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 id="2147483694" r:id="rId5"/>
  </p:sldMasterIdLst>
  <p:notesMasterIdLst>
    <p:notesMasterId r:id="rId26"/>
  </p:notesMasterIdLst>
  <p:sldIdLst>
    <p:sldId id="2147376053" r:id="rId6"/>
    <p:sldId id="2147376151" r:id="rId7"/>
    <p:sldId id="2147376152" r:id="rId8"/>
    <p:sldId id="2147376131" r:id="rId9"/>
    <p:sldId id="2147376129" r:id="rId10"/>
    <p:sldId id="2147376133" r:id="rId11"/>
    <p:sldId id="257" r:id="rId12"/>
    <p:sldId id="2147376066" r:id="rId13"/>
    <p:sldId id="2147376142" r:id="rId14"/>
    <p:sldId id="2147376143" r:id="rId15"/>
    <p:sldId id="2147376144" r:id="rId16"/>
    <p:sldId id="2147376130" r:id="rId17"/>
    <p:sldId id="2147376146" r:id="rId18"/>
    <p:sldId id="2147376147" r:id="rId19"/>
    <p:sldId id="2147376040" r:id="rId20"/>
    <p:sldId id="2147376149" r:id="rId21"/>
    <p:sldId id="2147376136" r:id="rId22"/>
    <p:sldId id="2147376123" r:id="rId23"/>
    <p:sldId id="2147376138" r:id="rId24"/>
    <p:sldId id="2147376004" r:id="rId25"/>
  </p:sldIdLst>
  <p:sldSz cx="12192000" cy="6858000"/>
  <p:notesSz cx="6858000" cy="9144000"/>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16195862-C980-463F-BF0E-3BB19E9C139D}">
          <p14:sldIdLst>
            <p14:sldId id="2147376053"/>
            <p14:sldId id="2147376151"/>
            <p14:sldId id="2147376152"/>
            <p14:sldId id="2147376131"/>
            <p14:sldId id="2147376129"/>
            <p14:sldId id="2147376133"/>
            <p14:sldId id="257"/>
            <p14:sldId id="2147376066"/>
            <p14:sldId id="2147376142"/>
            <p14:sldId id="2147376143"/>
            <p14:sldId id="2147376144"/>
            <p14:sldId id="2147376130"/>
            <p14:sldId id="2147376146"/>
            <p14:sldId id="2147376147"/>
            <p14:sldId id="2147376040"/>
            <p14:sldId id="2147376149"/>
            <p14:sldId id="2147376136"/>
            <p14:sldId id="2147376123"/>
            <p14:sldId id="2147376138"/>
            <p14:sldId id="2147376004"/>
          </p14:sldIdLst>
        </p14:section>
      </p14:sectionLst>
    </p:ext>
    <p:ext uri="{EFAFB233-063F-42B5-8137-9DF3F51BA10A}">
      <p15:sldGuideLst xmlns:p15="http://schemas.microsoft.com/office/powerpoint/2012/main">
        <p15:guide id="2" pos="3840">
          <p15:clr>
            <a:srgbClr val="A4A3A4"/>
          </p15:clr>
        </p15:guide>
        <p15:guide id="3" orient="horz" pos="2160">
          <p15:clr>
            <a:srgbClr val="A4A3A4"/>
          </p15:clr>
        </p15:guide>
        <p15:guide id="4" orient="horz" pos="300">
          <p15:clr>
            <a:srgbClr val="A4A3A4"/>
          </p15:clr>
        </p15:guide>
        <p15:guide id="6" orient="horz" pos="1026">
          <p15:clr>
            <a:srgbClr val="A4A3A4"/>
          </p15:clr>
        </p15:guide>
        <p15:guide id="7" pos="302">
          <p15:clr>
            <a:srgbClr val="A4A3A4"/>
          </p15:clr>
        </p15:guide>
        <p15:guide id="8" pos="7378">
          <p15:clr>
            <a:srgbClr val="A4A3A4"/>
          </p15:clr>
        </p15:guide>
        <p15:guide id="9" orient="horz" pos="148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AB732"/>
    <a:srgbClr val="5EABE5"/>
    <a:srgbClr val="A1CCE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p:restoredLeft sz="3814" autoAdjust="0"/>
    <p:restoredTop sz="75545" autoAdjust="0"/>
  </p:normalViewPr>
  <p:slideViewPr>
    <p:cSldViewPr snapToGrid="0">
      <p:cViewPr varScale="1">
        <p:scale>
          <a:sx n="83" d="100"/>
          <a:sy n="83" d="100"/>
        </p:scale>
        <p:origin x="2418" y="96"/>
      </p:cViewPr>
      <p:guideLst>
        <p:guide pos="3840"/>
        <p:guide orient="horz" pos="2160"/>
        <p:guide orient="horz" pos="300"/>
        <p:guide orient="horz" pos="1026"/>
        <p:guide pos="302"/>
        <p:guide pos="7378"/>
        <p:guide orient="horz" pos="1480"/>
      </p:guideLst>
    </p:cSldViewPr>
  </p:slideViewPr>
  <p:notesTextViewPr>
    <p:cViewPr>
      <p:scale>
        <a:sx n="1" d="1"/>
        <a:sy n="1" d="1"/>
      </p:scale>
      <p:origin x="0" y="0"/>
    </p:cViewPr>
  </p:notesTextViewPr>
  <p:notesViewPr>
    <p:cSldViewPr snapToGrid="0">
      <p:cViewPr varScale="1">
        <p:scale>
          <a:sx n="66" d="100"/>
          <a:sy n="66" d="100"/>
        </p:scale>
        <p:origin x="0" y="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i-FI"/>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E4A65EC-3043-4355-81E1-3356ACC3ACC8}" type="datetimeFigureOut">
              <a:rPr lang="fi-FI" smtClean="0"/>
              <a:t>29.6.2023</a:t>
            </a:fld>
            <a:endParaRPr lang="fi-FI"/>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i-FI"/>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i-FI"/>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DF036DF-5882-431F-8959-6171A359B53A}" type="slidenum">
              <a:rPr lang="fi-FI" smtClean="0"/>
              <a:t>‹#›</a:t>
            </a:fld>
            <a:endParaRPr lang="fi-FI"/>
          </a:p>
        </p:txBody>
      </p:sp>
    </p:spTree>
    <p:extLst>
      <p:ext uri="{BB962C8B-B14F-4D97-AF65-F5344CB8AC3E}">
        <p14:creationId xmlns:p14="http://schemas.microsoft.com/office/powerpoint/2010/main" val="22714038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sv-SE"/>
          </a:p>
        </p:txBody>
      </p:sp>
      <p:sp>
        <p:nvSpPr>
          <p:cNvPr id="4" name="Dian numeron paikkamerkki 3"/>
          <p:cNvSpPr>
            <a:spLocks noGrp="1"/>
          </p:cNvSpPr>
          <p:nvPr>
            <p:ph type="sldNum" sz="quarter" idx="5"/>
          </p:nvPr>
        </p:nvSpPr>
        <p:spPr/>
        <p:txBody>
          <a:bodyPr/>
          <a:lstStyle/>
          <a:p>
            <a:fld id="{8DF036DF-5882-431F-8959-6171A359B53A}" type="slidenum">
              <a:rPr lang="fi-FI" smtClean="0"/>
              <a:t>1</a:t>
            </a:fld>
            <a:endParaRPr lang="fi-FI"/>
          </a:p>
        </p:txBody>
      </p:sp>
    </p:spTree>
    <p:extLst>
      <p:ext uri="{BB962C8B-B14F-4D97-AF65-F5344CB8AC3E}">
        <p14:creationId xmlns:p14="http://schemas.microsoft.com/office/powerpoint/2010/main" val="13683244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dirty="0"/>
          </a:p>
        </p:txBody>
      </p:sp>
      <p:sp>
        <p:nvSpPr>
          <p:cNvPr id="4" name="Dian numeron paikkamerkki 3"/>
          <p:cNvSpPr>
            <a:spLocks noGrp="1"/>
          </p:cNvSpPr>
          <p:nvPr>
            <p:ph type="sldNum" sz="quarter" idx="5"/>
          </p:nvPr>
        </p:nvSpPr>
        <p:spPr/>
        <p:txBody>
          <a:bodyPr/>
          <a:lstStyle/>
          <a:p>
            <a:fld id="{8DF036DF-5882-431F-8959-6171A359B53A}" type="slidenum">
              <a:rPr lang="fi-FI" smtClean="0"/>
              <a:t>2</a:t>
            </a:fld>
            <a:endParaRPr lang="fi-FI"/>
          </a:p>
        </p:txBody>
      </p:sp>
    </p:spTree>
    <p:extLst>
      <p:ext uri="{BB962C8B-B14F-4D97-AF65-F5344CB8AC3E}">
        <p14:creationId xmlns:p14="http://schemas.microsoft.com/office/powerpoint/2010/main" val="21879843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a:lnSpc>
                <a:spcPct val="107000"/>
              </a:lnSpc>
              <a:spcAft>
                <a:spcPts val="800"/>
              </a:spcAft>
            </a:pP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Gasgrid Finland främjar utvecklingen av det nationella vätgasnätet, det internationella infrastruktursamarbetet och vätgasmarknaden i Östersjöregionen. Gasgrid har inlett flera projekt för att utveckla vätgasinfrastrukturen i Östersjöregionen och för att trygga självförsörjningen i fråga om energi samt för att främja uppkomsten av investeringar i vätgasekonomi i Finland. Investeringar i vätgasproduktion och vätgasinfrastruktur förbättrar den finländska konkurrenskraften och medför arbete och hållbar välfärd i hela landet.</a:t>
            </a:r>
            <a:endParaRPr lang="sv-SE" sz="1800" kern="100" noProof="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Vi är en föregångare inom energiframtiden. Vi bygger ett rörsystem för vätgasöverföring som förenar vätgasproducenter och vätgaskonsumenter inte bara i Finland utan också i Europa.</a:t>
            </a:r>
            <a:endParaRPr lang="sv-SE" sz="1800" kern="100" noProof="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Gasgrid </a:t>
            </a:r>
            <a:r>
              <a:rPr lang="sv-SE" sz="1800" kern="0" noProof="0" dirty="0" err="1">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Vetyverkot</a:t>
            </a: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Oy grundades 2022 och har till uppgift att utveckla infrastrukturen för överföring av vätgas för att främja uppkomsten av investeringar och arbetsplatser i Finland, stödja industrins behov samt uppnå Finlands och Europas mål om koldioxidneutralitet.</a:t>
            </a:r>
            <a:endParaRPr lang="sv-SE" sz="1800" kern="100" noProof="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sv-SE" sz="1800" kern="100" noProof="0" dirty="0">
              <a:effectLst/>
              <a:latin typeface="Calibri" panose="020F0502020204030204" pitchFamily="34" charset="0"/>
              <a:ea typeface="Calibri" panose="020F0502020204030204" pitchFamily="34" charset="0"/>
              <a:cs typeface="Times New Roman" panose="02020603050405020304" pitchFamily="18" charset="0"/>
            </a:endParaRPr>
          </a:p>
          <a:p>
            <a:pPr marL="828040" indent="635">
              <a:lnSpc>
                <a:spcPct val="107000"/>
              </a:lnSpc>
              <a:spcAft>
                <a:spcPts val="800"/>
              </a:spcAft>
            </a:pP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Gasgrid har utarbetat en utvecklingsvision för det finländska vätgasnätet som en del av The </a:t>
            </a:r>
            <a:r>
              <a:rPr lang="sv-SE" sz="1800" kern="0" noProof="0" dirty="0" err="1">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European</a:t>
            </a: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Hydrogen </a:t>
            </a:r>
            <a:r>
              <a:rPr lang="sv-SE" sz="1800" kern="0" noProof="0" dirty="0" err="1">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Backbone</a:t>
            </a: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a:t>
            </a:r>
            <a:r>
              <a:rPr lang="sv-SE" sz="1800" kern="0" noProof="0" dirty="0" err="1">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initiative</a:t>
            </a: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som är ett gemensamt projekt för 31 europeiska aktörer inom överföringsnätet. Det innehåller en vision för ett transeuropeiskt vätgasnät som kopplar samman 32 länders vätgasinfrastruktur med ett nät på nästan 40 000 km senast 2040.</a:t>
            </a:r>
            <a:endParaRPr lang="sv-SE" sz="1800" kern="100" noProof="0" dirty="0">
              <a:effectLst/>
              <a:latin typeface="Calibri" panose="020F0502020204030204" pitchFamily="34" charset="0"/>
              <a:ea typeface="Calibri" panose="020F0502020204030204" pitchFamily="34" charset="0"/>
              <a:cs typeface="Times New Roman" panose="02020603050405020304" pitchFamily="18" charset="0"/>
            </a:endParaRPr>
          </a:p>
          <a:p>
            <a:pPr marL="828040" indent="635">
              <a:lnSpc>
                <a:spcPct val="107000"/>
              </a:lnSpc>
              <a:spcAft>
                <a:spcPts val="800"/>
              </a:spcAft>
            </a:pP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sv-SE" sz="1800" kern="100" noProof="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sv-SE" sz="1800" kern="0" noProof="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Pågående vätgasprojekt &gt;&gt;</a:t>
            </a:r>
            <a:endParaRPr lang="sv-SE" sz="1800" kern="100" noProof="0" dirty="0">
              <a:effectLst/>
              <a:latin typeface="Calibri" panose="020F0502020204030204" pitchFamily="34" charset="0"/>
              <a:ea typeface="Calibri" panose="020F0502020204030204" pitchFamily="34" charset="0"/>
              <a:cs typeface="Times New Roman" panose="02020603050405020304" pitchFamily="18" charset="0"/>
            </a:endParaRPr>
          </a:p>
          <a:p>
            <a:endParaRPr lang="sv-SE" noProof="0" dirty="0"/>
          </a:p>
        </p:txBody>
      </p:sp>
      <p:sp>
        <p:nvSpPr>
          <p:cNvPr id="4" name="Dian numeron paikkamerkki 3"/>
          <p:cNvSpPr>
            <a:spLocks noGrp="1"/>
          </p:cNvSpPr>
          <p:nvPr>
            <p:ph type="sldNum" sz="quarter" idx="5"/>
          </p:nvPr>
        </p:nvSpPr>
        <p:spPr/>
        <p:txBody>
          <a:bodyPr/>
          <a:lstStyle/>
          <a:p>
            <a:fld id="{8DF036DF-5882-431F-8959-6171A359B53A}" type="slidenum">
              <a:rPr lang="fi-FI" smtClean="0"/>
              <a:t>3</a:t>
            </a:fld>
            <a:endParaRPr lang="fi-FI"/>
          </a:p>
        </p:txBody>
      </p:sp>
    </p:spTree>
    <p:extLst>
      <p:ext uri="{BB962C8B-B14F-4D97-AF65-F5344CB8AC3E}">
        <p14:creationId xmlns:p14="http://schemas.microsoft.com/office/powerpoint/2010/main" val="22471086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dirty="0"/>
          </a:p>
        </p:txBody>
      </p:sp>
      <p:sp>
        <p:nvSpPr>
          <p:cNvPr id="4" name="Dian numeron paikkamerkki 3"/>
          <p:cNvSpPr>
            <a:spLocks noGrp="1"/>
          </p:cNvSpPr>
          <p:nvPr>
            <p:ph type="sldNum" sz="quarter" idx="5"/>
          </p:nvPr>
        </p:nvSpPr>
        <p:spPr/>
        <p:txBody>
          <a:bodyPr/>
          <a:lstStyle/>
          <a:p>
            <a:fld id="{8DF036DF-5882-431F-8959-6171A359B53A}" type="slidenum">
              <a:rPr lang="fi-FI" smtClean="0"/>
              <a:t>7</a:t>
            </a:fld>
            <a:endParaRPr lang="fi-FI"/>
          </a:p>
        </p:txBody>
      </p:sp>
    </p:spTree>
    <p:extLst>
      <p:ext uri="{BB962C8B-B14F-4D97-AF65-F5344CB8AC3E}">
        <p14:creationId xmlns:p14="http://schemas.microsoft.com/office/powerpoint/2010/main" val="20921757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i-FI"/>
          </a:p>
        </p:txBody>
      </p:sp>
      <p:sp>
        <p:nvSpPr>
          <p:cNvPr id="4" name="Slide Number Placeholder 3"/>
          <p:cNvSpPr>
            <a:spLocks noGrp="1"/>
          </p:cNvSpPr>
          <p:nvPr>
            <p:ph type="sldNum" sz="quarter" idx="5"/>
          </p:nvPr>
        </p:nvSpPr>
        <p:spPr/>
        <p:txBody>
          <a:bodyPr/>
          <a:lstStyle/>
          <a:p>
            <a:fld id="{8A6DD4B0-C2E5-4F6E-9D4F-0E6D5D03A23D}" type="slidenum">
              <a:rPr lang="en-GB" smtClean="0"/>
              <a:pPr/>
              <a:t>8</a:t>
            </a:fld>
            <a:endParaRPr lang="en-GB"/>
          </a:p>
        </p:txBody>
      </p:sp>
    </p:spTree>
    <p:extLst>
      <p:ext uri="{BB962C8B-B14F-4D97-AF65-F5344CB8AC3E}">
        <p14:creationId xmlns:p14="http://schemas.microsoft.com/office/powerpoint/2010/main" val="94303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a:p>
        </p:txBody>
      </p:sp>
      <p:sp>
        <p:nvSpPr>
          <p:cNvPr id="4" name="Dian numeron paikkamerkki 3"/>
          <p:cNvSpPr>
            <a:spLocks noGrp="1"/>
          </p:cNvSpPr>
          <p:nvPr>
            <p:ph type="sldNum" sz="quarter" idx="5"/>
          </p:nvPr>
        </p:nvSpPr>
        <p:spPr/>
        <p:txBody>
          <a:bodyPr/>
          <a:lstStyle/>
          <a:p>
            <a:fld id="{8DF036DF-5882-431F-8959-6171A359B53A}" type="slidenum">
              <a:rPr lang="fi-FI" smtClean="0"/>
              <a:t>17</a:t>
            </a:fld>
            <a:endParaRPr lang="fi-FI"/>
          </a:p>
        </p:txBody>
      </p:sp>
    </p:spTree>
    <p:extLst>
      <p:ext uri="{BB962C8B-B14F-4D97-AF65-F5344CB8AC3E}">
        <p14:creationId xmlns:p14="http://schemas.microsoft.com/office/powerpoint/2010/main" val="10959352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dirty="0"/>
              <a:t>Vi </a:t>
            </a:r>
            <a:r>
              <a:rPr lang="fi-FI" dirty="0" err="1"/>
              <a:t>överför</a:t>
            </a:r>
            <a:r>
              <a:rPr lang="fi-FI" dirty="0"/>
              <a:t> </a:t>
            </a:r>
            <a:r>
              <a:rPr lang="fi-FI" dirty="0" err="1"/>
              <a:t>energi</a:t>
            </a:r>
            <a:r>
              <a:rPr lang="fi-FI" dirty="0"/>
              <a:t>.</a:t>
            </a:r>
          </a:p>
        </p:txBody>
      </p:sp>
      <p:sp>
        <p:nvSpPr>
          <p:cNvPr id="4" name="Dian numeron paikkamerkki 3"/>
          <p:cNvSpPr>
            <a:spLocks noGrp="1"/>
          </p:cNvSpPr>
          <p:nvPr>
            <p:ph type="sldNum" sz="quarter" idx="5"/>
          </p:nvPr>
        </p:nvSpPr>
        <p:spPr/>
        <p:txBody>
          <a:bodyPr/>
          <a:lstStyle/>
          <a:p>
            <a:fld id="{8A6DD4B0-C2E5-4F6E-9D4F-0E6D5D03A23D}" type="slidenum">
              <a:rPr lang="en-GB" smtClean="0"/>
              <a:pPr/>
              <a:t>20</a:t>
            </a:fld>
            <a:endParaRPr lang="en-GB"/>
          </a:p>
        </p:txBody>
      </p:sp>
    </p:spTree>
    <p:extLst>
      <p:ext uri="{BB962C8B-B14F-4D97-AF65-F5344CB8AC3E}">
        <p14:creationId xmlns:p14="http://schemas.microsoft.com/office/powerpoint/2010/main" val="35649771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Logo">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noFill/>
              </a:defRPr>
            </a:lvl1pPr>
          </a:lstStyle>
          <a:p>
            <a:fld id="{39074017-8938-4443-972C-C9FA7F20F9DA}" type="datetime1">
              <a:rPr lang="en-US" smtClean="0"/>
              <a:t>6/29/2023</a:t>
            </a:fld>
            <a:endParaRPr lang="en-GB"/>
          </a:p>
        </p:txBody>
      </p:sp>
      <p:sp>
        <p:nvSpPr>
          <p:cNvPr id="5" name="Footer Placeholder 4"/>
          <p:cNvSpPr>
            <a:spLocks noGrp="1"/>
          </p:cNvSpPr>
          <p:nvPr>
            <p:ph type="ftr" sz="quarter" idx="11"/>
          </p:nvPr>
        </p:nvSpPr>
        <p:spPr/>
        <p:txBody>
          <a:bodyPr/>
          <a:lstStyle>
            <a:lvl1pPr>
              <a:defRPr>
                <a:noFill/>
              </a:defRPr>
            </a:lvl1pPr>
          </a:lstStyle>
          <a:p>
            <a:r>
              <a:rPr lang="en-GB"/>
              <a:t>Presentation name and Author</a:t>
            </a:r>
          </a:p>
        </p:txBody>
      </p:sp>
      <p:sp>
        <p:nvSpPr>
          <p:cNvPr id="6" name="Slide Number Placeholder 5"/>
          <p:cNvSpPr>
            <a:spLocks noGrp="1"/>
          </p:cNvSpPr>
          <p:nvPr>
            <p:ph type="sldNum" sz="quarter" idx="12"/>
          </p:nvPr>
        </p:nvSpPr>
        <p:spPr/>
        <p:txBody>
          <a:bodyPr/>
          <a:lstStyle>
            <a:lvl1pPr>
              <a:defRPr>
                <a:noFill/>
              </a:defRPr>
            </a:lvl1pPr>
          </a:lstStyle>
          <a:p>
            <a:fld id="{D2311017-6C23-4A48-8D88-5CABF0ADC80E}" type="slidenum">
              <a:rPr lang="en-GB" smtClean="0"/>
              <a:pPr/>
              <a:t>‹#›</a:t>
            </a:fld>
            <a:endParaRPr lang="en-GB"/>
          </a:p>
        </p:txBody>
      </p:sp>
      <p:grpSp>
        <p:nvGrpSpPr>
          <p:cNvPr id="7" name="Group 6"/>
          <p:cNvGrpSpPr>
            <a:grpSpLocks noChangeAspect="1"/>
          </p:cNvGrpSpPr>
          <p:nvPr/>
        </p:nvGrpSpPr>
        <p:grpSpPr>
          <a:xfrm>
            <a:off x="3559094" y="2709563"/>
            <a:ext cx="5451856" cy="1296000"/>
            <a:chOff x="623888" y="406401"/>
            <a:chExt cx="3198813" cy="760413"/>
          </a:xfrm>
        </p:grpSpPr>
        <p:sp>
          <p:nvSpPr>
            <p:cNvPr id="8"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9"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bg1"/>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10"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1"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bg1"/>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12"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4219553985"/>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Content and Picture 3">
    <p:spTree>
      <p:nvGrpSpPr>
        <p:cNvPr id="1" name=""/>
        <p:cNvGrpSpPr/>
        <p:nvPr/>
      </p:nvGrpSpPr>
      <p:grpSpPr>
        <a:xfrm>
          <a:off x="0" y="0"/>
          <a:ext cx="0" cy="0"/>
          <a:chOff x="0" y="0"/>
          <a:chExt cx="0" cy="0"/>
        </a:xfrm>
      </p:grpSpPr>
      <p:sp>
        <p:nvSpPr>
          <p:cNvPr id="2" name="Title 1"/>
          <p:cNvSpPr>
            <a:spLocks noGrp="1"/>
          </p:cNvSpPr>
          <p:nvPr>
            <p:ph type="title"/>
          </p:nvPr>
        </p:nvSpPr>
        <p:spPr>
          <a:xfrm>
            <a:off x="479425" y="476250"/>
            <a:ext cx="7776875" cy="864518"/>
          </a:xfrm>
        </p:spPr>
        <p:txBody>
          <a:bodyPr/>
          <a:lstStyle/>
          <a:p>
            <a:r>
              <a:rPr lang="en-US"/>
              <a:t>Click to edit Master title style</a:t>
            </a:r>
            <a:endParaRPr lang="en-GB"/>
          </a:p>
        </p:txBody>
      </p:sp>
      <p:sp>
        <p:nvSpPr>
          <p:cNvPr id="3" name="Content Placeholder 2"/>
          <p:cNvSpPr>
            <a:spLocks noGrp="1"/>
          </p:cNvSpPr>
          <p:nvPr>
            <p:ph sz="half" idx="1"/>
          </p:nvPr>
        </p:nvSpPr>
        <p:spPr>
          <a:xfrm>
            <a:off x="479425" y="1628775"/>
            <a:ext cx="777687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F038EA43-1635-4DDD-AD37-CDC58D58568D}"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8688360" y="0"/>
            <a:ext cx="3503640" cy="6381750"/>
          </a:xfrm>
        </p:spPr>
        <p:txBody>
          <a:bodyPr/>
          <a:lstStyle>
            <a:lvl1pPr marL="0" indent="0">
              <a:buFontTx/>
              <a:buNone/>
              <a:defRPr sz="1200"/>
            </a:lvl1pPr>
          </a:lstStyle>
          <a:p>
            <a:r>
              <a:rPr lang="en-US"/>
              <a:t>Click icon to add picture</a:t>
            </a:r>
            <a:endParaRPr lang="en-GB"/>
          </a:p>
        </p:txBody>
      </p:sp>
    </p:spTree>
    <p:extLst>
      <p:ext uri="{BB962C8B-B14F-4D97-AF65-F5344CB8AC3E}">
        <p14:creationId xmlns:p14="http://schemas.microsoft.com/office/powerpoint/2010/main" val="87866874"/>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Content and Picture 4">
    <p:spTree>
      <p:nvGrpSpPr>
        <p:cNvPr id="1" name=""/>
        <p:cNvGrpSpPr/>
        <p:nvPr/>
      </p:nvGrpSpPr>
      <p:grpSpPr>
        <a:xfrm>
          <a:off x="0" y="0"/>
          <a:ext cx="0" cy="0"/>
          <a:chOff x="0" y="0"/>
          <a:chExt cx="0" cy="0"/>
        </a:xfrm>
      </p:grpSpPr>
      <p:sp>
        <p:nvSpPr>
          <p:cNvPr id="2" name="Title 1"/>
          <p:cNvSpPr>
            <a:spLocks noGrp="1"/>
          </p:cNvSpPr>
          <p:nvPr>
            <p:ph type="title"/>
          </p:nvPr>
        </p:nvSpPr>
        <p:spPr>
          <a:xfrm>
            <a:off x="3935700" y="476250"/>
            <a:ext cx="7776875" cy="864518"/>
          </a:xfrm>
        </p:spPr>
        <p:txBody>
          <a:bodyPr/>
          <a:lstStyle/>
          <a:p>
            <a:r>
              <a:rPr lang="en-US"/>
              <a:t>Click to edit Master title style</a:t>
            </a:r>
            <a:endParaRPr lang="en-GB"/>
          </a:p>
        </p:txBody>
      </p:sp>
      <p:sp>
        <p:nvSpPr>
          <p:cNvPr id="3" name="Content Placeholder 2"/>
          <p:cNvSpPr>
            <a:spLocks noGrp="1"/>
          </p:cNvSpPr>
          <p:nvPr>
            <p:ph sz="half" idx="1"/>
          </p:nvPr>
        </p:nvSpPr>
        <p:spPr>
          <a:xfrm>
            <a:off x="3935700" y="1628775"/>
            <a:ext cx="777687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A52E26A6-87EF-4D2C-95FA-2932681C938D}"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0" y="0"/>
            <a:ext cx="3503640" cy="6381750"/>
          </a:xfrm>
        </p:spPr>
        <p:txBody>
          <a:bodyPr/>
          <a:lstStyle>
            <a:lvl1pPr marL="0" indent="0">
              <a:buFontTx/>
              <a:buNone/>
              <a:defRPr sz="1200"/>
            </a:lvl1pPr>
          </a:lstStyle>
          <a:p>
            <a:r>
              <a:rPr lang="en-US"/>
              <a:t>Click icon to add picture</a:t>
            </a:r>
            <a:endParaRPr lang="en-GB"/>
          </a:p>
        </p:txBody>
      </p:sp>
    </p:spTree>
    <p:extLst>
      <p:ext uri="{BB962C8B-B14F-4D97-AF65-F5344CB8AC3E}">
        <p14:creationId xmlns:p14="http://schemas.microsoft.com/office/powerpoint/2010/main" val="319374504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Picture">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3F81DB3E-99F9-4338-86E9-14CE7A98A171}"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0" y="1628774"/>
            <a:ext cx="12192000" cy="4752975"/>
          </a:xfrm>
        </p:spPr>
        <p:txBody>
          <a:bodyPr/>
          <a:lstStyle>
            <a:lvl1pPr marL="0" indent="0">
              <a:buFontTx/>
              <a:buNone/>
              <a:defRPr sz="1200"/>
            </a:lvl1pPr>
          </a:lstStyle>
          <a:p>
            <a:r>
              <a:rPr lang="en-US"/>
              <a:t>Click icon to add picture</a:t>
            </a:r>
            <a:endParaRPr lang="en-GB"/>
          </a:p>
        </p:txBody>
      </p:sp>
      <p:sp>
        <p:nvSpPr>
          <p:cNvPr id="4" name="Title 3"/>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63645416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mparison ">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79426" y="1628774"/>
            <a:ext cx="5472554"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9426" y="2276840"/>
            <a:ext cx="5472554"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240019" y="1628774"/>
            <a:ext cx="5472555"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40019" y="2276840"/>
            <a:ext cx="5472555"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8574C98A-ACF0-4622-91BD-7754E1138EB3}"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
        <p:nvSpPr>
          <p:cNvPr id="13" name="Rounded Rectangle 12"/>
          <p:cNvSpPr/>
          <p:nvPr/>
        </p:nvSpPr>
        <p:spPr>
          <a:xfrm>
            <a:off x="6096000" y="1628775"/>
            <a:ext cx="7200" cy="4535487"/>
          </a:xfrm>
          <a:prstGeom prst="roundRect">
            <a:avLst>
              <a:gd name="adj" fmla="val 50000"/>
            </a:avLst>
          </a:prstGeom>
          <a:gradFill flip="none" rotWithShape="1">
            <a:gsLst>
              <a:gs pos="0">
                <a:schemeClr val="accent1"/>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Tree>
    <p:extLst>
      <p:ext uri="{BB962C8B-B14F-4D97-AF65-F5344CB8AC3E}">
        <p14:creationId xmlns:p14="http://schemas.microsoft.com/office/powerpoint/2010/main" val="300156120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hree 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79426" y="1628774"/>
            <a:ext cx="3528284"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9426" y="2276840"/>
            <a:ext cx="3528284"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295751" y="1628774"/>
            <a:ext cx="3600499"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295751" y="2276840"/>
            <a:ext cx="3600500"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BDFB7930-F395-4490-9408-F83E54558389}"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
        <p:nvSpPr>
          <p:cNvPr id="13" name="Rounded Rectangle 12"/>
          <p:cNvSpPr/>
          <p:nvPr/>
        </p:nvSpPr>
        <p:spPr>
          <a:xfrm>
            <a:off x="4151730" y="1633638"/>
            <a:ext cx="7200" cy="4535487"/>
          </a:xfrm>
          <a:prstGeom prst="roundRect">
            <a:avLst>
              <a:gd name="adj" fmla="val 50000"/>
            </a:avLst>
          </a:prstGeom>
          <a:gradFill flip="none" rotWithShape="1">
            <a:gsLst>
              <a:gs pos="0">
                <a:schemeClr val="accent1"/>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15" name="Text Placeholder 4"/>
          <p:cNvSpPr>
            <a:spLocks noGrp="1"/>
          </p:cNvSpPr>
          <p:nvPr>
            <p:ph type="body" sz="quarter" idx="13"/>
          </p:nvPr>
        </p:nvSpPr>
        <p:spPr>
          <a:xfrm>
            <a:off x="8184290" y="1628774"/>
            <a:ext cx="3528285"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p:cNvSpPr>
            <a:spLocks noGrp="1"/>
          </p:cNvSpPr>
          <p:nvPr>
            <p:ph sz="quarter" idx="14"/>
          </p:nvPr>
        </p:nvSpPr>
        <p:spPr>
          <a:xfrm>
            <a:off x="8184290" y="2276840"/>
            <a:ext cx="3528285"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Rounded Rectangle 16"/>
          <p:cNvSpPr/>
          <p:nvPr/>
        </p:nvSpPr>
        <p:spPr>
          <a:xfrm>
            <a:off x="8040270" y="1633638"/>
            <a:ext cx="7200" cy="4535487"/>
          </a:xfrm>
          <a:prstGeom prst="roundRect">
            <a:avLst>
              <a:gd name="adj" fmla="val 50000"/>
            </a:avLst>
          </a:prstGeom>
          <a:gradFill flip="none" rotWithShape="1">
            <a:gsLst>
              <a:gs pos="0">
                <a:schemeClr val="accent1"/>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Tree>
    <p:extLst>
      <p:ext uri="{BB962C8B-B14F-4D97-AF65-F5344CB8AC3E}">
        <p14:creationId xmlns:p14="http://schemas.microsoft.com/office/powerpoint/2010/main" val="69179587"/>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ontent and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79425" y="1628775"/>
            <a:ext cx="11233149" cy="648064"/>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9425" y="2276840"/>
            <a:ext cx="11233149"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E5F6D255-15D8-47D0-9203-3E2490B72239}"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336637921"/>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wo Content 2">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79426" y="1628774"/>
            <a:ext cx="7416824"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9426" y="2276840"/>
            <a:ext cx="7416824"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8184290" y="1628774"/>
            <a:ext cx="3528284"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8184290" y="2276840"/>
            <a:ext cx="3528284"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38ECB6FC-1CE9-4CF9-B142-D59FA16367DA}"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
        <p:nvSpPr>
          <p:cNvPr id="15" name="Rounded Rectangle 14"/>
          <p:cNvSpPr/>
          <p:nvPr/>
        </p:nvSpPr>
        <p:spPr>
          <a:xfrm>
            <a:off x="8040270" y="1628775"/>
            <a:ext cx="7200" cy="4535487"/>
          </a:xfrm>
          <a:prstGeom prst="roundRect">
            <a:avLst>
              <a:gd name="adj" fmla="val 50000"/>
            </a:avLst>
          </a:prstGeom>
          <a:gradFill flip="none" rotWithShape="1">
            <a:gsLst>
              <a:gs pos="0">
                <a:schemeClr val="accent1"/>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Tree>
    <p:extLst>
      <p:ext uri="{BB962C8B-B14F-4D97-AF65-F5344CB8AC3E}">
        <p14:creationId xmlns:p14="http://schemas.microsoft.com/office/powerpoint/2010/main" val="12268191"/>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4B7FC650-CB8D-4FAC-8158-719DD316447D}" type="datetime1">
              <a:rPr lang="en-US" smtClean="0"/>
              <a:t>6/29/2023</a:t>
            </a:fld>
            <a:endParaRPr lang="en-GB"/>
          </a:p>
        </p:txBody>
      </p:sp>
      <p:sp>
        <p:nvSpPr>
          <p:cNvPr id="4" name="Footer Placeholder 3"/>
          <p:cNvSpPr>
            <a:spLocks noGrp="1"/>
          </p:cNvSpPr>
          <p:nvPr>
            <p:ph type="ftr" sz="quarter" idx="11"/>
          </p:nvPr>
        </p:nvSpPr>
        <p:spPr/>
        <p:txBody>
          <a:bodyPr/>
          <a:lstStyle/>
          <a:p>
            <a:r>
              <a:rPr lang="en-GB"/>
              <a:t>Presentation name and Author</a:t>
            </a:r>
          </a:p>
        </p:txBody>
      </p:sp>
      <p:sp>
        <p:nvSpPr>
          <p:cNvPr id="5" name="Slide Number Placeholder 4"/>
          <p:cNvSpPr>
            <a:spLocks noGrp="1"/>
          </p:cNvSpPr>
          <p:nvPr>
            <p:ph type="sldNum" sz="quarter" idx="12"/>
          </p:nvPr>
        </p:nvSpPr>
        <p:spPr/>
        <p:txBody>
          <a:bodyPr/>
          <a:lstStyle/>
          <a:p>
            <a:fld id="{D2311017-6C23-4A48-8D88-5CABF0ADC80E}" type="slidenum">
              <a:rPr lang="en-GB" smtClean="0"/>
              <a:t>‹#›</a:t>
            </a:fld>
            <a:endParaRPr lang="en-GB"/>
          </a:p>
        </p:txBody>
      </p:sp>
    </p:spTree>
    <p:extLst>
      <p:ext uri="{BB962C8B-B14F-4D97-AF65-F5344CB8AC3E}">
        <p14:creationId xmlns:p14="http://schemas.microsoft.com/office/powerpoint/2010/main" val="4278927644"/>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Blank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87DB5AC-A789-4D27-B3C9-60CF87AB6788}" type="datetime1">
              <a:rPr lang="en-US" smtClean="0"/>
              <a:t>6/29/2023</a:t>
            </a:fld>
            <a:endParaRPr lang="en-GB"/>
          </a:p>
        </p:txBody>
      </p:sp>
      <p:sp>
        <p:nvSpPr>
          <p:cNvPr id="3" name="Footer Placeholder 2"/>
          <p:cNvSpPr>
            <a:spLocks noGrp="1"/>
          </p:cNvSpPr>
          <p:nvPr>
            <p:ph type="ftr" sz="quarter" idx="11"/>
          </p:nvPr>
        </p:nvSpPr>
        <p:spPr/>
        <p:txBody>
          <a:bodyPr/>
          <a:lstStyle/>
          <a:p>
            <a:r>
              <a:rPr lang="en-GB"/>
              <a:t>Presentation name and Author</a:t>
            </a:r>
          </a:p>
        </p:txBody>
      </p:sp>
      <p:sp>
        <p:nvSpPr>
          <p:cNvPr id="4" name="Slide Number Placeholder 3"/>
          <p:cNvSpPr>
            <a:spLocks noGrp="1"/>
          </p:cNvSpPr>
          <p:nvPr>
            <p:ph type="sldNum" sz="quarter" idx="12"/>
          </p:nvPr>
        </p:nvSpPr>
        <p:spPr/>
        <p:txBody>
          <a:bodyPr/>
          <a:lstStyle/>
          <a:p>
            <a:fld id="{D2311017-6C23-4A48-8D88-5CABF0ADC80E}" type="slidenum">
              <a:rPr lang="en-GB" smtClean="0"/>
              <a:t>‹#›</a:t>
            </a:fld>
            <a:endParaRPr lang="en-GB"/>
          </a:p>
        </p:txBody>
      </p:sp>
      <p:grpSp>
        <p:nvGrpSpPr>
          <p:cNvPr id="5" name="Group 4"/>
          <p:cNvGrpSpPr>
            <a:grpSpLocks noChangeAspect="1"/>
          </p:cNvGrpSpPr>
          <p:nvPr/>
        </p:nvGrpSpPr>
        <p:grpSpPr>
          <a:xfrm>
            <a:off x="10501051" y="6488575"/>
            <a:ext cx="1211524" cy="288000"/>
            <a:chOff x="623888" y="406401"/>
            <a:chExt cx="3198813" cy="760413"/>
          </a:xfrm>
        </p:grpSpPr>
        <p:sp>
          <p:nvSpPr>
            <p:cNvPr id="6"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7"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bg1"/>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8"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9"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bg1"/>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10"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2122956005"/>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p:cSld name="Thank You">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79425" y="3025164"/>
            <a:ext cx="11233150" cy="664797"/>
          </a:xfrm>
        </p:spPr>
        <p:txBody>
          <a:bodyPr wrap="square" anchor="ctr" anchorCtr="0">
            <a:spAutoFit/>
          </a:bodyPr>
          <a:lstStyle>
            <a:lvl1pPr algn="ctr">
              <a:defRPr sz="4800" baseline="0">
                <a:solidFill>
                  <a:schemeClr val="accent1"/>
                </a:solidFill>
                <a:latin typeface="+mn-lt"/>
              </a:defRPr>
            </a:lvl1pPr>
          </a:lstStyle>
          <a:p>
            <a:r>
              <a:rPr lang="en-US"/>
              <a:t>Add your thank you message.</a:t>
            </a:r>
            <a:endParaRPr lang="en-GB"/>
          </a:p>
        </p:txBody>
      </p:sp>
      <p:sp>
        <p:nvSpPr>
          <p:cNvPr id="3" name="Subtitle 2"/>
          <p:cNvSpPr>
            <a:spLocks noGrp="1"/>
          </p:cNvSpPr>
          <p:nvPr>
            <p:ph type="subTitle" idx="1" hasCustomPrompt="1"/>
          </p:nvPr>
        </p:nvSpPr>
        <p:spPr>
          <a:xfrm>
            <a:off x="479425" y="1505664"/>
            <a:ext cx="11233150" cy="246221"/>
          </a:xfrm>
        </p:spPr>
        <p:txBody>
          <a:bodyPr anchor="ctr" anchorCtr="0">
            <a:spAutoFit/>
          </a:bodyPr>
          <a:lstStyle>
            <a:lvl1pPr marL="0" indent="0" algn="ctr">
              <a:spcBef>
                <a:spcPts val="400"/>
              </a:spcBef>
              <a:buNone/>
              <a:defRPr sz="1600" spc="0" baseline="0">
                <a:solidFill>
                  <a:schemeClr val="tx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Your Contact details</a:t>
            </a:r>
          </a:p>
        </p:txBody>
      </p:sp>
      <p:sp>
        <p:nvSpPr>
          <p:cNvPr id="4" name="Date Placeholder 3"/>
          <p:cNvSpPr>
            <a:spLocks noGrp="1"/>
          </p:cNvSpPr>
          <p:nvPr>
            <p:ph type="dt" sz="half" idx="10"/>
          </p:nvPr>
        </p:nvSpPr>
        <p:spPr/>
        <p:txBody>
          <a:bodyPr/>
          <a:lstStyle>
            <a:lvl1pPr>
              <a:defRPr>
                <a:noFill/>
              </a:defRPr>
            </a:lvl1pPr>
          </a:lstStyle>
          <a:p>
            <a:fld id="{7073ADCB-715A-4CBD-AC90-6030FFD39497}" type="datetime1">
              <a:rPr lang="en-US" smtClean="0"/>
              <a:t>6/29/2023</a:t>
            </a:fld>
            <a:endParaRPr lang="en-GB"/>
          </a:p>
        </p:txBody>
      </p:sp>
      <p:sp>
        <p:nvSpPr>
          <p:cNvPr id="5" name="Footer Placeholder 4"/>
          <p:cNvSpPr>
            <a:spLocks noGrp="1"/>
          </p:cNvSpPr>
          <p:nvPr>
            <p:ph type="ftr" sz="quarter" idx="11"/>
          </p:nvPr>
        </p:nvSpPr>
        <p:spPr>
          <a:xfrm>
            <a:off x="7535862" y="6560567"/>
            <a:ext cx="4174479" cy="144016"/>
          </a:xfrm>
        </p:spPr>
        <p:txBody>
          <a:bodyPr/>
          <a:lstStyle>
            <a:lvl1pPr algn="r">
              <a:defRPr>
                <a:noFill/>
              </a:defRPr>
            </a:lvl1pPr>
          </a:lstStyle>
          <a:p>
            <a:r>
              <a:rPr lang="en-GB"/>
              <a:t>Presentation name and Author</a:t>
            </a:r>
          </a:p>
        </p:txBody>
      </p:sp>
      <p:sp>
        <p:nvSpPr>
          <p:cNvPr id="6" name="Slide Number Placeholder 5"/>
          <p:cNvSpPr>
            <a:spLocks noGrp="1"/>
          </p:cNvSpPr>
          <p:nvPr>
            <p:ph type="sldNum" sz="quarter" idx="12"/>
          </p:nvPr>
        </p:nvSpPr>
        <p:spPr/>
        <p:txBody>
          <a:bodyPr/>
          <a:lstStyle>
            <a:lvl1pPr>
              <a:defRPr>
                <a:noFill/>
              </a:defRPr>
            </a:lvl1pPr>
          </a:lstStyle>
          <a:p>
            <a:fld id="{D2311017-6C23-4A48-8D88-5CABF0ADC80E}" type="slidenum">
              <a:rPr lang="en-GB" smtClean="0"/>
              <a:pPr/>
              <a:t>‹#›</a:t>
            </a:fld>
            <a:endParaRPr lang="en-GB"/>
          </a:p>
        </p:txBody>
      </p:sp>
      <p:grpSp>
        <p:nvGrpSpPr>
          <p:cNvPr id="19" name="Group 18"/>
          <p:cNvGrpSpPr>
            <a:grpSpLocks noChangeAspect="1"/>
          </p:cNvGrpSpPr>
          <p:nvPr/>
        </p:nvGrpSpPr>
        <p:grpSpPr>
          <a:xfrm>
            <a:off x="4689052" y="4869225"/>
            <a:ext cx="3028809" cy="720000"/>
            <a:chOff x="623888" y="406401"/>
            <a:chExt cx="3198813" cy="760413"/>
          </a:xfrm>
        </p:grpSpPr>
        <p:sp>
          <p:nvSpPr>
            <p:cNvPr id="20"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21"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bg1"/>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22"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9"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bg1"/>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30"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285680308"/>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Title Slide ">
    <p:spTree>
      <p:nvGrpSpPr>
        <p:cNvPr id="1" name=""/>
        <p:cNvGrpSpPr/>
        <p:nvPr/>
      </p:nvGrpSpPr>
      <p:grpSpPr>
        <a:xfrm>
          <a:off x="0" y="0"/>
          <a:ext cx="0" cy="0"/>
          <a:chOff x="0" y="0"/>
          <a:chExt cx="0" cy="0"/>
        </a:xfrm>
      </p:grpSpPr>
      <p:sp>
        <p:nvSpPr>
          <p:cNvPr id="23" name="Picture Placeholder 22"/>
          <p:cNvSpPr>
            <a:spLocks noGrp="1"/>
          </p:cNvSpPr>
          <p:nvPr>
            <p:ph type="pic" sz="quarter" idx="13" hasCustomPrompt="1"/>
          </p:nvPr>
        </p:nvSpPr>
        <p:spPr>
          <a:xfrm>
            <a:off x="0" y="981075"/>
            <a:ext cx="12192000" cy="4895850"/>
          </a:xfrm>
          <a:solidFill>
            <a:schemeClr val="tx2">
              <a:lumMod val="50000"/>
              <a:lumOff val="50000"/>
            </a:schemeClr>
          </a:solidFill>
        </p:spPr>
        <p:txBody>
          <a:bodyPr/>
          <a:lstStyle>
            <a:lvl1pPr marL="0" indent="0">
              <a:buFontTx/>
              <a:buNone/>
              <a:defRPr sz="1200">
                <a:solidFill>
                  <a:schemeClr val="bg1"/>
                </a:solidFill>
              </a:defRPr>
            </a:lvl1pPr>
          </a:lstStyle>
          <a:p>
            <a:r>
              <a:rPr lang="en-US"/>
              <a:t>To add picture: select this shape and insert picture from file</a:t>
            </a:r>
            <a:endParaRPr lang="en-GB"/>
          </a:p>
        </p:txBody>
      </p:sp>
      <p:sp>
        <p:nvSpPr>
          <p:cNvPr id="14" name="Rectangle 13"/>
          <p:cNvSpPr/>
          <p:nvPr/>
        </p:nvSpPr>
        <p:spPr>
          <a:xfrm>
            <a:off x="0" y="5876925"/>
            <a:ext cx="12192000" cy="981075"/>
          </a:xfrm>
          <a:prstGeom prst="rect">
            <a:avLst/>
          </a:prstGeom>
          <a:solidFill>
            <a:srgbClr val="E9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0" y="0"/>
            <a:ext cx="12192000" cy="981075"/>
          </a:xfrm>
          <a:prstGeom prst="rect">
            <a:avLst/>
          </a:prstGeom>
          <a:solidFill>
            <a:srgbClr val="E9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2"/>
          <p:cNvSpPr>
            <a:spLocks noGrp="1"/>
          </p:cNvSpPr>
          <p:nvPr>
            <p:ph type="subTitle" idx="1"/>
          </p:nvPr>
        </p:nvSpPr>
        <p:spPr>
          <a:xfrm>
            <a:off x="479425" y="6092825"/>
            <a:ext cx="11233150" cy="432605"/>
          </a:xfrm>
        </p:spPr>
        <p:txBody>
          <a:bodyPr anchor="ctr" anchorCtr="0"/>
          <a:lstStyle>
            <a:lvl1pPr marL="0" indent="0" algn="ctr">
              <a:spcBef>
                <a:spcPts val="0"/>
              </a:spcBef>
              <a:buNone/>
              <a:defRPr sz="1400" spc="100" baseline="0">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lvl1pPr>
              <a:defRPr>
                <a:noFill/>
              </a:defRPr>
            </a:lvl1pPr>
          </a:lstStyle>
          <a:p>
            <a:fld id="{21E2D7FC-1F7F-430E-9FA5-2CD1B3573856}" type="datetime1">
              <a:rPr lang="en-US" smtClean="0"/>
              <a:t>6/29/2023</a:t>
            </a:fld>
            <a:endParaRPr lang="en-GB"/>
          </a:p>
        </p:txBody>
      </p:sp>
      <p:sp>
        <p:nvSpPr>
          <p:cNvPr id="5" name="Footer Placeholder 4"/>
          <p:cNvSpPr>
            <a:spLocks noGrp="1"/>
          </p:cNvSpPr>
          <p:nvPr>
            <p:ph type="ftr" sz="quarter" idx="11"/>
          </p:nvPr>
        </p:nvSpPr>
        <p:spPr>
          <a:xfrm>
            <a:off x="7535863" y="6560567"/>
            <a:ext cx="4176712" cy="144016"/>
          </a:xfrm>
        </p:spPr>
        <p:txBody>
          <a:bodyPr/>
          <a:lstStyle>
            <a:lvl1pPr algn="r">
              <a:defRPr>
                <a:noFill/>
              </a:defRPr>
            </a:lvl1pPr>
          </a:lstStyle>
          <a:p>
            <a:r>
              <a:rPr lang="en-GB"/>
              <a:t>Presentation name and Author</a:t>
            </a:r>
          </a:p>
        </p:txBody>
      </p:sp>
      <p:sp>
        <p:nvSpPr>
          <p:cNvPr id="6" name="Slide Number Placeholder 5"/>
          <p:cNvSpPr>
            <a:spLocks noGrp="1"/>
          </p:cNvSpPr>
          <p:nvPr>
            <p:ph type="sldNum" sz="quarter" idx="12"/>
          </p:nvPr>
        </p:nvSpPr>
        <p:spPr/>
        <p:txBody>
          <a:bodyPr/>
          <a:lstStyle>
            <a:lvl1pPr>
              <a:defRPr>
                <a:noFill/>
              </a:defRPr>
            </a:lvl1pPr>
          </a:lstStyle>
          <a:p>
            <a:fld id="{D2311017-6C23-4A48-8D88-5CABF0ADC80E}" type="slidenum">
              <a:rPr lang="en-GB" smtClean="0"/>
              <a:pPr/>
              <a:t>‹#›</a:t>
            </a:fld>
            <a:endParaRPr lang="en-GB"/>
          </a:p>
        </p:txBody>
      </p:sp>
      <p:grpSp>
        <p:nvGrpSpPr>
          <p:cNvPr id="16" name="Group 15"/>
          <p:cNvGrpSpPr>
            <a:grpSpLocks noChangeAspect="1"/>
          </p:cNvGrpSpPr>
          <p:nvPr/>
        </p:nvGrpSpPr>
        <p:grpSpPr>
          <a:xfrm>
            <a:off x="5240193" y="260250"/>
            <a:ext cx="1817288" cy="432000"/>
            <a:chOff x="623888" y="406401"/>
            <a:chExt cx="3198813" cy="760413"/>
          </a:xfrm>
        </p:grpSpPr>
        <p:sp>
          <p:nvSpPr>
            <p:cNvPr id="17"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accent2">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18"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accent2">
                    <a:lumMod val="20000"/>
                    <a:lumOff val="80000"/>
                  </a:schemeClr>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19"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0"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accent2">
                    <a:lumMod val="20000"/>
                    <a:lumOff val="8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21"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2" name="Title 1"/>
          <p:cNvSpPr>
            <a:spLocks noGrp="1"/>
          </p:cNvSpPr>
          <p:nvPr>
            <p:ph type="ctrTitle"/>
          </p:nvPr>
        </p:nvSpPr>
        <p:spPr>
          <a:xfrm>
            <a:off x="479425" y="3025164"/>
            <a:ext cx="11233150" cy="664797"/>
          </a:xfrm>
        </p:spPr>
        <p:txBody>
          <a:bodyPr wrap="square" anchor="ctr" anchorCtr="0">
            <a:spAutoFit/>
          </a:bodyPr>
          <a:lstStyle>
            <a:lvl1pPr algn="ctr">
              <a:defRPr sz="4800" baseline="0">
                <a:solidFill>
                  <a:schemeClr val="bg1"/>
                </a:solidFill>
              </a:defRPr>
            </a:lvl1pPr>
          </a:lstStyle>
          <a:p>
            <a:r>
              <a:rPr lang="en-US"/>
              <a:t>Click to edit Master title style</a:t>
            </a:r>
            <a:endParaRPr lang="en-GB"/>
          </a:p>
        </p:txBody>
      </p:sp>
    </p:spTree>
    <p:extLst>
      <p:ext uri="{BB962C8B-B14F-4D97-AF65-F5344CB8AC3E}">
        <p14:creationId xmlns:p14="http://schemas.microsoft.com/office/powerpoint/2010/main" val="3315932710"/>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p:cSld name="Logo">
    <p:bg>
      <p:bgPr>
        <a:solidFill>
          <a:schemeClr val="tx2"/>
        </a:solidFill>
        <a:effectLst/>
      </p:bgPr>
    </p:bg>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noFill/>
              </a:defRPr>
            </a:lvl1pPr>
          </a:lstStyle>
          <a:p>
            <a:fld id="{568E45C7-B714-4D8F-9814-BE8FA070FA34}" type="datetime1">
              <a:rPr lang="en-US" smtClean="0"/>
              <a:t>6/29/2023</a:t>
            </a:fld>
            <a:endParaRPr lang="en-GB"/>
          </a:p>
        </p:txBody>
      </p:sp>
      <p:sp>
        <p:nvSpPr>
          <p:cNvPr id="5" name="Footer Placeholder 4"/>
          <p:cNvSpPr>
            <a:spLocks noGrp="1"/>
          </p:cNvSpPr>
          <p:nvPr>
            <p:ph type="ftr" sz="quarter" idx="11"/>
          </p:nvPr>
        </p:nvSpPr>
        <p:spPr/>
        <p:txBody>
          <a:bodyPr/>
          <a:lstStyle>
            <a:lvl1pPr>
              <a:defRPr>
                <a:noFill/>
              </a:defRPr>
            </a:lvl1pPr>
          </a:lstStyle>
          <a:p>
            <a:r>
              <a:rPr lang="en-GB"/>
              <a:t>Presentation name and Author</a:t>
            </a:r>
          </a:p>
        </p:txBody>
      </p:sp>
      <p:sp>
        <p:nvSpPr>
          <p:cNvPr id="6" name="Slide Number Placeholder 5"/>
          <p:cNvSpPr>
            <a:spLocks noGrp="1"/>
          </p:cNvSpPr>
          <p:nvPr>
            <p:ph type="sldNum" sz="quarter" idx="12"/>
          </p:nvPr>
        </p:nvSpPr>
        <p:spPr/>
        <p:txBody>
          <a:bodyPr/>
          <a:lstStyle>
            <a:lvl1pPr>
              <a:defRPr>
                <a:noFill/>
              </a:defRPr>
            </a:lvl1pPr>
          </a:lstStyle>
          <a:p>
            <a:fld id="{D2311017-6C23-4A48-8D88-5CABF0ADC80E}" type="slidenum">
              <a:rPr lang="en-GB" smtClean="0"/>
              <a:pPr/>
              <a:t>‹#›</a:t>
            </a:fld>
            <a:endParaRPr lang="en-GB"/>
          </a:p>
        </p:txBody>
      </p:sp>
      <p:grpSp>
        <p:nvGrpSpPr>
          <p:cNvPr id="7" name="Group 6"/>
          <p:cNvGrpSpPr>
            <a:grpSpLocks noChangeAspect="1"/>
          </p:cNvGrpSpPr>
          <p:nvPr/>
        </p:nvGrpSpPr>
        <p:grpSpPr>
          <a:xfrm>
            <a:off x="3559094" y="2709563"/>
            <a:ext cx="5451856" cy="1296000"/>
            <a:chOff x="623888" y="406401"/>
            <a:chExt cx="3198813" cy="760413"/>
          </a:xfrm>
        </p:grpSpPr>
        <p:sp>
          <p:nvSpPr>
            <p:cNvPr id="8"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tx2"/>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9"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tx2"/>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10"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1"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tx2"/>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12"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2961912470"/>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tx1"/>
        </a:solidFill>
        <a:effectLst/>
      </p:bgPr>
    </p:bg>
    <p:spTree>
      <p:nvGrpSpPr>
        <p:cNvPr id="1" name=""/>
        <p:cNvGrpSpPr/>
        <p:nvPr/>
      </p:nvGrpSpPr>
      <p:grpSpPr>
        <a:xfrm>
          <a:off x="0" y="0"/>
          <a:ext cx="0" cy="0"/>
          <a:chOff x="0" y="0"/>
          <a:chExt cx="0" cy="0"/>
        </a:xfrm>
      </p:grpSpPr>
      <p:sp>
        <p:nvSpPr>
          <p:cNvPr id="22" name="Picture Placeholder 22"/>
          <p:cNvSpPr>
            <a:spLocks noGrp="1"/>
          </p:cNvSpPr>
          <p:nvPr>
            <p:ph type="pic" sz="quarter" idx="13" hasCustomPrompt="1"/>
          </p:nvPr>
        </p:nvSpPr>
        <p:spPr>
          <a:xfrm>
            <a:off x="0" y="981075"/>
            <a:ext cx="12192000" cy="4895850"/>
          </a:xfrm>
          <a:solidFill>
            <a:schemeClr val="tx2">
              <a:lumMod val="50000"/>
              <a:lumOff val="50000"/>
            </a:schemeClr>
          </a:solidFill>
        </p:spPr>
        <p:txBody>
          <a:bodyPr/>
          <a:lstStyle>
            <a:lvl1pPr marL="0" marR="0" indent="0" algn="l" defTabSz="914400" rtl="0" eaLnBrk="1" fontAlgn="auto" latinLnBrk="0" hangingPunct="1">
              <a:lnSpc>
                <a:spcPct val="100000"/>
              </a:lnSpc>
              <a:spcBef>
                <a:spcPts val="800"/>
              </a:spcBef>
              <a:spcAft>
                <a:spcPts val="0"/>
              </a:spcAft>
              <a:buClr>
                <a:schemeClr val="accent1"/>
              </a:buClr>
              <a:buSzTx/>
              <a:buFontTx/>
              <a:buNone/>
              <a:tabLst/>
              <a:defRPr sz="1200">
                <a:solidFill>
                  <a:schemeClr val="tx1"/>
                </a:solidFill>
              </a:defRPr>
            </a:lvl1pPr>
          </a:lstStyle>
          <a:p>
            <a:r>
              <a:rPr lang="en-US"/>
              <a:t>To add picture: select this shape and insert picture from file</a:t>
            </a:r>
            <a:endParaRPr lang="en-GB"/>
          </a:p>
        </p:txBody>
      </p:sp>
      <p:sp>
        <p:nvSpPr>
          <p:cNvPr id="14" name="Rectangle 13"/>
          <p:cNvSpPr/>
          <p:nvPr/>
        </p:nvSpPr>
        <p:spPr>
          <a:xfrm>
            <a:off x="0" y="5876925"/>
            <a:ext cx="12192000" cy="9810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0" y="0"/>
            <a:ext cx="12192000" cy="9810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2"/>
          <p:cNvSpPr>
            <a:spLocks noGrp="1"/>
          </p:cNvSpPr>
          <p:nvPr>
            <p:ph type="subTitle" idx="1"/>
          </p:nvPr>
        </p:nvSpPr>
        <p:spPr>
          <a:xfrm>
            <a:off x="479425" y="6092825"/>
            <a:ext cx="11233150" cy="432606"/>
          </a:xfrm>
        </p:spPr>
        <p:txBody>
          <a:bodyPr anchor="ctr" anchorCtr="0"/>
          <a:lstStyle>
            <a:lvl1pPr marL="0" indent="0" algn="ctr">
              <a:spcBef>
                <a:spcPts val="0"/>
              </a:spcBef>
              <a:buNone/>
              <a:defRPr sz="1400" spc="100" baseline="0">
                <a:solidFill>
                  <a:schemeClr val="tx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en-GB"/>
          </a:p>
        </p:txBody>
      </p:sp>
      <p:sp>
        <p:nvSpPr>
          <p:cNvPr id="4" name="Date Placeholder 3"/>
          <p:cNvSpPr>
            <a:spLocks noGrp="1"/>
          </p:cNvSpPr>
          <p:nvPr>
            <p:ph type="dt" sz="half" idx="10"/>
          </p:nvPr>
        </p:nvSpPr>
        <p:spPr/>
        <p:txBody>
          <a:bodyPr/>
          <a:lstStyle>
            <a:lvl1pPr>
              <a:defRPr>
                <a:noFill/>
              </a:defRPr>
            </a:lvl1pPr>
          </a:lstStyle>
          <a:p>
            <a:fld id="{B58832E9-2BE9-4036-88E1-8F4F7F2B378C}" type="datetime1">
              <a:rPr lang="en-US" smtClean="0"/>
              <a:t>6/29/2023</a:t>
            </a:fld>
            <a:endParaRPr lang="en-GB"/>
          </a:p>
        </p:txBody>
      </p:sp>
      <p:sp>
        <p:nvSpPr>
          <p:cNvPr id="5" name="Footer Placeholder 4"/>
          <p:cNvSpPr>
            <a:spLocks noGrp="1"/>
          </p:cNvSpPr>
          <p:nvPr>
            <p:ph type="ftr" sz="quarter" idx="11"/>
          </p:nvPr>
        </p:nvSpPr>
        <p:spPr>
          <a:xfrm>
            <a:off x="7535862" y="6560567"/>
            <a:ext cx="4174479" cy="144016"/>
          </a:xfrm>
        </p:spPr>
        <p:txBody>
          <a:bodyPr/>
          <a:lstStyle>
            <a:lvl1pPr algn="r">
              <a:defRPr>
                <a:noFill/>
              </a:defRPr>
            </a:lvl1pPr>
          </a:lstStyle>
          <a:p>
            <a:r>
              <a:rPr lang="en-GB"/>
              <a:t>Presentation name and Author</a:t>
            </a:r>
          </a:p>
        </p:txBody>
      </p:sp>
      <p:sp>
        <p:nvSpPr>
          <p:cNvPr id="6" name="Slide Number Placeholder 5"/>
          <p:cNvSpPr>
            <a:spLocks noGrp="1"/>
          </p:cNvSpPr>
          <p:nvPr>
            <p:ph type="sldNum" sz="quarter" idx="12"/>
          </p:nvPr>
        </p:nvSpPr>
        <p:spPr/>
        <p:txBody>
          <a:bodyPr/>
          <a:lstStyle>
            <a:lvl1pPr>
              <a:defRPr>
                <a:noFill/>
              </a:defRPr>
            </a:lvl1pPr>
          </a:lstStyle>
          <a:p>
            <a:fld id="{D2311017-6C23-4A48-8D88-5CABF0ADC80E}" type="slidenum">
              <a:rPr lang="en-GB" smtClean="0"/>
              <a:pPr/>
              <a:t>‹#›</a:t>
            </a:fld>
            <a:endParaRPr lang="en-GB"/>
          </a:p>
        </p:txBody>
      </p:sp>
      <p:grpSp>
        <p:nvGrpSpPr>
          <p:cNvPr id="23" name="Group 22"/>
          <p:cNvGrpSpPr>
            <a:grpSpLocks noChangeAspect="1"/>
          </p:cNvGrpSpPr>
          <p:nvPr/>
        </p:nvGrpSpPr>
        <p:grpSpPr>
          <a:xfrm>
            <a:off x="5239783" y="260250"/>
            <a:ext cx="1817286" cy="432000"/>
            <a:chOff x="623888" y="406401"/>
            <a:chExt cx="3198813" cy="760413"/>
          </a:xfrm>
        </p:grpSpPr>
        <p:sp>
          <p:nvSpPr>
            <p:cNvPr id="24"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tx2"/>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25"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tx2"/>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26"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7"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tx2"/>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28"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2" name="Title 1"/>
          <p:cNvSpPr>
            <a:spLocks noGrp="1"/>
          </p:cNvSpPr>
          <p:nvPr>
            <p:ph type="ctrTitle"/>
          </p:nvPr>
        </p:nvSpPr>
        <p:spPr>
          <a:xfrm>
            <a:off x="479425" y="3025164"/>
            <a:ext cx="11233150" cy="664797"/>
          </a:xfrm>
        </p:spPr>
        <p:txBody>
          <a:bodyPr wrap="square" anchor="ctr" anchorCtr="0">
            <a:spAutoFit/>
          </a:bodyPr>
          <a:lstStyle>
            <a:lvl1pPr algn="ctr">
              <a:defRPr sz="4800" baseline="0">
                <a:solidFill>
                  <a:schemeClr val="tx1"/>
                </a:solidFill>
              </a:defRPr>
            </a:lvl1pPr>
          </a:lstStyle>
          <a:p>
            <a:r>
              <a:rPr lang="en-US"/>
              <a:t>Click to edit Master title style</a:t>
            </a:r>
            <a:endParaRPr lang="en-GB"/>
          </a:p>
        </p:txBody>
      </p:sp>
    </p:spTree>
    <p:extLst>
      <p:ext uri="{BB962C8B-B14F-4D97-AF65-F5344CB8AC3E}">
        <p14:creationId xmlns:p14="http://schemas.microsoft.com/office/powerpoint/2010/main" val="2698844950"/>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85000"/>
              </a:lnSpc>
              <a:defRPr/>
            </a:lvl1pPr>
          </a:lstStyle>
          <a:p>
            <a:r>
              <a:rPr lang="en-US"/>
              <a:t>Click to edit Master title style</a:t>
            </a:r>
            <a:endParaRPr lang="en-GB"/>
          </a:p>
        </p:txBody>
      </p:sp>
      <p:sp>
        <p:nvSpPr>
          <p:cNvPr id="3" name="Content Placeholder 2"/>
          <p:cNvSpPr>
            <a:spLocks noGrp="1"/>
          </p:cNvSpPr>
          <p:nvPr>
            <p:ph idx="1"/>
          </p:nvPr>
        </p:nvSpPr>
        <p:spPr/>
        <p:txBody>
          <a:bodyPr/>
          <a:lstStyle>
            <a:lvl1pPr>
              <a:defRPr>
                <a:solidFill>
                  <a:schemeClr val="tx1"/>
                </a:solidFill>
              </a:defRPr>
            </a:lvl1pPr>
            <a:lvl2pPr>
              <a:defRPr sz="1800">
                <a:solidFill>
                  <a:schemeClr val="tx1"/>
                </a:solidFill>
              </a:defRPr>
            </a:lvl2pPr>
            <a:lvl3pPr>
              <a:defRPr sz="1600">
                <a:solidFill>
                  <a:schemeClr val="tx1"/>
                </a:solidFill>
              </a:defRPr>
            </a:lvl3pPr>
            <a:lvl4pPr>
              <a:defRPr sz="1400">
                <a:solidFill>
                  <a:schemeClr val="tx1"/>
                </a:solidFill>
              </a:defRPr>
            </a:lvl4pPr>
            <a:lvl5pPr>
              <a:defRPr sz="1200">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a:p>
            <a:pPr lvl="5"/>
            <a:r>
              <a:rPr lang="en-US"/>
              <a:t>6</a:t>
            </a:r>
          </a:p>
          <a:p>
            <a:pPr lvl="6"/>
            <a:r>
              <a:rPr lang="en-US"/>
              <a:t>7</a:t>
            </a:r>
          </a:p>
          <a:p>
            <a:pPr lvl="7"/>
            <a:r>
              <a:rPr lang="en-US"/>
              <a:t>8</a:t>
            </a:r>
          </a:p>
          <a:p>
            <a:pPr lvl="8"/>
            <a:r>
              <a:rPr lang="en-US"/>
              <a:t>9</a:t>
            </a:r>
            <a:endParaRPr lang="en-GB"/>
          </a:p>
        </p:txBody>
      </p:sp>
      <p:sp>
        <p:nvSpPr>
          <p:cNvPr id="13" name="Date Placeholder 12"/>
          <p:cNvSpPr>
            <a:spLocks noGrp="1"/>
          </p:cNvSpPr>
          <p:nvPr>
            <p:ph type="dt" sz="half" idx="10"/>
          </p:nvPr>
        </p:nvSpPr>
        <p:spPr/>
        <p:txBody>
          <a:bodyPr/>
          <a:lstStyle/>
          <a:p>
            <a:fld id="{36DA9903-CD1E-49EC-A4AE-1A51C0C1F8FA}" type="datetime1">
              <a:rPr lang="en-US" smtClean="0"/>
              <a:t>6/29/2023</a:t>
            </a:fld>
            <a:endParaRPr lang="en-GB"/>
          </a:p>
        </p:txBody>
      </p:sp>
      <p:sp>
        <p:nvSpPr>
          <p:cNvPr id="14" name="Footer Placeholder 13"/>
          <p:cNvSpPr>
            <a:spLocks noGrp="1"/>
          </p:cNvSpPr>
          <p:nvPr>
            <p:ph type="ftr" sz="quarter" idx="11"/>
          </p:nvPr>
        </p:nvSpPr>
        <p:spPr/>
        <p:txBody>
          <a:bodyPr/>
          <a:lstStyle/>
          <a:p>
            <a:r>
              <a:rPr lang="en-GB"/>
              <a:t>Presentation name and Author</a:t>
            </a:r>
          </a:p>
        </p:txBody>
      </p:sp>
      <p:sp>
        <p:nvSpPr>
          <p:cNvPr id="15" name="Slide Number Placeholder 14"/>
          <p:cNvSpPr>
            <a:spLocks noGrp="1"/>
          </p:cNvSpPr>
          <p:nvPr>
            <p:ph type="sldNum" sz="quarter" idx="12"/>
          </p:nvPr>
        </p:nvSpPr>
        <p:spPr/>
        <p:txBody>
          <a:bodyPr/>
          <a:lstStyle/>
          <a:p>
            <a:fld id="{D2311017-6C23-4A48-8D88-5CABF0ADC80E}" type="slidenum">
              <a:rPr lang="en-GB" smtClean="0"/>
              <a:pPr/>
              <a:t>‹#›</a:t>
            </a:fld>
            <a:endParaRPr lang="en-GB"/>
          </a:p>
        </p:txBody>
      </p:sp>
    </p:spTree>
    <p:extLst>
      <p:ext uri="{BB962C8B-B14F-4D97-AF65-F5344CB8AC3E}">
        <p14:creationId xmlns:p14="http://schemas.microsoft.com/office/powerpoint/2010/main" val="4242033351"/>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Section Header ">
    <p:bg>
      <p:bgPr>
        <a:solidFill>
          <a:schemeClr val="tx2"/>
        </a:solidFill>
        <a:effectLst/>
      </p:bgPr>
    </p:bg>
    <p:spTree>
      <p:nvGrpSpPr>
        <p:cNvPr id="1" name=""/>
        <p:cNvGrpSpPr/>
        <p:nvPr/>
      </p:nvGrpSpPr>
      <p:grpSpPr>
        <a:xfrm>
          <a:off x="0" y="0"/>
          <a:ext cx="0" cy="0"/>
          <a:chOff x="0" y="0"/>
          <a:chExt cx="0" cy="0"/>
        </a:xfrm>
      </p:grpSpPr>
      <p:sp>
        <p:nvSpPr>
          <p:cNvPr id="7" name="Title 1"/>
          <p:cNvSpPr>
            <a:spLocks noGrp="1"/>
          </p:cNvSpPr>
          <p:nvPr>
            <p:ph type="ctrTitle"/>
          </p:nvPr>
        </p:nvSpPr>
        <p:spPr>
          <a:xfrm>
            <a:off x="479425" y="3025164"/>
            <a:ext cx="11233150" cy="664797"/>
          </a:xfrm>
        </p:spPr>
        <p:txBody>
          <a:bodyPr wrap="square" anchor="ctr" anchorCtr="0">
            <a:spAutoFit/>
          </a:bodyPr>
          <a:lstStyle>
            <a:lvl1pPr algn="ctr">
              <a:defRPr sz="4800" baseline="0"/>
            </a:lvl1pPr>
          </a:lstStyle>
          <a:p>
            <a:r>
              <a:rPr lang="en-US"/>
              <a:t>Click to edit Master title style</a:t>
            </a:r>
            <a:endParaRPr lang="en-GB"/>
          </a:p>
        </p:txBody>
      </p:sp>
      <p:sp>
        <p:nvSpPr>
          <p:cNvPr id="8" name="Subtitle 2"/>
          <p:cNvSpPr>
            <a:spLocks noGrp="1"/>
          </p:cNvSpPr>
          <p:nvPr>
            <p:ph type="subTitle" idx="1"/>
          </p:nvPr>
        </p:nvSpPr>
        <p:spPr>
          <a:xfrm>
            <a:off x="479425" y="4581525"/>
            <a:ext cx="11233150" cy="246221"/>
          </a:xfrm>
        </p:spPr>
        <p:txBody>
          <a:bodyPr wrap="square" anchor="t" anchorCtr="0">
            <a:spAutoFit/>
          </a:bodyPr>
          <a:lstStyle>
            <a:lvl1pPr marL="0" indent="0" algn="ctr">
              <a:spcBef>
                <a:spcPts val="400"/>
              </a:spcBef>
              <a:buNone/>
              <a:defRPr sz="1600" spc="100" baseline="0">
                <a:solidFill>
                  <a:schemeClr val="tx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endParaRPr lang="en-GB"/>
          </a:p>
        </p:txBody>
      </p:sp>
      <p:sp>
        <p:nvSpPr>
          <p:cNvPr id="2" name="Date Placeholder 1"/>
          <p:cNvSpPr>
            <a:spLocks noGrp="1"/>
          </p:cNvSpPr>
          <p:nvPr>
            <p:ph type="dt" sz="half" idx="10"/>
          </p:nvPr>
        </p:nvSpPr>
        <p:spPr/>
        <p:txBody>
          <a:bodyPr/>
          <a:lstStyle/>
          <a:p>
            <a:fld id="{3FB2556B-87B2-450A-8C25-2264382BC9EF}" type="datetime1">
              <a:rPr lang="en-US" smtClean="0"/>
              <a:t>6/29/2023</a:t>
            </a:fld>
            <a:endParaRPr lang="en-GB"/>
          </a:p>
        </p:txBody>
      </p:sp>
      <p:sp>
        <p:nvSpPr>
          <p:cNvPr id="3" name="Footer Placeholder 2"/>
          <p:cNvSpPr>
            <a:spLocks noGrp="1"/>
          </p:cNvSpPr>
          <p:nvPr>
            <p:ph type="ftr" sz="quarter" idx="11"/>
          </p:nvPr>
        </p:nvSpPr>
        <p:spPr/>
        <p:txBody>
          <a:bodyPr/>
          <a:lstStyle/>
          <a:p>
            <a:r>
              <a:rPr lang="en-GB"/>
              <a:t>Presentation name and Author</a:t>
            </a:r>
          </a:p>
        </p:txBody>
      </p:sp>
      <p:sp>
        <p:nvSpPr>
          <p:cNvPr id="15" name="Slide Number Placeholder 14"/>
          <p:cNvSpPr>
            <a:spLocks noGrp="1"/>
          </p:cNvSpPr>
          <p:nvPr>
            <p:ph type="sldNum" sz="quarter" idx="12"/>
          </p:nvPr>
        </p:nvSpPr>
        <p:spPr/>
        <p:txBody>
          <a:bodyPr/>
          <a:lstStyle/>
          <a:p>
            <a:fld id="{D2311017-6C23-4A48-8D88-5CABF0ADC80E}" type="slidenum">
              <a:rPr lang="en-GB" smtClean="0"/>
              <a:pPr/>
              <a:t>‹#›</a:t>
            </a:fld>
            <a:endParaRPr lang="en-GB"/>
          </a:p>
        </p:txBody>
      </p:sp>
    </p:spTree>
    <p:extLst>
      <p:ext uri="{BB962C8B-B14F-4D97-AF65-F5344CB8AC3E}">
        <p14:creationId xmlns:p14="http://schemas.microsoft.com/office/powerpoint/2010/main" val="4060101223"/>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479425" y="1628775"/>
            <a:ext cx="547255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40019" y="1628775"/>
            <a:ext cx="547255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5D016D63-D8C5-4911-8A99-329C044A4692}"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Tree>
    <p:extLst>
      <p:ext uri="{BB962C8B-B14F-4D97-AF65-F5344CB8AC3E}">
        <p14:creationId xmlns:p14="http://schemas.microsoft.com/office/powerpoint/2010/main" val="1573014961"/>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hree Content ">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479426" y="1628775"/>
            <a:ext cx="3528284"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Content Placeholder 5"/>
          <p:cNvSpPr>
            <a:spLocks noGrp="1"/>
          </p:cNvSpPr>
          <p:nvPr>
            <p:ph sz="quarter" idx="4"/>
          </p:nvPr>
        </p:nvSpPr>
        <p:spPr>
          <a:xfrm>
            <a:off x="4295751" y="1628775"/>
            <a:ext cx="3600500"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CAC9B15D-6E58-4E84-92ED-C4B62BD2A9B3}"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
        <p:nvSpPr>
          <p:cNvPr id="16" name="Content Placeholder 5"/>
          <p:cNvSpPr>
            <a:spLocks noGrp="1"/>
          </p:cNvSpPr>
          <p:nvPr>
            <p:ph sz="quarter" idx="14"/>
          </p:nvPr>
        </p:nvSpPr>
        <p:spPr>
          <a:xfrm>
            <a:off x="8184290" y="1628775"/>
            <a:ext cx="352828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075182941"/>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Content and Picture ">
    <p:spTree>
      <p:nvGrpSpPr>
        <p:cNvPr id="1" name=""/>
        <p:cNvGrpSpPr/>
        <p:nvPr/>
      </p:nvGrpSpPr>
      <p:grpSpPr>
        <a:xfrm>
          <a:off x="0" y="0"/>
          <a:ext cx="0" cy="0"/>
          <a:chOff x="0" y="0"/>
          <a:chExt cx="0" cy="0"/>
        </a:xfrm>
      </p:grpSpPr>
      <p:sp>
        <p:nvSpPr>
          <p:cNvPr id="2" name="Title 1"/>
          <p:cNvSpPr>
            <a:spLocks noGrp="1"/>
          </p:cNvSpPr>
          <p:nvPr>
            <p:ph type="title"/>
          </p:nvPr>
        </p:nvSpPr>
        <p:spPr>
          <a:xfrm>
            <a:off x="479425" y="476250"/>
            <a:ext cx="6048635" cy="864518"/>
          </a:xfrm>
        </p:spPr>
        <p:txBody>
          <a:bodyPr/>
          <a:lstStyle/>
          <a:p>
            <a:r>
              <a:rPr lang="en-US"/>
              <a:t>Click to edit Master title style</a:t>
            </a:r>
            <a:endParaRPr lang="en-GB"/>
          </a:p>
        </p:txBody>
      </p:sp>
      <p:sp>
        <p:nvSpPr>
          <p:cNvPr id="3" name="Content Placeholder 2"/>
          <p:cNvSpPr>
            <a:spLocks noGrp="1"/>
          </p:cNvSpPr>
          <p:nvPr>
            <p:ph sz="half" idx="1"/>
          </p:nvPr>
        </p:nvSpPr>
        <p:spPr>
          <a:xfrm>
            <a:off x="479425" y="1628775"/>
            <a:ext cx="604863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4E220409-791F-418B-BBB4-F47B3BD2D009}"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6959600" y="0"/>
            <a:ext cx="5232400" cy="6381750"/>
          </a:xfrm>
        </p:spPr>
        <p:txBody>
          <a:bodyPr/>
          <a:lstStyle>
            <a:lvl1pPr marL="0" indent="0">
              <a:buFontTx/>
              <a:buNone/>
              <a:defRPr sz="1200"/>
            </a:lvl1pPr>
          </a:lstStyle>
          <a:p>
            <a:endParaRPr lang="en-GB"/>
          </a:p>
        </p:txBody>
      </p:sp>
    </p:spTree>
    <p:extLst>
      <p:ext uri="{BB962C8B-B14F-4D97-AF65-F5344CB8AC3E}">
        <p14:creationId xmlns:p14="http://schemas.microsoft.com/office/powerpoint/2010/main" val="2843214333"/>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Content and Picture 2">
    <p:spTree>
      <p:nvGrpSpPr>
        <p:cNvPr id="1" name=""/>
        <p:cNvGrpSpPr/>
        <p:nvPr/>
      </p:nvGrpSpPr>
      <p:grpSpPr>
        <a:xfrm>
          <a:off x="0" y="0"/>
          <a:ext cx="0" cy="0"/>
          <a:chOff x="0" y="0"/>
          <a:chExt cx="0" cy="0"/>
        </a:xfrm>
      </p:grpSpPr>
      <p:sp>
        <p:nvSpPr>
          <p:cNvPr id="2" name="Title 1"/>
          <p:cNvSpPr>
            <a:spLocks noGrp="1"/>
          </p:cNvSpPr>
          <p:nvPr>
            <p:ph type="title"/>
          </p:nvPr>
        </p:nvSpPr>
        <p:spPr>
          <a:xfrm>
            <a:off x="5663940" y="476250"/>
            <a:ext cx="6048635" cy="864518"/>
          </a:xfrm>
        </p:spPr>
        <p:txBody>
          <a:bodyPr/>
          <a:lstStyle/>
          <a:p>
            <a:r>
              <a:rPr lang="en-US"/>
              <a:t>Click to edit Master title style</a:t>
            </a:r>
            <a:endParaRPr lang="en-GB"/>
          </a:p>
        </p:txBody>
      </p:sp>
      <p:sp>
        <p:nvSpPr>
          <p:cNvPr id="3" name="Content Placeholder 2"/>
          <p:cNvSpPr>
            <a:spLocks noGrp="1"/>
          </p:cNvSpPr>
          <p:nvPr>
            <p:ph sz="half" idx="1"/>
          </p:nvPr>
        </p:nvSpPr>
        <p:spPr>
          <a:xfrm>
            <a:off x="5663940" y="1628775"/>
            <a:ext cx="604863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54F3FEB9-6963-499E-BE2C-84DAF1E22F33}"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0" y="0"/>
            <a:ext cx="5159870" cy="6381750"/>
          </a:xfrm>
        </p:spPr>
        <p:txBody>
          <a:bodyPr/>
          <a:lstStyle>
            <a:lvl1pPr marL="0" indent="0">
              <a:buFontTx/>
              <a:buNone/>
              <a:defRPr sz="1200"/>
            </a:lvl1pPr>
          </a:lstStyle>
          <a:p>
            <a:endParaRPr lang="en-GB"/>
          </a:p>
        </p:txBody>
      </p:sp>
    </p:spTree>
    <p:extLst>
      <p:ext uri="{BB962C8B-B14F-4D97-AF65-F5344CB8AC3E}">
        <p14:creationId xmlns:p14="http://schemas.microsoft.com/office/powerpoint/2010/main" val="190892948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Content and Picture 3">
    <p:spTree>
      <p:nvGrpSpPr>
        <p:cNvPr id="1" name=""/>
        <p:cNvGrpSpPr/>
        <p:nvPr/>
      </p:nvGrpSpPr>
      <p:grpSpPr>
        <a:xfrm>
          <a:off x="0" y="0"/>
          <a:ext cx="0" cy="0"/>
          <a:chOff x="0" y="0"/>
          <a:chExt cx="0" cy="0"/>
        </a:xfrm>
      </p:grpSpPr>
      <p:sp>
        <p:nvSpPr>
          <p:cNvPr id="2" name="Title 1"/>
          <p:cNvSpPr>
            <a:spLocks noGrp="1"/>
          </p:cNvSpPr>
          <p:nvPr>
            <p:ph type="title"/>
          </p:nvPr>
        </p:nvSpPr>
        <p:spPr>
          <a:xfrm>
            <a:off x="479425" y="476250"/>
            <a:ext cx="7776875" cy="864518"/>
          </a:xfrm>
        </p:spPr>
        <p:txBody>
          <a:bodyPr/>
          <a:lstStyle/>
          <a:p>
            <a:r>
              <a:rPr lang="en-US"/>
              <a:t>Click to edit Master title style</a:t>
            </a:r>
            <a:endParaRPr lang="en-GB"/>
          </a:p>
        </p:txBody>
      </p:sp>
      <p:sp>
        <p:nvSpPr>
          <p:cNvPr id="3" name="Content Placeholder 2"/>
          <p:cNvSpPr>
            <a:spLocks noGrp="1"/>
          </p:cNvSpPr>
          <p:nvPr>
            <p:ph sz="half" idx="1"/>
          </p:nvPr>
        </p:nvSpPr>
        <p:spPr>
          <a:xfrm>
            <a:off x="479425" y="1628775"/>
            <a:ext cx="777687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8AFE7F62-D230-4D6F-9568-EAC461BAC358}"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8688360" y="0"/>
            <a:ext cx="3503640" cy="6381750"/>
          </a:xfrm>
        </p:spPr>
        <p:txBody>
          <a:bodyPr/>
          <a:lstStyle>
            <a:lvl1pPr marL="0" indent="0">
              <a:buFontTx/>
              <a:buNone/>
              <a:defRPr sz="1200"/>
            </a:lvl1pPr>
          </a:lstStyle>
          <a:p>
            <a:endParaRPr lang="en-GB"/>
          </a:p>
        </p:txBody>
      </p:sp>
    </p:spTree>
    <p:extLst>
      <p:ext uri="{BB962C8B-B14F-4D97-AF65-F5344CB8AC3E}">
        <p14:creationId xmlns:p14="http://schemas.microsoft.com/office/powerpoint/2010/main" val="202445865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Content and Picture 4">
    <p:spTree>
      <p:nvGrpSpPr>
        <p:cNvPr id="1" name=""/>
        <p:cNvGrpSpPr/>
        <p:nvPr/>
      </p:nvGrpSpPr>
      <p:grpSpPr>
        <a:xfrm>
          <a:off x="0" y="0"/>
          <a:ext cx="0" cy="0"/>
          <a:chOff x="0" y="0"/>
          <a:chExt cx="0" cy="0"/>
        </a:xfrm>
      </p:grpSpPr>
      <p:sp>
        <p:nvSpPr>
          <p:cNvPr id="2" name="Title 1"/>
          <p:cNvSpPr>
            <a:spLocks noGrp="1"/>
          </p:cNvSpPr>
          <p:nvPr>
            <p:ph type="title"/>
          </p:nvPr>
        </p:nvSpPr>
        <p:spPr>
          <a:xfrm>
            <a:off x="3935700" y="476250"/>
            <a:ext cx="7776875" cy="864518"/>
          </a:xfrm>
        </p:spPr>
        <p:txBody>
          <a:bodyPr/>
          <a:lstStyle/>
          <a:p>
            <a:r>
              <a:rPr lang="en-US"/>
              <a:t>Click to edit Master title style</a:t>
            </a:r>
            <a:endParaRPr lang="en-GB"/>
          </a:p>
        </p:txBody>
      </p:sp>
      <p:sp>
        <p:nvSpPr>
          <p:cNvPr id="3" name="Content Placeholder 2"/>
          <p:cNvSpPr>
            <a:spLocks noGrp="1"/>
          </p:cNvSpPr>
          <p:nvPr>
            <p:ph sz="half" idx="1"/>
          </p:nvPr>
        </p:nvSpPr>
        <p:spPr>
          <a:xfrm>
            <a:off x="3935700" y="1628775"/>
            <a:ext cx="777687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EDDEF2CA-62F7-48ED-A1EB-B0C8AE8499FB}"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0" y="0"/>
            <a:ext cx="3503640" cy="6381750"/>
          </a:xfrm>
        </p:spPr>
        <p:txBody>
          <a:bodyPr/>
          <a:lstStyle>
            <a:lvl1pPr marL="0" indent="0">
              <a:buFontTx/>
              <a:buNone/>
              <a:defRPr sz="1200"/>
            </a:lvl1pPr>
          </a:lstStyle>
          <a:p>
            <a:endParaRPr lang="en-GB"/>
          </a:p>
        </p:txBody>
      </p:sp>
    </p:spTree>
    <p:extLst>
      <p:ext uri="{BB962C8B-B14F-4D97-AF65-F5344CB8AC3E}">
        <p14:creationId xmlns:p14="http://schemas.microsoft.com/office/powerpoint/2010/main" val="611362284"/>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85000"/>
              </a:lnSpc>
              <a:defRPr/>
            </a:lvl1pPr>
          </a:lstStyle>
          <a:p>
            <a:r>
              <a:rPr lang="en-US"/>
              <a:t>Click to edit Master title style</a:t>
            </a:r>
            <a:endParaRPr lang="en-GB"/>
          </a:p>
        </p:txBody>
      </p:sp>
      <p:sp>
        <p:nvSpPr>
          <p:cNvPr id="3" name="Content Placeholder 2"/>
          <p:cNvSpPr>
            <a:spLocks noGrp="1"/>
          </p:cNvSpPr>
          <p:nvPr>
            <p:ph idx="1"/>
          </p:nvPr>
        </p:nvSpPr>
        <p:spPr/>
        <p:txBody>
          <a:bodyPr/>
          <a:lstStyle>
            <a:lvl2pPr>
              <a:defRPr sz="1800"/>
            </a:lvl2pPr>
            <a:lvl3pPr>
              <a:defRPr sz="1600"/>
            </a:lvl3pPr>
            <a:lvl4pPr>
              <a:defRPr sz="14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C887C4C1-92AE-46B4-ABFC-E220AF2D9F04}" type="datetime1">
              <a:rPr lang="en-US" smtClean="0"/>
              <a:t>6/29/2023</a:t>
            </a:fld>
            <a:endParaRPr lang="en-GB"/>
          </a:p>
        </p:txBody>
      </p:sp>
      <p:sp>
        <p:nvSpPr>
          <p:cNvPr id="5" name="Footer Placeholder 4"/>
          <p:cNvSpPr>
            <a:spLocks noGrp="1"/>
          </p:cNvSpPr>
          <p:nvPr>
            <p:ph type="ftr" sz="quarter" idx="11"/>
          </p:nvPr>
        </p:nvSpPr>
        <p:spPr/>
        <p:txBody>
          <a:bodyPr/>
          <a:lstStyle/>
          <a:p>
            <a:r>
              <a:rPr lang="en-GB"/>
              <a:t>Presentation name and Author</a:t>
            </a:r>
          </a:p>
        </p:txBody>
      </p:sp>
      <p:sp>
        <p:nvSpPr>
          <p:cNvPr id="6" name="Slide Number Placeholder 5"/>
          <p:cNvSpPr>
            <a:spLocks noGrp="1"/>
          </p:cNvSpPr>
          <p:nvPr>
            <p:ph type="sldNum" sz="quarter" idx="12"/>
          </p:nvPr>
        </p:nvSpPr>
        <p:spPr/>
        <p:txBody>
          <a:bodyPr/>
          <a:lstStyle/>
          <a:p>
            <a:fld id="{D2311017-6C23-4A48-8D88-5CABF0ADC80E}" type="slidenum">
              <a:rPr lang="en-GB" smtClean="0"/>
              <a:t>‹#›</a:t>
            </a:fld>
            <a:endParaRPr lang="en-GB"/>
          </a:p>
        </p:txBody>
      </p:sp>
    </p:spTree>
    <p:extLst>
      <p:ext uri="{BB962C8B-B14F-4D97-AF65-F5344CB8AC3E}">
        <p14:creationId xmlns:p14="http://schemas.microsoft.com/office/powerpoint/2010/main" val="223468876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Picture">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DE4ED79C-FB18-402D-9D60-962D06BBF19D}"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0" y="1628774"/>
            <a:ext cx="12192000" cy="4752975"/>
          </a:xfrm>
        </p:spPr>
        <p:txBody>
          <a:bodyPr/>
          <a:lstStyle>
            <a:lvl1pPr marL="0" indent="0">
              <a:buFontTx/>
              <a:buNone/>
              <a:defRPr sz="1200"/>
            </a:lvl1pPr>
          </a:lstStyle>
          <a:p>
            <a:endParaRPr lang="en-GB"/>
          </a:p>
        </p:txBody>
      </p:sp>
      <p:sp>
        <p:nvSpPr>
          <p:cNvPr id="4" name="Title 3"/>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737188515"/>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Comparison ">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79426" y="1628774"/>
            <a:ext cx="5472554"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9426" y="2276840"/>
            <a:ext cx="5472554"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240019" y="1628774"/>
            <a:ext cx="5472555"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40019" y="2276840"/>
            <a:ext cx="5472555"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EBF28AF7-9486-47EA-9DD3-94E925818556}"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
        <p:nvSpPr>
          <p:cNvPr id="13" name="Rounded Rectangle 12"/>
          <p:cNvSpPr/>
          <p:nvPr/>
        </p:nvSpPr>
        <p:spPr>
          <a:xfrm>
            <a:off x="6096000" y="1628775"/>
            <a:ext cx="7200" cy="4535487"/>
          </a:xfrm>
          <a:prstGeom prst="roundRect">
            <a:avLst>
              <a:gd name="adj" fmla="val 50000"/>
            </a:avLst>
          </a:prstGeom>
          <a:gradFill flip="none" rotWithShape="1">
            <a:gsLst>
              <a:gs pos="0">
                <a:schemeClr val="accent1"/>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Tree>
    <p:extLst>
      <p:ext uri="{BB962C8B-B14F-4D97-AF65-F5344CB8AC3E}">
        <p14:creationId xmlns:p14="http://schemas.microsoft.com/office/powerpoint/2010/main" val="138281435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hree 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79426" y="1628774"/>
            <a:ext cx="3528284"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9426" y="2276840"/>
            <a:ext cx="3528284"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295751" y="1628774"/>
            <a:ext cx="3600499"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295751" y="2276840"/>
            <a:ext cx="3600500"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072A0868-1E37-44E9-99D7-4D8FD51B871B}"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
        <p:nvSpPr>
          <p:cNvPr id="13" name="Rounded Rectangle 12"/>
          <p:cNvSpPr/>
          <p:nvPr/>
        </p:nvSpPr>
        <p:spPr>
          <a:xfrm>
            <a:off x="4151730" y="1633638"/>
            <a:ext cx="7200" cy="4535487"/>
          </a:xfrm>
          <a:prstGeom prst="roundRect">
            <a:avLst>
              <a:gd name="adj" fmla="val 50000"/>
            </a:avLst>
          </a:prstGeom>
          <a:gradFill flip="none" rotWithShape="1">
            <a:gsLst>
              <a:gs pos="0">
                <a:schemeClr val="accent1"/>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15" name="Text Placeholder 4"/>
          <p:cNvSpPr>
            <a:spLocks noGrp="1"/>
          </p:cNvSpPr>
          <p:nvPr>
            <p:ph type="body" sz="quarter" idx="13"/>
          </p:nvPr>
        </p:nvSpPr>
        <p:spPr>
          <a:xfrm>
            <a:off x="8184290" y="1628774"/>
            <a:ext cx="3528285"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p:cNvSpPr>
            <a:spLocks noGrp="1"/>
          </p:cNvSpPr>
          <p:nvPr>
            <p:ph sz="quarter" idx="14"/>
          </p:nvPr>
        </p:nvSpPr>
        <p:spPr>
          <a:xfrm>
            <a:off x="8184290" y="2276840"/>
            <a:ext cx="3528285"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Rounded Rectangle 16"/>
          <p:cNvSpPr/>
          <p:nvPr/>
        </p:nvSpPr>
        <p:spPr>
          <a:xfrm>
            <a:off x="8040270" y="1633638"/>
            <a:ext cx="7200" cy="4535487"/>
          </a:xfrm>
          <a:prstGeom prst="roundRect">
            <a:avLst>
              <a:gd name="adj" fmla="val 50000"/>
            </a:avLst>
          </a:prstGeom>
          <a:gradFill flip="none" rotWithShape="1">
            <a:gsLst>
              <a:gs pos="0">
                <a:schemeClr val="accent1"/>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Tree>
    <p:extLst>
      <p:ext uri="{BB962C8B-B14F-4D97-AF65-F5344CB8AC3E}">
        <p14:creationId xmlns:p14="http://schemas.microsoft.com/office/powerpoint/2010/main" val="4050712598"/>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Content and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79425" y="1628775"/>
            <a:ext cx="11233149" cy="648064"/>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9425" y="2276840"/>
            <a:ext cx="11233149"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4E9BE31B-EC2C-4BB3-B872-19928E27889A}"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64843957"/>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wo Content 2">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79426" y="1628774"/>
            <a:ext cx="7416824"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9426" y="2276840"/>
            <a:ext cx="7416824"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8184290" y="1628774"/>
            <a:ext cx="3528284" cy="648065"/>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8184290" y="2276840"/>
            <a:ext cx="3528284" cy="38159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971B7910-17B6-4059-B036-B0F289398B0F}"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
        <p:nvSpPr>
          <p:cNvPr id="15" name="Rounded Rectangle 14"/>
          <p:cNvSpPr/>
          <p:nvPr/>
        </p:nvSpPr>
        <p:spPr>
          <a:xfrm>
            <a:off x="8040270" y="1628775"/>
            <a:ext cx="7200" cy="4535487"/>
          </a:xfrm>
          <a:prstGeom prst="roundRect">
            <a:avLst>
              <a:gd name="adj" fmla="val 50000"/>
            </a:avLst>
          </a:prstGeom>
          <a:gradFill flip="none" rotWithShape="1">
            <a:gsLst>
              <a:gs pos="0">
                <a:schemeClr val="accent1"/>
              </a:gs>
              <a:gs pos="100000">
                <a:schemeClr val="tx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Tree>
    <p:extLst>
      <p:ext uri="{BB962C8B-B14F-4D97-AF65-F5344CB8AC3E}">
        <p14:creationId xmlns:p14="http://schemas.microsoft.com/office/powerpoint/2010/main" val="358357253"/>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79A7BA38-92CB-4D87-93AB-0D70D534A42B}" type="datetime1">
              <a:rPr lang="en-US" smtClean="0"/>
              <a:t>6/29/2023</a:t>
            </a:fld>
            <a:endParaRPr lang="en-GB"/>
          </a:p>
        </p:txBody>
      </p:sp>
      <p:sp>
        <p:nvSpPr>
          <p:cNvPr id="4" name="Footer Placeholder 3"/>
          <p:cNvSpPr>
            <a:spLocks noGrp="1"/>
          </p:cNvSpPr>
          <p:nvPr>
            <p:ph type="ftr" sz="quarter" idx="11"/>
          </p:nvPr>
        </p:nvSpPr>
        <p:spPr/>
        <p:txBody>
          <a:bodyPr/>
          <a:lstStyle/>
          <a:p>
            <a:r>
              <a:rPr lang="en-GB"/>
              <a:t>Presentation name and Author</a:t>
            </a:r>
          </a:p>
        </p:txBody>
      </p:sp>
      <p:sp>
        <p:nvSpPr>
          <p:cNvPr id="5" name="Slide Number Placeholder 4"/>
          <p:cNvSpPr>
            <a:spLocks noGrp="1"/>
          </p:cNvSpPr>
          <p:nvPr>
            <p:ph type="sldNum" sz="quarter" idx="12"/>
          </p:nvPr>
        </p:nvSpPr>
        <p:spPr/>
        <p:txBody>
          <a:bodyPr/>
          <a:lstStyle/>
          <a:p>
            <a:fld id="{D2311017-6C23-4A48-8D88-5CABF0ADC80E}" type="slidenum">
              <a:rPr lang="en-GB" smtClean="0"/>
              <a:t>‹#›</a:t>
            </a:fld>
            <a:endParaRPr lang="en-GB"/>
          </a:p>
        </p:txBody>
      </p:sp>
    </p:spTree>
    <p:extLst>
      <p:ext uri="{BB962C8B-B14F-4D97-AF65-F5344CB8AC3E}">
        <p14:creationId xmlns:p14="http://schemas.microsoft.com/office/powerpoint/2010/main" val="1478743694"/>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7FC7943-8A69-4D9F-B466-19086478716F}" type="datetime1">
              <a:rPr lang="en-US" smtClean="0"/>
              <a:t>6/29/2023</a:t>
            </a:fld>
            <a:endParaRPr lang="en-GB"/>
          </a:p>
        </p:txBody>
      </p:sp>
      <p:sp>
        <p:nvSpPr>
          <p:cNvPr id="3" name="Footer Placeholder 2"/>
          <p:cNvSpPr>
            <a:spLocks noGrp="1"/>
          </p:cNvSpPr>
          <p:nvPr>
            <p:ph type="ftr" sz="quarter" idx="11"/>
          </p:nvPr>
        </p:nvSpPr>
        <p:spPr/>
        <p:txBody>
          <a:bodyPr/>
          <a:lstStyle/>
          <a:p>
            <a:r>
              <a:rPr lang="en-GB"/>
              <a:t>Presentation name and Author</a:t>
            </a:r>
          </a:p>
        </p:txBody>
      </p:sp>
      <p:sp>
        <p:nvSpPr>
          <p:cNvPr id="4" name="Slide Number Placeholder 3"/>
          <p:cNvSpPr>
            <a:spLocks noGrp="1"/>
          </p:cNvSpPr>
          <p:nvPr>
            <p:ph type="sldNum" sz="quarter" idx="12"/>
          </p:nvPr>
        </p:nvSpPr>
        <p:spPr/>
        <p:txBody>
          <a:bodyPr/>
          <a:lstStyle/>
          <a:p>
            <a:fld id="{D2311017-6C23-4A48-8D88-5CABF0ADC80E}" type="slidenum">
              <a:rPr lang="en-GB" smtClean="0"/>
              <a:t>‹#›</a:t>
            </a:fld>
            <a:endParaRPr lang="en-GB"/>
          </a:p>
        </p:txBody>
      </p:sp>
    </p:spTree>
    <p:extLst>
      <p:ext uri="{BB962C8B-B14F-4D97-AF65-F5344CB8AC3E}">
        <p14:creationId xmlns:p14="http://schemas.microsoft.com/office/powerpoint/2010/main" val="3875589357"/>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p:cSld name="Thank You">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79425" y="3025164"/>
            <a:ext cx="11233150" cy="664797"/>
          </a:xfrm>
        </p:spPr>
        <p:txBody>
          <a:bodyPr wrap="square" anchor="ctr" anchorCtr="0">
            <a:spAutoFit/>
          </a:bodyPr>
          <a:lstStyle>
            <a:lvl1pPr algn="ctr">
              <a:defRPr sz="4800" baseline="0">
                <a:solidFill>
                  <a:schemeClr val="tx1"/>
                </a:solidFill>
                <a:latin typeface="+mn-lt"/>
              </a:defRPr>
            </a:lvl1pPr>
          </a:lstStyle>
          <a:p>
            <a:r>
              <a:rPr lang="en-US"/>
              <a:t>Add your thank you message.</a:t>
            </a:r>
            <a:endParaRPr lang="en-GB"/>
          </a:p>
        </p:txBody>
      </p:sp>
      <p:sp>
        <p:nvSpPr>
          <p:cNvPr id="3" name="Subtitle 2"/>
          <p:cNvSpPr>
            <a:spLocks noGrp="1"/>
          </p:cNvSpPr>
          <p:nvPr>
            <p:ph type="subTitle" idx="1" hasCustomPrompt="1"/>
          </p:nvPr>
        </p:nvSpPr>
        <p:spPr>
          <a:xfrm>
            <a:off x="479425" y="1505664"/>
            <a:ext cx="11233150" cy="246221"/>
          </a:xfrm>
        </p:spPr>
        <p:txBody>
          <a:bodyPr anchor="ctr" anchorCtr="0">
            <a:spAutoFit/>
          </a:bodyPr>
          <a:lstStyle>
            <a:lvl1pPr marL="0" indent="0" algn="ctr">
              <a:spcBef>
                <a:spcPts val="400"/>
              </a:spcBef>
              <a:buNone/>
              <a:defRPr sz="1600" spc="0" baseline="0">
                <a:solidFill>
                  <a:schemeClr val="tx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Your Contact details</a:t>
            </a:r>
          </a:p>
        </p:txBody>
      </p:sp>
      <p:sp>
        <p:nvSpPr>
          <p:cNvPr id="4" name="Date Placeholder 3"/>
          <p:cNvSpPr>
            <a:spLocks noGrp="1"/>
          </p:cNvSpPr>
          <p:nvPr>
            <p:ph type="dt" sz="half" idx="10"/>
          </p:nvPr>
        </p:nvSpPr>
        <p:spPr/>
        <p:txBody>
          <a:bodyPr/>
          <a:lstStyle>
            <a:lvl1pPr>
              <a:defRPr>
                <a:noFill/>
              </a:defRPr>
            </a:lvl1pPr>
          </a:lstStyle>
          <a:p>
            <a:fld id="{87B86B45-1BCF-41A1-8329-48E304E77034}" type="datetime1">
              <a:rPr lang="en-US" smtClean="0"/>
              <a:t>6/29/2023</a:t>
            </a:fld>
            <a:endParaRPr lang="en-GB"/>
          </a:p>
        </p:txBody>
      </p:sp>
      <p:sp>
        <p:nvSpPr>
          <p:cNvPr id="5" name="Footer Placeholder 4"/>
          <p:cNvSpPr>
            <a:spLocks noGrp="1"/>
          </p:cNvSpPr>
          <p:nvPr>
            <p:ph type="ftr" sz="quarter" idx="11"/>
          </p:nvPr>
        </p:nvSpPr>
        <p:spPr>
          <a:xfrm>
            <a:off x="7535862" y="6560567"/>
            <a:ext cx="4174479" cy="144016"/>
          </a:xfrm>
        </p:spPr>
        <p:txBody>
          <a:bodyPr/>
          <a:lstStyle>
            <a:lvl1pPr algn="r">
              <a:defRPr>
                <a:noFill/>
              </a:defRPr>
            </a:lvl1pPr>
          </a:lstStyle>
          <a:p>
            <a:r>
              <a:rPr lang="en-GB"/>
              <a:t>Presentation name and Author</a:t>
            </a:r>
          </a:p>
        </p:txBody>
      </p:sp>
      <p:sp>
        <p:nvSpPr>
          <p:cNvPr id="6" name="Slide Number Placeholder 5"/>
          <p:cNvSpPr>
            <a:spLocks noGrp="1"/>
          </p:cNvSpPr>
          <p:nvPr>
            <p:ph type="sldNum" sz="quarter" idx="12"/>
          </p:nvPr>
        </p:nvSpPr>
        <p:spPr/>
        <p:txBody>
          <a:bodyPr/>
          <a:lstStyle>
            <a:lvl1pPr>
              <a:defRPr>
                <a:noFill/>
              </a:defRPr>
            </a:lvl1pPr>
          </a:lstStyle>
          <a:p>
            <a:fld id="{D2311017-6C23-4A48-8D88-5CABF0ADC80E}" type="slidenum">
              <a:rPr lang="en-GB" smtClean="0"/>
              <a:pPr/>
              <a:t>‹#›</a:t>
            </a:fld>
            <a:endParaRPr lang="en-GB"/>
          </a:p>
        </p:txBody>
      </p:sp>
      <p:grpSp>
        <p:nvGrpSpPr>
          <p:cNvPr id="23" name="Group 22"/>
          <p:cNvGrpSpPr>
            <a:grpSpLocks noChangeAspect="1"/>
          </p:cNvGrpSpPr>
          <p:nvPr/>
        </p:nvGrpSpPr>
        <p:grpSpPr>
          <a:xfrm>
            <a:off x="4684666" y="4869225"/>
            <a:ext cx="3028806" cy="720000"/>
            <a:chOff x="623888" y="406401"/>
            <a:chExt cx="3198813" cy="760413"/>
          </a:xfrm>
        </p:grpSpPr>
        <p:sp>
          <p:nvSpPr>
            <p:cNvPr id="24"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tx2"/>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25"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tx2"/>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26"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7"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tx2"/>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28"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403810354"/>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Section Header ">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AFAC76A2-EA44-4283-B2C6-F303A6D96C90}" type="datetime1">
              <a:rPr lang="en-US" smtClean="0"/>
              <a:t>6/29/2023</a:t>
            </a:fld>
            <a:endParaRPr lang="en-GB"/>
          </a:p>
        </p:txBody>
      </p:sp>
      <p:sp>
        <p:nvSpPr>
          <p:cNvPr id="5" name="Footer Placeholder 4"/>
          <p:cNvSpPr>
            <a:spLocks noGrp="1"/>
          </p:cNvSpPr>
          <p:nvPr>
            <p:ph type="ftr" sz="quarter" idx="11"/>
          </p:nvPr>
        </p:nvSpPr>
        <p:spPr/>
        <p:txBody>
          <a:bodyPr/>
          <a:lstStyle/>
          <a:p>
            <a:r>
              <a:rPr lang="en-GB"/>
              <a:t>Presentation name and Author</a:t>
            </a:r>
          </a:p>
        </p:txBody>
      </p:sp>
      <p:sp>
        <p:nvSpPr>
          <p:cNvPr id="6" name="Slide Number Placeholder 5"/>
          <p:cNvSpPr>
            <a:spLocks noGrp="1"/>
          </p:cNvSpPr>
          <p:nvPr>
            <p:ph type="sldNum" sz="quarter" idx="12"/>
          </p:nvPr>
        </p:nvSpPr>
        <p:spPr/>
        <p:txBody>
          <a:bodyPr/>
          <a:lstStyle/>
          <a:p>
            <a:fld id="{D2311017-6C23-4A48-8D88-5CABF0ADC80E}" type="slidenum">
              <a:rPr lang="en-GB" smtClean="0"/>
              <a:t>‹#›</a:t>
            </a:fld>
            <a:endParaRPr lang="en-GB"/>
          </a:p>
        </p:txBody>
      </p:sp>
      <p:sp>
        <p:nvSpPr>
          <p:cNvPr id="7" name="Title 1"/>
          <p:cNvSpPr>
            <a:spLocks noGrp="1"/>
          </p:cNvSpPr>
          <p:nvPr>
            <p:ph type="ctrTitle"/>
          </p:nvPr>
        </p:nvSpPr>
        <p:spPr>
          <a:xfrm>
            <a:off x="479425" y="3025164"/>
            <a:ext cx="11233150" cy="664797"/>
          </a:xfrm>
        </p:spPr>
        <p:txBody>
          <a:bodyPr wrap="square" anchor="ctr" anchorCtr="0">
            <a:spAutoFit/>
          </a:bodyPr>
          <a:lstStyle>
            <a:lvl1pPr algn="ctr">
              <a:defRPr sz="4800" baseline="0"/>
            </a:lvl1pPr>
          </a:lstStyle>
          <a:p>
            <a:r>
              <a:rPr lang="en-US"/>
              <a:t>Click to edit Master title style</a:t>
            </a:r>
            <a:endParaRPr lang="en-GB"/>
          </a:p>
        </p:txBody>
      </p:sp>
      <p:sp>
        <p:nvSpPr>
          <p:cNvPr id="8" name="Subtitle 2"/>
          <p:cNvSpPr>
            <a:spLocks noGrp="1"/>
          </p:cNvSpPr>
          <p:nvPr>
            <p:ph type="subTitle" idx="1"/>
          </p:nvPr>
        </p:nvSpPr>
        <p:spPr>
          <a:xfrm>
            <a:off x="479425" y="4581525"/>
            <a:ext cx="11233150" cy="246221"/>
          </a:xfrm>
        </p:spPr>
        <p:txBody>
          <a:bodyPr wrap="square" anchor="t" anchorCtr="0">
            <a:spAutoFit/>
          </a:bodyPr>
          <a:lstStyle>
            <a:lvl1pPr marL="0" indent="0" algn="ctr">
              <a:spcBef>
                <a:spcPts val="400"/>
              </a:spcBef>
              <a:buNone/>
              <a:defRPr sz="1600" spc="100" baseline="0">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grpSp>
        <p:nvGrpSpPr>
          <p:cNvPr id="9" name="Group 8"/>
          <p:cNvGrpSpPr>
            <a:grpSpLocks noChangeAspect="1"/>
          </p:cNvGrpSpPr>
          <p:nvPr/>
        </p:nvGrpSpPr>
        <p:grpSpPr>
          <a:xfrm>
            <a:off x="10501051" y="6488575"/>
            <a:ext cx="1211524" cy="288000"/>
            <a:chOff x="623888" y="406401"/>
            <a:chExt cx="3198813" cy="760413"/>
          </a:xfrm>
        </p:grpSpPr>
        <p:sp>
          <p:nvSpPr>
            <p:cNvPr id="10"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11"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bg1"/>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12"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3"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bg1"/>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14"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932476757"/>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Section Header Picture">
    <p:spTree>
      <p:nvGrpSpPr>
        <p:cNvPr id="1" name=""/>
        <p:cNvGrpSpPr/>
        <p:nvPr/>
      </p:nvGrpSpPr>
      <p:grpSpPr>
        <a:xfrm>
          <a:off x="0" y="0"/>
          <a:ext cx="0" cy="0"/>
          <a:chOff x="0" y="0"/>
          <a:chExt cx="0" cy="0"/>
        </a:xfrm>
      </p:grpSpPr>
      <p:sp>
        <p:nvSpPr>
          <p:cNvPr id="3" name="Picture Placeholder 2"/>
          <p:cNvSpPr>
            <a:spLocks noGrp="1"/>
          </p:cNvSpPr>
          <p:nvPr>
            <p:ph type="pic" sz="quarter" idx="13" hasCustomPrompt="1"/>
          </p:nvPr>
        </p:nvSpPr>
        <p:spPr>
          <a:xfrm>
            <a:off x="0" y="0"/>
            <a:ext cx="12192000" cy="6858000"/>
          </a:xfrm>
          <a:solidFill>
            <a:schemeClr val="bg2"/>
          </a:solidFill>
        </p:spPr>
        <p:txBody>
          <a:bodyPr/>
          <a:lstStyle>
            <a:lvl1pPr marL="0" indent="0">
              <a:buFontTx/>
              <a:buNone/>
              <a:defRPr sz="1200" baseline="0"/>
            </a:lvl1pPr>
          </a:lstStyle>
          <a:p>
            <a:r>
              <a:rPr lang="en-US"/>
              <a:t>To add picture: select this shape and insert picture from file</a:t>
            </a:r>
            <a:endParaRPr lang="en-GB"/>
          </a:p>
        </p:txBody>
      </p:sp>
      <p:sp>
        <p:nvSpPr>
          <p:cNvPr id="4" name="Date Placeholder 3"/>
          <p:cNvSpPr>
            <a:spLocks noGrp="1"/>
          </p:cNvSpPr>
          <p:nvPr>
            <p:ph type="dt" sz="half" idx="10"/>
          </p:nvPr>
        </p:nvSpPr>
        <p:spPr/>
        <p:txBody>
          <a:bodyPr/>
          <a:lstStyle>
            <a:lvl1pPr>
              <a:defRPr>
                <a:noFill/>
              </a:defRPr>
            </a:lvl1pPr>
          </a:lstStyle>
          <a:p>
            <a:fld id="{F7C570AA-9896-491A-95D8-FBCD345EFCEA}" type="datetime1">
              <a:rPr lang="en-US" smtClean="0"/>
              <a:t>6/29/2023</a:t>
            </a:fld>
            <a:endParaRPr lang="en-GB"/>
          </a:p>
        </p:txBody>
      </p:sp>
      <p:sp>
        <p:nvSpPr>
          <p:cNvPr id="5" name="Footer Placeholder 4"/>
          <p:cNvSpPr>
            <a:spLocks noGrp="1"/>
          </p:cNvSpPr>
          <p:nvPr>
            <p:ph type="ftr" sz="quarter" idx="11"/>
          </p:nvPr>
        </p:nvSpPr>
        <p:spPr/>
        <p:txBody>
          <a:bodyPr/>
          <a:lstStyle>
            <a:lvl1pPr>
              <a:defRPr>
                <a:noFill/>
              </a:defRPr>
            </a:lvl1pPr>
          </a:lstStyle>
          <a:p>
            <a:r>
              <a:rPr lang="en-GB"/>
              <a:t>Presentation name and Author</a:t>
            </a:r>
          </a:p>
        </p:txBody>
      </p:sp>
      <p:sp>
        <p:nvSpPr>
          <p:cNvPr id="6" name="Slide Number Placeholder 5"/>
          <p:cNvSpPr>
            <a:spLocks noGrp="1"/>
          </p:cNvSpPr>
          <p:nvPr>
            <p:ph type="sldNum" sz="quarter" idx="12"/>
          </p:nvPr>
        </p:nvSpPr>
        <p:spPr/>
        <p:txBody>
          <a:bodyPr/>
          <a:lstStyle>
            <a:lvl1pPr>
              <a:defRPr>
                <a:noFill/>
              </a:defRPr>
            </a:lvl1pPr>
          </a:lstStyle>
          <a:p>
            <a:fld id="{D2311017-6C23-4A48-8D88-5CABF0ADC80E}" type="slidenum">
              <a:rPr lang="en-GB" smtClean="0"/>
              <a:pPr/>
              <a:t>‹#›</a:t>
            </a:fld>
            <a:endParaRPr lang="en-GB"/>
          </a:p>
        </p:txBody>
      </p:sp>
      <p:sp>
        <p:nvSpPr>
          <p:cNvPr id="7" name="Title 1"/>
          <p:cNvSpPr>
            <a:spLocks noGrp="1"/>
          </p:cNvSpPr>
          <p:nvPr>
            <p:ph type="ctrTitle"/>
          </p:nvPr>
        </p:nvSpPr>
        <p:spPr>
          <a:xfrm>
            <a:off x="0" y="2638034"/>
            <a:ext cx="12191999" cy="1439056"/>
          </a:xfrm>
          <a:solidFill>
            <a:srgbClr val="000000">
              <a:alpha val="40000"/>
            </a:srgbClr>
          </a:solidFill>
        </p:spPr>
        <p:txBody>
          <a:bodyPr wrap="square" anchor="ctr" anchorCtr="0">
            <a:noAutofit/>
          </a:bodyPr>
          <a:lstStyle>
            <a:lvl1pPr algn="ctr">
              <a:defRPr sz="3600" baseline="0">
                <a:solidFill>
                  <a:schemeClr val="bg1"/>
                </a:solidFill>
              </a:defRPr>
            </a:lvl1pPr>
          </a:lstStyle>
          <a:p>
            <a:r>
              <a:rPr lang="en-US"/>
              <a:t>Click to edit Master title style</a:t>
            </a:r>
            <a:endParaRPr lang="en-GB"/>
          </a:p>
        </p:txBody>
      </p:sp>
    </p:spTree>
    <p:extLst>
      <p:ext uri="{BB962C8B-B14F-4D97-AF65-F5344CB8AC3E}">
        <p14:creationId xmlns:p14="http://schemas.microsoft.com/office/powerpoint/2010/main" val="304479842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479425" y="1628775"/>
            <a:ext cx="547255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40019" y="1628775"/>
            <a:ext cx="547255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40986776-632E-42E7-B82A-4BC5B276ABD3}"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Tree>
    <p:extLst>
      <p:ext uri="{BB962C8B-B14F-4D97-AF65-F5344CB8AC3E}">
        <p14:creationId xmlns:p14="http://schemas.microsoft.com/office/powerpoint/2010/main" val="336998807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hree Content ">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479426" y="1628775"/>
            <a:ext cx="3528284"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Content Placeholder 5"/>
          <p:cNvSpPr>
            <a:spLocks noGrp="1"/>
          </p:cNvSpPr>
          <p:nvPr>
            <p:ph sz="quarter" idx="4"/>
          </p:nvPr>
        </p:nvSpPr>
        <p:spPr>
          <a:xfrm>
            <a:off x="4295751" y="1628775"/>
            <a:ext cx="3600500"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A66B2AFA-CC89-497F-A473-F187E5B38FC9}" type="datetime1">
              <a:rPr lang="en-US" smtClean="0"/>
              <a:t>6/29/2023</a:t>
            </a:fld>
            <a:endParaRPr lang="en-GB"/>
          </a:p>
        </p:txBody>
      </p:sp>
      <p:sp>
        <p:nvSpPr>
          <p:cNvPr id="8" name="Footer Placeholder 7"/>
          <p:cNvSpPr>
            <a:spLocks noGrp="1"/>
          </p:cNvSpPr>
          <p:nvPr>
            <p:ph type="ftr" sz="quarter" idx="11"/>
          </p:nvPr>
        </p:nvSpPr>
        <p:spPr/>
        <p:txBody>
          <a:bodyPr/>
          <a:lstStyle/>
          <a:p>
            <a:r>
              <a:rPr lang="en-GB"/>
              <a:t>Presentation name and Author</a:t>
            </a:r>
          </a:p>
        </p:txBody>
      </p:sp>
      <p:sp>
        <p:nvSpPr>
          <p:cNvPr id="9" name="Slide Number Placeholder 8"/>
          <p:cNvSpPr>
            <a:spLocks noGrp="1"/>
          </p:cNvSpPr>
          <p:nvPr>
            <p:ph type="sldNum" sz="quarter" idx="12"/>
          </p:nvPr>
        </p:nvSpPr>
        <p:spPr/>
        <p:txBody>
          <a:bodyPr/>
          <a:lstStyle/>
          <a:p>
            <a:fld id="{D2311017-6C23-4A48-8D88-5CABF0ADC80E}" type="slidenum">
              <a:rPr lang="en-GB" smtClean="0"/>
              <a:t>‹#›</a:t>
            </a:fld>
            <a:endParaRPr lang="en-GB"/>
          </a:p>
        </p:txBody>
      </p:sp>
      <p:sp>
        <p:nvSpPr>
          <p:cNvPr id="10" name="Title 9"/>
          <p:cNvSpPr>
            <a:spLocks noGrp="1"/>
          </p:cNvSpPr>
          <p:nvPr>
            <p:ph type="title"/>
          </p:nvPr>
        </p:nvSpPr>
        <p:spPr/>
        <p:txBody>
          <a:bodyPr/>
          <a:lstStyle/>
          <a:p>
            <a:r>
              <a:rPr lang="en-US"/>
              <a:t>Click to edit Master title style</a:t>
            </a:r>
            <a:endParaRPr lang="en-GB"/>
          </a:p>
        </p:txBody>
      </p:sp>
      <p:sp>
        <p:nvSpPr>
          <p:cNvPr id="16" name="Content Placeholder 5"/>
          <p:cNvSpPr>
            <a:spLocks noGrp="1"/>
          </p:cNvSpPr>
          <p:nvPr>
            <p:ph sz="quarter" idx="14"/>
          </p:nvPr>
        </p:nvSpPr>
        <p:spPr>
          <a:xfrm>
            <a:off x="8184290" y="1628775"/>
            <a:ext cx="352828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90362619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Content and Picture ">
    <p:spTree>
      <p:nvGrpSpPr>
        <p:cNvPr id="1" name=""/>
        <p:cNvGrpSpPr/>
        <p:nvPr/>
      </p:nvGrpSpPr>
      <p:grpSpPr>
        <a:xfrm>
          <a:off x="0" y="0"/>
          <a:ext cx="0" cy="0"/>
          <a:chOff x="0" y="0"/>
          <a:chExt cx="0" cy="0"/>
        </a:xfrm>
      </p:grpSpPr>
      <p:sp>
        <p:nvSpPr>
          <p:cNvPr id="2" name="Title 1"/>
          <p:cNvSpPr>
            <a:spLocks noGrp="1"/>
          </p:cNvSpPr>
          <p:nvPr>
            <p:ph type="title"/>
          </p:nvPr>
        </p:nvSpPr>
        <p:spPr>
          <a:xfrm>
            <a:off x="479425" y="476250"/>
            <a:ext cx="6048635" cy="864518"/>
          </a:xfrm>
        </p:spPr>
        <p:txBody>
          <a:bodyPr/>
          <a:lstStyle/>
          <a:p>
            <a:r>
              <a:rPr lang="en-US"/>
              <a:t>Click to edit Master title style</a:t>
            </a:r>
            <a:endParaRPr lang="en-GB"/>
          </a:p>
        </p:txBody>
      </p:sp>
      <p:sp>
        <p:nvSpPr>
          <p:cNvPr id="3" name="Content Placeholder 2"/>
          <p:cNvSpPr>
            <a:spLocks noGrp="1"/>
          </p:cNvSpPr>
          <p:nvPr>
            <p:ph sz="half" idx="1"/>
          </p:nvPr>
        </p:nvSpPr>
        <p:spPr>
          <a:xfrm>
            <a:off x="479425" y="1628775"/>
            <a:ext cx="604863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E466A199-6ABA-4F7D-BC92-D7F883864076}"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6959600" y="0"/>
            <a:ext cx="5232400" cy="6381750"/>
          </a:xfrm>
        </p:spPr>
        <p:txBody>
          <a:bodyPr/>
          <a:lstStyle>
            <a:lvl1pPr marL="0" indent="0">
              <a:buFontTx/>
              <a:buNone/>
              <a:defRPr sz="1200"/>
            </a:lvl1pPr>
          </a:lstStyle>
          <a:p>
            <a:r>
              <a:rPr lang="en-US"/>
              <a:t>Click icon to add picture</a:t>
            </a:r>
            <a:endParaRPr lang="en-GB"/>
          </a:p>
        </p:txBody>
      </p:sp>
    </p:spTree>
    <p:extLst>
      <p:ext uri="{BB962C8B-B14F-4D97-AF65-F5344CB8AC3E}">
        <p14:creationId xmlns:p14="http://schemas.microsoft.com/office/powerpoint/2010/main" val="836788559"/>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Content and Picture 2">
    <p:spTree>
      <p:nvGrpSpPr>
        <p:cNvPr id="1" name=""/>
        <p:cNvGrpSpPr/>
        <p:nvPr/>
      </p:nvGrpSpPr>
      <p:grpSpPr>
        <a:xfrm>
          <a:off x="0" y="0"/>
          <a:ext cx="0" cy="0"/>
          <a:chOff x="0" y="0"/>
          <a:chExt cx="0" cy="0"/>
        </a:xfrm>
      </p:grpSpPr>
      <p:sp>
        <p:nvSpPr>
          <p:cNvPr id="2" name="Title 1"/>
          <p:cNvSpPr>
            <a:spLocks noGrp="1"/>
          </p:cNvSpPr>
          <p:nvPr>
            <p:ph type="title"/>
          </p:nvPr>
        </p:nvSpPr>
        <p:spPr>
          <a:xfrm>
            <a:off x="5663940" y="476250"/>
            <a:ext cx="6048635" cy="864518"/>
          </a:xfrm>
        </p:spPr>
        <p:txBody>
          <a:bodyPr/>
          <a:lstStyle/>
          <a:p>
            <a:r>
              <a:rPr lang="en-US"/>
              <a:t>Click to edit Master title style</a:t>
            </a:r>
            <a:endParaRPr lang="en-GB"/>
          </a:p>
        </p:txBody>
      </p:sp>
      <p:sp>
        <p:nvSpPr>
          <p:cNvPr id="3" name="Content Placeholder 2"/>
          <p:cNvSpPr>
            <a:spLocks noGrp="1"/>
          </p:cNvSpPr>
          <p:nvPr>
            <p:ph sz="half" idx="1"/>
          </p:nvPr>
        </p:nvSpPr>
        <p:spPr>
          <a:xfrm>
            <a:off x="5663940" y="1628775"/>
            <a:ext cx="6048635" cy="4464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FD49DD6A-C217-42F8-9536-7CB1FF5C7D16}" type="datetime1">
              <a:rPr lang="en-US" smtClean="0"/>
              <a:t>6/29/2023</a:t>
            </a:fld>
            <a:endParaRPr lang="en-GB"/>
          </a:p>
        </p:txBody>
      </p:sp>
      <p:sp>
        <p:nvSpPr>
          <p:cNvPr id="6" name="Footer Placeholder 5"/>
          <p:cNvSpPr>
            <a:spLocks noGrp="1"/>
          </p:cNvSpPr>
          <p:nvPr>
            <p:ph type="ftr" sz="quarter" idx="11"/>
          </p:nvPr>
        </p:nvSpPr>
        <p:spPr/>
        <p:txBody>
          <a:bodyPr/>
          <a:lstStyle/>
          <a:p>
            <a:r>
              <a:rPr lang="en-GB"/>
              <a:t>Presentation name and Author</a:t>
            </a:r>
          </a:p>
        </p:txBody>
      </p:sp>
      <p:sp>
        <p:nvSpPr>
          <p:cNvPr id="7" name="Slide Number Placeholder 6"/>
          <p:cNvSpPr>
            <a:spLocks noGrp="1"/>
          </p:cNvSpPr>
          <p:nvPr>
            <p:ph type="sldNum" sz="quarter" idx="12"/>
          </p:nvPr>
        </p:nvSpPr>
        <p:spPr/>
        <p:txBody>
          <a:bodyPr/>
          <a:lstStyle/>
          <a:p>
            <a:fld id="{D2311017-6C23-4A48-8D88-5CABF0ADC80E}" type="slidenum">
              <a:rPr lang="en-GB" smtClean="0"/>
              <a:t>‹#›</a:t>
            </a:fld>
            <a:endParaRPr lang="en-GB"/>
          </a:p>
        </p:txBody>
      </p:sp>
      <p:sp>
        <p:nvSpPr>
          <p:cNvPr id="17" name="Picture Placeholder 16"/>
          <p:cNvSpPr>
            <a:spLocks noGrp="1"/>
          </p:cNvSpPr>
          <p:nvPr>
            <p:ph type="pic" sz="quarter" idx="13"/>
          </p:nvPr>
        </p:nvSpPr>
        <p:spPr>
          <a:xfrm>
            <a:off x="0" y="0"/>
            <a:ext cx="5159870" cy="6381750"/>
          </a:xfrm>
        </p:spPr>
        <p:txBody>
          <a:bodyPr/>
          <a:lstStyle>
            <a:lvl1pPr marL="0" indent="0">
              <a:buFontTx/>
              <a:buNone/>
              <a:defRPr sz="1200"/>
            </a:lvl1pPr>
          </a:lstStyle>
          <a:p>
            <a:r>
              <a:rPr lang="en-US"/>
              <a:t>Click icon to add picture</a:t>
            </a:r>
            <a:endParaRPr lang="en-GB"/>
          </a:p>
        </p:txBody>
      </p:sp>
    </p:spTree>
    <p:extLst>
      <p:ext uri="{BB962C8B-B14F-4D97-AF65-F5344CB8AC3E}">
        <p14:creationId xmlns:p14="http://schemas.microsoft.com/office/powerpoint/2010/main" val="216819104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image" Target="../media/image1.png"/><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10" Type="http://schemas.openxmlformats.org/officeDocument/2006/relationships/slideLayout" Target="../slideLayouts/slideLayout29.xml"/><Relationship Id="rId19" Type="http://schemas.openxmlformats.org/officeDocument/2006/relationships/theme" Target="../theme/theme2.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Rectangle 7"/>
          <p:cNvSpPr/>
          <p:nvPr/>
        </p:nvSpPr>
        <p:spPr>
          <a:xfrm>
            <a:off x="0" y="6381750"/>
            <a:ext cx="12192000" cy="476250"/>
          </a:xfrm>
          <a:prstGeom prst="rect">
            <a:avLst/>
          </a:prstGeom>
          <a:solidFill>
            <a:srgbClr val="E9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Placeholder 1"/>
          <p:cNvSpPr>
            <a:spLocks noGrp="1"/>
          </p:cNvSpPr>
          <p:nvPr>
            <p:ph type="title"/>
          </p:nvPr>
        </p:nvSpPr>
        <p:spPr>
          <a:xfrm>
            <a:off x="479425" y="476250"/>
            <a:ext cx="11233150" cy="864518"/>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479425" y="1628775"/>
            <a:ext cx="11233150" cy="446452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982662" y="6560567"/>
            <a:ext cx="2016993" cy="144016"/>
          </a:xfrm>
          <a:prstGeom prst="rect">
            <a:avLst/>
          </a:prstGeom>
        </p:spPr>
        <p:txBody>
          <a:bodyPr vert="horz" lIns="0" tIns="0" rIns="0" bIns="0" rtlCol="0" anchor="ctr" anchorCtr="0">
            <a:noAutofit/>
          </a:bodyPr>
          <a:lstStyle>
            <a:lvl1pPr algn="l">
              <a:defRPr sz="700" cap="all" spc="100" baseline="0">
                <a:solidFill>
                  <a:schemeClr val="tx1"/>
                </a:solidFill>
              </a:defRPr>
            </a:lvl1pPr>
          </a:lstStyle>
          <a:p>
            <a:fld id="{FF35D941-E012-46D4-8980-FF3E4A9E7C09}" type="datetime1">
              <a:rPr lang="en-US" smtClean="0"/>
              <a:t>6/29/2023</a:t>
            </a:fld>
            <a:endParaRPr lang="en-GB"/>
          </a:p>
        </p:txBody>
      </p:sp>
      <p:sp>
        <p:nvSpPr>
          <p:cNvPr id="5" name="Footer Placeholder 4"/>
          <p:cNvSpPr>
            <a:spLocks noGrp="1"/>
          </p:cNvSpPr>
          <p:nvPr>
            <p:ph type="ftr" sz="quarter" idx="3"/>
          </p:nvPr>
        </p:nvSpPr>
        <p:spPr>
          <a:xfrm>
            <a:off x="2999656" y="6560567"/>
            <a:ext cx="5153744" cy="144016"/>
          </a:xfrm>
          <a:prstGeom prst="rect">
            <a:avLst/>
          </a:prstGeom>
        </p:spPr>
        <p:txBody>
          <a:bodyPr vert="horz" lIns="0" tIns="0" rIns="0" bIns="0" rtlCol="0" anchor="ctr" anchorCtr="0">
            <a:noAutofit/>
          </a:bodyPr>
          <a:lstStyle>
            <a:lvl1pPr algn="l">
              <a:defRPr sz="700" cap="all" spc="100" baseline="0">
                <a:solidFill>
                  <a:schemeClr val="tx1"/>
                </a:solidFill>
              </a:defRPr>
            </a:lvl1pPr>
          </a:lstStyle>
          <a:p>
            <a:r>
              <a:rPr lang="en-GB"/>
              <a:t>Presentation name and Author</a:t>
            </a:r>
          </a:p>
        </p:txBody>
      </p:sp>
      <p:sp>
        <p:nvSpPr>
          <p:cNvPr id="6" name="Slide Number Placeholder 5"/>
          <p:cNvSpPr>
            <a:spLocks noGrp="1"/>
          </p:cNvSpPr>
          <p:nvPr>
            <p:ph type="sldNum" sz="quarter" idx="4"/>
          </p:nvPr>
        </p:nvSpPr>
        <p:spPr>
          <a:xfrm>
            <a:off x="479425" y="6560567"/>
            <a:ext cx="503238" cy="144016"/>
          </a:xfrm>
          <a:prstGeom prst="rect">
            <a:avLst/>
          </a:prstGeom>
        </p:spPr>
        <p:txBody>
          <a:bodyPr vert="horz" lIns="0" tIns="0" rIns="0" bIns="0" rtlCol="0" anchor="ctr" anchorCtr="0">
            <a:noAutofit/>
          </a:bodyPr>
          <a:lstStyle>
            <a:lvl1pPr algn="l">
              <a:defRPr sz="700" cap="all" spc="100" baseline="0">
                <a:solidFill>
                  <a:schemeClr val="tx1"/>
                </a:solidFill>
              </a:defRPr>
            </a:lvl1pPr>
          </a:lstStyle>
          <a:p>
            <a:fld id="{D2311017-6C23-4A48-8D88-5CABF0ADC80E}" type="slidenum">
              <a:rPr lang="en-GB" smtClean="0"/>
              <a:pPr/>
              <a:t>‹#›</a:t>
            </a:fld>
            <a:endParaRPr lang="en-GB"/>
          </a:p>
        </p:txBody>
      </p:sp>
      <p:grpSp>
        <p:nvGrpSpPr>
          <p:cNvPr id="9" name="Group 8"/>
          <p:cNvGrpSpPr>
            <a:grpSpLocks noChangeAspect="1"/>
          </p:cNvGrpSpPr>
          <p:nvPr/>
        </p:nvGrpSpPr>
        <p:grpSpPr>
          <a:xfrm>
            <a:off x="10501051" y="6488575"/>
            <a:ext cx="1211524" cy="288000"/>
            <a:chOff x="623888" y="406401"/>
            <a:chExt cx="3198813" cy="760413"/>
          </a:xfrm>
        </p:grpSpPr>
        <p:sp>
          <p:nvSpPr>
            <p:cNvPr id="10"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accent2">
                    <a:lumMod val="20000"/>
                    <a:lumOff val="8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11"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accent2">
                    <a:lumMod val="20000"/>
                    <a:lumOff val="80000"/>
                  </a:schemeClr>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12"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13"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accent2">
                    <a:lumMod val="20000"/>
                    <a:lumOff val="8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14"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a:p>
          </p:txBody>
        </p:sp>
      </p:grpSp>
      <p:sp>
        <p:nvSpPr>
          <p:cNvPr id="15" name="(c)" hidden="1"/>
          <p:cNvSpPr txBox="1"/>
          <p:nvPr/>
        </p:nvSpPr>
        <p:spPr>
          <a:xfrm>
            <a:off x="11960870" y="6891795"/>
            <a:ext cx="22442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GASGRID</a:t>
            </a:r>
            <a:endParaRPr lang="en-GB" sz="200" err="1">
              <a:solidFill>
                <a:schemeClr val="bg1"/>
              </a:solidFill>
              <a:latin typeface="+mn-lt"/>
            </a:endParaRPr>
          </a:p>
        </p:txBody>
      </p:sp>
      <p:pic>
        <p:nvPicPr>
          <p:cNvPr id="16" name="(logo)" descr="Z:\GRW (grow)\logot\copyright_grow.png" hidden="1"/>
          <p:cNvPicPr>
            <a:picLocks noChangeAspect="1" noChangeArrowheads="1"/>
          </p:cNvPicPr>
          <p:nvPr/>
        </p:nvPicPr>
        <p:blipFill>
          <a:blip r:embed="rId21" cstate="screen">
            <a:extLst>
              <a:ext uri="{28A0092B-C50C-407E-A947-70E740481C1C}">
                <a14:useLocalDpi xmlns:a14="http://schemas.microsoft.com/office/drawing/2010/main"/>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100918"/>
      </p:ext>
    </p:extLst>
  </p:cSld>
  <p:clrMap bg1="lt1" tx1="dk1" bg2="lt2" tx2="dk2" accent1="accent1" accent2="accent2" accent3="accent3" accent4="accent4" accent5="accent5" accent6="accent6" hlink="hlink" folHlink="folHlink"/>
  <p:sldLayoutIdLst>
    <p:sldLayoutId id="2147483660" r:id="rId1"/>
    <p:sldLayoutId id="2147483649" r:id="rId2"/>
    <p:sldLayoutId id="2147483650" r:id="rId3"/>
    <p:sldLayoutId id="2147483651" r:id="rId4"/>
    <p:sldLayoutId id="2147483674" r:id="rId5"/>
    <p:sldLayoutId id="2147483652" r:id="rId6"/>
    <p:sldLayoutId id="2147483667" r:id="rId7"/>
    <p:sldLayoutId id="2147483669" r:id="rId8"/>
    <p:sldLayoutId id="2147483670" r:id="rId9"/>
    <p:sldLayoutId id="2147483671" r:id="rId10"/>
    <p:sldLayoutId id="2147483672" r:id="rId11"/>
    <p:sldLayoutId id="2147483673" r:id="rId12"/>
    <p:sldLayoutId id="2147483653" r:id="rId13"/>
    <p:sldLayoutId id="2147483666" r:id="rId14"/>
    <p:sldLayoutId id="2147483668" r:id="rId15"/>
    <p:sldLayoutId id="2147483665" r:id="rId16"/>
    <p:sldLayoutId id="2147483654" r:id="rId17"/>
    <p:sldLayoutId id="2147483655" r:id="rId18"/>
    <p:sldLayoutId id="2147483676" r:id="rId19"/>
  </p:sldLayoutIdLst>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3600" b="0" kern="1200" spc="-30" baseline="0">
          <a:solidFill>
            <a:schemeClr val="accent1"/>
          </a:solidFill>
          <a:latin typeface="+mj-lt"/>
          <a:ea typeface="+mj-ea"/>
          <a:cs typeface="+mj-cs"/>
        </a:defRPr>
      </a:lvl1pPr>
    </p:titleStyle>
    <p:bodyStyle>
      <a:lvl1pPr marL="357188" indent="-357188" algn="l" defTabSz="914400" rtl="0" eaLnBrk="1" latinLnBrk="0" hangingPunct="1">
        <a:lnSpc>
          <a:spcPct val="100000"/>
        </a:lnSpc>
        <a:spcBef>
          <a:spcPts val="8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714375" indent="-357188" algn="l" defTabSz="914400" rtl="0" eaLnBrk="1" latinLnBrk="0" hangingPunct="1">
        <a:lnSpc>
          <a:spcPct val="100000"/>
        </a:lnSpc>
        <a:spcBef>
          <a:spcPts val="800"/>
        </a:spcBef>
        <a:buClr>
          <a:schemeClr val="accent1"/>
        </a:buClr>
        <a:buFont typeface="Calibri Light" panose="020F0302020204030204" pitchFamily="34" charset="0"/>
        <a:buChar char="–"/>
        <a:defRPr sz="2000" kern="1200">
          <a:solidFill>
            <a:schemeClr val="tx1"/>
          </a:solidFill>
          <a:latin typeface="+mn-lt"/>
          <a:ea typeface="+mn-ea"/>
          <a:cs typeface="+mn-cs"/>
        </a:defRPr>
      </a:lvl2pPr>
      <a:lvl3pPr marL="1071563" indent="-357188" algn="l" defTabSz="914400" rtl="0" eaLnBrk="1" latinLnBrk="0" hangingPunct="1">
        <a:lnSpc>
          <a:spcPct val="100000"/>
        </a:lnSpc>
        <a:spcBef>
          <a:spcPts val="8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438275" indent="-366713" algn="l" defTabSz="914400" rtl="0" eaLnBrk="1" latinLnBrk="0" hangingPunct="1">
        <a:lnSpc>
          <a:spcPct val="100000"/>
        </a:lnSpc>
        <a:spcBef>
          <a:spcPts val="800"/>
        </a:spcBef>
        <a:buClr>
          <a:schemeClr val="accent1"/>
        </a:buClr>
        <a:buFont typeface="Calibri Light" panose="020F0302020204030204" pitchFamily="34" charset="0"/>
        <a:buChar char="–"/>
        <a:defRPr sz="1600" kern="1200">
          <a:solidFill>
            <a:schemeClr val="tx1"/>
          </a:solidFill>
          <a:latin typeface="+mn-lt"/>
          <a:ea typeface="+mn-ea"/>
          <a:cs typeface="+mn-cs"/>
        </a:defRPr>
      </a:lvl4pPr>
      <a:lvl5pPr marL="1795463" indent="-357188" algn="l" defTabSz="914400" rtl="0" eaLnBrk="1" latinLnBrk="0" hangingPunct="1">
        <a:lnSpc>
          <a:spcPct val="100000"/>
        </a:lnSpc>
        <a:spcBef>
          <a:spcPts val="8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15265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509838"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868613" indent="-358775"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22580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9425" y="476250"/>
            <a:ext cx="11233150" cy="864518"/>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479425" y="1628775"/>
            <a:ext cx="11233150" cy="446452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a:p>
            <a:pPr lvl="5"/>
            <a:r>
              <a:rPr lang="en-US"/>
              <a:t>6</a:t>
            </a:r>
          </a:p>
          <a:p>
            <a:pPr lvl="6"/>
            <a:r>
              <a:rPr lang="en-US"/>
              <a:t>7</a:t>
            </a:r>
          </a:p>
          <a:p>
            <a:pPr lvl="7"/>
            <a:r>
              <a:rPr lang="en-US"/>
              <a:t>8</a:t>
            </a:r>
          </a:p>
          <a:p>
            <a:pPr lvl="8"/>
            <a:r>
              <a:rPr lang="en-US"/>
              <a:t>9</a:t>
            </a:r>
            <a:endParaRPr lang="en-GB"/>
          </a:p>
        </p:txBody>
      </p:sp>
      <p:sp>
        <p:nvSpPr>
          <p:cNvPr id="4" name="Date Placeholder 3"/>
          <p:cNvSpPr>
            <a:spLocks noGrp="1"/>
          </p:cNvSpPr>
          <p:nvPr>
            <p:ph type="dt" sz="half" idx="2"/>
          </p:nvPr>
        </p:nvSpPr>
        <p:spPr>
          <a:xfrm>
            <a:off x="982662" y="6560567"/>
            <a:ext cx="2016993" cy="144016"/>
          </a:xfrm>
          <a:prstGeom prst="rect">
            <a:avLst/>
          </a:prstGeom>
        </p:spPr>
        <p:txBody>
          <a:bodyPr vert="horz" lIns="0" tIns="0" rIns="0" bIns="0" rtlCol="0" anchor="ctr" anchorCtr="0">
            <a:noAutofit/>
          </a:bodyPr>
          <a:lstStyle>
            <a:lvl1pPr algn="l">
              <a:defRPr sz="700" cap="all" spc="100" baseline="0">
                <a:solidFill>
                  <a:schemeClr val="tx1"/>
                </a:solidFill>
              </a:defRPr>
            </a:lvl1pPr>
          </a:lstStyle>
          <a:p>
            <a:fld id="{D2F99A1E-2462-4EC1-9801-60BAA5967C89}" type="datetime1">
              <a:rPr lang="en-US" smtClean="0"/>
              <a:t>6/29/2023</a:t>
            </a:fld>
            <a:endParaRPr lang="en-GB"/>
          </a:p>
        </p:txBody>
      </p:sp>
      <p:sp>
        <p:nvSpPr>
          <p:cNvPr id="5" name="Footer Placeholder 4"/>
          <p:cNvSpPr>
            <a:spLocks noGrp="1"/>
          </p:cNvSpPr>
          <p:nvPr>
            <p:ph type="ftr" sz="quarter" idx="3"/>
          </p:nvPr>
        </p:nvSpPr>
        <p:spPr>
          <a:xfrm>
            <a:off x="2999656" y="6560567"/>
            <a:ext cx="5153744" cy="144016"/>
          </a:xfrm>
          <a:prstGeom prst="rect">
            <a:avLst/>
          </a:prstGeom>
        </p:spPr>
        <p:txBody>
          <a:bodyPr vert="horz" lIns="0" tIns="0" rIns="0" bIns="0" rtlCol="0" anchor="ctr" anchorCtr="0">
            <a:noAutofit/>
          </a:bodyPr>
          <a:lstStyle>
            <a:lvl1pPr algn="l">
              <a:defRPr sz="700" cap="all" spc="100" baseline="0">
                <a:solidFill>
                  <a:schemeClr val="tx1"/>
                </a:solidFill>
              </a:defRPr>
            </a:lvl1pPr>
          </a:lstStyle>
          <a:p>
            <a:r>
              <a:rPr lang="en-GB"/>
              <a:t>Presentation name and Author</a:t>
            </a:r>
          </a:p>
        </p:txBody>
      </p:sp>
      <p:sp>
        <p:nvSpPr>
          <p:cNvPr id="6" name="Slide Number Placeholder 5"/>
          <p:cNvSpPr>
            <a:spLocks noGrp="1"/>
          </p:cNvSpPr>
          <p:nvPr>
            <p:ph type="sldNum" sz="quarter" idx="4"/>
          </p:nvPr>
        </p:nvSpPr>
        <p:spPr>
          <a:xfrm>
            <a:off x="479425" y="6560567"/>
            <a:ext cx="503238" cy="144016"/>
          </a:xfrm>
          <a:prstGeom prst="rect">
            <a:avLst/>
          </a:prstGeom>
        </p:spPr>
        <p:txBody>
          <a:bodyPr vert="horz" lIns="0" tIns="0" rIns="0" bIns="0" rtlCol="0" anchor="ctr" anchorCtr="0">
            <a:noAutofit/>
          </a:bodyPr>
          <a:lstStyle>
            <a:lvl1pPr algn="l">
              <a:defRPr sz="700" cap="all" spc="100" baseline="0">
                <a:solidFill>
                  <a:schemeClr val="tx1"/>
                </a:solidFill>
              </a:defRPr>
            </a:lvl1pPr>
          </a:lstStyle>
          <a:p>
            <a:fld id="{D2311017-6C23-4A48-8D88-5CABF0ADC80E}" type="slidenum">
              <a:rPr lang="en-GB" smtClean="0"/>
              <a:pPr/>
              <a:t>‹#›</a:t>
            </a:fld>
            <a:endParaRPr lang="en-GB"/>
          </a:p>
        </p:txBody>
      </p:sp>
      <p:sp>
        <p:nvSpPr>
          <p:cNvPr id="15" name="(c)" hidden="1"/>
          <p:cNvSpPr txBox="1"/>
          <p:nvPr/>
        </p:nvSpPr>
        <p:spPr>
          <a:xfrm>
            <a:off x="11960870" y="6891795"/>
            <a:ext cx="22442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GASGRID</a:t>
            </a:r>
            <a:endParaRPr lang="en-GB" sz="200" err="1">
              <a:solidFill>
                <a:schemeClr val="bg1"/>
              </a:solidFill>
              <a:latin typeface="+mn-lt"/>
            </a:endParaRPr>
          </a:p>
        </p:txBody>
      </p:sp>
      <p:pic>
        <p:nvPicPr>
          <p:cNvPr id="16" name="(logo)" descr="Z:\GRW (grow)\logot\copyright_grow.png" hidden="1"/>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Group 16"/>
          <p:cNvGrpSpPr>
            <a:grpSpLocks noChangeAspect="1"/>
          </p:cNvGrpSpPr>
          <p:nvPr/>
        </p:nvGrpSpPr>
        <p:grpSpPr>
          <a:xfrm>
            <a:off x="10501051" y="6488575"/>
            <a:ext cx="1211524" cy="288000"/>
            <a:chOff x="623888" y="406401"/>
            <a:chExt cx="3198813" cy="760413"/>
          </a:xfrm>
        </p:grpSpPr>
        <p:sp>
          <p:nvSpPr>
            <p:cNvPr id="18" name="Freeform 6"/>
            <p:cNvSpPr>
              <a:spLocks noEditPoints="1"/>
            </p:cNvSpPr>
            <p:nvPr/>
          </p:nvSpPr>
          <p:spPr bwMode="auto">
            <a:xfrm>
              <a:off x="3062288" y="406401"/>
              <a:ext cx="760413" cy="760413"/>
            </a:xfrm>
            <a:custGeom>
              <a:avLst/>
              <a:gdLst>
                <a:gd name="T0" fmla="*/ 1147 w 2871"/>
                <a:gd name="T1" fmla="*/ 2843 h 2872"/>
                <a:gd name="T2" fmla="*/ 813 w 2871"/>
                <a:gd name="T3" fmla="*/ 2730 h 2872"/>
                <a:gd name="T4" fmla="*/ 523 w 2871"/>
                <a:gd name="T5" fmla="*/ 2543 h 2872"/>
                <a:gd name="T6" fmla="*/ 285 w 2871"/>
                <a:gd name="T7" fmla="*/ 2295 h 2872"/>
                <a:gd name="T8" fmla="*/ 112 w 2871"/>
                <a:gd name="T9" fmla="*/ 1995 h 2872"/>
                <a:gd name="T10" fmla="*/ 16 w 2871"/>
                <a:gd name="T11" fmla="*/ 1654 h 2872"/>
                <a:gd name="T12" fmla="*/ 7 w 2871"/>
                <a:gd name="T13" fmla="*/ 1289 h 2872"/>
                <a:gd name="T14" fmla="*/ 87 w 2871"/>
                <a:gd name="T15" fmla="*/ 942 h 2872"/>
                <a:gd name="T16" fmla="*/ 246 w 2871"/>
                <a:gd name="T17" fmla="*/ 634 h 2872"/>
                <a:gd name="T18" fmla="*/ 470 w 2871"/>
                <a:gd name="T19" fmla="*/ 374 h 2872"/>
                <a:gd name="T20" fmla="*/ 752 w 2871"/>
                <a:gd name="T21" fmla="*/ 173 h 2872"/>
                <a:gd name="T22" fmla="*/ 1077 w 2871"/>
                <a:gd name="T23" fmla="*/ 45 h 2872"/>
                <a:gd name="T24" fmla="*/ 1436 w 2871"/>
                <a:gd name="T25" fmla="*/ 0 h 2872"/>
                <a:gd name="T26" fmla="*/ 1793 w 2871"/>
                <a:gd name="T27" fmla="*/ 45 h 2872"/>
                <a:gd name="T28" fmla="*/ 2118 w 2871"/>
                <a:gd name="T29" fmla="*/ 173 h 2872"/>
                <a:gd name="T30" fmla="*/ 2400 w 2871"/>
                <a:gd name="T31" fmla="*/ 374 h 2872"/>
                <a:gd name="T32" fmla="*/ 2626 w 2871"/>
                <a:gd name="T33" fmla="*/ 634 h 2872"/>
                <a:gd name="T34" fmla="*/ 2783 w 2871"/>
                <a:gd name="T35" fmla="*/ 942 h 2872"/>
                <a:gd name="T36" fmla="*/ 2863 w 2871"/>
                <a:gd name="T37" fmla="*/ 1289 h 2872"/>
                <a:gd name="T38" fmla="*/ 2854 w 2871"/>
                <a:gd name="T39" fmla="*/ 1654 h 2872"/>
                <a:gd name="T40" fmla="*/ 2758 w 2871"/>
                <a:gd name="T41" fmla="*/ 1995 h 2872"/>
                <a:gd name="T42" fmla="*/ 2585 w 2871"/>
                <a:gd name="T43" fmla="*/ 2295 h 2872"/>
                <a:gd name="T44" fmla="*/ 2348 w 2871"/>
                <a:gd name="T45" fmla="*/ 2543 h 2872"/>
                <a:gd name="T46" fmla="*/ 2057 w 2871"/>
                <a:gd name="T47" fmla="*/ 2730 h 2872"/>
                <a:gd name="T48" fmla="*/ 1724 w 2871"/>
                <a:gd name="T49" fmla="*/ 2843 h 2872"/>
                <a:gd name="T50" fmla="*/ 1436 w 2871"/>
                <a:gd name="T51" fmla="*/ 140 h 2872"/>
                <a:gd name="T52" fmla="*/ 1112 w 2871"/>
                <a:gd name="T53" fmla="*/ 180 h 2872"/>
                <a:gd name="T54" fmla="*/ 818 w 2871"/>
                <a:gd name="T55" fmla="*/ 297 h 2872"/>
                <a:gd name="T56" fmla="*/ 565 w 2871"/>
                <a:gd name="T57" fmla="*/ 477 h 2872"/>
                <a:gd name="T58" fmla="*/ 361 w 2871"/>
                <a:gd name="T59" fmla="*/ 712 h 2872"/>
                <a:gd name="T60" fmla="*/ 218 w 2871"/>
                <a:gd name="T61" fmla="*/ 990 h 2872"/>
                <a:gd name="T62" fmla="*/ 146 w 2871"/>
                <a:gd name="T63" fmla="*/ 1304 h 2872"/>
                <a:gd name="T64" fmla="*/ 154 w 2871"/>
                <a:gd name="T65" fmla="*/ 1634 h 2872"/>
                <a:gd name="T66" fmla="*/ 242 w 2871"/>
                <a:gd name="T67" fmla="*/ 1940 h 2872"/>
                <a:gd name="T68" fmla="*/ 397 w 2871"/>
                <a:gd name="T69" fmla="*/ 2211 h 2872"/>
                <a:gd name="T70" fmla="*/ 611 w 2871"/>
                <a:gd name="T71" fmla="*/ 2435 h 2872"/>
                <a:gd name="T72" fmla="*/ 874 w 2871"/>
                <a:gd name="T73" fmla="*/ 2604 h 2872"/>
                <a:gd name="T74" fmla="*/ 1174 w 2871"/>
                <a:gd name="T75" fmla="*/ 2705 h 2872"/>
                <a:gd name="T76" fmla="*/ 1502 w 2871"/>
                <a:gd name="T77" fmla="*/ 2730 h 2872"/>
                <a:gd name="T78" fmla="*/ 1820 w 2871"/>
                <a:gd name="T79" fmla="*/ 2674 h 2872"/>
                <a:gd name="T80" fmla="*/ 2106 w 2871"/>
                <a:gd name="T81" fmla="*/ 2544 h 2872"/>
                <a:gd name="T82" fmla="*/ 2351 w 2871"/>
                <a:gd name="T83" fmla="*/ 2352 h 2872"/>
                <a:gd name="T84" fmla="*/ 2543 w 2871"/>
                <a:gd name="T85" fmla="*/ 2108 h 2872"/>
                <a:gd name="T86" fmla="*/ 2673 w 2871"/>
                <a:gd name="T87" fmla="*/ 1821 h 2872"/>
                <a:gd name="T88" fmla="*/ 2729 w 2871"/>
                <a:gd name="T89" fmla="*/ 1503 h 2872"/>
                <a:gd name="T90" fmla="*/ 2705 w 2871"/>
                <a:gd name="T91" fmla="*/ 1175 h 2872"/>
                <a:gd name="T92" fmla="*/ 2603 w 2871"/>
                <a:gd name="T93" fmla="*/ 875 h 2872"/>
                <a:gd name="T94" fmla="*/ 2435 w 2871"/>
                <a:gd name="T95" fmla="*/ 612 h 2872"/>
                <a:gd name="T96" fmla="*/ 2210 w 2871"/>
                <a:gd name="T97" fmla="*/ 398 h 2872"/>
                <a:gd name="T98" fmla="*/ 1940 w 2871"/>
                <a:gd name="T99" fmla="*/ 242 h 2872"/>
                <a:gd name="T100" fmla="*/ 1632 w 2871"/>
                <a:gd name="T101" fmla="*/ 155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1" h="2872">
                  <a:moveTo>
                    <a:pt x="1436" y="2872"/>
                  </a:moveTo>
                  <a:lnTo>
                    <a:pt x="1361" y="2870"/>
                  </a:lnTo>
                  <a:lnTo>
                    <a:pt x="1288" y="2865"/>
                  </a:lnTo>
                  <a:lnTo>
                    <a:pt x="1217" y="2855"/>
                  </a:lnTo>
                  <a:lnTo>
                    <a:pt x="1147" y="2843"/>
                  </a:lnTo>
                  <a:lnTo>
                    <a:pt x="1077" y="2826"/>
                  </a:lnTo>
                  <a:lnTo>
                    <a:pt x="1009" y="2807"/>
                  </a:lnTo>
                  <a:lnTo>
                    <a:pt x="943" y="2784"/>
                  </a:lnTo>
                  <a:lnTo>
                    <a:pt x="877" y="2759"/>
                  </a:lnTo>
                  <a:lnTo>
                    <a:pt x="813" y="2730"/>
                  </a:lnTo>
                  <a:lnTo>
                    <a:pt x="752" y="2698"/>
                  </a:lnTo>
                  <a:lnTo>
                    <a:pt x="692" y="2664"/>
                  </a:lnTo>
                  <a:lnTo>
                    <a:pt x="633" y="2626"/>
                  </a:lnTo>
                  <a:lnTo>
                    <a:pt x="577" y="2586"/>
                  </a:lnTo>
                  <a:lnTo>
                    <a:pt x="523" y="2543"/>
                  </a:lnTo>
                  <a:lnTo>
                    <a:pt x="470" y="2499"/>
                  </a:lnTo>
                  <a:lnTo>
                    <a:pt x="421" y="2451"/>
                  </a:lnTo>
                  <a:lnTo>
                    <a:pt x="373" y="2402"/>
                  </a:lnTo>
                  <a:lnTo>
                    <a:pt x="328" y="2349"/>
                  </a:lnTo>
                  <a:lnTo>
                    <a:pt x="285" y="2295"/>
                  </a:lnTo>
                  <a:lnTo>
                    <a:pt x="246" y="2238"/>
                  </a:lnTo>
                  <a:lnTo>
                    <a:pt x="207" y="2180"/>
                  </a:lnTo>
                  <a:lnTo>
                    <a:pt x="174" y="2120"/>
                  </a:lnTo>
                  <a:lnTo>
                    <a:pt x="141" y="2058"/>
                  </a:lnTo>
                  <a:lnTo>
                    <a:pt x="112" y="1995"/>
                  </a:lnTo>
                  <a:lnTo>
                    <a:pt x="87" y="1929"/>
                  </a:lnTo>
                  <a:lnTo>
                    <a:pt x="64" y="1863"/>
                  </a:lnTo>
                  <a:lnTo>
                    <a:pt x="45" y="1794"/>
                  </a:lnTo>
                  <a:lnTo>
                    <a:pt x="28" y="1725"/>
                  </a:lnTo>
                  <a:lnTo>
                    <a:pt x="16" y="1654"/>
                  </a:lnTo>
                  <a:lnTo>
                    <a:pt x="7" y="1583"/>
                  </a:lnTo>
                  <a:lnTo>
                    <a:pt x="2" y="1510"/>
                  </a:lnTo>
                  <a:lnTo>
                    <a:pt x="0" y="1436"/>
                  </a:lnTo>
                  <a:lnTo>
                    <a:pt x="2" y="1362"/>
                  </a:lnTo>
                  <a:lnTo>
                    <a:pt x="7" y="1289"/>
                  </a:lnTo>
                  <a:lnTo>
                    <a:pt x="16" y="1217"/>
                  </a:lnTo>
                  <a:lnTo>
                    <a:pt x="28" y="1146"/>
                  </a:lnTo>
                  <a:lnTo>
                    <a:pt x="45" y="1078"/>
                  </a:lnTo>
                  <a:lnTo>
                    <a:pt x="64" y="1010"/>
                  </a:lnTo>
                  <a:lnTo>
                    <a:pt x="87" y="942"/>
                  </a:lnTo>
                  <a:lnTo>
                    <a:pt x="112" y="878"/>
                  </a:lnTo>
                  <a:lnTo>
                    <a:pt x="141" y="814"/>
                  </a:lnTo>
                  <a:lnTo>
                    <a:pt x="174" y="752"/>
                  </a:lnTo>
                  <a:lnTo>
                    <a:pt x="207" y="692"/>
                  </a:lnTo>
                  <a:lnTo>
                    <a:pt x="246" y="634"/>
                  </a:lnTo>
                  <a:lnTo>
                    <a:pt x="285" y="578"/>
                  </a:lnTo>
                  <a:lnTo>
                    <a:pt x="328" y="524"/>
                  </a:lnTo>
                  <a:lnTo>
                    <a:pt x="373" y="471"/>
                  </a:lnTo>
                  <a:lnTo>
                    <a:pt x="421" y="422"/>
                  </a:lnTo>
                  <a:lnTo>
                    <a:pt x="470" y="374"/>
                  </a:lnTo>
                  <a:lnTo>
                    <a:pt x="523" y="328"/>
                  </a:lnTo>
                  <a:lnTo>
                    <a:pt x="577" y="286"/>
                  </a:lnTo>
                  <a:lnTo>
                    <a:pt x="633" y="245"/>
                  </a:lnTo>
                  <a:lnTo>
                    <a:pt x="692" y="208"/>
                  </a:lnTo>
                  <a:lnTo>
                    <a:pt x="752" y="173"/>
                  </a:lnTo>
                  <a:lnTo>
                    <a:pt x="813" y="142"/>
                  </a:lnTo>
                  <a:lnTo>
                    <a:pt x="877" y="113"/>
                  </a:lnTo>
                  <a:lnTo>
                    <a:pt x="943" y="87"/>
                  </a:lnTo>
                  <a:lnTo>
                    <a:pt x="1009" y="65"/>
                  </a:lnTo>
                  <a:lnTo>
                    <a:pt x="1077" y="45"/>
                  </a:lnTo>
                  <a:lnTo>
                    <a:pt x="1147" y="29"/>
                  </a:lnTo>
                  <a:lnTo>
                    <a:pt x="1217" y="17"/>
                  </a:lnTo>
                  <a:lnTo>
                    <a:pt x="1288" y="8"/>
                  </a:lnTo>
                  <a:lnTo>
                    <a:pt x="1361" y="2"/>
                  </a:lnTo>
                  <a:lnTo>
                    <a:pt x="1436" y="0"/>
                  </a:lnTo>
                  <a:lnTo>
                    <a:pt x="1509" y="2"/>
                  </a:lnTo>
                  <a:lnTo>
                    <a:pt x="1582" y="8"/>
                  </a:lnTo>
                  <a:lnTo>
                    <a:pt x="1654" y="17"/>
                  </a:lnTo>
                  <a:lnTo>
                    <a:pt x="1724" y="29"/>
                  </a:lnTo>
                  <a:lnTo>
                    <a:pt x="1793" y="45"/>
                  </a:lnTo>
                  <a:lnTo>
                    <a:pt x="1862" y="65"/>
                  </a:lnTo>
                  <a:lnTo>
                    <a:pt x="1929" y="87"/>
                  </a:lnTo>
                  <a:lnTo>
                    <a:pt x="1994" y="113"/>
                  </a:lnTo>
                  <a:lnTo>
                    <a:pt x="2057" y="142"/>
                  </a:lnTo>
                  <a:lnTo>
                    <a:pt x="2118" y="173"/>
                  </a:lnTo>
                  <a:lnTo>
                    <a:pt x="2180" y="208"/>
                  </a:lnTo>
                  <a:lnTo>
                    <a:pt x="2237" y="245"/>
                  </a:lnTo>
                  <a:lnTo>
                    <a:pt x="2294" y="286"/>
                  </a:lnTo>
                  <a:lnTo>
                    <a:pt x="2348" y="328"/>
                  </a:lnTo>
                  <a:lnTo>
                    <a:pt x="2400" y="374"/>
                  </a:lnTo>
                  <a:lnTo>
                    <a:pt x="2449" y="422"/>
                  </a:lnTo>
                  <a:lnTo>
                    <a:pt x="2497" y="471"/>
                  </a:lnTo>
                  <a:lnTo>
                    <a:pt x="2543" y="524"/>
                  </a:lnTo>
                  <a:lnTo>
                    <a:pt x="2585" y="578"/>
                  </a:lnTo>
                  <a:lnTo>
                    <a:pt x="2626" y="634"/>
                  </a:lnTo>
                  <a:lnTo>
                    <a:pt x="2663" y="692"/>
                  </a:lnTo>
                  <a:lnTo>
                    <a:pt x="2698" y="752"/>
                  </a:lnTo>
                  <a:lnTo>
                    <a:pt x="2729" y="814"/>
                  </a:lnTo>
                  <a:lnTo>
                    <a:pt x="2758" y="878"/>
                  </a:lnTo>
                  <a:lnTo>
                    <a:pt x="2783" y="942"/>
                  </a:lnTo>
                  <a:lnTo>
                    <a:pt x="2806" y="1010"/>
                  </a:lnTo>
                  <a:lnTo>
                    <a:pt x="2825" y="1078"/>
                  </a:lnTo>
                  <a:lnTo>
                    <a:pt x="2842" y="1146"/>
                  </a:lnTo>
                  <a:lnTo>
                    <a:pt x="2854" y="1217"/>
                  </a:lnTo>
                  <a:lnTo>
                    <a:pt x="2863" y="1289"/>
                  </a:lnTo>
                  <a:lnTo>
                    <a:pt x="2869" y="1362"/>
                  </a:lnTo>
                  <a:lnTo>
                    <a:pt x="2871" y="1436"/>
                  </a:lnTo>
                  <a:lnTo>
                    <a:pt x="2869" y="1510"/>
                  </a:lnTo>
                  <a:lnTo>
                    <a:pt x="2863" y="1583"/>
                  </a:lnTo>
                  <a:lnTo>
                    <a:pt x="2854" y="1654"/>
                  </a:lnTo>
                  <a:lnTo>
                    <a:pt x="2842" y="1725"/>
                  </a:lnTo>
                  <a:lnTo>
                    <a:pt x="2825" y="1794"/>
                  </a:lnTo>
                  <a:lnTo>
                    <a:pt x="2806" y="1863"/>
                  </a:lnTo>
                  <a:lnTo>
                    <a:pt x="2783" y="1929"/>
                  </a:lnTo>
                  <a:lnTo>
                    <a:pt x="2758" y="1995"/>
                  </a:lnTo>
                  <a:lnTo>
                    <a:pt x="2729" y="2058"/>
                  </a:lnTo>
                  <a:lnTo>
                    <a:pt x="2698" y="2120"/>
                  </a:lnTo>
                  <a:lnTo>
                    <a:pt x="2663" y="2180"/>
                  </a:lnTo>
                  <a:lnTo>
                    <a:pt x="2626" y="2238"/>
                  </a:lnTo>
                  <a:lnTo>
                    <a:pt x="2585" y="2295"/>
                  </a:lnTo>
                  <a:lnTo>
                    <a:pt x="2543" y="2349"/>
                  </a:lnTo>
                  <a:lnTo>
                    <a:pt x="2497" y="2402"/>
                  </a:lnTo>
                  <a:lnTo>
                    <a:pt x="2449" y="2451"/>
                  </a:lnTo>
                  <a:lnTo>
                    <a:pt x="2400" y="2499"/>
                  </a:lnTo>
                  <a:lnTo>
                    <a:pt x="2348" y="2543"/>
                  </a:lnTo>
                  <a:lnTo>
                    <a:pt x="2294" y="2586"/>
                  </a:lnTo>
                  <a:lnTo>
                    <a:pt x="2237" y="2626"/>
                  </a:lnTo>
                  <a:lnTo>
                    <a:pt x="2180" y="2664"/>
                  </a:lnTo>
                  <a:lnTo>
                    <a:pt x="2118" y="2698"/>
                  </a:lnTo>
                  <a:lnTo>
                    <a:pt x="2057" y="2730"/>
                  </a:lnTo>
                  <a:lnTo>
                    <a:pt x="1994" y="2759"/>
                  </a:lnTo>
                  <a:lnTo>
                    <a:pt x="1929" y="2784"/>
                  </a:lnTo>
                  <a:lnTo>
                    <a:pt x="1862" y="2807"/>
                  </a:lnTo>
                  <a:lnTo>
                    <a:pt x="1793" y="2826"/>
                  </a:lnTo>
                  <a:lnTo>
                    <a:pt x="1724" y="2843"/>
                  </a:lnTo>
                  <a:lnTo>
                    <a:pt x="1654" y="2855"/>
                  </a:lnTo>
                  <a:lnTo>
                    <a:pt x="1582" y="2865"/>
                  </a:lnTo>
                  <a:lnTo>
                    <a:pt x="1509" y="2870"/>
                  </a:lnTo>
                  <a:lnTo>
                    <a:pt x="1436" y="2872"/>
                  </a:lnTo>
                  <a:close/>
                  <a:moveTo>
                    <a:pt x="1436" y="140"/>
                  </a:moveTo>
                  <a:lnTo>
                    <a:pt x="1368" y="142"/>
                  </a:lnTo>
                  <a:lnTo>
                    <a:pt x="1303" y="147"/>
                  </a:lnTo>
                  <a:lnTo>
                    <a:pt x="1238" y="155"/>
                  </a:lnTo>
                  <a:lnTo>
                    <a:pt x="1174" y="166"/>
                  </a:lnTo>
                  <a:lnTo>
                    <a:pt x="1112" y="180"/>
                  </a:lnTo>
                  <a:lnTo>
                    <a:pt x="1051" y="198"/>
                  </a:lnTo>
                  <a:lnTo>
                    <a:pt x="991" y="219"/>
                  </a:lnTo>
                  <a:lnTo>
                    <a:pt x="932" y="242"/>
                  </a:lnTo>
                  <a:lnTo>
                    <a:pt x="874" y="268"/>
                  </a:lnTo>
                  <a:lnTo>
                    <a:pt x="818" y="297"/>
                  </a:lnTo>
                  <a:lnTo>
                    <a:pt x="764" y="328"/>
                  </a:lnTo>
                  <a:lnTo>
                    <a:pt x="711" y="362"/>
                  </a:lnTo>
                  <a:lnTo>
                    <a:pt x="661" y="398"/>
                  </a:lnTo>
                  <a:lnTo>
                    <a:pt x="611" y="436"/>
                  </a:lnTo>
                  <a:lnTo>
                    <a:pt x="565" y="477"/>
                  </a:lnTo>
                  <a:lnTo>
                    <a:pt x="519" y="520"/>
                  </a:lnTo>
                  <a:lnTo>
                    <a:pt x="476" y="566"/>
                  </a:lnTo>
                  <a:lnTo>
                    <a:pt x="435" y="612"/>
                  </a:lnTo>
                  <a:lnTo>
                    <a:pt x="397" y="662"/>
                  </a:lnTo>
                  <a:lnTo>
                    <a:pt x="361" y="712"/>
                  </a:lnTo>
                  <a:lnTo>
                    <a:pt x="327" y="765"/>
                  </a:lnTo>
                  <a:lnTo>
                    <a:pt x="296" y="819"/>
                  </a:lnTo>
                  <a:lnTo>
                    <a:pt x="267" y="875"/>
                  </a:lnTo>
                  <a:lnTo>
                    <a:pt x="242" y="932"/>
                  </a:lnTo>
                  <a:lnTo>
                    <a:pt x="218" y="990"/>
                  </a:lnTo>
                  <a:lnTo>
                    <a:pt x="198" y="1052"/>
                  </a:lnTo>
                  <a:lnTo>
                    <a:pt x="181" y="1113"/>
                  </a:lnTo>
                  <a:lnTo>
                    <a:pt x="166" y="1175"/>
                  </a:lnTo>
                  <a:lnTo>
                    <a:pt x="154" y="1239"/>
                  </a:lnTo>
                  <a:lnTo>
                    <a:pt x="146" y="1304"/>
                  </a:lnTo>
                  <a:lnTo>
                    <a:pt x="141" y="1370"/>
                  </a:lnTo>
                  <a:lnTo>
                    <a:pt x="140" y="1436"/>
                  </a:lnTo>
                  <a:lnTo>
                    <a:pt x="141" y="1503"/>
                  </a:lnTo>
                  <a:lnTo>
                    <a:pt x="146" y="1569"/>
                  </a:lnTo>
                  <a:lnTo>
                    <a:pt x="154" y="1634"/>
                  </a:lnTo>
                  <a:lnTo>
                    <a:pt x="166" y="1697"/>
                  </a:lnTo>
                  <a:lnTo>
                    <a:pt x="181" y="1760"/>
                  </a:lnTo>
                  <a:lnTo>
                    <a:pt x="198" y="1821"/>
                  </a:lnTo>
                  <a:lnTo>
                    <a:pt x="218" y="1881"/>
                  </a:lnTo>
                  <a:lnTo>
                    <a:pt x="242" y="1940"/>
                  </a:lnTo>
                  <a:lnTo>
                    <a:pt x="267" y="1997"/>
                  </a:lnTo>
                  <a:lnTo>
                    <a:pt x="296" y="2054"/>
                  </a:lnTo>
                  <a:lnTo>
                    <a:pt x="327" y="2108"/>
                  </a:lnTo>
                  <a:lnTo>
                    <a:pt x="361" y="2160"/>
                  </a:lnTo>
                  <a:lnTo>
                    <a:pt x="397" y="2211"/>
                  </a:lnTo>
                  <a:lnTo>
                    <a:pt x="435" y="2260"/>
                  </a:lnTo>
                  <a:lnTo>
                    <a:pt x="476" y="2307"/>
                  </a:lnTo>
                  <a:lnTo>
                    <a:pt x="519" y="2352"/>
                  </a:lnTo>
                  <a:lnTo>
                    <a:pt x="565" y="2394"/>
                  </a:lnTo>
                  <a:lnTo>
                    <a:pt x="611" y="2435"/>
                  </a:lnTo>
                  <a:lnTo>
                    <a:pt x="661" y="2475"/>
                  </a:lnTo>
                  <a:lnTo>
                    <a:pt x="711" y="2511"/>
                  </a:lnTo>
                  <a:lnTo>
                    <a:pt x="764" y="2544"/>
                  </a:lnTo>
                  <a:lnTo>
                    <a:pt x="818" y="2576"/>
                  </a:lnTo>
                  <a:lnTo>
                    <a:pt x="874" y="2604"/>
                  </a:lnTo>
                  <a:lnTo>
                    <a:pt x="932" y="2630"/>
                  </a:lnTo>
                  <a:lnTo>
                    <a:pt x="991" y="2654"/>
                  </a:lnTo>
                  <a:lnTo>
                    <a:pt x="1051" y="2674"/>
                  </a:lnTo>
                  <a:lnTo>
                    <a:pt x="1112" y="2691"/>
                  </a:lnTo>
                  <a:lnTo>
                    <a:pt x="1174" y="2705"/>
                  </a:lnTo>
                  <a:lnTo>
                    <a:pt x="1238" y="2717"/>
                  </a:lnTo>
                  <a:lnTo>
                    <a:pt x="1303" y="2726"/>
                  </a:lnTo>
                  <a:lnTo>
                    <a:pt x="1368" y="2730"/>
                  </a:lnTo>
                  <a:lnTo>
                    <a:pt x="1436" y="2732"/>
                  </a:lnTo>
                  <a:lnTo>
                    <a:pt x="1502" y="2730"/>
                  </a:lnTo>
                  <a:lnTo>
                    <a:pt x="1568" y="2726"/>
                  </a:lnTo>
                  <a:lnTo>
                    <a:pt x="1632" y="2717"/>
                  </a:lnTo>
                  <a:lnTo>
                    <a:pt x="1696" y="2705"/>
                  </a:lnTo>
                  <a:lnTo>
                    <a:pt x="1758" y="2691"/>
                  </a:lnTo>
                  <a:lnTo>
                    <a:pt x="1820" y="2674"/>
                  </a:lnTo>
                  <a:lnTo>
                    <a:pt x="1881" y="2654"/>
                  </a:lnTo>
                  <a:lnTo>
                    <a:pt x="1940" y="2630"/>
                  </a:lnTo>
                  <a:lnTo>
                    <a:pt x="1996" y="2604"/>
                  </a:lnTo>
                  <a:lnTo>
                    <a:pt x="2052" y="2576"/>
                  </a:lnTo>
                  <a:lnTo>
                    <a:pt x="2106" y="2544"/>
                  </a:lnTo>
                  <a:lnTo>
                    <a:pt x="2159" y="2511"/>
                  </a:lnTo>
                  <a:lnTo>
                    <a:pt x="2210" y="2475"/>
                  </a:lnTo>
                  <a:lnTo>
                    <a:pt x="2259" y="2435"/>
                  </a:lnTo>
                  <a:lnTo>
                    <a:pt x="2306" y="2394"/>
                  </a:lnTo>
                  <a:lnTo>
                    <a:pt x="2351" y="2352"/>
                  </a:lnTo>
                  <a:lnTo>
                    <a:pt x="2394" y="2307"/>
                  </a:lnTo>
                  <a:lnTo>
                    <a:pt x="2435" y="2260"/>
                  </a:lnTo>
                  <a:lnTo>
                    <a:pt x="2473" y="2211"/>
                  </a:lnTo>
                  <a:lnTo>
                    <a:pt x="2509" y="2160"/>
                  </a:lnTo>
                  <a:lnTo>
                    <a:pt x="2543" y="2108"/>
                  </a:lnTo>
                  <a:lnTo>
                    <a:pt x="2574" y="2054"/>
                  </a:lnTo>
                  <a:lnTo>
                    <a:pt x="2603" y="1997"/>
                  </a:lnTo>
                  <a:lnTo>
                    <a:pt x="2629" y="1940"/>
                  </a:lnTo>
                  <a:lnTo>
                    <a:pt x="2652" y="1881"/>
                  </a:lnTo>
                  <a:lnTo>
                    <a:pt x="2673" y="1821"/>
                  </a:lnTo>
                  <a:lnTo>
                    <a:pt x="2691" y="1760"/>
                  </a:lnTo>
                  <a:lnTo>
                    <a:pt x="2705" y="1697"/>
                  </a:lnTo>
                  <a:lnTo>
                    <a:pt x="2716" y="1634"/>
                  </a:lnTo>
                  <a:lnTo>
                    <a:pt x="2724" y="1569"/>
                  </a:lnTo>
                  <a:lnTo>
                    <a:pt x="2729" y="1503"/>
                  </a:lnTo>
                  <a:lnTo>
                    <a:pt x="2731" y="1436"/>
                  </a:lnTo>
                  <a:lnTo>
                    <a:pt x="2729" y="1370"/>
                  </a:lnTo>
                  <a:lnTo>
                    <a:pt x="2724" y="1304"/>
                  </a:lnTo>
                  <a:lnTo>
                    <a:pt x="2716" y="1239"/>
                  </a:lnTo>
                  <a:lnTo>
                    <a:pt x="2705" y="1175"/>
                  </a:lnTo>
                  <a:lnTo>
                    <a:pt x="2691" y="1113"/>
                  </a:lnTo>
                  <a:lnTo>
                    <a:pt x="2673" y="1052"/>
                  </a:lnTo>
                  <a:lnTo>
                    <a:pt x="2652" y="990"/>
                  </a:lnTo>
                  <a:lnTo>
                    <a:pt x="2629" y="932"/>
                  </a:lnTo>
                  <a:lnTo>
                    <a:pt x="2603" y="875"/>
                  </a:lnTo>
                  <a:lnTo>
                    <a:pt x="2574" y="819"/>
                  </a:lnTo>
                  <a:lnTo>
                    <a:pt x="2543" y="765"/>
                  </a:lnTo>
                  <a:lnTo>
                    <a:pt x="2509" y="712"/>
                  </a:lnTo>
                  <a:lnTo>
                    <a:pt x="2473" y="662"/>
                  </a:lnTo>
                  <a:lnTo>
                    <a:pt x="2435" y="612"/>
                  </a:lnTo>
                  <a:lnTo>
                    <a:pt x="2394" y="566"/>
                  </a:lnTo>
                  <a:lnTo>
                    <a:pt x="2351" y="520"/>
                  </a:lnTo>
                  <a:lnTo>
                    <a:pt x="2306" y="477"/>
                  </a:lnTo>
                  <a:lnTo>
                    <a:pt x="2259" y="436"/>
                  </a:lnTo>
                  <a:lnTo>
                    <a:pt x="2210" y="398"/>
                  </a:lnTo>
                  <a:lnTo>
                    <a:pt x="2159" y="362"/>
                  </a:lnTo>
                  <a:lnTo>
                    <a:pt x="2106" y="328"/>
                  </a:lnTo>
                  <a:lnTo>
                    <a:pt x="2052" y="297"/>
                  </a:lnTo>
                  <a:lnTo>
                    <a:pt x="1996" y="268"/>
                  </a:lnTo>
                  <a:lnTo>
                    <a:pt x="1940" y="242"/>
                  </a:lnTo>
                  <a:lnTo>
                    <a:pt x="1881" y="219"/>
                  </a:lnTo>
                  <a:lnTo>
                    <a:pt x="1820" y="198"/>
                  </a:lnTo>
                  <a:lnTo>
                    <a:pt x="1758" y="180"/>
                  </a:lnTo>
                  <a:lnTo>
                    <a:pt x="1696" y="166"/>
                  </a:lnTo>
                  <a:lnTo>
                    <a:pt x="1632" y="155"/>
                  </a:lnTo>
                  <a:lnTo>
                    <a:pt x="1568" y="147"/>
                  </a:lnTo>
                  <a:lnTo>
                    <a:pt x="1502" y="142"/>
                  </a:lnTo>
                  <a:lnTo>
                    <a:pt x="1436" y="140"/>
                  </a:lnTo>
                  <a:close/>
                </a:path>
              </a:pathLst>
            </a:custGeom>
            <a:gradFill flip="none" rotWithShape="1">
              <a:gsLst>
                <a:gs pos="30000">
                  <a:schemeClr val="accent1"/>
                </a:gs>
                <a:gs pos="85000">
                  <a:schemeClr val="tx2"/>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19" name="Freeform 7"/>
            <p:cNvSpPr>
              <a:spLocks noEditPoints="1"/>
            </p:cNvSpPr>
            <p:nvPr/>
          </p:nvSpPr>
          <p:spPr bwMode="auto">
            <a:xfrm>
              <a:off x="3135313" y="479426"/>
              <a:ext cx="614363" cy="614363"/>
            </a:xfrm>
            <a:custGeom>
              <a:avLst/>
              <a:gdLst>
                <a:gd name="T0" fmla="*/ 985 w 2325"/>
                <a:gd name="T1" fmla="*/ 2312 h 2325"/>
                <a:gd name="T2" fmla="*/ 763 w 2325"/>
                <a:gd name="T3" fmla="*/ 2255 h 2325"/>
                <a:gd name="T4" fmla="*/ 560 w 2325"/>
                <a:gd name="T5" fmla="*/ 2157 h 2325"/>
                <a:gd name="T6" fmla="*/ 380 w 2325"/>
                <a:gd name="T7" fmla="*/ 2023 h 2325"/>
                <a:gd name="T8" fmla="*/ 230 w 2325"/>
                <a:gd name="T9" fmla="*/ 1859 h 2325"/>
                <a:gd name="T10" fmla="*/ 114 w 2325"/>
                <a:gd name="T11" fmla="*/ 1667 h 2325"/>
                <a:gd name="T12" fmla="*/ 36 w 2325"/>
                <a:gd name="T13" fmla="*/ 1453 h 2325"/>
                <a:gd name="T14" fmla="*/ 0 w 2325"/>
                <a:gd name="T15" fmla="*/ 1163 h 2325"/>
                <a:gd name="T16" fmla="*/ 23 w 2325"/>
                <a:gd name="T17" fmla="*/ 929 h 2325"/>
                <a:gd name="T18" fmla="*/ 91 w 2325"/>
                <a:gd name="T19" fmla="*/ 711 h 2325"/>
                <a:gd name="T20" fmla="*/ 198 w 2325"/>
                <a:gd name="T21" fmla="*/ 513 h 2325"/>
                <a:gd name="T22" fmla="*/ 341 w 2325"/>
                <a:gd name="T23" fmla="*/ 342 h 2325"/>
                <a:gd name="T24" fmla="*/ 512 w 2325"/>
                <a:gd name="T25" fmla="*/ 199 h 2325"/>
                <a:gd name="T26" fmla="*/ 710 w 2325"/>
                <a:gd name="T27" fmla="*/ 92 h 2325"/>
                <a:gd name="T28" fmla="*/ 929 w 2325"/>
                <a:gd name="T29" fmla="*/ 24 h 2325"/>
                <a:gd name="T30" fmla="*/ 1221 w 2325"/>
                <a:gd name="T31" fmla="*/ 2 h 2325"/>
                <a:gd name="T32" fmla="*/ 1452 w 2325"/>
                <a:gd name="T33" fmla="*/ 37 h 2325"/>
                <a:gd name="T34" fmla="*/ 1665 w 2325"/>
                <a:gd name="T35" fmla="*/ 115 h 2325"/>
                <a:gd name="T36" fmla="*/ 1857 w 2325"/>
                <a:gd name="T37" fmla="*/ 231 h 2325"/>
                <a:gd name="T38" fmla="*/ 2023 w 2325"/>
                <a:gd name="T39" fmla="*/ 381 h 2325"/>
                <a:gd name="T40" fmla="*/ 2156 w 2325"/>
                <a:gd name="T41" fmla="*/ 560 h 2325"/>
                <a:gd name="T42" fmla="*/ 2254 w 2325"/>
                <a:gd name="T43" fmla="*/ 764 h 2325"/>
                <a:gd name="T44" fmla="*/ 2319 w 2325"/>
                <a:gd name="T45" fmla="*/ 1044 h 2325"/>
                <a:gd name="T46" fmla="*/ 2319 w 2325"/>
                <a:gd name="T47" fmla="*/ 1281 h 2325"/>
                <a:gd name="T48" fmla="*/ 2272 w 2325"/>
                <a:gd name="T49" fmla="*/ 1508 h 2325"/>
                <a:gd name="T50" fmla="*/ 2184 w 2325"/>
                <a:gd name="T51" fmla="*/ 1717 h 2325"/>
                <a:gd name="T52" fmla="*/ 2059 w 2325"/>
                <a:gd name="T53" fmla="*/ 1902 h 2325"/>
                <a:gd name="T54" fmla="*/ 1902 w 2325"/>
                <a:gd name="T55" fmla="*/ 2060 h 2325"/>
                <a:gd name="T56" fmla="*/ 1716 w 2325"/>
                <a:gd name="T57" fmla="*/ 2185 h 2325"/>
                <a:gd name="T58" fmla="*/ 1507 w 2325"/>
                <a:gd name="T59" fmla="*/ 2274 h 2325"/>
                <a:gd name="T60" fmla="*/ 1221 w 2325"/>
                <a:gd name="T61" fmla="*/ 2324 h 2325"/>
                <a:gd name="T62" fmla="*/ 1058 w 2325"/>
                <a:gd name="T63" fmla="*/ 145 h 2325"/>
                <a:gd name="T64" fmla="*/ 858 w 2325"/>
                <a:gd name="T65" fmla="*/ 186 h 2325"/>
                <a:gd name="T66" fmla="*/ 676 w 2325"/>
                <a:gd name="T67" fmla="*/ 264 h 2325"/>
                <a:gd name="T68" fmla="*/ 512 w 2325"/>
                <a:gd name="T69" fmla="*/ 374 h 2325"/>
                <a:gd name="T70" fmla="*/ 373 w 2325"/>
                <a:gd name="T71" fmla="*/ 512 h 2325"/>
                <a:gd name="T72" fmla="*/ 263 w 2325"/>
                <a:gd name="T73" fmla="*/ 675 h 2325"/>
                <a:gd name="T74" fmla="*/ 186 w 2325"/>
                <a:gd name="T75" fmla="*/ 859 h 2325"/>
                <a:gd name="T76" fmla="*/ 145 w 2325"/>
                <a:gd name="T77" fmla="*/ 1058 h 2325"/>
                <a:gd name="T78" fmla="*/ 145 w 2325"/>
                <a:gd name="T79" fmla="*/ 1267 h 2325"/>
                <a:gd name="T80" fmla="*/ 186 w 2325"/>
                <a:gd name="T81" fmla="*/ 1467 h 2325"/>
                <a:gd name="T82" fmla="*/ 263 w 2325"/>
                <a:gd name="T83" fmla="*/ 1650 h 2325"/>
                <a:gd name="T84" fmla="*/ 373 w 2325"/>
                <a:gd name="T85" fmla="*/ 1813 h 2325"/>
                <a:gd name="T86" fmla="*/ 512 w 2325"/>
                <a:gd name="T87" fmla="*/ 1952 h 2325"/>
                <a:gd name="T88" fmla="*/ 676 w 2325"/>
                <a:gd name="T89" fmla="*/ 2063 h 2325"/>
                <a:gd name="T90" fmla="*/ 858 w 2325"/>
                <a:gd name="T91" fmla="*/ 2139 h 2325"/>
                <a:gd name="T92" fmla="*/ 1058 w 2325"/>
                <a:gd name="T93" fmla="*/ 2180 h 2325"/>
                <a:gd name="T94" fmla="*/ 1267 w 2325"/>
                <a:gd name="T95" fmla="*/ 2180 h 2325"/>
                <a:gd name="T96" fmla="*/ 1466 w 2325"/>
                <a:gd name="T97" fmla="*/ 2139 h 2325"/>
                <a:gd name="T98" fmla="*/ 1650 w 2325"/>
                <a:gd name="T99" fmla="*/ 2063 h 2325"/>
                <a:gd name="T100" fmla="*/ 1812 w 2325"/>
                <a:gd name="T101" fmla="*/ 1952 h 2325"/>
                <a:gd name="T102" fmla="*/ 1951 w 2325"/>
                <a:gd name="T103" fmla="*/ 1813 h 2325"/>
                <a:gd name="T104" fmla="*/ 2061 w 2325"/>
                <a:gd name="T105" fmla="*/ 1650 h 2325"/>
                <a:gd name="T106" fmla="*/ 2139 w 2325"/>
                <a:gd name="T107" fmla="*/ 1467 h 2325"/>
                <a:gd name="T108" fmla="*/ 2180 w 2325"/>
                <a:gd name="T109" fmla="*/ 1267 h 2325"/>
                <a:gd name="T110" fmla="*/ 2180 w 2325"/>
                <a:gd name="T111" fmla="*/ 1058 h 2325"/>
                <a:gd name="T112" fmla="*/ 2139 w 2325"/>
                <a:gd name="T113" fmla="*/ 859 h 2325"/>
                <a:gd name="T114" fmla="*/ 2061 w 2325"/>
                <a:gd name="T115" fmla="*/ 675 h 2325"/>
                <a:gd name="T116" fmla="*/ 1951 w 2325"/>
                <a:gd name="T117" fmla="*/ 512 h 2325"/>
                <a:gd name="T118" fmla="*/ 1812 w 2325"/>
                <a:gd name="T119" fmla="*/ 374 h 2325"/>
                <a:gd name="T120" fmla="*/ 1650 w 2325"/>
                <a:gd name="T121" fmla="*/ 264 h 2325"/>
                <a:gd name="T122" fmla="*/ 1466 w 2325"/>
                <a:gd name="T123" fmla="*/ 186 h 2325"/>
                <a:gd name="T124" fmla="*/ 1267 w 2325"/>
                <a:gd name="T125" fmla="*/ 145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5" h="2325">
                  <a:moveTo>
                    <a:pt x="1163" y="2325"/>
                  </a:moveTo>
                  <a:lnTo>
                    <a:pt x="1103" y="2324"/>
                  </a:lnTo>
                  <a:lnTo>
                    <a:pt x="1044" y="2319"/>
                  </a:lnTo>
                  <a:lnTo>
                    <a:pt x="985" y="2312"/>
                  </a:lnTo>
                  <a:lnTo>
                    <a:pt x="929" y="2303"/>
                  </a:lnTo>
                  <a:lnTo>
                    <a:pt x="872" y="2289"/>
                  </a:lnTo>
                  <a:lnTo>
                    <a:pt x="817" y="2274"/>
                  </a:lnTo>
                  <a:lnTo>
                    <a:pt x="763" y="2255"/>
                  </a:lnTo>
                  <a:lnTo>
                    <a:pt x="710" y="2234"/>
                  </a:lnTo>
                  <a:lnTo>
                    <a:pt x="659" y="2211"/>
                  </a:lnTo>
                  <a:lnTo>
                    <a:pt x="608" y="2185"/>
                  </a:lnTo>
                  <a:lnTo>
                    <a:pt x="560" y="2157"/>
                  </a:lnTo>
                  <a:lnTo>
                    <a:pt x="512" y="2127"/>
                  </a:lnTo>
                  <a:lnTo>
                    <a:pt x="467" y="2095"/>
                  </a:lnTo>
                  <a:lnTo>
                    <a:pt x="424" y="2060"/>
                  </a:lnTo>
                  <a:lnTo>
                    <a:pt x="380" y="2023"/>
                  </a:lnTo>
                  <a:lnTo>
                    <a:pt x="341" y="1985"/>
                  </a:lnTo>
                  <a:lnTo>
                    <a:pt x="302" y="1945"/>
                  </a:lnTo>
                  <a:lnTo>
                    <a:pt x="265" y="1902"/>
                  </a:lnTo>
                  <a:lnTo>
                    <a:pt x="230" y="1859"/>
                  </a:lnTo>
                  <a:lnTo>
                    <a:pt x="198" y="1813"/>
                  </a:lnTo>
                  <a:lnTo>
                    <a:pt x="168" y="1765"/>
                  </a:lnTo>
                  <a:lnTo>
                    <a:pt x="140" y="1717"/>
                  </a:lnTo>
                  <a:lnTo>
                    <a:pt x="114" y="1667"/>
                  </a:lnTo>
                  <a:lnTo>
                    <a:pt x="91" y="1615"/>
                  </a:lnTo>
                  <a:lnTo>
                    <a:pt x="70" y="1562"/>
                  </a:lnTo>
                  <a:lnTo>
                    <a:pt x="52" y="1508"/>
                  </a:lnTo>
                  <a:lnTo>
                    <a:pt x="36" y="1453"/>
                  </a:lnTo>
                  <a:lnTo>
                    <a:pt x="23" y="1397"/>
                  </a:lnTo>
                  <a:lnTo>
                    <a:pt x="6" y="1281"/>
                  </a:lnTo>
                  <a:lnTo>
                    <a:pt x="1" y="1223"/>
                  </a:lnTo>
                  <a:lnTo>
                    <a:pt x="0" y="1163"/>
                  </a:lnTo>
                  <a:lnTo>
                    <a:pt x="1" y="1104"/>
                  </a:lnTo>
                  <a:lnTo>
                    <a:pt x="6" y="1044"/>
                  </a:lnTo>
                  <a:lnTo>
                    <a:pt x="13" y="986"/>
                  </a:lnTo>
                  <a:lnTo>
                    <a:pt x="23" y="929"/>
                  </a:lnTo>
                  <a:lnTo>
                    <a:pt x="36" y="872"/>
                  </a:lnTo>
                  <a:lnTo>
                    <a:pt x="52" y="818"/>
                  </a:lnTo>
                  <a:lnTo>
                    <a:pt x="70" y="764"/>
                  </a:lnTo>
                  <a:lnTo>
                    <a:pt x="91" y="711"/>
                  </a:lnTo>
                  <a:lnTo>
                    <a:pt x="114" y="660"/>
                  </a:lnTo>
                  <a:lnTo>
                    <a:pt x="140" y="609"/>
                  </a:lnTo>
                  <a:lnTo>
                    <a:pt x="168" y="560"/>
                  </a:lnTo>
                  <a:lnTo>
                    <a:pt x="198" y="513"/>
                  </a:lnTo>
                  <a:lnTo>
                    <a:pt x="230" y="468"/>
                  </a:lnTo>
                  <a:lnTo>
                    <a:pt x="265" y="423"/>
                  </a:lnTo>
                  <a:lnTo>
                    <a:pt x="302" y="381"/>
                  </a:lnTo>
                  <a:lnTo>
                    <a:pt x="341" y="342"/>
                  </a:lnTo>
                  <a:lnTo>
                    <a:pt x="380" y="302"/>
                  </a:lnTo>
                  <a:lnTo>
                    <a:pt x="424" y="266"/>
                  </a:lnTo>
                  <a:lnTo>
                    <a:pt x="467" y="231"/>
                  </a:lnTo>
                  <a:lnTo>
                    <a:pt x="512" y="199"/>
                  </a:lnTo>
                  <a:lnTo>
                    <a:pt x="560" y="169"/>
                  </a:lnTo>
                  <a:lnTo>
                    <a:pt x="608" y="141"/>
                  </a:lnTo>
                  <a:lnTo>
                    <a:pt x="659" y="115"/>
                  </a:lnTo>
                  <a:lnTo>
                    <a:pt x="710" y="92"/>
                  </a:lnTo>
                  <a:lnTo>
                    <a:pt x="763" y="71"/>
                  </a:lnTo>
                  <a:lnTo>
                    <a:pt x="817" y="53"/>
                  </a:lnTo>
                  <a:lnTo>
                    <a:pt x="872" y="37"/>
                  </a:lnTo>
                  <a:lnTo>
                    <a:pt x="929" y="24"/>
                  </a:lnTo>
                  <a:lnTo>
                    <a:pt x="1044" y="6"/>
                  </a:lnTo>
                  <a:lnTo>
                    <a:pt x="1103" y="2"/>
                  </a:lnTo>
                  <a:lnTo>
                    <a:pt x="1163" y="0"/>
                  </a:lnTo>
                  <a:lnTo>
                    <a:pt x="1221" y="2"/>
                  </a:lnTo>
                  <a:lnTo>
                    <a:pt x="1281" y="6"/>
                  </a:lnTo>
                  <a:lnTo>
                    <a:pt x="1339" y="14"/>
                  </a:lnTo>
                  <a:lnTo>
                    <a:pt x="1397" y="24"/>
                  </a:lnTo>
                  <a:lnTo>
                    <a:pt x="1452" y="37"/>
                  </a:lnTo>
                  <a:lnTo>
                    <a:pt x="1507" y="53"/>
                  </a:lnTo>
                  <a:lnTo>
                    <a:pt x="1561" y="71"/>
                  </a:lnTo>
                  <a:lnTo>
                    <a:pt x="1614" y="92"/>
                  </a:lnTo>
                  <a:lnTo>
                    <a:pt x="1665" y="115"/>
                  </a:lnTo>
                  <a:lnTo>
                    <a:pt x="1716" y="141"/>
                  </a:lnTo>
                  <a:lnTo>
                    <a:pt x="1765" y="169"/>
                  </a:lnTo>
                  <a:lnTo>
                    <a:pt x="1812" y="199"/>
                  </a:lnTo>
                  <a:lnTo>
                    <a:pt x="1857" y="231"/>
                  </a:lnTo>
                  <a:lnTo>
                    <a:pt x="1902" y="266"/>
                  </a:lnTo>
                  <a:lnTo>
                    <a:pt x="1944" y="302"/>
                  </a:lnTo>
                  <a:lnTo>
                    <a:pt x="1983" y="342"/>
                  </a:lnTo>
                  <a:lnTo>
                    <a:pt x="2023" y="381"/>
                  </a:lnTo>
                  <a:lnTo>
                    <a:pt x="2059" y="423"/>
                  </a:lnTo>
                  <a:lnTo>
                    <a:pt x="2094" y="468"/>
                  </a:lnTo>
                  <a:lnTo>
                    <a:pt x="2126" y="513"/>
                  </a:lnTo>
                  <a:lnTo>
                    <a:pt x="2156" y="560"/>
                  </a:lnTo>
                  <a:lnTo>
                    <a:pt x="2184" y="609"/>
                  </a:lnTo>
                  <a:lnTo>
                    <a:pt x="2210" y="660"/>
                  </a:lnTo>
                  <a:lnTo>
                    <a:pt x="2233" y="711"/>
                  </a:lnTo>
                  <a:lnTo>
                    <a:pt x="2254" y="764"/>
                  </a:lnTo>
                  <a:lnTo>
                    <a:pt x="2272" y="818"/>
                  </a:lnTo>
                  <a:lnTo>
                    <a:pt x="2288" y="872"/>
                  </a:lnTo>
                  <a:lnTo>
                    <a:pt x="2301" y="929"/>
                  </a:lnTo>
                  <a:lnTo>
                    <a:pt x="2319" y="1044"/>
                  </a:lnTo>
                  <a:lnTo>
                    <a:pt x="2323" y="1104"/>
                  </a:lnTo>
                  <a:lnTo>
                    <a:pt x="2325" y="1163"/>
                  </a:lnTo>
                  <a:lnTo>
                    <a:pt x="2323" y="1223"/>
                  </a:lnTo>
                  <a:lnTo>
                    <a:pt x="2319" y="1281"/>
                  </a:lnTo>
                  <a:lnTo>
                    <a:pt x="2311" y="1340"/>
                  </a:lnTo>
                  <a:lnTo>
                    <a:pt x="2301" y="1397"/>
                  </a:lnTo>
                  <a:lnTo>
                    <a:pt x="2288" y="1453"/>
                  </a:lnTo>
                  <a:lnTo>
                    <a:pt x="2272" y="1508"/>
                  </a:lnTo>
                  <a:lnTo>
                    <a:pt x="2254" y="1562"/>
                  </a:lnTo>
                  <a:lnTo>
                    <a:pt x="2233" y="1615"/>
                  </a:lnTo>
                  <a:lnTo>
                    <a:pt x="2210" y="1667"/>
                  </a:lnTo>
                  <a:lnTo>
                    <a:pt x="2184" y="1717"/>
                  </a:lnTo>
                  <a:lnTo>
                    <a:pt x="2156" y="1765"/>
                  </a:lnTo>
                  <a:lnTo>
                    <a:pt x="2126" y="1813"/>
                  </a:lnTo>
                  <a:lnTo>
                    <a:pt x="2094" y="1859"/>
                  </a:lnTo>
                  <a:lnTo>
                    <a:pt x="2059" y="1902"/>
                  </a:lnTo>
                  <a:lnTo>
                    <a:pt x="2023" y="1945"/>
                  </a:lnTo>
                  <a:lnTo>
                    <a:pt x="1983" y="1985"/>
                  </a:lnTo>
                  <a:lnTo>
                    <a:pt x="1944" y="2023"/>
                  </a:lnTo>
                  <a:lnTo>
                    <a:pt x="1902" y="2060"/>
                  </a:lnTo>
                  <a:lnTo>
                    <a:pt x="1857" y="2095"/>
                  </a:lnTo>
                  <a:lnTo>
                    <a:pt x="1812" y="2127"/>
                  </a:lnTo>
                  <a:lnTo>
                    <a:pt x="1765" y="2157"/>
                  </a:lnTo>
                  <a:lnTo>
                    <a:pt x="1716" y="2185"/>
                  </a:lnTo>
                  <a:lnTo>
                    <a:pt x="1665" y="2211"/>
                  </a:lnTo>
                  <a:lnTo>
                    <a:pt x="1614" y="2234"/>
                  </a:lnTo>
                  <a:lnTo>
                    <a:pt x="1561" y="2255"/>
                  </a:lnTo>
                  <a:lnTo>
                    <a:pt x="1507" y="2274"/>
                  </a:lnTo>
                  <a:lnTo>
                    <a:pt x="1452" y="2289"/>
                  </a:lnTo>
                  <a:lnTo>
                    <a:pt x="1397" y="2303"/>
                  </a:lnTo>
                  <a:lnTo>
                    <a:pt x="1281" y="2319"/>
                  </a:lnTo>
                  <a:lnTo>
                    <a:pt x="1221" y="2324"/>
                  </a:lnTo>
                  <a:lnTo>
                    <a:pt x="1163" y="2325"/>
                  </a:lnTo>
                  <a:close/>
                  <a:moveTo>
                    <a:pt x="1163" y="140"/>
                  </a:moveTo>
                  <a:lnTo>
                    <a:pt x="1110" y="141"/>
                  </a:lnTo>
                  <a:lnTo>
                    <a:pt x="1058" y="145"/>
                  </a:lnTo>
                  <a:lnTo>
                    <a:pt x="1007" y="152"/>
                  </a:lnTo>
                  <a:lnTo>
                    <a:pt x="956" y="161"/>
                  </a:lnTo>
                  <a:lnTo>
                    <a:pt x="907" y="173"/>
                  </a:lnTo>
                  <a:lnTo>
                    <a:pt x="858" y="186"/>
                  </a:lnTo>
                  <a:lnTo>
                    <a:pt x="811" y="203"/>
                  </a:lnTo>
                  <a:lnTo>
                    <a:pt x="764" y="221"/>
                  </a:lnTo>
                  <a:lnTo>
                    <a:pt x="719" y="241"/>
                  </a:lnTo>
                  <a:lnTo>
                    <a:pt x="676" y="264"/>
                  </a:lnTo>
                  <a:lnTo>
                    <a:pt x="632" y="289"/>
                  </a:lnTo>
                  <a:lnTo>
                    <a:pt x="590" y="315"/>
                  </a:lnTo>
                  <a:lnTo>
                    <a:pt x="551" y="344"/>
                  </a:lnTo>
                  <a:lnTo>
                    <a:pt x="512" y="374"/>
                  </a:lnTo>
                  <a:lnTo>
                    <a:pt x="475" y="407"/>
                  </a:lnTo>
                  <a:lnTo>
                    <a:pt x="439" y="440"/>
                  </a:lnTo>
                  <a:lnTo>
                    <a:pt x="406" y="476"/>
                  </a:lnTo>
                  <a:lnTo>
                    <a:pt x="373" y="512"/>
                  </a:lnTo>
                  <a:lnTo>
                    <a:pt x="343" y="552"/>
                  </a:lnTo>
                  <a:lnTo>
                    <a:pt x="314" y="591"/>
                  </a:lnTo>
                  <a:lnTo>
                    <a:pt x="288" y="633"/>
                  </a:lnTo>
                  <a:lnTo>
                    <a:pt x="263" y="675"/>
                  </a:lnTo>
                  <a:lnTo>
                    <a:pt x="240" y="720"/>
                  </a:lnTo>
                  <a:lnTo>
                    <a:pt x="220" y="765"/>
                  </a:lnTo>
                  <a:lnTo>
                    <a:pt x="202" y="812"/>
                  </a:lnTo>
                  <a:lnTo>
                    <a:pt x="186" y="859"/>
                  </a:lnTo>
                  <a:lnTo>
                    <a:pt x="172" y="908"/>
                  </a:lnTo>
                  <a:lnTo>
                    <a:pt x="161" y="957"/>
                  </a:lnTo>
                  <a:lnTo>
                    <a:pt x="151" y="1008"/>
                  </a:lnTo>
                  <a:lnTo>
                    <a:pt x="145" y="1058"/>
                  </a:lnTo>
                  <a:lnTo>
                    <a:pt x="140" y="1111"/>
                  </a:lnTo>
                  <a:lnTo>
                    <a:pt x="139" y="1163"/>
                  </a:lnTo>
                  <a:lnTo>
                    <a:pt x="140" y="1215"/>
                  </a:lnTo>
                  <a:lnTo>
                    <a:pt x="145" y="1267"/>
                  </a:lnTo>
                  <a:lnTo>
                    <a:pt x="151" y="1319"/>
                  </a:lnTo>
                  <a:lnTo>
                    <a:pt x="161" y="1369"/>
                  </a:lnTo>
                  <a:lnTo>
                    <a:pt x="172" y="1418"/>
                  </a:lnTo>
                  <a:lnTo>
                    <a:pt x="186" y="1467"/>
                  </a:lnTo>
                  <a:lnTo>
                    <a:pt x="202" y="1514"/>
                  </a:lnTo>
                  <a:lnTo>
                    <a:pt x="220" y="1561"/>
                  </a:lnTo>
                  <a:lnTo>
                    <a:pt x="240" y="1607"/>
                  </a:lnTo>
                  <a:lnTo>
                    <a:pt x="263" y="1650"/>
                  </a:lnTo>
                  <a:lnTo>
                    <a:pt x="288" y="1693"/>
                  </a:lnTo>
                  <a:lnTo>
                    <a:pt x="314" y="1735"/>
                  </a:lnTo>
                  <a:lnTo>
                    <a:pt x="343" y="1775"/>
                  </a:lnTo>
                  <a:lnTo>
                    <a:pt x="373" y="1813"/>
                  </a:lnTo>
                  <a:lnTo>
                    <a:pt x="406" y="1850"/>
                  </a:lnTo>
                  <a:lnTo>
                    <a:pt x="439" y="1886"/>
                  </a:lnTo>
                  <a:lnTo>
                    <a:pt x="475" y="1920"/>
                  </a:lnTo>
                  <a:lnTo>
                    <a:pt x="512" y="1952"/>
                  </a:lnTo>
                  <a:lnTo>
                    <a:pt x="551" y="1982"/>
                  </a:lnTo>
                  <a:lnTo>
                    <a:pt x="590" y="2011"/>
                  </a:lnTo>
                  <a:lnTo>
                    <a:pt x="632" y="2037"/>
                  </a:lnTo>
                  <a:lnTo>
                    <a:pt x="676" y="2063"/>
                  </a:lnTo>
                  <a:lnTo>
                    <a:pt x="719" y="2085"/>
                  </a:lnTo>
                  <a:lnTo>
                    <a:pt x="764" y="2106"/>
                  </a:lnTo>
                  <a:lnTo>
                    <a:pt x="811" y="2124"/>
                  </a:lnTo>
                  <a:lnTo>
                    <a:pt x="858" y="2139"/>
                  </a:lnTo>
                  <a:lnTo>
                    <a:pt x="907" y="2154"/>
                  </a:lnTo>
                  <a:lnTo>
                    <a:pt x="956" y="2165"/>
                  </a:lnTo>
                  <a:lnTo>
                    <a:pt x="1007" y="2174"/>
                  </a:lnTo>
                  <a:lnTo>
                    <a:pt x="1058" y="2180"/>
                  </a:lnTo>
                  <a:lnTo>
                    <a:pt x="1110" y="2185"/>
                  </a:lnTo>
                  <a:lnTo>
                    <a:pt x="1163" y="2186"/>
                  </a:lnTo>
                  <a:lnTo>
                    <a:pt x="1214" y="2185"/>
                  </a:lnTo>
                  <a:lnTo>
                    <a:pt x="1267" y="2180"/>
                  </a:lnTo>
                  <a:lnTo>
                    <a:pt x="1317" y="2174"/>
                  </a:lnTo>
                  <a:lnTo>
                    <a:pt x="1368" y="2165"/>
                  </a:lnTo>
                  <a:lnTo>
                    <a:pt x="1417" y="2154"/>
                  </a:lnTo>
                  <a:lnTo>
                    <a:pt x="1466" y="2139"/>
                  </a:lnTo>
                  <a:lnTo>
                    <a:pt x="1513" y="2124"/>
                  </a:lnTo>
                  <a:lnTo>
                    <a:pt x="1560" y="2106"/>
                  </a:lnTo>
                  <a:lnTo>
                    <a:pt x="1605" y="2085"/>
                  </a:lnTo>
                  <a:lnTo>
                    <a:pt x="1650" y="2063"/>
                  </a:lnTo>
                  <a:lnTo>
                    <a:pt x="1692" y="2037"/>
                  </a:lnTo>
                  <a:lnTo>
                    <a:pt x="1734" y="2011"/>
                  </a:lnTo>
                  <a:lnTo>
                    <a:pt x="1773" y="1982"/>
                  </a:lnTo>
                  <a:lnTo>
                    <a:pt x="1812" y="1952"/>
                  </a:lnTo>
                  <a:lnTo>
                    <a:pt x="1849" y="1920"/>
                  </a:lnTo>
                  <a:lnTo>
                    <a:pt x="1885" y="1886"/>
                  </a:lnTo>
                  <a:lnTo>
                    <a:pt x="1919" y="1850"/>
                  </a:lnTo>
                  <a:lnTo>
                    <a:pt x="1951" y="1813"/>
                  </a:lnTo>
                  <a:lnTo>
                    <a:pt x="1981" y="1775"/>
                  </a:lnTo>
                  <a:lnTo>
                    <a:pt x="2010" y="1735"/>
                  </a:lnTo>
                  <a:lnTo>
                    <a:pt x="2036" y="1693"/>
                  </a:lnTo>
                  <a:lnTo>
                    <a:pt x="2061" y="1650"/>
                  </a:lnTo>
                  <a:lnTo>
                    <a:pt x="2084" y="1607"/>
                  </a:lnTo>
                  <a:lnTo>
                    <a:pt x="2104" y="1561"/>
                  </a:lnTo>
                  <a:lnTo>
                    <a:pt x="2122" y="1514"/>
                  </a:lnTo>
                  <a:lnTo>
                    <a:pt x="2139" y="1467"/>
                  </a:lnTo>
                  <a:lnTo>
                    <a:pt x="2152" y="1418"/>
                  </a:lnTo>
                  <a:lnTo>
                    <a:pt x="2164" y="1369"/>
                  </a:lnTo>
                  <a:lnTo>
                    <a:pt x="2173" y="1319"/>
                  </a:lnTo>
                  <a:lnTo>
                    <a:pt x="2180" y="1267"/>
                  </a:lnTo>
                  <a:lnTo>
                    <a:pt x="2184" y="1215"/>
                  </a:lnTo>
                  <a:lnTo>
                    <a:pt x="2185" y="1163"/>
                  </a:lnTo>
                  <a:lnTo>
                    <a:pt x="2184" y="1111"/>
                  </a:lnTo>
                  <a:lnTo>
                    <a:pt x="2180" y="1058"/>
                  </a:lnTo>
                  <a:lnTo>
                    <a:pt x="2173" y="1008"/>
                  </a:lnTo>
                  <a:lnTo>
                    <a:pt x="2164" y="957"/>
                  </a:lnTo>
                  <a:lnTo>
                    <a:pt x="2152" y="908"/>
                  </a:lnTo>
                  <a:lnTo>
                    <a:pt x="2139" y="859"/>
                  </a:lnTo>
                  <a:lnTo>
                    <a:pt x="2122" y="812"/>
                  </a:lnTo>
                  <a:lnTo>
                    <a:pt x="2104" y="765"/>
                  </a:lnTo>
                  <a:lnTo>
                    <a:pt x="2084" y="720"/>
                  </a:lnTo>
                  <a:lnTo>
                    <a:pt x="2061" y="675"/>
                  </a:lnTo>
                  <a:lnTo>
                    <a:pt x="2036" y="633"/>
                  </a:lnTo>
                  <a:lnTo>
                    <a:pt x="2010" y="591"/>
                  </a:lnTo>
                  <a:lnTo>
                    <a:pt x="1981" y="552"/>
                  </a:lnTo>
                  <a:lnTo>
                    <a:pt x="1951" y="512"/>
                  </a:lnTo>
                  <a:lnTo>
                    <a:pt x="1919" y="476"/>
                  </a:lnTo>
                  <a:lnTo>
                    <a:pt x="1885" y="440"/>
                  </a:lnTo>
                  <a:lnTo>
                    <a:pt x="1849" y="407"/>
                  </a:lnTo>
                  <a:lnTo>
                    <a:pt x="1812" y="374"/>
                  </a:lnTo>
                  <a:lnTo>
                    <a:pt x="1773" y="344"/>
                  </a:lnTo>
                  <a:lnTo>
                    <a:pt x="1734" y="315"/>
                  </a:lnTo>
                  <a:lnTo>
                    <a:pt x="1692" y="289"/>
                  </a:lnTo>
                  <a:lnTo>
                    <a:pt x="1650" y="264"/>
                  </a:lnTo>
                  <a:lnTo>
                    <a:pt x="1605" y="241"/>
                  </a:lnTo>
                  <a:lnTo>
                    <a:pt x="1560" y="221"/>
                  </a:lnTo>
                  <a:lnTo>
                    <a:pt x="1513" y="203"/>
                  </a:lnTo>
                  <a:lnTo>
                    <a:pt x="1466" y="186"/>
                  </a:lnTo>
                  <a:lnTo>
                    <a:pt x="1417" y="173"/>
                  </a:lnTo>
                  <a:lnTo>
                    <a:pt x="1368" y="161"/>
                  </a:lnTo>
                  <a:lnTo>
                    <a:pt x="1317" y="152"/>
                  </a:lnTo>
                  <a:lnTo>
                    <a:pt x="1267" y="145"/>
                  </a:lnTo>
                  <a:lnTo>
                    <a:pt x="1214" y="141"/>
                  </a:lnTo>
                  <a:lnTo>
                    <a:pt x="1163" y="140"/>
                  </a:lnTo>
                  <a:close/>
                </a:path>
              </a:pathLst>
            </a:custGeom>
            <a:gradFill>
              <a:gsLst>
                <a:gs pos="30000">
                  <a:schemeClr val="accent1"/>
                </a:gs>
                <a:gs pos="85000">
                  <a:schemeClr val="tx2"/>
                </a:gs>
              </a:gsLst>
              <a:lin ang="16200000" scaled="1"/>
            </a:gradFill>
            <a:ln>
              <a:noFill/>
            </a:ln>
          </p:spPr>
          <p:txBody>
            <a:bodyPr vert="horz" wrap="square" lIns="91440" tIns="45720" rIns="91440" bIns="45720" numCol="1" anchor="t" anchorCtr="0" compatLnSpc="1">
              <a:prstTxWarp prst="textNoShape">
                <a:avLst/>
              </a:prstTxWarp>
            </a:bodyPr>
            <a:lstStyle/>
            <a:p>
              <a:endParaRPr lang="en-GB"/>
            </a:p>
          </p:txBody>
        </p:sp>
        <p:sp>
          <p:nvSpPr>
            <p:cNvPr id="20" name="Freeform 8"/>
            <p:cNvSpPr>
              <a:spLocks noEditPoints="1"/>
            </p:cNvSpPr>
            <p:nvPr/>
          </p:nvSpPr>
          <p:spPr bwMode="auto">
            <a:xfrm>
              <a:off x="623888" y="628651"/>
              <a:ext cx="1062038" cy="317500"/>
            </a:xfrm>
            <a:custGeom>
              <a:avLst/>
              <a:gdLst>
                <a:gd name="T0" fmla="*/ 3861 w 4017"/>
                <a:gd name="T1" fmla="*/ 626 h 1201"/>
                <a:gd name="T2" fmla="*/ 3994 w 4017"/>
                <a:gd name="T3" fmla="*/ 746 h 1201"/>
                <a:gd name="T4" fmla="*/ 4005 w 4017"/>
                <a:gd name="T5" fmla="*/ 943 h 1201"/>
                <a:gd name="T6" fmla="*/ 3909 w 4017"/>
                <a:gd name="T7" fmla="*/ 1082 h 1201"/>
                <a:gd name="T8" fmla="*/ 3615 w 4017"/>
                <a:gd name="T9" fmla="*/ 1190 h 1201"/>
                <a:gd name="T10" fmla="*/ 3274 w 4017"/>
                <a:gd name="T11" fmla="*/ 1194 h 1201"/>
                <a:gd name="T12" fmla="*/ 3009 w 4017"/>
                <a:gd name="T13" fmla="*/ 1134 h 1201"/>
                <a:gd name="T14" fmla="*/ 2822 w 4017"/>
                <a:gd name="T15" fmla="*/ 1016 h 1201"/>
                <a:gd name="T16" fmla="*/ 2918 w 4017"/>
                <a:gd name="T17" fmla="*/ 1005 h 1201"/>
                <a:gd name="T18" fmla="*/ 3166 w 4017"/>
                <a:gd name="T19" fmla="*/ 1111 h 1201"/>
                <a:gd name="T20" fmla="*/ 3496 w 4017"/>
                <a:gd name="T21" fmla="*/ 1135 h 1201"/>
                <a:gd name="T22" fmla="*/ 3744 w 4017"/>
                <a:gd name="T23" fmla="*/ 1090 h 1201"/>
                <a:gd name="T24" fmla="*/ 3908 w 4017"/>
                <a:gd name="T25" fmla="*/ 975 h 1201"/>
                <a:gd name="T26" fmla="*/ 3942 w 4017"/>
                <a:gd name="T27" fmla="*/ 849 h 1201"/>
                <a:gd name="T28" fmla="*/ 3891 w 4017"/>
                <a:gd name="T29" fmla="*/ 733 h 1201"/>
                <a:gd name="T30" fmla="*/ 3719 w 4017"/>
                <a:gd name="T31" fmla="*/ 660 h 1201"/>
                <a:gd name="T32" fmla="*/ 3049 w 4017"/>
                <a:gd name="T33" fmla="*/ 562 h 1201"/>
                <a:gd name="T34" fmla="*/ 2878 w 4017"/>
                <a:gd name="T35" fmla="*/ 464 h 1201"/>
                <a:gd name="T36" fmla="*/ 2824 w 4017"/>
                <a:gd name="T37" fmla="*/ 319 h 1201"/>
                <a:gd name="T38" fmla="*/ 2867 w 4017"/>
                <a:gd name="T39" fmla="*/ 156 h 1201"/>
                <a:gd name="T40" fmla="*/ 3017 w 4017"/>
                <a:gd name="T41" fmla="*/ 49 h 1201"/>
                <a:gd name="T42" fmla="*/ 3343 w 4017"/>
                <a:gd name="T43" fmla="*/ 0 h 1201"/>
                <a:gd name="T44" fmla="*/ 3656 w 4017"/>
                <a:gd name="T45" fmla="*/ 28 h 1201"/>
                <a:gd name="T46" fmla="*/ 3897 w 4017"/>
                <a:gd name="T47" fmla="*/ 128 h 1201"/>
                <a:gd name="T48" fmla="*/ 3953 w 4017"/>
                <a:gd name="T49" fmla="*/ 259 h 1201"/>
                <a:gd name="T50" fmla="*/ 3748 w 4017"/>
                <a:gd name="T51" fmla="*/ 128 h 1201"/>
                <a:gd name="T52" fmla="*/ 3493 w 4017"/>
                <a:gd name="T53" fmla="*/ 72 h 1201"/>
                <a:gd name="T54" fmla="*/ 3185 w 4017"/>
                <a:gd name="T55" fmla="*/ 78 h 1201"/>
                <a:gd name="T56" fmla="*/ 2974 w 4017"/>
                <a:gd name="T57" fmla="*/ 148 h 1201"/>
                <a:gd name="T58" fmla="*/ 2899 w 4017"/>
                <a:gd name="T59" fmla="*/ 288 h 1201"/>
                <a:gd name="T60" fmla="*/ 2935 w 4017"/>
                <a:gd name="T61" fmla="*/ 417 h 1201"/>
                <a:gd name="T62" fmla="*/ 3068 w 4017"/>
                <a:gd name="T63" fmla="*/ 496 h 1201"/>
                <a:gd name="T64" fmla="*/ 502 w 4017"/>
                <a:gd name="T65" fmla="*/ 74 h 1201"/>
                <a:gd name="T66" fmla="*/ 271 w 4017"/>
                <a:gd name="T67" fmla="*/ 148 h 1201"/>
                <a:gd name="T68" fmla="*/ 130 w 4017"/>
                <a:gd name="T69" fmla="*/ 300 h 1201"/>
                <a:gd name="T70" fmla="*/ 74 w 4017"/>
                <a:gd name="T71" fmla="*/ 529 h 1201"/>
                <a:gd name="T72" fmla="*/ 109 w 4017"/>
                <a:gd name="T73" fmla="*/ 855 h 1201"/>
                <a:gd name="T74" fmla="*/ 253 w 4017"/>
                <a:gd name="T75" fmla="*/ 1040 h 1201"/>
                <a:gd name="T76" fmla="*/ 450 w 4017"/>
                <a:gd name="T77" fmla="*/ 1117 h 1201"/>
                <a:gd name="T78" fmla="*/ 834 w 4017"/>
                <a:gd name="T79" fmla="*/ 1122 h 1201"/>
                <a:gd name="T80" fmla="*/ 1068 w 4017"/>
                <a:gd name="T81" fmla="*/ 1044 h 1201"/>
                <a:gd name="T82" fmla="*/ 1231 w 4017"/>
                <a:gd name="T83" fmla="*/ 597 h 1201"/>
                <a:gd name="T84" fmla="*/ 1082 w 4017"/>
                <a:gd name="T85" fmla="*/ 1116 h 1201"/>
                <a:gd name="T86" fmla="*/ 857 w 4017"/>
                <a:gd name="T87" fmla="*/ 1185 h 1201"/>
                <a:gd name="T88" fmla="*/ 528 w 4017"/>
                <a:gd name="T89" fmla="*/ 1196 h 1201"/>
                <a:gd name="T90" fmla="*/ 252 w 4017"/>
                <a:gd name="T91" fmla="*/ 1122 h 1201"/>
                <a:gd name="T92" fmla="*/ 84 w 4017"/>
                <a:gd name="T93" fmla="*/ 969 h 1201"/>
                <a:gd name="T94" fmla="*/ 2 w 4017"/>
                <a:gd name="T95" fmla="*/ 705 h 1201"/>
                <a:gd name="T96" fmla="*/ 23 w 4017"/>
                <a:gd name="T97" fmla="*/ 369 h 1201"/>
                <a:gd name="T98" fmla="*/ 139 w 4017"/>
                <a:gd name="T99" fmla="*/ 158 h 1201"/>
                <a:gd name="T100" fmla="*/ 356 w 4017"/>
                <a:gd name="T101" fmla="*/ 34 h 1201"/>
                <a:gd name="T102" fmla="*/ 631 w 4017"/>
                <a:gd name="T103" fmla="*/ 0 h 1201"/>
                <a:gd name="T104" fmla="*/ 893 w 4017"/>
                <a:gd name="T105" fmla="*/ 27 h 1201"/>
                <a:gd name="T106" fmla="*/ 1111 w 4017"/>
                <a:gd name="T107" fmla="*/ 126 h 1201"/>
                <a:gd name="T108" fmla="*/ 1187 w 4017"/>
                <a:gd name="T109" fmla="*/ 303 h 1201"/>
                <a:gd name="T110" fmla="*/ 1032 w 4017"/>
                <a:gd name="T111" fmla="*/ 158 h 1201"/>
                <a:gd name="T112" fmla="*/ 793 w 4017"/>
                <a:gd name="T113" fmla="*/ 78 h 1201"/>
                <a:gd name="T114" fmla="*/ 1994 w 4017"/>
                <a:gd name="T115" fmla="*/ 4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7" h="1201">
                  <a:moveTo>
                    <a:pt x="3608" y="570"/>
                  </a:moveTo>
                  <a:lnTo>
                    <a:pt x="3630" y="572"/>
                  </a:lnTo>
                  <a:lnTo>
                    <a:pt x="3652" y="576"/>
                  </a:lnTo>
                  <a:lnTo>
                    <a:pt x="3674" y="578"/>
                  </a:lnTo>
                  <a:lnTo>
                    <a:pt x="3695" y="582"/>
                  </a:lnTo>
                  <a:lnTo>
                    <a:pt x="3736" y="589"/>
                  </a:lnTo>
                  <a:lnTo>
                    <a:pt x="3774" y="597"/>
                  </a:lnTo>
                  <a:lnTo>
                    <a:pt x="3794" y="603"/>
                  </a:lnTo>
                  <a:lnTo>
                    <a:pt x="3812" y="608"/>
                  </a:lnTo>
                  <a:lnTo>
                    <a:pt x="3828" y="614"/>
                  </a:lnTo>
                  <a:lnTo>
                    <a:pt x="3845" y="620"/>
                  </a:lnTo>
                  <a:lnTo>
                    <a:pt x="3861" y="626"/>
                  </a:lnTo>
                  <a:lnTo>
                    <a:pt x="3876" y="633"/>
                  </a:lnTo>
                  <a:lnTo>
                    <a:pt x="3891" y="640"/>
                  </a:lnTo>
                  <a:lnTo>
                    <a:pt x="3904" y="649"/>
                  </a:lnTo>
                  <a:lnTo>
                    <a:pt x="3917" y="657"/>
                  </a:lnTo>
                  <a:lnTo>
                    <a:pt x="3929" y="666"/>
                  </a:lnTo>
                  <a:lnTo>
                    <a:pt x="3941" y="675"/>
                  </a:lnTo>
                  <a:lnTo>
                    <a:pt x="3952" y="686"/>
                  </a:lnTo>
                  <a:lnTo>
                    <a:pt x="3962" y="697"/>
                  </a:lnTo>
                  <a:lnTo>
                    <a:pt x="3971" y="708"/>
                  </a:lnTo>
                  <a:lnTo>
                    <a:pt x="3980" y="720"/>
                  </a:lnTo>
                  <a:lnTo>
                    <a:pt x="3987" y="733"/>
                  </a:lnTo>
                  <a:lnTo>
                    <a:pt x="3994" y="746"/>
                  </a:lnTo>
                  <a:lnTo>
                    <a:pt x="4000" y="759"/>
                  </a:lnTo>
                  <a:lnTo>
                    <a:pt x="4005" y="775"/>
                  </a:lnTo>
                  <a:lnTo>
                    <a:pt x="4010" y="790"/>
                  </a:lnTo>
                  <a:lnTo>
                    <a:pt x="4012" y="806"/>
                  </a:lnTo>
                  <a:lnTo>
                    <a:pt x="4014" y="824"/>
                  </a:lnTo>
                  <a:lnTo>
                    <a:pt x="4017" y="841"/>
                  </a:lnTo>
                  <a:lnTo>
                    <a:pt x="4017" y="860"/>
                  </a:lnTo>
                  <a:lnTo>
                    <a:pt x="4016" y="880"/>
                  </a:lnTo>
                  <a:lnTo>
                    <a:pt x="4013" y="904"/>
                  </a:lnTo>
                  <a:lnTo>
                    <a:pt x="4011" y="916"/>
                  </a:lnTo>
                  <a:lnTo>
                    <a:pt x="4008" y="930"/>
                  </a:lnTo>
                  <a:lnTo>
                    <a:pt x="4005" y="943"/>
                  </a:lnTo>
                  <a:lnTo>
                    <a:pt x="4000" y="956"/>
                  </a:lnTo>
                  <a:lnTo>
                    <a:pt x="3994" y="970"/>
                  </a:lnTo>
                  <a:lnTo>
                    <a:pt x="3988" y="985"/>
                  </a:lnTo>
                  <a:lnTo>
                    <a:pt x="3981" y="999"/>
                  </a:lnTo>
                  <a:lnTo>
                    <a:pt x="3971" y="1012"/>
                  </a:lnTo>
                  <a:lnTo>
                    <a:pt x="3966" y="1020"/>
                  </a:lnTo>
                  <a:lnTo>
                    <a:pt x="3962" y="1027"/>
                  </a:lnTo>
                  <a:lnTo>
                    <a:pt x="3951" y="1041"/>
                  </a:lnTo>
                  <a:lnTo>
                    <a:pt x="3938" y="1056"/>
                  </a:lnTo>
                  <a:lnTo>
                    <a:pt x="3930" y="1062"/>
                  </a:lnTo>
                  <a:lnTo>
                    <a:pt x="3923" y="1069"/>
                  </a:lnTo>
                  <a:lnTo>
                    <a:pt x="3909" y="1082"/>
                  </a:lnTo>
                  <a:lnTo>
                    <a:pt x="3891" y="1095"/>
                  </a:lnTo>
                  <a:lnTo>
                    <a:pt x="3872" y="1108"/>
                  </a:lnTo>
                  <a:lnTo>
                    <a:pt x="3851" y="1120"/>
                  </a:lnTo>
                  <a:lnTo>
                    <a:pt x="3830" y="1131"/>
                  </a:lnTo>
                  <a:lnTo>
                    <a:pt x="3818" y="1137"/>
                  </a:lnTo>
                  <a:lnTo>
                    <a:pt x="3804" y="1142"/>
                  </a:lnTo>
                  <a:lnTo>
                    <a:pt x="3779" y="1153"/>
                  </a:lnTo>
                  <a:lnTo>
                    <a:pt x="3750" y="1162"/>
                  </a:lnTo>
                  <a:lnTo>
                    <a:pt x="3720" y="1171"/>
                  </a:lnTo>
                  <a:lnTo>
                    <a:pt x="3687" y="1178"/>
                  </a:lnTo>
                  <a:lnTo>
                    <a:pt x="3652" y="1185"/>
                  </a:lnTo>
                  <a:lnTo>
                    <a:pt x="3615" y="1190"/>
                  </a:lnTo>
                  <a:lnTo>
                    <a:pt x="3596" y="1192"/>
                  </a:lnTo>
                  <a:lnTo>
                    <a:pt x="3575" y="1195"/>
                  </a:lnTo>
                  <a:lnTo>
                    <a:pt x="3533" y="1198"/>
                  </a:lnTo>
                  <a:lnTo>
                    <a:pt x="3489" y="1201"/>
                  </a:lnTo>
                  <a:lnTo>
                    <a:pt x="3465" y="1201"/>
                  </a:lnTo>
                  <a:lnTo>
                    <a:pt x="3441" y="1201"/>
                  </a:lnTo>
                  <a:lnTo>
                    <a:pt x="3412" y="1201"/>
                  </a:lnTo>
                  <a:lnTo>
                    <a:pt x="3383" y="1201"/>
                  </a:lnTo>
                  <a:lnTo>
                    <a:pt x="3355" y="1200"/>
                  </a:lnTo>
                  <a:lnTo>
                    <a:pt x="3327" y="1198"/>
                  </a:lnTo>
                  <a:lnTo>
                    <a:pt x="3301" y="1196"/>
                  </a:lnTo>
                  <a:lnTo>
                    <a:pt x="3274" y="1194"/>
                  </a:lnTo>
                  <a:lnTo>
                    <a:pt x="3249" y="1191"/>
                  </a:lnTo>
                  <a:lnTo>
                    <a:pt x="3224" y="1189"/>
                  </a:lnTo>
                  <a:lnTo>
                    <a:pt x="3200" y="1185"/>
                  </a:lnTo>
                  <a:lnTo>
                    <a:pt x="3177" y="1182"/>
                  </a:lnTo>
                  <a:lnTo>
                    <a:pt x="3154" y="1177"/>
                  </a:lnTo>
                  <a:lnTo>
                    <a:pt x="3131" y="1172"/>
                  </a:lnTo>
                  <a:lnTo>
                    <a:pt x="3110" y="1167"/>
                  </a:lnTo>
                  <a:lnTo>
                    <a:pt x="3088" y="1161"/>
                  </a:lnTo>
                  <a:lnTo>
                    <a:pt x="3068" y="1155"/>
                  </a:lnTo>
                  <a:lnTo>
                    <a:pt x="3047" y="1148"/>
                  </a:lnTo>
                  <a:lnTo>
                    <a:pt x="3028" y="1141"/>
                  </a:lnTo>
                  <a:lnTo>
                    <a:pt x="3009" y="1134"/>
                  </a:lnTo>
                  <a:lnTo>
                    <a:pt x="2990" y="1125"/>
                  </a:lnTo>
                  <a:lnTo>
                    <a:pt x="2972" y="1117"/>
                  </a:lnTo>
                  <a:lnTo>
                    <a:pt x="2954" y="1108"/>
                  </a:lnTo>
                  <a:lnTo>
                    <a:pt x="2936" y="1098"/>
                  </a:lnTo>
                  <a:lnTo>
                    <a:pt x="2919" y="1088"/>
                  </a:lnTo>
                  <a:lnTo>
                    <a:pt x="2911" y="1083"/>
                  </a:lnTo>
                  <a:lnTo>
                    <a:pt x="2902" y="1077"/>
                  </a:lnTo>
                  <a:lnTo>
                    <a:pt x="2885" y="1066"/>
                  </a:lnTo>
                  <a:lnTo>
                    <a:pt x="2869" y="1054"/>
                  </a:lnTo>
                  <a:lnTo>
                    <a:pt x="2853" y="1042"/>
                  </a:lnTo>
                  <a:lnTo>
                    <a:pt x="2837" y="1029"/>
                  </a:lnTo>
                  <a:lnTo>
                    <a:pt x="2822" y="1016"/>
                  </a:lnTo>
                  <a:lnTo>
                    <a:pt x="2807" y="1002"/>
                  </a:lnTo>
                  <a:lnTo>
                    <a:pt x="2777" y="972"/>
                  </a:lnTo>
                  <a:lnTo>
                    <a:pt x="2773" y="967"/>
                  </a:lnTo>
                  <a:lnTo>
                    <a:pt x="2807" y="904"/>
                  </a:lnTo>
                  <a:lnTo>
                    <a:pt x="2817" y="914"/>
                  </a:lnTo>
                  <a:lnTo>
                    <a:pt x="2829" y="927"/>
                  </a:lnTo>
                  <a:lnTo>
                    <a:pt x="2841" y="939"/>
                  </a:lnTo>
                  <a:lnTo>
                    <a:pt x="2853" y="950"/>
                  </a:lnTo>
                  <a:lnTo>
                    <a:pt x="2865" y="962"/>
                  </a:lnTo>
                  <a:lnTo>
                    <a:pt x="2890" y="984"/>
                  </a:lnTo>
                  <a:lnTo>
                    <a:pt x="2903" y="994"/>
                  </a:lnTo>
                  <a:lnTo>
                    <a:pt x="2918" y="1005"/>
                  </a:lnTo>
                  <a:lnTo>
                    <a:pt x="2945" y="1024"/>
                  </a:lnTo>
                  <a:lnTo>
                    <a:pt x="2977" y="1042"/>
                  </a:lnTo>
                  <a:lnTo>
                    <a:pt x="2992" y="1051"/>
                  </a:lnTo>
                  <a:lnTo>
                    <a:pt x="3009" y="1059"/>
                  </a:lnTo>
                  <a:lnTo>
                    <a:pt x="3026" y="1068"/>
                  </a:lnTo>
                  <a:lnTo>
                    <a:pt x="3044" y="1075"/>
                  </a:lnTo>
                  <a:lnTo>
                    <a:pt x="3063" y="1082"/>
                  </a:lnTo>
                  <a:lnTo>
                    <a:pt x="3082" y="1088"/>
                  </a:lnTo>
                  <a:lnTo>
                    <a:pt x="3101" y="1095"/>
                  </a:lnTo>
                  <a:lnTo>
                    <a:pt x="3123" y="1100"/>
                  </a:lnTo>
                  <a:lnTo>
                    <a:pt x="3143" y="1106"/>
                  </a:lnTo>
                  <a:lnTo>
                    <a:pt x="3166" y="1111"/>
                  </a:lnTo>
                  <a:lnTo>
                    <a:pt x="3189" y="1116"/>
                  </a:lnTo>
                  <a:lnTo>
                    <a:pt x="3213" y="1119"/>
                  </a:lnTo>
                  <a:lnTo>
                    <a:pt x="3238" y="1123"/>
                  </a:lnTo>
                  <a:lnTo>
                    <a:pt x="3263" y="1126"/>
                  </a:lnTo>
                  <a:lnTo>
                    <a:pt x="3291" y="1129"/>
                  </a:lnTo>
                  <a:lnTo>
                    <a:pt x="3319" y="1131"/>
                  </a:lnTo>
                  <a:lnTo>
                    <a:pt x="3347" y="1134"/>
                  </a:lnTo>
                  <a:lnTo>
                    <a:pt x="3377" y="1135"/>
                  </a:lnTo>
                  <a:lnTo>
                    <a:pt x="3407" y="1135"/>
                  </a:lnTo>
                  <a:lnTo>
                    <a:pt x="3440" y="1136"/>
                  </a:lnTo>
                  <a:lnTo>
                    <a:pt x="3469" y="1135"/>
                  </a:lnTo>
                  <a:lnTo>
                    <a:pt x="3496" y="1135"/>
                  </a:lnTo>
                  <a:lnTo>
                    <a:pt x="3524" y="1132"/>
                  </a:lnTo>
                  <a:lnTo>
                    <a:pt x="3550" y="1131"/>
                  </a:lnTo>
                  <a:lnTo>
                    <a:pt x="3576" y="1128"/>
                  </a:lnTo>
                  <a:lnTo>
                    <a:pt x="3602" y="1125"/>
                  </a:lnTo>
                  <a:lnTo>
                    <a:pt x="3626" y="1120"/>
                  </a:lnTo>
                  <a:lnTo>
                    <a:pt x="3638" y="1119"/>
                  </a:lnTo>
                  <a:lnTo>
                    <a:pt x="3650" y="1117"/>
                  </a:lnTo>
                  <a:lnTo>
                    <a:pt x="3672" y="1112"/>
                  </a:lnTo>
                  <a:lnTo>
                    <a:pt x="3694" y="1106"/>
                  </a:lnTo>
                  <a:lnTo>
                    <a:pt x="3714" y="1100"/>
                  </a:lnTo>
                  <a:lnTo>
                    <a:pt x="3735" y="1093"/>
                  </a:lnTo>
                  <a:lnTo>
                    <a:pt x="3744" y="1090"/>
                  </a:lnTo>
                  <a:lnTo>
                    <a:pt x="3754" y="1087"/>
                  </a:lnTo>
                  <a:lnTo>
                    <a:pt x="3773" y="1078"/>
                  </a:lnTo>
                  <a:lnTo>
                    <a:pt x="3791" y="1070"/>
                  </a:lnTo>
                  <a:lnTo>
                    <a:pt x="3808" y="1062"/>
                  </a:lnTo>
                  <a:lnTo>
                    <a:pt x="3824" y="1053"/>
                  </a:lnTo>
                  <a:lnTo>
                    <a:pt x="3838" y="1044"/>
                  </a:lnTo>
                  <a:lnTo>
                    <a:pt x="3852" y="1033"/>
                  </a:lnTo>
                  <a:lnTo>
                    <a:pt x="3866" y="1022"/>
                  </a:lnTo>
                  <a:lnTo>
                    <a:pt x="3878" y="1011"/>
                  </a:lnTo>
                  <a:lnTo>
                    <a:pt x="3888" y="1000"/>
                  </a:lnTo>
                  <a:lnTo>
                    <a:pt x="3899" y="988"/>
                  </a:lnTo>
                  <a:lnTo>
                    <a:pt x="3908" y="975"/>
                  </a:lnTo>
                  <a:lnTo>
                    <a:pt x="3912" y="969"/>
                  </a:lnTo>
                  <a:lnTo>
                    <a:pt x="3916" y="963"/>
                  </a:lnTo>
                  <a:lnTo>
                    <a:pt x="3923" y="950"/>
                  </a:lnTo>
                  <a:lnTo>
                    <a:pt x="3929" y="936"/>
                  </a:lnTo>
                  <a:lnTo>
                    <a:pt x="3932" y="930"/>
                  </a:lnTo>
                  <a:lnTo>
                    <a:pt x="3934" y="922"/>
                  </a:lnTo>
                  <a:lnTo>
                    <a:pt x="3938" y="908"/>
                  </a:lnTo>
                  <a:lnTo>
                    <a:pt x="3939" y="900"/>
                  </a:lnTo>
                  <a:lnTo>
                    <a:pt x="3940" y="892"/>
                  </a:lnTo>
                  <a:lnTo>
                    <a:pt x="3942" y="877"/>
                  </a:lnTo>
                  <a:lnTo>
                    <a:pt x="3942" y="861"/>
                  </a:lnTo>
                  <a:lnTo>
                    <a:pt x="3942" y="849"/>
                  </a:lnTo>
                  <a:lnTo>
                    <a:pt x="3941" y="837"/>
                  </a:lnTo>
                  <a:lnTo>
                    <a:pt x="3940" y="826"/>
                  </a:lnTo>
                  <a:lnTo>
                    <a:pt x="3938" y="816"/>
                  </a:lnTo>
                  <a:lnTo>
                    <a:pt x="3935" y="805"/>
                  </a:lnTo>
                  <a:lnTo>
                    <a:pt x="3933" y="794"/>
                  </a:lnTo>
                  <a:lnTo>
                    <a:pt x="3928" y="784"/>
                  </a:lnTo>
                  <a:lnTo>
                    <a:pt x="3924" y="775"/>
                  </a:lnTo>
                  <a:lnTo>
                    <a:pt x="3918" y="766"/>
                  </a:lnTo>
                  <a:lnTo>
                    <a:pt x="3912" y="757"/>
                  </a:lnTo>
                  <a:lnTo>
                    <a:pt x="3906" y="748"/>
                  </a:lnTo>
                  <a:lnTo>
                    <a:pt x="3899" y="741"/>
                  </a:lnTo>
                  <a:lnTo>
                    <a:pt x="3891" y="733"/>
                  </a:lnTo>
                  <a:lnTo>
                    <a:pt x="3882" y="726"/>
                  </a:lnTo>
                  <a:lnTo>
                    <a:pt x="3873" y="718"/>
                  </a:lnTo>
                  <a:lnTo>
                    <a:pt x="3863" y="712"/>
                  </a:lnTo>
                  <a:lnTo>
                    <a:pt x="3852" y="705"/>
                  </a:lnTo>
                  <a:lnTo>
                    <a:pt x="3840" y="699"/>
                  </a:lnTo>
                  <a:lnTo>
                    <a:pt x="3828" y="693"/>
                  </a:lnTo>
                  <a:lnTo>
                    <a:pt x="3815" y="688"/>
                  </a:lnTo>
                  <a:lnTo>
                    <a:pt x="3801" y="682"/>
                  </a:lnTo>
                  <a:lnTo>
                    <a:pt x="3786" y="678"/>
                  </a:lnTo>
                  <a:lnTo>
                    <a:pt x="3754" y="668"/>
                  </a:lnTo>
                  <a:lnTo>
                    <a:pt x="3737" y="664"/>
                  </a:lnTo>
                  <a:lnTo>
                    <a:pt x="3719" y="660"/>
                  </a:lnTo>
                  <a:lnTo>
                    <a:pt x="3700" y="656"/>
                  </a:lnTo>
                  <a:lnTo>
                    <a:pt x="3680" y="652"/>
                  </a:lnTo>
                  <a:lnTo>
                    <a:pt x="3638" y="646"/>
                  </a:lnTo>
                  <a:lnTo>
                    <a:pt x="3592" y="640"/>
                  </a:lnTo>
                  <a:lnTo>
                    <a:pt x="3235" y="598"/>
                  </a:lnTo>
                  <a:lnTo>
                    <a:pt x="3183" y="591"/>
                  </a:lnTo>
                  <a:lnTo>
                    <a:pt x="3158" y="588"/>
                  </a:lnTo>
                  <a:lnTo>
                    <a:pt x="3135" y="583"/>
                  </a:lnTo>
                  <a:lnTo>
                    <a:pt x="3112" y="579"/>
                  </a:lnTo>
                  <a:lnTo>
                    <a:pt x="3089" y="574"/>
                  </a:lnTo>
                  <a:lnTo>
                    <a:pt x="3069" y="568"/>
                  </a:lnTo>
                  <a:lnTo>
                    <a:pt x="3049" y="562"/>
                  </a:lnTo>
                  <a:lnTo>
                    <a:pt x="3029" y="556"/>
                  </a:lnTo>
                  <a:lnTo>
                    <a:pt x="3011" y="550"/>
                  </a:lnTo>
                  <a:lnTo>
                    <a:pt x="2995" y="543"/>
                  </a:lnTo>
                  <a:lnTo>
                    <a:pt x="2978" y="536"/>
                  </a:lnTo>
                  <a:lnTo>
                    <a:pt x="2962" y="529"/>
                  </a:lnTo>
                  <a:lnTo>
                    <a:pt x="2948" y="522"/>
                  </a:lnTo>
                  <a:lnTo>
                    <a:pt x="2935" y="513"/>
                  </a:lnTo>
                  <a:lnTo>
                    <a:pt x="2921" y="504"/>
                  </a:lnTo>
                  <a:lnTo>
                    <a:pt x="2909" y="495"/>
                  </a:lnTo>
                  <a:lnTo>
                    <a:pt x="2897" y="486"/>
                  </a:lnTo>
                  <a:lnTo>
                    <a:pt x="2888" y="475"/>
                  </a:lnTo>
                  <a:lnTo>
                    <a:pt x="2878" y="464"/>
                  </a:lnTo>
                  <a:lnTo>
                    <a:pt x="2869" y="453"/>
                  </a:lnTo>
                  <a:lnTo>
                    <a:pt x="2861" y="442"/>
                  </a:lnTo>
                  <a:lnTo>
                    <a:pt x="2854" y="430"/>
                  </a:lnTo>
                  <a:lnTo>
                    <a:pt x="2851" y="424"/>
                  </a:lnTo>
                  <a:lnTo>
                    <a:pt x="2847" y="418"/>
                  </a:lnTo>
                  <a:lnTo>
                    <a:pt x="2842" y="405"/>
                  </a:lnTo>
                  <a:lnTo>
                    <a:pt x="2837" y="392"/>
                  </a:lnTo>
                  <a:lnTo>
                    <a:pt x="2833" y="379"/>
                  </a:lnTo>
                  <a:lnTo>
                    <a:pt x="2829" y="364"/>
                  </a:lnTo>
                  <a:lnTo>
                    <a:pt x="2827" y="350"/>
                  </a:lnTo>
                  <a:lnTo>
                    <a:pt x="2825" y="334"/>
                  </a:lnTo>
                  <a:lnTo>
                    <a:pt x="2824" y="319"/>
                  </a:lnTo>
                  <a:lnTo>
                    <a:pt x="2824" y="303"/>
                  </a:lnTo>
                  <a:lnTo>
                    <a:pt x="2824" y="284"/>
                  </a:lnTo>
                  <a:lnTo>
                    <a:pt x="2825" y="266"/>
                  </a:lnTo>
                  <a:lnTo>
                    <a:pt x="2829" y="248"/>
                  </a:lnTo>
                  <a:lnTo>
                    <a:pt x="2833" y="231"/>
                  </a:lnTo>
                  <a:lnTo>
                    <a:pt x="2837" y="214"/>
                  </a:lnTo>
                  <a:lnTo>
                    <a:pt x="2840" y="207"/>
                  </a:lnTo>
                  <a:lnTo>
                    <a:pt x="2843" y="199"/>
                  </a:lnTo>
                  <a:lnTo>
                    <a:pt x="2849" y="184"/>
                  </a:lnTo>
                  <a:lnTo>
                    <a:pt x="2854" y="176"/>
                  </a:lnTo>
                  <a:lnTo>
                    <a:pt x="2858" y="169"/>
                  </a:lnTo>
                  <a:lnTo>
                    <a:pt x="2867" y="156"/>
                  </a:lnTo>
                  <a:lnTo>
                    <a:pt x="2877" y="142"/>
                  </a:lnTo>
                  <a:lnTo>
                    <a:pt x="2888" y="129"/>
                  </a:lnTo>
                  <a:lnTo>
                    <a:pt x="2901" y="117"/>
                  </a:lnTo>
                  <a:lnTo>
                    <a:pt x="2907" y="111"/>
                  </a:lnTo>
                  <a:lnTo>
                    <a:pt x="2914" y="105"/>
                  </a:lnTo>
                  <a:lnTo>
                    <a:pt x="2929" y="94"/>
                  </a:lnTo>
                  <a:lnTo>
                    <a:pt x="2944" y="85"/>
                  </a:lnTo>
                  <a:lnTo>
                    <a:pt x="2953" y="79"/>
                  </a:lnTo>
                  <a:lnTo>
                    <a:pt x="2961" y="74"/>
                  </a:lnTo>
                  <a:lnTo>
                    <a:pt x="2979" y="66"/>
                  </a:lnTo>
                  <a:lnTo>
                    <a:pt x="2997" y="57"/>
                  </a:lnTo>
                  <a:lnTo>
                    <a:pt x="3017" y="49"/>
                  </a:lnTo>
                  <a:lnTo>
                    <a:pt x="3038" y="42"/>
                  </a:lnTo>
                  <a:lnTo>
                    <a:pt x="3061" y="34"/>
                  </a:lnTo>
                  <a:lnTo>
                    <a:pt x="3083" y="28"/>
                  </a:lnTo>
                  <a:lnTo>
                    <a:pt x="3109" y="24"/>
                  </a:lnTo>
                  <a:lnTo>
                    <a:pt x="3134" y="18"/>
                  </a:lnTo>
                  <a:lnTo>
                    <a:pt x="3160" y="14"/>
                  </a:lnTo>
                  <a:lnTo>
                    <a:pt x="3188" y="10"/>
                  </a:lnTo>
                  <a:lnTo>
                    <a:pt x="3217" y="7"/>
                  </a:lnTo>
                  <a:lnTo>
                    <a:pt x="3247" y="4"/>
                  </a:lnTo>
                  <a:lnTo>
                    <a:pt x="3278" y="2"/>
                  </a:lnTo>
                  <a:lnTo>
                    <a:pt x="3309" y="1"/>
                  </a:lnTo>
                  <a:lnTo>
                    <a:pt x="3343" y="0"/>
                  </a:lnTo>
                  <a:lnTo>
                    <a:pt x="3377" y="0"/>
                  </a:lnTo>
                  <a:lnTo>
                    <a:pt x="3403" y="0"/>
                  </a:lnTo>
                  <a:lnTo>
                    <a:pt x="3428" y="0"/>
                  </a:lnTo>
                  <a:lnTo>
                    <a:pt x="3453" y="1"/>
                  </a:lnTo>
                  <a:lnTo>
                    <a:pt x="3477" y="2"/>
                  </a:lnTo>
                  <a:lnTo>
                    <a:pt x="3501" y="4"/>
                  </a:lnTo>
                  <a:lnTo>
                    <a:pt x="3525" y="7"/>
                  </a:lnTo>
                  <a:lnTo>
                    <a:pt x="3548" y="9"/>
                  </a:lnTo>
                  <a:lnTo>
                    <a:pt x="3570" y="12"/>
                  </a:lnTo>
                  <a:lnTo>
                    <a:pt x="3592" y="15"/>
                  </a:lnTo>
                  <a:lnTo>
                    <a:pt x="3614" y="19"/>
                  </a:lnTo>
                  <a:lnTo>
                    <a:pt x="3656" y="28"/>
                  </a:lnTo>
                  <a:lnTo>
                    <a:pt x="3676" y="33"/>
                  </a:lnTo>
                  <a:lnTo>
                    <a:pt x="3696" y="38"/>
                  </a:lnTo>
                  <a:lnTo>
                    <a:pt x="3717" y="44"/>
                  </a:lnTo>
                  <a:lnTo>
                    <a:pt x="3736" y="51"/>
                  </a:lnTo>
                  <a:lnTo>
                    <a:pt x="3755" y="57"/>
                  </a:lnTo>
                  <a:lnTo>
                    <a:pt x="3773" y="64"/>
                  </a:lnTo>
                  <a:lnTo>
                    <a:pt x="3792" y="73"/>
                  </a:lnTo>
                  <a:lnTo>
                    <a:pt x="3810" y="81"/>
                  </a:lnTo>
                  <a:lnTo>
                    <a:pt x="3828" y="90"/>
                  </a:lnTo>
                  <a:lnTo>
                    <a:pt x="3845" y="98"/>
                  </a:lnTo>
                  <a:lnTo>
                    <a:pt x="3880" y="118"/>
                  </a:lnTo>
                  <a:lnTo>
                    <a:pt x="3897" y="128"/>
                  </a:lnTo>
                  <a:lnTo>
                    <a:pt x="3914" y="140"/>
                  </a:lnTo>
                  <a:lnTo>
                    <a:pt x="3929" y="151"/>
                  </a:lnTo>
                  <a:lnTo>
                    <a:pt x="3946" y="163"/>
                  </a:lnTo>
                  <a:lnTo>
                    <a:pt x="3953" y="169"/>
                  </a:lnTo>
                  <a:lnTo>
                    <a:pt x="3962" y="176"/>
                  </a:lnTo>
                  <a:lnTo>
                    <a:pt x="3977" y="188"/>
                  </a:lnTo>
                  <a:lnTo>
                    <a:pt x="3993" y="202"/>
                  </a:lnTo>
                  <a:lnTo>
                    <a:pt x="4008" y="216"/>
                  </a:lnTo>
                  <a:lnTo>
                    <a:pt x="4014" y="222"/>
                  </a:lnTo>
                  <a:lnTo>
                    <a:pt x="3976" y="280"/>
                  </a:lnTo>
                  <a:lnTo>
                    <a:pt x="3968" y="273"/>
                  </a:lnTo>
                  <a:lnTo>
                    <a:pt x="3953" y="259"/>
                  </a:lnTo>
                  <a:lnTo>
                    <a:pt x="3939" y="247"/>
                  </a:lnTo>
                  <a:lnTo>
                    <a:pt x="3909" y="222"/>
                  </a:lnTo>
                  <a:lnTo>
                    <a:pt x="3893" y="211"/>
                  </a:lnTo>
                  <a:lnTo>
                    <a:pt x="3878" y="199"/>
                  </a:lnTo>
                  <a:lnTo>
                    <a:pt x="3863" y="189"/>
                  </a:lnTo>
                  <a:lnTo>
                    <a:pt x="3846" y="178"/>
                  </a:lnTo>
                  <a:lnTo>
                    <a:pt x="3831" y="169"/>
                  </a:lnTo>
                  <a:lnTo>
                    <a:pt x="3815" y="160"/>
                  </a:lnTo>
                  <a:lnTo>
                    <a:pt x="3798" y="151"/>
                  </a:lnTo>
                  <a:lnTo>
                    <a:pt x="3782" y="144"/>
                  </a:lnTo>
                  <a:lnTo>
                    <a:pt x="3765" y="135"/>
                  </a:lnTo>
                  <a:lnTo>
                    <a:pt x="3748" y="128"/>
                  </a:lnTo>
                  <a:lnTo>
                    <a:pt x="3730" y="121"/>
                  </a:lnTo>
                  <a:lnTo>
                    <a:pt x="3712" y="115"/>
                  </a:lnTo>
                  <a:lnTo>
                    <a:pt x="3694" y="109"/>
                  </a:lnTo>
                  <a:lnTo>
                    <a:pt x="3676" y="103"/>
                  </a:lnTo>
                  <a:lnTo>
                    <a:pt x="3657" y="98"/>
                  </a:lnTo>
                  <a:lnTo>
                    <a:pt x="3638" y="93"/>
                  </a:lnTo>
                  <a:lnTo>
                    <a:pt x="3598" y="85"/>
                  </a:lnTo>
                  <a:lnTo>
                    <a:pt x="3578" y="81"/>
                  </a:lnTo>
                  <a:lnTo>
                    <a:pt x="3557" y="78"/>
                  </a:lnTo>
                  <a:lnTo>
                    <a:pt x="3536" y="75"/>
                  </a:lnTo>
                  <a:lnTo>
                    <a:pt x="3514" y="73"/>
                  </a:lnTo>
                  <a:lnTo>
                    <a:pt x="3493" y="72"/>
                  </a:lnTo>
                  <a:lnTo>
                    <a:pt x="3470" y="69"/>
                  </a:lnTo>
                  <a:lnTo>
                    <a:pt x="3446" y="68"/>
                  </a:lnTo>
                  <a:lnTo>
                    <a:pt x="3423" y="67"/>
                  </a:lnTo>
                  <a:lnTo>
                    <a:pt x="3398" y="67"/>
                  </a:lnTo>
                  <a:lnTo>
                    <a:pt x="3374" y="67"/>
                  </a:lnTo>
                  <a:lnTo>
                    <a:pt x="3344" y="67"/>
                  </a:lnTo>
                  <a:lnTo>
                    <a:pt x="3315" y="68"/>
                  </a:lnTo>
                  <a:lnTo>
                    <a:pt x="3287" y="68"/>
                  </a:lnTo>
                  <a:lnTo>
                    <a:pt x="3260" y="70"/>
                  </a:lnTo>
                  <a:lnTo>
                    <a:pt x="3235" y="72"/>
                  </a:lnTo>
                  <a:lnTo>
                    <a:pt x="3209" y="74"/>
                  </a:lnTo>
                  <a:lnTo>
                    <a:pt x="3185" y="78"/>
                  </a:lnTo>
                  <a:lnTo>
                    <a:pt x="3163" y="81"/>
                  </a:lnTo>
                  <a:lnTo>
                    <a:pt x="3140" y="85"/>
                  </a:lnTo>
                  <a:lnTo>
                    <a:pt x="3119" y="88"/>
                  </a:lnTo>
                  <a:lnTo>
                    <a:pt x="3099" y="93"/>
                  </a:lnTo>
                  <a:lnTo>
                    <a:pt x="3081" y="99"/>
                  </a:lnTo>
                  <a:lnTo>
                    <a:pt x="3062" y="104"/>
                  </a:lnTo>
                  <a:lnTo>
                    <a:pt x="3045" y="111"/>
                  </a:lnTo>
                  <a:lnTo>
                    <a:pt x="3029" y="117"/>
                  </a:lnTo>
                  <a:lnTo>
                    <a:pt x="3014" y="124"/>
                  </a:lnTo>
                  <a:lnTo>
                    <a:pt x="2999" y="132"/>
                  </a:lnTo>
                  <a:lnTo>
                    <a:pt x="2986" y="140"/>
                  </a:lnTo>
                  <a:lnTo>
                    <a:pt x="2974" y="148"/>
                  </a:lnTo>
                  <a:lnTo>
                    <a:pt x="2962" y="157"/>
                  </a:lnTo>
                  <a:lnTo>
                    <a:pt x="2953" y="166"/>
                  </a:lnTo>
                  <a:lnTo>
                    <a:pt x="2943" y="177"/>
                  </a:lnTo>
                  <a:lnTo>
                    <a:pt x="2935" y="187"/>
                  </a:lnTo>
                  <a:lnTo>
                    <a:pt x="2926" y="198"/>
                  </a:lnTo>
                  <a:lnTo>
                    <a:pt x="2920" y="210"/>
                  </a:lnTo>
                  <a:lnTo>
                    <a:pt x="2914" y="222"/>
                  </a:lnTo>
                  <a:lnTo>
                    <a:pt x="2909" y="234"/>
                  </a:lnTo>
                  <a:lnTo>
                    <a:pt x="2905" y="247"/>
                  </a:lnTo>
                  <a:lnTo>
                    <a:pt x="2902" y="260"/>
                  </a:lnTo>
                  <a:lnTo>
                    <a:pt x="2900" y="273"/>
                  </a:lnTo>
                  <a:lnTo>
                    <a:pt x="2899" y="288"/>
                  </a:lnTo>
                  <a:lnTo>
                    <a:pt x="2897" y="303"/>
                  </a:lnTo>
                  <a:lnTo>
                    <a:pt x="2899" y="315"/>
                  </a:lnTo>
                  <a:lnTo>
                    <a:pt x="2899" y="327"/>
                  </a:lnTo>
                  <a:lnTo>
                    <a:pt x="2901" y="339"/>
                  </a:lnTo>
                  <a:lnTo>
                    <a:pt x="2902" y="350"/>
                  </a:lnTo>
                  <a:lnTo>
                    <a:pt x="2906" y="361"/>
                  </a:lnTo>
                  <a:lnTo>
                    <a:pt x="2908" y="372"/>
                  </a:lnTo>
                  <a:lnTo>
                    <a:pt x="2913" y="381"/>
                  </a:lnTo>
                  <a:lnTo>
                    <a:pt x="2917" y="391"/>
                  </a:lnTo>
                  <a:lnTo>
                    <a:pt x="2923" y="400"/>
                  </a:lnTo>
                  <a:lnTo>
                    <a:pt x="2929" y="409"/>
                  </a:lnTo>
                  <a:lnTo>
                    <a:pt x="2935" y="417"/>
                  </a:lnTo>
                  <a:lnTo>
                    <a:pt x="2942" y="426"/>
                  </a:lnTo>
                  <a:lnTo>
                    <a:pt x="2950" y="434"/>
                  </a:lnTo>
                  <a:lnTo>
                    <a:pt x="2959" y="441"/>
                  </a:lnTo>
                  <a:lnTo>
                    <a:pt x="2968" y="448"/>
                  </a:lnTo>
                  <a:lnTo>
                    <a:pt x="2978" y="456"/>
                  </a:lnTo>
                  <a:lnTo>
                    <a:pt x="2989" y="463"/>
                  </a:lnTo>
                  <a:lnTo>
                    <a:pt x="3001" y="469"/>
                  </a:lnTo>
                  <a:lnTo>
                    <a:pt x="3013" y="475"/>
                  </a:lnTo>
                  <a:lnTo>
                    <a:pt x="3025" y="481"/>
                  </a:lnTo>
                  <a:lnTo>
                    <a:pt x="3039" y="487"/>
                  </a:lnTo>
                  <a:lnTo>
                    <a:pt x="3053" y="492"/>
                  </a:lnTo>
                  <a:lnTo>
                    <a:pt x="3068" y="496"/>
                  </a:lnTo>
                  <a:lnTo>
                    <a:pt x="3085" y="501"/>
                  </a:lnTo>
                  <a:lnTo>
                    <a:pt x="3101" y="506"/>
                  </a:lnTo>
                  <a:lnTo>
                    <a:pt x="3118" y="510"/>
                  </a:lnTo>
                  <a:lnTo>
                    <a:pt x="3155" y="517"/>
                  </a:lnTo>
                  <a:lnTo>
                    <a:pt x="3196" y="524"/>
                  </a:lnTo>
                  <a:lnTo>
                    <a:pt x="3241" y="529"/>
                  </a:lnTo>
                  <a:lnTo>
                    <a:pt x="3608" y="570"/>
                  </a:lnTo>
                  <a:close/>
                  <a:moveTo>
                    <a:pt x="631" y="67"/>
                  </a:moveTo>
                  <a:lnTo>
                    <a:pt x="597" y="67"/>
                  </a:lnTo>
                  <a:lnTo>
                    <a:pt x="564" y="68"/>
                  </a:lnTo>
                  <a:lnTo>
                    <a:pt x="533" y="70"/>
                  </a:lnTo>
                  <a:lnTo>
                    <a:pt x="502" y="74"/>
                  </a:lnTo>
                  <a:lnTo>
                    <a:pt x="486" y="76"/>
                  </a:lnTo>
                  <a:lnTo>
                    <a:pt x="472" y="79"/>
                  </a:lnTo>
                  <a:lnTo>
                    <a:pt x="457" y="81"/>
                  </a:lnTo>
                  <a:lnTo>
                    <a:pt x="443" y="84"/>
                  </a:lnTo>
                  <a:lnTo>
                    <a:pt x="428" y="87"/>
                  </a:lnTo>
                  <a:lnTo>
                    <a:pt x="415" y="91"/>
                  </a:lnTo>
                  <a:lnTo>
                    <a:pt x="389" y="98"/>
                  </a:lnTo>
                  <a:lnTo>
                    <a:pt x="362" y="105"/>
                  </a:lnTo>
                  <a:lnTo>
                    <a:pt x="338" y="115"/>
                  </a:lnTo>
                  <a:lnTo>
                    <a:pt x="316" y="126"/>
                  </a:lnTo>
                  <a:lnTo>
                    <a:pt x="293" y="136"/>
                  </a:lnTo>
                  <a:lnTo>
                    <a:pt x="271" y="148"/>
                  </a:lnTo>
                  <a:lnTo>
                    <a:pt x="251" y="162"/>
                  </a:lnTo>
                  <a:lnTo>
                    <a:pt x="233" y="175"/>
                  </a:lnTo>
                  <a:lnTo>
                    <a:pt x="223" y="183"/>
                  </a:lnTo>
                  <a:lnTo>
                    <a:pt x="215" y="190"/>
                  </a:lnTo>
                  <a:lnTo>
                    <a:pt x="197" y="206"/>
                  </a:lnTo>
                  <a:lnTo>
                    <a:pt x="181" y="223"/>
                  </a:lnTo>
                  <a:lnTo>
                    <a:pt x="167" y="241"/>
                  </a:lnTo>
                  <a:lnTo>
                    <a:pt x="160" y="250"/>
                  </a:lnTo>
                  <a:lnTo>
                    <a:pt x="154" y="260"/>
                  </a:lnTo>
                  <a:lnTo>
                    <a:pt x="146" y="270"/>
                  </a:lnTo>
                  <a:lnTo>
                    <a:pt x="140" y="279"/>
                  </a:lnTo>
                  <a:lnTo>
                    <a:pt x="130" y="300"/>
                  </a:lnTo>
                  <a:lnTo>
                    <a:pt x="119" y="322"/>
                  </a:lnTo>
                  <a:lnTo>
                    <a:pt x="109" y="344"/>
                  </a:lnTo>
                  <a:lnTo>
                    <a:pt x="106" y="356"/>
                  </a:lnTo>
                  <a:lnTo>
                    <a:pt x="101" y="368"/>
                  </a:lnTo>
                  <a:lnTo>
                    <a:pt x="94" y="392"/>
                  </a:lnTo>
                  <a:lnTo>
                    <a:pt x="88"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8" y="781"/>
                  </a:lnTo>
                  <a:lnTo>
                    <a:pt x="94" y="806"/>
                  </a:lnTo>
                  <a:lnTo>
                    <a:pt x="97" y="819"/>
                  </a:lnTo>
                  <a:lnTo>
                    <a:pt x="101" y="831"/>
                  </a:lnTo>
                  <a:lnTo>
                    <a:pt x="109" y="855"/>
                  </a:lnTo>
                  <a:lnTo>
                    <a:pt x="119" y="878"/>
                  </a:lnTo>
                  <a:lnTo>
                    <a:pt x="130" y="900"/>
                  </a:lnTo>
                  <a:lnTo>
                    <a:pt x="134" y="910"/>
                  </a:lnTo>
                  <a:lnTo>
                    <a:pt x="140" y="921"/>
                  </a:lnTo>
                  <a:lnTo>
                    <a:pt x="154" y="940"/>
                  </a:lnTo>
                  <a:lnTo>
                    <a:pt x="161" y="950"/>
                  </a:lnTo>
                  <a:lnTo>
                    <a:pt x="167" y="960"/>
                  </a:lnTo>
                  <a:lnTo>
                    <a:pt x="182" y="978"/>
                  </a:lnTo>
                  <a:lnTo>
                    <a:pt x="198" y="994"/>
                  </a:lnTo>
                  <a:lnTo>
                    <a:pt x="216" y="1010"/>
                  </a:lnTo>
                  <a:lnTo>
                    <a:pt x="234" y="1026"/>
                  </a:lnTo>
                  <a:lnTo>
                    <a:pt x="253" y="1040"/>
                  </a:lnTo>
                  <a:lnTo>
                    <a:pt x="264" y="1046"/>
                  </a:lnTo>
                  <a:lnTo>
                    <a:pt x="274" y="1052"/>
                  </a:lnTo>
                  <a:lnTo>
                    <a:pt x="295" y="1064"/>
                  </a:lnTo>
                  <a:lnTo>
                    <a:pt x="318" y="1076"/>
                  </a:lnTo>
                  <a:lnTo>
                    <a:pt x="342" y="1086"/>
                  </a:lnTo>
                  <a:lnTo>
                    <a:pt x="355" y="1090"/>
                  </a:lnTo>
                  <a:lnTo>
                    <a:pt x="367" y="1095"/>
                  </a:lnTo>
                  <a:lnTo>
                    <a:pt x="380" y="1099"/>
                  </a:lnTo>
                  <a:lnTo>
                    <a:pt x="394" y="1104"/>
                  </a:lnTo>
                  <a:lnTo>
                    <a:pt x="408" y="1107"/>
                  </a:lnTo>
                  <a:lnTo>
                    <a:pt x="421" y="1111"/>
                  </a:lnTo>
                  <a:lnTo>
                    <a:pt x="450" y="1117"/>
                  </a:lnTo>
                  <a:lnTo>
                    <a:pt x="480" y="1122"/>
                  </a:lnTo>
                  <a:lnTo>
                    <a:pt x="510" y="1126"/>
                  </a:lnTo>
                  <a:lnTo>
                    <a:pt x="542" y="1130"/>
                  </a:lnTo>
                  <a:lnTo>
                    <a:pt x="576" y="1132"/>
                  </a:lnTo>
                  <a:lnTo>
                    <a:pt x="609" y="1134"/>
                  </a:lnTo>
                  <a:lnTo>
                    <a:pt x="645" y="1134"/>
                  </a:lnTo>
                  <a:lnTo>
                    <a:pt x="690" y="1134"/>
                  </a:lnTo>
                  <a:lnTo>
                    <a:pt x="713" y="1132"/>
                  </a:lnTo>
                  <a:lnTo>
                    <a:pt x="734" y="1131"/>
                  </a:lnTo>
                  <a:lnTo>
                    <a:pt x="775" y="1129"/>
                  </a:lnTo>
                  <a:lnTo>
                    <a:pt x="815" y="1124"/>
                  </a:lnTo>
                  <a:lnTo>
                    <a:pt x="834" y="1122"/>
                  </a:lnTo>
                  <a:lnTo>
                    <a:pt x="852" y="1118"/>
                  </a:lnTo>
                  <a:lnTo>
                    <a:pt x="870" y="1116"/>
                  </a:lnTo>
                  <a:lnTo>
                    <a:pt x="888" y="1112"/>
                  </a:lnTo>
                  <a:lnTo>
                    <a:pt x="906" y="1108"/>
                  </a:lnTo>
                  <a:lnTo>
                    <a:pt x="923" y="1104"/>
                  </a:lnTo>
                  <a:lnTo>
                    <a:pt x="954" y="1094"/>
                  </a:lnTo>
                  <a:lnTo>
                    <a:pt x="969" y="1089"/>
                  </a:lnTo>
                  <a:lnTo>
                    <a:pt x="985" y="1083"/>
                  </a:lnTo>
                  <a:lnTo>
                    <a:pt x="1014" y="1071"/>
                  </a:lnTo>
                  <a:lnTo>
                    <a:pt x="1028" y="1065"/>
                  </a:lnTo>
                  <a:lnTo>
                    <a:pt x="1041" y="1058"/>
                  </a:lnTo>
                  <a:lnTo>
                    <a:pt x="1068" y="1044"/>
                  </a:lnTo>
                  <a:lnTo>
                    <a:pt x="1080" y="1035"/>
                  </a:lnTo>
                  <a:lnTo>
                    <a:pt x="1092" y="1027"/>
                  </a:lnTo>
                  <a:lnTo>
                    <a:pt x="1104" y="1018"/>
                  </a:lnTo>
                  <a:lnTo>
                    <a:pt x="1116" y="1010"/>
                  </a:lnTo>
                  <a:lnTo>
                    <a:pt x="1127" y="1000"/>
                  </a:lnTo>
                  <a:lnTo>
                    <a:pt x="1137" y="991"/>
                  </a:lnTo>
                  <a:lnTo>
                    <a:pt x="1148" y="980"/>
                  </a:lnTo>
                  <a:lnTo>
                    <a:pt x="1158" y="970"/>
                  </a:lnTo>
                  <a:lnTo>
                    <a:pt x="1158" y="663"/>
                  </a:lnTo>
                  <a:lnTo>
                    <a:pt x="461" y="663"/>
                  </a:lnTo>
                  <a:lnTo>
                    <a:pt x="461" y="597"/>
                  </a:lnTo>
                  <a:lnTo>
                    <a:pt x="1231" y="597"/>
                  </a:lnTo>
                  <a:lnTo>
                    <a:pt x="1231" y="1002"/>
                  </a:lnTo>
                  <a:lnTo>
                    <a:pt x="1219" y="1014"/>
                  </a:lnTo>
                  <a:lnTo>
                    <a:pt x="1207" y="1026"/>
                  </a:lnTo>
                  <a:lnTo>
                    <a:pt x="1195" y="1038"/>
                  </a:lnTo>
                  <a:lnTo>
                    <a:pt x="1183" y="1048"/>
                  </a:lnTo>
                  <a:lnTo>
                    <a:pt x="1170" y="1059"/>
                  </a:lnTo>
                  <a:lnTo>
                    <a:pt x="1157" y="1070"/>
                  </a:lnTo>
                  <a:lnTo>
                    <a:pt x="1142" y="1080"/>
                  </a:lnTo>
                  <a:lnTo>
                    <a:pt x="1128" y="1089"/>
                  </a:lnTo>
                  <a:lnTo>
                    <a:pt x="1113" y="1099"/>
                  </a:lnTo>
                  <a:lnTo>
                    <a:pt x="1098" y="1107"/>
                  </a:lnTo>
                  <a:lnTo>
                    <a:pt x="1082" y="1116"/>
                  </a:lnTo>
                  <a:lnTo>
                    <a:pt x="1067" y="1124"/>
                  </a:lnTo>
                  <a:lnTo>
                    <a:pt x="1050" y="1131"/>
                  </a:lnTo>
                  <a:lnTo>
                    <a:pt x="1033" y="1138"/>
                  </a:lnTo>
                  <a:lnTo>
                    <a:pt x="1015" y="1146"/>
                  </a:lnTo>
                  <a:lnTo>
                    <a:pt x="997" y="1152"/>
                  </a:lnTo>
                  <a:lnTo>
                    <a:pt x="978" y="1158"/>
                  </a:lnTo>
                  <a:lnTo>
                    <a:pt x="959" y="1164"/>
                  </a:lnTo>
                  <a:lnTo>
                    <a:pt x="939" y="1168"/>
                  </a:lnTo>
                  <a:lnTo>
                    <a:pt x="920" y="1173"/>
                  </a:lnTo>
                  <a:lnTo>
                    <a:pt x="900" y="1178"/>
                  </a:lnTo>
                  <a:lnTo>
                    <a:pt x="878" y="1182"/>
                  </a:lnTo>
                  <a:lnTo>
                    <a:pt x="857" y="1185"/>
                  </a:lnTo>
                  <a:lnTo>
                    <a:pt x="835" y="1189"/>
                  </a:lnTo>
                  <a:lnTo>
                    <a:pt x="812" y="1191"/>
                  </a:lnTo>
                  <a:lnTo>
                    <a:pt x="789" y="1194"/>
                  </a:lnTo>
                  <a:lnTo>
                    <a:pt x="743" y="1198"/>
                  </a:lnTo>
                  <a:lnTo>
                    <a:pt x="693" y="1201"/>
                  </a:lnTo>
                  <a:lnTo>
                    <a:pt x="667" y="1201"/>
                  </a:lnTo>
                  <a:lnTo>
                    <a:pt x="642" y="1201"/>
                  </a:lnTo>
                  <a:lnTo>
                    <a:pt x="602" y="1201"/>
                  </a:lnTo>
                  <a:lnTo>
                    <a:pt x="583" y="1200"/>
                  </a:lnTo>
                  <a:lnTo>
                    <a:pt x="564" y="1198"/>
                  </a:lnTo>
                  <a:lnTo>
                    <a:pt x="546" y="1197"/>
                  </a:lnTo>
                  <a:lnTo>
                    <a:pt x="528" y="1196"/>
                  </a:lnTo>
                  <a:lnTo>
                    <a:pt x="492" y="1192"/>
                  </a:lnTo>
                  <a:lnTo>
                    <a:pt x="475" y="1190"/>
                  </a:lnTo>
                  <a:lnTo>
                    <a:pt x="457" y="1188"/>
                  </a:lnTo>
                  <a:lnTo>
                    <a:pt x="425" y="1182"/>
                  </a:lnTo>
                  <a:lnTo>
                    <a:pt x="408" y="1178"/>
                  </a:lnTo>
                  <a:lnTo>
                    <a:pt x="392" y="1174"/>
                  </a:lnTo>
                  <a:lnTo>
                    <a:pt x="362" y="1166"/>
                  </a:lnTo>
                  <a:lnTo>
                    <a:pt x="332" y="1156"/>
                  </a:lnTo>
                  <a:lnTo>
                    <a:pt x="305" y="1146"/>
                  </a:lnTo>
                  <a:lnTo>
                    <a:pt x="290" y="1140"/>
                  </a:lnTo>
                  <a:lnTo>
                    <a:pt x="277" y="1134"/>
                  </a:lnTo>
                  <a:lnTo>
                    <a:pt x="252" y="1122"/>
                  </a:lnTo>
                  <a:lnTo>
                    <a:pt x="227" y="1107"/>
                  </a:lnTo>
                  <a:lnTo>
                    <a:pt x="204" y="1093"/>
                  </a:lnTo>
                  <a:lnTo>
                    <a:pt x="182" y="1076"/>
                  </a:lnTo>
                  <a:lnTo>
                    <a:pt x="172" y="1068"/>
                  </a:lnTo>
                  <a:lnTo>
                    <a:pt x="161" y="1059"/>
                  </a:lnTo>
                  <a:lnTo>
                    <a:pt x="142" y="1041"/>
                  </a:lnTo>
                  <a:lnTo>
                    <a:pt x="124" y="1022"/>
                  </a:lnTo>
                  <a:lnTo>
                    <a:pt x="115" y="1012"/>
                  </a:lnTo>
                  <a:lnTo>
                    <a:pt x="107" y="1002"/>
                  </a:lnTo>
                  <a:lnTo>
                    <a:pt x="98" y="991"/>
                  </a:lnTo>
                  <a:lnTo>
                    <a:pt x="91" y="980"/>
                  </a:lnTo>
                  <a:lnTo>
                    <a:pt x="84" y="969"/>
                  </a:lnTo>
                  <a:lnTo>
                    <a:pt x="77" y="957"/>
                  </a:lnTo>
                  <a:lnTo>
                    <a:pt x="64" y="934"/>
                  </a:lnTo>
                  <a:lnTo>
                    <a:pt x="52" y="909"/>
                  </a:lnTo>
                  <a:lnTo>
                    <a:pt x="46" y="896"/>
                  </a:lnTo>
                  <a:lnTo>
                    <a:pt x="41" y="883"/>
                  </a:lnTo>
                  <a:lnTo>
                    <a:pt x="31" y="856"/>
                  </a:lnTo>
                  <a:lnTo>
                    <a:pt x="23" y="829"/>
                  </a:lnTo>
                  <a:lnTo>
                    <a:pt x="16"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7" y="442"/>
                  </a:lnTo>
                  <a:lnTo>
                    <a:pt x="10" y="427"/>
                  </a:lnTo>
                  <a:lnTo>
                    <a:pt x="16" y="398"/>
                  </a:lnTo>
                  <a:lnTo>
                    <a:pt x="19" y="382"/>
                  </a:lnTo>
                  <a:lnTo>
                    <a:pt x="23" y="369"/>
                  </a:lnTo>
                  <a:lnTo>
                    <a:pt x="30" y="340"/>
                  </a:lnTo>
                  <a:lnTo>
                    <a:pt x="40" y="314"/>
                  </a:lnTo>
                  <a:lnTo>
                    <a:pt x="50" y="289"/>
                  </a:lnTo>
                  <a:lnTo>
                    <a:pt x="56" y="276"/>
                  </a:lnTo>
                  <a:lnTo>
                    <a:pt x="62" y="264"/>
                  </a:lnTo>
                  <a:lnTo>
                    <a:pt x="76" y="241"/>
                  </a:lnTo>
                  <a:lnTo>
                    <a:pt x="90" y="218"/>
                  </a:lnTo>
                  <a:lnTo>
                    <a:pt x="104" y="196"/>
                  </a:lnTo>
                  <a:lnTo>
                    <a:pt x="113" y="187"/>
                  </a:lnTo>
                  <a:lnTo>
                    <a:pt x="121" y="177"/>
                  </a:lnTo>
                  <a:lnTo>
                    <a:pt x="131" y="168"/>
                  </a:lnTo>
                  <a:lnTo>
                    <a:pt x="139" y="158"/>
                  </a:lnTo>
                  <a:lnTo>
                    <a:pt x="149" y="148"/>
                  </a:lnTo>
                  <a:lnTo>
                    <a:pt x="158" y="140"/>
                  </a:lnTo>
                  <a:lnTo>
                    <a:pt x="179" y="123"/>
                  </a:lnTo>
                  <a:lnTo>
                    <a:pt x="190" y="115"/>
                  </a:lnTo>
                  <a:lnTo>
                    <a:pt x="200" y="106"/>
                  </a:lnTo>
                  <a:lnTo>
                    <a:pt x="223" y="92"/>
                  </a:lnTo>
                  <a:lnTo>
                    <a:pt x="247" y="79"/>
                  </a:lnTo>
                  <a:lnTo>
                    <a:pt x="260" y="72"/>
                  </a:lnTo>
                  <a:lnTo>
                    <a:pt x="272" y="66"/>
                  </a:lnTo>
                  <a:lnTo>
                    <a:pt x="300" y="55"/>
                  </a:lnTo>
                  <a:lnTo>
                    <a:pt x="328" y="44"/>
                  </a:lnTo>
                  <a:lnTo>
                    <a:pt x="356" y="34"/>
                  </a:lnTo>
                  <a:lnTo>
                    <a:pt x="371" y="31"/>
                  </a:lnTo>
                  <a:lnTo>
                    <a:pt x="386" y="26"/>
                  </a:lnTo>
                  <a:lnTo>
                    <a:pt x="402" y="22"/>
                  </a:lnTo>
                  <a:lnTo>
                    <a:pt x="418" y="19"/>
                  </a:lnTo>
                  <a:lnTo>
                    <a:pt x="450" y="13"/>
                  </a:lnTo>
                  <a:lnTo>
                    <a:pt x="467" y="10"/>
                  </a:lnTo>
                  <a:lnTo>
                    <a:pt x="484" y="8"/>
                  </a:lnTo>
                  <a:lnTo>
                    <a:pt x="519" y="4"/>
                  </a:lnTo>
                  <a:lnTo>
                    <a:pt x="537" y="3"/>
                  </a:lnTo>
                  <a:lnTo>
                    <a:pt x="555" y="2"/>
                  </a:lnTo>
                  <a:lnTo>
                    <a:pt x="593"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3" y="27"/>
                  </a:lnTo>
                  <a:lnTo>
                    <a:pt x="913" y="33"/>
                  </a:lnTo>
                  <a:lnTo>
                    <a:pt x="933" y="39"/>
                  </a:lnTo>
                  <a:lnTo>
                    <a:pt x="953" y="45"/>
                  </a:lnTo>
                  <a:lnTo>
                    <a:pt x="972" y="52"/>
                  </a:lnTo>
                  <a:lnTo>
                    <a:pt x="991" y="60"/>
                  </a:lnTo>
                  <a:lnTo>
                    <a:pt x="1009" y="68"/>
                  </a:lnTo>
                  <a:lnTo>
                    <a:pt x="1027" y="76"/>
                  </a:lnTo>
                  <a:lnTo>
                    <a:pt x="1045" y="85"/>
                  </a:lnTo>
                  <a:lnTo>
                    <a:pt x="1062" y="94"/>
                  </a:lnTo>
                  <a:lnTo>
                    <a:pt x="1079" y="104"/>
                  </a:lnTo>
                  <a:lnTo>
                    <a:pt x="1094" y="115"/>
                  </a:lnTo>
                  <a:lnTo>
                    <a:pt x="1111" y="126"/>
                  </a:lnTo>
                  <a:lnTo>
                    <a:pt x="1127" y="138"/>
                  </a:lnTo>
                  <a:lnTo>
                    <a:pt x="1141" y="150"/>
                  </a:lnTo>
                  <a:lnTo>
                    <a:pt x="1155" y="162"/>
                  </a:lnTo>
                  <a:lnTo>
                    <a:pt x="1170" y="175"/>
                  </a:lnTo>
                  <a:lnTo>
                    <a:pt x="1184" y="189"/>
                  </a:lnTo>
                  <a:lnTo>
                    <a:pt x="1197" y="204"/>
                  </a:lnTo>
                  <a:lnTo>
                    <a:pt x="1212" y="218"/>
                  </a:lnTo>
                  <a:lnTo>
                    <a:pt x="1224" y="234"/>
                  </a:lnTo>
                  <a:lnTo>
                    <a:pt x="1237" y="249"/>
                  </a:lnTo>
                  <a:lnTo>
                    <a:pt x="1242" y="255"/>
                  </a:lnTo>
                  <a:lnTo>
                    <a:pt x="1195" y="314"/>
                  </a:lnTo>
                  <a:lnTo>
                    <a:pt x="1187" y="303"/>
                  </a:lnTo>
                  <a:lnTo>
                    <a:pt x="1176" y="289"/>
                  </a:lnTo>
                  <a:lnTo>
                    <a:pt x="1165" y="274"/>
                  </a:lnTo>
                  <a:lnTo>
                    <a:pt x="1153" y="260"/>
                  </a:lnTo>
                  <a:lnTo>
                    <a:pt x="1141" y="247"/>
                  </a:lnTo>
                  <a:lnTo>
                    <a:pt x="1129" y="234"/>
                  </a:lnTo>
                  <a:lnTo>
                    <a:pt x="1116" y="222"/>
                  </a:lnTo>
                  <a:lnTo>
                    <a:pt x="1104" y="210"/>
                  </a:lnTo>
                  <a:lnTo>
                    <a:pt x="1089" y="199"/>
                  </a:lnTo>
                  <a:lnTo>
                    <a:pt x="1076" y="187"/>
                  </a:lnTo>
                  <a:lnTo>
                    <a:pt x="1062" y="177"/>
                  </a:lnTo>
                  <a:lnTo>
                    <a:pt x="1046" y="166"/>
                  </a:lnTo>
                  <a:lnTo>
                    <a:pt x="1032" y="158"/>
                  </a:lnTo>
                  <a:lnTo>
                    <a:pt x="1016" y="148"/>
                  </a:lnTo>
                  <a:lnTo>
                    <a:pt x="999" y="140"/>
                  </a:lnTo>
                  <a:lnTo>
                    <a:pt x="983" y="132"/>
                  </a:lnTo>
                  <a:lnTo>
                    <a:pt x="966" y="124"/>
                  </a:lnTo>
                  <a:lnTo>
                    <a:pt x="931" y="111"/>
                  </a:lnTo>
                  <a:lnTo>
                    <a:pt x="913" y="104"/>
                  </a:lnTo>
                  <a:lnTo>
                    <a:pt x="894" y="99"/>
                  </a:lnTo>
                  <a:lnTo>
                    <a:pt x="875" y="93"/>
                  </a:lnTo>
                  <a:lnTo>
                    <a:pt x="855" y="88"/>
                  </a:lnTo>
                  <a:lnTo>
                    <a:pt x="835" y="85"/>
                  </a:lnTo>
                  <a:lnTo>
                    <a:pt x="815" y="81"/>
                  </a:lnTo>
                  <a:lnTo>
                    <a:pt x="793" y="78"/>
                  </a:lnTo>
                  <a:lnTo>
                    <a:pt x="771" y="74"/>
                  </a:lnTo>
                  <a:lnTo>
                    <a:pt x="750" y="72"/>
                  </a:lnTo>
                  <a:lnTo>
                    <a:pt x="727" y="70"/>
                  </a:lnTo>
                  <a:lnTo>
                    <a:pt x="704" y="68"/>
                  </a:lnTo>
                  <a:lnTo>
                    <a:pt x="680" y="68"/>
                  </a:lnTo>
                  <a:lnTo>
                    <a:pt x="656" y="67"/>
                  </a:lnTo>
                  <a:lnTo>
                    <a:pt x="631" y="67"/>
                  </a:lnTo>
                  <a:close/>
                  <a:moveTo>
                    <a:pt x="2420" y="856"/>
                  </a:moveTo>
                  <a:lnTo>
                    <a:pt x="2032" y="86"/>
                  </a:lnTo>
                  <a:lnTo>
                    <a:pt x="1644" y="856"/>
                  </a:lnTo>
                  <a:lnTo>
                    <a:pt x="2420" y="856"/>
                  </a:lnTo>
                  <a:close/>
                  <a:moveTo>
                    <a:pt x="1994" y="4"/>
                  </a:moveTo>
                  <a:lnTo>
                    <a:pt x="2071" y="4"/>
                  </a:lnTo>
                  <a:lnTo>
                    <a:pt x="2365" y="590"/>
                  </a:lnTo>
                  <a:lnTo>
                    <a:pt x="2660" y="1177"/>
                  </a:lnTo>
                  <a:lnTo>
                    <a:pt x="2579" y="1177"/>
                  </a:lnTo>
                  <a:lnTo>
                    <a:pt x="2451" y="921"/>
                  </a:lnTo>
                  <a:lnTo>
                    <a:pt x="1612" y="921"/>
                  </a:lnTo>
                  <a:lnTo>
                    <a:pt x="1483" y="1177"/>
                  </a:lnTo>
                  <a:lnTo>
                    <a:pt x="1404" y="1177"/>
                  </a:lnTo>
                  <a:lnTo>
                    <a:pt x="1699" y="590"/>
                  </a:lnTo>
                  <a:lnTo>
                    <a:pt x="1994"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a:p>
          </p:txBody>
        </p:sp>
        <p:sp>
          <p:nvSpPr>
            <p:cNvPr id="21" name="Freeform 9"/>
            <p:cNvSpPr>
              <a:spLocks/>
            </p:cNvSpPr>
            <p:nvPr/>
          </p:nvSpPr>
          <p:spPr bwMode="auto">
            <a:xfrm>
              <a:off x="3213101" y="787401"/>
              <a:ext cx="458788" cy="300038"/>
            </a:xfrm>
            <a:custGeom>
              <a:avLst/>
              <a:gdLst>
                <a:gd name="T0" fmla="*/ 779 w 1734"/>
                <a:gd name="T1" fmla="*/ 1131 h 1137"/>
                <a:gd name="T2" fmla="*/ 651 w 1734"/>
                <a:gd name="T3" fmla="*/ 1101 h 1137"/>
                <a:gd name="T4" fmla="*/ 531 w 1734"/>
                <a:gd name="T5" fmla="*/ 1047 h 1137"/>
                <a:gd name="T6" fmla="*/ 418 w 1734"/>
                <a:gd name="T7" fmla="*/ 973 h 1137"/>
                <a:gd name="T8" fmla="*/ 316 w 1734"/>
                <a:gd name="T9" fmla="*/ 877 h 1137"/>
                <a:gd name="T10" fmla="*/ 198 w 1734"/>
                <a:gd name="T11" fmla="*/ 723 h 1137"/>
                <a:gd name="T12" fmla="*/ 126 w 1734"/>
                <a:gd name="T13" fmla="*/ 589 h 1137"/>
                <a:gd name="T14" fmla="*/ 69 w 1734"/>
                <a:gd name="T15" fmla="*/ 442 h 1137"/>
                <a:gd name="T16" fmla="*/ 28 w 1734"/>
                <a:gd name="T17" fmla="*/ 284 h 1137"/>
                <a:gd name="T18" fmla="*/ 5 w 1734"/>
                <a:gd name="T19" fmla="*/ 116 h 1137"/>
                <a:gd name="T20" fmla="*/ 139 w 1734"/>
                <a:gd name="T21" fmla="*/ 0 h 1137"/>
                <a:gd name="T22" fmla="*/ 155 w 1734"/>
                <a:gd name="T23" fmla="*/ 200 h 1137"/>
                <a:gd name="T24" fmla="*/ 197 w 1734"/>
                <a:gd name="T25" fmla="*/ 386 h 1137"/>
                <a:gd name="T26" fmla="*/ 263 w 1734"/>
                <a:gd name="T27" fmla="*/ 554 h 1137"/>
                <a:gd name="T28" fmla="*/ 351 w 1734"/>
                <a:gd name="T29" fmla="*/ 702 h 1137"/>
                <a:gd name="T30" fmla="*/ 420 w 1734"/>
                <a:gd name="T31" fmla="*/ 786 h 1137"/>
                <a:gd name="T32" fmla="*/ 475 w 1734"/>
                <a:gd name="T33" fmla="*/ 818 h 1137"/>
                <a:gd name="T34" fmla="*/ 418 w 1734"/>
                <a:gd name="T35" fmla="*/ 685 h 1137"/>
                <a:gd name="T36" fmla="*/ 359 w 1734"/>
                <a:gd name="T37" fmla="*/ 481 h 1137"/>
                <a:gd name="T38" fmla="*/ 329 w 1734"/>
                <a:gd name="T39" fmla="*/ 310 h 1137"/>
                <a:gd name="T40" fmla="*/ 312 w 1734"/>
                <a:gd name="T41" fmla="*/ 128 h 1137"/>
                <a:gd name="T42" fmla="*/ 448 w 1734"/>
                <a:gd name="T43" fmla="*/ 0 h 1137"/>
                <a:gd name="T44" fmla="*/ 466 w 1734"/>
                <a:gd name="T45" fmla="*/ 267 h 1137"/>
                <a:gd name="T46" fmla="*/ 516 w 1734"/>
                <a:gd name="T47" fmla="*/ 523 h 1137"/>
                <a:gd name="T48" fmla="*/ 594 w 1734"/>
                <a:gd name="T49" fmla="*/ 744 h 1137"/>
                <a:gd name="T50" fmla="*/ 660 w 1734"/>
                <a:gd name="T51" fmla="*/ 861 h 1137"/>
                <a:gd name="T52" fmla="*/ 737 w 1734"/>
                <a:gd name="T53" fmla="*/ 945 h 1137"/>
                <a:gd name="T54" fmla="*/ 822 w 1734"/>
                <a:gd name="T55" fmla="*/ 991 h 1137"/>
                <a:gd name="T56" fmla="*/ 890 w 1734"/>
                <a:gd name="T57" fmla="*/ 996 h 1137"/>
                <a:gd name="T58" fmla="*/ 956 w 1734"/>
                <a:gd name="T59" fmla="*/ 974 h 1137"/>
                <a:gd name="T60" fmla="*/ 1018 w 1734"/>
                <a:gd name="T61" fmla="*/ 928 h 1137"/>
                <a:gd name="T62" fmla="*/ 1074 w 1734"/>
                <a:gd name="T63" fmla="*/ 861 h 1137"/>
                <a:gd name="T64" fmla="*/ 1140 w 1734"/>
                <a:gd name="T65" fmla="*/ 744 h 1137"/>
                <a:gd name="T66" fmla="*/ 1195 w 1734"/>
                <a:gd name="T67" fmla="*/ 602 h 1137"/>
                <a:gd name="T68" fmla="*/ 1255 w 1734"/>
                <a:gd name="T69" fmla="*/ 355 h 1137"/>
                <a:gd name="T70" fmla="*/ 1284 w 1734"/>
                <a:gd name="T71" fmla="*/ 88 h 1137"/>
                <a:gd name="T72" fmla="*/ 1426 w 1734"/>
                <a:gd name="T73" fmla="*/ 64 h 1137"/>
                <a:gd name="T74" fmla="*/ 1397 w 1734"/>
                <a:gd name="T75" fmla="*/ 369 h 1137"/>
                <a:gd name="T76" fmla="*/ 1362 w 1734"/>
                <a:gd name="T77" fmla="*/ 535 h 1137"/>
                <a:gd name="T78" fmla="*/ 1316 w 1734"/>
                <a:gd name="T79" fmla="*/ 685 h 1137"/>
                <a:gd name="T80" fmla="*/ 1259 w 1734"/>
                <a:gd name="T81" fmla="*/ 818 h 1137"/>
                <a:gd name="T82" fmla="*/ 1314 w 1734"/>
                <a:gd name="T83" fmla="*/ 786 h 1137"/>
                <a:gd name="T84" fmla="*/ 1415 w 1734"/>
                <a:gd name="T85" fmla="*/ 655 h 1137"/>
                <a:gd name="T86" fmla="*/ 1496 w 1734"/>
                <a:gd name="T87" fmla="*/ 500 h 1137"/>
                <a:gd name="T88" fmla="*/ 1538 w 1734"/>
                <a:gd name="T89" fmla="*/ 386 h 1137"/>
                <a:gd name="T90" fmla="*/ 1580 w 1734"/>
                <a:gd name="T91" fmla="*/ 200 h 1137"/>
                <a:gd name="T92" fmla="*/ 1595 w 1734"/>
                <a:gd name="T93" fmla="*/ 0 h 1137"/>
                <a:gd name="T94" fmla="*/ 1730 w 1734"/>
                <a:gd name="T95" fmla="*/ 116 h 1137"/>
                <a:gd name="T96" fmla="*/ 1708 w 1734"/>
                <a:gd name="T97" fmla="*/ 284 h 1137"/>
                <a:gd name="T98" fmla="*/ 1666 w 1734"/>
                <a:gd name="T99" fmla="*/ 442 h 1137"/>
                <a:gd name="T100" fmla="*/ 1609 w 1734"/>
                <a:gd name="T101" fmla="*/ 589 h 1137"/>
                <a:gd name="T102" fmla="*/ 1536 w 1734"/>
                <a:gd name="T103" fmla="*/ 723 h 1137"/>
                <a:gd name="T104" fmla="*/ 1451 w 1734"/>
                <a:gd name="T105" fmla="*/ 841 h 1137"/>
                <a:gd name="T106" fmla="*/ 1352 w 1734"/>
                <a:gd name="T107" fmla="*/ 943 h 1137"/>
                <a:gd name="T108" fmla="*/ 1243 w 1734"/>
                <a:gd name="T109" fmla="*/ 1024 h 1137"/>
                <a:gd name="T110" fmla="*/ 1126 w 1734"/>
                <a:gd name="T111" fmla="*/ 1086 h 1137"/>
                <a:gd name="T112" fmla="*/ 1000 w 1734"/>
                <a:gd name="T113" fmla="*/ 1124 h 1137"/>
                <a:gd name="T114" fmla="*/ 868 w 1734"/>
                <a:gd name="T115"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4" h="1137">
                  <a:moveTo>
                    <a:pt x="868" y="1137"/>
                  </a:moveTo>
                  <a:lnTo>
                    <a:pt x="822" y="1136"/>
                  </a:lnTo>
                  <a:lnTo>
                    <a:pt x="779" y="1131"/>
                  </a:lnTo>
                  <a:lnTo>
                    <a:pt x="736" y="1124"/>
                  </a:lnTo>
                  <a:lnTo>
                    <a:pt x="693" y="1114"/>
                  </a:lnTo>
                  <a:lnTo>
                    <a:pt x="651" y="1101"/>
                  </a:lnTo>
                  <a:lnTo>
                    <a:pt x="610" y="1086"/>
                  </a:lnTo>
                  <a:lnTo>
                    <a:pt x="569" y="1068"/>
                  </a:lnTo>
                  <a:lnTo>
                    <a:pt x="531" y="1047"/>
                  </a:lnTo>
                  <a:lnTo>
                    <a:pt x="492" y="1024"/>
                  </a:lnTo>
                  <a:lnTo>
                    <a:pt x="454" y="1000"/>
                  </a:lnTo>
                  <a:lnTo>
                    <a:pt x="418" y="973"/>
                  </a:lnTo>
                  <a:lnTo>
                    <a:pt x="383" y="943"/>
                  </a:lnTo>
                  <a:lnTo>
                    <a:pt x="348" y="912"/>
                  </a:lnTo>
                  <a:lnTo>
                    <a:pt x="316" y="877"/>
                  </a:lnTo>
                  <a:lnTo>
                    <a:pt x="285" y="842"/>
                  </a:lnTo>
                  <a:lnTo>
                    <a:pt x="255" y="804"/>
                  </a:lnTo>
                  <a:lnTo>
                    <a:pt x="198" y="723"/>
                  </a:lnTo>
                  <a:lnTo>
                    <a:pt x="173" y="680"/>
                  </a:lnTo>
                  <a:lnTo>
                    <a:pt x="148" y="636"/>
                  </a:lnTo>
                  <a:lnTo>
                    <a:pt x="126" y="589"/>
                  </a:lnTo>
                  <a:lnTo>
                    <a:pt x="105" y="542"/>
                  </a:lnTo>
                  <a:lnTo>
                    <a:pt x="85" y="493"/>
                  </a:lnTo>
                  <a:lnTo>
                    <a:pt x="69" y="442"/>
                  </a:lnTo>
                  <a:lnTo>
                    <a:pt x="53" y="391"/>
                  </a:lnTo>
                  <a:lnTo>
                    <a:pt x="39" y="338"/>
                  </a:lnTo>
                  <a:lnTo>
                    <a:pt x="28" y="284"/>
                  </a:lnTo>
                  <a:lnTo>
                    <a:pt x="18" y="229"/>
                  </a:lnTo>
                  <a:lnTo>
                    <a:pt x="10" y="172"/>
                  </a:lnTo>
                  <a:lnTo>
                    <a:pt x="5" y="116"/>
                  </a:lnTo>
                  <a:lnTo>
                    <a:pt x="1" y="58"/>
                  </a:lnTo>
                  <a:lnTo>
                    <a:pt x="0" y="0"/>
                  </a:lnTo>
                  <a:lnTo>
                    <a:pt x="139" y="0"/>
                  </a:lnTo>
                  <a:lnTo>
                    <a:pt x="142" y="68"/>
                  </a:lnTo>
                  <a:lnTo>
                    <a:pt x="147" y="134"/>
                  </a:lnTo>
                  <a:lnTo>
                    <a:pt x="155" y="200"/>
                  </a:lnTo>
                  <a:lnTo>
                    <a:pt x="166" y="264"/>
                  </a:lnTo>
                  <a:lnTo>
                    <a:pt x="180" y="325"/>
                  </a:lnTo>
                  <a:lnTo>
                    <a:pt x="197" y="386"/>
                  </a:lnTo>
                  <a:lnTo>
                    <a:pt x="216" y="444"/>
                  </a:lnTo>
                  <a:lnTo>
                    <a:pt x="238" y="500"/>
                  </a:lnTo>
                  <a:lnTo>
                    <a:pt x="263" y="554"/>
                  </a:lnTo>
                  <a:lnTo>
                    <a:pt x="289" y="606"/>
                  </a:lnTo>
                  <a:lnTo>
                    <a:pt x="319" y="655"/>
                  </a:lnTo>
                  <a:lnTo>
                    <a:pt x="351" y="702"/>
                  </a:lnTo>
                  <a:lnTo>
                    <a:pt x="367" y="723"/>
                  </a:lnTo>
                  <a:lnTo>
                    <a:pt x="384" y="745"/>
                  </a:lnTo>
                  <a:lnTo>
                    <a:pt x="420" y="786"/>
                  </a:lnTo>
                  <a:lnTo>
                    <a:pt x="457" y="824"/>
                  </a:lnTo>
                  <a:lnTo>
                    <a:pt x="497" y="858"/>
                  </a:lnTo>
                  <a:lnTo>
                    <a:pt x="475" y="818"/>
                  </a:lnTo>
                  <a:lnTo>
                    <a:pt x="455" y="776"/>
                  </a:lnTo>
                  <a:lnTo>
                    <a:pt x="436" y="732"/>
                  </a:lnTo>
                  <a:lnTo>
                    <a:pt x="418" y="685"/>
                  </a:lnTo>
                  <a:lnTo>
                    <a:pt x="401" y="637"/>
                  </a:lnTo>
                  <a:lnTo>
                    <a:pt x="385" y="586"/>
                  </a:lnTo>
                  <a:lnTo>
                    <a:pt x="359" y="481"/>
                  </a:lnTo>
                  <a:lnTo>
                    <a:pt x="347" y="426"/>
                  </a:lnTo>
                  <a:lnTo>
                    <a:pt x="337" y="369"/>
                  </a:lnTo>
                  <a:lnTo>
                    <a:pt x="329" y="310"/>
                  </a:lnTo>
                  <a:lnTo>
                    <a:pt x="322" y="250"/>
                  </a:lnTo>
                  <a:lnTo>
                    <a:pt x="316" y="190"/>
                  </a:lnTo>
                  <a:lnTo>
                    <a:pt x="312" y="128"/>
                  </a:lnTo>
                  <a:lnTo>
                    <a:pt x="309" y="64"/>
                  </a:lnTo>
                  <a:lnTo>
                    <a:pt x="309" y="0"/>
                  </a:lnTo>
                  <a:lnTo>
                    <a:pt x="448" y="0"/>
                  </a:lnTo>
                  <a:lnTo>
                    <a:pt x="450" y="88"/>
                  </a:lnTo>
                  <a:lnTo>
                    <a:pt x="456" y="178"/>
                  </a:lnTo>
                  <a:lnTo>
                    <a:pt x="466" y="267"/>
                  </a:lnTo>
                  <a:lnTo>
                    <a:pt x="479" y="355"/>
                  </a:lnTo>
                  <a:lnTo>
                    <a:pt x="496" y="440"/>
                  </a:lnTo>
                  <a:lnTo>
                    <a:pt x="516" y="523"/>
                  </a:lnTo>
                  <a:lnTo>
                    <a:pt x="539" y="602"/>
                  </a:lnTo>
                  <a:lnTo>
                    <a:pt x="565" y="675"/>
                  </a:lnTo>
                  <a:lnTo>
                    <a:pt x="594" y="744"/>
                  </a:lnTo>
                  <a:lnTo>
                    <a:pt x="610" y="776"/>
                  </a:lnTo>
                  <a:lnTo>
                    <a:pt x="627" y="806"/>
                  </a:lnTo>
                  <a:lnTo>
                    <a:pt x="660" y="861"/>
                  </a:lnTo>
                  <a:lnTo>
                    <a:pt x="679" y="885"/>
                  </a:lnTo>
                  <a:lnTo>
                    <a:pt x="697" y="908"/>
                  </a:lnTo>
                  <a:lnTo>
                    <a:pt x="737" y="945"/>
                  </a:lnTo>
                  <a:lnTo>
                    <a:pt x="757" y="961"/>
                  </a:lnTo>
                  <a:lnTo>
                    <a:pt x="779" y="974"/>
                  </a:lnTo>
                  <a:lnTo>
                    <a:pt x="822" y="991"/>
                  </a:lnTo>
                  <a:lnTo>
                    <a:pt x="844" y="996"/>
                  </a:lnTo>
                  <a:lnTo>
                    <a:pt x="868" y="997"/>
                  </a:lnTo>
                  <a:lnTo>
                    <a:pt x="890" y="996"/>
                  </a:lnTo>
                  <a:lnTo>
                    <a:pt x="912" y="991"/>
                  </a:lnTo>
                  <a:lnTo>
                    <a:pt x="935" y="984"/>
                  </a:lnTo>
                  <a:lnTo>
                    <a:pt x="956" y="974"/>
                  </a:lnTo>
                  <a:lnTo>
                    <a:pt x="977" y="961"/>
                  </a:lnTo>
                  <a:lnTo>
                    <a:pt x="997" y="945"/>
                  </a:lnTo>
                  <a:lnTo>
                    <a:pt x="1018" y="928"/>
                  </a:lnTo>
                  <a:lnTo>
                    <a:pt x="1037" y="908"/>
                  </a:lnTo>
                  <a:lnTo>
                    <a:pt x="1056" y="885"/>
                  </a:lnTo>
                  <a:lnTo>
                    <a:pt x="1074" y="861"/>
                  </a:lnTo>
                  <a:lnTo>
                    <a:pt x="1091" y="835"/>
                  </a:lnTo>
                  <a:lnTo>
                    <a:pt x="1109" y="806"/>
                  </a:lnTo>
                  <a:lnTo>
                    <a:pt x="1140" y="744"/>
                  </a:lnTo>
                  <a:lnTo>
                    <a:pt x="1156" y="710"/>
                  </a:lnTo>
                  <a:lnTo>
                    <a:pt x="1169" y="675"/>
                  </a:lnTo>
                  <a:lnTo>
                    <a:pt x="1195" y="602"/>
                  </a:lnTo>
                  <a:lnTo>
                    <a:pt x="1219" y="523"/>
                  </a:lnTo>
                  <a:lnTo>
                    <a:pt x="1238" y="440"/>
                  </a:lnTo>
                  <a:lnTo>
                    <a:pt x="1255" y="355"/>
                  </a:lnTo>
                  <a:lnTo>
                    <a:pt x="1268" y="267"/>
                  </a:lnTo>
                  <a:lnTo>
                    <a:pt x="1278" y="178"/>
                  </a:lnTo>
                  <a:lnTo>
                    <a:pt x="1284" y="88"/>
                  </a:lnTo>
                  <a:lnTo>
                    <a:pt x="1286" y="0"/>
                  </a:lnTo>
                  <a:lnTo>
                    <a:pt x="1426" y="0"/>
                  </a:lnTo>
                  <a:lnTo>
                    <a:pt x="1426" y="64"/>
                  </a:lnTo>
                  <a:lnTo>
                    <a:pt x="1423" y="128"/>
                  </a:lnTo>
                  <a:lnTo>
                    <a:pt x="1412" y="250"/>
                  </a:lnTo>
                  <a:lnTo>
                    <a:pt x="1397" y="369"/>
                  </a:lnTo>
                  <a:lnTo>
                    <a:pt x="1387" y="426"/>
                  </a:lnTo>
                  <a:lnTo>
                    <a:pt x="1375" y="481"/>
                  </a:lnTo>
                  <a:lnTo>
                    <a:pt x="1362" y="535"/>
                  </a:lnTo>
                  <a:lnTo>
                    <a:pt x="1349" y="586"/>
                  </a:lnTo>
                  <a:lnTo>
                    <a:pt x="1333" y="637"/>
                  </a:lnTo>
                  <a:lnTo>
                    <a:pt x="1316" y="685"/>
                  </a:lnTo>
                  <a:lnTo>
                    <a:pt x="1298" y="732"/>
                  </a:lnTo>
                  <a:lnTo>
                    <a:pt x="1279" y="776"/>
                  </a:lnTo>
                  <a:lnTo>
                    <a:pt x="1259" y="818"/>
                  </a:lnTo>
                  <a:lnTo>
                    <a:pt x="1238" y="858"/>
                  </a:lnTo>
                  <a:lnTo>
                    <a:pt x="1277" y="824"/>
                  </a:lnTo>
                  <a:lnTo>
                    <a:pt x="1314" y="786"/>
                  </a:lnTo>
                  <a:lnTo>
                    <a:pt x="1350" y="745"/>
                  </a:lnTo>
                  <a:lnTo>
                    <a:pt x="1384" y="702"/>
                  </a:lnTo>
                  <a:lnTo>
                    <a:pt x="1415" y="655"/>
                  </a:lnTo>
                  <a:lnTo>
                    <a:pt x="1445" y="606"/>
                  </a:lnTo>
                  <a:lnTo>
                    <a:pt x="1471" y="554"/>
                  </a:lnTo>
                  <a:lnTo>
                    <a:pt x="1496" y="500"/>
                  </a:lnTo>
                  <a:lnTo>
                    <a:pt x="1507" y="472"/>
                  </a:lnTo>
                  <a:lnTo>
                    <a:pt x="1518" y="444"/>
                  </a:lnTo>
                  <a:lnTo>
                    <a:pt x="1538" y="386"/>
                  </a:lnTo>
                  <a:lnTo>
                    <a:pt x="1555" y="326"/>
                  </a:lnTo>
                  <a:lnTo>
                    <a:pt x="1568" y="264"/>
                  </a:lnTo>
                  <a:lnTo>
                    <a:pt x="1580" y="200"/>
                  </a:lnTo>
                  <a:lnTo>
                    <a:pt x="1588" y="134"/>
                  </a:lnTo>
                  <a:lnTo>
                    <a:pt x="1592" y="68"/>
                  </a:lnTo>
                  <a:lnTo>
                    <a:pt x="1595" y="0"/>
                  </a:lnTo>
                  <a:lnTo>
                    <a:pt x="1734" y="0"/>
                  </a:lnTo>
                  <a:lnTo>
                    <a:pt x="1733" y="58"/>
                  </a:lnTo>
                  <a:lnTo>
                    <a:pt x="1730" y="116"/>
                  </a:lnTo>
                  <a:lnTo>
                    <a:pt x="1724" y="172"/>
                  </a:lnTo>
                  <a:lnTo>
                    <a:pt x="1717" y="229"/>
                  </a:lnTo>
                  <a:lnTo>
                    <a:pt x="1708" y="284"/>
                  </a:lnTo>
                  <a:lnTo>
                    <a:pt x="1696" y="338"/>
                  </a:lnTo>
                  <a:lnTo>
                    <a:pt x="1681" y="391"/>
                  </a:lnTo>
                  <a:lnTo>
                    <a:pt x="1666" y="442"/>
                  </a:lnTo>
                  <a:lnTo>
                    <a:pt x="1649" y="493"/>
                  </a:lnTo>
                  <a:lnTo>
                    <a:pt x="1630" y="541"/>
                  </a:lnTo>
                  <a:lnTo>
                    <a:pt x="1609" y="589"/>
                  </a:lnTo>
                  <a:lnTo>
                    <a:pt x="1586" y="636"/>
                  </a:lnTo>
                  <a:lnTo>
                    <a:pt x="1562" y="680"/>
                  </a:lnTo>
                  <a:lnTo>
                    <a:pt x="1536" y="723"/>
                  </a:lnTo>
                  <a:lnTo>
                    <a:pt x="1510" y="764"/>
                  </a:lnTo>
                  <a:lnTo>
                    <a:pt x="1481" y="804"/>
                  </a:lnTo>
                  <a:lnTo>
                    <a:pt x="1451" y="841"/>
                  </a:lnTo>
                  <a:lnTo>
                    <a:pt x="1418" y="877"/>
                  </a:lnTo>
                  <a:lnTo>
                    <a:pt x="1386" y="910"/>
                  </a:lnTo>
                  <a:lnTo>
                    <a:pt x="1352" y="943"/>
                  </a:lnTo>
                  <a:lnTo>
                    <a:pt x="1316" y="972"/>
                  </a:lnTo>
                  <a:lnTo>
                    <a:pt x="1280" y="999"/>
                  </a:lnTo>
                  <a:lnTo>
                    <a:pt x="1243" y="1024"/>
                  </a:lnTo>
                  <a:lnTo>
                    <a:pt x="1205" y="1047"/>
                  </a:lnTo>
                  <a:lnTo>
                    <a:pt x="1165" y="1068"/>
                  </a:lnTo>
                  <a:lnTo>
                    <a:pt x="1126" y="1086"/>
                  </a:lnTo>
                  <a:lnTo>
                    <a:pt x="1085" y="1101"/>
                  </a:lnTo>
                  <a:lnTo>
                    <a:pt x="1043" y="1114"/>
                  </a:lnTo>
                  <a:lnTo>
                    <a:pt x="1000" y="1124"/>
                  </a:lnTo>
                  <a:lnTo>
                    <a:pt x="956" y="1131"/>
                  </a:lnTo>
                  <a:lnTo>
                    <a:pt x="912" y="1136"/>
                  </a:lnTo>
                  <a:lnTo>
                    <a:pt x="868" y="1137"/>
                  </a:lnTo>
                  <a:close/>
                </a:path>
              </a:pathLst>
            </a:custGeom>
            <a:gradFill flip="none" rotWithShape="1">
              <a:gsLst>
                <a:gs pos="30000">
                  <a:schemeClr val="accent1"/>
                </a:gs>
                <a:gs pos="100000">
                  <a:schemeClr val="tx2"/>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GB"/>
            </a:p>
          </p:txBody>
        </p:sp>
        <p:sp>
          <p:nvSpPr>
            <p:cNvPr id="22" name="Freeform 10"/>
            <p:cNvSpPr>
              <a:spLocks noEditPoints="1"/>
            </p:cNvSpPr>
            <p:nvPr/>
          </p:nvSpPr>
          <p:spPr bwMode="auto">
            <a:xfrm>
              <a:off x="1743076" y="628651"/>
              <a:ext cx="1195388" cy="317500"/>
            </a:xfrm>
            <a:custGeom>
              <a:avLst/>
              <a:gdLst>
                <a:gd name="T0" fmla="*/ 4144 w 4516"/>
                <a:gd name="T1" fmla="*/ 57 h 1201"/>
                <a:gd name="T2" fmla="*/ 4350 w 4516"/>
                <a:gd name="T3" fmla="*/ 158 h 1201"/>
                <a:gd name="T4" fmla="*/ 4451 w 4516"/>
                <a:gd name="T5" fmla="*/ 277 h 1201"/>
                <a:gd name="T6" fmla="*/ 4507 w 4516"/>
                <a:gd name="T7" fmla="*/ 448 h 1201"/>
                <a:gd name="T8" fmla="*/ 4506 w 4516"/>
                <a:gd name="T9" fmla="*/ 763 h 1201"/>
                <a:gd name="T10" fmla="*/ 4452 w 4516"/>
                <a:gd name="T11" fmla="*/ 926 h 1201"/>
                <a:gd name="T12" fmla="*/ 4361 w 4516"/>
                <a:gd name="T13" fmla="*/ 1040 h 1201"/>
                <a:gd name="T14" fmla="*/ 4216 w 4516"/>
                <a:gd name="T15" fmla="*/ 1124 h 1201"/>
                <a:gd name="T16" fmla="*/ 3994 w 4516"/>
                <a:gd name="T17" fmla="*/ 1172 h 1201"/>
                <a:gd name="T18" fmla="*/ 4441 w 4516"/>
                <a:gd name="T19" fmla="*/ 531 h 1201"/>
                <a:gd name="T20" fmla="*/ 4372 w 4516"/>
                <a:gd name="T21" fmla="*/ 294 h 1201"/>
                <a:gd name="T22" fmla="*/ 4212 w 4516"/>
                <a:gd name="T23" fmla="*/ 157 h 1201"/>
                <a:gd name="T24" fmla="*/ 3927 w 4516"/>
                <a:gd name="T25" fmla="*/ 92 h 1201"/>
                <a:gd name="T26" fmla="*/ 3996 w 4516"/>
                <a:gd name="T27" fmla="*/ 1102 h 1201"/>
                <a:gd name="T28" fmla="*/ 4260 w 4516"/>
                <a:gd name="T29" fmla="*/ 1022 h 1201"/>
                <a:gd name="T30" fmla="*/ 4362 w 4516"/>
                <a:gd name="T31" fmla="*/ 928 h 1201"/>
                <a:gd name="T32" fmla="*/ 4436 w 4516"/>
                <a:gd name="T33" fmla="*/ 722 h 1201"/>
                <a:gd name="T34" fmla="*/ 501 w 4516"/>
                <a:gd name="T35" fmla="*/ 74 h 1201"/>
                <a:gd name="T36" fmla="*/ 315 w 4516"/>
                <a:gd name="T37" fmla="*/ 126 h 1201"/>
                <a:gd name="T38" fmla="*/ 159 w 4516"/>
                <a:gd name="T39" fmla="*/ 250 h 1201"/>
                <a:gd name="T40" fmla="*/ 87 w 4516"/>
                <a:gd name="T41" fmla="*/ 418 h 1201"/>
                <a:gd name="T42" fmla="*/ 77 w 4516"/>
                <a:gd name="T43" fmla="*/ 697 h 1201"/>
                <a:gd name="T44" fmla="*/ 129 w 4516"/>
                <a:gd name="T45" fmla="*/ 900 h 1201"/>
                <a:gd name="T46" fmla="*/ 253 w 4516"/>
                <a:gd name="T47" fmla="*/ 1040 h 1201"/>
                <a:gd name="T48" fmla="*/ 408 w 4516"/>
                <a:gd name="T49" fmla="*/ 1107 h 1201"/>
                <a:gd name="T50" fmla="*/ 712 w 4516"/>
                <a:gd name="T51" fmla="*/ 1132 h 1201"/>
                <a:gd name="T52" fmla="*/ 955 w 4516"/>
                <a:gd name="T53" fmla="*/ 1094 h 1201"/>
                <a:gd name="T54" fmla="*/ 1116 w 4516"/>
                <a:gd name="T55" fmla="*/ 1010 h 1201"/>
                <a:gd name="T56" fmla="*/ 1219 w 4516"/>
                <a:gd name="T57" fmla="*/ 1014 h 1201"/>
                <a:gd name="T58" fmla="*/ 1082 w 4516"/>
                <a:gd name="T59" fmla="*/ 1116 h 1201"/>
                <a:gd name="T60" fmla="*/ 900 w 4516"/>
                <a:gd name="T61" fmla="*/ 1178 h 1201"/>
                <a:gd name="T62" fmla="*/ 602 w 4516"/>
                <a:gd name="T63" fmla="*/ 1201 h 1201"/>
                <a:gd name="T64" fmla="*/ 392 w 4516"/>
                <a:gd name="T65" fmla="*/ 1174 h 1201"/>
                <a:gd name="T66" fmla="*/ 171 w 4516"/>
                <a:gd name="T67" fmla="*/ 1068 h 1201"/>
                <a:gd name="T68" fmla="*/ 63 w 4516"/>
                <a:gd name="T69" fmla="*/ 934 h 1201"/>
                <a:gd name="T70" fmla="*/ 2 w 4516"/>
                <a:gd name="T71" fmla="*/ 705 h 1201"/>
                <a:gd name="T72" fmla="*/ 19 w 4516"/>
                <a:gd name="T73" fmla="*/ 382 h 1201"/>
                <a:gd name="T74" fmla="*/ 113 w 4516"/>
                <a:gd name="T75" fmla="*/ 187 h 1201"/>
                <a:gd name="T76" fmla="*/ 247 w 4516"/>
                <a:gd name="T77" fmla="*/ 79 h 1201"/>
                <a:gd name="T78" fmla="*/ 450 w 4516"/>
                <a:gd name="T79" fmla="*/ 13 h 1201"/>
                <a:gd name="T80" fmla="*/ 709 w 4516"/>
                <a:gd name="T81" fmla="*/ 1 h 1201"/>
                <a:gd name="T82" fmla="*/ 913 w 4516"/>
                <a:gd name="T83" fmla="*/ 33 h 1201"/>
                <a:gd name="T84" fmla="*/ 1095 w 4516"/>
                <a:gd name="T85" fmla="*/ 115 h 1201"/>
                <a:gd name="T86" fmla="*/ 1237 w 4516"/>
                <a:gd name="T87" fmla="*/ 249 h 1201"/>
                <a:gd name="T88" fmla="*/ 1104 w 4516"/>
                <a:gd name="T89" fmla="*/ 210 h 1201"/>
                <a:gd name="T90" fmla="*/ 931 w 4516"/>
                <a:gd name="T91" fmla="*/ 111 h 1201"/>
                <a:gd name="T92" fmla="*/ 727 w 4516"/>
                <a:gd name="T93" fmla="*/ 70 h 1201"/>
                <a:gd name="T94" fmla="*/ 2520 w 4516"/>
                <a:gd name="T95" fmla="*/ 274 h 1201"/>
                <a:gd name="T96" fmla="*/ 2468 w 4516"/>
                <a:gd name="T97" fmla="*/ 170 h 1201"/>
                <a:gd name="T98" fmla="*/ 2348 w 4516"/>
                <a:gd name="T99" fmla="*/ 105 h 1201"/>
                <a:gd name="T100" fmla="*/ 2200 w 4516"/>
                <a:gd name="T101" fmla="*/ 658 h 1201"/>
                <a:gd name="T102" fmla="*/ 2367 w 4516"/>
                <a:gd name="T103" fmla="*/ 626 h 1201"/>
                <a:gd name="T104" fmla="*/ 2470 w 4516"/>
                <a:gd name="T105" fmla="*/ 546 h 1201"/>
                <a:gd name="T106" fmla="*/ 2525 w 4516"/>
                <a:gd name="T107" fmla="*/ 404 h 1201"/>
                <a:gd name="T108" fmla="*/ 2589 w 4516"/>
                <a:gd name="T109" fmla="*/ 458 h 1201"/>
                <a:gd name="T110" fmla="*/ 2520 w 4516"/>
                <a:gd name="T111" fmla="*/ 600 h 1201"/>
                <a:gd name="T112" fmla="*/ 2410 w 4516"/>
                <a:gd name="T113" fmla="*/ 682 h 1201"/>
                <a:gd name="T114" fmla="*/ 2217 w 4516"/>
                <a:gd name="T115" fmla="*/ 723 h 1201"/>
                <a:gd name="T116" fmla="*/ 2297 w 4516"/>
                <a:gd name="T117" fmla="*/ 28 h 1201"/>
                <a:gd name="T118" fmla="*/ 2477 w 4516"/>
                <a:gd name="T119" fmla="*/ 85 h 1201"/>
                <a:gd name="T120" fmla="*/ 2562 w 4516"/>
                <a:gd name="T121" fmla="*/ 176 h 1201"/>
                <a:gd name="T122" fmla="*/ 2600 w 4516"/>
                <a:gd name="T123" fmla="*/ 33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6" h="1201">
                  <a:moveTo>
                    <a:pt x="3856" y="24"/>
                  </a:moveTo>
                  <a:lnTo>
                    <a:pt x="3897" y="24"/>
                  </a:lnTo>
                  <a:lnTo>
                    <a:pt x="3935" y="25"/>
                  </a:lnTo>
                  <a:lnTo>
                    <a:pt x="3954" y="26"/>
                  </a:lnTo>
                  <a:lnTo>
                    <a:pt x="3973" y="28"/>
                  </a:lnTo>
                  <a:lnTo>
                    <a:pt x="4009" y="32"/>
                  </a:lnTo>
                  <a:lnTo>
                    <a:pt x="4045" y="37"/>
                  </a:lnTo>
                  <a:lnTo>
                    <a:pt x="4079" y="42"/>
                  </a:lnTo>
                  <a:lnTo>
                    <a:pt x="4113" y="49"/>
                  </a:lnTo>
                  <a:lnTo>
                    <a:pt x="4144" y="57"/>
                  </a:lnTo>
                  <a:lnTo>
                    <a:pt x="4159" y="61"/>
                  </a:lnTo>
                  <a:lnTo>
                    <a:pt x="4174" y="66"/>
                  </a:lnTo>
                  <a:lnTo>
                    <a:pt x="4203" y="76"/>
                  </a:lnTo>
                  <a:lnTo>
                    <a:pt x="4230" y="87"/>
                  </a:lnTo>
                  <a:lnTo>
                    <a:pt x="4257" y="99"/>
                  </a:lnTo>
                  <a:lnTo>
                    <a:pt x="4282" y="112"/>
                  </a:lnTo>
                  <a:lnTo>
                    <a:pt x="4306" y="127"/>
                  </a:lnTo>
                  <a:lnTo>
                    <a:pt x="4318" y="134"/>
                  </a:lnTo>
                  <a:lnTo>
                    <a:pt x="4328" y="141"/>
                  </a:lnTo>
                  <a:lnTo>
                    <a:pt x="4350" y="158"/>
                  </a:lnTo>
                  <a:lnTo>
                    <a:pt x="4370" y="175"/>
                  </a:lnTo>
                  <a:lnTo>
                    <a:pt x="4388" y="194"/>
                  </a:lnTo>
                  <a:lnTo>
                    <a:pt x="4398" y="204"/>
                  </a:lnTo>
                  <a:lnTo>
                    <a:pt x="4406" y="213"/>
                  </a:lnTo>
                  <a:lnTo>
                    <a:pt x="4415" y="223"/>
                  </a:lnTo>
                  <a:lnTo>
                    <a:pt x="4422" y="234"/>
                  </a:lnTo>
                  <a:lnTo>
                    <a:pt x="4430" y="244"/>
                  </a:lnTo>
                  <a:lnTo>
                    <a:pt x="4438" y="255"/>
                  </a:lnTo>
                  <a:lnTo>
                    <a:pt x="4444" y="266"/>
                  </a:lnTo>
                  <a:lnTo>
                    <a:pt x="4451" y="277"/>
                  </a:lnTo>
                  <a:lnTo>
                    <a:pt x="4463" y="301"/>
                  </a:lnTo>
                  <a:lnTo>
                    <a:pt x="4474" y="326"/>
                  </a:lnTo>
                  <a:lnTo>
                    <a:pt x="4480" y="338"/>
                  </a:lnTo>
                  <a:lnTo>
                    <a:pt x="4484" y="351"/>
                  </a:lnTo>
                  <a:lnTo>
                    <a:pt x="4493" y="378"/>
                  </a:lnTo>
                  <a:lnTo>
                    <a:pt x="4496" y="392"/>
                  </a:lnTo>
                  <a:lnTo>
                    <a:pt x="4500" y="405"/>
                  </a:lnTo>
                  <a:lnTo>
                    <a:pt x="4502" y="420"/>
                  </a:lnTo>
                  <a:lnTo>
                    <a:pt x="4505" y="434"/>
                  </a:lnTo>
                  <a:lnTo>
                    <a:pt x="4507" y="448"/>
                  </a:lnTo>
                  <a:lnTo>
                    <a:pt x="4510" y="464"/>
                  </a:lnTo>
                  <a:lnTo>
                    <a:pt x="4513" y="495"/>
                  </a:lnTo>
                  <a:lnTo>
                    <a:pt x="4516" y="526"/>
                  </a:lnTo>
                  <a:lnTo>
                    <a:pt x="4516" y="560"/>
                  </a:lnTo>
                  <a:lnTo>
                    <a:pt x="4516" y="638"/>
                  </a:lnTo>
                  <a:lnTo>
                    <a:pt x="4516" y="660"/>
                  </a:lnTo>
                  <a:lnTo>
                    <a:pt x="4514" y="681"/>
                  </a:lnTo>
                  <a:lnTo>
                    <a:pt x="4513" y="703"/>
                  </a:lnTo>
                  <a:lnTo>
                    <a:pt x="4512" y="723"/>
                  </a:lnTo>
                  <a:lnTo>
                    <a:pt x="4506" y="763"/>
                  </a:lnTo>
                  <a:lnTo>
                    <a:pt x="4502" y="781"/>
                  </a:lnTo>
                  <a:lnTo>
                    <a:pt x="4499" y="800"/>
                  </a:lnTo>
                  <a:lnTo>
                    <a:pt x="4495" y="817"/>
                  </a:lnTo>
                  <a:lnTo>
                    <a:pt x="4490" y="835"/>
                  </a:lnTo>
                  <a:lnTo>
                    <a:pt x="4484" y="850"/>
                  </a:lnTo>
                  <a:lnTo>
                    <a:pt x="4480" y="867"/>
                  </a:lnTo>
                  <a:lnTo>
                    <a:pt x="4474" y="883"/>
                  </a:lnTo>
                  <a:lnTo>
                    <a:pt x="4466" y="897"/>
                  </a:lnTo>
                  <a:lnTo>
                    <a:pt x="4459" y="912"/>
                  </a:lnTo>
                  <a:lnTo>
                    <a:pt x="4452" y="926"/>
                  </a:lnTo>
                  <a:lnTo>
                    <a:pt x="4445" y="939"/>
                  </a:lnTo>
                  <a:lnTo>
                    <a:pt x="4436" y="952"/>
                  </a:lnTo>
                  <a:lnTo>
                    <a:pt x="4428" y="964"/>
                  </a:lnTo>
                  <a:lnTo>
                    <a:pt x="4420" y="978"/>
                  </a:lnTo>
                  <a:lnTo>
                    <a:pt x="4411" y="988"/>
                  </a:lnTo>
                  <a:lnTo>
                    <a:pt x="4402" y="1000"/>
                  </a:lnTo>
                  <a:lnTo>
                    <a:pt x="4392" y="1010"/>
                  </a:lnTo>
                  <a:lnTo>
                    <a:pt x="4381" y="1021"/>
                  </a:lnTo>
                  <a:lnTo>
                    <a:pt x="4372" y="1030"/>
                  </a:lnTo>
                  <a:lnTo>
                    <a:pt x="4361" y="1040"/>
                  </a:lnTo>
                  <a:lnTo>
                    <a:pt x="4350" y="1050"/>
                  </a:lnTo>
                  <a:lnTo>
                    <a:pt x="4339" y="1058"/>
                  </a:lnTo>
                  <a:lnTo>
                    <a:pt x="4327" y="1066"/>
                  </a:lnTo>
                  <a:lnTo>
                    <a:pt x="4315" y="1074"/>
                  </a:lnTo>
                  <a:lnTo>
                    <a:pt x="4293" y="1089"/>
                  </a:lnTo>
                  <a:lnTo>
                    <a:pt x="4279" y="1095"/>
                  </a:lnTo>
                  <a:lnTo>
                    <a:pt x="4267" y="1102"/>
                  </a:lnTo>
                  <a:lnTo>
                    <a:pt x="4242" y="1114"/>
                  </a:lnTo>
                  <a:lnTo>
                    <a:pt x="4229" y="1119"/>
                  </a:lnTo>
                  <a:lnTo>
                    <a:pt x="4216" y="1124"/>
                  </a:lnTo>
                  <a:lnTo>
                    <a:pt x="4203" y="1130"/>
                  </a:lnTo>
                  <a:lnTo>
                    <a:pt x="4189" y="1134"/>
                  </a:lnTo>
                  <a:lnTo>
                    <a:pt x="4162" y="1142"/>
                  </a:lnTo>
                  <a:lnTo>
                    <a:pt x="4149" y="1146"/>
                  </a:lnTo>
                  <a:lnTo>
                    <a:pt x="4134" y="1149"/>
                  </a:lnTo>
                  <a:lnTo>
                    <a:pt x="4107" y="1155"/>
                  </a:lnTo>
                  <a:lnTo>
                    <a:pt x="4078" y="1161"/>
                  </a:lnTo>
                  <a:lnTo>
                    <a:pt x="4050" y="1165"/>
                  </a:lnTo>
                  <a:lnTo>
                    <a:pt x="4021" y="1168"/>
                  </a:lnTo>
                  <a:lnTo>
                    <a:pt x="3994" y="1172"/>
                  </a:lnTo>
                  <a:lnTo>
                    <a:pt x="3965" y="1174"/>
                  </a:lnTo>
                  <a:lnTo>
                    <a:pt x="3910" y="1177"/>
                  </a:lnTo>
                  <a:lnTo>
                    <a:pt x="3882" y="1177"/>
                  </a:lnTo>
                  <a:lnTo>
                    <a:pt x="3856" y="1177"/>
                  </a:lnTo>
                  <a:lnTo>
                    <a:pt x="3315" y="1177"/>
                  </a:lnTo>
                  <a:lnTo>
                    <a:pt x="3315" y="600"/>
                  </a:lnTo>
                  <a:lnTo>
                    <a:pt x="3315" y="24"/>
                  </a:lnTo>
                  <a:lnTo>
                    <a:pt x="3856" y="24"/>
                  </a:lnTo>
                  <a:close/>
                  <a:moveTo>
                    <a:pt x="4441" y="560"/>
                  </a:moveTo>
                  <a:lnTo>
                    <a:pt x="4441" y="531"/>
                  </a:lnTo>
                  <a:lnTo>
                    <a:pt x="4439" y="502"/>
                  </a:lnTo>
                  <a:lnTo>
                    <a:pt x="4436" y="476"/>
                  </a:lnTo>
                  <a:lnTo>
                    <a:pt x="4433" y="450"/>
                  </a:lnTo>
                  <a:lnTo>
                    <a:pt x="4427" y="424"/>
                  </a:lnTo>
                  <a:lnTo>
                    <a:pt x="4421" y="400"/>
                  </a:lnTo>
                  <a:lnTo>
                    <a:pt x="4414" y="378"/>
                  </a:lnTo>
                  <a:lnTo>
                    <a:pt x="4405" y="355"/>
                  </a:lnTo>
                  <a:lnTo>
                    <a:pt x="4396" y="333"/>
                  </a:lnTo>
                  <a:lnTo>
                    <a:pt x="4384" y="313"/>
                  </a:lnTo>
                  <a:lnTo>
                    <a:pt x="4372" y="294"/>
                  </a:lnTo>
                  <a:lnTo>
                    <a:pt x="4358" y="274"/>
                  </a:lnTo>
                  <a:lnTo>
                    <a:pt x="4344" y="256"/>
                  </a:lnTo>
                  <a:lnTo>
                    <a:pt x="4328" y="240"/>
                  </a:lnTo>
                  <a:lnTo>
                    <a:pt x="4313" y="223"/>
                  </a:lnTo>
                  <a:lnTo>
                    <a:pt x="4295" y="208"/>
                  </a:lnTo>
                  <a:lnTo>
                    <a:pt x="4285" y="201"/>
                  </a:lnTo>
                  <a:lnTo>
                    <a:pt x="4276" y="194"/>
                  </a:lnTo>
                  <a:lnTo>
                    <a:pt x="4255" y="181"/>
                  </a:lnTo>
                  <a:lnTo>
                    <a:pt x="4235" y="168"/>
                  </a:lnTo>
                  <a:lnTo>
                    <a:pt x="4212" y="157"/>
                  </a:lnTo>
                  <a:lnTo>
                    <a:pt x="4188" y="146"/>
                  </a:lnTo>
                  <a:lnTo>
                    <a:pt x="4164" y="136"/>
                  </a:lnTo>
                  <a:lnTo>
                    <a:pt x="4138" y="128"/>
                  </a:lnTo>
                  <a:lnTo>
                    <a:pt x="4111" y="120"/>
                  </a:lnTo>
                  <a:lnTo>
                    <a:pt x="4084" y="112"/>
                  </a:lnTo>
                  <a:lnTo>
                    <a:pt x="4054" y="106"/>
                  </a:lnTo>
                  <a:lnTo>
                    <a:pt x="4024" y="102"/>
                  </a:lnTo>
                  <a:lnTo>
                    <a:pt x="3993" y="98"/>
                  </a:lnTo>
                  <a:lnTo>
                    <a:pt x="3960" y="94"/>
                  </a:lnTo>
                  <a:lnTo>
                    <a:pt x="3927" y="92"/>
                  </a:lnTo>
                  <a:lnTo>
                    <a:pt x="3892" y="91"/>
                  </a:lnTo>
                  <a:lnTo>
                    <a:pt x="3856" y="91"/>
                  </a:lnTo>
                  <a:lnTo>
                    <a:pt x="3388" y="91"/>
                  </a:lnTo>
                  <a:lnTo>
                    <a:pt x="3388" y="600"/>
                  </a:lnTo>
                  <a:lnTo>
                    <a:pt x="3388" y="1110"/>
                  </a:lnTo>
                  <a:lnTo>
                    <a:pt x="3856" y="1110"/>
                  </a:lnTo>
                  <a:lnTo>
                    <a:pt x="3893" y="1110"/>
                  </a:lnTo>
                  <a:lnTo>
                    <a:pt x="3928" y="1108"/>
                  </a:lnTo>
                  <a:lnTo>
                    <a:pt x="3963" y="1106"/>
                  </a:lnTo>
                  <a:lnTo>
                    <a:pt x="3996" y="1102"/>
                  </a:lnTo>
                  <a:lnTo>
                    <a:pt x="4027" y="1099"/>
                  </a:lnTo>
                  <a:lnTo>
                    <a:pt x="4059" y="1094"/>
                  </a:lnTo>
                  <a:lnTo>
                    <a:pt x="4087" y="1088"/>
                  </a:lnTo>
                  <a:lnTo>
                    <a:pt x="4116" y="1081"/>
                  </a:lnTo>
                  <a:lnTo>
                    <a:pt x="4143" y="1074"/>
                  </a:lnTo>
                  <a:lnTo>
                    <a:pt x="4169" y="1065"/>
                  </a:lnTo>
                  <a:lnTo>
                    <a:pt x="4193" y="1056"/>
                  </a:lnTo>
                  <a:lnTo>
                    <a:pt x="4217" y="1045"/>
                  </a:lnTo>
                  <a:lnTo>
                    <a:pt x="4239" y="1034"/>
                  </a:lnTo>
                  <a:lnTo>
                    <a:pt x="4260" y="1022"/>
                  </a:lnTo>
                  <a:lnTo>
                    <a:pt x="4281" y="1009"/>
                  </a:lnTo>
                  <a:lnTo>
                    <a:pt x="4299" y="994"/>
                  </a:lnTo>
                  <a:lnTo>
                    <a:pt x="4308" y="987"/>
                  </a:lnTo>
                  <a:lnTo>
                    <a:pt x="4317" y="979"/>
                  </a:lnTo>
                  <a:lnTo>
                    <a:pt x="4325" y="972"/>
                  </a:lnTo>
                  <a:lnTo>
                    <a:pt x="4332" y="963"/>
                  </a:lnTo>
                  <a:lnTo>
                    <a:pt x="4340" y="955"/>
                  </a:lnTo>
                  <a:lnTo>
                    <a:pt x="4348" y="946"/>
                  </a:lnTo>
                  <a:lnTo>
                    <a:pt x="4355" y="937"/>
                  </a:lnTo>
                  <a:lnTo>
                    <a:pt x="4362" y="928"/>
                  </a:lnTo>
                  <a:lnTo>
                    <a:pt x="4374" y="909"/>
                  </a:lnTo>
                  <a:lnTo>
                    <a:pt x="4386" y="889"/>
                  </a:lnTo>
                  <a:lnTo>
                    <a:pt x="4397" y="868"/>
                  </a:lnTo>
                  <a:lnTo>
                    <a:pt x="4406" y="847"/>
                  </a:lnTo>
                  <a:lnTo>
                    <a:pt x="4415" y="824"/>
                  </a:lnTo>
                  <a:lnTo>
                    <a:pt x="4418" y="812"/>
                  </a:lnTo>
                  <a:lnTo>
                    <a:pt x="4422" y="800"/>
                  </a:lnTo>
                  <a:lnTo>
                    <a:pt x="4428" y="775"/>
                  </a:lnTo>
                  <a:lnTo>
                    <a:pt x="4433" y="750"/>
                  </a:lnTo>
                  <a:lnTo>
                    <a:pt x="4436" y="722"/>
                  </a:lnTo>
                  <a:lnTo>
                    <a:pt x="4439" y="709"/>
                  </a:lnTo>
                  <a:lnTo>
                    <a:pt x="4440" y="694"/>
                  </a:lnTo>
                  <a:lnTo>
                    <a:pt x="4441" y="666"/>
                  </a:lnTo>
                  <a:lnTo>
                    <a:pt x="4441" y="636"/>
                  </a:lnTo>
                  <a:lnTo>
                    <a:pt x="4441" y="560"/>
                  </a:lnTo>
                  <a:close/>
                  <a:moveTo>
                    <a:pt x="631" y="67"/>
                  </a:moveTo>
                  <a:lnTo>
                    <a:pt x="597" y="67"/>
                  </a:lnTo>
                  <a:lnTo>
                    <a:pt x="564" y="68"/>
                  </a:lnTo>
                  <a:lnTo>
                    <a:pt x="532" y="70"/>
                  </a:lnTo>
                  <a:lnTo>
                    <a:pt x="501" y="74"/>
                  </a:lnTo>
                  <a:lnTo>
                    <a:pt x="486" y="76"/>
                  </a:lnTo>
                  <a:lnTo>
                    <a:pt x="471" y="79"/>
                  </a:lnTo>
                  <a:lnTo>
                    <a:pt x="457" y="81"/>
                  </a:lnTo>
                  <a:lnTo>
                    <a:pt x="442" y="84"/>
                  </a:lnTo>
                  <a:lnTo>
                    <a:pt x="428" y="87"/>
                  </a:lnTo>
                  <a:lnTo>
                    <a:pt x="415" y="91"/>
                  </a:lnTo>
                  <a:lnTo>
                    <a:pt x="388" y="98"/>
                  </a:lnTo>
                  <a:lnTo>
                    <a:pt x="363" y="105"/>
                  </a:lnTo>
                  <a:lnTo>
                    <a:pt x="338" y="115"/>
                  </a:lnTo>
                  <a:lnTo>
                    <a:pt x="315" y="126"/>
                  </a:lnTo>
                  <a:lnTo>
                    <a:pt x="293" y="136"/>
                  </a:lnTo>
                  <a:lnTo>
                    <a:pt x="271" y="148"/>
                  </a:lnTo>
                  <a:lnTo>
                    <a:pt x="252" y="162"/>
                  </a:lnTo>
                  <a:lnTo>
                    <a:pt x="233" y="175"/>
                  </a:lnTo>
                  <a:lnTo>
                    <a:pt x="223" y="183"/>
                  </a:lnTo>
                  <a:lnTo>
                    <a:pt x="215" y="190"/>
                  </a:lnTo>
                  <a:lnTo>
                    <a:pt x="198" y="206"/>
                  </a:lnTo>
                  <a:lnTo>
                    <a:pt x="181" y="223"/>
                  </a:lnTo>
                  <a:lnTo>
                    <a:pt x="167" y="241"/>
                  </a:lnTo>
                  <a:lnTo>
                    <a:pt x="159" y="250"/>
                  </a:lnTo>
                  <a:lnTo>
                    <a:pt x="153" y="260"/>
                  </a:lnTo>
                  <a:lnTo>
                    <a:pt x="146" y="270"/>
                  </a:lnTo>
                  <a:lnTo>
                    <a:pt x="140" y="279"/>
                  </a:lnTo>
                  <a:lnTo>
                    <a:pt x="129" y="300"/>
                  </a:lnTo>
                  <a:lnTo>
                    <a:pt x="119" y="322"/>
                  </a:lnTo>
                  <a:lnTo>
                    <a:pt x="109" y="344"/>
                  </a:lnTo>
                  <a:lnTo>
                    <a:pt x="105" y="356"/>
                  </a:lnTo>
                  <a:lnTo>
                    <a:pt x="101" y="368"/>
                  </a:lnTo>
                  <a:lnTo>
                    <a:pt x="93" y="392"/>
                  </a:lnTo>
                  <a:lnTo>
                    <a:pt x="87" y="418"/>
                  </a:lnTo>
                  <a:lnTo>
                    <a:pt x="85" y="432"/>
                  </a:lnTo>
                  <a:lnTo>
                    <a:pt x="83" y="445"/>
                  </a:lnTo>
                  <a:lnTo>
                    <a:pt x="79" y="471"/>
                  </a:lnTo>
                  <a:lnTo>
                    <a:pt x="78" y="486"/>
                  </a:lnTo>
                  <a:lnTo>
                    <a:pt x="77" y="500"/>
                  </a:lnTo>
                  <a:lnTo>
                    <a:pt x="74" y="529"/>
                  </a:lnTo>
                  <a:lnTo>
                    <a:pt x="74" y="560"/>
                  </a:lnTo>
                  <a:lnTo>
                    <a:pt x="74" y="636"/>
                  </a:lnTo>
                  <a:lnTo>
                    <a:pt x="74" y="667"/>
                  </a:lnTo>
                  <a:lnTo>
                    <a:pt x="77" y="697"/>
                  </a:lnTo>
                  <a:lnTo>
                    <a:pt x="78" y="711"/>
                  </a:lnTo>
                  <a:lnTo>
                    <a:pt x="79" y="726"/>
                  </a:lnTo>
                  <a:lnTo>
                    <a:pt x="83" y="753"/>
                  </a:lnTo>
                  <a:lnTo>
                    <a:pt x="87" y="781"/>
                  </a:lnTo>
                  <a:lnTo>
                    <a:pt x="93" y="806"/>
                  </a:lnTo>
                  <a:lnTo>
                    <a:pt x="97" y="819"/>
                  </a:lnTo>
                  <a:lnTo>
                    <a:pt x="101" y="831"/>
                  </a:lnTo>
                  <a:lnTo>
                    <a:pt x="109" y="855"/>
                  </a:lnTo>
                  <a:lnTo>
                    <a:pt x="119" y="878"/>
                  </a:lnTo>
                  <a:lnTo>
                    <a:pt x="129" y="900"/>
                  </a:lnTo>
                  <a:lnTo>
                    <a:pt x="135" y="910"/>
                  </a:lnTo>
                  <a:lnTo>
                    <a:pt x="140" y="921"/>
                  </a:lnTo>
                  <a:lnTo>
                    <a:pt x="153" y="940"/>
                  </a:lnTo>
                  <a:lnTo>
                    <a:pt x="161" y="950"/>
                  </a:lnTo>
                  <a:lnTo>
                    <a:pt x="168" y="960"/>
                  </a:lnTo>
                  <a:lnTo>
                    <a:pt x="182" y="978"/>
                  </a:lnTo>
                  <a:lnTo>
                    <a:pt x="198" y="994"/>
                  </a:lnTo>
                  <a:lnTo>
                    <a:pt x="216" y="1010"/>
                  </a:lnTo>
                  <a:lnTo>
                    <a:pt x="234" y="1026"/>
                  </a:lnTo>
                  <a:lnTo>
                    <a:pt x="253" y="1040"/>
                  </a:lnTo>
                  <a:lnTo>
                    <a:pt x="264" y="1046"/>
                  </a:lnTo>
                  <a:lnTo>
                    <a:pt x="273" y="1052"/>
                  </a:lnTo>
                  <a:lnTo>
                    <a:pt x="295" y="1064"/>
                  </a:lnTo>
                  <a:lnTo>
                    <a:pt x="319" y="1076"/>
                  </a:lnTo>
                  <a:lnTo>
                    <a:pt x="343" y="1086"/>
                  </a:lnTo>
                  <a:lnTo>
                    <a:pt x="355" y="1090"/>
                  </a:lnTo>
                  <a:lnTo>
                    <a:pt x="367" y="1095"/>
                  </a:lnTo>
                  <a:lnTo>
                    <a:pt x="380" y="1099"/>
                  </a:lnTo>
                  <a:lnTo>
                    <a:pt x="393" y="1104"/>
                  </a:lnTo>
                  <a:lnTo>
                    <a:pt x="408" y="1107"/>
                  </a:lnTo>
                  <a:lnTo>
                    <a:pt x="421" y="1111"/>
                  </a:lnTo>
                  <a:lnTo>
                    <a:pt x="450" y="1117"/>
                  </a:lnTo>
                  <a:lnTo>
                    <a:pt x="480" y="1122"/>
                  </a:lnTo>
                  <a:lnTo>
                    <a:pt x="510" y="1126"/>
                  </a:lnTo>
                  <a:lnTo>
                    <a:pt x="542" y="1130"/>
                  </a:lnTo>
                  <a:lnTo>
                    <a:pt x="576" y="1132"/>
                  </a:lnTo>
                  <a:lnTo>
                    <a:pt x="609" y="1134"/>
                  </a:lnTo>
                  <a:lnTo>
                    <a:pt x="645" y="1134"/>
                  </a:lnTo>
                  <a:lnTo>
                    <a:pt x="691" y="1134"/>
                  </a:lnTo>
                  <a:lnTo>
                    <a:pt x="712" y="1132"/>
                  </a:lnTo>
                  <a:lnTo>
                    <a:pt x="734" y="1131"/>
                  </a:lnTo>
                  <a:lnTo>
                    <a:pt x="775" y="1129"/>
                  </a:lnTo>
                  <a:lnTo>
                    <a:pt x="814" y="1124"/>
                  </a:lnTo>
                  <a:lnTo>
                    <a:pt x="834" y="1122"/>
                  </a:lnTo>
                  <a:lnTo>
                    <a:pt x="852" y="1118"/>
                  </a:lnTo>
                  <a:lnTo>
                    <a:pt x="871" y="1116"/>
                  </a:lnTo>
                  <a:lnTo>
                    <a:pt x="888" y="1112"/>
                  </a:lnTo>
                  <a:lnTo>
                    <a:pt x="906" y="1108"/>
                  </a:lnTo>
                  <a:lnTo>
                    <a:pt x="922" y="1104"/>
                  </a:lnTo>
                  <a:lnTo>
                    <a:pt x="955" y="1094"/>
                  </a:lnTo>
                  <a:lnTo>
                    <a:pt x="970" y="1089"/>
                  </a:lnTo>
                  <a:lnTo>
                    <a:pt x="985" y="1083"/>
                  </a:lnTo>
                  <a:lnTo>
                    <a:pt x="1014" y="1071"/>
                  </a:lnTo>
                  <a:lnTo>
                    <a:pt x="1028" y="1065"/>
                  </a:lnTo>
                  <a:lnTo>
                    <a:pt x="1041" y="1058"/>
                  </a:lnTo>
                  <a:lnTo>
                    <a:pt x="1068" y="1044"/>
                  </a:lnTo>
                  <a:lnTo>
                    <a:pt x="1080" y="1035"/>
                  </a:lnTo>
                  <a:lnTo>
                    <a:pt x="1093" y="1027"/>
                  </a:lnTo>
                  <a:lnTo>
                    <a:pt x="1104" y="1018"/>
                  </a:lnTo>
                  <a:lnTo>
                    <a:pt x="1116" y="1010"/>
                  </a:lnTo>
                  <a:lnTo>
                    <a:pt x="1126" y="1000"/>
                  </a:lnTo>
                  <a:lnTo>
                    <a:pt x="1137" y="991"/>
                  </a:lnTo>
                  <a:lnTo>
                    <a:pt x="1148" y="980"/>
                  </a:lnTo>
                  <a:lnTo>
                    <a:pt x="1158" y="970"/>
                  </a:lnTo>
                  <a:lnTo>
                    <a:pt x="1158" y="663"/>
                  </a:lnTo>
                  <a:lnTo>
                    <a:pt x="460" y="663"/>
                  </a:lnTo>
                  <a:lnTo>
                    <a:pt x="460" y="597"/>
                  </a:lnTo>
                  <a:lnTo>
                    <a:pt x="1231" y="597"/>
                  </a:lnTo>
                  <a:lnTo>
                    <a:pt x="1231" y="1002"/>
                  </a:lnTo>
                  <a:lnTo>
                    <a:pt x="1219" y="1014"/>
                  </a:lnTo>
                  <a:lnTo>
                    <a:pt x="1208" y="1026"/>
                  </a:lnTo>
                  <a:lnTo>
                    <a:pt x="1195" y="1038"/>
                  </a:lnTo>
                  <a:lnTo>
                    <a:pt x="1183" y="1048"/>
                  </a:lnTo>
                  <a:lnTo>
                    <a:pt x="1170" y="1059"/>
                  </a:lnTo>
                  <a:lnTo>
                    <a:pt x="1156" y="1070"/>
                  </a:lnTo>
                  <a:lnTo>
                    <a:pt x="1142" y="1080"/>
                  </a:lnTo>
                  <a:lnTo>
                    <a:pt x="1128" y="1089"/>
                  </a:lnTo>
                  <a:lnTo>
                    <a:pt x="1113" y="1099"/>
                  </a:lnTo>
                  <a:lnTo>
                    <a:pt x="1098" y="1107"/>
                  </a:lnTo>
                  <a:lnTo>
                    <a:pt x="1082" y="1116"/>
                  </a:lnTo>
                  <a:lnTo>
                    <a:pt x="1066" y="1124"/>
                  </a:lnTo>
                  <a:lnTo>
                    <a:pt x="1050" y="1131"/>
                  </a:lnTo>
                  <a:lnTo>
                    <a:pt x="1033" y="1138"/>
                  </a:lnTo>
                  <a:lnTo>
                    <a:pt x="1015" y="1146"/>
                  </a:lnTo>
                  <a:lnTo>
                    <a:pt x="997" y="1152"/>
                  </a:lnTo>
                  <a:lnTo>
                    <a:pt x="978" y="1158"/>
                  </a:lnTo>
                  <a:lnTo>
                    <a:pt x="960" y="1164"/>
                  </a:lnTo>
                  <a:lnTo>
                    <a:pt x="939" y="1168"/>
                  </a:lnTo>
                  <a:lnTo>
                    <a:pt x="920" y="1173"/>
                  </a:lnTo>
                  <a:lnTo>
                    <a:pt x="900" y="1178"/>
                  </a:lnTo>
                  <a:lnTo>
                    <a:pt x="878" y="1182"/>
                  </a:lnTo>
                  <a:lnTo>
                    <a:pt x="856" y="1185"/>
                  </a:lnTo>
                  <a:lnTo>
                    <a:pt x="835" y="1189"/>
                  </a:lnTo>
                  <a:lnTo>
                    <a:pt x="812" y="1191"/>
                  </a:lnTo>
                  <a:lnTo>
                    <a:pt x="789" y="1194"/>
                  </a:lnTo>
                  <a:lnTo>
                    <a:pt x="742" y="1198"/>
                  </a:lnTo>
                  <a:lnTo>
                    <a:pt x="693" y="1201"/>
                  </a:lnTo>
                  <a:lnTo>
                    <a:pt x="668" y="1201"/>
                  </a:lnTo>
                  <a:lnTo>
                    <a:pt x="642" y="1201"/>
                  </a:lnTo>
                  <a:lnTo>
                    <a:pt x="602" y="1201"/>
                  </a:lnTo>
                  <a:lnTo>
                    <a:pt x="583" y="1200"/>
                  </a:lnTo>
                  <a:lnTo>
                    <a:pt x="564" y="1198"/>
                  </a:lnTo>
                  <a:lnTo>
                    <a:pt x="546" y="1197"/>
                  </a:lnTo>
                  <a:lnTo>
                    <a:pt x="528" y="1196"/>
                  </a:lnTo>
                  <a:lnTo>
                    <a:pt x="492" y="1192"/>
                  </a:lnTo>
                  <a:lnTo>
                    <a:pt x="475" y="1190"/>
                  </a:lnTo>
                  <a:lnTo>
                    <a:pt x="457" y="1188"/>
                  </a:lnTo>
                  <a:lnTo>
                    <a:pt x="424" y="1182"/>
                  </a:lnTo>
                  <a:lnTo>
                    <a:pt x="408" y="1178"/>
                  </a:lnTo>
                  <a:lnTo>
                    <a:pt x="392" y="1174"/>
                  </a:lnTo>
                  <a:lnTo>
                    <a:pt x="362" y="1166"/>
                  </a:lnTo>
                  <a:lnTo>
                    <a:pt x="332" y="1156"/>
                  </a:lnTo>
                  <a:lnTo>
                    <a:pt x="304" y="1146"/>
                  </a:lnTo>
                  <a:lnTo>
                    <a:pt x="290" y="1140"/>
                  </a:lnTo>
                  <a:lnTo>
                    <a:pt x="277" y="1134"/>
                  </a:lnTo>
                  <a:lnTo>
                    <a:pt x="252" y="1122"/>
                  </a:lnTo>
                  <a:lnTo>
                    <a:pt x="227" y="1107"/>
                  </a:lnTo>
                  <a:lnTo>
                    <a:pt x="204" y="1093"/>
                  </a:lnTo>
                  <a:lnTo>
                    <a:pt x="182" y="1076"/>
                  </a:lnTo>
                  <a:lnTo>
                    <a:pt x="171" y="1068"/>
                  </a:lnTo>
                  <a:lnTo>
                    <a:pt x="162" y="1059"/>
                  </a:lnTo>
                  <a:lnTo>
                    <a:pt x="141" y="1041"/>
                  </a:lnTo>
                  <a:lnTo>
                    <a:pt x="123" y="1022"/>
                  </a:lnTo>
                  <a:lnTo>
                    <a:pt x="115" y="1012"/>
                  </a:lnTo>
                  <a:lnTo>
                    <a:pt x="107" y="1002"/>
                  </a:lnTo>
                  <a:lnTo>
                    <a:pt x="98" y="991"/>
                  </a:lnTo>
                  <a:lnTo>
                    <a:pt x="91" y="980"/>
                  </a:lnTo>
                  <a:lnTo>
                    <a:pt x="84" y="969"/>
                  </a:lnTo>
                  <a:lnTo>
                    <a:pt x="77" y="957"/>
                  </a:lnTo>
                  <a:lnTo>
                    <a:pt x="63" y="934"/>
                  </a:lnTo>
                  <a:lnTo>
                    <a:pt x="51" y="909"/>
                  </a:lnTo>
                  <a:lnTo>
                    <a:pt x="45" y="896"/>
                  </a:lnTo>
                  <a:lnTo>
                    <a:pt x="41" y="883"/>
                  </a:lnTo>
                  <a:lnTo>
                    <a:pt x="31" y="856"/>
                  </a:lnTo>
                  <a:lnTo>
                    <a:pt x="23" y="829"/>
                  </a:lnTo>
                  <a:lnTo>
                    <a:pt x="15" y="799"/>
                  </a:lnTo>
                  <a:lnTo>
                    <a:pt x="11" y="769"/>
                  </a:lnTo>
                  <a:lnTo>
                    <a:pt x="8" y="753"/>
                  </a:lnTo>
                  <a:lnTo>
                    <a:pt x="6" y="738"/>
                  </a:lnTo>
                  <a:lnTo>
                    <a:pt x="2" y="705"/>
                  </a:lnTo>
                  <a:lnTo>
                    <a:pt x="1" y="672"/>
                  </a:lnTo>
                  <a:lnTo>
                    <a:pt x="0" y="638"/>
                  </a:lnTo>
                  <a:lnTo>
                    <a:pt x="0" y="558"/>
                  </a:lnTo>
                  <a:lnTo>
                    <a:pt x="1" y="524"/>
                  </a:lnTo>
                  <a:lnTo>
                    <a:pt x="1" y="507"/>
                  </a:lnTo>
                  <a:lnTo>
                    <a:pt x="2" y="490"/>
                  </a:lnTo>
                  <a:lnTo>
                    <a:pt x="6" y="458"/>
                  </a:lnTo>
                  <a:lnTo>
                    <a:pt x="11" y="427"/>
                  </a:lnTo>
                  <a:lnTo>
                    <a:pt x="15" y="398"/>
                  </a:lnTo>
                  <a:lnTo>
                    <a:pt x="19" y="382"/>
                  </a:lnTo>
                  <a:lnTo>
                    <a:pt x="23" y="369"/>
                  </a:lnTo>
                  <a:lnTo>
                    <a:pt x="31" y="340"/>
                  </a:lnTo>
                  <a:lnTo>
                    <a:pt x="39" y="314"/>
                  </a:lnTo>
                  <a:lnTo>
                    <a:pt x="50" y="289"/>
                  </a:lnTo>
                  <a:lnTo>
                    <a:pt x="56" y="276"/>
                  </a:lnTo>
                  <a:lnTo>
                    <a:pt x="62" y="264"/>
                  </a:lnTo>
                  <a:lnTo>
                    <a:pt x="75" y="241"/>
                  </a:lnTo>
                  <a:lnTo>
                    <a:pt x="90" y="218"/>
                  </a:lnTo>
                  <a:lnTo>
                    <a:pt x="105" y="196"/>
                  </a:lnTo>
                  <a:lnTo>
                    <a:pt x="113" y="187"/>
                  </a:lnTo>
                  <a:lnTo>
                    <a:pt x="121" y="177"/>
                  </a:lnTo>
                  <a:lnTo>
                    <a:pt x="131" y="168"/>
                  </a:lnTo>
                  <a:lnTo>
                    <a:pt x="139" y="158"/>
                  </a:lnTo>
                  <a:lnTo>
                    <a:pt x="149" y="148"/>
                  </a:lnTo>
                  <a:lnTo>
                    <a:pt x="158" y="140"/>
                  </a:lnTo>
                  <a:lnTo>
                    <a:pt x="179" y="123"/>
                  </a:lnTo>
                  <a:lnTo>
                    <a:pt x="189" y="115"/>
                  </a:lnTo>
                  <a:lnTo>
                    <a:pt x="200" y="106"/>
                  </a:lnTo>
                  <a:lnTo>
                    <a:pt x="223" y="92"/>
                  </a:lnTo>
                  <a:lnTo>
                    <a:pt x="247" y="79"/>
                  </a:lnTo>
                  <a:lnTo>
                    <a:pt x="260" y="72"/>
                  </a:lnTo>
                  <a:lnTo>
                    <a:pt x="273" y="66"/>
                  </a:lnTo>
                  <a:lnTo>
                    <a:pt x="300" y="55"/>
                  </a:lnTo>
                  <a:lnTo>
                    <a:pt x="327" y="44"/>
                  </a:lnTo>
                  <a:lnTo>
                    <a:pt x="356" y="34"/>
                  </a:lnTo>
                  <a:lnTo>
                    <a:pt x="370" y="31"/>
                  </a:lnTo>
                  <a:lnTo>
                    <a:pt x="386" y="26"/>
                  </a:lnTo>
                  <a:lnTo>
                    <a:pt x="402" y="22"/>
                  </a:lnTo>
                  <a:lnTo>
                    <a:pt x="417" y="19"/>
                  </a:lnTo>
                  <a:lnTo>
                    <a:pt x="450" y="13"/>
                  </a:lnTo>
                  <a:lnTo>
                    <a:pt x="466" y="10"/>
                  </a:lnTo>
                  <a:lnTo>
                    <a:pt x="484" y="8"/>
                  </a:lnTo>
                  <a:lnTo>
                    <a:pt x="519" y="4"/>
                  </a:lnTo>
                  <a:lnTo>
                    <a:pt x="537" y="3"/>
                  </a:lnTo>
                  <a:lnTo>
                    <a:pt x="555" y="2"/>
                  </a:lnTo>
                  <a:lnTo>
                    <a:pt x="592" y="0"/>
                  </a:lnTo>
                  <a:lnTo>
                    <a:pt x="631" y="0"/>
                  </a:lnTo>
                  <a:lnTo>
                    <a:pt x="657" y="0"/>
                  </a:lnTo>
                  <a:lnTo>
                    <a:pt x="684" y="1"/>
                  </a:lnTo>
                  <a:lnTo>
                    <a:pt x="709" y="1"/>
                  </a:lnTo>
                  <a:lnTo>
                    <a:pt x="734" y="3"/>
                  </a:lnTo>
                  <a:lnTo>
                    <a:pt x="758" y="6"/>
                  </a:lnTo>
                  <a:lnTo>
                    <a:pt x="782" y="8"/>
                  </a:lnTo>
                  <a:lnTo>
                    <a:pt x="805" y="10"/>
                  </a:lnTo>
                  <a:lnTo>
                    <a:pt x="816" y="13"/>
                  </a:lnTo>
                  <a:lnTo>
                    <a:pt x="828" y="14"/>
                  </a:lnTo>
                  <a:lnTo>
                    <a:pt x="849" y="18"/>
                  </a:lnTo>
                  <a:lnTo>
                    <a:pt x="871" y="22"/>
                  </a:lnTo>
                  <a:lnTo>
                    <a:pt x="892" y="27"/>
                  </a:lnTo>
                  <a:lnTo>
                    <a:pt x="913" y="33"/>
                  </a:lnTo>
                  <a:lnTo>
                    <a:pt x="933" y="39"/>
                  </a:lnTo>
                  <a:lnTo>
                    <a:pt x="952" y="45"/>
                  </a:lnTo>
                  <a:lnTo>
                    <a:pt x="972" y="52"/>
                  </a:lnTo>
                  <a:lnTo>
                    <a:pt x="991" y="60"/>
                  </a:lnTo>
                  <a:lnTo>
                    <a:pt x="1009" y="68"/>
                  </a:lnTo>
                  <a:lnTo>
                    <a:pt x="1027" y="76"/>
                  </a:lnTo>
                  <a:lnTo>
                    <a:pt x="1045" y="85"/>
                  </a:lnTo>
                  <a:lnTo>
                    <a:pt x="1062" y="94"/>
                  </a:lnTo>
                  <a:lnTo>
                    <a:pt x="1078" y="104"/>
                  </a:lnTo>
                  <a:lnTo>
                    <a:pt x="1095" y="115"/>
                  </a:lnTo>
                  <a:lnTo>
                    <a:pt x="1111" y="126"/>
                  </a:lnTo>
                  <a:lnTo>
                    <a:pt x="1126" y="138"/>
                  </a:lnTo>
                  <a:lnTo>
                    <a:pt x="1141" y="150"/>
                  </a:lnTo>
                  <a:lnTo>
                    <a:pt x="1155" y="162"/>
                  </a:lnTo>
                  <a:lnTo>
                    <a:pt x="1170" y="175"/>
                  </a:lnTo>
                  <a:lnTo>
                    <a:pt x="1184" y="189"/>
                  </a:lnTo>
                  <a:lnTo>
                    <a:pt x="1198" y="204"/>
                  </a:lnTo>
                  <a:lnTo>
                    <a:pt x="1212" y="218"/>
                  </a:lnTo>
                  <a:lnTo>
                    <a:pt x="1224" y="234"/>
                  </a:lnTo>
                  <a:lnTo>
                    <a:pt x="1237" y="249"/>
                  </a:lnTo>
                  <a:lnTo>
                    <a:pt x="1242" y="255"/>
                  </a:lnTo>
                  <a:lnTo>
                    <a:pt x="1195" y="314"/>
                  </a:lnTo>
                  <a:lnTo>
                    <a:pt x="1188" y="303"/>
                  </a:lnTo>
                  <a:lnTo>
                    <a:pt x="1176" y="289"/>
                  </a:lnTo>
                  <a:lnTo>
                    <a:pt x="1165" y="274"/>
                  </a:lnTo>
                  <a:lnTo>
                    <a:pt x="1153" y="260"/>
                  </a:lnTo>
                  <a:lnTo>
                    <a:pt x="1142" y="247"/>
                  </a:lnTo>
                  <a:lnTo>
                    <a:pt x="1129" y="234"/>
                  </a:lnTo>
                  <a:lnTo>
                    <a:pt x="1117" y="222"/>
                  </a:lnTo>
                  <a:lnTo>
                    <a:pt x="1104" y="210"/>
                  </a:lnTo>
                  <a:lnTo>
                    <a:pt x="1089" y="199"/>
                  </a:lnTo>
                  <a:lnTo>
                    <a:pt x="1076" y="187"/>
                  </a:lnTo>
                  <a:lnTo>
                    <a:pt x="1062" y="177"/>
                  </a:lnTo>
                  <a:lnTo>
                    <a:pt x="1046" y="166"/>
                  </a:lnTo>
                  <a:lnTo>
                    <a:pt x="1032" y="158"/>
                  </a:lnTo>
                  <a:lnTo>
                    <a:pt x="1016" y="148"/>
                  </a:lnTo>
                  <a:lnTo>
                    <a:pt x="999" y="140"/>
                  </a:lnTo>
                  <a:lnTo>
                    <a:pt x="984" y="132"/>
                  </a:lnTo>
                  <a:lnTo>
                    <a:pt x="966" y="124"/>
                  </a:lnTo>
                  <a:lnTo>
                    <a:pt x="931" y="111"/>
                  </a:lnTo>
                  <a:lnTo>
                    <a:pt x="913" y="104"/>
                  </a:lnTo>
                  <a:lnTo>
                    <a:pt x="894" y="99"/>
                  </a:lnTo>
                  <a:lnTo>
                    <a:pt x="874" y="93"/>
                  </a:lnTo>
                  <a:lnTo>
                    <a:pt x="855" y="88"/>
                  </a:lnTo>
                  <a:lnTo>
                    <a:pt x="835" y="85"/>
                  </a:lnTo>
                  <a:lnTo>
                    <a:pt x="814" y="81"/>
                  </a:lnTo>
                  <a:lnTo>
                    <a:pt x="793" y="78"/>
                  </a:lnTo>
                  <a:lnTo>
                    <a:pt x="771" y="74"/>
                  </a:lnTo>
                  <a:lnTo>
                    <a:pt x="750" y="72"/>
                  </a:lnTo>
                  <a:lnTo>
                    <a:pt x="727" y="70"/>
                  </a:lnTo>
                  <a:lnTo>
                    <a:pt x="704" y="68"/>
                  </a:lnTo>
                  <a:lnTo>
                    <a:pt x="680" y="68"/>
                  </a:lnTo>
                  <a:lnTo>
                    <a:pt x="656" y="67"/>
                  </a:lnTo>
                  <a:lnTo>
                    <a:pt x="631" y="67"/>
                  </a:lnTo>
                  <a:close/>
                  <a:moveTo>
                    <a:pt x="2528" y="352"/>
                  </a:moveTo>
                  <a:lnTo>
                    <a:pt x="2528" y="336"/>
                  </a:lnTo>
                  <a:lnTo>
                    <a:pt x="2526" y="320"/>
                  </a:lnTo>
                  <a:lnTo>
                    <a:pt x="2525" y="304"/>
                  </a:lnTo>
                  <a:lnTo>
                    <a:pt x="2523" y="289"/>
                  </a:lnTo>
                  <a:lnTo>
                    <a:pt x="2520" y="274"/>
                  </a:lnTo>
                  <a:lnTo>
                    <a:pt x="2517" y="261"/>
                  </a:lnTo>
                  <a:lnTo>
                    <a:pt x="2513" y="248"/>
                  </a:lnTo>
                  <a:lnTo>
                    <a:pt x="2508" y="235"/>
                  </a:lnTo>
                  <a:lnTo>
                    <a:pt x="2504" y="223"/>
                  </a:lnTo>
                  <a:lnTo>
                    <a:pt x="2498" y="211"/>
                  </a:lnTo>
                  <a:lnTo>
                    <a:pt x="2492" y="200"/>
                  </a:lnTo>
                  <a:lnTo>
                    <a:pt x="2488" y="195"/>
                  </a:lnTo>
                  <a:lnTo>
                    <a:pt x="2484" y="189"/>
                  </a:lnTo>
                  <a:lnTo>
                    <a:pt x="2476" y="180"/>
                  </a:lnTo>
                  <a:lnTo>
                    <a:pt x="2468" y="170"/>
                  </a:lnTo>
                  <a:lnTo>
                    <a:pt x="2459" y="162"/>
                  </a:lnTo>
                  <a:lnTo>
                    <a:pt x="2450" y="153"/>
                  </a:lnTo>
                  <a:lnTo>
                    <a:pt x="2439" y="146"/>
                  </a:lnTo>
                  <a:lnTo>
                    <a:pt x="2428" y="139"/>
                  </a:lnTo>
                  <a:lnTo>
                    <a:pt x="2416" y="132"/>
                  </a:lnTo>
                  <a:lnTo>
                    <a:pt x="2404" y="126"/>
                  </a:lnTo>
                  <a:lnTo>
                    <a:pt x="2391" y="120"/>
                  </a:lnTo>
                  <a:lnTo>
                    <a:pt x="2376" y="115"/>
                  </a:lnTo>
                  <a:lnTo>
                    <a:pt x="2362" y="110"/>
                  </a:lnTo>
                  <a:lnTo>
                    <a:pt x="2348" y="105"/>
                  </a:lnTo>
                  <a:lnTo>
                    <a:pt x="2331" y="102"/>
                  </a:lnTo>
                  <a:lnTo>
                    <a:pt x="2314" y="99"/>
                  </a:lnTo>
                  <a:lnTo>
                    <a:pt x="2297" y="97"/>
                  </a:lnTo>
                  <a:lnTo>
                    <a:pt x="2279" y="94"/>
                  </a:lnTo>
                  <a:lnTo>
                    <a:pt x="2241" y="91"/>
                  </a:lnTo>
                  <a:lnTo>
                    <a:pt x="2221" y="91"/>
                  </a:lnTo>
                  <a:lnTo>
                    <a:pt x="2200" y="91"/>
                  </a:lnTo>
                  <a:lnTo>
                    <a:pt x="1604" y="91"/>
                  </a:lnTo>
                  <a:lnTo>
                    <a:pt x="1604" y="658"/>
                  </a:lnTo>
                  <a:lnTo>
                    <a:pt x="2200" y="658"/>
                  </a:lnTo>
                  <a:lnTo>
                    <a:pt x="2219" y="658"/>
                  </a:lnTo>
                  <a:lnTo>
                    <a:pt x="2237" y="657"/>
                  </a:lnTo>
                  <a:lnTo>
                    <a:pt x="2255" y="655"/>
                  </a:lnTo>
                  <a:lnTo>
                    <a:pt x="2273" y="652"/>
                  </a:lnTo>
                  <a:lnTo>
                    <a:pt x="2290" y="650"/>
                  </a:lnTo>
                  <a:lnTo>
                    <a:pt x="2307" y="646"/>
                  </a:lnTo>
                  <a:lnTo>
                    <a:pt x="2322" y="642"/>
                  </a:lnTo>
                  <a:lnTo>
                    <a:pt x="2338" y="637"/>
                  </a:lnTo>
                  <a:lnTo>
                    <a:pt x="2352" y="632"/>
                  </a:lnTo>
                  <a:lnTo>
                    <a:pt x="2367" y="626"/>
                  </a:lnTo>
                  <a:lnTo>
                    <a:pt x="2381" y="619"/>
                  </a:lnTo>
                  <a:lnTo>
                    <a:pt x="2394" y="612"/>
                  </a:lnTo>
                  <a:lnTo>
                    <a:pt x="2406" y="604"/>
                  </a:lnTo>
                  <a:lnTo>
                    <a:pt x="2418" y="596"/>
                  </a:lnTo>
                  <a:lnTo>
                    <a:pt x="2430" y="586"/>
                  </a:lnTo>
                  <a:lnTo>
                    <a:pt x="2441" y="577"/>
                  </a:lnTo>
                  <a:lnTo>
                    <a:pt x="2452" y="567"/>
                  </a:lnTo>
                  <a:lnTo>
                    <a:pt x="2457" y="561"/>
                  </a:lnTo>
                  <a:lnTo>
                    <a:pt x="2462" y="556"/>
                  </a:lnTo>
                  <a:lnTo>
                    <a:pt x="2470" y="546"/>
                  </a:lnTo>
                  <a:lnTo>
                    <a:pt x="2478" y="534"/>
                  </a:lnTo>
                  <a:lnTo>
                    <a:pt x="2487" y="520"/>
                  </a:lnTo>
                  <a:lnTo>
                    <a:pt x="2494" y="508"/>
                  </a:lnTo>
                  <a:lnTo>
                    <a:pt x="2500" y="495"/>
                  </a:lnTo>
                  <a:lnTo>
                    <a:pt x="2506" y="481"/>
                  </a:lnTo>
                  <a:lnTo>
                    <a:pt x="2511" y="466"/>
                  </a:lnTo>
                  <a:lnTo>
                    <a:pt x="2516" y="452"/>
                  </a:lnTo>
                  <a:lnTo>
                    <a:pt x="2519" y="436"/>
                  </a:lnTo>
                  <a:lnTo>
                    <a:pt x="2523" y="421"/>
                  </a:lnTo>
                  <a:lnTo>
                    <a:pt x="2525" y="404"/>
                  </a:lnTo>
                  <a:lnTo>
                    <a:pt x="2526" y="387"/>
                  </a:lnTo>
                  <a:lnTo>
                    <a:pt x="2528" y="370"/>
                  </a:lnTo>
                  <a:lnTo>
                    <a:pt x="2528" y="352"/>
                  </a:lnTo>
                  <a:close/>
                  <a:moveTo>
                    <a:pt x="2601" y="352"/>
                  </a:moveTo>
                  <a:lnTo>
                    <a:pt x="2600" y="370"/>
                  </a:lnTo>
                  <a:lnTo>
                    <a:pt x="2600" y="390"/>
                  </a:lnTo>
                  <a:lnTo>
                    <a:pt x="2597" y="408"/>
                  </a:lnTo>
                  <a:lnTo>
                    <a:pt x="2595" y="424"/>
                  </a:lnTo>
                  <a:lnTo>
                    <a:pt x="2592" y="442"/>
                  </a:lnTo>
                  <a:lnTo>
                    <a:pt x="2589" y="458"/>
                  </a:lnTo>
                  <a:lnTo>
                    <a:pt x="2585" y="475"/>
                  </a:lnTo>
                  <a:lnTo>
                    <a:pt x="2580" y="490"/>
                  </a:lnTo>
                  <a:lnTo>
                    <a:pt x="2574" y="506"/>
                  </a:lnTo>
                  <a:lnTo>
                    <a:pt x="2568" y="520"/>
                  </a:lnTo>
                  <a:lnTo>
                    <a:pt x="2562" y="535"/>
                  </a:lnTo>
                  <a:lnTo>
                    <a:pt x="2555" y="548"/>
                  </a:lnTo>
                  <a:lnTo>
                    <a:pt x="2547" y="562"/>
                  </a:lnTo>
                  <a:lnTo>
                    <a:pt x="2538" y="574"/>
                  </a:lnTo>
                  <a:lnTo>
                    <a:pt x="2530" y="588"/>
                  </a:lnTo>
                  <a:lnTo>
                    <a:pt x="2520" y="600"/>
                  </a:lnTo>
                  <a:lnTo>
                    <a:pt x="2511" y="610"/>
                  </a:lnTo>
                  <a:lnTo>
                    <a:pt x="2500" y="621"/>
                  </a:lnTo>
                  <a:lnTo>
                    <a:pt x="2488" y="632"/>
                  </a:lnTo>
                  <a:lnTo>
                    <a:pt x="2477" y="642"/>
                  </a:lnTo>
                  <a:lnTo>
                    <a:pt x="2464" y="651"/>
                  </a:lnTo>
                  <a:lnTo>
                    <a:pt x="2452" y="660"/>
                  </a:lnTo>
                  <a:lnTo>
                    <a:pt x="2445" y="663"/>
                  </a:lnTo>
                  <a:lnTo>
                    <a:pt x="2438" y="668"/>
                  </a:lnTo>
                  <a:lnTo>
                    <a:pt x="2424" y="675"/>
                  </a:lnTo>
                  <a:lnTo>
                    <a:pt x="2410" y="682"/>
                  </a:lnTo>
                  <a:lnTo>
                    <a:pt x="2394" y="690"/>
                  </a:lnTo>
                  <a:lnTo>
                    <a:pt x="2379" y="696"/>
                  </a:lnTo>
                  <a:lnTo>
                    <a:pt x="2363" y="700"/>
                  </a:lnTo>
                  <a:lnTo>
                    <a:pt x="2346" y="705"/>
                  </a:lnTo>
                  <a:lnTo>
                    <a:pt x="2330" y="710"/>
                  </a:lnTo>
                  <a:lnTo>
                    <a:pt x="2312" y="714"/>
                  </a:lnTo>
                  <a:lnTo>
                    <a:pt x="2294" y="716"/>
                  </a:lnTo>
                  <a:lnTo>
                    <a:pt x="2624" y="1177"/>
                  </a:lnTo>
                  <a:lnTo>
                    <a:pt x="2540" y="1177"/>
                  </a:lnTo>
                  <a:lnTo>
                    <a:pt x="2217" y="723"/>
                  </a:lnTo>
                  <a:lnTo>
                    <a:pt x="1604" y="723"/>
                  </a:lnTo>
                  <a:lnTo>
                    <a:pt x="1604" y="1177"/>
                  </a:lnTo>
                  <a:lnTo>
                    <a:pt x="1532" y="1177"/>
                  </a:lnTo>
                  <a:lnTo>
                    <a:pt x="1532" y="600"/>
                  </a:lnTo>
                  <a:lnTo>
                    <a:pt x="1532" y="24"/>
                  </a:lnTo>
                  <a:lnTo>
                    <a:pt x="2201" y="24"/>
                  </a:lnTo>
                  <a:lnTo>
                    <a:pt x="2227" y="24"/>
                  </a:lnTo>
                  <a:lnTo>
                    <a:pt x="2252" y="25"/>
                  </a:lnTo>
                  <a:lnTo>
                    <a:pt x="2275" y="26"/>
                  </a:lnTo>
                  <a:lnTo>
                    <a:pt x="2297" y="28"/>
                  </a:lnTo>
                  <a:lnTo>
                    <a:pt x="2319" y="31"/>
                  </a:lnTo>
                  <a:lnTo>
                    <a:pt x="2339" y="34"/>
                  </a:lnTo>
                  <a:lnTo>
                    <a:pt x="2360" y="38"/>
                  </a:lnTo>
                  <a:lnTo>
                    <a:pt x="2379" y="43"/>
                  </a:lnTo>
                  <a:lnTo>
                    <a:pt x="2397" y="49"/>
                  </a:lnTo>
                  <a:lnTo>
                    <a:pt x="2415" y="54"/>
                  </a:lnTo>
                  <a:lnTo>
                    <a:pt x="2432" y="61"/>
                  </a:lnTo>
                  <a:lnTo>
                    <a:pt x="2447" y="68"/>
                  </a:lnTo>
                  <a:lnTo>
                    <a:pt x="2463" y="76"/>
                  </a:lnTo>
                  <a:lnTo>
                    <a:pt x="2477" y="85"/>
                  </a:lnTo>
                  <a:lnTo>
                    <a:pt x="2490" y="93"/>
                  </a:lnTo>
                  <a:lnTo>
                    <a:pt x="2496" y="98"/>
                  </a:lnTo>
                  <a:lnTo>
                    <a:pt x="2504" y="104"/>
                  </a:lnTo>
                  <a:lnTo>
                    <a:pt x="2516" y="114"/>
                  </a:lnTo>
                  <a:lnTo>
                    <a:pt x="2526" y="126"/>
                  </a:lnTo>
                  <a:lnTo>
                    <a:pt x="2536" y="136"/>
                  </a:lnTo>
                  <a:lnTo>
                    <a:pt x="2541" y="144"/>
                  </a:lnTo>
                  <a:lnTo>
                    <a:pt x="2546" y="150"/>
                  </a:lnTo>
                  <a:lnTo>
                    <a:pt x="2555" y="163"/>
                  </a:lnTo>
                  <a:lnTo>
                    <a:pt x="2562" y="176"/>
                  </a:lnTo>
                  <a:lnTo>
                    <a:pt x="2570" y="190"/>
                  </a:lnTo>
                  <a:lnTo>
                    <a:pt x="2573" y="199"/>
                  </a:lnTo>
                  <a:lnTo>
                    <a:pt x="2577" y="206"/>
                  </a:lnTo>
                  <a:lnTo>
                    <a:pt x="2582" y="222"/>
                  </a:lnTo>
                  <a:lnTo>
                    <a:pt x="2586" y="238"/>
                  </a:lnTo>
                  <a:lnTo>
                    <a:pt x="2591" y="255"/>
                  </a:lnTo>
                  <a:lnTo>
                    <a:pt x="2595" y="273"/>
                  </a:lnTo>
                  <a:lnTo>
                    <a:pt x="2597" y="292"/>
                  </a:lnTo>
                  <a:lnTo>
                    <a:pt x="2598" y="312"/>
                  </a:lnTo>
                  <a:lnTo>
                    <a:pt x="2600" y="332"/>
                  </a:lnTo>
                  <a:lnTo>
                    <a:pt x="2601" y="352"/>
                  </a:lnTo>
                  <a:close/>
                  <a:moveTo>
                    <a:pt x="2862" y="1177"/>
                  </a:moveTo>
                  <a:lnTo>
                    <a:pt x="2862" y="600"/>
                  </a:lnTo>
                  <a:lnTo>
                    <a:pt x="2862" y="24"/>
                  </a:lnTo>
                  <a:lnTo>
                    <a:pt x="2937" y="24"/>
                  </a:lnTo>
                  <a:lnTo>
                    <a:pt x="2937" y="600"/>
                  </a:lnTo>
                  <a:lnTo>
                    <a:pt x="2937" y="1177"/>
                  </a:lnTo>
                  <a:lnTo>
                    <a:pt x="2862" y="117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131136430"/>
      </p:ext>
    </p:extLst>
  </p:cSld>
  <p:clrMap bg1="lt1" tx1="dk1" bg2="lt2" tx2="dk2" accent1="accent1" accent2="accent2" accent3="accent3" accent4="accent4" accent5="accent5" accent6="accent6" hlink="hlink" folHlink="folHlink"/>
  <p:sldLayoutIdLst>
    <p:sldLayoutId id="2147483696" r:id="rId1"/>
    <p:sldLayoutId id="2147483698" r:id="rId2"/>
    <p:sldLayoutId id="2147483703" r:id="rId3"/>
    <p:sldLayoutId id="2147483705" r:id="rId4"/>
    <p:sldLayoutId id="2147483712" r:id="rId5"/>
    <p:sldLayoutId id="2147483714" r:id="rId6"/>
    <p:sldLayoutId id="2147483716" r:id="rId7"/>
    <p:sldLayoutId id="2147483717" r:id="rId8"/>
    <p:sldLayoutId id="2147483718" r:id="rId9"/>
    <p:sldLayoutId id="2147483719" r:id="rId10"/>
    <p:sldLayoutId id="2147483720" r:id="rId11"/>
    <p:sldLayoutId id="2147483726" r:id="rId12"/>
    <p:sldLayoutId id="2147483727" r:id="rId13"/>
    <p:sldLayoutId id="2147483728" r:id="rId14"/>
    <p:sldLayoutId id="2147483729" r:id="rId15"/>
    <p:sldLayoutId id="2147483730" r:id="rId16"/>
    <p:sldLayoutId id="2147483731" r:id="rId17"/>
    <p:sldLayoutId id="2147483735" r:id="rId18"/>
  </p:sldLayoutIdLst>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3600" b="0" kern="1200" spc="-30" baseline="0">
          <a:solidFill>
            <a:schemeClr val="accent1"/>
          </a:solidFill>
          <a:latin typeface="+mj-lt"/>
          <a:ea typeface="+mj-ea"/>
          <a:cs typeface="+mj-cs"/>
        </a:defRPr>
      </a:lvl1pPr>
    </p:titleStyle>
    <p:bodyStyle>
      <a:lvl1pPr marL="357188" indent="-357188" algn="l" defTabSz="914400" rtl="0" eaLnBrk="1" latinLnBrk="0" hangingPunct="1">
        <a:lnSpc>
          <a:spcPct val="100000"/>
        </a:lnSpc>
        <a:spcBef>
          <a:spcPts val="8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714375" indent="-357188" algn="l" defTabSz="914400" rtl="0" eaLnBrk="1" latinLnBrk="0" hangingPunct="1">
        <a:lnSpc>
          <a:spcPct val="100000"/>
        </a:lnSpc>
        <a:spcBef>
          <a:spcPts val="800"/>
        </a:spcBef>
        <a:buClr>
          <a:schemeClr val="accent1"/>
        </a:buClr>
        <a:buFont typeface="Calibri Light" panose="020F0302020204030204" pitchFamily="34" charset="0"/>
        <a:buChar char="–"/>
        <a:defRPr sz="2000" kern="1200">
          <a:solidFill>
            <a:schemeClr val="tx1"/>
          </a:solidFill>
          <a:latin typeface="+mn-lt"/>
          <a:ea typeface="+mn-ea"/>
          <a:cs typeface="+mn-cs"/>
        </a:defRPr>
      </a:lvl2pPr>
      <a:lvl3pPr marL="1071563" indent="-357188" algn="l" defTabSz="914400" rtl="0" eaLnBrk="1" latinLnBrk="0" hangingPunct="1">
        <a:lnSpc>
          <a:spcPct val="100000"/>
        </a:lnSpc>
        <a:spcBef>
          <a:spcPts val="8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438275" indent="-366713" algn="l" defTabSz="914400" rtl="0" eaLnBrk="1" latinLnBrk="0" hangingPunct="1">
        <a:lnSpc>
          <a:spcPct val="100000"/>
        </a:lnSpc>
        <a:spcBef>
          <a:spcPts val="800"/>
        </a:spcBef>
        <a:buClr>
          <a:schemeClr val="accent1"/>
        </a:buClr>
        <a:buFont typeface="Calibri Light" panose="020F0302020204030204" pitchFamily="34" charset="0"/>
        <a:buChar char="–"/>
        <a:defRPr sz="1600" kern="1200">
          <a:solidFill>
            <a:schemeClr val="tx1"/>
          </a:solidFill>
          <a:latin typeface="+mn-lt"/>
          <a:ea typeface="+mn-ea"/>
          <a:cs typeface="+mn-cs"/>
        </a:defRPr>
      </a:lvl4pPr>
      <a:lvl5pPr marL="1795463" indent="-357188" algn="l" defTabSz="914400" rtl="0" eaLnBrk="1" latinLnBrk="0" hangingPunct="1">
        <a:lnSpc>
          <a:spcPct val="100000"/>
        </a:lnSpc>
        <a:spcBef>
          <a:spcPts val="8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15265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509838"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868613" indent="-358775"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22580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26.png"/><Relationship Id="rId3" Type="http://schemas.openxmlformats.org/officeDocument/2006/relationships/hyperlink" Target="https://gasgrid.fi/hankkeet/nordic-hydrogen-route/" TargetMode="External"/><Relationship Id="rId7" Type="http://schemas.openxmlformats.org/officeDocument/2006/relationships/image" Target="../media/image20.png"/><Relationship Id="rId12" Type="http://schemas.openxmlformats.org/officeDocument/2006/relationships/image" Target="../media/image25.png"/><Relationship Id="rId17" Type="http://schemas.openxmlformats.org/officeDocument/2006/relationships/image" Target="../media/image30.png"/><Relationship Id="rId2" Type="http://schemas.openxmlformats.org/officeDocument/2006/relationships/image" Target="../media/image16.jpeg"/><Relationship Id="rId16" Type="http://schemas.openxmlformats.org/officeDocument/2006/relationships/image" Target="../media/image29.gif"/><Relationship Id="rId1" Type="http://schemas.openxmlformats.org/officeDocument/2006/relationships/slideLayout" Target="../slideLayouts/slideLayout10.xml"/><Relationship Id="rId6" Type="http://schemas.openxmlformats.org/officeDocument/2006/relationships/image" Target="../media/image19.png"/><Relationship Id="rId11" Type="http://schemas.openxmlformats.org/officeDocument/2006/relationships/image" Target="../media/image24.png"/><Relationship Id="rId5" Type="http://schemas.openxmlformats.org/officeDocument/2006/relationships/image" Target="../media/image18.png"/><Relationship Id="rId15" Type="http://schemas.openxmlformats.org/officeDocument/2006/relationships/image" Target="../media/image28.png"/><Relationship Id="rId10" Type="http://schemas.openxmlformats.org/officeDocument/2006/relationships/image" Target="../media/image23.png"/><Relationship Id="rId4" Type="http://schemas.openxmlformats.org/officeDocument/2006/relationships/image" Target="../media/image17.png"/><Relationship Id="rId9" Type="http://schemas.openxmlformats.org/officeDocument/2006/relationships/image" Target="../media/image22.png"/><Relationship Id="rId14" Type="http://schemas.openxmlformats.org/officeDocument/2006/relationships/image" Target="../media/image27.png"/></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hyperlink" Target="https://tuulivoimayhdistys.fi/tuulivoima-suomessa/kartta" TargetMode="Externa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latunnisteen paikkamerkki 4">
            <a:extLst>
              <a:ext uri="{FF2B5EF4-FFF2-40B4-BE49-F238E27FC236}">
                <a16:creationId xmlns:a16="http://schemas.microsoft.com/office/drawing/2014/main" id="{1957E1B3-C4A4-4FD0-AC81-740E7C003E9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noFill/>
                <a:effectLst/>
                <a:uLnTx/>
                <a:uFillTx/>
                <a:latin typeface="Calibri Light"/>
                <a:ea typeface="+mn-ea"/>
                <a:cs typeface="+mn-cs"/>
              </a:rPr>
              <a:t>Maakuntien ja kuntien rooli vetytalouden ja infrastruktuurin kehitystyössä    </a:t>
            </a:r>
            <a:r>
              <a:rPr kumimoji="0" lang="fi-FI" sz="700" b="0" i="0" u="none" strike="noStrike" kern="1200" cap="all" spc="100" normalizeH="0" baseline="0" noProof="0" err="1">
                <a:ln>
                  <a:noFill/>
                </a:ln>
                <a:noFill/>
                <a:effectLst/>
                <a:uLnTx/>
                <a:uFillTx/>
                <a:latin typeface="Calibri Light"/>
                <a:ea typeface="+mn-ea"/>
                <a:cs typeface="+mn-cs"/>
              </a:rPr>
              <a:t>Gasgridin</a:t>
            </a:r>
            <a:r>
              <a:rPr kumimoji="0" lang="fi-FI" sz="700" b="0" i="0" u="none" strike="noStrike" kern="1200" cap="all" spc="100" normalizeH="0" baseline="0" noProof="0">
                <a:ln>
                  <a:noFill/>
                </a:ln>
                <a:noFill/>
                <a:effectLst/>
                <a:uLnTx/>
                <a:uFillTx/>
                <a:latin typeface="Calibri Light"/>
                <a:ea typeface="+mn-ea"/>
                <a:cs typeface="+mn-cs"/>
              </a:rPr>
              <a:t> selvitystyön avauswebinaari 10.5.2023 </a:t>
            </a:r>
            <a:endParaRPr kumimoji="0" lang="en-GB" sz="700" b="0" i="0" u="none" strike="noStrike" kern="1200" cap="all" spc="100" normalizeH="0" baseline="0" noProof="0">
              <a:ln>
                <a:noFill/>
              </a:ln>
              <a:noFill/>
              <a:effectLst/>
              <a:uLnTx/>
              <a:uFillTx/>
              <a:latin typeface="Calibri Light"/>
              <a:ea typeface="+mn-ea"/>
              <a:cs typeface="+mn-cs"/>
            </a:endParaRPr>
          </a:p>
        </p:txBody>
      </p:sp>
      <p:sp>
        <p:nvSpPr>
          <p:cNvPr id="2" name="Date Placeholder 1">
            <a:extLst>
              <a:ext uri="{FF2B5EF4-FFF2-40B4-BE49-F238E27FC236}">
                <a16:creationId xmlns:a16="http://schemas.microsoft.com/office/drawing/2014/main" id="{B4DA843A-8509-C379-3B31-C94F58F0AF03}"/>
              </a:ext>
            </a:extLst>
          </p:cNvPr>
          <p:cNvSpPr>
            <a:spLocks noGrp="1"/>
          </p:cNvSpPr>
          <p:nvPr>
            <p:ph type="dt" sz="half" idx="10"/>
          </p:nvPr>
        </p:nvSpPr>
        <p:spPr/>
        <p:txBody>
          <a:bodyPr/>
          <a:lstStyle/>
          <a:p>
            <a:r>
              <a:rPr lang="fi-FI"/>
              <a:t>10.5.2023</a:t>
            </a:r>
            <a:endParaRPr lang="en-GB"/>
          </a:p>
        </p:txBody>
      </p:sp>
      <p:sp>
        <p:nvSpPr>
          <p:cNvPr id="3" name="Slide Number Placeholder 2">
            <a:extLst>
              <a:ext uri="{FF2B5EF4-FFF2-40B4-BE49-F238E27FC236}">
                <a16:creationId xmlns:a16="http://schemas.microsoft.com/office/drawing/2014/main" id="{FF363DE9-2E6F-207E-529D-13690E19AECB}"/>
              </a:ext>
            </a:extLst>
          </p:cNvPr>
          <p:cNvSpPr>
            <a:spLocks noGrp="1"/>
          </p:cNvSpPr>
          <p:nvPr>
            <p:ph type="sldNum" sz="quarter" idx="12"/>
          </p:nvPr>
        </p:nvSpPr>
        <p:spPr/>
        <p:txBody>
          <a:bodyPr/>
          <a:lstStyle/>
          <a:p>
            <a:fld id="{D2311017-6C23-4A48-8D88-5CABF0ADC80E}" type="slidenum">
              <a:rPr lang="en-GB" dirty="0" smtClean="0"/>
              <a:pPr/>
              <a:t>1</a:t>
            </a:fld>
            <a:endParaRPr lang="en-GB"/>
          </a:p>
        </p:txBody>
      </p:sp>
      <p:pic>
        <p:nvPicPr>
          <p:cNvPr id="13" name="Picture 13">
            <a:extLst>
              <a:ext uri="{FF2B5EF4-FFF2-40B4-BE49-F238E27FC236}">
                <a16:creationId xmlns:a16="http://schemas.microsoft.com/office/drawing/2014/main" id="{47A2159F-0413-288C-D6FF-0AF45A40966B}"/>
              </a:ext>
            </a:extLst>
          </p:cNvPr>
          <p:cNvPicPr>
            <a:picLocks noGrp="1" noChangeAspect="1"/>
          </p:cNvPicPr>
          <p:nvPr>
            <p:ph type="pic" sz="quarter" idx="13"/>
          </p:nvPr>
        </p:nvPicPr>
        <p:blipFill rotWithShape="1">
          <a:blip r:embed="rId3" cstate="screen">
            <a:extLst>
              <a:ext uri="{28A0092B-C50C-407E-A947-70E740481C1C}">
                <a14:useLocalDpi xmlns:a14="http://schemas.microsoft.com/office/drawing/2010/main"/>
              </a:ext>
            </a:extLst>
          </a:blip>
          <a:srcRect l="-81" t="-290"/>
          <a:stretch/>
        </p:blipFill>
        <p:spPr>
          <a:xfrm>
            <a:off x="0" y="0"/>
            <a:ext cx="12201803" cy="6861445"/>
          </a:xfrm>
        </p:spPr>
      </p:pic>
      <p:sp>
        <p:nvSpPr>
          <p:cNvPr id="14" name="Otsikko 7">
            <a:extLst>
              <a:ext uri="{FF2B5EF4-FFF2-40B4-BE49-F238E27FC236}">
                <a16:creationId xmlns:a16="http://schemas.microsoft.com/office/drawing/2014/main" id="{0F3AD3BF-3F02-A0CC-AC5A-FEB045BDB427}"/>
              </a:ext>
            </a:extLst>
          </p:cNvPr>
          <p:cNvSpPr>
            <a:spLocks noGrp="1"/>
          </p:cNvSpPr>
          <p:nvPr/>
        </p:nvSpPr>
        <p:spPr>
          <a:xfrm>
            <a:off x="0" y="2709472"/>
            <a:ext cx="12191999" cy="1439056"/>
          </a:xfrm>
          <a:prstGeom prst="rect">
            <a:avLst/>
          </a:prstGeom>
          <a:solidFill>
            <a:srgbClr val="000000">
              <a:alpha val="40000"/>
            </a:srgbClr>
          </a:solidFill>
        </p:spPr>
        <p:txBody>
          <a:bodyPr vert="horz" wrap="square" lIns="0" tIns="0" rIns="0" bIns="0" rtlCol="0" anchor="ctr" anchorCtr="0">
            <a:noAutofit/>
          </a:bodyPr>
          <a:lstStyle>
            <a:lvl1pPr algn="ctr" defTabSz="914400" rtl="0" eaLnBrk="1" latinLnBrk="0" hangingPunct="1">
              <a:lnSpc>
                <a:spcPct val="90000"/>
              </a:lnSpc>
              <a:spcBef>
                <a:spcPct val="0"/>
              </a:spcBef>
              <a:buNone/>
              <a:defRPr sz="3600" b="0" kern="1200" spc="-30" baseline="0">
                <a:solidFill>
                  <a:schemeClr val="bg1"/>
                </a:solidFill>
                <a:latin typeface="+mj-lt"/>
                <a:ea typeface="+mj-ea"/>
                <a:cs typeface="+mj-cs"/>
              </a:defRPr>
            </a:lvl1pPr>
          </a:lstStyle>
          <a:p>
            <a:pPr marL="3175">
              <a:lnSpc>
                <a:spcPct val="100000"/>
              </a:lnSpc>
              <a:spcBef>
                <a:spcPts val="105"/>
              </a:spcBef>
            </a:pPr>
            <a:r>
              <a:rPr lang="sv-SE" dirty="0"/>
              <a:t>Landskapens och kommunernas roll i utvecklingen av vätgasekonomin och infrastrukturen</a:t>
            </a:r>
          </a:p>
        </p:txBody>
      </p:sp>
      <p:sp>
        <p:nvSpPr>
          <p:cNvPr id="15" name="Otsikko 7">
            <a:extLst>
              <a:ext uri="{FF2B5EF4-FFF2-40B4-BE49-F238E27FC236}">
                <a16:creationId xmlns:a16="http://schemas.microsoft.com/office/drawing/2014/main" id="{CE6B1D32-2F7B-B718-E4B1-C19045BB2496}"/>
              </a:ext>
            </a:extLst>
          </p:cNvPr>
          <p:cNvSpPr txBox="1">
            <a:spLocks/>
          </p:cNvSpPr>
          <p:nvPr/>
        </p:nvSpPr>
        <p:spPr>
          <a:xfrm>
            <a:off x="1" y="4517136"/>
            <a:ext cx="12191999" cy="460448"/>
          </a:xfrm>
          <a:prstGeom prst="rect">
            <a:avLst/>
          </a:prstGeom>
          <a:solidFill>
            <a:srgbClr val="000000">
              <a:alpha val="40000"/>
            </a:srgbClr>
          </a:solidFill>
        </p:spPr>
        <p:txBody>
          <a:bodyPr vert="horz" wrap="square" lIns="0" tIns="0" rIns="0" bIns="0" rtlCol="0" anchor="ctr" anchorCtr="0">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175" algn="ctr">
              <a:lnSpc>
                <a:spcPct val="100000"/>
              </a:lnSpc>
              <a:spcBef>
                <a:spcPts val="105"/>
              </a:spcBef>
            </a:pPr>
            <a:r>
              <a:rPr lang="fi-FI" sz="2400" spc="-35">
                <a:solidFill>
                  <a:schemeClr val="bg1"/>
                </a:solidFill>
                <a:cs typeface="Calibri Light"/>
              </a:rPr>
              <a:t>27.6.2023 </a:t>
            </a:r>
            <a:r>
              <a:rPr lang="fi-FI" sz="2400" spc="-35" err="1">
                <a:solidFill>
                  <a:schemeClr val="bg1"/>
                </a:solidFill>
                <a:cs typeface="Calibri Light"/>
              </a:rPr>
              <a:t>SuomiAreena</a:t>
            </a:r>
            <a:r>
              <a:rPr lang="fi-FI" sz="2400" spc="-35">
                <a:solidFill>
                  <a:schemeClr val="bg1"/>
                </a:solidFill>
                <a:cs typeface="Calibri Light"/>
              </a:rPr>
              <a:t> </a:t>
            </a:r>
          </a:p>
        </p:txBody>
      </p:sp>
    </p:spTree>
    <p:extLst>
      <p:ext uri="{BB962C8B-B14F-4D97-AF65-F5344CB8AC3E}">
        <p14:creationId xmlns:p14="http://schemas.microsoft.com/office/powerpoint/2010/main" val="29788014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443FFA-5CD3-CB57-D1E6-D70560E36B7B}"/>
              </a:ext>
            </a:extLst>
          </p:cNvPr>
          <p:cNvSpPr>
            <a:spLocks noGrp="1"/>
          </p:cNvSpPr>
          <p:nvPr>
            <p:ph type="title"/>
          </p:nvPr>
        </p:nvSpPr>
        <p:spPr>
          <a:xfrm>
            <a:off x="479425" y="476250"/>
            <a:ext cx="7989872" cy="864518"/>
          </a:xfrm>
        </p:spPr>
        <p:txBody>
          <a:bodyPr/>
          <a:lstStyle/>
          <a:p>
            <a:r>
              <a:rPr lang="sv-SE" sz="3100" dirty="0">
                <a:ea typeface="Calibri"/>
                <a:cs typeface="Calibri"/>
              </a:rPr>
              <a:t>Främjandet av vätgasekonomin är ett gemensamt och stegvist arbete med många aktörer</a:t>
            </a:r>
            <a:br>
              <a:rPr lang="sv-SE" sz="3100" dirty="0">
                <a:ea typeface="Calibri"/>
                <a:cs typeface="Calibri"/>
              </a:rPr>
            </a:br>
            <a:endParaRPr lang="en-US" dirty="0">
              <a:ea typeface="Calibri"/>
              <a:cs typeface="Calibri"/>
            </a:endParaRPr>
          </a:p>
        </p:txBody>
      </p:sp>
      <p:sp>
        <p:nvSpPr>
          <p:cNvPr id="3" name="Content Placeholder 2">
            <a:extLst>
              <a:ext uri="{FF2B5EF4-FFF2-40B4-BE49-F238E27FC236}">
                <a16:creationId xmlns:a16="http://schemas.microsoft.com/office/drawing/2014/main" id="{6385606B-16EE-4D63-5DD5-288CD8C038F5}"/>
              </a:ext>
            </a:extLst>
          </p:cNvPr>
          <p:cNvSpPr>
            <a:spLocks noGrp="1"/>
          </p:cNvSpPr>
          <p:nvPr>
            <p:ph idx="1"/>
          </p:nvPr>
        </p:nvSpPr>
        <p:spPr>
          <a:xfrm>
            <a:off x="479425" y="1876425"/>
            <a:ext cx="7989872" cy="4216872"/>
          </a:xfrm>
        </p:spPr>
        <p:txBody>
          <a:bodyPr/>
          <a:lstStyle/>
          <a:p>
            <a:pPr marL="356870" indent="-356870"/>
            <a:r>
              <a:rPr lang="sv-SE" sz="1800" dirty="0">
                <a:ea typeface="Calibri Light"/>
                <a:cs typeface="Calibri Light"/>
              </a:rPr>
              <a:t>Landskapsplanen är en allmän plan för användningen av landskapets områden och därför en central plan när man diskuterar ett vätgasrörsystem som går genom områdena.</a:t>
            </a:r>
          </a:p>
          <a:p>
            <a:pPr marL="356870" indent="-356870"/>
            <a:r>
              <a:rPr lang="sv-SE" sz="1800" dirty="0">
                <a:ea typeface="Calibri Light"/>
                <a:cs typeface="Calibri Light"/>
              </a:rPr>
              <a:t>Alla landskap som deltagit i intervjun håller på att utarbeta, påbörja eller på att uppdatera en helhets- eller etapplandskapsplan. Det finns ännu inga vätgasrör i någon landskapsplan.</a:t>
            </a:r>
          </a:p>
          <a:p>
            <a:pPr lvl="1" indent="-356870"/>
            <a:r>
              <a:rPr lang="sv-SE" sz="1600" dirty="0">
                <a:ea typeface="Calibri Light"/>
                <a:cs typeface="Calibri Light"/>
              </a:rPr>
              <a:t>Införandet av uppgifter i planerna bör ske vid uppdateringstidpunkterna. </a:t>
            </a:r>
            <a:endParaRPr lang="fi-FI" sz="1600" dirty="0">
              <a:ea typeface="Calibri Light"/>
              <a:cs typeface="Calibri Light"/>
            </a:endParaRPr>
          </a:p>
          <a:p>
            <a:pPr marL="356870" indent="-356870"/>
            <a:r>
              <a:rPr lang="sv-SE" sz="1800" dirty="0">
                <a:ea typeface="Calibri Light"/>
                <a:cs typeface="Calibri Light"/>
              </a:rPr>
              <a:t>Det finns många olika parter som ska främja detta ärende, därför krävs mycket kommunikation och tydliga roller:</a:t>
            </a:r>
          </a:p>
          <a:p>
            <a:pPr lvl="1" indent="-356870"/>
            <a:r>
              <a:rPr lang="sv-SE" sz="1600" dirty="0">
                <a:ea typeface="Calibri Light"/>
                <a:cs typeface="Calibri Light"/>
              </a:rPr>
              <a:t>landskapsförbund, kommuner, näringsbolag, NTM-centraler, Tukes, Gasgrid och företag.</a:t>
            </a:r>
          </a:p>
          <a:p>
            <a:pPr lvl="1" indent="-356870"/>
            <a:r>
              <a:rPr lang="sv-SE" sz="1600" dirty="0">
                <a:ea typeface="Calibri Light"/>
                <a:cs typeface="Calibri Light"/>
              </a:rPr>
              <a:t>för att bedöma konsekvenserna behövs alltid information om aktören – påverkar främjandet.</a:t>
            </a:r>
          </a:p>
          <a:p>
            <a:pPr marL="356870" indent="-356870"/>
            <a:r>
              <a:rPr lang="sv-SE" sz="1800" dirty="0">
                <a:ea typeface="Calibri Light"/>
                <a:cs typeface="Calibri Light"/>
              </a:rPr>
              <a:t>Ett fenomen i tiden är strävan att förutse och det sker bl.a. genom köp av markområden. Tidigare inleddes planläggningen när en aktör anmälde ett projekt.</a:t>
            </a:r>
          </a:p>
        </p:txBody>
      </p:sp>
      <p:sp>
        <p:nvSpPr>
          <p:cNvPr id="6" name="Slide Number Placeholder 5">
            <a:extLst>
              <a:ext uri="{FF2B5EF4-FFF2-40B4-BE49-F238E27FC236}">
                <a16:creationId xmlns:a16="http://schemas.microsoft.com/office/drawing/2014/main" id="{93C38B7A-3078-8711-945A-6A426D048F3A}"/>
              </a:ext>
            </a:extLst>
          </p:cNvPr>
          <p:cNvSpPr>
            <a:spLocks noGrp="1"/>
          </p:cNvSpPr>
          <p:nvPr>
            <p:ph type="sldNum" sz="quarter" idx="12"/>
          </p:nvPr>
        </p:nvSpPr>
        <p:spPr/>
        <p:txBody>
          <a:bodyPr/>
          <a:lstStyle/>
          <a:p>
            <a:fld id="{D2311017-6C23-4A48-8D88-5CABF0ADC80E}" type="slidenum">
              <a:rPr lang="en-GB" smtClean="0"/>
              <a:t>10</a:t>
            </a:fld>
            <a:endParaRPr lang="en-GB"/>
          </a:p>
        </p:txBody>
      </p:sp>
      <p:pic>
        <p:nvPicPr>
          <p:cNvPr id="10" name="Picture 9" descr="A picture containing outdoor, grass, sky, landscape&#10;&#10;Description automatically generated">
            <a:extLst>
              <a:ext uri="{FF2B5EF4-FFF2-40B4-BE49-F238E27FC236}">
                <a16:creationId xmlns:a16="http://schemas.microsoft.com/office/drawing/2014/main" id="{B6D0B34F-6675-C6D1-1116-D3DA6299706D}"/>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27"/>
          <a:stretch/>
        </p:blipFill>
        <p:spPr>
          <a:xfrm>
            <a:off x="8692838" y="0"/>
            <a:ext cx="3499162" cy="6381750"/>
          </a:xfrm>
          <a:prstGeom prst="rect">
            <a:avLst/>
          </a:prstGeom>
        </p:spPr>
      </p:pic>
    </p:spTree>
    <p:extLst>
      <p:ext uri="{BB962C8B-B14F-4D97-AF65-F5344CB8AC3E}">
        <p14:creationId xmlns:p14="http://schemas.microsoft.com/office/powerpoint/2010/main" val="325207207"/>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5D3F43-5F7E-5FBA-3834-0393F6202CF9}"/>
              </a:ext>
            </a:extLst>
          </p:cNvPr>
          <p:cNvSpPr>
            <a:spLocks noGrp="1"/>
          </p:cNvSpPr>
          <p:nvPr>
            <p:ph type="title"/>
          </p:nvPr>
        </p:nvSpPr>
        <p:spPr>
          <a:xfrm>
            <a:off x="479425" y="476250"/>
            <a:ext cx="7741297" cy="864518"/>
          </a:xfrm>
        </p:spPr>
        <p:txBody>
          <a:bodyPr/>
          <a:lstStyle/>
          <a:p>
            <a:r>
              <a:rPr lang="sv-SE" dirty="0">
                <a:ea typeface="Calibri"/>
                <a:cs typeface="Calibri"/>
              </a:rPr>
              <a:t>Landskapen och kommunerna påverkar bildandet av vätgasekonomin regionalt</a:t>
            </a:r>
            <a:br>
              <a:rPr lang="sv-SE" dirty="0">
                <a:ea typeface="Calibri"/>
                <a:cs typeface="Calibri"/>
              </a:rPr>
            </a:br>
            <a:endParaRPr lang="fi-FI" dirty="0">
              <a:ea typeface="Calibri"/>
              <a:cs typeface="Calibri"/>
            </a:endParaRPr>
          </a:p>
        </p:txBody>
      </p:sp>
      <p:sp>
        <p:nvSpPr>
          <p:cNvPr id="3" name="Content Placeholder 2">
            <a:extLst>
              <a:ext uri="{FF2B5EF4-FFF2-40B4-BE49-F238E27FC236}">
                <a16:creationId xmlns:a16="http://schemas.microsoft.com/office/drawing/2014/main" id="{19F7E9DB-C1BE-84B9-E01B-8280E6765797}"/>
              </a:ext>
            </a:extLst>
          </p:cNvPr>
          <p:cNvSpPr>
            <a:spLocks noGrp="1"/>
          </p:cNvSpPr>
          <p:nvPr>
            <p:ph idx="1"/>
          </p:nvPr>
        </p:nvSpPr>
        <p:spPr>
          <a:xfrm>
            <a:off x="479425" y="1914525"/>
            <a:ext cx="7581499" cy="4178772"/>
          </a:xfrm>
        </p:spPr>
        <p:txBody>
          <a:bodyPr/>
          <a:lstStyle/>
          <a:p>
            <a:pPr marL="356870" indent="-356870"/>
            <a:r>
              <a:rPr lang="sv-SE" sz="1800" dirty="0">
                <a:ea typeface="Calibri Light"/>
                <a:cs typeface="Calibri Light"/>
              </a:rPr>
              <a:t>I alla intervjuer sågs vätgasekonomin och vätgasrör som ett sätt att främja framför allt den egna regionens livskraft och i andra hand för att betjäna andra. Att reagera på främjandet av förnybar energi och vätgasekonomi ses som en strategisk uppgift för kommunen.</a:t>
            </a:r>
          </a:p>
          <a:p>
            <a:pPr marL="356870" indent="-356870"/>
            <a:r>
              <a:rPr lang="sv-SE" sz="1800" dirty="0">
                <a:ea typeface="Calibri Light"/>
                <a:cs typeface="Calibri Light"/>
              </a:rPr>
              <a:t>För att göra åtgärder som främjar vätgasekonomin acceptabla önskade man att helhetsbilden av Finlands roll som en del av den europeiska vätgasekonomin klargörs ytterligare och samtidigt förtydligas hurudana värdekedjor som bildas.</a:t>
            </a:r>
          </a:p>
          <a:p>
            <a:pPr marL="356870" indent="-356870"/>
            <a:r>
              <a:rPr lang="sv-SE" sz="1800" dirty="0">
                <a:ea typeface="Calibri Light"/>
                <a:cs typeface="Calibri Light"/>
              </a:rPr>
              <a:t>De områden som ligger längs de nuvarande rörledningarna är nöjda (”byggandet av röret kan gärna inledas i vårt område”) och de nuvarande planerna har upplevts vara intressanta för investerarna.</a:t>
            </a:r>
          </a:p>
          <a:p>
            <a:pPr marL="356870" indent="-356870"/>
            <a:r>
              <a:rPr lang="sv-SE" sz="1800" dirty="0">
                <a:ea typeface="Calibri Light"/>
                <a:cs typeface="Calibri Light"/>
              </a:rPr>
              <a:t>Kritik framförs av dem som är verksamma någon annanstans än längs de nuvarande rörledningarna (”Finland bör utvecklas jämlikt”) och nya linjealternativ föreslogs aktivt.</a:t>
            </a:r>
          </a:p>
          <a:p>
            <a:pPr marL="0" indent="0">
              <a:buNone/>
            </a:pPr>
            <a:endParaRPr lang="en-US" dirty="0">
              <a:ea typeface="Calibri Light"/>
              <a:cs typeface="Calibri Light"/>
            </a:endParaRPr>
          </a:p>
        </p:txBody>
      </p:sp>
      <p:sp>
        <p:nvSpPr>
          <p:cNvPr id="6" name="Slide Number Placeholder 5">
            <a:extLst>
              <a:ext uri="{FF2B5EF4-FFF2-40B4-BE49-F238E27FC236}">
                <a16:creationId xmlns:a16="http://schemas.microsoft.com/office/drawing/2014/main" id="{816964C6-03A5-A956-B553-03E2A4F4DF98}"/>
              </a:ext>
            </a:extLst>
          </p:cNvPr>
          <p:cNvSpPr>
            <a:spLocks noGrp="1"/>
          </p:cNvSpPr>
          <p:nvPr>
            <p:ph type="sldNum" sz="quarter" idx="12"/>
          </p:nvPr>
        </p:nvSpPr>
        <p:spPr/>
        <p:txBody>
          <a:bodyPr/>
          <a:lstStyle/>
          <a:p>
            <a:fld id="{D2311017-6C23-4A48-8D88-5CABF0ADC80E}" type="slidenum">
              <a:rPr lang="en-GB" smtClean="0"/>
              <a:t>11</a:t>
            </a:fld>
            <a:endParaRPr lang="en-GB"/>
          </a:p>
        </p:txBody>
      </p:sp>
      <p:pic>
        <p:nvPicPr>
          <p:cNvPr id="8" name="Picture 7" descr="A picture containing outdoor, tree, grass, landscape&#10;&#10;Description automatically generated">
            <a:extLst>
              <a:ext uri="{FF2B5EF4-FFF2-40B4-BE49-F238E27FC236}">
                <a16:creationId xmlns:a16="http://schemas.microsoft.com/office/drawing/2014/main" id="{F04411DC-D608-BAF0-C839-A042384602F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692838" y="-11092"/>
            <a:ext cx="3499162" cy="6392842"/>
          </a:xfrm>
          <a:prstGeom prst="rect">
            <a:avLst/>
          </a:prstGeom>
        </p:spPr>
      </p:pic>
    </p:spTree>
    <p:extLst>
      <p:ext uri="{BB962C8B-B14F-4D97-AF65-F5344CB8AC3E}">
        <p14:creationId xmlns:p14="http://schemas.microsoft.com/office/powerpoint/2010/main" val="160695919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9B2130FE-AD6F-4115-9738-B9F84A1AC2DB}"/>
              </a:ext>
            </a:extLst>
          </p:cNvPr>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fi-FI" sz="700" b="0" i="0" u="none" strike="noStrike" kern="1200" cap="all" spc="100" normalizeH="0" baseline="0" noProof="0">
                <a:ln>
                  <a:noFill/>
                </a:ln>
                <a:noFill/>
                <a:effectLst/>
                <a:uLnTx/>
                <a:uFillTx/>
                <a:latin typeface="Calibri Light"/>
                <a:ea typeface="+mn-ea"/>
                <a:cs typeface="+mn-cs"/>
              </a:rPr>
              <a:t>Maakuntien ja kuntien rooli vetytalouden ja infrastruktuurin kehitystyössä    Gasgridin selvitystyön avauswebinaari 10.5.2023 </a:t>
            </a:r>
            <a:endParaRPr kumimoji="0" lang="en-GB" sz="700" b="0" i="0" u="none" strike="noStrike" kern="1200" cap="all" spc="100" normalizeH="0" baseline="0" noProof="0">
              <a:ln>
                <a:noFill/>
              </a:ln>
              <a:noFill/>
              <a:effectLst/>
              <a:uLnTx/>
              <a:uFillTx/>
              <a:latin typeface="Calibri Light"/>
              <a:ea typeface="+mn-ea"/>
              <a:cs typeface="+mn-cs"/>
            </a:endParaRPr>
          </a:p>
        </p:txBody>
      </p:sp>
      <p:sp>
        <p:nvSpPr>
          <p:cNvPr id="27" name="Title 17">
            <a:extLst>
              <a:ext uri="{FF2B5EF4-FFF2-40B4-BE49-F238E27FC236}">
                <a16:creationId xmlns:a16="http://schemas.microsoft.com/office/drawing/2014/main" id="{2FE5FBED-2018-4BC6-94F6-D141F95E34CC}"/>
              </a:ext>
            </a:extLst>
          </p:cNvPr>
          <p:cNvSpPr txBox="1">
            <a:spLocks/>
          </p:cNvSpPr>
          <p:nvPr/>
        </p:nvSpPr>
        <p:spPr>
          <a:xfrm>
            <a:off x="2351596" y="2862835"/>
            <a:ext cx="7488807" cy="1107996"/>
          </a:xfrm>
          <a:prstGeom prst="rect">
            <a:avLst/>
          </a:prstGeom>
        </p:spPr>
        <p:txBody>
          <a:bodyPr vert="horz" wrap="square" lIns="0" tIns="0" rIns="0" bIns="0" rtlCol="0" anchor="ctr" anchorCtr="0">
            <a:spAutoFit/>
          </a:bodyPr>
          <a:lstStyle>
            <a:lvl1pPr algn="ctr" defTabSz="914400" rtl="0" eaLnBrk="1" latinLnBrk="0" hangingPunct="1">
              <a:lnSpc>
                <a:spcPct val="90000"/>
              </a:lnSpc>
              <a:spcBef>
                <a:spcPct val="0"/>
              </a:spcBef>
              <a:buNone/>
              <a:defRPr sz="4800" b="0" kern="1200" spc="-30" baseline="0">
                <a:solidFill>
                  <a:schemeClr val="bg1"/>
                </a:solidFill>
                <a:latin typeface="+mj-lt"/>
                <a:ea typeface="+mj-ea"/>
                <a:cs typeface="+mj-cs"/>
              </a:defRPr>
            </a:lvl1pPr>
          </a:lstStyle>
          <a:p>
            <a:pPr marL="3175" marR="0" lvl="0" indent="0" algn="ctr" defTabSz="914400" rtl="0" eaLnBrk="1" fontAlgn="auto" latinLnBrk="0" hangingPunct="1">
              <a:lnSpc>
                <a:spcPct val="100000"/>
              </a:lnSpc>
              <a:spcBef>
                <a:spcPts val="105"/>
              </a:spcBef>
              <a:spcAft>
                <a:spcPts val="0"/>
              </a:spcAft>
              <a:buClrTx/>
              <a:buSzTx/>
              <a:buFontTx/>
              <a:buNone/>
              <a:tabLst/>
              <a:defRPr/>
            </a:pPr>
            <a:r>
              <a:rPr kumimoji="0" lang="en-gb" sz="3600" b="0" i="0" u="none" strike="noStrike" kern="1200" cap="none" spc="-35" normalizeH="0" baseline="0" noProof="0">
                <a:ln>
                  <a:noFill/>
                </a:ln>
                <a:solidFill>
                  <a:prstClr val="white"/>
                </a:solidFill>
                <a:effectLst/>
                <a:uLnTx/>
                <a:uFillTx/>
                <a:latin typeface="Calibri"/>
                <a:ea typeface="+mj-ea"/>
                <a:cs typeface="+mj-cs"/>
              </a:rPr>
              <a:t>Gases enable a carbon-neutral society </a:t>
            </a:r>
            <a:r>
              <a:rPr kumimoji="0" lang="en-GB" sz="3600" b="0" i="0" u="none" strike="noStrike" kern="1200" cap="none" spc="-35" normalizeH="0" baseline="0" noProof="0">
                <a:ln>
                  <a:noFill/>
                </a:ln>
                <a:solidFill>
                  <a:prstClr val="white"/>
                </a:solidFill>
                <a:effectLst/>
                <a:uLnTx/>
                <a:uFillTx/>
                <a:latin typeface="Calibri"/>
                <a:ea typeface="+mj-ea"/>
                <a:cs typeface="+mj-cs"/>
              </a:rPr>
              <a:t>–</a:t>
            </a:r>
            <a:r>
              <a:rPr kumimoji="0" lang="en-gb" sz="3600" b="0" i="0" u="none" strike="noStrike" kern="1200" cap="none" spc="-35" normalizeH="0" baseline="0" noProof="0">
                <a:ln>
                  <a:noFill/>
                </a:ln>
                <a:solidFill>
                  <a:prstClr val="white"/>
                </a:solidFill>
                <a:effectLst/>
                <a:uLnTx/>
                <a:uFillTx/>
                <a:latin typeface="Calibri"/>
                <a:ea typeface="+mj-ea"/>
                <a:cs typeface="+mj-cs"/>
              </a:rPr>
              <a:t> </a:t>
            </a:r>
            <a:br>
              <a:rPr kumimoji="0" lang="en-GB" sz="3600" b="0" i="0" u="none" strike="noStrike" kern="1200" cap="none" spc="-35" normalizeH="0" baseline="0" noProof="0">
                <a:ln>
                  <a:noFill/>
                </a:ln>
                <a:solidFill>
                  <a:prstClr val="white"/>
                </a:solidFill>
                <a:effectLst/>
                <a:uLnTx/>
                <a:uFillTx/>
                <a:latin typeface="Calibri"/>
                <a:ea typeface="+mj-ea"/>
                <a:cs typeface="+mj-cs"/>
              </a:rPr>
            </a:br>
            <a:r>
              <a:rPr kumimoji="0" lang="en-gb" sz="3600" b="1" i="0" u="none" strike="noStrike" kern="1200" cap="none" spc="-35" normalizeH="0" baseline="0" noProof="0">
                <a:ln>
                  <a:noFill/>
                </a:ln>
                <a:solidFill>
                  <a:prstClr val="white"/>
                </a:solidFill>
                <a:effectLst/>
                <a:uLnTx/>
                <a:uFillTx/>
                <a:latin typeface="Calibri"/>
                <a:ea typeface="+mj-ea"/>
                <a:cs typeface="+mj-cs"/>
              </a:rPr>
              <a:t>we </a:t>
            </a:r>
            <a:r>
              <a:rPr kumimoji="0" lang="en-GB" sz="3600" b="1" i="0" u="none" strike="noStrike" kern="1200" cap="none" spc="-35" normalizeH="0" baseline="0" noProof="0">
                <a:ln>
                  <a:noFill/>
                </a:ln>
                <a:solidFill>
                  <a:prstClr val="white"/>
                </a:solidFill>
                <a:effectLst/>
                <a:uLnTx/>
                <a:uFillTx/>
                <a:latin typeface="Calibri"/>
                <a:ea typeface="+mj-ea"/>
                <a:cs typeface="+mj-cs"/>
              </a:rPr>
              <a:t>provide</a:t>
            </a:r>
            <a:r>
              <a:rPr kumimoji="0" lang="en-gb" sz="3600" b="1" i="0" u="none" strike="noStrike" kern="1200" cap="none" spc="-35" normalizeH="0" baseline="0" noProof="0">
                <a:ln>
                  <a:noFill/>
                </a:ln>
                <a:solidFill>
                  <a:prstClr val="white"/>
                </a:solidFill>
                <a:effectLst/>
                <a:uLnTx/>
                <a:uFillTx/>
                <a:latin typeface="Calibri"/>
                <a:ea typeface="+mj-ea"/>
                <a:cs typeface="+mj-cs"/>
              </a:rPr>
              <a:t> a platform for it</a:t>
            </a:r>
            <a:endParaRPr kumimoji="0" lang="en-US" sz="3600" b="1" i="0" u="none" strike="noStrike" kern="1200" cap="none" spc="-45" normalizeH="0" baseline="0" noProof="0">
              <a:ln>
                <a:noFill/>
              </a:ln>
              <a:solidFill>
                <a:prstClr val="white"/>
              </a:solidFill>
              <a:effectLst/>
              <a:uLnTx/>
              <a:uFillTx/>
              <a:latin typeface="Calibri"/>
              <a:ea typeface="+mj-ea"/>
              <a:cs typeface="+mj-cs"/>
            </a:endParaRPr>
          </a:p>
        </p:txBody>
      </p:sp>
      <p:pic>
        <p:nvPicPr>
          <p:cNvPr id="5" name="Picture Placeholder 4" descr="A picture containing bridge, tree&#10;&#10;Description automatically generated">
            <a:extLst>
              <a:ext uri="{FF2B5EF4-FFF2-40B4-BE49-F238E27FC236}">
                <a16:creationId xmlns:a16="http://schemas.microsoft.com/office/drawing/2014/main" id="{3EDB41D3-ECA1-4025-AA67-333992D54273}"/>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a:xfrm>
            <a:off x="-744" y="0"/>
            <a:ext cx="12192000" cy="6858000"/>
          </a:xfrm>
        </p:spPr>
      </p:pic>
      <p:sp>
        <p:nvSpPr>
          <p:cNvPr id="2" name="Date Placeholder 1">
            <a:extLst>
              <a:ext uri="{FF2B5EF4-FFF2-40B4-BE49-F238E27FC236}">
                <a16:creationId xmlns:a16="http://schemas.microsoft.com/office/drawing/2014/main" id="{20B3ADD4-848A-4795-85D1-B360047D787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noFill/>
                <a:effectLst/>
                <a:uLnTx/>
                <a:uFillTx/>
                <a:latin typeface="Calibri Light"/>
                <a:ea typeface="+mn-ea"/>
                <a:cs typeface="+mn-cs"/>
              </a:rPr>
              <a:t>10.5.2023</a:t>
            </a:r>
            <a:endParaRPr kumimoji="0" lang="en-GB" sz="700" b="0" i="0" u="none" strike="noStrike" kern="1200" cap="all" spc="100" normalizeH="0" baseline="0" noProof="0">
              <a:ln>
                <a:noFill/>
              </a:ln>
              <a:noFill/>
              <a:effectLst/>
              <a:uLnTx/>
              <a:uFillTx/>
              <a:latin typeface="Calibri Light"/>
              <a:ea typeface="+mn-ea"/>
              <a:cs typeface="+mn-cs"/>
            </a:endParaRPr>
          </a:p>
        </p:txBody>
      </p:sp>
      <p:sp>
        <p:nvSpPr>
          <p:cNvPr id="3" name="Slide Number Placeholder 2">
            <a:extLst>
              <a:ext uri="{FF2B5EF4-FFF2-40B4-BE49-F238E27FC236}">
                <a16:creationId xmlns:a16="http://schemas.microsoft.com/office/drawing/2014/main" id="{E8FFF1E4-A350-41B4-9F55-223438B05A5E}"/>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2311017-6C23-4A48-8D88-5CABF0ADC80E}" type="slidenum">
              <a:rPr kumimoji="0" lang="en-GB" sz="700" b="0" i="0" u="none" strike="noStrike" kern="1200" cap="all" spc="100" normalizeH="0" baseline="0" noProof="0" smtClean="0">
                <a:ln>
                  <a:noFill/>
                </a:ln>
                <a:noFill/>
                <a:effectLst/>
                <a:uLnTx/>
                <a:uFillTx/>
                <a:latin typeface="Calibri Light"/>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en-GB" sz="700" b="0" i="0" u="none" strike="noStrike" kern="1200" cap="all" spc="100" normalizeH="0" baseline="0" noProof="0">
              <a:ln>
                <a:noFill/>
              </a:ln>
              <a:noFill/>
              <a:effectLst/>
              <a:uLnTx/>
              <a:uFillTx/>
              <a:latin typeface="Calibri Light"/>
              <a:ea typeface="+mn-ea"/>
              <a:cs typeface="+mn-cs"/>
            </a:endParaRPr>
          </a:p>
        </p:txBody>
      </p:sp>
      <p:sp>
        <p:nvSpPr>
          <p:cNvPr id="6" name="Title 6">
            <a:extLst>
              <a:ext uri="{FF2B5EF4-FFF2-40B4-BE49-F238E27FC236}">
                <a16:creationId xmlns:a16="http://schemas.microsoft.com/office/drawing/2014/main" id="{05632B5A-3063-F5C5-4923-D9E30BEAD3CC}"/>
              </a:ext>
            </a:extLst>
          </p:cNvPr>
          <p:cNvSpPr>
            <a:spLocks noGrp="1"/>
          </p:cNvSpPr>
          <p:nvPr/>
        </p:nvSpPr>
        <p:spPr>
          <a:xfrm>
            <a:off x="0" y="2638034"/>
            <a:ext cx="12191999" cy="1439056"/>
          </a:xfrm>
          <a:prstGeom prst="rect">
            <a:avLst/>
          </a:prstGeom>
          <a:solidFill>
            <a:srgbClr val="000000">
              <a:alpha val="40000"/>
            </a:srgbClr>
          </a:solidFill>
        </p:spPr>
        <p:txBody>
          <a:bodyPr vert="horz" wrap="square" lIns="0" tIns="0" rIns="0" bIns="0" rtlCol="0" anchor="ctr" anchorCtr="0">
            <a:normAutofit/>
          </a:bodyPr>
          <a:lstStyle>
            <a:lvl1pPr algn="ctr" defTabSz="914400" rtl="0" eaLnBrk="1" latinLnBrk="0" hangingPunct="1">
              <a:lnSpc>
                <a:spcPct val="90000"/>
              </a:lnSpc>
              <a:spcBef>
                <a:spcPct val="0"/>
              </a:spcBef>
              <a:buNone/>
              <a:defRPr sz="3600" b="0" kern="1200" spc="-30" baseline="0">
                <a:solidFill>
                  <a:schemeClr val="bg1"/>
                </a:solidFill>
                <a:latin typeface="+mj-lt"/>
                <a:ea typeface="+mj-ea"/>
                <a:cs typeface="+mj-cs"/>
              </a:defRPr>
            </a:lvl1pPr>
          </a:lstStyle>
          <a:p>
            <a:r>
              <a:rPr lang="sv-SE" dirty="0"/>
              <a:t>Informationsbehov och utmaningar i planeringen</a:t>
            </a:r>
          </a:p>
        </p:txBody>
      </p:sp>
    </p:spTree>
    <p:extLst>
      <p:ext uri="{BB962C8B-B14F-4D97-AF65-F5344CB8AC3E}">
        <p14:creationId xmlns:p14="http://schemas.microsoft.com/office/powerpoint/2010/main" val="283179515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6F9DD5-92E0-7225-F1F6-1BE969B24474}"/>
              </a:ext>
            </a:extLst>
          </p:cNvPr>
          <p:cNvSpPr>
            <a:spLocks noGrp="1"/>
          </p:cNvSpPr>
          <p:nvPr>
            <p:ph type="title"/>
          </p:nvPr>
        </p:nvSpPr>
        <p:spPr>
          <a:xfrm>
            <a:off x="479425" y="476250"/>
            <a:ext cx="7847829" cy="864518"/>
          </a:xfrm>
        </p:spPr>
        <p:txBody>
          <a:bodyPr/>
          <a:lstStyle/>
          <a:p>
            <a:r>
              <a:rPr lang="en-US" dirty="0" err="1">
                <a:ea typeface="Calibri"/>
                <a:cs typeface="Calibri"/>
              </a:rPr>
              <a:t>Markanvändningsexperter</a:t>
            </a:r>
            <a:r>
              <a:rPr lang="en-US" dirty="0">
                <a:ea typeface="Calibri"/>
                <a:cs typeface="Calibri"/>
              </a:rPr>
              <a:t> </a:t>
            </a:r>
            <a:r>
              <a:rPr lang="en-US" dirty="0" err="1">
                <a:ea typeface="Calibri"/>
                <a:cs typeface="Calibri"/>
              </a:rPr>
              <a:t>behöver</a:t>
            </a:r>
            <a:r>
              <a:rPr lang="en-US" dirty="0">
                <a:ea typeface="Calibri"/>
                <a:cs typeface="Calibri"/>
              </a:rPr>
              <a:t> </a:t>
            </a:r>
            <a:r>
              <a:rPr lang="en-US" dirty="0" err="1">
                <a:ea typeface="Calibri"/>
                <a:cs typeface="Calibri"/>
              </a:rPr>
              <a:t>mångsidig</a:t>
            </a:r>
            <a:r>
              <a:rPr lang="en-US" dirty="0">
                <a:ea typeface="Calibri"/>
                <a:cs typeface="Calibri"/>
              </a:rPr>
              <a:t> information</a:t>
            </a:r>
            <a:endParaRPr lang="en-US" dirty="0"/>
          </a:p>
        </p:txBody>
      </p:sp>
      <p:sp>
        <p:nvSpPr>
          <p:cNvPr id="3" name="Content Placeholder 2">
            <a:extLst>
              <a:ext uri="{FF2B5EF4-FFF2-40B4-BE49-F238E27FC236}">
                <a16:creationId xmlns:a16="http://schemas.microsoft.com/office/drawing/2014/main" id="{DF4D3BDC-90D1-0010-2201-DC67236A0ED4}"/>
              </a:ext>
            </a:extLst>
          </p:cNvPr>
          <p:cNvSpPr>
            <a:spLocks noGrp="1"/>
          </p:cNvSpPr>
          <p:nvPr>
            <p:ph idx="1"/>
          </p:nvPr>
        </p:nvSpPr>
        <p:spPr>
          <a:xfrm>
            <a:off x="479425" y="1406107"/>
            <a:ext cx="7847829" cy="4687190"/>
          </a:xfrm>
        </p:spPr>
        <p:txBody>
          <a:bodyPr/>
          <a:lstStyle/>
          <a:p>
            <a:pPr marL="356870" indent="-356870">
              <a:buFont typeface="+mj-lt"/>
              <a:buAutoNum type="arabicPeriod"/>
            </a:pPr>
            <a:r>
              <a:rPr lang="sv-SE" dirty="0">
                <a:ea typeface="Calibri Light"/>
                <a:cs typeface="Calibri Light"/>
              </a:rPr>
              <a:t>Teknisk information om mängder, anläggningar samt om konstruktioner ovanför och under vattendrag</a:t>
            </a:r>
          </a:p>
          <a:p>
            <a:pPr marL="356870" indent="-356870">
              <a:buFont typeface="+mj-lt"/>
              <a:buAutoNum type="arabicPeriod"/>
            </a:pPr>
            <a:r>
              <a:rPr lang="sv-SE" dirty="0">
                <a:ea typeface="Calibri Light"/>
                <a:cs typeface="Calibri Light"/>
              </a:rPr>
              <a:t>Information om säkerhet och risker</a:t>
            </a:r>
          </a:p>
          <a:p>
            <a:pPr lvl="1" indent="-356870"/>
            <a:r>
              <a:rPr lang="sv-SE" sz="1600" dirty="0">
                <a:ea typeface="Calibri Light"/>
                <a:cs typeface="Calibri Light"/>
              </a:rPr>
              <a:t>Nödvändiga skydds- och säkerhetsavstånd på land- och havsområden och skyddskonstruktioner</a:t>
            </a:r>
          </a:p>
          <a:p>
            <a:pPr lvl="1" indent="-356870"/>
            <a:r>
              <a:rPr lang="sv-SE" sz="1600" dirty="0">
                <a:ea typeface="Calibri Light"/>
                <a:cs typeface="Calibri Light"/>
              </a:rPr>
              <a:t>Nödvändiga utrymmesreservationer (industri, rör, korridorer)</a:t>
            </a:r>
          </a:p>
          <a:p>
            <a:pPr lvl="1" indent="-356870"/>
            <a:r>
              <a:rPr lang="sv-SE" sz="1600" dirty="0">
                <a:ea typeface="Calibri Light"/>
                <a:cs typeface="Calibri Light"/>
              </a:rPr>
              <a:t>Information om vad som får finnas nära, ovanför och under vätgasröret</a:t>
            </a:r>
          </a:p>
          <a:p>
            <a:pPr marL="1071245" lvl="2" indent="-356870"/>
            <a:r>
              <a:rPr lang="sv-SE" sz="1400" dirty="0">
                <a:ea typeface="Calibri Light"/>
                <a:cs typeface="Calibri Light"/>
              </a:rPr>
              <a:t>Detta framhävs när man diskuterar ett stort vätgasrör</a:t>
            </a:r>
          </a:p>
          <a:p>
            <a:pPr marL="1071245" lvl="2" indent="-356870"/>
            <a:r>
              <a:rPr lang="sv-SE" sz="1400" dirty="0">
                <a:ea typeface="Calibri Light"/>
                <a:cs typeface="Calibri Light"/>
              </a:rPr>
              <a:t>Beaktande av storlekskategorier vid dimensionering </a:t>
            </a:r>
          </a:p>
          <a:p>
            <a:pPr marL="356870" indent="-356870">
              <a:buFont typeface="+mj-lt"/>
              <a:buAutoNum type="arabicPeriod"/>
            </a:pPr>
            <a:r>
              <a:rPr lang="fi-FI" dirty="0" err="1">
                <a:ea typeface="Calibri Light"/>
                <a:cs typeface="Calibri Light"/>
              </a:rPr>
              <a:t>Planeringsinstruktioner</a:t>
            </a:r>
            <a:endParaRPr lang="fi-FI" dirty="0">
              <a:ea typeface="Calibri Light"/>
              <a:cs typeface="Calibri Light"/>
            </a:endParaRPr>
          </a:p>
          <a:p>
            <a:pPr lvl="1" indent="-356870"/>
            <a:r>
              <a:rPr lang="sv-SE" sz="1600" dirty="0">
                <a:ea typeface="Calibri Light"/>
                <a:cs typeface="Calibri Light"/>
              </a:rPr>
              <a:t>Praktisk information om t.ex. T/Kem-beteckningar</a:t>
            </a:r>
          </a:p>
          <a:p>
            <a:pPr lvl="1" indent="-356870"/>
            <a:r>
              <a:rPr lang="sv-SE" sz="1600" dirty="0">
                <a:ea typeface="Calibri Light"/>
                <a:cs typeface="Calibri Light"/>
              </a:rPr>
              <a:t>En jämförelse med naturgas eller naturgasdata räcker inte nödvändigtvis för planeringsarbetet </a:t>
            </a:r>
          </a:p>
          <a:p>
            <a:pPr marL="356870" indent="-356870">
              <a:buFont typeface="+mj-lt"/>
              <a:buAutoNum type="arabicPeriod"/>
            </a:pPr>
            <a:r>
              <a:rPr lang="sv-SE" dirty="0">
                <a:ea typeface="Calibri Light"/>
                <a:cs typeface="Calibri Light"/>
              </a:rPr>
              <a:t>Modeller för organisering av arbetet och bästa praxis</a:t>
            </a:r>
          </a:p>
          <a:p>
            <a:pPr lvl="1" indent="-356870"/>
            <a:r>
              <a:rPr lang="sv-SE" sz="1600" dirty="0">
                <a:ea typeface="Calibri Light"/>
                <a:cs typeface="Calibri Light"/>
              </a:rPr>
              <a:t>T.ex. reserveringar av tomtmark på förhand</a:t>
            </a:r>
          </a:p>
        </p:txBody>
      </p:sp>
      <p:sp>
        <p:nvSpPr>
          <p:cNvPr id="6" name="Slide Number Placeholder 5">
            <a:extLst>
              <a:ext uri="{FF2B5EF4-FFF2-40B4-BE49-F238E27FC236}">
                <a16:creationId xmlns:a16="http://schemas.microsoft.com/office/drawing/2014/main" id="{52FD1E28-FBD3-B873-A1E1-95F42683FEDC}"/>
              </a:ext>
            </a:extLst>
          </p:cNvPr>
          <p:cNvSpPr>
            <a:spLocks noGrp="1"/>
          </p:cNvSpPr>
          <p:nvPr>
            <p:ph type="sldNum" sz="quarter" idx="12"/>
          </p:nvPr>
        </p:nvSpPr>
        <p:spPr/>
        <p:txBody>
          <a:bodyPr/>
          <a:lstStyle/>
          <a:p>
            <a:fld id="{D2311017-6C23-4A48-8D88-5CABF0ADC80E}" type="slidenum">
              <a:rPr lang="en-GB" smtClean="0"/>
              <a:t>13</a:t>
            </a:fld>
            <a:endParaRPr lang="en-GB"/>
          </a:p>
        </p:txBody>
      </p:sp>
      <p:pic>
        <p:nvPicPr>
          <p:cNvPr id="7" name="Picture 2">
            <a:extLst>
              <a:ext uri="{FF2B5EF4-FFF2-40B4-BE49-F238E27FC236}">
                <a16:creationId xmlns:a16="http://schemas.microsoft.com/office/drawing/2014/main" id="{D7BFCDB9-4292-E524-3491-08C9FB60F069}"/>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t="-296"/>
          <a:stretch/>
        </p:blipFill>
        <p:spPr bwMode="auto">
          <a:xfrm>
            <a:off x="8688360" y="10"/>
            <a:ext cx="3499162" cy="6381691"/>
          </a:xfrm>
          <a:prstGeom prst="rect">
            <a:avLst/>
          </a:prstGeom>
          <a:noFill/>
        </p:spPr>
      </p:pic>
    </p:spTree>
    <p:extLst>
      <p:ext uri="{BB962C8B-B14F-4D97-AF65-F5344CB8AC3E}">
        <p14:creationId xmlns:p14="http://schemas.microsoft.com/office/powerpoint/2010/main" val="1158936864"/>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F9AA29-820B-1123-332A-9D1C2C6D6A34}"/>
              </a:ext>
            </a:extLst>
          </p:cNvPr>
          <p:cNvSpPr>
            <a:spLocks noGrp="1"/>
          </p:cNvSpPr>
          <p:nvPr>
            <p:ph type="title"/>
          </p:nvPr>
        </p:nvSpPr>
        <p:spPr>
          <a:xfrm>
            <a:off x="488051" y="476250"/>
            <a:ext cx="11233150" cy="864518"/>
          </a:xfrm>
        </p:spPr>
        <p:txBody>
          <a:bodyPr/>
          <a:lstStyle/>
          <a:p>
            <a:r>
              <a:rPr lang="sv-SE" sz="3200" dirty="0">
                <a:ea typeface="Calibri"/>
                <a:cs typeface="Calibri"/>
              </a:rPr>
              <a:t>De flaskhalsar inom planläggningen som uppstått är ganska enhetliga</a:t>
            </a:r>
            <a:endParaRPr lang="en-US" dirty="0">
              <a:ea typeface="Calibri"/>
              <a:cs typeface="Calibri"/>
            </a:endParaRPr>
          </a:p>
        </p:txBody>
      </p:sp>
      <p:sp>
        <p:nvSpPr>
          <p:cNvPr id="6" name="Slide Number Placeholder 5">
            <a:extLst>
              <a:ext uri="{FF2B5EF4-FFF2-40B4-BE49-F238E27FC236}">
                <a16:creationId xmlns:a16="http://schemas.microsoft.com/office/drawing/2014/main" id="{73FFEEE8-5E38-B512-27F7-88DEAA0460C8}"/>
              </a:ext>
            </a:extLst>
          </p:cNvPr>
          <p:cNvSpPr>
            <a:spLocks noGrp="1"/>
          </p:cNvSpPr>
          <p:nvPr>
            <p:ph type="sldNum" sz="quarter" idx="12"/>
          </p:nvPr>
        </p:nvSpPr>
        <p:spPr/>
        <p:txBody>
          <a:bodyPr/>
          <a:lstStyle/>
          <a:p>
            <a:fld id="{D2311017-6C23-4A48-8D88-5CABF0ADC80E}" type="slidenum">
              <a:rPr lang="en-GB" smtClean="0"/>
              <a:t>14</a:t>
            </a:fld>
            <a:endParaRPr lang="en-GB"/>
          </a:p>
        </p:txBody>
      </p:sp>
      <p:sp>
        <p:nvSpPr>
          <p:cNvPr id="9" name="Rectangle 8">
            <a:extLst>
              <a:ext uri="{FF2B5EF4-FFF2-40B4-BE49-F238E27FC236}">
                <a16:creationId xmlns:a16="http://schemas.microsoft.com/office/drawing/2014/main" id="{85F07A96-D6E9-91F0-DF20-909A2334E016}"/>
              </a:ext>
            </a:extLst>
          </p:cNvPr>
          <p:cNvSpPr/>
          <p:nvPr/>
        </p:nvSpPr>
        <p:spPr>
          <a:xfrm>
            <a:off x="551006" y="2178050"/>
            <a:ext cx="2700000" cy="14559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dirty="0" err="1"/>
              <a:t>Bosättning</a:t>
            </a:r>
            <a:r>
              <a:rPr lang="fi-FI" dirty="0"/>
              <a:t> </a:t>
            </a:r>
            <a:r>
              <a:rPr lang="fi-FI" dirty="0" err="1"/>
              <a:t>och</a:t>
            </a:r>
            <a:r>
              <a:rPr lang="fi-FI" dirty="0"/>
              <a:t> </a:t>
            </a:r>
            <a:r>
              <a:rPr lang="fi-FI" dirty="0" err="1"/>
              <a:t>fritidsbosättning</a:t>
            </a:r>
            <a:endParaRPr lang="fi-FI" dirty="0"/>
          </a:p>
          <a:p>
            <a:pPr algn="ctr"/>
            <a:r>
              <a:rPr lang="sv-SE" sz="1400" dirty="0"/>
              <a:t>Fritidsboende har andra kriterier och detta återspeglas i kommunpolitiken </a:t>
            </a:r>
            <a:endParaRPr lang="fi-FI" sz="1400" dirty="0"/>
          </a:p>
        </p:txBody>
      </p:sp>
      <p:sp>
        <p:nvSpPr>
          <p:cNvPr id="10" name="Rectangle 9">
            <a:extLst>
              <a:ext uri="{FF2B5EF4-FFF2-40B4-BE49-F238E27FC236}">
                <a16:creationId xmlns:a16="http://schemas.microsoft.com/office/drawing/2014/main" id="{10F7C108-878E-0E54-68A8-069D7A4DA79E}"/>
              </a:ext>
            </a:extLst>
          </p:cNvPr>
          <p:cNvSpPr/>
          <p:nvPr/>
        </p:nvSpPr>
        <p:spPr>
          <a:xfrm>
            <a:off x="3371529" y="2188802"/>
            <a:ext cx="2700000" cy="14645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dirty="0"/>
              <a:t>Trafik, befintlig infrastruktur samt jordbruk och fiske</a:t>
            </a:r>
          </a:p>
        </p:txBody>
      </p:sp>
      <p:sp>
        <p:nvSpPr>
          <p:cNvPr id="11" name="Rectangle 10">
            <a:extLst>
              <a:ext uri="{FF2B5EF4-FFF2-40B4-BE49-F238E27FC236}">
                <a16:creationId xmlns:a16="http://schemas.microsoft.com/office/drawing/2014/main" id="{C8B2F1F0-8357-68C5-4970-7C98F55B35B8}"/>
              </a:ext>
            </a:extLst>
          </p:cNvPr>
          <p:cNvSpPr/>
          <p:nvPr/>
        </p:nvSpPr>
        <p:spPr>
          <a:xfrm>
            <a:off x="6192052" y="2188802"/>
            <a:ext cx="2700000" cy="14645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dirty="0" err="1"/>
              <a:t>Splittrad</a:t>
            </a:r>
            <a:r>
              <a:rPr lang="fi-FI" dirty="0"/>
              <a:t> </a:t>
            </a:r>
            <a:r>
              <a:rPr lang="fi-FI" dirty="0" err="1"/>
              <a:t>och</a:t>
            </a:r>
            <a:r>
              <a:rPr lang="fi-FI" dirty="0"/>
              <a:t> </a:t>
            </a:r>
            <a:r>
              <a:rPr lang="fi-FI" dirty="0" err="1"/>
              <a:t>fragmenterad</a:t>
            </a:r>
            <a:r>
              <a:rPr lang="fi-FI" dirty="0"/>
              <a:t> </a:t>
            </a:r>
            <a:r>
              <a:rPr lang="fi-FI" dirty="0" err="1"/>
              <a:t>samhällsstruktur</a:t>
            </a:r>
            <a:endParaRPr lang="fi-FI" dirty="0"/>
          </a:p>
        </p:txBody>
      </p:sp>
      <p:sp>
        <p:nvSpPr>
          <p:cNvPr id="12" name="Rectangle 11">
            <a:extLst>
              <a:ext uri="{FF2B5EF4-FFF2-40B4-BE49-F238E27FC236}">
                <a16:creationId xmlns:a16="http://schemas.microsoft.com/office/drawing/2014/main" id="{11136664-47E1-80A5-248F-CD14063523BA}"/>
              </a:ext>
            </a:extLst>
          </p:cNvPr>
          <p:cNvSpPr/>
          <p:nvPr/>
        </p:nvSpPr>
        <p:spPr>
          <a:xfrm>
            <a:off x="9012575" y="2188802"/>
            <a:ext cx="2700000" cy="14645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dirty="0" err="1"/>
              <a:t>Konsekvensbedömning</a:t>
            </a:r>
            <a:r>
              <a:rPr lang="fi-FI" dirty="0"/>
              <a:t> i </a:t>
            </a:r>
            <a:r>
              <a:rPr lang="fi-FI" dirty="0" err="1"/>
              <a:t>planläggningsprocessen</a:t>
            </a:r>
            <a:endParaRPr lang="fi-FI" dirty="0"/>
          </a:p>
          <a:p>
            <a:pPr algn="ctr"/>
            <a:r>
              <a:rPr lang="sv-SE" sz="1400" dirty="0"/>
              <a:t>Konkreta uppgifter behövs för konsekvensbedömning</a:t>
            </a:r>
          </a:p>
        </p:txBody>
      </p:sp>
      <p:sp>
        <p:nvSpPr>
          <p:cNvPr id="13" name="Rectangle 12">
            <a:extLst>
              <a:ext uri="{FF2B5EF4-FFF2-40B4-BE49-F238E27FC236}">
                <a16:creationId xmlns:a16="http://schemas.microsoft.com/office/drawing/2014/main" id="{6B5409CF-C39B-6687-7E76-C23C2ACFE73F}"/>
              </a:ext>
            </a:extLst>
          </p:cNvPr>
          <p:cNvSpPr/>
          <p:nvPr/>
        </p:nvSpPr>
        <p:spPr>
          <a:xfrm>
            <a:off x="1907307" y="3757561"/>
            <a:ext cx="2700000" cy="14559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dirty="0"/>
              <a:t>Beaktande av naturvärden och andra värden</a:t>
            </a:r>
          </a:p>
          <a:p>
            <a:pPr algn="ctr"/>
            <a:r>
              <a:rPr lang="fi-FI" sz="1400" dirty="0"/>
              <a:t>Natura, </a:t>
            </a:r>
            <a:r>
              <a:rPr lang="fi-FI" sz="1400" dirty="0" err="1"/>
              <a:t>häckningstider</a:t>
            </a:r>
            <a:r>
              <a:rPr lang="fi-FI" sz="1400" dirty="0"/>
              <a:t>, </a:t>
            </a:r>
            <a:r>
              <a:rPr lang="fi-FI" sz="1400" dirty="0" err="1"/>
              <a:t>grundvattenområden</a:t>
            </a:r>
            <a:r>
              <a:rPr lang="fi-FI" sz="1400" dirty="0"/>
              <a:t>, </a:t>
            </a:r>
            <a:r>
              <a:rPr lang="fi-FI" sz="1400" dirty="0" err="1"/>
              <a:t>kultur</a:t>
            </a:r>
            <a:r>
              <a:rPr lang="fi-FI" sz="1400" dirty="0"/>
              <a:t>, arkeologi </a:t>
            </a:r>
            <a:r>
              <a:rPr lang="fi-FI" sz="1400" dirty="0" err="1"/>
              <a:t>osv</a:t>
            </a:r>
            <a:r>
              <a:rPr lang="fi-FI" sz="1400" dirty="0"/>
              <a:t>.</a:t>
            </a:r>
          </a:p>
        </p:txBody>
      </p:sp>
      <p:sp>
        <p:nvSpPr>
          <p:cNvPr id="14" name="Rectangle 13">
            <a:extLst>
              <a:ext uri="{FF2B5EF4-FFF2-40B4-BE49-F238E27FC236}">
                <a16:creationId xmlns:a16="http://schemas.microsoft.com/office/drawing/2014/main" id="{FF2F2372-6134-2FD4-68B1-BB9109A80980}"/>
              </a:ext>
            </a:extLst>
          </p:cNvPr>
          <p:cNvSpPr/>
          <p:nvPr/>
        </p:nvSpPr>
        <p:spPr>
          <a:xfrm>
            <a:off x="4721529" y="3759492"/>
            <a:ext cx="2700000" cy="145207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dirty="0" err="1"/>
              <a:t>Planeringskompetens</a:t>
            </a:r>
            <a:r>
              <a:rPr lang="fi-FI" dirty="0"/>
              <a:t> </a:t>
            </a:r>
            <a:r>
              <a:rPr lang="fi-FI" dirty="0" err="1"/>
              <a:t>och</a:t>
            </a:r>
            <a:r>
              <a:rPr lang="fi-FI" dirty="0"/>
              <a:t> </a:t>
            </a:r>
            <a:r>
              <a:rPr lang="fi-FI" dirty="0" err="1"/>
              <a:t>resurser</a:t>
            </a:r>
            <a:endParaRPr lang="fi-FI" dirty="0"/>
          </a:p>
        </p:txBody>
      </p:sp>
      <p:sp>
        <p:nvSpPr>
          <p:cNvPr id="15" name="Rectangle 14">
            <a:extLst>
              <a:ext uri="{FF2B5EF4-FFF2-40B4-BE49-F238E27FC236}">
                <a16:creationId xmlns:a16="http://schemas.microsoft.com/office/drawing/2014/main" id="{2F26D2B2-23D7-6C7E-E07A-053FE1224EA2}"/>
              </a:ext>
            </a:extLst>
          </p:cNvPr>
          <p:cNvSpPr/>
          <p:nvPr/>
        </p:nvSpPr>
        <p:spPr>
          <a:xfrm>
            <a:off x="7542052" y="3757561"/>
            <a:ext cx="2700000" cy="14321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dirty="0" err="1"/>
              <a:t>Tidtabeller</a:t>
            </a:r>
            <a:endParaRPr lang="fi-FI" dirty="0"/>
          </a:p>
          <a:p>
            <a:pPr algn="ctr"/>
            <a:r>
              <a:rPr lang="sv-SE" sz="1400" dirty="0"/>
              <a:t>Samordning av olika processer och planläggning</a:t>
            </a:r>
          </a:p>
        </p:txBody>
      </p:sp>
    </p:spTree>
    <p:extLst>
      <p:ext uri="{BB962C8B-B14F-4D97-AF65-F5344CB8AC3E}">
        <p14:creationId xmlns:p14="http://schemas.microsoft.com/office/powerpoint/2010/main" val="501829798"/>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Kuvan paikkamerkki 7" descr="Kuva, joka sisältää kohteen tapa, näkymä, tie, moottoritie&#10;&#10;Kuvaus luotu automaattisesti">
            <a:extLst>
              <a:ext uri="{FF2B5EF4-FFF2-40B4-BE49-F238E27FC236}">
                <a16:creationId xmlns:a16="http://schemas.microsoft.com/office/drawing/2014/main" id="{5C4A3F06-CEC4-4DBB-9A23-26AE1D6088C3}"/>
              </a:ext>
            </a:extLst>
          </p:cNvPr>
          <p:cNvPicPr>
            <a:picLocks noGrp="1" noChangeAspect="1"/>
          </p:cNvPicPr>
          <p:nvPr>
            <p:ph type="pic" sz="quarter" idx="13"/>
          </p:nvPr>
        </p:nvPicPr>
        <p:blipFill>
          <a:blip r:embed="rId2" cstate="screen">
            <a:extLst>
              <a:ext uri="{BEBA8EAE-BF5A-486C-A8C5-ECC9F3942E4B}">
                <a14:imgProps xmlns:a14="http://schemas.microsoft.com/office/drawing/2010/main">
                  <a14:imgLayer r:embed="rId3">
                    <a14:imgEffect>
                      <a14:colorTemperature colorTemp="4700"/>
                    </a14:imgEffect>
                  </a14:imgLayer>
                </a14:imgProps>
              </a:ext>
              <a:ext uri="{28A0092B-C50C-407E-A947-70E740481C1C}">
                <a14:useLocalDpi xmlns:a14="http://schemas.microsoft.com/office/drawing/2010/main"/>
              </a:ext>
            </a:extLst>
          </a:blip>
          <a:srcRect/>
          <a:stretch>
            <a:fillRect/>
          </a:stretch>
        </p:blipFill>
        <p:spPr/>
      </p:pic>
      <p:sp>
        <p:nvSpPr>
          <p:cNvPr id="3" name="Päivämäärän paikkamerkki 2">
            <a:extLst>
              <a:ext uri="{FF2B5EF4-FFF2-40B4-BE49-F238E27FC236}">
                <a16:creationId xmlns:a16="http://schemas.microsoft.com/office/drawing/2014/main" id="{286ED9F9-E185-476C-8EE8-AD0FA2556350}"/>
              </a:ext>
            </a:extLst>
          </p:cNvPr>
          <p:cNvSpPr>
            <a:spLocks noGrp="1"/>
          </p:cNvSpPr>
          <p:nvPr>
            <p:ph type="dt" sz="half" idx="10"/>
          </p:nvPr>
        </p:nvSpPr>
        <p:spPr/>
        <p:txBody>
          <a:bodyPr/>
          <a:lstStyle/>
          <a:p>
            <a:r>
              <a:rPr lang="fi-FI"/>
              <a:t>10.5.2023</a:t>
            </a:r>
            <a:endParaRPr lang="en-GB"/>
          </a:p>
        </p:txBody>
      </p:sp>
      <p:sp>
        <p:nvSpPr>
          <p:cNvPr id="4" name="Alatunnisteen paikkamerkki 3">
            <a:extLst>
              <a:ext uri="{FF2B5EF4-FFF2-40B4-BE49-F238E27FC236}">
                <a16:creationId xmlns:a16="http://schemas.microsoft.com/office/drawing/2014/main" id="{26EF66C8-029F-490F-9B63-2F31D7B29D9F}"/>
              </a:ext>
            </a:extLst>
          </p:cNvPr>
          <p:cNvSpPr>
            <a:spLocks noGrp="1"/>
          </p:cNvSpPr>
          <p:nvPr>
            <p:ph type="ftr" sz="quarter" idx="11"/>
          </p:nvPr>
        </p:nvSpPr>
        <p:spPr/>
        <p:txBody>
          <a:bodyPr/>
          <a:lstStyle/>
          <a:p>
            <a:r>
              <a:rPr lang="fi-FI"/>
              <a:t>Maakuntien ja kuntien rooli vetytalouden ja infrastruktuurin kehitystyössä    Gasgridin selvitystyön avauswebinaari 10.5.2023 </a:t>
            </a:r>
          </a:p>
        </p:txBody>
      </p:sp>
      <p:sp>
        <p:nvSpPr>
          <p:cNvPr id="5" name="Dian numeron paikkamerkki 4">
            <a:extLst>
              <a:ext uri="{FF2B5EF4-FFF2-40B4-BE49-F238E27FC236}">
                <a16:creationId xmlns:a16="http://schemas.microsoft.com/office/drawing/2014/main" id="{1ADA9B40-87DE-46E7-A5D6-258D37C0FACF}"/>
              </a:ext>
            </a:extLst>
          </p:cNvPr>
          <p:cNvSpPr>
            <a:spLocks noGrp="1"/>
          </p:cNvSpPr>
          <p:nvPr>
            <p:ph type="sldNum" sz="quarter" idx="12"/>
          </p:nvPr>
        </p:nvSpPr>
        <p:spPr/>
        <p:txBody>
          <a:bodyPr/>
          <a:lstStyle/>
          <a:p>
            <a:fld id="{D2311017-6C23-4A48-8D88-5CABF0ADC80E}" type="slidenum">
              <a:rPr lang="en-GB" smtClean="0"/>
              <a:pPr/>
              <a:t>15</a:t>
            </a:fld>
            <a:endParaRPr lang="en-GB"/>
          </a:p>
        </p:txBody>
      </p:sp>
      <p:sp>
        <p:nvSpPr>
          <p:cNvPr id="6" name="Otsikko 5">
            <a:extLst>
              <a:ext uri="{FF2B5EF4-FFF2-40B4-BE49-F238E27FC236}">
                <a16:creationId xmlns:a16="http://schemas.microsoft.com/office/drawing/2014/main" id="{10C505E2-4CE6-49A0-B34A-B04CEDD7CFE1}"/>
              </a:ext>
            </a:extLst>
          </p:cNvPr>
          <p:cNvSpPr>
            <a:spLocks noGrp="1"/>
          </p:cNvSpPr>
          <p:nvPr>
            <p:ph type="ctrTitle"/>
          </p:nvPr>
        </p:nvSpPr>
        <p:spPr>
          <a:xfrm>
            <a:off x="0" y="2841568"/>
            <a:ext cx="12191999" cy="1174864"/>
          </a:xfrm>
        </p:spPr>
        <p:txBody>
          <a:bodyPr/>
          <a:lstStyle/>
          <a:p>
            <a:r>
              <a:rPr lang="fi-FI" dirty="0" err="1"/>
              <a:t>Förväntningar</a:t>
            </a:r>
            <a:r>
              <a:rPr lang="fi-FI" dirty="0"/>
              <a:t> </a:t>
            </a:r>
            <a:r>
              <a:rPr lang="fi-FI" dirty="0" err="1"/>
              <a:t>på</a:t>
            </a:r>
            <a:r>
              <a:rPr lang="fi-FI" dirty="0"/>
              <a:t> Gasgrid</a:t>
            </a:r>
            <a:endParaRPr lang="fi-FI" dirty="0">
              <a:cs typeface="Calibri"/>
            </a:endParaRPr>
          </a:p>
        </p:txBody>
      </p:sp>
    </p:spTree>
    <p:extLst>
      <p:ext uri="{BB962C8B-B14F-4D97-AF65-F5344CB8AC3E}">
        <p14:creationId xmlns:p14="http://schemas.microsoft.com/office/powerpoint/2010/main" val="178861426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849725-DA17-63CC-E10A-436308BEBED4}"/>
              </a:ext>
            </a:extLst>
          </p:cNvPr>
          <p:cNvSpPr>
            <a:spLocks noGrp="1"/>
          </p:cNvSpPr>
          <p:nvPr>
            <p:ph type="title"/>
          </p:nvPr>
        </p:nvSpPr>
        <p:spPr/>
        <p:txBody>
          <a:bodyPr/>
          <a:lstStyle/>
          <a:p>
            <a:r>
              <a:rPr lang="sv-SE" sz="3400" dirty="0">
                <a:ea typeface="Calibri"/>
                <a:cs typeface="Calibri"/>
              </a:rPr>
              <a:t>Förhoppning om en roll som </a:t>
            </a:r>
            <a:br>
              <a:rPr lang="sv-SE" sz="3400" dirty="0">
                <a:ea typeface="Calibri"/>
                <a:cs typeface="Calibri"/>
              </a:rPr>
            </a:br>
            <a:r>
              <a:rPr lang="sv-SE" sz="3400" dirty="0">
                <a:ea typeface="Calibri"/>
                <a:cs typeface="Calibri"/>
              </a:rPr>
              <a:t>informationsproducent och samarbetspartner</a:t>
            </a:r>
            <a:endParaRPr lang="en-US" sz="3400" dirty="0">
              <a:ea typeface="Calibri"/>
              <a:cs typeface="Calibri"/>
            </a:endParaRPr>
          </a:p>
        </p:txBody>
      </p:sp>
      <p:sp>
        <p:nvSpPr>
          <p:cNvPr id="6" name="Slide Number Placeholder 5">
            <a:extLst>
              <a:ext uri="{FF2B5EF4-FFF2-40B4-BE49-F238E27FC236}">
                <a16:creationId xmlns:a16="http://schemas.microsoft.com/office/drawing/2014/main" id="{ABCCD973-34A6-23BA-04F2-F2957B11426F}"/>
              </a:ext>
            </a:extLst>
          </p:cNvPr>
          <p:cNvSpPr>
            <a:spLocks noGrp="1"/>
          </p:cNvSpPr>
          <p:nvPr>
            <p:ph type="sldNum" sz="quarter" idx="12"/>
          </p:nvPr>
        </p:nvSpPr>
        <p:spPr/>
        <p:txBody>
          <a:bodyPr/>
          <a:lstStyle/>
          <a:p>
            <a:fld id="{D2311017-6C23-4A48-8D88-5CABF0ADC80E}" type="slidenum">
              <a:rPr lang="en-GB" smtClean="0"/>
              <a:t>16</a:t>
            </a:fld>
            <a:endParaRPr lang="en-GB"/>
          </a:p>
        </p:txBody>
      </p:sp>
      <p:sp>
        <p:nvSpPr>
          <p:cNvPr id="9" name="Content Placeholder 2">
            <a:extLst>
              <a:ext uri="{FF2B5EF4-FFF2-40B4-BE49-F238E27FC236}">
                <a16:creationId xmlns:a16="http://schemas.microsoft.com/office/drawing/2014/main" id="{BAF51F68-4586-D757-2260-6C2BF507F44A}"/>
              </a:ext>
            </a:extLst>
          </p:cNvPr>
          <p:cNvSpPr txBox="1">
            <a:spLocks/>
          </p:cNvSpPr>
          <p:nvPr/>
        </p:nvSpPr>
        <p:spPr>
          <a:xfrm>
            <a:off x="479425" y="1817018"/>
            <a:ext cx="7833167" cy="4411640"/>
          </a:xfrm>
          <a:prstGeom prst="rect">
            <a:avLst/>
          </a:prstGeom>
        </p:spPr>
        <p:txBody>
          <a:bodyPr vert="horz" lIns="0" tIns="0" rIns="0" bIns="0" rtlCol="0" anchor="t" anchorCtr="0">
            <a:noAutofit/>
          </a:bodyPr>
          <a:lstStyle>
            <a:lvl1pPr marL="357188" indent="-357188" algn="l" defTabSz="914400" rtl="0" eaLnBrk="1" latinLnBrk="0" hangingPunct="1">
              <a:lnSpc>
                <a:spcPct val="100000"/>
              </a:lnSpc>
              <a:spcBef>
                <a:spcPts val="8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714375" indent="-357188" algn="l" defTabSz="914400" rtl="0" eaLnBrk="1" latinLnBrk="0" hangingPunct="1">
              <a:lnSpc>
                <a:spcPct val="100000"/>
              </a:lnSpc>
              <a:spcBef>
                <a:spcPts val="800"/>
              </a:spcBef>
              <a:buClr>
                <a:schemeClr val="accent1"/>
              </a:buClr>
              <a:buFont typeface="Calibri Light" panose="020F0302020204030204" pitchFamily="34" charset="0"/>
              <a:buChar char="–"/>
              <a:defRPr sz="1800" kern="1200">
                <a:solidFill>
                  <a:schemeClr val="tx1"/>
                </a:solidFill>
                <a:latin typeface="+mn-lt"/>
                <a:ea typeface="+mn-ea"/>
                <a:cs typeface="+mn-cs"/>
              </a:defRPr>
            </a:lvl2pPr>
            <a:lvl3pPr marL="1071563" indent="-357188" algn="l" defTabSz="914400" rtl="0" eaLnBrk="1" latinLnBrk="0" hangingPunct="1">
              <a:lnSpc>
                <a:spcPct val="10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1438275" indent="-366713" algn="l" defTabSz="914400" rtl="0" eaLnBrk="1" latinLnBrk="0" hangingPunct="1">
              <a:lnSpc>
                <a:spcPct val="100000"/>
              </a:lnSpc>
              <a:spcBef>
                <a:spcPts val="800"/>
              </a:spcBef>
              <a:buClr>
                <a:schemeClr val="accent1"/>
              </a:buClr>
              <a:buFont typeface="Calibri Light" panose="020F0302020204030204" pitchFamily="34" charset="0"/>
              <a:buChar char="–"/>
              <a:defRPr sz="1400" kern="1200">
                <a:solidFill>
                  <a:schemeClr val="tx1"/>
                </a:solidFill>
                <a:latin typeface="+mn-lt"/>
                <a:ea typeface="+mn-ea"/>
                <a:cs typeface="+mn-cs"/>
              </a:defRPr>
            </a:lvl4pPr>
            <a:lvl5pPr marL="1795463"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15265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509838"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868613" indent="-358775"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22580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356870" indent="-356870"/>
            <a:r>
              <a:rPr lang="sv-SE" sz="2400" dirty="0">
                <a:cs typeface="Calibri Light"/>
              </a:rPr>
              <a:t>Gasgrids roll i spridningen av lägesbilden inom vätgasutvecklingen och som kommunikationskanal:</a:t>
            </a:r>
          </a:p>
          <a:p>
            <a:pPr lvl="1" indent="-356870"/>
            <a:r>
              <a:rPr lang="sv-SE" dirty="0">
                <a:cs typeface="Calibri Light"/>
              </a:rPr>
              <a:t>Många aktörer deltar i uppbyggnaden av vätgasekonomin och diskussionen förs på ”många nivåer”</a:t>
            </a:r>
          </a:p>
          <a:p>
            <a:pPr lvl="1" indent="-356870"/>
            <a:r>
              <a:rPr lang="sv-SE" dirty="0">
                <a:cs typeface="Calibri Light"/>
              </a:rPr>
              <a:t>Aktörerna behöver en kanal för att dela den övergripande informationen om vätgasutvecklingen och en helhetsbild av hur man ska börja. </a:t>
            </a:r>
          </a:p>
          <a:p>
            <a:pPr marL="356870" indent="-356870"/>
            <a:r>
              <a:rPr lang="fi-FI" sz="2400" dirty="0" err="1">
                <a:cs typeface="Calibri Light"/>
              </a:rPr>
              <a:t>Information</a:t>
            </a:r>
            <a:r>
              <a:rPr lang="fi-FI" sz="2400" dirty="0">
                <a:cs typeface="Calibri Light"/>
              </a:rPr>
              <a:t> </a:t>
            </a:r>
            <a:r>
              <a:rPr lang="fi-FI" sz="2400" dirty="0" err="1">
                <a:cs typeface="Calibri Light"/>
              </a:rPr>
              <a:t>som</a:t>
            </a:r>
            <a:r>
              <a:rPr lang="fi-FI" sz="2400" dirty="0">
                <a:cs typeface="Calibri Light"/>
              </a:rPr>
              <a:t> </a:t>
            </a:r>
            <a:r>
              <a:rPr lang="fi-FI" sz="2400" dirty="0" err="1">
                <a:cs typeface="Calibri Light"/>
              </a:rPr>
              <a:t>man</a:t>
            </a:r>
            <a:r>
              <a:rPr lang="fi-FI" sz="2400" dirty="0">
                <a:cs typeface="Calibri Light"/>
              </a:rPr>
              <a:t> </a:t>
            </a:r>
            <a:r>
              <a:rPr lang="fi-FI" sz="2400" dirty="0" err="1">
                <a:cs typeface="Calibri Light"/>
              </a:rPr>
              <a:t>vill</a:t>
            </a:r>
            <a:r>
              <a:rPr lang="fi-FI" sz="2400" dirty="0">
                <a:cs typeface="Calibri Light"/>
              </a:rPr>
              <a:t> ha </a:t>
            </a:r>
            <a:r>
              <a:rPr lang="fi-FI" sz="2400" dirty="0" err="1">
                <a:cs typeface="Calibri Light"/>
              </a:rPr>
              <a:t>från</a:t>
            </a:r>
            <a:r>
              <a:rPr lang="fi-FI" sz="2400" dirty="0">
                <a:cs typeface="Calibri Light"/>
              </a:rPr>
              <a:t> Gasgrid:</a:t>
            </a:r>
          </a:p>
          <a:p>
            <a:pPr marL="713740" lvl="1" indent="-356870"/>
            <a:r>
              <a:rPr lang="sv-SE" dirty="0">
                <a:ea typeface="Calibri Light"/>
                <a:cs typeface="Calibri Light"/>
              </a:rPr>
              <a:t>Precisering av planerna för rörledningen – från visioner till geografiska data</a:t>
            </a:r>
          </a:p>
          <a:p>
            <a:pPr marL="713740" lvl="1" indent="-356870"/>
            <a:r>
              <a:rPr lang="sv-SE" dirty="0">
                <a:ea typeface="Calibri Light"/>
                <a:cs typeface="Calibri Light"/>
              </a:rPr>
              <a:t>Konkret praktisk information om gas och vätgas</a:t>
            </a:r>
          </a:p>
          <a:p>
            <a:pPr marL="713740" lvl="1" indent="-356870"/>
            <a:r>
              <a:rPr lang="sv-SE" dirty="0">
                <a:ea typeface="Calibri Light"/>
                <a:cs typeface="Calibri Light"/>
              </a:rPr>
              <a:t>Teknisk information, såsom rörkapacitet, komponenter o.a. planeringsdata</a:t>
            </a:r>
          </a:p>
          <a:p>
            <a:pPr marL="0" indent="0">
              <a:buNone/>
            </a:pPr>
            <a:endParaRPr lang="fi-FI" sz="2400" dirty="0">
              <a:cs typeface="Calibri Light"/>
            </a:endParaRPr>
          </a:p>
        </p:txBody>
      </p:sp>
      <p:pic>
        <p:nvPicPr>
          <p:cNvPr id="11" name="Kuvan paikkamerkki 10" descr="Kuva, joka sisältää kohteen teksti, kasvi, yötaivas&#10;&#10;Kuvaus luotu automaattisesti">
            <a:extLst>
              <a:ext uri="{FF2B5EF4-FFF2-40B4-BE49-F238E27FC236}">
                <a16:creationId xmlns:a16="http://schemas.microsoft.com/office/drawing/2014/main" id="{8A1463B3-1DC9-6749-CC00-7AFB0995F453}"/>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580783" y="0"/>
            <a:ext cx="3603795" cy="6372000"/>
          </a:xfrm>
          <a:prstGeom prst="rect">
            <a:avLst/>
          </a:prstGeom>
        </p:spPr>
      </p:pic>
    </p:spTree>
    <p:extLst>
      <p:ext uri="{BB962C8B-B14F-4D97-AF65-F5344CB8AC3E}">
        <p14:creationId xmlns:p14="http://schemas.microsoft.com/office/powerpoint/2010/main" val="210059359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A73D16-5CE2-65CF-A181-FC81E0F65AE2}"/>
              </a:ext>
            </a:extLst>
          </p:cNvPr>
          <p:cNvSpPr>
            <a:spLocks noGrp="1"/>
          </p:cNvSpPr>
          <p:nvPr>
            <p:ph type="title"/>
          </p:nvPr>
        </p:nvSpPr>
        <p:spPr>
          <a:xfrm>
            <a:off x="479425" y="476250"/>
            <a:ext cx="8208935" cy="864518"/>
          </a:xfrm>
        </p:spPr>
        <p:txBody>
          <a:bodyPr/>
          <a:lstStyle/>
          <a:p>
            <a:r>
              <a:rPr lang="sv-SE" dirty="0">
                <a:ea typeface="Calibri"/>
                <a:cs typeface="Calibri"/>
              </a:rPr>
              <a:t>Önskan om synlighet och tillgänglighet</a:t>
            </a:r>
            <a:endParaRPr lang="fi-FI" dirty="0"/>
          </a:p>
        </p:txBody>
      </p:sp>
      <p:sp>
        <p:nvSpPr>
          <p:cNvPr id="6" name="Slide Number Placeholder 5">
            <a:extLst>
              <a:ext uri="{FF2B5EF4-FFF2-40B4-BE49-F238E27FC236}">
                <a16:creationId xmlns:a16="http://schemas.microsoft.com/office/drawing/2014/main" id="{91C770DC-C3F8-2100-95E0-CC5E9C58399A}"/>
              </a:ext>
            </a:extLst>
          </p:cNvPr>
          <p:cNvSpPr>
            <a:spLocks noGrp="1"/>
          </p:cNvSpPr>
          <p:nvPr>
            <p:ph type="sldNum" sz="quarter" idx="12"/>
          </p:nvPr>
        </p:nvSpPr>
        <p:spPr/>
        <p:txBody>
          <a:bodyPr/>
          <a:lstStyle/>
          <a:p>
            <a:fld id="{D2311017-6C23-4A48-8D88-5CABF0ADC80E}" type="slidenum">
              <a:rPr lang="en-GB" smtClean="0"/>
              <a:t>17</a:t>
            </a:fld>
            <a:endParaRPr lang="en-GB"/>
          </a:p>
        </p:txBody>
      </p:sp>
      <p:pic>
        <p:nvPicPr>
          <p:cNvPr id="8" name="Picture 7" descr="A picture containing cloud, tree, outdoor, green&#10;&#10;Description automatically generated">
            <a:extLst>
              <a:ext uri="{FF2B5EF4-FFF2-40B4-BE49-F238E27FC236}">
                <a16:creationId xmlns:a16="http://schemas.microsoft.com/office/drawing/2014/main" id="{5578070D-3BAE-1FAC-2AE3-88DFCB79278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8688360" y="0"/>
            <a:ext cx="3499162" cy="6381701"/>
          </a:xfrm>
          <a:prstGeom prst="rect">
            <a:avLst/>
          </a:prstGeom>
        </p:spPr>
      </p:pic>
      <p:sp>
        <p:nvSpPr>
          <p:cNvPr id="10" name="Content Placeholder 9">
            <a:extLst>
              <a:ext uri="{FF2B5EF4-FFF2-40B4-BE49-F238E27FC236}">
                <a16:creationId xmlns:a16="http://schemas.microsoft.com/office/drawing/2014/main" id="{BDA5919D-00CD-1E9F-26CA-22C6AC1C1C4F}"/>
              </a:ext>
            </a:extLst>
          </p:cNvPr>
          <p:cNvSpPr>
            <a:spLocks noGrp="1"/>
          </p:cNvSpPr>
          <p:nvPr>
            <p:ph idx="1"/>
          </p:nvPr>
        </p:nvSpPr>
        <p:spPr>
          <a:xfrm>
            <a:off x="479425" y="1628775"/>
            <a:ext cx="7673975" cy="4199137"/>
          </a:xfrm>
        </p:spPr>
        <p:txBody>
          <a:bodyPr/>
          <a:lstStyle/>
          <a:p>
            <a:r>
              <a:rPr lang="fi-FI" dirty="0" err="1">
                <a:ea typeface="Calibri Light"/>
                <a:cs typeface="Calibri Light"/>
              </a:rPr>
              <a:t>Föreslagna</a:t>
            </a:r>
            <a:r>
              <a:rPr lang="fi-FI" dirty="0">
                <a:ea typeface="Calibri Light"/>
                <a:cs typeface="Calibri Light"/>
              </a:rPr>
              <a:t> </a:t>
            </a:r>
            <a:r>
              <a:rPr lang="fi-FI" dirty="0" err="1">
                <a:ea typeface="Calibri Light"/>
                <a:cs typeface="Calibri Light"/>
              </a:rPr>
              <a:t>samarbetsformer</a:t>
            </a:r>
            <a:r>
              <a:rPr lang="fi-FI" dirty="0">
                <a:ea typeface="Calibri Light"/>
                <a:cs typeface="Calibri Light"/>
              </a:rPr>
              <a:t>:</a:t>
            </a:r>
          </a:p>
          <a:p>
            <a:pPr marL="714057" lvl="1" indent="-356870"/>
            <a:r>
              <a:rPr lang="sv-SE" dirty="0">
                <a:ea typeface="Calibri Light"/>
                <a:cs typeface="Calibri Light"/>
              </a:rPr>
              <a:t>Synlighet i regionen, t.ex. regionala rundor för tjänstemän och medborgare samt road-shows</a:t>
            </a:r>
          </a:p>
          <a:p>
            <a:pPr marL="714057" lvl="1" indent="-356870"/>
            <a:r>
              <a:rPr lang="sv-SE" dirty="0">
                <a:ea typeface="Calibri Light"/>
                <a:cs typeface="Calibri Light"/>
              </a:rPr>
              <a:t>Nyhetsbrev</a:t>
            </a:r>
          </a:p>
          <a:p>
            <a:pPr marL="714057" lvl="1" indent="-356870"/>
            <a:r>
              <a:rPr lang="sv-SE" dirty="0">
                <a:ea typeface="Calibri Light"/>
                <a:cs typeface="Calibri Light"/>
              </a:rPr>
              <a:t>Seminarier och utbildningar om målinriktade teman såsom säkerhet</a:t>
            </a:r>
          </a:p>
          <a:p>
            <a:pPr marL="714057" lvl="1" indent="-356870"/>
            <a:r>
              <a:rPr lang="sv-SE" dirty="0">
                <a:ea typeface="Calibri Light"/>
                <a:cs typeface="Calibri Light"/>
              </a:rPr>
              <a:t>Också svenskspråkigt material för bl.a. markägare</a:t>
            </a:r>
          </a:p>
          <a:p>
            <a:pPr marL="356870" indent="-356870"/>
            <a:r>
              <a:rPr lang="sv-SE" dirty="0">
                <a:ea typeface="Calibri Light"/>
                <a:cs typeface="Calibri Light"/>
              </a:rPr>
              <a:t>Det ansågs viktigt att överlag förbättra Gasgrids tillgänglighet</a:t>
            </a:r>
          </a:p>
          <a:p>
            <a:pPr marL="0" indent="0">
              <a:buNone/>
            </a:pPr>
            <a:endParaRPr lang="fi-FI" dirty="0">
              <a:ea typeface="Calibri Light"/>
              <a:cs typeface="Calibri Light"/>
            </a:endParaRPr>
          </a:p>
          <a:p>
            <a:pPr marL="356870" indent="-356870"/>
            <a:endParaRPr lang="fi-FI" dirty="0">
              <a:ea typeface="Calibri Light"/>
              <a:cs typeface="Calibri Light"/>
            </a:endParaRPr>
          </a:p>
          <a:p>
            <a:pPr marL="356870" indent="-356870"/>
            <a:endParaRPr lang="fi-FI" dirty="0"/>
          </a:p>
        </p:txBody>
      </p:sp>
    </p:spTree>
    <p:extLst>
      <p:ext uri="{BB962C8B-B14F-4D97-AF65-F5344CB8AC3E}">
        <p14:creationId xmlns:p14="http://schemas.microsoft.com/office/powerpoint/2010/main" val="193577333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a:extLst>
              <a:ext uri="{FF2B5EF4-FFF2-40B4-BE49-F238E27FC236}">
                <a16:creationId xmlns:a16="http://schemas.microsoft.com/office/drawing/2014/main" id="{DF3B5A2D-470B-6CEA-6BF5-94762239B3B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0" y="10"/>
            <a:ext cx="12191980" cy="6857990"/>
          </a:xfrm>
          <a:prstGeom prst="rect">
            <a:avLst/>
          </a:prstGeom>
          <a:noFill/>
        </p:spPr>
      </p:pic>
      <p:sp>
        <p:nvSpPr>
          <p:cNvPr id="18" name="Date Placeholder 2">
            <a:extLst>
              <a:ext uri="{FF2B5EF4-FFF2-40B4-BE49-F238E27FC236}">
                <a16:creationId xmlns:a16="http://schemas.microsoft.com/office/drawing/2014/main" id="{FCBD4F20-084D-A5ED-07E3-EC746720B693}"/>
              </a:ext>
            </a:extLst>
          </p:cNvPr>
          <p:cNvSpPr>
            <a:spLocks noGrp="1"/>
          </p:cNvSpPr>
          <p:nvPr>
            <p:ph type="dt" sz="half" idx="10"/>
          </p:nvPr>
        </p:nvSpPr>
        <p:spPr>
          <a:xfrm>
            <a:off x="982662" y="6560567"/>
            <a:ext cx="2016993" cy="144016"/>
          </a:xfrm>
        </p:spPr>
        <p:txBody>
          <a:bodyPr/>
          <a:lstStyle/>
          <a:p>
            <a:pPr>
              <a:spcAft>
                <a:spcPts val="600"/>
              </a:spcAft>
            </a:pPr>
            <a:r>
              <a:rPr lang="fi-FI"/>
              <a:t>10.5.2023</a:t>
            </a:r>
            <a:endParaRPr lang="en-GB"/>
          </a:p>
        </p:txBody>
      </p:sp>
      <p:sp>
        <p:nvSpPr>
          <p:cNvPr id="20" name="Footer Placeholder 3">
            <a:extLst>
              <a:ext uri="{FF2B5EF4-FFF2-40B4-BE49-F238E27FC236}">
                <a16:creationId xmlns:a16="http://schemas.microsoft.com/office/drawing/2014/main" id="{E0C66953-808F-753D-D99F-49294EEAA6D4}"/>
              </a:ext>
            </a:extLst>
          </p:cNvPr>
          <p:cNvSpPr>
            <a:spLocks noGrp="1"/>
          </p:cNvSpPr>
          <p:nvPr>
            <p:ph type="ftr" sz="quarter" idx="11"/>
          </p:nvPr>
        </p:nvSpPr>
        <p:spPr>
          <a:xfrm>
            <a:off x="2999656" y="6560567"/>
            <a:ext cx="5153744" cy="144016"/>
          </a:xfrm>
        </p:spPr>
        <p:txBody>
          <a:bodyPr/>
          <a:lstStyle/>
          <a:p>
            <a:pPr>
              <a:spcAft>
                <a:spcPts val="600"/>
              </a:spcAft>
            </a:pPr>
            <a:r>
              <a:rPr lang="fi-FI"/>
              <a:t>Maakuntien ja kuntien rooli vetytalouden ja infrastruktuurin kehitystyössä    Gasgridin selvitystyön avauswebinaari 10.5.2023 </a:t>
            </a:r>
            <a:endParaRPr lang="en-GB"/>
          </a:p>
        </p:txBody>
      </p:sp>
      <p:sp>
        <p:nvSpPr>
          <p:cNvPr id="22" name="Slide Number Placeholder 4">
            <a:extLst>
              <a:ext uri="{FF2B5EF4-FFF2-40B4-BE49-F238E27FC236}">
                <a16:creationId xmlns:a16="http://schemas.microsoft.com/office/drawing/2014/main" id="{16DA73CA-C4A9-8DAF-1A21-340ABD7D2B4A}"/>
              </a:ext>
            </a:extLst>
          </p:cNvPr>
          <p:cNvSpPr>
            <a:spLocks noGrp="1"/>
          </p:cNvSpPr>
          <p:nvPr>
            <p:ph type="sldNum" sz="quarter" idx="12"/>
          </p:nvPr>
        </p:nvSpPr>
        <p:spPr>
          <a:xfrm>
            <a:off x="479425" y="6560567"/>
            <a:ext cx="503238" cy="144016"/>
          </a:xfrm>
        </p:spPr>
        <p:txBody>
          <a:bodyPr/>
          <a:lstStyle/>
          <a:p>
            <a:pPr>
              <a:spcAft>
                <a:spcPts val="600"/>
              </a:spcAft>
            </a:pPr>
            <a:fld id="{D2311017-6C23-4A48-8D88-5CABF0ADC80E}" type="slidenum">
              <a:rPr lang="en-GB" smtClean="0"/>
              <a:pPr>
                <a:spcAft>
                  <a:spcPts val="600"/>
                </a:spcAft>
              </a:pPr>
              <a:t>18</a:t>
            </a:fld>
            <a:endParaRPr lang="en-GB"/>
          </a:p>
        </p:txBody>
      </p:sp>
      <p:sp>
        <p:nvSpPr>
          <p:cNvPr id="3" name="Päivämäärän paikkamerkki 2" hidden="1">
            <a:extLst>
              <a:ext uri="{FF2B5EF4-FFF2-40B4-BE49-F238E27FC236}">
                <a16:creationId xmlns:a16="http://schemas.microsoft.com/office/drawing/2014/main" id="{286ED9F9-E185-476C-8EE8-AD0FA2556350}"/>
              </a:ext>
            </a:extLst>
          </p:cNvPr>
          <p:cNvSpPr>
            <a:spLocks noGrp="1"/>
          </p:cNvSpPr>
          <p:nvPr>
            <p:ph type="dt" sz="half" idx="10"/>
          </p:nvPr>
        </p:nvSpPr>
        <p:spPr/>
        <p:txBody>
          <a:bodyPr/>
          <a:lstStyle/>
          <a:p>
            <a:pPr>
              <a:spcAft>
                <a:spcPts val="600"/>
              </a:spcAft>
            </a:pPr>
            <a:r>
              <a:rPr lang="fi-FI"/>
              <a:t>10.5.2023</a:t>
            </a:r>
            <a:endParaRPr lang="en-GB"/>
          </a:p>
        </p:txBody>
      </p:sp>
      <p:sp>
        <p:nvSpPr>
          <p:cNvPr id="4" name="Alatunnisteen paikkamerkki 3">
            <a:extLst>
              <a:ext uri="{FF2B5EF4-FFF2-40B4-BE49-F238E27FC236}">
                <a16:creationId xmlns:a16="http://schemas.microsoft.com/office/drawing/2014/main" id="{26EF66C8-029F-490F-9B63-2F31D7B29D9F}"/>
              </a:ext>
            </a:extLst>
          </p:cNvPr>
          <p:cNvSpPr>
            <a:spLocks noGrp="1"/>
          </p:cNvSpPr>
          <p:nvPr>
            <p:ph type="ftr" sz="quarter" idx="11"/>
          </p:nvPr>
        </p:nvSpPr>
        <p:spPr/>
        <p:txBody>
          <a:bodyPr/>
          <a:lstStyle/>
          <a:p>
            <a:pPr>
              <a:spcAft>
                <a:spcPts val="600"/>
              </a:spcAft>
            </a:pPr>
            <a:r>
              <a:rPr lang="fi-FI"/>
              <a:t>Maakuntien ja kuntien rooli vetytalouden ja infrastruktuurin kehitystyössä    Gasgridin selvitystyön avauswebinaari 10.5.2023 </a:t>
            </a:r>
          </a:p>
        </p:txBody>
      </p:sp>
      <p:sp>
        <p:nvSpPr>
          <p:cNvPr id="5" name="Dian numeron paikkamerkki 4" hidden="1">
            <a:extLst>
              <a:ext uri="{FF2B5EF4-FFF2-40B4-BE49-F238E27FC236}">
                <a16:creationId xmlns:a16="http://schemas.microsoft.com/office/drawing/2014/main" id="{1ADA9B40-87DE-46E7-A5D6-258D37C0FACF}"/>
              </a:ext>
            </a:extLst>
          </p:cNvPr>
          <p:cNvSpPr>
            <a:spLocks noGrp="1"/>
          </p:cNvSpPr>
          <p:nvPr>
            <p:ph type="sldNum" sz="quarter" idx="12"/>
          </p:nvPr>
        </p:nvSpPr>
        <p:spPr/>
        <p:txBody>
          <a:bodyPr/>
          <a:lstStyle/>
          <a:p>
            <a:pPr>
              <a:spcAft>
                <a:spcPts val="600"/>
              </a:spcAft>
            </a:pPr>
            <a:fld id="{D2311017-6C23-4A48-8D88-5CABF0ADC80E}" type="slidenum">
              <a:rPr lang="en-GB" smtClean="0"/>
              <a:pPr>
                <a:spcAft>
                  <a:spcPts val="600"/>
                </a:spcAft>
              </a:pPr>
              <a:t>18</a:t>
            </a:fld>
            <a:endParaRPr lang="en-GB"/>
          </a:p>
        </p:txBody>
      </p:sp>
      <p:sp>
        <p:nvSpPr>
          <p:cNvPr id="14" name="Otsikko 5">
            <a:extLst>
              <a:ext uri="{FF2B5EF4-FFF2-40B4-BE49-F238E27FC236}">
                <a16:creationId xmlns:a16="http://schemas.microsoft.com/office/drawing/2014/main" id="{64529D44-A24E-F62A-EA10-0947906B4B85}"/>
              </a:ext>
            </a:extLst>
          </p:cNvPr>
          <p:cNvSpPr>
            <a:spLocks noGrp="1"/>
          </p:cNvSpPr>
          <p:nvPr/>
        </p:nvSpPr>
        <p:spPr>
          <a:xfrm>
            <a:off x="0" y="2841568"/>
            <a:ext cx="12191999" cy="1174864"/>
          </a:xfrm>
          <a:prstGeom prst="rect">
            <a:avLst/>
          </a:prstGeom>
          <a:solidFill>
            <a:srgbClr val="000000">
              <a:alpha val="40000"/>
            </a:srgbClr>
          </a:solidFill>
        </p:spPr>
        <p:txBody>
          <a:bodyPr vert="horz" wrap="square" lIns="0" tIns="0" rIns="0" bIns="0" rtlCol="0" anchor="ctr" anchorCtr="0">
            <a:noAutofit/>
          </a:bodyPr>
          <a:lstStyle>
            <a:lvl1pPr algn="ctr" defTabSz="914400" rtl="0" eaLnBrk="1" latinLnBrk="0" hangingPunct="1">
              <a:lnSpc>
                <a:spcPct val="90000"/>
              </a:lnSpc>
              <a:spcBef>
                <a:spcPct val="0"/>
              </a:spcBef>
              <a:buNone/>
              <a:defRPr sz="3600" b="0" kern="1200" spc="-30" baseline="0">
                <a:solidFill>
                  <a:schemeClr val="bg1"/>
                </a:solidFill>
                <a:latin typeface="+mj-lt"/>
                <a:ea typeface="+mj-ea"/>
                <a:cs typeface="+mj-cs"/>
              </a:defRPr>
            </a:lvl1pPr>
          </a:lstStyle>
          <a:p>
            <a:r>
              <a:rPr lang="fi-FI" dirty="0" err="1"/>
              <a:t>Om</a:t>
            </a:r>
            <a:r>
              <a:rPr lang="fi-FI" dirty="0"/>
              <a:t> Gasgrids </a:t>
            </a:r>
            <a:r>
              <a:rPr lang="fi-FI" dirty="0" err="1"/>
              <a:t>planer</a:t>
            </a:r>
            <a:r>
              <a:rPr lang="fi-FI" dirty="0"/>
              <a:t> för </a:t>
            </a:r>
            <a:r>
              <a:rPr lang="fi-FI" dirty="0" err="1"/>
              <a:t>vätgasinfrastrukturen</a:t>
            </a:r>
            <a:endParaRPr lang="fi-FI" dirty="0">
              <a:cs typeface="Calibri"/>
            </a:endParaRPr>
          </a:p>
        </p:txBody>
      </p:sp>
    </p:spTree>
    <p:extLst>
      <p:ext uri="{BB962C8B-B14F-4D97-AF65-F5344CB8AC3E}">
        <p14:creationId xmlns:p14="http://schemas.microsoft.com/office/powerpoint/2010/main" val="2158843392"/>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4C9AEB-7F60-52B1-653A-05740C2924DA}"/>
              </a:ext>
            </a:extLst>
          </p:cNvPr>
          <p:cNvSpPr>
            <a:spLocks noGrp="1"/>
          </p:cNvSpPr>
          <p:nvPr>
            <p:ph type="title"/>
          </p:nvPr>
        </p:nvSpPr>
        <p:spPr>
          <a:xfrm>
            <a:off x="479425" y="476250"/>
            <a:ext cx="7226392" cy="864518"/>
          </a:xfrm>
        </p:spPr>
        <p:txBody>
          <a:bodyPr anchor="t">
            <a:noAutofit/>
          </a:bodyPr>
          <a:lstStyle/>
          <a:p>
            <a:r>
              <a:rPr lang="sv-SE" sz="2800" dirty="0"/>
              <a:t>Gasgrid fortsätter att främja vätgasinfrastrukturen genom sina projekt och utredningar</a:t>
            </a:r>
            <a:br>
              <a:rPr lang="sv-SE" sz="3200" dirty="0"/>
            </a:br>
            <a:endParaRPr lang="fi-FI" sz="3200" dirty="0"/>
          </a:p>
        </p:txBody>
      </p:sp>
      <p:sp>
        <p:nvSpPr>
          <p:cNvPr id="3" name="Content Placeholder 2">
            <a:extLst>
              <a:ext uri="{FF2B5EF4-FFF2-40B4-BE49-F238E27FC236}">
                <a16:creationId xmlns:a16="http://schemas.microsoft.com/office/drawing/2014/main" id="{92BFF282-377B-C4E6-9846-B285A6A30347}"/>
              </a:ext>
            </a:extLst>
          </p:cNvPr>
          <p:cNvSpPr>
            <a:spLocks noGrp="1"/>
          </p:cNvSpPr>
          <p:nvPr>
            <p:ph sz="half" idx="1"/>
          </p:nvPr>
        </p:nvSpPr>
        <p:spPr>
          <a:xfrm>
            <a:off x="465704" y="1629459"/>
            <a:ext cx="6874009" cy="4181641"/>
          </a:xfrm>
        </p:spPr>
        <p:txBody>
          <a:bodyPr anchor="t">
            <a:normAutofit fontScale="92500" lnSpcReduction="20000"/>
          </a:bodyPr>
          <a:lstStyle/>
          <a:p>
            <a:r>
              <a:rPr lang="sv-SE" sz="1800" dirty="0">
                <a:cs typeface="Calibri Light"/>
              </a:rPr>
              <a:t>Gasgrid är positivt överraskad över intresset för att delta i intervjuundersökningen och beaktar de önskemål som framförts om den fortsatta planeringen</a:t>
            </a:r>
          </a:p>
          <a:p>
            <a:r>
              <a:rPr lang="sv-SE" sz="1800" dirty="0">
                <a:cs typeface="Calibri Light"/>
              </a:rPr>
              <a:t>Gasgrid fortsätter att samla in uppgifter av dem som inte kunde delta i den första omgången</a:t>
            </a:r>
          </a:p>
          <a:p>
            <a:pPr lvl="1"/>
            <a:r>
              <a:rPr lang="sv-SE" sz="1800" dirty="0">
                <a:cs typeface="Calibri Light"/>
              </a:rPr>
              <a:t>Målet är en omfattande kartläggning av läget i fråga om kommunernas och landskapens planering av markanvändningen i hela Finland</a:t>
            </a:r>
          </a:p>
          <a:p>
            <a:pPr lvl="1"/>
            <a:r>
              <a:rPr lang="sv-SE" sz="1800" dirty="0">
                <a:cs typeface="Calibri Light"/>
              </a:rPr>
              <a:t>Information om detta kommer att ges separat senare</a:t>
            </a:r>
          </a:p>
          <a:p>
            <a:r>
              <a:rPr lang="sv-SE" sz="1800" dirty="0">
                <a:cs typeface="Calibri Light"/>
              </a:rPr>
              <a:t>Gasgrid Finland främjar bildandet av vätgasnät med hjälp av tre projekt som alla befinner sig i den första planeringsfasen, dvs. förhandsutredningen</a:t>
            </a:r>
          </a:p>
          <a:p>
            <a:r>
              <a:rPr lang="sv-SE" sz="1800" dirty="0">
                <a:solidFill>
                  <a:srgbClr val="FF0000"/>
                </a:solidFill>
                <a:cs typeface="Calibri Light"/>
              </a:rPr>
              <a:t>-</a:t>
            </a:r>
            <a:r>
              <a:rPr lang="sv-SE" sz="1800" dirty="0">
                <a:cs typeface="Calibri Light"/>
              </a:rPr>
              <a:t>	Planeringen fokuserar på kartläggning av olika rutter och noggrannare analys av produktions- och förbrukningsställen</a:t>
            </a:r>
          </a:p>
          <a:p>
            <a:r>
              <a:rPr lang="sv-SE" sz="1800" dirty="0">
                <a:cs typeface="Calibri Light"/>
              </a:rPr>
              <a:t>Gasgrid har inlett en utredning om vätgasmarknaden för att undersöka utvecklingen av industriella aktörers projekt för investeringar i vätgas och deras intresse av att ansluta sig till framtidens vätgasinfrastruktur.</a:t>
            </a:r>
          </a:p>
          <a:p>
            <a:pPr marL="357187" lvl="1" indent="0">
              <a:buNone/>
            </a:pPr>
            <a:endParaRPr lang="fi-FI" dirty="0">
              <a:cs typeface="Calibri Light"/>
            </a:endParaRPr>
          </a:p>
        </p:txBody>
      </p:sp>
      <p:sp>
        <p:nvSpPr>
          <p:cNvPr id="6" name="Slide Number Placeholder 5">
            <a:extLst>
              <a:ext uri="{FF2B5EF4-FFF2-40B4-BE49-F238E27FC236}">
                <a16:creationId xmlns:a16="http://schemas.microsoft.com/office/drawing/2014/main" id="{4047D087-595E-B22C-E486-2495F446188A}"/>
              </a:ext>
            </a:extLst>
          </p:cNvPr>
          <p:cNvSpPr>
            <a:spLocks noGrp="1"/>
          </p:cNvSpPr>
          <p:nvPr>
            <p:ph type="sldNum" sz="quarter" idx="12"/>
          </p:nvPr>
        </p:nvSpPr>
        <p:spPr>
          <a:xfrm>
            <a:off x="479425" y="6560567"/>
            <a:ext cx="503238" cy="144016"/>
          </a:xfrm>
        </p:spPr>
        <p:txBody>
          <a:bodyPr anchor="ctr">
            <a:normAutofit/>
          </a:bodyPr>
          <a:lstStyle/>
          <a:p>
            <a:pPr>
              <a:spcAft>
                <a:spcPts val="600"/>
              </a:spcAft>
            </a:pPr>
            <a:fld id="{D2311017-6C23-4A48-8D88-5CABF0ADC80E}" type="slidenum">
              <a:rPr lang="en-GB" smtClean="0"/>
              <a:pPr>
                <a:spcAft>
                  <a:spcPts val="600"/>
                </a:spcAft>
              </a:pPr>
              <a:t>19</a:t>
            </a:fld>
            <a:endParaRPr lang="en-GB"/>
          </a:p>
        </p:txBody>
      </p:sp>
      <p:pic>
        <p:nvPicPr>
          <p:cNvPr id="8" name="Picture 10" descr="Map&#10;&#10;Description automatically generated">
            <a:extLst>
              <a:ext uri="{FF2B5EF4-FFF2-40B4-BE49-F238E27FC236}">
                <a16:creationId xmlns:a16="http://schemas.microsoft.com/office/drawing/2014/main" id="{B045FF1D-BAF6-95DF-C910-15F96AB635FE}"/>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7942730" y="-541"/>
            <a:ext cx="4249276" cy="6383953"/>
          </a:xfrm>
          <a:prstGeom prst="rect">
            <a:avLst/>
          </a:prstGeom>
        </p:spPr>
      </p:pic>
      <p:sp>
        <p:nvSpPr>
          <p:cNvPr id="10" name="TextBox 9">
            <a:extLst>
              <a:ext uri="{FF2B5EF4-FFF2-40B4-BE49-F238E27FC236}">
                <a16:creationId xmlns:a16="http://schemas.microsoft.com/office/drawing/2014/main" id="{EF2C897A-2F09-5AF2-44A4-2E35400E41C1}"/>
              </a:ext>
            </a:extLst>
          </p:cNvPr>
          <p:cNvSpPr txBox="1"/>
          <p:nvPr/>
        </p:nvSpPr>
        <p:spPr>
          <a:xfrm>
            <a:off x="7939281" y="6128828"/>
            <a:ext cx="4295655" cy="276999"/>
          </a:xfrm>
          <a:prstGeom prst="rect">
            <a:avLst/>
          </a:prstGeom>
          <a:noFill/>
        </p:spPr>
        <p:txBody>
          <a:bodyPr wrap="square" lIns="91440" tIns="45720" rIns="91440" bIns="45720" rtlCol="0" anchor="t">
            <a:spAutoFit/>
          </a:bodyPr>
          <a:lstStyle/>
          <a:p>
            <a:r>
              <a:rPr lang="fi-FI" sz="1200" dirty="0"/>
              <a:t>Karta: </a:t>
            </a:r>
            <a:r>
              <a:rPr lang="fi-FI" sz="1200" dirty="0">
                <a:hlinkClick r:id="rId3"/>
              </a:rPr>
              <a:t>https://gasgrid.fi/hankkeet/nordic-hydrogen-route/</a:t>
            </a:r>
            <a:r>
              <a:rPr lang="fi-FI" sz="1200" dirty="0"/>
              <a:t> </a:t>
            </a:r>
            <a:endParaRPr lang="en-US" sz="1200" dirty="0">
              <a:cs typeface="Calibri Light"/>
            </a:endParaRPr>
          </a:p>
        </p:txBody>
      </p:sp>
      <p:pic>
        <p:nvPicPr>
          <p:cNvPr id="25" name="Picture 24" descr="Shape&#10;&#10;Description automatically generated with medium confidence">
            <a:extLst>
              <a:ext uri="{FF2B5EF4-FFF2-40B4-BE49-F238E27FC236}">
                <a16:creationId xmlns:a16="http://schemas.microsoft.com/office/drawing/2014/main" id="{17860409-1BCF-30AC-6FAA-FD6BF5F4D53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16724" y="131228"/>
            <a:ext cx="756251" cy="180000"/>
          </a:xfrm>
          <a:prstGeom prst="rect">
            <a:avLst/>
          </a:prstGeom>
        </p:spPr>
      </p:pic>
      <p:pic>
        <p:nvPicPr>
          <p:cNvPr id="27" name="Kuva 17">
            <a:extLst>
              <a:ext uri="{FF2B5EF4-FFF2-40B4-BE49-F238E27FC236}">
                <a16:creationId xmlns:a16="http://schemas.microsoft.com/office/drawing/2014/main" id="{68DC066E-B1EC-3EE6-5F7F-99F150FFE60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1739314" y="1131831"/>
            <a:ext cx="444524" cy="180000"/>
          </a:xfrm>
          <a:prstGeom prst="rect">
            <a:avLst/>
          </a:prstGeom>
        </p:spPr>
      </p:pic>
      <p:pic>
        <p:nvPicPr>
          <p:cNvPr id="13" name="Picture 89">
            <a:extLst>
              <a:ext uri="{FF2B5EF4-FFF2-40B4-BE49-F238E27FC236}">
                <a16:creationId xmlns:a16="http://schemas.microsoft.com/office/drawing/2014/main" id="{711DFD45-F6D3-0888-F080-82126ED2812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3490245" y="-3812864"/>
            <a:ext cx="124095" cy="45719"/>
          </a:xfrm>
          <a:prstGeom prst="rect">
            <a:avLst/>
          </a:prstGeom>
        </p:spPr>
      </p:pic>
      <p:pic>
        <p:nvPicPr>
          <p:cNvPr id="18" name="Picture 17">
            <a:extLst>
              <a:ext uri="{FF2B5EF4-FFF2-40B4-BE49-F238E27FC236}">
                <a16:creationId xmlns:a16="http://schemas.microsoft.com/office/drawing/2014/main" id="{51E65DAD-9A22-26EB-CB5E-B3627CA23E50}"/>
              </a:ext>
            </a:extLst>
          </p:cNvPr>
          <p:cNvPicPr>
            <a:picLocks noChangeAspect="1"/>
          </p:cNvPicPr>
          <p:nvPr/>
        </p:nvPicPr>
        <p:blipFill>
          <a:blip r:embed="rId7"/>
          <a:stretch>
            <a:fillRect/>
          </a:stretch>
        </p:blipFill>
        <p:spPr>
          <a:xfrm>
            <a:off x="8075977" y="19310"/>
            <a:ext cx="1362607" cy="1604081"/>
          </a:xfrm>
          <a:prstGeom prst="rect">
            <a:avLst/>
          </a:prstGeom>
        </p:spPr>
      </p:pic>
      <p:pic>
        <p:nvPicPr>
          <p:cNvPr id="16" name="Picture 15">
            <a:extLst>
              <a:ext uri="{FF2B5EF4-FFF2-40B4-BE49-F238E27FC236}">
                <a16:creationId xmlns:a16="http://schemas.microsoft.com/office/drawing/2014/main" id="{9EF3B019-338B-C1AF-82CA-6B4F521F767D}"/>
              </a:ext>
            </a:extLst>
          </p:cNvPr>
          <p:cNvPicPr>
            <a:picLocks noChangeAspect="1"/>
          </p:cNvPicPr>
          <p:nvPr/>
        </p:nvPicPr>
        <p:blipFill>
          <a:blip r:embed="rId8"/>
          <a:stretch>
            <a:fillRect/>
          </a:stretch>
        </p:blipFill>
        <p:spPr>
          <a:xfrm>
            <a:off x="7942730" y="23769"/>
            <a:ext cx="1604650" cy="1398548"/>
          </a:xfrm>
          <a:prstGeom prst="rect">
            <a:avLst/>
          </a:prstGeom>
        </p:spPr>
      </p:pic>
      <p:pic>
        <p:nvPicPr>
          <p:cNvPr id="14" name="Picture 13" descr="Shape&#10;&#10;Description automatically generated with medium confidence">
            <a:extLst>
              <a:ext uri="{FF2B5EF4-FFF2-40B4-BE49-F238E27FC236}">
                <a16:creationId xmlns:a16="http://schemas.microsoft.com/office/drawing/2014/main" id="{F4251551-0FFB-F900-699B-75CD10D2C4D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360599" y="532399"/>
            <a:ext cx="756251" cy="180000"/>
          </a:xfrm>
          <a:prstGeom prst="rect">
            <a:avLst/>
          </a:prstGeom>
        </p:spPr>
      </p:pic>
      <p:pic>
        <p:nvPicPr>
          <p:cNvPr id="30" name="Picture 29" descr="Shape&#10;&#10;Description automatically generated with medium confidence">
            <a:extLst>
              <a:ext uri="{FF2B5EF4-FFF2-40B4-BE49-F238E27FC236}">
                <a16:creationId xmlns:a16="http://schemas.microsoft.com/office/drawing/2014/main" id="{17F6B51B-9803-50DC-23B9-B3CC6616D7D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480794" y="1135654"/>
            <a:ext cx="756251" cy="180000"/>
          </a:xfrm>
          <a:prstGeom prst="rect">
            <a:avLst/>
          </a:prstGeom>
        </p:spPr>
      </p:pic>
      <p:pic>
        <p:nvPicPr>
          <p:cNvPr id="1026" name="Picture 2">
            <a:extLst>
              <a:ext uri="{FF2B5EF4-FFF2-40B4-BE49-F238E27FC236}">
                <a16:creationId xmlns:a16="http://schemas.microsoft.com/office/drawing/2014/main" id="{43C63CE3-0087-E6C6-DDEA-2C0F6FFA4683}"/>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10379501" y="-3217205"/>
            <a:ext cx="132399" cy="4571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openhagen Infrastructure Partners (CIP) - ACORE">
            <a:extLst>
              <a:ext uri="{FF2B5EF4-FFF2-40B4-BE49-F238E27FC236}">
                <a16:creationId xmlns:a16="http://schemas.microsoft.com/office/drawing/2014/main" id="{24743954-A5D4-CFDD-8E89-F741ED13CDAB}"/>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1119798" y="1105138"/>
            <a:ext cx="592777" cy="21889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Elering - Wikipedia">
            <a:extLst>
              <a:ext uri="{FF2B5EF4-FFF2-40B4-BE49-F238E27FC236}">
                <a16:creationId xmlns:a16="http://schemas.microsoft.com/office/drawing/2014/main" id="{C504860F-251A-C1B8-6247-C54DCB3752D0}"/>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19426632" y="-3158424"/>
            <a:ext cx="132519" cy="45719"/>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Gasgrid Finland ja Nordion Energi julkistavat Nordic Hydrogen Routen -  Euroopan ensimmäisen laajamittaisen rajat ylittävän vetyverkoston - ePressi">
            <a:extLst>
              <a:ext uri="{FF2B5EF4-FFF2-40B4-BE49-F238E27FC236}">
                <a16:creationId xmlns:a16="http://schemas.microsoft.com/office/drawing/2014/main" id="{7790A25A-E757-8A7F-7E30-AA11A9495DC4}"/>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128375" y="546906"/>
            <a:ext cx="898829" cy="18000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8" descr="Gasgrid Finland ja Nordion Energi julkistavat Nordic Hydrogen Routen -  Euroopan ensimmäisen laajamittaisen rajat ylittävän vetyverkoston - ePressi">
            <a:extLst>
              <a:ext uri="{FF2B5EF4-FFF2-40B4-BE49-F238E27FC236}">
                <a16:creationId xmlns:a16="http://schemas.microsoft.com/office/drawing/2014/main" id="{329AA7C4-5B00-F48A-3FC7-05795F9F498B}"/>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442319" y="134391"/>
            <a:ext cx="898829" cy="1800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8" descr="Gasgrid Finland ja Nordion Energi julkistavat Nordic Hydrogen Routen -  Euroopan ensimmäisen laajamittaisen rajat ylittävän vetyverkoston - ePressi">
            <a:extLst>
              <a:ext uri="{FF2B5EF4-FFF2-40B4-BE49-F238E27FC236}">
                <a16:creationId xmlns:a16="http://schemas.microsoft.com/office/drawing/2014/main" id="{2A2549C1-1E38-CFD8-1FA2-71EAE1FE0329}"/>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256778" y="1133766"/>
            <a:ext cx="898829" cy="180000"/>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72888E89-250E-33DE-6D18-913BFB008960}"/>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1072898" y="743802"/>
            <a:ext cx="996324" cy="144000"/>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Amber Grid joined the European Hydrogen Backbone, the largest initiative  for the development of a green hydrogen market in Europe - Hydrogen Central">
            <a:extLst>
              <a:ext uri="{FF2B5EF4-FFF2-40B4-BE49-F238E27FC236}">
                <a16:creationId xmlns:a16="http://schemas.microsoft.com/office/drawing/2014/main" id="{2A6C91C7-26CC-9A22-EC7B-C361C36FA179}"/>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10968917" y="446426"/>
            <a:ext cx="668034" cy="380960"/>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Guidelines for natural gas traders operating in the unified natural gas  market">
            <a:extLst>
              <a:ext uri="{FF2B5EF4-FFF2-40B4-BE49-F238E27FC236}">
                <a16:creationId xmlns:a16="http://schemas.microsoft.com/office/drawing/2014/main" id="{0D55E6B5-CA1F-D340-DC08-68C927E9D015}"/>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10157902" y="714611"/>
            <a:ext cx="839791" cy="202382"/>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Gaz-System - Wikipedia">
            <a:extLst>
              <a:ext uri="{FF2B5EF4-FFF2-40B4-BE49-F238E27FC236}">
                <a16:creationId xmlns:a16="http://schemas.microsoft.com/office/drawing/2014/main" id="{DF5B359A-49F4-1871-4951-5B8D937FA190}"/>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9276270" y="716596"/>
            <a:ext cx="898830" cy="342411"/>
          </a:xfrm>
          <a:prstGeom prst="rect">
            <a:avLst/>
          </a:prstGeom>
          <a:noFill/>
          <a:extLst>
            <a:ext uri="{909E8E84-426E-40DD-AFC4-6F175D3DCCD1}">
              <a14:hiddenFill xmlns:a14="http://schemas.microsoft.com/office/drawing/2010/main">
                <a:solidFill>
                  <a:srgbClr val="FFFFFF"/>
                </a:solidFill>
              </a14:hiddenFill>
            </a:ext>
          </a:extLst>
        </p:spPr>
      </p:pic>
      <p:pic>
        <p:nvPicPr>
          <p:cNvPr id="1042" name="Picture 18" descr="Elering - Wikipedia">
            <a:extLst>
              <a:ext uri="{FF2B5EF4-FFF2-40B4-BE49-F238E27FC236}">
                <a16:creationId xmlns:a16="http://schemas.microsoft.com/office/drawing/2014/main" id="{2C4E3982-1625-7A95-BAFD-BAC59EB78D7C}"/>
              </a:ext>
            </a:extLst>
          </p:cNvPr>
          <p:cNvPicPr>
            <a:picLocks noChangeAspect="1" noChangeArrowheads="1"/>
          </p:cNvPicPr>
          <p:nvPr/>
        </p:nvPicPr>
        <p:blipFill>
          <a:blip r:embed="rId17" cstate="screen">
            <a:extLst>
              <a:ext uri="{28A0092B-C50C-407E-A947-70E740481C1C}">
                <a14:useLocalDpi xmlns:a14="http://schemas.microsoft.com/office/drawing/2010/main"/>
              </a:ext>
            </a:extLst>
          </a:blip>
          <a:srcRect/>
          <a:stretch>
            <a:fillRect/>
          </a:stretch>
        </p:blipFill>
        <p:spPr bwMode="auto">
          <a:xfrm>
            <a:off x="11640567" y="548456"/>
            <a:ext cx="530852" cy="1831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9467268"/>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a:extLst>
              <a:ext uri="{FF2B5EF4-FFF2-40B4-BE49-F238E27FC236}">
                <a16:creationId xmlns:a16="http://schemas.microsoft.com/office/drawing/2014/main" id="{DD5A3917-638E-CB9F-B077-121D45A2AA59}"/>
              </a:ext>
            </a:extLst>
          </p:cNvPr>
          <p:cNvSpPr>
            <a:spLocks noGrp="1"/>
          </p:cNvSpPr>
          <p:nvPr>
            <p:ph type="title"/>
          </p:nvPr>
        </p:nvSpPr>
        <p:spPr>
          <a:xfrm>
            <a:off x="4981575" y="404664"/>
            <a:ext cx="6947073" cy="864518"/>
          </a:xfrm>
        </p:spPr>
        <p:txBody>
          <a:bodyPr/>
          <a:lstStyle/>
          <a:p>
            <a:r>
              <a:rPr lang="en-US" dirty="0">
                <a:ea typeface="+mj-lt"/>
                <a:cs typeface="+mj-lt"/>
              </a:rPr>
              <a:t>Gasgrid Finland Oy</a:t>
            </a:r>
            <a:endParaRPr lang="en-US" dirty="0"/>
          </a:p>
        </p:txBody>
      </p:sp>
      <p:sp>
        <p:nvSpPr>
          <p:cNvPr id="16" name="Content Placeholder 2">
            <a:extLst>
              <a:ext uri="{FF2B5EF4-FFF2-40B4-BE49-F238E27FC236}">
                <a16:creationId xmlns:a16="http://schemas.microsoft.com/office/drawing/2014/main" id="{79D2CD26-8FCC-21B5-685F-E6AA88F617DB}"/>
              </a:ext>
            </a:extLst>
          </p:cNvPr>
          <p:cNvSpPr>
            <a:spLocks noGrp="1"/>
          </p:cNvSpPr>
          <p:nvPr>
            <p:ph sz="half" idx="1"/>
          </p:nvPr>
        </p:nvSpPr>
        <p:spPr>
          <a:xfrm>
            <a:off x="4981575" y="1381125"/>
            <a:ext cx="6581775" cy="4267200"/>
          </a:xfrm>
        </p:spPr>
        <p:txBody>
          <a:bodyPr/>
          <a:lstStyle/>
          <a:p>
            <a:pPr marL="356870" indent="-356870"/>
            <a:r>
              <a:rPr lang="sv-SE" dirty="0"/>
              <a:t>Gasgrid Finland Oy är ett statligt bolag som är systemansvarig innehavare av överföringsnät för gas i Finland.</a:t>
            </a:r>
          </a:p>
          <a:p>
            <a:pPr marL="356870" indent="-356870"/>
            <a:r>
              <a:rPr lang="sv-SE" dirty="0"/>
              <a:t>Vi erbjuder våra kunder säker, pålitlig och kostnadseffektiv överföring av gas.</a:t>
            </a:r>
          </a:p>
          <a:p>
            <a:pPr marL="356870" indent="-356870"/>
            <a:r>
              <a:rPr lang="sv-SE" dirty="0"/>
              <a:t>Vi utvecklar aktivt och kundorienterat våra överföringsplattformar, tjänster och gasmarknader för att främja ett framtida koldioxidneutralt energi- och råvarusystem.</a:t>
            </a:r>
          </a:p>
          <a:p>
            <a:pPr marL="356870" indent="-356870"/>
            <a:r>
              <a:rPr lang="sv-SE" dirty="0"/>
              <a:t>Gaser möjliggör ett koldioxidneutralt samhälle – vi erbjuder en plattform för det.</a:t>
            </a:r>
          </a:p>
          <a:p>
            <a:pPr marL="0" indent="0">
              <a:buNone/>
            </a:pPr>
            <a:endParaRPr lang="en-US" sz="2400" dirty="0">
              <a:cs typeface="Calibri Light"/>
            </a:endParaRPr>
          </a:p>
        </p:txBody>
      </p:sp>
      <p:sp>
        <p:nvSpPr>
          <p:cNvPr id="6" name="Dian numeron paikkamerkki 5">
            <a:extLst>
              <a:ext uri="{FF2B5EF4-FFF2-40B4-BE49-F238E27FC236}">
                <a16:creationId xmlns:a16="http://schemas.microsoft.com/office/drawing/2014/main" id="{A7566C68-C0B9-1201-9CC7-6DE296B27593}"/>
              </a:ext>
            </a:extLst>
          </p:cNvPr>
          <p:cNvSpPr>
            <a:spLocks noGrp="1"/>
          </p:cNvSpPr>
          <p:nvPr>
            <p:ph type="sldNum" sz="quarter" idx="12"/>
          </p:nvPr>
        </p:nvSpPr>
        <p:spPr>
          <a:xfrm>
            <a:off x="479425" y="6560567"/>
            <a:ext cx="503238" cy="144016"/>
          </a:xfrm>
        </p:spPr>
        <p:txBody>
          <a:bodyPr anchor="ctr">
            <a:normAutofit/>
          </a:bodyPr>
          <a:lstStyle/>
          <a:p>
            <a:pPr>
              <a:spcAft>
                <a:spcPts val="600"/>
              </a:spcAft>
            </a:pPr>
            <a:fld id="{D2311017-6C23-4A48-8D88-5CABF0ADC80E}" type="slidenum">
              <a:rPr lang="en-GB" smtClean="0"/>
              <a:pPr>
                <a:spcAft>
                  <a:spcPts val="600"/>
                </a:spcAft>
              </a:pPr>
              <a:t>2</a:t>
            </a:fld>
            <a:endParaRPr lang="en-GB"/>
          </a:p>
        </p:txBody>
      </p:sp>
      <p:pic>
        <p:nvPicPr>
          <p:cNvPr id="9" name="Kuva 8">
            <a:extLst>
              <a:ext uri="{FF2B5EF4-FFF2-40B4-BE49-F238E27FC236}">
                <a16:creationId xmlns:a16="http://schemas.microsoft.com/office/drawing/2014/main" id="{34A96D1B-C9A1-7AE2-5A9E-B7986BD4DC5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4343400" cy="6391977"/>
          </a:xfrm>
          <a:prstGeom prst="rect">
            <a:avLst/>
          </a:prstGeom>
        </p:spPr>
      </p:pic>
      <p:sp>
        <p:nvSpPr>
          <p:cNvPr id="10" name="Tekstiruutu 9">
            <a:extLst>
              <a:ext uri="{FF2B5EF4-FFF2-40B4-BE49-F238E27FC236}">
                <a16:creationId xmlns:a16="http://schemas.microsoft.com/office/drawing/2014/main" id="{04302C59-FF18-D718-7921-0D7189DF6EE0}"/>
              </a:ext>
            </a:extLst>
          </p:cNvPr>
          <p:cNvSpPr txBox="1"/>
          <p:nvPr/>
        </p:nvSpPr>
        <p:spPr>
          <a:xfrm>
            <a:off x="263352" y="204414"/>
            <a:ext cx="1304925" cy="523220"/>
          </a:xfrm>
          <a:prstGeom prst="rect">
            <a:avLst/>
          </a:prstGeom>
          <a:noFill/>
        </p:spPr>
        <p:txBody>
          <a:bodyPr wrap="square" rtlCol="0">
            <a:spAutoFit/>
          </a:bodyPr>
          <a:lstStyle/>
          <a:p>
            <a:r>
              <a:rPr lang="en-US" sz="1400" dirty="0">
                <a:latin typeface="+mj-lt"/>
              </a:rPr>
              <a:t>-   </a:t>
            </a:r>
            <a:r>
              <a:rPr lang="en-US" sz="1400" dirty="0" err="1">
                <a:latin typeface="+mj-lt"/>
              </a:rPr>
              <a:t>Vätgas</a:t>
            </a:r>
            <a:endParaRPr lang="en-US" sz="1400" dirty="0">
              <a:latin typeface="+mj-lt"/>
            </a:endParaRPr>
          </a:p>
          <a:p>
            <a:r>
              <a:rPr lang="en-US" sz="1400" dirty="0">
                <a:latin typeface="+mj-lt"/>
              </a:rPr>
              <a:t>-   </a:t>
            </a:r>
            <a:r>
              <a:rPr lang="en-US" sz="1400" dirty="0" err="1">
                <a:latin typeface="+mj-lt"/>
              </a:rPr>
              <a:t>Naturgas</a:t>
            </a:r>
            <a:endParaRPr lang="fi-FI" sz="1400" dirty="0">
              <a:latin typeface="+mj-lt"/>
            </a:endParaRPr>
          </a:p>
        </p:txBody>
      </p:sp>
      <p:cxnSp>
        <p:nvCxnSpPr>
          <p:cNvPr id="12" name="Suora yhdysviiva 11">
            <a:extLst>
              <a:ext uri="{FF2B5EF4-FFF2-40B4-BE49-F238E27FC236}">
                <a16:creationId xmlns:a16="http://schemas.microsoft.com/office/drawing/2014/main" id="{21836872-7CDB-27FB-FC76-4650DEDD9545}"/>
              </a:ext>
            </a:extLst>
          </p:cNvPr>
          <p:cNvCxnSpPr>
            <a:cxnSpLocks/>
          </p:cNvCxnSpPr>
          <p:nvPr/>
        </p:nvCxnSpPr>
        <p:spPr>
          <a:xfrm>
            <a:off x="219075" y="371475"/>
            <a:ext cx="238125"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5" name="Suora yhdysviiva 14">
            <a:extLst>
              <a:ext uri="{FF2B5EF4-FFF2-40B4-BE49-F238E27FC236}">
                <a16:creationId xmlns:a16="http://schemas.microsoft.com/office/drawing/2014/main" id="{DDB72BA4-B800-3944-C0E0-0D343AAFB265}"/>
              </a:ext>
            </a:extLst>
          </p:cNvPr>
          <p:cNvCxnSpPr>
            <a:cxnSpLocks/>
          </p:cNvCxnSpPr>
          <p:nvPr/>
        </p:nvCxnSpPr>
        <p:spPr>
          <a:xfrm>
            <a:off x="219075" y="571500"/>
            <a:ext cx="23812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08052477"/>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Kuva 5" descr="Kuva, joka sisältää kohteen henkilö, taivas, ulko&#10;&#10;Kuvaus luotu automaattisesti">
            <a:extLst>
              <a:ext uri="{FF2B5EF4-FFF2-40B4-BE49-F238E27FC236}">
                <a16:creationId xmlns:a16="http://schemas.microsoft.com/office/drawing/2014/main" id="{AC0D2F6A-B69D-4793-13B8-07E94146501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 y="10"/>
            <a:ext cx="12191980" cy="6857990"/>
          </a:xfrm>
          <a:prstGeom prst="rect">
            <a:avLst/>
          </a:prstGeom>
          <a:noFill/>
        </p:spPr>
      </p:pic>
      <p:sp>
        <p:nvSpPr>
          <p:cNvPr id="2" name="Päivämäärän paikkamerkki 1" hidden="1">
            <a:extLst>
              <a:ext uri="{FF2B5EF4-FFF2-40B4-BE49-F238E27FC236}">
                <a16:creationId xmlns:a16="http://schemas.microsoft.com/office/drawing/2014/main" id="{242A7996-A8E4-5CD2-EDC6-8F82E4BB0D71}"/>
              </a:ext>
            </a:extLst>
          </p:cNvPr>
          <p:cNvSpPr>
            <a:spLocks noGrp="1"/>
          </p:cNvSpPr>
          <p:nvPr>
            <p:ph type="dt" sz="half" idx="10"/>
          </p:nvPr>
        </p:nvSpPr>
        <p:spPr/>
        <p:txBody>
          <a:bodyPr/>
          <a:lstStyle/>
          <a:p>
            <a:pPr>
              <a:spcAft>
                <a:spcPts val="600"/>
              </a:spcAft>
            </a:pPr>
            <a:r>
              <a:rPr lang="fi-FI"/>
              <a:t>10.5.2023</a:t>
            </a:r>
            <a:endParaRPr lang="en-GB"/>
          </a:p>
        </p:txBody>
      </p:sp>
      <p:sp>
        <p:nvSpPr>
          <p:cNvPr id="4" name="Otsikko 5">
            <a:extLst>
              <a:ext uri="{FF2B5EF4-FFF2-40B4-BE49-F238E27FC236}">
                <a16:creationId xmlns:a16="http://schemas.microsoft.com/office/drawing/2014/main" id="{DBC07E22-DE65-E2DD-FE32-B61DCEDC1D8F}"/>
              </a:ext>
            </a:extLst>
          </p:cNvPr>
          <p:cNvSpPr txBox="1">
            <a:spLocks/>
          </p:cNvSpPr>
          <p:nvPr/>
        </p:nvSpPr>
        <p:spPr>
          <a:xfrm>
            <a:off x="5388251" y="2108750"/>
            <a:ext cx="5942358" cy="103545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3600" b="0" kern="1200" spc="-30" baseline="0">
                <a:solidFill>
                  <a:schemeClr val="accent1"/>
                </a:solidFill>
                <a:latin typeface="+mj-lt"/>
                <a:ea typeface="+mj-ea"/>
                <a:cs typeface="+mj-cs"/>
              </a:defRPr>
            </a:lvl1pPr>
          </a:lstStyle>
          <a:p>
            <a:pPr algn="ctr"/>
            <a:endParaRPr lang="fi-FI">
              <a:cs typeface="Calibri"/>
            </a:endParaRPr>
          </a:p>
        </p:txBody>
      </p:sp>
    </p:spTree>
    <p:extLst>
      <p:ext uri="{BB962C8B-B14F-4D97-AF65-F5344CB8AC3E}">
        <p14:creationId xmlns:p14="http://schemas.microsoft.com/office/powerpoint/2010/main" val="66063001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tsikko 5">
            <a:extLst>
              <a:ext uri="{FF2B5EF4-FFF2-40B4-BE49-F238E27FC236}">
                <a16:creationId xmlns:a16="http://schemas.microsoft.com/office/drawing/2014/main" id="{58BE62B4-6227-3842-F02B-FFA8C894C23D}"/>
              </a:ext>
            </a:extLst>
          </p:cNvPr>
          <p:cNvSpPr>
            <a:spLocks noGrp="1"/>
          </p:cNvSpPr>
          <p:nvPr>
            <p:ph type="title"/>
          </p:nvPr>
        </p:nvSpPr>
        <p:spPr>
          <a:xfrm>
            <a:off x="479425" y="476250"/>
            <a:ext cx="11233150" cy="864518"/>
          </a:xfrm>
        </p:spPr>
        <p:txBody>
          <a:bodyPr anchor="t">
            <a:normAutofit/>
          </a:bodyPr>
          <a:lstStyle/>
          <a:p>
            <a:r>
              <a:rPr lang="en-US"/>
              <a:t>Suomesta </a:t>
            </a:r>
            <a:r>
              <a:rPr lang="en-US" err="1"/>
              <a:t>maailman</a:t>
            </a:r>
            <a:r>
              <a:rPr lang="en-US"/>
              <a:t> </a:t>
            </a:r>
            <a:r>
              <a:rPr lang="en-US" err="1"/>
              <a:t>houkuttelevin</a:t>
            </a:r>
            <a:r>
              <a:rPr lang="en-US"/>
              <a:t> </a:t>
            </a:r>
            <a:r>
              <a:rPr lang="en-US" err="1"/>
              <a:t>vetytaousmaa</a:t>
            </a:r>
            <a:endParaRPr lang="fi-FI"/>
          </a:p>
        </p:txBody>
      </p:sp>
      <p:sp>
        <p:nvSpPr>
          <p:cNvPr id="2" name="Päivämäärän paikkamerkki 1">
            <a:extLst>
              <a:ext uri="{FF2B5EF4-FFF2-40B4-BE49-F238E27FC236}">
                <a16:creationId xmlns:a16="http://schemas.microsoft.com/office/drawing/2014/main" id="{F1DAB7CE-C952-29AC-3588-2097922F73F8}"/>
              </a:ext>
            </a:extLst>
          </p:cNvPr>
          <p:cNvSpPr>
            <a:spLocks noGrp="1"/>
          </p:cNvSpPr>
          <p:nvPr>
            <p:ph type="dt" sz="half" idx="10"/>
          </p:nvPr>
        </p:nvSpPr>
        <p:spPr>
          <a:xfrm>
            <a:off x="982662" y="6560567"/>
            <a:ext cx="2016993" cy="144016"/>
          </a:xfrm>
        </p:spPr>
        <p:txBody>
          <a:bodyPr anchor="ctr">
            <a:normAutofit/>
          </a:bodyPr>
          <a:lstStyle/>
          <a:p>
            <a:pPr>
              <a:spcAft>
                <a:spcPts val="600"/>
              </a:spcAft>
            </a:pPr>
            <a:fld id="{3F81DB3E-99F9-4338-86E9-14CE7A98A171}" type="datetime1">
              <a:rPr lang="en-US" smtClean="0"/>
              <a:pPr>
                <a:spcAft>
                  <a:spcPts val="600"/>
                </a:spcAft>
              </a:pPr>
              <a:t>6/29/2023</a:t>
            </a:fld>
            <a:endParaRPr lang="en-GB"/>
          </a:p>
        </p:txBody>
      </p:sp>
      <p:sp>
        <p:nvSpPr>
          <p:cNvPr id="3" name="Alatunnisteen paikkamerkki 2">
            <a:extLst>
              <a:ext uri="{FF2B5EF4-FFF2-40B4-BE49-F238E27FC236}">
                <a16:creationId xmlns:a16="http://schemas.microsoft.com/office/drawing/2014/main" id="{9F726A45-C7B5-DAE5-0185-E3B231870F87}"/>
              </a:ext>
            </a:extLst>
          </p:cNvPr>
          <p:cNvSpPr>
            <a:spLocks noGrp="1"/>
          </p:cNvSpPr>
          <p:nvPr>
            <p:ph type="ftr" sz="quarter" idx="11"/>
          </p:nvPr>
        </p:nvSpPr>
        <p:spPr>
          <a:xfrm>
            <a:off x="2999656" y="6560567"/>
            <a:ext cx="5153744" cy="144016"/>
          </a:xfrm>
        </p:spPr>
        <p:txBody>
          <a:bodyPr anchor="ctr">
            <a:normAutofit/>
          </a:bodyPr>
          <a:lstStyle/>
          <a:p>
            <a:pPr>
              <a:spcAft>
                <a:spcPts val="600"/>
              </a:spcAft>
            </a:pPr>
            <a:r>
              <a:rPr lang="en-GB"/>
              <a:t>Presentation name and Author</a:t>
            </a:r>
          </a:p>
        </p:txBody>
      </p:sp>
      <p:sp>
        <p:nvSpPr>
          <p:cNvPr id="4" name="Dian numeron paikkamerkki 3">
            <a:extLst>
              <a:ext uri="{FF2B5EF4-FFF2-40B4-BE49-F238E27FC236}">
                <a16:creationId xmlns:a16="http://schemas.microsoft.com/office/drawing/2014/main" id="{5683299D-6362-AA83-A0FE-20A6FFB2568A}"/>
              </a:ext>
            </a:extLst>
          </p:cNvPr>
          <p:cNvSpPr>
            <a:spLocks noGrp="1"/>
          </p:cNvSpPr>
          <p:nvPr>
            <p:ph type="sldNum" sz="quarter" idx="12"/>
          </p:nvPr>
        </p:nvSpPr>
        <p:spPr>
          <a:xfrm>
            <a:off x="479425" y="6560567"/>
            <a:ext cx="503238" cy="144016"/>
          </a:xfrm>
        </p:spPr>
        <p:txBody>
          <a:bodyPr anchor="ctr">
            <a:normAutofit/>
          </a:bodyPr>
          <a:lstStyle/>
          <a:p>
            <a:pPr>
              <a:spcAft>
                <a:spcPts val="600"/>
              </a:spcAft>
            </a:pPr>
            <a:fld id="{D2311017-6C23-4A48-8D88-5CABF0ADC80E}" type="slidenum">
              <a:rPr lang="en-GB" smtClean="0"/>
              <a:pPr>
                <a:spcAft>
                  <a:spcPts val="600"/>
                </a:spcAft>
              </a:pPr>
              <a:t>3</a:t>
            </a:fld>
            <a:endParaRPr lang="en-GB"/>
          </a:p>
        </p:txBody>
      </p:sp>
      <p:pic>
        <p:nvPicPr>
          <p:cNvPr id="8" name="Kuvan paikkamerkki 7">
            <a:extLst>
              <a:ext uri="{FF2B5EF4-FFF2-40B4-BE49-F238E27FC236}">
                <a16:creationId xmlns:a16="http://schemas.microsoft.com/office/drawing/2014/main" id="{06EED872-694A-92B5-269F-6CAE5EB66EBA}"/>
              </a:ext>
            </a:extLst>
          </p:cNvPr>
          <p:cNvPicPr>
            <a:picLocks noGrp="1" noChangeAspect="1"/>
          </p:cNvPicPr>
          <p:nvPr>
            <p:ph idx="1"/>
          </p:nvPr>
        </p:nvPicPr>
        <p:blipFill rotWithShape="1">
          <a:blip r:embed="rId3" cstate="screen">
            <a:extLst>
              <a:ext uri="{28A0092B-C50C-407E-A947-70E740481C1C}">
                <a14:useLocalDpi xmlns:a14="http://schemas.microsoft.com/office/drawing/2010/main"/>
              </a:ext>
            </a:extLst>
          </a:blip>
          <a:srcRect/>
          <a:stretch/>
        </p:blipFill>
        <p:spPr>
          <a:xfrm>
            <a:off x="0" y="0"/>
            <a:ext cx="12192000" cy="6858000"/>
          </a:xfrm>
          <a:noFill/>
        </p:spPr>
      </p:pic>
    </p:spTree>
    <p:extLst>
      <p:ext uri="{BB962C8B-B14F-4D97-AF65-F5344CB8AC3E}">
        <p14:creationId xmlns:p14="http://schemas.microsoft.com/office/powerpoint/2010/main" val="1285689239"/>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C74DC2-6F33-3DD2-25E6-B81D10ACFA16}"/>
              </a:ext>
            </a:extLst>
          </p:cNvPr>
          <p:cNvSpPr>
            <a:spLocks noGrp="1"/>
          </p:cNvSpPr>
          <p:nvPr>
            <p:ph type="title"/>
          </p:nvPr>
        </p:nvSpPr>
        <p:spPr>
          <a:xfrm>
            <a:off x="488478" y="467197"/>
            <a:ext cx="11233150" cy="864518"/>
          </a:xfrm>
        </p:spPr>
        <p:txBody>
          <a:bodyPr/>
          <a:lstStyle/>
          <a:p>
            <a:r>
              <a:rPr lang="sv-SE" sz="3000" dirty="0"/>
              <a:t>Vi utredde situationen för kommunernas och landskapens vätgasekonomi</a:t>
            </a:r>
            <a:br>
              <a:rPr lang="sv-SE" sz="3000" dirty="0"/>
            </a:br>
            <a:endParaRPr lang="fi-FI" sz="3000" dirty="0"/>
          </a:p>
        </p:txBody>
      </p:sp>
      <p:sp>
        <p:nvSpPr>
          <p:cNvPr id="6" name="Slide Number Placeholder 5">
            <a:extLst>
              <a:ext uri="{FF2B5EF4-FFF2-40B4-BE49-F238E27FC236}">
                <a16:creationId xmlns:a16="http://schemas.microsoft.com/office/drawing/2014/main" id="{ED99BCF9-14F7-0B42-5C02-4793619B6EE3}"/>
              </a:ext>
            </a:extLst>
          </p:cNvPr>
          <p:cNvSpPr>
            <a:spLocks noGrp="1"/>
          </p:cNvSpPr>
          <p:nvPr>
            <p:ph type="sldNum" sz="quarter" idx="12"/>
          </p:nvPr>
        </p:nvSpPr>
        <p:spPr/>
        <p:txBody>
          <a:bodyPr/>
          <a:lstStyle/>
          <a:p>
            <a:fld id="{D2311017-6C23-4A48-8D88-5CABF0ADC80E}" type="slidenum">
              <a:rPr lang="en-GB" smtClean="0"/>
              <a:t>4</a:t>
            </a:fld>
            <a:endParaRPr lang="en-GB"/>
          </a:p>
        </p:txBody>
      </p:sp>
      <p:sp>
        <p:nvSpPr>
          <p:cNvPr id="8" name="object 3">
            <a:extLst>
              <a:ext uri="{FF2B5EF4-FFF2-40B4-BE49-F238E27FC236}">
                <a16:creationId xmlns:a16="http://schemas.microsoft.com/office/drawing/2014/main" id="{53B23F0E-6B91-8E94-6E13-9C6BC73688B1}"/>
              </a:ext>
            </a:extLst>
          </p:cNvPr>
          <p:cNvSpPr/>
          <p:nvPr/>
        </p:nvSpPr>
        <p:spPr>
          <a:xfrm>
            <a:off x="479425" y="3097558"/>
            <a:ext cx="3599675" cy="2891416"/>
          </a:xfrm>
          <a:custGeom>
            <a:avLst/>
            <a:gdLst/>
            <a:ahLst/>
            <a:cxnLst/>
            <a:rect l="l" t="t" r="r" b="b"/>
            <a:pathLst>
              <a:path w="5473065" h="4320540">
                <a:moveTo>
                  <a:pt x="0" y="4320540"/>
                </a:moveTo>
                <a:lnTo>
                  <a:pt x="5472684" y="4320540"/>
                </a:lnTo>
                <a:lnTo>
                  <a:pt x="5472684" y="0"/>
                </a:lnTo>
                <a:lnTo>
                  <a:pt x="0" y="0"/>
                </a:lnTo>
                <a:lnTo>
                  <a:pt x="0" y="4320540"/>
                </a:lnTo>
                <a:close/>
              </a:path>
            </a:pathLst>
          </a:custGeom>
          <a:ln w="19050">
            <a:solidFill>
              <a:schemeClr val="accent1"/>
            </a:solidFill>
          </a:ln>
        </p:spPr>
        <p:txBody>
          <a:bodyPr wrap="square" lIns="0" tIns="0" rIns="0" bIns="0" rtlCol="0"/>
          <a:lstStyle/>
          <a:p>
            <a:endParaRPr/>
          </a:p>
        </p:txBody>
      </p:sp>
      <p:sp>
        <p:nvSpPr>
          <p:cNvPr id="9" name="object 4">
            <a:extLst>
              <a:ext uri="{FF2B5EF4-FFF2-40B4-BE49-F238E27FC236}">
                <a16:creationId xmlns:a16="http://schemas.microsoft.com/office/drawing/2014/main" id="{1EE5269C-C0E4-C355-D093-6A407A2595DB}"/>
              </a:ext>
            </a:extLst>
          </p:cNvPr>
          <p:cNvSpPr txBox="1">
            <a:spLocks/>
          </p:cNvSpPr>
          <p:nvPr/>
        </p:nvSpPr>
        <p:spPr>
          <a:xfrm>
            <a:off x="585718" y="3599494"/>
            <a:ext cx="4037815" cy="2666756"/>
          </a:xfrm>
          <a:prstGeom prst="rect">
            <a:avLst/>
          </a:prstGeom>
        </p:spPr>
        <p:txBody>
          <a:bodyPr vert="horz" wrap="square" lIns="0" tIns="12065" rIns="0" bIns="0" rtlCol="0">
            <a:spAutoFit/>
          </a:bodyPr>
          <a:lstStyle>
            <a:lvl1pPr marL="357188" indent="-357188" algn="l" defTabSz="914400" rtl="0" eaLnBrk="1" latinLnBrk="0" hangingPunct="1">
              <a:lnSpc>
                <a:spcPct val="100000"/>
              </a:lnSpc>
              <a:spcBef>
                <a:spcPts val="8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714375" indent="-357188" algn="l" defTabSz="914400" rtl="0" eaLnBrk="1" latinLnBrk="0" hangingPunct="1">
              <a:lnSpc>
                <a:spcPct val="100000"/>
              </a:lnSpc>
              <a:spcBef>
                <a:spcPts val="800"/>
              </a:spcBef>
              <a:buClr>
                <a:schemeClr val="accent1"/>
              </a:buClr>
              <a:buFont typeface="Calibri Light" panose="020F0302020204030204" pitchFamily="34" charset="0"/>
              <a:buChar char="–"/>
              <a:defRPr sz="2000" kern="1200">
                <a:solidFill>
                  <a:schemeClr val="tx1"/>
                </a:solidFill>
                <a:latin typeface="+mn-lt"/>
                <a:ea typeface="+mn-ea"/>
                <a:cs typeface="+mn-cs"/>
              </a:defRPr>
            </a:lvl2pPr>
            <a:lvl3pPr marL="1071563" indent="-357188" algn="l" defTabSz="914400" rtl="0" eaLnBrk="1" latinLnBrk="0" hangingPunct="1">
              <a:lnSpc>
                <a:spcPct val="100000"/>
              </a:lnSpc>
              <a:spcBef>
                <a:spcPts val="8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438275" indent="-366713" algn="l" defTabSz="914400" rtl="0" eaLnBrk="1" latinLnBrk="0" hangingPunct="1">
              <a:lnSpc>
                <a:spcPct val="100000"/>
              </a:lnSpc>
              <a:spcBef>
                <a:spcPts val="800"/>
              </a:spcBef>
              <a:buClr>
                <a:schemeClr val="accent1"/>
              </a:buClr>
              <a:buFont typeface="Calibri Light" panose="020F0302020204030204" pitchFamily="34" charset="0"/>
              <a:buChar char="–"/>
              <a:defRPr sz="1600" kern="1200">
                <a:solidFill>
                  <a:schemeClr val="tx1"/>
                </a:solidFill>
                <a:latin typeface="+mn-lt"/>
                <a:ea typeface="+mn-ea"/>
                <a:cs typeface="+mn-cs"/>
              </a:defRPr>
            </a:lvl4pPr>
            <a:lvl5pPr marL="1795463" indent="-357188" algn="l" defTabSz="914400" rtl="0" eaLnBrk="1" latinLnBrk="0" hangingPunct="1">
              <a:lnSpc>
                <a:spcPct val="100000"/>
              </a:lnSpc>
              <a:spcBef>
                <a:spcPts val="8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15265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509838"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868613" indent="-358775"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22580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297815" marR="652145" indent="-285750">
              <a:spcBef>
                <a:spcPts val="95"/>
              </a:spcBef>
              <a:buClr>
                <a:srgbClr val="E6008B"/>
              </a:buClr>
              <a:tabLst>
                <a:tab pos="299085" algn="l"/>
                <a:tab pos="299720" algn="l"/>
              </a:tabLst>
            </a:pPr>
            <a:r>
              <a:rPr lang="sv-SE" sz="1400" spc="-10" dirty="0"/>
              <a:t>Omvälvningen av energisystemet har börjat med projekt för förnybar energi och projektpubliceringar, och projekten fokuserar på västra Finland. Projekt håller också på att utvecklas i större utsträckning i runt om i Finland.</a:t>
            </a:r>
          </a:p>
          <a:p>
            <a:pPr marL="297815" marR="652145" indent="-285750">
              <a:spcBef>
                <a:spcPts val="95"/>
              </a:spcBef>
              <a:buClr>
                <a:srgbClr val="E6008B"/>
              </a:buClr>
              <a:tabLst>
                <a:tab pos="299085" algn="l"/>
                <a:tab pos="299720" algn="l"/>
              </a:tabLst>
            </a:pPr>
            <a:r>
              <a:rPr lang="sv-SE" sz="1400" spc="-10" dirty="0"/>
              <a:t>Det upplevs att det finns många aktörer i främjandet av vätgasekonomin, varvid behovet av samarbete och information framhävs.</a:t>
            </a:r>
          </a:p>
          <a:p>
            <a:pPr marL="297815" marR="652145" indent="-285750">
              <a:spcBef>
                <a:spcPts val="95"/>
              </a:spcBef>
              <a:buClr>
                <a:srgbClr val="E6008B"/>
              </a:buClr>
              <a:tabLst>
                <a:tab pos="299085" algn="l"/>
                <a:tab pos="299720" algn="l"/>
              </a:tabLst>
            </a:pPr>
            <a:endParaRPr lang="sv-SE" sz="1400" spc="-10" dirty="0"/>
          </a:p>
          <a:p>
            <a:pPr marL="297815" marR="652145" indent="-285750">
              <a:spcBef>
                <a:spcPts val="95"/>
              </a:spcBef>
              <a:buClr>
                <a:srgbClr val="E6008B"/>
              </a:buClr>
              <a:tabLst>
                <a:tab pos="299085" algn="l"/>
                <a:tab pos="299720" algn="l"/>
              </a:tabLst>
            </a:pPr>
            <a:endParaRPr lang="sv-SE" sz="1600" spc="-10" dirty="0"/>
          </a:p>
        </p:txBody>
      </p:sp>
      <p:sp>
        <p:nvSpPr>
          <p:cNvPr id="17" name="object 10">
            <a:extLst>
              <a:ext uri="{FF2B5EF4-FFF2-40B4-BE49-F238E27FC236}">
                <a16:creationId xmlns:a16="http://schemas.microsoft.com/office/drawing/2014/main" id="{D7231398-C329-8F62-663D-BCA86BCE3C96}"/>
              </a:ext>
            </a:extLst>
          </p:cNvPr>
          <p:cNvSpPr txBox="1"/>
          <p:nvPr/>
        </p:nvSpPr>
        <p:spPr>
          <a:xfrm>
            <a:off x="584924" y="2744704"/>
            <a:ext cx="3435314" cy="698909"/>
          </a:xfrm>
          <a:prstGeom prst="rect">
            <a:avLst/>
          </a:prstGeom>
          <a:solidFill>
            <a:schemeClr val="bg1"/>
          </a:solidFill>
        </p:spPr>
        <p:txBody>
          <a:bodyPr vert="horz" wrap="square" lIns="0" tIns="53975" rIns="0" bIns="0" rtlCol="0">
            <a:spAutoFit/>
          </a:bodyPr>
          <a:lstStyle/>
          <a:p>
            <a:pPr marL="12700" marR="5080" algn="ctr">
              <a:lnSpc>
                <a:spcPts val="2590"/>
              </a:lnSpc>
              <a:spcBef>
                <a:spcPts val="425"/>
              </a:spcBef>
            </a:pPr>
            <a:r>
              <a:rPr lang="sv-SE" sz="1700" spc="-40" dirty="0">
                <a:solidFill>
                  <a:srgbClr val="E6008B"/>
                </a:solidFill>
                <a:latin typeface="Calibri"/>
                <a:cs typeface="Calibri"/>
              </a:rPr>
              <a:t>Främjande av vätgasekonomin är ett gemensamt arbete med många aktörer</a:t>
            </a:r>
            <a:endParaRPr sz="1700" dirty="0">
              <a:latin typeface="Calibri"/>
              <a:cs typeface="Calibri"/>
            </a:endParaRPr>
          </a:p>
        </p:txBody>
      </p:sp>
      <p:sp>
        <p:nvSpPr>
          <p:cNvPr id="18" name="object 3">
            <a:extLst>
              <a:ext uri="{FF2B5EF4-FFF2-40B4-BE49-F238E27FC236}">
                <a16:creationId xmlns:a16="http://schemas.microsoft.com/office/drawing/2014/main" id="{E6D6B65E-FA37-B3F6-EA9F-1E9C4A8882A1}"/>
              </a:ext>
            </a:extLst>
          </p:cNvPr>
          <p:cNvSpPr/>
          <p:nvPr/>
        </p:nvSpPr>
        <p:spPr>
          <a:xfrm>
            <a:off x="4245533" y="3097558"/>
            <a:ext cx="3599675" cy="2891416"/>
          </a:xfrm>
          <a:custGeom>
            <a:avLst/>
            <a:gdLst/>
            <a:ahLst/>
            <a:cxnLst/>
            <a:rect l="l" t="t" r="r" b="b"/>
            <a:pathLst>
              <a:path w="5473065" h="4320540">
                <a:moveTo>
                  <a:pt x="0" y="4320540"/>
                </a:moveTo>
                <a:lnTo>
                  <a:pt x="5472684" y="4320540"/>
                </a:lnTo>
                <a:lnTo>
                  <a:pt x="5472684" y="0"/>
                </a:lnTo>
                <a:lnTo>
                  <a:pt x="0" y="0"/>
                </a:lnTo>
                <a:lnTo>
                  <a:pt x="0" y="4320540"/>
                </a:lnTo>
                <a:close/>
              </a:path>
            </a:pathLst>
          </a:custGeom>
          <a:ln w="19050">
            <a:solidFill>
              <a:srgbClr val="5EABE5"/>
            </a:solidFill>
          </a:ln>
        </p:spPr>
        <p:txBody>
          <a:bodyPr wrap="square" lIns="0" tIns="0" rIns="0" bIns="0" rtlCol="0"/>
          <a:lstStyle/>
          <a:p>
            <a:endParaRPr/>
          </a:p>
        </p:txBody>
      </p:sp>
      <p:sp>
        <p:nvSpPr>
          <p:cNvPr id="19" name="object 3">
            <a:extLst>
              <a:ext uri="{FF2B5EF4-FFF2-40B4-BE49-F238E27FC236}">
                <a16:creationId xmlns:a16="http://schemas.microsoft.com/office/drawing/2014/main" id="{AA3AB005-865C-BF56-ED63-AA4C1AA7ED24}"/>
              </a:ext>
            </a:extLst>
          </p:cNvPr>
          <p:cNvSpPr/>
          <p:nvPr/>
        </p:nvSpPr>
        <p:spPr>
          <a:xfrm>
            <a:off x="8007401" y="3097558"/>
            <a:ext cx="3599675" cy="2891416"/>
          </a:xfrm>
          <a:custGeom>
            <a:avLst/>
            <a:gdLst/>
            <a:ahLst/>
            <a:cxnLst/>
            <a:rect l="l" t="t" r="r" b="b"/>
            <a:pathLst>
              <a:path w="5473065" h="4320540">
                <a:moveTo>
                  <a:pt x="0" y="4320540"/>
                </a:moveTo>
                <a:lnTo>
                  <a:pt x="5472684" y="4320540"/>
                </a:lnTo>
                <a:lnTo>
                  <a:pt x="5472684" y="0"/>
                </a:lnTo>
                <a:lnTo>
                  <a:pt x="0" y="0"/>
                </a:lnTo>
                <a:lnTo>
                  <a:pt x="0" y="4320540"/>
                </a:lnTo>
                <a:close/>
              </a:path>
            </a:pathLst>
          </a:custGeom>
          <a:ln w="19050">
            <a:solidFill>
              <a:srgbClr val="5AB732"/>
            </a:solidFill>
          </a:ln>
        </p:spPr>
        <p:txBody>
          <a:bodyPr wrap="square" lIns="0" tIns="0" rIns="0" bIns="0" rtlCol="0"/>
          <a:lstStyle/>
          <a:p>
            <a:endParaRPr/>
          </a:p>
        </p:txBody>
      </p:sp>
      <p:sp>
        <p:nvSpPr>
          <p:cNvPr id="20" name="object 4">
            <a:extLst>
              <a:ext uri="{FF2B5EF4-FFF2-40B4-BE49-F238E27FC236}">
                <a16:creationId xmlns:a16="http://schemas.microsoft.com/office/drawing/2014/main" id="{DBA23E6F-886C-8CF9-4C03-4BF06EE47224}"/>
              </a:ext>
            </a:extLst>
          </p:cNvPr>
          <p:cNvSpPr txBox="1">
            <a:spLocks/>
          </p:cNvSpPr>
          <p:nvPr/>
        </p:nvSpPr>
        <p:spPr>
          <a:xfrm>
            <a:off x="4380394" y="3625931"/>
            <a:ext cx="3870147" cy="2361544"/>
          </a:xfrm>
          <a:prstGeom prst="rect">
            <a:avLst/>
          </a:prstGeom>
        </p:spPr>
        <p:txBody>
          <a:bodyPr vert="horz" wrap="square" lIns="0" tIns="12065" rIns="0" bIns="0" rtlCol="0">
            <a:spAutoFit/>
          </a:bodyPr>
          <a:lstStyle>
            <a:lvl1pPr marL="357188" indent="-357188" algn="l" defTabSz="914400" rtl="0" eaLnBrk="1" latinLnBrk="0" hangingPunct="1">
              <a:lnSpc>
                <a:spcPct val="100000"/>
              </a:lnSpc>
              <a:spcBef>
                <a:spcPts val="8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714375" indent="-357188" algn="l" defTabSz="914400" rtl="0" eaLnBrk="1" latinLnBrk="0" hangingPunct="1">
              <a:lnSpc>
                <a:spcPct val="100000"/>
              </a:lnSpc>
              <a:spcBef>
                <a:spcPts val="800"/>
              </a:spcBef>
              <a:buClr>
                <a:schemeClr val="accent1"/>
              </a:buClr>
              <a:buFont typeface="Calibri Light" panose="020F0302020204030204" pitchFamily="34" charset="0"/>
              <a:buChar char="–"/>
              <a:defRPr sz="2000" kern="1200">
                <a:solidFill>
                  <a:schemeClr val="tx1"/>
                </a:solidFill>
                <a:latin typeface="+mn-lt"/>
                <a:ea typeface="+mn-ea"/>
                <a:cs typeface="+mn-cs"/>
              </a:defRPr>
            </a:lvl2pPr>
            <a:lvl3pPr marL="1071563" indent="-357188" algn="l" defTabSz="914400" rtl="0" eaLnBrk="1" latinLnBrk="0" hangingPunct="1">
              <a:lnSpc>
                <a:spcPct val="100000"/>
              </a:lnSpc>
              <a:spcBef>
                <a:spcPts val="8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438275" indent="-366713" algn="l" defTabSz="914400" rtl="0" eaLnBrk="1" latinLnBrk="0" hangingPunct="1">
              <a:lnSpc>
                <a:spcPct val="100000"/>
              </a:lnSpc>
              <a:spcBef>
                <a:spcPts val="800"/>
              </a:spcBef>
              <a:buClr>
                <a:schemeClr val="accent1"/>
              </a:buClr>
              <a:buFont typeface="Calibri Light" panose="020F0302020204030204" pitchFamily="34" charset="0"/>
              <a:buChar char="–"/>
              <a:defRPr sz="1600" kern="1200">
                <a:solidFill>
                  <a:schemeClr val="tx1"/>
                </a:solidFill>
                <a:latin typeface="+mn-lt"/>
                <a:ea typeface="+mn-ea"/>
                <a:cs typeface="+mn-cs"/>
              </a:defRPr>
            </a:lvl4pPr>
            <a:lvl5pPr marL="1795463" indent="-357188" algn="l" defTabSz="914400" rtl="0" eaLnBrk="1" latinLnBrk="0" hangingPunct="1">
              <a:lnSpc>
                <a:spcPct val="100000"/>
              </a:lnSpc>
              <a:spcBef>
                <a:spcPts val="8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15265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509838"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868613" indent="-358775"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22580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299085" marR="652145" indent="-287020">
              <a:spcBef>
                <a:spcPts val="95"/>
              </a:spcBef>
              <a:buClr>
                <a:srgbClr val="E6008B"/>
              </a:buClr>
              <a:buFont typeface="Arial"/>
              <a:buChar char="•"/>
              <a:tabLst>
                <a:tab pos="299085" algn="l"/>
                <a:tab pos="299720" algn="l"/>
              </a:tabLst>
            </a:pPr>
            <a:r>
              <a:rPr lang="sv-SE" sz="1500" spc="-10" dirty="0"/>
              <a:t>Markanvändningsexperter behöver mångsidig information om vätgasinfrastrukturen, från uppgifter om vätgasteknik till säkerhet.</a:t>
            </a:r>
          </a:p>
          <a:p>
            <a:pPr marL="299085" marR="652145" indent="-287020">
              <a:spcBef>
                <a:spcPts val="95"/>
              </a:spcBef>
              <a:buClr>
                <a:srgbClr val="E6008B"/>
              </a:buClr>
              <a:buFont typeface="Arial"/>
              <a:buChar char="•"/>
              <a:tabLst>
                <a:tab pos="299085" algn="l"/>
                <a:tab pos="299720" algn="l"/>
              </a:tabLst>
            </a:pPr>
            <a:r>
              <a:rPr lang="sv-SE" sz="1500" spc="-10" dirty="0"/>
              <a:t>Som flaskhalsar i planerings- och planläggningsarbetet konstaterades bl.a. beaktandet av naturvärden samt samordningen av planläggningsarbetet och tidtabellerna för projekten.</a:t>
            </a:r>
          </a:p>
          <a:p>
            <a:pPr marL="299085" marR="652145" indent="-287020">
              <a:spcBef>
                <a:spcPts val="95"/>
              </a:spcBef>
              <a:buClr>
                <a:srgbClr val="E6008B"/>
              </a:buClr>
              <a:buFont typeface="Arial"/>
              <a:buChar char="•"/>
              <a:tabLst>
                <a:tab pos="299085" algn="l"/>
                <a:tab pos="299720" algn="l"/>
              </a:tabLst>
            </a:pPr>
            <a:endParaRPr lang="fi-FI" sz="1600" spc="-10" dirty="0"/>
          </a:p>
        </p:txBody>
      </p:sp>
      <p:sp>
        <p:nvSpPr>
          <p:cNvPr id="21" name="object 4">
            <a:extLst>
              <a:ext uri="{FF2B5EF4-FFF2-40B4-BE49-F238E27FC236}">
                <a16:creationId xmlns:a16="http://schemas.microsoft.com/office/drawing/2014/main" id="{FF669CE4-535D-0766-A6B1-AEB988808DF3}"/>
              </a:ext>
            </a:extLst>
          </p:cNvPr>
          <p:cNvSpPr txBox="1">
            <a:spLocks/>
          </p:cNvSpPr>
          <p:nvPr/>
        </p:nvSpPr>
        <p:spPr>
          <a:xfrm>
            <a:off x="8137698" y="3625931"/>
            <a:ext cx="4126599" cy="1748556"/>
          </a:xfrm>
          <a:prstGeom prst="rect">
            <a:avLst/>
          </a:prstGeom>
        </p:spPr>
        <p:txBody>
          <a:bodyPr vert="horz" wrap="square" lIns="0" tIns="12065" rIns="0" bIns="0" rtlCol="0">
            <a:spAutoFit/>
          </a:bodyPr>
          <a:lstStyle>
            <a:lvl1pPr marL="357188" indent="-357188" algn="l" defTabSz="914400" rtl="0" eaLnBrk="1" latinLnBrk="0" hangingPunct="1">
              <a:lnSpc>
                <a:spcPct val="100000"/>
              </a:lnSpc>
              <a:spcBef>
                <a:spcPts val="8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714375" indent="-357188" algn="l" defTabSz="914400" rtl="0" eaLnBrk="1" latinLnBrk="0" hangingPunct="1">
              <a:lnSpc>
                <a:spcPct val="100000"/>
              </a:lnSpc>
              <a:spcBef>
                <a:spcPts val="800"/>
              </a:spcBef>
              <a:buClr>
                <a:schemeClr val="accent1"/>
              </a:buClr>
              <a:buFont typeface="Calibri Light" panose="020F0302020204030204" pitchFamily="34" charset="0"/>
              <a:buChar char="–"/>
              <a:defRPr sz="2000" kern="1200">
                <a:solidFill>
                  <a:schemeClr val="tx1"/>
                </a:solidFill>
                <a:latin typeface="+mn-lt"/>
                <a:ea typeface="+mn-ea"/>
                <a:cs typeface="+mn-cs"/>
              </a:defRPr>
            </a:lvl2pPr>
            <a:lvl3pPr marL="1071563" indent="-357188" algn="l" defTabSz="914400" rtl="0" eaLnBrk="1" latinLnBrk="0" hangingPunct="1">
              <a:lnSpc>
                <a:spcPct val="100000"/>
              </a:lnSpc>
              <a:spcBef>
                <a:spcPts val="8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438275" indent="-366713" algn="l" defTabSz="914400" rtl="0" eaLnBrk="1" latinLnBrk="0" hangingPunct="1">
              <a:lnSpc>
                <a:spcPct val="100000"/>
              </a:lnSpc>
              <a:spcBef>
                <a:spcPts val="800"/>
              </a:spcBef>
              <a:buClr>
                <a:schemeClr val="accent1"/>
              </a:buClr>
              <a:buFont typeface="Calibri Light" panose="020F0302020204030204" pitchFamily="34" charset="0"/>
              <a:buChar char="–"/>
              <a:defRPr sz="1600" kern="1200">
                <a:solidFill>
                  <a:schemeClr val="tx1"/>
                </a:solidFill>
                <a:latin typeface="+mn-lt"/>
                <a:ea typeface="+mn-ea"/>
                <a:cs typeface="+mn-cs"/>
              </a:defRPr>
            </a:lvl4pPr>
            <a:lvl5pPr marL="1795463" indent="-357188" algn="l" defTabSz="914400" rtl="0" eaLnBrk="1" latinLnBrk="0" hangingPunct="1">
              <a:lnSpc>
                <a:spcPct val="100000"/>
              </a:lnSpc>
              <a:spcBef>
                <a:spcPts val="8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15265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509838"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868613" indent="-358775"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225800" indent="-357188" algn="l" defTabSz="914400" rtl="0" eaLnBrk="1" latinLnBrk="0" hangingPunct="1">
              <a:lnSpc>
                <a:spcPct val="100000"/>
              </a:lnSpc>
              <a:spcBef>
                <a:spcPts val="8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299085" marR="652145" indent="-287020">
              <a:spcBef>
                <a:spcPts val="95"/>
              </a:spcBef>
              <a:buClr>
                <a:srgbClr val="E6008B"/>
              </a:buClr>
              <a:buFont typeface="Arial"/>
              <a:buChar char="•"/>
              <a:tabLst>
                <a:tab pos="299085" algn="l"/>
                <a:tab pos="299720" algn="l"/>
              </a:tabLst>
            </a:pPr>
            <a:r>
              <a:rPr lang="sv-SE" sz="1600" spc="-10" dirty="0"/>
              <a:t>Vid intervjuerna upplevdes Gasgrids tillgänglighet och synlighet vara viktigt</a:t>
            </a:r>
          </a:p>
          <a:p>
            <a:pPr marL="299085" marR="652145" indent="-287020">
              <a:spcBef>
                <a:spcPts val="95"/>
              </a:spcBef>
              <a:buClr>
                <a:srgbClr val="E6008B"/>
              </a:buClr>
              <a:buFont typeface="Arial"/>
              <a:buChar char="•"/>
              <a:tabLst>
                <a:tab pos="299085" algn="l"/>
                <a:tab pos="299720" algn="l"/>
              </a:tabLst>
            </a:pPr>
            <a:r>
              <a:rPr lang="sv-SE" sz="1600" spc="-10" dirty="0"/>
              <a:t>De information man vil ha av Gasgrid var bl.a. precisering av planerna för vätgasrör, konkret praktisk information om gas och vätgas samt teknisk information om planerade vätgasrör</a:t>
            </a:r>
          </a:p>
        </p:txBody>
      </p:sp>
      <p:sp>
        <p:nvSpPr>
          <p:cNvPr id="27" name="object 10">
            <a:extLst>
              <a:ext uri="{FF2B5EF4-FFF2-40B4-BE49-F238E27FC236}">
                <a16:creationId xmlns:a16="http://schemas.microsoft.com/office/drawing/2014/main" id="{D1C6E2FE-FC78-DF4B-049D-B76481B5243F}"/>
              </a:ext>
            </a:extLst>
          </p:cNvPr>
          <p:cNvSpPr txBox="1"/>
          <p:nvPr/>
        </p:nvSpPr>
        <p:spPr>
          <a:xfrm>
            <a:off x="4566719" y="2744704"/>
            <a:ext cx="2894202" cy="705706"/>
          </a:xfrm>
          <a:prstGeom prst="rect">
            <a:avLst/>
          </a:prstGeom>
          <a:solidFill>
            <a:schemeClr val="bg1"/>
          </a:solidFill>
        </p:spPr>
        <p:txBody>
          <a:bodyPr vert="horz" wrap="square" lIns="0" tIns="53975" rIns="0" bIns="0" rtlCol="0">
            <a:spAutoFit/>
          </a:bodyPr>
          <a:lstStyle/>
          <a:p>
            <a:pPr marL="12700" marR="5080" algn="ctr">
              <a:lnSpc>
                <a:spcPts val="2590"/>
              </a:lnSpc>
              <a:spcBef>
                <a:spcPts val="425"/>
              </a:spcBef>
            </a:pPr>
            <a:r>
              <a:rPr lang="sv-SE" sz="2000" spc="-40" dirty="0">
                <a:solidFill>
                  <a:srgbClr val="5EABE5"/>
                </a:solidFill>
                <a:latin typeface="Calibri"/>
                <a:cs typeface="Calibri"/>
              </a:rPr>
              <a:t>Vätgas är förknippat med ett stort informationsbehov</a:t>
            </a:r>
          </a:p>
        </p:txBody>
      </p:sp>
      <p:sp>
        <p:nvSpPr>
          <p:cNvPr id="28" name="object 10">
            <a:extLst>
              <a:ext uri="{FF2B5EF4-FFF2-40B4-BE49-F238E27FC236}">
                <a16:creationId xmlns:a16="http://schemas.microsoft.com/office/drawing/2014/main" id="{7D7B3425-F0B6-6689-A47B-CABE2C55630C}"/>
              </a:ext>
            </a:extLst>
          </p:cNvPr>
          <p:cNvSpPr txBox="1"/>
          <p:nvPr/>
        </p:nvSpPr>
        <p:spPr>
          <a:xfrm>
            <a:off x="8166394" y="2744704"/>
            <a:ext cx="3304005" cy="702372"/>
          </a:xfrm>
          <a:prstGeom prst="rect">
            <a:avLst/>
          </a:prstGeom>
          <a:solidFill>
            <a:schemeClr val="bg1"/>
          </a:solidFill>
        </p:spPr>
        <p:txBody>
          <a:bodyPr vert="horz" wrap="square" lIns="0" tIns="53975" rIns="0" bIns="0" rtlCol="0">
            <a:spAutoFit/>
          </a:bodyPr>
          <a:lstStyle/>
          <a:p>
            <a:pPr marL="12700" marR="5080" algn="ctr">
              <a:lnSpc>
                <a:spcPts val="2590"/>
              </a:lnSpc>
              <a:spcBef>
                <a:spcPts val="425"/>
              </a:spcBef>
            </a:pPr>
            <a:r>
              <a:rPr lang="sv-SE" sz="1900" spc="-40" dirty="0">
                <a:solidFill>
                  <a:srgbClr val="5AB732"/>
                </a:solidFill>
                <a:latin typeface="Calibri"/>
                <a:cs typeface="Calibri"/>
              </a:rPr>
              <a:t>Gasgrids roll ansågs viktig för uppbyggnaden av vätgasekonomin</a:t>
            </a:r>
          </a:p>
        </p:txBody>
      </p:sp>
      <p:sp>
        <p:nvSpPr>
          <p:cNvPr id="5" name="TextBox 4">
            <a:extLst>
              <a:ext uri="{FF2B5EF4-FFF2-40B4-BE49-F238E27FC236}">
                <a16:creationId xmlns:a16="http://schemas.microsoft.com/office/drawing/2014/main" id="{90A4211B-CD42-1096-13C2-2F85CCE31B79}"/>
              </a:ext>
            </a:extLst>
          </p:cNvPr>
          <p:cNvSpPr txBox="1"/>
          <p:nvPr/>
        </p:nvSpPr>
        <p:spPr>
          <a:xfrm>
            <a:off x="386642" y="1404644"/>
            <a:ext cx="11220433" cy="1015663"/>
          </a:xfrm>
          <a:prstGeom prst="rect">
            <a:avLst/>
          </a:prstGeom>
          <a:noFill/>
        </p:spPr>
        <p:txBody>
          <a:bodyPr wrap="square">
            <a:spAutoFit/>
          </a:bodyPr>
          <a:lstStyle/>
          <a:p>
            <a:r>
              <a:rPr lang="sv-SE" sz="2000" dirty="0"/>
              <a:t>Gasgrid främjar projekt för utveckling av vätgasinfrastrukturen och </a:t>
            </a:r>
            <a:r>
              <a:rPr lang="sv-SE" sz="2000" b="1" dirty="0"/>
              <a:t>undersöker för närvarande alternativa sträckningar för vätgasrör</a:t>
            </a:r>
            <a:r>
              <a:rPr lang="sv-SE" sz="2000" dirty="0"/>
              <a:t>. För att stödja detta arbete genomfördes en intervjurunda med hjälp av vilken situationen i fråga om </a:t>
            </a:r>
            <a:r>
              <a:rPr lang="sv-SE" sz="2000" b="1" dirty="0"/>
              <a:t>kommunernas och landskapens markanvändningsplanering kartlades</a:t>
            </a:r>
            <a:r>
              <a:rPr lang="sv-SE" sz="2000" dirty="0"/>
              <a:t>.</a:t>
            </a:r>
          </a:p>
        </p:txBody>
      </p:sp>
    </p:spTree>
    <p:extLst>
      <p:ext uri="{BB962C8B-B14F-4D97-AF65-F5344CB8AC3E}">
        <p14:creationId xmlns:p14="http://schemas.microsoft.com/office/powerpoint/2010/main" val="276939176"/>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latunnisteen paikkamerkki 4">
            <a:extLst>
              <a:ext uri="{FF2B5EF4-FFF2-40B4-BE49-F238E27FC236}">
                <a16:creationId xmlns:a16="http://schemas.microsoft.com/office/drawing/2014/main" id="{1957E1B3-C4A4-4FD0-AC81-740E7C003E9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0" i="0" u="none" strike="noStrike" kern="1200" cap="all" spc="100" normalizeH="0" baseline="0" noProof="0">
                <a:ln>
                  <a:noFill/>
                </a:ln>
                <a:noFill/>
                <a:effectLst/>
                <a:uLnTx/>
                <a:uFillTx/>
                <a:latin typeface="Calibri Light"/>
                <a:ea typeface="+mn-ea"/>
                <a:cs typeface="+mn-cs"/>
              </a:rPr>
              <a:t>Maakuntien ja kuntien rooli vetytalouden ja infrastruktuurin kehitystyössä    Gasgridin selvitystyön avauswebinaari 10.5.2023 </a:t>
            </a:r>
            <a:endParaRPr kumimoji="0" lang="en-GB" sz="700" b="0" i="0" u="none" strike="noStrike" kern="1200" cap="all" spc="100" normalizeH="0" baseline="0" noProof="0">
              <a:ln>
                <a:noFill/>
              </a:ln>
              <a:noFill/>
              <a:effectLst/>
              <a:uLnTx/>
              <a:uFillTx/>
              <a:latin typeface="Calibri Light"/>
              <a:ea typeface="+mn-ea"/>
              <a:cs typeface="+mn-cs"/>
            </a:endParaRPr>
          </a:p>
        </p:txBody>
      </p:sp>
      <p:sp>
        <p:nvSpPr>
          <p:cNvPr id="2" name="Date Placeholder 1">
            <a:extLst>
              <a:ext uri="{FF2B5EF4-FFF2-40B4-BE49-F238E27FC236}">
                <a16:creationId xmlns:a16="http://schemas.microsoft.com/office/drawing/2014/main" id="{B4DA843A-8509-C379-3B31-C94F58F0AF03}"/>
              </a:ext>
            </a:extLst>
          </p:cNvPr>
          <p:cNvSpPr>
            <a:spLocks noGrp="1"/>
          </p:cNvSpPr>
          <p:nvPr>
            <p:ph type="dt" sz="half" idx="10"/>
          </p:nvPr>
        </p:nvSpPr>
        <p:spPr/>
        <p:txBody>
          <a:bodyPr/>
          <a:lstStyle/>
          <a:p>
            <a:r>
              <a:rPr lang="fi-FI"/>
              <a:t>10.5.2023</a:t>
            </a:r>
            <a:endParaRPr lang="en-GB"/>
          </a:p>
        </p:txBody>
      </p:sp>
      <p:sp>
        <p:nvSpPr>
          <p:cNvPr id="3" name="Slide Number Placeholder 2">
            <a:extLst>
              <a:ext uri="{FF2B5EF4-FFF2-40B4-BE49-F238E27FC236}">
                <a16:creationId xmlns:a16="http://schemas.microsoft.com/office/drawing/2014/main" id="{FF363DE9-2E6F-207E-529D-13690E19AECB}"/>
              </a:ext>
            </a:extLst>
          </p:cNvPr>
          <p:cNvSpPr>
            <a:spLocks noGrp="1"/>
          </p:cNvSpPr>
          <p:nvPr>
            <p:ph type="sldNum" sz="quarter" idx="12"/>
          </p:nvPr>
        </p:nvSpPr>
        <p:spPr/>
        <p:txBody>
          <a:bodyPr/>
          <a:lstStyle/>
          <a:p>
            <a:fld id="{D2311017-6C23-4A48-8D88-5CABF0ADC80E}" type="slidenum">
              <a:rPr lang="en-GB" dirty="0" smtClean="0"/>
              <a:pPr/>
              <a:t>5</a:t>
            </a:fld>
            <a:endParaRPr lang="en-GB"/>
          </a:p>
        </p:txBody>
      </p:sp>
      <p:pic>
        <p:nvPicPr>
          <p:cNvPr id="12" name="Picture 12">
            <a:extLst>
              <a:ext uri="{FF2B5EF4-FFF2-40B4-BE49-F238E27FC236}">
                <a16:creationId xmlns:a16="http://schemas.microsoft.com/office/drawing/2014/main" id="{04982D25-12E4-B3F6-E34F-B69152EA38B7}"/>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p:blipFill>
        <p:spPr>
          <a:xfrm>
            <a:off x="-29688" y="0"/>
            <a:ext cx="12221688" cy="6858000"/>
          </a:xfrm>
        </p:spPr>
      </p:pic>
      <p:sp>
        <p:nvSpPr>
          <p:cNvPr id="17" name="Title 2">
            <a:extLst>
              <a:ext uri="{FF2B5EF4-FFF2-40B4-BE49-F238E27FC236}">
                <a16:creationId xmlns:a16="http://schemas.microsoft.com/office/drawing/2014/main" id="{78C756EB-16EC-8406-88AF-8A55A48B2A98}"/>
              </a:ext>
            </a:extLst>
          </p:cNvPr>
          <p:cNvSpPr txBox="1">
            <a:spLocks/>
          </p:cNvSpPr>
          <p:nvPr/>
        </p:nvSpPr>
        <p:spPr>
          <a:xfrm>
            <a:off x="-31176" y="2805591"/>
            <a:ext cx="12221688" cy="1246819"/>
          </a:xfrm>
          <a:prstGeom prst="rect">
            <a:avLst/>
          </a:prstGeom>
          <a:solidFill>
            <a:srgbClr val="000000">
              <a:alpha val="40000"/>
            </a:srgbClr>
          </a:solidFill>
          <a:effectLst/>
        </p:spPr>
        <p:txBody>
          <a:bodyPr vert="horz" wrap="square" lIns="0" tIns="0" rIns="0" bIns="0" rtlCol="0" anchor="ctr" anchorCtr="0">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fi-FI" sz="3600" dirty="0" err="1">
                <a:solidFill>
                  <a:schemeClr val="bg1"/>
                </a:solidFill>
                <a:latin typeface="Calibri"/>
                <a:cs typeface="Calibri"/>
              </a:rPr>
              <a:t>Genomförande</a:t>
            </a:r>
            <a:r>
              <a:rPr lang="fi-FI" sz="3600" dirty="0">
                <a:solidFill>
                  <a:schemeClr val="bg1"/>
                </a:solidFill>
                <a:latin typeface="Calibri"/>
                <a:cs typeface="Calibri"/>
              </a:rPr>
              <a:t> av </a:t>
            </a:r>
            <a:r>
              <a:rPr lang="fi-FI" sz="3600" dirty="0" err="1">
                <a:solidFill>
                  <a:schemeClr val="bg1"/>
                </a:solidFill>
                <a:latin typeface="Calibri"/>
                <a:cs typeface="Calibri"/>
              </a:rPr>
              <a:t>intervjuundersökningen</a:t>
            </a:r>
            <a:endParaRPr lang="fi-FI" sz="3600" dirty="0">
              <a:solidFill>
                <a:schemeClr val="bg1"/>
              </a:solidFill>
              <a:latin typeface="Calibri"/>
              <a:cs typeface="Calibri"/>
            </a:endParaRPr>
          </a:p>
        </p:txBody>
      </p:sp>
    </p:spTree>
    <p:extLst>
      <p:ext uri="{BB962C8B-B14F-4D97-AF65-F5344CB8AC3E}">
        <p14:creationId xmlns:p14="http://schemas.microsoft.com/office/powerpoint/2010/main" val="2496254463"/>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1CBC7C-7E26-6615-9BCE-6057BBB020F6}"/>
              </a:ext>
            </a:extLst>
          </p:cNvPr>
          <p:cNvSpPr>
            <a:spLocks noGrp="1"/>
          </p:cNvSpPr>
          <p:nvPr>
            <p:ph type="title"/>
          </p:nvPr>
        </p:nvSpPr>
        <p:spPr>
          <a:xfrm>
            <a:off x="479425" y="476250"/>
            <a:ext cx="11074400" cy="864518"/>
          </a:xfrm>
        </p:spPr>
        <p:txBody>
          <a:bodyPr/>
          <a:lstStyle/>
          <a:p>
            <a:r>
              <a:rPr lang="sv-SE" dirty="0"/>
              <a:t>För utredningen intervjuades landskap samt städer och kommuner</a:t>
            </a:r>
            <a:endParaRPr lang="fi-FI" dirty="0"/>
          </a:p>
        </p:txBody>
      </p:sp>
      <p:sp>
        <p:nvSpPr>
          <p:cNvPr id="3" name="Content Placeholder 2">
            <a:extLst>
              <a:ext uri="{FF2B5EF4-FFF2-40B4-BE49-F238E27FC236}">
                <a16:creationId xmlns:a16="http://schemas.microsoft.com/office/drawing/2014/main" id="{BA818EFC-FEEA-CBEC-5783-7E5006E3734D}"/>
              </a:ext>
            </a:extLst>
          </p:cNvPr>
          <p:cNvSpPr>
            <a:spLocks noGrp="1"/>
          </p:cNvSpPr>
          <p:nvPr>
            <p:ph idx="1"/>
          </p:nvPr>
        </p:nvSpPr>
        <p:spPr>
          <a:xfrm>
            <a:off x="479422" y="1770077"/>
            <a:ext cx="10855327" cy="4323220"/>
          </a:xfrm>
        </p:spPr>
        <p:txBody>
          <a:bodyPr/>
          <a:lstStyle/>
          <a:p>
            <a:pPr marL="356870" indent="-356870"/>
            <a:r>
              <a:rPr lang="sv-SE" sz="1800" dirty="0"/>
              <a:t>Landskapsförbund och kommuner som intervjuades</a:t>
            </a:r>
            <a:endParaRPr lang="fi-FI" sz="1800" dirty="0"/>
          </a:p>
          <a:p>
            <a:pPr marL="713740" lvl="1" indent="-356870"/>
            <a:r>
              <a:rPr lang="sv-SE" sz="1600" dirty="0"/>
              <a:t>11 landskapsförbund intervjuades </a:t>
            </a:r>
          </a:p>
          <a:p>
            <a:pPr marL="713740" lvl="1" indent="-356870"/>
            <a:r>
              <a:rPr lang="sv-SE" sz="1600" dirty="0"/>
              <a:t>17 städer och kommuner intervjuades, en del av dem i samband med landskapen och en av dem representerade flera småkommuner.</a:t>
            </a:r>
          </a:p>
          <a:p>
            <a:pPr marL="356870" indent="-356870"/>
            <a:r>
              <a:rPr lang="sv-SE" sz="1800" dirty="0">
                <a:ea typeface="Calibri Light"/>
                <a:cs typeface="Calibri Light"/>
              </a:rPr>
              <a:t>Intervjuerna genomfördes i maj och juni</a:t>
            </a:r>
          </a:p>
          <a:p>
            <a:pPr marL="713740" lvl="1" indent="-356870"/>
            <a:r>
              <a:rPr lang="sv-SE" sz="1600" dirty="0">
                <a:ea typeface="Calibri Light"/>
                <a:cs typeface="Calibri Light"/>
              </a:rPr>
              <a:t>Intervjutiderna kunde bokas på webben och per telefon efter </a:t>
            </a:r>
            <a:r>
              <a:rPr lang="sv-SE" sz="1600" dirty="0" err="1">
                <a:ea typeface="Calibri Light"/>
                <a:cs typeface="Calibri Light"/>
              </a:rPr>
              <a:t>inledningswebbinariet</a:t>
            </a:r>
            <a:r>
              <a:rPr lang="sv-SE" sz="1600" dirty="0">
                <a:ea typeface="Calibri Light"/>
                <a:cs typeface="Calibri Light"/>
              </a:rPr>
              <a:t>, tiderna bokades snabbt</a:t>
            </a:r>
          </a:p>
          <a:p>
            <a:pPr marL="713740" lvl="1" indent="-356870"/>
            <a:r>
              <a:rPr lang="sv-SE" sz="1600" dirty="0">
                <a:ea typeface="Calibri Light"/>
                <a:cs typeface="Calibri Light"/>
              </a:rPr>
              <a:t>Intervjuerna genomfördes som videointervjuer</a:t>
            </a:r>
          </a:p>
          <a:p>
            <a:pPr marL="713740" lvl="1" indent="-356870"/>
            <a:r>
              <a:rPr lang="sv-SE" sz="1600" dirty="0">
                <a:ea typeface="Calibri Light"/>
                <a:cs typeface="Calibri Light"/>
              </a:rPr>
              <a:t>1-5 personer deltog i intervjun</a:t>
            </a:r>
          </a:p>
          <a:p>
            <a:pPr marL="713740" lvl="1" indent="-356870"/>
            <a:r>
              <a:rPr lang="sv-SE" sz="1600" dirty="0">
                <a:ea typeface="Calibri Light"/>
                <a:cs typeface="Calibri Light"/>
              </a:rPr>
              <a:t>De intervjuade fick förhandsbekanta sig med intervjufrågorna </a:t>
            </a:r>
          </a:p>
          <a:p>
            <a:pPr marL="356870" indent="-356870"/>
            <a:r>
              <a:rPr lang="sv-SE" sz="1800" dirty="0">
                <a:ea typeface="Calibri Light"/>
                <a:cs typeface="Calibri Light"/>
              </a:rPr>
              <a:t>Utifrån intervjun skrev man en promemoria</a:t>
            </a:r>
          </a:p>
          <a:p>
            <a:pPr lvl="1" indent="-356870"/>
            <a:r>
              <a:rPr lang="sv-SE" sz="1600" dirty="0">
                <a:ea typeface="Calibri Light"/>
                <a:cs typeface="Calibri Light"/>
              </a:rPr>
              <a:t>Promemorian godkändes av de intervjuade och skickades därefter till Gasgrid</a:t>
            </a:r>
          </a:p>
          <a:p>
            <a:pPr lvl="1" indent="-356870"/>
            <a:r>
              <a:rPr lang="sv-SE" sz="1600" dirty="0">
                <a:ea typeface="Calibri Light"/>
                <a:cs typeface="Calibri Light"/>
              </a:rPr>
              <a:t>En del av de intervjuade lämnade också ytterligare material till Gasgrid</a:t>
            </a:r>
          </a:p>
          <a:p>
            <a:pPr lvl="1" indent="-356870"/>
            <a:r>
              <a:rPr lang="sv-SE" sz="1600" dirty="0">
                <a:ea typeface="Calibri Light"/>
                <a:cs typeface="Calibri Light"/>
              </a:rPr>
              <a:t>På basis av alla intervjuer skrevs en sammanställning. Huvudpunkterna finns i denna presentation</a:t>
            </a:r>
          </a:p>
          <a:p>
            <a:pPr marL="356870" lvl="1" indent="0">
              <a:buNone/>
            </a:pPr>
            <a:endParaRPr lang="fi-FI" sz="1600" dirty="0">
              <a:ea typeface="Calibri Light"/>
              <a:cs typeface="Calibri Light"/>
            </a:endParaRPr>
          </a:p>
        </p:txBody>
      </p:sp>
      <p:sp>
        <p:nvSpPr>
          <p:cNvPr id="6" name="Slide Number Placeholder 5">
            <a:extLst>
              <a:ext uri="{FF2B5EF4-FFF2-40B4-BE49-F238E27FC236}">
                <a16:creationId xmlns:a16="http://schemas.microsoft.com/office/drawing/2014/main" id="{9A44E930-154A-E343-3815-FA3C0019DA30}"/>
              </a:ext>
            </a:extLst>
          </p:cNvPr>
          <p:cNvSpPr>
            <a:spLocks noGrp="1"/>
          </p:cNvSpPr>
          <p:nvPr>
            <p:ph type="sldNum" sz="quarter" idx="12"/>
          </p:nvPr>
        </p:nvSpPr>
        <p:spPr/>
        <p:txBody>
          <a:bodyPr/>
          <a:lstStyle/>
          <a:p>
            <a:fld id="{D2311017-6C23-4A48-8D88-5CABF0ADC80E}" type="slidenum">
              <a:rPr lang="en-GB" smtClean="0"/>
              <a:t>6</a:t>
            </a:fld>
            <a:endParaRPr lang="en-GB"/>
          </a:p>
        </p:txBody>
      </p:sp>
    </p:spTree>
    <p:extLst>
      <p:ext uri="{BB962C8B-B14F-4D97-AF65-F5344CB8AC3E}">
        <p14:creationId xmlns:p14="http://schemas.microsoft.com/office/powerpoint/2010/main" val="2678785231"/>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209B4F58-A577-966F-121D-5184EECFABB0}"/>
              </a:ext>
            </a:extLst>
          </p:cNvPr>
          <p:cNvSpPr txBox="1"/>
          <p:nvPr/>
        </p:nvSpPr>
        <p:spPr>
          <a:xfrm>
            <a:off x="423190" y="850801"/>
            <a:ext cx="2817342" cy="409342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000" b="1" dirty="0" err="1">
                <a:solidFill>
                  <a:schemeClr val="accent1"/>
                </a:solidFill>
              </a:rPr>
              <a:t>Städer</a:t>
            </a:r>
            <a:r>
              <a:rPr lang="en-US" sz="2000" b="1" dirty="0">
                <a:solidFill>
                  <a:schemeClr val="accent1"/>
                </a:solidFill>
              </a:rPr>
              <a:t> </a:t>
            </a:r>
            <a:r>
              <a:rPr lang="en-US" sz="2000" b="1" dirty="0" err="1">
                <a:solidFill>
                  <a:schemeClr val="accent1"/>
                </a:solidFill>
              </a:rPr>
              <a:t>och</a:t>
            </a:r>
            <a:r>
              <a:rPr lang="en-US" sz="2000" b="1" dirty="0">
                <a:solidFill>
                  <a:schemeClr val="accent1"/>
                </a:solidFill>
              </a:rPr>
              <a:t> </a:t>
            </a:r>
            <a:r>
              <a:rPr lang="en-US" sz="2000" b="1" dirty="0" err="1">
                <a:solidFill>
                  <a:schemeClr val="accent1"/>
                </a:solidFill>
              </a:rPr>
              <a:t>kommuner</a:t>
            </a:r>
            <a:endParaRPr lang="en-US" sz="2000" b="1" dirty="0">
              <a:solidFill>
                <a:schemeClr val="accent1"/>
              </a:solidFill>
            </a:endParaRPr>
          </a:p>
          <a:p>
            <a:pPr marL="342900" indent="-342900">
              <a:buClr>
                <a:schemeClr val="accent1"/>
              </a:buClr>
              <a:buFont typeface="Arial" panose="020B0604020202020204" pitchFamily="34" charset="0"/>
              <a:buChar char="•"/>
            </a:pPr>
            <a:r>
              <a:rPr lang="en-US" sz="1600" dirty="0"/>
              <a:t>Kemi-</a:t>
            </a:r>
            <a:r>
              <a:rPr lang="en-US" sz="1600" dirty="0" err="1"/>
              <a:t>Torneå</a:t>
            </a:r>
            <a:endParaRPr lang="en-US" sz="1600" dirty="0"/>
          </a:p>
          <a:p>
            <a:pPr marL="342900" indent="-342900">
              <a:buClr>
                <a:schemeClr val="accent1"/>
              </a:buClr>
              <a:buFont typeface="Arial" panose="020B0604020202020204" pitchFamily="34" charset="0"/>
              <a:buChar char="•"/>
            </a:pPr>
            <a:r>
              <a:rPr lang="en-US" sz="1600" dirty="0" err="1"/>
              <a:t>Brahestad</a:t>
            </a:r>
            <a:endParaRPr lang="en-US" sz="1600" dirty="0"/>
          </a:p>
          <a:p>
            <a:pPr marL="342900" indent="-342900">
              <a:buClr>
                <a:schemeClr val="accent1"/>
              </a:buClr>
              <a:buFont typeface="Arial" panose="020B0604020202020204" pitchFamily="34" charset="0"/>
              <a:buChar char="•"/>
            </a:pPr>
            <a:r>
              <a:rPr lang="en-US" sz="1600" dirty="0" err="1"/>
              <a:t>Kalajoki</a:t>
            </a:r>
            <a:endParaRPr lang="en-US" sz="1600" dirty="0"/>
          </a:p>
          <a:p>
            <a:pPr marL="342900" indent="-342900">
              <a:buClr>
                <a:schemeClr val="accent1"/>
              </a:buClr>
              <a:buFont typeface="Arial" panose="020B0604020202020204" pitchFamily="34" charset="0"/>
              <a:buChar char="•"/>
            </a:pPr>
            <a:r>
              <a:rPr lang="en-US" sz="1600" dirty="0" err="1"/>
              <a:t>Larsmo</a:t>
            </a:r>
            <a:endParaRPr lang="en-US" sz="1600" dirty="0"/>
          </a:p>
          <a:p>
            <a:pPr marL="342900" indent="-342900">
              <a:buClr>
                <a:schemeClr val="accent1"/>
              </a:buClr>
              <a:buFont typeface="Arial" panose="020B0604020202020204" pitchFamily="34" charset="0"/>
              <a:buChar char="•"/>
            </a:pPr>
            <a:r>
              <a:rPr lang="en-US" sz="1600" dirty="0" err="1"/>
              <a:t>Kristinestad</a:t>
            </a:r>
            <a:endParaRPr lang="en-US" sz="1600" dirty="0"/>
          </a:p>
          <a:p>
            <a:pPr marL="342900" indent="-342900">
              <a:buClr>
                <a:schemeClr val="accent1"/>
              </a:buClr>
              <a:buFont typeface="Arial" panose="020B0604020202020204" pitchFamily="34" charset="0"/>
              <a:buChar char="•"/>
            </a:pPr>
            <a:r>
              <a:rPr lang="en-US" sz="1600" dirty="0" err="1"/>
              <a:t>Oulais</a:t>
            </a:r>
            <a:endParaRPr lang="en-US" sz="1600" dirty="0"/>
          </a:p>
          <a:p>
            <a:pPr marL="342900" indent="-342900">
              <a:buClr>
                <a:schemeClr val="accent1"/>
              </a:buClr>
              <a:buFont typeface="Arial" panose="020B0604020202020204" pitchFamily="34" charset="0"/>
              <a:buChar char="•"/>
            </a:pPr>
            <a:r>
              <a:rPr lang="en-US" sz="1600" dirty="0" err="1"/>
              <a:t>Vittis</a:t>
            </a:r>
            <a:endParaRPr lang="en-US" sz="1600" dirty="0"/>
          </a:p>
          <a:p>
            <a:pPr marL="342900" indent="-342900">
              <a:buClr>
                <a:schemeClr val="accent1"/>
              </a:buClr>
              <a:buFont typeface="Arial" panose="020B0604020202020204" pitchFamily="34" charset="0"/>
              <a:buChar char="•"/>
            </a:pPr>
            <a:r>
              <a:rPr lang="en-US" sz="1600" dirty="0"/>
              <a:t>Nokia</a:t>
            </a:r>
          </a:p>
          <a:p>
            <a:pPr marL="342900" indent="-342900">
              <a:buClr>
                <a:schemeClr val="accent1"/>
              </a:buClr>
              <a:buFont typeface="Arial" panose="020B0604020202020204" pitchFamily="34" charset="0"/>
              <a:buChar char="•"/>
            </a:pPr>
            <a:r>
              <a:rPr lang="en-US" sz="1600" dirty="0" err="1"/>
              <a:t>Ingå</a:t>
            </a:r>
            <a:endParaRPr lang="en-US" sz="1600" dirty="0"/>
          </a:p>
          <a:p>
            <a:pPr marL="342900" indent="-342900">
              <a:buClr>
                <a:schemeClr val="accent1"/>
              </a:buClr>
              <a:buFont typeface="Arial" panose="020B0604020202020204" pitchFamily="34" charset="0"/>
              <a:buChar char="•"/>
            </a:pPr>
            <a:r>
              <a:rPr lang="en-US" sz="1600" dirty="0" err="1"/>
              <a:t>Orimattila</a:t>
            </a:r>
            <a:endParaRPr lang="en-US" sz="1600" dirty="0"/>
          </a:p>
          <a:p>
            <a:pPr marL="342900" indent="-342900">
              <a:buClr>
                <a:schemeClr val="accent1"/>
              </a:buClr>
              <a:buFont typeface="Arial" panose="020B0604020202020204" pitchFamily="34" charset="0"/>
              <a:buChar char="•"/>
            </a:pPr>
            <a:r>
              <a:rPr lang="en-US" sz="1600" dirty="0" err="1"/>
              <a:t>Villmanstrand</a:t>
            </a:r>
            <a:r>
              <a:rPr lang="en-US" sz="1600" dirty="0"/>
              <a:t> &amp; </a:t>
            </a:r>
            <a:r>
              <a:rPr lang="en-US" sz="1600" dirty="0" err="1"/>
              <a:t>Taipalsaari</a:t>
            </a:r>
            <a:r>
              <a:rPr lang="en-US" sz="1600" dirty="0"/>
              <a:t> </a:t>
            </a:r>
          </a:p>
          <a:p>
            <a:pPr marL="342900" indent="-342900">
              <a:buClr>
                <a:schemeClr val="accent1"/>
              </a:buClr>
              <a:buFont typeface="Arial" panose="020B0604020202020204" pitchFamily="34" charset="0"/>
              <a:buChar char="•"/>
            </a:pPr>
            <a:r>
              <a:rPr lang="en-US" sz="1600" dirty="0" err="1"/>
              <a:t>Nyslott</a:t>
            </a:r>
            <a:endParaRPr lang="en-US" sz="1600" dirty="0"/>
          </a:p>
          <a:p>
            <a:pPr marL="342900" indent="-342900">
              <a:buClr>
                <a:schemeClr val="accent1"/>
              </a:buClr>
              <a:buFont typeface="Arial" panose="020B0604020202020204" pitchFamily="34" charset="0"/>
              <a:buChar char="•"/>
            </a:pPr>
            <a:r>
              <a:rPr lang="en-US" sz="1600" dirty="0"/>
              <a:t>NIHAK (</a:t>
            </a:r>
            <a:r>
              <a:rPr lang="en-US" sz="1600" dirty="0" err="1"/>
              <a:t>Nivala</a:t>
            </a:r>
            <a:r>
              <a:rPr lang="en-US" sz="1600" dirty="0"/>
              <a:t>, </a:t>
            </a:r>
            <a:r>
              <a:rPr lang="en-US" sz="1600" dirty="0" err="1"/>
              <a:t>Haapajärvi</a:t>
            </a:r>
            <a:r>
              <a:rPr lang="en-US" sz="1600" dirty="0"/>
              <a:t>, </a:t>
            </a:r>
            <a:r>
              <a:rPr lang="en-US" sz="1600" dirty="0" err="1"/>
              <a:t>Sievi</a:t>
            </a:r>
            <a:r>
              <a:rPr lang="en-US" sz="1600" dirty="0"/>
              <a:t>, </a:t>
            </a:r>
            <a:r>
              <a:rPr lang="en-US" sz="1600" dirty="0" err="1"/>
              <a:t>Pyhäjärvi</a:t>
            </a:r>
            <a:r>
              <a:rPr lang="en-US" sz="1600" dirty="0"/>
              <a:t>, </a:t>
            </a:r>
            <a:r>
              <a:rPr lang="en-US" sz="1600" dirty="0" err="1"/>
              <a:t>Kärsämäki</a:t>
            </a:r>
            <a:r>
              <a:rPr lang="en-US" sz="1600" dirty="0"/>
              <a:t>, </a:t>
            </a:r>
            <a:r>
              <a:rPr lang="en-US" sz="1600" dirty="0" err="1"/>
              <a:t>Reisjärvi</a:t>
            </a:r>
            <a:r>
              <a:rPr lang="en-US" sz="1600" dirty="0"/>
              <a:t>)</a:t>
            </a:r>
          </a:p>
        </p:txBody>
      </p:sp>
      <p:sp>
        <p:nvSpPr>
          <p:cNvPr id="1143" name="Freeform: Shape 1142">
            <a:extLst>
              <a:ext uri="{FF2B5EF4-FFF2-40B4-BE49-F238E27FC236}">
                <a16:creationId xmlns:a16="http://schemas.microsoft.com/office/drawing/2014/main" id="{F641F210-42E8-728C-EFC0-BBC69C1215FC}"/>
              </a:ext>
            </a:extLst>
          </p:cNvPr>
          <p:cNvSpPr/>
          <p:nvPr/>
        </p:nvSpPr>
        <p:spPr>
          <a:xfrm>
            <a:off x="2312351" y="6310601"/>
            <a:ext cx="62268" cy="105644"/>
          </a:xfrm>
          <a:custGeom>
            <a:avLst/>
            <a:gdLst>
              <a:gd name="connsiteX0" fmla="*/ 102394 w 137277"/>
              <a:gd name="connsiteY0" fmla="*/ 0 h 232906"/>
              <a:gd name="connsiteX1" fmla="*/ 109159 w 137277"/>
              <a:gd name="connsiteY1" fmla="*/ 1193 h 232906"/>
              <a:gd name="connsiteX2" fmla="*/ 105843 w 137277"/>
              <a:gd name="connsiteY2" fmla="*/ 39392 h 232906"/>
              <a:gd name="connsiteX3" fmla="*/ 111414 w 137277"/>
              <a:gd name="connsiteY3" fmla="*/ 40454 h 232906"/>
              <a:gd name="connsiteX4" fmla="*/ 112607 w 137277"/>
              <a:gd name="connsiteY4" fmla="*/ 52921 h 232906"/>
              <a:gd name="connsiteX5" fmla="*/ 114862 w 137277"/>
              <a:gd name="connsiteY5" fmla="*/ 57430 h 232906"/>
              <a:gd name="connsiteX6" fmla="*/ 112607 w 137277"/>
              <a:gd name="connsiteY6" fmla="*/ 63002 h 232906"/>
              <a:gd name="connsiteX7" fmla="*/ 115923 w 137277"/>
              <a:gd name="connsiteY7" fmla="*/ 66450 h 232906"/>
              <a:gd name="connsiteX8" fmla="*/ 119239 w 137277"/>
              <a:gd name="connsiteY8" fmla="*/ 64195 h 232906"/>
              <a:gd name="connsiteX9" fmla="*/ 123749 w 137277"/>
              <a:gd name="connsiteY9" fmla="*/ 70959 h 232906"/>
              <a:gd name="connsiteX10" fmla="*/ 127197 w 137277"/>
              <a:gd name="connsiteY10" fmla="*/ 78785 h 232906"/>
              <a:gd name="connsiteX11" fmla="*/ 128258 w 137277"/>
              <a:gd name="connsiteY11" fmla="*/ 82100 h 232906"/>
              <a:gd name="connsiteX12" fmla="*/ 128258 w 137277"/>
              <a:gd name="connsiteY12" fmla="*/ 86611 h 232906"/>
              <a:gd name="connsiteX13" fmla="*/ 126003 w 137277"/>
              <a:gd name="connsiteY13" fmla="*/ 85549 h 232906"/>
              <a:gd name="connsiteX14" fmla="*/ 123749 w 137277"/>
              <a:gd name="connsiteY14" fmla="*/ 82100 h 232906"/>
              <a:gd name="connsiteX15" fmla="*/ 121494 w 137277"/>
              <a:gd name="connsiteY15" fmla="*/ 87804 h 232906"/>
              <a:gd name="connsiteX16" fmla="*/ 121494 w 137277"/>
              <a:gd name="connsiteY16" fmla="*/ 94569 h 232906"/>
              <a:gd name="connsiteX17" fmla="*/ 122688 w 137277"/>
              <a:gd name="connsiteY17" fmla="*/ 99078 h 232906"/>
              <a:gd name="connsiteX18" fmla="*/ 119239 w 137277"/>
              <a:gd name="connsiteY18" fmla="*/ 101333 h 232906"/>
              <a:gd name="connsiteX19" fmla="*/ 122688 w 137277"/>
              <a:gd name="connsiteY19" fmla="*/ 109158 h 232906"/>
              <a:gd name="connsiteX20" fmla="*/ 124942 w 137277"/>
              <a:gd name="connsiteY20" fmla="*/ 114730 h 232906"/>
              <a:gd name="connsiteX21" fmla="*/ 127197 w 137277"/>
              <a:gd name="connsiteY21" fmla="*/ 118178 h 232906"/>
              <a:gd name="connsiteX22" fmla="*/ 130513 w 137277"/>
              <a:gd name="connsiteY22" fmla="*/ 122688 h 232906"/>
              <a:gd name="connsiteX23" fmla="*/ 135023 w 137277"/>
              <a:gd name="connsiteY23" fmla="*/ 123748 h 232906"/>
              <a:gd name="connsiteX24" fmla="*/ 137277 w 137277"/>
              <a:gd name="connsiteY24" fmla="*/ 126003 h 232906"/>
              <a:gd name="connsiteX25" fmla="*/ 137277 w 137277"/>
              <a:gd name="connsiteY25" fmla="*/ 151999 h 232906"/>
              <a:gd name="connsiteX26" fmla="*/ 136216 w 137277"/>
              <a:gd name="connsiteY26" fmla="*/ 163142 h 232906"/>
              <a:gd name="connsiteX27" fmla="*/ 133962 w 137277"/>
              <a:gd name="connsiteY27" fmla="*/ 172160 h 232906"/>
              <a:gd name="connsiteX28" fmla="*/ 130513 w 137277"/>
              <a:gd name="connsiteY28" fmla="*/ 180118 h 232906"/>
              <a:gd name="connsiteX29" fmla="*/ 128258 w 137277"/>
              <a:gd name="connsiteY29" fmla="*/ 189005 h 232906"/>
              <a:gd name="connsiteX30" fmla="*/ 127197 w 137277"/>
              <a:gd name="connsiteY30" fmla="*/ 196963 h 232906"/>
              <a:gd name="connsiteX31" fmla="*/ 123749 w 137277"/>
              <a:gd name="connsiteY31" fmla="*/ 202534 h 232906"/>
              <a:gd name="connsiteX32" fmla="*/ 114862 w 137277"/>
              <a:gd name="connsiteY32" fmla="*/ 209299 h 232906"/>
              <a:gd name="connsiteX33" fmla="*/ 110352 w 137277"/>
              <a:gd name="connsiteY33" fmla="*/ 205983 h 232906"/>
              <a:gd name="connsiteX34" fmla="*/ 112607 w 137277"/>
              <a:gd name="connsiteY34" fmla="*/ 196963 h 232906"/>
              <a:gd name="connsiteX35" fmla="*/ 115923 w 137277"/>
              <a:gd name="connsiteY35" fmla="*/ 186750 h 232906"/>
              <a:gd name="connsiteX36" fmla="*/ 118178 w 137277"/>
              <a:gd name="connsiteY36" fmla="*/ 184496 h 232906"/>
              <a:gd name="connsiteX37" fmla="*/ 114862 w 137277"/>
              <a:gd name="connsiteY37" fmla="*/ 181180 h 232906"/>
              <a:gd name="connsiteX38" fmla="*/ 105843 w 137277"/>
              <a:gd name="connsiteY38" fmla="*/ 187945 h 232906"/>
              <a:gd name="connsiteX39" fmla="*/ 105843 w 137277"/>
              <a:gd name="connsiteY39" fmla="*/ 191260 h 232906"/>
              <a:gd name="connsiteX40" fmla="*/ 109159 w 137277"/>
              <a:gd name="connsiteY40" fmla="*/ 194709 h 232906"/>
              <a:gd name="connsiteX41" fmla="*/ 106904 w 137277"/>
              <a:gd name="connsiteY41" fmla="*/ 200279 h 232906"/>
              <a:gd name="connsiteX42" fmla="*/ 103588 w 137277"/>
              <a:gd name="connsiteY42" fmla="*/ 201472 h 232906"/>
              <a:gd name="connsiteX43" fmla="*/ 102394 w 137277"/>
              <a:gd name="connsiteY43" fmla="*/ 194709 h 232906"/>
              <a:gd name="connsiteX44" fmla="*/ 97885 w 137277"/>
              <a:gd name="connsiteY44" fmla="*/ 190198 h 232906"/>
              <a:gd name="connsiteX45" fmla="*/ 91120 w 137277"/>
              <a:gd name="connsiteY45" fmla="*/ 184496 h 232906"/>
              <a:gd name="connsiteX46" fmla="*/ 90059 w 137277"/>
              <a:gd name="connsiteY46" fmla="*/ 178925 h 232906"/>
              <a:gd name="connsiteX47" fmla="*/ 92314 w 137277"/>
              <a:gd name="connsiteY47" fmla="*/ 169905 h 232906"/>
              <a:gd name="connsiteX48" fmla="*/ 91120 w 137277"/>
              <a:gd name="connsiteY48" fmla="*/ 166589 h 232906"/>
              <a:gd name="connsiteX49" fmla="*/ 86611 w 137277"/>
              <a:gd name="connsiteY49" fmla="*/ 163142 h 232906"/>
              <a:gd name="connsiteX50" fmla="*/ 83295 w 137277"/>
              <a:gd name="connsiteY50" fmla="*/ 150806 h 232906"/>
              <a:gd name="connsiteX51" fmla="*/ 81040 w 137277"/>
              <a:gd name="connsiteY51" fmla="*/ 144042 h 232906"/>
              <a:gd name="connsiteX52" fmla="*/ 78785 w 137277"/>
              <a:gd name="connsiteY52" fmla="*/ 133961 h 232906"/>
              <a:gd name="connsiteX53" fmla="*/ 76530 w 137277"/>
              <a:gd name="connsiteY53" fmla="*/ 130513 h 232906"/>
              <a:gd name="connsiteX54" fmla="*/ 75469 w 137277"/>
              <a:gd name="connsiteY54" fmla="*/ 123748 h 232906"/>
              <a:gd name="connsiteX55" fmla="*/ 74276 w 137277"/>
              <a:gd name="connsiteY55" fmla="*/ 128259 h 232906"/>
              <a:gd name="connsiteX56" fmla="*/ 75469 w 137277"/>
              <a:gd name="connsiteY56" fmla="*/ 136217 h 232906"/>
              <a:gd name="connsiteX57" fmla="*/ 77724 w 137277"/>
              <a:gd name="connsiteY57" fmla="*/ 148551 h 232906"/>
              <a:gd name="connsiteX58" fmla="*/ 77724 w 137277"/>
              <a:gd name="connsiteY58" fmla="*/ 154122 h 232906"/>
              <a:gd name="connsiteX59" fmla="*/ 76530 w 137277"/>
              <a:gd name="connsiteY59" fmla="*/ 158631 h 232906"/>
              <a:gd name="connsiteX60" fmla="*/ 76530 w 137277"/>
              <a:gd name="connsiteY60" fmla="*/ 165396 h 232906"/>
              <a:gd name="connsiteX61" fmla="*/ 78785 w 137277"/>
              <a:gd name="connsiteY61" fmla="*/ 168844 h 232906"/>
              <a:gd name="connsiteX62" fmla="*/ 82234 w 137277"/>
              <a:gd name="connsiteY62" fmla="*/ 172160 h 232906"/>
              <a:gd name="connsiteX63" fmla="*/ 85550 w 137277"/>
              <a:gd name="connsiteY63" fmla="*/ 180118 h 232906"/>
              <a:gd name="connsiteX64" fmla="*/ 82234 w 137277"/>
              <a:gd name="connsiteY64" fmla="*/ 184496 h 232906"/>
              <a:gd name="connsiteX65" fmla="*/ 77724 w 137277"/>
              <a:gd name="connsiteY65" fmla="*/ 185689 h 232906"/>
              <a:gd name="connsiteX66" fmla="*/ 76530 w 137277"/>
              <a:gd name="connsiteY66" fmla="*/ 189005 h 232906"/>
              <a:gd name="connsiteX67" fmla="*/ 77724 w 137277"/>
              <a:gd name="connsiteY67" fmla="*/ 193514 h 232906"/>
              <a:gd name="connsiteX68" fmla="*/ 77724 w 137277"/>
              <a:gd name="connsiteY68" fmla="*/ 195770 h 232906"/>
              <a:gd name="connsiteX69" fmla="*/ 73215 w 137277"/>
              <a:gd name="connsiteY69" fmla="*/ 200279 h 232906"/>
              <a:gd name="connsiteX70" fmla="*/ 72021 w 137277"/>
              <a:gd name="connsiteY70" fmla="*/ 207043 h 232906"/>
              <a:gd name="connsiteX71" fmla="*/ 74276 w 137277"/>
              <a:gd name="connsiteY71" fmla="*/ 210492 h 232906"/>
              <a:gd name="connsiteX72" fmla="*/ 77724 w 137277"/>
              <a:gd name="connsiteY72" fmla="*/ 213808 h 232906"/>
              <a:gd name="connsiteX73" fmla="*/ 79979 w 137277"/>
              <a:gd name="connsiteY73" fmla="*/ 217124 h 232906"/>
              <a:gd name="connsiteX74" fmla="*/ 81040 w 137277"/>
              <a:gd name="connsiteY74" fmla="*/ 209299 h 232906"/>
              <a:gd name="connsiteX75" fmla="*/ 81040 w 137277"/>
              <a:gd name="connsiteY75" fmla="*/ 202534 h 232906"/>
              <a:gd name="connsiteX76" fmla="*/ 83295 w 137277"/>
              <a:gd name="connsiteY76" fmla="*/ 201472 h 232906"/>
              <a:gd name="connsiteX77" fmla="*/ 90059 w 137277"/>
              <a:gd name="connsiteY77" fmla="*/ 204788 h 232906"/>
              <a:gd name="connsiteX78" fmla="*/ 92314 w 137277"/>
              <a:gd name="connsiteY78" fmla="*/ 211552 h 232906"/>
              <a:gd name="connsiteX79" fmla="*/ 90059 w 137277"/>
              <a:gd name="connsiteY79" fmla="*/ 219379 h 232906"/>
              <a:gd name="connsiteX80" fmla="*/ 88866 w 137277"/>
              <a:gd name="connsiteY80" fmla="*/ 222828 h 232906"/>
              <a:gd name="connsiteX81" fmla="*/ 79979 w 137277"/>
              <a:gd name="connsiteY81" fmla="*/ 221633 h 232906"/>
              <a:gd name="connsiteX82" fmla="*/ 75469 w 137277"/>
              <a:gd name="connsiteY82" fmla="*/ 222828 h 232906"/>
              <a:gd name="connsiteX83" fmla="*/ 70960 w 137277"/>
              <a:gd name="connsiteY83" fmla="*/ 228397 h 232906"/>
              <a:gd name="connsiteX84" fmla="*/ 65256 w 137277"/>
              <a:gd name="connsiteY84" fmla="*/ 230653 h 232906"/>
              <a:gd name="connsiteX85" fmla="*/ 56237 w 137277"/>
              <a:gd name="connsiteY85" fmla="*/ 232906 h 232906"/>
              <a:gd name="connsiteX86" fmla="*/ 49606 w 137277"/>
              <a:gd name="connsiteY86" fmla="*/ 229591 h 232906"/>
              <a:gd name="connsiteX87" fmla="*/ 46157 w 137277"/>
              <a:gd name="connsiteY87" fmla="*/ 227337 h 232906"/>
              <a:gd name="connsiteX88" fmla="*/ 45096 w 137277"/>
              <a:gd name="connsiteY88" fmla="*/ 223888 h 232906"/>
              <a:gd name="connsiteX89" fmla="*/ 37138 w 137277"/>
              <a:gd name="connsiteY89" fmla="*/ 227337 h 232906"/>
              <a:gd name="connsiteX90" fmla="*/ 29312 w 137277"/>
              <a:gd name="connsiteY90" fmla="*/ 212747 h 232906"/>
              <a:gd name="connsiteX91" fmla="*/ 30373 w 137277"/>
              <a:gd name="connsiteY91" fmla="*/ 201472 h 232906"/>
              <a:gd name="connsiteX92" fmla="*/ 22548 w 137277"/>
              <a:gd name="connsiteY92" fmla="*/ 193514 h 232906"/>
              <a:gd name="connsiteX93" fmla="*/ 20293 w 137277"/>
              <a:gd name="connsiteY93" fmla="*/ 190198 h 232906"/>
              <a:gd name="connsiteX94" fmla="*/ 23609 w 137277"/>
              <a:gd name="connsiteY94" fmla="*/ 189005 h 232906"/>
              <a:gd name="connsiteX95" fmla="*/ 20293 w 137277"/>
              <a:gd name="connsiteY95" fmla="*/ 182241 h 232906"/>
              <a:gd name="connsiteX96" fmla="*/ 25864 w 137277"/>
              <a:gd name="connsiteY96" fmla="*/ 177864 h 232906"/>
              <a:gd name="connsiteX97" fmla="*/ 25864 w 137277"/>
              <a:gd name="connsiteY97" fmla="*/ 169905 h 232906"/>
              <a:gd name="connsiteX98" fmla="*/ 24803 w 137277"/>
              <a:gd name="connsiteY98" fmla="*/ 157571 h 232906"/>
              <a:gd name="connsiteX99" fmla="*/ 24803 w 137277"/>
              <a:gd name="connsiteY99" fmla="*/ 149746 h 232906"/>
              <a:gd name="connsiteX100" fmla="*/ 28119 w 137277"/>
              <a:gd name="connsiteY100" fmla="*/ 141786 h 232906"/>
              <a:gd name="connsiteX101" fmla="*/ 29312 w 137277"/>
              <a:gd name="connsiteY101" fmla="*/ 136217 h 232906"/>
              <a:gd name="connsiteX102" fmla="*/ 33822 w 137277"/>
              <a:gd name="connsiteY102" fmla="*/ 132768 h 232906"/>
              <a:gd name="connsiteX103" fmla="*/ 43902 w 137277"/>
              <a:gd name="connsiteY103" fmla="*/ 132768 h 232906"/>
              <a:gd name="connsiteX104" fmla="*/ 45096 w 137277"/>
              <a:gd name="connsiteY104" fmla="*/ 129452 h 232906"/>
              <a:gd name="connsiteX105" fmla="*/ 42841 w 137277"/>
              <a:gd name="connsiteY105" fmla="*/ 124943 h 232906"/>
              <a:gd name="connsiteX106" fmla="*/ 42841 w 137277"/>
              <a:gd name="connsiteY106" fmla="*/ 120432 h 232906"/>
              <a:gd name="connsiteX107" fmla="*/ 41647 w 137277"/>
              <a:gd name="connsiteY107" fmla="*/ 109158 h 232906"/>
              <a:gd name="connsiteX108" fmla="*/ 41647 w 137277"/>
              <a:gd name="connsiteY108" fmla="*/ 102394 h 232906"/>
              <a:gd name="connsiteX109" fmla="*/ 39393 w 137277"/>
              <a:gd name="connsiteY109" fmla="*/ 99078 h 232906"/>
              <a:gd name="connsiteX110" fmla="*/ 33822 w 137277"/>
              <a:gd name="connsiteY110" fmla="*/ 97885 h 232906"/>
              <a:gd name="connsiteX111" fmla="*/ 31567 w 137277"/>
              <a:gd name="connsiteY111" fmla="*/ 92314 h 232906"/>
              <a:gd name="connsiteX112" fmla="*/ 30373 w 137277"/>
              <a:gd name="connsiteY112" fmla="*/ 85549 h 232906"/>
              <a:gd name="connsiteX113" fmla="*/ 28119 w 137277"/>
              <a:gd name="connsiteY113" fmla="*/ 85549 h 232906"/>
              <a:gd name="connsiteX114" fmla="*/ 25864 w 137277"/>
              <a:gd name="connsiteY114" fmla="*/ 94569 h 232906"/>
              <a:gd name="connsiteX115" fmla="*/ 21354 w 137277"/>
              <a:gd name="connsiteY115" fmla="*/ 99078 h 232906"/>
              <a:gd name="connsiteX116" fmla="*/ 15784 w 137277"/>
              <a:gd name="connsiteY116" fmla="*/ 96824 h 232906"/>
              <a:gd name="connsiteX117" fmla="*/ 12468 w 137277"/>
              <a:gd name="connsiteY117" fmla="*/ 94569 h 232906"/>
              <a:gd name="connsiteX118" fmla="*/ 5703 w 137277"/>
              <a:gd name="connsiteY118" fmla="*/ 93376 h 232906"/>
              <a:gd name="connsiteX119" fmla="*/ 1194 w 137277"/>
              <a:gd name="connsiteY119" fmla="*/ 94569 h 232906"/>
              <a:gd name="connsiteX120" fmla="*/ 0 w 137277"/>
              <a:gd name="connsiteY120" fmla="*/ 88865 h 232906"/>
              <a:gd name="connsiteX121" fmla="*/ 2255 w 137277"/>
              <a:gd name="connsiteY121" fmla="*/ 81040 h 232906"/>
              <a:gd name="connsiteX122" fmla="*/ 5703 w 137277"/>
              <a:gd name="connsiteY122" fmla="*/ 72022 h 232906"/>
              <a:gd name="connsiteX123" fmla="*/ 10213 w 137277"/>
              <a:gd name="connsiteY123" fmla="*/ 65257 h 232906"/>
              <a:gd name="connsiteX124" fmla="*/ 9019 w 137277"/>
              <a:gd name="connsiteY124" fmla="*/ 58493 h 232906"/>
              <a:gd name="connsiteX125" fmla="*/ 10213 w 137277"/>
              <a:gd name="connsiteY125" fmla="*/ 51728 h 232906"/>
              <a:gd name="connsiteX126" fmla="*/ 15784 w 137277"/>
              <a:gd name="connsiteY126" fmla="*/ 49473 h 232906"/>
              <a:gd name="connsiteX127" fmla="*/ 16977 w 137277"/>
              <a:gd name="connsiteY127" fmla="*/ 60746 h 232906"/>
              <a:gd name="connsiteX128" fmla="*/ 15784 w 137277"/>
              <a:gd name="connsiteY128" fmla="*/ 66450 h 232906"/>
              <a:gd name="connsiteX129" fmla="*/ 15784 w 137277"/>
              <a:gd name="connsiteY129" fmla="*/ 72022 h 232906"/>
              <a:gd name="connsiteX130" fmla="*/ 14723 w 137277"/>
              <a:gd name="connsiteY130" fmla="*/ 74275 h 232906"/>
              <a:gd name="connsiteX131" fmla="*/ 16977 w 137277"/>
              <a:gd name="connsiteY131" fmla="*/ 75469 h 232906"/>
              <a:gd name="connsiteX132" fmla="*/ 23609 w 137277"/>
              <a:gd name="connsiteY132" fmla="*/ 69766 h 232906"/>
              <a:gd name="connsiteX133" fmla="*/ 27058 w 137277"/>
              <a:gd name="connsiteY133" fmla="*/ 65257 h 232906"/>
              <a:gd name="connsiteX134" fmla="*/ 28119 w 137277"/>
              <a:gd name="connsiteY134" fmla="*/ 59686 h 232906"/>
              <a:gd name="connsiteX135" fmla="*/ 34883 w 137277"/>
              <a:gd name="connsiteY135" fmla="*/ 66450 h 232906"/>
              <a:gd name="connsiteX136" fmla="*/ 39393 w 137277"/>
              <a:gd name="connsiteY136" fmla="*/ 64195 h 232906"/>
              <a:gd name="connsiteX137" fmla="*/ 42841 w 137277"/>
              <a:gd name="connsiteY137" fmla="*/ 63002 h 232906"/>
              <a:gd name="connsiteX138" fmla="*/ 45096 w 137277"/>
              <a:gd name="connsiteY138" fmla="*/ 64195 h 232906"/>
              <a:gd name="connsiteX139" fmla="*/ 42841 w 137277"/>
              <a:gd name="connsiteY139" fmla="*/ 69766 h 232906"/>
              <a:gd name="connsiteX140" fmla="*/ 36077 w 137277"/>
              <a:gd name="connsiteY140" fmla="*/ 72022 h 232906"/>
              <a:gd name="connsiteX141" fmla="*/ 34883 w 137277"/>
              <a:gd name="connsiteY141" fmla="*/ 74275 h 232906"/>
              <a:gd name="connsiteX142" fmla="*/ 37138 w 137277"/>
              <a:gd name="connsiteY142" fmla="*/ 77724 h 232906"/>
              <a:gd name="connsiteX143" fmla="*/ 38332 w 137277"/>
              <a:gd name="connsiteY143" fmla="*/ 84356 h 232906"/>
              <a:gd name="connsiteX144" fmla="*/ 42841 w 137277"/>
              <a:gd name="connsiteY144" fmla="*/ 85549 h 232906"/>
              <a:gd name="connsiteX145" fmla="*/ 45096 w 137277"/>
              <a:gd name="connsiteY145" fmla="*/ 90060 h 232906"/>
              <a:gd name="connsiteX146" fmla="*/ 46157 w 137277"/>
              <a:gd name="connsiteY146" fmla="*/ 84356 h 232906"/>
              <a:gd name="connsiteX147" fmla="*/ 46157 w 137277"/>
              <a:gd name="connsiteY147" fmla="*/ 70959 h 232906"/>
              <a:gd name="connsiteX148" fmla="*/ 50667 w 137277"/>
              <a:gd name="connsiteY148" fmla="*/ 66450 h 232906"/>
              <a:gd name="connsiteX149" fmla="*/ 55176 w 137277"/>
              <a:gd name="connsiteY149" fmla="*/ 65257 h 232906"/>
              <a:gd name="connsiteX150" fmla="*/ 56237 w 137277"/>
              <a:gd name="connsiteY150" fmla="*/ 70959 h 232906"/>
              <a:gd name="connsiteX151" fmla="*/ 65256 w 137277"/>
              <a:gd name="connsiteY151" fmla="*/ 70959 h 232906"/>
              <a:gd name="connsiteX152" fmla="*/ 67511 w 137277"/>
              <a:gd name="connsiteY152" fmla="*/ 55177 h 232906"/>
              <a:gd name="connsiteX153" fmla="*/ 72021 w 137277"/>
              <a:gd name="connsiteY153" fmla="*/ 39392 h 232906"/>
              <a:gd name="connsiteX154" fmla="*/ 73215 w 137277"/>
              <a:gd name="connsiteY154" fmla="*/ 43901 h 232906"/>
              <a:gd name="connsiteX155" fmla="*/ 73215 w 137277"/>
              <a:gd name="connsiteY155" fmla="*/ 52921 h 232906"/>
              <a:gd name="connsiteX156" fmla="*/ 77724 w 137277"/>
              <a:gd name="connsiteY156" fmla="*/ 53982 h 232906"/>
              <a:gd name="connsiteX157" fmla="*/ 79979 w 137277"/>
              <a:gd name="connsiteY157" fmla="*/ 50666 h 232906"/>
              <a:gd name="connsiteX158" fmla="*/ 81040 w 137277"/>
              <a:gd name="connsiteY158" fmla="*/ 51728 h 232906"/>
              <a:gd name="connsiteX159" fmla="*/ 82234 w 137277"/>
              <a:gd name="connsiteY159" fmla="*/ 55177 h 232906"/>
              <a:gd name="connsiteX160" fmla="*/ 86611 w 137277"/>
              <a:gd name="connsiteY160" fmla="*/ 56237 h 232906"/>
              <a:gd name="connsiteX161" fmla="*/ 87804 w 137277"/>
              <a:gd name="connsiteY161" fmla="*/ 40454 h 232906"/>
              <a:gd name="connsiteX162" fmla="*/ 91120 w 137277"/>
              <a:gd name="connsiteY162" fmla="*/ 29312 h 232906"/>
              <a:gd name="connsiteX163" fmla="*/ 93375 w 137277"/>
              <a:gd name="connsiteY163" fmla="*/ 22547 h 232906"/>
              <a:gd name="connsiteX164" fmla="*/ 96824 w 137277"/>
              <a:gd name="connsiteY164" fmla="*/ 19099 h 232906"/>
              <a:gd name="connsiteX165" fmla="*/ 101333 w 137277"/>
              <a:gd name="connsiteY165" fmla="*/ 15783 h 232906"/>
              <a:gd name="connsiteX166" fmla="*/ 102394 w 137277"/>
              <a:gd name="connsiteY166" fmla="*/ 14590 h 232906"/>
              <a:gd name="connsiteX167" fmla="*/ 102394 w 137277"/>
              <a:gd name="connsiteY167" fmla="*/ 0 h 23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37277" h="232906">
                <a:moveTo>
                  <a:pt x="102394" y="0"/>
                </a:moveTo>
                <a:lnTo>
                  <a:pt x="109159" y="1193"/>
                </a:lnTo>
                <a:lnTo>
                  <a:pt x="105843" y="39392"/>
                </a:lnTo>
                <a:lnTo>
                  <a:pt x="111414" y="40454"/>
                </a:lnTo>
                <a:lnTo>
                  <a:pt x="112607" y="52921"/>
                </a:lnTo>
                <a:lnTo>
                  <a:pt x="114862" y="57430"/>
                </a:lnTo>
                <a:lnTo>
                  <a:pt x="112607" y="63002"/>
                </a:lnTo>
                <a:lnTo>
                  <a:pt x="115923" y="66450"/>
                </a:lnTo>
                <a:lnTo>
                  <a:pt x="119239" y="64195"/>
                </a:lnTo>
                <a:lnTo>
                  <a:pt x="123749" y="70959"/>
                </a:lnTo>
                <a:lnTo>
                  <a:pt x="127197" y="78785"/>
                </a:lnTo>
                <a:lnTo>
                  <a:pt x="128258" y="82100"/>
                </a:lnTo>
                <a:lnTo>
                  <a:pt x="128258" y="86611"/>
                </a:lnTo>
                <a:lnTo>
                  <a:pt x="126003" y="85549"/>
                </a:lnTo>
                <a:lnTo>
                  <a:pt x="123749" y="82100"/>
                </a:lnTo>
                <a:lnTo>
                  <a:pt x="121494" y="87804"/>
                </a:lnTo>
                <a:lnTo>
                  <a:pt x="121494" y="94569"/>
                </a:lnTo>
                <a:lnTo>
                  <a:pt x="122688" y="99078"/>
                </a:lnTo>
                <a:lnTo>
                  <a:pt x="119239" y="101333"/>
                </a:lnTo>
                <a:lnTo>
                  <a:pt x="122688" y="109158"/>
                </a:lnTo>
                <a:lnTo>
                  <a:pt x="124942" y="114730"/>
                </a:lnTo>
                <a:lnTo>
                  <a:pt x="127197" y="118178"/>
                </a:lnTo>
                <a:lnTo>
                  <a:pt x="130513" y="122688"/>
                </a:lnTo>
                <a:lnTo>
                  <a:pt x="135023" y="123748"/>
                </a:lnTo>
                <a:lnTo>
                  <a:pt x="137277" y="126003"/>
                </a:lnTo>
                <a:lnTo>
                  <a:pt x="137277" y="151999"/>
                </a:lnTo>
                <a:lnTo>
                  <a:pt x="136216" y="163142"/>
                </a:lnTo>
                <a:lnTo>
                  <a:pt x="133962" y="172160"/>
                </a:lnTo>
                <a:lnTo>
                  <a:pt x="130513" y="180118"/>
                </a:lnTo>
                <a:lnTo>
                  <a:pt x="128258" y="189005"/>
                </a:lnTo>
                <a:lnTo>
                  <a:pt x="127197" y="196963"/>
                </a:lnTo>
                <a:lnTo>
                  <a:pt x="123749" y="202534"/>
                </a:lnTo>
                <a:lnTo>
                  <a:pt x="114862" y="209299"/>
                </a:lnTo>
                <a:lnTo>
                  <a:pt x="110352" y="205983"/>
                </a:lnTo>
                <a:lnTo>
                  <a:pt x="112607" y="196963"/>
                </a:lnTo>
                <a:lnTo>
                  <a:pt x="115923" y="186750"/>
                </a:lnTo>
                <a:lnTo>
                  <a:pt x="118178" y="184496"/>
                </a:lnTo>
                <a:lnTo>
                  <a:pt x="114862" y="181180"/>
                </a:lnTo>
                <a:lnTo>
                  <a:pt x="105843" y="187945"/>
                </a:lnTo>
                <a:lnTo>
                  <a:pt x="105843" y="191260"/>
                </a:lnTo>
                <a:lnTo>
                  <a:pt x="109159" y="194709"/>
                </a:lnTo>
                <a:lnTo>
                  <a:pt x="106904" y="200279"/>
                </a:lnTo>
                <a:lnTo>
                  <a:pt x="103588" y="201472"/>
                </a:lnTo>
                <a:lnTo>
                  <a:pt x="102394" y="194709"/>
                </a:lnTo>
                <a:lnTo>
                  <a:pt x="97885" y="190198"/>
                </a:lnTo>
                <a:lnTo>
                  <a:pt x="91120" y="184496"/>
                </a:lnTo>
                <a:lnTo>
                  <a:pt x="90059" y="178925"/>
                </a:lnTo>
                <a:lnTo>
                  <a:pt x="92314" y="169905"/>
                </a:lnTo>
                <a:lnTo>
                  <a:pt x="91120" y="166589"/>
                </a:lnTo>
                <a:lnTo>
                  <a:pt x="86611" y="163142"/>
                </a:lnTo>
                <a:lnTo>
                  <a:pt x="83295" y="150806"/>
                </a:lnTo>
                <a:lnTo>
                  <a:pt x="81040" y="144042"/>
                </a:lnTo>
                <a:lnTo>
                  <a:pt x="78785" y="133961"/>
                </a:lnTo>
                <a:lnTo>
                  <a:pt x="76530" y="130513"/>
                </a:lnTo>
                <a:lnTo>
                  <a:pt x="75469" y="123748"/>
                </a:lnTo>
                <a:lnTo>
                  <a:pt x="74276" y="128259"/>
                </a:lnTo>
                <a:lnTo>
                  <a:pt x="75469" y="136217"/>
                </a:lnTo>
                <a:lnTo>
                  <a:pt x="77724" y="148551"/>
                </a:lnTo>
                <a:lnTo>
                  <a:pt x="77724" y="154122"/>
                </a:lnTo>
                <a:lnTo>
                  <a:pt x="76530" y="158631"/>
                </a:lnTo>
                <a:lnTo>
                  <a:pt x="76530" y="165396"/>
                </a:lnTo>
                <a:lnTo>
                  <a:pt x="78785" y="168844"/>
                </a:lnTo>
                <a:lnTo>
                  <a:pt x="82234" y="172160"/>
                </a:lnTo>
                <a:lnTo>
                  <a:pt x="85550" y="180118"/>
                </a:lnTo>
                <a:lnTo>
                  <a:pt x="82234" y="184496"/>
                </a:lnTo>
                <a:lnTo>
                  <a:pt x="77724" y="185689"/>
                </a:lnTo>
                <a:lnTo>
                  <a:pt x="76530" y="189005"/>
                </a:lnTo>
                <a:lnTo>
                  <a:pt x="77724" y="193514"/>
                </a:lnTo>
                <a:lnTo>
                  <a:pt x="77724" y="195770"/>
                </a:lnTo>
                <a:lnTo>
                  <a:pt x="73215" y="200279"/>
                </a:lnTo>
                <a:lnTo>
                  <a:pt x="72021" y="207043"/>
                </a:lnTo>
                <a:lnTo>
                  <a:pt x="74276" y="210492"/>
                </a:lnTo>
                <a:lnTo>
                  <a:pt x="77724" y="213808"/>
                </a:lnTo>
                <a:lnTo>
                  <a:pt x="79979" y="217124"/>
                </a:lnTo>
                <a:lnTo>
                  <a:pt x="81040" y="209299"/>
                </a:lnTo>
                <a:lnTo>
                  <a:pt x="81040" y="202534"/>
                </a:lnTo>
                <a:lnTo>
                  <a:pt x="83295" y="201472"/>
                </a:lnTo>
                <a:lnTo>
                  <a:pt x="90059" y="204788"/>
                </a:lnTo>
                <a:lnTo>
                  <a:pt x="92314" y="211552"/>
                </a:lnTo>
                <a:lnTo>
                  <a:pt x="90059" y="219379"/>
                </a:lnTo>
                <a:lnTo>
                  <a:pt x="88866" y="222828"/>
                </a:lnTo>
                <a:lnTo>
                  <a:pt x="79979" y="221633"/>
                </a:lnTo>
                <a:lnTo>
                  <a:pt x="75469" y="222828"/>
                </a:lnTo>
                <a:lnTo>
                  <a:pt x="70960" y="228397"/>
                </a:lnTo>
                <a:lnTo>
                  <a:pt x="65256" y="230653"/>
                </a:lnTo>
                <a:lnTo>
                  <a:pt x="56237" y="232906"/>
                </a:lnTo>
                <a:lnTo>
                  <a:pt x="49606" y="229591"/>
                </a:lnTo>
                <a:lnTo>
                  <a:pt x="46157" y="227337"/>
                </a:lnTo>
                <a:lnTo>
                  <a:pt x="45096" y="223888"/>
                </a:lnTo>
                <a:lnTo>
                  <a:pt x="37138" y="227337"/>
                </a:lnTo>
                <a:lnTo>
                  <a:pt x="29312" y="212747"/>
                </a:lnTo>
                <a:lnTo>
                  <a:pt x="30373" y="201472"/>
                </a:lnTo>
                <a:lnTo>
                  <a:pt x="22548" y="193514"/>
                </a:lnTo>
                <a:lnTo>
                  <a:pt x="20293" y="190198"/>
                </a:lnTo>
                <a:lnTo>
                  <a:pt x="23609" y="189005"/>
                </a:lnTo>
                <a:lnTo>
                  <a:pt x="20293" y="182241"/>
                </a:lnTo>
                <a:lnTo>
                  <a:pt x="25864" y="177864"/>
                </a:lnTo>
                <a:lnTo>
                  <a:pt x="25864" y="169905"/>
                </a:lnTo>
                <a:lnTo>
                  <a:pt x="24803" y="157571"/>
                </a:lnTo>
                <a:lnTo>
                  <a:pt x="24803" y="149746"/>
                </a:lnTo>
                <a:lnTo>
                  <a:pt x="28119" y="141786"/>
                </a:lnTo>
                <a:lnTo>
                  <a:pt x="29312" y="136217"/>
                </a:lnTo>
                <a:lnTo>
                  <a:pt x="33822" y="132768"/>
                </a:lnTo>
                <a:lnTo>
                  <a:pt x="43902" y="132768"/>
                </a:lnTo>
                <a:lnTo>
                  <a:pt x="45096" y="129452"/>
                </a:lnTo>
                <a:lnTo>
                  <a:pt x="42841" y="124943"/>
                </a:lnTo>
                <a:lnTo>
                  <a:pt x="42841" y="120432"/>
                </a:lnTo>
                <a:lnTo>
                  <a:pt x="41647" y="109158"/>
                </a:lnTo>
                <a:lnTo>
                  <a:pt x="41647" y="102394"/>
                </a:lnTo>
                <a:lnTo>
                  <a:pt x="39393" y="99078"/>
                </a:lnTo>
                <a:lnTo>
                  <a:pt x="33822" y="97885"/>
                </a:lnTo>
                <a:lnTo>
                  <a:pt x="31567" y="92314"/>
                </a:lnTo>
                <a:lnTo>
                  <a:pt x="30373" y="85549"/>
                </a:lnTo>
                <a:lnTo>
                  <a:pt x="28119" y="85549"/>
                </a:lnTo>
                <a:lnTo>
                  <a:pt x="25864" y="94569"/>
                </a:lnTo>
                <a:lnTo>
                  <a:pt x="21354" y="99078"/>
                </a:lnTo>
                <a:lnTo>
                  <a:pt x="15784" y="96824"/>
                </a:lnTo>
                <a:lnTo>
                  <a:pt x="12468" y="94569"/>
                </a:lnTo>
                <a:lnTo>
                  <a:pt x="5703" y="93376"/>
                </a:lnTo>
                <a:lnTo>
                  <a:pt x="1194" y="94569"/>
                </a:lnTo>
                <a:lnTo>
                  <a:pt x="0" y="88865"/>
                </a:lnTo>
                <a:lnTo>
                  <a:pt x="2255" y="81040"/>
                </a:lnTo>
                <a:lnTo>
                  <a:pt x="5703" y="72022"/>
                </a:lnTo>
                <a:lnTo>
                  <a:pt x="10213" y="65257"/>
                </a:lnTo>
                <a:lnTo>
                  <a:pt x="9019" y="58493"/>
                </a:lnTo>
                <a:lnTo>
                  <a:pt x="10213" y="51728"/>
                </a:lnTo>
                <a:lnTo>
                  <a:pt x="15784" y="49473"/>
                </a:lnTo>
                <a:lnTo>
                  <a:pt x="16977" y="60746"/>
                </a:lnTo>
                <a:lnTo>
                  <a:pt x="15784" y="66450"/>
                </a:lnTo>
                <a:lnTo>
                  <a:pt x="15784" y="72022"/>
                </a:lnTo>
                <a:lnTo>
                  <a:pt x="14723" y="74275"/>
                </a:lnTo>
                <a:lnTo>
                  <a:pt x="16977" y="75469"/>
                </a:lnTo>
                <a:lnTo>
                  <a:pt x="23609" y="69766"/>
                </a:lnTo>
                <a:lnTo>
                  <a:pt x="27058" y="65257"/>
                </a:lnTo>
                <a:lnTo>
                  <a:pt x="28119" y="59686"/>
                </a:lnTo>
                <a:lnTo>
                  <a:pt x="34883" y="66450"/>
                </a:lnTo>
                <a:lnTo>
                  <a:pt x="39393" y="64195"/>
                </a:lnTo>
                <a:lnTo>
                  <a:pt x="42841" y="63002"/>
                </a:lnTo>
                <a:lnTo>
                  <a:pt x="45096" y="64195"/>
                </a:lnTo>
                <a:lnTo>
                  <a:pt x="42841" y="69766"/>
                </a:lnTo>
                <a:lnTo>
                  <a:pt x="36077" y="72022"/>
                </a:lnTo>
                <a:lnTo>
                  <a:pt x="34883" y="74275"/>
                </a:lnTo>
                <a:lnTo>
                  <a:pt x="37138" y="77724"/>
                </a:lnTo>
                <a:lnTo>
                  <a:pt x="38332" y="84356"/>
                </a:lnTo>
                <a:lnTo>
                  <a:pt x="42841" y="85549"/>
                </a:lnTo>
                <a:lnTo>
                  <a:pt x="45096" y="90060"/>
                </a:lnTo>
                <a:lnTo>
                  <a:pt x="46157" y="84356"/>
                </a:lnTo>
                <a:lnTo>
                  <a:pt x="46157" y="70959"/>
                </a:lnTo>
                <a:lnTo>
                  <a:pt x="50667" y="66450"/>
                </a:lnTo>
                <a:lnTo>
                  <a:pt x="55176" y="65257"/>
                </a:lnTo>
                <a:lnTo>
                  <a:pt x="56237" y="70959"/>
                </a:lnTo>
                <a:lnTo>
                  <a:pt x="65256" y="70959"/>
                </a:lnTo>
                <a:lnTo>
                  <a:pt x="67511" y="55177"/>
                </a:lnTo>
                <a:lnTo>
                  <a:pt x="72021" y="39392"/>
                </a:lnTo>
                <a:lnTo>
                  <a:pt x="73215" y="43901"/>
                </a:lnTo>
                <a:lnTo>
                  <a:pt x="73215" y="52921"/>
                </a:lnTo>
                <a:lnTo>
                  <a:pt x="77724" y="53982"/>
                </a:lnTo>
                <a:lnTo>
                  <a:pt x="79979" y="50666"/>
                </a:lnTo>
                <a:lnTo>
                  <a:pt x="81040" y="51728"/>
                </a:lnTo>
                <a:lnTo>
                  <a:pt x="82234" y="55177"/>
                </a:lnTo>
                <a:lnTo>
                  <a:pt x="86611" y="56237"/>
                </a:lnTo>
                <a:lnTo>
                  <a:pt x="87804" y="40454"/>
                </a:lnTo>
                <a:lnTo>
                  <a:pt x="91120" y="29312"/>
                </a:lnTo>
                <a:lnTo>
                  <a:pt x="93375" y="22547"/>
                </a:lnTo>
                <a:lnTo>
                  <a:pt x="96824" y="19099"/>
                </a:lnTo>
                <a:lnTo>
                  <a:pt x="101333" y="15783"/>
                </a:lnTo>
                <a:lnTo>
                  <a:pt x="102394" y="14590"/>
                </a:lnTo>
                <a:lnTo>
                  <a:pt x="102394" y="0"/>
                </a:lnTo>
              </a:path>
            </a:pathLst>
          </a:custGeom>
          <a:solidFill>
            <a:schemeClr val="bg1">
              <a:lumMod val="85000"/>
            </a:schemeClr>
          </a:solidFill>
          <a:ln w="13251" cap="flat">
            <a:noFill/>
            <a:prstDash val="solid"/>
            <a:miter/>
          </a:ln>
        </p:spPr>
        <p:txBody>
          <a:bodyPr rtlCol="0" anchor="ctr"/>
          <a:lstStyle/>
          <a:p>
            <a:endParaRPr lang="en-FI" sz="816"/>
          </a:p>
        </p:txBody>
      </p:sp>
      <p:sp>
        <p:nvSpPr>
          <p:cNvPr id="1144" name="Freeform: Shape 1143">
            <a:extLst>
              <a:ext uri="{FF2B5EF4-FFF2-40B4-BE49-F238E27FC236}">
                <a16:creationId xmlns:a16="http://schemas.microsoft.com/office/drawing/2014/main" id="{4B00CD6D-8D31-CEDF-B36C-BEA9E122DBEE}"/>
              </a:ext>
            </a:extLst>
          </p:cNvPr>
          <p:cNvSpPr/>
          <p:nvPr/>
        </p:nvSpPr>
        <p:spPr>
          <a:xfrm>
            <a:off x="2368122" y="6299471"/>
            <a:ext cx="59259" cy="132596"/>
          </a:xfrm>
          <a:custGeom>
            <a:avLst/>
            <a:gdLst>
              <a:gd name="connsiteX0" fmla="*/ 39127 w 130645"/>
              <a:gd name="connsiteY0" fmla="*/ 292327 h 292326"/>
              <a:gd name="connsiteX1" fmla="*/ 38066 w 130645"/>
              <a:gd name="connsiteY1" fmla="*/ 291266 h 292326"/>
              <a:gd name="connsiteX2" fmla="*/ 37005 w 130645"/>
              <a:gd name="connsiteY2" fmla="*/ 286757 h 292326"/>
              <a:gd name="connsiteX3" fmla="*/ 34750 w 130645"/>
              <a:gd name="connsiteY3" fmla="*/ 283441 h 292326"/>
              <a:gd name="connsiteX4" fmla="*/ 32496 w 130645"/>
              <a:gd name="connsiteY4" fmla="*/ 278932 h 292326"/>
              <a:gd name="connsiteX5" fmla="*/ 31435 w 130645"/>
              <a:gd name="connsiteY5" fmla="*/ 269912 h 292326"/>
              <a:gd name="connsiteX6" fmla="*/ 32496 w 130645"/>
              <a:gd name="connsiteY6" fmla="*/ 265403 h 292326"/>
              <a:gd name="connsiteX7" fmla="*/ 31435 w 130645"/>
              <a:gd name="connsiteY7" fmla="*/ 259832 h 292326"/>
              <a:gd name="connsiteX8" fmla="*/ 29180 w 130645"/>
              <a:gd name="connsiteY8" fmla="*/ 256383 h 292326"/>
              <a:gd name="connsiteX9" fmla="*/ 30241 w 130645"/>
              <a:gd name="connsiteY9" fmla="*/ 253067 h 292326"/>
              <a:gd name="connsiteX10" fmla="*/ 30241 w 130645"/>
              <a:gd name="connsiteY10" fmla="*/ 248558 h 292326"/>
              <a:gd name="connsiteX11" fmla="*/ 26925 w 130645"/>
              <a:gd name="connsiteY11" fmla="*/ 235029 h 292326"/>
              <a:gd name="connsiteX12" fmla="*/ 26925 w 130645"/>
              <a:gd name="connsiteY12" fmla="*/ 228265 h 292326"/>
              <a:gd name="connsiteX13" fmla="*/ 27986 w 130645"/>
              <a:gd name="connsiteY13" fmla="*/ 220440 h 292326"/>
              <a:gd name="connsiteX14" fmla="*/ 26925 w 130645"/>
              <a:gd name="connsiteY14" fmla="*/ 218184 h 292326"/>
              <a:gd name="connsiteX15" fmla="*/ 24670 w 130645"/>
              <a:gd name="connsiteY15" fmla="*/ 214736 h 292326"/>
              <a:gd name="connsiteX16" fmla="*/ 23609 w 130645"/>
              <a:gd name="connsiteY16" fmla="*/ 209166 h 292326"/>
              <a:gd name="connsiteX17" fmla="*/ 22548 w 130645"/>
              <a:gd name="connsiteY17" fmla="*/ 205850 h 292326"/>
              <a:gd name="connsiteX18" fmla="*/ 23609 w 130645"/>
              <a:gd name="connsiteY18" fmla="*/ 199085 h 292326"/>
              <a:gd name="connsiteX19" fmla="*/ 22548 w 130645"/>
              <a:gd name="connsiteY19" fmla="*/ 195770 h 292326"/>
              <a:gd name="connsiteX20" fmla="*/ 20293 w 130645"/>
              <a:gd name="connsiteY20" fmla="*/ 145102 h 292326"/>
              <a:gd name="connsiteX21" fmla="*/ 11274 w 130645"/>
              <a:gd name="connsiteY21" fmla="*/ 126003 h 292326"/>
              <a:gd name="connsiteX22" fmla="*/ 9019 w 130645"/>
              <a:gd name="connsiteY22" fmla="*/ 121493 h 292326"/>
              <a:gd name="connsiteX23" fmla="*/ 10080 w 130645"/>
              <a:gd name="connsiteY23" fmla="*/ 114730 h 292326"/>
              <a:gd name="connsiteX24" fmla="*/ 11141 w 130645"/>
              <a:gd name="connsiteY24" fmla="*/ 110219 h 292326"/>
              <a:gd name="connsiteX25" fmla="*/ 13396 w 130645"/>
              <a:gd name="connsiteY25" fmla="*/ 106770 h 292326"/>
              <a:gd name="connsiteX26" fmla="*/ 15651 w 130645"/>
              <a:gd name="connsiteY26" fmla="*/ 101201 h 292326"/>
              <a:gd name="connsiteX27" fmla="*/ 13396 w 130645"/>
              <a:gd name="connsiteY27" fmla="*/ 97885 h 292326"/>
              <a:gd name="connsiteX28" fmla="*/ 13396 w 130645"/>
              <a:gd name="connsiteY28" fmla="*/ 92314 h 292326"/>
              <a:gd name="connsiteX29" fmla="*/ 14457 w 130645"/>
              <a:gd name="connsiteY29" fmla="*/ 84489 h 292326"/>
              <a:gd name="connsiteX30" fmla="*/ 8887 w 130645"/>
              <a:gd name="connsiteY30" fmla="*/ 77724 h 292326"/>
              <a:gd name="connsiteX31" fmla="*/ 8887 w 130645"/>
              <a:gd name="connsiteY31" fmla="*/ 68704 h 292326"/>
              <a:gd name="connsiteX32" fmla="*/ 16712 w 130645"/>
              <a:gd name="connsiteY32" fmla="*/ 64195 h 292326"/>
              <a:gd name="connsiteX33" fmla="*/ 15651 w 130645"/>
              <a:gd name="connsiteY33" fmla="*/ 61940 h 292326"/>
              <a:gd name="connsiteX34" fmla="*/ 5571 w 130645"/>
              <a:gd name="connsiteY34" fmla="*/ 67511 h 292326"/>
              <a:gd name="connsiteX35" fmla="*/ 0 w 130645"/>
              <a:gd name="connsiteY35" fmla="*/ 55175 h 292326"/>
              <a:gd name="connsiteX36" fmla="*/ 4510 w 130645"/>
              <a:gd name="connsiteY36" fmla="*/ 50666 h 292326"/>
              <a:gd name="connsiteX37" fmla="*/ 6764 w 130645"/>
              <a:gd name="connsiteY37" fmla="*/ 46157 h 292326"/>
              <a:gd name="connsiteX38" fmla="*/ 10080 w 130645"/>
              <a:gd name="connsiteY38" fmla="*/ 48412 h 292326"/>
              <a:gd name="connsiteX39" fmla="*/ 10080 w 130645"/>
              <a:gd name="connsiteY39" fmla="*/ 43901 h 292326"/>
              <a:gd name="connsiteX40" fmla="*/ 11141 w 130645"/>
              <a:gd name="connsiteY40" fmla="*/ 39392 h 292326"/>
              <a:gd name="connsiteX41" fmla="*/ 16712 w 130645"/>
              <a:gd name="connsiteY41" fmla="*/ 40453 h 292326"/>
              <a:gd name="connsiteX42" fmla="*/ 16712 w 130645"/>
              <a:gd name="connsiteY42" fmla="*/ 47217 h 292326"/>
              <a:gd name="connsiteX43" fmla="*/ 24538 w 130645"/>
              <a:gd name="connsiteY43" fmla="*/ 48412 h 292326"/>
              <a:gd name="connsiteX44" fmla="*/ 30108 w 130645"/>
              <a:gd name="connsiteY44" fmla="*/ 49473 h 292326"/>
              <a:gd name="connsiteX45" fmla="*/ 29047 w 130645"/>
              <a:gd name="connsiteY45" fmla="*/ 60746 h 292326"/>
              <a:gd name="connsiteX46" fmla="*/ 24538 w 130645"/>
              <a:gd name="connsiteY46" fmla="*/ 68571 h 292326"/>
              <a:gd name="connsiteX47" fmla="*/ 25599 w 130645"/>
              <a:gd name="connsiteY47" fmla="*/ 76531 h 292326"/>
              <a:gd name="connsiteX48" fmla="*/ 27853 w 130645"/>
              <a:gd name="connsiteY48" fmla="*/ 77591 h 292326"/>
              <a:gd name="connsiteX49" fmla="*/ 30108 w 130645"/>
              <a:gd name="connsiteY49" fmla="*/ 73082 h 292326"/>
              <a:gd name="connsiteX50" fmla="*/ 30108 w 130645"/>
              <a:gd name="connsiteY50" fmla="*/ 66318 h 292326"/>
              <a:gd name="connsiteX51" fmla="*/ 33424 w 130645"/>
              <a:gd name="connsiteY51" fmla="*/ 60614 h 292326"/>
              <a:gd name="connsiteX52" fmla="*/ 37934 w 130645"/>
              <a:gd name="connsiteY52" fmla="*/ 57298 h 292326"/>
              <a:gd name="connsiteX53" fmla="*/ 41250 w 130645"/>
              <a:gd name="connsiteY53" fmla="*/ 62869 h 292326"/>
              <a:gd name="connsiteX54" fmla="*/ 40188 w 130645"/>
              <a:gd name="connsiteY54" fmla="*/ 66318 h 292326"/>
              <a:gd name="connsiteX55" fmla="*/ 41250 w 130645"/>
              <a:gd name="connsiteY55" fmla="*/ 69633 h 292326"/>
              <a:gd name="connsiteX56" fmla="*/ 41250 w 130645"/>
              <a:gd name="connsiteY56" fmla="*/ 77458 h 292326"/>
              <a:gd name="connsiteX57" fmla="*/ 40188 w 130645"/>
              <a:gd name="connsiteY57" fmla="*/ 87539 h 292326"/>
              <a:gd name="connsiteX58" fmla="*/ 36873 w 130645"/>
              <a:gd name="connsiteY58" fmla="*/ 88599 h 292326"/>
              <a:gd name="connsiteX59" fmla="*/ 36873 w 130645"/>
              <a:gd name="connsiteY59" fmla="*/ 92048 h 292326"/>
              <a:gd name="connsiteX60" fmla="*/ 34618 w 130645"/>
              <a:gd name="connsiteY60" fmla="*/ 96559 h 292326"/>
              <a:gd name="connsiteX61" fmla="*/ 34618 w 130645"/>
              <a:gd name="connsiteY61" fmla="*/ 98813 h 292326"/>
              <a:gd name="connsiteX62" fmla="*/ 32363 w 130645"/>
              <a:gd name="connsiteY62" fmla="*/ 100006 h 292326"/>
              <a:gd name="connsiteX63" fmla="*/ 26792 w 130645"/>
              <a:gd name="connsiteY63" fmla="*/ 100006 h 292326"/>
              <a:gd name="connsiteX64" fmla="*/ 21222 w 130645"/>
              <a:gd name="connsiteY64" fmla="*/ 102261 h 292326"/>
              <a:gd name="connsiteX65" fmla="*/ 22283 w 130645"/>
              <a:gd name="connsiteY65" fmla="*/ 105577 h 292326"/>
              <a:gd name="connsiteX66" fmla="*/ 25599 w 130645"/>
              <a:gd name="connsiteY66" fmla="*/ 105577 h 292326"/>
              <a:gd name="connsiteX67" fmla="*/ 31169 w 130645"/>
              <a:gd name="connsiteY67" fmla="*/ 103322 h 292326"/>
              <a:gd name="connsiteX68" fmla="*/ 35679 w 130645"/>
              <a:gd name="connsiteY68" fmla="*/ 103322 h 292326"/>
              <a:gd name="connsiteX69" fmla="*/ 41250 w 130645"/>
              <a:gd name="connsiteY69" fmla="*/ 102261 h 292326"/>
              <a:gd name="connsiteX70" fmla="*/ 43504 w 130645"/>
              <a:gd name="connsiteY70" fmla="*/ 97752 h 292326"/>
              <a:gd name="connsiteX71" fmla="*/ 43504 w 130645"/>
              <a:gd name="connsiteY71" fmla="*/ 87672 h 292326"/>
              <a:gd name="connsiteX72" fmla="*/ 45759 w 130645"/>
              <a:gd name="connsiteY72" fmla="*/ 84356 h 292326"/>
              <a:gd name="connsiteX73" fmla="*/ 45759 w 130645"/>
              <a:gd name="connsiteY73" fmla="*/ 78652 h 292326"/>
              <a:gd name="connsiteX74" fmla="*/ 44698 w 130645"/>
              <a:gd name="connsiteY74" fmla="*/ 74143 h 292326"/>
              <a:gd name="connsiteX75" fmla="*/ 46953 w 130645"/>
              <a:gd name="connsiteY75" fmla="*/ 60614 h 292326"/>
              <a:gd name="connsiteX76" fmla="*/ 49208 w 130645"/>
              <a:gd name="connsiteY76" fmla="*/ 60614 h 292326"/>
              <a:gd name="connsiteX77" fmla="*/ 49208 w 130645"/>
              <a:gd name="connsiteY77" fmla="*/ 62869 h 292326"/>
              <a:gd name="connsiteX78" fmla="*/ 50269 w 130645"/>
              <a:gd name="connsiteY78" fmla="*/ 71887 h 292326"/>
              <a:gd name="connsiteX79" fmla="*/ 51330 w 130645"/>
              <a:gd name="connsiteY79" fmla="*/ 74143 h 292326"/>
              <a:gd name="connsiteX80" fmla="*/ 52391 w 130645"/>
              <a:gd name="connsiteY80" fmla="*/ 67378 h 292326"/>
              <a:gd name="connsiteX81" fmla="*/ 54646 w 130645"/>
              <a:gd name="connsiteY81" fmla="*/ 62869 h 292326"/>
              <a:gd name="connsiteX82" fmla="*/ 55707 w 130645"/>
              <a:gd name="connsiteY82" fmla="*/ 53849 h 292326"/>
              <a:gd name="connsiteX83" fmla="*/ 60216 w 130645"/>
              <a:gd name="connsiteY83" fmla="*/ 51595 h 292326"/>
              <a:gd name="connsiteX84" fmla="*/ 60216 w 130645"/>
              <a:gd name="connsiteY84" fmla="*/ 57165 h 292326"/>
              <a:gd name="connsiteX85" fmla="*/ 66981 w 130645"/>
              <a:gd name="connsiteY85" fmla="*/ 57165 h 292326"/>
              <a:gd name="connsiteX86" fmla="*/ 65920 w 130645"/>
              <a:gd name="connsiteY86" fmla="*/ 62736 h 292326"/>
              <a:gd name="connsiteX87" fmla="*/ 65920 w 130645"/>
              <a:gd name="connsiteY87" fmla="*/ 67245 h 292326"/>
              <a:gd name="connsiteX88" fmla="*/ 68174 w 130645"/>
              <a:gd name="connsiteY88" fmla="*/ 72817 h 292326"/>
              <a:gd name="connsiteX89" fmla="*/ 73745 w 130645"/>
              <a:gd name="connsiteY89" fmla="*/ 71754 h 292326"/>
              <a:gd name="connsiteX90" fmla="*/ 76000 w 130645"/>
              <a:gd name="connsiteY90" fmla="*/ 78519 h 292326"/>
              <a:gd name="connsiteX91" fmla="*/ 78255 w 130645"/>
              <a:gd name="connsiteY91" fmla="*/ 75203 h 292326"/>
              <a:gd name="connsiteX92" fmla="*/ 80510 w 130645"/>
              <a:gd name="connsiteY92" fmla="*/ 70694 h 292326"/>
              <a:gd name="connsiteX93" fmla="*/ 80510 w 130645"/>
              <a:gd name="connsiteY93" fmla="*/ 59420 h 292326"/>
              <a:gd name="connsiteX94" fmla="*/ 81571 w 130645"/>
              <a:gd name="connsiteY94" fmla="*/ 52656 h 292326"/>
              <a:gd name="connsiteX95" fmla="*/ 87141 w 130645"/>
              <a:gd name="connsiteY95" fmla="*/ 58360 h 292326"/>
              <a:gd name="connsiteX96" fmla="*/ 91651 w 130645"/>
              <a:gd name="connsiteY96" fmla="*/ 58360 h 292326"/>
              <a:gd name="connsiteX97" fmla="*/ 89396 w 130645"/>
              <a:gd name="connsiteY97" fmla="*/ 49340 h 292326"/>
              <a:gd name="connsiteX98" fmla="*/ 89396 w 130645"/>
              <a:gd name="connsiteY98" fmla="*/ 46024 h 292326"/>
              <a:gd name="connsiteX99" fmla="*/ 88335 w 130645"/>
              <a:gd name="connsiteY99" fmla="*/ 43769 h 292326"/>
              <a:gd name="connsiteX100" fmla="*/ 85019 w 130645"/>
              <a:gd name="connsiteY100" fmla="*/ 41515 h 292326"/>
              <a:gd name="connsiteX101" fmla="*/ 82764 w 130645"/>
              <a:gd name="connsiteY101" fmla="*/ 46024 h 292326"/>
              <a:gd name="connsiteX102" fmla="*/ 78255 w 130645"/>
              <a:gd name="connsiteY102" fmla="*/ 47085 h 292326"/>
              <a:gd name="connsiteX103" fmla="*/ 78255 w 130645"/>
              <a:gd name="connsiteY103" fmla="*/ 34750 h 292326"/>
              <a:gd name="connsiteX104" fmla="*/ 79316 w 130645"/>
              <a:gd name="connsiteY104" fmla="*/ 26925 h 292326"/>
              <a:gd name="connsiteX105" fmla="*/ 83825 w 130645"/>
              <a:gd name="connsiteY105" fmla="*/ 24670 h 292326"/>
              <a:gd name="connsiteX106" fmla="*/ 84886 w 130645"/>
              <a:gd name="connsiteY106" fmla="*/ 19099 h 292326"/>
              <a:gd name="connsiteX107" fmla="*/ 82632 w 130645"/>
              <a:gd name="connsiteY107" fmla="*/ 11274 h 292326"/>
              <a:gd name="connsiteX108" fmla="*/ 79316 w 130645"/>
              <a:gd name="connsiteY108" fmla="*/ 6765 h 292326"/>
              <a:gd name="connsiteX109" fmla="*/ 89396 w 130645"/>
              <a:gd name="connsiteY109" fmla="*/ 0 h 292326"/>
              <a:gd name="connsiteX110" fmla="*/ 93906 w 130645"/>
              <a:gd name="connsiteY110" fmla="*/ 4509 h 292326"/>
              <a:gd name="connsiteX111" fmla="*/ 93906 w 130645"/>
              <a:gd name="connsiteY111" fmla="*/ 9018 h 292326"/>
              <a:gd name="connsiteX112" fmla="*/ 92845 w 130645"/>
              <a:gd name="connsiteY112" fmla="*/ 16845 h 292326"/>
              <a:gd name="connsiteX113" fmla="*/ 93906 w 130645"/>
              <a:gd name="connsiteY113" fmla="*/ 23609 h 292326"/>
              <a:gd name="connsiteX114" fmla="*/ 96160 w 130645"/>
              <a:gd name="connsiteY114" fmla="*/ 25863 h 292326"/>
              <a:gd name="connsiteX115" fmla="*/ 97222 w 130645"/>
              <a:gd name="connsiteY115" fmla="*/ 20294 h 292326"/>
              <a:gd name="connsiteX116" fmla="*/ 99476 w 130645"/>
              <a:gd name="connsiteY116" fmla="*/ 13529 h 292326"/>
              <a:gd name="connsiteX117" fmla="*/ 102792 w 130645"/>
              <a:gd name="connsiteY117" fmla="*/ 10213 h 292326"/>
              <a:gd name="connsiteX118" fmla="*/ 106108 w 130645"/>
              <a:gd name="connsiteY118" fmla="*/ 10213 h 292326"/>
              <a:gd name="connsiteX119" fmla="*/ 106108 w 130645"/>
              <a:gd name="connsiteY119" fmla="*/ 22547 h 292326"/>
              <a:gd name="connsiteX120" fmla="*/ 109424 w 130645"/>
              <a:gd name="connsiteY120" fmla="*/ 24803 h 292326"/>
              <a:gd name="connsiteX121" fmla="*/ 111679 w 130645"/>
              <a:gd name="connsiteY121" fmla="*/ 21487 h 292326"/>
              <a:gd name="connsiteX122" fmla="*/ 116188 w 130645"/>
              <a:gd name="connsiteY122" fmla="*/ 20425 h 292326"/>
              <a:gd name="connsiteX123" fmla="*/ 116188 w 130645"/>
              <a:gd name="connsiteY123" fmla="*/ 24935 h 292326"/>
              <a:gd name="connsiteX124" fmla="*/ 120698 w 130645"/>
              <a:gd name="connsiteY124" fmla="*/ 23873 h 292326"/>
              <a:gd name="connsiteX125" fmla="*/ 122953 w 130645"/>
              <a:gd name="connsiteY125" fmla="*/ 30638 h 292326"/>
              <a:gd name="connsiteX126" fmla="*/ 122953 w 130645"/>
              <a:gd name="connsiteY126" fmla="*/ 38465 h 292326"/>
              <a:gd name="connsiteX127" fmla="*/ 117382 w 130645"/>
              <a:gd name="connsiteY127" fmla="*/ 39525 h 292326"/>
              <a:gd name="connsiteX128" fmla="*/ 114066 w 130645"/>
              <a:gd name="connsiteY128" fmla="*/ 45096 h 292326"/>
              <a:gd name="connsiteX129" fmla="*/ 111811 w 130645"/>
              <a:gd name="connsiteY129" fmla="*/ 56370 h 292326"/>
              <a:gd name="connsiteX130" fmla="*/ 108496 w 130645"/>
              <a:gd name="connsiteY130" fmla="*/ 66450 h 292326"/>
              <a:gd name="connsiteX131" fmla="*/ 103986 w 130645"/>
              <a:gd name="connsiteY131" fmla="*/ 72020 h 292326"/>
              <a:gd name="connsiteX132" fmla="*/ 101731 w 130645"/>
              <a:gd name="connsiteY132" fmla="*/ 77591 h 292326"/>
              <a:gd name="connsiteX133" fmla="*/ 97222 w 130645"/>
              <a:gd name="connsiteY133" fmla="*/ 80907 h 292326"/>
              <a:gd name="connsiteX134" fmla="*/ 92712 w 130645"/>
              <a:gd name="connsiteY134" fmla="*/ 92181 h 292326"/>
              <a:gd name="connsiteX135" fmla="*/ 89396 w 130645"/>
              <a:gd name="connsiteY135" fmla="*/ 100006 h 292326"/>
              <a:gd name="connsiteX136" fmla="*/ 87141 w 130645"/>
              <a:gd name="connsiteY136" fmla="*/ 105577 h 292326"/>
              <a:gd name="connsiteX137" fmla="*/ 89396 w 130645"/>
              <a:gd name="connsiteY137" fmla="*/ 108893 h 292326"/>
              <a:gd name="connsiteX138" fmla="*/ 87141 w 130645"/>
              <a:gd name="connsiteY138" fmla="*/ 112342 h 292326"/>
              <a:gd name="connsiteX139" fmla="*/ 89396 w 130645"/>
              <a:gd name="connsiteY139" fmla="*/ 116851 h 292326"/>
              <a:gd name="connsiteX140" fmla="*/ 89396 w 130645"/>
              <a:gd name="connsiteY140" fmla="*/ 124677 h 292326"/>
              <a:gd name="connsiteX141" fmla="*/ 91651 w 130645"/>
              <a:gd name="connsiteY141" fmla="*/ 132635 h 292326"/>
              <a:gd name="connsiteX142" fmla="*/ 97222 w 130645"/>
              <a:gd name="connsiteY142" fmla="*/ 131440 h 292326"/>
              <a:gd name="connsiteX143" fmla="*/ 94967 w 130645"/>
              <a:gd name="connsiteY143" fmla="*/ 122422 h 292326"/>
              <a:gd name="connsiteX144" fmla="*/ 99476 w 130645"/>
              <a:gd name="connsiteY144" fmla="*/ 122422 h 292326"/>
              <a:gd name="connsiteX145" fmla="*/ 102792 w 130645"/>
              <a:gd name="connsiteY145" fmla="*/ 126931 h 292326"/>
              <a:gd name="connsiteX146" fmla="*/ 100537 w 130645"/>
              <a:gd name="connsiteY146" fmla="*/ 133696 h 292326"/>
              <a:gd name="connsiteX147" fmla="*/ 101599 w 130645"/>
              <a:gd name="connsiteY147" fmla="*/ 142716 h 292326"/>
              <a:gd name="connsiteX148" fmla="*/ 102660 w 130645"/>
              <a:gd name="connsiteY148" fmla="*/ 152796 h 292326"/>
              <a:gd name="connsiteX149" fmla="*/ 101599 w 130645"/>
              <a:gd name="connsiteY149" fmla="*/ 161814 h 292326"/>
              <a:gd name="connsiteX150" fmla="*/ 100537 w 130645"/>
              <a:gd name="connsiteY150" fmla="*/ 168579 h 292326"/>
              <a:gd name="connsiteX151" fmla="*/ 102792 w 130645"/>
              <a:gd name="connsiteY151" fmla="*/ 178659 h 292326"/>
              <a:gd name="connsiteX152" fmla="*/ 102792 w 130645"/>
              <a:gd name="connsiteY152" fmla="*/ 194442 h 292326"/>
              <a:gd name="connsiteX153" fmla="*/ 106108 w 130645"/>
              <a:gd name="connsiteY153" fmla="*/ 196697 h 292326"/>
              <a:gd name="connsiteX154" fmla="*/ 109424 w 130645"/>
              <a:gd name="connsiteY154" fmla="*/ 197758 h 292326"/>
              <a:gd name="connsiteX155" fmla="*/ 112740 w 130645"/>
              <a:gd name="connsiteY155" fmla="*/ 197758 h 292326"/>
              <a:gd name="connsiteX156" fmla="*/ 114995 w 130645"/>
              <a:gd name="connsiteY156" fmla="*/ 190995 h 292326"/>
              <a:gd name="connsiteX157" fmla="*/ 117249 w 130645"/>
              <a:gd name="connsiteY157" fmla="*/ 188740 h 292326"/>
              <a:gd name="connsiteX158" fmla="*/ 119504 w 130645"/>
              <a:gd name="connsiteY158" fmla="*/ 188740 h 292326"/>
              <a:gd name="connsiteX159" fmla="*/ 121759 w 130645"/>
              <a:gd name="connsiteY159" fmla="*/ 194311 h 292326"/>
              <a:gd name="connsiteX160" fmla="*/ 121759 w 130645"/>
              <a:gd name="connsiteY160" fmla="*/ 201074 h 292326"/>
              <a:gd name="connsiteX161" fmla="*/ 119504 w 130645"/>
              <a:gd name="connsiteY161" fmla="*/ 204522 h 292326"/>
              <a:gd name="connsiteX162" fmla="*/ 121759 w 130645"/>
              <a:gd name="connsiteY162" fmla="*/ 209033 h 292326"/>
              <a:gd name="connsiteX163" fmla="*/ 126269 w 130645"/>
              <a:gd name="connsiteY163" fmla="*/ 212482 h 292326"/>
              <a:gd name="connsiteX164" fmla="*/ 127330 w 130645"/>
              <a:gd name="connsiteY164" fmla="*/ 219246 h 292326"/>
              <a:gd name="connsiteX165" fmla="*/ 128391 w 130645"/>
              <a:gd name="connsiteY165" fmla="*/ 223755 h 292326"/>
              <a:gd name="connsiteX166" fmla="*/ 127330 w 130645"/>
              <a:gd name="connsiteY166" fmla="*/ 231580 h 292326"/>
              <a:gd name="connsiteX167" fmla="*/ 130646 w 130645"/>
              <a:gd name="connsiteY167" fmla="*/ 237152 h 292326"/>
              <a:gd name="connsiteX168" fmla="*/ 129585 w 130645"/>
              <a:gd name="connsiteY168" fmla="*/ 238212 h 292326"/>
              <a:gd name="connsiteX169" fmla="*/ 127330 w 130645"/>
              <a:gd name="connsiteY169" fmla="*/ 239405 h 292326"/>
              <a:gd name="connsiteX170" fmla="*/ 118311 w 130645"/>
              <a:gd name="connsiteY170" fmla="*/ 239405 h 292326"/>
              <a:gd name="connsiteX171" fmla="*/ 95763 w 130645"/>
              <a:gd name="connsiteY171" fmla="*/ 241661 h 292326"/>
              <a:gd name="connsiteX172" fmla="*/ 100272 w 130645"/>
              <a:gd name="connsiteY172" fmla="*/ 270973 h 292326"/>
              <a:gd name="connsiteX173" fmla="*/ 91253 w 130645"/>
              <a:gd name="connsiteY173" fmla="*/ 273228 h 292326"/>
              <a:gd name="connsiteX174" fmla="*/ 90059 w 130645"/>
              <a:gd name="connsiteY174" fmla="*/ 277737 h 292326"/>
              <a:gd name="connsiteX175" fmla="*/ 86743 w 130645"/>
              <a:gd name="connsiteY175" fmla="*/ 275483 h 292326"/>
              <a:gd name="connsiteX176" fmla="*/ 85682 w 130645"/>
              <a:gd name="connsiteY176" fmla="*/ 274289 h 292326"/>
              <a:gd name="connsiteX177" fmla="*/ 66583 w 130645"/>
              <a:gd name="connsiteY177" fmla="*/ 278799 h 292326"/>
              <a:gd name="connsiteX178" fmla="*/ 38464 w 130645"/>
              <a:gd name="connsiteY178" fmla="*/ 292327 h 29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30645" h="292326">
                <a:moveTo>
                  <a:pt x="39127" y="292327"/>
                </a:moveTo>
                <a:lnTo>
                  <a:pt x="38066" y="291266"/>
                </a:lnTo>
                <a:lnTo>
                  <a:pt x="37005" y="286757"/>
                </a:lnTo>
                <a:lnTo>
                  <a:pt x="34750" y="283441"/>
                </a:lnTo>
                <a:lnTo>
                  <a:pt x="32496" y="278932"/>
                </a:lnTo>
                <a:lnTo>
                  <a:pt x="31435" y="269912"/>
                </a:lnTo>
                <a:lnTo>
                  <a:pt x="32496" y="265403"/>
                </a:lnTo>
                <a:lnTo>
                  <a:pt x="31435" y="259832"/>
                </a:lnTo>
                <a:lnTo>
                  <a:pt x="29180" y="256383"/>
                </a:lnTo>
                <a:lnTo>
                  <a:pt x="30241" y="253067"/>
                </a:lnTo>
                <a:lnTo>
                  <a:pt x="30241" y="248558"/>
                </a:lnTo>
                <a:lnTo>
                  <a:pt x="26925" y="235029"/>
                </a:lnTo>
                <a:lnTo>
                  <a:pt x="26925" y="228265"/>
                </a:lnTo>
                <a:lnTo>
                  <a:pt x="27986" y="220440"/>
                </a:lnTo>
                <a:lnTo>
                  <a:pt x="26925" y="218184"/>
                </a:lnTo>
                <a:lnTo>
                  <a:pt x="24670" y="214736"/>
                </a:lnTo>
                <a:lnTo>
                  <a:pt x="23609" y="209166"/>
                </a:lnTo>
                <a:lnTo>
                  <a:pt x="22548" y="205850"/>
                </a:lnTo>
                <a:lnTo>
                  <a:pt x="23609" y="199085"/>
                </a:lnTo>
                <a:lnTo>
                  <a:pt x="22548" y="195770"/>
                </a:lnTo>
                <a:cubicBezTo>
                  <a:pt x="16314" y="160223"/>
                  <a:pt x="39658" y="190597"/>
                  <a:pt x="20293" y="145102"/>
                </a:cubicBezTo>
                <a:cubicBezTo>
                  <a:pt x="9815" y="135287"/>
                  <a:pt x="18569" y="140195"/>
                  <a:pt x="11274" y="126003"/>
                </a:cubicBezTo>
                <a:lnTo>
                  <a:pt x="9019" y="121493"/>
                </a:lnTo>
                <a:lnTo>
                  <a:pt x="10080" y="114730"/>
                </a:lnTo>
                <a:lnTo>
                  <a:pt x="11141" y="110219"/>
                </a:lnTo>
                <a:lnTo>
                  <a:pt x="13396" y="106770"/>
                </a:lnTo>
                <a:lnTo>
                  <a:pt x="15651" y="101201"/>
                </a:lnTo>
                <a:lnTo>
                  <a:pt x="13396" y="97885"/>
                </a:lnTo>
                <a:lnTo>
                  <a:pt x="13396" y="92314"/>
                </a:lnTo>
                <a:lnTo>
                  <a:pt x="14457" y="84489"/>
                </a:lnTo>
                <a:lnTo>
                  <a:pt x="8887" y="77724"/>
                </a:lnTo>
                <a:lnTo>
                  <a:pt x="8887" y="68704"/>
                </a:lnTo>
                <a:lnTo>
                  <a:pt x="16712" y="64195"/>
                </a:lnTo>
                <a:lnTo>
                  <a:pt x="15651" y="61940"/>
                </a:lnTo>
                <a:lnTo>
                  <a:pt x="5571" y="67511"/>
                </a:lnTo>
                <a:lnTo>
                  <a:pt x="0" y="55175"/>
                </a:lnTo>
                <a:lnTo>
                  <a:pt x="4510" y="50666"/>
                </a:lnTo>
                <a:lnTo>
                  <a:pt x="6764" y="46157"/>
                </a:lnTo>
                <a:lnTo>
                  <a:pt x="10080" y="48412"/>
                </a:lnTo>
                <a:lnTo>
                  <a:pt x="10080" y="43901"/>
                </a:lnTo>
                <a:lnTo>
                  <a:pt x="11141" y="39392"/>
                </a:lnTo>
                <a:lnTo>
                  <a:pt x="16712" y="40453"/>
                </a:lnTo>
                <a:lnTo>
                  <a:pt x="16712" y="47217"/>
                </a:lnTo>
                <a:lnTo>
                  <a:pt x="24538" y="48412"/>
                </a:lnTo>
                <a:lnTo>
                  <a:pt x="30108" y="49473"/>
                </a:lnTo>
                <a:lnTo>
                  <a:pt x="29047" y="60746"/>
                </a:lnTo>
                <a:lnTo>
                  <a:pt x="24538" y="68571"/>
                </a:lnTo>
                <a:lnTo>
                  <a:pt x="25599" y="76531"/>
                </a:lnTo>
                <a:lnTo>
                  <a:pt x="27853" y="77591"/>
                </a:lnTo>
                <a:lnTo>
                  <a:pt x="30108" y="73082"/>
                </a:lnTo>
                <a:lnTo>
                  <a:pt x="30108" y="66318"/>
                </a:lnTo>
                <a:lnTo>
                  <a:pt x="33424" y="60614"/>
                </a:lnTo>
                <a:lnTo>
                  <a:pt x="37934" y="57298"/>
                </a:lnTo>
                <a:lnTo>
                  <a:pt x="41250" y="62869"/>
                </a:lnTo>
                <a:lnTo>
                  <a:pt x="40188" y="66318"/>
                </a:lnTo>
                <a:lnTo>
                  <a:pt x="41250" y="69633"/>
                </a:lnTo>
                <a:lnTo>
                  <a:pt x="41250" y="77458"/>
                </a:lnTo>
                <a:lnTo>
                  <a:pt x="40188" y="87539"/>
                </a:lnTo>
                <a:lnTo>
                  <a:pt x="36873" y="88599"/>
                </a:lnTo>
                <a:lnTo>
                  <a:pt x="36873" y="92048"/>
                </a:lnTo>
                <a:lnTo>
                  <a:pt x="34618" y="96559"/>
                </a:lnTo>
                <a:lnTo>
                  <a:pt x="34618" y="98813"/>
                </a:lnTo>
                <a:lnTo>
                  <a:pt x="32363" y="100006"/>
                </a:lnTo>
                <a:lnTo>
                  <a:pt x="26792" y="100006"/>
                </a:lnTo>
                <a:lnTo>
                  <a:pt x="21222" y="102261"/>
                </a:lnTo>
                <a:lnTo>
                  <a:pt x="22283" y="105577"/>
                </a:lnTo>
                <a:lnTo>
                  <a:pt x="25599" y="105577"/>
                </a:lnTo>
                <a:lnTo>
                  <a:pt x="31169" y="103322"/>
                </a:lnTo>
                <a:lnTo>
                  <a:pt x="35679" y="103322"/>
                </a:lnTo>
                <a:lnTo>
                  <a:pt x="41250" y="102261"/>
                </a:lnTo>
                <a:lnTo>
                  <a:pt x="43504" y="97752"/>
                </a:lnTo>
                <a:lnTo>
                  <a:pt x="43504" y="87672"/>
                </a:lnTo>
                <a:lnTo>
                  <a:pt x="45759" y="84356"/>
                </a:lnTo>
                <a:lnTo>
                  <a:pt x="45759" y="78652"/>
                </a:lnTo>
                <a:lnTo>
                  <a:pt x="44698" y="74143"/>
                </a:lnTo>
                <a:lnTo>
                  <a:pt x="46953" y="60614"/>
                </a:lnTo>
                <a:lnTo>
                  <a:pt x="49208" y="60614"/>
                </a:lnTo>
                <a:lnTo>
                  <a:pt x="49208" y="62869"/>
                </a:lnTo>
                <a:lnTo>
                  <a:pt x="50269" y="71887"/>
                </a:lnTo>
                <a:lnTo>
                  <a:pt x="51330" y="74143"/>
                </a:lnTo>
                <a:lnTo>
                  <a:pt x="52391" y="67378"/>
                </a:lnTo>
                <a:lnTo>
                  <a:pt x="54646" y="62869"/>
                </a:lnTo>
                <a:lnTo>
                  <a:pt x="55707" y="53849"/>
                </a:lnTo>
                <a:lnTo>
                  <a:pt x="60216" y="51595"/>
                </a:lnTo>
                <a:lnTo>
                  <a:pt x="60216" y="57165"/>
                </a:lnTo>
                <a:lnTo>
                  <a:pt x="66981" y="57165"/>
                </a:lnTo>
                <a:lnTo>
                  <a:pt x="65920" y="62736"/>
                </a:lnTo>
                <a:lnTo>
                  <a:pt x="65920" y="67245"/>
                </a:lnTo>
                <a:lnTo>
                  <a:pt x="68174" y="72817"/>
                </a:lnTo>
                <a:lnTo>
                  <a:pt x="73745" y="71754"/>
                </a:lnTo>
                <a:lnTo>
                  <a:pt x="76000" y="78519"/>
                </a:lnTo>
                <a:lnTo>
                  <a:pt x="78255" y="75203"/>
                </a:lnTo>
                <a:lnTo>
                  <a:pt x="80510" y="70694"/>
                </a:lnTo>
                <a:lnTo>
                  <a:pt x="80510" y="59420"/>
                </a:lnTo>
                <a:lnTo>
                  <a:pt x="81571" y="52656"/>
                </a:lnTo>
                <a:lnTo>
                  <a:pt x="87141" y="58360"/>
                </a:lnTo>
                <a:lnTo>
                  <a:pt x="91651" y="58360"/>
                </a:lnTo>
                <a:lnTo>
                  <a:pt x="89396" y="49340"/>
                </a:lnTo>
                <a:lnTo>
                  <a:pt x="89396" y="46024"/>
                </a:lnTo>
                <a:lnTo>
                  <a:pt x="88335" y="43769"/>
                </a:lnTo>
                <a:lnTo>
                  <a:pt x="85019" y="41515"/>
                </a:lnTo>
                <a:lnTo>
                  <a:pt x="82764" y="46024"/>
                </a:lnTo>
                <a:lnTo>
                  <a:pt x="78255" y="47085"/>
                </a:lnTo>
                <a:lnTo>
                  <a:pt x="78255" y="34750"/>
                </a:lnTo>
                <a:lnTo>
                  <a:pt x="79316" y="26925"/>
                </a:lnTo>
                <a:lnTo>
                  <a:pt x="83825" y="24670"/>
                </a:lnTo>
                <a:lnTo>
                  <a:pt x="84886" y="19099"/>
                </a:lnTo>
                <a:lnTo>
                  <a:pt x="82632" y="11274"/>
                </a:lnTo>
                <a:lnTo>
                  <a:pt x="79316" y="6765"/>
                </a:lnTo>
                <a:lnTo>
                  <a:pt x="89396" y="0"/>
                </a:lnTo>
                <a:lnTo>
                  <a:pt x="93906" y="4509"/>
                </a:lnTo>
                <a:lnTo>
                  <a:pt x="93906" y="9018"/>
                </a:lnTo>
                <a:lnTo>
                  <a:pt x="92845" y="16845"/>
                </a:lnTo>
                <a:lnTo>
                  <a:pt x="93906" y="23609"/>
                </a:lnTo>
                <a:lnTo>
                  <a:pt x="96160" y="25863"/>
                </a:lnTo>
                <a:lnTo>
                  <a:pt x="97222" y="20294"/>
                </a:lnTo>
                <a:lnTo>
                  <a:pt x="99476" y="13529"/>
                </a:lnTo>
                <a:lnTo>
                  <a:pt x="102792" y="10213"/>
                </a:lnTo>
                <a:lnTo>
                  <a:pt x="106108" y="10213"/>
                </a:lnTo>
                <a:lnTo>
                  <a:pt x="106108" y="22547"/>
                </a:lnTo>
                <a:lnTo>
                  <a:pt x="109424" y="24803"/>
                </a:lnTo>
                <a:lnTo>
                  <a:pt x="111679" y="21487"/>
                </a:lnTo>
                <a:lnTo>
                  <a:pt x="116188" y="20425"/>
                </a:lnTo>
                <a:lnTo>
                  <a:pt x="116188" y="24935"/>
                </a:lnTo>
                <a:lnTo>
                  <a:pt x="120698" y="23873"/>
                </a:lnTo>
                <a:lnTo>
                  <a:pt x="122953" y="30638"/>
                </a:lnTo>
                <a:lnTo>
                  <a:pt x="122953" y="38465"/>
                </a:lnTo>
                <a:lnTo>
                  <a:pt x="117382" y="39525"/>
                </a:lnTo>
                <a:lnTo>
                  <a:pt x="114066" y="45096"/>
                </a:lnTo>
                <a:lnTo>
                  <a:pt x="111811" y="56370"/>
                </a:lnTo>
                <a:lnTo>
                  <a:pt x="108496" y="66450"/>
                </a:lnTo>
                <a:lnTo>
                  <a:pt x="103986" y="72020"/>
                </a:lnTo>
                <a:lnTo>
                  <a:pt x="101731" y="77591"/>
                </a:lnTo>
                <a:lnTo>
                  <a:pt x="97222" y="80907"/>
                </a:lnTo>
                <a:lnTo>
                  <a:pt x="92712" y="92181"/>
                </a:lnTo>
                <a:lnTo>
                  <a:pt x="89396" y="100006"/>
                </a:lnTo>
                <a:lnTo>
                  <a:pt x="87141" y="105577"/>
                </a:lnTo>
                <a:lnTo>
                  <a:pt x="89396" y="108893"/>
                </a:lnTo>
                <a:lnTo>
                  <a:pt x="87141" y="112342"/>
                </a:lnTo>
                <a:lnTo>
                  <a:pt x="89396" y="116851"/>
                </a:lnTo>
                <a:lnTo>
                  <a:pt x="89396" y="124677"/>
                </a:lnTo>
                <a:lnTo>
                  <a:pt x="91651" y="132635"/>
                </a:lnTo>
                <a:lnTo>
                  <a:pt x="97222" y="131440"/>
                </a:lnTo>
                <a:lnTo>
                  <a:pt x="94967" y="122422"/>
                </a:lnTo>
                <a:lnTo>
                  <a:pt x="99476" y="122422"/>
                </a:lnTo>
                <a:lnTo>
                  <a:pt x="102792" y="126931"/>
                </a:lnTo>
                <a:lnTo>
                  <a:pt x="100537" y="133696"/>
                </a:lnTo>
                <a:lnTo>
                  <a:pt x="101599" y="142716"/>
                </a:lnTo>
                <a:lnTo>
                  <a:pt x="102660" y="152796"/>
                </a:lnTo>
                <a:lnTo>
                  <a:pt x="101599" y="161814"/>
                </a:lnTo>
                <a:lnTo>
                  <a:pt x="100537" y="168579"/>
                </a:lnTo>
                <a:lnTo>
                  <a:pt x="102792" y="178659"/>
                </a:lnTo>
                <a:lnTo>
                  <a:pt x="102792" y="194442"/>
                </a:lnTo>
                <a:lnTo>
                  <a:pt x="106108" y="196697"/>
                </a:lnTo>
                <a:lnTo>
                  <a:pt x="109424" y="197758"/>
                </a:lnTo>
                <a:lnTo>
                  <a:pt x="112740" y="197758"/>
                </a:lnTo>
                <a:lnTo>
                  <a:pt x="114995" y="190995"/>
                </a:lnTo>
                <a:lnTo>
                  <a:pt x="117249" y="188740"/>
                </a:lnTo>
                <a:lnTo>
                  <a:pt x="119504" y="188740"/>
                </a:lnTo>
                <a:lnTo>
                  <a:pt x="121759" y="194311"/>
                </a:lnTo>
                <a:lnTo>
                  <a:pt x="121759" y="201074"/>
                </a:lnTo>
                <a:lnTo>
                  <a:pt x="119504" y="204522"/>
                </a:lnTo>
                <a:lnTo>
                  <a:pt x="121759" y="209033"/>
                </a:lnTo>
                <a:lnTo>
                  <a:pt x="126269" y="212482"/>
                </a:lnTo>
                <a:lnTo>
                  <a:pt x="127330" y="219246"/>
                </a:lnTo>
                <a:lnTo>
                  <a:pt x="128391" y="223755"/>
                </a:lnTo>
                <a:lnTo>
                  <a:pt x="127330" y="231580"/>
                </a:lnTo>
                <a:lnTo>
                  <a:pt x="130646" y="237152"/>
                </a:lnTo>
                <a:lnTo>
                  <a:pt x="129585" y="238212"/>
                </a:lnTo>
                <a:lnTo>
                  <a:pt x="127330" y="239405"/>
                </a:lnTo>
                <a:lnTo>
                  <a:pt x="118311" y="239405"/>
                </a:lnTo>
                <a:lnTo>
                  <a:pt x="95763" y="241661"/>
                </a:lnTo>
                <a:lnTo>
                  <a:pt x="100272" y="270973"/>
                </a:lnTo>
                <a:lnTo>
                  <a:pt x="91253" y="273228"/>
                </a:lnTo>
                <a:lnTo>
                  <a:pt x="90059" y="277737"/>
                </a:lnTo>
                <a:lnTo>
                  <a:pt x="86743" y="275483"/>
                </a:lnTo>
                <a:lnTo>
                  <a:pt x="85682" y="274289"/>
                </a:lnTo>
                <a:lnTo>
                  <a:pt x="66583" y="278799"/>
                </a:lnTo>
                <a:lnTo>
                  <a:pt x="38464" y="292327"/>
                </a:lnTo>
              </a:path>
            </a:pathLst>
          </a:custGeom>
          <a:solidFill>
            <a:schemeClr val="bg1">
              <a:lumMod val="85000"/>
            </a:schemeClr>
          </a:solidFill>
          <a:ln w="13251" cap="flat">
            <a:noFill/>
            <a:prstDash val="solid"/>
            <a:miter/>
          </a:ln>
        </p:spPr>
        <p:txBody>
          <a:bodyPr rtlCol="0" anchor="ctr"/>
          <a:lstStyle/>
          <a:p>
            <a:endParaRPr lang="en-FI" sz="816"/>
          </a:p>
        </p:txBody>
      </p:sp>
      <p:sp>
        <p:nvSpPr>
          <p:cNvPr id="1145" name="Freeform: Shape 1144">
            <a:extLst>
              <a:ext uri="{FF2B5EF4-FFF2-40B4-BE49-F238E27FC236}">
                <a16:creationId xmlns:a16="http://schemas.microsoft.com/office/drawing/2014/main" id="{E32223BF-84EB-30C5-DD91-FCC5C4EE4C62}"/>
              </a:ext>
            </a:extLst>
          </p:cNvPr>
          <p:cNvSpPr/>
          <p:nvPr/>
        </p:nvSpPr>
        <p:spPr>
          <a:xfrm>
            <a:off x="2386050" y="6387247"/>
            <a:ext cx="104682" cy="87957"/>
          </a:xfrm>
          <a:custGeom>
            <a:avLst/>
            <a:gdLst>
              <a:gd name="connsiteX0" fmla="*/ 88468 w 230785"/>
              <a:gd name="connsiteY0" fmla="*/ 25732 h 193912"/>
              <a:gd name="connsiteX1" fmla="*/ 104251 w 230785"/>
              <a:gd name="connsiteY1" fmla="*/ 24670 h 193912"/>
              <a:gd name="connsiteX2" fmla="*/ 117780 w 230785"/>
              <a:gd name="connsiteY2" fmla="*/ 31434 h 193912"/>
              <a:gd name="connsiteX3" fmla="*/ 124544 w 230785"/>
              <a:gd name="connsiteY3" fmla="*/ 31434 h 193912"/>
              <a:gd name="connsiteX4" fmla="*/ 125605 w 230785"/>
              <a:gd name="connsiteY4" fmla="*/ 24670 h 193912"/>
              <a:gd name="connsiteX5" fmla="*/ 130115 w 230785"/>
              <a:gd name="connsiteY5" fmla="*/ 19100 h 193912"/>
              <a:gd name="connsiteX6" fmla="*/ 130115 w 230785"/>
              <a:gd name="connsiteY6" fmla="*/ 16845 h 193912"/>
              <a:gd name="connsiteX7" fmla="*/ 134625 w 230785"/>
              <a:gd name="connsiteY7" fmla="*/ 14590 h 193912"/>
              <a:gd name="connsiteX8" fmla="*/ 137941 w 230785"/>
              <a:gd name="connsiteY8" fmla="*/ 6765 h 193912"/>
              <a:gd name="connsiteX9" fmla="*/ 150276 w 230785"/>
              <a:gd name="connsiteY9" fmla="*/ 1193 h 193912"/>
              <a:gd name="connsiteX10" fmla="*/ 154785 w 230785"/>
              <a:gd name="connsiteY10" fmla="*/ 0 h 193912"/>
              <a:gd name="connsiteX11" fmla="*/ 157040 w 230785"/>
              <a:gd name="connsiteY11" fmla="*/ 3449 h 193912"/>
              <a:gd name="connsiteX12" fmla="*/ 158101 w 230785"/>
              <a:gd name="connsiteY12" fmla="*/ 9020 h 193912"/>
              <a:gd name="connsiteX13" fmla="*/ 165927 w 230785"/>
              <a:gd name="connsiteY13" fmla="*/ 10080 h 193912"/>
              <a:gd name="connsiteX14" fmla="*/ 169242 w 230785"/>
              <a:gd name="connsiteY14" fmla="*/ 11274 h 193912"/>
              <a:gd name="connsiteX15" fmla="*/ 172558 w 230785"/>
              <a:gd name="connsiteY15" fmla="*/ 13529 h 193912"/>
              <a:gd name="connsiteX16" fmla="*/ 174813 w 230785"/>
              <a:gd name="connsiteY16" fmla="*/ 19231 h 193912"/>
              <a:gd name="connsiteX17" fmla="*/ 174813 w 230785"/>
              <a:gd name="connsiteY17" fmla="*/ 20294 h 193912"/>
              <a:gd name="connsiteX18" fmla="*/ 177068 w 230785"/>
              <a:gd name="connsiteY18" fmla="*/ 25863 h 193912"/>
              <a:gd name="connsiteX19" fmla="*/ 181577 w 230785"/>
              <a:gd name="connsiteY19" fmla="*/ 29179 h 193912"/>
              <a:gd name="connsiteX20" fmla="*/ 183832 w 230785"/>
              <a:gd name="connsiteY20" fmla="*/ 28119 h 193912"/>
              <a:gd name="connsiteX21" fmla="*/ 189403 w 230785"/>
              <a:gd name="connsiteY21" fmla="*/ 30374 h 193912"/>
              <a:gd name="connsiteX22" fmla="*/ 191658 w 230785"/>
              <a:gd name="connsiteY22" fmla="*/ 35944 h 193912"/>
              <a:gd name="connsiteX23" fmla="*/ 193913 w 230785"/>
              <a:gd name="connsiteY23" fmla="*/ 46024 h 193912"/>
              <a:gd name="connsiteX24" fmla="*/ 196167 w 230785"/>
              <a:gd name="connsiteY24" fmla="*/ 49340 h 193912"/>
              <a:gd name="connsiteX25" fmla="*/ 197228 w 230785"/>
              <a:gd name="connsiteY25" fmla="*/ 53851 h 193912"/>
              <a:gd name="connsiteX26" fmla="*/ 200544 w 230785"/>
              <a:gd name="connsiteY26" fmla="*/ 59420 h 193912"/>
              <a:gd name="connsiteX27" fmla="*/ 201605 w 230785"/>
              <a:gd name="connsiteY27" fmla="*/ 67245 h 193912"/>
              <a:gd name="connsiteX28" fmla="*/ 206115 w 230785"/>
              <a:gd name="connsiteY28" fmla="*/ 67245 h 193912"/>
              <a:gd name="connsiteX29" fmla="*/ 207309 w 230785"/>
              <a:gd name="connsiteY29" fmla="*/ 60482 h 193912"/>
              <a:gd name="connsiteX30" fmla="*/ 205054 w 230785"/>
              <a:gd name="connsiteY30" fmla="*/ 55972 h 193912"/>
              <a:gd name="connsiteX31" fmla="*/ 203993 w 230785"/>
              <a:gd name="connsiteY31" fmla="*/ 51463 h 193912"/>
              <a:gd name="connsiteX32" fmla="*/ 207309 w 230785"/>
              <a:gd name="connsiteY32" fmla="*/ 43637 h 193912"/>
              <a:gd name="connsiteX33" fmla="*/ 209564 w 230785"/>
              <a:gd name="connsiteY33" fmla="*/ 40322 h 193912"/>
              <a:gd name="connsiteX34" fmla="*/ 215134 w 230785"/>
              <a:gd name="connsiteY34" fmla="*/ 39127 h 193912"/>
              <a:gd name="connsiteX35" fmla="*/ 218450 w 230785"/>
              <a:gd name="connsiteY35" fmla="*/ 35811 h 193912"/>
              <a:gd name="connsiteX36" fmla="*/ 224021 w 230785"/>
              <a:gd name="connsiteY36" fmla="*/ 33557 h 193912"/>
              <a:gd name="connsiteX37" fmla="*/ 230785 w 230785"/>
              <a:gd name="connsiteY37" fmla="*/ 38066 h 193912"/>
              <a:gd name="connsiteX38" fmla="*/ 226276 w 230785"/>
              <a:gd name="connsiteY38" fmla="*/ 49340 h 193912"/>
              <a:gd name="connsiteX39" fmla="*/ 220705 w 230785"/>
              <a:gd name="connsiteY39" fmla="*/ 54911 h 193912"/>
              <a:gd name="connsiteX40" fmla="*/ 221766 w 230785"/>
              <a:gd name="connsiteY40" fmla="*/ 66185 h 193912"/>
              <a:gd name="connsiteX41" fmla="*/ 224021 w 230785"/>
              <a:gd name="connsiteY41" fmla="*/ 74010 h 193912"/>
              <a:gd name="connsiteX42" fmla="*/ 220705 w 230785"/>
              <a:gd name="connsiteY42" fmla="*/ 84090 h 193912"/>
              <a:gd name="connsiteX43" fmla="*/ 218450 w 230785"/>
              <a:gd name="connsiteY43" fmla="*/ 93110 h 193912"/>
              <a:gd name="connsiteX44" fmla="*/ 215134 w 230785"/>
              <a:gd name="connsiteY44" fmla="*/ 98681 h 193912"/>
              <a:gd name="connsiteX45" fmla="*/ 211818 w 230785"/>
              <a:gd name="connsiteY45" fmla="*/ 96426 h 193912"/>
              <a:gd name="connsiteX46" fmla="*/ 207309 w 230785"/>
              <a:gd name="connsiteY46" fmla="*/ 95366 h 193912"/>
              <a:gd name="connsiteX47" fmla="*/ 207309 w 230785"/>
              <a:gd name="connsiteY47" fmla="*/ 104384 h 193912"/>
              <a:gd name="connsiteX48" fmla="*/ 205054 w 230785"/>
              <a:gd name="connsiteY48" fmla="*/ 116720 h 193912"/>
              <a:gd name="connsiteX49" fmla="*/ 206115 w 230785"/>
              <a:gd name="connsiteY49" fmla="*/ 126800 h 193912"/>
              <a:gd name="connsiteX50" fmla="*/ 212879 w 230785"/>
              <a:gd name="connsiteY50" fmla="*/ 124545 h 193912"/>
              <a:gd name="connsiteX51" fmla="*/ 217389 w 230785"/>
              <a:gd name="connsiteY51" fmla="*/ 125738 h 193912"/>
              <a:gd name="connsiteX52" fmla="*/ 221899 w 230785"/>
              <a:gd name="connsiteY52" fmla="*/ 131309 h 193912"/>
              <a:gd name="connsiteX53" fmla="*/ 224153 w 230785"/>
              <a:gd name="connsiteY53" fmla="*/ 136879 h 193912"/>
              <a:gd name="connsiteX54" fmla="*/ 220838 w 230785"/>
              <a:gd name="connsiteY54" fmla="*/ 142450 h 193912"/>
              <a:gd name="connsiteX55" fmla="*/ 219776 w 230785"/>
              <a:gd name="connsiteY55" fmla="*/ 150275 h 193912"/>
              <a:gd name="connsiteX56" fmla="*/ 216461 w 230785"/>
              <a:gd name="connsiteY56" fmla="*/ 158102 h 193912"/>
              <a:gd name="connsiteX57" fmla="*/ 214206 w 230785"/>
              <a:gd name="connsiteY57" fmla="*/ 162611 h 193912"/>
              <a:gd name="connsiteX58" fmla="*/ 208635 w 230785"/>
              <a:gd name="connsiteY58" fmla="*/ 162611 h 193912"/>
              <a:gd name="connsiteX59" fmla="*/ 206380 w 230785"/>
              <a:gd name="connsiteY59" fmla="*/ 159295 h 193912"/>
              <a:gd name="connsiteX60" fmla="*/ 200810 w 230785"/>
              <a:gd name="connsiteY60" fmla="*/ 159295 h 193912"/>
              <a:gd name="connsiteX61" fmla="*/ 200810 w 230785"/>
              <a:gd name="connsiteY61" fmla="*/ 162611 h 193912"/>
              <a:gd name="connsiteX62" fmla="*/ 203064 w 230785"/>
              <a:gd name="connsiteY62" fmla="*/ 165927 h 193912"/>
              <a:gd name="connsiteX63" fmla="*/ 199749 w 230785"/>
              <a:gd name="connsiteY63" fmla="*/ 167120 h 193912"/>
              <a:gd name="connsiteX64" fmla="*/ 192984 w 230785"/>
              <a:gd name="connsiteY64" fmla="*/ 167120 h 193912"/>
              <a:gd name="connsiteX65" fmla="*/ 189668 w 230785"/>
              <a:gd name="connsiteY65" fmla="*/ 152530 h 193912"/>
              <a:gd name="connsiteX66" fmla="*/ 187413 w 230785"/>
              <a:gd name="connsiteY66" fmla="*/ 151470 h 193912"/>
              <a:gd name="connsiteX67" fmla="*/ 185159 w 230785"/>
              <a:gd name="connsiteY67" fmla="*/ 155979 h 193912"/>
              <a:gd name="connsiteX68" fmla="*/ 184098 w 230785"/>
              <a:gd name="connsiteY68" fmla="*/ 146959 h 193912"/>
              <a:gd name="connsiteX69" fmla="*/ 179588 w 230785"/>
              <a:gd name="connsiteY69" fmla="*/ 144705 h 193912"/>
              <a:gd name="connsiteX70" fmla="*/ 178527 w 230785"/>
              <a:gd name="connsiteY70" fmla="*/ 164999 h 193912"/>
              <a:gd name="connsiteX71" fmla="*/ 177466 w 230785"/>
              <a:gd name="connsiteY71" fmla="*/ 169508 h 193912"/>
              <a:gd name="connsiteX72" fmla="*/ 171895 w 230785"/>
              <a:gd name="connsiteY72" fmla="*/ 170569 h 193912"/>
              <a:gd name="connsiteX73" fmla="*/ 174150 w 230785"/>
              <a:gd name="connsiteY73" fmla="*/ 153724 h 193912"/>
              <a:gd name="connsiteX74" fmla="*/ 168579 w 230785"/>
              <a:gd name="connsiteY74" fmla="*/ 141390 h 193912"/>
              <a:gd name="connsiteX75" fmla="*/ 159560 w 230785"/>
              <a:gd name="connsiteY75" fmla="*/ 141390 h 193912"/>
              <a:gd name="connsiteX76" fmla="*/ 159560 w 230785"/>
              <a:gd name="connsiteY76" fmla="*/ 135818 h 193912"/>
              <a:gd name="connsiteX77" fmla="*/ 161815 w 230785"/>
              <a:gd name="connsiteY77" fmla="*/ 120035 h 193912"/>
              <a:gd name="connsiteX78" fmla="*/ 162876 w 230785"/>
              <a:gd name="connsiteY78" fmla="*/ 117780 h 193912"/>
              <a:gd name="connsiteX79" fmla="*/ 153857 w 230785"/>
              <a:gd name="connsiteY79" fmla="*/ 118841 h 193912"/>
              <a:gd name="connsiteX80" fmla="*/ 151602 w 230785"/>
              <a:gd name="connsiteY80" fmla="*/ 116587 h 193912"/>
              <a:gd name="connsiteX81" fmla="*/ 144838 w 230785"/>
              <a:gd name="connsiteY81" fmla="*/ 118841 h 193912"/>
              <a:gd name="connsiteX82" fmla="*/ 143777 w 230785"/>
              <a:gd name="connsiteY82" fmla="*/ 121096 h 193912"/>
              <a:gd name="connsiteX83" fmla="*/ 133696 w 230785"/>
              <a:gd name="connsiteY83" fmla="*/ 122156 h 193912"/>
              <a:gd name="connsiteX84" fmla="*/ 133696 w 230785"/>
              <a:gd name="connsiteY84" fmla="*/ 128921 h 193912"/>
              <a:gd name="connsiteX85" fmla="*/ 132635 w 230785"/>
              <a:gd name="connsiteY85" fmla="*/ 132237 h 193912"/>
              <a:gd name="connsiteX86" fmla="*/ 133696 w 230785"/>
              <a:gd name="connsiteY86" fmla="*/ 132237 h 193912"/>
              <a:gd name="connsiteX87" fmla="*/ 126932 w 230785"/>
              <a:gd name="connsiteY87" fmla="*/ 161550 h 193912"/>
              <a:gd name="connsiteX88" fmla="*/ 125871 w 230785"/>
              <a:gd name="connsiteY88" fmla="*/ 163804 h 193912"/>
              <a:gd name="connsiteX89" fmla="*/ 125871 w 230785"/>
              <a:gd name="connsiteY89" fmla="*/ 169375 h 193912"/>
              <a:gd name="connsiteX90" fmla="*/ 126932 w 230785"/>
              <a:gd name="connsiteY90" fmla="*/ 170436 h 193912"/>
              <a:gd name="connsiteX91" fmla="*/ 125871 w 230785"/>
              <a:gd name="connsiteY91" fmla="*/ 174947 h 193912"/>
              <a:gd name="connsiteX92" fmla="*/ 126932 w 230785"/>
              <a:gd name="connsiteY92" fmla="*/ 173884 h 193912"/>
              <a:gd name="connsiteX93" fmla="*/ 127993 w 230785"/>
              <a:gd name="connsiteY93" fmla="*/ 173884 h 193912"/>
              <a:gd name="connsiteX94" fmla="*/ 129187 w 230785"/>
              <a:gd name="connsiteY94" fmla="*/ 174947 h 193912"/>
              <a:gd name="connsiteX95" fmla="*/ 129187 w 230785"/>
              <a:gd name="connsiteY95" fmla="*/ 176007 h 193912"/>
              <a:gd name="connsiteX96" fmla="*/ 127993 w 230785"/>
              <a:gd name="connsiteY96" fmla="*/ 178262 h 193912"/>
              <a:gd name="connsiteX97" fmla="*/ 125738 w 230785"/>
              <a:gd name="connsiteY97" fmla="*/ 180516 h 193912"/>
              <a:gd name="connsiteX98" fmla="*/ 122422 w 230785"/>
              <a:gd name="connsiteY98" fmla="*/ 182772 h 193912"/>
              <a:gd name="connsiteX99" fmla="*/ 122422 w 230785"/>
              <a:gd name="connsiteY99" fmla="*/ 186088 h 193912"/>
              <a:gd name="connsiteX100" fmla="*/ 123483 w 230785"/>
              <a:gd name="connsiteY100" fmla="*/ 188341 h 193912"/>
              <a:gd name="connsiteX101" fmla="*/ 124544 w 230785"/>
              <a:gd name="connsiteY101" fmla="*/ 189536 h 193912"/>
              <a:gd name="connsiteX102" fmla="*/ 125605 w 230785"/>
              <a:gd name="connsiteY102" fmla="*/ 191790 h 193912"/>
              <a:gd name="connsiteX103" fmla="*/ 123351 w 230785"/>
              <a:gd name="connsiteY103" fmla="*/ 192852 h 193912"/>
              <a:gd name="connsiteX104" fmla="*/ 122290 w 230785"/>
              <a:gd name="connsiteY104" fmla="*/ 193913 h 193912"/>
              <a:gd name="connsiteX105" fmla="*/ 120035 w 230785"/>
              <a:gd name="connsiteY105" fmla="*/ 192852 h 193912"/>
              <a:gd name="connsiteX106" fmla="*/ 116719 w 230785"/>
              <a:gd name="connsiteY106" fmla="*/ 188341 h 193912"/>
              <a:gd name="connsiteX107" fmla="*/ 115658 w 230785"/>
              <a:gd name="connsiteY107" fmla="*/ 182772 h 193912"/>
              <a:gd name="connsiteX108" fmla="*/ 113403 w 230785"/>
              <a:gd name="connsiteY108" fmla="*/ 177200 h 193912"/>
              <a:gd name="connsiteX109" fmla="*/ 115658 w 230785"/>
              <a:gd name="connsiteY109" fmla="*/ 172691 h 193912"/>
              <a:gd name="connsiteX110" fmla="*/ 118974 w 230785"/>
              <a:gd name="connsiteY110" fmla="*/ 173884 h 193912"/>
              <a:gd name="connsiteX111" fmla="*/ 122290 w 230785"/>
              <a:gd name="connsiteY111" fmla="*/ 172691 h 193912"/>
              <a:gd name="connsiteX112" fmla="*/ 121229 w 230785"/>
              <a:gd name="connsiteY112" fmla="*/ 168182 h 193912"/>
              <a:gd name="connsiteX113" fmla="*/ 116719 w 230785"/>
              <a:gd name="connsiteY113" fmla="*/ 164866 h 193912"/>
              <a:gd name="connsiteX114" fmla="*/ 115658 w 230785"/>
              <a:gd name="connsiteY114" fmla="*/ 162611 h 193912"/>
              <a:gd name="connsiteX115" fmla="*/ 113403 w 230785"/>
              <a:gd name="connsiteY115" fmla="*/ 161550 h 193912"/>
              <a:gd name="connsiteX116" fmla="*/ 113403 w 230785"/>
              <a:gd name="connsiteY116" fmla="*/ 166059 h 193912"/>
              <a:gd name="connsiteX117" fmla="*/ 111148 w 230785"/>
              <a:gd name="connsiteY117" fmla="*/ 167253 h 193912"/>
              <a:gd name="connsiteX118" fmla="*/ 105578 w 230785"/>
              <a:gd name="connsiteY118" fmla="*/ 162744 h 193912"/>
              <a:gd name="connsiteX119" fmla="*/ 101068 w 230785"/>
              <a:gd name="connsiteY119" fmla="*/ 155979 h 193912"/>
              <a:gd name="connsiteX120" fmla="*/ 98813 w 230785"/>
              <a:gd name="connsiteY120" fmla="*/ 153724 h 193912"/>
              <a:gd name="connsiteX121" fmla="*/ 96558 w 230785"/>
              <a:gd name="connsiteY121" fmla="*/ 160488 h 193912"/>
              <a:gd name="connsiteX122" fmla="*/ 94304 w 230785"/>
              <a:gd name="connsiteY122" fmla="*/ 164999 h 193912"/>
              <a:gd name="connsiteX123" fmla="*/ 83030 w 230785"/>
              <a:gd name="connsiteY123" fmla="*/ 153724 h 193912"/>
              <a:gd name="connsiteX124" fmla="*/ 76265 w 230785"/>
              <a:gd name="connsiteY124" fmla="*/ 159295 h 193912"/>
              <a:gd name="connsiteX125" fmla="*/ 71756 w 230785"/>
              <a:gd name="connsiteY125" fmla="*/ 164866 h 193912"/>
              <a:gd name="connsiteX126" fmla="*/ 69501 w 230785"/>
              <a:gd name="connsiteY126" fmla="*/ 164866 h 193912"/>
              <a:gd name="connsiteX127" fmla="*/ 68440 w 230785"/>
              <a:gd name="connsiteY127" fmla="*/ 157040 h 193912"/>
              <a:gd name="connsiteX128" fmla="*/ 54911 w 230785"/>
              <a:gd name="connsiteY128" fmla="*/ 158102 h 193912"/>
              <a:gd name="connsiteX129" fmla="*/ 52656 w 230785"/>
              <a:gd name="connsiteY129" fmla="*/ 132237 h 193912"/>
              <a:gd name="connsiteX130" fmla="*/ 44831 w 230785"/>
              <a:gd name="connsiteY130" fmla="*/ 132237 h 193912"/>
              <a:gd name="connsiteX131" fmla="*/ 37005 w 230785"/>
              <a:gd name="connsiteY131" fmla="*/ 134492 h 193912"/>
              <a:gd name="connsiteX132" fmla="*/ 29180 w 230785"/>
              <a:gd name="connsiteY132" fmla="*/ 152530 h 193912"/>
              <a:gd name="connsiteX133" fmla="*/ 23609 w 230785"/>
              <a:gd name="connsiteY133" fmla="*/ 155846 h 193912"/>
              <a:gd name="connsiteX134" fmla="*/ 10080 w 230785"/>
              <a:gd name="connsiteY134" fmla="*/ 148021 h 193912"/>
              <a:gd name="connsiteX135" fmla="*/ 14590 w 230785"/>
              <a:gd name="connsiteY135" fmla="*/ 142450 h 193912"/>
              <a:gd name="connsiteX136" fmla="*/ 0 w 230785"/>
              <a:gd name="connsiteY136" fmla="*/ 118841 h 193912"/>
              <a:gd name="connsiteX137" fmla="*/ 3316 w 230785"/>
              <a:gd name="connsiteY137" fmla="*/ 114331 h 193912"/>
              <a:gd name="connsiteX138" fmla="*/ 0 w 230785"/>
              <a:gd name="connsiteY138" fmla="*/ 104251 h 193912"/>
              <a:gd name="connsiteX139" fmla="*/ 0 w 230785"/>
              <a:gd name="connsiteY139" fmla="*/ 98681 h 193912"/>
              <a:gd name="connsiteX140" fmla="*/ 28119 w 230785"/>
              <a:gd name="connsiteY140" fmla="*/ 85152 h 193912"/>
              <a:gd name="connsiteX141" fmla="*/ 47218 w 230785"/>
              <a:gd name="connsiteY141" fmla="*/ 80642 h 193912"/>
              <a:gd name="connsiteX142" fmla="*/ 48279 w 230785"/>
              <a:gd name="connsiteY142" fmla="*/ 81836 h 193912"/>
              <a:gd name="connsiteX143" fmla="*/ 51595 w 230785"/>
              <a:gd name="connsiteY143" fmla="*/ 84090 h 193912"/>
              <a:gd name="connsiteX144" fmla="*/ 52789 w 230785"/>
              <a:gd name="connsiteY144" fmla="*/ 79581 h 193912"/>
              <a:gd name="connsiteX145" fmla="*/ 61808 w 230785"/>
              <a:gd name="connsiteY145" fmla="*/ 77326 h 193912"/>
              <a:gd name="connsiteX146" fmla="*/ 57298 w 230785"/>
              <a:gd name="connsiteY146" fmla="*/ 48014 h 193912"/>
              <a:gd name="connsiteX147" fmla="*/ 79846 w 230785"/>
              <a:gd name="connsiteY147" fmla="*/ 45758 h 193912"/>
              <a:gd name="connsiteX148" fmla="*/ 88866 w 230785"/>
              <a:gd name="connsiteY148" fmla="*/ 45758 h 193912"/>
              <a:gd name="connsiteX149" fmla="*/ 91120 w 230785"/>
              <a:gd name="connsiteY149" fmla="*/ 44565 h 193912"/>
              <a:gd name="connsiteX150" fmla="*/ 92181 w 230785"/>
              <a:gd name="connsiteY150" fmla="*/ 43505 h 193912"/>
              <a:gd name="connsiteX151" fmla="*/ 88866 w 230785"/>
              <a:gd name="connsiteY151" fmla="*/ 37933 h 193912"/>
              <a:gd name="connsiteX152" fmla="*/ 89927 w 230785"/>
              <a:gd name="connsiteY152" fmla="*/ 30108 h 193912"/>
              <a:gd name="connsiteX153" fmla="*/ 88866 w 230785"/>
              <a:gd name="connsiteY153" fmla="*/ 25599 h 19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30785" h="193912">
                <a:moveTo>
                  <a:pt x="88468" y="25732"/>
                </a:moveTo>
                <a:lnTo>
                  <a:pt x="104251" y="24670"/>
                </a:lnTo>
                <a:lnTo>
                  <a:pt x="117780" y="31434"/>
                </a:lnTo>
                <a:lnTo>
                  <a:pt x="124544" y="31434"/>
                </a:lnTo>
                <a:lnTo>
                  <a:pt x="125605" y="24670"/>
                </a:lnTo>
                <a:lnTo>
                  <a:pt x="130115" y="19100"/>
                </a:lnTo>
                <a:lnTo>
                  <a:pt x="130115" y="16845"/>
                </a:lnTo>
                <a:lnTo>
                  <a:pt x="134625" y="14590"/>
                </a:lnTo>
                <a:lnTo>
                  <a:pt x="137941" y="6765"/>
                </a:lnTo>
                <a:lnTo>
                  <a:pt x="150276" y="1193"/>
                </a:lnTo>
                <a:lnTo>
                  <a:pt x="154785" y="0"/>
                </a:lnTo>
                <a:lnTo>
                  <a:pt x="157040" y="3449"/>
                </a:lnTo>
                <a:lnTo>
                  <a:pt x="158101" y="9020"/>
                </a:lnTo>
                <a:lnTo>
                  <a:pt x="165927" y="10080"/>
                </a:lnTo>
                <a:lnTo>
                  <a:pt x="169242" y="11274"/>
                </a:lnTo>
                <a:lnTo>
                  <a:pt x="172558" y="13529"/>
                </a:lnTo>
                <a:lnTo>
                  <a:pt x="174813" y="19231"/>
                </a:lnTo>
                <a:lnTo>
                  <a:pt x="174813" y="20294"/>
                </a:lnTo>
                <a:lnTo>
                  <a:pt x="177068" y="25863"/>
                </a:lnTo>
                <a:lnTo>
                  <a:pt x="181577" y="29179"/>
                </a:lnTo>
                <a:lnTo>
                  <a:pt x="183832" y="28119"/>
                </a:lnTo>
                <a:lnTo>
                  <a:pt x="189403" y="30374"/>
                </a:lnTo>
                <a:lnTo>
                  <a:pt x="191658" y="35944"/>
                </a:lnTo>
                <a:lnTo>
                  <a:pt x="193913" y="46024"/>
                </a:lnTo>
                <a:lnTo>
                  <a:pt x="196167" y="49340"/>
                </a:lnTo>
                <a:lnTo>
                  <a:pt x="197228" y="53851"/>
                </a:lnTo>
                <a:lnTo>
                  <a:pt x="200544" y="59420"/>
                </a:lnTo>
                <a:lnTo>
                  <a:pt x="201605" y="67245"/>
                </a:lnTo>
                <a:lnTo>
                  <a:pt x="206115" y="67245"/>
                </a:lnTo>
                <a:lnTo>
                  <a:pt x="207309" y="60482"/>
                </a:lnTo>
                <a:lnTo>
                  <a:pt x="205054" y="55972"/>
                </a:lnTo>
                <a:lnTo>
                  <a:pt x="203993" y="51463"/>
                </a:lnTo>
                <a:lnTo>
                  <a:pt x="207309" y="43637"/>
                </a:lnTo>
                <a:lnTo>
                  <a:pt x="209564" y="40322"/>
                </a:lnTo>
                <a:lnTo>
                  <a:pt x="215134" y="39127"/>
                </a:lnTo>
                <a:lnTo>
                  <a:pt x="218450" y="35811"/>
                </a:lnTo>
                <a:lnTo>
                  <a:pt x="224021" y="33557"/>
                </a:lnTo>
                <a:lnTo>
                  <a:pt x="230785" y="38066"/>
                </a:lnTo>
                <a:lnTo>
                  <a:pt x="226276" y="49340"/>
                </a:lnTo>
                <a:lnTo>
                  <a:pt x="220705" y="54911"/>
                </a:lnTo>
                <a:lnTo>
                  <a:pt x="221766" y="66185"/>
                </a:lnTo>
                <a:lnTo>
                  <a:pt x="224021" y="74010"/>
                </a:lnTo>
                <a:lnTo>
                  <a:pt x="220705" y="84090"/>
                </a:lnTo>
                <a:lnTo>
                  <a:pt x="218450" y="93110"/>
                </a:lnTo>
                <a:lnTo>
                  <a:pt x="215134" y="98681"/>
                </a:lnTo>
                <a:lnTo>
                  <a:pt x="211818" y="96426"/>
                </a:lnTo>
                <a:lnTo>
                  <a:pt x="207309" y="95366"/>
                </a:lnTo>
                <a:lnTo>
                  <a:pt x="207309" y="104384"/>
                </a:lnTo>
                <a:lnTo>
                  <a:pt x="205054" y="116720"/>
                </a:lnTo>
                <a:lnTo>
                  <a:pt x="206115" y="126800"/>
                </a:lnTo>
                <a:lnTo>
                  <a:pt x="212879" y="124545"/>
                </a:lnTo>
                <a:lnTo>
                  <a:pt x="217389" y="125738"/>
                </a:lnTo>
                <a:lnTo>
                  <a:pt x="221899" y="131309"/>
                </a:lnTo>
                <a:lnTo>
                  <a:pt x="224153" y="136879"/>
                </a:lnTo>
                <a:lnTo>
                  <a:pt x="220838" y="142450"/>
                </a:lnTo>
                <a:lnTo>
                  <a:pt x="219776" y="150275"/>
                </a:lnTo>
                <a:lnTo>
                  <a:pt x="216461" y="158102"/>
                </a:lnTo>
                <a:lnTo>
                  <a:pt x="214206" y="162611"/>
                </a:lnTo>
                <a:lnTo>
                  <a:pt x="208635" y="162611"/>
                </a:lnTo>
                <a:lnTo>
                  <a:pt x="206380" y="159295"/>
                </a:lnTo>
                <a:lnTo>
                  <a:pt x="200810" y="159295"/>
                </a:lnTo>
                <a:lnTo>
                  <a:pt x="200810" y="162611"/>
                </a:lnTo>
                <a:lnTo>
                  <a:pt x="203064" y="165927"/>
                </a:lnTo>
                <a:lnTo>
                  <a:pt x="199749" y="167120"/>
                </a:lnTo>
                <a:lnTo>
                  <a:pt x="192984" y="167120"/>
                </a:lnTo>
                <a:lnTo>
                  <a:pt x="189668" y="152530"/>
                </a:lnTo>
                <a:lnTo>
                  <a:pt x="187413" y="151470"/>
                </a:lnTo>
                <a:lnTo>
                  <a:pt x="185159" y="155979"/>
                </a:lnTo>
                <a:lnTo>
                  <a:pt x="184098" y="146959"/>
                </a:lnTo>
                <a:lnTo>
                  <a:pt x="179588" y="144705"/>
                </a:lnTo>
                <a:lnTo>
                  <a:pt x="178527" y="164999"/>
                </a:lnTo>
                <a:lnTo>
                  <a:pt x="177466" y="169508"/>
                </a:lnTo>
                <a:lnTo>
                  <a:pt x="171895" y="170569"/>
                </a:lnTo>
                <a:lnTo>
                  <a:pt x="174150" y="153724"/>
                </a:lnTo>
                <a:lnTo>
                  <a:pt x="168579" y="141390"/>
                </a:lnTo>
                <a:lnTo>
                  <a:pt x="159560" y="141390"/>
                </a:lnTo>
                <a:lnTo>
                  <a:pt x="159560" y="135818"/>
                </a:lnTo>
                <a:lnTo>
                  <a:pt x="161815" y="120035"/>
                </a:lnTo>
                <a:lnTo>
                  <a:pt x="162876" y="117780"/>
                </a:lnTo>
                <a:lnTo>
                  <a:pt x="153857" y="118841"/>
                </a:lnTo>
                <a:lnTo>
                  <a:pt x="151602" y="116587"/>
                </a:lnTo>
                <a:lnTo>
                  <a:pt x="144838" y="118841"/>
                </a:lnTo>
                <a:lnTo>
                  <a:pt x="143777" y="121096"/>
                </a:lnTo>
                <a:lnTo>
                  <a:pt x="133696" y="122156"/>
                </a:lnTo>
                <a:lnTo>
                  <a:pt x="133696" y="128921"/>
                </a:lnTo>
                <a:lnTo>
                  <a:pt x="132635" y="132237"/>
                </a:lnTo>
                <a:lnTo>
                  <a:pt x="133696" y="132237"/>
                </a:lnTo>
                <a:cubicBezTo>
                  <a:pt x="133298" y="151470"/>
                  <a:pt x="130115" y="139532"/>
                  <a:pt x="126932" y="161550"/>
                </a:cubicBezTo>
                <a:lnTo>
                  <a:pt x="125871" y="163804"/>
                </a:lnTo>
                <a:lnTo>
                  <a:pt x="125871" y="169375"/>
                </a:lnTo>
                <a:lnTo>
                  <a:pt x="126932" y="170436"/>
                </a:lnTo>
                <a:lnTo>
                  <a:pt x="125871" y="174947"/>
                </a:lnTo>
                <a:lnTo>
                  <a:pt x="126932" y="173884"/>
                </a:lnTo>
                <a:lnTo>
                  <a:pt x="127993" y="173884"/>
                </a:lnTo>
                <a:lnTo>
                  <a:pt x="129187" y="174947"/>
                </a:lnTo>
                <a:lnTo>
                  <a:pt x="129187" y="176007"/>
                </a:lnTo>
                <a:lnTo>
                  <a:pt x="127993" y="178262"/>
                </a:lnTo>
                <a:lnTo>
                  <a:pt x="125738" y="180516"/>
                </a:lnTo>
                <a:lnTo>
                  <a:pt x="122422" y="182772"/>
                </a:lnTo>
                <a:lnTo>
                  <a:pt x="122422" y="186088"/>
                </a:lnTo>
                <a:lnTo>
                  <a:pt x="123483" y="188341"/>
                </a:lnTo>
                <a:lnTo>
                  <a:pt x="124544" y="189536"/>
                </a:lnTo>
                <a:lnTo>
                  <a:pt x="125605" y="191790"/>
                </a:lnTo>
                <a:lnTo>
                  <a:pt x="123351" y="192852"/>
                </a:lnTo>
                <a:lnTo>
                  <a:pt x="122290" y="193913"/>
                </a:lnTo>
                <a:lnTo>
                  <a:pt x="120035" y="192852"/>
                </a:lnTo>
                <a:lnTo>
                  <a:pt x="116719" y="188341"/>
                </a:lnTo>
                <a:lnTo>
                  <a:pt x="115658" y="182772"/>
                </a:lnTo>
                <a:lnTo>
                  <a:pt x="113403" y="177200"/>
                </a:lnTo>
                <a:lnTo>
                  <a:pt x="115658" y="172691"/>
                </a:lnTo>
                <a:lnTo>
                  <a:pt x="118974" y="173884"/>
                </a:lnTo>
                <a:lnTo>
                  <a:pt x="122290" y="172691"/>
                </a:lnTo>
                <a:lnTo>
                  <a:pt x="121229" y="168182"/>
                </a:lnTo>
                <a:lnTo>
                  <a:pt x="116719" y="164866"/>
                </a:lnTo>
                <a:lnTo>
                  <a:pt x="115658" y="162611"/>
                </a:lnTo>
                <a:lnTo>
                  <a:pt x="113403" y="161550"/>
                </a:lnTo>
                <a:lnTo>
                  <a:pt x="113403" y="166059"/>
                </a:lnTo>
                <a:lnTo>
                  <a:pt x="111148" y="167253"/>
                </a:lnTo>
                <a:lnTo>
                  <a:pt x="105578" y="162744"/>
                </a:lnTo>
                <a:lnTo>
                  <a:pt x="101068" y="155979"/>
                </a:lnTo>
                <a:lnTo>
                  <a:pt x="98813" y="153724"/>
                </a:lnTo>
                <a:lnTo>
                  <a:pt x="96558" y="160488"/>
                </a:lnTo>
                <a:lnTo>
                  <a:pt x="94304" y="164999"/>
                </a:lnTo>
                <a:lnTo>
                  <a:pt x="83030" y="153724"/>
                </a:lnTo>
                <a:lnTo>
                  <a:pt x="76265" y="159295"/>
                </a:lnTo>
                <a:lnTo>
                  <a:pt x="71756" y="164866"/>
                </a:lnTo>
                <a:lnTo>
                  <a:pt x="69501" y="164866"/>
                </a:lnTo>
                <a:lnTo>
                  <a:pt x="68440" y="157040"/>
                </a:lnTo>
                <a:lnTo>
                  <a:pt x="54911" y="158102"/>
                </a:lnTo>
                <a:lnTo>
                  <a:pt x="52656" y="132237"/>
                </a:lnTo>
                <a:lnTo>
                  <a:pt x="44831" y="132237"/>
                </a:lnTo>
                <a:lnTo>
                  <a:pt x="37005" y="134492"/>
                </a:lnTo>
                <a:lnTo>
                  <a:pt x="29180" y="152530"/>
                </a:lnTo>
                <a:lnTo>
                  <a:pt x="23609" y="155846"/>
                </a:lnTo>
                <a:lnTo>
                  <a:pt x="10080" y="148021"/>
                </a:lnTo>
                <a:lnTo>
                  <a:pt x="14590" y="142450"/>
                </a:lnTo>
                <a:lnTo>
                  <a:pt x="0" y="118841"/>
                </a:lnTo>
                <a:lnTo>
                  <a:pt x="3316" y="114331"/>
                </a:lnTo>
                <a:lnTo>
                  <a:pt x="0" y="104251"/>
                </a:lnTo>
                <a:lnTo>
                  <a:pt x="0" y="98681"/>
                </a:lnTo>
                <a:lnTo>
                  <a:pt x="28119" y="85152"/>
                </a:lnTo>
                <a:lnTo>
                  <a:pt x="47218" y="80642"/>
                </a:lnTo>
                <a:lnTo>
                  <a:pt x="48279" y="81836"/>
                </a:lnTo>
                <a:lnTo>
                  <a:pt x="51595" y="84090"/>
                </a:lnTo>
                <a:lnTo>
                  <a:pt x="52789" y="79581"/>
                </a:lnTo>
                <a:lnTo>
                  <a:pt x="61808" y="77326"/>
                </a:lnTo>
                <a:lnTo>
                  <a:pt x="57298" y="48014"/>
                </a:lnTo>
                <a:lnTo>
                  <a:pt x="79846" y="45758"/>
                </a:lnTo>
                <a:lnTo>
                  <a:pt x="88866" y="45758"/>
                </a:lnTo>
                <a:lnTo>
                  <a:pt x="91120" y="44565"/>
                </a:lnTo>
                <a:lnTo>
                  <a:pt x="92181" y="43505"/>
                </a:lnTo>
                <a:lnTo>
                  <a:pt x="88866" y="37933"/>
                </a:lnTo>
                <a:lnTo>
                  <a:pt x="89927" y="30108"/>
                </a:lnTo>
                <a:lnTo>
                  <a:pt x="88866" y="25599"/>
                </a:lnTo>
              </a:path>
            </a:pathLst>
          </a:custGeom>
          <a:solidFill>
            <a:schemeClr val="bg1">
              <a:lumMod val="85000"/>
            </a:schemeClr>
          </a:solidFill>
          <a:ln w="13251" cap="flat">
            <a:noFill/>
            <a:prstDash val="solid"/>
            <a:miter/>
          </a:ln>
        </p:spPr>
        <p:txBody>
          <a:bodyPr rtlCol="0" anchor="ctr"/>
          <a:lstStyle/>
          <a:p>
            <a:endParaRPr lang="en-FI" sz="816"/>
          </a:p>
        </p:txBody>
      </p:sp>
      <p:sp>
        <p:nvSpPr>
          <p:cNvPr id="1146" name="Freeform: Shape 1145">
            <a:extLst>
              <a:ext uri="{FF2B5EF4-FFF2-40B4-BE49-F238E27FC236}">
                <a16:creationId xmlns:a16="http://schemas.microsoft.com/office/drawing/2014/main" id="{C5968EEF-26C3-A2E8-6A97-D0FDF825F0CA}"/>
              </a:ext>
            </a:extLst>
          </p:cNvPr>
          <p:cNvSpPr/>
          <p:nvPr/>
        </p:nvSpPr>
        <p:spPr>
          <a:xfrm>
            <a:off x="2445610" y="6440310"/>
            <a:ext cx="14198" cy="50476"/>
          </a:xfrm>
          <a:custGeom>
            <a:avLst/>
            <a:gdLst>
              <a:gd name="connsiteX0" fmla="*/ 1061 w 31301"/>
              <a:gd name="connsiteY0" fmla="*/ 26925 h 111281"/>
              <a:gd name="connsiteX1" fmla="*/ 2122 w 31301"/>
              <a:gd name="connsiteY1" fmla="*/ 15652 h 111281"/>
              <a:gd name="connsiteX2" fmla="*/ 1061 w 31301"/>
              <a:gd name="connsiteY2" fmla="*/ 15652 h 111281"/>
              <a:gd name="connsiteX3" fmla="*/ 2122 w 31301"/>
              <a:gd name="connsiteY3" fmla="*/ 12336 h 111281"/>
              <a:gd name="connsiteX4" fmla="*/ 2122 w 31301"/>
              <a:gd name="connsiteY4" fmla="*/ 5571 h 111281"/>
              <a:gd name="connsiteX5" fmla="*/ 12202 w 31301"/>
              <a:gd name="connsiteY5" fmla="*/ 4511 h 111281"/>
              <a:gd name="connsiteX6" fmla="*/ 13264 w 31301"/>
              <a:gd name="connsiteY6" fmla="*/ 2255 h 111281"/>
              <a:gd name="connsiteX7" fmla="*/ 20028 w 31301"/>
              <a:gd name="connsiteY7" fmla="*/ 0 h 111281"/>
              <a:gd name="connsiteX8" fmla="*/ 22283 w 31301"/>
              <a:gd name="connsiteY8" fmla="*/ 2255 h 111281"/>
              <a:gd name="connsiteX9" fmla="*/ 31302 w 31301"/>
              <a:gd name="connsiteY9" fmla="*/ 1195 h 111281"/>
              <a:gd name="connsiteX10" fmla="*/ 30241 w 31301"/>
              <a:gd name="connsiteY10" fmla="*/ 3449 h 111281"/>
              <a:gd name="connsiteX11" fmla="*/ 27986 w 31301"/>
              <a:gd name="connsiteY11" fmla="*/ 19233 h 111281"/>
              <a:gd name="connsiteX12" fmla="*/ 27986 w 31301"/>
              <a:gd name="connsiteY12" fmla="*/ 24804 h 111281"/>
              <a:gd name="connsiteX13" fmla="*/ 20161 w 31301"/>
              <a:gd name="connsiteY13" fmla="*/ 24804 h 111281"/>
              <a:gd name="connsiteX14" fmla="*/ 16845 w 31301"/>
              <a:gd name="connsiteY14" fmla="*/ 41648 h 111281"/>
              <a:gd name="connsiteX15" fmla="*/ 19099 w 31301"/>
              <a:gd name="connsiteY15" fmla="*/ 49474 h 111281"/>
              <a:gd name="connsiteX16" fmla="*/ 23609 w 31301"/>
              <a:gd name="connsiteY16" fmla="*/ 56239 h 111281"/>
              <a:gd name="connsiteX17" fmla="*/ 23609 w 31301"/>
              <a:gd name="connsiteY17" fmla="*/ 73082 h 111281"/>
              <a:gd name="connsiteX18" fmla="*/ 11274 w 31301"/>
              <a:gd name="connsiteY18" fmla="*/ 111281 h 111281"/>
              <a:gd name="connsiteX19" fmla="*/ 9019 w 31301"/>
              <a:gd name="connsiteY19" fmla="*/ 111281 h 111281"/>
              <a:gd name="connsiteX20" fmla="*/ 6764 w 31301"/>
              <a:gd name="connsiteY20" fmla="*/ 107832 h 111281"/>
              <a:gd name="connsiteX21" fmla="*/ 6764 w 31301"/>
              <a:gd name="connsiteY21" fmla="*/ 102263 h 111281"/>
              <a:gd name="connsiteX22" fmla="*/ 4510 w 31301"/>
              <a:gd name="connsiteY22" fmla="*/ 100007 h 111281"/>
              <a:gd name="connsiteX23" fmla="*/ 0 w 31301"/>
              <a:gd name="connsiteY23" fmla="*/ 96692 h 111281"/>
              <a:gd name="connsiteX24" fmla="*/ 2255 w 31301"/>
              <a:gd name="connsiteY24" fmla="*/ 92182 h 111281"/>
              <a:gd name="connsiteX25" fmla="*/ 1194 w 31301"/>
              <a:gd name="connsiteY25" fmla="*/ 87673 h 111281"/>
              <a:gd name="connsiteX26" fmla="*/ 2255 w 31301"/>
              <a:gd name="connsiteY26" fmla="*/ 84357 h 111281"/>
              <a:gd name="connsiteX27" fmla="*/ 6764 w 31301"/>
              <a:gd name="connsiteY27" fmla="*/ 75337 h 111281"/>
              <a:gd name="connsiteX28" fmla="*/ 5703 w 31301"/>
              <a:gd name="connsiteY28" fmla="*/ 68573 h 111281"/>
              <a:gd name="connsiteX29" fmla="*/ 5703 w 31301"/>
              <a:gd name="connsiteY29" fmla="*/ 64064 h 111281"/>
              <a:gd name="connsiteX30" fmla="*/ 4642 w 31301"/>
              <a:gd name="connsiteY30" fmla="*/ 60748 h 111281"/>
              <a:gd name="connsiteX31" fmla="*/ 4642 w 31301"/>
              <a:gd name="connsiteY31" fmla="*/ 52923 h 111281"/>
              <a:gd name="connsiteX32" fmla="*/ 2387 w 31301"/>
              <a:gd name="connsiteY32" fmla="*/ 46158 h 111281"/>
              <a:gd name="connsiteX33" fmla="*/ 2387 w 31301"/>
              <a:gd name="connsiteY33" fmla="*/ 37138 h 111281"/>
              <a:gd name="connsiteX34" fmla="*/ 4642 w 31301"/>
              <a:gd name="connsiteY34" fmla="*/ 27058 h 111281"/>
              <a:gd name="connsiteX35" fmla="*/ 1326 w 31301"/>
              <a:gd name="connsiteY35" fmla="*/ 27058 h 11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301" h="111281">
                <a:moveTo>
                  <a:pt x="1061" y="26925"/>
                </a:moveTo>
                <a:lnTo>
                  <a:pt x="2122" y="15652"/>
                </a:lnTo>
                <a:lnTo>
                  <a:pt x="1061" y="15652"/>
                </a:lnTo>
                <a:lnTo>
                  <a:pt x="2122" y="12336"/>
                </a:lnTo>
                <a:lnTo>
                  <a:pt x="2122" y="5571"/>
                </a:lnTo>
                <a:lnTo>
                  <a:pt x="12202" y="4511"/>
                </a:lnTo>
                <a:lnTo>
                  <a:pt x="13264" y="2255"/>
                </a:lnTo>
                <a:lnTo>
                  <a:pt x="20028" y="0"/>
                </a:lnTo>
                <a:lnTo>
                  <a:pt x="22283" y="2255"/>
                </a:lnTo>
                <a:lnTo>
                  <a:pt x="31302" y="1195"/>
                </a:lnTo>
                <a:lnTo>
                  <a:pt x="30241" y="3449"/>
                </a:lnTo>
                <a:lnTo>
                  <a:pt x="27986" y="19233"/>
                </a:lnTo>
                <a:lnTo>
                  <a:pt x="27986" y="24804"/>
                </a:lnTo>
                <a:lnTo>
                  <a:pt x="20161" y="24804"/>
                </a:lnTo>
                <a:lnTo>
                  <a:pt x="16845" y="41648"/>
                </a:lnTo>
                <a:lnTo>
                  <a:pt x="19099" y="49474"/>
                </a:lnTo>
                <a:lnTo>
                  <a:pt x="23609" y="56239"/>
                </a:lnTo>
                <a:lnTo>
                  <a:pt x="23609" y="73082"/>
                </a:lnTo>
                <a:cubicBezTo>
                  <a:pt x="25201" y="99080"/>
                  <a:pt x="20028" y="92713"/>
                  <a:pt x="11274" y="111281"/>
                </a:cubicBezTo>
                <a:lnTo>
                  <a:pt x="9019" y="111281"/>
                </a:lnTo>
                <a:lnTo>
                  <a:pt x="6764" y="107832"/>
                </a:lnTo>
                <a:lnTo>
                  <a:pt x="6764" y="102263"/>
                </a:lnTo>
                <a:lnTo>
                  <a:pt x="4510" y="100007"/>
                </a:lnTo>
                <a:lnTo>
                  <a:pt x="0" y="96692"/>
                </a:lnTo>
                <a:lnTo>
                  <a:pt x="2255" y="92182"/>
                </a:lnTo>
                <a:lnTo>
                  <a:pt x="1194" y="87673"/>
                </a:lnTo>
                <a:lnTo>
                  <a:pt x="2255" y="84357"/>
                </a:lnTo>
                <a:lnTo>
                  <a:pt x="6764" y="75337"/>
                </a:lnTo>
                <a:lnTo>
                  <a:pt x="5703" y="68573"/>
                </a:lnTo>
                <a:lnTo>
                  <a:pt x="5703" y="64064"/>
                </a:lnTo>
                <a:lnTo>
                  <a:pt x="4642" y="60748"/>
                </a:lnTo>
                <a:lnTo>
                  <a:pt x="4642" y="52923"/>
                </a:lnTo>
                <a:lnTo>
                  <a:pt x="2387" y="46158"/>
                </a:lnTo>
                <a:lnTo>
                  <a:pt x="2387" y="37138"/>
                </a:lnTo>
                <a:lnTo>
                  <a:pt x="4642" y="27058"/>
                </a:lnTo>
                <a:lnTo>
                  <a:pt x="1326" y="27058"/>
                </a:lnTo>
              </a:path>
            </a:pathLst>
          </a:custGeom>
          <a:solidFill>
            <a:schemeClr val="bg1">
              <a:lumMod val="85000"/>
            </a:schemeClr>
          </a:solidFill>
          <a:ln w="13251" cap="flat">
            <a:noFill/>
            <a:prstDash val="solid"/>
            <a:miter/>
          </a:ln>
        </p:spPr>
        <p:txBody>
          <a:bodyPr rtlCol="0" anchor="ctr"/>
          <a:lstStyle/>
          <a:p>
            <a:endParaRPr lang="en-FI" sz="816"/>
          </a:p>
        </p:txBody>
      </p:sp>
      <p:sp>
        <p:nvSpPr>
          <p:cNvPr id="1147" name="Freeform: Shape 1146">
            <a:extLst>
              <a:ext uri="{FF2B5EF4-FFF2-40B4-BE49-F238E27FC236}">
                <a16:creationId xmlns:a16="http://schemas.microsoft.com/office/drawing/2014/main" id="{7E5E1956-E59D-2268-D440-3252C11F090F}"/>
              </a:ext>
            </a:extLst>
          </p:cNvPr>
          <p:cNvSpPr/>
          <p:nvPr/>
        </p:nvSpPr>
        <p:spPr>
          <a:xfrm>
            <a:off x="2417301" y="6282024"/>
            <a:ext cx="71445" cy="124655"/>
          </a:xfrm>
          <a:custGeom>
            <a:avLst/>
            <a:gdLst>
              <a:gd name="connsiteX0" fmla="*/ 112945 w 157510"/>
              <a:gd name="connsiteY0" fmla="*/ 15784 h 274819"/>
              <a:gd name="connsiteX1" fmla="*/ 110690 w 157510"/>
              <a:gd name="connsiteY1" fmla="*/ 18038 h 274819"/>
              <a:gd name="connsiteX2" fmla="*/ 108435 w 157510"/>
              <a:gd name="connsiteY2" fmla="*/ 23609 h 274819"/>
              <a:gd name="connsiteX3" fmla="*/ 114006 w 157510"/>
              <a:gd name="connsiteY3" fmla="*/ 29179 h 274819"/>
              <a:gd name="connsiteX4" fmla="*/ 116261 w 157510"/>
              <a:gd name="connsiteY4" fmla="*/ 28119 h 274819"/>
              <a:gd name="connsiteX5" fmla="*/ 111751 w 157510"/>
              <a:gd name="connsiteY5" fmla="*/ 23609 h 274819"/>
              <a:gd name="connsiteX6" fmla="*/ 126341 w 157510"/>
              <a:gd name="connsiteY6" fmla="*/ 0 h 274819"/>
              <a:gd name="connsiteX7" fmla="*/ 129657 w 157510"/>
              <a:gd name="connsiteY7" fmla="*/ 1061 h 274819"/>
              <a:gd name="connsiteX8" fmla="*/ 127402 w 157510"/>
              <a:gd name="connsiteY8" fmla="*/ 7825 h 274819"/>
              <a:gd name="connsiteX9" fmla="*/ 132973 w 157510"/>
              <a:gd name="connsiteY9" fmla="*/ 6632 h 274819"/>
              <a:gd name="connsiteX10" fmla="*/ 136289 w 157510"/>
              <a:gd name="connsiteY10" fmla="*/ 6632 h 274819"/>
              <a:gd name="connsiteX11" fmla="*/ 143053 w 157510"/>
              <a:gd name="connsiteY11" fmla="*/ 4377 h 274819"/>
              <a:gd name="connsiteX12" fmla="*/ 148624 w 157510"/>
              <a:gd name="connsiteY12" fmla="*/ 3316 h 274819"/>
              <a:gd name="connsiteX13" fmla="*/ 154194 w 157510"/>
              <a:gd name="connsiteY13" fmla="*/ 4377 h 274819"/>
              <a:gd name="connsiteX14" fmla="*/ 156449 w 157510"/>
              <a:gd name="connsiteY14" fmla="*/ 5570 h 274819"/>
              <a:gd name="connsiteX15" fmla="*/ 157510 w 157510"/>
              <a:gd name="connsiteY15" fmla="*/ 6632 h 274819"/>
              <a:gd name="connsiteX16" fmla="*/ 156449 w 157510"/>
              <a:gd name="connsiteY16" fmla="*/ 10080 h 274819"/>
              <a:gd name="connsiteX17" fmla="*/ 156449 w 157510"/>
              <a:gd name="connsiteY17" fmla="*/ 15651 h 274819"/>
              <a:gd name="connsiteX18" fmla="*/ 154194 w 157510"/>
              <a:gd name="connsiteY18" fmla="*/ 22415 h 274819"/>
              <a:gd name="connsiteX19" fmla="*/ 148624 w 157510"/>
              <a:gd name="connsiteY19" fmla="*/ 32495 h 274819"/>
              <a:gd name="connsiteX20" fmla="*/ 144114 w 157510"/>
              <a:gd name="connsiteY20" fmla="*/ 34750 h 274819"/>
              <a:gd name="connsiteX21" fmla="*/ 141859 w 157510"/>
              <a:gd name="connsiteY21" fmla="*/ 32495 h 274819"/>
              <a:gd name="connsiteX22" fmla="*/ 138543 w 157510"/>
              <a:gd name="connsiteY22" fmla="*/ 33690 h 274819"/>
              <a:gd name="connsiteX23" fmla="*/ 140798 w 157510"/>
              <a:gd name="connsiteY23" fmla="*/ 38199 h 274819"/>
              <a:gd name="connsiteX24" fmla="*/ 141859 w 157510"/>
              <a:gd name="connsiteY24" fmla="*/ 39259 h 274819"/>
              <a:gd name="connsiteX25" fmla="*/ 144114 w 157510"/>
              <a:gd name="connsiteY25" fmla="*/ 50533 h 274819"/>
              <a:gd name="connsiteX26" fmla="*/ 139605 w 157510"/>
              <a:gd name="connsiteY26" fmla="*/ 49473 h 274819"/>
              <a:gd name="connsiteX27" fmla="*/ 134034 w 157510"/>
              <a:gd name="connsiteY27" fmla="*/ 64062 h 274819"/>
              <a:gd name="connsiteX28" fmla="*/ 126208 w 157510"/>
              <a:gd name="connsiteY28" fmla="*/ 70827 h 274819"/>
              <a:gd name="connsiteX29" fmla="*/ 123954 w 157510"/>
              <a:gd name="connsiteY29" fmla="*/ 80907 h 274819"/>
              <a:gd name="connsiteX30" fmla="*/ 114934 w 157510"/>
              <a:gd name="connsiteY30" fmla="*/ 86611 h 274819"/>
              <a:gd name="connsiteX31" fmla="*/ 103660 w 157510"/>
              <a:gd name="connsiteY31" fmla="*/ 87672 h 274819"/>
              <a:gd name="connsiteX32" fmla="*/ 95835 w 157510"/>
              <a:gd name="connsiteY32" fmla="*/ 93243 h 274819"/>
              <a:gd name="connsiteX33" fmla="*/ 100344 w 157510"/>
              <a:gd name="connsiteY33" fmla="*/ 118046 h 274819"/>
              <a:gd name="connsiteX34" fmla="*/ 104854 w 157510"/>
              <a:gd name="connsiteY34" fmla="*/ 123615 h 274819"/>
              <a:gd name="connsiteX35" fmla="*/ 109364 w 157510"/>
              <a:gd name="connsiteY35" fmla="*/ 131442 h 274819"/>
              <a:gd name="connsiteX36" fmla="*/ 112680 w 157510"/>
              <a:gd name="connsiteY36" fmla="*/ 130380 h 274819"/>
              <a:gd name="connsiteX37" fmla="*/ 113741 w 157510"/>
              <a:gd name="connsiteY37" fmla="*/ 126931 h 274819"/>
              <a:gd name="connsiteX38" fmla="*/ 114802 w 157510"/>
              <a:gd name="connsiteY38" fmla="*/ 124677 h 274819"/>
              <a:gd name="connsiteX39" fmla="*/ 118118 w 157510"/>
              <a:gd name="connsiteY39" fmla="*/ 125738 h 274819"/>
              <a:gd name="connsiteX40" fmla="*/ 118118 w 157510"/>
              <a:gd name="connsiteY40" fmla="*/ 127993 h 274819"/>
              <a:gd name="connsiteX41" fmla="*/ 122627 w 157510"/>
              <a:gd name="connsiteY41" fmla="*/ 126798 h 274819"/>
              <a:gd name="connsiteX42" fmla="*/ 122627 w 157510"/>
              <a:gd name="connsiteY42" fmla="*/ 120035 h 274819"/>
              <a:gd name="connsiteX43" fmla="*/ 121433 w 157510"/>
              <a:gd name="connsiteY43" fmla="*/ 118841 h 274819"/>
              <a:gd name="connsiteX44" fmla="*/ 121433 w 157510"/>
              <a:gd name="connsiteY44" fmla="*/ 116587 h 274819"/>
              <a:gd name="connsiteX45" fmla="*/ 127004 w 157510"/>
              <a:gd name="connsiteY45" fmla="*/ 117780 h 274819"/>
              <a:gd name="connsiteX46" fmla="*/ 130320 w 157510"/>
              <a:gd name="connsiteY46" fmla="*/ 118841 h 274819"/>
              <a:gd name="connsiteX47" fmla="*/ 130320 w 157510"/>
              <a:gd name="connsiteY47" fmla="*/ 121096 h 274819"/>
              <a:gd name="connsiteX48" fmla="*/ 124749 w 157510"/>
              <a:gd name="connsiteY48" fmla="*/ 124545 h 274819"/>
              <a:gd name="connsiteX49" fmla="*/ 123688 w 157510"/>
              <a:gd name="connsiteY49" fmla="*/ 127860 h 274819"/>
              <a:gd name="connsiteX50" fmla="*/ 129259 w 157510"/>
              <a:gd name="connsiteY50" fmla="*/ 140195 h 274819"/>
              <a:gd name="connsiteX51" fmla="*/ 127004 w 157510"/>
              <a:gd name="connsiteY51" fmla="*/ 144705 h 274819"/>
              <a:gd name="connsiteX52" fmla="*/ 125943 w 157510"/>
              <a:gd name="connsiteY52" fmla="*/ 149215 h 274819"/>
              <a:gd name="connsiteX53" fmla="*/ 127004 w 157510"/>
              <a:gd name="connsiteY53" fmla="*/ 153724 h 274819"/>
              <a:gd name="connsiteX54" fmla="*/ 131514 w 157510"/>
              <a:gd name="connsiteY54" fmla="*/ 154786 h 274819"/>
              <a:gd name="connsiteX55" fmla="*/ 138278 w 157510"/>
              <a:gd name="connsiteY55" fmla="*/ 162611 h 274819"/>
              <a:gd name="connsiteX56" fmla="*/ 140533 w 157510"/>
              <a:gd name="connsiteY56" fmla="*/ 169375 h 274819"/>
              <a:gd name="connsiteX57" fmla="*/ 147297 w 157510"/>
              <a:gd name="connsiteY57" fmla="*/ 179456 h 274819"/>
              <a:gd name="connsiteX58" fmla="*/ 143981 w 157510"/>
              <a:gd name="connsiteY58" fmla="*/ 187281 h 274819"/>
              <a:gd name="connsiteX59" fmla="*/ 146236 w 157510"/>
              <a:gd name="connsiteY59" fmla="*/ 192852 h 274819"/>
              <a:gd name="connsiteX60" fmla="*/ 148491 w 157510"/>
              <a:gd name="connsiteY60" fmla="*/ 194045 h 274819"/>
              <a:gd name="connsiteX61" fmla="*/ 149552 w 157510"/>
              <a:gd name="connsiteY61" fmla="*/ 197361 h 274819"/>
              <a:gd name="connsiteX62" fmla="*/ 150613 w 157510"/>
              <a:gd name="connsiteY62" fmla="*/ 200677 h 274819"/>
              <a:gd name="connsiteX63" fmla="*/ 151674 w 157510"/>
              <a:gd name="connsiteY63" fmla="*/ 200677 h 274819"/>
              <a:gd name="connsiteX64" fmla="*/ 150613 w 157510"/>
              <a:gd name="connsiteY64" fmla="*/ 201870 h 274819"/>
              <a:gd name="connsiteX65" fmla="*/ 152868 w 157510"/>
              <a:gd name="connsiteY65" fmla="*/ 206379 h 274819"/>
              <a:gd name="connsiteX66" fmla="*/ 150613 w 157510"/>
              <a:gd name="connsiteY66" fmla="*/ 209695 h 274819"/>
              <a:gd name="connsiteX67" fmla="*/ 148358 w 157510"/>
              <a:gd name="connsiteY67" fmla="*/ 215267 h 274819"/>
              <a:gd name="connsiteX68" fmla="*/ 147297 w 157510"/>
              <a:gd name="connsiteY68" fmla="*/ 228796 h 274819"/>
              <a:gd name="connsiteX69" fmla="*/ 141727 w 157510"/>
              <a:gd name="connsiteY69" fmla="*/ 231051 h 274819"/>
              <a:gd name="connsiteX70" fmla="*/ 138411 w 157510"/>
              <a:gd name="connsiteY70" fmla="*/ 233305 h 274819"/>
              <a:gd name="connsiteX71" fmla="*/ 135095 w 157510"/>
              <a:gd name="connsiteY71" fmla="*/ 242325 h 274819"/>
              <a:gd name="connsiteX72" fmla="*/ 136156 w 157510"/>
              <a:gd name="connsiteY72" fmla="*/ 249089 h 274819"/>
              <a:gd name="connsiteX73" fmla="*/ 137217 w 157510"/>
              <a:gd name="connsiteY73" fmla="*/ 256914 h 274819"/>
              <a:gd name="connsiteX74" fmla="*/ 140533 w 157510"/>
              <a:gd name="connsiteY74" fmla="*/ 260230 h 274819"/>
              <a:gd name="connsiteX75" fmla="*/ 132707 w 157510"/>
              <a:gd name="connsiteY75" fmla="*/ 270311 h 274819"/>
              <a:gd name="connsiteX76" fmla="*/ 130453 w 157510"/>
              <a:gd name="connsiteY76" fmla="*/ 274820 h 274819"/>
              <a:gd name="connsiteX77" fmla="*/ 128198 w 157510"/>
              <a:gd name="connsiteY77" fmla="*/ 270311 h 274819"/>
              <a:gd name="connsiteX78" fmla="*/ 125943 w 157510"/>
              <a:gd name="connsiteY78" fmla="*/ 266995 h 274819"/>
              <a:gd name="connsiteX79" fmla="*/ 123688 w 157510"/>
              <a:gd name="connsiteY79" fmla="*/ 260230 h 274819"/>
              <a:gd name="connsiteX80" fmla="*/ 122627 w 157510"/>
              <a:gd name="connsiteY80" fmla="*/ 253466 h 274819"/>
              <a:gd name="connsiteX81" fmla="*/ 117057 w 157510"/>
              <a:gd name="connsiteY81" fmla="*/ 251210 h 274819"/>
              <a:gd name="connsiteX82" fmla="*/ 115995 w 157510"/>
              <a:gd name="connsiteY82" fmla="*/ 250150 h 274819"/>
              <a:gd name="connsiteX83" fmla="*/ 114934 w 157510"/>
              <a:gd name="connsiteY83" fmla="*/ 245641 h 274819"/>
              <a:gd name="connsiteX84" fmla="*/ 111618 w 157510"/>
              <a:gd name="connsiteY84" fmla="*/ 243385 h 274819"/>
              <a:gd name="connsiteX85" fmla="*/ 107109 w 157510"/>
              <a:gd name="connsiteY85" fmla="*/ 246701 h 274819"/>
              <a:gd name="connsiteX86" fmla="*/ 106048 w 157510"/>
              <a:gd name="connsiteY86" fmla="*/ 250150 h 274819"/>
              <a:gd name="connsiteX87" fmla="*/ 103793 w 157510"/>
              <a:gd name="connsiteY87" fmla="*/ 244447 h 274819"/>
              <a:gd name="connsiteX88" fmla="*/ 100477 w 157510"/>
              <a:gd name="connsiteY88" fmla="*/ 242192 h 274819"/>
              <a:gd name="connsiteX89" fmla="*/ 97161 w 157510"/>
              <a:gd name="connsiteY89" fmla="*/ 240999 h 274819"/>
              <a:gd name="connsiteX90" fmla="*/ 89336 w 157510"/>
              <a:gd name="connsiteY90" fmla="*/ 239937 h 274819"/>
              <a:gd name="connsiteX91" fmla="*/ 88275 w 157510"/>
              <a:gd name="connsiteY91" fmla="*/ 234367 h 274819"/>
              <a:gd name="connsiteX92" fmla="*/ 86020 w 157510"/>
              <a:gd name="connsiteY92" fmla="*/ 230918 h 274819"/>
              <a:gd name="connsiteX93" fmla="*/ 81510 w 157510"/>
              <a:gd name="connsiteY93" fmla="*/ 232112 h 274819"/>
              <a:gd name="connsiteX94" fmla="*/ 69175 w 157510"/>
              <a:gd name="connsiteY94" fmla="*/ 237683 h 274819"/>
              <a:gd name="connsiteX95" fmla="*/ 65859 w 157510"/>
              <a:gd name="connsiteY95" fmla="*/ 245508 h 274819"/>
              <a:gd name="connsiteX96" fmla="*/ 61350 w 157510"/>
              <a:gd name="connsiteY96" fmla="*/ 247763 h 274819"/>
              <a:gd name="connsiteX97" fmla="*/ 61350 w 157510"/>
              <a:gd name="connsiteY97" fmla="*/ 250017 h 274819"/>
              <a:gd name="connsiteX98" fmla="*/ 56840 w 157510"/>
              <a:gd name="connsiteY98" fmla="*/ 255588 h 274819"/>
              <a:gd name="connsiteX99" fmla="*/ 55779 w 157510"/>
              <a:gd name="connsiteY99" fmla="*/ 262353 h 274819"/>
              <a:gd name="connsiteX100" fmla="*/ 49015 w 157510"/>
              <a:gd name="connsiteY100" fmla="*/ 262353 h 274819"/>
              <a:gd name="connsiteX101" fmla="*/ 35486 w 157510"/>
              <a:gd name="connsiteY101" fmla="*/ 255588 h 274819"/>
              <a:gd name="connsiteX102" fmla="*/ 19702 w 157510"/>
              <a:gd name="connsiteY102" fmla="*/ 256649 h 274819"/>
              <a:gd name="connsiteX103" fmla="*/ 18641 w 157510"/>
              <a:gd name="connsiteY103" fmla="*/ 249884 h 274819"/>
              <a:gd name="connsiteX104" fmla="*/ 14132 w 157510"/>
              <a:gd name="connsiteY104" fmla="*/ 246436 h 274819"/>
              <a:gd name="connsiteX105" fmla="*/ 11877 w 157510"/>
              <a:gd name="connsiteY105" fmla="*/ 241926 h 274819"/>
              <a:gd name="connsiteX106" fmla="*/ 14132 w 157510"/>
              <a:gd name="connsiteY106" fmla="*/ 238478 h 274819"/>
              <a:gd name="connsiteX107" fmla="*/ 14132 w 157510"/>
              <a:gd name="connsiteY107" fmla="*/ 231713 h 274819"/>
              <a:gd name="connsiteX108" fmla="*/ 11877 w 157510"/>
              <a:gd name="connsiteY108" fmla="*/ 226144 h 274819"/>
              <a:gd name="connsiteX109" fmla="*/ 9622 w 157510"/>
              <a:gd name="connsiteY109" fmla="*/ 226144 h 274819"/>
              <a:gd name="connsiteX110" fmla="*/ 9622 w 157510"/>
              <a:gd name="connsiteY110" fmla="*/ 224949 h 274819"/>
              <a:gd name="connsiteX111" fmla="*/ 7367 w 157510"/>
              <a:gd name="connsiteY111" fmla="*/ 222695 h 274819"/>
              <a:gd name="connsiteX112" fmla="*/ 5112 w 157510"/>
              <a:gd name="connsiteY112" fmla="*/ 217124 h 274819"/>
              <a:gd name="connsiteX113" fmla="*/ 6174 w 157510"/>
              <a:gd name="connsiteY113" fmla="*/ 212615 h 274819"/>
              <a:gd name="connsiteX114" fmla="*/ 7235 w 157510"/>
              <a:gd name="connsiteY114" fmla="*/ 211552 h 274819"/>
              <a:gd name="connsiteX115" fmla="*/ 6174 w 157510"/>
              <a:gd name="connsiteY115" fmla="*/ 208237 h 274819"/>
              <a:gd name="connsiteX116" fmla="*/ 7235 w 157510"/>
              <a:gd name="connsiteY116" fmla="*/ 202534 h 274819"/>
              <a:gd name="connsiteX117" fmla="*/ 10550 w 157510"/>
              <a:gd name="connsiteY117" fmla="*/ 201472 h 274819"/>
              <a:gd name="connsiteX118" fmla="*/ 13866 w 157510"/>
              <a:gd name="connsiteY118" fmla="*/ 201472 h 274819"/>
              <a:gd name="connsiteX119" fmla="*/ 17182 w 157510"/>
              <a:gd name="connsiteY119" fmla="*/ 200279 h 274819"/>
              <a:gd name="connsiteX120" fmla="*/ 18243 w 157510"/>
              <a:gd name="connsiteY120" fmla="*/ 196963 h 274819"/>
              <a:gd name="connsiteX121" fmla="*/ 19304 w 157510"/>
              <a:gd name="connsiteY121" fmla="*/ 194709 h 274819"/>
              <a:gd name="connsiteX122" fmla="*/ 17050 w 157510"/>
              <a:gd name="connsiteY122" fmla="*/ 193647 h 274819"/>
              <a:gd name="connsiteX123" fmla="*/ 14795 w 157510"/>
              <a:gd name="connsiteY123" fmla="*/ 195902 h 274819"/>
              <a:gd name="connsiteX124" fmla="*/ 1266 w 157510"/>
              <a:gd name="connsiteY124" fmla="*/ 182373 h 274819"/>
              <a:gd name="connsiteX125" fmla="*/ 5776 w 157510"/>
              <a:gd name="connsiteY125" fmla="*/ 177864 h 274819"/>
              <a:gd name="connsiteX126" fmla="*/ 5776 w 157510"/>
              <a:gd name="connsiteY126" fmla="*/ 171100 h 274819"/>
              <a:gd name="connsiteX127" fmla="*/ 8030 w 157510"/>
              <a:gd name="connsiteY127" fmla="*/ 165528 h 274819"/>
              <a:gd name="connsiteX128" fmla="*/ 10285 w 157510"/>
              <a:gd name="connsiteY128" fmla="*/ 163273 h 274819"/>
              <a:gd name="connsiteX129" fmla="*/ 9224 w 157510"/>
              <a:gd name="connsiteY129" fmla="*/ 158764 h 274819"/>
              <a:gd name="connsiteX130" fmla="*/ 8163 w 157510"/>
              <a:gd name="connsiteY130" fmla="*/ 151999 h 274819"/>
              <a:gd name="connsiteX131" fmla="*/ 9224 w 157510"/>
              <a:gd name="connsiteY131" fmla="*/ 146297 h 274819"/>
              <a:gd name="connsiteX132" fmla="*/ 12540 w 157510"/>
              <a:gd name="connsiteY132" fmla="*/ 145235 h 274819"/>
              <a:gd name="connsiteX133" fmla="*/ 18111 w 157510"/>
              <a:gd name="connsiteY133" fmla="*/ 141919 h 274819"/>
              <a:gd name="connsiteX134" fmla="*/ 20365 w 157510"/>
              <a:gd name="connsiteY134" fmla="*/ 139665 h 274819"/>
              <a:gd name="connsiteX135" fmla="*/ 18111 w 157510"/>
              <a:gd name="connsiteY135" fmla="*/ 136217 h 274819"/>
              <a:gd name="connsiteX136" fmla="*/ 18111 w 157510"/>
              <a:gd name="connsiteY136" fmla="*/ 130645 h 274819"/>
              <a:gd name="connsiteX137" fmla="*/ 15856 w 157510"/>
              <a:gd name="connsiteY137" fmla="*/ 122820 h 274819"/>
              <a:gd name="connsiteX138" fmla="*/ 14795 w 157510"/>
              <a:gd name="connsiteY138" fmla="*/ 117249 h 274819"/>
              <a:gd name="connsiteX139" fmla="*/ 15856 w 157510"/>
              <a:gd name="connsiteY139" fmla="*/ 112740 h 274819"/>
              <a:gd name="connsiteX140" fmla="*/ 11346 w 157510"/>
              <a:gd name="connsiteY140" fmla="*/ 105975 h 274819"/>
              <a:gd name="connsiteX141" fmla="*/ 10285 w 157510"/>
              <a:gd name="connsiteY141" fmla="*/ 99211 h 274819"/>
              <a:gd name="connsiteX142" fmla="*/ 10285 w 157510"/>
              <a:gd name="connsiteY142" fmla="*/ 90193 h 274819"/>
              <a:gd name="connsiteX143" fmla="*/ 14795 w 157510"/>
              <a:gd name="connsiteY143" fmla="*/ 87937 h 274819"/>
              <a:gd name="connsiteX144" fmla="*/ 17050 w 157510"/>
              <a:gd name="connsiteY144" fmla="*/ 83428 h 274819"/>
              <a:gd name="connsiteX145" fmla="*/ 20365 w 157510"/>
              <a:gd name="connsiteY145" fmla="*/ 78917 h 274819"/>
              <a:gd name="connsiteX146" fmla="*/ 24875 w 157510"/>
              <a:gd name="connsiteY146" fmla="*/ 75601 h 274819"/>
              <a:gd name="connsiteX147" fmla="*/ 28191 w 157510"/>
              <a:gd name="connsiteY147" fmla="*/ 72153 h 274819"/>
              <a:gd name="connsiteX148" fmla="*/ 30446 w 157510"/>
              <a:gd name="connsiteY148" fmla="*/ 68837 h 274819"/>
              <a:gd name="connsiteX149" fmla="*/ 33762 w 157510"/>
              <a:gd name="connsiteY149" fmla="*/ 71092 h 274819"/>
              <a:gd name="connsiteX150" fmla="*/ 41587 w 157510"/>
              <a:gd name="connsiteY150" fmla="*/ 82366 h 274819"/>
              <a:gd name="connsiteX151" fmla="*/ 30313 w 157510"/>
              <a:gd name="connsiteY151" fmla="*/ 116056 h 274819"/>
              <a:gd name="connsiteX152" fmla="*/ 34823 w 157510"/>
              <a:gd name="connsiteY152" fmla="*/ 118311 h 274819"/>
              <a:gd name="connsiteX153" fmla="*/ 31507 w 157510"/>
              <a:gd name="connsiteY153" fmla="*/ 124014 h 274819"/>
              <a:gd name="connsiteX154" fmla="*/ 28191 w 157510"/>
              <a:gd name="connsiteY154" fmla="*/ 125076 h 274819"/>
              <a:gd name="connsiteX155" fmla="*/ 24875 w 157510"/>
              <a:gd name="connsiteY155" fmla="*/ 128392 h 274819"/>
              <a:gd name="connsiteX156" fmla="*/ 23814 w 157510"/>
              <a:gd name="connsiteY156" fmla="*/ 136217 h 274819"/>
              <a:gd name="connsiteX157" fmla="*/ 22753 w 157510"/>
              <a:gd name="connsiteY157" fmla="*/ 140726 h 274819"/>
              <a:gd name="connsiteX158" fmla="*/ 22753 w 157510"/>
              <a:gd name="connsiteY158" fmla="*/ 145235 h 274819"/>
              <a:gd name="connsiteX159" fmla="*/ 20498 w 157510"/>
              <a:gd name="connsiteY159" fmla="*/ 148551 h 274819"/>
              <a:gd name="connsiteX160" fmla="*/ 19437 w 157510"/>
              <a:gd name="connsiteY160" fmla="*/ 155315 h 274819"/>
              <a:gd name="connsiteX161" fmla="*/ 18376 w 157510"/>
              <a:gd name="connsiteY161" fmla="*/ 162080 h 274819"/>
              <a:gd name="connsiteX162" fmla="*/ 18376 w 157510"/>
              <a:gd name="connsiteY162" fmla="*/ 174416 h 274819"/>
              <a:gd name="connsiteX163" fmla="*/ 20631 w 157510"/>
              <a:gd name="connsiteY163" fmla="*/ 176669 h 274819"/>
              <a:gd name="connsiteX164" fmla="*/ 25140 w 157510"/>
              <a:gd name="connsiteY164" fmla="*/ 172160 h 274819"/>
              <a:gd name="connsiteX165" fmla="*/ 26201 w 157510"/>
              <a:gd name="connsiteY165" fmla="*/ 172160 h 274819"/>
              <a:gd name="connsiteX166" fmla="*/ 30711 w 157510"/>
              <a:gd name="connsiteY166" fmla="*/ 171100 h 274819"/>
              <a:gd name="connsiteX167" fmla="*/ 35221 w 157510"/>
              <a:gd name="connsiteY167" fmla="*/ 172160 h 274819"/>
              <a:gd name="connsiteX168" fmla="*/ 37475 w 157510"/>
              <a:gd name="connsiteY168" fmla="*/ 177864 h 274819"/>
              <a:gd name="connsiteX169" fmla="*/ 38537 w 157510"/>
              <a:gd name="connsiteY169" fmla="*/ 184629 h 274819"/>
              <a:gd name="connsiteX170" fmla="*/ 40791 w 157510"/>
              <a:gd name="connsiteY170" fmla="*/ 181313 h 274819"/>
              <a:gd name="connsiteX171" fmla="*/ 40791 w 157510"/>
              <a:gd name="connsiteY171" fmla="*/ 176802 h 274819"/>
              <a:gd name="connsiteX172" fmla="*/ 41852 w 157510"/>
              <a:gd name="connsiteY172" fmla="*/ 173486 h 274819"/>
              <a:gd name="connsiteX173" fmla="*/ 41852 w 157510"/>
              <a:gd name="connsiteY173" fmla="*/ 168977 h 274819"/>
              <a:gd name="connsiteX174" fmla="*/ 42913 w 157510"/>
              <a:gd name="connsiteY174" fmla="*/ 163406 h 274819"/>
              <a:gd name="connsiteX175" fmla="*/ 45168 w 157510"/>
              <a:gd name="connsiteY175" fmla="*/ 161152 h 274819"/>
              <a:gd name="connsiteX176" fmla="*/ 47423 w 157510"/>
              <a:gd name="connsiteY176" fmla="*/ 156641 h 274819"/>
              <a:gd name="connsiteX177" fmla="*/ 45168 w 157510"/>
              <a:gd name="connsiteY177" fmla="*/ 152132 h 274819"/>
              <a:gd name="connsiteX178" fmla="*/ 47423 w 157510"/>
              <a:gd name="connsiteY178" fmla="*/ 147623 h 274819"/>
              <a:gd name="connsiteX179" fmla="*/ 50739 w 157510"/>
              <a:gd name="connsiteY179" fmla="*/ 142052 h 274819"/>
              <a:gd name="connsiteX180" fmla="*/ 55249 w 157510"/>
              <a:gd name="connsiteY180" fmla="*/ 143114 h 274819"/>
              <a:gd name="connsiteX181" fmla="*/ 59758 w 157510"/>
              <a:gd name="connsiteY181" fmla="*/ 145368 h 274819"/>
              <a:gd name="connsiteX182" fmla="*/ 73287 w 157510"/>
              <a:gd name="connsiteY182" fmla="*/ 99211 h 274819"/>
              <a:gd name="connsiteX183" fmla="*/ 69971 w 157510"/>
              <a:gd name="connsiteY183" fmla="*/ 101466 h 274819"/>
              <a:gd name="connsiteX184" fmla="*/ 67716 w 157510"/>
              <a:gd name="connsiteY184" fmla="*/ 105975 h 274819"/>
              <a:gd name="connsiteX185" fmla="*/ 63207 w 157510"/>
              <a:gd name="connsiteY185" fmla="*/ 111679 h 274819"/>
              <a:gd name="connsiteX186" fmla="*/ 59891 w 157510"/>
              <a:gd name="connsiteY186" fmla="*/ 114995 h 274819"/>
              <a:gd name="connsiteX187" fmla="*/ 57636 w 157510"/>
              <a:gd name="connsiteY187" fmla="*/ 113933 h 274819"/>
              <a:gd name="connsiteX188" fmla="*/ 56575 w 157510"/>
              <a:gd name="connsiteY188" fmla="*/ 117249 h 274819"/>
              <a:gd name="connsiteX189" fmla="*/ 54320 w 157510"/>
              <a:gd name="connsiteY189" fmla="*/ 116056 h 274819"/>
              <a:gd name="connsiteX190" fmla="*/ 52065 w 157510"/>
              <a:gd name="connsiteY190" fmla="*/ 110485 h 274819"/>
              <a:gd name="connsiteX191" fmla="*/ 53126 w 157510"/>
              <a:gd name="connsiteY191" fmla="*/ 105975 h 274819"/>
              <a:gd name="connsiteX192" fmla="*/ 57636 w 157510"/>
              <a:gd name="connsiteY192" fmla="*/ 105975 h 274819"/>
              <a:gd name="connsiteX193" fmla="*/ 58697 w 157510"/>
              <a:gd name="connsiteY193" fmla="*/ 102659 h 274819"/>
              <a:gd name="connsiteX194" fmla="*/ 58697 w 157510"/>
              <a:gd name="connsiteY194" fmla="*/ 98150 h 274819"/>
              <a:gd name="connsiteX195" fmla="*/ 56442 w 157510"/>
              <a:gd name="connsiteY195" fmla="*/ 93640 h 274819"/>
              <a:gd name="connsiteX196" fmla="*/ 57503 w 157510"/>
              <a:gd name="connsiteY196" fmla="*/ 90193 h 274819"/>
              <a:gd name="connsiteX197" fmla="*/ 56442 w 157510"/>
              <a:gd name="connsiteY197" fmla="*/ 84621 h 274819"/>
              <a:gd name="connsiteX198" fmla="*/ 55381 w 157510"/>
              <a:gd name="connsiteY198" fmla="*/ 80112 h 274819"/>
              <a:gd name="connsiteX199" fmla="*/ 50872 w 157510"/>
              <a:gd name="connsiteY199" fmla="*/ 85815 h 274819"/>
              <a:gd name="connsiteX200" fmla="*/ 49811 w 157510"/>
              <a:gd name="connsiteY200" fmla="*/ 91386 h 274819"/>
              <a:gd name="connsiteX201" fmla="*/ 47556 w 157510"/>
              <a:gd name="connsiteY201" fmla="*/ 89130 h 274819"/>
              <a:gd name="connsiteX202" fmla="*/ 47556 w 157510"/>
              <a:gd name="connsiteY202" fmla="*/ 82366 h 274819"/>
              <a:gd name="connsiteX203" fmla="*/ 44240 w 157510"/>
              <a:gd name="connsiteY203" fmla="*/ 79050 h 274819"/>
              <a:gd name="connsiteX204" fmla="*/ 39730 w 157510"/>
              <a:gd name="connsiteY204" fmla="*/ 81305 h 274819"/>
              <a:gd name="connsiteX205" fmla="*/ 39730 w 157510"/>
              <a:gd name="connsiteY205" fmla="*/ 75734 h 274819"/>
              <a:gd name="connsiteX206" fmla="*/ 44240 w 157510"/>
              <a:gd name="connsiteY206" fmla="*/ 72286 h 274819"/>
              <a:gd name="connsiteX207" fmla="*/ 48749 w 157510"/>
              <a:gd name="connsiteY207" fmla="*/ 67776 h 274819"/>
              <a:gd name="connsiteX208" fmla="*/ 53259 w 157510"/>
              <a:gd name="connsiteY208" fmla="*/ 65521 h 274819"/>
              <a:gd name="connsiteX209" fmla="*/ 60023 w 157510"/>
              <a:gd name="connsiteY209" fmla="*/ 65521 h 274819"/>
              <a:gd name="connsiteX210" fmla="*/ 64533 w 157510"/>
              <a:gd name="connsiteY210" fmla="*/ 64328 h 274819"/>
              <a:gd name="connsiteX211" fmla="*/ 66788 w 157510"/>
              <a:gd name="connsiteY211" fmla="*/ 66583 h 274819"/>
              <a:gd name="connsiteX212" fmla="*/ 65727 w 157510"/>
              <a:gd name="connsiteY212" fmla="*/ 72153 h 274819"/>
              <a:gd name="connsiteX213" fmla="*/ 64666 w 157510"/>
              <a:gd name="connsiteY213" fmla="*/ 77724 h 274819"/>
              <a:gd name="connsiteX214" fmla="*/ 60156 w 157510"/>
              <a:gd name="connsiteY214" fmla="*/ 78917 h 274819"/>
              <a:gd name="connsiteX215" fmla="*/ 60156 w 157510"/>
              <a:gd name="connsiteY215" fmla="*/ 81173 h 274819"/>
              <a:gd name="connsiteX216" fmla="*/ 62411 w 157510"/>
              <a:gd name="connsiteY216" fmla="*/ 85682 h 274819"/>
              <a:gd name="connsiteX217" fmla="*/ 64666 w 157510"/>
              <a:gd name="connsiteY217" fmla="*/ 86744 h 274819"/>
              <a:gd name="connsiteX218" fmla="*/ 66920 w 157510"/>
              <a:gd name="connsiteY218" fmla="*/ 88998 h 274819"/>
              <a:gd name="connsiteX219" fmla="*/ 66920 w 157510"/>
              <a:gd name="connsiteY219" fmla="*/ 94569 h 274819"/>
              <a:gd name="connsiteX220" fmla="*/ 70236 w 157510"/>
              <a:gd name="connsiteY220" fmla="*/ 94569 h 274819"/>
              <a:gd name="connsiteX221" fmla="*/ 73552 w 157510"/>
              <a:gd name="connsiteY221" fmla="*/ 93508 h 274819"/>
              <a:gd name="connsiteX222" fmla="*/ 75807 w 157510"/>
              <a:gd name="connsiteY222" fmla="*/ 91253 h 274819"/>
              <a:gd name="connsiteX223" fmla="*/ 79123 w 157510"/>
              <a:gd name="connsiteY223" fmla="*/ 90060 h 274819"/>
              <a:gd name="connsiteX224" fmla="*/ 80184 w 157510"/>
              <a:gd name="connsiteY224" fmla="*/ 84489 h 274819"/>
              <a:gd name="connsiteX225" fmla="*/ 79123 w 157510"/>
              <a:gd name="connsiteY225" fmla="*/ 81173 h 274819"/>
              <a:gd name="connsiteX226" fmla="*/ 76868 w 157510"/>
              <a:gd name="connsiteY226" fmla="*/ 78917 h 274819"/>
              <a:gd name="connsiteX227" fmla="*/ 72358 w 157510"/>
              <a:gd name="connsiteY227" fmla="*/ 78917 h 274819"/>
              <a:gd name="connsiteX228" fmla="*/ 70104 w 157510"/>
              <a:gd name="connsiteY228" fmla="*/ 75601 h 274819"/>
              <a:gd name="connsiteX229" fmla="*/ 74613 w 157510"/>
              <a:gd name="connsiteY229" fmla="*/ 71092 h 274819"/>
              <a:gd name="connsiteX230" fmla="*/ 84694 w 157510"/>
              <a:gd name="connsiteY230" fmla="*/ 71092 h 274819"/>
              <a:gd name="connsiteX231" fmla="*/ 88009 w 157510"/>
              <a:gd name="connsiteY231" fmla="*/ 67776 h 274819"/>
              <a:gd name="connsiteX232" fmla="*/ 88009 w 157510"/>
              <a:gd name="connsiteY232" fmla="*/ 62074 h 274819"/>
              <a:gd name="connsiteX233" fmla="*/ 85755 w 157510"/>
              <a:gd name="connsiteY233" fmla="*/ 58758 h 274819"/>
              <a:gd name="connsiteX234" fmla="*/ 85755 w 157510"/>
              <a:gd name="connsiteY234" fmla="*/ 53187 h 274819"/>
              <a:gd name="connsiteX235" fmla="*/ 89070 w 157510"/>
              <a:gd name="connsiteY235" fmla="*/ 49738 h 274819"/>
              <a:gd name="connsiteX236" fmla="*/ 88009 w 157510"/>
              <a:gd name="connsiteY236" fmla="*/ 47483 h 274819"/>
              <a:gd name="connsiteX237" fmla="*/ 84694 w 157510"/>
              <a:gd name="connsiteY237" fmla="*/ 48545 h 274819"/>
              <a:gd name="connsiteX238" fmla="*/ 80184 w 157510"/>
              <a:gd name="connsiteY238" fmla="*/ 50799 h 274819"/>
              <a:gd name="connsiteX239" fmla="*/ 77929 w 157510"/>
              <a:gd name="connsiteY239" fmla="*/ 50799 h 274819"/>
              <a:gd name="connsiteX240" fmla="*/ 77929 w 157510"/>
              <a:gd name="connsiteY240" fmla="*/ 37270 h 274819"/>
              <a:gd name="connsiteX241" fmla="*/ 80184 w 157510"/>
              <a:gd name="connsiteY241" fmla="*/ 31567 h 274819"/>
              <a:gd name="connsiteX242" fmla="*/ 80184 w 157510"/>
              <a:gd name="connsiteY242" fmla="*/ 23742 h 274819"/>
              <a:gd name="connsiteX243" fmla="*/ 82439 w 157510"/>
              <a:gd name="connsiteY243" fmla="*/ 20426 h 274819"/>
              <a:gd name="connsiteX244" fmla="*/ 90264 w 157510"/>
              <a:gd name="connsiteY244" fmla="*/ 22680 h 274819"/>
              <a:gd name="connsiteX245" fmla="*/ 103793 w 157510"/>
              <a:gd name="connsiteY245" fmla="*/ 18171 h 274819"/>
              <a:gd name="connsiteX246" fmla="*/ 107109 w 157510"/>
              <a:gd name="connsiteY246" fmla="*/ 15916 h 274819"/>
              <a:gd name="connsiteX247" fmla="*/ 112680 w 157510"/>
              <a:gd name="connsiteY247" fmla="*/ 13661 h 274819"/>
              <a:gd name="connsiteX248" fmla="*/ 112680 w 157510"/>
              <a:gd name="connsiteY248" fmla="*/ 14855 h 27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57510" h="274819">
                <a:moveTo>
                  <a:pt x="112945" y="15784"/>
                </a:moveTo>
                <a:lnTo>
                  <a:pt x="110690" y="18038"/>
                </a:lnTo>
                <a:lnTo>
                  <a:pt x="108435" y="23609"/>
                </a:lnTo>
                <a:lnTo>
                  <a:pt x="114006" y="29179"/>
                </a:lnTo>
                <a:lnTo>
                  <a:pt x="116261" y="28119"/>
                </a:lnTo>
                <a:lnTo>
                  <a:pt x="111751" y="23609"/>
                </a:lnTo>
                <a:cubicBezTo>
                  <a:pt x="118118" y="16314"/>
                  <a:pt x="121566" y="7958"/>
                  <a:pt x="126341" y="0"/>
                </a:cubicBezTo>
                <a:lnTo>
                  <a:pt x="129657" y="1061"/>
                </a:lnTo>
                <a:lnTo>
                  <a:pt x="127402" y="7825"/>
                </a:lnTo>
                <a:lnTo>
                  <a:pt x="132973" y="6632"/>
                </a:lnTo>
                <a:lnTo>
                  <a:pt x="136289" y="6632"/>
                </a:lnTo>
                <a:lnTo>
                  <a:pt x="143053" y="4377"/>
                </a:lnTo>
                <a:lnTo>
                  <a:pt x="148624" y="3316"/>
                </a:lnTo>
                <a:lnTo>
                  <a:pt x="154194" y="4377"/>
                </a:lnTo>
                <a:lnTo>
                  <a:pt x="156449" y="5570"/>
                </a:lnTo>
                <a:lnTo>
                  <a:pt x="157510" y="6632"/>
                </a:lnTo>
                <a:lnTo>
                  <a:pt x="156449" y="10080"/>
                </a:lnTo>
                <a:lnTo>
                  <a:pt x="156449" y="15651"/>
                </a:lnTo>
                <a:lnTo>
                  <a:pt x="154194" y="22415"/>
                </a:lnTo>
                <a:lnTo>
                  <a:pt x="148624" y="32495"/>
                </a:lnTo>
                <a:lnTo>
                  <a:pt x="144114" y="34750"/>
                </a:lnTo>
                <a:lnTo>
                  <a:pt x="141859" y="32495"/>
                </a:lnTo>
                <a:lnTo>
                  <a:pt x="138543" y="33690"/>
                </a:lnTo>
                <a:lnTo>
                  <a:pt x="140798" y="38199"/>
                </a:lnTo>
                <a:lnTo>
                  <a:pt x="141859" y="39259"/>
                </a:lnTo>
                <a:lnTo>
                  <a:pt x="144114" y="50533"/>
                </a:lnTo>
                <a:lnTo>
                  <a:pt x="139605" y="49473"/>
                </a:lnTo>
                <a:lnTo>
                  <a:pt x="134034" y="64062"/>
                </a:lnTo>
                <a:lnTo>
                  <a:pt x="126208" y="70827"/>
                </a:lnTo>
                <a:lnTo>
                  <a:pt x="123954" y="80907"/>
                </a:lnTo>
                <a:lnTo>
                  <a:pt x="114934" y="86611"/>
                </a:lnTo>
                <a:lnTo>
                  <a:pt x="103660" y="87672"/>
                </a:lnTo>
                <a:lnTo>
                  <a:pt x="95835" y="93243"/>
                </a:lnTo>
                <a:lnTo>
                  <a:pt x="100344" y="118046"/>
                </a:lnTo>
                <a:lnTo>
                  <a:pt x="104854" y="123615"/>
                </a:lnTo>
                <a:lnTo>
                  <a:pt x="109364" y="131442"/>
                </a:lnTo>
                <a:lnTo>
                  <a:pt x="112680" y="130380"/>
                </a:lnTo>
                <a:lnTo>
                  <a:pt x="113741" y="126931"/>
                </a:lnTo>
                <a:lnTo>
                  <a:pt x="114802" y="124677"/>
                </a:lnTo>
                <a:lnTo>
                  <a:pt x="118118" y="125738"/>
                </a:lnTo>
                <a:lnTo>
                  <a:pt x="118118" y="127993"/>
                </a:lnTo>
                <a:lnTo>
                  <a:pt x="122627" y="126798"/>
                </a:lnTo>
                <a:lnTo>
                  <a:pt x="122627" y="120035"/>
                </a:lnTo>
                <a:lnTo>
                  <a:pt x="121433" y="118841"/>
                </a:lnTo>
                <a:lnTo>
                  <a:pt x="121433" y="116587"/>
                </a:lnTo>
                <a:lnTo>
                  <a:pt x="127004" y="117780"/>
                </a:lnTo>
                <a:lnTo>
                  <a:pt x="130320" y="118841"/>
                </a:lnTo>
                <a:lnTo>
                  <a:pt x="130320" y="121096"/>
                </a:lnTo>
                <a:lnTo>
                  <a:pt x="124749" y="124545"/>
                </a:lnTo>
                <a:lnTo>
                  <a:pt x="123688" y="127860"/>
                </a:lnTo>
                <a:lnTo>
                  <a:pt x="129259" y="140195"/>
                </a:lnTo>
                <a:lnTo>
                  <a:pt x="127004" y="144705"/>
                </a:lnTo>
                <a:lnTo>
                  <a:pt x="125943" y="149215"/>
                </a:lnTo>
                <a:lnTo>
                  <a:pt x="127004" y="153724"/>
                </a:lnTo>
                <a:lnTo>
                  <a:pt x="131514" y="154786"/>
                </a:lnTo>
                <a:lnTo>
                  <a:pt x="138278" y="162611"/>
                </a:lnTo>
                <a:lnTo>
                  <a:pt x="140533" y="169375"/>
                </a:lnTo>
                <a:lnTo>
                  <a:pt x="147297" y="179456"/>
                </a:lnTo>
                <a:lnTo>
                  <a:pt x="143981" y="187281"/>
                </a:lnTo>
                <a:lnTo>
                  <a:pt x="146236" y="192852"/>
                </a:lnTo>
                <a:lnTo>
                  <a:pt x="148491" y="194045"/>
                </a:lnTo>
                <a:lnTo>
                  <a:pt x="149552" y="197361"/>
                </a:lnTo>
                <a:lnTo>
                  <a:pt x="150613" y="200677"/>
                </a:lnTo>
                <a:lnTo>
                  <a:pt x="151674" y="200677"/>
                </a:lnTo>
                <a:lnTo>
                  <a:pt x="150613" y="201870"/>
                </a:lnTo>
                <a:lnTo>
                  <a:pt x="152868" y="206379"/>
                </a:lnTo>
                <a:lnTo>
                  <a:pt x="150613" y="209695"/>
                </a:lnTo>
                <a:lnTo>
                  <a:pt x="148358" y="215267"/>
                </a:lnTo>
                <a:lnTo>
                  <a:pt x="147297" y="228796"/>
                </a:lnTo>
                <a:lnTo>
                  <a:pt x="141727" y="231051"/>
                </a:lnTo>
                <a:lnTo>
                  <a:pt x="138411" y="233305"/>
                </a:lnTo>
                <a:lnTo>
                  <a:pt x="135095" y="242325"/>
                </a:lnTo>
                <a:lnTo>
                  <a:pt x="136156" y="249089"/>
                </a:lnTo>
                <a:lnTo>
                  <a:pt x="137217" y="256914"/>
                </a:lnTo>
                <a:lnTo>
                  <a:pt x="140533" y="260230"/>
                </a:lnTo>
                <a:lnTo>
                  <a:pt x="132707" y="270311"/>
                </a:lnTo>
                <a:lnTo>
                  <a:pt x="130453" y="274820"/>
                </a:lnTo>
                <a:lnTo>
                  <a:pt x="128198" y="270311"/>
                </a:lnTo>
                <a:lnTo>
                  <a:pt x="125943" y="266995"/>
                </a:lnTo>
                <a:lnTo>
                  <a:pt x="123688" y="260230"/>
                </a:lnTo>
                <a:lnTo>
                  <a:pt x="122627" y="253466"/>
                </a:lnTo>
                <a:lnTo>
                  <a:pt x="117057" y="251210"/>
                </a:lnTo>
                <a:lnTo>
                  <a:pt x="115995" y="250150"/>
                </a:lnTo>
                <a:lnTo>
                  <a:pt x="114934" y="245641"/>
                </a:lnTo>
                <a:lnTo>
                  <a:pt x="111618" y="243385"/>
                </a:lnTo>
                <a:lnTo>
                  <a:pt x="107109" y="246701"/>
                </a:lnTo>
                <a:lnTo>
                  <a:pt x="106048" y="250150"/>
                </a:lnTo>
                <a:lnTo>
                  <a:pt x="103793" y="244447"/>
                </a:lnTo>
                <a:lnTo>
                  <a:pt x="100477" y="242192"/>
                </a:lnTo>
                <a:lnTo>
                  <a:pt x="97161" y="240999"/>
                </a:lnTo>
                <a:lnTo>
                  <a:pt x="89336" y="239937"/>
                </a:lnTo>
                <a:lnTo>
                  <a:pt x="88275" y="234367"/>
                </a:lnTo>
                <a:lnTo>
                  <a:pt x="86020" y="230918"/>
                </a:lnTo>
                <a:lnTo>
                  <a:pt x="81510" y="232112"/>
                </a:lnTo>
                <a:lnTo>
                  <a:pt x="69175" y="237683"/>
                </a:lnTo>
                <a:lnTo>
                  <a:pt x="65859" y="245508"/>
                </a:lnTo>
                <a:lnTo>
                  <a:pt x="61350" y="247763"/>
                </a:lnTo>
                <a:lnTo>
                  <a:pt x="61350" y="250017"/>
                </a:lnTo>
                <a:lnTo>
                  <a:pt x="56840" y="255588"/>
                </a:lnTo>
                <a:lnTo>
                  <a:pt x="55779" y="262353"/>
                </a:lnTo>
                <a:lnTo>
                  <a:pt x="49015" y="262353"/>
                </a:lnTo>
                <a:lnTo>
                  <a:pt x="35486" y="255588"/>
                </a:lnTo>
                <a:lnTo>
                  <a:pt x="19702" y="256649"/>
                </a:lnTo>
                <a:lnTo>
                  <a:pt x="18641" y="249884"/>
                </a:lnTo>
                <a:lnTo>
                  <a:pt x="14132" y="246436"/>
                </a:lnTo>
                <a:lnTo>
                  <a:pt x="11877" y="241926"/>
                </a:lnTo>
                <a:lnTo>
                  <a:pt x="14132" y="238478"/>
                </a:lnTo>
                <a:lnTo>
                  <a:pt x="14132" y="231713"/>
                </a:lnTo>
                <a:lnTo>
                  <a:pt x="11877" y="226144"/>
                </a:lnTo>
                <a:lnTo>
                  <a:pt x="9622" y="226144"/>
                </a:lnTo>
                <a:lnTo>
                  <a:pt x="9622" y="224949"/>
                </a:lnTo>
                <a:lnTo>
                  <a:pt x="7367" y="222695"/>
                </a:lnTo>
                <a:lnTo>
                  <a:pt x="5112" y="217124"/>
                </a:lnTo>
                <a:lnTo>
                  <a:pt x="6174" y="212615"/>
                </a:lnTo>
                <a:lnTo>
                  <a:pt x="7235" y="211552"/>
                </a:lnTo>
                <a:lnTo>
                  <a:pt x="6174" y="208237"/>
                </a:lnTo>
                <a:lnTo>
                  <a:pt x="7235" y="202534"/>
                </a:lnTo>
                <a:lnTo>
                  <a:pt x="10550" y="201472"/>
                </a:lnTo>
                <a:lnTo>
                  <a:pt x="13866" y="201472"/>
                </a:lnTo>
                <a:lnTo>
                  <a:pt x="17182" y="200279"/>
                </a:lnTo>
                <a:lnTo>
                  <a:pt x="18243" y="196963"/>
                </a:lnTo>
                <a:lnTo>
                  <a:pt x="19304" y="194709"/>
                </a:lnTo>
                <a:lnTo>
                  <a:pt x="17050" y="193647"/>
                </a:lnTo>
                <a:lnTo>
                  <a:pt x="14795" y="195902"/>
                </a:lnTo>
                <a:cubicBezTo>
                  <a:pt x="7367" y="192454"/>
                  <a:pt x="-3774" y="199218"/>
                  <a:pt x="1266" y="182373"/>
                </a:cubicBezTo>
                <a:lnTo>
                  <a:pt x="5776" y="177864"/>
                </a:lnTo>
                <a:lnTo>
                  <a:pt x="5776" y="171100"/>
                </a:lnTo>
                <a:lnTo>
                  <a:pt x="8030" y="165528"/>
                </a:lnTo>
                <a:lnTo>
                  <a:pt x="10285" y="163273"/>
                </a:lnTo>
                <a:lnTo>
                  <a:pt x="9224" y="158764"/>
                </a:lnTo>
                <a:lnTo>
                  <a:pt x="8163" y="151999"/>
                </a:lnTo>
                <a:lnTo>
                  <a:pt x="9224" y="146297"/>
                </a:lnTo>
                <a:lnTo>
                  <a:pt x="12540" y="145235"/>
                </a:lnTo>
                <a:lnTo>
                  <a:pt x="18111" y="141919"/>
                </a:lnTo>
                <a:lnTo>
                  <a:pt x="20365" y="139665"/>
                </a:lnTo>
                <a:lnTo>
                  <a:pt x="18111" y="136217"/>
                </a:lnTo>
                <a:lnTo>
                  <a:pt x="18111" y="130645"/>
                </a:lnTo>
                <a:lnTo>
                  <a:pt x="15856" y="122820"/>
                </a:lnTo>
                <a:lnTo>
                  <a:pt x="14795" y="117249"/>
                </a:lnTo>
                <a:lnTo>
                  <a:pt x="15856" y="112740"/>
                </a:lnTo>
                <a:lnTo>
                  <a:pt x="11346" y="105975"/>
                </a:lnTo>
                <a:lnTo>
                  <a:pt x="10285" y="99211"/>
                </a:lnTo>
                <a:lnTo>
                  <a:pt x="10285" y="90193"/>
                </a:lnTo>
                <a:lnTo>
                  <a:pt x="14795" y="87937"/>
                </a:lnTo>
                <a:lnTo>
                  <a:pt x="17050" y="83428"/>
                </a:lnTo>
                <a:lnTo>
                  <a:pt x="20365" y="78917"/>
                </a:lnTo>
                <a:lnTo>
                  <a:pt x="24875" y="75601"/>
                </a:lnTo>
                <a:lnTo>
                  <a:pt x="28191" y="72153"/>
                </a:lnTo>
                <a:lnTo>
                  <a:pt x="30446" y="68837"/>
                </a:lnTo>
                <a:lnTo>
                  <a:pt x="33762" y="71092"/>
                </a:lnTo>
                <a:cubicBezTo>
                  <a:pt x="34027" y="76000"/>
                  <a:pt x="28722" y="89794"/>
                  <a:pt x="41587" y="82366"/>
                </a:cubicBezTo>
                <a:cubicBezTo>
                  <a:pt x="45566" y="95233"/>
                  <a:pt x="35619" y="105710"/>
                  <a:pt x="30313" y="116056"/>
                </a:cubicBezTo>
                <a:lnTo>
                  <a:pt x="34823" y="118311"/>
                </a:lnTo>
                <a:lnTo>
                  <a:pt x="31507" y="124014"/>
                </a:lnTo>
                <a:lnTo>
                  <a:pt x="28191" y="125076"/>
                </a:lnTo>
                <a:lnTo>
                  <a:pt x="24875" y="128392"/>
                </a:lnTo>
                <a:lnTo>
                  <a:pt x="23814" y="136217"/>
                </a:lnTo>
                <a:lnTo>
                  <a:pt x="22753" y="140726"/>
                </a:lnTo>
                <a:lnTo>
                  <a:pt x="22753" y="145235"/>
                </a:lnTo>
                <a:lnTo>
                  <a:pt x="20498" y="148551"/>
                </a:lnTo>
                <a:lnTo>
                  <a:pt x="19437" y="155315"/>
                </a:lnTo>
                <a:lnTo>
                  <a:pt x="18376" y="162080"/>
                </a:lnTo>
                <a:lnTo>
                  <a:pt x="18376" y="174416"/>
                </a:lnTo>
                <a:lnTo>
                  <a:pt x="20631" y="176669"/>
                </a:lnTo>
                <a:lnTo>
                  <a:pt x="25140" y="172160"/>
                </a:lnTo>
                <a:lnTo>
                  <a:pt x="26201" y="172160"/>
                </a:lnTo>
                <a:lnTo>
                  <a:pt x="30711" y="171100"/>
                </a:lnTo>
                <a:lnTo>
                  <a:pt x="35221" y="172160"/>
                </a:lnTo>
                <a:lnTo>
                  <a:pt x="37475" y="177864"/>
                </a:lnTo>
                <a:lnTo>
                  <a:pt x="38537" y="184629"/>
                </a:lnTo>
                <a:lnTo>
                  <a:pt x="40791" y="181313"/>
                </a:lnTo>
                <a:lnTo>
                  <a:pt x="40791" y="176802"/>
                </a:lnTo>
                <a:lnTo>
                  <a:pt x="41852" y="173486"/>
                </a:lnTo>
                <a:lnTo>
                  <a:pt x="41852" y="168977"/>
                </a:lnTo>
                <a:lnTo>
                  <a:pt x="42913" y="163406"/>
                </a:lnTo>
                <a:lnTo>
                  <a:pt x="45168" y="161152"/>
                </a:lnTo>
                <a:lnTo>
                  <a:pt x="47423" y="156641"/>
                </a:lnTo>
                <a:lnTo>
                  <a:pt x="45168" y="152132"/>
                </a:lnTo>
                <a:lnTo>
                  <a:pt x="47423" y="147623"/>
                </a:lnTo>
                <a:lnTo>
                  <a:pt x="50739" y="142052"/>
                </a:lnTo>
                <a:lnTo>
                  <a:pt x="55249" y="143114"/>
                </a:lnTo>
                <a:lnTo>
                  <a:pt x="59758" y="145368"/>
                </a:lnTo>
                <a:cubicBezTo>
                  <a:pt x="71828" y="131839"/>
                  <a:pt x="75276" y="116321"/>
                  <a:pt x="73287" y="99211"/>
                </a:cubicBezTo>
                <a:lnTo>
                  <a:pt x="69971" y="101466"/>
                </a:lnTo>
                <a:lnTo>
                  <a:pt x="67716" y="105975"/>
                </a:lnTo>
                <a:lnTo>
                  <a:pt x="63207" y="111679"/>
                </a:lnTo>
                <a:lnTo>
                  <a:pt x="59891" y="114995"/>
                </a:lnTo>
                <a:lnTo>
                  <a:pt x="57636" y="113933"/>
                </a:lnTo>
                <a:lnTo>
                  <a:pt x="56575" y="117249"/>
                </a:lnTo>
                <a:lnTo>
                  <a:pt x="54320" y="116056"/>
                </a:lnTo>
                <a:lnTo>
                  <a:pt x="52065" y="110485"/>
                </a:lnTo>
                <a:lnTo>
                  <a:pt x="53126" y="105975"/>
                </a:lnTo>
                <a:lnTo>
                  <a:pt x="57636" y="105975"/>
                </a:lnTo>
                <a:lnTo>
                  <a:pt x="58697" y="102659"/>
                </a:lnTo>
                <a:lnTo>
                  <a:pt x="58697" y="98150"/>
                </a:lnTo>
                <a:lnTo>
                  <a:pt x="56442" y="93640"/>
                </a:lnTo>
                <a:lnTo>
                  <a:pt x="57503" y="90193"/>
                </a:lnTo>
                <a:lnTo>
                  <a:pt x="56442" y="84621"/>
                </a:lnTo>
                <a:lnTo>
                  <a:pt x="55381" y="80112"/>
                </a:lnTo>
                <a:lnTo>
                  <a:pt x="50872" y="85815"/>
                </a:lnTo>
                <a:lnTo>
                  <a:pt x="49811" y="91386"/>
                </a:lnTo>
                <a:lnTo>
                  <a:pt x="47556" y="89130"/>
                </a:lnTo>
                <a:lnTo>
                  <a:pt x="47556" y="82366"/>
                </a:lnTo>
                <a:lnTo>
                  <a:pt x="44240" y="79050"/>
                </a:lnTo>
                <a:lnTo>
                  <a:pt x="39730" y="81305"/>
                </a:lnTo>
                <a:lnTo>
                  <a:pt x="39730" y="75734"/>
                </a:lnTo>
                <a:lnTo>
                  <a:pt x="44240" y="72286"/>
                </a:lnTo>
                <a:lnTo>
                  <a:pt x="48749" y="67776"/>
                </a:lnTo>
                <a:lnTo>
                  <a:pt x="53259" y="65521"/>
                </a:lnTo>
                <a:lnTo>
                  <a:pt x="60023" y="65521"/>
                </a:lnTo>
                <a:lnTo>
                  <a:pt x="64533" y="64328"/>
                </a:lnTo>
                <a:lnTo>
                  <a:pt x="66788" y="66583"/>
                </a:lnTo>
                <a:lnTo>
                  <a:pt x="65727" y="72153"/>
                </a:lnTo>
                <a:lnTo>
                  <a:pt x="64666" y="77724"/>
                </a:lnTo>
                <a:lnTo>
                  <a:pt x="60156" y="78917"/>
                </a:lnTo>
                <a:lnTo>
                  <a:pt x="60156" y="81173"/>
                </a:lnTo>
                <a:lnTo>
                  <a:pt x="62411" y="85682"/>
                </a:lnTo>
                <a:lnTo>
                  <a:pt x="64666" y="86744"/>
                </a:lnTo>
                <a:lnTo>
                  <a:pt x="66920" y="88998"/>
                </a:lnTo>
                <a:lnTo>
                  <a:pt x="66920" y="94569"/>
                </a:lnTo>
                <a:lnTo>
                  <a:pt x="70236" y="94569"/>
                </a:lnTo>
                <a:lnTo>
                  <a:pt x="73552" y="93508"/>
                </a:lnTo>
                <a:lnTo>
                  <a:pt x="75807" y="91253"/>
                </a:lnTo>
                <a:lnTo>
                  <a:pt x="79123" y="90060"/>
                </a:lnTo>
                <a:lnTo>
                  <a:pt x="80184" y="84489"/>
                </a:lnTo>
                <a:lnTo>
                  <a:pt x="79123" y="81173"/>
                </a:lnTo>
                <a:lnTo>
                  <a:pt x="76868" y="78917"/>
                </a:lnTo>
                <a:lnTo>
                  <a:pt x="72358" y="78917"/>
                </a:lnTo>
                <a:lnTo>
                  <a:pt x="70104" y="75601"/>
                </a:lnTo>
                <a:lnTo>
                  <a:pt x="74613" y="71092"/>
                </a:lnTo>
                <a:lnTo>
                  <a:pt x="84694" y="71092"/>
                </a:lnTo>
                <a:lnTo>
                  <a:pt x="88009" y="67776"/>
                </a:lnTo>
                <a:lnTo>
                  <a:pt x="88009" y="62074"/>
                </a:lnTo>
                <a:lnTo>
                  <a:pt x="85755" y="58758"/>
                </a:lnTo>
                <a:lnTo>
                  <a:pt x="85755" y="53187"/>
                </a:lnTo>
                <a:lnTo>
                  <a:pt x="89070" y="49738"/>
                </a:lnTo>
                <a:lnTo>
                  <a:pt x="88009" y="47483"/>
                </a:lnTo>
                <a:lnTo>
                  <a:pt x="84694" y="48545"/>
                </a:lnTo>
                <a:lnTo>
                  <a:pt x="80184" y="50799"/>
                </a:lnTo>
                <a:lnTo>
                  <a:pt x="77929" y="50799"/>
                </a:lnTo>
                <a:lnTo>
                  <a:pt x="77929" y="37270"/>
                </a:lnTo>
                <a:lnTo>
                  <a:pt x="80184" y="31567"/>
                </a:lnTo>
                <a:lnTo>
                  <a:pt x="80184" y="23742"/>
                </a:lnTo>
                <a:lnTo>
                  <a:pt x="82439" y="20426"/>
                </a:lnTo>
                <a:lnTo>
                  <a:pt x="90264" y="22680"/>
                </a:lnTo>
                <a:lnTo>
                  <a:pt x="103793" y="18171"/>
                </a:lnTo>
                <a:lnTo>
                  <a:pt x="107109" y="15916"/>
                </a:lnTo>
                <a:lnTo>
                  <a:pt x="112680" y="13661"/>
                </a:lnTo>
                <a:lnTo>
                  <a:pt x="112680" y="14855"/>
                </a:lnTo>
              </a:path>
            </a:pathLst>
          </a:custGeom>
          <a:solidFill>
            <a:schemeClr val="bg1">
              <a:lumMod val="85000"/>
            </a:schemeClr>
          </a:solidFill>
          <a:ln w="13251" cap="flat">
            <a:noFill/>
            <a:prstDash val="solid"/>
            <a:miter/>
          </a:ln>
        </p:spPr>
        <p:txBody>
          <a:bodyPr rtlCol="0" anchor="ctr"/>
          <a:lstStyle/>
          <a:p>
            <a:endParaRPr lang="en-FI" sz="816"/>
          </a:p>
        </p:txBody>
      </p:sp>
      <p:sp>
        <p:nvSpPr>
          <p:cNvPr id="1148" name="Freeform: Shape 1147">
            <a:extLst>
              <a:ext uri="{FF2B5EF4-FFF2-40B4-BE49-F238E27FC236}">
                <a16:creationId xmlns:a16="http://schemas.microsoft.com/office/drawing/2014/main" id="{8DC4D0D6-619B-23E2-2C4D-7E1C75EB857B}"/>
              </a:ext>
            </a:extLst>
          </p:cNvPr>
          <p:cNvSpPr/>
          <p:nvPr/>
        </p:nvSpPr>
        <p:spPr>
          <a:xfrm>
            <a:off x="2460952" y="6456494"/>
            <a:ext cx="80557" cy="94394"/>
          </a:xfrm>
          <a:custGeom>
            <a:avLst/>
            <a:gdLst>
              <a:gd name="connsiteX0" fmla="*/ 38066 w 177598"/>
              <a:gd name="connsiteY0" fmla="*/ 13662 h 208103"/>
              <a:gd name="connsiteX1" fmla="*/ 40321 w 177598"/>
              <a:gd name="connsiteY1" fmla="*/ 19364 h 208103"/>
              <a:gd name="connsiteX2" fmla="*/ 41382 w 177598"/>
              <a:gd name="connsiteY2" fmla="*/ 27191 h 208103"/>
              <a:gd name="connsiteX3" fmla="*/ 43637 w 177598"/>
              <a:gd name="connsiteY3" fmla="*/ 37270 h 208103"/>
              <a:gd name="connsiteX4" fmla="*/ 46953 w 177598"/>
              <a:gd name="connsiteY4" fmla="*/ 37270 h 208103"/>
              <a:gd name="connsiteX5" fmla="*/ 53717 w 177598"/>
              <a:gd name="connsiteY5" fmla="*/ 38332 h 208103"/>
              <a:gd name="connsiteX6" fmla="*/ 58227 w 177598"/>
              <a:gd name="connsiteY6" fmla="*/ 37270 h 208103"/>
              <a:gd name="connsiteX7" fmla="*/ 61543 w 177598"/>
              <a:gd name="connsiteY7" fmla="*/ 33823 h 208103"/>
              <a:gd name="connsiteX8" fmla="*/ 63797 w 177598"/>
              <a:gd name="connsiteY8" fmla="*/ 38332 h 208103"/>
              <a:gd name="connsiteX9" fmla="*/ 66052 w 177598"/>
              <a:gd name="connsiteY9" fmla="*/ 40586 h 208103"/>
              <a:gd name="connsiteX10" fmla="*/ 70562 w 177598"/>
              <a:gd name="connsiteY10" fmla="*/ 38332 h 208103"/>
              <a:gd name="connsiteX11" fmla="*/ 68307 w 177598"/>
              <a:gd name="connsiteY11" fmla="*/ 32760 h 208103"/>
              <a:gd name="connsiteX12" fmla="*/ 63797 w 177598"/>
              <a:gd name="connsiteY12" fmla="*/ 23742 h 208103"/>
              <a:gd name="connsiteX13" fmla="*/ 62736 w 177598"/>
              <a:gd name="connsiteY13" fmla="*/ 16978 h 208103"/>
              <a:gd name="connsiteX14" fmla="*/ 64991 w 177598"/>
              <a:gd name="connsiteY14" fmla="*/ 16978 h 208103"/>
              <a:gd name="connsiteX15" fmla="*/ 69501 w 177598"/>
              <a:gd name="connsiteY15" fmla="*/ 20294 h 208103"/>
              <a:gd name="connsiteX16" fmla="*/ 71756 w 177598"/>
              <a:gd name="connsiteY16" fmla="*/ 28119 h 208103"/>
              <a:gd name="connsiteX17" fmla="*/ 75071 w 177598"/>
              <a:gd name="connsiteY17" fmla="*/ 27058 h 208103"/>
              <a:gd name="connsiteX18" fmla="*/ 75071 w 177598"/>
              <a:gd name="connsiteY18" fmla="*/ 22547 h 208103"/>
              <a:gd name="connsiteX19" fmla="*/ 77326 w 177598"/>
              <a:gd name="connsiteY19" fmla="*/ 16978 h 208103"/>
              <a:gd name="connsiteX20" fmla="*/ 78387 w 177598"/>
              <a:gd name="connsiteY20" fmla="*/ 15783 h 208103"/>
              <a:gd name="connsiteX21" fmla="*/ 79448 w 177598"/>
              <a:gd name="connsiteY21" fmla="*/ 10213 h 208103"/>
              <a:gd name="connsiteX22" fmla="*/ 79448 w 177598"/>
              <a:gd name="connsiteY22" fmla="*/ 5704 h 208103"/>
              <a:gd name="connsiteX23" fmla="*/ 80510 w 177598"/>
              <a:gd name="connsiteY23" fmla="*/ 1193 h 208103"/>
              <a:gd name="connsiteX24" fmla="*/ 82764 w 177598"/>
              <a:gd name="connsiteY24" fmla="*/ 0 h 208103"/>
              <a:gd name="connsiteX25" fmla="*/ 85019 w 177598"/>
              <a:gd name="connsiteY25" fmla="*/ 1193 h 208103"/>
              <a:gd name="connsiteX26" fmla="*/ 86080 w 177598"/>
              <a:gd name="connsiteY26" fmla="*/ 1193 h 208103"/>
              <a:gd name="connsiteX27" fmla="*/ 89396 w 177598"/>
              <a:gd name="connsiteY27" fmla="*/ 7958 h 208103"/>
              <a:gd name="connsiteX28" fmla="*/ 93906 w 177598"/>
              <a:gd name="connsiteY28" fmla="*/ 12467 h 208103"/>
              <a:gd name="connsiteX29" fmla="*/ 98415 w 177598"/>
              <a:gd name="connsiteY29" fmla="*/ 15783 h 208103"/>
              <a:gd name="connsiteX30" fmla="*/ 111944 w 177598"/>
              <a:gd name="connsiteY30" fmla="*/ 29312 h 208103"/>
              <a:gd name="connsiteX31" fmla="*/ 117515 w 177598"/>
              <a:gd name="connsiteY31" fmla="*/ 31567 h 208103"/>
              <a:gd name="connsiteX32" fmla="*/ 124279 w 177598"/>
              <a:gd name="connsiteY32" fmla="*/ 31567 h 208103"/>
              <a:gd name="connsiteX33" fmla="*/ 128789 w 177598"/>
              <a:gd name="connsiteY33" fmla="*/ 30507 h 208103"/>
              <a:gd name="connsiteX34" fmla="*/ 132105 w 177598"/>
              <a:gd name="connsiteY34" fmla="*/ 28251 h 208103"/>
              <a:gd name="connsiteX35" fmla="*/ 138869 w 177598"/>
              <a:gd name="connsiteY35" fmla="*/ 32760 h 208103"/>
              <a:gd name="connsiteX36" fmla="*/ 139930 w 177598"/>
              <a:gd name="connsiteY36" fmla="*/ 36076 h 208103"/>
              <a:gd name="connsiteX37" fmla="*/ 139930 w 177598"/>
              <a:gd name="connsiteY37" fmla="*/ 43901 h 208103"/>
              <a:gd name="connsiteX38" fmla="*/ 143246 w 177598"/>
              <a:gd name="connsiteY38" fmla="*/ 45096 h 208103"/>
              <a:gd name="connsiteX39" fmla="*/ 144307 w 177598"/>
              <a:gd name="connsiteY39" fmla="*/ 41648 h 208103"/>
              <a:gd name="connsiteX40" fmla="*/ 147623 w 177598"/>
              <a:gd name="connsiteY40" fmla="*/ 39392 h 208103"/>
              <a:gd name="connsiteX41" fmla="*/ 148684 w 177598"/>
              <a:gd name="connsiteY41" fmla="*/ 43901 h 208103"/>
              <a:gd name="connsiteX42" fmla="*/ 153194 w 177598"/>
              <a:gd name="connsiteY42" fmla="*/ 49605 h 208103"/>
              <a:gd name="connsiteX43" fmla="*/ 156509 w 177598"/>
              <a:gd name="connsiteY43" fmla="*/ 48412 h 208103"/>
              <a:gd name="connsiteX44" fmla="*/ 159825 w 177598"/>
              <a:gd name="connsiteY44" fmla="*/ 41648 h 208103"/>
              <a:gd name="connsiteX45" fmla="*/ 162080 w 177598"/>
              <a:gd name="connsiteY45" fmla="*/ 38332 h 208103"/>
              <a:gd name="connsiteX46" fmla="*/ 162080 w 177598"/>
              <a:gd name="connsiteY46" fmla="*/ 35016 h 208103"/>
              <a:gd name="connsiteX47" fmla="*/ 165396 w 177598"/>
              <a:gd name="connsiteY47" fmla="*/ 33823 h 208103"/>
              <a:gd name="connsiteX48" fmla="*/ 167651 w 177598"/>
              <a:gd name="connsiteY48" fmla="*/ 37270 h 208103"/>
              <a:gd name="connsiteX49" fmla="*/ 173221 w 177598"/>
              <a:gd name="connsiteY49" fmla="*/ 41780 h 208103"/>
              <a:gd name="connsiteX50" fmla="*/ 175476 w 177598"/>
              <a:gd name="connsiteY50" fmla="*/ 50799 h 208103"/>
              <a:gd name="connsiteX51" fmla="*/ 176537 w 177598"/>
              <a:gd name="connsiteY51" fmla="*/ 59819 h 208103"/>
              <a:gd name="connsiteX52" fmla="*/ 174283 w 177598"/>
              <a:gd name="connsiteY52" fmla="*/ 61012 h 208103"/>
              <a:gd name="connsiteX53" fmla="*/ 177598 w 177598"/>
              <a:gd name="connsiteY53" fmla="*/ 64328 h 208103"/>
              <a:gd name="connsiteX54" fmla="*/ 175344 w 177598"/>
              <a:gd name="connsiteY54" fmla="*/ 65521 h 208103"/>
              <a:gd name="connsiteX55" fmla="*/ 168579 w 177598"/>
              <a:gd name="connsiteY55" fmla="*/ 65521 h 208103"/>
              <a:gd name="connsiteX56" fmla="*/ 163009 w 177598"/>
              <a:gd name="connsiteY56" fmla="*/ 71092 h 208103"/>
              <a:gd name="connsiteX57" fmla="*/ 163009 w 177598"/>
              <a:gd name="connsiteY57" fmla="*/ 75601 h 208103"/>
              <a:gd name="connsiteX58" fmla="*/ 170834 w 177598"/>
              <a:gd name="connsiteY58" fmla="*/ 74408 h 208103"/>
              <a:gd name="connsiteX59" fmla="*/ 167518 w 177598"/>
              <a:gd name="connsiteY59" fmla="*/ 81173 h 208103"/>
              <a:gd name="connsiteX60" fmla="*/ 161948 w 177598"/>
              <a:gd name="connsiteY60" fmla="*/ 91253 h 208103"/>
              <a:gd name="connsiteX61" fmla="*/ 161948 w 177598"/>
              <a:gd name="connsiteY61" fmla="*/ 99078 h 208103"/>
              <a:gd name="connsiteX62" fmla="*/ 159693 w 177598"/>
              <a:gd name="connsiteY62" fmla="*/ 113668 h 208103"/>
              <a:gd name="connsiteX63" fmla="*/ 155183 w 177598"/>
              <a:gd name="connsiteY63" fmla="*/ 120432 h 208103"/>
              <a:gd name="connsiteX64" fmla="*/ 155183 w 177598"/>
              <a:gd name="connsiteY64" fmla="*/ 129452 h 208103"/>
              <a:gd name="connsiteX65" fmla="*/ 158499 w 177598"/>
              <a:gd name="connsiteY65" fmla="*/ 142981 h 208103"/>
              <a:gd name="connsiteX66" fmla="*/ 167518 w 177598"/>
              <a:gd name="connsiteY66" fmla="*/ 149746 h 208103"/>
              <a:gd name="connsiteX67" fmla="*/ 172028 w 177598"/>
              <a:gd name="connsiteY67" fmla="*/ 155315 h 208103"/>
              <a:gd name="connsiteX68" fmla="*/ 168712 w 177598"/>
              <a:gd name="connsiteY68" fmla="*/ 157571 h 208103"/>
              <a:gd name="connsiteX69" fmla="*/ 164202 w 177598"/>
              <a:gd name="connsiteY69" fmla="*/ 158631 h 208103"/>
              <a:gd name="connsiteX70" fmla="*/ 156377 w 177598"/>
              <a:gd name="connsiteY70" fmla="*/ 163142 h 208103"/>
              <a:gd name="connsiteX71" fmla="*/ 154122 w 177598"/>
              <a:gd name="connsiteY71" fmla="*/ 176669 h 208103"/>
              <a:gd name="connsiteX72" fmla="*/ 148551 w 177598"/>
              <a:gd name="connsiteY72" fmla="*/ 182241 h 208103"/>
              <a:gd name="connsiteX73" fmla="*/ 146297 w 177598"/>
              <a:gd name="connsiteY73" fmla="*/ 189005 h 208103"/>
              <a:gd name="connsiteX74" fmla="*/ 142981 w 177598"/>
              <a:gd name="connsiteY74" fmla="*/ 192321 h 208103"/>
              <a:gd name="connsiteX75" fmla="*/ 136216 w 177598"/>
              <a:gd name="connsiteY75" fmla="*/ 196830 h 208103"/>
              <a:gd name="connsiteX76" fmla="*/ 128391 w 177598"/>
              <a:gd name="connsiteY76" fmla="*/ 208104 h 208103"/>
              <a:gd name="connsiteX77" fmla="*/ 125075 w 177598"/>
              <a:gd name="connsiteY77" fmla="*/ 200279 h 208103"/>
              <a:gd name="connsiteX78" fmla="*/ 127330 w 177598"/>
              <a:gd name="connsiteY78" fmla="*/ 191260 h 208103"/>
              <a:gd name="connsiteX79" fmla="*/ 131839 w 177598"/>
              <a:gd name="connsiteY79" fmla="*/ 192321 h 208103"/>
              <a:gd name="connsiteX80" fmla="*/ 134094 w 177598"/>
              <a:gd name="connsiteY80" fmla="*/ 185556 h 208103"/>
              <a:gd name="connsiteX81" fmla="*/ 130778 w 177598"/>
              <a:gd name="connsiteY81" fmla="*/ 179985 h 208103"/>
              <a:gd name="connsiteX82" fmla="*/ 134094 w 177598"/>
              <a:gd name="connsiteY82" fmla="*/ 176537 h 208103"/>
              <a:gd name="connsiteX83" fmla="*/ 135155 w 177598"/>
              <a:gd name="connsiteY83" fmla="*/ 165263 h 208103"/>
              <a:gd name="connsiteX84" fmla="*/ 135155 w 177598"/>
              <a:gd name="connsiteY84" fmla="*/ 149480 h 208103"/>
              <a:gd name="connsiteX85" fmla="*/ 131839 w 177598"/>
              <a:gd name="connsiteY85" fmla="*/ 140460 h 208103"/>
              <a:gd name="connsiteX86" fmla="*/ 128523 w 177598"/>
              <a:gd name="connsiteY86" fmla="*/ 138206 h 208103"/>
              <a:gd name="connsiteX87" fmla="*/ 122953 w 177598"/>
              <a:gd name="connsiteY87" fmla="*/ 149480 h 208103"/>
              <a:gd name="connsiteX88" fmla="*/ 119637 w 177598"/>
              <a:gd name="connsiteY88" fmla="*/ 159560 h 208103"/>
              <a:gd name="connsiteX89" fmla="*/ 116321 w 177598"/>
              <a:gd name="connsiteY89" fmla="*/ 165130 h 208103"/>
              <a:gd name="connsiteX90" fmla="*/ 107302 w 177598"/>
              <a:gd name="connsiteY90" fmla="*/ 170701 h 208103"/>
              <a:gd name="connsiteX91" fmla="*/ 97222 w 177598"/>
              <a:gd name="connsiteY91" fmla="*/ 163937 h 208103"/>
              <a:gd name="connsiteX92" fmla="*/ 88202 w 177598"/>
              <a:gd name="connsiteY92" fmla="*/ 161681 h 208103"/>
              <a:gd name="connsiteX93" fmla="*/ 84886 w 177598"/>
              <a:gd name="connsiteY93" fmla="*/ 154919 h 208103"/>
              <a:gd name="connsiteX94" fmla="*/ 88202 w 177598"/>
              <a:gd name="connsiteY94" fmla="*/ 142583 h 208103"/>
              <a:gd name="connsiteX95" fmla="*/ 73612 w 177598"/>
              <a:gd name="connsiteY95" fmla="*/ 86346 h 208103"/>
              <a:gd name="connsiteX96" fmla="*/ 63532 w 177598"/>
              <a:gd name="connsiteY96" fmla="*/ 90855 h 208103"/>
              <a:gd name="connsiteX97" fmla="*/ 60216 w 177598"/>
              <a:gd name="connsiteY97" fmla="*/ 99875 h 208103"/>
              <a:gd name="connsiteX98" fmla="*/ 53452 w 177598"/>
              <a:gd name="connsiteY98" fmla="*/ 94303 h 208103"/>
              <a:gd name="connsiteX99" fmla="*/ 50136 w 177598"/>
              <a:gd name="connsiteY99" fmla="*/ 90988 h 208103"/>
              <a:gd name="connsiteX100" fmla="*/ 49075 w 177598"/>
              <a:gd name="connsiteY100" fmla="*/ 93243 h 208103"/>
              <a:gd name="connsiteX101" fmla="*/ 45759 w 177598"/>
              <a:gd name="connsiteY101" fmla="*/ 96559 h 208103"/>
              <a:gd name="connsiteX102" fmla="*/ 37934 w 177598"/>
              <a:gd name="connsiteY102" fmla="*/ 93243 h 208103"/>
              <a:gd name="connsiteX103" fmla="*/ 36873 w 177598"/>
              <a:gd name="connsiteY103" fmla="*/ 83163 h 208103"/>
              <a:gd name="connsiteX104" fmla="*/ 33557 w 177598"/>
              <a:gd name="connsiteY104" fmla="*/ 70827 h 208103"/>
              <a:gd name="connsiteX105" fmla="*/ 29047 w 177598"/>
              <a:gd name="connsiteY105" fmla="*/ 61808 h 208103"/>
              <a:gd name="connsiteX106" fmla="*/ 27986 w 177598"/>
              <a:gd name="connsiteY106" fmla="*/ 52789 h 208103"/>
              <a:gd name="connsiteX107" fmla="*/ 23476 w 177598"/>
              <a:gd name="connsiteY107" fmla="*/ 52789 h 208103"/>
              <a:gd name="connsiteX108" fmla="*/ 16712 w 177598"/>
              <a:gd name="connsiteY108" fmla="*/ 50533 h 208103"/>
              <a:gd name="connsiteX109" fmla="*/ 12202 w 177598"/>
              <a:gd name="connsiteY109" fmla="*/ 48279 h 208103"/>
              <a:gd name="connsiteX110" fmla="*/ 6632 w 177598"/>
              <a:gd name="connsiteY110" fmla="*/ 55044 h 208103"/>
              <a:gd name="connsiteX111" fmla="*/ 3316 w 177598"/>
              <a:gd name="connsiteY111" fmla="*/ 48279 h 208103"/>
              <a:gd name="connsiteX112" fmla="*/ 0 w 177598"/>
              <a:gd name="connsiteY112" fmla="*/ 43770 h 208103"/>
              <a:gd name="connsiteX113" fmla="*/ 1061 w 177598"/>
              <a:gd name="connsiteY113" fmla="*/ 39259 h 208103"/>
              <a:gd name="connsiteX114" fmla="*/ 7825 w 177598"/>
              <a:gd name="connsiteY114" fmla="*/ 38066 h 208103"/>
              <a:gd name="connsiteX115" fmla="*/ 8887 w 177598"/>
              <a:gd name="connsiteY115" fmla="*/ 24537 h 208103"/>
              <a:gd name="connsiteX116" fmla="*/ 16712 w 177598"/>
              <a:gd name="connsiteY116" fmla="*/ 26793 h 208103"/>
              <a:gd name="connsiteX117" fmla="*/ 20028 w 177598"/>
              <a:gd name="connsiteY117" fmla="*/ 23344 h 208103"/>
              <a:gd name="connsiteX118" fmla="*/ 23344 w 177598"/>
              <a:gd name="connsiteY118" fmla="*/ 21089 h 208103"/>
              <a:gd name="connsiteX119" fmla="*/ 23344 w 177598"/>
              <a:gd name="connsiteY119" fmla="*/ 16579 h 208103"/>
              <a:gd name="connsiteX120" fmla="*/ 27853 w 177598"/>
              <a:gd name="connsiteY120" fmla="*/ 14324 h 208103"/>
              <a:gd name="connsiteX121" fmla="*/ 34618 w 177598"/>
              <a:gd name="connsiteY121" fmla="*/ 14324 h 208103"/>
              <a:gd name="connsiteX122" fmla="*/ 37934 w 177598"/>
              <a:gd name="connsiteY122" fmla="*/ 13131 h 20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77598" h="208103">
                <a:moveTo>
                  <a:pt x="38066" y="13662"/>
                </a:moveTo>
                <a:lnTo>
                  <a:pt x="40321" y="19364"/>
                </a:lnTo>
                <a:lnTo>
                  <a:pt x="41382" y="27191"/>
                </a:lnTo>
                <a:lnTo>
                  <a:pt x="43637" y="37270"/>
                </a:lnTo>
                <a:lnTo>
                  <a:pt x="46953" y="37270"/>
                </a:lnTo>
                <a:lnTo>
                  <a:pt x="53717" y="38332"/>
                </a:lnTo>
                <a:lnTo>
                  <a:pt x="58227" y="37270"/>
                </a:lnTo>
                <a:lnTo>
                  <a:pt x="61543" y="33823"/>
                </a:lnTo>
                <a:lnTo>
                  <a:pt x="63797" y="38332"/>
                </a:lnTo>
                <a:lnTo>
                  <a:pt x="66052" y="40586"/>
                </a:lnTo>
                <a:lnTo>
                  <a:pt x="70562" y="38332"/>
                </a:lnTo>
                <a:lnTo>
                  <a:pt x="68307" y="32760"/>
                </a:lnTo>
                <a:lnTo>
                  <a:pt x="63797" y="23742"/>
                </a:lnTo>
                <a:lnTo>
                  <a:pt x="62736" y="16978"/>
                </a:lnTo>
                <a:lnTo>
                  <a:pt x="64991" y="16978"/>
                </a:lnTo>
                <a:lnTo>
                  <a:pt x="69501" y="20294"/>
                </a:lnTo>
                <a:lnTo>
                  <a:pt x="71756" y="28119"/>
                </a:lnTo>
                <a:lnTo>
                  <a:pt x="75071" y="27058"/>
                </a:lnTo>
                <a:lnTo>
                  <a:pt x="75071" y="22547"/>
                </a:lnTo>
                <a:lnTo>
                  <a:pt x="77326" y="16978"/>
                </a:lnTo>
                <a:lnTo>
                  <a:pt x="78387" y="15783"/>
                </a:lnTo>
                <a:lnTo>
                  <a:pt x="79448" y="10213"/>
                </a:lnTo>
                <a:lnTo>
                  <a:pt x="79448" y="5704"/>
                </a:lnTo>
                <a:lnTo>
                  <a:pt x="80510" y="1193"/>
                </a:lnTo>
                <a:lnTo>
                  <a:pt x="82764" y="0"/>
                </a:lnTo>
                <a:lnTo>
                  <a:pt x="85019" y="1193"/>
                </a:lnTo>
                <a:lnTo>
                  <a:pt x="86080" y="1193"/>
                </a:lnTo>
                <a:lnTo>
                  <a:pt x="89396" y="7958"/>
                </a:lnTo>
                <a:lnTo>
                  <a:pt x="93906" y="12467"/>
                </a:lnTo>
                <a:lnTo>
                  <a:pt x="98415" y="15783"/>
                </a:lnTo>
                <a:lnTo>
                  <a:pt x="111944" y="29312"/>
                </a:lnTo>
                <a:lnTo>
                  <a:pt x="117515" y="31567"/>
                </a:lnTo>
                <a:lnTo>
                  <a:pt x="124279" y="31567"/>
                </a:lnTo>
                <a:lnTo>
                  <a:pt x="128789" y="30507"/>
                </a:lnTo>
                <a:lnTo>
                  <a:pt x="132105" y="28251"/>
                </a:lnTo>
                <a:lnTo>
                  <a:pt x="138869" y="32760"/>
                </a:lnTo>
                <a:lnTo>
                  <a:pt x="139930" y="36076"/>
                </a:lnTo>
                <a:lnTo>
                  <a:pt x="139930" y="43901"/>
                </a:lnTo>
                <a:lnTo>
                  <a:pt x="143246" y="45096"/>
                </a:lnTo>
                <a:lnTo>
                  <a:pt x="144307" y="41648"/>
                </a:lnTo>
                <a:lnTo>
                  <a:pt x="147623" y="39392"/>
                </a:lnTo>
                <a:lnTo>
                  <a:pt x="148684" y="43901"/>
                </a:lnTo>
                <a:lnTo>
                  <a:pt x="153194" y="49605"/>
                </a:lnTo>
                <a:lnTo>
                  <a:pt x="156509" y="48412"/>
                </a:lnTo>
                <a:lnTo>
                  <a:pt x="159825" y="41648"/>
                </a:lnTo>
                <a:lnTo>
                  <a:pt x="162080" y="38332"/>
                </a:lnTo>
                <a:lnTo>
                  <a:pt x="162080" y="35016"/>
                </a:lnTo>
                <a:lnTo>
                  <a:pt x="165396" y="33823"/>
                </a:lnTo>
                <a:lnTo>
                  <a:pt x="167651" y="37270"/>
                </a:lnTo>
                <a:lnTo>
                  <a:pt x="173221" y="41780"/>
                </a:lnTo>
                <a:lnTo>
                  <a:pt x="175476" y="50799"/>
                </a:lnTo>
                <a:lnTo>
                  <a:pt x="176537" y="59819"/>
                </a:lnTo>
                <a:lnTo>
                  <a:pt x="174283" y="61012"/>
                </a:lnTo>
                <a:lnTo>
                  <a:pt x="177598" y="64328"/>
                </a:lnTo>
                <a:lnTo>
                  <a:pt x="175344" y="65521"/>
                </a:lnTo>
                <a:lnTo>
                  <a:pt x="168579" y="65521"/>
                </a:lnTo>
                <a:lnTo>
                  <a:pt x="163009" y="71092"/>
                </a:lnTo>
                <a:lnTo>
                  <a:pt x="163009" y="75601"/>
                </a:lnTo>
                <a:lnTo>
                  <a:pt x="170834" y="74408"/>
                </a:lnTo>
                <a:lnTo>
                  <a:pt x="167518" y="81173"/>
                </a:lnTo>
                <a:lnTo>
                  <a:pt x="161948" y="91253"/>
                </a:lnTo>
                <a:lnTo>
                  <a:pt x="161948" y="99078"/>
                </a:lnTo>
                <a:lnTo>
                  <a:pt x="159693" y="113668"/>
                </a:lnTo>
                <a:lnTo>
                  <a:pt x="155183" y="120432"/>
                </a:lnTo>
                <a:lnTo>
                  <a:pt x="155183" y="129452"/>
                </a:lnTo>
                <a:lnTo>
                  <a:pt x="158499" y="142981"/>
                </a:lnTo>
                <a:lnTo>
                  <a:pt x="167518" y="149746"/>
                </a:lnTo>
                <a:lnTo>
                  <a:pt x="172028" y="155315"/>
                </a:lnTo>
                <a:lnTo>
                  <a:pt x="168712" y="157571"/>
                </a:lnTo>
                <a:lnTo>
                  <a:pt x="164202" y="158631"/>
                </a:lnTo>
                <a:lnTo>
                  <a:pt x="156377" y="163142"/>
                </a:lnTo>
                <a:lnTo>
                  <a:pt x="154122" y="176669"/>
                </a:lnTo>
                <a:lnTo>
                  <a:pt x="148551" y="182241"/>
                </a:lnTo>
                <a:lnTo>
                  <a:pt x="146297" y="189005"/>
                </a:lnTo>
                <a:lnTo>
                  <a:pt x="142981" y="192321"/>
                </a:lnTo>
                <a:lnTo>
                  <a:pt x="136216" y="196830"/>
                </a:lnTo>
                <a:lnTo>
                  <a:pt x="128391" y="208104"/>
                </a:lnTo>
                <a:lnTo>
                  <a:pt x="125075" y="200279"/>
                </a:lnTo>
                <a:lnTo>
                  <a:pt x="127330" y="191260"/>
                </a:lnTo>
                <a:lnTo>
                  <a:pt x="131839" y="192321"/>
                </a:lnTo>
                <a:lnTo>
                  <a:pt x="134094" y="185556"/>
                </a:lnTo>
                <a:lnTo>
                  <a:pt x="130778" y="179985"/>
                </a:lnTo>
                <a:lnTo>
                  <a:pt x="134094" y="176537"/>
                </a:lnTo>
                <a:lnTo>
                  <a:pt x="135155" y="165263"/>
                </a:lnTo>
                <a:lnTo>
                  <a:pt x="135155" y="149480"/>
                </a:lnTo>
                <a:lnTo>
                  <a:pt x="131839" y="140460"/>
                </a:lnTo>
                <a:lnTo>
                  <a:pt x="128523" y="138206"/>
                </a:lnTo>
                <a:lnTo>
                  <a:pt x="122953" y="149480"/>
                </a:lnTo>
                <a:lnTo>
                  <a:pt x="119637" y="159560"/>
                </a:lnTo>
                <a:lnTo>
                  <a:pt x="116321" y="165130"/>
                </a:lnTo>
                <a:lnTo>
                  <a:pt x="107302" y="170701"/>
                </a:lnTo>
                <a:lnTo>
                  <a:pt x="97222" y="163937"/>
                </a:lnTo>
                <a:lnTo>
                  <a:pt x="88202" y="161681"/>
                </a:lnTo>
                <a:lnTo>
                  <a:pt x="84886" y="154919"/>
                </a:lnTo>
                <a:lnTo>
                  <a:pt x="88202" y="142583"/>
                </a:lnTo>
                <a:cubicBezTo>
                  <a:pt x="89661" y="111148"/>
                  <a:pt x="78387" y="111016"/>
                  <a:pt x="73612" y="86346"/>
                </a:cubicBezTo>
                <a:lnTo>
                  <a:pt x="63532" y="90855"/>
                </a:lnTo>
                <a:lnTo>
                  <a:pt x="60216" y="99875"/>
                </a:lnTo>
                <a:lnTo>
                  <a:pt x="53452" y="94303"/>
                </a:lnTo>
                <a:lnTo>
                  <a:pt x="50136" y="90988"/>
                </a:lnTo>
                <a:lnTo>
                  <a:pt x="49075" y="93243"/>
                </a:lnTo>
                <a:lnTo>
                  <a:pt x="45759" y="96559"/>
                </a:lnTo>
                <a:lnTo>
                  <a:pt x="37934" y="93243"/>
                </a:lnTo>
                <a:lnTo>
                  <a:pt x="36873" y="83163"/>
                </a:lnTo>
                <a:lnTo>
                  <a:pt x="33557" y="70827"/>
                </a:lnTo>
                <a:lnTo>
                  <a:pt x="29047" y="61808"/>
                </a:lnTo>
                <a:lnTo>
                  <a:pt x="27986" y="52789"/>
                </a:lnTo>
                <a:lnTo>
                  <a:pt x="23476" y="52789"/>
                </a:lnTo>
                <a:lnTo>
                  <a:pt x="16712" y="50533"/>
                </a:lnTo>
                <a:lnTo>
                  <a:pt x="12202" y="48279"/>
                </a:lnTo>
                <a:lnTo>
                  <a:pt x="6632" y="55044"/>
                </a:lnTo>
                <a:lnTo>
                  <a:pt x="3316" y="48279"/>
                </a:lnTo>
                <a:lnTo>
                  <a:pt x="0" y="43770"/>
                </a:lnTo>
                <a:lnTo>
                  <a:pt x="1061" y="39259"/>
                </a:lnTo>
                <a:lnTo>
                  <a:pt x="7825" y="38066"/>
                </a:lnTo>
                <a:lnTo>
                  <a:pt x="8887" y="24537"/>
                </a:lnTo>
                <a:lnTo>
                  <a:pt x="16712" y="26793"/>
                </a:lnTo>
                <a:lnTo>
                  <a:pt x="20028" y="23344"/>
                </a:lnTo>
                <a:lnTo>
                  <a:pt x="23344" y="21089"/>
                </a:lnTo>
                <a:lnTo>
                  <a:pt x="23344" y="16579"/>
                </a:lnTo>
                <a:lnTo>
                  <a:pt x="27853" y="14324"/>
                </a:lnTo>
                <a:lnTo>
                  <a:pt x="34618" y="14324"/>
                </a:lnTo>
                <a:lnTo>
                  <a:pt x="37934" y="13131"/>
                </a:lnTo>
              </a:path>
            </a:pathLst>
          </a:custGeom>
          <a:solidFill>
            <a:schemeClr val="bg1">
              <a:lumMod val="85000"/>
            </a:schemeClr>
          </a:solidFill>
          <a:ln w="13251" cap="flat">
            <a:noFill/>
            <a:prstDash val="solid"/>
            <a:miter/>
          </a:ln>
        </p:spPr>
        <p:txBody>
          <a:bodyPr rtlCol="0" anchor="ctr"/>
          <a:lstStyle/>
          <a:p>
            <a:endParaRPr lang="en-FI" sz="816"/>
          </a:p>
        </p:txBody>
      </p:sp>
      <p:sp>
        <p:nvSpPr>
          <p:cNvPr id="1149" name="Freeform: Shape 1148">
            <a:extLst>
              <a:ext uri="{FF2B5EF4-FFF2-40B4-BE49-F238E27FC236}">
                <a16:creationId xmlns:a16="http://schemas.microsoft.com/office/drawing/2014/main" id="{782DBEF4-FF1C-7204-D319-B4C43FA47687}"/>
              </a:ext>
            </a:extLst>
          </p:cNvPr>
          <p:cNvSpPr/>
          <p:nvPr/>
        </p:nvSpPr>
        <p:spPr>
          <a:xfrm>
            <a:off x="2461193" y="6283588"/>
            <a:ext cx="91451" cy="91386"/>
          </a:xfrm>
          <a:custGeom>
            <a:avLst/>
            <a:gdLst>
              <a:gd name="connsiteX0" fmla="*/ 61277 w 201615"/>
              <a:gd name="connsiteY0" fmla="*/ 3316 h 201472"/>
              <a:gd name="connsiteX1" fmla="*/ 63532 w 201615"/>
              <a:gd name="connsiteY1" fmla="*/ 3316 h 201472"/>
              <a:gd name="connsiteX2" fmla="*/ 64593 w 201615"/>
              <a:gd name="connsiteY2" fmla="*/ 5570 h 201472"/>
              <a:gd name="connsiteX3" fmla="*/ 65654 w 201615"/>
              <a:gd name="connsiteY3" fmla="*/ 10080 h 201472"/>
              <a:gd name="connsiteX4" fmla="*/ 67909 w 201615"/>
              <a:gd name="connsiteY4" fmla="*/ 10080 h 201472"/>
              <a:gd name="connsiteX5" fmla="*/ 70164 w 201615"/>
              <a:gd name="connsiteY5" fmla="*/ 14590 h 201472"/>
              <a:gd name="connsiteX6" fmla="*/ 72419 w 201615"/>
              <a:gd name="connsiteY6" fmla="*/ 21354 h 201472"/>
              <a:gd name="connsiteX7" fmla="*/ 74674 w 201615"/>
              <a:gd name="connsiteY7" fmla="*/ 24803 h 201472"/>
              <a:gd name="connsiteX8" fmla="*/ 74674 w 201615"/>
              <a:gd name="connsiteY8" fmla="*/ 32628 h 201472"/>
              <a:gd name="connsiteX9" fmla="*/ 76928 w 201615"/>
              <a:gd name="connsiteY9" fmla="*/ 31434 h 201472"/>
              <a:gd name="connsiteX10" fmla="*/ 69103 w 201615"/>
              <a:gd name="connsiteY10" fmla="*/ 1060 h 201472"/>
              <a:gd name="connsiteX11" fmla="*/ 72419 w 201615"/>
              <a:gd name="connsiteY11" fmla="*/ 0 h 201472"/>
              <a:gd name="connsiteX12" fmla="*/ 74674 w 201615"/>
              <a:gd name="connsiteY12" fmla="*/ 0 h 201472"/>
              <a:gd name="connsiteX13" fmla="*/ 77989 w 201615"/>
              <a:gd name="connsiteY13" fmla="*/ 1060 h 201472"/>
              <a:gd name="connsiteX14" fmla="*/ 81305 w 201615"/>
              <a:gd name="connsiteY14" fmla="*/ 1060 h 201472"/>
              <a:gd name="connsiteX15" fmla="*/ 83560 w 201615"/>
              <a:gd name="connsiteY15" fmla="*/ 3316 h 201472"/>
              <a:gd name="connsiteX16" fmla="*/ 83560 w 201615"/>
              <a:gd name="connsiteY16" fmla="*/ 6765 h 201472"/>
              <a:gd name="connsiteX17" fmla="*/ 88070 w 201615"/>
              <a:gd name="connsiteY17" fmla="*/ 7825 h 201472"/>
              <a:gd name="connsiteX18" fmla="*/ 90325 w 201615"/>
              <a:gd name="connsiteY18" fmla="*/ 11141 h 201472"/>
              <a:gd name="connsiteX19" fmla="*/ 91386 w 201615"/>
              <a:gd name="connsiteY19" fmla="*/ 11141 h 201472"/>
              <a:gd name="connsiteX20" fmla="*/ 93640 w 201615"/>
              <a:gd name="connsiteY20" fmla="*/ 12335 h 201472"/>
              <a:gd name="connsiteX21" fmla="*/ 98150 w 201615"/>
              <a:gd name="connsiteY21" fmla="*/ 15650 h 201472"/>
              <a:gd name="connsiteX22" fmla="*/ 98150 w 201615"/>
              <a:gd name="connsiteY22" fmla="*/ 10080 h 201472"/>
              <a:gd name="connsiteX23" fmla="*/ 101466 w 201615"/>
              <a:gd name="connsiteY23" fmla="*/ 9019 h 201472"/>
              <a:gd name="connsiteX24" fmla="*/ 107037 w 201615"/>
              <a:gd name="connsiteY24" fmla="*/ 9019 h 201472"/>
              <a:gd name="connsiteX25" fmla="*/ 109291 w 201615"/>
              <a:gd name="connsiteY25" fmla="*/ 11274 h 201472"/>
              <a:gd name="connsiteX26" fmla="*/ 108230 w 201615"/>
              <a:gd name="connsiteY26" fmla="*/ 18038 h 201472"/>
              <a:gd name="connsiteX27" fmla="*/ 107169 w 201615"/>
              <a:gd name="connsiteY27" fmla="*/ 24803 h 201472"/>
              <a:gd name="connsiteX28" fmla="*/ 110485 w 201615"/>
              <a:gd name="connsiteY28" fmla="*/ 24803 h 201472"/>
              <a:gd name="connsiteX29" fmla="*/ 112740 w 201615"/>
              <a:gd name="connsiteY29" fmla="*/ 19099 h 201472"/>
              <a:gd name="connsiteX30" fmla="*/ 113801 w 201615"/>
              <a:gd name="connsiteY30" fmla="*/ 13528 h 201472"/>
              <a:gd name="connsiteX31" fmla="*/ 116056 w 201615"/>
              <a:gd name="connsiteY31" fmla="*/ 9019 h 201472"/>
              <a:gd name="connsiteX32" fmla="*/ 116056 w 201615"/>
              <a:gd name="connsiteY32" fmla="*/ 7825 h 201472"/>
              <a:gd name="connsiteX33" fmla="*/ 120565 w 201615"/>
              <a:gd name="connsiteY33" fmla="*/ 7825 h 201472"/>
              <a:gd name="connsiteX34" fmla="*/ 127330 w 201615"/>
              <a:gd name="connsiteY34" fmla="*/ 10080 h 201472"/>
              <a:gd name="connsiteX35" fmla="*/ 131839 w 201615"/>
              <a:gd name="connsiteY35" fmla="*/ 13396 h 201472"/>
              <a:gd name="connsiteX36" fmla="*/ 135155 w 201615"/>
              <a:gd name="connsiteY36" fmla="*/ 14590 h 201472"/>
              <a:gd name="connsiteX37" fmla="*/ 137410 w 201615"/>
              <a:gd name="connsiteY37" fmla="*/ 16845 h 201472"/>
              <a:gd name="connsiteX38" fmla="*/ 137410 w 201615"/>
              <a:gd name="connsiteY38" fmla="*/ 19099 h 201472"/>
              <a:gd name="connsiteX39" fmla="*/ 141920 w 201615"/>
              <a:gd name="connsiteY39" fmla="*/ 19099 h 201472"/>
              <a:gd name="connsiteX40" fmla="*/ 145235 w 201615"/>
              <a:gd name="connsiteY40" fmla="*/ 20294 h 201472"/>
              <a:gd name="connsiteX41" fmla="*/ 147490 w 201615"/>
              <a:gd name="connsiteY41" fmla="*/ 22547 h 201472"/>
              <a:gd name="connsiteX42" fmla="*/ 149745 w 201615"/>
              <a:gd name="connsiteY42" fmla="*/ 27058 h 201472"/>
              <a:gd name="connsiteX43" fmla="*/ 146429 w 201615"/>
              <a:gd name="connsiteY43" fmla="*/ 28119 h 201472"/>
              <a:gd name="connsiteX44" fmla="*/ 141920 w 201615"/>
              <a:gd name="connsiteY44" fmla="*/ 29179 h 201472"/>
              <a:gd name="connsiteX45" fmla="*/ 139665 w 201615"/>
              <a:gd name="connsiteY45" fmla="*/ 26925 h 201472"/>
              <a:gd name="connsiteX46" fmla="*/ 136349 w 201615"/>
              <a:gd name="connsiteY46" fmla="*/ 26925 h 201472"/>
              <a:gd name="connsiteX47" fmla="*/ 134094 w 201615"/>
              <a:gd name="connsiteY47" fmla="*/ 27986 h 201472"/>
              <a:gd name="connsiteX48" fmla="*/ 131839 w 201615"/>
              <a:gd name="connsiteY48" fmla="*/ 32495 h 201472"/>
              <a:gd name="connsiteX49" fmla="*/ 130778 w 201615"/>
              <a:gd name="connsiteY49" fmla="*/ 38066 h 201472"/>
              <a:gd name="connsiteX50" fmla="*/ 127462 w 201615"/>
              <a:gd name="connsiteY50" fmla="*/ 41382 h 201472"/>
              <a:gd name="connsiteX51" fmla="*/ 124146 w 201615"/>
              <a:gd name="connsiteY51" fmla="*/ 48147 h 201472"/>
              <a:gd name="connsiteX52" fmla="*/ 126401 w 201615"/>
              <a:gd name="connsiteY52" fmla="*/ 52656 h 201472"/>
              <a:gd name="connsiteX53" fmla="*/ 130911 w 201615"/>
              <a:gd name="connsiteY53" fmla="*/ 52656 h 201472"/>
              <a:gd name="connsiteX54" fmla="*/ 138736 w 201615"/>
              <a:gd name="connsiteY54" fmla="*/ 33557 h 201472"/>
              <a:gd name="connsiteX55" fmla="*/ 140991 w 201615"/>
              <a:gd name="connsiteY55" fmla="*/ 35811 h 201472"/>
              <a:gd name="connsiteX56" fmla="*/ 142052 w 201615"/>
              <a:gd name="connsiteY56" fmla="*/ 38066 h 201472"/>
              <a:gd name="connsiteX57" fmla="*/ 142052 w 201615"/>
              <a:gd name="connsiteY57" fmla="*/ 48147 h 201472"/>
              <a:gd name="connsiteX58" fmla="*/ 145368 w 201615"/>
              <a:gd name="connsiteY58" fmla="*/ 50400 h 201472"/>
              <a:gd name="connsiteX59" fmla="*/ 148684 w 201615"/>
              <a:gd name="connsiteY59" fmla="*/ 51463 h 201472"/>
              <a:gd name="connsiteX60" fmla="*/ 150939 w 201615"/>
              <a:gd name="connsiteY60" fmla="*/ 48147 h 201472"/>
              <a:gd name="connsiteX61" fmla="*/ 154255 w 201615"/>
              <a:gd name="connsiteY61" fmla="*/ 41382 h 201472"/>
              <a:gd name="connsiteX62" fmla="*/ 156509 w 201615"/>
              <a:gd name="connsiteY62" fmla="*/ 44831 h 201472"/>
              <a:gd name="connsiteX63" fmla="*/ 155448 w 201615"/>
              <a:gd name="connsiteY63" fmla="*/ 51595 h 201472"/>
              <a:gd name="connsiteX64" fmla="*/ 152132 w 201615"/>
              <a:gd name="connsiteY64" fmla="*/ 55044 h 201472"/>
              <a:gd name="connsiteX65" fmla="*/ 148817 w 201615"/>
              <a:gd name="connsiteY65" fmla="*/ 55044 h 201472"/>
              <a:gd name="connsiteX66" fmla="*/ 151071 w 201615"/>
              <a:gd name="connsiteY66" fmla="*/ 57298 h 201472"/>
              <a:gd name="connsiteX67" fmla="*/ 155581 w 201615"/>
              <a:gd name="connsiteY67" fmla="*/ 63002 h 201472"/>
              <a:gd name="connsiteX68" fmla="*/ 160091 w 201615"/>
              <a:gd name="connsiteY68" fmla="*/ 67511 h 201472"/>
              <a:gd name="connsiteX69" fmla="*/ 164600 w 201615"/>
              <a:gd name="connsiteY69" fmla="*/ 67511 h 201472"/>
              <a:gd name="connsiteX70" fmla="*/ 165661 w 201615"/>
              <a:gd name="connsiteY70" fmla="*/ 64195 h 201472"/>
              <a:gd name="connsiteX71" fmla="*/ 163406 w 201615"/>
              <a:gd name="connsiteY71" fmla="*/ 59686 h 201472"/>
              <a:gd name="connsiteX72" fmla="*/ 162345 w 201615"/>
              <a:gd name="connsiteY72" fmla="*/ 55177 h 201472"/>
              <a:gd name="connsiteX73" fmla="*/ 160091 w 201615"/>
              <a:gd name="connsiteY73" fmla="*/ 49473 h 201472"/>
              <a:gd name="connsiteX74" fmla="*/ 161152 w 201615"/>
              <a:gd name="connsiteY74" fmla="*/ 43901 h 201472"/>
              <a:gd name="connsiteX75" fmla="*/ 167916 w 201615"/>
              <a:gd name="connsiteY75" fmla="*/ 46157 h 201472"/>
              <a:gd name="connsiteX76" fmla="*/ 172426 w 201615"/>
              <a:gd name="connsiteY76" fmla="*/ 52921 h 201472"/>
              <a:gd name="connsiteX77" fmla="*/ 176935 w 201615"/>
              <a:gd name="connsiteY77" fmla="*/ 55177 h 201472"/>
              <a:gd name="connsiteX78" fmla="*/ 182506 w 201615"/>
              <a:gd name="connsiteY78" fmla="*/ 53982 h 201472"/>
              <a:gd name="connsiteX79" fmla="*/ 188077 w 201615"/>
              <a:gd name="connsiteY79" fmla="*/ 55177 h 201472"/>
              <a:gd name="connsiteX80" fmla="*/ 191393 w 201615"/>
              <a:gd name="connsiteY80" fmla="*/ 58493 h 201472"/>
              <a:gd name="connsiteX81" fmla="*/ 191393 w 201615"/>
              <a:gd name="connsiteY81" fmla="*/ 73082 h 201472"/>
              <a:gd name="connsiteX82" fmla="*/ 189138 w 201615"/>
              <a:gd name="connsiteY82" fmla="*/ 76398 h 201472"/>
              <a:gd name="connsiteX83" fmla="*/ 195902 w 201615"/>
              <a:gd name="connsiteY83" fmla="*/ 76398 h 201472"/>
              <a:gd name="connsiteX84" fmla="*/ 198157 w 201615"/>
              <a:gd name="connsiteY84" fmla="*/ 73082 h 201472"/>
              <a:gd name="connsiteX85" fmla="*/ 201473 w 201615"/>
              <a:gd name="connsiteY85" fmla="*/ 75336 h 201472"/>
              <a:gd name="connsiteX86" fmla="*/ 187944 w 201615"/>
              <a:gd name="connsiteY86" fmla="*/ 106903 h 201472"/>
              <a:gd name="connsiteX87" fmla="*/ 184628 w 201615"/>
              <a:gd name="connsiteY87" fmla="*/ 113668 h 201472"/>
              <a:gd name="connsiteX88" fmla="*/ 180119 w 201615"/>
              <a:gd name="connsiteY88" fmla="*/ 117116 h 201472"/>
              <a:gd name="connsiteX89" fmla="*/ 175609 w 201615"/>
              <a:gd name="connsiteY89" fmla="*/ 122688 h 201472"/>
              <a:gd name="connsiteX90" fmla="*/ 174548 w 201615"/>
              <a:gd name="connsiteY90" fmla="*/ 128259 h 201472"/>
              <a:gd name="connsiteX91" fmla="*/ 174548 w 201615"/>
              <a:gd name="connsiteY91" fmla="*/ 137277 h 201472"/>
              <a:gd name="connsiteX92" fmla="*/ 171232 w 201615"/>
              <a:gd name="connsiteY92" fmla="*/ 137277 h 201472"/>
              <a:gd name="connsiteX93" fmla="*/ 170171 w 201615"/>
              <a:gd name="connsiteY93" fmla="*/ 135022 h 201472"/>
              <a:gd name="connsiteX94" fmla="*/ 167916 w 201615"/>
              <a:gd name="connsiteY94" fmla="*/ 135022 h 201472"/>
              <a:gd name="connsiteX95" fmla="*/ 165661 w 201615"/>
              <a:gd name="connsiteY95" fmla="*/ 137277 h 201472"/>
              <a:gd name="connsiteX96" fmla="*/ 163406 w 201615"/>
              <a:gd name="connsiteY96" fmla="*/ 138338 h 201472"/>
              <a:gd name="connsiteX97" fmla="*/ 162345 w 201615"/>
              <a:gd name="connsiteY97" fmla="*/ 138338 h 201472"/>
              <a:gd name="connsiteX98" fmla="*/ 162345 w 201615"/>
              <a:gd name="connsiteY98" fmla="*/ 139532 h 201472"/>
              <a:gd name="connsiteX99" fmla="*/ 161284 w 201615"/>
              <a:gd name="connsiteY99" fmla="*/ 140593 h 201472"/>
              <a:gd name="connsiteX100" fmla="*/ 156775 w 201615"/>
              <a:gd name="connsiteY100" fmla="*/ 140593 h 201472"/>
              <a:gd name="connsiteX101" fmla="*/ 156775 w 201615"/>
              <a:gd name="connsiteY101" fmla="*/ 142848 h 201472"/>
              <a:gd name="connsiteX102" fmla="*/ 148949 w 201615"/>
              <a:gd name="connsiteY102" fmla="*/ 142848 h 201472"/>
              <a:gd name="connsiteX103" fmla="*/ 146694 w 201615"/>
              <a:gd name="connsiteY103" fmla="*/ 146164 h 201472"/>
              <a:gd name="connsiteX104" fmla="*/ 148949 w 201615"/>
              <a:gd name="connsiteY104" fmla="*/ 147357 h 201472"/>
              <a:gd name="connsiteX105" fmla="*/ 148949 w 201615"/>
              <a:gd name="connsiteY105" fmla="*/ 151867 h 201472"/>
              <a:gd name="connsiteX106" fmla="*/ 146694 w 201615"/>
              <a:gd name="connsiteY106" fmla="*/ 151867 h 201472"/>
              <a:gd name="connsiteX107" fmla="*/ 146694 w 201615"/>
              <a:gd name="connsiteY107" fmla="*/ 150806 h 201472"/>
              <a:gd name="connsiteX108" fmla="*/ 137675 w 201615"/>
              <a:gd name="connsiteY108" fmla="*/ 156377 h 201472"/>
              <a:gd name="connsiteX109" fmla="*/ 134359 w 201615"/>
              <a:gd name="connsiteY109" fmla="*/ 156377 h 201472"/>
              <a:gd name="connsiteX110" fmla="*/ 126534 w 201615"/>
              <a:gd name="connsiteY110" fmla="*/ 160887 h 201472"/>
              <a:gd name="connsiteX111" fmla="*/ 126534 w 201615"/>
              <a:gd name="connsiteY111" fmla="*/ 168712 h 201472"/>
              <a:gd name="connsiteX112" fmla="*/ 124279 w 201615"/>
              <a:gd name="connsiteY112" fmla="*/ 167651 h 201472"/>
              <a:gd name="connsiteX113" fmla="*/ 122024 w 201615"/>
              <a:gd name="connsiteY113" fmla="*/ 165396 h 201472"/>
              <a:gd name="connsiteX114" fmla="*/ 114199 w 201615"/>
              <a:gd name="connsiteY114" fmla="*/ 164202 h 201472"/>
              <a:gd name="connsiteX115" fmla="*/ 89396 w 201615"/>
              <a:gd name="connsiteY115" fmla="*/ 181047 h 201472"/>
              <a:gd name="connsiteX116" fmla="*/ 79316 w 201615"/>
              <a:gd name="connsiteY116" fmla="*/ 181047 h 201472"/>
              <a:gd name="connsiteX117" fmla="*/ 81571 w 201615"/>
              <a:gd name="connsiteY117" fmla="*/ 190066 h 201472"/>
              <a:gd name="connsiteX118" fmla="*/ 73745 w 201615"/>
              <a:gd name="connsiteY118" fmla="*/ 192321 h 201472"/>
              <a:gd name="connsiteX119" fmla="*/ 71490 w 201615"/>
              <a:gd name="connsiteY119" fmla="*/ 194576 h 201472"/>
              <a:gd name="connsiteX120" fmla="*/ 65920 w 201615"/>
              <a:gd name="connsiteY120" fmla="*/ 195770 h 201472"/>
              <a:gd name="connsiteX121" fmla="*/ 64859 w 201615"/>
              <a:gd name="connsiteY121" fmla="*/ 198023 h 201472"/>
              <a:gd name="connsiteX122" fmla="*/ 64859 w 201615"/>
              <a:gd name="connsiteY122" fmla="*/ 201472 h 201472"/>
              <a:gd name="connsiteX123" fmla="*/ 62604 w 201615"/>
              <a:gd name="connsiteY123" fmla="*/ 200279 h 201472"/>
              <a:gd name="connsiteX124" fmla="*/ 58094 w 201615"/>
              <a:gd name="connsiteY124" fmla="*/ 195770 h 201472"/>
              <a:gd name="connsiteX125" fmla="*/ 55839 w 201615"/>
              <a:gd name="connsiteY125" fmla="*/ 198023 h 201472"/>
              <a:gd name="connsiteX126" fmla="*/ 54778 w 201615"/>
              <a:gd name="connsiteY126" fmla="*/ 198023 h 201472"/>
              <a:gd name="connsiteX127" fmla="*/ 53717 w 201615"/>
              <a:gd name="connsiteY127" fmla="*/ 194708 h 201472"/>
              <a:gd name="connsiteX128" fmla="*/ 52656 w 201615"/>
              <a:gd name="connsiteY128" fmla="*/ 191392 h 201472"/>
              <a:gd name="connsiteX129" fmla="*/ 50401 w 201615"/>
              <a:gd name="connsiteY129" fmla="*/ 190198 h 201472"/>
              <a:gd name="connsiteX130" fmla="*/ 48147 w 201615"/>
              <a:gd name="connsiteY130" fmla="*/ 184629 h 201472"/>
              <a:gd name="connsiteX131" fmla="*/ 51462 w 201615"/>
              <a:gd name="connsiteY131" fmla="*/ 176802 h 201472"/>
              <a:gd name="connsiteX132" fmla="*/ 44698 w 201615"/>
              <a:gd name="connsiteY132" fmla="*/ 166722 h 201472"/>
              <a:gd name="connsiteX133" fmla="*/ 42443 w 201615"/>
              <a:gd name="connsiteY133" fmla="*/ 159957 h 201472"/>
              <a:gd name="connsiteX134" fmla="*/ 35679 w 201615"/>
              <a:gd name="connsiteY134" fmla="*/ 152132 h 201472"/>
              <a:gd name="connsiteX135" fmla="*/ 31169 w 201615"/>
              <a:gd name="connsiteY135" fmla="*/ 151072 h 201472"/>
              <a:gd name="connsiteX136" fmla="*/ 30108 w 201615"/>
              <a:gd name="connsiteY136" fmla="*/ 146561 h 201472"/>
              <a:gd name="connsiteX137" fmla="*/ 31169 w 201615"/>
              <a:gd name="connsiteY137" fmla="*/ 142052 h 201472"/>
              <a:gd name="connsiteX138" fmla="*/ 33424 w 201615"/>
              <a:gd name="connsiteY138" fmla="*/ 137543 h 201472"/>
              <a:gd name="connsiteX139" fmla="*/ 27853 w 201615"/>
              <a:gd name="connsiteY139" fmla="*/ 125207 h 201472"/>
              <a:gd name="connsiteX140" fmla="*/ 28914 w 201615"/>
              <a:gd name="connsiteY140" fmla="*/ 121891 h 201472"/>
              <a:gd name="connsiteX141" fmla="*/ 34485 w 201615"/>
              <a:gd name="connsiteY141" fmla="*/ 118442 h 201472"/>
              <a:gd name="connsiteX142" fmla="*/ 34485 w 201615"/>
              <a:gd name="connsiteY142" fmla="*/ 116189 h 201472"/>
              <a:gd name="connsiteX143" fmla="*/ 31169 w 201615"/>
              <a:gd name="connsiteY143" fmla="*/ 115126 h 201472"/>
              <a:gd name="connsiteX144" fmla="*/ 25599 w 201615"/>
              <a:gd name="connsiteY144" fmla="*/ 113933 h 201472"/>
              <a:gd name="connsiteX145" fmla="*/ 25599 w 201615"/>
              <a:gd name="connsiteY145" fmla="*/ 116189 h 201472"/>
              <a:gd name="connsiteX146" fmla="*/ 26792 w 201615"/>
              <a:gd name="connsiteY146" fmla="*/ 117382 h 201472"/>
              <a:gd name="connsiteX147" fmla="*/ 26792 w 201615"/>
              <a:gd name="connsiteY147" fmla="*/ 124146 h 201472"/>
              <a:gd name="connsiteX148" fmla="*/ 22283 w 201615"/>
              <a:gd name="connsiteY148" fmla="*/ 125340 h 201472"/>
              <a:gd name="connsiteX149" fmla="*/ 22283 w 201615"/>
              <a:gd name="connsiteY149" fmla="*/ 123086 h 201472"/>
              <a:gd name="connsiteX150" fmla="*/ 18967 w 201615"/>
              <a:gd name="connsiteY150" fmla="*/ 122024 h 201472"/>
              <a:gd name="connsiteX151" fmla="*/ 17906 w 201615"/>
              <a:gd name="connsiteY151" fmla="*/ 124279 h 201472"/>
              <a:gd name="connsiteX152" fmla="*/ 16845 w 201615"/>
              <a:gd name="connsiteY152" fmla="*/ 127728 h 201472"/>
              <a:gd name="connsiteX153" fmla="*/ 13529 w 201615"/>
              <a:gd name="connsiteY153" fmla="*/ 128788 h 201472"/>
              <a:gd name="connsiteX154" fmla="*/ 9019 w 201615"/>
              <a:gd name="connsiteY154" fmla="*/ 120963 h 201472"/>
              <a:gd name="connsiteX155" fmla="*/ 4510 w 201615"/>
              <a:gd name="connsiteY155" fmla="*/ 115392 h 201472"/>
              <a:gd name="connsiteX156" fmla="*/ 0 w 201615"/>
              <a:gd name="connsiteY156" fmla="*/ 90589 h 201472"/>
              <a:gd name="connsiteX157" fmla="*/ 7825 w 201615"/>
              <a:gd name="connsiteY157" fmla="*/ 85020 h 201472"/>
              <a:gd name="connsiteX158" fmla="*/ 19099 w 201615"/>
              <a:gd name="connsiteY158" fmla="*/ 83957 h 201472"/>
              <a:gd name="connsiteX159" fmla="*/ 28119 w 201615"/>
              <a:gd name="connsiteY159" fmla="*/ 78255 h 201472"/>
              <a:gd name="connsiteX160" fmla="*/ 30373 w 201615"/>
              <a:gd name="connsiteY160" fmla="*/ 68175 h 201472"/>
              <a:gd name="connsiteX161" fmla="*/ 38199 w 201615"/>
              <a:gd name="connsiteY161" fmla="*/ 61410 h 201472"/>
              <a:gd name="connsiteX162" fmla="*/ 43770 w 201615"/>
              <a:gd name="connsiteY162" fmla="*/ 46821 h 201472"/>
              <a:gd name="connsiteX163" fmla="*/ 48279 w 201615"/>
              <a:gd name="connsiteY163" fmla="*/ 47881 h 201472"/>
              <a:gd name="connsiteX164" fmla="*/ 46024 w 201615"/>
              <a:gd name="connsiteY164" fmla="*/ 36607 h 201472"/>
              <a:gd name="connsiteX165" fmla="*/ 44963 w 201615"/>
              <a:gd name="connsiteY165" fmla="*/ 35545 h 201472"/>
              <a:gd name="connsiteX166" fmla="*/ 42708 w 201615"/>
              <a:gd name="connsiteY166" fmla="*/ 31036 h 201472"/>
              <a:gd name="connsiteX167" fmla="*/ 46024 w 201615"/>
              <a:gd name="connsiteY167" fmla="*/ 29843 h 201472"/>
              <a:gd name="connsiteX168" fmla="*/ 48279 w 201615"/>
              <a:gd name="connsiteY168" fmla="*/ 32098 h 201472"/>
              <a:gd name="connsiteX169" fmla="*/ 52789 w 201615"/>
              <a:gd name="connsiteY169" fmla="*/ 29843 h 201472"/>
              <a:gd name="connsiteX170" fmla="*/ 58359 w 201615"/>
              <a:gd name="connsiteY170" fmla="*/ 19763 h 201472"/>
              <a:gd name="connsiteX171" fmla="*/ 60614 w 201615"/>
              <a:gd name="connsiteY171" fmla="*/ 12998 h 201472"/>
              <a:gd name="connsiteX172" fmla="*/ 60614 w 201615"/>
              <a:gd name="connsiteY172" fmla="*/ 7428 h 201472"/>
              <a:gd name="connsiteX173" fmla="*/ 61675 w 201615"/>
              <a:gd name="connsiteY173" fmla="*/ 3979 h 20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01615" h="201472">
                <a:moveTo>
                  <a:pt x="61277" y="3316"/>
                </a:moveTo>
                <a:lnTo>
                  <a:pt x="63532" y="3316"/>
                </a:lnTo>
                <a:lnTo>
                  <a:pt x="64593" y="5570"/>
                </a:lnTo>
                <a:lnTo>
                  <a:pt x="65654" y="10080"/>
                </a:lnTo>
                <a:lnTo>
                  <a:pt x="67909" y="10080"/>
                </a:lnTo>
                <a:lnTo>
                  <a:pt x="70164" y="14590"/>
                </a:lnTo>
                <a:lnTo>
                  <a:pt x="72419" y="21354"/>
                </a:lnTo>
                <a:lnTo>
                  <a:pt x="74674" y="24803"/>
                </a:lnTo>
                <a:lnTo>
                  <a:pt x="74674" y="32628"/>
                </a:lnTo>
                <a:lnTo>
                  <a:pt x="76928" y="31434"/>
                </a:lnTo>
                <a:cubicBezTo>
                  <a:pt x="77326" y="20690"/>
                  <a:pt x="70562" y="11539"/>
                  <a:pt x="69103" y="1060"/>
                </a:cubicBezTo>
                <a:lnTo>
                  <a:pt x="72419" y="0"/>
                </a:lnTo>
                <a:lnTo>
                  <a:pt x="74674" y="0"/>
                </a:lnTo>
                <a:lnTo>
                  <a:pt x="77989" y="1060"/>
                </a:lnTo>
                <a:lnTo>
                  <a:pt x="81305" y="1060"/>
                </a:lnTo>
                <a:lnTo>
                  <a:pt x="83560" y="3316"/>
                </a:lnTo>
                <a:lnTo>
                  <a:pt x="83560" y="6765"/>
                </a:lnTo>
                <a:lnTo>
                  <a:pt x="88070" y="7825"/>
                </a:lnTo>
                <a:lnTo>
                  <a:pt x="90325" y="11141"/>
                </a:lnTo>
                <a:lnTo>
                  <a:pt x="91386" y="11141"/>
                </a:lnTo>
                <a:lnTo>
                  <a:pt x="93640" y="12335"/>
                </a:lnTo>
                <a:lnTo>
                  <a:pt x="98150" y="15650"/>
                </a:lnTo>
                <a:lnTo>
                  <a:pt x="98150" y="10080"/>
                </a:lnTo>
                <a:lnTo>
                  <a:pt x="101466" y="9019"/>
                </a:lnTo>
                <a:lnTo>
                  <a:pt x="107037" y="9019"/>
                </a:lnTo>
                <a:lnTo>
                  <a:pt x="109291" y="11274"/>
                </a:lnTo>
                <a:lnTo>
                  <a:pt x="108230" y="18038"/>
                </a:lnTo>
                <a:lnTo>
                  <a:pt x="107169" y="24803"/>
                </a:lnTo>
                <a:lnTo>
                  <a:pt x="110485" y="24803"/>
                </a:lnTo>
                <a:lnTo>
                  <a:pt x="112740" y="19099"/>
                </a:lnTo>
                <a:lnTo>
                  <a:pt x="113801" y="13528"/>
                </a:lnTo>
                <a:lnTo>
                  <a:pt x="116056" y="9019"/>
                </a:lnTo>
                <a:lnTo>
                  <a:pt x="116056" y="7825"/>
                </a:lnTo>
                <a:lnTo>
                  <a:pt x="120565" y="7825"/>
                </a:lnTo>
                <a:lnTo>
                  <a:pt x="127330" y="10080"/>
                </a:lnTo>
                <a:lnTo>
                  <a:pt x="131839" y="13396"/>
                </a:lnTo>
                <a:lnTo>
                  <a:pt x="135155" y="14590"/>
                </a:lnTo>
                <a:lnTo>
                  <a:pt x="137410" y="16845"/>
                </a:lnTo>
                <a:lnTo>
                  <a:pt x="137410" y="19099"/>
                </a:lnTo>
                <a:lnTo>
                  <a:pt x="141920" y="19099"/>
                </a:lnTo>
                <a:lnTo>
                  <a:pt x="145235" y="20294"/>
                </a:lnTo>
                <a:lnTo>
                  <a:pt x="147490" y="22547"/>
                </a:lnTo>
                <a:lnTo>
                  <a:pt x="149745" y="27058"/>
                </a:lnTo>
                <a:lnTo>
                  <a:pt x="146429" y="28119"/>
                </a:lnTo>
                <a:lnTo>
                  <a:pt x="141920" y="29179"/>
                </a:lnTo>
                <a:lnTo>
                  <a:pt x="139665" y="26925"/>
                </a:lnTo>
                <a:lnTo>
                  <a:pt x="136349" y="26925"/>
                </a:lnTo>
                <a:lnTo>
                  <a:pt x="134094" y="27986"/>
                </a:lnTo>
                <a:lnTo>
                  <a:pt x="131839" y="32495"/>
                </a:lnTo>
                <a:lnTo>
                  <a:pt x="130778" y="38066"/>
                </a:lnTo>
                <a:lnTo>
                  <a:pt x="127462" y="41382"/>
                </a:lnTo>
                <a:lnTo>
                  <a:pt x="124146" y="48147"/>
                </a:lnTo>
                <a:lnTo>
                  <a:pt x="126401" y="52656"/>
                </a:lnTo>
                <a:lnTo>
                  <a:pt x="130911" y="52656"/>
                </a:lnTo>
                <a:cubicBezTo>
                  <a:pt x="131972" y="42443"/>
                  <a:pt x="135288" y="42177"/>
                  <a:pt x="138736" y="33557"/>
                </a:cubicBezTo>
                <a:lnTo>
                  <a:pt x="140991" y="35811"/>
                </a:lnTo>
                <a:lnTo>
                  <a:pt x="142052" y="38066"/>
                </a:lnTo>
                <a:lnTo>
                  <a:pt x="142052" y="48147"/>
                </a:lnTo>
                <a:lnTo>
                  <a:pt x="145368" y="50400"/>
                </a:lnTo>
                <a:lnTo>
                  <a:pt x="148684" y="51463"/>
                </a:lnTo>
                <a:lnTo>
                  <a:pt x="150939" y="48147"/>
                </a:lnTo>
                <a:lnTo>
                  <a:pt x="154255" y="41382"/>
                </a:lnTo>
                <a:lnTo>
                  <a:pt x="156509" y="44831"/>
                </a:lnTo>
                <a:lnTo>
                  <a:pt x="155448" y="51595"/>
                </a:lnTo>
                <a:lnTo>
                  <a:pt x="152132" y="55044"/>
                </a:lnTo>
                <a:lnTo>
                  <a:pt x="148817" y="55044"/>
                </a:lnTo>
                <a:lnTo>
                  <a:pt x="151071" y="57298"/>
                </a:lnTo>
                <a:lnTo>
                  <a:pt x="155581" y="63002"/>
                </a:lnTo>
                <a:lnTo>
                  <a:pt x="160091" y="67511"/>
                </a:lnTo>
                <a:lnTo>
                  <a:pt x="164600" y="67511"/>
                </a:lnTo>
                <a:lnTo>
                  <a:pt x="165661" y="64195"/>
                </a:lnTo>
                <a:lnTo>
                  <a:pt x="163406" y="59686"/>
                </a:lnTo>
                <a:lnTo>
                  <a:pt x="162345" y="55177"/>
                </a:lnTo>
                <a:lnTo>
                  <a:pt x="160091" y="49473"/>
                </a:lnTo>
                <a:lnTo>
                  <a:pt x="161152" y="43901"/>
                </a:lnTo>
                <a:lnTo>
                  <a:pt x="167916" y="46157"/>
                </a:lnTo>
                <a:lnTo>
                  <a:pt x="172426" y="52921"/>
                </a:lnTo>
                <a:lnTo>
                  <a:pt x="176935" y="55177"/>
                </a:lnTo>
                <a:lnTo>
                  <a:pt x="182506" y="53982"/>
                </a:lnTo>
                <a:lnTo>
                  <a:pt x="188077" y="55177"/>
                </a:lnTo>
                <a:lnTo>
                  <a:pt x="191393" y="58493"/>
                </a:lnTo>
                <a:lnTo>
                  <a:pt x="191393" y="73082"/>
                </a:lnTo>
                <a:lnTo>
                  <a:pt x="189138" y="76398"/>
                </a:lnTo>
                <a:lnTo>
                  <a:pt x="195902" y="76398"/>
                </a:lnTo>
                <a:lnTo>
                  <a:pt x="198157" y="73082"/>
                </a:lnTo>
                <a:lnTo>
                  <a:pt x="201473" y="75336"/>
                </a:lnTo>
                <a:cubicBezTo>
                  <a:pt x="202136" y="102792"/>
                  <a:pt x="200942" y="86611"/>
                  <a:pt x="187944" y="106903"/>
                </a:cubicBezTo>
                <a:lnTo>
                  <a:pt x="184628" y="113668"/>
                </a:lnTo>
                <a:lnTo>
                  <a:pt x="180119" y="117116"/>
                </a:lnTo>
                <a:lnTo>
                  <a:pt x="175609" y="122688"/>
                </a:lnTo>
                <a:lnTo>
                  <a:pt x="174548" y="128259"/>
                </a:lnTo>
                <a:lnTo>
                  <a:pt x="174548" y="137277"/>
                </a:lnTo>
                <a:lnTo>
                  <a:pt x="171232" y="137277"/>
                </a:lnTo>
                <a:lnTo>
                  <a:pt x="170171" y="135022"/>
                </a:lnTo>
                <a:lnTo>
                  <a:pt x="167916" y="135022"/>
                </a:lnTo>
                <a:lnTo>
                  <a:pt x="165661" y="137277"/>
                </a:lnTo>
                <a:lnTo>
                  <a:pt x="163406" y="138338"/>
                </a:lnTo>
                <a:lnTo>
                  <a:pt x="162345" y="138338"/>
                </a:lnTo>
                <a:lnTo>
                  <a:pt x="162345" y="139532"/>
                </a:lnTo>
                <a:lnTo>
                  <a:pt x="161284" y="140593"/>
                </a:lnTo>
                <a:lnTo>
                  <a:pt x="156775" y="140593"/>
                </a:lnTo>
                <a:lnTo>
                  <a:pt x="156775" y="142848"/>
                </a:lnTo>
                <a:lnTo>
                  <a:pt x="148949" y="142848"/>
                </a:lnTo>
                <a:lnTo>
                  <a:pt x="146694" y="146164"/>
                </a:lnTo>
                <a:lnTo>
                  <a:pt x="148949" y="147357"/>
                </a:lnTo>
                <a:lnTo>
                  <a:pt x="148949" y="151867"/>
                </a:lnTo>
                <a:lnTo>
                  <a:pt x="146694" y="151867"/>
                </a:lnTo>
                <a:lnTo>
                  <a:pt x="146694" y="150806"/>
                </a:lnTo>
                <a:lnTo>
                  <a:pt x="137675" y="156377"/>
                </a:lnTo>
                <a:lnTo>
                  <a:pt x="134359" y="156377"/>
                </a:lnTo>
                <a:lnTo>
                  <a:pt x="126534" y="160887"/>
                </a:lnTo>
                <a:lnTo>
                  <a:pt x="126534" y="168712"/>
                </a:lnTo>
                <a:lnTo>
                  <a:pt x="124279" y="167651"/>
                </a:lnTo>
                <a:lnTo>
                  <a:pt x="122024" y="165396"/>
                </a:lnTo>
                <a:lnTo>
                  <a:pt x="114199" y="164202"/>
                </a:lnTo>
                <a:lnTo>
                  <a:pt x="89396" y="181047"/>
                </a:lnTo>
                <a:lnTo>
                  <a:pt x="79316" y="181047"/>
                </a:lnTo>
                <a:lnTo>
                  <a:pt x="81571" y="190066"/>
                </a:lnTo>
                <a:lnTo>
                  <a:pt x="73745" y="192321"/>
                </a:lnTo>
                <a:lnTo>
                  <a:pt x="71490" y="194576"/>
                </a:lnTo>
                <a:lnTo>
                  <a:pt x="65920" y="195770"/>
                </a:lnTo>
                <a:lnTo>
                  <a:pt x="64859" y="198023"/>
                </a:lnTo>
                <a:lnTo>
                  <a:pt x="64859" y="201472"/>
                </a:lnTo>
                <a:lnTo>
                  <a:pt x="62604" y="200279"/>
                </a:lnTo>
                <a:lnTo>
                  <a:pt x="58094" y="195770"/>
                </a:lnTo>
                <a:lnTo>
                  <a:pt x="55839" y="198023"/>
                </a:lnTo>
                <a:lnTo>
                  <a:pt x="54778" y="198023"/>
                </a:lnTo>
                <a:lnTo>
                  <a:pt x="53717" y="194708"/>
                </a:lnTo>
                <a:lnTo>
                  <a:pt x="52656" y="191392"/>
                </a:lnTo>
                <a:lnTo>
                  <a:pt x="50401" y="190198"/>
                </a:lnTo>
                <a:lnTo>
                  <a:pt x="48147" y="184629"/>
                </a:lnTo>
                <a:lnTo>
                  <a:pt x="51462" y="176802"/>
                </a:lnTo>
                <a:lnTo>
                  <a:pt x="44698" y="166722"/>
                </a:lnTo>
                <a:lnTo>
                  <a:pt x="42443" y="159957"/>
                </a:lnTo>
                <a:lnTo>
                  <a:pt x="35679" y="152132"/>
                </a:lnTo>
                <a:lnTo>
                  <a:pt x="31169" y="151072"/>
                </a:lnTo>
                <a:lnTo>
                  <a:pt x="30108" y="146561"/>
                </a:lnTo>
                <a:lnTo>
                  <a:pt x="31169" y="142052"/>
                </a:lnTo>
                <a:lnTo>
                  <a:pt x="33424" y="137543"/>
                </a:lnTo>
                <a:lnTo>
                  <a:pt x="27853" y="125207"/>
                </a:lnTo>
                <a:lnTo>
                  <a:pt x="28914" y="121891"/>
                </a:lnTo>
                <a:lnTo>
                  <a:pt x="34485" y="118442"/>
                </a:lnTo>
                <a:lnTo>
                  <a:pt x="34485" y="116189"/>
                </a:lnTo>
                <a:lnTo>
                  <a:pt x="31169" y="115126"/>
                </a:lnTo>
                <a:lnTo>
                  <a:pt x="25599" y="113933"/>
                </a:lnTo>
                <a:lnTo>
                  <a:pt x="25599" y="116189"/>
                </a:lnTo>
                <a:lnTo>
                  <a:pt x="26792" y="117382"/>
                </a:lnTo>
                <a:lnTo>
                  <a:pt x="26792" y="124146"/>
                </a:lnTo>
                <a:lnTo>
                  <a:pt x="22283" y="125340"/>
                </a:lnTo>
                <a:lnTo>
                  <a:pt x="22283" y="123086"/>
                </a:lnTo>
                <a:lnTo>
                  <a:pt x="18967" y="122024"/>
                </a:lnTo>
                <a:lnTo>
                  <a:pt x="17906" y="124279"/>
                </a:lnTo>
                <a:lnTo>
                  <a:pt x="16845" y="127728"/>
                </a:lnTo>
                <a:lnTo>
                  <a:pt x="13529" y="128788"/>
                </a:lnTo>
                <a:lnTo>
                  <a:pt x="9019" y="120963"/>
                </a:lnTo>
                <a:lnTo>
                  <a:pt x="4510" y="115392"/>
                </a:lnTo>
                <a:lnTo>
                  <a:pt x="0" y="90589"/>
                </a:lnTo>
                <a:lnTo>
                  <a:pt x="7825" y="85020"/>
                </a:lnTo>
                <a:lnTo>
                  <a:pt x="19099" y="83957"/>
                </a:lnTo>
                <a:lnTo>
                  <a:pt x="28119" y="78255"/>
                </a:lnTo>
                <a:lnTo>
                  <a:pt x="30373" y="68175"/>
                </a:lnTo>
                <a:lnTo>
                  <a:pt x="38199" y="61410"/>
                </a:lnTo>
                <a:lnTo>
                  <a:pt x="43770" y="46821"/>
                </a:lnTo>
                <a:lnTo>
                  <a:pt x="48279" y="47881"/>
                </a:lnTo>
                <a:lnTo>
                  <a:pt x="46024" y="36607"/>
                </a:lnTo>
                <a:lnTo>
                  <a:pt x="44963" y="35545"/>
                </a:lnTo>
                <a:lnTo>
                  <a:pt x="42708" y="31036"/>
                </a:lnTo>
                <a:lnTo>
                  <a:pt x="46024" y="29843"/>
                </a:lnTo>
                <a:lnTo>
                  <a:pt x="48279" y="32098"/>
                </a:lnTo>
                <a:lnTo>
                  <a:pt x="52789" y="29843"/>
                </a:lnTo>
                <a:lnTo>
                  <a:pt x="58359" y="19763"/>
                </a:lnTo>
                <a:lnTo>
                  <a:pt x="60614" y="12998"/>
                </a:lnTo>
                <a:lnTo>
                  <a:pt x="60614" y="7428"/>
                </a:lnTo>
                <a:lnTo>
                  <a:pt x="61675" y="3979"/>
                </a:lnTo>
              </a:path>
            </a:pathLst>
          </a:custGeom>
          <a:solidFill>
            <a:schemeClr val="bg1">
              <a:lumMod val="85000"/>
            </a:schemeClr>
          </a:solidFill>
          <a:ln w="13251" cap="flat">
            <a:noFill/>
            <a:prstDash val="solid"/>
            <a:miter/>
          </a:ln>
        </p:spPr>
        <p:txBody>
          <a:bodyPr rtlCol="0" anchor="ctr"/>
          <a:lstStyle/>
          <a:p>
            <a:endParaRPr lang="en-FI" sz="816"/>
          </a:p>
        </p:txBody>
      </p:sp>
      <p:sp>
        <p:nvSpPr>
          <p:cNvPr id="1150" name="Freeform: Shape 1149">
            <a:extLst>
              <a:ext uri="{FF2B5EF4-FFF2-40B4-BE49-F238E27FC236}">
                <a16:creationId xmlns:a16="http://schemas.microsoft.com/office/drawing/2014/main" id="{E8E90FF2-4FD5-ADCC-422D-B4666E1A3166}"/>
              </a:ext>
            </a:extLst>
          </p:cNvPr>
          <p:cNvSpPr/>
          <p:nvPr/>
        </p:nvSpPr>
        <p:spPr>
          <a:xfrm>
            <a:off x="2489228" y="6332500"/>
            <a:ext cx="81700" cy="84227"/>
          </a:xfrm>
          <a:custGeom>
            <a:avLst/>
            <a:gdLst>
              <a:gd name="connsiteX0" fmla="*/ 113005 w 180118"/>
              <a:gd name="connsiteY0" fmla="*/ 29445 h 185689"/>
              <a:gd name="connsiteX1" fmla="*/ 113005 w 180118"/>
              <a:gd name="connsiteY1" fmla="*/ 30505 h 185689"/>
              <a:gd name="connsiteX2" fmla="*/ 115260 w 180118"/>
              <a:gd name="connsiteY2" fmla="*/ 30505 h 185689"/>
              <a:gd name="connsiteX3" fmla="*/ 127595 w 180118"/>
              <a:gd name="connsiteY3" fmla="*/ 14722 h 185689"/>
              <a:gd name="connsiteX4" fmla="*/ 127595 w 180118"/>
              <a:gd name="connsiteY4" fmla="*/ 5702 h 185689"/>
              <a:gd name="connsiteX5" fmla="*/ 129850 w 180118"/>
              <a:gd name="connsiteY5" fmla="*/ 3449 h 185689"/>
              <a:gd name="connsiteX6" fmla="*/ 134359 w 180118"/>
              <a:gd name="connsiteY6" fmla="*/ 0 h 185689"/>
              <a:gd name="connsiteX7" fmla="*/ 135420 w 180118"/>
              <a:gd name="connsiteY7" fmla="*/ 2254 h 185689"/>
              <a:gd name="connsiteX8" fmla="*/ 135420 w 180118"/>
              <a:gd name="connsiteY8" fmla="*/ 11274 h 185689"/>
              <a:gd name="connsiteX9" fmla="*/ 138736 w 180118"/>
              <a:gd name="connsiteY9" fmla="*/ 15783 h 185689"/>
              <a:gd name="connsiteX10" fmla="*/ 147756 w 180118"/>
              <a:gd name="connsiteY10" fmla="*/ 20294 h 185689"/>
              <a:gd name="connsiteX11" fmla="*/ 154520 w 180118"/>
              <a:gd name="connsiteY11" fmla="*/ 20294 h 185689"/>
              <a:gd name="connsiteX12" fmla="*/ 154520 w 180118"/>
              <a:gd name="connsiteY12" fmla="*/ 23609 h 185689"/>
              <a:gd name="connsiteX13" fmla="*/ 156775 w 180118"/>
              <a:gd name="connsiteY13" fmla="*/ 25863 h 185689"/>
              <a:gd name="connsiteX14" fmla="*/ 160091 w 180118"/>
              <a:gd name="connsiteY14" fmla="*/ 24803 h 185689"/>
              <a:gd name="connsiteX15" fmla="*/ 161152 w 180118"/>
              <a:gd name="connsiteY15" fmla="*/ 30374 h 185689"/>
              <a:gd name="connsiteX16" fmla="*/ 163406 w 180118"/>
              <a:gd name="connsiteY16" fmla="*/ 32628 h 185689"/>
              <a:gd name="connsiteX17" fmla="*/ 166722 w 180118"/>
              <a:gd name="connsiteY17" fmla="*/ 34883 h 185689"/>
              <a:gd name="connsiteX18" fmla="*/ 168977 w 180118"/>
              <a:gd name="connsiteY18" fmla="*/ 38199 h 185689"/>
              <a:gd name="connsiteX19" fmla="*/ 174548 w 180118"/>
              <a:gd name="connsiteY19" fmla="*/ 34883 h 185689"/>
              <a:gd name="connsiteX20" fmla="*/ 176803 w 180118"/>
              <a:gd name="connsiteY20" fmla="*/ 35944 h 185689"/>
              <a:gd name="connsiteX21" fmla="*/ 180119 w 180118"/>
              <a:gd name="connsiteY21" fmla="*/ 39392 h 185689"/>
              <a:gd name="connsiteX22" fmla="*/ 180119 w 180118"/>
              <a:gd name="connsiteY22" fmla="*/ 42708 h 185689"/>
              <a:gd name="connsiteX23" fmla="*/ 175609 w 180118"/>
              <a:gd name="connsiteY23" fmla="*/ 44964 h 185689"/>
              <a:gd name="connsiteX24" fmla="*/ 171099 w 180118"/>
              <a:gd name="connsiteY24" fmla="*/ 46024 h 185689"/>
              <a:gd name="connsiteX25" fmla="*/ 168845 w 180118"/>
              <a:gd name="connsiteY25" fmla="*/ 47217 h 185689"/>
              <a:gd name="connsiteX26" fmla="*/ 166590 w 180118"/>
              <a:gd name="connsiteY26" fmla="*/ 53982 h 185689"/>
              <a:gd name="connsiteX27" fmla="*/ 163274 w 180118"/>
              <a:gd name="connsiteY27" fmla="*/ 61808 h 185689"/>
              <a:gd name="connsiteX28" fmla="*/ 159958 w 180118"/>
              <a:gd name="connsiteY28" fmla="*/ 64062 h 185689"/>
              <a:gd name="connsiteX29" fmla="*/ 157703 w 180118"/>
              <a:gd name="connsiteY29" fmla="*/ 69766 h 185689"/>
              <a:gd name="connsiteX30" fmla="*/ 158764 w 180118"/>
              <a:gd name="connsiteY30" fmla="*/ 72020 h 185689"/>
              <a:gd name="connsiteX31" fmla="*/ 158764 w 180118"/>
              <a:gd name="connsiteY31" fmla="*/ 83295 h 185689"/>
              <a:gd name="connsiteX32" fmla="*/ 159825 w 180118"/>
              <a:gd name="connsiteY32" fmla="*/ 90060 h 185689"/>
              <a:gd name="connsiteX33" fmla="*/ 159825 w 180118"/>
              <a:gd name="connsiteY33" fmla="*/ 93507 h 185689"/>
              <a:gd name="connsiteX34" fmla="*/ 155316 w 180118"/>
              <a:gd name="connsiteY34" fmla="*/ 101333 h 185689"/>
              <a:gd name="connsiteX35" fmla="*/ 148551 w 180118"/>
              <a:gd name="connsiteY35" fmla="*/ 100139 h 185689"/>
              <a:gd name="connsiteX36" fmla="*/ 149612 w 180118"/>
              <a:gd name="connsiteY36" fmla="*/ 106903 h 185689"/>
              <a:gd name="connsiteX37" fmla="*/ 147358 w 180118"/>
              <a:gd name="connsiteY37" fmla="*/ 109158 h 185689"/>
              <a:gd name="connsiteX38" fmla="*/ 144042 w 180118"/>
              <a:gd name="connsiteY38" fmla="*/ 105843 h 185689"/>
              <a:gd name="connsiteX39" fmla="*/ 142981 w 180118"/>
              <a:gd name="connsiteY39" fmla="*/ 98018 h 185689"/>
              <a:gd name="connsiteX40" fmla="*/ 140726 w 180118"/>
              <a:gd name="connsiteY40" fmla="*/ 94569 h 185689"/>
              <a:gd name="connsiteX41" fmla="*/ 132900 w 180118"/>
              <a:gd name="connsiteY41" fmla="*/ 87804 h 185689"/>
              <a:gd name="connsiteX42" fmla="*/ 129585 w 180118"/>
              <a:gd name="connsiteY42" fmla="*/ 91120 h 185689"/>
              <a:gd name="connsiteX43" fmla="*/ 129585 w 180118"/>
              <a:gd name="connsiteY43" fmla="*/ 93376 h 185689"/>
              <a:gd name="connsiteX44" fmla="*/ 135155 w 180118"/>
              <a:gd name="connsiteY44" fmla="*/ 102394 h 185689"/>
              <a:gd name="connsiteX45" fmla="*/ 137410 w 180118"/>
              <a:gd name="connsiteY45" fmla="*/ 110219 h 185689"/>
              <a:gd name="connsiteX46" fmla="*/ 141920 w 180118"/>
              <a:gd name="connsiteY46" fmla="*/ 115923 h 185689"/>
              <a:gd name="connsiteX47" fmla="*/ 140859 w 180118"/>
              <a:gd name="connsiteY47" fmla="*/ 120432 h 185689"/>
              <a:gd name="connsiteX48" fmla="*/ 137543 w 180118"/>
              <a:gd name="connsiteY48" fmla="*/ 127197 h 185689"/>
              <a:gd name="connsiteX49" fmla="*/ 140859 w 180118"/>
              <a:gd name="connsiteY49" fmla="*/ 130513 h 185689"/>
              <a:gd name="connsiteX50" fmla="*/ 143113 w 180118"/>
              <a:gd name="connsiteY50" fmla="*/ 127197 h 185689"/>
              <a:gd name="connsiteX51" fmla="*/ 144174 w 180118"/>
              <a:gd name="connsiteY51" fmla="*/ 124941 h 185689"/>
              <a:gd name="connsiteX52" fmla="*/ 146429 w 180118"/>
              <a:gd name="connsiteY52" fmla="*/ 129452 h 185689"/>
              <a:gd name="connsiteX53" fmla="*/ 148684 w 180118"/>
              <a:gd name="connsiteY53" fmla="*/ 133961 h 185689"/>
              <a:gd name="connsiteX54" fmla="*/ 154255 w 180118"/>
              <a:gd name="connsiteY54" fmla="*/ 136217 h 185689"/>
              <a:gd name="connsiteX55" fmla="*/ 156509 w 180118"/>
              <a:gd name="connsiteY55" fmla="*/ 132901 h 185689"/>
              <a:gd name="connsiteX56" fmla="*/ 161019 w 180118"/>
              <a:gd name="connsiteY56" fmla="*/ 125074 h 185689"/>
              <a:gd name="connsiteX57" fmla="*/ 167783 w 180118"/>
              <a:gd name="connsiteY57" fmla="*/ 126136 h 185689"/>
              <a:gd name="connsiteX58" fmla="*/ 167783 w 180118"/>
              <a:gd name="connsiteY58" fmla="*/ 131839 h 185689"/>
              <a:gd name="connsiteX59" fmla="*/ 175609 w 180118"/>
              <a:gd name="connsiteY59" fmla="*/ 129585 h 185689"/>
              <a:gd name="connsiteX60" fmla="*/ 174548 w 180118"/>
              <a:gd name="connsiteY60" fmla="*/ 136349 h 185689"/>
              <a:gd name="connsiteX61" fmla="*/ 168977 w 180118"/>
              <a:gd name="connsiteY61" fmla="*/ 143114 h 185689"/>
              <a:gd name="connsiteX62" fmla="*/ 166722 w 180118"/>
              <a:gd name="connsiteY62" fmla="*/ 148683 h 185689"/>
              <a:gd name="connsiteX63" fmla="*/ 161152 w 180118"/>
              <a:gd name="connsiteY63" fmla="*/ 154255 h 185689"/>
              <a:gd name="connsiteX64" fmla="*/ 156642 w 180118"/>
              <a:gd name="connsiteY64" fmla="*/ 153193 h 185689"/>
              <a:gd name="connsiteX65" fmla="*/ 154387 w 180118"/>
              <a:gd name="connsiteY65" fmla="*/ 148683 h 185689"/>
              <a:gd name="connsiteX66" fmla="*/ 148817 w 180118"/>
              <a:gd name="connsiteY66" fmla="*/ 144174 h 185689"/>
              <a:gd name="connsiteX67" fmla="*/ 142052 w 180118"/>
              <a:gd name="connsiteY67" fmla="*/ 144174 h 185689"/>
              <a:gd name="connsiteX68" fmla="*/ 142052 w 180118"/>
              <a:gd name="connsiteY68" fmla="*/ 145368 h 185689"/>
              <a:gd name="connsiteX69" fmla="*/ 139797 w 180118"/>
              <a:gd name="connsiteY69" fmla="*/ 152132 h 185689"/>
              <a:gd name="connsiteX70" fmla="*/ 134227 w 180118"/>
              <a:gd name="connsiteY70" fmla="*/ 148816 h 185689"/>
              <a:gd name="connsiteX71" fmla="*/ 130911 w 180118"/>
              <a:gd name="connsiteY71" fmla="*/ 152132 h 185689"/>
              <a:gd name="connsiteX72" fmla="*/ 130911 w 180118"/>
              <a:gd name="connsiteY72" fmla="*/ 158897 h 185689"/>
              <a:gd name="connsiteX73" fmla="*/ 126401 w 180118"/>
              <a:gd name="connsiteY73" fmla="*/ 161152 h 185689"/>
              <a:gd name="connsiteX74" fmla="*/ 125340 w 180118"/>
              <a:gd name="connsiteY74" fmla="*/ 156641 h 185689"/>
              <a:gd name="connsiteX75" fmla="*/ 122024 w 180118"/>
              <a:gd name="connsiteY75" fmla="*/ 156641 h 185689"/>
              <a:gd name="connsiteX76" fmla="*/ 119770 w 180118"/>
              <a:gd name="connsiteY76" fmla="*/ 151072 h 185689"/>
              <a:gd name="connsiteX77" fmla="*/ 116454 w 180118"/>
              <a:gd name="connsiteY77" fmla="*/ 153325 h 185689"/>
              <a:gd name="connsiteX78" fmla="*/ 108628 w 180118"/>
              <a:gd name="connsiteY78" fmla="*/ 152132 h 185689"/>
              <a:gd name="connsiteX79" fmla="*/ 107567 w 180118"/>
              <a:gd name="connsiteY79" fmla="*/ 159957 h 185689"/>
              <a:gd name="connsiteX80" fmla="*/ 104251 w 180118"/>
              <a:gd name="connsiteY80" fmla="*/ 163406 h 185689"/>
              <a:gd name="connsiteX81" fmla="*/ 100935 w 180118"/>
              <a:gd name="connsiteY81" fmla="*/ 164468 h 185689"/>
              <a:gd name="connsiteX82" fmla="*/ 100935 w 180118"/>
              <a:gd name="connsiteY82" fmla="*/ 174548 h 185689"/>
              <a:gd name="connsiteX83" fmla="*/ 97619 w 180118"/>
              <a:gd name="connsiteY83" fmla="*/ 182373 h 185689"/>
              <a:gd name="connsiteX84" fmla="*/ 86345 w 180118"/>
              <a:gd name="connsiteY84" fmla="*/ 185689 h 185689"/>
              <a:gd name="connsiteX85" fmla="*/ 78520 w 180118"/>
              <a:gd name="connsiteY85" fmla="*/ 180118 h 185689"/>
              <a:gd name="connsiteX86" fmla="*/ 75204 w 180118"/>
              <a:gd name="connsiteY86" fmla="*/ 172293 h 185689"/>
              <a:gd name="connsiteX87" fmla="*/ 62869 w 180118"/>
              <a:gd name="connsiteY87" fmla="*/ 166722 h 185689"/>
              <a:gd name="connsiteX88" fmla="*/ 60614 w 180118"/>
              <a:gd name="connsiteY88" fmla="*/ 159957 h 185689"/>
              <a:gd name="connsiteX89" fmla="*/ 61675 w 180118"/>
              <a:gd name="connsiteY89" fmla="*/ 156641 h 185689"/>
              <a:gd name="connsiteX90" fmla="*/ 59421 w 180118"/>
              <a:gd name="connsiteY90" fmla="*/ 151072 h 185689"/>
              <a:gd name="connsiteX91" fmla="*/ 54911 w 180118"/>
              <a:gd name="connsiteY91" fmla="*/ 154388 h 185689"/>
              <a:gd name="connsiteX92" fmla="*/ 50401 w 180118"/>
              <a:gd name="connsiteY92" fmla="*/ 153325 h 185689"/>
              <a:gd name="connsiteX93" fmla="*/ 48147 w 180118"/>
              <a:gd name="connsiteY93" fmla="*/ 163406 h 185689"/>
              <a:gd name="connsiteX94" fmla="*/ 38066 w 180118"/>
              <a:gd name="connsiteY94" fmla="*/ 168977 h 185689"/>
              <a:gd name="connsiteX95" fmla="*/ 29047 w 180118"/>
              <a:gd name="connsiteY95" fmla="*/ 167784 h 185689"/>
              <a:gd name="connsiteX96" fmla="*/ 40321 w 180118"/>
              <a:gd name="connsiteY96" fmla="*/ 110352 h 185689"/>
              <a:gd name="connsiteX97" fmla="*/ 35811 w 180118"/>
              <a:gd name="connsiteY97" fmla="*/ 107036 h 185689"/>
              <a:gd name="connsiteX98" fmla="*/ 33557 w 180118"/>
              <a:gd name="connsiteY98" fmla="*/ 109291 h 185689"/>
              <a:gd name="connsiteX99" fmla="*/ 35811 w 180118"/>
              <a:gd name="connsiteY99" fmla="*/ 112607 h 185689"/>
              <a:gd name="connsiteX100" fmla="*/ 35811 w 180118"/>
              <a:gd name="connsiteY100" fmla="*/ 118178 h 185689"/>
              <a:gd name="connsiteX101" fmla="*/ 31302 w 180118"/>
              <a:gd name="connsiteY101" fmla="*/ 123881 h 185689"/>
              <a:gd name="connsiteX102" fmla="*/ 29047 w 180118"/>
              <a:gd name="connsiteY102" fmla="*/ 127197 h 185689"/>
              <a:gd name="connsiteX103" fmla="*/ 23476 w 180118"/>
              <a:gd name="connsiteY103" fmla="*/ 131706 h 185689"/>
              <a:gd name="connsiteX104" fmla="*/ 13396 w 180118"/>
              <a:gd name="connsiteY104" fmla="*/ 148551 h 185689"/>
              <a:gd name="connsiteX105" fmla="*/ 6632 w 180118"/>
              <a:gd name="connsiteY105" fmla="*/ 141786 h 185689"/>
              <a:gd name="connsiteX106" fmla="*/ 4377 w 180118"/>
              <a:gd name="connsiteY106" fmla="*/ 133961 h 185689"/>
              <a:gd name="connsiteX107" fmla="*/ 1061 w 180118"/>
              <a:gd name="connsiteY107" fmla="*/ 129452 h 185689"/>
              <a:gd name="connsiteX108" fmla="*/ 0 w 180118"/>
              <a:gd name="connsiteY108" fmla="*/ 120432 h 185689"/>
              <a:gd name="connsiteX109" fmla="*/ 3316 w 180118"/>
              <a:gd name="connsiteY109" fmla="*/ 114862 h 185689"/>
              <a:gd name="connsiteX110" fmla="*/ 10080 w 180118"/>
              <a:gd name="connsiteY110" fmla="*/ 112607 h 185689"/>
              <a:gd name="connsiteX111" fmla="*/ 11141 w 180118"/>
              <a:gd name="connsiteY111" fmla="*/ 108098 h 185689"/>
              <a:gd name="connsiteX112" fmla="*/ 10080 w 180118"/>
              <a:gd name="connsiteY112" fmla="*/ 100271 h 185689"/>
              <a:gd name="connsiteX113" fmla="*/ 5571 w 180118"/>
              <a:gd name="connsiteY113" fmla="*/ 94702 h 185689"/>
              <a:gd name="connsiteX114" fmla="*/ 3316 w 180118"/>
              <a:gd name="connsiteY114" fmla="*/ 93640 h 185689"/>
              <a:gd name="connsiteX115" fmla="*/ 3316 w 180118"/>
              <a:gd name="connsiteY115" fmla="*/ 90191 h 185689"/>
              <a:gd name="connsiteX116" fmla="*/ 4377 w 180118"/>
              <a:gd name="connsiteY116" fmla="*/ 87937 h 185689"/>
              <a:gd name="connsiteX117" fmla="*/ 9948 w 180118"/>
              <a:gd name="connsiteY117" fmla="*/ 86744 h 185689"/>
              <a:gd name="connsiteX118" fmla="*/ 12202 w 180118"/>
              <a:gd name="connsiteY118" fmla="*/ 84489 h 185689"/>
              <a:gd name="connsiteX119" fmla="*/ 20028 w 180118"/>
              <a:gd name="connsiteY119" fmla="*/ 82233 h 185689"/>
              <a:gd name="connsiteX120" fmla="*/ 17773 w 180118"/>
              <a:gd name="connsiteY120" fmla="*/ 73215 h 185689"/>
              <a:gd name="connsiteX121" fmla="*/ 27853 w 180118"/>
              <a:gd name="connsiteY121" fmla="*/ 73215 h 185689"/>
              <a:gd name="connsiteX122" fmla="*/ 52656 w 180118"/>
              <a:gd name="connsiteY122" fmla="*/ 56370 h 185689"/>
              <a:gd name="connsiteX123" fmla="*/ 60482 w 180118"/>
              <a:gd name="connsiteY123" fmla="*/ 57563 h 185689"/>
              <a:gd name="connsiteX124" fmla="*/ 62736 w 180118"/>
              <a:gd name="connsiteY124" fmla="*/ 59819 h 185689"/>
              <a:gd name="connsiteX125" fmla="*/ 64991 w 180118"/>
              <a:gd name="connsiteY125" fmla="*/ 60879 h 185689"/>
              <a:gd name="connsiteX126" fmla="*/ 64991 w 180118"/>
              <a:gd name="connsiteY126" fmla="*/ 53054 h 185689"/>
              <a:gd name="connsiteX127" fmla="*/ 72817 w 180118"/>
              <a:gd name="connsiteY127" fmla="*/ 48545 h 185689"/>
              <a:gd name="connsiteX128" fmla="*/ 76133 w 180118"/>
              <a:gd name="connsiteY128" fmla="*/ 48545 h 185689"/>
              <a:gd name="connsiteX129" fmla="*/ 85152 w 180118"/>
              <a:gd name="connsiteY129" fmla="*/ 42974 h 185689"/>
              <a:gd name="connsiteX130" fmla="*/ 85152 w 180118"/>
              <a:gd name="connsiteY130" fmla="*/ 44034 h 185689"/>
              <a:gd name="connsiteX131" fmla="*/ 87407 w 180118"/>
              <a:gd name="connsiteY131" fmla="*/ 44034 h 185689"/>
              <a:gd name="connsiteX132" fmla="*/ 87407 w 180118"/>
              <a:gd name="connsiteY132" fmla="*/ 39525 h 185689"/>
              <a:gd name="connsiteX133" fmla="*/ 85152 w 180118"/>
              <a:gd name="connsiteY133" fmla="*/ 38332 h 185689"/>
              <a:gd name="connsiteX134" fmla="*/ 87407 w 180118"/>
              <a:gd name="connsiteY134" fmla="*/ 35016 h 185689"/>
              <a:gd name="connsiteX135" fmla="*/ 95232 w 180118"/>
              <a:gd name="connsiteY135" fmla="*/ 35016 h 185689"/>
              <a:gd name="connsiteX136" fmla="*/ 95232 w 180118"/>
              <a:gd name="connsiteY136" fmla="*/ 32760 h 185689"/>
              <a:gd name="connsiteX137" fmla="*/ 99742 w 180118"/>
              <a:gd name="connsiteY137" fmla="*/ 32760 h 185689"/>
              <a:gd name="connsiteX138" fmla="*/ 100803 w 180118"/>
              <a:gd name="connsiteY138" fmla="*/ 31700 h 185689"/>
              <a:gd name="connsiteX139" fmla="*/ 100803 w 180118"/>
              <a:gd name="connsiteY139" fmla="*/ 30505 h 185689"/>
              <a:gd name="connsiteX140" fmla="*/ 101864 w 180118"/>
              <a:gd name="connsiteY140" fmla="*/ 30505 h 185689"/>
              <a:gd name="connsiteX141" fmla="*/ 104119 w 180118"/>
              <a:gd name="connsiteY141" fmla="*/ 29445 h 185689"/>
              <a:gd name="connsiteX142" fmla="*/ 106373 w 180118"/>
              <a:gd name="connsiteY142" fmla="*/ 27189 h 185689"/>
              <a:gd name="connsiteX143" fmla="*/ 108628 w 180118"/>
              <a:gd name="connsiteY143" fmla="*/ 27189 h 185689"/>
              <a:gd name="connsiteX144" fmla="*/ 109689 w 180118"/>
              <a:gd name="connsiteY144" fmla="*/ 29445 h 185689"/>
              <a:gd name="connsiteX145" fmla="*/ 113005 w 180118"/>
              <a:gd name="connsiteY145" fmla="*/ 29445 h 18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80118" h="185689">
                <a:moveTo>
                  <a:pt x="113005" y="29445"/>
                </a:moveTo>
                <a:lnTo>
                  <a:pt x="113005" y="30505"/>
                </a:lnTo>
                <a:lnTo>
                  <a:pt x="115260" y="30505"/>
                </a:lnTo>
                <a:cubicBezTo>
                  <a:pt x="117382" y="25068"/>
                  <a:pt x="116719" y="10479"/>
                  <a:pt x="127595" y="14722"/>
                </a:cubicBezTo>
                <a:lnTo>
                  <a:pt x="127595" y="5702"/>
                </a:lnTo>
                <a:lnTo>
                  <a:pt x="129850" y="3449"/>
                </a:lnTo>
                <a:lnTo>
                  <a:pt x="134359" y="0"/>
                </a:lnTo>
                <a:lnTo>
                  <a:pt x="135420" y="2254"/>
                </a:lnTo>
                <a:lnTo>
                  <a:pt x="135420" y="11274"/>
                </a:lnTo>
                <a:lnTo>
                  <a:pt x="138736" y="15783"/>
                </a:lnTo>
                <a:lnTo>
                  <a:pt x="147756" y="20294"/>
                </a:lnTo>
                <a:lnTo>
                  <a:pt x="154520" y="20294"/>
                </a:lnTo>
                <a:lnTo>
                  <a:pt x="154520" y="23609"/>
                </a:lnTo>
                <a:lnTo>
                  <a:pt x="156775" y="25863"/>
                </a:lnTo>
                <a:lnTo>
                  <a:pt x="160091" y="24803"/>
                </a:lnTo>
                <a:lnTo>
                  <a:pt x="161152" y="30374"/>
                </a:lnTo>
                <a:lnTo>
                  <a:pt x="163406" y="32628"/>
                </a:lnTo>
                <a:lnTo>
                  <a:pt x="166722" y="34883"/>
                </a:lnTo>
                <a:lnTo>
                  <a:pt x="168977" y="38199"/>
                </a:lnTo>
                <a:lnTo>
                  <a:pt x="174548" y="34883"/>
                </a:lnTo>
                <a:lnTo>
                  <a:pt x="176803" y="35944"/>
                </a:lnTo>
                <a:lnTo>
                  <a:pt x="180119" y="39392"/>
                </a:lnTo>
                <a:lnTo>
                  <a:pt x="180119" y="42708"/>
                </a:lnTo>
                <a:lnTo>
                  <a:pt x="175609" y="44964"/>
                </a:lnTo>
                <a:lnTo>
                  <a:pt x="171099" y="46024"/>
                </a:lnTo>
                <a:lnTo>
                  <a:pt x="168845" y="47217"/>
                </a:lnTo>
                <a:lnTo>
                  <a:pt x="166590" y="53982"/>
                </a:lnTo>
                <a:lnTo>
                  <a:pt x="163274" y="61808"/>
                </a:lnTo>
                <a:lnTo>
                  <a:pt x="159958" y="64062"/>
                </a:lnTo>
                <a:lnTo>
                  <a:pt x="157703" y="69766"/>
                </a:lnTo>
                <a:lnTo>
                  <a:pt x="158764" y="72020"/>
                </a:lnTo>
                <a:lnTo>
                  <a:pt x="158764" y="83295"/>
                </a:lnTo>
                <a:lnTo>
                  <a:pt x="159825" y="90060"/>
                </a:lnTo>
                <a:lnTo>
                  <a:pt x="159825" y="93507"/>
                </a:lnTo>
                <a:lnTo>
                  <a:pt x="155316" y="101333"/>
                </a:lnTo>
                <a:lnTo>
                  <a:pt x="148551" y="100139"/>
                </a:lnTo>
                <a:lnTo>
                  <a:pt x="149612" y="106903"/>
                </a:lnTo>
                <a:lnTo>
                  <a:pt x="147358" y="109158"/>
                </a:lnTo>
                <a:lnTo>
                  <a:pt x="144042" y="105843"/>
                </a:lnTo>
                <a:lnTo>
                  <a:pt x="142981" y="98018"/>
                </a:lnTo>
                <a:lnTo>
                  <a:pt x="140726" y="94569"/>
                </a:lnTo>
                <a:lnTo>
                  <a:pt x="132900" y="87804"/>
                </a:lnTo>
                <a:lnTo>
                  <a:pt x="129585" y="91120"/>
                </a:lnTo>
                <a:lnTo>
                  <a:pt x="129585" y="93376"/>
                </a:lnTo>
                <a:lnTo>
                  <a:pt x="135155" y="102394"/>
                </a:lnTo>
                <a:lnTo>
                  <a:pt x="137410" y="110219"/>
                </a:lnTo>
                <a:lnTo>
                  <a:pt x="141920" y="115923"/>
                </a:lnTo>
                <a:lnTo>
                  <a:pt x="140859" y="120432"/>
                </a:lnTo>
                <a:lnTo>
                  <a:pt x="137543" y="127197"/>
                </a:lnTo>
                <a:lnTo>
                  <a:pt x="140859" y="130513"/>
                </a:lnTo>
                <a:lnTo>
                  <a:pt x="143113" y="127197"/>
                </a:lnTo>
                <a:lnTo>
                  <a:pt x="144174" y="124941"/>
                </a:lnTo>
                <a:lnTo>
                  <a:pt x="146429" y="129452"/>
                </a:lnTo>
                <a:lnTo>
                  <a:pt x="148684" y="133961"/>
                </a:lnTo>
                <a:lnTo>
                  <a:pt x="154255" y="136217"/>
                </a:lnTo>
                <a:lnTo>
                  <a:pt x="156509" y="132901"/>
                </a:lnTo>
                <a:lnTo>
                  <a:pt x="161019" y="125074"/>
                </a:lnTo>
                <a:lnTo>
                  <a:pt x="167783" y="126136"/>
                </a:lnTo>
                <a:lnTo>
                  <a:pt x="167783" y="131839"/>
                </a:lnTo>
                <a:lnTo>
                  <a:pt x="175609" y="129585"/>
                </a:lnTo>
                <a:lnTo>
                  <a:pt x="174548" y="136349"/>
                </a:lnTo>
                <a:lnTo>
                  <a:pt x="168977" y="143114"/>
                </a:lnTo>
                <a:lnTo>
                  <a:pt x="166722" y="148683"/>
                </a:lnTo>
                <a:lnTo>
                  <a:pt x="161152" y="154255"/>
                </a:lnTo>
                <a:lnTo>
                  <a:pt x="156642" y="153193"/>
                </a:lnTo>
                <a:lnTo>
                  <a:pt x="154387" y="148683"/>
                </a:lnTo>
                <a:lnTo>
                  <a:pt x="148817" y="144174"/>
                </a:lnTo>
                <a:lnTo>
                  <a:pt x="142052" y="144174"/>
                </a:lnTo>
                <a:lnTo>
                  <a:pt x="142052" y="145368"/>
                </a:lnTo>
                <a:lnTo>
                  <a:pt x="139797" y="152132"/>
                </a:lnTo>
                <a:lnTo>
                  <a:pt x="134227" y="148816"/>
                </a:lnTo>
                <a:lnTo>
                  <a:pt x="130911" y="152132"/>
                </a:lnTo>
                <a:lnTo>
                  <a:pt x="130911" y="158897"/>
                </a:lnTo>
                <a:lnTo>
                  <a:pt x="126401" y="161152"/>
                </a:lnTo>
                <a:lnTo>
                  <a:pt x="125340" y="156641"/>
                </a:lnTo>
                <a:lnTo>
                  <a:pt x="122024" y="156641"/>
                </a:lnTo>
                <a:lnTo>
                  <a:pt x="119770" y="151072"/>
                </a:lnTo>
                <a:lnTo>
                  <a:pt x="116454" y="153325"/>
                </a:lnTo>
                <a:lnTo>
                  <a:pt x="108628" y="152132"/>
                </a:lnTo>
                <a:lnTo>
                  <a:pt x="107567" y="159957"/>
                </a:lnTo>
                <a:lnTo>
                  <a:pt x="104251" y="163406"/>
                </a:lnTo>
                <a:lnTo>
                  <a:pt x="100935" y="164468"/>
                </a:lnTo>
                <a:lnTo>
                  <a:pt x="100935" y="174548"/>
                </a:lnTo>
                <a:lnTo>
                  <a:pt x="97619" y="182373"/>
                </a:lnTo>
                <a:lnTo>
                  <a:pt x="86345" y="185689"/>
                </a:lnTo>
                <a:lnTo>
                  <a:pt x="78520" y="180118"/>
                </a:lnTo>
                <a:lnTo>
                  <a:pt x="75204" y="172293"/>
                </a:lnTo>
                <a:lnTo>
                  <a:pt x="62869" y="166722"/>
                </a:lnTo>
                <a:lnTo>
                  <a:pt x="60614" y="159957"/>
                </a:lnTo>
                <a:lnTo>
                  <a:pt x="61675" y="156641"/>
                </a:lnTo>
                <a:lnTo>
                  <a:pt x="59421" y="151072"/>
                </a:lnTo>
                <a:lnTo>
                  <a:pt x="54911" y="154388"/>
                </a:lnTo>
                <a:lnTo>
                  <a:pt x="50401" y="153325"/>
                </a:lnTo>
                <a:lnTo>
                  <a:pt x="48147" y="163406"/>
                </a:lnTo>
                <a:lnTo>
                  <a:pt x="38066" y="168977"/>
                </a:lnTo>
                <a:lnTo>
                  <a:pt x="29047" y="167784"/>
                </a:lnTo>
                <a:cubicBezTo>
                  <a:pt x="5040" y="130778"/>
                  <a:pt x="38199" y="146164"/>
                  <a:pt x="40321" y="110352"/>
                </a:cubicBezTo>
                <a:lnTo>
                  <a:pt x="35811" y="107036"/>
                </a:lnTo>
                <a:lnTo>
                  <a:pt x="33557" y="109291"/>
                </a:lnTo>
                <a:lnTo>
                  <a:pt x="35811" y="112607"/>
                </a:lnTo>
                <a:lnTo>
                  <a:pt x="35811" y="118178"/>
                </a:lnTo>
                <a:lnTo>
                  <a:pt x="31302" y="123881"/>
                </a:lnTo>
                <a:lnTo>
                  <a:pt x="29047" y="127197"/>
                </a:lnTo>
                <a:lnTo>
                  <a:pt x="23476" y="131706"/>
                </a:lnTo>
                <a:lnTo>
                  <a:pt x="13396" y="148551"/>
                </a:lnTo>
                <a:lnTo>
                  <a:pt x="6632" y="141786"/>
                </a:lnTo>
                <a:lnTo>
                  <a:pt x="4377" y="133961"/>
                </a:lnTo>
                <a:lnTo>
                  <a:pt x="1061" y="129452"/>
                </a:lnTo>
                <a:lnTo>
                  <a:pt x="0" y="120432"/>
                </a:lnTo>
                <a:lnTo>
                  <a:pt x="3316" y="114862"/>
                </a:lnTo>
                <a:lnTo>
                  <a:pt x="10080" y="112607"/>
                </a:lnTo>
                <a:lnTo>
                  <a:pt x="11141" y="108098"/>
                </a:lnTo>
                <a:lnTo>
                  <a:pt x="10080" y="100271"/>
                </a:lnTo>
                <a:lnTo>
                  <a:pt x="5571" y="94702"/>
                </a:lnTo>
                <a:lnTo>
                  <a:pt x="3316" y="93640"/>
                </a:lnTo>
                <a:lnTo>
                  <a:pt x="3316" y="90191"/>
                </a:lnTo>
                <a:lnTo>
                  <a:pt x="4377" y="87937"/>
                </a:lnTo>
                <a:lnTo>
                  <a:pt x="9948" y="86744"/>
                </a:lnTo>
                <a:lnTo>
                  <a:pt x="12202" y="84489"/>
                </a:lnTo>
                <a:lnTo>
                  <a:pt x="20028" y="82233"/>
                </a:lnTo>
                <a:lnTo>
                  <a:pt x="17773" y="73215"/>
                </a:lnTo>
                <a:lnTo>
                  <a:pt x="27853" y="73215"/>
                </a:lnTo>
                <a:lnTo>
                  <a:pt x="52656" y="56370"/>
                </a:lnTo>
                <a:lnTo>
                  <a:pt x="60482" y="57563"/>
                </a:lnTo>
                <a:lnTo>
                  <a:pt x="62736" y="59819"/>
                </a:lnTo>
                <a:lnTo>
                  <a:pt x="64991" y="60879"/>
                </a:lnTo>
                <a:lnTo>
                  <a:pt x="64991" y="53054"/>
                </a:lnTo>
                <a:lnTo>
                  <a:pt x="72817" y="48545"/>
                </a:lnTo>
                <a:lnTo>
                  <a:pt x="76133" y="48545"/>
                </a:lnTo>
                <a:lnTo>
                  <a:pt x="85152" y="42974"/>
                </a:lnTo>
                <a:lnTo>
                  <a:pt x="85152" y="44034"/>
                </a:lnTo>
                <a:lnTo>
                  <a:pt x="87407" y="44034"/>
                </a:lnTo>
                <a:lnTo>
                  <a:pt x="87407" y="39525"/>
                </a:lnTo>
                <a:lnTo>
                  <a:pt x="85152" y="38332"/>
                </a:lnTo>
                <a:lnTo>
                  <a:pt x="87407" y="35016"/>
                </a:lnTo>
                <a:lnTo>
                  <a:pt x="95232" y="35016"/>
                </a:lnTo>
                <a:lnTo>
                  <a:pt x="95232" y="32760"/>
                </a:lnTo>
                <a:lnTo>
                  <a:pt x="99742" y="32760"/>
                </a:lnTo>
                <a:lnTo>
                  <a:pt x="100803" y="31700"/>
                </a:lnTo>
                <a:lnTo>
                  <a:pt x="100803" y="30505"/>
                </a:lnTo>
                <a:lnTo>
                  <a:pt x="101864" y="30505"/>
                </a:lnTo>
                <a:lnTo>
                  <a:pt x="104119" y="29445"/>
                </a:lnTo>
                <a:lnTo>
                  <a:pt x="106373" y="27189"/>
                </a:lnTo>
                <a:lnTo>
                  <a:pt x="108628" y="27189"/>
                </a:lnTo>
                <a:lnTo>
                  <a:pt x="109689" y="29445"/>
                </a:lnTo>
                <a:lnTo>
                  <a:pt x="113005" y="29445"/>
                </a:lnTo>
              </a:path>
            </a:pathLst>
          </a:custGeom>
          <a:solidFill>
            <a:schemeClr val="bg1">
              <a:lumMod val="85000"/>
            </a:schemeClr>
          </a:solidFill>
          <a:ln w="13251" cap="flat">
            <a:noFill/>
            <a:prstDash val="solid"/>
            <a:miter/>
          </a:ln>
        </p:spPr>
        <p:txBody>
          <a:bodyPr rtlCol="0" anchor="ctr"/>
          <a:lstStyle/>
          <a:p>
            <a:endParaRPr lang="en-FI" sz="816"/>
          </a:p>
        </p:txBody>
      </p:sp>
      <p:sp>
        <p:nvSpPr>
          <p:cNvPr id="1151" name="Freeform: Shape 1150">
            <a:extLst>
              <a:ext uri="{FF2B5EF4-FFF2-40B4-BE49-F238E27FC236}">
                <a16:creationId xmlns:a16="http://schemas.microsoft.com/office/drawing/2014/main" id="{462BEE25-5BF5-0C81-EF87-86B9512AF2B2}"/>
              </a:ext>
            </a:extLst>
          </p:cNvPr>
          <p:cNvSpPr/>
          <p:nvPr/>
        </p:nvSpPr>
        <p:spPr>
          <a:xfrm>
            <a:off x="2403176" y="6241414"/>
            <a:ext cx="75523" cy="71833"/>
          </a:xfrm>
          <a:custGeom>
            <a:avLst/>
            <a:gdLst>
              <a:gd name="connsiteX0" fmla="*/ 111456 w 166500"/>
              <a:gd name="connsiteY0" fmla="*/ 114331 h 158365"/>
              <a:gd name="connsiteX1" fmla="*/ 109202 w 166500"/>
              <a:gd name="connsiteY1" fmla="*/ 114331 h 158365"/>
              <a:gd name="connsiteX2" fmla="*/ 109202 w 166500"/>
              <a:gd name="connsiteY2" fmla="*/ 117780 h 158365"/>
              <a:gd name="connsiteX3" fmla="*/ 108141 w 166500"/>
              <a:gd name="connsiteY3" fmla="*/ 124545 h 158365"/>
              <a:gd name="connsiteX4" fmla="*/ 105886 w 166500"/>
              <a:gd name="connsiteY4" fmla="*/ 130247 h 158365"/>
              <a:gd name="connsiteX5" fmla="*/ 106947 w 166500"/>
              <a:gd name="connsiteY5" fmla="*/ 133563 h 158365"/>
              <a:gd name="connsiteX6" fmla="*/ 104692 w 166500"/>
              <a:gd name="connsiteY6" fmla="*/ 135818 h 158365"/>
              <a:gd name="connsiteX7" fmla="*/ 97928 w 166500"/>
              <a:gd name="connsiteY7" fmla="*/ 144838 h 158365"/>
              <a:gd name="connsiteX8" fmla="*/ 94612 w 166500"/>
              <a:gd name="connsiteY8" fmla="*/ 147092 h 158365"/>
              <a:gd name="connsiteX9" fmla="*/ 92357 w 166500"/>
              <a:gd name="connsiteY9" fmla="*/ 151603 h 158365"/>
              <a:gd name="connsiteX10" fmla="*/ 89041 w 166500"/>
              <a:gd name="connsiteY10" fmla="*/ 152663 h 158365"/>
              <a:gd name="connsiteX11" fmla="*/ 83470 w 166500"/>
              <a:gd name="connsiteY11" fmla="*/ 151603 h 158365"/>
              <a:gd name="connsiteX12" fmla="*/ 80155 w 166500"/>
              <a:gd name="connsiteY12" fmla="*/ 149347 h 158365"/>
              <a:gd name="connsiteX13" fmla="*/ 77900 w 166500"/>
              <a:gd name="connsiteY13" fmla="*/ 152663 h 158365"/>
              <a:gd name="connsiteX14" fmla="*/ 73390 w 166500"/>
              <a:gd name="connsiteY14" fmla="*/ 158366 h 158365"/>
              <a:gd name="connsiteX15" fmla="*/ 73390 w 166500"/>
              <a:gd name="connsiteY15" fmla="*/ 156112 h 158365"/>
              <a:gd name="connsiteX16" fmla="*/ 74451 w 166500"/>
              <a:gd name="connsiteY16" fmla="*/ 151603 h 158365"/>
              <a:gd name="connsiteX17" fmla="*/ 72196 w 166500"/>
              <a:gd name="connsiteY17" fmla="*/ 150408 h 158365"/>
              <a:gd name="connsiteX18" fmla="*/ 69942 w 166500"/>
              <a:gd name="connsiteY18" fmla="*/ 151603 h 158365"/>
              <a:gd name="connsiteX19" fmla="*/ 67687 w 166500"/>
              <a:gd name="connsiteY19" fmla="*/ 148287 h 158365"/>
              <a:gd name="connsiteX20" fmla="*/ 64371 w 166500"/>
              <a:gd name="connsiteY20" fmla="*/ 144838 h 158365"/>
              <a:gd name="connsiteX21" fmla="*/ 64371 w 166500"/>
              <a:gd name="connsiteY21" fmla="*/ 139267 h 158365"/>
              <a:gd name="connsiteX22" fmla="*/ 65432 w 166500"/>
              <a:gd name="connsiteY22" fmla="*/ 134758 h 158365"/>
              <a:gd name="connsiteX23" fmla="*/ 65432 w 166500"/>
              <a:gd name="connsiteY23" fmla="*/ 126931 h 158365"/>
              <a:gd name="connsiteX24" fmla="*/ 64371 w 166500"/>
              <a:gd name="connsiteY24" fmla="*/ 124677 h 158365"/>
              <a:gd name="connsiteX25" fmla="*/ 64371 w 166500"/>
              <a:gd name="connsiteY25" fmla="*/ 110088 h 158365"/>
              <a:gd name="connsiteX26" fmla="*/ 61055 w 166500"/>
              <a:gd name="connsiteY26" fmla="*/ 105578 h 158365"/>
              <a:gd name="connsiteX27" fmla="*/ 58800 w 166500"/>
              <a:gd name="connsiteY27" fmla="*/ 97752 h 158365"/>
              <a:gd name="connsiteX28" fmla="*/ 56546 w 166500"/>
              <a:gd name="connsiteY28" fmla="*/ 92182 h 158365"/>
              <a:gd name="connsiteX29" fmla="*/ 50975 w 166500"/>
              <a:gd name="connsiteY29" fmla="*/ 92182 h 158365"/>
              <a:gd name="connsiteX30" fmla="*/ 50975 w 166500"/>
              <a:gd name="connsiteY30" fmla="*/ 98946 h 158365"/>
              <a:gd name="connsiteX31" fmla="*/ 54291 w 166500"/>
              <a:gd name="connsiteY31" fmla="*/ 102394 h 158365"/>
              <a:gd name="connsiteX32" fmla="*/ 54291 w 166500"/>
              <a:gd name="connsiteY32" fmla="*/ 107965 h 158365"/>
              <a:gd name="connsiteX33" fmla="*/ 50975 w 166500"/>
              <a:gd name="connsiteY33" fmla="*/ 112474 h 158365"/>
              <a:gd name="connsiteX34" fmla="*/ 50975 w 166500"/>
              <a:gd name="connsiteY34" fmla="*/ 115923 h 158365"/>
              <a:gd name="connsiteX35" fmla="*/ 55484 w 166500"/>
              <a:gd name="connsiteY35" fmla="*/ 121494 h 158365"/>
              <a:gd name="connsiteX36" fmla="*/ 53230 w 166500"/>
              <a:gd name="connsiteY36" fmla="*/ 128259 h 158365"/>
              <a:gd name="connsiteX37" fmla="*/ 52169 w 166500"/>
              <a:gd name="connsiteY37" fmla="*/ 133828 h 158365"/>
              <a:gd name="connsiteX38" fmla="*/ 48853 w 166500"/>
              <a:gd name="connsiteY38" fmla="*/ 143909 h 158365"/>
              <a:gd name="connsiteX39" fmla="*/ 45537 w 166500"/>
              <a:gd name="connsiteY39" fmla="*/ 143909 h 158365"/>
              <a:gd name="connsiteX40" fmla="*/ 41027 w 166500"/>
              <a:gd name="connsiteY40" fmla="*/ 141655 h 158365"/>
              <a:gd name="connsiteX41" fmla="*/ 36518 w 166500"/>
              <a:gd name="connsiteY41" fmla="*/ 137144 h 158365"/>
              <a:gd name="connsiteX42" fmla="*/ 32008 w 166500"/>
              <a:gd name="connsiteY42" fmla="*/ 123615 h 158365"/>
              <a:gd name="connsiteX43" fmla="*/ 37579 w 166500"/>
              <a:gd name="connsiteY43" fmla="*/ 118046 h 158365"/>
              <a:gd name="connsiteX44" fmla="*/ 38640 w 166500"/>
              <a:gd name="connsiteY44" fmla="*/ 110219 h 158365"/>
              <a:gd name="connsiteX45" fmla="*/ 39701 w 166500"/>
              <a:gd name="connsiteY45" fmla="*/ 103455 h 158365"/>
              <a:gd name="connsiteX46" fmla="*/ 39701 w 166500"/>
              <a:gd name="connsiteY46" fmla="*/ 101201 h 158365"/>
              <a:gd name="connsiteX47" fmla="*/ 38640 w 166500"/>
              <a:gd name="connsiteY47" fmla="*/ 96691 h 158365"/>
              <a:gd name="connsiteX48" fmla="*/ 35324 w 166500"/>
              <a:gd name="connsiteY48" fmla="*/ 94436 h 158365"/>
              <a:gd name="connsiteX49" fmla="*/ 33069 w 166500"/>
              <a:gd name="connsiteY49" fmla="*/ 92182 h 158365"/>
              <a:gd name="connsiteX50" fmla="*/ 32008 w 166500"/>
              <a:gd name="connsiteY50" fmla="*/ 89926 h 158365"/>
              <a:gd name="connsiteX51" fmla="*/ 27498 w 166500"/>
              <a:gd name="connsiteY51" fmla="*/ 88733 h 158365"/>
              <a:gd name="connsiteX52" fmla="*/ 27498 w 166500"/>
              <a:gd name="connsiteY52" fmla="*/ 86478 h 158365"/>
              <a:gd name="connsiteX53" fmla="*/ 24183 w 166500"/>
              <a:gd name="connsiteY53" fmla="*/ 85417 h 158365"/>
              <a:gd name="connsiteX54" fmla="*/ 20867 w 166500"/>
              <a:gd name="connsiteY54" fmla="*/ 86478 h 158365"/>
              <a:gd name="connsiteX55" fmla="*/ 21928 w 166500"/>
              <a:gd name="connsiteY55" fmla="*/ 89926 h 158365"/>
              <a:gd name="connsiteX56" fmla="*/ 26437 w 166500"/>
              <a:gd name="connsiteY56" fmla="*/ 93242 h 158365"/>
              <a:gd name="connsiteX57" fmla="*/ 26437 w 166500"/>
              <a:gd name="connsiteY57" fmla="*/ 98813 h 158365"/>
              <a:gd name="connsiteX58" fmla="*/ 30947 w 166500"/>
              <a:gd name="connsiteY58" fmla="*/ 98813 h 158365"/>
              <a:gd name="connsiteX59" fmla="*/ 34263 w 166500"/>
              <a:gd name="connsiteY59" fmla="*/ 102262 h 158365"/>
              <a:gd name="connsiteX60" fmla="*/ 30947 w 166500"/>
              <a:gd name="connsiteY60" fmla="*/ 107832 h 158365"/>
              <a:gd name="connsiteX61" fmla="*/ 28692 w 166500"/>
              <a:gd name="connsiteY61" fmla="*/ 114597 h 158365"/>
              <a:gd name="connsiteX62" fmla="*/ 7338 w 166500"/>
              <a:gd name="connsiteY62" fmla="*/ 96558 h 158365"/>
              <a:gd name="connsiteX63" fmla="*/ 5083 w 166500"/>
              <a:gd name="connsiteY63" fmla="*/ 97752 h 158365"/>
              <a:gd name="connsiteX64" fmla="*/ 4022 w 166500"/>
              <a:gd name="connsiteY64" fmla="*/ 103322 h 158365"/>
              <a:gd name="connsiteX65" fmla="*/ 706 w 166500"/>
              <a:gd name="connsiteY65" fmla="*/ 104384 h 158365"/>
              <a:gd name="connsiteX66" fmla="*/ 26570 w 166500"/>
              <a:gd name="connsiteY66" fmla="*/ 72949 h 158365"/>
              <a:gd name="connsiteX67" fmla="*/ 28825 w 166500"/>
              <a:gd name="connsiteY67" fmla="*/ 68439 h 158365"/>
              <a:gd name="connsiteX68" fmla="*/ 32141 w 166500"/>
              <a:gd name="connsiteY68" fmla="*/ 69633 h 158365"/>
              <a:gd name="connsiteX69" fmla="*/ 34395 w 166500"/>
              <a:gd name="connsiteY69" fmla="*/ 72949 h 158365"/>
              <a:gd name="connsiteX70" fmla="*/ 35457 w 166500"/>
              <a:gd name="connsiteY70" fmla="*/ 78520 h 158365"/>
              <a:gd name="connsiteX71" fmla="*/ 39966 w 166500"/>
              <a:gd name="connsiteY71" fmla="*/ 79714 h 158365"/>
              <a:gd name="connsiteX72" fmla="*/ 42221 w 166500"/>
              <a:gd name="connsiteY72" fmla="*/ 76265 h 158365"/>
              <a:gd name="connsiteX73" fmla="*/ 47792 w 166500"/>
              <a:gd name="connsiteY73" fmla="*/ 75204 h 158365"/>
              <a:gd name="connsiteX74" fmla="*/ 50046 w 166500"/>
              <a:gd name="connsiteY74" fmla="*/ 74143 h 158365"/>
              <a:gd name="connsiteX75" fmla="*/ 53362 w 166500"/>
              <a:gd name="connsiteY75" fmla="*/ 74143 h 158365"/>
              <a:gd name="connsiteX76" fmla="*/ 53362 w 166500"/>
              <a:gd name="connsiteY76" fmla="*/ 69633 h 158365"/>
              <a:gd name="connsiteX77" fmla="*/ 50046 w 166500"/>
              <a:gd name="connsiteY77" fmla="*/ 65124 h 158365"/>
              <a:gd name="connsiteX78" fmla="*/ 48985 w 166500"/>
              <a:gd name="connsiteY78" fmla="*/ 61808 h 158365"/>
              <a:gd name="connsiteX79" fmla="*/ 51240 w 166500"/>
              <a:gd name="connsiteY79" fmla="*/ 57298 h 158365"/>
              <a:gd name="connsiteX80" fmla="*/ 51240 w 166500"/>
              <a:gd name="connsiteY80" fmla="*/ 52789 h 158365"/>
              <a:gd name="connsiteX81" fmla="*/ 47924 w 166500"/>
              <a:gd name="connsiteY81" fmla="*/ 50534 h 158365"/>
              <a:gd name="connsiteX82" fmla="*/ 45669 w 166500"/>
              <a:gd name="connsiteY82" fmla="*/ 53983 h 158365"/>
              <a:gd name="connsiteX83" fmla="*/ 43415 w 166500"/>
              <a:gd name="connsiteY83" fmla="*/ 59553 h 158365"/>
              <a:gd name="connsiteX84" fmla="*/ 38905 w 166500"/>
              <a:gd name="connsiteY84" fmla="*/ 65124 h 158365"/>
              <a:gd name="connsiteX85" fmla="*/ 36650 w 166500"/>
              <a:gd name="connsiteY85" fmla="*/ 66185 h 158365"/>
              <a:gd name="connsiteX86" fmla="*/ 34395 w 166500"/>
              <a:gd name="connsiteY86" fmla="*/ 62869 h 158365"/>
              <a:gd name="connsiteX87" fmla="*/ 35457 w 166500"/>
              <a:gd name="connsiteY87" fmla="*/ 57298 h 158365"/>
              <a:gd name="connsiteX88" fmla="*/ 34395 w 166500"/>
              <a:gd name="connsiteY88" fmla="*/ 55044 h 158365"/>
              <a:gd name="connsiteX89" fmla="*/ 28825 w 166500"/>
              <a:gd name="connsiteY89" fmla="*/ 51728 h 158365"/>
              <a:gd name="connsiteX90" fmla="*/ 27764 w 166500"/>
              <a:gd name="connsiteY90" fmla="*/ 0 h 158365"/>
              <a:gd name="connsiteX91" fmla="*/ 33334 w 166500"/>
              <a:gd name="connsiteY91" fmla="*/ 0 h 158365"/>
              <a:gd name="connsiteX92" fmla="*/ 38905 w 166500"/>
              <a:gd name="connsiteY92" fmla="*/ 2255 h 158365"/>
              <a:gd name="connsiteX93" fmla="*/ 37844 w 166500"/>
              <a:gd name="connsiteY93" fmla="*/ 7825 h 158365"/>
              <a:gd name="connsiteX94" fmla="*/ 35589 w 166500"/>
              <a:gd name="connsiteY94" fmla="*/ 16845 h 158365"/>
              <a:gd name="connsiteX95" fmla="*/ 31080 w 166500"/>
              <a:gd name="connsiteY95" fmla="*/ 28119 h 158365"/>
              <a:gd name="connsiteX96" fmla="*/ 33334 w 166500"/>
              <a:gd name="connsiteY96" fmla="*/ 33689 h 158365"/>
              <a:gd name="connsiteX97" fmla="*/ 37844 w 166500"/>
              <a:gd name="connsiteY97" fmla="*/ 32629 h 158365"/>
              <a:gd name="connsiteX98" fmla="*/ 41160 w 166500"/>
              <a:gd name="connsiteY98" fmla="*/ 26925 h 158365"/>
              <a:gd name="connsiteX99" fmla="*/ 44476 w 166500"/>
              <a:gd name="connsiteY99" fmla="*/ 29180 h 158365"/>
              <a:gd name="connsiteX100" fmla="*/ 47792 w 166500"/>
              <a:gd name="connsiteY100" fmla="*/ 29180 h 158365"/>
              <a:gd name="connsiteX101" fmla="*/ 51107 w 166500"/>
              <a:gd name="connsiteY101" fmla="*/ 22415 h 158365"/>
              <a:gd name="connsiteX102" fmla="*/ 55617 w 166500"/>
              <a:gd name="connsiteY102" fmla="*/ 20161 h 158365"/>
              <a:gd name="connsiteX103" fmla="*/ 60127 w 166500"/>
              <a:gd name="connsiteY103" fmla="*/ 14590 h 158365"/>
              <a:gd name="connsiteX104" fmla="*/ 61188 w 166500"/>
              <a:gd name="connsiteY104" fmla="*/ 17905 h 158365"/>
              <a:gd name="connsiteX105" fmla="*/ 58933 w 166500"/>
              <a:gd name="connsiteY105" fmla="*/ 25731 h 158365"/>
              <a:gd name="connsiteX106" fmla="*/ 55617 w 166500"/>
              <a:gd name="connsiteY106" fmla="*/ 27986 h 158365"/>
              <a:gd name="connsiteX107" fmla="*/ 51107 w 166500"/>
              <a:gd name="connsiteY107" fmla="*/ 35812 h 158365"/>
              <a:gd name="connsiteX108" fmla="*/ 48853 w 166500"/>
              <a:gd name="connsiteY108" fmla="*/ 43637 h 158365"/>
              <a:gd name="connsiteX109" fmla="*/ 53362 w 166500"/>
              <a:gd name="connsiteY109" fmla="*/ 44698 h 158365"/>
              <a:gd name="connsiteX110" fmla="*/ 69146 w 166500"/>
              <a:gd name="connsiteY110" fmla="*/ 17641 h 158365"/>
              <a:gd name="connsiteX111" fmla="*/ 74717 w 166500"/>
              <a:gd name="connsiteY111" fmla="*/ 24404 h 158365"/>
              <a:gd name="connsiteX112" fmla="*/ 75778 w 166500"/>
              <a:gd name="connsiteY112" fmla="*/ 29976 h 158365"/>
              <a:gd name="connsiteX113" fmla="*/ 79093 w 166500"/>
              <a:gd name="connsiteY113" fmla="*/ 33292 h 158365"/>
              <a:gd name="connsiteX114" fmla="*/ 80155 w 166500"/>
              <a:gd name="connsiteY114" fmla="*/ 28782 h 158365"/>
              <a:gd name="connsiteX115" fmla="*/ 82409 w 166500"/>
              <a:gd name="connsiteY115" fmla="*/ 23211 h 158365"/>
              <a:gd name="connsiteX116" fmla="*/ 86919 w 166500"/>
              <a:gd name="connsiteY116" fmla="*/ 19895 h 158365"/>
              <a:gd name="connsiteX117" fmla="*/ 91429 w 166500"/>
              <a:gd name="connsiteY117" fmla="*/ 12069 h 158365"/>
              <a:gd name="connsiteX118" fmla="*/ 96999 w 166500"/>
              <a:gd name="connsiteY118" fmla="*/ 8754 h 158365"/>
              <a:gd name="connsiteX119" fmla="*/ 99254 w 166500"/>
              <a:gd name="connsiteY119" fmla="*/ 12069 h 158365"/>
              <a:gd name="connsiteX120" fmla="*/ 103764 w 166500"/>
              <a:gd name="connsiteY120" fmla="*/ 10876 h 158365"/>
              <a:gd name="connsiteX121" fmla="*/ 108273 w 166500"/>
              <a:gd name="connsiteY121" fmla="*/ 10876 h 158365"/>
              <a:gd name="connsiteX122" fmla="*/ 112783 w 166500"/>
              <a:gd name="connsiteY122" fmla="*/ 12069 h 158365"/>
              <a:gd name="connsiteX123" fmla="*/ 120608 w 166500"/>
              <a:gd name="connsiteY123" fmla="*/ 12069 h 158365"/>
              <a:gd name="connsiteX124" fmla="*/ 128434 w 166500"/>
              <a:gd name="connsiteY124" fmla="*/ 14325 h 158365"/>
              <a:gd name="connsiteX125" fmla="*/ 132943 w 166500"/>
              <a:gd name="connsiteY125" fmla="*/ 18834 h 158365"/>
              <a:gd name="connsiteX126" fmla="*/ 137453 w 166500"/>
              <a:gd name="connsiteY126" fmla="*/ 18834 h 158365"/>
              <a:gd name="connsiteX127" fmla="*/ 140769 w 166500"/>
              <a:gd name="connsiteY127" fmla="*/ 27853 h 158365"/>
              <a:gd name="connsiteX128" fmla="*/ 145278 w 166500"/>
              <a:gd name="connsiteY128" fmla="*/ 30108 h 158365"/>
              <a:gd name="connsiteX129" fmla="*/ 146340 w 166500"/>
              <a:gd name="connsiteY129" fmla="*/ 33424 h 158365"/>
              <a:gd name="connsiteX130" fmla="*/ 147401 w 166500"/>
              <a:gd name="connsiteY130" fmla="*/ 41249 h 158365"/>
              <a:gd name="connsiteX131" fmla="*/ 147401 w 166500"/>
              <a:gd name="connsiteY131" fmla="*/ 45759 h 158365"/>
              <a:gd name="connsiteX132" fmla="*/ 144085 w 166500"/>
              <a:gd name="connsiteY132" fmla="*/ 50268 h 158365"/>
              <a:gd name="connsiteX133" fmla="*/ 144085 w 166500"/>
              <a:gd name="connsiteY133" fmla="*/ 57033 h 158365"/>
              <a:gd name="connsiteX134" fmla="*/ 148594 w 166500"/>
              <a:gd name="connsiteY134" fmla="*/ 59288 h 158365"/>
              <a:gd name="connsiteX135" fmla="*/ 153104 w 166500"/>
              <a:gd name="connsiteY135" fmla="*/ 55972 h 158365"/>
              <a:gd name="connsiteX136" fmla="*/ 156420 w 166500"/>
              <a:gd name="connsiteY136" fmla="*/ 52524 h 158365"/>
              <a:gd name="connsiteX137" fmla="*/ 163184 w 166500"/>
              <a:gd name="connsiteY137" fmla="*/ 51463 h 158365"/>
              <a:gd name="connsiteX138" fmla="*/ 166500 w 166500"/>
              <a:gd name="connsiteY138" fmla="*/ 55972 h 158365"/>
              <a:gd name="connsiteX139" fmla="*/ 166500 w 166500"/>
              <a:gd name="connsiteY139" fmla="*/ 66052 h 158365"/>
              <a:gd name="connsiteX140" fmla="*/ 160929 w 166500"/>
              <a:gd name="connsiteY140" fmla="*/ 72817 h 158365"/>
              <a:gd name="connsiteX141" fmla="*/ 155359 w 166500"/>
              <a:gd name="connsiteY141" fmla="*/ 74011 h 158365"/>
              <a:gd name="connsiteX142" fmla="*/ 150849 w 166500"/>
              <a:gd name="connsiteY142" fmla="*/ 78520 h 158365"/>
              <a:gd name="connsiteX143" fmla="*/ 146340 w 166500"/>
              <a:gd name="connsiteY143" fmla="*/ 85284 h 158365"/>
              <a:gd name="connsiteX144" fmla="*/ 147401 w 166500"/>
              <a:gd name="connsiteY144" fmla="*/ 89794 h 158365"/>
              <a:gd name="connsiteX145" fmla="*/ 149655 w 166500"/>
              <a:gd name="connsiteY145" fmla="*/ 90855 h 158365"/>
              <a:gd name="connsiteX146" fmla="*/ 148594 w 166500"/>
              <a:gd name="connsiteY146" fmla="*/ 96426 h 158365"/>
              <a:gd name="connsiteX147" fmla="*/ 146340 w 166500"/>
              <a:gd name="connsiteY147" fmla="*/ 102129 h 158365"/>
              <a:gd name="connsiteX148" fmla="*/ 144085 w 166500"/>
              <a:gd name="connsiteY148" fmla="*/ 105445 h 158365"/>
              <a:gd name="connsiteX149" fmla="*/ 144085 w 166500"/>
              <a:gd name="connsiteY149" fmla="*/ 104251 h 158365"/>
              <a:gd name="connsiteX150" fmla="*/ 138514 w 166500"/>
              <a:gd name="connsiteY150" fmla="*/ 106506 h 158365"/>
              <a:gd name="connsiteX151" fmla="*/ 135198 w 166500"/>
              <a:gd name="connsiteY151" fmla="*/ 108760 h 158365"/>
              <a:gd name="connsiteX152" fmla="*/ 121669 w 166500"/>
              <a:gd name="connsiteY152" fmla="*/ 113271 h 158365"/>
              <a:gd name="connsiteX153" fmla="*/ 113844 w 166500"/>
              <a:gd name="connsiteY153" fmla="*/ 111016 h 158365"/>
              <a:gd name="connsiteX154" fmla="*/ 111589 w 166500"/>
              <a:gd name="connsiteY154" fmla="*/ 114331 h 158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66500" h="158365">
                <a:moveTo>
                  <a:pt x="111456" y="114331"/>
                </a:moveTo>
                <a:lnTo>
                  <a:pt x="109202" y="114331"/>
                </a:lnTo>
                <a:lnTo>
                  <a:pt x="109202" y="117780"/>
                </a:lnTo>
                <a:lnTo>
                  <a:pt x="108141" y="124545"/>
                </a:lnTo>
                <a:lnTo>
                  <a:pt x="105886" y="130247"/>
                </a:lnTo>
                <a:lnTo>
                  <a:pt x="106947" y="133563"/>
                </a:lnTo>
                <a:lnTo>
                  <a:pt x="104692" y="135818"/>
                </a:lnTo>
                <a:lnTo>
                  <a:pt x="97928" y="144838"/>
                </a:lnTo>
                <a:lnTo>
                  <a:pt x="94612" y="147092"/>
                </a:lnTo>
                <a:lnTo>
                  <a:pt x="92357" y="151603"/>
                </a:lnTo>
                <a:lnTo>
                  <a:pt x="89041" y="152663"/>
                </a:lnTo>
                <a:lnTo>
                  <a:pt x="83470" y="151603"/>
                </a:lnTo>
                <a:lnTo>
                  <a:pt x="80155" y="149347"/>
                </a:lnTo>
                <a:lnTo>
                  <a:pt x="77900" y="152663"/>
                </a:lnTo>
                <a:lnTo>
                  <a:pt x="73390" y="158366"/>
                </a:lnTo>
                <a:lnTo>
                  <a:pt x="73390" y="156112"/>
                </a:lnTo>
                <a:lnTo>
                  <a:pt x="74451" y="151603"/>
                </a:lnTo>
                <a:lnTo>
                  <a:pt x="72196" y="150408"/>
                </a:lnTo>
                <a:lnTo>
                  <a:pt x="69942" y="151603"/>
                </a:lnTo>
                <a:lnTo>
                  <a:pt x="67687" y="148287"/>
                </a:lnTo>
                <a:lnTo>
                  <a:pt x="64371" y="144838"/>
                </a:lnTo>
                <a:lnTo>
                  <a:pt x="64371" y="139267"/>
                </a:lnTo>
                <a:lnTo>
                  <a:pt x="65432" y="134758"/>
                </a:lnTo>
                <a:lnTo>
                  <a:pt x="65432" y="126931"/>
                </a:lnTo>
                <a:lnTo>
                  <a:pt x="64371" y="124677"/>
                </a:lnTo>
                <a:lnTo>
                  <a:pt x="64371" y="110088"/>
                </a:lnTo>
                <a:lnTo>
                  <a:pt x="61055" y="105578"/>
                </a:lnTo>
                <a:lnTo>
                  <a:pt x="58800" y="97752"/>
                </a:lnTo>
                <a:lnTo>
                  <a:pt x="56546" y="92182"/>
                </a:lnTo>
                <a:lnTo>
                  <a:pt x="50975" y="92182"/>
                </a:lnTo>
                <a:lnTo>
                  <a:pt x="50975" y="98946"/>
                </a:lnTo>
                <a:lnTo>
                  <a:pt x="54291" y="102394"/>
                </a:lnTo>
                <a:lnTo>
                  <a:pt x="54291" y="107965"/>
                </a:lnTo>
                <a:lnTo>
                  <a:pt x="50975" y="112474"/>
                </a:lnTo>
                <a:lnTo>
                  <a:pt x="50975" y="115923"/>
                </a:lnTo>
                <a:lnTo>
                  <a:pt x="55484" y="121494"/>
                </a:lnTo>
                <a:lnTo>
                  <a:pt x="53230" y="128259"/>
                </a:lnTo>
                <a:lnTo>
                  <a:pt x="52169" y="133828"/>
                </a:lnTo>
                <a:lnTo>
                  <a:pt x="48853" y="143909"/>
                </a:lnTo>
                <a:lnTo>
                  <a:pt x="45537" y="143909"/>
                </a:lnTo>
                <a:lnTo>
                  <a:pt x="41027" y="141655"/>
                </a:lnTo>
                <a:lnTo>
                  <a:pt x="36518" y="137144"/>
                </a:lnTo>
                <a:lnTo>
                  <a:pt x="32008" y="123615"/>
                </a:lnTo>
                <a:lnTo>
                  <a:pt x="37579" y="118046"/>
                </a:lnTo>
                <a:lnTo>
                  <a:pt x="38640" y="110219"/>
                </a:lnTo>
                <a:lnTo>
                  <a:pt x="39701" y="103455"/>
                </a:lnTo>
                <a:lnTo>
                  <a:pt x="39701" y="101201"/>
                </a:lnTo>
                <a:lnTo>
                  <a:pt x="38640" y="96691"/>
                </a:lnTo>
                <a:lnTo>
                  <a:pt x="35324" y="94436"/>
                </a:lnTo>
                <a:lnTo>
                  <a:pt x="33069" y="92182"/>
                </a:lnTo>
                <a:lnTo>
                  <a:pt x="32008" y="89926"/>
                </a:lnTo>
                <a:lnTo>
                  <a:pt x="27498" y="88733"/>
                </a:lnTo>
                <a:lnTo>
                  <a:pt x="27498" y="86478"/>
                </a:lnTo>
                <a:lnTo>
                  <a:pt x="24183" y="85417"/>
                </a:lnTo>
                <a:lnTo>
                  <a:pt x="20867" y="86478"/>
                </a:lnTo>
                <a:lnTo>
                  <a:pt x="21928" y="89926"/>
                </a:lnTo>
                <a:lnTo>
                  <a:pt x="26437" y="93242"/>
                </a:lnTo>
                <a:lnTo>
                  <a:pt x="26437" y="98813"/>
                </a:lnTo>
                <a:lnTo>
                  <a:pt x="30947" y="98813"/>
                </a:lnTo>
                <a:lnTo>
                  <a:pt x="34263" y="102262"/>
                </a:lnTo>
                <a:lnTo>
                  <a:pt x="30947" y="107832"/>
                </a:lnTo>
                <a:lnTo>
                  <a:pt x="28692" y="114597"/>
                </a:lnTo>
                <a:cubicBezTo>
                  <a:pt x="16755" y="109026"/>
                  <a:pt x="14368" y="109424"/>
                  <a:pt x="7338" y="96558"/>
                </a:cubicBezTo>
                <a:lnTo>
                  <a:pt x="5083" y="97752"/>
                </a:lnTo>
                <a:lnTo>
                  <a:pt x="4022" y="103322"/>
                </a:lnTo>
                <a:lnTo>
                  <a:pt x="706" y="104384"/>
                </a:lnTo>
                <a:cubicBezTo>
                  <a:pt x="-3008" y="86213"/>
                  <a:pt x="8266" y="73480"/>
                  <a:pt x="26570" y="72949"/>
                </a:cubicBezTo>
                <a:lnTo>
                  <a:pt x="28825" y="68439"/>
                </a:lnTo>
                <a:lnTo>
                  <a:pt x="32141" y="69633"/>
                </a:lnTo>
                <a:lnTo>
                  <a:pt x="34395" y="72949"/>
                </a:lnTo>
                <a:lnTo>
                  <a:pt x="35457" y="78520"/>
                </a:lnTo>
                <a:lnTo>
                  <a:pt x="39966" y="79714"/>
                </a:lnTo>
                <a:lnTo>
                  <a:pt x="42221" y="76265"/>
                </a:lnTo>
                <a:lnTo>
                  <a:pt x="47792" y="75204"/>
                </a:lnTo>
                <a:lnTo>
                  <a:pt x="50046" y="74143"/>
                </a:lnTo>
                <a:lnTo>
                  <a:pt x="53362" y="74143"/>
                </a:lnTo>
                <a:lnTo>
                  <a:pt x="53362" y="69633"/>
                </a:lnTo>
                <a:lnTo>
                  <a:pt x="50046" y="65124"/>
                </a:lnTo>
                <a:lnTo>
                  <a:pt x="48985" y="61808"/>
                </a:lnTo>
                <a:lnTo>
                  <a:pt x="51240" y="57298"/>
                </a:lnTo>
                <a:lnTo>
                  <a:pt x="51240" y="52789"/>
                </a:lnTo>
                <a:lnTo>
                  <a:pt x="47924" y="50534"/>
                </a:lnTo>
                <a:lnTo>
                  <a:pt x="45669" y="53983"/>
                </a:lnTo>
                <a:lnTo>
                  <a:pt x="43415" y="59553"/>
                </a:lnTo>
                <a:lnTo>
                  <a:pt x="38905" y="65124"/>
                </a:lnTo>
                <a:lnTo>
                  <a:pt x="36650" y="66185"/>
                </a:lnTo>
                <a:lnTo>
                  <a:pt x="34395" y="62869"/>
                </a:lnTo>
                <a:lnTo>
                  <a:pt x="35457" y="57298"/>
                </a:lnTo>
                <a:lnTo>
                  <a:pt x="34395" y="55044"/>
                </a:lnTo>
                <a:lnTo>
                  <a:pt x="28825" y="51728"/>
                </a:lnTo>
                <a:cubicBezTo>
                  <a:pt x="30018" y="28251"/>
                  <a:pt x="13439" y="25731"/>
                  <a:pt x="27764" y="0"/>
                </a:cubicBezTo>
                <a:lnTo>
                  <a:pt x="33334" y="0"/>
                </a:lnTo>
                <a:lnTo>
                  <a:pt x="38905" y="2255"/>
                </a:lnTo>
                <a:lnTo>
                  <a:pt x="37844" y="7825"/>
                </a:lnTo>
                <a:lnTo>
                  <a:pt x="35589" y="16845"/>
                </a:lnTo>
                <a:lnTo>
                  <a:pt x="31080" y="28119"/>
                </a:lnTo>
                <a:lnTo>
                  <a:pt x="33334" y="33689"/>
                </a:lnTo>
                <a:lnTo>
                  <a:pt x="37844" y="32629"/>
                </a:lnTo>
                <a:lnTo>
                  <a:pt x="41160" y="26925"/>
                </a:lnTo>
                <a:lnTo>
                  <a:pt x="44476" y="29180"/>
                </a:lnTo>
                <a:lnTo>
                  <a:pt x="47792" y="29180"/>
                </a:lnTo>
                <a:lnTo>
                  <a:pt x="51107" y="22415"/>
                </a:lnTo>
                <a:lnTo>
                  <a:pt x="55617" y="20161"/>
                </a:lnTo>
                <a:lnTo>
                  <a:pt x="60127" y="14590"/>
                </a:lnTo>
                <a:lnTo>
                  <a:pt x="61188" y="17905"/>
                </a:lnTo>
                <a:lnTo>
                  <a:pt x="58933" y="25731"/>
                </a:lnTo>
                <a:lnTo>
                  <a:pt x="55617" y="27986"/>
                </a:lnTo>
                <a:lnTo>
                  <a:pt x="51107" y="35812"/>
                </a:lnTo>
                <a:lnTo>
                  <a:pt x="48853" y="43637"/>
                </a:lnTo>
                <a:lnTo>
                  <a:pt x="53362" y="44698"/>
                </a:lnTo>
                <a:cubicBezTo>
                  <a:pt x="61320" y="29577"/>
                  <a:pt x="67156" y="36342"/>
                  <a:pt x="69146" y="17641"/>
                </a:cubicBezTo>
                <a:lnTo>
                  <a:pt x="74717" y="24404"/>
                </a:lnTo>
                <a:lnTo>
                  <a:pt x="75778" y="29976"/>
                </a:lnTo>
                <a:lnTo>
                  <a:pt x="79093" y="33292"/>
                </a:lnTo>
                <a:lnTo>
                  <a:pt x="80155" y="28782"/>
                </a:lnTo>
                <a:lnTo>
                  <a:pt x="82409" y="23211"/>
                </a:lnTo>
                <a:lnTo>
                  <a:pt x="86919" y="19895"/>
                </a:lnTo>
                <a:lnTo>
                  <a:pt x="91429" y="12069"/>
                </a:lnTo>
                <a:lnTo>
                  <a:pt x="96999" y="8754"/>
                </a:lnTo>
                <a:lnTo>
                  <a:pt x="99254" y="12069"/>
                </a:lnTo>
                <a:lnTo>
                  <a:pt x="103764" y="10876"/>
                </a:lnTo>
                <a:lnTo>
                  <a:pt x="108273" y="10876"/>
                </a:lnTo>
                <a:lnTo>
                  <a:pt x="112783" y="12069"/>
                </a:lnTo>
                <a:lnTo>
                  <a:pt x="120608" y="12069"/>
                </a:lnTo>
                <a:lnTo>
                  <a:pt x="128434" y="14325"/>
                </a:lnTo>
                <a:lnTo>
                  <a:pt x="132943" y="18834"/>
                </a:lnTo>
                <a:lnTo>
                  <a:pt x="137453" y="18834"/>
                </a:lnTo>
                <a:lnTo>
                  <a:pt x="140769" y="27853"/>
                </a:lnTo>
                <a:lnTo>
                  <a:pt x="145278" y="30108"/>
                </a:lnTo>
                <a:lnTo>
                  <a:pt x="146340" y="33424"/>
                </a:lnTo>
                <a:lnTo>
                  <a:pt x="147401" y="41249"/>
                </a:lnTo>
                <a:lnTo>
                  <a:pt x="147401" y="45759"/>
                </a:lnTo>
                <a:lnTo>
                  <a:pt x="144085" y="50268"/>
                </a:lnTo>
                <a:lnTo>
                  <a:pt x="144085" y="57033"/>
                </a:lnTo>
                <a:lnTo>
                  <a:pt x="148594" y="59288"/>
                </a:lnTo>
                <a:lnTo>
                  <a:pt x="153104" y="55972"/>
                </a:lnTo>
                <a:lnTo>
                  <a:pt x="156420" y="52524"/>
                </a:lnTo>
                <a:lnTo>
                  <a:pt x="163184" y="51463"/>
                </a:lnTo>
                <a:lnTo>
                  <a:pt x="166500" y="55972"/>
                </a:lnTo>
                <a:lnTo>
                  <a:pt x="166500" y="66052"/>
                </a:lnTo>
                <a:lnTo>
                  <a:pt x="160929" y="72817"/>
                </a:lnTo>
                <a:lnTo>
                  <a:pt x="155359" y="74011"/>
                </a:lnTo>
                <a:lnTo>
                  <a:pt x="150849" y="78520"/>
                </a:lnTo>
                <a:lnTo>
                  <a:pt x="146340" y="85284"/>
                </a:lnTo>
                <a:lnTo>
                  <a:pt x="147401" y="89794"/>
                </a:lnTo>
                <a:lnTo>
                  <a:pt x="149655" y="90855"/>
                </a:lnTo>
                <a:lnTo>
                  <a:pt x="148594" y="96426"/>
                </a:lnTo>
                <a:lnTo>
                  <a:pt x="146340" y="102129"/>
                </a:lnTo>
                <a:lnTo>
                  <a:pt x="144085" y="105445"/>
                </a:lnTo>
                <a:lnTo>
                  <a:pt x="144085" y="104251"/>
                </a:lnTo>
                <a:lnTo>
                  <a:pt x="138514" y="106506"/>
                </a:lnTo>
                <a:lnTo>
                  <a:pt x="135198" y="108760"/>
                </a:lnTo>
                <a:lnTo>
                  <a:pt x="121669" y="113271"/>
                </a:lnTo>
                <a:lnTo>
                  <a:pt x="113844" y="111016"/>
                </a:lnTo>
                <a:lnTo>
                  <a:pt x="111589" y="114331"/>
                </a:lnTo>
              </a:path>
            </a:pathLst>
          </a:custGeom>
          <a:solidFill>
            <a:schemeClr val="bg1">
              <a:lumMod val="85000"/>
            </a:schemeClr>
          </a:solidFill>
          <a:ln w="13251" cap="flat">
            <a:noFill/>
            <a:prstDash val="solid"/>
            <a:miter/>
          </a:ln>
        </p:spPr>
        <p:txBody>
          <a:bodyPr rtlCol="0" anchor="ctr"/>
          <a:lstStyle/>
          <a:p>
            <a:endParaRPr lang="en-FI" sz="816"/>
          </a:p>
        </p:txBody>
      </p:sp>
      <p:sp>
        <p:nvSpPr>
          <p:cNvPr id="1152" name="Freeform: Shape 1151">
            <a:extLst>
              <a:ext uri="{FF2B5EF4-FFF2-40B4-BE49-F238E27FC236}">
                <a16:creationId xmlns:a16="http://schemas.microsoft.com/office/drawing/2014/main" id="{8B010C8E-9869-C3CA-AB27-F8A1E254C7A8}"/>
              </a:ext>
            </a:extLst>
          </p:cNvPr>
          <p:cNvSpPr/>
          <p:nvPr/>
        </p:nvSpPr>
        <p:spPr>
          <a:xfrm>
            <a:off x="2534891" y="6424367"/>
            <a:ext cx="34774" cy="67321"/>
          </a:xfrm>
          <a:custGeom>
            <a:avLst/>
            <a:gdLst>
              <a:gd name="connsiteX0" fmla="*/ 0 w 76663"/>
              <a:gd name="connsiteY0" fmla="*/ 105843 h 148417"/>
              <a:gd name="connsiteX1" fmla="*/ 3316 w 76663"/>
              <a:gd name="connsiteY1" fmla="*/ 90058 h 148417"/>
              <a:gd name="connsiteX2" fmla="*/ 6632 w 76663"/>
              <a:gd name="connsiteY2" fmla="*/ 87804 h 148417"/>
              <a:gd name="connsiteX3" fmla="*/ 7693 w 76663"/>
              <a:gd name="connsiteY3" fmla="*/ 84356 h 148417"/>
              <a:gd name="connsiteX4" fmla="*/ 11009 w 76663"/>
              <a:gd name="connsiteY4" fmla="*/ 81040 h 148417"/>
              <a:gd name="connsiteX5" fmla="*/ 12070 w 76663"/>
              <a:gd name="connsiteY5" fmla="*/ 74275 h 148417"/>
              <a:gd name="connsiteX6" fmla="*/ 13131 w 76663"/>
              <a:gd name="connsiteY6" fmla="*/ 72020 h 148417"/>
              <a:gd name="connsiteX7" fmla="*/ 18702 w 76663"/>
              <a:gd name="connsiteY7" fmla="*/ 69766 h 148417"/>
              <a:gd name="connsiteX8" fmla="*/ 17508 w 76663"/>
              <a:gd name="connsiteY8" fmla="*/ 66318 h 148417"/>
              <a:gd name="connsiteX9" fmla="*/ 10743 w 76663"/>
              <a:gd name="connsiteY9" fmla="*/ 59553 h 148417"/>
              <a:gd name="connsiteX10" fmla="*/ 9682 w 76663"/>
              <a:gd name="connsiteY10" fmla="*/ 48279 h 148417"/>
              <a:gd name="connsiteX11" fmla="*/ 9682 w 76663"/>
              <a:gd name="connsiteY11" fmla="*/ 40453 h 148417"/>
              <a:gd name="connsiteX12" fmla="*/ 11937 w 76663"/>
              <a:gd name="connsiteY12" fmla="*/ 33688 h 148417"/>
              <a:gd name="connsiteX13" fmla="*/ 15253 w 76663"/>
              <a:gd name="connsiteY13" fmla="*/ 35944 h 148417"/>
              <a:gd name="connsiteX14" fmla="*/ 18569 w 76663"/>
              <a:gd name="connsiteY14" fmla="*/ 40453 h 148417"/>
              <a:gd name="connsiteX15" fmla="*/ 19630 w 76663"/>
              <a:gd name="connsiteY15" fmla="*/ 51726 h 148417"/>
              <a:gd name="connsiteX16" fmla="*/ 22946 w 76663"/>
              <a:gd name="connsiteY16" fmla="*/ 47217 h 148417"/>
              <a:gd name="connsiteX17" fmla="*/ 31965 w 76663"/>
              <a:gd name="connsiteY17" fmla="*/ 47217 h 148417"/>
              <a:gd name="connsiteX18" fmla="*/ 29710 w 76663"/>
              <a:gd name="connsiteY18" fmla="*/ 44964 h 148417"/>
              <a:gd name="connsiteX19" fmla="*/ 29710 w 76663"/>
              <a:gd name="connsiteY19" fmla="*/ 37137 h 148417"/>
              <a:gd name="connsiteX20" fmla="*/ 27455 w 76663"/>
              <a:gd name="connsiteY20" fmla="*/ 19099 h 148417"/>
              <a:gd name="connsiteX21" fmla="*/ 26394 w 76663"/>
              <a:gd name="connsiteY21" fmla="*/ 13529 h 148417"/>
              <a:gd name="connsiteX22" fmla="*/ 27455 w 76663"/>
              <a:gd name="connsiteY22" fmla="*/ 4509 h 148417"/>
              <a:gd name="connsiteX23" fmla="*/ 33026 w 76663"/>
              <a:gd name="connsiteY23" fmla="*/ 0 h 148417"/>
              <a:gd name="connsiteX24" fmla="*/ 37536 w 76663"/>
              <a:gd name="connsiteY24" fmla="*/ 4509 h 148417"/>
              <a:gd name="connsiteX25" fmla="*/ 42045 w 76663"/>
              <a:gd name="connsiteY25" fmla="*/ 12334 h 148417"/>
              <a:gd name="connsiteX26" fmla="*/ 42045 w 76663"/>
              <a:gd name="connsiteY26" fmla="*/ 20161 h 148417"/>
              <a:gd name="connsiteX27" fmla="*/ 39791 w 76663"/>
              <a:gd name="connsiteY27" fmla="*/ 33688 h 148417"/>
              <a:gd name="connsiteX28" fmla="*/ 40852 w 76663"/>
              <a:gd name="connsiteY28" fmla="*/ 43769 h 148417"/>
              <a:gd name="connsiteX29" fmla="*/ 41913 w 76663"/>
              <a:gd name="connsiteY29" fmla="*/ 49340 h 148417"/>
              <a:gd name="connsiteX30" fmla="*/ 41913 w 76663"/>
              <a:gd name="connsiteY30" fmla="*/ 56104 h 148417"/>
              <a:gd name="connsiteX31" fmla="*/ 40852 w 76663"/>
              <a:gd name="connsiteY31" fmla="*/ 66185 h 148417"/>
              <a:gd name="connsiteX32" fmla="*/ 41913 w 76663"/>
              <a:gd name="connsiteY32" fmla="*/ 67378 h 148417"/>
              <a:gd name="connsiteX33" fmla="*/ 44167 w 76663"/>
              <a:gd name="connsiteY33" fmla="*/ 66185 h 148417"/>
              <a:gd name="connsiteX34" fmla="*/ 45229 w 76663"/>
              <a:gd name="connsiteY34" fmla="*/ 60614 h 148417"/>
              <a:gd name="connsiteX35" fmla="*/ 47483 w 76663"/>
              <a:gd name="connsiteY35" fmla="*/ 55042 h 148417"/>
              <a:gd name="connsiteX36" fmla="*/ 49738 w 76663"/>
              <a:gd name="connsiteY36" fmla="*/ 51726 h 148417"/>
              <a:gd name="connsiteX37" fmla="*/ 46422 w 76663"/>
              <a:gd name="connsiteY37" fmla="*/ 49473 h 148417"/>
              <a:gd name="connsiteX38" fmla="*/ 45361 w 76663"/>
              <a:gd name="connsiteY38" fmla="*/ 43901 h 148417"/>
              <a:gd name="connsiteX39" fmla="*/ 43106 w 76663"/>
              <a:gd name="connsiteY39" fmla="*/ 37137 h 148417"/>
              <a:gd name="connsiteX40" fmla="*/ 46422 w 76663"/>
              <a:gd name="connsiteY40" fmla="*/ 33821 h 148417"/>
              <a:gd name="connsiteX41" fmla="*/ 49738 w 76663"/>
              <a:gd name="connsiteY41" fmla="*/ 29312 h 148417"/>
              <a:gd name="connsiteX42" fmla="*/ 51993 w 76663"/>
              <a:gd name="connsiteY42" fmla="*/ 20292 h 148417"/>
              <a:gd name="connsiteX43" fmla="*/ 49738 w 76663"/>
              <a:gd name="connsiteY43" fmla="*/ 13529 h 148417"/>
              <a:gd name="connsiteX44" fmla="*/ 47483 w 76663"/>
              <a:gd name="connsiteY44" fmla="*/ 5702 h 148417"/>
              <a:gd name="connsiteX45" fmla="*/ 55309 w 76663"/>
              <a:gd name="connsiteY45" fmla="*/ 5702 h 148417"/>
              <a:gd name="connsiteX46" fmla="*/ 57564 w 76663"/>
              <a:gd name="connsiteY46" fmla="*/ 11274 h 148417"/>
              <a:gd name="connsiteX47" fmla="*/ 59818 w 76663"/>
              <a:gd name="connsiteY47" fmla="*/ 19099 h 148417"/>
              <a:gd name="connsiteX48" fmla="*/ 63134 w 76663"/>
              <a:gd name="connsiteY48" fmla="*/ 21354 h 148417"/>
              <a:gd name="connsiteX49" fmla="*/ 69899 w 76663"/>
              <a:gd name="connsiteY49" fmla="*/ 23608 h 148417"/>
              <a:gd name="connsiteX50" fmla="*/ 69899 w 76663"/>
              <a:gd name="connsiteY50" fmla="*/ 22415 h 148417"/>
              <a:gd name="connsiteX51" fmla="*/ 76663 w 76663"/>
              <a:gd name="connsiteY51" fmla="*/ 31434 h 148417"/>
              <a:gd name="connsiteX52" fmla="*/ 75602 w 76663"/>
              <a:gd name="connsiteY52" fmla="*/ 31434 h 148417"/>
              <a:gd name="connsiteX53" fmla="*/ 74541 w 76663"/>
              <a:gd name="connsiteY53" fmla="*/ 32495 h 148417"/>
              <a:gd name="connsiteX54" fmla="*/ 74541 w 76663"/>
              <a:gd name="connsiteY54" fmla="*/ 41515 h 148417"/>
              <a:gd name="connsiteX55" fmla="*/ 73480 w 76663"/>
              <a:gd name="connsiteY55" fmla="*/ 43769 h 148417"/>
              <a:gd name="connsiteX56" fmla="*/ 72419 w 76663"/>
              <a:gd name="connsiteY56" fmla="*/ 49340 h 148417"/>
              <a:gd name="connsiteX57" fmla="*/ 71358 w 76663"/>
              <a:gd name="connsiteY57" fmla="*/ 56104 h 148417"/>
              <a:gd name="connsiteX58" fmla="*/ 68042 w 76663"/>
              <a:gd name="connsiteY58" fmla="*/ 64062 h 148417"/>
              <a:gd name="connsiteX59" fmla="*/ 66981 w 76663"/>
              <a:gd name="connsiteY59" fmla="*/ 68571 h 148417"/>
              <a:gd name="connsiteX60" fmla="*/ 68042 w 76663"/>
              <a:gd name="connsiteY60" fmla="*/ 73082 h 148417"/>
              <a:gd name="connsiteX61" fmla="*/ 73612 w 76663"/>
              <a:gd name="connsiteY61" fmla="*/ 76398 h 148417"/>
              <a:gd name="connsiteX62" fmla="*/ 73612 w 76663"/>
              <a:gd name="connsiteY62" fmla="*/ 80907 h 148417"/>
              <a:gd name="connsiteX63" fmla="*/ 70297 w 76663"/>
              <a:gd name="connsiteY63" fmla="*/ 85416 h 148417"/>
              <a:gd name="connsiteX64" fmla="*/ 62471 w 76663"/>
              <a:gd name="connsiteY64" fmla="*/ 86478 h 148417"/>
              <a:gd name="connsiteX65" fmla="*/ 56900 w 76663"/>
              <a:gd name="connsiteY65" fmla="*/ 90988 h 148417"/>
              <a:gd name="connsiteX66" fmla="*/ 54646 w 76663"/>
              <a:gd name="connsiteY66" fmla="*/ 100006 h 148417"/>
              <a:gd name="connsiteX67" fmla="*/ 54646 w 76663"/>
              <a:gd name="connsiteY67" fmla="*/ 105577 h 148417"/>
              <a:gd name="connsiteX68" fmla="*/ 49075 w 76663"/>
              <a:gd name="connsiteY68" fmla="*/ 113402 h 148417"/>
              <a:gd name="connsiteX69" fmla="*/ 49075 w 76663"/>
              <a:gd name="connsiteY69" fmla="*/ 126931 h 148417"/>
              <a:gd name="connsiteX70" fmla="*/ 51330 w 76663"/>
              <a:gd name="connsiteY70" fmla="*/ 125871 h 148417"/>
              <a:gd name="connsiteX71" fmla="*/ 55839 w 76663"/>
              <a:gd name="connsiteY71" fmla="*/ 128124 h 148417"/>
              <a:gd name="connsiteX72" fmla="*/ 50269 w 76663"/>
              <a:gd name="connsiteY72" fmla="*/ 137144 h 148417"/>
              <a:gd name="connsiteX73" fmla="*/ 45759 w 76663"/>
              <a:gd name="connsiteY73" fmla="*/ 139400 h 148417"/>
              <a:gd name="connsiteX74" fmla="*/ 42443 w 76663"/>
              <a:gd name="connsiteY74" fmla="*/ 148418 h 148417"/>
              <a:gd name="connsiteX75" fmla="*/ 37934 w 76663"/>
              <a:gd name="connsiteY75" fmla="*/ 148418 h 148417"/>
              <a:gd name="connsiteX76" fmla="*/ 33424 w 76663"/>
              <a:gd name="connsiteY76" fmla="*/ 147225 h 148417"/>
              <a:gd name="connsiteX77" fmla="*/ 27853 w 76663"/>
              <a:gd name="connsiteY77" fmla="*/ 144969 h 148417"/>
              <a:gd name="connsiteX78" fmla="*/ 26792 w 76663"/>
              <a:gd name="connsiteY78" fmla="*/ 142716 h 148417"/>
              <a:gd name="connsiteX79" fmla="*/ 30108 w 76663"/>
              <a:gd name="connsiteY79" fmla="*/ 134889 h 148417"/>
              <a:gd name="connsiteX80" fmla="*/ 32363 w 76663"/>
              <a:gd name="connsiteY80" fmla="*/ 129319 h 148417"/>
              <a:gd name="connsiteX81" fmla="*/ 29047 w 76663"/>
              <a:gd name="connsiteY81" fmla="*/ 126003 h 148417"/>
              <a:gd name="connsiteX82" fmla="*/ 24537 w 76663"/>
              <a:gd name="connsiteY82" fmla="*/ 127064 h 148417"/>
              <a:gd name="connsiteX83" fmla="*/ 18967 w 76663"/>
              <a:gd name="connsiteY83" fmla="*/ 131573 h 148417"/>
              <a:gd name="connsiteX84" fmla="*/ 15651 w 76663"/>
              <a:gd name="connsiteY84" fmla="*/ 134889 h 148417"/>
              <a:gd name="connsiteX85" fmla="*/ 12335 w 76663"/>
              <a:gd name="connsiteY85" fmla="*/ 131573 h 148417"/>
              <a:gd name="connsiteX86" fmla="*/ 14590 w 76663"/>
              <a:gd name="connsiteY86" fmla="*/ 130380 h 148417"/>
              <a:gd name="connsiteX87" fmla="*/ 13529 w 76663"/>
              <a:gd name="connsiteY87" fmla="*/ 121360 h 148417"/>
              <a:gd name="connsiteX88" fmla="*/ 11274 w 76663"/>
              <a:gd name="connsiteY88" fmla="*/ 112342 h 148417"/>
              <a:gd name="connsiteX89" fmla="*/ 5703 w 76663"/>
              <a:gd name="connsiteY89" fmla="*/ 107832 h 148417"/>
              <a:gd name="connsiteX90" fmla="*/ 3448 w 76663"/>
              <a:gd name="connsiteY90" fmla="*/ 104384 h 148417"/>
              <a:gd name="connsiteX91" fmla="*/ 133 w 76663"/>
              <a:gd name="connsiteY91" fmla="*/ 105577 h 14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6663" h="148417">
                <a:moveTo>
                  <a:pt x="0" y="105843"/>
                </a:moveTo>
                <a:cubicBezTo>
                  <a:pt x="928" y="100404"/>
                  <a:pt x="1989" y="95497"/>
                  <a:pt x="3316" y="90058"/>
                </a:cubicBezTo>
                <a:lnTo>
                  <a:pt x="6632" y="87804"/>
                </a:lnTo>
                <a:lnTo>
                  <a:pt x="7693" y="84356"/>
                </a:lnTo>
                <a:lnTo>
                  <a:pt x="11009" y="81040"/>
                </a:lnTo>
                <a:lnTo>
                  <a:pt x="12070" y="74275"/>
                </a:lnTo>
                <a:lnTo>
                  <a:pt x="13131" y="72020"/>
                </a:lnTo>
                <a:lnTo>
                  <a:pt x="18702" y="69766"/>
                </a:lnTo>
                <a:lnTo>
                  <a:pt x="17508" y="66318"/>
                </a:lnTo>
                <a:lnTo>
                  <a:pt x="10743" y="59553"/>
                </a:lnTo>
                <a:lnTo>
                  <a:pt x="9682" y="48279"/>
                </a:lnTo>
                <a:lnTo>
                  <a:pt x="9682" y="40453"/>
                </a:lnTo>
                <a:lnTo>
                  <a:pt x="11937" y="33688"/>
                </a:lnTo>
                <a:lnTo>
                  <a:pt x="15253" y="35944"/>
                </a:lnTo>
                <a:lnTo>
                  <a:pt x="18569" y="40453"/>
                </a:lnTo>
                <a:lnTo>
                  <a:pt x="19630" y="51726"/>
                </a:lnTo>
                <a:lnTo>
                  <a:pt x="22946" y="47217"/>
                </a:lnTo>
                <a:lnTo>
                  <a:pt x="31965" y="47217"/>
                </a:lnTo>
                <a:lnTo>
                  <a:pt x="29710" y="44964"/>
                </a:lnTo>
                <a:lnTo>
                  <a:pt x="29710" y="37137"/>
                </a:lnTo>
                <a:cubicBezTo>
                  <a:pt x="20956" y="33821"/>
                  <a:pt x="18304" y="25598"/>
                  <a:pt x="27455" y="19099"/>
                </a:cubicBezTo>
                <a:lnTo>
                  <a:pt x="26394" y="13529"/>
                </a:lnTo>
                <a:lnTo>
                  <a:pt x="27455" y="4509"/>
                </a:lnTo>
                <a:lnTo>
                  <a:pt x="33026" y="0"/>
                </a:lnTo>
                <a:lnTo>
                  <a:pt x="37536" y="4509"/>
                </a:lnTo>
                <a:lnTo>
                  <a:pt x="42045" y="12334"/>
                </a:lnTo>
                <a:lnTo>
                  <a:pt x="42045" y="20161"/>
                </a:lnTo>
                <a:lnTo>
                  <a:pt x="39791" y="33688"/>
                </a:lnTo>
                <a:lnTo>
                  <a:pt x="40852" y="43769"/>
                </a:lnTo>
                <a:lnTo>
                  <a:pt x="41913" y="49340"/>
                </a:lnTo>
                <a:lnTo>
                  <a:pt x="41913" y="56104"/>
                </a:lnTo>
                <a:lnTo>
                  <a:pt x="40852" y="66185"/>
                </a:lnTo>
                <a:lnTo>
                  <a:pt x="41913" y="67378"/>
                </a:lnTo>
                <a:lnTo>
                  <a:pt x="44167" y="66185"/>
                </a:lnTo>
                <a:lnTo>
                  <a:pt x="45229" y="60614"/>
                </a:lnTo>
                <a:lnTo>
                  <a:pt x="47483" y="55042"/>
                </a:lnTo>
                <a:lnTo>
                  <a:pt x="49738" y="51726"/>
                </a:lnTo>
                <a:lnTo>
                  <a:pt x="46422" y="49473"/>
                </a:lnTo>
                <a:lnTo>
                  <a:pt x="45361" y="43901"/>
                </a:lnTo>
                <a:lnTo>
                  <a:pt x="43106" y="37137"/>
                </a:lnTo>
                <a:lnTo>
                  <a:pt x="46422" y="33821"/>
                </a:lnTo>
                <a:lnTo>
                  <a:pt x="49738" y="29312"/>
                </a:lnTo>
                <a:lnTo>
                  <a:pt x="51993" y="20292"/>
                </a:lnTo>
                <a:lnTo>
                  <a:pt x="49738" y="13529"/>
                </a:lnTo>
                <a:lnTo>
                  <a:pt x="47483" y="5702"/>
                </a:lnTo>
                <a:lnTo>
                  <a:pt x="55309" y="5702"/>
                </a:lnTo>
                <a:lnTo>
                  <a:pt x="57564" y="11274"/>
                </a:lnTo>
                <a:lnTo>
                  <a:pt x="59818" y="19099"/>
                </a:lnTo>
                <a:lnTo>
                  <a:pt x="63134" y="21354"/>
                </a:lnTo>
                <a:lnTo>
                  <a:pt x="69899" y="23608"/>
                </a:lnTo>
                <a:lnTo>
                  <a:pt x="69899" y="22415"/>
                </a:lnTo>
                <a:lnTo>
                  <a:pt x="76663" y="31434"/>
                </a:lnTo>
                <a:lnTo>
                  <a:pt x="75602" y="31434"/>
                </a:lnTo>
                <a:lnTo>
                  <a:pt x="74541" y="32495"/>
                </a:lnTo>
                <a:lnTo>
                  <a:pt x="74541" y="41515"/>
                </a:lnTo>
                <a:lnTo>
                  <a:pt x="73480" y="43769"/>
                </a:lnTo>
                <a:lnTo>
                  <a:pt x="72419" y="49340"/>
                </a:lnTo>
                <a:lnTo>
                  <a:pt x="71358" y="56104"/>
                </a:lnTo>
                <a:lnTo>
                  <a:pt x="68042" y="64062"/>
                </a:lnTo>
                <a:lnTo>
                  <a:pt x="66981" y="68571"/>
                </a:lnTo>
                <a:lnTo>
                  <a:pt x="68042" y="73082"/>
                </a:lnTo>
                <a:lnTo>
                  <a:pt x="73612" y="76398"/>
                </a:lnTo>
                <a:lnTo>
                  <a:pt x="73612" y="80907"/>
                </a:lnTo>
                <a:lnTo>
                  <a:pt x="70297" y="85416"/>
                </a:lnTo>
                <a:lnTo>
                  <a:pt x="62471" y="86478"/>
                </a:lnTo>
                <a:lnTo>
                  <a:pt x="56900" y="90988"/>
                </a:lnTo>
                <a:lnTo>
                  <a:pt x="54646" y="100006"/>
                </a:lnTo>
                <a:lnTo>
                  <a:pt x="54646" y="105577"/>
                </a:lnTo>
                <a:lnTo>
                  <a:pt x="49075" y="113402"/>
                </a:lnTo>
                <a:lnTo>
                  <a:pt x="49075" y="126931"/>
                </a:lnTo>
                <a:lnTo>
                  <a:pt x="51330" y="125871"/>
                </a:lnTo>
                <a:lnTo>
                  <a:pt x="55839" y="128124"/>
                </a:lnTo>
                <a:lnTo>
                  <a:pt x="50269" y="137144"/>
                </a:lnTo>
                <a:lnTo>
                  <a:pt x="45759" y="139400"/>
                </a:lnTo>
                <a:lnTo>
                  <a:pt x="42443" y="148418"/>
                </a:lnTo>
                <a:lnTo>
                  <a:pt x="37934" y="148418"/>
                </a:lnTo>
                <a:lnTo>
                  <a:pt x="33424" y="147225"/>
                </a:lnTo>
                <a:lnTo>
                  <a:pt x="27853" y="144969"/>
                </a:lnTo>
                <a:lnTo>
                  <a:pt x="26792" y="142716"/>
                </a:lnTo>
                <a:lnTo>
                  <a:pt x="30108" y="134889"/>
                </a:lnTo>
                <a:lnTo>
                  <a:pt x="32363" y="129319"/>
                </a:lnTo>
                <a:lnTo>
                  <a:pt x="29047" y="126003"/>
                </a:lnTo>
                <a:lnTo>
                  <a:pt x="24537" y="127064"/>
                </a:lnTo>
                <a:lnTo>
                  <a:pt x="18967" y="131573"/>
                </a:lnTo>
                <a:lnTo>
                  <a:pt x="15651" y="134889"/>
                </a:lnTo>
                <a:lnTo>
                  <a:pt x="12335" y="131573"/>
                </a:lnTo>
                <a:lnTo>
                  <a:pt x="14590" y="130380"/>
                </a:lnTo>
                <a:lnTo>
                  <a:pt x="13529" y="121360"/>
                </a:lnTo>
                <a:lnTo>
                  <a:pt x="11274" y="112342"/>
                </a:lnTo>
                <a:lnTo>
                  <a:pt x="5703" y="107832"/>
                </a:lnTo>
                <a:lnTo>
                  <a:pt x="3448" y="104384"/>
                </a:lnTo>
                <a:lnTo>
                  <a:pt x="133" y="105577"/>
                </a:lnTo>
              </a:path>
            </a:pathLst>
          </a:custGeom>
          <a:solidFill>
            <a:schemeClr val="bg1">
              <a:lumMod val="85000"/>
            </a:schemeClr>
          </a:solidFill>
          <a:ln w="13251" cap="flat">
            <a:noFill/>
            <a:prstDash val="solid"/>
            <a:miter/>
          </a:ln>
        </p:spPr>
        <p:txBody>
          <a:bodyPr rtlCol="0" anchor="ctr"/>
          <a:lstStyle/>
          <a:p>
            <a:endParaRPr lang="en-FI" sz="816"/>
          </a:p>
        </p:txBody>
      </p:sp>
      <p:sp>
        <p:nvSpPr>
          <p:cNvPr id="1153" name="Freeform: Shape 1152">
            <a:extLst>
              <a:ext uri="{FF2B5EF4-FFF2-40B4-BE49-F238E27FC236}">
                <a16:creationId xmlns:a16="http://schemas.microsoft.com/office/drawing/2014/main" id="{5165C484-F94F-4D06-0FF3-904B1B4B5241}"/>
              </a:ext>
            </a:extLst>
          </p:cNvPr>
          <p:cNvSpPr/>
          <p:nvPr/>
        </p:nvSpPr>
        <p:spPr>
          <a:xfrm>
            <a:off x="2556368" y="6468105"/>
            <a:ext cx="105765" cy="83264"/>
          </a:xfrm>
          <a:custGeom>
            <a:avLst/>
            <a:gdLst>
              <a:gd name="connsiteX0" fmla="*/ 1061 w 233172"/>
              <a:gd name="connsiteY0" fmla="*/ 164732 h 183566"/>
              <a:gd name="connsiteX1" fmla="*/ 6632 w 233172"/>
              <a:gd name="connsiteY1" fmla="*/ 161416 h 183566"/>
              <a:gd name="connsiteX2" fmla="*/ 12202 w 233172"/>
              <a:gd name="connsiteY2" fmla="*/ 156907 h 183566"/>
              <a:gd name="connsiteX3" fmla="*/ 17773 w 233172"/>
              <a:gd name="connsiteY3" fmla="*/ 150142 h 183566"/>
              <a:gd name="connsiteX4" fmla="*/ 21089 w 233172"/>
              <a:gd name="connsiteY4" fmla="*/ 146694 h 183566"/>
              <a:gd name="connsiteX5" fmla="*/ 25599 w 233172"/>
              <a:gd name="connsiteY5" fmla="*/ 147887 h 183566"/>
              <a:gd name="connsiteX6" fmla="*/ 25599 w 233172"/>
              <a:gd name="connsiteY6" fmla="*/ 144571 h 183566"/>
              <a:gd name="connsiteX7" fmla="*/ 30108 w 233172"/>
              <a:gd name="connsiteY7" fmla="*/ 141122 h 183566"/>
              <a:gd name="connsiteX8" fmla="*/ 33424 w 233172"/>
              <a:gd name="connsiteY8" fmla="*/ 141122 h 183566"/>
              <a:gd name="connsiteX9" fmla="*/ 36740 w 233172"/>
              <a:gd name="connsiteY9" fmla="*/ 140062 h 183566"/>
              <a:gd name="connsiteX10" fmla="*/ 40056 w 233172"/>
              <a:gd name="connsiteY10" fmla="*/ 137807 h 183566"/>
              <a:gd name="connsiteX11" fmla="*/ 40056 w 233172"/>
              <a:gd name="connsiteY11" fmla="*/ 135553 h 183566"/>
              <a:gd name="connsiteX12" fmla="*/ 35546 w 233172"/>
              <a:gd name="connsiteY12" fmla="*/ 137807 h 183566"/>
              <a:gd name="connsiteX13" fmla="*/ 28782 w 233172"/>
              <a:gd name="connsiteY13" fmla="*/ 137807 h 183566"/>
              <a:gd name="connsiteX14" fmla="*/ 27721 w 233172"/>
              <a:gd name="connsiteY14" fmla="*/ 133297 h 183566"/>
              <a:gd name="connsiteX15" fmla="*/ 29976 w 233172"/>
              <a:gd name="connsiteY15" fmla="*/ 127726 h 183566"/>
              <a:gd name="connsiteX16" fmla="*/ 35546 w 233172"/>
              <a:gd name="connsiteY16" fmla="*/ 124410 h 183566"/>
              <a:gd name="connsiteX17" fmla="*/ 43372 w 233172"/>
              <a:gd name="connsiteY17" fmla="*/ 122156 h 183566"/>
              <a:gd name="connsiteX18" fmla="*/ 51197 w 233172"/>
              <a:gd name="connsiteY18" fmla="*/ 118708 h 183566"/>
              <a:gd name="connsiteX19" fmla="*/ 52258 w 233172"/>
              <a:gd name="connsiteY19" fmla="*/ 122156 h 183566"/>
              <a:gd name="connsiteX20" fmla="*/ 53319 w 233172"/>
              <a:gd name="connsiteY20" fmla="*/ 125472 h 183566"/>
              <a:gd name="connsiteX21" fmla="*/ 56635 w 233172"/>
              <a:gd name="connsiteY21" fmla="*/ 128788 h 183566"/>
              <a:gd name="connsiteX22" fmla="*/ 57696 w 233172"/>
              <a:gd name="connsiteY22" fmla="*/ 132237 h 183566"/>
              <a:gd name="connsiteX23" fmla="*/ 64461 w 233172"/>
              <a:gd name="connsiteY23" fmla="*/ 134491 h 183566"/>
              <a:gd name="connsiteX24" fmla="*/ 65654 w 233172"/>
              <a:gd name="connsiteY24" fmla="*/ 129981 h 183566"/>
              <a:gd name="connsiteX25" fmla="*/ 74674 w 233172"/>
              <a:gd name="connsiteY25" fmla="*/ 128788 h 183566"/>
              <a:gd name="connsiteX26" fmla="*/ 76928 w 233172"/>
              <a:gd name="connsiteY26" fmla="*/ 131042 h 183566"/>
              <a:gd name="connsiteX27" fmla="*/ 77989 w 233172"/>
              <a:gd name="connsiteY27" fmla="*/ 133297 h 183566"/>
              <a:gd name="connsiteX28" fmla="*/ 81305 w 233172"/>
              <a:gd name="connsiteY28" fmla="*/ 133297 h 183566"/>
              <a:gd name="connsiteX29" fmla="*/ 88070 w 233172"/>
              <a:gd name="connsiteY29" fmla="*/ 131042 h 183566"/>
              <a:gd name="connsiteX30" fmla="*/ 90325 w 233172"/>
              <a:gd name="connsiteY30" fmla="*/ 128788 h 183566"/>
              <a:gd name="connsiteX31" fmla="*/ 85815 w 233172"/>
              <a:gd name="connsiteY31" fmla="*/ 126533 h 183566"/>
              <a:gd name="connsiteX32" fmla="*/ 79051 w 233172"/>
              <a:gd name="connsiteY32" fmla="*/ 125340 h 183566"/>
              <a:gd name="connsiteX33" fmla="*/ 71225 w 233172"/>
              <a:gd name="connsiteY33" fmla="*/ 123084 h 183566"/>
              <a:gd name="connsiteX34" fmla="*/ 66715 w 233172"/>
              <a:gd name="connsiteY34" fmla="*/ 119768 h 183566"/>
              <a:gd name="connsiteX35" fmla="*/ 65654 w 233172"/>
              <a:gd name="connsiteY35" fmla="*/ 116452 h 183566"/>
              <a:gd name="connsiteX36" fmla="*/ 65654 w 233172"/>
              <a:gd name="connsiteY36" fmla="*/ 111943 h 183566"/>
              <a:gd name="connsiteX37" fmla="*/ 68970 w 233172"/>
              <a:gd name="connsiteY37" fmla="*/ 109688 h 183566"/>
              <a:gd name="connsiteX38" fmla="*/ 76796 w 233172"/>
              <a:gd name="connsiteY38" fmla="*/ 107434 h 183566"/>
              <a:gd name="connsiteX39" fmla="*/ 81305 w 233172"/>
              <a:gd name="connsiteY39" fmla="*/ 102923 h 183566"/>
              <a:gd name="connsiteX40" fmla="*/ 83560 w 233172"/>
              <a:gd name="connsiteY40" fmla="*/ 99608 h 183566"/>
              <a:gd name="connsiteX41" fmla="*/ 89131 w 233172"/>
              <a:gd name="connsiteY41" fmla="*/ 94038 h 183566"/>
              <a:gd name="connsiteX42" fmla="*/ 92447 w 233172"/>
              <a:gd name="connsiteY42" fmla="*/ 89529 h 183566"/>
              <a:gd name="connsiteX43" fmla="*/ 122820 w 233172"/>
              <a:gd name="connsiteY43" fmla="*/ 63664 h 183566"/>
              <a:gd name="connsiteX44" fmla="*/ 122820 w 233172"/>
              <a:gd name="connsiteY44" fmla="*/ 58093 h 183566"/>
              <a:gd name="connsiteX45" fmla="*/ 127330 w 233172"/>
              <a:gd name="connsiteY45" fmla="*/ 58093 h 183566"/>
              <a:gd name="connsiteX46" fmla="*/ 128391 w 233172"/>
              <a:gd name="connsiteY46" fmla="*/ 61409 h 183566"/>
              <a:gd name="connsiteX47" fmla="*/ 132900 w 233172"/>
              <a:gd name="connsiteY47" fmla="*/ 64724 h 183566"/>
              <a:gd name="connsiteX48" fmla="*/ 138471 w 233172"/>
              <a:gd name="connsiteY48" fmla="*/ 64724 h 183566"/>
              <a:gd name="connsiteX49" fmla="*/ 139532 w 233172"/>
              <a:gd name="connsiteY49" fmla="*/ 68173 h 183566"/>
              <a:gd name="connsiteX50" fmla="*/ 130513 w 233172"/>
              <a:gd name="connsiteY50" fmla="*/ 72684 h 183566"/>
              <a:gd name="connsiteX51" fmla="*/ 133829 w 233172"/>
              <a:gd name="connsiteY51" fmla="*/ 74938 h 183566"/>
              <a:gd name="connsiteX52" fmla="*/ 137145 w 233172"/>
              <a:gd name="connsiteY52" fmla="*/ 72684 h 183566"/>
              <a:gd name="connsiteX53" fmla="*/ 141654 w 233172"/>
              <a:gd name="connsiteY53" fmla="*/ 74938 h 183566"/>
              <a:gd name="connsiteX54" fmla="*/ 147225 w 233172"/>
              <a:gd name="connsiteY54" fmla="*/ 72684 h 183566"/>
              <a:gd name="connsiteX55" fmla="*/ 153989 w 233172"/>
              <a:gd name="connsiteY55" fmla="*/ 73877 h 183566"/>
              <a:gd name="connsiteX56" fmla="*/ 163009 w 233172"/>
              <a:gd name="connsiteY56" fmla="*/ 72684 h 183566"/>
              <a:gd name="connsiteX57" fmla="*/ 168579 w 233172"/>
              <a:gd name="connsiteY57" fmla="*/ 71622 h 183566"/>
              <a:gd name="connsiteX58" fmla="*/ 169640 w 233172"/>
              <a:gd name="connsiteY58" fmla="*/ 69368 h 183566"/>
              <a:gd name="connsiteX59" fmla="*/ 167386 w 233172"/>
              <a:gd name="connsiteY59" fmla="*/ 64857 h 183566"/>
              <a:gd name="connsiteX60" fmla="*/ 167386 w 233172"/>
              <a:gd name="connsiteY60" fmla="*/ 59288 h 183566"/>
              <a:gd name="connsiteX61" fmla="*/ 171895 w 233172"/>
              <a:gd name="connsiteY61" fmla="*/ 60481 h 183566"/>
              <a:gd name="connsiteX62" fmla="*/ 176405 w 233172"/>
              <a:gd name="connsiteY62" fmla="*/ 58225 h 183566"/>
              <a:gd name="connsiteX63" fmla="*/ 177466 w 233172"/>
              <a:gd name="connsiteY63" fmla="*/ 53716 h 183566"/>
              <a:gd name="connsiteX64" fmla="*/ 176405 w 233172"/>
              <a:gd name="connsiteY64" fmla="*/ 49207 h 183566"/>
              <a:gd name="connsiteX65" fmla="*/ 178660 w 233172"/>
              <a:gd name="connsiteY65" fmla="*/ 45891 h 183566"/>
              <a:gd name="connsiteX66" fmla="*/ 178660 w 233172"/>
              <a:gd name="connsiteY66" fmla="*/ 41382 h 183566"/>
              <a:gd name="connsiteX67" fmla="*/ 175344 w 233172"/>
              <a:gd name="connsiteY67" fmla="*/ 39127 h 183566"/>
              <a:gd name="connsiteX68" fmla="*/ 170834 w 233172"/>
              <a:gd name="connsiteY68" fmla="*/ 41382 h 183566"/>
              <a:gd name="connsiteX69" fmla="*/ 164070 w 233172"/>
              <a:gd name="connsiteY69" fmla="*/ 42575 h 183566"/>
              <a:gd name="connsiteX70" fmla="*/ 140461 w 233172"/>
              <a:gd name="connsiteY70" fmla="*/ 42575 h 183566"/>
              <a:gd name="connsiteX71" fmla="*/ 130380 w 233172"/>
              <a:gd name="connsiteY71" fmla="*/ 41382 h 183566"/>
              <a:gd name="connsiteX72" fmla="*/ 127064 w 233172"/>
              <a:gd name="connsiteY72" fmla="*/ 35811 h 183566"/>
              <a:gd name="connsiteX73" fmla="*/ 131574 w 233172"/>
              <a:gd name="connsiteY73" fmla="*/ 34618 h 183566"/>
              <a:gd name="connsiteX74" fmla="*/ 133829 w 233172"/>
              <a:gd name="connsiteY74" fmla="*/ 31302 h 183566"/>
              <a:gd name="connsiteX75" fmla="*/ 134890 w 233172"/>
              <a:gd name="connsiteY75" fmla="*/ 27986 h 183566"/>
              <a:gd name="connsiteX76" fmla="*/ 133829 w 233172"/>
              <a:gd name="connsiteY76" fmla="*/ 24670 h 183566"/>
              <a:gd name="connsiteX77" fmla="*/ 134890 w 233172"/>
              <a:gd name="connsiteY77" fmla="*/ 21221 h 183566"/>
              <a:gd name="connsiteX78" fmla="*/ 139400 w 233172"/>
              <a:gd name="connsiteY78" fmla="*/ 23475 h 183566"/>
              <a:gd name="connsiteX79" fmla="*/ 141654 w 233172"/>
              <a:gd name="connsiteY79" fmla="*/ 21221 h 183566"/>
              <a:gd name="connsiteX80" fmla="*/ 152928 w 233172"/>
              <a:gd name="connsiteY80" fmla="*/ 23475 h 183566"/>
              <a:gd name="connsiteX81" fmla="*/ 160754 w 233172"/>
              <a:gd name="connsiteY81" fmla="*/ 27986 h 183566"/>
              <a:gd name="connsiteX82" fmla="*/ 164070 w 233172"/>
              <a:gd name="connsiteY82" fmla="*/ 34750 h 183566"/>
              <a:gd name="connsiteX83" fmla="*/ 167386 w 233172"/>
              <a:gd name="connsiteY83" fmla="*/ 33688 h 183566"/>
              <a:gd name="connsiteX84" fmla="*/ 165131 w 233172"/>
              <a:gd name="connsiteY84" fmla="*/ 30372 h 183566"/>
              <a:gd name="connsiteX85" fmla="*/ 168447 w 233172"/>
              <a:gd name="connsiteY85" fmla="*/ 26924 h 183566"/>
              <a:gd name="connsiteX86" fmla="*/ 171762 w 233172"/>
              <a:gd name="connsiteY86" fmla="*/ 21354 h 183566"/>
              <a:gd name="connsiteX87" fmla="*/ 167253 w 233172"/>
              <a:gd name="connsiteY87" fmla="*/ 20292 h 183566"/>
              <a:gd name="connsiteX88" fmla="*/ 164998 w 233172"/>
              <a:gd name="connsiteY88" fmla="*/ 16843 h 183566"/>
              <a:gd name="connsiteX89" fmla="*/ 162743 w 233172"/>
              <a:gd name="connsiteY89" fmla="*/ 12334 h 183566"/>
              <a:gd name="connsiteX90" fmla="*/ 160489 w 233172"/>
              <a:gd name="connsiteY90" fmla="*/ 13395 h 183566"/>
              <a:gd name="connsiteX91" fmla="*/ 155979 w 233172"/>
              <a:gd name="connsiteY91" fmla="*/ 11141 h 183566"/>
              <a:gd name="connsiteX92" fmla="*/ 150408 w 233172"/>
              <a:gd name="connsiteY92" fmla="*/ 7825 h 183566"/>
              <a:gd name="connsiteX93" fmla="*/ 150408 w 233172"/>
              <a:gd name="connsiteY93" fmla="*/ 5570 h 183566"/>
              <a:gd name="connsiteX94" fmla="*/ 154918 w 233172"/>
              <a:gd name="connsiteY94" fmla="*/ 4509 h 183566"/>
              <a:gd name="connsiteX95" fmla="*/ 159427 w 233172"/>
              <a:gd name="connsiteY95" fmla="*/ 2254 h 183566"/>
              <a:gd name="connsiteX96" fmla="*/ 169508 w 233172"/>
              <a:gd name="connsiteY96" fmla="*/ 0 h 183566"/>
              <a:gd name="connsiteX97" fmla="*/ 169508 w 233172"/>
              <a:gd name="connsiteY97" fmla="*/ 4509 h 183566"/>
              <a:gd name="connsiteX98" fmla="*/ 171762 w 233172"/>
              <a:gd name="connsiteY98" fmla="*/ 9018 h 183566"/>
              <a:gd name="connsiteX99" fmla="*/ 175078 w 233172"/>
              <a:gd name="connsiteY99" fmla="*/ 5702 h 183566"/>
              <a:gd name="connsiteX100" fmla="*/ 179588 w 233172"/>
              <a:gd name="connsiteY100" fmla="*/ 2387 h 183566"/>
              <a:gd name="connsiteX101" fmla="*/ 187413 w 233172"/>
              <a:gd name="connsiteY101" fmla="*/ 4642 h 183566"/>
              <a:gd name="connsiteX102" fmla="*/ 188475 w 233172"/>
              <a:gd name="connsiteY102" fmla="*/ 10212 h 183566"/>
              <a:gd name="connsiteX103" fmla="*/ 195239 w 233172"/>
              <a:gd name="connsiteY103" fmla="*/ 16976 h 183566"/>
              <a:gd name="connsiteX104" fmla="*/ 203064 w 233172"/>
              <a:gd name="connsiteY104" fmla="*/ 14722 h 183566"/>
              <a:gd name="connsiteX105" fmla="*/ 210890 w 233172"/>
              <a:gd name="connsiteY105" fmla="*/ 10212 h 183566"/>
              <a:gd name="connsiteX106" fmla="*/ 214206 w 233172"/>
              <a:gd name="connsiteY106" fmla="*/ 20292 h 183566"/>
              <a:gd name="connsiteX107" fmla="*/ 210890 w 233172"/>
              <a:gd name="connsiteY107" fmla="*/ 27056 h 183566"/>
              <a:gd name="connsiteX108" fmla="*/ 206380 w 233172"/>
              <a:gd name="connsiteY108" fmla="*/ 32760 h 183566"/>
              <a:gd name="connsiteX109" fmla="*/ 206380 w 233172"/>
              <a:gd name="connsiteY109" fmla="*/ 33821 h 183566"/>
              <a:gd name="connsiteX110" fmla="*/ 197361 w 233172"/>
              <a:gd name="connsiteY110" fmla="*/ 32760 h 183566"/>
              <a:gd name="connsiteX111" fmla="*/ 185026 w 233172"/>
              <a:gd name="connsiteY111" fmla="*/ 29312 h 183566"/>
              <a:gd name="connsiteX112" fmla="*/ 183965 w 233172"/>
              <a:gd name="connsiteY112" fmla="*/ 30505 h 183566"/>
              <a:gd name="connsiteX113" fmla="*/ 189536 w 233172"/>
              <a:gd name="connsiteY113" fmla="*/ 33821 h 183566"/>
              <a:gd name="connsiteX114" fmla="*/ 191790 w 233172"/>
              <a:gd name="connsiteY114" fmla="*/ 38330 h 183566"/>
              <a:gd name="connsiteX115" fmla="*/ 190729 w 233172"/>
              <a:gd name="connsiteY115" fmla="*/ 42841 h 183566"/>
              <a:gd name="connsiteX116" fmla="*/ 200810 w 233172"/>
              <a:gd name="connsiteY116" fmla="*/ 41646 h 183566"/>
              <a:gd name="connsiteX117" fmla="*/ 205319 w 233172"/>
              <a:gd name="connsiteY117" fmla="*/ 41646 h 183566"/>
              <a:gd name="connsiteX118" fmla="*/ 207574 w 233172"/>
              <a:gd name="connsiteY118" fmla="*/ 48411 h 183566"/>
              <a:gd name="connsiteX119" fmla="*/ 202003 w 233172"/>
              <a:gd name="connsiteY119" fmla="*/ 51726 h 183566"/>
              <a:gd name="connsiteX120" fmla="*/ 197494 w 233172"/>
              <a:gd name="connsiteY120" fmla="*/ 55042 h 183566"/>
              <a:gd name="connsiteX121" fmla="*/ 195239 w 233172"/>
              <a:gd name="connsiteY121" fmla="*/ 49473 h 183566"/>
              <a:gd name="connsiteX122" fmla="*/ 186220 w 233172"/>
              <a:gd name="connsiteY122" fmla="*/ 49473 h 183566"/>
              <a:gd name="connsiteX123" fmla="*/ 181710 w 233172"/>
              <a:gd name="connsiteY123" fmla="*/ 53982 h 183566"/>
              <a:gd name="connsiteX124" fmla="*/ 191790 w 233172"/>
              <a:gd name="connsiteY124" fmla="*/ 56237 h 183566"/>
              <a:gd name="connsiteX125" fmla="*/ 174946 w 233172"/>
              <a:gd name="connsiteY125" fmla="*/ 69765 h 183566"/>
              <a:gd name="connsiteX126" fmla="*/ 183965 w 233172"/>
              <a:gd name="connsiteY126" fmla="*/ 72020 h 183566"/>
              <a:gd name="connsiteX127" fmla="*/ 186220 w 233172"/>
              <a:gd name="connsiteY127" fmla="*/ 75336 h 183566"/>
              <a:gd name="connsiteX128" fmla="*/ 178394 w 233172"/>
              <a:gd name="connsiteY128" fmla="*/ 74275 h 183566"/>
              <a:gd name="connsiteX129" fmla="*/ 177333 w 233172"/>
              <a:gd name="connsiteY129" fmla="*/ 77591 h 183566"/>
              <a:gd name="connsiteX130" fmla="*/ 178394 w 233172"/>
              <a:gd name="connsiteY130" fmla="*/ 82100 h 183566"/>
              <a:gd name="connsiteX131" fmla="*/ 176139 w 233172"/>
              <a:gd name="connsiteY131" fmla="*/ 85416 h 183566"/>
              <a:gd name="connsiteX132" fmla="*/ 170569 w 233172"/>
              <a:gd name="connsiteY132" fmla="*/ 87672 h 183566"/>
              <a:gd name="connsiteX133" fmla="*/ 169508 w 233172"/>
              <a:gd name="connsiteY133" fmla="*/ 89925 h 183566"/>
              <a:gd name="connsiteX134" fmla="*/ 174017 w 233172"/>
              <a:gd name="connsiteY134" fmla="*/ 92181 h 183566"/>
              <a:gd name="connsiteX135" fmla="*/ 176272 w 233172"/>
              <a:gd name="connsiteY135" fmla="*/ 88865 h 183566"/>
              <a:gd name="connsiteX136" fmla="*/ 179588 w 233172"/>
              <a:gd name="connsiteY136" fmla="*/ 89925 h 183566"/>
              <a:gd name="connsiteX137" fmla="*/ 181843 w 233172"/>
              <a:gd name="connsiteY137" fmla="*/ 85416 h 183566"/>
              <a:gd name="connsiteX138" fmla="*/ 185159 w 233172"/>
              <a:gd name="connsiteY138" fmla="*/ 80907 h 183566"/>
              <a:gd name="connsiteX139" fmla="*/ 191923 w 233172"/>
              <a:gd name="connsiteY139" fmla="*/ 78652 h 183566"/>
              <a:gd name="connsiteX140" fmla="*/ 196433 w 233172"/>
              <a:gd name="connsiteY140" fmla="*/ 80907 h 183566"/>
              <a:gd name="connsiteX141" fmla="*/ 200942 w 233172"/>
              <a:gd name="connsiteY141" fmla="*/ 86477 h 183566"/>
              <a:gd name="connsiteX142" fmla="*/ 204258 w 233172"/>
              <a:gd name="connsiteY142" fmla="*/ 80907 h 183566"/>
              <a:gd name="connsiteX143" fmla="*/ 207574 w 233172"/>
              <a:gd name="connsiteY143" fmla="*/ 81968 h 183566"/>
              <a:gd name="connsiteX144" fmla="*/ 212084 w 233172"/>
              <a:gd name="connsiteY144" fmla="*/ 78652 h 183566"/>
              <a:gd name="connsiteX145" fmla="*/ 214338 w 233172"/>
              <a:gd name="connsiteY145" fmla="*/ 83161 h 183566"/>
              <a:gd name="connsiteX146" fmla="*/ 222164 w 233172"/>
              <a:gd name="connsiteY146" fmla="*/ 79845 h 183566"/>
              <a:gd name="connsiteX147" fmla="*/ 225480 w 233172"/>
              <a:gd name="connsiteY147" fmla="*/ 84356 h 183566"/>
              <a:gd name="connsiteX148" fmla="*/ 215399 w 233172"/>
              <a:gd name="connsiteY148" fmla="*/ 91120 h 183566"/>
              <a:gd name="connsiteX149" fmla="*/ 207574 w 233172"/>
              <a:gd name="connsiteY149" fmla="*/ 95629 h 183566"/>
              <a:gd name="connsiteX150" fmla="*/ 212084 w 233172"/>
              <a:gd name="connsiteY150" fmla="*/ 97883 h 183566"/>
              <a:gd name="connsiteX151" fmla="*/ 212084 w 233172"/>
              <a:gd name="connsiteY151" fmla="*/ 102394 h 183566"/>
              <a:gd name="connsiteX152" fmla="*/ 213145 w 233172"/>
              <a:gd name="connsiteY152" fmla="*/ 107964 h 183566"/>
              <a:gd name="connsiteX153" fmla="*/ 217654 w 233172"/>
              <a:gd name="connsiteY153" fmla="*/ 107964 h 183566"/>
              <a:gd name="connsiteX154" fmla="*/ 223225 w 233172"/>
              <a:gd name="connsiteY154" fmla="*/ 105710 h 183566"/>
              <a:gd name="connsiteX155" fmla="*/ 226541 w 233172"/>
              <a:gd name="connsiteY155" fmla="*/ 110219 h 183566"/>
              <a:gd name="connsiteX156" fmla="*/ 229857 w 233172"/>
              <a:gd name="connsiteY156" fmla="*/ 115790 h 183566"/>
              <a:gd name="connsiteX157" fmla="*/ 233173 w 233172"/>
              <a:gd name="connsiteY157" fmla="*/ 120299 h 183566"/>
              <a:gd name="connsiteX158" fmla="*/ 227602 w 233172"/>
              <a:gd name="connsiteY158" fmla="*/ 122555 h 183566"/>
              <a:gd name="connsiteX159" fmla="*/ 226541 w 233172"/>
              <a:gd name="connsiteY159" fmla="*/ 127064 h 183566"/>
              <a:gd name="connsiteX160" fmla="*/ 224286 w 233172"/>
              <a:gd name="connsiteY160" fmla="*/ 133828 h 183566"/>
              <a:gd name="connsiteX161" fmla="*/ 215267 w 233172"/>
              <a:gd name="connsiteY161" fmla="*/ 146163 h 183566"/>
              <a:gd name="connsiteX162" fmla="*/ 210757 w 233172"/>
              <a:gd name="connsiteY162" fmla="*/ 147225 h 183566"/>
              <a:gd name="connsiteX163" fmla="*/ 202932 w 233172"/>
              <a:gd name="connsiteY163" fmla="*/ 148418 h 183566"/>
              <a:gd name="connsiteX164" fmla="*/ 197361 w 233172"/>
              <a:gd name="connsiteY164" fmla="*/ 148418 h 183566"/>
              <a:gd name="connsiteX165" fmla="*/ 191790 w 233172"/>
              <a:gd name="connsiteY165" fmla="*/ 146163 h 183566"/>
              <a:gd name="connsiteX166" fmla="*/ 192852 w 233172"/>
              <a:gd name="connsiteY166" fmla="*/ 139398 h 183566"/>
              <a:gd name="connsiteX167" fmla="*/ 191790 w 233172"/>
              <a:gd name="connsiteY167" fmla="*/ 136082 h 183566"/>
              <a:gd name="connsiteX168" fmla="*/ 185026 w 233172"/>
              <a:gd name="connsiteY168" fmla="*/ 139398 h 183566"/>
              <a:gd name="connsiteX169" fmla="*/ 183965 w 233172"/>
              <a:gd name="connsiteY169" fmla="*/ 145102 h 183566"/>
              <a:gd name="connsiteX170" fmla="*/ 186220 w 233172"/>
              <a:gd name="connsiteY170" fmla="*/ 149611 h 183566"/>
              <a:gd name="connsiteX171" fmla="*/ 183965 w 233172"/>
              <a:gd name="connsiteY171" fmla="*/ 155315 h 183566"/>
              <a:gd name="connsiteX172" fmla="*/ 148021 w 233172"/>
              <a:gd name="connsiteY172" fmla="*/ 139531 h 183566"/>
              <a:gd name="connsiteX173" fmla="*/ 149082 w 233172"/>
              <a:gd name="connsiteY173" fmla="*/ 131706 h 183566"/>
              <a:gd name="connsiteX174" fmla="*/ 154653 w 233172"/>
              <a:gd name="connsiteY174" fmla="*/ 123881 h 183566"/>
              <a:gd name="connsiteX175" fmla="*/ 160223 w 233172"/>
              <a:gd name="connsiteY175" fmla="*/ 119372 h 183566"/>
              <a:gd name="connsiteX176" fmla="*/ 166988 w 233172"/>
              <a:gd name="connsiteY176" fmla="*/ 113800 h 183566"/>
              <a:gd name="connsiteX177" fmla="*/ 173752 w 233172"/>
              <a:gd name="connsiteY177" fmla="*/ 109291 h 183566"/>
              <a:gd name="connsiteX178" fmla="*/ 174813 w 233172"/>
              <a:gd name="connsiteY178" fmla="*/ 102527 h 183566"/>
              <a:gd name="connsiteX179" fmla="*/ 171497 w 233172"/>
              <a:gd name="connsiteY179" fmla="*/ 102527 h 183566"/>
              <a:gd name="connsiteX180" fmla="*/ 165927 w 233172"/>
              <a:gd name="connsiteY180" fmla="*/ 108096 h 183566"/>
              <a:gd name="connsiteX181" fmla="*/ 161417 w 233172"/>
              <a:gd name="connsiteY181" fmla="*/ 110352 h 183566"/>
              <a:gd name="connsiteX182" fmla="*/ 155846 w 233172"/>
              <a:gd name="connsiteY182" fmla="*/ 113668 h 183566"/>
              <a:gd name="connsiteX183" fmla="*/ 148021 w 233172"/>
              <a:gd name="connsiteY183" fmla="*/ 115923 h 183566"/>
              <a:gd name="connsiteX184" fmla="*/ 145766 w 233172"/>
              <a:gd name="connsiteY184" fmla="*/ 118177 h 183566"/>
              <a:gd name="connsiteX185" fmla="*/ 142450 w 233172"/>
              <a:gd name="connsiteY185" fmla="*/ 120432 h 183566"/>
              <a:gd name="connsiteX186" fmla="*/ 146960 w 233172"/>
              <a:gd name="connsiteY186" fmla="*/ 124941 h 183566"/>
              <a:gd name="connsiteX187" fmla="*/ 145899 w 233172"/>
              <a:gd name="connsiteY187" fmla="*/ 127197 h 183566"/>
              <a:gd name="connsiteX188" fmla="*/ 141389 w 233172"/>
              <a:gd name="connsiteY188" fmla="*/ 130513 h 183566"/>
              <a:gd name="connsiteX189" fmla="*/ 134625 w 233172"/>
              <a:gd name="connsiteY189" fmla="*/ 132766 h 183566"/>
              <a:gd name="connsiteX190" fmla="*/ 132370 w 233172"/>
              <a:gd name="connsiteY190" fmla="*/ 138338 h 183566"/>
              <a:gd name="connsiteX191" fmla="*/ 129054 w 233172"/>
              <a:gd name="connsiteY191" fmla="*/ 141653 h 183566"/>
              <a:gd name="connsiteX192" fmla="*/ 121229 w 233172"/>
              <a:gd name="connsiteY192" fmla="*/ 139398 h 183566"/>
              <a:gd name="connsiteX193" fmla="*/ 122290 w 233172"/>
              <a:gd name="connsiteY193" fmla="*/ 134889 h 183566"/>
              <a:gd name="connsiteX194" fmla="*/ 120035 w 233172"/>
              <a:gd name="connsiteY194" fmla="*/ 128124 h 183566"/>
              <a:gd name="connsiteX195" fmla="*/ 122290 w 233172"/>
              <a:gd name="connsiteY195" fmla="*/ 123615 h 183566"/>
              <a:gd name="connsiteX196" fmla="*/ 127860 w 233172"/>
              <a:gd name="connsiteY196" fmla="*/ 115790 h 183566"/>
              <a:gd name="connsiteX197" fmla="*/ 133431 w 233172"/>
              <a:gd name="connsiteY197" fmla="*/ 106770 h 183566"/>
              <a:gd name="connsiteX198" fmla="*/ 133431 w 233172"/>
              <a:gd name="connsiteY198" fmla="*/ 100006 h 183566"/>
              <a:gd name="connsiteX199" fmla="*/ 125605 w 233172"/>
              <a:gd name="connsiteY199" fmla="*/ 98945 h 183566"/>
              <a:gd name="connsiteX200" fmla="*/ 121096 w 233172"/>
              <a:gd name="connsiteY200" fmla="*/ 101199 h 183566"/>
              <a:gd name="connsiteX201" fmla="*/ 118841 w 233172"/>
              <a:gd name="connsiteY201" fmla="*/ 109158 h 183566"/>
              <a:gd name="connsiteX202" fmla="*/ 113270 w 233172"/>
              <a:gd name="connsiteY202" fmla="*/ 121493 h 183566"/>
              <a:gd name="connsiteX203" fmla="*/ 103190 w 233172"/>
              <a:gd name="connsiteY203" fmla="*/ 124941 h 183566"/>
              <a:gd name="connsiteX204" fmla="*/ 95365 w 233172"/>
              <a:gd name="connsiteY204" fmla="*/ 124941 h 183566"/>
              <a:gd name="connsiteX205" fmla="*/ 92049 w 233172"/>
              <a:gd name="connsiteY205" fmla="*/ 129450 h 183566"/>
              <a:gd name="connsiteX206" fmla="*/ 93110 w 233172"/>
              <a:gd name="connsiteY206" fmla="*/ 135154 h 183566"/>
              <a:gd name="connsiteX207" fmla="*/ 98681 w 233172"/>
              <a:gd name="connsiteY207" fmla="*/ 133961 h 183566"/>
              <a:gd name="connsiteX208" fmla="*/ 104251 w 233172"/>
              <a:gd name="connsiteY208" fmla="*/ 137410 h 183566"/>
              <a:gd name="connsiteX209" fmla="*/ 112077 w 233172"/>
              <a:gd name="connsiteY209" fmla="*/ 146428 h 183566"/>
              <a:gd name="connsiteX210" fmla="*/ 117647 w 233172"/>
              <a:gd name="connsiteY210" fmla="*/ 150937 h 183566"/>
              <a:gd name="connsiteX211" fmla="*/ 117647 w 233172"/>
              <a:gd name="connsiteY211" fmla="*/ 157702 h 183566"/>
              <a:gd name="connsiteX212" fmla="*/ 116586 w 233172"/>
              <a:gd name="connsiteY212" fmla="*/ 163406 h 183566"/>
              <a:gd name="connsiteX213" fmla="*/ 112077 w 233172"/>
              <a:gd name="connsiteY213" fmla="*/ 164466 h 183566"/>
              <a:gd name="connsiteX214" fmla="*/ 109822 w 233172"/>
              <a:gd name="connsiteY214" fmla="*/ 165528 h 183566"/>
              <a:gd name="connsiteX215" fmla="*/ 110883 w 233172"/>
              <a:gd name="connsiteY215" fmla="*/ 167782 h 183566"/>
              <a:gd name="connsiteX216" fmla="*/ 111944 w 233172"/>
              <a:gd name="connsiteY216" fmla="*/ 173353 h 183566"/>
              <a:gd name="connsiteX217" fmla="*/ 107434 w 233172"/>
              <a:gd name="connsiteY217" fmla="*/ 176802 h 183566"/>
              <a:gd name="connsiteX218" fmla="*/ 101864 w 233172"/>
              <a:gd name="connsiteY218" fmla="*/ 174547 h 183566"/>
              <a:gd name="connsiteX219" fmla="*/ 94038 w 233172"/>
              <a:gd name="connsiteY219" fmla="*/ 162213 h 183566"/>
              <a:gd name="connsiteX220" fmla="*/ 87274 w 233172"/>
              <a:gd name="connsiteY220" fmla="*/ 165528 h 183566"/>
              <a:gd name="connsiteX221" fmla="*/ 87274 w 233172"/>
              <a:gd name="connsiteY221" fmla="*/ 168977 h 183566"/>
              <a:gd name="connsiteX222" fmla="*/ 86213 w 233172"/>
              <a:gd name="connsiteY222" fmla="*/ 175742 h 183566"/>
              <a:gd name="connsiteX223" fmla="*/ 81703 w 233172"/>
              <a:gd name="connsiteY223" fmla="*/ 177995 h 183566"/>
              <a:gd name="connsiteX224" fmla="*/ 73878 w 233172"/>
              <a:gd name="connsiteY224" fmla="*/ 176935 h 183566"/>
              <a:gd name="connsiteX225" fmla="*/ 67113 w 233172"/>
              <a:gd name="connsiteY225" fmla="*/ 177995 h 183566"/>
              <a:gd name="connsiteX226" fmla="*/ 67113 w 233172"/>
              <a:gd name="connsiteY226" fmla="*/ 183567 h 183566"/>
              <a:gd name="connsiteX227" fmla="*/ 50269 w 233172"/>
              <a:gd name="connsiteY227" fmla="*/ 176802 h 183566"/>
              <a:gd name="connsiteX228" fmla="*/ 51330 w 233172"/>
              <a:gd name="connsiteY228" fmla="*/ 172293 h 183566"/>
              <a:gd name="connsiteX229" fmla="*/ 50269 w 233172"/>
              <a:gd name="connsiteY229" fmla="*/ 167782 h 183566"/>
              <a:gd name="connsiteX230" fmla="*/ 49208 w 233172"/>
              <a:gd name="connsiteY230" fmla="*/ 165528 h 183566"/>
              <a:gd name="connsiteX231" fmla="*/ 51462 w 233172"/>
              <a:gd name="connsiteY231" fmla="*/ 159957 h 183566"/>
              <a:gd name="connsiteX232" fmla="*/ 57033 w 233172"/>
              <a:gd name="connsiteY232" fmla="*/ 159957 h 183566"/>
              <a:gd name="connsiteX233" fmla="*/ 55972 w 233172"/>
              <a:gd name="connsiteY233" fmla="*/ 157702 h 183566"/>
              <a:gd name="connsiteX234" fmla="*/ 50401 w 233172"/>
              <a:gd name="connsiteY234" fmla="*/ 156641 h 183566"/>
              <a:gd name="connsiteX235" fmla="*/ 47085 w 233172"/>
              <a:gd name="connsiteY235" fmla="*/ 158897 h 183566"/>
              <a:gd name="connsiteX236" fmla="*/ 46024 w 233172"/>
              <a:gd name="connsiteY236" fmla="*/ 164466 h 183566"/>
              <a:gd name="connsiteX237" fmla="*/ 41515 w 233172"/>
              <a:gd name="connsiteY237" fmla="*/ 164466 h 183566"/>
              <a:gd name="connsiteX238" fmla="*/ 34750 w 233172"/>
              <a:gd name="connsiteY238" fmla="*/ 161150 h 183566"/>
              <a:gd name="connsiteX239" fmla="*/ 33689 w 233172"/>
              <a:gd name="connsiteY239" fmla="*/ 166722 h 183566"/>
              <a:gd name="connsiteX240" fmla="*/ 29180 w 233172"/>
              <a:gd name="connsiteY240" fmla="*/ 164466 h 183566"/>
              <a:gd name="connsiteX241" fmla="*/ 25864 w 233172"/>
              <a:gd name="connsiteY241" fmla="*/ 161150 h 183566"/>
              <a:gd name="connsiteX242" fmla="*/ 24803 w 233172"/>
              <a:gd name="connsiteY242" fmla="*/ 164466 h 183566"/>
              <a:gd name="connsiteX243" fmla="*/ 28119 w 233172"/>
              <a:gd name="connsiteY243" fmla="*/ 166722 h 183566"/>
              <a:gd name="connsiteX244" fmla="*/ 31435 w 233172"/>
              <a:gd name="connsiteY244" fmla="*/ 172293 h 183566"/>
              <a:gd name="connsiteX245" fmla="*/ 26925 w 233172"/>
              <a:gd name="connsiteY245" fmla="*/ 174547 h 183566"/>
              <a:gd name="connsiteX246" fmla="*/ 22415 w 233172"/>
              <a:gd name="connsiteY246" fmla="*/ 177863 h 183566"/>
              <a:gd name="connsiteX247" fmla="*/ 17906 w 233172"/>
              <a:gd name="connsiteY247" fmla="*/ 171098 h 183566"/>
              <a:gd name="connsiteX248" fmla="*/ 14590 w 233172"/>
              <a:gd name="connsiteY248" fmla="*/ 171098 h 183566"/>
              <a:gd name="connsiteX249" fmla="*/ 11274 w 233172"/>
              <a:gd name="connsiteY249" fmla="*/ 177863 h 183566"/>
              <a:gd name="connsiteX250" fmla="*/ 2255 w 233172"/>
              <a:gd name="connsiteY250" fmla="*/ 171098 h 183566"/>
              <a:gd name="connsiteX251" fmla="*/ 0 w 233172"/>
              <a:gd name="connsiteY251" fmla="*/ 165396 h 18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233172" h="183566">
                <a:moveTo>
                  <a:pt x="1061" y="164732"/>
                </a:moveTo>
                <a:lnTo>
                  <a:pt x="6632" y="161416"/>
                </a:lnTo>
                <a:lnTo>
                  <a:pt x="12202" y="156907"/>
                </a:lnTo>
                <a:lnTo>
                  <a:pt x="17773" y="150142"/>
                </a:lnTo>
                <a:lnTo>
                  <a:pt x="21089" y="146694"/>
                </a:lnTo>
                <a:lnTo>
                  <a:pt x="25599" y="147887"/>
                </a:lnTo>
                <a:lnTo>
                  <a:pt x="25599" y="144571"/>
                </a:lnTo>
                <a:lnTo>
                  <a:pt x="30108" y="141122"/>
                </a:lnTo>
                <a:lnTo>
                  <a:pt x="33424" y="141122"/>
                </a:lnTo>
                <a:lnTo>
                  <a:pt x="36740" y="140062"/>
                </a:lnTo>
                <a:lnTo>
                  <a:pt x="40056" y="137807"/>
                </a:lnTo>
                <a:lnTo>
                  <a:pt x="40056" y="135553"/>
                </a:lnTo>
                <a:lnTo>
                  <a:pt x="35546" y="137807"/>
                </a:lnTo>
                <a:lnTo>
                  <a:pt x="28782" y="137807"/>
                </a:lnTo>
                <a:lnTo>
                  <a:pt x="27721" y="133297"/>
                </a:lnTo>
                <a:lnTo>
                  <a:pt x="29976" y="127726"/>
                </a:lnTo>
                <a:lnTo>
                  <a:pt x="35546" y="124410"/>
                </a:lnTo>
                <a:lnTo>
                  <a:pt x="43372" y="122156"/>
                </a:lnTo>
                <a:lnTo>
                  <a:pt x="51197" y="118708"/>
                </a:lnTo>
                <a:lnTo>
                  <a:pt x="52258" y="122156"/>
                </a:lnTo>
                <a:lnTo>
                  <a:pt x="53319" y="125472"/>
                </a:lnTo>
                <a:lnTo>
                  <a:pt x="56635" y="128788"/>
                </a:lnTo>
                <a:lnTo>
                  <a:pt x="57696" y="132237"/>
                </a:lnTo>
                <a:lnTo>
                  <a:pt x="64461" y="134491"/>
                </a:lnTo>
                <a:lnTo>
                  <a:pt x="65654" y="129981"/>
                </a:lnTo>
                <a:lnTo>
                  <a:pt x="74674" y="128788"/>
                </a:lnTo>
                <a:lnTo>
                  <a:pt x="76928" y="131042"/>
                </a:lnTo>
                <a:lnTo>
                  <a:pt x="77989" y="133297"/>
                </a:lnTo>
                <a:lnTo>
                  <a:pt x="81305" y="133297"/>
                </a:lnTo>
                <a:lnTo>
                  <a:pt x="88070" y="131042"/>
                </a:lnTo>
                <a:lnTo>
                  <a:pt x="90325" y="128788"/>
                </a:lnTo>
                <a:lnTo>
                  <a:pt x="85815" y="126533"/>
                </a:lnTo>
                <a:lnTo>
                  <a:pt x="79051" y="125340"/>
                </a:lnTo>
                <a:lnTo>
                  <a:pt x="71225" y="123084"/>
                </a:lnTo>
                <a:lnTo>
                  <a:pt x="66715" y="119768"/>
                </a:lnTo>
                <a:lnTo>
                  <a:pt x="65654" y="116452"/>
                </a:lnTo>
                <a:lnTo>
                  <a:pt x="65654" y="111943"/>
                </a:lnTo>
                <a:lnTo>
                  <a:pt x="68970" y="109688"/>
                </a:lnTo>
                <a:lnTo>
                  <a:pt x="76796" y="107434"/>
                </a:lnTo>
                <a:lnTo>
                  <a:pt x="81305" y="102923"/>
                </a:lnTo>
                <a:lnTo>
                  <a:pt x="83560" y="99608"/>
                </a:lnTo>
                <a:lnTo>
                  <a:pt x="89131" y="94038"/>
                </a:lnTo>
                <a:lnTo>
                  <a:pt x="92447" y="89529"/>
                </a:lnTo>
                <a:cubicBezTo>
                  <a:pt x="98813" y="76132"/>
                  <a:pt x="107700" y="66449"/>
                  <a:pt x="122820" y="63664"/>
                </a:cubicBezTo>
                <a:lnTo>
                  <a:pt x="122820" y="58093"/>
                </a:lnTo>
                <a:lnTo>
                  <a:pt x="127330" y="58093"/>
                </a:lnTo>
                <a:lnTo>
                  <a:pt x="128391" y="61409"/>
                </a:lnTo>
                <a:lnTo>
                  <a:pt x="132900" y="64724"/>
                </a:lnTo>
                <a:lnTo>
                  <a:pt x="138471" y="64724"/>
                </a:lnTo>
                <a:lnTo>
                  <a:pt x="139532" y="68173"/>
                </a:lnTo>
                <a:lnTo>
                  <a:pt x="130513" y="72684"/>
                </a:lnTo>
                <a:lnTo>
                  <a:pt x="133829" y="74938"/>
                </a:lnTo>
                <a:lnTo>
                  <a:pt x="137145" y="72684"/>
                </a:lnTo>
                <a:lnTo>
                  <a:pt x="141654" y="74938"/>
                </a:lnTo>
                <a:lnTo>
                  <a:pt x="147225" y="72684"/>
                </a:lnTo>
                <a:lnTo>
                  <a:pt x="153989" y="73877"/>
                </a:lnTo>
                <a:lnTo>
                  <a:pt x="163009" y="72684"/>
                </a:lnTo>
                <a:lnTo>
                  <a:pt x="168579" y="71622"/>
                </a:lnTo>
                <a:lnTo>
                  <a:pt x="169640" y="69368"/>
                </a:lnTo>
                <a:lnTo>
                  <a:pt x="167386" y="64857"/>
                </a:lnTo>
                <a:lnTo>
                  <a:pt x="167386" y="59288"/>
                </a:lnTo>
                <a:lnTo>
                  <a:pt x="171895" y="60481"/>
                </a:lnTo>
                <a:lnTo>
                  <a:pt x="176405" y="58225"/>
                </a:lnTo>
                <a:lnTo>
                  <a:pt x="177466" y="53716"/>
                </a:lnTo>
                <a:lnTo>
                  <a:pt x="176405" y="49207"/>
                </a:lnTo>
                <a:lnTo>
                  <a:pt x="178660" y="45891"/>
                </a:lnTo>
                <a:lnTo>
                  <a:pt x="178660" y="41382"/>
                </a:lnTo>
                <a:lnTo>
                  <a:pt x="175344" y="39127"/>
                </a:lnTo>
                <a:lnTo>
                  <a:pt x="170834" y="41382"/>
                </a:lnTo>
                <a:lnTo>
                  <a:pt x="164070" y="42575"/>
                </a:lnTo>
                <a:lnTo>
                  <a:pt x="140461" y="42575"/>
                </a:lnTo>
                <a:lnTo>
                  <a:pt x="130380" y="41382"/>
                </a:lnTo>
                <a:lnTo>
                  <a:pt x="127064" y="35811"/>
                </a:lnTo>
                <a:lnTo>
                  <a:pt x="131574" y="34618"/>
                </a:lnTo>
                <a:lnTo>
                  <a:pt x="133829" y="31302"/>
                </a:lnTo>
                <a:lnTo>
                  <a:pt x="134890" y="27986"/>
                </a:lnTo>
                <a:lnTo>
                  <a:pt x="133829" y="24670"/>
                </a:lnTo>
                <a:lnTo>
                  <a:pt x="134890" y="21221"/>
                </a:lnTo>
                <a:lnTo>
                  <a:pt x="139400" y="23475"/>
                </a:lnTo>
                <a:lnTo>
                  <a:pt x="141654" y="21221"/>
                </a:lnTo>
                <a:lnTo>
                  <a:pt x="152928" y="23475"/>
                </a:lnTo>
                <a:lnTo>
                  <a:pt x="160754" y="27986"/>
                </a:lnTo>
                <a:lnTo>
                  <a:pt x="164070" y="34750"/>
                </a:lnTo>
                <a:lnTo>
                  <a:pt x="167386" y="33688"/>
                </a:lnTo>
                <a:lnTo>
                  <a:pt x="165131" y="30372"/>
                </a:lnTo>
                <a:lnTo>
                  <a:pt x="168447" y="26924"/>
                </a:lnTo>
                <a:lnTo>
                  <a:pt x="171762" y="21354"/>
                </a:lnTo>
                <a:lnTo>
                  <a:pt x="167253" y="20292"/>
                </a:lnTo>
                <a:lnTo>
                  <a:pt x="164998" y="16843"/>
                </a:lnTo>
                <a:lnTo>
                  <a:pt x="162743" y="12334"/>
                </a:lnTo>
                <a:lnTo>
                  <a:pt x="160489" y="13395"/>
                </a:lnTo>
                <a:lnTo>
                  <a:pt x="155979" y="11141"/>
                </a:lnTo>
                <a:lnTo>
                  <a:pt x="150408" y="7825"/>
                </a:lnTo>
                <a:lnTo>
                  <a:pt x="150408" y="5570"/>
                </a:lnTo>
                <a:lnTo>
                  <a:pt x="154918" y="4509"/>
                </a:lnTo>
                <a:lnTo>
                  <a:pt x="159427" y="2254"/>
                </a:lnTo>
                <a:lnTo>
                  <a:pt x="169508" y="0"/>
                </a:lnTo>
                <a:lnTo>
                  <a:pt x="169508" y="4509"/>
                </a:lnTo>
                <a:lnTo>
                  <a:pt x="171762" y="9018"/>
                </a:lnTo>
                <a:lnTo>
                  <a:pt x="175078" y="5702"/>
                </a:lnTo>
                <a:lnTo>
                  <a:pt x="179588" y="2387"/>
                </a:lnTo>
                <a:lnTo>
                  <a:pt x="187413" y="4642"/>
                </a:lnTo>
                <a:lnTo>
                  <a:pt x="188475" y="10212"/>
                </a:lnTo>
                <a:lnTo>
                  <a:pt x="195239" y="16976"/>
                </a:lnTo>
                <a:lnTo>
                  <a:pt x="203064" y="14722"/>
                </a:lnTo>
                <a:lnTo>
                  <a:pt x="210890" y="10212"/>
                </a:lnTo>
                <a:lnTo>
                  <a:pt x="214206" y="20292"/>
                </a:lnTo>
                <a:lnTo>
                  <a:pt x="210890" y="27056"/>
                </a:lnTo>
                <a:lnTo>
                  <a:pt x="206380" y="32760"/>
                </a:lnTo>
                <a:lnTo>
                  <a:pt x="206380" y="33821"/>
                </a:lnTo>
                <a:lnTo>
                  <a:pt x="197361" y="32760"/>
                </a:lnTo>
                <a:lnTo>
                  <a:pt x="185026" y="29312"/>
                </a:lnTo>
                <a:lnTo>
                  <a:pt x="183965" y="30505"/>
                </a:lnTo>
                <a:lnTo>
                  <a:pt x="189536" y="33821"/>
                </a:lnTo>
                <a:lnTo>
                  <a:pt x="191790" y="38330"/>
                </a:lnTo>
                <a:lnTo>
                  <a:pt x="190729" y="42841"/>
                </a:lnTo>
                <a:lnTo>
                  <a:pt x="200810" y="41646"/>
                </a:lnTo>
                <a:lnTo>
                  <a:pt x="205319" y="41646"/>
                </a:lnTo>
                <a:lnTo>
                  <a:pt x="207574" y="48411"/>
                </a:lnTo>
                <a:lnTo>
                  <a:pt x="202003" y="51726"/>
                </a:lnTo>
                <a:lnTo>
                  <a:pt x="197494" y="55042"/>
                </a:lnTo>
                <a:lnTo>
                  <a:pt x="195239" y="49473"/>
                </a:lnTo>
                <a:lnTo>
                  <a:pt x="186220" y="49473"/>
                </a:lnTo>
                <a:lnTo>
                  <a:pt x="181710" y="53982"/>
                </a:lnTo>
                <a:lnTo>
                  <a:pt x="191790" y="56237"/>
                </a:lnTo>
                <a:cubicBezTo>
                  <a:pt x="180782" y="74408"/>
                  <a:pt x="178660" y="55839"/>
                  <a:pt x="174946" y="69765"/>
                </a:cubicBezTo>
                <a:lnTo>
                  <a:pt x="183965" y="72020"/>
                </a:lnTo>
                <a:lnTo>
                  <a:pt x="186220" y="75336"/>
                </a:lnTo>
                <a:lnTo>
                  <a:pt x="178394" y="74275"/>
                </a:lnTo>
                <a:lnTo>
                  <a:pt x="177333" y="77591"/>
                </a:lnTo>
                <a:lnTo>
                  <a:pt x="178394" y="82100"/>
                </a:lnTo>
                <a:lnTo>
                  <a:pt x="176139" y="85416"/>
                </a:lnTo>
                <a:lnTo>
                  <a:pt x="170569" y="87672"/>
                </a:lnTo>
                <a:lnTo>
                  <a:pt x="169508" y="89925"/>
                </a:lnTo>
                <a:lnTo>
                  <a:pt x="174017" y="92181"/>
                </a:lnTo>
                <a:lnTo>
                  <a:pt x="176272" y="88865"/>
                </a:lnTo>
                <a:lnTo>
                  <a:pt x="179588" y="89925"/>
                </a:lnTo>
                <a:lnTo>
                  <a:pt x="181843" y="85416"/>
                </a:lnTo>
                <a:lnTo>
                  <a:pt x="185159" y="80907"/>
                </a:lnTo>
                <a:lnTo>
                  <a:pt x="191923" y="78652"/>
                </a:lnTo>
                <a:lnTo>
                  <a:pt x="196433" y="80907"/>
                </a:lnTo>
                <a:lnTo>
                  <a:pt x="200942" y="86477"/>
                </a:lnTo>
                <a:lnTo>
                  <a:pt x="204258" y="80907"/>
                </a:lnTo>
                <a:lnTo>
                  <a:pt x="207574" y="81968"/>
                </a:lnTo>
                <a:lnTo>
                  <a:pt x="212084" y="78652"/>
                </a:lnTo>
                <a:lnTo>
                  <a:pt x="214338" y="83161"/>
                </a:lnTo>
                <a:lnTo>
                  <a:pt x="222164" y="79845"/>
                </a:lnTo>
                <a:lnTo>
                  <a:pt x="225480" y="84356"/>
                </a:lnTo>
                <a:lnTo>
                  <a:pt x="215399" y="91120"/>
                </a:lnTo>
                <a:lnTo>
                  <a:pt x="207574" y="95629"/>
                </a:lnTo>
                <a:lnTo>
                  <a:pt x="212084" y="97883"/>
                </a:lnTo>
                <a:lnTo>
                  <a:pt x="212084" y="102394"/>
                </a:lnTo>
                <a:lnTo>
                  <a:pt x="213145" y="107964"/>
                </a:lnTo>
                <a:lnTo>
                  <a:pt x="217654" y="107964"/>
                </a:lnTo>
                <a:lnTo>
                  <a:pt x="223225" y="105710"/>
                </a:lnTo>
                <a:lnTo>
                  <a:pt x="226541" y="110219"/>
                </a:lnTo>
                <a:lnTo>
                  <a:pt x="229857" y="115790"/>
                </a:lnTo>
                <a:lnTo>
                  <a:pt x="233173" y="120299"/>
                </a:lnTo>
                <a:lnTo>
                  <a:pt x="227602" y="122555"/>
                </a:lnTo>
                <a:lnTo>
                  <a:pt x="226541" y="127064"/>
                </a:lnTo>
                <a:lnTo>
                  <a:pt x="224286" y="133828"/>
                </a:lnTo>
                <a:lnTo>
                  <a:pt x="215267" y="146163"/>
                </a:lnTo>
                <a:lnTo>
                  <a:pt x="210757" y="147225"/>
                </a:lnTo>
                <a:lnTo>
                  <a:pt x="202932" y="148418"/>
                </a:lnTo>
                <a:lnTo>
                  <a:pt x="197361" y="148418"/>
                </a:lnTo>
                <a:lnTo>
                  <a:pt x="191790" y="146163"/>
                </a:lnTo>
                <a:lnTo>
                  <a:pt x="192852" y="139398"/>
                </a:lnTo>
                <a:lnTo>
                  <a:pt x="191790" y="136082"/>
                </a:lnTo>
                <a:lnTo>
                  <a:pt x="185026" y="139398"/>
                </a:lnTo>
                <a:lnTo>
                  <a:pt x="183965" y="145102"/>
                </a:lnTo>
                <a:lnTo>
                  <a:pt x="186220" y="149611"/>
                </a:lnTo>
                <a:lnTo>
                  <a:pt x="183965" y="155315"/>
                </a:lnTo>
                <a:cubicBezTo>
                  <a:pt x="159162" y="155448"/>
                  <a:pt x="166059" y="156907"/>
                  <a:pt x="148021" y="139531"/>
                </a:cubicBezTo>
                <a:lnTo>
                  <a:pt x="149082" y="131706"/>
                </a:lnTo>
                <a:lnTo>
                  <a:pt x="154653" y="123881"/>
                </a:lnTo>
                <a:lnTo>
                  <a:pt x="160223" y="119372"/>
                </a:lnTo>
                <a:lnTo>
                  <a:pt x="166988" y="113800"/>
                </a:lnTo>
                <a:lnTo>
                  <a:pt x="173752" y="109291"/>
                </a:lnTo>
                <a:lnTo>
                  <a:pt x="174813" y="102527"/>
                </a:lnTo>
                <a:lnTo>
                  <a:pt x="171497" y="102527"/>
                </a:lnTo>
                <a:lnTo>
                  <a:pt x="165927" y="108096"/>
                </a:lnTo>
                <a:lnTo>
                  <a:pt x="161417" y="110352"/>
                </a:lnTo>
                <a:lnTo>
                  <a:pt x="155846" y="113668"/>
                </a:lnTo>
                <a:lnTo>
                  <a:pt x="148021" y="115923"/>
                </a:lnTo>
                <a:lnTo>
                  <a:pt x="145766" y="118177"/>
                </a:lnTo>
                <a:lnTo>
                  <a:pt x="142450" y="120432"/>
                </a:lnTo>
                <a:lnTo>
                  <a:pt x="146960" y="124941"/>
                </a:lnTo>
                <a:lnTo>
                  <a:pt x="145899" y="127197"/>
                </a:lnTo>
                <a:lnTo>
                  <a:pt x="141389" y="130513"/>
                </a:lnTo>
                <a:lnTo>
                  <a:pt x="134625" y="132766"/>
                </a:lnTo>
                <a:lnTo>
                  <a:pt x="132370" y="138338"/>
                </a:lnTo>
                <a:lnTo>
                  <a:pt x="129054" y="141653"/>
                </a:lnTo>
                <a:lnTo>
                  <a:pt x="121229" y="139398"/>
                </a:lnTo>
                <a:lnTo>
                  <a:pt x="122290" y="134889"/>
                </a:lnTo>
                <a:lnTo>
                  <a:pt x="120035" y="128124"/>
                </a:lnTo>
                <a:lnTo>
                  <a:pt x="122290" y="123615"/>
                </a:lnTo>
                <a:lnTo>
                  <a:pt x="127860" y="115790"/>
                </a:lnTo>
                <a:lnTo>
                  <a:pt x="133431" y="106770"/>
                </a:lnTo>
                <a:lnTo>
                  <a:pt x="133431" y="100006"/>
                </a:lnTo>
                <a:lnTo>
                  <a:pt x="125605" y="98945"/>
                </a:lnTo>
                <a:lnTo>
                  <a:pt x="121096" y="101199"/>
                </a:lnTo>
                <a:lnTo>
                  <a:pt x="118841" y="109158"/>
                </a:lnTo>
                <a:lnTo>
                  <a:pt x="113270" y="121493"/>
                </a:lnTo>
                <a:lnTo>
                  <a:pt x="103190" y="124941"/>
                </a:lnTo>
                <a:lnTo>
                  <a:pt x="95365" y="124941"/>
                </a:lnTo>
                <a:lnTo>
                  <a:pt x="92049" y="129450"/>
                </a:lnTo>
                <a:lnTo>
                  <a:pt x="93110" y="135154"/>
                </a:lnTo>
                <a:lnTo>
                  <a:pt x="98681" y="133961"/>
                </a:lnTo>
                <a:lnTo>
                  <a:pt x="104251" y="137410"/>
                </a:lnTo>
                <a:lnTo>
                  <a:pt x="112077" y="146428"/>
                </a:lnTo>
                <a:lnTo>
                  <a:pt x="117647" y="150937"/>
                </a:lnTo>
                <a:lnTo>
                  <a:pt x="117647" y="157702"/>
                </a:lnTo>
                <a:lnTo>
                  <a:pt x="116586" y="163406"/>
                </a:lnTo>
                <a:lnTo>
                  <a:pt x="112077" y="164466"/>
                </a:lnTo>
                <a:lnTo>
                  <a:pt x="109822" y="165528"/>
                </a:lnTo>
                <a:lnTo>
                  <a:pt x="110883" y="167782"/>
                </a:lnTo>
                <a:lnTo>
                  <a:pt x="111944" y="173353"/>
                </a:lnTo>
                <a:lnTo>
                  <a:pt x="107434" y="176802"/>
                </a:lnTo>
                <a:lnTo>
                  <a:pt x="101864" y="174547"/>
                </a:lnTo>
                <a:lnTo>
                  <a:pt x="94038" y="162213"/>
                </a:lnTo>
                <a:lnTo>
                  <a:pt x="87274" y="165528"/>
                </a:lnTo>
                <a:lnTo>
                  <a:pt x="87274" y="168977"/>
                </a:lnTo>
                <a:lnTo>
                  <a:pt x="86213" y="175742"/>
                </a:lnTo>
                <a:lnTo>
                  <a:pt x="81703" y="177995"/>
                </a:lnTo>
                <a:lnTo>
                  <a:pt x="73878" y="176935"/>
                </a:lnTo>
                <a:lnTo>
                  <a:pt x="67113" y="177995"/>
                </a:lnTo>
                <a:lnTo>
                  <a:pt x="67113" y="183567"/>
                </a:lnTo>
                <a:lnTo>
                  <a:pt x="50269" y="176802"/>
                </a:lnTo>
                <a:lnTo>
                  <a:pt x="51330" y="172293"/>
                </a:lnTo>
                <a:lnTo>
                  <a:pt x="50269" y="167782"/>
                </a:lnTo>
                <a:lnTo>
                  <a:pt x="49208" y="165528"/>
                </a:lnTo>
                <a:lnTo>
                  <a:pt x="51462" y="159957"/>
                </a:lnTo>
                <a:lnTo>
                  <a:pt x="57033" y="159957"/>
                </a:lnTo>
                <a:lnTo>
                  <a:pt x="55972" y="157702"/>
                </a:lnTo>
                <a:lnTo>
                  <a:pt x="50401" y="156641"/>
                </a:lnTo>
                <a:lnTo>
                  <a:pt x="47085" y="158897"/>
                </a:lnTo>
                <a:lnTo>
                  <a:pt x="46024" y="164466"/>
                </a:lnTo>
                <a:lnTo>
                  <a:pt x="41515" y="164466"/>
                </a:lnTo>
                <a:lnTo>
                  <a:pt x="34750" y="161150"/>
                </a:lnTo>
                <a:lnTo>
                  <a:pt x="33689" y="166722"/>
                </a:lnTo>
                <a:lnTo>
                  <a:pt x="29180" y="164466"/>
                </a:lnTo>
                <a:lnTo>
                  <a:pt x="25864" y="161150"/>
                </a:lnTo>
                <a:lnTo>
                  <a:pt x="24803" y="164466"/>
                </a:lnTo>
                <a:lnTo>
                  <a:pt x="28119" y="166722"/>
                </a:lnTo>
                <a:lnTo>
                  <a:pt x="31435" y="172293"/>
                </a:lnTo>
                <a:lnTo>
                  <a:pt x="26925" y="174547"/>
                </a:lnTo>
                <a:lnTo>
                  <a:pt x="22415" y="177863"/>
                </a:lnTo>
                <a:lnTo>
                  <a:pt x="17906" y="171098"/>
                </a:lnTo>
                <a:lnTo>
                  <a:pt x="14590" y="171098"/>
                </a:lnTo>
                <a:lnTo>
                  <a:pt x="11274" y="177863"/>
                </a:lnTo>
                <a:lnTo>
                  <a:pt x="2255" y="171098"/>
                </a:lnTo>
                <a:lnTo>
                  <a:pt x="0" y="165396"/>
                </a:lnTo>
              </a:path>
            </a:pathLst>
          </a:custGeom>
          <a:solidFill>
            <a:schemeClr val="bg1">
              <a:lumMod val="85000"/>
            </a:schemeClr>
          </a:solidFill>
          <a:ln w="13251" cap="flat">
            <a:noFill/>
            <a:prstDash val="solid"/>
            <a:miter/>
          </a:ln>
        </p:spPr>
        <p:txBody>
          <a:bodyPr rtlCol="0" anchor="ctr"/>
          <a:lstStyle/>
          <a:p>
            <a:endParaRPr lang="en-FI" sz="816"/>
          </a:p>
        </p:txBody>
      </p:sp>
      <p:sp>
        <p:nvSpPr>
          <p:cNvPr id="1154" name="Freeform: Shape 1153">
            <a:extLst>
              <a:ext uri="{FF2B5EF4-FFF2-40B4-BE49-F238E27FC236}">
                <a16:creationId xmlns:a16="http://schemas.microsoft.com/office/drawing/2014/main" id="{34A043A4-D35C-EC9B-40F8-21036A9D8679}"/>
              </a:ext>
            </a:extLst>
          </p:cNvPr>
          <p:cNvSpPr/>
          <p:nvPr/>
        </p:nvSpPr>
        <p:spPr>
          <a:xfrm>
            <a:off x="2734990" y="6578563"/>
            <a:ext cx="49994" cy="37781"/>
          </a:xfrm>
          <a:custGeom>
            <a:avLst/>
            <a:gdLst>
              <a:gd name="connsiteX0" fmla="*/ 15784 w 110219"/>
              <a:gd name="connsiteY0" fmla="*/ 18038 h 83293"/>
              <a:gd name="connsiteX1" fmla="*/ 24670 w 110219"/>
              <a:gd name="connsiteY1" fmla="*/ 13527 h 83293"/>
              <a:gd name="connsiteX2" fmla="*/ 25864 w 110219"/>
              <a:gd name="connsiteY2" fmla="*/ 16843 h 83293"/>
              <a:gd name="connsiteX3" fmla="*/ 22415 w 110219"/>
              <a:gd name="connsiteY3" fmla="*/ 19099 h 83293"/>
              <a:gd name="connsiteX4" fmla="*/ 19099 w 110219"/>
              <a:gd name="connsiteY4" fmla="*/ 22547 h 83293"/>
              <a:gd name="connsiteX5" fmla="*/ 20293 w 110219"/>
              <a:gd name="connsiteY5" fmla="*/ 27056 h 83293"/>
              <a:gd name="connsiteX6" fmla="*/ 24670 w 110219"/>
              <a:gd name="connsiteY6" fmla="*/ 27056 h 83293"/>
              <a:gd name="connsiteX7" fmla="*/ 28119 w 110219"/>
              <a:gd name="connsiteY7" fmla="*/ 22547 h 83293"/>
              <a:gd name="connsiteX8" fmla="*/ 32628 w 110219"/>
              <a:gd name="connsiteY8" fmla="*/ 19099 h 83293"/>
              <a:gd name="connsiteX9" fmla="*/ 33689 w 110219"/>
              <a:gd name="connsiteY9" fmla="*/ 22547 h 83293"/>
              <a:gd name="connsiteX10" fmla="*/ 34883 w 110219"/>
              <a:gd name="connsiteY10" fmla="*/ 29312 h 83293"/>
              <a:gd name="connsiteX11" fmla="*/ 38199 w 110219"/>
              <a:gd name="connsiteY11" fmla="*/ 32628 h 83293"/>
              <a:gd name="connsiteX12" fmla="*/ 37138 w 110219"/>
              <a:gd name="connsiteY12" fmla="*/ 38199 h 83293"/>
              <a:gd name="connsiteX13" fmla="*/ 39393 w 110219"/>
              <a:gd name="connsiteY13" fmla="*/ 43901 h 83293"/>
              <a:gd name="connsiteX14" fmla="*/ 40454 w 110219"/>
              <a:gd name="connsiteY14" fmla="*/ 51726 h 83293"/>
              <a:gd name="connsiteX15" fmla="*/ 44963 w 110219"/>
              <a:gd name="connsiteY15" fmla="*/ 49473 h 83293"/>
              <a:gd name="connsiteX16" fmla="*/ 46157 w 110219"/>
              <a:gd name="connsiteY16" fmla="*/ 42708 h 83293"/>
              <a:gd name="connsiteX17" fmla="*/ 48412 w 110219"/>
              <a:gd name="connsiteY17" fmla="*/ 42708 h 83293"/>
              <a:gd name="connsiteX18" fmla="*/ 53983 w 110219"/>
              <a:gd name="connsiteY18" fmla="*/ 43901 h 83293"/>
              <a:gd name="connsiteX19" fmla="*/ 55044 w 110219"/>
              <a:gd name="connsiteY19" fmla="*/ 38199 h 83293"/>
              <a:gd name="connsiteX20" fmla="*/ 49473 w 110219"/>
              <a:gd name="connsiteY20" fmla="*/ 32628 h 83293"/>
              <a:gd name="connsiteX21" fmla="*/ 46157 w 110219"/>
              <a:gd name="connsiteY21" fmla="*/ 24803 h 83293"/>
              <a:gd name="connsiteX22" fmla="*/ 41647 w 110219"/>
              <a:gd name="connsiteY22" fmla="*/ 16843 h 83293"/>
              <a:gd name="connsiteX23" fmla="*/ 41647 w 110219"/>
              <a:gd name="connsiteY23" fmla="*/ 11274 h 83293"/>
              <a:gd name="connsiteX24" fmla="*/ 46157 w 110219"/>
              <a:gd name="connsiteY24" fmla="*/ 3316 h 83293"/>
              <a:gd name="connsiteX25" fmla="*/ 51728 w 110219"/>
              <a:gd name="connsiteY25" fmla="*/ 1060 h 83293"/>
              <a:gd name="connsiteX26" fmla="*/ 59553 w 110219"/>
              <a:gd name="connsiteY26" fmla="*/ 0 h 83293"/>
              <a:gd name="connsiteX27" fmla="*/ 68572 w 110219"/>
              <a:gd name="connsiteY27" fmla="*/ 3316 h 83293"/>
              <a:gd name="connsiteX28" fmla="*/ 70827 w 110219"/>
              <a:gd name="connsiteY28" fmla="*/ 10080 h 83293"/>
              <a:gd name="connsiteX29" fmla="*/ 79846 w 110219"/>
              <a:gd name="connsiteY29" fmla="*/ 9018 h 83293"/>
              <a:gd name="connsiteX30" fmla="*/ 85550 w 110219"/>
              <a:gd name="connsiteY30" fmla="*/ 11274 h 83293"/>
              <a:gd name="connsiteX31" fmla="*/ 89927 w 110219"/>
              <a:gd name="connsiteY31" fmla="*/ 18038 h 83293"/>
              <a:gd name="connsiteX32" fmla="*/ 95630 w 110219"/>
              <a:gd name="connsiteY32" fmla="*/ 19099 h 83293"/>
              <a:gd name="connsiteX33" fmla="*/ 98946 w 110219"/>
              <a:gd name="connsiteY33" fmla="*/ 15783 h 83293"/>
              <a:gd name="connsiteX34" fmla="*/ 103455 w 110219"/>
              <a:gd name="connsiteY34" fmla="*/ 14590 h 83293"/>
              <a:gd name="connsiteX35" fmla="*/ 105710 w 110219"/>
              <a:gd name="connsiteY35" fmla="*/ 16843 h 83293"/>
              <a:gd name="connsiteX36" fmla="*/ 110220 w 110219"/>
              <a:gd name="connsiteY36" fmla="*/ 15783 h 83293"/>
              <a:gd name="connsiteX37" fmla="*/ 110220 w 110219"/>
              <a:gd name="connsiteY37" fmla="*/ 23608 h 83293"/>
              <a:gd name="connsiteX38" fmla="*/ 106904 w 110219"/>
              <a:gd name="connsiteY38" fmla="*/ 32628 h 83293"/>
              <a:gd name="connsiteX39" fmla="*/ 95630 w 110219"/>
              <a:gd name="connsiteY39" fmla="*/ 31567 h 83293"/>
              <a:gd name="connsiteX40" fmla="*/ 79846 w 110219"/>
              <a:gd name="connsiteY40" fmla="*/ 27056 h 83293"/>
              <a:gd name="connsiteX41" fmla="*/ 75337 w 110219"/>
              <a:gd name="connsiteY41" fmla="*/ 25863 h 83293"/>
              <a:gd name="connsiteX42" fmla="*/ 76530 w 110219"/>
              <a:gd name="connsiteY42" fmla="*/ 29312 h 83293"/>
              <a:gd name="connsiteX43" fmla="*/ 79846 w 110219"/>
              <a:gd name="connsiteY43" fmla="*/ 32628 h 83293"/>
              <a:gd name="connsiteX44" fmla="*/ 86611 w 110219"/>
              <a:gd name="connsiteY44" fmla="*/ 32628 h 83293"/>
              <a:gd name="connsiteX45" fmla="*/ 98946 w 110219"/>
              <a:gd name="connsiteY45" fmla="*/ 37137 h 83293"/>
              <a:gd name="connsiteX46" fmla="*/ 96691 w 110219"/>
              <a:gd name="connsiteY46" fmla="*/ 47217 h 83293"/>
              <a:gd name="connsiteX47" fmla="*/ 101201 w 110219"/>
              <a:gd name="connsiteY47" fmla="*/ 48411 h 83293"/>
              <a:gd name="connsiteX48" fmla="*/ 98946 w 110219"/>
              <a:gd name="connsiteY48" fmla="*/ 56237 h 83293"/>
              <a:gd name="connsiteX49" fmla="*/ 100139 w 110219"/>
              <a:gd name="connsiteY49" fmla="*/ 61940 h 83293"/>
              <a:gd name="connsiteX50" fmla="*/ 95630 w 110219"/>
              <a:gd name="connsiteY50" fmla="*/ 63002 h 83293"/>
              <a:gd name="connsiteX51" fmla="*/ 87672 w 110219"/>
              <a:gd name="connsiteY51" fmla="*/ 65255 h 83293"/>
              <a:gd name="connsiteX52" fmla="*/ 84356 w 110219"/>
              <a:gd name="connsiteY52" fmla="*/ 60746 h 83293"/>
              <a:gd name="connsiteX53" fmla="*/ 84356 w 110219"/>
              <a:gd name="connsiteY53" fmla="*/ 52921 h 83293"/>
              <a:gd name="connsiteX54" fmla="*/ 82101 w 110219"/>
              <a:gd name="connsiteY54" fmla="*/ 49473 h 83293"/>
              <a:gd name="connsiteX55" fmla="*/ 73082 w 110219"/>
              <a:gd name="connsiteY55" fmla="*/ 42708 h 83293"/>
              <a:gd name="connsiteX56" fmla="*/ 72021 w 110219"/>
              <a:gd name="connsiteY56" fmla="*/ 44964 h 83293"/>
              <a:gd name="connsiteX57" fmla="*/ 75337 w 110219"/>
              <a:gd name="connsiteY57" fmla="*/ 47217 h 83293"/>
              <a:gd name="connsiteX58" fmla="*/ 79846 w 110219"/>
              <a:gd name="connsiteY58" fmla="*/ 55175 h 83293"/>
              <a:gd name="connsiteX59" fmla="*/ 78785 w 110219"/>
              <a:gd name="connsiteY59" fmla="*/ 59686 h 83293"/>
              <a:gd name="connsiteX60" fmla="*/ 70827 w 110219"/>
              <a:gd name="connsiteY60" fmla="*/ 60746 h 83293"/>
              <a:gd name="connsiteX61" fmla="*/ 64063 w 110219"/>
              <a:gd name="connsiteY61" fmla="*/ 57430 h 83293"/>
              <a:gd name="connsiteX62" fmla="*/ 58492 w 110219"/>
              <a:gd name="connsiteY62" fmla="*/ 56237 h 83293"/>
              <a:gd name="connsiteX63" fmla="*/ 52921 w 110219"/>
              <a:gd name="connsiteY63" fmla="*/ 59686 h 83293"/>
              <a:gd name="connsiteX64" fmla="*/ 48412 w 110219"/>
              <a:gd name="connsiteY64" fmla="*/ 64062 h 83293"/>
              <a:gd name="connsiteX65" fmla="*/ 55044 w 110219"/>
              <a:gd name="connsiteY65" fmla="*/ 64062 h 83293"/>
              <a:gd name="connsiteX66" fmla="*/ 49473 w 110219"/>
              <a:gd name="connsiteY66" fmla="*/ 70827 h 83293"/>
              <a:gd name="connsiteX67" fmla="*/ 43902 w 110219"/>
              <a:gd name="connsiteY67" fmla="*/ 66318 h 83293"/>
              <a:gd name="connsiteX68" fmla="*/ 39393 w 110219"/>
              <a:gd name="connsiteY68" fmla="*/ 60746 h 83293"/>
              <a:gd name="connsiteX69" fmla="*/ 39393 w 110219"/>
              <a:gd name="connsiteY69" fmla="*/ 63002 h 83293"/>
              <a:gd name="connsiteX70" fmla="*/ 41647 w 110219"/>
              <a:gd name="connsiteY70" fmla="*/ 67511 h 83293"/>
              <a:gd name="connsiteX71" fmla="*/ 40454 w 110219"/>
              <a:gd name="connsiteY71" fmla="*/ 73082 h 83293"/>
              <a:gd name="connsiteX72" fmla="*/ 49473 w 110219"/>
              <a:gd name="connsiteY72" fmla="*/ 74275 h 83293"/>
              <a:gd name="connsiteX73" fmla="*/ 48412 w 110219"/>
              <a:gd name="connsiteY73" fmla="*/ 83294 h 83293"/>
              <a:gd name="connsiteX74" fmla="*/ 30373 w 110219"/>
              <a:gd name="connsiteY74" fmla="*/ 82100 h 83293"/>
              <a:gd name="connsiteX75" fmla="*/ 28119 w 110219"/>
              <a:gd name="connsiteY75" fmla="*/ 74275 h 83293"/>
              <a:gd name="connsiteX76" fmla="*/ 16845 w 110219"/>
              <a:gd name="connsiteY76" fmla="*/ 70827 h 83293"/>
              <a:gd name="connsiteX77" fmla="*/ 13529 w 110219"/>
              <a:gd name="connsiteY77" fmla="*/ 66318 h 83293"/>
              <a:gd name="connsiteX78" fmla="*/ 6764 w 110219"/>
              <a:gd name="connsiteY78" fmla="*/ 63002 h 83293"/>
              <a:gd name="connsiteX79" fmla="*/ 1061 w 110219"/>
              <a:gd name="connsiteY79" fmla="*/ 50666 h 83293"/>
              <a:gd name="connsiteX80" fmla="*/ 0 w 110219"/>
              <a:gd name="connsiteY80" fmla="*/ 42708 h 83293"/>
              <a:gd name="connsiteX81" fmla="*/ 2255 w 110219"/>
              <a:gd name="connsiteY81" fmla="*/ 39392 h 83293"/>
              <a:gd name="connsiteX82" fmla="*/ 6764 w 110219"/>
              <a:gd name="connsiteY82" fmla="*/ 31567 h 83293"/>
              <a:gd name="connsiteX83" fmla="*/ 11274 w 110219"/>
              <a:gd name="connsiteY83" fmla="*/ 30372 h 83293"/>
              <a:gd name="connsiteX84" fmla="*/ 11274 w 110219"/>
              <a:gd name="connsiteY84" fmla="*/ 21354 h 83293"/>
              <a:gd name="connsiteX85" fmla="*/ 15784 w 110219"/>
              <a:gd name="connsiteY85" fmla="*/ 18038 h 8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10219" h="83293">
                <a:moveTo>
                  <a:pt x="15784" y="18038"/>
                </a:moveTo>
                <a:lnTo>
                  <a:pt x="24670" y="13527"/>
                </a:lnTo>
                <a:lnTo>
                  <a:pt x="25864" y="16843"/>
                </a:lnTo>
                <a:lnTo>
                  <a:pt x="22415" y="19099"/>
                </a:lnTo>
                <a:lnTo>
                  <a:pt x="19099" y="22547"/>
                </a:lnTo>
                <a:lnTo>
                  <a:pt x="20293" y="27056"/>
                </a:lnTo>
                <a:lnTo>
                  <a:pt x="24670" y="27056"/>
                </a:lnTo>
                <a:lnTo>
                  <a:pt x="28119" y="22547"/>
                </a:lnTo>
                <a:lnTo>
                  <a:pt x="32628" y="19099"/>
                </a:lnTo>
                <a:lnTo>
                  <a:pt x="33689" y="22547"/>
                </a:lnTo>
                <a:lnTo>
                  <a:pt x="34883" y="29312"/>
                </a:lnTo>
                <a:lnTo>
                  <a:pt x="38199" y="32628"/>
                </a:lnTo>
                <a:lnTo>
                  <a:pt x="37138" y="38199"/>
                </a:lnTo>
                <a:lnTo>
                  <a:pt x="39393" y="43901"/>
                </a:lnTo>
                <a:lnTo>
                  <a:pt x="40454" y="51726"/>
                </a:lnTo>
                <a:lnTo>
                  <a:pt x="44963" y="49473"/>
                </a:lnTo>
                <a:lnTo>
                  <a:pt x="46157" y="42708"/>
                </a:lnTo>
                <a:lnTo>
                  <a:pt x="48412" y="42708"/>
                </a:lnTo>
                <a:lnTo>
                  <a:pt x="53983" y="43901"/>
                </a:lnTo>
                <a:lnTo>
                  <a:pt x="55044" y="38199"/>
                </a:lnTo>
                <a:lnTo>
                  <a:pt x="49473" y="32628"/>
                </a:lnTo>
                <a:lnTo>
                  <a:pt x="46157" y="24803"/>
                </a:lnTo>
                <a:lnTo>
                  <a:pt x="41647" y="16843"/>
                </a:lnTo>
                <a:lnTo>
                  <a:pt x="41647" y="11274"/>
                </a:lnTo>
                <a:lnTo>
                  <a:pt x="46157" y="3316"/>
                </a:lnTo>
                <a:lnTo>
                  <a:pt x="51728" y="1060"/>
                </a:lnTo>
                <a:lnTo>
                  <a:pt x="59553" y="0"/>
                </a:lnTo>
                <a:lnTo>
                  <a:pt x="68572" y="3316"/>
                </a:lnTo>
                <a:lnTo>
                  <a:pt x="70827" y="10080"/>
                </a:lnTo>
                <a:lnTo>
                  <a:pt x="79846" y="9018"/>
                </a:lnTo>
                <a:lnTo>
                  <a:pt x="85550" y="11274"/>
                </a:lnTo>
                <a:lnTo>
                  <a:pt x="89927" y="18038"/>
                </a:lnTo>
                <a:lnTo>
                  <a:pt x="95630" y="19099"/>
                </a:lnTo>
                <a:lnTo>
                  <a:pt x="98946" y="15783"/>
                </a:lnTo>
                <a:lnTo>
                  <a:pt x="103455" y="14590"/>
                </a:lnTo>
                <a:lnTo>
                  <a:pt x="105710" y="16843"/>
                </a:lnTo>
                <a:lnTo>
                  <a:pt x="110220" y="15783"/>
                </a:lnTo>
                <a:lnTo>
                  <a:pt x="110220" y="23608"/>
                </a:lnTo>
                <a:lnTo>
                  <a:pt x="106904" y="32628"/>
                </a:lnTo>
                <a:lnTo>
                  <a:pt x="95630" y="31567"/>
                </a:lnTo>
                <a:lnTo>
                  <a:pt x="79846" y="27056"/>
                </a:lnTo>
                <a:lnTo>
                  <a:pt x="75337" y="25863"/>
                </a:lnTo>
                <a:lnTo>
                  <a:pt x="76530" y="29312"/>
                </a:lnTo>
                <a:lnTo>
                  <a:pt x="79846" y="32628"/>
                </a:lnTo>
                <a:lnTo>
                  <a:pt x="86611" y="32628"/>
                </a:lnTo>
                <a:lnTo>
                  <a:pt x="98946" y="37137"/>
                </a:lnTo>
                <a:lnTo>
                  <a:pt x="96691" y="47217"/>
                </a:lnTo>
                <a:lnTo>
                  <a:pt x="101201" y="48411"/>
                </a:lnTo>
                <a:lnTo>
                  <a:pt x="98946" y="56237"/>
                </a:lnTo>
                <a:lnTo>
                  <a:pt x="100139" y="61940"/>
                </a:lnTo>
                <a:lnTo>
                  <a:pt x="95630" y="63002"/>
                </a:lnTo>
                <a:lnTo>
                  <a:pt x="87672" y="65255"/>
                </a:lnTo>
                <a:lnTo>
                  <a:pt x="84356" y="60746"/>
                </a:lnTo>
                <a:lnTo>
                  <a:pt x="84356" y="52921"/>
                </a:lnTo>
                <a:lnTo>
                  <a:pt x="82101" y="49473"/>
                </a:lnTo>
                <a:lnTo>
                  <a:pt x="73082" y="42708"/>
                </a:lnTo>
                <a:lnTo>
                  <a:pt x="72021" y="44964"/>
                </a:lnTo>
                <a:lnTo>
                  <a:pt x="75337" y="47217"/>
                </a:lnTo>
                <a:lnTo>
                  <a:pt x="79846" y="55175"/>
                </a:lnTo>
                <a:lnTo>
                  <a:pt x="78785" y="59686"/>
                </a:lnTo>
                <a:lnTo>
                  <a:pt x="70827" y="60746"/>
                </a:lnTo>
                <a:lnTo>
                  <a:pt x="64063" y="57430"/>
                </a:lnTo>
                <a:lnTo>
                  <a:pt x="58492" y="56237"/>
                </a:lnTo>
                <a:lnTo>
                  <a:pt x="52921" y="59686"/>
                </a:lnTo>
                <a:lnTo>
                  <a:pt x="48412" y="64062"/>
                </a:lnTo>
                <a:lnTo>
                  <a:pt x="55044" y="64062"/>
                </a:lnTo>
                <a:lnTo>
                  <a:pt x="49473" y="70827"/>
                </a:lnTo>
                <a:lnTo>
                  <a:pt x="43902" y="66318"/>
                </a:lnTo>
                <a:lnTo>
                  <a:pt x="39393" y="60746"/>
                </a:lnTo>
                <a:lnTo>
                  <a:pt x="39393" y="63002"/>
                </a:lnTo>
                <a:lnTo>
                  <a:pt x="41647" y="67511"/>
                </a:lnTo>
                <a:lnTo>
                  <a:pt x="40454" y="73082"/>
                </a:lnTo>
                <a:lnTo>
                  <a:pt x="49473" y="74275"/>
                </a:lnTo>
                <a:lnTo>
                  <a:pt x="48412" y="83294"/>
                </a:lnTo>
                <a:lnTo>
                  <a:pt x="30373" y="82100"/>
                </a:lnTo>
                <a:lnTo>
                  <a:pt x="28119" y="74275"/>
                </a:lnTo>
                <a:lnTo>
                  <a:pt x="16845" y="70827"/>
                </a:lnTo>
                <a:lnTo>
                  <a:pt x="13529" y="66318"/>
                </a:lnTo>
                <a:lnTo>
                  <a:pt x="6764" y="63002"/>
                </a:lnTo>
                <a:lnTo>
                  <a:pt x="1061" y="50666"/>
                </a:lnTo>
                <a:lnTo>
                  <a:pt x="0" y="42708"/>
                </a:lnTo>
                <a:lnTo>
                  <a:pt x="2255" y="39392"/>
                </a:lnTo>
                <a:lnTo>
                  <a:pt x="6764" y="31567"/>
                </a:lnTo>
                <a:lnTo>
                  <a:pt x="11274" y="30372"/>
                </a:lnTo>
                <a:lnTo>
                  <a:pt x="11274" y="21354"/>
                </a:lnTo>
                <a:lnTo>
                  <a:pt x="15784" y="18038"/>
                </a:lnTo>
              </a:path>
            </a:pathLst>
          </a:custGeom>
          <a:solidFill>
            <a:schemeClr val="bg1">
              <a:lumMod val="85000"/>
            </a:schemeClr>
          </a:solidFill>
          <a:ln w="13251" cap="flat">
            <a:noFill/>
            <a:prstDash val="solid"/>
            <a:miter/>
          </a:ln>
        </p:spPr>
        <p:txBody>
          <a:bodyPr rtlCol="0" anchor="ctr"/>
          <a:lstStyle/>
          <a:p>
            <a:endParaRPr lang="en-FI" sz="816"/>
          </a:p>
        </p:txBody>
      </p:sp>
      <p:sp>
        <p:nvSpPr>
          <p:cNvPr id="1155" name="Freeform: Shape 1154">
            <a:extLst>
              <a:ext uri="{FF2B5EF4-FFF2-40B4-BE49-F238E27FC236}">
                <a16:creationId xmlns:a16="http://schemas.microsoft.com/office/drawing/2014/main" id="{046E24FA-C317-E4D8-6A05-397EF1D6D465}"/>
              </a:ext>
            </a:extLst>
          </p:cNvPr>
          <p:cNvSpPr/>
          <p:nvPr/>
        </p:nvSpPr>
        <p:spPr>
          <a:xfrm>
            <a:off x="2676724" y="6447890"/>
            <a:ext cx="16333" cy="29540"/>
          </a:xfrm>
          <a:custGeom>
            <a:avLst/>
            <a:gdLst>
              <a:gd name="connsiteX0" fmla="*/ 10278 w 36009"/>
              <a:gd name="connsiteY0" fmla="*/ 2255 h 65124"/>
              <a:gd name="connsiteX1" fmla="*/ 18103 w 36009"/>
              <a:gd name="connsiteY1" fmla="*/ 0 h 65124"/>
              <a:gd name="connsiteX2" fmla="*/ 21419 w 36009"/>
              <a:gd name="connsiteY2" fmla="*/ 5571 h 65124"/>
              <a:gd name="connsiteX3" fmla="*/ 26990 w 36009"/>
              <a:gd name="connsiteY3" fmla="*/ 12336 h 65124"/>
              <a:gd name="connsiteX4" fmla="*/ 33754 w 36009"/>
              <a:gd name="connsiteY4" fmla="*/ 22416 h 65124"/>
              <a:gd name="connsiteX5" fmla="*/ 36009 w 36009"/>
              <a:gd name="connsiteY5" fmla="*/ 34750 h 65124"/>
              <a:gd name="connsiteX6" fmla="*/ 33754 w 36009"/>
              <a:gd name="connsiteY6" fmla="*/ 48279 h 65124"/>
              <a:gd name="connsiteX7" fmla="*/ 36009 w 36009"/>
              <a:gd name="connsiteY7" fmla="*/ 55044 h 65124"/>
              <a:gd name="connsiteX8" fmla="*/ 29245 w 36009"/>
              <a:gd name="connsiteY8" fmla="*/ 65124 h 65124"/>
              <a:gd name="connsiteX9" fmla="*/ 23674 w 36009"/>
              <a:gd name="connsiteY9" fmla="*/ 62869 h 65124"/>
              <a:gd name="connsiteX10" fmla="*/ 16910 w 36009"/>
              <a:gd name="connsiteY10" fmla="*/ 59553 h 65124"/>
              <a:gd name="connsiteX11" fmla="*/ 12400 w 36009"/>
              <a:gd name="connsiteY11" fmla="*/ 50535 h 65124"/>
              <a:gd name="connsiteX12" fmla="*/ 7891 w 36009"/>
              <a:gd name="connsiteY12" fmla="*/ 39261 h 65124"/>
              <a:gd name="connsiteX13" fmla="*/ 10145 w 36009"/>
              <a:gd name="connsiteY13" fmla="*/ 2123 h 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009" h="65124">
                <a:moveTo>
                  <a:pt x="10278" y="2255"/>
                </a:moveTo>
                <a:lnTo>
                  <a:pt x="18103" y="0"/>
                </a:lnTo>
                <a:lnTo>
                  <a:pt x="21419" y="5571"/>
                </a:lnTo>
                <a:lnTo>
                  <a:pt x="26990" y="12336"/>
                </a:lnTo>
                <a:lnTo>
                  <a:pt x="33754" y="22416"/>
                </a:lnTo>
                <a:lnTo>
                  <a:pt x="36009" y="34750"/>
                </a:lnTo>
                <a:lnTo>
                  <a:pt x="33754" y="48279"/>
                </a:lnTo>
                <a:lnTo>
                  <a:pt x="36009" y="55044"/>
                </a:lnTo>
                <a:lnTo>
                  <a:pt x="29245" y="65124"/>
                </a:lnTo>
                <a:lnTo>
                  <a:pt x="23674" y="62869"/>
                </a:lnTo>
                <a:lnTo>
                  <a:pt x="16910" y="59553"/>
                </a:lnTo>
                <a:lnTo>
                  <a:pt x="12400" y="50535"/>
                </a:lnTo>
                <a:lnTo>
                  <a:pt x="7891" y="39261"/>
                </a:lnTo>
                <a:cubicBezTo>
                  <a:pt x="-863" y="26925"/>
                  <a:pt x="-5108" y="11275"/>
                  <a:pt x="10145" y="2123"/>
                </a:cubicBezTo>
              </a:path>
            </a:pathLst>
          </a:custGeom>
          <a:solidFill>
            <a:schemeClr val="bg1">
              <a:lumMod val="85000"/>
            </a:schemeClr>
          </a:solidFill>
          <a:ln w="13251" cap="flat">
            <a:noFill/>
            <a:prstDash val="solid"/>
            <a:miter/>
          </a:ln>
        </p:spPr>
        <p:txBody>
          <a:bodyPr rtlCol="0" anchor="ctr"/>
          <a:lstStyle/>
          <a:p>
            <a:endParaRPr lang="en-FI" sz="816"/>
          </a:p>
        </p:txBody>
      </p:sp>
      <p:grpSp>
        <p:nvGrpSpPr>
          <p:cNvPr id="1156" name="Group 1155">
            <a:extLst>
              <a:ext uri="{FF2B5EF4-FFF2-40B4-BE49-F238E27FC236}">
                <a16:creationId xmlns:a16="http://schemas.microsoft.com/office/drawing/2014/main" id="{4802BD3B-4474-1D7B-BCD8-C6B899065C31}"/>
              </a:ext>
            </a:extLst>
          </p:cNvPr>
          <p:cNvGrpSpPr/>
          <p:nvPr/>
        </p:nvGrpSpPr>
        <p:grpSpPr>
          <a:xfrm>
            <a:off x="2688545" y="6311624"/>
            <a:ext cx="96440" cy="113826"/>
            <a:chOff x="2089851" y="13917683"/>
            <a:chExt cx="212614" cy="250944"/>
          </a:xfrm>
          <a:solidFill>
            <a:schemeClr val="bg1">
              <a:lumMod val="85000"/>
            </a:schemeClr>
          </a:solidFill>
        </p:grpSpPr>
        <p:sp>
          <p:nvSpPr>
            <p:cNvPr id="1157" name="Freeform: Shape 1156">
              <a:extLst>
                <a:ext uri="{FF2B5EF4-FFF2-40B4-BE49-F238E27FC236}">
                  <a16:creationId xmlns:a16="http://schemas.microsoft.com/office/drawing/2014/main" id="{0391A931-AC8F-6DDE-A197-42EBEE3EBE2B}"/>
                </a:ext>
              </a:extLst>
            </p:cNvPr>
            <p:cNvSpPr/>
            <p:nvPr/>
          </p:nvSpPr>
          <p:spPr>
            <a:xfrm>
              <a:off x="2089851" y="14102177"/>
              <a:ext cx="41647" cy="66450"/>
            </a:xfrm>
            <a:custGeom>
              <a:avLst/>
              <a:gdLst>
                <a:gd name="connsiteX0" fmla="*/ 37138 w 41647"/>
                <a:gd name="connsiteY0" fmla="*/ 34883 h 66450"/>
                <a:gd name="connsiteX1" fmla="*/ 39393 w 41647"/>
                <a:gd name="connsiteY1" fmla="*/ 30374 h 66450"/>
                <a:gd name="connsiteX2" fmla="*/ 33689 w 41647"/>
                <a:gd name="connsiteY2" fmla="*/ 24803 h 66450"/>
                <a:gd name="connsiteX3" fmla="*/ 34883 w 41647"/>
                <a:gd name="connsiteY3" fmla="*/ 14722 h 66450"/>
                <a:gd name="connsiteX4" fmla="*/ 25864 w 41647"/>
                <a:gd name="connsiteY4" fmla="*/ 6765 h 66450"/>
                <a:gd name="connsiteX5" fmla="*/ 22415 w 41647"/>
                <a:gd name="connsiteY5" fmla="*/ 13529 h 66450"/>
                <a:gd name="connsiteX6" fmla="*/ 19099 w 41647"/>
                <a:gd name="connsiteY6" fmla="*/ 7959 h 66450"/>
                <a:gd name="connsiteX7" fmla="*/ 18038 w 41647"/>
                <a:gd name="connsiteY7" fmla="*/ 1195 h 66450"/>
                <a:gd name="connsiteX8" fmla="*/ 15784 w 41647"/>
                <a:gd name="connsiteY8" fmla="*/ 0 h 66450"/>
                <a:gd name="connsiteX9" fmla="*/ 12335 w 41647"/>
                <a:gd name="connsiteY9" fmla="*/ 5704 h 66450"/>
                <a:gd name="connsiteX10" fmla="*/ 9019 w 41647"/>
                <a:gd name="connsiteY10" fmla="*/ 12469 h 66450"/>
                <a:gd name="connsiteX11" fmla="*/ 6764 w 41647"/>
                <a:gd name="connsiteY11" fmla="*/ 20294 h 66450"/>
                <a:gd name="connsiteX12" fmla="*/ 5571 w 41647"/>
                <a:gd name="connsiteY12" fmla="*/ 34883 h 66450"/>
                <a:gd name="connsiteX13" fmla="*/ 0 w 41647"/>
                <a:gd name="connsiteY13" fmla="*/ 40587 h 66450"/>
                <a:gd name="connsiteX14" fmla="*/ 0 w 41647"/>
                <a:gd name="connsiteY14" fmla="*/ 47352 h 66450"/>
                <a:gd name="connsiteX15" fmla="*/ 3316 w 41647"/>
                <a:gd name="connsiteY15" fmla="*/ 50668 h 66450"/>
                <a:gd name="connsiteX16" fmla="*/ 7825 w 41647"/>
                <a:gd name="connsiteY16" fmla="*/ 50668 h 66450"/>
                <a:gd name="connsiteX17" fmla="*/ 11274 w 41647"/>
                <a:gd name="connsiteY17" fmla="*/ 48412 h 66450"/>
                <a:gd name="connsiteX18" fmla="*/ 13529 w 41647"/>
                <a:gd name="connsiteY18" fmla="*/ 48412 h 66450"/>
                <a:gd name="connsiteX19" fmla="*/ 10080 w 41647"/>
                <a:gd name="connsiteY19" fmla="*/ 57432 h 66450"/>
                <a:gd name="connsiteX20" fmla="*/ 12335 w 41647"/>
                <a:gd name="connsiteY20" fmla="*/ 66450 h 66450"/>
                <a:gd name="connsiteX21" fmla="*/ 23609 w 41647"/>
                <a:gd name="connsiteY21" fmla="*/ 59686 h 66450"/>
                <a:gd name="connsiteX22" fmla="*/ 28119 w 41647"/>
                <a:gd name="connsiteY22" fmla="*/ 63002 h 66450"/>
                <a:gd name="connsiteX23" fmla="*/ 35944 w 41647"/>
                <a:gd name="connsiteY23" fmla="*/ 61941 h 66450"/>
                <a:gd name="connsiteX24" fmla="*/ 41647 w 41647"/>
                <a:gd name="connsiteY24" fmla="*/ 48412 h 66450"/>
                <a:gd name="connsiteX25" fmla="*/ 37138 w 41647"/>
                <a:gd name="connsiteY25" fmla="*/ 45096 h 66450"/>
                <a:gd name="connsiteX26" fmla="*/ 37138 w 41647"/>
                <a:gd name="connsiteY26" fmla="*/ 34883 h 6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47" h="66450">
                  <a:moveTo>
                    <a:pt x="37138" y="34883"/>
                  </a:moveTo>
                  <a:lnTo>
                    <a:pt x="39393" y="30374"/>
                  </a:lnTo>
                  <a:lnTo>
                    <a:pt x="33689" y="24803"/>
                  </a:lnTo>
                  <a:lnTo>
                    <a:pt x="34883" y="14722"/>
                  </a:lnTo>
                  <a:lnTo>
                    <a:pt x="25864" y="6765"/>
                  </a:lnTo>
                  <a:lnTo>
                    <a:pt x="22415" y="13529"/>
                  </a:lnTo>
                  <a:lnTo>
                    <a:pt x="19099" y="7959"/>
                  </a:lnTo>
                  <a:lnTo>
                    <a:pt x="18038" y="1195"/>
                  </a:lnTo>
                  <a:lnTo>
                    <a:pt x="15784" y="0"/>
                  </a:lnTo>
                  <a:lnTo>
                    <a:pt x="12335" y="5704"/>
                  </a:lnTo>
                  <a:lnTo>
                    <a:pt x="9019" y="12469"/>
                  </a:lnTo>
                  <a:lnTo>
                    <a:pt x="6764" y="20294"/>
                  </a:lnTo>
                  <a:lnTo>
                    <a:pt x="5571" y="34883"/>
                  </a:lnTo>
                  <a:lnTo>
                    <a:pt x="0" y="40587"/>
                  </a:lnTo>
                  <a:lnTo>
                    <a:pt x="0" y="47352"/>
                  </a:lnTo>
                  <a:lnTo>
                    <a:pt x="3316" y="50668"/>
                  </a:lnTo>
                  <a:lnTo>
                    <a:pt x="7825" y="50668"/>
                  </a:lnTo>
                  <a:lnTo>
                    <a:pt x="11274" y="48412"/>
                  </a:lnTo>
                  <a:lnTo>
                    <a:pt x="13529" y="48412"/>
                  </a:lnTo>
                  <a:lnTo>
                    <a:pt x="10080" y="57432"/>
                  </a:lnTo>
                  <a:lnTo>
                    <a:pt x="12335" y="66450"/>
                  </a:lnTo>
                  <a:lnTo>
                    <a:pt x="23609" y="59686"/>
                  </a:lnTo>
                  <a:lnTo>
                    <a:pt x="28119" y="63002"/>
                  </a:lnTo>
                  <a:lnTo>
                    <a:pt x="35944" y="61941"/>
                  </a:lnTo>
                  <a:lnTo>
                    <a:pt x="41647" y="48412"/>
                  </a:lnTo>
                  <a:lnTo>
                    <a:pt x="37138" y="45096"/>
                  </a:lnTo>
                  <a:lnTo>
                    <a:pt x="37138" y="34883"/>
                  </a:lnTo>
                  <a:close/>
                </a:path>
              </a:pathLst>
            </a:custGeom>
            <a:grpFill/>
            <a:ln w="13251" cap="flat">
              <a:noFill/>
              <a:prstDash val="solid"/>
              <a:miter/>
            </a:ln>
          </p:spPr>
          <p:txBody>
            <a:bodyPr rtlCol="0" anchor="ctr"/>
            <a:lstStyle/>
            <a:p>
              <a:endParaRPr lang="en-FI" sz="816"/>
            </a:p>
          </p:txBody>
        </p:sp>
        <p:sp>
          <p:nvSpPr>
            <p:cNvPr id="1158" name="Freeform: Shape 1157">
              <a:extLst>
                <a:ext uri="{FF2B5EF4-FFF2-40B4-BE49-F238E27FC236}">
                  <a16:creationId xmlns:a16="http://schemas.microsoft.com/office/drawing/2014/main" id="{E4B7F749-9A1E-6D42-3359-52FA74FF640B}"/>
                </a:ext>
              </a:extLst>
            </p:cNvPr>
            <p:cNvSpPr/>
            <p:nvPr/>
          </p:nvSpPr>
          <p:spPr>
            <a:xfrm>
              <a:off x="2138793" y="14028035"/>
              <a:ext cx="85019" cy="102261"/>
            </a:xfrm>
            <a:custGeom>
              <a:avLst/>
              <a:gdLst>
                <a:gd name="connsiteX0" fmla="*/ 82632 w 85019"/>
                <a:gd name="connsiteY0" fmla="*/ 55044 h 102261"/>
                <a:gd name="connsiteX1" fmla="*/ 83693 w 85019"/>
                <a:gd name="connsiteY1" fmla="*/ 48279 h 102261"/>
                <a:gd name="connsiteX2" fmla="*/ 80377 w 85019"/>
                <a:gd name="connsiteY2" fmla="*/ 37006 h 102261"/>
                <a:gd name="connsiteX3" fmla="*/ 77061 w 85019"/>
                <a:gd name="connsiteY3" fmla="*/ 29179 h 102261"/>
                <a:gd name="connsiteX4" fmla="*/ 70297 w 85019"/>
                <a:gd name="connsiteY4" fmla="*/ 26925 h 102261"/>
                <a:gd name="connsiteX5" fmla="*/ 66981 w 85019"/>
                <a:gd name="connsiteY5" fmla="*/ 19100 h 102261"/>
                <a:gd name="connsiteX6" fmla="*/ 64726 w 85019"/>
                <a:gd name="connsiteY6" fmla="*/ 13529 h 102261"/>
                <a:gd name="connsiteX7" fmla="*/ 62471 w 85019"/>
                <a:gd name="connsiteY7" fmla="*/ 6765 h 102261"/>
                <a:gd name="connsiteX8" fmla="*/ 56900 w 85019"/>
                <a:gd name="connsiteY8" fmla="*/ 1193 h 102261"/>
                <a:gd name="connsiteX9" fmla="*/ 51330 w 85019"/>
                <a:gd name="connsiteY9" fmla="*/ 4509 h 102261"/>
                <a:gd name="connsiteX10" fmla="*/ 45759 w 85019"/>
                <a:gd name="connsiteY10" fmla="*/ 0 h 102261"/>
                <a:gd name="connsiteX11" fmla="*/ 38995 w 85019"/>
                <a:gd name="connsiteY11" fmla="*/ 2255 h 102261"/>
                <a:gd name="connsiteX12" fmla="*/ 38995 w 85019"/>
                <a:gd name="connsiteY12" fmla="*/ 6765 h 102261"/>
                <a:gd name="connsiteX13" fmla="*/ 40056 w 85019"/>
                <a:gd name="connsiteY13" fmla="*/ 13529 h 102261"/>
                <a:gd name="connsiteX14" fmla="*/ 36740 w 85019"/>
                <a:gd name="connsiteY14" fmla="*/ 21354 h 102261"/>
                <a:gd name="connsiteX15" fmla="*/ 33424 w 85019"/>
                <a:gd name="connsiteY15" fmla="*/ 21354 h 102261"/>
                <a:gd name="connsiteX16" fmla="*/ 28914 w 85019"/>
                <a:gd name="connsiteY16" fmla="*/ 12336 h 102261"/>
                <a:gd name="connsiteX17" fmla="*/ 24405 w 85019"/>
                <a:gd name="connsiteY17" fmla="*/ 14590 h 102261"/>
                <a:gd name="connsiteX18" fmla="*/ 26660 w 85019"/>
                <a:gd name="connsiteY18" fmla="*/ 20161 h 102261"/>
                <a:gd name="connsiteX19" fmla="*/ 26660 w 85019"/>
                <a:gd name="connsiteY19" fmla="*/ 24670 h 102261"/>
                <a:gd name="connsiteX20" fmla="*/ 25599 w 85019"/>
                <a:gd name="connsiteY20" fmla="*/ 31434 h 102261"/>
                <a:gd name="connsiteX21" fmla="*/ 26660 w 85019"/>
                <a:gd name="connsiteY21" fmla="*/ 38199 h 102261"/>
                <a:gd name="connsiteX22" fmla="*/ 22150 w 85019"/>
                <a:gd name="connsiteY22" fmla="*/ 42708 h 102261"/>
                <a:gd name="connsiteX23" fmla="*/ 16579 w 85019"/>
                <a:gd name="connsiteY23" fmla="*/ 43770 h 102261"/>
                <a:gd name="connsiteX24" fmla="*/ 13264 w 85019"/>
                <a:gd name="connsiteY24" fmla="*/ 48279 h 102261"/>
                <a:gd name="connsiteX25" fmla="*/ 12203 w 85019"/>
                <a:gd name="connsiteY25" fmla="*/ 49473 h 102261"/>
                <a:gd name="connsiteX26" fmla="*/ 7693 w 85019"/>
                <a:gd name="connsiteY26" fmla="*/ 52789 h 102261"/>
                <a:gd name="connsiteX27" fmla="*/ 5438 w 85019"/>
                <a:gd name="connsiteY27" fmla="*/ 57298 h 102261"/>
                <a:gd name="connsiteX28" fmla="*/ 2122 w 85019"/>
                <a:gd name="connsiteY28" fmla="*/ 67378 h 102261"/>
                <a:gd name="connsiteX29" fmla="*/ 1061 w 85019"/>
                <a:gd name="connsiteY29" fmla="*/ 75205 h 102261"/>
                <a:gd name="connsiteX30" fmla="*/ 0 w 85019"/>
                <a:gd name="connsiteY30" fmla="*/ 86478 h 102261"/>
                <a:gd name="connsiteX31" fmla="*/ 0 w 85019"/>
                <a:gd name="connsiteY31" fmla="*/ 93243 h 102261"/>
                <a:gd name="connsiteX32" fmla="*/ 3316 w 85019"/>
                <a:gd name="connsiteY32" fmla="*/ 102261 h 102261"/>
                <a:gd name="connsiteX33" fmla="*/ 7826 w 85019"/>
                <a:gd name="connsiteY33" fmla="*/ 100007 h 102261"/>
                <a:gd name="connsiteX34" fmla="*/ 13396 w 85019"/>
                <a:gd name="connsiteY34" fmla="*/ 92181 h 102261"/>
                <a:gd name="connsiteX35" fmla="*/ 15651 w 85019"/>
                <a:gd name="connsiteY35" fmla="*/ 80907 h 102261"/>
                <a:gd name="connsiteX36" fmla="*/ 13396 w 85019"/>
                <a:gd name="connsiteY36" fmla="*/ 78653 h 102261"/>
                <a:gd name="connsiteX37" fmla="*/ 10080 w 85019"/>
                <a:gd name="connsiteY37" fmla="*/ 73082 h 102261"/>
                <a:gd name="connsiteX38" fmla="*/ 11141 w 85019"/>
                <a:gd name="connsiteY38" fmla="*/ 66318 h 102261"/>
                <a:gd name="connsiteX39" fmla="*/ 11141 w 85019"/>
                <a:gd name="connsiteY39" fmla="*/ 58493 h 102261"/>
                <a:gd name="connsiteX40" fmla="*/ 32496 w 85019"/>
                <a:gd name="connsiteY40" fmla="*/ 70827 h 102261"/>
                <a:gd name="connsiteX41" fmla="*/ 31435 w 85019"/>
                <a:gd name="connsiteY41" fmla="*/ 76398 h 102261"/>
                <a:gd name="connsiteX42" fmla="*/ 31435 w 85019"/>
                <a:gd name="connsiteY42" fmla="*/ 85418 h 102261"/>
                <a:gd name="connsiteX43" fmla="*/ 34750 w 85019"/>
                <a:gd name="connsiteY43" fmla="*/ 88865 h 102261"/>
                <a:gd name="connsiteX44" fmla="*/ 41515 w 85019"/>
                <a:gd name="connsiteY44" fmla="*/ 89927 h 102261"/>
                <a:gd name="connsiteX45" fmla="*/ 40454 w 85019"/>
                <a:gd name="connsiteY45" fmla="*/ 94436 h 102261"/>
                <a:gd name="connsiteX46" fmla="*/ 42709 w 85019"/>
                <a:gd name="connsiteY46" fmla="*/ 93243 h 102261"/>
                <a:gd name="connsiteX47" fmla="*/ 49473 w 85019"/>
                <a:gd name="connsiteY47" fmla="*/ 93243 h 102261"/>
                <a:gd name="connsiteX48" fmla="*/ 52789 w 85019"/>
                <a:gd name="connsiteY48" fmla="*/ 90988 h 102261"/>
                <a:gd name="connsiteX49" fmla="*/ 56105 w 85019"/>
                <a:gd name="connsiteY49" fmla="*/ 95497 h 102261"/>
                <a:gd name="connsiteX50" fmla="*/ 61675 w 85019"/>
                <a:gd name="connsiteY50" fmla="*/ 95497 h 102261"/>
                <a:gd name="connsiteX51" fmla="*/ 61675 w 85019"/>
                <a:gd name="connsiteY51" fmla="*/ 89927 h 102261"/>
                <a:gd name="connsiteX52" fmla="*/ 59421 w 85019"/>
                <a:gd name="connsiteY52" fmla="*/ 83163 h 102261"/>
                <a:gd name="connsiteX53" fmla="*/ 54911 w 85019"/>
                <a:gd name="connsiteY53" fmla="*/ 81969 h 102261"/>
                <a:gd name="connsiteX54" fmla="*/ 52656 w 85019"/>
                <a:gd name="connsiteY54" fmla="*/ 80907 h 102261"/>
                <a:gd name="connsiteX55" fmla="*/ 51463 w 85019"/>
                <a:gd name="connsiteY55" fmla="*/ 76398 h 102261"/>
                <a:gd name="connsiteX56" fmla="*/ 48147 w 85019"/>
                <a:gd name="connsiteY56" fmla="*/ 69633 h 102261"/>
                <a:gd name="connsiteX57" fmla="*/ 52656 w 85019"/>
                <a:gd name="connsiteY57" fmla="*/ 65124 h 102261"/>
                <a:gd name="connsiteX58" fmla="*/ 54911 w 85019"/>
                <a:gd name="connsiteY58" fmla="*/ 68440 h 102261"/>
                <a:gd name="connsiteX59" fmla="*/ 53850 w 85019"/>
                <a:gd name="connsiteY59" fmla="*/ 71756 h 102261"/>
                <a:gd name="connsiteX60" fmla="*/ 56105 w 85019"/>
                <a:gd name="connsiteY60" fmla="*/ 75205 h 102261"/>
                <a:gd name="connsiteX61" fmla="*/ 59421 w 85019"/>
                <a:gd name="connsiteY61" fmla="*/ 74010 h 102261"/>
                <a:gd name="connsiteX62" fmla="*/ 69501 w 85019"/>
                <a:gd name="connsiteY62" fmla="*/ 72949 h 102261"/>
                <a:gd name="connsiteX63" fmla="*/ 69501 w 85019"/>
                <a:gd name="connsiteY63" fmla="*/ 71756 h 102261"/>
                <a:gd name="connsiteX64" fmla="*/ 72817 w 85019"/>
                <a:gd name="connsiteY64" fmla="*/ 71756 h 102261"/>
                <a:gd name="connsiteX65" fmla="*/ 75072 w 85019"/>
                <a:gd name="connsiteY65" fmla="*/ 74010 h 102261"/>
                <a:gd name="connsiteX66" fmla="*/ 76133 w 85019"/>
                <a:gd name="connsiteY66" fmla="*/ 71756 h 102261"/>
                <a:gd name="connsiteX67" fmla="*/ 76133 w 85019"/>
                <a:gd name="connsiteY67" fmla="*/ 69501 h 102261"/>
                <a:gd name="connsiteX68" fmla="*/ 79449 w 85019"/>
                <a:gd name="connsiteY68" fmla="*/ 68440 h 102261"/>
                <a:gd name="connsiteX69" fmla="*/ 83958 w 85019"/>
                <a:gd name="connsiteY69" fmla="*/ 69501 h 102261"/>
                <a:gd name="connsiteX70" fmla="*/ 85019 w 85019"/>
                <a:gd name="connsiteY70" fmla="*/ 66185 h 102261"/>
                <a:gd name="connsiteX71" fmla="*/ 82764 w 85019"/>
                <a:gd name="connsiteY71" fmla="*/ 60614 h 102261"/>
                <a:gd name="connsiteX72" fmla="*/ 82764 w 85019"/>
                <a:gd name="connsiteY72" fmla="*/ 55044 h 10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5019" h="102261">
                  <a:moveTo>
                    <a:pt x="82632" y="55044"/>
                  </a:moveTo>
                  <a:lnTo>
                    <a:pt x="83693" y="48279"/>
                  </a:lnTo>
                  <a:lnTo>
                    <a:pt x="80377" y="37006"/>
                  </a:lnTo>
                  <a:lnTo>
                    <a:pt x="77061" y="29179"/>
                  </a:lnTo>
                  <a:lnTo>
                    <a:pt x="70297" y="26925"/>
                  </a:lnTo>
                  <a:lnTo>
                    <a:pt x="66981" y="19100"/>
                  </a:lnTo>
                  <a:lnTo>
                    <a:pt x="64726" y="13529"/>
                  </a:lnTo>
                  <a:lnTo>
                    <a:pt x="62471" y="6765"/>
                  </a:lnTo>
                  <a:lnTo>
                    <a:pt x="56900" y="1193"/>
                  </a:lnTo>
                  <a:lnTo>
                    <a:pt x="51330" y="4509"/>
                  </a:lnTo>
                  <a:lnTo>
                    <a:pt x="45759" y="0"/>
                  </a:lnTo>
                  <a:lnTo>
                    <a:pt x="38995" y="2255"/>
                  </a:lnTo>
                  <a:lnTo>
                    <a:pt x="38995" y="6765"/>
                  </a:lnTo>
                  <a:lnTo>
                    <a:pt x="40056" y="13529"/>
                  </a:lnTo>
                  <a:lnTo>
                    <a:pt x="36740" y="21354"/>
                  </a:lnTo>
                  <a:lnTo>
                    <a:pt x="33424" y="21354"/>
                  </a:lnTo>
                  <a:lnTo>
                    <a:pt x="28914" y="12336"/>
                  </a:lnTo>
                  <a:lnTo>
                    <a:pt x="24405" y="14590"/>
                  </a:lnTo>
                  <a:lnTo>
                    <a:pt x="26660" y="20161"/>
                  </a:lnTo>
                  <a:lnTo>
                    <a:pt x="26660" y="24670"/>
                  </a:lnTo>
                  <a:lnTo>
                    <a:pt x="25599" y="31434"/>
                  </a:lnTo>
                  <a:lnTo>
                    <a:pt x="26660" y="38199"/>
                  </a:lnTo>
                  <a:lnTo>
                    <a:pt x="22150" y="42708"/>
                  </a:lnTo>
                  <a:lnTo>
                    <a:pt x="16579" y="43770"/>
                  </a:lnTo>
                  <a:lnTo>
                    <a:pt x="13264" y="48279"/>
                  </a:lnTo>
                  <a:lnTo>
                    <a:pt x="12203" y="49473"/>
                  </a:lnTo>
                  <a:lnTo>
                    <a:pt x="7693" y="52789"/>
                  </a:lnTo>
                  <a:lnTo>
                    <a:pt x="5438" y="57298"/>
                  </a:lnTo>
                  <a:lnTo>
                    <a:pt x="2122" y="67378"/>
                  </a:lnTo>
                  <a:lnTo>
                    <a:pt x="1061" y="75205"/>
                  </a:lnTo>
                  <a:lnTo>
                    <a:pt x="0" y="86478"/>
                  </a:lnTo>
                  <a:lnTo>
                    <a:pt x="0" y="93243"/>
                  </a:lnTo>
                  <a:lnTo>
                    <a:pt x="3316" y="102261"/>
                  </a:lnTo>
                  <a:lnTo>
                    <a:pt x="7826" y="100007"/>
                  </a:lnTo>
                  <a:lnTo>
                    <a:pt x="13396" y="92181"/>
                  </a:lnTo>
                  <a:lnTo>
                    <a:pt x="15651" y="80907"/>
                  </a:lnTo>
                  <a:lnTo>
                    <a:pt x="13396" y="78653"/>
                  </a:lnTo>
                  <a:lnTo>
                    <a:pt x="10080" y="73082"/>
                  </a:lnTo>
                  <a:lnTo>
                    <a:pt x="11141" y="66318"/>
                  </a:lnTo>
                  <a:lnTo>
                    <a:pt x="11141" y="58493"/>
                  </a:lnTo>
                  <a:cubicBezTo>
                    <a:pt x="23874" y="51595"/>
                    <a:pt x="29976" y="57563"/>
                    <a:pt x="32496" y="70827"/>
                  </a:cubicBezTo>
                  <a:lnTo>
                    <a:pt x="31435" y="76398"/>
                  </a:lnTo>
                  <a:lnTo>
                    <a:pt x="31435" y="85418"/>
                  </a:lnTo>
                  <a:lnTo>
                    <a:pt x="34750" y="88865"/>
                  </a:lnTo>
                  <a:lnTo>
                    <a:pt x="41515" y="89927"/>
                  </a:lnTo>
                  <a:lnTo>
                    <a:pt x="40454" y="94436"/>
                  </a:lnTo>
                  <a:lnTo>
                    <a:pt x="42709" y="93243"/>
                  </a:lnTo>
                  <a:lnTo>
                    <a:pt x="49473" y="93243"/>
                  </a:lnTo>
                  <a:lnTo>
                    <a:pt x="52789" y="90988"/>
                  </a:lnTo>
                  <a:lnTo>
                    <a:pt x="56105" y="95497"/>
                  </a:lnTo>
                  <a:lnTo>
                    <a:pt x="61675" y="95497"/>
                  </a:lnTo>
                  <a:lnTo>
                    <a:pt x="61675" y="89927"/>
                  </a:lnTo>
                  <a:lnTo>
                    <a:pt x="59421" y="83163"/>
                  </a:lnTo>
                  <a:lnTo>
                    <a:pt x="54911" y="81969"/>
                  </a:lnTo>
                  <a:lnTo>
                    <a:pt x="52656" y="80907"/>
                  </a:lnTo>
                  <a:lnTo>
                    <a:pt x="51463" y="76398"/>
                  </a:lnTo>
                  <a:lnTo>
                    <a:pt x="48147" y="69633"/>
                  </a:lnTo>
                  <a:lnTo>
                    <a:pt x="52656" y="65124"/>
                  </a:lnTo>
                  <a:lnTo>
                    <a:pt x="54911" y="68440"/>
                  </a:lnTo>
                  <a:lnTo>
                    <a:pt x="53850" y="71756"/>
                  </a:lnTo>
                  <a:lnTo>
                    <a:pt x="56105" y="75205"/>
                  </a:lnTo>
                  <a:lnTo>
                    <a:pt x="59421" y="74010"/>
                  </a:lnTo>
                  <a:lnTo>
                    <a:pt x="69501" y="72949"/>
                  </a:lnTo>
                  <a:lnTo>
                    <a:pt x="69501" y="71756"/>
                  </a:lnTo>
                  <a:lnTo>
                    <a:pt x="72817" y="71756"/>
                  </a:lnTo>
                  <a:lnTo>
                    <a:pt x="75072" y="74010"/>
                  </a:lnTo>
                  <a:lnTo>
                    <a:pt x="76133" y="71756"/>
                  </a:lnTo>
                  <a:lnTo>
                    <a:pt x="76133" y="69501"/>
                  </a:lnTo>
                  <a:lnTo>
                    <a:pt x="79449" y="68440"/>
                  </a:lnTo>
                  <a:lnTo>
                    <a:pt x="83958" y="69501"/>
                  </a:lnTo>
                  <a:lnTo>
                    <a:pt x="85019" y="66185"/>
                  </a:lnTo>
                  <a:lnTo>
                    <a:pt x="82764" y="60614"/>
                  </a:lnTo>
                  <a:lnTo>
                    <a:pt x="82764" y="55044"/>
                  </a:lnTo>
                  <a:close/>
                </a:path>
              </a:pathLst>
            </a:custGeom>
            <a:grpFill/>
            <a:ln w="13251" cap="flat">
              <a:noFill/>
              <a:prstDash val="solid"/>
              <a:miter/>
            </a:ln>
          </p:spPr>
          <p:txBody>
            <a:bodyPr rtlCol="0" anchor="ctr"/>
            <a:lstStyle/>
            <a:p>
              <a:endParaRPr lang="en-FI" sz="816"/>
            </a:p>
          </p:txBody>
        </p:sp>
        <p:sp>
          <p:nvSpPr>
            <p:cNvPr id="1159" name="Freeform: Shape 1158">
              <a:extLst>
                <a:ext uri="{FF2B5EF4-FFF2-40B4-BE49-F238E27FC236}">
                  <a16:creationId xmlns:a16="http://schemas.microsoft.com/office/drawing/2014/main" id="{7E7AF23A-C580-86AB-8A7F-CD8DB143C8C6}"/>
                </a:ext>
              </a:extLst>
            </p:cNvPr>
            <p:cNvSpPr/>
            <p:nvPr/>
          </p:nvSpPr>
          <p:spPr>
            <a:xfrm>
              <a:off x="2158423" y="13917683"/>
              <a:ext cx="47350" cy="77724"/>
            </a:xfrm>
            <a:custGeom>
              <a:avLst/>
              <a:gdLst>
                <a:gd name="connsiteX0" fmla="*/ 5703 w 47350"/>
                <a:gd name="connsiteY0" fmla="*/ 77724 h 77724"/>
                <a:gd name="connsiteX1" fmla="*/ 12468 w 47350"/>
                <a:gd name="connsiteY1" fmla="*/ 70959 h 77724"/>
                <a:gd name="connsiteX2" fmla="*/ 15784 w 47350"/>
                <a:gd name="connsiteY2" fmla="*/ 64195 h 77724"/>
                <a:gd name="connsiteX3" fmla="*/ 19099 w 47350"/>
                <a:gd name="connsiteY3" fmla="*/ 64195 h 77724"/>
                <a:gd name="connsiteX4" fmla="*/ 24803 w 47350"/>
                <a:gd name="connsiteY4" fmla="*/ 59686 h 77724"/>
                <a:gd name="connsiteX5" fmla="*/ 30373 w 47350"/>
                <a:gd name="connsiteY5" fmla="*/ 57430 h 77724"/>
                <a:gd name="connsiteX6" fmla="*/ 37138 w 47350"/>
                <a:gd name="connsiteY6" fmla="*/ 52921 h 77724"/>
                <a:gd name="connsiteX7" fmla="*/ 39393 w 47350"/>
                <a:gd name="connsiteY7" fmla="*/ 49473 h 77724"/>
                <a:gd name="connsiteX8" fmla="*/ 41647 w 47350"/>
                <a:gd name="connsiteY8" fmla="*/ 42708 h 77724"/>
                <a:gd name="connsiteX9" fmla="*/ 40586 w 47350"/>
                <a:gd name="connsiteY9" fmla="*/ 34883 h 77724"/>
                <a:gd name="connsiteX10" fmla="*/ 47351 w 47350"/>
                <a:gd name="connsiteY10" fmla="*/ 25863 h 77724"/>
                <a:gd name="connsiteX11" fmla="*/ 42841 w 47350"/>
                <a:gd name="connsiteY11" fmla="*/ 14590 h 77724"/>
                <a:gd name="connsiteX12" fmla="*/ 40586 w 47350"/>
                <a:gd name="connsiteY12" fmla="*/ 2254 h 77724"/>
                <a:gd name="connsiteX13" fmla="*/ 34883 w 47350"/>
                <a:gd name="connsiteY13" fmla="*/ 6765 h 77724"/>
                <a:gd name="connsiteX14" fmla="*/ 29312 w 47350"/>
                <a:gd name="connsiteY14" fmla="*/ 9018 h 77724"/>
                <a:gd name="connsiteX15" fmla="*/ 27058 w 47350"/>
                <a:gd name="connsiteY15" fmla="*/ 3449 h 77724"/>
                <a:gd name="connsiteX16" fmla="*/ 22548 w 47350"/>
                <a:gd name="connsiteY16" fmla="*/ 0 h 77724"/>
                <a:gd name="connsiteX17" fmla="*/ 20293 w 47350"/>
                <a:gd name="connsiteY17" fmla="*/ 1193 h 77724"/>
                <a:gd name="connsiteX18" fmla="*/ 21354 w 47350"/>
                <a:gd name="connsiteY18" fmla="*/ 7825 h 77724"/>
                <a:gd name="connsiteX19" fmla="*/ 23609 w 47350"/>
                <a:gd name="connsiteY19" fmla="*/ 11274 h 77724"/>
                <a:gd name="connsiteX20" fmla="*/ 16977 w 47350"/>
                <a:gd name="connsiteY20" fmla="*/ 20292 h 77724"/>
                <a:gd name="connsiteX21" fmla="*/ 11274 w 47350"/>
                <a:gd name="connsiteY21" fmla="*/ 22547 h 77724"/>
                <a:gd name="connsiteX22" fmla="*/ 9019 w 47350"/>
                <a:gd name="connsiteY22" fmla="*/ 30372 h 77724"/>
                <a:gd name="connsiteX23" fmla="*/ 5703 w 47350"/>
                <a:gd name="connsiteY23" fmla="*/ 37137 h 77724"/>
                <a:gd name="connsiteX24" fmla="*/ 6764 w 47350"/>
                <a:gd name="connsiteY24" fmla="*/ 41646 h 77724"/>
                <a:gd name="connsiteX25" fmla="*/ 1194 w 47350"/>
                <a:gd name="connsiteY25" fmla="*/ 46157 h 77724"/>
                <a:gd name="connsiteX26" fmla="*/ 0 w 47350"/>
                <a:gd name="connsiteY26" fmla="*/ 56237 h 77724"/>
                <a:gd name="connsiteX27" fmla="*/ 0 w 47350"/>
                <a:gd name="connsiteY27" fmla="*/ 70959 h 77724"/>
                <a:gd name="connsiteX28" fmla="*/ 1194 w 47350"/>
                <a:gd name="connsiteY28" fmla="*/ 77724 h 77724"/>
                <a:gd name="connsiteX29" fmla="*/ 5703 w 47350"/>
                <a:gd name="connsiteY29" fmla="*/ 77724 h 7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350" h="77724">
                  <a:moveTo>
                    <a:pt x="5703" y="77724"/>
                  </a:moveTo>
                  <a:lnTo>
                    <a:pt x="12468" y="70959"/>
                  </a:lnTo>
                  <a:lnTo>
                    <a:pt x="15784" y="64195"/>
                  </a:lnTo>
                  <a:lnTo>
                    <a:pt x="19099" y="64195"/>
                  </a:lnTo>
                  <a:lnTo>
                    <a:pt x="24803" y="59686"/>
                  </a:lnTo>
                  <a:lnTo>
                    <a:pt x="30373" y="57430"/>
                  </a:lnTo>
                  <a:lnTo>
                    <a:pt x="37138" y="52921"/>
                  </a:lnTo>
                  <a:lnTo>
                    <a:pt x="39393" y="49473"/>
                  </a:lnTo>
                  <a:lnTo>
                    <a:pt x="41647" y="42708"/>
                  </a:lnTo>
                  <a:lnTo>
                    <a:pt x="40586" y="34883"/>
                  </a:lnTo>
                  <a:lnTo>
                    <a:pt x="47351" y="25863"/>
                  </a:lnTo>
                  <a:lnTo>
                    <a:pt x="42841" y="14590"/>
                  </a:lnTo>
                  <a:lnTo>
                    <a:pt x="40586" y="2254"/>
                  </a:lnTo>
                  <a:lnTo>
                    <a:pt x="34883" y="6765"/>
                  </a:lnTo>
                  <a:lnTo>
                    <a:pt x="29312" y="9018"/>
                  </a:lnTo>
                  <a:lnTo>
                    <a:pt x="27058" y="3449"/>
                  </a:lnTo>
                  <a:lnTo>
                    <a:pt x="22548" y="0"/>
                  </a:lnTo>
                  <a:lnTo>
                    <a:pt x="20293" y="1193"/>
                  </a:lnTo>
                  <a:lnTo>
                    <a:pt x="21354" y="7825"/>
                  </a:lnTo>
                  <a:lnTo>
                    <a:pt x="23609" y="11274"/>
                  </a:lnTo>
                  <a:lnTo>
                    <a:pt x="16977" y="20292"/>
                  </a:lnTo>
                  <a:lnTo>
                    <a:pt x="11274" y="22547"/>
                  </a:lnTo>
                  <a:lnTo>
                    <a:pt x="9019" y="30372"/>
                  </a:lnTo>
                  <a:lnTo>
                    <a:pt x="5703" y="37137"/>
                  </a:lnTo>
                  <a:lnTo>
                    <a:pt x="6764" y="41646"/>
                  </a:lnTo>
                  <a:lnTo>
                    <a:pt x="1194" y="46157"/>
                  </a:lnTo>
                  <a:lnTo>
                    <a:pt x="0" y="56237"/>
                  </a:lnTo>
                  <a:lnTo>
                    <a:pt x="0" y="70959"/>
                  </a:lnTo>
                  <a:lnTo>
                    <a:pt x="1194" y="77724"/>
                  </a:lnTo>
                  <a:lnTo>
                    <a:pt x="5703" y="77724"/>
                  </a:lnTo>
                  <a:close/>
                </a:path>
              </a:pathLst>
            </a:custGeom>
            <a:grpFill/>
            <a:ln w="13251" cap="flat">
              <a:noFill/>
              <a:prstDash val="solid"/>
              <a:miter/>
            </a:ln>
          </p:spPr>
          <p:txBody>
            <a:bodyPr rtlCol="0" anchor="ctr"/>
            <a:lstStyle/>
            <a:p>
              <a:endParaRPr lang="en-FI" sz="816"/>
            </a:p>
          </p:txBody>
        </p:sp>
        <p:sp>
          <p:nvSpPr>
            <p:cNvPr id="1160" name="Freeform: Shape 1159">
              <a:extLst>
                <a:ext uri="{FF2B5EF4-FFF2-40B4-BE49-F238E27FC236}">
                  <a16:creationId xmlns:a16="http://schemas.microsoft.com/office/drawing/2014/main" id="{C504E806-CE4B-AD5D-3BF5-880F33E34AFE}"/>
                </a:ext>
              </a:extLst>
            </p:cNvPr>
            <p:cNvSpPr/>
            <p:nvPr/>
          </p:nvSpPr>
          <p:spPr>
            <a:xfrm>
              <a:off x="2281111" y="13954820"/>
              <a:ext cx="21354" cy="57432"/>
            </a:xfrm>
            <a:custGeom>
              <a:avLst/>
              <a:gdLst>
                <a:gd name="connsiteX0" fmla="*/ 20293 w 21354"/>
                <a:gd name="connsiteY0" fmla="*/ 33823 h 57432"/>
                <a:gd name="connsiteX1" fmla="*/ 19099 w 21354"/>
                <a:gd name="connsiteY1" fmla="*/ 27058 h 57432"/>
                <a:gd name="connsiteX2" fmla="*/ 14590 w 21354"/>
                <a:gd name="connsiteY2" fmla="*/ 15784 h 57432"/>
                <a:gd name="connsiteX3" fmla="*/ 13529 w 21354"/>
                <a:gd name="connsiteY3" fmla="*/ 7825 h 57432"/>
                <a:gd name="connsiteX4" fmla="*/ 12335 w 21354"/>
                <a:gd name="connsiteY4" fmla="*/ 0 h 57432"/>
                <a:gd name="connsiteX5" fmla="*/ 7825 w 21354"/>
                <a:gd name="connsiteY5" fmla="*/ 0 h 57432"/>
                <a:gd name="connsiteX6" fmla="*/ 0 w 21354"/>
                <a:gd name="connsiteY6" fmla="*/ 12336 h 57432"/>
                <a:gd name="connsiteX7" fmla="*/ 1061 w 21354"/>
                <a:gd name="connsiteY7" fmla="*/ 21354 h 57432"/>
                <a:gd name="connsiteX8" fmla="*/ 1061 w 21354"/>
                <a:gd name="connsiteY8" fmla="*/ 36076 h 57432"/>
                <a:gd name="connsiteX9" fmla="*/ 7825 w 21354"/>
                <a:gd name="connsiteY9" fmla="*/ 49473 h 57432"/>
                <a:gd name="connsiteX10" fmla="*/ 11274 w 21354"/>
                <a:gd name="connsiteY10" fmla="*/ 57432 h 57432"/>
                <a:gd name="connsiteX11" fmla="*/ 16845 w 21354"/>
                <a:gd name="connsiteY11" fmla="*/ 53983 h 57432"/>
                <a:gd name="connsiteX12" fmla="*/ 21354 w 21354"/>
                <a:gd name="connsiteY12" fmla="*/ 46157 h 57432"/>
                <a:gd name="connsiteX13" fmla="*/ 20293 w 21354"/>
                <a:gd name="connsiteY13" fmla="*/ 33823 h 5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54" h="57432">
                  <a:moveTo>
                    <a:pt x="20293" y="33823"/>
                  </a:moveTo>
                  <a:lnTo>
                    <a:pt x="19099" y="27058"/>
                  </a:lnTo>
                  <a:lnTo>
                    <a:pt x="14590" y="15784"/>
                  </a:lnTo>
                  <a:lnTo>
                    <a:pt x="13529" y="7825"/>
                  </a:lnTo>
                  <a:lnTo>
                    <a:pt x="12335" y="0"/>
                  </a:lnTo>
                  <a:lnTo>
                    <a:pt x="7825" y="0"/>
                  </a:lnTo>
                  <a:lnTo>
                    <a:pt x="0" y="12336"/>
                  </a:lnTo>
                  <a:lnTo>
                    <a:pt x="1061" y="21354"/>
                  </a:lnTo>
                  <a:lnTo>
                    <a:pt x="1061" y="36076"/>
                  </a:lnTo>
                  <a:lnTo>
                    <a:pt x="7825" y="49473"/>
                  </a:lnTo>
                  <a:lnTo>
                    <a:pt x="11274" y="57432"/>
                  </a:lnTo>
                  <a:lnTo>
                    <a:pt x="16845" y="53983"/>
                  </a:lnTo>
                  <a:lnTo>
                    <a:pt x="21354" y="46157"/>
                  </a:lnTo>
                  <a:lnTo>
                    <a:pt x="20293" y="33823"/>
                  </a:lnTo>
                  <a:close/>
                </a:path>
              </a:pathLst>
            </a:custGeom>
            <a:grpFill/>
            <a:ln w="13251" cap="flat">
              <a:noFill/>
              <a:prstDash val="solid"/>
              <a:miter/>
            </a:ln>
          </p:spPr>
          <p:txBody>
            <a:bodyPr rtlCol="0" anchor="ctr"/>
            <a:lstStyle/>
            <a:p>
              <a:endParaRPr lang="en-FI" sz="816"/>
            </a:p>
          </p:txBody>
        </p:sp>
      </p:grpSp>
      <p:grpSp>
        <p:nvGrpSpPr>
          <p:cNvPr id="1161" name="Group 1160">
            <a:extLst>
              <a:ext uri="{FF2B5EF4-FFF2-40B4-BE49-F238E27FC236}">
                <a16:creationId xmlns:a16="http://schemas.microsoft.com/office/drawing/2014/main" id="{C97535F9-5FB1-823C-CCD3-7F3CE195898C}"/>
              </a:ext>
            </a:extLst>
          </p:cNvPr>
          <p:cNvGrpSpPr/>
          <p:nvPr/>
        </p:nvGrpSpPr>
        <p:grpSpPr>
          <a:xfrm>
            <a:off x="2555827" y="6299831"/>
            <a:ext cx="65456" cy="139396"/>
            <a:chOff x="1797258" y="13891685"/>
            <a:chExt cx="144306" cy="307316"/>
          </a:xfrm>
          <a:solidFill>
            <a:schemeClr val="bg1">
              <a:lumMod val="85000"/>
            </a:schemeClr>
          </a:solidFill>
        </p:grpSpPr>
        <p:sp>
          <p:nvSpPr>
            <p:cNvPr id="1162" name="Freeform: Shape 1161">
              <a:extLst>
                <a:ext uri="{FF2B5EF4-FFF2-40B4-BE49-F238E27FC236}">
                  <a16:creationId xmlns:a16="http://schemas.microsoft.com/office/drawing/2014/main" id="{519499EC-20C1-C849-F320-5603226853FB}"/>
                </a:ext>
              </a:extLst>
            </p:cNvPr>
            <p:cNvSpPr/>
            <p:nvPr/>
          </p:nvSpPr>
          <p:spPr>
            <a:xfrm>
              <a:off x="1815296" y="14162925"/>
              <a:ext cx="51727" cy="36076"/>
            </a:xfrm>
            <a:custGeom>
              <a:avLst/>
              <a:gdLst>
                <a:gd name="connsiteX0" fmla="*/ 39393 w 51727"/>
                <a:gd name="connsiteY0" fmla="*/ 6765 h 36076"/>
                <a:gd name="connsiteX1" fmla="*/ 37138 w 51727"/>
                <a:gd name="connsiteY1" fmla="*/ 12467 h 36076"/>
                <a:gd name="connsiteX2" fmla="*/ 32628 w 51727"/>
                <a:gd name="connsiteY2" fmla="*/ 16976 h 36076"/>
                <a:gd name="connsiteX3" fmla="*/ 26925 w 51727"/>
                <a:gd name="connsiteY3" fmla="*/ 19231 h 36076"/>
                <a:gd name="connsiteX4" fmla="*/ 16845 w 51727"/>
                <a:gd name="connsiteY4" fmla="*/ 18038 h 36076"/>
                <a:gd name="connsiteX5" fmla="*/ 11274 w 51727"/>
                <a:gd name="connsiteY5" fmla="*/ 12467 h 36076"/>
                <a:gd name="connsiteX6" fmla="*/ 5571 w 51727"/>
                <a:gd name="connsiteY6" fmla="*/ 12467 h 36076"/>
                <a:gd name="connsiteX7" fmla="*/ 0 w 51727"/>
                <a:gd name="connsiteY7" fmla="*/ 13529 h 36076"/>
                <a:gd name="connsiteX8" fmla="*/ 2255 w 51727"/>
                <a:gd name="connsiteY8" fmla="*/ 19231 h 36076"/>
                <a:gd name="connsiteX9" fmla="*/ 5571 w 51727"/>
                <a:gd name="connsiteY9" fmla="*/ 20292 h 36076"/>
                <a:gd name="connsiteX10" fmla="*/ 10080 w 51727"/>
                <a:gd name="connsiteY10" fmla="*/ 22547 h 36076"/>
                <a:gd name="connsiteX11" fmla="*/ 6764 w 51727"/>
                <a:gd name="connsiteY11" fmla="*/ 25996 h 36076"/>
                <a:gd name="connsiteX12" fmla="*/ 13529 w 51727"/>
                <a:gd name="connsiteY12" fmla="*/ 34883 h 36076"/>
                <a:gd name="connsiteX13" fmla="*/ 14590 w 51727"/>
                <a:gd name="connsiteY13" fmla="*/ 36076 h 36076"/>
                <a:gd name="connsiteX14" fmla="*/ 22415 w 51727"/>
                <a:gd name="connsiteY14" fmla="*/ 36076 h 36076"/>
                <a:gd name="connsiteX15" fmla="*/ 30373 w 51727"/>
                <a:gd name="connsiteY15" fmla="*/ 25996 h 36076"/>
                <a:gd name="connsiteX16" fmla="*/ 37138 w 51727"/>
                <a:gd name="connsiteY16" fmla="*/ 21487 h 36076"/>
                <a:gd name="connsiteX17" fmla="*/ 46157 w 51727"/>
                <a:gd name="connsiteY17" fmla="*/ 22547 h 36076"/>
                <a:gd name="connsiteX18" fmla="*/ 51728 w 51727"/>
                <a:gd name="connsiteY18" fmla="*/ 14722 h 36076"/>
                <a:gd name="connsiteX19" fmla="*/ 51728 w 51727"/>
                <a:gd name="connsiteY19" fmla="*/ 0 h 36076"/>
                <a:gd name="connsiteX20" fmla="*/ 46157 w 51727"/>
                <a:gd name="connsiteY20" fmla="*/ 1193 h 36076"/>
                <a:gd name="connsiteX21" fmla="*/ 39393 w 51727"/>
                <a:gd name="connsiteY21" fmla="*/ 6765 h 3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7" h="36076">
                  <a:moveTo>
                    <a:pt x="39393" y="6765"/>
                  </a:moveTo>
                  <a:lnTo>
                    <a:pt x="37138" y="12467"/>
                  </a:lnTo>
                  <a:lnTo>
                    <a:pt x="32628" y="16976"/>
                  </a:lnTo>
                  <a:lnTo>
                    <a:pt x="26925" y="19231"/>
                  </a:lnTo>
                  <a:lnTo>
                    <a:pt x="16845" y="18038"/>
                  </a:lnTo>
                  <a:lnTo>
                    <a:pt x="11274" y="12467"/>
                  </a:lnTo>
                  <a:lnTo>
                    <a:pt x="5571" y="12467"/>
                  </a:lnTo>
                  <a:lnTo>
                    <a:pt x="0" y="13529"/>
                  </a:lnTo>
                  <a:lnTo>
                    <a:pt x="2255" y="19231"/>
                  </a:lnTo>
                  <a:lnTo>
                    <a:pt x="5571" y="20292"/>
                  </a:lnTo>
                  <a:lnTo>
                    <a:pt x="10080" y="22547"/>
                  </a:lnTo>
                  <a:lnTo>
                    <a:pt x="6764" y="25996"/>
                  </a:lnTo>
                  <a:lnTo>
                    <a:pt x="13529" y="34883"/>
                  </a:lnTo>
                  <a:lnTo>
                    <a:pt x="14590" y="36076"/>
                  </a:lnTo>
                  <a:lnTo>
                    <a:pt x="22415" y="36076"/>
                  </a:lnTo>
                  <a:lnTo>
                    <a:pt x="30373" y="25996"/>
                  </a:lnTo>
                  <a:lnTo>
                    <a:pt x="37138" y="21487"/>
                  </a:lnTo>
                  <a:lnTo>
                    <a:pt x="46157" y="22547"/>
                  </a:lnTo>
                  <a:lnTo>
                    <a:pt x="51728" y="14722"/>
                  </a:lnTo>
                  <a:lnTo>
                    <a:pt x="51728" y="0"/>
                  </a:lnTo>
                  <a:lnTo>
                    <a:pt x="46157" y="1193"/>
                  </a:lnTo>
                  <a:lnTo>
                    <a:pt x="39393" y="6765"/>
                  </a:lnTo>
                  <a:close/>
                </a:path>
              </a:pathLst>
            </a:custGeom>
            <a:grpFill/>
            <a:ln w="13251" cap="flat">
              <a:noFill/>
              <a:prstDash val="solid"/>
              <a:miter/>
            </a:ln>
          </p:spPr>
          <p:txBody>
            <a:bodyPr rtlCol="0" anchor="ctr"/>
            <a:lstStyle/>
            <a:p>
              <a:endParaRPr lang="en-FI" sz="816"/>
            </a:p>
          </p:txBody>
        </p:sp>
        <p:sp>
          <p:nvSpPr>
            <p:cNvPr id="1163" name="Freeform: Shape 1162">
              <a:extLst>
                <a:ext uri="{FF2B5EF4-FFF2-40B4-BE49-F238E27FC236}">
                  <a16:creationId xmlns:a16="http://schemas.microsoft.com/office/drawing/2014/main" id="{B37233AB-6AA0-F9E3-B5E8-77FABBA4890D}"/>
                </a:ext>
              </a:extLst>
            </p:cNvPr>
            <p:cNvSpPr/>
            <p:nvPr/>
          </p:nvSpPr>
          <p:spPr>
            <a:xfrm>
              <a:off x="1797258" y="13976174"/>
              <a:ext cx="138338" cy="182373"/>
            </a:xfrm>
            <a:custGeom>
              <a:avLst/>
              <a:gdLst>
                <a:gd name="connsiteX0" fmla="*/ 129452 w 138338"/>
                <a:gd name="connsiteY0" fmla="*/ 77724 h 182373"/>
                <a:gd name="connsiteX1" fmla="*/ 120433 w 138338"/>
                <a:gd name="connsiteY1" fmla="*/ 78786 h 182373"/>
                <a:gd name="connsiteX2" fmla="*/ 121494 w 138338"/>
                <a:gd name="connsiteY2" fmla="*/ 68706 h 182373"/>
                <a:gd name="connsiteX3" fmla="*/ 120433 w 138338"/>
                <a:gd name="connsiteY3" fmla="*/ 63002 h 182373"/>
                <a:gd name="connsiteX4" fmla="*/ 116984 w 138338"/>
                <a:gd name="connsiteY4" fmla="*/ 64197 h 182373"/>
                <a:gd name="connsiteX5" fmla="*/ 116984 w 138338"/>
                <a:gd name="connsiteY5" fmla="*/ 61941 h 182373"/>
                <a:gd name="connsiteX6" fmla="*/ 120433 w 138338"/>
                <a:gd name="connsiteY6" fmla="*/ 60748 h 182373"/>
                <a:gd name="connsiteX7" fmla="*/ 116984 w 138338"/>
                <a:gd name="connsiteY7" fmla="*/ 57432 h 182373"/>
                <a:gd name="connsiteX8" fmla="*/ 115923 w 138338"/>
                <a:gd name="connsiteY8" fmla="*/ 52921 h 182373"/>
                <a:gd name="connsiteX9" fmla="*/ 123749 w 138338"/>
                <a:gd name="connsiteY9" fmla="*/ 52921 h 182373"/>
                <a:gd name="connsiteX10" fmla="*/ 126003 w 138338"/>
                <a:gd name="connsiteY10" fmla="*/ 48412 h 182373"/>
                <a:gd name="connsiteX11" fmla="*/ 120433 w 138338"/>
                <a:gd name="connsiteY11" fmla="*/ 42841 h 182373"/>
                <a:gd name="connsiteX12" fmla="*/ 126003 w 138338"/>
                <a:gd name="connsiteY12" fmla="*/ 29313 h 182373"/>
                <a:gd name="connsiteX13" fmla="*/ 128258 w 138338"/>
                <a:gd name="connsiteY13" fmla="*/ 25865 h 182373"/>
                <a:gd name="connsiteX14" fmla="*/ 123749 w 138338"/>
                <a:gd name="connsiteY14" fmla="*/ 20294 h 182373"/>
                <a:gd name="connsiteX15" fmla="*/ 126003 w 138338"/>
                <a:gd name="connsiteY15" fmla="*/ 13529 h 182373"/>
                <a:gd name="connsiteX16" fmla="*/ 128258 w 138338"/>
                <a:gd name="connsiteY16" fmla="*/ 7959 h 182373"/>
                <a:gd name="connsiteX17" fmla="*/ 121494 w 138338"/>
                <a:gd name="connsiteY17" fmla="*/ 3449 h 182373"/>
                <a:gd name="connsiteX18" fmla="*/ 111413 w 138338"/>
                <a:gd name="connsiteY18" fmla="*/ 0 h 182373"/>
                <a:gd name="connsiteX19" fmla="*/ 105710 w 138338"/>
                <a:gd name="connsiteY19" fmla="*/ 2255 h 182373"/>
                <a:gd name="connsiteX20" fmla="*/ 102394 w 138338"/>
                <a:gd name="connsiteY20" fmla="*/ 4511 h 182373"/>
                <a:gd name="connsiteX21" fmla="*/ 104649 w 138338"/>
                <a:gd name="connsiteY21" fmla="*/ 11275 h 182373"/>
                <a:gd name="connsiteX22" fmla="*/ 111413 w 138338"/>
                <a:gd name="connsiteY22" fmla="*/ 16978 h 182373"/>
                <a:gd name="connsiteX23" fmla="*/ 109159 w 138338"/>
                <a:gd name="connsiteY23" fmla="*/ 22549 h 182373"/>
                <a:gd name="connsiteX24" fmla="*/ 111413 w 138338"/>
                <a:gd name="connsiteY24" fmla="*/ 31567 h 182373"/>
                <a:gd name="connsiteX25" fmla="*/ 110220 w 138338"/>
                <a:gd name="connsiteY25" fmla="*/ 37138 h 182373"/>
                <a:gd name="connsiteX26" fmla="*/ 107965 w 138338"/>
                <a:gd name="connsiteY26" fmla="*/ 41648 h 182373"/>
                <a:gd name="connsiteX27" fmla="*/ 106904 w 138338"/>
                <a:gd name="connsiteY27" fmla="*/ 46157 h 182373"/>
                <a:gd name="connsiteX28" fmla="*/ 110220 w 138338"/>
                <a:gd name="connsiteY28" fmla="*/ 50668 h 182373"/>
                <a:gd name="connsiteX29" fmla="*/ 109159 w 138338"/>
                <a:gd name="connsiteY29" fmla="*/ 52921 h 182373"/>
                <a:gd name="connsiteX30" fmla="*/ 94569 w 138338"/>
                <a:gd name="connsiteY30" fmla="*/ 38332 h 182373"/>
                <a:gd name="connsiteX31" fmla="*/ 90059 w 138338"/>
                <a:gd name="connsiteY31" fmla="*/ 40587 h 182373"/>
                <a:gd name="connsiteX32" fmla="*/ 85550 w 138338"/>
                <a:gd name="connsiteY32" fmla="*/ 32629 h 182373"/>
                <a:gd name="connsiteX33" fmla="*/ 79846 w 138338"/>
                <a:gd name="connsiteY33" fmla="*/ 24803 h 182373"/>
                <a:gd name="connsiteX34" fmla="*/ 74276 w 138338"/>
                <a:gd name="connsiteY34" fmla="*/ 19233 h 182373"/>
                <a:gd name="connsiteX35" fmla="*/ 66450 w 138338"/>
                <a:gd name="connsiteY35" fmla="*/ 21354 h 182373"/>
                <a:gd name="connsiteX36" fmla="*/ 65256 w 138338"/>
                <a:gd name="connsiteY36" fmla="*/ 29313 h 182373"/>
                <a:gd name="connsiteX37" fmla="*/ 67511 w 138338"/>
                <a:gd name="connsiteY37" fmla="*/ 33823 h 182373"/>
                <a:gd name="connsiteX38" fmla="*/ 73082 w 138338"/>
                <a:gd name="connsiteY38" fmla="*/ 40587 h 182373"/>
                <a:gd name="connsiteX39" fmla="*/ 78785 w 138338"/>
                <a:gd name="connsiteY39" fmla="*/ 41648 h 182373"/>
                <a:gd name="connsiteX40" fmla="*/ 82101 w 138338"/>
                <a:gd name="connsiteY40" fmla="*/ 50668 h 182373"/>
                <a:gd name="connsiteX41" fmla="*/ 79846 w 138338"/>
                <a:gd name="connsiteY41" fmla="*/ 56237 h 182373"/>
                <a:gd name="connsiteX42" fmla="*/ 77592 w 138338"/>
                <a:gd name="connsiteY42" fmla="*/ 60748 h 182373"/>
                <a:gd name="connsiteX43" fmla="*/ 76530 w 138338"/>
                <a:gd name="connsiteY43" fmla="*/ 65257 h 182373"/>
                <a:gd name="connsiteX44" fmla="*/ 77592 w 138338"/>
                <a:gd name="connsiteY44" fmla="*/ 70961 h 182373"/>
                <a:gd name="connsiteX45" fmla="*/ 70827 w 138338"/>
                <a:gd name="connsiteY45" fmla="*/ 72022 h 182373"/>
                <a:gd name="connsiteX46" fmla="*/ 66450 w 138338"/>
                <a:gd name="connsiteY46" fmla="*/ 68706 h 182373"/>
                <a:gd name="connsiteX47" fmla="*/ 64195 w 138338"/>
                <a:gd name="connsiteY47" fmla="*/ 73215 h 182373"/>
                <a:gd name="connsiteX48" fmla="*/ 60747 w 138338"/>
                <a:gd name="connsiteY48" fmla="*/ 82235 h 182373"/>
                <a:gd name="connsiteX49" fmla="*/ 61941 w 138338"/>
                <a:gd name="connsiteY49" fmla="*/ 86744 h 182373"/>
                <a:gd name="connsiteX50" fmla="*/ 64195 w 138338"/>
                <a:gd name="connsiteY50" fmla="*/ 91253 h 182373"/>
                <a:gd name="connsiteX51" fmla="*/ 64195 w 138338"/>
                <a:gd name="connsiteY51" fmla="*/ 94569 h 182373"/>
                <a:gd name="connsiteX52" fmla="*/ 63002 w 138338"/>
                <a:gd name="connsiteY52" fmla="*/ 97885 h 182373"/>
                <a:gd name="connsiteX53" fmla="*/ 65256 w 138338"/>
                <a:gd name="connsiteY53" fmla="*/ 100140 h 182373"/>
                <a:gd name="connsiteX54" fmla="*/ 61941 w 138338"/>
                <a:gd name="connsiteY54" fmla="*/ 104649 h 182373"/>
                <a:gd name="connsiteX55" fmla="*/ 60747 w 138338"/>
                <a:gd name="connsiteY55" fmla="*/ 109158 h 182373"/>
                <a:gd name="connsiteX56" fmla="*/ 57431 w 138338"/>
                <a:gd name="connsiteY56" fmla="*/ 111414 h 182373"/>
                <a:gd name="connsiteX57" fmla="*/ 48412 w 138338"/>
                <a:gd name="connsiteY57" fmla="*/ 111414 h 182373"/>
                <a:gd name="connsiteX58" fmla="*/ 40454 w 138338"/>
                <a:gd name="connsiteY58" fmla="*/ 118178 h 182373"/>
                <a:gd name="connsiteX59" fmla="*/ 33689 w 138338"/>
                <a:gd name="connsiteY59" fmla="*/ 127198 h 182373"/>
                <a:gd name="connsiteX60" fmla="*/ 31567 w 138338"/>
                <a:gd name="connsiteY60" fmla="*/ 131707 h 182373"/>
                <a:gd name="connsiteX61" fmla="*/ 28119 w 138338"/>
                <a:gd name="connsiteY61" fmla="*/ 137279 h 182373"/>
                <a:gd name="connsiteX62" fmla="*/ 21354 w 138338"/>
                <a:gd name="connsiteY62" fmla="*/ 145236 h 182373"/>
                <a:gd name="connsiteX63" fmla="*/ 20293 w 138338"/>
                <a:gd name="connsiteY63" fmla="*/ 150806 h 182373"/>
                <a:gd name="connsiteX64" fmla="*/ 16845 w 138338"/>
                <a:gd name="connsiteY64" fmla="*/ 153061 h 182373"/>
                <a:gd name="connsiteX65" fmla="*/ 9019 w 138338"/>
                <a:gd name="connsiteY65" fmla="*/ 157571 h 182373"/>
                <a:gd name="connsiteX66" fmla="*/ 2255 w 138338"/>
                <a:gd name="connsiteY66" fmla="*/ 164335 h 182373"/>
                <a:gd name="connsiteX67" fmla="*/ 0 w 138338"/>
                <a:gd name="connsiteY67" fmla="*/ 172160 h 182373"/>
                <a:gd name="connsiteX68" fmla="*/ 3316 w 138338"/>
                <a:gd name="connsiteY68" fmla="*/ 175609 h 182373"/>
                <a:gd name="connsiteX69" fmla="*/ 7825 w 138338"/>
                <a:gd name="connsiteY69" fmla="*/ 182373 h 182373"/>
                <a:gd name="connsiteX70" fmla="*/ 20293 w 138338"/>
                <a:gd name="connsiteY70" fmla="*/ 174416 h 182373"/>
                <a:gd name="connsiteX71" fmla="*/ 23609 w 138338"/>
                <a:gd name="connsiteY71" fmla="*/ 157571 h 182373"/>
                <a:gd name="connsiteX72" fmla="*/ 30373 w 138338"/>
                <a:gd name="connsiteY72" fmla="*/ 147490 h 182373"/>
                <a:gd name="connsiteX73" fmla="*/ 40454 w 138338"/>
                <a:gd name="connsiteY73" fmla="*/ 150806 h 182373"/>
                <a:gd name="connsiteX74" fmla="*/ 51728 w 138338"/>
                <a:gd name="connsiteY74" fmla="*/ 144042 h 182373"/>
                <a:gd name="connsiteX75" fmla="*/ 56237 w 138338"/>
                <a:gd name="connsiteY75" fmla="*/ 136217 h 182373"/>
                <a:gd name="connsiteX76" fmla="*/ 50667 w 138338"/>
                <a:gd name="connsiteY76" fmla="*/ 127198 h 182373"/>
                <a:gd name="connsiteX77" fmla="*/ 55176 w 138338"/>
                <a:gd name="connsiteY77" fmla="*/ 120434 h 182373"/>
                <a:gd name="connsiteX78" fmla="*/ 59686 w 138338"/>
                <a:gd name="connsiteY78" fmla="*/ 115923 h 182373"/>
                <a:gd name="connsiteX79" fmla="*/ 69766 w 138338"/>
                <a:gd name="connsiteY79" fmla="*/ 109158 h 182373"/>
                <a:gd name="connsiteX80" fmla="*/ 76530 w 138338"/>
                <a:gd name="connsiteY80" fmla="*/ 109158 h 182373"/>
                <a:gd name="connsiteX81" fmla="*/ 83295 w 138338"/>
                <a:gd name="connsiteY81" fmla="*/ 101333 h 182373"/>
                <a:gd name="connsiteX82" fmla="*/ 90059 w 138338"/>
                <a:gd name="connsiteY82" fmla="*/ 99080 h 182373"/>
                <a:gd name="connsiteX83" fmla="*/ 96824 w 138338"/>
                <a:gd name="connsiteY83" fmla="*/ 99080 h 182373"/>
                <a:gd name="connsiteX84" fmla="*/ 102394 w 138338"/>
                <a:gd name="connsiteY84" fmla="*/ 100140 h 182373"/>
                <a:gd name="connsiteX85" fmla="*/ 100140 w 138338"/>
                <a:gd name="connsiteY85" fmla="*/ 108098 h 182373"/>
                <a:gd name="connsiteX86" fmla="*/ 96824 w 138338"/>
                <a:gd name="connsiteY86" fmla="*/ 104649 h 182373"/>
                <a:gd name="connsiteX87" fmla="*/ 91120 w 138338"/>
                <a:gd name="connsiteY87" fmla="*/ 106905 h 182373"/>
                <a:gd name="connsiteX88" fmla="*/ 85550 w 138338"/>
                <a:gd name="connsiteY88" fmla="*/ 112607 h 182373"/>
                <a:gd name="connsiteX89" fmla="*/ 87804 w 138338"/>
                <a:gd name="connsiteY89" fmla="*/ 117118 h 182373"/>
                <a:gd name="connsiteX90" fmla="*/ 93375 w 138338"/>
                <a:gd name="connsiteY90" fmla="*/ 118178 h 182373"/>
                <a:gd name="connsiteX91" fmla="*/ 95630 w 138338"/>
                <a:gd name="connsiteY91" fmla="*/ 121494 h 182373"/>
                <a:gd name="connsiteX92" fmla="*/ 90059 w 138338"/>
                <a:gd name="connsiteY92" fmla="*/ 127198 h 182373"/>
                <a:gd name="connsiteX93" fmla="*/ 91120 w 138338"/>
                <a:gd name="connsiteY93" fmla="*/ 132768 h 182373"/>
                <a:gd name="connsiteX94" fmla="*/ 87804 w 138338"/>
                <a:gd name="connsiteY94" fmla="*/ 141788 h 182373"/>
                <a:gd name="connsiteX95" fmla="*/ 88866 w 138338"/>
                <a:gd name="connsiteY95" fmla="*/ 149746 h 182373"/>
                <a:gd name="connsiteX96" fmla="*/ 87804 w 138338"/>
                <a:gd name="connsiteY96" fmla="*/ 158633 h 182373"/>
                <a:gd name="connsiteX97" fmla="*/ 92314 w 138338"/>
                <a:gd name="connsiteY97" fmla="*/ 159826 h 182373"/>
                <a:gd name="connsiteX98" fmla="*/ 99078 w 138338"/>
                <a:gd name="connsiteY98" fmla="*/ 153061 h 182373"/>
                <a:gd name="connsiteX99" fmla="*/ 104649 w 138338"/>
                <a:gd name="connsiteY99" fmla="*/ 153061 h 182373"/>
                <a:gd name="connsiteX100" fmla="*/ 106904 w 138338"/>
                <a:gd name="connsiteY100" fmla="*/ 146297 h 182373"/>
                <a:gd name="connsiteX101" fmla="*/ 110220 w 138338"/>
                <a:gd name="connsiteY101" fmla="*/ 135023 h 182373"/>
                <a:gd name="connsiteX102" fmla="*/ 103588 w 138338"/>
                <a:gd name="connsiteY102" fmla="*/ 131707 h 182373"/>
                <a:gd name="connsiteX103" fmla="*/ 104649 w 138338"/>
                <a:gd name="connsiteY103" fmla="*/ 130514 h 182373"/>
                <a:gd name="connsiteX104" fmla="*/ 118178 w 138338"/>
                <a:gd name="connsiteY104" fmla="*/ 128259 h 182373"/>
                <a:gd name="connsiteX105" fmla="*/ 123749 w 138338"/>
                <a:gd name="connsiteY105" fmla="*/ 123750 h 182373"/>
                <a:gd name="connsiteX106" fmla="*/ 127197 w 138338"/>
                <a:gd name="connsiteY106" fmla="*/ 109158 h 182373"/>
                <a:gd name="connsiteX107" fmla="*/ 132768 w 138338"/>
                <a:gd name="connsiteY107" fmla="*/ 97885 h 182373"/>
                <a:gd name="connsiteX108" fmla="*/ 138338 w 138338"/>
                <a:gd name="connsiteY108" fmla="*/ 92315 h 182373"/>
                <a:gd name="connsiteX109" fmla="*/ 135023 w 138338"/>
                <a:gd name="connsiteY109" fmla="*/ 84489 h 182373"/>
                <a:gd name="connsiteX110" fmla="*/ 129452 w 138338"/>
                <a:gd name="connsiteY110" fmla="*/ 77724 h 1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38338" h="182373">
                  <a:moveTo>
                    <a:pt x="129452" y="77724"/>
                  </a:moveTo>
                  <a:lnTo>
                    <a:pt x="120433" y="78786"/>
                  </a:lnTo>
                  <a:lnTo>
                    <a:pt x="121494" y="68706"/>
                  </a:lnTo>
                  <a:lnTo>
                    <a:pt x="120433" y="63002"/>
                  </a:lnTo>
                  <a:lnTo>
                    <a:pt x="116984" y="64197"/>
                  </a:lnTo>
                  <a:lnTo>
                    <a:pt x="116984" y="61941"/>
                  </a:lnTo>
                  <a:lnTo>
                    <a:pt x="120433" y="60748"/>
                  </a:lnTo>
                  <a:lnTo>
                    <a:pt x="116984" y="57432"/>
                  </a:lnTo>
                  <a:lnTo>
                    <a:pt x="115923" y="52921"/>
                  </a:lnTo>
                  <a:lnTo>
                    <a:pt x="123749" y="52921"/>
                  </a:lnTo>
                  <a:lnTo>
                    <a:pt x="126003" y="48412"/>
                  </a:lnTo>
                  <a:lnTo>
                    <a:pt x="120433" y="42841"/>
                  </a:lnTo>
                  <a:lnTo>
                    <a:pt x="126003" y="29313"/>
                  </a:lnTo>
                  <a:lnTo>
                    <a:pt x="128258" y="25865"/>
                  </a:lnTo>
                  <a:lnTo>
                    <a:pt x="123749" y="20294"/>
                  </a:lnTo>
                  <a:lnTo>
                    <a:pt x="126003" y="13529"/>
                  </a:lnTo>
                  <a:lnTo>
                    <a:pt x="128258" y="7959"/>
                  </a:lnTo>
                  <a:lnTo>
                    <a:pt x="121494" y="3449"/>
                  </a:lnTo>
                  <a:lnTo>
                    <a:pt x="111413" y="0"/>
                  </a:lnTo>
                  <a:lnTo>
                    <a:pt x="105710" y="2255"/>
                  </a:lnTo>
                  <a:lnTo>
                    <a:pt x="102394" y="4511"/>
                  </a:lnTo>
                  <a:lnTo>
                    <a:pt x="104649" y="11275"/>
                  </a:lnTo>
                  <a:lnTo>
                    <a:pt x="111413" y="16978"/>
                  </a:lnTo>
                  <a:lnTo>
                    <a:pt x="109159" y="22549"/>
                  </a:lnTo>
                  <a:lnTo>
                    <a:pt x="111413" y="31567"/>
                  </a:lnTo>
                  <a:lnTo>
                    <a:pt x="110220" y="37138"/>
                  </a:lnTo>
                  <a:lnTo>
                    <a:pt x="107965" y="41648"/>
                  </a:lnTo>
                  <a:lnTo>
                    <a:pt x="106904" y="46157"/>
                  </a:lnTo>
                  <a:lnTo>
                    <a:pt x="110220" y="50668"/>
                  </a:lnTo>
                  <a:lnTo>
                    <a:pt x="109159" y="52921"/>
                  </a:lnTo>
                  <a:lnTo>
                    <a:pt x="94569" y="38332"/>
                  </a:lnTo>
                  <a:lnTo>
                    <a:pt x="90059" y="40587"/>
                  </a:lnTo>
                  <a:lnTo>
                    <a:pt x="85550" y="32629"/>
                  </a:lnTo>
                  <a:lnTo>
                    <a:pt x="79846" y="24803"/>
                  </a:lnTo>
                  <a:lnTo>
                    <a:pt x="74276" y="19233"/>
                  </a:lnTo>
                  <a:lnTo>
                    <a:pt x="66450" y="21354"/>
                  </a:lnTo>
                  <a:lnTo>
                    <a:pt x="65256" y="29313"/>
                  </a:lnTo>
                  <a:lnTo>
                    <a:pt x="67511" y="33823"/>
                  </a:lnTo>
                  <a:lnTo>
                    <a:pt x="73082" y="40587"/>
                  </a:lnTo>
                  <a:lnTo>
                    <a:pt x="78785" y="41648"/>
                  </a:lnTo>
                  <a:lnTo>
                    <a:pt x="82101" y="50668"/>
                  </a:lnTo>
                  <a:lnTo>
                    <a:pt x="79846" y="56237"/>
                  </a:lnTo>
                  <a:lnTo>
                    <a:pt x="77592" y="60748"/>
                  </a:lnTo>
                  <a:lnTo>
                    <a:pt x="76530" y="65257"/>
                  </a:lnTo>
                  <a:lnTo>
                    <a:pt x="77592" y="70961"/>
                  </a:lnTo>
                  <a:lnTo>
                    <a:pt x="70827" y="72022"/>
                  </a:lnTo>
                  <a:lnTo>
                    <a:pt x="66450" y="68706"/>
                  </a:lnTo>
                  <a:lnTo>
                    <a:pt x="64195" y="73215"/>
                  </a:lnTo>
                  <a:lnTo>
                    <a:pt x="60747" y="82235"/>
                  </a:lnTo>
                  <a:lnTo>
                    <a:pt x="61941" y="86744"/>
                  </a:lnTo>
                  <a:lnTo>
                    <a:pt x="64195" y="91253"/>
                  </a:lnTo>
                  <a:lnTo>
                    <a:pt x="64195" y="94569"/>
                  </a:lnTo>
                  <a:lnTo>
                    <a:pt x="63002" y="97885"/>
                  </a:lnTo>
                  <a:lnTo>
                    <a:pt x="65256" y="100140"/>
                  </a:lnTo>
                  <a:lnTo>
                    <a:pt x="61941" y="104649"/>
                  </a:lnTo>
                  <a:lnTo>
                    <a:pt x="60747" y="109158"/>
                  </a:lnTo>
                  <a:lnTo>
                    <a:pt x="57431" y="111414"/>
                  </a:lnTo>
                  <a:lnTo>
                    <a:pt x="48412" y="111414"/>
                  </a:lnTo>
                  <a:lnTo>
                    <a:pt x="40454" y="118178"/>
                  </a:lnTo>
                  <a:lnTo>
                    <a:pt x="33689" y="127198"/>
                  </a:lnTo>
                  <a:lnTo>
                    <a:pt x="31567" y="131707"/>
                  </a:lnTo>
                  <a:lnTo>
                    <a:pt x="28119" y="137279"/>
                  </a:lnTo>
                  <a:lnTo>
                    <a:pt x="21354" y="145236"/>
                  </a:lnTo>
                  <a:lnTo>
                    <a:pt x="20293" y="150806"/>
                  </a:lnTo>
                  <a:lnTo>
                    <a:pt x="16845" y="153061"/>
                  </a:lnTo>
                  <a:lnTo>
                    <a:pt x="9019" y="157571"/>
                  </a:lnTo>
                  <a:lnTo>
                    <a:pt x="2255" y="164335"/>
                  </a:lnTo>
                  <a:lnTo>
                    <a:pt x="0" y="172160"/>
                  </a:lnTo>
                  <a:lnTo>
                    <a:pt x="3316" y="175609"/>
                  </a:lnTo>
                  <a:lnTo>
                    <a:pt x="7825" y="182373"/>
                  </a:lnTo>
                  <a:lnTo>
                    <a:pt x="20293" y="174416"/>
                  </a:lnTo>
                  <a:lnTo>
                    <a:pt x="23609" y="157571"/>
                  </a:lnTo>
                  <a:lnTo>
                    <a:pt x="30373" y="147490"/>
                  </a:lnTo>
                  <a:lnTo>
                    <a:pt x="40454" y="150806"/>
                  </a:lnTo>
                  <a:lnTo>
                    <a:pt x="51728" y="144042"/>
                  </a:lnTo>
                  <a:lnTo>
                    <a:pt x="56237" y="136217"/>
                  </a:lnTo>
                  <a:lnTo>
                    <a:pt x="50667" y="127198"/>
                  </a:lnTo>
                  <a:lnTo>
                    <a:pt x="55176" y="120434"/>
                  </a:lnTo>
                  <a:lnTo>
                    <a:pt x="59686" y="115923"/>
                  </a:lnTo>
                  <a:lnTo>
                    <a:pt x="69766" y="109158"/>
                  </a:lnTo>
                  <a:lnTo>
                    <a:pt x="76530" y="109158"/>
                  </a:lnTo>
                  <a:lnTo>
                    <a:pt x="83295" y="101333"/>
                  </a:lnTo>
                  <a:lnTo>
                    <a:pt x="90059" y="99080"/>
                  </a:lnTo>
                  <a:lnTo>
                    <a:pt x="96824" y="99080"/>
                  </a:lnTo>
                  <a:lnTo>
                    <a:pt x="102394" y="100140"/>
                  </a:lnTo>
                  <a:lnTo>
                    <a:pt x="100140" y="108098"/>
                  </a:lnTo>
                  <a:lnTo>
                    <a:pt x="96824" y="104649"/>
                  </a:lnTo>
                  <a:lnTo>
                    <a:pt x="91120" y="106905"/>
                  </a:lnTo>
                  <a:lnTo>
                    <a:pt x="85550" y="112607"/>
                  </a:lnTo>
                  <a:lnTo>
                    <a:pt x="87804" y="117118"/>
                  </a:lnTo>
                  <a:lnTo>
                    <a:pt x="93375" y="118178"/>
                  </a:lnTo>
                  <a:lnTo>
                    <a:pt x="95630" y="121494"/>
                  </a:lnTo>
                  <a:lnTo>
                    <a:pt x="90059" y="127198"/>
                  </a:lnTo>
                  <a:lnTo>
                    <a:pt x="91120" y="132768"/>
                  </a:lnTo>
                  <a:lnTo>
                    <a:pt x="87804" y="141788"/>
                  </a:lnTo>
                  <a:lnTo>
                    <a:pt x="88866" y="149746"/>
                  </a:lnTo>
                  <a:lnTo>
                    <a:pt x="87804" y="158633"/>
                  </a:lnTo>
                  <a:lnTo>
                    <a:pt x="92314" y="159826"/>
                  </a:lnTo>
                  <a:lnTo>
                    <a:pt x="99078" y="153061"/>
                  </a:lnTo>
                  <a:lnTo>
                    <a:pt x="104649" y="153061"/>
                  </a:lnTo>
                  <a:lnTo>
                    <a:pt x="106904" y="146297"/>
                  </a:lnTo>
                  <a:lnTo>
                    <a:pt x="110220" y="135023"/>
                  </a:lnTo>
                  <a:lnTo>
                    <a:pt x="103588" y="131707"/>
                  </a:lnTo>
                  <a:lnTo>
                    <a:pt x="104649" y="130514"/>
                  </a:lnTo>
                  <a:lnTo>
                    <a:pt x="118178" y="128259"/>
                  </a:lnTo>
                  <a:lnTo>
                    <a:pt x="123749" y="123750"/>
                  </a:lnTo>
                  <a:lnTo>
                    <a:pt x="127197" y="109158"/>
                  </a:lnTo>
                  <a:lnTo>
                    <a:pt x="132768" y="97885"/>
                  </a:lnTo>
                  <a:lnTo>
                    <a:pt x="138338" y="92315"/>
                  </a:lnTo>
                  <a:lnTo>
                    <a:pt x="135023" y="84489"/>
                  </a:lnTo>
                  <a:lnTo>
                    <a:pt x="129452" y="77724"/>
                  </a:lnTo>
                  <a:close/>
                </a:path>
              </a:pathLst>
            </a:custGeom>
            <a:grpFill/>
            <a:ln w="13251" cap="flat">
              <a:noFill/>
              <a:prstDash val="solid"/>
              <a:miter/>
            </a:ln>
          </p:spPr>
          <p:txBody>
            <a:bodyPr rtlCol="0" anchor="ctr"/>
            <a:lstStyle/>
            <a:p>
              <a:endParaRPr lang="en-FI" sz="816"/>
            </a:p>
          </p:txBody>
        </p:sp>
        <p:sp>
          <p:nvSpPr>
            <p:cNvPr id="1164" name="Freeform: Shape 1163">
              <a:extLst>
                <a:ext uri="{FF2B5EF4-FFF2-40B4-BE49-F238E27FC236}">
                  <a16:creationId xmlns:a16="http://schemas.microsoft.com/office/drawing/2014/main" id="{77BD0711-6CA9-35AF-535F-F61AA8BFE9C8}"/>
                </a:ext>
              </a:extLst>
            </p:cNvPr>
            <p:cNvSpPr/>
            <p:nvPr/>
          </p:nvSpPr>
          <p:spPr>
            <a:xfrm>
              <a:off x="1851771" y="13891685"/>
              <a:ext cx="89793" cy="53983"/>
            </a:xfrm>
            <a:custGeom>
              <a:avLst/>
              <a:gdLst>
                <a:gd name="connsiteX0" fmla="*/ 88335 w 89793"/>
                <a:gd name="connsiteY0" fmla="*/ 33823 h 53983"/>
                <a:gd name="connsiteX1" fmla="*/ 78255 w 89793"/>
                <a:gd name="connsiteY1" fmla="*/ 33823 h 53983"/>
                <a:gd name="connsiteX2" fmla="*/ 73745 w 89793"/>
                <a:gd name="connsiteY2" fmla="*/ 28251 h 53983"/>
                <a:gd name="connsiteX3" fmla="*/ 69236 w 89793"/>
                <a:gd name="connsiteY3" fmla="*/ 29446 h 53983"/>
                <a:gd name="connsiteX4" fmla="*/ 65920 w 89793"/>
                <a:gd name="connsiteY4" fmla="*/ 30507 h 53983"/>
                <a:gd name="connsiteX5" fmla="*/ 65920 w 89793"/>
                <a:gd name="connsiteY5" fmla="*/ 21487 h 53983"/>
                <a:gd name="connsiteX6" fmla="*/ 59155 w 89793"/>
                <a:gd name="connsiteY6" fmla="*/ 21487 h 53983"/>
                <a:gd name="connsiteX7" fmla="*/ 51330 w 89793"/>
                <a:gd name="connsiteY7" fmla="*/ 14722 h 53983"/>
                <a:gd name="connsiteX8" fmla="*/ 45759 w 89793"/>
                <a:gd name="connsiteY8" fmla="*/ 14722 h 53983"/>
                <a:gd name="connsiteX9" fmla="*/ 41249 w 89793"/>
                <a:gd name="connsiteY9" fmla="*/ 10213 h 53983"/>
                <a:gd name="connsiteX10" fmla="*/ 35679 w 89793"/>
                <a:gd name="connsiteY10" fmla="*/ 10213 h 53983"/>
                <a:gd name="connsiteX11" fmla="*/ 33424 w 89793"/>
                <a:gd name="connsiteY11" fmla="*/ 18038 h 53983"/>
                <a:gd name="connsiteX12" fmla="*/ 33424 w 89793"/>
                <a:gd name="connsiteY12" fmla="*/ 25865 h 53983"/>
                <a:gd name="connsiteX13" fmla="*/ 28914 w 89793"/>
                <a:gd name="connsiteY13" fmla="*/ 23609 h 53983"/>
                <a:gd name="connsiteX14" fmla="*/ 28914 w 89793"/>
                <a:gd name="connsiteY14" fmla="*/ 13529 h 53983"/>
                <a:gd name="connsiteX15" fmla="*/ 31169 w 89793"/>
                <a:gd name="connsiteY15" fmla="*/ 6765 h 53983"/>
                <a:gd name="connsiteX16" fmla="*/ 30108 w 89793"/>
                <a:gd name="connsiteY16" fmla="*/ 3316 h 53983"/>
                <a:gd name="connsiteX17" fmla="*/ 26792 w 89793"/>
                <a:gd name="connsiteY17" fmla="*/ 0 h 53983"/>
                <a:gd name="connsiteX18" fmla="*/ 21222 w 89793"/>
                <a:gd name="connsiteY18" fmla="*/ 7827 h 53983"/>
                <a:gd name="connsiteX19" fmla="*/ 13396 w 89793"/>
                <a:gd name="connsiteY19" fmla="*/ 14590 h 53983"/>
                <a:gd name="connsiteX20" fmla="*/ 3316 w 89793"/>
                <a:gd name="connsiteY20" fmla="*/ 16845 h 53983"/>
                <a:gd name="connsiteX21" fmla="*/ 1061 w 89793"/>
                <a:gd name="connsiteY21" fmla="*/ 28119 h 53983"/>
                <a:gd name="connsiteX22" fmla="*/ 0 w 89793"/>
                <a:gd name="connsiteY22" fmla="*/ 37138 h 53983"/>
                <a:gd name="connsiteX23" fmla="*/ 4510 w 89793"/>
                <a:gd name="connsiteY23" fmla="*/ 43903 h 53983"/>
                <a:gd name="connsiteX24" fmla="*/ 12335 w 89793"/>
                <a:gd name="connsiteY24" fmla="*/ 43903 h 53983"/>
                <a:gd name="connsiteX25" fmla="*/ 16845 w 89793"/>
                <a:gd name="connsiteY25" fmla="*/ 46157 h 53983"/>
                <a:gd name="connsiteX26" fmla="*/ 23609 w 89793"/>
                <a:gd name="connsiteY26" fmla="*/ 38332 h 53983"/>
                <a:gd name="connsiteX27" fmla="*/ 28119 w 89793"/>
                <a:gd name="connsiteY27" fmla="*/ 31567 h 53983"/>
                <a:gd name="connsiteX28" fmla="*/ 48412 w 89793"/>
                <a:gd name="connsiteY28" fmla="*/ 52921 h 53983"/>
                <a:gd name="connsiteX29" fmla="*/ 53983 w 89793"/>
                <a:gd name="connsiteY29" fmla="*/ 48412 h 53983"/>
                <a:gd name="connsiteX30" fmla="*/ 57298 w 89793"/>
                <a:gd name="connsiteY30" fmla="*/ 46157 h 53983"/>
                <a:gd name="connsiteX31" fmla="*/ 62869 w 89793"/>
                <a:gd name="connsiteY31" fmla="*/ 46157 h 53983"/>
                <a:gd name="connsiteX32" fmla="*/ 66185 w 89793"/>
                <a:gd name="connsiteY32" fmla="*/ 41648 h 53983"/>
                <a:gd name="connsiteX33" fmla="*/ 69501 w 89793"/>
                <a:gd name="connsiteY33" fmla="*/ 43903 h 53983"/>
                <a:gd name="connsiteX34" fmla="*/ 66185 w 89793"/>
                <a:gd name="connsiteY34" fmla="*/ 53983 h 53983"/>
                <a:gd name="connsiteX35" fmla="*/ 75204 w 89793"/>
                <a:gd name="connsiteY35" fmla="*/ 51728 h 53983"/>
                <a:gd name="connsiteX36" fmla="*/ 84223 w 89793"/>
                <a:gd name="connsiteY36" fmla="*/ 42710 h 53983"/>
                <a:gd name="connsiteX37" fmla="*/ 89794 w 89793"/>
                <a:gd name="connsiteY37" fmla="*/ 40454 h 53983"/>
                <a:gd name="connsiteX38" fmla="*/ 88733 w 89793"/>
                <a:gd name="connsiteY38" fmla="*/ 33690 h 53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9793" h="53983">
                  <a:moveTo>
                    <a:pt x="88335" y="33823"/>
                  </a:moveTo>
                  <a:lnTo>
                    <a:pt x="78255" y="33823"/>
                  </a:lnTo>
                  <a:lnTo>
                    <a:pt x="73745" y="28251"/>
                  </a:lnTo>
                  <a:lnTo>
                    <a:pt x="69236" y="29446"/>
                  </a:lnTo>
                  <a:lnTo>
                    <a:pt x="65920" y="30507"/>
                  </a:lnTo>
                  <a:lnTo>
                    <a:pt x="65920" y="21487"/>
                  </a:lnTo>
                  <a:lnTo>
                    <a:pt x="59155" y="21487"/>
                  </a:lnTo>
                  <a:lnTo>
                    <a:pt x="51330" y="14722"/>
                  </a:lnTo>
                  <a:lnTo>
                    <a:pt x="45759" y="14722"/>
                  </a:lnTo>
                  <a:lnTo>
                    <a:pt x="41249" y="10213"/>
                  </a:lnTo>
                  <a:lnTo>
                    <a:pt x="35679" y="10213"/>
                  </a:lnTo>
                  <a:lnTo>
                    <a:pt x="33424" y="18038"/>
                  </a:lnTo>
                  <a:lnTo>
                    <a:pt x="33424" y="25865"/>
                  </a:lnTo>
                  <a:lnTo>
                    <a:pt x="28914" y="23609"/>
                  </a:lnTo>
                  <a:lnTo>
                    <a:pt x="28914" y="13529"/>
                  </a:lnTo>
                  <a:lnTo>
                    <a:pt x="31169" y="6765"/>
                  </a:lnTo>
                  <a:lnTo>
                    <a:pt x="30108" y="3316"/>
                  </a:lnTo>
                  <a:lnTo>
                    <a:pt x="26792" y="0"/>
                  </a:lnTo>
                  <a:lnTo>
                    <a:pt x="21222" y="7827"/>
                  </a:lnTo>
                  <a:lnTo>
                    <a:pt x="13396" y="14590"/>
                  </a:lnTo>
                  <a:lnTo>
                    <a:pt x="3316" y="16845"/>
                  </a:lnTo>
                  <a:lnTo>
                    <a:pt x="1061" y="28119"/>
                  </a:lnTo>
                  <a:lnTo>
                    <a:pt x="0" y="37138"/>
                  </a:lnTo>
                  <a:lnTo>
                    <a:pt x="4510" y="43903"/>
                  </a:lnTo>
                  <a:lnTo>
                    <a:pt x="12335" y="43903"/>
                  </a:lnTo>
                  <a:lnTo>
                    <a:pt x="16845" y="46157"/>
                  </a:lnTo>
                  <a:lnTo>
                    <a:pt x="23609" y="38332"/>
                  </a:lnTo>
                  <a:lnTo>
                    <a:pt x="28119" y="31567"/>
                  </a:lnTo>
                  <a:cubicBezTo>
                    <a:pt x="40321" y="34485"/>
                    <a:pt x="50401" y="38199"/>
                    <a:pt x="48412" y="52921"/>
                  </a:cubicBezTo>
                  <a:lnTo>
                    <a:pt x="53983" y="48412"/>
                  </a:lnTo>
                  <a:lnTo>
                    <a:pt x="57298" y="46157"/>
                  </a:lnTo>
                  <a:lnTo>
                    <a:pt x="62869" y="46157"/>
                  </a:lnTo>
                  <a:lnTo>
                    <a:pt x="66185" y="41648"/>
                  </a:lnTo>
                  <a:lnTo>
                    <a:pt x="69501" y="43903"/>
                  </a:lnTo>
                  <a:lnTo>
                    <a:pt x="66185" y="53983"/>
                  </a:lnTo>
                  <a:lnTo>
                    <a:pt x="75204" y="51728"/>
                  </a:lnTo>
                  <a:lnTo>
                    <a:pt x="84223" y="42710"/>
                  </a:lnTo>
                  <a:lnTo>
                    <a:pt x="89794" y="40454"/>
                  </a:lnTo>
                  <a:lnTo>
                    <a:pt x="88733" y="33690"/>
                  </a:lnTo>
                  <a:close/>
                </a:path>
              </a:pathLst>
            </a:custGeom>
            <a:grpFill/>
            <a:ln w="13251" cap="flat">
              <a:noFill/>
              <a:prstDash val="solid"/>
              <a:miter/>
            </a:ln>
          </p:spPr>
          <p:txBody>
            <a:bodyPr rtlCol="0" anchor="ctr"/>
            <a:lstStyle/>
            <a:p>
              <a:endParaRPr lang="en-FI" sz="816"/>
            </a:p>
          </p:txBody>
        </p:sp>
      </p:grpSp>
      <p:grpSp>
        <p:nvGrpSpPr>
          <p:cNvPr id="1165" name="Group 1164">
            <a:extLst>
              <a:ext uri="{FF2B5EF4-FFF2-40B4-BE49-F238E27FC236}">
                <a16:creationId xmlns:a16="http://schemas.microsoft.com/office/drawing/2014/main" id="{A875449F-9A5D-72BA-62EF-9A8A1B8177D1}"/>
              </a:ext>
            </a:extLst>
          </p:cNvPr>
          <p:cNvGrpSpPr/>
          <p:nvPr/>
        </p:nvGrpSpPr>
        <p:grpSpPr>
          <a:xfrm>
            <a:off x="2787031" y="6214161"/>
            <a:ext cx="60222" cy="149984"/>
            <a:chOff x="2306975" y="13702813"/>
            <a:chExt cx="132767" cy="330660"/>
          </a:xfrm>
          <a:solidFill>
            <a:schemeClr val="bg1">
              <a:lumMod val="85000"/>
            </a:schemeClr>
          </a:solidFill>
        </p:grpSpPr>
        <p:sp>
          <p:nvSpPr>
            <p:cNvPr id="1166" name="Freeform: Shape 1165">
              <a:extLst>
                <a:ext uri="{FF2B5EF4-FFF2-40B4-BE49-F238E27FC236}">
                  <a16:creationId xmlns:a16="http://schemas.microsoft.com/office/drawing/2014/main" id="{EF987ACE-2FAE-471D-3357-011E311EC6B7}"/>
                </a:ext>
              </a:extLst>
            </p:cNvPr>
            <p:cNvSpPr/>
            <p:nvPr/>
          </p:nvSpPr>
          <p:spPr>
            <a:xfrm>
              <a:off x="2310556" y="13983868"/>
              <a:ext cx="33424" cy="49605"/>
            </a:xfrm>
            <a:custGeom>
              <a:avLst/>
              <a:gdLst>
                <a:gd name="connsiteX0" fmla="*/ 27986 w 33424"/>
                <a:gd name="connsiteY0" fmla="*/ 1326 h 49605"/>
                <a:gd name="connsiteX1" fmla="*/ 24670 w 33424"/>
                <a:gd name="connsiteY1" fmla="*/ 5835 h 49605"/>
                <a:gd name="connsiteX2" fmla="*/ 17906 w 33424"/>
                <a:gd name="connsiteY2" fmla="*/ 4775 h 49605"/>
                <a:gd name="connsiteX3" fmla="*/ 14590 w 33424"/>
                <a:gd name="connsiteY3" fmla="*/ 8091 h 49605"/>
                <a:gd name="connsiteX4" fmla="*/ 14590 w 33424"/>
                <a:gd name="connsiteY4" fmla="*/ 14855 h 49605"/>
                <a:gd name="connsiteX5" fmla="*/ 9019 w 33424"/>
                <a:gd name="connsiteY5" fmla="*/ 19364 h 49605"/>
                <a:gd name="connsiteX6" fmla="*/ 0 w 33424"/>
                <a:gd name="connsiteY6" fmla="*/ 20425 h 49605"/>
                <a:gd name="connsiteX7" fmla="*/ 0 w 33424"/>
                <a:gd name="connsiteY7" fmla="*/ 24935 h 49605"/>
                <a:gd name="connsiteX8" fmla="*/ 3316 w 33424"/>
                <a:gd name="connsiteY8" fmla="*/ 28251 h 49605"/>
                <a:gd name="connsiteX9" fmla="*/ 8887 w 33424"/>
                <a:gd name="connsiteY9" fmla="*/ 30505 h 49605"/>
                <a:gd name="connsiteX10" fmla="*/ 9948 w 33424"/>
                <a:gd name="connsiteY10" fmla="*/ 36076 h 49605"/>
                <a:gd name="connsiteX11" fmla="*/ 12202 w 33424"/>
                <a:gd name="connsiteY11" fmla="*/ 42841 h 49605"/>
                <a:gd name="connsiteX12" fmla="*/ 15518 w 33424"/>
                <a:gd name="connsiteY12" fmla="*/ 47350 h 49605"/>
                <a:gd name="connsiteX13" fmla="*/ 18834 w 33424"/>
                <a:gd name="connsiteY13" fmla="*/ 45095 h 49605"/>
                <a:gd name="connsiteX14" fmla="*/ 21089 w 33424"/>
                <a:gd name="connsiteY14" fmla="*/ 49605 h 49605"/>
                <a:gd name="connsiteX15" fmla="*/ 25599 w 33424"/>
                <a:gd name="connsiteY15" fmla="*/ 48411 h 49605"/>
                <a:gd name="connsiteX16" fmla="*/ 33424 w 33424"/>
                <a:gd name="connsiteY16" fmla="*/ 0 h 49605"/>
                <a:gd name="connsiteX17" fmla="*/ 27853 w 33424"/>
                <a:gd name="connsiteY17" fmla="*/ 1193 h 4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424" h="49605">
                  <a:moveTo>
                    <a:pt x="27986" y="1326"/>
                  </a:moveTo>
                  <a:lnTo>
                    <a:pt x="24670" y="5835"/>
                  </a:lnTo>
                  <a:lnTo>
                    <a:pt x="17906" y="4775"/>
                  </a:lnTo>
                  <a:lnTo>
                    <a:pt x="14590" y="8091"/>
                  </a:lnTo>
                  <a:lnTo>
                    <a:pt x="14590" y="14855"/>
                  </a:lnTo>
                  <a:lnTo>
                    <a:pt x="9019" y="19364"/>
                  </a:lnTo>
                  <a:lnTo>
                    <a:pt x="0" y="20425"/>
                  </a:lnTo>
                  <a:lnTo>
                    <a:pt x="0" y="24935"/>
                  </a:lnTo>
                  <a:lnTo>
                    <a:pt x="3316" y="28251"/>
                  </a:lnTo>
                  <a:lnTo>
                    <a:pt x="8887" y="30505"/>
                  </a:lnTo>
                  <a:lnTo>
                    <a:pt x="9948" y="36076"/>
                  </a:lnTo>
                  <a:lnTo>
                    <a:pt x="12202" y="42841"/>
                  </a:lnTo>
                  <a:lnTo>
                    <a:pt x="15518" y="47350"/>
                  </a:lnTo>
                  <a:lnTo>
                    <a:pt x="18834" y="45095"/>
                  </a:lnTo>
                  <a:lnTo>
                    <a:pt x="21089" y="49605"/>
                  </a:lnTo>
                  <a:lnTo>
                    <a:pt x="25599" y="48411"/>
                  </a:lnTo>
                  <a:cubicBezTo>
                    <a:pt x="37138" y="22813"/>
                    <a:pt x="25599" y="27189"/>
                    <a:pt x="33424" y="0"/>
                  </a:cubicBezTo>
                  <a:lnTo>
                    <a:pt x="27853" y="1193"/>
                  </a:lnTo>
                  <a:close/>
                </a:path>
              </a:pathLst>
            </a:custGeom>
            <a:grpFill/>
            <a:ln w="13251" cap="flat">
              <a:noFill/>
              <a:prstDash val="solid"/>
              <a:miter/>
            </a:ln>
          </p:spPr>
          <p:txBody>
            <a:bodyPr rtlCol="0" anchor="ctr"/>
            <a:lstStyle/>
            <a:p>
              <a:endParaRPr lang="en-FI" sz="816"/>
            </a:p>
          </p:txBody>
        </p:sp>
        <p:sp>
          <p:nvSpPr>
            <p:cNvPr id="1167" name="Freeform: Shape 1166">
              <a:extLst>
                <a:ext uri="{FF2B5EF4-FFF2-40B4-BE49-F238E27FC236}">
                  <a16:creationId xmlns:a16="http://schemas.microsoft.com/office/drawing/2014/main" id="{700A5906-AE53-F9FE-915D-9028131131CF}"/>
                </a:ext>
              </a:extLst>
            </p:cNvPr>
            <p:cNvSpPr/>
            <p:nvPr/>
          </p:nvSpPr>
          <p:spPr>
            <a:xfrm>
              <a:off x="2388015" y="13940230"/>
              <a:ext cx="28118" cy="48412"/>
            </a:xfrm>
            <a:custGeom>
              <a:avLst/>
              <a:gdLst>
                <a:gd name="connsiteX0" fmla="*/ 15784 w 28118"/>
                <a:gd name="connsiteY0" fmla="*/ 31434 h 48412"/>
                <a:gd name="connsiteX1" fmla="*/ 14590 w 28118"/>
                <a:gd name="connsiteY1" fmla="*/ 26925 h 48412"/>
                <a:gd name="connsiteX2" fmla="*/ 16845 w 28118"/>
                <a:gd name="connsiteY2" fmla="*/ 23609 h 48412"/>
                <a:gd name="connsiteX3" fmla="*/ 19099 w 28118"/>
                <a:gd name="connsiteY3" fmla="*/ 23609 h 48412"/>
                <a:gd name="connsiteX4" fmla="*/ 19099 w 28118"/>
                <a:gd name="connsiteY4" fmla="*/ 17905 h 48412"/>
                <a:gd name="connsiteX5" fmla="*/ 14590 w 28118"/>
                <a:gd name="connsiteY5" fmla="*/ 14590 h 48412"/>
                <a:gd name="connsiteX6" fmla="*/ 15784 w 28118"/>
                <a:gd name="connsiteY6" fmla="*/ 11141 h 48412"/>
                <a:gd name="connsiteX7" fmla="*/ 14590 w 28118"/>
                <a:gd name="connsiteY7" fmla="*/ 6765 h 48412"/>
                <a:gd name="connsiteX8" fmla="*/ 13529 w 28118"/>
                <a:gd name="connsiteY8" fmla="*/ 1060 h 48412"/>
                <a:gd name="connsiteX9" fmla="*/ 5571 w 28118"/>
                <a:gd name="connsiteY9" fmla="*/ 0 h 48412"/>
                <a:gd name="connsiteX10" fmla="*/ 3316 w 28118"/>
                <a:gd name="connsiteY10" fmla="*/ 3316 h 48412"/>
                <a:gd name="connsiteX11" fmla="*/ 4510 w 28118"/>
                <a:gd name="connsiteY11" fmla="*/ 4509 h 48412"/>
                <a:gd name="connsiteX12" fmla="*/ 2255 w 28118"/>
                <a:gd name="connsiteY12" fmla="*/ 4509 h 48412"/>
                <a:gd name="connsiteX13" fmla="*/ 0 w 28118"/>
                <a:gd name="connsiteY13" fmla="*/ 6765 h 48412"/>
                <a:gd name="connsiteX14" fmla="*/ 0 w 28118"/>
                <a:gd name="connsiteY14" fmla="*/ 10080 h 48412"/>
                <a:gd name="connsiteX15" fmla="*/ 1061 w 28118"/>
                <a:gd name="connsiteY15" fmla="*/ 15652 h 48412"/>
                <a:gd name="connsiteX16" fmla="*/ 4510 w 28118"/>
                <a:gd name="connsiteY16" fmla="*/ 21354 h 48412"/>
                <a:gd name="connsiteX17" fmla="*/ 5571 w 28118"/>
                <a:gd name="connsiteY17" fmla="*/ 24670 h 48412"/>
                <a:gd name="connsiteX18" fmla="*/ 3316 w 28118"/>
                <a:gd name="connsiteY18" fmla="*/ 26925 h 48412"/>
                <a:gd name="connsiteX19" fmla="*/ 4510 w 28118"/>
                <a:gd name="connsiteY19" fmla="*/ 30374 h 48412"/>
                <a:gd name="connsiteX20" fmla="*/ 6764 w 28118"/>
                <a:gd name="connsiteY20" fmla="*/ 38199 h 48412"/>
                <a:gd name="connsiteX21" fmla="*/ 11274 w 28118"/>
                <a:gd name="connsiteY21" fmla="*/ 39392 h 48412"/>
                <a:gd name="connsiteX22" fmla="*/ 13529 w 28118"/>
                <a:gd name="connsiteY22" fmla="*/ 43903 h 48412"/>
                <a:gd name="connsiteX23" fmla="*/ 16845 w 28118"/>
                <a:gd name="connsiteY23" fmla="*/ 48412 h 48412"/>
                <a:gd name="connsiteX24" fmla="*/ 20293 w 28118"/>
                <a:gd name="connsiteY24" fmla="*/ 46157 h 48412"/>
                <a:gd name="connsiteX25" fmla="*/ 20293 w 28118"/>
                <a:gd name="connsiteY25" fmla="*/ 42708 h 48412"/>
                <a:gd name="connsiteX26" fmla="*/ 25864 w 28118"/>
                <a:gd name="connsiteY26" fmla="*/ 44964 h 48412"/>
                <a:gd name="connsiteX27" fmla="*/ 28119 w 28118"/>
                <a:gd name="connsiteY27" fmla="*/ 41648 h 48412"/>
                <a:gd name="connsiteX28" fmla="*/ 20293 w 28118"/>
                <a:gd name="connsiteY28" fmla="*/ 33690 h 48412"/>
                <a:gd name="connsiteX29" fmla="*/ 15784 w 28118"/>
                <a:gd name="connsiteY29" fmla="*/ 31434 h 4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118" h="48412">
                  <a:moveTo>
                    <a:pt x="15784" y="31434"/>
                  </a:moveTo>
                  <a:lnTo>
                    <a:pt x="14590" y="26925"/>
                  </a:lnTo>
                  <a:lnTo>
                    <a:pt x="16845" y="23609"/>
                  </a:lnTo>
                  <a:lnTo>
                    <a:pt x="19099" y="23609"/>
                  </a:lnTo>
                  <a:lnTo>
                    <a:pt x="19099" y="17905"/>
                  </a:lnTo>
                  <a:lnTo>
                    <a:pt x="14590" y="14590"/>
                  </a:lnTo>
                  <a:lnTo>
                    <a:pt x="15784" y="11141"/>
                  </a:lnTo>
                  <a:lnTo>
                    <a:pt x="14590" y="6765"/>
                  </a:lnTo>
                  <a:lnTo>
                    <a:pt x="13529" y="1060"/>
                  </a:lnTo>
                  <a:lnTo>
                    <a:pt x="5571" y="0"/>
                  </a:lnTo>
                  <a:lnTo>
                    <a:pt x="3316" y="3316"/>
                  </a:lnTo>
                  <a:lnTo>
                    <a:pt x="4510" y="4509"/>
                  </a:lnTo>
                  <a:lnTo>
                    <a:pt x="2255" y="4509"/>
                  </a:lnTo>
                  <a:lnTo>
                    <a:pt x="0" y="6765"/>
                  </a:lnTo>
                  <a:lnTo>
                    <a:pt x="0" y="10080"/>
                  </a:lnTo>
                  <a:lnTo>
                    <a:pt x="1061" y="15652"/>
                  </a:lnTo>
                  <a:lnTo>
                    <a:pt x="4510" y="21354"/>
                  </a:lnTo>
                  <a:lnTo>
                    <a:pt x="5571" y="24670"/>
                  </a:lnTo>
                  <a:lnTo>
                    <a:pt x="3316" y="26925"/>
                  </a:lnTo>
                  <a:lnTo>
                    <a:pt x="4510" y="30374"/>
                  </a:lnTo>
                  <a:lnTo>
                    <a:pt x="6764" y="38199"/>
                  </a:lnTo>
                  <a:lnTo>
                    <a:pt x="11274" y="39392"/>
                  </a:lnTo>
                  <a:lnTo>
                    <a:pt x="13529" y="43903"/>
                  </a:lnTo>
                  <a:lnTo>
                    <a:pt x="16845" y="48412"/>
                  </a:lnTo>
                  <a:lnTo>
                    <a:pt x="20293" y="46157"/>
                  </a:lnTo>
                  <a:lnTo>
                    <a:pt x="20293" y="42708"/>
                  </a:lnTo>
                  <a:lnTo>
                    <a:pt x="25864" y="44964"/>
                  </a:lnTo>
                  <a:lnTo>
                    <a:pt x="28119" y="41648"/>
                  </a:lnTo>
                  <a:lnTo>
                    <a:pt x="20293" y="33690"/>
                  </a:lnTo>
                  <a:lnTo>
                    <a:pt x="15784" y="31434"/>
                  </a:lnTo>
                  <a:close/>
                </a:path>
              </a:pathLst>
            </a:custGeom>
            <a:grpFill/>
            <a:ln w="13251" cap="flat">
              <a:noFill/>
              <a:prstDash val="solid"/>
              <a:miter/>
            </a:ln>
          </p:spPr>
          <p:txBody>
            <a:bodyPr rtlCol="0" anchor="ctr"/>
            <a:lstStyle/>
            <a:p>
              <a:endParaRPr lang="en-FI" sz="816"/>
            </a:p>
          </p:txBody>
        </p:sp>
        <p:sp>
          <p:nvSpPr>
            <p:cNvPr id="1168" name="Freeform: Shape 1167">
              <a:extLst>
                <a:ext uri="{FF2B5EF4-FFF2-40B4-BE49-F238E27FC236}">
                  <a16:creationId xmlns:a16="http://schemas.microsoft.com/office/drawing/2014/main" id="{B1314A5F-012A-DFD8-178F-9E3F335EFB06}"/>
                </a:ext>
              </a:extLst>
            </p:cNvPr>
            <p:cNvSpPr/>
            <p:nvPr/>
          </p:nvSpPr>
          <p:spPr>
            <a:xfrm>
              <a:off x="2306975" y="13773641"/>
              <a:ext cx="25863" cy="78785"/>
            </a:xfrm>
            <a:custGeom>
              <a:avLst/>
              <a:gdLst>
                <a:gd name="connsiteX0" fmla="*/ 10080 w 25863"/>
                <a:gd name="connsiteY0" fmla="*/ 63002 h 78785"/>
                <a:gd name="connsiteX1" fmla="*/ 11274 w 25863"/>
                <a:gd name="connsiteY1" fmla="*/ 66450 h 78785"/>
                <a:gd name="connsiteX2" fmla="*/ 14590 w 25863"/>
                <a:gd name="connsiteY2" fmla="*/ 74275 h 78785"/>
                <a:gd name="connsiteX3" fmla="*/ 20293 w 25863"/>
                <a:gd name="connsiteY3" fmla="*/ 75337 h 78785"/>
                <a:gd name="connsiteX4" fmla="*/ 23609 w 25863"/>
                <a:gd name="connsiteY4" fmla="*/ 78785 h 78785"/>
                <a:gd name="connsiteX5" fmla="*/ 25864 w 25863"/>
                <a:gd name="connsiteY5" fmla="*/ 73082 h 78785"/>
                <a:gd name="connsiteX6" fmla="*/ 24803 w 25863"/>
                <a:gd name="connsiteY6" fmla="*/ 66450 h 78785"/>
                <a:gd name="connsiteX7" fmla="*/ 22548 w 25863"/>
                <a:gd name="connsiteY7" fmla="*/ 63002 h 78785"/>
                <a:gd name="connsiteX8" fmla="*/ 16845 w 25863"/>
                <a:gd name="connsiteY8" fmla="*/ 66450 h 78785"/>
                <a:gd name="connsiteX9" fmla="*/ 13529 w 25863"/>
                <a:gd name="connsiteY9" fmla="*/ 58492 h 78785"/>
                <a:gd name="connsiteX10" fmla="*/ 13529 w 25863"/>
                <a:gd name="connsiteY10" fmla="*/ 55176 h 78785"/>
                <a:gd name="connsiteX11" fmla="*/ 18038 w 25863"/>
                <a:gd name="connsiteY11" fmla="*/ 53983 h 78785"/>
                <a:gd name="connsiteX12" fmla="*/ 18038 w 25863"/>
                <a:gd name="connsiteY12" fmla="*/ 49473 h 78785"/>
                <a:gd name="connsiteX13" fmla="*/ 19099 w 25863"/>
                <a:gd name="connsiteY13" fmla="*/ 45096 h 78785"/>
                <a:gd name="connsiteX14" fmla="*/ 21354 w 25863"/>
                <a:gd name="connsiteY14" fmla="*/ 41648 h 78785"/>
                <a:gd name="connsiteX15" fmla="*/ 22548 w 25863"/>
                <a:gd name="connsiteY15" fmla="*/ 38332 h 78785"/>
                <a:gd name="connsiteX16" fmla="*/ 19099 w 25863"/>
                <a:gd name="connsiteY16" fmla="*/ 31567 h 78785"/>
                <a:gd name="connsiteX17" fmla="*/ 21354 w 25863"/>
                <a:gd name="connsiteY17" fmla="*/ 28119 h 78785"/>
                <a:gd name="connsiteX18" fmla="*/ 18038 w 25863"/>
                <a:gd name="connsiteY18" fmla="*/ 22548 h 78785"/>
                <a:gd name="connsiteX19" fmla="*/ 16845 w 25863"/>
                <a:gd name="connsiteY19" fmla="*/ 18038 h 78785"/>
                <a:gd name="connsiteX20" fmla="*/ 16845 w 25863"/>
                <a:gd name="connsiteY20" fmla="*/ 13529 h 78785"/>
                <a:gd name="connsiteX21" fmla="*/ 12335 w 25863"/>
                <a:gd name="connsiteY21" fmla="*/ 14590 h 78785"/>
                <a:gd name="connsiteX22" fmla="*/ 11274 w 25863"/>
                <a:gd name="connsiteY22" fmla="*/ 10080 h 78785"/>
                <a:gd name="connsiteX23" fmla="*/ 7958 w 25863"/>
                <a:gd name="connsiteY23" fmla="*/ 6765 h 78785"/>
                <a:gd name="connsiteX24" fmla="*/ 7958 w 25863"/>
                <a:gd name="connsiteY24" fmla="*/ 0 h 78785"/>
                <a:gd name="connsiteX25" fmla="*/ 2255 w 25863"/>
                <a:gd name="connsiteY25" fmla="*/ 0 h 78785"/>
                <a:gd name="connsiteX26" fmla="*/ 1194 w 25863"/>
                <a:gd name="connsiteY26" fmla="*/ 5703 h 78785"/>
                <a:gd name="connsiteX27" fmla="*/ 3449 w 25863"/>
                <a:gd name="connsiteY27" fmla="*/ 7826 h 78785"/>
                <a:gd name="connsiteX28" fmla="*/ 4510 w 25863"/>
                <a:gd name="connsiteY28" fmla="*/ 13529 h 78785"/>
                <a:gd name="connsiteX29" fmla="*/ 6764 w 25863"/>
                <a:gd name="connsiteY29" fmla="*/ 20293 h 78785"/>
                <a:gd name="connsiteX30" fmla="*/ 5703 w 25863"/>
                <a:gd name="connsiteY30" fmla="*/ 23609 h 78785"/>
                <a:gd name="connsiteX31" fmla="*/ 3449 w 25863"/>
                <a:gd name="connsiteY31" fmla="*/ 29313 h 78785"/>
                <a:gd name="connsiteX32" fmla="*/ 4510 w 25863"/>
                <a:gd name="connsiteY32" fmla="*/ 32629 h 78785"/>
                <a:gd name="connsiteX33" fmla="*/ 1194 w 25863"/>
                <a:gd name="connsiteY33" fmla="*/ 37138 h 78785"/>
                <a:gd name="connsiteX34" fmla="*/ 4510 w 25863"/>
                <a:gd name="connsiteY34" fmla="*/ 42841 h 78785"/>
                <a:gd name="connsiteX35" fmla="*/ 3449 w 25863"/>
                <a:gd name="connsiteY35" fmla="*/ 47218 h 78785"/>
                <a:gd name="connsiteX36" fmla="*/ 0 w 25863"/>
                <a:gd name="connsiteY36" fmla="*/ 53983 h 78785"/>
                <a:gd name="connsiteX37" fmla="*/ 0 w 25863"/>
                <a:gd name="connsiteY37" fmla="*/ 59686 h 78785"/>
                <a:gd name="connsiteX38" fmla="*/ 4510 w 25863"/>
                <a:gd name="connsiteY38" fmla="*/ 61940 h 78785"/>
                <a:gd name="connsiteX39" fmla="*/ 10080 w 25863"/>
                <a:gd name="connsiteY39" fmla="*/ 63002 h 7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863" h="78785">
                  <a:moveTo>
                    <a:pt x="10080" y="63002"/>
                  </a:moveTo>
                  <a:lnTo>
                    <a:pt x="11274" y="66450"/>
                  </a:lnTo>
                  <a:lnTo>
                    <a:pt x="14590" y="74275"/>
                  </a:lnTo>
                  <a:lnTo>
                    <a:pt x="20293" y="75337"/>
                  </a:lnTo>
                  <a:lnTo>
                    <a:pt x="23609" y="78785"/>
                  </a:lnTo>
                  <a:lnTo>
                    <a:pt x="25864" y="73082"/>
                  </a:lnTo>
                  <a:lnTo>
                    <a:pt x="24803" y="66450"/>
                  </a:lnTo>
                  <a:lnTo>
                    <a:pt x="22548" y="63002"/>
                  </a:lnTo>
                  <a:lnTo>
                    <a:pt x="16845" y="66450"/>
                  </a:lnTo>
                  <a:lnTo>
                    <a:pt x="13529" y="58492"/>
                  </a:lnTo>
                  <a:lnTo>
                    <a:pt x="13529" y="55176"/>
                  </a:lnTo>
                  <a:lnTo>
                    <a:pt x="18038" y="53983"/>
                  </a:lnTo>
                  <a:lnTo>
                    <a:pt x="18038" y="49473"/>
                  </a:lnTo>
                  <a:lnTo>
                    <a:pt x="19099" y="45096"/>
                  </a:lnTo>
                  <a:lnTo>
                    <a:pt x="21354" y="41648"/>
                  </a:lnTo>
                  <a:lnTo>
                    <a:pt x="22548" y="38332"/>
                  </a:lnTo>
                  <a:lnTo>
                    <a:pt x="19099" y="31567"/>
                  </a:lnTo>
                  <a:lnTo>
                    <a:pt x="21354" y="28119"/>
                  </a:lnTo>
                  <a:lnTo>
                    <a:pt x="18038" y="22548"/>
                  </a:lnTo>
                  <a:lnTo>
                    <a:pt x="16845" y="18038"/>
                  </a:lnTo>
                  <a:lnTo>
                    <a:pt x="16845" y="13529"/>
                  </a:lnTo>
                  <a:lnTo>
                    <a:pt x="12335" y="14590"/>
                  </a:lnTo>
                  <a:lnTo>
                    <a:pt x="11274" y="10080"/>
                  </a:lnTo>
                  <a:lnTo>
                    <a:pt x="7958" y="6765"/>
                  </a:lnTo>
                  <a:lnTo>
                    <a:pt x="7958" y="0"/>
                  </a:lnTo>
                  <a:lnTo>
                    <a:pt x="2255" y="0"/>
                  </a:lnTo>
                  <a:lnTo>
                    <a:pt x="1194" y="5703"/>
                  </a:lnTo>
                  <a:lnTo>
                    <a:pt x="3449" y="7826"/>
                  </a:lnTo>
                  <a:lnTo>
                    <a:pt x="4510" y="13529"/>
                  </a:lnTo>
                  <a:lnTo>
                    <a:pt x="6764" y="20293"/>
                  </a:lnTo>
                  <a:lnTo>
                    <a:pt x="5703" y="23609"/>
                  </a:lnTo>
                  <a:lnTo>
                    <a:pt x="3449" y="29313"/>
                  </a:lnTo>
                  <a:lnTo>
                    <a:pt x="4510" y="32629"/>
                  </a:lnTo>
                  <a:lnTo>
                    <a:pt x="1194" y="37138"/>
                  </a:lnTo>
                  <a:lnTo>
                    <a:pt x="4510" y="42841"/>
                  </a:lnTo>
                  <a:lnTo>
                    <a:pt x="3449" y="47218"/>
                  </a:lnTo>
                  <a:lnTo>
                    <a:pt x="0" y="53983"/>
                  </a:lnTo>
                  <a:lnTo>
                    <a:pt x="0" y="59686"/>
                  </a:lnTo>
                  <a:lnTo>
                    <a:pt x="4510" y="61940"/>
                  </a:lnTo>
                  <a:lnTo>
                    <a:pt x="10080" y="63002"/>
                  </a:lnTo>
                  <a:close/>
                </a:path>
              </a:pathLst>
            </a:custGeom>
            <a:grpFill/>
            <a:ln w="13251" cap="flat">
              <a:noFill/>
              <a:prstDash val="solid"/>
              <a:miter/>
            </a:ln>
          </p:spPr>
          <p:txBody>
            <a:bodyPr rtlCol="0" anchor="ctr"/>
            <a:lstStyle/>
            <a:p>
              <a:endParaRPr lang="en-FI" sz="816"/>
            </a:p>
          </p:txBody>
        </p:sp>
        <p:sp>
          <p:nvSpPr>
            <p:cNvPr id="1169" name="Freeform: Shape 1168">
              <a:extLst>
                <a:ext uri="{FF2B5EF4-FFF2-40B4-BE49-F238E27FC236}">
                  <a16:creationId xmlns:a16="http://schemas.microsoft.com/office/drawing/2014/main" id="{CCC3746A-2E34-BC33-1818-8B666EF06A31}"/>
                </a:ext>
              </a:extLst>
            </p:cNvPr>
            <p:cNvSpPr/>
            <p:nvPr/>
          </p:nvSpPr>
          <p:spPr>
            <a:xfrm>
              <a:off x="2359896" y="13880677"/>
              <a:ext cx="22415" cy="53849"/>
            </a:xfrm>
            <a:custGeom>
              <a:avLst/>
              <a:gdLst>
                <a:gd name="connsiteX0" fmla="*/ 19099 w 22415"/>
                <a:gd name="connsiteY0" fmla="*/ 46024 h 53849"/>
                <a:gd name="connsiteX1" fmla="*/ 15784 w 22415"/>
                <a:gd name="connsiteY1" fmla="*/ 41515 h 53849"/>
                <a:gd name="connsiteX2" fmla="*/ 16845 w 22415"/>
                <a:gd name="connsiteY2" fmla="*/ 38199 h 53849"/>
                <a:gd name="connsiteX3" fmla="*/ 20160 w 22415"/>
                <a:gd name="connsiteY3" fmla="*/ 35944 h 53849"/>
                <a:gd name="connsiteX4" fmla="*/ 10080 w 22415"/>
                <a:gd name="connsiteY4" fmla="*/ 16845 h 53849"/>
                <a:gd name="connsiteX5" fmla="*/ 11141 w 22415"/>
                <a:gd name="connsiteY5" fmla="*/ 12334 h 53849"/>
                <a:gd name="connsiteX6" fmla="*/ 11141 w 22415"/>
                <a:gd name="connsiteY6" fmla="*/ 8887 h 53849"/>
                <a:gd name="connsiteX7" fmla="*/ 12202 w 22415"/>
                <a:gd name="connsiteY7" fmla="*/ 5571 h 53849"/>
                <a:gd name="connsiteX8" fmla="*/ 11141 w 22415"/>
                <a:gd name="connsiteY8" fmla="*/ 3316 h 53849"/>
                <a:gd name="connsiteX9" fmla="*/ 6632 w 22415"/>
                <a:gd name="connsiteY9" fmla="*/ 0 h 53849"/>
                <a:gd name="connsiteX10" fmla="*/ 6632 w 22415"/>
                <a:gd name="connsiteY10" fmla="*/ 1060 h 53849"/>
                <a:gd name="connsiteX11" fmla="*/ 3316 w 22415"/>
                <a:gd name="connsiteY11" fmla="*/ 4376 h 53849"/>
                <a:gd name="connsiteX12" fmla="*/ 1061 w 22415"/>
                <a:gd name="connsiteY12" fmla="*/ 12334 h 53849"/>
                <a:gd name="connsiteX13" fmla="*/ 3316 w 22415"/>
                <a:gd name="connsiteY13" fmla="*/ 17905 h 53849"/>
                <a:gd name="connsiteX14" fmla="*/ 3316 w 22415"/>
                <a:gd name="connsiteY14" fmla="*/ 22415 h 53849"/>
                <a:gd name="connsiteX15" fmla="*/ 0 w 22415"/>
                <a:gd name="connsiteY15" fmla="*/ 29179 h 53849"/>
                <a:gd name="connsiteX16" fmla="*/ 1061 w 22415"/>
                <a:gd name="connsiteY16" fmla="*/ 34750 h 53849"/>
                <a:gd name="connsiteX17" fmla="*/ 5571 w 22415"/>
                <a:gd name="connsiteY17" fmla="*/ 32495 h 53849"/>
                <a:gd name="connsiteX18" fmla="*/ 7825 w 22415"/>
                <a:gd name="connsiteY18" fmla="*/ 33690 h 53849"/>
                <a:gd name="connsiteX19" fmla="*/ 10080 w 22415"/>
                <a:gd name="connsiteY19" fmla="*/ 35944 h 53849"/>
                <a:gd name="connsiteX20" fmla="*/ 10080 w 22415"/>
                <a:gd name="connsiteY20" fmla="*/ 41515 h 53849"/>
                <a:gd name="connsiteX21" fmla="*/ 13396 w 22415"/>
                <a:gd name="connsiteY21" fmla="*/ 44831 h 53849"/>
                <a:gd name="connsiteX22" fmla="*/ 15651 w 22415"/>
                <a:gd name="connsiteY22" fmla="*/ 49340 h 53849"/>
                <a:gd name="connsiteX23" fmla="*/ 20160 w 22415"/>
                <a:gd name="connsiteY23" fmla="*/ 53849 h 53849"/>
                <a:gd name="connsiteX24" fmla="*/ 22415 w 22415"/>
                <a:gd name="connsiteY24" fmla="*/ 50402 h 53849"/>
                <a:gd name="connsiteX25" fmla="*/ 21354 w 22415"/>
                <a:gd name="connsiteY25" fmla="*/ 48147 h 53849"/>
                <a:gd name="connsiteX26" fmla="*/ 19099 w 22415"/>
                <a:gd name="connsiteY26" fmla="*/ 45891 h 5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415" h="53849">
                  <a:moveTo>
                    <a:pt x="19099" y="46024"/>
                  </a:moveTo>
                  <a:lnTo>
                    <a:pt x="15784" y="41515"/>
                  </a:lnTo>
                  <a:lnTo>
                    <a:pt x="16845" y="38199"/>
                  </a:lnTo>
                  <a:lnTo>
                    <a:pt x="20160" y="35944"/>
                  </a:lnTo>
                  <a:cubicBezTo>
                    <a:pt x="20426" y="25598"/>
                    <a:pt x="16447" y="23078"/>
                    <a:pt x="10080" y="16845"/>
                  </a:cubicBezTo>
                  <a:lnTo>
                    <a:pt x="11141" y="12334"/>
                  </a:lnTo>
                  <a:lnTo>
                    <a:pt x="11141" y="8887"/>
                  </a:lnTo>
                  <a:lnTo>
                    <a:pt x="12202" y="5571"/>
                  </a:lnTo>
                  <a:lnTo>
                    <a:pt x="11141" y="3316"/>
                  </a:lnTo>
                  <a:lnTo>
                    <a:pt x="6632" y="0"/>
                  </a:lnTo>
                  <a:lnTo>
                    <a:pt x="6632" y="1060"/>
                  </a:lnTo>
                  <a:lnTo>
                    <a:pt x="3316" y="4376"/>
                  </a:lnTo>
                  <a:lnTo>
                    <a:pt x="1061" y="12334"/>
                  </a:lnTo>
                  <a:lnTo>
                    <a:pt x="3316" y="17905"/>
                  </a:lnTo>
                  <a:lnTo>
                    <a:pt x="3316" y="22415"/>
                  </a:lnTo>
                  <a:lnTo>
                    <a:pt x="0" y="29179"/>
                  </a:lnTo>
                  <a:lnTo>
                    <a:pt x="1061" y="34750"/>
                  </a:lnTo>
                  <a:lnTo>
                    <a:pt x="5571" y="32495"/>
                  </a:lnTo>
                  <a:lnTo>
                    <a:pt x="7825" y="33690"/>
                  </a:lnTo>
                  <a:lnTo>
                    <a:pt x="10080" y="35944"/>
                  </a:lnTo>
                  <a:lnTo>
                    <a:pt x="10080" y="41515"/>
                  </a:lnTo>
                  <a:lnTo>
                    <a:pt x="13396" y="44831"/>
                  </a:lnTo>
                  <a:lnTo>
                    <a:pt x="15651" y="49340"/>
                  </a:lnTo>
                  <a:lnTo>
                    <a:pt x="20160" y="53849"/>
                  </a:lnTo>
                  <a:lnTo>
                    <a:pt x="22415" y="50402"/>
                  </a:lnTo>
                  <a:lnTo>
                    <a:pt x="21354" y="48147"/>
                  </a:lnTo>
                  <a:lnTo>
                    <a:pt x="19099" y="45891"/>
                  </a:lnTo>
                  <a:close/>
                </a:path>
              </a:pathLst>
            </a:custGeom>
            <a:grpFill/>
            <a:ln w="13251" cap="flat">
              <a:noFill/>
              <a:prstDash val="solid"/>
              <a:miter/>
            </a:ln>
          </p:spPr>
          <p:txBody>
            <a:bodyPr rtlCol="0" anchor="ctr"/>
            <a:lstStyle/>
            <a:p>
              <a:endParaRPr lang="en-FI" sz="816"/>
            </a:p>
          </p:txBody>
        </p:sp>
        <p:sp>
          <p:nvSpPr>
            <p:cNvPr id="1170" name="Freeform: Shape 1169">
              <a:extLst>
                <a:ext uri="{FF2B5EF4-FFF2-40B4-BE49-F238E27FC236}">
                  <a16:creationId xmlns:a16="http://schemas.microsoft.com/office/drawing/2014/main" id="{E4D7FB95-83D7-CF20-D917-129EE1680C99}"/>
                </a:ext>
              </a:extLst>
            </p:cNvPr>
            <p:cNvSpPr/>
            <p:nvPr/>
          </p:nvSpPr>
          <p:spPr>
            <a:xfrm>
              <a:off x="2378995" y="13855742"/>
              <a:ext cx="27057" cy="42840"/>
            </a:xfrm>
            <a:custGeom>
              <a:avLst/>
              <a:gdLst>
                <a:gd name="connsiteX0" fmla="*/ 6764 w 27057"/>
                <a:gd name="connsiteY0" fmla="*/ 40586 h 42840"/>
                <a:gd name="connsiteX1" fmla="*/ 9019 w 27057"/>
                <a:gd name="connsiteY1" fmla="*/ 42841 h 42840"/>
                <a:gd name="connsiteX2" fmla="*/ 14590 w 27057"/>
                <a:gd name="connsiteY2" fmla="*/ 41648 h 42840"/>
                <a:gd name="connsiteX3" fmla="*/ 16845 w 27057"/>
                <a:gd name="connsiteY3" fmla="*/ 39392 h 42840"/>
                <a:gd name="connsiteX4" fmla="*/ 21354 w 27057"/>
                <a:gd name="connsiteY4" fmla="*/ 39392 h 42840"/>
                <a:gd name="connsiteX5" fmla="*/ 22548 w 27057"/>
                <a:gd name="connsiteY5" fmla="*/ 37138 h 42840"/>
                <a:gd name="connsiteX6" fmla="*/ 23609 w 27057"/>
                <a:gd name="connsiteY6" fmla="*/ 31567 h 42840"/>
                <a:gd name="connsiteX7" fmla="*/ 25864 w 27057"/>
                <a:gd name="connsiteY7" fmla="*/ 24803 h 42840"/>
                <a:gd name="connsiteX8" fmla="*/ 27058 w 27057"/>
                <a:gd name="connsiteY8" fmla="*/ 21487 h 42840"/>
                <a:gd name="connsiteX9" fmla="*/ 27058 w 27057"/>
                <a:gd name="connsiteY9" fmla="*/ 15783 h 42840"/>
                <a:gd name="connsiteX10" fmla="*/ 18038 w 27057"/>
                <a:gd name="connsiteY10" fmla="*/ 11274 h 42840"/>
                <a:gd name="connsiteX11" fmla="*/ 18038 w 27057"/>
                <a:gd name="connsiteY11" fmla="*/ 7958 h 42840"/>
                <a:gd name="connsiteX12" fmla="*/ 15784 w 27057"/>
                <a:gd name="connsiteY12" fmla="*/ 2255 h 42840"/>
                <a:gd name="connsiteX13" fmla="*/ 12335 w 27057"/>
                <a:gd name="connsiteY13" fmla="*/ 0 h 42840"/>
                <a:gd name="connsiteX14" fmla="*/ 5703 w 27057"/>
                <a:gd name="connsiteY14" fmla="*/ 3449 h 42840"/>
                <a:gd name="connsiteX15" fmla="*/ 3449 w 27057"/>
                <a:gd name="connsiteY15" fmla="*/ 7958 h 42840"/>
                <a:gd name="connsiteX16" fmla="*/ 2255 w 27057"/>
                <a:gd name="connsiteY16" fmla="*/ 13529 h 42840"/>
                <a:gd name="connsiteX17" fmla="*/ 2255 w 27057"/>
                <a:gd name="connsiteY17" fmla="*/ 16978 h 42840"/>
                <a:gd name="connsiteX18" fmla="*/ 3449 w 27057"/>
                <a:gd name="connsiteY18" fmla="*/ 19231 h 42840"/>
                <a:gd name="connsiteX19" fmla="*/ 0 w 27057"/>
                <a:gd name="connsiteY19" fmla="*/ 22547 h 42840"/>
                <a:gd name="connsiteX20" fmla="*/ 1194 w 27057"/>
                <a:gd name="connsiteY20" fmla="*/ 24803 h 42840"/>
                <a:gd name="connsiteX21" fmla="*/ 1194 w 27057"/>
                <a:gd name="connsiteY21" fmla="*/ 31567 h 42840"/>
                <a:gd name="connsiteX22" fmla="*/ 4510 w 27057"/>
                <a:gd name="connsiteY22" fmla="*/ 30374 h 42840"/>
                <a:gd name="connsiteX23" fmla="*/ 6764 w 27057"/>
                <a:gd name="connsiteY23" fmla="*/ 27058 h 42840"/>
                <a:gd name="connsiteX24" fmla="*/ 9019 w 27057"/>
                <a:gd name="connsiteY24" fmla="*/ 29312 h 42840"/>
                <a:gd name="connsiteX25" fmla="*/ 7826 w 27057"/>
                <a:gd name="connsiteY25" fmla="*/ 34883 h 42840"/>
                <a:gd name="connsiteX26" fmla="*/ 6764 w 27057"/>
                <a:gd name="connsiteY26" fmla="*/ 40586 h 4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057" h="42840">
                  <a:moveTo>
                    <a:pt x="6764" y="40586"/>
                  </a:moveTo>
                  <a:lnTo>
                    <a:pt x="9019" y="42841"/>
                  </a:lnTo>
                  <a:lnTo>
                    <a:pt x="14590" y="41648"/>
                  </a:lnTo>
                  <a:lnTo>
                    <a:pt x="16845" y="39392"/>
                  </a:lnTo>
                  <a:lnTo>
                    <a:pt x="21354" y="39392"/>
                  </a:lnTo>
                  <a:lnTo>
                    <a:pt x="22548" y="37138"/>
                  </a:lnTo>
                  <a:lnTo>
                    <a:pt x="23609" y="31567"/>
                  </a:lnTo>
                  <a:lnTo>
                    <a:pt x="25864" y="24803"/>
                  </a:lnTo>
                  <a:lnTo>
                    <a:pt x="27058" y="21487"/>
                  </a:lnTo>
                  <a:lnTo>
                    <a:pt x="27058" y="15783"/>
                  </a:lnTo>
                  <a:lnTo>
                    <a:pt x="18038" y="11274"/>
                  </a:lnTo>
                  <a:lnTo>
                    <a:pt x="18038" y="7958"/>
                  </a:lnTo>
                  <a:lnTo>
                    <a:pt x="15784" y="2255"/>
                  </a:lnTo>
                  <a:lnTo>
                    <a:pt x="12335" y="0"/>
                  </a:lnTo>
                  <a:lnTo>
                    <a:pt x="5703" y="3449"/>
                  </a:lnTo>
                  <a:lnTo>
                    <a:pt x="3449" y="7958"/>
                  </a:lnTo>
                  <a:lnTo>
                    <a:pt x="2255" y="13529"/>
                  </a:lnTo>
                  <a:lnTo>
                    <a:pt x="2255" y="16978"/>
                  </a:lnTo>
                  <a:lnTo>
                    <a:pt x="3449" y="19231"/>
                  </a:lnTo>
                  <a:lnTo>
                    <a:pt x="0" y="22547"/>
                  </a:lnTo>
                  <a:lnTo>
                    <a:pt x="1194" y="24803"/>
                  </a:lnTo>
                  <a:lnTo>
                    <a:pt x="1194" y="31567"/>
                  </a:lnTo>
                  <a:lnTo>
                    <a:pt x="4510" y="30374"/>
                  </a:lnTo>
                  <a:lnTo>
                    <a:pt x="6764" y="27058"/>
                  </a:lnTo>
                  <a:lnTo>
                    <a:pt x="9019" y="29312"/>
                  </a:lnTo>
                  <a:lnTo>
                    <a:pt x="7826" y="34883"/>
                  </a:lnTo>
                  <a:lnTo>
                    <a:pt x="6764" y="40586"/>
                  </a:lnTo>
                  <a:close/>
                </a:path>
              </a:pathLst>
            </a:custGeom>
            <a:grpFill/>
            <a:ln w="13251" cap="flat">
              <a:noFill/>
              <a:prstDash val="solid"/>
              <a:miter/>
            </a:ln>
          </p:spPr>
          <p:txBody>
            <a:bodyPr rtlCol="0" anchor="ctr"/>
            <a:lstStyle/>
            <a:p>
              <a:endParaRPr lang="en-FI" sz="816"/>
            </a:p>
          </p:txBody>
        </p:sp>
        <p:sp>
          <p:nvSpPr>
            <p:cNvPr id="1171" name="Freeform: Shape 1170">
              <a:extLst>
                <a:ext uri="{FF2B5EF4-FFF2-40B4-BE49-F238E27FC236}">
                  <a16:creationId xmlns:a16="http://schemas.microsoft.com/office/drawing/2014/main" id="{210FAD00-A27B-ACDB-20FD-FEF8A7E8D2E4}"/>
                </a:ext>
              </a:extLst>
            </p:cNvPr>
            <p:cNvSpPr/>
            <p:nvPr/>
          </p:nvSpPr>
          <p:spPr>
            <a:xfrm>
              <a:off x="2338542" y="13834388"/>
              <a:ext cx="61807" cy="42840"/>
            </a:xfrm>
            <a:custGeom>
              <a:avLst/>
              <a:gdLst>
                <a:gd name="connsiteX0" fmla="*/ 23609 w 61807"/>
                <a:gd name="connsiteY0" fmla="*/ 18038 h 42840"/>
                <a:gd name="connsiteX1" fmla="*/ 29180 w 61807"/>
                <a:gd name="connsiteY1" fmla="*/ 18038 h 42840"/>
                <a:gd name="connsiteX2" fmla="*/ 31434 w 61807"/>
                <a:gd name="connsiteY2" fmla="*/ 19099 h 42840"/>
                <a:gd name="connsiteX3" fmla="*/ 35944 w 61807"/>
                <a:gd name="connsiteY3" fmla="*/ 15784 h 42840"/>
                <a:gd name="connsiteX4" fmla="*/ 42709 w 61807"/>
                <a:gd name="connsiteY4" fmla="*/ 15784 h 42840"/>
                <a:gd name="connsiteX5" fmla="*/ 48279 w 61807"/>
                <a:gd name="connsiteY5" fmla="*/ 13528 h 42840"/>
                <a:gd name="connsiteX6" fmla="*/ 53983 w 61807"/>
                <a:gd name="connsiteY6" fmla="*/ 12335 h 42840"/>
                <a:gd name="connsiteX7" fmla="*/ 59553 w 61807"/>
                <a:gd name="connsiteY7" fmla="*/ 7958 h 42840"/>
                <a:gd name="connsiteX8" fmla="*/ 61808 w 61807"/>
                <a:gd name="connsiteY8" fmla="*/ 4509 h 42840"/>
                <a:gd name="connsiteX9" fmla="*/ 61808 w 61807"/>
                <a:gd name="connsiteY9" fmla="*/ 1193 h 42840"/>
                <a:gd name="connsiteX10" fmla="*/ 59553 w 61807"/>
                <a:gd name="connsiteY10" fmla="*/ 0 h 42840"/>
                <a:gd name="connsiteX11" fmla="*/ 55044 w 61807"/>
                <a:gd name="connsiteY11" fmla="*/ 0 h 42840"/>
                <a:gd name="connsiteX12" fmla="*/ 51728 w 61807"/>
                <a:gd name="connsiteY12" fmla="*/ 1193 h 42840"/>
                <a:gd name="connsiteX13" fmla="*/ 43902 w 61807"/>
                <a:gd name="connsiteY13" fmla="*/ 0 h 42840"/>
                <a:gd name="connsiteX14" fmla="*/ 38199 w 61807"/>
                <a:gd name="connsiteY14" fmla="*/ 2255 h 42840"/>
                <a:gd name="connsiteX15" fmla="*/ 35944 w 61807"/>
                <a:gd name="connsiteY15" fmla="*/ 3449 h 42840"/>
                <a:gd name="connsiteX16" fmla="*/ 33689 w 61807"/>
                <a:gd name="connsiteY16" fmla="*/ 2255 h 42840"/>
                <a:gd name="connsiteX17" fmla="*/ 30373 w 61807"/>
                <a:gd name="connsiteY17" fmla="*/ 3449 h 42840"/>
                <a:gd name="connsiteX18" fmla="*/ 28119 w 61807"/>
                <a:gd name="connsiteY18" fmla="*/ 5703 h 42840"/>
                <a:gd name="connsiteX19" fmla="*/ 26925 w 61807"/>
                <a:gd name="connsiteY19" fmla="*/ 9019 h 42840"/>
                <a:gd name="connsiteX20" fmla="*/ 21354 w 61807"/>
                <a:gd name="connsiteY20" fmla="*/ 10212 h 42840"/>
                <a:gd name="connsiteX21" fmla="*/ 17906 w 61807"/>
                <a:gd name="connsiteY21" fmla="*/ 9019 h 42840"/>
                <a:gd name="connsiteX22" fmla="*/ 14590 w 61807"/>
                <a:gd name="connsiteY22" fmla="*/ 10212 h 42840"/>
                <a:gd name="connsiteX23" fmla="*/ 9019 w 61807"/>
                <a:gd name="connsiteY23" fmla="*/ 15784 h 42840"/>
                <a:gd name="connsiteX24" fmla="*/ 5571 w 61807"/>
                <a:gd name="connsiteY24" fmla="*/ 14590 h 42840"/>
                <a:gd name="connsiteX25" fmla="*/ 3316 w 61807"/>
                <a:gd name="connsiteY25" fmla="*/ 14590 h 42840"/>
                <a:gd name="connsiteX26" fmla="*/ 0 w 61807"/>
                <a:gd name="connsiteY26" fmla="*/ 21354 h 42840"/>
                <a:gd name="connsiteX27" fmla="*/ 1061 w 61807"/>
                <a:gd name="connsiteY27" fmla="*/ 34883 h 42840"/>
                <a:gd name="connsiteX28" fmla="*/ 6764 w 61807"/>
                <a:gd name="connsiteY28" fmla="*/ 40586 h 42840"/>
                <a:gd name="connsiteX29" fmla="*/ 11274 w 61807"/>
                <a:gd name="connsiteY29" fmla="*/ 42841 h 42840"/>
                <a:gd name="connsiteX30" fmla="*/ 14590 w 61807"/>
                <a:gd name="connsiteY30" fmla="*/ 38332 h 42840"/>
                <a:gd name="connsiteX31" fmla="*/ 13529 w 61807"/>
                <a:gd name="connsiteY31" fmla="*/ 34883 h 42840"/>
                <a:gd name="connsiteX32" fmla="*/ 17906 w 61807"/>
                <a:gd name="connsiteY32" fmla="*/ 31567 h 42840"/>
                <a:gd name="connsiteX33" fmla="*/ 19099 w 61807"/>
                <a:gd name="connsiteY33" fmla="*/ 27057 h 42840"/>
                <a:gd name="connsiteX34" fmla="*/ 16845 w 61807"/>
                <a:gd name="connsiteY34" fmla="*/ 22547 h 42840"/>
                <a:gd name="connsiteX35" fmla="*/ 19099 w 61807"/>
                <a:gd name="connsiteY35" fmla="*/ 19099 h 42840"/>
                <a:gd name="connsiteX36" fmla="*/ 23609 w 61807"/>
                <a:gd name="connsiteY36" fmla="*/ 18038 h 4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807" h="42840">
                  <a:moveTo>
                    <a:pt x="23609" y="18038"/>
                  </a:moveTo>
                  <a:lnTo>
                    <a:pt x="29180" y="18038"/>
                  </a:lnTo>
                  <a:lnTo>
                    <a:pt x="31434" y="19099"/>
                  </a:lnTo>
                  <a:lnTo>
                    <a:pt x="35944" y="15784"/>
                  </a:lnTo>
                  <a:lnTo>
                    <a:pt x="42709" y="15784"/>
                  </a:lnTo>
                  <a:lnTo>
                    <a:pt x="48279" y="13528"/>
                  </a:lnTo>
                  <a:lnTo>
                    <a:pt x="53983" y="12335"/>
                  </a:lnTo>
                  <a:lnTo>
                    <a:pt x="59553" y="7958"/>
                  </a:lnTo>
                  <a:lnTo>
                    <a:pt x="61808" y="4509"/>
                  </a:lnTo>
                  <a:lnTo>
                    <a:pt x="61808" y="1193"/>
                  </a:lnTo>
                  <a:lnTo>
                    <a:pt x="59553" y="0"/>
                  </a:lnTo>
                  <a:lnTo>
                    <a:pt x="55044" y="0"/>
                  </a:lnTo>
                  <a:lnTo>
                    <a:pt x="51728" y="1193"/>
                  </a:lnTo>
                  <a:lnTo>
                    <a:pt x="43902" y="0"/>
                  </a:lnTo>
                  <a:lnTo>
                    <a:pt x="38199" y="2255"/>
                  </a:lnTo>
                  <a:lnTo>
                    <a:pt x="35944" y="3449"/>
                  </a:lnTo>
                  <a:lnTo>
                    <a:pt x="33689" y="2255"/>
                  </a:lnTo>
                  <a:lnTo>
                    <a:pt x="30373" y="3449"/>
                  </a:lnTo>
                  <a:lnTo>
                    <a:pt x="28119" y="5703"/>
                  </a:lnTo>
                  <a:lnTo>
                    <a:pt x="26925" y="9019"/>
                  </a:lnTo>
                  <a:lnTo>
                    <a:pt x="21354" y="10212"/>
                  </a:lnTo>
                  <a:lnTo>
                    <a:pt x="17906" y="9019"/>
                  </a:lnTo>
                  <a:lnTo>
                    <a:pt x="14590" y="10212"/>
                  </a:lnTo>
                  <a:lnTo>
                    <a:pt x="9019" y="15784"/>
                  </a:lnTo>
                  <a:lnTo>
                    <a:pt x="5571" y="14590"/>
                  </a:lnTo>
                  <a:lnTo>
                    <a:pt x="3316" y="14590"/>
                  </a:lnTo>
                  <a:lnTo>
                    <a:pt x="0" y="21354"/>
                  </a:lnTo>
                  <a:lnTo>
                    <a:pt x="1061" y="34883"/>
                  </a:lnTo>
                  <a:lnTo>
                    <a:pt x="6764" y="40586"/>
                  </a:lnTo>
                  <a:lnTo>
                    <a:pt x="11274" y="42841"/>
                  </a:lnTo>
                  <a:lnTo>
                    <a:pt x="14590" y="38332"/>
                  </a:lnTo>
                  <a:lnTo>
                    <a:pt x="13529" y="34883"/>
                  </a:lnTo>
                  <a:lnTo>
                    <a:pt x="17906" y="31567"/>
                  </a:lnTo>
                  <a:lnTo>
                    <a:pt x="19099" y="27057"/>
                  </a:lnTo>
                  <a:lnTo>
                    <a:pt x="16845" y="22547"/>
                  </a:lnTo>
                  <a:lnTo>
                    <a:pt x="19099" y="19099"/>
                  </a:lnTo>
                  <a:lnTo>
                    <a:pt x="23609" y="18038"/>
                  </a:lnTo>
                  <a:close/>
                </a:path>
              </a:pathLst>
            </a:custGeom>
            <a:grpFill/>
            <a:ln w="13251" cap="flat">
              <a:noFill/>
              <a:prstDash val="solid"/>
              <a:miter/>
            </a:ln>
          </p:spPr>
          <p:txBody>
            <a:bodyPr rtlCol="0" anchor="ctr"/>
            <a:lstStyle/>
            <a:p>
              <a:endParaRPr lang="en-FI" sz="816"/>
            </a:p>
          </p:txBody>
        </p:sp>
        <p:sp>
          <p:nvSpPr>
            <p:cNvPr id="1172" name="Freeform: Shape 1171">
              <a:extLst>
                <a:ext uri="{FF2B5EF4-FFF2-40B4-BE49-F238E27FC236}">
                  <a16:creationId xmlns:a16="http://schemas.microsoft.com/office/drawing/2014/main" id="{CE19551D-D18E-842C-7438-03310A251B52}"/>
                </a:ext>
              </a:extLst>
            </p:cNvPr>
            <p:cNvSpPr/>
            <p:nvPr/>
          </p:nvSpPr>
          <p:spPr>
            <a:xfrm>
              <a:off x="2392789" y="13743532"/>
              <a:ext cx="46024" cy="83295"/>
            </a:xfrm>
            <a:custGeom>
              <a:avLst/>
              <a:gdLst>
                <a:gd name="connsiteX0" fmla="*/ 42443 w 46024"/>
                <a:gd name="connsiteY0" fmla="*/ 35812 h 83295"/>
                <a:gd name="connsiteX1" fmla="*/ 37934 w 46024"/>
                <a:gd name="connsiteY1" fmla="*/ 36873 h 83295"/>
                <a:gd name="connsiteX2" fmla="*/ 37934 w 46024"/>
                <a:gd name="connsiteY2" fmla="*/ 41382 h 83295"/>
                <a:gd name="connsiteX3" fmla="*/ 34618 w 46024"/>
                <a:gd name="connsiteY3" fmla="*/ 41382 h 83295"/>
                <a:gd name="connsiteX4" fmla="*/ 33557 w 46024"/>
                <a:gd name="connsiteY4" fmla="*/ 36873 h 83295"/>
                <a:gd name="connsiteX5" fmla="*/ 31302 w 46024"/>
                <a:gd name="connsiteY5" fmla="*/ 32363 h 83295"/>
                <a:gd name="connsiteX6" fmla="*/ 36873 w 46024"/>
                <a:gd name="connsiteY6" fmla="*/ 30108 h 83295"/>
                <a:gd name="connsiteX7" fmla="*/ 36873 w 46024"/>
                <a:gd name="connsiteY7" fmla="*/ 29047 h 83295"/>
                <a:gd name="connsiteX8" fmla="*/ 34618 w 46024"/>
                <a:gd name="connsiteY8" fmla="*/ 25731 h 83295"/>
                <a:gd name="connsiteX9" fmla="*/ 31302 w 46024"/>
                <a:gd name="connsiteY9" fmla="*/ 22283 h 83295"/>
                <a:gd name="connsiteX10" fmla="*/ 25731 w 46024"/>
                <a:gd name="connsiteY10" fmla="*/ 14458 h 83295"/>
                <a:gd name="connsiteX11" fmla="*/ 20161 w 46024"/>
                <a:gd name="connsiteY11" fmla="*/ 13396 h 83295"/>
                <a:gd name="connsiteX12" fmla="*/ 21222 w 46024"/>
                <a:gd name="connsiteY12" fmla="*/ 11142 h 83295"/>
                <a:gd name="connsiteX13" fmla="*/ 18967 w 46024"/>
                <a:gd name="connsiteY13" fmla="*/ 7826 h 83295"/>
                <a:gd name="connsiteX14" fmla="*/ 15651 w 46024"/>
                <a:gd name="connsiteY14" fmla="*/ 5571 h 83295"/>
                <a:gd name="connsiteX15" fmla="*/ 10080 w 46024"/>
                <a:gd name="connsiteY15" fmla="*/ 0 h 83295"/>
                <a:gd name="connsiteX16" fmla="*/ 3316 w 46024"/>
                <a:gd name="connsiteY16" fmla="*/ 1061 h 83295"/>
                <a:gd name="connsiteX17" fmla="*/ 0 w 46024"/>
                <a:gd name="connsiteY17" fmla="*/ 7826 h 83295"/>
                <a:gd name="connsiteX18" fmla="*/ 3316 w 46024"/>
                <a:gd name="connsiteY18" fmla="*/ 14590 h 83295"/>
                <a:gd name="connsiteX19" fmla="*/ 11141 w 46024"/>
                <a:gd name="connsiteY19" fmla="*/ 19099 h 83295"/>
                <a:gd name="connsiteX20" fmla="*/ 11141 w 46024"/>
                <a:gd name="connsiteY20" fmla="*/ 24671 h 83295"/>
                <a:gd name="connsiteX21" fmla="*/ 14457 w 46024"/>
                <a:gd name="connsiteY21" fmla="*/ 29180 h 83295"/>
                <a:gd name="connsiteX22" fmla="*/ 23476 w 46024"/>
                <a:gd name="connsiteY22" fmla="*/ 31434 h 83295"/>
                <a:gd name="connsiteX23" fmla="*/ 24537 w 46024"/>
                <a:gd name="connsiteY23" fmla="*/ 34750 h 83295"/>
                <a:gd name="connsiteX24" fmla="*/ 23476 w 46024"/>
                <a:gd name="connsiteY24" fmla="*/ 39260 h 83295"/>
                <a:gd name="connsiteX25" fmla="*/ 24537 w 46024"/>
                <a:gd name="connsiteY25" fmla="*/ 47085 h 83295"/>
                <a:gd name="connsiteX26" fmla="*/ 20028 w 46024"/>
                <a:gd name="connsiteY26" fmla="*/ 53850 h 83295"/>
                <a:gd name="connsiteX27" fmla="*/ 18967 w 46024"/>
                <a:gd name="connsiteY27" fmla="*/ 48279 h 83295"/>
                <a:gd name="connsiteX28" fmla="*/ 15651 w 46024"/>
                <a:gd name="connsiteY28" fmla="*/ 43769 h 83295"/>
                <a:gd name="connsiteX29" fmla="*/ 11141 w 46024"/>
                <a:gd name="connsiteY29" fmla="*/ 56105 h 83295"/>
                <a:gd name="connsiteX30" fmla="*/ 11141 w 46024"/>
                <a:gd name="connsiteY30" fmla="*/ 59553 h 83295"/>
                <a:gd name="connsiteX31" fmla="*/ 14457 w 46024"/>
                <a:gd name="connsiteY31" fmla="*/ 61808 h 83295"/>
                <a:gd name="connsiteX32" fmla="*/ 17773 w 46024"/>
                <a:gd name="connsiteY32" fmla="*/ 65257 h 83295"/>
                <a:gd name="connsiteX33" fmla="*/ 16712 w 46024"/>
                <a:gd name="connsiteY33" fmla="*/ 69766 h 83295"/>
                <a:gd name="connsiteX34" fmla="*/ 14457 w 46024"/>
                <a:gd name="connsiteY34" fmla="*/ 70960 h 83295"/>
                <a:gd name="connsiteX35" fmla="*/ 13396 w 46024"/>
                <a:gd name="connsiteY35" fmla="*/ 75469 h 83295"/>
                <a:gd name="connsiteX36" fmla="*/ 29180 w 46024"/>
                <a:gd name="connsiteY36" fmla="*/ 83295 h 83295"/>
                <a:gd name="connsiteX37" fmla="*/ 32496 w 46024"/>
                <a:gd name="connsiteY37" fmla="*/ 78785 h 83295"/>
                <a:gd name="connsiteX38" fmla="*/ 33689 w 46024"/>
                <a:gd name="connsiteY38" fmla="*/ 73215 h 83295"/>
                <a:gd name="connsiteX39" fmla="*/ 40454 w 46024"/>
                <a:gd name="connsiteY39" fmla="*/ 66450 h 83295"/>
                <a:gd name="connsiteX40" fmla="*/ 39393 w 46024"/>
                <a:gd name="connsiteY40" fmla="*/ 61941 h 83295"/>
                <a:gd name="connsiteX41" fmla="*/ 40454 w 46024"/>
                <a:gd name="connsiteY41" fmla="*/ 57431 h 83295"/>
                <a:gd name="connsiteX42" fmla="*/ 42709 w 46024"/>
                <a:gd name="connsiteY42" fmla="*/ 55177 h 83295"/>
                <a:gd name="connsiteX43" fmla="*/ 42709 w 46024"/>
                <a:gd name="connsiteY43" fmla="*/ 50667 h 83295"/>
                <a:gd name="connsiteX44" fmla="*/ 46024 w 46024"/>
                <a:gd name="connsiteY44" fmla="*/ 47351 h 83295"/>
                <a:gd name="connsiteX45" fmla="*/ 43770 w 46024"/>
                <a:gd name="connsiteY45" fmla="*/ 44035 h 83295"/>
                <a:gd name="connsiteX46" fmla="*/ 42709 w 46024"/>
                <a:gd name="connsiteY46" fmla="*/ 36210 h 8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6024" h="83295">
                  <a:moveTo>
                    <a:pt x="42443" y="35812"/>
                  </a:moveTo>
                  <a:lnTo>
                    <a:pt x="37934" y="36873"/>
                  </a:lnTo>
                  <a:lnTo>
                    <a:pt x="37934" y="41382"/>
                  </a:lnTo>
                  <a:lnTo>
                    <a:pt x="34618" y="41382"/>
                  </a:lnTo>
                  <a:lnTo>
                    <a:pt x="33557" y="36873"/>
                  </a:lnTo>
                  <a:lnTo>
                    <a:pt x="31302" y="32363"/>
                  </a:lnTo>
                  <a:lnTo>
                    <a:pt x="36873" y="30108"/>
                  </a:lnTo>
                  <a:lnTo>
                    <a:pt x="36873" y="29047"/>
                  </a:lnTo>
                  <a:lnTo>
                    <a:pt x="34618" y="25731"/>
                  </a:lnTo>
                  <a:lnTo>
                    <a:pt x="31302" y="22283"/>
                  </a:lnTo>
                  <a:lnTo>
                    <a:pt x="25731" y="14458"/>
                  </a:lnTo>
                  <a:lnTo>
                    <a:pt x="20161" y="13396"/>
                  </a:lnTo>
                  <a:lnTo>
                    <a:pt x="21222" y="11142"/>
                  </a:lnTo>
                  <a:lnTo>
                    <a:pt x="18967" y="7826"/>
                  </a:lnTo>
                  <a:lnTo>
                    <a:pt x="15651" y="5571"/>
                  </a:lnTo>
                  <a:lnTo>
                    <a:pt x="10080" y="0"/>
                  </a:lnTo>
                  <a:lnTo>
                    <a:pt x="3316" y="1061"/>
                  </a:lnTo>
                  <a:lnTo>
                    <a:pt x="0" y="7826"/>
                  </a:lnTo>
                  <a:lnTo>
                    <a:pt x="3316" y="14590"/>
                  </a:lnTo>
                  <a:lnTo>
                    <a:pt x="11141" y="19099"/>
                  </a:lnTo>
                  <a:lnTo>
                    <a:pt x="11141" y="24671"/>
                  </a:lnTo>
                  <a:lnTo>
                    <a:pt x="14457" y="29180"/>
                  </a:lnTo>
                  <a:lnTo>
                    <a:pt x="23476" y="31434"/>
                  </a:lnTo>
                  <a:lnTo>
                    <a:pt x="24537" y="34750"/>
                  </a:lnTo>
                  <a:lnTo>
                    <a:pt x="23476" y="39260"/>
                  </a:lnTo>
                  <a:lnTo>
                    <a:pt x="24537" y="47085"/>
                  </a:lnTo>
                  <a:lnTo>
                    <a:pt x="20028" y="53850"/>
                  </a:lnTo>
                  <a:lnTo>
                    <a:pt x="18967" y="48279"/>
                  </a:lnTo>
                  <a:lnTo>
                    <a:pt x="15651" y="43769"/>
                  </a:lnTo>
                  <a:lnTo>
                    <a:pt x="11141" y="56105"/>
                  </a:lnTo>
                  <a:lnTo>
                    <a:pt x="11141" y="59553"/>
                  </a:lnTo>
                  <a:lnTo>
                    <a:pt x="14457" y="61808"/>
                  </a:lnTo>
                  <a:lnTo>
                    <a:pt x="17773" y="65257"/>
                  </a:lnTo>
                  <a:lnTo>
                    <a:pt x="16712" y="69766"/>
                  </a:lnTo>
                  <a:lnTo>
                    <a:pt x="14457" y="70960"/>
                  </a:lnTo>
                  <a:lnTo>
                    <a:pt x="13396" y="75469"/>
                  </a:lnTo>
                  <a:cubicBezTo>
                    <a:pt x="20293" y="78653"/>
                    <a:pt x="22283" y="80642"/>
                    <a:pt x="29180" y="83295"/>
                  </a:cubicBezTo>
                  <a:lnTo>
                    <a:pt x="32496" y="78785"/>
                  </a:lnTo>
                  <a:lnTo>
                    <a:pt x="33689" y="73215"/>
                  </a:lnTo>
                  <a:lnTo>
                    <a:pt x="40454" y="66450"/>
                  </a:lnTo>
                  <a:lnTo>
                    <a:pt x="39393" y="61941"/>
                  </a:lnTo>
                  <a:lnTo>
                    <a:pt x="40454" y="57431"/>
                  </a:lnTo>
                  <a:lnTo>
                    <a:pt x="42709" y="55177"/>
                  </a:lnTo>
                  <a:lnTo>
                    <a:pt x="42709" y="50667"/>
                  </a:lnTo>
                  <a:lnTo>
                    <a:pt x="46024" y="47351"/>
                  </a:lnTo>
                  <a:lnTo>
                    <a:pt x="43770" y="44035"/>
                  </a:lnTo>
                  <a:lnTo>
                    <a:pt x="42709" y="36210"/>
                  </a:lnTo>
                  <a:close/>
                </a:path>
              </a:pathLst>
            </a:custGeom>
            <a:grpFill/>
            <a:ln w="13251" cap="flat">
              <a:noFill/>
              <a:prstDash val="solid"/>
              <a:miter/>
            </a:ln>
          </p:spPr>
          <p:txBody>
            <a:bodyPr rtlCol="0" anchor="ctr"/>
            <a:lstStyle/>
            <a:p>
              <a:endParaRPr lang="en-FI" sz="816"/>
            </a:p>
          </p:txBody>
        </p:sp>
        <p:sp>
          <p:nvSpPr>
            <p:cNvPr id="1173" name="Freeform: Shape 1172">
              <a:extLst>
                <a:ext uri="{FF2B5EF4-FFF2-40B4-BE49-F238E27FC236}">
                  <a16:creationId xmlns:a16="http://schemas.microsoft.com/office/drawing/2014/main" id="{91A447DA-219B-6557-34E9-7849C1016619}"/>
                </a:ext>
              </a:extLst>
            </p:cNvPr>
            <p:cNvSpPr/>
            <p:nvPr/>
          </p:nvSpPr>
          <p:spPr>
            <a:xfrm>
              <a:off x="2403798" y="13702813"/>
              <a:ext cx="35944" cy="37138"/>
            </a:xfrm>
            <a:custGeom>
              <a:avLst/>
              <a:gdLst>
                <a:gd name="connsiteX0" fmla="*/ 5571 w 35944"/>
                <a:gd name="connsiteY0" fmla="*/ 24671 h 37138"/>
                <a:gd name="connsiteX1" fmla="*/ 10080 w 35944"/>
                <a:gd name="connsiteY1" fmla="*/ 30374 h 37138"/>
                <a:gd name="connsiteX2" fmla="*/ 13529 w 35944"/>
                <a:gd name="connsiteY2" fmla="*/ 37138 h 37138"/>
                <a:gd name="connsiteX3" fmla="*/ 21354 w 35944"/>
                <a:gd name="connsiteY3" fmla="*/ 35944 h 37138"/>
                <a:gd name="connsiteX4" fmla="*/ 32628 w 35944"/>
                <a:gd name="connsiteY4" fmla="*/ 35944 h 37138"/>
                <a:gd name="connsiteX5" fmla="*/ 35944 w 35944"/>
                <a:gd name="connsiteY5" fmla="*/ 28119 h 37138"/>
                <a:gd name="connsiteX6" fmla="*/ 34883 w 35944"/>
                <a:gd name="connsiteY6" fmla="*/ 21355 h 37138"/>
                <a:gd name="connsiteX7" fmla="*/ 31435 w 35944"/>
                <a:gd name="connsiteY7" fmla="*/ 11274 h 37138"/>
                <a:gd name="connsiteX8" fmla="*/ 29180 w 35944"/>
                <a:gd name="connsiteY8" fmla="*/ 9020 h 37138"/>
                <a:gd name="connsiteX9" fmla="*/ 26925 w 35944"/>
                <a:gd name="connsiteY9" fmla="*/ 2255 h 37138"/>
                <a:gd name="connsiteX10" fmla="*/ 14590 w 35944"/>
                <a:gd name="connsiteY10" fmla="*/ 1061 h 37138"/>
                <a:gd name="connsiteX11" fmla="*/ 6764 w 35944"/>
                <a:gd name="connsiteY11" fmla="*/ 0 h 37138"/>
                <a:gd name="connsiteX12" fmla="*/ 1061 w 35944"/>
                <a:gd name="connsiteY12" fmla="*/ 4510 h 37138"/>
                <a:gd name="connsiteX13" fmla="*/ 0 w 35944"/>
                <a:gd name="connsiteY13" fmla="*/ 11274 h 37138"/>
                <a:gd name="connsiteX14" fmla="*/ 2255 w 35944"/>
                <a:gd name="connsiteY14" fmla="*/ 15652 h 37138"/>
                <a:gd name="connsiteX15" fmla="*/ 5571 w 35944"/>
                <a:gd name="connsiteY15" fmla="*/ 24671 h 3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44" h="37138">
                  <a:moveTo>
                    <a:pt x="5571" y="24671"/>
                  </a:moveTo>
                  <a:lnTo>
                    <a:pt x="10080" y="30374"/>
                  </a:lnTo>
                  <a:lnTo>
                    <a:pt x="13529" y="37138"/>
                  </a:lnTo>
                  <a:lnTo>
                    <a:pt x="21354" y="35944"/>
                  </a:lnTo>
                  <a:lnTo>
                    <a:pt x="32628" y="35944"/>
                  </a:lnTo>
                  <a:lnTo>
                    <a:pt x="35944" y="28119"/>
                  </a:lnTo>
                  <a:lnTo>
                    <a:pt x="34883" y="21355"/>
                  </a:lnTo>
                  <a:lnTo>
                    <a:pt x="31435" y="11274"/>
                  </a:lnTo>
                  <a:lnTo>
                    <a:pt x="29180" y="9020"/>
                  </a:lnTo>
                  <a:lnTo>
                    <a:pt x="26925" y="2255"/>
                  </a:lnTo>
                  <a:lnTo>
                    <a:pt x="14590" y="1061"/>
                  </a:lnTo>
                  <a:lnTo>
                    <a:pt x="6764" y="0"/>
                  </a:lnTo>
                  <a:lnTo>
                    <a:pt x="1061" y="4510"/>
                  </a:lnTo>
                  <a:lnTo>
                    <a:pt x="0" y="11274"/>
                  </a:lnTo>
                  <a:lnTo>
                    <a:pt x="2255" y="15652"/>
                  </a:lnTo>
                  <a:lnTo>
                    <a:pt x="5571" y="24671"/>
                  </a:lnTo>
                  <a:close/>
                </a:path>
              </a:pathLst>
            </a:custGeom>
            <a:grpFill/>
            <a:ln w="13251" cap="flat">
              <a:noFill/>
              <a:prstDash val="solid"/>
              <a:miter/>
            </a:ln>
          </p:spPr>
          <p:txBody>
            <a:bodyPr rtlCol="0" anchor="ctr"/>
            <a:lstStyle/>
            <a:p>
              <a:endParaRPr lang="en-FI" sz="816"/>
            </a:p>
          </p:txBody>
        </p:sp>
      </p:grpSp>
      <p:grpSp>
        <p:nvGrpSpPr>
          <p:cNvPr id="1174" name="Group 1173">
            <a:extLst>
              <a:ext uri="{FF2B5EF4-FFF2-40B4-BE49-F238E27FC236}">
                <a16:creationId xmlns:a16="http://schemas.microsoft.com/office/drawing/2014/main" id="{23170ECB-7A8E-C1D0-EAEF-A95B3205F6C2}"/>
              </a:ext>
            </a:extLst>
          </p:cNvPr>
          <p:cNvGrpSpPr/>
          <p:nvPr/>
        </p:nvGrpSpPr>
        <p:grpSpPr>
          <a:xfrm>
            <a:off x="2871257" y="6133604"/>
            <a:ext cx="101734" cy="128141"/>
            <a:chOff x="2492664" y="13525215"/>
            <a:chExt cx="224285" cy="282503"/>
          </a:xfrm>
          <a:solidFill>
            <a:schemeClr val="bg1">
              <a:lumMod val="85000"/>
            </a:schemeClr>
          </a:solidFill>
        </p:grpSpPr>
        <p:sp>
          <p:nvSpPr>
            <p:cNvPr id="1175" name="Freeform: Shape 1174">
              <a:extLst>
                <a:ext uri="{FF2B5EF4-FFF2-40B4-BE49-F238E27FC236}">
                  <a16:creationId xmlns:a16="http://schemas.microsoft.com/office/drawing/2014/main" id="{17200E57-B806-EB00-E959-05517022CA23}"/>
                </a:ext>
              </a:extLst>
            </p:cNvPr>
            <p:cNvSpPr/>
            <p:nvPr/>
          </p:nvSpPr>
          <p:spPr>
            <a:xfrm>
              <a:off x="2492664" y="13595909"/>
              <a:ext cx="48411" cy="49473"/>
            </a:xfrm>
            <a:custGeom>
              <a:avLst/>
              <a:gdLst>
                <a:gd name="connsiteX0" fmla="*/ 44963 w 48411"/>
                <a:gd name="connsiteY0" fmla="*/ 44964 h 49473"/>
                <a:gd name="connsiteX1" fmla="*/ 44963 w 48411"/>
                <a:gd name="connsiteY1" fmla="*/ 42709 h 49473"/>
                <a:gd name="connsiteX2" fmla="*/ 41647 w 48411"/>
                <a:gd name="connsiteY2" fmla="*/ 38199 h 49473"/>
                <a:gd name="connsiteX3" fmla="*/ 44963 w 48411"/>
                <a:gd name="connsiteY3" fmla="*/ 37138 h 49473"/>
                <a:gd name="connsiteX4" fmla="*/ 48412 w 48411"/>
                <a:gd name="connsiteY4" fmla="*/ 34883 h 49473"/>
                <a:gd name="connsiteX5" fmla="*/ 48412 w 48411"/>
                <a:gd name="connsiteY5" fmla="*/ 28119 h 49473"/>
                <a:gd name="connsiteX6" fmla="*/ 46157 w 48411"/>
                <a:gd name="connsiteY6" fmla="*/ 25864 h 49473"/>
                <a:gd name="connsiteX7" fmla="*/ 42709 w 48411"/>
                <a:gd name="connsiteY7" fmla="*/ 21355 h 49473"/>
                <a:gd name="connsiteX8" fmla="*/ 41647 w 48411"/>
                <a:gd name="connsiteY8" fmla="*/ 16845 h 49473"/>
                <a:gd name="connsiteX9" fmla="*/ 38199 w 48411"/>
                <a:gd name="connsiteY9" fmla="*/ 15784 h 49473"/>
                <a:gd name="connsiteX10" fmla="*/ 33689 w 48411"/>
                <a:gd name="connsiteY10" fmla="*/ 13529 h 49473"/>
                <a:gd name="connsiteX11" fmla="*/ 32628 w 48411"/>
                <a:gd name="connsiteY11" fmla="*/ 9019 h 49473"/>
                <a:gd name="connsiteX12" fmla="*/ 29312 w 48411"/>
                <a:gd name="connsiteY12" fmla="*/ 1061 h 49473"/>
                <a:gd name="connsiteX13" fmla="*/ 22548 w 48411"/>
                <a:gd name="connsiteY13" fmla="*/ 1061 h 49473"/>
                <a:gd name="connsiteX14" fmla="*/ 21354 w 48411"/>
                <a:gd name="connsiteY14" fmla="*/ 6765 h 49473"/>
                <a:gd name="connsiteX15" fmla="*/ 18038 w 48411"/>
                <a:gd name="connsiteY15" fmla="*/ 6765 h 49473"/>
                <a:gd name="connsiteX16" fmla="*/ 14590 w 48411"/>
                <a:gd name="connsiteY16" fmla="*/ 4510 h 49473"/>
                <a:gd name="connsiteX17" fmla="*/ 11274 w 48411"/>
                <a:gd name="connsiteY17" fmla="*/ 0 h 49473"/>
                <a:gd name="connsiteX18" fmla="*/ 5571 w 48411"/>
                <a:gd name="connsiteY18" fmla="*/ 1061 h 49473"/>
                <a:gd name="connsiteX19" fmla="*/ 1061 w 48411"/>
                <a:gd name="connsiteY19" fmla="*/ 1061 h 49473"/>
                <a:gd name="connsiteX20" fmla="*/ 1061 w 48411"/>
                <a:gd name="connsiteY20" fmla="*/ 5571 h 49473"/>
                <a:gd name="connsiteX21" fmla="*/ 0 w 48411"/>
                <a:gd name="connsiteY21" fmla="*/ 9019 h 49473"/>
                <a:gd name="connsiteX22" fmla="*/ 3316 w 48411"/>
                <a:gd name="connsiteY22" fmla="*/ 15784 h 49473"/>
                <a:gd name="connsiteX23" fmla="*/ 6764 w 48411"/>
                <a:gd name="connsiteY23" fmla="*/ 16845 h 49473"/>
                <a:gd name="connsiteX24" fmla="*/ 7826 w 48411"/>
                <a:gd name="connsiteY24" fmla="*/ 11274 h 49473"/>
                <a:gd name="connsiteX25" fmla="*/ 11274 w 48411"/>
                <a:gd name="connsiteY25" fmla="*/ 11274 h 49473"/>
                <a:gd name="connsiteX26" fmla="*/ 12335 w 48411"/>
                <a:gd name="connsiteY26" fmla="*/ 10080 h 49473"/>
                <a:gd name="connsiteX27" fmla="*/ 16845 w 48411"/>
                <a:gd name="connsiteY27" fmla="*/ 10080 h 49473"/>
                <a:gd name="connsiteX28" fmla="*/ 20293 w 48411"/>
                <a:gd name="connsiteY28" fmla="*/ 14590 h 49473"/>
                <a:gd name="connsiteX29" fmla="*/ 23609 w 48411"/>
                <a:gd name="connsiteY29" fmla="*/ 15784 h 49473"/>
                <a:gd name="connsiteX30" fmla="*/ 30373 w 48411"/>
                <a:gd name="connsiteY30" fmla="*/ 22415 h 49473"/>
                <a:gd name="connsiteX31" fmla="*/ 31435 w 48411"/>
                <a:gd name="connsiteY31" fmla="*/ 24671 h 49473"/>
                <a:gd name="connsiteX32" fmla="*/ 29312 w 48411"/>
                <a:gd name="connsiteY32" fmla="*/ 30374 h 49473"/>
                <a:gd name="connsiteX33" fmla="*/ 29312 w 48411"/>
                <a:gd name="connsiteY33" fmla="*/ 37138 h 49473"/>
                <a:gd name="connsiteX34" fmla="*/ 35944 w 48411"/>
                <a:gd name="connsiteY34" fmla="*/ 41648 h 49473"/>
                <a:gd name="connsiteX35" fmla="*/ 34883 w 48411"/>
                <a:gd name="connsiteY35" fmla="*/ 46025 h 49473"/>
                <a:gd name="connsiteX36" fmla="*/ 37138 w 48411"/>
                <a:gd name="connsiteY36" fmla="*/ 49473 h 49473"/>
                <a:gd name="connsiteX37" fmla="*/ 41647 w 48411"/>
                <a:gd name="connsiteY37" fmla="*/ 49473 h 49473"/>
                <a:gd name="connsiteX38" fmla="*/ 44963 w 48411"/>
                <a:gd name="connsiteY38" fmla="*/ 44964 h 4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411" h="49473">
                  <a:moveTo>
                    <a:pt x="44963" y="44964"/>
                  </a:moveTo>
                  <a:lnTo>
                    <a:pt x="44963" y="42709"/>
                  </a:lnTo>
                  <a:lnTo>
                    <a:pt x="41647" y="38199"/>
                  </a:lnTo>
                  <a:lnTo>
                    <a:pt x="44963" y="37138"/>
                  </a:lnTo>
                  <a:lnTo>
                    <a:pt x="48412" y="34883"/>
                  </a:lnTo>
                  <a:lnTo>
                    <a:pt x="48412" y="28119"/>
                  </a:lnTo>
                  <a:lnTo>
                    <a:pt x="46157" y="25864"/>
                  </a:lnTo>
                  <a:lnTo>
                    <a:pt x="42709" y="21355"/>
                  </a:lnTo>
                  <a:lnTo>
                    <a:pt x="41647" y="16845"/>
                  </a:lnTo>
                  <a:lnTo>
                    <a:pt x="38199" y="15784"/>
                  </a:lnTo>
                  <a:lnTo>
                    <a:pt x="33689" y="13529"/>
                  </a:lnTo>
                  <a:lnTo>
                    <a:pt x="32628" y="9019"/>
                  </a:lnTo>
                  <a:lnTo>
                    <a:pt x="29312" y="1061"/>
                  </a:lnTo>
                  <a:lnTo>
                    <a:pt x="22548" y="1061"/>
                  </a:lnTo>
                  <a:lnTo>
                    <a:pt x="21354" y="6765"/>
                  </a:lnTo>
                  <a:lnTo>
                    <a:pt x="18038" y="6765"/>
                  </a:lnTo>
                  <a:lnTo>
                    <a:pt x="14590" y="4510"/>
                  </a:lnTo>
                  <a:lnTo>
                    <a:pt x="11274" y="0"/>
                  </a:lnTo>
                  <a:lnTo>
                    <a:pt x="5571" y="1061"/>
                  </a:lnTo>
                  <a:lnTo>
                    <a:pt x="1061" y="1061"/>
                  </a:lnTo>
                  <a:lnTo>
                    <a:pt x="1061" y="5571"/>
                  </a:lnTo>
                  <a:lnTo>
                    <a:pt x="0" y="9019"/>
                  </a:lnTo>
                  <a:lnTo>
                    <a:pt x="3316" y="15784"/>
                  </a:lnTo>
                  <a:lnTo>
                    <a:pt x="6764" y="16845"/>
                  </a:lnTo>
                  <a:lnTo>
                    <a:pt x="7826" y="11274"/>
                  </a:lnTo>
                  <a:lnTo>
                    <a:pt x="11274" y="11274"/>
                  </a:lnTo>
                  <a:lnTo>
                    <a:pt x="12335" y="10080"/>
                  </a:lnTo>
                  <a:lnTo>
                    <a:pt x="16845" y="10080"/>
                  </a:lnTo>
                  <a:lnTo>
                    <a:pt x="20293" y="14590"/>
                  </a:lnTo>
                  <a:lnTo>
                    <a:pt x="23609" y="15784"/>
                  </a:lnTo>
                  <a:lnTo>
                    <a:pt x="30373" y="22415"/>
                  </a:lnTo>
                  <a:lnTo>
                    <a:pt x="31435" y="24671"/>
                  </a:lnTo>
                  <a:lnTo>
                    <a:pt x="29312" y="30374"/>
                  </a:lnTo>
                  <a:lnTo>
                    <a:pt x="29312" y="37138"/>
                  </a:lnTo>
                  <a:lnTo>
                    <a:pt x="35944" y="41648"/>
                  </a:lnTo>
                  <a:lnTo>
                    <a:pt x="34883" y="46025"/>
                  </a:lnTo>
                  <a:lnTo>
                    <a:pt x="37138" y="49473"/>
                  </a:lnTo>
                  <a:lnTo>
                    <a:pt x="41647" y="49473"/>
                  </a:lnTo>
                  <a:lnTo>
                    <a:pt x="44963" y="44964"/>
                  </a:lnTo>
                  <a:close/>
                </a:path>
              </a:pathLst>
            </a:custGeom>
            <a:grpFill/>
            <a:ln w="13251" cap="flat">
              <a:noFill/>
              <a:prstDash val="solid"/>
              <a:miter/>
            </a:ln>
          </p:spPr>
          <p:txBody>
            <a:bodyPr rtlCol="0" anchor="ctr"/>
            <a:lstStyle/>
            <a:p>
              <a:endParaRPr lang="en-FI" sz="816"/>
            </a:p>
          </p:txBody>
        </p:sp>
        <p:sp>
          <p:nvSpPr>
            <p:cNvPr id="1176" name="Freeform: Shape 1175">
              <a:extLst>
                <a:ext uri="{FF2B5EF4-FFF2-40B4-BE49-F238E27FC236}">
                  <a16:creationId xmlns:a16="http://schemas.microsoft.com/office/drawing/2014/main" id="{130EEA00-30D4-D749-CE12-56F643EF38D2}"/>
                </a:ext>
              </a:extLst>
            </p:cNvPr>
            <p:cNvSpPr/>
            <p:nvPr/>
          </p:nvSpPr>
          <p:spPr>
            <a:xfrm>
              <a:off x="2533515" y="13642200"/>
              <a:ext cx="79448" cy="140725"/>
            </a:xfrm>
            <a:custGeom>
              <a:avLst/>
              <a:gdLst>
                <a:gd name="connsiteX0" fmla="*/ 70562 w 79448"/>
                <a:gd name="connsiteY0" fmla="*/ 122422 h 140725"/>
                <a:gd name="connsiteX1" fmla="*/ 67246 w 79448"/>
                <a:gd name="connsiteY1" fmla="*/ 115657 h 140725"/>
                <a:gd name="connsiteX2" fmla="*/ 69501 w 79448"/>
                <a:gd name="connsiteY2" fmla="*/ 112342 h 140725"/>
                <a:gd name="connsiteX3" fmla="*/ 70562 w 79448"/>
                <a:gd name="connsiteY3" fmla="*/ 107832 h 140725"/>
                <a:gd name="connsiteX4" fmla="*/ 64991 w 79448"/>
                <a:gd name="connsiteY4" fmla="*/ 104516 h 140725"/>
                <a:gd name="connsiteX5" fmla="*/ 57166 w 79448"/>
                <a:gd name="connsiteY5" fmla="*/ 104516 h 140725"/>
                <a:gd name="connsiteX6" fmla="*/ 53850 w 79448"/>
                <a:gd name="connsiteY6" fmla="*/ 102261 h 140725"/>
                <a:gd name="connsiteX7" fmla="*/ 56105 w 79448"/>
                <a:gd name="connsiteY7" fmla="*/ 98945 h 140725"/>
                <a:gd name="connsiteX8" fmla="*/ 57166 w 79448"/>
                <a:gd name="connsiteY8" fmla="*/ 94436 h 140725"/>
                <a:gd name="connsiteX9" fmla="*/ 57166 w 79448"/>
                <a:gd name="connsiteY9" fmla="*/ 89926 h 140725"/>
                <a:gd name="connsiteX10" fmla="*/ 60482 w 79448"/>
                <a:gd name="connsiteY10" fmla="*/ 76397 h 140725"/>
                <a:gd name="connsiteX11" fmla="*/ 60482 w 79448"/>
                <a:gd name="connsiteY11" fmla="*/ 70827 h 140725"/>
                <a:gd name="connsiteX12" fmla="*/ 50401 w 79448"/>
                <a:gd name="connsiteY12" fmla="*/ 43769 h 140725"/>
                <a:gd name="connsiteX13" fmla="*/ 48147 w 79448"/>
                <a:gd name="connsiteY13" fmla="*/ 35811 h 140725"/>
                <a:gd name="connsiteX14" fmla="*/ 43637 w 79448"/>
                <a:gd name="connsiteY14" fmla="*/ 32495 h 140725"/>
                <a:gd name="connsiteX15" fmla="*/ 40321 w 79448"/>
                <a:gd name="connsiteY15" fmla="*/ 30240 h 140725"/>
                <a:gd name="connsiteX16" fmla="*/ 33557 w 79448"/>
                <a:gd name="connsiteY16" fmla="*/ 24670 h 140725"/>
                <a:gd name="connsiteX17" fmla="*/ 27986 w 79448"/>
                <a:gd name="connsiteY17" fmla="*/ 19099 h 140725"/>
                <a:gd name="connsiteX18" fmla="*/ 9948 w 79448"/>
                <a:gd name="connsiteY18" fmla="*/ 0 h 140725"/>
                <a:gd name="connsiteX19" fmla="*/ 7693 w 79448"/>
                <a:gd name="connsiteY19" fmla="*/ 2255 h 140725"/>
                <a:gd name="connsiteX20" fmla="*/ 4377 w 79448"/>
                <a:gd name="connsiteY20" fmla="*/ 4509 h 140725"/>
                <a:gd name="connsiteX21" fmla="*/ 15651 w 79448"/>
                <a:gd name="connsiteY21" fmla="*/ 32628 h 140725"/>
                <a:gd name="connsiteX22" fmla="*/ 11141 w 79448"/>
                <a:gd name="connsiteY22" fmla="*/ 32628 h 140725"/>
                <a:gd name="connsiteX23" fmla="*/ 11141 w 79448"/>
                <a:gd name="connsiteY23" fmla="*/ 39392 h 140725"/>
                <a:gd name="connsiteX24" fmla="*/ 10080 w 79448"/>
                <a:gd name="connsiteY24" fmla="*/ 44963 h 140725"/>
                <a:gd name="connsiteX25" fmla="*/ 10080 w 79448"/>
                <a:gd name="connsiteY25" fmla="*/ 48279 h 140725"/>
                <a:gd name="connsiteX26" fmla="*/ 12335 w 79448"/>
                <a:gd name="connsiteY26" fmla="*/ 53982 h 140725"/>
                <a:gd name="connsiteX27" fmla="*/ 17906 w 79448"/>
                <a:gd name="connsiteY27" fmla="*/ 58492 h 140725"/>
                <a:gd name="connsiteX28" fmla="*/ 22415 w 79448"/>
                <a:gd name="connsiteY28" fmla="*/ 58492 h 140725"/>
                <a:gd name="connsiteX29" fmla="*/ 23476 w 79448"/>
                <a:gd name="connsiteY29" fmla="*/ 50666 h 140725"/>
                <a:gd name="connsiteX30" fmla="*/ 29047 w 79448"/>
                <a:gd name="connsiteY30" fmla="*/ 50666 h 140725"/>
                <a:gd name="connsiteX31" fmla="*/ 35811 w 79448"/>
                <a:gd name="connsiteY31" fmla="*/ 51860 h 140725"/>
                <a:gd name="connsiteX32" fmla="*/ 43637 w 79448"/>
                <a:gd name="connsiteY32" fmla="*/ 52921 h 140725"/>
                <a:gd name="connsiteX33" fmla="*/ 43637 w 79448"/>
                <a:gd name="connsiteY33" fmla="*/ 57430 h 140725"/>
                <a:gd name="connsiteX34" fmla="*/ 35811 w 79448"/>
                <a:gd name="connsiteY34" fmla="*/ 54115 h 140725"/>
                <a:gd name="connsiteX35" fmla="*/ 30241 w 79448"/>
                <a:gd name="connsiteY35" fmla="*/ 52921 h 140725"/>
                <a:gd name="connsiteX36" fmla="*/ 30241 w 79448"/>
                <a:gd name="connsiteY36" fmla="*/ 59686 h 140725"/>
                <a:gd name="connsiteX37" fmla="*/ 31302 w 79448"/>
                <a:gd name="connsiteY37" fmla="*/ 66450 h 140725"/>
                <a:gd name="connsiteX38" fmla="*/ 32363 w 79448"/>
                <a:gd name="connsiteY38" fmla="*/ 68705 h 140725"/>
                <a:gd name="connsiteX39" fmla="*/ 30108 w 79448"/>
                <a:gd name="connsiteY39" fmla="*/ 73214 h 140725"/>
                <a:gd name="connsiteX40" fmla="*/ 26792 w 79448"/>
                <a:gd name="connsiteY40" fmla="*/ 69898 h 140725"/>
                <a:gd name="connsiteX41" fmla="*/ 26792 w 79448"/>
                <a:gd name="connsiteY41" fmla="*/ 73214 h 140725"/>
                <a:gd name="connsiteX42" fmla="*/ 29047 w 79448"/>
                <a:gd name="connsiteY42" fmla="*/ 79979 h 140725"/>
                <a:gd name="connsiteX43" fmla="*/ 27986 w 79448"/>
                <a:gd name="connsiteY43" fmla="*/ 85549 h 140725"/>
                <a:gd name="connsiteX44" fmla="*/ 25731 w 79448"/>
                <a:gd name="connsiteY44" fmla="*/ 83294 h 140725"/>
                <a:gd name="connsiteX45" fmla="*/ 17906 w 79448"/>
                <a:gd name="connsiteY45" fmla="*/ 76530 h 140725"/>
                <a:gd name="connsiteX46" fmla="*/ 12335 w 79448"/>
                <a:gd name="connsiteY46" fmla="*/ 69765 h 140725"/>
                <a:gd name="connsiteX47" fmla="*/ 11274 w 79448"/>
                <a:gd name="connsiteY47" fmla="*/ 76530 h 140725"/>
                <a:gd name="connsiteX48" fmla="*/ 9019 w 79448"/>
                <a:gd name="connsiteY48" fmla="*/ 81040 h 140725"/>
                <a:gd name="connsiteX49" fmla="*/ 5703 w 79448"/>
                <a:gd name="connsiteY49" fmla="*/ 82233 h 140725"/>
                <a:gd name="connsiteX50" fmla="*/ 3449 w 79448"/>
                <a:gd name="connsiteY50" fmla="*/ 85549 h 140725"/>
                <a:gd name="connsiteX51" fmla="*/ 3449 w 79448"/>
                <a:gd name="connsiteY51" fmla="*/ 90059 h 140725"/>
                <a:gd name="connsiteX52" fmla="*/ 1194 w 79448"/>
                <a:gd name="connsiteY52" fmla="*/ 96824 h 140725"/>
                <a:gd name="connsiteX53" fmla="*/ 0 w 79448"/>
                <a:gd name="connsiteY53" fmla="*/ 108097 h 140725"/>
                <a:gd name="connsiteX54" fmla="*/ 3316 w 79448"/>
                <a:gd name="connsiteY54" fmla="*/ 110352 h 140725"/>
                <a:gd name="connsiteX55" fmla="*/ 11141 w 79448"/>
                <a:gd name="connsiteY55" fmla="*/ 108097 h 140725"/>
                <a:gd name="connsiteX56" fmla="*/ 14457 w 79448"/>
                <a:gd name="connsiteY56" fmla="*/ 105843 h 140725"/>
                <a:gd name="connsiteX57" fmla="*/ 20028 w 79448"/>
                <a:gd name="connsiteY57" fmla="*/ 101333 h 140725"/>
                <a:gd name="connsiteX58" fmla="*/ 24537 w 79448"/>
                <a:gd name="connsiteY58" fmla="*/ 101333 h 140725"/>
                <a:gd name="connsiteX59" fmla="*/ 25599 w 79448"/>
                <a:gd name="connsiteY59" fmla="*/ 106904 h 140725"/>
                <a:gd name="connsiteX60" fmla="*/ 17773 w 79448"/>
                <a:gd name="connsiteY60" fmla="*/ 110220 h 140725"/>
                <a:gd name="connsiteX61" fmla="*/ 16712 w 79448"/>
                <a:gd name="connsiteY61" fmla="*/ 113668 h 140725"/>
                <a:gd name="connsiteX62" fmla="*/ 23476 w 79448"/>
                <a:gd name="connsiteY62" fmla="*/ 118178 h 140725"/>
                <a:gd name="connsiteX63" fmla="*/ 29047 w 79448"/>
                <a:gd name="connsiteY63" fmla="*/ 118178 h 140725"/>
                <a:gd name="connsiteX64" fmla="*/ 32363 w 79448"/>
                <a:gd name="connsiteY64" fmla="*/ 120432 h 140725"/>
                <a:gd name="connsiteX65" fmla="*/ 30108 w 79448"/>
                <a:gd name="connsiteY65" fmla="*/ 124942 h 140725"/>
                <a:gd name="connsiteX66" fmla="*/ 24537 w 79448"/>
                <a:gd name="connsiteY66" fmla="*/ 126003 h 140725"/>
                <a:gd name="connsiteX67" fmla="*/ 26792 w 79448"/>
                <a:gd name="connsiteY67" fmla="*/ 129451 h 140725"/>
                <a:gd name="connsiteX68" fmla="*/ 34618 w 79448"/>
                <a:gd name="connsiteY68" fmla="*/ 133961 h 140725"/>
                <a:gd name="connsiteX69" fmla="*/ 40188 w 79448"/>
                <a:gd name="connsiteY69" fmla="*/ 133961 h 140725"/>
                <a:gd name="connsiteX70" fmla="*/ 49208 w 79448"/>
                <a:gd name="connsiteY70" fmla="*/ 127197 h 140725"/>
                <a:gd name="connsiteX71" fmla="*/ 52524 w 79448"/>
                <a:gd name="connsiteY71" fmla="*/ 131707 h 140725"/>
                <a:gd name="connsiteX72" fmla="*/ 46953 w 79448"/>
                <a:gd name="connsiteY72" fmla="*/ 133961 h 140725"/>
                <a:gd name="connsiteX73" fmla="*/ 51462 w 79448"/>
                <a:gd name="connsiteY73" fmla="*/ 140726 h 140725"/>
                <a:gd name="connsiteX74" fmla="*/ 54778 w 79448"/>
                <a:gd name="connsiteY74" fmla="*/ 140726 h 140725"/>
                <a:gd name="connsiteX75" fmla="*/ 54778 w 79448"/>
                <a:gd name="connsiteY75" fmla="*/ 136216 h 140725"/>
                <a:gd name="connsiteX76" fmla="*/ 58094 w 79448"/>
                <a:gd name="connsiteY76" fmla="*/ 135154 h 140725"/>
                <a:gd name="connsiteX77" fmla="*/ 64859 w 79448"/>
                <a:gd name="connsiteY77" fmla="*/ 135154 h 140725"/>
                <a:gd name="connsiteX78" fmla="*/ 71623 w 79448"/>
                <a:gd name="connsiteY78" fmla="*/ 136216 h 140725"/>
                <a:gd name="connsiteX79" fmla="*/ 77194 w 79448"/>
                <a:gd name="connsiteY79" fmla="*/ 135154 h 140725"/>
                <a:gd name="connsiteX80" fmla="*/ 79448 w 79448"/>
                <a:gd name="connsiteY80" fmla="*/ 131707 h 140725"/>
                <a:gd name="connsiteX81" fmla="*/ 79448 w 79448"/>
                <a:gd name="connsiteY81" fmla="*/ 128391 h 140725"/>
                <a:gd name="connsiteX82" fmla="*/ 76133 w 79448"/>
                <a:gd name="connsiteY82" fmla="*/ 127329 h 140725"/>
                <a:gd name="connsiteX83" fmla="*/ 70562 w 79448"/>
                <a:gd name="connsiteY83" fmla="*/ 122819 h 14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9448" h="140725">
                  <a:moveTo>
                    <a:pt x="70562" y="122422"/>
                  </a:moveTo>
                  <a:lnTo>
                    <a:pt x="67246" y="115657"/>
                  </a:lnTo>
                  <a:lnTo>
                    <a:pt x="69501" y="112342"/>
                  </a:lnTo>
                  <a:lnTo>
                    <a:pt x="70562" y="107832"/>
                  </a:lnTo>
                  <a:lnTo>
                    <a:pt x="64991" y="104516"/>
                  </a:lnTo>
                  <a:lnTo>
                    <a:pt x="57166" y="104516"/>
                  </a:lnTo>
                  <a:lnTo>
                    <a:pt x="53850" y="102261"/>
                  </a:lnTo>
                  <a:lnTo>
                    <a:pt x="56105" y="98945"/>
                  </a:lnTo>
                  <a:lnTo>
                    <a:pt x="57166" y="94436"/>
                  </a:lnTo>
                  <a:lnTo>
                    <a:pt x="57166" y="89926"/>
                  </a:lnTo>
                  <a:lnTo>
                    <a:pt x="60482" y="76397"/>
                  </a:lnTo>
                  <a:lnTo>
                    <a:pt x="60482" y="70827"/>
                  </a:lnTo>
                  <a:cubicBezTo>
                    <a:pt x="52789" y="57298"/>
                    <a:pt x="61941" y="65124"/>
                    <a:pt x="50401" y="43769"/>
                  </a:cubicBezTo>
                  <a:lnTo>
                    <a:pt x="48147" y="35811"/>
                  </a:lnTo>
                  <a:lnTo>
                    <a:pt x="43637" y="32495"/>
                  </a:lnTo>
                  <a:lnTo>
                    <a:pt x="40321" y="30240"/>
                  </a:lnTo>
                  <a:lnTo>
                    <a:pt x="33557" y="24670"/>
                  </a:lnTo>
                  <a:lnTo>
                    <a:pt x="27986" y="19099"/>
                  </a:lnTo>
                  <a:cubicBezTo>
                    <a:pt x="26660" y="10478"/>
                    <a:pt x="17508" y="928"/>
                    <a:pt x="9948" y="0"/>
                  </a:cubicBezTo>
                  <a:lnTo>
                    <a:pt x="7693" y="2255"/>
                  </a:lnTo>
                  <a:lnTo>
                    <a:pt x="4377" y="4509"/>
                  </a:lnTo>
                  <a:cubicBezTo>
                    <a:pt x="0" y="20558"/>
                    <a:pt x="9417" y="24537"/>
                    <a:pt x="15651" y="32628"/>
                  </a:cubicBezTo>
                  <a:lnTo>
                    <a:pt x="11141" y="32628"/>
                  </a:lnTo>
                  <a:lnTo>
                    <a:pt x="11141" y="39392"/>
                  </a:lnTo>
                  <a:lnTo>
                    <a:pt x="10080" y="44963"/>
                  </a:lnTo>
                  <a:lnTo>
                    <a:pt x="10080" y="48279"/>
                  </a:lnTo>
                  <a:lnTo>
                    <a:pt x="12335" y="53982"/>
                  </a:lnTo>
                  <a:lnTo>
                    <a:pt x="17906" y="58492"/>
                  </a:lnTo>
                  <a:lnTo>
                    <a:pt x="22415" y="58492"/>
                  </a:lnTo>
                  <a:lnTo>
                    <a:pt x="23476" y="50666"/>
                  </a:lnTo>
                  <a:lnTo>
                    <a:pt x="29047" y="50666"/>
                  </a:lnTo>
                  <a:lnTo>
                    <a:pt x="35811" y="51860"/>
                  </a:lnTo>
                  <a:lnTo>
                    <a:pt x="43637" y="52921"/>
                  </a:lnTo>
                  <a:lnTo>
                    <a:pt x="43637" y="57430"/>
                  </a:lnTo>
                  <a:lnTo>
                    <a:pt x="35811" y="54115"/>
                  </a:lnTo>
                  <a:lnTo>
                    <a:pt x="30241" y="52921"/>
                  </a:lnTo>
                  <a:lnTo>
                    <a:pt x="30241" y="59686"/>
                  </a:lnTo>
                  <a:lnTo>
                    <a:pt x="31302" y="66450"/>
                  </a:lnTo>
                  <a:lnTo>
                    <a:pt x="32363" y="68705"/>
                  </a:lnTo>
                  <a:lnTo>
                    <a:pt x="30108" y="73214"/>
                  </a:lnTo>
                  <a:lnTo>
                    <a:pt x="26792" y="69898"/>
                  </a:lnTo>
                  <a:lnTo>
                    <a:pt x="26792" y="73214"/>
                  </a:lnTo>
                  <a:lnTo>
                    <a:pt x="29047" y="79979"/>
                  </a:lnTo>
                  <a:lnTo>
                    <a:pt x="27986" y="85549"/>
                  </a:lnTo>
                  <a:lnTo>
                    <a:pt x="25731" y="83294"/>
                  </a:lnTo>
                  <a:lnTo>
                    <a:pt x="17906" y="76530"/>
                  </a:lnTo>
                  <a:lnTo>
                    <a:pt x="12335" y="69765"/>
                  </a:lnTo>
                  <a:lnTo>
                    <a:pt x="11274" y="76530"/>
                  </a:lnTo>
                  <a:lnTo>
                    <a:pt x="9019" y="81040"/>
                  </a:lnTo>
                  <a:lnTo>
                    <a:pt x="5703" y="82233"/>
                  </a:lnTo>
                  <a:lnTo>
                    <a:pt x="3449" y="85549"/>
                  </a:lnTo>
                  <a:lnTo>
                    <a:pt x="3449" y="90059"/>
                  </a:lnTo>
                  <a:lnTo>
                    <a:pt x="1194" y="96824"/>
                  </a:lnTo>
                  <a:lnTo>
                    <a:pt x="0" y="108097"/>
                  </a:lnTo>
                  <a:lnTo>
                    <a:pt x="3316" y="110352"/>
                  </a:lnTo>
                  <a:lnTo>
                    <a:pt x="11141" y="108097"/>
                  </a:lnTo>
                  <a:lnTo>
                    <a:pt x="14457" y="105843"/>
                  </a:lnTo>
                  <a:lnTo>
                    <a:pt x="20028" y="101333"/>
                  </a:lnTo>
                  <a:lnTo>
                    <a:pt x="24537" y="101333"/>
                  </a:lnTo>
                  <a:lnTo>
                    <a:pt x="25599" y="106904"/>
                  </a:lnTo>
                  <a:lnTo>
                    <a:pt x="17773" y="110220"/>
                  </a:lnTo>
                  <a:lnTo>
                    <a:pt x="16712" y="113668"/>
                  </a:lnTo>
                  <a:lnTo>
                    <a:pt x="23476" y="118178"/>
                  </a:lnTo>
                  <a:lnTo>
                    <a:pt x="29047" y="118178"/>
                  </a:lnTo>
                  <a:lnTo>
                    <a:pt x="32363" y="120432"/>
                  </a:lnTo>
                  <a:lnTo>
                    <a:pt x="30108" y="124942"/>
                  </a:lnTo>
                  <a:lnTo>
                    <a:pt x="24537" y="126003"/>
                  </a:lnTo>
                  <a:lnTo>
                    <a:pt x="26792" y="129451"/>
                  </a:lnTo>
                  <a:lnTo>
                    <a:pt x="34618" y="133961"/>
                  </a:lnTo>
                  <a:lnTo>
                    <a:pt x="40188" y="133961"/>
                  </a:lnTo>
                  <a:lnTo>
                    <a:pt x="49208" y="127197"/>
                  </a:lnTo>
                  <a:lnTo>
                    <a:pt x="52524" y="131707"/>
                  </a:lnTo>
                  <a:lnTo>
                    <a:pt x="46953" y="133961"/>
                  </a:lnTo>
                  <a:lnTo>
                    <a:pt x="51462" y="140726"/>
                  </a:lnTo>
                  <a:lnTo>
                    <a:pt x="54778" y="140726"/>
                  </a:lnTo>
                  <a:lnTo>
                    <a:pt x="54778" y="136216"/>
                  </a:lnTo>
                  <a:lnTo>
                    <a:pt x="58094" y="135154"/>
                  </a:lnTo>
                  <a:lnTo>
                    <a:pt x="64859" y="135154"/>
                  </a:lnTo>
                  <a:lnTo>
                    <a:pt x="71623" y="136216"/>
                  </a:lnTo>
                  <a:lnTo>
                    <a:pt x="77194" y="135154"/>
                  </a:lnTo>
                  <a:lnTo>
                    <a:pt x="79448" y="131707"/>
                  </a:lnTo>
                  <a:lnTo>
                    <a:pt x="79448" y="128391"/>
                  </a:lnTo>
                  <a:lnTo>
                    <a:pt x="76133" y="127329"/>
                  </a:lnTo>
                  <a:lnTo>
                    <a:pt x="70562" y="122819"/>
                  </a:lnTo>
                  <a:close/>
                </a:path>
              </a:pathLst>
            </a:custGeom>
            <a:grpFill/>
            <a:ln w="13251" cap="flat">
              <a:noFill/>
              <a:prstDash val="solid"/>
              <a:miter/>
            </a:ln>
          </p:spPr>
          <p:txBody>
            <a:bodyPr rtlCol="0" anchor="ctr"/>
            <a:lstStyle/>
            <a:p>
              <a:endParaRPr lang="en-FI" sz="816"/>
            </a:p>
          </p:txBody>
        </p:sp>
        <p:sp>
          <p:nvSpPr>
            <p:cNvPr id="1177" name="Freeform: Shape 1176">
              <a:extLst>
                <a:ext uri="{FF2B5EF4-FFF2-40B4-BE49-F238E27FC236}">
                  <a16:creationId xmlns:a16="http://schemas.microsoft.com/office/drawing/2014/main" id="{16858B63-5799-98A4-44AE-A68A49DD3F3E}"/>
                </a:ext>
              </a:extLst>
            </p:cNvPr>
            <p:cNvSpPr/>
            <p:nvPr/>
          </p:nvSpPr>
          <p:spPr>
            <a:xfrm>
              <a:off x="2534444" y="13525215"/>
              <a:ext cx="182505" cy="282503"/>
            </a:xfrm>
            <a:custGeom>
              <a:avLst/>
              <a:gdLst>
                <a:gd name="connsiteX0" fmla="*/ 169773 w 182505"/>
                <a:gd name="connsiteY0" fmla="*/ 230520 h 282503"/>
                <a:gd name="connsiteX1" fmla="*/ 170834 w 182505"/>
                <a:gd name="connsiteY1" fmla="*/ 204656 h 282503"/>
                <a:gd name="connsiteX2" fmla="*/ 173089 w 182505"/>
                <a:gd name="connsiteY2" fmla="*/ 203462 h 282503"/>
                <a:gd name="connsiteX3" fmla="*/ 176405 w 182505"/>
                <a:gd name="connsiteY3" fmla="*/ 207972 h 282503"/>
                <a:gd name="connsiteX4" fmla="*/ 178660 w 182505"/>
                <a:gd name="connsiteY4" fmla="*/ 209032 h 282503"/>
                <a:gd name="connsiteX5" fmla="*/ 177598 w 182505"/>
                <a:gd name="connsiteY5" fmla="*/ 207972 h 282503"/>
                <a:gd name="connsiteX6" fmla="*/ 173089 w 182505"/>
                <a:gd name="connsiteY6" fmla="*/ 196697 h 282503"/>
                <a:gd name="connsiteX7" fmla="*/ 176405 w 182505"/>
                <a:gd name="connsiteY7" fmla="*/ 187678 h 282503"/>
                <a:gd name="connsiteX8" fmla="*/ 175344 w 182505"/>
                <a:gd name="connsiteY8" fmla="*/ 188872 h 282503"/>
                <a:gd name="connsiteX9" fmla="*/ 172028 w 182505"/>
                <a:gd name="connsiteY9" fmla="*/ 186618 h 282503"/>
                <a:gd name="connsiteX10" fmla="*/ 170967 w 182505"/>
                <a:gd name="connsiteY10" fmla="*/ 182108 h 282503"/>
                <a:gd name="connsiteX11" fmla="*/ 168712 w 182505"/>
                <a:gd name="connsiteY11" fmla="*/ 176537 h 282503"/>
                <a:gd name="connsiteX12" fmla="*/ 168712 w 182505"/>
                <a:gd name="connsiteY12" fmla="*/ 175343 h 282503"/>
                <a:gd name="connsiteX13" fmla="*/ 165396 w 182505"/>
                <a:gd name="connsiteY13" fmla="*/ 173089 h 282503"/>
                <a:gd name="connsiteX14" fmla="*/ 162080 w 182505"/>
                <a:gd name="connsiteY14" fmla="*/ 172027 h 282503"/>
                <a:gd name="connsiteX15" fmla="*/ 155316 w 182505"/>
                <a:gd name="connsiteY15" fmla="*/ 168712 h 282503"/>
                <a:gd name="connsiteX16" fmla="*/ 154122 w 182505"/>
                <a:gd name="connsiteY16" fmla="*/ 175476 h 282503"/>
                <a:gd name="connsiteX17" fmla="*/ 156377 w 182505"/>
                <a:gd name="connsiteY17" fmla="*/ 179986 h 282503"/>
                <a:gd name="connsiteX18" fmla="*/ 154122 w 182505"/>
                <a:gd name="connsiteY18" fmla="*/ 179986 h 282503"/>
                <a:gd name="connsiteX19" fmla="*/ 149612 w 182505"/>
                <a:gd name="connsiteY19" fmla="*/ 175476 h 282503"/>
                <a:gd name="connsiteX20" fmla="*/ 142848 w 182505"/>
                <a:gd name="connsiteY20" fmla="*/ 175476 h 282503"/>
                <a:gd name="connsiteX21" fmla="*/ 138338 w 182505"/>
                <a:gd name="connsiteY21" fmla="*/ 170966 h 282503"/>
                <a:gd name="connsiteX22" fmla="*/ 132768 w 182505"/>
                <a:gd name="connsiteY22" fmla="*/ 163008 h 282503"/>
                <a:gd name="connsiteX23" fmla="*/ 132768 w 182505"/>
                <a:gd name="connsiteY23" fmla="*/ 158498 h 282503"/>
                <a:gd name="connsiteX24" fmla="*/ 135023 w 182505"/>
                <a:gd name="connsiteY24" fmla="*/ 155051 h 282503"/>
                <a:gd name="connsiteX25" fmla="*/ 136084 w 182505"/>
                <a:gd name="connsiteY25" fmla="*/ 149479 h 282503"/>
                <a:gd name="connsiteX26" fmla="*/ 133829 w 182505"/>
                <a:gd name="connsiteY26" fmla="*/ 142715 h 282503"/>
                <a:gd name="connsiteX27" fmla="*/ 134890 w 182505"/>
                <a:gd name="connsiteY27" fmla="*/ 139267 h 282503"/>
                <a:gd name="connsiteX28" fmla="*/ 134890 w 182505"/>
                <a:gd name="connsiteY28" fmla="*/ 134757 h 282503"/>
                <a:gd name="connsiteX29" fmla="*/ 132635 w 182505"/>
                <a:gd name="connsiteY29" fmla="*/ 133696 h 282503"/>
                <a:gd name="connsiteX30" fmla="*/ 129319 w 182505"/>
                <a:gd name="connsiteY30" fmla="*/ 134757 h 282503"/>
                <a:gd name="connsiteX31" fmla="*/ 126003 w 182505"/>
                <a:gd name="connsiteY31" fmla="*/ 132502 h 282503"/>
                <a:gd name="connsiteX32" fmla="*/ 122688 w 182505"/>
                <a:gd name="connsiteY32" fmla="*/ 126799 h 282503"/>
                <a:gd name="connsiteX33" fmla="*/ 124942 w 182505"/>
                <a:gd name="connsiteY33" fmla="*/ 121228 h 282503"/>
                <a:gd name="connsiteX34" fmla="*/ 122688 w 182505"/>
                <a:gd name="connsiteY34" fmla="*/ 115657 h 282503"/>
                <a:gd name="connsiteX35" fmla="*/ 118178 w 182505"/>
                <a:gd name="connsiteY35" fmla="*/ 113403 h 282503"/>
                <a:gd name="connsiteX36" fmla="*/ 114862 w 182505"/>
                <a:gd name="connsiteY36" fmla="*/ 113403 h 282503"/>
                <a:gd name="connsiteX37" fmla="*/ 109291 w 182505"/>
                <a:gd name="connsiteY37" fmla="*/ 111148 h 282503"/>
                <a:gd name="connsiteX38" fmla="*/ 107037 w 182505"/>
                <a:gd name="connsiteY38" fmla="*/ 112342 h 282503"/>
                <a:gd name="connsiteX39" fmla="*/ 104782 w 182505"/>
                <a:gd name="connsiteY39" fmla="*/ 112342 h 282503"/>
                <a:gd name="connsiteX40" fmla="*/ 103721 w 182505"/>
                <a:gd name="connsiteY40" fmla="*/ 114596 h 282503"/>
                <a:gd name="connsiteX41" fmla="*/ 102660 w 182505"/>
                <a:gd name="connsiteY41" fmla="*/ 119106 h 282503"/>
                <a:gd name="connsiteX42" fmla="*/ 100405 w 182505"/>
                <a:gd name="connsiteY42" fmla="*/ 115790 h 282503"/>
                <a:gd name="connsiteX43" fmla="*/ 100405 w 182505"/>
                <a:gd name="connsiteY43" fmla="*/ 109026 h 282503"/>
                <a:gd name="connsiteX44" fmla="*/ 98150 w 182505"/>
                <a:gd name="connsiteY44" fmla="*/ 102261 h 282503"/>
                <a:gd name="connsiteX45" fmla="*/ 94834 w 182505"/>
                <a:gd name="connsiteY45" fmla="*/ 97752 h 282503"/>
                <a:gd name="connsiteX46" fmla="*/ 93773 w 182505"/>
                <a:gd name="connsiteY46" fmla="*/ 88733 h 282503"/>
                <a:gd name="connsiteX47" fmla="*/ 90457 w 182505"/>
                <a:gd name="connsiteY47" fmla="*/ 80907 h 282503"/>
                <a:gd name="connsiteX48" fmla="*/ 87141 w 182505"/>
                <a:gd name="connsiteY48" fmla="*/ 78653 h 282503"/>
                <a:gd name="connsiteX49" fmla="*/ 82632 w 182505"/>
                <a:gd name="connsiteY49" fmla="*/ 79846 h 282503"/>
                <a:gd name="connsiteX50" fmla="*/ 78122 w 182505"/>
                <a:gd name="connsiteY50" fmla="*/ 75337 h 282503"/>
                <a:gd name="connsiteX51" fmla="*/ 74806 w 182505"/>
                <a:gd name="connsiteY51" fmla="*/ 69765 h 282503"/>
                <a:gd name="connsiteX52" fmla="*/ 72551 w 182505"/>
                <a:gd name="connsiteY52" fmla="*/ 65256 h 282503"/>
                <a:gd name="connsiteX53" fmla="*/ 72551 w 182505"/>
                <a:gd name="connsiteY53" fmla="*/ 61940 h 282503"/>
                <a:gd name="connsiteX54" fmla="*/ 80377 w 182505"/>
                <a:gd name="connsiteY54" fmla="*/ 69765 h 282503"/>
                <a:gd name="connsiteX55" fmla="*/ 90457 w 182505"/>
                <a:gd name="connsiteY55" fmla="*/ 69765 h 282503"/>
                <a:gd name="connsiteX56" fmla="*/ 94967 w 182505"/>
                <a:gd name="connsiteY56" fmla="*/ 73081 h 282503"/>
                <a:gd name="connsiteX57" fmla="*/ 97222 w 182505"/>
                <a:gd name="connsiteY57" fmla="*/ 67511 h 282503"/>
                <a:gd name="connsiteX58" fmla="*/ 91651 w 182505"/>
                <a:gd name="connsiteY58" fmla="*/ 60746 h 282503"/>
                <a:gd name="connsiteX59" fmla="*/ 88335 w 182505"/>
                <a:gd name="connsiteY59" fmla="*/ 51727 h 282503"/>
                <a:gd name="connsiteX60" fmla="*/ 85019 w 182505"/>
                <a:gd name="connsiteY60" fmla="*/ 49473 h 282503"/>
                <a:gd name="connsiteX61" fmla="*/ 81703 w 182505"/>
                <a:gd name="connsiteY61" fmla="*/ 55043 h 282503"/>
                <a:gd name="connsiteX62" fmla="*/ 80642 w 182505"/>
                <a:gd name="connsiteY62" fmla="*/ 59553 h 282503"/>
                <a:gd name="connsiteX63" fmla="*/ 75072 w 182505"/>
                <a:gd name="connsiteY63" fmla="*/ 53983 h 282503"/>
                <a:gd name="connsiteX64" fmla="*/ 72817 w 182505"/>
                <a:gd name="connsiteY64" fmla="*/ 46157 h 282503"/>
                <a:gd name="connsiteX65" fmla="*/ 71756 w 182505"/>
                <a:gd name="connsiteY65" fmla="*/ 40454 h 282503"/>
                <a:gd name="connsiteX66" fmla="*/ 66185 w 182505"/>
                <a:gd name="connsiteY66" fmla="*/ 41647 h 282503"/>
                <a:gd name="connsiteX67" fmla="*/ 65124 w 182505"/>
                <a:gd name="connsiteY67" fmla="*/ 37138 h 282503"/>
                <a:gd name="connsiteX68" fmla="*/ 68440 w 182505"/>
                <a:gd name="connsiteY68" fmla="*/ 32628 h 282503"/>
                <a:gd name="connsiteX69" fmla="*/ 70695 w 182505"/>
                <a:gd name="connsiteY69" fmla="*/ 28119 h 282503"/>
                <a:gd name="connsiteX70" fmla="*/ 74010 w 182505"/>
                <a:gd name="connsiteY70" fmla="*/ 30373 h 282503"/>
                <a:gd name="connsiteX71" fmla="*/ 77326 w 182505"/>
                <a:gd name="connsiteY71" fmla="*/ 24670 h 282503"/>
                <a:gd name="connsiteX72" fmla="*/ 76265 w 182505"/>
                <a:gd name="connsiteY72" fmla="*/ 22415 h 282503"/>
                <a:gd name="connsiteX73" fmla="*/ 79581 w 182505"/>
                <a:gd name="connsiteY73" fmla="*/ 17905 h 282503"/>
                <a:gd name="connsiteX74" fmla="*/ 78387 w 182505"/>
                <a:gd name="connsiteY74" fmla="*/ 15651 h 282503"/>
                <a:gd name="connsiteX75" fmla="*/ 77194 w 182505"/>
                <a:gd name="connsiteY75" fmla="*/ 13395 h 282503"/>
                <a:gd name="connsiteX76" fmla="*/ 76133 w 182505"/>
                <a:gd name="connsiteY76" fmla="*/ 8886 h 282503"/>
                <a:gd name="connsiteX77" fmla="*/ 72817 w 182505"/>
                <a:gd name="connsiteY77" fmla="*/ 7825 h 282503"/>
                <a:gd name="connsiteX78" fmla="*/ 68307 w 182505"/>
                <a:gd name="connsiteY78" fmla="*/ 6632 h 282503"/>
                <a:gd name="connsiteX79" fmla="*/ 66052 w 182505"/>
                <a:gd name="connsiteY79" fmla="*/ 8886 h 282503"/>
                <a:gd name="connsiteX80" fmla="*/ 61543 w 182505"/>
                <a:gd name="connsiteY80" fmla="*/ 11141 h 282503"/>
                <a:gd name="connsiteX81" fmla="*/ 58227 w 182505"/>
                <a:gd name="connsiteY81" fmla="*/ 8886 h 282503"/>
                <a:gd name="connsiteX82" fmla="*/ 59288 w 182505"/>
                <a:gd name="connsiteY82" fmla="*/ 4376 h 282503"/>
                <a:gd name="connsiteX83" fmla="*/ 59288 w 182505"/>
                <a:gd name="connsiteY83" fmla="*/ 3316 h 282503"/>
                <a:gd name="connsiteX84" fmla="*/ 58227 w 182505"/>
                <a:gd name="connsiteY84" fmla="*/ 1060 h 282503"/>
                <a:gd name="connsiteX85" fmla="*/ 53717 w 182505"/>
                <a:gd name="connsiteY85" fmla="*/ 0 h 282503"/>
                <a:gd name="connsiteX86" fmla="*/ 41382 w 182505"/>
                <a:gd name="connsiteY86" fmla="*/ 0 h 282503"/>
                <a:gd name="connsiteX87" fmla="*/ 34618 w 182505"/>
                <a:gd name="connsiteY87" fmla="*/ 1060 h 282503"/>
                <a:gd name="connsiteX88" fmla="*/ 37934 w 182505"/>
                <a:gd name="connsiteY88" fmla="*/ 6632 h 282503"/>
                <a:gd name="connsiteX89" fmla="*/ 51462 w 182505"/>
                <a:gd name="connsiteY89" fmla="*/ 13395 h 282503"/>
                <a:gd name="connsiteX90" fmla="*/ 50401 w 182505"/>
                <a:gd name="connsiteY90" fmla="*/ 18967 h 282503"/>
                <a:gd name="connsiteX91" fmla="*/ 42576 w 182505"/>
                <a:gd name="connsiteY91" fmla="*/ 22283 h 282503"/>
                <a:gd name="connsiteX92" fmla="*/ 32496 w 182505"/>
                <a:gd name="connsiteY92" fmla="*/ 26792 h 282503"/>
                <a:gd name="connsiteX93" fmla="*/ 25731 w 182505"/>
                <a:gd name="connsiteY93" fmla="*/ 21221 h 282503"/>
                <a:gd name="connsiteX94" fmla="*/ 17906 w 182505"/>
                <a:gd name="connsiteY94" fmla="*/ 26792 h 282503"/>
                <a:gd name="connsiteX95" fmla="*/ 12335 w 182505"/>
                <a:gd name="connsiteY95" fmla="*/ 29047 h 282503"/>
                <a:gd name="connsiteX96" fmla="*/ 12335 w 182505"/>
                <a:gd name="connsiteY96" fmla="*/ 38066 h 282503"/>
                <a:gd name="connsiteX97" fmla="*/ 11274 w 182505"/>
                <a:gd name="connsiteY97" fmla="*/ 42575 h 282503"/>
                <a:gd name="connsiteX98" fmla="*/ 4510 w 182505"/>
                <a:gd name="connsiteY98" fmla="*/ 38066 h 282503"/>
                <a:gd name="connsiteX99" fmla="*/ 0 w 182505"/>
                <a:gd name="connsiteY99" fmla="*/ 39127 h 282503"/>
                <a:gd name="connsiteX100" fmla="*/ 4510 w 182505"/>
                <a:gd name="connsiteY100" fmla="*/ 45891 h 282503"/>
                <a:gd name="connsiteX101" fmla="*/ 11274 w 182505"/>
                <a:gd name="connsiteY101" fmla="*/ 49207 h 282503"/>
                <a:gd name="connsiteX102" fmla="*/ 12335 w 182505"/>
                <a:gd name="connsiteY102" fmla="*/ 53717 h 282503"/>
                <a:gd name="connsiteX103" fmla="*/ 11274 w 182505"/>
                <a:gd name="connsiteY103" fmla="*/ 55972 h 282503"/>
                <a:gd name="connsiteX104" fmla="*/ 16845 w 182505"/>
                <a:gd name="connsiteY104" fmla="*/ 64991 h 282503"/>
                <a:gd name="connsiteX105" fmla="*/ 20161 w 182505"/>
                <a:gd name="connsiteY105" fmla="*/ 71755 h 282503"/>
                <a:gd name="connsiteX106" fmla="*/ 19099 w 182505"/>
                <a:gd name="connsiteY106" fmla="*/ 76265 h 282503"/>
                <a:gd name="connsiteX107" fmla="*/ 19099 w 182505"/>
                <a:gd name="connsiteY107" fmla="*/ 85284 h 282503"/>
                <a:gd name="connsiteX108" fmla="*/ 23609 w 182505"/>
                <a:gd name="connsiteY108" fmla="*/ 88600 h 282503"/>
                <a:gd name="connsiteX109" fmla="*/ 28119 w 182505"/>
                <a:gd name="connsiteY109" fmla="*/ 97619 h 282503"/>
                <a:gd name="connsiteX110" fmla="*/ 32628 w 182505"/>
                <a:gd name="connsiteY110" fmla="*/ 99874 h 282503"/>
                <a:gd name="connsiteX111" fmla="*/ 38199 w 182505"/>
                <a:gd name="connsiteY111" fmla="*/ 93109 h 282503"/>
                <a:gd name="connsiteX112" fmla="*/ 43770 w 182505"/>
                <a:gd name="connsiteY112" fmla="*/ 92049 h 282503"/>
                <a:gd name="connsiteX113" fmla="*/ 49340 w 182505"/>
                <a:gd name="connsiteY113" fmla="*/ 92049 h 282503"/>
                <a:gd name="connsiteX114" fmla="*/ 49340 w 182505"/>
                <a:gd name="connsiteY114" fmla="*/ 98813 h 282503"/>
                <a:gd name="connsiteX115" fmla="*/ 43770 w 182505"/>
                <a:gd name="connsiteY115" fmla="*/ 98813 h 282503"/>
                <a:gd name="connsiteX116" fmla="*/ 40454 w 182505"/>
                <a:gd name="connsiteY116" fmla="*/ 103322 h 282503"/>
                <a:gd name="connsiteX117" fmla="*/ 42709 w 182505"/>
                <a:gd name="connsiteY117" fmla="*/ 110087 h 282503"/>
                <a:gd name="connsiteX118" fmla="*/ 43770 w 182505"/>
                <a:gd name="connsiteY118" fmla="*/ 117912 h 282503"/>
                <a:gd name="connsiteX119" fmla="*/ 42709 w 182505"/>
                <a:gd name="connsiteY119" fmla="*/ 124677 h 282503"/>
                <a:gd name="connsiteX120" fmla="*/ 44963 w 182505"/>
                <a:gd name="connsiteY120" fmla="*/ 125871 h 282503"/>
                <a:gd name="connsiteX121" fmla="*/ 53983 w 182505"/>
                <a:gd name="connsiteY121" fmla="*/ 125871 h 282503"/>
                <a:gd name="connsiteX122" fmla="*/ 59553 w 182505"/>
                <a:gd name="connsiteY122" fmla="*/ 126932 h 282503"/>
                <a:gd name="connsiteX123" fmla="*/ 67379 w 182505"/>
                <a:gd name="connsiteY123" fmla="*/ 128125 h 282503"/>
                <a:gd name="connsiteX124" fmla="*/ 71888 w 182505"/>
                <a:gd name="connsiteY124" fmla="*/ 121361 h 282503"/>
                <a:gd name="connsiteX125" fmla="*/ 69633 w 182505"/>
                <a:gd name="connsiteY125" fmla="*/ 112342 h 282503"/>
                <a:gd name="connsiteX126" fmla="*/ 65124 w 182505"/>
                <a:gd name="connsiteY126" fmla="*/ 105577 h 282503"/>
                <a:gd name="connsiteX127" fmla="*/ 66185 w 182505"/>
                <a:gd name="connsiteY127" fmla="*/ 97752 h 282503"/>
                <a:gd name="connsiteX128" fmla="*/ 62869 w 182505"/>
                <a:gd name="connsiteY128" fmla="*/ 89926 h 282503"/>
                <a:gd name="connsiteX129" fmla="*/ 66185 w 182505"/>
                <a:gd name="connsiteY129" fmla="*/ 85417 h 282503"/>
                <a:gd name="connsiteX130" fmla="*/ 67246 w 182505"/>
                <a:gd name="connsiteY130" fmla="*/ 82101 h 282503"/>
                <a:gd name="connsiteX131" fmla="*/ 72817 w 182505"/>
                <a:gd name="connsiteY131" fmla="*/ 85417 h 282503"/>
                <a:gd name="connsiteX132" fmla="*/ 75072 w 182505"/>
                <a:gd name="connsiteY132" fmla="*/ 95497 h 282503"/>
                <a:gd name="connsiteX133" fmla="*/ 81836 w 182505"/>
                <a:gd name="connsiteY133" fmla="*/ 98813 h 282503"/>
                <a:gd name="connsiteX134" fmla="*/ 87407 w 182505"/>
                <a:gd name="connsiteY134" fmla="*/ 110087 h 282503"/>
                <a:gd name="connsiteX135" fmla="*/ 90722 w 182505"/>
                <a:gd name="connsiteY135" fmla="*/ 117912 h 282503"/>
                <a:gd name="connsiteX136" fmla="*/ 92977 w 182505"/>
                <a:gd name="connsiteY136" fmla="*/ 123483 h 282503"/>
                <a:gd name="connsiteX137" fmla="*/ 95232 w 182505"/>
                <a:gd name="connsiteY137" fmla="*/ 130248 h 282503"/>
                <a:gd name="connsiteX138" fmla="*/ 89661 w 182505"/>
                <a:gd name="connsiteY138" fmla="*/ 133564 h 282503"/>
                <a:gd name="connsiteX139" fmla="*/ 82897 w 182505"/>
                <a:gd name="connsiteY139" fmla="*/ 135818 h 282503"/>
                <a:gd name="connsiteX140" fmla="*/ 78387 w 182505"/>
                <a:gd name="connsiteY140" fmla="*/ 140327 h 282503"/>
                <a:gd name="connsiteX141" fmla="*/ 77194 w 182505"/>
                <a:gd name="connsiteY141" fmla="*/ 142583 h 282503"/>
                <a:gd name="connsiteX142" fmla="*/ 73878 w 182505"/>
                <a:gd name="connsiteY142" fmla="*/ 149347 h 282503"/>
                <a:gd name="connsiteX143" fmla="*/ 67113 w 182505"/>
                <a:gd name="connsiteY143" fmla="*/ 151602 h 282503"/>
                <a:gd name="connsiteX144" fmla="*/ 62604 w 182505"/>
                <a:gd name="connsiteY144" fmla="*/ 149347 h 282503"/>
                <a:gd name="connsiteX145" fmla="*/ 58094 w 182505"/>
                <a:gd name="connsiteY145" fmla="*/ 141521 h 282503"/>
                <a:gd name="connsiteX146" fmla="*/ 54778 w 182505"/>
                <a:gd name="connsiteY146" fmla="*/ 134757 h 282503"/>
                <a:gd name="connsiteX147" fmla="*/ 51462 w 182505"/>
                <a:gd name="connsiteY147" fmla="*/ 129187 h 282503"/>
                <a:gd name="connsiteX148" fmla="*/ 45892 w 182505"/>
                <a:gd name="connsiteY148" fmla="*/ 130380 h 282503"/>
                <a:gd name="connsiteX149" fmla="*/ 43637 w 182505"/>
                <a:gd name="connsiteY149" fmla="*/ 131441 h 282503"/>
                <a:gd name="connsiteX150" fmla="*/ 43637 w 182505"/>
                <a:gd name="connsiteY150" fmla="*/ 135951 h 282503"/>
                <a:gd name="connsiteX151" fmla="*/ 49208 w 182505"/>
                <a:gd name="connsiteY151" fmla="*/ 146031 h 282503"/>
                <a:gd name="connsiteX152" fmla="*/ 54778 w 182505"/>
                <a:gd name="connsiteY152" fmla="*/ 152795 h 282503"/>
                <a:gd name="connsiteX153" fmla="*/ 55839 w 182505"/>
                <a:gd name="connsiteY153" fmla="*/ 156244 h 282503"/>
                <a:gd name="connsiteX154" fmla="*/ 56900 w 182505"/>
                <a:gd name="connsiteY154" fmla="*/ 163008 h 282503"/>
                <a:gd name="connsiteX155" fmla="*/ 60216 w 182505"/>
                <a:gd name="connsiteY155" fmla="*/ 168712 h 282503"/>
                <a:gd name="connsiteX156" fmla="*/ 66981 w 182505"/>
                <a:gd name="connsiteY156" fmla="*/ 166457 h 282503"/>
                <a:gd name="connsiteX157" fmla="*/ 71490 w 182505"/>
                <a:gd name="connsiteY157" fmla="*/ 166457 h 282503"/>
                <a:gd name="connsiteX158" fmla="*/ 74806 w 182505"/>
                <a:gd name="connsiteY158" fmla="*/ 172027 h 282503"/>
                <a:gd name="connsiteX159" fmla="*/ 72551 w 182505"/>
                <a:gd name="connsiteY159" fmla="*/ 177598 h 282503"/>
                <a:gd name="connsiteX160" fmla="*/ 71490 w 182505"/>
                <a:gd name="connsiteY160" fmla="*/ 184362 h 282503"/>
                <a:gd name="connsiteX161" fmla="*/ 73745 w 182505"/>
                <a:gd name="connsiteY161" fmla="*/ 187678 h 282503"/>
                <a:gd name="connsiteX162" fmla="*/ 81571 w 182505"/>
                <a:gd name="connsiteY162" fmla="*/ 195504 h 282503"/>
                <a:gd name="connsiteX163" fmla="*/ 88335 w 182505"/>
                <a:gd name="connsiteY163" fmla="*/ 203329 h 282503"/>
                <a:gd name="connsiteX164" fmla="*/ 93906 w 182505"/>
                <a:gd name="connsiteY164" fmla="*/ 206778 h 282503"/>
                <a:gd name="connsiteX165" fmla="*/ 96160 w 182505"/>
                <a:gd name="connsiteY165" fmla="*/ 202269 h 282503"/>
                <a:gd name="connsiteX166" fmla="*/ 92845 w 182505"/>
                <a:gd name="connsiteY166" fmla="*/ 197759 h 282503"/>
                <a:gd name="connsiteX167" fmla="*/ 93906 w 182505"/>
                <a:gd name="connsiteY167" fmla="*/ 195504 h 282503"/>
                <a:gd name="connsiteX168" fmla="*/ 97222 w 182505"/>
                <a:gd name="connsiteY168" fmla="*/ 198953 h 282503"/>
                <a:gd name="connsiteX169" fmla="*/ 99476 w 182505"/>
                <a:gd name="connsiteY169" fmla="*/ 203462 h 282503"/>
                <a:gd name="connsiteX170" fmla="*/ 102792 w 182505"/>
                <a:gd name="connsiteY170" fmla="*/ 212481 h 282503"/>
                <a:gd name="connsiteX171" fmla="*/ 102792 w 182505"/>
                <a:gd name="connsiteY171" fmla="*/ 218052 h 282503"/>
                <a:gd name="connsiteX172" fmla="*/ 105047 w 182505"/>
                <a:gd name="connsiteY172" fmla="*/ 221368 h 282503"/>
                <a:gd name="connsiteX173" fmla="*/ 112873 w 182505"/>
                <a:gd name="connsiteY173" fmla="*/ 228132 h 282503"/>
                <a:gd name="connsiteX174" fmla="*/ 116188 w 182505"/>
                <a:gd name="connsiteY174" fmla="*/ 234896 h 282503"/>
                <a:gd name="connsiteX175" fmla="*/ 116188 w 182505"/>
                <a:gd name="connsiteY175" fmla="*/ 239406 h 282503"/>
                <a:gd name="connsiteX176" fmla="*/ 121759 w 182505"/>
                <a:gd name="connsiteY176" fmla="*/ 241661 h 282503"/>
                <a:gd name="connsiteX177" fmla="*/ 126269 w 182505"/>
                <a:gd name="connsiteY177" fmla="*/ 244977 h 282503"/>
                <a:gd name="connsiteX178" fmla="*/ 129585 w 182505"/>
                <a:gd name="connsiteY178" fmla="*/ 247231 h 282503"/>
                <a:gd name="connsiteX179" fmla="*/ 132900 w 182505"/>
                <a:gd name="connsiteY179" fmla="*/ 248293 h 282503"/>
                <a:gd name="connsiteX180" fmla="*/ 135155 w 182505"/>
                <a:gd name="connsiteY180" fmla="*/ 257312 h 282503"/>
                <a:gd name="connsiteX181" fmla="*/ 134094 w 182505"/>
                <a:gd name="connsiteY181" fmla="*/ 264076 h 282503"/>
                <a:gd name="connsiteX182" fmla="*/ 134094 w 182505"/>
                <a:gd name="connsiteY182" fmla="*/ 268586 h 282503"/>
                <a:gd name="connsiteX183" fmla="*/ 182506 w 182505"/>
                <a:gd name="connsiteY183" fmla="*/ 258506 h 282503"/>
                <a:gd name="connsiteX184" fmla="*/ 170171 w 182505"/>
                <a:gd name="connsiteY184" fmla="*/ 230387 h 28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182505" h="282503">
                  <a:moveTo>
                    <a:pt x="169773" y="230520"/>
                  </a:moveTo>
                  <a:cubicBezTo>
                    <a:pt x="170171" y="215532"/>
                    <a:pt x="167518" y="221766"/>
                    <a:pt x="170834" y="204656"/>
                  </a:cubicBezTo>
                  <a:lnTo>
                    <a:pt x="173089" y="203462"/>
                  </a:lnTo>
                  <a:lnTo>
                    <a:pt x="176405" y="207972"/>
                  </a:lnTo>
                  <a:lnTo>
                    <a:pt x="178660" y="209032"/>
                  </a:lnTo>
                  <a:lnTo>
                    <a:pt x="177598" y="207972"/>
                  </a:lnTo>
                  <a:lnTo>
                    <a:pt x="173089" y="196697"/>
                  </a:lnTo>
                  <a:lnTo>
                    <a:pt x="176405" y="187678"/>
                  </a:lnTo>
                  <a:lnTo>
                    <a:pt x="175344" y="188872"/>
                  </a:lnTo>
                  <a:lnTo>
                    <a:pt x="172028" y="186618"/>
                  </a:lnTo>
                  <a:lnTo>
                    <a:pt x="170967" y="182108"/>
                  </a:lnTo>
                  <a:lnTo>
                    <a:pt x="168712" y="176537"/>
                  </a:lnTo>
                  <a:lnTo>
                    <a:pt x="168712" y="175343"/>
                  </a:lnTo>
                  <a:lnTo>
                    <a:pt x="165396" y="173089"/>
                  </a:lnTo>
                  <a:lnTo>
                    <a:pt x="162080" y="172027"/>
                  </a:lnTo>
                  <a:lnTo>
                    <a:pt x="155316" y="168712"/>
                  </a:lnTo>
                  <a:lnTo>
                    <a:pt x="154122" y="175476"/>
                  </a:lnTo>
                  <a:lnTo>
                    <a:pt x="156377" y="179986"/>
                  </a:lnTo>
                  <a:lnTo>
                    <a:pt x="154122" y="179986"/>
                  </a:lnTo>
                  <a:lnTo>
                    <a:pt x="149612" y="175476"/>
                  </a:lnTo>
                  <a:lnTo>
                    <a:pt x="142848" y="175476"/>
                  </a:lnTo>
                  <a:lnTo>
                    <a:pt x="138338" y="170966"/>
                  </a:lnTo>
                  <a:lnTo>
                    <a:pt x="132768" y="163008"/>
                  </a:lnTo>
                  <a:lnTo>
                    <a:pt x="132768" y="158498"/>
                  </a:lnTo>
                  <a:lnTo>
                    <a:pt x="135023" y="155051"/>
                  </a:lnTo>
                  <a:lnTo>
                    <a:pt x="136084" y="149479"/>
                  </a:lnTo>
                  <a:lnTo>
                    <a:pt x="133829" y="142715"/>
                  </a:lnTo>
                  <a:lnTo>
                    <a:pt x="134890" y="139267"/>
                  </a:lnTo>
                  <a:lnTo>
                    <a:pt x="134890" y="134757"/>
                  </a:lnTo>
                  <a:lnTo>
                    <a:pt x="132635" y="133696"/>
                  </a:lnTo>
                  <a:lnTo>
                    <a:pt x="129319" y="134757"/>
                  </a:lnTo>
                  <a:lnTo>
                    <a:pt x="126003" y="132502"/>
                  </a:lnTo>
                  <a:lnTo>
                    <a:pt x="122688" y="126799"/>
                  </a:lnTo>
                  <a:lnTo>
                    <a:pt x="124942" y="121228"/>
                  </a:lnTo>
                  <a:lnTo>
                    <a:pt x="122688" y="115657"/>
                  </a:lnTo>
                  <a:lnTo>
                    <a:pt x="118178" y="113403"/>
                  </a:lnTo>
                  <a:lnTo>
                    <a:pt x="114862" y="113403"/>
                  </a:lnTo>
                  <a:lnTo>
                    <a:pt x="109291" y="111148"/>
                  </a:lnTo>
                  <a:lnTo>
                    <a:pt x="107037" y="112342"/>
                  </a:lnTo>
                  <a:lnTo>
                    <a:pt x="104782" y="112342"/>
                  </a:lnTo>
                  <a:lnTo>
                    <a:pt x="103721" y="114596"/>
                  </a:lnTo>
                  <a:lnTo>
                    <a:pt x="102660" y="119106"/>
                  </a:lnTo>
                  <a:lnTo>
                    <a:pt x="100405" y="115790"/>
                  </a:lnTo>
                  <a:lnTo>
                    <a:pt x="100405" y="109026"/>
                  </a:lnTo>
                  <a:lnTo>
                    <a:pt x="98150" y="102261"/>
                  </a:lnTo>
                  <a:lnTo>
                    <a:pt x="94834" y="97752"/>
                  </a:lnTo>
                  <a:lnTo>
                    <a:pt x="93773" y="88733"/>
                  </a:lnTo>
                  <a:lnTo>
                    <a:pt x="90457" y="80907"/>
                  </a:lnTo>
                  <a:lnTo>
                    <a:pt x="87141" y="78653"/>
                  </a:lnTo>
                  <a:lnTo>
                    <a:pt x="82632" y="79846"/>
                  </a:lnTo>
                  <a:lnTo>
                    <a:pt x="78122" y="75337"/>
                  </a:lnTo>
                  <a:lnTo>
                    <a:pt x="74806" y="69765"/>
                  </a:lnTo>
                  <a:lnTo>
                    <a:pt x="72551" y="65256"/>
                  </a:lnTo>
                  <a:lnTo>
                    <a:pt x="72551" y="61940"/>
                  </a:lnTo>
                  <a:lnTo>
                    <a:pt x="80377" y="69765"/>
                  </a:lnTo>
                  <a:lnTo>
                    <a:pt x="90457" y="69765"/>
                  </a:lnTo>
                  <a:lnTo>
                    <a:pt x="94967" y="73081"/>
                  </a:lnTo>
                  <a:lnTo>
                    <a:pt x="97222" y="67511"/>
                  </a:lnTo>
                  <a:lnTo>
                    <a:pt x="91651" y="60746"/>
                  </a:lnTo>
                  <a:lnTo>
                    <a:pt x="88335" y="51727"/>
                  </a:lnTo>
                  <a:lnTo>
                    <a:pt x="85019" y="49473"/>
                  </a:lnTo>
                  <a:lnTo>
                    <a:pt x="81703" y="55043"/>
                  </a:lnTo>
                  <a:lnTo>
                    <a:pt x="80642" y="59553"/>
                  </a:lnTo>
                  <a:lnTo>
                    <a:pt x="75072" y="53983"/>
                  </a:lnTo>
                  <a:lnTo>
                    <a:pt x="72817" y="46157"/>
                  </a:lnTo>
                  <a:lnTo>
                    <a:pt x="71756" y="40454"/>
                  </a:lnTo>
                  <a:lnTo>
                    <a:pt x="66185" y="41647"/>
                  </a:lnTo>
                  <a:lnTo>
                    <a:pt x="65124" y="37138"/>
                  </a:lnTo>
                  <a:lnTo>
                    <a:pt x="68440" y="32628"/>
                  </a:lnTo>
                  <a:lnTo>
                    <a:pt x="70695" y="28119"/>
                  </a:lnTo>
                  <a:lnTo>
                    <a:pt x="74010" y="30373"/>
                  </a:lnTo>
                  <a:lnTo>
                    <a:pt x="77326" y="24670"/>
                  </a:lnTo>
                  <a:lnTo>
                    <a:pt x="76265" y="22415"/>
                  </a:lnTo>
                  <a:lnTo>
                    <a:pt x="79581" y="17905"/>
                  </a:lnTo>
                  <a:lnTo>
                    <a:pt x="78387" y="15651"/>
                  </a:lnTo>
                  <a:lnTo>
                    <a:pt x="77194" y="13395"/>
                  </a:lnTo>
                  <a:lnTo>
                    <a:pt x="76133" y="8886"/>
                  </a:lnTo>
                  <a:lnTo>
                    <a:pt x="72817" y="7825"/>
                  </a:lnTo>
                  <a:lnTo>
                    <a:pt x="68307" y="6632"/>
                  </a:lnTo>
                  <a:lnTo>
                    <a:pt x="66052" y="8886"/>
                  </a:lnTo>
                  <a:lnTo>
                    <a:pt x="61543" y="11141"/>
                  </a:lnTo>
                  <a:lnTo>
                    <a:pt x="58227" y="8886"/>
                  </a:lnTo>
                  <a:lnTo>
                    <a:pt x="59288" y="4376"/>
                  </a:lnTo>
                  <a:lnTo>
                    <a:pt x="59288" y="3316"/>
                  </a:lnTo>
                  <a:lnTo>
                    <a:pt x="58227" y="1060"/>
                  </a:lnTo>
                  <a:lnTo>
                    <a:pt x="53717" y="0"/>
                  </a:lnTo>
                  <a:lnTo>
                    <a:pt x="41382" y="0"/>
                  </a:lnTo>
                  <a:lnTo>
                    <a:pt x="34618" y="1060"/>
                  </a:lnTo>
                  <a:lnTo>
                    <a:pt x="37934" y="6632"/>
                  </a:lnTo>
                  <a:lnTo>
                    <a:pt x="51462" y="13395"/>
                  </a:lnTo>
                  <a:lnTo>
                    <a:pt x="50401" y="18967"/>
                  </a:lnTo>
                  <a:lnTo>
                    <a:pt x="42576" y="22283"/>
                  </a:lnTo>
                  <a:lnTo>
                    <a:pt x="32496" y="26792"/>
                  </a:lnTo>
                  <a:lnTo>
                    <a:pt x="25731" y="21221"/>
                  </a:lnTo>
                  <a:lnTo>
                    <a:pt x="17906" y="26792"/>
                  </a:lnTo>
                  <a:lnTo>
                    <a:pt x="12335" y="29047"/>
                  </a:lnTo>
                  <a:lnTo>
                    <a:pt x="12335" y="38066"/>
                  </a:lnTo>
                  <a:lnTo>
                    <a:pt x="11274" y="42575"/>
                  </a:lnTo>
                  <a:lnTo>
                    <a:pt x="4510" y="38066"/>
                  </a:lnTo>
                  <a:lnTo>
                    <a:pt x="0" y="39127"/>
                  </a:lnTo>
                  <a:lnTo>
                    <a:pt x="4510" y="45891"/>
                  </a:lnTo>
                  <a:lnTo>
                    <a:pt x="11274" y="49207"/>
                  </a:lnTo>
                  <a:lnTo>
                    <a:pt x="12335" y="53717"/>
                  </a:lnTo>
                  <a:lnTo>
                    <a:pt x="11274" y="55972"/>
                  </a:lnTo>
                  <a:lnTo>
                    <a:pt x="16845" y="64991"/>
                  </a:lnTo>
                  <a:lnTo>
                    <a:pt x="20161" y="71755"/>
                  </a:lnTo>
                  <a:lnTo>
                    <a:pt x="19099" y="76265"/>
                  </a:lnTo>
                  <a:lnTo>
                    <a:pt x="19099" y="85284"/>
                  </a:lnTo>
                  <a:lnTo>
                    <a:pt x="23609" y="88600"/>
                  </a:lnTo>
                  <a:lnTo>
                    <a:pt x="28119" y="97619"/>
                  </a:lnTo>
                  <a:lnTo>
                    <a:pt x="32628" y="99874"/>
                  </a:lnTo>
                  <a:lnTo>
                    <a:pt x="38199" y="93109"/>
                  </a:lnTo>
                  <a:lnTo>
                    <a:pt x="43770" y="92049"/>
                  </a:lnTo>
                  <a:lnTo>
                    <a:pt x="49340" y="92049"/>
                  </a:lnTo>
                  <a:lnTo>
                    <a:pt x="49340" y="98813"/>
                  </a:lnTo>
                  <a:lnTo>
                    <a:pt x="43770" y="98813"/>
                  </a:lnTo>
                  <a:lnTo>
                    <a:pt x="40454" y="103322"/>
                  </a:lnTo>
                  <a:lnTo>
                    <a:pt x="42709" y="110087"/>
                  </a:lnTo>
                  <a:lnTo>
                    <a:pt x="43770" y="117912"/>
                  </a:lnTo>
                  <a:lnTo>
                    <a:pt x="42709" y="124677"/>
                  </a:lnTo>
                  <a:lnTo>
                    <a:pt x="44963" y="125871"/>
                  </a:lnTo>
                  <a:lnTo>
                    <a:pt x="53983" y="125871"/>
                  </a:lnTo>
                  <a:lnTo>
                    <a:pt x="59553" y="126932"/>
                  </a:lnTo>
                  <a:lnTo>
                    <a:pt x="67379" y="128125"/>
                  </a:lnTo>
                  <a:lnTo>
                    <a:pt x="71888" y="121361"/>
                  </a:lnTo>
                  <a:lnTo>
                    <a:pt x="69633" y="112342"/>
                  </a:lnTo>
                  <a:lnTo>
                    <a:pt x="65124" y="105577"/>
                  </a:lnTo>
                  <a:lnTo>
                    <a:pt x="66185" y="97752"/>
                  </a:lnTo>
                  <a:lnTo>
                    <a:pt x="62869" y="89926"/>
                  </a:lnTo>
                  <a:lnTo>
                    <a:pt x="66185" y="85417"/>
                  </a:lnTo>
                  <a:lnTo>
                    <a:pt x="67246" y="82101"/>
                  </a:lnTo>
                  <a:lnTo>
                    <a:pt x="72817" y="85417"/>
                  </a:lnTo>
                  <a:lnTo>
                    <a:pt x="75072" y="95497"/>
                  </a:lnTo>
                  <a:lnTo>
                    <a:pt x="81836" y="98813"/>
                  </a:lnTo>
                  <a:lnTo>
                    <a:pt x="87407" y="110087"/>
                  </a:lnTo>
                  <a:lnTo>
                    <a:pt x="90722" y="117912"/>
                  </a:lnTo>
                  <a:lnTo>
                    <a:pt x="92977" y="123483"/>
                  </a:lnTo>
                  <a:lnTo>
                    <a:pt x="95232" y="130248"/>
                  </a:lnTo>
                  <a:lnTo>
                    <a:pt x="89661" y="133564"/>
                  </a:lnTo>
                  <a:lnTo>
                    <a:pt x="82897" y="135818"/>
                  </a:lnTo>
                  <a:lnTo>
                    <a:pt x="78387" y="140327"/>
                  </a:lnTo>
                  <a:lnTo>
                    <a:pt x="77194" y="142583"/>
                  </a:lnTo>
                  <a:lnTo>
                    <a:pt x="73878" y="149347"/>
                  </a:lnTo>
                  <a:lnTo>
                    <a:pt x="67113" y="151602"/>
                  </a:lnTo>
                  <a:lnTo>
                    <a:pt x="62604" y="149347"/>
                  </a:lnTo>
                  <a:lnTo>
                    <a:pt x="58094" y="141521"/>
                  </a:lnTo>
                  <a:lnTo>
                    <a:pt x="54778" y="134757"/>
                  </a:lnTo>
                  <a:lnTo>
                    <a:pt x="51462" y="129187"/>
                  </a:lnTo>
                  <a:lnTo>
                    <a:pt x="45892" y="130380"/>
                  </a:lnTo>
                  <a:lnTo>
                    <a:pt x="43637" y="131441"/>
                  </a:lnTo>
                  <a:lnTo>
                    <a:pt x="43637" y="135951"/>
                  </a:lnTo>
                  <a:lnTo>
                    <a:pt x="49208" y="146031"/>
                  </a:lnTo>
                  <a:lnTo>
                    <a:pt x="54778" y="152795"/>
                  </a:lnTo>
                  <a:lnTo>
                    <a:pt x="55839" y="156244"/>
                  </a:lnTo>
                  <a:lnTo>
                    <a:pt x="56900" y="163008"/>
                  </a:lnTo>
                  <a:lnTo>
                    <a:pt x="60216" y="168712"/>
                  </a:lnTo>
                  <a:lnTo>
                    <a:pt x="66981" y="166457"/>
                  </a:lnTo>
                  <a:lnTo>
                    <a:pt x="71490" y="166457"/>
                  </a:lnTo>
                  <a:lnTo>
                    <a:pt x="74806" y="172027"/>
                  </a:lnTo>
                  <a:lnTo>
                    <a:pt x="72551" y="177598"/>
                  </a:lnTo>
                  <a:lnTo>
                    <a:pt x="71490" y="184362"/>
                  </a:lnTo>
                  <a:lnTo>
                    <a:pt x="73745" y="187678"/>
                  </a:lnTo>
                  <a:lnTo>
                    <a:pt x="81571" y="195504"/>
                  </a:lnTo>
                  <a:lnTo>
                    <a:pt x="88335" y="203329"/>
                  </a:lnTo>
                  <a:lnTo>
                    <a:pt x="93906" y="206778"/>
                  </a:lnTo>
                  <a:lnTo>
                    <a:pt x="96160" y="202269"/>
                  </a:lnTo>
                  <a:lnTo>
                    <a:pt x="92845" y="197759"/>
                  </a:lnTo>
                  <a:lnTo>
                    <a:pt x="93906" y="195504"/>
                  </a:lnTo>
                  <a:lnTo>
                    <a:pt x="97222" y="198953"/>
                  </a:lnTo>
                  <a:lnTo>
                    <a:pt x="99476" y="203462"/>
                  </a:lnTo>
                  <a:lnTo>
                    <a:pt x="102792" y="212481"/>
                  </a:lnTo>
                  <a:lnTo>
                    <a:pt x="102792" y="218052"/>
                  </a:lnTo>
                  <a:lnTo>
                    <a:pt x="105047" y="221368"/>
                  </a:lnTo>
                  <a:lnTo>
                    <a:pt x="112873" y="228132"/>
                  </a:lnTo>
                  <a:lnTo>
                    <a:pt x="116188" y="234896"/>
                  </a:lnTo>
                  <a:lnTo>
                    <a:pt x="116188" y="239406"/>
                  </a:lnTo>
                  <a:lnTo>
                    <a:pt x="121759" y="241661"/>
                  </a:lnTo>
                  <a:lnTo>
                    <a:pt x="126269" y="244977"/>
                  </a:lnTo>
                  <a:lnTo>
                    <a:pt x="129585" y="247231"/>
                  </a:lnTo>
                  <a:lnTo>
                    <a:pt x="132900" y="248293"/>
                  </a:lnTo>
                  <a:lnTo>
                    <a:pt x="135155" y="257312"/>
                  </a:lnTo>
                  <a:lnTo>
                    <a:pt x="134094" y="264076"/>
                  </a:lnTo>
                  <a:lnTo>
                    <a:pt x="134094" y="268586"/>
                  </a:lnTo>
                  <a:cubicBezTo>
                    <a:pt x="164998" y="291929"/>
                    <a:pt x="163804" y="284104"/>
                    <a:pt x="182506" y="258506"/>
                  </a:cubicBezTo>
                  <a:cubicBezTo>
                    <a:pt x="176272" y="241794"/>
                    <a:pt x="176272" y="258506"/>
                    <a:pt x="170171" y="230387"/>
                  </a:cubicBezTo>
                  <a:close/>
                </a:path>
              </a:pathLst>
            </a:custGeom>
            <a:grpFill/>
            <a:ln w="13251" cap="flat">
              <a:noFill/>
              <a:prstDash val="solid"/>
              <a:miter/>
            </a:ln>
          </p:spPr>
          <p:txBody>
            <a:bodyPr rtlCol="0" anchor="ctr"/>
            <a:lstStyle/>
            <a:p>
              <a:endParaRPr lang="en-FI" sz="816"/>
            </a:p>
          </p:txBody>
        </p:sp>
      </p:grpSp>
      <p:grpSp>
        <p:nvGrpSpPr>
          <p:cNvPr id="1178" name="Group 1177">
            <a:extLst>
              <a:ext uri="{FF2B5EF4-FFF2-40B4-BE49-F238E27FC236}">
                <a16:creationId xmlns:a16="http://schemas.microsoft.com/office/drawing/2014/main" id="{9684C081-CF85-5294-0270-5F8130D91EFE}"/>
              </a:ext>
            </a:extLst>
          </p:cNvPr>
          <p:cNvGrpSpPr/>
          <p:nvPr/>
        </p:nvGrpSpPr>
        <p:grpSpPr>
          <a:xfrm>
            <a:off x="2954642" y="6159112"/>
            <a:ext cx="94996" cy="100952"/>
            <a:chOff x="2676496" y="13581452"/>
            <a:chExt cx="209431" cy="222561"/>
          </a:xfrm>
          <a:solidFill>
            <a:schemeClr val="bg1">
              <a:lumMod val="85000"/>
            </a:schemeClr>
          </a:solidFill>
        </p:grpSpPr>
        <p:sp>
          <p:nvSpPr>
            <p:cNvPr id="1179" name="Freeform: Shape 1178">
              <a:extLst>
                <a:ext uri="{FF2B5EF4-FFF2-40B4-BE49-F238E27FC236}">
                  <a16:creationId xmlns:a16="http://schemas.microsoft.com/office/drawing/2014/main" id="{486A6890-C9BF-B5CC-867D-1698BB3752DB}"/>
                </a:ext>
              </a:extLst>
            </p:cNvPr>
            <p:cNvSpPr/>
            <p:nvPr/>
          </p:nvSpPr>
          <p:spPr>
            <a:xfrm>
              <a:off x="2729020" y="13745522"/>
              <a:ext cx="40453" cy="58491"/>
            </a:xfrm>
            <a:custGeom>
              <a:avLst/>
              <a:gdLst>
                <a:gd name="connsiteX0" fmla="*/ 40454 w 40453"/>
                <a:gd name="connsiteY0" fmla="*/ 19099 h 58491"/>
                <a:gd name="connsiteX1" fmla="*/ 38199 w 40453"/>
                <a:gd name="connsiteY1" fmla="*/ 13529 h 58491"/>
                <a:gd name="connsiteX2" fmla="*/ 38199 w 40453"/>
                <a:gd name="connsiteY2" fmla="*/ 10213 h 58491"/>
                <a:gd name="connsiteX3" fmla="*/ 34883 w 40453"/>
                <a:gd name="connsiteY3" fmla="*/ 6765 h 58491"/>
                <a:gd name="connsiteX4" fmla="*/ 31435 w 40453"/>
                <a:gd name="connsiteY4" fmla="*/ 5703 h 58491"/>
                <a:gd name="connsiteX5" fmla="*/ 26925 w 40453"/>
                <a:gd name="connsiteY5" fmla="*/ 0 h 58491"/>
                <a:gd name="connsiteX6" fmla="*/ 24670 w 40453"/>
                <a:gd name="connsiteY6" fmla="*/ 3449 h 58491"/>
                <a:gd name="connsiteX7" fmla="*/ 24670 w 40453"/>
                <a:gd name="connsiteY7" fmla="*/ 5703 h 58491"/>
                <a:gd name="connsiteX8" fmla="*/ 26925 w 40453"/>
                <a:gd name="connsiteY8" fmla="*/ 10213 h 58491"/>
                <a:gd name="connsiteX9" fmla="*/ 28119 w 40453"/>
                <a:gd name="connsiteY9" fmla="*/ 13529 h 58491"/>
                <a:gd name="connsiteX10" fmla="*/ 26925 w 40453"/>
                <a:gd name="connsiteY10" fmla="*/ 19099 h 58491"/>
                <a:gd name="connsiteX11" fmla="*/ 31435 w 40453"/>
                <a:gd name="connsiteY11" fmla="*/ 22548 h 58491"/>
                <a:gd name="connsiteX12" fmla="*/ 32628 w 40453"/>
                <a:gd name="connsiteY12" fmla="*/ 24803 h 58491"/>
                <a:gd name="connsiteX13" fmla="*/ 31435 w 40453"/>
                <a:gd name="connsiteY13" fmla="*/ 29313 h 58491"/>
                <a:gd name="connsiteX14" fmla="*/ 30373 w 40453"/>
                <a:gd name="connsiteY14" fmla="*/ 32629 h 58491"/>
                <a:gd name="connsiteX15" fmla="*/ 26925 w 40453"/>
                <a:gd name="connsiteY15" fmla="*/ 34883 h 58491"/>
                <a:gd name="connsiteX16" fmla="*/ 23609 w 40453"/>
                <a:gd name="connsiteY16" fmla="*/ 29313 h 58491"/>
                <a:gd name="connsiteX17" fmla="*/ 17906 w 40453"/>
                <a:gd name="connsiteY17" fmla="*/ 23609 h 58491"/>
                <a:gd name="connsiteX18" fmla="*/ 14590 w 40453"/>
                <a:gd name="connsiteY18" fmla="*/ 16845 h 58491"/>
                <a:gd name="connsiteX19" fmla="*/ 10080 w 40453"/>
                <a:gd name="connsiteY19" fmla="*/ 11274 h 58491"/>
                <a:gd name="connsiteX20" fmla="*/ 6632 w 40453"/>
                <a:gd name="connsiteY20" fmla="*/ 11274 h 58491"/>
                <a:gd name="connsiteX21" fmla="*/ 7826 w 40453"/>
                <a:gd name="connsiteY21" fmla="*/ 18038 h 58491"/>
                <a:gd name="connsiteX22" fmla="*/ 5571 w 40453"/>
                <a:gd name="connsiteY22" fmla="*/ 22548 h 58491"/>
                <a:gd name="connsiteX23" fmla="*/ 5571 w 40453"/>
                <a:gd name="connsiteY23" fmla="*/ 29313 h 58491"/>
                <a:gd name="connsiteX24" fmla="*/ 0 w 40453"/>
                <a:gd name="connsiteY24" fmla="*/ 35944 h 58491"/>
                <a:gd name="connsiteX25" fmla="*/ 2122 w 40453"/>
                <a:gd name="connsiteY25" fmla="*/ 39392 h 58491"/>
                <a:gd name="connsiteX26" fmla="*/ 6632 w 40453"/>
                <a:gd name="connsiteY26" fmla="*/ 43902 h 58491"/>
                <a:gd name="connsiteX27" fmla="*/ 12335 w 40453"/>
                <a:gd name="connsiteY27" fmla="*/ 44964 h 58491"/>
                <a:gd name="connsiteX28" fmla="*/ 13396 w 40453"/>
                <a:gd name="connsiteY28" fmla="*/ 46157 h 58491"/>
                <a:gd name="connsiteX29" fmla="*/ 16845 w 40453"/>
                <a:gd name="connsiteY29" fmla="*/ 53983 h 58491"/>
                <a:gd name="connsiteX30" fmla="*/ 24670 w 40453"/>
                <a:gd name="connsiteY30" fmla="*/ 58492 h 58491"/>
                <a:gd name="connsiteX31" fmla="*/ 26925 w 40453"/>
                <a:gd name="connsiteY31" fmla="*/ 56237 h 58491"/>
                <a:gd name="connsiteX32" fmla="*/ 24670 w 40453"/>
                <a:gd name="connsiteY32" fmla="*/ 53983 h 58491"/>
                <a:gd name="connsiteX33" fmla="*/ 21354 w 40453"/>
                <a:gd name="connsiteY33" fmla="*/ 49473 h 58491"/>
                <a:gd name="connsiteX34" fmla="*/ 30373 w 40453"/>
                <a:gd name="connsiteY34" fmla="*/ 40454 h 58491"/>
                <a:gd name="connsiteX35" fmla="*/ 34883 w 40453"/>
                <a:gd name="connsiteY35" fmla="*/ 39392 h 58491"/>
                <a:gd name="connsiteX36" fmla="*/ 35944 w 40453"/>
                <a:gd name="connsiteY36" fmla="*/ 35944 h 58491"/>
                <a:gd name="connsiteX37" fmla="*/ 37138 w 40453"/>
                <a:gd name="connsiteY37" fmla="*/ 31567 h 58491"/>
                <a:gd name="connsiteX38" fmla="*/ 40454 w 40453"/>
                <a:gd name="connsiteY38" fmla="*/ 24803 h 58491"/>
                <a:gd name="connsiteX39" fmla="*/ 40454 w 40453"/>
                <a:gd name="connsiteY39" fmla="*/ 19099 h 5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0453" h="58491">
                  <a:moveTo>
                    <a:pt x="40454" y="19099"/>
                  </a:moveTo>
                  <a:lnTo>
                    <a:pt x="38199" y="13529"/>
                  </a:lnTo>
                  <a:lnTo>
                    <a:pt x="38199" y="10213"/>
                  </a:lnTo>
                  <a:lnTo>
                    <a:pt x="34883" y="6765"/>
                  </a:lnTo>
                  <a:lnTo>
                    <a:pt x="31435" y="5703"/>
                  </a:lnTo>
                  <a:lnTo>
                    <a:pt x="26925" y="0"/>
                  </a:lnTo>
                  <a:lnTo>
                    <a:pt x="24670" y="3449"/>
                  </a:lnTo>
                  <a:lnTo>
                    <a:pt x="24670" y="5703"/>
                  </a:lnTo>
                  <a:lnTo>
                    <a:pt x="26925" y="10213"/>
                  </a:lnTo>
                  <a:lnTo>
                    <a:pt x="28119" y="13529"/>
                  </a:lnTo>
                  <a:lnTo>
                    <a:pt x="26925" y="19099"/>
                  </a:lnTo>
                  <a:lnTo>
                    <a:pt x="31435" y="22548"/>
                  </a:lnTo>
                  <a:lnTo>
                    <a:pt x="32628" y="24803"/>
                  </a:lnTo>
                  <a:lnTo>
                    <a:pt x="31435" y="29313"/>
                  </a:lnTo>
                  <a:lnTo>
                    <a:pt x="30373" y="32629"/>
                  </a:lnTo>
                  <a:lnTo>
                    <a:pt x="26925" y="34883"/>
                  </a:lnTo>
                  <a:lnTo>
                    <a:pt x="23609" y="29313"/>
                  </a:lnTo>
                  <a:lnTo>
                    <a:pt x="17906" y="23609"/>
                  </a:lnTo>
                  <a:lnTo>
                    <a:pt x="14590" y="16845"/>
                  </a:lnTo>
                  <a:lnTo>
                    <a:pt x="10080" y="11274"/>
                  </a:lnTo>
                  <a:lnTo>
                    <a:pt x="6632" y="11274"/>
                  </a:lnTo>
                  <a:lnTo>
                    <a:pt x="7826" y="18038"/>
                  </a:lnTo>
                  <a:lnTo>
                    <a:pt x="5571" y="22548"/>
                  </a:lnTo>
                  <a:lnTo>
                    <a:pt x="5571" y="29313"/>
                  </a:lnTo>
                  <a:lnTo>
                    <a:pt x="0" y="35944"/>
                  </a:lnTo>
                  <a:lnTo>
                    <a:pt x="2122" y="39392"/>
                  </a:lnTo>
                  <a:lnTo>
                    <a:pt x="6632" y="43902"/>
                  </a:lnTo>
                  <a:lnTo>
                    <a:pt x="12335" y="44964"/>
                  </a:lnTo>
                  <a:lnTo>
                    <a:pt x="13396" y="46157"/>
                  </a:lnTo>
                  <a:lnTo>
                    <a:pt x="16845" y="53983"/>
                  </a:lnTo>
                  <a:lnTo>
                    <a:pt x="24670" y="58492"/>
                  </a:lnTo>
                  <a:lnTo>
                    <a:pt x="26925" y="56237"/>
                  </a:lnTo>
                  <a:lnTo>
                    <a:pt x="24670" y="53983"/>
                  </a:lnTo>
                  <a:lnTo>
                    <a:pt x="21354" y="49473"/>
                  </a:lnTo>
                  <a:lnTo>
                    <a:pt x="30373" y="40454"/>
                  </a:lnTo>
                  <a:lnTo>
                    <a:pt x="34883" y="39392"/>
                  </a:lnTo>
                  <a:lnTo>
                    <a:pt x="35944" y="35944"/>
                  </a:lnTo>
                  <a:lnTo>
                    <a:pt x="37138" y="31567"/>
                  </a:lnTo>
                  <a:lnTo>
                    <a:pt x="40454" y="24803"/>
                  </a:lnTo>
                  <a:lnTo>
                    <a:pt x="40454" y="19099"/>
                  </a:lnTo>
                  <a:close/>
                </a:path>
              </a:pathLst>
            </a:custGeom>
            <a:grpFill/>
            <a:ln w="13251" cap="flat">
              <a:noFill/>
              <a:prstDash val="solid"/>
              <a:miter/>
            </a:ln>
          </p:spPr>
          <p:txBody>
            <a:bodyPr rtlCol="0" anchor="ctr"/>
            <a:lstStyle/>
            <a:p>
              <a:endParaRPr lang="en-FI" sz="816"/>
            </a:p>
          </p:txBody>
        </p:sp>
        <p:grpSp>
          <p:nvGrpSpPr>
            <p:cNvPr id="1180" name="Group 1179">
              <a:extLst>
                <a:ext uri="{FF2B5EF4-FFF2-40B4-BE49-F238E27FC236}">
                  <a16:creationId xmlns:a16="http://schemas.microsoft.com/office/drawing/2014/main" id="{75981CCB-CF8E-C8FA-A646-9FC394FE951C}"/>
                </a:ext>
              </a:extLst>
            </p:cNvPr>
            <p:cNvGrpSpPr/>
            <p:nvPr/>
          </p:nvGrpSpPr>
          <p:grpSpPr>
            <a:xfrm>
              <a:off x="2676496" y="13581452"/>
              <a:ext cx="209431" cy="214073"/>
              <a:chOff x="2676496" y="13581452"/>
              <a:chExt cx="209431" cy="214073"/>
            </a:xfrm>
            <a:grpFill/>
          </p:grpSpPr>
          <p:sp>
            <p:nvSpPr>
              <p:cNvPr id="1181" name="Freeform: Shape 1180">
                <a:extLst>
                  <a:ext uri="{FF2B5EF4-FFF2-40B4-BE49-F238E27FC236}">
                    <a16:creationId xmlns:a16="http://schemas.microsoft.com/office/drawing/2014/main" id="{780516F4-7783-3555-9C75-186A1BDADAD9}"/>
                  </a:ext>
                </a:extLst>
              </p:cNvPr>
              <p:cNvSpPr/>
              <p:nvPr/>
            </p:nvSpPr>
            <p:spPr>
              <a:xfrm>
                <a:off x="2707533" y="13706129"/>
                <a:ext cx="34883" cy="41647"/>
              </a:xfrm>
              <a:custGeom>
                <a:avLst/>
                <a:gdLst>
                  <a:gd name="connsiteX0" fmla="*/ 23609 w 34883"/>
                  <a:gd name="connsiteY0" fmla="*/ 39393 h 41647"/>
                  <a:gd name="connsiteX1" fmla="*/ 25864 w 34883"/>
                  <a:gd name="connsiteY1" fmla="*/ 40586 h 41647"/>
                  <a:gd name="connsiteX2" fmla="*/ 27058 w 34883"/>
                  <a:gd name="connsiteY2" fmla="*/ 41648 h 41647"/>
                  <a:gd name="connsiteX3" fmla="*/ 33822 w 34883"/>
                  <a:gd name="connsiteY3" fmla="*/ 39393 h 41647"/>
                  <a:gd name="connsiteX4" fmla="*/ 34883 w 34883"/>
                  <a:gd name="connsiteY4" fmla="*/ 34883 h 41647"/>
                  <a:gd name="connsiteX5" fmla="*/ 30373 w 34883"/>
                  <a:gd name="connsiteY5" fmla="*/ 30374 h 41647"/>
                  <a:gd name="connsiteX6" fmla="*/ 30373 w 34883"/>
                  <a:gd name="connsiteY6" fmla="*/ 23609 h 41647"/>
                  <a:gd name="connsiteX7" fmla="*/ 28119 w 34883"/>
                  <a:gd name="connsiteY7" fmla="*/ 20294 h 41647"/>
                  <a:gd name="connsiteX8" fmla="*/ 25864 w 34883"/>
                  <a:gd name="connsiteY8" fmla="*/ 14590 h 41647"/>
                  <a:gd name="connsiteX9" fmla="*/ 20293 w 34883"/>
                  <a:gd name="connsiteY9" fmla="*/ 6765 h 41647"/>
                  <a:gd name="connsiteX10" fmla="*/ 12468 w 34883"/>
                  <a:gd name="connsiteY10" fmla="*/ 2255 h 41647"/>
                  <a:gd name="connsiteX11" fmla="*/ 7958 w 34883"/>
                  <a:gd name="connsiteY11" fmla="*/ 0 h 41647"/>
                  <a:gd name="connsiteX12" fmla="*/ 5703 w 34883"/>
                  <a:gd name="connsiteY12" fmla="*/ 4510 h 41647"/>
                  <a:gd name="connsiteX13" fmla="*/ 3448 w 34883"/>
                  <a:gd name="connsiteY13" fmla="*/ 6765 h 41647"/>
                  <a:gd name="connsiteX14" fmla="*/ 0 w 34883"/>
                  <a:gd name="connsiteY14" fmla="*/ 15784 h 41647"/>
                  <a:gd name="connsiteX15" fmla="*/ 4510 w 34883"/>
                  <a:gd name="connsiteY15" fmla="*/ 27058 h 41647"/>
                  <a:gd name="connsiteX16" fmla="*/ 5703 w 34883"/>
                  <a:gd name="connsiteY16" fmla="*/ 28119 h 41647"/>
                  <a:gd name="connsiteX17" fmla="*/ 9019 w 34883"/>
                  <a:gd name="connsiteY17" fmla="*/ 28119 h 41647"/>
                  <a:gd name="connsiteX18" fmla="*/ 15784 w 34883"/>
                  <a:gd name="connsiteY18" fmla="*/ 29313 h 41647"/>
                  <a:gd name="connsiteX19" fmla="*/ 20293 w 34883"/>
                  <a:gd name="connsiteY19" fmla="*/ 32629 h 41647"/>
                  <a:gd name="connsiteX20" fmla="*/ 20293 w 34883"/>
                  <a:gd name="connsiteY20" fmla="*/ 37138 h 41647"/>
                  <a:gd name="connsiteX21" fmla="*/ 23609 w 34883"/>
                  <a:gd name="connsiteY21" fmla="*/ 39393 h 4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883" h="41647">
                    <a:moveTo>
                      <a:pt x="23609" y="39393"/>
                    </a:moveTo>
                    <a:lnTo>
                      <a:pt x="25864" y="40586"/>
                    </a:lnTo>
                    <a:lnTo>
                      <a:pt x="27058" y="41648"/>
                    </a:lnTo>
                    <a:lnTo>
                      <a:pt x="33822" y="39393"/>
                    </a:lnTo>
                    <a:lnTo>
                      <a:pt x="34883" y="34883"/>
                    </a:lnTo>
                    <a:lnTo>
                      <a:pt x="30373" y="30374"/>
                    </a:lnTo>
                    <a:lnTo>
                      <a:pt x="30373" y="23609"/>
                    </a:lnTo>
                    <a:lnTo>
                      <a:pt x="28119" y="20294"/>
                    </a:lnTo>
                    <a:lnTo>
                      <a:pt x="25864" y="14590"/>
                    </a:lnTo>
                    <a:lnTo>
                      <a:pt x="20293" y="6765"/>
                    </a:lnTo>
                    <a:lnTo>
                      <a:pt x="12468" y="2255"/>
                    </a:lnTo>
                    <a:lnTo>
                      <a:pt x="7958" y="0"/>
                    </a:lnTo>
                    <a:lnTo>
                      <a:pt x="5703" y="4510"/>
                    </a:lnTo>
                    <a:lnTo>
                      <a:pt x="3448" y="6765"/>
                    </a:lnTo>
                    <a:lnTo>
                      <a:pt x="0" y="15784"/>
                    </a:lnTo>
                    <a:lnTo>
                      <a:pt x="4510" y="27058"/>
                    </a:lnTo>
                    <a:lnTo>
                      <a:pt x="5703" y="28119"/>
                    </a:lnTo>
                    <a:lnTo>
                      <a:pt x="9019" y="28119"/>
                    </a:lnTo>
                    <a:lnTo>
                      <a:pt x="15784" y="29313"/>
                    </a:lnTo>
                    <a:lnTo>
                      <a:pt x="20293" y="32629"/>
                    </a:lnTo>
                    <a:lnTo>
                      <a:pt x="20293" y="37138"/>
                    </a:lnTo>
                    <a:lnTo>
                      <a:pt x="23609" y="39393"/>
                    </a:lnTo>
                    <a:close/>
                  </a:path>
                </a:pathLst>
              </a:custGeom>
              <a:grpFill/>
              <a:ln w="13251" cap="flat">
                <a:noFill/>
                <a:prstDash val="solid"/>
                <a:miter/>
              </a:ln>
            </p:spPr>
            <p:txBody>
              <a:bodyPr rtlCol="0" anchor="ctr"/>
              <a:lstStyle/>
              <a:p>
                <a:endParaRPr lang="en-FI" sz="816"/>
              </a:p>
            </p:txBody>
          </p:sp>
          <p:sp>
            <p:nvSpPr>
              <p:cNvPr id="1182" name="Freeform: Shape 1181">
                <a:extLst>
                  <a:ext uri="{FF2B5EF4-FFF2-40B4-BE49-F238E27FC236}">
                    <a16:creationId xmlns:a16="http://schemas.microsoft.com/office/drawing/2014/main" id="{AA3DDAF8-545D-5304-29FB-A2679CBEC8B7}"/>
                  </a:ext>
                </a:extLst>
              </p:cNvPr>
              <p:cNvSpPr/>
              <p:nvPr/>
            </p:nvSpPr>
            <p:spPr>
              <a:xfrm>
                <a:off x="2735651" y="13690345"/>
                <a:ext cx="25996" cy="50666"/>
              </a:xfrm>
              <a:custGeom>
                <a:avLst/>
                <a:gdLst>
                  <a:gd name="connsiteX0" fmla="*/ 22548 w 25996"/>
                  <a:gd name="connsiteY0" fmla="*/ 12468 h 50666"/>
                  <a:gd name="connsiteX1" fmla="*/ 25996 w 25996"/>
                  <a:gd name="connsiteY1" fmla="*/ 10213 h 50666"/>
                  <a:gd name="connsiteX2" fmla="*/ 25996 w 25996"/>
                  <a:gd name="connsiteY2" fmla="*/ 5704 h 50666"/>
                  <a:gd name="connsiteX3" fmla="*/ 20293 w 25996"/>
                  <a:gd name="connsiteY3" fmla="*/ 3449 h 50666"/>
                  <a:gd name="connsiteX4" fmla="*/ 15784 w 25996"/>
                  <a:gd name="connsiteY4" fmla="*/ 0 h 50666"/>
                  <a:gd name="connsiteX5" fmla="*/ 9019 w 25996"/>
                  <a:gd name="connsiteY5" fmla="*/ 1194 h 50666"/>
                  <a:gd name="connsiteX6" fmla="*/ 5703 w 25996"/>
                  <a:gd name="connsiteY6" fmla="*/ 0 h 50666"/>
                  <a:gd name="connsiteX7" fmla="*/ 2255 w 25996"/>
                  <a:gd name="connsiteY7" fmla="*/ 3449 h 50666"/>
                  <a:gd name="connsiteX8" fmla="*/ 0 w 25996"/>
                  <a:gd name="connsiteY8" fmla="*/ 4510 h 50666"/>
                  <a:gd name="connsiteX9" fmla="*/ 0 w 25996"/>
                  <a:gd name="connsiteY9" fmla="*/ 11274 h 50666"/>
                  <a:gd name="connsiteX10" fmla="*/ 2255 w 25996"/>
                  <a:gd name="connsiteY10" fmla="*/ 14723 h 50666"/>
                  <a:gd name="connsiteX11" fmla="*/ 3449 w 25996"/>
                  <a:gd name="connsiteY11" fmla="*/ 16978 h 50666"/>
                  <a:gd name="connsiteX12" fmla="*/ 5703 w 25996"/>
                  <a:gd name="connsiteY12" fmla="*/ 23742 h 50666"/>
                  <a:gd name="connsiteX13" fmla="*/ 6764 w 25996"/>
                  <a:gd name="connsiteY13" fmla="*/ 30374 h 50666"/>
                  <a:gd name="connsiteX14" fmla="*/ 7958 w 25996"/>
                  <a:gd name="connsiteY14" fmla="*/ 38332 h 50666"/>
                  <a:gd name="connsiteX15" fmla="*/ 9019 w 25996"/>
                  <a:gd name="connsiteY15" fmla="*/ 42842 h 50666"/>
                  <a:gd name="connsiteX16" fmla="*/ 13529 w 25996"/>
                  <a:gd name="connsiteY16" fmla="*/ 48412 h 50666"/>
                  <a:gd name="connsiteX17" fmla="*/ 18038 w 25996"/>
                  <a:gd name="connsiteY17" fmla="*/ 50667 h 50666"/>
                  <a:gd name="connsiteX18" fmla="*/ 23742 w 25996"/>
                  <a:gd name="connsiteY18" fmla="*/ 48412 h 50666"/>
                  <a:gd name="connsiteX19" fmla="*/ 23742 w 25996"/>
                  <a:gd name="connsiteY19" fmla="*/ 45096 h 50666"/>
                  <a:gd name="connsiteX20" fmla="*/ 22548 w 25996"/>
                  <a:gd name="connsiteY20" fmla="*/ 37138 h 50666"/>
                  <a:gd name="connsiteX21" fmla="*/ 22548 w 25996"/>
                  <a:gd name="connsiteY21" fmla="*/ 25864 h 50666"/>
                  <a:gd name="connsiteX22" fmla="*/ 21487 w 25996"/>
                  <a:gd name="connsiteY22" fmla="*/ 21488 h 50666"/>
                  <a:gd name="connsiteX23" fmla="*/ 19232 w 25996"/>
                  <a:gd name="connsiteY23" fmla="*/ 18039 h 50666"/>
                  <a:gd name="connsiteX24" fmla="*/ 14723 w 25996"/>
                  <a:gd name="connsiteY24" fmla="*/ 13529 h 50666"/>
                  <a:gd name="connsiteX25" fmla="*/ 13529 w 25996"/>
                  <a:gd name="connsiteY25" fmla="*/ 6765 h 50666"/>
                  <a:gd name="connsiteX26" fmla="*/ 18038 w 25996"/>
                  <a:gd name="connsiteY26" fmla="*/ 7959 h 50666"/>
                  <a:gd name="connsiteX27" fmla="*/ 22548 w 25996"/>
                  <a:gd name="connsiteY27" fmla="*/ 12468 h 5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996" h="50666">
                    <a:moveTo>
                      <a:pt x="22548" y="12468"/>
                    </a:moveTo>
                    <a:lnTo>
                      <a:pt x="25996" y="10213"/>
                    </a:lnTo>
                    <a:lnTo>
                      <a:pt x="25996" y="5704"/>
                    </a:lnTo>
                    <a:lnTo>
                      <a:pt x="20293" y="3449"/>
                    </a:lnTo>
                    <a:lnTo>
                      <a:pt x="15784" y="0"/>
                    </a:lnTo>
                    <a:lnTo>
                      <a:pt x="9019" y="1194"/>
                    </a:lnTo>
                    <a:lnTo>
                      <a:pt x="5703" y="0"/>
                    </a:lnTo>
                    <a:lnTo>
                      <a:pt x="2255" y="3449"/>
                    </a:lnTo>
                    <a:lnTo>
                      <a:pt x="0" y="4510"/>
                    </a:lnTo>
                    <a:lnTo>
                      <a:pt x="0" y="11274"/>
                    </a:lnTo>
                    <a:lnTo>
                      <a:pt x="2255" y="14723"/>
                    </a:lnTo>
                    <a:lnTo>
                      <a:pt x="3449" y="16978"/>
                    </a:lnTo>
                    <a:lnTo>
                      <a:pt x="5703" y="23742"/>
                    </a:lnTo>
                    <a:lnTo>
                      <a:pt x="6764" y="30374"/>
                    </a:lnTo>
                    <a:lnTo>
                      <a:pt x="7958" y="38332"/>
                    </a:lnTo>
                    <a:lnTo>
                      <a:pt x="9019" y="42842"/>
                    </a:lnTo>
                    <a:lnTo>
                      <a:pt x="13529" y="48412"/>
                    </a:lnTo>
                    <a:lnTo>
                      <a:pt x="18038" y="50667"/>
                    </a:lnTo>
                    <a:lnTo>
                      <a:pt x="23742" y="48412"/>
                    </a:lnTo>
                    <a:lnTo>
                      <a:pt x="23742" y="45096"/>
                    </a:lnTo>
                    <a:lnTo>
                      <a:pt x="22548" y="37138"/>
                    </a:lnTo>
                    <a:lnTo>
                      <a:pt x="22548" y="25864"/>
                    </a:lnTo>
                    <a:lnTo>
                      <a:pt x="21487" y="21488"/>
                    </a:lnTo>
                    <a:lnTo>
                      <a:pt x="19232" y="18039"/>
                    </a:lnTo>
                    <a:lnTo>
                      <a:pt x="14723" y="13529"/>
                    </a:lnTo>
                    <a:lnTo>
                      <a:pt x="13529" y="6765"/>
                    </a:lnTo>
                    <a:lnTo>
                      <a:pt x="18038" y="7959"/>
                    </a:lnTo>
                    <a:lnTo>
                      <a:pt x="22548" y="12468"/>
                    </a:lnTo>
                    <a:close/>
                  </a:path>
                </a:pathLst>
              </a:custGeom>
              <a:grpFill/>
              <a:ln w="13251" cap="flat">
                <a:noFill/>
                <a:prstDash val="solid"/>
                <a:miter/>
              </a:ln>
            </p:spPr>
            <p:txBody>
              <a:bodyPr rtlCol="0" anchor="ctr"/>
              <a:lstStyle/>
              <a:p>
                <a:endParaRPr lang="en-FI" sz="816"/>
              </a:p>
            </p:txBody>
          </p:sp>
          <p:sp>
            <p:nvSpPr>
              <p:cNvPr id="1183" name="Freeform: Shape 1182">
                <a:extLst>
                  <a:ext uri="{FF2B5EF4-FFF2-40B4-BE49-F238E27FC236}">
                    <a16:creationId xmlns:a16="http://schemas.microsoft.com/office/drawing/2014/main" id="{1E9D789B-8115-164F-C430-782E3C7CD935}"/>
                  </a:ext>
                </a:extLst>
              </p:cNvPr>
              <p:cNvSpPr/>
              <p:nvPr/>
            </p:nvSpPr>
            <p:spPr>
              <a:xfrm>
                <a:off x="2762709" y="13719658"/>
                <a:ext cx="22548" cy="33821"/>
              </a:xfrm>
              <a:custGeom>
                <a:avLst/>
                <a:gdLst>
                  <a:gd name="connsiteX0" fmla="*/ 7826 w 22548"/>
                  <a:gd name="connsiteY0" fmla="*/ 32629 h 33821"/>
                  <a:gd name="connsiteX1" fmla="*/ 16845 w 22548"/>
                  <a:gd name="connsiteY1" fmla="*/ 33822 h 33821"/>
                  <a:gd name="connsiteX2" fmla="*/ 21354 w 22548"/>
                  <a:gd name="connsiteY2" fmla="*/ 30373 h 33821"/>
                  <a:gd name="connsiteX3" fmla="*/ 22548 w 22548"/>
                  <a:gd name="connsiteY3" fmla="*/ 28119 h 33821"/>
                  <a:gd name="connsiteX4" fmla="*/ 20293 w 22548"/>
                  <a:gd name="connsiteY4" fmla="*/ 21354 h 33821"/>
                  <a:gd name="connsiteX5" fmla="*/ 14590 w 22548"/>
                  <a:gd name="connsiteY5" fmla="*/ 13529 h 33821"/>
                  <a:gd name="connsiteX6" fmla="*/ 9019 w 22548"/>
                  <a:gd name="connsiteY6" fmla="*/ 4510 h 33821"/>
                  <a:gd name="connsiteX7" fmla="*/ 3449 w 22548"/>
                  <a:gd name="connsiteY7" fmla="*/ 0 h 33821"/>
                  <a:gd name="connsiteX8" fmla="*/ 0 w 22548"/>
                  <a:gd name="connsiteY8" fmla="*/ 7826 h 33821"/>
                  <a:gd name="connsiteX9" fmla="*/ 0 w 22548"/>
                  <a:gd name="connsiteY9" fmla="*/ 14590 h 33821"/>
                  <a:gd name="connsiteX10" fmla="*/ 3449 w 22548"/>
                  <a:gd name="connsiteY10" fmla="*/ 28119 h 33821"/>
                  <a:gd name="connsiteX11" fmla="*/ 7826 w 22548"/>
                  <a:gd name="connsiteY11" fmla="*/ 32629 h 3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48" h="33821">
                    <a:moveTo>
                      <a:pt x="7826" y="32629"/>
                    </a:moveTo>
                    <a:lnTo>
                      <a:pt x="16845" y="33822"/>
                    </a:lnTo>
                    <a:lnTo>
                      <a:pt x="21354" y="30373"/>
                    </a:lnTo>
                    <a:lnTo>
                      <a:pt x="22548" y="28119"/>
                    </a:lnTo>
                    <a:lnTo>
                      <a:pt x="20293" y="21354"/>
                    </a:lnTo>
                    <a:lnTo>
                      <a:pt x="14590" y="13529"/>
                    </a:lnTo>
                    <a:lnTo>
                      <a:pt x="9019" y="4510"/>
                    </a:lnTo>
                    <a:lnTo>
                      <a:pt x="3449" y="0"/>
                    </a:lnTo>
                    <a:lnTo>
                      <a:pt x="0" y="7826"/>
                    </a:lnTo>
                    <a:lnTo>
                      <a:pt x="0" y="14590"/>
                    </a:lnTo>
                    <a:lnTo>
                      <a:pt x="3449" y="28119"/>
                    </a:lnTo>
                    <a:lnTo>
                      <a:pt x="7826" y="32629"/>
                    </a:lnTo>
                    <a:close/>
                  </a:path>
                </a:pathLst>
              </a:custGeom>
              <a:grpFill/>
              <a:ln w="13251" cap="flat">
                <a:noFill/>
                <a:prstDash val="solid"/>
                <a:miter/>
              </a:ln>
            </p:spPr>
            <p:txBody>
              <a:bodyPr rtlCol="0" anchor="ctr"/>
              <a:lstStyle/>
              <a:p>
                <a:endParaRPr lang="en-FI" sz="816"/>
              </a:p>
            </p:txBody>
          </p:sp>
          <p:sp>
            <p:nvSpPr>
              <p:cNvPr id="1184" name="Freeform: Shape 1183">
                <a:extLst>
                  <a:ext uri="{FF2B5EF4-FFF2-40B4-BE49-F238E27FC236}">
                    <a16:creationId xmlns:a16="http://schemas.microsoft.com/office/drawing/2014/main" id="{74599314-DB53-3687-7CF8-4A779B92FD72}"/>
                  </a:ext>
                </a:extLst>
              </p:cNvPr>
              <p:cNvSpPr/>
              <p:nvPr/>
            </p:nvSpPr>
            <p:spPr>
              <a:xfrm>
                <a:off x="2676496" y="13581452"/>
                <a:ext cx="209431" cy="214073"/>
              </a:xfrm>
              <a:custGeom>
                <a:avLst/>
                <a:gdLst>
                  <a:gd name="connsiteX0" fmla="*/ 178527 w 209431"/>
                  <a:gd name="connsiteY0" fmla="*/ 29047 h 214073"/>
                  <a:gd name="connsiteX1" fmla="*/ 174017 w 209431"/>
                  <a:gd name="connsiteY1" fmla="*/ 29047 h 214073"/>
                  <a:gd name="connsiteX2" fmla="*/ 169508 w 209431"/>
                  <a:gd name="connsiteY2" fmla="*/ 33556 h 214073"/>
                  <a:gd name="connsiteX3" fmla="*/ 160489 w 209431"/>
                  <a:gd name="connsiteY3" fmla="*/ 44831 h 214073"/>
                  <a:gd name="connsiteX4" fmla="*/ 148153 w 209431"/>
                  <a:gd name="connsiteY4" fmla="*/ 51595 h 214073"/>
                  <a:gd name="connsiteX5" fmla="*/ 142450 w 209431"/>
                  <a:gd name="connsiteY5" fmla="*/ 51595 h 214073"/>
                  <a:gd name="connsiteX6" fmla="*/ 135686 w 209431"/>
                  <a:gd name="connsiteY6" fmla="*/ 52656 h 214073"/>
                  <a:gd name="connsiteX7" fmla="*/ 125605 w 209431"/>
                  <a:gd name="connsiteY7" fmla="*/ 41382 h 214073"/>
                  <a:gd name="connsiteX8" fmla="*/ 123351 w 209431"/>
                  <a:gd name="connsiteY8" fmla="*/ 39128 h 214073"/>
                  <a:gd name="connsiteX9" fmla="*/ 118841 w 209431"/>
                  <a:gd name="connsiteY9" fmla="*/ 31302 h 214073"/>
                  <a:gd name="connsiteX10" fmla="*/ 116586 w 209431"/>
                  <a:gd name="connsiteY10" fmla="*/ 31302 h 214073"/>
                  <a:gd name="connsiteX11" fmla="*/ 111016 w 209431"/>
                  <a:gd name="connsiteY11" fmla="*/ 32363 h 214073"/>
                  <a:gd name="connsiteX12" fmla="*/ 108761 w 209431"/>
                  <a:gd name="connsiteY12" fmla="*/ 29047 h 214073"/>
                  <a:gd name="connsiteX13" fmla="*/ 104251 w 209431"/>
                  <a:gd name="connsiteY13" fmla="*/ 25731 h 214073"/>
                  <a:gd name="connsiteX14" fmla="*/ 100935 w 209431"/>
                  <a:gd name="connsiteY14" fmla="*/ 26792 h 214073"/>
                  <a:gd name="connsiteX15" fmla="*/ 98681 w 209431"/>
                  <a:gd name="connsiteY15" fmla="*/ 27986 h 214073"/>
                  <a:gd name="connsiteX16" fmla="*/ 93110 w 209431"/>
                  <a:gd name="connsiteY16" fmla="*/ 29047 h 214073"/>
                  <a:gd name="connsiteX17" fmla="*/ 90855 w 209431"/>
                  <a:gd name="connsiteY17" fmla="*/ 27986 h 214073"/>
                  <a:gd name="connsiteX18" fmla="*/ 90855 w 209431"/>
                  <a:gd name="connsiteY18" fmla="*/ 24537 h 214073"/>
                  <a:gd name="connsiteX19" fmla="*/ 77326 w 209431"/>
                  <a:gd name="connsiteY19" fmla="*/ 29047 h 214073"/>
                  <a:gd name="connsiteX20" fmla="*/ 68307 w 209431"/>
                  <a:gd name="connsiteY20" fmla="*/ 27986 h 214073"/>
                  <a:gd name="connsiteX21" fmla="*/ 61543 w 209431"/>
                  <a:gd name="connsiteY21" fmla="*/ 30240 h 214073"/>
                  <a:gd name="connsiteX22" fmla="*/ 57033 w 209431"/>
                  <a:gd name="connsiteY22" fmla="*/ 31302 h 214073"/>
                  <a:gd name="connsiteX23" fmla="*/ 55972 w 209431"/>
                  <a:gd name="connsiteY23" fmla="*/ 30240 h 214073"/>
                  <a:gd name="connsiteX24" fmla="*/ 59288 w 209431"/>
                  <a:gd name="connsiteY24" fmla="*/ 17905 h 214073"/>
                  <a:gd name="connsiteX25" fmla="*/ 43504 w 209431"/>
                  <a:gd name="connsiteY25" fmla="*/ 12202 h 214073"/>
                  <a:gd name="connsiteX26" fmla="*/ 37934 w 209431"/>
                  <a:gd name="connsiteY26" fmla="*/ 13396 h 214073"/>
                  <a:gd name="connsiteX27" fmla="*/ 31169 w 209431"/>
                  <a:gd name="connsiteY27" fmla="*/ 18967 h 214073"/>
                  <a:gd name="connsiteX28" fmla="*/ 28914 w 209431"/>
                  <a:gd name="connsiteY28" fmla="*/ 17905 h 214073"/>
                  <a:gd name="connsiteX29" fmla="*/ 27853 w 209431"/>
                  <a:gd name="connsiteY29" fmla="*/ 16712 h 214073"/>
                  <a:gd name="connsiteX30" fmla="*/ 24537 w 209431"/>
                  <a:gd name="connsiteY30" fmla="*/ 18967 h 214073"/>
                  <a:gd name="connsiteX31" fmla="*/ 21222 w 209431"/>
                  <a:gd name="connsiteY31" fmla="*/ 18967 h 214073"/>
                  <a:gd name="connsiteX32" fmla="*/ 12202 w 209431"/>
                  <a:gd name="connsiteY32" fmla="*/ 14457 h 214073"/>
                  <a:gd name="connsiteX33" fmla="*/ 12202 w 209431"/>
                  <a:gd name="connsiteY33" fmla="*/ 13396 h 214073"/>
                  <a:gd name="connsiteX34" fmla="*/ 14457 w 209431"/>
                  <a:gd name="connsiteY34" fmla="*/ 11141 h 214073"/>
                  <a:gd name="connsiteX35" fmla="*/ 13264 w 209431"/>
                  <a:gd name="connsiteY35" fmla="*/ 11141 h 214073"/>
                  <a:gd name="connsiteX36" fmla="*/ 11009 w 209431"/>
                  <a:gd name="connsiteY36" fmla="*/ 10080 h 214073"/>
                  <a:gd name="connsiteX37" fmla="*/ 11009 w 209431"/>
                  <a:gd name="connsiteY37" fmla="*/ 3316 h 214073"/>
                  <a:gd name="connsiteX38" fmla="*/ 8754 w 209431"/>
                  <a:gd name="connsiteY38" fmla="*/ 0 h 214073"/>
                  <a:gd name="connsiteX39" fmla="*/ 5438 w 209431"/>
                  <a:gd name="connsiteY39" fmla="*/ 5570 h 214073"/>
                  <a:gd name="connsiteX40" fmla="*/ 4377 w 209431"/>
                  <a:gd name="connsiteY40" fmla="*/ 6632 h 214073"/>
                  <a:gd name="connsiteX41" fmla="*/ 3316 w 209431"/>
                  <a:gd name="connsiteY41" fmla="*/ 13396 h 214073"/>
                  <a:gd name="connsiteX42" fmla="*/ 4377 w 209431"/>
                  <a:gd name="connsiteY42" fmla="*/ 16712 h 214073"/>
                  <a:gd name="connsiteX43" fmla="*/ 3316 w 209431"/>
                  <a:gd name="connsiteY43" fmla="*/ 20160 h 214073"/>
                  <a:gd name="connsiteX44" fmla="*/ 0 w 209431"/>
                  <a:gd name="connsiteY44" fmla="*/ 21221 h 214073"/>
                  <a:gd name="connsiteX45" fmla="*/ 0 w 209431"/>
                  <a:gd name="connsiteY45" fmla="*/ 22283 h 214073"/>
                  <a:gd name="connsiteX46" fmla="*/ 1061 w 209431"/>
                  <a:gd name="connsiteY46" fmla="*/ 22283 h 214073"/>
                  <a:gd name="connsiteX47" fmla="*/ 2122 w 209431"/>
                  <a:gd name="connsiteY47" fmla="*/ 24537 h 214073"/>
                  <a:gd name="connsiteX48" fmla="*/ 3183 w 209431"/>
                  <a:gd name="connsiteY48" fmla="*/ 29047 h 214073"/>
                  <a:gd name="connsiteX49" fmla="*/ 5438 w 209431"/>
                  <a:gd name="connsiteY49" fmla="*/ 31302 h 214073"/>
                  <a:gd name="connsiteX50" fmla="*/ 9948 w 209431"/>
                  <a:gd name="connsiteY50" fmla="*/ 32363 h 214073"/>
                  <a:gd name="connsiteX51" fmla="*/ 8887 w 209431"/>
                  <a:gd name="connsiteY51" fmla="*/ 39128 h 214073"/>
                  <a:gd name="connsiteX52" fmla="*/ 7826 w 209431"/>
                  <a:gd name="connsiteY52" fmla="*/ 44698 h 214073"/>
                  <a:gd name="connsiteX53" fmla="*/ 3316 w 209431"/>
                  <a:gd name="connsiteY53" fmla="*/ 46953 h 214073"/>
                  <a:gd name="connsiteX54" fmla="*/ 1061 w 209431"/>
                  <a:gd name="connsiteY54" fmla="*/ 44698 h 214073"/>
                  <a:gd name="connsiteX55" fmla="*/ 0 w 209431"/>
                  <a:gd name="connsiteY55" fmla="*/ 44698 h 214073"/>
                  <a:gd name="connsiteX56" fmla="*/ 1061 w 209431"/>
                  <a:gd name="connsiteY56" fmla="*/ 48147 h 214073"/>
                  <a:gd name="connsiteX57" fmla="*/ 4377 w 209431"/>
                  <a:gd name="connsiteY57" fmla="*/ 50401 h 214073"/>
                  <a:gd name="connsiteX58" fmla="*/ 6632 w 209431"/>
                  <a:gd name="connsiteY58" fmla="*/ 51595 h 214073"/>
                  <a:gd name="connsiteX59" fmla="*/ 8887 w 209431"/>
                  <a:gd name="connsiteY59" fmla="*/ 54911 h 214073"/>
                  <a:gd name="connsiteX60" fmla="*/ 13396 w 209431"/>
                  <a:gd name="connsiteY60" fmla="*/ 59420 h 214073"/>
                  <a:gd name="connsiteX61" fmla="*/ 15651 w 209431"/>
                  <a:gd name="connsiteY61" fmla="*/ 62736 h 214073"/>
                  <a:gd name="connsiteX62" fmla="*/ 14590 w 209431"/>
                  <a:gd name="connsiteY62" fmla="*/ 67246 h 214073"/>
                  <a:gd name="connsiteX63" fmla="*/ 20161 w 209431"/>
                  <a:gd name="connsiteY63" fmla="*/ 70562 h 214073"/>
                  <a:gd name="connsiteX64" fmla="*/ 23476 w 209431"/>
                  <a:gd name="connsiteY64" fmla="*/ 72817 h 214073"/>
                  <a:gd name="connsiteX65" fmla="*/ 24537 w 209431"/>
                  <a:gd name="connsiteY65" fmla="*/ 75071 h 214073"/>
                  <a:gd name="connsiteX66" fmla="*/ 24537 w 209431"/>
                  <a:gd name="connsiteY66" fmla="*/ 81836 h 214073"/>
                  <a:gd name="connsiteX67" fmla="*/ 27853 w 209431"/>
                  <a:gd name="connsiteY67" fmla="*/ 79581 h 214073"/>
                  <a:gd name="connsiteX68" fmla="*/ 33424 w 209431"/>
                  <a:gd name="connsiteY68" fmla="*/ 78387 h 214073"/>
                  <a:gd name="connsiteX69" fmla="*/ 37934 w 209431"/>
                  <a:gd name="connsiteY69" fmla="*/ 81836 h 214073"/>
                  <a:gd name="connsiteX70" fmla="*/ 43504 w 209431"/>
                  <a:gd name="connsiteY70" fmla="*/ 84090 h 214073"/>
                  <a:gd name="connsiteX71" fmla="*/ 45759 w 209431"/>
                  <a:gd name="connsiteY71" fmla="*/ 84090 h 214073"/>
                  <a:gd name="connsiteX72" fmla="*/ 52524 w 209431"/>
                  <a:gd name="connsiteY72" fmla="*/ 88600 h 214073"/>
                  <a:gd name="connsiteX73" fmla="*/ 58094 w 209431"/>
                  <a:gd name="connsiteY73" fmla="*/ 92049 h 214073"/>
                  <a:gd name="connsiteX74" fmla="*/ 59155 w 209431"/>
                  <a:gd name="connsiteY74" fmla="*/ 90855 h 214073"/>
                  <a:gd name="connsiteX75" fmla="*/ 55839 w 209431"/>
                  <a:gd name="connsiteY75" fmla="*/ 86346 h 214073"/>
                  <a:gd name="connsiteX76" fmla="*/ 55839 w 209431"/>
                  <a:gd name="connsiteY76" fmla="*/ 80642 h 214073"/>
                  <a:gd name="connsiteX77" fmla="*/ 50269 w 209431"/>
                  <a:gd name="connsiteY77" fmla="*/ 78387 h 214073"/>
                  <a:gd name="connsiteX78" fmla="*/ 43504 w 209431"/>
                  <a:gd name="connsiteY78" fmla="*/ 77327 h 214073"/>
                  <a:gd name="connsiteX79" fmla="*/ 48014 w 209431"/>
                  <a:gd name="connsiteY79" fmla="*/ 75071 h 214073"/>
                  <a:gd name="connsiteX80" fmla="*/ 53585 w 209431"/>
                  <a:gd name="connsiteY80" fmla="*/ 74011 h 214073"/>
                  <a:gd name="connsiteX81" fmla="*/ 56900 w 209431"/>
                  <a:gd name="connsiteY81" fmla="*/ 72817 h 214073"/>
                  <a:gd name="connsiteX82" fmla="*/ 59155 w 209431"/>
                  <a:gd name="connsiteY82" fmla="*/ 63797 h 214073"/>
                  <a:gd name="connsiteX83" fmla="*/ 64726 w 209431"/>
                  <a:gd name="connsiteY83" fmla="*/ 62603 h 214073"/>
                  <a:gd name="connsiteX84" fmla="*/ 72551 w 209431"/>
                  <a:gd name="connsiteY84" fmla="*/ 64859 h 214073"/>
                  <a:gd name="connsiteX85" fmla="*/ 77061 w 209431"/>
                  <a:gd name="connsiteY85" fmla="*/ 62603 h 214073"/>
                  <a:gd name="connsiteX86" fmla="*/ 82632 w 209431"/>
                  <a:gd name="connsiteY86" fmla="*/ 67113 h 214073"/>
                  <a:gd name="connsiteX87" fmla="*/ 82632 w 209431"/>
                  <a:gd name="connsiteY87" fmla="*/ 70429 h 214073"/>
                  <a:gd name="connsiteX88" fmla="*/ 75867 w 209431"/>
                  <a:gd name="connsiteY88" fmla="*/ 68175 h 214073"/>
                  <a:gd name="connsiteX89" fmla="*/ 70297 w 209431"/>
                  <a:gd name="connsiteY89" fmla="*/ 71622 h 214073"/>
                  <a:gd name="connsiteX90" fmla="*/ 61277 w 209431"/>
                  <a:gd name="connsiteY90" fmla="*/ 76132 h 214073"/>
                  <a:gd name="connsiteX91" fmla="*/ 60084 w 209431"/>
                  <a:gd name="connsiteY91" fmla="*/ 81703 h 214073"/>
                  <a:gd name="connsiteX92" fmla="*/ 62339 w 209431"/>
                  <a:gd name="connsiteY92" fmla="*/ 87274 h 214073"/>
                  <a:gd name="connsiteX93" fmla="*/ 65654 w 209431"/>
                  <a:gd name="connsiteY93" fmla="*/ 91783 h 214073"/>
                  <a:gd name="connsiteX94" fmla="*/ 68970 w 209431"/>
                  <a:gd name="connsiteY94" fmla="*/ 98548 h 214073"/>
                  <a:gd name="connsiteX95" fmla="*/ 74541 w 209431"/>
                  <a:gd name="connsiteY95" fmla="*/ 105312 h 214073"/>
                  <a:gd name="connsiteX96" fmla="*/ 79051 w 209431"/>
                  <a:gd name="connsiteY96" fmla="*/ 106373 h 214073"/>
                  <a:gd name="connsiteX97" fmla="*/ 86876 w 209431"/>
                  <a:gd name="connsiteY97" fmla="*/ 108628 h 214073"/>
                  <a:gd name="connsiteX98" fmla="*/ 90192 w 209431"/>
                  <a:gd name="connsiteY98" fmla="*/ 109821 h 214073"/>
                  <a:gd name="connsiteX99" fmla="*/ 89131 w 209431"/>
                  <a:gd name="connsiteY99" fmla="*/ 118841 h 214073"/>
                  <a:gd name="connsiteX100" fmla="*/ 91386 w 209431"/>
                  <a:gd name="connsiteY100" fmla="*/ 123351 h 214073"/>
                  <a:gd name="connsiteX101" fmla="*/ 93640 w 209431"/>
                  <a:gd name="connsiteY101" fmla="*/ 123351 h 214073"/>
                  <a:gd name="connsiteX102" fmla="*/ 95895 w 209431"/>
                  <a:gd name="connsiteY102" fmla="*/ 130115 h 214073"/>
                  <a:gd name="connsiteX103" fmla="*/ 94834 w 209431"/>
                  <a:gd name="connsiteY103" fmla="*/ 135686 h 214073"/>
                  <a:gd name="connsiteX104" fmla="*/ 98150 w 209431"/>
                  <a:gd name="connsiteY104" fmla="*/ 139001 h 214073"/>
                  <a:gd name="connsiteX105" fmla="*/ 103721 w 209431"/>
                  <a:gd name="connsiteY105" fmla="*/ 145766 h 214073"/>
                  <a:gd name="connsiteX106" fmla="*/ 108230 w 209431"/>
                  <a:gd name="connsiteY106" fmla="*/ 152530 h 214073"/>
                  <a:gd name="connsiteX107" fmla="*/ 111546 w 209431"/>
                  <a:gd name="connsiteY107" fmla="*/ 154785 h 214073"/>
                  <a:gd name="connsiteX108" fmla="*/ 112607 w 209431"/>
                  <a:gd name="connsiteY108" fmla="*/ 159295 h 214073"/>
                  <a:gd name="connsiteX109" fmla="*/ 113668 w 209431"/>
                  <a:gd name="connsiteY109" fmla="*/ 162611 h 214073"/>
                  <a:gd name="connsiteX110" fmla="*/ 115923 w 209431"/>
                  <a:gd name="connsiteY110" fmla="*/ 168181 h 214073"/>
                  <a:gd name="connsiteX111" fmla="*/ 115923 w 209431"/>
                  <a:gd name="connsiteY111" fmla="*/ 174946 h 214073"/>
                  <a:gd name="connsiteX112" fmla="*/ 114862 w 209431"/>
                  <a:gd name="connsiteY112" fmla="*/ 176006 h 214073"/>
                  <a:gd name="connsiteX113" fmla="*/ 111546 w 209431"/>
                  <a:gd name="connsiteY113" fmla="*/ 173752 h 214073"/>
                  <a:gd name="connsiteX114" fmla="*/ 95763 w 209431"/>
                  <a:gd name="connsiteY114" fmla="*/ 192851 h 214073"/>
                  <a:gd name="connsiteX115" fmla="*/ 93508 w 209431"/>
                  <a:gd name="connsiteY115" fmla="*/ 197361 h 214073"/>
                  <a:gd name="connsiteX116" fmla="*/ 92447 w 209431"/>
                  <a:gd name="connsiteY116" fmla="*/ 200677 h 214073"/>
                  <a:gd name="connsiteX117" fmla="*/ 94701 w 209431"/>
                  <a:gd name="connsiteY117" fmla="*/ 206248 h 214073"/>
                  <a:gd name="connsiteX118" fmla="*/ 96956 w 209431"/>
                  <a:gd name="connsiteY118" fmla="*/ 209563 h 214073"/>
                  <a:gd name="connsiteX119" fmla="*/ 100272 w 209431"/>
                  <a:gd name="connsiteY119" fmla="*/ 214073 h 214073"/>
                  <a:gd name="connsiteX120" fmla="*/ 103588 w 209431"/>
                  <a:gd name="connsiteY120" fmla="*/ 211818 h 214073"/>
                  <a:gd name="connsiteX121" fmla="*/ 105843 w 209431"/>
                  <a:gd name="connsiteY121" fmla="*/ 209563 h 214073"/>
                  <a:gd name="connsiteX122" fmla="*/ 110352 w 209431"/>
                  <a:gd name="connsiteY122" fmla="*/ 208502 h 214073"/>
                  <a:gd name="connsiteX123" fmla="*/ 112607 w 209431"/>
                  <a:gd name="connsiteY123" fmla="*/ 211818 h 214073"/>
                  <a:gd name="connsiteX124" fmla="*/ 145236 w 209431"/>
                  <a:gd name="connsiteY124" fmla="*/ 185954 h 214073"/>
                  <a:gd name="connsiteX125" fmla="*/ 150806 w 209431"/>
                  <a:gd name="connsiteY125" fmla="*/ 180383 h 214073"/>
                  <a:gd name="connsiteX126" fmla="*/ 157571 w 209431"/>
                  <a:gd name="connsiteY126" fmla="*/ 164600 h 214073"/>
                  <a:gd name="connsiteX127" fmla="*/ 158764 w 209431"/>
                  <a:gd name="connsiteY127" fmla="*/ 157835 h 214073"/>
                  <a:gd name="connsiteX128" fmla="*/ 159958 w 209431"/>
                  <a:gd name="connsiteY128" fmla="*/ 148816 h 214073"/>
                  <a:gd name="connsiteX129" fmla="*/ 164468 w 209431"/>
                  <a:gd name="connsiteY129" fmla="*/ 143246 h 214073"/>
                  <a:gd name="connsiteX130" fmla="*/ 168977 w 209431"/>
                  <a:gd name="connsiteY130" fmla="*/ 139930 h 214073"/>
                  <a:gd name="connsiteX131" fmla="*/ 172426 w 209431"/>
                  <a:gd name="connsiteY131" fmla="*/ 135420 h 214073"/>
                  <a:gd name="connsiteX132" fmla="*/ 173487 w 209431"/>
                  <a:gd name="connsiteY132" fmla="*/ 133165 h 214073"/>
                  <a:gd name="connsiteX133" fmla="*/ 173487 w 209431"/>
                  <a:gd name="connsiteY133" fmla="*/ 125340 h 214073"/>
                  <a:gd name="connsiteX134" fmla="*/ 171232 w 209431"/>
                  <a:gd name="connsiteY134" fmla="*/ 123085 h 214073"/>
                  <a:gd name="connsiteX135" fmla="*/ 167916 w 209431"/>
                  <a:gd name="connsiteY135" fmla="*/ 120830 h 214073"/>
                  <a:gd name="connsiteX136" fmla="*/ 166722 w 209431"/>
                  <a:gd name="connsiteY136" fmla="*/ 118576 h 214073"/>
                  <a:gd name="connsiteX137" fmla="*/ 166722 w 209431"/>
                  <a:gd name="connsiteY137" fmla="*/ 108495 h 214073"/>
                  <a:gd name="connsiteX138" fmla="*/ 170038 w 209431"/>
                  <a:gd name="connsiteY138" fmla="*/ 107434 h 214073"/>
                  <a:gd name="connsiteX139" fmla="*/ 172293 w 209431"/>
                  <a:gd name="connsiteY139" fmla="*/ 105180 h 214073"/>
                  <a:gd name="connsiteX140" fmla="*/ 172293 w 209431"/>
                  <a:gd name="connsiteY140" fmla="*/ 99609 h 214073"/>
                  <a:gd name="connsiteX141" fmla="*/ 171099 w 209431"/>
                  <a:gd name="connsiteY141" fmla="*/ 95099 h 214073"/>
                  <a:gd name="connsiteX142" fmla="*/ 172293 w 209431"/>
                  <a:gd name="connsiteY142" fmla="*/ 91783 h 214073"/>
                  <a:gd name="connsiteX143" fmla="*/ 174548 w 209431"/>
                  <a:gd name="connsiteY143" fmla="*/ 89529 h 214073"/>
                  <a:gd name="connsiteX144" fmla="*/ 176803 w 209431"/>
                  <a:gd name="connsiteY144" fmla="*/ 86213 h 214073"/>
                  <a:gd name="connsiteX145" fmla="*/ 181312 w 209431"/>
                  <a:gd name="connsiteY145" fmla="*/ 86213 h 214073"/>
                  <a:gd name="connsiteX146" fmla="*/ 183567 w 209431"/>
                  <a:gd name="connsiteY146" fmla="*/ 88467 h 214073"/>
                  <a:gd name="connsiteX147" fmla="*/ 194841 w 209431"/>
                  <a:gd name="connsiteY147" fmla="*/ 86213 h 214073"/>
                  <a:gd name="connsiteX148" fmla="*/ 200544 w 209431"/>
                  <a:gd name="connsiteY148" fmla="*/ 82764 h 214073"/>
                  <a:gd name="connsiteX149" fmla="*/ 201605 w 209431"/>
                  <a:gd name="connsiteY149" fmla="*/ 76000 h 214073"/>
                  <a:gd name="connsiteX150" fmla="*/ 198157 w 209431"/>
                  <a:gd name="connsiteY150" fmla="*/ 63665 h 214073"/>
                  <a:gd name="connsiteX151" fmla="*/ 198157 w 209431"/>
                  <a:gd name="connsiteY151" fmla="*/ 61410 h 214073"/>
                  <a:gd name="connsiteX152" fmla="*/ 199351 w 209431"/>
                  <a:gd name="connsiteY152" fmla="*/ 60216 h 214073"/>
                  <a:gd name="connsiteX153" fmla="*/ 202666 w 209431"/>
                  <a:gd name="connsiteY153" fmla="*/ 69235 h 214073"/>
                  <a:gd name="connsiteX154" fmla="*/ 207176 w 209431"/>
                  <a:gd name="connsiteY154" fmla="*/ 78254 h 214073"/>
                  <a:gd name="connsiteX155" fmla="*/ 209431 w 209431"/>
                  <a:gd name="connsiteY155" fmla="*/ 78254 h 214073"/>
                  <a:gd name="connsiteX156" fmla="*/ 177864 w 209431"/>
                  <a:gd name="connsiteY156" fmla="*/ 28782 h 21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09431" h="214073">
                    <a:moveTo>
                      <a:pt x="178527" y="29047"/>
                    </a:moveTo>
                    <a:lnTo>
                      <a:pt x="174017" y="29047"/>
                    </a:lnTo>
                    <a:lnTo>
                      <a:pt x="169508" y="33556"/>
                    </a:lnTo>
                    <a:lnTo>
                      <a:pt x="160489" y="44831"/>
                    </a:lnTo>
                    <a:lnTo>
                      <a:pt x="148153" y="51595"/>
                    </a:lnTo>
                    <a:lnTo>
                      <a:pt x="142450" y="51595"/>
                    </a:lnTo>
                    <a:lnTo>
                      <a:pt x="135686" y="52656"/>
                    </a:lnTo>
                    <a:lnTo>
                      <a:pt x="125605" y="41382"/>
                    </a:lnTo>
                    <a:lnTo>
                      <a:pt x="123351" y="39128"/>
                    </a:lnTo>
                    <a:lnTo>
                      <a:pt x="118841" y="31302"/>
                    </a:lnTo>
                    <a:lnTo>
                      <a:pt x="116586" y="31302"/>
                    </a:lnTo>
                    <a:lnTo>
                      <a:pt x="111016" y="32363"/>
                    </a:lnTo>
                    <a:lnTo>
                      <a:pt x="108761" y="29047"/>
                    </a:lnTo>
                    <a:lnTo>
                      <a:pt x="104251" y="25731"/>
                    </a:lnTo>
                    <a:lnTo>
                      <a:pt x="100935" y="26792"/>
                    </a:lnTo>
                    <a:lnTo>
                      <a:pt x="98681" y="27986"/>
                    </a:lnTo>
                    <a:lnTo>
                      <a:pt x="93110" y="29047"/>
                    </a:lnTo>
                    <a:lnTo>
                      <a:pt x="90855" y="27986"/>
                    </a:lnTo>
                    <a:lnTo>
                      <a:pt x="90855" y="24537"/>
                    </a:lnTo>
                    <a:lnTo>
                      <a:pt x="77326" y="29047"/>
                    </a:lnTo>
                    <a:lnTo>
                      <a:pt x="68307" y="27986"/>
                    </a:lnTo>
                    <a:lnTo>
                      <a:pt x="61543" y="30240"/>
                    </a:lnTo>
                    <a:lnTo>
                      <a:pt x="57033" y="31302"/>
                    </a:lnTo>
                    <a:lnTo>
                      <a:pt x="55972" y="30240"/>
                    </a:lnTo>
                    <a:lnTo>
                      <a:pt x="59288" y="17905"/>
                    </a:lnTo>
                    <a:lnTo>
                      <a:pt x="43504" y="12202"/>
                    </a:lnTo>
                    <a:lnTo>
                      <a:pt x="37934" y="13396"/>
                    </a:lnTo>
                    <a:lnTo>
                      <a:pt x="31169" y="18967"/>
                    </a:lnTo>
                    <a:lnTo>
                      <a:pt x="28914" y="17905"/>
                    </a:lnTo>
                    <a:lnTo>
                      <a:pt x="27853" y="16712"/>
                    </a:lnTo>
                    <a:lnTo>
                      <a:pt x="24537" y="18967"/>
                    </a:lnTo>
                    <a:lnTo>
                      <a:pt x="21222" y="18967"/>
                    </a:lnTo>
                    <a:lnTo>
                      <a:pt x="12202" y="14457"/>
                    </a:lnTo>
                    <a:lnTo>
                      <a:pt x="12202" y="13396"/>
                    </a:lnTo>
                    <a:lnTo>
                      <a:pt x="14457" y="11141"/>
                    </a:lnTo>
                    <a:lnTo>
                      <a:pt x="13264" y="11141"/>
                    </a:lnTo>
                    <a:lnTo>
                      <a:pt x="11009" y="10080"/>
                    </a:lnTo>
                    <a:lnTo>
                      <a:pt x="11009" y="3316"/>
                    </a:lnTo>
                    <a:lnTo>
                      <a:pt x="8754" y="0"/>
                    </a:lnTo>
                    <a:lnTo>
                      <a:pt x="5438" y="5570"/>
                    </a:lnTo>
                    <a:lnTo>
                      <a:pt x="4377" y="6632"/>
                    </a:lnTo>
                    <a:lnTo>
                      <a:pt x="3316" y="13396"/>
                    </a:lnTo>
                    <a:lnTo>
                      <a:pt x="4377" y="16712"/>
                    </a:lnTo>
                    <a:lnTo>
                      <a:pt x="3316" y="20160"/>
                    </a:lnTo>
                    <a:lnTo>
                      <a:pt x="0" y="21221"/>
                    </a:lnTo>
                    <a:lnTo>
                      <a:pt x="0" y="22283"/>
                    </a:lnTo>
                    <a:lnTo>
                      <a:pt x="1061" y="22283"/>
                    </a:lnTo>
                    <a:lnTo>
                      <a:pt x="2122" y="24537"/>
                    </a:lnTo>
                    <a:lnTo>
                      <a:pt x="3183" y="29047"/>
                    </a:lnTo>
                    <a:lnTo>
                      <a:pt x="5438" y="31302"/>
                    </a:lnTo>
                    <a:lnTo>
                      <a:pt x="9948" y="32363"/>
                    </a:lnTo>
                    <a:lnTo>
                      <a:pt x="8887" y="39128"/>
                    </a:lnTo>
                    <a:lnTo>
                      <a:pt x="7826" y="44698"/>
                    </a:lnTo>
                    <a:lnTo>
                      <a:pt x="3316" y="46953"/>
                    </a:lnTo>
                    <a:lnTo>
                      <a:pt x="1061" y="44698"/>
                    </a:lnTo>
                    <a:lnTo>
                      <a:pt x="0" y="44698"/>
                    </a:lnTo>
                    <a:lnTo>
                      <a:pt x="1061" y="48147"/>
                    </a:lnTo>
                    <a:lnTo>
                      <a:pt x="4377" y="50401"/>
                    </a:lnTo>
                    <a:lnTo>
                      <a:pt x="6632" y="51595"/>
                    </a:lnTo>
                    <a:lnTo>
                      <a:pt x="8887" y="54911"/>
                    </a:lnTo>
                    <a:lnTo>
                      <a:pt x="13396" y="59420"/>
                    </a:lnTo>
                    <a:lnTo>
                      <a:pt x="15651" y="62736"/>
                    </a:lnTo>
                    <a:lnTo>
                      <a:pt x="14590" y="67246"/>
                    </a:lnTo>
                    <a:lnTo>
                      <a:pt x="20161" y="70562"/>
                    </a:lnTo>
                    <a:lnTo>
                      <a:pt x="23476" y="72817"/>
                    </a:lnTo>
                    <a:lnTo>
                      <a:pt x="24537" y="75071"/>
                    </a:lnTo>
                    <a:lnTo>
                      <a:pt x="24537" y="81836"/>
                    </a:lnTo>
                    <a:lnTo>
                      <a:pt x="27853" y="79581"/>
                    </a:lnTo>
                    <a:lnTo>
                      <a:pt x="33424" y="78387"/>
                    </a:lnTo>
                    <a:lnTo>
                      <a:pt x="37934" y="81836"/>
                    </a:lnTo>
                    <a:lnTo>
                      <a:pt x="43504" y="84090"/>
                    </a:lnTo>
                    <a:lnTo>
                      <a:pt x="45759" y="84090"/>
                    </a:lnTo>
                    <a:lnTo>
                      <a:pt x="52524" y="88600"/>
                    </a:lnTo>
                    <a:lnTo>
                      <a:pt x="58094" y="92049"/>
                    </a:lnTo>
                    <a:lnTo>
                      <a:pt x="59155" y="90855"/>
                    </a:lnTo>
                    <a:lnTo>
                      <a:pt x="55839" y="86346"/>
                    </a:lnTo>
                    <a:lnTo>
                      <a:pt x="55839" y="80642"/>
                    </a:lnTo>
                    <a:lnTo>
                      <a:pt x="50269" y="78387"/>
                    </a:lnTo>
                    <a:lnTo>
                      <a:pt x="43504" y="77327"/>
                    </a:lnTo>
                    <a:lnTo>
                      <a:pt x="48014" y="75071"/>
                    </a:lnTo>
                    <a:lnTo>
                      <a:pt x="53585" y="74011"/>
                    </a:lnTo>
                    <a:lnTo>
                      <a:pt x="56900" y="72817"/>
                    </a:lnTo>
                    <a:lnTo>
                      <a:pt x="59155" y="63797"/>
                    </a:lnTo>
                    <a:lnTo>
                      <a:pt x="64726" y="62603"/>
                    </a:lnTo>
                    <a:lnTo>
                      <a:pt x="72551" y="64859"/>
                    </a:lnTo>
                    <a:lnTo>
                      <a:pt x="77061" y="62603"/>
                    </a:lnTo>
                    <a:lnTo>
                      <a:pt x="82632" y="67113"/>
                    </a:lnTo>
                    <a:lnTo>
                      <a:pt x="82632" y="70429"/>
                    </a:lnTo>
                    <a:lnTo>
                      <a:pt x="75867" y="68175"/>
                    </a:lnTo>
                    <a:lnTo>
                      <a:pt x="70297" y="71622"/>
                    </a:lnTo>
                    <a:lnTo>
                      <a:pt x="61277" y="76132"/>
                    </a:lnTo>
                    <a:lnTo>
                      <a:pt x="60084" y="81703"/>
                    </a:lnTo>
                    <a:lnTo>
                      <a:pt x="62339" y="87274"/>
                    </a:lnTo>
                    <a:lnTo>
                      <a:pt x="65654" y="91783"/>
                    </a:lnTo>
                    <a:lnTo>
                      <a:pt x="68970" y="98548"/>
                    </a:lnTo>
                    <a:lnTo>
                      <a:pt x="74541" y="105312"/>
                    </a:lnTo>
                    <a:lnTo>
                      <a:pt x="79051" y="106373"/>
                    </a:lnTo>
                    <a:lnTo>
                      <a:pt x="86876" y="108628"/>
                    </a:lnTo>
                    <a:lnTo>
                      <a:pt x="90192" y="109821"/>
                    </a:lnTo>
                    <a:lnTo>
                      <a:pt x="89131" y="118841"/>
                    </a:lnTo>
                    <a:lnTo>
                      <a:pt x="91386" y="123351"/>
                    </a:lnTo>
                    <a:lnTo>
                      <a:pt x="93640" y="123351"/>
                    </a:lnTo>
                    <a:lnTo>
                      <a:pt x="95895" y="130115"/>
                    </a:lnTo>
                    <a:lnTo>
                      <a:pt x="94834" y="135686"/>
                    </a:lnTo>
                    <a:lnTo>
                      <a:pt x="98150" y="139001"/>
                    </a:lnTo>
                    <a:lnTo>
                      <a:pt x="103721" y="145766"/>
                    </a:lnTo>
                    <a:lnTo>
                      <a:pt x="108230" y="152530"/>
                    </a:lnTo>
                    <a:lnTo>
                      <a:pt x="111546" y="154785"/>
                    </a:lnTo>
                    <a:lnTo>
                      <a:pt x="112607" y="159295"/>
                    </a:lnTo>
                    <a:lnTo>
                      <a:pt x="113668" y="162611"/>
                    </a:lnTo>
                    <a:lnTo>
                      <a:pt x="115923" y="168181"/>
                    </a:lnTo>
                    <a:lnTo>
                      <a:pt x="115923" y="174946"/>
                    </a:lnTo>
                    <a:lnTo>
                      <a:pt x="114862" y="176006"/>
                    </a:lnTo>
                    <a:lnTo>
                      <a:pt x="111546" y="173752"/>
                    </a:lnTo>
                    <a:cubicBezTo>
                      <a:pt x="104782" y="179190"/>
                      <a:pt x="102129" y="186882"/>
                      <a:pt x="95763" y="192851"/>
                    </a:cubicBezTo>
                    <a:lnTo>
                      <a:pt x="93508" y="197361"/>
                    </a:lnTo>
                    <a:lnTo>
                      <a:pt x="92447" y="200677"/>
                    </a:lnTo>
                    <a:lnTo>
                      <a:pt x="94701" y="206248"/>
                    </a:lnTo>
                    <a:lnTo>
                      <a:pt x="96956" y="209563"/>
                    </a:lnTo>
                    <a:lnTo>
                      <a:pt x="100272" y="214073"/>
                    </a:lnTo>
                    <a:lnTo>
                      <a:pt x="103588" y="211818"/>
                    </a:lnTo>
                    <a:lnTo>
                      <a:pt x="105843" y="209563"/>
                    </a:lnTo>
                    <a:lnTo>
                      <a:pt x="110352" y="208502"/>
                    </a:lnTo>
                    <a:lnTo>
                      <a:pt x="112607" y="211818"/>
                    </a:lnTo>
                    <a:cubicBezTo>
                      <a:pt x="129982" y="198953"/>
                      <a:pt x="122688" y="217389"/>
                      <a:pt x="145236" y="185954"/>
                    </a:cubicBezTo>
                    <a:lnTo>
                      <a:pt x="150806" y="180383"/>
                    </a:lnTo>
                    <a:lnTo>
                      <a:pt x="157571" y="164600"/>
                    </a:lnTo>
                    <a:lnTo>
                      <a:pt x="158764" y="157835"/>
                    </a:lnTo>
                    <a:lnTo>
                      <a:pt x="159958" y="148816"/>
                    </a:lnTo>
                    <a:lnTo>
                      <a:pt x="164468" y="143246"/>
                    </a:lnTo>
                    <a:lnTo>
                      <a:pt x="168977" y="139930"/>
                    </a:lnTo>
                    <a:lnTo>
                      <a:pt x="172426" y="135420"/>
                    </a:lnTo>
                    <a:lnTo>
                      <a:pt x="173487" y="133165"/>
                    </a:lnTo>
                    <a:lnTo>
                      <a:pt x="173487" y="125340"/>
                    </a:lnTo>
                    <a:lnTo>
                      <a:pt x="171232" y="123085"/>
                    </a:lnTo>
                    <a:lnTo>
                      <a:pt x="167916" y="120830"/>
                    </a:lnTo>
                    <a:lnTo>
                      <a:pt x="166722" y="118576"/>
                    </a:lnTo>
                    <a:lnTo>
                      <a:pt x="166722" y="108495"/>
                    </a:lnTo>
                    <a:lnTo>
                      <a:pt x="170038" y="107434"/>
                    </a:lnTo>
                    <a:lnTo>
                      <a:pt x="172293" y="105180"/>
                    </a:lnTo>
                    <a:lnTo>
                      <a:pt x="172293" y="99609"/>
                    </a:lnTo>
                    <a:lnTo>
                      <a:pt x="171099" y="95099"/>
                    </a:lnTo>
                    <a:lnTo>
                      <a:pt x="172293" y="91783"/>
                    </a:lnTo>
                    <a:lnTo>
                      <a:pt x="174548" y="89529"/>
                    </a:lnTo>
                    <a:lnTo>
                      <a:pt x="176803" y="86213"/>
                    </a:lnTo>
                    <a:lnTo>
                      <a:pt x="181312" y="86213"/>
                    </a:lnTo>
                    <a:lnTo>
                      <a:pt x="183567" y="88467"/>
                    </a:lnTo>
                    <a:lnTo>
                      <a:pt x="194841" y="86213"/>
                    </a:lnTo>
                    <a:lnTo>
                      <a:pt x="200544" y="82764"/>
                    </a:lnTo>
                    <a:lnTo>
                      <a:pt x="201605" y="76000"/>
                    </a:lnTo>
                    <a:lnTo>
                      <a:pt x="198157" y="63665"/>
                    </a:lnTo>
                    <a:lnTo>
                      <a:pt x="198157" y="61410"/>
                    </a:lnTo>
                    <a:lnTo>
                      <a:pt x="199351" y="60216"/>
                    </a:lnTo>
                    <a:lnTo>
                      <a:pt x="202666" y="69235"/>
                    </a:lnTo>
                    <a:lnTo>
                      <a:pt x="207176" y="78254"/>
                    </a:lnTo>
                    <a:lnTo>
                      <a:pt x="209431" y="78254"/>
                    </a:lnTo>
                    <a:cubicBezTo>
                      <a:pt x="195902" y="54247"/>
                      <a:pt x="198290" y="50799"/>
                      <a:pt x="177864" y="28782"/>
                    </a:cubicBezTo>
                    <a:close/>
                  </a:path>
                </a:pathLst>
              </a:custGeom>
              <a:grpFill/>
              <a:ln w="13251" cap="flat">
                <a:noFill/>
                <a:prstDash val="solid"/>
                <a:miter/>
              </a:ln>
            </p:spPr>
            <p:txBody>
              <a:bodyPr rtlCol="0" anchor="ctr"/>
              <a:lstStyle/>
              <a:p>
                <a:endParaRPr lang="en-FI" sz="816"/>
              </a:p>
            </p:txBody>
          </p:sp>
        </p:grpSp>
      </p:grpSp>
      <p:grpSp>
        <p:nvGrpSpPr>
          <p:cNvPr id="1185" name="Group 1184">
            <a:extLst>
              <a:ext uri="{FF2B5EF4-FFF2-40B4-BE49-F238E27FC236}">
                <a16:creationId xmlns:a16="http://schemas.microsoft.com/office/drawing/2014/main" id="{975D2DF0-4BA6-5326-5C97-A33EEEF2FF55}"/>
              </a:ext>
            </a:extLst>
          </p:cNvPr>
          <p:cNvGrpSpPr/>
          <p:nvPr/>
        </p:nvGrpSpPr>
        <p:grpSpPr>
          <a:xfrm>
            <a:off x="2873784" y="5918344"/>
            <a:ext cx="194143" cy="255628"/>
            <a:chOff x="2498234" y="13050646"/>
            <a:chExt cx="428014" cy="563566"/>
          </a:xfrm>
          <a:solidFill>
            <a:schemeClr val="bg1">
              <a:lumMod val="85000"/>
            </a:schemeClr>
          </a:solidFill>
        </p:grpSpPr>
        <p:sp>
          <p:nvSpPr>
            <p:cNvPr id="1186" name="Freeform: Shape 1185">
              <a:extLst>
                <a:ext uri="{FF2B5EF4-FFF2-40B4-BE49-F238E27FC236}">
                  <a16:creationId xmlns:a16="http://schemas.microsoft.com/office/drawing/2014/main" id="{1399BBD1-3D48-70EF-9AB1-602490983C6A}"/>
                </a:ext>
              </a:extLst>
            </p:cNvPr>
            <p:cNvSpPr/>
            <p:nvPr/>
          </p:nvSpPr>
          <p:spPr>
            <a:xfrm>
              <a:off x="2660315" y="13574422"/>
              <a:ext cx="20293" cy="30505"/>
            </a:xfrm>
            <a:custGeom>
              <a:avLst/>
              <a:gdLst>
                <a:gd name="connsiteX0" fmla="*/ 15784 w 20293"/>
                <a:gd name="connsiteY0" fmla="*/ 29313 h 30505"/>
                <a:gd name="connsiteX1" fmla="*/ 14590 w 20293"/>
                <a:gd name="connsiteY1" fmla="*/ 30506 h 30505"/>
                <a:gd name="connsiteX2" fmla="*/ 10080 w 20293"/>
                <a:gd name="connsiteY2" fmla="*/ 30506 h 30505"/>
                <a:gd name="connsiteX3" fmla="*/ 11274 w 20293"/>
                <a:gd name="connsiteY3" fmla="*/ 25997 h 30505"/>
                <a:gd name="connsiteX4" fmla="*/ 9019 w 20293"/>
                <a:gd name="connsiteY4" fmla="*/ 21487 h 30505"/>
                <a:gd name="connsiteX5" fmla="*/ 4510 w 20293"/>
                <a:gd name="connsiteY5" fmla="*/ 14723 h 30505"/>
                <a:gd name="connsiteX6" fmla="*/ 0 w 20293"/>
                <a:gd name="connsiteY6" fmla="*/ 9019 h 30505"/>
                <a:gd name="connsiteX7" fmla="*/ 2255 w 20293"/>
                <a:gd name="connsiteY7" fmla="*/ 3449 h 30505"/>
                <a:gd name="connsiteX8" fmla="*/ 2255 w 20293"/>
                <a:gd name="connsiteY8" fmla="*/ 2255 h 30505"/>
                <a:gd name="connsiteX9" fmla="*/ 4510 w 20293"/>
                <a:gd name="connsiteY9" fmla="*/ 1194 h 30505"/>
                <a:gd name="connsiteX10" fmla="*/ 7826 w 20293"/>
                <a:gd name="connsiteY10" fmla="*/ 0 h 30505"/>
                <a:gd name="connsiteX11" fmla="*/ 12335 w 20293"/>
                <a:gd name="connsiteY11" fmla="*/ 0 h 30505"/>
                <a:gd name="connsiteX12" fmla="*/ 15784 w 20293"/>
                <a:gd name="connsiteY12" fmla="*/ 3449 h 30505"/>
                <a:gd name="connsiteX13" fmla="*/ 16845 w 20293"/>
                <a:gd name="connsiteY13" fmla="*/ 11274 h 30505"/>
                <a:gd name="connsiteX14" fmla="*/ 18038 w 20293"/>
                <a:gd name="connsiteY14" fmla="*/ 14723 h 30505"/>
                <a:gd name="connsiteX15" fmla="*/ 20293 w 20293"/>
                <a:gd name="connsiteY15" fmla="*/ 13529 h 30505"/>
                <a:gd name="connsiteX16" fmla="*/ 19099 w 20293"/>
                <a:gd name="connsiteY16" fmla="*/ 20294 h 30505"/>
                <a:gd name="connsiteX17" fmla="*/ 20293 w 20293"/>
                <a:gd name="connsiteY17" fmla="*/ 23742 h 30505"/>
                <a:gd name="connsiteX18" fmla="*/ 19099 w 20293"/>
                <a:gd name="connsiteY18" fmla="*/ 27058 h 30505"/>
                <a:gd name="connsiteX19" fmla="*/ 15784 w 20293"/>
                <a:gd name="connsiteY19" fmla="*/ 28251 h 30505"/>
                <a:gd name="connsiteX20" fmla="*/ 15784 w 20293"/>
                <a:gd name="connsiteY20" fmla="*/ 29313 h 3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93" h="30505">
                  <a:moveTo>
                    <a:pt x="15784" y="29313"/>
                  </a:moveTo>
                  <a:lnTo>
                    <a:pt x="14590" y="30506"/>
                  </a:lnTo>
                  <a:lnTo>
                    <a:pt x="10080" y="30506"/>
                  </a:lnTo>
                  <a:lnTo>
                    <a:pt x="11274" y="25997"/>
                  </a:lnTo>
                  <a:lnTo>
                    <a:pt x="9019" y="21487"/>
                  </a:lnTo>
                  <a:lnTo>
                    <a:pt x="4510" y="14723"/>
                  </a:lnTo>
                  <a:lnTo>
                    <a:pt x="0" y="9019"/>
                  </a:lnTo>
                  <a:lnTo>
                    <a:pt x="2255" y="3449"/>
                  </a:lnTo>
                  <a:lnTo>
                    <a:pt x="2255" y="2255"/>
                  </a:lnTo>
                  <a:lnTo>
                    <a:pt x="4510" y="1194"/>
                  </a:lnTo>
                  <a:lnTo>
                    <a:pt x="7826" y="0"/>
                  </a:lnTo>
                  <a:lnTo>
                    <a:pt x="12335" y="0"/>
                  </a:lnTo>
                  <a:lnTo>
                    <a:pt x="15784" y="3449"/>
                  </a:lnTo>
                  <a:lnTo>
                    <a:pt x="16845" y="11274"/>
                  </a:lnTo>
                  <a:lnTo>
                    <a:pt x="18038" y="14723"/>
                  </a:lnTo>
                  <a:lnTo>
                    <a:pt x="20293" y="13529"/>
                  </a:lnTo>
                  <a:lnTo>
                    <a:pt x="19099" y="20294"/>
                  </a:lnTo>
                  <a:lnTo>
                    <a:pt x="20293" y="23742"/>
                  </a:lnTo>
                  <a:lnTo>
                    <a:pt x="19099" y="27058"/>
                  </a:lnTo>
                  <a:lnTo>
                    <a:pt x="15784" y="28251"/>
                  </a:lnTo>
                  <a:lnTo>
                    <a:pt x="15784" y="29313"/>
                  </a:lnTo>
                </a:path>
              </a:pathLst>
            </a:custGeom>
            <a:grpFill/>
            <a:ln w="13251" cap="flat">
              <a:noFill/>
              <a:prstDash val="solid"/>
              <a:miter/>
            </a:ln>
          </p:spPr>
          <p:txBody>
            <a:bodyPr rtlCol="0" anchor="ctr"/>
            <a:lstStyle/>
            <a:p>
              <a:endParaRPr lang="en-FI" sz="816"/>
            </a:p>
          </p:txBody>
        </p:sp>
        <p:sp>
          <p:nvSpPr>
            <p:cNvPr id="1187" name="Freeform: Shape 1186">
              <a:extLst>
                <a:ext uri="{FF2B5EF4-FFF2-40B4-BE49-F238E27FC236}">
                  <a16:creationId xmlns:a16="http://schemas.microsoft.com/office/drawing/2014/main" id="{2F3BD2DC-A196-E4C8-FC11-59D9F1FF0309}"/>
                </a:ext>
              </a:extLst>
            </p:cNvPr>
            <p:cNvSpPr/>
            <p:nvPr/>
          </p:nvSpPr>
          <p:spPr>
            <a:xfrm>
              <a:off x="2498234" y="13317906"/>
              <a:ext cx="30373" cy="43902"/>
            </a:xfrm>
            <a:custGeom>
              <a:avLst/>
              <a:gdLst>
                <a:gd name="connsiteX0" fmla="*/ 11274 w 30373"/>
                <a:gd name="connsiteY0" fmla="*/ 15784 h 43902"/>
                <a:gd name="connsiteX1" fmla="*/ 12468 w 30373"/>
                <a:gd name="connsiteY1" fmla="*/ 9019 h 43902"/>
                <a:gd name="connsiteX2" fmla="*/ 9019 w 30373"/>
                <a:gd name="connsiteY2" fmla="*/ 0 h 43902"/>
                <a:gd name="connsiteX3" fmla="*/ 7958 w 30373"/>
                <a:gd name="connsiteY3" fmla="*/ 2255 h 43902"/>
                <a:gd name="connsiteX4" fmla="*/ 7958 w 30373"/>
                <a:gd name="connsiteY4" fmla="*/ 10212 h 43902"/>
                <a:gd name="connsiteX5" fmla="*/ 2255 w 30373"/>
                <a:gd name="connsiteY5" fmla="*/ 11274 h 43902"/>
                <a:gd name="connsiteX6" fmla="*/ 0 w 30373"/>
                <a:gd name="connsiteY6" fmla="*/ 15784 h 43902"/>
                <a:gd name="connsiteX7" fmla="*/ 1194 w 30373"/>
                <a:gd name="connsiteY7" fmla="*/ 22548 h 43902"/>
                <a:gd name="connsiteX8" fmla="*/ 4510 w 30373"/>
                <a:gd name="connsiteY8" fmla="*/ 29312 h 43902"/>
                <a:gd name="connsiteX9" fmla="*/ 7958 w 30373"/>
                <a:gd name="connsiteY9" fmla="*/ 34883 h 43902"/>
                <a:gd name="connsiteX10" fmla="*/ 12468 w 30373"/>
                <a:gd name="connsiteY10" fmla="*/ 37138 h 43902"/>
                <a:gd name="connsiteX11" fmla="*/ 22548 w 30373"/>
                <a:gd name="connsiteY11" fmla="*/ 43902 h 43902"/>
                <a:gd name="connsiteX12" fmla="*/ 29312 w 30373"/>
                <a:gd name="connsiteY12" fmla="*/ 43902 h 43902"/>
                <a:gd name="connsiteX13" fmla="*/ 30373 w 30373"/>
                <a:gd name="connsiteY13" fmla="*/ 36076 h 43902"/>
                <a:gd name="connsiteX14" fmla="*/ 24803 w 30373"/>
                <a:gd name="connsiteY14" fmla="*/ 29312 h 43902"/>
                <a:gd name="connsiteX15" fmla="*/ 11274 w 30373"/>
                <a:gd name="connsiteY15" fmla="*/ 15784 h 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73" h="43902">
                  <a:moveTo>
                    <a:pt x="11274" y="15784"/>
                  </a:moveTo>
                  <a:lnTo>
                    <a:pt x="12468" y="9019"/>
                  </a:lnTo>
                  <a:lnTo>
                    <a:pt x="9019" y="0"/>
                  </a:lnTo>
                  <a:lnTo>
                    <a:pt x="7958" y="2255"/>
                  </a:lnTo>
                  <a:lnTo>
                    <a:pt x="7958" y="10212"/>
                  </a:lnTo>
                  <a:lnTo>
                    <a:pt x="2255" y="11274"/>
                  </a:lnTo>
                  <a:lnTo>
                    <a:pt x="0" y="15784"/>
                  </a:lnTo>
                  <a:lnTo>
                    <a:pt x="1194" y="22548"/>
                  </a:lnTo>
                  <a:lnTo>
                    <a:pt x="4510" y="29312"/>
                  </a:lnTo>
                  <a:lnTo>
                    <a:pt x="7958" y="34883"/>
                  </a:lnTo>
                  <a:lnTo>
                    <a:pt x="12468" y="37138"/>
                  </a:lnTo>
                  <a:lnTo>
                    <a:pt x="22548" y="43902"/>
                  </a:lnTo>
                  <a:lnTo>
                    <a:pt x="29312" y="43902"/>
                  </a:lnTo>
                  <a:lnTo>
                    <a:pt x="30373" y="36076"/>
                  </a:lnTo>
                  <a:lnTo>
                    <a:pt x="24803" y="29312"/>
                  </a:lnTo>
                  <a:lnTo>
                    <a:pt x="11274" y="15784"/>
                  </a:lnTo>
                  <a:close/>
                </a:path>
              </a:pathLst>
            </a:custGeom>
            <a:grpFill/>
            <a:ln w="13251" cap="flat">
              <a:noFill/>
              <a:prstDash val="solid"/>
              <a:miter/>
            </a:ln>
          </p:spPr>
          <p:txBody>
            <a:bodyPr rtlCol="0" anchor="ctr"/>
            <a:lstStyle/>
            <a:p>
              <a:endParaRPr lang="en-FI" sz="816"/>
            </a:p>
          </p:txBody>
        </p:sp>
        <p:sp>
          <p:nvSpPr>
            <p:cNvPr id="1188" name="Freeform: Shape 1187">
              <a:extLst>
                <a:ext uri="{FF2B5EF4-FFF2-40B4-BE49-F238E27FC236}">
                  <a16:creationId xmlns:a16="http://schemas.microsoft.com/office/drawing/2014/main" id="{DAECC395-2878-65BC-F1CE-418F4A5434F1}"/>
                </a:ext>
              </a:extLst>
            </p:cNvPr>
            <p:cNvSpPr/>
            <p:nvPr/>
          </p:nvSpPr>
          <p:spPr>
            <a:xfrm>
              <a:off x="2577020" y="13313397"/>
              <a:ext cx="28118" cy="23609"/>
            </a:xfrm>
            <a:custGeom>
              <a:avLst/>
              <a:gdLst>
                <a:gd name="connsiteX0" fmla="*/ 25864 w 28118"/>
                <a:gd name="connsiteY0" fmla="*/ 3449 h 23609"/>
                <a:gd name="connsiteX1" fmla="*/ 25864 w 28118"/>
                <a:gd name="connsiteY1" fmla="*/ 0 h 23609"/>
                <a:gd name="connsiteX2" fmla="*/ 19099 w 28118"/>
                <a:gd name="connsiteY2" fmla="*/ 0 h 23609"/>
                <a:gd name="connsiteX3" fmla="*/ 13529 w 28118"/>
                <a:gd name="connsiteY3" fmla="*/ 2255 h 23609"/>
                <a:gd name="connsiteX4" fmla="*/ 14590 w 28118"/>
                <a:gd name="connsiteY4" fmla="*/ 1194 h 23609"/>
                <a:gd name="connsiteX5" fmla="*/ 9019 w 28118"/>
                <a:gd name="connsiteY5" fmla="*/ 4510 h 23609"/>
                <a:gd name="connsiteX6" fmla="*/ 3449 w 28118"/>
                <a:gd name="connsiteY6" fmla="*/ 11274 h 23609"/>
                <a:gd name="connsiteX7" fmla="*/ 0 w 28118"/>
                <a:gd name="connsiteY7" fmla="*/ 16978 h 23609"/>
                <a:gd name="connsiteX8" fmla="*/ 6764 w 28118"/>
                <a:gd name="connsiteY8" fmla="*/ 21354 h 23609"/>
                <a:gd name="connsiteX9" fmla="*/ 11274 w 28118"/>
                <a:gd name="connsiteY9" fmla="*/ 20294 h 23609"/>
                <a:gd name="connsiteX10" fmla="*/ 19099 w 28118"/>
                <a:gd name="connsiteY10" fmla="*/ 23609 h 23609"/>
                <a:gd name="connsiteX11" fmla="*/ 25864 w 28118"/>
                <a:gd name="connsiteY11" fmla="*/ 19099 h 23609"/>
                <a:gd name="connsiteX12" fmla="*/ 28119 w 28118"/>
                <a:gd name="connsiteY12" fmla="*/ 13529 h 23609"/>
                <a:gd name="connsiteX13" fmla="*/ 23609 w 28118"/>
                <a:gd name="connsiteY13" fmla="*/ 7959 h 23609"/>
                <a:gd name="connsiteX14" fmla="*/ 25864 w 28118"/>
                <a:gd name="connsiteY14" fmla="*/ 3449 h 2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18" h="23609">
                  <a:moveTo>
                    <a:pt x="25864" y="3449"/>
                  </a:moveTo>
                  <a:lnTo>
                    <a:pt x="25864" y="0"/>
                  </a:lnTo>
                  <a:lnTo>
                    <a:pt x="19099" y="0"/>
                  </a:lnTo>
                  <a:lnTo>
                    <a:pt x="13529" y="2255"/>
                  </a:lnTo>
                  <a:lnTo>
                    <a:pt x="14590" y="1194"/>
                  </a:lnTo>
                  <a:lnTo>
                    <a:pt x="9019" y="4510"/>
                  </a:lnTo>
                  <a:lnTo>
                    <a:pt x="3449" y="11274"/>
                  </a:lnTo>
                  <a:lnTo>
                    <a:pt x="0" y="16978"/>
                  </a:lnTo>
                  <a:lnTo>
                    <a:pt x="6764" y="21354"/>
                  </a:lnTo>
                  <a:lnTo>
                    <a:pt x="11274" y="20294"/>
                  </a:lnTo>
                  <a:lnTo>
                    <a:pt x="19099" y="23609"/>
                  </a:lnTo>
                  <a:lnTo>
                    <a:pt x="25864" y="19099"/>
                  </a:lnTo>
                  <a:lnTo>
                    <a:pt x="28119" y="13529"/>
                  </a:lnTo>
                  <a:lnTo>
                    <a:pt x="23609" y="7959"/>
                  </a:lnTo>
                  <a:lnTo>
                    <a:pt x="25864" y="3449"/>
                  </a:lnTo>
                  <a:close/>
                </a:path>
              </a:pathLst>
            </a:custGeom>
            <a:grpFill/>
            <a:ln w="13251" cap="flat">
              <a:noFill/>
              <a:prstDash val="solid"/>
              <a:miter/>
            </a:ln>
          </p:spPr>
          <p:txBody>
            <a:bodyPr rtlCol="0" anchor="ctr"/>
            <a:lstStyle/>
            <a:p>
              <a:endParaRPr lang="en-FI" sz="816"/>
            </a:p>
          </p:txBody>
        </p:sp>
        <p:sp>
          <p:nvSpPr>
            <p:cNvPr id="1189" name="Freeform: Shape 1188">
              <a:extLst>
                <a:ext uri="{FF2B5EF4-FFF2-40B4-BE49-F238E27FC236}">
                  <a16:creationId xmlns:a16="http://schemas.microsoft.com/office/drawing/2014/main" id="{11617C45-718B-0D81-E036-9FD7956F58D3}"/>
                </a:ext>
              </a:extLst>
            </p:cNvPr>
            <p:cNvSpPr/>
            <p:nvPr/>
          </p:nvSpPr>
          <p:spPr>
            <a:xfrm>
              <a:off x="2569194" y="13256098"/>
              <a:ext cx="35944" cy="63001"/>
            </a:xfrm>
            <a:custGeom>
              <a:avLst/>
              <a:gdLst>
                <a:gd name="connsiteX0" fmla="*/ 32628 w 35944"/>
                <a:gd name="connsiteY0" fmla="*/ 19099 h 63001"/>
                <a:gd name="connsiteX1" fmla="*/ 31434 w 35944"/>
                <a:gd name="connsiteY1" fmla="*/ 11142 h 63001"/>
                <a:gd name="connsiteX2" fmla="*/ 31434 w 35944"/>
                <a:gd name="connsiteY2" fmla="*/ 4377 h 63001"/>
                <a:gd name="connsiteX3" fmla="*/ 30373 w 35944"/>
                <a:gd name="connsiteY3" fmla="*/ 1061 h 63001"/>
                <a:gd name="connsiteX4" fmla="*/ 25864 w 35944"/>
                <a:gd name="connsiteY4" fmla="*/ 0 h 63001"/>
                <a:gd name="connsiteX5" fmla="*/ 23609 w 35944"/>
                <a:gd name="connsiteY5" fmla="*/ 6632 h 63001"/>
                <a:gd name="connsiteX6" fmla="*/ 24670 w 35944"/>
                <a:gd name="connsiteY6" fmla="*/ 10080 h 63001"/>
                <a:gd name="connsiteX7" fmla="*/ 24670 w 35944"/>
                <a:gd name="connsiteY7" fmla="*/ 13396 h 63001"/>
                <a:gd name="connsiteX8" fmla="*/ 19099 w 35944"/>
                <a:gd name="connsiteY8" fmla="*/ 15651 h 63001"/>
                <a:gd name="connsiteX9" fmla="*/ 15784 w 35944"/>
                <a:gd name="connsiteY9" fmla="*/ 21355 h 63001"/>
                <a:gd name="connsiteX10" fmla="*/ 14590 w 35944"/>
                <a:gd name="connsiteY10" fmla="*/ 16845 h 63001"/>
                <a:gd name="connsiteX11" fmla="*/ 10080 w 35944"/>
                <a:gd name="connsiteY11" fmla="*/ 11142 h 63001"/>
                <a:gd name="connsiteX12" fmla="*/ 6764 w 35944"/>
                <a:gd name="connsiteY12" fmla="*/ 11142 h 63001"/>
                <a:gd name="connsiteX13" fmla="*/ 2255 w 35944"/>
                <a:gd name="connsiteY13" fmla="*/ 14590 h 63001"/>
                <a:gd name="connsiteX14" fmla="*/ 0 w 35944"/>
                <a:gd name="connsiteY14" fmla="*/ 21355 h 63001"/>
                <a:gd name="connsiteX15" fmla="*/ 1061 w 35944"/>
                <a:gd name="connsiteY15" fmla="*/ 22415 h 63001"/>
                <a:gd name="connsiteX16" fmla="*/ 6764 w 35944"/>
                <a:gd name="connsiteY16" fmla="*/ 24671 h 63001"/>
                <a:gd name="connsiteX17" fmla="*/ 12335 w 35944"/>
                <a:gd name="connsiteY17" fmla="*/ 30374 h 63001"/>
                <a:gd name="connsiteX18" fmla="*/ 10080 w 35944"/>
                <a:gd name="connsiteY18" fmla="*/ 32629 h 63001"/>
                <a:gd name="connsiteX19" fmla="*/ 4510 w 35944"/>
                <a:gd name="connsiteY19" fmla="*/ 28119 h 63001"/>
                <a:gd name="connsiteX20" fmla="*/ 1061 w 35944"/>
                <a:gd name="connsiteY20" fmla="*/ 32629 h 63001"/>
                <a:gd name="connsiteX21" fmla="*/ 6764 w 35944"/>
                <a:gd name="connsiteY21" fmla="*/ 42709 h 63001"/>
                <a:gd name="connsiteX22" fmla="*/ 4510 w 35944"/>
                <a:gd name="connsiteY22" fmla="*/ 50534 h 63001"/>
                <a:gd name="connsiteX23" fmla="*/ 1061 w 35944"/>
                <a:gd name="connsiteY23" fmla="*/ 59553 h 63001"/>
                <a:gd name="connsiteX24" fmla="*/ 5571 w 35944"/>
                <a:gd name="connsiteY24" fmla="*/ 63002 h 63001"/>
                <a:gd name="connsiteX25" fmla="*/ 11274 w 35944"/>
                <a:gd name="connsiteY25" fmla="*/ 59553 h 63001"/>
                <a:gd name="connsiteX26" fmla="*/ 15784 w 35944"/>
                <a:gd name="connsiteY26" fmla="*/ 53983 h 63001"/>
                <a:gd name="connsiteX27" fmla="*/ 14590 w 35944"/>
                <a:gd name="connsiteY27" fmla="*/ 49473 h 63001"/>
                <a:gd name="connsiteX28" fmla="*/ 12335 w 35944"/>
                <a:gd name="connsiteY28" fmla="*/ 44964 h 63001"/>
                <a:gd name="connsiteX29" fmla="*/ 14590 w 35944"/>
                <a:gd name="connsiteY29" fmla="*/ 43902 h 63001"/>
                <a:gd name="connsiteX30" fmla="*/ 20160 w 35944"/>
                <a:gd name="connsiteY30" fmla="*/ 43902 h 63001"/>
                <a:gd name="connsiteX31" fmla="*/ 31434 w 35944"/>
                <a:gd name="connsiteY31" fmla="*/ 41648 h 63001"/>
                <a:gd name="connsiteX32" fmla="*/ 35944 w 35944"/>
                <a:gd name="connsiteY32" fmla="*/ 32629 h 63001"/>
                <a:gd name="connsiteX33" fmla="*/ 33689 w 35944"/>
                <a:gd name="connsiteY33" fmla="*/ 26925 h 63001"/>
                <a:gd name="connsiteX34" fmla="*/ 32628 w 35944"/>
                <a:gd name="connsiteY34" fmla="*/ 19099 h 6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944" h="63001">
                  <a:moveTo>
                    <a:pt x="32628" y="19099"/>
                  </a:moveTo>
                  <a:lnTo>
                    <a:pt x="31434" y="11142"/>
                  </a:lnTo>
                  <a:lnTo>
                    <a:pt x="31434" y="4377"/>
                  </a:lnTo>
                  <a:lnTo>
                    <a:pt x="30373" y="1061"/>
                  </a:lnTo>
                  <a:lnTo>
                    <a:pt x="25864" y="0"/>
                  </a:lnTo>
                  <a:lnTo>
                    <a:pt x="23609" y="6632"/>
                  </a:lnTo>
                  <a:lnTo>
                    <a:pt x="24670" y="10080"/>
                  </a:lnTo>
                  <a:lnTo>
                    <a:pt x="24670" y="13396"/>
                  </a:lnTo>
                  <a:lnTo>
                    <a:pt x="19099" y="15651"/>
                  </a:lnTo>
                  <a:lnTo>
                    <a:pt x="15784" y="21355"/>
                  </a:lnTo>
                  <a:lnTo>
                    <a:pt x="14590" y="16845"/>
                  </a:lnTo>
                  <a:lnTo>
                    <a:pt x="10080" y="11142"/>
                  </a:lnTo>
                  <a:lnTo>
                    <a:pt x="6764" y="11142"/>
                  </a:lnTo>
                  <a:lnTo>
                    <a:pt x="2255" y="14590"/>
                  </a:lnTo>
                  <a:lnTo>
                    <a:pt x="0" y="21355"/>
                  </a:lnTo>
                  <a:lnTo>
                    <a:pt x="1061" y="22415"/>
                  </a:lnTo>
                  <a:lnTo>
                    <a:pt x="6764" y="24671"/>
                  </a:lnTo>
                  <a:lnTo>
                    <a:pt x="12335" y="30374"/>
                  </a:lnTo>
                  <a:lnTo>
                    <a:pt x="10080" y="32629"/>
                  </a:lnTo>
                  <a:lnTo>
                    <a:pt x="4510" y="28119"/>
                  </a:lnTo>
                  <a:lnTo>
                    <a:pt x="1061" y="32629"/>
                  </a:lnTo>
                  <a:lnTo>
                    <a:pt x="6764" y="42709"/>
                  </a:lnTo>
                  <a:lnTo>
                    <a:pt x="4510" y="50534"/>
                  </a:lnTo>
                  <a:lnTo>
                    <a:pt x="1061" y="59553"/>
                  </a:lnTo>
                  <a:lnTo>
                    <a:pt x="5571" y="63002"/>
                  </a:lnTo>
                  <a:lnTo>
                    <a:pt x="11274" y="59553"/>
                  </a:lnTo>
                  <a:lnTo>
                    <a:pt x="15784" y="53983"/>
                  </a:lnTo>
                  <a:lnTo>
                    <a:pt x="14590" y="49473"/>
                  </a:lnTo>
                  <a:lnTo>
                    <a:pt x="12335" y="44964"/>
                  </a:lnTo>
                  <a:lnTo>
                    <a:pt x="14590" y="43902"/>
                  </a:lnTo>
                  <a:lnTo>
                    <a:pt x="20160" y="43902"/>
                  </a:lnTo>
                  <a:lnTo>
                    <a:pt x="31434" y="41648"/>
                  </a:lnTo>
                  <a:lnTo>
                    <a:pt x="35944" y="32629"/>
                  </a:lnTo>
                  <a:lnTo>
                    <a:pt x="33689" y="26925"/>
                  </a:lnTo>
                  <a:lnTo>
                    <a:pt x="32628" y="19099"/>
                  </a:lnTo>
                  <a:close/>
                </a:path>
              </a:pathLst>
            </a:custGeom>
            <a:grpFill/>
            <a:ln w="13251" cap="flat">
              <a:noFill/>
              <a:prstDash val="solid"/>
              <a:miter/>
            </a:ln>
          </p:spPr>
          <p:txBody>
            <a:bodyPr rtlCol="0" anchor="ctr"/>
            <a:lstStyle/>
            <a:p>
              <a:endParaRPr lang="en-FI" sz="816"/>
            </a:p>
          </p:txBody>
        </p:sp>
        <p:sp>
          <p:nvSpPr>
            <p:cNvPr id="1190" name="Freeform: Shape 1189">
              <a:extLst>
                <a:ext uri="{FF2B5EF4-FFF2-40B4-BE49-F238E27FC236}">
                  <a16:creationId xmlns:a16="http://schemas.microsoft.com/office/drawing/2014/main" id="{7DAF49A0-1A71-22E6-3D7C-D647B86C8CA9}"/>
                </a:ext>
              </a:extLst>
            </p:cNvPr>
            <p:cNvSpPr/>
            <p:nvPr/>
          </p:nvSpPr>
          <p:spPr>
            <a:xfrm>
              <a:off x="2606332" y="13289788"/>
              <a:ext cx="39392" cy="39392"/>
            </a:xfrm>
            <a:custGeom>
              <a:avLst/>
              <a:gdLst>
                <a:gd name="connsiteX0" fmla="*/ 23609 w 39392"/>
                <a:gd name="connsiteY0" fmla="*/ 36076 h 39392"/>
                <a:gd name="connsiteX1" fmla="*/ 24670 w 39392"/>
                <a:gd name="connsiteY1" fmla="*/ 39392 h 39392"/>
                <a:gd name="connsiteX2" fmla="*/ 29180 w 39392"/>
                <a:gd name="connsiteY2" fmla="*/ 34883 h 39392"/>
                <a:gd name="connsiteX3" fmla="*/ 34883 w 39392"/>
                <a:gd name="connsiteY3" fmla="*/ 36076 h 39392"/>
                <a:gd name="connsiteX4" fmla="*/ 38199 w 39392"/>
                <a:gd name="connsiteY4" fmla="*/ 30373 h 39392"/>
                <a:gd name="connsiteX5" fmla="*/ 39393 w 39392"/>
                <a:gd name="connsiteY5" fmla="*/ 22547 h 39392"/>
                <a:gd name="connsiteX6" fmla="*/ 37138 w 39392"/>
                <a:gd name="connsiteY6" fmla="*/ 16844 h 39392"/>
                <a:gd name="connsiteX7" fmla="*/ 33689 w 39392"/>
                <a:gd name="connsiteY7" fmla="*/ 15784 h 39392"/>
                <a:gd name="connsiteX8" fmla="*/ 29180 w 39392"/>
                <a:gd name="connsiteY8" fmla="*/ 15784 h 39392"/>
                <a:gd name="connsiteX9" fmla="*/ 25864 w 39392"/>
                <a:gd name="connsiteY9" fmla="*/ 20293 h 39392"/>
                <a:gd name="connsiteX10" fmla="*/ 21354 w 39392"/>
                <a:gd name="connsiteY10" fmla="*/ 24803 h 39392"/>
                <a:gd name="connsiteX11" fmla="*/ 18038 w 39392"/>
                <a:gd name="connsiteY11" fmla="*/ 22547 h 39392"/>
                <a:gd name="connsiteX12" fmla="*/ 20161 w 39392"/>
                <a:gd name="connsiteY12" fmla="*/ 16844 h 39392"/>
                <a:gd name="connsiteX13" fmla="*/ 24670 w 39392"/>
                <a:gd name="connsiteY13" fmla="*/ 12468 h 39392"/>
                <a:gd name="connsiteX14" fmla="*/ 22415 w 39392"/>
                <a:gd name="connsiteY14" fmla="*/ 6764 h 39392"/>
                <a:gd name="connsiteX15" fmla="*/ 16845 w 39392"/>
                <a:gd name="connsiteY15" fmla="*/ 0 h 39392"/>
                <a:gd name="connsiteX16" fmla="*/ 12335 w 39392"/>
                <a:gd name="connsiteY16" fmla="*/ 2255 h 39392"/>
                <a:gd name="connsiteX17" fmla="*/ 11274 w 39392"/>
                <a:gd name="connsiteY17" fmla="*/ 7958 h 39392"/>
                <a:gd name="connsiteX18" fmla="*/ 12335 w 39392"/>
                <a:gd name="connsiteY18" fmla="*/ 11274 h 39392"/>
                <a:gd name="connsiteX19" fmla="*/ 11274 w 39392"/>
                <a:gd name="connsiteY19" fmla="*/ 14590 h 39392"/>
                <a:gd name="connsiteX20" fmla="*/ 5571 w 39392"/>
                <a:gd name="connsiteY20" fmla="*/ 11274 h 39392"/>
                <a:gd name="connsiteX21" fmla="*/ 0 w 39392"/>
                <a:gd name="connsiteY21" fmla="*/ 12468 h 39392"/>
                <a:gd name="connsiteX22" fmla="*/ 1061 w 39392"/>
                <a:gd name="connsiteY22" fmla="*/ 20293 h 39392"/>
                <a:gd name="connsiteX23" fmla="*/ 6764 w 39392"/>
                <a:gd name="connsiteY23" fmla="*/ 23609 h 39392"/>
                <a:gd name="connsiteX24" fmla="*/ 11274 w 39392"/>
                <a:gd name="connsiteY24" fmla="*/ 23609 h 39392"/>
                <a:gd name="connsiteX25" fmla="*/ 13529 w 39392"/>
                <a:gd name="connsiteY25" fmla="*/ 25863 h 39392"/>
                <a:gd name="connsiteX26" fmla="*/ 14590 w 39392"/>
                <a:gd name="connsiteY26" fmla="*/ 29312 h 39392"/>
                <a:gd name="connsiteX27" fmla="*/ 21354 w 39392"/>
                <a:gd name="connsiteY27" fmla="*/ 31567 h 39392"/>
                <a:gd name="connsiteX28" fmla="*/ 23609 w 39392"/>
                <a:gd name="connsiteY28" fmla="*/ 36076 h 3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92" h="39392">
                  <a:moveTo>
                    <a:pt x="23609" y="36076"/>
                  </a:moveTo>
                  <a:lnTo>
                    <a:pt x="24670" y="39392"/>
                  </a:lnTo>
                  <a:lnTo>
                    <a:pt x="29180" y="34883"/>
                  </a:lnTo>
                  <a:lnTo>
                    <a:pt x="34883" y="36076"/>
                  </a:lnTo>
                  <a:lnTo>
                    <a:pt x="38199" y="30373"/>
                  </a:lnTo>
                  <a:lnTo>
                    <a:pt x="39393" y="22547"/>
                  </a:lnTo>
                  <a:lnTo>
                    <a:pt x="37138" y="16844"/>
                  </a:lnTo>
                  <a:lnTo>
                    <a:pt x="33689" y="15784"/>
                  </a:lnTo>
                  <a:lnTo>
                    <a:pt x="29180" y="15784"/>
                  </a:lnTo>
                  <a:lnTo>
                    <a:pt x="25864" y="20293"/>
                  </a:lnTo>
                  <a:lnTo>
                    <a:pt x="21354" y="24803"/>
                  </a:lnTo>
                  <a:lnTo>
                    <a:pt x="18038" y="22547"/>
                  </a:lnTo>
                  <a:lnTo>
                    <a:pt x="20161" y="16844"/>
                  </a:lnTo>
                  <a:lnTo>
                    <a:pt x="24670" y="12468"/>
                  </a:lnTo>
                  <a:lnTo>
                    <a:pt x="22415" y="6764"/>
                  </a:lnTo>
                  <a:lnTo>
                    <a:pt x="16845" y="0"/>
                  </a:lnTo>
                  <a:lnTo>
                    <a:pt x="12335" y="2255"/>
                  </a:lnTo>
                  <a:lnTo>
                    <a:pt x="11274" y="7958"/>
                  </a:lnTo>
                  <a:lnTo>
                    <a:pt x="12335" y="11274"/>
                  </a:lnTo>
                  <a:lnTo>
                    <a:pt x="11274" y="14590"/>
                  </a:lnTo>
                  <a:lnTo>
                    <a:pt x="5571" y="11274"/>
                  </a:lnTo>
                  <a:lnTo>
                    <a:pt x="0" y="12468"/>
                  </a:lnTo>
                  <a:lnTo>
                    <a:pt x="1061" y="20293"/>
                  </a:lnTo>
                  <a:lnTo>
                    <a:pt x="6764" y="23609"/>
                  </a:lnTo>
                  <a:lnTo>
                    <a:pt x="11274" y="23609"/>
                  </a:lnTo>
                  <a:lnTo>
                    <a:pt x="13529" y="25863"/>
                  </a:lnTo>
                  <a:lnTo>
                    <a:pt x="14590" y="29312"/>
                  </a:lnTo>
                  <a:lnTo>
                    <a:pt x="21354" y="31567"/>
                  </a:lnTo>
                  <a:lnTo>
                    <a:pt x="23609" y="36076"/>
                  </a:lnTo>
                  <a:close/>
                </a:path>
              </a:pathLst>
            </a:custGeom>
            <a:grpFill/>
            <a:ln w="13251" cap="flat">
              <a:noFill/>
              <a:prstDash val="solid"/>
              <a:miter/>
            </a:ln>
          </p:spPr>
          <p:txBody>
            <a:bodyPr rtlCol="0" anchor="ctr"/>
            <a:lstStyle/>
            <a:p>
              <a:endParaRPr lang="en-FI" sz="816"/>
            </a:p>
          </p:txBody>
        </p:sp>
        <p:sp>
          <p:nvSpPr>
            <p:cNvPr id="1191" name="Freeform: Shape 1190">
              <a:extLst>
                <a:ext uri="{FF2B5EF4-FFF2-40B4-BE49-F238E27FC236}">
                  <a16:creationId xmlns:a16="http://schemas.microsoft.com/office/drawing/2014/main" id="{F44257CC-60B6-BFA2-D005-F2EC4CACB789}"/>
                </a:ext>
              </a:extLst>
            </p:cNvPr>
            <p:cNvSpPr/>
            <p:nvPr/>
          </p:nvSpPr>
          <p:spPr>
            <a:xfrm>
              <a:off x="2540678" y="13050646"/>
              <a:ext cx="385570" cy="563566"/>
            </a:xfrm>
            <a:custGeom>
              <a:avLst/>
              <a:gdLst>
                <a:gd name="connsiteX0" fmla="*/ 368328 w 385570"/>
                <a:gd name="connsiteY0" fmla="*/ 342730 h 563566"/>
                <a:gd name="connsiteX1" fmla="*/ 366073 w 385570"/>
                <a:gd name="connsiteY1" fmla="*/ 342730 h 563566"/>
                <a:gd name="connsiteX2" fmla="*/ 365012 w 385570"/>
                <a:gd name="connsiteY2" fmla="*/ 339414 h 563566"/>
                <a:gd name="connsiteX3" fmla="*/ 361563 w 385570"/>
                <a:gd name="connsiteY3" fmla="*/ 336098 h 563566"/>
                <a:gd name="connsiteX4" fmla="*/ 360502 w 385570"/>
                <a:gd name="connsiteY4" fmla="*/ 333842 h 563566"/>
                <a:gd name="connsiteX5" fmla="*/ 359309 w 385570"/>
                <a:gd name="connsiteY5" fmla="*/ 334904 h 563566"/>
                <a:gd name="connsiteX6" fmla="*/ 357054 w 385570"/>
                <a:gd name="connsiteY6" fmla="*/ 332649 h 563566"/>
                <a:gd name="connsiteX7" fmla="*/ 359309 w 385570"/>
                <a:gd name="connsiteY7" fmla="*/ 330395 h 563566"/>
                <a:gd name="connsiteX8" fmla="*/ 362625 w 385570"/>
                <a:gd name="connsiteY8" fmla="*/ 310101 h 563566"/>
                <a:gd name="connsiteX9" fmla="*/ 368328 w 385570"/>
                <a:gd name="connsiteY9" fmla="*/ 310101 h 563566"/>
                <a:gd name="connsiteX10" fmla="*/ 358115 w 385570"/>
                <a:gd name="connsiteY10" fmla="*/ 292063 h 563566"/>
                <a:gd name="connsiteX11" fmla="*/ 339016 w 385570"/>
                <a:gd name="connsiteY11" fmla="*/ 272963 h 563566"/>
                <a:gd name="connsiteX12" fmla="*/ 323232 w 385570"/>
                <a:gd name="connsiteY12" fmla="*/ 262883 h 563566"/>
                <a:gd name="connsiteX13" fmla="*/ 323232 w 385570"/>
                <a:gd name="connsiteY13" fmla="*/ 259567 h 563566"/>
                <a:gd name="connsiteX14" fmla="*/ 319916 w 385570"/>
                <a:gd name="connsiteY14" fmla="*/ 258373 h 563566"/>
                <a:gd name="connsiteX15" fmla="*/ 317661 w 385570"/>
                <a:gd name="connsiteY15" fmla="*/ 259567 h 563566"/>
                <a:gd name="connsiteX16" fmla="*/ 306387 w 385570"/>
                <a:gd name="connsiteY16" fmla="*/ 252803 h 563566"/>
                <a:gd name="connsiteX17" fmla="*/ 308642 w 385570"/>
                <a:gd name="connsiteY17" fmla="*/ 250548 h 563566"/>
                <a:gd name="connsiteX18" fmla="*/ 298429 w 385570"/>
                <a:gd name="connsiteY18" fmla="*/ 243783 h 563566"/>
                <a:gd name="connsiteX19" fmla="*/ 295113 w 385570"/>
                <a:gd name="connsiteY19" fmla="*/ 244978 h 563566"/>
                <a:gd name="connsiteX20" fmla="*/ 283839 w 385570"/>
                <a:gd name="connsiteY20" fmla="*/ 238213 h 563566"/>
                <a:gd name="connsiteX21" fmla="*/ 259036 w 385570"/>
                <a:gd name="connsiteY21" fmla="*/ 250548 h 563566"/>
                <a:gd name="connsiteX22" fmla="*/ 257843 w 385570"/>
                <a:gd name="connsiteY22" fmla="*/ 248293 h 563566"/>
                <a:gd name="connsiteX23" fmla="*/ 256649 w 385570"/>
                <a:gd name="connsiteY23" fmla="*/ 249487 h 563566"/>
                <a:gd name="connsiteX24" fmla="*/ 255588 w 385570"/>
                <a:gd name="connsiteY24" fmla="*/ 247232 h 563566"/>
                <a:gd name="connsiteX25" fmla="*/ 256649 w 385570"/>
                <a:gd name="connsiteY25" fmla="*/ 247232 h 563566"/>
                <a:gd name="connsiteX26" fmla="*/ 255588 w 385570"/>
                <a:gd name="connsiteY26" fmla="*/ 243783 h 563566"/>
                <a:gd name="connsiteX27" fmla="*/ 254527 w 385570"/>
                <a:gd name="connsiteY27" fmla="*/ 243783 h 563566"/>
                <a:gd name="connsiteX28" fmla="*/ 254527 w 385570"/>
                <a:gd name="connsiteY28" fmla="*/ 241529 h 563566"/>
                <a:gd name="connsiteX29" fmla="*/ 255588 w 385570"/>
                <a:gd name="connsiteY29" fmla="*/ 239274 h 563566"/>
                <a:gd name="connsiteX30" fmla="*/ 254527 w 385570"/>
                <a:gd name="connsiteY30" fmla="*/ 239274 h 563566"/>
                <a:gd name="connsiteX31" fmla="*/ 253466 w 385570"/>
                <a:gd name="connsiteY31" fmla="*/ 240335 h 563566"/>
                <a:gd name="connsiteX32" fmla="*/ 252405 w 385570"/>
                <a:gd name="connsiteY32" fmla="*/ 239274 h 563566"/>
                <a:gd name="connsiteX33" fmla="*/ 252405 w 385570"/>
                <a:gd name="connsiteY33" fmla="*/ 235826 h 563566"/>
                <a:gd name="connsiteX34" fmla="*/ 251344 w 385570"/>
                <a:gd name="connsiteY34" fmla="*/ 235826 h 563566"/>
                <a:gd name="connsiteX35" fmla="*/ 251344 w 385570"/>
                <a:gd name="connsiteY35" fmla="*/ 238080 h 563566"/>
                <a:gd name="connsiteX36" fmla="*/ 249089 w 385570"/>
                <a:gd name="connsiteY36" fmla="*/ 237019 h 563566"/>
                <a:gd name="connsiteX37" fmla="*/ 249089 w 385570"/>
                <a:gd name="connsiteY37" fmla="*/ 238080 h 563566"/>
                <a:gd name="connsiteX38" fmla="*/ 251344 w 385570"/>
                <a:gd name="connsiteY38" fmla="*/ 240335 h 563566"/>
                <a:gd name="connsiteX39" fmla="*/ 246834 w 385570"/>
                <a:gd name="connsiteY39" fmla="*/ 241529 h 563566"/>
                <a:gd name="connsiteX40" fmla="*/ 249089 w 385570"/>
                <a:gd name="connsiteY40" fmla="*/ 230254 h 563566"/>
                <a:gd name="connsiteX41" fmla="*/ 245773 w 385570"/>
                <a:gd name="connsiteY41" fmla="*/ 228000 h 563566"/>
                <a:gd name="connsiteX42" fmla="*/ 236754 w 385570"/>
                <a:gd name="connsiteY42" fmla="*/ 225745 h 563566"/>
                <a:gd name="connsiteX43" fmla="*/ 242324 w 385570"/>
                <a:gd name="connsiteY43" fmla="*/ 190862 h 563566"/>
                <a:gd name="connsiteX44" fmla="*/ 232244 w 385570"/>
                <a:gd name="connsiteY44" fmla="*/ 185292 h 563566"/>
                <a:gd name="connsiteX45" fmla="*/ 227735 w 385570"/>
                <a:gd name="connsiteY45" fmla="*/ 185292 h 563566"/>
                <a:gd name="connsiteX46" fmla="*/ 220970 w 385570"/>
                <a:gd name="connsiteY46" fmla="*/ 186352 h 563566"/>
                <a:gd name="connsiteX47" fmla="*/ 216461 w 385570"/>
                <a:gd name="connsiteY47" fmla="*/ 195371 h 563566"/>
                <a:gd name="connsiteX48" fmla="*/ 213145 w 385570"/>
                <a:gd name="connsiteY48" fmla="*/ 200943 h 563566"/>
                <a:gd name="connsiteX49" fmla="*/ 207574 w 385570"/>
                <a:gd name="connsiteY49" fmla="*/ 200943 h 563566"/>
                <a:gd name="connsiteX50" fmla="*/ 206513 w 385570"/>
                <a:gd name="connsiteY50" fmla="*/ 195371 h 563566"/>
                <a:gd name="connsiteX51" fmla="*/ 203197 w 385570"/>
                <a:gd name="connsiteY51" fmla="*/ 191923 h 563566"/>
                <a:gd name="connsiteX52" fmla="*/ 202136 w 385570"/>
                <a:gd name="connsiteY52" fmla="*/ 189668 h 563566"/>
                <a:gd name="connsiteX53" fmla="*/ 202136 w 385570"/>
                <a:gd name="connsiteY53" fmla="*/ 186352 h 563566"/>
                <a:gd name="connsiteX54" fmla="*/ 199881 w 385570"/>
                <a:gd name="connsiteY54" fmla="*/ 183036 h 563566"/>
                <a:gd name="connsiteX55" fmla="*/ 195372 w 385570"/>
                <a:gd name="connsiteY55" fmla="*/ 170701 h 563566"/>
                <a:gd name="connsiteX56" fmla="*/ 195372 w 385570"/>
                <a:gd name="connsiteY56" fmla="*/ 167386 h 563566"/>
                <a:gd name="connsiteX57" fmla="*/ 194311 w 385570"/>
                <a:gd name="connsiteY57" fmla="*/ 166192 h 563566"/>
                <a:gd name="connsiteX58" fmla="*/ 187546 w 385570"/>
                <a:gd name="connsiteY58" fmla="*/ 152663 h 563566"/>
                <a:gd name="connsiteX59" fmla="*/ 184230 w 385570"/>
                <a:gd name="connsiteY59" fmla="*/ 150409 h 563566"/>
                <a:gd name="connsiteX60" fmla="*/ 176405 w 385570"/>
                <a:gd name="connsiteY60" fmla="*/ 140328 h 563566"/>
                <a:gd name="connsiteX61" fmla="*/ 173089 w 385570"/>
                <a:gd name="connsiteY61" fmla="*/ 140328 h 563566"/>
                <a:gd name="connsiteX62" fmla="*/ 161815 w 385570"/>
                <a:gd name="connsiteY62" fmla="*/ 123483 h 563566"/>
                <a:gd name="connsiteX63" fmla="*/ 161815 w 385570"/>
                <a:gd name="connsiteY63" fmla="*/ 117913 h 563566"/>
                <a:gd name="connsiteX64" fmla="*/ 164070 w 385570"/>
                <a:gd name="connsiteY64" fmla="*/ 114597 h 563566"/>
                <a:gd name="connsiteX65" fmla="*/ 164070 w 385570"/>
                <a:gd name="connsiteY65" fmla="*/ 113403 h 563566"/>
                <a:gd name="connsiteX66" fmla="*/ 160754 w 385570"/>
                <a:gd name="connsiteY66" fmla="*/ 116852 h 563566"/>
                <a:gd name="connsiteX67" fmla="*/ 156244 w 385570"/>
                <a:gd name="connsiteY67" fmla="*/ 119106 h 563566"/>
                <a:gd name="connsiteX68" fmla="*/ 151735 w 385570"/>
                <a:gd name="connsiteY68" fmla="*/ 116852 h 563566"/>
                <a:gd name="connsiteX69" fmla="*/ 143909 w 385570"/>
                <a:gd name="connsiteY69" fmla="*/ 115658 h 563566"/>
                <a:gd name="connsiteX70" fmla="*/ 139400 w 385570"/>
                <a:gd name="connsiteY70" fmla="*/ 111148 h 563566"/>
                <a:gd name="connsiteX71" fmla="*/ 141654 w 385570"/>
                <a:gd name="connsiteY71" fmla="*/ 105445 h 563566"/>
                <a:gd name="connsiteX72" fmla="*/ 152928 w 385570"/>
                <a:gd name="connsiteY72" fmla="*/ 106638 h 563566"/>
                <a:gd name="connsiteX73" fmla="*/ 158499 w 385570"/>
                <a:gd name="connsiteY73" fmla="*/ 108894 h 563566"/>
                <a:gd name="connsiteX74" fmla="*/ 159560 w 385570"/>
                <a:gd name="connsiteY74" fmla="*/ 97619 h 563566"/>
                <a:gd name="connsiteX75" fmla="*/ 158499 w 385570"/>
                <a:gd name="connsiteY75" fmla="*/ 87540 h 563566"/>
                <a:gd name="connsiteX76" fmla="*/ 153989 w 385570"/>
                <a:gd name="connsiteY76" fmla="*/ 77459 h 563566"/>
                <a:gd name="connsiteX77" fmla="*/ 150674 w 385570"/>
                <a:gd name="connsiteY77" fmla="*/ 76398 h 563566"/>
                <a:gd name="connsiteX78" fmla="*/ 145103 w 385570"/>
                <a:gd name="connsiteY78" fmla="*/ 78653 h 563566"/>
                <a:gd name="connsiteX79" fmla="*/ 142848 w 385570"/>
                <a:gd name="connsiteY79" fmla="*/ 69633 h 563566"/>
                <a:gd name="connsiteX80" fmla="*/ 139532 w 385570"/>
                <a:gd name="connsiteY80" fmla="*/ 66318 h 563566"/>
                <a:gd name="connsiteX81" fmla="*/ 135023 w 385570"/>
                <a:gd name="connsiteY81" fmla="*/ 65256 h 563566"/>
                <a:gd name="connsiteX82" fmla="*/ 130513 w 385570"/>
                <a:gd name="connsiteY82" fmla="*/ 57431 h 563566"/>
                <a:gd name="connsiteX83" fmla="*/ 129452 w 385570"/>
                <a:gd name="connsiteY83" fmla="*/ 56237 h 563566"/>
                <a:gd name="connsiteX84" fmla="*/ 128391 w 385570"/>
                <a:gd name="connsiteY84" fmla="*/ 49473 h 563566"/>
                <a:gd name="connsiteX85" fmla="*/ 127330 w 385570"/>
                <a:gd name="connsiteY85" fmla="*/ 44964 h 563566"/>
                <a:gd name="connsiteX86" fmla="*/ 124014 w 385570"/>
                <a:gd name="connsiteY86" fmla="*/ 35944 h 563566"/>
                <a:gd name="connsiteX87" fmla="*/ 117249 w 385570"/>
                <a:gd name="connsiteY87" fmla="*/ 28119 h 563566"/>
                <a:gd name="connsiteX88" fmla="*/ 103721 w 385570"/>
                <a:gd name="connsiteY88" fmla="*/ 2255 h 563566"/>
                <a:gd name="connsiteX89" fmla="*/ 99211 w 385570"/>
                <a:gd name="connsiteY89" fmla="*/ 0 h 563566"/>
                <a:gd name="connsiteX90" fmla="*/ 91386 w 385570"/>
                <a:gd name="connsiteY90" fmla="*/ 3316 h 563566"/>
                <a:gd name="connsiteX91" fmla="*/ 86876 w 385570"/>
                <a:gd name="connsiteY91" fmla="*/ 5570 h 563566"/>
                <a:gd name="connsiteX92" fmla="*/ 83560 w 385570"/>
                <a:gd name="connsiteY92" fmla="*/ 13396 h 563566"/>
                <a:gd name="connsiteX93" fmla="*/ 77989 w 385570"/>
                <a:gd name="connsiteY93" fmla="*/ 13396 h 563566"/>
                <a:gd name="connsiteX94" fmla="*/ 68970 w 385570"/>
                <a:gd name="connsiteY94" fmla="*/ 17906 h 563566"/>
                <a:gd name="connsiteX95" fmla="*/ 66715 w 385570"/>
                <a:gd name="connsiteY95" fmla="*/ 20161 h 563566"/>
                <a:gd name="connsiteX96" fmla="*/ 65654 w 385570"/>
                <a:gd name="connsiteY96" fmla="*/ 24670 h 563566"/>
                <a:gd name="connsiteX97" fmla="*/ 64593 w 385570"/>
                <a:gd name="connsiteY97" fmla="*/ 26925 h 563566"/>
                <a:gd name="connsiteX98" fmla="*/ 60084 w 385570"/>
                <a:gd name="connsiteY98" fmla="*/ 30241 h 563566"/>
                <a:gd name="connsiteX99" fmla="*/ 59023 w 385570"/>
                <a:gd name="connsiteY99" fmla="*/ 32496 h 563566"/>
                <a:gd name="connsiteX100" fmla="*/ 83825 w 385570"/>
                <a:gd name="connsiteY100" fmla="*/ 47085 h 563566"/>
                <a:gd name="connsiteX101" fmla="*/ 109689 w 385570"/>
                <a:gd name="connsiteY101" fmla="*/ 67379 h 563566"/>
                <a:gd name="connsiteX102" fmla="*/ 108628 w 385570"/>
                <a:gd name="connsiteY102" fmla="*/ 75204 h 563566"/>
                <a:gd name="connsiteX103" fmla="*/ 107567 w 385570"/>
                <a:gd name="connsiteY103" fmla="*/ 79714 h 563566"/>
                <a:gd name="connsiteX104" fmla="*/ 107567 w 385570"/>
                <a:gd name="connsiteY104" fmla="*/ 84224 h 563566"/>
                <a:gd name="connsiteX105" fmla="*/ 108628 w 385570"/>
                <a:gd name="connsiteY105" fmla="*/ 89794 h 563566"/>
                <a:gd name="connsiteX106" fmla="*/ 109689 w 385570"/>
                <a:gd name="connsiteY106" fmla="*/ 93110 h 563566"/>
                <a:gd name="connsiteX107" fmla="*/ 109689 w 385570"/>
                <a:gd name="connsiteY107" fmla="*/ 95365 h 563566"/>
                <a:gd name="connsiteX108" fmla="*/ 104119 w 385570"/>
                <a:gd name="connsiteY108" fmla="*/ 93110 h 563566"/>
                <a:gd name="connsiteX109" fmla="*/ 104119 w 385570"/>
                <a:gd name="connsiteY109" fmla="*/ 84091 h 563566"/>
                <a:gd name="connsiteX110" fmla="*/ 100803 w 385570"/>
                <a:gd name="connsiteY110" fmla="*/ 80775 h 563566"/>
                <a:gd name="connsiteX111" fmla="*/ 95232 w 385570"/>
                <a:gd name="connsiteY111" fmla="*/ 80775 h 563566"/>
                <a:gd name="connsiteX112" fmla="*/ 104251 w 385570"/>
                <a:gd name="connsiteY112" fmla="*/ 108894 h 563566"/>
                <a:gd name="connsiteX113" fmla="*/ 103190 w 385570"/>
                <a:gd name="connsiteY113" fmla="*/ 109954 h 563566"/>
                <a:gd name="connsiteX114" fmla="*/ 96426 w 385570"/>
                <a:gd name="connsiteY114" fmla="*/ 108894 h 563566"/>
                <a:gd name="connsiteX115" fmla="*/ 90855 w 385570"/>
                <a:gd name="connsiteY115" fmla="*/ 108894 h 563566"/>
                <a:gd name="connsiteX116" fmla="*/ 84091 w 385570"/>
                <a:gd name="connsiteY116" fmla="*/ 111148 h 563566"/>
                <a:gd name="connsiteX117" fmla="*/ 81836 w 385570"/>
                <a:gd name="connsiteY117" fmla="*/ 117913 h 563566"/>
                <a:gd name="connsiteX118" fmla="*/ 81836 w 385570"/>
                <a:gd name="connsiteY118" fmla="*/ 124677 h 563566"/>
                <a:gd name="connsiteX119" fmla="*/ 79581 w 385570"/>
                <a:gd name="connsiteY119" fmla="*/ 123483 h 563566"/>
                <a:gd name="connsiteX120" fmla="*/ 77326 w 385570"/>
                <a:gd name="connsiteY120" fmla="*/ 117913 h 563566"/>
                <a:gd name="connsiteX121" fmla="*/ 71756 w 385570"/>
                <a:gd name="connsiteY121" fmla="*/ 112342 h 563566"/>
                <a:gd name="connsiteX122" fmla="*/ 64991 w 385570"/>
                <a:gd name="connsiteY122" fmla="*/ 109027 h 563566"/>
                <a:gd name="connsiteX123" fmla="*/ 57166 w 385570"/>
                <a:gd name="connsiteY123" fmla="*/ 110087 h 563566"/>
                <a:gd name="connsiteX124" fmla="*/ 50401 w 385570"/>
                <a:gd name="connsiteY124" fmla="*/ 114597 h 563566"/>
                <a:gd name="connsiteX125" fmla="*/ 44831 w 385570"/>
                <a:gd name="connsiteY125" fmla="*/ 116852 h 563566"/>
                <a:gd name="connsiteX126" fmla="*/ 40321 w 385570"/>
                <a:gd name="connsiteY126" fmla="*/ 119106 h 563566"/>
                <a:gd name="connsiteX127" fmla="*/ 32496 w 385570"/>
                <a:gd name="connsiteY127" fmla="*/ 119106 h 563566"/>
                <a:gd name="connsiteX128" fmla="*/ 31435 w 385570"/>
                <a:gd name="connsiteY128" fmla="*/ 121361 h 563566"/>
                <a:gd name="connsiteX129" fmla="*/ 32496 w 385570"/>
                <a:gd name="connsiteY129" fmla="*/ 123616 h 563566"/>
                <a:gd name="connsiteX130" fmla="*/ 32496 w 385570"/>
                <a:gd name="connsiteY130" fmla="*/ 130381 h 563566"/>
                <a:gd name="connsiteX131" fmla="*/ 26925 w 385570"/>
                <a:gd name="connsiteY131" fmla="*/ 130381 h 563566"/>
                <a:gd name="connsiteX132" fmla="*/ 25864 w 385570"/>
                <a:gd name="connsiteY132" fmla="*/ 133696 h 563566"/>
                <a:gd name="connsiteX133" fmla="*/ 31435 w 385570"/>
                <a:gd name="connsiteY133" fmla="*/ 137145 h 563566"/>
                <a:gd name="connsiteX134" fmla="*/ 34750 w 385570"/>
                <a:gd name="connsiteY134" fmla="*/ 143910 h 563566"/>
                <a:gd name="connsiteX135" fmla="*/ 32496 w 385570"/>
                <a:gd name="connsiteY135" fmla="*/ 147357 h 563566"/>
                <a:gd name="connsiteX136" fmla="*/ 53850 w 385570"/>
                <a:gd name="connsiteY136" fmla="*/ 158632 h 563566"/>
                <a:gd name="connsiteX137" fmla="*/ 51595 w 385570"/>
                <a:gd name="connsiteY137" fmla="*/ 160887 h 563566"/>
                <a:gd name="connsiteX138" fmla="*/ 46024 w 385570"/>
                <a:gd name="connsiteY138" fmla="*/ 159692 h 563566"/>
                <a:gd name="connsiteX139" fmla="*/ 43770 w 385570"/>
                <a:gd name="connsiteY139" fmla="*/ 159692 h 563566"/>
                <a:gd name="connsiteX140" fmla="*/ 42709 w 385570"/>
                <a:gd name="connsiteY140" fmla="*/ 161948 h 563566"/>
                <a:gd name="connsiteX141" fmla="*/ 40454 w 385570"/>
                <a:gd name="connsiteY141" fmla="*/ 164202 h 563566"/>
                <a:gd name="connsiteX142" fmla="*/ 32628 w 385570"/>
                <a:gd name="connsiteY142" fmla="*/ 166457 h 563566"/>
                <a:gd name="connsiteX143" fmla="*/ 29312 w 385570"/>
                <a:gd name="connsiteY143" fmla="*/ 163141 h 563566"/>
                <a:gd name="connsiteX144" fmla="*/ 29312 w 385570"/>
                <a:gd name="connsiteY144" fmla="*/ 156377 h 563566"/>
                <a:gd name="connsiteX145" fmla="*/ 27058 w 385570"/>
                <a:gd name="connsiteY145" fmla="*/ 153061 h 563566"/>
                <a:gd name="connsiteX146" fmla="*/ 9019 w 385570"/>
                <a:gd name="connsiteY146" fmla="*/ 153061 h 563566"/>
                <a:gd name="connsiteX147" fmla="*/ 4510 w 385570"/>
                <a:gd name="connsiteY147" fmla="*/ 157571 h 563566"/>
                <a:gd name="connsiteX148" fmla="*/ 7825 w 385570"/>
                <a:gd name="connsiteY148" fmla="*/ 160887 h 563566"/>
                <a:gd name="connsiteX149" fmla="*/ 15651 w 385570"/>
                <a:gd name="connsiteY149" fmla="*/ 163141 h 563566"/>
                <a:gd name="connsiteX150" fmla="*/ 18967 w 385570"/>
                <a:gd name="connsiteY150" fmla="*/ 163141 h 563566"/>
                <a:gd name="connsiteX151" fmla="*/ 22283 w 385570"/>
                <a:gd name="connsiteY151" fmla="*/ 164202 h 563566"/>
                <a:gd name="connsiteX152" fmla="*/ 21222 w 385570"/>
                <a:gd name="connsiteY152" fmla="*/ 164202 h 563566"/>
                <a:gd name="connsiteX153" fmla="*/ 17906 w 385570"/>
                <a:gd name="connsiteY153" fmla="*/ 165396 h 563566"/>
                <a:gd name="connsiteX154" fmla="*/ 14590 w 385570"/>
                <a:gd name="connsiteY154" fmla="*/ 167651 h 563566"/>
                <a:gd name="connsiteX155" fmla="*/ 10080 w 385570"/>
                <a:gd name="connsiteY155" fmla="*/ 168712 h 563566"/>
                <a:gd name="connsiteX156" fmla="*/ 4510 w 385570"/>
                <a:gd name="connsiteY156" fmla="*/ 163141 h 563566"/>
                <a:gd name="connsiteX157" fmla="*/ 2255 w 385570"/>
                <a:gd name="connsiteY157" fmla="*/ 164202 h 563566"/>
                <a:gd name="connsiteX158" fmla="*/ 0 w 385570"/>
                <a:gd name="connsiteY158" fmla="*/ 166457 h 563566"/>
                <a:gd name="connsiteX159" fmla="*/ 0 w 385570"/>
                <a:gd name="connsiteY159" fmla="*/ 169773 h 563566"/>
                <a:gd name="connsiteX160" fmla="*/ 2255 w 385570"/>
                <a:gd name="connsiteY160" fmla="*/ 174283 h 563566"/>
                <a:gd name="connsiteX161" fmla="*/ 0 w 385570"/>
                <a:gd name="connsiteY161" fmla="*/ 179853 h 563566"/>
                <a:gd name="connsiteX162" fmla="*/ 0 w 385570"/>
                <a:gd name="connsiteY162" fmla="*/ 186618 h 563566"/>
                <a:gd name="connsiteX163" fmla="*/ 4510 w 385570"/>
                <a:gd name="connsiteY163" fmla="*/ 188872 h 563566"/>
                <a:gd name="connsiteX164" fmla="*/ 7825 w 385570"/>
                <a:gd name="connsiteY164" fmla="*/ 187679 h 563566"/>
                <a:gd name="connsiteX165" fmla="*/ 13396 w 385570"/>
                <a:gd name="connsiteY165" fmla="*/ 185424 h 563566"/>
                <a:gd name="connsiteX166" fmla="*/ 17906 w 385570"/>
                <a:gd name="connsiteY166" fmla="*/ 181976 h 563566"/>
                <a:gd name="connsiteX167" fmla="*/ 22415 w 385570"/>
                <a:gd name="connsiteY167" fmla="*/ 180915 h 563566"/>
                <a:gd name="connsiteX168" fmla="*/ 24670 w 385570"/>
                <a:gd name="connsiteY168" fmla="*/ 181976 h 563566"/>
                <a:gd name="connsiteX169" fmla="*/ 23609 w 385570"/>
                <a:gd name="connsiteY169" fmla="*/ 185424 h 563566"/>
                <a:gd name="connsiteX170" fmla="*/ 21354 w 385570"/>
                <a:gd name="connsiteY170" fmla="*/ 187679 h 563566"/>
                <a:gd name="connsiteX171" fmla="*/ 16845 w 385570"/>
                <a:gd name="connsiteY171" fmla="*/ 191128 h 563566"/>
                <a:gd name="connsiteX172" fmla="*/ 11274 w 385570"/>
                <a:gd name="connsiteY172" fmla="*/ 192188 h 563566"/>
                <a:gd name="connsiteX173" fmla="*/ 6764 w 385570"/>
                <a:gd name="connsiteY173" fmla="*/ 193382 h 563566"/>
                <a:gd name="connsiteX174" fmla="*/ 3449 w 385570"/>
                <a:gd name="connsiteY174" fmla="*/ 194444 h 563566"/>
                <a:gd name="connsiteX175" fmla="*/ 1194 w 385570"/>
                <a:gd name="connsiteY175" fmla="*/ 198953 h 563566"/>
                <a:gd name="connsiteX176" fmla="*/ 15784 w 385570"/>
                <a:gd name="connsiteY176" fmla="*/ 221501 h 563566"/>
                <a:gd name="connsiteX177" fmla="*/ 13529 w 385570"/>
                <a:gd name="connsiteY177" fmla="*/ 223755 h 563566"/>
                <a:gd name="connsiteX178" fmla="*/ 14590 w 385570"/>
                <a:gd name="connsiteY178" fmla="*/ 227071 h 563566"/>
                <a:gd name="connsiteX179" fmla="*/ 20160 w 385570"/>
                <a:gd name="connsiteY179" fmla="*/ 227071 h 563566"/>
                <a:gd name="connsiteX180" fmla="*/ 22415 w 385570"/>
                <a:gd name="connsiteY180" fmla="*/ 225878 h 563566"/>
                <a:gd name="connsiteX181" fmla="*/ 24670 w 385570"/>
                <a:gd name="connsiteY181" fmla="*/ 225878 h 563566"/>
                <a:gd name="connsiteX182" fmla="*/ 29180 w 385570"/>
                <a:gd name="connsiteY182" fmla="*/ 221368 h 563566"/>
                <a:gd name="connsiteX183" fmla="*/ 29180 w 385570"/>
                <a:gd name="connsiteY183" fmla="*/ 215665 h 563566"/>
                <a:gd name="connsiteX184" fmla="*/ 31435 w 385570"/>
                <a:gd name="connsiteY184" fmla="*/ 195371 h 563566"/>
                <a:gd name="connsiteX185" fmla="*/ 34750 w 385570"/>
                <a:gd name="connsiteY185" fmla="*/ 195371 h 563566"/>
                <a:gd name="connsiteX186" fmla="*/ 38066 w 385570"/>
                <a:gd name="connsiteY186" fmla="*/ 198687 h 563566"/>
                <a:gd name="connsiteX187" fmla="*/ 41382 w 385570"/>
                <a:gd name="connsiteY187" fmla="*/ 199749 h 563566"/>
                <a:gd name="connsiteX188" fmla="*/ 45892 w 385570"/>
                <a:gd name="connsiteY188" fmla="*/ 197494 h 563566"/>
                <a:gd name="connsiteX189" fmla="*/ 48147 w 385570"/>
                <a:gd name="connsiteY189" fmla="*/ 195239 h 563566"/>
                <a:gd name="connsiteX190" fmla="*/ 43637 w 385570"/>
                <a:gd name="connsiteY190" fmla="*/ 190729 h 563566"/>
                <a:gd name="connsiteX191" fmla="*/ 44698 w 385570"/>
                <a:gd name="connsiteY191" fmla="*/ 182904 h 563566"/>
                <a:gd name="connsiteX192" fmla="*/ 46953 w 385570"/>
                <a:gd name="connsiteY192" fmla="*/ 181710 h 563566"/>
                <a:gd name="connsiteX193" fmla="*/ 49208 w 385570"/>
                <a:gd name="connsiteY193" fmla="*/ 186219 h 563566"/>
                <a:gd name="connsiteX194" fmla="*/ 52524 w 385570"/>
                <a:gd name="connsiteY194" fmla="*/ 187281 h 563566"/>
                <a:gd name="connsiteX195" fmla="*/ 57033 w 385570"/>
                <a:gd name="connsiteY195" fmla="*/ 183965 h 563566"/>
                <a:gd name="connsiteX196" fmla="*/ 66052 w 385570"/>
                <a:gd name="connsiteY196" fmla="*/ 181710 h 563566"/>
                <a:gd name="connsiteX197" fmla="*/ 64991 w 385570"/>
                <a:gd name="connsiteY197" fmla="*/ 174946 h 563566"/>
                <a:gd name="connsiteX198" fmla="*/ 61675 w 385570"/>
                <a:gd name="connsiteY198" fmla="*/ 170437 h 563566"/>
                <a:gd name="connsiteX199" fmla="*/ 62736 w 385570"/>
                <a:gd name="connsiteY199" fmla="*/ 167121 h 563566"/>
                <a:gd name="connsiteX200" fmla="*/ 67246 w 385570"/>
                <a:gd name="connsiteY200" fmla="*/ 165927 h 563566"/>
                <a:gd name="connsiteX201" fmla="*/ 71756 w 385570"/>
                <a:gd name="connsiteY201" fmla="*/ 163672 h 563566"/>
                <a:gd name="connsiteX202" fmla="*/ 72949 w 385570"/>
                <a:gd name="connsiteY202" fmla="*/ 161417 h 563566"/>
                <a:gd name="connsiteX203" fmla="*/ 69633 w 385570"/>
                <a:gd name="connsiteY203" fmla="*/ 159162 h 563566"/>
                <a:gd name="connsiteX204" fmla="*/ 64063 w 385570"/>
                <a:gd name="connsiteY204" fmla="*/ 160356 h 563566"/>
                <a:gd name="connsiteX205" fmla="*/ 61808 w 385570"/>
                <a:gd name="connsiteY205" fmla="*/ 159162 h 563566"/>
                <a:gd name="connsiteX206" fmla="*/ 62869 w 385570"/>
                <a:gd name="connsiteY206" fmla="*/ 156908 h 563566"/>
                <a:gd name="connsiteX207" fmla="*/ 66185 w 385570"/>
                <a:gd name="connsiteY207" fmla="*/ 155714 h 563566"/>
                <a:gd name="connsiteX208" fmla="*/ 74010 w 385570"/>
                <a:gd name="connsiteY208" fmla="*/ 155714 h 563566"/>
                <a:gd name="connsiteX209" fmla="*/ 77326 w 385570"/>
                <a:gd name="connsiteY209" fmla="*/ 156908 h 563566"/>
                <a:gd name="connsiteX210" fmla="*/ 78387 w 385570"/>
                <a:gd name="connsiteY210" fmla="*/ 157969 h 563566"/>
                <a:gd name="connsiteX211" fmla="*/ 79448 w 385570"/>
                <a:gd name="connsiteY211" fmla="*/ 161285 h 563566"/>
                <a:gd name="connsiteX212" fmla="*/ 76133 w 385570"/>
                <a:gd name="connsiteY212" fmla="*/ 161285 h 563566"/>
                <a:gd name="connsiteX213" fmla="*/ 78387 w 385570"/>
                <a:gd name="connsiteY213" fmla="*/ 164733 h 563566"/>
                <a:gd name="connsiteX214" fmla="*/ 82897 w 385570"/>
                <a:gd name="connsiteY214" fmla="*/ 164733 h 563566"/>
                <a:gd name="connsiteX215" fmla="*/ 94171 w 385570"/>
                <a:gd name="connsiteY215" fmla="*/ 162478 h 563566"/>
                <a:gd name="connsiteX216" fmla="*/ 98681 w 385570"/>
                <a:gd name="connsiteY216" fmla="*/ 160223 h 563566"/>
                <a:gd name="connsiteX217" fmla="*/ 100935 w 385570"/>
                <a:gd name="connsiteY217" fmla="*/ 157969 h 563566"/>
                <a:gd name="connsiteX218" fmla="*/ 91916 w 385570"/>
                <a:gd name="connsiteY218" fmla="*/ 156908 h 563566"/>
                <a:gd name="connsiteX219" fmla="*/ 85152 w 385570"/>
                <a:gd name="connsiteY219" fmla="*/ 156908 h 563566"/>
                <a:gd name="connsiteX220" fmla="*/ 81836 w 385570"/>
                <a:gd name="connsiteY220" fmla="*/ 154653 h 563566"/>
                <a:gd name="connsiteX221" fmla="*/ 79581 w 385570"/>
                <a:gd name="connsiteY221" fmla="*/ 151204 h 563566"/>
                <a:gd name="connsiteX222" fmla="*/ 72817 w 385570"/>
                <a:gd name="connsiteY222" fmla="*/ 147889 h 563566"/>
                <a:gd name="connsiteX223" fmla="*/ 64991 w 385570"/>
                <a:gd name="connsiteY223" fmla="*/ 146827 h 563566"/>
                <a:gd name="connsiteX224" fmla="*/ 68307 w 385570"/>
                <a:gd name="connsiteY224" fmla="*/ 142317 h 563566"/>
                <a:gd name="connsiteX225" fmla="*/ 76133 w 385570"/>
                <a:gd name="connsiteY225" fmla="*/ 144573 h 563566"/>
                <a:gd name="connsiteX226" fmla="*/ 85152 w 385570"/>
                <a:gd name="connsiteY226" fmla="*/ 147889 h 563566"/>
                <a:gd name="connsiteX227" fmla="*/ 98681 w 385570"/>
                <a:gd name="connsiteY227" fmla="*/ 153459 h 563566"/>
                <a:gd name="connsiteX228" fmla="*/ 111016 w 385570"/>
                <a:gd name="connsiteY228" fmla="*/ 154653 h 563566"/>
                <a:gd name="connsiteX229" fmla="*/ 114332 w 385570"/>
                <a:gd name="connsiteY229" fmla="*/ 159162 h 563566"/>
                <a:gd name="connsiteX230" fmla="*/ 123351 w 385570"/>
                <a:gd name="connsiteY230" fmla="*/ 159162 h 563566"/>
                <a:gd name="connsiteX231" fmla="*/ 132370 w 385570"/>
                <a:gd name="connsiteY231" fmla="*/ 156908 h 563566"/>
                <a:gd name="connsiteX232" fmla="*/ 139134 w 385570"/>
                <a:gd name="connsiteY232" fmla="*/ 155714 h 563566"/>
                <a:gd name="connsiteX233" fmla="*/ 146960 w 385570"/>
                <a:gd name="connsiteY233" fmla="*/ 159029 h 563566"/>
                <a:gd name="connsiteX234" fmla="*/ 152530 w 385570"/>
                <a:gd name="connsiteY234" fmla="*/ 159029 h 563566"/>
                <a:gd name="connsiteX235" fmla="*/ 160356 w 385570"/>
                <a:gd name="connsiteY235" fmla="*/ 160223 h 563566"/>
                <a:gd name="connsiteX236" fmla="*/ 169375 w 385570"/>
                <a:gd name="connsiteY236" fmla="*/ 161285 h 563566"/>
                <a:gd name="connsiteX237" fmla="*/ 181710 w 385570"/>
                <a:gd name="connsiteY237" fmla="*/ 180384 h 563566"/>
                <a:gd name="connsiteX238" fmla="*/ 174946 w 385570"/>
                <a:gd name="connsiteY238" fmla="*/ 180384 h 563566"/>
                <a:gd name="connsiteX239" fmla="*/ 165927 w 385570"/>
                <a:gd name="connsiteY239" fmla="*/ 176936 h 563566"/>
                <a:gd name="connsiteX240" fmla="*/ 163672 w 385570"/>
                <a:gd name="connsiteY240" fmla="*/ 180384 h 563566"/>
                <a:gd name="connsiteX241" fmla="*/ 160356 w 385570"/>
                <a:gd name="connsiteY241" fmla="*/ 178129 h 563566"/>
                <a:gd name="connsiteX242" fmla="*/ 155846 w 385570"/>
                <a:gd name="connsiteY242" fmla="*/ 178129 h 563566"/>
                <a:gd name="connsiteX243" fmla="*/ 149082 w 385570"/>
                <a:gd name="connsiteY243" fmla="*/ 172558 h 563566"/>
                <a:gd name="connsiteX244" fmla="*/ 148021 w 385570"/>
                <a:gd name="connsiteY244" fmla="*/ 171364 h 563566"/>
                <a:gd name="connsiteX245" fmla="*/ 142450 w 385570"/>
                <a:gd name="connsiteY245" fmla="*/ 170304 h 563566"/>
                <a:gd name="connsiteX246" fmla="*/ 114332 w 385570"/>
                <a:gd name="connsiteY246" fmla="*/ 168049 h 563566"/>
                <a:gd name="connsiteX247" fmla="*/ 112077 w 385570"/>
                <a:gd name="connsiteY247" fmla="*/ 174813 h 563566"/>
                <a:gd name="connsiteX248" fmla="*/ 115393 w 385570"/>
                <a:gd name="connsiteY248" fmla="*/ 178129 h 563566"/>
                <a:gd name="connsiteX249" fmla="*/ 112077 w 385570"/>
                <a:gd name="connsiteY249" fmla="*/ 180384 h 563566"/>
                <a:gd name="connsiteX250" fmla="*/ 112077 w 385570"/>
                <a:gd name="connsiteY250" fmla="*/ 181445 h 563566"/>
                <a:gd name="connsiteX251" fmla="*/ 108761 w 385570"/>
                <a:gd name="connsiteY251" fmla="*/ 183700 h 563566"/>
                <a:gd name="connsiteX252" fmla="*/ 105445 w 385570"/>
                <a:gd name="connsiteY252" fmla="*/ 183700 h 563566"/>
                <a:gd name="connsiteX253" fmla="*/ 100935 w 385570"/>
                <a:gd name="connsiteY253" fmla="*/ 184893 h 563566"/>
                <a:gd name="connsiteX254" fmla="*/ 101996 w 385570"/>
                <a:gd name="connsiteY254" fmla="*/ 189403 h 563566"/>
                <a:gd name="connsiteX255" fmla="*/ 98681 w 385570"/>
                <a:gd name="connsiteY255" fmla="*/ 189403 h 563566"/>
                <a:gd name="connsiteX256" fmla="*/ 93110 w 385570"/>
                <a:gd name="connsiteY256" fmla="*/ 187148 h 563566"/>
                <a:gd name="connsiteX257" fmla="*/ 87539 w 385570"/>
                <a:gd name="connsiteY257" fmla="*/ 188342 h 563566"/>
                <a:gd name="connsiteX258" fmla="*/ 86478 w 385570"/>
                <a:gd name="connsiteY258" fmla="*/ 192851 h 563566"/>
                <a:gd name="connsiteX259" fmla="*/ 93242 w 385570"/>
                <a:gd name="connsiteY259" fmla="*/ 193913 h 563566"/>
                <a:gd name="connsiteX260" fmla="*/ 98813 w 385570"/>
                <a:gd name="connsiteY260" fmla="*/ 196167 h 563566"/>
                <a:gd name="connsiteX261" fmla="*/ 102129 w 385570"/>
                <a:gd name="connsiteY261" fmla="*/ 195107 h 563566"/>
                <a:gd name="connsiteX262" fmla="*/ 107700 w 385570"/>
                <a:gd name="connsiteY262" fmla="*/ 191658 h 563566"/>
                <a:gd name="connsiteX263" fmla="*/ 109955 w 385570"/>
                <a:gd name="connsiteY263" fmla="*/ 195107 h 563566"/>
                <a:gd name="connsiteX264" fmla="*/ 109955 w 385570"/>
                <a:gd name="connsiteY264" fmla="*/ 197361 h 563566"/>
                <a:gd name="connsiteX265" fmla="*/ 104384 w 385570"/>
                <a:gd name="connsiteY265" fmla="*/ 197361 h 563566"/>
                <a:gd name="connsiteX266" fmla="*/ 104384 w 385570"/>
                <a:gd name="connsiteY266" fmla="*/ 199616 h 563566"/>
                <a:gd name="connsiteX267" fmla="*/ 108893 w 385570"/>
                <a:gd name="connsiteY267" fmla="*/ 201871 h 563566"/>
                <a:gd name="connsiteX268" fmla="*/ 114464 w 385570"/>
                <a:gd name="connsiteY268" fmla="*/ 203064 h 563566"/>
                <a:gd name="connsiteX269" fmla="*/ 117780 w 385570"/>
                <a:gd name="connsiteY269" fmla="*/ 205319 h 563566"/>
                <a:gd name="connsiteX270" fmla="*/ 122290 w 385570"/>
                <a:gd name="connsiteY270" fmla="*/ 206513 h 563566"/>
                <a:gd name="connsiteX271" fmla="*/ 122290 w 385570"/>
                <a:gd name="connsiteY271" fmla="*/ 208768 h 563566"/>
                <a:gd name="connsiteX272" fmla="*/ 120035 w 385570"/>
                <a:gd name="connsiteY272" fmla="*/ 214339 h 563566"/>
                <a:gd name="connsiteX273" fmla="*/ 114464 w 385570"/>
                <a:gd name="connsiteY273" fmla="*/ 217655 h 563566"/>
                <a:gd name="connsiteX274" fmla="*/ 112209 w 385570"/>
                <a:gd name="connsiteY274" fmla="*/ 219909 h 563566"/>
                <a:gd name="connsiteX275" fmla="*/ 108893 w 385570"/>
                <a:gd name="connsiteY275" fmla="*/ 226674 h 563566"/>
                <a:gd name="connsiteX276" fmla="*/ 107832 w 385570"/>
                <a:gd name="connsiteY276" fmla="*/ 231183 h 563566"/>
                <a:gd name="connsiteX277" fmla="*/ 113403 w 385570"/>
                <a:gd name="connsiteY277" fmla="*/ 235693 h 563566"/>
                <a:gd name="connsiteX278" fmla="*/ 117913 w 385570"/>
                <a:gd name="connsiteY278" fmla="*/ 234632 h 563566"/>
                <a:gd name="connsiteX279" fmla="*/ 118974 w 385570"/>
                <a:gd name="connsiteY279" fmla="*/ 229061 h 563566"/>
                <a:gd name="connsiteX280" fmla="*/ 122290 w 385570"/>
                <a:gd name="connsiteY280" fmla="*/ 227867 h 563566"/>
                <a:gd name="connsiteX281" fmla="*/ 118974 w 385570"/>
                <a:gd name="connsiteY281" fmla="*/ 267260 h 563566"/>
                <a:gd name="connsiteX282" fmla="*/ 124544 w 385570"/>
                <a:gd name="connsiteY282" fmla="*/ 265005 h 563566"/>
                <a:gd name="connsiteX283" fmla="*/ 129054 w 385570"/>
                <a:gd name="connsiteY283" fmla="*/ 260496 h 563566"/>
                <a:gd name="connsiteX284" fmla="*/ 135818 w 385570"/>
                <a:gd name="connsiteY284" fmla="*/ 261557 h 563566"/>
                <a:gd name="connsiteX285" fmla="*/ 139134 w 385570"/>
                <a:gd name="connsiteY285" fmla="*/ 263812 h 563566"/>
                <a:gd name="connsiteX286" fmla="*/ 139134 w 385570"/>
                <a:gd name="connsiteY286" fmla="*/ 273892 h 563566"/>
                <a:gd name="connsiteX287" fmla="*/ 141389 w 385570"/>
                <a:gd name="connsiteY287" fmla="*/ 279595 h 563566"/>
                <a:gd name="connsiteX288" fmla="*/ 141389 w 385570"/>
                <a:gd name="connsiteY288" fmla="*/ 285166 h 563566"/>
                <a:gd name="connsiteX289" fmla="*/ 132370 w 385570"/>
                <a:gd name="connsiteY289" fmla="*/ 282911 h 563566"/>
                <a:gd name="connsiteX290" fmla="*/ 130115 w 385570"/>
                <a:gd name="connsiteY290" fmla="*/ 286227 h 563566"/>
                <a:gd name="connsiteX291" fmla="*/ 127860 w 385570"/>
                <a:gd name="connsiteY291" fmla="*/ 290736 h 563566"/>
                <a:gd name="connsiteX292" fmla="*/ 120035 w 385570"/>
                <a:gd name="connsiteY292" fmla="*/ 291797 h 563566"/>
                <a:gd name="connsiteX293" fmla="*/ 116719 w 385570"/>
                <a:gd name="connsiteY293" fmla="*/ 292991 h 563566"/>
                <a:gd name="connsiteX294" fmla="*/ 107700 w 385570"/>
                <a:gd name="connsiteY294" fmla="*/ 297501 h 563566"/>
                <a:gd name="connsiteX295" fmla="*/ 102129 w 385570"/>
                <a:gd name="connsiteY295" fmla="*/ 303072 h 563566"/>
                <a:gd name="connsiteX296" fmla="*/ 101068 w 385570"/>
                <a:gd name="connsiteY296" fmla="*/ 310897 h 563566"/>
                <a:gd name="connsiteX297" fmla="*/ 111148 w 385570"/>
                <a:gd name="connsiteY297" fmla="*/ 310897 h 563566"/>
                <a:gd name="connsiteX298" fmla="*/ 115658 w 385570"/>
                <a:gd name="connsiteY298" fmla="*/ 304132 h 563566"/>
                <a:gd name="connsiteX299" fmla="*/ 114597 w 385570"/>
                <a:gd name="connsiteY299" fmla="*/ 301878 h 563566"/>
                <a:gd name="connsiteX300" fmla="*/ 119106 w 385570"/>
                <a:gd name="connsiteY300" fmla="*/ 298562 h 563566"/>
                <a:gd name="connsiteX301" fmla="*/ 125871 w 385570"/>
                <a:gd name="connsiteY301" fmla="*/ 297501 h 563566"/>
                <a:gd name="connsiteX302" fmla="*/ 130380 w 385570"/>
                <a:gd name="connsiteY302" fmla="*/ 298562 h 563566"/>
                <a:gd name="connsiteX303" fmla="*/ 131441 w 385570"/>
                <a:gd name="connsiteY303" fmla="*/ 303072 h 563566"/>
                <a:gd name="connsiteX304" fmla="*/ 134757 w 385570"/>
                <a:gd name="connsiteY304" fmla="*/ 306388 h 563566"/>
                <a:gd name="connsiteX305" fmla="*/ 138073 w 385570"/>
                <a:gd name="connsiteY305" fmla="*/ 307581 h 563566"/>
                <a:gd name="connsiteX306" fmla="*/ 142583 w 385570"/>
                <a:gd name="connsiteY306" fmla="*/ 309836 h 563566"/>
                <a:gd name="connsiteX307" fmla="*/ 144838 w 385570"/>
                <a:gd name="connsiteY307" fmla="*/ 313284 h 563566"/>
                <a:gd name="connsiteX308" fmla="*/ 143776 w 385570"/>
                <a:gd name="connsiteY308" fmla="*/ 315539 h 563566"/>
                <a:gd name="connsiteX309" fmla="*/ 139267 w 385570"/>
                <a:gd name="connsiteY309" fmla="*/ 316600 h 563566"/>
                <a:gd name="connsiteX310" fmla="*/ 141522 w 385570"/>
                <a:gd name="connsiteY310" fmla="*/ 321110 h 563566"/>
                <a:gd name="connsiteX311" fmla="*/ 141522 w 385570"/>
                <a:gd name="connsiteY311" fmla="*/ 323365 h 563566"/>
                <a:gd name="connsiteX312" fmla="*/ 134757 w 385570"/>
                <a:gd name="connsiteY312" fmla="*/ 325619 h 563566"/>
                <a:gd name="connsiteX313" fmla="*/ 129187 w 385570"/>
                <a:gd name="connsiteY313" fmla="*/ 327875 h 563566"/>
                <a:gd name="connsiteX314" fmla="*/ 149480 w 385570"/>
                <a:gd name="connsiteY314" fmla="*/ 352677 h 563566"/>
                <a:gd name="connsiteX315" fmla="*/ 179853 w 385570"/>
                <a:gd name="connsiteY315" fmla="*/ 377480 h 563566"/>
                <a:gd name="connsiteX316" fmla="*/ 178792 w 385570"/>
                <a:gd name="connsiteY316" fmla="*/ 377480 h 563566"/>
                <a:gd name="connsiteX317" fmla="*/ 177731 w 385570"/>
                <a:gd name="connsiteY317" fmla="*/ 378673 h 563566"/>
                <a:gd name="connsiteX318" fmla="*/ 173221 w 385570"/>
                <a:gd name="connsiteY318" fmla="*/ 379735 h 563566"/>
                <a:gd name="connsiteX319" fmla="*/ 157438 w 385570"/>
                <a:gd name="connsiteY319" fmla="*/ 381989 h 563566"/>
                <a:gd name="connsiteX320" fmla="*/ 179986 w 385570"/>
                <a:gd name="connsiteY320" fmla="*/ 432656 h 563566"/>
                <a:gd name="connsiteX321" fmla="*/ 175476 w 385570"/>
                <a:gd name="connsiteY321" fmla="*/ 431595 h 563566"/>
                <a:gd name="connsiteX322" fmla="*/ 168712 w 385570"/>
                <a:gd name="connsiteY322" fmla="*/ 438359 h 563566"/>
                <a:gd name="connsiteX323" fmla="*/ 163141 w 385570"/>
                <a:gd name="connsiteY323" fmla="*/ 436104 h 563566"/>
                <a:gd name="connsiteX324" fmla="*/ 157571 w 385570"/>
                <a:gd name="connsiteY324" fmla="*/ 429340 h 563566"/>
                <a:gd name="connsiteX325" fmla="*/ 154255 w 385570"/>
                <a:gd name="connsiteY325" fmla="*/ 423769 h 563566"/>
                <a:gd name="connsiteX326" fmla="*/ 149745 w 385570"/>
                <a:gd name="connsiteY326" fmla="*/ 417005 h 563566"/>
                <a:gd name="connsiteX327" fmla="*/ 146429 w 385570"/>
                <a:gd name="connsiteY327" fmla="*/ 417005 h 563566"/>
                <a:gd name="connsiteX328" fmla="*/ 146429 w 385570"/>
                <a:gd name="connsiteY328" fmla="*/ 422708 h 563566"/>
                <a:gd name="connsiteX329" fmla="*/ 149745 w 385570"/>
                <a:gd name="connsiteY329" fmla="*/ 430534 h 563566"/>
                <a:gd name="connsiteX330" fmla="*/ 145235 w 385570"/>
                <a:gd name="connsiteY330" fmla="*/ 429340 h 563566"/>
                <a:gd name="connsiteX331" fmla="*/ 142981 w 385570"/>
                <a:gd name="connsiteY331" fmla="*/ 424831 h 563566"/>
                <a:gd name="connsiteX332" fmla="*/ 139665 w 385570"/>
                <a:gd name="connsiteY332" fmla="*/ 417005 h 563566"/>
                <a:gd name="connsiteX333" fmla="*/ 134094 w 385570"/>
                <a:gd name="connsiteY333" fmla="*/ 415944 h 563566"/>
                <a:gd name="connsiteX334" fmla="*/ 129584 w 385570"/>
                <a:gd name="connsiteY334" fmla="*/ 417005 h 563566"/>
                <a:gd name="connsiteX335" fmla="*/ 120565 w 385570"/>
                <a:gd name="connsiteY335" fmla="*/ 415944 h 563566"/>
                <a:gd name="connsiteX336" fmla="*/ 116056 w 385570"/>
                <a:gd name="connsiteY336" fmla="*/ 413689 h 563566"/>
                <a:gd name="connsiteX337" fmla="*/ 118311 w 385570"/>
                <a:gd name="connsiteY337" fmla="*/ 412628 h 563566"/>
                <a:gd name="connsiteX338" fmla="*/ 135155 w 385570"/>
                <a:gd name="connsiteY338" fmla="*/ 411435 h 563566"/>
                <a:gd name="connsiteX339" fmla="*/ 142981 w 385570"/>
                <a:gd name="connsiteY339" fmla="*/ 409180 h 563566"/>
                <a:gd name="connsiteX340" fmla="*/ 152000 w 385570"/>
                <a:gd name="connsiteY340" fmla="*/ 409180 h 563566"/>
                <a:gd name="connsiteX341" fmla="*/ 150806 w 385570"/>
                <a:gd name="connsiteY341" fmla="*/ 404670 h 563566"/>
                <a:gd name="connsiteX342" fmla="*/ 148551 w 385570"/>
                <a:gd name="connsiteY342" fmla="*/ 401221 h 563566"/>
                <a:gd name="connsiteX343" fmla="*/ 151867 w 385570"/>
                <a:gd name="connsiteY343" fmla="*/ 393396 h 563566"/>
                <a:gd name="connsiteX344" fmla="*/ 150674 w 385570"/>
                <a:gd name="connsiteY344" fmla="*/ 387825 h 563566"/>
                <a:gd name="connsiteX345" fmla="*/ 147358 w 385570"/>
                <a:gd name="connsiteY345" fmla="*/ 385570 h 563566"/>
                <a:gd name="connsiteX346" fmla="*/ 147358 w 385570"/>
                <a:gd name="connsiteY346" fmla="*/ 380000 h 563566"/>
                <a:gd name="connsiteX347" fmla="*/ 144042 w 385570"/>
                <a:gd name="connsiteY347" fmla="*/ 377745 h 563566"/>
                <a:gd name="connsiteX348" fmla="*/ 144042 w 385570"/>
                <a:gd name="connsiteY348" fmla="*/ 372174 h 563566"/>
                <a:gd name="connsiteX349" fmla="*/ 145103 w 385570"/>
                <a:gd name="connsiteY349" fmla="*/ 371113 h 563566"/>
                <a:gd name="connsiteX350" fmla="*/ 140593 w 385570"/>
                <a:gd name="connsiteY350" fmla="*/ 365542 h 563566"/>
                <a:gd name="connsiteX351" fmla="*/ 137277 w 385570"/>
                <a:gd name="connsiteY351" fmla="*/ 362094 h 563566"/>
                <a:gd name="connsiteX352" fmla="*/ 137277 w 385570"/>
                <a:gd name="connsiteY352" fmla="*/ 359839 h 563566"/>
                <a:gd name="connsiteX353" fmla="*/ 136216 w 385570"/>
                <a:gd name="connsiteY353" fmla="*/ 356391 h 563566"/>
                <a:gd name="connsiteX354" fmla="*/ 132900 w 385570"/>
                <a:gd name="connsiteY354" fmla="*/ 351881 h 563566"/>
                <a:gd name="connsiteX355" fmla="*/ 127330 w 385570"/>
                <a:gd name="connsiteY355" fmla="*/ 349626 h 563566"/>
                <a:gd name="connsiteX356" fmla="*/ 120565 w 385570"/>
                <a:gd name="connsiteY356" fmla="*/ 346178 h 563566"/>
                <a:gd name="connsiteX357" fmla="*/ 119372 w 385570"/>
                <a:gd name="connsiteY357" fmla="*/ 351881 h 563566"/>
                <a:gd name="connsiteX358" fmla="*/ 123881 w 385570"/>
                <a:gd name="connsiteY358" fmla="*/ 356391 h 563566"/>
                <a:gd name="connsiteX359" fmla="*/ 124942 w 385570"/>
                <a:gd name="connsiteY359" fmla="*/ 358645 h 563566"/>
                <a:gd name="connsiteX360" fmla="*/ 124942 w 385570"/>
                <a:gd name="connsiteY360" fmla="*/ 359839 h 563566"/>
                <a:gd name="connsiteX361" fmla="*/ 123881 w 385570"/>
                <a:gd name="connsiteY361" fmla="*/ 362094 h 563566"/>
                <a:gd name="connsiteX362" fmla="*/ 128391 w 385570"/>
                <a:gd name="connsiteY362" fmla="*/ 364349 h 563566"/>
                <a:gd name="connsiteX363" fmla="*/ 116056 w 385570"/>
                <a:gd name="connsiteY363" fmla="*/ 380133 h 563566"/>
                <a:gd name="connsiteX364" fmla="*/ 119372 w 385570"/>
                <a:gd name="connsiteY364" fmla="*/ 383581 h 563566"/>
                <a:gd name="connsiteX365" fmla="*/ 129452 w 385570"/>
                <a:gd name="connsiteY365" fmla="*/ 385836 h 563566"/>
                <a:gd name="connsiteX366" fmla="*/ 130513 w 385570"/>
                <a:gd name="connsiteY366" fmla="*/ 395916 h 563566"/>
                <a:gd name="connsiteX367" fmla="*/ 110220 w 385570"/>
                <a:gd name="connsiteY367" fmla="*/ 411699 h 563566"/>
                <a:gd name="connsiteX368" fmla="*/ 106904 w 385570"/>
                <a:gd name="connsiteY368" fmla="*/ 412893 h 563566"/>
                <a:gd name="connsiteX369" fmla="*/ 101333 w 385570"/>
                <a:gd name="connsiteY369" fmla="*/ 413955 h 563566"/>
                <a:gd name="connsiteX370" fmla="*/ 99078 w 385570"/>
                <a:gd name="connsiteY370" fmla="*/ 415148 h 563566"/>
                <a:gd name="connsiteX371" fmla="*/ 99078 w 385570"/>
                <a:gd name="connsiteY371" fmla="*/ 416209 h 563566"/>
                <a:gd name="connsiteX372" fmla="*/ 104649 w 385570"/>
                <a:gd name="connsiteY372" fmla="*/ 419525 h 563566"/>
                <a:gd name="connsiteX373" fmla="*/ 102394 w 385570"/>
                <a:gd name="connsiteY373" fmla="*/ 425096 h 563566"/>
                <a:gd name="connsiteX374" fmla="*/ 97885 w 385570"/>
                <a:gd name="connsiteY374" fmla="*/ 426290 h 563566"/>
                <a:gd name="connsiteX375" fmla="*/ 92314 w 385570"/>
                <a:gd name="connsiteY375" fmla="*/ 429605 h 563566"/>
                <a:gd name="connsiteX376" fmla="*/ 94569 w 385570"/>
                <a:gd name="connsiteY376" fmla="*/ 432921 h 563566"/>
                <a:gd name="connsiteX377" fmla="*/ 97885 w 385570"/>
                <a:gd name="connsiteY377" fmla="*/ 434115 h 563566"/>
                <a:gd name="connsiteX378" fmla="*/ 101201 w 385570"/>
                <a:gd name="connsiteY378" fmla="*/ 434115 h 563566"/>
                <a:gd name="connsiteX379" fmla="*/ 105710 w 385570"/>
                <a:gd name="connsiteY379" fmla="*/ 438625 h 563566"/>
                <a:gd name="connsiteX380" fmla="*/ 106771 w 385570"/>
                <a:gd name="connsiteY380" fmla="*/ 440879 h 563566"/>
                <a:gd name="connsiteX381" fmla="*/ 106771 w 385570"/>
                <a:gd name="connsiteY381" fmla="*/ 442073 h 563566"/>
                <a:gd name="connsiteX382" fmla="*/ 104516 w 385570"/>
                <a:gd name="connsiteY382" fmla="*/ 444328 h 563566"/>
                <a:gd name="connsiteX383" fmla="*/ 103455 w 385570"/>
                <a:gd name="connsiteY383" fmla="*/ 448838 h 563566"/>
                <a:gd name="connsiteX384" fmla="*/ 101201 w 385570"/>
                <a:gd name="connsiteY384" fmla="*/ 448838 h 563566"/>
                <a:gd name="connsiteX385" fmla="*/ 96691 w 385570"/>
                <a:gd name="connsiteY385" fmla="*/ 446582 h 563566"/>
                <a:gd name="connsiteX386" fmla="*/ 92181 w 385570"/>
                <a:gd name="connsiteY386" fmla="*/ 446582 h 563566"/>
                <a:gd name="connsiteX387" fmla="*/ 89927 w 385570"/>
                <a:gd name="connsiteY387" fmla="*/ 451092 h 563566"/>
                <a:gd name="connsiteX388" fmla="*/ 88866 w 385570"/>
                <a:gd name="connsiteY388" fmla="*/ 453347 h 563566"/>
                <a:gd name="connsiteX389" fmla="*/ 89927 w 385570"/>
                <a:gd name="connsiteY389" fmla="*/ 458918 h 563566"/>
                <a:gd name="connsiteX390" fmla="*/ 95497 w 385570"/>
                <a:gd name="connsiteY390" fmla="*/ 464621 h 563566"/>
                <a:gd name="connsiteX391" fmla="*/ 97752 w 385570"/>
                <a:gd name="connsiteY391" fmla="*/ 469130 h 563566"/>
                <a:gd name="connsiteX392" fmla="*/ 102262 w 385570"/>
                <a:gd name="connsiteY392" fmla="*/ 472579 h 563566"/>
                <a:gd name="connsiteX393" fmla="*/ 121361 w 385570"/>
                <a:gd name="connsiteY393" fmla="*/ 498443 h 563566"/>
                <a:gd name="connsiteX394" fmla="*/ 151735 w 385570"/>
                <a:gd name="connsiteY394" fmla="*/ 514227 h 563566"/>
                <a:gd name="connsiteX395" fmla="*/ 156244 w 385570"/>
                <a:gd name="connsiteY395" fmla="*/ 514227 h 563566"/>
                <a:gd name="connsiteX396" fmla="*/ 159560 w 385570"/>
                <a:gd name="connsiteY396" fmla="*/ 515288 h 563566"/>
                <a:gd name="connsiteX397" fmla="*/ 161815 w 385570"/>
                <a:gd name="connsiteY397" fmla="*/ 517543 h 563566"/>
                <a:gd name="connsiteX398" fmla="*/ 162876 w 385570"/>
                <a:gd name="connsiteY398" fmla="*/ 519797 h 563566"/>
                <a:gd name="connsiteX399" fmla="*/ 161815 w 385570"/>
                <a:gd name="connsiteY399" fmla="*/ 523246 h 563566"/>
                <a:gd name="connsiteX400" fmla="*/ 159560 w 385570"/>
                <a:gd name="connsiteY400" fmla="*/ 525500 h 563566"/>
                <a:gd name="connsiteX401" fmla="*/ 156244 w 385570"/>
                <a:gd name="connsiteY401" fmla="*/ 525500 h 563566"/>
                <a:gd name="connsiteX402" fmla="*/ 155183 w 385570"/>
                <a:gd name="connsiteY402" fmla="*/ 528949 h 563566"/>
                <a:gd name="connsiteX403" fmla="*/ 157438 w 385570"/>
                <a:gd name="connsiteY403" fmla="*/ 531204 h 563566"/>
                <a:gd name="connsiteX404" fmla="*/ 160754 w 385570"/>
                <a:gd name="connsiteY404" fmla="*/ 532265 h 563566"/>
                <a:gd name="connsiteX405" fmla="*/ 164070 w 385570"/>
                <a:gd name="connsiteY405" fmla="*/ 532265 h 563566"/>
                <a:gd name="connsiteX406" fmla="*/ 165131 w 385570"/>
                <a:gd name="connsiteY406" fmla="*/ 536775 h 563566"/>
                <a:gd name="connsiteX407" fmla="*/ 165131 w 385570"/>
                <a:gd name="connsiteY407" fmla="*/ 540091 h 563566"/>
                <a:gd name="connsiteX408" fmla="*/ 159560 w 385570"/>
                <a:gd name="connsiteY408" fmla="*/ 541284 h 563566"/>
                <a:gd name="connsiteX409" fmla="*/ 156244 w 385570"/>
                <a:gd name="connsiteY409" fmla="*/ 541284 h 563566"/>
                <a:gd name="connsiteX410" fmla="*/ 155183 w 385570"/>
                <a:gd name="connsiteY410" fmla="*/ 542345 h 563566"/>
                <a:gd name="connsiteX411" fmla="*/ 151867 w 385570"/>
                <a:gd name="connsiteY411" fmla="*/ 542345 h 563566"/>
                <a:gd name="connsiteX412" fmla="*/ 149612 w 385570"/>
                <a:gd name="connsiteY412" fmla="*/ 544600 h 563566"/>
                <a:gd name="connsiteX413" fmla="*/ 149612 w 385570"/>
                <a:gd name="connsiteY413" fmla="*/ 545661 h 563566"/>
                <a:gd name="connsiteX414" fmla="*/ 158632 w 385570"/>
                <a:gd name="connsiteY414" fmla="*/ 550170 h 563566"/>
                <a:gd name="connsiteX415" fmla="*/ 161948 w 385570"/>
                <a:gd name="connsiteY415" fmla="*/ 550170 h 563566"/>
                <a:gd name="connsiteX416" fmla="*/ 165263 w 385570"/>
                <a:gd name="connsiteY416" fmla="*/ 547916 h 563566"/>
                <a:gd name="connsiteX417" fmla="*/ 166324 w 385570"/>
                <a:gd name="connsiteY417" fmla="*/ 549110 h 563566"/>
                <a:gd name="connsiteX418" fmla="*/ 168579 w 385570"/>
                <a:gd name="connsiteY418" fmla="*/ 550170 h 563566"/>
                <a:gd name="connsiteX419" fmla="*/ 175344 w 385570"/>
                <a:gd name="connsiteY419" fmla="*/ 544600 h 563566"/>
                <a:gd name="connsiteX420" fmla="*/ 180914 w 385570"/>
                <a:gd name="connsiteY420" fmla="*/ 543407 h 563566"/>
                <a:gd name="connsiteX421" fmla="*/ 196698 w 385570"/>
                <a:gd name="connsiteY421" fmla="*/ 549110 h 563566"/>
                <a:gd name="connsiteX422" fmla="*/ 193382 w 385570"/>
                <a:gd name="connsiteY422" fmla="*/ 561445 h 563566"/>
                <a:gd name="connsiteX423" fmla="*/ 194443 w 385570"/>
                <a:gd name="connsiteY423" fmla="*/ 562506 h 563566"/>
                <a:gd name="connsiteX424" fmla="*/ 198953 w 385570"/>
                <a:gd name="connsiteY424" fmla="*/ 561445 h 563566"/>
                <a:gd name="connsiteX425" fmla="*/ 205717 w 385570"/>
                <a:gd name="connsiteY425" fmla="*/ 559190 h 563566"/>
                <a:gd name="connsiteX426" fmla="*/ 214736 w 385570"/>
                <a:gd name="connsiteY426" fmla="*/ 560251 h 563566"/>
                <a:gd name="connsiteX427" fmla="*/ 228265 w 385570"/>
                <a:gd name="connsiteY427" fmla="*/ 555742 h 563566"/>
                <a:gd name="connsiteX428" fmla="*/ 228265 w 385570"/>
                <a:gd name="connsiteY428" fmla="*/ 559190 h 563566"/>
                <a:gd name="connsiteX429" fmla="*/ 230520 w 385570"/>
                <a:gd name="connsiteY429" fmla="*/ 560251 h 563566"/>
                <a:gd name="connsiteX430" fmla="*/ 236091 w 385570"/>
                <a:gd name="connsiteY430" fmla="*/ 559190 h 563566"/>
                <a:gd name="connsiteX431" fmla="*/ 238345 w 385570"/>
                <a:gd name="connsiteY431" fmla="*/ 557996 h 563566"/>
                <a:gd name="connsiteX432" fmla="*/ 241661 w 385570"/>
                <a:gd name="connsiteY432" fmla="*/ 556935 h 563566"/>
                <a:gd name="connsiteX433" fmla="*/ 246171 w 385570"/>
                <a:gd name="connsiteY433" fmla="*/ 560251 h 563566"/>
                <a:gd name="connsiteX434" fmla="*/ 248426 w 385570"/>
                <a:gd name="connsiteY434" fmla="*/ 563567 h 563566"/>
                <a:gd name="connsiteX435" fmla="*/ 253996 w 385570"/>
                <a:gd name="connsiteY435" fmla="*/ 562506 h 563566"/>
                <a:gd name="connsiteX436" fmla="*/ 256251 w 385570"/>
                <a:gd name="connsiteY436" fmla="*/ 562506 h 563566"/>
                <a:gd name="connsiteX437" fmla="*/ 261822 w 385570"/>
                <a:gd name="connsiteY437" fmla="*/ 559190 h 563566"/>
                <a:gd name="connsiteX438" fmla="*/ 261822 w 385570"/>
                <a:gd name="connsiteY438" fmla="*/ 554680 h 563566"/>
                <a:gd name="connsiteX439" fmla="*/ 250548 w 385570"/>
                <a:gd name="connsiteY439" fmla="*/ 538897 h 563566"/>
                <a:gd name="connsiteX440" fmla="*/ 249487 w 385570"/>
                <a:gd name="connsiteY440" fmla="*/ 531071 h 563566"/>
                <a:gd name="connsiteX441" fmla="*/ 242722 w 385570"/>
                <a:gd name="connsiteY441" fmla="*/ 531071 h 563566"/>
                <a:gd name="connsiteX442" fmla="*/ 238213 w 385570"/>
                <a:gd name="connsiteY442" fmla="*/ 523246 h 563566"/>
                <a:gd name="connsiteX443" fmla="*/ 238213 w 385570"/>
                <a:gd name="connsiteY443" fmla="*/ 520991 h 563566"/>
                <a:gd name="connsiteX444" fmla="*/ 225878 w 385570"/>
                <a:gd name="connsiteY444" fmla="*/ 501892 h 563566"/>
                <a:gd name="connsiteX445" fmla="*/ 214604 w 385570"/>
                <a:gd name="connsiteY445" fmla="*/ 503085 h 563566"/>
                <a:gd name="connsiteX446" fmla="*/ 203330 w 385570"/>
                <a:gd name="connsiteY446" fmla="*/ 500830 h 563566"/>
                <a:gd name="connsiteX447" fmla="*/ 216858 w 385570"/>
                <a:gd name="connsiteY447" fmla="*/ 494066 h 563566"/>
                <a:gd name="connsiteX448" fmla="*/ 216858 w 385570"/>
                <a:gd name="connsiteY448" fmla="*/ 490750 h 563566"/>
                <a:gd name="connsiteX449" fmla="*/ 212349 w 385570"/>
                <a:gd name="connsiteY449" fmla="*/ 486241 h 563566"/>
                <a:gd name="connsiteX450" fmla="*/ 207839 w 385570"/>
                <a:gd name="connsiteY450" fmla="*/ 480670 h 563566"/>
                <a:gd name="connsiteX451" fmla="*/ 220174 w 385570"/>
                <a:gd name="connsiteY451" fmla="*/ 482925 h 563566"/>
                <a:gd name="connsiteX452" fmla="*/ 228000 w 385570"/>
                <a:gd name="connsiteY452" fmla="*/ 482925 h 563566"/>
                <a:gd name="connsiteX453" fmla="*/ 230255 w 385570"/>
                <a:gd name="connsiteY453" fmla="*/ 480670 h 563566"/>
                <a:gd name="connsiteX454" fmla="*/ 229061 w 385570"/>
                <a:gd name="connsiteY454" fmla="*/ 478415 h 563566"/>
                <a:gd name="connsiteX455" fmla="*/ 230255 w 385570"/>
                <a:gd name="connsiteY455" fmla="*/ 478415 h 563566"/>
                <a:gd name="connsiteX456" fmla="*/ 234764 w 385570"/>
                <a:gd name="connsiteY456" fmla="*/ 473905 h 563566"/>
                <a:gd name="connsiteX457" fmla="*/ 231448 w 385570"/>
                <a:gd name="connsiteY457" fmla="*/ 469396 h 563566"/>
                <a:gd name="connsiteX458" fmla="*/ 224684 w 385570"/>
                <a:gd name="connsiteY458" fmla="*/ 463826 h 563566"/>
                <a:gd name="connsiteX459" fmla="*/ 228000 w 385570"/>
                <a:gd name="connsiteY459" fmla="*/ 457061 h 563566"/>
                <a:gd name="connsiteX460" fmla="*/ 241529 w 385570"/>
                <a:gd name="connsiteY460" fmla="*/ 449235 h 563566"/>
                <a:gd name="connsiteX461" fmla="*/ 241529 w 385570"/>
                <a:gd name="connsiteY461" fmla="*/ 450297 h 563566"/>
                <a:gd name="connsiteX462" fmla="*/ 252803 w 385570"/>
                <a:gd name="connsiteY462" fmla="*/ 448042 h 563566"/>
                <a:gd name="connsiteX463" fmla="*/ 255057 w 385570"/>
                <a:gd name="connsiteY463" fmla="*/ 444726 h 563566"/>
                <a:gd name="connsiteX464" fmla="*/ 253996 w 385570"/>
                <a:gd name="connsiteY464" fmla="*/ 443532 h 563566"/>
                <a:gd name="connsiteX465" fmla="*/ 256251 w 385570"/>
                <a:gd name="connsiteY465" fmla="*/ 430003 h 563566"/>
                <a:gd name="connsiteX466" fmla="*/ 249487 w 385570"/>
                <a:gd name="connsiteY466" fmla="*/ 420984 h 563566"/>
                <a:gd name="connsiteX467" fmla="*/ 237152 w 385570"/>
                <a:gd name="connsiteY467" fmla="*/ 423239 h 563566"/>
                <a:gd name="connsiteX468" fmla="*/ 234897 w 385570"/>
                <a:gd name="connsiteY468" fmla="*/ 418729 h 563566"/>
                <a:gd name="connsiteX469" fmla="*/ 240467 w 385570"/>
                <a:gd name="connsiteY469" fmla="*/ 411965 h 563566"/>
                <a:gd name="connsiteX470" fmla="*/ 250548 w 385570"/>
                <a:gd name="connsiteY470" fmla="*/ 402946 h 563566"/>
                <a:gd name="connsiteX471" fmla="*/ 249487 w 385570"/>
                <a:gd name="connsiteY471" fmla="*/ 397375 h 563566"/>
                <a:gd name="connsiteX472" fmla="*/ 250548 w 385570"/>
                <a:gd name="connsiteY472" fmla="*/ 397375 h 563566"/>
                <a:gd name="connsiteX473" fmla="*/ 250548 w 385570"/>
                <a:gd name="connsiteY473" fmla="*/ 399630 h 563566"/>
                <a:gd name="connsiteX474" fmla="*/ 251609 w 385570"/>
                <a:gd name="connsiteY474" fmla="*/ 399630 h 563566"/>
                <a:gd name="connsiteX475" fmla="*/ 251609 w 385570"/>
                <a:gd name="connsiteY475" fmla="*/ 396181 h 563566"/>
                <a:gd name="connsiteX476" fmla="*/ 250548 w 385570"/>
                <a:gd name="connsiteY476" fmla="*/ 395120 h 563566"/>
                <a:gd name="connsiteX477" fmla="*/ 249487 w 385570"/>
                <a:gd name="connsiteY477" fmla="*/ 392865 h 563566"/>
                <a:gd name="connsiteX478" fmla="*/ 259567 w 385570"/>
                <a:gd name="connsiteY478" fmla="*/ 391804 h 563566"/>
                <a:gd name="connsiteX479" fmla="*/ 273096 w 385570"/>
                <a:gd name="connsiteY479" fmla="*/ 395120 h 563566"/>
                <a:gd name="connsiteX480" fmla="*/ 283176 w 385570"/>
                <a:gd name="connsiteY480" fmla="*/ 395120 h 563566"/>
                <a:gd name="connsiteX481" fmla="*/ 282115 w 385570"/>
                <a:gd name="connsiteY481" fmla="*/ 391804 h 563566"/>
                <a:gd name="connsiteX482" fmla="*/ 285431 w 385570"/>
                <a:gd name="connsiteY482" fmla="*/ 390611 h 563566"/>
                <a:gd name="connsiteX483" fmla="*/ 287686 w 385570"/>
                <a:gd name="connsiteY483" fmla="*/ 395120 h 563566"/>
                <a:gd name="connsiteX484" fmla="*/ 303469 w 385570"/>
                <a:gd name="connsiteY484" fmla="*/ 393927 h 563566"/>
                <a:gd name="connsiteX485" fmla="*/ 314743 w 385570"/>
                <a:gd name="connsiteY485" fmla="*/ 398436 h 563566"/>
                <a:gd name="connsiteX486" fmla="*/ 326017 w 385570"/>
                <a:gd name="connsiteY486" fmla="*/ 396181 h 563566"/>
                <a:gd name="connsiteX487" fmla="*/ 331588 w 385570"/>
                <a:gd name="connsiteY487" fmla="*/ 402946 h 563566"/>
                <a:gd name="connsiteX488" fmla="*/ 342862 w 385570"/>
                <a:gd name="connsiteY488" fmla="*/ 404007 h 563566"/>
                <a:gd name="connsiteX489" fmla="*/ 349626 w 385570"/>
                <a:gd name="connsiteY489" fmla="*/ 404007 h 563566"/>
                <a:gd name="connsiteX490" fmla="*/ 368726 w 385570"/>
                <a:gd name="connsiteY490" fmla="*/ 388223 h 563566"/>
                <a:gd name="connsiteX491" fmla="*/ 368726 w 385570"/>
                <a:gd name="connsiteY491" fmla="*/ 381459 h 563566"/>
                <a:gd name="connsiteX492" fmla="*/ 372042 w 385570"/>
                <a:gd name="connsiteY492" fmla="*/ 374694 h 563566"/>
                <a:gd name="connsiteX493" fmla="*/ 375490 w 385570"/>
                <a:gd name="connsiteY493" fmla="*/ 362359 h 563566"/>
                <a:gd name="connsiteX494" fmla="*/ 374429 w 385570"/>
                <a:gd name="connsiteY494" fmla="*/ 360105 h 563566"/>
                <a:gd name="connsiteX495" fmla="*/ 374429 w 385570"/>
                <a:gd name="connsiteY495" fmla="*/ 357849 h 563566"/>
                <a:gd name="connsiteX496" fmla="*/ 375490 w 385570"/>
                <a:gd name="connsiteY496" fmla="*/ 356656 h 563566"/>
                <a:gd name="connsiteX497" fmla="*/ 376551 w 385570"/>
                <a:gd name="connsiteY497" fmla="*/ 356656 h 563566"/>
                <a:gd name="connsiteX498" fmla="*/ 376551 w 385570"/>
                <a:gd name="connsiteY498" fmla="*/ 358911 h 563566"/>
                <a:gd name="connsiteX499" fmla="*/ 379867 w 385570"/>
                <a:gd name="connsiteY499" fmla="*/ 361165 h 563566"/>
                <a:gd name="connsiteX500" fmla="*/ 385570 w 385570"/>
                <a:gd name="connsiteY500" fmla="*/ 358911 h 563566"/>
                <a:gd name="connsiteX501" fmla="*/ 369787 w 385570"/>
                <a:gd name="connsiteY501" fmla="*/ 343127 h 56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Lst>
              <a:rect l="l" t="t" r="r" b="b"/>
              <a:pathLst>
                <a:path w="385570" h="563566">
                  <a:moveTo>
                    <a:pt x="368328" y="342730"/>
                  </a:moveTo>
                  <a:lnTo>
                    <a:pt x="366073" y="342730"/>
                  </a:lnTo>
                  <a:lnTo>
                    <a:pt x="365012" y="339414"/>
                  </a:lnTo>
                  <a:lnTo>
                    <a:pt x="361563" y="336098"/>
                  </a:lnTo>
                  <a:lnTo>
                    <a:pt x="360502" y="333842"/>
                  </a:lnTo>
                  <a:lnTo>
                    <a:pt x="359309" y="334904"/>
                  </a:lnTo>
                  <a:lnTo>
                    <a:pt x="357054" y="332649"/>
                  </a:lnTo>
                  <a:lnTo>
                    <a:pt x="359309" y="330395"/>
                  </a:lnTo>
                  <a:lnTo>
                    <a:pt x="362625" y="310101"/>
                  </a:lnTo>
                  <a:lnTo>
                    <a:pt x="368328" y="310101"/>
                  </a:lnTo>
                  <a:lnTo>
                    <a:pt x="358115" y="292063"/>
                  </a:lnTo>
                  <a:lnTo>
                    <a:pt x="339016" y="272963"/>
                  </a:lnTo>
                  <a:lnTo>
                    <a:pt x="323232" y="262883"/>
                  </a:lnTo>
                  <a:lnTo>
                    <a:pt x="323232" y="259567"/>
                  </a:lnTo>
                  <a:lnTo>
                    <a:pt x="319916" y="258373"/>
                  </a:lnTo>
                  <a:lnTo>
                    <a:pt x="317661" y="259567"/>
                  </a:lnTo>
                  <a:lnTo>
                    <a:pt x="306387" y="252803"/>
                  </a:lnTo>
                  <a:lnTo>
                    <a:pt x="308642" y="250548"/>
                  </a:lnTo>
                  <a:lnTo>
                    <a:pt x="298429" y="243783"/>
                  </a:lnTo>
                  <a:lnTo>
                    <a:pt x="295113" y="244978"/>
                  </a:lnTo>
                  <a:lnTo>
                    <a:pt x="283839" y="238213"/>
                  </a:lnTo>
                  <a:lnTo>
                    <a:pt x="259036" y="250548"/>
                  </a:lnTo>
                  <a:lnTo>
                    <a:pt x="257843" y="248293"/>
                  </a:lnTo>
                  <a:lnTo>
                    <a:pt x="256649" y="249487"/>
                  </a:lnTo>
                  <a:lnTo>
                    <a:pt x="255588" y="247232"/>
                  </a:lnTo>
                  <a:lnTo>
                    <a:pt x="256649" y="247232"/>
                  </a:lnTo>
                  <a:lnTo>
                    <a:pt x="255588" y="243783"/>
                  </a:lnTo>
                  <a:lnTo>
                    <a:pt x="254527" y="243783"/>
                  </a:lnTo>
                  <a:lnTo>
                    <a:pt x="254527" y="241529"/>
                  </a:lnTo>
                  <a:lnTo>
                    <a:pt x="255588" y="239274"/>
                  </a:lnTo>
                  <a:lnTo>
                    <a:pt x="254527" y="239274"/>
                  </a:lnTo>
                  <a:lnTo>
                    <a:pt x="253466" y="240335"/>
                  </a:lnTo>
                  <a:lnTo>
                    <a:pt x="252405" y="239274"/>
                  </a:lnTo>
                  <a:lnTo>
                    <a:pt x="252405" y="235826"/>
                  </a:lnTo>
                  <a:lnTo>
                    <a:pt x="251344" y="235826"/>
                  </a:lnTo>
                  <a:lnTo>
                    <a:pt x="251344" y="238080"/>
                  </a:lnTo>
                  <a:lnTo>
                    <a:pt x="249089" y="237019"/>
                  </a:lnTo>
                  <a:lnTo>
                    <a:pt x="249089" y="238080"/>
                  </a:lnTo>
                  <a:lnTo>
                    <a:pt x="251344" y="240335"/>
                  </a:lnTo>
                  <a:lnTo>
                    <a:pt x="246834" y="241529"/>
                  </a:lnTo>
                  <a:lnTo>
                    <a:pt x="249089" y="230254"/>
                  </a:lnTo>
                  <a:lnTo>
                    <a:pt x="245773" y="228000"/>
                  </a:lnTo>
                  <a:lnTo>
                    <a:pt x="236754" y="225745"/>
                  </a:lnTo>
                  <a:lnTo>
                    <a:pt x="242324" y="190862"/>
                  </a:lnTo>
                  <a:lnTo>
                    <a:pt x="232244" y="185292"/>
                  </a:lnTo>
                  <a:lnTo>
                    <a:pt x="227735" y="185292"/>
                  </a:lnTo>
                  <a:lnTo>
                    <a:pt x="220970" y="186352"/>
                  </a:lnTo>
                  <a:lnTo>
                    <a:pt x="216461" y="195371"/>
                  </a:lnTo>
                  <a:lnTo>
                    <a:pt x="213145" y="200943"/>
                  </a:lnTo>
                  <a:lnTo>
                    <a:pt x="207574" y="200943"/>
                  </a:lnTo>
                  <a:lnTo>
                    <a:pt x="206513" y="195371"/>
                  </a:lnTo>
                  <a:lnTo>
                    <a:pt x="203197" y="191923"/>
                  </a:lnTo>
                  <a:lnTo>
                    <a:pt x="202136" y="189668"/>
                  </a:lnTo>
                  <a:lnTo>
                    <a:pt x="202136" y="186352"/>
                  </a:lnTo>
                  <a:lnTo>
                    <a:pt x="199881" y="183036"/>
                  </a:lnTo>
                  <a:lnTo>
                    <a:pt x="195372" y="170701"/>
                  </a:lnTo>
                  <a:lnTo>
                    <a:pt x="195372" y="167386"/>
                  </a:lnTo>
                  <a:lnTo>
                    <a:pt x="194311" y="166192"/>
                  </a:lnTo>
                  <a:lnTo>
                    <a:pt x="187546" y="152663"/>
                  </a:lnTo>
                  <a:lnTo>
                    <a:pt x="184230" y="150409"/>
                  </a:lnTo>
                  <a:lnTo>
                    <a:pt x="176405" y="140328"/>
                  </a:lnTo>
                  <a:lnTo>
                    <a:pt x="173089" y="140328"/>
                  </a:lnTo>
                  <a:lnTo>
                    <a:pt x="161815" y="123483"/>
                  </a:lnTo>
                  <a:lnTo>
                    <a:pt x="161815" y="117913"/>
                  </a:lnTo>
                  <a:lnTo>
                    <a:pt x="164070" y="114597"/>
                  </a:lnTo>
                  <a:lnTo>
                    <a:pt x="164070" y="113403"/>
                  </a:lnTo>
                  <a:lnTo>
                    <a:pt x="160754" y="116852"/>
                  </a:lnTo>
                  <a:lnTo>
                    <a:pt x="156244" y="119106"/>
                  </a:lnTo>
                  <a:lnTo>
                    <a:pt x="151735" y="116852"/>
                  </a:lnTo>
                  <a:lnTo>
                    <a:pt x="143909" y="115658"/>
                  </a:lnTo>
                  <a:lnTo>
                    <a:pt x="139400" y="111148"/>
                  </a:lnTo>
                  <a:lnTo>
                    <a:pt x="141654" y="105445"/>
                  </a:lnTo>
                  <a:lnTo>
                    <a:pt x="152928" y="106638"/>
                  </a:lnTo>
                  <a:lnTo>
                    <a:pt x="158499" y="108894"/>
                  </a:lnTo>
                  <a:lnTo>
                    <a:pt x="159560" y="97619"/>
                  </a:lnTo>
                  <a:lnTo>
                    <a:pt x="158499" y="87540"/>
                  </a:lnTo>
                  <a:lnTo>
                    <a:pt x="153989" y="77459"/>
                  </a:lnTo>
                  <a:lnTo>
                    <a:pt x="150674" y="76398"/>
                  </a:lnTo>
                  <a:lnTo>
                    <a:pt x="145103" y="78653"/>
                  </a:lnTo>
                  <a:lnTo>
                    <a:pt x="142848" y="69633"/>
                  </a:lnTo>
                  <a:lnTo>
                    <a:pt x="139532" y="66318"/>
                  </a:lnTo>
                  <a:lnTo>
                    <a:pt x="135023" y="65256"/>
                  </a:lnTo>
                  <a:lnTo>
                    <a:pt x="130513" y="57431"/>
                  </a:lnTo>
                  <a:lnTo>
                    <a:pt x="129452" y="56237"/>
                  </a:lnTo>
                  <a:lnTo>
                    <a:pt x="128391" y="49473"/>
                  </a:lnTo>
                  <a:lnTo>
                    <a:pt x="127330" y="44964"/>
                  </a:lnTo>
                  <a:lnTo>
                    <a:pt x="124014" y="35944"/>
                  </a:lnTo>
                  <a:lnTo>
                    <a:pt x="117249" y="28119"/>
                  </a:lnTo>
                  <a:cubicBezTo>
                    <a:pt x="112873" y="20957"/>
                    <a:pt x="109557" y="7959"/>
                    <a:pt x="103721" y="2255"/>
                  </a:cubicBezTo>
                  <a:lnTo>
                    <a:pt x="99211" y="0"/>
                  </a:lnTo>
                  <a:lnTo>
                    <a:pt x="91386" y="3316"/>
                  </a:lnTo>
                  <a:lnTo>
                    <a:pt x="86876" y="5570"/>
                  </a:lnTo>
                  <a:lnTo>
                    <a:pt x="83560" y="13396"/>
                  </a:lnTo>
                  <a:lnTo>
                    <a:pt x="77989" y="13396"/>
                  </a:lnTo>
                  <a:lnTo>
                    <a:pt x="68970" y="17906"/>
                  </a:lnTo>
                  <a:lnTo>
                    <a:pt x="66715" y="20161"/>
                  </a:lnTo>
                  <a:lnTo>
                    <a:pt x="65654" y="24670"/>
                  </a:lnTo>
                  <a:lnTo>
                    <a:pt x="64593" y="26925"/>
                  </a:lnTo>
                  <a:lnTo>
                    <a:pt x="60084" y="30241"/>
                  </a:lnTo>
                  <a:lnTo>
                    <a:pt x="59023" y="32496"/>
                  </a:lnTo>
                  <a:cubicBezTo>
                    <a:pt x="68838" y="45229"/>
                    <a:pt x="70429" y="38995"/>
                    <a:pt x="83825" y="47085"/>
                  </a:cubicBezTo>
                  <a:cubicBezTo>
                    <a:pt x="107832" y="56237"/>
                    <a:pt x="93906" y="57564"/>
                    <a:pt x="109689" y="67379"/>
                  </a:cubicBezTo>
                  <a:lnTo>
                    <a:pt x="108628" y="75204"/>
                  </a:lnTo>
                  <a:lnTo>
                    <a:pt x="107567" y="79714"/>
                  </a:lnTo>
                  <a:lnTo>
                    <a:pt x="107567" y="84224"/>
                  </a:lnTo>
                  <a:lnTo>
                    <a:pt x="108628" y="89794"/>
                  </a:lnTo>
                  <a:lnTo>
                    <a:pt x="109689" y="93110"/>
                  </a:lnTo>
                  <a:lnTo>
                    <a:pt x="109689" y="95365"/>
                  </a:lnTo>
                  <a:lnTo>
                    <a:pt x="104119" y="93110"/>
                  </a:lnTo>
                  <a:lnTo>
                    <a:pt x="104119" y="84091"/>
                  </a:lnTo>
                  <a:lnTo>
                    <a:pt x="100803" y="80775"/>
                  </a:lnTo>
                  <a:lnTo>
                    <a:pt x="95232" y="80775"/>
                  </a:lnTo>
                  <a:cubicBezTo>
                    <a:pt x="94569" y="90988"/>
                    <a:pt x="102660" y="99079"/>
                    <a:pt x="104251" y="108894"/>
                  </a:cubicBezTo>
                  <a:lnTo>
                    <a:pt x="103190" y="109954"/>
                  </a:lnTo>
                  <a:lnTo>
                    <a:pt x="96426" y="108894"/>
                  </a:lnTo>
                  <a:lnTo>
                    <a:pt x="90855" y="108894"/>
                  </a:lnTo>
                  <a:lnTo>
                    <a:pt x="84091" y="111148"/>
                  </a:lnTo>
                  <a:lnTo>
                    <a:pt x="81836" y="117913"/>
                  </a:lnTo>
                  <a:lnTo>
                    <a:pt x="81836" y="124677"/>
                  </a:lnTo>
                  <a:lnTo>
                    <a:pt x="79581" y="123483"/>
                  </a:lnTo>
                  <a:lnTo>
                    <a:pt x="77326" y="117913"/>
                  </a:lnTo>
                  <a:lnTo>
                    <a:pt x="71756" y="112342"/>
                  </a:lnTo>
                  <a:lnTo>
                    <a:pt x="64991" y="109027"/>
                  </a:lnTo>
                  <a:lnTo>
                    <a:pt x="57166" y="110087"/>
                  </a:lnTo>
                  <a:lnTo>
                    <a:pt x="50401" y="114597"/>
                  </a:lnTo>
                  <a:lnTo>
                    <a:pt x="44831" y="116852"/>
                  </a:lnTo>
                  <a:lnTo>
                    <a:pt x="40321" y="119106"/>
                  </a:lnTo>
                  <a:lnTo>
                    <a:pt x="32496" y="119106"/>
                  </a:lnTo>
                  <a:lnTo>
                    <a:pt x="31435" y="121361"/>
                  </a:lnTo>
                  <a:lnTo>
                    <a:pt x="32496" y="123616"/>
                  </a:lnTo>
                  <a:lnTo>
                    <a:pt x="32496" y="130381"/>
                  </a:lnTo>
                  <a:lnTo>
                    <a:pt x="26925" y="130381"/>
                  </a:lnTo>
                  <a:lnTo>
                    <a:pt x="25864" y="133696"/>
                  </a:lnTo>
                  <a:lnTo>
                    <a:pt x="31435" y="137145"/>
                  </a:lnTo>
                  <a:lnTo>
                    <a:pt x="34750" y="143910"/>
                  </a:lnTo>
                  <a:lnTo>
                    <a:pt x="32496" y="147357"/>
                  </a:lnTo>
                  <a:cubicBezTo>
                    <a:pt x="44300" y="160754"/>
                    <a:pt x="47483" y="152929"/>
                    <a:pt x="53850" y="158632"/>
                  </a:cubicBezTo>
                  <a:lnTo>
                    <a:pt x="51595" y="160887"/>
                  </a:lnTo>
                  <a:lnTo>
                    <a:pt x="46024" y="159692"/>
                  </a:lnTo>
                  <a:lnTo>
                    <a:pt x="43770" y="159692"/>
                  </a:lnTo>
                  <a:lnTo>
                    <a:pt x="42709" y="161948"/>
                  </a:lnTo>
                  <a:lnTo>
                    <a:pt x="40454" y="164202"/>
                  </a:lnTo>
                  <a:lnTo>
                    <a:pt x="32628" y="166457"/>
                  </a:lnTo>
                  <a:lnTo>
                    <a:pt x="29312" y="163141"/>
                  </a:lnTo>
                  <a:lnTo>
                    <a:pt x="29312" y="156377"/>
                  </a:lnTo>
                  <a:lnTo>
                    <a:pt x="27058" y="153061"/>
                  </a:lnTo>
                  <a:lnTo>
                    <a:pt x="9019" y="153061"/>
                  </a:lnTo>
                  <a:lnTo>
                    <a:pt x="4510" y="157571"/>
                  </a:lnTo>
                  <a:lnTo>
                    <a:pt x="7825" y="160887"/>
                  </a:lnTo>
                  <a:lnTo>
                    <a:pt x="15651" y="163141"/>
                  </a:lnTo>
                  <a:lnTo>
                    <a:pt x="18967" y="163141"/>
                  </a:lnTo>
                  <a:lnTo>
                    <a:pt x="22283" y="164202"/>
                  </a:lnTo>
                  <a:lnTo>
                    <a:pt x="21222" y="164202"/>
                  </a:lnTo>
                  <a:lnTo>
                    <a:pt x="17906" y="165396"/>
                  </a:lnTo>
                  <a:lnTo>
                    <a:pt x="14590" y="167651"/>
                  </a:lnTo>
                  <a:lnTo>
                    <a:pt x="10080" y="168712"/>
                  </a:lnTo>
                  <a:lnTo>
                    <a:pt x="4510" y="163141"/>
                  </a:lnTo>
                  <a:lnTo>
                    <a:pt x="2255" y="164202"/>
                  </a:lnTo>
                  <a:lnTo>
                    <a:pt x="0" y="166457"/>
                  </a:lnTo>
                  <a:lnTo>
                    <a:pt x="0" y="169773"/>
                  </a:lnTo>
                  <a:lnTo>
                    <a:pt x="2255" y="174283"/>
                  </a:lnTo>
                  <a:lnTo>
                    <a:pt x="0" y="179853"/>
                  </a:lnTo>
                  <a:lnTo>
                    <a:pt x="0" y="186618"/>
                  </a:lnTo>
                  <a:lnTo>
                    <a:pt x="4510" y="188872"/>
                  </a:lnTo>
                  <a:lnTo>
                    <a:pt x="7825" y="187679"/>
                  </a:lnTo>
                  <a:lnTo>
                    <a:pt x="13396" y="185424"/>
                  </a:lnTo>
                  <a:lnTo>
                    <a:pt x="17906" y="181976"/>
                  </a:lnTo>
                  <a:lnTo>
                    <a:pt x="22415" y="180915"/>
                  </a:lnTo>
                  <a:lnTo>
                    <a:pt x="24670" y="181976"/>
                  </a:lnTo>
                  <a:lnTo>
                    <a:pt x="23609" y="185424"/>
                  </a:lnTo>
                  <a:lnTo>
                    <a:pt x="21354" y="187679"/>
                  </a:lnTo>
                  <a:lnTo>
                    <a:pt x="16845" y="191128"/>
                  </a:lnTo>
                  <a:lnTo>
                    <a:pt x="11274" y="192188"/>
                  </a:lnTo>
                  <a:lnTo>
                    <a:pt x="6764" y="193382"/>
                  </a:lnTo>
                  <a:lnTo>
                    <a:pt x="3449" y="194444"/>
                  </a:lnTo>
                  <a:lnTo>
                    <a:pt x="1194" y="198953"/>
                  </a:lnTo>
                  <a:cubicBezTo>
                    <a:pt x="5040" y="207043"/>
                    <a:pt x="12468" y="213012"/>
                    <a:pt x="15784" y="221501"/>
                  </a:cubicBezTo>
                  <a:lnTo>
                    <a:pt x="13529" y="223755"/>
                  </a:lnTo>
                  <a:lnTo>
                    <a:pt x="14590" y="227071"/>
                  </a:lnTo>
                  <a:lnTo>
                    <a:pt x="20160" y="227071"/>
                  </a:lnTo>
                  <a:lnTo>
                    <a:pt x="22415" y="225878"/>
                  </a:lnTo>
                  <a:lnTo>
                    <a:pt x="24670" y="225878"/>
                  </a:lnTo>
                  <a:lnTo>
                    <a:pt x="29180" y="221368"/>
                  </a:lnTo>
                  <a:lnTo>
                    <a:pt x="29180" y="215665"/>
                  </a:lnTo>
                  <a:cubicBezTo>
                    <a:pt x="42576" y="209696"/>
                    <a:pt x="36209" y="202799"/>
                    <a:pt x="31435" y="195371"/>
                  </a:cubicBezTo>
                  <a:lnTo>
                    <a:pt x="34750" y="195371"/>
                  </a:lnTo>
                  <a:lnTo>
                    <a:pt x="38066" y="198687"/>
                  </a:lnTo>
                  <a:lnTo>
                    <a:pt x="41382" y="199749"/>
                  </a:lnTo>
                  <a:lnTo>
                    <a:pt x="45892" y="197494"/>
                  </a:lnTo>
                  <a:lnTo>
                    <a:pt x="48147" y="195239"/>
                  </a:lnTo>
                  <a:lnTo>
                    <a:pt x="43637" y="190729"/>
                  </a:lnTo>
                  <a:lnTo>
                    <a:pt x="44698" y="182904"/>
                  </a:lnTo>
                  <a:lnTo>
                    <a:pt x="46953" y="181710"/>
                  </a:lnTo>
                  <a:lnTo>
                    <a:pt x="49208" y="186219"/>
                  </a:lnTo>
                  <a:lnTo>
                    <a:pt x="52524" y="187281"/>
                  </a:lnTo>
                  <a:lnTo>
                    <a:pt x="57033" y="183965"/>
                  </a:lnTo>
                  <a:lnTo>
                    <a:pt x="66052" y="181710"/>
                  </a:lnTo>
                  <a:lnTo>
                    <a:pt x="64991" y="174946"/>
                  </a:lnTo>
                  <a:lnTo>
                    <a:pt x="61675" y="170437"/>
                  </a:lnTo>
                  <a:lnTo>
                    <a:pt x="62736" y="167121"/>
                  </a:lnTo>
                  <a:lnTo>
                    <a:pt x="67246" y="165927"/>
                  </a:lnTo>
                  <a:lnTo>
                    <a:pt x="71756" y="163672"/>
                  </a:lnTo>
                  <a:lnTo>
                    <a:pt x="72949" y="161417"/>
                  </a:lnTo>
                  <a:lnTo>
                    <a:pt x="69633" y="159162"/>
                  </a:lnTo>
                  <a:lnTo>
                    <a:pt x="64063" y="160356"/>
                  </a:lnTo>
                  <a:lnTo>
                    <a:pt x="61808" y="159162"/>
                  </a:lnTo>
                  <a:lnTo>
                    <a:pt x="62869" y="156908"/>
                  </a:lnTo>
                  <a:lnTo>
                    <a:pt x="66185" y="155714"/>
                  </a:lnTo>
                  <a:lnTo>
                    <a:pt x="74010" y="155714"/>
                  </a:lnTo>
                  <a:lnTo>
                    <a:pt x="77326" y="156908"/>
                  </a:lnTo>
                  <a:lnTo>
                    <a:pt x="78387" y="157969"/>
                  </a:lnTo>
                  <a:lnTo>
                    <a:pt x="79448" y="161285"/>
                  </a:lnTo>
                  <a:lnTo>
                    <a:pt x="76133" y="161285"/>
                  </a:lnTo>
                  <a:lnTo>
                    <a:pt x="78387" y="164733"/>
                  </a:lnTo>
                  <a:lnTo>
                    <a:pt x="82897" y="164733"/>
                  </a:lnTo>
                  <a:lnTo>
                    <a:pt x="94171" y="162478"/>
                  </a:lnTo>
                  <a:lnTo>
                    <a:pt x="98681" y="160223"/>
                  </a:lnTo>
                  <a:lnTo>
                    <a:pt x="100935" y="157969"/>
                  </a:lnTo>
                  <a:lnTo>
                    <a:pt x="91916" y="156908"/>
                  </a:lnTo>
                  <a:lnTo>
                    <a:pt x="85152" y="156908"/>
                  </a:lnTo>
                  <a:lnTo>
                    <a:pt x="81836" y="154653"/>
                  </a:lnTo>
                  <a:lnTo>
                    <a:pt x="79581" y="151204"/>
                  </a:lnTo>
                  <a:lnTo>
                    <a:pt x="72817" y="147889"/>
                  </a:lnTo>
                  <a:lnTo>
                    <a:pt x="64991" y="146827"/>
                  </a:lnTo>
                  <a:lnTo>
                    <a:pt x="68307" y="142317"/>
                  </a:lnTo>
                  <a:lnTo>
                    <a:pt x="76133" y="144573"/>
                  </a:lnTo>
                  <a:lnTo>
                    <a:pt x="85152" y="147889"/>
                  </a:lnTo>
                  <a:lnTo>
                    <a:pt x="98681" y="153459"/>
                  </a:lnTo>
                  <a:lnTo>
                    <a:pt x="111016" y="154653"/>
                  </a:lnTo>
                  <a:lnTo>
                    <a:pt x="114332" y="159162"/>
                  </a:lnTo>
                  <a:lnTo>
                    <a:pt x="123351" y="159162"/>
                  </a:lnTo>
                  <a:lnTo>
                    <a:pt x="132370" y="156908"/>
                  </a:lnTo>
                  <a:lnTo>
                    <a:pt x="139134" y="155714"/>
                  </a:lnTo>
                  <a:lnTo>
                    <a:pt x="146960" y="159029"/>
                  </a:lnTo>
                  <a:lnTo>
                    <a:pt x="152530" y="159029"/>
                  </a:lnTo>
                  <a:lnTo>
                    <a:pt x="160356" y="160223"/>
                  </a:lnTo>
                  <a:lnTo>
                    <a:pt x="169375" y="161285"/>
                  </a:lnTo>
                  <a:cubicBezTo>
                    <a:pt x="184495" y="162744"/>
                    <a:pt x="181312" y="167253"/>
                    <a:pt x="181710" y="180384"/>
                  </a:cubicBezTo>
                  <a:lnTo>
                    <a:pt x="174946" y="180384"/>
                  </a:lnTo>
                  <a:lnTo>
                    <a:pt x="165927" y="176936"/>
                  </a:lnTo>
                  <a:lnTo>
                    <a:pt x="163672" y="180384"/>
                  </a:lnTo>
                  <a:lnTo>
                    <a:pt x="160356" y="178129"/>
                  </a:lnTo>
                  <a:lnTo>
                    <a:pt x="155846" y="178129"/>
                  </a:lnTo>
                  <a:lnTo>
                    <a:pt x="149082" y="172558"/>
                  </a:lnTo>
                  <a:lnTo>
                    <a:pt x="148021" y="171364"/>
                  </a:lnTo>
                  <a:lnTo>
                    <a:pt x="142450" y="170304"/>
                  </a:lnTo>
                  <a:cubicBezTo>
                    <a:pt x="129850" y="171630"/>
                    <a:pt x="124544" y="167518"/>
                    <a:pt x="114332" y="168049"/>
                  </a:cubicBezTo>
                  <a:lnTo>
                    <a:pt x="112077" y="174813"/>
                  </a:lnTo>
                  <a:lnTo>
                    <a:pt x="115393" y="178129"/>
                  </a:lnTo>
                  <a:lnTo>
                    <a:pt x="112077" y="180384"/>
                  </a:lnTo>
                  <a:lnTo>
                    <a:pt x="112077" y="181445"/>
                  </a:lnTo>
                  <a:lnTo>
                    <a:pt x="108761" y="183700"/>
                  </a:lnTo>
                  <a:lnTo>
                    <a:pt x="105445" y="183700"/>
                  </a:lnTo>
                  <a:lnTo>
                    <a:pt x="100935" y="184893"/>
                  </a:lnTo>
                  <a:lnTo>
                    <a:pt x="101996" y="189403"/>
                  </a:lnTo>
                  <a:lnTo>
                    <a:pt x="98681" y="189403"/>
                  </a:lnTo>
                  <a:lnTo>
                    <a:pt x="93110" y="187148"/>
                  </a:lnTo>
                  <a:lnTo>
                    <a:pt x="87539" y="188342"/>
                  </a:lnTo>
                  <a:lnTo>
                    <a:pt x="86478" y="192851"/>
                  </a:lnTo>
                  <a:lnTo>
                    <a:pt x="93242" y="193913"/>
                  </a:lnTo>
                  <a:lnTo>
                    <a:pt x="98813" y="196167"/>
                  </a:lnTo>
                  <a:lnTo>
                    <a:pt x="102129" y="195107"/>
                  </a:lnTo>
                  <a:lnTo>
                    <a:pt x="107700" y="191658"/>
                  </a:lnTo>
                  <a:lnTo>
                    <a:pt x="109955" y="195107"/>
                  </a:lnTo>
                  <a:lnTo>
                    <a:pt x="109955" y="197361"/>
                  </a:lnTo>
                  <a:lnTo>
                    <a:pt x="104384" y="197361"/>
                  </a:lnTo>
                  <a:lnTo>
                    <a:pt x="104384" y="199616"/>
                  </a:lnTo>
                  <a:lnTo>
                    <a:pt x="108893" y="201871"/>
                  </a:lnTo>
                  <a:lnTo>
                    <a:pt x="114464" y="203064"/>
                  </a:lnTo>
                  <a:lnTo>
                    <a:pt x="117780" y="205319"/>
                  </a:lnTo>
                  <a:lnTo>
                    <a:pt x="122290" y="206513"/>
                  </a:lnTo>
                  <a:lnTo>
                    <a:pt x="122290" y="208768"/>
                  </a:lnTo>
                  <a:lnTo>
                    <a:pt x="120035" y="214339"/>
                  </a:lnTo>
                  <a:lnTo>
                    <a:pt x="114464" y="217655"/>
                  </a:lnTo>
                  <a:lnTo>
                    <a:pt x="112209" y="219909"/>
                  </a:lnTo>
                  <a:lnTo>
                    <a:pt x="108893" y="226674"/>
                  </a:lnTo>
                  <a:lnTo>
                    <a:pt x="107832" y="231183"/>
                  </a:lnTo>
                  <a:lnTo>
                    <a:pt x="113403" y="235693"/>
                  </a:lnTo>
                  <a:lnTo>
                    <a:pt x="117913" y="234632"/>
                  </a:lnTo>
                  <a:lnTo>
                    <a:pt x="118974" y="229061"/>
                  </a:lnTo>
                  <a:lnTo>
                    <a:pt x="122290" y="227867"/>
                  </a:lnTo>
                  <a:cubicBezTo>
                    <a:pt x="118443" y="246436"/>
                    <a:pt x="110750" y="244182"/>
                    <a:pt x="118974" y="267260"/>
                  </a:cubicBezTo>
                  <a:lnTo>
                    <a:pt x="124544" y="265005"/>
                  </a:lnTo>
                  <a:lnTo>
                    <a:pt x="129054" y="260496"/>
                  </a:lnTo>
                  <a:lnTo>
                    <a:pt x="135818" y="261557"/>
                  </a:lnTo>
                  <a:lnTo>
                    <a:pt x="139134" y="263812"/>
                  </a:lnTo>
                  <a:lnTo>
                    <a:pt x="139134" y="273892"/>
                  </a:lnTo>
                  <a:lnTo>
                    <a:pt x="141389" y="279595"/>
                  </a:lnTo>
                  <a:lnTo>
                    <a:pt x="141389" y="285166"/>
                  </a:lnTo>
                  <a:lnTo>
                    <a:pt x="132370" y="282911"/>
                  </a:lnTo>
                  <a:lnTo>
                    <a:pt x="130115" y="286227"/>
                  </a:lnTo>
                  <a:lnTo>
                    <a:pt x="127860" y="290736"/>
                  </a:lnTo>
                  <a:lnTo>
                    <a:pt x="120035" y="291797"/>
                  </a:lnTo>
                  <a:lnTo>
                    <a:pt x="116719" y="292991"/>
                  </a:lnTo>
                  <a:lnTo>
                    <a:pt x="107700" y="297501"/>
                  </a:lnTo>
                  <a:lnTo>
                    <a:pt x="102129" y="303072"/>
                  </a:lnTo>
                  <a:lnTo>
                    <a:pt x="101068" y="310897"/>
                  </a:lnTo>
                  <a:lnTo>
                    <a:pt x="111148" y="310897"/>
                  </a:lnTo>
                  <a:lnTo>
                    <a:pt x="115658" y="304132"/>
                  </a:lnTo>
                  <a:lnTo>
                    <a:pt x="114597" y="301878"/>
                  </a:lnTo>
                  <a:lnTo>
                    <a:pt x="119106" y="298562"/>
                  </a:lnTo>
                  <a:lnTo>
                    <a:pt x="125871" y="297501"/>
                  </a:lnTo>
                  <a:lnTo>
                    <a:pt x="130380" y="298562"/>
                  </a:lnTo>
                  <a:lnTo>
                    <a:pt x="131441" y="303072"/>
                  </a:lnTo>
                  <a:lnTo>
                    <a:pt x="134757" y="306388"/>
                  </a:lnTo>
                  <a:lnTo>
                    <a:pt x="138073" y="307581"/>
                  </a:lnTo>
                  <a:lnTo>
                    <a:pt x="142583" y="309836"/>
                  </a:lnTo>
                  <a:lnTo>
                    <a:pt x="144838" y="313284"/>
                  </a:lnTo>
                  <a:lnTo>
                    <a:pt x="143776" y="315539"/>
                  </a:lnTo>
                  <a:lnTo>
                    <a:pt x="139267" y="316600"/>
                  </a:lnTo>
                  <a:lnTo>
                    <a:pt x="141522" y="321110"/>
                  </a:lnTo>
                  <a:lnTo>
                    <a:pt x="141522" y="323365"/>
                  </a:lnTo>
                  <a:lnTo>
                    <a:pt x="134757" y="325619"/>
                  </a:lnTo>
                  <a:lnTo>
                    <a:pt x="129187" y="327875"/>
                  </a:lnTo>
                  <a:cubicBezTo>
                    <a:pt x="140195" y="340342"/>
                    <a:pt x="125075" y="342199"/>
                    <a:pt x="149480" y="352677"/>
                  </a:cubicBezTo>
                  <a:cubicBezTo>
                    <a:pt x="178792" y="367267"/>
                    <a:pt x="150143" y="366205"/>
                    <a:pt x="179853" y="377480"/>
                  </a:cubicBezTo>
                  <a:lnTo>
                    <a:pt x="178792" y="377480"/>
                  </a:lnTo>
                  <a:lnTo>
                    <a:pt x="177731" y="378673"/>
                  </a:lnTo>
                  <a:lnTo>
                    <a:pt x="173221" y="379735"/>
                  </a:lnTo>
                  <a:lnTo>
                    <a:pt x="157438" y="381989"/>
                  </a:lnTo>
                  <a:cubicBezTo>
                    <a:pt x="163672" y="401089"/>
                    <a:pt x="179057" y="413689"/>
                    <a:pt x="179986" y="432656"/>
                  </a:cubicBezTo>
                  <a:lnTo>
                    <a:pt x="175476" y="431595"/>
                  </a:lnTo>
                  <a:lnTo>
                    <a:pt x="168712" y="438359"/>
                  </a:lnTo>
                  <a:lnTo>
                    <a:pt x="163141" y="436104"/>
                  </a:lnTo>
                  <a:lnTo>
                    <a:pt x="157571" y="429340"/>
                  </a:lnTo>
                  <a:lnTo>
                    <a:pt x="154255" y="423769"/>
                  </a:lnTo>
                  <a:lnTo>
                    <a:pt x="149745" y="417005"/>
                  </a:lnTo>
                  <a:lnTo>
                    <a:pt x="146429" y="417005"/>
                  </a:lnTo>
                  <a:lnTo>
                    <a:pt x="146429" y="422708"/>
                  </a:lnTo>
                  <a:lnTo>
                    <a:pt x="149745" y="430534"/>
                  </a:lnTo>
                  <a:lnTo>
                    <a:pt x="145235" y="429340"/>
                  </a:lnTo>
                  <a:lnTo>
                    <a:pt x="142981" y="424831"/>
                  </a:lnTo>
                  <a:lnTo>
                    <a:pt x="139665" y="417005"/>
                  </a:lnTo>
                  <a:lnTo>
                    <a:pt x="134094" y="415944"/>
                  </a:lnTo>
                  <a:lnTo>
                    <a:pt x="129584" y="417005"/>
                  </a:lnTo>
                  <a:lnTo>
                    <a:pt x="120565" y="415944"/>
                  </a:lnTo>
                  <a:lnTo>
                    <a:pt x="116056" y="413689"/>
                  </a:lnTo>
                  <a:lnTo>
                    <a:pt x="118311" y="412628"/>
                  </a:lnTo>
                  <a:lnTo>
                    <a:pt x="135155" y="411435"/>
                  </a:lnTo>
                  <a:lnTo>
                    <a:pt x="142981" y="409180"/>
                  </a:lnTo>
                  <a:lnTo>
                    <a:pt x="152000" y="409180"/>
                  </a:lnTo>
                  <a:lnTo>
                    <a:pt x="150806" y="404670"/>
                  </a:lnTo>
                  <a:lnTo>
                    <a:pt x="148551" y="401221"/>
                  </a:lnTo>
                  <a:lnTo>
                    <a:pt x="151867" y="393396"/>
                  </a:lnTo>
                  <a:lnTo>
                    <a:pt x="150674" y="387825"/>
                  </a:lnTo>
                  <a:lnTo>
                    <a:pt x="147358" y="385570"/>
                  </a:lnTo>
                  <a:lnTo>
                    <a:pt x="147358" y="380000"/>
                  </a:lnTo>
                  <a:lnTo>
                    <a:pt x="144042" y="377745"/>
                  </a:lnTo>
                  <a:lnTo>
                    <a:pt x="144042" y="372174"/>
                  </a:lnTo>
                  <a:lnTo>
                    <a:pt x="145103" y="371113"/>
                  </a:lnTo>
                  <a:lnTo>
                    <a:pt x="140593" y="365542"/>
                  </a:lnTo>
                  <a:lnTo>
                    <a:pt x="137277" y="362094"/>
                  </a:lnTo>
                  <a:lnTo>
                    <a:pt x="137277" y="359839"/>
                  </a:lnTo>
                  <a:lnTo>
                    <a:pt x="136216" y="356391"/>
                  </a:lnTo>
                  <a:lnTo>
                    <a:pt x="132900" y="351881"/>
                  </a:lnTo>
                  <a:lnTo>
                    <a:pt x="127330" y="349626"/>
                  </a:lnTo>
                  <a:lnTo>
                    <a:pt x="120565" y="346178"/>
                  </a:lnTo>
                  <a:lnTo>
                    <a:pt x="119372" y="351881"/>
                  </a:lnTo>
                  <a:lnTo>
                    <a:pt x="123881" y="356391"/>
                  </a:lnTo>
                  <a:lnTo>
                    <a:pt x="124942" y="358645"/>
                  </a:lnTo>
                  <a:lnTo>
                    <a:pt x="124942" y="359839"/>
                  </a:lnTo>
                  <a:lnTo>
                    <a:pt x="123881" y="362094"/>
                  </a:lnTo>
                  <a:lnTo>
                    <a:pt x="128391" y="364349"/>
                  </a:lnTo>
                  <a:cubicBezTo>
                    <a:pt x="123483" y="375357"/>
                    <a:pt x="137410" y="375888"/>
                    <a:pt x="116056" y="380133"/>
                  </a:cubicBezTo>
                  <a:lnTo>
                    <a:pt x="119372" y="383581"/>
                  </a:lnTo>
                  <a:lnTo>
                    <a:pt x="129452" y="385836"/>
                  </a:lnTo>
                  <a:lnTo>
                    <a:pt x="130513" y="395916"/>
                  </a:lnTo>
                  <a:cubicBezTo>
                    <a:pt x="106373" y="388621"/>
                    <a:pt x="113138" y="403874"/>
                    <a:pt x="110220" y="411699"/>
                  </a:cubicBezTo>
                  <a:lnTo>
                    <a:pt x="106904" y="412893"/>
                  </a:lnTo>
                  <a:lnTo>
                    <a:pt x="101333" y="413955"/>
                  </a:lnTo>
                  <a:lnTo>
                    <a:pt x="99078" y="415148"/>
                  </a:lnTo>
                  <a:lnTo>
                    <a:pt x="99078" y="416209"/>
                  </a:lnTo>
                  <a:lnTo>
                    <a:pt x="104649" y="419525"/>
                  </a:lnTo>
                  <a:lnTo>
                    <a:pt x="102394" y="425096"/>
                  </a:lnTo>
                  <a:lnTo>
                    <a:pt x="97885" y="426290"/>
                  </a:lnTo>
                  <a:lnTo>
                    <a:pt x="92314" y="429605"/>
                  </a:lnTo>
                  <a:lnTo>
                    <a:pt x="94569" y="432921"/>
                  </a:lnTo>
                  <a:lnTo>
                    <a:pt x="97885" y="434115"/>
                  </a:lnTo>
                  <a:lnTo>
                    <a:pt x="101201" y="434115"/>
                  </a:lnTo>
                  <a:lnTo>
                    <a:pt x="105710" y="438625"/>
                  </a:lnTo>
                  <a:lnTo>
                    <a:pt x="106771" y="440879"/>
                  </a:lnTo>
                  <a:lnTo>
                    <a:pt x="106771" y="442073"/>
                  </a:lnTo>
                  <a:lnTo>
                    <a:pt x="104516" y="444328"/>
                  </a:lnTo>
                  <a:lnTo>
                    <a:pt x="103455" y="448838"/>
                  </a:lnTo>
                  <a:lnTo>
                    <a:pt x="101201" y="448838"/>
                  </a:lnTo>
                  <a:lnTo>
                    <a:pt x="96691" y="446582"/>
                  </a:lnTo>
                  <a:lnTo>
                    <a:pt x="92181" y="446582"/>
                  </a:lnTo>
                  <a:lnTo>
                    <a:pt x="89927" y="451092"/>
                  </a:lnTo>
                  <a:lnTo>
                    <a:pt x="88866" y="453347"/>
                  </a:lnTo>
                  <a:lnTo>
                    <a:pt x="89927" y="458918"/>
                  </a:lnTo>
                  <a:lnTo>
                    <a:pt x="95497" y="464621"/>
                  </a:lnTo>
                  <a:lnTo>
                    <a:pt x="97752" y="469130"/>
                  </a:lnTo>
                  <a:lnTo>
                    <a:pt x="102262" y="472579"/>
                  </a:lnTo>
                  <a:cubicBezTo>
                    <a:pt x="124677" y="495260"/>
                    <a:pt x="105047" y="483588"/>
                    <a:pt x="121361" y="498443"/>
                  </a:cubicBezTo>
                  <a:cubicBezTo>
                    <a:pt x="141256" y="501892"/>
                    <a:pt x="119902" y="516216"/>
                    <a:pt x="151735" y="514227"/>
                  </a:cubicBezTo>
                  <a:lnTo>
                    <a:pt x="156244" y="514227"/>
                  </a:lnTo>
                  <a:lnTo>
                    <a:pt x="159560" y="515288"/>
                  </a:lnTo>
                  <a:lnTo>
                    <a:pt x="161815" y="517543"/>
                  </a:lnTo>
                  <a:lnTo>
                    <a:pt x="162876" y="519797"/>
                  </a:lnTo>
                  <a:lnTo>
                    <a:pt x="161815" y="523246"/>
                  </a:lnTo>
                  <a:lnTo>
                    <a:pt x="159560" y="525500"/>
                  </a:lnTo>
                  <a:lnTo>
                    <a:pt x="156244" y="525500"/>
                  </a:lnTo>
                  <a:lnTo>
                    <a:pt x="155183" y="528949"/>
                  </a:lnTo>
                  <a:lnTo>
                    <a:pt x="157438" y="531204"/>
                  </a:lnTo>
                  <a:lnTo>
                    <a:pt x="160754" y="532265"/>
                  </a:lnTo>
                  <a:lnTo>
                    <a:pt x="164070" y="532265"/>
                  </a:lnTo>
                  <a:lnTo>
                    <a:pt x="165131" y="536775"/>
                  </a:lnTo>
                  <a:lnTo>
                    <a:pt x="165131" y="540091"/>
                  </a:lnTo>
                  <a:lnTo>
                    <a:pt x="159560" y="541284"/>
                  </a:lnTo>
                  <a:lnTo>
                    <a:pt x="156244" y="541284"/>
                  </a:lnTo>
                  <a:lnTo>
                    <a:pt x="155183" y="542345"/>
                  </a:lnTo>
                  <a:lnTo>
                    <a:pt x="151867" y="542345"/>
                  </a:lnTo>
                  <a:lnTo>
                    <a:pt x="149612" y="544600"/>
                  </a:lnTo>
                  <a:lnTo>
                    <a:pt x="149612" y="545661"/>
                  </a:lnTo>
                  <a:lnTo>
                    <a:pt x="158632" y="550170"/>
                  </a:lnTo>
                  <a:lnTo>
                    <a:pt x="161948" y="550170"/>
                  </a:lnTo>
                  <a:lnTo>
                    <a:pt x="165263" y="547916"/>
                  </a:lnTo>
                  <a:lnTo>
                    <a:pt x="166324" y="549110"/>
                  </a:lnTo>
                  <a:lnTo>
                    <a:pt x="168579" y="550170"/>
                  </a:lnTo>
                  <a:lnTo>
                    <a:pt x="175344" y="544600"/>
                  </a:lnTo>
                  <a:lnTo>
                    <a:pt x="180914" y="543407"/>
                  </a:lnTo>
                  <a:lnTo>
                    <a:pt x="196698" y="549110"/>
                  </a:lnTo>
                  <a:lnTo>
                    <a:pt x="193382" y="561445"/>
                  </a:lnTo>
                  <a:lnTo>
                    <a:pt x="194443" y="562506"/>
                  </a:lnTo>
                  <a:lnTo>
                    <a:pt x="198953" y="561445"/>
                  </a:lnTo>
                  <a:lnTo>
                    <a:pt x="205717" y="559190"/>
                  </a:lnTo>
                  <a:lnTo>
                    <a:pt x="214736" y="560251"/>
                  </a:lnTo>
                  <a:lnTo>
                    <a:pt x="228265" y="555742"/>
                  </a:lnTo>
                  <a:lnTo>
                    <a:pt x="228265" y="559190"/>
                  </a:lnTo>
                  <a:lnTo>
                    <a:pt x="230520" y="560251"/>
                  </a:lnTo>
                  <a:lnTo>
                    <a:pt x="236091" y="559190"/>
                  </a:lnTo>
                  <a:lnTo>
                    <a:pt x="238345" y="557996"/>
                  </a:lnTo>
                  <a:lnTo>
                    <a:pt x="241661" y="556935"/>
                  </a:lnTo>
                  <a:lnTo>
                    <a:pt x="246171" y="560251"/>
                  </a:lnTo>
                  <a:lnTo>
                    <a:pt x="248426" y="563567"/>
                  </a:lnTo>
                  <a:lnTo>
                    <a:pt x="253996" y="562506"/>
                  </a:lnTo>
                  <a:lnTo>
                    <a:pt x="256251" y="562506"/>
                  </a:lnTo>
                  <a:lnTo>
                    <a:pt x="261822" y="559190"/>
                  </a:lnTo>
                  <a:lnTo>
                    <a:pt x="261822" y="554680"/>
                  </a:lnTo>
                  <a:lnTo>
                    <a:pt x="250548" y="538897"/>
                  </a:lnTo>
                  <a:lnTo>
                    <a:pt x="249487" y="531071"/>
                  </a:lnTo>
                  <a:lnTo>
                    <a:pt x="242722" y="531071"/>
                  </a:lnTo>
                  <a:lnTo>
                    <a:pt x="238213" y="523246"/>
                  </a:lnTo>
                  <a:lnTo>
                    <a:pt x="238213" y="520991"/>
                  </a:lnTo>
                  <a:lnTo>
                    <a:pt x="225878" y="501892"/>
                  </a:lnTo>
                  <a:lnTo>
                    <a:pt x="214604" y="503085"/>
                  </a:lnTo>
                  <a:lnTo>
                    <a:pt x="203330" y="500830"/>
                  </a:lnTo>
                  <a:lnTo>
                    <a:pt x="216858" y="494066"/>
                  </a:lnTo>
                  <a:lnTo>
                    <a:pt x="216858" y="490750"/>
                  </a:lnTo>
                  <a:lnTo>
                    <a:pt x="212349" y="486241"/>
                  </a:lnTo>
                  <a:lnTo>
                    <a:pt x="207839" y="480670"/>
                  </a:lnTo>
                  <a:lnTo>
                    <a:pt x="220174" y="482925"/>
                  </a:lnTo>
                  <a:lnTo>
                    <a:pt x="228000" y="482925"/>
                  </a:lnTo>
                  <a:lnTo>
                    <a:pt x="230255" y="480670"/>
                  </a:lnTo>
                  <a:lnTo>
                    <a:pt x="229061" y="478415"/>
                  </a:lnTo>
                  <a:lnTo>
                    <a:pt x="230255" y="478415"/>
                  </a:lnTo>
                  <a:lnTo>
                    <a:pt x="234764" y="473905"/>
                  </a:lnTo>
                  <a:lnTo>
                    <a:pt x="231448" y="469396"/>
                  </a:lnTo>
                  <a:lnTo>
                    <a:pt x="224684" y="463826"/>
                  </a:lnTo>
                  <a:lnTo>
                    <a:pt x="228000" y="457061"/>
                  </a:lnTo>
                  <a:lnTo>
                    <a:pt x="241529" y="449235"/>
                  </a:lnTo>
                  <a:lnTo>
                    <a:pt x="241529" y="450297"/>
                  </a:lnTo>
                  <a:lnTo>
                    <a:pt x="252803" y="448042"/>
                  </a:lnTo>
                  <a:lnTo>
                    <a:pt x="255057" y="444726"/>
                  </a:lnTo>
                  <a:lnTo>
                    <a:pt x="253996" y="443532"/>
                  </a:lnTo>
                  <a:lnTo>
                    <a:pt x="256251" y="430003"/>
                  </a:lnTo>
                  <a:lnTo>
                    <a:pt x="249487" y="420984"/>
                  </a:lnTo>
                  <a:lnTo>
                    <a:pt x="237152" y="423239"/>
                  </a:lnTo>
                  <a:lnTo>
                    <a:pt x="234897" y="418729"/>
                  </a:lnTo>
                  <a:lnTo>
                    <a:pt x="240467" y="411965"/>
                  </a:lnTo>
                  <a:lnTo>
                    <a:pt x="250548" y="402946"/>
                  </a:lnTo>
                  <a:lnTo>
                    <a:pt x="249487" y="397375"/>
                  </a:lnTo>
                  <a:lnTo>
                    <a:pt x="250548" y="397375"/>
                  </a:lnTo>
                  <a:lnTo>
                    <a:pt x="250548" y="399630"/>
                  </a:lnTo>
                  <a:lnTo>
                    <a:pt x="251609" y="399630"/>
                  </a:lnTo>
                  <a:lnTo>
                    <a:pt x="251609" y="396181"/>
                  </a:lnTo>
                  <a:lnTo>
                    <a:pt x="250548" y="395120"/>
                  </a:lnTo>
                  <a:lnTo>
                    <a:pt x="249487" y="392865"/>
                  </a:lnTo>
                  <a:lnTo>
                    <a:pt x="259567" y="391804"/>
                  </a:lnTo>
                  <a:lnTo>
                    <a:pt x="273096" y="395120"/>
                  </a:lnTo>
                  <a:lnTo>
                    <a:pt x="283176" y="395120"/>
                  </a:lnTo>
                  <a:lnTo>
                    <a:pt x="282115" y="391804"/>
                  </a:lnTo>
                  <a:lnTo>
                    <a:pt x="285431" y="390611"/>
                  </a:lnTo>
                  <a:lnTo>
                    <a:pt x="287686" y="395120"/>
                  </a:lnTo>
                  <a:lnTo>
                    <a:pt x="303469" y="393927"/>
                  </a:lnTo>
                  <a:lnTo>
                    <a:pt x="314743" y="398436"/>
                  </a:lnTo>
                  <a:lnTo>
                    <a:pt x="326017" y="396181"/>
                  </a:lnTo>
                  <a:lnTo>
                    <a:pt x="331588" y="402946"/>
                  </a:lnTo>
                  <a:lnTo>
                    <a:pt x="342862" y="404007"/>
                  </a:lnTo>
                  <a:lnTo>
                    <a:pt x="349626" y="404007"/>
                  </a:lnTo>
                  <a:lnTo>
                    <a:pt x="368726" y="388223"/>
                  </a:lnTo>
                  <a:lnTo>
                    <a:pt x="368726" y="381459"/>
                  </a:lnTo>
                  <a:lnTo>
                    <a:pt x="372042" y="374694"/>
                  </a:lnTo>
                  <a:lnTo>
                    <a:pt x="375490" y="362359"/>
                  </a:lnTo>
                  <a:lnTo>
                    <a:pt x="374429" y="360105"/>
                  </a:lnTo>
                  <a:lnTo>
                    <a:pt x="374429" y="357849"/>
                  </a:lnTo>
                  <a:lnTo>
                    <a:pt x="375490" y="356656"/>
                  </a:lnTo>
                  <a:lnTo>
                    <a:pt x="376551" y="356656"/>
                  </a:lnTo>
                  <a:lnTo>
                    <a:pt x="376551" y="358911"/>
                  </a:lnTo>
                  <a:lnTo>
                    <a:pt x="379867" y="361165"/>
                  </a:lnTo>
                  <a:lnTo>
                    <a:pt x="385570" y="358911"/>
                  </a:lnTo>
                  <a:lnTo>
                    <a:pt x="369787" y="343127"/>
                  </a:lnTo>
                  <a:close/>
                </a:path>
              </a:pathLst>
            </a:custGeom>
            <a:grpFill/>
            <a:ln w="13251" cap="flat">
              <a:noFill/>
              <a:prstDash val="solid"/>
              <a:miter/>
            </a:ln>
          </p:spPr>
          <p:txBody>
            <a:bodyPr rtlCol="0" anchor="ctr"/>
            <a:lstStyle/>
            <a:p>
              <a:endParaRPr lang="en-FI" sz="816"/>
            </a:p>
          </p:txBody>
        </p:sp>
      </p:grpSp>
      <p:sp>
        <p:nvSpPr>
          <p:cNvPr id="1192" name="Freeform: Shape 1191">
            <a:extLst>
              <a:ext uri="{FF2B5EF4-FFF2-40B4-BE49-F238E27FC236}">
                <a16:creationId xmlns:a16="http://schemas.microsoft.com/office/drawing/2014/main" id="{5A912DD5-C315-3D5F-D419-B1AE4CE4C2F6}"/>
              </a:ext>
            </a:extLst>
          </p:cNvPr>
          <p:cNvSpPr/>
          <p:nvPr/>
        </p:nvSpPr>
        <p:spPr>
          <a:xfrm>
            <a:off x="2941775" y="5862995"/>
            <a:ext cx="110751" cy="146495"/>
          </a:xfrm>
          <a:custGeom>
            <a:avLst/>
            <a:gdLst>
              <a:gd name="connsiteX0" fmla="*/ 56089 w 244165"/>
              <a:gd name="connsiteY0" fmla="*/ 235163 h 322967"/>
              <a:gd name="connsiteX1" fmla="*/ 57150 w 244165"/>
              <a:gd name="connsiteY1" fmla="*/ 234101 h 322967"/>
              <a:gd name="connsiteX2" fmla="*/ 59405 w 244165"/>
              <a:gd name="connsiteY2" fmla="*/ 234101 h 322967"/>
              <a:gd name="connsiteX3" fmla="*/ 61660 w 244165"/>
              <a:gd name="connsiteY3" fmla="*/ 235163 h 322967"/>
              <a:gd name="connsiteX4" fmla="*/ 72934 w 244165"/>
              <a:gd name="connsiteY4" fmla="*/ 257710 h 322967"/>
              <a:gd name="connsiteX5" fmla="*/ 78504 w 244165"/>
              <a:gd name="connsiteY5" fmla="*/ 258904 h 322967"/>
              <a:gd name="connsiteX6" fmla="*/ 81820 w 244165"/>
              <a:gd name="connsiteY6" fmla="*/ 255455 h 322967"/>
              <a:gd name="connsiteX7" fmla="*/ 82881 w 244165"/>
              <a:gd name="connsiteY7" fmla="*/ 248691 h 322967"/>
              <a:gd name="connsiteX8" fmla="*/ 80627 w 244165"/>
              <a:gd name="connsiteY8" fmla="*/ 242988 h 322967"/>
              <a:gd name="connsiteX9" fmla="*/ 77311 w 244165"/>
              <a:gd name="connsiteY9" fmla="*/ 237417 h 322967"/>
              <a:gd name="connsiteX10" fmla="*/ 73995 w 244165"/>
              <a:gd name="connsiteY10" fmla="*/ 229591 h 322967"/>
              <a:gd name="connsiteX11" fmla="*/ 76250 w 244165"/>
              <a:gd name="connsiteY11" fmla="*/ 222828 h 322967"/>
              <a:gd name="connsiteX12" fmla="*/ 78504 w 244165"/>
              <a:gd name="connsiteY12" fmla="*/ 217124 h 322967"/>
              <a:gd name="connsiteX13" fmla="*/ 79565 w 244165"/>
              <a:gd name="connsiteY13" fmla="*/ 210360 h 322967"/>
              <a:gd name="connsiteX14" fmla="*/ 76250 w 244165"/>
              <a:gd name="connsiteY14" fmla="*/ 206911 h 322967"/>
              <a:gd name="connsiteX15" fmla="*/ 75188 w 244165"/>
              <a:gd name="connsiteY15" fmla="*/ 202401 h 322967"/>
              <a:gd name="connsiteX16" fmla="*/ 72934 w 244165"/>
              <a:gd name="connsiteY16" fmla="*/ 194576 h 322967"/>
              <a:gd name="connsiteX17" fmla="*/ 67363 w 244165"/>
              <a:gd name="connsiteY17" fmla="*/ 191128 h 322967"/>
              <a:gd name="connsiteX18" fmla="*/ 61792 w 244165"/>
              <a:gd name="connsiteY18" fmla="*/ 188872 h 322967"/>
              <a:gd name="connsiteX19" fmla="*/ 59537 w 244165"/>
              <a:gd name="connsiteY19" fmla="*/ 182109 h 322967"/>
              <a:gd name="connsiteX20" fmla="*/ 58476 w 244165"/>
              <a:gd name="connsiteY20" fmla="*/ 177599 h 322967"/>
              <a:gd name="connsiteX21" fmla="*/ 56222 w 244165"/>
              <a:gd name="connsiteY21" fmla="*/ 169774 h 322967"/>
              <a:gd name="connsiteX22" fmla="*/ 52906 w 244165"/>
              <a:gd name="connsiteY22" fmla="*/ 163009 h 322967"/>
              <a:gd name="connsiteX23" fmla="*/ 48396 w 244165"/>
              <a:gd name="connsiteY23" fmla="*/ 158499 h 322967"/>
              <a:gd name="connsiteX24" fmla="*/ 38316 w 244165"/>
              <a:gd name="connsiteY24" fmla="*/ 138206 h 322967"/>
              <a:gd name="connsiteX25" fmla="*/ 36061 w 244165"/>
              <a:gd name="connsiteY25" fmla="*/ 130381 h 322967"/>
              <a:gd name="connsiteX26" fmla="*/ 33806 w 244165"/>
              <a:gd name="connsiteY26" fmla="*/ 116852 h 322967"/>
              <a:gd name="connsiteX27" fmla="*/ 29297 w 244165"/>
              <a:gd name="connsiteY27" fmla="*/ 111281 h 322967"/>
              <a:gd name="connsiteX28" fmla="*/ 22532 w 244165"/>
              <a:gd name="connsiteY28" fmla="*/ 107965 h 322967"/>
              <a:gd name="connsiteX29" fmla="*/ 25848 w 244165"/>
              <a:gd name="connsiteY29" fmla="*/ 102262 h 322967"/>
              <a:gd name="connsiteX30" fmla="*/ 31419 w 244165"/>
              <a:gd name="connsiteY30" fmla="*/ 102262 h 322967"/>
              <a:gd name="connsiteX31" fmla="*/ 38183 w 244165"/>
              <a:gd name="connsiteY31" fmla="*/ 101201 h 322967"/>
              <a:gd name="connsiteX32" fmla="*/ 38183 w 244165"/>
              <a:gd name="connsiteY32" fmla="*/ 96692 h 322967"/>
              <a:gd name="connsiteX33" fmla="*/ 34867 w 244165"/>
              <a:gd name="connsiteY33" fmla="*/ 93376 h 322967"/>
              <a:gd name="connsiteX34" fmla="*/ 22532 w 244165"/>
              <a:gd name="connsiteY34" fmla="*/ 92314 h 322967"/>
              <a:gd name="connsiteX35" fmla="*/ 18023 w 244165"/>
              <a:gd name="connsiteY35" fmla="*/ 88866 h 322967"/>
              <a:gd name="connsiteX36" fmla="*/ 14707 w 244165"/>
              <a:gd name="connsiteY36" fmla="*/ 83295 h 322967"/>
              <a:gd name="connsiteX37" fmla="*/ 11391 w 244165"/>
              <a:gd name="connsiteY37" fmla="*/ 78785 h 322967"/>
              <a:gd name="connsiteX38" fmla="*/ 11391 w 244165"/>
              <a:gd name="connsiteY38" fmla="*/ 75469 h 322967"/>
              <a:gd name="connsiteX39" fmla="*/ 16962 w 244165"/>
              <a:gd name="connsiteY39" fmla="*/ 73215 h 322967"/>
              <a:gd name="connsiteX40" fmla="*/ 18023 w 244165"/>
              <a:gd name="connsiteY40" fmla="*/ 70960 h 322967"/>
              <a:gd name="connsiteX41" fmla="*/ 19084 w 244165"/>
              <a:gd name="connsiteY41" fmla="*/ 69899 h 322967"/>
              <a:gd name="connsiteX42" fmla="*/ 25848 w 244165"/>
              <a:gd name="connsiteY42" fmla="*/ 68705 h 322967"/>
              <a:gd name="connsiteX43" fmla="*/ 26909 w 244165"/>
              <a:gd name="connsiteY43" fmla="*/ 66450 h 322967"/>
              <a:gd name="connsiteX44" fmla="*/ 22400 w 244165"/>
              <a:gd name="connsiteY44" fmla="*/ 59686 h 322967"/>
              <a:gd name="connsiteX45" fmla="*/ 22400 w 244165"/>
              <a:gd name="connsiteY45" fmla="*/ 58493 h 322967"/>
              <a:gd name="connsiteX46" fmla="*/ 19084 w 244165"/>
              <a:gd name="connsiteY46" fmla="*/ 57431 h 322967"/>
              <a:gd name="connsiteX47" fmla="*/ 12319 w 244165"/>
              <a:gd name="connsiteY47" fmla="*/ 56237 h 322967"/>
              <a:gd name="connsiteX48" fmla="*/ 7810 w 244165"/>
              <a:gd name="connsiteY48" fmla="*/ 53983 h 322967"/>
              <a:gd name="connsiteX49" fmla="*/ 4494 w 244165"/>
              <a:gd name="connsiteY49" fmla="*/ 41648 h 322967"/>
              <a:gd name="connsiteX50" fmla="*/ 4494 w 244165"/>
              <a:gd name="connsiteY50" fmla="*/ 38199 h 322967"/>
              <a:gd name="connsiteX51" fmla="*/ 6749 w 244165"/>
              <a:gd name="connsiteY51" fmla="*/ 0 h 322967"/>
              <a:gd name="connsiteX52" fmla="*/ 15768 w 244165"/>
              <a:gd name="connsiteY52" fmla="*/ 3449 h 322967"/>
              <a:gd name="connsiteX53" fmla="*/ 20277 w 244165"/>
              <a:gd name="connsiteY53" fmla="*/ 2255 h 322967"/>
              <a:gd name="connsiteX54" fmla="*/ 21339 w 244165"/>
              <a:gd name="connsiteY54" fmla="*/ 7959 h 322967"/>
              <a:gd name="connsiteX55" fmla="*/ 23593 w 244165"/>
              <a:gd name="connsiteY55" fmla="*/ 10213 h 322967"/>
              <a:gd name="connsiteX56" fmla="*/ 25848 w 244165"/>
              <a:gd name="connsiteY56" fmla="*/ 13662 h 322967"/>
              <a:gd name="connsiteX57" fmla="*/ 31419 w 244165"/>
              <a:gd name="connsiteY57" fmla="*/ 24935 h 322967"/>
              <a:gd name="connsiteX58" fmla="*/ 76382 w 244165"/>
              <a:gd name="connsiteY58" fmla="*/ 67644 h 322967"/>
              <a:gd name="connsiteX59" fmla="*/ 80892 w 244165"/>
              <a:gd name="connsiteY59" fmla="*/ 67644 h 322967"/>
              <a:gd name="connsiteX60" fmla="*/ 83147 w 244165"/>
              <a:gd name="connsiteY60" fmla="*/ 99079 h 322967"/>
              <a:gd name="connsiteX61" fmla="*/ 99991 w 244165"/>
              <a:gd name="connsiteY61" fmla="*/ 115923 h 322967"/>
              <a:gd name="connsiteX62" fmla="*/ 101052 w 244165"/>
              <a:gd name="connsiteY62" fmla="*/ 115923 h 322967"/>
              <a:gd name="connsiteX63" fmla="*/ 105562 w 244165"/>
              <a:gd name="connsiteY63" fmla="*/ 118178 h 322967"/>
              <a:gd name="connsiteX64" fmla="*/ 106623 w 244165"/>
              <a:gd name="connsiteY64" fmla="*/ 118178 h 322967"/>
              <a:gd name="connsiteX65" fmla="*/ 108878 w 244165"/>
              <a:gd name="connsiteY65" fmla="*/ 120433 h 322967"/>
              <a:gd name="connsiteX66" fmla="*/ 107817 w 244165"/>
              <a:gd name="connsiteY66" fmla="*/ 122688 h 322967"/>
              <a:gd name="connsiteX67" fmla="*/ 113387 w 244165"/>
              <a:gd name="connsiteY67" fmla="*/ 127197 h 322967"/>
              <a:gd name="connsiteX68" fmla="*/ 115642 w 244165"/>
              <a:gd name="connsiteY68" fmla="*/ 127197 h 322967"/>
              <a:gd name="connsiteX69" fmla="*/ 115642 w 244165"/>
              <a:gd name="connsiteY69" fmla="*/ 129452 h 322967"/>
              <a:gd name="connsiteX70" fmla="*/ 117897 w 244165"/>
              <a:gd name="connsiteY70" fmla="*/ 135022 h 322967"/>
              <a:gd name="connsiteX71" fmla="*/ 116836 w 244165"/>
              <a:gd name="connsiteY71" fmla="*/ 136084 h 322967"/>
              <a:gd name="connsiteX72" fmla="*/ 116836 w 244165"/>
              <a:gd name="connsiteY72" fmla="*/ 141787 h 322967"/>
              <a:gd name="connsiteX73" fmla="*/ 123600 w 244165"/>
              <a:gd name="connsiteY73" fmla="*/ 140594 h 322967"/>
              <a:gd name="connsiteX74" fmla="*/ 149464 w 244165"/>
              <a:gd name="connsiteY74" fmla="*/ 136084 h 322967"/>
              <a:gd name="connsiteX75" fmla="*/ 166309 w 244165"/>
              <a:gd name="connsiteY75" fmla="*/ 137278 h 322967"/>
              <a:gd name="connsiteX76" fmla="*/ 177583 w 244165"/>
              <a:gd name="connsiteY76" fmla="*/ 132768 h 322967"/>
              <a:gd name="connsiteX77" fmla="*/ 200131 w 244165"/>
              <a:gd name="connsiteY77" fmla="*/ 133962 h 322967"/>
              <a:gd name="connsiteX78" fmla="*/ 202385 w 244165"/>
              <a:gd name="connsiteY78" fmla="*/ 138471 h 322967"/>
              <a:gd name="connsiteX79" fmla="*/ 204640 w 244165"/>
              <a:gd name="connsiteY79" fmla="*/ 132901 h 322967"/>
              <a:gd name="connsiteX80" fmla="*/ 196815 w 244165"/>
              <a:gd name="connsiteY80" fmla="*/ 104782 h 322967"/>
              <a:gd name="connsiteX81" fmla="*/ 209150 w 244165"/>
              <a:gd name="connsiteY81" fmla="*/ 100272 h 322967"/>
              <a:gd name="connsiteX82" fmla="*/ 210211 w 244165"/>
              <a:gd name="connsiteY82" fmla="*/ 88998 h 322967"/>
              <a:gd name="connsiteX83" fmla="*/ 212466 w 244165"/>
              <a:gd name="connsiteY83" fmla="*/ 86744 h 322967"/>
              <a:gd name="connsiteX84" fmla="*/ 219230 w 244165"/>
              <a:gd name="connsiteY84" fmla="*/ 77725 h 322967"/>
              <a:gd name="connsiteX85" fmla="*/ 218169 w 244165"/>
              <a:gd name="connsiteY85" fmla="*/ 76531 h 322967"/>
              <a:gd name="connsiteX86" fmla="*/ 220424 w 244165"/>
              <a:gd name="connsiteY86" fmla="*/ 75469 h 322967"/>
              <a:gd name="connsiteX87" fmla="*/ 227188 w 244165"/>
              <a:gd name="connsiteY87" fmla="*/ 95763 h 322967"/>
              <a:gd name="connsiteX88" fmla="*/ 236207 w 244165"/>
              <a:gd name="connsiteY88" fmla="*/ 126136 h 322967"/>
              <a:gd name="connsiteX89" fmla="*/ 237401 w 244165"/>
              <a:gd name="connsiteY89" fmla="*/ 150939 h 322967"/>
              <a:gd name="connsiteX90" fmla="*/ 244166 w 244165"/>
              <a:gd name="connsiteY90" fmla="*/ 156510 h 322967"/>
              <a:gd name="connsiteX91" fmla="*/ 236340 w 244165"/>
              <a:gd name="connsiteY91" fmla="*/ 161019 h 322967"/>
              <a:gd name="connsiteX92" fmla="*/ 198141 w 244165"/>
              <a:gd name="connsiteY92" fmla="*/ 198157 h 322967"/>
              <a:gd name="connsiteX93" fmla="*/ 189122 w 244165"/>
              <a:gd name="connsiteY93" fmla="*/ 199218 h 322967"/>
              <a:gd name="connsiteX94" fmla="*/ 192438 w 244165"/>
              <a:gd name="connsiteY94" fmla="*/ 207044 h 322967"/>
              <a:gd name="connsiteX95" fmla="*/ 193632 w 244165"/>
              <a:gd name="connsiteY95" fmla="*/ 209299 h 322967"/>
              <a:gd name="connsiteX96" fmla="*/ 195887 w 244165"/>
              <a:gd name="connsiteY96" fmla="*/ 211553 h 322967"/>
              <a:gd name="connsiteX97" fmla="*/ 195887 w 244165"/>
              <a:gd name="connsiteY97" fmla="*/ 212747 h 322967"/>
              <a:gd name="connsiteX98" fmla="*/ 188061 w 244165"/>
              <a:gd name="connsiteY98" fmla="*/ 217256 h 322967"/>
              <a:gd name="connsiteX99" fmla="*/ 183551 w 244165"/>
              <a:gd name="connsiteY99" fmla="*/ 217256 h 322967"/>
              <a:gd name="connsiteX100" fmla="*/ 183551 w 244165"/>
              <a:gd name="connsiteY100" fmla="*/ 213941 h 322967"/>
              <a:gd name="connsiteX101" fmla="*/ 181297 w 244165"/>
              <a:gd name="connsiteY101" fmla="*/ 212880 h 322967"/>
              <a:gd name="connsiteX102" fmla="*/ 181297 w 244165"/>
              <a:gd name="connsiteY102" fmla="*/ 217389 h 322967"/>
              <a:gd name="connsiteX103" fmla="*/ 172277 w 244165"/>
              <a:gd name="connsiteY103" fmla="*/ 212880 h 322967"/>
              <a:gd name="connsiteX104" fmla="*/ 164452 w 244165"/>
              <a:gd name="connsiteY104" fmla="*/ 200544 h 322967"/>
              <a:gd name="connsiteX105" fmla="*/ 159942 w 244165"/>
              <a:gd name="connsiteY105" fmla="*/ 189271 h 322967"/>
              <a:gd name="connsiteX106" fmla="*/ 157688 w 244165"/>
              <a:gd name="connsiteY106" fmla="*/ 190332 h 322967"/>
              <a:gd name="connsiteX107" fmla="*/ 154372 w 244165"/>
              <a:gd name="connsiteY107" fmla="*/ 189271 h 322967"/>
              <a:gd name="connsiteX108" fmla="*/ 148801 w 244165"/>
              <a:gd name="connsiteY108" fmla="*/ 184761 h 322967"/>
              <a:gd name="connsiteX109" fmla="*/ 152117 w 244165"/>
              <a:gd name="connsiteY109" fmla="*/ 176936 h 322967"/>
              <a:gd name="connsiteX110" fmla="*/ 150923 w 244165"/>
              <a:gd name="connsiteY110" fmla="*/ 172426 h 322967"/>
              <a:gd name="connsiteX111" fmla="*/ 153178 w 244165"/>
              <a:gd name="connsiteY111" fmla="*/ 172426 h 322967"/>
              <a:gd name="connsiteX112" fmla="*/ 154239 w 244165"/>
              <a:gd name="connsiteY112" fmla="*/ 173620 h 322967"/>
              <a:gd name="connsiteX113" fmla="*/ 157555 w 244165"/>
              <a:gd name="connsiteY113" fmla="*/ 174681 h 322967"/>
              <a:gd name="connsiteX114" fmla="*/ 161003 w 244165"/>
              <a:gd name="connsiteY114" fmla="*/ 172426 h 322967"/>
              <a:gd name="connsiteX115" fmla="*/ 162065 w 244165"/>
              <a:gd name="connsiteY115" fmla="*/ 164601 h 322967"/>
              <a:gd name="connsiteX116" fmla="*/ 156494 w 244165"/>
              <a:gd name="connsiteY116" fmla="*/ 162345 h 322967"/>
              <a:gd name="connsiteX117" fmla="*/ 155300 w 244165"/>
              <a:gd name="connsiteY117" fmla="*/ 162345 h 322967"/>
              <a:gd name="connsiteX118" fmla="*/ 151984 w 244165"/>
              <a:gd name="connsiteY118" fmla="*/ 163539 h 322967"/>
              <a:gd name="connsiteX119" fmla="*/ 149729 w 244165"/>
              <a:gd name="connsiteY119" fmla="*/ 161285 h 322967"/>
              <a:gd name="connsiteX120" fmla="*/ 138455 w 244165"/>
              <a:gd name="connsiteY120" fmla="*/ 160091 h 322967"/>
              <a:gd name="connsiteX121" fmla="*/ 133946 w 244165"/>
              <a:gd name="connsiteY121" fmla="*/ 159029 h 322967"/>
              <a:gd name="connsiteX122" fmla="*/ 132885 w 244165"/>
              <a:gd name="connsiteY122" fmla="*/ 160091 h 322967"/>
              <a:gd name="connsiteX123" fmla="*/ 127314 w 244165"/>
              <a:gd name="connsiteY123" fmla="*/ 157836 h 322967"/>
              <a:gd name="connsiteX124" fmla="*/ 125059 w 244165"/>
              <a:gd name="connsiteY124" fmla="*/ 157836 h 322967"/>
              <a:gd name="connsiteX125" fmla="*/ 120550 w 244165"/>
              <a:gd name="connsiteY125" fmla="*/ 160091 h 322967"/>
              <a:gd name="connsiteX126" fmla="*/ 116040 w 244165"/>
              <a:gd name="connsiteY126" fmla="*/ 165794 h 322967"/>
              <a:gd name="connsiteX127" fmla="*/ 118295 w 244165"/>
              <a:gd name="connsiteY127" fmla="*/ 173620 h 322967"/>
              <a:gd name="connsiteX128" fmla="*/ 121611 w 244165"/>
              <a:gd name="connsiteY128" fmla="*/ 176936 h 322967"/>
              <a:gd name="connsiteX129" fmla="*/ 135140 w 244165"/>
              <a:gd name="connsiteY129" fmla="*/ 193781 h 322967"/>
              <a:gd name="connsiteX130" fmla="*/ 131824 w 244165"/>
              <a:gd name="connsiteY130" fmla="*/ 193781 h 322967"/>
              <a:gd name="connsiteX131" fmla="*/ 131824 w 244165"/>
              <a:gd name="connsiteY131" fmla="*/ 197228 h 322967"/>
              <a:gd name="connsiteX132" fmla="*/ 134078 w 244165"/>
              <a:gd name="connsiteY132" fmla="*/ 197228 h 322967"/>
              <a:gd name="connsiteX133" fmla="*/ 134078 w 244165"/>
              <a:gd name="connsiteY133" fmla="*/ 198290 h 322967"/>
              <a:gd name="connsiteX134" fmla="*/ 130763 w 244165"/>
              <a:gd name="connsiteY134" fmla="*/ 198290 h 322967"/>
              <a:gd name="connsiteX135" fmla="*/ 131824 w 244165"/>
              <a:gd name="connsiteY135" fmla="*/ 199351 h 322967"/>
              <a:gd name="connsiteX136" fmla="*/ 130763 w 244165"/>
              <a:gd name="connsiteY136" fmla="*/ 200544 h 322967"/>
              <a:gd name="connsiteX137" fmla="*/ 129701 w 244165"/>
              <a:gd name="connsiteY137" fmla="*/ 200544 h 322967"/>
              <a:gd name="connsiteX138" fmla="*/ 131956 w 244165"/>
              <a:gd name="connsiteY138" fmla="*/ 202800 h 322967"/>
              <a:gd name="connsiteX139" fmla="*/ 135272 w 244165"/>
              <a:gd name="connsiteY139" fmla="*/ 216328 h 322967"/>
              <a:gd name="connsiteX140" fmla="*/ 135272 w 244165"/>
              <a:gd name="connsiteY140" fmla="*/ 229857 h 322967"/>
              <a:gd name="connsiteX141" fmla="*/ 134211 w 244165"/>
              <a:gd name="connsiteY141" fmla="*/ 231051 h 322967"/>
              <a:gd name="connsiteX142" fmla="*/ 134211 w 244165"/>
              <a:gd name="connsiteY142" fmla="*/ 234367 h 322967"/>
              <a:gd name="connsiteX143" fmla="*/ 135272 w 244165"/>
              <a:gd name="connsiteY143" fmla="*/ 234367 h 322967"/>
              <a:gd name="connsiteX144" fmla="*/ 136333 w 244165"/>
              <a:gd name="connsiteY144" fmla="*/ 262485 h 322967"/>
              <a:gd name="connsiteX145" fmla="*/ 129569 w 244165"/>
              <a:gd name="connsiteY145" fmla="*/ 264740 h 322967"/>
              <a:gd name="connsiteX146" fmla="*/ 128508 w 244165"/>
              <a:gd name="connsiteY146" fmla="*/ 264740 h 322967"/>
              <a:gd name="connsiteX147" fmla="*/ 125192 w 244165"/>
              <a:gd name="connsiteY147" fmla="*/ 265801 h 322967"/>
              <a:gd name="connsiteX148" fmla="*/ 135272 w 244165"/>
              <a:gd name="connsiteY148" fmla="*/ 274820 h 322967"/>
              <a:gd name="connsiteX149" fmla="*/ 112724 w 244165"/>
              <a:gd name="connsiteY149" fmla="*/ 289410 h 322967"/>
              <a:gd name="connsiteX150" fmla="*/ 120550 w 244165"/>
              <a:gd name="connsiteY150" fmla="*/ 290471 h 322967"/>
              <a:gd name="connsiteX151" fmla="*/ 118295 w 244165"/>
              <a:gd name="connsiteY151" fmla="*/ 300552 h 322967"/>
              <a:gd name="connsiteX152" fmla="*/ 120550 w 244165"/>
              <a:gd name="connsiteY152" fmla="*/ 307316 h 322967"/>
              <a:gd name="connsiteX153" fmla="*/ 113785 w 244165"/>
              <a:gd name="connsiteY153" fmla="*/ 308377 h 322967"/>
              <a:gd name="connsiteX154" fmla="*/ 109276 w 244165"/>
              <a:gd name="connsiteY154" fmla="*/ 317396 h 322967"/>
              <a:gd name="connsiteX155" fmla="*/ 105960 w 244165"/>
              <a:gd name="connsiteY155" fmla="*/ 322967 h 322967"/>
              <a:gd name="connsiteX156" fmla="*/ 100389 w 244165"/>
              <a:gd name="connsiteY156" fmla="*/ 322967 h 322967"/>
              <a:gd name="connsiteX157" fmla="*/ 99328 w 244165"/>
              <a:gd name="connsiteY157" fmla="*/ 317396 h 322967"/>
              <a:gd name="connsiteX158" fmla="*/ 96012 w 244165"/>
              <a:gd name="connsiteY158" fmla="*/ 313948 h 322967"/>
              <a:gd name="connsiteX159" fmla="*/ 94951 w 244165"/>
              <a:gd name="connsiteY159" fmla="*/ 311693 h 322967"/>
              <a:gd name="connsiteX160" fmla="*/ 94951 w 244165"/>
              <a:gd name="connsiteY160" fmla="*/ 308377 h 322967"/>
              <a:gd name="connsiteX161" fmla="*/ 92696 w 244165"/>
              <a:gd name="connsiteY161" fmla="*/ 305061 h 322967"/>
              <a:gd name="connsiteX162" fmla="*/ 88187 w 244165"/>
              <a:gd name="connsiteY162" fmla="*/ 292726 h 322967"/>
              <a:gd name="connsiteX163" fmla="*/ 88187 w 244165"/>
              <a:gd name="connsiteY163" fmla="*/ 289410 h 322967"/>
              <a:gd name="connsiteX164" fmla="*/ 87126 w 244165"/>
              <a:gd name="connsiteY164" fmla="*/ 288217 h 322967"/>
              <a:gd name="connsiteX165" fmla="*/ 80361 w 244165"/>
              <a:gd name="connsiteY165" fmla="*/ 274688 h 322967"/>
              <a:gd name="connsiteX166" fmla="*/ 77045 w 244165"/>
              <a:gd name="connsiteY166" fmla="*/ 272433 h 322967"/>
              <a:gd name="connsiteX167" fmla="*/ 69220 w 244165"/>
              <a:gd name="connsiteY167" fmla="*/ 262353 h 322967"/>
              <a:gd name="connsiteX168" fmla="*/ 65904 w 244165"/>
              <a:gd name="connsiteY168" fmla="*/ 262353 h 322967"/>
              <a:gd name="connsiteX169" fmla="*/ 54630 w 244165"/>
              <a:gd name="connsiteY169" fmla="*/ 245508 h 322967"/>
              <a:gd name="connsiteX170" fmla="*/ 54630 w 244165"/>
              <a:gd name="connsiteY170" fmla="*/ 239937 h 322967"/>
              <a:gd name="connsiteX171" fmla="*/ 56885 w 244165"/>
              <a:gd name="connsiteY171" fmla="*/ 236621 h 322967"/>
              <a:gd name="connsiteX172" fmla="*/ 56885 w 244165"/>
              <a:gd name="connsiteY172" fmla="*/ 235427 h 32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244165" h="322967">
                <a:moveTo>
                  <a:pt x="56089" y="235163"/>
                </a:moveTo>
                <a:lnTo>
                  <a:pt x="57150" y="234101"/>
                </a:lnTo>
                <a:lnTo>
                  <a:pt x="59405" y="234101"/>
                </a:lnTo>
                <a:lnTo>
                  <a:pt x="61660" y="235163"/>
                </a:lnTo>
                <a:lnTo>
                  <a:pt x="72934" y="257710"/>
                </a:lnTo>
                <a:lnTo>
                  <a:pt x="78504" y="258904"/>
                </a:lnTo>
                <a:lnTo>
                  <a:pt x="81820" y="255455"/>
                </a:lnTo>
                <a:lnTo>
                  <a:pt x="82881" y="248691"/>
                </a:lnTo>
                <a:lnTo>
                  <a:pt x="80627" y="242988"/>
                </a:lnTo>
                <a:lnTo>
                  <a:pt x="77311" y="237417"/>
                </a:lnTo>
                <a:lnTo>
                  <a:pt x="73995" y="229591"/>
                </a:lnTo>
                <a:lnTo>
                  <a:pt x="76250" y="222828"/>
                </a:lnTo>
                <a:lnTo>
                  <a:pt x="78504" y="217124"/>
                </a:lnTo>
                <a:lnTo>
                  <a:pt x="79565" y="210360"/>
                </a:lnTo>
                <a:lnTo>
                  <a:pt x="76250" y="206911"/>
                </a:lnTo>
                <a:lnTo>
                  <a:pt x="75188" y="202401"/>
                </a:lnTo>
                <a:lnTo>
                  <a:pt x="72934" y="194576"/>
                </a:lnTo>
                <a:lnTo>
                  <a:pt x="67363" y="191128"/>
                </a:lnTo>
                <a:lnTo>
                  <a:pt x="61792" y="188872"/>
                </a:lnTo>
                <a:lnTo>
                  <a:pt x="59537" y="182109"/>
                </a:lnTo>
                <a:lnTo>
                  <a:pt x="58476" y="177599"/>
                </a:lnTo>
                <a:lnTo>
                  <a:pt x="56222" y="169774"/>
                </a:lnTo>
                <a:lnTo>
                  <a:pt x="52906" y="163009"/>
                </a:lnTo>
                <a:lnTo>
                  <a:pt x="48396" y="158499"/>
                </a:lnTo>
                <a:lnTo>
                  <a:pt x="38316" y="138206"/>
                </a:lnTo>
                <a:lnTo>
                  <a:pt x="36061" y="130381"/>
                </a:lnTo>
                <a:lnTo>
                  <a:pt x="33806" y="116852"/>
                </a:lnTo>
                <a:lnTo>
                  <a:pt x="29297" y="111281"/>
                </a:lnTo>
                <a:lnTo>
                  <a:pt x="22532" y="107965"/>
                </a:lnTo>
                <a:lnTo>
                  <a:pt x="25848" y="102262"/>
                </a:lnTo>
                <a:lnTo>
                  <a:pt x="31419" y="102262"/>
                </a:lnTo>
                <a:lnTo>
                  <a:pt x="38183" y="101201"/>
                </a:lnTo>
                <a:lnTo>
                  <a:pt x="38183" y="96692"/>
                </a:lnTo>
                <a:lnTo>
                  <a:pt x="34867" y="93376"/>
                </a:lnTo>
                <a:lnTo>
                  <a:pt x="22532" y="92314"/>
                </a:lnTo>
                <a:lnTo>
                  <a:pt x="18023" y="88866"/>
                </a:lnTo>
                <a:lnTo>
                  <a:pt x="14707" y="83295"/>
                </a:lnTo>
                <a:lnTo>
                  <a:pt x="11391" y="78785"/>
                </a:lnTo>
                <a:lnTo>
                  <a:pt x="11391" y="75469"/>
                </a:lnTo>
                <a:lnTo>
                  <a:pt x="16962" y="73215"/>
                </a:lnTo>
                <a:lnTo>
                  <a:pt x="18023" y="70960"/>
                </a:lnTo>
                <a:lnTo>
                  <a:pt x="19084" y="69899"/>
                </a:lnTo>
                <a:lnTo>
                  <a:pt x="25848" y="68705"/>
                </a:lnTo>
                <a:lnTo>
                  <a:pt x="26909" y="66450"/>
                </a:lnTo>
                <a:lnTo>
                  <a:pt x="22400" y="59686"/>
                </a:lnTo>
                <a:lnTo>
                  <a:pt x="22400" y="58493"/>
                </a:lnTo>
                <a:lnTo>
                  <a:pt x="19084" y="57431"/>
                </a:lnTo>
                <a:lnTo>
                  <a:pt x="12319" y="56237"/>
                </a:lnTo>
                <a:lnTo>
                  <a:pt x="7810" y="53983"/>
                </a:lnTo>
                <a:lnTo>
                  <a:pt x="4494" y="41648"/>
                </a:lnTo>
                <a:lnTo>
                  <a:pt x="4494" y="38199"/>
                </a:lnTo>
                <a:cubicBezTo>
                  <a:pt x="10065" y="22151"/>
                  <a:pt x="-9831" y="15784"/>
                  <a:pt x="6749" y="0"/>
                </a:cubicBezTo>
                <a:lnTo>
                  <a:pt x="15768" y="3449"/>
                </a:lnTo>
                <a:lnTo>
                  <a:pt x="20277" y="2255"/>
                </a:lnTo>
                <a:lnTo>
                  <a:pt x="21339" y="7959"/>
                </a:lnTo>
                <a:lnTo>
                  <a:pt x="23593" y="10213"/>
                </a:lnTo>
                <a:lnTo>
                  <a:pt x="25848" y="13662"/>
                </a:lnTo>
                <a:lnTo>
                  <a:pt x="31419" y="24935"/>
                </a:lnTo>
                <a:cubicBezTo>
                  <a:pt x="58211" y="45096"/>
                  <a:pt x="56620" y="34087"/>
                  <a:pt x="76382" y="67644"/>
                </a:cubicBezTo>
                <a:lnTo>
                  <a:pt x="80892" y="67644"/>
                </a:lnTo>
                <a:lnTo>
                  <a:pt x="83147" y="99079"/>
                </a:lnTo>
                <a:lnTo>
                  <a:pt x="99991" y="115923"/>
                </a:lnTo>
                <a:lnTo>
                  <a:pt x="101052" y="115923"/>
                </a:lnTo>
                <a:lnTo>
                  <a:pt x="105562" y="118178"/>
                </a:lnTo>
                <a:lnTo>
                  <a:pt x="106623" y="118178"/>
                </a:lnTo>
                <a:lnTo>
                  <a:pt x="108878" y="120433"/>
                </a:lnTo>
                <a:lnTo>
                  <a:pt x="107817" y="122688"/>
                </a:lnTo>
                <a:lnTo>
                  <a:pt x="113387" y="127197"/>
                </a:lnTo>
                <a:lnTo>
                  <a:pt x="115642" y="127197"/>
                </a:lnTo>
                <a:lnTo>
                  <a:pt x="115642" y="129452"/>
                </a:lnTo>
                <a:lnTo>
                  <a:pt x="117897" y="135022"/>
                </a:lnTo>
                <a:lnTo>
                  <a:pt x="116836" y="136084"/>
                </a:lnTo>
                <a:lnTo>
                  <a:pt x="116836" y="141787"/>
                </a:lnTo>
                <a:lnTo>
                  <a:pt x="123600" y="140594"/>
                </a:lnTo>
                <a:lnTo>
                  <a:pt x="149464" y="136084"/>
                </a:lnTo>
                <a:lnTo>
                  <a:pt x="166309" y="137278"/>
                </a:lnTo>
                <a:lnTo>
                  <a:pt x="177583" y="132768"/>
                </a:lnTo>
                <a:lnTo>
                  <a:pt x="200131" y="133962"/>
                </a:lnTo>
                <a:lnTo>
                  <a:pt x="202385" y="138471"/>
                </a:lnTo>
                <a:lnTo>
                  <a:pt x="204640" y="132901"/>
                </a:lnTo>
                <a:lnTo>
                  <a:pt x="196815" y="104782"/>
                </a:lnTo>
                <a:lnTo>
                  <a:pt x="209150" y="100272"/>
                </a:lnTo>
                <a:lnTo>
                  <a:pt x="210211" y="88998"/>
                </a:lnTo>
                <a:lnTo>
                  <a:pt x="212466" y="86744"/>
                </a:lnTo>
                <a:lnTo>
                  <a:pt x="219230" y="77725"/>
                </a:lnTo>
                <a:lnTo>
                  <a:pt x="218169" y="76531"/>
                </a:lnTo>
                <a:lnTo>
                  <a:pt x="220424" y="75469"/>
                </a:lnTo>
                <a:lnTo>
                  <a:pt x="227188" y="95763"/>
                </a:lnTo>
                <a:lnTo>
                  <a:pt x="236207" y="126136"/>
                </a:lnTo>
                <a:lnTo>
                  <a:pt x="237401" y="150939"/>
                </a:lnTo>
                <a:lnTo>
                  <a:pt x="244166" y="156510"/>
                </a:lnTo>
                <a:lnTo>
                  <a:pt x="236340" y="161019"/>
                </a:lnTo>
                <a:lnTo>
                  <a:pt x="198141" y="198157"/>
                </a:lnTo>
                <a:lnTo>
                  <a:pt x="189122" y="199218"/>
                </a:lnTo>
                <a:lnTo>
                  <a:pt x="192438" y="207044"/>
                </a:lnTo>
                <a:lnTo>
                  <a:pt x="193632" y="209299"/>
                </a:lnTo>
                <a:lnTo>
                  <a:pt x="195887" y="211553"/>
                </a:lnTo>
                <a:lnTo>
                  <a:pt x="195887" y="212747"/>
                </a:lnTo>
                <a:lnTo>
                  <a:pt x="188061" y="217256"/>
                </a:lnTo>
                <a:lnTo>
                  <a:pt x="183551" y="217256"/>
                </a:lnTo>
                <a:lnTo>
                  <a:pt x="183551" y="213941"/>
                </a:lnTo>
                <a:lnTo>
                  <a:pt x="181297" y="212880"/>
                </a:lnTo>
                <a:lnTo>
                  <a:pt x="181297" y="217389"/>
                </a:lnTo>
                <a:lnTo>
                  <a:pt x="172277" y="212880"/>
                </a:lnTo>
                <a:lnTo>
                  <a:pt x="164452" y="200544"/>
                </a:lnTo>
                <a:lnTo>
                  <a:pt x="159942" y="189271"/>
                </a:lnTo>
                <a:lnTo>
                  <a:pt x="157688" y="190332"/>
                </a:lnTo>
                <a:lnTo>
                  <a:pt x="154372" y="189271"/>
                </a:lnTo>
                <a:lnTo>
                  <a:pt x="148801" y="184761"/>
                </a:lnTo>
                <a:lnTo>
                  <a:pt x="152117" y="176936"/>
                </a:lnTo>
                <a:lnTo>
                  <a:pt x="150923" y="172426"/>
                </a:lnTo>
                <a:lnTo>
                  <a:pt x="153178" y="172426"/>
                </a:lnTo>
                <a:lnTo>
                  <a:pt x="154239" y="173620"/>
                </a:lnTo>
                <a:lnTo>
                  <a:pt x="157555" y="174681"/>
                </a:lnTo>
                <a:lnTo>
                  <a:pt x="161003" y="172426"/>
                </a:lnTo>
                <a:lnTo>
                  <a:pt x="162065" y="164601"/>
                </a:lnTo>
                <a:lnTo>
                  <a:pt x="156494" y="162345"/>
                </a:lnTo>
                <a:lnTo>
                  <a:pt x="155300" y="162345"/>
                </a:lnTo>
                <a:lnTo>
                  <a:pt x="151984" y="163539"/>
                </a:lnTo>
                <a:lnTo>
                  <a:pt x="149729" y="161285"/>
                </a:lnTo>
                <a:lnTo>
                  <a:pt x="138455" y="160091"/>
                </a:lnTo>
                <a:lnTo>
                  <a:pt x="133946" y="159029"/>
                </a:lnTo>
                <a:lnTo>
                  <a:pt x="132885" y="160091"/>
                </a:lnTo>
                <a:lnTo>
                  <a:pt x="127314" y="157836"/>
                </a:lnTo>
                <a:lnTo>
                  <a:pt x="125059" y="157836"/>
                </a:lnTo>
                <a:lnTo>
                  <a:pt x="120550" y="160091"/>
                </a:lnTo>
                <a:lnTo>
                  <a:pt x="116040" y="165794"/>
                </a:lnTo>
                <a:lnTo>
                  <a:pt x="118295" y="173620"/>
                </a:lnTo>
                <a:lnTo>
                  <a:pt x="121611" y="176936"/>
                </a:lnTo>
                <a:lnTo>
                  <a:pt x="135140" y="193781"/>
                </a:lnTo>
                <a:lnTo>
                  <a:pt x="131824" y="193781"/>
                </a:lnTo>
                <a:lnTo>
                  <a:pt x="131824" y="197228"/>
                </a:lnTo>
                <a:lnTo>
                  <a:pt x="134078" y="197228"/>
                </a:lnTo>
                <a:lnTo>
                  <a:pt x="134078" y="198290"/>
                </a:lnTo>
                <a:lnTo>
                  <a:pt x="130763" y="198290"/>
                </a:lnTo>
                <a:lnTo>
                  <a:pt x="131824" y="199351"/>
                </a:lnTo>
                <a:lnTo>
                  <a:pt x="130763" y="200544"/>
                </a:lnTo>
                <a:lnTo>
                  <a:pt x="129701" y="200544"/>
                </a:lnTo>
                <a:lnTo>
                  <a:pt x="131956" y="202800"/>
                </a:lnTo>
                <a:lnTo>
                  <a:pt x="135272" y="216328"/>
                </a:lnTo>
                <a:lnTo>
                  <a:pt x="135272" y="229857"/>
                </a:lnTo>
                <a:lnTo>
                  <a:pt x="134211" y="231051"/>
                </a:lnTo>
                <a:lnTo>
                  <a:pt x="134211" y="234367"/>
                </a:lnTo>
                <a:lnTo>
                  <a:pt x="135272" y="234367"/>
                </a:lnTo>
                <a:lnTo>
                  <a:pt x="136333" y="262485"/>
                </a:lnTo>
                <a:lnTo>
                  <a:pt x="129569" y="264740"/>
                </a:lnTo>
                <a:lnTo>
                  <a:pt x="128508" y="264740"/>
                </a:lnTo>
                <a:lnTo>
                  <a:pt x="125192" y="265801"/>
                </a:lnTo>
                <a:lnTo>
                  <a:pt x="135272" y="274820"/>
                </a:lnTo>
                <a:lnTo>
                  <a:pt x="112724" y="289410"/>
                </a:lnTo>
                <a:lnTo>
                  <a:pt x="120550" y="290471"/>
                </a:lnTo>
                <a:lnTo>
                  <a:pt x="118295" y="300552"/>
                </a:lnTo>
                <a:lnTo>
                  <a:pt x="120550" y="307316"/>
                </a:lnTo>
                <a:lnTo>
                  <a:pt x="113785" y="308377"/>
                </a:lnTo>
                <a:lnTo>
                  <a:pt x="109276" y="317396"/>
                </a:lnTo>
                <a:lnTo>
                  <a:pt x="105960" y="322967"/>
                </a:lnTo>
                <a:lnTo>
                  <a:pt x="100389" y="322967"/>
                </a:lnTo>
                <a:lnTo>
                  <a:pt x="99328" y="317396"/>
                </a:lnTo>
                <a:lnTo>
                  <a:pt x="96012" y="313948"/>
                </a:lnTo>
                <a:lnTo>
                  <a:pt x="94951" y="311693"/>
                </a:lnTo>
                <a:lnTo>
                  <a:pt x="94951" y="308377"/>
                </a:lnTo>
                <a:lnTo>
                  <a:pt x="92696" y="305061"/>
                </a:lnTo>
                <a:lnTo>
                  <a:pt x="88187" y="292726"/>
                </a:lnTo>
                <a:lnTo>
                  <a:pt x="88187" y="289410"/>
                </a:lnTo>
                <a:lnTo>
                  <a:pt x="87126" y="288217"/>
                </a:lnTo>
                <a:lnTo>
                  <a:pt x="80361" y="274688"/>
                </a:lnTo>
                <a:lnTo>
                  <a:pt x="77045" y="272433"/>
                </a:lnTo>
                <a:lnTo>
                  <a:pt x="69220" y="262353"/>
                </a:lnTo>
                <a:lnTo>
                  <a:pt x="65904" y="262353"/>
                </a:lnTo>
                <a:lnTo>
                  <a:pt x="54630" y="245508"/>
                </a:lnTo>
                <a:lnTo>
                  <a:pt x="54630" y="239937"/>
                </a:lnTo>
                <a:lnTo>
                  <a:pt x="56885" y="236621"/>
                </a:lnTo>
                <a:lnTo>
                  <a:pt x="56885" y="235427"/>
                </a:lnTo>
              </a:path>
            </a:pathLst>
          </a:custGeom>
          <a:solidFill>
            <a:schemeClr val="bg1">
              <a:lumMod val="85000"/>
            </a:schemeClr>
          </a:solidFill>
          <a:ln w="13251" cap="flat">
            <a:noFill/>
            <a:prstDash val="solid"/>
            <a:miter/>
          </a:ln>
        </p:spPr>
        <p:txBody>
          <a:bodyPr rtlCol="0" anchor="ctr"/>
          <a:lstStyle/>
          <a:p>
            <a:endParaRPr lang="en-FI" sz="816"/>
          </a:p>
        </p:txBody>
      </p:sp>
      <p:sp>
        <p:nvSpPr>
          <p:cNvPr id="1193" name="Freeform: Shape 1192">
            <a:extLst>
              <a:ext uri="{FF2B5EF4-FFF2-40B4-BE49-F238E27FC236}">
                <a16:creationId xmlns:a16="http://schemas.microsoft.com/office/drawing/2014/main" id="{A92C9962-675E-ED0B-8D7A-028D1AF50654}"/>
              </a:ext>
            </a:extLst>
          </p:cNvPr>
          <p:cNvSpPr/>
          <p:nvPr/>
        </p:nvSpPr>
        <p:spPr>
          <a:xfrm>
            <a:off x="2984542" y="6087820"/>
            <a:ext cx="98004" cy="107690"/>
          </a:xfrm>
          <a:custGeom>
            <a:avLst/>
            <a:gdLst>
              <a:gd name="connsiteX0" fmla="*/ 168844 w 216062"/>
              <a:gd name="connsiteY0" fmla="*/ 531 h 237417"/>
              <a:gd name="connsiteX1" fmla="*/ 174548 w 216062"/>
              <a:gd name="connsiteY1" fmla="*/ 1724 h 237417"/>
              <a:gd name="connsiteX2" fmla="*/ 174548 w 216062"/>
              <a:gd name="connsiteY2" fmla="*/ 3980 h 237417"/>
              <a:gd name="connsiteX3" fmla="*/ 173354 w 216062"/>
              <a:gd name="connsiteY3" fmla="*/ 5173 h 237417"/>
              <a:gd name="connsiteX4" fmla="*/ 173354 w 216062"/>
              <a:gd name="connsiteY4" fmla="*/ 8489 h 237417"/>
              <a:gd name="connsiteX5" fmla="*/ 179057 w 216062"/>
              <a:gd name="connsiteY5" fmla="*/ 16315 h 237417"/>
              <a:gd name="connsiteX6" fmla="*/ 193647 w 216062"/>
              <a:gd name="connsiteY6" fmla="*/ 23079 h 237417"/>
              <a:gd name="connsiteX7" fmla="*/ 207176 w 216062"/>
              <a:gd name="connsiteY7" fmla="*/ 32098 h 237417"/>
              <a:gd name="connsiteX8" fmla="*/ 212747 w 216062"/>
              <a:gd name="connsiteY8" fmla="*/ 34353 h 237417"/>
              <a:gd name="connsiteX9" fmla="*/ 210492 w 216062"/>
              <a:gd name="connsiteY9" fmla="*/ 38863 h 237417"/>
              <a:gd name="connsiteX10" fmla="*/ 203728 w 216062"/>
              <a:gd name="connsiteY10" fmla="*/ 83826 h 237417"/>
              <a:gd name="connsiteX11" fmla="*/ 216063 w 216062"/>
              <a:gd name="connsiteY11" fmla="*/ 117515 h 237417"/>
              <a:gd name="connsiteX12" fmla="*/ 216063 w 216062"/>
              <a:gd name="connsiteY12" fmla="*/ 122025 h 237417"/>
              <a:gd name="connsiteX13" fmla="*/ 211553 w 216062"/>
              <a:gd name="connsiteY13" fmla="*/ 125340 h 237417"/>
              <a:gd name="connsiteX14" fmla="*/ 211553 w 216062"/>
              <a:gd name="connsiteY14" fmla="*/ 127595 h 237417"/>
              <a:gd name="connsiteX15" fmla="*/ 213808 w 216062"/>
              <a:gd name="connsiteY15" fmla="*/ 128789 h 237417"/>
              <a:gd name="connsiteX16" fmla="*/ 210492 w 216062"/>
              <a:gd name="connsiteY16" fmla="*/ 131044 h 237417"/>
              <a:gd name="connsiteX17" fmla="*/ 213808 w 216062"/>
              <a:gd name="connsiteY17" fmla="*/ 131044 h 237417"/>
              <a:gd name="connsiteX18" fmla="*/ 216063 w 216062"/>
              <a:gd name="connsiteY18" fmla="*/ 136615 h 237417"/>
              <a:gd name="connsiteX19" fmla="*/ 215002 w 216062"/>
              <a:gd name="connsiteY19" fmla="*/ 137675 h 237417"/>
              <a:gd name="connsiteX20" fmla="*/ 213808 w 216062"/>
              <a:gd name="connsiteY20" fmla="*/ 135421 h 237417"/>
              <a:gd name="connsiteX21" fmla="*/ 211553 w 216062"/>
              <a:gd name="connsiteY21" fmla="*/ 135421 h 237417"/>
              <a:gd name="connsiteX22" fmla="*/ 209298 w 216062"/>
              <a:gd name="connsiteY22" fmla="*/ 133166 h 237417"/>
              <a:gd name="connsiteX23" fmla="*/ 209298 w 216062"/>
              <a:gd name="connsiteY23" fmla="*/ 135421 h 237417"/>
              <a:gd name="connsiteX24" fmla="*/ 210492 w 216062"/>
              <a:gd name="connsiteY24" fmla="*/ 136615 h 237417"/>
              <a:gd name="connsiteX25" fmla="*/ 210492 w 216062"/>
              <a:gd name="connsiteY25" fmla="*/ 138869 h 237417"/>
              <a:gd name="connsiteX26" fmla="*/ 209298 w 216062"/>
              <a:gd name="connsiteY26" fmla="*/ 138869 h 237417"/>
              <a:gd name="connsiteX27" fmla="*/ 209298 w 216062"/>
              <a:gd name="connsiteY27" fmla="*/ 139931 h 237417"/>
              <a:gd name="connsiteX28" fmla="*/ 210492 w 216062"/>
              <a:gd name="connsiteY28" fmla="*/ 143247 h 237417"/>
              <a:gd name="connsiteX29" fmla="*/ 210492 w 216062"/>
              <a:gd name="connsiteY29" fmla="*/ 146694 h 237417"/>
              <a:gd name="connsiteX30" fmla="*/ 209298 w 216062"/>
              <a:gd name="connsiteY30" fmla="*/ 147756 h 237417"/>
              <a:gd name="connsiteX31" fmla="*/ 207043 w 216062"/>
              <a:gd name="connsiteY31" fmla="*/ 148950 h 237417"/>
              <a:gd name="connsiteX32" fmla="*/ 205850 w 216062"/>
              <a:gd name="connsiteY32" fmla="*/ 150010 h 237417"/>
              <a:gd name="connsiteX33" fmla="*/ 205850 w 216062"/>
              <a:gd name="connsiteY33" fmla="*/ 151072 h 237417"/>
              <a:gd name="connsiteX34" fmla="*/ 207043 w 216062"/>
              <a:gd name="connsiteY34" fmla="*/ 151072 h 237417"/>
              <a:gd name="connsiteX35" fmla="*/ 205850 w 216062"/>
              <a:gd name="connsiteY35" fmla="*/ 153326 h 237417"/>
              <a:gd name="connsiteX36" fmla="*/ 203595 w 216062"/>
              <a:gd name="connsiteY36" fmla="*/ 155582 h 237417"/>
              <a:gd name="connsiteX37" fmla="*/ 199085 w 216062"/>
              <a:gd name="connsiteY37" fmla="*/ 159030 h 237417"/>
              <a:gd name="connsiteX38" fmla="*/ 200146 w 216062"/>
              <a:gd name="connsiteY38" fmla="*/ 159030 h 237417"/>
              <a:gd name="connsiteX39" fmla="*/ 202401 w 216062"/>
              <a:gd name="connsiteY39" fmla="*/ 157836 h 237417"/>
              <a:gd name="connsiteX40" fmla="*/ 204656 w 216062"/>
              <a:gd name="connsiteY40" fmla="*/ 160091 h 237417"/>
              <a:gd name="connsiteX41" fmla="*/ 202401 w 216062"/>
              <a:gd name="connsiteY41" fmla="*/ 161152 h 237417"/>
              <a:gd name="connsiteX42" fmla="*/ 202401 w 216062"/>
              <a:gd name="connsiteY42" fmla="*/ 163407 h 237417"/>
              <a:gd name="connsiteX43" fmla="*/ 204656 w 216062"/>
              <a:gd name="connsiteY43" fmla="*/ 167917 h 237417"/>
              <a:gd name="connsiteX44" fmla="*/ 202401 w 216062"/>
              <a:gd name="connsiteY44" fmla="*/ 174681 h 237417"/>
              <a:gd name="connsiteX45" fmla="*/ 200146 w 216062"/>
              <a:gd name="connsiteY45" fmla="*/ 173487 h 237417"/>
              <a:gd name="connsiteX46" fmla="*/ 197892 w 216062"/>
              <a:gd name="connsiteY46" fmla="*/ 176936 h 237417"/>
              <a:gd name="connsiteX47" fmla="*/ 199085 w 216062"/>
              <a:gd name="connsiteY47" fmla="*/ 177997 h 237417"/>
              <a:gd name="connsiteX48" fmla="*/ 197892 w 216062"/>
              <a:gd name="connsiteY48" fmla="*/ 180252 h 237417"/>
              <a:gd name="connsiteX49" fmla="*/ 192321 w 216062"/>
              <a:gd name="connsiteY49" fmla="*/ 183567 h 237417"/>
              <a:gd name="connsiteX50" fmla="*/ 194576 w 216062"/>
              <a:gd name="connsiteY50" fmla="*/ 187016 h 237417"/>
              <a:gd name="connsiteX51" fmla="*/ 192321 w 216062"/>
              <a:gd name="connsiteY51" fmla="*/ 192587 h 237417"/>
              <a:gd name="connsiteX52" fmla="*/ 184496 w 216062"/>
              <a:gd name="connsiteY52" fmla="*/ 194841 h 237417"/>
              <a:gd name="connsiteX53" fmla="*/ 179986 w 216062"/>
              <a:gd name="connsiteY53" fmla="*/ 191393 h 237417"/>
              <a:gd name="connsiteX54" fmla="*/ 179986 w 216062"/>
              <a:gd name="connsiteY54" fmla="*/ 200412 h 237417"/>
              <a:gd name="connsiteX55" fmla="*/ 181047 w 216062"/>
              <a:gd name="connsiteY55" fmla="*/ 203728 h 237417"/>
              <a:gd name="connsiteX56" fmla="*/ 186750 w 216062"/>
              <a:gd name="connsiteY56" fmla="*/ 210492 h 237417"/>
              <a:gd name="connsiteX57" fmla="*/ 175476 w 216062"/>
              <a:gd name="connsiteY57" fmla="*/ 227337 h 237417"/>
              <a:gd name="connsiteX58" fmla="*/ 168712 w 216062"/>
              <a:gd name="connsiteY58" fmla="*/ 233040 h 237417"/>
              <a:gd name="connsiteX59" fmla="*/ 158632 w 216062"/>
              <a:gd name="connsiteY59" fmla="*/ 234101 h 237417"/>
              <a:gd name="connsiteX60" fmla="*/ 154122 w 216062"/>
              <a:gd name="connsiteY60" fmla="*/ 231847 h 237417"/>
              <a:gd name="connsiteX61" fmla="*/ 149612 w 216062"/>
              <a:gd name="connsiteY61" fmla="*/ 237417 h 237417"/>
              <a:gd name="connsiteX62" fmla="*/ 146297 w 216062"/>
              <a:gd name="connsiteY62" fmla="*/ 236356 h 237417"/>
              <a:gd name="connsiteX63" fmla="*/ 144042 w 216062"/>
              <a:gd name="connsiteY63" fmla="*/ 235163 h 237417"/>
              <a:gd name="connsiteX64" fmla="*/ 138471 w 216062"/>
              <a:gd name="connsiteY64" fmla="*/ 226144 h 237417"/>
              <a:gd name="connsiteX65" fmla="*/ 133962 w 216062"/>
              <a:gd name="connsiteY65" fmla="*/ 214869 h 237417"/>
              <a:gd name="connsiteX66" fmla="*/ 131707 w 216062"/>
              <a:gd name="connsiteY66" fmla="*/ 210360 h 237417"/>
              <a:gd name="connsiteX67" fmla="*/ 127197 w 216062"/>
              <a:gd name="connsiteY67" fmla="*/ 203595 h 237417"/>
              <a:gd name="connsiteX68" fmla="*/ 123749 w 216062"/>
              <a:gd name="connsiteY68" fmla="*/ 199085 h 237417"/>
              <a:gd name="connsiteX69" fmla="*/ 69766 w 216062"/>
              <a:gd name="connsiteY69" fmla="*/ 209166 h 237417"/>
              <a:gd name="connsiteX70" fmla="*/ 59686 w 216062"/>
              <a:gd name="connsiteY70" fmla="*/ 197892 h 237417"/>
              <a:gd name="connsiteX71" fmla="*/ 57431 w 216062"/>
              <a:gd name="connsiteY71" fmla="*/ 195637 h 237417"/>
              <a:gd name="connsiteX72" fmla="*/ 52921 w 216062"/>
              <a:gd name="connsiteY72" fmla="*/ 187812 h 237417"/>
              <a:gd name="connsiteX73" fmla="*/ 58492 w 216062"/>
              <a:gd name="connsiteY73" fmla="*/ 184496 h 237417"/>
              <a:gd name="connsiteX74" fmla="*/ 58492 w 216062"/>
              <a:gd name="connsiteY74" fmla="*/ 179986 h 237417"/>
              <a:gd name="connsiteX75" fmla="*/ 47218 w 216062"/>
              <a:gd name="connsiteY75" fmla="*/ 164202 h 237417"/>
              <a:gd name="connsiteX76" fmla="*/ 46157 w 216062"/>
              <a:gd name="connsiteY76" fmla="*/ 156377 h 237417"/>
              <a:gd name="connsiteX77" fmla="*/ 39393 w 216062"/>
              <a:gd name="connsiteY77" fmla="*/ 156377 h 237417"/>
              <a:gd name="connsiteX78" fmla="*/ 34883 w 216062"/>
              <a:gd name="connsiteY78" fmla="*/ 148552 h 237417"/>
              <a:gd name="connsiteX79" fmla="*/ 34883 w 216062"/>
              <a:gd name="connsiteY79" fmla="*/ 146297 h 237417"/>
              <a:gd name="connsiteX80" fmla="*/ 22548 w 216062"/>
              <a:gd name="connsiteY80" fmla="*/ 127197 h 237417"/>
              <a:gd name="connsiteX81" fmla="*/ 11274 w 216062"/>
              <a:gd name="connsiteY81" fmla="*/ 128392 h 237417"/>
              <a:gd name="connsiteX82" fmla="*/ 0 w 216062"/>
              <a:gd name="connsiteY82" fmla="*/ 126136 h 237417"/>
              <a:gd name="connsiteX83" fmla="*/ 13529 w 216062"/>
              <a:gd name="connsiteY83" fmla="*/ 119372 h 237417"/>
              <a:gd name="connsiteX84" fmla="*/ 13529 w 216062"/>
              <a:gd name="connsiteY84" fmla="*/ 116056 h 237417"/>
              <a:gd name="connsiteX85" fmla="*/ 9019 w 216062"/>
              <a:gd name="connsiteY85" fmla="*/ 111547 h 237417"/>
              <a:gd name="connsiteX86" fmla="*/ 4510 w 216062"/>
              <a:gd name="connsiteY86" fmla="*/ 105976 h 237417"/>
              <a:gd name="connsiteX87" fmla="*/ 16845 w 216062"/>
              <a:gd name="connsiteY87" fmla="*/ 108231 h 237417"/>
              <a:gd name="connsiteX88" fmla="*/ 24670 w 216062"/>
              <a:gd name="connsiteY88" fmla="*/ 108231 h 237417"/>
              <a:gd name="connsiteX89" fmla="*/ 26925 w 216062"/>
              <a:gd name="connsiteY89" fmla="*/ 105976 h 237417"/>
              <a:gd name="connsiteX90" fmla="*/ 25731 w 216062"/>
              <a:gd name="connsiteY90" fmla="*/ 103721 h 237417"/>
              <a:gd name="connsiteX91" fmla="*/ 26925 w 216062"/>
              <a:gd name="connsiteY91" fmla="*/ 103721 h 237417"/>
              <a:gd name="connsiteX92" fmla="*/ 31435 w 216062"/>
              <a:gd name="connsiteY92" fmla="*/ 99212 h 237417"/>
              <a:gd name="connsiteX93" fmla="*/ 28119 w 216062"/>
              <a:gd name="connsiteY93" fmla="*/ 94702 h 237417"/>
              <a:gd name="connsiteX94" fmla="*/ 21354 w 216062"/>
              <a:gd name="connsiteY94" fmla="*/ 89131 h 237417"/>
              <a:gd name="connsiteX95" fmla="*/ 24670 w 216062"/>
              <a:gd name="connsiteY95" fmla="*/ 82367 h 237417"/>
              <a:gd name="connsiteX96" fmla="*/ 38199 w 216062"/>
              <a:gd name="connsiteY96" fmla="*/ 74541 h 237417"/>
              <a:gd name="connsiteX97" fmla="*/ 38199 w 216062"/>
              <a:gd name="connsiteY97" fmla="*/ 75602 h 237417"/>
              <a:gd name="connsiteX98" fmla="*/ 49473 w 216062"/>
              <a:gd name="connsiteY98" fmla="*/ 73348 h 237417"/>
              <a:gd name="connsiteX99" fmla="*/ 51728 w 216062"/>
              <a:gd name="connsiteY99" fmla="*/ 70032 h 237417"/>
              <a:gd name="connsiteX100" fmla="*/ 50667 w 216062"/>
              <a:gd name="connsiteY100" fmla="*/ 68838 h 237417"/>
              <a:gd name="connsiteX101" fmla="*/ 52921 w 216062"/>
              <a:gd name="connsiteY101" fmla="*/ 55309 h 237417"/>
              <a:gd name="connsiteX102" fmla="*/ 46157 w 216062"/>
              <a:gd name="connsiteY102" fmla="*/ 46290 h 237417"/>
              <a:gd name="connsiteX103" fmla="*/ 33822 w 216062"/>
              <a:gd name="connsiteY103" fmla="*/ 48545 h 237417"/>
              <a:gd name="connsiteX104" fmla="*/ 31567 w 216062"/>
              <a:gd name="connsiteY104" fmla="*/ 44035 h 237417"/>
              <a:gd name="connsiteX105" fmla="*/ 37138 w 216062"/>
              <a:gd name="connsiteY105" fmla="*/ 37270 h 237417"/>
              <a:gd name="connsiteX106" fmla="*/ 47218 w 216062"/>
              <a:gd name="connsiteY106" fmla="*/ 28251 h 237417"/>
              <a:gd name="connsiteX107" fmla="*/ 46157 w 216062"/>
              <a:gd name="connsiteY107" fmla="*/ 22681 h 237417"/>
              <a:gd name="connsiteX108" fmla="*/ 47218 w 216062"/>
              <a:gd name="connsiteY108" fmla="*/ 22681 h 237417"/>
              <a:gd name="connsiteX109" fmla="*/ 47218 w 216062"/>
              <a:gd name="connsiteY109" fmla="*/ 24935 h 237417"/>
              <a:gd name="connsiteX110" fmla="*/ 48279 w 216062"/>
              <a:gd name="connsiteY110" fmla="*/ 24935 h 237417"/>
              <a:gd name="connsiteX111" fmla="*/ 48279 w 216062"/>
              <a:gd name="connsiteY111" fmla="*/ 21487 h 237417"/>
              <a:gd name="connsiteX112" fmla="*/ 47218 w 216062"/>
              <a:gd name="connsiteY112" fmla="*/ 20426 h 237417"/>
              <a:gd name="connsiteX113" fmla="*/ 46157 w 216062"/>
              <a:gd name="connsiteY113" fmla="*/ 18171 h 237417"/>
              <a:gd name="connsiteX114" fmla="*/ 56237 w 216062"/>
              <a:gd name="connsiteY114" fmla="*/ 17110 h 237417"/>
              <a:gd name="connsiteX115" fmla="*/ 69766 w 216062"/>
              <a:gd name="connsiteY115" fmla="*/ 20426 h 237417"/>
              <a:gd name="connsiteX116" fmla="*/ 79846 w 216062"/>
              <a:gd name="connsiteY116" fmla="*/ 20426 h 237417"/>
              <a:gd name="connsiteX117" fmla="*/ 78785 w 216062"/>
              <a:gd name="connsiteY117" fmla="*/ 17110 h 237417"/>
              <a:gd name="connsiteX118" fmla="*/ 82101 w 216062"/>
              <a:gd name="connsiteY118" fmla="*/ 15916 h 237417"/>
              <a:gd name="connsiteX119" fmla="*/ 84356 w 216062"/>
              <a:gd name="connsiteY119" fmla="*/ 20426 h 237417"/>
              <a:gd name="connsiteX120" fmla="*/ 100140 w 216062"/>
              <a:gd name="connsiteY120" fmla="*/ 19232 h 237417"/>
              <a:gd name="connsiteX121" fmla="*/ 111413 w 216062"/>
              <a:gd name="connsiteY121" fmla="*/ 23742 h 237417"/>
              <a:gd name="connsiteX122" fmla="*/ 122688 w 216062"/>
              <a:gd name="connsiteY122" fmla="*/ 21487 h 237417"/>
              <a:gd name="connsiteX123" fmla="*/ 128258 w 216062"/>
              <a:gd name="connsiteY123" fmla="*/ 28251 h 237417"/>
              <a:gd name="connsiteX124" fmla="*/ 139532 w 216062"/>
              <a:gd name="connsiteY124" fmla="*/ 29313 h 237417"/>
              <a:gd name="connsiteX125" fmla="*/ 146297 w 216062"/>
              <a:gd name="connsiteY125" fmla="*/ 29313 h 237417"/>
              <a:gd name="connsiteX126" fmla="*/ 165396 w 216062"/>
              <a:gd name="connsiteY126" fmla="*/ 13529 h 237417"/>
              <a:gd name="connsiteX127" fmla="*/ 165396 w 216062"/>
              <a:gd name="connsiteY127" fmla="*/ 6765 h 237417"/>
              <a:gd name="connsiteX128" fmla="*/ 168712 w 216062"/>
              <a:gd name="connsiteY128" fmla="*/ 0 h 23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16062" h="237417">
                <a:moveTo>
                  <a:pt x="168844" y="531"/>
                </a:moveTo>
                <a:lnTo>
                  <a:pt x="174548" y="1724"/>
                </a:lnTo>
                <a:lnTo>
                  <a:pt x="174548" y="3980"/>
                </a:lnTo>
                <a:lnTo>
                  <a:pt x="173354" y="5173"/>
                </a:lnTo>
                <a:lnTo>
                  <a:pt x="173354" y="8489"/>
                </a:lnTo>
                <a:lnTo>
                  <a:pt x="179057" y="16315"/>
                </a:lnTo>
                <a:lnTo>
                  <a:pt x="193647" y="23079"/>
                </a:lnTo>
                <a:lnTo>
                  <a:pt x="207176" y="32098"/>
                </a:lnTo>
                <a:lnTo>
                  <a:pt x="212747" y="34353"/>
                </a:lnTo>
                <a:lnTo>
                  <a:pt x="210492" y="38863"/>
                </a:lnTo>
                <a:lnTo>
                  <a:pt x="203728" y="83826"/>
                </a:lnTo>
                <a:lnTo>
                  <a:pt x="216063" y="117515"/>
                </a:lnTo>
                <a:lnTo>
                  <a:pt x="216063" y="122025"/>
                </a:lnTo>
                <a:lnTo>
                  <a:pt x="211553" y="125340"/>
                </a:lnTo>
                <a:lnTo>
                  <a:pt x="211553" y="127595"/>
                </a:lnTo>
                <a:lnTo>
                  <a:pt x="213808" y="128789"/>
                </a:lnTo>
                <a:lnTo>
                  <a:pt x="210492" y="131044"/>
                </a:lnTo>
                <a:lnTo>
                  <a:pt x="213808" y="131044"/>
                </a:lnTo>
                <a:lnTo>
                  <a:pt x="216063" y="136615"/>
                </a:lnTo>
                <a:lnTo>
                  <a:pt x="215002" y="137675"/>
                </a:lnTo>
                <a:lnTo>
                  <a:pt x="213808" y="135421"/>
                </a:lnTo>
                <a:lnTo>
                  <a:pt x="211553" y="135421"/>
                </a:lnTo>
                <a:lnTo>
                  <a:pt x="209298" y="133166"/>
                </a:lnTo>
                <a:lnTo>
                  <a:pt x="209298" y="135421"/>
                </a:lnTo>
                <a:lnTo>
                  <a:pt x="210492" y="136615"/>
                </a:lnTo>
                <a:lnTo>
                  <a:pt x="210492" y="138869"/>
                </a:lnTo>
                <a:lnTo>
                  <a:pt x="209298" y="138869"/>
                </a:lnTo>
                <a:lnTo>
                  <a:pt x="209298" y="139931"/>
                </a:lnTo>
                <a:lnTo>
                  <a:pt x="210492" y="143247"/>
                </a:lnTo>
                <a:lnTo>
                  <a:pt x="210492" y="146694"/>
                </a:lnTo>
                <a:lnTo>
                  <a:pt x="209298" y="147756"/>
                </a:lnTo>
                <a:lnTo>
                  <a:pt x="207043" y="148950"/>
                </a:lnTo>
                <a:lnTo>
                  <a:pt x="205850" y="150010"/>
                </a:lnTo>
                <a:lnTo>
                  <a:pt x="205850" y="151072"/>
                </a:lnTo>
                <a:lnTo>
                  <a:pt x="207043" y="151072"/>
                </a:lnTo>
                <a:lnTo>
                  <a:pt x="205850" y="153326"/>
                </a:lnTo>
                <a:lnTo>
                  <a:pt x="203595" y="155582"/>
                </a:lnTo>
                <a:lnTo>
                  <a:pt x="199085" y="159030"/>
                </a:lnTo>
                <a:lnTo>
                  <a:pt x="200146" y="159030"/>
                </a:lnTo>
                <a:lnTo>
                  <a:pt x="202401" y="157836"/>
                </a:lnTo>
                <a:lnTo>
                  <a:pt x="204656" y="160091"/>
                </a:lnTo>
                <a:lnTo>
                  <a:pt x="202401" y="161152"/>
                </a:lnTo>
                <a:lnTo>
                  <a:pt x="202401" y="163407"/>
                </a:lnTo>
                <a:lnTo>
                  <a:pt x="204656" y="167917"/>
                </a:lnTo>
                <a:lnTo>
                  <a:pt x="202401" y="174681"/>
                </a:lnTo>
                <a:lnTo>
                  <a:pt x="200146" y="173487"/>
                </a:lnTo>
                <a:lnTo>
                  <a:pt x="197892" y="176936"/>
                </a:lnTo>
                <a:lnTo>
                  <a:pt x="199085" y="177997"/>
                </a:lnTo>
                <a:lnTo>
                  <a:pt x="197892" y="180252"/>
                </a:lnTo>
                <a:lnTo>
                  <a:pt x="192321" y="183567"/>
                </a:lnTo>
                <a:lnTo>
                  <a:pt x="194576" y="187016"/>
                </a:lnTo>
                <a:lnTo>
                  <a:pt x="192321" y="192587"/>
                </a:lnTo>
                <a:lnTo>
                  <a:pt x="184496" y="194841"/>
                </a:lnTo>
                <a:lnTo>
                  <a:pt x="179986" y="191393"/>
                </a:lnTo>
                <a:lnTo>
                  <a:pt x="179986" y="200412"/>
                </a:lnTo>
                <a:lnTo>
                  <a:pt x="181047" y="203728"/>
                </a:lnTo>
                <a:lnTo>
                  <a:pt x="186750" y="210492"/>
                </a:lnTo>
                <a:lnTo>
                  <a:pt x="175476" y="227337"/>
                </a:lnTo>
                <a:lnTo>
                  <a:pt x="168712" y="233040"/>
                </a:lnTo>
                <a:lnTo>
                  <a:pt x="158632" y="234101"/>
                </a:lnTo>
                <a:lnTo>
                  <a:pt x="154122" y="231847"/>
                </a:lnTo>
                <a:lnTo>
                  <a:pt x="149612" y="237417"/>
                </a:lnTo>
                <a:lnTo>
                  <a:pt x="146297" y="236356"/>
                </a:lnTo>
                <a:lnTo>
                  <a:pt x="144042" y="235163"/>
                </a:lnTo>
                <a:lnTo>
                  <a:pt x="138471" y="226144"/>
                </a:lnTo>
                <a:lnTo>
                  <a:pt x="133962" y="214869"/>
                </a:lnTo>
                <a:lnTo>
                  <a:pt x="131707" y="210360"/>
                </a:lnTo>
                <a:lnTo>
                  <a:pt x="127197" y="203595"/>
                </a:lnTo>
                <a:lnTo>
                  <a:pt x="123749" y="199085"/>
                </a:lnTo>
                <a:cubicBezTo>
                  <a:pt x="98283" y="162081"/>
                  <a:pt x="113668" y="209033"/>
                  <a:pt x="69766" y="209166"/>
                </a:cubicBezTo>
                <a:lnTo>
                  <a:pt x="59686" y="197892"/>
                </a:lnTo>
                <a:lnTo>
                  <a:pt x="57431" y="195637"/>
                </a:lnTo>
                <a:lnTo>
                  <a:pt x="52921" y="187812"/>
                </a:lnTo>
                <a:lnTo>
                  <a:pt x="58492" y="184496"/>
                </a:lnTo>
                <a:lnTo>
                  <a:pt x="58492" y="179986"/>
                </a:lnTo>
                <a:lnTo>
                  <a:pt x="47218" y="164202"/>
                </a:lnTo>
                <a:lnTo>
                  <a:pt x="46157" y="156377"/>
                </a:lnTo>
                <a:lnTo>
                  <a:pt x="39393" y="156377"/>
                </a:lnTo>
                <a:lnTo>
                  <a:pt x="34883" y="148552"/>
                </a:lnTo>
                <a:lnTo>
                  <a:pt x="34883" y="146297"/>
                </a:lnTo>
                <a:lnTo>
                  <a:pt x="22548" y="127197"/>
                </a:lnTo>
                <a:lnTo>
                  <a:pt x="11274" y="128392"/>
                </a:lnTo>
                <a:lnTo>
                  <a:pt x="0" y="126136"/>
                </a:lnTo>
                <a:lnTo>
                  <a:pt x="13529" y="119372"/>
                </a:lnTo>
                <a:lnTo>
                  <a:pt x="13529" y="116056"/>
                </a:lnTo>
                <a:lnTo>
                  <a:pt x="9019" y="111547"/>
                </a:lnTo>
                <a:lnTo>
                  <a:pt x="4510" y="105976"/>
                </a:lnTo>
                <a:lnTo>
                  <a:pt x="16845" y="108231"/>
                </a:lnTo>
                <a:lnTo>
                  <a:pt x="24670" y="108231"/>
                </a:lnTo>
                <a:lnTo>
                  <a:pt x="26925" y="105976"/>
                </a:lnTo>
                <a:lnTo>
                  <a:pt x="25731" y="103721"/>
                </a:lnTo>
                <a:lnTo>
                  <a:pt x="26925" y="103721"/>
                </a:lnTo>
                <a:lnTo>
                  <a:pt x="31435" y="99212"/>
                </a:lnTo>
                <a:lnTo>
                  <a:pt x="28119" y="94702"/>
                </a:lnTo>
                <a:lnTo>
                  <a:pt x="21354" y="89131"/>
                </a:lnTo>
                <a:lnTo>
                  <a:pt x="24670" y="82367"/>
                </a:lnTo>
                <a:lnTo>
                  <a:pt x="38199" y="74541"/>
                </a:lnTo>
                <a:lnTo>
                  <a:pt x="38199" y="75602"/>
                </a:lnTo>
                <a:lnTo>
                  <a:pt x="49473" y="73348"/>
                </a:lnTo>
                <a:lnTo>
                  <a:pt x="51728" y="70032"/>
                </a:lnTo>
                <a:lnTo>
                  <a:pt x="50667" y="68838"/>
                </a:lnTo>
                <a:lnTo>
                  <a:pt x="52921" y="55309"/>
                </a:lnTo>
                <a:lnTo>
                  <a:pt x="46157" y="46290"/>
                </a:lnTo>
                <a:lnTo>
                  <a:pt x="33822" y="48545"/>
                </a:lnTo>
                <a:lnTo>
                  <a:pt x="31567" y="44035"/>
                </a:lnTo>
                <a:lnTo>
                  <a:pt x="37138" y="37270"/>
                </a:lnTo>
                <a:lnTo>
                  <a:pt x="47218" y="28251"/>
                </a:lnTo>
                <a:lnTo>
                  <a:pt x="46157" y="22681"/>
                </a:lnTo>
                <a:lnTo>
                  <a:pt x="47218" y="22681"/>
                </a:lnTo>
                <a:lnTo>
                  <a:pt x="47218" y="24935"/>
                </a:lnTo>
                <a:lnTo>
                  <a:pt x="48279" y="24935"/>
                </a:lnTo>
                <a:lnTo>
                  <a:pt x="48279" y="21487"/>
                </a:lnTo>
                <a:lnTo>
                  <a:pt x="47218" y="20426"/>
                </a:lnTo>
                <a:lnTo>
                  <a:pt x="46157" y="18171"/>
                </a:lnTo>
                <a:lnTo>
                  <a:pt x="56237" y="17110"/>
                </a:lnTo>
                <a:lnTo>
                  <a:pt x="69766" y="20426"/>
                </a:lnTo>
                <a:lnTo>
                  <a:pt x="79846" y="20426"/>
                </a:lnTo>
                <a:lnTo>
                  <a:pt x="78785" y="17110"/>
                </a:lnTo>
                <a:lnTo>
                  <a:pt x="82101" y="15916"/>
                </a:lnTo>
                <a:lnTo>
                  <a:pt x="84356" y="20426"/>
                </a:lnTo>
                <a:lnTo>
                  <a:pt x="100140" y="19232"/>
                </a:lnTo>
                <a:lnTo>
                  <a:pt x="111413" y="23742"/>
                </a:lnTo>
                <a:lnTo>
                  <a:pt x="122688" y="21487"/>
                </a:lnTo>
                <a:lnTo>
                  <a:pt x="128258" y="28251"/>
                </a:lnTo>
                <a:lnTo>
                  <a:pt x="139532" y="29313"/>
                </a:lnTo>
                <a:lnTo>
                  <a:pt x="146297" y="29313"/>
                </a:lnTo>
                <a:lnTo>
                  <a:pt x="165396" y="13529"/>
                </a:lnTo>
                <a:lnTo>
                  <a:pt x="165396" y="6765"/>
                </a:lnTo>
                <a:lnTo>
                  <a:pt x="168712" y="0"/>
                </a:lnTo>
              </a:path>
            </a:pathLst>
          </a:custGeom>
          <a:solidFill>
            <a:schemeClr val="bg1">
              <a:lumMod val="85000"/>
            </a:schemeClr>
          </a:solidFill>
          <a:ln w="13251" cap="flat">
            <a:noFill/>
            <a:prstDash val="solid"/>
            <a:miter/>
          </a:ln>
        </p:spPr>
        <p:txBody>
          <a:bodyPr rtlCol="0" anchor="ctr"/>
          <a:lstStyle/>
          <a:p>
            <a:endParaRPr lang="en-FI" sz="816"/>
          </a:p>
        </p:txBody>
      </p:sp>
      <p:sp>
        <p:nvSpPr>
          <p:cNvPr id="1194" name="Freeform: Shape 1193">
            <a:extLst>
              <a:ext uri="{FF2B5EF4-FFF2-40B4-BE49-F238E27FC236}">
                <a16:creationId xmlns:a16="http://schemas.microsoft.com/office/drawing/2014/main" id="{8BB94A46-8535-862B-C603-DC5D023D831A}"/>
              </a:ext>
            </a:extLst>
          </p:cNvPr>
          <p:cNvSpPr/>
          <p:nvPr/>
        </p:nvSpPr>
        <p:spPr>
          <a:xfrm>
            <a:off x="2992724" y="5912509"/>
            <a:ext cx="200099" cy="190894"/>
          </a:xfrm>
          <a:custGeom>
            <a:avLst/>
            <a:gdLst>
              <a:gd name="connsiteX0" fmla="*/ 211553 w 441144"/>
              <a:gd name="connsiteY0" fmla="*/ 0 h 420851"/>
              <a:gd name="connsiteX1" fmla="*/ 245375 w 441144"/>
              <a:gd name="connsiteY1" fmla="*/ 2255 h 420851"/>
              <a:gd name="connsiteX2" fmla="*/ 230653 w 441144"/>
              <a:gd name="connsiteY2" fmla="*/ 21354 h 420851"/>
              <a:gd name="connsiteX3" fmla="*/ 256516 w 441144"/>
              <a:gd name="connsiteY3" fmla="*/ 38199 h 420851"/>
              <a:gd name="connsiteX4" fmla="*/ 268984 w 441144"/>
              <a:gd name="connsiteY4" fmla="*/ 58492 h 420851"/>
              <a:gd name="connsiteX5" fmla="*/ 270045 w 441144"/>
              <a:gd name="connsiteY5" fmla="*/ 64062 h 420851"/>
              <a:gd name="connsiteX6" fmla="*/ 272300 w 441144"/>
              <a:gd name="connsiteY6" fmla="*/ 64062 h 420851"/>
              <a:gd name="connsiteX7" fmla="*/ 274555 w 441144"/>
              <a:gd name="connsiteY7" fmla="*/ 66318 h 420851"/>
              <a:gd name="connsiteX8" fmla="*/ 273494 w 441144"/>
              <a:gd name="connsiteY8" fmla="*/ 67511 h 420851"/>
              <a:gd name="connsiteX9" fmla="*/ 273494 w 441144"/>
              <a:gd name="connsiteY9" fmla="*/ 72021 h 420851"/>
              <a:gd name="connsiteX10" fmla="*/ 275616 w 441144"/>
              <a:gd name="connsiteY10" fmla="*/ 78785 h 420851"/>
              <a:gd name="connsiteX11" fmla="*/ 278003 w 441144"/>
              <a:gd name="connsiteY11" fmla="*/ 81040 h 420851"/>
              <a:gd name="connsiteX12" fmla="*/ 281319 w 441144"/>
              <a:gd name="connsiteY12" fmla="*/ 78785 h 420851"/>
              <a:gd name="connsiteX13" fmla="*/ 284635 w 441144"/>
              <a:gd name="connsiteY13" fmla="*/ 81040 h 420851"/>
              <a:gd name="connsiteX14" fmla="*/ 294848 w 441144"/>
              <a:gd name="connsiteY14" fmla="*/ 75337 h 420851"/>
              <a:gd name="connsiteX15" fmla="*/ 309438 w 441144"/>
              <a:gd name="connsiteY15" fmla="*/ 89926 h 420851"/>
              <a:gd name="connsiteX16" fmla="*/ 326283 w 441144"/>
              <a:gd name="connsiteY16" fmla="*/ 89926 h 420851"/>
              <a:gd name="connsiteX17" fmla="*/ 318457 w 441144"/>
              <a:gd name="connsiteY17" fmla="*/ 133828 h 420851"/>
              <a:gd name="connsiteX18" fmla="*/ 335302 w 441144"/>
              <a:gd name="connsiteY18" fmla="*/ 160887 h 420851"/>
              <a:gd name="connsiteX19" fmla="*/ 351085 w 441144"/>
              <a:gd name="connsiteY19" fmla="*/ 184495 h 420851"/>
              <a:gd name="connsiteX20" fmla="*/ 342066 w 441144"/>
              <a:gd name="connsiteY20" fmla="*/ 200279 h 420851"/>
              <a:gd name="connsiteX21" fmla="*/ 350024 w 441144"/>
              <a:gd name="connsiteY21" fmla="*/ 205849 h 420851"/>
              <a:gd name="connsiteX22" fmla="*/ 352146 w 441144"/>
              <a:gd name="connsiteY22" fmla="*/ 203595 h 420851"/>
              <a:gd name="connsiteX23" fmla="*/ 357850 w 441144"/>
              <a:gd name="connsiteY23" fmla="*/ 207043 h 420851"/>
              <a:gd name="connsiteX24" fmla="*/ 360104 w 441144"/>
              <a:gd name="connsiteY24" fmla="*/ 201340 h 420851"/>
              <a:gd name="connsiteX25" fmla="*/ 441144 w 441144"/>
              <a:gd name="connsiteY25" fmla="*/ 203595 h 420851"/>
              <a:gd name="connsiteX26" fmla="*/ 391539 w 441144"/>
              <a:gd name="connsiteY26" fmla="*/ 230652 h 420851"/>
              <a:gd name="connsiteX27" fmla="*/ 398303 w 441144"/>
              <a:gd name="connsiteY27" fmla="*/ 255455 h 420851"/>
              <a:gd name="connsiteX28" fmla="*/ 370185 w 441144"/>
              <a:gd name="connsiteY28" fmla="*/ 242988 h 420851"/>
              <a:gd name="connsiteX29" fmla="*/ 355595 w 441144"/>
              <a:gd name="connsiteY29" fmla="*/ 262219 h 420851"/>
              <a:gd name="connsiteX30" fmla="*/ 338750 w 441144"/>
              <a:gd name="connsiteY30" fmla="*/ 283574 h 420851"/>
              <a:gd name="connsiteX31" fmla="*/ 333047 w 441144"/>
              <a:gd name="connsiteY31" fmla="*/ 288083 h 420851"/>
              <a:gd name="connsiteX32" fmla="*/ 308377 w 441144"/>
              <a:gd name="connsiteY32" fmla="*/ 311693 h 420851"/>
              <a:gd name="connsiteX33" fmla="*/ 308377 w 441144"/>
              <a:gd name="connsiteY33" fmla="*/ 310499 h 420851"/>
              <a:gd name="connsiteX34" fmla="*/ 306122 w 441144"/>
              <a:gd name="connsiteY34" fmla="*/ 313947 h 420851"/>
              <a:gd name="connsiteX35" fmla="*/ 306122 w 441144"/>
              <a:gd name="connsiteY35" fmla="*/ 316202 h 420851"/>
              <a:gd name="connsiteX36" fmla="*/ 293654 w 441144"/>
              <a:gd name="connsiteY36" fmla="*/ 331985 h 420851"/>
              <a:gd name="connsiteX37" fmla="*/ 281319 w 441144"/>
              <a:gd name="connsiteY37" fmla="*/ 338750 h 420851"/>
              <a:gd name="connsiteX38" fmla="*/ 275616 w 441144"/>
              <a:gd name="connsiteY38" fmla="*/ 343127 h 420851"/>
              <a:gd name="connsiteX39" fmla="*/ 276809 w 441144"/>
              <a:gd name="connsiteY39" fmla="*/ 343127 h 420851"/>
              <a:gd name="connsiteX40" fmla="*/ 275616 w 441144"/>
              <a:gd name="connsiteY40" fmla="*/ 344320 h 420851"/>
              <a:gd name="connsiteX41" fmla="*/ 273494 w 441144"/>
              <a:gd name="connsiteY41" fmla="*/ 344320 h 420851"/>
              <a:gd name="connsiteX42" fmla="*/ 271106 w 441144"/>
              <a:gd name="connsiteY42" fmla="*/ 345382 h 420851"/>
              <a:gd name="connsiteX43" fmla="*/ 270045 w 441144"/>
              <a:gd name="connsiteY43" fmla="*/ 348830 h 420851"/>
              <a:gd name="connsiteX44" fmla="*/ 267790 w 441144"/>
              <a:gd name="connsiteY44" fmla="*/ 349892 h 420851"/>
              <a:gd name="connsiteX45" fmla="*/ 267790 w 441144"/>
              <a:gd name="connsiteY45" fmla="*/ 347636 h 420851"/>
              <a:gd name="connsiteX46" fmla="*/ 239672 w 441144"/>
              <a:gd name="connsiteY46" fmla="*/ 365675 h 420851"/>
              <a:gd name="connsiteX47" fmla="*/ 220572 w 441144"/>
              <a:gd name="connsiteY47" fmla="*/ 399497 h 420851"/>
              <a:gd name="connsiteX48" fmla="*/ 194708 w 441144"/>
              <a:gd name="connsiteY48" fmla="*/ 420851 h 420851"/>
              <a:gd name="connsiteX49" fmla="*/ 189005 w 441144"/>
              <a:gd name="connsiteY49" fmla="*/ 418597 h 420851"/>
              <a:gd name="connsiteX50" fmla="*/ 175476 w 441144"/>
              <a:gd name="connsiteY50" fmla="*/ 409577 h 420851"/>
              <a:gd name="connsiteX51" fmla="*/ 160886 w 441144"/>
              <a:gd name="connsiteY51" fmla="*/ 402813 h 420851"/>
              <a:gd name="connsiteX52" fmla="*/ 155316 w 441144"/>
              <a:gd name="connsiteY52" fmla="*/ 394987 h 420851"/>
              <a:gd name="connsiteX53" fmla="*/ 155316 w 441144"/>
              <a:gd name="connsiteY53" fmla="*/ 391538 h 420851"/>
              <a:gd name="connsiteX54" fmla="*/ 156377 w 441144"/>
              <a:gd name="connsiteY54" fmla="*/ 390478 h 420851"/>
              <a:gd name="connsiteX55" fmla="*/ 156377 w 441144"/>
              <a:gd name="connsiteY55" fmla="*/ 388223 h 420851"/>
              <a:gd name="connsiteX56" fmla="*/ 150806 w 441144"/>
              <a:gd name="connsiteY56" fmla="*/ 387029 h 420851"/>
              <a:gd name="connsiteX57" fmla="*/ 154122 w 441144"/>
              <a:gd name="connsiteY57" fmla="*/ 374694 h 420851"/>
              <a:gd name="connsiteX58" fmla="*/ 153061 w 441144"/>
              <a:gd name="connsiteY58" fmla="*/ 372439 h 420851"/>
              <a:gd name="connsiteX59" fmla="*/ 153061 w 441144"/>
              <a:gd name="connsiteY59" fmla="*/ 370184 h 420851"/>
              <a:gd name="connsiteX60" fmla="*/ 154122 w 441144"/>
              <a:gd name="connsiteY60" fmla="*/ 368991 h 420851"/>
              <a:gd name="connsiteX61" fmla="*/ 155316 w 441144"/>
              <a:gd name="connsiteY61" fmla="*/ 368991 h 420851"/>
              <a:gd name="connsiteX62" fmla="*/ 155316 w 441144"/>
              <a:gd name="connsiteY62" fmla="*/ 371246 h 420851"/>
              <a:gd name="connsiteX63" fmla="*/ 158632 w 441144"/>
              <a:gd name="connsiteY63" fmla="*/ 373500 h 420851"/>
              <a:gd name="connsiteX64" fmla="*/ 164335 w 441144"/>
              <a:gd name="connsiteY64" fmla="*/ 371246 h 420851"/>
              <a:gd name="connsiteX65" fmla="*/ 148551 w 441144"/>
              <a:gd name="connsiteY65" fmla="*/ 355595 h 420851"/>
              <a:gd name="connsiteX66" fmla="*/ 146297 w 441144"/>
              <a:gd name="connsiteY66" fmla="*/ 355595 h 420851"/>
              <a:gd name="connsiteX67" fmla="*/ 145103 w 441144"/>
              <a:gd name="connsiteY67" fmla="*/ 352146 h 420851"/>
              <a:gd name="connsiteX68" fmla="*/ 141787 w 441144"/>
              <a:gd name="connsiteY68" fmla="*/ 348830 h 420851"/>
              <a:gd name="connsiteX69" fmla="*/ 140726 w 441144"/>
              <a:gd name="connsiteY69" fmla="*/ 346576 h 420851"/>
              <a:gd name="connsiteX70" fmla="*/ 139532 w 441144"/>
              <a:gd name="connsiteY70" fmla="*/ 347636 h 420851"/>
              <a:gd name="connsiteX71" fmla="*/ 137277 w 441144"/>
              <a:gd name="connsiteY71" fmla="*/ 345382 h 420851"/>
              <a:gd name="connsiteX72" fmla="*/ 139532 w 441144"/>
              <a:gd name="connsiteY72" fmla="*/ 343127 h 420851"/>
              <a:gd name="connsiteX73" fmla="*/ 142848 w 441144"/>
              <a:gd name="connsiteY73" fmla="*/ 322966 h 420851"/>
              <a:gd name="connsiteX74" fmla="*/ 148551 w 441144"/>
              <a:gd name="connsiteY74" fmla="*/ 322966 h 420851"/>
              <a:gd name="connsiteX75" fmla="*/ 138338 w 441144"/>
              <a:gd name="connsiteY75" fmla="*/ 304928 h 420851"/>
              <a:gd name="connsiteX76" fmla="*/ 119239 w 441144"/>
              <a:gd name="connsiteY76" fmla="*/ 285829 h 420851"/>
              <a:gd name="connsiteX77" fmla="*/ 103588 w 441144"/>
              <a:gd name="connsiteY77" fmla="*/ 275615 h 420851"/>
              <a:gd name="connsiteX78" fmla="*/ 103588 w 441144"/>
              <a:gd name="connsiteY78" fmla="*/ 272300 h 420851"/>
              <a:gd name="connsiteX79" fmla="*/ 100140 w 441144"/>
              <a:gd name="connsiteY79" fmla="*/ 271106 h 420851"/>
              <a:gd name="connsiteX80" fmla="*/ 97885 w 441144"/>
              <a:gd name="connsiteY80" fmla="*/ 272300 h 420851"/>
              <a:gd name="connsiteX81" fmla="*/ 86611 w 441144"/>
              <a:gd name="connsiteY81" fmla="*/ 265535 h 420851"/>
              <a:gd name="connsiteX82" fmla="*/ 88866 w 441144"/>
              <a:gd name="connsiteY82" fmla="*/ 263280 h 420851"/>
              <a:gd name="connsiteX83" fmla="*/ 78785 w 441144"/>
              <a:gd name="connsiteY83" fmla="*/ 256516 h 420851"/>
              <a:gd name="connsiteX84" fmla="*/ 75337 w 441144"/>
              <a:gd name="connsiteY84" fmla="*/ 257710 h 420851"/>
              <a:gd name="connsiteX85" fmla="*/ 64195 w 441144"/>
              <a:gd name="connsiteY85" fmla="*/ 250945 h 420851"/>
              <a:gd name="connsiteX86" fmla="*/ 39393 w 441144"/>
              <a:gd name="connsiteY86" fmla="*/ 263280 h 420851"/>
              <a:gd name="connsiteX87" fmla="*/ 38332 w 441144"/>
              <a:gd name="connsiteY87" fmla="*/ 261026 h 420851"/>
              <a:gd name="connsiteX88" fmla="*/ 37138 w 441144"/>
              <a:gd name="connsiteY88" fmla="*/ 262219 h 420851"/>
              <a:gd name="connsiteX89" fmla="*/ 36077 w 441144"/>
              <a:gd name="connsiteY89" fmla="*/ 259965 h 420851"/>
              <a:gd name="connsiteX90" fmla="*/ 37138 w 441144"/>
              <a:gd name="connsiteY90" fmla="*/ 259965 h 420851"/>
              <a:gd name="connsiteX91" fmla="*/ 36077 w 441144"/>
              <a:gd name="connsiteY91" fmla="*/ 256516 h 420851"/>
              <a:gd name="connsiteX92" fmla="*/ 34883 w 441144"/>
              <a:gd name="connsiteY92" fmla="*/ 256516 h 420851"/>
              <a:gd name="connsiteX93" fmla="*/ 34883 w 441144"/>
              <a:gd name="connsiteY93" fmla="*/ 254261 h 420851"/>
              <a:gd name="connsiteX94" fmla="*/ 36077 w 441144"/>
              <a:gd name="connsiteY94" fmla="*/ 252007 h 420851"/>
              <a:gd name="connsiteX95" fmla="*/ 34883 w 441144"/>
              <a:gd name="connsiteY95" fmla="*/ 252007 h 420851"/>
              <a:gd name="connsiteX96" fmla="*/ 33822 w 441144"/>
              <a:gd name="connsiteY96" fmla="*/ 253200 h 420851"/>
              <a:gd name="connsiteX97" fmla="*/ 32628 w 441144"/>
              <a:gd name="connsiteY97" fmla="*/ 252007 h 420851"/>
              <a:gd name="connsiteX98" fmla="*/ 32628 w 441144"/>
              <a:gd name="connsiteY98" fmla="*/ 248691 h 420851"/>
              <a:gd name="connsiteX99" fmla="*/ 31567 w 441144"/>
              <a:gd name="connsiteY99" fmla="*/ 248691 h 420851"/>
              <a:gd name="connsiteX100" fmla="*/ 31567 w 441144"/>
              <a:gd name="connsiteY100" fmla="*/ 250945 h 420851"/>
              <a:gd name="connsiteX101" fmla="*/ 29312 w 441144"/>
              <a:gd name="connsiteY101" fmla="*/ 249751 h 420851"/>
              <a:gd name="connsiteX102" fmla="*/ 29312 w 441144"/>
              <a:gd name="connsiteY102" fmla="*/ 250945 h 420851"/>
              <a:gd name="connsiteX103" fmla="*/ 31567 w 441144"/>
              <a:gd name="connsiteY103" fmla="*/ 253200 h 420851"/>
              <a:gd name="connsiteX104" fmla="*/ 27058 w 441144"/>
              <a:gd name="connsiteY104" fmla="*/ 254261 h 420851"/>
              <a:gd name="connsiteX105" fmla="*/ 29312 w 441144"/>
              <a:gd name="connsiteY105" fmla="*/ 242988 h 420851"/>
              <a:gd name="connsiteX106" fmla="*/ 25864 w 441144"/>
              <a:gd name="connsiteY106" fmla="*/ 240732 h 420851"/>
              <a:gd name="connsiteX107" fmla="*/ 16845 w 441144"/>
              <a:gd name="connsiteY107" fmla="*/ 238478 h 420851"/>
              <a:gd name="connsiteX108" fmla="*/ 22548 w 441144"/>
              <a:gd name="connsiteY108" fmla="*/ 203595 h 420851"/>
              <a:gd name="connsiteX109" fmla="*/ 12335 w 441144"/>
              <a:gd name="connsiteY109" fmla="*/ 198024 h 420851"/>
              <a:gd name="connsiteX110" fmla="*/ 7825 w 441144"/>
              <a:gd name="connsiteY110" fmla="*/ 198024 h 420851"/>
              <a:gd name="connsiteX111" fmla="*/ 5703 w 441144"/>
              <a:gd name="connsiteY111" fmla="*/ 191260 h 420851"/>
              <a:gd name="connsiteX112" fmla="*/ 7825 w 441144"/>
              <a:gd name="connsiteY112" fmla="*/ 181179 h 420851"/>
              <a:gd name="connsiteX113" fmla="*/ 0 w 441144"/>
              <a:gd name="connsiteY113" fmla="*/ 179986 h 420851"/>
              <a:gd name="connsiteX114" fmla="*/ 22548 w 441144"/>
              <a:gd name="connsiteY114" fmla="*/ 165396 h 420851"/>
              <a:gd name="connsiteX115" fmla="*/ 12335 w 441144"/>
              <a:gd name="connsiteY115" fmla="*/ 156377 h 420851"/>
              <a:gd name="connsiteX116" fmla="*/ 15784 w 441144"/>
              <a:gd name="connsiteY116" fmla="*/ 155315 h 420851"/>
              <a:gd name="connsiteX117" fmla="*/ 16845 w 441144"/>
              <a:gd name="connsiteY117" fmla="*/ 155315 h 420851"/>
              <a:gd name="connsiteX118" fmla="*/ 23609 w 441144"/>
              <a:gd name="connsiteY118" fmla="*/ 153061 h 420851"/>
              <a:gd name="connsiteX119" fmla="*/ 22548 w 441144"/>
              <a:gd name="connsiteY119" fmla="*/ 124809 h 420851"/>
              <a:gd name="connsiteX120" fmla="*/ 21354 w 441144"/>
              <a:gd name="connsiteY120" fmla="*/ 124809 h 420851"/>
              <a:gd name="connsiteX121" fmla="*/ 21354 w 441144"/>
              <a:gd name="connsiteY121" fmla="*/ 121493 h 420851"/>
              <a:gd name="connsiteX122" fmla="*/ 22548 w 441144"/>
              <a:gd name="connsiteY122" fmla="*/ 120300 h 420851"/>
              <a:gd name="connsiteX123" fmla="*/ 22548 w 441144"/>
              <a:gd name="connsiteY123" fmla="*/ 106904 h 420851"/>
              <a:gd name="connsiteX124" fmla="*/ 19099 w 441144"/>
              <a:gd name="connsiteY124" fmla="*/ 93375 h 420851"/>
              <a:gd name="connsiteX125" fmla="*/ 16845 w 441144"/>
              <a:gd name="connsiteY125" fmla="*/ 91120 h 420851"/>
              <a:gd name="connsiteX126" fmla="*/ 18038 w 441144"/>
              <a:gd name="connsiteY126" fmla="*/ 91120 h 420851"/>
              <a:gd name="connsiteX127" fmla="*/ 19099 w 441144"/>
              <a:gd name="connsiteY127" fmla="*/ 89926 h 420851"/>
              <a:gd name="connsiteX128" fmla="*/ 18038 w 441144"/>
              <a:gd name="connsiteY128" fmla="*/ 88865 h 420851"/>
              <a:gd name="connsiteX129" fmla="*/ 21354 w 441144"/>
              <a:gd name="connsiteY129" fmla="*/ 88865 h 420851"/>
              <a:gd name="connsiteX130" fmla="*/ 21354 w 441144"/>
              <a:gd name="connsiteY130" fmla="*/ 87804 h 420851"/>
              <a:gd name="connsiteX131" fmla="*/ 19099 w 441144"/>
              <a:gd name="connsiteY131" fmla="*/ 87804 h 420851"/>
              <a:gd name="connsiteX132" fmla="*/ 19099 w 441144"/>
              <a:gd name="connsiteY132" fmla="*/ 84356 h 420851"/>
              <a:gd name="connsiteX133" fmla="*/ 22548 w 441144"/>
              <a:gd name="connsiteY133" fmla="*/ 84356 h 420851"/>
              <a:gd name="connsiteX134" fmla="*/ 9019 w 441144"/>
              <a:gd name="connsiteY134" fmla="*/ 67511 h 420851"/>
              <a:gd name="connsiteX135" fmla="*/ 5703 w 441144"/>
              <a:gd name="connsiteY135" fmla="*/ 64062 h 420851"/>
              <a:gd name="connsiteX136" fmla="*/ 3449 w 441144"/>
              <a:gd name="connsiteY136" fmla="*/ 56237 h 420851"/>
              <a:gd name="connsiteX137" fmla="*/ 7825 w 441144"/>
              <a:gd name="connsiteY137" fmla="*/ 50534 h 420851"/>
              <a:gd name="connsiteX138" fmla="*/ 12335 w 441144"/>
              <a:gd name="connsiteY138" fmla="*/ 48411 h 420851"/>
              <a:gd name="connsiteX139" fmla="*/ 14590 w 441144"/>
              <a:gd name="connsiteY139" fmla="*/ 48411 h 420851"/>
              <a:gd name="connsiteX140" fmla="*/ 20293 w 441144"/>
              <a:gd name="connsiteY140" fmla="*/ 50534 h 420851"/>
              <a:gd name="connsiteX141" fmla="*/ 21354 w 441144"/>
              <a:gd name="connsiteY141" fmla="*/ 49473 h 420851"/>
              <a:gd name="connsiteX142" fmla="*/ 25864 w 441144"/>
              <a:gd name="connsiteY142" fmla="*/ 50534 h 420851"/>
              <a:gd name="connsiteX143" fmla="*/ 37138 w 441144"/>
              <a:gd name="connsiteY143" fmla="*/ 51727 h 420851"/>
              <a:gd name="connsiteX144" fmla="*/ 39393 w 441144"/>
              <a:gd name="connsiteY144" fmla="*/ 53983 h 420851"/>
              <a:gd name="connsiteX145" fmla="*/ 42709 w 441144"/>
              <a:gd name="connsiteY145" fmla="*/ 52789 h 420851"/>
              <a:gd name="connsiteX146" fmla="*/ 43902 w 441144"/>
              <a:gd name="connsiteY146" fmla="*/ 52789 h 420851"/>
              <a:gd name="connsiteX147" fmla="*/ 49473 w 441144"/>
              <a:gd name="connsiteY147" fmla="*/ 55043 h 420851"/>
              <a:gd name="connsiteX148" fmla="*/ 48412 w 441144"/>
              <a:gd name="connsiteY148" fmla="*/ 63002 h 420851"/>
              <a:gd name="connsiteX149" fmla="*/ 44963 w 441144"/>
              <a:gd name="connsiteY149" fmla="*/ 65256 h 420851"/>
              <a:gd name="connsiteX150" fmla="*/ 41647 w 441144"/>
              <a:gd name="connsiteY150" fmla="*/ 64062 h 420851"/>
              <a:gd name="connsiteX151" fmla="*/ 40586 w 441144"/>
              <a:gd name="connsiteY151" fmla="*/ 63002 h 420851"/>
              <a:gd name="connsiteX152" fmla="*/ 38332 w 441144"/>
              <a:gd name="connsiteY152" fmla="*/ 63002 h 420851"/>
              <a:gd name="connsiteX153" fmla="*/ 39393 w 441144"/>
              <a:gd name="connsiteY153" fmla="*/ 67511 h 420851"/>
              <a:gd name="connsiteX154" fmla="*/ 36077 w 441144"/>
              <a:gd name="connsiteY154" fmla="*/ 75337 h 420851"/>
              <a:gd name="connsiteX155" fmla="*/ 41647 w 441144"/>
              <a:gd name="connsiteY155" fmla="*/ 79846 h 420851"/>
              <a:gd name="connsiteX156" fmla="*/ 44963 w 441144"/>
              <a:gd name="connsiteY156" fmla="*/ 81040 h 420851"/>
              <a:gd name="connsiteX157" fmla="*/ 47218 w 441144"/>
              <a:gd name="connsiteY157" fmla="*/ 79846 h 420851"/>
              <a:gd name="connsiteX158" fmla="*/ 51728 w 441144"/>
              <a:gd name="connsiteY158" fmla="*/ 91120 h 420851"/>
              <a:gd name="connsiteX159" fmla="*/ 59686 w 441144"/>
              <a:gd name="connsiteY159" fmla="*/ 103455 h 420851"/>
              <a:gd name="connsiteX160" fmla="*/ 68705 w 441144"/>
              <a:gd name="connsiteY160" fmla="*/ 107964 h 420851"/>
              <a:gd name="connsiteX161" fmla="*/ 68705 w 441144"/>
              <a:gd name="connsiteY161" fmla="*/ 103455 h 420851"/>
              <a:gd name="connsiteX162" fmla="*/ 70827 w 441144"/>
              <a:gd name="connsiteY162" fmla="*/ 104649 h 420851"/>
              <a:gd name="connsiteX163" fmla="*/ 70827 w 441144"/>
              <a:gd name="connsiteY163" fmla="*/ 107964 h 420851"/>
              <a:gd name="connsiteX164" fmla="*/ 75337 w 441144"/>
              <a:gd name="connsiteY164" fmla="*/ 107964 h 420851"/>
              <a:gd name="connsiteX165" fmla="*/ 83295 w 441144"/>
              <a:gd name="connsiteY165" fmla="*/ 103455 h 420851"/>
              <a:gd name="connsiteX166" fmla="*/ 83295 w 441144"/>
              <a:gd name="connsiteY166" fmla="*/ 102394 h 420851"/>
              <a:gd name="connsiteX167" fmla="*/ 81040 w 441144"/>
              <a:gd name="connsiteY167" fmla="*/ 100139 h 420851"/>
              <a:gd name="connsiteX168" fmla="*/ 79846 w 441144"/>
              <a:gd name="connsiteY168" fmla="*/ 97885 h 420851"/>
              <a:gd name="connsiteX169" fmla="*/ 76531 w 441144"/>
              <a:gd name="connsiteY169" fmla="*/ 89926 h 420851"/>
              <a:gd name="connsiteX170" fmla="*/ 85550 w 441144"/>
              <a:gd name="connsiteY170" fmla="*/ 88865 h 420851"/>
              <a:gd name="connsiteX171" fmla="*/ 123749 w 441144"/>
              <a:gd name="connsiteY171" fmla="*/ 51727 h 420851"/>
              <a:gd name="connsiteX172" fmla="*/ 131707 w 441144"/>
              <a:gd name="connsiteY172" fmla="*/ 47218 h 420851"/>
              <a:gd name="connsiteX173" fmla="*/ 150806 w 441144"/>
              <a:gd name="connsiteY173" fmla="*/ 41647 h 420851"/>
              <a:gd name="connsiteX174" fmla="*/ 149612 w 441144"/>
              <a:gd name="connsiteY174" fmla="*/ 39392 h 420851"/>
              <a:gd name="connsiteX175" fmla="*/ 150806 w 441144"/>
              <a:gd name="connsiteY175" fmla="*/ 38199 h 420851"/>
              <a:gd name="connsiteX176" fmla="*/ 157571 w 441144"/>
              <a:gd name="connsiteY176" fmla="*/ 39392 h 420851"/>
              <a:gd name="connsiteX177" fmla="*/ 158632 w 441144"/>
              <a:gd name="connsiteY177" fmla="*/ 40454 h 420851"/>
              <a:gd name="connsiteX178" fmla="*/ 165396 w 441144"/>
              <a:gd name="connsiteY178" fmla="*/ 46157 h 420851"/>
              <a:gd name="connsiteX179" fmla="*/ 179986 w 441144"/>
              <a:gd name="connsiteY179" fmla="*/ 43902 h 420851"/>
              <a:gd name="connsiteX180" fmla="*/ 202534 w 441144"/>
              <a:gd name="connsiteY180" fmla="*/ 28119 h 420851"/>
              <a:gd name="connsiteX181" fmla="*/ 195769 w 441144"/>
              <a:gd name="connsiteY181" fmla="*/ 10080 h 420851"/>
              <a:gd name="connsiteX182" fmla="*/ 211553 w 441144"/>
              <a:gd name="connsiteY182" fmla="*/ 0 h 4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441144" h="420851">
                <a:moveTo>
                  <a:pt x="211553" y="0"/>
                </a:moveTo>
                <a:lnTo>
                  <a:pt x="245375" y="2255"/>
                </a:lnTo>
                <a:lnTo>
                  <a:pt x="230653" y="21354"/>
                </a:lnTo>
                <a:lnTo>
                  <a:pt x="256516" y="38199"/>
                </a:lnTo>
                <a:lnTo>
                  <a:pt x="268984" y="58492"/>
                </a:lnTo>
                <a:lnTo>
                  <a:pt x="270045" y="64062"/>
                </a:lnTo>
                <a:lnTo>
                  <a:pt x="272300" y="64062"/>
                </a:lnTo>
                <a:lnTo>
                  <a:pt x="274555" y="66318"/>
                </a:lnTo>
                <a:lnTo>
                  <a:pt x="273494" y="67511"/>
                </a:lnTo>
                <a:lnTo>
                  <a:pt x="273494" y="72021"/>
                </a:lnTo>
                <a:lnTo>
                  <a:pt x="275616" y="78785"/>
                </a:lnTo>
                <a:lnTo>
                  <a:pt x="278003" y="81040"/>
                </a:lnTo>
                <a:lnTo>
                  <a:pt x="281319" y="78785"/>
                </a:lnTo>
                <a:lnTo>
                  <a:pt x="284635" y="81040"/>
                </a:lnTo>
                <a:lnTo>
                  <a:pt x="294848" y="75337"/>
                </a:lnTo>
                <a:lnTo>
                  <a:pt x="309438" y="89926"/>
                </a:lnTo>
                <a:lnTo>
                  <a:pt x="326283" y="89926"/>
                </a:lnTo>
                <a:lnTo>
                  <a:pt x="318457" y="133828"/>
                </a:lnTo>
                <a:lnTo>
                  <a:pt x="335302" y="160887"/>
                </a:lnTo>
                <a:lnTo>
                  <a:pt x="351085" y="184495"/>
                </a:lnTo>
                <a:lnTo>
                  <a:pt x="342066" y="200279"/>
                </a:lnTo>
                <a:lnTo>
                  <a:pt x="350024" y="205849"/>
                </a:lnTo>
                <a:lnTo>
                  <a:pt x="352146" y="203595"/>
                </a:lnTo>
                <a:lnTo>
                  <a:pt x="357850" y="207043"/>
                </a:lnTo>
                <a:lnTo>
                  <a:pt x="360104" y="201340"/>
                </a:lnTo>
                <a:lnTo>
                  <a:pt x="441144" y="203595"/>
                </a:lnTo>
                <a:lnTo>
                  <a:pt x="391539" y="230652"/>
                </a:lnTo>
                <a:lnTo>
                  <a:pt x="398303" y="255455"/>
                </a:lnTo>
                <a:lnTo>
                  <a:pt x="370185" y="242988"/>
                </a:lnTo>
                <a:lnTo>
                  <a:pt x="355595" y="262219"/>
                </a:lnTo>
                <a:lnTo>
                  <a:pt x="338750" y="283574"/>
                </a:lnTo>
                <a:lnTo>
                  <a:pt x="333047" y="288083"/>
                </a:lnTo>
                <a:lnTo>
                  <a:pt x="308377" y="311693"/>
                </a:lnTo>
                <a:lnTo>
                  <a:pt x="308377" y="310499"/>
                </a:lnTo>
                <a:lnTo>
                  <a:pt x="306122" y="313947"/>
                </a:lnTo>
                <a:lnTo>
                  <a:pt x="306122" y="316202"/>
                </a:lnTo>
                <a:lnTo>
                  <a:pt x="293654" y="331985"/>
                </a:lnTo>
                <a:lnTo>
                  <a:pt x="281319" y="338750"/>
                </a:lnTo>
                <a:lnTo>
                  <a:pt x="275616" y="343127"/>
                </a:lnTo>
                <a:lnTo>
                  <a:pt x="276809" y="343127"/>
                </a:lnTo>
                <a:lnTo>
                  <a:pt x="275616" y="344320"/>
                </a:lnTo>
                <a:lnTo>
                  <a:pt x="273494" y="344320"/>
                </a:lnTo>
                <a:lnTo>
                  <a:pt x="271106" y="345382"/>
                </a:lnTo>
                <a:lnTo>
                  <a:pt x="270045" y="348830"/>
                </a:lnTo>
                <a:lnTo>
                  <a:pt x="267790" y="349892"/>
                </a:lnTo>
                <a:lnTo>
                  <a:pt x="267790" y="347636"/>
                </a:lnTo>
                <a:lnTo>
                  <a:pt x="239672" y="365675"/>
                </a:lnTo>
                <a:lnTo>
                  <a:pt x="220572" y="399497"/>
                </a:lnTo>
                <a:lnTo>
                  <a:pt x="194708" y="420851"/>
                </a:lnTo>
                <a:lnTo>
                  <a:pt x="189005" y="418597"/>
                </a:lnTo>
                <a:lnTo>
                  <a:pt x="175476" y="409577"/>
                </a:lnTo>
                <a:lnTo>
                  <a:pt x="160886" y="402813"/>
                </a:lnTo>
                <a:lnTo>
                  <a:pt x="155316" y="394987"/>
                </a:lnTo>
                <a:lnTo>
                  <a:pt x="155316" y="391538"/>
                </a:lnTo>
                <a:lnTo>
                  <a:pt x="156377" y="390478"/>
                </a:lnTo>
                <a:lnTo>
                  <a:pt x="156377" y="388223"/>
                </a:lnTo>
                <a:lnTo>
                  <a:pt x="150806" y="387029"/>
                </a:lnTo>
                <a:lnTo>
                  <a:pt x="154122" y="374694"/>
                </a:lnTo>
                <a:lnTo>
                  <a:pt x="153061" y="372439"/>
                </a:lnTo>
                <a:lnTo>
                  <a:pt x="153061" y="370184"/>
                </a:lnTo>
                <a:lnTo>
                  <a:pt x="154122" y="368991"/>
                </a:lnTo>
                <a:lnTo>
                  <a:pt x="155316" y="368991"/>
                </a:lnTo>
                <a:lnTo>
                  <a:pt x="155316" y="371246"/>
                </a:lnTo>
                <a:lnTo>
                  <a:pt x="158632" y="373500"/>
                </a:lnTo>
                <a:lnTo>
                  <a:pt x="164335" y="371246"/>
                </a:lnTo>
                <a:lnTo>
                  <a:pt x="148551" y="355595"/>
                </a:lnTo>
                <a:lnTo>
                  <a:pt x="146297" y="355595"/>
                </a:lnTo>
                <a:lnTo>
                  <a:pt x="145103" y="352146"/>
                </a:lnTo>
                <a:lnTo>
                  <a:pt x="141787" y="348830"/>
                </a:lnTo>
                <a:lnTo>
                  <a:pt x="140726" y="346576"/>
                </a:lnTo>
                <a:lnTo>
                  <a:pt x="139532" y="347636"/>
                </a:lnTo>
                <a:lnTo>
                  <a:pt x="137277" y="345382"/>
                </a:lnTo>
                <a:lnTo>
                  <a:pt x="139532" y="343127"/>
                </a:lnTo>
                <a:lnTo>
                  <a:pt x="142848" y="322966"/>
                </a:lnTo>
                <a:lnTo>
                  <a:pt x="148551" y="322966"/>
                </a:lnTo>
                <a:lnTo>
                  <a:pt x="138338" y="304928"/>
                </a:lnTo>
                <a:lnTo>
                  <a:pt x="119239" y="285829"/>
                </a:lnTo>
                <a:lnTo>
                  <a:pt x="103588" y="275615"/>
                </a:lnTo>
                <a:lnTo>
                  <a:pt x="103588" y="272300"/>
                </a:lnTo>
                <a:lnTo>
                  <a:pt x="100140" y="271106"/>
                </a:lnTo>
                <a:lnTo>
                  <a:pt x="97885" y="272300"/>
                </a:lnTo>
                <a:lnTo>
                  <a:pt x="86611" y="265535"/>
                </a:lnTo>
                <a:lnTo>
                  <a:pt x="88866" y="263280"/>
                </a:lnTo>
                <a:lnTo>
                  <a:pt x="78785" y="256516"/>
                </a:lnTo>
                <a:lnTo>
                  <a:pt x="75337" y="257710"/>
                </a:lnTo>
                <a:lnTo>
                  <a:pt x="64195" y="250945"/>
                </a:lnTo>
                <a:lnTo>
                  <a:pt x="39393" y="263280"/>
                </a:lnTo>
                <a:lnTo>
                  <a:pt x="38332" y="261026"/>
                </a:lnTo>
                <a:lnTo>
                  <a:pt x="37138" y="262219"/>
                </a:lnTo>
                <a:lnTo>
                  <a:pt x="36077" y="259965"/>
                </a:lnTo>
                <a:lnTo>
                  <a:pt x="37138" y="259965"/>
                </a:lnTo>
                <a:lnTo>
                  <a:pt x="36077" y="256516"/>
                </a:lnTo>
                <a:lnTo>
                  <a:pt x="34883" y="256516"/>
                </a:lnTo>
                <a:lnTo>
                  <a:pt x="34883" y="254261"/>
                </a:lnTo>
                <a:lnTo>
                  <a:pt x="36077" y="252007"/>
                </a:lnTo>
                <a:lnTo>
                  <a:pt x="34883" y="252007"/>
                </a:lnTo>
                <a:lnTo>
                  <a:pt x="33822" y="253200"/>
                </a:lnTo>
                <a:lnTo>
                  <a:pt x="32628" y="252007"/>
                </a:lnTo>
                <a:lnTo>
                  <a:pt x="32628" y="248691"/>
                </a:lnTo>
                <a:lnTo>
                  <a:pt x="31567" y="248691"/>
                </a:lnTo>
                <a:lnTo>
                  <a:pt x="31567" y="250945"/>
                </a:lnTo>
                <a:lnTo>
                  <a:pt x="29312" y="249751"/>
                </a:lnTo>
                <a:lnTo>
                  <a:pt x="29312" y="250945"/>
                </a:lnTo>
                <a:lnTo>
                  <a:pt x="31567" y="253200"/>
                </a:lnTo>
                <a:lnTo>
                  <a:pt x="27058" y="254261"/>
                </a:lnTo>
                <a:lnTo>
                  <a:pt x="29312" y="242988"/>
                </a:lnTo>
                <a:lnTo>
                  <a:pt x="25864" y="240732"/>
                </a:lnTo>
                <a:lnTo>
                  <a:pt x="16845" y="238478"/>
                </a:lnTo>
                <a:lnTo>
                  <a:pt x="22548" y="203595"/>
                </a:lnTo>
                <a:lnTo>
                  <a:pt x="12335" y="198024"/>
                </a:lnTo>
                <a:lnTo>
                  <a:pt x="7825" y="198024"/>
                </a:lnTo>
                <a:lnTo>
                  <a:pt x="5703" y="191260"/>
                </a:lnTo>
                <a:lnTo>
                  <a:pt x="7825" y="181179"/>
                </a:lnTo>
                <a:lnTo>
                  <a:pt x="0" y="179986"/>
                </a:lnTo>
                <a:lnTo>
                  <a:pt x="22548" y="165396"/>
                </a:lnTo>
                <a:lnTo>
                  <a:pt x="12335" y="156377"/>
                </a:lnTo>
                <a:lnTo>
                  <a:pt x="15784" y="155315"/>
                </a:lnTo>
                <a:lnTo>
                  <a:pt x="16845" y="155315"/>
                </a:lnTo>
                <a:lnTo>
                  <a:pt x="23609" y="153061"/>
                </a:lnTo>
                <a:lnTo>
                  <a:pt x="22548" y="124809"/>
                </a:lnTo>
                <a:lnTo>
                  <a:pt x="21354" y="124809"/>
                </a:lnTo>
                <a:lnTo>
                  <a:pt x="21354" y="121493"/>
                </a:lnTo>
                <a:lnTo>
                  <a:pt x="22548" y="120300"/>
                </a:lnTo>
                <a:lnTo>
                  <a:pt x="22548" y="106904"/>
                </a:lnTo>
                <a:lnTo>
                  <a:pt x="19099" y="93375"/>
                </a:lnTo>
                <a:lnTo>
                  <a:pt x="16845" y="91120"/>
                </a:lnTo>
                <a:lnTo>
                  <a:pt x="18038" y="91120"/>
                </a:lnTo>
                <a:lnTo>
                  <a:pt x="19099" y="89926"/>
                </a:lnTo>
                <a:lnTo>
                  <a:pt x="18038" y="88865"/>
                </a:lnTo>
                <a:lnTo>
                  <a:pt x="21354" y="88865"/>
                </a:lnTo>
                <a:lnTo>
                  <a:pt x="21354" y="87804"/>
                </a:lnTo>
                <a:lnTo>
                  <a:pt x="19099" y="87804"/>
                </a:lnTo>
                <a:lnTo>
                  <a:pt x="19099" y="84356"/>
                </a:lnTo>
                <a:lnTo>
                  <a:pt x="22548" y="84356"/>
                </a:lnTo>
                <a:lnTo>
                  <a:pt x="9019" y="67511"/>
                </a:lnTo>
                <a:lnTo>
                  <a:pt x="5703" y="64062"/>
                </a:lnTo>
                <a:lnTo>
                  <a:pt x="3449" y="56237"/>
                </a:lnTo>
                <a:lnTo>
                  <a:pt x="7825" y="50534"/>
                </a:lnTo>
                <a:lnTo>
                  <a:pt x="12335" y="48411"/>
                </a:lnTo>
                <a:lnTo>
                  <a:pt x="14590" y="48411"/>
                </a:lnTo>
                <a:lnTo>
                  <a:pt x="20293" y="50534"/>
                </a:lnTo>
                <a:lnTo>
                  <a:pt x="21354" y="49473"/>
                </a:lnTo>
                <a:lnTo>
                  <a:pt x="25864" y="50534"/>
                </a:lnTo>
                <a:lnTo>
                  <a:pt x="37138" y="51727"/>
                </a:lnTo>
                <a:lnTo>
                  <a:pt x="39393" y="53983"/>
                </a:lnTo>
                <a:lnTo>
                  <a:pt x="42709" y="52789"/>
                </a:lnTo>
                <a:lnTo>
                  <a:pt x="43902" y="52789"/>
                </a:lnTo>
                <a:lnTo>
                  <a:pt x="49473" y="55043"/>
                </a:lnTo>
                <a:lnTo>
                  <a:pt x="48412" y="63002"/>
                </a:lnTo>
                <a:lnTo>
                  <a:pt x="44963" y="65256"/>
                </a:lnTo>
                <a:lnTo>
                  <a:pt x="41647" y="64062"/>
                </a:lnTo>
                <a:lnTo>
                  <a:pt x="40586" y="63002"/>
                </a:lnTo>
                <a:lnTo>
                  <a:pt x="38332" y="63002"/>
                </a:lnTo>
                <a:lnTo>
                  <a:pt x="39393" y="67511"/>
                </a:lnTo>
                <a:lnTo>
                  <a:pt x="36077" y="75337"/>
                </a:lnTo>
                <a:lnTo>
                  <a:pt x="41647" y="79846"/>
                </a:lnTo>
                <a:lnTo>
                  <a:pt x="44963" y="81040"/>
                </a:lnTo>
                <a:lnTo>
                  <a:pt x="47218" y="79846"/>
                </a:lnTo>
                <a:lnTo>
                  <a:pt x="51728" y="91120"/>
                </a:lnTo>
                <a:lnTo>
                  <a:pt x="59686" y="103455"/>
                </a:lnTo>
                <a:lnTo>
                  <a:pt x="68705" y="107964"/>
                </a:lnTo>
                <a:lnTo>
                  <a:pt x="68705" y="103455"/>
                </a:lnTo>
                <a:lnTo>
                  <a:pt x="70827" y="104649"/>
                </a:lnTo>
                <a:lnTo>
                  <a:pt x="70827" y="107964"/>
                </a:lnTo>
                <a:lnTo>
                  <a:pt x="75337" y="107964"/>
                </a:lnTo>
                <a:lnTo>
                  <a:pt x="83295" y="103455"/>
                </a:lnTo>
                <a:lnTo>
                  <a:pt x="83295" y="102394"/>
                </a:lnTo>
                <a:lnTo>
                  <a:pt x="81040" y="100139"/>
                </a:lnTo>
                <a:lnTo>
                  <a:pt x="79846" y="97885"/>
                </a:lnTo>
                <a:lnTo>
                  <a:pt x="76531" y="89926"/>
                </a:lnTo>
                <a:lnTo>
                  <a:pt x="85550" y="88865"/>
                </a:lnTo>
                <a:lnTo>
                  <a:pt x="123749" y="51727"/>
                </a:lnTo>
                <a:lnTo>
                  <a:pt x="131707" y="47218"/>
                </a:lnTo>
                <a:lnTo>
                  <a:pt x="150806" y="41647"/>
                </a:lnTo>
                <a:lnTo>
                  <a:pt x="149612" y="39392"/>
                </a:lnTo>
                <a:lnTo>
                  <a:pt x="150806" y="38199"/>
                </a:lnTo>
                <a:lnTo>
                  <a:pt x="157571" y="39392"/>
                </a:lnTo>
                <a:lnTo>
                  <a:pt x="158632" y="40454"/>
                </a:lnTo>
                <a:lnTo>
                  <a:pt x="165396" y="46157"/>
                </a:lnTo>
                <a:lnTo>
                  <a:pt x="179986" y="43902"/>
                </a:lnTo>
                <a:lnTo>
                  <a:pt x="202534" y="28119"/>
                </a:lnTo>
                <a:lnTo>
                  <a:pt x="195769" y="10080"/>
                </a:lnTo>
                <a:lnTo>
                  <a:pt x="211553" y="0"/>
                </a:lnTo>
              </a:path>
            </a:pathLst>
          </a:custGeom>
          <a:solidFill>
            <a:schemeClr val="bg1">
              <a:lumMod val="85000"/>
            </a:schemeClr>
          </a:solidFill>
          <a:ln w="13251" cap="flat">
            <a:noFill/>
            <a:prstDash val="solid"/>
            <a:miter/>
          </a:ln>
        </p:spPr>
        <p:txBody>
          <a:bodyPr rtlCol="0" anchor="ctr"/>
          <a:lstStyle/>
          <a:p>
            <a:endParaRPr lang="en-FI" sz="816"/>
          </a:p>
        </p:txBody>
      </p:sp>
      <p:sp>
        <p:nvSpPr>
          <p:cNvPr id="1195" name="Freeform: Shape 1194">
            <a:extLst>
              <a:ext uri="{FF2B5EF4-FFF2-40B4-BE49-F238E27FC236}">
                <a16:creationId xmlns:a16="http://schemas.microsoft.com/office/drawing/2014/main" id="{C4A3796B-C8E5-4556-0945-815533045F8C}"/>
              </a:ext>
            </a:extLst>
          </p:cNvPr>
          <p:cNvSpPr/>
          <p:nvPr/>
        </p:nvSpPr>
        <p:spPr>
          <a:xfrm>
            <a:off x="3133625" y="6254469"/>
            <a:ext cx="29539" cy="43377"/>
          </a:xfrm>
          <a:custGeom>
            <a:avLst/>
            <a:gdLst>
              <a:gd name="connsiteX0" fmla="*/ 58492 w 65123"/>
              <a:gd name="connsiteY0" fmla="*/ 0 h 95630"/>
              <a:gd name="connsiteX1" fmla="*/ 60747 w 65123"/>
              <a:gd name="connsiteY1" fmla="*/ 10080 h 95630"/>
              <a:gd name="connsiteX2" fmla="*/ 63002 w 65123"/>
              <a:gd name="connsiteY2" fmla="*/ 10080 h 95630"/>
              <a:gd name="connsiteX3" fmla="*/ 63002 w 65123"/>
              <a:gd name="connsiteY3" fmla="*/ 19099 h 95630"/>
              <a:gd name="connsiteX4" fmla="*/ 60747 w 65123"/>
              <a:gd name="connsiteY4" fmla="*/ 19099 h 95630"/>
              <a:gd name="connsiteX5" fmla="*/ 58492 w 65123"/>
              <a:gd name="connsiteY5" fmla="*/ 20294 h 95630"/>
              <a:gd name="connsiteX6" fmla="*/ 56237 w 65123"/>
              <a:gd name="connsiteY6" fmla="*/ 20294 h 95630"/>
              <a:gd name="connsiteX7" fmla="*/ 55044 w 65123"/>
              <a:gd name="connsiteY7" fmla="*/ 23609 h 95630"/>
              <a:gd name="connsiteX8" fmla="*/ 55044 w 65123"/>
              <a:gd name="connsiteY8" fmla="*/ 25864 h 95630"/>
              <a:gd name="connsiteX9" fmla="*/ 53983 w 65123"/>
              <a:gd name="connsiteY9" fmla="*/ 29180 h 95630"/>
              <a:gd name="connsiteX10" fmla="*/ 55044 w 65123"/>
              <a:gd name="connsiteY10" fmla="*/ 29180 h 95630"/>
              <a:gd name="connsiteX11" fmla="*/ 53983 w 65123"/>
              <a:gd name="connsiteY11" fmla="*/ 31434 h 95630"/>
              <a:gd name="connsiteX12" fmla="*/ 48279 w 65123"/>
              <a:gd name="connsiteY12" fmla="*/ 31434 h 95630"/>
              <a:gd name="connsiteX13" fmla="*/ 48279 w 65123"/>
              <a:gd name="connsiteY13" fmla="*/ 32629 h 95630"/>
              <a:gd name="connsiteX14" fmla="*/ 49473 w 65123"/>
              <a:gd name="connsiteY14" fmla="*/ 33690 h 95630"/>
              <a:gd name="connsiteX15" fmla="*/ 44963 w 65123"/>
              <a:gd name="connsiteY15" fmla="*/ 35944 h 95630"/>
              <a:gd name="connsiteX16" fmla="*/ 46024 w 65123"/>
              <a:gd name="connsiteY16" fmla="*/ 40454 h 95630"/>
              <a:gd name="connsiteX17" fmla="*/ 47218 w 65123"/>
              <a:gd name="connsiteY17" fmla="*/ 43902 h 95630"/>
              <a:gd name="connsiteX18" fmla="*/ 46024 w 65123"/>
              <a:gd name="connsiteY18" fmla="*/ 48412 h 95630"/>
              <a:gd name="connsiteX19" fmla="*/ 46024 w 65123"/>
              <a:gd name="connsiteY19" fmla="*/ 51728 h 95630"/>
              <a:gd name="connsiteX20" fmla="*/ 42709 w 65123"/>
              <a:gd name="connsiteY20" fmla="*/ 52921 h 95630"/>
              <a:gd name="connsiteX21" fmla="*/ 44963 w 65123"/>
              <a:gd name="connsiteY21" fmla="*/ 56237 h 95630"/>
              <a:gd name="connsiteX22" fmla="*/ 48279 w 65123"/>
              <a:gd name="connsiteY22" fmla="*/ 57298 h 95630"/>
              <a:gd name="connsiteX23" fmla="*/ 49473 w 65123"/>
              <a:gd name="connsiteY23" fmla="*/ 63002 h 95630"/>
              <a:gd name="connsiteX24" fmla="*/ 44963 w 65123"/>
              <a:gd name="connsiteY24" fmla="*/ 61808 h 95630"/>
              <a:gd name="connsiteX25" fmla="*/ 48279 w 65123"/>
              <a:gd name="connsiteY25" fmla="*/ 68572 h 95630"/>
              <a:gd name="connsiteX26" fmla="*/ 47218 w 65123"/>
              <a:gd name="connsiteY26" fmla="*/ 70828 h 95630"/>
              <a:gd name="connsiteX27" fmla="*/ 50534 w 65123"/>
              <a:gd name="connsiteY27" fmla="*/ 74276 h 95630"/>
              <a:gd name="connsiteX28" fmla="*/ 51728 w 65123"/>
              <a:gd name="connsiteY28" fmla="*/ 76531 h 95630"/>
              <a:gd name="connsiteX29" fmla="*/ 49473 w 65123"/>
              <a:gd name="connsiteY29" fmla="*/ 78785 h 95630"/>
              <a:gd name="connsiteX30" fmla="*/ 65124 w 65123"/>
              <a:gd name="connsiteY30" fmla="*/ 94437 h 95630"/>
              <a:gd name="connsiteX31" fmla="*/ 63002 w 65123"/>
              <a:gd name="connsiteY31" fmla="*/ 93375 h 95630"/>
              <a:gd name="connsiteX32" fmla="*/ 55044 w 65123"/>
              <a:gd name="connsiteY32" fmla="*/ 95630 h 95630"/>
              <a:gd name="connsiteX33" fmla="*/ 51728 w 65123"/>
              <a:gd name="connsiteY33" fmla="*/ 93375 h 95630"/>
              <a:gd name="connsiteX34" fmla="*/ 47218 w 65123"/>
              <a:gd name="connsiteY34" fmla="*/ 90059 h 95630"/>
              <a:gd name="connsiteX35" fmla="*/ 41515 w 65123"/>
              <a:gd name="connsiteY35" fmla="*/ 86610 h 95630"/>
              <a:gd name="connsiteX36" fmla="*/ 37005 w 65123"/>
              <a:gd name="connsiteY36" fmla="*/ 82101 h 95630"/>
              <a:gd name="connsiteX37" fmla="*/ 31434 w 65123"/>
              <a:gd name="connsiteY37" fmla="*/ 81041 h 95630"/>
              <a:gd name="connsiteX38" fmla="*/ 26925 w 65123"/>
              <a:gd name="connsiteY38" fmla="*/ 78785 h 95630"/>
              <a:gd name="connsiteX39" fmla="*/ 21354 w 65123"/>
              <a:gd name="connsiteY39" fmla="*/ 76531 h 95630"/>
              <a:gd name="connsiteX40" fmla="*/ 17906 w 65123"/>
              <a:gd name="connsiteY40" fmla="*/ 74276 h 95630"/>
              <a:gd name="connsiteX41" fmla="*/ 12335 w 65123"/>
              <a:gd name="connsiteY41" fmla="*/ 72021 h 95630"/>
              <a:gd name="connsiteX42" fmla="*/ 4377 w 65123"/>
              <a:gd name="connsiteY42" fmla="*/ 68572 h 95630"/>
              <a:gd name="connsiteX43" fmla="*/ 3316 w 65123"/>
              <a:gd name="connsiteY43" fmla="*/ 66318 h 95630"/>
              <a:gd name="connsiteX44" fmla="*/ 2122 w 65123"/>
              <a:gd name="connsiteY44" fmla="*/ 61808 h 95630"/>
              <a:gd name="connsiteX45" fmla="*/ 0 w 65123"/>
              <a:gd name="connsiteY45" fmla="*/ 55044 h 95630"/>
              <a:gd name="connsiteX46" fmla="*/ 4377 w 65123"/>
              <a:gd name="connsiteY46" fmla="*/ 50667 h 95630"/>
              <a:gd name="connsiteX47" fmla="*/ 11141 w 65123"/>
              <a:gd name="connsiteY47" fmla="*/ 49473 h 95630"/>
              <a:gd name="connsiteX48" fmla="*/ 11141 w 65123"/>
              <a:gd name="connsiteY48" fmla="*/ 48412 h 95630"/>
              <a:gd name="connsiteX49" fmla="*/ 12335 w 65123"/>
              <a:gd name="connsiteY49" fmla="*/ 41648 h 95630"/>
              <a:gd name="connsiteX50" fmla="*/ 14590 w 65123"/>
              <a:gd name="connsiteY50" fmla="*/ 40454 h 95630"/>
              <a:gd name="connsiteX51" fmla="*/ 13396 w 65123"/>
              <a:gd name="connsiteY51" fmla="*/ 34883 h 95630"/>
              <a:gd name="connsiteX52" fmla="*/ 11141 w 65123"/>
              <a:gd name="connsiteY52" fmla="*/ 29180 h 95630"/>
              <a:gd name="connsiteX53" fmla="*/ 5571 w 65123"/>
              <a:gd name="connsiteY53" fmla="*/ 29180 h 95630"/>
              <a:gd name="connsiteX54" fmla="*/ 5571 w 65123"/>
              <a:gd name="connsiteY54" fmla="*/ 19099 h 95630"/>
              <a:gd name="connsiteX55" fmla="*/ 6632 w 65123"/>
              <a:gd name="connsiteY55" fmla="*/ 16845 h 95630"/>
              <a:gd name="connsiteX56" fmla="*/ 8887 w 65123"/>
              <a:gd name="connsiteY56" fmla="*/ 15784 h 95630"/>
              <a:gd name="connsiteX57" fmla="*/ 10080 w 65123"/>
              <a:gd name="connsiteY57" fmla="*/ 11274 h 95630"/>
              <a:gd name="connsiteX58" fmla="*/ 14590 w 65123"/>
              <a:gd name="connsiteY58" fmla="*/ 13529 h 95630"/>
              <a:gd name="connsiteX59" fmla="*/ 19099 w 65123"/>
              <a:gd name="connsiteY59" fmla="*/ 12335 h 95630"/>
              <a:gd name="connsiteX60" fmla="*/ 21354 w 65123"/>
              <a:gd name="connsiteY60" fmla="*/ 10080 h 95630"/>
              <a:gd name="connsiteX61" fmla="*/ 28119 w 65123"/>
              <a:gd name="connsiteY61" fmla="*/ 10080 h 95630"/>
              <a:gd name="connsiteX62" fmla="*/ 29180 w 65123"/>
              <a:gd name="connsiteY62" fmla="*/ 7826 h 95630"/>
              <a:gd name="connsiteX63" fmla="*/ 33689 w 65123"/>
              <a:gd name="connsiteY63" fmla="*/ 5570 h 95630"/>
              <a:gd name="connsiteX64" fmla="*/ 34883 w 65123"/>
              <a:gd name="connsiteY64" fmla="*/ 7826 h 95630"/>
              <a:gd name="connsiteX65" fmla="*/ 46024 w 65123"/>
              <a:gd name="connsiteY65" fmla="*/ 4510 h 95630"/>
              <a:gd name="connsiteX66" fmla="*/ 44963 w 65123"/>
              <a:gd name="connsiteY66" fmla="*/ 1061 h 95630"/>
              <a:gd name="connsiteX67" fmla="*/ 51728 w 65123"/>
              <a:gd name="connsiteY67" fmla="*/ 0 h 95630"/>
              <a:gd name="connsiteX68" fmla="*/ 58492 w 65123"/>
              <a:gd name="connsiteY68" fmla="*/ 0 h 9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123" h="95630">
                <a:moveTo>
                  <a:pt x="58492" y="0"/>
                </a:moveTo>
                <a:lnTo>
                  <a:pt x="60747" y="10080"/>
                </a:lnTo>
                <a:lnTo>
                  <a:pt x="63002" y="10080"/>
                </a:lnTo>
                <a:lnTo>
                  <a:pt x="63002" y="19099"/>
                </a:lnTo>
                <a:lnTo>
                  <a:pt x="60747" y="19099"/>
                </a:lnTo>
                <a:lnTo>
                  <a:pt x="58492" y="20294"/>
                </a:lnTo>
                <a:lnTo>
                  <a:pt x="56237" y="20294"/>
                </a:lnTo>
                <a:lnTo>
                  <a:pt x="55044" y="23609"/>
                </a:lnTo>
                <a:lnTo>
                  <a:pt x="55044" y="25864"/>
                </a:lnTo>
                <a:lnTo>
                  <a:pt x="53983" y="29180"/>
                </a:lnTo>
                <a:lnTo>
                  <a:pt x="55044" y="29180"/>
                </a:lnTo>
                <a:lnTo>
                  <a:pt x="53983" y="31434"/>
                </a:lnTo>
                <a:lnTo>
                  <a:pt x="48279" y="31434"/>
                </a:lnTo>
                <a:lnTo>
                  <a:pt x="48279" y="32629"/>
                </a:lnTo>
                <a:lnTo>
                  <a:pt x="49473" y="33690"/>
                </a:lnTo>
                <a:lnTo>
                  <a:pt x="44963" y="35944"/>
                </a:lnTo>
                <a:lnTo>
                  <a:pt x="46024" y="40454"/>
                </a:lnTo>
                <a:lnTo>
                  <a:pt x="47218" y="43902"/>
                </a:lnTo>
                <a:lnTo>
                  <a:pt x="46024" y="48412"/>
                </a:lnTo>
                <a:lnTo>
                  <a:pt x="46024" y="51728"/>
                </a:lnTo>
                <a:lnTo>
                  <a:pt x="42709" y="52921"/>
                </a:lnTo>
                <a:lnTo>
                  <a:pt x="44963" y="56237"/>
                </a:lnTo>
                <a:lnTo>
                  <a:pt x="48279" y="57298"/>
                </a:lnTo>
                <a:lnTo>
                  <a:pt x="49473" y="63002"/>
                </a:lnTo>
                <a:lnTo>
                  <a:pt x="44963" y="61808"/>
                </a:lnTo>
                <a:lnTo>
                  <a:pt x="48279" y="68572"/>
                </a:lnTo>
                <a:lnTo>
                  <a:pt x="47218" y="70828"/>
                </a:lnTo>
                <a:lnTo>
                  <a:pt x="50534" y="74276"/>
                </a:lnTo>
                <a:lnTo>
                  <a:pt x="51728" y="76531"/>
                </a:lnTo>
                <a:lnTo>
                  <a:pt x="49473" y="78785"/>
                </a:lnTo>
                <a:lnTo>
                  <a:pt x="65124" y="94437"/>
                </a:lnTo>
                <a:lnTo>
                  <a:pt x="63002" y="93375"/>
                </a:lnTo>
                <a:lnTo>
                  <a:pt x="55044" y="95630"/>
                </a:lnTo>
                <a:lnTo>
                  <a:pt x="51728" y="93375"/>
                </a:lnTo>
                <a:lnTo>
                  <a:pt x="47218" y="90059"/>
                </a:lnTo>
                <a:lnTo>
                  <a:pt x="41515" y="86610"/>
                </a:lnTo>
                <a:lnTo>
                  <a:pt x="37005" y="82101"/>
                </a:lnTo>
                <a:lnTo>
                  <a:pt x="31434" y="81041"/>
                </a:lnTo>
                <a:lnTo>
                  <a:pt x="26925" y="78785"/>
                </a:lnTo>
                <a:lnTo>
                  <a:pt x="21354" y="76531"/>
                </a:lnTo>
                <a:lnTo>
                  <a:pt x="17906" y="74276"/>
                </a:lnTo>
                <a:lnTo>
                  <a:pt x="12335" y="72021"/>
                </a:lnTo>
                <a:lnTo>
                  <a:pt x="4377" y="68572"/>
                </a:lnTo>
                <a:lnTo>
                  <a:pt x="3316" y="66318"/>
                </a:lnTo>
                <a:lnTo>
                  <a:pt x="2122" y="61808"/>
                </a:lnTo>
                <a:lnTo>
                  <a:pt x="0" y="55044"/>
                </a:lnTo>
                <a:lnTo>
                  <a:pt x="4377" y="50667"/>
                </a:lnTo>
                <a:lnTo>
                  <a:pt x="11141" y="49473"/>
                </a:lnTo>
                <a:lnTo>
                  <a:pt x="11141" y="48412"/>
                </a:lnTo>
                <a:lnTo>
                  <a:pt x="12335" y="41648"/>
                </a:lnTo>
                <a:lnTo>
                  <a:pt x="14590" y="40454"/>
                </a:lnTo>
                <a:lnTo>
                  <a:pt x="13396" y="34883"/>
                </a:lnTo>
                <a:lnTo>
                  <a:pt x="11141" y="29180"/>
                </a:lnTo>
                <a:lnTo>
                  <a:pt x="5571" y="29180"/>
                </a:lnTo>
                <a:lnTo>
                  <a:pt x="5571" y="19099"/>
                </a:lnTo>
                <a:lnTo>
                  <a:pt x="6632" y="16845"/>
                </a:lnTo>
                <a:lnTo>
                  <a:pt x="8887" y="15784"/>
                </a:lnTo>
                <a:lnTo>
                  <a:pt x="10080" y="11274"/>
                </a:lnTo>
                <a:lnTo>
                  <a:pt x="14590" y="13529"/>
                </a:lnTo>
                <a:lnTo>
                  <a:pt x="19099" y="12335"/>
                </a:lnTo>
                <a:lnTo>
                  <a:pt x="21354" y="10080"/>
                </a:lnTo>
                <a:lnTo>
                  <a:pt x="28119" y="10080"/>
                </a:lnTo>
                <a:lnTo>
                  <a:pt x="29180" y="7826"/>
                </a:lnTo>
                <a:lnTo>
                  <a:pt x="33689" y="5570"/>
                </a:lnTo>
                <a:lnTo>
                  <a:pt x="34883" y="7826"/>
                </a:lnTo>
                <a:lnTo>
                  <a:pt x="46024" y="4510"/>
                </a:lnTo>
                <a:lnTo>
                  <a:pt x="44963" y="1061"/>
                </a:lnTo>
                <a:lnTo>
                  <a:pt x="51728" y="0"/>
                </a:lnTo>
                <a:lnTo>
                  <a:pt x="58492" y="0"/>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196" name="Group 1195">
            <a:extLst>
              <a:ext uri="{FF2B5EF4-FFF2-40B4-BE49-F238E27FC236}">
                <a16:creationId xmlns:a16="http://schemas.microsoft.com/office/drawing/2014/main" id="{DB8E6C6E-D4AF-4136-0F5D-3F62F0F0E341}"/>
              </a:ext>
            </a:extLst>
          </p:cNvPr>
          <p:cNvGrpSpPr/>
          <p:nvPr/>
        </p:nvGrpSpPr>
        <p:grpSpPr>
          <a:xfrm>
            <a:off x="3035139" y="6186126"/>
            <a:ext cx="171582" cy="85971"/>
            <a:chOff x="2853962" y="13641005"/>
            <a:chExt cx="378275" cy="189535"/>
          </a:xfrm>
          <a:solidFill>
            <a:schemeClr val="bg1">
              <a:lumMod val="85000"/>
            </a:schemeClr>
          </a:solidFill>
        </p:grpSpPr>
        <p:sp>
          <p:nvSpPr>
            <p:cNvPr id="1197" name="Freeform: Shape 1196">
              <a:extLst>
                <a:ext uri="{FF2B5EF4-FFF2-40B4-BE49-F238E27FC236}">
                  <a16:creationId xmlns:a16="http://schemas.microsoft.com/office/drawing/2014/main" id="{0C96F1BE-B4D6-94EA-35A8-1DB54396ED88}"/>
                </a:ext>
              </a:extLst>
            </p:cNvPr>
            <p:cNvSpPr/>
            <p:nvPr/>
          </p:nvSpPr>
          <p:spPr>
            <a:xfrm>
              <a:off x="2853962" y="13717403"/>
              <a:ext cx="78652" cy="113137"/>
            </a:xfrm>
            <a:custGeom>
              <a:avLst/>
              <a:gdLst>
                <a:gd name="connsiteX0" fmla="*/ 75337 w 78652"/>
                <a:gd name="connsiteY0" fmla="*/ 33822 h 113137"/>
                <a:gd name="connsiteX1" fmla="*/ 78653 w 78652"/>
                <a:gd name="connsiteY1" fmla="*/ 27057 h 113137"/>
                <a:gd name="connsiteX2" fmla="*/ 78653 w 78652"/>
                <a:gd name="connsiteY2" fmla="*/ 22548 h 113137"/>
                <a:gd name="connsiteX3" fmla="*/ 75337 w 78652"/>
                <a:gd name="connsiteY3" fmla="*/ 16844 h 113137"/>
                <a:gd name="connsiteX4" fmla="*/ 74143 w 78652"/>
                <a:gd name="connsiteY4" fmla="*/ 10080 h 113137"/>
                <a:gd name="connsiteX5" fmla="*/ 69633 w 78652"/>
                <a:gd name="connsiteY5" fmla="*/ 6765 h 113137"/>
                <a:gd name="connsiteX6" fmla="*/ 64063 w 78652"/>
                <a:gd name="connsiteY6" fmla="*/ 3316 h 113137"/>
                <a:gd name="connsiteX7" fmla="*/ 63002 w 78652"/>
                <a:gd name="connsiteY7" fmla="*/ 11141 h 113137"/>
                <a:gd name="connsiteX8" fmla="*/ 58492 w 78652"/>
                <a:gd name="connsiteY8" fmla="*/ 8886 h 113137"/>
                <a:gd name="connsiteX9" fmla="*/ 52921 w 78652"/>
                <a:gd name="connsiteY9" fmla="*/ 3316 h 113137"/>
                <a:gd name="connsiteX10" fmla="*/ 48412 w 78652"/>
                <a:gd name="connsiteY10" fmla="*/ 0 h 113137"/>
                <a:gd name="connsiteX11" fmla="*/ 42841 w 78652"/>
                <a:gd name="connsiteY11" fmla="*/ 3316 h 113137"/>
                <a:gd name="connsiteX12" fmla="*/ 39525 w 78652"/>
                <a:gd name="connsiteY12" fmla="*/ 13396 h 113137"/>
                <a:gd name="connsiteX13" fmla="*/ 40586 w 78652"/>
                <a:gd name="connsiteY13" fmla="*/ 18967 h 113137"/>
                <a:gd name="connsiteX14" fmla="*/ 37138 w 78652"/>
                <a:gd name="connsiteY14" fmla="*/ 26792 h 113137"/>
                <a:gd name="connsiteX15" fmla="*/ 31567 w 78652"/>
                <a:gd name="connsiteY15" fmla="*/ 30240 h 113137"/>
                <a:gd name="connsiteX16" fmla="*/ 18038 w 78652"/>
                <a:gd name="connsiteY16" fmla="*/ 39259 h 113137"/>
                <a:gd name="connsiteX17" fmla="*/ 11274 w 78652"/>
                <a:gd name="connsiteY17" fmla="*/ 47085 h 113137"/>
                <a:gd name="connsiteX18" fmla="*/ 6764 w 78652"/>
                <a:gd name="connsiteY18" fmla="*/ 53850 h 113137"/>
                <a:gd name="connsiteX19" fmla="*/ 7825 w 78652"/>
                <a:gd name="connsiteY19" fmla="*/ 60614 h 113137"/>
                <a:gd name="connsiteX20" fmla="*/ 10080 w 78652"/>
                <a:gd name="connsiteY20" fmla="*/ 65124 h 113137"/>
                <a:gd name="connsiteX21" fmla="*/ 10080 w 78652"/>
                <a:gd name="connsiteY21" fmla="*/ 67379 h 113137"/>
                <a:gd name="connsiteX22" fmla="*/ 6764 w 78652"/>
                <a:gd name="connsiteY22" fmla="*/ 72949 h 113137"/>
                <a:gd name="connsiteX23" fmla="*/ 2255 w 78652"/>
                <a:gd name="connsiteY23" fmla="*/ 78520 h 113137"/>
                <a:gd name="connsiteX24" fmla="*/ 0 w 78652"/>
                <a:gd name="connsiteY24" fmla="*/ 81836 h 113137"/>
                <a:gd name="connsiteX25" fmla="*/ 1061 w 78652"/>
                <a:gd name="connsiteY25" fmla="*/ 87406 h 113137"/>
                <a:gd name="connsiteX26" fmla="*/ 5571 w 78652"/>
                <a:gd name="connsiteY26" fmla="*/ 89661 h 113137"/>
                <a:gd name="connsiteX27" fmla="*/ 5571 w 78652"/>
                <a:gd name="connsiteY27" fmla="*/ 94171 h 113137"/>
                <a:gd name="connsiteX28" fmla="*/ 6764 w 78652"/>
                <a:gd name="connsiteY28" fmla="*/ 96425 h 113137"/>
                <a:gd name="connsiteX29" fmla="*/ 6764 w 78652"/>
                <a:gd name="connsiteY29" fmla="*/ 98681 h 113137"/>
                <a:gd name="connsiteX30" fmla="*/ 11274 w 78652"/>
                <a:gd name="connsiteY30" fmla="*/ 101996 h 113137"/>
                <a:gd name="connsiteX31" fmla="*/ 23609 w 78652"/>
                <a:gd name="connsiteY31" fmla="*/ 105312 h 113137"/>
                <a:gd name="connsiteX32" fmla="*/ 22415 w 78652"/>
                <a:gd name="connsiteY32" fmla="*/ 107567 h 113137"/>
                <a:gd name="connsiteX33" fmla="*/ 27986 w 78652"/>
                <a:gd name="connsiteY33" fmla="*/ 112077 h 113137"/>
                <a:gd name="connsiteX34" fmla="*/ 35811 w 78652"/>
                <a:gd name="connsiteY34" fmla="*/ 73878 h 113137"/>
                <a:gd name="connsiteX35" fmla="*/ 40321 w 78652"/>
                <a:gd name="connsiteY35" fmla="*/ 75071 h 113137"/>
                <a:gd name="connsiteX36" fmla="*/ 44831 w 78652"/>
                <a:gd name="connsiteY36" fmla="*/ 78387 h 113137"/>
                <a:gd name="connsiteX37" fmla="*/ 44831 w 78652"/>
                <a:gd name="connsiteY37" fmla="*/ 80642 h 113137"/>
                <a:gd name="connsiteX38" fmla="*/ 40321 w 78652"/>
                <a:gd name="connsiteY38" fmla="*/ 81703 h 113137"/>
                <a:gd name="connsiteX39" fmla="*/ 33557 w 78652"/>
                <a:gd name="connsiteY39" fmla="*/ 82897 h 113137"/>
                <a:gd name="connsiteX40" fmla="*/ 32496 w 78652"/>
                <a:gd name="connsiteY40" fmla="*/ 85152 h 113137"/>
                <a:gd name="connsiteX41" fmla="*/ 30241 w 78652"/>
                <a:gd name="connsiteY41" fmla="*/ 88467 h 113137"/>
                <a:gd name="connsiteX42" fmla="*/ 29047 w 78652"/>
                <a:gd name="connsiteY42" fmla="*/ 94038 h 113137"/>
                <a:gd name="connsiteX43" fmla="*/ 30241 w 78652"/>
                <a:gd name="connsiteY43" fmla="*/ 96293 h 113137"/>
                <a:gd name="connsiteX44" fmla="*/ 30241 w 78652"/>
                <a:gd name="connsiteY44" fmla="*/ 98548 h 113137"/>
                <a:gd name="connsiteX45" fmla="*/ 32496 w 78652"/>
                <a:gd name="connsiteY45" fmla="*/ 103057 h 113137"/>
                <a:gd name="connsiteX46" fmla="*/ 38066 w 78652"/>
                <a:gd name="connsiteY46" fmla="*/ 106506 h 113137"/>
                <a:gd name="connsiteX47" fmla="*/ 40321 w 78652"/>
                <a:gd name="connsiteY47" fmla="*/ 107567 h 113137"/>
                <a:gd name="connsiteX48" fmla="*/ 41382 w 78652"/>
                <a:gd name="connsiteY48" fmla="*/ 112077 h 113137"/>
                <a:gd name="connsiteX49" fmla="*/ 48146 w 78652"/>
                <a:gd name="connsiteY49" fmla="*/ 113137 h 113137"/>
                <a:gd name="connsiteX50" fmla="*/ 52656 w 78652"/>
                <a:gd name="connsiteY50" fmla="*/ 109821 h 113137"/>
                <a:gd name="connsiteX51" fmla="*/ 51595 w 78652"/>
                <a:gd name="connsiteY51" fmla="*/ 103057 h 113137"/>
                <a:gd name="connsiteX52" fmla="*/ 51595 w 78652"/>
                <a:gd name="connsiteY52" fmla="*/ 92977 h 113137"/>
                <a:gd name="connsiteX53" fmla="*/ 54911 w 78652"/>
                <a:gd name="connsiteY53" fmla="*/ 91783 h 113137"/>
                <a:gd name="connsiteX54" fmla="*/ 58227 w 78652"/>
                <a:gd name="connsiteY54" fmla="*/ 87274 h 113137"/>
                <a:gd name="connsiteX55" fmla="*/ 59420 w 78652"/>
                <a:gd name="connsiteY55" fmla="*/ 85019 h 113137"/>
                <a:gd name="connsiteX56" fmla="*/ 60482 w 78652"/>
                <a:gd name="connsiteY56" fmla="*/ 88335 h 113137"/>
                <a:gd name="connsiteX57" fmla="*/ 60482 w 78652"/>
                <a:gd name="connsiteY57" fmla="*/ 85019 h 113137"/>
                <a:gd name="connsiteX58" fmla="*/ 63797 w 78652"/>
                <a:gd name="connsiteY58" fmla="*/ 82764 h 113137"/>
                <a:gd name="connsiteX59" fmla="*/ 67246 w 78652"/>
                <a:gd name="connsiteY59" fmla="*/ 81570 h 113137"/>
                <a:gd name="connsiteX60" fmla="*/ 67246 w 78652"/>
                <a:gd name="connsiteY60" fmla="*/ 73745 h 113137"/>
                <a:gd name="connsiteX61" fmla="*/ 48146 w 78652"/>
                <a:gd name="connsiteY61" fmla="*/ 71491 h 113137"/>
                <a:gd name="connsiteX62" fmla="*/ 50401 w 78652"/>
                <a:gd name="connsiteY62" fmla="*/ 69235 h 113137"/>
                <a:gd name="connsiteX63" fmla="*/ 55972 w 78652"/>
                <a:gd name="connsiteY63" fmla="*/ 66981 h 113137"/>
                <a:gd name="connsiteX64" fmla="*/ 55972 w 78652"/>
                <a:gd name="connsiteY64" fmla="*/ 63532 h 113137"/>
                <a:gd name="connsiteX65" fmla="*/ 60482 w 78652"/>
                <a:gd name="connsiteY65" fmla="*/ 60216 h 113137"/>
                <a:gd name="connsiteX66" fmla="*/ 61543 w 78652"/>
                <a:gd name="connsiteY66" fmla="*/ 53452 h 113137"/>
                <a:gd name="connsiteX67" fmla="*/ 68307 w 78652"/>
                <a:gd name="connsiteY67" fmla="*/ 46687 h 113137"/>
                <a:gd name="connsiteX68" fmla="*/ 69368 w 78652"/>
                <a:gd name="connsiteY68" fmla="*/ 39923 h 113137"/>
                <a:gd name="connsiteX69" fmla="*/ 71623 w 78652"/>
                <a:gd name="connsiteY69" fmla="*/ 39923 h 113137"/>
                <a:gd name="connsiteX70" fmla="*/ 76132 w 78652"/>
                <a:gd name="connsiteY70" fmla="*/ 36607 h 113137"/>
                <a:gd name="connsiteX71" fmla="*/ 75072 w 78652"/>
                <a:gd name="connsiteY71" fmla="*/ 33292 h 1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8652" h="113137">
                  <a:moveTo>
                    <a:pt x="75337" y="33822"/>
                  </a:moveTo>
                  <a:lnTo>
                    <a:pt x="78653" y="27057"/>
                  </a:lnTo>
                  <a:lnTo>
                    <a:pt x="78653" y="22548"/>
                  </a:lnTo>
                  <a:lnTo>
                    <a:pt x="75337" y="16844"/>
                  </a:lnTo>
                  <a:lnTo>
                    <a:pt x="74143" y="10080"/>
                  </a:lnTo>
                  <a:lnTo>
                    <a:pt x="69633" y="6765"/>
                  </a:lnTo>
                  <a:lnTo>
                    <a:pt x="64063" y="3316"/>
                  </a:lnTo>
                  <a:lnTo>
                    <a:pt x="63002" y="11141"/>
                  </a:lnTo>
                  <a:lnTo>
                    <a:pt x="58492" y="8886"/>
                  </a:lnTo>
                  <a:lnTo>
                    <a:pt x="52921" y="3316"/>
                  </a:lnTo>
                  <a:lnTo>
                    <a:pt x="48412" y="0"/>
                  </a:lnTo>
                  <a:lnTo>
                    <a:pt x="42841" y="3316"/>
                  </a:lnTo>
                  <a:lnTo>
                    <a:pt x="39525" y="13396"/>
                  </a:lnTo>
                  <a:lnTo>
                    <a:pt x="40586" y="18967"/>
                  </a:lnTo>
                  <a:lnTo>
                    <a:pt x="37138" y="26792"/>
                  </a:lnTo>
                  <a:lnTo>
                    <a:pt x="31567" y="30240"/>
                  </a:lnTo>
                  <a:lnTo>
                    <a:pt x="18038" y="39259"/>
                  </a:lnTo>
                  <a:lnTo>
                    <a:pt x="11274" y="47085"/>
                  </a:lnTo>
                  <a:lnTo>
                    <a:pt x="6764" y="53850"/>
                  </a:lnTo>
                  <a:lnTo>
                    <a:pt x="7825" y="60614"/>
                  </a:lnTo>
                  <a:lnTo>
                    <a:pt x="10080" y="65124"/>
                  </a:lnTo>
                  <a:lnTo>
                    <a:pt x="10080" y="67379"/>
                  </a:lnTo>
                  <a:lnTo>
                    <a:pt x="6764" y="72949"/>
                  </a:lnTo>
                  <a:lnTo>
                    <a:pt x="2255" y="78520"/>
                  </a:lnTo>
                  <a:lnTo>
                    <a:pt x="0" y="81836"/>
                  </a:lnTo>
                  <a:lnTo>
                    <a:pt x="1061" y="87406"/>
                  </a:lnTo>
                  <a:lnTo>
                    <a:pt x="5571" y="89661"/>
                  </a:lnTo>
                  <a:lnTo>
                    <a:pt x="5571" y="94171"/>
                  </a:lnTo>
                  <a:lnTo>
                    <a:pt x="6764" y="96425"/>
                  </a:lnTo>
                  <a:lnTo>
                    <a:pt x="6764" y="98681"/>
                  </a:lnTo>
                  <a:lnTo>
                    <a:pt x="11274" y="101996"/>
                  </a:lnTo>
                  <a:lnTo>
                    <a:pt x="23609" y="105312"/>
                  </a:lnTo>
                  <a:lnTo>
                    <a:pt x="22415" y="107567"/>
                  </a:lnTo>
                  <a:lnTo>
                    <a:pt x="27986" y="112077"/>
                  </a:lnTo>
                  <a:cubicBezTo>
                    <a:pt x="22415" y="95629"/>
                    <a:pt x="24935" y="86743"/>
                    <a:pt x="35811" y="73878"/>
                  </a:cubicBezTo>
                  <a:lnTo>
                    <a:pt x="40321" y="75071"/>
                  </a:lnTo>
                  <a:lnTo>
                    <a:pt x="44831" y="78387"/>
                  </a:lnTo>
                  <a:lnTo>
                    <a:pt x="44831" y="80642"/>
                  </a:lnTo>
                  <a:lnTo>
                    <a:pt x="40321" y="81703"/>
                  </a:lnTo>
                  <a:lnTo>
                    <a:pt x="33557" y="82897"/>
                  </a:lnTo>
                  <a:lnTo>
                    <a:pt x="32496" y="85152"/>
                  </a:lnTo>
                  <a:lnTo>
                    <a:pt x="30241" y="88467"/>
                  </a:lnTo>
                  <a:lnTo>
                    <a:pt x="29047" y="94038"/>
                  </a:lnTo>
                  <a:lnTo>
                    <a:pt x="30241" y="96293"/>
                  </a:lnTo>
                  <a:lnTo>
                    <a:pt x="30241" y="98548"/>
                  </a:lnTo>
                  <a:lnTo>
                    <a:pt x="32496" y="103057"/>
                  </a:lnTo>
                  <a:lnTo>
                    <a:pt x="38066" y="106506"/>
                  </a:lnTo>
                  <a:lnTo>
                    <a:pt x="40321" y="107567"/>
                  </a:lnTo>
                  <a:lnTo>
                    <a:pt x="41382" y="112077"/>
                  </a:lnTo>
                  <a:lnTo>
                    <a:pt x="48146" y="113137"/>
                  </a:lnTo>
                  <a:lnTo>
                    <a:pt x="52656" y="109821"/>
                  </a:lnTo>
                  <a:lnTo>
                    <a:pt x="51595" y="103057"/>
                  </a:lnTo>
                  <a:lnTo>
                    <a:pt x="51595" y="92977"/>
                  </a:lnTo>
                  <a:lnTo>
                    <a:pt x="54911" y="91783"/>
                  </a:lnTo>
                  <a:lnTo>
                    <a:pt x="58227" y="87274"/>
                  </a:lnTo>
                  <a:lnTo>
                    <a:pt x="59420" y="85019"/>
                  </a:lnTo>
                  <a:lnTo>
                    <a:pt x="60482" y="88335"/>
                  </a:lnTo>
                  <a:lnTo>
                    <a:pt x="60482" y="85019"/>
                  </a:lnTo>
                  <a:lnTo>
                    <a:pt x="63797" y="82764"/>
                  </a:lnTo>
                  <a:lnTo>
                    <a:pt x="67246" y="81570"/>
                  </a:lnTo>
                  <a:lnTo>
                    <a:pt x="67246" y="73745"/>
                  </a:lnTo>
                  <a:cubicBezTo>
                    <a:pt x="62604" y="76398"/>
                    <a:pt x="52789" y="72154"/>
                    <a:pt x="48146" y="71491"/>
                  </a:cubicBezTo>
                  <a:lnTo>
                    <a:pt x="50401" y="69235"/>
                  </a:lnTo>
                  <a:lnTo>
                    <a:pt x="55972" y="66981"/>
                  </a:lnTo>
                  <a:lnTo>
                    <a:pt x="55972" y="63532"/>
                  </a:lnTo>
                  <a:lnTo>
                    <a:pt x="60482" y="60216"/>
                  </a:lnTo>
                  <a:lnTo>
                    <a:pt x="61543" y="53452"/>
                  </a:lnTo>
                  <a:lnTo>
                    <a:pt x="68307" y="46687"/>
                  </a:lnTo>
                  <a:lnTo>
                    <a:pt x="69368" y="39923"/>
                  </a:lnTo>
                  <a:lnTo>
                    <a:pt x="71623" y="39923"/>
                  </a:lnTo>
                  <a:lnTo>
                    <a:pt x="76132" y="36607"/>
                  </a:lnTo>
                  <a:lnTo>
                    <a:pt x="75072" y="33292"/>
                  </a:lnTo>
                  <a:close/>
                </a:path>
              </a:pathLst>
            </a:custGeom>
            <a:grpFill/>
            <a:ln w="13251" cap="flat">
              <a:noFill/>
              <a:prstDash val="solid"/>
              <a:miter/>
            </a:ln>
          </p:spPr>
          <p:txBody>
            <a:bodyPr rtlCol="0" anchor="ctr"/>
            <a:lstStyle/>
            <a:p>
              <a:endParaRPr lang="en-FI" sz="816"/>
            </a:p>
          </p:txBody>
        </p:sp>
        <p:sp>
          <p:nvSpPr>
            <p:cNvPr id="1198" name="Freeform: Shape 1197">
              <a:extLst>
                <a:ext uri="{FF2B5EF4-FFF2-40B4-BE49-F238E27FC236}">
                  <a16:creationId xmlns:a16="http://schemas.microsoft.com/office/drawing/2014/main" id="{850D133D-B85B-17B7-1727-C77AFF7A870C}"/>
                </a:ext>
              </a:extLst>
            </p:cNvPr>
            <p:cNvSpPr/>
            <p:nvPr/>
          </p:nvSpPr>
          <p:spPr>
            <a:xfrm>
              <a:off x="2929228" y="13641005"/>
              <a:ext cx="303009" cy="183964"/>
            </a:xfrm>
            <a:custGeom>
              <a:avLst/>
              <a:gdLst>
                <a:gd name="connsiteX0" fmla="*/ 295980 w 303009"/>
                <a:gd name="connsiteY0" fmla="*/ 17905 h 183964"/>
                <a:gd name="connsiteX1" fmla="*/ 298235 w 303009"/>
                <a:gd name="connsiteY1" fmla="*/ 17905 h 183964"/>
                <a:gd name="connsiteX2" fmla="*/ 299296 w 303009"/>
                <a:gd name="connsiteY2" fmla="*/ 21221 h 183964"/>
                <a:gd name="connsiteX3" fmla="*/ 300489 w 303009"/>
                <a:gd name="connsiteY3" fmla="*/ 23477 h 183964"/>
                <a:gd name="connsiteX4" fmla="*/ 302744 w 303009"/>
                <a:gd name="connsiteY4" fmla="*/ 22415 h 183964"/>
                <a:gd name="connsiteX5" fmla="*/ 301683 w 303009"/>
                <a:gd name="connsiteY5" fmla="*/ 18967 h 183964"/>
                <a:gd name="connsiteX6" fmla="*/ 299428 w 303009"/>
                <a:gd name="connsiteY6" fmla="*/ 17905 h 183964"/>
                <a:gd name="connsiteX7" fmla="*/ 299428 w 303009"/>
                <a:gd name="connsiteY7" fmla="*/ 11142 h 183964"/>
                <a:gd name="connsiteX8" fmla="*/ 300622 w 303009"/>
                <a:gd name="connsiteY8" fmla="*/ 10080 h 183964"/>
                <a:gd name="connsiteX9" fmla="*/ 299428 w 303009"/>
                <a:gd name="connsiteY9" fmla="*/ 7826 h 183964"/>
                <a:gd name="connsiteX10" fmla="*/ 296112 w 303009"/>
                <a:gd name="connsiteY10" fmla="*/ 7826 h 183964"/>
                <a:gd name="connsiteX11" fmla="*/ 295051 w 303009"/>
                <a:gd name="connsiteY11" fmla="*/ 8886 h 183964"/>
                <a:gd name="connsiteX12" fmla="*/ 292797 w 303009"/>
                <a:gd name="connsiteY12" fmla="*/ 7826 h 183964"/>
                <a:gd name="connsiteX13" fmla="*/ 293990 w 303009"/>
                <a:gd name="connsiteY13" fmla="*/ 6765 h 183964"/>
                <a:gd name="connsiteX14" fmla="*/ 293990 w 303009"/>
                <a:gd name="connsiteY14" fmla="*/ 7826 h 183964"/>
                <a:gd name="connsiteX15" fmla="*/ 296245 w 303009"/>
                <a:gd name="connsiteY15" fmla="*/ 5570 h 183964"/>
                <a:gd name="connsiteX16" fmla="*/ 298500 w 303009"/>
                <a:gd name="connsiteY16" fmla="*/ 4510 h 183964"/>
                <a:gd name="connsiteX17" fmla="*/ 300755 w 303009"/>
                <a:gd name="connsiteY17" fmla="*/ 5570 h 183964"/>
                <a:gd name="connsiteX18" fmla="*/ 303010 w 303009"/>
                <a:gd name="connsiteY18" fmla="*/ 4510 h 183964"/>
                <a:gd name="connsiteX19" fmla="*/ 298500 w 303009"/>
                <a:gd name="connsiteY19" fmla="*/ 0 h 183964"/>
                <a:gd name="connsiteX20" fmla="*/ 290674 w 303009"/>
                <a:gd name="connsiteY20" fmla="*/ 9019 h 183964"/>
                <a:gd name="connsiteX21" fmla="*/ 292929 w 303009"/>
                <a:gd name="connsiteY21" fmla="*/ 11274 h 183964"/>
                <a:gd name="connsiteX22" fmla="*/ 292929 w 303009"/>
                <a:gd name="connsiteY22" fmla="*/ 12468 h 183964"/>
                <a:gd name="connsiteX23" fmla="*/ 294123 w 303009"/>
                <a:gd name="connsiteY23" fmla="*/ 14722 h 183964"/>
                <a:gd name="connsiteX24" fmla="*/ 292929 w 303009"/>
                <a:gd name="connsiteY24" fmla="*/ 16977 h 183964"/>
                <a:gd name="connsiteX25" fmla="*/ 287359 w 303009"/>
                <a:gd name="connsiteY25" fmla="*/ 16977 h 183964"/>
                <a:gd name="connsiteX26" fmla="*/ 286297 w 303009"/>
                <a:gd name="connsiteY26" fmla="*/ 14722 h 183964"/>
                <a:gd name="connsiteX27" fmla="*/ 279533 w 303009"/>
                <a:gd name="connsiteY27" fmla="*/ 22548 h 183964"/>
                <a:gd name="connsiteX28" fmla="*/ 275024 w 303009"/>
                <a:gd name="connsiteY28" fmla="*/ 25864 h 183964"/>
                <a:gd name="connsiteX29" fmla="*/ 272769 w 303009"/>
                <a:gd name="connsiteY29" fmla="*/ 28119 h 183964"/>
                <a:gd name="connsiteX30" fmla="*/ 276084 w 303009"/>
                <a:gd name="connsiteY30" fmla="*/ 29180 h 183964"/>
                <a:gd name="connsiteX31" fmla="*/ 275024 w 303009"/>
                <a:gd name="connsiteY31" fmla="*/ 30373 h 183964"/>
                <a:gd name="connsiteX32" fmla="*/ 271575 w 303009"/>
                <a:gd name="connsiteY32" fmla="*/ 30373 h 183964"/>
                <a:gd name="connsiteX33" fmla="*/ 269320 w 303009"/>
                <a:gd name="connsiteY33" fmla="*/ 29180 h 183964"/>
                <a:gd name="connsiteX34" fmla="*/ 266004 w 303009"/>
                <a:gd name="connsiteY34" fmla="*/ 31434 h 183964"/>
                <a:gd name="connsiteX35" fmla="*/ 267065 w 303009"/>
                <a:gd name="connsiteY35" fmla="*/ 34883 h 183964"/>
                <a:gd name="connsiteX36" fmla="*/ 263617 w 303009"/>
                <a:gd name="connsiteY36" fmla="*/ 34883 h 183964"/>
                <a:gd name="connsiteX37" fmla="*/ 262556 w 303009"/>
                <a:gd name="connsiteY37" fmla="*/ 33689 h 183964"/>
                <a:gd name="connsiteX38" fmla="*/ 250221 w 303009"/>
                <a:gd name="connsiteY38" fmla="*/ 41515 h 183964"/>
                <a:gd name="connsiteX39" fmla="*/ 243456 w 303009"/>
                <a:gd name="connsiteY39" fmla="*/ 42708 h 183964"/>
                <a:gd name="connsiteX40" fmla="*/ 233376 w 303009"/>
                <a:gd name="connsiteY40" fmla="*/ 46024 h 183964"/>
                <a:gd name="connsiteX41" fmla="*/ 222102 w 303009"/>
                <a:gd name="connsiteY41" fmla="*/ 53850 h 183964"/>
                <a:gd name="connsiteX42" fmla="*/ 219847 w 303009"/>
                <a:gd name="connsiteY42" fmla="*/ 52789 h 183964"/>
                <a:gd name="connsiteX43" fmla="*/ 218786 w 303009"/>
                <a:gd name="connsiteY43" fmla="*/ 52789 h 183964"/>
                <a:gd name="connsiteX44" fmla="*/ 216531 w 303009"/>
                <a:gd name="connsiteY44" fmla="*/ 53850 h 183964"/>
                <a:gd name="connsiteX45" fmla="*/ 218786 w 303009"/>
                <a:gd name="connsiteY45" fmla="*/ 56104 h 183964"/>
                <a:gd name="connsiteX46" fmla="*/ 215338 w 303009"/>
                <a:gd name="connsiteY46" fmla="*/ 58360 h 183964"/>
                <a:gd name="connsiteX47" fmla="*/ 214277 w 303009"/>
                <a:gd name="connsiteY47" fmla="*/ 56104 h 183964"/>
                <a:gd name="connsiteX48" fmla="*/ 214277 w 303009"/>
                <a:gd name="connsiteY48" fmla="*/ 49340 h 183964"/>
                <a:gd name="connsiteX49" fmla="*/ 212022 w 303009"/>
                <a:gd name="connsiteY49" fmla="*/ 48279 h 183964"/>
                <a:gd name="connsiteX50" fmla="*/ 210961 w 303009"/>
                <a:gd name="connsiteY50" fmla="*/ 51595 h 183964"/>
                <a:gd name="connsiteX51" fmla="*/ 207512 w 303009"/>
                <a:gd name="connsiteY51" fmla="*/ 55044 h 183964"/>
                <a:gd name="connsiteX52" fmla="*/ 201941 w 303009"/>
                <a:gd name="connsiteY52" fmla="*/ 55044 h 183964"/>
                <a:gd name="connsiteX53" fmla="*/ 198493 w 303009"/>
                <a:gd name="connsiteY53" fmla="*/ 57298 h 183964"/>
                <a:gd name="connsiteX54" fmla="*/ 197432 w 303009"/>
                <a:gd name="connsiteY54" fmla="*/ 63002 h 183964"/>
                <a:gd name="connsiteX55" fmla="*/ 197432 w 303009"/>
                <a:gd name="connsiteY55" fmla="*/ 65256 h 183964"/>
                <a:gd name="connsiteX56" fmla="*/ 195177 w 303009"/>
                <a:gd name="connsiteY56" fmla="*/ 66450 h 183964"/>
                <a:gd name="connsiteX57" fmla="*/ 192922 w 303009"/>
                <a:gd name="connsiteY57" fmla="*/ 64196 h 183964"/>
                <a:gd name="connsiteX58" fmla="*/ 178332 w 303009"/>
                <a:gd name="connsiteY58" fmla="*/ 70959 h 183964"/>
                <a:gd name="connsiteX59" fmla="*/ 179394 w 303009"/>
                <a:gd name="connsiteY59" fmla="*/ 73215 h 183964"/>
                <a:gd name="connsiteX60" fmla="*/ 183903 w 303009"/>
                <a:gd name="connsiteY60" fmla="*/ 72021 h 183964"/>
                <a:gd name="connsiteX61" fmla="*/ 186158 w 303009"/>
                <a:gd name="connsiteY61" fmla="*/ 74275 h 183964"/>
                <a:gd name="connsiteX62" fmla="*/ 185097 w 303009"/>
                <a:gd name="connsiteY62" fmla="*/ 75337 h 183964"/>
                <a:gd name="connsiteX63" fmla="*/ 180587 w 303009"/>
                <a:gd name="connsiteY63" fmla="*/ 76531 h 183964"/>
                <a:gd name="connsiteX64" fmla="*/ 175017 w 303009"/>
                <a:gd name="connsiteY64" fmla="*/ 77591 h 183964"/>
                <a:gd name="connsiteX65" fmla="*/ 170507 w 303009"/>
                <a:gd name="connsiteY65" fmla="*/ 66318 h 183964"/>
                <a:gd name="connsiteX66" fmla="*/ 172762 w 303009"/>
                <a:gd name="connsiteY66" fmla="*/ 65124 h 183964"/>
                <a:gd name="connsiteX67" fmla="*/ 172762 w 303009"/>
                <a:gd name="connsiteY67" fmla="*/ 62869 h 183964"/>
                <a:gd name="connsiteX68" fmla="*/ 176078 w 303009"/>
                <a:gd name="connsiteY68" fmla="*/ 60614 h 183964"/>
                <a:gd name="connsiteX69" fmla="*/ 172762 w 303009"/>
                <a:gd name="connsiteY69" fmla="*/ 57166 h 183964"/>
                <a:gd name="connsiteX70" fmla="*/ 170507 w 303009"/>
                <a:gd name="connsiteY70" fmla="*/ 59420 h 183964"/>
                <a:gd name="connsiteX71" fmla="*/ 167059 w 303009"/>
                <a:gd name="connsiteY71" fmla="*/ 59420 h 183964"/>
                <a:gd name="connsiteX72" fmla="*/ 165997 w 303009"/>
                <a:gd name="connsiteY72" fmla="*/ 56104 h 183964"/>
                <a:gd name="connsiteX73" fmla="*/ 162549 w 303009"/>
                <a:gd name="connsiteY73" fmla="*/ 55044 h 183964"/>
                <a:gd name="connsiteX74" fmla="*/ 152469 w 303009"/>
                <a:gd name="connsiteY74" fmla="*/ 59553 h 183964"/>
                <a:gd name="connsiteX75" fmla="*/ 152469 w 303009"/>
                <a:gd name="connsiteY75" fmla="*/ 37005 h 183964"/>
                <a:gd name="connsiteX76" fmla="*/ 153662 w 303009"/>
                <a:gd name="connsiteY76" fmla="*/ 37005 h 183964"/>
                <a:gd name="connsiteX77" fmla="*/ 153662 w 303009"/>
                <a:gd name="connsiteY77" fmla="*/ 32496 h 183964"/>
                <a:gd name="connsiteX78" fmla="*/ 152469 w 303009"/>
                <a:gd name="connsiteY78" fmla="*/ 32496 h 183964"/>
                <a:gd name="connsiteX79" fmla="*/ 151275 w 303009"/>
                <a:gd name="connsiteY79" fmla="*/ 27986 h 183964"/>
                <a:gd name="connsiteX80" fmla="*/ 151275 w 303009"/>
                <a:gd name="connsiteY80" fmla="*/ 22415 h 183964"/>
                <a:gd name="connsiteX81" fmla="*/ 149020 w 303009"/>
                <a:gd name="connsiteY81" fmla="*/ 22415 h 183964"/>
                <a:gd name="connsiteX82" fmla="*/ 143317 w 303009"/>
                <a:gd name="connsiteY82" fmla="*/ 15651 h 183964"/>
                <a:gd name="connsiteX83" fmla="*/ 142256 w 303009"/>
                <a:gd name="connsiteY83" fmla="*/ 13396 h 183964"/>
                <a:gd name="connsiteX84" fmla="*/ 141195 w 303009"/>
                <a:gd name="connsiteY84" fmla="*/ 13396 h 183964"/>
                <a:gd name="connsiteX85" fmla="*/ 138940 w 303009"/>
                <a:gd name="connsiteY85" fmla="*/ 6632 h 183964"/>
                <a:gd name="connsiteX86" fmla="*/ 137879 w 303009"/>
                <a:gd name="connsiteY86" fmla="*/ 6632 h 183964"/>
                <a:gd name="connsiteX87" fmla="*/ 134430 w 303009"/>
                <a:gd name="connsiteY87" fmla="*/ 9948 h 183964"/>
                <a:gd name="connsiteX88" fmla="*/ 130982 w 303009"/>
                <a:gd name="connsiteY88" fmla="*/ 6632 h 183964"/>
                <a:gd name="connsiteX89" fmla="*/ 128727 w 303009"/>
                <a:gd name="connsiteY89" fmla="*/ 11142 h 183964"/>
                <a:gd name="connsiteX90" fmla="*/ 127533 w 303009"/>
                <a:gd name="connsiteY90" fmla="*/ 11142 h 183964"/>
                <a:gd name="connsiteX91" fmla="*/ 126472 w 303009"/>
                <a:gd name="connsiteY91" fmla="*/ 10080 h 183964"/>
                <a:gd name="connsiteX92" fmla="*/ 124217 w 303009"/>
                <a:gd name="connsiteY92" fmla="*/ 12335 h 183964"/>
                <a:gd name="connsiteX93" fmla="*/ 124217 w 303009"/>
                <a:gd name="connsiteY93" fmla="*/ 13396 h 183964"/>
                <a:gd name="connsiteX94" fmla="*/ 123024 w 303009"/>
                <a:gd name="connsiteY94" fmla="*/ 12335 h 183964"/>
                <a:gd name="connsiteX95" fmla="*/ 117453 w 303009"/>
                <a:gd name="connsiteY95" fmla="*/ 14590 h 183964"/>
                <a:gd name="connsiteX96" fmla="*/ 116259 w 303009"/>
                <a:gd name="connsiteY96" fmla="*/ 13396 h 183964"/>
                <a:gd name="connsiteX97" fmla="*/ 117453 w 303009"/>
                <a:gd name="connsiteY97" fmla="*/ 11142 h 183964"/>
                <a:gd name="connsiteX98" fmla="*/ 118514 w 303009"/>
                <a:gd name="connsiteY98" fmla="*/ 8886 h 183964"/>
                <a:gd name="connsiteX99" fmla="*/ 120769 w 303009"/>
                <a:gd name="connsiteY99" fmla="*/ 8886 h 183964"/>
                <a:gd name="connsiteX100" fmla="*/ 120769 w 303009"/>
                <a:gd name="connsiteY100" fmla="*/ 7826 h 183964"/>
                <a:gd name="connsiteX101" fmla="*/ 121830 w 303009"/>
                <a:gd name="connsiteY101" fmla="*/ 7826 h 183964"/>
                <a:gd name="connsiteX102" fmla="*/ 118514 w 303009"/>
                <a:gd name="connsiteY102" fmla="*/ 5570 h 183964"/>
                <a:gd name="connsiteX103" fmla="*/ 117453 w 303009"/>
                <a:gd name="connsiteY103" fmla="*/ 6765 h 183964"/>
                <a:gd name="connsiteX104" fmla="*/ 116259 w 303009"/>
                <a:gd name="connsiteY104" fmla="*/ 5570 h 183964"/>
                <a:gd name="connsiteX105" fmla="*/ 115065 w 303009"/>
                <a:gd name="connsiteY105" fmla="*/ 7826 h 183964"/>
                <a:gd name="connsiteX106" fmla="*/ 111750 w 303009"/>
                <a:gd name="connsiteY106" fmla="*/ 7826 h 183964"/>
                <a:gd name="connsiteX107" fmla="*/ 100476 w 303009"/>
                <a:gd name="connsiteY107" fmla="*/ 17905 h 183964"/>
                <a:gd name="connsiteX108" fmla="*/ 95966 w 303009"/>
                <a:gd name="connsiteY108" fmla="*/ 18967 h 183964"/>
                <a:gd name="connsiteX109" fmla="*/ 94772 w 303009"/>
                <a:gd name="connsiteY109" fmla="*/ 27986 h 183964"/>
                <a:gd name="connsiteX110" fmla="*/ 93711 w 303009"/>
                <a:gd name="connsiteY110" fmla="*/ 30240 h 183964"/>
                <a:gd name="connsiteX111" fmla="*/ 86947 w 303009"/>
                <a:gd name="connsiteY111" fmla="*/ 30240 h 183964"/>
                <a:gd name="connsiteX112" fmla="*/ 85886 w 303009"/>
                <a:gd name="connsiteY112" fmla="*/ 27986 h 183964"/>
                <a:gd name="connsiteX113" fmla="*/ 83631 w 303009"/>
                <a:gd name="connsiteY113" fmla="*/ 29047 h 183964"/>
                <a:gd name="connsiteX114" fmla="*/ 83631 w 303009"/>
                <a:gd name="connsiteY114" fmla="*/ 31302 h 183964"/>
                <a:gd name="connsiteX115" fmla="*/ 75805 w 303009"/>
                <a:gd name="connsiteY115" fmla="*/ 33556 h 183964"/>
                <a:gd name="connsiteX116" fmla="*/ 72490 w 303009"/>
                <a:gd name="connsiteY116" fmla="*/ 34750 h 183964"/>
                <a:gd name="connsiteX117" fmla="*/ 69174 w 303009"/>
                <a:gd name="connsiteY117" fmla="*/ 30240 h 183964"/>
                <a:gd name="connsiteX118" fmla="*/ 67980 w 303009"/>
                <a:gd name="connsiteY118" fmla="*/ 30240 h 183964"/>
                <a:gd name="connsiteX119" fmla="*/ 64664 w 303009"/>
                <a:gd name="connsiteY119" fmla="*/ 25731 h 183964"/>
                <a:gd name="connsiteX120" fmla="*/ 63470 w 303009"/>
                <a:gd name="connsiteY120" fmla="*/ 25731 h 183964"/>
                <a:gd name="connsiteX121" fmla="*/ 66786 w 303009"/>
                <a:gd name="connsiteY121" fmla="*/ 30240 h 183964"/>
                <a:gd name="connsiteX122" fmla="*/ 64531 w 303009"/>
                <a:gd name="connsiteY122" fmla="*/ 33556 h 183964"/>
                <a:gd name="connsiteX123" fmla="*/ 66786 w 303009"/>
                <a:gd name="connsiteY123" fmla="*/ 34750 h 183964"/>
                <a:gd name="connsiteX124" fmla="*/ 66786 w 303009"/>
                <a:gd name="connsiteY124" fmla="*/ 41515 h 183964"/>
                <a:gd name="connsiteX125" fmla="*/ 63470 w 303009"/>
                <a:gd name="connsiteY125" fmla="*/ 46024 h 183964"/>
                <a:gd name="connsiteX126" fmla="*/ 60154 w 303009"/>
                <a:gd name="connsiteY126" fmla="*/ 44964 h 183964"/>
                <a:gd name="connsiteX127" fmla="*/ 60154 w 303009"/>
                <a:gd name="connsiteY127" fmla="*/ 38199 h 183964"/>
                <a:gd name="connsiteX128" fmla="*/ 57900 w 303009"/>
                <a:gd name="connsiteY128" fmla="*/ 39260 h 183964"/>
                <a:gd name="connsiteX129" fmla="*/ 57900 w 303009"/>
                <a:gd name="connsiteY129" fmla="*/ 37005 h 183964"/>
                <a:gd name="connsiteX130" fmla="*/ 47819 w 303009"/>
                <a:gd name="connsiteY130" fmla="*/ 38199 h 183964"/>
                <a:gd name="connsiteX131" fmla="*/ 46626 w 303009"/>
                <a:gd name="connsiteY131" fmla="*/ 37005 h 183964"/>
                <a:gd name="connsiteX132" fmla="*/ 28587 w 303009"/>
                <a:gd name="connsiteY132" fmla="*/ 29180 h 183964"/>
                <a:gd name="connsiteX133" fmla="*/ 25272 w 303009"/>
                <a:gd name="connsiteY133" fmla="*/ 33689 h 183964"/>
                <a:gd name="connsiteX134" fmla="*/ 26333 w 303009"/>
                <a:gd name="connsiteY134" fmla="*/ 40454 h 183964"/>
                <a:gd name="connsiteX135" fmla="*/ 23017 w 303009"/>
                <a:gd name="connsiteY135" fmla="*/ 42708 h 183964"/>
                <a:gd name="connsiteX136" fmla="*/ 18507 w 303009"/>
                <a:gd name="connsiteY136" fmla="*/ 42708 h 183964"/>
                <a:gd name="connsiteX137" fmla="*/ 18507 w 303009"/>
                <a:gd name="connsiteY137" fmla="*/ 48279 h 183964"/>
                <a:gd name="connsiteX138" fmla="*/ 17446 w 303009"/>
                <a:gd name="connsiteY138" fmla="*/ 56104 h 183964"/>
                <a:gd name="connsiteX139" fmla="*/ 20895 w 303009"/>
                <a:gd name="connsiteY139" fmla="*/ 59420 h 183964"/>
                <a:gd name="connsiteX140" fmla="*/ 24210 w 303009"/>
                <a:gd name="connsiteY140" fmla="*/ 63930 h 183964"/>
                <a:gd name="connsiteX141" fmla="*/ 23017 w 303009"/>
                <a:gd name="connsiteY141" fmla="*/ 66185 h 183964"/>
                <a:gd name="connsiteX142" fmla="*/ 17446 w 303009"/>
                <a:gd name="connsiteY142" fmla="*/ 63930 h 183964"/>
                <a:gd name="connsiteX143" fmla="*/ 15191 w 303009"/>
                <a:gd name="connsiteY143" fmla="*/ 71755 h 183964"/>
                <a:gd name="connsiteX144" fmla="*/ 18507 w 303009"/>
                <a:gd name="connsiteY144" fmla="*/ 76265 h 183964"/>
                <a:gd name="connsiteX145" fmla="*/ 19701 w 303009"/>
                <a:gd name="connsiteY145" fmla="*/ 80775 h 183964"/>
                <a:gd name="connsiteX146" fmla="*/ 19701 w 303009"/>
                <a:gd name="connsiteY146" fmla="*/ 85284 h 183964"/>
                <a:gd name="connsiteX147" fmla="*/ 16385 w 303009"/>
                <a:gd name="connsiteY147" fmla="*/ 97619 h 183964"/>
                <a:gd name="connsiteX148" fmla="*/ 16385 w 303009"/>
                <a:gd name="connsiteY148" fmla="*/ 100935 h 183964"/>
                <a:gd name="connsiteX149" fmla="*/ 10682 w 303009"/>
                <a:gd name="connsiteY149" fmla="*/ 100935 h 183964"/>
                <a:gd name="connsiteX150" fmla="*/ 11875 w 303009"/>
                <a:gd name="connsiteY150" fmla="*/ 106638 h 183964"/>
                <a:gd name="connsiteX151" fmla="*/ 10682 w 303009"/>
                <a:gd name="connsiteY151" fmla="*/ 108894 h 183964"/>
                <a:gd name="connsiteX152" fmla="*/ 10682 w 303009"/>
                <a:gd name="connsiteY152" fmla="*/ 117913 h 183964"/>
                <a:gd name="connsiteX153" fmla="*/ 601 w 303009"/>
                <a:gd name="connsiteY153" fmla="*/ 141521 h 183964"/>
                <a:gd name="connsiteX154" fmla="*/ 11875 w 303009"/>
                <a:gd name="connsiteY154" fmla="*/ 139267 h 183964"/>
                <a:gd name="connsiteX155" fmla="*/ 17446 w 303009"/>
                <a:gd name="connsiteY155" fmla="*/ 139267 h 183964"/>
                <a:gd name="connsiteX156" fmla="*/ 54584 w 303009"/>
                <a:gd name="connsiteY156" fmla="*/ 138206 h 183964"/>
                <a:gd name="connsiteX157" fmla="*/ 52329 w 303009"/>
                <a:gd name="connsiteY157" fmla="*/ 113403 h 183964"/>
                <a:gd name="connsiteX158" fmla="*/ 53523 w 303009"/>
                <a:gd name="connsiteY158" fmla="*/ 110087 h 183964"/>
                <a:gd name="connsiteX159" fmla="*/ 53523 w 303009"/>
                <a:gd name="connsiteY159" fmla="*/ 103322 h 183964"/>
                <a:gd name="connsiteX160" fmla="*/ 51268 w 303009"/>
                <a:gd name="connsiteY160" fmla="*/ 98813 h 183964"/>
                <a:gd name="connsiteX161" fmla="*/ 50207 w 303009"/>
                <a:gd name="connsiteY161" fmla="*/ 93110 h 183964"/>
                <a:gd name="connsiteX162" fmla="*/ 52462 w 303009"/>
                <a:gd name="connsiteY162" fmla="*/ 88600 h 183964"/>
                <a:gd name="connsiteX163" fmla="*/ 55777 w 303009"/>
                <a:gd name="connsiteY163" fmla="*/ 89661 h 183964"/>
                <a:gd name="connsiteX164" fmla="*/ 56971 w 303009"/>
                <a:gd name="connsiteY164" fmla="*/ 92977 h 183964"/>
                <a:gd name="connsiteX165" fmla="*/ 59226 w 303009"/>
                <a:gd name="connsiteY165" fmla="*/ 95232 h 183964"/>
                <a:gd name="connsiteX166" fmla="*/ 62675 w 303009"/>
                <a:gd name="connsiteY166" fmla="*/ 96426 h 183964"/>
                <a:gd name="connsiteX167" fmla="*/ 61613 w 303009"/>
                <a:gd name="connsiteY167" fmla="*/ 97487 h 183964"/>
                <a:gd name="connsiteX168" fmla="*/ 60420 w 303009"/>
                <a:gd name="connsiteY168" fmla="*/ 101996 h 183964"/>
                <a:gd name="connsiteX169" fmla="*/ 59226 w 303009"/>
                <a:gd name="connsiteY169" fmla="*/ 105312 h 183964"/>
                <a:gd name="connsiteX170" fmla="*/ 58165 w 303009"/>
                <a:gd name="connsiteY170" fmla="*/ 107567 h 183964"/>
                <a:gd name="connsiteX171" fmla="*/ 58165 w 303009"/>
                <a:gd name="connsiteY171" fmla="*/ 113137 h 183964"/>
                <a:gd name="connsiteX172" fmla="*/ 62675 w 303009"/>
                <a:gd name="connsiteY172" fmla="*/ 115393 h 183964"/>
                <a:gd name="connsiteX173" fmla="*/ 65990 w 303009"/>
                <a:gd name="connsiteY173" fmla="*/ 110883 h 183964"/>
                <a:gd name="connsiteX174" fmla="*/ 64929 w 303009"/>
                <a:gd name="connsiteY174" fmla="*/ 109821 h 183964"/>
                <a:gd name="connsiteX175" fmla="*/ 65990 w 303009"/>
                <a:gd name="connsiteY175" fmla="*/ 106506 h 183964"/>
                <a:gd name="connsiteX176" fmla="*/ 70500 w 303009"/>
                <a:gd name="connsiteY176" fmla="*/ 100802 h 183964"/>
                <a:gd name="connsiteX177" fmla="*/ 72755 w 303009"/>
                <a:gd name="connsiteY177" fmla="*/ 94039 h 183964"/>
                <a:gd name="connsiteX178" fmla="*/ 73816 w 303009"/>
                <a:gd name="connsiteY178" fmla="*/ 88467 h 183964"/>
                <a:gd name="connsiteX179" fmla="*/ 77264 w 303009"/>
                <a:gd name="connsiteY179" fmla="*/ 88467 h 183964"/>
                <a:gd name="connsiteX180" fmla="*/ 85090 w 303009"/>
                <a:gd name="connsiteY180" fmla="*/ 89529 h 183964"/>
                <a:gd name="connsiteX181" fmla="*/ 88406 w 303009"/>
                <a:gd name="connsiteY181" fmla="*/ 91783 h 183964"/>
                <a:gd name="connsiteX182" fmla="*/ 93976 w 303009"/>
                <a:gd name="connsiteY182" fmla="*/ 92845 h 183964"/>
                <a:gd name="connsiteX183" fmla="*/ 89467 w 303009"/>
                <a:gd name="connsiteY183" fmla="*/ 98548 h 183964"/>
                <a:gd name="connsiteX184" fmla="*/ 88273 w 303009"/>
                <a:gd name="connsiteY184" fmla="*/ 104118 h 183964"/>
                <a:gd name="connsiteX185" fmla="*/ 89467 w 303009"/>
                <a:gd name="connsiteY185" fmla="*/ 108628 h 183964"/>
                <a:gd name="connsiteX186" fmla="*/ 93976 w 303009"/>
                <a:gd name="connsiteY186" fmla="*/ 108628 h 183964"/>
                <a:gd name="connsiteX187" fmla="*/ 96231 w 303009"/>
                <a:gd name="connsiteY187" fmla="*/ 114331 h 183964"/>
                <a:gd name="connsiteX188" fmla="*/ 96231 w 303009"/>
                <a:gd name="connsiteY188" fmla="*/ 115393 h 183964"/>
                <a:gd name="connsiteX189" fmla="*/ 101802 w 303009"/>
                <a:gd name="connsiteY189" fmla="*/ 114331 h 183964"/>
                <a:gd name="connsiteX190" fmla="*/ 105251 w 303009"/>
                <a:gd name="connsiteY190" fmla="*/ 113137 h 183964"/>
                <a:gd name="connsiteX191" fmla="*/ 113076 w 303009"/>
                <a:gd name="connsiteY191" fmla="*/ 107567 h 183964"/>
                <a:gd name="connsiteX192" fmla="*/ 116392 w 303009"/>
                <a:gd name="connsiteY192" fmla="*/ 105312 h 183964"/>
                <a:gd name="connsiteX193" fmla="*/ 118647 w 303009"/>
                <a:gd name="connsiteY193" fmla="*/ 109821 h 183964"/>
                <a:gd name="connsiteX194" fmla="*/ 119708 w 303009"/>
                <a:gd name="connsiteY194" fmla="*/ 113137 h 183964"/>
                <a:gd name="connsiteX195" fmla="*/ 121962 w 303009"/>
                <a:gd name="connsiteY195" fmla="*/ 112077 h 183964"/>
                <a:gd name="connsiteX196" fmla="*/ 116392 w 303009"/>
                <a:gd name="connsiteY196" fmla="*/ 116586 h 183964"/>
                <a:gd name="connsiteX197" fmla="*/ 114137 w 303009"/>
                <a:gd name="connsiteY197" fmla="*/ 123351 h 183964"/>
                <a:gd name="connsiteX198" fmla="*/ 115198 w 303009"/>
                <a:gd name="connsiteY198" fmla="*/ 127860 h 183964"/>
                <a:gd name="connsiteX199" fmla="*/ 116392 w 303009"/>
                <a:gd name="connsiteY199" fmla="*/ 131176 h 183964"/>
                <a:gd name="connsiteX200" fmla="*/ 115198 w 303009"/>
                <a:gd name="connsiteY200" fmla="*/ 135686 h 183964"/>
                <a:gd name="connsiteX201" fmla="*/ 114137 w 303009"/>
                <a:gd name="connsiteY201" fmla="*/ 139001 h 183964"/>
                <a:gd name="connsiteX202" fmla="*/ 106312 w 303009"/>
                <a:gd name="connsiteY202" fmla="*/ 146827 h 183964"/>
                <a:gd name="connsiteX203" fmla="*/ 108566 w 303009"/>
                <a:gd name="connsiteY203" fmla="*/ 150143 h 183964"/>
                <a:gd name="connsiteX204" fmla="*/ 109760 w 303009"/>
                <a:gd name="connsiteY204" fmla="*/ 155714 h 183964"/>
                <a:gd name="connsiteX205" fmla="*/ 114270 w 303009"/>
                <a:gd name="connsiteY205" fmla="*/ 156908 h 183964"/>
                <a:gd name="connsiteX206" fmla="*/ 125544 w 303009"/>
                <a:gd name="connsiteY206" fmla="*/ 154652 h 183964"/>
                <a:gd name="connsiteX207" fmla="*/ 132308 w 303009"/>
                <a:gd name="connsiteY207" fmla="*/ 149082 h 183964"/>
                <a:gd name="connsiteX208" fmla="*/ 136818 w 303009"/>
                <a:gd name="connsiteY208" fmla="*/ 146827 h 183964"/>
                <a:gd name="connsiteX209" fmla="*/ 138011 w 303009"/>
                <a:gd name="connsiteY209" fmla="*/ 149082 h 183964"/>
                <a:gd name="connsiteX210" fmla="*/ 130186 w 303009"/>
                <a:gd name="connsiteY210" fmla="*/ 158101 h 183964"/>
                <a:gd name="connsiteX211" fmla="*/ 127931 w 303009"/>
                <a:gd name="connsiteY211" fmla="*/ 161550 h 183964"/>
                <a:gd name="connsiteX212" fmla="*/ 127931 w 303009"/>
                <a:gd name="connsiteY212" fmla="*/ 171630 h 183964"/>
                <a:gd name="connsiteX213" fmla="*/ 132441 w 303009"/>
                <a:gd name="connsiteY213" fmla="*/ 179455 h 183964"/>
                <a:gd name="connsiteX214" fmla="*/ 138144 w 303009"/>
                <a:gd name="connsiteY214" fmla="*/ 181710 h 183964"/>
                <a:gd name="connsiteX215" fmla="*/ 144908 w 303009"/>
                <a:gd name="connsiteY215" fmla="*/ 183965 h 183964"/>
                <a:gd name="connsiteX216" fmla="*/ 147163 w 303009"/>
                <a:gd name="connsiteY216" fmla="*/ 182904 h 183964"/>
                <a:gd name="connsiteX217" fmla="*/ 148224 w 303009"/>
                <a:gd name="connsiteY217" fmla="*/ 179455 h 183964"/>
                <a:gd name="connsiteX218" fmla="*/ 148224 w 303009"/>
                <a:gd name="connsiteY218" fmla="*/ 169375 h 183964"/>
                <a:gd name="connsiteX219" fmla="*/ 149418 w 303009"/>
                <a:gd name="connsiteY219" fmla="*/ 167120 h 183964"/>
                <a:gd name="connsiteX220" fmla="*/ 151673 w 303009"/>
                <a:gd name="connsiteY220" fmla="*/ 165927 h 183964"/>
                <a:gd name="connsiteX221" fmla="*/ 152866 w 303009"/>
                <a:gd name="connsiteY221" fmla="*/ 161417 h 183964"/>
                <a:gd name="connsiteX222" fmla="*/ 157376 w 303009"/>
                <a:gd name="connsiteY222" fmla="*/ 163672 h 183964"/>
                <a:gd name="connsiteX223" fmla="*/ 161886 w 303009"/>
                <a:gd name="connsiteY223" fmla="*/ 162611 h 183964"/>
                <a:gd name="connsiteX224" fmla="*/ 164141 w 303009"/>
                <a:gd name="connsiteY224" fmla="*/ 160356 h 183964"/>
                <a:gd name="connsiteX225" fmla="*/ 170905 w 303009"/>
                <a:gd name="connsiteY225" fmla="*/ 160356 h 183964"/>
                <a:gd name="connsiteX226" fmla="*/ 171966 w 303009"/>
                <a:gd name="connsiteY226" fmla="*/ 158101 h 183964"/>
                <a:gd name="connsiteX227" fmla="*/ 176476 w 303009"/>
                <a:gd name="connsiteY227" fmla="*/ 155846 h 183964"/>
                <a:gd name="connsiteX228" fmla="*/ 177669 w 303009"/>
                <a:gd name="connsiteY228" fmla="*/ 158101 h 183964"/>
                <a:gd name="connsiteX229" fmla="*/ 188943 w 303009"/>
                <a:gd name="connsiteY229" fmla="*/ 154785 h 183964"/>
                <a:gd name="connsiteX230" fmla="*/ 187750 w 303009"/>
                <a:gd name="connsiteY230" fmla="*/ 151469 h 183964"/>
                <a:gd name="connsiteX231" fmla="*/ 194514 w 303009"/>
                <a:gd name="connsiteY231" fmla="*/ 150276 h 183964"/>
                <a:gd name="connsiteX232" fmla="*/ 201278 w 303009"/>
                <a:gd name="connsiteY232" fmla="*/ 150276 h 183964"/>
                <a:gd name="connsiteX233" fmla="*/ 203533 w 303009"/>
                <a:gd name="connsiteY233" fmla="*/ 149215 h 183964"/>
                <a:gd name="connsiteX234" fmla="*/ 213613 w 303009"/>
                <a:gd name="connsiteY234" fmla="*/ 145899 h 183964"/>
                <a:gd name="connsiteX235" fmla="*/ 213613 w 303009"/>
                <a:gd name="connsiteY235" fmla="*/ 144705 h 183964"/>
                <a:gd name="connsiteX236" fmla="*/ 215868 w 303009"/>
                <a:gd name="connsiteY236" fmla="*/ 144705 h 183964"/>
                <a:gd name="connsiteX237" fmla="*/ 217062 w 303009"/>
                <a:gd name="connsiteY237" fmla="*/ 146960 h 183964"/>
                <a:gd name="connsiteX238" fmla="*/ 220378 w 303009"/>
                <a:gd name="connsiteY238" fmla="*/ 148020 h 183964"/>
                <a:gd name="connsiteX239" fmla="*/ 221571 w 303009"/>
                <a:gd name="connsiteY239" fmla="*/ 150276 h 183964"/>
                <a:gd name="connsiteX240" fmla="*/ 220378 w 303009"/>
                <a:gd name="connsiteY240" fmla="*/ 153725 h 183964"/>
                <a:gd name="connsiteX241" fmla="*/ 221571 w 303009"/>
                <a:gd name="connsiteY241" fmla="*/ 154785 h 183964"/>
                <a:gd name="connsiteX242" fmla="*/ 223826 w 303009"/>
                <a:gd name="connsiteY242" fmla="*/ 154785 h 183964"/>
                <a:gd name="connsiteX243" fmla="*/ 223826 w 303009"/>
                <a:gd name="connsiteY243" fmla="*/ 152530 h 183964"/>
                <a:gd name="connsiteX244" fmla="*/ 222765 w 303009"/>
                <a:gd name="connsiteY244" fmla="*/ 149215 h 183964"/>
                <a:gd name="connsiteX245" fmla="*/ 221571 w 303009"/>
                <a:gd name="connsiteY245" fmla="*/ 146960 h 183964"/>
                <a:gd name="connsiteX246" fmla="*/ 221571 w 303009"/>
                <a:gd name="connsiteY246" fmla="*/ 142450 h 183964"/>
                <a:gd name="connsiteX247" fmla="*/ 229397 w 303009"/>
                <a:gd name="connsiteY247" fmla="*/ 139134 h 183964"/>
                <a:gd name="connsiteX248" fmla="*/ 242926 w 303009"/>
                <a:gd name="connsiteY248" fmla="*/ 130115 h 183964"/>
                <a:gd name="connsiteX249" fmla="*/ 243987 w 303009"/>
                <a:gd name="connsiteY249" fmla="*/ 131176 h 183964"/>
                <a:gd name="connsiteX250" fmla="*/ 245181 w 303009"/>
                <a:gd name="connsiteY250" fmla="*/ 127860 h 183964"/>
                <a:gd name="connsiteX251" fmla="*/ 251945 w 303009"/>
                <a:gd name="connsiteY251" fmla="*/ 118841 h 183964"/>
                <a:gd name="connsiteX252" fmla="*/ 255393 w 303009"/>
                <a:gd name="connsiteY252" fmla="*/ 115526 h 183964"/>
                <a:gd name="connsiteX253" fmla="*/ 257648 w 303009"/>
                <a:gd name="connsiteY253" fmla="*/ 112210 h 183964"/>
                <a:gd name="connsiteX254" fmla="*/ 272238 w 303009"/>
                <a:gd name="connsiteY254" fmla="*/ 95365 h 183964"/>
                <a:gd name="connsiteX255" fmla="*/ 271177 w 303009"/>
                <a:gd name="connsiteY255" fmla="*/ 93110 h 183964"/>
                <a:gd name="connsiteX256" fmla="*/ 273432 w 303009"/>
                <a:gd name="connsiteY256" fmla="*/ 89794 h 183964"/>
                <a:gd name="connsiteX257" fmla="*/ 275687 w 303009"/>
                <a:gd name="connsiteY257" fmla="*/ 83030 h 183964"/>
                <a:gd name="connsiteX258" fmla="*/ 281257 w 303009"/>
                <a:gd name="connsiteY258" fmla="*/ 84091 h 183964"/>
                <a:gd name="connsiteX259" fmla="*/ 284573 w 303009"/>
                <a:gd name="connsiteY259" fmla="*/ 76265 h 183964"/>
                <a:gd name="connsiteX260" fmla="*/ 289083 w 303009"/>
                <a:gd name="connsiteY260" fmla="*/ 71755 h 183964"/>
                <a:gd name="connsiteX261" fmla="*/ 291338 w 303009"/>
                <a:gd name="connsiteY261" fmla="*/ 71755 h 183964"/>
                <a:gd name="connsiteX262" fmla="*/ 296908 w 303009"/>
                <a:gd name="connsiteY262" fmla="*/ 63930 h 183964"/>
                <a:gd name="connsiteX263" fmla="*/ 293592 w 303009"/>
                <a:gd name="connsiteY263" fmla="*/ 62869 h 183964"/>
                <a:gd name="connsiteX264" fmla="*/ 298102 w 303009"/>
                <a:gd name="connsiteY264" fmla="*/ 60614 h 183964"/>
                <a:gd name="connsiteX265" fmla="*/ 295847 w 303009"/>
                <a:gd name="connsiteY265" fmla="*/ 58360 h 183964"/>
                <a:gd name="connsiteX266" fmla="*/ 296908 w 303009"/>
                <a:gd name="connsiteY266" fmla="*/ 56104 h 183964"/>
                <a:gd name="connsiteX267" fmla="*/ 299163 w 303009"/>
                <a:gd name="connsiteY267" fmla="*/ 57166 h 183964"/>
                <a:gd name="connsiteX268" fmla="*/ 299163 w 303009"/>
                <a:gd name="connsiteY268" fmla="*/ 54911 h 183964"/>
                <a:gd name="connsiteX269" fmla="*/ 298102 w 303009"/>
                <a:gd name="connsiteY269" fmla="*/ 53717 h 183964"/>
                <a:gd name="connsiteX270" fmla="*/ 299163 w 303009"/>
                <a:gd name="connsiteY270" fmla="*/ 51463 h 183964"/>
                <a:gd name="connsiteX271" fmla="*/ 301418 w 303009"/>
                <a:gd name="connsiteY271" fmla="*/ 44698 h 183964"/>
                <a:gd name="connsiteX272" fmla="*/ 296908 w 303009"/>
                <a:gd name="connsiteY272" fmla="*/ 44698 h 183964"/>
                <a:gd name="connsiteX273" fmla="*/ 296908 w 303009"/>
                <a:gd name="connsiteY273" fmla="*/ 43504 h 183964"/>
                <a:gd name="connsiteX274" fmla="*/ 300224 w 303009"/>
                <a:gd name="connsiteY274" fmla="*/ 41249 h 183964"/>
                <a:gd name="connsiteX275" fmla="*/ 300224 w 303009"/>
                <a:gd name="connsiteY275" fmla="*/ 38995 h 183964"/>
                <a:gd name="connsiteX276" fmla="*/ 302479 w 303009"/>
                <a:gd name="connsiteY276" fmla="*/ 37933 h 183964"/>
                <a:gd name="connsiteX277" fmla="*/ 299030 w 303009"/>
                <a:gd name="connsiteY277" fmla="*/ 36740 h 183964"/>
                <a:gd name="connsiteX278" fmla="*/ 297969 w 303009"/>
                <a:gd name="connsiteY278" fmla="*/ 34485 h 183964"/>
                <a:gd name="connsiteX279" fmla="*/ 297969 w 303009"/>
                <a:gd name="connsiteY279" fmla="*/ 33292 h 183964"/>
                <a:gd name="connsiteX280" fmla="*/ 299030 w 303009"/>
                <a:gd name="connsiteY280" fmla="*/ 31037 h 183964"/>
                <a:gd name="connsiteX281" fmla="*/ 300092 w 303009"/>
                <a:gd name="connsiteY281" fmla="*/ 31037 h 183964"/>
                <a:gd name="connsiteX282" fmla="*/ 300092 w 303009"/>
                <a:gd name="connsiteY282" fmla="*/ 22017 h 183964"/>
                <a:gd name="connsiteX283" fmla="*/ 295582 w 303009"/>
                <a:gd name="connsiteY283" fmla="*/ 23078 h 183964"/>
                <a:gd name="connsiteX284" fmla="*/ 292133 w 303009"/>
                <a:gd name="connsiteY284" fmla="*/ 20824 h 183964"/>
                <a:gd name="connsiteX285" fmla="*/ 294388 w 303009"/>
                <a:gd name="connsiteY285" fmla="*/ 16314 h 183964"/>
                <a:gd name="connsiteX286" fmla="*/ 296643 w 303009"/>
                <a:gd name="connsiteY286" fmla="*/ 17375 h 18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Lst>
              <a:rect l="l" t="t" r="r" b="b"/>
              <a:pathLst>
                <a:path w="303009" h="183964">
                  <a:moveTo>
                    <a:pt x="295980" y="17905"/>
                  </a:moveTo>
                  <a:lnTo>
                    <a:pt x="298235" y="17905"/>
                  </a:lnTo>
                  <a:lnTo>
                    <a:pt x="299296" y="21221"/>
                  </a:lnTo>
                  <a:lnTo>
                    <a:pt x="300489" y="23477"/>
                  </a:lnTo>
                  <a:lnTo>
                    <a:pt x="302744" y="22415"/>
                  </a:lnTo>
                  <a:lnTo>
                    <a:pt x="301683" y="18967"/>
                  </a:lnTo>
                  <a:lnTo>
                    <a:pt x="299428" y="17905"/>
                  </a:lnTo>
                  <a:lnTo>
                    <a:pt x="299428" y="11142"/>
                  </a:lnTo>
                  <a:lnTo>
                    <a:pt x="300622" y="10080"/>
                  </a:lnTo>
                  <a:lnTo>
                    <a:pt x="299428" y="7826"/>
                  </a:lnTo>
                  <a:lnTo>
                    <a:pt x="296112" y="7826"/>
                  </a:lnTo>
                  <a:lnTo>
                    <a:pt x="295051" y="8886"/>
                  </a:lnTo>
                  <a:lnTo>
                    <a:pt x="292797" y="7826"/>
                  </a:lnTo>
                  <a:lnTo>
                    <a:pt x="293990" y="6765"/>
                  </a:lnTo>
                  <a:lnTo>
                    <a:pt x="293990" y="7826"/>
                  </a:lnTo>
                  <a:lnTo>
                    <a:pt x="296245" y="5570"/>
                  </a:lnTo>
                  <a:lnTo>
                    <a:pt x="298500" y="4510"/>
                  </a:lnTo>
                  <a:lnTo>
                    <a:pt x="300755" y="5570"/>
                  </a:lnTo>
                  <a:lnTo>
                    <a:pt x="303010" y="4510"/>
                  </a:lnTo>
                  <a:lnTo>
                    <a:pt x="298500" y="0"/>
                  </a:lnTo>
                  <a:lnTo>
                    <a:pt x="290674" y="9019"/>
                  </a:lnTo>
                  <a:lnTo>
                    <a:pt x="292929" y="11274"/>
                  </a:lnTo>
                  <a:lnTo>
                    <a:pt x="292929" y="12468"/>
                  </a:lnTo>
                  <a:lnTo>
                    <a:pt x="294123" y="14722"/>
                  </a:lnTo>
                  <a:lnTo>
                    <a:pt x="292929" y="16977"/>
                  </a:lnTo>
                  <a:lnTo>
                    <a:pt x="287359" y="16977"/>
                  </a:lnTo>
                  <a:lnTo>
                    <a:pt x="286297" y="14722"/>
                  </a:lnTo>
                  <a:lnTo>
                    <a:pt x="279533" y="22548"/>
                  </a:lnTo>
                  <a:lnTo>
                    <a:pt x="275024" y="25864"/>
                  </a:lnTo>
                  <a:lnTo>
                    <a:pt x="272769" y="28119"/>
                  </a:lnTo>
                  <a:lnTo>
                    <a:pt x="276084" y="29180"/>
                  </a:lnTo>
                  <a:lnTo>
                    <a:pt x="275024" y="30373"/>
                  </a:lnTo>
                  <a:lnTo>
                    <a:pt x="271575" y="30373"/>
                  </a:lnTo>
                  <a:lnTo>
                    <a:pt x="269320" y="29180"/>
                  </a:lnTo>
                  <a:lnTo>
                    <a:pt x="266004" y="31434"/>
                  </a:lnTo>
                  <a:lnTo>
                    <a:pt x="267065" y="34883"/>
                  </a:lnTo>
                  <a:lnTo>
                    <a:pt x="263617" y="34883"/>
                  </a:lnTo>
                  <a:lnTo>
                    <a:pt x="262556" y="33689"/>
                  </a:lnTo>
                  <a:lnTo>
                    <a:pt x="250221" y="41515"/>
                  </a:lnTo>
                  <a:lnTo>
                    <a:pt x="243456" y="42708"/>
                  </a:lnTo>
                  <a:lnTo>
                    <a:pt x="233376" y="46024"/>
                  </a:lnTo>
                  <a:lnTo>
                    <a:pt x="222102" y="53850"/>
                  </a:lnTo>
                  <a:lnTo>
                    <a:pt x="219847" y="52789"/>
                  </a:lnTo>
                  <a:lnTo>
                    <a:pt x="218786" y="52789"/>
                  </a:lnTo>
                  <a:lnTo>
                    <a:pt x="216531" y="53850"/>
                  </a:lnTo>
                  <a:lnTo>
                    <a:pt x="218786" y="56104"/>
                  </a:lnTo>
                  <a:lnTo>
                    <a:pt x="215338" y="58360"/>
                  </a:lnTo>
                  <a:lnTo>
                    <a:pt x="214277" y="56104"/>
                  </a:lnTo>
                  <a:lnTo>
                    <a:pt x="214277" y="49340"/>
                  </a:lnTo>
                  <a:lnTo>
                    <a:pt x="212022" y="48279"/>
                  </a:lnTo>
                  <a:lnTo>
                    <a:pt x="210961" y="51595"/>
                  </a:lnTo>
                  <a:lnTo>
                    <a:pt x="207512" y="55044"/>
                  </a:lnTo>
                  <a:lnTo>
                    <a:pt x="201941" y="55044"/>
                  </a:lnTo>
                  <a:lnTo>
                    <a:pt x="198493" y="57298"/>
                  </a:lnTo>
                  <a:lnTo>
                    <a:pt x="197432" y="63002"/>
                  </a:lnTo>
                  <a:lnTo>
                    <a:pt x="197432" y="65256"/>
                  </a:lnTo>
                  <a:lnTo>
                    <a:pt x="195177" y="66450"/>
                  </a:lnTo>
                  <a:lnTo>
                    <a:pt x="192922" y="64196"/>
                  </a:lnTo>
                  <a:lnTo>
                    <a:pt x="178332" y="70959"/>
                  </a:lnTo>
                  <a:lnTo>
                    <a:pt x="179394" y="73215"/>
                  </a:lnTo>
                  <a:lnTo>
                    <a:pt x="183903" y="72021"/>
                  </a:lnTo>
                  <a:lnTo>
                    <a:pt x="186158" y="74275"/>
                  </a:lnTo>
                  <a:lnTo>
                    <a:pt x="185097" y="75337"/>
                  </a:lnTo>
                  <a:lnTo>
                    <a:pt x="180587" y="76531"/>
                  </a:lnTo>
                  <a:lnTo>
                    <a:pt x="175017" y="77591"/>
                  </a:lnTo>
                  <a:lnTo>
                    <a:pt x="170507" y="66318"/>
                  </a:lnTo>
                  <a:lnTo>
                    <a:pt x="172762" y="65124"/>
                  </a:lnTo>
                  <a:lnTo>
                    <a:pt x="172762" y="62869"/>
                  </a:lnTo>
                  <a:lnTo>
                    <a:pt x="176078" y="60614"/>
                  </a:lnTo>
                  <a:lnTo>
                    <a:pt x="172762" y="57166"/>
                  </a:lnTo>
                  <a:lnTo>
                    <a:pt x="170507" y="59420"/>
                  </a:lnTo>
                  <a:lnTo>
                    <a:pt x="167059" y="59420"/>
                  </a:lnTo>
                  <a:lnTo>
                    <a:pt x="165997" y="56104"/>
                  </a:lnTo>
                  <a:lnTo>
                    <a:pt x="162549" y="55044"/>
                  </a:lnTo>
                  <a:lnTo>
                    <a:pt x="152469" y="59553"/>
                  </a:lnTo>
                  <a:lnTo>
                    <a:pt x="152469" y="37005"/>
                  </a:lnTo>
                  <a:lnTo>
                    <a:pt x="153662" y="37005"/>
                  </a:lnTo>
                  <a:lnTo>
                    <a:pt x="153662" y="32496"/>
                  </a:lnTo>
                  <a:lnTo>
                    <a:pt x="152469" y="32496"/>
                  </a:lnTo>
                  <a:lnTo>
                    <a:pt x="151275" y="27986"/>
                  </a:lnTo>
                  <a:lnTo>
                    <a:pt x="151275" y="22415"/>
                  </a:lnTo>
                  <a:lnTo>
                    <a:pt x="149020" y="22415"/>
                  </a:lnTo>
                  <a:lnTo>
                    <a:pt x="143317" y="15651"/>
                  </a:lnTo>
                  <a:lnTo>
                    <a:pt x="142256" y="13396"/>
                  </a:lnTo>
                  <a:lnTo>
                    <a:pt x="141195" y="13396"/>
                  </a:lnTo>
                  <a:lnTo>
                    <a:pt x="138940" y="6632"/>
                  </a:lnTo>
                  <a:lnTo>
                    <a:pt x="137879" y="6632"/>
                  </a:lnTo>
                  <a:lnTo>
                    <a:pt x="134430" y="9948"/>
                  </a:lnTo>
                  <a:lnTo>
                    <a:pt x="130982" y="6632"/>
                  </a:lnTo>
                  <a:lnTo>
                    <a:pt x="128727" y="11142"/>
                  </a:lnTo>
                  <a:lnTo>
                    <a:pt x="127533" y="11142"/>
                  </a:lnTo>
                  <a:lnTo>
                    <a:pt x="126472" y="10080"/>
                  </a:lnTo>
                  <a:lnTo>
                    <a:pt x="124217" y="12335"/>
                  </a:lnTo>
                  <a:lnTo>
                    <a:pt x="124217" y="13396"/>
                  </a:lnTo>
                  <a:lnTo>
                    <a:pt x="123024" y="12335"/>
                  </a:lnTo>
                  <a:lnTo>
                    <a:pt x="117453" y="14590"/>
                  </a:lnTo>
                  <a:lnTo>
                    <a:pt x="116259" y="13396"/>
                  </a:lnTo>
                  <a:lnTo>
                    <a:pt x="117453" y="11142"/>
                  </a:lnTo>
                  <a:lnTo>
                    <a:pt x="118514" y="8886"/>
                  </a:lnTo>
                  <a:lnTo>
                    <a:pt x="120769" y="8886"/>
                  </a:lnTo>
                  <a:lnTo>
                    <a:pt x="120769" y="7826"/>
                  </a:lnTo>
                  <a:lnTo>
                    <a:pt x="121830" y="7826"/>
                  </a:lnTo>
                  <a:lnTo>
                    <a:pt x="118514" y="5570"/>
                  </a:lnTo>
                  <a:lnTo>
                    <a:pt x="117453" y="6765"/>
                  </a:lnTo>
                  <a:lnTo>
                    <a:pt x="116259" y="5570"/>
                  </a:lnTo>
                  <a:lnTo>
                    <a:pt x="115065" y="7826"/>
                  </a:lnTo>
                  <a:lnTo>
                    <a:pt x="111750" y="7826"/>
                  </a:lnTo>
                  <a:lnTo>
                    <a:pt x="100476" y="17905"/>
                  </a:lnTo>
                  <a:lnTo>
                    <a:pt x="95966" y="18967"/>
                  </a:lnTo>
                  <a:lnTo>
                    <a:pt x="94772" y="27986"/>
                  </a:lnTo>
                  <a:lnTo>
                    <a:pt x="93711" y="30240"/>
                  </a:lnTo>
                  <a:lnTo>
                    <a:pt x="86947" y="30240"/>
                  </a:lnTo>
                  <a:lnTo>
                    <a:pt x="85886" y="27986"/>
                  </a:lnTo>
                  <a:lnTo>
                    <a:pt x="83631" y="29047"/>
                  </a:lnTo>
                  <a:lnTo>
                    <a:pt x="83631" y="31302"/>
                  </a:lnTo>
                  <a:lnTo>
                    <a:pt x="75805" y="33556"/>
                  </a:lnTo>
                  <a:lnTo>
                    <a:pt x="72490" y="34750"/>
                  </a:lnTo>
                  <a:lnTo>
                    <a:pt x="69174" y="30240"/>
                  </a:lnTo>
                  <a:lnTo>
                    <a:pt x="67980" y="30240"/>
                  </a:lnTo>
                  <a:lnTo>
                    <a:pt x="64664" y="25731"/>
                  </a:lnTo>
                  <a:lnTo>
                    <a:pt x="63470" y="25731"/>
                  </a:lnTo>
                  <a:lnTo>
                    <a:pt x="66786" y="30240"/>
                  </a:lnTo>
                  <a:lnTo>
                    <a:pt x="64531" y="33556"/>
                  </a:lnTo>
                  <a:lnTo>
                    <a:pt x="66786" y="34750"/>
                  </a:lnTo>
                  <a:lnTo>
                    <a:pt x="66786" y="41515"/>
                  </a:lnTo>
                  <a:lnTo>
                    <a:pt x="63470" y="46024"/>
                  </a:lnTo>
                  <a:lnTo>
                    <a:pt x="60154" y="44964"/>
                  </a:lnTo>
                  <a:lnTo>
                    <a:pt x="60154" y="38199"/>
                  </a:lnTo>
                  <a:lnTo>
                    <a:pt x="57900" y="39260"/>
                  </a:lnTo>
                  <a:lnTo>
                    <a:pt x="57900" y="37005"/>
                  </a:lnTo>
                  <a:lnTo>
                    <a:pt x="47819" y="38199"/>
                  </a:lnTo>
                  <a:lnTo>
                    <a:pt x="46626" y="37005"/>
                  </a:lnTo>
                  <a:lnTo>
                    <a:pt x="28587" y="29180"/>
                  </a:lnTo>
                  <a:lnTo>
                    <a:pt x="25272" y="33689"/>
                  </a:lnTo>
                  <a:lnTo>
                    <a:pt x="26333" y="40454"/>
                  </a:lnTo>
                  <a:lnTo>
                    <a:pt x="23017" y="42708"/>
                  </a:lnTo>
                  <a:lnTo>
                    <a:pt x="18507" y="42708"/>
                  </a:lnTo>
                  <a:lnTo>
                    <a:pt x="18507" y="48279"/>
                  </a:lnTo>
                  <a:lnTo>
                    <a:pt x="17446" y="56104"/>
                  </a:lnTo>
                  <a:lnTo>
                    <a:pt x="20895" y="59420"/>
                  </a:lnTo>
                  <a:lnTo>
                    <a:pt x="24210" y="63930"/>
                  </a:lnTo>
                  <a:lnTo>
                    <a:pt x="23017" y="66185"/>
                  </a:lnTo>
                  <a:lnTo>
                    <a:pt x="17446" y="63930"/>
                  </a:lnTo>
                  <a:lnTo>
                    <a:pt x="15191" y="71755"/>
                  </a:lnTo>
                  <a:lnTo>
                    <a:pt x="18507" y="76265"/>
                  </a:lnTo>
                  <a:lnTo>
                    <a:pt x="19701" y="80775"/>
                  </a:lnTo>
                  <a:lnTo>
                    <a:pt x="19701" y="85284"/>
                  </a:lnTo>
                  <a:lnTo>
                    <a:pt x="16385" y="97619"/>
                  </a:lnTo>
                  <a:lnTo>
                    <a:pt x="16385" y="100935"/>
                  </a:lnTo>
                  <a:lnTo>
                    <a:pt x="10682" y="100935"/>
                  </a:lnTo>
                  <a:lnTo>
                    <a:pt x="11875" y="106638"/>
                  </a:lnTo>
                  <a:lnTo>
                    <a:pt x="10682" y="108894"/>
                  </a:lnTo>
                  <a:lnTo>
                    <a:pt x="10682" y="117913"/>
                  </a:lnTo>
                  <a:cubicBezTo>
                    <a:pt x="-2449" y="121361"/>
                    <a:pt x="-62" y="131441"/>
                    <a:pt x="601" y="141521"/>
                  </a:cubicBezTo>
                  <a:lnTo>
                    <a:pt x="11875" y="139267"/>
                  </a:lnTo>
                  <a:lnTo>
                    <a:pt x="17446" y="139267"/>
                  </a:lnTo>
                  <a:lnTo>
                    <a:pt x="54584" y="138206"/>
                  </a:lnTo>
                  <a:cubicBezTo>
                    <a:pt x="62011" y="114597"/>
                    <a:pt x="56706" y="125340"/>
                    <a:pt x="52329" y="113403"/>
                  </a:cubicBezTo>
                  <a:lnTo>
                    <a:pt x="53523" y="110087"/>
                  </a:lnTo>
                  <a:lnTo>
                    <a:pt x="53523" y="103322"/>
                  </a:lnTo>
                  <a:lnTo>
                    <a:pt x="51268" y="98813"/>
                  </a:lnTo>
                  <a:lnTo>
                    <a:pt x="50207" y="93110"/>
                  </a:lnTo>
                  <a:lnTo>
                    <a:pt x="52462" y="88600"/>
                  </a:lnTo>
                  <a:lnTo>
                    <a:pt x="55777" y="89661"/>
                  </a:lnTo>
                  <a:lnTo>
                    <a:pt x="56971" y="92977"/>
                  </a:lnTo>
                  <a:lnTo>
                    <a:pt x="59226" y="95232"/>
                  </a:lnTo>
                  <a:lnTo>
                    <a:pt x="62675" y="96426"/>
                  </a:lnTo>
                  <a:lnTo>
                    <a:pt x="61613" y="97487"/>
                  </a:lnTo>
                  <a:lnTo>
                    <a:pt x="60420" y="101996"/>
                  </a:lnTo>
                  <a:lnTo>
                    <a:pt x="59226" y="105312"/>
                  </a:lnTo>
                  <a:lnTo>
                    <a:pt x="58165" y="107567"/>
                  </a:lnTo>
                  <a:lnTo>
                    <a:pt x="58165" y="113137"/>
                  </a:lnTo>
                  <a:lnTo>
                    <a:pt x="62675" y="115393"/>
                  </a:lnTo>
                  <a:lnTo>
                    <a:pt x="65990" y="110883"/>
                  </a:lnTo>
                  <a:lnTo>
                    <a:pt x="64929" y="109821"/>
                  </a:lnTo>
                  <a:lnTo>
                    <a:pt x="65990" y="106506"/>
                  </a:lnTo>
                  <a:lnTo>
                    <a:pt x="70500" y="100802"/>
                  </a:lnTo>
                  <a:lnTo>
                    <a:pt x="72755" y="94039"/>
                  </a:lnTo>
                  <a:lnTo>
                    <a:pt x="73816" y="88467"/>
                  </a:lnTo>
                  <a:lnTo>
                    <a:pt x="77264" y="88467"/>
                  </a:lnTo>
                  <a:lnTo>
                    <a:pt x="85090" y="89529"/>
                  </a:lnTo>
                  <a:lnTo>
                    <a:pt x="88406" y="91783"/>
                  </a:lnTo>
                  <a:lnTo>
                    <a:pt x="93976" y="92845"/>
                  </a:lnTo>
                  <a:lnTo>
                    <a:pt x="89467" y="98548"/>
                  </a:lnTo>
                  <a:lnTo>
                    <a:pt x="88273" y="104118"/>
                  </a:lnTo>
                  <a:lnTo>
                    <a:pt x="89467" y="108628"/>
                  </a:lnTo>
                  <a:lnTo>
                    <a:pt x="93976" y="108628"/>
                  </a:lnTo>
                  <a:lnTo>
                    <a:pt x="96231" y="114331"/>
                  </a:lnTo>
                  <a:lnTo>
                    <a:pt x="96231" y="115393"/>
                  </a:lnTo>
                  <a:lnTo>
                    <a:pt x="101802" y="114331"/>
                  </a:lnTo>
                  <a:lnTo>
                    <a:pt x="105251" y="113137"/>
                  </a:lnTo>
                  <a:lnTo>
                    <a:pt x="113076" y="107567"/>
                  </a:lnTo>
                  <a:lnTo>
                    <a:pt x="116392" y="105312"/>
                  </a:lnTo>
                  <a:lnTo>
                    <a:pt x="118647" y="109821"/>
                  </a:lnTo>
                  <a:lnTo>
                    <a:pt x="119708" y="113137"/>
                  </a:lnTo>
                  <a:lnTo>
                    <a:pt x="121962" y="112077"/>
                  </a:lnTo>
                  <a:lnTo>
                    <a:pt x="116392" y="116586"/>
                  </a:lnTo>
                  <a:lnTo>
                    <a:pt x="114137" y="123351"/>
                  </a:lnTo>
                  <a:lnTo>
                    <a:pt x="115198" y="127860"/>
                  </a:lnTo>
                  <a:lnTo>
                    <a:pt x="116392" y="131176"/>
                  </a:lnTo>
                  <a:lnTo>
                    <a:pt x="115198" y="135686"/>
                  </a:lnTo>
                  <a:lnTo>
                    <a:pt x="114137" y="139001"/>
                  </a:lnTo>
                  <a:lnTo>
                    <a:pt x="106312" y="146827"/>
                  </a:lnTo>
                  <a:lnTo>
                    <a:pt x="108566" y="150143"/>
                  </a:lnTo>
                  <a:lnTo>
                    <a:pt x="109760" y="155714"/>
                  </a:lnTo>
                  <a:lnTo>
                    <a:pt x="114270" y="156908"/>
                  </a:lnTo>
                  <a:lnTo>
                    <a:pt x="125544" y="154652"/>
                  </a:lnTo>
                  <a:lnTo>
                    <a:pt x="132308" y="149082"/>
                  </a:lnTo>
                  <a:lnTo>
                    <a:pt x="136818" y="146827"/>
                  </a:lnTo>
                  <a:lnTo>
                    <a:pt x="138011" y="149082"/>
                  </a:lnTo>
                  <a:lnTo>
                    <a:pt x="130186" y="158101"/>
                  </a:lnTo>
                  <a:lnTo>
                    <a:pt x="127931" y="161550"/>
                  </a:lnTo>
                  <a:lnTo>
                    <a:pt x="127931" y="171630"/>
                  </a:lnTo>
                  <a:lnTo>
                    <a:pt x="132441" y="179455"/>
                  </a:lnTo>
                  <a:lnTo>
                    <a:pt x="138144" y="181710"/>
                  </a:lnTo>
                  <a:lnTo>
                    <a:pt x="144908" y="183965"/>
                  </a:lnTo>
                  <a:lnTo>
                    <a:pt x="147163" y="182904"/>
                  </a:lnTo>
                  <a:lnTo>
                    <a:pt x="148224" y="179455"/>
                  </a:lnTo>
                  <a:lnTo>
                    <a:pt x="148224" y="169375"/>
                  </a:lnTo>
                  <a:lnTo>
                    <a:pt x="149418" y="167120"/>
                  </a:lnTo>
                  <a:lnTo>
                    <a:pt x="151673" y="165927"/>
                  </a:lnTo>
                  <a:lnTo>
                    <a:pt x="152866" y="161417"/>
                  </a:lnTo>
                  <a:lnTo>
                    <a:pt x="157376" y="163672"/>
                  </a:lnTo>
                  <a:lnTo>
                    <a:pt x="161886" y="162611"/>
                  </a:lnTo>
                  <a:lnTo>
                    <a:pt x="164141" y="160356"/>
                  </a:lnTo>
                  <a:lnTo>
                    <a:pt x="170905" y="160356"/>
                  </a:lnTo>
                  <a:lnTo>
                    <a:pt x="171966" y="158101"/>
                  </a:lnTo>
                  <a:lnTo>
                    <a:pt x="176476" y="155846"/>
                  </a:lnTo>
                  <a:lnTo>
                    <a:pt x="177669" y="158101"/>
                  </a:lnTo>
                  <a:lnTo>
                    <a:pt x="188943" y="154785"/>
                  </a:lnTo>
                  <a:lnTo>
                    <a:pt x="187750" y="151469"/>
                  </a:lnTo>
                  <a:lnTo>
                    <a:pt x="194514" y="150276"/>
                  </a:lnTo>
                  <a:lnTo>
                    <a:pt x="201278" y="150276"/>
                  </a:lnTo>
                  <a:lnTo>
                    <a:pt x="203533" y="149215"/>
                  </a:lnTo>
                  <a:lnTo>
                    <a:pt x="213613" y="145899"/>
                  </a:lnTo>
                  <a:lnTo>
                    <a:pt x="213613" y="144705"/>
                  </a:lnTo>
                  <a:lnTo>
                    <a:pt x="215868" y="144705"/>
                  </a:lnTo>
                  <a:lnTo>
                    <a:pt x="217062" y="146960"/>
                  </a:lnTo>
                  <a:lnTo>
                    <a:pt x="220378" y="148020"/>
                  </a:lnTo>
                  <a:lnTo>
                    <a:pt x="221571" y="150276"/>
                  </a:lnTo>
                  <a:lnTo>
                    <a:pt x="220378" y="153725"/>
                  </a:lnTo>
                  <a:lnTo>
                    <a:pt x="221571" y="154785"/>
                  </a:lnTo>
                  <a:lnTo>
                    <a:pt x="223826" y="154785"/>
                  </a:lnTo>
                  <a:lnTo>
                    <a:pt x="223826" y="152530"/>
                  </a:lnTo>
                  <a:lnTo>
                    <a:pt x="222765" y="149215"/>
                  </a:lnTo>
                  <a:lnTo>
                    <a:pt x="221571" y="146960"/>
                  </a:lnTo>
                  <a:lnTo>
                    <a:pt x="221571" y="142450"/>
                  </a:lnTo>
                  <a:lnTo>
                    <a:pt x="229397" y="139134"/>
                  </a:lnTo>
                  <a:lnTo>
                    <a:pt x="242926" y="130115"/>
                  </a:lnTo>
                  <a:lnTo>
                    <a:pt x="243987" y="131176"/>
                  </a:lnTo>
                  <a:lnTo>
                    <a:pt x="245181" y="127860"/>
                  </a:lnTo>
                  <a:lnTo>
                    <a:pt x="251945" y="118841"/>
                  </a:lnTo>
                  <a:lnTo>
                    <a:pt x="255393" y="115526"/>
                  </a:lnTo>
                  <a:lnTo>
                    <a:pt x="257648" y="112210"/>
                  </a:lnTo>
                  <a:lnTo>
                    <a:pt x="272238" y="95365"/>
                  </a:lnTo>
                  <a:lnTo>
                    <a:pt x="271177" y="93110"/>
                  </a:lnTo>
                  <a:lnTo>
                    <a:pt x="273432" y="89794"/>
                  </a:lnTo>
                  <a:lnTo>
                    <a:pt x="275687" y="83030"/>
                  </a:lnTo>
                  <a:lnTo>
                    <a:pt x="281257" y="84091"/>
                  </a:lnTo>
                  <a:lnTo>
                    <a:pt x="284573" y="76265"/>
                  </a:lnTo>
                  <a:lnTo>
                    <a:pt x="289083" y="71755"/>
                  </a:lnTo>
                  <a:lnTo>
                    <a:pt x="291338" y="71755"/>
                  </a:lnTo>
                  <a:lnTo>
                    <a:pt x="296908" y="63930"/>
                  </a:lnTo>
                  <a:lnTo>
                    <a:pt x="293592" y="62869"/>
                  </a:lnTo>
                  <a:lnTo>
                    <a:pt x="298102" y="60614"/>
                  </a:lnTo>
                  <a:lnTo>
                    <a:pt x="295847" y="58360"/>
                  </a:lnTo>
                  <a:lnTo>
                    <a:pt x="296908" y="56104"/>
                  </a:lnTo>
                  <a:lnTo>
                    <a:pt x="299163" y="57166"/>
                  </a:lnTo>
                  <a:lnTo>
                    <a:pt x="299163" y="54911"/>
                  </a:lnTo>
                  <a:lnTo>
                    <a:pt x="298102" y="53717"/>
                  </a:lnTo>
                  <a:lnTo>
                    <a:pt x="299163" y="51463"/>
                  </a:lnTo>
                  <a:lnTo>
                    <a:pt x="301418" y="44698"/>
                  </a:lnTo>
                  <a:lnTo>
                    <a:pt x="296908" y="44698"/>
                  </a:lnTo>
                  <a:lnTo>
                    <a:pt x="296908" y="43504"/>
                  </a:lnTo>
                  <a:lnTo>
                    <a:pt x="300224" y="41249"/>
                  </a:lnTo>
                  <a:lnTo>
                    <a:pt x="300224" y="38995"/>
                  </a:lnTo>
                  <a:lnTo>
                    <a:pt x="302479" y="37933"/>
                  </a:lnTo>
                  <a:lnTo>
                    <a:pt x="299030" y="36740"/>
                  </a:lnTo>
                  <a:lnTo>
                    <a:pt x="297969" y="34485"/>
                  </a:lnTo>
                  <a:lnTo>
                    <a:pt x="297969" y="33292"/>
                  </a:lnTo>
                  <a:lnTo>
                    <a:pt x="299030" y="31037"/>
                  </a:lnTo>
                  <a:lnTo>
                    <a:pt x="300092" y="31037"/>
                  </a:lnTo>
                  <a:lnTo>
                    <a:pt x="300092" y="22017"/>
                  </a:lnTo>
                  <a:lnTo>
                    <a:pt x="295582" y="23078"/>
                  </a:lnTo>
                  <a:lnTo>
                    <a:pt x="292133" y="20824"/>
                  </a:lnTo>
                  <a:lnTo>
                    <a:pt x="294388" y="16314"/>
                  </a:lnTo>
                  <a:lnTo>
                    <a:pt x="296643" y="17375"/>
                  </a:lnTo>
                  <a:close/>
                </a:path>
              </a:pathLst>
            </a:custGeom>
            <a:grpFill/>
            <a:ln w="13251" cap="flat">
              <a:noFill/>
              <a:prstDash val="solid"/>
              <a:miter/>
            </a:ln>
          </p:spPr>
          <p:txBody>
            <a:bodyPr rtlCol="0" anchor="ctr"/>
            <a:lstStyle/>
            <a:p>
              <a:endParaRPr lang="en-FI" sz="816"/>
            </a:p>
          </p:txBody>
        </p:sp>
      </p:grpSp>
      <p:sp>
        <p:nvSpPr>
          <p:cNvPr id="1199" name="Freeform: Shape 1198">
            <a:extLst>
              <a:ext uri="{FF2B5EF4-FFF2-40B4-BE49-F238E27FC236}">
                <a16:creationId xmlns:a16="http://schemas.microsoft.com/office/drawing/2014/main" id="{3C028D58-13FD-D896-1F25-9E32C69F41FC}"/>
              </a:ext>
            </a:extLst>
          </p:cNvPr>
          <p:cNvSpPr/>
          <p:nvPr/>
        </p:nvSpPr>
        <p:spPr>
          <a:xfrm>
            <a:off x="3152996" y="6245265"/>
            <a:ext cx="59199" cy="52040"/>
          </a:xfrm>
          <a:custGeom>
            <a:avLst/>
            <a:gdLst>
              <a:gd name="connsiteX0" fmla="*/ 15784 w 130512"/>
              <a:gd name="connsiteY0" fmla="*/ 20293 h 114729"/>
              <a:gd name="connsiteX1" fmla="*/ 18038 w 130512"/>
              <a:gd name="connsiteY1" fmla="*/ 19099 h 114729"/>
              <a:gd name="connsiteX2" fmla="*/ 28119 w 130512"/>
              <a:gd name="connsiteY2" fmla="*/ 15784 h 114729"/>
              <a:gd name="connsiteX3" fmla="*/ 28119 w 130512"/>
              <a:gd name="connsiteY3" fmla="*/ 14590 h 114729"/>
              <a:gd name="connsiteX4" fmla="*/ 30373 w 130512"/>
              <a:gd name="connsiteY4" fmla="*/ 14590 h 114729"/>
              <a:gd name="connsiteX5" fmla="*/ 31434 w 130512"/>
              <a:gd name="connsiteY5" fmla="*/ 16844 h 114729"/>
              <a:gd name="connsiteX6" fmla="*/ 34883 w 130512"/>
              <a:gd name="connsiteY6" fmla="*/ 18038 h 114729"/>
              <a:gd name="connsiteX7" fmla="*/ 35944 w 130512"/>
              <a:gd name="connsiteY7" fmla="*/ 20293 h 114729"/>
              <a:gd name="connsiteX8" fmla="*/ 34883 w 130512"/>
              <a:gd name="connsiteY8" fmla="*/ 23609 h 114729"/>
              <a:gd name="connsiteX9" fmla="*/ 35944 w 130512"/>
              <a:gd name="connsiteY9" fmla="*/ 24803 h 114729"/>
              <a:gd name="connsiteX10" fmla="*/ 38199 w 130512"/>
              <a:gd name="connsiteY10" fmla="*/ 24803 h 114729"/>
              <a:gd name="connsiteX11" fmla="*/ 38199 w 130512"/>
              <a:gd name="connsiteY11" fmla="*/ 22547 h 114729"/>
              <a:gd name="connsiteX12" fmla="*/ 37138 w 130512"/>
              <a:gd name="connsiteY12" fmla="*/ 19099 h 114729"/>
              <a:gd name="connsiteX13" fmla="*/ 35944 w 130512"/>
              <a:gd name="connsiteY13" fmla="*/ 16844 h 114729"/>
              <a:gd name="connsiteX14" fmla="*/ 35944 w 130512"/>
              <a:gd name="connsiteY14" fmla="*/ 12335 h 114729"/>
              <a:gd name="connsiteX15" fmla="*/ 43902 w 130512"/>
              <a:gd name="connsiteY15" fmla="*/ 9019 h 114729"/>
              <a:gd name="connsiteX16" fmla="*/ 57431 w 130512"/>
              <a:gd name="connsiteY16" fmla="*/ 0 h 114729"/>
              <a:gd name="connsiteX17" fmla="*/ 58492 w 130512"/>
              <a:gd name="connsiteY17" fmla="*/ 1193 h 114729"/>
              <a:gd name="connsiteX18" fmla="*/ 79846 w 130512"/>
              <a:gd name="connsiteY18" fmla="*/ 13528 h 114729"/>
              <a:gd name="connsiteX19" fmla="*/ 82101 w 130512"/>
              <a:gd name="connsiteY19" fmla="*/ 15784 h 114729"/>
              <a:gd name="connsiteX20" fmla="*/ 84356 w 130512"/>
              <a:gd name="connsiteY20" fmla="*/ 19099 h 114729"/>
              <a:gd name="connsiteX21" fmla="*/ 94436 w 130512"/>
              <a:gd name="connsiteY21" fmla="*/ 27057 h 114729"/>
              <a:gd name="connsiteX22" fmla="*/ 92314 w 130512"/>
              <a:gd name="connsiteY22" fmla="*/ 32628 h 114729"/>
              <a:gd name="connsiteX23" fmla="*/ 92314 w 130512"/>
              <a:gd name="connsiteY23" fmla="*/ 36076 h 114729"/>
              <a:gd name="connsiteX24" fmla="*/ 96824 w 130512"/>
              <a:gd name="connsiteY24" fmla="*/ 36076 h 114729"/>
              <a:gd name="connsiteX25" fmla="*/ 96824 w 130512"/>
              <a:gd name="connsiteY25" fmla="*/ 37138 h 114729"/>
              <a:gd name="connsiteX26" fmla="*/ 115923 w 130512"/>
              <a:gd name="connsiteY26" fmla="*/ 40586 h 114729"/>
              <a:gd name="connsiteX27" fmla="*/ 119239 w 130512"/>
              <a:gd name="connsiteY27" fmla="*/ 40586 h 114729"/>
              <a:gd name="connsiteX28" fmla="*/ 119239 w 130512"/>
              <a:gd name="connsiteY28" fmla="*/ 42841 h 114729"/>
              <a:gd name="connsiteX29" fmla="*/ 127197 w 130512"/>
              <a:gd name="connsiteY29" fmla="*/ 41647 h 114729"/>
              <a:gd name="connsiteX30" fmla="*/ 130513 w 130512"/>
              <a:gd name="connsiteY30" fmla="*/ 45095 h 114729"/>
              <a:gd name="connsiteX31" fmla="*/ 121494 w 130512"/>
              <a:gd name="connsiteY31" fmla="*/ 56237 h 114729"/>
              <a:gd name="connsiteX32" fmla="*/ 113668 w 130512"/>
              <a:gd name="connsiteY32" fmla="*/ 65256 h 114729"/>
              <a:gd name="connsiteX33" fmla="*/ 111413 w 130512"/>
              <a:gd name="connsiteY33" fmla="*/ 59686 h 114729"/>
              <a:gd name="connsiteX34" fmla="*/ 109159 w 130512"/>
              <a:gd name="connsiteY34" fmla="*/ 64195 h 114729"/>
              <a:gd name="connsiteX35" fmla="*/ 104649 w 130512"/>
              <a:gd name="connsiteY35" fmla="*/ 67511 h 114729"/>
              <a:gd name="connsiteX36" fmla="*/ 98946 w 130512"/>
              <a:gd name="connsiteY36" fmla="*/ 72021 h 114729"/>
              <a:gd name="connsiteX37" fmla="*/ 100140 w 130512"/>
              <a:gd name="connsiteY37" fmla="*/ 77591 h 114729"/>
              <a:gd name="connsiteX38" fmla="*/ 97885 w 130512"/>
              <a:gd name="connsiteY38" fmla="*/ 82101 h 114729"/>
              <a:gd name="connsiteX39" fmla="*/ 94436 w 130512"/>
              <a:gd name="connsiteY39" fmla="*/ 82101 h 114729"/>
              <a:gd name="connsiteX40" fmla="*/ 90059 w 130512"/>
              <a:gd name="connsiteY40" fmla="*/ 90059 h 114729"/>
              <a:gd name="connsiteX41" fmla="*/ 87804 w 130512"/>
              <a:gd name="connsiteY41" fmla="*/ 90059 h 114729"/>
              <a:gd name="connsiteX42" fmla="*/ 84356 w 130512"/>
              <a:gd name="connsiteY42" fmla="*/ 101333 h 114729"/>
              <a:gd name="connsiteX43" fmla="*/ 76531 w 130512"/>
              <a:gd name="connsiteY43" fmla="*/ 97885 h 114729"/>
              <a:gd name="connsiteX44" fmla="*/ 73082 w 130512"/>
              <a:gd name="connsiteY44" fmla="*/ 97885 h 114729"/>
              <a:gd name="connsiteX45" fmla="*/ 70827 w 130512"/>
              <a:gd name="connsiteY45" fmla="*/ 96824 h 114729"/>
              <a:gd name="connsiteX46" fmla="*/ 65256 w 130512"/>
              <a:gd name="connsiteY46" fmla="*/ 100139 h 114729"/>
              <a:gd name="connsiteX47" fmla="*/ 63002 w 130512"/>
              <a:gd name="connsiteY47" fmla="*/ 99078 h 114729"/>
              <a:gd name="connsiteX48" fmla="*/ 63002 w 130512"/>
              <a:gd name="connsiteY48" fmla="*/ 96824 h 114729"/>
              <a:gd name="connsiteX49" fmla="*/ 56237 w 130512"/>
              <a:gd name="connsiteY49" fmla="*/ 94569 h 114729"/>
              <a:gd name="connsiteX50" fmla="*/ 44963 w 130512"/>
              <a:gd name="connsiteY50" fmla="*/ 94569 h 114729"/>
              <a:gd name="connsiteX51" fmla="*/ 40454 w 130512"/>
              <a:gd name="connsiteY51" fmla="*/ 95629 h 114729"/>
              <a:gd name="connsiteX52" fmla="*/ 39393 w 130512"/>
              <a:gd name="connsiteY52" fmla="*/ 95629 h 114729"/>
              <a:gd name="connsiteX53" fmla="*/ 38199 w 130512"/>
              <a:gd name="connsiteY53" fmla="*/ 94569 h 114729"/>
              <a:gd name="connsiteX54" fmla="*/ 35944 w 130512"/>
              <a:gd name="connsiteY54" fmla="*/ 94569 h 114729"/>
              <a:gd name="connsiteX55" fmla="*/ 32628 w 130512"/>
              <a:gd name="connsiteY55" fmla="*/ 96824 h 114729"/>
              <a:gd name="connsiteX56" fmla="*/ 30373 w 130512"/>
              <a:gd name="connsiteY56" fmla="*/ 100139 h 114729"/>
              <a:gd name="connsiteX57" fmla="*/ 28119 w 130512"/>
              <a:gd name="connsiteY57" fmla="*/ 104649 h 114729"/>
              <a:gd name="connsiteX58" fmla="*/ 26925 w 130512"/>
              <a:gd name="connsiteY58" fmla="*/ 104649 h 114729"/>
              <a:gd name="connsiteX59" fmla="*/ 25864 w 130512"/>
              <a:gd name="connsiteY59" fmla="*/ 106903 h 114729"/>
              <a:gd name="connsiteX60" fmla="*/ 24803 w 130512"/>
              <a:gd name="connsiteY60" fmla="*/ 108098 h 114729"/>
              <a:gd name="connsiteX61" fmla="*/ 24803 w 130512"/>
              <a:gd name="connsiteY61" fmla="*/ 110352 h 114729"/>
              <a:gd name="connsiteX62" fmla="*/ 23609 w 130512"/>
              <a:gd name="connsiteY62" fmla="*/ 113668 h 114729"/>
              <a:gd name="connsiteX63" fmla="*/ 22415 w 130512"/>
              <a:gd name="connsiteY63" fmla="*/ 114730 h 114729"/>
              <a:gd name="connsiteX64" fmla="*/ 6764 w 130512"/>
              <a:gd name="connsiteY64" fmla="*/ 99078 h 114729"/>
              <a:gd name="connsiteX65" fmla="*/ 9019 w 130512"/>
              <a:gd name="connsiteY65" fmla="*/ 96824 h 114729"/>
              <a:gd name="connsiteX66" fmla="*/ 7825 w 130512"/>
              <a:gd name="connsiteY66" fmla="*/ 94569 h 114729"/>
              <a:gd name="connsiteX67" fmla="*/ 4510 w 130512"/>
              <a:gd name="connsiteY67" fmla="*/ 91120 h 114729"/>
              <a:gd name="connsiteX68" fmla="*/ 5571 w 130512"/>
              <a:gd name="connsiteY68" fmla="*/ 88865 h 114729"/>
              <a:gd name="connsiteX69" fmla="*/ 2255 w 130512"/>
              <a:gd name="connsiteY69" fmla="*/ 82101 h 114729"/>
              <a:gd name="connsiteX70" fmla="*/ 6764 w 130512"/>
              <a:gd name="connsiteY70" fmla="*/ 83294 h 114729"/>
              <a:gd name="connsiteX71" fmla="*/ 5571 w 130512"/>
              <a:gd name="connsiteY71" fmla="*/ 77591 h 114729"/>
              <a:gd name="connsiteX72" fmla="*/ 2255 w 130512"/>
              <a:gd name="connsiteY72" fmla="*/ 76530 h 114729"/>
              <a:gd name="connsiteX73" fmla="*/ 0 w 130512"/>
              <a:gd name="connsiteY73" fmla="*/ 73214 h 114729"/>
              <a:gd name="connsiteX74" fmla="*/ 3316 w 130512"/>
              <a:gd name="connsiteY74" fmla="*/ 72021 h 114729"/>
              <a:gd name="connsiteX75" fmla="*/ 3316 w 130512"/>
              <a:gd name="connsiteY75" fmla="*/ 68705 h 114729"/>
              <a:gd name="connsiteX76" fmla="*/ 4510 w 130512"/>
              <a:gd name="connsiteY76" fmla="*/ 64195 h 114729"/>
              <a:gd name="connsiteX77" fmla="*/ 3316 w 130512"/>
              <a:gd name="connsiteY77" fmla="*/ 60746 h 114729"/>
              <a:gd name="connsiteX78" fmla="*/ 2255 w 130512"/>
              <a:gd name="connsiteY78" fmla="*/ 56237 h 114729"/>
              <a:gd name="connsiteX79" fmla="*/ 6764 w 130512"/>
              <a:gd name="connsiteY79" fmla="*/ 53983 h 114729"/>
              <a:gd name="connsiteX80" fmla="*/ 5571 w 130512"/>
              <a:gd name="connsiteY80" fmla="*/ 52921 h 114729"/>
              <a:gd name="connsiteX81" fmla="*/ 5571 w 130512"/>
              <a:gd name="connsiteY81" fmla="*/ 51727 h 114729"/>
              <a:gd name="connsiteX82" fmla="*/ 11274 w 130512"/>
              <a:gd name="connsiteY82" fmla="*/ 51727 h 114729"/>
              <a:gd name="connsiteX83" fmla="*/ 12335 w 130512"/>
              <a:gd name="connsiteY83" fmla="*/ 49473 h 114729"/>
              <a:gd name="connsiteX84" fmla="*/ 11274 w 130512"/>
              <a:gd name="connsiteY84" fmla="*/ 49473 h 114729"/>
              <a:gd name="connsiteX85" fmla="*/ 12335 w 130512"/>
              <a:gd name="connsiteY85" fmla="*/ 46157 h 114729"/>
              <a:gd name="connsiteX86" fmla="*/ 12335 w 130512"/>
              <a:gd name="connsiteY86" fmla="*/ 43902 h 114729"/>
              <a:gd name="connsiteX87" fmla="*/ 13529 w 130512"/>
              <a:gd name="connsiteY87" fmla="*/ 40586 h 114729"/>
              <a:gd name="connsiteX88" fmla="*/ 15784 w 130512"/>
              <a:gd name="connsiteY88" fmla="*/ 40586 h 114729"/>
              <a:gd name="connsiteX89" fmla="*/ 18038 w 130512"/>
              <a:gd name="connsiteY89" fmla="*/ 39392 h 114729"/>
              <a:gd name="connsiteX90" fmla="*/ 20293 w 130512"/>
              <a:gd name="connsiteY90" fmla="*/ 39392 h 114729"/>
              <a:gd name="connsiteX91" fmla="*/ 20293 w 130512"/>
              <a:gd name="connsiteY91" fmla="*/ 30373 h 114729"/>
              <a:gd name="connsiteX92" fmla="*/ 18038 w 130512"/>
              <a:gd name="connsiteY92" fmla="*/ 30373 h 114729"/>
              <a:gd name="connsiteX93" fmla="*/ 15784 w 130512"/>
              <a:gd name="connsiteY93" fmla="*/ 20293 h 11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30512" h="114729">
                <a:moveTo>
                  <a:pt x="15784" y="20293"/>
                </a:moveTo>
                <a:lnTo>
                  <a:pt x="18038" y="19099"/>
                </a:lnTo>
                <a:lnTo>
                  <a:pt x="28119" y="15784"/>
                </a:lnTo>
                <a:lnTo>
                  <a:pt x="28119" y="14590"/>
                </a:lnTo>
                <a:lnTo>
                  <a:pt x="30373" y="14590"/>
                </a:lnTo>
                <a:lnTo>
                  <a:pt x="31434" y="16844"/>
                </a:lnTo>
                <a:lnTo>
                  <a:pt x="34883" y="18038"/>
                </a:lnTo>
                <a:lnTo>
                  <a:pt x="35944" y="20293"/>
                </a:lnTo>
                <a:lnTo>
                  <a:pt x="34883" y="23609"/>
                </a:lnTo>
                <a:lnTo>
                  <a:pt x="35944" y="24803"/>
                </a:lnTo>
                <a:lnTo>
                  <a:pt x="38199" y="24803"/>
                </a:lnTo>
                <a:lnTo>
                  <a:pt x="38199" y="22547"/>
                </a:lnTo>
                <a:lnTo>
                  <a:pt x="37138" y="19099"/>
                </a:lnTo>
                <a:lnTo>
                  <a:pt x="35944" y="16844"/>
                </a:lnTo>
                <a:lnTo>
                  <a:pt x="35944" y="12335"/>
                </a:lnTo>
                <a:lnTo>
                  <a:pt x="43902" y="9019"/>
                </a:lnTo>
                <a:lnTo>
                  <a:pt x="57431" y="0"/>
                </a:lnTo>
                <a:lnTo>
                  <a:pt x="58492" y="1193"/>
                </a:lnTo>
                <a:lnTo>
                  <a:pt x="79846" y="13528"/>
                </a:lnTo>
                <a:lnTo>
                  <a:pt x="82101" y="15784"/>
                </a:lnTo>
                <a:lnTo>
                  <a:pt x="84356" y="19099"/>
                </a:lnTo>
                <a:lnTo>
                  <a:pt x="94436" y="27057"/>
                </a:lnTo>
                <a:lnTo>
                  <a:pt x="92314" y="32628"/>
                </a:lnTo>
                <a:lnTo>
                  <a:pt x="92314" y="36076"/>
                </a:lnTo>
                <a:lnTo>
                  <a:pt x="96824" y="36076"/>
                </a:lnTo>
                <a:lnTo>
                  <a:pt x="96824" y="37138"/>
                </a:lnTo>
                <a:lnTo>
                  <a:pt x="115923" y="40586"/>
                </a:lnTo>
                <a:lnTo>
                  <a:pt x="119239" y="40586"/>
                </a:lnTo>
                <a:lnTo>
                  <a:pt x="119239" y="42841"/>
                </a:lnTo>
                <a:lnTo>
                  <a:pt x="127197" y="41647"/>
                </a:lnTo>
                <a:lnTo>
                  <a:pt x="130513" y="45095"/>
                </a:lnTo>
                <a:lnTo>
                  <a:pt x="121494" y="56237"/>
                </a:lnTo>
                <a:lnTo>
                  <a:pt x="113668" y="65256"/>
                </a:lnTo>
                <a:lnTo>
                  <a:pt x="111413" y="59686"/>
                </a:lnTo>
                <a:lnTo>
                  <a:pt x="109159" y="64195"/>
                </a:lnTo>
                <a:lnTo>
                  <a:pt x="104649" y="67511"/>
                </a:lnTo>
                <a:lnTo>
                  <a:pt x="98946" y="72021"/>
                </a:lnTo>
                <a:lnTo>
                  <a:pt x="100140" y="77591"/>
                </a:lnTo>
                <a:lnTo>
                  <a:pt x="97885" y="82101"/>
                </a:lnTo>
                <a:lnTo>
                  <a:pt x="94436" y="82101"/>
                </a:lnTo>
                <a:lnTo>
                  <a:pt x="90059" y="90059"/>
                </a:lnTo>
                <a:lnTo>
                  <a:pt x="87804" y="90059"/>
                </a:lnTo>
                <a:lnTo>
                  <a:pt x="84356" y="101333"/>
                </a:lnTo>
                <a:lnTo>
                  <a:pt x="76531" y="97885"/>
                </a:lnTo>
                <a:lnTo>
                  <a:pt x="73082" y="97885"/>
                </a:lnTo>
                <a:lnTo>
                  <a:pt x="70827" y="96824"/>
                </a:lnTo>
                <a:lnTo>
                  <a:pt x="65256" y="100139"/>
                </a:lnTo>
                <a:lnTo>
                  <a:pt x="63002" y="99078"/>
                </a:lnTo>
                <a:lnTo>
                  <a:pt x="63002" y="96824"/>
                </a:lnTo>
                <a:lnTo>
                  <a:pt x="56237" y="94569"/>
                </a:lnTo>
                <a:lnTo>
                  <a:pt x="44963" y="94569"/>
                </a:lnTo>
                <a:lnTo>
                  <a:pt x="40454" y="95629"/>
                </a:lnTo>
                <a:lnTo>
                  <a:pt x="39393" y="95629"/>
                </a:lnTo>
                <a:lnTo>
                  <a:pt x="38199" y="94569"/>
                </a:lnTo>
                <a:lnTo>
                  <a:pt x="35944" y="94569"/>
                </a:lnTo>
                <a:lnTo>
                  <a:pt x="32628" y="96824"/>
                </a:lnTo>
                <a:lnTo>
                  <a:pt x="30373" y="100139"/>
                </a:lnTo>
                <a:lnTo>
                  <a:pt x="28119" y="104649"/>
                </a:lnTo>
                <a:lnTo>
                  <a:pt x="26925" y="104649"/>
                </a:lnTo>
                <a:lnTo>
                  <a:pt x="25864" y="106903"/>
                </a:lnTo>
                <a:lnTo>
                  <a:pt x="24803" y="108098"/>
                </a:lnTo>
                <a:lnTo>
                  <a:pt x="24803" y="110352"/>
                </a:lnTo>
                <a:lnTo>
                  <a:pt x="23609" y="113668"/>
                </a:lnTo>
                <a:lnTo>
                  <a:pt x="22415" y="114730"/>
                </a:lnTo>
                <a:lnTo>
                  <a:pt x="6764" y="99078"/>
                </a:lnTo>
                <a:lnTo>
                  <a:pt x="9019" y="96824"/>
                </a:lnTo>
                <a:lnTo>
                  <a:pt x="7825" y="94569"/>
                </a:lnTo>
                <a:lnTo>
                  <a:pt x="4510" y="91120"/>
                </a:lnTo>
                <a:lnTo>
                  <a:pt x="5571" y="88865"/>
                </a:lnTo>
                <a:lnTo>
                  <a:pt x="2255" y="82101"/>
                </a:lnTo>
                <a:lnTo>
                  <a:pt x="6764" y="83294"/>
                </a:lnTo>
                <a:lnTo>
                  <a:pt x="5571" y="77591"/>
                </a:lnTo>
                <a:lnTo>
                  <a:pt x="2255" y="76530"/>
                </a:lnTo>
                <a:lnTo>
                  <a:pt x="0" y="73214"/>
                </a:lnTo>
                <a:lnTo>
                  <a:pt x="3316" y="72021"/>
                </a:lnTo>
                <a:lnTo>
                  <a:pt x="3316" y="68705"/>
                </a:lnTo>
                <a:lnTo>
                  <a:pt x="4510" y="64195"/>
                </a:lnTo>
                <a:lnTo>
                  <a:pt x="3316" y="60746"/>
                </a:lnTo>
                <a:lnTo>
                  <a:pt x="2255" y="56237"/>
                </a:lnTo>
                <a:lnTo>
                  <a:pt x="6764" y="53983"/>
                </a:lnTo>
                <a:lnTo>
                  <a:pt x="5571" y="52921"/>
                </a:lnTo>
                <a:lnTo>
                  <a:pt x="5571" y="51727"/>
                </a:lnTo>
                <a:lnTo>
                  <a:pt x="11274" y="51727"/>
                </a:lnTo>
                <a:lnTo>
                  <a:pt x="12335" y="49473"/>
                </a:lnTo>
                <a:lnTo>
                  <a:pt x="11274" y="49473"/>
                </a:lnTo>
                <a:lnTo>
                  <a:pt x="12335" y="46157"/>
                </a:lnTo>
                <a:lnTo>
                  <a:pt x="12335" y="43902"/>
                </a:lnTo>
                <a:lnTo>
                  <a:pt x="13529" y="40586"/>
                </a:lnTo>
                <a:lnTo>
                  <a:pt x="15784" y="40586"/>
                </a:lnTo>
                <a:lnTo>
                  <a:pt x="18038" y="39392"/>
                </a:lnTo>
                <a:lnTo>
                  <a:pt x="20293" y="39392"/>
                </a:lnTo>
                <a:lnTo>
                  <a:pt x="20293" y="30373"/>
                </a:lnTo>
                <a:lnTo>
                  <a:pt x="18038" y="30373"/>
                </a:lnTo>
                <a:lnTo>
                  <a:pt x="15784" y="20293"/>
                </a:lnTo>
              </a:path>
            </a:pathLst>
          </a:custGeom>
          <a:solidFill>
            <a:schemeClr val="bg1">
              <a:lumMod val="85000"/>
            </a:schemeClr>
          </a:solidFill>
          <a:ln w="13251" cap="flat">
            <a:noFill/>
            <a:prstDash val="solid"/>
            <a:miter/>
          </a:ln>
        </p:spPr>
        <p:txBody>
          <a:bodyPr rtlCol="0" anchor="ctr"/>
          <a:lstStyle/>
          <a:p>
            <a:endParaRPr lang="en-FI" sz="816"/>
          </a:p>
        </p:txBody>
      </p:sp>
      <p:sp>
        <p:nvSpPr>
          <p:cNvPr id="1200" name="Freeform: Shape 1199">
            <a:extLst>
              <a:ext uri="{FF2B5EF4-FFF2-40B4-BE49-F238E27FC236}">
                <a16:creationId xmlns:a16="http://schemas.microsoft.com/office/drawing/2014/main" id="{535B9A80-1C66-641D-7D66-76B8CF886C29}"/>
              </a:ext>
            </a:extLst>
          </p:cNvPr>
          <p:cNvSpPr/>
          <p:nvPr/>
        </p:nvSpPr>
        <p:spPr>
          <a:xfrm>
            <a:off x="3113710" y="6111103"/>
            <a:ext cx="161114" cy="110037"/>
          </a:xfrm>
          <a:custGeom>
            <a:avLst/>
            <a:gdLst>
              <a:gd name="connsiteX0" fmla="*/ 2255 w 355196"/>
              <a:gd name="connsiteY0" fmla="*/ 183302 h 242590"/>
              <a:gd name="connsiteX1" fmla="*/ 0 w 355196"/>
              <a:gd name="connsiteY1" fmla="*/ 179986 h 242590"/>
              <a:gd name="connsiteX2" fmla="*/ 2255 w 355196"/>
              <a:gd name="connsiteY2" fmla="*/ 174283 h 242590"/>
              <a:gd name="connsiteX3" fmla="*/ 4510 w 355196"/>
              <a:gd name="connsiteY3" fmla="*/ 173222 h 242590"/>
              <a:gd name="connsiteX4" fmla="*/ 6764 w 355196"/>
              <a:gd name="connsiteY4" fmla="*/ 173222 h 242590"/>
              <a:gd name="connsiteX5" fmla="*/ 14590 w 355196"/>
              <a:gd name="connsiteY5" fmla="*/ 167651 h 242590"/>
              <a:gd name="connsiteX6" fmla="*/ 17906 w 355196"/>
              <a:gd name="connsiteY6" fmla="*/ 164335 h 242590"/>
              <a:gd name="connsiteX7" fmla="*/ 21222 w 355196"/>
              <a:gd name="connsiteY7" fmla="*/ 162081 h 242590"/>
              <a:gd name="connsiteX8" fmla="*/ 20161 w 355196"/>
              <a:gd name="connsiteY8" fmla="*/ 162081 h 242590"/>
              <a:gd name="connsiteX9" fmla="*/ 22415 w 355196"/>
              <a:gd name="connsiteY9" fmla="*/ 157571 h 242590"/>
              <a:gd name="connsiteX10" fmla="*/ 23476 w 355196"/>
              <a:gd name="connsiteY10" fmla="*/ 157571 h 242590"/>
              <a:gd name="connsiteX11" fmla="*/ 24538 w 355196"/>
              <a:gd name="connsiteY11" fmla="*/ 158632 h 242590"/>
              <a:gd name="connsiteX12" fmla="*/ 25731 w 355196"/>
              <a:gd name="connsiteY12" fmla="*/ 157571 h 242590"/>
              <a:gd name="connsiteX13" fmla="*/ 25731 w 355196"/>
              <a:gd name="connsiteY13" fmla="*/ 156377 h 242590"/>
              <a:gd name="connsiteX14" fmla="*/ 30241 w 355196"/>
              <a:gd name="connsiteY14" fmla="*/ 153061 h 242590"/>
              <a:gd name="connsiteX15" fmla="*/ 31302 w 355196"/>
              <a:gd name="connsiteY15" fmla="*/ 155316 h 242590"/>
              <a:gd name="connsiteX16" fmla="*/ 34750 w 355196"/>
              <a:gd name="connsiteY16" fmla="*/ 158632 h 242590"/>
              <a:gd name="connsiteX17" fmla="*/ 38066 w 355196"/>
              <a:gd name="connsiteY17" fmla="*/ 154123 h 242590"/>
              <a:gd name="connsiteX18" fmla="*/ 39260 w 355196"/>
              <a:gd name="connsiteY18" fmla="*/ 156377 h 242590"/>
              <a:gd name="connsiteX19" fmla="*/ 40321 w 355196"/>
              <a:gd name="connsiteY19" fmla="*/ 156377 h 242590"/>
              <a:gd name="connsiteX20" fmla="*/ 40321 w 355196"/>
              <a:gd name="connsiteY20" fmla="*/ 155316 h 242590"/>
              <a:gd name="connsiteX21" fmla="*/ 38066 w 355196"/>
              <a:gd name="connsiteY21" fmla="*/ 153061 h 242590"/>
              <a:gd name="connsiteX22" fmla="*/ 39260 w 355196"/>
              <a:gd name="connsiteY22" fmla="*/ 152000 h 242590"/>
              <a:gd name="connsiteX23" fmla="*/ 39260 w 355196"/>
              <a:gd name="connsiteY23" fmla="*/ 153061 h 242590"/>
              <a:gd name="connsiteX24" fmla="*/ 40321 w 355196"/>
              <a:gd name="connsiteY24" fmla="*/ 150807 h 242590"/>
              <a:gd name="connsiteX25" fmla="*/ 41515 w 355196"/>
              <a:gd name="connsiteY25" fmla="*/ 149746 h 242590"/>
              <a:gd name="connsiteX26" fmla="*/ 41515 w 355196"/>
              <a:gd name="connsiteY26" fmla="*/ 138471 h 242590"/>
              <a:gd name="connsiteX27" fmla="*/ 40321 w 355196"/>
              <a:gd name="connsiteY27" fmla="*/ 138471 h 242590"/>
              <a:gd name="connsiteX28" fmla="*/ 40321 w 355196"/>
              <a:gd name="connsiteY28" fmla="*/ 136217 h 242590"/>
              <a:gd name="connsiteX29" fmla="*/ 46024 w 355196"/>
              <a:gd name="connsiteY29" fmla="*/ 133962 h 242590"/>
              <a:gd name="connsiteX30" fmla="*/ 44831 w 355196"/>
              <a:gd name="connsiteY30" fmla="*/ 132768 h 242590"/>
              <a:gd name="connsiteX31" fmla="*/ 44831 w 355196"/>
              <a:gd name="connsiteY31" fmla="*/ 128259 h 242590"/>
              <a:gd name="connsiteX32" fmla="*/ 48279 w 355196"/>
              <a:gd name="connsiteY32" fmla="*/ 126003 h 242590"/>
              <a:gd name="connsiteX33" fmla="*/ 47218 w 355196"/>
              <a:gd name="connsiteY33" fmla="*/ 126003 h 242590"/>
              <a:gd name="connsiteX34" fmla="*/ 48279 w 355196"/>
              <a:gd name="connsiteY34" fmla="*/ 124810 h 242590"/>
              <a:gd name="connsiteX35" fmla="*/ 51595 w 355196"/>
              <a:gd name="connsiteY35" fmla="*/ 132635 h 242590"/>
              <a:gd name="connsiteX36" fmla="*/ 52656 w 355196"/>
              <a:gd name="connsiteY36" fmla="*/ 131575 h 242590"/>
              <a:gd name="connsiteX37" fmla="*/ 52656 w 355196"/>
              <a:gd name="connsiteY37" fmla="*/ 132635 h 242590"/>
              <a:gd name="connsiteX38" fmla="*/ 53850 w 355196"/>
              <a:gd name="connsiteY38" fmla="*/ 134891 h 242590"/>
              <a:gd name="connsiteX39" fmla="*/ 56105 w 355196"/>
              <a:gd name="connsiteY39" fmla="*/ 134891 h 242590"/>
              <a:gd name="connsiteX40" fmla="*/ 56105 w 355196"/>
              <a:gd name="connsiteY40" fmla="*/ 132635 h 242590"/>
              <a:gd name="connsiteX41" fmla="*/ 55044 w 355196"/>
              <a:gd name="connsiteY41" fmla="*/ 130381 h 242590"/>
              <a:gd name="connsiteX42" fmla="*/ 58359 w 355196"/>
              <a:gd name="connsiteY42" fmla="*/ 131575 h 242590"/>
              <a:gd name="connsiteX43" fmla="*/ 58359 w 355196"/>
              <a:gd name="connsiteY43" fmla="*/ 130381 h 242590"/>
              <a:gd name="connsiteX44" fmla="*/ 63930 w 355196"/>
              <a:gd name="connsiteY44" fmla="*/ 127065 h 242590"/>
              <a:gd name="connsiteX45" fmla="*/ 76265 w 355196"/>
              <a:gd name="connsiteY45" fmla="*/ 121494 h 242590"/>
              <a:gd name="connsiteX46" fmla="*/ 126932 w 355196"/>
              <a:gd name="connsiteY46" fmla="*/ 72022 h 242590"/>
              <a:gd name="connsiteX47" fmla="*/ 133696 w 355196"/>
              <a:gd name="connsiteY47" fmla="*/ 69766 h 242590"/>
              <a:gd name="connsiteX48" fmla="*/ 203462 w 355196"/>
              <a:gd name="connsiteY48" fmla="*/ 44964 h 242590"/>
              <a:gd name="connsiteX49" fmla="*/ 197759 w 355196"/>
              <a:gd name="connsiteY49" fmla="*/ 26925 h 242590"/>
              <a:gd name="connsiteX50" fmla="*/ 200014 w 355196"/>
              <a:gd name="connsiteY50" fmla="*/ 25731 h 242590"/>
              <a:gd name="connsiteX51" fmla="*/ 205584 w 355196"/>
              <a:gd name="connsiteY51" fmla="*/ 43770 h 242590"/>
              <a:gd name="connsiteX52" fmla="*/ 255057 w 355196"/>
              <a:gd name="connsiteY52" fmla="*/ 25731 h 242590"/>
              <a:gd name="connsiteX53" fmla="*/ 255057 w 355196"/>
              <a:gd name="connsiteY53" fmla="*/ 22415 h 242590"/>
              <a:gd name="connsiteX54" fmla="*/ 258373 w 355196"/>
              <a:gd name="connsiteY54" fmla="*/ 21355 h 242590"/>
              <a:gd name="connsiteX55" fmla="*/ 260628 w 355196"/>
              <a:gd name="connsiteY55" fmla="*/ 23609 h 242590"/>
              <a:gd name="connsiteX56" fmla="*/ 328139 w 355196"/>
              <a:gd name="connsiteY56" fmla="*/ 0 h 242590"/>
              <a:gd name="connsiteX57" fmla="*/ 355197 w 355196"/>
              <a:gd name="connsiteY57" fmla="*/ 16845 h 242590"/>
              <a:gd name="connsiteX58" fmla="*/ 319253 w 355196"/>
              <a:gd name="connsiteY58" fmla="*/ 67512 h 242590"/>
              <a:gd name="connsiteX59" fmla="*/ 293389 w 355196"/>
              <a:gd name="connsiteY59" fmla="*/ 90060 h 242590"/>
              <a:gd name="connsiteX60" fmla="*/ 273096 w 355196"/>
              <a:gd name="connsiteY60" fmla="*/ 103589 h 242590"/>
              <a:gd name="connsiteX61" fmla="*/ 257312 w 355196"/>
              <a:gd name="connsiteY61" fmla="*/ 120433 h 242590"/>
              <a:gd name="connsiteX62" fmla="*/ 252803 w 355196"/>
              <a:gd name="connsiteY62" fmla="*/ 129452 h 242590"/>
              <a:gd name="connsiteX63" fmla="*/ 248293 w 355196"/>
              <a:gd name="connsiteY63" fmla="*/ 136217 h 242590"/>
              <a:gd name="connsiteX64" fmla="*/ 246038 w 355196"/>
              <a:gd name="connsiteY64" fmla="*/ 133962 h 242590"/>
              <a:gd name="connsiteX65" fmla="*/ 243783 w 355196"/>
              <a:gd name="connsiteY65" fmla="*/ 132768 h 242590"/>
              <a:gd name="connsiteX66" fmla="*/ 242590 w 355196"/>
              <a:gd name="connsiteY66" fmla="*/ 135023 h 242590"/>
              <a:gd name="connsiteX67" fmla="*/ 242590 w 355196"/>
              <a:gd name="connsiteY67" fmla="*/ 142848 h 242590"/>
              <a:gd name="connsiteX68" fmla="*/ 236886 w 355196"/>
              <a:gd name="connsiteY68" fmla="*/ 140594 h 242590"/>
              <a:gd name="connsiteX69" fmla="*/ 233571 w 355196"/>
              <a:gd name="connsiteY69" fmla="*/ 140594 h 242590"/>
              <a:gd name="connsiteX70" fmla="*/ 234764 w 355196"/>
              <a:gd name="connsiteY70" fmla="*/ 142848 h 242590"/>
              <a:gd name="connsiteX71" fmla="*/ 228000 w 355196"/>
              <a:gd name="connsiteY71" fmla="*/ 151867 h 242590"/>
              <a:gd name="connsiteX72" fmla="*/ 232509 w 355196"/>
              <a:gd name="connsiteY72" fmla="*/ 157439 h 242590"/>
              <a:gd name="connsiteX73" fmla="*/ 232509 w 355196"/>
              <a:gd name="connsiteY73" fmla="*/ 159693 h 242590"/>
              <a:gd name="connsiteX74" fmla="*/ 235958 w 355196"/>
              <a:gd name="connsiteY74" fmla="*/ 159693 h 242590"/>
              <a:gd name="connsiteX75" fmla="*/ 237019 w 355196"/>
              <a:gd name="connsiteY75" fmla="*/ 160755 h 242590"/>
              <a:gd name="connsiteX76" fmla="*/ 231448 w 355196"/>
              <a:gd name="connsiteY76" fmla="*/ 161948 h 242590"/>
              <a:gd name="connsiteX77" fmla="*/ 229194 w 355196"/>
              <a:gd name="connsiteY77" fmla="*/ 164202 h 242590"/>
              <a:gd name="connsiteX78" fmla="*/ 230387 w 355196"/>
              <a:gd name="connsiteY78" fmla="*/ 169774 h 242590"/>
              <a:gd name="connsiteX79" fmla="*/ 227071 w 355196"/>
              <a:gd name="connsiteY79" fmla="*/ 177599 h 242590"/>
              <a:gd name="connsiteX80" fmla="*/ 231581 w 355196"/>
              <a:gd name="connsiteY80" fmla="*/ 182109 h 242590"/>
              <a:gd name="connsiteX81" fmla="*/ 232642 w 355196"/>
              <a:gd name="connsiteY81" fmla="*/ 184363 h 242590"/>
              <a:gd name="connsiteX82" fmla="*/ 231581 w 355196"/>
              <a:gd name="connsiteY82" fmla="*/ 188873 h 242590"/>
              <a:gd name="connsiteX83" fmla="*/ 227071 w 355196"/>
              <a:gd name="connsiteY83" fmla="*/ 203463 h 242590"/>
              <a:gd name="connsiteX84" fmla="*/ 216991 w 355196"/>
              <a:gd name="connsiteY84" fmla="*/ 200147 h 242590"/>
              <a:gd name="connsiteX85" fmla="*/ 212482 w 355196"/>
              <a:gd name="connsiteY85" fmla="*/ 200147 h 242590"/>
              <a:gd name="connsiteX86" fmla="*/ 211420 w 355196"/>
              <a:gd name="connsiteY86" fmla="*/ 198953 h 242590"/>
              <a:gd name="connsiteX87" fmla="*/ 209166 w 355196"/>
              <a:gd name="connsiteY87" fmla="*/ 202269 h 242590"/>
              <a:gd name="connsiteX88" fmla="*/ 206911 w 355196"/>
              <a:gd name="connsiteY88" fmla="*/ 203463 h 242590"/>
              <a:gd name="connsiteX89" fmla="*/ 205717 w 355196"/>
              <a:gd name="connsiteY89" fmla="*/ 201208 h 242590"/>
              <a:gd name="connsiteX90" fmla="*/ 203462 w 355196"/>
              <a:gd name="connsiteY90" fmla="*/ 203463 h 242590"/>
              <a:gd name="connsiteX91" fmla="*/ 200014 w 355196"/>
              <a:gd name="connsiteY91" fmla="*/ 202269 h 242590"/>
              <a:gd name="connsiteX92" fmla="*/ 198953 w 355196"/>
              <a:gd name="connsiteY92" fmla="*/ 200014 h 242590"/>
              <a:gd name="connsiteX93" fmla="*/ 198953 w 355196"/>
              <a:gd name="connsiteY93" fmla="*/ 198821 h 242590"/>
              <a:gd name="connsiteX94" fmla="*/ 200014 w 355196"/>
              <a:gd name="connsiteY94" fmla="*/ 196565 h 242590"/>
              <a:gd name="connsiteX95" fmla="*/ 201075 w 355196"/>
              <a:gd name="connsiteY95" fmla="*/ 196565 h 242590"/>
              <a:gd name="connsiteX96" fmla="*/ 201075 w 355196"/>
              <a:gd name="connsiteY96" fmla="*/ 187546 h 242590"/>
              <a:gd name="connsiteX97" fmla="*/ 196565 w 355196"/>
              <a:gd name="connsiteY97" fmla="*/ 188608 h 242590"/>
              <a:gd name="connsiteX98" fmla="*/ 193117 w 355196"/>
              <a:gd name="connsiteY98" fmla="*/ 186353 h 242590"/>
              <a:gd name="connsiteX99" fmla="*/ 195372 w 355196"/>
              <a:gd name="connsiteY99" fmla="*/ 181843 h 242590"/>
              <a:gd name="connsiteX100" fmla="*/ 197626 w 355196"/>
              <a:gd name="connsiteY100" fmla="*/ 182904 h 242590"/>
              <a:gd name="connsiteX101" fmla="*/ 199881 w 355196"/>
              <a:gd name="connsiteY101" fmla="*/ 182904 h 242590"/>
              <a:gd name="connsiteX102" fmla="*/ 200942 w 355196"/>
              <a:gd name="connsiteY102" fmla="*/ 186220 h 242590"/>
              <a:gd name="connsiteX103" fmla="*/ 202136 w 355196"/>
              <a:gd name="connsiteY103" fmla="*/ 188475 h 242590"/>
              <a:gd name="connsiteX104" fmla="*/ 204391 w 355196"/>
              <a:gd name="connsiteY104" fmla="*/ 187414 h 242590"/>
              <a:gd name="connsiteX105" fmla="*/ 203330 w 355196"/>
              <a:gd name="connsiteY105" fmla="*/ 183966 h 242590"/>
              <a:gd name="connsiteX106" fmla="*/ 201075 w 355196"/>
              <a:gd name="connsiteY106" fmla="*/ 182904 h 242590"/>
              <a:gd name="connsiteX107" fmla="*/ 201075 w 355196"/>
              <a:gd name="connsiteY107" fmla="*/ 176140 h 242590"/>
              <a:gd name="connsiteX108" fmla="*/ 202269 w 355196"/>
              <a:gd name="connsiteY108" fmla="*/ 175079 h 242590"/>
              <a:gd name="connsiteX109" fmla="*/ 201075 w 355196"/>
              <a:gd name="connsiteY109" fmla="*/ 172824 h 242590"/>
              <a:gd name="connsiteX110" fmla="*/ 197759 w 355196"/>
              <a:gd name="connsiteY110" fmla="*/ 172824 h 242590"/>
              <a:gd name="connsiteX111" fmla="*/ 196698 w 355196"/>
              <a:gd name="connsiteY111" fmla="*/ 173885 h 242590"/>
              <a:gd name="connsiteX112" fmla="*/ 194443 w 355196"/>
              <a:gd name="connsiteY112" fmla="*/ 172824 h 242590"/>
              <a:gd name="connsiteX113" fmla="*/ 195637 w 355196"/>
              <a:gd name="connsiteY113" fmla="*/ 171763 h 242590"/>
              <a:gd name="connsiteX114" fmla="*/ 195637 w 355196"/>
              <a:gd name="connsiteY114" fmla="*/ 172824 h 242590"/>
              <a:gd name="connsiteX115" fmla="*/ 197892 w 355196"/>
              <a:gd name="connsiteY115" fmla="*/ 170569 h 242590"/>
              <a:gd name="connsiteX116" fmla="*/ 200146 w 355196"/>
              <a:gd name="connsiteY116" fmla="*/ 169508 h 242590"/>
              <a:gd name="connsiteX117" fmla="*/ 202401 w 355196"/>
              <a:gd name="connsiteY117" fmla="*/ 170569 h 242590"/>
              <a:gd name="connsiteX118" fmla="*/ 204656 w 355196"/>
              <a:gd name="connsiteY118" fmla="*/ 169508 h 242590"/>
              <a:gd name="connsiteX119" fmla="*/ 200146 w 355196"/>
              <a:gd name="connsiteY119" fmla="*/ 164998 h 242590"/>
              <a:gd name="connsiteX120" fmla="*/ 192321 w 355196"/>
              <a:gd name="connsiteY120" fmla="*/ 174018 h 242590"/>
              <a:gd name="connsiteX121" fmla="*/ 194576 w 355196"/>
              <a:gd name="connsiteY121" fmla="*/ 176273 h 242590"/>
              <a:gd name="connsiteX122" fmla="*/ 194576 w 355196"/>
              <a:gd name="connsiteY122" fmla="*/ 177466 h 242590"/>
              <a:gd name="connsiteX123" fmla="*/ 195769 w 355196"/>
              <a:gd name="connsiteY123" fmla="*/ 179721 h 242590"/>
              <a:gd name="connsiteX124" fmla="*/ 194576 w 355196"/>
              <a:gd name="connsiteY124" fmla="*/ 181976 h 242590"/>
              <a:gd name="connsiteX125" fmla="*/ 189005 w 355196"/>
              <a:gd name="connsiteY125" fmla="*/ 181976 h 242590"/>
              <a:gd name="connsiteX126" fmla="*/ 187944 w 355196"/>
              <a:gd name="connsiteY126" fmla="*/ 179721 h 242590"/>
              <a:gd name="connsiteX127" fmla="*/ 181180 w 355196"/>
              <a:gd name="connsiteY127" fmla="*/ 187546 h 242590"/>
              <a:gd name="connsiteX128" fmla="*/ 176670 w 355196"/>
              <a:gd name="connsiteY128" fmla="*/ 190862 h 242590"/>
              <a:gd name="connsiteX129" fmla="*/ 174415 w 355196"/>
              <a:gd name="connsiteY129" fmla="*/ 193118 h 242590"/>
              <a:gd name="connsiteX130" fmla="*/ 177731 w 355196"/>
              <a:gd name="connsiteY130" fmla="*/ 194178 h 242590"/>
              <a:gd name="connsiteX131" fmla="*/ 176670 w 355196"/>
              <a:gd name="connsiteY131" fmla="*/ 195372 h 242590"/>
              <a:gd name="connsiteX132" fmla="*/ 173221 w 355196"/>
              <a:gd name="connsiteY132" fmla="*/ 195372 h 242590"/>
              <a:gd name="connsiteX133" fmla="*/ 170967 w 355196"/>
              <a:gd name="connsiteY133" fmla="*/ 194178 h 242590"/>
              <a:gd name="connsiteX134" fmla="*/ 167651 w 355196"/>
              <a:gd name="connsiteY134" fmla="*/ 196433 h 242590"/>
              <a:gd name="connsiteX135" fmla="*/ 168712 w 355196"/>
              <a:gd name="connsiteY135" fmla="*/ 199881 h 242590"/>
              <a:gd name="connsiteX136" fmla="*/ 165263 w 355196"/>
              <a:gd name="connsiteY136" fmla="*/ 199881 h 242590"/>
              <a:gd name="connsiteX137" fmla="*/ 164202 w 355196"/>
              <a:gd name="connsiteY137" fmla="*/ 198688 h 242590"/>
              <a:gd name="connsiteX138" fmla="*/ 151867 w 355196"/>
              <a:gd name="connsiteY138" fmla="*/ 206513 h 242590"/>
              <a:gd name="connsiteX139" fmla="*/ 145103 w 355196"/>
              <a:gd name="connsiteY139" fmla="*/ 207707 h 242590"/>
              <a:gd name="connsiteX140" fmla="*/ 135022 w 355196"/>
              <a:gd name="connsiteY140" fmla="*/ 211023 h 242590"/>
              <a:gd name="connsiteX141" fmla="*/ 123749 w 355196"/>
              <a:gd name="connsiteY141" fmla="*/ 218848 h 242590"/>
              <a:gd name="connsiteX142" fmla="*/ 121494 w 355196"/>
              <a:gd name="connsiteY142" fmla="*/ 217788 h 242590"/>
              <a:gd name="connsiteX143" fmla="*/ 120433 w 355196"/>
              <a:gd name="connsiteY143" fmla="*/ 217788 h 242590"/>
              <a:gd name="connsiteX144" fmla="*/ 118178 w 355196"/>
              <a:gd name="connsiteY144" fmla="*/ 218848 h 242590"/>
              <a:gd name="connsiteX145" fmla="*/ 120433 w 355196"/>
              <a:gd name="connsiteY145" fmla="*/ 221103 h 242590"/>
              <a:gd name="connsiteX146" fmla="*/ 116984 w 355196"/>
              <a:gd name="connsiteY146" fmla="*/ 223358 h 242590"/>
              <a:gd name="connsiteX147" fmla="*/ 115923 w 355196"/>
              <a:gd name="connsiteY147" fmla="*/ 221103 h 242590"/>
              <a:gd name="connsiteX148" fmla="*/ 115923 w 355196"/>
              <a:gd name="connsiteY148" fmla="*/ 214339 h 242590"/>
              <a:gd name="connsiteX149" fmla="*/ 113668 w 355196"/>
              <a:gd name="connsiteY149" fmla="*/ 213278 h 242590"/>
              <a:gd name="connsiteX150" fmla="*/ 112607 w 355196"/>
              <a:gd name="connsiteY150" fmla="*/ 216593 h 242590"/>
              <a:gd name="connsiteX151" fmla="*/ 109159 w 355196"/>
              <a:gd name="connsiteY151" fmla="*/ 220042 h 242590"/>
              <a:gd name="connsiteX152" fmla="*/ 103588 w 355196"/>
              <a:gd name="connsiteY152" fmla="*/ 220042 h 242590"/>
              <a:gd name="connsiteX153" fmla="*/ 100140 w 355196"/>
              <a:gd name="connsiteY153" fmla="*/ 222297 h 242590"/>
              <a:gd name="connsiteX154" fmla="*/ 99078 w 355196"/>
              <a:gd name="connsiteY154" fmla="*/ 228000 h 242590"/>
              <a:gd name="connsiteX155" fmla="*/ 99078 w 355196"/>
              <a:gd name="connsiteY155" fmla="*/ 230255 h 242590"/>
              <a:gd name="connsiteX156" fmla="*/ 96824 w 355196"/>
              <a:gd name="connsiteY156" fmla="*/ 231449 h 242590"/>
              <a:gd name="connsiteX157" fmla="*/ 94569 w 355196"/>
              <a:gd name="connsiteY157" fmla="*/ 229194 h 242590"/>
              <a:gd name="connsiteX158" fmla="*/ 79979 w 355196"/>
              <a:gd name="connsiteY158" fmla="*/ 235958 h 242590"/>
              <a:gd name="connsiteX159" fmla="*/ 81040 w 355196"/>
              <a:gd name="connsiteY159" fmla="*/ 238213 h 242590"/>
              <a:gd name="connsiteX160" fmla="*/ 85550 w 355196"/>
              <a:gd name="connsiteY160" fmla="*/ 237020 h 242590"/>
              <a:gd name="connsiteX161" fmla="*/ 87804 w 355196"/>
              <a:gd name="connsiteY161" fmla="*/ 239274 h 242590"/>
              <a:gd name="connsiteX162" fmla="*/ 86743 w 355196"/>
              <a:gd name="connsiteY162" fmla="*/ 240336 h 242590"/>
              <a:gd name="connsiteX163" fmla="*/ 82234 w 355196"/>
              <a:gd name="connsiteY163" fmla="*/ 241529 h 242590"/>
              <a:gd name="connsiteX164" fmla="*/ 76663 w 355196"/>
              <a:gd name="connsiteY164" fmla="*/ 242590 h 242590"/>
              <a:gd name="connsiteX165" fmla="*/ 72154 w 355196"/>
              <a:gd name="connsiteY165" fmla="*/ 231316 h 242590"/>
              <a:gd name="connsiteX166" fmla="*/ 74408 w 355196"/>
              <a:gd name="connsiteY166" fmla="*/ 230122 h 242590"/>
              <a:gd name="connsiteX167" fmla="*/ 74408 w 355196"/>
              <a:gd name="connsiteY167" fmla="*/ 227868 h 242590"/>
              <a:gd name="connsiteX168" fmla="*/ 77724 w 355196"/>
              <a:gd name="connsiteY168" fmla="*/ 225613 h 242590"/>
              <a:gd name="connsiteX169" fmla="*/ 74408 w 355196"/>
              <a:gd name="connsiteY169" fmla="*/ 222164 h 242590"/>
              <a:gd name="connsiteX170" fmla="*/ 72154 w 355196"/>
              <a:gd name="connsiteY170" fmla="*/ 224419 h 242590"/>
              <a:gd name="connsiteX171" fmla="*/ 68705 w 355196"/>
              <a:gd name="connsiteY171" fmla="*/ 224419 h 242590"/>
              <a:gd name="connsiteX172" fmla="*/ 67644 w 355196"/>
              <a:gd name="connsiteY172" fmla="*/ 221103 h 242590"/>
              <a:gd name="connsiteX173" fmla="*/ 64195 w 355196"/>
              <a:gd name="connsiteY173" fmla="*/ 220042 h 242590"/>
              <a:gd name="connsiteX174" fmla="*/ 54115 w 355196"/>
              <a:gd name="connsiteY174" fmla="*/ 224552 h 242590"/>
              <a:gd name="connsiteX175" fmla="*/ 54115 w 355196"/>
              <a:gd name="connsiteY175" fmla="*/ 202004 h 242590"/>
              <a:gd name="connsiteX176" fmla="*/ 55309 w 355196"/>
              <a:gd name="connsiteY176" fmla="*/ 202004 h 242590"/>
              <a:gd name="connsiteX177" fmla="*/ 55309 w 355196"/>
              <a:gd name="connsiteY177" fmla="*/ 197494 h 242590"/>
              <a:gd name="connsiteX178" fmla="*/ 54115 w 355196"/>
              <a:gd name="connsiteY178" fmla="*/ 197494 h 242590"/>
              <a:gd name="connsiteX179" fmla="*/ 52921 w 355196"/>
              <a:gd name="connsiteY179" fmla="*/ 192985 h 242590"/>
              <a:gd name="connsiteX180" fmla="*/ 52921 w 355196"/>
              <a:gd name="connsiteY180" fmla="*/ 187414 h 242590"/>
              <a:gd name="connsiteX181" fmla="*/ 50667 w 355196"/>
              <a:gd name="connsiteY181" fmla="*/ 187414 h 242590"/>
              <a:gd name="connsiteX182" fmla="*/ 44963 w 355196"/>
              <a:gd name="connsiteY182" fmla="*/ 180650 h 242590"/>
              <a:gd name="connsiteX183" fmla="*/ 43902 w 355196"/>
              <a:gd name="connsiteY183" fmla="*/ 178394 h 242590"/>
              <a:gd name="connsiteX184" fmla="*/ 42841 w 355196"/>
              <a:gd name="connsiteY184" fmla="*/ 178394 h 242590"/>
              <a:gd name="connsiteX185" fmla="*/ 40586 w 355196"/>
              <a:gd name="connsiteY185" fmla="*/ 171630 h 242590"/>
              <a:gd name="connsiteX186" fmla="*/ 39525 w 355196"/>
              <a:gd name="connsiteY186" fmla="*/ 171630 h 242590"/>
              <a:gd name="connsiteX187" fmla="*/ 36077 w 355196"/>
              <a:gd name="connsiteY187" fmla="*/ 174946 h 242590"/>
              <a:gd name="connsiteX188" fmla="*/ 32628 w 355196"/>
              <a:gd name="connsiteY188" fmla="*/ 171630 h 242590"/>
              <a:gd name="connsiteX189" fmla="*/ 30373 w 355196"/>
              <a:gd name="connsiteY189" fmla="*/ 176140 h 242590"/>
              <a:gd name="connsiteX190" fmla="*/ 29180 w 355196"/>
              <a:gd name="connsiteY190" fmla="*/ 176140 h 242590"/>
              <a:gd name="connsiteX191" fmla="*/ 28119 w 355196"/>
              <a:gd name="connsiteY191" fmla="*/ 175079 h 242590"/>
              <a:gd name="connsiteX192" fmla="*/ 25864 w 355196"/>
              <a:gd name="connsiteY192" fmla="*/ 177334 h 242590"/>
              <a:gd name="connsiteX193" fmla="*/ 25864 w 355196"/>
              <a:gd name="connsiteY193" fmla="*/ 178394 h 242590"/>
              <a:gd name="connsiteX194" fmla="*/ 24670 w 355196"/>
              <a:gd name="connsiteY194" fmla="*/ 177334 h 242590"/>
              <a:gd name="connsiteX195" fmla="*/ 19099 w 355196"/>
              <a:gd name="connsiteY195" fmla="*/ 179589 h 242590"/>
              <a:gd name="connsiteX196" fmla="*/ 17906 w 355196"/>
              <a:gd name="connsiteY196" fmla="*/ 178394 h 242590"/>
              <a:gd name="connsiteX197" fmla="*/ 19099 w 355196"/>
              <a:gd name="connsiteY197" fmla="*/ 176140 h 242590"/>
              <a:gd name="connsiteX198" fmla="*/ 20161 w 355196"/>
              <a:gd name="connsiteY198" fmla="*/ 173885 h 242590"/>
              <a:gd name="connsiteX199" fmla="*/ 22415 w 355196"/>
              <a:gd name="connsiteY199" fmla="*/ 173885 h 242590"/>
              <a:gd name="connsiteX200" fmla="*/ 22415 w 355196"/>
              <a:gd name="connsiteY200" fmla="*/ 172824 h 242590"/>
              <a:gd name="connsiteX201" fmla="*/ 23476 w 355196"/>
              <a:gd name="connsiteY201" fmla="*/ 172824 h 242590"/>
              <a:gd name="connsiteX202" fmla="*/ 20161 w 355196"/>
              <a:gd name="connsiteY202" fmla="*/ 170569 h 242590"/>
              <a:gd name="connsiteX203" fmla="*/ 19099 w 355196"/>
              <a:gd name="connsiteY203" fmla="*/ 171763 h 242590"/>
              <a:gd name="connsiteX204" fmla="*/ 17906 w 355196"/>
              <a:gd name="connsiteY204" fmla="*/ 170569 h 242590"/>
              <a:gd name="connsiteX205" fmla="*/ 16712 w 355196"/>
              <a:gd name="connsiteY205" fmla="*/ 172824 h 242590"/>
              <a:gd name="connsiteX206" fmla="*/ 13396 w 355196"/>
              <a:gd name="connsiteY206" fmla="*/ 172824 h 242590"/>
              <a:gd name="connsiteX207" fmla="*/ 2122 w 355196"/>
              <a:gd name="connsiteY207" fmla="*/ 182904 h 242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355196" h="242590">
                <a:moveTo>
                  <a:pt x="2255" y="183302"/>
                </a:moveTo>
                <a:lnTo>
                  <a:pt x="0" y="179986"/>
                </a:lnTo>
                <a:lnTo>
                  <a:pt x="2255" y="174283"/>
                </a:lnTo>
                <a:lnTo>
                  <a:pt x="4510" y="173222"/>
                </a:lnTo>
                <a:lnTo>
                  <a:pt x="6764" y="173222"/>
                </a:lnTo>
                <a:lnTo>
                  <a:pt x="14590" y="167651"/>
                </a:lnTo>
                <a:lnTo>
                  <a:pt x="17906" y="164335"/>
                </a:lnTo>
                <a:lnTo>
                  <a:pt x="21222" y="162081"/>
                </a:lnTo>
                <a:lnTo>
                  <a:pt x="20161" y="162081"/>
                </a:lnTo>
                <a:lnTo>
                  <a:pt x="22415" y="157571"/>
                </a:lnTo>
                <a:lnTo>
                  <a:pt x="23476" y="157571"/>
                </a:lnTo>
                <a:lnTo>
                  <a:pt x="24538" y="158632"/>
                </a:lnTo>
                <a:lnTo>
                  <a:pt x="25731" y="157571"/>
                </a:lnTo>
                <a:lnTo>
                  <a:pt x="25731" y="156377"/>
                </a:lnTo>
                <a:lnTo>
                  <a:pt x="30241" y="153061"/>
                </a:lnTo>
                <a:lnTo>
                  <a:pt x="31302" y="155316"/>
                </a:lnTo>
                <a:lnTo>
                  <a:pt x="34750" y="158632"/>
                </a:lnTo>
                <a:lnTo>
                  <a:pt x="38066" y="154123"/>
                </a:lnTo>
                <a:lnTo>
                  <a:pt x="39260" y="156377"/>
                </a:lnTo>
                <a:lnTo>
                  <a:pt x="40321" y="156377"/>
                </a:lnTo>
                <a:lnTo>
                  <a:pt x="40321" y="155316"/>
                </a:lnTo>
                <a:lnTo>
                  <a:pt x="38066" y="153061"/>
                </a:lnTo>
                <a:lnTo>
                  <a:pt x="39260" y="152000"/>
                </a:lnTo>
                <a:lnTo>
                  <a:pt x="39260" y="153061"/>
                </a:lnTo>
                <a:lnTo>
                  <a:pt x="40321" y="150807"/>
                </a:lnTo>
                <a:lnTo>
                  <a:pt x="41515" y="149746"/>
                </a:lnTo>
                <a:lnTo>
                  <a:pt x="41515" y="138471"/>
                </a:lnTo>
                <a:lnTo>
                  <a:pt x="40321" y="138471"/>
                </a:lnTo>
                <a:lnTo>
                  <a:pt x="40321" y="136217"/>
                </a:lnTo>
                <a:lnTo>
                  <a:pt x="46024" y="133962"/>
                </a:lnTo>
                <a:lnTo>
                  <a:pt x="44831" y="132768"/>
                </a:lnTo>
                <a:lnTo>
                  <a:pt x="44831" y="128259"/>
                </a:lnTo>
                <a:lnTo>
                  <a:pt x="48279" y="126003"/>
                </a:lnTo>
                <a:lnTo>
                  <a:pt x="47218" y="126003"/>
                </a:lnTo>
                <a:lnTo>
                  <a:pt x="48279" y="124810"/>
                </a:lnTo>
                <a:cubicBezTo>
                  <a:pt x="53054" y="128656"/>
                  <a:pt x="48545" y="127993"/>
                  <a:pt x="51595" y="132635"/>
                </a:cubicBezTo>
                <a:lnTo>
                  <a:pt x="52656" y="131575"/>
                </a:lnTo>
                <a:lnTo>
                  <a:pt x="52656" y="132635"/>
                </a:lnTo>
                <a:lnTo>
                  <a:pt x="53850" y="134891"/>
                </a:lnTo>
                <a:lnTo>
                  <a:pt x="56105" y="134891"/>
                </a:lnTo>
                <a:lnTo>
                  <a:pt x="56105" y="132635"/>
                </a:lnTo>
                <a:lnTo>
                  <a:pt x="55044" y="130381"/>
                </a:lnTo>
                <a:lnTo>
                  <a:pt x="58359" y="131575"/>
                </a:lnTo>
                <a:lnTo>
                  <a:pt x="58359" y="130381"/>
                </a:lnTo>
                <a:lnTo>
                  <a:pt x="63930" y="127065"/>
                </a:lnTo>
                <a:lnTo>
                  <a:pt x="76265" y="121494"/>
                </a:lnTo>
                <a:lnTo>
                  <a:pt x="126932" y="72022"/>
                </a:lnTo>
                <a:lnTo>
                  <a:pt x="133696" y="69766"/>
                </a:lnTo>
                <a:lnTo>
                  <a:pt x="203462" y="44964"/>
                </a:lnTo>
                <a:lnTo>
                  <a:pt x="197759" y="26925"/>
                </a:lnTo>
                <a:lnTo>
                  <a:pt x="200014" y="25731"/>
                </a:lnTo>
                <a:lnTo>
                  <a:pt x="205584" y="43770"/>
                </a:lnTo>
                <a:lnTo>
                  <a:pt x="255057" y="25731"/>
                </a:lnTo>
                <a:lnTo>
                  <a:pt x="255057" y="22415"/>
                </a:lnTo>
                <a:lnTo>
                  <a:pt x="258373" y="21355"/>
                </a:lnTo>
                <a:lnTo>
                  <a:pt x="260628" y="23609"/>
                </a:lnTo>
                <a:lnTo>
                  <a:pt x="328139" y="0"/>
                </a:lnTo>
                <a:lnTo>
                  <a:pt x="355197" y="16845"/>
                </a:lnTo>
                <a:lnTo>
                  <a:pt x="319253" y="67512"/>
                </a:lnTo>
                <a:lnTo>
                  <a:pt x="293389" y="90060"/>
                </a:lnTo>
                <a:lnTo>
                  <a:pt x="273096" y="103589"/>
                </a:lnTo>
                <a:lnTo>
                  <a:pt x="257312" y="120433"/>
                </a:lnTo>
                <a:lnTo>
                  <a:pt x="252803" y="129452"/>
                </a:lnTo>
                <a:lnTo>
                  <a:pt x="248293" y="136217"/>
                </a:lnTo>
                <a:lnTo>
                  <a:pt x="246038" y="133962"/>
                </a:lnTo>
                <a:lnTo>
                  <a:pt x="243783" y="132768"/>
                </a:lnTo>
                <a:lnTo>
                  <a:pt x="242590" y="135023"/>
                </a:lnTo>
                <a:lnTo>
                  <a:pt x="242590" y="142848"/>
                </a:lnTo>
                <a:lnTo>
                  <a:pt x="236886" y="140594"/>
                </a:lnTo>
                <a:lnTo>
                  <a:pt x="233571" y="140594"/>
                </a:lnTo>
                <a:lnTo>
                  <a:pt x="234764" y="142848"/>
                </a:lnTo>
                <a:lnTo>
                  <a:pt x="228000" y="151867"/>
                </a:lnTo>
                <a:lnTo>
                  <a:pt x="232509" y="157439"/>
                </a:lnTo>
                <a:lnTo>
                  <a:pt x="232509" y="159693"/>
                </a:lnTo>
                <a:lnTo>
                  <a:pt x="235958" y="159693"/>
                </a:lnTo>
                <a:lnTo>
                  <a:pt x="237019" y="160755"/>
                </a:lnTo>
                <a:lnTo>
                  <a:pt x="231448" y="161948"/>
                </a:lnTo>
                <a:lnTo>
                  <a:pt x="229194" y="164202"/>
                </a:lnTo>
                <a:lnTo>
                  <a:pt x="230387" y="169774"/>
                </a:lnTo>
                <a:lnTo>
                  <a:pt x="227071" y="177599"/>
                </a:lnTo>
                <a:lnTo>
                  <a:pt x="231581" y="182109"/>
                </a:lnTo>
                <a:lnTo>
                  <a:pt x="232642" y="184363"/>
                </a:lnTo>
                <a:lnTo>
                  <a:pt x="231581" y="188873"/>
                </a:lnTo>
                <a:lnTo>
                  <a:pt x="227071" y="203463"/>
                </a:lnTo>
                <a:lnTo>
                  <a:pt x="216991" y="200147"/>
                </a:lnTo>
                <a:lnTo>
                  <a:pt x="212482" y="200147"/>
                </a:lnTo>
                <a:lnTo>
                  <a:pt x="211420" y="198953"/>
                </a:lnTo>
                <a:lnTo>
                  <a:pt x="209166" y="202269"/>
                </a:lnTo>
                <a:lnTo>
                  <a:pt x="206911" y="203463"/>
                </a:lnTo>
                <a:lnTo>
                  <a:pt x="205717" y="201208"/>
                </a:lnTo>
                <a:lnTo>
                  <a:pt x="203462" y="203463"/>
                </a:lnTo>
                <a:lnTo>
                  <a:pt x="200014" y="202269"/>
                </a:lnTo>
                <a:lnTo>
                  <a:pt x="198953" y="200014"/>
                </a:lnTo>
                <a:lnTo>
                  <a:pt x="198953" y="198821"/>
                </a:lnTo>
                <a:lnTo>
                  <a:pt x="200014" y="196565"/>
                </a:lnTo>
                <a:lnTo>
                  <a:pt x="201075" y="196565"/>
                </a:lnTo>
                <a:lnTo>
                  <a:pt x="201075" y="187546"/>
                </a:lnTo>
                <a:lnTo>
                  <a:pt x="196565" y="188608"/>
                </a:lnTo>
                <a:lnTo>
                  <a:pt x="193117" y="186353"/>
                </a:lnTo>
                <a:lnTo>
                  <a:pt x="195372" y="181843"/>
                </a:lnTo>
                <a:lnTo>
                  <a:pt x="197626" y="182904"/>
                </a:lnTo>
                <a:lnTo>
                  <a:pt x="199881" y="182904"/>
                </a:lnTo>
                <a:lnTo>
                  <a:pt x="200942" y="186220"/>
                </a:lnTo>
                <a:lnTo>
                  <a:pt x="202136" y="188475"/>
                </a:lnTo>
                <a:lnTo>
                  <a:pt x="204391" y="187414"/>
                </a:lnTo>
                <a:lnTo>
                  <a:pt x="203330" y="183966"/>
                </a:lnTo>
                <a:lnTo>
                  <a:pt x="201075" y="182904"/>
                </a:lnTo>
                <a:lnTo>
                  <a:pt x="201075" y="176140"/>
                </a:lnTo>
                <a:lnTo>
                  <a:pt x="202269" y="175079"/>
                </a:lnTo>
                <a:lnTo>
                  <a:pt x="201075" y="172824"/>
                </a:lnTo>
                <a:lnTo>
                  <a:pt x="197759" y="172824"/>
                </a:lnTo>
                <a:lnTo>
                  <a:pt x="196698" y="173885"/>
                </a:lnTo>
                <a:lnTo>
                  <a:pt x="194443" y="172824"/>
                </a:lnTo>
                <a:lnTo>
                  <a:pt x="195637" y="171763"/>
                </a:lnTo>
                <a:lnTo>
                  <a:pt x="195637" y="172824"/>
                </a:lnTo>
                <a:lnTo>
                  <a:pt x="197892" y="170569"/>
                </a:lnTo>
                <a:lnTo>
                  <a:pt x="200146" y="169508"/>
                </a:lnTo>
                <a:lnTo>
                  <a:pt x="202401" y="170569"/>
                </a:lnTo>
                <a:lnTo>
                  <a:pt x="204656" y="169508"/>
                </a:lnTo>
                <a:lnTo>
                  <a:pt x="200146" y="164998"/>
                </a:lnTo>
                <a:lnTo>
                  <a:pt x="192321" y="174018"/>
                </a:lnTo>
                <a:lnTo>
                  <a:pt x="194576" y="176273"/>
                </a:lnTo>
                <a:lnTo>
                  <a:pt x="194576" y="177466"/>
                </a:lnTo>
                <a:lnTo>
                  <a:pt x="195769" y="179721"/>
                </a:lnTo>
                <a:lnTo>
                  <a:pt x="194576" y="181976"/>
                </a:lnTo>
                <a:lnTo>
                  <a:pt x="189005" y="181976"/>
                </a:lnTo>
                <a:lnTo>
                  <a:pt x="187944" y="179721"/>
                </a:lnTo>
                <a:lnTo>
                  <a:pt x="181180" y="187546"/>
                </a:lnTo>
                <a:lnTo>
                  <a:pt x="176670" y="190862"/>
                </a:lnTo>
                <a:lnTo>
                  <a:pt x="174415" y="193118"/>
                </a:lnTo>
                <a:lnTo>
                  <a:pt x="177731" y="194178"/>
                </a:lnTo>
                <a:lnTo>
                  <a:pt x="176670" y="195372"/>
                </a:lnTo>
                <a:lnTo>
                  <a:pt x="173221" y="195372"/>
                </a:lnTo>
                <a:lnTo>
                  <a:pt x="170967" y="194178"/>
                </a:lnTo>
                <a:lnTo>
                  <a:pt x="167651" y="196433"/>
                </a:lnTo>
                <a:lnTo>
                  <a:pt x="168712" y="199881"/>
                </a:lnTo>
                <a:lnTo>
                  <a:pt x="165263" y="199881"/>
                </a:lnTo>
                <a:lnTo>
                  <a:pt x="164202" y="198688"/>
                </a:lnTo>
                <a:lnTo>
                  <a:pt x="151867" y="206513"/>
                </a:lnTo>
                <a:lnTo>
                  <a:pt x="145103" y="207707"/>
                </a:lnTo>
                <a:lnTo>
                  <a:pt x="135022" y="211023"/>
                </a:lnTo>
                <a:lnTo>
                  <a:pt x="123749" y="218848"/>
                </a:lnTo>
                <a:lnTo>
                  <a:pt x="121494" y="217788"/>
                </a:lnTo>
                <a:lnTo>
                  <a:pt x="120433" y="217788"/>
                </a:lnTo>
                <a:lnTo>
                  <a:pt x="118178" y="218848"/>
                </a:lnTo>
                <a:lnTo>
                  <a:pt x="120433" y="221103"/>
                </a:lnTo>
                <a:lnTo>
                  <a:pt x="116984" y="223358"/>
                </a:lnTo>
                <a:lnTo>
                  <a:pt x="115923" y="221103"/>
                </a:lnTo>
                <a:lnTo>
                  <a:pt x="115923" y="214339"/>
                </a:lnTo>
                <a:lnTo>
                  <a:pt x="113668" y="213278"/>
                </a:lnTo>
                <a:lnTo>
                  <a:pt x="112607" y="216593"/>
                </a:lnTo>
                <a:lnTo>
                  <a:pt x="109159" y="220042"/>
                </a:lnTo>
                <a:lnTo>
                  <a:pt x="103588" y="220042"/>
                </a:lnTo>
                <a:lnTo>
                  <a:pt x="100140" y="222297"/>
                </a:lnTo>
                <a:lnTo>
                  <a:pt x="99078" y="228000"/>
                </a:lnTo>
                <a:lnTo>
                  <a:pt x="99078" y="230255"/>
                </a:lnTo>
                <a:lnTo>
                  <a:pt x="96824" y="231449"/>
                </a:lnTo>
                <a:lnTo>
                  <a:pt x="94569" y="229194"/>
                </a:lnTo>
                <a:lnTo>
                  <a:pt x="79979" y="235958"/>
                </a:lnTo>
                <a:lnTo>
                  <a:pt x="81040" y="238213"/>
                </a:lnTo>
                <a:lnTo>
                  <a:pt x="85550" y="237020"/>
                </a:lnTo>
                <a:lnTo>
                  <a:pt x="87804" y="239274"/>
                </a:lnTo>
                <a:lnTo>
                  <a:pt x="86743" y="240336"/>
                </a:lnTo>
                <a:lnTo>
                  <a:pt x="82234" y="241529"/>
                </a:lnTo>
                <a:lnTo>
                  <a:pt x="76663" y="242590"/>
                </a:lnTo>
                <a:lnTo>
                  <a:pt x="72154" y="231316"/>
                </a:lnTo>
                <a:lnTo>
                  <a:pt x="74408" y="230122"/>
                </a:lnTo>
                <a:lnTo>
                  <a:pt x="74408" y="227868"/>
                </a:lnTo>
                <a:lnTo>
                  <a:pt x="77724" y="225613"/>
                </a:lnTo>
                <a:lnTo>
                  <a:pt x="74408" y="222164"/>
                </a:lnTo>
                <a:lnTo>
                  <a:pt x="72154" y="224419"/>
                </a:lnTo>
                <a:lnTo>
                  <a:pt x="68705" y="224419"/>
                </a:lnTo>
                <a:lnTo>
                  <a:pt x="67644" y="221103"/>
                </a:lnTo>
                <a:lnTo>
                  <a:pt x="64195" y="220042"/>
                </a:lnTo>
                <a:lnTo>
                  <a:pt x="54115" y="224552"/>
                </a:lnTo>
                <a:lnTo>
                  <a:pt x="54115" y="202004"/>
                </a:lnTo>
                <a:lnTo>
                  <a:pt x="55309" y="202004"/>
                </a:lnTo>
                <a:lnTo>
                  <a:pt x="55309" y="197494"/>
                </a:lnTo>
                <a:lnTo>
                  <a:pt x="54115" y="197494"/>
                </a:lnTo>
                <a:lnTo>
                  <a:pt x="52921" y="192985"/>
                </a:lnTo>
                <a:lnTo>
                  <a:pt x="52921" y="187414"/>
                </a:lnTo>
                <a:lnTo>
                  <a:pt x="50667" y="187414"/>
                </a:lnTo>
                <a:lnTo>
                  <a:pt x="44963" y="180650"/>
                </a:lnTo>
                <a:lnTo>
                  <a:pt x="43902" y="178394"/>
                </a:lnTo>
                <a:lnTo>
                  <a:pt x="42841" y="178394"/>
                </a:lnTo>
                <a:lnTo>
                  <a:pt x="40586" y="171630"/>
                </a:lnTo>
                <a:lnTo>
                  <a:pt x="39525" y="171630"/>
                </a:lnTo>
                <a:lnTo>
                  <a:pt x="36077" y="174946"/>
                </a:lnTo>
                <a:lnTo>
                  <a:pt x="32628" y="171630"/>
                </a:lnTo>
                <a:lnTo>
                  <a:pt x="30373" y="176140"/>
                </a:lnTo>
                <a:lnTo>
                  <a:pt x="29180" y="176140"/>
                </a:lnTo>
                <a:lnTo>
                  <a:pt x="28119" y="175079"/>
                </a:lnTo>
                <a:lnTo>
                  <a:pt x="25864" y="177334"/>
                </a:lnTo>
                <a:lnTo>
                  <a:pt x="25864" y="178394"/>
                </a:lnTo>
                <a:lnTo>
                  <a:pt x="24670" y="177334"/>
                </a:lnTo>
                <a:lnTo>
                  <a:pt x="19099" y="179589"/>
                </a:lnTo>
                <a:lnTo>
                  <a:pt x="17906" y="178394"/>
                </a:lnTo>
                <a:lnTo>
                  <a:pt x="19099" y="176140"/>
                </a:lnTo>
                <a:lnTo>
                  <a:pt x="20161" y="173885"/>
                </a:lnTo>
                <a:lnTo>
                  <a:pt x="22415" y="173885"/>
                </a:lnTo>
                <a:lnTo>
                  <a:pt x="22415" y="172824"/>
                </a:lnTo>
                <a:lnTo>
                  <a:pt x="23476" y="172824"/>
                </a:lnTo>
                <a:lnTo>
                  <a:pt x="20161" y="170569"/>
                </a:lnTo>
                <a:lnTo>
                  <a:pt x="19099" y="171763"/>
                </a:lnTo>
                <a:lnTo>
                  <a:pt x="17906" y="170569"/>
                </a:lnTo>
                <a:lnTo>
                  <a:pt x="16712" y="172824"/>
                </a:lnTo>
                <a:lnTo>
                  <a:pt x="13396" y="172824"/>
                </a:lnTo>
                <a:lnTo>
                  <a:pt x="2122" y="182904"/>
                </a:lnTo>
              </a:path>
            </a:pathLst>
          </a:custGeom>
          <a:solidFill>
            <a:schemeClr val="bg1">
              <a:lumMod val="85000"/>
            </a:schemeClr>
          </a:solidFill>
          <a:ln w="13251" cap="flat">
            <a:noFill/>
            <a:prstDash val="solid"/>
            <a:miter/>
          </a:ln>
        </p:spPr>
        <p:txBody>
          <a:bodyPr rtlCol="0" anchor="ctr"/>
          <a:lstStyle/>
          <a:p>
            <a:endParaRPr lang="en-FI" sz="816"/>
          </a:p>
        </p:txBody>
      </p:sp>
      <p:sp>
        <p:nvSpPr>
          <p:cNvPr id="1201" name="Freeform: Shape 1200">
            <a:extLst>
              <a:ext uri="{FF2B5EF4-FFF2-40B4-BE49-F238E27FC236}">
                <a16:creationId xmlns:a16="http://schemas.microsoft.com/office/drawing/2014/main" id="{7B0B4275-A297-A9FA-FB94-FD72D2664EB6}"/>
              </a:ext>
            </a:extLst>
          </p:cNvPr>
          <p:cNvSpPr/>
          <p:nvPr/>
        </p:nvSpPr>
        <p:spPr>
          <a:xfrm>
            <a:off x="3179949" y="6118683"/>
            <a:ext cx="95357" cy="145833"/>
          </a:xfrm>
          <a:custGeom>
            <a:avLst/>
            <a:gdLst>
              <a:gd name="connsiteX0" fmla="*/ 209564 w 210226"/>
              <a:gd name="connsiteY0" fmla="*/ 0 h 321507"/>
              <a:gd name="connsiteX1" fmla="*/ 188209 w 210226"/>
              <a:gd name="connsiteY1" fmla="*/ 116984 h 321507"/>
              <a:gd name="connsiteX2" fmla="*/ 185955 w 210226"/>
              <a:gd name="connsiteY2" fmla="*/ 118046 h 321507"/>
              <a:gd name="connsiteX3" fmla="*/ 183700 w 210226"/>
              <a:gd name="connsiteY3" fmla="*/ 122555 h 321507"/>
              <a:gd name="connsiteX4" fmla="*/ 184761 w 210226"/>
              <a:gd name="connsiteY4" fmla="*/ 123616 h 321507"/>
              <a:gd name="connsiteX5" fmla="*/ 184761 w 210226"/>
              <a:gd name="connsiteY5" fmla="*/ 125871 h 321507"/>
              <a:gd name="connsiteX6" fmla="*/ 185955 w 210226"/>
              <a:gd name="connsiteY6" fmla="*/ 127065 h 321507"/>
              <a:gd name="connsiteX7" fmla="*/ 184761 w 210226"/>
              <a:gd name="connsiteY7" fmla="*/ 133829 h 321507"/>
              <a:gd name="connsiteX8" fmla="*/ 183700 w 210226"/>
              <a:gd name="connsiteY8" fmla="*/ 136084 h 321507"/>
              <a:gd name="connsiteX9" fmla="*/ 182639 w 210226"/>
              <a:gd name="connsiteY9" fmla="*/ 136084 h 321507"/>
              <a:gd name="connsiteX10" fmla="*/ 180384 w 210226"/>
              <a:gd name="connsiteY10" fmla="*/ 138338 h 321507"/>
              <a:gd name="connsiteX11" fmla="*/ 183832 w 210226"/>
              <a:gd name="connsiteY11" fmla="*/ 142848 h 321507"/>
              <a:gd name="connsiteX12" fmla="*/ 182771 w 210226"/>
              <a:gd name="connsiteY12" fmla="*/ 149613 h 321507"/>
              <a:gd name="connsiteX13" fmla="*/ 180516 w 210226"/>
              <a:gd name="connsiteY13" fmla="*/ 150806 h 321507"/>
              <a:gd name="connsiteX14" fmla="*/ 179455 w 210226"/>
              <a:gd name="connsiteY14" fmla="*/ 151867 h 321507"/>
              <a:gd name="connsiteX15" fmla="*/ 172691 w 210226"/>
              <a:gd name="connsiteY15" fmla="*/ 164202 h 321507"/>
              <a:gd name="connsiteX16" fmla="*/ 171630 w 210226"/>
              <a:gd name="connsiteY16" fmla="*/ 163142 h 321507"/>
              <a:gd name="connsiteX17" fmla="*/ 126667 w 210226"/>
              <a:gd name="connsiteY17" fmla="*/ 208105 h 321507"/>
              <a:gd name="connsiteX18" fmla="*/ 127728 w 210226"/>
              <a:gd name="connsiteY18" fmla="*/ 208105 h 321507"/>
              <a:gd name="connsiteX19" fmla="*/ 119770 w 210226"/>
              <a:gd name="connsiteY19" fmla="*/ 221634 h 321507"/>
              <a:gd name="connsiteX20" fmla="*/ 120963 w 210226"/>
              <a:gd name="connsiteY20" fmla="*/ 222695 h 321507"/>
              <a:gd name="connsiteX21" fmla="*/ 120963 w 210226"/>
              <a:gd name="connsiteY21" fmla="*/ 224950 h 321507"/>
              <a:gd name="connsiteX22" fmla="*/ 117648 w 210226"/>
              <a:gd name="connsiteY22" fmla="*/ 224950 h 321507"/>
              <a:gd name="connsiteX23" fmla="*/ 115393 w 210226"/>
              <a:gd name="connsiteY23" fmla="*/ 228265 h 321507"/>
              <a:gd name="connsiteX24" fmla="*/ 114332 w 210226"/>
              <a:gd name="connsiteY24" fmla="*/ 228265 h 321507"/>
              <a:gd name="connsiteX25" fmla="*/ 114332 w 210226"/>
              <a:gd name="connsiteY25" fmla="*/ 230520 h 321507"/>
              <a:gd name="connsiteX26" fmla="*/ 112077 w 210226"/>
              <a:gd name="connsiteY26" fmla="*/ 239539 h 321507"/>
              <a:gd name="connsiteX27" fmla="*/ 109822 w 210226"/>
              <a:gd name="connsiteY27" fmla="*/ 239539 h 321507"/>
              <a:gd name="connsiteX28" fmla="*/ 109822 w 210226"/>
              <a:gd name="connsiteY28" fmla="*/ 241794 h 321507"/>
              <a:gd name="connsiteX29" fmla="*/ 112077 w 210226"/>
              <a:gd name="connsiteY29" fmla="*/ 241794 h 321507"/>
              <a:gd name="connsiteX30" fmla="*/ 109822 w 210226"/>
              <a:gd name="connsiteY30" fmla="*/ 249619 h 321507"/>
              <a:gd name="connsiteX31" fmla="*/ 106506 w 210226"/>
              <a:gd name="connsiteY31" fmla="*/ 261954 h 321507"/>
              <a:gd name="connsiteX32" fmla="*/ 100803 w 210226"/>
              <a:gd name="connsiteY32" fmla="*/ 273229 h 321507"/>
              <a:gd name="connsiteX33" fmla="*/ 100803 w 210226"/>
              <a:gd name="connsiteY33" fmla="*/ 276678 h 321507"/>
              <a:gd name="connsiteX34" fmla="*/ 99742 w 210226"/>
              <a:gd name="connsiteY34" fmla="*/ 276678 h 321507"/>
              <a:gd name="connsiteX35" fmla="*/ 98681 w 210226"/>
              <a:gd name="connsiteY35" fmla="*/ 278932 h 321507"/>
              <a:gd name="connsiteX36" fmla="*/ 98681 w 210226"/>
              <a:gd name="connsiteY36" fmla="*/ 279993 h 321507"/>
              <a:gd name="connsiteX37" fmla="*/ 99742 w 210226"/>
              <a:gd name="connsiteY37" fmla="*/ 281054 h 321507"/>
              <a:gd name="connsiteX38" fmla="*/ 96293 w 210226"/>
              <a:gd name="connsiteY38" fmla="*/ 287818 h 321507"/>
              <a:gd name="connsiteX39" fmla="*/ 95232 w 210226"/>
              <a:gd name="connsiteY39" fmla="*/ 287818 h 321507"/>
              <a:gd name="connsiteX40" fmla="*/ 95232 w 210226"/>
              <a:gd name="connsiteY40" fmla="*/ 286757 h 321507"/>
              <a:gd name="connsiteX41" fmla="*/ 94171 w 210226"/>
              <a:gd name="connsiteY41" fmla="*/ 287818 h 321507"/>
              <a:gd name="connsiteX42" fmla="*/ 87407 w 210226"/>
              <a:gd name="connsiteY42" fmla="*/ 296838 h 321507"/>
              <a:gd name="connsiteX43" fmla="*/ 86346 w 210226"/>
              <a:gd name="connsiteY43" fmla="*/ 296838 h 321507"/>
              <a:gd name="connsiteX44" fmla="*/ 85152 w 210226"/>
              <a:gd name="connsiteY44" fmla="*/ 299093 h 321507"/>
              <a:gd name="connsiteX45" fmla="*/ 86346 w 210226"/>
              <a:gd name="connsiteY45" fmla="*/ 299093 h 321507"/>
              <a:gd name="connsiteX46" fmla="*/ 82897 w 210226"/>
              <a:gd name="connsiteY46" fmla="*/ 303602 h 321507"/>
              <a:gd name="connsiteX47" fmla="*/ 79581 w 210226"/>
              <a:gd name="connsiteY47" fmla="*/ 296838 h 321507"/>
              <a:gd name="connsiteX48" fmla="*/ 78520 w 210226"/>
              <a:gd name="connsiteY48" fmla="*/ 295777 h 321507"/>
              <a:gd name="connsiteX49" fmla="*/ 77326 w 210226"/>
              <a:gd name="connsiteY49" fmla="*/ 298032 h 321507"/>
              <a:gd name="connsiteX50" fmla="*/ 77326 w 210226"/>
              <a:gd name="connsiteY50" fmla="*/ 299093 h 321507"/>
              <a:gd name="connsiteX51" fmla="*/ 78520 w 210226"/>
              <a:gd name="connsiteY51" fmla="*/ 303602 h 321507"/>
              <a:gd name="connsiteX52" fmla="*/ 76265 w 210226"/>
              <a:gd name="connsiteY52" fmla="*/ 304663 h 321507"/>
              <a:gd name="connsiteX53" fmla="*/ 74010 w 210226"/>
              <a:gd name="connsiteY53" fmla="*/ 300153 h 321507"/>
              <a:gd name="connsiteX54" fmla="*/ 67246 w 210226"/>
              <a:gd name="connsiteY54" fmla="*/ 295644 h 321507"/>
              <a:gd name="connsiteX55" fmla="*/ 58227 w 210226"/>
              <a:gd name="connsiteY55" fmla="*/ 292328 h 321507"/>
              <a:gd name="connsiteX56" fmla="*/ 53717 w 210226"/>
              <a:gd name="connsiteY56" fmla="*/ 292328 h 321507"/>
              <a:gd name="connsiteX57" fmla="*/ 53717 w 210226"/>
              <a:gd name="connsiteY57" fmla="*/ 293389 h 321507"/>
              <a:gd name="connsiteX58" fmla="*/ 67246 w 210226"/>
              <a:gd name="connsiteY58" fmla="*/ 305725 h 321507"/>
              <a:gd name="connsiteX59" fmla="*/ 60482 w 210226"/>
              <a:gd name="connsiteY59" fmla="*/ 311295 h 321507"/>
              <a:gd name="connsiteX60" fmla="*/ 61675 w 210226"/>
              <a:gd name="connsiteY60" fmla="*/ 313550 h 321507"/>
              <a:gd name="connsiteX61" fmla="*/ 68440 w 210226"/>
              <a:gd name="connsiteY61" fmla="*/ 320314 h 321507"/>
              <a:gd name="connsiteX62" fmla="*/ 60614 w 210226"/>
              <a:gd name="connsiteY62" fmla="*/ 321507 h 321507"/>
              <a:gd name="connsiteX63" fmla="*/ 60614 w 210226"/>
              <a:gd name="connsiteY63" fmla="*/ 319253 h 321507"/>
              <a:gd name="connsiteX64" fmla="*/ 57298 w 210226"/>
              <a:gd name="connsiteY64" fmla="*/ 319253 h 321507"/>
              <a:gd name="connsiteX65" fmla="*/ 38199 w 210226"/>
              <a:gd name="connsiteY65" fmla="*/ 315937 h 321507"/>
              <a:gd name="connsiteX66" fmla="*/ 38199 w 210226"/>
              <a:gd name="connsiteY66" fmla="*/ 314744 h 321507"/>
              <a:gd name="connsiteX67" fmla="*/ 33689 w 210226"/>
              <a:gd name="connsiteY67" fmla="*/ 314744 h 321507"/>
              <a:gd name="connsiteX68" fmla="*/ 33689 w 210226"/>
              <a:gd name="connsiteY68" fmla="*/ 311428 h 321507"/>
              <a:gd name="connsiteX69" fmla="*/ 35944 w 210226"/>
              <a:gd name="connsiteY69" fmla="*/ 305857 h 321507"/>
              <a:gd name="connsiteX70" fmla="*/ 25864 w 210226"/>
              <a:gd name="connsiteY70" fmla="*/ 298032 h 321507"/>
              <a:gd name="connsiteX71" fmla="*/ 23609 w 210226"/>
              <a:gd name="connsiteY71" fmla="*/ 294716 h 321507"/>
              <a:gd name="connsiteX72" fmla="*/ 21354 w 210226"/>
              <a:gd name="connsiteY72" fmla="*/ 292461 h 321507"/>
              <a:gd name="connsiteX73" fmla="*/ 0 w 210226"/>
              <a:gd name="connsiteY73" fmla="*/ 280125 h 321507"/>
              <a:gd name="connsiteX74" fmla="*/ 1194 w 210226"/>
              <a:gd name="connsiteY74" fmla="*/ 276810 h 321507"/>
              <a:gd name="connsiteX75" fmla="*/ 7958 w 210226"/>
              <a:gd name="connsiteY75" fmla="*/ 267790 h 321507"/>
              <a:gd name="connsiteX76" fmla="*/ 11407 w 210226"/>
              <a:gd name="connsiteY76" fmla="*/ 264475 h 321507"/>
              <a:gd name="connsiteX77" fmla="*/ 13661 w 210226"/>
              <a:gd name="connsiteY77" fmla="*/ 261159 h 321507"/>
              <a:gd name="connsiteX78" fmla="*/ 28251 w 210226"/>
              <a:gd name="connsiteY78" fmla="*/ 244315 h 321507"/>
              <a:gd name="connsiteX79" fmla="*/ 27190 w 210226"/>
              <a:gd name="connsiteY79" fmla="*/ 242059 h 321507"/>
              <a:gd name="connsiteX80" fmla="*/ 29445 w 210226"/>
              <a:gd name="connsiteY80" fmla="*/ 238743 h 321507"/>
              <a:gd name="connsiteX81" fmla="*/ 31700 w 210226"/>
              <a:gd name="connsiteY81" fmla="*/ 231979 h 321507"/>
              <a:gd name="connsiteX82" fmla="*/ 37270 w 210226"/>
              <a:gd name="connsiteY82" fmla="*/ 233040 h 321507"/>
              <a:gd name="connsiteX83" fmla="*/ 40586 w 210226"/>
              <a:gd name="connsiteY83" fmla="*/ 225215 h 321507"/>
              <a:gd name="connsiteX84" fmla="*/ 45096 w 210226"/>
              <a:gd name="connsiteY84" fmla="*/ 220705 h 321507"/>
              <a:gd name="connsiteX85" fmla="*/ 47351 w 210226"/>
              <a:gd name="connsiteY85" fmla="*/ 220705 h 321507"/>
              <a:gd name="connsiteX86" fmla="*/ 52921 w 210226"/>
              <a:gd name="connsiteY86" fmla="*/ 212880 h 321507"/>
              <a:gd name="connsiteX87" fmla="*/ 49606 w 210226"/>
              <a:gd name="connsiteY87" fmla="*/ 211819 h 321507"/>
              <a:gd name="connsiteX88" fmla="*/ 54115 w 210226"/>
              <a:gd name="connsiteY88" fmla="*/ 209564 h 321507"/>
              <a:gd name="connsiteX89" fmla="*/ 51860 w 210226"/>
              <a:gd name="connsiteY89" fmla="*/ 207309 h 321507"/>
              <a:gd name="connsiteX90" fmla="*/ 52921 w 210226"/>
              <a:gd name="connsiteY90" fmla="*/ 205054 h 321507"/>
              <a:gd name="connsiteX91" fmla="*/ 55176 w 210226"/>
              <a:gd name="connsiteY91" fmla="*/ 206116 h 321507"/>
              <a:gd name="connsiteX92" fmla="*/ 55176 w 210226"/>
              <a:gd name="connsiteY92" fmla="*/ 203860 h 321507"/>
              <a:gd name="connsiteX93" fmla="*/ 54115 w 210226"/>
              <a:gd name="connsiteY93" fmla="*/ 202667 h 321507"/>
              <a:gd name="connsiteX94" fmla="*/ 55176 w 210226"/>
              <a:gd name="connsiteY94" fmla="*/ 200412 h 321507"/>
              <a:gd name="connsiteX95" fmla="*/ 57431 w 210226"/>
              <a:gd name="connsiteY95" fmla="*/ 193648 h 321507"/>
              <a:gd name="connsiteX96" fmla="*/ 52921 w 210226"/>
              <a:gd name="connsiteY96" fmla="*/ 193648 h 321507"/>
              <a:gd name="connsiteX97" fmla="*/ 52921 w 210226"/>
              <a:gd name="connsiteY97" fmla="*/ 192454 h 321507"/>
              <a:gd name="connsiteX98" fmla="*/ 56237 w 210226"/>
              <a:gd name="connsiteY98" fmla="*/ 190199 h 321507"/>
              <a:gd name="connsiteX99" fmla="*/ 56237 w 210226"/>
              <a:gd name="connsiteY99" fmla="*/ 187945 h 321507"/>
              <a:gd name="connsiteX100" fmla="*/ 58492 w 210226"/>
              <a:gd name="connsiteY100" fmla="*/ 186883 h 321507"/>
              <a:gd name="connsiteX101" fmla="*/ 60747 w 210226"/>
              <a:gd name="connsiteY101" fmla="*/ 184629 h 321507"/>
              <a:gd name="connsiteX102" fmla="*/ 61941 w 210226"/>
              <a:gd name="connsiteY102" fmla="*/ 186883 h 321507"/>
              <a:gd name="connsiteX103" fmla="*/ 64196 w 210226"/>
              <a:gd name="connsiteY103" fmla="*/ 185689 h 321507"/>
              <a:gd name="connsiteX104" fmla="*/ 66450 w 210226"/>
              <a:gd name="connsiteY104" fmla="*/ 182373 h 321507"/>
              <a:gd name="connsiteX105" fmla="*/ 67511 w 210226"/>
              <a:gd name="connsiteY105" fmla="*/ 183567 h 321507"/>
              <a:gd name="connsiteX106" fmla="*/ 72021 w 210226"/>
              <a:gd name="connsiteY106" fmla="*/ 183567 h 321507"/>
              <a:gd name="connsiteX107" fmla="*/ 82101 w 210226"/>
              <a:gd name="connsiteY107" fmla="*/ 186883 h 321507"/>
              <a:gd name="connsiteX108" fmla="*/ 86611 w 210226"/>
              <a:gd name="connsiteY108" fmla="*/ 172293 h 321507"/>
              <a:gd name="connsiteX109" fmla="*/ 87672 w 210226"/>
              <a:gd name="connsiteY109" fmla="*/ 167784 h 321507"/>
              <a:gd name="connsiteX110" fmla="*/ 86611 w 210226"/>
              <a:gd name="connsiteY110" fmla="*/ 165529 h 321507"/>
              <a:gd name="connsiteX111" fmla="*/ 82101 w 210226"/>
              <a:gd name="connsiteY111" fmla="*/ 161019 h 321507"/>
              <a:gd name="connsiteX112" fmla="*/ 85417 w 210226"/>
              <a:gd name="connsiteY112" fmla="*/ 153194 h 321507"/>
              <a:gd name="connsiteX113" fmla="*/ 84223 w 210226"/>
              <a:gd name="connsiteY113" fmla="*/ 147623 h 321507"/>
              <a:gd name="connsiteX114" fmla="*/ 86478 w 210226"/>
              <a:gd name="connsiteY114" fmla="*/ 145368 h 321507"/>
              <a:gd name="connsiteX115" fmla="*/ 92049 w 210226"/>
              <a:gd name="connsiteY115" fmla="*/ 144174 h 321507"/>
              <a:gd name="connsiteX116" fmla="*/ 90988 w 210226"/>
              <a:gd name="connsiteY116" fmla="*/ 143114 h 321507"/>
              <a:gd name="connsiteX117" fmla="*/ 87539 w 210226"/>
              <a:gd name="connsiteY117" fmla="*/ 143114 h 321507"/>
              <a:gd name="connsiteX118" fmla="*/ 87539 w 210226"/>
              <a:gd name="connsiteY118" fmla="*/ 140858 h 321507"/>
              <a:gd name="connsiteX119" fmla="*/ 83030 w 210226"/>
              <a:gd name="connsiteY119" fmla="*/ 135288 h 321507"/>
              <a:gd name="connsiteX120" fmla="*/ 89794 w 210226"/>
              <a:gd name="connsiteY120" fmla="*/ 126269 h 321507"/>
              <a:gd name="connsiteX121" fmla="*/ 88600 w 210226"/>
              <a:gd name="connsiteY121" fmla="*/ 124014 h 321507"/>
              <a:gd name="connsiteX122" fmla="*/ 91916 w 210226"/>
              <a:gd name="connsiteY122" fmla="*/ 124014 h 321507"/>
              <a:gd name="connsiteX123" fmla="*/ 97619 w 210226"/>
              <a:gd name="connsiteY123" fmla="*/ 126269 h 321507"/>
              <a:gd name="connsiteX124" fmla="*/ 97619 w 210226"/>
              <a:gd name="connsiteY124" fmla="*/ 118443 h 321507"/>
              <a:gd name="connsiteX125" fmla="*/ 98813 w 210226"/>
              <a:gd name="connsiteY125" fmla="*/ 116189 h 321507"/>
              <a:gd name="connsiteX126" fmla="*/ 101068 w 210226"/>
              <a:gd name="connsiteY126" fmla="*/ 117383 h 321507"/>
              <a:gd name="connsiteX127" fmla="*/ 103323 w 210226"/>
              <a:gd name="connsiteY127" fmla="*/ 119637 h 321507"/>
              <a:gd name="connsiteX128" fmla="*/ 107832 w 210226"/>
              <a:gd name="connsiteY128" fmla="*/ 112873 h 321507"/>
              <a:gd name="connsiteX129" fmla="*/ 112342 w 210226"/>
              <a:gd name="connsiteY129" fmla="*/ 103854 h 321507"/>
              <a:gd name="connsiteX130" fmla="*/ 128126 w 210226"/>
              <a:gd name="connsiteY130" fmla="*/ 87009 h 321507"/>
              <a:gd name="connsiteX131" fmla="*/ 148419 w 210226"/>
              <a:gd name="connsiteY131" fmla="*/ 73480 h 321507"/>
              <a:gd name="connsiteX132" fmla="*/ 174283 w 210226"/>
              <a:gd name="connsiteY132" fmla="*/ 50932 h 321507"/>
              <a:gd name="connsiteX133" fmla="*/ 210227 w 210226"/>
              <a:gd name="connsiteY133" fmla="*/ 266 h 3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10226" h="321507">
                <a:moveTo>
                  <a:pt x="209564" y="0"/>
                </a:moveTo>
                <a:cubicBezTo>
                  <a:pt x="203462" y="39260"/>
                  <a:pt x="195106" y="77990"/>
                  <a:pt x="188209" y="116984"/>
                </a:cubicBezTo>
                <a:lnTo>
                  <a:pt x="185955" y="118046"/>
                </a:lnTo>
                <a:lnTo>
                  <a:pt x="183700" y="122555"/>
                </a:lnTo>
                <a:lnTo>
                  <a:pt x="184761" y="123616"/>
                </a:lnTo>
                <a:lnTo>
                  <a:pt x="184761" y="125871"/>
                </a:lnTo>
                <a:lnTo>
                  <a:pt x="185955" y="127065"/>
                </a:lnTo>
                <a:lnTo>
                  <a:pt x="184761" y="133829"/>
                </a:lnTo>
                <a:lnTo>
                  <a:pt x="183700" y="136084"/>
                </a:lnTo>
                <a:lnTo>
                  <a:pt x="182639" y="136084"/>
                </a:lnTo>
                <a:lnTo>
                  <a:pt x="180384" y="138338"/>
                </a:lnTo>
                <a:lnTo>
                  <a:pt x="183832" y="142848"/>
                </a:lnTo>
                <a:lnTo>
                  <a:pt x="182771" y="149613"/>
                </a:lnTo>
                <a:lnTo>
                  <a:pt x="180516" y="150806"/>
                </a:lnTo>
                <a:lnTo>
                  <a:pt x="179455" y="151867"/>
                </a:lnTo>
                <a:lnTo>
                  <a:pt x="172691" y="164202"/>
                </a:lnTo>
                <a:lnTo>
                  <a:pt x="171630" y="163142"/>
                </a:lnTo>
                <a:cubicBezTo>
                  <a:pt x="167518" y="175211"/>
                  <a:pt x="132105" y="197494"/>
                  <a:pt x="126667" y="208105"/>
                </a:cubicBezTo>
                <a:lnTo>
                  <a:pt x="127728" y="208105"/>
                </a:lnTo>
                <a:lnTo>
                  <a:pt x="119770" y="221634"/>
                </a:lnTo>
                <a:lnTo>
                  <a:pt x="120963" y="222695"/>
                </a:lnTo>
                <a:lnTo>
                  <a:pt x="120963" y="224950"/>
                </a:lnTo>
                <a:lnTo>
                  <a:pt x="117648" y="224950"/>
                </a:lnTo>
                <a:lnTo>
                  <a:pt x="115393" y="228265"/>
                </a:lnTo>
                <a:lnTo>
                  <a:pt x="114332" y="228265"/>
                </a:lnTo>
                <a:lnTo>
                  <a:pt x="114332" y="230520"/>
                </a:lnTo>
                <a:lnTo>
                  <a:pt x="112077" y="239539"/>
                </a:lnTo>
                <a:lnTo>
                  <a:pt x="109822" y="239539"/>
                </a:lnTo>
                <a:lnTo>
                  <a:pt x="109822" y="241794"/>
                </a:lnTo>
                <a:lnTo>
                  <a:pt x="112077" y="241794"/>
                </a:lnTo>
                <a:lnTo>
                  <a:pt x="109822" y="249619"/>
                </a:lnTo>
                <a:lnTo>
                  <a:pt x="106506" y="261954"/>
                </a:lnTo>
                <a:lnTo>
                  <a:pt x="100803" y="273229"/>
                </a:lnTo>
                <a:lnTo>
                  <a:pt x="100803" y="276678"/>
                </a:lnTo>
                <a:lnTo>
                  <a:pt x="99742" y="276678"/>
                </a:lnTo>
                <a:lnTo>
                  <a:pt x="98681" y="278932"/>
                </a:lnTo>
                <a:lnTo>
                  <a:pt x="98681" y="279993"/>
                </a:lnTo>
                <a:lnTo>
                  <a:pt x="99742" y="281054"/>
                </a:lnTo>
                <a:lnTo>
                  <a:pt x="96293" y="287818"/>
                </a:lnTo>
                <a:lnTo>
                  <a:pt x="95232" y="287818"/>
                </a:lnTo>
                <a:lnTo>
                  <a:pt x="95232" y="286757"/>
                </a:lnTo>
                <a:lnTo>
                  <a:pt x="94171" y="287818"/>
                </a:lnTo>
                <a:lnTo>
                  <a:pt x="87407" y="296838"/>
                </a:lnTo>
                <a:lnTo>
                  <a:pt x="86346" y="296838"/>
                </a:lnTo>
                <a:lnTo>
                  <a:pt x="85152" y="299093"/>
                </a:lnTo>
                <a:lnTo>
                  <a:pt x="86346" y="299093"/>
                </a:lnTo>
                <a:lnTo>
                  <a:pt x="82897" y="303602"/>
                </a:lnTo>
                <a:lnTo>
                  <a:pt x="79581" y="296838"/>
                </a:lnTo>
                <a:lnTo>
                  <a:pt x="78520" y="295777"/>
                </a:lnTo>
                <a:lnTo>
                  <a:pt x="77326" y="298032"/>
                </a:lnTo>
                <a:lnTo>
                  <a:pt x="77326" y="299093"/>
                </a:lnTo>
                <a:lnTo>
                  <a:pt x="78520" y="303602"/>
                </a:lnTo>
                <a:lnTo>
                  <a:pt x="76265" y="304663"/>
                </a:lnTo>
                <a:lnTo>
                  <a:pt x="74010" y="300153"/>
                </a:lnTo>
                <a:lnTo>
                  <a:pt x="67246" y="295644"/>
                </a:lnTo>
                <a:lnTo>
                  <a:pt x="58227" y="292328"/>
                </a:lnTo>
                <a:lnTo>
                  <a:pt x="53717" y="292328"/>
                </a:lnTo>
                <a:lnTo>
                  <a:pt x="53717" y="293389"/>
                </a:lnTo>
                <a:lnTo>
                  <a:pt x="67246" y="305725"/>
                </a:lnTo>
                <a:lnTo>
                  <a:pt x="60482" y="311295"/>
                </a:lnTo>
                <a:lnTo>
                  <a:pt x="61675" y="313550"/>
                </a:lnTo>
                <a:lnTo>
                  <a:pt x="68440" y="320314"/>
                </a:lnTo>
                <a:lnTo>
                  <a:pt x="60614" y="321507"/>
                </a:lnTo>
                <a:lnTo>
                  <a:pt x="60614" y="319253"/>
                </a:lnTo>
                <a:lnTo>
                  <a:pt x="57298" y="319253"/>
                </a:lnTo>
                <a:lnTo>
                  <a:pt x="38199" y="315937"/>
                </a:lnTo>
                <a:lnTo>
                  <a:pt x="38199" y="314744"/>
                </a:lnTo>
                <a:lnTo>
                  <a:pt x="33689" y="314744"/>
                </a:lnTo>
                <a:lnTo>
                  <a:pt x="33689" y="311428"/>
                </a:lnTo>
                <a:lnTo>
                  <a:pt x="35944" y="305857"/>
                </a:lnTo>
                <a:lnTo>
                  <a:pt x="25864" y="298032"/>
                </a:lnTo>
                <a:lnTo>
                  <a:pt x="23609" y="294716"/>
                </a:lnTo>
                <a:lnTo>
                  <a:pt x="21354" y="292461"/>
                </a:lnTo>
                <a:lnTo>
                  <a:pt x="0" y="280125"/>
                </a:lnTo>
                <a:lnTo>
                  <a:pt x="1194" y="276810"/>
                </a:lnTo>
                <a:lnTo>
                  <a:pt x="7958" y="267790"/>
                </a:lnTo>
                <a:lnTo>
                  <a:pt x="11407" y="264475"/>
                </a:lnTo>
                <a:lnTo>
                  <a:pt x="13661" y="261159"/>
                </a:lnTo>
                <a:lnTo>
                  <a:pt x="28251" y="244315"/>
                </a:lnTo>
                <a:lnTo>
                  <a:pt x="27190" y="242059"/>
                </a:lnTo>
                <a:lnTo>
                  <a:pt x="29445" y="238743"/>
                </a:lnTo>
                <a:lnTo>
                  <a:pt x="31700" y="231979"/>
                </a:lnTo>
                <a:lnTo>
                  <a:pt x="37270" y="233040"/>
                </a:lnTo>
                <a:lnTo>
                  <a:pt x="40586" y="225215"/>
                </a:lnTo>
                <a:lnTo>
                  <a:pt x="45096" y="220705"/>
                </a:lnTo>
                <a:lnTo>
                  <a:pt x="47351" y="220705"/>
                </a:lnTo>
                <a:lnTo>
                  <a:pt x="52921" y="212880"/>
                </a:lnTo>
                <a:lnTo>
                  <a:pt x="49606" y="211819"/>
                </a:lnTo>
                <a:lnTo>
                  <a:pt x="54115" y="209564"/>
                </a:lnTo>
                <a:lnTo>
                  <a:pt x="51860" y="207309"/>
                </a:lnTo>
                <a:lnTo>
                  <a:pt x="52921" y="205054"/>
                </a:lnTo>
                <a:lnTo>
                  <a:pt x="55176" y="206116"/>
                </a:lnTo>
                <a:lnTo>
                  <a:pt x="55176" y="203860"/>
                </a:lnTo>
                <a:lnTo>
                  <a:pt x="54115" y="202667"/>
                </a:lnTo>
                <a:lnTo>
                  <a:pt x="55176" y="200412"/>
                </a:lnTo>
                <a:lnTo>
                  <a:pt x="57431" y="193648"/>
                </a:lnTo>
                <a:lnTo>
                  <a:pt x="52921" y="193648"/>
                </a:lnTo>
                <a:lnTo>
                  <a:pt x="52921" y="192454"/>
                </a:lnTo>
                <a:lnTo>
                  <a:pt x="56237" y="190199"/>
                </a:lnTo>
                <a:lnTo>
                  <a:pt x="56237" y="187945"/>
                </a:lnTo>
                <a:lnTo>
                  <a:pt x="58492" y="186883"/>
                </a:lnTo>
                <a:lnTo>
                  <a:pt x="60747" y="184629"/>
                </a:lnTo>
                <a:lnTo>
                  <a:pt x="61941" y="186883"/>
                </a:lnTo>
                <a:lnTo>
                  <a:pt x="64196" y="185689"/>
                </a:lnTo>
                <a:lnTo>
                  <a:pt x="66450" y="182373"/>
                </a:lnTo>
                <a:lnTo>
                  <a:pt x="67511" y="183567"/>
                </a:lnTo>
                <a:lnTo>
                  <a:pt x="72021" y="183567"/>
                </a:lnTo>
                <a:lnTo>
                  <a:pt x="82101" y="186883"/>
                </a:lnTo>
                <a:lnTo>
                  <a:pt x="86611" y="172293"/>
                </a:lnTo>
                <a:lnTo>
                  <a:pt x="87672" y="167784"/>
                </a:lnTo>
                <a:lnTo>
                  <a:pt x="86611" y="165529"/>
                </a:lnTo>
                <a:lnTo>
                  <a:pt x="82101" y="161019"/>
                </a:lnTo>
                <a:lnTo>
                  <a:pt x="85417" y="153194"/>
                </a:lnTo>
                <a:lnTo>
                  <a:pt x="84223" y="147623"/>
                </a:lnTo>
                <a:lnTo>
                  <a:pt x="86478" y="145368"/>
                </a:lnTo>
                <a:lnTo>
                  <a:pt x="92049" y="144174"/>
                </a:lnTo>
                <a:lnTo>
                  <a:pt x="90988" y="143114"/>
                </a:lnTo>
                <a:lnTo>
                  <a:pt x="87539" y="143114"/>
                </a:lnTo>
                <a:lnTo>
                  <a:pt x="87539" y="140858"/>
                </a:lnTo>
                <a:lnTo>
                  <a:pt x="83030" y="135288"/>
                </a:lnTo>
                <a:lnTo>
                  <a:pt x="89794" y="126269"/>
                </a:lnTo>
                <a:lnTo>
                  <a:pt x="88600" y="124014"/>
                </a:lnTo>
                <a:lnTo>
                  <a:pt x="91916" y="124014"/>
                </a:lnTo>
                <a:lnTo>
                  <a:pt x="97619" y="126269"/>
                </a:lnTo>
                <a:lnTo>
                  <a:pt x="97619" y="118443"/>
                </a:lnTo>
                <a:lnTo>
                  <a:pt x="98813" y="116189"/>
                </a:lnTo>
                <a:lnTo>
                  <a:pt x="101068" y="117383"/>
                </a:lnTo>
                <a:lnTo>
                  <a:pt x="103323" y="119637"/>
                </a:lnTo>
                <a:lnTo>
                  <a:pt x="107832" y="112873"/>
                </a:lnTo>
                <a:lnTo>
                  <a:pt x="112342" y="103854"/>
                </a:lnTo>
                <a:lnTo>
                  <a:pt x="128126" y="87009"/>
                </a:lnTo>
                <a:lnTo>
                  <a:pt x="148419" y="73480"/>
                </a:lnTo>
                <a:lnTo>
                  <a:pt x="174283" y="50932"/>
                </a:lnTo>
                <a:lnTo>
                  <a:pt x="210227" y="266"/>
                </a:lnTo>
              </a:path>
            </a:pathLst>
          </a:custGeom>
          <a:solidFill>
            <a:schemeClr val="bg1">
              <a:lumMod val="85000"/>
            </a:schemeClr>
          </a:solidFill>
          <a:ln w="13251" cap="flat">
            <a:noFill/>
            <a:prstDash val="solid"/>
            <a:miter/>
          </a:ln>
        </p:spPr>
        <p:txBody>
          <a:bodyPr rtlCol="0" anchor="ctr"/>
          <a:lstStyle/>
          <a:p>
            <a:endParaRPr lang="en-FI" sz="816"/>
          </a:p>
        </p:txBody>
      </p:sp>
      <p:sp>
        <p:nvSpPr>
          <p:cNvPr id="1202" name="Freeform: Shape 1201">
            <a:extLst>
              <a:ext uri="{FF2B5EF4-FFF2-40B4-BE49-F238E27FC236}">
                <a16:creationId xmlns:a16="http://schemas.microsoft.com/office/drawing/2014/main" id="{6A565FDC-F749-4277-6961-31C0177D06EF}"/>
              </a:ext>
            </a:extLst>
          </p:cNvPr>
          <p:cNvSpPr/>
          <p:nvPr/>
        </p:nvSpPr>
        <p:spPr>
          <a:xfrm>
            <a:off x="3066423" y="6004857"/>
            <a:ext cx="208582" cy="202024"/>
          </a:xfrm>
          <a:custGeom>
            <a:avLst/>
            <a:gdLst>
              <a:gd name="connsiteX0" fmla="*/ 278666 w 459846"/>
              <a:gd name="connsiteY0" fmla="*/ 0 h 445389"/>
              <a:gd name="connsiteX1" fmla="*/ 296705 w 459846"/>
              <a:gd name="connsiteY1" fmla="*/ 46157 h 445389"/>
              <a:gd name="connsiteX2" fmla="*/ 297766 w 459846"/>
              <a:gd name="connsiteY2" fmla="*/ 49473 h 445389"/>
              <a:gd name="connsiteX3" fmla="*/ 300021 w 459846"/>
              <a:gd name="connsiteY3" fmla="*/ 48412 h 445389"/>
              <a:gd name="connsiteX4" fmla="*/ 301082 w 459846"/>
              <a:gd name="connsiteY4" fmla="*/ 50667 h 445389"/>
              <a:gd name="connsiteX5" fmla="*/ 300021 w 459846"/>
              <a:gd name="connsiteY5" fmla="*/ 51728 h 445389"/>
              <a:gd name="connsiteX6" fmla="*/ 300021 w 459846"/>
              <a:gd name="connsiteY6" fmla="*/ 53983 h 445389"/>
              <a:gd name="connsiteX7" fmla="*/ 321375 w 459846"/>
              <a:gd name="connsiteY7" fmla="*/ 107965 h 445389"/>
              <a:gd name="connsiteX8" fmla="*/ 322436 w 459846"/>
              <a:gd name="connsiteY8" fmla="*/ 106904 h 445389"/>
              <a:gd name="connsiteX9" fmla="*/ 324691 w 459846"/>
              <a:gd name="connsiteY9" fmla="*/ 106904 h 445389"/>
              <a:gd name="connsiteX10" fmla="*/ 324691 w 459846"/>
              <a:gd name="connsiteY10" fmla="*/ 107965 h 445389"/>
              <a:gd name="connsiteX11" fmla="*/ 321375 w 459846"/>
              <a:gd name="connsiteY11" fmla="*/ 109027 h 445389"/>
              <a:gd name="connsiteX12" fmla="*/ 333710 w 459846"/>
              <a:gd name="connsiteY12" fmla="*/ 140593 h 445389"/>
              <a:gd name="connsiteX13" fmla="*/ 349494 w 459846"/>
              <a:gd name="connsiteY13" fmla="*/ 155183 h 445389"/>
              <a:gd name="connsiteX14" fmla="*/ 348433 w 459846"/>
              <a:gd name="connsiteY14" fmla="*/ 158632 h 445389"/>
              <a:gd name="connsiteX15" fmla="*/ 347239 w 459846"/>
              <a:gd name="connsiteY15" fmla="*/ 158632 h 445389"/>
              <a:gd name="connsiteX16" fmla="*/ 344984 w 459846"/>
              <a:gd name="connsiteY16" fmla="*/ 156377 h 445389"/>
              <a:gd name="connsiteX17" fmla="*/ 343923 w 459846"/>
              <a:gd name="connsiteY17" fmla="*/ 156377 h 445389"/>
              <a:gd name="connsiteX18" fmla="*/ 346178 w 459846"/>
              <a:gd name="connsiteY18" fmla="*/ 159692 h 445389"/>
              <a:gd name="connsiteX19" fmla="*/ 348433 w 459846"/>
              <a:gd name="connsiteY19" fmla="*/ 159692 h 445389"/>
              <a:gd name="connsiteX20" fmla="*/ 350687 w 459846"/>
              <a:gd name="connsiteY20" fmla="*/ 164202 h 445389"/>
              <a:gd name="connsiteX21" fmla="*/ 348433 w 459846"/>
              <a:gd name="connsiteY21" fmla="*/ 165264 h 445389"/>
              <a:gd name="connsiteX22" fmla="*/ 349494 w 459846"/>
              <a:gd name="connsiteY22" fmla="*/ 166457 h 445389"/>
              <a:gd name="connsiteX23" fmla="*/ 352810 w 459846"/>
              <a:gd name="connsiteY23" fmla="*/ 163008 h 445389"/>
              <a:gd name="connsiteX24" fmla="*/ 356258 w 459846"/>
              <a:gd name="connsiteY24" fmla="*/ 160754 h 445389"/>
              <a:gd name="connsiteX25" fmla="*/ 411434 w 459846"/>
              <a:gd name="connsiteY25" fmla="*/ 207972 h 445389"/>
              <a:gd name="connsiteX26" fmla="*/ 421514 w 459846"/>
              <a:gd name="connsiteY26" fmla="*/ 216991 h 445389"/>
              <a:gd name="connsiteX27" fmla="*/ 420453 w 459846"/>
              <a:gd name="connsiteY27" fmla="*/ 219246 h 445389"/>
              <a:gd name="connsiteX28" fmla="*/ 422708 w 459846"/>
              <a:gd name="connsiteY28" fmla="*/ 221501 h 445389"/>
              <a:gd name="connsiteX29" fmla="*/ 427218 w 459846"/>
              <a:gd name="connsiteY29" fmla="*/ 221501 h 445389"/>
              <a:gd name="connsiteX30" fmla="*/ 430534 w 459846"/>
              <a:gd name="connsiteY30" fmla="*/ 226010 h 445389"/>
              <a:gd name="connsiteX31" fmla="*/ 431727 w 459846"/>
              <a:gd name="connsiteY31" fmla="*/ 226010 h 445389"/>
              <a:gd name="connsiteX32" fmla="*/ 459846 w 459846"/>
              <a:gd name="connsiteY32" fmla="*/ 250813 h 445389"/>
              <a:gd name="connsiteX33" fmla="*/ 432789 w 459846"/>
              <a:gd name="connsiteY33" fmla="*/ 233969 h 445389"/>
              <a:gd name="connsiteX34" fmla="*/ 365277 w 459846"/>
              <a:gd name="connsiteY34" fmla="*/ 257577 h 445389"/>
              <a:gd name="connsiteX35" fmla="*/ 363022 w 459846"/>
              <a:gd name="connsiteY35" fmla="*/ 255323 h 445389"/>
              <a:gd name="connsiteX36" fmla="*/ 359706 w 459846"/>
              <a:gd name="connsiteY36" fmla="*/ 256384 h 445389"/>
              <a:gd name="connsiteX37" fmla="*/ 359706 w 459846"/>
              <a:gd name="connsiteY37" fmla="*/ 259700 h 445389"/>
              <a:gd name="connsiteX38" fmla="*/ 310234 w 459846"/>
              <a:gd name="connsiteY38" fmla="*/ 277738 h 445389"/>
              <a:gd name="connsiteX39" fmla="*/ 304663 w 459846"/>
              <a:gd name="connsiteY39" fmla="*/ 259700 h 445389"/>
              <a:gd name="connsiteX40" fmla="*/ 302408 w 459846"/>
              <a:gd name="connsiteY40" fmla="*/ 260893 h 445389"/>
              <a:gd name="connsiteX41" fmla="*/ 308111 w 459846"/>
              <a:gd name="connsiteY41" fmla="*/ 278932 h 445389"/>
              <a:gd name="connsiteX42" fmla="*/ 238345 w 459846"/>
              <a:gd name="connsiteY42" fmla="*/ 303735 h 445389"/>
              <a:gd name="connsiteX43" fmla="*/ 231581 w 459846"/>
              <a:gd name="connsiteY43" fmla="*/ 305989 h 445389"/>
              <a:gd name="connsiteX44" fmla="*/ 180914 w 459846"/>
              <a:gd name="connsiteY44" fmla="*/ 355462 h 445389"/>
              <a:gd name="connsiteX45" fmla="*/ 168579 w 459846"/>
              <a:gd name="connsiteY45" fmla="*/ 361033 h 445389"/>
              <a:gd name="connsiteX46" fmla="*/ 163009 w 459846"/>
              <a:gd name="connsiteY46" fmla="*/ 364349 h 445389"/>
              <a:gd name="connsiteX47" fmla="*/ 163009 w 459846"/>
              <a:gd name="connsiteY47" fmla="*/ 365542 h 445389"/>
              <a:gd name="connsiteX48" fmla="*/ 159693 w 459846"/>
              <a:gd name="connsiteY48" fmla="*/ 364349 h 445389"/>
              <a:gd name="connsiteX49" fmla="*/ 160754 w 459846"/>
              <a:gd name="connsiteY49" fmla="*/ 366604 h 445389"/>
              <a:gd name="connsiteX50" fmla="*/ 160754 w 459846"/>
              <a:gd name="connsiteY50" fmla="*/ 368858 h 445389"/>
              <a:gd name="connsiteX51" fmla="*/ 158499 w 459846"/>
              <a:gd name="connsiteY51" fmla="*/ 368858 h 445389"/>
              <a:gd name="connsiteX52" fmla="*/ 157305 w 459846"/>
              <a:gd name="connsiteY52" fmla="*/ 366604 h 445389"/>
              <a:gd name="connsiteX53" fmla="*/ 157305 w 459846"/>
              <a:gd name="connsiteY53" fmla="*/ 365542 h 445389"/>
              <a:gd name="connsiteX54" fmla="*/ 156244 w 459846"/>
              <a:gd name="connsiteY54" fmla="*/ 366604 h 445389"/>
              <a:gd name="connsiteX55" fmla="*/ 152928 w 459846"/>
              <a:gd name="connsiteY55" fmla="*/ 358778 h 445389"/>
              <a:gd name="connsiteX56" fmla="*/ 151867 w 459846"/>
              <a:gd name="connsiteY56" fmla="*/ 359972 h 445389"/>
              <a:gd name="connsiteX57" fmla="*/ 152928 w 459846"/>
              <a:gd name="connsiteY57" fmla="*/ 359972 h 445389"/>
              <a:gd name="connsiteX58" fmla="*/ 149480 w 459846"/>
              <a:gd name="connsiteY58" fmla="*/ 362227 h 445389"/>
              <a:gd name="connsiteX59" fmla="*/ 149480 w 459846"/>
              <a:gd name="connsiteY59" fmla="*/ 366737 h 445389"/>
              <a:gd name="connsiteX60" fmla="*/ 150674 w 459846"/>
              <a:gd name="connsiteY60" fmla="*/ 367930 h 445389"/>
              <a:gd name="connsiteX61" fmla="*/ 144970 w 459846"/>
              <a:gd name="connsiteY61" fmla="*/ 370184 h 445389"/>
              <a:gd name="connsiteX62" fmla="*/ 144970 w 459846"/>
              <a:gd name="connsiteY62" fmla="*/ 372440 h 445389"/>
              <a:gd name="connsiteX63" fmla="*/ 146164 w 459846"/>
              <a:gd name="connsiteY63" fmla="*/ 372440 h 445389"/>
              <a:gd name="connsiteX64" fmla="*/ 146164 w 459846"/>
              <a:gd name="connsiteY64" fmla="*/ 383713 h 445389"/>
              <a:gd name="connsiteX65" fmla="*/ 144970 w 459846"/>
              <a:gd name="connsiteY65" fmla="*/ 384775 h 445389"/>
              <a:gd name="connsiteX66" fmla="*/ 143909 w 459846"/>
              <a:gd name="connsiteY66" fmla="*/ 387029 h 445389"/>
              <a:gd name="connsiteX67" fmla="*/ 143909 w 459846"/>
              <a:gd name="connsiteY67" fmla="*/ 385968 h 445389"/>
              <a:gd name="connsiteX68" fmla="*/ 142715 w 459846"/>
              <a:gd name="connsiteY68" fmla="*/ 387029 h 445389"/>
              <a:gd name="connsiteX69" fmla="*/ 144970 w 459846"/>
              <a:gd name="connsiteY69" fmla="*/ 389284 h 445389"/>
              <a:gd name="connsiteX70" fmla="*/ 144970 w 459846"/>
              <a:gd name="connsiteY70" fmla="*/ 390345 h 445389"/>
              <a:gd name="connsiteX71" fmla="*/ 143909 w 459846"/>
              <a:gd name="connsiteY71" fmla="*/ 390345 h 445389"/>
              <a:gd name="connsiteX72" fmla="*/ 142715 w 459846"/>
              <a:gd name="connsiteY72" fmla="*/ 388091 h 445389"/>
              <a:gd name="connsiteX73" fmla="*/ 139399 w 459846"/>
              <a:gd name="connsiteY73" fmla="*/ 392600 h 445389"/>
              <a:gd name="connsiteX74" fmla="*/ 135951 w 459846"/>
              <a:gd name="connsiteY74" fmla="*/ 389284 h 445389"/>
              <a:gd name="connsiteX75" fmla="*/ 134890 w 459846"/>
              <a:gd name="connsiteY75" fmla="*/ 387029 h 445389"/>
              <a:gd name="connsiteX76" fmla="*/ 130380 w 459846"/>
              <a:gd name="connsiteY76" fmla="*/ 390345 h 445389"/>
              <a:gd name="connsiteX77" fmla="*/ 130380 w 459846"/>
              <a:gd name="connsiteY77" fmla="*/ 391539 h 445389"/>
              <a:gd name="connsiteX78" fmla="*/ 129187 w 459846"/>
              <a:gd name="connsiteY78" fmla="*/ 392600 h 445389"/>
              <a:gd name="connsiteX79" fmla="*/ 128126 w 459846"/>
              <a:gd name="connsiteY79" fmla="*/ 391539 h 445389"/>
              <a:gd name="connsiteX80" fmla="*/ 127064 w 459846"/>
              <a:gd name="connsiteY80" fmla="*/ 391539 h 445389"/>
              <a:gd name="connsiteX81" fmla="*/ 124810 w 459846"/>
              <a:gd name="connsiteY81" fmla="*/ 396048 h 445389"/>
              <a:gd name="connsiteX82" fmla="*/ 125871 w 459846"/>
              <a:gd name="connsiteY82" fmla="*/ 396048 h 445389"/>
              <a:gd name="connsiteX83" fmla="*/ 122555 w 459846"/>
              <a:gd name="connsiteY83" fmla="*/ 398304 h 445389"/>
              <a:gd name="connsiteX84" fmla="*/ 119239 w 459846"/>
              <a:gd name="connsiteY84" fmla="*/ 401620 h 445389"/>
              <a:gd name="connsiteX85" fmla="*/ 111413 w 459846"/>
              <a:gd name="connsiteY85" fmla="*/ 407190 h 445389"/>
              <a:gd name="connsiteX86" fmla="*/ 109159 w 459846"/>
              <a:gd name="connsiteY86" fmla="*/ 407190 h 445389"/>
              <a:gd name="connsiteX87" fmla="*/ 106904 w 459846"/>
              <a:gd name="connsiteY87" fmla="*/ 408251 h 445389"/>
              <a:gd name="connsiteX88" fmla="*/ 104649 w 459846"/>
              <a:gd name="connsiteY88" fmla="*/ 413955 h 445389"/>
              <a:gd name="connsiteX89" fmla="*/ 106904 w 459846"/>
              <a:gd name="connsiteY89" fmla="*/ 417270 h 445389"/>
              <a:gd name="connsiteX90" fmla="*/ 102394 w 459846"/>
              <a:gd name="connsiteY90" fmla="*/ 418331 h 445389"/>
              <a:gd name="connsiteX91" fmla="*/ 101201 w 459846"/>
              <a:gd name="connsiteY91" fmla="*/ 427351 h 445389"/>
              <a:gd name="connsiteX92" fmla="*/ 100140 w 459846"/>
              <a:gd name="connsiteY92" fmla="*/ 429605 h 445389"/>
              <a:gd name="connsiteX93" fmla="*/ 93375 w 459846"/>
              <a:gd name="connsiteY93" fmla="*/ 429605 h 445389"/>
              <a:gd name="connsiteX94" fmla="*/ 92314 w 459846"/>
              <a:gd name="connsiteY94" fmla="*/ 427351 h 445389"/>
              <a:gd name="connsiteX95" fmla="*/ 90059 w 459846"/>
              <a:gd name="connsiteY95" fmla="*/ 428411 h 445389"/>
              <a:gd name="connsiteX96" fmla="*/ 90059 w 459846"/>
              <a:gd name="connsiteY96" fmla="*/ 430667 h 445389"/>
              <a:gd name="connsiteX97" fmla="*/ 82234 w 459846"/>
              <a:gd name="connsiteY97" fmla="*/ 432921 h 445389"/>
              <a:gd name="connsiteX98" fmla="*/ 78918 w 459846"/>
              <a:gd name="connsiteY98" fmla="*/ 434115 h 445389"/>
              <a:gd name="connsiteX99" fmla="*/ 75602 w 459846"/>
              <a:gd name="connsiteY99" fmla="*/ 429605 h 445389"/>
              <a:gd name="connsiteX100" fmla="*/ 74408 w 459846"/>
              <a:gd name="connsiteY100" fmla="*/ 429605 h 445389"/>
              <a:gd name="connsiteX101" fmla="*/ 71092 w 459846"/>
              <a:gd name="connsiteY101" fmla="*/ 425096 h 445389"/>
              <a:gd name="connsiteX102" fmla="*/ 69899 w 459846"/>
              <a:gd name="connsiteY102" fmla="*/ 425096 h 445389"/>
              <a:gd name="connsiteX103" fmla="*/ 73215 w 459846"/>
              <a:gd name="connsiteY103" fmla="*/ 429605 h 445389"/>
              <a:gd name="connsiteX104" fmla="*/ 70960 w 459846"/>
              <a:gd name="connsiteY104" fmla="*/ 432921 h 445389"/>
              <a:gd name="connsiteX105" fmla="*/ 73215 w 459846"/>
              <a:gd name="connsiteY105" fmla="*/ 434115 h 445389"/>
              <a:gd name="connsiteX106" fmla="*/ 73215 w 459846"/>
              <a:gd name="connsiteY106" fmla="*/ 440879 h 445389"/>
              <a:gd name="connsiteX107" fmla="*/ 69899 w 459846"/>
              <a:gd name="connsiteY107" fmla="*/ 445389 h 445389"/>
              <a:gd name="connsiteX108" fmla="*/ 66583 w 459846"/>
              <a:gd name="connsiteY108" fmla="*/ 444328 h 445389"/>
              <a:gd name="connsiteX109" fmla="*/ 66583 w 459846"/>
              <a:gd name="connsiteY109" fmla="*/ 437563 h 445389"/>
              <a:gd name="connsiteX110" fmla="*/ 64328 w 459846"/>
              <a:gd name="connsiteY110" fmla="*/ 438625 h 445389"/>
              <a:gd name="connsiteX111" fmla="*/ 64328 w 459846"/>
              <a:gd name="connsiteY111" fmla="*/ 436370 h 445389"/>
              <a:gd name="connsiteX112" fmla="*/ 54248 w 459846"/>
              <a:gd name="connsiteY112" fmla="*/ 437563 h 445389"/>
              <a:gd name="connsiteX113" fmla="*/ 53054 w 459846"/>
              <a:gd name="connsiteY113" fmla="*/ 436370 h 445389"/>
              <a:gd name="connsiteX114" fmla="*/ 35016 w 459846"/>
              <a:gd name="connsiteY114" fmla="*/ 428544 h 445389"/>
              <a:gd name="connsiteX115" fmla="*/ 31700 w 459846"/>
              <a:gd name="connsiteY115" fmla="*/ 433054 h 445389"/>
              <a:gd name="connsiteX116" fmla="*/ 30506 w 459846"/>
              <a:gd name="connsiteY116" fmla="*/ 430799 h 445389"/>
              <a:gd name="connsiteX117" fmla="*/ 29312 w 459846"/>
              <a:gd name="connsiteY117" fmla="*/ 425228 h 445389"/>
              <a:gd name="connsiteX118" fmla="*/ 33822 w 459846"/>
              <a:gd name="connsiteY118" fmla="*/ 418464 h 445389"/>
              <a:gd name="connsiteX119" fmla="*/ 38332 w 459846"/>
              <a:gd name="connsiteY119" fmla="*/ 420719 h 445389"/>
              <a:gd name="connsiteX120" fmla="*/ 42841 w 459846"/>
              <a:gd name="connsiteY120" fmla="*/ 415148 h 445389"/>
              <a:gd name="connsiteX121" fmla="*/ 41647 w 459846"/>
              <a:gd name="connsiteY121" fmla="*/ 411832 h 445389"/>
              <a:gd name="connsiteX122" fmla="*/ 37138 w 459846"/>
              <a:gd name="connsiteY122" fmla="*/ 401752 h 445389"/>
              <a:gd name="connsiteX123" fmla="*/ 40586 w 459846"/>
              <a:gd name="connsiteY123" fmla="*/ 396181 h 445389"/>
              <a:gd name="connsiteX124" fmla="*/ 46157 w 459846"/>
              <a:gd name="connsiteY124" fmla="*/ 398436 h 445389"/>
              <a:gd name="connsiteX125" fmla="*/ 47351 w 459846"/>
              <a:gd name="connsiteY125" fmla="*/ 398436 h 445389"/>
              <a:gd name="connsiteX126" fmla="*/ 48412 w 459846"/>
              <a:gd name="connsiteY126" fmla="*/ 374827 h 445389"/>
              <a:gd name="connsiteX127" fmla="*/ 53983 w 459846"/>
              <a:gd name="connsiteY127" fmla="*/ 361298 h 445389"/>
              <a:gd name="connsiteX128" fmla="*/ 51728 w 459846"/>
              <a:gd name="connsiteY128" fmla="*/ 357982 h 445389"/>
              <a:gd name="connsiteX129" fmla="*/ 47218 w 459846"/>
              <a:gd name="connsiteY129" fmla="*/ 357982 h 445389"/>
              <a:gd name="connsiteX130" fmla="*/ 22415 w 459846"/>
              <a:gd name="connsiteY130" fmla="*/ 378276 h 445389"/>
              <a:gd name="connsiteX131" fmla="*/ 10080 w 459846"/>
              <a:gd name="connsiteY131" fmla="*/ 389549 h 445389"/>
              <a:gd name="connsiteX132" fmla="*/ 7825 w 459846"/>
              <a:gd name="connsiteY132" fmla="*/ 392865 h 445389"/>
              <a:gd name="connsiteX133" fmla="*/ 6764 w 459846"/>
              <a:gd name="connsiteY133" fmla="*/ 394059 h 445389"/>
              <a:gd name="connsiteX134" fmla="*/ 1061 w 459846"/>
              <a:gd name="connsiteY134" fmla="*/ 387295 h 445389"/>
              <a:gd name="connsiteX135" fmla="*/ 0 w 459846"/>
              <a:gd name="connsiteY135" fmla="*/ 383979 h 445389"/>
              <a:gd name="connsiteX136" fmla="*/ 0 w 459846"/>
              <a:gd name="connsiteY136" fmla="*/ 374960 h 445389"/>
              <a:gd name="connsiteX137" fmla="*/ 4510 w 459846"/>
              <a:gd name="connsiteY137" fmla="*/ 378408 h 445389"/>
              <a:gd name="connsiteX138" fmla="*/ 12335 w 459846"/>
              <a:gd name="connsiteY138" fmla="*/ 376153 h 445389"/>
              <a:gd name="connsiteX139" fmla="*/ 14590 w 459846"/>
              <a:gd name="connsiteY139" fmla="*/ 370583 h 445389"/>
              <a:gd name="connsiteX140" fmla="*/ 12335 w 459846"/>
              <a:gd name="connsiteY140" fmla="*/ 367134 h 445389"/>
              <a:gd name="connsiteX141" fmla="*/ 17906 w 459846"/>
              <a:gd name="connsiteY141" fmla="*/ 363818 h 445389"/>
              <a:gd name="connsiteX142" fmla="*/ 19099 w 459846"/>
              <a:gd name="connsiteY142" fmla="*/ 361564 h 445389"/>
              <a:gd name="connsiteX143" fmla="*/ 17906 w 459846"/>
              <a:gd name="connsiteY143" fmla="*/ 360502 h 445389"/>
              <a:gd name="connsiteX144" fmla="*/ 20161 w 459846"/>
              <a:gd name="connsiteY144" fmla="*/ 357054 h 445389"/>
              <a:gd name="connsiteX145" fmla="*/ 22415 w 459846"/>
              <a:gd name="connsiteY145" fmla="*/ 358248 h 445389"/>
              <a:gd name="connsiteX146" fmla="*/ 24670 w 459846"/>
              <a:gd name="connsiteY146" fmla="*/ 351483 h 445389"/>
              <a:gd name="connsiteX147" fmla="*/ 22415 w 459846"/>
              <a:gd name="connsiteY147" fmla="*/ 346973 h 445389"/>
              <a:gd name="connsiteX148" fmla="*/ 22415 w 459846"/>
              <a:gd name="connsiteY148" fmla="*/ 344719 h 445389"/>
              <a:gd name="connsiteX149" fmla="*/ 24670 w 459846"/>
              <a:gd name="connsiteY149" fmla="*/ 343657 h 445389"/>
              <a:gd name="connsiteX150" fmla="*/ 22415 w 459846"/>
              <a:gd name="connsiteY150" fmla="*/ 341403 h 445389"/>
              <a:gd name="connsiteX151" fmla="*/ 20161 w 459846"/>
              <a:gd name="connsiteY151" fmla="*/ 342597 h 445389"/>
              <a:gd name="connsiteX152" fmla="*/ 19099 w 459846"/>
              <a:gd name="connsiteY152" fmla="*/ 342597 h 445389"/>
              <a:gd name="connsiteX153" fmla="*/ 23609 w 459846"/>
              <a:gd name="connsiteY153" fmla="*/ 339148 h 445389"/>
              <a:gd name="connsiteX154" fmla="*/ 25864 w 459846"/>
              <a:gd name="connsiteY154" fmla="*/ 336894 h 445389"/>
              <a:gd name="connsiteX155" fmla="*/ 27057 w 459846"/>
              <a:gd name="connsiteY155" fmla="*/ 334638 h 445389"/>
              <a:gd name="connsiteX156" fmla="*/ 25864 w 459846"/>
              <a:gd name="connsiteY156" fmla="*/ 334638 h 445389"/>
              <a:gd name="connsiteX157" fmla="*/ 25864 w 459846"/>
              <a:gd name="connsiteY157" fmla="*/ 333578 h 445389"/>
              <a:gd name="connsiteX158" fmla="*/ 27057 w 459846"/>
              <a:gd name="connsiteY158" fmla="*/ 332516 h 445389"/>
              <a:gd name="connsiteX159" fmla="*/ 29312 w 459846"/>
              <a:gd name="connsiteY159" fmla="*/ 331322 h 445389"/>
              <a:gd name="connsiteX160" fmla="*/ 30506 w 459846"/>
              <a:gd name="connsiteY160" fmla="*/ 330262 h 445389"/>
              <a:gd name="connsiteX161" fmla="*/ 30506 w 459846"/>
              <a:gd name="connsiteY161" fmla="*/ 326813 h 445389"/>
              <a:gd name="connsiteX162" fmla="*/ 29312 w 459846"/>
              <a:gd name="connsiteY162" fmla="*/ 323497 h 445389"/>
              <a:gd name="connsiteX163" fmla="*/ 29312 w 459846"/>
              <a:gd name="connsiteY163" fmla="*/ 322436 h 445389"/>
              <a:gd name="connsiteX164" fmla="*/ 30506 w 459846"/>
              <a:gd name="connsiteY164" fmla="*/ 322436 h 445389"/>
              <a:gd name="connsiteX165" fmla="*/ 30506 w 459846"/>
              <a:gd name="connsiteY165" fmla="*/ 320181 h 445389"/>
              <a:gd name="connsiteX166" fmla="*/ 29312 w 459846"/>
              <a:gd name="connsiteY166" fmla="*/ 318987 h 445389"/>
              <a:gd name="connsiteX167" fmla="*/ 29312 w 459846"/>
              <a:gd name="connsiteY167" fmla="*/ 316733 h 445389"/>
              <a:gd name="connsiteX168" fmla="*/ 31567 w 459846"/>
              <a:gd name="connsiteY168" fmla="*/ 318987 h 445389"/>
              <a:gd name="connsiteX169" fmla="*/ 33822 w 459846"/>
              <a:gd name="connsiteY169" fmla="*/ 318987 h 445389"/>
              <a:gd name="connsiteX170" fmla="*/ 35016 w 459846"/>
              <a:gd name="connsiteY170" fmla="*/ 321243 h 445389"/>
              <a:gd name="connsiteX171" fmla="*/ 36077 w 459846"/>
              <a:gd name="connsiteY171" fmla="*/ 320181 h 445389"/>
              <a:gd name="connsiteX172" fmla="*/ 33822 w 459846"/>
              <a:gd name="connsiteY172" fmla="*/ 314611 h 445389"/>
              <a:gd name="connsiteX173" fmla="*/ 30506 w 459846"/>
              <a:gd name="connsiteY173" fmla="*/ 314611 h 445389"/>
              <a:gd name="connsiteX174" fmla="*/ 33822 w 459846"/>
              <a:gd name="connsiteY174" fmla="*/ 312356 h 445389"/>
              <a:gd name="connsiteX175" fmla="*/ 31567 w 459846"/>
              <a:gd name="connsiteY175" fmla="*/ 311162 h 445389"/>
              <a:gd name="connsiteX176" fmla="*/ 31567 w 459846"/>
              <a:gd name="connsiteY176" fmla="*/ 308907 h 445389"/>
              <a:gd name="connsiteX177" fmla="*/ 36077 w 459846"/>
              <a:gd name="connsiteY177" fmla="*/ 305591 h 445389"/>
              <a:gd name="connsiteX178" fmla="*/ 36077 w 459846"/>
              <a:gd name="connsiteY178" fmla="*/ 301082 h 445389"/>
              <a:gd name="connsiteX179" fmla="*/ 23742 w 459846"/>
              <a:gd name="connsiteY179" fmla="*/ 267392 h 445389"/>
              <a:gd name="connsiteX180" fmla="*/ 30506 w 459846"/>
              <a:gd name="connsiteY180" fmla="*/ 222429 h 445389"/>
              <a:gd name="connsiteX181" fmla="*/ 32761 w 459846"/>
              <a:gd name="connsiteY181" fmla="*/ 217919 h 445389"/>
              <a:gd name="connsiteX182" fmla="*/ 58625 w 459846"/>
              <a:gd name="connsiteY182" fmla="*/ 196565 h 445389"/>
              <a:gd name="connsiteX183" fmla="*/ 77724 w 459846"/>
              <a:gd name="connsiteY183" fmla="*/ 162876 h 445389"/>
              <a:gd name="connsiteX184" fmla="*/ 105843 w 459846"/>
              <a:gd name="connsiteY184" fmla="*/ 144837 h 445389"/>
              <a:gd name="connsiteX185" fmla="*/ 105843 w 459846"/>
              <a:gd name="connsiteY185" fmla="*/ 147093 h 445389"/>
              <a:gd name="connsiteX186" fmla="*/ 108098 w 459846"/>
              <a:gd name="connsiteY186" fmla="*/ 146031 h 445389"/>
              <a:gd name="connsiteX187" fmla="*/ 109159 w 459846"/>
              <a:gd name="connsiteY187" fmla="*/ 142583 h 445389"/>
              <a:gd name="connsiteX188" fmla="*/ 111413 w 459846"/>
              <a:gd name="connsiteY188" fmla="*/ 141521 h 445389"/>
              <a:gd name="connsiteX189" fmla="*/ 113668 w 459846"/>
              <a:gd name="connsiteY189" fmla="*/ 141521 h 445389"/>
              <a:gd name="connsiteX190" fmla="*/ 114862 w 459846"/>
              <a:gd name="connsiteY190" fmla="*/ 140328 h 445389"/>
              <a:gd name="connsiteX191" fmla="*/ 113668 w 459846"/>
              <a:gd name="connsiteY191" fmla="*/ 140328 h 445389"/>
              <a:gd name="connsiteX192" fmla="*/ 119372 w 459846"/>
              <a:gd name="connsiteY192" fmla="*/ 135818 h 445389"/>
              <a:gd name="connsiteX193" fmla="*/ 131707 w 459846"/>
              <a:gd name="connsiteY193" fmla="*/ 129054 h 445389"/>
              <a:gd name="connsiteX194" fmla="*/ 144042 w 459846"/>
              <a:gd name="connsiteY194" fmla="*/ 113270 h 445389"/>
              <a:gd name="connsiteX195" fmla="*/ 144042 w 459846"/>
              <a:gd name="connsiteY195" fmla="*/ 111016 h 445389"/>
              <a:gd name="connsiteX196" fmla="*/ 146297 w 459846"/>
              <a:gd name="connsiteY196" fmla="*/ 107700 h 445389"/>
              <a:gd name="connsiteX197" fmla="*/ 146297 w 459846"/>
              <a:gd name="connsiteY197" fmla="*/ 108761 h 445389"/>
              <a:gd name="connsiteX198" fmla="*/ 171099 w 459846"/>
              <a:gd name="connsiteY198" fmla="*/ 85152 h 445389"/>
              <a:gd name="connsiteX199" fmla="*/ 176670 w 459846"/>
              <a:gd name="connsiteY199" fmla="*/ 80642 h 445389"/>
              <a:gd name="connsiteX200" fmla="*/ 193515 w 459846"/>
              <a:gd name="connsiteY200" fmla="*/ 59288 h 445389"/>
              <a:gd name="connsiteX201" fmla="*/ 208105 w 459846"/>
              <a:gd name="connsiteY201" fmla="*/ 40189 h 445389"/>
              <a:gd name="connsiteX202" fmla="*/ 236223 w 459846"/>
              <a:gd name="connsiteY202" fmla="*/ 52524 h 445389"/>
              <a:gd name="connsiteX203" fmla="*/ 229459 w 459846"/>
              <a:gd name="connsiteY203" fmla="*/ 27721 h 445389"/>
              <a:gd name="connsiteX204" fmla="*/ 278932 w 459846"/>
              <a:gd name="connsiteY204" fmla="*/ 663 h 44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459846" h="445389">
                <a:moveTo>
                  <a:pt x="278666" y="0"/>
                </a:moveTo>
                <a:lnTo>
                  <a:pt x="296705" y="46157"/>
                </a:lnTo>
                <a:lnTo>
                  <a:pt x="297766" y="49473"/>
                </a:lnTo>
                <a:lnTo>
                  <a:pt x="300021" y="48412"/>
                </a:lnTo>
                <a:lnTo>
                  <a:pt x="301082" y="50667"/>
                </a:lnTo>
                <a:lnTo>
                  <a:pt x="300021" y="51728"/>
                </a:lnTo>
                <a:lnTo>
                  <a:pt x="300021" y="53983"/>
                </a:lnTo>
                <a:lnTo>
                  <a:pt x="321375" y="107965"/>
                </a:lnTo>
                <a:lnTo>
                  <a:pt x="322436" y="106904"/>
                </a:lnTo>
                <a:lnTo>
                  <a:pt x="324691" y="106904"/>
                </a:lnTo>
                <a:lnTo>
                  <a:pt x="324691" y="107965"/>
                </a:lnTo>
                <a:lnTo>
                  <a:pt x="321375" y="109027"/>
                </a:lnTo>
                <a:lnTo>
                  <a:pt x="333710" y="140593"/>
                </a:lnTo>
                <a:lnTo>
                  <a:pt x="349494" y="155183"/>
                </a:lnTo>
                <a:lnTo>
                  <a:pt x="348433" y="158632"/>
                </a:lnTo>
                <a:lnTo>
                  <a:pt x="347239" y="158632"/>
                </a:lnTo>
                <a:lnTo>
                  <a:pt x="344984" y="156377"/>
                </a:lnTo>
                <a:lnTo>
                  <a:pt x="343923" y="156377"/>
                </a:lnTo>
                <a:lnTo>
                  <a:pt x="346178" y="159692"/>
                </a:lnTo>
                <a:lnTo>
                  <a:pt x="348433" y="159692"/>
                </a:lnTo>
                <a:lnTo>
                  <a:pt x="350687" y="164202"/>
                </a:lnTo>
                <a:lnTo>
                  <a:pt x="348433" y="165264"/>
                </a:lnTo>
                <a:lnTo>
                  <a:pt x="349494" y="166457"/>
                </a:lnTo>
                <a:lnTo>
                  <a:pt x="352810" y="163008"/>
                </a:lnTo>
                <a:lnTo>
                  <a:pt x="356258" y="160754"/>
                </a:lnTo>
                <a:lnTo>
                  <a:pt x="411434" y="207972"/>
                </a:lnTo>
                <a:lnTo>
                  <a:pt x="421514" y="216991"/>
                </a:lnTo>
                <a:lnTo>
                  <a:pt x="420453" y="219246"/>
                </a:lnTo>
                <a:lnTo>
                  <a:pt x="422708" y="221501"/>
                </a:lnTo>
                <a:lnTo>
                  <a:pt x="427218" y="221501"/>
                </a:lnTo>
                <a:lnTo>
                  <a:pt x="430534" y="226010"/>
                </a:lnTo>
                <a:lnTo>
                  <a:pt x="431727" y="226010"/>
                </a:lnTo>
                <a:lnTo>
                  <a:pt x="459846" y="250813"/>
                </a:lnTo>
                <a:lnTo>
                  <a:pt x="432789" y="233969"/>
                </a:lnTo>
                <a:lnTo>
                  <a:pt x="365277" y="257577"/>
                </a:lnTo>
                <a:lnTo>
                  <a:pt x="363022" y="255323"/>
                </a:lnTo>
                <a:lnTo>
                  <a:pt x="359706" y="256384"/>
                </a:lnTo>
                <a:lnTo>
                  <a:pt x="359706" y="259700"/>
                </a:lnTo>
                <a:lnTo>
                  <a:pt x="310234" y="277738"/>
                </a:lnTo>
                <a:lnTo>
                  <a:pt x="304663" y="259700"/>
                </a:lnTo>
                <a:lnTo>
                  <a:pt x="302408" y="260893"/>
                </a:lnTo>
                <a:lnTo>
                  <a:pt x="308111" y="278932"/>
                </a:lnTo>
                <a:lnTo>
                  <a:pt x="238345" y="303735"/>
                </a:lnTo>
                <a:lnTo>
                  <a:pt x="231581" y="305989"/>
                </a:lnTo>
                <a:lnTo>
                  <a:pt x="180914" y="355462"/>
                </a:lnTo>
                <a:lnTo>
                  <a:pt x="168579" y="361033"/>
                </a:lnTo>
                <a:lnTo>
                  <a:pt x="163009" y="364349"/>
                </a:lnTo>
                <a:lnTo>
                  <a:pt x="163009" y="365542"/>
                </a:lnTo>
                <a:lnTo>
                  <a:pt x="159693" y="364349"/>
                </a:lnTo>
                <a:lnTo>
                  <a:pt x="160754" y="366604"/>
                </a:lnTo>
                <a:lnTo>
                  <a:pt x="160754" y="368858"/>
                </a:lnTo>
                <a:lnTo>
                  <a:pt x="158499" y="368858"/>
                </a:lnTo>
                <a:lnTo>
                  <a:pt x="157305" y="366604"/>
                </a:lnTo>
                <a:lnTo>
                  <a:pt x="157305" y="365542"/>
                </a:lnTo>
                <a:lnTo>
                  <a:pt x="156244" y="366604"/>
                </a:lnTo>
                <a:cubicBezTo>
                  <a:pt x="153194" y="361829"/>
                  <a:pt x="157571" y="362492"/>
                  <a:pt x="152928" y="358778"/>
                </a:cubicBezTo>
                <a:lnTo>
                  <a:pt x="151867" y="359972"/>
                </a:lnTo>
                <a:lnTo>
                  <a:pt x="152928" y="359972"/>
                </a:lnTo>
                <a:lnTo>
                  <a:pt x="149480" y="362227"/>
                </a:lnTo>
                <a:lnTo>
                  <a:pt x="149480" y="366737"/>
                </a:lnTo>
                <a:lnTo>
                  <a:pt x="150674" y="367930"/>
                </a:lnTo>
                <a:lnTo>
                  <a:pt x="144970" y="370184"/>
                </a:lnTo>
                <a:lnTo>
                  <a:pt x="144970" y="372440"/>
                </a:lnTo>
                <a:lnTo>
                  <a:pt x="146164" y="372440"/>
                </a:lnTo>
                <a:lnTo>
                  <a:pt x="146164" y="383713"/>
                </a:lnTo>
                <a:lnTo>
                  <a:pt x="144970" y="384775"/>
                </a:lnTo>
                <a:lnTo>
                  <a:pt x="143909" y="387029"/>
                </a:lnTo>
                <a:lnTo>
                  <a:pt x="143909" y="385968"/>
                </a:lnTo>
                <a:lnTo>
                  <a:pt x="142715" y="387029"/>
                </a:lnTo>
                <a:lnTo>
                  <a:pt x="144970" y="389284"/>
                </a:lnTo>
                <a:lnTo>
                  <a:pt x="144970" y="390345"/>
                </a:lnTo>
                <a:lnTo>
                  <a:pt x="143909" y="390345"/>
                </a:lnTo>
                <a:lnTo>
                  <a:pt x="142715" y="388091"/>
                </a:lnTo>
                <a:lnTo>
                  <a:pt x="139399" y="392600"/>
                </a:lnTo>
                <a:lnTo>
                  <a:pt x="135951" y="389284"/>
                </a:lnTo>
                <a:lnTo>
                  <a:pt x="134890" y="387029"/>
                </a:lnTo>
                <a:lnTo>
                  <a:pt x="130380" y="390345"/>
                </a:lnTo>
                <a:lnTo>
                  <a:pt x="130380" y="391539"/>
                </a:lnTo>
                <a:lnTo>
                  <a:pt x="129187" y="392600"/>
                </a:lnTo>
                <a:lnTo>
                  <a:pt x="128126" y="391539"/>
                </a:lnTo>
                <a:lnTo>
                  <a:pt x="127064" y="391539"/>
                </a:lnTo>
                <a:lnTo>
                  <a:pt x="124810" y="396048"/>
                </a:lnTo>
                <a:lnTo>
                  <a:pt x="125871" y="396048"/>
                </a:lnTo>
                <a:lnTo>
                  <a:pt x="122555" y="398304"/>
                </a:lnTo>
                <a:lnTo>
                  <a:pt x="119239" y="401620"/>
                </a:lnTo>
                <a:lnTo>
                  <a:pt x="111413" y="407190"/>
                </a:lnTo>
                <a:lnTo>
                  <a:pt x="109159" y="407190"/>
                </a:lnTo>
                <a:lnTo>
                  <a:pt x="106904" y="408251"/>
                </a:lnTo>
                <a:lnTo>
                  <a:pt x="104649" y="413955"/>
                </a:lnTo>
                <a:lnTo>
                  <a:pt x="106904" y="417270"/>
                </a:lnTo>
                <a:lnTo>
                  <a:pt x="102394" y="418331"/>
                </a:lnTo>
                <a:lnTo>
                  <a:pt x="101201" y="427351"/>
                </a:lnTo>
                <a:lnTo>
                  <a:pt x="100140" y="429605"/>
                </a:lnTo>
                <a:lnTo>
                  <a:pt x="93375" y="429605"/>
                </a:lnTo>
                <a:lnTo>
                  <a:pt x="92314" y="427351"/>
                </a:lnTo>
                <a:lnTo>
                  <a:pt x="90059" y="428411"/>
                </a:lnTo>
                <a:lnTo>
                  <a:pt x="90059" y="430667"/>
                </a:lnTo>
                <a:lnTo>
                  <a:pt x="82234" y="432921"/>
                </a:lnTo>
                <a:lnTo>
                  <a:pt x="78918" y="434115"/>
                </a:lnTo>
                <a:lnTo>
                  <a:pt x="75602" y="429605"/>
                </a:lnTo>
                <a:lnTo>
                  <a:pt x="74408" y="429605"/>
                </a:lnTo>
                <a:lnTo>
                  <a:pt x="71092" y="425096"/>
                </a:lnTo>
                <a:lnTo>
                  <a:pt x="69899" y="425096"/>
                </a:lnTo>
                <a:lnTo>
                  <a:pt x="73215" y="429605"/>
                </a:lnTo>
                <a:lnTo>
                  <a:pt x="70960" y="432921"/>
                </a:lnTo>
                <a:lnTo>
                  <a:pt x="73215" y="434115"/>
                </a:lnTo>
                <a:lnTo>
                  <a:pt x="73215" y="440879"/>
                </a:lnTo>
                <a:lnTo>
                  <a:pt x="69899" y="445389"/>
                </a:lnTo>
                <a:lnTo>
                  <a:pt x="66583" y="444328"/>
                </a:lnTo>
                <a:lnTo>
                  <a:pt x="66583" y="437563"/>
                </a:lnTo>
                <a:lnTo>
                  <a:pt x="64328" y="438625"/>
                </a:lnTo>
                <a:lnTo>
                  <a:pt x="64328" y="436370"/>
                </a:lnTo>
                <a:lnTo>
                  <a:pt x="54248" y="437563"/>
                </a:lnTo>
                <a:lnTo>
                  <a:pt x="53054" y="436370"/>
                </a:lnTo>
                <a:lnTo>
                  <a:pt x="35016" y="428544"/>
                </a:lnTo>
                <a:lnTo>
                  <a:pt x="31700" y="433054"/>
                </a:lnTo>
                <a:lnTo>
                  <a:pt x="30506" y="430799"/>
                </a:lnTo>
                <a:lnTo>
                  <a:pt x="29312" y="425228"/>
                </a:lnTo>
                <a:lnTo>
                  <a:pt x="33822" y="418464"/>
                </a:lnTo>
                <a:lnTo>
                  <a:pt x="38332" y="420719"/>
                </a:lnTo>
                <a:lnTo>
                  <a:pt x="42841" y="415148"/>
                </a:lnTo>
                <a:lnTo>
                  <a:pt x="41647" y="411832"/>
                </a:lnTo>
                <a:lnTo>
                  <a:pt x="37138" y="401752"/>
                </a:lnTo>
                <a:lnTo>
                  <a:pt x="40586" y="396181"/>
                </a:lnTo>
                <a:lnTo>
                  <a:pt x="46157" y="398436"/>
                </a:lnTo>
                <a:lnTo>
                  <a:pt x="47351" y="398436"/>
                </a:lnTo>
                <a:lnTo>
                  <a:pt x="48412" y="374827"/>
                </a:lnTo>
                <a:lnTo>
                  <a:pt x="53983" y="361298"/>
                </a:lnTo>
                <a:lnTo>
                  <a:pt x="51728" y="357982"/>
                </a:lnTo>
                <a:lnTo>
                  <a:pt x="47218" y="357982"/>
                </a:lnTo>
                <a:lnTo>
                  <a:pt x="22415" y="378276"/>
                </a:lnTo>
                <a:lnTo>
                  <a:pt x="10080" y="389549"/>
                </a:lnTo>
                <a:lnTo>
                  <a:pt x="7825" y="392865"/>
                </a:lnTo>
                <a:lnTo>
                  <a:pt x="6764" y="394059"/>
                </a:lnTo>
                <a:lnTo>
                  <a:pt x="1061" y="387295"/>
                </a:lnTo>
                <a:lnTo>
                  <a:pt x="0" y="383979"/>
                </a:lnTo>
                <a:lnTo>
                  <a:pt x="0" y="374960"/>
                </a:lnTo>
                <a:lnTo>
                  <a:pt x="4510" y="378408"/>
                </a:lnTo>
                <a:lnTo>
                  <a:pt x="12335" y="376153"/>
                </a:lnTo>
                <a:lnTo>
                  <a:pt x="14590" y="370583"/>
                </a:lnTo>
                <a:lnTo>
                  <a:pt x="12335" y="367134"/>
                </a:lnTo>
                <a:lnTo>
                  <a:pt x="17906" y="363818"/>
                </a:lnTo>
                <a:lnTo>
                  <a:pt x="19099" y="361564"/>
                </a:lnTo>
                <a:lnTo>
                  <a:pt x="17906" y="360502"/>
                </a:lnTo>
                <a:lnTo>
                  <a:pt x="20161" y="357054"/>
                </a:lnTo>
                <a:lnTo>
                  <a:pt x="22415" y="358248"/>
                </a:lnTo>
                <a:lnTo>
                  <a:pt x="24670" y="351483"/>
                </a:lnTo>
                <a:lnTo>
                  <a:pt x="22415" y="346973"/>
                </a:lnTo>
                <a:lnTo>
                  <a:pt x="22415" y="344719"/>
                </a:lnTo>
                <a:lnTo>
                  <a:pt x="24670" y="343657"/>
                </a:lnTo>
                <a:lnTo>
                  <a:pt x="22415" y="341403"/>
                </a:lnTo>
                <a:lnTo>
                  <a:pt x="20161" y="342597"/>
                </a:lnTo>
                <a:lnTo>
                  <a:pt x="19099" y="342597"/>
                </a:lnTo>
                <a:lnTo>
                  <a:pt x="23609" y="339148"/>
                </a:lnTo>
                <a:lnTo>
                  <a:pt x="25864" y="336894"/>
                </a:lnTo>
                <a:lnTo>
                  <a:pt x="27057" y="334638"/>
                </a:lnTo>
                <a:lnTo>
                  <a:pt x="25864" y="334638"/>
                </a:lnTo>
                <a:lnTo>
                  <a:pt x="25864" y="333578"/>
                </a:lnTo>
                <a:lnTo>
                  <a:pt x="27057" y="332516"/>
                </a:lnTo>
                <a:lnTo>
                  <a:pt x="29312" y="331322"/>
                </a:lnTo>
                <a:lnTo>
                  <a:pt x="30506" y="330262"/>
                </a:lnTo>
                <a:lnTo>
                  <a:pt x="30506" y="326813"/>
                </a:lnTo>
                <a:lnTo>
                  <a:pt x="29312" y="323497"/>
                </a:lnTo>
                <a:lnTo>
                  <a:pt x="29312" y="322436"/>
                </a:lnTo>
                <a:lnTo>
                  <a:pt x="30506" y="322436"/>
                </a:lnTo>
                <a:lnTo>
                  <a:pt x="30506" y="320181"/>
                </a:lnTo>
                <a:lnTo>
                  <a:pt x="29312" y="318987"/>
                </a:lnTo>
                <a:lnTo>
                  <a:pt x="29312" y="316733"/>
                </a:lnTo>
                <a:lnTo>
                  <a:pt x="31567" y="318987"/>
                </a:lnTo>
                <a:lnTo>
                  <a:pt x="33822" y="318987"/>
                </a:lnTo>
                <a:lnTo>
                  <a:pt x="35016" y="321243"/>
                </a:lnTo>
                <a:lnTo>
                  <a:pt x="36077" y="320181"/>
                </a:lnTo>
                <a:lnTo>
                  <a:pt x="33822" y="314611"/>
                </a:lnTo>
                <a:lnTo>
                  <a:pt x="30506" y="314611"/>
                </a:lnTo>
                <a:lnTo>
                  <a:pt x="33822" y="312356"/>
                </a:lnTo>
                <a:lnTo>
                  <a:pt x="31567" y="311162"/>
                </a:lnTo>
                <a:lnTo>
                  <a:pt x="31567" y="308907"/>
                </a:lnTo>
                <a:lnTo>
                  <a:pt x="36077" y="305591"/>
                </a:lnTo>
                <a:lnTo>
                  <a:pt x="36077" y="301082"/>
                </a:lnTo>
                <a:lnTo>
                  <a:pt x="23742" y="267392"/>
                </a:lnTo>
                <a:lnTo>
                  <a:pt x="30506" y="222429"/>
                </a:lnTo>
                <a:lnTo>
                  <a:pt x="32761" y="217919"/>
                </a:lnTo>
                <a:lnTo>
                  <a:pt x="58625" y="196565"/>
                </a:lnTo>
                <a:lnTo>
                  <a:pt x="77724" y="162876"/>
                </a:lnTo>
                <a:lnTo>
                  <a:pt x="105843" y="144837"/>
                </a:lnTo>
                <a:lnTo>
                  <a:pt x="105843" y="147093"/>
                </a:lnTo>
                <a:lnTo>
                  <a:pt x="108098" y="146031"/>
                </a:lnTo>
                <a:lnTo>
                  <a:pt x="109159" y="142583"/>
                </a:lnTo>
                <a:lnTo>
                  <a:pt x="111413" y="141521"/>
                </a:lnTo>
                <a:lnTo>
                  <a:pt x="113668" y="141521"/>
                </a:lnTo>
                <a:lnTo>
                  <a:pt x="114862" y="140328"/>
                </a:lnTo>
                <a:lnTo>
                  <a:pt x="113668" y="140328"/>
                </a:lnTo>
                <a:lnTo>
                  <a:pt x="119372" y="135818"/>
                </a:lnTo>
                <a:lnTo>
                  <a:pt x="131707" y="129054"/>
                </a:lnTo>
                <a:lnTo>
                  <a:pt x="144042" y="113270"/>
                </a:lnTo>
                <a:lnTo>
                  <a:pt x="144042" y="111016"/>
                </a:lnTo>
                <a:lnTo>
                  <a:pt x="146297" y="107700"/>
                </a:lnTo>
                <a:lnTo>
                  <a:pt x="146297" y="108761"/>
                </a:lnTo>
                <a:lnTo>
                  <a:pt x="171099" y="85152"/>
                </a:lnTo>
                <a:lnTo>
                  <a:pt x="176670" y="80642"/>
                </a:lnTo>
                <a:lnTo>
                  <a:pt x="193515" y="59288"/>
                </a:lnTo>
                <a:lnTo>
                  <a:pt x="208105" y="40189"/>
                </a:lnTo>
                <a:lnTo>
                  <a:pt x="236223" y="52524"/>
                </a:lnTo>
                <a:lnTo>
                  <a:pt x="229459" y="27721"/>
                </a:lnTo>
                <a:lnTo>
                  <a:pt x="278932" y="663"/>
                </a:lnTo>
              </a:path>
            </a:pathLst>
          </a:custGeom>
          <a:solidFill>
            <a:schemeClr val="bg1">
              <a:lumMod val="85000"/>
            </a:schemeClr>
          </a:solidFill>
          <a:ln w="13251" cap="flat">
            <a:noFill/>
            <a:prstDash val="solid"/>
            <a:miter/>
          </a:ln>
        </p:spPr>
        <p:txBody>
          <a:bodyPr rtlCol="0" anchor="ctr"/>
          <a:lstStyle/>
          <a:p>
            <a:endParaRPr lang="en-FI" sz="816"/>
          </a:p>
        </p:txBody>
      </p:sp>
      <p:sp>
        <p:nvSpPr>
          <p:cNvPr id="1203" name="Freeform: Shape 1202">
            <a:extLst>
              <a:ext uri="{FF2B5EF4-FFF2-40B4-BE49-F238E27FC236}">
                <a16:creationId xmlns:a16="http://schemas.microsoft.com/office/drawing/2014/main" id="{9B4B802B-C094-55BA-FDA2-426BA38B908A}"/>
              </a:ext>
            </a:extLst>
          </p:cNvPr>
          <p:cNvSpPr/>
          <p:nvPr/>
        </p:nvSpPr>
        <p:spPr>
          <a:xfrm>
            <a:off x="2963245" y="5787130"/>
            <a:ext cx="218388" cy="147036"/>
          </a:xfrm>
          <a:custGeom>
            <a:avLst/>
            <a:gdLst>
              <a:gd name="connsiteX0" fmla="*/ 33557 w 481465"/>
              <a:gd name="connsiteY0" fmla="*/ 234764 h 324160"/>
              <a:gd name="connsiteX1" fmla="*/ 34618 w 481465"/>
              <a:gd name="connsiteY1" fmla="*/ 234764 h 324160"/>
              <a:gd name="connsiteX2" fmla="*/ 37934 w 481465"/>
              <a:gd name="connsiteY2" fmla="*/ 223490 h 324160"/>
              <a:gd name="connsiteX3" fmla="*/ 37934 w 481465"/>
              <a:gd name="connsiteY3" fmla="*/ 208900 h 324160"/>
              <a:gd name="connsiteX4" fmla="*/ 34618 w 481465"/>
              <a:gd name="connsiteY4" fmla="*/ 202136 h 324160"/>
              <a:gd name="connsiteX5" fmla="*/ 33557 w 481465"/>
              <a:gd name="connsiteY5" fmla="*/ 195371 h 324160"/>
              <a:gd name="connsiteX6" fmla="*/ 24537 w 481465"/>
              <a:gd name="connsiteY6" fmla="*/ 193117 h 324160"/>
              <a:gd name="connsiteX7" fmla="*/ 16712 w 481465"/>
              <a:gd name="connsiteY7" fmla="*/ 190862 h 324160"/>
              <a:gd name="connsiteX8" fmla="*/ 11141 w 481465"/>
              <a:gd name="connsiteY8" fmla="*/ 187414 h 324160"/>
              <a:gd name="connsiteX9" fmla="*/ 5571 w 481465"/>
              <a:gd name="connsiteY9" fmla="*/ 189668 h 324160"/>
              <a:gd name="connsiteX10" fmla="*/ 0 w 481465"/>
              <a:gd name="connsiteY10" fmla="*/ 182904 h 324160"/>
              <a:gd name="connsiteX11" fmla="*/ 3316 w 481465"/>
              <a:gd name="connsiteY11" fmla="*/ 173884 h 324160"/>
              <a:gd name="connsiteX12" fmla="*/ 7826 w 481465"/>
              <a:gd name="connsiteY12" fmla="*/ 169375 h 324160"/>
              <a:gd name="connsiteX13" fmla="*/ 19099 w 481465"/>
              <a:gd name="connsiteY13" fmla="*/ 170569 h 324160"/>
              <a:gd name="connsiteX14" fmla="*/ 28119 w 481465"/>
              <a:gd name="connsiteY14" fmla="*/ 178394 h 324160"/>
              <a:gd name="connsiteX15" fmla="*/ 33689 w 481465"/>
              <a:gd name="connsiteY15" fmla="*/ 181710 h 324160"/>
              <a:gd name="connsiteX16" fmla="*/ 43770 w 481465"/>
              <a:gd name="connsiteY16" fmla="*/ 178394 h 324160"/>
              <a:gd name="connsiteX17" fmla="*/ 86478 w 481465"/>
              <a:gd name="connsiteY17" fmla="*/ 200943 h 324160"/>
              <a:gd name="connsiteX18" fmla="*/ 88733 w 481465"/>
              <a:gd name="connsiteY18" fmla="*/ 197494 h 324160"/>
              <a:gd name="connsiteX19" fmla="*/ 87672 w 481465"/>
              <a:gd name="connsiteY19" fmla="*/ 194178 h 324160"/>
              <a:gd name="connsiteX20" fmla="*/ 71888 w 481465"/>
              <a:gd name="connsiteY20" fmla="*/ 194178 h 324160"/>
              <a:gd name="connsiteX21" fmla="*/ 68572 w 481465"/>
              <a:gd name="connsiteY21" fmla="*/ 188608 h 324160"/>
              <a:gd name="connsiteX22" fmla="*/ 70827 w 481465"/>
              <a:gd name="connsiteY22" fmla="*/ 181843 h 324160"/>
              <a:gd name="connsiteX23" fmla="*/ 74143 w 481465"/>
              <a:gd name="connsiteY23" fmla="*/ 178527 h 324160"/>
              <a:gd name="connsiteX24" fmla="*/ 66318 w 481465"/>
              <a:gd name="connsiteY24" fmla="*/ 174017 h 324160"/>
              <a:gd name="connsiteX25" fmla="*/ 60747 w 481465"/>
              <a:gd name="connsiteY25" fmla="*/ 170701 h 324160"/>
              <a:gd name="connsiteX26" fmla="*/ 56237 w 481465"/>
              <a:gd name="connsiteY26" fmla="*/ 161682 h 324160"/>
              <a:gd name="connsiteX27" fmla="*/ 56237 w 481465"/>
              <a:gd name="connsiteY27" fmla="*/ 160621 h 324160"/>
              <a:gd name="connsiteX28" fmla="*/ 58492 w 481465"/>
              <a:gd name="connsiteY28" fmla="*/ 159428 h 324160"/>
              <a:gd name="connsiteX29" fmla="*/ 58492 w 481465"/>
              <a:gd name="connsiteY29" fmla="*/ 151602 h 324160"/>
              <a:gd name="connsiteX30" fmla="*/ 61808 w 481465"/>
              <a:gd name="connsiteY30" fmla="*/ 146031 h 324160"/>
              <a:gd name="connsiteX31" fmla="*/ 66318 w 481465"/>
              <a:gd name="connsiteY31" fmla="*/ 144970 h 324160"/>
              <a:gd name="connsiteX32" fmla="*/ 67379 w 481465"/>
              <a:gd name="connsiteY32" fmla="*/ 140461 h 324160"/>
              <a:gd name="connsiteX33" fmla="*/ 65124 w 481465"/>
              <a:gd name="connsiteY33" fmla="*/ 137145 h 324160"/>
              <a:gd name="connsiteX34" fmla="*/ 66185 w 481465"/>
              <a:gd name="connsiteY34" fmla="*/ 131442 h 324160"/>
              <a:gd name="connsiteX35" fmla="*/ 68440 w 481465"/>
              <a:gd name="connsiteY35" fmla="*/ 128126 h 324160"/>
              <a:gd name="connsiteX36" fmla="*/ 63930 w 481465"/>
              <a:gd name="connsiteY36" fmla="*/ 127065 h 324160"/>
              <a:gd name="connsiteX37" fmla="*/ 58359 w 481465"/>
              <a:gd name="connsiteY37" fmla="*/ 124810 h 324160"/>
              <a:gd name="connsiteX38" fmla="*/ 60614 w 481465"/>
              <a:gd name="connsiteY38" fmla="*/ 120300 h 324160"/>
              <a:gd name="connsiteX39" fmla="*/ 65124 w 481465"/>
              <a:gd name="connsiteY39" fmla="*/ 118046 h 324160"/>
              <a:gd name="connsiteX40" fmla="*/ 60614 w 481465"/>
              <a:gd name="connsiteY40" fmla="*/ 118046 h 324160"/>
              <a:gd name="connsiteX41" fmla="*/ 55044 w 481465"/>
              <a:gd name="connsiteY41" fmla="*/ 119239 h 324160"/>
              <a:gd name="connsiteX42" fmla="*/ 47218 w 481465"/>
              <a:gd name="connsiteY42" fmla="*/ 116984 h 324160"/>
              <a:gd name="connsiteX43" fmla="*/ 48279 w 481465"/>
              <a:gd name="connsiteY43" fmla="*/ 114730 h 324160"/>
              <a:gd name="connsiteX44" fmla="*/ 55044 w 481465"/>
              <a:gd name="connsiteY44" fmla="*/ 112474 h 324160"/>
              <a:gd name="connsiteX45" fmla="*/ 62869 w 481465"/>
              <a:gd name="connsiteY45" fmla="*/ 111281 h 324160"/>
              <a:gd name="connsiteX46" fmla="*/ 68440 w 481465"/>
              <a:gd name="connsiteY46" fmla="*/ 111281 h 324160"/>
              <a:gd name="connsiteX47" fmla="*/ 76265 w 481465"/>
              <a:gd name="connsiteY47" fmla="*/ 110220 h 324160"/>
              <a:gd name="connsiteX48" fmla="*/ 83030 w 481465"/>
              <a:gd name="connsiteY48" fmla="*/ 105711 h 324160"/>
              <a:gd name="connsiteX49" fmla="*/ 78520 w 481465"/>
              <a:gd name="connsiteY49" fmla="*/ 102395 h 324160"/>
              <a:gd name="connsiteX50" fmla="*/ 74010 w 481465"/>
              <a:gd name="connsiteY50" fmla="*/ 100139 h 324160"/>
              <a:gd name="connsiteX51" fmla="*/ 69501 w 481465"/>
              <a:gd name="connsiteY51" fmla="*/ 92314 h 324160"/>
              <a:gd name="connsiteX52" fmla="*/ 66185 w 481465"/>
              <a:gd name="connsiteY52" fmla="*/ 87804 h 324160"/>
              <a:gd name="connsiteX53" fmla="*/ 72949 w 481465"/>
              <a:gd name="connsiteY53" fmla="*/ 88998 h 324160"/>
              <a:gd name="connsiteX54" fmla="*/ 74143 w 481465"/>
              <a:gd name="connsiteY54" fmla="*/ 85550 h 324160"/>
              <a:gd name="connsiteX55" fmla="*/ 66318 w 481465"/>
              <a:gd name="connsiteY55" fmla="*/ 79979 h 324160"/>
              <a:gd name="connsiteX56" fmla="*/ 60747 w 481465"/>
              <a:gd name="connsiteY56" fmla="*/ 75469 h 324160"/>
              <a:gd name="connsiteX57" fmla="*/ 58492 w 481465"/>
              <a:gd name="connsiteY57" fmla="*/ 70959 h 324160"/>
              <a:gd name="connsiteX58" fmla="*/ 63002 w 481465"/>
              <a:gd name="connsiteY58" fmla="*/ 72021 h 324160"/>
              <a:gd name="connsiteX59" fmla="*/ 65256 w 481465"/>
              <a:gd name="connsiteY59" fmla="*/ 72021 h 324160"/>
              <a:gd name="connsiteX60" fmla="*/ 67511 w 481465"/>
              <a:gd name="connsiteY60" fmla="*/ 69766 h 324160"/>
              <a:gd name="connsiteX61" fmla="*/ 66450 w 481465"/>
              <a:gd name="connsiteY61" fmla="*/ 65256 h 324160"/>
              <a:gd name="connsiteX62" fmla="*/ 69766 w 481465"/>
              <a:gd name="connsiteY62" fmla="*/ 66450 h 324160"/>
              <a:gd name="connsiteX63" fmla="*/ 72021 w 481465"/>
              <a:gd name="connsiteY63" fmla="*/ 67512 h 324160"/>
              <a:gd name="connsiteX64" fmla="*/ 69766 w 481465"/>
              <a:gd name="connsiteY64" fmla="*/ 38199 h 324160"/>
              <a:gd name="connsiteX65" fmla="*/ 44963 w 481465"/>
              <a:gd name="connsiteY65" fmla="*/ 2255 h 324160"/>
              <a:gd name="connsiteX66" fmla="*/ 48279 w 481465"/>
              <a:gd name="connsiteY66" fmla="*/ 0 h 324160"/>
              <a:gd name="connsiteX67" fmla="*/ 84223 w 481465"/>
              <a:gd name="connsiteY67" fmla="*/ 25864 h 324160"/>
              <a:gd name="connsiteX68" fmla="*/ 124677 w 481465"/>
              <a:gd name="connsiteY68" fmla="*/ 44964 h 324160"/>
              <a:gd name="connsiteX69" fmla="*/ 127993 w 481465"/>
              <a:gd name="connsiteY69" fmla="*/ 42709 h 324160"/>
              <a:gd name="connsiteX70" fmla="*/ 126932 w 481465"/>
              <a:gd name="connsiteY70" fmla="*/ 38199 h 324160"/>
              <a:gd name="connsiteX71" fmla="*/ 116852 w 481465"/>
              <a:gd name="connsiteY71" fmla="*/ 30373 h 324160"/>
              <a:gd name="connsiteX72" fmla="*/ 112342 w 481465"/>
              <a:gd name="connsiteY72" fmla="*/ 25864 h 324160"/>
              <a:gd name="connsiteX73" fmla="*/ 111148 w 481465"/>
              <a:gd name="connsiteY73" fmla="*/ 20294 h 324160"/>
              <a:gd name="connsiteX74" fmla="*/ 113403 w 481465"/>
              <a:gd name="connsiteY74" fmla="*/ 16978 h 324160"/>
              <a:gd name="connsiteX75" fmla="*/ 113403 w 481465"/>
              <a:gd name="connsiteY75" fmla="*/ 14722 h 324160"/>
              <a:gd name="connsiteX76" fmla="*/ 146031 w 481465"/>
              <a:gd name="connsiteY76" fmla="*/ 36077 h 324160"/>
              <a:gd name="connsiteX77" fmla="*/ 151602 w 481465"/>
              <a:gd name="connsiteY77" fmla="*/ 48412 h 324160"/>
              <a:gd name="connsiteX78" fmla="*/ 159427 w 481465"/>
              <a:gd name="connsiteY78" fmla="*/ 53983 h 324160"/>
              <a:gd name="connsiteX79" fmla="*/ 163937 w 481465"/>
              <a:gd name="connsiteY79" fmla="*/ 52921 h 324160"/>
              <a:gd name="connsiteX80" fmla="*/ 162876 w 481465"/>
              <a:gd name="connsiteY80" fmla="*/ 50667 h 324160"/>
              <a:gd name="connsiteX81" fmla="*/ 171895 w 481465"/>
              <a:gd name="connsiteY81" fmla="*/ 47218 h 324160"/>
              <a:gd name="connsiteX82" fmla="*/ 174150 w 481465"/>
              <a:gd name="connsiteY82" fmla="*/ 52921 h 324160"/>
              <a:gd name="connsiteX83" fmla="*/ 185424 w 481465"/>
              <a:gd name="connsiteY83" fmla="*/ 85550 h 324160"/>
              <a:gd name="connsiteX84" fmla="*/ 192188 w 481465"/>
              <a:gd name="connsiteY84" fmla="*/ 93375 h 324160"/>
              <a:gd name="connsiteX85" fmla="*/ 195504 w 481465"/>
              <a:gd name="connsiteY85" fmla="*/ 95630 h 324160"/>
              <a:gd name="connsiteX86" fmla="*/ 195504 w 481465"/>
              <a:gd name="connsiteY86" fmla="*/ 99079 h 324160"/>
              <a:gd name="connsiteX87" fmla="*/ 202269 w 481465"/>
              <a:gd name="connsiteY87" fmla="*/ 105843 h 324160"/>
              <a:gd name="connsiteX88" fmla="*/ 204523 w 481465"/>
              <a:gd name="connsiteY88" fmla="*/ 104782 h 324160"/>
              <a:gd name="connsiteX89" fmla="*/ 205717 w 481465"/>
              <a:gd name="connsiteY89" fmla="*/ 103588 h 324160"/>
              <a:gd name="connsiteX90" fmla="*/ 206778 w 481465"/>
              <a:gd name="connsiteY90" fmla="*/ 103588 h 324160"/>
              <a:gd name="connsiteX91" fmla="*/ 205717 w 481465"/>
              <a:gd name="connsiteY91" fmla="*/ 107037 h 324160"/>
              <a:gd name="connsiteX92" fmla="*/ 212481 w 481465"/>
              <a:gd name="connsiteY92" fmla="*/ 109291 h 324160"/>
              <a:gd name="connsiteX93" fmla="*/ 218185 w 481465"/>
              <a:gd name="connsiteY93" fmla="*/ 112607 h 324160"/>
              <a:gd name="connsiteX94" fmla="*/ 219246 w 481465"/>
              <a:gd name="connsiteY94" fmla="*/ 110353 h 324160"/>
              <a:gd name="connsiteX95" fmla="*/ 220307 w 481465"/>
              <a:gd name="connsiteY95" fmla="*/ 110353 h 324160"/>
              <a:gd name="connsiteX96" fmla="*/ 220307 w 481465"/>
              <a:gd name="connsiteY96" fmla="*/ 112607 h 324160"/>
              <a:gd name="connsiteX97" fmla="*/ 229326 w 481465"/>
              <a:gd name="connsiteY97" fmla="*/ 115923 h 324160"/>
              <a:gd name="connsiteX98" fmla="*/ 229326 w 481465"/>
              <a:gd name="connsiteY98" fmla="*/ 117117 h 324160"/>
              <a:gd name="connsiteX99" fmla="*/ 231581 w 481465"/>
              <a:gd name="connsiteY99" fmla="*/ 118178 h 324160"/>
              <a:gd name="connsiteX100" fmla="*/ 233836 w 481465"/>
              <a:gd name="connsiteY100" fmla="*/ 118178 h 324160"/>
              <a:gd name="connsiteX101" fmla="*/ 239406 w 481465"/>
              <a:gd name="connsiteY101" fmla="*/ 120433 h 324160"/>
              <a:gd name="connsiteX102" fmla="*/ 246171 w 481465"/>
              <a:gd name="connsiteY102" fmla="*/ 121494 h 324160"/>
              <a:gd name="connsiteX103" fmla="*/ 246171 w 481465"/>
              <a:gd name="connsiteY103" fmla="*/ 124942 h 324160"/>
              <a:gd name="connsiteX104" fmla="*/ 247232 w 481465"/>
              <a:gd name="connsiteY104" fmla="*/ 124942 h 324160"/>
              <a:gd name="connsiteX105" fmla="*/ 249487 w 481465"/>
              <a:gd name="connsiteY105" fmla="*/ 122688 h 324160"/>
              <a:gd name="connsiteX106" fmla="*/ 255057 w 481465"/>
              <a:gd name="connsiteY106" fmla="*/ 122688 h 324160"/>
              <a:gd name="connsiteX107" fmla="*/ 256119 w 481465"/>
              <a:gd name="connsiteY107" fmla="*/ 124942 h 324160"/>
              <a:gd name="connsiteX108" fmla="*/ 257312 w 481465"/>
              <a:gd name="connsiteY108" fmla="*/ 122688 h 324160"/>
              <a:gd name="connsiteX109" fmla="*/ 259567 w 481465"/>
              <a:gd name="connsiteY109" fmla="*/ 123749 h 324160"/>
              <a:gd name="connsiteX110" fmla="*/ 257312 w 481465"/>
              <a:gd name="connsiteY110" fmla="*/ 126003 h 324160"/>
              <a:gd name="connsiteX111" fmla="*/ 259567 w 481465"/>
              <a:gd name="connsiteY111" fmla="*/ 126003 h 324160"/>
              <a:gd name="connsiteX112" fmla="*/ 260761 w 481465"/>
              <a:gd name="connsiteY112" fmla="*/ 124942 h 324160"/>
              <a:gd name="connsiteX113" fmla="*/ 264077 w 481465"/>
              <a:gd name="connsiteY113" fmla="*/ 123749 h 324160"/>
              <a:gd name="connsiteX114" fmla="*/ 267525 w 481465"/>
              <a:gd name="connsiteY114" fmla="*/ 120433 h 324160"/>
              <a:gd name="connsiteX115" fmla="*/ 272035 w 481465"/>
              <a:gd name="connsiteY115" fmla="*/ 119372 h 324160"/>
              <a:gd name="connsiteX116" fmla="*/ 283309 w 481465"/>
              <a:gd name="connsiteY116" fmla="*/ 114862 h 324160"/>
              <a:gd name="connsiteX117" fmla="*/ 314876 w 481465"/>
              <a:gd name="connsiteY117" fmla="*/ 113668 h 324160"/>
              <a:gd name="connsiteX118" fmla="*/ 328405 w 481465"/>
              <a:gd name="connsiteY118" fmla="*/ 97885 h 324160"/>
              <a:gd name="connsiteX119" fmla="*/ 352014 w 481465"/>
              <a:gd name="connsiteY119" fmla="*/ 122688 h 324160"/>
              <a:gd name="connsiteX120" fmla="*/ 367797 w 481465"/>
              <a:gd name="connsiteY120" fmla="*/ 145236 h 324160"/>
              <a:gd name="connsiteX121" fmla="*/ 374562 w 481465"/>
              <a:gd name="connsiteY121" fmla="*/ 167784 h 324160"/>
              <a:gd name="connsiteX122" fmla="*/ 430799 w 481465"/>
              <a:gd name="connsiteY122" fmla="*/ 215002 h 324160"/>
              <a:gd name="connsiteX123" fmla="*/ 456663 w 481465"/>
              <a:gd name="connsiteY123" fmla="*/ 211686 h 324160"/>
              <a:gd name="connsiteX124" fmla="*/ 470192 w 481465"/>
              <a:gd name="connsiteY124" fmla="*/ 225214 h 324160"/>
              <a:gd name="connsiteX125" fmla="*/ 481466 w 481465"/>
              <a:gd name="connsiteY125" fmla="*/ 280391 h 324160"/>
              <a:gd name="connsiteX126" fmla="*/ 445522 w 481465"/>
              <a:gd name="connsiteY126" fmla="*/ 296175 h 324160"/>
              <a:gd name="connsiteX127" fmla="*/ 441012 w 481465"/>
              <a:gd name="connsiteY127" fmla="*/ 295113 h 324160"/>
              <a:gd name="connsiteX128" fmla="*/ 433186 w 481465"/>
              <a:gd name="connsiteY128" fmla="*/ 291797 h 324160"/>
              <a:gd name="connsiteX129" fmla="*/ 425361 w 481465"/>
              <a:gd name="connsiteY129" fmla="*/ 292859 h 324160"/>
              <a:gd name="connsiteX130" fmla="*/ 418597 w 481465"/>
              <a:gd name="connsiteY130" fmla="*/ 299623 h 324160"/>
              <a:gd name="connsiteX131" fmla="*/ 417403 w 481465"/>
              <a:gd name="connsiteY131" fmla="*/ 309703 h 324160"/>
              <a:gd name="connsiteX132" fmla="*/ 410638 w 481465"/>
              <a:gd name="connsiteY132" fmla="*/ 310764 h 324160"/>
              <a:gd name="connsiteX133" fmla="*/ 407323 w 481465"/>
              <a:gd name="connsiteY133" fmla="*/ 308510 h 324160"/>
              <a:gd name="connsiteX134" fmla="*/ 399497 w 481465"/>
              <a:gd name="connsiteY134" fmla="*/ 311825 h 324160"/>
              <a:gd name="connsiteX135" fmla="*/ 392733 w 481465"/>
              <a:gd name="connsiteY135" fmla="*/ 301745 h 324160"/>
              <a:gd name="connsiteX136" fmla="*/ 385968 w 481465"/>
              <a:gd name="connsiteY136" fmla="*/ 308510 h 324160"/>
              <a:gd name="connsiteX137" fmla="*/ 382652 w 481465"/>
              <a:gd name="connsiteY137" fmla="*/ 308510 h 324160"/>
              <a:gd name="connsiteX138" fmla="*/ 374827 w 481465"/>
              <a:gd name="connsiteY138" fmla="*/ 311825 h 324160"/>
              <a:gd name="connsiteX139" fmla="*/ 355727 w 481465"/>
              <a:gd name="connsiteY139" fmla="*/ 309571 h 324160"/>
              <a:gd name="connsiteX140" fmla="*/ 352412 w 481465"/>
              <a:gd name="connsiteY140" fmla="*/ 311825 h 324160"/>
              <a:gd name="connsiteX141" fmla="*/ 351350 w 481465"/>
              <a:gd name="connsiteY141" fmla="*/ 309571 h 324160"/>
              <a:gd name="connsiteX142" fmla="*/ 344586 w 481465"/>
              <a:gd name="connsiteY142" fmla="*/ 309571 h 324160"/>
              <a:gd name="connsiteX143" fmla="*/ 322038 w 481465"/>
              <a:gd name="connsiteY143" fmla="*/ 315141 h 324160"/>
              <a:gd name="connsiteX144" fmla="*/ 296174 w 481465"/>
              <a:gd name="connsiteY144" fmla="*/ 298296 h 324160"/>
              <a:gd name="connsiteX145" fmla="*/ 310764 w 481465"/>
              <a:gd name="connsiteY145" fmla="*/ 279197 h 324160"/>
              <a:gd name="connsiteX146" fmla="*/ 276942 w 481465"/>
              <a:gd name="connsiteY146" fmla="*/ 276942 h 324160"/>
              <a:gd name="connsiteX147" fmla="*/ 261159 w 481465"/>
              <a:gd name="connsiteY147" fmla="*/ 287023 h 324160"/>
              <a:gd name="connsiteX148" fmla="*/ 267923 w 481465"/>
              <a:gd name="connsiteY148" fmla="*/ 305061 h 324160"/>
              <a:gd name="connsiteX149" fmla="*/ 245375 w 481465"/>
              <a:gd name="connsiteY149" fmla="*/ 320844 h 324160"/>
              <a:gd name="connsiteX150" fmla="*/ 230785 w 481465"/>
              <a:gd name="connsiteY150" fmla="*/ 323099 h 324160"/>
              <a:gd name="connsiteX151" fmla="*/ 224021 w 481465"/>
              <a:gd name="connsiteY151" fmla="*/ 317529 h 324160"/>
              <a:gd name="connsiteX152" fmla="*/ 222960 w 481465"/>
              <a:gd name="connsiteY152" fmla="*/ 316335 h 324160"/>
              <a:gd name="connsiteX153" fmla="*/ 216195 w 481465"/>
              <a:gd name="connsiteY153" fmla="*/ 315274 h 324160"/>
              <a:gd name="connsiteX154" fmla="*/ 215134 w 481465"/>
              <a:gd name="connsiteY154" fmla="*/ 316335 h 324160"/>
              <a:gd name="connsiteX155" fmla="*/ 216195 w 481465"/>
              <a:gd name="connsiteY155" fmla="*/ 318590 h 324160"/>
              <a:gd name="connsiteX156" fmla="*/ 197096 w 481465"/>
              <a:gd name="connsiteY156" fmla="*/ 324160 h 324160"/>
              <a:gd name="connsiteX157" fmla="*/ 190331 w 481465"/>
              <a:gd name="connsiteY157" fmla="*/ 318590 h 324160"/>
              <a:gd name="connsiteX158" fmla="*/ 189138 w 481465"/>
              <a:gd name="connsiteY158" fmla="*/ 293787 h 324160"/>
              <a:gd name="connsiteX159" fmla="*/ 180118 w 481465"/>
              <a:gd name="connsiteY159" fmla="*/ 263413 h 324160"/>
              <a:gd name="connsiteX160" fmla="*/ 173354 w 481465"/>
              <a:gd name="connsiteY160" fmla="*/ 243120 h 324160"/>
              <a:gd name="connsiteX161" fmla="*/ 171099 w 481465"/>
              <a:gd name="connsiteY161" fmla="*/ 244182 h 324160"/>
              <a:gd name="connsiteX162" fmla="*/ 172160 w 481465"/>
              <a:gd name="connsiteY162" fmla="*/ 245375 h 324160"/>
              <a:gd name="connsiteX163" fmla="*/ 165396 w 481465"/>
              <a:gd name="connsiteY163" fmla="*/ 254394 h 324160"/>
              <a:gd name="connsiteX164" fmla="*/ 163141 w 481465"/>
              <a:gd name="connsiteY164" fmla="*/ 256649 h 324160"/>
              <a:gd name="connsiteX165" fmla="*/ 162080 w 481465"/>
              <a:gd name="connsiteY165" fmla="*/ 267923 h 324160"/>
              <a:gd name="connsiteX166" fmla="*/ 149745 w 481465"/>
              <a:gd name="connsiteY166" fmla="*/ 272432 h 324160"/>
              <a:gd name="connsiteX167" fmla="*/ 157571 w 481465"/>
              <a:gd name="connsiteY167" fmla="*/ 300552 h 324160"/>
              <a:gd name="connsiteX168" fmla="*/ 155316 w 481465"/>
              <a:gd name="connsiteY168" fmla="*/ 306122 h 324160"/>
              <a:gd name="connsiteX169" fmla="*/ 153061 w 481465"/>
              <a:gd name="connsiteY169" fmla="*/ 301612 h 324160"/>
              <a:gd name="connsiteX170" fmla="*/ 130513 w 481465"/>
              <a:gd name="connsiteY170" fmla="*/ 300419 h 324160"/>
              <a:gd name="connsiteX171" fmla="*/ 119239 w 481465"/>
              <a:gd name="connsiteY171" fmla="*/ 304928 h 324160"/>
              <a:gd name="connsiteX172" fmla="*/ 102394 w 481465"/>
              <a:gd name="connsiteY172" fmla="*/ 303735 h 324160"/>
              <a:gd name="connsiteX173" fmla="*/ 76531 w 481465"/>
              <a:gd name="connsiteY173" fmla="*/ 308244 h 324160"/>
              <a:gd name="connsiteX174" fmla="*/ 69766 w 481465"/>
              <a:gd name="connsiteY174" fmla="*/ 309438 h 324160"/>
              <a:gd name="connsiteX175" fmla="*/ 69766 w 481465"/>
              <a:gd name="connsiteY175" fmla="*/ 303735 h 324160"/>
              <a:gd name="connsiteX176" fmla="*/ 70827 w 481465"/>
              <a:gd name="connsiteY176" fmla="*/ 302674 h 324160"/>
              <a:gd name="connsiteX177" fmla="*/ 68572 w 481465"/>
              <a:gd name="connsiteY177" fmla="*/ 297103 h 324160"/>
              <a:gd name="connsiteX178" fmla="*/ 68572 w 481465"/>
              <a:gd name="connsiteY178" fmla="*/ 294848 h 324160"/>
              <a:gd name="connsiteX179" fmla="*/ 66318 w 481465"/>
              <a:gd name="connsiteY179" fmla="*/ 294848 h 324160"/>
              <a:gd name="connsiteX180" fmla="*/ 60747 w 481465"/>
              <a:gd name="connsiteY180" fmla="*/ 290339 h 324160"/>
              <a:gd name="connsiteX181" fmla="*/ 61808 w 481465"/>
              <a:gd name="connsiteY181" fmla="*/ 288084 h 324160"/>
              <a:gd name="connsiteX182" fmla="*/ 59553 w 481465"/>
              <a:gd name="connsiteY182" fmla="*/ 285829 h 324160"/>
              <a:gd name="connsiteX183" fmla="*/ 58492 w 481465"/>
              <a:gd name="connsiteY183" fmla="*/ 285829 h 324160"/>
              <a:gd name="connsiteX184" fmla="*/ 53983 w 481465"/>
              <a:gd name="connsiteY184" fmla="*/ 283574 h 324160"/>
              <a:gd name="connsiteX185" fmla="*/ 52921 w 481465"/>
              <a:gd name="connsiteY185" fmla="*/ 283574 h 324160"/>
              <a:gd name="connsiteX186" fmla="*/ 36077 w 481465"/>
              <a:gd name="connsiteY186" fmla="*/ 266729 h 324160"/>
              <a:gd name="connsiteX187" fmla="*/ 33822 w 481465"/>
              <a:gd name="connsiteY187" fmla="*/ 235295 h 324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481465" h="324160">
                <a:moveTo>
                  <a:pt x="33557" y="234764"/>
                </a:moveTo>
                <a:lnTo>
                  <a:pt x="34618" y="234764"/>
                </a:lnTo>
                <a:lnTo>
                  <a:pt x="37934" y="223490"/>
                </a:lnTo>
                <a:lnTo>
                  <a:pt x="37934" y="208900"/>
                </a:lnTo>
                <a:lnTo>
                  <a:pt x="34618" y="202136"/>
                </a:lnTo>
                <a:lnTo>
                  <a:pt x="33557" y="195371"/>
                </a:lnTo>
                <a:lnTo>
                  <a:pt x="24537" y="193117"/>
                </a:lnTo>
                <a:lnTo>
                  <a:pt x="16712" y="190862"/>
                </a:lnTo>
                <a:lnTo>
                  <a:pt x="11141" y="187414"/>
                </a:lnTo>
                <a:lnTo>
                  <a:pt x="5571" y="189668"/>
                </a:lnTo>
                <a:lnTo>
                  <a:pt x="0" y="182904"/>
                </a:lnTo>
                <a:lnTo>
                  <a:pt x="3316" y="173884"/>
                </a:lnTo>
                <a:lnTo>
                  <a:pt x="7826" y="169375"/>
                </a:lnTo>
                <a:lnTo>
                  <a:pt x="19099" y="170569"/>
                </a:lnTo>
                <a:lnTo>
                  <a:pt x="28119" y="178394"/>
                </a:lnTo>
                <a:lnTo>
                  <a:pt x="33689" y="181710"/>
                </a:lnTo>
                <a:lnTo>
                  <a:pt x="43770" y="178394"/>
                </a:lnTo>
                <a:cubicBezTo>
                  <a:pt x="73745" y="185292"/>
                  <a:pt x="54115" y="201871"/>
                  <a:pt x="86478" y="200943"/>
                </a:cubicBezTo>
                <a:lnTo>
                  <a:pt x="88733" y="197494"/>
                </a:lnTo>
                <a:lnTo>
                  <a:pt x="87672" y="194178"/>
                </a:lnTo>
                <a:lnTo>
                  <a:pt x="71888" y="194178"/>
                </a:lnTo>
                <a:lnTo>
                  <a:pt x="68572" y="188608"/>
                </a:lnTo>
                <a:lnTo>
                  <a:pt x="70827" y="181843"/>
                </a:lnTo>
                <a:lnTo>
                  <a:pt x="74143" y="178527"/>
                </a:lnTo>
                <a:lnTo>
                  <a:pt x="66318" y="174017"/>
                </a:lnTo>
                <a:lnTo>
                  <a:pt x="60747" y="170701"/>
                </a:lnTo>
                <a:lnTo>
                  <a:pt x="56237" y="161682"/>
                </a:lnTo>
                <a:lnTo>
                  <a:pt x="56237" y="160621"/>
                </a:lnTo>
                <a:lnTo>
                  <a:pt x="58492" y="159428"/>
                </a:lnTo>
                <a:lnTo>
                  <a:pt x="58492" y="151602"/>
                </a:lnTo>
                <a:lnTo>
                  <a:pt x="61808" y="146031"/>
                </a:lnTo>
                <a:lnTo>
                  <a:pt x="66318" y="144970"/>
                </a:lnTo>
                <a:lnTo>
                  <a:pt x="67379" y="140461"/>
                </a:lnTo>
                <a:lnTo>
                  <a:pt x="65124" y="137145"/>
                </a:lnTo>
                <a:lnTo>
                  <a:pt x="66185" y="131442"/>
                </a:lnTo>
                <a:lnTo>
                  <a:pt x="68440" y="128126"/>
                </a:lnTo>
                <a:lnTo>
                  <a:pt x="63930" y="127065"/>
                </a:lnTo>
                <a:lnTo>
                  <a:pt x="58359" y="124810"/>
                </a:lnTo>
                <a:lnTo>
                  <a:pt x="60614" y="120300"/>
                </a:lnTo>
                <a:lnTo>
                  <a:pt x="65124" y="118046"/>
                </a:lnTo>
                <a:lnTo>
                  <a:pt x="60614" y="118046"/>
                </a:lnTo>
                <a:lnTo>
                  <a:pt x="55044" y="119239"/>
                </a:lnTo>
                <a:lnTo>
                  <a:pt x="47218" y="116984"/>
                </a:lnTo>
                <a:lnTo>
                  <a:pt x="48279" y="114730"/>
                </a:lnTo>
                <a:lnTo>
                  <a:pt x="55044" y="112474"/>
                </a:lnTo>
                <a:lnTo>
                  <a:pt x="62869" y="111281"/>
                </a:lnTo>
                <a:lnTo>
                  <a:pt x="68440" y="111281"/>
                </a:lnTo>
                <a:lnTo>
                  <a:pt x="76265" y="110220"/>
                </a:lnTo>
                <a:lnTo>
                  <a:pt x="83030" y="105711"/>
                </a:lnTo>
                <a:lnTo>
                  <a:pt x="78520" y="102395"/>
                </a:lnTo>
                <a:lnTo>
                  <a:pt x="74010" y="100139"/>
                </a:lnTo>
                <a:lnTo>
                  <a:pt x="69501" y="92314"/>
                </a:lnTo>
                <a:lnTo>
                  <a:pt x="66185" y="87804"/>
                </a:lnTo>
                <a:lnTo>
                  <a:pt x="72949" y="88998"/>
                </a:lnTo>
                <a:lnTo>
                  <a:pt x="74143" y="85550"/>
                </a:lnTo>
                <a:lnTo>
                  <a:pt x="66318" y="79979"/>
                </a:lnTo>
                <a:lnTo>
                  <a:pt x="60747" y="75469"/>
                </a:lnTo>
                <a:lnTo>
                  <a:pt x="58492" y="70959"/>
                </a:lnTo>
                <a:lnTo>
                  <a:pt x="63002" y="72021"/>
                </a:lnTo>
                <a:lnTo>
                  <a:pt x="65256" y="72021"/>
                </a:lnTo>
                <a:lnTo>
                  <a:pt x="67511" y="69766"/>
                </a:lnTo>
                <a:lnTo>
                  <a:pt x="66450" y="65256"/>
                </a:lnTo>
                <a:lnTo>
                  <a:pt x="69766" y="66450"/>
                </a:lnTo>
                <a:lnTo>
                  <a:pt x="72021" y="67512"/>
                </a:lnTo>
                <a:cubicBezTo>
                  <a:pt x="74010" y="55177"/>
                  <a:pt x="58227" y="50401"/>
                  <a:pt x="69766" y="38199"/>
                </a:cubicBezTo>
                <a:cubicBezTo>
                  <a:pt x="63665" y="33424"/>
                  <a:pt x="43770" y="9550"/>
                  <a:pt x="44963" y="2255"/>
                </a:cubicBezTo>
                <a:lnTo>
                  <a:pt x="48279" y="0"/>
                </a:lnTo>
                <a:cubicBezTo>
                  <a:pt x="59421" y="4907"/>
                  <a:pt x="75867" y="16314"/>
                  <a:pt x="84223" y="25864"/>
                </a:cubicBezTo>
                <a:cubicBezTo>
                  <a:pt x="113668" y="36209"/>
                  <a:pt x="93640" y="19895"/>
                  <a:pt x="124677" y="44964"/>
                </a:cubicBezTo>
                <a:lnTo>
                  <a:pt x="127993" y="42709"/>
                </a:lnTo>
                <a:lnTo>
                  <a:pt x="126932" y="38199"/>
                </a:lnTo>
                <a:lnTo>
                  <a:pt x="116852" y="30373"/>
                </a:lnTo>
                <a:lnTo>
                  <a:pt x="112342" y="25864"/>
                </a:lnTo>
                <a:lnTo>
                  <a:pt x="111148" y="20294"/>
                </a:lnTo>
                <a:lnTo>
                  <a:pt x="113403" y="16978"/>
                </a:lnTo>
                <a:lnTo>
                  <a:pt x="113403" y="14722"/>
                </a:lnTo>
                <a:lnTo>
                  <a:pt x="146031" y="36077"/>
                </a:lnTo>
                <a:lnTo>
                  <a:pt x="151602" y="48412"/>
                </a:lnTo>
                <a:lnTo>
                  <a:pt x="159427" y="53983"/>
                </a:lnTo>
                <a:lnTo>
                  <a:pt x="163937" y="52921"/>
                </a:lnTo>
                <a:lnTo>
                  <a:pt x="162876" y="50667"/>
                </a:lnTo>
                <a:lnTo>
                  <a:pt x="171895" y="47218"/>
                </a:lnTo>
                <a:lnTo>
                  <a:pt x="174150" y="52921"/>
                </a:lnTo>
                <a:lnTo>
                  <a:pt x="185424" y="85550"/>
                </a:lnTo>
                <a:lnTo>
                  <a:pt x="192188" y="93375"/>
                </a:lnTo>
                <a:lnTo>
                  <a:pt x="195504" y="95630"/>
                </a:lnTo>
                <a:lnTo>
                  <a:pt x="195504" y="99079"/>
                </a:lnTo>
                <a:lnTo>
                  <a:pt x="202269" y="105843"/>
                </a:lnTo>
                <a:lnTo>
                  <a:pt x="204523" y="104782"/>
                </a:lnTo>
                <a:lnTo>
                  <a:pt x="205717" y="103588"/>
                </a:lnTo>
                <a:lnTo>
                  <a:pt x="206778" y="103588"/>
                </a:lnTo>
                <a:lnTo>
                  <a:pt x="205717" y="107037"/>
                </a:lnTo>
                <a:lnTo>
                  <a:pt x="212481" y="109291"/>
                </a:lnTo>
                <a:lnTo>
                  <a:pt x="218185" y="112607"/>
                </a:lnTo>
                <a:lnTo>
                  <a:pt x="219246" y="110353"/>
                </a:lnTo>
                <a:lnTo>
                  <a:pt x="220307" y="110353"/>
                </a:lnTo>
                <a:lnTo>
                  <a:pt x="220307" y="112607"/>
                </a:lnTo>
                <a:lnTo>
                  <a:pt x="229326" y="115923"/>
                </a:lnTo>
                <a:lnTo>
                  <a:pt x="229326" y="117117"/>
                </a:lnTo>
                <a:lnTo>
                  <a:pt x="231581" y="118178"/>
                </a:lnTo>
                <a:lnTo>
                  <a:pt x="233836" y="118178"/>
                </a:lnTo>
                <a:lnTo>
                  <a:pt x="239406" y="120433"/>
                </a:lnTo>
                <a:lnTo>
                  <a:pt x="246171" y="121494"/>
                </a:lnTo>
                <a:lnTo>
                  <a:pt x="246171" y="124942"/>
                </a:lnTo>
                <a:lnTo>
                  <a:pt x="247232" y="124942"/>
                </a:lnTo>
                <a:lnTo>
                  <a:pt x="249487" y="122688"/>
                </a:lnTo>
                <a:lnTo>
                  <a:pt x="255057" y="122688"/>
                </a:lnTo>
                <a:lnTo>
                  <a:pt x="256119" y="124942"/>
                </a:lnTo>
                <a:lnTo>
                  <a:pt x="257312" y="122688"/>
                </a:lnTo>
                <a:lnTo>
                  <a:pt x="259567" y="123749"/>
                </a:lnTo>
                <a:lnTo>
                  <a:pt x="257312" y="126003"/>
                </a:lnTo>
                <a:lnTo>
                  <a:pt x="259567" y="126003"/>
                </a:lnTo>
                <a:lnTo>
                  <a:pt x="260761" y="124942"/>
                </a:lnTo>
                <a:lnTo>
                  <a:pt x="264077" y="123749"/>
                </a:lnTo>
                <a:lnTo>
                  <a:pt x="267525" y="120433"/>
                </a:lnTo>
                <a:lnTo>
                  <a:pt x="272035" y="119372"/>
                </a:lnTo>
                <a:lnTo>
                  <a:pt x="283309" y="114862"/>
                </a:lnTo>
                <a:lnTo>
                  <a:pt x="314876" y="113668"/>
                </a:lnTo>
                <a:lnTo>
                  <a:pt x="328405" y="97885"/>
                </a:lnTo>
                <a:lnTo>
                  <a:pt x="352014" y="122688"/>
                </a:lnTo>
                <a:lnTo>
                  <a:pt x="367797" y="145236"/>
                </a:lnTo>
                <a:lnTo>
                  <a:pt x="374562" y="167784"/>
                </a:lnTo>
                <a:lnTo>
                  <a:pt x="430799" y="215002"/>
                </a:lnTo>
                <a:lnTo>
                  <a:pt x="456663" y="211686"/>
                </a:lnTo>
                <a:lnTo>
                  <a:pt x="470192" y="225214"/>
                </a:lnTo>
                <a:lnTo>
                  <a:pt x="481466" y="280391"/>
                </a:lnTo>
                <a:lnTo>
                  <a:pt x="445522" y="296175"/>
                </a:lnTo>
                <a:lnTo>
                  <a:pt x="441012" y="295113"/>
                </a:lnTo>
                <a:lnTo>
                  <a:pt x="433186" y="291797"/>
                </a:lnTo>
                <a:lnTo>
                  <a:pt x="425361" y="292859"/>
                </a:lnTo>
                <a:lnTo>
                  <a:pt x="418597" y="299623"/>
                </a:lnTo>
                <a:lnTo>
                  <a:pt x="417403" y="309703"/>
                </a:lnTo>
                <a:lnTo>
                  <a:pt x="410638" y="310764"/>
                </a:lnTo>
                <a:lnTo>
                  <a:pt x="407323" y="308510"/>
                </a:lnTo>
                <a:lnTo>
                  <a:pt x="399497" y="311825"/>
                </a:lnTo>
                <a:lnTo>
                  <a:pt x="392733" y="301745"/>
                </a:lnTo>
                <a:lnTo>
                  <a:pt x="385968" y="308510"/>
                </a:lnTo>
                <a:lnTo>
                  <a:pt x="382652" y="308510"/>
                </a:lnTo>
                <a:lnTo>
                  <a:pt x="374827" y="311825"/>
                </a:lnTo>
                <a:lnTo>
                  <a:pt x="355727" y="309571"/>
                </a:lnTo>
                <a:lnTo>
                  <a:pt x="352412" y="311825"/>
                </a:lnTo>
                <a:lnTo>
                  <a:pt x="351350" y="309571"/>
                </a:lnTo>
                <a:lnTo>
                  <a:pt x="344586" y="309571"/>
                </a:lnTo>
                <a:lnTo>
                  <a:pt x="322038" y="315141"/>
                </a:lnTo>
                <a:lnTo>
                  <a:pt x="296174" y="298296"/>
                </a:lnTo>
                <a:lnTo>
                  <a:pt x="310764" y="279197"/>
                </a:lnTo>
                <a:lnTo>
                  <a:pt x="276942" y="276942"/>
                </a:lnTo>
                <a:lnTo>
                  <a:pt x="261159" y="287023"/>
                </a:lnTo>
                <a:lnTo>
                  <a:pt x="267923" y="305061"/>
                </a:lnTo>
                <a:lnTo>
                  <a:pt x="245375" y="320844"/>
                </a:lnTo>
                <a:lnTo>
                  <a:pt x="230785" y="323099"/>
                </a:lnTo>
                <a:lnTo>
                  <a:pt x="224021" y="317529"/>
                </a:lnTo>
                <a:lnTo>
                  <a:pt x="222960" y="316335"/>
                </a:lnTo>
                <a:lnTo>
                  <a:pt x="216195" y="315274"/>
                </a:lnTo>
                <a:lnTo>
                  <a:pt x="215134" y="316335"/>
                </a:lnTo>
                <a:lnTo>
                  <a:pt x="216195" y="318590"/>
                </a:lnTo>
                <a:lnTo>
                  <a:pt x="197096" y="324160"/>
                </a:lnTo>
                <a:lnTo>
                  <a:pt x="190331" y="318590"/>
                </a:lnTo>
                <a:lnTo>
                  <a:pt x="189138" y="293787"/>
                </a:lnTo>
                <a:lnTo>
                  <a:pt x="180118" y="263413"/>
                </a:lnTo>
                <a:lnTo>
                  <a:pt x="173354" y="243120"/>
                </a:lnTo>
                <a:lnTo>
                  <a:pt x="171099" y="244182"/>
                </a:lnTo>
                <a:lnTo>
                  <a:pt x="172160" y="245375"/>
                </a:lnTo>
                <a:lnTo>
                  <a:pt x="165396" y="254394"/>
                </a:lnTo>
                <a:lnTo>
                  <a:pt x="163141" y="256649"/>
                </a:lnTo>
                <a:lnTo>
                  <a:pt x="162080" y="267923"/>
                </a:lnTo>
                <a:lnTo>
                  <a:pt x="149745" y="272432"/>
                </a:lnTo>
                <a:lnTo>
                  <a:pt x="157571" y="300552"/>
                </a:lnTo>
                <a:lnTo>
                  <a:pt x="155316" y="306122"/>
                </a:lnTo>
                <a:lnTo>
                  <a:pt x="153061" y="301612"/>
                </a:lnTo>
                <a:lnTo>
                  <a:pt x="130513" y="300419"/>
                </a:lnTo>
                <a:lnTo>
                  <a:pt x="119239" y="304928"/>
                </a:lnTo>
                <a:lnTo>
                  <a:pt x="102394" y="303735"/>
                </a:lnTo>
                <a:lnTo>
                  <a:pt x="76531" y="308244"/>
                </a:lnTo>
                <a:lnTo>
                  <a:pt x="69766" y="309438"/>
                </a:lnTo>
                <a:lnTo>
                  <a:pt x="69766" y="303735"/>
                </a:lnTo>
                <a:lnTo>
                  <a:pt x="70827" y="302674"/>
                </a:lnTo>
                <a:lnTo>
                  <a:pt x="68572" y="297103"/>
                </a:lnTo>
                <a:lnTo>
                  <a:pt x="68572" y="294848"/>
                </a:lnTo>
                <a:lnTo>
                  <a:pt x="66318" y="294848"/>
                </a:lnTo>
                <a:lnTo>
                  <a:pt x="60747" y="290339"/>
                </a:lnTo>
                <a:lnTo>
                  <a:pt x="61808" y="288084"/>
                </a:lnTo>
                <a:lnTo>
                  <a:pt x="59553" y="285829"/>
                </a:lnTo>
                <a:lnTo>
                  <a:pt x="58492" y="285829"/>
                </a:lnTo>
                <a:lnTo>
                  <a:pt x="53983" y="283574"/>
                </a:lnTo>
                <a:lnTo>
                  <a:pt x="52921" y="283574"/>
                </a:lnTo>
                <a:lnTo>
                  <a:pt x="36077" y="266729"/>
                </a:lnTo>
                <a:lnTo>
                  <a:pt x="33822" y="235295"/>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204" name="Group 1203">
            <a:extLst>
              <a:ext uri="{FF2B5EF4-FFF2-40B4-BE49-F238E27FC236}">
                <a16:creationId xmlns:a16="http://schemas.microsoft.com/office/drawing/2014/main" id="{3D24A420-1D7E-86E7-8F36-4AF7BDB37CC8}"/>
              </a:ext>
            </a:extLst>
          </p:cNvPr>
          <p:cNvGrpSpPr/>
          <p:nvPr/>
        </p:nvGrpSpPr>
        <p:grpSpPr>
          <a:xfrm>
            <a:off x="2990619" y="5641418"/>
            <a:ext cx="158226" cy="202024"/>
            <a:chOff x="2755812" y="12440127"/>
            <a:chExt cx="348830" cy="445388"/>
          </a:xfrm>
          <a:solidFill>
            <a:schemeClr val="bg1">
              <a:lumMod val="85000"/>
            </a:schemeClr>
          </a:solidFill>
        </p:grpSpPr>
        <p:sp>
          <p:nvSpPr>
            <p:cNvPr id="1205" name="Freeform: Shape 1204">
              <a:extLst>
                <a:ext uri="{FF2B5EF4-FFF2-40B4-BE49-F238E27FC236}">
                  <a16:creationId xmlns:a16="http://schemas.microsoft.com/office/drawing/2014/main" id="{3BDDBF9B-1CEA-EDFF-C180-6BBF56BE580E}"/>
                </a:ext>
              </a:extLst>
            </p:cNvPr>
            <p:cNvSpPr/>
            <p:nvPr/>
          </p:nvSpPr>
          <p:spPr>
            <a:xfrm>
              <a:off x="2832475" y="12621439"/>
              <a:ext cx="13528" cy="7825"/>
            </a:xfrm>
            <a:custGeom>
              <a:avLst/>
              <a:gdLst>
                <a:gd name="connsiteX0" fmla="*/ 0 w 13528"/>
                <a:gd name="connsiteY0" fmla="*/ 1061 h 7825"/>
                <a:gd name="connsiteX1" fmla="*/ 2255 w 13528"/>
                <a:gd name="connsiteY1" fmla="*/ 0 h 7825"/>
                <a:gd name="connsiteX2" fmla="*/ 7826 w 13528"/>
                <a:gd name="connsiteY2" fmla="*/ 1061 h 7825"/>
                <a:gd name="connsiteX3" fmla="*/ 13529 w 13528"/>
                <a:gd name="connsiteY3" fmla="*/ 7825 h 7825"/>
                <a:gd name="connsiteX4" fmla="*/ 0 w 13528"/>
                <a:gd name="connsiteY4" fmla="*/ 1061 h 7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 h="7825">
                  <a:moveTo>
                    <a:pt x="0" y="1061"/>
                  </a:moveTo>
                  <a:lnTo>
                    <a:pt x="2255" y="0"/>
                  </a:lnTo>
                  <a:lnTo>
                    <a:pt x="7826" y="1061"/>
                  </a:lnTo>
                  <a:lnTo>
                    <a:pt x="13529" y="7825"/>
                  </a:lnTo>
                  <a:lnTo>
                    <a:pt x="0" y="1061"/>
                  </a:lnTo>
                </a:path>
              </a:pathLst>
            </a:custGeom>
            <a:grpFill/>
            <a:ln w="13251" cap="flat">
              <a:noFill/>
              <a:prstDash val="solid"/>
              <a:miter/>
            </a:ln>
          </p:spPr>
          <p:txBody>
            <a:bodyPr rtlCol="0" anchor="ctr"/>
            <a:lstStyle/>
            <a:p>
              <a:endParaRPr lang="en-FI" sz="816"/>
            </a:p>
          </p:txBody>
        </p:sp>
        <p:sp>
          <p:nvSpPr>
            <p:cNvPr id="1206" name="Freeform: Shape 1205">
              <a:extLst>
                <a:ext uri="{FF2B5EF4-FFF2-40B4-BE49-F238E27FC236}">
                  <a16:creationId xmlns:a16="http://schemas.microsoft.com/office/drawing/2014/main" id="{DE19AE3E-DB4F-3272-E04F-44EB9D60862C}"/>
                </a:ext>
              </a:extLst>
            </p:cNvPr>
            <p:cNvSpPr/>
            <p:nvPr/>
          </p:nvSpPr>
          <p:spPr>
            <a:xfrm>
              <a:off x="2755812" y="12440127"/>
              <a:ext cx="348830" cy="445388"/>
            </a:xfrm>
            <a:custGeom>
              <a:avLst/>
              <a:gdLst>
                <a:gd name="connsiteX0" fmla="*/ 321905 w 348830"/>
                <a:gd name="connsiteY0" fmla="*/ 336495 h 445388"/>
                <a:gd name="connsiteX1" fmla="*/ 314080 w 348830"/>
                <a:gd name="connsiteY1" fmla="*/ 320712 h 445388"/>
                <a:gd name="connsiteX2" fmla="*/ 312886 w 348830"/>
                <a:gd name="connsiteY2" fmla="*/ 319650 h 445388"/>
                <a:gd name="connsiteX3" fmla="*/ 311692 w 348830"/>
                <a:gd name="connsiteY3" fmla="*/ 317396 h 445388"/>
                <a:gd name="connsiteX4" fmla="*/ 310632 w 348830"/>
                <a:gd name="connsiteY4" fmla="*/ 316335 h 445388"/>
                <a:gd name="connsiteX5" fmla="*/ 309438 w 348830"/>
                <a:gd name="connsiteY5" fmla="*/ 314080 h 445388"/>
                <a:gd name="connsiteX6" fmla="*/ 310632 w 348830"/>
                <a:gd name="connsiteY6" fmla="*/ 312886 h 445388"/>
                <a:gd name="connsiteX7" fmla="*/ 312886 w 348830"/>
                <a:gd name="connsiteY7" fmla="*/ 311825 h 445388"/>
                <a:gd name="connsiteX8" fmla="*/ 311692 w 348830"/>
                <a:gd name="connsiteY8" fmla="*/ 310631 h 445388"/>
                <a:gd name="connsiteX9" fmla="*/ 319651 w 348830"/>
                <a:gd name="connsiteY9" fmla="*/ 276942 h 445388"/>
                <a:gd name="connsiteX10" fmla="*/ 336495 w 348830"/>
                <a:gd name="connsiteY10" fmla="*/ 251078 h 445388"/>
                <a:gd name="connsiteX11" fmla="*/ 330925 w 348830"/>
                <a:gd name="connsiteY11" fmla="*/ 245375 h 445388"/>
                <a:gd name="connsiteX12" fmla="*/ 315141 w 348830"/>
                <a:gd name="connsiteY12" fmla="*/ 230785 h 445388"/>
                <a:gd name="connsiteX13" fmla="*/ 290338 w 348830"/>
                <a:gd name="connsiteY13" fmla="*/ 203727 h 445388"/>
                <a:gd name="connsiteX14" fmla="*/ 254394 w 348830"/>
                <a:gd name="connsiteY14" fmla="*/ 166590 h 445388"/>
                <a:gd name="connsiteX15" fmla="*/ 254394 w 348830"/>
                <a:gd name="connsiteY15" fmla="*/ 165396 h 445388"/>
                <a:gd name="connsiteX16" fmla="*/ 253201 w 348830"/>
                <a:gd name="connsiteY16" fmla="*/ 164334 h 445388"/>
                <a:gd name="connsiteX17" fmla="*/ 271239 w 348830"/>
                <a:gd name="connsiteY17" fmla="*/ 165396 h 445388"/>
                <a:gd name="connsiteX18" fmla="*/ 270178 w 348830"/>
                <a:gd name="connsiteY18" fmla="*/ 163141 h 445388"/>
                <a:gd name="connsiteX19" fmla="*/ 253333 w 348830"/>
                <a:gd name="connsiteY19" fmla="*/ 141787 h 445388"/>
                <a:gd name="connsiteX20" fmla="*/ 254527 w 348830"/>
                <a:gd name="connsiteY20" fmla="*/ 142848 h 445388"/>
                <a:gd name="connsiteX21" fmla="*/ 255588 w 348830"/>
                <a:gd name="connsiteY21" fmla="*/ 141787 h 445388"/>
                <a:gd name="connsiteX22" fmla="*/ 253333 w 348830"/>
                <a:gd name="connsiteY22" fmla="*/ 140593 h 445388"/>
                <a:gd name="connsiteX23" fmla="*/ 252139 w 348830"/>
                <a:gd name="connsiteY23" fmla="*/ 140593 h 445388"/>
                <a:gd name="connsiteX24" fmla="*/ 233040 w 348830"/>
                <a:gd name="connsiteY24" fmla="*/ 115790 h 445388"/>
                <a:gd name="connsiteX25" fmla="*/ 218450 w 348830"/>
                <a:gd name="connsiteY25" fmla="*/ 95497 h 445388"/>
                <a:gd name="connsiteX26" fmla="*/ 215134 w 348830"/>
                <a:gd name="connsiteY26" fmla="*/ 88733 h 445388"/>
                <a:gd name="connsiteX27" fmla="*/ 214073 w 348830"/>
                <a:gd name="connsiteY27" fmla="*/ 87672 h 445388"/>
                <a:gd name="connsiteX28" fmla="*/ 205054 w 348830"/>
                <a:gd name="connsiteY28" fmla="*/ 75337 h 445388"/>
                <a:gd name="connsiteX29" fmla="*/ 180251 w 348830"/>
                <a:gd name="connsiteY29" fmla="*/ 38199 h 445388"/>
                <a:gd name="connsiteX30" fmla="*/ 175741 w 348830"/>
                <a:gd name="connsiteY30" fmla="*/ 35944 h 445388"/>
                <a:gd name="connsiteX31" fmla="*/ 173487 w 348830"/>
                <a:gd name="connsiteY31" fmla="*/ 35944 h 445388"/>
                <a:gd name="connsiteX32" fmla="*/ 128523 w 348830"/>
                <a:gd name="connsiteY32" fmla="*/ 42708 h 445388"/>
                <a:gd name="connsiteX33" fmla="*/ 109424 w 348830"/>
                <a:gd name="connsiteY33" fmla="*/ 30373 h 445388"/>
                <a:gd name="connsiteX34" fmla="*/ 109424 w 348830"/>
                <a:gd name="connsiteY34" fmla="*/ 29312 h 445388"/>
                <a:gd name="connsiteX35" fmla="*/ 104914 w 348830"/>
                <a:gd name="connsiteY35" fmla="*/ 25996 h 445388"/>
                <a:gd name="connsiteX36" fmla="*/ 101598 w 348830"/>
                <a:gd name="connsiteY36" fmla="*/ 25996 h 445388"/>
                <a:gd name="connsiteX37" fmla="*/ 98150 w 348830"/>
                <a:gd name="connsiteY37" fmla="*/ 24803 h 445388"/>
                <a:gd name="connsiteX38" fmla="*/ 89131 w 348830"/>
                <a:gd name="connsiteY38" fmla="*/ 19231 h 445388"/>
                <a:gd name="connsiteX39" fmla="*/ 84621 w 348830"/>
                <a:gd name="connsiteY39" fmla="*/ 14722 h 445388"/>
                <a:gd name="connsiteX40" fmla="*/ 65522 w 348830"/>
                <a:gd name="connsiteY40" fmla="*/ 7958 h 445388"/>
                <a:gd name="connsiteX41" fmla="*/ 63267 w 348830"/>
                <a:gd name="connsiteY41" fmla="*/ 11274 h 445388"/>
                <a:gd name="connsiteX42" fmla="*/ 47483 w 348830"/>
                <a:gd name="connsiteY42" fmla="*/ 0 h 445388"/>
                <a:gd name="connsiteX43" fmla="*/ 45229 w 348830"/>
                <a:gd name="connsiteY43" fmla="*/ 2255 h 445388"/>
                <a:gd name="connsiteX44" fmla="*/ 61012 w 348830"/>
                <a:gd name="connsiteY44" fmla="*/ 14590 h 445388"/>
                <a:gd name="connsiteX45" fmla="*/ 57696 w 348830"/>
                <a:gd name="connsiteY45" fmla="*/ 19099 h 445388"/>
                <a:gd name="connsiteX46" fmla="*/ 43106 w 348830"/>
                <a:gd name="connsiteY46" fmla="*/ 10080 h 445388"/>
                <a:gd name="connsiteX47" fmla="*/ 38597 w 348830"/>
                <a:gd name="connsiteY47" fmla="*/ 14590 h 445388"/>
                <a:gd name="connsiteX48" fmla="*/ 45361 w 348830"/>
                <a:gd name="connsiteY48" fmla="*/ 24670 h 445388"/>
                <a:gd name="connsiteX49" fmla="*/ 59951 w 348830"/>
                <a:gd name="connsiteY49" fmla="*/ 37005 h 445388"/>
                <a:gd name="connsiteX50" fmla="*/ 79051 w 348830"/>
                <a:gd name="connsiteY50" fmla="*/ 48279 h 445388"/>
                <a:gd name="connsiteX51" fmla="*/ 89131 w 348830"/>
                <a:gd name="connsiteY51" fmla="*/ 58359 h 445388"/>
                <a:gd name="connsiteX52" fmla="*/ 90192 w 348830"/>
                <a:gd name="connsiteY52" fmla="*/ 62869 h 445388"/>
                <a:gd name="connsiteX53" fmla="*/ 93640 w 348830"/>
                <a:gd name="connsiteY53" fmla="*/ 70694 h 445388"/>
                <a:gd name="connsiteX54" fmla="*/ 98150 w 348830"/>
                <a:gd name="connsiteY54" fmla="*/ 77458 h 445388"/>
                <a:gd name="connsiteX55" fmla="*/ 105975 w 348830"/>
                <a:gd name="connsiteY55" fmla="*/ 86478 h 445388"/>
                <a:gd name="connsiteX56" fmla="*/ 103721 w 348830"/>
                <a:gd name="connsiteY56" fmla="*/ 85417 h 445388"/>
                <a:gd name="connsiteX57" fmla="*/ 99211 w 348830"/>
                <a:gd name="connsiteY57" fmla="*/ 84223 h 445388"/>
                <a:gd name="connsiteX58" fmla="*/ 93640 w 348830"/>
                <a:gd name="connsiteY58" fmla="*/ 81968 h 445388"/>
                <a:gd name="connsiteX59" fmla="*/ 86876 w 348830"/>
                <a:gd name="connsiteY59" fmla="*/ 79713 h 445388"/>
                <a:gd name="connsiteX60" fmla="*/ 83560 w 348830"/>
                <a:gd name="connsiteY60" fmla="*/ 71888 h 445388"/>
                <a:gd name="connsiteX61" fmla="*/ 79051 w 348830"/>
                <a:gd name="connsiteY61" fmla="*/ 70694 h 445388"/>
                <a:gd name="connsiteX62" fmla="*/ 77989 w 348830"/>
                <a:gd name="connsiteY62" fmla="*/ 71888 h 445388"/>
                <a:gd name="connsiteX63" fmla="*/ 74674 w 348830"/>
                <a:gd name="connsiteY63" fmla="*/ 74143 h 445388"/>
                <a:gd name="connsiteX64" fmla="*/ 75735 w 348830"/>
                <a:gd name="connsiteY64" fmla="*/ 76397 h 445388"/>
                <a:gd name="connsiteX65" fmla="*/ 80244 w 348830"/>
                <a:gd name="connsiteY65" fmla="*/ 82101 h 445388"/>
                <a:gd name="connsiteX66" fmla="*/ 85948 w 348830"/>
                <a:gd name="connsiteY66" fmla="*/ 86610 h 445388"/>
                <a:gd name="connsiteX67" fmla="*/ 92712 w 348830"/>
                <a:gd name="connsiteY67" fmla="*/ 86610 h 445388"/>
                <a:gd name="connsiteX68" fmla="*/ 94967 w 348830"/>
                <a:gd name="connsiteY68" fmla="*/ 88865 h 445388"/>
                <a:gd name="connsiteX69" fmla="*/ 88202 w 348830"/>
                <a:gd name="connsiteY69" fmla="*/ 92314 h 445388"/>
                <a:gd name="connsiteX70" fmla="*/ 79183 w 348830"/>
                <a:gd name="connsiteY70" fmla="*/ 90059 h 445388"/>
                <a:gd name="connsiteX71" fmla="*/ 76928 w 348830"/>
                <a:gd name="connsiteY71" fmla="*/ 92314 h 445388"/>
                <a:gd name="connsiteX72" fmla="*/ 80244 w 348830"/>
                <a:gd name="connsiteY72" fmla="*/ 95629 h 445388"/>
                <a:gd name="connsiteX73" fmla="*/ 80244 w 348830"/>
                <a:gd name="connsiteY73" fmla="*/ 103455 h 445388"/>
                <a:gd name="connsiteX74" fmla="*/ 73480 w 348830"/>
                <a:gd name="connsiteY74" fmla="*/ 101201 h 445388"/>
                <a:gd name="connsiteX75" fmla="*/ 73480 w 348830"/>
                <a:gd name="connsiteY75" fmla="*/ 105710 h 445388"/>
                <a:gd name="connsiteX76" fmla="*/ 77989 w 348830"/>
                <a:gd name="connsiteY76" fmla="*/ 110220 h 445388"/>
                <a:gd name="connsiteX77" fmla="*/ 84754 w 348830"/>
                <a:gd name="connsiteY77" fmla="*/ 114729 h 445388"/>
                <a:gd name="connsiteX78" fmla="*/ 87009 w 348830"/>
                <a:gd name="connsiteY78" fmla="*/ 119239 h 445388"/>
                <a:gd name="connsiteX79" fmla="*/ 81438 w 348830"/>
                <a:gd name="connsiteY79" fmla="*/ 120432 h 445388"/>
                <a:gd name="connsiteX80" fmla="*/ 80244 w 348830"/>
                <a:gd name="connsiteY80" fmla="*/ 124942 h 445388"/>
                <a:gd name="connsiteX81" fmla="*/ 83560 w 348830"/>
                <a:gd name="connsiteY81" fmla="*/ 129451 h 445388"/>
                <a:gd name="connsiteX82" fmla="*/ 90325 w 348830"/>
                <a:gd name="connsiteY82" fmla="*/ 130645 h 445388"/>
                <a:gd name="connsiteX83" fmla="*/ 103853 w 348830"/>
                <a:gd name="connsiteY83" fmla="*/ 136216 h 445388"/>
                <a:gd name="connsiteX84" fmla="*/ 112873 w 348830"/>
                <a:gd name="connsiteY84" fmla="*/ 144042 h 445388"/>
                <a:gd name="connsiteX85" fmla="*/ 109557 w 348830"/>
                <a:gd name="connsiteY85" fmla="*/ 154122 h 445388"/>
                <a:gd name="connsiteX86" fmla="*/ 106108 w 348830"/>
                <a:gd name="connsiteY86" fmla="*/ 152928 h 445388"/>
                <a:gd name="connsiteX87" fmla="*/ 101598 w 348830"/>
                <a:gd name="connsiteY87" fmla="*/ 155182 h 445388"/>
                <a:gd name="connsiteX88" fmla="*/ 104914 w 348830"/>
                <a:gd name="connsiteY88" fmla="*/ 160754 h 445388"/>
                <a:gd name="connsiteX89" fmla="*/ 103721 w 348830"/>
                <a:gd name="connsiteY89" fmla="*/ 166457 h 445388"/>
                <a:gd name="connsiteX90" fmla="*/ 98150 w 348830"/>
                <a:gd name="connsiteY90" fmla="*/ 164202 h 445388"/>
                <a:gd name="connsiteX91" fmla="*/ 92579 w 348830"/>
                <a:gd name="connsiteY91" fmla="*/ 164202 h 445388"/>
                <a:gd name="connsiteX92" fmla="*/ 93773 w 348830"/>
                <a:gd name="connsiteY92" fmla="*/ 169773 h 445388"/>
                <a:gd name="connsiteX93" fmla="*/ 94834 w 348830"/>
                <a:gd name="connsiteY93" fmla="*/ 173089 h 445388"/>
                <a:gd name="connsiteX94" fmla="*/ 90325 w 348830"/>
                <a:gd name="connsiteY94" fmla="*/ 174282 h 445388"/>
                <a:gd name="connsiteX95" fmla="*/ 85815 w 348830"/>
                <a:gd name="connsiteY95" fmla="*/ 174282 h 445388"/>
                <a:gd name="connsiteX96" fmla="*/ 89131 w 348830"/>
                <a:gd name="connsiteY96" fmla="*/ 179853 h 445388"/>
                <a:gd name="connsiteX97" fmla="*/ 94701 w 348830"/>
                <a:gd name="connsiteY97" fmla="*/ 184362 h 445388"/>
                <a:gd name="connsiteX98" fmla="*/ 100272 w 348830"/>
                <a:gd name="connsiteY98" fmla="*/ 187678 h 445388"/>
                <a:gd name="connsiteX99" fmla="*/ 105843 w 348830"/>
                <a:gd name="connsiteY99" fmla="*/ 194443 h 445388"/>
                <a:gd name="connsiteX100" fmla="*/ 104782 w 348830"/>
                <a:gd name="connsiteY100" fmla="*/ 195504 h 445388"/>
                <a:gd name="connsiteX101" fmla="*/ 103588 w 348830"/>
                <a:gd name="connsiteY101" fmla="*/ 201075 h 445388"/>
                <a:gd name="connsiteX102" fmla="*/ 99078 w 348830"/>
                <a:gd name="connsiteY102" fmla="*/ 201075 h 445388"/>
                <a:gd name="connsiteX103" fmla="*/ 94569 w 348830"/>
                <a:gd name="connsiteY103" fmla="*/ 196565 h 445388"/>
                <a:gd name="connsiteX104" fmla="*/ 92314 w 348830"/>
                <a:gd name="connsiteY104" fmla="*/ 193249 h 445388"/>
                <a:gd name="connsiteX105" fmla="*/ 90059 w 348830"/>
                <a:gd name="connsiteY105" fmla="*/ 188740 h 445388"/>
                <a:gd name="connsiteX106" fmla="*/ 76530 w 348830"/>
                <a:gd name="connsiteY106" fmla="*/ 181975 h 445388"/>
                <a:gd name="connsiteX107" fmla="*/ 76530 w 348830"/>
                <a:gd name="connsiteY107" fmla="*/ 186485 h 445388"/>
                <a:gd name="connsiteX108" fmla="*/ 82101 w 348830"/>
                <a:gd name="connsiteY108" fmla="*/ 189801 h 445388"/>
                <a:gd name="connsiteX109" fmla="*/ 88866 w 348830"/>
                <a:gd name="connsiteY109" fmla="*/ 195371 h 445388"/>
                <a:gd name="connsiteX110" fmla="*/ 92181 w 348830"/>
                <a:gd name="connsiteY110" fmla="*/ 202136 h 445388"/>
                <a:gd name="connsiteX111" fmla="*/ 94436 w 348830"/>
                <a:gd name="connsiteY111" fmla="*/ 212216 h 445388"/>
                <a:gd name="connsiteX112" fmla="*/ 88866 w 348830"/>
                <a:gd name="connsiteY112" fmla="*/ 208768 h 445388"/>
                <a:gd name="connsiteX113" fmla="*/ 78785 w 348830"/>
                <a:gd name="connsiteY113" fmla="*/ 194177 h 445388"/>
                <a:gd name="connsiteX114" fmla="*/ 75469 w 348830"/>
                <a:gd name="connsiteY114" fmla="*/ 192984 h 445388"/>
                <a:gd name="connsiteX115" fmla="*/ 72153 w 348830"/>
                <a:gd name="connsiteY115" fmla="*/ 195239 h 445388"/>
                <a:gd name="connsiteX116" fmla="*/ 59818 w 348830"/>
                <a:gd name="connsiteY116" fmla="*/ 194177 h 445388"/>
                <a:gd name="connsiteX117" fmla="*/ 56503 w 348830"/>
                <a:gd name="connsiteY117" fmla="*/ 197493 h 445388"/>
                <a:gd name="connsiteX118" fmla="*/ 58757 w 348830"/>
                <a:gd name="connsiteY118" fmla="*/ 204258 h 445388"/>
                <a:gd name="connsiteX119" fmla="*/ 65522 w 348830"/>
                <a:gd name="connsiteY119" fmla="*/ 209828 h 445388"/>
                <a:gd name="connsiteX120" fmla="*/ 65522 w 348830"/>
                <a:gd name="connsiteY120" fmla="*/ 215399 h 445388"/>
                <a:gd name="connsiteX121" fmla="*/ 66583 w 348830"/>
                <a:gd name="connsiteY121" fmla="*/ 220970 h 445388"/>
                <a:gd name="connsiteX122" fmla="*/ 69899 w 348830"/>
                <a:gd name="connsiteY122" fmla="*/ 223224 h 445388"/>
                <a:gd name="connsiteX123" fmla="*/ 78918 w 348830"/>
                <a:gd name="connsiteY123" fmla="*/ 224286 h 445388"/>
                <a:gd name="connsiteX124" fmla="*/ 83428 w 348830"/>
                <a:gd name="connsiteY124" fmla="*/ 226540 h 445388"/>
                <a:gd name="connsiteX125" fmla="*/ 93640 w 348830"/>
                <a:gd name="connsiteY125" fmla="*/ 236621 h 445388"/>
                <a:gd name="connsiteX126" fmla="*/ 92447 w 348830"/>
                <a:gd name="connsiteY126" fmla="*/ 238875 h 445388"/>
                <a:gd name="connsiteX127" fmla="*/ 48544 w 348830"/>
                <a:gd name="connsiteY127" fmla="*/ 228796 h 445388"/>
                <a:gd name="connsiteX128" fmla="*/ 72153 w 348830"/>
                <a:gd name="connsiteY128" fmla="*/ 274952 h 445388"/>
                <a:gd name="connsiteX129" fmla="*/ 78918 w 348830"/>
                <a:gd name="connsiteY129" fmla="*/ 276014 h 445388"/>
                <a:gd name="connsiteX130" fmla="*/ 86743 w 348830"/>
                <a:gd name="connsiteY130" fmla="*/ 280523 h 445388"/>
                <a:gd name="connsiteX131" fmla="*/ 105843 w 348830"/>
                <a:gd name="connsiteY131" fmla="*/ 298561 h 445388"/>
                <a:gd name="connsiteX132" fmla="*/ 115923 w 348830"/>
                <a:gd name="connsiteY132" fmla="*/ 305326 h 445388"/>
                <a:gd name="connsiteX133" fmla="*/ 127197 w 348830"/>
                <a:gd name="connsiteY133" fmla="*/ 308641 h 445388"/>
                <a:gd name="connsiteX134" fmla="*/ 124942 w 348830"/>
                <a:gd name="connsiteY134" fmla="*/ 313151 h 445388"/>
                <a:gd name="connsiteX135" fmla="*/ 113668 w 348830"/>
                <a:gd name="connsiteY135" fmla="*/ 313151 h 445388"/>
                <a:gd name="connsiteX136" fmla="*/ 107965 w 348830"/>
                <a:gd name="connsiteY136" fmla="*/ 315406 h 445388"/>
                <a:gd name="connsiteX137" fmla="*/ 115791 w 348830"/>
                <a:gd name="connsiteY137" fmla="*/ 323232 h 445388"/>
                <a:gd name="connsiteX138" fmla="*/ 113536 w 348830"/>
                <a:gd name="connsiteY138" fmla="*/ 327741 h 445388"/>
                <a:gd name="connsiteX139" fmla="*/ 110087 w 348830"/>
                <a:gd name="connsiteY139" fmla="*/ 325486 h 445388"/>
                <a:gd name="connsiteX140" fmla="*/ 102262 w 348830"/>
                <a:gd name="connsiteY140" fmla="*/ 316467 h 445388"/>
                <a:gd name="connsiteX141" fmla="*/ 92181 w 348830"/>
                <a:gd name="connsiteY141" fmla="*/ 309703 h 445388"/>
                <a:gd name="connsiteX142" fmla="*/ 86478 w 348830"/>
                <a:gd name="connsiteY142" fmla="*/ 305193 h 445388"/>
                <a:gd name="connsiteX143" fmla="*/ 78653 w 348830"/>
                <a:gd name="connsiteY143" fmla="*/ 300684 h 445388"/>
                <a:gd name="connsiteX144" fmla="*/ 42709 w 348830"/>
                <a:gd name="connsiteY144" fmla="*/ 277074 h 445388"/>
                <a:gd name="connsiteX145" fmla="*/ 31434 w 348830"/>
                <a:gd name="connsiteY145" fmla="*/ 274820 h 445388"/>
                <a:gd name="connsiteX146" fmla="*/ 21354 w 348830"/>
                <a:gd name="connsiteY146" fmla="*/ 272565 h 445388"/>
                <a:gd name="connsiteX147" fmla="*/ 11274 w 348830"/>
                <a:gd name="connsiteY147" fmla="*/ 271504 h 445388"/>
                <a:gd name="connsiteX148" fmla="*/ 2255 w 348830"/>
                <a:gd name="connsiteY148" fmla="*/ 274820 h 445388"/>
                <a:gd name="connsiteX149" fmla="*/ 0 w 348830"/>
                <a:gd name="connsiteY149" fmla="*/ 279330 h 445388"/>
                <a:gd name="connsiteX150" fmla="*/ 2255 w 348830"/>
                <a:gd name="connsiteY150" fmla="*/ 289409 h 445388"/>
                <a:gd name="connsiteX151" fmla="*/ 9019 w 348830"/>
                <a:gd name="connsiteY151" fmla="*/ 292725 h 445388"/>
                <a:gd name="connsiteX152" fmla="*/ 18038 w 348830"/>
                <a:gd name="connsiteY152" fmla="*/ 291532 h 445388"/>
                <a:gd name="connsiteX153" fmla="*/ 21354 w 348830"/>
                <a:gd name="connsiteY153" fmla="*/ 292725 h 445388"/>
                <a:gd name="connsiteX154" fmla="*/ 21354 w 348830"/>
                <a:gd name="connsiteY154" fmla="*/ 298296 h 445388"/>
                <a:gd name="connsiteX155" fmla="*/ 28119 w 348830"/>
                <a:gd name="connsiteY155" fmla="*/ 301612 h 445388"/>
                <a:gd name="connsiteX156" fmla="*/ 37138 w 348830"/>
                <a:gd name="connsiteY156" fmla="*/ 302805 h 445388"/>
                <a:gd name="connsiteX157" fmla="*/ 42709 w 348830"/>
                <a:gd name="connsiteY157" fmla="*/ 306121 h 445388"/>
                <a:gd name="connsiteX158" fmla="*/ 46024 w 348830"/>
                <a:gd name="connsiteY158" fmla="*/ 313947 h 445388"/>
                <a:gd name="connsiteX159" fmla="*/ 51595 w 348830"/>
                <a:gd name="connsiteY159" fmla="*/ 319518 h 445388"/>
                <a:gd name="connsiteX160" fmla="*/ 53850 w 348830"/>
                <a:gd name="connsiteY160" fmla="*/ 329598 h 445388"/>
                <a:gd name="connsiteX161" fmla="*/ 52789 w 348830"/>
                <a:gd name="connsiteY161" fmla="*/ 334108 h 445388"/>
                <a:gd name="connsiteX162" fmla="*/ 85417 w 348830"/>
                <a:gd name="connsiteY162" fmla="*/ 355462 h 445388"/>
                <a:gd name="connsiteX163" fmla="*/ 90988 w 348830"/>
                <a:gd name="connsiteY163" fmla="*/ 367797 h 445388"/>
                <a:gd name="connsiteX164" fmla="*/ 98813 w 348830"/>
                <a:gd name="connsiteY164" fmla="*/ 373367 h 445388"/>
                <a:gd name="connsiteX165" fmla="*/ 103323 w 348830"/>
                <a:gd name="connsiteY165" fmla="*/ 372306 h 445388"/>
                <a:gd name="connsiteX166" fmla="*/ 102262 w 348830"/>
                <a:gd name="connsiteY166" fmla="*/ 370052 h 445388"/>
                <a:gd name="connsiteX167" fmla="*/ 111281 w 348830"/>
                <a:gd name="connsiteY167" fmla="*/ 366603 h 445388"/>
                <a:gd name="connsiteX168" fmla="*/ 113536 w 348830"/>
                <a:gd name="connsiteY168" fmla="*/ 372306 h 445388"/>
                <a:gd name="connsiteX169" fmla="*/ 124810 w 348830"/>
                <a:gd name="connsiteY169" fmla="*/ 404935 h 445388"/>
                <a:gd name="connsiteX170" fmla="*/ 131574 w 348830"/>
                <a:gd name="connsiteY170" fmla="*/ 412761 h 445388"/>
                <a:gd name="connsiteX171" fmla="*/ 134890 w 348830"/>
                <a:gd name="connsiteY171" fmla="*/ 415015 h 445388"/>
                <a:gd name="connsiteX172" fmla="*/ 134890 w 348830"/>
                <a:gd name="connsiteY172" fmla="*/ 418464 h 445388"/>
                <a:gd name="connsiteX173" fmla="*/ 141654 w 348830"/>
                <a:gd name="connsiteY173" fmla="*/ 425228 h 445388"/>
                <a:gd name="connsiteX174" fmla="*/ 143909 w 348830"/>
                <a:gd name="connsiteY174" fmla="*/ 424167 h 445388"/>
                <a:gd name="connsiteX175" fmla="*/ 145103 w 348830"/>
                <a:gd name="connsiteY175" fmla="*/ 422973 h 445388"/>
                <a:gd name="connsiteX176" fmla="*/ 146164 w 348830"/>
                <a:gd name="connsiteY176" fmla="*/ 422973 h 445388"/>
                <a:gd name="connsiteX177" fmla="*/ 145103 w 348830"/>
                <a:gd name="connsiteY177" fmla="*/ 426422 h 445388"/>
                <a:gd name="connsiteX178" fmla="*/ 151867 w 348830"/>
                <a:gd name="connsiteY178" fmla="*/ 428676 h 445388"/>
                <a:gd name="connsiteX179" fmla="*/ 157571 w 348830"/>
                <a:gd name="connsiteY179" fmla="*/ 431992 h 445388"/>
                <a:gd name="connsiteX180" fmla="*/ 158632 w 348830"/>
                <a:gd name="connsiteY180" fmla="*/ 429737 h 445388"/>
                <a:gd name="connsiteX181" fmla="*/ 159693 w 348830"/>
                <a:gd name="connsiteY181" fmla="*/ 429737 h 445388"/>
                <a:gd name="connsiteX182" fmla="*/ 159693 w 348830"/>
                <a:gd name="connsiteY182" fmla="*/ 431992 h 445388"/>
                <a:gd name="connsiteX183" fmla="*/ 168712 w 348830"/>
                <a:gd name="connsiteY183" fmla="*/ 435308 h 445388"/>
                <a:gd name="connsiteX184" fmla="*/ 168712 w 348830"/>
                <a:gd name="connsiteY184" fmla="*/ 436502 h 445388"/>
                <a:gd name="connsiteX185" fmla="*/ 170967 w 348830"/>
                <a:gd name="connsiteY185" fmla="*/ 437563 h 445388"/>
                <a:gd name="connsiteX186" fmla="*/ 173222 w 348830"/>
                <a:gd name="connsiteY186" fmla="*/ 437563 h 445388"/>
                <a:gd name="connsiteX187" fmla="*/ 178792 w 348830"/>
                <a:gd name="connsiteY187" fmla="*/ 439818 h 445388"/>
                <a:gd name="connsiteX188" fmla="*/ 185557 w 348830"/>
                <a:gd name="connsiteY188" fmla="*/ 440879 h 445388"/>
                <a:gd name="connsiteX189" fmla="*/ 185557 w 348830"/>
                <a:gd name="connsiteY189" fmla="*/ 444328 h 445388"/>
                <a:gd name="connsiteX190" fmla="*/ 186618 w 348830"/>
                <a:gd name="connsiteY190" fmla="*/ 444328 h 445388"/>
                <a:gd name="connsiteX191" fmla="*/ 188872 w 348830"/>
                <a:gd name="connsiteY191" fmla="*/ 442072 h 445388"/>
                <a:gd name="connsiteX192" fmla="*/ 194443 w 348830"/>
                <a:gd name="connsiteY192" fmla="*/ 442072 h 445388"/>
                <a:gd name="connsiteX193" fmla="*/ 195504 w 348830"/>
                <a:gd name="connsiteY193" fmla="*/ 444328 h 445388"/>
                <a:gd name="connsiteX194" fmla="*/ 196698 w 348830"/>
                <a:gd name="connsiteY194" fmla="*/ 442072 h 445388"/>
                <a:gd name="connsiteX195" fmla="*/ 198953 w 348830"/>
                <a:gd name="connsiteY195" fmla="*/ 443134 h 445388"/>
                <a:gd name="connsiteX196" fmla="*/ 196698 w 348830"/>
                <a:gd name="connsiteY196" fmla="*/ 445388 h 445388"/>
                <a:gd name="connsiteX197" fmla="*/ 198953 w 348830"/>
                <a:gd name="connsiteY197" fmla="*/ 445388 h 445388"/>
                <a:gd name="connsiteX198" fmla="*/ 200146 w 348830"/>
                <a:gd name="connsiteY198" fmla="*/ 444328 h 445388"/>
                <a:gd name="connsiteX199" fmla="*/ 203462 w 348830"/>
                <a:gd name="connsiteY199" fmla="*/ 443134 h 445388"/>
                <a:gd name="connsiteX200" fmla="*/ 206911 w 348830"/>
                <a:gd name="connsiteY200" fmla="*/ 439818 h 445388"/>
                <a:gd name="connsiteX201" fmla="*/ 211420 w 348830"/>
                <a:gd name="connsiteY201" fmla="*/ 438757 h 445388"/>
                <a:gd name="connsiteX202" fmla="*/ 222694 w 348830"/>
                <a:gd name="connsiteY202" fmla="*/ 434247 h 445388"/>
                <a:gd name="connsiteX203" fmla="*/ 254262 w 348830"/>
                <a:gd name="connsiteY203" fmla="*/ 433053 h 445388"/>
                <a:gd name="connsiteX204" fmla="*/ 267790 w 348830"/>
                <a:gd name="connsiteY204" fmla="*/ 417270 h 445388"/>
                <a:gd name="connsiteX205" fmla="*/ 291399 w 348830"/>
                <a:gd name="connsiteY205" fmla="*/ 442072 h 445388"/>
                <a:gd name="connsiteX206" fmla="*/ 313947 w 348830"/>
                <a:gd name="connsiteY206" fmla="*/ 418464 h 445388"/>
                <a:gd name="connsiteX207" fmla="*/ 324028 w 348830"/>
                <a:gd name="connsiteY207" fmla="*/ 417270 h 445388"/>
                <a:gd name="connsiteX208" fmla="*/ 322967 w 348830"/>
                <a:gd name="connsiteY208" fmla="*/ 415015 h 445388"/>
                <a:gd name="connsiteX209" fmla="*/ 324028 w 348830"/>
                <a:gd name="connsiteY209" fmla="*/ 415015 h 445388"/>
                <a:gd name="connsiteX210" fmla="*/ 325221 w 348830"/>
                <a:gd name="connsiteY210" fmla="*/ 417270 h 445388"/>
                <a:gd name="connsiteX211" fmla="*/ 331986 w 348830"/>
                <a:gd name="connsiteY211" fmla="*/ 417270 h 445388"/>
                <a:gd name="connsiteX212" fmla="*/ 348830 w 348830"/>
                <a:gd name="connsiteY212" fmla="*/ 408251 h 445388"/>
                <a:gd name="connsiteX213" fmla="*/ 348830 w 348830"/>
                <a:gd name="connsiteY213" fmla="*/ 381193 h 445388"/>
                <a:gd name="connsiteX214" fmla="*/ 321773 w 348830"/>
                <a:gd name="connsiteY214" fmla="*/ 335036 h 44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48830" h="445388">
                  <a:moveTo>
                    <a:pt x="321905" y="336495"/>
                  </a:moveTo>
                  <a:lnTo>
                    <a:pt x="314080" y="320712"/>
                  </a:lnTo>
                  <a:lnTo>
                    <a:pt x="312886" y="319650"/>
                  </a:lnTo>
                  <a:lnTo>
                    <a:pt x="311692" y="317396"/>
                  </a:lnTo>
                  <a:lnTo>
                    <a:pt x="310632" y="316335"/>
                  </a:lnTo>
                  <a:lnTo>
                    <a:pt x="309438" y="314080"/>
                  </a:lnTo>
                  <a:lnTo>
                    <a:pt x="310632" y="312886"/>
                  </a:lnTo>
                  <a:lnTo>
                    <a:pt x="312886" y="311825"/>
                  </a:lnTo>
                  <a:lnTo>
                    <a:pt x="311692" y="310631"/>
                  </a:lnTo>
                  <a:lnTo>
                    <a:pt x="319651" y="276942"/>
                  </a:lnTo>
                  <a:lnTo>
                    <a:pt x="336495" y="251078"/>
                  </a:lnTo>
                  <a:lnTo>
                    <a:pt x="330925" y="245375"/>
                  </a:lnTo>
                  <a:lnTo>
                    <a:pt x="315141" y="230785"/>
                  </a:lnTo>
                  <a:lnTo>
                    <a:pt x="290338" y="203727"/>
                  </a:lnTo>
                  <a:lnTo>
                    <a:pt x="254394" y="166590"/>
                  </a:lnTo>
                  <a:lnTo>
                    <a:pt x="254394" y="165396"/>
                  </a:lnTo>
                  <a:lnTo>
                    <a:pt x="253201" y="164334"/>
                  </a:lnTo>
                  <a:lnTo>
                    <a:pt x="271239" y="165396"/>
                  </a:lnTo>
                  <a:lnTo>
                    <a:pt x="270178" y="163141"/>
                  </a:lnTo>
                  <a:lnTo>
                    <a:pt x="253333" y="141787"/>
                  </a:lnTo>
                  <a:lnTo>
                    <a:pt x="254527" y="142848"/>
                  </a:lnTo>
                  <a:lnTo>
                    <a:pt x="255588" y="141787"/>
                  </a:lnTo>
                  <a:lnTo>
                    <a:pt x="253333" y="140593"/>
                  </a:lnTo>
                  <a:lnTo>
                    <a:pt x="252139" y="140593"/>
                  </a:lnTo>
                  <a:lnTo>
                    <a:pt x="233040" y="115790"/>
                  </a:lnTo>
                  <a:lnTo>
                    <a:pt x="218450" y="95497"/>
                  </a:lnTo>
                  <a:lnTo>
                    <a:pt x="215134" y="88733"/>
                  </a:lnTo>
                  <a:lnTo>
                    <a:pt x="214073" y="87672"/>
                  </a:lnTo>
                  <a:lnTo>
                    <a:pt x="205054" y="75337"/>
                  </a:lnTo>
                  <a:lnTo>
                    <a:pt x="180251" y="38199"/>
                  </a:lnTo>
                  <a:lnTo>
                    <a:pt x="175741" y="35944"/>
                  </a:lnTo>
                  <a:lnTo>
                    <a:pt x="173487" y="35944"/>
                  </a:lnTo>
                  <a:lnTo>
                    <a:pt x="128523" y="42708"/>
                  </a:lnTo>
                  <a:lnTo>
                    <a:pt x="109424" y="30373"/>
                  </a:lnTo>
                  <a:lnTo>
                    <a:pt x="109424" y="29312"/>
                  </a:lnTo>
                  <a:lnTo>
                    <a:pt x="104914" y="25996"/>
                  </a:lnTo>
                  <a:lnTo>
                    <a:pt x="101598" y="25996"/>
                  </a:lnTo>
                  <a:lnTo>
                    <a:pt x="98150" y="24803"/>
                  </a:lnTo>
                  <a:lnTo>
                    <a:pt x="89131" y="19231"/>
                  </a:lnTo>
                  <a:lnTo>
                    <a:pt x="84621" y="14722"/>
                  </a:lnTo>
                  <a:lnTo>
                    <a:pt x="65522" y="7958"/>
                  </a:lnTo>
                  <a:lnTo>
                    <a:pt x="63267" y="11274"/>
                  </a:lnTo>
                  <a:lnTo>
                    <a:pt x="47483" y="0"/>
                  </a:lnTo>
                  <a:lnTo>
                    <a:pt x="45229" y="2255"/>
                  </a:lnTo>
                  <a:lnTo>
                    <a:pt x="61012" y="14590"/>
                  </a:lnTo>
                  <a:lnTo>
                    <a:pt x="57696" y="19099"/>
                  </a:lnTo>
                  <a:lnTo>
                    <a:pt x="43106" y="10080"/>
                  </a:lnTo>
                  <a:lnTo>
                    <a:pt x="38597" y="14590"/>
                  </a:lnTo>
                  <a:lnTo>
                    <a:pt x="45361" y="24670"/>
                  </a:lnTo>
                  <a:lnTo>
                    <a:pt x="59951" y="37005"/>
                  </a:lnTo>
                  <a:lnTo>
                    <a:pt x="79051" y="48279"/>
                  </a:lnTo>
                  <a:lnTo>
                    <a:pt x="89131" y="58359"/>
                  </a:lnTo>
                  <a:lnTo>
                    <a:pt x="90192" y="62869"/>
                  </a:lnTo>
                  <a:lnTo>
                    <a:pt x="93640" y="70694"/>
                  </a:lnTo>
                  <a:lnTo>
                    <a:pt x="98150" y="77458"/>
                  </a:lnTo>
                  <a:lnTo>
                    <a:pt x="105975" y="86478"/>
                  </a:lnTo>
                  <a:lnTo>
                    <a:pt x="103721" y="85417"/>
                  </a:lnTo>
                  <a:lnTo>
                    <a:pt x="99211" y="84223"/>
                  </a:lnTo>
                  <a:lnTo>
                    <a:pt x="93640" y="81968"/>
                  </a:lnTo>
                  <a:lnTo>
                    <a:pt x="86876" y="79713"/>
                  </a:lnTo>
                  <a:lnTo>
                    <a:pt x="83560" y="71888"/>
                  </a:lnTo>
                  <a:lnTo>
                    <a:pt x="79051" y="70694"/>
                  </a:lnTo>
                  <a:lnTo>
                    <a:pt x="77989" y="71888"/>
                  </a:lnTo>
                  <a:lnTo>
                    <a:pt x="74674" y="74143"/>
                  </a:lnTo>
                  <a:lnTo>
                    <a:pt x="75735" y="76397"/>
                  </a:lnTo>
                  <a:lnTo>
                    <a:pt x="80244" y="82101"/>
                  </a:lnTo>
                  <a:lnTo>
                    <a:pt x="85948" y="86610"/>
                  </a:lnTo>
                  <a:lnTo>
                    <a:pt x="92712" y="86610"/>
                  </a:lnTo>
                  <a:lnTo>
                    <a:pt x="94967" y="88865"/>
                  </a:lnTo>
                  <a:lnTo>
                    <a:pt x="88202" y="92314"/>
                  </a:lnTo>
                  <a:lnTo>
                    <a:pt x="79183" y="90059"/>
                  </a:lnTo>
                  <a:lnTo>
                    <a:pt x="76928" y="92314"/>
                  </a:lnTo>
                  <a:lnTo>
                    <a:pt x="80244" y="95629"/>
                  </a:lnTo>
                  <a:lnTo>
                    <a:pt x="80244" y="103455"/>
                  </a:lnTo>
                  <a:lnTo>
                    <a:pt x="73480" y="101201"/>
                  </a:lnTo>
                  <a:lnTo>
                    <a:pt x="73480" y="105710"/>
                  </a:lnTo>
                  <a:lnTo>
                    <a:pt x="77989" y="110220"/>
                  </a:lnTo>
                  <a:lnTo>
                    <a:pt x="84754" y="114729"/>
                  </a:lnTo>
                  <a:lnTo>
                    <a:pt x="87009" y="119239"/>
                  </a:lnTo>
                  <a:lnTo>
                    <a:pt x="81438" y="120432"/>
                  </a:lnTo>
                  <a:lnTo>
                    <a:pt x="80244" y="124942"/>
                  </a:lnTo>
                  <a:lnTo>
                    <a:pt x="83560" y="129451"/>
                  </a:lnTo>
                  <a:lnTo>
                    <a:pt x="90325" y="130645"/>
                  </a:lnTo>
                  <a:lnTo>
                    <a:pt x="103853" y="136216"/>
                  </a:lnTo>
                  <a:lnTo>
                    <a:pt x="112873" y="144042"/>
                  </a:lnTo>
                  <a:lnTo>
                    <a:pt x="109557" y="154122"/>
                  </a:lnTo>
                  <a:lnTo>
                    <a:pt x="106108" y="152928"/>
                  </a:lnTo>
                  <a:lnTo>
                    <a:pt x="101598" y="155182"/>
                  </a:lnTo>
                  <a:lnTo>
                    <a:pt x="104914" y="160754"/>
                  </a:lnTo>
                  <a:lnTo>
                    <a:pt x="103721" y="166457"/>
                  </a:lnTo>
                  <a:lnTo>
                    <a:pt x="98150" y="164202"/>
                  </a:lnTo>
                  <a:lnTo>
                    <a:pt x="92579" y="164202"/>
                  </a:lnTo>
                  <a:lnTo>
                    <a:pt x="93773" y="169773"/>
                  </a:lnTo>
                  <a:lnTo>
                    <a:pt x="94834" y="173089"/>
                  </a:lnTo>
                  <a:lnTo>
                    <a:pt x="90325" y="174282"/>
                  </a:lnTo>
                  <a:lnTo>
                    <a:pt x="85815" y="174282"/>
                  </a:lnTo>
                  <a:lnTo>
                    <a:pt x="89131" y="179853"/>
                  </a:lnTo>
                  <a:lnTo>
                    <a:pt x="94701" y="184362"/>
                  </a:lnTo>
                  <a:lnTo>
                    <a:pt x="100272" y="187678"/>
                  </a:lnTo>
                  <a:lnTo>
                    <a:pt x="105843" y="194443"/>
                  </a:lnTo>
                  <a:lnTo>
                    <a:pt x="104782" y="195504"/>
                  </a:lnTo>
                  <a:lnTo>
                    <a:pt x="103588" y="201075"/>
                  </a:lnTo>
                  <a:lnTo>
                    <a:pt x="99078" y="201075"/>
                  </a:lnTo>
                  <a:lnTo>
                    <a:pt x="94569" y="196565"/>
                  </a:lnTo>
                  <a:lnTo>
                    <a:pt x="92314" y="193249"/>
                  </a:lnTo>
                  <a:lnTo>
                    <a:pt x="90059" y="188740"/>
                  </a:lnTo>
                  <a:lnTo>
                    <a:pt x="76530" y="181975"/>
                  </a:lnTo>
                  <a:lnTo>
                    <a:pt x="76530" y="186485"/>
                  </a:lnTo>
                  <a:lnTo>
                    <a:pt x="82101" y="189801"/>
                  </a:lnTo>
                  <a:lnTo>
                    <a:pt x="88866" y="195371"/>
                  </a:lnTo>
                  <a:lnTo>
                    <a:pt x="92181" y="202136"/>
                  </a:lnTo>
                  <a:lnTo>
                    <a:pt x="94436" y="212216"/>
                  </a:lnTo>
                  <a:lnTo>
                    <a:pt x="88866" y="208768"/>
                  </a:lnTo>
                  <a:lnTo>
                    <a:pt x="78785" y="194177"/>
                  </a:lnTo>
                  <a:lnTo>
                    <a:pt x="75469" y="192984"/>
                  </a:lnTo>
                  <a:lnTo>
                    <a:pt x="72153" y="195239"/>
                  </a:lnTo>
                  <a:lnTo>
                    <a:pt x="59818" y="194177"/>
                  </a:lnTo>
                  <a:lnTo>
                    <a:pt x="56503" y="197493"/>
                  </a:lnTo>
                  <a:lnTo>
                    <a:pt x="58757" y="204258"/>
                  </a:lnTo>
                  <a:lnTo>
                    <a:pt x="65522" y="209828"/>
                  </a:lnTo>
                  <a:lnTo>
                    <a:pt x="65522" y="215399"/>
                  </a:lnTo>
                  <a:lnTo>
                    <a:pt x="66583" y="220970"/>
                  </a:lnTo>
                  <a:lnTo>
                    <a:pt x="69899" y="223224"/>
                  </a:lnTo>
                  <a:lnTo>
                    <a:pt x="78918" y="224286"/>
                  </a:lnTo>
                  <a:lnTo>
                    <a:pt x="83428" y="226540"/>
                  </a:lnTo>
                  <a:lnTo>
                    <a:pt x="93640" y="236621"/>
                  </a:lnTo>
                  <a:lnTo>
                    <a:pt x="92447" y="238875"/>
                  </a:lnTo>
                  <a:cubicBezTo>
                    <a:pt x="74674" y="229459"/>
                    <a:pt x="67511" y="233438"/>
                    <a:pt x="48544" y="228796"/>
                  </a:cubicBezTo>
                  <a:cubicBezTo>
                    <a:pt x="46024" y="272698"/>
                    <a:pt x="50799" y="248027"/>
                    <a:pt x="72153" y="274952"/>
                  </a:cubicBezTo>
                  <a:lnTo>
                    <a:pt x="78918" y="276014"/>
                  </a:lnTo>
                  <a:lnTo>
                    <a:pt x="86743" y="280523"/>
                  </a:lnTo>
                  <a:lnTo>
                    <a:pt x="105843" y="298561"/>
                  </a:lnTo>
                  <a:lnTo>
                    <a:pt x="115923" y="305326"/>
                  </a:lnTo>
                  <a:lnTo>
                    <a:pt x="127197" y="308641"/>
                  </a:lnTo>
                  <a:lnTo>
                    <a:pt x="124942" y="313151"/>
                  </a:lnTo>
                  <a:lnTo>
                    <a:pt x="113668" y="313151"/>
                  </a:lnTo>
                  <a:lnTo>
                    <a:pt x="107965" y="315406"/>
                  </a:lnTo>
                  <a:lnTo>
                    <a:pt x="115791" y="323232"/>
                  </a:lnTo>
                  <a:lnTo>
                    <a:pt x="113536" y="327741"/>
                  </a:lnTo>
                  <a:lnTo>
                    <a:pt x="110087" y="325486"/>
                  </a:lnTo>
                  <a:lnTo>
                    <a:pt x="102262" y="316467"/>
                  </a:lnTo>
                  <a:lnTo>
                    <a:pt x="92181" y="309703"/>
                  </a:lnTo>
                  <a:lnTo>
                    <a:pt x="86478" y="305193"/>
                  </a:lnTo>
                  <a:lnTo>
                    <a:pt x="78653" y="300684"/>
                  </a:lnTo>
                  <a:cubicBezTo>
                    <a:pt x="61675" y="298031"/>
                    <a:pt x="72949" y="284635"/>
                    <a:pt x="42709" y="277074"/>
                  </a:cubicBezTo>
                  <a:lnTo>
                    <a:pt x="31434" y="274820"/>
                  </a:lnTo>
                  <a:lnTo>
                    <a:pt x="21354" y="272565"/>
                  </a:lnTo>
                  <a:lnTo>
                    <a:pt x="11274" y="271504"/>
                  </a:lnTo>
                  <a:lnTo>
                    <a:pt x="2255" y="274820"/>
                  </a:lnTo>
                  <a:lnTo>
                    <a:pt x="0" y="279330"/>
                  </a:lnTo>
                  <a:lnTo>
                    <a:pt x="2255" y="289409"/>
                  </a:lnTo>
                  <a:lnTo>
                    <a:pt x="9019" y="292725"/>
                  </a:lnTo>
                  <a:lnTo>
                    <a:pt x="18038" y="291532"/>
                  </a:lnTo>
                  <a:lnTo>
                    <a:pt x="21354" y="292725"/>
                  </a:lnTo>
                  <a:lnTo>
                    <a:pt x="21354" y="298296"/>
                  </a:lnTo>
                  <a:lnTo>
                    <a:pt x="28119" y="301612"/>
                  </a:lnTo>
                  <a:lnTo>
                    <a:pt x="37138" y="302805"/>
                  </a:lnTo>
                  <a:lnTo>
                    <a:pt x="42709" y="306121"/>
                  </a:lnTo>
                  <a:lnTo>
                    <a:pt x="46024" y="313947"/>
                  </a:lnTo>
                  <a:lnTo>
                    <a:pt x="51595" y="319518"/>
                  </a:lnTo>
                  <a:lnTo>
                    <a:pt x="53850" y="329598"/>
                  </a:lnTo>
                  <a:lnTo>
                    <a:pt x="52789" y="334108"/>
                  </a:lnTo>
                  <a:lnTo>
                    <a:pt x="85417" y="355462"/>
                  </a:lnTo>
                  <a:lnTo>
                    <a:pt x="90988" y="367797"/>
                  </a:lnTo>
                  <a:lnTo>
                    <a:pt x="98813" y="373367"/>
                  </a:lnTo>
                  <a:lnTo>
                    <a:pt x="103323" y="372306"/>
                  </a:lnTo>
                  <a:lnTo>
                    <a:pt x="102262" y="370052"/>
                  </a:lnTo>
                  <a:lnTo>
                    <a:pt x="111281" y="366603"/>
                  </a:lnTo>
                  <a:lnTo>
                    <a:pt x="113536" y="372306"/>
                  </a:lnTo>
                  <a:lnTo>
                    <a:pt x="124810" y="404935"/>
                  </a:lnTo>
                  <a:lnTo>
                    <a:pt x="131574" y="412761"/>
                  </a:lnTo>
                  <a:lnTo>
                    <a:pt x="134890" y="415015"/>
                  </a:lnTo>
                  <a:lnTo>
                    <a:pt x="134890" y="418464"/>
                  </a:lnTo>
                  <a:lnTo>
                    <a:pt x="141654" y="425228"/>
                  </a:lnTo>
                  <a:lnTo>
                    <a:pt x="143909" y="424167"/>
                  </a:lnTo>
                  <a:lnTo>
                    <a:pt x="145103" y="422973"/>
                  </a:lnTo>
                  <a:lnTo>
                    <a:pt x="146164" y="422973"/>
                  </a:lnTo>
                  <a:lnTo>
                    <a:pt x="145103" y="426422"/>
                  </a:lnTo>
                  <a:lnTo>
                    <a:pt x="151867" y="428676"/>
                  </a:lnTo>
                  <a:lnTo>
                    <a:pt x="157571" y="431992"/>
                  </a:lnTo>
                  <a:lnTo>
                    <a:pt x="158632" y="429737"/>
                  </a:lnTo>
                  <a:lnTo>
                    <a:pt x="159693" y="429737"/>
                  </a:lnTo>
                  <a:lnTo>
                    <a:pt x="159693" y="431992"/>
                  </a:lnTo>
                  <a:lnTo>
                    <a:pt x="168712" y="435308"/>
                  </a:lnTo>
                  <a:lnTo>
                    <a:pt x="168712" y="436502"/>
                  </a:lnTo>
                  <a:lnTo>
                    <a:pt x="170967" y="437563"/>
                  </a:lnTo>
                  <a:lnTo>
                    <a:pt x="173222" y="437563"/>
                  </a:lnTo>
                  <a:lnTo>
                    <a:pt x="178792" y="439818"/>
                  </a:lnTo>
                  <a:lnTo>
                    <a:pt x="185557" y="440879"/>
                  </a:lnTo>
                  <a:lnTo>
                    <a:pt x="185557" y="444328"/>
                  </a:lnTo>
                  <a:lnTo>
                    <a:pt x="186618" y="444328"/>
                  </a:lnTo>
                  <a:lnTo>
                    <a:pt x="188872" y="442072"/>
                  </a:lnTo>
                  <a:lnTo>
                    <a:pt x="194443" y="442072"/>
                  </a:lnTo>
                  <a:lnTo>
                    <a:pt x="195504" y="444328"/>
                  </a:lnTo>
                  <a:lnTo>
                    <a:pt x="196698" y="442072"/>
                  </a:lnTo>
                  <a:lnTo>
                    <a:pt x="198953" y="443134"/>
                  </a:lnTo>
                  <a:lnTo>
                    <a:pt x="196698" y="445388"/>
                  </a:lnTo>
                  <a:lnTo>
                    <a:pt x="198953" y="445388"/>
                  </a:lnTo>
                  <a:lnTo>
                    <a:pt x="200146" y="444328"/>
                  </a:lnTo>
                  <a:lnTo>
                    <a:pt x="203462" y="443134"/>
                  </a:lnTo>
                  <a:lnTo>
                    <a:pt x="206911" y="439818"/>
                  </a:lnTo>
                  <a:lnTo>
                    <a:pt x="211420" y="438757"/>
                  </a:lnTo>
                  <a:lnTo>
                    <a:pt x="222694" y="434247"/>
                  </a:lnTo>
                  <a:lnTo>
                    <a:pt x="254262" y="433053"/>
                  </a:lnTo>
                  <a:lnTo>
                    <a:pt x="267790" y="417270"/>
                  </a:lnTo>
                  <a:lnTo>
                    <a:pt x="291399" y="442072"/>
                  </a:lnTo>
                  <a:lnTo>
                    <a:pt x="313947" y="418464"/>
                  </a:lnTo>
                  <a:lnTo>
                    <a:pt x="324028" y="417270"/>
                  </a:lnTo>
                  <a:lnTo>
                    <a:pt x="322967" y="415015"/>
                  </a:lnTo>
                  <a:lnTo>
                    <a:pt x="324028" y="415015"/>
                  </a:lnTo>
                  <a:lnTo>
                    <a:pt x="325221" y="417270"/>
                  </a:lnTo>
                  <a:lnTo>
                    <a:pt x="331986" y="417270"/>
                  </a:lnTo>
                  <a:lnTo>
                    <a:pt x="348830" y="408251"/>
                  </a:lnTo>
                  <a:lnTo>
                    <a:pt x="348830" y="381193"/>
                  </a:lnTo>
                  <a:lnTo>
                    <a:pt x="321773" y="335036"/>
                  </a:lnTo>
                  <a:close/>
                </a:path>
              </a:pathLst>
            </a:custGeom>
            <a:grpFill/>
            <a:ln w="13251" cap="flat">
              <a:noFill/>
              <a:prstDash val="solid"/>
              <a:miter/>
            </a:ln>
          </p:spPr>
          <p:txBody>
            <a:bodyPr rtlCol="0" anchor="ctr"/>
            <a:lstStyle/>
            <a:p>
              <a:endParaRPr lang="en-FI" sz="816"/>
            </a:p>
          </p:txBody>
        </p:sp>
      </p:grpSp>
      <p:sp>
        <p:nvSpPr>
          <p:cNvPr id="1207" name="Freeform: Shape 1206">
            <a:extLst>
              <a:ext uri="{FF2B5EF4-FFF2-40B4-BE49-F238E27FC236}">
                <a16:creationId xmlns:a16="http://schemas.microsoft.com/office/drawing/2014/main" id="{77F57979-6B99-3E9E-A8A8-F423B940011F}"/>
              </a:ext>
            </a:extLst>
          </p:cNvPr>
          <p:cNvSpPr/>
          <p:nvPr/>
        </p:nvSpPr>
        <p:spPr>
          <a:xfrm>
            <a:off x="3109078" y="5738459"/>
            <a:ext cx="127604" cy="287334"/>
          </a:xfrm>
          <a:custGeom>
            <a:avLst/>
            <a:gdLst>
              <a:gd name="connsiteX0" fmla="*/ 54115 w 281319"/>
              <a:gd name="connsiteY0" fmla="*/ 16844 h 633464"/>
              <a:gd name="connsiteX1" fmla="*/ 64195 w 281319"/>
              <a:gd name="connsiteY1" fmla="*/ 0 h 633464"/>
              <a:gd name="connsiteX2" fmla="*/ 74276 w 281319"/>
              <a:gd name="connsiteY2" fmla="*/ 5570 h 633464"/>
              <a:gd name="connsiteX3" fmla="*/ 88998 w 281319"/>
              <a:gd name="connsiteY3" fmla="*/ 13528 h 633464"/>
              <a:gd name="connsiteX4" fmla="*/ 96824 w 281319"/>
              <a:gd name="connsiteY4" fmla="*/ 15783 h 633464"/>
              <a:gd name="connsiteX5" fmla="*/ 99078 w 281319"/>
              <a:gd name="connsiteY5" fmla="*/ 14590 h 633464"/>
              <a:gd name="connsiteX6" fmla="*/ 101333 w 281319"/>
              <a:gd name="connsiteY6" fmla="*/ 27057 h 633464"/>
              <a:gd name="connsiteX7" fmla="*/ 104649 w 281319"/>
              <a:gd name="connsiteY7" fmla="*/ 25863 h 633464"/>
              <a:gd name="connsiteX8" fmla="*/ 104649 w 281319"/>
              <a:gd name="connsiteY8" fmla="*/ 24803 h 633464"/>
              <a:gd name="connsiteX9" fmla="*/ 106904 w 281319"/>
              <a:gd name="connsiteY9" fmla="*/ 23609 h 633464"/>
              <a:gd name="connsiteX10" fmla="*/ 109159 w 281319"/>
              <a:gd name="connsiteY10" fmla="*/ 23609 h 633464"/>
              <a:gd name="connsiteX11" fmla="*/ 109159 w 281319"/>
              <a:gd name="connsiteY11" fmla="*/ 19099 h 633464"/>
              <a:gd name="connsiteX12" fmla="*/ 113668 w 281319"/>
              <a:gd name="connsiteY12" fmla="*/ 21354 h 633464"/>
              <a:gd name="connsiteX13" fmla="*/ 114862 w 281319"/>
              <a:gd name="connsiteY13" fmla="*/ 27057 h 633464"/>
              <a:gd name="connsiteX14" fmla="*/ 119239 w 281319"/>
              <a:gd name="connsiteY14" fmla="*/ 27057 h 633464"/>
              <a:gd name="connsiteX15" fmla="*/ 120433 w 281319"/>
              <a:gd name="connsiteY15" fmla="*/ 24803 h 633464"/>
              <a:gd name="connsiteX16" fmla="*/ 124942 w 281319"/>
              <a:gd name="connsiteY16" fmla="*/ 25863 h 633464"/>
              <a:gd name="connsiteX17" fmla="*/ 124942 w 281319"/>
              <a:gd name="connsiteY17" fmla="*/ 28119 h 633464"/>
              <a:gd name="connsiteX18" fmla="*/ 128258 w 281319"/>
              <a:gd name="connsiteY18" fmla="*/ 29312 h 633464"/>
              <a:gd name="connsiteX19" fmla="*/ 128258 w 281319"/>
              <a:gd name="connsiteY19" fmla="*/ 27057 h 633464"/>
              <a:gd name="connsiteX20" fmla="*/ 129452 w 281319"/>
              <a:gd name="connsiteY20" fmla="*/ 27057 h 633464"/>
              <a:gd name="connsiteX21" fmla="*/ 130513 w 281319"/>
              <a:gd name="connsiteY21" fmla="*/ 28119 h 633464"/>
              <a:gd name="connsiteX22" fmla="*/ 132768 w 281319"/>
              <a:gd name="connsiteY22" fmla="*/ 27057 h 633464"/>
              <a:gd name="connsiteX23" fmla="*/ 132768 w 281319"/>
              <a:gd name="connsiteY23" fmla="*/ 28119 h 633464"/>
              <a:gd name="connsiteX24" fmla="*/ 135023 w 281319"/>
              <a:gd name="connsiteY24" fmla="*/ 28119 h 633464"/>
              <a:gd name="connsiteX25" fmla="*/ 133962 w 281319"/>
              <a:gd name="connsiteY25" fmla="*/ 24803 h 633464"/>
              <a:gd name="connsiteX26" fmla="*/ 136216 w 281319"/>
              <a:gd name="connsiteY26" fmla="*/ 24803 h 633464"/>
              <a:gd name="connsiteX27" fmla="*/ 137277 w 281319"/>
              <a:gd name="connsiteY27" fmla="*/ 28119 h 633464"/>
              <a:gd name="connsiteX28" fmla="*/ 140726 w 281319"/>
              <a:gd name="connsiteY28" fmla="*/ 27057 h 633464"/>
              <a:gd name="connsiteX29" fmla="*/ 140726 w 281319"/>
              <a:gd name="connsiteY29" fmla="*/ 29312 h 633464"/>
              <a:gd name="connsiteX30" fmla="*/ 144042 w 281319"/>
              <a:gd name="connsiteY30" fmla="*/ 28119 h 633464"/>
              <a:gd name="connsiteX31" fmla="*/ 145235 w 281319"/>
              <a:gd name="connsiteY31" fmla="*/ 29312 h 633464"/>
              <a:gd name="connsiteX32" fmla="*/ 148551 w 281319"/>
              <a:gd name="connsiteY32" fmla="*/ 28119 h 633464"/>
              <a:gd name="connsiteX33" fmla="*/ 147490 w 281319"/>
              <a:gd name="connsiteY33" fmla="*/ 27057 h 633464"/>
              <a:gd name="connsiteX34" fmla="*/ 149745 w 281319"/>
              <a:gd name="connsiteY34" fmla="*/ 25863 h 633464"/>
              <a:gd name="connsiteX35" fmla="*/ 150806 w 281319"/>
              <a:gd name="connsiteY35" fmla="*/ 28119 h 633464"/>
              <a:gd name="connsiteX36" fmla="*/ 153061 w 281319"/>
              <a:gd name="connsiteY36" fmla="*/ 27057 h 633464"/>
              <a:gd name="connsiteX37" fmla="*/ 154255 w 281319"/>
              <a:gd name="connsiteY37" fmla="*/ 31434 h 633464"/>
              <a:gd name="connsiteX38" fmla="*/ 155316 w 281319"/>
              <a:gd name="connsiteY38" fmla="*/ 30373 h 633464"/>
              <a:gd name="connsiteX39" fmla="*/ 156510 w 281319"/>
              <a:gd name="connsiteY39" fmla="*/ 32628 h 633464"/>
              <a:gd name="connsiteX40" fmla="*/ 155316 w 281319"/>
              <a:gd name="connsiteY40" fmla="*/ 33689 h 633464"/>
              <a:gd name="connsiteX41" fmla="*/ 164335 w 281319"/>
              <a:gd name="connsiteY41" fmla="*/ 60746 h 633464"/>
              <a:gd name="connsiteX42" fmla="*/ 176670 w 281319"/>
              <a:gd name="connsiteY42" fmla="*/ 64062 h 633464"/>
              <a:gd name="connsiteX43" fmla="*/ 180119 w 281319"/>
              <a:gd name="connsiteY43" fmla="*/ 63002 h 633464"/>
              <a:gd name="connsiteX44" fmla="*/ 182373 w 281319"/>
              <a:gd name="connsiteY44" fmla="*/ 64062 h 633464"/>
              <a:gd name="connsiteX45" fmla="*/ 183434 w 281319"/>
              <a:gd name="connsiteY45" fmla="*/ 63002 h 633464"/>
              <a:gd name="connsiteX46" fmla="*/ 185689 w 281319"/>
              <a:gd name="connsiteY46" fmla="*/ 64062 h 633464"/>
              <a:gd name="connsiteX47" fmla="*/ 187944 w 281319"/>
              <a:gd name="connsiteY47" fmla="*/ 61808 h 633464"/>
              <a:gd name="connsiteX48" fmla="*/ 191260 w 281319"/>
              <a:gd name="connsiteY48" fmla="*/ 61808 h 633464"/>
              <a:gd name="connsiteX49" fmla="*/ 191260 w 281319"/>
              <a:gd name="connsiteY49" fmla="*/ 59553 h 633464"/>
              <a:gd name="connsiteX50" fmla="*/ 204789 w 281319"/>
              <a:gd name="connsiteY50" fmla="*/ 65256 h 633464"/>
              <a:gd name="connsiteX51" fmla="*/ 204789 w 281319"/>
              <a:gd name="connsiteY51" fmla="*/ 66318 h 633464"/>
              <a:gd name="connsiteX52" fmla="*/ 212747 w 281319"/>
              <a:gd name="connsiteY52" fmla="*/ 69765 h 633464"/>
              <a:gd name="connsiteX53" fmla="*/ 212747 w 281319"/>
              <a:gd name="connsiteY53" fmla="*/ 70827 h 633464"/>
              <a:gd name="connsiteX54" fmla="*/ 217256 w 281319"/>
              <a:gd name="connsiteY54" fmla="*/ 72021 h 633464"/>
              <a:gd name="connsiteX55" fmla="*/ 224021 w 281319"/>
              <a:gd name="connsiteY55" fmla="*/ 74275 h 633464"/>
              <a:gd name="connsiteX56" fmla="*/ 246436 w 281319"/>
              <a:gd name="connsiteY56" fmla="*/ 84356 h 633464"/>
              <a:gd name="connsiteX57" fmla="*/ 254394 w 281319"/>
              <a:gd name="connsiteY57" fmla="*/ 95629 h 633464"/>
              <a:gd name="connsiteX58" fmla="*/ 243120 w 281319"/>
              <a:gd name="connsiteY58" fmla="*/ 135022 h 633464"/>
              <a:gd name="connsiteX59" fmla="*/ 226276 w 281319"/>
              <a:gd name="connsiteY59" fmla="*/ 151867 h 633464"/>
              <a:gd name="connsiteX60" fmla="*/ 228398 w 281319"/>
              <a:gd name="connsiteY60" fmla="*/ 153061 h 633464"/>
              <a:gd name="connsiteX61" fmla="*/ 229591 w 281319"/>
              <a:gd name="connsiteY61" fmla="*/ 151867 h 633464"/>
              <a:gd name="connsiteX62" fmla="*/ 232907 w 281319"/>
              <a:gd name="connsiteY62" fmla="*/ 156377 h 633464"/>
              <a:gd name="connsiteX63" fmla="*/ 235162 w 281319"/>
              <a:gd name="connsiteY63" fmla="*/ 160886 h 633464"/>
              <a:gd name="connsiteX64" fmla="*/ 234101 w 281319"/>
              <a:gd name="connsiteY64" fmla="*/ 166457 h 633464"/>
              <a:gd name="connsiteX65" fmla="*/ 232907 w 281319"/>
              <a:gd name="connsiteY65" fmla="*/ 167650 h 633464"/>
              <a:gd name="connsiteX66" fmla="*/ 238611 w 281319"/>
              <a:gd name="connsiteY66" fmla="*/ 174415 h 633464"/>
              <a:gd name="connsiteX67" fmla="*/ 275749 w 281319"/>
              <a:gd name="connsiteY67" fmla="*/ 218317 h 633464"/>
              <a:gd name="connsiteX68" fmla="*/ 278003 w 281319"/>
              <a:gd name="connsiteY68" fmla="*/ 262219 h 633464"/>
              <a:gd name="connsiteX69" fmla="*/ 266729 w 281319"/>
              <a:gd name="connsiteY69" fmla="*/ 279064 h 633464"/>
              <a:gd name="connsiteX70" fmla="*/ 281319 w 281319"/>
              <a:gd name="connsiteY70" fmla="*/ 300418 h 633464"/>
              <a:gd name="connsiteX71" fmla="*/ 280258 w 281319"/>
              <a:gd name="connsiteY71" fmla="*/ 301479 h 633464"/>
              <a:gd name="connsiteX72" fmla="*/ 259965 w 281319"/>
              <a:gd name="connsiteY72" fmla="*/ 316202 h 633464"/>
              <a:gd name="connsiteX73" fmla="*/ 267790 w 281319"/>
              <a:gd name="connsiteY73" fmla="*/ 400558 h 633464"/>
              <a:gd name="connsiteX74" fmla="*/ 276810 w 281319"/>
              <a:gd name="connsiteY74" fmla="*/ 502952 h 633464"/>
              <a:gd name="connsiteX75" fmla="*/ 259965 w 281319"/>
              <a:gd name="connsiteY75" fmla="*/ 530010 h 633464"/>
              <a:gd name="connsiteX76" fmla="*/ 280258 w 281319"/>
              <a:gd name="connsiteY76" fmla="*/ 561444 h 633464"/>
              <a:gd name="connsiteX77" fmla="*/ 273494 w 281319"/>
              <a:gd name="connsiteY77" fmla="*/ 562638 h 633464"/>
              <a:gd name="connsiteX78" fmla="*/ 263413 w 281319"/>
              <a:gd name="connsiteY78" fmla="*/ 564893 h 633464"/>
              <a:gd name="connsiteX79" fmla="*/ 261159 w 281319"/>
              <a:gd name="connsiteY79" fmla="*/ 567147 h 633464"/>
              <a:gd name="connsiteX80" fmla="*/ 259965 w 281319"/>
              <a:gd name="connsiteY80" fmla="*/ 565954 h 633464"/>
              <a:gd name="connsiteX81" fmla="*/ 255455 w 281319"/>
              <a:gd name="connsiteY81" fmla="*/ 569403 h 633464"/>
              <a:gd name="connsiteX82" fmla="*/ 255455 w 281319"/>
              <a:gd name="connsiteY82" fmla="*/ 570463 h 633464"/>
              <a:gd name="connsiteX83" fmla="*/ 226276 w 281319"/>
              <a:gd name="connsiteY83" fmla="*/ 594073 h 633464"/>
              <a:gd name="connsiteX84" fmla="*/ 240865 w 281319"/>
              <a:gd name="connsiteY84" fmla="*/ 605346 h 633464"/>
              <a:gd name="connsiteX85" fmla="*/ 244181 w 281319"/>
              <a:gd name="connsiteY85" fmla="*/ 603092 h 633464"/>
              <a:gd name="connsiteX86" fmla="*/ 245375 w 281319"/>
              <a:gd name="connsiteY86" fmla="*/ 604286 h 633464"/>
              <a:gd name="connsiteX87" fmla="*/ 241927 w 281319"/>
              <a:gd name="connsiteY87" fmla="*/ 609856 h 633464"/>
              <a:gd name="connsiteX88" fmla="*/ 225082 w 281319"/>
              <a:gd name="connsiteY88" fmla="*/ 599776 h 633464"/>
              <a:gd name="connsiteX89" fmla="*/ 210492 w 281319"/>
              <a:gd name="connsiteY89" fmla="*/ 627894 h 633464"/>
              <a:gd name="connsiteX90" fmla="*/ 208237 w 281319"/>
              <a:gd name="connsiteY90" fmla="*/ 628956 h 633464"/>
              <a:gd name="connsiteX91" fmla="*/ 208237 w 281319"/>
              <a:gd name="connsiteY91" fmla="*/ 630149 h 633464"/>
              <a:gd name="connsiteX92" fmla="*/ 202534 w 281319"/>
              <a:gd name="connsiteY92" fmla="*/ 633465 h 633464"/>
              <a:gd name="connsiteX93" fmla="*/ 184628 w 281319"/>
              <a:gd name="connsiteY93" fmla="*/ 587308 h 633464"/>
              <a:gd name="connsiteX94" fmla="*/ 103588 w 281319"/>
              <a:gd name="connsiteY94" fmla="*/ 585053 h 633464"/>
              <a:gd name="connsiteX95" fmla="*/ 101333 w 281319"/>
              <a:gd name="connsiteY95" fmla="*/ 590757 h 633464"/>
              <a:gd name="connsiteX96" fmla="*/ 95630 w 281319"/>
              <a:gd name="connsiteY96" fmla="*/ 587308 h 633464"/>
              <a:gd name="connsiteX97" fmla="*/ 93508 w 281319"/>
              <a:gd name="connsiteY97" fmla="*/ 589563 h 633464"/>
              <a:gd name="connsiteX98" fmla="*/ 85550 w 281319"/>
              <a:gd name="connsiteY98" fmla="*/ 583992 h 633464"/>
              <a:gd name="connsiteX99" fmla="*/ 94569 w 281319"/>
              <a:gd name="connsiteY99" fmla="*/ 568209 h 633464"/>
              <a:gd name="connsiteX100" fmla="*/ 78785 w 281319"/>
              <a:gd name="connsiteY100" fmla="*/ 544600 h 633464"/>
              <a:gd name="connsiteX101" fmla="*/ 61941 w 281319"/>
              <a:gd name="connsiteY101" fmla="*/ 517542 h 633464"/>
              <a:gd name="connsiteX102" fmla="*/ 69766 w 281319"/>
              <a:gd name="connsiteY102" fmla="*/ 473640 h 633464"/>
              <a:gd name="connsiteX103" fmla="*/ 52921 w 281319"/>
              <a:gd name="connsiteY103" fmla="*/ 473640 h 633464"/>
              <a:gd name="connsiteX104" fmla="*/ 38332 w 281319"/>
              <a:gd name="connsiteY104" fmla="*/ 459050 h 633464"/>
              <a:gd name="connsiteX105" fmla="*/ 28119 w 281319"/>
              <a:gd name="connsiteY105" fmla="*/ 464753 h 633464"/>
              <a:gd name="connsiteX106" fmla="*/ 24803 w 281319"/>
              <a:gd name="connsiteY106" fmla="*/ 462499 h 633464"/>
              <a:gd name="connsiteX107" fmla="*/ 21487 w 281319"/>
              <a:gd name="connsiteY107" fmla="*/ 464753 h 633464"/>
              <a:gd name="connsiteX108" fmla="*/ 19099 w 281319"/>
              <a:gd name="connsiteY108" fmla="*/ 462499 h 633464"/>
              <a:gd name="connsiteX109" fmla="*/ 16977 w 281319"/>
              <a:gd name="connsiteY109" fmla="*/ 455734 h 633464"/>
              <a:gd name="connsiteX110" fmla="*/ 16977 w 281319"/>
              <a:gd name="connsiteY110" fmla="*/ 451224 h 633464"/>
              <a:gd name="connsiteX111" fmla="*/ 18038 w 281319"/>
              <a:gd name="connsiteY111" fmla="*/ 450031 h 633464"/>
              <a:gd name="connsiteX112" fmla="*/ 15784 w 281319"/>
              <a:gd name="connsiteY112" fmla="*/ 447776 h 633464"/>
              <a:gd name="connsiteX113" fmla="*/ 13529 w 281319"/>
              <a:gd name="connsiteY113" fmla="*/ 447776 h 633464"/>
              <a:gd name="connsiteX114" fmla="*/ 12468 w 281319"/>
              <a:gd name="connsiteY114" fmla="*/ 442205 h 633464"/>
              <a:gd name="connsiteX115" fmla="*/ 0 w 281319"/>
              <a:gd name="connsiteY115" fmla="*/ 421912 h 633464"/>
              <a:gd name="connsiteX116" fmla="*/ 22548 w 281319"/>
              <a:gd name="connsiteY116" fmla="*/ 416341 h 633464"/>
              <a:gd name="connsiteX117" fmla="*/ 29312 w 281319"/>
              <a:gd name="connsiteY117" fmla="*/ 416341 h 633464"/>
              <a:gd name="connsiteX118" fmla="*/ 30374 w 281319"/>
              <a:gd name="connsiteY118" fmla="*/ 418597 h 633464"/>
              <a:gd name="connsiteX119" fmla="*/ 33822 w 281319"/>
              <a:gd name="connsiteY119" fmla="*/ 416341 h 633464"/>
              <a:gd name="connsiteX120" fmla="*/ 52921 w 281319"/>
              <a:gd name="connsiteY120" fmla="*/ 418597 h 633464"/>
              <a:gd name="connsiteX121" fmla="*/ 60747 w 281319"/>
              <a:gd name="connsiteY121" fmla="*/ 415148 h 633464"/>
              <a:gd name="connsiteX122" fmla="*/ 64195 w 281319"/>
              <a:gd name="connsiteY122" fmla="*/ 415148 h 633464"/>
              <a:gd name="connsiteX123" fmla="*/ 70960 w 281319"/>
              <a:gd name="connsiteY123" fmla="*/ 408516 h 633464"/>
              <a:gd name="connsiteX124" fmla="*/ 77724 w 281319"/>
              <a:gd name="connsiteY124" fmla="*/ 418597 h 633464"/>
              <a:gd name="connsiteX125" fmla="*/ 85550 w 281319"/>
              <a:gd name="connsiteY125" fmla="*/ 415148 h 633464"/>
              <a:gd name="connsiteX126" fmla="*/ 88998 w 281319"/>
              <a:gd name="connsiteY126" fmla="*/ 417402 h 633464"/>
              <a:gd name="connsiteX127" fmla="*/ 95630 w 281319"/>
              <a:gd name="connsiteY127" fmla="*/ 416341 h 633464"/>
              <a:gd name="connsiteX128" fmla="*/ 96824 w 281319"/>
              <a:gd name="connsiteY128" fmla="*/ 406261 h 633464"/>
              <a:gd name="connsiteX129" fmla="*/ 103588 w 281319"/>
              <a:gd name="connsiteY129" fmla="*/ 399497 h 633464"/>
              <a:gd name="connsiteX130" fmla="*/ 111414 w 281319"/>
              <a:gd name="connsiteY130" fmla="*/ 398303 h 633464"/>
              <a:gd name="connsiteX131" fmla="*/ 119239 w 281319"/>
              <a:gd name="connsiteY131" fmla="*/ 401752 h 633464"/>
              <a:gd name="connsiteX132" fmla="*/ 123749 w 281319"/>
              <a:gd name="connsiteY132" fmla="*/ 402813 h 633464"/>
              <a:gd name="connsiteX133" fmla="*/ 159825 w 281319"/>
              <a:gd name="connsiteY133" fmla="*/ 387029 h 633464"/>
              <a:gd name="connsiteX134" fmla="*/ 148551 w 281319"/>
              <a:gd name="connsiteY134" fmla="*/ 331985 h 633464"/>
              <a:gd name="connsiteX135" fmla="*/ 135023 w 281319"/>
              <a:gd name="connsiteY135" fmla="*/ 318456 h 633464"/>
              <a:gd name="connsiteX136" fmla="*/ 109159 w 281319"/>
              <a:gd name="connsiteY136" fmla="*/ 321772 h 633464"/>
              <a:gd name="connsiteX137" fmla="*/ 52921 w 281319"/>
              <a:gd name="connsiteY137" fmla="*/ 274554 h 633464"/>
              <a:gd name="connsiteX138" fmla="*/ 46157 w 281319"/>
              <a:gd name="connsiteY138" fmla="*/ 252007 h 633464"/>
              <a:gd name="connsiteX139" fmla="*/ 30374 w 281319"/>
              <a:gd name="connsiteY139" fmla="*/ 229591 h 633464"/>
              <a:gd name="connsiteX140" fmla="*/ 52921 w 281319"/>
              <a:gd name="connsiteY140" fmla="*/ 205849 h 633464"/>
              <a:gd name="connsiteX141" fmla="*/ 63002 w 281319"/>
              <a:gd name="connsiteY141" fmla="*/ 204788 h 633464"/>
              <a:gd name="connsiteX142" fmla="*/ 61941 w 281319"/>
              <a:gd name="connsiteY142" fmla="*/ 202533 h 633464"/>
              <a:gd name="connsiteX143" fmla="*/ 63002 w 281319"/>
              <a:gd name="connsiteY143" fmla="*/ 202533 h 633464"/>
              <a:gd name="connsiteX144" fmla="*/ 64195 w 281319"/>
              <a:gd name="connsiteY144" fmla="*/ 204788 h 633464"/>
              <a:gd name="connsiteX145" fmla="*/ 70960 w 281319"/>
              <a:gd name="connsiteY145" fmla="*/ 204788 h 633464"/>
              <a:gd name="connsiteX146" fmla="*/ 87805 w 281319"/>
              <a:gd name="connsiteY146" fmla="*/ 195769 h 633464"/>
              <a:gd name="connsiteX147" fmla="*/ 87805 w 281319"/>
              <a:gd name="connsiteY147" fmla="*/ 168712 h 633464"/>
              <a:gd name="connsiteX148" fmla="*/ 60747 w 281319"/>
              <a:gd name="connsiteY148" fmla="*/ 122555 h 633464"/>
              <a:gd name="connsiteX149" fmla="*/ 52921 w 281319"/>
              <a:gd name="connsiteY149" fmla="*/ 106904 h 633464"/>
              <a:gd name="connsiteX150" fmla="*/ 51860 w 281319"/>
              <a:gd name="connsiteY150" fmla="*/ 105710 h 633464"/>
              <a:gd name="connsiteX151" fmla="*/ 50667 w 281319"/>
              <a:gd name="connsiteY151" fmla="*/ 103455 h 633464"/>
              <a:gd name="connsiteX152" fmla="*/ 49606 w 281319"/>
              <a:gd name="connsiteY152" fmla="*/ 102394 h 633464"/>
              <a:gd name="connsiteX153" fmla="*/ 48412 w 281319"/>
              <a:gd name="connsiteY153" fmla="*/ 100139 h 633464"/>
              <a:gd name="connsiteX154" fmla="*/ 49606 w 281319"/>
              <a:gd name="connsiteY154" fmla="*/ 98945 h 633464"/>
              <a:gd name="connsiteX155" fmla="*/ 51860 w 281319"/>
              <a:gd name="connsiteY155" fmla="*/ 97884 h 633464"/>
              <a:gd name="connsiteX156" fmla="*/ 50667 w 281319"/>
              <a:gd name="connsiteY156" fmla="*/ 96691 h 633464"/>
              <a:gd name="connsiteX157" fmla="*/ 58492 w 281319"/>
              <a:gd name="connsiteY157" fmla="*/ 63002 h 633464"/>
              <a:gd name="connsiteX158" fmla="*/ 75469 w 281319"/>
              <a:gd name="connsiteY158" fmla="*/ 37138 h 633464"/>
              <a:gd name="connsiteX159" fmla="*/ 69766 w 281319"/>
              <a:gd name="connsiteY159" fmla="*/ 31434 h 633464"/>
              <a:gd name="connsiteX160" fmla="*/ 54115 w 281319"/>
              <a:gd name="connsiteY160" fmla="*/ 16844 h 63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281319" h="633464">
                <a:moveTo>
                  <a:pt x="54115" y="16844"/>
                </a:moveTo>
                <a:lnTo>
                  <a:pt x="64195" y="0"/>
                </a:lnTo>
                <a:lnTo>
                  <a:pt x="74276" y="5570"/>
                </a:lnTo>
                <a:lnTo>
                  <a:pt x="88998" y="13528"/>
                </a:lnTo>
                <a:lnTo>
                  <a:pt x="96824" y="15783"/>
                </a:lnTo>
                <a:lnTo>
                  <a:pt x="99078" y="14590"/>
                </a:lnTo>
                <a:lnTo>
                  <a:pt x="101333" y="27057"/>
                </a:lnTo>
                <a:lnTo>
                  <a:pt x="104649" y="25863"/>
                </a:lnTo>
                <a:lnTo>
                  <a:pt x="104649" y="24803"/>
                </a:lnTo>
                <a:lnTo>
                  <a:pt x="106904" y="23609"/>
                </a:lnTo>
                <a:lnTo>
                  <a:pt x="109159" y="23609"/>
                </a:lnTo>
                <a:lnTo>
                  <a:pt x="109159" y="19099"/>
                </a:lnTo>
                <a:lnTo>
                  <a:pt x="113668" y="21354"/>
                </a:lnTo>
                <a:lnTo>
                  <a:pt x="114862" y="27057"/>
                </a:lnTo>
                <a:lnTo>
                  <a:pt x="119239" y="27057"/>
                </a:lnTo>
                <a:lnTo>
                  <a:pt x="120433" y="24803"/>
                </a:lnTo>
                <a:lnTo>
                  <a:pt x="124942" y="25863"/>
                </a:lnTo>
                <a:lnTo>
                  <a:pt x="124942" y="28119"/>
                </a:lnTo>
                <a:lnTo>
                  <a:pt x="128258" y="29312"/>
                </a:lnTo>
                <a:lnTo>
                  <a:pt x="128258" y="27057"/>
                </a:lnTo>
                <a:lnTo>
                  <a:pt x="129452" y="27057"/>
                </a:lnTo>
                <a:lnTo>
                  <a:pt x="130513" y="28119"/>
                </a:lnTo>
                <a:lnTo>
                  <a:pt x="132768" y="27057"/>
                </a:lnTo>
                <a:lnTo>
                  <a:pt x="132768" y="28119"/>
                </a:lnTo>
                <a:lnTo>
                  <a:pt x="135023" y="28119"/>
                </a:lnTo>
                <a:lnTo>
                  <a:pt x="133962" y="24803"/>
                </a:lnTo>
                <a:lnTo>
                  <a:pt x="136216" y="24803"/>
                </a:lnTo>
                <a:lnTo>
                  <a:pt x="137277" y="28119"/>
                </a:lnTo>
                <a:lnTo>
                  <a:pt x="140726" y="27057"/>
                </a:lnTo>
                <a:lnTo>
                  <a:pt x="140726" y="29312"/>
                </a:lnTo>
                <a:lnTo>
                  <a:pt x="144042" y="28119"/>
                </a:lnTo>
                <a:lnTo>
                  <a:pt x="145235" y="29312"/>
                </a:lnTo>
                <a:lnTo>
                  <a:pt x="148551" y="28119"/>
                </a:lnTo>
                <a:lnTo>
                  <a:pt x="147490" y="27057"/>
                </a:lnTo>
                <a:lnTo>
                  <a:pt x="149745" y="25863"/>
                </a:lnTo>
                <a:lnTo>
                  <a:pt x="150806" y="28119"/>
                </a:lnTo>
                <a:lnTo>
                  <a:pt x="153061" y="27057"/>
                </a:lnTo>
                <a:lnTo>
                  <a:pt x="154255" y="31434"/>
                </a:lnTo>
                <a:lnTo>
                  <a:pt x="155316" y="30373"/>
                </a:lnTo>
                <a:lnTo>
                  <a:pt x="156510" y="32628"/>
                </a:lnTo>
                <a:lnTo>
                  <a:pt x="155316" y="33689"/>
                </a:lnTo>
                <a:lnTo>
                  <a:pt x="164335" y="60746"/>
                </a:lnTo>
                <a:lnTo>
                  <a:pt x="176670" y="64062"/>
                </a:lnTo>
                <a:lnTo>
                  <a:pt x="180119" y="63002"/>
                </a:lnTo>
                <a:lnTo>
                  <a:pt x="182373" y="64062"/>
                </a:lnTo>
                <a:lnTo>
                  <a:pt x="183434" y="63002"/>
                </a:lnTo>
                <a:lnTo>
                  <a:pt x="185689" y="64062"/>
                </a:lnTo>
                <a:lnTo>
                  <a:pt x="187944" y="61808"/>
                </a:lnTo>
                <a:lnTo>
                  <a:pt x="191260" y="61808"/>
                </a:lnTo>
                <a:lnTo>
                  <a:pt x="191260" y="59553"/>
                </a:lnTo>
                <a:lnTo>
                  <a:pt x="204789" y="65256"/>
                </a:lnTo>
                <a:lnTo>
                  <a:pt x="204789" y="66318"/>
                </a:lnTo>
                <a:lnTo>
                  <a:pt x="212747" y="69765"/>
                </a:lnTo>
                <a:lnTo>
                  <a:pt x="212747" y="70827"/>
                </a:lnTo>
                <a:lnTo>
                  <a:pt x="217256" y="72021"/>
                </a:lnTo>
                <a:lnTo>
                  <a:pt x="224021" y="74275"/>
                </a:lnTo>
                <a:lnTo>
                  <a:pt x="246436" y="84356"/>
                </a:lnTo>
                <a:lnTo>
                  <a:pt x="254394" y="95629"/>
                </a:lnTo>
                <a:lnTo>
                  <a:pt x="243120" y="135022"/>
                </a:lnTo>
                <a:lnTo>
                  <a:pt x="226276" y="151867"/>
                </a:lnTo>
                <a:lnTo>
                  <a:pt x="228398" y="153061"/>
                </a:lnTo>
                <a:lnTo>
                  <a:pt x="229591" y="151867"/>
                </a:lnTo>
                <a:lnTo>
                  <a:pt x="232907" y="156377"/>
                </a:lnTo>
                <a:lnTo>
                  <a:pt x="235162" y="160886"/>
                </a:lnTo>
                <a:lnTo>
                  <a:pt x="234101" y="166457"/>
                </a:lnTo>
                <a:lnTo>
                  <a:pt x="232907" y="167650"/>
                </a:lnTo>
                <a:lnTo>
                  <a:pt x="238611" y="174415"/>
                </a:lnTo>
                <a:lnTo>
                  <a:pt x="275749" y="218317"/>
                </a:lnTo>
                <a:lnTo>
                  <a:pt x="278003" y="262219"/>
                </a:lnTo>
                <a:lnTo>
                  <a:pt x="266729" y="279064"/>
                </a:lnTo>
                <a:lnTo>
                  <a:pt x="281319" y="300418"/>
                </a:lnTo>
                <a:lnTo>
                  <a:pt x="280258" y="301479"/>
                </a:lnTo>
                <a:lnTo>
                  <a:pt x="259965" y="316202"/>
                </a:lnTo>
                <a:lnTo>
                  <a:pt x="267790" y="400558"/>
                </a:lnTo>
                <a:lnTo>
                  <a:pt x="276810" y="502952"/>
                </a:lnTo>
                <a:lnTo>
                  <a:pt x="259965" y="530010"/>
                </a:lnTo>
                <a:lnTo>
                  <a:pt x="280258" y="561444"/>
                </a:lnTo>
                <a:lnTo>
                  <a:pt x="273494" y="562638"/>
                </a:lnTo>
                <a:lnTo>
                  <a:pt x="263413" y="564893"/>
                </a:lnTo>
                <a:lnTo>
                  <a:pt x="261159" y="567147"/>
                </a:lnTo>
                <a:lnTo>
                  <a:pt x="259965" y="565954"/>
                </a:lnTo>
                <a:lnTo>
                  <a:pt x="255455" y="569403"/>
                </a:lnTo>
                <a:lnTo>
                  <a:pt x="255455" y="570463"/>
                </a:lnTo>
                <a:lnTo>
                  <a:pt x="226276" y="594073"/>
                </a:lnTo>
                <a:lnTo>
                  <a:pt x="240865" y="605346"/>
                </a:lnTo>
                <a:lnTo>
                  <a:pt x="244181" y="603092"/>
                </a:lnTo>
                <a:lnTo>
                  <a:pt x="245375" y="604286"/>
                </a:lnTo>
                <a:lnTo>
                  <a:pt x="241927" y="609856"/>
                </a:lnTo>
                <a:lnTo>
                  <a:pt x="225082" y="599776"/>
                </a:lnTo>
                <a:lnTo>
                  <a:pt x="210492" y="627894"/>
                </a:lnTo>
                <a:lnTo>
                  <a:pt x="208237" y="628956"/>
                </a:lnTo>
                <a:lnTo>
                  <a:pt x="208237" y="630149"/>
                </a:lnTo>
                <a:lnTo>
                  <a:pt x="202534" y="633465"/>
                </a:lnTo>
                <a:lnTo>
                  <a:pt x="184628" y="587308"/>
                </a:lnTo>
                <a:lnTo>
                  <a:pt x="103588" y="585053"/>
                </a:lnTo>
                <a:lnTo>
                  <a:pt x="101333" y="590757"/>
                </a:lnTo>
                <a:lnTo>
                  <a:pt x="95630" y="587308"/>
                </a:lnTo>
                <a:lnTo>
                  <a:pt x="93508" y="589563"/>
                </a:lnTo>
                <a:lnTo>
                  <a:pt x="85550" y="583992"/>
                </a:lnTo>
                <a:lnTo>
                  <a:pt x="94569" y="568209"/>
                </a:lnTo>
                <a:lnTo>
                  <a:pt x="78785" y="544600"/>
                </a:lnTo>
                <a:lnTo>
                  <a:pt x="61941" y="517542"/>
                </a:lnTo>
                <a:lnTo>
                  <a:pt x="69766" y="473640"/>
                </a:lnTo>
                <a:lnTo>
                  <a:pt x="52921" y="473640"/>
                </a:lnTo>
                <a:lnTo>
                  <a:pt x="38332" y="459050"/>
                </a:lnTo>
                <a:lnTo>
                  <a:pt x="28119" y="464753"/>
                </a:lnTo>
                <a:lnTo>
                  <a:pt x="24803" y="462499"/>
                </a:lnTo>
                <a:lnTo>
                  <a:pt x="21487" y="464753"/>
                </a:lnTo>
                <a:lnTo>
                  <a:pt x="19099" y="462499"/>
                </a:lnTo>
                <a:lnTo>
                  <a:pt x="16977" y="455734"/>
                </a:lnTo>
                <a:lnTo>
                  <a:pt x="16977" y="451224"/>
                </a:lnTo>
                <a:lnTo>
                  <a:pt x="18038" y="450031"/>
                </a:lnTo>
                <a:lnTo>
                  <a:pt x="15784" y="447776"/>
                </a:lnTo>
                <a:lnTo>
                  <a:pt x="13529" y="447776"/>
                </a:lnTo>
                <a:lnTo>
                  <a:pt x="12468" y="442205"/>
                </a:lnTo>
                <a:lnTo>
                  <a:pt x="0" y="421912"/>
                </a:lnTo>
                <a:lnTo>
                  <a:pt x="22548" y="416341"/>
                </a:lnTo>
                <a:lnTo>
                  <a:pt x="29312" y="416341"/>
                </a:lnTo>
                <a:lnTo>
                  <a:pt x="30374" y="418597"/>
                </a:lnTo>
                <a:lnTo>
                  <a:pt x="33822" y="416341"/>
                </a:lnTo>
                <a:lnTo>
                  <a:pt x="52921" y="418597"/>
                </a:lnTo>
                <a:lnTo>
                  <a:pt x="60747" y="415148"/>
                </a:lnTo>
                <a:lnTo>
                  <a:pt x="64195" y="415148"/>
                </a:lnTo>
                <a:lnTo>
                  <a:pt x="70960" y="408516"/>
                </a:lnTo>
                <a:lnTo>
                  <a:pt x="77724" y="418597"/>
                </a:lnTo>
                <a:lnTo>
                  <a:pt x="85550" y="415148"/>
                </a:lnTo>
                <a:lnTo>
                  <a:pt x="88998" y="417402"/>
                </a:lnTo>
                <a:lnTo>
                  <a:pt x="95630" y="416341"/>
                </a:lnTo>
                <a:lnTo>
                  <a:pt x="96824" y="406261"/>
                </a:lnTo>
                <a:lnTo>
                  <a:pt x="103588" y="399497"/>
                </a:lnTo>
                <a:lnTo>
                  <a:pt x="111414" y="398303"/>
                </a:lnTo>
                <a:lnTo>
                  <a:pt x="119239" y="401752"/>
                </a:lnTo>
                <a:lnTo>
                  <a:pt x="123749" y="402813"/>
                </a:lnTo>
                <a:lnTo>
                  <a:pt x="159825" y="387029"/>
                </a:lnTo>
                <a:lnTo>
                  <a:pt x="148551" y="331985"/>
                </a:lnTo>
                <a:lnTo>
                  <a:pt x="135023" y="318456"/>
                </a:lnTo>
                <a:lnTo>
                  <a:pt x="109159" y="321772"/>
                </a:lnTo>
                <a:lnTo>
                  <a:pt x="52921" y="274554"/>
                </a:lnTo>
                <a:lnTo>
                  <a:pt x="46157" y="252007"/>
                </a:lnTo>
                <a:lnTo>
                  <a:pt x="30374" y="229591"/>
                </a:lnTo>
                <a:lnTo>
                  <a:pt x="52921" y="205849"/>
                </a:lnTo>
                <a:lnTo>
                  <a:pt x="63002" y="204788"/>
                </a:lnTo>
                <a:lnTo>
                  <a:pt x="61941" y="202533"/>
                </a:lnTo>
                <a:lnTo>
                  <a:pt x="63002" y="202533"/>
                </a:lnTo>
                <a:lnTo>
                  <a:pt x="64195" y="204788"/>
                </a:lnTo>
                <a:lnTo>
                  <a:pt x="70960" y="204788"/>
                </a:lnTo>
                <a:lnTo>
                  <a:pt x="87805" y="195769"/>
                </a:lnTo>
                <a:lnTo>
                  <a:pt x="87805" y="168712"/>
                </a:lnTo>
                <a:lnTo>
                  <a:pt x="60747" y="122555"/>
                </a:lnTo>
                <a:lnTo>
                  <a:pt x="52921" y="106904"/>
                </a:lnTo>
                <a:lnTo>
                  <a:pt x="51860" y="105710"/>
                </a:lnTo>
                <a:lnTo>
                  <a:pt x="50667" y="103455"/>
                </a:lnTo>
                <a:lnTo>
                  <a:pt x="49606" y="102394"/>
                </a:lnTo>
                <a:lnTo>
                  <a:pt x="48412" y="100139"/>
                </a:lnTo>
                <a:lnTo>
                  <a:pt x="49606" y="98945"/>
                </a:lnTo>
                <a:lnTo>
                  <a:pt x="51860" y="97884"/>
                </a:lnTo>
                <a:lnTo>
                  <a:pt x="50667" y="96691"/>
                </a:lnTo>
                <a:lnTo>
                  <a:pt x="58492" y="63002"/>
                </a:lnTo>
                <a:lnTo>
                  <a:pt x="75469" y="37138"/>
                </a:lnTo>
                <a:lnTo>
                  <a:pt x="69766" y="31434"/>
                </a:lnTo>
                <a:lnTo>
                  <a:pt x="54115" y="16844"/>
                </a:lnTo>
              </a:path>
            </a:pathLst>
          </a:custGeom>
          <a:solidFill>
            <a:schemeClr val="bg1">
              <a:lumMod val="85000"/>
            </a:schemeClr>
          </a:solidFill>
          <a:ln w="13251" cap="flat">
            <a:noFill/>
            <a:prstDash val="solid"/>
            <a:miter/>
          </a:ln>
        </p:spPr>
        <p:txBody>
          <a:bodyPr rtlCol="0" anchor="ctr"/>
          <a:lstStyle/>
          <a:p>
            <a:endParaRPr lang="en-FI" sz="816"/>
          </a:p>
        </p:txBody>
      </p:sp>
      <p:sp>
        <p:nvSpPr>
          <p:cNvPr id="1208" name="Freeform: Shape 1207">
            <a:extLst>
              <a:ext uri="{FF2B5EF4-FFF2-40B4-BE49-F238E27FC236}">
                <a16:creationId xmlns:a16="http://schemas.microsoft.com/office/drawing/2014/main" id="{F4B82E1B-FBB3-D7F4-6E04-35AD50A3DEBC}"/>
              </a:ext>
            </a:extLst>
          </p:cNvPr>
          <p:cNvSpPr/>
          <p:nvPr/>
        </p:nvSpPr>
        <p:spPr>
          <a:xfrm>
            <a:off x="3088141" y="5669574"/>
            <a:ext cx="140418" cy="82181"/>
          </a:xfrm>
          <a:custGeom>
            <a:avLst/>
            <a:gdLst>
              <a:gd name="connsiteX0" fmla="*/ 59686 w 309570"/>
              <a:gd name="connsiteY0" fmla="*/ 40454 h 181179"/>
              <a:gd name="connsiteX1" fmla="*/ 60747 w 309570"/>
              <a:gd name="connsiteY1" fmla="*/ 40454 h 181179"/>
              <a:gd name="connsiteX2" fmla="*/ 106904 w 309570"/>
              <a:gd name="connsiteY2" fmla="*/ 23609 h 181179"/>
              <a:gd name="connsiteX3" fmla="*/ 148551 w 309570"/>
              <a:gd name="connsiteY3" fmla="*/ 26925 h 181179"/>
              <a:gd name="connsiteX4" fmla="*/ 162080 w 309570"/>
              <a:gd name="connsiteY4" fmla="*/ 20160 h 181179"/>
              <a:gd name="connsiteX5" fmla="*/ 167783 w 309570"/>
              <a:gd name="connsiteY5" fmla="*/ 24670 h 181179"/>
              <a:gd name="connsiteX6" fmla="*/ 169906 w 309570"/>
              <a:gd name="connsiteY6" fmla="*/ 31434 h 181179"/>
              <a:gd name="connsiteX7" fmla="*/ 172160 w 309570"/>
              <a:gd name="connsiteY7" fmla="*/ 32496 h 181179"/>
              <a:gd name="connsiteX8" fmla="*/ 175609 w 309570"/>
              <a:gd name="connsiteY8" fmla="*/ 24670 h 181179"/>
              <a:gd name="connsiteX9" fmla="*/ 201473 w 309570"/>
              <a:gd name="connsiteY9" fmla="*/ 3316 h 181179"/>
              <a:gd name="connsiteX10" fmla="*/ 212747 w 309570"/>
              <a:gd name="connsiteY10" fmla="*/ 2255 h 181179"/>
              <a:gd name="connsiteX11" fmla="*/ 217256 w 309570"/>
              <a:gd name="connsiteY11" fmla="*/ 0 h 181179"/>
              <a:gd name="connsiteX12" fmla="*/ 255455 w 309570"/>
              <a:gd name="connsiteY12" fmla="*/ 3316 h 181179"/>
              <a:gd name="connsiteX13" fmla="*/ 309570 w 309570"/>
              <a:gd name="connsiteY13" fmla="*/ 29180 h 181179"/>
              <a:gd name="connsiteX14" fmla="*/ 271239 w 309570"/>
              <a:gd name="connsiteY14" fmla="*/ 43769 h 181179"/>
              <a:gd name="connsiteX15" fmla="*/ 236356 w 309570"/>
              <a:gd name="connsiteY15" fmla="*/ 100139 h 181179"/>
              <a:gd name="connsiteX16" fmla="*/ 237417 w 309570"/>
              <a:gd name="connsiteY16" fmla="*/ 101201 h 181179"/>
              <a:gd name="connsiteX17" fmla="*/ 236356 w 309570"/>
              <a:gd name="connsiteY17" fmla="*/ 102394 h 181179"/>
              <a:gd name="connsiteX18" fmla="*/ 235295 w 309570"/>
              <a:gd name="connsiteY18" fmla="*/ 101201 h 181179"/>
              <a:gd name="connsiteX19" fmla="*/ 234101 w 309570"/>
              <a:gd name="connsiteY19" fmla="*/ 102394 h 181179"/>
              <a:gd name="connsiteX20" fmla="*/ 235295 w 309570"/>
              <a:gd name="connsiteY20" fmla="*/ 103455 h 181179"/>
              <a:gd name="connsiteX21" fmla="*/ 236356 w 309570"/>
              <a:gd name="connsiteY21" fmla="*/ 113536 h 181179"/>
              <a:gd name="connsiteX22" fmla="*/ 236356 w 309570"/>
              <a:gd name="connsiteY22" fmla="*/ 114729 h 181179"/>
              <a:gd name="connsiteX23" fmla="*/ 238611 w 309570"/>
              <a:gd name="connsiteY23" fmla="*/ 115790 h 181179"/>
              <a:gd name="connsiteX24" fmla="*/ 249885 w 309570"/>
              <a:gd name="connsiteY24" fmla="*/ 119239 h 181179"/>
              <a:gd name="connsiteX25" fmla="*/ 263413 w 309570"/>
              <a:gd name="connsiteY25" fmla="*/ 118045 h 181179"/>
              <a:gd name="connsiteX26" fmla="*/ 264475 w 309570"/>
              <a:gd name="connsiteY26" fmla="*/ 120300 h 181179"/>
              <a:gd name="connsiteX27" fmla="*/ 265668 w 309570"/>
              <a:gd name="connsiteY27" fmla="*/ 121493 h 181179"/>
              <a:gd name="connsiteX28" fmla="*/ 270178 w 309570"/>
              <a:gd name="connsiteY28" fmla="*/ 124809 h 181179"/>
              <a:gd name="connsiteX29" fmla="*/ 267923 w 309570"/>
              <a:gd name="connsiteY29" fmla="*/ 126003 h 181179"/>
              <a:gd name="connsiteX30" fmla="*/ 265668 w 309570"/>
              <a:gd name="connsiteY30" fmla="*/ 126003 h 181179"/>
              <a:gd name="connsiteX31" fmla="*/ 264475 w 309570"/>
              <a:gd name="connsiteY31" fmla="*/ 127064 h 181179"/>
              <a:gd name="connsiteX32" fmla="*/ 265668 w 309570"/>
              <a:gd name="connsiteY32" fmla="*/ 129319 h 181179"/>
              <a:gd name="connsiteX33" fmla="*/ 263413 w 309570"/>
              <a:gd name="connsiteY33" fmla="*/ 131574 h 181179"/>
              <a:gd name="connsiteX34" fmla="*/ 259965 w 309570"/>
              <a:gd name="connsiteY34" fmla="*/ 133828 h 181179"/>
              <a:gd name="connsiteX35" fmla="*/ 258904 w 309570"/>
              <a:gd name="connsiteY35" fmla="*/ 133828 h 181179"/>
              <a:gd name="connsiteX36" fmla="*/ 256649 w 309570"/>
              <a:gd name="connsiteY36" fmla="*/ 132768 h 181179"/>
              <a:gd name="connsiteX37" fmla="*/ 254394 w 309570"/>
              <a:gd name="connsiteY37" fmla="*/ 133828 h 181179"/>
              <a:gd name="connsiteX38" fmla="*/ 253200 w 309570"/>
              <a:gd name="connsiteY38" fmla="*/ 136084 h 181179"/>
              <a:gd name="connsiteX39" fmla="*/ 247630 w 309570"/>
              <a:gd name="connsiteY39" fmla="*/ 131574 h 181179"/>
              <a:gd name="connsiteX40" fmla="*/ 244314 w 309570"/>
              <a:gd name="connsiteY40" fmla="*/ 131574 h 181179"/>
              <a:gd name="connsiteX41" fmla="*/ 243120 w 309570"/>
              <a:gd name="connsiteY41" fmla="*/ 132768 h 181179"/>
              <a:gd name="connsiteX42" fmla="*/ 236356 w 309570"/>
              <a:gd name="connsiteY42" fmla="*/ 134890 h 181179"/>
              <a:gd name="connsiteX43" fmla="*/ 241927 w 309570"/>
              <a:gd name="connsiteY43" fmla="*/ 139400 h 181179"/>
              <a:gd name="connsiteX44" fmla="*/ 222827 w 309570"/>
              <a:gd name="connsiteY44" fmla="*/ 147357 h 181179"/>
              <a:gd name="connsiteX45" fmla="*/ 212747 w 309570"/>
              <a:gd name="connsiteY45" fmla="*/ 147357 h 181179"/>
              <a:gd name="connsiteX46" fmla="*/ 209298 w 309570"/>
              <a:gd name="connsiteY46" fmla="*/ 148419 h 181179"/>
              <a:gd name="connsiteX47" fmla="*/ 200412 w 309570"/>
              <a:gd name="connsiteY47" fmla="*/ 148419 h 181179"/>
              <a:gd name="connsiteX48" fmla="*/ 198157 w 309570"/>
              <a:gd name="connsiteY48" fmla="*/ 149612 h 181179"/>
              <a:gd name="connsiteX49" fmla="*/ 195902 w 309570"/>
              <a:gd name="connsiteY49" fmla="*/ 149612 h 181179"/>
              <a:gd name="connsiteX50" fmla="*/ 189138 w 309570"/>
              <a:gd name="connsiteY50" fmla="*/ 151867 h 181179"/>
              <a:gd name="connsiteX51" fmla="*/ 193647 w 309570"/>
              <a:gd name="connsiteY51" fmla="*/ 165396 h 181179"/>
              <a:gd name="connsiteX52" fmla="*/ 195902 w 309570"/>
              <a:gd name="connsiteY52" fmla="*/ 170966 h 181179"/>
              <a:gd name="connsiteX53" fmla="*/ 199218 w 309570"/>
              <a:gd name="connsiteY53" fmla="*/ 178925 h 181179"/>
              <a:gd name="connsiteX54" fmla="*/ 196963 w 309570"/>
              <a:gd name="connsiteY54" fmla="*/ 179986 h 181179"/>
              <a:gd name="connsiteX55" fmla="*/ 195902 w 309570"/>
              <a:gd name="connsiteY55" fmla="*/ 177731 h 181179"/>
              <a:gd name="connsiteX56" fmla="*/ 193647 w 309570"/>
              <a:gd name="connsiteY56" fmla="*/ 178925 h 181179"/>
              <a:gd name="connsiteX57" fmla="*/ 194708 w 309570"/>
              <a:gd name="connsiteY57" fmla="*/ 179986 h 181179"/>
              <a:gd name="connsiteX58" fmla="*/ 191392 w 309570"/>
              <a:gd name="connsiteY58" fmla="*/ 181179 h 181179"/>
              <a:gd name="connsiteX59" fmla="*/ 190199 w 309570"/>
              <a:gd name="connsiteY59" fmla="*/ 179986 h 181179"/>
              <a:gd name="connsiteX60" fmla="*/ 186883 w 309570"/>
              <a:gd name="connsiteY60" fmla="*/ 181179 h 181179"/>
              <a:gd name="connsiteX61" fmla="*/ 186883 w 309570"/>
              <a:gd name="connsiteY61" fmla="*/ 178925 h 181179"/>
              <a:gd name="connsiteX62" fmla="*/ 183434 w 309570"/>
              <a:gd name="connsiteY62" fmla="*/ 179986 h 181179"/>
              <a:gd name="connsiteX63" fmla="*/ 182373 w 309570"/>
              <a:gd name="connsiteY63" fmla="*/ 176670 h 181179"/>
              <a:gd name="connsiteX64" fmla="*/ 180119 w 309570"/>
              <a:gd name="connsiteY64" fmla="*/ 176670 h 181179"/>
              <a:gd name="connsiteX65" fmla="*/ 181180 w 309570"/>
              <a:gd name="connsiteY65" fmla="*/ 179986 h 181179"/>
              <a:gd name="connsiteX66" fmla="*/ 178925 w 309570"/>
              <a:gd name="connsiteY66" fmla="*/ 179986 h 181179"/>
              <a:gd name="connsiteX67" fmla="*/ 178925 w 309570"/>
              <a:gd name="connsiteY67" fmla="*/ 178925 h 181179"/>
              <a:gd name="connsiteX68" fmla="*/ 176670 w 309570"/>
              <a:gd name="connsiteY68" fmla="*/ 179986 h 181179"/>
              <a:gd name="connsiteX69" fmla="*/ 175609 w 309570"/>
              <a:gd name="connsiteY69" fmla="*/ 178925 h 181179"/>
              <a:gd name="connsiteX70" fmla="*/ 174415 w 309570"/>
              <a:gd name="connsiteY70" fmla="*/ 178925 h 181179"/>
              <a:gd name="connsiteX71" fmla="*/ 174415 w 309570"/>
              <a:gd name="connsiteY71" fmla="*/ 181179 h 181179"/>
              <a:gd name="connsiteX72" fmla="*/ 171099 w 309570"/>
              <a:gd name="connsiteY72" fmla="*/ 179986 h 181179"/>
              <a:gd name="connsiteX73" fmla="*/ 171099 w 309570"/>
              <a:gd name="connsiteY73" fmla="*/ 177731 h 181179"/>
              <a:gd name="connsiteX74" fmla="*/ 166590 w 309570"/>
              <a:gd name="connsiteY74" fmla="*/ 176670 h 181179"/>
              <a:gd name="connsiteX75" fmla="*/ 165396 w 309570"/>
              <a:gd name="connsiteY75" fmla="*/ 178925 h 181179"/>
              <a:gd name="connsiteX76" fmla="*/ 161019 w 309570"/>
              <a:gd name="connsiteY76" fmla="*/ 178925 h 181179"/>
              <a:gd name="connsiteX77" fmla="*/ 159825 w 309570"/>
              <a:gd name="connsiteY77" fmla="*/ 173221 h 181179"/>
              <a:gd name="connsiteX78" fmla="*/ 155316 w 309570"/>
              <a:gd name="connsiteY78" fmla="*/ 170966 h 181179"/>
              <a:gd name="connsiteX79" fmla="*/ 155316 w 309570"/>
              <a:gd name="connsiteY79" fmla="*/ 175476 h 181179"/>
              <a:gd name="connsiteX80" fmla="*/ 153061 w 309570"/>
              <a:gd name="connsiteY80" fmla="*/ 175476 h 181179"/>
              <a:gd name="connsiteX81" fmla="*/ 150806 w 309570"/>
              <a:gd name="connsiteY81" fmla="*/ 176670 h 181179"/>
              <a:gd name="connsiteX82" fmla="*/ 150806 w 309570"/>
              <a:gd name="connsiteY82" fmla="*/ 177731 h 181179"/>
              <a:gd name="connsiteX83" fmla="*/ 147490 w 309570"/>
              <a:gd name="connsiteY83" fmla="*/ 178925 h 181179"/>
              <a:gd name="connsiteX84" fmla="*/ 145235 w 309570"/>
              <a:gd name="connsiteY84" fmla="*/ 166457 h 181179"/>
              <a:gd name="connsiteX85" fmla="*/ 142981 w 309570"/>
              <a:gd name="connsiteY85" fmla="*/ 167650 h 181179"/>
              <a:gd name="connsiteX86" fmla="*/ 135155 w 309570"/>
              <a:gd name="connsiteY86" fmla="*/ 165396 h 181179"/>
              <a:gd name="connsiteX87" fmla="*/ 120433 w 309570"/>
              <a:gd name="connsiteY87" fmla="*/ 157438 h 181179"/>
              <a:gd name="connsiteX88" fmla="*/ 110352 w 309570"/>
              <a:gd name="connsiteY88" fmla="*/ 151867 h 181179"/>
              <a:gd name="connsiteX89" fmla="*/ 100272 w 309570"/>
              <a:gd name="connsiteY89" fmla="*/ 168712 h 181179"/>
              <a:gd name="connsiteX90" fmla="*/ 75469 w 309570"/>
              <a:gd name="connsiteY90" fmla="*/ 141654 h 181179"/>
              <a:gd name="connsiteX91" fmla="*/ 39393 w 309570"/>
              <a:gd name="connsiteY91" fmla="*/ 104649 h 181179"/>
              <a:gd name="connsiteX92" fmla="*/ 39393 w 309570"/>
              <a:gd name="connsiteY92" fmla="*/ 103455 h 181179"/>
              <a:gd name="connsiteX93" fmla="*/ 38332 w 309570"/>
              <a:gd name="connsiteY93" fmla="*/ 102394 h 181179"/>
              <a:gd name="connsiteX94" fmla="*/ 56370 w 309570"/>
              <a:gd name="connsiteY94" fmla="*/ 103455 h 181179"/>
              <a:gd name="connsiteX95" fmla="*/ 55176 w 309570"/>
              <a:gd name="connsiteY95" fmla="*/ 101201 h 181179"/>
              <a:gd name="connsiteX96" fmla="*/ 38332 w 309570"/>
              <a:gd name="connsiteY96" fmla="*/ 79846 h 181179"/>
              <a:gd name="connsiteX97" fmla="*/ 39393 w 309570"/>
              <a:gd name="connsiteY97" fmla="*/ 80907 h 181179"/>
              <a:gd name="connsiteX98" fmla="*/ 40586 w 309570"/>
              <a:gd name="connsiteY98" fmla="*/ 79846 h 181179"/>
              <a:gd name="connsiteX99" fmla="*/ 38332 w 309570"/>
              <a:gd name="connsiteY99" fmla="*/ 78653 h 181179"/>
              <a:gd name="connsiteX100" fmla="*/ 37138 w 309570"/>
              <a:gd name="connsiteY100" fmla="*/ 78653 h 181179"/>
              <a:gd name="connsiteX101" fmla="*/ 18038 w 309570"/>
              <a:gd name="connsiteY101" fmla="*/ 53983 h 181179"/>
              <a:gd name="connsiteX102" fmla="*/ 3448 w 309570"/>
              <a:gd name="connsiteY102" fmla="*/ 33689 h 181179"/>
              <a:gd name="connsiteX103" fmla="*/ 0 w 309570"/>
              <a:gd name="connsiteY103" fmla="*/ 26925 h 181179"/>
              <a:gd name="connsiteX104" fmla="*/ 20293 w 309570"/>
              <a:gd name="connsiteY104" fmla="*/ 31434 h 181179"/>
              <a:gd name="connsiteX105" fmla="*/ 59686 w 309570"/>
              <a:gd name="connsiteY105" fmla="*/ 40454 h 181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09570" h="181179">
                <a:moveTo>
                  <a:pt x="59686" y="40454"/>
                </a:moveTo>
                <a:lnTo>
                  <a:pt x="60747" y="40454"/>
                </a:lnTo>
                <a:lnTo>
                  <a:pt x="106904" y="23609"/>
                </a:lnTo>
                <a:lnTo>
                  <a:pt x="148551" y="26925"/>
                </a:lnTo>
                <a:lnTo>
                  <a:pt x="162080" y="20160"/>
                </a:lnTo>
                <a:lnTo>
                  <a:pt x="167783" y="24670"/>
                </a:lnTo>
                <a:lnTo>
                  <a:pt x="169906" y="31434"/>
                </a:lnTo>
                <a:lnTo>
                  <a:pt x="172160" y="32496"/>
                </a:lnTo>
                <a:lnTo>
                  <a:pt x="175609" y="24670"/>
                </a:lnTo>
                <a:lnTo>
                  <a:pt x="201473" y="3316"/>
                </a:lnTo>
                <a:lnTo>
                  <a:pt x="212747" y="2255"/>
                </a:lnTo>
                <a:lnTo>
                  <a:pt x="217256" y="0"/>
                </a:lnTo>
                <a:lnTo>
                  <a:pt x="255455" y="3316"/>
                </a:lnTo>
                <a:lnTo>
                  <a:pt x="309570" y="29180"/>
                </a:lnTo>
                <a:lnTo>
                  <a:pt x="271239" y="43769"/>
                </a:lnTo>
                <a:lnTo>
                  <a:pt x="236356" y="100139"/>
                </a:lnTo>
                <a:lnTo>
                  <a:pt x="237417" y="101201"/>
                </a:lnTo>
                <a:lnTo>
                  <a:pt x="236356" y="102394"/>
                </a:lnTo>
                <a:lnTo>
                  <a:pt x="235295" y="101201"/>
                </a:lnTo>
                <a:lnTo>
                  <a:pt x="234101" y="102394"/>
                </a:lnTo>
                <a:lnTo>
                  <a:pt x="235295" y="103455"/>
                </a:lnTo>
                <a:lnTo>
                  <a:pt x="236356" y="113536"/>
                </a:lnTo>
                <a:lnTo>
                  <a:pt x="236356" y="114729"/>
                </a:lnTo>
                <a:lnTo>
                  <a:pt x="238611" y="115790"/>
                </a:lnTo>
                <a:lnTo>
                  <a:pt x="249885" y="119239"/>
                </a:lnTo>
                <a:lnTo>
                  <a:pt x="263413" y="118045"/>
                </a:lnTo>
                <a:lnTo>
                  <a:pt x="264475" y="120300"/>
                </a:lnTo>
                <a:lnTo>
                  <a:pt x="265668" y="121493"/>
                </a:lnTo>
                <a:lnTo>
                  <a:pt x="270178" y="124809"/>
                </a:lnTo>
                <a:lnTo>
                  <a:pt x="267923" y="126003"/>
                </a:lnTo>
                <a:lnTo>
                  <a:pt x="265668" y="126003"/>
                </a:lnTo>
                <a:lnTo>
                  <a:pt x="264475" y="127064"/>
                </a:lnTo>
                <a:lnTo>
                  <a:pt x="265668" y="129319"/>
                </a:lnTo>
                <a:lnTo>
                  <a:pt x="263413" y="131574"/>
                </a:lnTo>
                <a:lnTo>
                  <a:pt x="259965" y="133828"/>
                </a:lnTo>
                <a:lnTo>
                  <a:pt x="258904" y="133828"/>
                </a:lnTo>
                <a:lnTo>
                  <a:pt x="256649" y="132768"/>
                </a:lnTo>
                <a:lnTo>
                  <a:pt x="254394" y="133828"/>
                </a:lnTo>
                <a:lnTo>
                  <a:pt x="253200" y="136084"/>
                </a:lnTo>
                <a:lnTo>
                  <a:pt x="247630" y="131574"/>
                </a:lnTo>
                <a:lnTo>
                  <a:pt x="244314" y="131574"/>
                </a:lnTo>
                <a:lnTo>
                  <a:pt x="243120" y="132768"/>
                </a:lnTo>
                <a:lnTo>
                  <a:pt x="236356" y="134890"/>
                </a:lnTo>
                <a:lnTo>
                  <a:pt x="241927" y="139400"/>
                </a:lnTo>
                <a:lnTo>
                  <a:pt x="222827" y="147357"/>
                </a:lnTo>
                <a:lnTo>
                  <a:pt x="212747" y="147357"/>
                </a:lnTo>
                <a:lnTo>
                  <a:pt x="209298" y="148419"/>
                </a:lnTo>
                <a:lnTo>
                  <a:pt x="200412" y="148419"/>
                </a:lnTo>
                <a:lnTo>
                  <a:pt x="198157" y="149612"/>
                </a:lnTo>
                <a:lnTo>
                  <a:pt x="195902" y="149612"/>
                </a:lnTo>
                <a:lnTo>
                  <a:pt x="189138" y="151867"/>
                </a:lnTo>
                <a:lnTo>
                  <a:pt x="193647" y="165396"/>
                </a:lnTo>
                <a:lnTo>
                  <a:pt x="195902" y="170966"/>
                </a:lnTo>
                <a:lnTo>
                  <a:pt x="199218" y="178925"/>
                </a:lnTo>
                <a:lnTo>
                  <a:pt x="196963" y="179986"/>
                </a:lnTo>
                <a:lnTo>
                  <a:pt x="195902" y="177731"/>
                </a:lnTo>
                <a:lnTo>
                  <a:pt x="193647" y="178925"/>
                </a:lnTo>
                <a:lnTo>
                  <a:pt x="194708" y="179986"/>
                </a:lnTo>
                <a:lnTo>
                  <a:pt x="191392" y="181179"/>
                </a:lnTo>
                <a:lnTo>
                  <a:pt x="190199" y="179986"/>
                </a:lnTo>
                <a:lnTo>
                  <a:pt x="186883" y="181179"/>
                </a:lnTo>
                <a:lnTo>
                  <a:pt x="186883" y="178925"/>
                </a:lnTo>
                <a:lnTo>
                  <a:pt x="183434" y="179986"/>
                </a:lnTo>
                <a:lnTo>
                  <a:pt x="182373" y="176670"/>
                </a:lnTo>
                <a:lnTo>
                  <a:pt x="180119" y="176670"/>
                </a:lnTo>
                <a:lnTo>
                  <a:pt x="181180" y="179986"/>
                </a:lnTo>
                <a:lnTo>
                  <a:pt x="178925" y="179986"/>
                </a:lnTo>
                <a:lnTo>
                  <a:pt x="178925" y="178925"/>
                </a:lnTo>
                <a:lnTo>
                  <a:pt x="176670" y="179986"/>
                </a:lnTo>
                <a:lnTo>
                  <a:pt x="175609" y="178925"/>
                </a:lnTo>
                <a:lnTo>
                  <a:pt x="174415" y="178925"/>
                </a:lnTo>
                <a:lnTo>
                  <a:pt x="174415" y="181179"/>
                </a:lnTo>
                <a:lnTo>
                  <a:pt x="171099" y="179986"/>
                </a:lnTo>
                <a:lnTo>
                  <a:pt x="171099" y="177731"/>
                </a:lnTo>
                <a:lnTo>
                  <a:pt x="166590" y="176670"/>
                </a:lnTo>
                <a:lnTo>
                  <a:pt x="165396" y="178925"/>
                </a:lnTo>
                <a:lnTo>
                  <a:pt x="161019" y="178925"/>
                </a:lnTo>
                <a:lnTo>
                  <a:pt x="159825" y="173221"/>
                </a:lnTo>
                <a:lnTo>
                  <a:pt x="155316" y="170966"/>
                </a:lnTo>
                <a:lnTo>
                  <a:pt x="155316" y="175476"/>
                </a:lnTo>
                <a:lnTo>
                  <a:pt x="153061" y="175476"/>
                </a:lnTo>
                <a:lnTo>
                  <a:pt x="150806" y="176670"/>
                </a:lnTo>
                <a:lnTo>
                  <a:pt x="150806" y="177731"/>
                </a:lnTo>
                <a:lnTo>
                  <a:pt x="147490" y="178925"/>
                </a:lnTo>
                <a:lnTo>
                  <a:pt x="145235" y="166457"/>
                </a:lnTo>
                <a:lnTo>
                  <a:pt x="142981" y="167650"/>
                </a:lnTo>
                <a:lnTo>
                  <a:pt x="135155" y="165396"/>
                </a:lnTo>
                <a:lnTo>
                  <a:pt x="120433" y="157438"/>
                </a:lnTo>
                <a:lnTo>
                  <a:pt x="110352" y="151867"/>
                </a:lnTo>
                <a:lnTo>
                  <a:pt x="100272" y="168712"/>
                </a:lnTo>
                <a:lnTo>
                  <a:pt x="75469" y="141654"/>
                </a:lnTo>
                <a:lnTo>
                  <a:pt x="39393" y="104649"/>
                </a:lnTo>
                <a:lnTo>
                  <a:pt x="39393" y="103455"/>
                </a:lnTo>
                <a:lnTo>
                  <a:pt x="38332" y="102394"/>
                </a:lnTo>
                <a:lnTo>
                  <a:pt x="56370" y="103455"/>
                </a:lnTo>
                <a:lnTo>
                  <a:pt x="55176" y="101201"/>
                </a:lnTo>
                <a:lnTo>
                  <a:pt x="38332" y="79846"/>
                </a:lnTo>
                <a:lnTo>
                  <a:pt x="39393" y="80907"/>
                </a:lnTo>
                <a:lnTo>
                  <a:pt x="40586" y="79846"/>
                </a:lnTo>
                <a:lnTo>
                  <a:pt x="38332" y="78653"/>
                </a:lnTo>
                <a:lnTo>
                  <a:pt x="37138" y="78653"/>
                </a:lnTo>
                <a:lnTo>
                  <a:pt x="18038" y="53983"/>
                </a:lnTo>
                <a:lnTo>
                  <a:pt x="3448" y="33689"/>
                </a:lnTo>
                <a:lnTo>
                  <a:pt x="0" y="26925"/>
                </a:lnTo>
                <a:lnTo>
                  <a:pt x="20293" y="31434"/>
                </a:lnTo>
                <a:lnTo>
                  <a:pt x="59686" y="40454"/>
                </a:lnTo>
              </a:path>
            </a:pathLst>
          </a:custGeom>
          <a:solidFill>
            <a:schemeClr val="bg1">
              <a:lumMod val="85000"/>
            </a:schemeClr>
          </a:solidFill>
          <a:ln w="13251" cap="flat">
            <a:noFill/>
            <a:prstDash val="solid"/>
            <a:miter/>
          </a:ln>
        </p:spPr>
        <p:txBody>
          <a:bodyPr rtlCol="0" anchor="ctr"/>
          <a:lstStyle/>
          <a:p>
            <a:endParaRPr lang="en-FI" sz="816"/>
          </a:p>
        </p:txBody>
      </p:sp>
      <p:sp>
        <p:nvSpPr>
          <p:cNvPr id="1209" name="Freeform: Shape 1208">
            <a:extLst>
              <a:ext uri="{FF2B5EF4-FFF2-40B4-BE49-F238E27FC236}">
                <a16:creationId xmlns:a16="http://schemas.microsoft.com/office/drawing/2014/main" id="{7D65ECB4-FAE6-6F4A-BE37-EEC0F3BC70C4}"/>
              </a:ext>
            </a:extLst>
          </p:cNvPr>
          <p:cNvSpPr/>
          <p:nvPr/>
        </p:nvSpPr>
        <p:spPr>
          <a:xfrm>
            <a:off x="3173933" y="5664941"/>
            <a:ext cx="84708" cy="107208"/>
          </a:xfrm>
          <a:custGeom>
            <a:avLst/>
            <a:gdLst>
              <a:gd name="connsiteX0" fmla="*/ 120433 w 186750"/>
              <a:gd name="connsiteY0" fmla="*/ 39393 h 236355"/>
              <a:gd name="connsiteX1" fmla="*/ 109159 w 186750"/>
              <a:gd name="connsiteY1" fmla="*/ 0 h 236355"/>
              <a:gd name="connsiteX2" fmla="*/ 112475 w 186750"/>
              <a:gd name="connsiteY2" fmla="*/ 2255 h 236355"/>
              <a:gd name="connsiteX3" fmla="*/ 113668 w 186750"/>
              <a:gd name="connsiteY3" fmla="*/ 2255 h 236355"/>
              <a:gd name="connsiteX4" fmla="*/ 114730 w 186750"/>
              <a:gd name="connsiteY4" fmla="*/ 3449 h 236355"/>
              <a:gd name="connsiteX5" fmla="*/ 115923 w 186750"/>
              <a:gd name="connsiteY5" fmla="*/ 3449 h 236355"/>
              <a:gd name="connsiteX6" fmla="*/ 116984 w 186750"/>
              <a:gd name="connsiteY6" fmla="*/ 4510 h 236355"/>
              <a:gd name="connsiteX7" fmla="*/ 119239 w 186750"/>
              <a:gd name="connsiteY7" fmla="*/ 4510 h 236355"/>
              <a:gd name="connsiteX8" fmla="*/ 122555 w 186750"/>
              <a:gd name="connsiteY8" fmla="*/ 5703 h 236355"/>
              <a:gd name="connsiteX9" fmla="*/ 127064 w 186750"/>
              <a:gd name="connsiteY9" fmla="*/ 10213 h 236355"/>
              <a:gd name="connsiteX10" fmla="*/ 130513 w 186750"/>
              <a:gd name="connsiteY10" fmla="*/ 12468 h 236355"/>
              <a:gd name="connsiteX11" fmla="*/ 131574 w 186750"/>
              <a:gd name="connsiteY11" fmla="*/ 14590 h 236355"/>
              <a:gd name="connsiteX12" fmla="*/ 132768 w 186750"/>
              <a:gd name="connsiteY12" fmla="*/ 14590 h 236355"/>
              <a:gd name="connsiteX13" fmla="*/ 139532 w 186750"/>
              <a:gd name="connsiteY13" fmla="*/ 24803 h 236355"/>
              <a:gd name="connsiteX14" fmla="*/ 139532 w 186750"/>
              <a:gd name="connsiteY14" fmla="*/ 25864 h 236355"/>
              <a:gd name="connsiteX15" fmla="*/ 140593 w 186750"/>
              <a:gd name="connsiteY15" fmla="*/ 27057 h 236355"/>
              <a:gd name="connsiteX16" fmla="*/ 140593 w 186750"/>
              <a:gd name="connsiteY16" fmla="*/ 31567 h 236355"/>
              <a:gd name="connsiteX17" fmla="*/ 147358 w 186750"/>
              <a:gd name="connsiteY17" fmla="*/ 38332 h 236355"/>
              <a:gd name="connsiteX18" fmla="*/ 145103 w 186750"/>
              <a:gd name="connsiteY18" fmla="*/ 39393 h 236355"/>
              <a:gd name="connsiteX19" fmla="*/ 152928 w 186750"/>
              <a:gd name="connsiteY19" fmla="*/ 44964 h 236355"/>
              <a:gd name="connsiteX20" fmla="*/ 149612 w 186750"/>
              <a:gd name="connsiteY20" fmla="*/ 48412 h 236355"/>
              <a:gd name="connsiteX21" fmla="*/ 147358 w 186750"/>
              <a:gd name="connsiteY21" fmla="*/ 46157 h 236355"/>
              <a:gd name="connsiteX22" fmla="*/ 145103 w 186750"/>
              <a:gd name="connsiteY22" fmla="*/ 49473 h 236355"/>
              <a:gd name="connsiteX23" fmla="*/ 141787 w 186750"/>
              <a:gd name="connsiteY23" fmla="*/ 51728 h 236355"/>
              <a:gd name="connsiteX24" fmla="*/ 155316 w 186750"/>
              <a:gd name="connsiteY24" fmla="*/ 75469 h 236355"/>
              <a:gd name="connsiteX25" fmla="*/ 157438 w 186750"/>
              <a:gd name="connsiteY25" fmla="*/ 82101 h 236355"/>
              <a:gd name="connsiteX26" fmla="*/ 158632 w 186750"/>
              <a:gd name="connsiteY26" fmla="*/ 83295 h 236355"/>
              <a:gd name="connsiteX27" fmla="*/ 159825 w 186750"/>
              <a:gd name="connsiteY27" fmla="*/ 86611 h 236355"/>
              <a:gd name="connsiteX28" fmla="*/ 160886 w 186750"/>
              <a:gd name="connsiteY28" fmla="*/ 87804 h 236355"/>
              <a:gd name="connsiteX29" fmla="*/ 161948 w 186750"/>
              <a:gd name="connsiteY29" fmla="*/ 87804 h 236355"/>
              <a:gd name="connsiteX30" fmla="*/ 163141 w 186750"/>
              <a:gd name="connsiteY30" fmla="*/ 88866 h 236355"/>
              <a:gd name="connsiteX31" fmla="*/ 163141 w 186750"/>
              <a:gd name="connsiteY31" fmla="*/ 91120 h 236355"/>
              <a:gd name="connsiteX32" fmla="*/ 164202 w 186750"/>
              <a:gd name="connsiteY32" fmla="*/ 92314 h 236355"/>
              <a:gd name="connsiteX33" fmla="*/ 165396 w 186750"/>
              <a:gd name="connsiteY33" fmla="*/ 92314 h 236355"/>
              <a:gd name="connsiteX34" fmla="*/ 169906 w 186750"/>
              <a:gd name="connsiteY34" fmla="*/ 96824 h 236355"/>
              <a:gd name="connsiteX35" fmla="*/ 170967 w 186750"/>
              <a:gd name="connsiteY35" fmla="*/ 96824 h 236355"/>
              <a:gd name="connsiteX36" fmla="*/ 173221 w 186750"/>
              <a:gd name="connsiteY36" fmla="*/ 99079 h 236355"/>
              <a:gd name="connsiteX37" fmla="*/ 173221 w 186750"/>
              <a:gd name="connsiteY37" fmla="*/ 103588 h 236355"/>
              <a:gd name="connsiteX38" fmla="*/ 176670 w 186750"/>
              <a:gd name="connsiteY38" fmla="*/ 104649 h 236355"/>
              <a:gd name="connsiteX39" fmla="*/ 178925 w 186750"/>
              <a:gd name="connsiteY39" fmla="*/ 111414 h 236355"/>
              <a:gd name="connsiteX40" fmla="*/ 181180 w 186750"/>
              <a:gd name="connsiteY40" fmla="*/ 114862 h 236355"/>
              <a:gd name="connsiteX41" fmla="*/ 182241 w 186750"/>
              <a:gd name="connsiteY41" fmla="*/ 113668 h 236355"/>
              <a:gd name="connsiteX42" fmla="*/ 182241 w 186750"/>
              <a:gd name="connsiteY42" fmla="*/ 114862 h 236355"/>
              <a:gd name="connsiteX43" fmla="*/ 186750 w 186750"/>
              <a:gd name="connsiteY43" fmla="*/ 122688 h 236355"/>
              <a:gd name="connsiteX44" fmla="*/ 181180 w 186750"/>
              <a:gd name="connsiteY44" fmla="*/ 126003 h 236355"/>
              <a:gd name="connsiteX45" fmla="*/ 178925 w 186750"/>
              <a:gd name="connsiteY45" fmla="*/ 126003 h 236355"/>
              <a:gd name="connsiteX46" fmla="*/ 183434 w 186750"/>
              <a:gd name="connsiteY46" fmla="*/ 131707 h 236355"/>
              <a:gd name="connsiteX47" fmla="*/ 181180 w 186750"/>
              <a:gd name="connsiteY47" fmla="*/ 132768 h 236355"/>
              <a:gd name="connsiteX48" fmla="*/ 181180 w 186750"/>
              <a:gd name="connsiteY48" fmla="*/ 133961 h 236355"/>
              <a:gd name="connsiteX49" fmla="*/ 177731 w 186750"/>
              <a:gd name="connsiteY49" fmla="*/ 133961 h 236355"/>
              <a:gd name="connsiteX50" fmla="*/ 177731 w 186750"/>
              <a:gd name="connsiteY50" fmla="*/ 135022 h 236355"/>
              <a:gd name="connsiteX51" fmla="*/ 174415 w 186750"/>
              <a:gd name="connsiteY51" fmla="*/ 131707 h 236355"/>
              <a:gd name="connsiteX52" fmla="*/ 170967 w 186750"/>
              <a:gd name="connsiteY52" fmla="*/ 133961 h 236355"/>
              <a:gd name="connsiteX53" fmla="*/ 170967 w 186750"/>
              <a:gd name="connsiteY53" fmla="*/ 132768 h 236355"/>
              <a:gd name="connsiteX54" fmla="*/ 169906 w 186750"/>
              <a:gd name="connsiteY54" fmla="*/ 132768 h 236355"/>
              <a:gd name="connsiteX55" fmla="*/ 172161 w 186750"/>
              <a:gd name="connsiteY55" fmla="*/ 136217 h 236355"/>
              <a:gd name="connsiteX56" fmla="*/ 168712 w 186750"/>
              <a:gd name="connsiteY56" fmla="*/ 138471 h 236355"/>
              <a:gd name="connsiteX57" fmla="*/ 167651 w 186750"/>
              <a:gd name="connsiteY57" fmla="*/ 136217 h 236355"/>
              <a:gd name="connsiteX58" fmla="*/ 163141 w 186750"/>
              <a:gd name="connsiteY58" fmla="*/ 135022 h 236355"/>
              <a:gd name="connsiteX59" fmla="*/ 164202 w 186750"/>
              <a:gd name="connsiteY59" fmla="*/ 140726 h 236355"/>
              <a:gd name="connsiteX60" fmla="*/ 160886 w 186750"/>
              <a:gd name="connsiteY60" fmla="*/ 142981 h 236355"/>
              <a:gd name="connsiteX61" fmla="*/ 161948 w 186750"/>
              <a:gd name="connsiteY61" fmla="*/ 148552 h 236355"/>
              <a:gd name="connsiteX62" fmla="*/ 166457 w 186750"/>
              <a:gd name="connsiteY62" fmla="*/ 147357 h 236355"/>
              <a:gd name="connsiteX63" fmla="*/ 166457 w 186750"/>
              <a:gd name="connsiteY63" fmla="*/ 154122 h 236355"/>
              <a:gd name="connsiteX64" fmla="*/ 164202 w 186750"/>
              <a:gd name="connsiteY64" fmla="*/ 153061 h 236355"/>
              <a:gd name="connsiteX65" fmla="*/ 161948 w 186750"/>
              <a:gd name="connsiteY65" fmla="*/ 156377 h 236355"/>
              <a:gd name="connsiteX66" fmla="*/ 165396 w 186750"/>
              <a:gd name="connsiteY66" fmla="*/ 157571 h 236355"/>
              <a:gd name="connsiteX67" fmla="*/ 161948 w 186750"/>
              <a:gd name="connsiteY67" fmla="*/ 165396 h 236355"/>
              <a:gd name="connsiteX68" fmla="*/ 158632 w 186750"/>
              <a:gd name="connsiteY68" fmla="*/ 163141 h 236355"/>
              <a:gd name="connsiteX69" fmla="*/ 157438 w 186750"/>
              <a:gd name="connsiteY69" fmla="*/ 164335 h 236355"/>
              <a:gd name="connsiteX70" fmla="*/ 156377 w 186750"/>
              <a:gd name="connsiteY70" fmla="*/ 166590 h 236355"/>
              <a:gd name="connsiteX71" fmla="*/ 155316 w 186750"/>
              <a:gd name="connsiteY71" fmla="*/ 165396 h 236355"/>
              <a:gd name="connsiteX72" fmla="*/ 151867 w 186750"/>
              <a:gd name="connsiteY72" fmla="*/ 167651 h 236355"/>
              <a:gd name="connsiteX73" fmla="*/ 149612 w 186750"/>
              <a:gd name="connsiteY73" fmla="*/ 167651 h 236355"/>
              <a:gd name="connsiteX74" fmla="*/ 148552 w 186750"/>
              <a:gd name="connsiteY74" fmla="*/ 174416 h 236355"/>
              <a:gd name="connsiteX75" fmla="*/ 151867 w 186750"/>
              <a:gd name="connsiteY75" fmla="*/ 177863 h 236355"/>
              <a:gd name="connsiteX76" fmla="*/ 150806 w 186750"/>
              <a:gd name="connsiteY76" fmla="*/ 180119 h 236355"/>
              <a:gd name="connsiteX77" fmla="*/ 148552 w 186750"/>
              <a:gd name="connsiteY77" fmla="*/ 184628 h 236355"/>
              <a:gd name="connsiteX78" fmla="*/ 147358 w 186750"/>
              <a:gd name="connsiteY78" fmla="*/ 183435 h 236355"/>
              <a:gd name="connsiteX79" fmla="*/ 146297 w 186750"/>
              <a:gd name="connsiteY79" fmla="*/ 184628 h 236355"/>
              <a:gd name="connsiteX80" fmla="*/ 144042 w 186750"/>
              <a:gd name="connsiteY80" fmla="*/ 187944 h 236355"/>
              <a:gd name="connsiteX81" fmla="*/ 142848 w 186750"/>
              <a:gd name="connsiteY81" fmla="*/ 191392 h 236355"/>
              <a:gd name="connsiteX82" fmla="*/ 138339 w 186750"/>
              <a:gd name="connsiteY82" fmla="*/ 200279 h 236355"/>
              <a:gd name="connsiteX83" fmla="*/ 142848 w 186750"/>
              <a:gd name="connsiteY83" fmla="*/ 203727 h 236355"/>
              <a:gd name="connsiteX84" fmla="*/ 150806 w 186750"/>
              <a:gd name="connsiteY84" fmla="*/ 207043 h 236355"/>
              <a:gd name="connsiteX85" fmla="*/ 147358 w 186750"/>
              <a:gd name="connsiteY85" fmla="*/ 216062 h 236355"/>
              <a:gd name="connsiteX86" fmla="*/ 145103 w 186750"/>
              <a:gd name="connsiteY86" fmla="*/ 218318 h 236355"/>
              <a:gd name="connsiteX87" fmla="*/ 145103 w 186750"/>
              <a:gd name="connsiteY87" fmla="*/ 220572 h 236355"/>
              <a:gd name="connsiteX88" fmla="*/ 147358 w 186750"/>
              <a:gd name="connsiteY88" fmla="*/ 219378 h 236355"/>
              <a:gd name="connsiteX89" fmla="*/ 147358 w 186750"/>
              <a:gd name="connsiteY89" fmla="*/ 222827 h 236355"/>
              <a:gd name="connsiteX90" fmla="*/ 140593 w 186750"/>
              <a:gd name="connsiteY90" fmla="*/ 226143 h 236355"/>
              <a:gd name="connsiteX91" fmla="*/ 135023 w 186750"/>
              <a:gd name="connsiteY91" fmla="*/ 223888 h 236355"/>
              <a:gd name="connsiteX92" fmla="*/ 131574 w 186750"/>
              <a:gd name="connsiteY92" fmla="*/ 220572 h 236355"/>
              <a:gd name="connsiteX93" fmla="*/ 102394 w 186750"/>
              <a:gd name="connsiteY93" fmla="*/ 208237 h 236355"/>
              <a:gd name="connsiteX94" fmla="*/ 100140 w 186750"/>
              <a:gd name="connsiteY94" fmla="*/ 209299 h 236355"/>
              <a:gd name="connsiteX95" fmla="*/ 77592 w 186750"/>
              <a:gd name="connsiteY95" fmla="*/ 201473 h 236355"/>
              <a:gd name="connsiteX96" fmla="*/ 70827 w 186750"/>
              <a:gd name="connsiteY96" fmla="*/ 223888 h 236355"/>
              <a:gd name="connsiteX97" fmla="*/ 81040 w 186750"/>
              <a:gd name="connsiteY97" fmla="*/ 228398 h 236355"/>
              <a:gd name="connsiteX98" fmla="*/ 81040 w 186750"/>
              <a:gd name="connsiteY98" fmla="*/ 236356 h 236355"/>
              <a:gd name="connsiteX99" fmla="*/ 74276 w 186750"/>
              <a:gd name="connsiteY99" fmla="*/ 234101 h 236355"/>
              <a:gd name="connsiteX100" fmla="*/ 69766 w 186750"/>
              <a:gd name="connsiteY100" fmla="*/ 232907 h 236355"/>
              <a:gd name="connsiteX101" fmla="*/ 69766 w 186750"/>
              <a:gd name="connsiteY101" fmla="*/ 231846 h 236355"/>
              <a:gd name="connsiteX102" fmla="*/ 61808 w 186750"/>
              <a:gd name="connsiteY102" fmla="*/ 228398 h 236355"/>
              <a:gd name="connsiteX103" fmla="*/ 61808 w 186750"/>
              <a:gd name="connsiteY103" fmla="*/ 227337 h 236355"/>
              <a:gd name="connsiteX104" fmla="*/ 48279 w 186750"/>
              <a:gd name="connsiteY104" fmla="*/ 221634 h 236355"/>
              <a:gd name="connsiteX105" fmla="*/ 48279 w 186750"/>
              <a:gd name="connsiteY105" fmla="*/ 223888 h 236355"/>
              <a:gd name="connsiteX106" fmla="*/ 44963 w 186750"/>
              <a:gd name="connsiteY106" fmla="*/ 223888 h 236355"/>
              <a:gd name="connsiteX107" fmla="*/ 42709 w 186750"/>
              <a:gd name="connsiteY107" fmla="*/ 226143 h 236355"/>
              <a:gd name="connsiteX108" fmla="*/ 40454 w 186750"/>
              <a:gd name="connsiteY108" fmla="*/ 225082 h 236355"/>
              <a:gd name="connsiteX109" fmla="*/ 39393 w 186750"/>
              <a:gd name="connsiteY109" fmla="*/ 226143 h 236355"/>
              <a:gd name="connsiteX110" fmla="*/ 37138 w 186750"/>
              <a:gd name="connsiteY110" fmla="*/ 225082 h 236355"/>
              <a:gd name="connsiteX111" fmla="*/ 33689 w 186750"/>
              <a:gd name="connsiteY111" fmla="*/ 226143 h 236355"/>
              <a:gd name="connsiteX112" fmla="*/ 21354 w 186750"/>
              <a:gd name="connsiteY112" fmla="*/ 222827 h 236355"/>
              <a:gd name="connsiteX113" fmla="*/ 12335 w 186750"/>
              <a:gd name="connsiteY113" fmla="*/ 195770 h 236355"/>
              <a:gd name="connsiteX114" fmla="*/ 13529 w 186750"/>
              <a:gd name="connsiteY114" fmla="*/ 194708 h 236355"/>
              <a:gd name="connsiteX115" fmla="*/ 12335 w 186750"/>
              <a:gd name="connsiteY115" fmla="*/ 192454 h 236355"/>
              <a:gd name="connsiteX116" fmla="*/ 11274 w 186750"/>
              <a:gd name="connsiteY116" fmla="*/ 193515 h 236355"/>
              <a:gd name="connsiteX117" fmla="*/ 10080 w 186750"/>
              <a:gd name="connsiteY117" fmla="*/ 189138 h 236355"/>
              <a:gd name="connsiteX118" fmla="*/ 6765 w 186750"/>
              <a:gd name="connsiteY118" fmla="*/ 181179 h 236355"/>
              <a:gd name="connsiteX119" fmla="*/ 4510 w 186750"/>
              <a:gd name="connsiteY119" fmla="*/ 175609 h 236355"/>
              <a:gd name="connsiteX120" fmla="*/ 0 w 186750"/>
              <a:gd name="connsiteY120" fmla="*/ 162081 h 236355"/>
              <a:gd name="connsiteX121" fmla="*/ 6765 w 186750"/>
              <a:gd name="connsiteY121" fmla="*/ 159825 h 236355"/>
              <a:gd name="connsiteX122" fmla="*/ 9019 w 186750"/>
              <a:gd name="connsiteY122" fmla="*/ 159825 h 236355"/>
              <a:gd name="connsiteX123" fmla="*/ 11274 w 186750"/>
              <a:gd name="connsiteY123" fmla="*/ 158632 h 236355"/>
              <a:gd name="connsiteX124" fmla="*/ 20161 w 186750"/>
              <a:gd name="connsiteY124" fmla="*/ 158632 h 236355"/>
              <a:gd name="connsiteX125" fmla="*/ 23609 w 186750"/>
              <a:gd name="connsiteY125" fmla="*/ 157571 h 236355"/>
              <a:gd name="connsiteX126" fmla="*/ 33689 w 186750"/>
              <a:gd name="connsiteY126" fmla="*/ 157571 h 236355"/>
              <a:gd name="connsiteX127" fmla="*/ 52789 w 186750"/>
              <a:gd name="connsiteY127" fmla="*/ 149613 h 236355"/>
              <a:gd name="connsiteX128" fmla="*/ 47218 w 186750"/>
              <a:gd name="connsiteY128" fmla="*/ 145103 h 236355"/>
              <a:gd name="connsiteX129" fmla="*/ 53983 w 186750"/>
              <a:gd name="connsiteY129" fmla="*/ 142981 h 236355"/>
              <a:gd name="connsiteX130" fmla="*/ 55176 w 186750"/>
              <a:gd name="connsiteY130" fmla="*/ 141787 h 236355"/>
              <a:gd name="connsiteX131" fmla="*/ 58492 w 186750"/>
              <a:gd name="connsiteY131" fmla="*/ 141787 h 236355"/>
              <a:gd name="connsiteX132" fmla="*/ 64063 w 186750"/>
              <a:gd name="connsiteY132" fmla="*/ 146297 h 236355"/>
              <a:gd name="connsiteX133" fmla="*/ 65256 w 186750"/>
              <a:gd name="connsiteY133" fmla="*/ 144042 h 236355"/>
              <a:gd name="connsiteX134" fmla="*/ 67511 w 186750"/>
              <a:gd name="connsiteY134" fmla="*/ 142981 h 236355"/>
              <a:gd name="connsiteX135" fmla="*/ 69766 w 186750"/>
              <a:gd name="connsiteY135" fmla="*/ 144042 h 236355"/>
              <a:gd name="connsiteX136" fmla="*/ 70827 w 186750"/>
              <a:gd name="connsiteY136" fmla="*/ 144042 h 236355"/>
              <a:gd name="connsiteX137" fmla="*/ 74276 w 186750"/>
              <a:gd name="connsiteY137" fmla="*/ 141787 h 236355"/>
              <a:gd name="connsiteX138" fmla="*/ 76531 w 186750"/>
              <a:gd name="connsiteY138" fmla="*/ 139532 h 236355"/>
              <a:gd name="connsiteX139" fmla="*/ 75337 w 186750"/>
              <a:gd name="connsiteY139" fmla="*/ 137277 h 236355"/>
              <a:gd name="connsiteX140" fmla="*/ 76531 w 186750"/>
              <a:gd name="connsiteY140" fmla="*/ 136217 h 236355"/>
              <a:gd name="connsiteX141" fmla="*/ 78785 w 186750"/>
              <a:gd name="connsiteY141" fmla="*/ 136217 h 236355"/>
              <a:gd name="connsiteX142" fmla="*/ 81040 w 186750"/>
              <a:gd name="connsiteY142" fmla="*/ 135022 h 236355"/>
              <a:gd name="connsiteX143" fmla="*/ 76531 w 186750"/>
              <a:gd name="connsiteY143" fmla="*/ 131707 h 236355"/>
              <a:gd name="connsiteX144" fmla="*/ 75337 w 186750"/>
              <a:gd name="connsiteY144" fmla="*/ 130513 h 236355"/>
              <a:gd name="connsiteX145" fmla="*/ 74276 w 186750"/>
              <a:gd name="connsiteY145" fmla="*/ 128258 h 236355"/>
              <a:gd name="connsiteX146" fmla="*/ 60747 w 186750"/>
              <a:gd name="connsiteY146" fmla="*/ 129452 h 236355"/>
              <a:gd name="connsiteX147" fmla="*/ 49473 w 186750"/>
              <a:gd name="connsiteY147" fmla="*/ 126003 h 236355"/>
              <a:gd name="connsiteX148" fmla="*/ 47218 w 186750"/>
              <a:gd name="connsiteY148" fmla="*/ 124942 h 236355"/>
              <a:gd name="connsiteX149" fmla="*/ 47218 w 186750"/>
              <a:gd name="connsiteY149" fmla="*/ 123749 h 236355"/>
              <a:gd name="connsiteX150" fmla="*/ 46157 w 186750"/>
              <a:gd name="connsiteY150" fmla="*/ 113668 h 236355"/>
              <a:gd name="connsiteX151" fmla="*/ 44963 w 186750"/>
              <a:gd name="connsiteY151" fmla="*/ 112607 h 236355"/>
              <a:gd name="connsiteX152" fmla="*/ 46157 w 186750"/>
              <a:gd name="connsiteY152" fmla="*/ 111414 h 236355"/>
              <a:gd name="connsiteX153" fmla="*/ 47218 w 186750"/>
              <a:gd name="connsiteY153" fmla="*/ 112607 h 236355"/>
              <a:gd name="connsiteX154" fmla="*/ 48279 w 186750"/>
              <a:gd name="connsiteY154" fmla="*/ 111414 h 236355"/>
              <a:gd name="connsiteX155" fmla="*/ 47218 w 186750"/>
              <a:gd name="connsiteY155" fmla="*/ 110353 h 236355"/>
              <a:gd name="connsiteX156" fmla="*/ 82101 w 186750"/>
              <a:gd name="connsiteY156" fmla="*/ 53983 h 236355"/>
              <a:gd name="connsiteX157" fmla="*/ 120433 w 186750"/>
              <a:gd name="connsiteY157" fmla="*/ 39393 h 236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86750" h="236355">
                <a:moveTo>
                  <a:pt x="120433" y="39393"/>
                </a:moveTo>
                <a:lnTo>
                  <a:pt x="109159" y="0"/>
                </a:lnTo>
                <a:lnTo>
                  <a:pt x="112475" y="2255"/>
                </a:lnTo>
                <a:lnTo>
                  <a:pt x="113668" y="2255"/>
                </a:lnTo>
                <a:lnTo>
                  <a:pt x="114730" y="3449"/>
                </a:lnTo>
                <a:lnTo>
                  <a:pt x="115923" y="3449"/>
                </a:lnTo>
                <a:lnTo>
                  <a:pt x="116984" y="4510"/>
                </a:lnTo>
                <a:lnTo>
                  <a:pt x="119239" y="4510"/>
                </a:lnTo>
                <a:lnTo>
                  <a:pt x="122555" y="5703"/>
                </a:lnTo>
                <a:lnTo>
                  <a:pt x="127064" y="10213"/>
                </a:lnTo>
                <a:lnTo>
                  <a:pt x="130513" y="12468"/>
                </a:lnTo>
                <a:lnTo>
                  <a:pt x="131574" y="14590"/>
                </a:lnTo>
                <a:lnTo>
                  <a:pt x="132768" y="14590"/>
                </a:lnTo>
                <a:lnTo>
                  <a:pt x="139532" y="24803"/>
                </a:lnTo>
                <a:lnTo>
                  <a:pt x="139532" y="25864"/>
                </a:lnTo>
                <a:lnTo>
                  <a:pt x="140593" y="27057"/>
                </a:lnTo>
                <a:lnTo>
                  <a:pt x="140593" y="31567"/>
                </a:lnTo>
                <a:lnTo>
                  <a:pt x="147358" y="38332"/>
                </a:lnTo>
                <a:lnTo>
                  <a:pt x="145103" y="39393"/>
                </a:lnTo>
                <a:lnTo>
                  <a:pt x="152928" y="44964"/>
                </a:lnTo>
                <a:lnTo>
                  <a:pt x="149612" y="48412"/>
                </a:lnTo>
                <a:lnTo>
                  <a:pt x="147358" y="46157"/>
                </a:lnTo>
                <a:lnTo>
                  <a:pt x="145103" y="49473"/>
                </a:lnTo>
                <a:lnTo>
                  <a:pt x="141787" y="51728"/>
                </a:lnTo>
                <a:lnTo>
                  <a:pt x="155316" y="75469"/>
                </a:lnTo>
                <a:lnTo>
                  <a:pt x="157438" y="82101"/>
                </a:lnTo>
                <a:lnTo>
                  <a:pt x="158632" y="83295"/>
                </a:lnTo>
                <a:lnTo>
                  <a:pt x="159825" y="86611"/>
                </a:lnTo>
                <a:lnTo>
                  <a:pt x="160886" y="87804"/>
                </a:lnTo>
                <a:lnTo>
                  <a:pt x="161948" y="87804"/>
                </a:lnTo>
                <a:lnTo>
                  <a:pt x="163141" y="88866"/>
                </a:lnTo>
                <a:lnTo>
                  <a:pt x="163141" y="91120"/>
                </a:lnTo>
                <a:lnTo>
                  <a:pt x="164202" y="92314"/>
                </a:lnTo>
                <a:lnTo>
                  <a:pt x="165396" y="92314"/>
                </a:lnTo>
                <a:lnTo>
                  <a:pt x="169906" y="96824"/>
                </a:lnTo>
                <a:lnTo>
                  <a:pt x="170967" y="96824"/>
                </a:lnTo>
                <a:lnTo>
                  <a:pt x="173221" y="99079"/>
                </a:lnTo>
                <a:lnTo>
                  <a:pt x="173221" y="103588"/>
                </a:lnTo>
                <a:lnTo>
                  <a:pt x="176670" y="104649"/>
                </a:lnTo>
                <a:lnTo>
                  <a:pt x="178925" y="111414"/>
                </a:lnTo>
                <a:lnTo>
                  <a:pt x="181180" y="114862"/>
                </a:lnTo>
                <a:lnTo>
                  <a:pt x="182241" y="113668"/>
                </a:lnTo>
                <a:lnTo>
                  <a:pt x="182241" y="114862"/>
                </a:lnTo>
                <a:lnTo>
                  <a:pt x="186750" y="122688"/>
                </a:lnTo>
                <a:lnTo>
                  <a:pt x="181180" y="126003"/>
                </a:lnTo>
                <a:lnTo>
                  <a:pt x="178925" y="126003"/>
                </a:lnTo>
                <a:lnTo>
                  <a:pt x="183434" y="131707"/>
                </a:lnTo>
                <a:lnTo>
                  <a:pt x="181180" y="132768"/>
                </a:lnTo>
                <a:lnTo>
                  <a:pt x="181180" y="133961"/>
                </a:lnTo>
                <a:lnTo>
                  <a:pt x="177731" y="133961"/>
                </a:lnTo>
                <a:lnTo>
                  <a:pt x="177731" y="135022"/>
                </a:lnTo>
                <a:lnTo>
                  <a:pt x="174415" y="131707"/>
                </a:lnTo>
                <a:lnTo>
                  <a:pt x="170967" y="133961"/>
                </a:lnTo>
                <a:lnTo>
                  <a:pt x="170967" y="132768"/>
                </a:lnTo>
                <a:lnTo>
                  <a:pt x="169906" y="132768"/>
                </a:lnTo>
                <a:lnTo>
                  <a:pt x="172161" y="136217"/>
                </a:lnTo>
                <a:lnTo>
                  <a:pt x="168712" y="138471"/>
                </a:lnTo>
                <a:lnTo>
                  <a:pt x="167651" y="136217"/>
                </a:lnTo>
                <a:lnTo>
                  <a:pt x="163141" y="135022"/>
                </a:lnTo>
                <a:lnTo>
                  <a:pt x="164202" y="140726"/>
                </a:lnTo>
                <a:lnTo>
                  <a:pt x="160886" y="142981"/>
                </a:lnTo>
                <a:lnTo>
                  <a:pt x="161948" y="148552"/>
                </a:lnTo>
                <a:lnTo>
                  <a:pt x="166457" y="147357"/>
                </a:lnTo>
                <a:lnTo>
                  <a:pt x="166457" y="154122"/>
                </a:lnTo>
                <a:lnTo>
                  <a:pt x="164202" y="153061"/>
                </a:lnTo>
                <a:lnTo>
                  <a:pt x="161948" y="156377"/>
                </a:lnTo>
                <a:lnTo>
                  <a:pt x="165396" y="157571"/>
                </a:lnTo>
                <a:lnTo>
                  <a:pt x="161948" y="165396"/>
                </a:lnTo>
                <a:lnTo>
                  <a:pt x="158632" y="163141"/>
                </a:lnTo>
                <a:lnTo>
                  <a:pt x="157438" y="164335"/>
                </a:lnTo>
                <a:lnTo>
                  <a:pt x="156377" y="166590"/>
                </a:lnTo>
                <a:lnTo>
                  <a:pt x="155316" y="165396"/>
                </a:lnTo>
                <a:lnTo>
                  <a:pt x="151867" y="167651"/>
                </a:lnTo>
                <a:lnTo>
                  <a:pt x="149612" y="167651"/>
                </a:lnTo>
                <a:lnTo>
                  <a:pt x="148552" y="174416"/>
                </a:lnTo>
                <a:lnTo>
                  <a:pt x="151867" y="177863"/>
                </a:lnTo>
                <a:lnTo>
                  <a:pt x="150806" y="180119"/>
                </a:lnTo>
                <a:lnTo>
                  <a:pt x="148552" y="184628"/>
                </a:lnTo>
                <a:lnTo>
                  <a:pt x="147358" y="183435"/>
                </a:lnTo>
                <a:lnTo>
                  <a:pt x="146297" y="184628"/>
                </a:lnTo>
                <a:lnTo>
                  <a:pt x="144042" y="187944"/>
                </a:lnTo>
                <a:lnTo>
                  <a:pt x="142848" y="191392"/>
                </a:lnTo>
                <a:lnTo>
                  <a:pt x="138339" y="200279"/>
                </a:lnTo>
                <a:lnTo>
                  <a:pt x="142848" y="203727"/>
                </a:lnTo>
                <a:lnTo>
                  <a:pt x="150806" y="207043"/>
                </a:lnTo>
                <a:lnTo>
                  <a:pt x="147358" y="216062"/>
                </a:lnTo>
                <a:lnTo>
                  <a:pt x="145103" y="218318"/>
                </a:lnTo>
                <a:lnTo>
                  <a:pt x="145103" y="220572"/>
                </a:lnTo>
                <a:lnTo>
                  <a:pt x="147358" y="219378"/>
                </a:lnTo>
                <a:lnTo>
                  <a:pt x="147358" y="222827"/>
                </a:lnTo>
                <a:lnTo>
                  <a:pt x="140593" y="226143"/>
                </a:lnTo>
                <a:lnTo>
                  <a:pt x="135023" y="223888"/>
                </a:lnTo>
                <a:lnTo>
                  <a:pt x="131574" y="220572"/>
                </a:lnTo>
                <a:lnTo>
                  <a:pt x="102394" y="208237"/>
                </a:lnTo>
                <a:lnTo>
                  <a:pt x="100140" y="209299"/>
                </a:lnTo>
                <a:lnTo>
                  <a:pt x="77592" y="201473"/>
                </a:lnTo>
                <a:lnTo>
                  <a:pt x="70827" y="223888"/>
                </a:lnTo>
                <a:lnTo>
                  <a:pt x="81040" y="228398"/>
                </a:lnTo>
                <a:lnTo>
                  <a:pt x="81040" y="236356"/>
                </a:lnTo>
                <a:lnTo>
                  <a:pt x="74276" y="234101"/>
                </a:lnTo>
                <a:lnTo>
                  <a:pt x="69766" y="232907"/>
                </a:lnTo>
                <a:lnTo>
                  <a:pt x="69766" y="231846"/>
                </a:lnTo>
                <a:lnTo>
                  <a:pt x="61808" y="228398"/>
                </a:lnTo>
                <a:lnTo>
                  <a:pt x="61808" y="227337"/>
                </a:lnTo>
                <a:lnTo>
                  <a:pt x="48279" y="221634"/>
                </a:lnTo>
                <a:lnTo>
                  <a:pt x="48279" y="223888"/>
                </a:lnTo>
                <a:lnTo>
                  <a:pt x="44963" y="223888"/>
                </a:lnTo>
                <a:lnTo>
                  <a:pt x="42709" y="226143"/>
                </a:lnTo>
                <a:lnTo>
                  <a:pt x="40454" y="225082"/>
                </a:lnTo>
                <a:lnTo>
                  <a:pt x="39393" y="226143"/>
                </a:lnTo>
                <a:lnTo>
                  <a:pt x="37138" y="225082"/>
                </a:lnTo>
                <a:lnTo>
                  <a:pt x="33689" y="226143"/>
                </a:lnTo>
                <a:lnTo>
                  <a:pt x="21354" y="222827"/>
                </a:lnTo>
                <a:lnTo>
                  <a:pt x="12335" y="195770"/>
                </a:lnTo>
                <a:lnTo>
                  <a:pt x="13529" y="194708"/>
                </a:lnTo>
                <a:lnTo>
                  <a:pt x="12335" y="192454"/>
                </a:lnTo>
                <a:lnTo>
                  <a:pt x="11274" y="193515"/>
                </a:lnTo>
                <a:lnTo>
                  <a:pt x="10080" y="189138"/>
                </a:lnTo>
                <a:lnTo>
                  <a:pt x="6765" y="181179"/>
                </a:lnTo>
                <a:lnTo>
                  <a:pt x="4510" y="175609"/>
                </a:lnTo>
                <a:lnTo>
                  <a:pt x="0" y="162081"/>
                </a:lnTo>
                <a:lnTo>
                  <a:pt x="6765" y="159825"/>
                </a:lnTo>
                <a:lnTo>
                  <a:pt x="9019" y="159825"/>
                </a:lnTo>
                <a:lnTo>
                  <a:pt x="11274" y="158632"/>
                </a:lnTo>
                <a:lnTo>
                  <a:pt x="20161" y="158632"/>
                </a:lnTo>
                <a:lnTo>
                  <a:pt x="23609" y="157571"/>
                </a:lnTo>
                <a:lnTo>
                  <a:pt x="33689" y="157571"/>
                </a:lnTo>
                <a:lnTo>
                  <a:pt x="52789" y="149613"/>
                </a:lnTo>
                <a:lnTo>
                  <a:pt x="47218" y="145103"/>
                </a:lnTo>
                <a:lnTo>
                  <a:pt x="53983" y="142981"/>
                </a:lnTo>
                <a:lnTo>
                  <a:pt x="55176" y="141787"/>
                </a:lnTo>
                <a:lnTo>
                  <a:pt x="58492" y="141787"/>
                </a:lnTo>
                <a:lnTo>
                  <a:pt x="64063" y="146297"/>
                </a:lnTo>
                <a:lnTo>
                  <a:pt x="65256" y="144042"/>
                </a:lnTo>
                <a:lnTo>
                  <a:pt x="67511" y="142981"/>
                </a:lnTo>
                <a:lnTo>
                  <a:pt x="69766" y="144042"/>
                </a:lnTo>
                <a:lnTo>
                  <a:pt x="70827" y="144042"/>
                </a:lnTo>
                <a:lnTo>
                  <a:pt x="74276" y="141787"/>
                </a:lnTo>
                <a:lnTo>
                  <a:pt x="76531" y="139532"/>
                </a:lnTo>
                <a:lnTo>
                  <a:pt x="75337" y="137277"/>
                </a:lnTo>
                <a:lnTo>
                  <a:pt x="76531" y="136217"/>
                </a:lnTo>
                <a:lnTo>
                  <a:pt x="78785" y="136217"/>
                </a:lnTo>
                <a:lnTo>
                  <a:pt x="81040" y="135022"/>
                </a:lnTo>
                <a:lnTo>
                  <a:pt x="76531" y="131707"/>
                </a:lnTo>
                <a:lnTo>
                  <a:pt x="75337" y="130513"/>
                </a:lnTo>
                <a:lnTo>
                  <a:pt x="74276" y="128258"/>
                </a:lnTo>
                <a:lnTo>
                  <a:pt x="60747" y="129452"/>
                </a:lnTo>
                <a:lnTo>
                  <a:pt x="49473" y="126003"/>
                </a:lnTo>
                <a:lnTo>
                  <a:pt x="47218" y="124942"/>
                </a:lnTo>
                <a:lnTo>
                  <a:pt x="47218" y="123749"/>
                </a:lnTo>
                <a:lnTo>
                  <a:pt x="46157" y="113668"/>
                </a:lnTo>
                <a:lnTo>
                  <a:pt x="44963" y="112607"/>
                </a:lnTo>
                <a:lnTo>
                  <a:pt x="46157" y="111414"/>
                </a:lnTo>
                <a:lnTo>
                  <a:pt x="47218" y="112607"/>
                </a:lnTo>
                <a:lnTo>
                  <a:pt x="48279" y="111414"/>
                </a:lnTo>
                <a:lnTo>
                  <a:pt x="47218" y="110353"/>
                </a:lnTo>
                <a:lnTo>
                  <a:pt x="82101" y="53983"/>
                </a:lnTo>
                <a:lnTo>
                  <a:pt x="120433" y="39393"/>
                </a:lnTo>
              </a:path>
            </a:pathLst>
          </a:custGeom>
          <a:solidFill>
            <a:schemeClr val="bg1">
              <a:lumMod val="85000"/>
            </a:schemeClr>
          </a:solidFill>
          <a:ln w="13251" cap="flat">
            <a:noFill/>
            <a:prstDash val="solid"/>
            <a:miter/>
          </a:ln>
        </p:spPr>
        <p:txBody>
          <a:bodyPr rtlCol="0" anchor="ctr"/>
          <a:lstStyle/>
          <a:p>
            <a:endParaRPr lang="en-FI" sz="816"/>
          </a:p>
        </p:txBody>
      </p:sp>
      <p:sp>
        <p:nvSpPr>
          <p:cNvPr id="1210" name="Freeform: Shape 1209">
            <a:extLst>
              <a:ext uri="{FF2B5EF4-FFF2-40B4-BE49-F238E27FC236}">
                <a16:creationId xmlns:a16="http://schemas.microsoft.com/office/drawing/2014/main" id="{AEA2ECF3-F118-8B9E-B2A8-917D67D56C49}"/>
              </a:ext>
            </a:extLst>
          </p:cNvPr>
          <p:cNvSpPr/>
          <p:nvPr/>
        </p:nvSpPr>
        <p:spPr>
          <a:xfrm>
            <a:off x="3115275" y="5573134"/>
            <a:ext cx="200099" cy="114669"/>
          </a:xfrm>
          <a:custGeom>
            <a:avLst/>
            <a:gdLst>
              <a:gd name="connsiteX0" fmla="*/ 124810 w 441144"/>
              <a:gd name="connsiteY0" fmla="*/ 35944 h 252802"/>
              <a:gd name="connsiteX1" fmla="*/ 125871 w 441144"/>
              <a:gd name="connsiteY1" fmla="*/ 35944 h 252802"/>
              <a:gd name="connsiteX2" fmla="*/ 130380 w 441144"/>
              <a:gd name="connsiteY2" fmla="*/ 40454 h 252802"/>
              <a:gd name="connsiteX3" fmla="*/ 129319 w 441144"/>
              <a:gd name="connsiteY3" fmla="*/ 41648 h 252802"/>
              <a:gd name="connsiteX4" fmla="*/ 130380 w 441144"/>
              <a:gd name="connsiteY4" fmla="*/ 42709 h 252802"/>
              <a:gd name="connsiteX5" fmla="*/ 133696 w 441144"/>
              <a:gd name="connsiteY5" fmla="*/ 42709 h 252802"/>
              <a:gd name="connsiteX6" fmla="*/ 135951 w 441144"/>
              <a:gd name="connsiteY6" fmla="*/ 40454 h 252802"/>
              <a:gd name="connsiteX7" fmla="*/ 140461 w 441144"/>
              <a:gd name="connsiteY7" fmla="*/ 44964 h 252802"/>
              <a:gd name="connsiteX8" fmla="*/ 142716 w 441144"/>
              <a:gd name="connsiteY8" fmla="*/ 42709 h 252802"/>
              <a:gd name="connsiteX9" fmla="*/ 137145 w 441144"/>
              <a:gd name="connsiteY9" fmla="*/ 37138 h 252802"/>
              <a:gd name="connsiteX10" fmla="*/ 138206 w 441144"/>
              <a:gd name="connsiteY10" fmla="*/ 36077 h 252802"/>
              <a:gd name="connsiteX11" fmla="*/ 132635 w 441144"/>
              <a:gd name="connsiteY11" fmla="*/ 33822 h 252802"/>
              <a:gd name="connsiteX12" fmla="*/ 136084 w 441144"/>
              <a:gd name="connsiteY12" fmla="*/ 32629 h 252802"/>
              <a:gd name="connsiteX13" fmla="*/ 140593 w 441144"/>
              <a:gd name="connsiteY13" fmla="*/ 30374 h 252802"/>
              <a:gd name="connsiteX14" fmla="*/ 154122 w 441144"/>
              <a:gd name="connsiteY14" fmla="*/ 46158 h 252802"/>
              <a:gd name="connsiteX15" fmla="*/ 161948 w 441144"/>
              <a:gd name="connsiteY15" fmla="*/ 39393 h 252802"/>
              <a:gd name="connsiteX16" fmla="*/ 161948 w 441144"/>
              <a:gd name="connsiteY16" fmla="*/ 40454 h 252802"/>
              <a:gd name="connsiteX17" fmla="*/ 167651 w 441144"/>
              <a:gd name="connsiteY17" fmla="*/ 39393 h 252802"/>
              <a:gd name="connsiteX18" fmla="*/ 166457 w 441144"/>
              <a:gd name="connsiteY18" fmla="*/ 37138 h 252802"/>
              <a:gd name="connsiteX19" fmla="*/ 167651 w 441144"/>
              <a:gd name="connsiteY19" fmla="*/ 31567 h 252802"/>
              <a:gd name="connsiteX20" fmla="*/ 169906 w 441144"/>
              <a:gd name="connsiteY20" fmla="*/ 32629 h 252802"/>
              <a:gd name="connsiteX21" fmla="*/ 175609 w 441144"/>
              <a:gd name="connsiteY21" fmla="*/ 42709 h 252802"/>
              <a:gd name="connsiteX22" fmla="*/ 178925 w 441144"/>
              <a:gd name="connsiteY22" fmla="*/ 41648 h 252802"/>
              <a:gd name="connsiteX23" fmla="*/ 181180 w 441144"/>
              <a:gd name="connsiteY23" fmla="*/ 41648 h 252802"/>
              <a:gd name="connsiteX24" fmla="*/ 175609 w 441144"/>
              <a:gd name="connsiteY24" fmla="*/ 18038 h 252802"/>
              <a:gd name="connsiteX25" fmla="*/ 180119 w 441144"/>
              <a:gd name="connsiteY25" fmla="*/ 15784 h 252802"/>
              <a:gd name="connsiteX26" fmla="*/ 193647 w 441144"/>
              <a:gd name="connsiteY26" fmla="*/ 29313 h 252802"/>
              <a:gd name="connsiteX27" fmla="*/ 195902 w 441144"/>
              <a:gd name="connsiteY27" fmla="*/ 20294 h 252802"/>
              <a:gd name="connsiteX28" fmla="*/ 194709 w 441144"/>
              <a:gd name="connsiteY28" fmla="*/ 15784 h 252802"/>
              <a:gd name="connsiteX29" fmla="*/ 221766 w 441144"/>
              <a:gd name="connsiteY29" fmla="*/ 0 h 252802"/>
              <a:gd name="connsiteX30" fmla="*/ 319651 w 441144"/>
              <a:gd name="connsiteY30" fmla="*/ 7826 h 252802"/>
              <a:gd name="connsiteX31" fmla="*/ 319651 w 441144"/>
              <a:gd name="connsiteY31" fmla="*/ 8886 h 252802"/>
              <a:gd name="connsiteX32" fmla="*/ 321906 w 441144"/>
              <a:gd name="connsiteY32" fmla="*/ 12202 h 252802"/>
              <a:gd name="connsiteX33" fmla="*/ 374827 w 441144"/>
              <a:gd name="connsiteY33" fmla="*/ 68440 h 252802"/>
              <a:gd name="connsiteX34" fmla="*/ 409710 w 441144"/>
              <a:gd name="connsiteY34" fmla="*/ 104384 h 252802"/>
              <a:gd name="connsiteX35" fmla="*/ 441145 w 441144"/>
              <a:gd name="connsiteY35" fmla="*/ 135818 h 252802"/>
              <a:gd name="connsiteX36" fmla="*/ 334241 w 441144"/>
              <a:gd name="connsiteY36" fmla="*/ 228133 h 252802"/>
              <a:gd name="connsiteX37" fmla="*/ 316202 w 441144"/>
              <a:gd name="connsiteY37" fmla="*/ 229194 h 252802"/>
              <a:gd name="connsiteX38" fmla="*/ 300419 w 441144"/>
              <a:gd name="connsiteY38" fmla="*/ 229194 h 252802"/>
              <a:gd name="connsiteX39" fmla="*/ 276810 w 441144"/>
              <a:gd name="connsiteY39" fmla="*/ 240468 h 252802"/>
              <a:gd name="connsiteX40" fmla="*/ 270045 w 441144"/>
              <a:gd name="connsiteY40" fmla="*/ 233703 h 252802"/>
              <a:gd name="connsiteX41" fmla="*/ 270045 w 441144"/>
              <a:gd name="connsiteY41" fmla="*/ 229194 h 252802"/>
              <a:gd name="connsiteX42" fmla="*/ 268984 w 441144"/>
              <a:gd name="connsiteY42" fmla="*/ 228133 h 252802"/>
              <a:gd name="connsiteX43" fmla="*/ 268984 w 441144"/>
              <a:gd name="connsiteY43" fmla="*/ 226939 h 252802"/>
              <a:gd name="connsiteX44" fmla="*/ 262220 w 441144"/>
              <a:gd name="connsiteY44" fmla="*/ 216859 h 252802"/>
              <a:gd name="connsiteX45" fmla="*/ 261159 w 441144"/>
              <a:gd name="connsiteY45" fmla="*/ 216859 h 252802"/>
              <a:gd name="connsiteX46" fmla="*/ 259965 w 441144"/>
              <a:gd name="connsiteY46" fmla="*/ 214604 h 252802"/>
              <a:gd name="connsiteX47" fmla="*/ 256649 w 441144"/>
              <a:gd name="connsiteY47" fmla="*/ 212349 h 252802"/>
              <a:gd name="connsiteX48" fmla="*/ 252140 w 441144"/>
              <a:gd name="connsiteY48" fmla="*/ 207839 h 252802"/>
              <a:gd name="connsiteX49" fmla="*/ 248824 w 441144"/>
              <a:gd name="connsiteY49" fmla="*/ 206646 h 252802"/>
              <a:gd name="connsiteX50" fmla="*/ 238611 w 441144"/>
              <a:gd name="connsiteY50" fmla="*/ 202136 h 252802"/>
              <a:gd name="connsiteX51" fmla="*/ 249885 w 441144"/>
              <a:gd name="connsiteY51" fmla="*/ 241529 h 252802"/>
              <a:gd name="connsiteX52" fmla="*/ 195902 w 441144"/>
              <a:gd name="connsiteY52" fmla="*/ 215665 h 252802"/>
              <a:gd name="connsiteX53" fmla="*/ 157703 w 441144"/>
              <a:gd name="connsiteY53" fmla="*/ 212349 h 252802"/>
              <a:gd name="connsiteX54" fmla="*/ 153194 w 441144"/>
              <a:gd name="connsiteY54" fmla="*/ 214604 h 252802"/>
              <a:gd name="connsiteX55" fmla="*/ 141920 w 441144"/>
              <a:gd name="connsiteY55" fmla="*/ 215665 h 252802"/>
              <a:gd name="connsiteX56" fmla="*/ 116056 w 441144"/>
              <a:gd name="connsiteY56" fmla="*/ 237019 h 252802"/>
              <a:gd name="connsiteX57" fmla="*/ 112607 w 441144"/>
              <a:gd name="connsiteY57" fmla="*/ 244845 h 252802"/>
              <a:gd name="connsiteX58" fmla="*/ 110353 w 441144"/>
              <a:gd name="connsiteY58" fmla="*/ 243783 h 252802"/>
              <a:gd name="connsiteX59" fmla="*/ 108098 w 441144"/>
              <a:gd name="connsiteY59" fmla="*/ 237019 h 252802"/>
              <a:gd name="connsiteX60" fmla="*/ 102394 w 441144"/>
              <a:gd name="connsiteY60" fmla="*/ 232510 h 252802"/>
              <a:gd name="connsiteX61" fmla="*/ 88866 w 441144"/>
              <a:gd name="connsiteY61" fmla="*/ 239274 h 252802"/>
              <a:gd name="connsiteX62" fmla="*/ 47218 w 441144"/>
              <a:gd name="connsiteY62" fmla="*/ 235958 h 252802"/>
              <a:gd name="connsiteX63" fmla="*/ 1061 w 441144"/>
              <a:gd name="connsiteY63" fmla="*/ 252803 h 252802"/>
              <a:gd name="connsiteX64" fmla="*/ 0 w 441144"/>
              <a:gd name="connsiteY64" fmla="*/ 252803 h 252802"/>
              <a:gd name="connsiteX65" fmla="*/ 2255 w 441144"/>
              <a:gd name="connsiteY65" fmla="*/ 247099 h 252802"/>
              <a:gd name="connsiteX66" fmla="*/ 3449 w 441144"/>
              <a:gd name="connsiteY66" fmla="*/ 238080 h 252802"/>
              <a:gd name="connsiteX67" fmla="*/ 7958 w 441144"/>
              <a:gd name="connsiteY67" fmla="*/ 234632 h 252802"/>
              <a:gd name="connsiteX68" fmla="*/ 7958 w 441144"/>
              <a:gd name="connsiteY68" fmla="*/ 231316 h 252802"/>
              <a:gd name="connsiteX69" fmla="*/ 9019 w 441144"/>
              <a:gd name="connsiteY69" fmla="*/ 231316 h 252802"/>
              <a:gd name="connsiteX70" fmla="*/ 9019 w 441144"/>
              <a:gd name="connsiteY70" fmla="*/ 223491 h 252802"/>
              <a:gd name="connsiteX71" fmla="*/ 7958 w 441144"/>
              <a:gd name="connsiteY71" fmla="*/ 224684 h 252802"/>
              <a:gd name="connsiteX72" fmla="*/ 9019 w 441144"/>
              <a:gd name="connsiteY72" fmla="*/ 212349 h 252802"/>
              <a:gd name="connsiteX73" fmla="*/ 6765 w 441144"/>
              <a:gd name="connsiteY73" fmla="*/ 207839 h 252802"/>
              <a:gd name="connsiteX74" fmla="*/ 7958 w 441144"/>
              <a:gd name="connsiteY74" fmla="*/ 194311 h 252802"/>
              <a:gd name="connsiteX75" fmla="*/ 5703 w 441144"/>
              <a:gd name="connsiteY75" fmla="*/ 187546 h 252802"/>
              <a:gd name="connsiteX76" fmla="*/ 7958 w 441144"/>
              <a:gd name="connsiteY76" fmla="*/ 186485 h 252802"/>
              <a:gd name="connsiteX77" fmla="*/ 9019 w 441144"/>
              <a:gd name="connsiteY77" fmla="*/ 184230 h 252802"/>
              <a:gd name="connsiteX78" fmla="*/ 12468 w 441144"/>
              <a:gd name="connsiteY78" fmla="*/ 184230 h 252802"/>
              <a:gd name="connsiteX79" fmla="*/ 13529 w 441144"/>
              <a:gd name="connsiteY79" fmla="*/ 180782 h 252802"/>
              <a:gd name="connsiteX80" fmla="*/ 52921 w 441144"/>
              <a:gd name="connsiteY80" fmla="*/ 172957 h 252802"/>
              <a:gd name="connsiteX81" fmla="*/ 50667 w 441144"/>
              <a:gd name="connsiteY81" fmla="*/ 169641 h 252802"/>
              <a:gd name="connsiteX82" fmla="*/ 50667 w 441144"/>
              <a:gd name="connsiteY82" fmla="*/ 166325 h 252802"/>
              <a:gd name="connsiteX83" fmla="*/ 53983 w 441144"/>
              <a:gd name="connsiteY83" fmla="*/ 157305 h 252802"/>
              <a:gd name="connsiteX84" fmla="*/ 55176 w 441144"/>
              <a:gd name="connsiteY84" fmla="*/ 148286 h 252802"/>
              <a:gd name="connsiteX85" fmla="*/ 56237 w 441144"/>
              <a:gd name="connsiteY85" fmla="*/ 146031 h 252802"/>
              <a:gd name="connsiteX86" fmla="*/ 57298 w 441144"/>
              <a:gd name="connsiteY86" fmla="*/ 144837 h 252802"/>
              <a:gd name="connsiteX87" fmla="*/ 57298 w 441144"/>
              <a:gd name="connsiteY87" fmla="*/ 125739 h 252802"/>
              <a:gd name="connsiteX88" fmla="*/ 58492 w 441144"/>
              <a:gd name="connsiteY88" fmla="*/ 124677 h 252802"/>
              <a:gd name="connsiteX89" fmla="*/ 58492 w 441144"/>
              <a:gd name="connsiteY89" fmla="*/ 122423 h 252802"/>
              <a:gd name="connsiteX90" fmla="*/ 63002 w 441144"/>
              <a:gd name="connsiteY90" fmla="*/ 123483 h 252802"/>
              <a:gd name="connsiteX91" fmla="*/ 66318 w 441144"/>
              <a:gd name="connsiteY91" fmla="*/ 123483 h 252802"/>
              <a:gd name="connsiteX92" fmla="*/ 67511 w 441144"/>
              <a:gd name="connsiteY92" fmla="*/ 106639 h 252802"/>
              <a:gd name="connsiteX93" fmla="*/ 65256 w 441144"/>
              <a:gd name="connsiteY93" fmla="*/ 101068 h 252802"/>
              <a:gd name="connsiteX94" fmla="*/ 68705 w 441144"/>
              <a:gd name="connsiteY94" fmla="*/ 87540 h 252802"/>
              <a:gd name="connsiteX95" fmla="*/ 108098 w 441144"/>
              <a:gd name="connsiteY95" fmla="*/ 44831 h 252802"/>
              <a:gd name="connsiteX96" fmla="*/ 124942 w 441144"/>
              <a:gd name="connsiteY96" fmla="*/ 35812 h 252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41144" h="252802">
                <a:moveTo>
                  <a:pt x="124810" y="35944"/>
                </a:moveTo>
                <a:lnTo>
                  <a:pt x="125871" y="35944"/>
                </a:lnTo>
                <a:lnTo>
                  <a:pt x="130380" y="40454"/>
                </a:lnTo>
                <a:lnTo>
                  <a:pt x="129319" y="41648"/>
                </a:lnTo>
                <a:lnTo>
                  <a:pt x="130380" y="42709"/>
                </a:lnTo>
                <a:lnTo>
                  <a:pt x="133696" y="42709"/>
                </a:lnTo>
                <a:lnTo>
                  <a:pt x="135951" y="40454"/>
                </a:lnTo>
                <a:lnTo>
                  <a:pt x="140461" y="44964"/>
                </a:lnTo>
                <a:lnTo>
                  <a:pt x="142716" y="42709"/>
                </a:lnTo>
                <a:lnTo>
                  <a:pt x="137145" y="37138"/>
                </a:lnTo>
                <a:lnTo>
                  <a:pt x="138206" y="36077"/>
                </a:lnTo>
                <a:lnTo>
                  <a:pt x="132635" y="33822"/>
                </a:lnTo>
                <a:lnTo>
                  <a:pt x="136084" y="32629"/>
                </a:lnTo>
                <a:lnTo>
                  <a:pt x="140593" y="30374"/>
                </a:lnTo>
                <a:lnTo>
                  <a:pt x="154122" y="46158"/>
                </a:lnTo>
                <a:lnTo>
                  <a:pt x="161948" y="39393"/>
                </a:lnTo>
                <a:lnTo>
                  <a:pt x="161948" y="40454"/>
                </a:lnTo>
                <a:lnTo>
                  <a:pt x="167651" y="39393"/>
                </a:lnTo>
                <a:lnTo>
                  <a:pt x="166457" y="37138"/>
                </a:lnTo>
                <a:lnTo>
                  <a:pt x="167651" y="31567"/>
                </a:lnTo>
                <a:lnTo>
                  <a:pt x="169906" y="32629"/>
                </a:lnTo>
                <a:lnTo>
                  <a:pt x="175609" y="42709"/>
                </a:lnTo>
                <a:lnTo>
                  <a:pt x="178925" y="41648"/>
                </a:lnTo>
                <a:lnTo>
                  <a:pt x="181180" y="41648"/>
                </a:lnTo>
                <a:lnTo>
                  <a:pt x="175609" y="18038"/>
                </a:lnTo>
                <a:lnTo>
                  <a:pt x="180119" y="15784"/>
                </a:lnTo>
                <a:lnTo>
                  <a:pt x="193647" y="29313"/>
                </a:lnTo>
                <a:lnTo>
                  <a:pt x="195902" y="20294"/>
                </a:lnTo>
                <a:lnTo>
                  <a:pt x="194709" y="15784"/>
                </a:lnTo>
                <a:lnTo>
                  <a:pt x="221766" y="0"/>
                </a:lnTo>
                <a:lnTo>
                  <a:pt x="319651" y="7826"/>
                </a:lnTo>
                <a:lnTo>
                  <a:pt x="319651" y="8886"/>
                </a:lnTo>
                <a:lnTo>
                  <a:pt x="321906" y="12202"/>
                </a:lnTo>
                <a:lnTo>
                  <a:pt x="374827" y="68440"/>
                </a:lnTo>
                <a:lnTo>
                  <a:pt x="409710" y="104384"/>
                </a:lnTo>
                <a:lnTo>
                  <a:pt x="441145" y="135818"/>
                </a:lnTo>
                <a:lnTo>
                  <a:pt x="334241" y="228133"/>
                </a:lnTo>
                <a:lnTo>
                  <a:pt x="316202" y="229194"/>
                </a:lnTo>
                <a:lnTo>
                  <a:pt x="300419" y="229194"/>
                </a:lnTo>
                <a:lnTo>
                  <a:pt x="276810" y="240468"/>
                </a:lnTo>
                <a:lnTo>
                  <a:pt x="270045" y="233703"/>
                </a:lnTo>
                <a:lnTo>
                  <a:pt x="270045" y="229194"/>
                </a:lnTo>
                <a:lnTo>
                  <a:pt x="268984" y="228133"/>
                </a:lnTo>
                <a:lnTo>
                  <a:pt x="268984" y="226939"/>
                </a:lnTo>
                <a:lnTo>
                  <a:pt x="262220" y="216859"/>
                </a:lnTo>
                <a:lnTo>
                  <a:pt x="261159" y="216859"/>
                </a:lnTo>
                <a:lnTo>
                  <a:pt x="259965" y="214604"/>
                </a:lnTo>
                <a:lnTo>
                  <a:pt x="256649" y="212349"/>
                </a:lnTo>
                <a:lnTo>
                  <a:pt x="252140" y="207839"/>
                </a:lnTo>
                <a:lnTo>
                  <a:pt x="248824" y="206646"/>
                </a:lnTo>
                <a:cubicBezTo>
                  <a:pt x="244977" y="206646"/>
                  <a:pt x="242192" y="203860"/>
                  <a:pt x="238611" y="202136"/>
                </a:cubicBezTo>
                <a:lnTo>
                  <a:pt x="249885" y="241529"/>
                </a:lnTo>
                <a:lnTo>
                  <a:pt x="195902" y="215665"/>
                </a:lnTo>
                <a:lnTo>
                  <a:pt x="157703" y="212349"/>
                </a:lnTo>
                <a:lnTo>
                  <a:pt x="153194" y="214604"/>
                </a:lnTo>
                <a:lnTo>
                  <a:pt x="141920" y="215665"/>
                </a:lnTo>
                <a:lnTo>
                  <a:pt x="116056" y="237019"/>
                </a:lnTo>
                <a:lnTo>
                  <a:pt x="112607" y="244845"/>
                </a:lnTo>
                <a:lnTo>
                  <a:pt x="110353" y="243783"/>
                </a:lnTo>
                <a:lnTo>
                  <a:pt x="108098" y="237019"/>
                </a:lnTo>
                <a:lnTo>
                  <a:pt x="102394" y="232510"/>
                </a:lnTo>
                <a:lnTo>
                  <a:pt x="88866" y="239274"/>
                </a:lnTo>
                <a:lnTo>
                  <a:pt x="47218" y="235958"/>
                </a:lnTo>
                <a:lnTo>
                  <a:pt x="1061" y="252803"/>
                </a:lnTo>
                <a:lnTo>
                  <a:pt x="0" y="252803"/>
                </a:lnTo>
                <a:lnTo>
                  <a:pt x="2255" y="247099"/>
                </a:lnTo>
                <a:lnTo>
                  <a:pt x="3449" y="238080"/>
                </a:lnTo>
                <a:lnTo>
                  <a:pt x="7958" y="234632"/>
                </a:lnTo>
                <a:lnTo>
                  <a:pt x="7958" y="231316"/>
                </a:lnTo>
                <a:lnTo>
                  <a:pt x="9019" y="231316"/>
                </a:lnTo>
                <a:lnTo>
                  <a:pt x="9019" y="223491"/>
                </a:lnTo>
                <a:lnTo>
                  <a:pt x="7958" y="224684"/>
                </a:lnTo>
                <a:lnTo>
                  <a:pt x="9019" y="212349"/>
                </a:lnTo>
                <a:lnTo>
                  <a:pt x="6765" y="207839"/>
                </a:lnTo>
                <a:lnTo>
                  <a:pt x="7958" y="194311"/>
                </a:lnTo>
                <a:lnTo>
                  <a:pt x="5703" y="187546"/>
                </a:lnTo>
                <a:lnTo>
                  <a:pt x="7958" y="186485"/>
                </a:lnTo>
                <a:lnTo>
                  <a:pt x="9019" y="184230"/>
                </a:lnTo>
                <a:lnTo>
                  <a:pt x="12468" y="184230"/>
                </a:lnTo>
                <a:lnTo>
                  <a:pt x="13529" y="180782"/>
                </a:lnTo>
                <a:lnTo>
                  <a:pt x="52921" y="172957"/>
                </a:lnTo>
                <a:lnTo>
                  <a:pt x="50667" y="169641"/>
                </a:lnTo>
                <a:lnTo>
                  <a:pt x="50667" y="166325"/>
                </a:lnTo>
                <a:lnTo>
                  <a:pt x="53983" y="157305"/>
                </a:lnTo>
                <a:lnTo>
                  <a:pt x="55176" y="148286"/>
                </a:lnTo>
                <a:lnTo>
                  <a:pt x="56237" y="146031"/>
                </a:lnTo>
                <a:lnTo>
                  <a:pt x="57298" y="144837"/>
                </a:lnTo>
                <a:cubicBezTo>
                  <a:pt x="63532" y="138737"/>
                  <a:pt x="60614" y="132901"/>
                  <a:pt x="57298" y="125739"/>
                </a:cubicBezTo>
                <a:lnTo>
                  <a:pt x="58492" y="124677"/>
                </a:lnTo>
                <a:lnTo>
                  <a:pt x="58492" y="122423"/>
                </a:lnTo>
                <a:lnTo>
                  <a:pt x="63002" y="123483"/>
                </a:lnTo>
                <a:lnTo>
                  <a:pt x="66318" y="123483"/>
                </a:lnTo>
                <a:lnTo>
                  <a:pt x="67511" y="106639"/>
                </a:lnTo>
                <a:lnTo>
                  <a:pt x="65256" y="101068"/>
                </a:lnTo>
                <a:lnTo>
                  <a:pt x="68705" y="87540"/>
                </a:lnTo>
                <a:lnTo>
                  <a:pt x="108098" y="44831"/>
                </a:lnTo>
                <a:lnTo>
                  <a:pt x="124942" y="35812"/>
                </a:lnTo>
              </a:path>
            </a:pathLst>
          </a:custGeom>
          <a:solidFill>
            <a:schemeClr val="bg1">
              <a:lumMod val="85000"/>
            </a:schemeClr>
          </a:solidFill>
          <a:ln w="13251" cap="flat">
            <a:noFill/>
            <a:prstDash val="solid"/>
            <a:miter/>
          </a:ln>
        </p:spPr>
        <p:txBody>
          <a:bodyPr rtlCol="0" anchor="ctr"/>
          <a:lstStyle/>
          <a:p>
            <a:endParaRPr lang="en-FI" sz="816"/>
          </a:p>
        </p:txBody>
      </p:sp>
      <p:sp>
        <p:nvSpPr>
          <p:cNvPr id="1211" name="Freeform: Shape 1210">
            <a:extLst>
              <a:ext uri="{FF2B5EF4-FFF2-40B4-BE49-F238E27FC236}">
                <a16:creationId xmlns:a16="http://schemas.microsoft.com/office/drawing/2014/main" id="{7BC0DE03-2AB5-2A94-0D73-5EC95A118013}"/>
              </a:ext>
            </a:extLst>
          </p:cNvPr>
          <p:cNvSpPr/>
          <p:nvPr/>
        </p:nvSpPr>
        <p:spPr>
          <a:xfrm>
            <a:off x="3111063" y="5438190"/>
            <a:ext cx="198114" cy="106727"/>
          </a:xfrm>
          <a:custGeom>
            <a:avLst/>
            <a:gdLst>
              <a:gd name="connsiteX0" fmla="*/ 246569 w 436767"/>
              <a:gd name="connsiteY0" fmla="*/ 266 h 235294"/>
              <a:gd name="connsiteX1" fmla="*/ 296042 w 436767"/>
              <a:gd name="connsiteY1" fmla="*/ 18304 h 235294"/>
              <a:gd name="connsiteX2" fmla="*/ 299358 w 436767"/>
              <a:gd name="connsiteY2" fmla="*/ 57696 h 235294"/>
              <a:gd name="connsiteX3" fmla="*/ 312886 w 436767"/>
              <a:gd name="connsiteY3" fmla="*/ 61145 h 235294"/>
              <a:gd name="connsiteX4" fmla="*/ 315141 w 436767"/>
              <a:gd name="connsiteY4" fmla="*/ 67909 h 235294"/>
              <a:gd name="connsiteX5" fmla="*/ 311693 w 436767"/>
              <a:gd name="connsiteY5" fmla="*/ 93773 h 235294"/>
              <a:gd name="connsiteX6" fmla="*/ 309438 w 436767"/>
              <a:gd name="connsiteY6" fmla="*/ 92712 h 235294"/>
              <a:gd name="connsiteX7" fmla="*/ 303735 w 436767"/>
              <a:gd name="connsiteY7" fmla="*/ 91519 h 235294"/>
              <a:gd name="connsiteX8" fmla="*/ 302674 w 436767"/>
              <a:gd name="connsiteY8" fmla="*/ 94834 h 235294"/>
              <a:gd name="connsiteX9" fmla="*/ 302674 w 436767"/>
              <a:gd name="connsiteY9" fmla="*/ 96028 h 235294"/>
              <a:gd name="connsiteX10" fmla="*/ 304928 w 436767"/>
              <a:gd name="connsiteY10" fmla="*/ 97089 h 235294"/>
              <a:gd name="connsiteX11" fmla="*/ 307183 w 436767"/>
              <a:gd name="connsiteY11" fmla="*/ 99344 h 235294"/>
              <a:gd name="connsiteX12" fmla="*/ 307183 w 436767"/>
              <a:gd name="connsiteY12" fmla="*/ 101599 h 235294"/>
              <a:gd name="connsiteX13" fmla="*/ 302674 w 436767"/>
              <a:gd name="connsiteY13" fmla="*/ 101599 h 235294"/>
              <a:gd name="connsiteX14" fmla="*/ 304928 w 436767"/>
              <a:gd name="connsiteY14" fmla="*/ 104915 h 235294"/>
              <a:gd name="connsiteX15" fmla="*/ 304928 w 436767"/>
              <a:gd name="connsiteY15" fmla="*/ 107169 h 235294"/>
              <a:gd name="connsiteX16" fmla="*/ 303735 w 436767"/>
              <a:gd name="connsiteY16" fmla="*/ 108363 h 235294"/>
              <a:gd name="connsiteX17" fmla="*/ 301480 w 436767"/>
              <a:gd name="connsiteY17" fmla="*/ 111679 h 235294"/>
              <a:gd name="connsiteX18" fmla="*/ 303735 w 436767"/>
              <a:gd name="connsiteY18" fmla="*/ 113934 h 235294"/>
              <a:gd name="connsiteX19" fmla="*/ 305989 w 436767"/>
              <a:gd name="connsiteY19" fmla="*/ 114994 h 235294"/>
              <a:gd name="connsiteX20" fmla="*/ 304796 w 436767"/>
              <a:gd name="connsiteY20" fmla="*/ 114994 h 235294"/>
              <a:gd name="connsiteX21" fmla="*/ 304796 w 436767"/>
              <a:gd name="connsiteY21" fmla="*/ 116189 h 235294"/>
              <a:gd name="connsiteX22" fmla="*/ 313815 w 436767"/>
              <a:gd name="connsiteY22" fmla="*/ 118443 h 235294"/>
              <a:gd name="connsiteX23" fmla="*/ 316070 w 436767"/>
              <a:gd name="connsiteY23" fmla="*/ 135288 h 235294"/>
              <a:gd name="connsiteX24" fmla="*/ 319385 w 436767"/>
              <a:gd name="connsiteY24" fmla="*/ 99344 h 235294"/>
              <a:gd name="connsiteX25" fmla="*/ 318324 w 436767"/>
              <a:gd name="connsiteY25" fmla="*/ 99344 h 235294"/>
              <a:gd name="connsiteX26" fmla="*/ 320579 w 436767"/>
              <a:gd name="connsiteY26" fmla="*/ 90325 h 235294"/>
              <a:gd name="connsiteX27" fmla="*/ 322834 w 436767"/>
              <a:gd name="connsiteY27" fmla="*/ 85815 h 235294"/>
              <a:gd name="connsiteX28" fmla="*/ 323895 w 436767"/>
              <a:gd name="connsiteY28" fmla="*/ 84754 h 235294"/>
              <a:gd name="connsiteX29" fmla="*/ 323895 w 436767"/>
              <a:gd name="connsiteY29" fmla="*/ 81305 h 235294"/>
              <a:gd name="connsiteX30" fmla="*/ 329598 w 436767"/>
              <a:gd name="connsiteY30" fmla="*/ 81305 h 235294"/>
              <a:gd name="connsiteX31" fmla="*/ 329598 w 436767"/>
              <a:gd name="connsiteY31" fmla="*/ 76795 h 235294"/>
              <a:gd name="connsiteX32" fmla="*/ 328405 w 436767"/>
              <a:gd name="connsiteY32" fmla="*/ 75602 h 235294"/>
              <a:gd name="connsiteX33" fmla="*/ 328405 w 436767"/>
              <a:gd name="connsiteY33" fmla="*/ 74541 h 235294"/>
              <a:gd name="connsiteX34" fmla="*/ 325089 w 436767"/>
              <a:gd name="connsiteY34" fmla="*/ 74541 h 235294"/>
              <a:gd name="connsiteX35" fmla="*/ 325089 w 436767"/>
              <a:gd name="connsiteY35" fmla="*/ 73348 h 235294"/>
              <a:gd name="connsiteX36" fmla="*/ 323895 w 436767"/>
              <a:gd name="connsiteY36" fmla="*/ 73348 h 235294"/>
              <a:gd name="connsiteX37" fmla="*/ 325089 w 436767"/>
              <a:gd name="connsiteY37" fmla="*/ 72286 h 235294"/>
              <a:gd name="connsiteX38" fmla="*/ 325089 w 436767"/>
              <a:gd name="connsiteY38" fmla="*/ 71092 h 235294"/>
              <a:gd name="connsiteX39" fmla="*/ 326283 w 436767"/>
              <a:gd name="connsiteY39" fmla="*/ 71092 h 235294"/>
              <a:gd name="connsiteX40" fmla="*/ 327344 w 436767"/>
              <a:gd name="connsiteY40" fmla="*/ 66583 h 235294"/>
              <a:gd name="connsiteX41" fmla="*/ 327344 w 436767"/>
              <a:gd name="connsiteY41" fmla="*/ 65389 h 235294"/>
              <a:gd name="connsiteX42" fmla="*/ 328537 w 436767"/>
              <a:gd name="connsiteY42" fmla="*/ 64328 h 235294"/>
              <a:gd name="connsiteX43" fmla="*/ 329731 w 436767"/>
              <a:gd name="connsiteY43" fmla="*/ 64328 h 235294"/>
              <a:gd name="connsiteX44" fmla="*/ 329731 w 436767"/>
              <a:gd name="connsiteY44" fmla="*/ 62073 h 235294"/>
              <a:gd name="connsiteX45" fmla="*/ 334241 w 436767"/>
              <a:gd name="connsiteY45" fmla="*/ 62073 h 235294"/>
              <a:gd name="connsiteX46" fmla="*/ 336495 w 436767"/>
              <a:gd name="connsiteY46" fmla="*/ 59819 h 235294"/>
              <a:gd name="connsiteX47" fmla="*/ 336495 w 436767"/>
              <a:gd name="connsiteY47" fmla="*/ 54248 h 235294"/>
              <a:gd name="connsiteX48" fmla="*/ 337689 w 436767"/>
              <a:gd name="connsiteY48" fmla="*/ 44168 h 235294"/>
              <a:gd name="connsiteX49" fmla="*/ 346708 w 436767"/>
              <a:gd name="connsiteY49" fmla="*/ 45361 h 235294"/>
              <a:gd name="connsiteX50" fmla="*/ 353473 w 436767"/>
              <a:gd name="connsiteY50" fmla="*/ 47616 h 235294"/>
              <a:gd name="connsiteX51" fmla="*/ 397375 w 436767"/>
              <a:gd name="connsiteY51" fmla="*/ 58890 h 235294"/>
              <a:gd name="connsiteX52" fmla="*/ 432258 w 436767"/>
              <a:gd name="connsiteY52" fmla="*/ 112873 h 235294"/>
              <a:gd name="connsiteX53" fmla="*/ 436768 w 436767"/>
              <a:gd name="connsiteY53" fmla="*/ 118576 h 235294"/>
              <a:gd name="connsiteX54" fmla="*/ 422178 w 436767"/>
              <a:gd name="connsiteY54" fmla="*/ 110618 h 235294"/>
              <a:gd name="connsiteX55" fmla="*/ 420984 w 436767"/>
              <a:gd name="connsiteY55" fmla="*/ 109557 h 235294"/>
              <a:gd name="connsiteX56" fmla="*/ 417668 w 436767"/>
              <a:gd name="connsiteY56" fmla="*/ 109557 h 235294"/>
              <a:gd name="connsiteX57" fmla="*/ 415413 w 436767"/>
              <a:gd name="connsiteY57" fmla="*/ 107302 h 235294"/>
              <a:gd name="connsiteX58" fmla="*/ 414352 w 436767"/>
              <a:gd name="connsiteY58" fmla="*/ 107302 h 235294"/>
              <a:gd name="connsiteX59" fmla="*/ 407588 w 436767"/>
              <a:gd name="connsiteY59" fmla="*/ 105047 h 235294"/>
              <a:gd name="connsiteX60" fmla="*/ 404139 w 436767"/>
              <a:gd name="connsiteY60" fmla="*/ 105047 h 235294"/>
              <a:gd name="connsiteX61" fmla="*/ 404139 w 436767"/>
              <a:gd name="connsiteY61" fmla="*/ 111811 h 235294"/>
              <a:gd name="connsiteX62" fmla="*/ 406394 w 436767"/>
              <a:gd name="connsiteY62" fmla="*/ 114066 h 235294"/>
              <a:gd name="connsiteX63" fmla="*/ 407455 w 436767"/>
              <a:gd name="connsiteY63" fmla="*/ 114066 h 235294"/>
              <a:gd name="connsiteX64" fmla="*/ 407455 w 436767"/>
              <a:gd name="connsiteY64" fmla="*/ 116321 h 235294"/>
              <a:gd name="connsiteX65" fmla="*/ 408516 w 436767"/>
              <a:gd name="connsiteY65" fmla="*/ 116321 h 235294"/>
              <a:gd name="connsiteX66" fmla="*/ 407455 w 436767"/>
              <a:gd name="connsiteY66" fmla="*/ 117382 h 235294"/>
              <a:gd name="connsiteX67" fmla="*/ 406394 w 436767"/>
              <a:gd name="connsiteY67" fmla="*/ 120698 h 235294"/>
              <a:gd name="connsiteX68" fmla="*/ 405200 w 436767"/>
              <a:gd name="connsiteY68" fmla="*/ 120698 h 235294"/>
              <a:gd name="connsiteX69" fmla="*/ 404007 w 436767"/>
              <a:gd name="connsiteY69" fmla="*/ 121892 h 235294"/>
              <a:gd name="connsiteX70" fmla="*/ 401752 w 436767"/>
              <a:gd name="connsiteY70" fmla="*/ 121892 h 235294"/>
              <a:gd name="connsiteX71" fmla="*/ 337556 w 436767"/>
              <a:gd name="connsiteY71" fmla="*/ 130911 h 235294"/>
              <a:gd name="connsiteX72" fmla="*/ 336363 w 436767"/>
              <a:gd name="connsiteY72" fmla="*/ 132105 h 235294"/>
              <a:gd name="connsiteX73" fmla="*/ 333047 w 436767"/>
              <a:gd name="connsiteY73" fmla="*/ 130911 h 235294"/>
              <a:gd name="connsiteX74" fmla="*/ 334241 w 436767"/>
              <a:gd name="connsiteY74" fmla="*/ 132105 h 235294"/>
              <a:gd name="connsiteX75" fmla="*/ 328537 w 436767"/>
              <a:gd name="connsiteY75" fmla="*/ 174813 h 235294"/>
              <a:gd name="connsiteX76" fmla="*/ 328537 w 436767"/>
              <a:gd name="connsiteY76" fmla="*/ 175874 h 235294"/>
              <a:gd name="connsiteX77" fmla="*/ 293654 w 436767"/>
              <a:gd name="connsiteY77" fmla="*/ 208503 h 235294"/>
              <a:gd name="connsiteX78" fmla="*/ 292461 w 436767"/>
              <a:gd name="connsiteY78" fmla="*/ 207309 h 235294"/>
              <a:gd name="connsiteX79" fmla="*/ 292461 w 436767"/>
              <a:gd name="connsiteY79" fmla="*/ 206248 h 235294"/>
              <a:gd name="connsiteX80" fmla="*/ 291267 w 436767"/>
              <a:gd name="connsiteY80" fmla="*/ 206248 h 235294"/>
              <a:gd name="connsiteX81" fmla="*/ 290206 w 436767"/>
              <a:gd name="connsiteY81" fmla="*/ 207309 h 235294"/>
              <a:gd name="connsiteX82" fmla="*/ 286890 w 436767"/>
              <a:gd name="connsiteY82" fmla="*/ 207309 h 235294"/>
              <a:gd name="connsiteX83" fmla="*/ 285829 w 436767"/>
              <a:gd name="connsiteY83" fmla="*/ 208503 h 235294"/>
              <a:gd name="connsiteX84" fmla="*/ 284635 w 436767"/>
              <a:gd name="connsiteY84" fmla="*/ 208503 h 235294"/>
              <a:gd name="connsiteX85" fmla="*/ 283441 w 436767"/>
              <a:gd name="connsiteY85" fmla="*/ 210757 h 235294"/>
              <a:gd name="connsiteX86" fmla="*/ 282380 w 436767"/>
              <a:gd name="connsiteY86" fmla="*/ 211819 h 235294"/>
              <a:gd name="connsiteX87" fmla="*/ 282380 w 436767"/>
              <a:gd name="connsiteY87" fmla="*/ 213012 h 235294"/>
              <a:gd name="connsiteX88" fmla="*/ 272300 w 436767"/>
              <a:gd name="connsiteY88" fmla="*/ 211819 h 235294"/>
              <a:gd name="connsiteX89" fmla="*/ 257710 w 436767"/>
              <a:gd name="connsiteY89" fmla="*/ 205054 h 235294"/>
              <a:gd name="connsiteX90" fmla="*/ 252007 w 436767"/>
              <a:gd name="connsiteY90" fmla="*/ 224154 h 235294"/>
              <a:gd name="connsiteX91" fmla="*/ 250946 w 436767"/>
              <a:gd name="connsiteY91" fmla="*/ 229724 h 235294"/>
              <a:gd name="connsiteX92" fmla="*/ 242988 w 436767"/>
              <a:gd name="connsiteY92" fmla="*/ 229724 h 235294"/>
              <a:gd name="connsiteX93" fmla="*/ 241927 w 436767"/>
              <a:gd name="connsiteY93" fmla="*/ 227470 h 235294"/>
              <a:gd name="connsiteX94" fmla="*/ 239672 w 436767"/>
              <a:gd name="connsiteY94" fmla="*/ 228663 h 235294"/>
              <a:gd name="connsiteX95" fmla="*/ 237417 w 436767"/>
              <a:gd name="connsiteY95" fmla="*/ 228663 h 235294"/>
              <a:gd name="connsiteX96" fmla="*/ 233968 w 436767"/>
              <a:gd name="connsiteY96" fmla="*/ 227470 h 235294"/>
              <a:gd name="connsiteX97" fmla="*/ 227204 w 436767"/>
              <a:gd name="connsiteY97" fmla="*/ 227470 h 235294"/>
              <a:gd name="connsiteX98" fmla="*/ 223888 w 436767"/>
              <a:gd name="connsiteY98" fmla="*/ 226408 h 235294"/>
              <a:gd name="connsiteX99" fmla="*/ 220572 w 436767"/>
              <a:gd name="connsiteY99" fmla="*/ 227470 h 235294"/>
              <a:gd name="connsiteX100" fmla="*/ 211553 w 436767"/>
              <a:gd name="connsiteY100" fmla="*/ 229724 h 235294"/>
              <a:gd name="connsiteX101" fmla="*/ 208237 w 436767"/>
              <a:gd name="connsiteY101" fmla="*/ 229724 h 235294"/>
              <a:gd name="connsiteX102" fmla="*/ 207043 w 436767"/>
              <a:gd name="connsiteY102" fmla="*/ 231979 h 235294"/>
              <a:gd name="connsiteX103" fmla="*/ 207043 w 436767"/>
              <a:gd name="connsiteY103" fmla="*/ 233040 h 235294"/>
              <a:gd name="connsiteX104" fmla="*/ 201473 w 436767"/>
              <a:gd name="connsiteY104" fmla="*/ 231979 h 235294"/>
              <a:gd name="connsiteX105" fmla="*/ 196963 w 436767"/>
              <a:gd name="connsiteY105" fmla="*/ 233040 h 235294"/>
              <a:gd name="connsiteX106" fmla="*/ 192454 w 436767"/>
              <a:gd name="connsiteY106" fmla="*/ 233040 h 235294"/>
              <a:gd name="connsiteX107" fmla="*/ 191260 w 436767"/>
              <a:gd name="connsiteY107" fmla="*/ 235295 h 235294"/>
              <a:gd name="connsiteX108" fmla="*/ 158632 w 436767"/>
              <a:gd name="connsiteY108" fmla="*/ 211686 h 235294"/>
              <a:gd name="connsiteX109" fmla="*/ 84356 w 436767"/>
              <a:gd name="connsiteY109" fmla="*/ 139665 h 235294"/>
              <a:gd name="connsiteX110" fmla="*/ 75337 w 436767"/>
              <a:gd name="connsiteY110" fmla="*/ 130645 h 235294"/>
              <a:gd name="connsiteX111" fmla="*/ 75337 w 436767"/>
              <a:gd name="connsiteY111" fmla="*/ 129585 h 235294"/>
              <a:gd name="connsiteX112" fmla="*/ 73082 w 436767"/>
              <a:gd name="connsiteY112" fmla="*/ 127329 h 235294"/>
              <a:gd name="connsiteX113" fmla="*/ 73082 w 436767"/>
              <a:gd name="connsiteY113" fmla="*/ 125075 h 235294"/>
              <a:gd name="connsiteX114" fmla="*/ 71888 w 436767"/>
              <a:gd name="connsiteY114" fmla="*/ 125075 h 235294"/>
              <a:gd name="connsiteX115" fmla="*/ 71888 w 436767"/>
              <a:gd name="connsiteY115" fmla="*/ 124014 h 235294"/>
              <a:gd name="connsiteX116" fmla="*/ 70695 w 436767"/>
              <a:gd name="connsiteY116" fmla="*/ 124014 h 235294"/>
              <a:gd name="connsiteX117" fmla="*/ 69633 w 436767"/>
              <a:gd name="connsiteY117" fmla="*/ 122820 h 235294"/>
              <a:gd name="connsiteX118" fmla="*/ 69633 w 436767"/>
              <a:gd name="connsiteY118" fmla="*/ 121759 h 235294"/>
              <a:gd name="connsiteX119" fmla="*/ 70695 w 436767"/>
              <a:gd name="connsiteY119" fmla="*/ 121759 h 235294"/>
              <a:gd name="connsiteX120" fmla="*/ 70695 w 436767"/>
              <a:gd name="connsiteY120" fmla="*/ 120566 h 235294"/>
              <a:gd name="connsiteX121" fmla="*/ 69633 w 436767"/>
              <a:gd name="connsiteY121" fmla="*/ 118310 h 235294"/>
              <a:gd name="connsiteX122" fmla="*/ 69633 w 436767"/>
              <a:gd name="connsiteY122" fmla="*/ 117117 h 235294"/>
              <a:gd name="connsiteX123" fmla="*/ 67379 w 436767"/>
              <a:gd name="connsiteY123" fmla="*/ 117117 h 235294"/>
              <a:gd name="connsiteX124" fmla="*/ 67379 w 436767"/>
              <a:gd name="connsiteY124" fmla="*/ 116056 h 235294"/>
              <a:gd name="connsiteX125" fmla="*/ 66185 w 436767"/>
              <a:gd name="connsiteY125" fmla="*/ 117117 h 235294"/>
              <a:gd name="connsiteX126" fmla="*/ 65124 w 436767"/>
              <a:gd name="connsiteY126" fmla="*/ 117117 h 235294"/>
              <a:gd name="connsiteX127" fmla="*/ 65124 w 436767"/>
              <a:gd name="connsiteY127" fmla="*/ 119372 h 235294"/>
              <a:gd name="connsiteX128" fmla="*/ 64063 w 436767"/>
              <a:gd name="connsiteY128" fmla="*/ 119372 h 235294"/>
              <a:gd name="connsiteX129" fmla="*/ 61808 w 436767"/>
              <a:gd name="connsiteY129" fmla="*/ 118310 h 235294"/>
              <a:gd name="connsiteX130" fmla="*/ 52789 w 436767"/>
              <a:gd name="connsiteY130" fmla="*/ 103721 h 235294"/>
              <a:gd name="connsiteX131" fmla="*/ 52789 w 436767"/>
              <a:gd name="connsiteY131" fmla="*/ 102527 h 235294"/>
              <a:gd name="connsiteX132" fmla="*/ 16845 w 436767"/>
              <a:gd name="connsiteY132" fmla="*/ 51861 h 235294"/>
              <a:gd name="connsiteX133" fmla="*/ 0 w 436767"/>
              <a:gd name="connsiteY133" fmla="*/ 30506 h 235294"/>
              <a:gd name="connsiteX134" fmla="*/ 16845 w 436767"/>
              <a:gd name="connsiteY134" fmla="*/ 30506 h 235294"/>
              <a:gd name="connsiteX135" fmla="*/ 65256 w 436767"/>
              <a:gd name="connsiteY135" fmla="*/ 31567 h 235294"/>
              <a:gd name="connsiteX136" fmla="*/ 126003 w 436767"/>
              <a:gd name="connsiteY136" fmla="*/ 13529 h 235294"/>
              <a:gd name="connsiteX137" fmla="*/ 169906 w 436767"/>
              <a:gd name="connsiteY137" fmla="*/ 15784 h 235294"/>
              <a:gd name="connsiteX138" fmla="*/ 184496 w 436767"/>
              <a:gd name="connsiteY138" fmla="*/ 27057 h 235294"/>
              <a:gd name="connsiteX139" fmla="*/ 209298 w 436767"/>
              <a:gd name="connsiteY139" fmla="*/ 47351 h 235294"/>
              <a:gd name="connsiteX140" fmla="*/ 225082 w 436767"/>
              <a:gd name="connsiteY140" fmla="*/ 18038 h 235294"/>
              <a:gd name="connsiteX141" fmla="*/ 225082 w 436767"/>
              <a:gd name="connsiteY141" fmla="*/ 15784 h 235294"/>
              <a:gd name="connsiteX142" fmla="*/ 226143 w 436767"/>
              <a:gd name="connsiteY142" fmla="*/ 14722 h 235294"/>
              <a:gd name="connsiteX143" fmla="*/ 227204 w 436767"/>
              <a:gd name="connsiteY143" fmla="*/ 14722 h 235294"/>
              <a:gd name="connsiteX144" fmla="*/ 227204 w 436767"/>
              <a:gd name="connsiteY144" fmla="*/ 15784 h 235294"/>
              <a:gd name="connsiteX145" fmla="*/ 230653 w 436767"/>
              <a:gd name="connsiteY145" fmla="*/ 16978 h 235294"/>
              <a:gd name="connsiteX146" fmla="*/ 232907 w 436767"/>
              <a:gd name="connsiteY146" fmla="*/ 15784 h 235294"/>
              <a:gd name="connsiteX147" fmla="*/ 238478 w 436767"/>
              <a:gd name="connsiteY147" fmla="*/ 12468 h 235294"/>
              <a:gd name="connsiteX148" fmla="*/ 239539 w 436767"/>
              <a:gd name="connsiteY148" fmla="*/ 13662 h 235294"/>
              <a:gd name="connsiteX149" fmla="*/ 239539 w 436767"/>
              <a:gd name="connsiteY149" fmla="*/ 11406 h 235294"/>
              <a:gd name="connsiteX150" fmla="*/ 242855 w 436767"/>
              <a:gd name="connsiteY150" fmla="*/ 10213 h 235294"/>
              <a:gd name="connsiteX151" fmla="*/ 245110 w 436767"/>
              <a:gd name="connsiteY151" fmla="*/ 1194 h 235294"/>
              <a:gd name="connsiteX152" fmla="*/ 246171 w 436767"/>
              <a:gd name="connsiteY152" fmla="*/ 0 h 2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436767" h="235294">
                <a:moveTo>
                  <a:pt x="246569" y="266"/>
                </a:moveTo>
                <a:lnTo>
                  <a:pt x="296042" y="18304"/>
                </a:lnTo>
                <a:lnTo>
                  <a:pt x="299358" y="57696"/>
                </a:lnTo>
                <a:lnTo>
                  <a:pt x="312886" y="61145"/>
                </a:lnTo>
                <a:lnTo>
                  <a:pt x="315141" y="67909"/>
                </a:lnTo>
                <a:lnTo>
                  <a:pt x="311693" y="93773"/>
                </a:lnTo>
                <a:lnTo>
                  <a:pt x="309438" y="92712"/>
                </a:lnTo>
                <a:lnTo>
                  <a:pt x="303735" y="91519"/>
                </a:lnTo>
                <a:lnTo>
                  <a:pt x="302674" y="94834"/>
                </a:lnTo>
                <a:lnTo>
                  <a:pt x="302674" y="96028"/>
                </a:lnTo>
                <a:lnTo>
                  <a:pt x="304928" y="97089"/>
                </a:lnTo>
                <a:lnTo>
                  <a:pt x="307183" y="99344"/>
                </a:lnTo>
                <a:lnTo>
                  <a:pt x="307183" y="101599"/>
                </a:lnTo>
                <a:lnTo>
                  <a:pt x="302674" y="101599"/>
                </a:lnTo>
                <a:lnTo>
                  <a:pt x="304928" y="104915"/>
                </a:lnTo>
                <a:lnTo>
                  <a:pt x="304928" y="107169"/>
                </a:lnTo>
                <a:lnTo>
                  <a:pt x="303735" y="108363"/>
                </a:lnTo>
                <a:lnTo>
                  <a:pt x="301480" y="111679"/>
                </a:lnTo>
                <a:lnTo>
                  <a:pt x="303735" y="113934"/>
                </a:lnTo>
                <a:lnTo>
                  <a:pt x="305989" y="114994"/>
                </a:lnTo>
                <a:lnTo>
                  <a:pt x="304796" y="114994"/>
                </a:lnTo>
                <a:lnTo>
                  <a:pt x="304796" y="116189"/>
                </a:lnTo>
                <a:lnTo>
                  <a:pt x="313815" y="118443"/>
                </a:lnTo>
                <a:lnTo>
                  <a:pt x="316070" y="135288"/>
                </a:lnTo>
                <a:lnTo>
                  <a:pt x="319385" y="99344"/>
                </a:lnTo>
                <a:lnTo>
                  <a:pt x="318324" y="99344"/>
                </a:lnTo>
                <a:lnTo>
                  <a:pt x="320579" y="90325"/>
                </a:lnTo>
                <a:lnTo>
                  <a:pt x="322834" y="85815"/>
                </a:lnTo>
                <a:lnTo>
                  <a:pt x="323895" y="84754"/>
                </a:lnTo>
                <a:lnTo>
                  <a:pt x="323895" y="81305"/>
                </a:lnTo>
                <a:lnTo>
                  <a:pt x="329598" y="81305"/>
                </a:lnTo>
                <a:lnTo>
                  <a:pt x="329598" y="76795"/>
                </a:lnTo>
                <a:lnTo>
                  <a:pt x="328405" y="75602"/>
                </a:lnTo>
                <a:lnTo>
                  <a:pt x="328405" y="74541"/>
                </a:lnTo>
                <a:lnTo>
                  <a:pt x="325089" y="74541"/>
                </a:lnTo>
                <a:lnTo>
                  <a:pt x="325089" y="73348"/>
                </a:lnTo>
                <a:lnTo>
                  <a:pt x="323895" y="73348"/>
                </a:lnTo>
                <a:lnTo>
                  <a:pt x="325089" y="72286"/>
                </a:lnTo>
                <a:lnTo>
                  <a:pt x="325089" y="71092"/>
                </a:lnTo>
                <a:lnTo>
                  <a:pt x="326283" y="71092"/>
                </a:lnTo>
                <a:lnTo>
                  <a:pt x="327344" y="66583"/>
                </a:lnTo>
                <a:lnTo>
                  <a:pt x="327344" y="65389"/>
                </a:lnTo>
                <a:lnTo>
                  <a:pt x="328537" y="64328"/>
                </a:lnTo>
                <a:lnTo>
                  <a:pt x="329731" y="64328"/>
                </a:lnTo>
                <a:lnTo>
                  <a:pt x="329731" y="62073"/>
                </a:lnTo>
                <a:lnTo>
                  <a:pt x="334241" y="62073"/>
                </a:lnTo>
                <a:lnTo>
                  <a:pt x="336495" y="59819"/>
                </a:lnTo>
                <a:lnTo>
                  <a:pt x="336495" y="54248"/>
                </a:lnTo>
                <a:lnTo>
                  <a:pt x="337689" y="44168"/>
                </a:lnTo>
                <a:lnTo>
                  <a:pt x="346708" y="45361"/>
                </a:lnTo>
                <a:lnTo>
                  <a:pt x="353473" y="47616"/>
                </a:lnTo>
                <a:lnTo>
                  <a:pt x="397375" y="58890"/>
                </a:lnTo>
                <a:lnTo>
                  <a:pt x="432258" y="112873"/>
                </a:lnTo>
                <a:lnTo>
                  <a:pt x="436768" y="118576"/>
                </a:lnTo>
                <a:lnTo>
                  <a:pt x="422178" y="110618"/>
                </a:lnTo>
                <a:lnTo>
                  <a:pt x="420984" y="109557"/>
                </a:lnTo>
                <a:lnTo>
                  <a:pt x="417668" y="109557"/>
                </a:lnTo>
                <a:lnTo>
                  <a:pt x="415413" y="107302"/>
                </a:lnTo>
                <a:lnTo>
                  <a:pt x="414352" y="107302"/>
                </a:lnTo>
                <a:lnTo>
                  <a:pt x="407588" y="105047"/>
                </a:lnTo>
                <a:lnTo>
                  <a:pt x="404139" y="105047"/>
                </a:lnTo>
                <a:lnTo>
                  <a:pt x="404139" y="111811"/>
                </a:lnTo>
                <a:lnTo>
                  <a:pt x="406394" y="114066"/>
                </a:lnTo>
                <a:lnTo>
                  <a:pt x="407455" y="114066"/>
                </a:lnTo>
                <a:lnTo>
                  <a:pt x="407455" y="116321"/>
                </a:lnTo>
                <a:lnTo>
                  <a:pt x="408516" y="116321"/>
                </a:lnTo>
                <a:lnTo>
                  <a:pt x="407455" y="117382"/>
                </a:lnTo>
                <a:lnTo>
                  <a:pt x="406394" y="120698"/>
                </a:lnTo>
                <a:lnTo>
                  <a:pt x="405200" y="120698"/>
                </a:lnTo>
                <a:lnTo>
                  <a:pt x="404007" y="121892"/>
                </a:lnTo>
                <a:lnTo>
                  <a:pt x="401752" y="121892"/>
                </a:lnTo>
                <a:lnTo>
                  <a:pt x="337556" y="130911"/>
                </a:lnTo>
                <a:lnTo>
                  <a:pt x="336363" y="132105"/>
                </a:lnTo>
                <a:lnTo>
                  <a:pt x="333047" y="130911"/>
                </a:lnTo>
                <a:lnTo>
                  <a:pt x="334241" y="132105"/>
                </a:lnTo>
                <a:lnTo>
                  <a:pt x="328537" y="174813"/>
                </a:lnTo>
                <a:lnTo>
                  <a:pt x="328537" y="175874"/>
                </a:lnTo>
                <a:lnTo>
                  <a:pt x="293654" y="208503"/>
                </a:lnTo>
                <a:lnTo>
                  <a:pt x="292461" y="207309"/>
                </a:lnTo>
                <a:lnTo>
                  <a:pt x="292461" y="206248"/>
                </a:lnTo>
                <a:lnTo>
                  <a:pt x="291267" y="206248"/>
                </a:lnTo>
                <a:lnTo>
                  <a:pt x="290206" y="207309"/>
                </a:lnTo>
                <a:lnTo>
                  <a:pt x="286890" y="207309"/>
                </a:lnTo>
                <a:lnTo>
                  <a:pt x="285829" y="208503"/>
                </a:lnTo>
                <a:lnTo>
                  <a:pt x="284635" y="208503"/>
                </a:lnTo>
                <a:lnTo>
                  <a:pt x="283441" y="210757"/>
                </a:lnTo>
                <a:lnTo>
                  <a:pt x="282380" y="211819"/>
                </a:lnTo>
                <a:lnTo>
                  <a:pt x="282380" y="213012"/>
                </a:lnTo>
                <a:cubicBezTo>
                  <a:pt x="275616" y="213410"/>
                  <a:pt x="279064" y="211420"/>
                  <a:pt x="272300" y="211819"/>
                </a:cubicBezTo>
                <a:cubicBezTo>
                  <a:pt x="260628" y="215532"/>
                  <a:pt x="266862" y="215930"/>
                  <a:pt x="257710" y="205054"/>
                </a:cubicBezTo>
                <a:lnTo>
                  <a:pt x="252007" y="224154"/>
                </a:lnTo>
                <a:lnTo>
                  <a:pt x="250946" y="229724"/>
                </a:lnTo>
                <a:lnTo>
                  <a:pt x="242988" y="229724"/>
                </a:lnTo>
                <a:lnTo>
                  <a:pt x="241927" y="227470"/>
                </a:lnTo>
                <a:lnTo>
                  <a:pt x="239672" y="228663"/>
                </a:lnTo>
                <a:lnTo>
                  <a:pt x="237417" y="228663"/>
                </a:lnTo>
                <a:lnTo>
                  <a:pt x="233968" y="227470"/>
                </a:lnTo>
                <a:lnTo>
                  <a:pt x="227204" y="227470"/>
                </a:lnTo>
                <a:lnTo>
                  <a:pt x="223888" y="226408"/>
                </a:lnTo>
                <a:lnTo>
                  <a:pt x="220572" y="227470"/>
                </a:lnTo>
                <a:lnTo>
                  <a:pt x="211553" y="229724"/>
                </a:lnTo>
                <a:lnTo>
                  <a:pt x="208237" y="229724"/>
                </a:lnTo>
                <a:lnTo>
                  <a:pt x="207043" y="231979"/>
                </a:lnTo>
                <a:lnTo>
                  <a:pt x="207043" y="233040"/>
                </a:lnTo>
                <a:lnTo>
                  <a:pt x="201473" y="231979"/>
                </a:lnTo>
                <a:lnTo>
                  <a:pt x="196963" y="233040"/>
                </a:lnTo>
                <a:lnTo>
                  <a:pt x="192454" y="233040"/>
                </a:lnTo>
                <a:lnTo>
                  <a:pt x="191260" y="235295"/>
                </a:lnTo>
                <a:lnTo>
                  <a:pt x="158632" y="211686"/>
                </a:lnTo>
                <a:lnTo>
                  <a:pt x="84356" y="139665"/>
                </a:lnTo>
                <a:lnTo>
                  <a:pt x="75337" y="130645"/>
                </a:lnTo>
                <a:lnTo>
                  <a:pt x="75337" y="129585"/>
                </a:lnTo>
                <a:lnTo>
                  <a:pt x="73082" y="127329"/>
                </a:lnTo>
                <a:lnTo>
                  <a:pt x="73082" y="125075"/>
                </a:lnTo>
                <a:lnTo>
                  <a:pt x="71888" y="125075"/>
                </a:lnTo>
                <a:lnTo>
                  <a:pt x="71888" y="124014"/>
                </a:lnTo>
                <a:lnTo>
                  <a:pt x="70695" y="124014"/>
                </a:lnTo>
                <a:lnTo>
                  <a:pt x="69633" y="122820"/>
                </a:lnTo>
                <a:lnTo>
                  <a:pt x="69633" y="121759"/>
                </a:lnTo>
                <a:lnTo>
                  <a:pt x="70695" y="121759"/>
                </a:lnTo>
                <a:lnTo>
                  <a:pt x="70695" y="120566"/>
                </a:lnTo>
                <a:lnTo>
                  <a:pt x="69633" y="118310"/>
                </a:lnTo>
                <a:lnTo>
                  <a:pt x="69633" y="117117"/>
                </a:lnTo>
                <a:lnTo>
                  <a:pt x="67379" y="117117"/>
                </a:lnTo>
                <a:lnTo>
                  <a:pt x="67379" y="116056"/>
                </a:lnTo>
                <a:lnTo>
                  <a:pt x="66185" y="117117"/>
                </a:lnTo>
                <a:lnTo>
                  <a:pt x="65124" y="117117"/>
                </a:lnTo>
                <a:lnTo>
                  <a:pt x="65124" y="119372"/>
                </a:lnTo>
                <a:lnTo>
                  <a:pt x="64063" y="119372"/>
                </a:lnTo>
                <a:lnTo>
                  <a:pt x="61808" y="118310"/>
                </a:lnTo>
                <a:lnTo>
                  <a:pt x="52789" y="103721"/>
                </a:lnTo>
                <a:lnTo>
                  <a:pt x="52789" y="102527"/>
                </a:lnTo>
                <a:lnTo>
                  <a:pt x="16845" y="51861"/>
                </a:lnTo>
                <a:lnTo>
                  <a:pt x="0" y="30506"/>
                </a:lnTo>
                <a:lnTo>
                  <a:pt x="16845" y="30506"/>
                </a:lnTo>
                <a:lnTo>
                  <a:pt x="65256" y="31567"/>
                </a:lnTo>
                <a:lnTo>
                  <a:pt x="126003" y="13529"/>
                </a:lnTo>
                <a:lnTo>
                  <a:pt x="169906" y="15784"/>
                </a:lnTo>
                <a:lnTo>
                  <a:pt x="184496" y="27057"/>
                </a:lnTo>
                <a:lnTo>
                  <a:pt x="209298" y="47351"/>
                </a:lnTo>
                <a:lnTo>
                  <a:pt x="225082" y="18038"/>
                </a:lnTo>
                <a:lnTo>
                  <a:pt x="225082" y="15784"/>
                </a:lnTo>
                <a:lnTo>
                  <a:pt x="226143" y="14722"/>
                </a:lnTo>
                <a:lnTo>
                  <a:pt x="227204" y="14722"/>
                </a:lnTo>
                <a:lnTo>
                  <a:pt x="227204" y="15784"/>
                </a:lnTo>
                <a:lnTo>
                  <a:pt x="230653" y="16978"/>
                </a:lnTo>
                <a:lnTo>
                  <a:pt x="232907" y="15784"/>
                </a:lnTo>
                <a:lnTo>
                  <a:pt x="238478" y="12468"/>
                </a:lnTo>
                <a:lnTo>
                  <a:pt x="239539" y="13662"/>
                </a:lnTo>
                <a:lnTo>
                  <a:pt x="239539" y="11406"/>
                </a:lnTo>
                <a:lnTo>
                  <a:pt x="242855" y="10213"/>
                </a:lnTo>
                <a:lnTo>
                  <a:pt x="245110" y="1194"/>
                </a:lnTo>
                <a:lnTo>
                  <a:pt x="246171" y="0"/>
                </a:lnTo>
              </a:path>
            </a:pathLst>
          </a:custGeom>
          <a:solidFill>
            <a:schemeClr val="bg1">
              <a:lumMod val="85000"/>
            </a:schemeClr>
          </a:solidFill>
          <a:ln w="13251" cap="flat">
            <a:noFill/>
            <a:prstDash val="solid"/>
            <a:miter/>
          </a:ln>
        </p:spPr>
        <p:txBody>
          <a:bodyPr rtlCol="0" anchor="ctr"/>
          <a:lstStyle/>
          <a:p>
            <a:endParaRPr lang="en-FI" sz="816"/>
          </a:p>
        </p:txBody>
      </p:sp>
      <p:sp>
        <p:nvSpPr>
          <p:cNvPr id="1212" name="Freeform: Shape 1211">
            <a:extLst>
              <a:ext uri="{FF2B5EF4-FFF2-40B4-BE49-F238E27FC236}">
                <a16:creationId xmlns:a16="http://schemas.microsoft.com/office/drawing/2014/main" id="{B0B9850F-6289-B337-233D-A455AE475A63}"/>
              </a:ext>
            </a:extLst>
          </p:cNvPr>
          <p:cNvSpPr/>
          <p:nvPr/>
        </p:nvSpPr>
        <p:spPr>
          <a:xfrm>
            <a:off x="3001388" y="5268353"/>
            <a:ext cx="130251" cy="188668"/>
          </a:xfrm>
          <a:custGeom>
            <a:avLst/>
            <a:gdLst>
              <a:gd name="connsiteX0" fmla="*/ 0 w 287155"/>
              <a:gd name="connsiteY0" fmla="*/ 90059 h 415943"/>
              <a:gd name="connsiteX1" fmla="*/ 18038 w 287155"/>
              <a:gd name="connsiteY1" fmla="*/ 83294 h 415943"/>
              <a:gd name="connsiteX2" fmla="*/ 16977 w 287155"/>
              <a:gd name="connsiteY2" fmla="*/ 82234 h 415943"/>
              <a:gd name="connsiteX3" fmla="*/ 19232 w 287155"/>
              <a:gd name="connsiteY3" fmla="*/ 83294 h 415943"/>
              <a:gd name="connsiteX4" fmla="*/ 21487 w 287155"/>
              <a:gd name="connsiteY4" fmla="*/ 82234 h 415943"/>
              <a:gd name="connsiteX5" fmla="*/ 23742 w 287155"/>
              <a:gd name="connsiteY5" fmla="*/ 79979 h 415943"/>
              <a:gd name="connsiteX6" fmla="*/ 22681 w 287155"/>
              <a:gd name="connsiteY6" fmla="*/ 78785 h 415943"/>
              <a:gd name="connsiteX7" fmla="*/ 23742 w 287155"/>
              <a:gd name="connsiteY7" fmla="*/ 76530 h 415943"/>
              <a:gd name="connsiteX8" fmla="*/ 24935 w 287155"/>
              <a:gd name="connsiteY8" fmla="*/ 77724 h 415943"/>
              <a:gd name="connsiteX9" fmla="*/ 72154 w 287155"/>
              <a:gd name="connsiteY9" fmla="*/ 15784 h 415943"/>
              <a:gd name="connsiteX10" fmla="*/ 138604 w 287155"/>
              <a:gd name="connsiteY10" fmla="*/ 0 h 415943"/>
              <a:gd name="connsiteX11" fmla="*/ 161152 w 287155"/>
              <a:gd name="connsiteY11" fmla="*/ 4509 h 415943"/>
              <a:gd name="connsiteX12" fmla="*/ 214073 w 287155"/>
              <a:gd name="connsiteY12" fmla="*/ 14590 h 415943"/>
              <a:gd name="connsiteX13" fmla="*/ 219644 w 287155"/>
              <a:gd name="connsiteY13" fmla="*/ 14590 h 415943"/>
              <a:gd name="connsiteX14" fmla="*/ 256782 w 287155"/>
              <a:gd name="connsiteY14" fmla="*/ 15651 h 415943"/>
              <a:gd name="connsiteX15" fmla="*/ 287155 w 287155"/>
              <a:gd name="connsiteY15" fmla="*/ 25731 h 415943"/>
              <a:gd name="connsiteX16" fmla="*/ 280391 w 287155"/>
              <a:gd name="connsiteY16" fmla="*/ 129187 h 415943"/>
              <a:gd name="connsiteX17" fmla="*/ 279330 w 287155"/>
              <a:gd name="connsiteY17" fmla="*/ 139267 h 415943"/>
              <a:gd name="connsiteX18" fmla="*/ 277075 w 287155"/>
              <a:gd name="connsiteY18" fmla="*/ 139267 h 415943"/>
              <a:gd name="connsiteX19" fmla="*/ 254527 w 287155"/>
              <a:gd name="connsiteY19" fmla="*/ 223623 h 415943"/>
              <a:gd name="connsiteX20" fmla="*/ 233173 w 287155"/>
              <a:gd name="connsiteY20" fmla="*/ 224817 h 415943"/>
              <a:gd name="connsiteX21" fmla="*/ 225347 w 287155"/>
              <a:gd name="connsiteY21" fmla="*/ 267525 h 415943"/>
              <a:gd name="connsiteX22" fmla="*/ 222031 w 287155"/>
              <a:gd name="connsiteY22" fmla="*/ 279860 h 415943"/>
              <a:gd name="connsiteX23" fmla="*/ 217522 w 287155"/>
              <a:gd name="connsiteY23" fmla="*/ 305724 h 415943"/>
              <a:gd name="connsiteX24" fmla="*/ 242324 w 287155"/>
              <a:gd name="connsiteY24" fmla="*/ 404670 h 415943"/>
              <a:gd name="connsiteX25" fmla="*/ 223225 w 287155"/>
              <a:gd name="connsiteY25" fmla="*/ 415944 h 415943"/>
              <a:gd name="connsiteX26" fmla="*/ 178262 w 287155"/>
              <a:gd name="connsiteY26" fmla="*/ 404670 h 415943"/>
              <a:gd name="connsiteX27" fmla="*/ 174946 w 287155"/>
              <a:gd name="connsiteY27" fmla="*/ 403609 h 415943"/>
              <a:gd name="connsiteX28" fmla="*/ 173752 w 287155"/>
              <a:gd name="connsiteY28" fmla="*/ 402415 h 415943"/>
              <a:gd name="connsiteX29" fmla="*/ 172558 w 287155"/>
              <a:gd name="connsiteY29" fmla="*/ 402415 h 415943"/>
              <a:gd name="connsiteX30" fmla="*/ 171497 w 287155"/>
              <a:gd name="connsiteY30" fmla="*/ 400160 h 415943"/>
              <a:gd name="connsiteX31" fmla="*/ 171497 w 287155"/>
              <a:gd name="connsiteY31" fmla="*/ 399099 h 415943"/>
              <a:gd name="connsiteX32" fmla="*/ 169242 w 287155"/>
              <a:gd name="connsiteY32" fmla="*/ 399099 h 415943"/>
              <a:gd name="connsiteX33" fmla="*/ 168049 w 287155"/>
              <a:gd name="connsiteY33" fmla="*/ 400160 h 415943"/>
              <a:gd name="connsiteX34" fmla="*/ 166988 w 287155"/>
              <a:gd name="connsiteY34" fmla="*/ 400160 h 415943"/>
              <a:gd name="connsiteX35" fmla="*/ 165926 w 287155"/>
              <a:gd name="connsiteY35" fmla="*/ 401354 h 415943"/>
              <a:gd name="connsiteX36" fmla="*/ 164733 w 287155"/>
              <a:gd name="connsiteY36" fmla="*/ 401354 h 415943"/>
              <a:gd name="connsiteX37" fmla="*/ 164733 w 287155"/>
              <a:gd name="connsiteY37" fmla="*/ 402415 h 415943"/>
              <a:gd name="connsiteX38" fmla="*/ 161417 w 287155"/>
              <a:gd name="connsiteY38" fmla="*/ 401354 h 415943"/>
              <a:gd name="connsiteX39" fmla="*/ 159162 w 287155"/>
              <a:gd name="connsiteY39" fmla="*/ 401354 h 415943"/>
              <a:gd name="connsiteX40" fmla="*/ 159162 w 287155"/>
              <a:gd name="connsiteY40" fmla="*/ 400160 h 415943"/>
              <a:gd name="connsiteX41" fmla="*/ 140063 w 287155"/>
              <a:gd name="connsiteY41" fmla="*/ 395650 h 415943"/>
              <a:gd name="connsiteX42" fmla="*/ 135553 w 287155"/>
              <a:gd name="connsiteY42" fmla="*/ 396711 h 415943"/>
              <a:gd name="connsiteX43" fmla="*/ 132104 w 287155"/>
              <a:gd name="connsiteY43" fmla="*/ 392202 h 415943"/>
              <a:gd name="connsiteX44" fmla="*/ 126534 w 287155"/>
              <a:gd name="connsiteY44" fmla="*/ 391141 h 415943"/>
              <a:gd name="connsiteX45" fmla="*/ 124279 w 287155"/>
              <a:gd name="connsiteY45" fmla="*/ 392202 h 415943"/>
              <a:gd name="connsiteX46" fmla="*/ 101731 w 287155"/>
              <a:gd name="connsiteY46" fmla="*/ 360768 h 415943"/>
              <a:gd name="connsiteX47" fmla="*/ 100537 w 287155"/>
              <a:gd name="connsiteY47" fmla="*/ 359706 h 415943"/>
              <a:gd name="connsiteX48" fmla="*/ 98283 w 287155"/>
              <a:gd name="connsiteY48" fmla="*/ 355197 h 415943"/>
              <a:gd name="connsiteX49" fmla="*/ 93773 w 287155"/>
              <a:gd name="connsiteY49" fmla="*/ 350687 h 415943"/>
              <a:gd name="connsiteX50" fmla="*/ 91518 w 287155"/>
              <a:gd name="connsiteY50" fmla="*/ 346177 h 415943"/>
              <a:gd name="connsiteX51" fmla="*/ 88202 w 287155"/>
              <a:gd name="connsiteY51" fmla="*/ 345116 h 415943"/>
              <a:gd name="connsiteX52" fmla="*/ 85948 w 287155"/>
              <a:gd name="connsiteY52" fmla="*/ 349626 h 415943"/>
              <a:gd name="connsiteX53" fmla="*/ 89263 w 287155"/>
              <a:gd name="connsiteY53" fmla="*/ 357452 h 415943"/>
              <a:gd name="connsiteX54" fmla="*/ 90457 w 287155"/>
              <a:gd name="connsiteY54" fmla="*/ 361961 h 415943"/>
              <a:gd name="connsiteX55" fmla="*/ 85948 w 287155"/>
              <a:gd name="connsiteY55" fmla="*/ 363022 h 415943"/>
              <a:gd name="connsiteX56" fmla="*/ 81438 w 287155"/>
              <a:gd name="connsiteY56" fmla="*/ 360768 h 415943"/>
              <a:gd name="connsiteX57" fmla="*/ 78122 w 287155"/>
              <a:gd name="connsiteY57" fmla="*/ 358512 h 415943"/>
              <a:gd name="connsiteX58" fmla="*/ 75867 w 287155"/>
              <a:gd name="connsiteY58" fmla="*/ 364084 h 415943"/>
              <a:gd name="connsiteX59" fmla="*/ 74806 w 287155"/>
              <a:gd name="connsiteY59" fmla="*/ 363022 h 415943"/>
              <a:gd name="connsiteX60" fmla="*/ 74806 w 287155"/>
              <a:gd name="connsiteY60" fmla="*/ 354003 h 415943"/>
              <a:gd name="connsiteX61" fmla="*/ 75867 w 287155"/>
              <a:gd name="connsiteY61" fmla="*/ 347239 h 415943"/>
              <a:gd name="connsiteX62" fmla="*/ 72551 w 287155"/>
              <a:gd name="connsiteY62" fmla="*/ 344984 h 415943"/>
              <a:gd name="connsiteX63" fmla="*/ 68042 w 287155"/>
              <a:gd name="connsiteY63" fmla="*/ 341668 h 415943"/>
              <a:gd name="connsiteX64" fmla="*/ 66981 w 287155"/>
              <a:gd name="connsiteY64" fmla="*/ 341668 h 415943"/>
              <a:gd name="connsiteX65" fmla="*/ 62471 w 287155"/>
              <a:gd name="connsiteY65" fmla="*/ 338220 h 415943"/>
              <a:gd name="connsiteX66" fmla="*/ 59023 w 287155"/>
              <a:gd name="connsiteY66" fmla="*/ 328139 h 415943"/>
              <a:gd name="connsiteX67" fmla="*/ 59023 w 287155"/>
              <a:gd name="connsiteY67" fmla="*/ 315804 h 415943"/>
              <a:gd name="connsiteX68" fmla="*/ 54513 w 287155"/>
              <a:gd name="connsiteY68" fmla="*/ 311294 h 415943"/>
              <a:gd name="connsiteX69" fmla="*/ 48942 w 287155"/>
              <a:gd name="connsiteY69" fmla="*/ 306785 h 415943"/>
              <a:gd name="connsiteX70" fmla="*/ 44433 w 287155"/>
              <a:gd name="connsiteY70" fmla="*/ 302275 h 415943"/>
              <a:gd name="connsiteX71" fmla="*/ 45626 w 287155"/>
              <a:gd name="connsiteY71" fmla="*/ 300021 h 415943"/>
              <a:gd name="connsiteX72" fmla="*/ 47881 w 287155"/>
              <a:gd name="connsiteY72" fmla="*/ 297766 h 415943"/>
              <a:gd name="connsiteX73" fmla="*/ 54646 w 287155"/>
              <a:gd name="connsiteY73" fmla="*/ 300021 h 415943"/>
              <a:gd name="connsiteX74" fmla="*/ 60216 w 287155"/>
              <a:gd name="connsiteY74" fmla="*/ 303469 h 415943"/>
              <a:gd name="connsiteX75" fmla="*/ 64726 w 287155"/>
              <a:gd name="connsiteY75" fmla="*/ 302275 h 415943"/>
              <a:gd name="connsiteX76" fmla="*/ 68042 w 287155"/>
              <a:gd name="connsiteY76" fmla="*/ 300021 h 415943"/>
              <a:gd name="connsiteX77" fmla="*/ 72551 w 287155"/>
              <a:gd name="connsiteY77" fmla="*/ 302275 h 415943"/>
              <a:gd name="connsiteX78" fmla="*/ 75867 w 287155"/>
              <a:gd name="connsiteY78" fmla="*/ 305724 h 415943"/>
              <a:gd name="connsiteX79" fmla="*/ 81571 w 287155"/>
              <a:gd name="connsiteY79" fmla="*/ 304530 h 415943"/>
              <a:gd name="connsiteX80" fmla="*/ 86080 w 287155"/>
              <a:gd name="connsiteY80" fmla="*/ 304530 h 415943"/>
              <a:gd name="connsiteX81" fmla="*/ 89396 w 287155"/>
              <a:gd name="connsiteY81" fmla="*/ 306785 h 415943"/>
              <a:gd name="connsiteX82" fmla="*/ 91651 w 287155"/>
              <a:gd name="connsiteY82" fmla="*/ 314610 h 415943"/>
              <a:gd name="connsiteX83" fmla="*/ 91651 w 287155"/>
              <a:gd name="connsiteY83" fmla="*/ 321375 h 415943"/>
              <a:gd name="connsiteX84" fmla="*/ 89396 w 287155"/>
              <a:gd name="connsiteY84" fmla="*/ 326945 h 415943"/>
              <a:gd name="connsiteX85" fmla="*/ 84886 w 287155"/>
              <a:gd name="connsiteY85" fmla="*/ 330261 h 415943"/>
              <a:gd name="connsiteX86" fmla="*/ 84886 w 287155"/>
              <a:gd name="connsiteY86" fmla="*/ 334771 h 415943"/>
              <a:gd name="connsiteX87" fmla="*/ 91651 w 287155"/>
              <a:gd name="connsiteY87" fmla="*/ 337026 h 415943"/>
              <a:gd name="connsiteX88" fmla="*/ 95099 w 287155"/>
              <a:gd name="connsiteY88" fmla="*/ 335832 h 415943"/>
              <a:gd name="connsiteX89" fmla="*/ 96160 w 287155"/>
              <a:gd name="connsiteY89" fmla="*/ 332516 h 415943"/>
              <a:gd name="connsiteX90" fmla="*/ 96160 w 287155"/>
              <a:gd name="connsiteY90" fmla="*/ 326945 h 415943"/>
              <a:gd name="connsiteX91" fmla="*/ 100670 w 287155"/>
              <a:gd name="connsiteY91" fmla="*/ 325752 h 415943"/>
              <a:gd name="connsiteX92" fmla="*/ 103986 w 287155"/>
              <a:gd name="connsiteY92" fmla="*/ 324691 h 415943"/>
              <a:gd name="connsiteX93" fmla="*/ 105180 w 287155"/>
              <a:gd name="connsiteY93" fmla="*/ 321375 h 415943"/>
              <a:gd name="connsiteX94" fmla="*/ 105180 w 287155"/>
              <a:gd name="connsiteY94" fmla="*/ 314610 h 415943"/>
              <a:gd name="connsiteX95" fmla="*/ 102925 w 287155"/>
              <a:gd name="connsiteY95" fmla="*/ 311294 h 415943"/>
              <a:gd name="connsiteX96" fmla="*/ 101864 w 287155"/>
              <a:gd name="connsiteY96" fmla="*/ 306785 h 415943"/>
              <a:gd name="connsiteX97" fmla="*/ 101864 w 287155"/>
              <a:gd name="connsiteY97" fmla="*/ 303469 h 415943"/>
              <a:gd name="connsiteX98" fmla="*/ 104118 w 287155"/>
              <a:gd name="connsiteY98" fmla="*/ 303469 h 415943"/>
              <a:gd name="connsiteX99" fmla="*/ 106373 w 287155"/>
              <a:gd name="connsiteY99" fmla="*/ 302275 h 415943"/>
              <a:gd name="connsiteX100" fmla="*/ 106373 w 287155"/>
              <a:gd name="connsiteY100" fmla="*/ 295511 h 415943"/>
              <a:gd name="connsiteX101" fmla="*/ 101864 w 287155"/>
              <a:gd name="connsiteY101" fmla="*/ 292062 h 415943"/>
              <a:gd name="connsiteX102" fmla="*/ 102925 w 287155"/>
              <a:gd name="connsiteY102" fmla="*/ 288746 h 415943"/>
              <a:gd name="connsiteX103" fmla="*/ 109689 w 287155"/>
              <a:gd name="connsiteY103" fmla="*/ 289807 h 415943"/>
              <a:gd name="connsiteX104" fmla="*/ 114199 w 287155"/>
              <a:gd name="connsiteY104" fmla="*/ 294317 h 415943"/>
              <a:gd name="connsiteX105" fmla="*/ 117515 w 287155"/>
              <a:gd name="connsiteY105" fmla="*/ 301082 h 415943"/>
              <a:gd name="connsiteX106" fmla="*/ 123085 w 287155"/>
              <a:gd name="connsiteY106" fmla="*/ 303337 h 415943"/>
              <a:gd name="connsiteX107" fmla="*/ 125340 w 287155"/>
              <a:gd name="connsiteY107" fmla="*/ 298827 h 415943"/>
              <a:gd name="connsiteX108" fmla="*/ 125340 w 287155"/>
              <a:gd name="connsiteY108" fmla="*/ 296572 h 415943"/>
              <a:gd name="connsiteX109" fmla="*/ 122024 w 287155"/>
              <a:gd name="connsiteY109" fmla="*/ 294317 h 415943"/>
              <a:gd name="connsiteX110" fmla="*/ 118708 w 287155"/>
              <a:gd name="connsiteY110" fmla="*/ 291002 h 415943"/>
              <a:gd name="connsiteX111" fmla="*/ 116454 w 287155"/>
              <a:gd name="connsiteY111" fmla="*/ 285430 h 415943"/>
              <a:gd name="connsiteX112" fmla="*/ 115393 w 287155"/>
              <a:gd name="connsiteY112" fmla="*/ 281982 h 415943"/>
              <a:gd name="connsiteX113" fmla="*/ 111944 w 287155"/>
              <a:gd name="connsiteY113" fmla="*/ 280921 h 415943"/>
              <a:gd name="connsiteX114" fmla="*/ 107434 w 287155"/>
              <a:gd name="connsiteY114" fmla="*/ 279727 h 415943"/>
              <a:gd name="connsiteX115" fmla="*/ 106373 w 287155"/>
              <a:gd name="connsiteY115" fmla="*/ 279727 h 415943"/>
              <a:gd name="connsiteX116" fmla="*/ 100670 w 287155"/>
              <a:gd name="connsiteY116" fmla="*/ 280921 h 415943"/>
              <a:gd name="connsiteX117" fmla="*/ 98415 w 287155"/>
              <a:gd name="connsiteY117" fmla="*/ 279727 h 415943"/>
              <a:gd name="connsiteX118" fmla="*/ 91651 w 287155"/>
              <a:gd name="connsiteY118" fmla="*/ 277473 h 415943"/>
              <a:gd name="connsiteX119" fmla="*/ 87141 w 287155"/>
              <a:gd name="connsiteY119" fmla="*/ 274024 h 415943"/>
              <a:gd name="connsiteX120" fmla="*/ 79316 w 287155"/>
              <a:gd name="connsiteY120" fmla="*/ 266199 h 415943"/>
              <a:gd name="connsiteX121" fmla="*/ 75867 w 287155"/>
              <a:gd name="connsiteY121" fmla="*/ 261689 h 415943"/>
              <a:gd name="connsiteX122" fmla="*/ 75867 w 287155"/>
              <a:gd name="connsiteY122" fmla="*/ 259434 h 415943"/>
              <a:gd name="connsiteX123" fmla="*/ 87141 w 287155"/>
              <a:gd name="connsiteY123" fmla="*/ 259434 h 415943"/>
              <a:gd name="connsiteX124" fmla="*/ 88202 w 287155"/>
              <a:gd name="connsiteY124" fmla="*/ 253864 h 415943"/>
              <a:gd name="connsiteX125" fmla="*/ 88202 w 287155"/>
              <a:gd name="connsiteY125" fmla="*/ 246038 h 415943"/>
              <a:gd name="connsiteX126" fmla="*/ 85948 w 287155"/>
              <a:gd name="connsiteY126" fmla="*/ 237019 h 415943"/>
              <a:gd name="connsiteX127" fmla="*/ 83693 w 287155"/>
              <a:gd name="connsiteY127" fmla="*/ 243783 h 415943"/>
              <a:gd name="connsiteX128" fmla="*/ 80377 w 287155"/>
              <a:gd name="connsiteY128" fmla="*/ 244977 h 415943"/>
              <a:gd name="connsiteX129" fmla="*/ 80377 w 287155"/>
              <a:gd name="connsiteY129" fmla="*/ 190994 h 415943"/>
              <a:gd name="connsiteX130" fmla="*/ 78122 w 287155"/>
              <a:gd name="connsiteY130" fmla="*/ 184230 h 415943"/>
              <a:gd name="connsiteX131" fmla="*/ 73613 w 287155"/>
              <a:gd name="connsiteY131" fmla="*/ 179720 h 415943"/>
              <a:gd name="connsiteX132" fmla="*/ 70297 w 287155"/>
              <a:gd name="connsiteY132" fmla="*/ 178659 h 415943"/>
              <a:gd name="connsiteX133" fmla="*/ 65787 w 287155"/>
              <a:gd name="connsiteY133" fmla="*/ 176405 h 415943"/>
              <a:gd name="connsiteX134" fmla="*/ 62471 w 287155"/>
              <a:gd name="connsiteY134" fmla="*/ 171895 h 415943"/>
              <a:gd name="connsiteX135" fmla="*/ 61277 w 287155"/>
              <a:gd name="connsiteY135" fmla="*/ 170834 h 415943"/>
              <a:gd name="connsiteX136" fmla="*/ 63532 w 287155"/>
              <a:gd name="connsiteY136" fmla="*/ 168579 h 415943"/>
              <a:gd name="connsiteX137" fmla="*/ 63532 w 287155"/>
              <a:gd name="connsiteY137" fmla="*/ 165263 h 415943"/>
              <a:gd name="connsiteX138" fmla="*/ 57961 w 287155"/>
              <a:gd name="connsiteY138" fmla="*/ 163008 h 415943"/>
              <a:gd name="connsiteX139" fmla="*/ 55707 w 287155"/>
              <a:gd name="connsiteY139" fmla="*/ 156244 h 415943"/>
              <a:gd name="connsiteX140" fmla="*/ 54646 w 287155"/>
              <a:gd name="connsiteY140" fmla="*/ 151735 h 415943"/>
              <a:gd name="connsiteX141" fmla="*/ 64726 w 287155"/>
              <a:gd name="connsiteY141" fmla="*/ 149479 h 415943"/>
              <a:gd name="connsiteX142" fmla="*/ 66981 w 287155"/>
              <a:gd name="connsiteY142" fmla="*/ 142716 h 415943"/>
              <a:gd name="connsiteX143" fmla="*/ 68042 w 287155"/>
              <a:gd name="connsiteY143" fmla="*/ 135951 h 415943"/>
              <a:gd name="connsiteX144" fmla="*/ 65787 w 287155"/>
              <a:gd name="connsiteY144" fmla="*/ 129187 h 415943"/>
              <a:gd name="connsiteX145" fmla="*/ 55707 w 287155"/>
              <a:gd name="connsiteY145" fmla="*/ 127992 h 415943"/>
              <a:gd name="connsiteX146" fmla="*/ 44433 w 287155"/>
              <a:gd name="connsiteY146" fmla="*/ 109954 h 415943"/>
              <a:gd name="connsiteX147" fmla="*/ 47749 w 287155"/>
              <a:gd name="connsiteY147" fmla="*/ 109954 h 415943"/>
              <a:gd name="connsiteX148" fmla="*/ 52258 w 287155"/>
              <a:gd name="connsiteY148" fmla="*/ 111148 h 415943"/>
              <a:gd name="connsiteX149" fmla="*/ 53452 w 287155"/>
              <a:gd name="connsiteY149" fmla="*/ 106638 h 415943"/>
              <a:gd name="connsiteX150" fmla="*/ 51197 w 287155"/>
              <a:gd name="connsiteY150" fmla="*/ 101068 h 415943"/>
              <a:gd name="connsiteX151" fmla="*/ 53452 w 287155"/>
              <a:gd name="connsiteY151" fmla="*/ 98813 h 415943"/>
              <a:gd name="connsiteX152" fmla="*/ 57961 w 287155"/>
              <a:gd name="connsiteY152" fmla="*/ 90988 h 415943"/>
              <a:gd name="connsiteX153" fmla="*/ 47881 w 287155"/>
              <a:gd name="connsiteY153" fmla="*/ 93242 h 415943"/>
              <a:gd name="connsiteX154" fmla="*/ 44565 w 287155"/>
              <a:gd name="connsiteY154" fmla="*/ 104517 h 415943"/>
              <a:gd name="connsiteX155" fmla="*/ 34485 w 287155"/>
              <a:gd name="connsiteY155" fmla="*/ 104517 h 415943"/>
              <a:gd name="connsiteX156" fmla="*/ 29975 w 287155"/>
              <a:gd name="connsiteY156" fmla="*/ 109026 h 415943"/>
              <a:gd name="connsiteX157" fmla="*/ 24272 w 287155"/>
              <a:gd name="connsiteY157" fmla="*/ 113536 h 415943"/>
              <a:gd name="connsiteX158" fmla="*/ 17508 w 287155"/>
              <a:gd name="connsiteY158" fmla="*/ 111281 h 415943"/>
              <a:gd name="connsiteX159" fmla="*/ 11937 w 287155"/>
              <a:gd name="connsiteY159" fmla="*/ 104517 h 415943"/>
              <a:gd name="connsiteX160" fmla="*/ 6366 w 287155"/>
              <a:gd name="connsiteY160" fmla="*/ 96691 h 415943"/>
              <a:gd name="connsiteX161" fmla="*/ 5305 w 287155"/>
              <a:gd name="connsiteY161" fmla="*/ 92182 h 415943"/>
              <a:gd name="connsiteX162" fmla="*/ 1989 w 287155"/>
              <a:gd name="connsiteY162" fmla="*/ 92182 h 415943"/>
              <a:gd name="connsiteX163" fmla="*/ 928 w 287155"/>
              <a:gd name="connsiteY163" fmla="*/ 89926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287155" h="415943">
                <a:moveTo>
                  <a:pt x="0" y="90059"/>
                </a:moveTo>
                <a:lnTo>
                  <a:pt x="18038" y="83294"/>
                </a:lnTo>
                <a:lnTo>
                  <a:pt x="16977" y="82234"/>
                </a:lnTo>
                <a:lnTo>
                  <a:pt x="19232" y="83294"/>
                </a:lnTo>
                <a:lnTo>
                  <a:pt x="21487" y="82234"/>
                </a:lnTo>
                <a:lnTo>
                  <a:pt x="23742" y="79979"/>
                </a:lnTo>
                <a:lnTo>
                  <a:pt x="22681" y="78785"/>
                </a:lnTo>
                <a:lnTo>
                  <a:pt x="23742" y="76530"/>
                </a:lnTo>
                <a:lnTo>
                  <a:pt x="24935" y="77724"/>
                </a:lnTo>
                <a:lnTo>
                  <a:pt x="72154" y="15784"/>
                </a:lnTo>
                <a:lnTo>
                  <a:pt x="138604" y="0"/>
                </a:lnTo>
                <a:lnTo>
                  <a:pt x="161152" y="4509"/>
                </a:lnTo>
                <a:lnTo>
                  <a:pt x="214073" y="14590"/>
                </a:lnTo>
                <a:lnTo>
                  <a:pt x="219644" y="14590"/>
                </a:lnTo>
                <a:lnTo>
                  <a:pt x="256782" y="15651"/>
                </a:lnTo>
                <a:lnTo>
                  <a:pt x="287155" y="25731"/>
                </a:lnTo>
                <a:lnTo>
                  <a:pt x="280391" y="129187"/>
                </a:lnTo>
                <a:lnTo>
                  <a:pt x="279330" y="139267"/>
                </a:lnTo>
                <a:lnTo>
                  <a:pt x="277075" y="139267"/>
                </a:lnTo>
                <a:lnTo>
                  <a:pt x="254527" y="223623"/>
                </a:lnTo>
                <a:lnTo>
                  <a:pt x="233173" y="224817"/>
                </a:lnTo>
                <a:lnTo>
                  <a:pt x="225347" y="267525"/>
                </a:lnTo>
                <a:lnTo>
                  <a:pt x="222031" y="279860"/>
                </a:lnTo>
                <a:lnTo>
                  <a:pt x="217522" y="305724"/>
                </a:lnTo>
                <a:lnTo>
                  <a:pt x="242324" y="404670"/>
                </a:lnTo>
                <a:lnTo>
                  <a:pt x="223225" y="415944"/>
                </a:lnTo>
                <a:lnTo>
                  <a:pt x="178262" y="404670"/>
                </a:lnTo>
                <a:lnTo>
                  <a:pt x="174946" y="403609"/>
                </a:lnTo>
                <a:lnTo>
                  <a:pt x="173752" y="402415"/>
                </a:lnTo>
                <a:lnTo>
                  <a:pt x="172558" y="402415"/>
                </a:lnTo>
                <a:lnTo>
                  <a:pt x="171497" y="400160"/>
                </a:lnTo>
                <a:lnTo>
                  <a:pt x="171497" y="399099"/>
                </a:lnTo>
                <a:lnTo>
                  <a:pt x="169242" y="399099"/>
                </a:lnTo>
                <a:lnTo>
                  <a:pt x="168049" y="400160"/>
                </a:lnTo>
                <a:lnTo>
                  <a:pt x="166988" y="400160"/>
                </a:lnTo>
                <a:lnTo>
                  <a:pt x="165926" y="401354"/>
                </a:lnTo>
                <a:lnTo>
                  <a:pt x="164733" y="401354"/>
                </a:lnTo>
                <a:lnTo>
                  <a:pt x="164733" y="402415"/>
                </a:lnTo>
                <a:lnTo>
                  <a:pt x="161417" y="401354"/>
                </a:lnTo>
                <a:lnTo>
                  <a:pt x="159162" y="401354"/>
                </a:lnTo>
                <a:lnTo>
                  <a:pt x="159162" y="400160"/>
                </a:lnTo>
                <a:lnTo>
                  <a:pt x="140063" y="395650"/>
                </a:lnTo>
                <a:lnTo>
                  <a:pt x="135553" y="396711"/>
                </a:lnTo>
                <a:lnTo>
                  <a:pt x="132104" y="392202"/>
                </a:lnTo>
                <a:lnTo>
                  <a:pt x="126534" y="391141"/>
                </a:lnTo>
                <a:lnTo>
                  <a:pt x="124279" y="392202"/>
                </a:lnTo>
                <a:cubicBezTo>
                  <a:pt x="115790" y="372970"/>
                  <a:pt x="106771" y="378010"/>
                  <a:pt x="101731" y="360768"/>
                </a:cubicBezTo>
                <a:lnTo>
                  <a:pt x="100537" y="359706"/>
                </a:lnTo>
                <a:lnTo>
                  <a:pt x="98283" y="355197"/>
                </a:lnTo>
                <a:lnTo>
                  <a:pt x="93773" y="350687"/>
                </a:lnTo>
                <a:lnTo>
                  <a:pt x="91518" y="346177"/>
                </a:lnTo>
                <a:lnTo>
                  <a:pt x="88202" y="345116"/>
                </a:lnTo>
                <a:lnTo>
                  <a:pt x="85948" y="349626"/>
                </a:lnTo>
                <a:lnTo>
                  <a:pt x="89263" y="357452"/>
                </a:lnTo>
                <a:lnTo>
                  <a:pt x="90457" y="361961"/>
                </a:lnTo>
                <a:lnTo>
                  <a:pt x="85948" y="363022"/>
                </a:lnTo>
                <a:lnTo>
                  <a:pt x="81438" y="360768"/>
                </a:lnTo>
                <a:lnTo>
                  <a:pt x="78122" y="358512"/>
                </a:lnTo>
                <a:lnTo>
                  <a:pt x="75867" y="364084"/>
                </a:lnTo>
                <a:lnTo>
                  <a:pt x="74806" y="363022"/>
                </a:lnTo>
                <a:lnTo>
                  <a:pt x="74806" y="354003"/>
                </a:lnTo>
                <a:lnTo>
                  <a:pt x="75867" y="347239"/>
                </a:lnTo>
                <a:lnTo>
                  <a:pt x="72551" y="344984"/>
                </a:lnTo>
                <a:lnTo>
                  <a:pt x="68042" y="341668"/>
                </a:lnTo>
                <a:lnTo>
                  <a:pt x="66981" y="341668"/>
                </a:lnTo>
                <a:lnTo>
                  <a:pt x="62471" y="338220"/>
                </a:lnTo>
                <a:lnTo>
                  <a:pt x="59023" y="328139"/>
                </a:lnTo>
                <a:lnTo>
                  <a:pt x="59023" y="315804"/>
                </a:lnTo>
                <a:lnTo>
                  <a:pt x="54513" y="311294"/>
                </a:lnTo>
                <a:lnTo>
                  <a:pt x="48942" y="306785"/>
                </a:lnTo>
                <a:lnTo>
                  <a:pt x="44433" y="302275"/>
                </a:lnTo>
                <a:lnTo>
                  <a:pt x="45626" y="300021"/>
                </a:lnTo>
                <a:lnTo>
                  <a:pt x="47881" y="297766"/>
                </a:lnTo>
                <a:lnTo>
                  <a:pt x="54646" y="300021"/>
                </a:lnTo>
                <a:lnTo>
                  <a:pt x="60216" y="303469"/>
                </a:lnTo>
                <a:lnTo>
                  <a:pt x="64726" y="302275"/>
                </a:lnTo>
                <a:lnTo>
                  <a:pt x="68042" y="300021"/>
                </a:lnTo>
                <a:lnTo>
                  <a:pt x="72551" y="302275"/>
                </a:lnTo>
                <a:lnTo>
                  <a:pt x="75867" y="305724"/>
                </a:lnTo>
                <a:lnTo>
                  <a:pt x="81571" y="304530"/>
                </a:lnTo>
                <a:lnTo>
                  <a:pt x="86080" y="304530"/>
                </a:lnTo>
                <a:lnTo>
                  <a:pt x="89396" y="306785"/>
                </a:lnTo>
                <a:lnTo>
                  <a:pt x="91651" y="314610"/>
                </a:lnTo>
                <a:lnTo>
                  <a:pt x="91651" y="321375"/>
                </a:lnTo>
                <a:lnTo>
                  <a:pt x="89396" y="326945"/>
                </a:lnTo>
                <a:lnTo>
                  <a:pt x="84886" y="330261"/>
                </a:lnTo>
                <a:lnTo>
                  <a:pt x="84886" y="334771"/>
                </a:lnTo>
                <a:lnTo>
                  <a:pt x="91651" y="337026"/>
                </a:lnTo>
                <a:lnTo>
                  <a:pt x="95099" y="335832"/>
                </a:lnTo>
                <a:lnTo>
                  <a:pt x="96160" y="332516"/>
                </a:lnTo>
                <a:lnTo>
                  <a:pt x="96160" y="326945"/>
                </a:lnTo>
                <a:lnTo>
                  <a:pt x="100670" y="325752"/>
                </a:lnTo>
                <a:lnTo>
                  <a:pt x="103986" y="324691"/>
                </a:lnTo>
                <a:lnTo>
                  <a:pt x="105180" y="321375"/>
                </a:lnTo>
                <a:lnTo>
                  <a:pt x="105180" y="314610"/>
                </a:lnTo>
                <a:lnTo>
                  <a:pt x="102925" y="311294"/>
                </a:lnTo>
                <a:lnTo>
                  <a:pt x="101864" y="306785"/>
                </a:lnTo>
                <a:lnTo>
                  <a:pt x="101864" y="303469"/>
                </a:lnTo>
                <a:lnTo>
                  <a:pt x="104118" y="303469"/>
                </a:lnTo>
                <a:lnTo>
                  <a:pt x="106373" y="302275"/>
                </a:lnTo>
                <a:lnTo>
                  <a:pt x="106373" y="295511"/>
                </a:lnTo>
                <a:lnTo>
                  <a:pt x="101864" y="292062"/>
                </a:lnTo>
                <a:lnTo>
                  <a:pt x="102925" y="288746"/>
                </a:lnTo>
                <a:lnTo>
                  <a:pt x="109689" y="289807"/>
                </a:lnTo>
                <a:lnTo>
                  <a:pt x="114199" y="294317"/>
                </a:lnTo>
                <a:lnTo>
                  <a:pt x="117515" y="301082"/>
                </a:lnTo>
                <a:lnTo>
                  <a:pt x="123085" y="303337"/>
                </a:lnTo>
                <a:lnTo>
                  <a:pt x="125340" y="298827"/>
                </a:lnTo>
                <a:lnTo>
                  <a:pt x="125340" y="296572"/>
                </a:lnTo>
                <a:lnTo>
                  <a:pt x="122024" y="294317"/>
                </a:lnTo>
                <a:lnTo>
                  <a:pt x="118708" y="291002"/>
                </a:lnTo>
                <a:lnTo>
                  <a:pt x="116454" y="285430"/>
                </a:lnTo>
                <a:lnTo>
                  <a:pt x="115393" y="281982"/>
                </a:lnTo>
                <a:lnTo>
                  <a:pt x="111944" y="280921"/>
                </a:lnTo>
                <a:lnTo>
                  <a:pt x="107434" y="279727"/>
                </a:lnTo>
                <a:lnTo>
                  <a:pt x="106373" y="279727"/>
                </a:lnTo>
                <a:lnTo>
                  <a:pt x="100670" y="280921"/>
                </a:lnTo>
                <a:lnTo>
                  <a:pt x="98415" y="279727"/>
                </a:lnTo>
                <a:lnTo>
                  <a:pt x="91651" y="277473"/>
                </a:lnTo>
                <a:lnTo>
                  <a:pt x="87141" y="274024"/>
                </a:lnTo>
                <a:lnTo>
                  <a:pt x="79316" y="266199"/>
                </a:lnTo>
                <a:lnTo>
                  <a:pt x="75867" y="261689"/>
                </a:lnTo>
                <a:lnTo>
                  <a:pt x="75867" y="259434"/>
                </a:lnTo>
                <a:lnTo>
                  <a:pt x="87141" y="259434"/>
                </a:lnTo>
                <a:lnTo>
                  <a:pt x="88202" y="253864"/>
                </a:lnTo>
                <a:lnTo>
                  <a:pt x="88202" y="246038"/>
                </a:lnTo>
                <a:lnTo>
                  <a:pt x="85948" y="237019"/>
                </a:lnTo>
                <a:lnTo>
                  <a:pt x="83693" y="243783"/>
                </a:lnTo>
                <a:lnTo>
                  <a:pt x="80377" y="244977"/>
                </a:lnTo>
                <a:cubicBezTo>
                  <a:pt x="71888" y="228000"/>
                  <a:pt x="90855" y="221766"/>
                  <a:pt x="80377" y="190994"/>
                </a:cubicBezTo>
                <a:lnTo>
                  <a:pt x="78122" y="184230"/>
                </a:lnTo>
                <a:lnTo>
                  <a:pt x="73613" y="179720"/>
                </a:lnTo>
                <a:lnTo>
                  <a:pt x="70297" y="178659"/>
                </a:lnTo>
                <a:lnTo>
                  <a:pt x="65787" y="176405"/>
                </a:lnTo>
                <a:lnTo>
                  <a:pt x="62471" y="171895"/>
                </a:lnTo>
                <a:lnTo>
                  <a:pt x="61277" y="170834"/>
                </a:lnTo>
                <a:lnTo>
                  <a:pt x="63532" y="168579"/>
                </a:lnTo>
                <a:lnTo>
                  <a:pt x="63532" y="165263"/>
                </a:lnTo>
                <a:lnTo>
                  <a:pt x="57961" y="163008"/>
                </a:lnTo>
                <a:lnTo>
                  <a:pt x="55707" y="156244"/>
                </a:lnTo>
                <a:lnTo>
                  <a:pt x="54646" y="151735"/>
                </a:lnTo>
                <a:lnTo>
                  <a:pt x="64726" y="149479"/>
                </a:lnTo>
                <a:lnTo>
                  <a:pt x="66981" y="142716"/>
                </a:lnTo>
                <a:lnTo>
                  <a:pt x="68042" y="135951"/>
                </a:lnTo>
                <a:lnTo>
                  <a:pt x="65787" y="129187"/>
                </a:lnTo>
                <a:lnTo>
                  <a:pt x="55707" y="127992"/>
                </a:lnTo>
                <a:lnTo>
                  <a:pt x="44433" y="109954"/>
                </a:lnTo>
                <a:lnTo>
                  <a:pt x="47749" y="109954"/>
                </a:lnTo>
                <a:lnTo>
                  <a:pt x="52258" y="111148"/>
                </a:lnTo>
                <a:lnTo>
                  <a:pt x="53452" y="106638"/>
                </a:lnTo>
                <a:lnTo>
                  <a:pt x="51197" y="101068"/>
                </a:lnTo>
                <a:lnTo>
                  <a:pt x="53452" y="98813"/>
                </a:lnTo>
                <a:lnTo>
                  <a:pt x="57961" y="90988"/>
                </a:lnTo>
                <a:lnTo>
                  <a:pt x="47881" y="93242"/>
                </a:lnTo>
                <a:lnTo>
                  <a:pt x="44565" y="104517"/>
                </a:lnTo>
                <a:lnTo>
                  <a:pt x="34485" y="104517"/>
                </a:lnTo>
                <a:lnTo>
                  <a:pt x="29975" y="109026"/>
                </a:lnTo>
                <a:lnTo>
                  <a:pt x="24272" y="113536"/>
                </a:lnTo>
                <a:lnTo>
                  <a:pt x="17508" y="111281"/>
                </a:lnTo>
                <a:lnTo>
                  <a:pt x="11937" y="104517"/>
                </a:lnTo>
                <a:lnTo>
                  <a:pt x="6366" y="96691"/>
                </a:lnTo>
                <a:lnTo>
                  <a:pt x="5305" y="92182"/>
                </a:lnTo>
                <a:lnTo>
                  <a:pt x="1989" y="92182"/>
                </a:lnTo>
                <a:lnTo>
                  <a:pt x="928" y="89926"/>
                </a:lnTo>
              </a:path>
            </a:pathLst>
          </a:custGeom>
          <a:solidFill>
            <a:schemeClr val="bg1">
              <a:lumMod val="85000"/>
            </a:schemeClr>
          </a:solidFill>
          <a:ln w="13251" cap="flat">
            <a:noFill/>
            <a:prstDash val="solid"/>
            <a:miter/>
          </a:ln>
        </p:spPr>
        <p:txBody>
          <a:bodyPr rtlCol="0" anchor="ctr"/>
          <a:lstStyle/>
          <a:p>
            <a:endParaRPr lang="en-FI" sz="816"/>
          </a:p>
        </p:txBody>
      </p:sp>
      <p:sp>
        <p:nvSpPr>
          <p:cNvPr id="1213" name="Freeform: Shape 1212">
            <a:extLst>
              <a:ext uri="{FF2B5EF4-FFF2-40B4-BE49-F238E27FC236}">
                <a16:creationId xmlns:a16="http://schemas.microsoft.com/office/drawing/2014/main" id="{14378C92-6EC1-23EF-12A1-A023E4EC427F}"/>
              </a:ext>
            </a:extLst>
          </p:cNvPr>
          <p:cNvSpPr/>
          <p:nvPr/>
        </p:nvSpPr>
        <p:spPr>
          <a:xfrm>
            <a:off x="3099934" y="5280084"/>
            <a:ext cx="154135" cy="179704"/>
          </a:xfrm>
          <a:custGeom>
            <a:avLst/>
            <a:gdLst>
              <a:gd name="connsiteX0" fmla="*/ 69766 w 339811"/>
              <a:gd name="connsiteY0" fmla="*/ 0 h 396181"/>
              <a:gd name="connsiteX1" fmla="*/ 78653 w 339811"/>
              <a:gd name="connsiteY1" fmla="*/ 3448 h 396181"/>
              <a:gd name="connsiteX2" fmla="*/ 215930 w 339811"/>
              <a:gd name="connsiteY2" fmla="*/ 63002 h 396181"/>
              <a:gd name="connsiteX3" fmla="*/ 217124 w 339811"/>
              <a:gd name="connsiteY3" fmla="*/ 100139 h 396181"/>
              <a:gd name="connsiteX4" fmla="*/ 222694 w 339811"/>
              <a:gd name="connsiteY4" fmla="*/ 102394 h 396181"/>
              <a:gd name="connsiteX5" fmla="*/ 226143 w 339811"/>
              <a:gd name="connsiteY5" fmla="*/ 109158 h 396181"/>
              <a:gd name="connsiteX6" fmla="*/ 224949 w 339811"/>
              <a:gd name="connsiteY6" fmla="*/ 113668 h 396181"/>
              <a:gd name="connsiteX7" fmla="*/ 228398 w 339811"/>
              <a:gd name="connsiteY7" fmla="*/ 113668 h 396181"/>
              <a:gd name="connsiteX8" fmla="*/ 229459 w 339811"/>
              <a:gd name="connsiteY8" fmla="*/ 115923 h 396181"/>
              <a:gd name="connsiteX9" fmla="*/ 231713 w 339811"/>
              <a:gd name="connsiteY9" fmla="*/ 114862 h 396181"/>
              <a:gd name="connsiteX10" fmla="*/ 232907 w 339811"/>
              <a:gd name="connsiteY10" fmla="*/ 118178 h 396181"/>
              <a:gd name="connsiteX11" fmla="*/ 230653 w 339811"/>
              <a:gd name="connsiteY11" fmla="*/ 120432 h 396181"/>
              <a:gd name="connsiteX12" fmla="*/ 235162 w 339811"/>
              <a:gd name="connsiteY12" fmla="*/ 128258 h 396181"/>
              <a:gd name="connsiteX13" fmla="*/ 291399 w 339811"/>
              <a:gd name="connsiteY13" fmla="*/ 148551 h 396181"/>
              <a:gd name="connsiteX14" fmla="*/ 316069 w 339811"/>
              <a:gd name="connsiteY14" fmla="*/ 189137 h 396181"/>
              <a:gd name="connsiteX15" fmla="*/ 317263 w 339811"/>
              <a:gd name="connsiteY15" fmla="*/ 191392 h 396181"/>
              <a:gd name="connsiteX16" fmla="*/ 317263 w 339811"/>
              <a:gd name="connsiteY16" fmla="*/ 193647 h 396181"/>
              <a:gd name="connsiteX17" fmla="*/ 339811 w 339811"/>
              <a:gd name="connsiteY17" fmla="*/ 216062 h 396181"/>
              <a:gd name="connsiteX18" fmla="*/ 310499 w 339811"/>
              <a:gd name="connsiteY18" fmla="*/ 246436 h 396181"/>
              <a:gd name="connsiteX19" fmla="*/ 317263 w 339811"/>
              <a:gd name="connsiteY19" fmla="*/ 252139 h 396181"/>
              <a:gd name="connsiteX20" fmla="*/ 290206 w 339811"/>
              <a:gd name="connsiteY20" fmla="*/ 264475 h 396181"/>
              <a:gd name="connsiteX21" fmla="*/ 275616 w 339811"/>
              <a:gd name="connsiteY21" fmla="*/ 265668 h 396181"/>
              <a:gd name="connsiteX22" fmla="*/ 266597 w 339811"/>
              <a:gd name="connsiteY22" fmla="*/ 267922 h 396181"/>
              <a:gd name="connsiteX23" fmla="*/ 237417 w 339811"/>
              <a:gd name="connsiteY23" fmla="*/ 315140 h 396181"/>
              <a:gd name="connsiteX24" fmla="*/ 265535 w 339811"/>
              <a:gd name="connsiteY24" fmla="*/ 343259 h 396181"/>
              <a:gd name="connsiteX25" fmla="*/ 264342 w 339811"/>
              <a:gd name="connsiteY25" fmla="*/ 344453 h 396181"/>
              <a:gd name="connsiteX26" fmla="*/ 264342 w 339811"/>
              <a:gd name="connsiteY26" fmla="*/ 345514 h 396181"/>
              <a:gd name="connsiteX27" fmla="*/ 267790 w 339811"/>
              <a:gd name="connsiteY27" fmla="*/ 345514 h 396181"/>
              <a:gd name="connsiteX28" fmla="*/ 271106 w 339811"/>
              <a:gd name="connsiteY28" fmla="*/ 348830 h 396181"/>
              <a:gd name="connsiteX29" fmla="*/ 270045 w 339811"/>
              <a:gd name="connsiteY29" fmla="*/ 350024 h 396181"/>
              <a:gd name="connsiteX30" fmla="*/ 267790 w 339811"/>
              <a:gd name="connsiteY30" fmla="*/ 359043 h 396181"/>
              <a:gd name="connsiteX31" fmla="*/ 264342 w 339811"/>
              <a:gd name="connsiteY31" fmla="*/ 360104 h 396181"/>
              <a:gd name="connsiteX32" fmla="*/ 264342 w 339811"/>
              <a:gd name="connsiteY32" fmla="*/ 362359 h 396181"/>
              <a:gd name="connsiteX33" fmla="*/ 263281 w 339811"/>
              <a:gd name="connsiteY33" fmla="*/ 361298 h 396181"/>
              <a:gd name="connsiteX34" fmla="*/ 257577 w 339811"/>
              <a:gd name="connsiteY34" fmla="*/ 364614 h 396181"/>
              <a:gd name="connsiteX35" fmla="*/ 255323 w 339811"/>
              <a:gd name="connsiteY35" fmla="*/ 365807 h 396181"/>
              <a:gd name="connsiteX36" fmla="*/ 252007 w 339811"/>
              <a:gd name="connsiteY36" fmla="*/ 364614 h 396181"/>
              <a:gd name="connsiteX37" fmla="*/ 252007 w 339811"/>
              <a:gd name="connsiteY37" fmla="*/ 363553 h 396181"/>
              <a:gd name="connsiteX38" fmla="*/ 250813 w 339811"/>
              <a:gd name="connsiteY38" fmla="*/ 363553 h 396181"/>
              <a:gd name="connsiteX39" fmla="*/ 249752 w 339811"/>
              <a:gd name="connsiteY39" fmla="*/ 364614 h 396181"/>
              <a:gd name="connsiteX40" fmla="*/ 249752 w 339811"/>
              <a:gd name="connsiteY40" fmla="*/ 366868 h 396181"/>
              <a:gd name="connsiteX41" fmla="*/ 233968 w 339811"/>
              <a:gd name="connsiteY41" fmla="*/ 396181 h 396181"/>
              <a:gd name="connsiteX42" fmla="*/ 209298 w 339811"/>
              <a:gd name="connsiteY42" fmla="*/ 375888 h 396181"/>
              <a:gd name="connsiteX43" fmla="*/ 194576 w 339811"/>
              <a:gd name="connsiteY43" fmla="*/ 364614 h 396181"/>
              <a:gd name="connsiteX44" fmla="*/ 150673 w 339811"/>
              <a:gd name="connsiteY44" fmla="*/ 362359 h 396181"/>
              <a:gd name="connsiteX45" fmla="*/ 89927 w 339811"/>
              <a:gd name="connsiteY45" fmla="*/ 380398 h 396181"/>
              <a:gd name="connsiteX46" fmla="*/ 41647 w 339811"/>
              <a:gd name="connsiteY46" fmla="*/ 379203 h 396181"/>
              <a:gd name="connsiteX47" fmla="*/ 24670 w 339811"/>
              <a:gd name="connsiteY47" fmla="*/ 379203 h 396181"/>
              <a:gd name="connsiteX48" fmla="*/ 0 w 339811"/>
              <a:gd name="connsiteY48" fmla="*/ 280257 h 396181"/>
              <a:gd name="connsiteX49" fmla="*/ 4510 w 339811"/>
              <a:gd name="connsiteY49" fmla="*/ 254394 h 396181"/>
              <a:gd name="connsiteX50" fmla="*/ 7825 w 339811"/>
              <a:gd name="connsiteY50" fmla="*/ 242059 h 396181"/>
              <a:gd name="connsiteX51" fmla="*/ 15651 w 339811"/>
              <a:gd name="connsiteY51" fmla="*/ 199217 h 396181"/>
              <a:gd name="connsiteX52" fmla="*/ 37138 w 339811"/>
              <a:gd name="connsiteY52" fmla="*/ 198024 h 396181"/>
              <a:gd name="connsiteX53" fmla="*/ 59553 w 339811"/>
              <a:gd name="connsiteY53" fmla="*/ 113668 h 396181"/>
              <a:gd name="connsiteX54" fmla="*/ 61808 w 339811"/>
              <a:gd name="connsiteY54" fmla="*/ 113668 h 396181"/>
              <a:gd name="connsiteX55" fmla="*/ 63002 w 339811"/>
              <a:gd name="connsiteY55" fmla="*/ 103588 h 396181"/>
              <a:gd name="connsiteX56" fmla="*/ 69766 w 339811"/>
              <a:gd name="connsiteY56" fmla="*/ 0 h 39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39811" h="396181">
                <a:moveTo>
                  <a:pt x="69766" y="0"/>
                </a:moveTo>
                <a:lnTo>
                  <a:pt x="78653" y="3448"/>
                </a:lnTo>
                <a:lnTo>
                  <a:pt x="215930" y="63002"/>
                </a:lnTo>
                <a:lnTo>
                  <a:pt x="217124" y="100139"/>
                </a:lnTo>
                <a:lnTo>
                  <a:pt x="222694" y="102394"/>
                </a:lnTo>
                <a:lnTo>
                  <a:pt x="226143" y="109158"/>
                </a:lnTo>
                <a:lnTo>
                  <a:pt x="224949" y="113668"/>
                </a:lnTo>
                <a:lnTo>
                  <a:pt x="228398" y="113668"/>
                </a:lnTo>
                <a:lnTo>
                  <a:pt x="229459" y="115923"/>
                </a:lnTo>
                <a:lnTo>
                  <a:pt x="231713" y="114862"/>
                </a:lnTo>
                <a:lnTo>
                  <a:pt x="232907" y="118178"/>
                </a:lnTo>
                <a:lnTo>
                  <a:pt x="230653" y="120432"/>
                </a:lnTo>
                <a:lnTo>
                  <a:pt x="235162" y="128258"/>
                </a:lnTo>
                <a:lnTo>
                  <a:pt x="291399" y="148551"/>
                </a:lnTo>
                <a:lnTo>
                  <a:pt x="316069" y="189137"/>
                </a:lnTo>
                <a:lnTo>
                  <a:pt x="317263" y="191392"/>
                </a:lnTo>
                <a:lnTo>
                  <a:pt x="317263" y="193647"/>
                </a:lnTo>
                <a:lnTo>
                  <a:pt x="339811" y="216062"/>
                </a:lnTo>
                <a:lnTo>
                  <a:pt x="310499" y="246436"/>
                </a:lnTo>
                <a:lnTo>
                  <a:pt x="317263" y="252139"/>
                </a:lnTo>
                <a:lnTo>
                  <a:pt x="290206" y="264475"/>
                </a:lnTo>
                <a:lnTo>
                  <a:pt x="275616" y="265668"/>
                </a:lnTo>
                <a:lnTo>
                  <a:pt x="266597" y="267922"/>
                </a:lnTo>
                <a:lnTo>
                  <a:pt x="237417" y="315140"/>
                </a:lnTo>
                <a:lnTo>
                  <a:pt x="265535" y="343259"/>
                </a:lnTo>
                <a:lnTo>
                  <a:pt x="264342" y="344453"/>
                </a:lnTo>
                <a:lnTo>
                  <a:pt x="264342" y="345514"/>
                </a:lnTo>
                <a:lnTo>
                  <a:pt x="267790" y="345514"/>
                </a:lnTo>
                <a:lnTo>
                  <a:pt x="271106" y="348830"/>
                </a:lnTo>
                <a:lnTo>
                  <a:pt x="270045" y="350024"/>
                </a:lnTo>
                <a:lnTo>
                  <a:pt x="267790" y="359043"/>
                </a:lnTo>
                <a:lnTo>
                  <a:pt x="264342" y="360104"/>
                </a:lnTo>
                <a:lnTo>
                  <a:pt x="264342" y="362359"/>
                </a:lnTo>
                <a:lnTo>
                  <a:pt x="263281" y="361298"/>
                </a:lnTo>
                <a:lnTo>
                  <a:pt x="257577" y="364614"/>
                </a:lnTo>
                <a:lnTo>
                  <a:pt x="255323" y="365807"/>
                </a:lnTo>
                <a:lnTo>
                  <a:pt x="252007" y="364614"/>
                </a:lnTo>
                <a:lnTo>
                  <a:pt x="252007" y="363553"/>
                </a:lnTo>
                <a:lnTo>
                  <a:pt x="250813" y="363553"/>
                </a:lnTo>
                <a:lnTo>
                  <a:pt x="249752" y="364614"/>
                </a:lnTo>
                <a:lnTo>
                  <a:pt x="249752" y="366868"/>
                </a:lnTo>
                <a:lnTo>
                  <a:pt x="233968" y="396181"/>
                </a:lnTo>
                <a:lnTo>
                  <a:pt x="209298" y="375888"/>
                </a:lnTo>
                <a:lnTo>
                  <a:pt x="194576" y="364614"/>
                </a:lnTo>
                <a:lnTo>
                  <a:pt x="150673" y="362359"/>
                </a:lnTo>
                <a:lnTo>
                  <a:pt x="89927" y="380398"/>
                </a:lnTo>
                <a:lnTo>
                  <a:pt x="41647" y="379203"/>
                </a:lnTo>
                <a:lnTo>
                  <a:pt x="24670" y="379203"/>
                </a:lnTo>
                <a:lnTo>
                  <a:pt x="0" y="280257"/>
                </a:lnTo>
                <a:lnTo>
                  <a:pt x="4510" y="254394"/>
                </a:lnTo>
                <a:lnTo>
                  <a:pt x="7825" y="242059"/>
                </a:lnTo>
                <a:lnTo>
                  <a:pt x="15651" y="199217"/>
                </a:lnTo>
                <a:lnTo>
                  <a:pt x="37138" y="198024"/>
                </a:lnTo>
                <a:lnTo>
                  <a:pt x="59553" y="113668"/>
                </a:lnTo>
                <a:lnTo>
                  <a:pt x="61808" y="113668"/>
                </a:lnTo>
                <a:lnTo>
                  <a:pt x="63002" y="103588"/>
                </a:lnTo>
                <a:lnTo>
                  <a:pt x="69766" y="0"/>
                </a:lnTo>
              </a:path>
            </a:pathLst>
          </a:custGeom>
          <a:solidFill>
            <a:schemeClr val="bg1">
              <a:lumMod val="85000"/>
            </a:schemeClr>
          </a:solidFill>
          <a:ln w="13251" cap="flat">
            <a:noFill/>
            <a:prstDash val="solid"/>
            <a:miter/>
          </a:ln>
        </p:spPr>
        <p:txBody>
          <a:bodyPr rtlCol="0" anchor="ctr"/>
          <a:lstStyle/>
          <a:p>
            <a:endParaRPr lang="en-FI" sz="816"/>
          </a:p>
        </p:txBody>
      </p:sp>
      <p:sp>
        <p:nvSpPr>
          <p:cNvPr id="1214" name="Freeform: Shape 1213">
            <a:extLst>
              <a:ext uri="{FF2B5EF4-FFF2-40B4-BE49-F238E27FC236}">
                <a16:creationId xmlns:a16="http://schemas.microsoft.com/office/drawing/2014/main" id="{ADE49D35-22DC-FCEF-AF5E-F6A56E3DFE8B}"/>
              </a:ext>
            </a:extLst>
          </p:cNvPr>
          <p:cNvSpPr/>
          <p:nvPr/>
        </p:nvSpPr>
        <p:spPr>
          <a:xfrm>
            <a:off x="3096324" y="5102004"/>
            <a:ext cx="175613" cy="206657"/>
          </a:xfrm>
          <a:custGeom>
            <a:avLst/>
            <a:gdLst>
              <a:gd name="connsiteX0" fmla="*/ 109159 w 387162"/>
              <a:gd name="connsiteY0" fmla="*/ 96692 h 455602"/>
              <a:gd name="connsiteX1" fmla="*/ 111413 w 387162"/>
              <a:gd name="connsiteY1" fmla="*/ 97885 h 455602"/>
              <a:gd name="connsiteX2" fmla="*/ 113668 w 387162"/>
              <a:gd name="connsiteY2" fmla="*/ 100139 h 455602"/>
              <a:gd name="connsiteX3" fmla="*/ 115923 w 387162"/>
              <a:gd name="connsiteY3" fmla="*/ 100139 h 455602"/>
              <a:gd name="connsiteX4" fmla="*/ 118178 w 387162"/>
              <a:gd name="connsiteY4" fmla="*/ 102395 h 455602"/>
              <a:gd name="connsiteX5" fmla="*/ 154122 w 387162"/>
              <a:gd name="connsiteY5" fmla="*/ 89927 h 455602"/>
              <a:gd name="connsiteX6" fmla="*/ 162080 w 387162"/>
              <a:gd name="connsiteY6" fmla="*/ 25864 h 455602"/>
              <a:gd name="connsiteX7" fmla="*/ 163141 w 387162"/>
              <a:gd name="connsiteY7" fmla="*/ 15651 h 455602"/>
              <a:gd name="connsiteX8" fmla="*/ 195769 w 387162"/>
              <a:gd name="connsiteY8" fmla="*/ 0 h 455602"/>
              <a:gd name="connsiteX9" fmla="*/ 219378 w 387162"/>
              <a:gd name="connsiteY9" fmla="*/ 57298 h 455602"/>
              <a:gd name="connsiteX10" fmla="*/ 223888 w 387162"/>
              <a:gd name="connsiteY10" fmla="*/ 61808 h 455602"/>
              <a:gd name="connsiteX11" fmla="*/ 226276 w 387162"/>
              <a:gd name="connsiteY11" fmla="*/ 55044 h 455602"/>
              <a:gd name="connsiteX12" fmla="*/ 231846 w 387162"/>
              <a:gd name="connsiteY12" fmla="*/ 55044 h 455602"/>
              <a:gd name="connsiteX13" fmla="*/ 237417 w 387162"/>
              <a:gd name="connsiteY13" fmla="*/ 70828 h 455602"/>
              <a:gd name="connsiteX14" fmla="*/ 278003 w 387162"/>
              <a:gd name="connsiteY14" fmla="*/ 115790 h 455602"/>
              <a:gd name="connsiteX15" fmla="*/ 280258 w 387162"/>
              <a:gd name="connsiteY15" fmla="*/ 113536 h 455602"/>
              <a:gd name="connsiteX16" fmla="*/ 279064 w 387162"/>
              <a:gd name="connsiteY16" fmla="*/ 113536 h 455602"/>
              <a:gd name="connsiteX17" fmla="*/ 278003 w 387162"/>
              <a:gd name="connsiteY17" fmla="*/ 111281 h 455602"/>
              <a:gd name="connsiteX18" fmla="*/ 279064 w 387162"/>
              <a:gd name="connsiteY18" fmla="*/ 112474 h 455602"/>
              <a:gd name="connsiteX19" fmla="*/ 280258 w 387162"/>
              <a:gd name="connsiteY19" fmla="*/ 110220 h 455602"/>
              <a:gd name="connsiteX20" fmla="*/ 281319 w 387162"/>
              <a:gd name="connsiteY20" fmla="*/ 111281 h 455602"/>
              <a:gd name="connsiteX21" fmla="*/ 283574 w 387162"/>
              <a:gd name="connsiteY21" fmla="*/ 121494 h 455602"/>
              <a:gd name="connsiteX22" fmla="*/ 284768 w 387162"/>
              <a:gd name="connsiteY22" fmla="*/ 123749 h 455602"/>
              <a:gd name="connsiteX23" fmla="*/ 288084 w 387162"/>
              <a:gd name="connsiteY23" fmla="*/ 129319 h 455602"/>
              <a:gd name="connsiteX24" fmla="*/ 291532 w 387162"/>
              <a:gd name="connsiteY24" fmla="*/ 130513 h 455602"/>
              <a:gd name="connsiteX25" fmla="*/ 375888 w 387162"/>
              <a:gd name="connsiteY25" fmla="*/ 219379 h 455602"/>
              <a:gd name="connsiteX26" fmla="*/ 383713 w 387162"/>
              <a:gd name="connsiteY26" fmla="*/ 267790 h 455602"/>
              <a:gd name="connsiteX27" fmla="*/ 384907 w 387162"/>
              <a:gd name="connsiteY27" fmla="*/ 274555 h 455602"/>
              <a:gd name="connsiteX28" fmla="*/ 387162 w 387162"/>
              <a:gd name="connsiteY28" fmla="*/ 291400 h 455602"/>
              <a:gd name="connsiteX29" fmla="*/ 352279 w 387162"/>
              <a:gd name="connsiteY29" fmla="*/ 345382 h 455602"/>
              <a:gd name="connsiteX30" fmla="*/ 329731 w 387162"/>
              <a:gd name="connsiteY30" fmla="*/ 371246 h 455602"/>
              <a:gd name="connsiteX31" fmla="*/ 319651 w 387162"/>
              <a:gd name="connsiteY31" fmla="*/ 389285 h 455602"/>
              <a:gd name="connsiteX32" fmla="*/ 223888 w 387162"/>
              <a:gd name="connsiteY32" fmla="*/ 455602 h 455602"/>
              <a:gd name="connsiteX33" fmla="*/ 86611 w 387162"/>
              <a:gd name="connsiteY33" fmla="*/ 396048 h 455602"/>
              <a:gd name="connsiteX34" fmla="*/ 77724 w 387162"/>
              <a:gd name="connsiteY34" fmla="*/ 392601 h 455602"/>
              <a:gd name="connsiteX35" fmla="*/ 47218 w 387162"/>
              <a:gd name="connsiteY35" fmla="*/ 382520 h 455602"/>
              <a:gd name="connsiteX36" fmla="*/ 10213 w 387162"/>
              <a:gd name="connsiteY36" fmla="*/ 381459 h 455602"/>
              <a:gd name="connsiteX37" fmla="*/ 6764 w 387162"/>
              <a:gd name="connsiteY37" fmla="*/ 371246 h 455602"/>
              <a:gd name="connsiteX38" fmla="*/ 3448 w 387162"/>
              <a:gd name="connsiteY38" fmla="*/ 364481 h 455602"/>
              <a:gd name="connsiteX39" fmla="*/ 4510 w 387162"/>
              <a:gd name="connsiteY39" fmla="*/ 362227 h 455602"/>
              <a:gd name="connsiteX40" fmla="*/ 0 w 387162"/>
              <a:gd name="connsiteY40" fmla="*/ 351086 h 455602"/>
              <a:gd name="connsiteX41" fmla="*/ 3448 w 387162"/>
              <a:gd name="connsiteY41" fmla="*/ 345382 h 455602"/>
              <a:gd name="connsiteX42" fmla="*/ 9019 w 387162"/>
              <a:gd name="connsiteY42" fmla="*/ 334108 h 455602"/>
              <a:gd name="connsiteX43" fmla="*/ 18038 w 387162"/>
              <a:gd name="connsiteY43" fmla="*/ 325089 h 455602"/>
              <a:gd name="connsiteX44" fmla="*/ 5703 w 387162"/>
              <a:gd name="connsiteY44" fmla="*/ 267790 h 455602"/>
              <a:gd name="connsiteX45" fmla="*/ 18038 w 387162"/>
              <a:gd name="connsiteY45" fmla="*/ 250945 h 455602"/>
              <a:gd name="connsiteX46" fmla="*/ 22548 w 387162"/>
              <a:gd name="connsiteY46" fmla="*/ 196831 h 455602"/>
              <a:gd name="connsiteX47" fmla="*/ 39393 w 387162"/>
              <a:gd name="connsiteY47" fmla="*/ 210359 h 455602"/>
              <a:gd name="connsiteX48" fmla="*/ 40586 w 387162"/>
              <a:gd name="connsiteY48" fmla="*/ 205850 h 455602"/>
              <a:gd name="connsiteX49" fmla="*/ 42709 w 387162"/>
              <a:gd name="connsiteY49" fmla="*/ 206911 h 455602"/>
              <a:gd name="connsiteX50" fmla="*/ 43902 w 387162"/>
              <a:gd name="connsiteY50" fmla="*/ 203595 h 455602"/>
              <a:gd name="connsiteX51" fmla="*/ 42709 w 387162"/>
              <a:gd name="connsiteY51" fmla="*/ 202534 h 455602"/>
              <a:gd name="connsiteX52" fmla="*/ 49606 w 387162"/>
              <a:gd name="connsiteY52" fmla="*/ 201340 h 455602"/>
              <a:gd name="connsiteX53" fmla="*/ 51728 w 387162"/>
              <a:gd name="connsiteY53" fmla="*/ 206911 h 455602"/>
              <a:gd name="connsiteX54" fmla="*/ 50667 w 387162"/>
              <a:gd name="connsiteY54" fmla="*/ 208105 h 455602"/>
              <a:gd name="connsiteX55" fmla="*/ 48412 w 387162"/>
              <a:gd name="connsiteY55" fmla="*/ 209166 h 455602"/>
              <a:gd name="connsiteX56" fmla="*/ 48412 w 387162"/>
              <a:gd name="connsiteY56" fmla="*/ 210359 h 455602"/>
              <a:gd name="connsiteX57" fmla="*/ 46157 w 387162"/>
              <a:gd name="connsiteY57" fmla="*/ 212615 h 455602"/>
              <a:gd name="connsiteX58" fmla="*/ 46157 w 387162"/>
              <a:gd name="connsiteY58" fmla="*/ 214869 h 455602"/>
              <a:gd name="connsiteX59" fmla="*/ 53982 w 387162"/>
              <a:gd name="connsiteY59" fmla="*/ 210359 h 455602"/>
              <a:gd name="connsiteX60" fmla="*/ 53982 w 387162"/>
              <a:gd name="connsiteY60" fmla="*/ 209166 h 455602"/>
              <a:gd name="connsiteX61" fmla="*/ 57431 w 387162"/>
              <a:gd name="connsiteY61" fmla="*/ 206911 h 455602"/>
              <a:gd name="connsiteX62" fmla="*/ 65256 w 387162"/>
              <a:gd name="connsiteY62" fmla="*/ 176537 h 455602"/>
              <a:gd name="connsiteX63" fmla="*/ 42709 w 387162"/>
              <a:gd name="connsiteY63" fmla="*/ 145103 h 455602"/>
              <a:gd name="connsiteX64" fmla="*/ 50667 w 387162"/>
              <a:gd name="connsiteY64" fmla="*/ 136084 h 455602"/>
              <a:gd name="connsiteX65" fmla="*/ 75469 w 387162"/>
              <a:gd name="connsiteY65" fmla="*/ 110220 h 455602"/>
              <a:gd name="connsiteX66" fmla="*/ 114862 w 387162"/>
              <a:gd name="connsiteY66" fmla="*/ 107965 h 455602"/>
              <a:gd name="connsiteX67" fmla="*/ 114862 w 387162"/>
              <a:gd name="connsiteY67" fmla="*/ 105711 h 455602"/>
              <a:gd name="connsiteX68" fmla="*/ 112607 w 387162"/>
              <a:gd name="connsiteY68" fmla="*/ 102395 h 455602"/>
              <a:gd name="connsiteX69" fmla="*/ 111413 w 387162"/>
              <a:gd name="connsiteY69" fmla="*/ 100139 h 455602"/>
              <a:gd name="connsiteX70" fmla="*/ 108098 w 387162"/>
              <a:gd name="connsiteY70" fmla="*/ 96692 h 455602"/>
              <a:gd name="connsiteX71" fmla="*/ 109159 w 387162"/>
              <a:gd name="connsiteY71" fmla="*/ 96692 h 45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162" h="455602">
                <a:moveTo>
                  <a:pt x="109159" y="96692"/>
                </a:moveTo>
                <a:lnTo>
                  <a:pt x="111413" y="97885"/>
                </a:lnTo>
                <a:lnTo>
                  <a:pt x="113668" y="100139"/>
                </a:lnTo>
                <a:lnTo>
                  <a:pt x="115923" y="100139"/>
                </a:lnTo>
                <a:lnTo>
                  <a:pt x="118178" y="102395"/>
                </a:lnTo>
                <a:lnTo>
                  <a:pt x="154122" y="89927"/>
                </a:lnTo>
                <a:lnTo>
                  <a:pt x="162080" y="25864"/>
                </a:lnTo>
                <a:lnTo>
                  <a:pt x="163141" y="15651"/>
                </a:lnTo>
                <a:lnTo>
                  <a:pt x="195769" y="0"/>
                </a:lnTo>
                <a:lnTo>
                  <a:pt x="219378" y="57298"/>
                </a:lnTo>
                <a:lnTo>
                  <a:pt x="223888" y="61808"/>
                </a:lnTo>
                <a:lnTo>
                  <a:pt x="226276" y="55044"/>
                </a:lnTo>
                <a:lnTo>
                  <a:pt x="231846" y="55044"/>
                </a:lnTo>
                <a:lnTo>
                  <a:pt x="237417" y="70828"/>
                </a:lnTo>
                <a:lnTo>
                  <a:pt x="278003" y="115790"/>
                </a:lnTo>
                <a:lnTo>
                  <a:pt x="280258" y="113536"/>
                </a:lnTo>
                <a:lnTo>
                  <a:pt x="279064" y="113536"/>
                </a:lnTo>
                <a:lnTo>
                  <a:pt x="278003" y="111281"/>
                </a:lnTo>
                <a:lnTo>
                  <a:pt x="279064" y="112474"/>
                </a:lnTo>
                <a:lnTo>
                  <a:pt x="280258" y="110220"/>
                </a:lnTo>
                <a:lnTo>
                  <a:pt x="281319" y="111281"/>
                </a:lnTo>
                <a:lnTo>
                  <a:pt x="283574" y="121494"/>
                </a:lnTo>
                <a:lnTo>
                  <a:pt x="284768" y="123749"/>
                </a:lnTo>
                <a:lnTo>
                  <a:pt x="288084" y="129319"/>
                </a:lnTo>
                <a:lnTo>
                  <a:pt x="291532" y="130513"/>
                </a:lnTo>
                <a:lnTo>
                  <a:pt x="375888" y="219379"/>
                </a:lnTo>
                <a:lnTo>
                  <a:pt x="383713" y="267790"/>
                </a:lnTo>
                <a:lnTo>
                  <a:pt x="384907" y="274555"/>
                </a:lnTo>
                <a:lnTo>
                  <a:pt x="387162" y="291400"/>
                </a:lnTo>
                <a:lnTo>
                  <a:pt x="352279" y="345382"/>
                </a:lnTo>
                <a:lnTo>
                  <a:pt x="329731" y="371246"/>
                </a:lnTo>
                <a:lnTo>
                  <a:pt x="319651" y="389285"/>
                </a:lnTo>
                <a:lnTo>
                  <a:pt x="223888" y="455602"/>
                </a:lnTo>
                <a:lnTo>
                  <a:pt x="86611" y="396048"/>
                </a:lnTo>
                <a:lnTo>
                  <a:pt x="77724" y="392601"/>
                </a:lnTo>
                <a:lnTo>
                  <a:pt x="47218" y="382520"/>
                </a:lnTo>
                <a:lnTo>
                  <a:pt x="10213" y="381459"/>
                </a:lnTo>
                <a:lnTo>
                  <a:pt x="6764" y="371246"/>
                </a:lnTo>
                <a:lnTo>
                  <a:pt x="3448" y="364481"/>
                </a:lnTo>
                <a:lnTo>
                  <a:pt x="4510" y="362227"/>
                </a:lnTo>
                <a:lnTo>
                  <a:pt x="0" y="351086"/>
                </a:lnTo>
                <a:lnTo>
                  <a:pt x="3448" y="345382"/>
                </a:lnTo>
                <a:lnTo>
                  <a:pt x="9019" y="334108"/>
                </a:lnTo>
                <a:lnTo>
                  <a:pt x="18038" y="325089"/>
                </a:lnTo>
                <a:lnTo>
                  <a:pt x="5703" y="267790"/>
                </a:lnTo>
                <a:lnTo>
                  <a:pt x="18038" y="250945"/>
                </a:lnTo>
                <a:lnTo>
                  <a:pt x="22548" y="196831"/>
                </a:lnTo>
                <a:lnTo>
                  <a:pt x="39393" y="210359"/>
                </a:lnTo>
                <a:lnTo>
                  <a:pt x="40586" y="205850"/>
                </a:lnTo>
                <a:lnTo>
                  <a:pt x="42709" y="206911"/>
                </a:lnTo>
                <a:lnTo>
                  <a:pt x="43902" y="203595"/>
                </a:lnTo>
                <a:lnTo>
                  <a:pt x="42709" y="202534"/>
                </a:lnTo>
                <a:lnTo>
                  <a:pt x="49606" y="201340"/>
                </a:lnTo>
                <a:lnTo>
                  <a:pt x="51728" y="206911"/>
                </a:lnTo>
                <a:lnTo>
                  <a:pt x="50667" y="208105"/>
                </a:lnTo>
                <a:lnTo>
                  <a:pt x="48412" y="209166"/>
                </a:lnTo>
                <a:lnTo>
                  <a:pt x="48412" y="210359"/>
                </a:lnTo>
                <a:lnTo>
                  <a:pt x="46157" y="212615"/>
                </a:lnTo>
                <a:lnTo>
                  <a:pt x="46157" y="214869"/>
                </a:lnTo>
                <a:lnTo>
                  <a:pt x="53982" y="210359"/>
                </a:lnTo>
                <a:lnTo>
                  <a:pt x="53982" y="209166"/>
                </a:lnTo>
                <a:lnTo>
                  <a:pt x="57431" y="206911"/>
                </a:lnTo>
                <a:lnTo>
                  <a:pt x="65256" y="176537"/>
                </a:lnTo>
                <a:lnTo>
                  <a:pt x="42709" y="145103"/>
                </a:lnTo>
                <a:lnTo>
                  <a:pt x="50667" y="136084"/>
                </a:lnTo>
                <a:lnTo>
                  <a:pt x="75469" y="110220"/>
                </a:lnTo>
                <a:lnTo>
                  <a:pt x="114862" y="107965"/>
                </a:lnTo>
                <a:lnTo>
                  <a:pt x="114862" y="105711"/>
                </a:lnTo>
                <a:lnTo>
                  <a:pt x="112607" y="102395"/>
                </a:lnTo>
                <a:lnTo>
                  <a:pt x="111413" y="100139"/>
                </a:lnTo>
                <a:lnTo>
                  <a:pt x="108098" y="96692"/>
                </a:lnTo>
                <a:lnTo>
                  <a:pt x="109159" y="96692"/>
                </a:lnTo>
              </a:path>
            </a:pathLst>
          </a:custGeom>
          <a:solidFill>
            <a:schemeClr val="bg1">
              <a:lumMod val="85000"/>
            </a:schemeClr>
          </a:solidFill>
          <a:ln w="13251" cap="flat">
            <a:noFill/>
            <a:prstDash val="solid"/>
            <a:miter/>
          </a:ln>
        </p:spPr>
        <p:txBody>
          <a:bodyPr rtlCol="0" anchor="ctr"/>
          <a:lstStyle/>
          <a:p>
            <a:endParaRPr lang="en-FI" sz="816"/>
          </a:p>
        </p:txBody>
      </p:sp>
      <p:sp>
        <p:nvSpPr>
          <p:cNvPr id="1215" name="Freeform: Shape 1214">
            <a:extLst>
              <a:ext uri="{FF2B5EF4-FFF2-40B4-BE49-F238E27FC236}">
                <a16:creationId xmlns:a16="http://schemas.microsoft.com/office/drawing/2014/main" id="{BA68FA0B-9C1F-AED3-C5F9-C43CB81B123F}"/>
              </a:ext>
            </a:extLst>
          </p:cNvPr>
          <p:cNvSpPr/>
          <p:nvPr/>
        </p:nvSpPr>
        <p:spPr>
          <a:xfrm>
            <a:off x="3083569" y="5014709"/>
            <a:ext cx="117917" cy="133740"/>
          </a:xfrm>
          <a:custGeom>
            <a:avLst/>
            <a:gdLst>
              <a:gd name="connsiteX0" fmla="*/ 25864 w 259964"/>
              <a:gd name="connsiteY0" fmla="*/ 10080 h 294848"/>
              <a:gd name="connsiteX1" fmla="*/ 25864 w 259964"/>
              <a:gd name="connsiteY1" fmla="*/ 4510 h 294848"/>
              <a:gd name="connsiteX2" fmla="*/ 28119 w 259964"/>
              <a:gd name="connsiteY2" fmla="*/ 0 h 294848"/>
              <a:gd name="connsiteX3" fmla="*/ 32628 w 259964"/>
              <a:gd name="connsiteY3" fmla="*/ 1061 h 294848"/>
              <a:gd name="connsiteX4" fmla="*/ 30373 w 259964"/>
              <a:gd name="connsiteY4" fmla="*/ 7826 h 294848"/>
              <a:gd name="connsiteX5" fmla="*/ 40586 w 259964"/>
              <a:gd name="connsiteY5" fmla="*/ 11274 h 294848"/>
              <a:gd name="connsiteX6" fmla="*/ 76530 w 259964"/>
              <a:gd name="connsiteY6" fmla="*/ 29180 h 294848"/>
              <a:gd name="connsiteX7" fmla="*/ 79846 w 259964"/>
              <a:gd name="connsiteY7" fmla="*/ 25864 h 294848"/>
              <a:gd name="connsiteX8" fmla="*/ 84356 w 259964"/>
              <a:gd name="connsiteY8" fmla="*/ 22415 h 294848"/>
              <a:gd name="connsiteX9" fmla="*/ 85550 w 259964"/>
              <a:gd name="connsiteY9" fmla="*/ 23609 h 294848"/>
              <a:gd name="connsiteX10" fmla="*/ 85550 w 259964"/>
              <a:gd name="connsiteY10" fmla="*/ 26925 h 294848"/>
              <a:gd name="connsiteX11" fmla="*/ 84356 w 259964"/>
              <a:gd name="connsiteY11" fmla="*/ 29180 h 294848"/>
              <a:gd name="connsiteX12" fmla="*/ 82101 w 259964"/>
              <a:gd name="connsiteY12" fmla="*/ 28119 h 294848"/>
              <a:gd name="connsiteX13" fmla="*/ 79846 w 259964"/>
              <a:gd name="connsiteY13" fmla="*/ 30374 h 294848"/>
              <a:gd name="connsiteX14" fmla="*/ 153061 w 259964"/>
              <a:gd name="connsiteY14" fmla="*/ 64063 h 294848"/>
              <a:gd name="connsiteX15" fmla="*/ 229591 w 259964"/>
              <a:gd name="connsiteY15" fmla="*/ 100140 h 294848"/>
              <a:gd name="connsiteX16" fmla="*/ 229591 w 259964"/>
              <a:gd name="connsiteY16" fmla="*/ 101201 h 294848"/>
              <a:gd name="connsiteX17" fmla="*/ 220572 w 259964"/>
              <a:gd name="connsiteY17" fmla="*/ 153061 h 294848"/>
              <a:gd name="connsiteX18" fmla="*/ 259965 w 259964"/>
              <a:gd name="connsiteY18" fmla="*/ 247498 h 294848"/>
              <a:gd name="connsiteX19" fmla="*/ 254394 w 259964"/>
              <a:gd name="connsiteY19" fmla="*/ 247498 h 294848"/>
              <a:gd name="connsiteX20" fmla="*/ 252007 w 259964"/>
              <a:gd name="connsiteY20" fmla="*/ 254262 h 294848"/>
              <a:gd name="connsiteX21" fmla="*/ 247497 w 259964"/>
              <a:gd name="connsiteY21" fmla="*/ 249752 h 294848"/>
              <a:gd name="connsiteX22" fmla="*/ 223888 w 259964"/>
              <a:gd name="connsiteY22" fmla="*/ 192454 h 294848"/>
              <a:gd name="connsiteX23" fmla="*/ 191260 w 259964"/>
              <a:gd name="connsiteY23" fmla="*/ 208105 h 294848"/>
              <a:gd name="connsiteX24" fmla="*/ 190199 w 259964"/>
              <a:gd name="connsiteY24" fmla="*/ 218318 h 294848"/>
              <a:gd name="connsiteX25" fmla="*/ 182241 w 259964"/>
              <a:gd name="connsiteY25" fmla="*/ 282381 h 294848"/>
              <a:gd name="connsiteX26" fmla="*/ 146297 w 259964"/>
              <a:gd name="connsiteY26" fmla="*/ 294849 h 294848"/>
              <a:gd name="connsiteX27" fmla="*/ 144042 w 259964"/>
              <a:gd name="connsiteY27" fmla="*/ 292593 h 294848"/>
              <a:gd name="connsiteX28" fmla="*/ 141787 w 259964"/>
              <a:gd name="connsiteY28" fmla="*/ 292593 h 294848"/>
              <a:gd name="connsiteX29" fmla="*/ 139532 w 259964"/>
              <a:gd name="connsiteY29" fmla="*/ 290339 h 294848"/>
              <a:gd name="connsiteX30" fmla="*/ 137277 w 259964"/>
              <a:gd name="connsiteY30" fmla="*/ 289145 h 294848"/>
              <a:gd name="connsiteX31" fmla="*/ 136216 w 259964"/>
              <a:gd name="connsiteY31" fmla="*/ 286890 h 294848"/>
              <a:gd name="connsiteX32" fmla="*/ 136216 w 259964"/>
              <a:gd name="connsiteY32" fmla="*/ 285829 h 294848"/>
              <a:gd name="connsiteX33" fmla="*/ 135022 w 259964"/>
              <a:gd name="connsiteY33" fmla="*/ 284635 h 294848"/>
              <a:gd name="connsiteX34" fmla="*/ 133961 w 259964"/>
              <a:gd name="connsiteY34" fmla="*/ 284635 h 294848"/>
              <a:gd name="connsiteX35" fmla="*/ 136216 w 259964"/>
              <a:gd name="connsiteY35" fmla="*/ 282381 h 294848"/>
              <a:gd name="connsiteX36" fmla="*/ 136216 w 259964"/>
              <a:gd name="connsiteY36" fmla="*/ 281319 h 294848"/>
              <a:gd name="connsiteX37" fmla="*/ 135022 w 259964"/>
              <a:gd name="connsiteY37" fmla="*/ 281319 h 294848"/>
              <a:gd name="connsiteX38" fmla="*/ 135022 w 259964"/>
              <a:gd name="connsiteY38" fmla="*/ 276810 h 294848"/>
              <a:gd name="connsiteX39" fmla="*/ 131707 w 259964"/>
              <a:gd name="connsiteY39" fmla="*/ 276810 h 294848"/>
              <a:gd name="connsiteX40" fmla="*/ 131707 w 259964"/>
              <a:gd name="connsiteY40" fmla="*/ 273362 h 294848"/>
              <a:gd name="connsiteX41" fmla="*/ 130513 w 259964"/>
              <a:gd name="connsiteY41" fmla="*/ 272300 h 294848"/>
              <a:gd name="connsiteX42" fmla="*/ 128258 w 259964"/>
              <a:gd name="connsiteY42" fmla="*/ 271106 h 294848"/>
              <a:gd name="connsiteX43" fmla="*/ 128258 w 259964"/>
              <a:gd name="connsiteY43" fmla="*/ 270046 h 294848"/>
              <a:gd name="connsiteX44" fmla="*/ 127197 w 259964"/>
              <a:gd name="connsiteY44" fmla="*/ 267790 h 294848"/>
              <a:gd name="connsiteX45" fmla="*/ 128258 w 259964"/>
              <a:gd name="connsiteY45" fmla="*/ 267790 h 294848"/>
              <a:gd name="connsiteX46" fmla="*/ 128258 w 259964"/>
              <a:gd name="connsiteY46" fmla="*/ 264475 h 294848"/>
              <a:gd name="connsiteX47" fmla="*/ 126003 w 259964"/>
              <a:gd name="connsiteY47" fmla="*/ 264475 h 294848"/>
              <a:gd name="connsiteX48" fmla="*/ 124942 w 259964"/>
              <a:gd name="connsiteY48" fmla="*/ 263281 h 294848"/>
              <a:gd name="connsiteX49" fmla="*/ 126003 w 259964"/>
              <a:gd name="connsiteY49" fmla="*/ 262220 h 294848"/>
              <a:gd name="connsiteX50" fmla="*/ 129452 w 259964"/>
              <a:gd name="connsiteY50" fmla="*/ 262220 h 294848"/>
              <a:gd name="connsiteX51" fmla="*/ 129452 w 259964"/>
              <a:gd name="connsiteY51" fmla="*/ 259965 h 294848"/>
              <a:gd name="connsiteX52" fmla="*/ 128258 w 259964"/>
              <a:gd name="connsiteY52" fmla="*/ 258771 h 294848"/>
              <a:gd name="connsiteX53" fmla="*/ 127197 w 259964"/>
              <a:gd name="connsiteY53" fmla="*/ 259965 h 294848"/>
              <a:gd name="connsiteX54" fmla="*/ 126003 w 259964"/>
              <a:gd name="connsiteY54" fmla="*/ 259965 h 294848"/>
              <a:gd name="connsiteX55" fmla="*/ 126003 w 259964"/>
              <a:gd name="connsiteY55" fmla="*/ 257710 h 294848"/>
              <a:gd name="connsiteX56" fmla="*/ 128258 w 259964"/>
              <a:gd name="connsiteY56" fmla="*/ 257710 h 294848"/>
              <a:gd name="connsiteX57" fmla="*/ 128258 w 259964"/>
              <a:gd name="connsiteY57" fmla="*/ 256517 h 294848"/>
              <a:gd name="connsiteX58" fmla="*/ 126003 w 259964"/>
              <a:gd name="connsiteY58" fmla="*/ 256517 h 294848"/>
              <a:gd name="connsiteX59" fmla="*/ 126003 w 259964"/>
              <a:gd name="connsiteY59" fmla="*/ 255455 h 294848"/>
              <a:gd name="connsiteX60" fmla="*/ 129452 w 259964"/>
              <a:gd name="connsiteY60" fmla="*/ 254262 h 294848"/>
              <a:gd name="connsiteX61" fmla="*/ 129452 w 259964"/>
              <a:gd name="connsiteY61" fmla="*/ 250946 h 294848"/>
              <a:gd name="connsiteX62" fmla="*/ 130513 w 259964"/>
              <a:gd name="connsiteY62" fmla="*/ 247498 h 294848"/>
              <a:gd name="connsiteX63" fmla="*/ 128258 w 259964"/>
              <a:gd name="connsiteY63" fmla="*/ 242988 h 294848"/>
              <a:gd name="connsiteX64" fmla="*/ 124942 w 259964"/>
              <a:gd name="connsiteY64" fmla="*/ 240733 h 294848"/>
              <a:gd name="connsiteX65" fmla="*/ 119239 w 259964"/>
              <a:gd name="connsiteY65" fmla="*/ 238479 h 294848"/>
              <a:gd name="connsiteX66" fmla="*/ 119239 w 259964"/>
              <a:gd name="connsiteY66" fmla="*/ 237417 h 294848"/>
              <a:gd name="connsiteX67" fmla="*/ 116984 w 259964"/>
              <a:gd name="connsiteY67" fmla="*/ 238479 h 294848"/>
              <a:gd name="connsiteX68" fmla="*/ 116984 w 259964"/>
              <a:gd name="connsiteY68" fmla="*/ 240733 h 294848"/>
              <a:gd name="connsiteX69" fmla="*/ 111413 w 259964"/>
              <a:gd name="connsiteY69" fmla="*/ 237417 h 294848"/>
              <a:gd name="connsiteX70" fmla="*/ 101333 w 259964"/>
              <a:gd name="connsiteY70" fmla="*/ 234101 h 294848"/>
              <a:gd name="connsiteX71" fmla="*/ 105843 w 259964"/>
              <a:gd name="connsiteY71" fmla="*/ 229591 h 294848"/>
              <a:gd name="connsiteX72" fmla="*/ 99078 w 259964"/>
              <a:gd name="connsiteY72" fmla="*/ 226144 h 294848"/>
              <a:gd name="connsiteX73" fmla="*/ 92314 w 259964"/>
              <a:gd name="connsiteY73" fmla="*/ 232907 h 294848"/>
              <a:gd name="connsiteX74" fmla="*/ 93375 w 259964"/>
              <a:gd name="connsiteY74" fmla="*/ 236356 h 294848"/>
              <a:gd name="connsiteX75" fmla="*/ 87804 w 259964"/>
              <a:gd name="connsiteY75" fmla="*/ 236356 h 294848"/>
              <a:gd name="connsiteX76" fmla="*/ 88866 w 259964"/>
              <a:gd name="connsiteY76" fmla="*/ 234101 h 294848"/>
              <a:gd name="connsiteX77" fmla="*/ 83295 w 259964"/>
              <a:gd name="connsiteY77" fmla="*/ 234101 h 294848"/>
              <a:gd name="connsiteX78" fmla="*/ 85550 w 259964"/>
              <a:gd name="connsiteY78" fmla="*/ 217124 h 294848"/>
              <a:gd name="connsiteX79" fmla="*/ 82101 w 259964"/>
              <a:gd name="connsiteY79" fmla="*/ 210360 h 294848"/>
              <a:gd name="connsiteX80" fmla="*/ 86611 w 259964"/>
              <a:gd name="connsiteY80" fmla="*/ 208105 h 294848"/>
              <a:gd name="connsiteX81" fmla="*/ 85550 w 259964"/>
              <a:gd name="connsiteY81" fmla="*/ 202534 h 294848"/>
              <a:gd name="connsiteX82" fmla="*/ 87804 w 259964"/>
              <a:gd name="connsiteY82" fmla="*/ 202534 h 294848"/>
              <a:gd name="connsiteX83" fmla="*/ 91120 w 259964"/>
              <a:gd name="connsiteY83" fmla="*/ 182241 h 294848"/>
              <a:gd name="connsiteX84" fmla="*/ 96823 w 259964"/>
              <a:gd name="connsiteY84" fmla="*/ 150806 h 294848"/>
              <a:gd name="connsiteX85" fmla="*/ 94569 w 259964"/>
              <a:gd name="connsiteY85" fmla="*/ 149613 h 294848"/>
              <a:gd name="connsiteX86" fmla="*/ 92314 w 259964"/>
              <a:gd name="connsiteY86" fmla="*/ 144042 h 294848"/>
              <a:gd name="connsiteX87" fmla="*/ 94569 w 259964"/>
              <a:gd name="connsiteY87" fmla="*/ 138338 h 294848"/>
              <a:gd name="connsiteX88" fmla="*/ 92314 w 259964"/>
              <a:gd name="connsiteY88" fmla="*/ 136084 h 294848"/>
              <a:gd name="connsiteX89" fmla="*/ 95630 w 259964"/>
              <a:gd name="connsiteY89" fmla="*/ 130513 h 294848"/>
              <a:gd name="connsiteX90" fmla="*/ 94569 w 259964"/>
              <a:gd name="connsiteY90" fmla="*/ 129452 h 294848"/>
              <a:gd name="connsiteX91" fmla="*/ 88866 w 259964"/>
              <a:gd name="connsiteY91" fmla="*/ 137278 h 294848"/>
              <a:gd name="connsiteX92" fmla="*/ 85550 w 259964"/>
              <a:gd name="connsiteY92" fmla="*/ 136084 h 294848"/>
              <a:gd name="connsiteX93" fmla="*/ 90059 w 259964"/>
              <a:gd name="connsiteY93" fmla="*/ 127197 h 294848"/>
              <a:gd name="connsiteX94" fmla="*/ 102394 w 259964"/>
              <a:gd name="connsiteY94" fmla="*/ 121494 h 294848"/>
              <a:gd name="connsiteX95" fmla="*/ 101333 w 259964"/>
              <a:gd name="connsiteY95" fmla="*/ 118178 h 294848"/>
              <a:gd name="connsiteX96" fmla="*/ 103588 w 259964"/>
              <a:gd name="connsiteY96" fmla="*/ 114730 h 294848"/>
              <a:gd name="connsiteX97" fmla="*/ 101333 w 259964"/>
              <a:gd name="connsiteY97" fmla="*/ 112475 h 294848"/>
              <a:gd name="connsiteX98" fmla="*/ 104649 w 259964"/>
              <a:gd name="connsiteY98" fmla="*/ 110220 h 294848"/>
              <a:gd name="connsiteX99" fmla="*/ 104649 w 259964"/>
              <a:gd name="connsiteY99" fmla="*/ 104649 h 294848"/>
              <a:gd name="connsiteX100" fmla="*/ 103588 w 259964"/>
              <a:gd name="connsiteY100" fmla="*/ 103456 h 294848"/>
              <a:gd name="connsiteX101" fmla="*/ 103588 w 259964"/>
              <a:gd name="connsiteY101" fmla="*/ 100140 h 294848"/>
              <a:gd name="connsiteX102" fmla="*/ 94569 w 259964"/>
              <a:gd name="connsiteY102" fmla="*/ 92182 h 294848"/>
              <a:gd name="connsiteX103" fmla="*/ 91120 w 259964"/>
              <a:gd name="connsiteY103" fmla="*/ 89927 h 294848"/>
              <a:gd name="connsiteX104" fmla="*/ 86611 w 259964"/>
              <a:gd name="connsiteY104" fmla="*/ 89927 h 294848"/>
              <a:gd name="connsiteX105" fmla="*/ 84356 w 259964"/>
              <a:gd name="connsiteY105" fmla="*/ 83295 h 294848"/>
              <a:gd name="connsiteX106" fmla="*/ 82101 w 259964"/>
              <a:gd name="connsiteY106" fmla="*/ 83295 h 294848"/>
              <a:gd name="connsiteX107" fmla="*/ 81040 w 259964"/>
              <a:gd name="connsiteY107" fmla="*/ 81041 h 294848"/>
              <a:gd name="connsiteX108" fmla="*/ 65256 w 259964"/>
              <a:gd name="connsiteY108" fmla="*/ 83295 h 294848"/>
              <a:gd name="connsiteX109" fmla="*/ 67511 w 259964"/>
              <a:gd name="connsiteY109" fmla="*/ 89927 h 294848"/>
              <a:gd name="connsiteX110" fmla="*/ 60747 w 259964"/>
              <a:gd name="connsiteY110" fmla="*/ 92182 h 294848"/>
              <a:gd name="connsiteX111" fmla="*/ 59686 w 259964"/>
              <a:gd name="connsiteY111" fmla="*/ 89927 h 294848"/>
              <a:gd name="connsiteX112" fmla="*/ 61941 w 259964"/>
              <a:gd name="connsiteY112" fmla="*/ 88866 h 294848"/>
              <a:gd name="connsiteX113" fmla="*/ 63002 w 259964"/>
              <a:gd name="connsiteY113" fmla="*/ 84357 h 294848"/>
              <a:gd name="connsiteX114" fmla="*/ 43902 w 259964"/>
              <a:gd name="connsiteY114" fmla="*/ 87672 h 294848"/>
              <a:gd name="connsiteX115" fmla="*/ 46157 w 259964"/>
              <a:gd name="connsiteY115" fmla="*/ 89927 h 294848"/>
              <a:gd name="connsiteX116" fmla="*/ 45096 w 259964"/>
              <a:gd name="connsiteY116" fmla="*/ 92182 h 294848"/>
              <a:gd name="connsiteX117" fmla="*/ 39393 w 259964"/>
              <a:gd name="connsiteY117" fmla="*/ 93376 h 294848"/>
              <a:gd name="connsiteX118" fmla="*/ 39393 w 259964"/>
              <a:gd name="connsiteY118" fmla="*/ 89927 h 294848"/>
              <a:gd name="connsiteX119" fmla="*/ 38332 w 259964"/>
              <a:gd name="connsiteY119" fmla="*/ 88866 h 294848"/>
              <a:gd name="connsiteX120" fmla="*/ 33822 w 259964"/>
              <a:gd name="connsiteY120" fmla="*/ 89927 h 294848"/>
              <a:gd name="connsiteX121" fmla="*/ 24803 w 259964"/>
              <a:gd name="connsiteY121" fmla="*/ 91120 h 294848"/>
              <a:gd name="connsiteX122" fmla="*/ 20293 w 259964"/>
              <a:gd name="connsiteY122" fmla="*/ 88866 h 294848"/>
              <a:gd name="connsiteX123" fmla="*/ 18038 w 259964"/>
              <a:gd name="connsiteY123" fmla="*/ 76531 h 294848"/>
              <a:gd name="connsiteX124" fmla="*/ 13529 w 259964"/>
              <a:gd name="connsiteY124" fmla="*/ 73082 h 294848"/>
              <a:gd name="connsiteX125" fmla="*/ 13529 w 259964"/>
              <a:gd name="connsiteY125" fmla="*/ 66318 h 294848"/>
              <a:gd name="connsiteX126" fmla="*/ 0 w 259964"/>
              <a:gd name="connsiteY126" fmla="*/ 56237 h 294848"/>
              <a:gd name="connsiteX127" fmla="*/ 20293 w 259964"/>
              <a:gd name="connsiteY127" fmla="*/ 33690 h 294848"/>
              <a:gd name="connsiteX128" fmla="*/ 20293 w 259964"/>
              <a:gd name="connsiteY128" fmla="*/ 25864 h 294848"/>
              <a:gd name="connsiteX129" fmla="*/ 19099 w 259964"/>
              <a:gd name="connsiteY129" fmla="*/ 24671 h 294848"/>
              <a:gd name="connsiteX130" fmla="*/ 21354 w 259964"/>
              <a:gd name="connsiteY130" fmla="*/ 22415 h 294848"/>
              <a:gd name="connsiteX131" fmla="*/ 22548 w 259964"/>
              <a:gd name="connsiteY131" fmla="*/ 22415 h 294848"/>
              <a:gd name="connsiteX132" fmla="*/ 24803 w 259964"/>
              <a:gd name="connsiteY132" fmla="*/ 20161 h 294848"/>
              <a:gd name="connsiteX133" fmla="*/ 24803 w 259964"/>
              <a:gd name="connsiteY133" fmla="*/ 18039 h 294848"/>
              <a:gd name="connsiteX134" fmla="*/ 22548 w 259964"/>
              <a:gd name="connsiteY134" fmla="*/ 15784 h 294848"/>
              <a:gd name="connsiteX135" fmla="*/ 21354 w 259964"/>
              <a:gd name="connsiteY135" fmla="*/ 15784 h 294848"/>
              <a:gd name="connsiteX136" fmla="*/ 22548 w 259964"/>
              <a:gd name="connsiteY136" fmla="*/ 12335 h 294848"/>
              <a:gd name="connsiteX137" fmla="*/ 24803 w 259964"/>
              <a:gd name="connsiteY137" fmla="*/ 12335 h 294848"/>
              <a:gd name="connsiteX138" fmla="*/ 25864 w 259964"/>
              <a:gd name="connsiteY138" fmla="*/ 10080 h 29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9964" h="294848">
                <a:moveTo>
                  <a:pt x="25864" y="10080"/>
                </a:moveTo>
                <a:lnTo>
                  <a:pt x="25864" y="4510"/>
                </a:lnTo>
                <a:lnTo>
                  <a:pt x="28119" y="0"/>
                </a:lnTo>
                <a:lnTo>
                  <a:pt x="32628" y="1061"/>
                </a:lnTo>
                <a:lnTo>
                  <a:pt x="30373" y="7826"/>
                </a:lnTo>
                <a:lnTo>
                  <a:pt x="40586" y="11274"/>
                </a:lnTo>
                <a:lnTo>
                  <a:pt x="76530" y="29180"/>
                </a:lnTo>
                <a:lnTo>
                  <a:pt x="79846" y="25864"/>
                </a:lnTo>
                <a:lnTo>
                  <a:pt x="84356" y="22415"/>
                </a:lnTo>
                <a:lnTo>
                  <a:pt x="85550" y="23609"/>
                </a:lnTo>
                <a:lnTo>
                  <a:pt x="85550" y="26925"/>
                </a:lnTo>
                <a:lnTo>
                  <a:pt x="84356" y="29180"/>
                </a:lnTo>
                <a:lnTo>
                  <a:pt x="82101" y="28119"/>
                </a:lnTo>
                <a:lnTo>
                  <a:pt x="79846" y="30374"/>
                </a:lnTo>
                <a:lnTo>
                  <a:pt x="153061" y="64063"/>
                </a:lnTo>
                <a:lnTo>
                  <a:pt x="229591" y="100140"/>
                </a:lnTo>
                <a:lnTo>
                  <a:pt x="229591" y="101201"/>
                </a:lnTo>
                <a:lnTo>
                  <a:pt x="220572" y="153061"/>
                </a:lnTo>
                <a:lnTo>
                  <a:pt x="259965" y="247498"/>
                </a:lnTo>
                <a:lnTo>
                  <a:pt x="254394" y="247498"/>
                </a:lnTo>
                <a:lnTo>
                  <a:pt x="252007" y="254262"/>
                </a:lnTo>
                <a:lnTo>
                  <a:pt x="247497" y="249752"/>
                </a:lnTo>
                <a:lnTo>
                  <a:pt x="223888" y="192454"/>
                </a:lnTo>
                <a:lnTo>
                  <a:pt x="191260" y="208105"/>
                </a:lnTo>
                <a:lnTo>
                  <a:pt x="190199" y="218318"/>
                </a:lnTo>
                <a:lnTo>
                  <a:pt x="182241" y="282381"/>
                </a:lnTo>
                <a:lnTo>
                  <a:pt x="146297" y="294849"/>
                </a:lnTo>
                <a:lnTo>
                  <a:pt x="144042" y="292593"/>
                </a:lnTo>
                <a:lnTo>
                  <a:pt x="141787" y="292593"/>
                </a:lnTo>
                <a:lnTo>
                  <a:pt x="139532" y="290339"/>
                </a:lnTo>
                <a:lnTo>
                  <a:pt x="137277" y="289145"/>
                </a:lnTo>
                <a:lnTo>
                  <a:pt x="136216" y="286890"/>
                </a:lnTo>
                <a:lnTo>
                  <a:pt x="136216" y="285829"/>
                </a:lnTo>
                <a:lnTo>
                  <a:pt x="135022" y="284635"/>
                </a:lnTo>
                <a:lnTo>
                  <a:pt x="133961" y="284635"/>
                </a:lnTo>
                <a:lnTo>
                  <a:pt x="136216" y="282381"/>
                </a:lnTo>
                <a:lnTo>
                  <a:pt x="136216" y="281319"/>
                </a:lnTo>
                <a:lnTo>
                  <a:pt x="135022" y="281319"/>
                </a:lnTo>
                <a:lnTo>
                  <a:pt x="135022" y="276810"/>
                </a:lnTo>
                <a:lnTo>
                  <a:pt x="131707" y="276810"/>
                </a:lnTo>
                <a:lnTo>
                  <a:pt x="131707" y="273362"/>
                </a:lnTo>
                <a:lnTo>
                  <a:pt x="130513" y="272300"/>
                </a:lnTo>
                <a:lnTo>
                  <a:pt x="128258" y="271106"/>
                </a:lnTo>
                <a:lnTo>
                  <a:pt x="128258" y="270046"/>
                </a:lnTo>
                <a:lnTo>
                  <a:pt x="127197" y="267790"/>
                </a:lnTo>
                <a:lnTo>
                  <a:pt x="128258" y="267790"/>
                </a:lnTo>
                <a:lnTo>
                  <a:pt x="128258" y="264475"/>
                </a:lnTo>
                <a:lnTo>
                  <a:pt x="126003" y="264475"/>
                </a:lnTo>
                <a:lnTo>
                  <a:pt x="124942" y="263281"/>
                </a:lnTo>
                <a:lnTo>
                  <a:pt x="126003" y="262220"/>
                </a:lnTo>
                <a:lnTo>
                  <a:pt x="129452" y="262220"/>
                </a:lnTo>
                <a:lnTo>
                  <a:pt x="129452" y="259965"/>
                </a:lnTo>
                <a:lnTo>
                  <a:pt x="128258" y="258771"/>
                </a:lnTo>
                <a:lnTo>
                  <a:pt x="127197" y="259965"/>
                </a:lnTo>
                <a:lnTo>
                  <a:pt x="126003" y="259965"/>
                </a:lnTo>
                <a:lnTo>
                  <a:pt x="126003" y="257710"/>
                </a:lnTo>
                <a:lnTo>
                  <a:pt x="128258" y="257710"/>
                </a:lnTo>
                <a:lnTo>
                  <a:pt x="128258" y="256517"/>
                </a:lnTo>
                <a:lnTo>
                  <a:pt x="126003" y="256517"/>
                </a:lnTo>
                <a:lnTo>
                  <a:pt x="126003" y="255455"/>
                </a:lnTo>
                <a:lnTo>
                  <a:pt x="129452" y="254262"/>
                </a:lnTo>
                <a:lnTo>
                  <a:pt x="129452" y="250946"/>
                </a:lnTo>
                <a:lnTo>
                  <a:pt x="130513" y="247498"/>
                </a:lnTo>
                <a:lnTo>
                  <a:pt x="128258" y="242988"/>
                </a:lnTo>
                <a:lnTo>
                  <a:pt x="124942" y="240733"/>
                </a:lnTo>
                <a:lnTo>
                  <a:pt x="119239" y="238479"/>
                </a:lnTo>
                <a:lnTo>
                  <a:pt x="119239" y="237417"/>
                </a:lnTo>
                <a:lnTo>
                  <a:pt x="116984" y="238479"/>
                </a:lnTo>
                <a:lnTo>
                  <a:pt x="116984" y="240733"/>
                </a:lnTo>
                <a:lnTo>
                  <a:pt x="111413" y="237417"/>
                </a:lnTo>
                <a:lnTo>
                  <a:pt x="101333" y="234101"/>
                </a:lnTo>
                <a:lnTo>
                  <a:pt x="105843" y="229591"/>
                </a:lnTo>
                <a:lnTo>
                  <a:pt x="99078" y="226144"/>
                </a:lnTo>
                <a:lnTo>
                  <a:pt x="92314" y="232907"/>
                </a:lnTo>
                <a:lnTo>
                  <a:pt x="93375" y="236356"/>
                </a:lnTo>
                <a:lnTo>
                  <a:pt x="87804" y="236356"/>
                </a:lnTo>
                <a:lnTo>
                  <a:pt x="88866" y="234101"/>
                </a:lnTo>
                <a:lnTo>
                  <a:pt x="83295" y="234101"/>
                </a:lnTo>
                <a:lnTo>
                  <a:pt x="85550" y="217124"/>
                </a:lnTo>
                <a:lnTo>
                  <a:pt x="82101" y="210360"/>
                </a:lnTo>
                <a:lnTo>
                  <a:pt x="86611" y="208105"/>
                </a:lnTo>
                <a:lnTo>
                  <a:pt x="85550" y="202534"/>
                </a:lnTo>
                <a:lnTo>
                  <a:pt x="87804" y="202534"/>
                </a:lnTo>
                <a:lnTo>
                  <a:pt x="91120" y="182241"/>
                </a:lnTo>
                <a:lnTo>
                  <a:pt x="96823" y="150806"/>
                </a:lnTo>
                <a:lnTo>
                  <a:pt x="94569" y="149613"/>
                </a:lnTo>
                <a:lnTo>
                  <a:pt x="92314" y="144042"/>
                </a:lnTo>
                <a:lnTo>
                  <a:pt x="94569" y="138338"/>
                </a:lnTo>
                <a:lnTo>
                  <a:pt x="92314" y="136084"/>
                </a:lnTo>
                <a:lnTo>
                  <a:pt x="95630" y="130513"/>
                </a:lnTo>
                <a:lnTo>
                  <a:pt x="94569" y="129452"/>
                </a:lnTo>
                <a:lnTo>
                  <a:pt x="88866" y="137278"/>
                </a:lnTo>
                <a:lnTo>
                  <a:pt x="85550" y="136084"/>
                </a:lnTo>
                <a:lnTo>
                  <a:pt x="90059" y="127197"/>
                </a:lnTo>
                <a:lnTo>
                  <a:pt x="102394" y="121494"/>
                </a:lnTo>
                <a:lnTo>
                  <a:pt x="101333" y="118178"/>
                </a:lnTo>
                <a:lnTo>
                  <a:pt x="103588" y="114730"/>
                </a:lnTo>
                <a:lnTo>
                  <a:pt x="101333" y="112475"/>
                </a:lnTo>
                <a:lnTo>
                  <a:pt x="104649" y="110220"/>
                </a:lnTo>
                <a:lnTo>
                  <a:pt x="104649" y="104649"/>
                </a:lnTo>
                <a:lnTo>
                  <a:pt x="103588" y="103456"/>
                </a:lnTo>
                <a:lnTo>
                  <a:pt x="103588" y="100140"/>
                </a:lnTo>
                <a:lnTo>
                  <a:pt x="94569" y="92182"/>
                </a:lnTo>
                <a:lnTo>
                  <a:pt x="91120" y="89927"/>
                </a:lnTo>
                <a:lnTo>
                  <a:pt x="86611" y="89927"/>
                </a:lnTo>
                <a:lnTo>
                  <a:pt x="84356" y="83295"/>
                </a:lnTo>
                <a:lnTo>
                  <a:pt x="82101" y="83295"/>
                </a:lnTo>
                <a:lnTo>
                  <a:pt x="81040" y="81041"/>
                </a:lnTo>
                <a:lnTo>
                  <a:pt x="65256" y="83295"/>
                </a:lnTo>
                <a:lnTo>
                  <a:pt x="67511" y="89927"/>
                </a:lnTo>
                <a:lnTo>
                  <a:pt x="60747" y="92182"/>
                </a:lnTo>
                <a:lnTo>
                  <a:pt x="59686" y="89927"/>
                </a:lnTo>
                <a:lnTo>
                  <a:pt x="61941" y="88866"/>
                </a:lnTo>
                <a:lnTo>
                  <a:pt x="63002" y="84357"/>
                </a:lnTo>
                <a:lnTo>
                  <a:pt x="43902" y="87672"/>
                </a:lnTo>
                <a:lnTo>
                  <a:pt x="46157" y="89927"/>
                </a:lnTo>
                <a:lnTo>
                  <a:pt x="45096" y="92182"/>
                </a:lnTo>
                <a:lnTo>
                  <a:pt x="39393" y="93376"/>
                </a:lnTo>
                <a:lnTo>
                  <a:pt x="39393" y="89927"/>
                </a:lnTo>
                <a:lnTo>
                  <a:pt x="38332" y="88866"/>
                </a:lnTo>
                <a:lnTo>
                  <a:pt x="33822" y="89927"/>
                </a:lnTo>
                <a:lnTo>
                  <a:pt x="24803" y="91120"/>
                </a:lnTo>
                <a:lnTo>
                  <a:pt x="20293" y="88866"/>
                </a:lnTo>
                <a:lnTo>
                  <a:pt x="18038" y="76531"/>
                </a:lnTo>
                <a:lnTo>
                  <a:pt x="13529" y="73082"/>
                </a:lnTo>
                <a:lnTo>
                  <a:pt x="13529" y="66318"/>
                </a:lnTo>
                <a:lnTo>
                  <a:pt x="0" y="56237"/>
                </a:lnTo>
                <a:lnTo>
                  <a:pt x="20293" y="33690"/>
                </a:lnTo>
                <a:lnTo>
                  <a:pt x="20293" y="25864"/>
                </a:lnTo>
                <a:lnTo>
                  <a:pt x="19099" y="24671"/>
                </a:lnTo>
                <a:lnTo>
                  <a:pt x="21354" y="22415"/>
                </a:lnTo>
                <a:lnTo>
                  <a:pt x="22548" y="22415"/>
                </a:lnTo>
                <a:lnTo>
                  <a:pt x="24803" y="20161"/>
                </a:lnTo>
                <a:lnTo>
                  <a:pt x="24803" y="18039"/>
                </a:lnTo>
                <a:lnTo>
                  <a:pt x="22548" y="15784"/>
                </a:lnTo>
                <a:lnTo>
                  <a:pt x="21354" y="15784"/>
                </a:lnTo>
                <a:lnTo>
                  <a:pt x="22548" y="12335"/>
                </a:lnTo>
                <a:lnTo>
                  <a:pt x="24803" y="12335"/>
                </a:lnTo>
                <a:lnTo>
                  <a:pt x="25864" y="10080"/>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216" name="Group 1215">
            <a:extLst>
              <a:ext uri="{FF2B5EF4-FFF2-40B4-BE49-F238E27FC236}">
                <a16:creationId xmlns:a16="http://schemas.microsoft.com/office/drawing/2014/main" id="{B5B7B181-0117-70A5-C849-FC1C1436C4A6}"/>
              </a:ext>
            </a:extLst>
          </p:cNvPr>
          <p:cNvGrpSpPr/>
          <p:nvPr/>
        </p:nvGrpSpPr>
        <p:grpSpPr>
          <a:xfrm>
            <a:off x="2982016" y="5012122"/>
            <a:ext cx="166408" cy="297080"/>
            <a:chOff x="2736845" y="11052763"/>
            <a:chExt cx="366869" cy="654952"/>
          </a:xfrm>
          <a:solidFill>
            <a:schemeClr val="accent1"/>
          </a:solidFill>
        </p:grpSpPr>
        <p:sp>
          <p:nvSpPr>
            <p:cNvPr id="1217" name="Freeform: Shape 1216">
              <a:extLst>
                <a:ext uri="{FF2B5EF4-FFF2-40B4-BE49-F238E27FC236}">
                  <a16:creationId xmlns:a16="http://schemas.microsoft.com/office/drawing/2014/main" id="{369440A9-600C-356F-8ED6-01F04F66A7CE}"/>
                </a:ext>
              </a:extLst>
            </p:cNvPr>
            <p:cNvSpPr/>
            <p:nvPr/>
          </p:nvSpPr>
          <p:spPr>
            <a:xfrm>
              <a:off x="2752629" y="11052763"/>
              <a:ext cx="351085" cy="654952"/>
            </a:xfrm>
            <a:custGeom>
              <a:avLst/>
              <a:gdLst>
                <a:gd name="connsiteX0" fmla="*/ 232907 w 351085"/>
                <a:gd name="connsiteY0" fmla="*/ 0 h 654952"/>
                <a:gd name="connsiteX1" fmla="*/ 233968 w 351085"/>
                <a:gd name="connsiteY1" fmla="*/ 3449 h 654952"/>
                <a:gd name="connsiteX2" fmla="*/ 230653 w 351085"/>
                <a:gd name="connsiteY2" fmla="*/ 5703 h 654952"/>
                <a:gd name="connsiteX3" fmla="*/ 230653 w 351085"/>
                <a:gd name="connsiteY3" fmla="*/ 14722 h 654952"/>
                <a:gd name="connsiteX4" fmla="*/ 233968 w 351085"/>
                <a:gd name="connsiteY4" fmla="*/ 15784 h 654952"/>
                <a:gd name="connsiteX5" fmla="*/ 232907 w 351085"/>
                <a:gd name="connsiteY5" fmla="*/ 18038 h 654952"/>
                <a:gd name="connsiteX6" fmla="*/ 230653 w 351085"/>
                <a:gd name="connsiteY6" fmla="*/ 18038 h 654952"/>
                <a:gd name="connsiteX7" fmla="*/ 229459 w 351085"/>
                <a:gd name="connsiteY7" fmla="*/ 21487 h 654952"/>
                <a:gd name="connsiteX8" fmla="*/ 230653 w 351085"/>
                <a:gd name="connsiteY8" fmla="*/ 21487 h 654952"/>
                <a:gd name="connsiteX9" fmla="*/ 232907 w 351085"/>
                <a:gd name="connsiteY9" fmla="*/ 23742 h 654952"/>
                <a:gd name="connsiteX10" fmla="*/ 232907 w 351085"/>
                <a:gd name="connsiteY10" fmla="*/ 25864 h 654952"/>
                <a:gd name="connsiteX11" fmla="*/ 230653 w 351085"/>
                <a:gd name="connsiteY11" fmla="*/ 28119 h 654952"/>
                <a:gd name="connsiteX12" fmla="*/ 229459 w 351085"/>
                <a:gd name="connsiteY12" fmla="*/ 28119 h 654952"/>
                <a:gd name="connsiteX13" fmla="*/ 227204 w 351085"/>
                <a:gd name="connsiteY13" fmla="*/ 30374 h 654952"/>
                <a:gd name="connsiteX14" fmla="*/ 228398 w 351085"/>
                <a:gd name="connsiteY14" fmla="*/ 31567 h 654952"/>
                <a:gd name="connsiteX15" fmla="*/ 228398 w 351085"/>
                <a:gd name="connsiteY15" fmla="*/ 39393 h 654952"/>
                <a:gd name="connsiteX16" fmla="*/ 208105 w 351085"/>
                <a:gd name="connsiteY16" fmla="*/ 61940 h 654952"/>
                <a:gd name="connsiteX17" fmla="*/ 221633 w 351085"/>
                <a:gd name="connsiteY17" fmla="*/ 72021 h 654952"/>
                <a:gd name="connsiteX18" fmla="*/ 221633 w 351085"/>
                <a:gd name="connsiteY18" fmla="*/ 78785 h 654952"/>
                <a:gd name="connsiteX19" fmla="*/ 226143 w 351085"/>
                <a:gd name="connsiteY19" fmla="*/ 82234 h 654952"/>
                <a:gd name="connsiteX20" fmla="*/ 228398 w 351085"/>
                <a:gd name="connsiteY20" fmla="*/ 94569 h 654952"/>
                <a:gd name="connsiteX21" fmla="*/ 232907 w 351085"/>
                <a:gd name="connsiteY21" fmla="*/ 96824 h 654952"/>
                <a:gd name="connsiteX22" fmla="*/ 241926 w 351085"/>
                <a:gd name="connsiteY22" fmla="*/ 95630 h 654952"/>
                <a:gd name="connsiteX23" fmla="*/ 246436 w 351085"/>
                <a:gd name="connsiteY23" fmla="*/ 94569 h 654952"/>
                <a:gd name="connsiteX24" fmla="*/ 247497 w 351085"/>
                <a:gd name="connsiteY24" fmla="*/ 95630 h 654952"/>
                <a:gd name="connsiteX25" fmla="*/ 247497 w 351085"/>
                <a:gd name="connsiteY25" fmla="*/ 99079 h 654952"/>
                <a:gd name="connsiteX26" fmla="*/ 253200 w 351085"/>
                <a:gd name="connsiteY26" fmla="*/ 97885 h 654952"/>
                <a:gd name="connsiteX27" fmla="*/ 254262 w 351085"/>
                <a:gd name="connsiteY27" fmla="*/ 95630 h 654952"/>
                <a:gd name="connsiteX28" fmla="*/ 252007 w 351085"/>
                <a:gd name="connsiteY28" fmla="*/ 93376 h 654952"/>
                <a:gd name="connsiteX29" fmla="*/ 271106 w 351085"/>
                <a:gd name="connsiteY29" fmla="*/ 90060 h 654952"/>
                <a:gd name="connsiteX30" fmla="*/ 270045 w 351085"/>
                <a:gd name="connsiteY30" fmla="*/ 94569 h 654952"/>
                <a:gd name="connsiteX31" fmla="*/ 267790 w 351085"/>
                <a:gd name="connsiteY31" fmla="*/ 95630 h 654952"/>
                <a:gd name="connsiteX32" fmla="*/ 268851 w 351085"/>
                <a:gd name="connsiteY32" fmla="*/ 97885 h 654952"/>
                <a:gd name="connsiteX33" fmla="*/ 275616 w 351085"/>
                <a:gd name="connsiteY33" fmla="*/ 95630 h 654952"/>
                <a:gd name="connsiteX34" fmla="*/ 273361 w 351085"/>
                <a:gd name="connsiteY34" fmla="*/ 88998 h 654952"/>
                <a:gd name="connsiteX35" fmla="*/ 289145 w 351085"/>
                <a:gd name="connsiteY35" fmla="*/ 86744 h 654952"/>
                <a:gd name="connsiteX36" fmla="*/ 290206 w 351085"/>
                <a:gd name="connsiteY36" fmla="*/ 88998 h 654952"/>
                <a:gd name="connsiteX37" fmla="*/ 292461 w 351085"/>
                <a:gd name="connsiteY37" fmla="*/ 88998 h 654952"/>
                <a:gd name="connsiteX38" fmla="*/ 294715 w 351085"/>
                <a:gd name="connsiteY38" fmla="*/ 95630 h 654952"/>
                <a:gd name="connsiteX39" fmla="*/ 299225 w 351085"/>
                <a:gd name="connsiteY39" fmla="*/ 95630 h 654952"/>
                <a:gd name="connsiteX40" fmla="*/ 302673 w 351085"/>
                <a:gd name="connsiteY40" fmla="*/ 97885 h 654952"/>
                <a:gd name="connsiteX41" fmla="*/ 311693 w 351085"/>
                <a:gd name="connsiteY41" fmla="*/ 105843 h 654952"/>
                <a:gd name="connsiteX42" fmla="*/ 311693 w 351085"/>
                <a:gd name="connsiteY42" fmla="*/ 109159 h 654952"/>
                <a:gd name="connsiteX43" fmla="*/ 312754 w 351085"/>
                <a:gd name="connsiteY43" fmla="*/ 110353 h 654952"/>
                <a:gd name="connsiteX44" fmla="*/ 312754 w 351085"/>
                <a:gd name="connsiteY44" fmla="*/ 115923 h 654952"/>
                <a:gd name="connsiteX45" fmla="*/ 309438 w 351085"/>
                <a:gd name="connsiteY45" fmla="*/ 118178 h 654952"/>
                <a:gd name="connsiteX46" fmla="*/ 311693 w 351085"/>
                <a:gd name="connsiteY46" fmla="*/ 120433 h 654952"/>
                <a:gd name="connsiteX47" fmla="*/ 309438 w 351085"/>
                <a:gd name="connsiteY47" fmla="*/ 123882 h 654952"/>
                <a:gd name="connsiteX48" fmla="*/ 310499 w 351085"/>
                <a:gd name="connsiteY48" fmla="*/ 127197 h 654952"/>
                <a:gd name="connsiteX49" fmla="*/ 298164 w 351085"/>
                <a:gd name="connsiteY49" fmla="*/ 132901 h 654952"/>
                <a:gd name="connsiteX50" fmla="*/ 293654 w 351085"/>
                <a:gd name="connsiteY50" fmla="*/ 141787 h 654952"/>
                <a:gd name="connsiteX51" fmla="*/ 296970 w 351085"/>
                <a:gd name="connsiteY51" fmla="*/ 142981 h 654952"/>
                <a:gd name="connsiteX52" fmla="*/ 302673 w 351085"/>
                <a:gd name="connsiteY52" fmla="*/ 135155 h 654952"/>
                <a:gd name="connsiteX53" fmla="*/ 303734 w 351085"/>
                <a:gd name="connsiteY53" fmla="*/ 136217 h 654952"/>
                <a:gd name="connsiteX54" fmla="*/ 300419 w 351085"/>
                <a:gd name="connsiteY54" fmla="*/ 141787 h 654952"/>
                <a:gd name="connsiteX55" fmla="*/ 302673 w 351085"/>
                <a:gd name="connsiteY55" fmla="*/ 144042 h 654952"/>
                <a:gd name="connsiteX56" fmla="*/ 300419 w 351085"/>
                <a:gd name="connsiteY56" fmla="*/ 149746 h 654952"/>
                <a:gd name="connsiteX57" fmla="*/ 302673 w 351085"/>
                <a:gd name="connsiteY57" fmla="*/ 155316 h 654952"/>
                <a:gd name="connsiteX58" fmla="*/ 304928 w 351085"/>
                <a:gd name="connsiteY58" fmla="*/ 156509 h 654952"/>
                <a:gd name="connsiteX59" fmla="*/ 299225 w 351085"/>
                <a:gd name="connsiteY59" fmla="*/ 187944 h 654952"/>
                <a:gd name="connsiteX60" fmla="*/ 295909 w 351085"/>
                <a:gd name="connsiteY60" fmla="*/ 208237 h 654952"/>
                <a:gd name="connsiteX61" fmla="*/ 293654 w 351085"/>
                <a:gd name="connsiteY61" fmla="*/ 208237 h 654952"/>
                <a:gd name="connsiteX62" fmla="*/ 294715 w 351085"/>
                <a:gd name="connsiteY62" fmla="*/ 213808 h 654952"/>
                <a:gd name="connsiteX63" fmla="*/ 290206 w 351085"/>
                <a:gd name="connsiteY63" fmla="*/ 216063 h 654952"/>
                <a:gd name="connsiteX64" fmla="*/ 293654 w 351085"/>
                <a:gd name="connsiteY64" fmla="*/ 222827 h 654952"/>
                <a:gd name="connsiteX65" fmla="*/ 291399 w 351085"/>
                <a:gd name="connsiteY65" fmla="*/ 239805 h 654952"/>
                <a:gd name="connsiteX66" fmla="*/ 296970 w 351085"/>
                <a:gd name="connsiteY66" fmla="*/ 239805 h 654952"/>
                <a:gd name="connsiteX67" fmla="*/ 295909 w 351085"/>
                <a:gd name="connsiteY67" fmla="*/ 242059 h 654952"/>
                <a:gd name="connsiteX68" fmla="*/ 301480 w 351085"/>
                <a:gd name="connsiteY68" fmla="*/ 242059 h 654952"/>
                <a:gd name="connsiteX69" fmla="*/ 300419 w 351085"/>
                <a:gd name="connsiteY69" fmla="*/ 238611 h 654952"/>
                <a:gd name="connsiteX70" fmla="*/ 307183 w 351085"/>
                <a:gd name="connsiteY70" fmla="*/ 231847 h 654952"/>
                <a:gd name="connsiteX71" fmla="*/ 313947 w 351085"/>
                <a:gd name="connsiteY71" fmla="*/ 235295 h 654952"/>
                <a:gd name="connsiteX72" fmla="*/ 309438 w 351085"/>
                <a:gd name="connsiteY72" fmla="*/ 239805 h 654952"/>
                <a:gd name="connsiteX73" fmla="*/ 319518 w 351085"/>
                <a:gd name="connsiteY73" fmla="*/ 243120 h 654952"/>
                <a:gd name="connsiteX74" fmla="*/ 325089 w 351085"/>
                <a:gd name="connsiteY74" fmla="*/ 246436 h 654952"/>
                <a:gd name="connsiteX75" fmla="*/ 325089 w 351085"/>
                <a:gd name="connsiteY75" fmla="*/ 244182 h 654952"/>
                <a:gd name="connsiteX76" fmla="*/ 327343 w 351085"/>
                <a:gd name="connsiteY76" fmla="*/ 243120 h 654952"/>
                <a:gd name="connsiteX77" fmla="*/ 327343 w 351085"/>
                <a:gd name="connsiteY77" fmla="*/ 244182 h 654952"/>
                <a:gd name="connsiteX78" fmla="*/ 333047 w 351085"/>
                <a:gd name="connsiteY78" fmla="*/ 246436 h 654952"/>
                <a:gd name="connsiteX79" fmla="*/ 336363 w 351085"/>
                <a:gd name="connsiteY79" fmla="*/ 248691 h 654952"/>
                <a:gd name="connsiteX80" fmla="*/ 338618 w 351085"/>
                <a:gd name="connsiteY80" fmla="*/ 253201 h 654952"/>
                <a:gd name="connsiteX81" fmla="*/ 337556 w 351085"/>
                <a:gd name="connsiteY81" fmla="*/ 256650 h 654952"/>
                <a:gd name="connsiteX82" fmla="*/ 337556 w 351085"/>
                <a:gd name="connsiteY82" fmla="*/ 259965 h 654952"/>
                <a:gd name="connsiteX83" fmla="*/ 334108 w 351085"/>
                <a:gd name="connsiteY83" fmla="*/ 261159 h 654952"/>
                <a:gd name="connsiteX84" fmla="*/ 334108 w 351085"/>
                <a:gd name="connsiteY84" fmla="*/ 262220 h 654952"/>
                <a:gd name="connsiteX85" fmla="*/ 336363 w 351085"/>
                <a:gd name="connsiteY85" fmla="*/ 262220 h 654952"/>
                <a:gd name="connsiteX86" fmla="*/ 336363 w 351085"/>
                <a:gd name="connsiteY86" fmla="*/ 263413 h 654952"/>
                <a:gd name="connsiteX87" fmla="*/ 334108 w 351085"/>
                <a:gd name="connsiteY87" fmla="*/ 263413 h 654952"/>
                <a:gd name="connsiteX88" fmla="*/ 334108 w 351085"/>
                <a:gd name="connsiteY88" fmla="*/ 265669 h 654952"/>
                <a:gd name="connsiteX89" fmla="*/ 335302 w 351085"/>
                <a:gd name="connsiteY89" fmla="*/ 265669 h 654952"/>
                <a:gd name="connsiteX90" fmla="*/ 336363 w 351085"/>
                <a:gd name="connsiteY90" fmla="*/ 264475 h 654952"/>
                <a:gd name="connsiteX91" fmla="*/ 337556 w 351085"/>
                <a:gd name="connsiteY91" fmla="*/ 265669 h 654952"/>
                <a:gd name="connsiteX92" fmla="*/ 337556 w 351085"/>
                <a:gd name="connsiteY92" fmla="*/ 267923 h 654952"/>
                <a:gd name="connsiteX93" fmla="*/ 334108 w 351085"/>
                <a:gd name="connsiteY93" fmla="*/ 267923 h 654952"/>
                <a:gd name="connsiteX94" fmla="*/ 333047 w 351085"/>
                <a:gd name="connsiteY94" fmla="*/ 268984 h 654952"/>
                <a:gd name="connsiteX95" fmla="*/ 334108 w 351085"/>
                <a:gd name="connsiteY95" fmla="*/ 270178 h 654952"/>
                <a:gd name="connsiteX96" fmla="*/ 336363 w 351085"/>
                <a:gd name="connsiteY96" fmla="*/ 270178 h 654952"/>
                <a:gd name="connsiteX97" fmla="*/ 336363 w 351085"/>
                <a:gd name="connsiteY97" fmla="*/ 273494 h 654952"/>
                <a:gd name="connsiteX98" fmla="*/ 335302 w 351085"/>
                <a:gd name="connsiteY98" fmla="*/ 273494 h 654952"/>
                <a:gd name="connsiteX99" fmla="*/ 336363 w 351085"/>
                <a:gd name="connsiteY99" fmla="*/ 275749 h 654952"/>
                <a:gd name="connsiteX100" fmla="*/ 336363 w 351085"/>
                <a:gd name="connsiteY100" fmla="*/ 276810 h 654952"/>
                <a:gd name="connsiteX101" fmla="*/ 338618 w 351085"/>
                <a:gd name="connsiteY101" fmla="*/ 278004 h 654952"/>
                <a:gd name="connsiteX102" fmla="*/ 339811 w 351085"/>
                <a:gd name="connsiteY102" fmla="*/ 279065 h 654952"/>
                <a:gd name="connsiteX103" fmla="*/ 339811 w 351085"/>
                <a:gd name="connsiteY103" fmla="*/ 282513 h 654952"/>
                <a:gd name="connsiteX104" fmla="*/ 343127 w 351085"/>
                <a:gd name="connsiteY104" fmla="*/ 282513 h 654952"/>
                <a:gd name="connsiteX105" fmla="*/ 343127 w 351085"/>
                <a:gd name="connsiteY105" fmla="*/ 287023 h 654952"/>
                <a:gd name="connsiteX106" fmla="*/ 344321 w 351085"/>
                <a:gd name="connsiteY106" fmla="*/ 287023 h 654952"/>
                <a:gd name="connsiteX107" fmla="*/ 344321 w 351085"/>
                <a:gd name="connsiteY107" fmla="*/ 288084 h 654952"/>
                <a:gd name="connsiteX108" fmla="*/ 342066 w 351085"/>
                <a:gd name="connsiteY108" fmla="*/ 290339 h 654952"/>
                <a:gd name="connsiteX109" fmla="*/ 343127 w 351085"/>
                <a:gd name="connsiteY109" fmla="*/ 290339 h 654952"/>
                <a:gd name="connsiteX110" fmla="*/ 344321 w 351085"/>
                <a:gd name="connsiteY110" fmla="*/ 291533 h 654952"/>
                <a:gd name="connsiteX111" fmla="*/ 344321 w 351085"/>
                <a:gd name="connsiteY111" fmla="*/ 292593 h 654952"/>
                <a:gd name="connsiteX112" fmla="*/ 345382 w 351085"/>
                <a:gd name="connsiteY112" fmla="*/ 294849 h 654952"/>
                <a:gd name="connsiteX113" fmla="*/ 344321 w 351085"/>
                <a:gd name="connsiteY113" fmla="*/ 294849 h 654952"/>
                <a:gd name="connsiteX114" fmla="*/ 347637 w 351085"/>
                <a:gd name="connsiteY114" fmla="*/ 298296 h 654952"/>
                <a:gd name="connsiteX115" fmla="*/ 348830 w 351085"/>
                <a:gd name="connsiteY115" fmla="*/ 300552 h 654952"/>
                <a:gd name="connsiteX116" fmla="*/ 351085 w 351085"/>
                <a:gd name="connsiteY116" fmla="*/ 303868 h 654952"/>
                <a:gd name="connsiteX117" fmla="*/ 351085 w 351085"/>
                <a:gd name="connsiteY117" fmla="*/ 306122 h 654952"/>
                <a:gd name="connsiteX118" fmla="*/ 311693 w 351085"/>
                <a:gd name="connsiteY118" fmla="*/ 308377 h 654952"/>
                <a:gd name="connsiteX119" fmla="*/ 286890 w 351085"/>
                <a:gd name="connsiteY119" fmla="*/ 334241 h 654952"/>
                <a:gd name="connsiteX120" fmla="*/ 278932 w 351085"/>
                <a:gd name="connsiteY120" fmla="*/ 343260 h 654952"/>
                <a:gd name="connsiteX121" fmla="*/ 301480 w 351085"/>
                <a:gd name="connsiteY121" fmla="*/ 374694 h 654952"/>
                <a:gd name="connsiteX122" fmla="*/ 293654 w 351085"/>
                <a:gd name="connsiteY122" fmla="*/ 405068 h 654952"/>
                <a:gd name="connsiteX123" fmla="*/ 290206 w 351085"/>
                <a:gd name="connsiteY123" fmla="*/ 407323 h 654952"/>
                <a:gd name="connsiteX124" fmla="*/ 290206 w 351085"/>
                <a:gd name="connsiteY124" fmla="*/ 408516 h 654952"/>
                <a:gd name="connsiteX125" fmla="*/ 282380 w 351085"/>
                <a:gd name="connsiteY125" fmla="*/ 413026 h 654952"/>
                <a:gd name="connsiteX126" fmla="*/ 282380 w 351085"/>
                <a:gd name="connsiteY126" fmla="*/ 410771 h 654952"/>
                <a:gd name="connsiteX127" fmla="*/ 284635 w 351085"/>
                <a:gd name="connsiteY127" fmla="*/ 408516 h 654952"/>
                <a:gd name="connsiteX128" fmla="*/ 284635 w 351085"/>
                <a:gd name="connsiteY128" fmla="*/ 407323 h 654952"/>
                <a:gd name="connsiteX129" fmla="*/ 286890 w 351085"/>
                <a:gd name="connsiteY129" fmla="*/ 406262 h 654952"/>
                <a:gd name="connsiteX130" fmla="*/ 287951 w 351085"/>
                <a:gd name="connsiteY130" fmla="*/ 405068 h 654952"/>
                <a:gd name="connsiteX131" fmla="*/ 285829 w 351085"/>
                <a:gd name="connsiteY131" fmla="*/ 399497 h 654952"/>
                <a:gd name="connsiteX132" fmla="*/ 278932 w 351085"/>
                <a:gd name="connsiteY132" fmla="*/ 400691 h 654952"/>
                <a:gd name="connsiteX133" fmla="*/ 280125 w 351085"/>
                <a:gd name="connsiteY133" fmla="*/ 401752 h 654952"/>
                <a:gd name="connsiteX134" fmla="*/ 278932 w 351085"/>
                <a:gd name="connsiteY134" fmla="*/ 405068 h 654952"/>
                <a:gd name="connsiteX135" fmla="*/ 276809 w 351085"/>
                <a:gd name="connsiteY135" fmla="*/ 404007 h 654952"/>
                <a:gd name="connsiteX136" fmla="*/ 275616 w 351085"/>
                <a:gd name="connsiteY136" fmla="*/ 408516 h 654952"/>
                <a:gd name="connsiteX137" fmla="*/ 258771 w 351085"/>
                <a:gd name="connsiteY137" fmla="*/ 394988 h 654952"/>
                <a:gd name="connsiteX138" fmla="*/ 254262 w 351085"/>
                <a:gd name="connsiteY138" fmla="*/ 449102 h 654952"/>
                <a:gd name="connsiteX139" fmla="*/ 241926 w 351085"/>
                <a:gd name="connsiteY139" fmla="*/ 465947 h 654952"/>
                <a:gd name="connsiteX140" fmla="*/ 254262 w 351085"/>
                <a:gd name="connsiteY140" fmla="*/ 523246 h 654952"/>
                <a:gd name="connsiteX141" fmla="*/ 245242 w 351085"/>
                <a:gd name="connsiteY141" fmla="*/ 532265 h 654952"/>
                <a:gd name="connsiteX142" fmla="*/ 239672 w 351085"/>
                <a:gd name="connsiteY142" fmla="*/ 543539 h 654952"/>
                <a:gd name="connsiteX143" fmla="*/ 236223 w 351085"/>
                <a:gd name="connsiteY143" fmla="*/ 549243 h 654952"/>
                <a:gd name="connsiteX144" fmla="*/ 240733 w 351085"/>
                <a:gd name="connsiteY144" fmla="*/ 560384 h 654952"/>
                <a:gd name="connsiteX145" fmla="*/ 239672 w 351085"/>
                <a:gd name="connsiteY145" fmla="*/ 562638 h 654952"/>
                <a:gd name="connsiteX146" fmla="*/ 242987 w 351085"/>
                <a:gd name="connsiteY146" fmla="*/ 569403 h 654952"/>
                <a:gd name="connsiteX147" fmla="*/ 246436 w 351085"/>
                <a:gd name="connsiteY147" fmla="*/ 579616 h 654952"/>
                <a:gd name="connsiteX148" fmla="*/ 240733 w 351085"/>
                <a:gd name="connsiteY148" fmla="*/ 579616 h 654952"/>
                <a:gd name="connsiteX149" fmla="*/ 187811 w 351085"/>
                <a:gd name="connsiteY149" fmla="*/ 569403 h 654952"/>
                <a:gd name="connsiteX150" fmla="*/ 165396 w 351085"/>
                <a:gd name="connsiteY150" fmla="*/ 564893 h 654952"/>
                <a:gd name="connsiteX151" fmla="*/ 98946 w 351085"/>
                <a:gd name="connsiteY151" fmla="*/ 580677 h 654952"/>
                <a:gd name="connsiteX152" fmla="*/ 51728 w 351085"/>
                <a:gd name="connsiteY152" fmla="*/ 642617 h 654952"/>
                <a:gd name="connsiteX153" fmla="*/ 50534 w 351085"/>
                <a:gd name="connsiteY153" fmla="*/ 641423 h 654952"/>
                <a:gd name="connsiteX154" fmla="*/ 49473 w 351085"/>
                <a:gd name="connsiteY154" fmla="*/ 643679 h 654952"/>
                <a:gd name="connsiteX155" fmla="*/ 50534 w 351085"/>
                <a:gd name="connsiteY155" fmla="*/ 644872 h 654952"/>
                <a:gd name="connsiteX156" fmla="*/ 48412 w 351085"/>
                <a:gd name="connsiteY156" fmla="*/ 647127 h 654952"/>
                <a:gd name="connsiteX157" fmla="*/ 46157 w 351085"/>
                <a:gd name="connsiteY157" fmla="*/ 648188 h 654952"/>
                <a:gd name="connsiteX158" fmla="*/ 43902 w 351085"/>
                <a:gd name="connsiteY158" fmla="*/ 647127 h 654952"/>
                <a:gd name="connsiteX159" fmla="*/ 44963 w 351085"/>
                <a:gd name="connsiteY159" fmla="*/ 648188 h 654952"/>
                <a:gd name="connsiteX160" fmla="*/ 26925 w 351085"/>
                <a:gd name="connsiteY160" fmla="*/ 654952 h 654952"/>
                <a:gd name="connsiteX161" fmla="*/ 25864 w 351085"/>
                <a:gd name="connsiteY161" fmla="*/ 651504 h 654952"/>
                <a:gd name="connsiteX162" fmla="*/ 17906 w 351085"/>
                <a:gd name="connsiteY162" fmla="*/ 639169 h 654952"/>
                <a:gd name="connsiteX163" fmla="*/ 16845 w 351085"/>
                <a:gd name="connsiteY163" fmla="*/ 632404 h 654952"/>
                <a:gd name="connsiteX164" fmla="*/ 25864 w 351085"/>
                <a:gd name="connsiteY164" fmla="*/ 626834 h 654952"/>
                <a:gd name="connsiteX165" fmla="*/ 23609 w 351085"/>
                <a:gd name="connsiteY165" fmla="*/ 616753 h 654952"/>
                <a:gd name="connsiteX166" fmla="*/ 26925 w 351085"/>
                <a:gd name="connsiteY166" fmla="*/ 612244 h 654952"/>
                <a:gd name="connsiteX167" fmla="*/ 30373 w 351085"/>
                <a:gd name="connsiteY167" fmla="*/ 609989 h 654952"/>
                <a:gd name="connsiteX168" fmla="*/ 38199 w 351085"/>
                <a:gd name="connsiteY168" fmla="*/ 612244 h 654952"/>
                <a:gd name="connsiteX169" fmla="*/ 40454 w 351085"/>
                <a:gd name="connsiteY169" fmla="*/ 606541 h 654952"/>
                <a:gd name="connsiteX170" fmla="*/ 39393 w 351085"/>
                <a:gd name="connsiteY170" fmla="*/ 599777 h 654952"/>
                <a:gd name="connsiteX171" fmla="*/ 38199 w 351085"/>
                <a:gd name="connsiteY171" fmla="*/ 590758 h 654952"/>
                <a:gd name="connsiteX172" fmla="*/ 32628 w 351085"/>
                <a:gd name="connsiteY172" fmla="*/ 587442 h 654952"/>
                <a:gd name="connsiteX173" fmla="*/ 28119 w 351085"/>
                <a:gd name="connsiteY173" fmla="*/ 590758 h 654952"/>
                <a:gd name="connsiteX174" fmla="*/ 15651 w 351085"/>
                <a:gd name="connsiteY174" fmla="*/ 599777 h 654952"/>
                <a:gd name="connsiteX175" fmla="*/ 2255 w 351085"/>
                <a:gd name="connsiteY175" fmla="*/ 604286 h 654952"/>
                <a:gd name="connsiteX176" fmla="*/ 0 w 351085"/>
                <a:gd name="connsiteY176" fmla="*/ 598715 h 654952"/>
                <a:gd name="connsiteX177" fmla="*/ 3316 w 351085"/>
                <a:gd name="connsiteY177" fmla="*/ 588502 h 654952"/>
                <a:gd name="connsiteX178" fmla="*/ 6764 w 351085"/>
                <a:gd name="connsiteY178" fmla="*/ 580677 h 654952"/>
                <a:gd name="connsiteX179" fmla="*/ 7825 w 351085"/>
                <a:gd name="connsiteY179" fmla="*/ 571658 h 654952"/>
                <a:gd name="connsiteX180" fmla="*/ 10080 w 351085"/>
                <a:gd name="connsiteY180" fmla="*/ 567148 h 654952"/>
                <a:gd name="connsiteX181" fmla="*/ 14590 w 351085"/>
                <a:gd name="connsiteY181" fmla="*/ 561578 h 654952"/>
                <a:gd name="connsiteX182" fmla="*/ 14590 w 351085"/>
                <a:gd name="connsiteY182" fmla="*/ 549243 h 654952"/>
                <a:gd name="connsiteX183" fmla="*/ 17906 w 351085"/>
                <a:gd name="connsiteY183" fmla="*/ 537968 h 654952"/>
                <a:gd name="connsiteX184" fmla="*/ 21354 w 351085"/>
                <a:gd name="connsiteY184" fmla="*/ 536775 h 654952"/>
                <a:gd name="connsiteX185" fmla="*/ 28119 w 351085"/>
                <a:gd name="connsiteY185" fmla="*/ 513165 h 654952"/>
                <a:gd name="connsiteX186" fmla="*/ 28119 w 351085"/>
                <a:gd name="connsiteY186" fmla="*/ 489557 h 654952"/>
                <a:gd name="connsiteX187" fmla="*/ 29180 w 351085"/>
                <a:gd name="connsiteY187" fmla="*/ 486108 h 654952"/>
                <a:gd name="connsiteX188" fmla="*/ 30373 w 351085"/>
                <a:gd name="connsiteY188" fmla="*/ 486108 h 654952"/>
                <a:gd name="connsiteX189" fmla="*/ 32628 w 351085"/>
                <a:gd name="connsiteY189" fmla="*/ 495127 h 654952"/>
                <a:gd name="connsiteX190" fmla="*/ 34883 w 351085"/>
                <a:gd name="connsiteY190" fmla="*/ 492873 h 654952"/>
                <a:gd name="connsiteX191" fmla="*/ 34883 w 351085"/>
                <a:gd name="connsiteY191" fmla="*/ 480538 h 654952"/>
                <a:gd name="connsiteX192" fmla="*/ 38199 w 351085"/>
                <a:gd name="connsiteY192" fmla="*/ 463693 h 654952"/>
                <a:gd name="connsiteX193" fmla="*/ 39393 w 351085"/>
                <a:gd name="connsiteY193" fmla="*/ 446848 h 654952"/>
                <a:gd name="connsiteX194" fmla="*/ 39393 w 351085"/>
                <a:gd name="connsiteY194" fmla="*/ 419791 h 654952"/>
                <a:gd name="connsiteX195" fmla="*/ 38199 w 351085"/>
                <a:gd name="connsiteY195" fmla="*/ 411832 h 654952"/>
                <a:gd name="connsiteX196" fmla="*/ 38199 w 351085"/>
                <a:gd name="connsiteY196" fmla="*/ 401752 h 654952"/>
                <a:gd name="connsiteX197" fmla="*/ 39393 w 351085"/>
                <a:gd name="connsiteY197" fmla="*/ 373633 h 654952"/>
                <a:gd name="connsiteX198" fmla="*/ 51728 w 351085"/>
                <a:gd name="connsiteY198" fmla="*/ 357850 h 654952"/>
                <a:gd name="connsiteX199" fmla="*/ 56237 w 351085"/>
                <a:gd name="connsiteY199" fmla="*/ 364614 h 654952"/>
                <a:gd name="connsiteX200" fmla="*/ 53983 w 351085"/>
                <a:gd name="connsiteY200" fmla="*/ 378143 h 654952"/>
                <a:gd name="connsiteX201" fmla="*/ 51728 w 351085"/>
                <a:gd name="connsiteY201" fmla="*/ 376949 h 654952"/>
                <a:gd name="connsiteX202" fmla="*/ 49473 w 351085"/>
                <a:gd name="connsiteY202" fmla="*/ 384907 h 654952"/>
                <a:gd name="connsiteX203" fmla="*/ 55044 w 351085"/>
                <a:gd name="connsiteY203" fmla="*/ 392733 h 654952"/>
                <a:gd name="connsiteX204" fmla="*/ 58492 w 351085"/>
                <a:gd name="connsiteY204" fmla="*/ 387162 h 654952"/>
                <a:gd name="connsiteX205" fmla="*/ 59553 w 351085"/>
                <a:gd name="connsiteY205" fmla="*/ 393927 h 654952"/>
                <a:gd name="connsiteX206" fmla="*/ 68572 w 351085"/>
                <a:gd name="connsiteY206" fmla="*/ 390478 h 654952"/>
                <a:gd name="connsiteX207" fmla="*/ 70827 w 351085"/>
                <a:gd name="connsiteY207" fmla="*/ 396181 h 654952"/>
                <a:gd name="connsiteX208" fmla="*/ 73082 w 351085"/>
                <a:gd name="connsiteY208" fmla="*/ 397242 h 654952"/>
                <a:gd name="connsiteX209" fmla="*/ 70827 w 351085"/>
                <a:gd name="connsiteY209" fmla="*/ 350024 h 654952"/>
                <a:gd name="connsiteX210" fmla="*/ 72021 w 351085"/>
                <a:gd name="connsiteY210" fmla="*/ 339811 h 654952"/>
                <a:gd name="connsiteX211" fmla="*/ 74143 w 351085"/>
                <a:gd name="connsiteY211" fmla="*/ 328670 h 654952"/>
                <a:gd name="connsiteX212" fmla="*/ 91120 w 351085"/>
                <a:gd name="connsiteY212" fmla="*/ 308377 h 654952"/>
                <a:gd name="connsiteX213" fmla="*/ 102394 w 351085"/>
                <a:gd name="connsiteY213" fmla="*/ 306122 h 654952"/>
                <a:gd name="connsiteX214" fmla="*/ 106904 w 351085"/>
                <a:gd name="connsiteY214" fmla="*/ 288084 h 654952"/>
                <a:gd name="connsiteX215" fmla="*/ 98946 w 351085"/>
                <a:gd name="connsiteY215" fmla="*/ 281319 h 654952"/>
                <a:gd name="connsiteX216" fmla="*/ 93375 w 351085"/>
                <a:gd name="connsiteY216" fmla="*/ 265669 h 654952"/>
                <a:gd name="connsiteX217" fmla="*/ 94436 w 351085"/>
                <a:gd name="connsiteY217" fmla="*/ 244182 h 654952"/>
                <a:gd name="connsiteX218" fmla="*/ 96691 w 351085"/>
                <a:gd name="connsiteY218" fmla="*/ 221766 h 654952"/>
                <a:gd name="connsiteX219" fmla="*/ 101200 w 351085"/>
                <a:gd name="connsiteY219" fmla="*/ 209431 h 654952"/>
                <a:gd name="connsiteX220" fmla="*/ 86611 w 351085"/>
                <a:gd name="connsiteY220" fmla="*/ 215002 h 654952"/>
                <a:gd name="connsiteX221" fmla="*/ 77592 w 351085"/>
                <a:gd name="connsiteY221" fmla="*/ 239805 h 654952"/>
                <a:gd name="connsiteX222" fmla="*/ 56237 w 351085"/>
                <a:gd name="connsiteY222" fmla="*/ 237550 h 654952"/>
                <a:gd name="connsiteX223" fmla="*/ 57298 w 351085"/>
                <a:gd name="connsiteY223" fmla="*/ 220572 h 654952"/>
                <a:gd name="connsiteX224" fmla="*/ 73082 w 351085"/>
                <a:gd name="connsiteY224" fmla="*/ 193648 h 654952"/>
                <a:gd name="connsiteX225" fmla="*/ 79846 w 351085"/>
                <a:gd name="connsiteY225" fmla="*/ 177864 h 654952"/>
                <a:gd name="connsiteX226" fmla="*/ 82101 w 351085"/>
                <a:gd name="connsiteY226" fmla="*/ 167784 h 654952"/>
                <a:gd name="connsiteX227" fmla="*/ 85417 w 351085"/>
                <a:gd name="connsiteY227" fmla="*/ 145236 h 654952"/>
                <a:gd name="connsiteX228" fmla="*/ 80907 w 351085"/>
                <a:gd name="connsiteY228" fmla="*/ 145236 h 654952"/>
                <a:gd name="connsiteX229" fmla="*/ 72021 w 351085"/>
                <a:gd name="connsiteY229" fmla="*/ 171100 h 654952"/>
                <a:gd name="connsiteX230" fmla="*/ 66318 w 351085"/>
                <a:gd name="connsiteY230" fmla="*/ 164335 h 654952"/>
                <a:gd name="connsiteX231" fmla="*/ 61808 w 351085"/>
                <a:gd name="connsiteY231" fmla="*/ 167784 h 654952"/>
                <a:gd name="connsiteX232" fmla="*/ 67511 w 351085"/>
                <a:gd name="connsiteY232" fmla="*/ 154255 h 654952"/>
                <a:gd name="connsiteX233" fmla="*/ 69766 w 351085"/>
                <a:gd name="connsiteY233" fmla="*/ 152000 h 654952"/>
                <a:gd name="connsiteX234" fmla="*/ 72021 w 351085"/>
                <a:gd name="connsiteY234" fmla="*/ 146297 h 654952"/>
                <a:gd name="connsiteX235" fmla="*/ 77592 w 351085"/>
                <a:gd name="connsiteY235" fmla="*/ 145236 h 654952"/>
                <a:gd name="connsiteX236" fmla="*/ 79846 w 351085"/>
                <a:gd name="connsiteY236" fmla="*/ 139665 h 654952"/>
                <a:gd name="connsiteX237" fmla="*/ 85417 w 351085"/>
                <a:gd name="connsiteY237" fmla="*/ 136217 h 654952"/>
                <a:gd name="connsiteX238" fmla="*/ 100140 w 351085"/>
                <a:gd name="connsiteY238" fmla="*/ 126136 h 654952"/>
                <a:gd name="connsiteX239" fmla="*/ 133829 w 351085"/>
                <a:gd name="connsiteY239" fmla="*/ 105843 h 654952"/>
                <a:gd name="connsiteX240" fmla="*/ 174415 w 351085"/>
                <a:gd name="connsiteY240" fmla="*/ 70960 h 654952"/>
                <a:gd name="connsiteX241" fmla="*/ 184496 w 351085"/>
                <a:gd name="connsiteY241" fmla="*/ 63134 h 654952"/>
                <a:gd name="connsiteX242" fmla="*/ 215930 w 351085"/>
                <a:gd name="connsiteY242" fmla="*/ 22548 h 654952"/>
                <a:gd name="connsiteX243" fmla="*/ 232907 w 351085"/>
                <a:gd name="connsiteY243" fmla="*/ 0 h 65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51085" h="654952">
                  <a:moveTo>
                    <a:pt x="232907" y="0"/>
                  </a:moveTo>
                  <a:lnTo>
                    <a:pt x="233968" y="3449"/>
                  </a:lnTo>
                  <a:lnTo>
                    <a:pt x="230653" y="5703"/>
                  </a:lnTo>
                  <a:lnTo>
                    <a:pt x="230653" y="14722"/>
                  </a:lnTo>
                  <a:lnTo>
                    <a:pt x="233968" y="15784"/>
                  </a:lnTo>
                  <a:lnTo>
                    <a:pt x="232907" y="18038"/>
                  </a:lnTo>
                  <a:lnTo>
                    <a:pt x="230653" y="18038"/>
                  </a:lnTo>
                  <a:lnTo>
                    <a:pt x="229459" y="21487"/>
                  </a:lnTo>
                  <a:lnTo>
                    <a:pt x="230653" y="21487"/>
                  </a:lnTo>
                  <a:lnTo>
                    <a:pt x="232907" y="23742"/>
                  </a:lnTo>
                  <a:lnTo>
                    <a:pt x="232907" y="25864"/>
                  </a:lnTo>
                  <a:lnTo>
                    <a:pt x="230653" y="28119"/>
                  </a:lnTo>
                  <a:lnTo>
                    <a:pt x="229459" y="28119"/>
                  </a:lnTo>
                  <a:lnTo>
                    <a:pt x="227204" y="30374"/>
                  </a:lnTo>
                  <a:lnTo>
                    <a:pt x="228398" y="31567"/>
                  </a:lnTo>
                  <a:lnTo>
                    <a:pt x="228398" y="39393"/>
                  </a:lnTo>
                  <a:lnTo>
                    <a:pt x="208105" y="61940"/>
                  </a:lnTo>
                  <a:lnTo>
                    <a:pt x="221633" y="72021"/>
                  </a:lnTo>
                  <a:lnTo>
                    <a:pt x="221633" y="78785"/>
                  </a:lnTo>
                  <a:lnTo>
                    <a:pt x="226143" y="82234"/>
                  </a:lnTo>
                  <a:lnTo>
                    <a:pt x="228398" y="94569"/>
                  </a:lnTo>
                  <a:lnTo>
                    <a:pt x="232907" y="96824"/>
                  </a:lnTo>
                  <a:lnTo>
                    <a:pt x="241926" y="95630"/>
                  </a:lnTo>
                  <a:lnTo>
                    <a:pt x="246436" y="94569"/>
                  </a:lnTo>
                  <a:lnTo>
                    <a:pt x="247497" y="95630"/>
                  </a:lnTo>
                  <a:lnTo>
                    <a:pt x="247497" y="99079"/>
                  </a:lnTo>
                  <a:lnTo>
                    <a:pt x="253200" y="97885"/>
                  </a:lnTo>
                  <a:lnTo>
                    <a:pt x="254262" y="95630"/>
                  </a:lnTo>
                  <a:lnTo>
                    <a:pt x="252007" y="93376"/>
                  </a:lnTo>
                  <a:lnTo>
                    <a:pt x="271106" y="90060"/>
                  </a:lnTo>
                  <a:lnTo>
                    <a:pt x="270045" y="94569"/>
                  </a:lnTo>
                  <a:lnTo>
                    <a:pt x="267790" y="95630"/>
                  </a:lnTo>
                  <a:lnTo>
                    <a:pt x="268851" y="97885"/>
                  </a:lnTo>
                  <a:lnTo>
                    <a:pt x="275616" y="95630"/>
                  </a:lnTo>
                  <a:lnTo>
                    <a:pt x="273361" y="88998"/>
                  </a:lnTo>
                  <a:lnTo>
                    <a:pt x="289145" y="86744"/>
                  </a:lnTo>
                  <a:lnTo>
                    <a:pt x="290206" y="88998"/>
                  </a:lnTo>
                  <a:lnTo>
                    <a:pt x="292461" y="88998"/>
                  </a:lnTo>
                  <a:lnTo>
                    <a:pt x="294715" y="95630"/>
                  </a:lnTo>
                  <a:lnTo>
                    <a:pt x="299225" y="95630"/>
                  </a:lnTo>
                  <a:lnTo>
                    <a:pt x="302673" y="97885"/>
                  </a:lnTo>
                  <a:lnTo>
                    <a:pt x="311693" y="105843"/>
                  </a:lnTo>
                  <a:lnTo>
                    <a:pt x="311693" y="109159"/>
                  </a:lnTo>
                  <a:lnTo>
                    <a:pt x="312754" y="110353"/>
                  </a:lnTo>
                  <a:lnTo>
                    <a:pt x="312754" y="115923"/>
                  </a:lnTo>
                  <a:lnTo>
                    <a:pt x="309438" y="118178"/>
                  </a:lnTo>
                  <a:lnTo>
                    <a:pt x="311693" y="120433"/>
                  </a:lnTo>
                  <a:lnTo>
                    <a:pt x="309438" y="123882"/>
                  </a:lnTo>
                  <a:lnTo>
                    <a:pt x="310499" y="127197"/>
                  </a:lnTo>
                  <a:lnTo>
                    <a:pt x="298164" y="132901"/>
                  </a:lnTo>
                  <a:lnTo>
                    <a:pt x="293654" y="141787"/>
                  </a:lnTo>
                  <a:lnTo>
                    <a:pt x="296970" y="142981"/>
                  </a:lnTo>
                  <a:lnTo>
                    <a:pt x="302673" y="135155"/>
                  </a:lnTo>
                  <a:lnTo>
                    <a:pt x="303734" y="136217"/>
                  </a:lnTo>
                  <a:lnTo>
                    <a:pt x="300419" y="141787"/>
                  </a:lnTo>
                  <a:lnTo>
                    <a:pt x="302673" y="144042"/>
                  </a:lnTo>
                  <a:lnTo>
                    <a:pt x="300419" y="149746"/>
                  </a:lnTo>
                  <a:lnTo>
                    <a:pt x="302673" y="155316"/>
                  </a:lnTo>
                  <a:lnTo>
                    <a:pt x="304928" y="156509"/>
                  </a:lnTo>
                  <a:lnTo>
                    <a:pt x="299225" y="187944"/>
                  </a:lnTo>
                  <a:lnTo>
                    <a:pt x="295909" y="208237"/>
                  </a:lnTo>
                  <a:lnTo>
                    <a:pt x="293654" y="208237"/>
                  </a:lnTo>
                  <a:lnTo>
                    <a:pt x="294715" y="213808"/>
                  </a:lnTo>
                  <a:lnTo>
                    <a:pt x="290206" y="216063"/>
                  </a:lnTo>
                  <a:lnTo>
                    <a:pt x="293654" y="222827"/>
                  </a:lnTo>
                  <a:lnTo>
                    <a:pt x="291399" y="239805"/>
                  </a:lnTo>
                  <a:lnTo>
                    <a:pt x="296970" y="239805"/>
                  </a:lnTo>
                  <a:lnTo>
                    <a:pt x="295909" y="242059"/>
                  </a:lnTo>
                  <a:lnTo>
                    <a:pt x="301480" y="242059"/>
                  </a:lnTo>
                  <a:lnTo>
                    <a:pt x="300419" y="238611"/>
                  </a:lnTo>
                  <a:lnTo>
                    <a:pt x="307183" y="231847"/>
                  </a:lnTo>
                  <a:lnTo>
                    <a:pt x="313947" y="235295"/>
                  </a:lnTo>
                  <a:lnTo>
                    <a:pt x="309438" y="239805"/>
                  </a:lnTo>
                  <a:lnTo>
                    <a:pt x="319518" y="243120"/>
                  </a:lnTo>
                  <a:lnTo>
                    <a:pt x="325089" y="246436"/>
                  </a:lnTo>
                  <a:lnTo>
                    <a:pt x="325089" y="244182"/>
                  </a:lnTo>
                  <a:lnTo>
                    <a:pt x="327343" y="243120"/>
                  </a:lnTo>
                  <a:lnTo>
                    <a:pt x="327343" y="244182"/>
                  </a:lnTo>
                  <a:lnTo>
                    <a:pt x="333047" y="246436"/>
                  </a:lnTo>
                  <a:lnTo>
                    <a:pt x="336363" y="248691"/>
                  </a:lnTo>
                  <a:lnTo>
                    <a:pt x="338618" y="253201"/>
                  </a:lnTo>
                  <a:lnTo>
                    <a:pt x="337556" y="256650"/>
                  </a:lnTo>
                  <a:lnTo>
                    <a:pt x="337556" y="259965"/>
                  </a:lnTo>
                  <a:lnTo>
                    <a:pt x="334108" y="261159"/>
                  </a:lnTo>
                  <a:lnTo>
                    <a:pt x="334108" y="262220"/>
                  </a:lnTo>
                  <a:lnTo>
                    <a:pt x="336363" y="262220"/>
                  </a:lnTo>
                  <a:lnTo>
                    <a:pt x="336363" y="263413"/>
                  </a:lnTo>
                  <a:lnTo>
                    <a:pt x="334108" y="263413"/>
                  </a:lnTo>
                  <a:lnTo>
                    <a:pt x="334108" y="265669"/>
                  </a:lnTo>
                  <a:lnTo>
                    <a:pt x="335302" y="265669"/>
                  </a:lnTo>
                  <a:lnTo>
                    <a:pt x="336363" y="264475"/>
                  </a:lnTo>
                  <a:lnTo>
                    <a:pt x="337556" y="265669"/>
                  </a:lnTo>
                  <a:lnTo>
                    <a:pt x="337556" y="267923"/>
                  </a:lnTo>
                  <a:lnTo>
                    <a:pt x="334108" y="267923"/>
                  </a:lnTo>
                  <a:lnTo>
                    <a:pt x="333047" y="268984"/>
                  </a:lnTo>
                  <a:lnTo>
                    <a:pt x="334108" y="270178"/>
                  </a:lnTo>
                  <a:lnTo>
                    <a:pt x="336363" y="270178"/>
                  </a:lnTo>
                  <a:lnTo>
                    <a:pt x="336363" y="273494"/>
                  </a:lnTo>
                  <a:lnTo>
                    <a:pt x="335302" y="273494"/>
                  </a:lnTo>
                  <a:lnTo>
                    <a:pt x="336363" y="275749"/>
                  </a:lnTo>
                  <a:lnTo>
                    <a:pt x="336363" y="276810"/>
                  </a:lnTo>
                  <a:lnTo>
                    <a:pt x="338618" y="278004"/>
                  </a:lnTo>
                  <a:lnTo>
                    <a:pt x="339811" y="279065"/>
                  </a:lnTo>
                  <a:lnTo>
                    <a:pt x="339811" y="282513"/>
                  </a:lnTo>
                  <a:lnTo>
                    <a:pt x="343127" y="282513"/>
                  </a:lnTo>
                  <a:lnTo>
                    <a:pt x="343127" y="287023"/>
                  </a:lnTo>
                  <a:lnTo>
                    <a:pt x="344321" y="287023"/>
                  </a:lnTo>
                  <a:lnTo>
                    <a:pt x="344321" y="288084"/>
                  </a:lnTo>
                  <a:lnTo>
                    <a:pt x="342066" y="290339"/>
                  </a:lnTo>
                  <a:lnTo>
                    <a:pt x="343127" y="290339"/>
                  </a:lnTo>
                  <a:lnTo>
                    <a:pt x="344321" y="291533"/>
                  </a:lnTo>
                  <a:lnTo>
                    <a:pt x="344321" y="292593"/>
                  </a:lnTo>
                  <a:lnTo>
                    <a:pt x="345382" y="294849"/>
                  </a:lnTo>
                  <a:lnTo>
                    <a:pt x="344321" y="294849"/>
                  </a:lnTo>
                  <a:lnTo>
                    <a:pt x="347637" y="298296"/>
                  </a:lnTo>
                  <a:lnTo>
                    <a:pt x="348830" y="300552"/>
                  </a:lnTo>
                  <a:lnTo>
                    <a:pt x="351085" y="303868"/>
                  </a:lnTo>
                  <a:lnTo>
                    <a:pt x="351085" y="306122"/>
                  </a:lnTo>
                  <a:lnTo>
                    <a:pt x="311693" y="308377"/>
                  </a:lnTo>
                  <a:lnTo>
                    <a:pt x="286890" y="334241"/>
                  </a:lnTo>
                  <a:lnTo>
                    <a:pt x="278932" y="343260"/>
                  </a:lnTo>
                  <a:lnTo>
                    <a:pt x="301480" y="374694"/>
                  </a:lnTo>
                  <a:lnTo>
                    <a:pt x="293654" y="405068"/>
                  </a:lnTo>
                  <a:lnTo>
                    <a:pt x="290206" y="407323"/>
                  </a:lnTo>
                  <a:lnTo>
                    <a:pt x="290206" y="408516"/>
                  </a:lnTo>
                  <a:lnTo>
                    <a:pt x="282380" y="413026"/>
                  </a:lnTo>
                  <a:lnTo>
                    <a:pt x="282380" y="410771"/>
                  </a:lnTo>
                  <a:lnTo>
                    <a:pt x="284635" y="408516"/>
                  </a:lnTo>
                  <a:lnTo>
                    <a:pt x="284635" y="407323"/>
                  </a:lnTo>
                  <a:lnTo>
                    <a:pt x="286890" y="406262"/>
                  </a:lnTo>
                  <a:lnTo>
                    <a:pt x="287951" y="405068"/>
                  </a:lnTo>
                  <a:lnTo>
                    <a:pt x="285829" y="399497"/>
                  </a:lnTo>
                  <a:lnTo>
                    <a:pt x="278932" y="400691"/>
                  </a:lnTo>
                  <a:lnTo>
                    <a:pt x="280125" y="401752"/>
                  </a:lnTo>
                  <a:lnTo>
                    <a:pt x="278932" y="405068"/>
                  </a:lnTo>
                  <a:lnTo>
                    <a:pt x="276809" y="404007"/>
                  </a:lnTo>
                  <a:lnTo>
                    <a:pt x="275616" y="408516"/>
                  </a:lnTo>
                  <a:lnTo>
                    <a:pt x="258771" y="394988"/>
                  </a:lnTo>
                  <a:lnTo>
                    <a:pt x="254262" y="449102"/>
                  </a:lnTo>
                  <a:lnTo>
                    <a:pt x="241926" y="465947"/>
                  </a:lnTo>
                  <a:lnTo>
                    <a:pt x="254262" y="523246"/>
                  </a:lnTo>
                  <a:lnTo>
                    <a:pt x="245242" y="532265"/>
                  </a:lnTo>
                  <a:lnTo>
                    <a:pt x="239672" y="543539"/>
                  </a:lnTo>
                  <a:lnTo>
                    <a:pt x="236223" y="549243"/>
                  </a:lnTo>
                  <a:lnTo>
                    <a:pt x="240733" y="560384"/>
                  </a:lnTo>
                  <a:lnTo>
                    <a:pt x="239672" y="562638"/>
                  </a:lnTo>
                  <a:lnTo>
                    <a:pt x="242987" y="569403"/>
                  </a:lnTo>
                  <a:lnTo>
                    <a:pt x="246436" y="579616"/>
                  </a:lnTo>
                  <a:lnTo>
                    <a:pt x="240733" y="579616"/>
                  </a:lnTo>
                  <a:lnTo>
                    <a:pt x="187811" y="569403"/>
                  </a:lnTo>
                  <a:lnTo>
                    <a:pt x="165396" y="564893"/>
                  </a:lnTo>
                  <a:lnTo>
                    <a:pt x="98946" y="580677"/>
                  </a:lnTo>
                  <a:lnTo>
                    <a:pt x="51728" y="642617"/>
                  </a:lnTo>
                  <a:lnTo>
                    <a:pt x="50534" y="641423"/>
                  </a:lnTo>
                  <a:lnTo>
                    <a:pt x="49473" y="643679"/>
                  </a:lnTo>
                  <a:lnTo>
                    <a:pt x="50534" y="644872"/>
                  </a:lnTo>
                  <a:lnTo>
                    <a:pt x="48412" y="647127"/>
                  </a:lnTo>
                  <a:lnTo>
                    <a:pt x="46157" y="648188"/>
                  </a:lnTo>
                  <a:lnTo>
                    <a:pt x="43902" y="647127"/>
                  </a:lnTo>
                  <a:lnTo>
                    <a:pt x="44963" y="648188"/>
                  </a:lnTo>
                  <a:lnTo>
                    <a:pt x="26925" y="654952"/>
                  </a:lnTo>
                  <a:lnTo>
                    <a:pt x="25864" y="651504"/>
                  </a:lnTo>
                  <a:lnTo>
                    <a:pt x="17906" y="639169"/>
                  </a:lnTo>
                  <a:lnTo>
                    <a:pt x="16845" y="632404"/>
                  </a:lnTo>
                  <a:lnTo>
                    <a:pt x="25864" y="626834"/>
                  </a:lnTo>
                  <a:lnTo>
                    <a:pt x="23609" y="616753"/>
                  </a:lnTo>
                  <a:lnTo>
                    <a:pt x="26925" y="612244"/>
                  </a:lnTo>
                  <a:lnTo>
                    <a:pt x="30373" y="609989"/>
                  </a:lnTo>
                  <a:lnTo>
                    <a:pt x="38199" y="612244"/>
                  </a:lnTo>
                  <a:lnTo>
                    <a:pt x="40454" y="606541"/>
                  </a:lnTo>
                  <a:lnTo>
                    <a:pt x="39393" y="599777"/>
                  </a:lnTo>
                  <a:lnTo>
                    <a:pt x="38199" y="590758"/>
                  </a:lnTo>
                  <a:lnTo>
                    <a:pt x="32628" y="587442"/>
                  </a:lnTo>
                  <a:lnTo>
                    <a:pt x="28119" y="590758"/>
                  </a:lnTo>
                  <a:lnTo>
                    <a:pt x="15651" y="599777"/>
                  </a:lnTo>
                  <a:lnTo>
                    <a:pt x="2255" y="604286"/>
                  </a:lnTo>
                  <a:lnTo>
                    <a:pt x="0" y="598715"/>
                  </a:lnTo>
                  <a:lnTo>
                    <a:pt x="3316" y="588502"/>
                  </a:lnTo>
                  <a:lnTo>
                    <a:pt x="6764" y="580677"/>
                  </a:lnTo>
                  <a:lnTo>
                    <a:pt x="7825" y="571658"/>
                  </a:lnTo>
                  <a:lnTo>
                    <a:pt x="10080" y="567148"/>
                  </a:lnTo>
                  <a:lnTo>
                    <a:pt x="14590" y="561578"/>
                  </a:lnTo>
                  <a:lnTo>
                    <a:pt x="14590" y="549243"/>
                  </a:lnTo>
                  <a:lnTo>
                    <a:pt x="17906" y="537968"/>
                  </a:lnTo>
                  <a:lnTo>
                    <a:pt x="21354" y="536775"/>
                  </a:lnTo>
                  <a:lnTo>
                    <a:pt x="28119" y="513165"/>
                  </a:lnTo>
                  <a:lnTo>
                    <a:pt x="28119" y="489557"/>
                  </a:lnTo>
                  <a:lnTo>
                    <a:pt x="29180" y="486108"/>
                  </a:lnTo>
                  <a:lnTo>
                    <a:pt x="30373" y="486108"/>
                  </a:lnTo>
                  <a:lnTo>
                    <a:pt x="32628" y="495127"/>
                  </a:lnTo>
                  <a:lnTo>
                    <a:pt x="34883" y="492873"/>
                  </a:lnTo>
                  <a:lnTo>
                    <a:pt x="34883" y="480538"/>
                  </a:lnTo>
                  <a:lnTo>
                    <a:pt x="38199" y="463693"/>
                  </a:lnTo>
                  <a:lnTo>
                    <a:pt x="39393" y="446848"/>
                  </a:lnTo>
                  <a:lnTo>
                    <a:pt x="39393" y="419791"/>
                  </a:lnTo>
                  <a:lnTo>
                    <a:pt x="38199" y="411832"/>
                  </a:lnTo>
                  <a:lnTo>
                    <a:pt x="38199" y="401752"/>
                  </a:lnTo>
                  <a:lnTo>
                    <a:pt x="39393" y="373633"/>
                  </a:lnTo>
                  <a:lnTo>
                    <a:pt x="51728" y="357850"/>
                  </a:lnTo>
                  <a:lnTo>
                    <a:pt x="56237" y="364614"/>
                  </a:lnTo>
                  <a:lnTo>
                    <a:pt x="53983" y="378143"/>
                  </a:lnTo>
                  <a:lnTo>
                    <a:pt x="51728" y="376949"/>
                  </a:lnTo>
                  <a:lnTo>
                    <a:pt x="49473" y="384907"/>
                  </a:lnTo>
                  <a:lnTo>
                    <a:pt x="55044" y="392733"/>
                  </a:lnTo>
                  <a:lnTo>
                    <a:pt x="58492" y="387162"/>
                  </a:lnTo>
                  <a:lnTo>
                    <a:pt x="59553" y="393927"/>
                  </a:lnTo>
                  <a:lnTo>
                    <a:pt x="68572" y="390478"/>
                  </a:lnTo>
                  <a:lnTo>
                    <a:pt x="70827" y="396181"/>
                  </a:lnTo>
                  <a:lnTo>
                    <a:pt x="73082" y="397242"/>
                  </a:lnTo>
                  <a:lnTo>
                    <a:pt x="70827" y="350024"/>
                  </a:lnTo>
                  <a:lnTo>
                    <a:pt x="72021" y="339811"/>
                  </a:lnTo>
                  <a:lnTo>
                    <a:pt x="74143" y="328670"/>
                  </a:lnTo>
                  <a:lnTo>
                    <a:pt x="91120" y="308377"/>
                  </a:lnTo>
                  <a:lnTo>
                    <a:pt x="102394" y="306122"/>
                  </a:lnTo>
                  <a:lnTo>
                    <a:pt x="106904" y="288084"/>
                  </a:lnTo>
                  <a:lnTo>
                    <a:pt x="98946" y="281319"/>
                  </a:lnTo>
                  <a:lnTo>
                    <a:pt x="93375" y="265669"/>
                  </a:lnTo>
                  <a:lnTo>
                    <a:pt x="94436" y="244182"/>
                  </a:lnTo>
                  <a:lnTo>
                    <a:pt x="96691" y="221766"/>
                  </a:lnTo>
                  <a:lnTo>
                    <a:pt x="101200" y="209431"/>
                  </a:lnTo>
                  <a:lnTo>
                    <a:pt x="86611" y="215002"/>
                  </a:lnTo>
                  <a:lnTo>
                    <a:pt x="77592" y="239805"/>
                  </a:lnTo>
                  <a:lnTo>
                    <a:pt x="56237" y="237550"/>
                  </a:lnTo>
                  <a:lnTo>
                    <a:pt x="57298" y="220572"/>
                  </a:lnTo>
                  <a:lnTo>
                    <a:pt x="73082" y="193648"/>
                  </a:lnTo>
                  <a:lnTo>
                    <a:pt x="79846" y="177864"/>
                  </a:lnTo>
                  <a:lnTo>
                    <a:pt x="82101" y="167784"/>
                  </a:lnTo>
                  <a:lnTo>
                    <a:pt x="85417" y="145236"/>
                  </a:lnTo>
                  <a:lnTo>
                    <a:pt x="80907" y="145236"/>
                  </a:lnTo>
                  <a:lnTo>
                    <a:pt x="72021" y="171100"/>
                  </a:lnTo>
                  <a:lnTo>
                    <a:pt x="66318" y="164335"/>
                  </a:lnTo>
                  <a:lnTo>
                    <a:pt x="61808" y="167784"/>
                  </a:lnTo>
                  <a:lnTo>
                    <a:pt x="67511" y="154255"/>
                  </a:lnTo>
                  <a:lnTo>
                    <a:pt x="69766" y="152000"/>
                  </a:lnTo>
                  <a:lnTo>
                    <a:pt x="72021" y="146297"/>
                  </a:lnTo>
                  <a:lnTo>
                    <a:pt x="77592" y="145236"/>
                  </a:lnTo>
                  <a:lnTo>
                    <a:pt x="79846" y="139665"/>
                  </a:lnTo>
                  <a:lnTo>
                    <a:pt x="85417" y="136217"/>
                  </a:lnTo>
                  <a:lnTo>
                    <a:pt x="100140" y="126136"/>
                  </a:lnTo>
                  <a:lnTo>
                    <a:pt x="133829" y="105843"/>
                  </a:lnTo>
                  <a:lnTo>
                    <a:pt x="174415" y="70960"/>
                  </a:lnTo>
                  <a:lnTo>
                    <a:pt x="184496" y="63134"/>
                  </a:lnTo>
                  <a:lnTo>
                    <a:pt x="215930" y="22548"/>
                  </a:lnTo>
                  <a:lnTo>
                    <a:pt x="232907" y="0"/>
                  </a:lnTo>
                </a:path>
              </a:pathLst>
            </a:custGeom>
            <a:grpFill/>
            <a:ln w="13251" cap="flat">
              <a:noFill/>
              <a:prstDash val="solid"/>
              <a:miter/>
            </a:ln>
          </p:spPr>
          <p:txBody>
            <a:bodyPr rtlCol="0" anchor="ctr"/>
            <a:lstStyle/>
            <a:p>
              <a:endParaRPr lang="en-FI" sz="816"/>
            </a:p>
          </p:txBody>
        </p:sp>
        <p:sp>
          <p:nvSpPr>
            <p:cNvPr id="1218" name="Freeform: Shape 1217">
              <a:extLst>
                <a:ext uri="{FF2B5EF4-FFF2-40B4-BE49-F238E27FC236}">
                  <a16:creationId xmlns:a16="http://schemas.microsoft.com/office/drawing/2014/main" id="{DB689518-52F1-C266-F0EC-4E36CFD1989F}"/>
                </a:ext>
              </a:extLst>
            </p:cNvPr>
            <p:cNvSpPr/>
            <p:nvPr/>
          </p:nvSpPr>
          <p:spPr>
            <a:xfrm>
              <a:off x="2736845" y="11073057"/>
              <a:ext cx="42708" cy="76529"/>
            </a:xfrm>
            <a:custGeom>
              <a:avLst/>
              <a:gdLst>
                <a:gd name="connsiteX0" fmla="*/ 0 w 42708"/>
                <a:gd name="connsiteY0" fmla="*/ 57430 h 76529"/>
                <a:gd name="connsiteX1" fmla="*/ 16845 w 42708"/>
                <a:gd name="connsiteY1" fmla="*/ 48411 h 76529"/>
                <a:gd name="connsiteX2" fmla="*/ 20293 w 42708"/>
                <a:gd name="connsiteY2" fmla="*/ 27057 h 76529"/>
                <a:gd name="connsiteX3" fmla="*/ 22548 w 42708"/>
                <a:gd name="connsiteY3" fmla="*/ 18038 h 76529"/>
                <a:gd name="connsiteX4" fmla="*/ 23609 w 42708"/>
                <a:gd name="connsiteY4" fmla="*/ 16844 h 76529"/>
                <a:gd name="connsiteX5" fmla="*/ 25864 w 42708"/>
                <a:gd name="connsiteY5" fmla="*/ 4509 h 76529"/>
                <a:gd name="connsiteX6" fmla="*/ 27058 w 42708"/>
                <a:gd name="connsiteY6" fmla="*/ 2255 h 76529"/>
                <a:gd name="connsiteX7" fmla="*/ 29312 w 42708"/>
                <a:gd name="connsiteY7" fmla="*/ 0 h 76529"/>
                <a:gd name="connsiteX8" fmla="*/ 30373 w 42708"/>
                <a:gd name="connsiteY8" fmla="*/ 0 h 76529"/>
                <a:gd name="connsiteX9" fmla="*/ 35944 w 42708"/>
                <a:gd name="connsiteY9" fmla="*/ 3449 h 76529"/>
                <a:gd name="connsiteX10" fmla="*/ 42709 w 42708"/>
                <a:gd name="connsiteY10" fmla="*/ 15784 h 76529"/>
                <a:gd name="connsiteX11" fmla="*/ 42709 w 42708"/>
                <a:gd name="connsiteY11" fmla="*/ 20293 h 76529"/>
                <a:gd name="connsiteX12" fmla="*/ 37138 w 42708"/>
                <a:gd name="connsiteY12" fmla="*/ 72021 h 76529"/>
                <a:gd name="connsiteX13" fmla="*/ 12335 w 42708"/>
                <a:gd name="connsiteY13" fmla="*/ 76530 h 76529"/>
                <a:gd name="connsiteX14" fmla="*/ 0 w 42708"/>
                <a:gd name="connsiteY14" fmla="*/ 57430 h 7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08" h="76529">
                  <a:moveTo>
                    <a:pt x="0" y="57430"/>
                  </a:moveTo>
                  <a:lnTo>
                    <a:pt x="16845" y="48411"/>
                  </a:lnTo>
                  <a:lnTo>
                    <a:pt x="20293" y="27057"/>
                  </a:lnTo>
                  <a:lnTo>
                    <a:pt x="22548" y="18038"/>
                  </a:lnTo>
                  <a:lnTo>
                    <a:pt x="23609" y="16844"/>
                  </a:lnTo>
                  <a:lnTo>
                    <a:pt x="25864" y="4509"/>
                  </a:lnTo>
                  <a:lnTo>
                    <a:pt x="27058" y="2255"/>
                  </a:lnTo>
                  <a:lnTo>
                    <a:pt x="29312" y="0"/>
                  </a:lnTo>
                  <a:lnTo>
                    <a:pt x="30373" y="0"/>
                  </a:lnTo>
                  <a:lnTo>
                    <a:pt x="35944" y="3449"/>
                  </a:lnTo>
                  <a:lnTo>
                    <a:pt x="42709" y="15784"/>
                  </a:lnTo>
                  <a:lnTo>
                    <a:pt x="42709" y="20293"/>
                  </a:lnTo>
                  <a:lnTo>
                    <a:pt x="37138" y="72021"/>
                  </a:lnTo>
                  <a:lnTo>
                    <a:pt x="12335" y="76530"/>
                  </a:lnTo>
                  <a:lnTo>
                    <a:pt x="0" y="57430"/>
                  </a:lnTo>
                </a:path>
              </a:pathLst>
            </a:custGeom>
            <a:grpFill/>
            <a:ln w="13251" cap="flat">
              <a:noFill/>
              <a:prstDash val="solid"/>
              <a:miter/>
            </a:ln>
          </p:spPr>
          <p:txBody>
            <a:bodyPr rtlCol="0" anchor="ctr"/>
            <a:lstStyle/>
            <a:p>
              <a:endParaRPr lang="en-FI" sz="816"/>
            </a:p>
          </p:txBody>
        </p:sp>
      </p:grpSp>
      <p:sp>
        <p:nvSpPr>
          <p:cNvPr id="1219" name="Freeform: Shape 1218">
            <a:extLst>
              <a:ext uri="{FF2B5EF4-FFF2-40B4-BE49-F238E27FC236}">
                <a16:creationId xmlns:a16="http://schemas.microsoft.com/office/drawing/2014/main" id="{76AB4166-6B3E-639B-DC6D-593ACAE8809C}"/>
              </a:ext>
            </a:extLst>
          </p:cNvPr>
          <p:cNvSpPr/>
          <p:nvPr/>
        </p:nvSpPr>
        <p:spPr>
          <a:xfrm>
            <a:off x="2969261" y="4677862"/>
            <a:ext cx="94394" cy="170439"/>
          </a:xfrm>
          <a:custGeom>
            <a:avLst/>
            <a:gdLst>
              <a:gd name="connsiteX0" fmla="*/ 5571 w 208104"/>
              <a:gd name="connsiteY0" fmla="*/ 346576 h 375755"/>
              <a:gd name="connsiteX1" fmla="*/ 3316 w 208104"/>
              <a:gd name="connsiteY1" fmla="*/ 344321 h 375755"/>
              <a:gd name="connsiteX2" fmla="*/ 0 w 208104"/>
              <a:gd name="connsiteY2" fmla="*/ 342067 h 375755"/>
              <a:gd name="connsiteX3" fmla="*/ 1061 w 208104"/>
              <a:gd name="connsiteY3" fmla="*/ 330792 h 375755"/>
              <a:gd name="connsiteX4" fmla="*/ 7826 w 208104"/>
              <a:gd name="connsiteY4" fmla="*/ 315008 h 375755"/>
              <a:gd name="connsiteX5" fmla="*/ 10080 w 208104"/>
              <a:gd name="connsiteY5" fmla="*/ 317263 h 375755"/>
              <a:gd name="connsiteX6" fmla="*/ 13529 w 208104"/>
              <a:gd name="connsiteY6" fmla="*/ 333047 h 375755"/>
              <a:gd name="connsiteX7" fmla="*/ 18038 w 208104"/>
              <a:gd name="connsiteY7" fmla="*/ 333047 h 375755"/>
              <a:gd name="connsiteX8" fmla="*/ 18038 w 208104"/>
              <a:gd name="connsiteY8" fmla="*/ 326283 h 375755"/>
              <a:gd name="connsiteX9" fmla="*/ 46157 w 208104"/>
              <a:gd name="connsiteY9" fmla="*/ 318457 h 375755"/>
              <a:gd name="connsiteX10" fmla="*/ 46157 w 208104"/>
              <a:gd name="connsiteY10" fmla="*/ 301479 h 375755"/>
              <a:gd name="connsiteX11" fmla="*/ 59553 w 208104"/>
              <a:gd name="connsiteY11" fmla="*/ 292460 h 375755"/>
              <a:gd name="connsiteX12" fmla="*/ 66318 w 208104"/>
              <a:gd name="connsiteY12" fmla="*/ 286890 h 375755"/>
              <a:gd name="connsiteX13" fmla="*/ 68572 w 208104"/>
              <a:gd name="connsiteY13" fmla="*/ 262087 h 375755"/>
              <a:gd name="connsiteX14" fmla="*/ 73082 w 208104"/>
              <a:gd name="connsiteY14" fmla="*/ 252007 h 375755"/>
              <a:gd name="connsiteX15" fmla="*/ 66318 w 208104"/>
              <a:gd name="connsiteY15" fmla="*/ 248691 h 375755"/>
              <a:gd name="connsiteX16" fmla="*/ 60747 w 208104"/>
              <a:gd name="connsiteY16" fmla="*/ 255455 h 375755"/>
              <a:gd name="connsiteX17" fmla="*/ 51728 w 208104"/>
              <a:gd name="connsiteY17" fmla="*/ 255455 h 375755"/>
              <a:gd name="connsiteX18" fmla="*/ 41647 w 208104"/>
              <a:gd name="connsiteY18" fmla="*/ 217124 h 375755"/>
              <a:gd name="connsiteX19" fmla="*/ 42709 w 208104"/>
              <a:gd name="connsiteY19" fmla="*/ 181180 h 375755"/>
              <a:gd name="connsiteX20" fmla="*/ 55176 w 208104"/>
              <a:gd name="connsiteY20" fmla="*/ 164202 h 375755"/>
              <a:gd name="connsiteX21" fmla="*/ 78785 w 208104"/>
              <a:gd name="connsiteY21" fmla="*/ 158632 h 375755"/>
              <a:gd name="connsiteX22" fmla="*/ 81040 w 208104"/>
              <a:gd name="connsiteY22" fmla="*/ 174416 h 375755"/>
              <a:gd name="connsiteX23" fmla="*/ 90059 w 208104"/>
              <a:gd name="connsiteY23" fmla="*/ 178925 h 375755"/>
              <a:gd name="connsiteX24" fmla="*/ 98946 w 208104"/>
              <a:gd name="connsiteY24" fmla="*/ 177731 h 375755"/>
              <a:gd name="connsiteX25" fmla="*/ 97885 w 208104"/>
              <a:gd name="connsiteY25" fmla="*/ 163141 h 375755"/>
              <a:gd name="connsiteX26" fmla="*/ 106904 w 208104"/>
              <a:gd name="connsiteY26" fmla="*/ 156377 h 375755"/>
              <a:gd name="connsiteX27" fmla="*/ 111414 w 208104"/>
              <a:gd name="connsiteY27" fmla="*/ 160887 h 375755"/>
              <a:gd name="connsiteX28" fmla="*/ 120433 w 208104"/>
              <a:gd name="connsiteY28" fmla="*/ 141654 h 375755"/>
              <a:gd name="connsiteX29" fmla="*/ 131574 w 208104"/>
              <a:gd name="connsiteY29" fmla="*/ 128258 h 375755"/>
              <a:gd name="connsiteX30" fmla="*/ 128258 w 208104"/>
              <a:gd name="connsiteY30" fmla="*/ 106904 h 375755"/>
              <a:gd name="connsiteX31" fmla="*/ 133829 w 208104"/>
              <a:gd name="connsiteY31" fmla="*/ 102395 h 375755"/>
              <a:gd name="connsiteX32" fmla="*/ 103455 w 208104"/>
              <a:gd name="connsiteY32" fmla="*/ 72021 h 375755"/>
              <a:gd name="connsiteX33" fmla="*/ 102394 w 208104"/>
              <a:gd name="connsiteY33" fmla="*/ 67512 h 375755"/>
              <a:gd name="connsiteX34" fmla="*/ 107965 w 208104"/>
              <a:gd name="connsiteY34" fmla="*/ 57298 h 375755"/>
              <a:gd name="connsiteX35" fmla="*/ 86611 w 208104"/>
              <a:gd name="connsiteY35" fmla="*/ 26925 h 375755"/>
              <a:gd name="connsiteX36" fmla="*/ 87805 w 208104"/>
              <a:gd name="connsiteY36" fmla="*/ 12335 h 375755"/>
              <a:gd name="connsiteX37" fmla="*/ 93375 w 208104"/>
              <a:gd name="connsiteY37" fmla="*/ 4510 h 375755"/>
              <a:gd name="connsiteX38" fmla="*/ 93375 w 208104"/>
              <a:gd name="connsiteY38" fmla="*/ 0 h 375755"/>
              <a:gd name="connsiteX39" fmla="*/ 94436 w 208104"/>
              <a:gd name="connsiteY39" fmla="*/ 0 h 375755"/>
              <a:gd name="connsiteX40" fmla="*/ 100140 w 208104"/>
              <a:gd name="connsiteY40" fmla="*/ 11274 h 375755"/>
              <a:gd name="connsiteX41" fmla="*/ 110220 w 208104"/>
              <a:gd name="connsiteY41" fmla="*/ 14590 h 375755"/>
              <a:gd name="connsiteX42" fmla="*/ 111414 w 208104"/>
              <a:gd name="connsiteY42" fmla="*/ 15651 h 375755"/>
              <a:gd name="connsiteX43" fmla="*/ 106904 w 208104"/>
              <a:gd name="connsiteY43" fmla="*/ 21354 h 375755"/>
              <a:gd name="connsiteX44" fmla="*/ 115923 w 208104"/>
              <a:gd name="connsiteY44" fmla="*/ 33690 h 375755"/>
              <a:gd name="connsiteX45" fmla="*/ 126003 w 208104"/>
              <a:gd name="connsiteY45" fmla="*/ 51728 h 375755"/>
              <a:gd name="connsiteX46" fmla="*/ 129319 w 208104"/>
              <a:gd name="connsiteY46" fmla="*/ 69766 h 375755"/>
              <a:gd name="connsiteX47" fmla="*/ 127064 w 208104"/>
              <a:gd name="connsiteY47" fmla="*/ 82101 h 375755"/>
              <a:gd name="connsiteX48" fmla="*/ 128258 w 208104"/>
              <a:gd name="connsiteY48" fmla="*/ 93376 h 375755"/>
              <a:gd name="connsiteX49" fmla="*/ 131574 w 208104"/>
              <a:gd name="connsiteY49" fmla="*/ 95630 h 375755"/>
              <a:gd name="connsiteX50" fmla="*/ 133829 w 208104"/>
              <a:gd name="connsiteY50" fmla="*/ 91120 h 375755"/>
              <a:gd name="connsiteX51" fmla="*/ 140593 w 208104"/>
              <a:gd name="connsiteY51" fmla="*/ 94436 h 375755"/>
              <a:gd name="connsiteX52" fmla="*/ 139532 w 208104"/>
              <a:gd name="connsiteY52" fmla="*/ 82101 h 375755"/>
              <a:gd name="connsiteX53" fmla="*/ 141787 w 208104"/>
              <a:gd name="connsiteY53" fmla="*/ 70828 h 375755"/>
              <a:gd name="connsiteX54" fmla="*/ 132768 w 208104"/>
              <a:gd name="connsiteY54" fmla="*/ 64063 h 375755"/>
              <a:gd name="connsiteX55" fmla="*/ 136084 w 208104"/>
              <a:gd name="connsiteY55" fmla="*/ 57298 h 375755"/>
              <a:gd name="connsiteX56" fmla="*/ 142848 w 208104"/>
              <a:gd name="connsiteY56" fmla="*/ 65256 h 375755"/>
              <a:gd name="connsiteX57" fmla="*/ 147358 w 208104"/>
              <a:gd name="connsiteY57" fmla="*/ 56237 h 375755"/>
              <a:gd name="connsiteX58" fmla="*/ 151867 w 208104"/>
              <a:gd name="connsiteY58" fmla="*/ 53983 h 375755"/>
              <a:gd name="connsiteX59" fmla="*/ 169906 w 208104"/>
              <a:gd name="connsiteY59" fmla="*/ 61808 h 375755"/>
              <a:gd name="connsiteX60" fmla="*/ 175476 w 208104"/>
              <a:gd name="connsiteY60" fmla="*/ 70828 h 375755"/>
              <a:gd name="connsiteX61" fmla="*/ 178925 w 208104"/>
              <a:gd name="connsiteY61" fmla="*/ 73082 h 375755"/>
              <a:gd name="connsiteX62" fmla="*/ 179986 w 208104"/>
              <a:gd name="connsiteY62" fmla="*/ 74276 h 375755"/>
              <a:gd name="connsiteX63" fmla="*/ 181180 w 208104"/>
              <a:gd name="connsiteY63" fmla="*/ 74276 h 375755"/>
              <a:gd name="connsiteX64" fmla="*/ 181180 w 208104"/>
              <a:gd name="connsiteY64" fmla="*/ 75337 h 375755"/>
              <a:gd name="connsiteX65" fmla="*/ 184495 w 208104"/>
              <a:gd name="connsiteY65" fmla="*/ 79847 h 375755"/>
              <a:gd name="connsiteX66" fmla="*/ 186750 w 208104"/>
              <a:gd name="connsiteY66" fmla="*/ 80908 h 375755"/>
              <a:gd name="connsiteX67" fmla="*/ 184495 w 208104"/>
              <a:gd name="connsiteY67" fmla="*/ 80908 h 375755"/>
              <a:gd name="connsiteX68" fmla="*/ 183434 w 208104"/>
              <a:gd name="connsiteY68" fmla="*/ 82101 h 375755"/>
              <a:gd name="connsiteX69" fmla="*/ 208104 w 208104"/>
              <a:gd name="connsiteY69" fmla="*/ 142848 h 375755"/>
              <a:gd name="connsiteX70" fmla="*/ 201340 w 208104"/>
              <a:gd name="connsiteY70" fmla="*/ 155183 h 375755"/>
              <a:gd name="connsiteX71" fmla="*/ 203595 w 208104"/>
              <a:gd name="connsiteY71" fmla="*/ 156377 h 375755"/>
              <a:gd name="connsiteX72" fmla="*/ 198024 w 208104"/>
              <a:gd name="connsiteY72" fmla="*/ 163141 h 375755"/>
              <a:gd name="connsiteX73" fmla="*/ 193515 w 208104"/>
              <a:gd name="connsiteY73" fmla="*/ 138338 h 375755"/>
              <a:gd name="connsiteX74" fmla="*/ 189005 w 208104"/>
              <a:gd name="connsiteY74" fmla="*/ 137278 h 375755"/>
              <a:gd name="connsiteX75" fmla="*/ 186750 w 208104"/>
              <a:gd name="connsiteY75" fmla="*/ 133829 h 375755"/>
              <a:gd name="connsiteX76" fmla="*/ 193515 w 208104"/>
              <a:gd name="connsiteY76" fmla="*/ 135022 h 375755"/>
              <a:gd name="connsiteX77" fmla="*/ 189005 w 208104"/>
              <a:gd name="connsiteY77" fmla="*/ 105711 h 375755"/>
              <a:gd name="connsiteX78" fmla="*/ 179986 w 208104"/>
              <a:gd name="connsiteY78" fmla="*/ 109027 h 375755"/>
              <a:gd name="connsiteX79" fmla="*/ 184495 w 208104"/>
              <a:gd name="connsiteY79" fmla="*/ 133829 h 375755"/>
              <a:gd name="connsiteX80" fmla="*/ 181180 w 208104"/>
              <a:gd name="connsiteY80" fmla="*/ 147357 h 375755"/>
              <a:gd name="connsiteX81" fmla="*/ 178925 w 208104"/>
              <a:gd name="connsiteY81" fmla="*/ 152929 h 375755"/>
              <a:gd name="connsiteX82" fmla="*/ 179986 w 208104"/>
              <a:gd name="connsiteY82" fmla="*/ 152929 h 375755"/>
              <a:gd name="connsiteX83" fmla="*/ 179986 w 208104"/>
              <a:gd name="connsiteY83" fmla="*/ 156377 h 375755"/>
              <a:gd name="connsiteX84" fmla="*/ 177731 w 208104"/>
              <a:gd name="connsiteY84" fmla="*/ 154122 h 375755"/>
              <a:gd name="connsiteX85" fmla="*/ 169906 w 208104"/>
              <a:gd name="connsiteY85" fmla="*/ 163141 h 375755"/>
              <a:gd name="connsiteX86" fmla="*/ 166457 w 208104"/>
              <a:gd name="connsiteY86" fmla="*/ 161948 h 375755"/>
              <a:gd name="connsiteX87" fmla="*/ 165396 w 208104"/>
              <a:gd name="connsiteY87" fmla="*/ 161948 h 375755"/>
              <a:gd name="connsiteX88" fmla="*/ 173222 w 208104"/>
              <a:gd name="connsiteY88" fmla="*/ 168712 h 375755"/>
              <a:gd name="connsiteX89" fmla="*/ 159693 w 208104"/>
              <a:gd name="connsiteY89" fmla="*/ 175476 h 375755"/>
              <a:gd name="connsiteX90" fmla="*/ 174415 w 208104"/>
              <a:gd name="connsiteY90" fmla="*/ 196831 h 375755"/>
              <a:gd name="connsiteX91" fmla="*/ 184495 w 208104"/>
              <a:gd name="connsiteY91" fmla="*/ 221634 h 375755"/>
              <a:gd name="connsiteX92" fmla="*/ 200279 w 208104"/>
              <a:gd name="connsiteY92" fmla="*/ 240733 h 375755"/>
              <a:gd name="connsiteX93" fmla="*/ 200279 w 208104"/>
              <a:gd name="connsiteY93" fmla="*/ 254261 h 375755"/>
              <a:gd name="connsiteX94" fmla="*/ 199085 w 208104"/>
              <a:gd name="connsiteY94" fmla="*/ 267790 h 375755"/>
              <a:gd name="connsiteX95" fmla="*/ 179986 w 208104"/>
              <a:gd name="connsiteY95" fmla="*/ 279065 h 375755"/>
              <a:gd name="connsiteX96" fmla="*/ 184495 w 208104"/>
              <a:gd name="connsiteY96" fmla="*/ 287951 h 375755"/>
              <a:gd name="connsiteX97" fmla="*/ 189005 w 208104"/>
              <a:gd name="connsiteY97" fmla="*/ 283574 h 375755"/>
              <a:gd name="connsiteX98" fmla="*/ 199085 w 208104"/>
              <a:gd name="connsiteY98" fmla="*/ 295909 h 375755"/>
              <a:gd name="connsiteX99" fmla="*/ 185689 w 208104"/>
              <a:gd name="connsiteY99" fmla="*/ 307183 h 375755"/>
              <a:gd name="connsiteX100" fmla="*/ 176670 w 208104"/>
              <a:gd name="connsiteY100" fmla="*/ 321773 h 375755"/>
              <a:gd name="connsiteX101" fmla="*/ 176670 w 208104"/>
              <a:gd name="connsiteY101" fmla="*/ 320712 h 375755"/>
              <a:gd name="connsiteX102" fmla="*/ 177731 w 208104"/>
              <a:gd name="connsiteY102" fmla="*/ 317263 h 375755"/>
              <a:gd name="connsiteX103" fmla="*/ 177731 w 208104"/>
              <a:gd name="connsiteY103" fmla="*/ 316203 h 375755"/>
              <a:gd name="connsiteX104" fmla="*/ 178925 w 208104"/>
              <a:gd name="connsiteY104" fmla="*/ 310499 h 375755"/>
              <a:gd name="connsiteX105" fmla="*/ 172160 w 208104"/>
              <a:gd name="connsiteY105" fmla="*/ 304928 h 375755"/>
              <a:gd name="connsiteX106" fmla="*/ 165396 w 208104"/>
              <a:gd name="connsiteY106" fmla="*/ 313947 h 375755"/>
              <a:gd name="connsiteX107" fmla="*/ 164202 w 208104"/>
              <a:gd name="connsiteY107" fmla="*/ 317263 h 375755"/>
              <a:gd name="connsiteX108" fmla="*/ 161948 w 208104"/>
              <a:gd name="connsiteY108" fmla="*/ 352146 h 375755"/>
              <a:gd name="connsiteX109" fmla="*/ 151867 w 208104"/>
              <a:gd name="connsiteY109" fmla="*/ 349892 h 375755"/>
              <a:gd name="connsiteX110" fmla="*/ 151867 w 208104"/>
              <a:gd name="connsiteY110" fmla="*/ 352146 h 375755"/>
              <a:gd name="connsiteX111" fmla="*/ 153061 w 208104"/>
              <a:gd name="connsiteY111" fmla="*/ 351086 h 375755"/>
              <a:gd name="connsiteX112" fmla="*/ 154122 w 208104"/>
              <a:gd name="connsiteY112" fmla="*/ 351086 h 375755"/>
              <a:gd name="connsiteX113" fmla="*/ 153061 w 208104"/>
              <a:gd name="connsiteY113" fmla="*/ 353207 h 375755"/>
              <a:gd name="connsiteX114" fmla="*/ 154122 w 208104"/>
              <a:gd name="connsiteY114" fmla="*/ 353207 h 375755"/>
              <a:gd name="connsiteX115" fmla="*/ 154122 w 208104"/>
              <a:gd name="connsiteY115" fmla="*/ 356656 h 375755"/>
              <a:gd name="connsiteX116" fmla="*/ 153061 w 208104"/>
              <a:gd name="connsiteY116" fmla="*/ 356656 h 375755"/>
              <a:gd name="connsiteX117" fmla="*/ 149613 w 208104"/>
              <a:gd name="connsiteY117" fmla="*/ 359972 h 375755"/>
              <a:gd name="connsiteX118" fmla="*/ 142848 w 208104"/>
              <a:gd name="connsiteY118" fmla="*/ 355462 h 375755"/>
              <a:gd name="connsiteX119" fmla="*/ 138338 w 208104"/>
              <a:gd name="connsiteY119" fmla="*/ 372440 h 375755"/>
              <a:gd name="connsiteX120" fmla="*/ 137277 w 208104"/>
              <a:gd name="connsiteY120" fmla="*/ 372440 h 375755"/>
              <a:gd name="connsiteX121" fmla="*/ 138338 w 208104"/>
              <a:gd name="connsiteY121" fmla="*/ 374694 h 375755"/>
              <a:gd name="connsiteX122" fmla="*/ 131574 w 208104"/>
              <a:gd name="connsiteY122" fmla="*/ 375756 h 375755"/>
              <a:gd name="connsiteX123" fmla="*/ 131574 w 208104"/>
              <a:gd name="connsiteY123" fmla="*/ 374694 h 375755"/>
              <a:gd name="connsiteX124" fmla="*/ 132768 w 208104"/>
              <a:gd name="connsiteY124" fmla="*/ 374694 h 375755"/>
              <a:gd name="connsiteX125" fmla="*/ 133829 w 208104"/>
              <a:gd name="connsiteY125" fmla="*/ 373501 h 375755"/>
              <a:gd name="connsiteX126" fmla="*/ 133829 w 208104"/>
              <a:gd name="connsiteY126" fmla="*/ 371246 h 375755"/>
              <a:gd name="connsiteX127" fmla="*/ 132768 w 208104"/>
              <a:gd name="connsiteY127" fmla="*/ 370185 h 375755"/>
              <a:gd name="connsiteX128" fmla="*/ 132768 w 208104"/>
              <a:gd name="connsiteY128" fmla="*/ 371246 h 375755"/>
              <a:gd name="connsiteX129" fmla="*/ 124810 w 208104"/>
              <a:gd name="connsiteY129" fmla="*/ 363421 h 375755"/>
              <a:gd name="connsiteX130" fmla="*/ 122555 w 208104"/>
              <a:gd name="connsiteY130" fmla="*/ 357717 h 375755"/>
              <a:gd name="connsiteX131" fmla="*/ 120433 w 208104"/>
              <a:gd name="connsiteY131" fmla="*/ 355462 h 375755"/>
              <a:gd name="connsiteX132" fmla="*/ 118045 w 208104"/>
              <a:gd name="connsiteY132" fmla="*/ 355462 h 375755"/>
              <a:gd name="connsiteX133" fmla="*/ 114729 w 208104"/>
              <a:gd name="connsiteY133" fmla="*/ 353207 h 375755"/>
              <a:gd name="connsiteX134" fmla="*/ 113668 w 208104"/>
              <a:gd name="connsiteY134" fmla="*/ 352146 h 375755"/>
              <a:gd name="connsiteX135" fmla="*/ 112475 w 208104"/>
              <a:gd name="connsiteY135" fmla="*/ 352146 h 375755"/>
              <a:gd name="connsiteX136" fmla="*/ 110220 w 208104"/>
              <a:gd name="connsiteY136" fmla="*/ 353207 h 375755"/>
              <a:gd name="connsiteX137" fmla="*/ 109159 w 208104"/>
              <a:gd name="connsiteY137" fmla="*/ 353207 h 375755"/>
              <a:gd name="connsiteX138" fmla="*/ 106904 w 208104"/>
              <a:gd name="connsiteY138" fmla="*/ 354402 h 375755"/>
              <a:gd name="connsiteX139" fmla="*/ 103455 w 208104"/>
              <a:gd name="connsiteY139" fmla="*/ 354402 h 375755"/>
              <a:gd name="connsiteX140" fmla="*/ 102394 w 208104"/>
              <a:gd name="connsiteY140" fmla="*/ 356656 h 375755"/>
              <a:gd name="connsiteX141" fmla="*/ 102394 w 208104"/>
              <a:gd name="connsiteY141" fmla="*/ 358911 h 375755"/>
              <a:gd name="connsiteX142" fmla="*/ 101201 w 208104"/>
              <a:gd name="connsiteY142" fmla="*/ 359972 h 375755"/>
              <a:gd name="connsiteX143" fmla="*/ 101201 w 208104"/>
              <a:gd name="connsiteY143" fmla="*/ 361165 h 375755"/>
              <a:gd name="connsiteX144" fmla="*/ 101201 w 208104"/>
              <a:gd name="connsiteY144" fmla="*/ 357717 h 375755"/>
              <a:gd name="connsiteX145" fmla="*/ 98946 w 208104"/>
              <a:gd name="connsiteY145" fmla="*/ 355462 h 375755"/>
              <a:gd name="connsiteX146" fmla="*/ 97885 w 208104"/>
              <a:gd name="connsiteY146" fmla="*/ 356656 h 375755"/>
              <a:gd name="connsiteX147" fmla="*/ 97885 w 208104"/>
              <a:gd name="connsiteY147" fmla="*/ 359972 h 375755"/>
              <a:gd name="connsiteX148" fmla="*/ 95630 w 208104"/>
              <a:gd name="connsiteY148" fmla="*/ 357717 h 375755"/>
              <a:gd name="connsiteX149" fmla="*/ 93375 w 208104"/>
              <a:gd name="connsiteY149" fmla="*/ 357717 h 375755"/>
              <a:gd name="connsiteX150" fmla="*/ 92314 w 208104"/>
              <a:gd name="connsiteY150" fmla="*/ 355462 h 375755"/>
              <a:gd name="connsiteX151" fmla="*/ 91120 w 208104"/>
              <a:gd name="connsiteY151" fmla="*/ 356656 h 375755"/>
              <a:gd name="connsiteX152" fmla="*/ 93375 w 208104"/>
              <a:gd name="connsiteY152" fmla="*/ 358911 h 375755"/>
              <a:gd name="connsiteX153" fmla="*/ 95630 w 208104"/>
              <a:gd name="connsiteY153" fmla="*/ 359972 h 375755"/>
              <a:gd name="connsiteX154" fmla="*/ 91120 w 208104"/>
              <a:gd name="connsiteY154" fmla="*/ 366737 h 375755"/>
              <a:gd name="connsiteX155" fmla="*/ 84356 w 208104"/>
              <a:gd name="connsiteY155" fmla="*/ 366737 h 375755"/>
              <a:gd name="connsiteX156" fmla="*/ 84356 w 208104"/>
              <a:gd name="connsiteY156" fmla="*/ 349892 h 375755"/>
              <a:gd name="connsiteX157" fmla="*/ 85550 w 208104"/>
              <a:gd name="connsiteY157" fmla="*/ 348830 h 375755"/>
              <a:gd name="connsiteX158" fmla="*/ 85550 w 208104"/>
              <a:gd name="connsiteY158" fmla="*/ 347637 h 375755"/>
              <a:gd name="connsiteX159" fmla="*/ 66318 w 208104"/>
              <a:gd name="connsiteY159" fmla="*/ 339811 h 375755"/>
              <a:gd name="connsiteX160" fmla="*/ 58492 w 208104"/>
              <a:gd name="connsiteY160" fmla="*/ 339811 h 375755"/>
              <a:gd name="connsiteX161" fmla="*/ 53983 w 208104"/>
              <a:gd name="connsiteY161" fmla="*/ 337557 h 375755"/>
              <a:gd name="connsiteX162" fmla="*/ 23609 w 208104"/>
              <a:gd name="connsiteY162" fmla="*/ 344321 h 375755"/>
              <a:gd name="connsiteX163" fmla="*/ 23609 w 208104"/>
              <a:gd name="connsiteY163" fmla="*/ 342067 h 375755"/>
              <a:gd name="connsiteX164" fmla="*/ 18038 w 208104"/>
              <a:gd name="connsiteY164" fmla="*/ 343127 h 375755"/>
              <a:gd name="connsiteX165" fmla="*/ 16845 w 208104"/>
              <a:gd name="connsiteY165" fmla="*/ 344321 h 375755"/>
              <a:gd name="connsiteX166" fmla="*/ 5571 w 208104"/>
              <a:gd name="connsiteY166" fmla="*/ 346576 h 37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08104" h="375755">
                <a:moveTo>
                  <a:pt x="5571" y="346576"/>
                </a:moveTo>
                <a:lnTo>
                  <a:pt x="3316" y="344321"/>
                </a:lnTo>
                <a:lnTo>
                  <a:pt x="0" y="342067"/>
                </a:lnTo>
                <a:lnTo>
                  <a:pt x="1061" y="330792"/>
                </a:lnTo>
                <a:lnTo>
                  <a:pt x="7826" y="315008"/>
                </a:lnTo>
                <a:lnTo>
                  <a:pt x="10080" y="317263"/>
                </a:lnTo>
                <a:lnTo>
                  <a:pt x="13529" y="333047"/>
                </a:lnTo>
                <a:lnTo>
                  <a:pt x="18038" y="333047"/>
                </a:lnTo>
                <a:lnTo>
                  <a:pt x="18038" y="326283"/>
                </a:lnTo>
                <a:lnTo>
                  <a:pt x="46157" y="318457"/>
                </a:lnTo>
                <a:lnTo>
                  <a:pt x="46157" y="301479"/>
                </a:lnTo>
                <a:lnTo>
                  <a:pt x="59553" y="292460"/>
                </a:lnTo>
                <a:lnTo>
                  <a:pt x="66318" y="286890"/>
                </a:lnTo>
                <a:lnTo>
                  <a:pt x="68572" y="262087"/>
                </a:lnTo>
                <a:lnTo>
                  <a:pt x="73082" y="252007"/>
                </a:lnTo>
                <a:lnTo>
                  <a:pt x="66318" y="248691"/>
                </a:lnTo>
                <a:lnTo>
                  <a:pt x="60747" y="255455"/>
                </a:lnTo>
                <a:lnTo>
                  <a:pt x="51728" y="255455"/>
                </a:lnTo>
                <a:lnTo>
                  <a:pt x="41647" y="217124"/>
                </a:lnTo>
                <a:lnTo>
                  <a:pt x="42709" y="181180"/>
                </a:lnTo>
                <a:lnTo>
                  <a:pt x="55176" y="164202"/>
                </a:lnTo>
                <a:lnTo>
                  <a:pt x="78785" y="158632"/>
                </a:lnTo>
                <a:lnTo>
                  <a:pt x="81040" y="174416"/>
                </a:lnTo>
                <a:lnTo>
                  <a:pt x="90059" y="178925"/>
                </a:lnTo>
                <a:lnTo>
                  <a:pt x="98946" y="177731"/>
                </a:lnTo>
                <a:lnTo>
                  <a:pt x="97885" y="163141"/>
                </a:lnTo>
                <a:lnTo>
                  <a:pt x="106904" y="156377"/>
                </a:lnTo>
                <a:lnTo>
                  <a:pt x="111414" y="160887"/>
                </a:lnTo>
                <a:lnTo>
                  <a:pt x="120433" y="141654"/>
                </a:lnTo>
                <a:lnTo>
                  <a:pt x="131574" y="128258"/>
                </a:lnTo>
                <a:lnTo>
                  <a:pt x="128258" y="106904"/>
                </a:lnTo>
                <a:lnTo>
                  <a:pt x="133829" y="102395"/>
                </a:lnTo>
                <a:lnTo>
                  <a:pt x="103455" y="72021"/>
                </a:lnTo>
                <a:lnTo>
                  <a:pt x="102394" y="67512"/>
                </a:lnTo>
                <a:lnTo>
                  <a:pt x="107965" y="57298"/>
                </a:lnTo>
                <a:lnTo>
                  <a:pt x="86611" y="26925"/>
                </a:lnTo>
                <a:lnTo>
                  <a:pt x="87805" y="12335"/>
                </a:lnTo>
                <a:lnTo>
                  <a:pt x="93375" y="4510"/>
                </a:lnTo>
                <a:lnTo>
                  <a:pt x="93375" y="0"/>
                </a:lnTo>
                <a:lnTo>
                  <a:pt x="94436" y="0"/>
                </a:lnTo>
                <a:lnTo>
                  <a:pt x="100140" y="11274"/>
                </a:lnTo>
                <a:lnTo>
                  <a:pt x="110220" y="14590"/>
                </a:lnTo>
                <a:lnTo>
                  <a:pt x="111414" y="15651"/>
                </a:lnTo>
                <a:lnTo>
                  <a:pt x="106904" y="21354"/>
                </a:lnTo>
                <a:lnTo>
                  <a:pt x="115923" y="33690"/>
                </a:lnTo>
                <a:lnTo>
                  <a:pt x="126003" y="51728"/>
                </a:lnTo>
                <a:lnTo>
                  <a:pt x="129319" y="69766"/>
                </a:lnTo>
                <a:lnTo>
                  <a:pt x="127064" y="82101"/>
                </a:lnTo>
                <a:lnTo>
                  <a:pt x="128258" y="93376"/>
                </a:lnTo>
                <a:lnTo>
                  <a:pt x="131574" y="95630"/>
                </a:lnTo>
                <a:lnTo>
                  <a:pt x="133829" y="91120"/>
                </a:lnTo>
                <a:lnTo>
                  <a:pt x="140593" y="94436"/>
                </a:lnTo>
                <a:lnTo>
                  <a:pt x="139532" y="82101"/>
                </a:lnTo>
                <a:lnTo>
                  <a:pt x="141787" y="70828"/>
                </a:lnTo>
                <a:lnTo>
                  <a:pt x="132768" y="64063"/>
                </a:lnTo>
                <a:lnTo>
                  <a:pt x="136084" y="57298"/>
                </a:lnTo>
                <a:lnTo>
                  <a:pt x="142848" y="65256"/>
                </a:lnTo>
                <a:lnTo>
                  <a:pt x="147358" y="56237"/>
                </a:lnTo>
                <a:lnTo>
                  <a:pt x="151867" y="53983"/>
                </a:lnTo>
                <a:lnTo>
                  <a:pt x="169906" y="61808"/>
                </a:lnTo>
                <a:lnTo>
                  <a:pt x="175476" y="70828"/>
                </a:lnTo>
                <a:lnTo>
                  <a:pt x="178925" y="73082"/>
                </a:lnTo>
                <a:lnTo>
                  <a:pt x="179986" y="74276"/>
                </a:lnTo>
                <a:lnTo>
                  <a:pt x="181180" y="74276"/>
                </a:lnTo>
                <a:lnTo>
                  <a:pt x="181180" y="75337"/>
                </a:lnTo>
                <a:lnTo>
                  <a:pt x="184495" y="79847"/>
                </a:lnTo>
                <a:lnTo>
                  <a:pt x="186750" y="80908"/>
                </a:lnTo>
                <a:lnTo>
                  <a:pt x="184495" y="80908"/>
                </a:lnTo>
                <a:lnTo>
                  <a:pt x="183434" y="82101"/>
                </a:lnTo>
                <a:lnTo>
                  <a:pt x="208104" y="142848"/>
                </a:lnTo>
                <a:lnTo>
                  <a:pt x="201340" y="155183"/>
                </a:lnTo>
                <a:lnTo>
                  <a:pt x="203595" y="156377"/>
                </a:lnTo>
                <a:lnTo>
                  <a:pt x="198024" y="163141"/>
                </a:lnTo>
                <a:lnTo>
                  <a:pt x="193515" y="138338"/>
                </a:lnTo>
                <a:lnTo>
                  <a:pt x="189005" y="137278"/>
                </a:lnTo>
                <a:lnTo>
                  <a:pt x="186750" y="133829"/>
                </a:lnTo>
                <a:lnTo>
                  <a:pt x="193515" y="135022"/>
                </a:lnTo>
                <a:lnTo>
                  <a:pt x="189005" y="105711"/>
                </a:lnTo>
                <a:lnTo>
                  <a:pt x="179986" y="109027"/>
                </a:lnTo>
                <a:lnTo>
                  <a:pt x="184495" y="133829"/>
                </a:lnTo>
                <a:lnTo>
                  <a:pt x="181180" y="147357"/>
                </a:lnTo>
                <a:lnTo>
                  <a:pt x="178925" y="152929"/>
                </a:lnTo>
                <a:lnTo>
                  <a:pt x="179986" y="152929"/>
                </a:lnTo>
                <a:lnTo>
                  <a:pt x="179986" y="156377"/>
                </a:lnTo>
                <a:lnTo>
                  <a:pt x="177731" y="154122"/>
                </a:lnTo>
                <a:lnTo>
                  <a:pt x="169906" y="163141"/>
                </a:lnTo>
                <a:lnTo>
                  <a:pt x="166457" y="161948"/>
                </a:lnTo>
                <a:lnTo>
                  <a:pt x="165396" y="161948"/>
                </a:lnTo>
                <a:lnTo>
                  <a:pt x="173222" y="168712"/>
                </a:lnTo>
                <a:lnTo>
                  <a:pt x="159693" y="175476"/>
                </a:lnTo>
                <a:lnTo>
                  <a:pt x="174415" y="196831"/>
                </a:lnTo>
                <a:lnTo>
                  <a:pt x="184495" y="221634"/>
                </a:lnTo>
                <a:lnTo>
                  <a:pt x="200279" y="240733"/>
                </a:lnTo>
                <a:lnTo>
                  <a:pt x="200279" y="254261"/>
                </a:lnTo>
                <a:lnTo>
                  <a:pt x="199085" y="267790"/>
                </a:lnTo>
                <a:lnTo>
                  <a:pt x="179986" y="279065"/>
                </a:lnTo>
                <a:lnTo>
                  <a:pt x="184495" y="287951"/>
                </a:lnTo>
                <a:lnTo>
                  <a:pt x="189005" y="283574"/>
                </a:lnTo>
                <a:lnTo>
                  <a:pt x="199085" y="295909"/>
                </a:lnTo>
                <a:lnTo>
                  <a:pt x="185689" y="307183"/>
                </a:lnTo>
                <a:lnTo>
                  <a:pt x="176670" y="321773"/>
                </a:lnTo>
                <a:lnTo>
                  <a:pt x="176670" y="320712"/>
                </a:lnTo>
                <a:lnTo>
                  <a:pt x="177731" y="317263"/>
                </a:lnTo>
                <a:lnTo>
                  <a:pt x="177731" y="316203"/>
                </a:lnTo>
                <a:lnTo>
                  <a:pt x="178925" y="310499"/>
                </a:lnTo>
                <a:lnTo>
                  <a:pt x="172160" y="304928"/>
                </a:lnTo>
                <a:lnTo>
                  <a:pt x="165396" y="313947"/>
                </a:lnTo>
                <a:lnTo>
                  <a:pt x="164202" y="317263"/>
                </a:lnTo>
                <a:lnTo>
                  <a:pt x="161948" y="352146"/>
                </a:lnTo>
                <a:lnTo>
                  <a:pt x="151867" y="349892"/>
                </a:lnTo>
                <a:lnTo>
                  <a:pt x="151867" y="352146"/>
                </a:lnTo>
                <a:lnTo>
                  <a:pt x="153061" y="351086"/>
                </a:lnTo>
                <a:lnTo>
                  <a:pt x="154122" y="351086"/>
                </a:lnTo>
                <a:lnTo>
                  <a:pt x="153061" y="353207"/>
                </a:lnTo>
                <a:lnTo>
                  <a:pt x="154122" y="353207"/>
                </a:lnTo>
                <a:lnTo>
                  <a:pt x="154122" y="356656"/>
                </a:lnTo>
                <a:lnTo>
                  <a:pt x="153061" y="356656"/>
                </a:lnTo>
                <a:lnTo>
                  <a:pt x="149613" y="359972"/>
                </a:lnTo>
                <a:lnTo>
                  <a:pt x="142848" y="355462"/>
                </a:lnTo>
                <a:lnTo>
                  <a:pt x="138338" y="372440"/>
                </a:lnTo>
                <a:lnTo>
                  <a:pt x="137277" y="372440"/>
                </a:lnTo>
                <a:lnTo>
                  <a:pt x="138338" y="374694"/>
                </a:lnTo>
                <a:lnTo>
                  <a:pt x="131574" y="375756"/>
                </a:lnTo>
                <a:lnTo>
                  <a:pt x="131574" y="374694"/>
                </a:lnTo>
                <a:lnTo>
                  <a:pt x="132768" y="374694"/>
                </a:lnTo>
                <a:lnTo>
                  <a:pt x="133829" y="373501"/>
                </a:lnTo>
                <a:lnTo>
                  <a:pt x="133829" y="371246"/>
                </a:lnTo>
                <a:lnTo>
                  <a:pt x="132768" y="370185"/>
                </a:lnTo>
                <a:lnTo>
                  <a:pt x="132768" y="371246"/>
                </a:lnTo>
                <a:lnTo>
                  <a:pt x="124810" y="363421"/>
                </a:lnTo>
                <a:lnTo>
                  <a:pt x="122555" y="357717"/>
                </a:lnTo>
                <a:lnTo>
                  <a:pt x="120433" y="355462"/>
                </a:lnTo>
                <a:lnTo>
                  <a:pt x="118045" y="355462"/>
                </a:lnTo>
                <a:lnTo>
                  <a:pt x="114729" y="353207"/>
                </a:lnTo>
                <a:lnTo>
                  <a:pt x="113668" y="352146"/>
                </a:lnTo>
                <a:lnTo>
                  <a:pt x="112475" y="352146"/>
                </a:lnTo>
                <a:lnTo>
                  <a:pt x="110220" y="353207"/>
                </a:lnTo>
                <a:lnTo>
                  <a:pt x="109159" y="353207"/>
                </a:lnTo>
                <a:lnTo>
                  <a:pt x="106904" y="354402"/>
                </a:lnTo>
                <a:lnTo>
                  <a:pt x="103455" y="354402"/>
                </a:lnTo>
                <a:lnTo>
                  <a:pt x="102394" y="356656"/>
                </a:lnTo>
                <a:lnTo>
                  <a:pt x="102394" y="358911"/>
                </a:lnTo>
                <a:lnTo>
                  <a:pt x="101201" y="359972"/>
                </a:lnTo>
                <a:lnTo>
                  <a:pt x="101201" y="361165"/>
                </a:lnTo>
                <a:lnTo>
                  <a:pt x="101201" y="357717"/>
                </a:lnTo>
                <a:lnTo>
                  <a:pt x="98946" y="355462"/>
                </a:lnTo>
                <a:lnTo>
                  <a:pt x="97885" y="356656"/>
                </a:lnTo>
                <a:lnTo>
                  <a:pt x="97885" y="359972"/>
                </a:lnTo>
                <a:lnTo>
                  <a:pt x="95630" y="357717"/>
                </a:lnTo>
                <a:lnTo>
                  <a:pt x="93375" y="357717"/>
                </a:lnTo>
                <a:lnTo>
                  <a:pt x="92314" y="355462"/>
                </a:lnTo>
                <a:lnTo>
                  <a:pt x="91120" y="356656"/>
                </a:lnTo>
                <a:lnTo>
                  <a:pt x="93375" y="358911"/>
                </a:lnTo>
                <a:lnTo>
                  <a:pt x="95630" y="359972"/>
                </a:lnTo>
                <a:lnTo>
                  <a:pt x="91120" y="366737"/>
                </a:lnTo>
                <a:lnTo>
                  <a:pt x="84356" y="366737"/>
                </a:lnTo>
                <a:lnTo>
                  <a:pt x="84356" y="349892"/>
                </a:lnTo>
                <a:lnTo>
                  <a:pt x="85550" y="348830"/>
                </a:lnTo>
                <a:lnTo>
                  <a:pt x="85550" y="347637"/>
                </a:lnTo>
                <a:lnTo>
                  <a:pt x="66318" y="339811"/>
                </a:lnTo>
                <a:lnTo>
                  <a:pt x="58492" y="339811"/>
                </a:lnTo>
                <a:lnTo>
                  <a:pt x="53983" y="337557"/>
                </a:lnTo>
                <a:lnTo>
                  <a:pt x="23609" y="344321"/>
                </a:lnTo>
                <a:lnTo>
                  <a:pt x="23609" y="342067"/>
                </a:lnTo>
                <a:lnTo>
                  <a:pt x="18038" y="343127"/>
                </a:lnTo>
                <a:lnTo>
                  <a:pt x="16845" y="344321"/>
                </a:lnTo>
                <a:lnTo>
                  <a:pt x="5571" y="346576"/>
                </a:lnTo>
              </a:path>
            </a:pathLst>
          </a:custGeom>
          <a:solidFill>
            <a:schemeClr val="bg1">
              <a:lumMod val="85000"/>
            </a:schemeClr>
          </a:solidFill>
          <a:ln w="13251" cap="flat">
            <a:noFill/>
            <a:prstDash val="solid"/>
            <a:miter/>
          </a:ln>
        </p:spPr>
        <p:txBody>
          <a:bodyPr rtlCol="0" anchor="ctr"/>
          <a:lstStyle/>
          <a:p>
            <a:endParaRPr lang="en-FI" sz="816"/>
          </a:p>
        </p:txBody>
      </p:sp>
      <p:sp>
        <p:nvSpPr>
          <p:cNvPr id="1220" name="Freeform: Shape 1219">
            <a:extLst>
              <a:ext uri="{FF2B5EF4-FFF2-40B4-BE49-F238E27FC236}">
                <a16:creationId xmlns:a16="http://schemas.microsoft.com/office/drawing/2014/main" id="{D8ACAC20-951C-5B9F-3FC5-BCF9BD9EA494}"/>
              </a:ext>
            </a:extLst>
          </p:cNvPr>
          <p:cNvSpPr/>
          <p:nvPr/>
        </p:nvSpPr>
        <p:spPr>
          <a:xfrm>
            <a:off x="2962644" y="4792711"/>
            <a:ext cx="216403" cy="290402"/>
          </a:xfrm>
          <a:custGeom>
            <a:avLst/>
            <a:gdLst>
              <a:gd name="connsiteX0" fmla="*/ 214869 w 477088"/>
              <a:gd name="connsiteY0" fmla="*/ 1060 h 640229"/>
              <a:gd name="connsiteX1" fmla="*/ 278932 w 477088"/>
              <a:gd name="connsiteY1" fmla="*/ 1060 h 640229"/>
              <a:gd name="connsiteX2" fmla="*/ 283441 w 477088"/>
              <a:gd name="connsiteY2" fmla="*/ 6632 h 640229"/>
              <a:gd name="connsiteX3" fmla="*/ 284635 w 477088"/>
              <a:gd name="connsiteY3" fmla="*/ 5570 h 640229"/>
              <a:gd name="connsiteX4" fmla="*/ 283441 w 477088"/>
              <a:gd name="connsiteY4" fmla="*/ 3316 h 640229"/>
              <a:gd name="connsiteX5" fmla="*/ 282380 w 477088"/>
              <a:gd name="connsiteY5" fmla="*/ 1060 h 640229"/>
              <a:gd name="connsiteX6" fmla="*/ 312754 w 477088"/>
              <a:gd name="connsiteY6" fmla="*/ 0 h 640229"/>
              <a:gd name="connsiteX7" fmla="*/ 313815 w 477088"/>
              <a:gd name="connsiteY7" fmla="*/ 3316 h 640229"/>
              <a:gd name="connsiteX8" fmla="*/ 309305 w 477088"/>
              <a:gd name="connsiteY8" fmla="*/ 6632 h 640229"/>
              <a:gd name="connsiteX9" fmla="*/ 312754 w 477088"/>
              <a:gd name="connsiteY9" fmla="*/ 12335 h 640229"/>
              <a:gd name="connsiteX10" fmla="*/ 327343 w 477088"/>
              <a:gd name="connsiteY10" fmla="*/ 5570 h 640229"/>
              <a:gd name="connsiteX11" fmla="*/ 331853 w 477088"/>
              <a:gd name="connsiteY11" fmla="*/ 15651 h 640229"/>
              <a:gd name="connsiteX12" fmla="*/ 373501 w 477088"/>
              <a:gd name="connsiteY12" fmla="*/ 16844 h 640229"/>
              <a:gd name="connsiteX13" fmla="*/ 372440 w 477088"/>
              <a:gd name="connsiteY13" fmla="*/ 35944 h 640229"/>
              <a:gd name="connsiteX14" fmla="*/ 379071 w 477088"/>
              <a:gd name="connsiteY14" fmla="*/ 35944 h 640229"/>
              <a:gd name="connsiteX15" fmla="*/ 382520 w 477088"/>
              <a:gd name="connsiteY15" fmla="*/ 33689 h 640229"/>
              <a:gd name="connsiteX16" fmla="*/ 382520 w 477088"/>
              <a:gd name="connsiteY16" fmla="*/ 32628 h 640229"/>
              <a:gd name="connsiteX17" fmla="*/ 385836 w 477088"/>
              <a:gd name="connsiteY17" fmla="*/ 32628 h 640229"/>
              <a:gd name="connsiteX18" fmla="*/ 391539 w 477088"/>
              <a:gd name="connsiteY18" fmla="*/ 38199 h 640229"/>
              <a:gd name="connsiteX19" fmla="*/ 400558 w 477088"/>
              <a:gd name="connsiteY19" fmla="*/ 39259 h 640229"/>
              <a:gd name="connsiteX20" fmla="*/ 400558 w 477088"/>
              <a:gd name="connsiteY20" fmla="*/ 33689 h 640229"/>
              <a:gd name="connsiteX21" fmla="*/ 407323 w 477088"/>
              <a:gd name="connsiteY21" fmla="*/ 32628 h 640229"/>
              <a:gd name="connsiteX22" fmla="*/ 408384 w 477088"/>
              <a:gd name="connsiteY22" fmla="*/ 35944 h 640229"/>
              <a:gd name="connsiteX23" fmla="*/ 407323 w 477088"/>
              <a:gd name="connsiteY23" fmla="*/ 41515 h 640229"/>
              <a:gd name="connsiteX24" fmla="*/ 418464 w 477088"/>
              <a:gd name="connsiteY24" fmla="*/ 46024 h 640229"/>
              <a:gd name="connsiteX25" fmla="*/ 418464 w 477088"/>
              <a:gd name="connsiteY25" fmla="*/ 49473 h 640229"/>
              <a:gd name="connsiteX26" fmla="*/ 419658 w 477088"/>
              <a:gd name="connsiteY26" fmla="*/ 49473 h 640229"/>
              <a:gd name="connsiteX27" fmla="*/ 419658 w 477088"/>
              <a:gd name="connsiteY27" fmla="*/ 48279 h 640229"/>
              <a:gd name="connsiteX28" fmla="*/ 434248 w 477088"/>
              <a:gd name="connsiteY28" fmla="*/ 12335 h 640229"/>
              <a:gd name="connsiteX29" fmla="*/ 437696 w 477088"/>
              <a:gd name="connsiteY29" fmla="*/ 6632 h 640229"/>
              <a:gd name="connsiteX30" fmla="*/ 446583 w 477088"/>
              <a:gd name="connsiteY30" fmla="*/ 6632 h 640229"/>
              <a:gd name="connsiteX31" fmla="*/ 445521 w 477088"/>
              <a:gd name="connsiteY31" fmla="*/ 20160 h 640229"/>
              <a:gd name="connsiteX32" fmla="*/ 453347 w 477088"/>
              <a:gd name="connsiteY32" fmla="*/ 74143 h 640229"/>
              <a:gd name="connsiteX33" fmla="*/ 477089 w 477088"/>
              <a:gd name="connsiteY33" fmla="*/ 114729 h 640229"/>
              <a:gd name="connsiteX34" fmla="*/ 448837 w 477088"/>
              <a:gd name="connsiteY34" fmla="*/ 137144 h 640229"/>
              <a:gd name="connsiteX35" fmla="*/ 443267 w 477088"/>
              <a:gd name="connsiteY35" fmla="*/ 133828 h 640229"/>
              <a:gd name="connsiteX36" fmla="*/ 450031 w 477088"/>
              <a:gd name="connsiteY36" fmla="*/ 120300 h 640229"/>
              <a:gd name="connsiteX37" fmla="*/ 450031 w 477088"/>
              <a:gd name="connsiteY37" fmla="*/ 112474 h 640229"/>
              <a:gd name="connsiteX38" fmla="*/ 446583 w 477088"/>
              <a:gd name="connsiteY38" fmla="*/ 111280 h 640229"/>
              <a:gd name="connsiteX39" fmla="*/ 444460 w 477088"/>
              <a:gd name="connsiteY39" fmla="*/ 119239 h 640229"/>
              <a:gd name="connsiteX40" fmla="*/ 443267 w 477088"/>
              <a:gd name="connsiteY40" fmla="*/ 130513 h 640229"/>
              <a:gd name="connsiteX41" fmla="*/ 439951 w 477088"/>
              <a:gd name="connsiteY41" fmla="*/ 132768 h 640229"/>
              <a:gd name="connsiteX42" fmla="*/ 441012 w 477088"/>
              <a:gd name="connsiteY42" fmla="*/ 134890 h 640229"/>
              <a:gd name="connsiteX43" fmla="*/ 438757 w 477088"/>
              <a:gd name="connsiteY43" fmla="*/ 137144 h 640229"/>
              <a:gd name="connsiteX44" fmla="*/ 441012 w 477088"/>
              <a:gd name="connsiteY44" fmla="*/ 139400 h 640229"/>
              <a:gd name="connsiteX45" fmla="*/ 437696 w 477088"/>
              <a:gd name="connsiteY45" fmla="*/ 140593 h 640229"/>
              <a:gd name="connsiteX46" fmla="*/ 429738 w 477088"/>
              <a:gd name="connsiteY46" fmla="*/ 147357 h 640229"/>
              <a:gd name="connsiteX47" fmla="*/ 433186 w 477088"/>
              <a:gd name="connsiteY47" fmla="*/ 149612 h 640229"/>
              <a:gd name="connsiteX48" fmla="*/ 419658 w 477088"/>
              <a:gd name="connsiteY48" fmla="*/ 160887 h 640229"/>
              <a:gd name="connsiteX49" fmla="*/ 418464 w 477088"/>
              <a:gd name="connsiteY49" fmla="*/ 158631 h 640229"/>
              <a:gd name="connsiteX50" fmla="*/ 416342 w 477088"/>
              <a:gd name="connsiteY50" fmla="*/ 160887 h 640229"/>
              <a:gd name="connsiteX51" fmla="*/ 410639 w 477088"/>
              <a:gd name="connsiteY51" fmla="*/ 160887 h 640229"/>
              <a:gd name="connsiteX52" fmla="*/ 413954 w 477088"/>
              <a:gd name="connsiteY52" fmla="*/ 165263 h 640229"/>
              <a:gd name="connsiteX53" fmla="*/ 411832 w 477088"/>
              <a:gd name="connsiteY53" fmla="*/ 167518 h 640229"/>
              <a:gd name="connsiteX54" fmla="*/ 410639 w 477088"/>
              <a:gd name="connsiteY54" fmla="*/ 165263 h 640229"/>
              <a:gd name="connsiteX55" fmla="*/ 407323 w 477088"/>
              <a:gd name="connsiteY55" fmla="*/ 166457 h 640229"/>
              <a:gd name="connsiteX56" fmla="*/ 409577 w 477088"/>
              <a:gd name="connsiteY56" fmla="*/ 168712 h 640229"/>
              <a:gd name="connsiteX57" fmla="*/ 399364 w 477088"/>
              <a:gd name="connsiteY57" fmla="*/ 176537 h 640229"/>
              <a:gd name="connsiteX58" fmla="*/ 387029 w 477088"/>
              <a:gd name="connsiteY58" fmla="*/ 183302 h 640229"/>
              <a:gd name="connsiteX59" fmla="*/ 381326 w 477088"/>
              <a:gd name="connsiteY59" fmla="*/ 186750 h 640229"/>
              <a:gd name="connsiteX60" fmla="*/ 375755 w 477088"/>
              <a:gd name="connsiteY60" fmla="*/ 209165 h 640229"/>
              <a:gd name="connsiteX61" fmla="*/ 359972 w 477088"/>
              <a:gd name="connsiteY61" fmla="*/ 222694 h 640229"/>
              <a:gd name="connsiteX62" fmla="*/ 337424 w 477088"/>
              <a:gd name="connsiteY62" fmla="*/ 229459 h 640229"/>
              <a:gd name="connsiteX63" fmla="*/ 337424 w 477088"/>
              <a:gd name="connsiteY63" fmla="*/ 250813 h 640229"/>
              <a:gd name="connsiteX64" fmla="*/ 338618 w 477088"/>
              <a:gd name="connsiteY64" fmla="*/ 252007 h 640229"/>
              <a:gd name="connsiteX65" fmla="*/ 338618 w 477088"/>
              <a:gd name="connsiteY65" fmla="*/ 264342 h 640229"/>
              <a:gd name="connsiteX66" fmla="*/ 337424 w 477088"/>
              <a:gd name="connsiteY66" fmla="*/ 264342 h 640229"/>
              <a:gd name="connsiteX67" fmla="*/ 337424 w 477088"/>
              <a:gd name="connsiteY67" fmla="*/ 271106 h 640229"/>
              <a:gd name="connsiteX68" fmla="*/ 334108 w 477088"/>
              <a:gd name="connsiteY68" fmla="*/ 295909 h 640229"/>
              <a:gd name="connsiteX69" fmla="*/ 345382 w 477088"/>
              <a:gd name="connsiteY69" fmla="*/ 296970 h 640229"/>
              <a:gd name="connsiteX70" fmla="*/ 345382 w 477088"/>
              <a:gd name="connsiteY70" fmla="*/ 301479 h 640229"/>
              <a:gd name="connsiteX71" fmla="*/ 346443 w 477088"/>
              <a:gd name="connsiteY71" fmla="*/ 302674 h 640229"/>
              <a:gd name="connsiteX72" fmla="*/ 336363 w 477088"/>
              <a:gd name="connsiteY72" fmla="*/ 335301 h 640229"/>
              <a:gd name="connsiteX73" fmla="*/ 318324 w 477088"/>
              <a:gd name="connsiteY73" fmla="*/ 378010 h 640229"/>
              <a:gd name="connsiteX74" fmla="*/ 317263 w 477088"/>
              <a:gd name="connsiteY74" fmla="*/ 376949 h 640229"/>
              <a:gd name="connsiteX75" fmla="*/ 315008 w 477088"/>
              <a:gd name="connsiteY75" fmla="*/ 381459 h 640229"/>
              <a:gd name="connsiteX76" fmla="*/ 317263 w 477088"/>
              <a:gd name="connsiteY76" fmla="*/ 382519 h 640229"/>
              <a:gd name="connsiteX77" fmla="*/ 299225 w 477088"/>
              <a:gd name="connsiteY77" fmla="*/ 424167 h 640229"/>
              <a:gd name="connsiteX78" fmla="*/ 298164 w 477088"/>
              <a:gd name="connsiteY78" fmla="*/ 428677 h 640229"/>
              <a:gd name="connsiteX79" fmla="*/ 295909 w 477088"/>
              <a:gd name="connsiteY79" fmla="*/ 427483 h 640229"/>
              <a:gd name="connsiteX80" fmla="*/ 294715 w 477088"/>
              <a:gd name="connsiteY80" fmla="*/ 433186 h 640229"/>
              <a:gd name="connsiteX81" fmla="*/ 295909 w 477088"/>
              <a:gd name="connsiteY81" fmla="*/ 434247 h 640229"/>
              <a:gd name="connsiteX82" fmla="*/ 289145 w 477088"/>
              <a:gd name="connsiteY82" fmla="*/ 451092 h 640229"/>
              <a:gd name="connsiteX83" fmla="*/ 275616 w 477088"/>
              <a:gd name="connsiteY83" fmla="*/ 442205 h 640229"/>
              <a:gd name="connsiteX84" fmla="*/ 271106 w 477088"/>
              <a:gd name="connsiteY84" fmla="*/ 435441 h 640229"/>
              <a:gd name="connsiteX85" fmla="*/ 270045 w 477088"/>
              <a:gd name="connsiteY85" fmla="*/ 435441 h 640229"/>
              <a:gd name="connsiteX86" fmla="*/ 267790 w 477088"/>
              <a:gd name="connsiteY86" fmla="*/ 441012 h 640229"/>
              <a:gd name="connsiteX87" fmla="*/ 271106 w 477088"/>
              <a:gd name="connsiteY87" fmla="*/ 443266 h 640229"/>
              <a:gd name="connsiteX88" fmla="*/ 271106 w 477088"/>
              <a:gd name="connsiteY88" fmla="*/ 444461 h 640229"/>
              <a:gd name="connsiteX89" fmla="*/ 272167 w 477088"/>
              <a:gd name="connsiteY89" fmla="*/ 443266 h 640229"/>
              <a:gd name="connsiteX90" fmla="*/ 278932 w 477088"/>
              <a:gd name="connsiteY90" fmla="*/ 447776 h 640229"/>
              <a:gd name="connsiteX91" fmla="*/ 276677 w 477088"/>
              <a:gd name="connsiteY91" fmla="*/ 451092 h 640229"/>
              <a:gd name="connsiteX92" fmla="*/ 284635 w 477088"/>
              <a:gd name="connsiteY92" fmla="*/ 455601 h 640229"/>
              <a:gd name="connsiteX93" fmla="*/ 287951 w 477088"/>
              <a:gd name="connsiteY93" fmla="*/ 455601 h 640229"/>
              <a:gd name="connsiteX94" fmla="*/ 291399 w 477088"/>
              <a:gd name="connsiteY94" fmla="*/ 483720 h 640229"/>
              <a:gd name="connsiteX95" fmla="*/ 274422 w 477088"/>
              <a:gd name="connsiteY95" fmla="*/ 506268 h 640229"/>
              <a:gd name="connsiteX96" fmla="*/ 242988 w 477088"/>
              <a:gd name="connsiteY96" fmla="*/ 546854 h 640229"/>
              <a:gd name="connsiteX97" fmla="*/ 232907 w 477088"/>
              <a:gd name="connsiteY97" fmla="*/ 554680 h 640229"/>
              <a:gd name="connsiteX98" fmla="*/ 192321 w 477088"/>
              <a:gd name="connsiteY98" fmla="*/ 589563 h 640229"/>
              <a:gd name="connsiteX99" fmla="*/ 158632 w 477088"/>
              <a:gd name="connsiteY99" fmla="*/ 609856 h 640229"/>
              <a:gd name="connsiteX100" fmla="*/ 143909 w 477088"/>
              <a:gd name="connsiteY100" fmla="*/ 619937 h 640229"/>
              <a:gd name="connsiteX101" fmla="*/ 138338 w 477088"/>
              <a:gd name="connsiteY101" fmla="*/ 623385 h 640229"/>
              <a:gd name="connsiteX102" fmla="*/ 136084 w 477088"/>
              <a:gd name="connsiteY102" fmla="*/ 628956 h 640229"/>
              <a:gd name="connsiteX103" fmla="*/ 130513 w 477088"/>
              <a:gd name="connsiteY103" fmla="*/ 630017 h 640229"/>
              <a:gd name="connsiteX104" fmla="*/ 128258 w 477088"/>
              <a:gd name="connsiteY104" fmla="*/ 635720 h 640229"/>
              <a:gd name="connsiteX105" fmla="*/ 126003 w 477088"/>
              <a:gd name="connsiteY105" fmla="*/ 637975 h 640229"/>
              <a:gd name="connsiteX106" fmla="*/ 127064 w 477088"/>
              <a:gd name="connsiteY106" fmla="*/ 634526 h 640229"/>
              <a:gd name="connsiteX107" fmla="*/ 122555 w 477088"/>
              <a:gd name="connsiteY107" fmla="*/ 637975 h 640229"/>
              <a:gd name="connsiteX108" fmla="*/ 118045 w 477088"/>
              <a:gd name="connsiteY108" fmla="*/ 640229 h 640229"/>
              <a:gd name="connsiteX109" fmla="*/ 114729 w 477088"/>
              <a:gd name="connsiteY109" fmla="*/ 628956 h 640229"/>
              <a:gd name="connsiteX110" fmla="*/ 112475 w 477088"/>
              <a:gd name="connsiteY110" fmla="*/ 621130 h 640229"/>
              <a:gd name="connsiteX111" fmla="*/ 119239 w 477088"/>
              <a:gd name="connsiteY111" fmla="*/ 600837 h 640229"/>
              <a:gd name="connsiteX112" fmla="*/ 123749 w 477088"/>
              <a:gd name="connsiteY112" fmla="*/ 605346 h 640229"/>
              <a:gd name="connsiteX113" fmla="*/ 124810 w 477088"/>
              <a:gd name="connsiteY113" fmla="*/ 621130 h 640229"/>
              <a:gd name="connsiteX114" fmla="*/ 135023 w 477088"/>
              <a:gd name="connsiteY114" fmla="*/ 608662 h 640229"/>
              <a:gd name="connsiteX115" fmla="*/ 146164 w 477088"/>
              <a:gd name="connsiteY115" fmla="*/ 600837 h 640229"/>
              <a:gd name="connsiteX116" fmla="*/ 147358 w 477088"/>
              <a:gd name="connsiteY116" fmla="*/ 572719 h 640229"/>
              <a:gd name="connsiteX117" fmla="*/ 158632 w 477088"/>
              <a:gd name="connsiteY117" fmla="*/ 550170 h 640229"/>
              <a:gd name="connsiteX118" fmla="*/ 147358 w 477088"/>
              <a:gd name="connsiteY118" fmla="*/ 540090 h 640229"/>
              <a:gd name="connsiteX119" fmla="*/ 133829 w 477088"/>
              <a:gd name="connsiteY119" fmla="*/ 546854 h 640229"/>
              <a:gd name="connsiteX120" fmla="*/ 120300 w 477088"/>
              <a:gd name="connsiteY120" fmla="*/ 576034 h 640229"/>
              <a:gd name="connsiteX121" fmla="*/ 109026 w 477088"/>
              <a:gd name="connsiteY121" fmla="*/ 518603 h 640229"/>
              <a:gd name="connsiteX122" fmla="*/ 119239 w 477088"/>
              <a:gd name="connsiteY122" fmla="*/ 499504 h 640229"/>
              <a:gd name="connsiteX123" fmla="*/ 121494 w 477088"/>
              <a:gd name="connsiteY123" fmla="*/ 491679 h 640229"/>
              <a:gd name="connsiteX124" fmla="*/ 116984 w 477088"/>
              <a:gd name="connsiteY124" fmla="*/ 491679 h 640229"/>
              <a:gd name="connsiteX125" fmla="*/ 112475 w 477088"/>
              <a:gd name="connsiteY125" fmla="*/ 502952 h 640229"/>
              <a:gd name="connsiteX126" fmla="*/ 85417 w 477088"/>
              <a:gd name="connsiteY126" fmla="*/ 518603 h 640229"/>
              <a:gd name="connsiteX127" fmla="*/ 85417 w 477088"/>
              <a:gd name="connsiteY127" fmla="*/ 519797 h 640229"/>
              <a:gd name="connsiteX128" fmla="*/ 78653 w 477088"/>
              <a:gd name="connsiteY128" fmla="*/ 507462 h 640229"/>
              <a:gd name="connsiteX129" fmla="*/ 73082 w 477088"/>
              <a:gd name="connsiteY129" fmla="*/ 504014 h 640229"/>
              <a:gd name="connsiteX130" fmla="*/ 72021 w 477088"/>
              <a:gd name="connsiteY130" fmla="*/ 504014 h 640229"/>
              <a:gd name="connsiteX131" fmla="*/ 69766 w 477088"/>
              <a:gd name="connsiteY131" fmla="*/ 506268 h 640229"/>
              <a:gd name="connsiteX132" fmla="*/ 68572 w 477088"/>
              <a:gd name="connsiteY132" fmla="*/ 508523 h 640229"/>
              <a:gd name="connsiteX133" fmla="*/ 66318 w 477088"/>
              <a:gd name="connsiteY133" fmla="*/ 520858 h 640229"/>
              <a:gd name="connsiteX134" fmla="*/ 65256 w 477088"/>
              <a:gd name="connsiteY134" fmla="*/ 522052 h 640229"/>
              <a:gd name="connsiteX135" fmla="*/ 63002 w 477088"/>
              <a:gd name="connsiteY135" fmla="*/ 531071 h 640229"/>
              <a:gd name="connsiteX136" fmla="*/ 59553 w 477088"/>
              <a:gd name="connsiteY136" fmla="*/ 552425 h 640229"/>
              <a:gd name="connsiteX137" fmla="*/ 42709 w 477088"/>
              <a:gd name="connsiteY137" fmla="*/ 561444 h 640229"/>
              <a:gd name="connsiteX138" fmla="*/ 41515 w 477088"/>
              <a:gd name="connsiteY138" fmla="*/ 557996 h 640229"/>
              <a:gd name="connsiteX139" fmla="*/ 37005 w 477088"/>
              <a:gd name="connsiteY139" fmla="*/ 550170 h 640229"/>
              <a:gd name="connsiteX140" fmla="*/ 48279 w 477088"/>
              <a:gd name="connsiteY140" fmla="*/ 515287 h 640229"/>
              <a:gd name="connsiteX141" fmla="*/ 61808 w 477088"/>
              <a:gd name="connsiteY141" fmla="*/ 498442 h 640229"/>
              <a:gd name="connsiteX142" fmla="*/ 63002 w 477088"/>
              <a:gd name="connsiteY142" fmla="*/ 507462 h 640229"/>
              <a:gd name="connsiteX143" fmla="*/ 58492 w 477088"/>
              <a:gd name="connsiteY143" fmla="*/ 524306 h 640229"/>
              <a:gd name="connsiteX144" fmla="*/ 61808 w 477088"/>
              <a:gd name="connsiteY144" fmla="*/ 524306 h 640229"/>
              <a:gd name="connsiteX145" fmla="*/ 66318 w 477088"/>
              <a:gd name="connsiteY145" fmla="*/ 514094 h 640229"/>
              <a:gd name="connsiteX146" fmla="*/ 67511 w 477088"/>
              <a:gd name="connsiteY146" fmla="*/ 509584 h 640229"/>
              <a:gd name="connsiteX147" fmla="*/ 69766 w 477088"/>
              <a:gd name="connsiteY147" fmla="*/ 505207 h 640229"/>
              <a:gd name="connsiteX148" fmla="*/ 69766 w 477088"/>
              <a:gd name="connsiteY148" fmla="*/ 504014 h 640229"/>
              <a:gd name="connsiteX149" fmla="*/ 72021 w 477088"/>
              <a:gd name="connsiteY149" fmla="*/ 489423 h 640229"/>
              <a:gd name="connsiteX150" fmla="*/ 74143 w 477088"/>
              <a:gd name="connsiteY150" fmla="*/ 471385 h 640229"/>
              <a:gd name="connsiteX151" fmla="*/ 85417 w 477088"/>
              <a:gd name="connsiteY151" fmla="*/ 452286 h 640229"/>
              <a:gd name="connsiteX152" fmla="*/ 80907 w 477088"/>
              <a:gd name="connsiteY152" fmla="*/ 434247 h 640229"/>
              <a:gd name="connsiteX153" fmla="*/ 40454 w 477088"/>
              <a:gd name="connsiteY153" fmla="*/ 465815 h 640229"/>
              <a:gd name="connsiteX154" fmla="*/ 35944 w 477088"/>
              <a:gd name="connsiteY154" fmla="*/ 456796 h 640229"/>
              <a:gd name="connsiteX155" fmla="*/ 58492 w 477088"/>
              <a:gd name="connsiteY155" fmla="*/ 403874 h 640229"/>
              <a:gd name="connsiteX156" fmla="*/ 35944 w 477088"/>
              <a:gd name="connsiteY156" fmla="*/ 406129 h 640229"/>
              <a:gd name="connsiteX157" fmla="*/ 7825 w 477088"/>
              <a:gd name="connsiteY157" fmla="*/ 365675 h 640229"/>
              <a:gd name="connsiteX158" fmla="*/ 13396 w 477088"/>
              <a:gd name="connsiteY158" fmla="*/ 358911 h 640229"/>
              <a:gd name="connsiteX159" fmla="*/ 19099 w 477088"/>
              <a:gd name="connsiteY159" fmla="*/ 368991 h 640229"/>
              <a:gd name="connsiteX160" fmla="*/ 40454 w 477088"/>
              <a:gd name="connsiteY160" fmla="*/ 311693 h 640229"/>
              <a:gd name="connsiteX161" fmla="*/ 28119 w 477088"/>
              <a:gd name="connsiteY161" fmla="*/ 311693 h 640229"/>
              <a:gd name="connsiteX162" fmla="*/ 17906 w 477088"/>
              <a:gd name="connsiteY162" fmla="*/ 318324 h 640229"/>
              <a:gd name="connsiteX163" fmla="*/ 11141 w 477088"/>
              <a:gd name="connsiteY163" fmla="*/ 317263 h 640229"/>
              <a:gd name="connsiteX164" fmla="*/ 10080 w 477088"/>
              <a:gd name="connsiteY164" fmla="*/ 290206 h 640229"/>
              <a:gd name="connsiteX165" fmla="*/ 10080 w 477088"/>
              <a:gd name="connsiteY165" fmla="*/ 271106 h 640229"/>
              <a:gd name="connsiteX166" fmla="*/ 28119 w 477088"/>
              <a:gd name="connsiteY166" fmla="*/ 280125 h 640229"/>
              <a:gd name="connsiteX167" fmla="*/ 35944 w 477088"/>
              <a:gd name="connsiteY167" fmla="*/ 292460 h 640229"/>
              <a:gd name="connsiteX168" fmla="*/ 42709 w 477088"/>
              <a:gd name="connsiteY168" fmla="*/ 304928 h 640229"/>
              <a:gd name="connsiteX169" fmla="*/ 51728 w 477088"/>
              <a:gd name="connsiteY169" fmla="*/ 291399 h 640229"/>
              <a:gd name="connsiteX170" fmla="*/ 56237 w 477088"/>
              <a:gd name="connsiteY170" fmla="*/ 303734 h 640229"/>
              <a:gd name="connsiteX171" fmla="*/ 65256 w 477088"/>
              <a:gd name="connsiteY171" fmla="*/ 292460 h 640229"/>
              <a:gd name="connsiteX172" fmla="*/ 44963 w 477088"/>
              <a:gd name="connsiteY172" fmla="*/ 267658 h 640229"/>
              <a:gd name="connsiteX173" fmla="*/ 44963 w 477088"/>
              <a:gd name="connsiteY173" fmla="*/ 249751 h 640229"/>
              <a:gd name="connsiteX174" fmla="*/ 52789 w 477088"/>
              <a:gd name="connsiteY174" fmla="*/ 252007 h 640229"/>
              <a:gd name="connsiteX175" fmla="*/ 57298 w 477088"/>
              <a:gd name="connsiteY175" fmla="*/ 236223 h 640229"/>
              <a:gd name="connsiteX176" fmla="*/ 77592 w 477088"/>
              <a:gd name="connsiteY176" fmla="*/ 223888 h 640229"/>
              <a:gd name="connsiteX177" fmla="*/ 79846 w 477088"/>
              <a:gd name="connsiteY177" fmla="*/ 218185 h 640229"/>
              <a:gd name="connsiteX178" fmla="*/ 78653 w 477088"/>
              <a:gd name="connsiteY178" fmla="*/ 213675 h 640229"/>
              <a:gd name="connsiteX179" fmla="*/ 94436 w 477088"/>
              <a:gd name="connsiteY179" fmla="*/ 209165 h 640229"/>
              <a:gd name="connsiteX180" fmla="*/ 95630 w 477088"/>
              <a:gd name="connsiteY180" fmla="*/ 203595 h 640229"/>
              <a:gd name="connsiteX181" fmla="*/ 92181 w 477088"/>
              <a:gd name="connsiteY181" fmla="*/ 200146 h 640229"/>
              <a:gd name="connsiteX182" fmla="*/ 86611 w 477088"/>
              <a:gd name="connsiteY182" fmla="*/ 203595 h 640229"/>
              <a:gd name="connsiteX183" fmla="*/ 75337 w 477088"/>
              <a:gd name="connsiteY183" fmla="*/ 193514 h 640229"/>
              <a:gd name="connsiteX184" fmla="*/ 75337 w 477088"/>
              <a:gd name="connsiteY184" fmla="*/ 184495 h 640229"/>
              <a:gd name="connsiteX185" fmla="*/ 82101 w 477088"/>
              <a:gd name="connsiteY185" fmla="*/ 185556 h 640229"/>
              <a:gd name="connsiteX186" fmla="*/ 82101 w 477088"/>
              <a:gd name="connsiteY186" fmla="*/ 181047 h 640229"/>
              <a:gd name="connsiteX187" fmla="*/ 76398 w 477088"/>
              <a:gd name="connsiteY187" fmla="*/ 176537 h 640229"/>
              <a:gd name="connsiteX188" fmla="*/ 44963 w 477088"/>
              <a:gd name="connsiteY188" fmla="*/ 186750 h 640229"/>
              <a:gd name="connsiteX189" fmla="*/ 43770 w 477088"/>
              <a:gd name="connsiteY189" fmla="*/ 178792 h 640229"/>
              <a:gd name="connsiteX190" fmla="*/ 43770 w 477088"/>
              <a:gd name="connsiteY190" fmla="*/ 163141 h 640229"/>
              <a:gd name="connsiteX191" fmla="*/ 44963 w 477088"/>
              <a:gd name="connsiteY191" fmla="*/ 150673 h 640229"/>
              <a:gd name="connsiteX192" fmla="*/ 42709 w 477088"/>
              <a:gd name="connsiteY192" fmla="*/ 147357 h 640229"/>
              <a:gd name="connsiteX193" fmla="*/ 32628 w 477088"/>
              <a:gd name="connsiteY193" fmla="*/ 154122 h 640229"/>
              <a:gd name="connsiteX194" fmla="*/ 33689 w 477088"/>
              <a:gd name="connsiteY194" fmla="*/ 160887 h 640229"/>
              <a:gd name="connsiteX195" fmla="*/ 14590 w 477088"/>
              <a:gd name="connsiteY195" fmla="*/ 197891 h 640229"/>
              <a:gd name="connsiteX196" fmla="*/ 5571 w 477088"/>
              <a:gd name="connsiteY196" fmla="*/ 192321 h 640229"/>
              <a:gd name="connsiteX197" fmla="*/ 0 w 477088"/>
              <a:gd name="connsiteY197" fmla="*/ 182241 h 640229"/>
              <a:gd name="connsiteX198" fmla="*/ 1061 w 477088"/>
              <a:gd name="connsiteY198" fmla="*/ 170966 h 640229"/>
              <a:gd name="connsiteX199" fmla="*/ 17906 w 477088"/>
              <a:gd name="connsiteY199" fmla="*/ 109026 h 640229"/>
              <a:gd name="connsiteX200" fmla="*/ 21354 w 477088"/>
              <a:gd name="connsiteY200" fmla="*/ 101201 h 640229"/>
              <a:gd name="connsiteX201" fmla="*/ 28119 w 477088"/>
              <a:gd name="connsiteY201" fmla="*/ 95629 h 640229"/>
              <a:gd name="connsiteX202" fmla="*/ 20160 w 477088"/>
              <a:gd name="connsiteY202" fmla="*/ 93375 h 640229"/>
              <a:gd name="connsiteX203" fmla="*/ 31435 w 477088"/>
              <a:gd name="connsiteY203" fmla="*/ 91120 h 640229"/>
              <a:gd name="connsiteX204" fmla="*/ 32628 w 477088"/>
              <a:gd name="connsiteY204" fmla="*/ 89926 h 640229"/>
              <a:gd name="connsiteX205" fmla="*/ 38199 w 477088"/>
              <a:gd name="connsiteY205" fmla="*/ 88866 h 640229"/>
              <a:gd name="connsiteX206" fmla="*/ 38199 w 477088"/>
              <a:gd name="connsiteY206" fmla="*/ 91120 h 640229"/>
              <a:gd name="connsiteX207" fmla="*/ 68572 w 477088"/>
              <a:gd name="connsiteY207" fmla="*/ 84356 h 640229"/>
              <a:gd name="connsiteX208" fmla="*/ 73082 w 477088"/>
              <a:gd name="connsiteY208" fmla="*/ 86610 h 640229"/>
              <a:gd name="connsiteX209" fmla="*/ 80907 w 477088"/>
              <a:gd name="connsiteY209" fmla="*/ 86610 h 640229"/>
              <a:gd name="connsiteX210" fmla="*/ 100140 w 477088"/>
              <a:gd name="connsiteY210" fmla="*/ 94436 h 640229"/>
              <a:gd name="connsiteX211" fmla="*/ 100140 w 477088"/>
              <a:gd name="connsiteY211" fmla="*/ 95629 h 640229"/>
              <a:gd name="connsiteX212" fmla="*/ 98946 w 477088"/>
              <a:gd name="connsiteY212" fmla="*/ 96691 h 640229"/>
              <a:gd name="connsiteX213" fmla="*/ 98946 w 477088"/>
              <a:gd name="connsiteY213" fmla="*/ 113536 h 640229"/>
              <a:gd name="connsiteX214" fmla="*/ 105710 w 477088"/>
              <a:gd name="connsiteY214" fmla="*/ 113536 h 640229"/>
              <a:gd name="connsiteX215" fmla="*/ 110220 w 477088"/>
              <a:gd name="connsiteY215" fmla="*/ 106771 h 640229"/>
              <a:gd name="connsiteX216" fmla="*/ 107965 w 477088"/>
              <a:gd name="connsiteY216" fmla="*/ 105710 h 640229"/>
              <a:gd name="connsiteX217" fmla="*/ 105710 w 477088"/>
              <a:gd name="connsiteY217" fmla="*/ 103455 h 640229"/>
              <a:gd name="connsiteX218" fmla="*/ 106904 w 477088"/>
              <a:gd name="connsiteY218" fmla="*/ 102261 h 640229"/>
              <a:gd name="connsiteX219" fmla="*/ 107965 w 477088"/>
              <a:gd name="connsiteY219" fmla="*/ 104517 h 640229"/>
              <a:gd name="connsiteX220" fmla="*/ 110220 w 477088"/>
              <a:gd name="connsiteY220" fmla="*/ 104517 h 640229"/>
              <a:gd name="connsiteX221" fmla="*/ 112475 w 477088"/>
              <a:gd name="connsiteY221" fmla="*/ 106771 h 640229"/>
              <a:gd name="connsiteX222" fmla="*/ 112475 w 477088"/>
              <a:gd name="connsiteY222" fmla="*/ 103455 h 640229"/>
              <a:gd name="connsiteX223" fmla="*/ 113536 w 477088"/>
              <a:gd name="connsiteY223" fmla="*/ 102261 h 640229"/>
              <a:gd name="connsiteX224" fmla="*/ 115791 w 477088"/>
              <a:gd name="connsiteY224" fmla="*/ 104517 h 640229"/>
              <a:gd name="connsiteX225" fmla="*/ 115791 w 477088"/>
              <a:gd name="connsiteY225" fmla="*/ 107964 h 640229"/>
              <a:gd name="connsiteX226" fmla="*/ 115791 w 477088"/>
              <a:gd name="connsiteY226" fmla="*/ 106771 h 640229"/>
              <a:gd name="connsiteX227" fmla="*/ 116984 w 477088"/>
              <a:gd name="connsiteY227" fmla="*/ 105710 h 640229"/>
              <a:gd name="connsiteX228" fmla="*/ 116984 w 477088"/>
              <a:gd name="connsiteY228" fmla="*/ 103455 h 640229"/>
              <a:gd name="connsiteX229" fmla="*/ 118045 w 477088"/>
              <a:gd name="connsiteY229" fmla="*/ 101201 h 640229"/>
              <a:gd name="connsiteX230" fmla="*/ 121494 w 477088"/>
              <a:gd name="connsiteY230" fmla="*/ 101201 h 640229"/>
              <a:gd name="connsiteX231" fmla="*/ 123749 w 477088"/>
              <a:gd name="connsiteY231" fmla="*/ 100007 h 640229"/>
              <a:gd name="connsiteX232" fmla="*/ 124810 w 477088"/>
              <a:gd name="connsiteY232" fmla="*/ 100007 h 640229"/>
              <a:gd name="connsiteX233" fmla="*/ 127064 w 477088"/>
              <a:gd name="connsiteY233" fmla="*/ 98945 h 640229"/>
              <a:gd name="connsiteX234" fmla="*/ 128258 w 477088"/>
              <a:gd name="connsiteY234" fmla="*/ 98945 h 640229"/>
              <a:gd name="connsiteX235" fmla="*/ 129319 w 477088"/>
              <a:gd name="connsiteY235" fmla="*/ 100007 h 640229"/>
              <a:gd name="connsiteX236" fmla="*/ 132635 w 477088"/>
              <a:gd name="connsiteY236" fmla="*/ 102261 h 640229"/>
              <a:gd name="connsiteX237" fmla="*/ 135023 w 477088"/>
              <a:gd name="connsiteY237" fmla="*/ 102261 h 640229"/>
              <a:gd name="connsiteX238" fmla="*/ 137145 w 477088"/>
              <a:gd name="connsiteY238" fmla="*/ 104517 h 640229"/>
              <a:gd name="connsiteX239" fmla="*/ 139400 w 477088"/>
              <a:gd name="connsiteY239" fmla="*/ 110220 h 640229"/>
              <a:gd name="connsiteX240" fmla="*/ 147358 w 477088"/>
              <a:gd name="connsiteY240" fmla="*/ 118045 h 640229"/>
              <a:gd name="connsiteX241" fmla="*/ 147358 w 477088"/>
              <a:gd name="connsiteY241" fmla="*/ 116984 h 640229"/>
              <a:gd name="connsiteX242" fmla="*/ 148419 w 477088"/>
              <a:gd name="connsiteY242" fmla="*/ 118045 h 640229"/>
              <a:gd name="connsiteX243" fmla="*/ 148419 w 477088"/>
              <a:gd name="connsiteY243" fmla="*/ 120300 h 640229"/>
              <a:gd name="connsiteX244" fmla="*/ 147358 w 477088"/>
              <a:gd name="connsiteY244" fmla="*/ 121493 h 640229"/>
              <a:gd name="connsiteX245" fmla="*/ 146164 w 477088"/>
              <a:gd name="connsiteY245" fmla="*/ 121493 h 640229"/>
              <a:gd name="connsiteX246" fmla="*/ 146164 w 477088"/>
              <a:gd name="connsiteY246" fmla="*/ 122555 h 640229"/>
              <a:gd name="connsiteX247" fmla="*/ 152928 w 477088"/>
              <a:gd name="connsiteY247" fmla="*/ 121493 h 640229"/>
              <a:gd name="connsiteX248" fmla="*/ 151867 w 477088"/>
              <a:gd name="connsiteY248" fmla="*/ 119239 h 640229"/>
              <a:gd name="connsiteX249" fmla="*/ 152928 w 477088"/>
              <a:gd name="connsiteY249" fmla="*/ 119239 h 640229"/>
              <a:gd name="connsiteX250" fmla="*/ 157438 w 477088"/>
              <a:gd name="connsiteY250" fmla="*/ 102261 h 640229"/>
              <a:gd name="connsiteX251" fmla="*/ 164202 w 477088"/>
              <a:gd name="connsiteY251" fmla="*/ 106771 h 640229"/>
              <a:gd name="connsiteX252" fmla="*/ 167651 w 477088"/>
              <a:gd name="connsiteY252" fmla="*/ 103455 h 640229"/>
              <a:gd name="connsiteX253" fmla="*/ 168712 w 477088"/>
              <a:gd name="connsiteY253" fmla="*/ 103455 h 640229"/>
              <a:gd name="connsiteX254" fmla="*/ 168712 w 477088"/>
              <a:gd name="connsiteY254" fmla="*/ 100007 h 640229"/>
              <a:gd name="connsiteX255" fmla="*/ 167651 w 477088"/>
              <a:gd name="connsiteY255" fmla="*/ 100007 h 640229"/>
              <a:gd name="connsiteX256" fmla="*/ 168712 w 477088"/>
              <a:gd name="connsiteY256" fmla="*/ 97885 h 640229"/>
              <a:gd name="connsiteX257" fmla="*/ 167651 w 477088"/>
              <a:gd name="connsiteY257" fmla="*/ 97885 h 640229"/>
              <a:gd name="connsiteX258" fmla="*/ 166457 w 477088"/>
              <a:gd name="connsiteY258" fmla="*/ 98945 h 640229"/>
              <a:gd name="connsiteX259" fmla="*/ 166457 w 477088"/>
              <a:gd name="connsiteY259" fmla="*/ 96691 h 640229"/>
              <a:gd name="connsiteX260" fmla="*/ 176537 w 477088"/>
              <a:gd name="connsiteY260" fmla="*/ 98945 h 640229"/>
              <a:gd name="connsiteX261" fmla="*/ 178792 w 477088"/>
              <a:gd name="connsiteY261" fmla="*/ 64062 h 640229"/>
              <a:gd name="connsiteX262" fmla="*/ 179986 w 477088"/>
              <a:gd name="connsiteY262" fmla="*/ 60746 h 640229"/>
              <a:gd name="connsiteX263" fmla="*/ 186750 w 477088"/>
              <a:gd name="connsiteY263" fmla="*/ 51727 h 640229"/>
              <a:gd name="connsiteX264" fmla="*/ 193515 w 477088"/>
              <a:gd name="connsiteY264" fmla="*/ 57298 h 640229"/>
              <a:gd name="connsiteX265" fmla="*/ 192321 w 477088"/>
              <a:gd name="connsiteY265" fmla="*/ 63002 h 640229"/>
              <a:gd name="connsiteX266" fmla="*/ 192321 w 477088"/>
              <a:gd name="connsiteY266" fmla="*/ 64062 h 640229"/>
              <a:gd name="connsiteX267" fmla="*/ 191260 w 477088"/>
              <a:gd name="connsiteY267" fmla="*/ 67511 h 640229"/>
              <a:gd name="connsiteX268" fmla="*/ 191260 w 477088"/>
              <a:gd name="connsiteY268" fmla="*/ 68572 h 640229"/>
              <a:gd name="connsiteX269" fmla="*/ 200279 w 477088"/>
              <a:gd name="connsiteY269" fmla="*/ 53983 h 640229"/>
              <a:gd name="connsiteX270" fmla="*/ 213675 w 477088"/>
              <a:gd name="connsiteY270" fmla="*/ 42708 h 640229"/>
              <a:gd name="connsiteX271" fmla="*/ 203595 w 477088"/>
              <a:gd name="connsiteY271" fmla="*/ 30373 h 640229"/>
              <a:gd name="connsiteX272" fmla="*/ 199085 w 477088"/>
              <a:gd name="connsiteY272" fmla="*/ 34750 h 640229"/>
              <a:gd name="connsiteX273" fmla="*/ 194576 w 477088"/>
              <a:gd name="connsiteY273" fmla="*/ 25864 h 640229"/>
              <a:gd name="connsiteX274" fmla="*/ 213675 w 477088"/>
              <a:gd name="connsiteY274" fmla="*/ 14590 h 640229"/>
              <a:gd name="connsiteX275" fmla="*/ 214869 w 477088"/>
              <a:gd name="connsiteY275" fmla="*/ 1060 h 64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477088" h="640229">
                <a:moveTo>
                  <a:pt x="214869" y="1060"/>
                </a:moveTo>
                <a:lnTo>
                  <a:pt x="278932" y="1060"/>
                </a:lnTo>
                <a:lnTo>
                  <a:pt x="283441" y="6632"/>
                </a:lnTo>
                <a:lnTo>
                  <a:pt x="284635" y="5570"/>
                </a:lnTo>
                <a:lnTo>
                  <a:pt x="283441" y="3316"/>
                </a:lnTo>
                <a:lnTo>
                  <a:pt x="282380" y="1060"/>
                </a:lnTo>
                <a:lnTo>
                  <a:pt x="312754" y="0"/>
                </a:lnTo>
                <a:lnTo>
                  <a:pt x="313815" y="3316"/>
                </a:lnTo>
                <a:lnTo>
                  <a:pt x="309305" y="6632"/>
                </a:lnTo>
                <a:lnTo>
                  <a:pt x="312754" y="12335"/>
                </a:lnTo>
                <a:lnTo>
                  <a:pt x="327343" y="5570"/>
                </a:lnTo>
                <a:lnTo>
                  <a:pt x="331853" y="15651"/>
                </a:lnTo>
                <a:lnTo>
                  <a:pt x="373501" y="16844"/>
                </a:lnTo>
                <a:lnTo>
                  <a:pt x="372440" y="35944"/>
                </a:lnTo>
                <a:lnTo>
                  <a:pt x="379071" y="35944"/>
                </a:lnTo>
                <a:lnTo>
                  <a:pt x="382520" y="33689"/>
                </a:lnTo>
                <a:lnTo>
                  <a:pt x="382520" y="32628"/>
                </a:lnTo>
                <a:lnTo>
                  <a:pt x="385836" y="32628"/>
                </a:lnTo>
                <a:lnTo>
                  <a:pt x="391539" y="38199"/>
                </a:lnTo>
                <a:lnTo>
                  <a:pt x="400558" y="39259"/>
                </a:lnTo>
                <a:lnTo>
                  <a:pt x="400558" y="33689"/>
                </a:lnTo>
                <a:lnTo>
                  <a:pt x="407323" y="32628"/>
                </a:lnTo>
                <a:lnTo>
                  <a:pt x="408384" y="35944"/>
                </a:lnTo>
                <a:lnTo>
                  <a:pt x="407323" y="41515"/>
                </a:lnTo>
                <a:lnTo>
                  <a:pt x="418464" y="46024"/>
                </a:lnTo>
                <a:lnTo>
                  <a:pt x="418464" y="49473"/>
                </a:lnTo>
                <a:lnTo>
                  <a:pt x="419658" y="49473"/>
                </a:lnTo>
                <a:lnTo>
                  <a:pt x="419658" y="48279"/>
                </a:lnTo>
                <a:lnTo>
                  <a:pt x="434248" y="12335"/>
                </a:lnTo>
                <a:lnTo>
                  <a:pt x="437696" y="6632"/>
                </a:lnTo>
                <a:lnTo>
                  <a:pt x="446583" y="6632"/>
                </a:lnTo>
                <a:lnTo>
                  <a:pt x="445521" y="20160"/>
                </a:lnTo>
                <a:lnTo>
                  <a:pt x="453347" y="74143"/>
                </a:lnTo>
                <a:lnTo>
                  <a:pt x="477089" y="114729"/>
                </a:lnTo>
                <a:lnTo>
                  <a:pt x="448837" y="137144"/>
                </a:lnTo>
                <a:lnTo>
                  <a:pt x="443267" y="133828"/>
                </a:lnTo>
                <a:lnTo>
                  <a:pt x="450031" y="120300"/>
                </a:lnTo>
                <a:lnTo>
                  <a:pt x="450031" y="112474"/>
                </a:lnTo>
                <a:lnTo>
                  <a:pt x="446583" y="111280"/>
                </a:lnTo>
                <a:lnTo>
                  <a:pt x="444460" y="119239"/>
                </a:lnTo>
                <a:lnTo>
                  <a:pt x="443267" y="130513"/>
                </a:lnTo>
                <a:lnTo>
                  <a:pt x="439951" y="132768"/>
                </a:lnTo>
                <a:lnTo>
                  <a:pt x="441012" y="134890"/>
                </a:lnTo>
                <a:lnTo>
                  <a:pt x="438757" y="137144"/>
                </a:lnTo>
                <a:lnTo>
                  <a:pt x="441012" y="139400"/>
                </a:lnTo>
                <a:lnTo>
                  <a:pt x="437696" y="140593"/>
                </a:lnTo>
                <a:lnTo>
                  <a:pt x="429738" y="147357"/>
                </a:lnTo>
                <a:lnTo>
                  <a:pt x="433186" y="149612"/>
                </a:lnTo>
                <a:lnTo>
                  <a:pt x="419658" y="160887"/>
                </a:lnTo>
                <a:lnTo>
                  <a:pt x="418464" y="158631"/>
                </a:lnTo>
                <a:lnTo>
                  <a:pt x="416342" y="160887"/>
                </a:lnTo>
                <a:lnTo>
                  <a:pt x="410639" y="160887"/>
                </a:lnTo>
                <a:lnTo>
                  <a:pt x="413954" y="165263"/>
                </a:lnTo>
                <a:lnTo>
                  <a:pt x="411832" y="167518"/>
                </a:lnTo>
                <a:lnTo>
                  <a:pt x="410639" y="165263"/>
                </a:lnTo>
                <a:lnTo>
                  <a:pt x="407323" y="166457"/>
                </a:lnTo>
                <a:lnTo>
                  <a:pt x="409577" y="168712"/>
                </a:lnTo>
                <a:lnTo>
                  <a:pt x="399364" y="176537"/>
                </a:lnTo>
                <a:lnTo>
                  <a:pt x="387029" y="183302"/>
                </a:lnTo>
                <a:lnTo>
                  <a:pt x="381326" y="186750"/>
                </a:lnTo>
                <a:lnTo>
                  <a:pt x="375755" y="209165"/>
                </a:lnTo>
                <a:lnTo>
                  <a:pt x="359972" y="222694"/>
                </a:lnTo>
                <a:lnTo>
                  <a:pt x="337424" y="229459"/>
                </a:lnTo>
                <a:lnTo>
                  <a:pt x="337424" y="250813"/>
                </a:lnTo>
                <a:lnTo>
                  <a:pt x="338618" y="252007"/>
                </a:lnTo>
                <a:lnTo>
                  <a:pt x="338618" y="264342"/>
                </a:lnTo>
                <a:lnTo>
                  <a:pt x="337424" y="264342"/>
                </a:lnTo>
                <a:lnTo>
                  <a:pt x="337424" y="271106"/>
                </a:lnTo>
                <a:lnTo>
                  <a:pt x="334108" y="295909"/>
                </a:lnTo>
                <a:lnTo>
                  <a:pt x="345382" y="296970"/>
                </a:lnTo>
                <a:lnTo>
                  <a:pt x="345382" y="301479"/>
                </a:lnTo>
                <a:lnTo>
                  <a:pt x="346443" y="302674"/>
                </a:lnTo>
                <a:lnTo>
                  <a:pt x="336363" y="335301"/>
                </a:lnTo>
                <a:lnTo>
                  <a:pt x="318324" y="378010"/>
                </a:lnTo>
                <a:lnTo>
                  <a:pt x="317263" y="376949"/>
                </a:lnTo>
                <a:lnTo>
                  <a:pt x="315008" y="381459"/>
                </a:lnTo>
                <a:lnTo>
                  <a:pt x="317263" y="382519"/>
                </a:lnTo>
                <a:lnTo>
                  <a:pt x="299225" y="424167"/>
                </a:lnTo>
                <a:lnTo>
                  <a:pt x="298164" y="428677"/>
                </a:lnTo>
                <a:lnTo>
                  <a:pt x="295909" y="427483"/>
                </a:lnTo>
                <a:lnTo>
                  <a:pt x="294715" y="433186"/>
                </a:lnTo>
                <a:lnTo>
                  <a:pt x="295909" y="434247"/>
                </a:lnTo>
                <a:lnTo>
                  <a:pt x="289145" y="451092"/>
                </a:lnTo>
                <a:lnTo>
                  <a:pt x="275616" y="442205"/>
                </a:lnTo>
                <a:lnTo>
                  <a:pt x="271106" y="435441"/>
                </a:lnTo>
                <a:lnTo>
                  <a:pt x="270045" y="435441"/>
                </a:lnTo>
                <a:lnTo>
                  <a:pt x="267790" y="441012"/>
                </a:lnTo>
                <a:lnTo>
                  <a:pt x="271106" y="443266"/>
                </a:lnTo>
                <a:lnTo>
                  <a:pt x="271106" y="444461"/>
                </a:lnTo>
                <a:lnTo>
                  <a:pt x="272167" y="443266"/>
                </a:lnTo>
                <a:lnTo>
                  <a:pt x="278932" y="447776"/>
                </a:lnTo>
                <a:lnTo>
                  <a:pt x="276677" y="451092"/>
                </a:lnTo>
                <a:lnTo>
                  <a:pt x="284635" y="455601"/>
                </a:lnTo>
                <a:lnTo>
                  <a:pt x="287951" y="455601"/>
                </a:lnTo>
                <a:lnTo>
                  <a:pt x="291399" y="483720"/>
                </a:lnTo>
                <a:lnTo>
                  <a:pt x="274422" y="506268"/>
                </a:lnTo>
                <a:lnTo>
                  <a:pt x="242988" y="546854"/>
                </a:lnTo>
                <a:lnTo>
                  <a:pt x="232907" y="554680"/>
                </a:lnTo>
                <a:lnTo>
                  <a:pt x="192321" y="589563"/>
                </a:lnTo>
                <a:lnTo>
                  <a:pt x="158632" y="609856"/>
                </a:lnTo>
                <a:lnTo>
                  <a:pt x="143909" y="619937"/>
                </a:lnTo>
                <a:lnTo>
                  <a:pt x="138338" y="623385"/>
                </a:lnTo>
                <a:lnTo>
                  <a:pt x="136084" y="628956"/>
                </a:lnTo>
                <a:lnTo>
                  <a:pt x="130513" y="630017"/>
                </a:lnTo>
                <a:lnTo>
                  <a:pt x="128258" y="635720"/>
                </a:lnTo>
                <a:lnTo>
                  <a:pt x="126003" y="637975"/>
                </a:lnTo>
                <a:lnTo>
                  <a:pt x="127064" y="634526"/>
                </a:lnTo>
                <a:lnTo>
                  <a:pt x="122555" y="637975"/>
                </a:lnTo>
                <a:lnTo>
                  <a:pt x="118045" y="640229"/>
                </a:lnTo>
                <a:lnTo>
                  <a:pt x="114729" y="628956"/>
                </a:lnTo>
                <a:lnTo>
                  <a:pt x="112475" y="621130"/>
                </a:lnTo>
                <a:lnTo>
                  <a:pt x="119239" y="600837"/>
                </a:lnTo>
                <a:lnTo>
                  <a:pt x="123749" y="605346"/>
                </a:lnTo>
                <a:lnTo>
                  <a:pt x="124810" y="621130"/>
                </a:lnTo>
                <a:lnTo>
                  <a:pt x="135023" y="608662"/>
                </a:lnTo>
                <a:lnTo>
                  <a:pt x="146164" y="600837"/>
                </a:lnTo>
                <a:lnTo>
                  <a:pt x="147358" y="572719"/>
                </a:lnTo>
                <a:lnTo>
                  <a:pt x="158632" y="550170"/>
                </a:lnTo>
                <a:lnTo>
                  <a:pt x="147358" y="540090"/>
                </a:lnTo>
                <a:lnTo>
                  <a:pt x="133829" y="546854"/>
                </a:lnTo>
                <a:lnTo>
                  <a:pt x="120300" y="576034"/>
                </a:lnTo>
                <a:lnTo>
                  <a:pt x="109026" y="518603"/>
                </a:lnTo>
                <a:lnTo>
                  <a:pt x="119239" y="499504"/>
                </a:lnTo>
                <a:lnTo>
                  <a:pt x="121494" y="491679"/>
                </a:lnTo>
                <a:lnTo>
                  <a:pt x="116984" y="491679"/>
                </a:lnTo>
                <a:lnTo>
                  <a:pt x="112475" y="502952"/>
                </a:lnTo>
                <a:lnTo>
                  <a:pt x="85417" y="518603"/>
                </a:lnTo>
                <a:lnTo>
                  <a:pt x="85417" y="519797"/>
                </a:lnTo>
                <a:lnTo>
                  <a:pt x="78653" y="507462"/>
                </a:lnTo>
                <a:lnTo>
                  <a:pt x="73082" y="504014"/>
                </a:lnTo>
                <a:lnTo>
                  <a:pt x="72021" y="504014"/>
                </a:lnTo>
                <a:lnTo>
                  <a:pt x="69766" y="506268"/>
                </a:lnTo>
                <a:lnTo>
                  <a:pt x="68572" y="508523"/>
                </a:lnTo>
                <a:lnTo>
                  <a:pt x="66318" y="520858"/>
                </a:lnTo>
                <a:lnTo>
                  <a:pt x="65256" y="522052"/>
                </a:lnTo>
                <a:lnTo>
                  <a:pt x="63002" y="531071"/>
                </a:lnTo>
                <a:lnTo>
                  <a:pt x="59553" y="552425"/>
                </a:lnTo>
                <a:lnTo>
                  <a:pt x="42709" y="561444"/>
                </a:lnTo>
                <a:lnTo>
                  <a:pt x="41515" y="557996"/>
                </a:lnTo>
                <a:lnTo>
                  <a:pt x="37005" y="550170"/>
                </a:lnTo>
                <a:lnTo>
                  <a:pt x="48279" y="515287"/>
                </a:lnTo>
                <a:lnTo>
                  <a:pt x="61808" y="498442"/>
                </a:lnTo>
                <a:lnTo>
                  <a:pt x="63002" y="507462"/>
                </a:lnTo>
                <a:lnTo>
                  <a:pt x="58492" y="524306"/>
                </a:lnTo>
                <a:lnTo>
                  <a:pt x="61808" y="524306"/>
                </a:lnTo>
                <a:lnTo>
                  <a:pt x="66318" y="514094"/>
                </a:lnTo>
                <a:lnTo>
                  <a:pt x="67511" y="509584"/>
                </a:lnTo>
                <a:lnTo>
                  <a:pt x="69766" y="505207"/>
                </a:lnTo>
                <a:lnTo>
                  <a:pt x="69766" y="504014"/>
                </a:lnTo>
                <a:lnTo>
                  <a:pt x="72021" y="489423"/>
                </a:lnTo>
                <a:lnTo>
                  <a:pt x="74143" y="471385"/>
                </a:lnTo>
                <a:lnTo>
                  <a:pt x="85417" y="452286"/>
                </a:lnTo>
                <a:lnTo>
                  <a:pt x="80907" y="434247"/>
                </a:lnTo>
                <a:lnTo>
                  <a:pt x="40454" y="465815"/>
                </a:lnTo>
                <a:lnTo>
                  <a:pt x="35944" y="456796"/>
                </a:lnTo>
                <a:lnTo>
                  <a:pt x="58492" y="403874"/>
                </a:lnTo>
                <a:lnTo>
                  <a:pt x="35944" y="406129"/>
                </a:lnTo>
                <a:lnTo>
                  <a:pt x="7825" y="365675"/>
                </a:lnTo>
                <a:lnTo>
                  <a:pt x="13396" y="358911"/>
                </a:lnTo>
                <a:lnTo>
                  <a:pt x="19099" y="368991"/>
                </a:lnTo>
                <a:lnTo>
                  <a:pt x="40454" y="311693"/>
                </a:lnTo>
                <a:lnTo>
                  <a:pt x="28119" y="311693"/>
                </a:lnTo>
                <a:lnTo>
                  <a:pt x="17906" y="318324"/>
                </a:lnTo>
                <a:lnTo>
                  <a:pt x="11141" y="317263"/>
                </a:lnTo>
                <a:lnTo>
                  <a:pt x="10080" y="290206"/>
                </a:lnTo>
                <a:lnTo>
                  <a:pt x="10080" y="271106"/>
                </a:lnTo>
                <a:lnTo>
                  <a:pt x="28119" y="280125"/>
                </a:lnTo>
                <a:lnTo>
                  <a:pt x="35944" y="292460"/>
                </a:lnTo>
                <a:lnTo>
                  <a:pt x="42709" y="304928"/>
                </a:lnTo>
                <a:lnTo>
                  <a:pt x="51728" y="291399"/>
                </a:lnTo>
                <a:lnTo>
                  <a:pt x="56237" y="303734"/>
                </a:lnTo>
                <a:lnTo>
                  <a:pt x="65256" y="292460"/>
                </a:lnTo>
                <a:lnTo>
                  <a:pt x="44963" y="267658"/>
                </a:lnTo>
                <a:lnTo>
                  <a:pt x="44963" y="249751"/>
                </a:lnTo>
                <a:lnTo>
                  <a:pt x="52789" y="252007"/>
                </a:lnTo>
                <a:lnTo>
                  <a:pt x="57298" y="236223"/>
                </a:lnTo>
                <a:lnTo>
                  <a:pt x="77592" y="223888"/>
                </a:lnTo>
                <a:lnTo>
                  <a:pt x="79846" y="218185"/>
                </a:lnTo>
                <a:lnTo>
                  <a:pt x="78653" y="213675"/>
                </a:lnTo>
                <a:lnTo>
                  <a:pt x="94436" y="209165"/>
                </a:lnTo>
                <a:lnTo>
                  <a:pt x="95630" y="203595"/>
                </a:lnTo>
                <a:lnTo>
                  <a:pt x="92181" y="200146"/>
                </a:lnTo>
                <a:lnTo>
                  <a:pt x="86611" y="203595"/>
                </a:lnTo>
                <a:lnTo>
                  <a:pt x="75337" y="193514"/>
                </a:lnTo>
                <a:lnTo>
                  <a:pt x="75337" y="184495"/>
                </a:lnTo>
                <a:lnTo>
                  <a:pt x="82101" y="185556"/>
                </a:lnTo>
                <a:lnTo>
                  <a:pt x="82101" y="181047"/>
                </a:lnTo>
                <a:lnTo>
                  <a:pt x="76398" y="176537"/>
                </a:lnTo>
                <a:lnTo>
                  <a:pt x="44963" y="186750"/>
                </a:lnTo>
                <a:lnTo>
                  <a:pt x="43770" y="178792"/>
                </a:lnTo>
                <a:lnTo>
                  <a:pt x="43770" y="163141"/>
                </a:lnTo>
                <a:lnTo>
                  <a:pt x="44963" y="150673"/>
                </a:lnTo>
                <a:lnTo>
                  <a:pt x="42709" y="147357"/>
                </a:lnTo>
                <a:lnTo>
                  <a:pt x="32628" y="154122"/>
                </a:lnTo>
                <a:lnTo>
                  <a:pt x="33689" y="160887"/>
                </a:lnTo>
                <a:lnTo>
                  <a:pt x="14590" y="197891"/>
                </a:lnTo>
                <a:lnTo>
                  <a:pt x="5571" y="192321"/>
                </a:lnTo>
                <a:lnTo>
                  <a:pt x="0" y="182241"/>
                </a:lnTo>
                <a:lnTo>
                  <a:pt x="1061" y="170966"/>
                </a:lnTo>
                <a:lnTo>
                  <a:pt x="17906" y="109026"/>
                </a:lnTo>
                <a:lnTo>
                  <a:pt x="21354" y="101201"/>
                </a:lnTo>
                <a:lnTo>
                  <a:pt x="28119" y="95629"/>
                </a:lnTo>
                <a:lnTo>
                  <a:pt x="20160" y="93375"/>
                </a:lnTo>
                <a:lnTo>
                  <a:pt x="31435" y="91120"/>
                </a:lnTo>
                <a:lnTo>
                  <a:pt x="32628" y="89926"/>
                </a:lnTo>
                <a:lnTo>
                  <a:pt x="38199" y="88866"/>
                </a:lnTo>
                <a:lnTo>
                  <a:pt x="38199" y="91120"/>
                </a:lnTo>
                <a:lnTo>
                  <a:pt x="68572" y="84356"/>
                </a:lnTo>
                <a:lnTo>
                  <a:pt x="73082" y="86610"/>
                </a:lnTo>
                <a:lnTo>
                  <a:pt x="80907" y="86610"/>
                </a:lnTo>
                <a:lnTo>
                  <a:pt x="100140" y="94436"/>
                </a:lnTo>
                <a:lnTo>
                  <a:pt x="100140" y="95629"/>
                </a:lnTo>
                <a:lnTo>
                  <a:pt x="98946" y="96691"/>
                </a:lnTo>
                <a:lnTo>
                  <a:pt x="98946" y="113536"/>
                </a:lnTo>
                <a:lnTo>
                  <a:pt x="105710" y="113536"/>
                </a:lnTo>
                <a:lnTo>
                  <a:pt x="110220" y="106771"/>
                </a:lnTo>
                <a:lnTo>
                  <a:pt x="107965" y="105710"/>
                </a:lnTo>
                <a:lnTo>
                  <a:pt x="105710" y="103455"/>
                </a:lnTo>
                <a:lnTo>
                  <a:pt x="106904" y="102261"/>
                </a:lnTo>
                <a:lnTo>
                  <a:pt x="107965" y="104517"/>
                </a:lnTo>
                <a:lnTo>
                  <a:pt x="110220" y="104517"/>
                </a:lnTo>
                <a:lnTo>
                  <a:pt x="112475" y="106771"/>
                </a:lnTo>
                <a:lnTo>
                  <a:pt x="112475" y="103455"/>
                </a:lnTo>
                <a:lnTo>
                  <a:pt x="113536" y="102261"/>
                </a:lnTo>
                <a:lnTo>
                  <a:pt x="115791" y="104517"/>
                </a:lnTo>
                <a:lnTo>
                  <a:pt x="115791" y="107964"/>
                </a:lnTo>
                <a:lnTo>
                  <a:pt x="115791" y="106771"/>
                </a:lnTo>
                <a:lnTo>
                  <a:pt x="116984" y="105710"/>
                </a:lnTo>
                <a:lnTo>
                  <a:pt x="116984" y="103455"/>
                </a:lnTo>
                <a:lnTo>
                  <a:pt x="118045" y="101201"/>
                </a:lnTo>
                <a:lnTo>
                  <a:pt x="121494" y="101201"/>
                </a:lnTo>
                <a:lnTo>
                  <a:pt x="123749" y="100007"/>
                </a:lnTo>
                <a:lnTo>
                  <a:pt x="124810" y="100007"/>
                </a:lnTo>
                <a:lnTo>
                  <a:pt x="127064" y="98945"/>
                </a:lnTo>
                <a:lnTo>
                  <a:pt x="128258" y="98945"/>
                </a:lnTo>
                <a:lnTo>
                  <a:pt x="129319" y="100007"/>
                </a:lnTo>
                <a:lnTo>
                  <a:pt x="132635" y="102261"/>
                </a:lnTo>
                <a:lnTo>
                  <a:pt x="135023" y="102261"/>
                </a:lnTo>
                <a:lnTo>
                  <a:pt x="137145" y="104517"/>
                </a:lnTo>
                <a:lnTo>
                  <a:pt x="139400" y="110220"/>
                </a:lnTo>
                <a:lnTo>
                  <a:pt x="147358" y="118045"/>
                </a:lnTo>
                <a:lnTo>
                  <a:pt x="147358" y="116984"/>
                </a:lnTo>
                <a:lnTo>
                  <a:pt x="148419" y="118045"/>
                </a:lnTo>
                <a:lnTo>
                  <a:pt x="148419" y="120300"/>
                </a:lnTo>
                <a:lnTo>
                  <a:pt x="147358" y="121493"/>
                </a:lnTo>
                <a:lnTo>
                  <a:pt x="146164" y="121493"/>
                </a:lnTo>
                <a:lnTo>
                  <a:pt x="146164" y="122555"/>
                </a:lnTo>
                <a:lnTo>
                  <a:pt x="152928" y="121493"/>
                </a:lnTo>
                <a:lnTo>
                  <a:pt x="151867" y="119239"/>
                </a:lnTo>
                <a:lnTo>
                  <a:pt x="152928" y="119239"/>
                </a:lnTo>
                <a:lnTo>
                  <a:pt x="157438" y="102261"/>
                </a:lnTo>
                <a:lnTo>
                  <a:pt x="164202" y="106771"/>
                </a:lnTo>
                <a:lnTo>
                  <a:pt x="167651" y="103455"/>
                </a:lnTo>
                <a:lnTo>
                  <a:pt x="168712" y="103455"/>
                </a:lnTo>
                <a:lnTo>
                  <a:pt x="168712" y="100007"/>
                </a:lnTo>
                <a:lnTo>
                  <a:pt x="167651" y="100007"/>
                </a:lnTo>
                <a:lnTo>
                  <a:pt x="168712" y="97885"/>
                </a:lnTo>
                <a:lnTo>
                  <a:pt x="167651" y="97885"/>
                </a:lnTo>
                <a:lnTo>
                  <a:pt x="166457" y="98945"/>
                </a:lnTo>
                <a:lnTo>
                  <a:pt x="166457" y="96691"/>
                </a:lnTo>
                <a:lnTo>
                  <a:pt x="176537" y="98945"/>
                </a:lnTo>
                <a:lnTo>
                  <a:pt x="178792" y="64062"/>
                </a:lnTo>
                <a:lnTo>
                  <a:pt x="179986" y="60746"/>
                </a:lnTo>
                <a:lnTo>
                  <a:pt x="186750" y="51727"/>
                </a:lnTo>
                <a:lnTo>
                  <a:pt x="193515" y="57298"/>
                </a:lnTo>
                <a:lnTo>
                  <a:pt x="192321" y="63002"/>
                </a:lnTo>
                <a:lnTo>
                  <a:pt x="192321" y="64062"/>
                </a:lnTo>
                <a:lnTo>
                  <a:pt x="191260" y="67511"/>
                </a:lnTo>
                <a:lnTo>
                  <a:pt x="191260" y="68572"/>
                </a:lnTo>
                <a:lnTo>
                  <a:pt x="200279" y="53983"/>
                </a:lnTo>
                <a:lnTo>
                  <a:pt x="213675" y="42708"/>
                </a:lnTo>
                <a:lnTo>
                  <a:pt x="203595" y="30373"/>
                </a:lnTo>
                <a:lnTo>
                  <a:pt x="199085" y="34750"/>
                </a:lnTo>
                <a:lnTo>
                  <a:pt x="194576" y="25864"/>
                </a:lnTo>
                <a:lnTo>
                  <a:pt x="213675" y="14590"/>
                </a:lnTo>
                <a:lnTo>
                  <a:pt x="214869" y="1060"/>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221" name="Group 1220">
            <a:extLst>
              <a:ext uri="{FF2B5EF4-FFF2-40B4-BE49-F238E27FC236}">
                <a16:creationId xmlns:a16="http://schemas.microsoft.com/office/drawing/2014/main" id="{003DE122-CF6F-4985-6231-A61595B94F23}"/>
              </a:ext>
            </a:extLst>
          </p:cNvPr>
          <p:cNvGrpSpPr/>
          <p:nvPr/>
        </p:nvGrpSpPr>
        <p:grpSpPr>
          <a:xfrm>
            <a:off x="2998861" y="4622693"/>
            <a:ext cx="188849" cy="192458"/>
            <a:chOff x="2773983" y="10194216"/>
            <a:chExt cx="416341" cy="424299"/>
          </a:xfrm>
          <a:solidFill>
            <a:schemeClr val="bg1">
              <a:lumMod val="85000"/>
            </a:schemeClr>
          </a:solidFill>
        </p:grpSpPr>
        <p:sp>
          <p:nvSpPr>
            <p:cNvPr id="1222" name="Freeform: Shape 1221">
              <a:extLst>
                <a:ext uri="{FF2B5EF4-FFF2-40B4-BE49-F238E27FC236}">
                  <a16:creationId xmlns:a16="http://schemas.microsoft.com/office/drawing/2014/main" id="{370B47BB-C39D-ACB1-56A0-09961DD928A3}"/>
                </a:ext>
              </a:extLst>
            </p:cNvPr>
            <p:cNvSpPr/>
            <p:nvPr/>
          </p:nvSpPr>
          <p:spPr>
            <a:xfrm>
              <a:off x="2773983" y="10194216"/>
              <a:ext cx="59553" cy="103588"/>
            </a:xfrm>
            <a:custGeom>
              <a:avLst/>
              <a:gdLst>
                <a:gd name="connsiteX0" fmla="*/ 56237 w 59553"/>
                <a:gd name="connsiteY0" fmla="*/ 60879 h 103588"/>
                <a:gd name="connsiteX1" fmla="*/ 58492 w 59553"/>
                <a:gd name="connsiteY1" fmla="*/ 39392 h 103588"/>
                <a:gd name="connsiteX2" fmla="*/ 57298 w 59553"/>
                <a:gd name="connsiteY2" fmla="*/ 36076 h 103588"/>
                <a:gd name="connsiteX3" fmla="*/ 51728 w 59553"/>
                <a:gd name="connsiteY3" fmla="*/ 34883 h 103588"/>
                <a:gd name="connsiteX4" fmla="*/ 47218 w 59553"/>
                <a:gd name="connsiteY4" fmla="*/ 29313 h 103588"/>
                <a:gd name="connsiteX5" fmla="*/ 38199 w 59553"/>
                <a:gd name="connsiteY5" fmla="*/ 22548 h 103588"/>
                <a:gd name="connsiteX6" fmla="*/ 37138 w 59553"/>
                <a:gd name="connsiteY6" fmla="*/ 15784 h 103588"/>
                <a:gd name="connsiteX7" fmla="*/ 30373 w 59553"/>
                <a:gd name="connsiteY7" fmla="*/ 13529 h 103588"/>
                <a:gd name="connsiteX8" fmla="*/ 29180 w 59553"/>
                <a:gd name="connsiteY8" fmla="*/ 10213 h 103588"/>
                <a:gd name="connsiteX9" fmla="*/ 23609 w 59553"/>
                <a:gd name="connsiteY9" fmla="*/ 7958 h 103588"/>
                <a:gd name="connsiteX10" fmla="*/ 21354 w 59553"/>
                <a:gd name="connsiteY10" fmla="*/ 1193 h 103588"/>
                <a:gd name="connsiteX11" fmla="*/ 19099 w 59553"/>
                <a:gd name="connsiteY11" fmla="*/ 0 h 103588"/>
                <a:gd name="connsiteX12" fmla="*/ 14590 w 59553"/>
                <a:gd name="connsiteY12" fmla="*/ 11274 h 103588"/>
                <a:gd name="connsiteX13" fmla="*/ 7826 w 59553"/>
                <a:gd name="connsiteY13" fmla="*/ 10213 h 103588"/>
                <a:gd name="connsiteX14" fmla="*/ 1061 w 59553"/>
                <a:gd name="connsiteY14" fmla="*/ 16977 h 103588"/>
                <a:gd name="connsiteX15" fmla="*/ 0 w 59553"/>
                <a:gd name="connsiteY15" fmla="*/ 19232 h 103588"/>
                <a:gd name="connsiteX16" fmla="*/ 7826 w 59553"/>
                <a:gd name="connsiteY16" fmla="*/ 34883 h 103588"/>
                <a:gd name="connsiteX17" fmla="*/ 10080 w 59553"/>
                <a:gd name="connsiteY17" fmla="*/ 43902 h 103588"/>
                <a:gd name="connsiteX18" fmla="*/ 11274 w 59553"/>
                <a:gd name="connsiteY18" fmla="*/ 50667 h 103588"/>
                <a:gd name="connsiteX19" fmla="*/ 15784 w 59553"/>
                <a:gd name="connsiteY19" fmla="*/ 52921 h 103588"/>
                <a:gd name="connsiteX20" fmla="*/ 22548 w 59553"/>
                <a:gd name="connsiteY20" fmla="*/ 47351 h 103588"/>
                <a:gd name="connsiteX21" fmla="*/ 25864 w 59553"/>
                <a:gd name="connsiteY21" fmla="*/ 48411 h 103588"/>
                <a:gd name="connsiteX22" fmla="*/ 28119 w 59553"/>
                <a:gd name="connsiteY22" fmla="*/ 52921 h 103588"/>
                <a:gd name="connsiteX23" fmla="*/ 25864 w 59553"/>
                <a:gd name="connsiteY23" fmla="*/ 56370 h 103588"/>
                <a:gd name="connsiteX24" fmla="*/ 20293 w 59553"/>
                <a:gd name="connsiteY24" fmla="*/ 59686 h 103588"/>
                <a:gd name="connsiteX25" fmla="*/ 19099 w 59553"/>
                <a:gd name="connsiteY25" fmla="*/ 63134 h 103588"/>
                <a:gd name="connsiteX26" fmla="*/ 20293 w 59553"/>
                <a:gd name="connsiteY26" fmla="*/ 68705 h 103588"/>
                <a:gd name="connsiteX27" fmla="*/ 14590 w 59553"/>
                <a:gd name="connsiteY27" fmla="*/ 75469 h 103588"/>
                <a:gd name="connsiteX28" fmla="*/ 11274 w 59553"/>
                <a:gd name="connsiteY28" fmla="*/ 72021 h 103588"/>
                <a:gd name="connsiteX29" fmla="*/ 12335 w 59553"/>
                <a:gd name="connsiteY29" fmla="*/ 67644 h 103588"/>
                <a:gd name="connsiteX30" fmla="*/ 14590 w 59553"/>
                <a:gd name="connsiteY30" fmla="*/ 59686 h 103588"/>
                <a:gd name="connsiteX31" fmla="*/ 7826 w 59553"/>
                <a:gd name="connsiteY31" fmla="*/ 57431 h 103588"/>
                <a:gd name="connsiteX32" fmla="*/ 3316 w 59553"/>
                <a:gd name="connsiteY32" fmla="*/ 67644 h 103588"/>
                <a:gd name="connsiteX33" fmla="*/ 4510 w 59553"/>
                <a:gd name="connsiteY33" fmla="*/ 78785 h 103588"/>
                <a:gd name="connsiteX34" fmla="*/ 6764 w 59553"/>
                <a:gd name="connsiteY34" fmla="*/ 82234 h 103588"/>
                <a:gd name="connsiteX35" fmla="*/ 10080 w 59553"/>
                <a:gd name="connsiteY35" fmla="*/ 87804 h 103588"/>
                <a:gd name="connsiteX36" fmla="*/ 18038 w 59553"/>
                <a:gd name="connsiteY36" fmla="*/ 101333 h 103588"/>
                <a:gd name="connsiteX37" fmla="*/ 22548 w 59553"/>
                <a:gd name="connsiteY37" fmla="*/ 102394 h 103588"/>
                <a:gd name="connsiteX38" fmla="*/ 24803 w 59553"/>
                <a:gd name="connsiteY38" fmla="*/ 100139 h 103588"/>
                <a:gd name="connsiteX39" fmla="*/ 28119 w 59553"/>
                <a:gd name="connsiteY39" fmla="*/ 102394 h 103588"/>
                <a:gd name="connsiteX40" fmla="*/ 33689 w 59553"/>
                <a:gd name="connsiteY40" fmla="*/ 95762 h 103588"/>
                <a:gd name="connsiteX41" fmla="*/ 31435 w 59553"/>
                <a:gd name="connsiteY41" fmla="*/ 91253 h 103588"/>
                <a:gd name="connsiteX42" fmla="*/ 37138 w 59553"/>
                <a:gd name="connsiteY42" fmla="*/ 84489 h 103588"/>
                <a:gd name="connsiteX43" fmla="*/ 46157 w 59553"/>
                <a:gd name="connsiteY43" fmla="*/ 84489 h 103588"/>
                <a:gd name="connsiteX44" fmla="*/ 46157 w 59553"/>
                <a:gd name="connsiteY44" fmla="*/ 92314 h 103588"/>
                <a:gd name="connsiteX45" fmla="*/ 48412 w 59553"/>
                <a:gd name="connsiteY45" fmla="*/ 103588 h 103588"/>
                <a:gd name="connsiteX46" fmla="*/ 50667 w 59553"/>
                <a:gd name="connsiteY46" fmla="*/ 103588 h 103588"/>
                <a:gd name="connsiteX47" fmla="*/ 50667 w 59553"/>
                <a:gd name="connsiteY47" fmla="*/ 100139 h 103588"/>
                <a:gd name="connsiteX48" fmla="*/ 53983 w 59553"/>
                <a:gd name="connsiteY48" fmla="*/ 99078 h 103588"/>
                <a:gd name="connsiteX49" fmla="*/ 57298 w 59553"/>
                <a:gd name="connsiteY49" fmla="*/ 101333 h 103588"/>
                <a:gd name="connsiteX50" fmla="*/ 58492 w 59553"/>
                <a:gd name="connsiteY50" fmla="*/ 97885 h 103588"/>
                <a:gd name="connsiteX51" fmla="*/ 59553 w 59553"/>
                <a:gd name="connsiteY51" fmla="*/ 92314 h 103588"/>
                <a:gd name="connsiteX52" fmla="*/ 57298 w 59553"/>
                <a:gd name="connsiteY52" fmla="*/ 87804 h 103588"/>
                <a:gd name="connsiteX53" fmla="*/ 59553 w 59553"/>
                <a:gd name="connsiteY53" fmla="*/ 78785 h 103588"/>
                <a:gd name="connsiteX54" fmla="*/ 56237 w 59553"/>
                <a:gd name="connsiteY54" fmla="*/ 60879 h 10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9553" h="103588">
                  <a:moveTo>
                    <a:pt x="56237" y="60879"/>
                  </a:moveTo>
                  <a:lnTo>
                    <a:pt x="58492" y="39392"/>
                  </a:lnTo>
                  <a:lnTo>
                    <a:pt x="57298" y="36076"/>
                  </a:lnTo>
                  <a:lnTo>
                    <a:pt x="51728" y="34883"/>
                  </a:lnTo>
                  <a:lnTo>
                    <a:pt x="47218" y="29313"/>
                  </a:lnTo>
                  <a:lnTo>
                    <a:pt x="38199" y="22548"/>
                  </a:lnTo>
                  <a:lnTo>
                    <a:pt x="37138" y="15784"/>
                  </a:lnTo>
                  <a:lnTo>
                    <a:pt x="30373" y="13529"/>
                  </a:lnTo>
                  <a:lnTo>
                    <a:pt x="29180" y="10213"/>
                  </a:lnTo>
                  <a:lnTo>
                    <a:pt x="23609" y="7958"/>
                  </a:lnTo>
                  <a:lnTo>
                    <a:pt x="21354" y="1193"/>
                  </a:lnTo>
                  <a:lnTo>
                    <a:pt x="19099" y="0"/>
                  </a:lnTo>
                  <a:lnTo>
                    <a:pt x="14590" y="11274"/>
                  </a:lnTo>
                  <a:lnTo>
                    <a:pt x="7826" y="10213"/>
                  </a:lnTo>
                  <a:lnTo>
                    <a:pt x="1061" y="16977"/>
                  </a:lnTo>
                  <a:lnTo>
                    <a:pt x="0" y="19232"/>
                  </a:lnTo>
                  <a:lnTo>
                    <a:pt x="7826" y="34883"/>
                  </a:lnTo>
                  <a:lnTo>
                    <a:pt x="10080" y="43902"/>
                  </a:lnTo>
                  <a:lnTo>
                    <a:pt x="11274" y="50667"/>
                  </a:lnTo>
                  <a:lnTo>
                    <a:pt x="15784" y="52921"/>
                  </a:lnTo>
                  <a:lnTo>
                    <a:pt x="22548" y="47351"/>
                  </a:lnTo>
                  <a:lnTo>
                    <a:pt x="25864" y="48411"/>
                  </a:lnTo>
                  <a:lnTo>
                    <a:pt x="28119" y="52921"/>
                  </a:lnTo>
                  <a:lnTo>
                    <a:pt x="25864" y="56370"/>
                  </a:lnTo>
                  <a:lnTo>
                    <a:pt x="20293" y="59686"/>
                  </a:lnTo>
                  <a:lnTo>
                    <a:pt x="19099" y="63134"/>
                  </a:lnTo>
                  <a:lnTo>
                    <a:pt x="20293" y="68705"/>
                  </a:lnTo>
                  <a:lnTo>
                    <a:pt x="14590" y="75469"/>
                  </a:lnTo>
                  <a:lnTo>
                    <a:pt x="11274" y="72021"/>
                  </a:lnTo>
                  <a:lnTo>
                    <a:pt x="12335" y="67644"/>
                  </a:lnTo>
                  <a:lnTo>
                    <a:pt x="14590" y="59686"/>
                  </a:lnTo>
                  <a:lnTo>
                    <a:pt x="7826" y="57431"/>
                  </a:lnTo>
                  <a:lnTo>
                    <a:pt x="3316" y="67644"/>
                  </a:lnTo>
                  <a:lnTo>
                    <a:pt x="4510" y="78785"/>
                  </a:lnTo>
                  <a:lnTo>
                    <a:pt x="6764" y="82234"/>
                  </a:lnTo>
                  <a:lnTo>
                    <a:pt x="10080" y="87804"/>
                  </a:lnTo>
                  <a:lnTo>
                    <a:pt x="18038" y="101333"/>
                  </a:lnTo>
                  <a:lnTo>
                    <a:pt x="22548" y="102394"/>
                  </a:lnTo>
                  <a:lnTo>
                    <a:pt x="24803" y="100139"/>
                  </a:lnTo>
                  <a:lnTo>
                    <a:pt x="28119" y="102394"/>
                  </a:lnTo>
                  <a:lnTo>
                    <a:pt x="33689" y="95762"/>
                  </a:lnTo>
                  <a:lnTo>
                    <a:pt x="31435" y="91253"/>
                  </a:lnTo>
                  <a:lnTo>
                    <a:pt x="37138" y="84489"/>
                  </a:lnTo>
                  <a:lnTo>
                    <a:pt x="46157" y="84489"/>
                  </a:lnTo>
                  <a:lnTo>
                    <a:pt x="46157" y="92314"/>
                  </a:lnTo>
                  <a:lnTo>
                    <a:pt x="48412" y="103588"/>
                  </a:lnTo>
                  <a:lnTo>
                    <a:pt x="50667" y="103588"/>
                  </a:lnTo>
                  <a:lnTo>
                    <a:pt x="50667" y="100139"/>
                  </a:lnTo>
                  <a:lnTo>
                    <a:pt x="53983" y="99078"/>
                  </a:lnTo>
                  <a:lnTo>
                    <a:pt x="57298" y="101333"/>
                  </a:lnTo>
                  <a:lnTo>
                    <a:pt x="58492" y="97885"/>
                  </a:lnTo>
                  <a:lnTo>
                    <a:pt x="59553" y="92314"/>
                  </a:lnTo>
                  <a:lnTo>
                    <a:pt x="57298" y="87804"/>
                  </a:lnTo>
                  <a:lnTo>
                    <a:pt x="59553" y="78785"/>
                  </a:lnTo>
                  <a:lnTo>
                    <a:pt x="56237" y="60879"/>
                  </a:lnTo>
                  <a:close/>
                </a:path>
              </a:pathLst>
            </a:custGeom>
            <a:grpFill/>
            <a:ln w="13251" cap="flat">
              <a:noFill/>
              <a:prstDash val="solid"/>
              <a:miter/>
            </a:ln>
          </p:spPr>
          <p:txBody>
            <a:bodyPr rtlCol="0" anchor="ctr"/>
            <a:lstStyle/>
            <a:p>
              <a:endParaRPr lang="en-FI" sz="816"/>
            </a:p>
          </p:txBody>
        </p:sp>
        <p:sp>
          <p:nvSpPr>
            <p:cNvPr id="1223" name="Freeform: Shape 1222">
              <a:extLst>
                <a:ext uri="{FF2B5EF4-FFF2-40B4-BE49-F238E27FC236}">
                  <a16:creationId xmlns:a16="http://schemas.microsoft.com/office/drawing/2014/main" id="{D4115DAB-816A-F263-0374-73FDC09BF156}"/>
                </a:ext>
              </a:extLst>
            </p:cNvPr>
            <p:cNvSpPr/>
            <p:nvPr/>
          </p:nvSpPr>
          <p:spPr>
            <a:xfrm>
              <a:off x="2868419" y="10214509"/>
              <a:ext cx="321905" cy="404006"/>
            </a:xfrm>
            <a:custGeom>
              <a:avLst/>
              <a:gdLst>
                <a:gd name="connsiteX0" fmla="*/ 313947 w 321905"/>
                <a:gd name="connsiteY0" fmla="*/ 174416 h 404006"/>
                <a:gd name="connsiteX1" fmla="*/ 318457 w 321905"/>
                <a:gd name="connsiteY1" fmla="*/ 172161 h 404006"/>
                <a:gd name="connsiteX2" fmla="*/ 308377 w 321905"/>
                <a:gd name="connsiteY2" fmla="*/ 163142 h 404006"/>
                <a:gd name="connsiteX3" fmla="*/ 303867 w 321905"/>
                <a:gd name="connsiteY3" fmla="*/ 164335 h 404006"/>
                <a:gd name="connsiteX4" fmla="*/ 297103 w 321905"/>
                <a:gd name="connsiteY4" fmla="*/ 167651 h 404006"/>
                <a:gd name="connsiteX5" fmla="*/ 290338 w 321905"/>
                <a:gd name="connsiteY5" fmla="*/ 165396 h 404006"/>
                <a:gd name="connsiteX6" fmla="*/ 282513 w 321905"/>
                <a:gd name="connsiteY6" fmla="*/ 157571 h 404006"/>
                <a:gd name="connsiteX7" fmla="*/ 285829 w 321905"/>
                <a:gd name="connsiteY7" fmla="*/ 154122 h 404006"/>
                <a:gd name="connsiteX8" fmla="*/ 282513 w 321905"/>
                <a:gd name="connsiteY8" fmla="*/ 153061 h 404006"/>
                <a:gd name="connsiteX9" fmla="*/ 285829 w 321905"/>
                <a:gd name="connsiteY9" fmla="*/ 145103 h 404006"/>
                <a:gd name="connsiteX10" fmla="*/ 290338 w 321905"/>
                <a:gd name="connsiteY10" fmla="*/ 149613 h 404006"/>
                <a:gd name="connsiteX11" fmla="*/ 289277 w 321905"/>
                <a:gd name="connsiteY11" fmla="*/ 154122 h 404006"/>
                <a:gd name="connsiteX12" fmla="*/ 296042 w 321905"/>
                <a:gd name="connsiteY12" fmla="*/ 156377 h 404006"/>
                <a:gd name="connsiteX13" fmla="*/ 298297 w 321905"/>
                <a:gd name="connsiteY13" fmla="*/ 157571 h 404006"/>
                <a:gd name="connsiteX14" fmla="*/ 301612 w 321905"/>
                <a:gd name="connsiteY14" fmla="*/ 156377 h 404006"/>
                <a:gd name="connsiteX15" fmla="*/ 250946 w 321905"/>
                <a:gd name="connsiteY15" fmla="*/ 106904 h 404006"/>
                <a:gd name="connsiteX16" fmla="*/ 231846 w 321905"/>
                <a:gd name="connsiteY16" fmla="*/ 85550 h 404006"/>
                <a:gd name="connsiteX17" fmla="*/ 203728 w 321905"/>
                <a:gd name="connsiteY17" fmla="*/ 46158 h 404006"/>
                <a:gd name="connsiteX18" fmla="*/ 199218 w 321905"/>
                <a:gd name="connsiteY18" fmla="*/ 47351 h 404006"/>
                <a:gd name="connsiteX19" fmla="*/ 191393 w 321905"/>
                <a:gd name="connsiteY19" fmla="*/ 47351 h 404006"/>
                <a:gd name="connsiteX20" fmla="*/ 190199 w 321905"/>
                <a:gd name="connsiteY20" fmla="*/ 43902 h 404006"/>
                <a:gd name="connsiteX21" fmla="*/ 182373 w 321905"/>
                <a:gd name="connsiteY21" fmla="*/ 47351 h 404006"/>
                <a:gd name="connsiteX22" fmla="*/ 176670 w 321905"/>
                <a:gd name="connsiteY22" fmla="*/ 41648 h 404006"/>
                <a:gd name="connsiteX23" fmla="*/ 175609 w 321905"/>
                <a:gd name="connsiteY23" fmla="*/ 41648 h 404006"/>
                <a:gd name="connsiteX24" fmla="*/ 172160 w 321905"/>
                <a:gd name="connsiteY24" fmla="*/ 37138 h 404006"/>
                <a:gd name="connsiteX25" fmla="*/ 172160 w 321905"/>
                <a:gd name="connsiteY25" fmla="*/ 36077 h 404006"/>
                <a:gd name="connsiteX26" fmla="*/ 167651 w 321905"/>
                <a:gd name="connsiteY26" fmla="*/ 31567 h 404006"/>
                <a:gd name="connsiteX27" fmla="*/ 148551 w 321905"/>
                <a:gd name="connsiteY27" fmla="*/ 11274 h 404006"/>
                <a:gd name="connsiteX28" fmla="*/ 127197 w 321905"/>
                <a:gd name="connsiteY28" fmla="*/ 0 h 404006"/>
                <a:gd name="connsiteX29" fmla="*/ 129452 w 321905"/>
                <a:gd name="connsiteY29" fmla="*/ 6765 h 404006"/>
                <a:gd name="connsiteX30" fmla="*/ 140726 w 321905"/>
                <a:gd name="connsiteY30" fmla="*/ 9020 h 404006"/>
                <a:gd name="connsiteX31" fmla="*/ 147490 w 321905"/>
                <a:gd name="connsiteY31" fmla="*/ 19099 h 404006"/>
                <a:gd name="connsiteX32" fmla="*/ 133962 w 321905"/>
                <a:gd name="connsiteY32" fmla="*/ 28119 h 404006"/>
                <a:gd name="connsiteX33" fmla="*/ 131707 w 321905"/>
                <a:gd name="connsiteY33" fmla="*/ 39393 h 404006"/>
                <a:gd name="connsiteX34" fmla="*/ 136216 w 321905"/>
                <a:gd name="connsiteY34" fmla="*/ 52922 h 404006"/>
                <a:gd name="connsiteX35" fmla="*/ 141787 w 321905"/>
                <a:gd name="connsiteY35" fmla="*/ 65257 h 404006"/>
                <a:gd name="connsiteX36" fmla="*/ 135023 w 321905"/>
                <a:gd name="connsiteY36" fmla="*/ 65257 h 404006"/>
                <a:gd name="connsiteX37" fmla="*/ 110353 w 321905"/>
                <a:gd name="connsiteY37" fmla="*/ 70960 h 404006"/>
                <a:gd name="connsiteX38" fmla="*/ 97885 w 321905"/>
                <a:gd name="connsiteY38" fmla="*/ 85550 h 404006"/>
                <a:gd name="connsiteX39" fmla="*/ 94569 w 321905"/>
                <a:gd name="connsiteY39" fmla="*/ 119240 h 404006"/>
                <a:gd name="connsiteX40" fmla="*/ 79979 w 321905"/>
                <a:gd name="connsiteY40" fmla="*/ 154122 h 404006"/>
                <a:gd name="connsiteX41" fmla="*/ 78785 w 321905"/>
                <a:gd name="connsiteY41" fmla="*/ 173354 h 404006"/>
                <a:gd name="connsiteX42" fmla="*/ 75469 w 321905"/>
                <a:gd name="connsiteY42" fmla="*/ 187945 h 404006"/>
                <a:gd name="connsiteX43" fmla="*/ 50667 w 321905"/>
                <a:gd name="connsiteY43" fmla="*/ 190199 h 404006"/>
                <a:gd name="connsiteX44" fmla="*/ 46157 w 321905"/>
                <a:gd name="connsiteY44" fmla="*/ 192454 h 404006"/>
                <a:gd name="connsiteX45" fmla="*/ 43902 w 321905"/>
                <a:gd name="connsiteY45" fmla="*/ 191260 h 404006"/>
                <a:gd name="connsiteX46" fmla="*/ 40586 w 321905"/>
                <a:gd name="connsiteY46" fmla="*/ 186751 h 404006"/>
                <a:gd name="connsiteX47" fmla="*/ 34883 w 321905"/>
                <a:gd name="connsiteY47" fmla="*/ 183435 h 404006"/>
                <a:gd name="connsiteX48" fmla="*/ 25997 w 321905"/>
                <a:gd name="connsiteY48" fmla="*/ 179986 h 404006"/>
                <a:gd name="connsiteX49" fmla="*/ 23742 w 321905"/>
                <a:gd name="connsiteY49" fmla="*/ 174416 h 404006"/>
                <a:gd name="connsiteX50" fmla="*/ 19232 w 321905"/>
                <a:gd name="connsiteY50" fmla="*/ 174416 h 404006"/>
                <a:gd name="connsiteX51" fmla="*/ 20293 w 321905"/>
                <a:gd name="connsiteY51" fmla="*/ 175610 h 404006"/>
                <a:gd name="connsiteX52" fmla="*/ 21487 w 321905"/>
                <a:gd name="connsiteY52" fmla="*/ 175610 h 404006"/>
                <a:gd name="connsiteX53" fmla="*/ 21487 w 321905"/>
                <a:gd name="connsiteY53" fmla="*/ 176670 h 404006"/>
                <a:gd name="connsiteX54" fmla="*/ 24803 w 321905"/>
                <a:gd name="connsiteY54" fmla="*/ 181180 h 404006"/>
                <a:gd name="connsiteX55" fmla="*/ 27057 w 321905"/>
                <a:gd name="connsiteY55" fmla="*/ 182241 h 404006"/>
                <a:gd name="connsiteX56" fmla="*/ 24803 w 321905"/>
                <a:gd name="connsiteY56" fmla="*/ 182241 h 404006"/>
                <a:gd name="connsiteX57" fmla="*/ 23742 w 321905"/>
                <a:gd name="connsiteY57" fmla="*/ 183435 h 404006"/>
                <a:gd name="connsiteX58" fmla="*/ 48412 w 321905"/>
                <a:gd name="connsiteY58" fmla="*/ 244182 h 404006"/>
                <a:gd name="connsiteX59" fmla="*/ 41647 w 321905"/>
                <a:gd name="connsiteY59" fmla="*/ 256517 h 404006"/>
                <a:gd name="connsiteX60" fmla="*/ 43902 w 321905"/>
                <a:gd name="connsiteY60" fmla="*/ 257711 h 404006"/>
                <a:gd name="connsiteX61" fmla="*/ 38332 w 321905"/>
                <a:gd name="connsiteY61" fmla="*/ 264475 h 404006"/>
                <a:gd name="connsiteX62" fmla="*/ 33822 w 321905"/>
                <a:gd name="connsiteY62" fmla="*/ 239672 h 404006"/>
                <a:gd name="connsiteX63" fmla="*/ 29312 w 321905"/>
                <a:gd name="connsiteY63" fmla="*/ 238611 h 404006"/>
                <a:gd name="connsiteX64" fmla="*/ 27057 w 321905"/>
                <a:gd name="connsiteY64" fmla="*/ 235163 h 404006"/>
                <a:gd name="connsiteX65" fmla="*/ 33822 w 321905"/>
                <a:gd name="connsiteY65" fmla="*/ 236356 h 404006"/>
                <a:gd name="connsiteX66" fmla="*/ 29312 w 321905"/>
                <a:gd name="connsiteY66" fmla="*/ 207044 h 404006"/>
                <a:gd name="connsiteX67" fmla="*/ 20293 w 321905"/>
                <a:gd name="connsiteY67" fmla="*/ 210360 h 404006"/>
                <a:gd name="connsiteX68" fmla="*/ 24803 w 321905"/>
                <a:gd name="connsiteY68" fmla="*/ 235163 h 404006"/>
                <a:gd name="connsiteX69" fmla="*/ 21487 w 321905"/>
                <a:gd name="connsiteY69" fmla="*/ 248691 h 404006"/>
                <a:gd name="connsiteX70" fmla="*/ 19232 w 321905"/>
                <a:gd name="connsiteY70" fmla="*/ 254262 h 404006"/>
                <a:gd name="connsiteX71" fmla="*/ 20293 w 321905"/>
                <a:gd name="connsiteY71" fmla="*/ 254262 h 404006"/>
                <a:gd name="connsiteX72" fmla="*/ 20293 w 321905"/>
                <a:gd name="connsiteY72" fmla="*/ 257711 h 404006"/>
                <a:gd name="connsiteX73" fmla="*/ 18038 w 321905"/>
                <a:gd name="connsiteY73" fmla="*/ 255455 h 404006"/>
                <a:gd name="connsiteX74" fmla="*/ 10213 w 321905"/>
                <a:gd name="connsiteY74" fmla="*/ 264475 h 404006"/>
                <a:gd name="connsiteX75" fmla="*/ 6764 w 321905"/>
                <a:gd name="connsiteY75" fmla="*/ 263281 h 404006"/>
                <a:gd name="connsiteX76" fmla="*/ 5703 w 321905"/>
                <a:gd name="connsiteY76" fmla="*/ 263281 h 404006"/>
                <a:gd name="connsiteX77" fmla="*/ 13529 w 321905"/>
                <a:gd name="connsiteY77" fmla="*/ 270046 h 404006"/>
                <a:gd name="connsiteX78" fmla="*/ 0 w 321905"/>
                <a:gd name="connsiteY78" fmla="*/ 276810 h 404006"/>
                <a:gd name="connsiteX79" fmla="*/ 14723 w 321905"/>
                <a:gd name="connsiteY79" fmla="*/ 298164 h 404006"/>
                <a:gd name="connsiteX80" fmla="*/ 24803 w 321905"/>
                <a:gd name="connsiteY80" fmla="*/ 322967 h 404006"/>
                <a:gd name="connsiteX81" fmla="*/ 40586 w 321905"/>
                <a:gd name="connsiteY81" fmla="*/ 342067 h 404006"/>
                <a:gd name="connsiteX82" fmla="*/ 40586 w 321905"/>
                <a:gd name="connsiteY82" fmla="*/ 355595 h 404006"/>
                <a:gd name="connsiteX83" fmla="*/ 104649 w 321905"/>
                <a:gd name="connsiteY83" fmla="*/ 355595 h 404006"/>
                <a:gd name="connsiteX84" fmla="*/ 109159 w 321905"/>
                <a:gd name="connsiteY84" fmla="*/ 361166 h 404006"/>
                <a:gd name="connsiteX85" fmla="*/ 110353 w 321905"/>
                <a:gd name="connsiteY85" fmla="*/ 360105 h 404006"/>
                <a:gd name="connsiteX86" fmla="*/ 109159 w 321905"/>
                <a:gd name="connsiteY86" fmla="*/ 357850 h 404006"/>
                <a:gd name="connsiteX87" fmla="*/ 108098 w 321905"/>
                <a:gd name="connsiteY87" fmla="*/ 355595 h 404006"/>
                <a:gd name="connsiteX88" fmla="*/ 138471 w 321905"/>
                <a:gd name="connsiteY88" fmla="*/ 354534 h 404006"/>
                <a:gd name="connsiteX89" fmla="*/ 139532 w 321905"/>
                <a:gd name="connsiteY89" fmla="*/ 357850 h 404006"/>
                <a:gd name="connsiteX90" fmla="*/ 135023 w 321905"/>
                <a:gd name="connsiteY90" fmla="*/ 361166 h 404006"/>
                <a:gd name="connsiteX91" fmla="*/ 138471 w 321905"/>
                <a:gd name="connsiteY91" fmla="*/ 366869 h 404006"/>
                <a:gd name="connsiteX92" fmla="*/ 153061 w 321905"/>
                <a:gd name="connsiteY92" fmla="*/ 360105 h 404006"/>
                <a:gd name="connsiteX93" fmla="*/ 157571 w 321905"/>
                <a:gd name="connsiteY93" fmla="*/ 370185 h 404006"/>
                <a:gd name="connsiteX94" fmla="*/ 199218 w 321905"/>
                <a:gd name="connsiteY94" fmla="*/ 371378 h 404006"/>
                <a:gd name="connsiteX95" fmla="*/ 198157 w 321905"/>
                <a:gd name="connsiteY95" fmla="*/ 390478 h 404006"/>
                <a:gd name="connsiteX96" fmla="*/ 204789 w 321905"/>
                <a:gd name="connsiteY96" fmla="*/ 390478 h 404006"/>
                <a:gd name="connsiteX97" fmla="*/ 208237 w 321905"/>
                <a:gd name="connsiteY97" fmla="*/ 388223 h 404006"/>
                <a:gd name="connsiteX98" fmla="*/ 208237 w 321905"/>
                <a:gd name="connsiteY98" fmla="*/ 387162 h 404006"/>
                <a:gd name="connsiteX99" fmla="*/ 211553 w 321905"/>
                <a:gd name="connsiteY99" fmla="*/ 387162 h 404006"/>
                <a:gd name="connsiteX100" fmla="*/ 217256 w 321905"/>
                <a:gd name="connsiteY100" fmla="*/ 392733 h 404006"/>
                <a:gd name="connsiteX101" fmla="*/ 226276 w 321905"/>
                <a:gd name="connsiteY101" fmla="*/ 393794 h 404006"/>
                <a:gd name="connsiteX102" fmla="*/ 226276 w 321905"/>
                <a:gd name="connsiteY102" fmla="*/ 388223 h 404006"/>
                <a:gd name="connsiteX103" fmla="*/ 233040 w 321905"/>
                <a:gd name="connsiteY103" fmla="*/ 387162 h 404006"/>
                <a:gd name="connsiteX104" fmla="*/ 234101 w 321905"/>
                <a:gd name="connsiteY104" fmla="*/ 390478 h 404006"/>
                <a:gd name="connsiteX105" fmla="*/ 233040 w 321905"/>
                <a:gd name="connsiteY105" fmla="*/ 396049 h 404006"/>
                <a:gd name="connsiteX106" fmla="*/ 244181 w 321905"/>
                <a:gd name="connsiteY106" fmla="*/ 400558 h 404006"/>
                <a:gd name="connsiteX107" fmla="*/ 244181 w 321905"/>
                <a:gd name="connsiteY107" fmla="*/ 404007 h 404006"/>
                <a:gd name="connsiteX108" fmla="*/ 245375 w 321905"/>
                <a:gd name="connsiteY108" fmla="*/ 404007 h 404006"/>
                <a:gd name="connsiteX109" fmla="*/ 245375 w 321905"/>
                <a:gd name="connsiteY109" fmla="*/ 402813 h 404006"/>
                <a:gd name="connsiteX110" fmla="*/ 259965 w 321905"/>
                <a:gd name="connsiteY110" fmla="*/ 366869 h 404006"/>
                <a:gd name="connsiteX111" fmla="*/ 263413 w 321905"/>
                <a:gd name="connsiteY111" fmla="*/ 361166 h 404006"/>
                <a:gd name="connsiteX112" fmla="*/ 272300 w 321905"/>
                <a:gd name="connsiteY112" fmla="*/ 361166 h 404006"/>
                <a:gd name="connsiteX113" fmla="*/ 278003 w 321905"/>
                <a:gd name="connsiteY113" fmla="*/ 285829 h 404006"/>
                <a:gd name="connsiteX114" fmla="*/ 305061 w 321905"/>
                <a:gd name="connsiteY114" fmla="*/ 249752 h 404006"/>
                <a:gd name="connsiteX115" fmla="*/ 310631 w 321905"/>
                <a:gd name="connsiteY115" fmla="*/ 227337 h 404006"/>
                <a:gd name="connsiteX116" fmla="*/ 320712 w 321905"/>
                <a:gd name="connsiteY116" fmla="*/ 193515 h 404006"/>
                <a:gd name="connsiteX117" fmla="*/ 321906 w 321905"/>
                <a:gd name="connsiteY117" fmla="*/ 183435 h 404006"/>
                <a:gd name="connsiteX118" fmla="*/ 313947 w 321905"/>
                <a:gd name="connsiteY118" fmla="*/ 174416 h 40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21905" h="404006">
                  <a:moveTo>
                    <a:pt x="313947" y="174416"/>
                  </a:moveTo>
                  <a:lnTo>
                    <a:pt x="318457" y="172161"/>
                  </a:lnTo>
                  <a:lnTo>
                    <a:pt x="308377" y="163142"/>
                  </a:lnTo>
                  <a:lnTo>
                    <a:pt x="303867" y="164335"/>
                  </a:lnTo>
                  <a:lnTo>
                    <a:pt x="297103" y="167651"/>
                  </a:lnTo>
                  <a:lnTo>
                    <a:pt x="290338" y="165396"/>
                  </a:lnTo>
                  <a:lnTo>
                    <a:pt x="282513" y="157571"/>
                  </a:lnTo>
                  <a:lnTo>
                    <a:pt x="285829" y="154122"/>
                  </a:lnTo>
                  <a:lnTo>
                    <a:pt x="282513" y="153061"/>
                  </a:lnTo>
                  <a:lnTo>
                    <a:pt x="285829" y="145103"/>
                  </a:lnTo>
                  <a:lnTo>
                    <a:pt x="290338" y="149613"/>
                  </a:lnTo>
                  <a:lnTo>
                    <a:pt x="289277" y="154122"/>
                  </a:lnTo>
                  <a:lnTo>
                    <a:pt x="296042" y="156377"/>
                  </a:lnTo>
                  <a:lnTo>
                    <a:pt x="298297" y="157571"/>
                  </a:lnTo>
                  <a:lnTo>
                    <a:pt x="301612" y="156377"/>
                  </a:lnTo>
                  <a:lnTo>
                    <a:pt x="250946" y="106904"/>
                  </a:lnTo>
                  <a:lnTo>
                    <a:pt x="231846" y="85550"/>
                  </a:lnTo>
                  <a:lnTo>
                    <a:pt x="203728" y="46158"/>
                  </a:lnTo>
                  <a:lnTo>
                    <a:pt x="199218" y="47351"/>
                  </a:lnTo>
                  <a:lnTo>
                    <a:pt x="191393" y="47351"/>
                  </a:lnTo>
                  <a:lnTo>
                    <a:pt x="190199" y="43902"/>
                  </a:lnTo>
                  <a:lnTo>
                    <a:pt x="182373" y="47351"/>
                  </a:lnTo>
                  <a:lnTo>
                    <a:pt x="176670" y="41648"/>
                  </a:lnTo>
                  <a:lnTo>
                    <a:pt x="175609" y="41648"/>
                  </a:lnTo>
                  <a:lnTo>
                    <a:pt x="172160" y="37138"/>
                  </a:lnTo>
                  <a:lnTo>
                    <a:pt x="172160" y="36077"/>
                  </a:lnTo>
                  <a:lnTo>
                    <a:pt x="167651" y="31567"/>
                  </a:lnTo>
                  <a:lnTo>
                    <a:pt x="148551" y="11274"/>
                  </a:lnTo>
                  <a:lnTo>
                    <a:pt x="127197" y="0"/>
                  </a:lnTo>
                  <a:lnTo>
                    <a:pt x="129452" y="6765"/>
                  </a:lnTo>
                  <a:lnTo>
                    <a:pt x="140726" y="9020"/>
                  </a:lnTo>
                  <a:lnTo>
                    <a:pt x="147490" y="19099"/>
                  </a:lnTo>
                  <a:lnTo>
                    <a:pt x="133962" y="28119"/>
                  </a:lnTo>
                  <a:lnTo>
                    <a:pt x="131707" y="39393"/>
                  </a:lnTo>
                  <a:lnTo>
                    <a:pt x="136216" y="52922"/>
                  </a:lnTo>
                  <a:lnTo>
                    <a:pt x="141787" y="65257"/>
                  </a:lnTo>
                  <a:lnTo>
                    <a:pt x="135023" y="65257"/>
                  </a:lnTo>
                  <a:lnTo>
                    <a:pt x="110353" y="70960"/>
                  </a:lnTo>
                  <a:lnTo>
                    <a:pt x="97885" y="85550"/>
                  </a:lnTo>
                  <a:lnTo>
                    <a:pt x="94569" y="119240"/>
                  </a:lnTo>
                  <a:lnTo>
                    <a:pt x="79979" y="154122"/>
                  </a:lnTo>
                  <a:lnTo>
                    <a:pt x="78785" y="173354"/>
                  </a:lnTo>
                  <a:lnTo>
                    <a:pt x="75469" y="187945"/>
                  </a:lnTo>
                  <a:lnTo>
                    <a:pt x="50667" y="190199"/>
                  </a:lnTo>
                  <a:lnTo>
                    <a:pt x="46157" y="192454"/>
                  </a:lnTo>
                  <a:lnTo>
                    <a:pt x="43902" y="191260"/>
                  </a:lnTo>
                  <a:lnTo>
                    <a:pt x="40586" y="186751"/>
                  </a:lnTo>
                  <a:lnTo>
                    <a:pt x="34883" y="183435"/>
                  </a:lnTo>
                  <a:lnTo>
                    <a:pt x="25997" y="179986"/>
                  </a:lnTo>
                  <a:lnTo>
                    <a:pt x="23742" y="174416"/>
                  </a:lnTo>
                  <a:lnTo>
                    <a:pt x="19232" y="174416"/>
                  </a:lnTo>
                  <a:lnTo>
                    <a:pt x="20293" y="175610"/>
                  </a:lnTo>
                  <a:lnTo>
                    <a:pt x="21487" y="175610"/>
                  </a:lnTo>
                  <a:lnTo>
                    <a:pt x="21487" y="176670"/>
                  </a:lnTo>
                  <a:lnTo>
                    <a:pt x="24803" y="181180"/>
                  </a:lnTo>
                  <a:lnTo>
                    <a:pt x="27057" y="182241"/>
                  </a:lnTo>
                  <a:lnTo>
                    <a:pt x="24803" y="182241"/>
                  </a:lnTo>
                  <a:lnTo>
                    <a:pt x="23742" y="183435"/>
                  </a:lnTo>
                  <a:lnTo>
                    <a:pt x="48412" y="244182"/>
                  </a:lnTo>
                  <a:lnTo>
                    <a:pt x="41647" y="256517"/>
                  </a:lnTo>
                  <a:lnTo>
                    <a:pt x="43902" y="257711"/>
                  </a:lnTo>
                  <a:lnTo>
                    <a:pt x="38332" y="264475"/>
                  </a:lnTo>
                  <a:lnTo>
                    <a:pt x="33822" y="239672"/>
                  </a:lnTo>
                  <a:lnTo>
                    <a:pt x="29312" y="238611"/>
                  </a:lnTo>
                  <a:lnTo>
                    <a:pt x="27057" y="235163"/>
                  </a:lnTo>
                  <a:lnTo>
                    <a:pt x="33822" y="236356"/>
                  </a:lnTo>
                  <a:lnTo>
                    <a:pt x="29312" y="207044"/>
                  </a:lnTo>
                  <a:lnTo>
                    <a:pt x="20293" y="210360"/>
                  </a:lnTo>
                  <a:lnTo>
                    <a:pt x="24803" y="235163"/>
                  </a:lnTo>
                  <a:lnTo>
                    <a:pt x="21487" y="248691"/>
                  </a:lnTo>
                  <a:lnTo>
                    <a:pt x="19232" y="254262"/>
                  </a:lnTo>
                  <a:lnTo>
                    <a:pt x="20293" y="254262"/>
                  </a:lnTo>
                  <a:lnTo>
                    <a:pt x="20293" y="257711"/>
                  </a:lnTo>
                  <a:lnTo>
                    <a:pt x="18038" y="255455"/>
                  </a:lnTo>
                  <a:lnTo>
                    <a:pt x="10213" y="264475"/>
                  </a:lnTo>
                  <a:lnTo>
                    <a:pt x="6764" y="263281"/>
                  </a:lnTo>
                  <a:lnTo>
                    <a:pt x="5703" y="263281"/>
                  </a:lnTo>
                  <a:lnTo>
                    <a:pt x="13529" y="270046"/>
                  </a:lnTo>
                  <a:lnTo>
                    <a:pt x="0" y="276810"/>
                  </a:lnTo>
                  <a:lnTo>
                    <a:pt x="14723" y="298164"/>
                  </a:lnTo>
                  <a:lnTo>
                    <a:pt x="24803" y="322967"/>
                  </a:lnTo>
                  <a:lnTo>
                    <a:pt x="40586" y="342067"/>
                  </a:lnTo>
                  <a:lnTo>
                    <a:pt x="40586" y="355595"/>
                  </a:lnTo>
                  <a:lnTo>
                    <a:pt x="104649" y="355595"/>
                  </a:lnTo>
                  <a:lnTo>
                    <a:pt x="109159" y="361166"/>
                  </a:lnTo>
                  <a:lnTo>
                    <a:pt x="110353" y="360105"/>
                  </a:lnTo>
                  <a:lnTo>
                    <a:pt x="109159" y="357850"/>
                  </a:lnTo>
                  <a:lnTo>
                    <a:pt x="108098" y="355595"/>
                  </a:lnTo>
                  <a:lnTo>
                    <a:pt x="138471" y="354534"/>
                  </a:lnTo>
                  <a:lnTo>
                    <a:pt x="139532" y="357850"/>
                  </a:lnTo>
                  <a:lnTo>
                    <a:pt x="135023" y="361166"/>
                  </a:lnTo>
                  <a:lnTo>
                    <a:pt x="138471" y="366869"/>
                  </a:lnTo>
                  <a:lnTo>
                    <a:pt x="153061" y="360105"/>
                  </a:lnTo>
                  <a:lnTo>
                    <a:pt x="157571" y="370185"/>
                  </a:lnTo>
                  <a:lnTo>
                    <a:pt x="199218" y="371378"/>
                  </a:lnTo>
                  <a:lnTo>
                    <a:pt x="198157" y="390478"/>
                  </a:lnTo>
                  <a:lnTo>
                    <a:pt x="204789" y="390478"/>
                  </a:lnTo>
                  <a:lnTo>
                    <a:pt x="208237" y="388223"/>
                  </a:lnTo>
                  <a:lnTo>
                    <a:pt x="208237" y="387162"/>
                  </a:lnTo>
                  <a:lnTo>
                    <a:pt x="211553" y="387162"/>
                  </a:lnTo>
                  <a:lnTo>
                    <a:pt x="217256" y="392733"/>
                  </a:lnTo>
                  <a:lnTo>
                    <a:pt x="226276" y="393794"/>
                  </a:lnTo>
                  <a:lnTo>
                    <a:pt x="226276" y="388223"/>
                  </a:lnTo>
                  <a:lnTo>
                    <a:pt x="233040" y="387162"/>
                  </a:lnTo>
                  <a:lnTo>
                    <a:pt x="234101" y="390478"/>
                  </a:lnTo>
                  <a:lnTo>
                    <a:pt x="233040" y="396049"/>
                  </a:lnTo>
                  <a:lnTo>
                    <a:pt x="244181" y="400558"/>
                  </a:lnTo>
                  <a:lnTo>
                    <a:pt x="244181" y="404007"/>
                  </a:lnTo>
                  <a:lnTo>
                    <a:pt x="245375" y="404007"/>
                  </a:lnTo>
                  <a:lnTo>
                    <a:pt x="245375" y="402813"/>
                  </a:lnTo>
                  <a:lnTo>
                    <a:pt x="259965" y="366869"/>
                  </a:lnTo>
                  <a:lnTo>
                    <a:pt x="263413" y="361166"/>
                  </a:lnTo>
                  <a:lnTo>
                    <a:pt x="272300" y="361166"/>
                  </a:lnTo>
                  <a:lnTo>
                    <a:pt x="278003" y="285829"/>
                  </a:lnTo>
                  <a:lnTo>
                    <a:pt x="305061" y="249752"/>
                  </a:lnTo>
                  <a:lnTo>
                    <a:pt x="310631" y="227337"/>
                  </a:lnTo>
                  <a:lnTo>
                    <a:pt x="320712" y="193515"/>
                  </a:lnTo>
                  <a:lnTo>
                    <a:pt x="321906" y="183435"/>
                  </a:lnTo>
                  <a:lnTo>
                    <a:pt x="313947" y="174416"/>
                  </a:lnTo>
                  <a:close/>
                </a:path>
              </a:pathLst>
            </a:custGeom>
            <a:grpFill/>
            <a:ln w="13251" cap="flat">
              <a:noFill/>
              <a:prstDash val="solid"/>
              <a:miter/>
            </a:ln>
          </p:spPr>
          <p:txBody>
            <a:bodyPr rtlCol="0" anchor="ctr"/>
            <a:lstStyle/>
            <a:p>
              <a:endParaRPr lang="en-FI" sz="816"/>
            </a:p>
          </p:txBody>
        </p:sp>
      </p:grpSp>
      <p:sp>
        <p:nvSpPr>
          <p:cNvPr id="1224" name="Freeform: Shape 1223">
            <a:extLst>
              <a:ext uri="{FF2B5EF4-FFF2-40B4-BE49-F238E27FC236}">
                <a16:creationId xmlns:a16="http://schemas.microsoft.com/office/drawing/2014/main" id="{0047C565-5785-B1E4-02B3-EFE8C0AB45DC}"/>
              </a:ext>
            </a:extLst>
          </p:cNvPr>
          <p:cNvSpPr/>
          <p:nvPr/>
        </p:nvSpPr>
        <p:spPr>
          <a:xfrm>
            <a:off x="3084111" y="4874832"/>
            <a:ext cx="185239" cy="185299"/>
          </a:xfrm>
          <a:custGeom>
            <a:avLst/>
            <a:gdLst>
              <a:gd name="connsiteX0" fmla="*/ 119239 w 408383"/>
              <a:gd name="connsiteY0" fmla="*/ 2255 h 408516"/>
              <a:gd name="connsiteX1" fmla="*/ 120300 w 408383"/>
              <a:gd name="connsiteY1" fmla="*/ 3449 h 408516"/>
              <a:gd name="connsiteX2" fmla="*/ 120300 w 408383"/>
              <a:gd name="connsiteY2" fmla="*/ 5703 h 408516"/>
              <a:gd name="connsiteX3" fmla="*/ 119239 w 408383"/>
              <a:gd name="connsiteY3" fmla="*/ 7959 h 408516"/>
              <a:gd name="connsiteX4" fmla="*/ 123749 w 408383"/>
              <a:gd name="connsiteY4" fmla="*/ 4510 h 408516"/>
              <a:gd name="connsiteX5" fmla="*/ 140593 w 408383"/>
              <a:gd name="connsiteY5" fmla="*/ 12468 h 408516"/>
              <a:gd name="connsiteX6" fmla="*/ 146164 w 408383"/>
              <a:gd name="connsiteY6" fmla="*/ 0 h 408516"/>
              <a:gd name="connsiteX7" fmla="*/ 150674 w 408383"/>
              <a:gd name="connsiteY7" fmla="*/ 1194 h 408516"/>
              <a:gd name="connsiteX8" fmla="*/ 144042 w 408383"/>
              <a:gd name="connsiteY8" fmla="*/ 11274 h 408516"/>
              <a:gd name="connsiteX9" fmla="*/ 146164 w 408383"/>
              <a:gd name="connsiteY9" fmla="*/ 16845 h 408516"/>
              <a:gd name="connsiteX10" fmla="*/ 146164 w 408383"/>
              <a:gd name="connsiteY10" fmla="*/ 27058 h 408516"/>
              <a:gd name="connsiteX11" fmla="*/ 144042 w 408383"/>
              <a:gd name="connsiteY11" fmla="*/ 25864 h 408516"/>
              <a:gd name="connsiteX12" fmla="*/ 144042 w 408383"/>
              <a:gd name="connsiteY12" fmla="*/ 24803 h 408516"/>
              <a:gd name="connsiteX13" fmla="*/ 141787 w 408383"/>
              <a:gd name="connsiteY13" fmla="*/ 23609 h 408516"/>
              <a:gd name="connsiteX14" fmla="*/ 142848 w 408383"/>
              <a:gd name="connsiteY14" fmla="*/ 27058 h 408516"/>
              <a:gd name="connsiteX15" fmla="*/ 141787 w 408383"/>
              <a:gd name="connsiteY15" fmla="*/ 28119 h 408516"/>
              <a:gd name="connsiteX16" fmla="*/ 142848 w 408383"/>
              <a:gd name="connsiteY16" fmla="*/ 33823 h 408516"/>
              <a:gd name="connsiteX17" fmla="*/ 138338 w 408383"/>
              <a:gd name="connsiteY17" fmla="*/ 39393 h 408516"/>
              <a:gd name="connsiteX18" fmla="*/ 133829 w 408383"/>
              <a:gd name="connsiteY18" fmla="*/ 38332 h 408516"/>
              <a:gd name="connsiteX19" fmla="*/ 121494 w 408383"/>
              <a:gd name="connsiteY19" fmla="*/ 29313 h 408516"/>
              <a:gd name="connsiteX20" fmla="*/ 113536 w 408383"/>
              <a:gd name="connsiteY20" fmla="*/ 40586 h 408516"/>
              <a:gd name="connsiteX21" fmla="*/ 114729 w 408383"/>
              <a:gd name="connsiteY21" fmla="*/ 41648 h 408516"/>
              <a:gd name="connsiteX22" fmla="*/ 115790 w 408383"/>
              <a:gd name="connsiteY22" fmla="*/ 43902 h 408516"/>
              <a:gd name="connsiteX23" fmla="*/ 122555 w 408383"/>
              <a:gd name="connsiteY23" fmla="*/ 47351 h 408516"/>
              <a:gd name="connsiteX24" fmla="*/ 126003 w 408383"/>
              <a:gd name="connsiteY24" fmla="*/ 38332 h 408516"/>
              <a:gd name="connsiteX25" fmla="*/ 138338 w 408383"/>
              <a:gd name="connsiteY25" fmla="*/ 45096 h 408516"/>
              <a:gd name="connsiteX26" fmla="*/ 145103 w 408383"/>
              <a:gd name="connsiteY26" fmla="*/ 46158 h 408516"/>
              <a:gd name="connsiteX27" fmla="*/ 147358 w 408383"/>
              <a:gd name="connsiteY27" fmla="*/ 43902 h 408516"/>
              <a:gd name="connsiteX28" fmla="*/ 157438 w 408383"/>
              <a:gd name="connsiteY28" fmla="*/ 37138 h 408516"/>
              <a:gd name="connsiteX29" fmla="*/ 157438 w 408383"/>
              <a:gd name="connsiteY29" fmla="*/ 32629 h 408516"/>
              <a:gd name="connsiteX30" fmla="*/ 159693 w 408383"/>
              <a:gd name="connsiteY30" fmla="*/ 30374 h 408516"/>
              <a:gd name="connsiteX31" fmla="*/ 163141 w 408383"/>
              <a:gd name="connsiteY31" fmla="*/ 30374 h 408516"/>
              <a:gd name="connsiteX32" fmla="*/ 156377 w 408383"/>
              <a:gd name="connsiteY32" fmla="*/ 27058 h 408516"/>
              <a:gd name="connsiteX33" fmla="*/ 159693 w 408383"/>
              <a:gd name="connsiteY33" fmla="*/ 20294 h 408516"/>
              <a:gd name="connsiteX34" fmla="*/ 168712 w 408383"/>
              <a:gd name="connsiteY34" fmla="*/ 24803 h 408516"/>
              <a:gd name="connsiteX35" fmla="*/ 167651 w 408383"/>
              <a:gd name="connsiteY35" fmla="*/ 27058 h 408516"/>
              <a:gd name="connsiteX36" fmla="*/ 168712 w 408383"/>
              <a:gd name="connsiteY36" fmla="*/ 27058 h 408516"/>
              <a:gd name="connsiteX37" fmla="*/ 169906 w 408383"/>
              <a:gd name="connsiteY37" fmla="*/ 25864 h 408516"/>
              <a:gd name="connsiteX38" fmla="*/ 178792 w 408383"/>
              <a:gd name="connsiteY38" fmla="*/ 30374 h 408516"/>
              <a:gd name="connsiteX39" fmla="*/ 176670 w 408383"/>
              <a:gd name="connsiteY39" fmla="*/ 33823 h 408516"/>
              <a:gd name="connsiteX40" fmla="*/ 177731 w 408383"/>
              <a:gd name="connsiteY40" fmla="*/ 34883 h 408516"/>
              <a:gd name="connsiteX41" fmla="*/ 182241 w 408383"/>
              <a:gd name="connsiteY41" fmla="*/ 36077 h 408516"/>
              <a:gd name="connsiteX42" fmla="*/ 178792 w 408383"/>
              <a:gd name="connsiteY42" fmla="*/ 43902 h 408516"/>
              <a:gd name="connsiteX43" fmla="*/ 186750 w 408383"/>
              <a:gd name="connsiteY43" fmla="*/ 48412 h 408516"/>
              <a:gd name="connsiteX44" fmla="*/ 195769 w 408383"/>
              <a:gd name="connsiteY44" fmla="*/ 43902 h 408516"/>
              <a:gd name="connsiteX45" fmla="*/ 196831 w 408383"/>
              <a:gd name="connsiteY45" fmla="*/ 43902 h 408516"/>
              <a:gd name="connsiteX46" fmla="*/ 199085 w 408383"/>
              <a:gd name="connsiteY46" fmla="*/ 45096 h 408516"/>
              <a:gd name="connsiteX47" fmla="*/ 199085 w 408383"/>
              <a:gd name="connsiteY47" fmla="*/ 42842 h 408516"/>
              <a:gd name="connsiteX48" fmla="*/ 202534 w 408383"/>
              <a:gd name="connsiteY48" fmla="*/ 39393 h 408516"/>
              <a:gd name="connsiteX49" fmla="*/ 211553 w 408383"/>
              <a:gd name="connsiteY49" fmla="*/ 41648 h 408516"/>
              <a:gd name="connsiteX50" fmla="*/ 212614 w 408383"/>
              <a:gd name="connsiteY50" fmla="*/ 41648 h 408516"/>
              <a:gd name="connsiteX51" fmla="*/ 213808 w 408383"/>
              <a:gd name="connsiteY51" fmla="*/ 38332 h 408516"/>
              <a:gd name="connsiteX52" fmla="*/ 204789 w 408383"/>
              <a:gd name="connsiteY52" fmla="*/ 37138 h 408516"/>
              <a:gd name="connsiteX53" fmla="*/ 204789 w 408383"/>
              <a:gd name="connsiteY53" fmla="*/ 36077 h 408516"/>
              <a:gd name="connsiteX54" fmla="*/ 203595 w 408383"/>
              <a:gd name="connsiteY54" fmla="*/ 34883 h 408516"/>
              <a:gd name="connsiteX55" fmla="*/ 201340 w 408383"/>
              <a:gd name="connsiteY55" fmla="*/ 34883 h 408516"/>
              <a:gd name="connsiteX56" fmla="*/ 202534 w 408383"/>
              <a:gd name="connsiteY56" fmla="*/ 33823 h 408516"/>
              <a:gd name="connsiteX57" fmla="*/ 213808 w 408383"/>
              <a:gd name="connsiteY57" fmla="*/ 34883 h 408516"/>
              <a:gd name="connsiteX58" fmla="*/ 214869 w 408383"/>
              <a:gd name="connsiteY58" fmla="*/ 24803 h 408516"/>
              <a:gd name="connsiteX59" fmla="*/ 218185 w 408383"/>
              <a:gd name="connsiteY59" fmla="*/ 27058 h 408516"/>
              <a:gd name="connsiteX60" fmla="*/ 217124 w 408383"/>
              <a:gd name="connsiteY60" fmla="*/ 32629 h 408516"/>
              <a:gd name="connsiteX61" fmla="*/ 219378 w 408383"/>
              <a:gd name="connsiteY61" fmla="*/ 31567 h 408516"/>
              <a:gd name="connsiteX62" fmla="*/ 220440 w 408383"/>
              <a:gd name="connsiteY62" fmla="*/ 33823 h 408516"/>
              <a:gd name="connsiteX63" fmla="*/ 218185 w 408383"/>
              <a:gd name="connsiteY63" fmla="*/ 34883 h 408516"/>
              <a:gd name="connsiteX64" fmla="*/ 218185 w 408383"/>
              <a:gd name="connsiteY64" fmla="*/ 38332 h 408516"/>
              <a:gd name="connsiteX65" fmla="*/ 217124 w 408383"/>
              <a:gd name="connsiteY65" fmla="*/ 41648 h 408516"/>
              <a:gd name="connsiteX66" fmla="*/ 216063 w 408383"/>
              <a:gd name="connsiteY66" fmla="*/ 43902 h 408516"/>
              <a:gd name="connsiteX67" fmla="*/ 216063 w 408383"/>
              <a:gd name="connsiteY67" fmla="*/ 46158 h 408516"/>
              <a:gd name="connsiteX68" fmla="*/ 203595 w 408383"/>
              <a:gd name="connsiteY68" fmla="*/ 58493 h 408516"/>
              <a:gd name="connsiteX69" fmla="*/ 198024 w 408383"/>
              <a:gd name="connsiteY69" fmla="*/ 66450 h 408516"/>
              <a:gd name="connsiteX70" fmla="*/ 193515 w 408383"/>
              <a:gd name="connsiteY70" fmla="*/ 69766 h 408516"/>
              <a:gd name="connsiteX71" fmla="*/ 204789 w 408383"/>
              <a:gd name="connsiteY71" fmla="*/ 74276 h 408516"/>
              <a:gd name="connsiteX72" fmla="*/ 210359 w 408383"/>
              <a:gd name="connsiteY72" fmla="*/ 65257 h 408516"/>
              <a:gd name="connsiteX73" fmla="*/ 221633 w 408383"/>
              <a:gd name="connsiteY73" fmla="*/ 67512 h 408516"/>
              <a:gd name="connsiteX74" fmla="*/ 222694 w 408383"/>
              <a:gd name="connsiteY74" fmla="*/ 63002 h 408516"/>
              <a:gd name="connsiteX75" fmla="*/ 226143 w 408383"/>
              <a:gd name="connsiteY75" fmla="*/ 60747 h 408516"/>
              <a:gd name="connsiteX76" fmla="*/ 238478 w 408383"/>
              <a:gd name="connsiteY76" fmla="*/ 63002 h 408516"/>
              <a:gd name="connsiteX77" fmla="*/ 244181 w 408383"/>
              <a:gd name="connsiteY77" fmla="*/ 68705 h 408516"/>
              <a:gd name="connsiteX78" fmla="*/ 250813 w 408383"/>
              <a:gd name="connsiteY78" fmla="*/ 70960 h 408516"/>
              <a:gd name="connsiteX79" fmla="*/ 257577 w 408383"/>
              <a:gd name="connsiteY79" fmla="*/ 60747 h 408516"/>
              <a:gd name="connsiteX80" fmla="*/ 263281 w 408383"/>
              <a:gd name="connsiteY80" fmla="*/ 59686 h 408516"/>
              <a:gd name="connsiteX81" fmla="*/ 265536 w 408383"/>
              <a:gd name="connsiteY81" fmla="*/ 64196 h 408516"/>
              <a:gd name="connsiteX82" fmla="*/ 273361 w 408383"/>
              <a:gd name="connsiteY82" fmla="*/ 66450 h 408516"/>
              <a:gd name="connsiteX83" fmla="*/ 273361 w 408383"/>
              <a:gd name="connsiteY83" fmla="*/ 74276 h 408516"/>
              <a:gd name="connsiteX84" fmla="*/ 270045 w 408383"/>
              <a:gd name="connsiteY84" fmla="*/ 75469 h 408516"/>
              <a:gd name="connsiteX85" fmla="*/ 267790 w 408383"/>
              <a:gd name="connsiteY85" fmla="*/ 76531 h 408516"/>
              <a:gd name="connsiteX86" fmla="*/ 270045 w 408383"/>
              <a:gd name="connsiteY86" fmla="*/ 81041 h 408516"/>
              <a:gd name="connsiteX87" fmla="*/ 271106 w 408383"/>
              <a:gd name="connsiteY87" fmla="*/ 81041 h 408516"/>
              <a:gd name="connsiteX88" fmla="*/ 272300 w 408383"/>
              <a:gd name="connsiteY88" fmla="*/ 83295 h 408516"/>
              <a:gd name="connsiteX89" fmla="*/ 272300 w 408383"/>
              <a:gd name="connsiteY89" fmla="*/ 87804 h 408516"/>
              <a:gd name="connsiteX90" fmla="*/ 293654 w 408383"/>
              <a:gd name="connsiteY90" fmla="*/ 92314 h 408516"/>
              <a:gd name="connsiteX91" fmla="*/ 295909 w 408383"/>
              <a:gd name="connsiteY91" fmla="*/ 72021 h 408516"/>
              <a:gd name="connsiteX92" fmla="*/ 299225 w 408383"/>
              <a:gd name="connsiteY92" fmla="*/ 72021 h 408516"/>
              <a:gd name="connsiteX93" fmla="*/ 305989 w 408383"/>
              <a:gd name="connsiteY93" fmla="*/ 66450 h 408516"/>
              <a:gd name="connsiteX94" fmla="*/ 302673 w 408383"/>
              <a:gd name="connsiteY94" fmla="*/ 59686 h 408516"/>
              <a:gd name="connsiteX95" fmla="*/ 304928 w 408383"/>
              <a:gd name="connsiteY95" fmla="*/ 58493 h 408516"/>
              <a:gd name="connsiteX96" fmla="*/ 300419 w 408383"/>
              <a:gd name="connsiteY96" fmla="*/ 52921 h 408516"/>
              <a:gd name="connsiteX97" fmla="*/ 311693 w 408383"/>
              <a:gd name="connsiteY97" fmla="*/ 50667 h 408516"/>
              <a:gd name="connsiteX98" fmla="*/ 319518 w 408383"/>
              <a:gd name="connsiteY98" fmla="*/ 42842 h 408516"/>
              <a:gd name="connsiteX99" fmla="*/ 321773 w 408383"/>
              <a:gd name="connsiteY99" fmla="*/ 46158 h 408516"/>
              <a:gd name="connsiteX100" fmla="*/ 320579 w 408383"/>
              <a:gd name="connsiteY100" fmla="*/ 47351 h 408516"/>
              <a:gd name="connsiteX101" fmla="*/ 320579 w 408383"/>
              <a:gd name="connsiteY101" fmla="*/ 55177 h 408516"/>
              <a:gd name="connsiteX102" fmla="*/ 322834 w 408383"/>
              <a:gd name="connsiteY102" fmla="*/ 58493 h 408516"/>
              <a:gd name="connsiteX103" fmla="*/ 324028 w 408383"/>
              <a:gd name="connsiteY103" fmla="*/ 57431 h 408516"/>
              <a:gd name="connsiteX104" fmla="*/ 327343 w 408383"/>
              <a:gd name="connsiteY104" fmla="*/ 66450 h 408516"/>
              <a:gd name="connsiteX105" fmla="*/ 326282 w 408383"/>
              <a:gd name="connsiteY105" fmla="*/ 67512 h 408516"/>
              <a:gd name="connsiteX106" fmla="*/ 328537 w 408383"/>
              <a:gd name="connsiteY106" fmla="*/ 69766 h 408516"/>
              <a:gd name="connsiteX107" fmla="*/ 331853 w 408383"/>
              <a:gd name="connsiteY107" fmla="*/ 72021 h 408516"/>
              <a:gd name="connsiteX108" fmla="*/ 334108 w 408383"/>
              <a:gd name="connsiteY108" fmla="*/ 68705 h 408516"/>
              <a:gd name="connsiteX109" fmla="*/ 331853 w 408383"/>
              <a:gd name="connsiteY109" fmla="*/ 54115 h 408516"/>
              <a:gd name="connsiteX110" fmla="*/ 334108 w 408383"/>
              <a:gd name="connsiteY110" fmla="*/ 52921 h 408516"/>
              <a:gd name="connsiteX111" fmla="*/ 348830 w 408383"/>
              <a:gd name="connsiteY111" fmla="*/ 66450 h 408516"/>
              <a:gd name="connsiteX112" fmla="*/ 401619 w 408383"/>
              <a:gd name="connsiteY112" fmla="*/ 74276 h 408516"/>
              <a:gd name="connsiteX113" fmla="*/ 408384 w 408383"/>
              <a:gd name="connsiteY113" fmla="*/ 85550 h 408516"/>
              <a:gd name="connsiteX114" fmla="*/ 405068 w 408383"/>
              <a:gd name="connsiteY114" fmla="*/ 133962 h 408516"/>
              <a:gd name="connsiteX115" fmla="*/ 372440 w 408383"/>
              <a:gd name="connsiteY115" fmla="*/ 158765 h 408516"/>
              <a:gd name="connsiteX116" fmla="*/ 371246 w 408383"/>
              <a:gd name="connsiteY116" fmla="*/ 158765 h 408516"/>
              <a:gd name="connsiteX117" fmla="*/ 356656 w 408383"/>
              <a:gd name="connsiteY117" fmla="*/ 162081 h 408516"/>
              <a:gd name="connsiteX118" fmla="*/ 337556 w 408383"/>
              <a:gd name="connsiteY118" fmla="*/ 167651 h 408516"/>
              <a:gd name="connsiteX119" fmla="*/ 338618 w 408383"/>
              <a:gd name="connsiteY119" fmla="*/ 155316 h 408516"/>
              <a:gd name="connsiteX120" fmla="*/ 334108 w 408383"/>
              <a:gd name="connsiteY120" fmla="*/ 153061 h 408516"/>
              <a:gd name="connsiteX121" fmla="*/ 333047 w 408383"/>
              <a:gd name="connsiteY121" fmla="*/ 148552 h 408516"/>
              <a:gd name="connsiteX122" fmla="*/ 331853 w 408383"/>
              <a:gd name="connsiteY122" fmla="*/ 148552 h 408516"/>
              <a:gd name="connsiteX123" fmla="*/ 334108 w 408383"/>
              <a:gd name="connsiteY123" fmla="*/ 156510 h 408516"/>
              <a:gd name="connsiteX124" fmla="*/ 337556 w 408383"/>
              <a:gd name="connsiteY124" fmla="*/ 161019 h 408516"/>
              <a:gd name="connsiteX125" fmla="*/ 336363 w 408383"/>
              <a:gd name="connsiteY125" fmla="*/ 166590 h 408516"/>
              <a:gd name="connsiteX126" fmla="*/ 337556 w 408383"/>
              <a:gd name="connsiteY126" fmla="*/ 173354 h 408516"/>
              <a:gd name="connsiteX127" fmla="*/ 336363 w 408383"/>
              <a:gd name="connsiteY127" fmla="*/ 174416 h 408516"/>
              <a:gd name="connsiteX128" fmla="*/ 334108 w 408383"/>
              <a:gd name="connsiteY128" fmla="*/ 184629 h 408516"/>
              <a:gd name="connsiteX129" fmla="*/ 331853 w 408383"/>
              <a:gd name="connsiteY129" fmla="*/ 186883 h 408516"/>
              <a:gd name="connsiteX130" fmla="*/ 327343 w 408383"/>
              <a:gd name="connsiteY130" fmla="*/ 189138 h 408516"/>
              <a:gd name="connsiteX131" fmla="*/ 327343 w 408383"/>
              <a:gd name="connsiteY131" fmla="*/ 194708 h 408516"/>
              <a:gd name="connsiteX132" fmla="*/ 329598 w 408383"/>
              <a:gd name="connsiteY132" fmla="*/ 201473 h 408516"/>
              <a:gd name="connsiteX133" fmla="*/ 324028 w 408383"/>
              <a:gd name="connsiteY133" fmla="*/ 228531 h 408516"/>
              <a:gd name="connsiteX134" fmla="*/ 310499 w 408383"/>
              <a:gd name="connsiteY134" fmla="*/ 270046 h 408516"/>
              <a:gd name="connsiteX135" fmla="*/ 289145 w 408383"/>
              <a:gd name="connsiteY135" fmla="*/ 308377 h 408516"/>
              <a:gd name="connsiteX136" fmla="*/ 290206 w 408383"/>
              <a:gd name="connsiteY136" fmla="*/ 308377 h 408516"/>
              <a:gd name="connsiteX137" fmla="*/ 290206 w 408383"/>
              <a:gd name="connsiteY137" fmla="*/ 309438 h 408516"/>
              <a:gd name="connsiteX138" fmla="*/ 287951 w 408383"/>
              <a:gd name="connsiteY138" fmla="*/ 309438 h 408516"/>
              <a:gd name="connsiteX139" fmla="*/ 265536 w 408383"/>
              <a:gd name="connsiteY139" fmla="*/ 347770 h 408516"/>
              <a:gd name="connsiteX140" fmla="*/ 245242 w 408383"/>
              <a:gd name="connsiteY140" fmla="*/ 380398 h 408516"/>
              <a:gd name="connsiteX141" fmla="*/ 228398 w 408383"/>
              <a:gd name="connsiteY141" fmla="*/ 408517 h 408516"/>
              <a:gd name="connsiteX142" fmla="*/ 151867 w 408383"/>
              <a:gd name="connsiteY142" fmla="*/ 372440 h 408516"/>
              <a:gd name="connsiteX143" fmla="*/ 78653 w 408383"/>
              <a:gd name="connsiteY143" fmla="*/ 338751 h 408516"/>
              <a:gd name="connsiteX144" fmla="*/ 80907 w 408383"/>
              <a:gd name="connsiteY144" fmla="*/ 336495 h 408516"/>
              <a:gd name="connsiteX145" fmla="*/ 83162 w 408383"/>
              <a:gd name="connsiteY145" fmla="*/ 337557 h 408516"/>
              <a:gd name="connsiteX146" fmla="*/ 84356 w 408383"/>
              <a:gd name="connsiteY146" fmla="*/ 335302 h 408516"/>
              <a:gd name="connsiteX147" fmla="*/ 84356 w 408383"/>
              <a:gd name="connsiteY147" fmla="*/ 331986 h 408516"/>
              <a:gd name="connsiteX148" fmla="*/ 83162 w 408383"/>
              <a:gd name="connsiteY148" fmla="*/ 330792 h 408516"/>
              <a:gd name="connsiteX149" fmla="*/ 78653 w 408383"/>
              <a:gd name="connsiteY149" fmla="*/ 334241 h 408516"/>
              <a:gd name="connsiteX150" fmla="*/ 75337 w 408383"/>
              <a:gd name="connsiteY150" fmla="*/ 337557 h 408516"/>
              <a:gd name="connsiteX151" fmla="*/ 39393 w 408383"/>
              <a:gd name="connsiteY151" fmla="*/ 319651 h 408516"/>
              <a:gd name="connsiteX152" fmla="*/ 29180 w 408383"/>
              <a:gd name="connsiteY152" fmla="*/ 316203 h 408516"/>
              <a:gd name="connsiteX153" fmla="*/ 31434 w 408383"/>
              <a:gd name="connsiteY153" fmla="*/ 309438 h 408516"/>
              <a:gd name="connsiteX154" fmla="*/ 26925 w 408383"/>
              <a:gd name="connsiteY154" fmla="*/ 308377 h 408516"/>
              <a:gd name="connsiteX155" fmla="*/ 24670 w 408383"/>
              <a:gd name="connsiteY155" fmla="*/ 312887 h 408516"/>
              <a:gd name="connsiteX156" fmla="*/ 24670 w 408383"/>
              <a:gd name="connsiteY156" fmla="*/ 318457 h 408516"/>
              <a:gd name="connsiteX157" fmla="*/ 21354 w 408383"/>
              <a:gd name="connsiteY157" fmla="*/ 317396 h 408516"/>
              <a:gd name="connsiteX158" fmla="*/ 21354 w 408383"/>
              <a:gd name="connsiteY158" fmla="*/ 308377 h 408516"/>
              <a:gd name="connsiteX159" fmla="*/ 24670 w 408383"/>
              <a:gd name="connsiteY159" fmla="*/ 306122 h 408516"/>
              <a:gd name="connsiteX160" fmla="*/ 23609 w 408383"/>
              <a:gd name="connsiteY160" fmla="*/ 302674 h 408516"/>
              <a:gd name="connsiteX161" fmla="*/ 20161 w 408383"/>
              <a:gd name="connsiteY161" fmla="*/ 274555 h 408516"/>
              <a:gd name="connsiteX162" fmla="*/ 16845 w 408383"/>
              <a:gd name="connsiteY162" fmla="*/ 274555 h 408516"/>
              <a:gd name="connsiteX163" fmla="*/ 8887 w 408383"/>
              <a:gd name="connsiteY163" fmla="*/ 270046 h 408516"/>
              <a:gd name="connsiteX164" fmla="*/ 11141 w 408383"/>
              <a:gd name="connsiteY164" fmla="*/ 266730 h 408516"/>
              <a:gd name="connsiteX165" fmla="*/ 4377 w 408383"/>
              <a:gd name="connsiteY165" fmla="*/ 262220 h 408516"/>
              <a:gd name="connsiteX166" fmla="*/ 3316 w 408383"/>
              <a:gd name="connsiteY166" fmla="*/ 263414 h 408516"/>
              <a:gd name="connsiteX167" fmla="*/ 3316 w 408383"/>
              <a:gd name="connsiteY167" fmla="*/ 262220 h 408516"/>
              <a:gd name="connsiteX168" fmla="*/ 0 w 408383"/>
              <a:gd name="connsiteY168" fmla="*/ 259965 h 408516"/>
              <a:gd name="connsiteX169" fmla="*/ 2255 w 408383"/>
              <a:gd name="connsiteY169" fmla="*/ 254394 h 408516"/>
              <a:gd name="connsiteX170" fmla="*/ 3316 w 408383"/>
              <a:gd name="connsiteY170" fmla="*/ 254394 h 408516"/>
              <a:gd name="connsiteX171" fmla="*/ 7825 w 408383"/>
              <a:gd name="connsiteY171" fmla="*/ 261159 h 408516"/>
              <a:gd name="connsiteX172" fmla="*/ 21354 w 408383"/>
              <a:gd name="connsiteY172" fmla="*/ 270046 h 408516"/>
              <a:gd name="connsiteX173" fmla="*/ 28119 w 408383"/>
              <a:gd name="connsiteY173" fmla="*/ 253201 h 408516"/>
              <a:gd name="connsiteX174" fmla="*/ 26925 w 408383"/>
              <a:gd name="connsiteY174" fmla="*/ 252140 h 408516"/>
              <a:gd name="connsiteX175" fmla="*/ 28119 w 408383"/>
              <a:gd name="connsiteY175" fmla="*/ 246436 h 408516"/>
              <a:gd name="connsiteX176" fmla="*/ 30373 w 408383"/>
              <a:gd name="connsiteY176" fmla="*/ 247630 h 408516"/>
              <a:gd name="connsiteX177" fmla="*/ 31434 w 408383"/>
              <a:gd name="connsiteY177" fmla="*/ 243120 h 408516"/>
              <a:gd name="connsiteX178" fmla="*/ 49473 w 408383"/>
              <a:gd name="connsiteY178" fmla="*/ 201473 h 408516"/>
              <a:gd name="connsiteX179" fmla="*/ 47218 w 408383"/>
              <a:gd name="connsiteY179" fmla="*/ 200412 h 408516"/>
              <a:gd name="connsiteX180" fmla="*/ 49473 w 408383"/>
              <a:gd name="connsiteY180" fmla="*/ 195902 h 408516"/>
              <a:gd name="connsiteX181" fmla="*/ 50534 w 408383"/>
              <a:gd name="connsiteY181" fmla="*/ 196964 h 408516"/>
              <a:gd name="connsiteX182" fmla="*/ 68572 w 408383"/>
              <a:gd name="connsiteY182" fmla="*/ 154255 h 408516"/>
              <a:gd name="connsiteX183" fmla="*/ 78653 w 408383"/>
              <a:gd name="connsiteY183" fmla="*/ 121627 h 408516"/>
              <a:gd name="connsiteX184" fmla="*/ 77591 w 408383"/>
              <a:gd name="connsiteY184" fmla="*/ 120433 h 408516"/>
              <a:gd name="connsiteX185" fmla="*/ 77591 w 408383"/>
              <a:gd name="connsiteY185" fmla="*/ 115923 h 408516"/>
              <a:gd name="connsiteX186" fmla="*/ 66318 w 408383"/>
              <a:gd name="connsiteY186" fmla="*/ 114862 h 408516"/>
              <a:gd name="connsiteX187" fmla="*/ 69633 w 408383"/>
              <a:gd name="connsiteY187" fmla="*/ 90060 h 408516"/>
              <a:gd name="connsiteX188" fmla="*/ 69633 w 408383"/>
              <a:gd name="connsiteY188" fmla="*/ 83295 h 408516"/>
              <a:gd name="connsiteX189" fmla="*/ 70827 w 408383"/>
              <a:gd name="connsiteY189" fmla="*/ 83295 h 408516"/>
              <a:gd name="connsiteX190" fmla="*/ 70827 w 408383"/>
              <a:gd name="connsiteY190" fmla="*/ 70960 h 408516"/>
              <a:gd name="connsiteX191" fmla="*/ 69633 w 408383"/>
              <a:gd name="connsiteY191" fmla="*/ 69766 h 408516"/>
              <a:gd name="connsiteX192" fmla="*/ 69633 w 408383"/>
              <a:gd name="connsiteY192" fmla="*/ 48412 h 408516"/>
              <a:gd name="connsiteX193" fmla="*/ 92181 w 408383"/>
              <a:gd name="connsiteY193" fmla="*/ 41648 h 408516"/>
              <a:gd name="connsiteX194" fmla="*/ 107965 w 408383"/>
              <a:gd name="connsiteY194" fmla="*/ 28119 h 408516"/>
              <a:gd name="connsiteX195" fmla="*/ 113536 w 408383"/>
              <a:gd name="connsiteY195" fmla="*/ 5703 h 408516"/>
              <a:gd name="connsiteX196" fmla="*/ 119239 w 408383"/>
              <a:gd name="connsiteY196" fmla="*/ 2255 h 40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408383" h="408516">
                <a:moveTo>
                  <a:pt x="119239" y="2255"/>
                </a:moveTo>
                <a:lnTo>
                  <a:pt x="120300" y="3449"/>
                </a:lnTo>
                <a:lnTo>
                  <a:pt x="120300" y="5703"/>
                </a:lnTo>
                <a:lnTo>
                  <a:pt x="119239" y="7959"/>
                </a:lnTo>
                <a:lnTo>
                  <a:pt x="123749" y="4510"/>
                </a:lnTo>
                <a:lnTo>
                  <a:pt x="140593" y="12468"/>
                </a:lnTo>
                <a:lnTo>
                  <a:pt x="146164" y="0"/>
                </a:lnTo>
                <a:lnTo>
                  <a:pt x="150674" y="1194"/>
                </a:lnTo>
                <a:lnTo>
                  <a:pt x="144042" y="11274"/>
                </a:lnTo>
                <a:lnTo>
                  <a:pt x="146164" y="16845"/>
                </a:lnTo>
                <a:lnTo>
                  <a:pt x="146164" y="27058"/>
                </a:lnTo>
                <a:lnTo>
                  <a:pt x="144042" y="25864"/>
                </a:lnTo>
                <a:lnTo>
                  <a:pt x="144042" y="24803"/>
                </a:lnTo>
                <a:lnTo>
                  <a:pt x="141787" y="23609"/>
                </a:lnTo>
                <a:lnTo>
                  <a:pt x="142848" y="27058"/>
                </a:lnTo>
                <a:lnTo>
                  <a:pt x="141787" y="28119"/>
                </a:lnTo>
                <a:lnTo>
                  <a:pt x="142848" y="33823"/>
                </a:lnTo>
                <a:lnTo>
                  <a:pt x="138338" y="39393"/>
                </a:lnTo>
                <a:lnTo>
                  <a:pt x="133829" y="38332"/>
                </a:lnTo>
                <a:lnTo>
                  <a:pt x="121494" y="29313"/>
                </a:lnTo>
                <a:lnTo>
                  <a:pt x="113536" y="40586"/>
                </a:lnTo>
                <a:lnTo>
                  <a:pt x="114729" y="41648"/>
                </a:lnTo>
                <a:lnTo>
                  <a:pt x="115790" y="43902"/>
                </a:lnTo>
                <a:lnTo>
                  <a:pt x="122555" y="47351"/>
                </a:lnTo>
                <a:lnTo>
                  <a:pt x="126003" y="38332"/>
                </a:lnTo>
                <a:lnTo>
                  <a:pt x="138338" y="45096"/>
                </a:lnTo>
                <a:lnTo>
                  <a:pt x="145103" y="46158"/>
                </a:lnTo>
                <a:lnTo>
                  <a:pt x="147358" y="43902"/>
                </a:lnTo>
                <a:lnTo>
                  <a:pt x="157438" y="37138"/>
                </a:lnTo>
                <a:lnTo>
                  <a:pt x="157438" y="32629"/>
                </a:lnTo>
                <a:lnTo>
                  <a:pt x="159693" y="30374"/>
                </a:lnTo>
                <a:lnTo>
                  <a:pt x="163141" y="30374"/>
                </a:lnTo>
                <a:lnTo>
                  <a:pt x="156377" y="27058"/>
                </a:lnTo>
                <a:lnTo>
                  <a:pt x="159693" y="20294"/>
                </a:lnTo>
                <a:lnTo>
                  <a:pt x="168712" y="24803"/>
                </a:lnTo>
                <a:lnTo>
                  <a:pt x="167651" y="27058"/>
                </a:lnTo>
                <a:lnTo>
                  <a:pt x="168712" y="27058"/>
                </a:lnTo>
                <a:lnTo>
                  <a:pt x="169906" y="25864"/>
                </a:lnTo>
                <a:lnTo>
                  <a:pt x="178792" y="30374"/>
                </a:lnTo>
                <a:lnTo>
                  <a:pt x="176670" y="33823"/>
                </a:lnTo>
                <a:lnTo>
                  <a:pt x="177731" y="34883"/>
                </a:lnTo>
                <a:lnTo>
                  <a:pt x="182241" y="36077"/>
                </a:lnTo>
                <a:lnTo>
                  <a:pt x="178792" y="43902"/>
                </a:lnTo>
                <a:lnTo>
                  <a:pt x="186750" y="48412"/>
                </a:lnTo>
                <a:lnTo>
                  <a:pt x="195769" y="43902"/>
                </a:lnTo>
                <a:lnTo>
                  <a:pt x="196831" y="43902"/>
                </a:lnTo>
                <a:lnTo>
                  <a:pt x="199085" y="45096"/>
                </a:lnTo>
                <a:lnTo>
                  <a:pt x="199085" y="42842"/>
                </a:lnTo>
                <a:lnTo>
                  <a:pt x="202534" y="39393"/>
                </a:lnTo>
                <a:lnTo>
                  <a:pt x="211553" y="41648"/>
                </a:lnTo>
                <a:lnTo>
                  <a:pt x="212614" y="41648"/>
                </a:lnTo>
                <a:lnTo>
                  <a:pt x="213808" y="38332"/>
                </a:lnTo>
                <a:lnTo>
                  <a:pt x="204789" y="37138"/>
                </a:lnTo>
                <a:lnTo>
                  <a:pt x="204789" y="36077"/>
                </a:lnTo>
                <a:lnTo>
                  <a:pt x="203595" y="34883"/>
                </a:lnTo>
                <a:lnTo>
                  <a:pt x="201340" y="34883"/>
                </a:lnTo>
                <a:lnTo>
                  <a:pt x="202534" y="33823"/>
                </a:lnTo>
                <a:lnTo>
                  <a:pt x="213808" y="34883"/>
                </a:lnTo>
                <a:lnTo>
                  <a:pt x="214869" y="24803"/>
                </a:lnTo>
                <a:lnTo>
                  <a:pt x="218185" y="27058"/>
                </a:lnTo>
                <a:lnTo>
                  <a:pt x="217124" y="32629"/>
                </a:lnTo>
                <a:lnTo>
                  <a:pt x="219378" y="31567"/>
                </a:lnTo>
                <a:lnTo>
                  <a:pt x="220440" y="33823"/>
                </a:lnTo>
                <a:lnTo>
                  <a:pt x="218185" y="34883"/>
                </a:lnTo>
                <a:lnTo>
                  <a:pt x="218185" y="38332"/>
                </a:lnTo>
                <a:lnTo>
                  <a:pt x="217124" y="41648"/>
                </a:lnTo>
                <a:lnTo>
                  <a:pt x="216063" y="43902"/>
                </a:lnTo>
                <a:lnTo>
                  <a:pt x="216063" y="46158"/>
                </a:lnTo>
                <a:lnTo>
                  <a:pt x="203595" y="58493"/>
                </a:lnTo>
                <a:lnTo>
                  <a:pt x="198024" y="66450"/>
                </a:lnTo>
                <a:lnTo>
                  <a:pt x="193515" y="69766"/>
                </a:lnTo>
                <a:lnTo>
                  <a:pt x="204789" y="74276"/>
                </a:lnTo>
                <a:lnTo>
                  <a:pt x="210359" y="65257"/>
                </a:lnTo>
                <a:lnTo>
                  <a:pt x="221633" y="67512"/>
                </a:lnTo>
                <a:lnTo>
                  <a:pt x="222694" y="63002"/>
                </a:lnTo>
                <a:lnTo>
                  <a:pt x="226143" y="60747"/>
                </a:lnTo>
                <a:lnTo>
                  <a:pt x="238478" y="63002"/>
                </a:lnTo>
                <a:lnTo>
                  <a:pt x="244181" y="68705"/>
                </a:lnTo>
                <a:lnTo>
                  <a:pt x="250813" y="70960"/>
                </a:lnTo>
                <a:lnTo>
                  <a:pt x="257577" y="60747"/>
                </a:lnTo>
                <a:lnTo>
                  <a:pt x="263281" y="59686"/>
                </a:lnTo>
                <a:lnTo>
                  <a:pt x="265536" y="64196"/>
                </a:lnTo>
                <a:lnTo>
                  <a:pt x="273361" y="66450"/>
                </a:lnTo>
                <a:lnTo>
                  <a:pt x="273361" y="74276"/>
                </a:lnTo>
                <a:lnTo>
                  <a:pt x="270045" y="75469"/>
                </a:lnTo>
                <a:lnTo>
                  <a:pt x="267790" y="76531"/>
                </a:lnTo>
                <a:lnTo>
                  <a:pt x="270045" y="81041"/>
                </a:lnTo>
                <a:lnTo>
                  <a:pt x="271106" y="81041"/>
                </a:lnTo>
                <a:lnTo>
                  <a:pt x="272300" y="83295"/>
                </a:lnTo>
                <a:lnTo>
                  <a:pt x="272300" y="87804"/>
                </a:lnTo>
                <a:lnTo>
                  <a:pt x="293654" y="92314"/>
                </a:lnTo>
                <a:lnTo>
                  <a:pt x="295909" y="72021"/>
                </a:lnTo>
                <a:lnTo>
                  <a:pt x="299225" y="72021"/>
                </a:lnTo>
                <a:lnTo>
                  <a:pt x="305989" y="66450"/>
                </a:lnTo>
                <a:lnTo>
                  <a:pt x="302673" y="59686"/>
                </a:lnTo>
                <a:lnTo>
                  <a:pt x="304928" y="58493"/>
                </a:lnTo>
                <a:lnTo>
                  <a:pt x="300419" y="52921"/>
                </a:lnTo>
                <a:lnTo>
                  <a:pt x="311693" y="50667"/>
                </a:lnTo>
                <a:lnTo>
                  <a:pt x="319518" y="42842"/>
                </a:lnTo>
                <a:lnTo>
                  <a:pt x="321773" y="46158"/>
                </a:lnTo>
                <a:lnTo>
                  <a:pt x="320579" y="47351"/>
                </a:lnTo>
                <a:lnTo>
                  <a:pt x="320579" y="55177"/>
                </a:lnTo>
                <a:lnTo>
                  <a:pt x="322834" y="58493"/>
                </a:lnTo>
                <a:lnTo>
                  <a:pt x="324028" y="57431"/>
                </a:lnTo>
                <a:lnTo>
                  <a:pt x="327343" y="66450"/>
                </a:lnTo>
                <a:lnTo>
                  <a:pt x="326282" y="67512"/>
                </a:lnTo>
                <a:lnTo>
                  <a:pt x="328537" y="69766"/>
                </a:lnTo>
                <a:lnTo>
                  <a:pt x="331853" y="72021"/>
                </a:lnTo>
                <a:lnTo>
                  <a:pt x="334108" y="68705"/>
                </a:lnTo>
                <a:lnTo>
                  <a:pt x="331853" y="54115"/>
                </a:lnTo>
                <a:lnTo>
                  <a:pt x="334108" y="52921"/>
                </a:lnTo>
                <a:lnTo>
                  <a:pt x="348830" y="66450"/>
                </a:lnTo>
                <a:lnTo>
                  <a:pt x="401619" y="74276"/>
                </a:lnTo>
                <a:lnTo>
                  <a:pt x="408384" y="85550"/>
                </a:lnTo>
                <a:lnTo>
                  <a:pt x="405068" y="133962"/>
                </a:lnTo>
                <a:lnTo>
                  <a:pt x="372440" y="158765"/>
                </a:lnTo>
                <a:lnTo>
                  <a:pt x="371246" y="158765"/>
                </a:lnTo>
                <a:lnTo>
                  <a:pt x="356656" y="162081"/>
                </a:lnTo>
                <a:lnTo>
                  <a:pt x="337556" y="167651"/>
                </a:lnTo>
                <a:lnTo>
                  <a:pt x="338618" y="155316"/>
                </a:lnTo>
                <a:lnTo>
                  <a:pt x="334108" y="153061"/>
                </a:lnTo>
                <a:lnTo>
                  <a:pt x="333047" y="148552"/>
                </a:lnTo>
                <a:lnTo>
                  <a:pt x="331853" y="148552"/>
                </a:lnTo>
                <a:lnTo>
                  <a:pt x="334108" y="156510"/>
                </a:lnTo>
                <a:lnTo>
                  <a:pt x="337556" y="161019"/>
                </a:lnTo>
                <a:lnTo>
                  <a:pt x="336363" y="166590"/>
                </a:lnTo>
                <a:lnTo>
                  <a:pt x="337556" y="173354"/>
                </a:lnTo>
                <a:lnTo>
                  <a:pt x="336363" y="174416"/>
                </a:lnTo>
                <a:lnTo>
                  <a:pt x="334108" y="184629"/>
                </a:lnTo>
                <a:lnTo>
                  <a:pt x="331853" y="186883"/>
                </a:lnTo>
                <a:lnTo>
                  <a:pt x="327343" y="189138"/>
                </a:lnTo>
                <a:lnTo>
                  <a:pt x="327343" y="194708"/>
                </a:lnTo>
                <a:lnTo>
                  <a:pt x="329598" y="201473"/>
                </a:lnTo>
                <a:lnTo>
                  <a:pt x="324028" y="228531"/>
                </a:lnTo>
                <a:lnTo>
                  <a:pt x="310499" y="270046"/>
                </a:lnTo>
                <a:lnTo>
                  <a:pt x="289145" y="308377"/>
                </a:lnTo>
                <a:lnTo>
                  <a:pt x="290206" y="308377"/>
                </a:lnTo>
                <a:lnTo>
                  <a:pt x="290206" y="309438"/>
                </a:lnTo>
                <a:lnTo>
                  <a:pt x="287951" y="309438"/>
                </a:lnTo>
                <a:lnTo>
                  <a:pt x="265536" y="347770"/>
                </a:lnTo>
                <a:lnTo>
                  <a:pt x="245242" y="380398"/>
                </a:lnTo>
                <a:lnTo>
                  <a:pt x="228398" y="408517"/>
                </a:lnTo>
                <a:lnTo>
                  <a:pt x="151867" y="372440"/>
                </a:lnTo>
                <a:lnTo>
                  <a:pt x="78653" y="338751"/>
                </a:lnTo>
                <a:lnTo>
                  <a:pt x="80907" y="336495"/>
                </a:lnTo>
                <a:lnTo>
                  <a:pt x="83162" y="337557"/>
                </a:lnTo>
                <a:lnTo>
                  <a:pt x="84356" y="335302"/>
                </a:lnTo>
                <a:lnTo>
                  <a:pt x="84356" y="331986"/>
                </a:lnTo>
                <a:lnTo>
                  <a:pt x="83162" y="330792"/>
                </a:lnTo>
                <a:lnTo>
                  <a:pt x="78653" y="334241"/>
                </a:lnTo>
                <a:lnTo>
                  <a:pt x="75337" y="337557"/>
                </a:lnTo>
                <a:lnTo>
                  <a:pt x="39393" y="319651"/>
                </a:lnTo>
                <a:lnTo>
                  <a:pt x="29180" y="316203"/>
                </a:lnTo>
                <a:lnTo>
                  <a:pt x="31434" y="309438"/>
                </a:lnTo>
                <a:lnTo>
                  <a:pt x="26925" y="308377"/>
                </a:lnTo>
                <a:lnTo>
                  <a:pt x="24670" y="312887"/>
                </a:lnTo>
                <a:lnTo>
                  <a:pt x="24670" y="318457"/>
                </a:lnTo>
                <a:lnTo>
                  <a:pt x="21354" y="317396"/>
                </a:lnTo>
                <a:lnTo>
                  <a:pt x="21354" y="308377"/>
                </a:lnTo>
                <a:lnTo>
                  <a:pt x="24670" y="306122"/>
                </a:lnTo>
                <a:lnTo>
                  <a:pt x="23609" y="302674"/>
                </a:lnTo>
                <a:lnTo>
                  <a:pt x="20161" y="274555"/>
                </a:lnTo>
                <a:lnTo>
                  <a:pt x="16845" y="274555"/>
                </a:lnTo>
                <a:lnTo>
                  <a:pt x="8887" y="270046"/>
                </a:lnTo>
                <a:lnTo>
                  <a:pt x="11141" y="266730"/>
                </a:lnTo>
                <a:lnTo>
                  <a:pt x="4377" y="262220"/>
                </a:lnTo>
                <a:lnTo>
                  <a:pt x="3316" y="263414"/>
                </a:lnTo>
                <a:lnTo>
                  <a:pt x="3316" y="262220"/>
                </a:lnTo>
                <a:lnTo>
                  <a:pt x="0" y="259965"/>
                </a:lnTo>
                <a:lnTo>
                  <a:pt x="2255" y="254394"/>
                </a:lnTo>
                <a:lnTo>
                  <a:pt x="3316" y="254394"/>
                </a:lnTo>
                <a:lnTo>
                  <a:pt x="7825" y="261159"/>
                </a:lnTo>
                <a:lnTo>
                  <a:pt x="21354" y="270046"/>
                </a:lnTo>
                <a:lnTo>
                  <a:pt x="28119" y="253201"/>
                </a:lnTo>
                <a:lnTo>
                  <a:pt x="26925" y="252140"/>
                </a:lnTo>
                <a:lnTo>
                  <a:pt x="28119" y="246436"/>
                </a:lnTo>
                <a:lnTo>
                  <a:pt x="30373" y="247630"/>
                </a:lnTo>
                <a:lnTo>
                  <a:pt x="31434" y="243120"/>
                </a:lnTo>
                <a:lnTo>
                  <a:pt x="49473" y="201473"/>
                </a:lnTo>
                <a:lnTo>
                  <a:pt x="47218" y="200412"/>
                </a:lnTo>
                <a:lnTo>
                  <a:pt x="49473" y="195902"/>
                </a:lnTo>
                <a:lnTo>
                  <a:pt x="50534" y="196964"/>
                </a:lnTo>
                <a:lnTo>
                  <a:pt x="68572" y="154255"/>
                </a:lnTo>
                <a:lnTo>
                  <a:pt x="78653" y="121627"/>
                </a:lnTo>
                <a:lnTo>
                  <a:pt x="77591" y="120433"/>
                </a:lnTo>
                <a:lnTo>
                  <a:pt x="77591" y="115923"/>
                </a:lnTo>
                <a:lnTo>
                  <a:pt x="66318" y="114862"/>
                </a:lnTo>
                <a:lnTo>
                  <a:pt x="69633" y="90060"/>
                </a:lnTo>
                <a:lnTo>
                  <a:pt x="69633" y="83295"/>
                </a:lnTo>
                <a:lnTo>
                  <a:pt x="70827" y="83295"/>
                </a:lnTo>
                <a:lnTo>
                  <a:pt x="70827" y="70960"/>
                </a:lnTo>
                <a:lnTo>
                  <a:pt x="69633" y="69766"/>
                </a:lnTo>
                <a:lnTo>
                  <a:pt x="69633" y="48412"/>
                </a:lnTo>
                <a:lnTo>
                  <a:pt x="92181" y="41648"/>
                </a:lnTo>
                <a:lnTo>
                  <a:pt x="107965" y="28119"/>
                </a:lnTo>
                <a:lnTo>
                  <a:pt x="113536" y="5703"/>
                </a:lnTo>
                <a:lnTo>
                  <a:pt x="119239" y="2255"/>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225" name="Group 1224">
            <a:extLst>
              <a:ext uri="{FF2B5EF4-FFF2-40B4-BE49-F238E27FC236}">
                <a16:creationId xmlns:a16="http://schemas.microsoft.com/office/drawing/2014/main" id="{A3C214B0-9733-0988-32F7-4085917D6E22}"/>
              </a:ext>
            </a:extLst>
          </p:cNvPr>
          <p:cNvGrpSpPr/>
          <p:nvPr/>
        </p:nvGrpSpPr>
        <p:grpSpPr>
          <a:xfrm>
            <a:off x="3004997" y="4397145"/>
            <a:ext cx="276084" cy="317595"/>
            <a:chOff x="2787512" y="9696967"/>
            <a:chExt cx="608662" cy="700180"/>
          </a:xfrm>
          <a:solidFill>
            <a:schemeClr val="bg1">
              <a:lumMod val="85000"/>
            </a:schemeClr>
          </a:solidFill>
        </p:grpSpPr>
        <p:sp>
          <p:nvSpPr>
            <p:cNvPr id="1226" name="Freeform: Shape 1225">
              <a:extLst>
                <a:ext uri="{FF2B5EF4-FFF2-40B4-BE49-F238E27FC236}">
                  <a16:creationId xmlns:a16="http://schemas.microsoft.com/office/drawing/2014/main" id="{8096C376-8320-C5AE-D195-532C9E4016A9}"/>
                </a:ext>
              </a:extLst>
            </p:cNvPr>
            <p:cNvSpPr/>
            <p:nvPr/>
          </p:nvSpPr>
          <p:spPr>
            <a:xfrm>
              <a:off x="2787512" y="9750949"/>
              <a:ext cx="228397" cy="245242"/>
            </a:xfrm>
            <a:custGeom>
              <a:avLst/>
              <a:gdLst>
                <a:gd name="connsiteX0" fmla="*/ 222694 w 228397"/>
                <a:gd name="connsiteY0" fmla="*/ 155315 h 245242"/>
                <a:gd name="connsiteX1" fmla="*/ 223888 w 228397"/>
                <a:gd name="connsiteY1" fmla="*/ 121493 h 245242"/>
                <a:gd name="connsiteX2" fmla="*/ 217124 w 228397"/>
                <a:gd name="connsiteY2" fmla="*/ 106904 h 245242"/>
                <a:gd name="connsiteX3" fmla="*/ 194576 w 228397"/>
                <a:gd name="connsiteY3" fmla="*/ 77591 h 245242"/>
                <a:gd name="connsiteX4" fmla="*/ 181047 w 228397"/>
                <a:gd name="connsiteY4" fmla="*/ 76530 h 245242"/>
                <a:gd name="connsiteX5" fmla="*/ 179986 w 228397"/>
                <a:gd name="connsiteY5" fmla="*/ 89926 h 245242"/>
                <a:gd name="connsiteX6" fmla="*/ 163141 w 228397"/>
                <a:gd name="connsiteY6" fmla="*/ 93375 h 245242"/>
                <a:gd name="connsiteX7" fmla="*/ 152928 w 228397"/>
                <a:gd name="connsiteY7" fmla="*/ 105710 h 245242"/>
                <a:gd name="connsiteX8" fmla="*/ 121494 w 228397"/>
                <a:gd name="connsiteY8" fmla="*/ 100139 h 245242"/>
                <a:gd name="connsiteX9" fmla="*/ 110220 w 228397"/>
                <a:gd name="connsiteY9" fmla="*/ 112474 h 245242"/>
                <a:gd name="connsiteX10" fmla="*/ 113668 w 228397"/>
                <a:gd name="connsiteY10" fmla="*/ 124942 h 245242"/>
                <a:gd name="connsiteX11" fmla="*/ 95630 w 228397"/>
                <a:gd name="connsiteY11" fmla="*/ 128258 h 245242"/>
                <a:gd name="connsiteX12" fmla="*/ 89927 w 228397"/>
                <a:gd name="connsiteY12" fmla="*/ 138338 h 245242"/>
                <a:gd name="connsiteX13" fmla="*/ 87672 w 228397"/>
                <a:gd name="connsiteY13" fmla="*/ 128258 h 245242"/>
                <a:gd name="connsiteX14" fmla="*/ 77592 w 228397"/>
                <a:gd name="connsiteY14" fmla="*/ 107964 h 245242"/>
                <a:gd name="connsiteX15" fmla="*/ 80907 w 228397"/>
                <a:gd name="connsiteY15" fmla="*/ 103455 h 245242"/>
                <a:gd name="connsiteX16" fmla="*/ 85417 w 228397"/>
                <a:gd name="connsiteY16" fmla="*/ 91120 h 245242"/>
                <a:gd name="connsiteX17" fmla="*/ 88866 w 228397"/>
                <a:gd name="connsiteY17" fmla="*/ 79846 h 245242"/>
                <a:gd name="connsiteX18" fmla="*/ 95630 w 228397"/>
                <a:gd name="connsiteY18" fmla="*/ 77591 h 245242"/>
                <a:gd name="connsiteX19" fmla="*/ 102394 w 228397"/>
                <a:gd name="connsiteY19" fmla="*/ 63002 h 245242"/>
                <a:gd name="connsiteX20" fmla="*/ 114729 w 228397"/>
                <a:gd name="connsiteY20" fmla="*/ 61808 h 245242"/>
                <a:gd name="connsiteX21" fmla="*/ 121494 w 228397"/>
                <a:gd name="connsiteY21" fmla="*/ 49473 h 245242"/>
                <a:gd name="connsiteX22" fmla="*/ 121494 w 228397"/>
                <a:gd name="connsiteY22" fmla="*/ 34883 h 245242"/>
                <a:gd name="connsiteX23" fmla="*/ 101201 w 228397"/>
                <a:gd name="connsiteY23" fmla="*/ 47218 h 245242"/>
                <a:gd name="connsiteX24" fmla="*/ 97885 w 228397"/>
                <a:gd name="connsiteY24" fmla="*/ 40454 h 245242"/>
                <a:gd name="connsiteX25" fmla="*/ 107965 w 228397"/>
                <a:gd name="connsiteY25" fmla="*/ 29179 h 245242"/>
                <a:gd name="connsiteX26" fmla="*/ 105710 w 228397"/>
                <a:gd name="connsiteY26" fmla="*/ 12335 h 245242"/>
                <a:gd name="connsiteX27" fmla="*/ 87672 w 228397"/>
                <a:gd name="connsiteY27" fmla="*/ 11274 h 245242"/>
                <a:gd name="connsiteX28" fmla="*/ 68572 w 228397"/>
                <a:gd name="connsiteY28" fmla="*/ 33689 h 245242"/>
                <a:gd name="connsiteX29" fmla="*/ 66317 w 228397"/>
                <a:gd name="connsiteY29" fmla="*/ 59553 h 245242"/>
                <a:gd name="connsiteX30" fmla="*/ 51728 w 228397"/>
                <a:gd name="connsiteY30" fmla="*/ 67511 h 245242"/>
                <a:gd name="connsiteX31" fmla="*/ 44963 w 228397"/>
                <a:gd name="connsiteY31" fmla="*/ 55043 h 245242"/>
                <a:gd name="connsiteX32" fmla="*/ 39260 w 228397"/>
                <a:gd name="connsiteY32" fmla="*/ 69765 h 245242"/>
                <a:gd name="connsiteX33" fmla="*/ 22415 w 228397"/>
                <a:gd name="connsiteY33" fmla="*/ 49473 h 245242"/>
                <a:gd name="connsiteX34" fmla="*/ 31435 w 228397"/>
                <a:gd name="connsiteY34" fmla="*/ 40454 h 245242"/>
                <a:gd name="connsiteX35" fmla="*/ 47218 w 228397"/>
                <a:gd name="connsiteY35" fmla="*/ 44963 h 245242"/>
                <a:gd name="connsiteX36" fmla="*/ 53983 w 228397"/>
                <a:gd name="connsiteY36" fmla="*/ 35944 h 245242"/>
                <a:gd name="connsiteX37" fmla="*/ 58492 w 228397"/>
                <a:gd name="connsiteY37" fmla="*/ 30373 h 245242"/>
                <a:gd name="connsiteX38" fmla="*/ 51728 w 228397"/>
                <a:gd name="connsiteY38" fmla="*/ 24670 h 245242"/>
                <a:gd name="connsiteX39" fmla="*/ 63002 w 228397"/>
                <a:gd name="connsiteY39" fmla="*/ 22415 h 245242"/>
                <a:gd name="connsiteX40" fmla="*/ 66317 w 228397"/>
                <a:gd name="connsiteY40" fmla="*/ 13528 h 245242"/>
                <a:gd name="connsiteX41" fmla="*/ 46024 w 228397"/>
                <a:gd name="connsiteY41" fmla="*/ 0 h 245242"/>
                <a:gd name="connsiteX42" fmla="*/ 33689 w 228397"/>
                <a:gd name="connsiteY42" fmla="*/ 3316 h 245242"/>
                <a:gd name="connsiteX43" fmla="*/ 25864 w 228397"/>
                <a:gd name="connsiteY43" fmla="*/ 19099 h 245242"/>
                <a:gd name="connsiteX44" fmla="*/ 3316 w 228397"/>
                <a:gd name="connsiteY44" fmla="*/ 22415 h 245242"/>
                <a:gd name="connsiteX45" fmla="*/ 2255 w 228397"/>
                <a:gd name="connsiteY45" fmla="*/ 30373 h 245242"/>
                <a:gd name="connsiteX46" fmla="*/ 11274 w 228397"/>
                <a:gd name="connsiteY46" fmla="*/ 48411 h 245242"/>
                <a:gd name="connsiteX47" fmla="*/ 2255 w 228397"/>
                <a:gd name="connsiteY47" fmla="*/ 48411 h 245242"/>
                <a:gd name="connsiteX48" fmla="*/ 0 w 228397"/>
                <a:gd name="connsiteY48" fmla="*/ 55043 h 245242"/>
                <a:gd name="connsiteX49" fmla="*/ 24670 w 228397"/>
                <a:gd name="connsiteY49" fmla="*/ 73081 h 245242"/>
                <a:gd name="connsiteX50" fmla="*/ 20160 w 228397"/>
                <a:gd name="connsiteY50" fmla="*/ 76530 h 245242"/>
                <a:gd name="connsiteX51" fmla="*/ 25864 w 228397"/>
                <a:gd name="connsiteY51" fmla="*/ 87672 h 245242"/>
                <a:gd name="connsiteX52" fmla="*/ 17906 w 228397"/>
                <a:gd name="connsiteY52" fmla="*/ 82101 h 245242"/>
                <a:gd name="connsiteX53" fmla="*/ 6764 w 228397"/>
                <a:gd name="connsiteY53" fmla="*/ 91120 h 245242"/>
                <a:gd name="connsiteX54" fmla="*/ 19099 w 228397"/>
                <a:gd name="connsiteY54" fmla="*/ 103455 h 245242"/>
                <a:gd name="connsiteX55" fmla="*/ 32628 w 228397"/>
                <a:gd name="connsiteY55" fmla="*/ 136083 h 245242"/>
                <a:gd name="connsiteX56" fmla="*/ 26925 w 228397"/>
                <a:gd name="connsiteY56" fmla="*/ 153061 h 245242"/>
                <a:gd name="connsiteX57" fmla="*/ 32628 w 228397"/>
                <a:gd name="connsiteY57" fmla="*/ 178925 h 245242"/>
                <a:gd name="connsiteX58" fmla="*/ 39260 w 228397"/>
                <a:gd name="connsiteY58" fmla="*/ 199217 h 245242"/>
                <a:gd name="connsiteX59" fmla="*/ 65257 w 228397"/>
                <a:gd name="connsiteY59" fmla="*/ 204789 h 245242"/>
                <a:gd name="connsiteX60" fmla="*/ 67511 w 228397"/>
                <a:gd name="connsiteY60" fmla="*/ 189005 h 245242"/>
                <a:gd name="connsiteX61" fmla="*/ 57298 w 228397"/>
                <a:gd name="connsiteY61" fmla="*/ 176669 h 245242"/>
                <a:gd name="connsiteX62" fmla="*/ 76530 w 228397"/>
                <a:gd name="connsiteY62" fmla="*/ 186750 h 245242"/>
                <a:gd name="connsiteX63" fmla="*/ 83162 w 228397"/>
                <a:gd name="connsiteY63" fmla="*/ 205849 h 245242"/>
                <a:gd name="connsiteX64" fmla="*/ 80907 w 228397"/>
                <a:gd name="connsiteY64" fmla="*/ 212614 h 245242"/>
                <a:gd name="connsiteX65" fmla="*/ 80907 w 228397"/>
                <a:gd name="connsiteY65" fmla="*/ 222827 h 245242"/>
                <a:gd name="connsiteX66" fmla="*/ 85417 w 228397"/>
                <a:gd name="connsiteY66" fmla="*/ 230652 h 245242"/>
                <a:gd name="connsiteX67" fmla="*/ 104649 w 228397"/>
                <a:gd name="connsiteY67" fmla="*/ 245242 h 245242"/>
                <a:gd name="connsiteX68" fmla="*/ 137277 w 228397"/>
                <a:gd name="connsiteY68" fmla="*/ 244181 h 245242"/>
                <a:gd name="connsiteX69" fmla="*/ 143909 w 228397"/>
                <a:gd name="connsiteY69" fmla="*/ 222827 h 245242"/>
                <a:gd name="connsiteX70" fmla="*/ 128258 w 228397"/>
                <a:gd name="connsiteY70" fmla="*/ 217124 h 245242"/>
                <a:gd name="connsiteX71" fmla="*/ 132768 w 228397"/>
                <a:gd name="connsiteY71" fmla="*/ 216062 h 245242"/>
                <a:gd name="connsiteX72" fmla="*/ 143909 w 228397"/>
                <a:gd name="connsiteY72" fmla="*/ 205849 h 245242"/>
                <a:gd name="connsiteX73" fmla="*/ 163141 w 228397"/>
                <a:gd name="connsiteY73" fmla="*/ 193514 h 245242"/>
                <a:gd name="connsiteX74" fmla="*/ 166457 w 228397"/>
                <a:gd name="connsiteY74" fmla="*/ 172160 h 245242"/>
                <a:gd name="connsiteX75" fmla="*/ 178792 w 228397"/>
                <a:gd name="connsiteY75" fmla="*/ 177731 h 245242"/>
                <a:gd name="connsiteX76" fmla="*/ 172160 w 228397"/>
                <a:gd name="connsiteY76" fmla="*/ 209298 h 245242"/>
                <a:gd name="connsiteX77" fmla="*/ 186750 w 228397"/>
                <a:gd name="connsiteY77" fmla="*/ 200279 h 245242"/>
                <a:gd name="connsiteX78" fmla="*/ 194576 w 228397"/>
                <a:gd name="connsiteY78" fmla="*/ 198024 h 245242"/>
                <a:gd name="connsiteX79" fmla="*/ 202534 w 228397"/>
                <a:gd name="connsiteY79" fmla="*/ 208105 h 245242"/>
                <a:gd name="connsiteX80" fmla="*/ 195770 w 228397"/>
                <a:gd name="connsiteY80" fmla="*/ 187944 h 245242"/>
                <a:gd name="connsiteX81" fmla="*/ 195770 w 228397"/>
                <a:gd name="connsiteY81" fmla="*/ 183434 h 245242"/>
                <a:gd name="connsiteX82" fmla="*/ 202534 w 228397"/>
                <a:gd name="connsiteY82" fmla="*/ 189005 h 245242"/>
                <a:gd name="connsiteX83" fmla="*/ 209298 w 228397"/>
                <a:gd name="connsiteY83" fmla="*/ 181179 h 245242"/>
                <a:gd name="connsiteX84" fmla="*/ 207043 w 228397"/>
                <a:gd name="connsiteY84" fmla="*/ 195769 h 245242"/>
                <a:gd name="connsiteX85" fmla="*/ 215930 w 228397"/>
                <a:gd name="connsiteY85" fmla="*/ 183434 h 245242"/>
                <a:gd name="connsiteX86" fmla="*/ 227204 w 228397"/>
                <a:gd name="connsiteY86" fmla="*/ 190198 h 245242"/>
                <a:gd name="connsiteX87" fmla="*/ 228398 w 228397"/>
                <a:gd name="connsiteY87" fmla="*/ 179985 h 245242"/>
                <a:gd name="connsiteX88" fmla="*/ 220440 w 228397"/>
                <a:gd name="connsiteY88" fmla="*/ 166457 h 245242"/>
                <a:gd name="connsiteX89" fmla="*/ 222694 w 228397"/>
                <a:gd name="connsiteY89" fmla="*/ 155315 h 24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8397" h="245242">
                  <a:moveTo>
                    <a:pt x="222694" y="155315"/>
                  </a:moveTo>
                  <a:lnTo>
                    <a:pt x="223888" y="121493"/>
                  </a:lnTo>
                  <a:lnTo>
                    <a:pt x="217124" y="106904"/>
                  </a:lnTo>
                  <a:lnTo>
                    <a:pt x="194576" y="77591"/>
                  </a:lnTo>
                  <a:lnTo>
                    <a:pt x="181047" y="76530"/>
                  </a:lnTo>
                  <a:lnTo>
                    <a:pt x="179986" y="89926"/>
                  </a:lnTo>
                  <a:lnTo>
                    <a:pt x="163141" y="93375"/>
                  </a:lnTo>
                  <a:lnTo>
                    <a:pt x="152928" y="105710"/>
                  </a:lnTo>
                  <a:lnTo>
                    <a:pt x="121494" y="100139"/>
                  </a:lnTo>
                  <a:lnTo>
                    <a:pt x="110220" y="112474"/>
                  </a:lnTo>
                  <a:lnTo>
                    <a:pt x="113668" y="124942"/>
                  </a:lnTo>
                  <a:lnTo>
                    <a:pt x="95630" y="128258"/>
                  </a:lnTo>
                  <a:lnTo>
                    <a:pt x="89927" y="138338"/>
                  </a:lnTo>
                  <a:lnTo>
                    <a:pt x="87672" y="128258"/>
                  </a:lnTo>
                  <a:lnTo>
                    <a:pt x="77592" y="107964"/>
                  </a:lnTo>
                  <a:lnTo>
                    <a:pt x="80907" y="103455"/>
                  </a:lnTo>
                  <a:lnTo>
                    <a:pt x="85417" y="91120"/>
                  </a:lnTo>
                  <a:lnTo>
                    <a:pt x="88866" y="79846"/>
                  </a:lnTo>
                  <a:lnTo>
                    <a:pt x="95630" y="77591"/>
                  </a:lnTo>
                  <a:lnTo>
                    <a:pt x="102394" y="63002"/>
                  </a:lnTo>
                  <a:lnTo>
                    <a:pt x="114729" y="61808"/>
                  </a:lnTo>
                  <a:lnTo>
                    <a:pt x="121494" y="49473"/>
                  </a:lnTo>
                  <a:lnTo>
                    <a:pt x="121494" y="34883"/>
                  </a:lnTo>
                  <a:lnTo>
                    <a:pt x="101201" y="47218"/>
                  </a:lnTo>
                  <a:lnTo>
                    <a:pt x="97885" y="40454"/>
                  </a:lnTo>
                  <a:lnTo>
                    <a:pt x="107965" y="29179"/>
                  </a:lnTo>
                  <a:lnTo>
                    <a:pt x="105710" y="12335"/>
                  </a:lnTo>
                  <a:lnTo>
                    <a:pt x="87672" y="11274"/>
                  </a:lnTo>
                  <a:lnTo>
                    <a:pt x="68572" y="33689"/>
                  </a:lnTo>
                  <a:lnTo>
                    <a:pt x="66317" y="59553"/>
                  </a:lnTo>
                  <a:lnTo>
                    <a:pt x="51728" y="67511"/>
                  </a:lnTo>
                  <a:lnTo>
                    <a:pt x="44963" y="55043"/>
                  </a:lnTo>
                  <a:lnTo>
                    <a:pt x="39260" y="69765"/>
                  </a:lnTo>
                  <a:lnTo>
                    <a:pt x="22415" y="49473"/>
                  </a:lnTo>
                  <a:lnTo>
                    <a:pt x="31435" y="40454"/>
                  </a:lnTo>
                  <a:lnTo>
                    <a:pt x="47218" y="44963"/>
                  </a:lnTo>
                  <a:lnTo>
                    <a:pt x="53983" y="35944"/>
                  </a:lnTo>
                  <a:lnTo>
                    <a:pt x="58492" y="30373"/>
                  </a:lnTo>
                  <a:lnTo>
                    <a:pt x="51728" y="24670"/>
                  </a:lnTo>
                  <a:lnTo>
                    <a:pt x="63002" y="22415"/>
                  </a:lnTo>
                  <a:lnTo>
                    <a:pt x="66317" y="13528"/>
                  </a:lnTo>
                  <a:lnTo>
                    <a:pt x="46024" y="0"/>
                  </a:lnTo>
                  <a:lnTo>
                    <a:pt x="33689" y="3316"/>
                  </a:lnTo>
                  <a:lnTo>
                    <a:pt x="25864" y="19099"/>
                  </a:lnTo>
                  <a:lnTo>
                    <a:pt x="3316" y="22415"/>
                  </a:lnTo>
                  <a:lnTo>
                    <a:pt x="2255" y="30373"/>
                  </a:lnTo>
                  <a:lnTo>
                    <a:pt x="11274" y="48411"/>
                  </a:lnTo>
                  <a:lnTo>
                    <a:pt x="2255" y="48411"/>
                  </a:lnTo>
                  <a:lnTo>
                    <a:pt x="0" y="55043"/>
                  </a:lnTo>
                  <a:lnTo>
                    <a:pt x="24670" y="73081"/>
                  </a:lnTo>
                  <a:lnTo>
                    <a:pt x="20160" y="76530"/>
                  </a:lnTo>
                  <a:lnTo>
                    <a:pt x="25864" y="87672"/>
                  </a:lnTo>
                  <a:lnTo>
                    <a:pt x="17906" y="82101"/>
                  </a:lnTo>
                  <a:lnTo>
                    <a:pt x="6764" y="91120"/>
                  </a:lnTo>
                  <a:lnTo>
                    <a:pt x="19099" y="103455"/>
                  </a:lnTo>
                  <a:lnTo>
                    <a:pt x="32628" y="136083"/>
                  </a:lnTo>
                  <a:lnTo>
                    <a:pt x="26925" y="153061"/>
                  </a:lnTo>
                  <a:lnTo>
                    <a:pt x="32628" y="178925"/>
                  </a:lnTo>
                  <a:lnTo>
                    <a:pt x="39260" y="199217"/>
                  </a:lnTo>
                  <a:lnTo>
                    <a:pt x="65257" y="204789"/>
                  </a:lnTo>
                  <a:lnTo>
                    <a:pt x="67511" y="189005"/>
                  </a:lnTo>
                  <a:lnTo>
                    <a:pt x="57298" y="176669"/>
                  </a:lnTo>
                  <a:lnTo>
                    <a:pt x="76530" y="186750"/>
                  </a:lnTo>
                  <a:lnTo>
                    <a:pt x="83162" y="205849"/>
                  </a:lnTo>
                  <a:lnTo>
                    <a:pt x="80907" y="212614"/>
                  </a:lnTo>
                  <a:lnTo>
                    <a:pt x="80907" y="222827"/>
                  </a:lnTo>
                  <a:lnTo>
                    <a:pt x="85417" y="230652"/>
                  </a:lnTo>
                  <a:lnTo>
                    <a:pt x="104649" y="245242"/>
                  </a:lnTo>
                  <a:lnTo>
                    <a:pt x="137277" y="244181"/>
                  </a:lnTo>
                  <a:lnTo>
                    <a:pt x="143909" y="222827"/>
                  </a:lnTo>
                  <a:lnTo>
                    <a:pt x="128258" y="217124"/>
                  </a:lnTo>
                  <a:lnTo>
                    <a:pt x="132768" y="216062"/>
                  </a:lnTo>
                  <a:lnTo>
                    <a:pt x="143909" y="205849"/>
                  </a:lnTo>
                  <a:lnTo>
                    <a:pt x="163141" y="193514"/>
                  </a:lnTo>
                  <a:lnTo>
                    <a:pt x="166457" y="172160"/>
                  </a:lnTo>
                  <a:lnTo>
                    <a:pt x="178792" y="177731"/>
                  </a:lnTo>
                  <a:lnTo>
                    <a:pt x="172160" y="209298"/>
                  </a:lnTo>
                  <a:lnTo>
                    <a:pt x="186750" y="200279"/>
                  </a:lnTo>
                  <a:lnTo>
                    <a:pt x="194576" y="198024"/>
                  </a:lnTo>
                  <a:lnTo>
                    <a:pt x="202534" y="208105"/>
                  </a:lnTo>
                  <a:lnTo>
                    <a:pt x="195770" y="187944"/>
                  </a:lnTo>
                  <a:lnTo>
                    <a:pt x="195770" y="183434"/>
                  </a:lnTo>
                  <a:lnTo>
                    <a:pt x="202534" y="189005"/>
                  </a:lnTo>
                  <a:lnTo>
                    <a:pt x="209298" y="181179"/>
                  </a:lnTo>
                  <a:lnTo>
                    <a:pt x="207043" y="195769"/>
                  </a:lnTo>
                  <a:lnTo>
                    <a:pt x="215930" y="183434"/>
                  </a:lnTo>
                  <a:lnTo>
                    <a:pt x="227204" y="190198"/>
                  </a:lnTo>
                  <a:lnTo>
                    <a:pt x="228398" y="179985"/>
                  </a:lnTo>
                  <a:lnTo>
                    <a:pt x="220440" y="166457"/>
                  </a:lnTo>
                  <a:lnTo>
                    <a:pt x="222694" y="155315"/>
                  </a:lnTo>
                  <a:close/>
                </a:path>
              </a:pathLst>
            </a:custGeom>
            <a:grpFill/>
            <a:ln w="13251" cap="flat">
              <a:noFill/>
              <a:prstDash val="solid"/>
              <a:miter/>
            </a:ln>
          </p:spPr>
          <p:txBody>
            <a:bodyPr rtlCol="0" anchor="ctr"/>
            <a:lstStyle/>
            <a:p>
              <a:endParaRPr lang="en-FI" sz="816"/>
            </a:p>
          </p:txBody>
        </p:sp>
        <p:sp>
          <p:nvSpPr>
            <p:cNvPr id="1227" name="Freeform: Shape 1226">
              <a:extLst>
                <a:ext uri="{FF2B5EF4-FFF2-40B4-BE49-F238E27FC236}">
                  <a16:creationId xmlns:a16="http://schemas.microsoft.com/office/drawing/2014/main" id="{9208D87A-9C6D-3911-C0BE-6EC8004CD9B0}"/>
                </a:ext>
              </a:extLst>
            </p:cNvPr>
            <p:cNvSpPr/>
            <p:nvPr/>
          </p:nvSpPr>
          <p:spPr>
            <a:xfrm>
              <a:off x="2890967" y="9696967"/>
              <a:ext cx="116984" cy="116984"/>
            </a:xfrm>
            <a:custGeom>
              <a:avLst/>
              <a:gdLst>
                <a:gd name="connsiteX0" fmla="*/ 33822 w 116984"/>
                <a:gd name="connsiteY0" fmla="*/ 56237 h 116984"/>
                <a:gd name="connsiteX1" fmla="*/ 25864 w 116984"/>
                <a:gd name="connsiteY1" fmla="*/ 64062 h 116984"/>
                <a:gd name="connsiteX2" fmla="*/ 28119 w 116984"/>
                <a:gd name="connsiteY2" fmla="*/ 66318 h 116984"/>
                <a:gd name="connsiteX3" fmla="*/ 27058 w 116984"/>
                <a:gd name="connsiteY3" fmla="*/ 68572 h 116984"/>
                <a:gd name="connsiteX4" fmla="*/ 22548 w 116984"/>
                <a:gd name="connsiteY4" fmla="*/ 78653 h 116984"/>
                <a:gd name="connsiteX5" fmla="*/ 30374 w 116984"/>
                <a:gd name="connsiteY5" fmla="*/ 85417 h 116984"/>
                <a:gd name="connsiteX6" fmla="*/ 37138 w 116984"/>
                <a:gd name="connsiteY6" fmla="*/ 84356 h 116984"/>
                <a:gd name="connsiteX7" fmla="*/ 56237 w 116984"/>
                <a:gd name="connsiteY7" fmla="*/ 71888 h 116984"/>
                <a:gd name="connsiteX8" fmla="*/ 69766 w 116984"/>
                <a:gd name="connsiteY8" fmla="*/ 74143 h 116984"/>
                <a:gd name="connsiteX9" fmla="*/ 69766 w 116984"/>
                <a:gd name="connsiteY9" fmla="*/ 87672 h 116984"/>
                <a:gd name="connsiteX10" fmla="*/ 61941 w 116984"/>
                <a:gd name="connsiteY10" fmla="*/ 88866 h 116984"/>
                <a:gd name="connsiteX11" fmla="*/ 60747 w 116984"/>
                <a:gd name="connsiteY11" fmla="*/ 115790 h 116984"/>
                <a:gd name="connsiteX12" fmla="*/ 65256 w 116984"/>
                <a:gd name="connsiteY12" fmla="*/ 116984 h 116984"/>
                <a:gd name="connsiteX13" fmla="*/ 72021 w 116984"/>
                <a:gd name="connsiteY13" fmla="*/ 116984 h 116984"/>
                <a:gd name="connsiteX14" fmla="*/ 75337 w 116984"/>
                <a:gd name="connsiteY14" fmla="*/ 109026 h 116984"/>
                <a:gd name="connsiteX15" fmla="*/ 90059 w 116984"/>
                <a:gd name="connsiteY15" fmla="*/ 92182 h 116984"/>
                <a:gd name="connsiteX16" fmla="*/ 83295 w 116984"/>
                <a:gd name="connsiteY16" fmla="*/ 87672 h 116984"/>
                <a:gd name="connsiteX17" fmla="*/ 97885 w 116984"/>
                <a:gd name="connsiteY17" fmla="*/ 83162 h 116984"/>
                <a:gd name="connsiteX18" fmla="*/ 97885 w 116984"/>
                <a:gd name="connsiteY18" fmla="*/ 57298 h 116984"/>
                <a:gd name="connsiteX19" fmla="*/ 106904 w 116984"/>
                <a:gd name="connsiteY19" fmla="*/ 52789 h 116984"/>
                <a:gd name="connsiteX20" fmla="*/ 116984 w 116984"/>
                <a:gd name="connsiteY20" fmla="*/ 37005 h 116984"/>
                <a:gd name="connsiteX21" fmla="*/ 115923 w 116984"/>
                <a:gd name="connsiteY21" fmla="*/ 11141 h 116984"/>
                <a:gd name="connsiteX22" fmla="*/ 101333 w 116984"/>
                <a:gd name="connsiteY22" fmla="*/ 8886 h 116984"/>
                <a:gd name="connsiteX23" fmla="*/ 70960 w 116984"/>
                <a:gd name="connsiteY23" fmla="*/ 0 h 116984"/>
                <a:gd name="connsiteX24" fmla="*/ 53983 w 116984"/>
                <a:gd name="connsiteY24" fmla="*/ 2255 h 116984"/>
                <a:gd name="connsiteX25" fmla="*/ 38332 w 116984"/>
                <a:gd name="connsiteY25" fmla="*/ 26925 h 116984"/>
                <a:gd name="connsiteX26" fmla="*/ 18038 w 116984"/>
                <a:gd name="connsiteY26" fmla="*/ 11141 h 116984"/>
                <a:gd name="connsiteX27" fmla="*/ 10213 w 116984"/>
                <a:gd name="connsiteY27" fmla="*/ 26925 h 116984"/>
                <a:gd name="connsiteX28" fmla="*/ 0 w 116984"/>
                <a:gd name="connsiteY28" fmla="*/ 52789 h 116984"/>
                <a:gd name="connsiteX29" fmla="*/ 18038 w 116984"/>
                <a:gd name="connsiteY29" fmla="*/ 43769 h 116984"/>
                <a:gd name="connsiteX30" fmla="*/ 33822 w 116984"/>
                <a:gd name="connsiteY30" fmla="*/ 56237 h 11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6984" h="116984">
                  <a:moveTo>
                    <a:pt x="33822" y="56237"/>
                  </a:moveTo>
                  <a:lnTo>
                    <a:pt x="25864" y="64062"/>
                  </a:lnTo>
                  <a:lnTo>
                    <a:pt x="28119" y="66318"/>
                  </a:lnTo>
                  <a:lnTo>
                    <a:pt x="27058" y="68572"/>
                  </a:lnTo>
                  <a:lnTo>
                    <a:pt x="22548" y="78653"/>
                  </a:lnTo>
                  <a:lnTo>
                    <a:pt x="30374" y="85417"/>
                  </a:lnTo>
                  <a:lnTo>
                    <a:pt x="37138" y="84356"/>
                  </a:lnTo>
                  <a:lnTo>
                    <a:pt x="56237" y="71888"/>
                  </a:lnTo>
                  <a:lnTo>
                    <a:pt x="69766" y="74143"/>
                  </a:lnTo>
                  <a:lnTo>
                    <a:pt x="69766" y="87672"/>
                  </a:lnTo>
                  <a:lnTo>
                    <a:pt x="61941" y="88866"/>
                  </a:lnTo>
                  <a:lnTo>
                    <a:pt x="60747" y="115790"/>
                  </a:lnTo>
                  <a:lnTo>
                    <a:pt x="65256" y="116984"/>
                  </a:lnTo>
                  <a:lnTo>
                    <a:pt x="72021" y="116984"/>
                  </a:lnTo>
                  <a:lnTo>
                    <a:pt x="75337" y="109026"/>
                  </a:lnTo>
                  <a:lnTo>
                    <a:pt x="90059" y="92182"/>
                  </a:lnTo>
                  <a:lnTo>
                    <a:pt x="83295" y="87672"/>
                  </a:lnTo>
                  <a:lnTo>
                    <a:pt x="97885" y="83162"/>
                  </a:lnTo>
                  <a:lnTo>
                    <a:pt x="97885" y="57298"/>
                  </a:lnTo>
                  <a:lnTo>
                    <a:pt x="106904" y="52789"/>
                  </a:lnTo>
                  <a:lnTo>
                    <a:pt x="116984" y="37005"/>
                  </a:lnTo>
                  <a:lnTo>
                    <a:pt x="115923" y="11141"/>
                  </a:lnTo>
                  <a:lnTo>
                    <a:pt x="101333" y="8886"/>
                  </a:lnTo>
                  <a:lnTo>
                    <a:pt x="70960" y="0"/>
                  </a:lnTo>
                  <a:lnTo>
                    <a:pt x="53983" y="2255"/>
                  </a:lnTo>
                  <a:lnTo>
                    <a:pt x="38332" y="26925"/>
                  </a:lnTo>
                  <a:lnTo>
                    <a:pt x="18038" y="11141"/>
                  </a:lnTo>
                  <a:lnTo>
                    <a:pt x="10213" y="26925"/>
                  </a:lnTo>
                  <a:lnTo>
                    <a:pt x="0" y="52789"/>
                  </a:lnTo>
                  <a:lnTo>
                    <a:pt x="18038" y="43769"/>
                  </a:lnTo>
                  <a:lnTo>
                    <a:pt x="33822" y="56237"/>
                  </a:lnTo>
                  <a:close/>
                </a:path>
              </a:pathLst>
            </a:custGeom>
            <a:grpFill/>
            <a:ln w="13251" cap="flat">
              <a:noFill/>
              <a:prstDash val="solid"/>
              <a:miter/>
            </a:ln>
          </p:spPr>
          <p:txBody>
            <a:bodyPr rtlCol="0" anchor="ctr"/>
            <a:lstStyle/>
            <a:p>
              <a:endParaRPr lang="en-FI" sz="816"/>
            </a:p>
          </p:txBody>
        </p:sp>
        <p:sp>
          <p:nvSpPr>
            <p:cNvPr id="1228" name="Freeform: Shape 1227">
              <a:extLst>
                <a:ext uri="{FF2B5EF4-FFF2-40B4-BE49-F238E27FC236}">
                  <a16:creationId xmlns:a16="http://schemas.microsoft.com/office/drawing/2014/main" id="{54CD314E-16AD-45A6-0761-AF5C1DBB9448}"/>
                </a:ext>
              </a:extLst>
            </p:cNvPr>
            <p:cNvSpPr/>
            <p:nvPr/>
          </p:nvSpPr>
          <p:spPr>
            <a:xfrm>
              <a:off x="3049864" y="9843130"/>
              <a:ext cx="346310" cy="554017"/>
            </a:xfrm>
            <a:custGeom>
              <a:avLst/>
              <a:gdLst>
                <a:gd name="connsiteX0" fmla="*/ 338485 w 346310"/>
                <a:gd name="connsiteY0" fmla="*/ 217256 h 554017"/>
                <a:gd name="connsiteX1" fmla="*/ 346310 w 346310"/>
                <a:gd name="connsiteY1" fmla="*/ 216063 h 554017"/>
                <a:gd name="connsiteX2" fmla="*/ 340740 w 346310"/>
                <a:gd name="connsiteY2" fmla="*/ 174416 h 554017"/>
                <a:gd name="connsiteX3" fmla="*/ 342994 w 346310"/>
                <a:gd name="connsiteY3" fmla="*/ 173354 h 554017"/>
                <a:gd name="connsiteX4" fmla="*/ 340740 w 346310"/>
                <a:gd name="connsiteY4" fmla="*/ 149746 h 554017"/>
                <a:gd name="connsiteX5" fmla="*/ 338485 w 346310"/>
                <a:gd name="connsiteY5" fmla="*/ 137411 h 554017"/>
                <a:gd name="connsiteX6" fmla="*/ 335169 w 346310"/>
                <a:gd name="connsiteY6" fmla="*/ 131839 h 554017"/>
                <a:gd name="connsiteX7" fmla="*/ 322834 w 346310"/>
                <a:gd name="connsiteY7" fmla="*/ 119504 h 554017"/>
                <a:gd name="connsiteX8" fmla="*/ 298031 w 346310"/>
                <a:gd name="connsiteY8" fmla="*/ 117250 h 554017"/>
                <a:gd name="connsiteX9" fmla="*/ 289012 w 346310"/>
                <a:gd name="connsiteY9" fmla="*/ 39659 h 554017"/>
                <a:gd name="connsiteX10" fmla="*/ 279993 w 346310"/>
                <a:gd name="connsiteY10" fmla="*/ 50932 h 554017"/>
                <a:gd name="connsiteX11" fmla="*/ 272167 w 346310"/>
                <a:gd name="connsiteY11" fmla="*/ 91386 h 554017"/>
                <a:gd name="connsiteX12" fmla="*/ 269912 w 346310"/>
                <a:gd name="connsiteY12" fmla="*/ 49738 h 554017"/>
                <a:gd name="connsiteX13" fmla="*/ 276677 w 346310"/>
                <a:gd name="connsiteY13" fmla="*/ 41913 h 554017"/>
                <a:gd name="connsiteX14" fmla="*/ 275483 w 346310"/>
                <a:gd name="connsiteY14" fmla="*/ 25068 h 554017"/>
                <a:gd name="connsiteX15" fmla="*/ 267658 w 346310"/>
                <a:gd name="connsiteY15" fmla="*/ 16049 h 554017"/>
                <a:gd name="connsiteX16" fmla="*/ 251874 w 346310"/>
                <a:gd name="connsiteY16" fmla="*/ 20559 h 554017"/>
                <a:gd name="connsiteX17" fmla="*/ 247364 w 346310"/>
                <a:gd name="connsiteY17" fmla="*/ 27323 h 554017"/>
                <a:gd name="connsiteX18" fmla="*/ 245110 w 346310"/>
                <a:gd name="connsiteY18" fmla="*/ 39659 h 554017"/>
                <a:gd name="connsiteX19" fmla="*/ 226010 w 346310"/>
                <a:gd name="connsiteY19" fmla="*/ 36343 h 554017"/>
                <a:gd name="connsiteX20" fmla="*/ 230520 w 346310"/>
                <a:gd name="connsiteY20" fmla="*/ 26262 h 554017"/>
                <a:gd name="connsiteX21" fmla="*/ 219246 w 346310"/>
                <a:gd name="connsiteY21" fmla="*/ 35281 h 554017"/>
                <a:gd name="connsiteX22" fmla="*/ 216991 w 346310"/>
                <a:gd name="connsiteY22" fmla="*/ 40852 h 554017"/>
                <a:gd name="connsiteX23" fmla="*/ 207972 w 346310"/>
                <a:gd name="connsiteY23" fmla="*/ 38597 h 554017"/>
                <a:gd name="connsiteX24" fmla="*/ 203462 w 346310"/>
                <a:gd name="connsiteY24" fmla="*/ 44168 h 554017"/>
                <a:gd name="connsiteX25" fmla="*/ 200146 w 346310"/>
                <a:gd name="connsiteY25" fmla="*/ 35149 h 554017"/>
                <a:gd name="connsiteX26" fmla="*/ 192321 w 346310"/>
                <a:gd name="connsiteY26" fmla="*/ 35149 h 554017"/>
                <a:gd name="connsiteX27" fmla="*/ 199085 w 346310"/>
                <a:gd name="connsiteY27" fmla="*/ 17110 h 554017"/>
                <a:gd name="connsiteX28" fmla="*/ 161947 w 346310"/>
                <a:gd name="connsiteY28" fmla="*/ 49738 h 554017"/>
                <a:gd name="connsiteX29" fmla="*/ 152928 w 346310"/>
                <a:gd name="connsiteY29" fmla="*/ 57564 h 554017"/>
                <a:gd name="connsiteX30" fmla="*/ 151734 w 346310"/>
                <a:gd name="connsiteY30" fmla="*/ 76664 h 554017"/>
                <a:gd name="connsiteX31" fmla="*/ 159560 w 346310"/>
                <a:gd name="connsiteY31" fmla="*/ 85683 h 554017"/>
                <a:gd name="connsiteX32" fmla="*/ 158366 w 346310"/>
                <a:gd name="connsiteY32" fmla="*/ 95763 h 554017"/>
                <a:gd name="connsiteX33" fmla="*/ 152796 w 346310"/>
                <a:gd name="connsiteY33" fmla="*/ 95763 h 554017"/>
                <a:gd name="connsiteX34" fmla="*/ 149347 w 346310"/>
                <a:gd name="connsiteY34" fmla="*/ 84489 h 554017"/>
                <a:gd name="connsiteX35" fmla="*/ 132502 w 346310"/>
                <a:gd name="connsiteY35" fmla="*/ 64196 h 554017"/>
                <a:gd name="connsiteX36" fmla="*/ 124677 w 346310"/>
                <a:gd name="connsiteY36" fmla="*/ 65257 h 554017"/>
                <a:gd name="connsiteX37" fmla="*/ 110087 w 346310"/>
                <a:gd name="connsiteY37" fmla="*/ 96824 h 554017"/>
                <a:gd name="connsiteX38" fmla="*/ 103323 w 346310"/>
                <a:gd name="connsiteY38" fmla="*/ 99079 h 554017"/>
                <a:gd name="connsiteX39" fmla="*/ 92049 w 346310"/>
                <a:gd name="connsiteY39" fmla="*/ 79979 h 554017"/>
                <a:gd name="connsiteX40" fmla="*/ 79714 w 346310"/>
                <a:gd name="connsiteY40" fmla="*/ 82234 h 554017"/>
                <a:gd name="connsiteX41" fmla="*/ 74010 w 346310"/>
                <a:gd name="connsiteY41" fmla="*/ 58625 h 554017"/>
                <a:gd name="connsiteX42" fmla="*/ 61675 w 346310"/>
                <a:gd name="connsiteY42" fmla="*/ 68706 h 554017"/>
                <a:gd name="connsiteX43" fmla="*/ 66185 w 346310"/>
                <a:gd name="connsiteY43" fmla="*/ 61941 h 554017"/>
                <a:gd name="connsiteX44" fmla="*/ 61675 w 346310"/>
                <a:gd name="connsiteY44" fmla="*/ 48412 h 554017"/>
                <a:gd name="connsiteX45" fmla="*/ 49340 w 346310"/>
                <a:gd name="connsiteY45" fmla="*/ 43902 h 554017"/>
                <a:gd name="connsiteX46" fmla="*/ 54911 w 346310"/>
                <a:gd name="connsiteY46" fmla="*/ 39393 h 554017"/>
                <a:gd name="connsiteX47" fmla="*/ 53850 w 346310"/>
                <a:gd name="connsiteY47" fmla="*/ 18039 h 554017"/>
                <a:gd name="connsiteX48" fmla="*/ 50401 w 346310"/>
                <a:gd name="connsiteY48" fmla="*/ 0 h 554017"/>
                <a:gd name="connsiteX49" fmla="*/ 33557 w 346310"/>
                <a:gd name="connsiteY49" fmla="*/ 5571 h 554017"/>
                <a:gd name="connsiteX50" fmla="*/ 25731 w 346310"/>
                <a:gd name="connsiteY50" fmla="*/ 25864 h 554017"/>
                <a:gd name="connsiteX51" fmla="*/ 35811 w 346310"/>
                <a:gd name="connsiteY51" fmla="*/ 41648 h 554017"/>
                <a:gd name="connsiteX52" fmla="*/ 30108 w 346310"/>
                <a:gd name="connsiteY52" fmla="*/ 46158 h 554017"/>
                <a:gd name="connsiteX53" fmla="*/ 14324 w 346310"/>
                <a:gd name="connsiteY53" fmla="*/ 57431 h 554017"/>
                <a:gd name="connsiteX54" fmla="*/ 6499 w 346310"/>
                <a:gd name="connsiteY54" fmla="*/ 83295 h 554017"/>
                <a:gd name="connsiteX55" fmla="*/ 5438 w 346310"/>
                <a:gd name="connsiteY55" fmla="*/ 105843 h 554017"/>
                <a:gd name="connsiteX56" fmla="*/ 12202 w 346310"/>
                <a:gd name="connsiteY56" fmla="*/ 110353 h 554017"/>
                <a:gd name="connsiteX57" fmla="*/ 3183 w 346310"/>
                <a:gd name="connsiteY57" fmla="*/ 112608 h 554017"/>
                <a:gd name="connsiteX58" fmla="*/ 4377 w 346310"/>
                <a:gd name="connsiteY58" fmla="*/ 120433 h 554017"/>
                <a:gd name="connsiteX59" fmla="*/ 15651 w 346310"/>
                <a:gd name="connsiteY59" fmla="*/ 111414 h 554017"/>
                <a:gd name="connsiteX60" fmla="*/ 29180 w 346310"/>
                <a:gd name="connsiteY60" fmla="*/ 120433 h 554017"/>
                <a:gd name="connsiteX61" fmla="*/ 31434 w 346310"/>
                <a:gd name="connsiteY61" fmla="*/ 124943 h 554017"/>
                <a:gd name="connsiteX62" fmla="*/ 23609 w 346310"/>
                <a:gd name="connsiteY62" fmla="*/ 131707 h 554017"/>
                <a:gd name="connsiteX63" fmla="*/ 21354 w 346310"/>
                <a:gd name="connsiteY63" fmla="*/ 127197 h 554017"/>
                <a:gd name="connsiteX64" fmla="*/ 4510 w 346310"/>
                <a:gd name="connsiteY64" fmla="*/ 128392 h 554017"/>
                <a:gd name="connsiteX65" fmla="*/ 0 w 346310"/>
                <a:gd name="connsiteY65" fmla="*/ 152000 h 554017"/>
                <a:gd name="connsiteX66" fmla="*/ 1061 w 346310"/>
                <a:gd name="connsiteY66" fmla="*/ 153061 h 554017"/>
                <a:gd name="connsiteX67" fmla="*/ 13396 w 346310"/>
                <a:gd name="connsiteY67" fmla="*/ 149746 h 554017"/>
                <a:gd name="connsiteX68" fmla="*/ 35944 w 346310"/>
                <a:gd name="connsiteY68" fmla="*/ 156510 h 554017"/>
                <a:gd name="connsiteX69" fmla="*/ 50534 w 346310"/>
                <a:gd name="connsiteY69" fmla="*/ 164335 h 554017"/>
                <a:gd name="connsiteX70" fmla="*/ 51728 w 346310"/>
                <a:gd name="connsiteY70" fmla="*/ 165529 h 554017"/>
                <a:gd name="connsiteX71" fmla="*/ 53982 w 346310"/>
                <a:gd name="connsiteY71" fmla="*/ 163274 h 554017"/>
                <a:gd name="connsiteX72" fmla="*/ 55044 w 346310"/>
                <a:gd name="connsiteY72" fmla="*/ 163274 h 554017"/>
                <a:gd name="connsiteX73" fmla="*/ 53982 w 346310"/>
                <a:gd name="connsiteY73" fmla="*/ 166590 h 554017"/>
                <a:gd name="connsiteX74" fmla="*/ 56237 w 346310"/>
                <a:gd name="connsiteY74" fmla="*/ 168845 h 554017"/>
                <a:gd name="connsiteX75" fmla="*/ 57298 w 346310"/>
                <a:gd name="connsiteY75" fmla="*/ 172161 h 554017"/>
                <a:gd name="connsiteX76" fmla="*/ 62869 w 346310"/>
                <a:gd name="connsiteY76" fmla="*/ 177864 h 554017"/>
                <a:gd name="connsiteX77" fmla="*/ 65124 w 346310"/>
                <a:gd name="connsiteY77" fmla="*/ 181180 h 554017"/>
                <a:gd name="connsiteX78" fmla="*/ 65124 w 346310"/>
                <a:gd name="connsiteY78" fmla="*/ 186751 h 554017"/>
                <a:gd name="connsiteX79" fmla="*/ 70694 w 346310"/>
                <a:gd name="connsiteY79" fmla="*/ 184496 h 554017"/>
                <a:gd name="connsiteX80" fmla="*/ 70694 w 346310"/>
                <a:gd name="connsiteY80" fmla="*/ 190066 h 554017"/>
                <a:gd name="connsiteX81" fmla="*/ 76398 w 346310"/>
                <a:gd name="connsiteY81" fmla="*/ 190066 h 554017"/>
                <a:gd name="connsiteX82" fmla="*/ 80907 w 346310"/>
                <a:gd name="connsiteY82" fmla="*/ 187812 h 554017"/>
                <a:gd name="connsiteX83" fmla="*/ 81968 w 346310"/>
                <a:gd name="connsiteY83" fmla="*/ 189005 h 554017"/>
                <a:gd name="connsiteX84" fmla="*/ 86478 w 346310"/>
                <a:gd name="connsiteY84" fmla="*/ 189005 h 554017"/>
                <a:gd name="connsiteX85" fmla="*/ 88733 w 346310"/>
                <a:gd name="connsiteY85" fmla="*/ 190066 h 554017"/>
                <a:gd name="connsiteX86" fmla="*/ 87539 w 346310"/>
                <a:gd name="connsiteY86" fmla="*/ 192321 h 554017"/>
                <a:gd name="connsiteX87" fmla="*/ 87539 w 346310"/>
                <a:gd name="connsiteY87" fmla="*/ 195770 h 554017"/>
                <a:gd name="connsiteX88" fmla="*/ 89794 w 346310"/>
                <a:gd name="connsiteY88" fmla="*/ 199085 h 554017"/>
                <a:gd name="connsiteX89" fmla="*/ 89794 w 346310"/>
                <a:gd name="connsiteY89" fmla="*/ 201341 h 554017"/>
                <a:gd name="connsiteX90" fmla="*/ 90855 w 346310"/>
                <a:gd name="connsiteY90" fmla="*/ 202401 h 554017"/>
                <a:gd name="connsiteX91" fmla="*/ 90855 w 346310"/>
                <a:gd name="connsiteY91" fmla="*/ 204657 h 554017"/>
                <a:gd name="connsiteX92" fmla="*/ 92049 w 346310"/>
                <a:gd name="connsiteY92" fmla="*/ 205717 h 554017"/>
                <a:gd name="connsiteX93" fmla="*/ 89794 w 346310"/>
                <a:gd name="connsiteY93" fmla="*/ 205717 h 554017"/>
                <a:gd name="connsiteX94" fmla="*/ 90855 w 346310"/>
                <a:gd name="connsiteY94" fmla="*/ 207973 h 554017"/>
                <a:gd name="connsiteX95" fmla="*/ 92049 w 346310"/>
                <a:gd name="connsiteY95" fmla="*/ 207973 h 554017"/>
                <a:gd name="connsiteX96" fmla="*/ 93110 w 346310"/>
                <a:gd name="connsiteY96" fmla="*/ 211420 h 554017"/>
                <a:gd name="connsiteX97" fmla="*/ 90855 w 346310"/>
                <a:gd name="connsiteY97" fmla="*/ 214736 h 554017"/>
                <a:gd name="connsiteX98" fmla="*/ 93110 w 346310"/>
                <a:gd name="connsiteY98" fmla="*/ 216992 h 554017"/>
                <a:gd name="connsiteX99" fmla="*/ 90855 w 346310"/>
                <a:gd name="connsiteY99" fmla="*/ 219246 h 554017"/>
                <a:gd name="connsiteX100" fmla="*/ 92049 w 346310"/>
                <a:gd name="connsiteY100" fmla="*/ 219246 h 554017"/>
                <a:gd name="connsiteX101" fmla="*/ 92049 w 346310"/>
                <a:gd name="connsiteY101" fmla="*/ 221501 h 554017"/>
                <a:gd name="connsiteX102" fmla="*/ 93110 w 346310"/>
                <a:gd name="connsiteY102" fmla="*/ 221501 h 554017"/>
                <a:gd name="connsiteX103" fmla="*/ 88600 w 346310"/>
                <a:gd name="connsiteY103" fmla="*/ 231581 h 554017"/>
                <a:gd name="connsiteX104" fmla="*/ 89661 w 346310"/>
                <a:gd name="connsiteY104" fmla="*/ 237152 h 554017"/>
                <a:gd name="connsiteX105" fmla="*/ 88600 w 346310"/>
                <a:gd name="connsiteY105" fmla="*/ 237152 h 554017"/>
                <a:gd name="connsiteX106" fmla="*/ 88600 w 346310"/>
                <a:gd name="connsiteY106" fmla="*/ 238213 h 554017"/>
                <a:gd name="connsiteX107" fmla="*/ 89661 w 346310"/>
                <a:gd name="connsiteY107" fmla="*/ 239407 h 554017"/>
                <a:gd name="connsiteX108" fmla="*/ 88600 w 346310"/>
                <a:gd name="connsiteY108" fmla="*/ 241662 h 554017"/>
                <a:gd name="connsiteX109" fmla="*/ 90855 w 346310"/>
                <a:gd name="connsiteY109" fmla="*/ 244978 h 554017"/>
                <a:gd name="connsiteX110" fmla="*/ 97619 w 346310"/>
                <a:gd name="connsiteY110" fmla="*/ 251742 h 554017"/>
                <a:gd name="connsiteX111" fmla="*/ 113403 w 346310"/>
                <a:gd name="connsiteY111" fmla="*/ 258507 h 554017"/>
                <a:gd name="connsiteX112" fmla="*/ 121229 w 346310"/>
                <a:gd name="connsiteY112" fmla="*/ 243916 h 554017"/>
                <a:gd name="connsiteX113" fmla="*/ 124677 w 346310"/>
                <a:gd name="connsiteY113" fmla="*/ 236091 h 554017"/>
                <a:gd name="connsiteX114" fmla="*/ 131441 w 346310"/>
                <a:gd name="connsiteY114" fmla="*/ 240600 h 554017"/>
                <a:gd name="connsiteX115" fmla="*/ 138206 w 346310"/>
                <a:gd name="connsiteY115" fmla="*/ 240600 h 554017"/>
                <a:gd name="connsiteX116" fmla="*/ 140461 w 346310"/>
                <a:gd name="connsiteY116" fmla="*/ 248426 h 554017"/>
                <a:gd name="connsiteX117" fmla="*/ 147225 w 346310"/>
                <a:gd name="connsiteY117" fmla="*/ 243916 h 554017"/>
                <a:gd name="connsiteX118" fmla="*/ 146164 w 346310"/>
                <a:gd name="connsiteY118" fmla="*/ 230387 h 554017"/>
                <a:gd name="connsiteX119" fmla="*/ 151734 w 346310"/>
                <a:gd name="connsiteY119" fmla="*/ 227071 h 554017"/>
                <a:gd name="connsiteX120" fmla="*/ 164070 w 346310"/>
                <a:gd name="connsiteY120" fmla="*/ 242855 h 554017"/>
                <a:gd name="connsiteX121" fmla="*/ 164070 w 346310"/>
                <a:gd name="connsiteY121" fmla="*/ 241794 h 554017"/>
                <a:gd name="connsiteX122" fmla="*/ 169640 w 346310"/>
                <a:gd name="connsiteY122" fmla="*/ 242855 h 554017"/>
                <a:gd name="connsiteX123" fmla="*/ 170701 w 346310"/>
                <a:gd name="connsiteY123" fmla="*/ 243916 h 554017"/>
                <a:gd name="connsiteX124" fmla="*/ 170701 w 346310"/>
                <a:gd name="connsiteY124" fmla="*/ 245110 h 554017"/>
                <a:gd name="connsiteX125" fmla="*/ 185291 w 346310"/>
                <a:gd name="connsiteY125" fmla="*/ 248426 h 554017"/>
                <a:gd name="connsiteX126" fmla="*/ 176272 w 346310"/>
                <a:gd name="connsiteY126" fmla="*/ 255191 h 554017"/>
                <a:gd name="connsiteX127" fmla="*/ 175078 w 346310"/>
                <a:gd name="connsiteY127" fmla="*/ 270974 h 554017"/>
                <a:gd name="connsiteX128" fmla="*/ 177333 w 346310"/>
                <a:gd name="connsiteY128" fmla="*/ 270974 h 554017"/>
                <a:gd name="connsiteX129" fmla="*/ 188607 w 346310"/>
                <a:gd name="connsiteY129" fmla="*/ 320447 h 554017"/>
                <a:gd name="connsiteX130" fmla="*/ 175078 w 346310"/>
                <a:gd name="connsiteY130" fmla="*/ 330527 h 554017"/>
                <a:gd name="connsiteX131" fmla="*/ 169508 w 346310"/>
                <a:gd name="connsiteY131" fmla="*/ 335037 h 554017"/>
                <a:gd name="connsiteX132" fmla="*/ 162743 w 346310"/>
                <a:gd name="connsiteY132" fmla="*/ 341801 h 554017"/>
                <a:gd name="connsiteX133" fmla="*/ 160488 w 346310"/>
                <a:gd name="connsiteY133" fmla="*/ 342862 h 554017"/>
                <a:gd name="connsiteX134" fmla="*/ 158234 w 346310"/>
                <a:gd name="connsiteY134" fmla="*/ 345117 h 554017"/>
                <a:gd name="connsiteX135" fmla="*/ 158234 w 346310"/>
                <a:gd name="connsiteY135" fmla="*/ 346178 h 554017"/>
                <a:gd name="connsiteX136" fmla="*/ 159427 w 346310"/>
                <a:gd name="connsiteY136" fmla="*/ 345117 h 554017"/>
                <a:gd name="connsiteX137" fmla="*/ 160621 w 346310"/>
                <a:gd name="connsiteY137" fmla="*/ 345117 h 554017"/>
                <a:gd name="connsiteX138" fmla="*/ 160621 w 346310"/>
                <a:gd name="connsiteY138" fmla="*/ 346178 h 554017"/>
                <a:gd name="connsiteX139" fmla="*/ 159427 w 346310"/>
                <a:gd name="connsiteY139" fmla="*/ 348433 h 554017"/>
                <a:gd name="connsiteX140" fmla="*/ 158234 w 346310"/>
                <a:gd name="connsiteY140" fmla="*/ 348433 h 554017"/>
                <a:gd name="connsiteX141" fmla="*/ 157173 w 346310"/>
                <a:gd name="connsiteY141" fmla="*/ 347372 h 554017"/>
                <a:gd name="connsiteX142" fmla="*/ 155979 w 346310"/>
                <a:gd name="connsiteY142" fmla="*/ 348433 h 554017"/>
                <a:gd name="connsiteX143" fmla="*/ 153724 w 346310"/>
                <a:gd name="connsiteY143" fmla="*/ 347372 h 554017"/>
                <a:gd name="connsiteX144" fmla="*/ 149215 w 346310"/>
                <a:gd name="connsiteY144" fmla="*/ 351881 h 554017"/>
                <a:gd name="connsiteX145" fmla="*/ 132370 w 346310"/>
                <a:gd name="connsiteY145" fmla="*/ 342862 h 554017"/>
                <a:gd name="connsiteX146" fmla="*/ 114331 w 346310"/>
                <a:gd name="connsiteY146" fmla="*/ 340608 h 554017"/>
                <a:gd name="connsiteX147" fmla="*/ 94038 w 346310"/>
                <a:gd name="connsiteY147" fmla="*/ 329333 h 554017"/>
                <a:gd name="connsiteX148" fmla="*/ 73745 w 346310"/>
                <a:gd name="connsiteY148" fmla="*/ 312488 h 554017"/>
                <a:gd name="connsiteX149" fmla="*/ 65919 w 346310"/>
                <a:gd name="connsiteY149" fmla="*/ 307979 h 554017"/>
                <a:gd name="connsiteX150" fmla="*/ 44565 w 346310"/>
                <a:gd name="connsiteY150" fmla="*/ 341668 h 554017"/>
                <a:gd name="connsiteX151" fmla="*/ 34352 w 346310"/>
                <a:gd name="connsiteY151" fmla="*/ 351749 h 554017"/>
                <a:gd name="connsiteX152" fmla="*/ 8489 w 346310"/>
                <a:gd name="connsiteY152" fmla="*/ 403477 h 554017"/>
                <a:gd name="connsiteX153" fmla="*/ 6234 w 346310"/>
                <a:gd name="connsiteY153" fmla="*/ 409047 h 554017"/>
                <a:gd name="connsiteX154" fmla="*/ 8489 w 346310"/>
                <a:gd name="connsiteY154" fmla="*/ 413557 h 554017"/>
                <a:gd name="connsiteX155" fmla="*/ 8489 w 346310"/>
                <a:gd name="connsiteY155" fmla="*/ 414618 h 554017"/>
                <a:gd name="connsiteX156" fmla="*/ 9550 w 346310"/>
                <a:gd name="connsiteY156" fmla="*/ 418066 h 554017"/>
                <a:gd name="connsiteX157" fmla="*/ 17375 w 346310"/>
                <a:gd name="connsiteY157" fmla="*/ 418066 h 554017"/>
                <a:gd name="connsiteX158" fmla="*/ 21885 w 346310"/>
                <a:gd name="connsiteY158" fmla="*/ 416873 h 554017"/>
                <a:gd name="connsiteX159" fmla="*/ 50003 w 346310"/>
                <a:gd name="connsiteY159" fmla="*/ 456265 h 554017"/>
                <a:gd name="connsiteX160" fmla="*/ 69103 w 346310"/>
                <a:gd name="connsiteY160" fmla="*/ 477619 h 554017"/>
                <a:gd name="connsiteX161" fmla="*/ 119770 w 346310"/>
                <a:gd name="connsiteY161" fmla="*/ 527093 h 554017"/>
                <a:gd name="connsiteX162" fmla="*/ 116454 w 346310"/>
                <a:gd name="connsiteY162" fmla="*/ 528286 h 554017"/>
                <a:gd name="connsiteX163" fmla="*/ 114199 w 346310"/>
                <a:gd name="connsiteY163" fmla="*/ 527093 h 554017"/>
                <a:gd name="connsiteX164" fmla="*/ 107434 w 346310"/>
                <a:gd name="connsiteY164" fmla="*/ 524837 h 554017"/>
                <a:gd name="connsiteX165" fmla="*/ 108628 w 346310"/>
                <a:gd name="connsiteY165" fmla="*/ 520328 h 554017"/>
                <a:gd name="connsiteX166" fmla="*/ 104118 w 346310"/>
                <a:gd name="connsiteY166" fmla="*/ 515818 h 554017"/>
                <a:gd name="connsiteX167" fmla="*/ 100803 w 346310"/>
                <a:gd name="connsiteY167" fmla="*/ 523644 h 554017"/>
                <a:gd name="connsiteX168" fmla="*/ 104118 w 346310"/>
                <a:gd name="connsiteY168" fmla="*/ 524837 h 554017"/>
                <a:gd name="connsiteX169" fmla="*/ 100803 w 346310"/>
                <a:gd name="connsiteY169" fmla="*/ 528153 h 554017"/>
                <a:gd name="connsiteX170" fmla="*/ 108628 w 346310"/>
                <a:gd name="connsiteY170" fmla="*/ 535979 h 554017"/>
                <a:gd name="connsiteX171" fmla="*/ 115393 w 346310"/>
                <a:gd name="connsiteY171" fmla="*/ 538234 h 554017"/>
                <a:gd name="connsiteX172" fmla="*/ 122157 w 346310"/>
                <a:gd name="connsiteY172" fmla="*/ 534785 h 554017"/>
                <a:gd name="connsiteX173" fmla="*/ 126666 w 346310"/>
                <a:gd name="connsiteY173" fmla="*/ 533725 h 554017"/>
                <a:gd name="connsiteX174" fmla="*/ 136879 w 346310"/>
                <a:gd name="connsiteY174" fmla="*/ 542744 h 554017"/>
                <a:gd name="connsiteX175" fmla="*/ 132370 w 346310"/>
                <a:gd name="connsiteY175" fmla="*/ 544998 h 554017"/>
                <a:gd name="connsiteX176" fmla="*/ 140195 w 346310"/>
                <a:gd name="connsiteY176" fmla="*/ 554017 h 554017"/>
                <a:gd name="connsiteX177" fmla="*/ 146960 w 346310"/>
                <a:gd name="connsiteY177" fmla="*/ 537172 h 554017"/>
                <a:gd name="connsiteX178" fmla="*/ 152663 w 346310"/>
                <a:gd name="connsiteY178" fmla="*/ 513564 h 554017"/>
                <a:gd name="connsiteX179" fmla="*/ 178527 w 346310"/>
                <a:gd name="connsiteY179" fmla="*/ 478681 h 554017"/>
                <a:gd name="connsiteX180" fmla="*/ 192056 w 346310"/>
                <a:gd name="connsiteY180" fmla="*/ 464091 h 554017"/>
                <a:gd name="connsiteX181" fmla="*/ 196565 w 346310"/>
                <a:gd name="connsiteY181" fmla="*/ 460775 h 554017"/>
                <a:gd name="connsiteX182" fmla="*/ 198820 w 346310"/>
                <a:gd name="connsiteY182" fmla="*/ 457459 h 554017"/>
                <a:gd name="connsiteX183" fmla="*/ 198820 w 346310"/>
                <a:gd name="connsiteY183" fmla="*/ 455204 h 554017"/>
                <a:gd name="connsiteX184" fmla="*/ 201075 w 346310"/>
                <a:gd name="connsiteY184" fmla="*/ 452949 h 554017"/>
                <a:gd name="connsiteX185" fmla="*/ 211155 w 346310"/>
                <a:gd name="connsiteY185" fmla="*/ 439420 h 554017"/>
                <a:gd name="connsiteX186" fmla="*/ 212349 w 346310"/>
                <a:gd name="connsiteY186" fmla="*/ 440482 h 554017"/>
                <a:gd name="connsiteX187" fmla="*/ 216858 w 346310"/>
                <a:gd name="connsiteY187" fmla="*/ 433717 h 554017"/>
                <a:gd name="connsiteX188" fmla="*/ 221368 w 346310"/>
                <a:gd name="connsiteY188" fmla="*/ 414618 h 554017"/>
                <a:gd name="connsiteX189" fmla="*/ 220174 w 346310"/>
                <a:gd name="connsiteY189" fmla="*/ 414618 h 554017"/>
                <a:gd name="connsiteX190" fmla="*/ 221368 w 346310"/>
                <a:gd name="connsiteY190" fmla="*/ 409047 h 554017"/>
                <a:gd name="connsiteX191" fmla="*/ 223623 w 346310"/>
                <a:gd name="connsiteY191" fmla="*/ 409047 h 554017"/>
                <a:gd name="connsiteX192" fmla="*/ 226939 w 346310"/>
                <a:gd name="connsiteY192" fmla="*/ 391009 h 554017"/>
                <a:gd name="connsiteX193" fmla="*/ 228132 w 346310"/>
                <a:gd name="connsiteY193" fmla="*/ 386499 h 554017"/>
                <a:gd name="connsiteX194" fmla="*/ 229326 w 346310"/>
                <a:gd name="connsiteY194" fmla="*/ 386499 h 554017"/>
                <a:gd name="connsiteX195" fmla="*/ 229326 w 346310"/>
                <a:gd name="connsiteY195" fmla="*/ 385438 h 554017"/>
                <a:gd name="connsiteX196" fmla="*/ 231581 w 346310"/>
                <a:gd name="connsiteY196" fmla="*/ 385438 h 554017"/>
                <a:gd name="connsiteX197" fmla="*/ 231581 w 346310"/>
                <a:gd name="connsiteY197" fmla="*/ 382122 h 554017"/>
                <a:gd name="connsiteX198" fmla="*/ 230520 w 346310"/>
                <a:gd name="connsiteY198" fmla="*/ 379867 h 554017"/>
                <a:gd name="connsiteX199" fmla="*/ 232775 w 346310"/>
                <a:gd name="connsiteY199" fmla="*/ 377613 h 554017"/>
                <a:gd name="connsiteX200" fmla="*/ 230520 w 346310"/>
                <a:gd name="connsiteY200" fmla="*/ 374164 h 554017"/>
                <a:gd name="connsiteX201" fmla="*/ 231581 w 346310"/>
                <a:gd name="connsiteY201" fmla="*/ 373103 h 554017"/>
                <a:gd name="connsiteX202" fmla="*/ 232775 w 346310"/>
                <a:gd name="connsiteY202" fmla="*/ 373103 h 554017"/>
                <a:gd name="connsiteX203" fmla="*/ 232775 w 346310"/>
                <a:gd name="connsiteY203" fmla="*/ 366338 h 554017"/>
                <a:gd name="connsiteX204" fmla="*/ 235029 w 346310"/>
                <a:gd name="connsiteY204" fmla="*/ 364084 h 554017"/>
                <a:gd name="connsiteX205" fmla="*/ 241794 w 346310"/>
                <a:gd name="connsiteY205" fmla="*/ 342730 h 554017"/>
                <a:gd name="connsiteX206" fmla="*/ 240600 w 346310"/>
                <a:gd name="connsiteY206" fmla="*/ 320181 h 554017"/>
                <a:gd name="connsiteX207" fmla="*/ 239406 w 346310"/>
                <a:gd name="connsiteY207" fmla="*/ 319120 h 554017"/>
                <a:gd name="connsiteX208" fmla="*/ 240600 w 346310"/>
                <a:gd name="connsiteY208" fmla="*/ 317927 h 554017"/>
                <a:gd name="connsiteX209" fmla="*/ 239406 w 346310"/>
                <a:gd name="connsiteY209" fmla="*/ 316866 h 554017"/>
                <a:gd name="connsiteX210" fmla="*/ 239406 w 346310"/>
                <a:gd name="connsiteY210" fmla="*/ 315804 h 554017"/>
                <a:gd name="connsiteX211" fmla="*/ 238345 w 346310"/>
                <a:gd name="connsiteY211" fmla="*/ 314611 h 554017"/>
                <a:gd name="connsiteX212" fmla="*/ 240600 w 346310"/>
                <a:gd name="connsiteY212" fmla="*/ 310101 h 554017"/>
                <a:gd name="connsiteX213" fmla="*/ 241794 w 346310"/>
                <a:gd name="connsiteY213" fmla="*/ 310101 h 554017"/>
                <a:gd name="connsiteX214" fmla="*/ 241794 w 346310"/>
                <a:gd name="connsiteY214" fmla="*/ 309041 h 554017"/>
                <a:gd name="connsiteX215" fmla="*/ 244049 w 346310"/>
                <a:gd name="connsiteY215" fmla="*/ 306785 h 554017"/>
                <a:gd name="connsiteX216" fmla="*/ 244049 w 346310"/>
                <a:gd name="connsiteY216" fmla="*/ 304531 h 554017"/>
                <a:gd name="connsiteX217" fmla="*/ 247364 w 346310"/>
                <a:gd name="connsiteY217" fmla="*/ 304531 h 554017"/>
                <a:gd name="connsiteX218" fmla="*/ 247364 w 346310"/>
                <a:gd name="connsiteY218" fmla="*/ 303469 h 554017"/>
                <a:gd name="connsiteX219" fmla="*/ 245110 w 346310"/>
                <a:gd name="connsiteY219" fmla="*/ 303469 h 554017"/>
                <a:gd name="connsiteX220" fmla="*/ 246171 w 346310"/>
                <a:gd name="connsiteY220" fmla="*/ 301215 h 554017"/>
                <a:gd name="connsiteX221" fmla="*/ 243916 w 346310"/>
                <a:gd name="connsiteY221" fmla="*/ 298960 h 554017"/>
                <a:gd name="connsiteX222" fmla="*/ 247232 w 346310"/>
                <a:gd name="connsiteY222" fmla="*/ 295644 h 554017"/>
                <a:gd name="connsiteX223" fmla="*/ 251741 w 346310"/>
                <a:gd name="connsiteY223" fmla="*/ 298960 h 554017"/>
                <a:gd name="connsiteX224" fmla="*/ 250680 w 346310"/>
                <a:gd name="connsiteY224" fmla="*/ 302276 h 554017"/>
                <a:gd name="connsiteX225" fmla="*/ 256251 w 346310"/>
                <a:gd name="connsiteY225" fmla="*/ 303469 h 554017"/>
                <a:gd name="connsiteX226" fmla="*/ 256251 w 346310"/>
                <a:gd name="connsiteY226" fmla="*/ 300021 h 554017"/>
                <a:gd name="connsiteX227" fmla="*/ 259567 w 346310"/>
                <a:gd name="connsiteY227" fmla="*/ 295512 h 554017"/>
                <a:gd name="connsiteX228" fmla="*/ 260761 w 346310"/>
                <a:gd name="connsiteY228" fmla="*/ 297766 h 554017"/>
                <a:gd name="connsiteX229" fmla="*/ 273096 w 346310"/>
                <a:gd name="connsiteY229" fmla="*/ 283177 h 554017"/>
                <a:gd name="connsiteX230" fmla="*/ 273096 w 346310"/>
                <a:gd name="connsiteY230" fmla="*/ 280922 h 554017"/>
                <a:gd name="connsiteX231" fmla="*/ 274157 w 346310"/>
                <a:gd name="connsiteY231" fmla="*/ 280922 h 554017"/>
                <a:gd name="connsiteX232" fmla="*/ 304530 w 346310"/>
                <a:gd name="connsiteY232" fmla="*/ 247232 h 554017"/>
                <a:gd name="connsiteX233" fmla="*/ 309040 w 346310"/>
                <a:gd name="connsiteY233" fmla="*/ 246039 h 554017"/>
                <a:gd name="connsiteX234" fmla="*/ 297766 w 346310"/>
                <a:gd name="connsiteY234" fmla="*/ 237019 h 554017"/>
                <a:gd name="connsiteX235" fmla="*/ 314610 w 346310"/>
                <a:gd name="connsiteY235" fmla="*/ 234764 h 554017"/>
                <a:gd name="connsiteX236" fmla="*/ 321375 w 346310"/>
                <a:gd name="connsiteY236" fmla="*/ 230255 h 554017"/>
                <a:gd name="connsiteX237" fmla="*/ 323630 w 346310"/>
                <a:gd name="connsiteY237" fmla="*/ 235826 h 554017"/>
                <a:gd name="connsiteX238" fmla="*/ 328139 w 346310"/>
                <a:gd name="connsiteY238" fmla="*/ 231316 h 554017"/>
                <a:gd name="connsiteX239" fmla="*/ 326946 w 346310"/>
                <a:gd name="connsiteY239" fmla="*/ 226807 h 554017"/>
                <a:gd name="connsiteX240" fmla="*/ 340474 w 346310"/>
                <a:gd name="connsiteY240" fmla="*/ 224552 h 554017"/>
                <a:gd name="connsiteX241" fmla="*/ 338220 w 346310"/>
                <a:gd name="connsiteY241" fmla="*/ 216726 h 55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346310" h="554017">
                  <a:moveTo>
                    <a:pt x="338485" y="217256"/>
                  </a:moveTo>
                  <a:lnTo>
                    <a:pt x="346310" y="216063"/>
                  </a:lnTo>
                  <a:lnTo>
                    <a:pt x="340740" y="174416"/>
                  </a:lnTo>
                  <a:lnTo>
                    <a:pt x="342994" y="173354"/>
                  </a:lnTo>
                  <a:lnTo>
                    <a:pt x="340740" y="149746"/>
                  </a:lnTo>
                  <a:lnTo>
                    <a:pt x="338485" y="137411"/>
                  </a:lnTo>
                  <a:lnTo>
                    <a:pt x="335169" y="131839"/>
                  </a:lnTo>
                  <a:lnTo>
                    <a:pt x="322834" y="119504"/>
                  </a:lnTo>
                  <a:lnTo>
                    <a:pt x="298031" y="117250"/>
                  </a:lnTo>
                  <a:cubicBezTo>
                    <a:pt x="296837" y="81836"/>
                    <a:pt x="309040" y="76000"/>
                    <a:pt x="289012" y="39659"/>
                  </a:cubicBezTo>
                  <a:lnTo>
                    <a:pt x="279993" y="50932"/>
                  </a:lnTo>
                  <a:lnTo>
                    <a:pt x="272167" y="91386"/>
                  </a:lnTo>
                  <a:lnTo>
                    <a:pt x="269912" y="49738"/>
                  </a:lnTo>
                  <a:lnTo>
                    <a:pt x="276677" y="41913"/>
                  </a:lnTo>
                  <a:lnTo>
                    <a:pt x="275483" y="25068"/>
                  </a:lnTo>
                  <a:lnTo>
                    <a:pt x="267658" y="16049"/>
                  </a:lnTo>
                  <a:lnTo>
                    <a:pt x="251874" y="20559"/>
                  </a:lnTo>
                  <a:lnTo>
                    <a:pt x="247364" y="27323"/>
                  </a:lnTo>
                  <a:lnTo>
                    <a:pt x="245110" y="39659"/>
                  </a:lnTo>
                  <a:lnTo>
                    <a:pt x="226010" y="36343"/>
                  </a:lnTo>
                  <a:lnTo>
                    <a:pt x="230520" y="26262"/>
                  </a:lnTo>
                  <a:lnTo>
                    <a:pt x="219246" y="35281"/>
                  </a:lnTo>
                  <a:lnTo>
                    <a:pt x="216991" y="40852"/>
                  </a:lnTo>
                  <a:lnTo>
                    <a:pt x="207972" y="38597"/>
                  </a:lnTo>
                  <a:lnTo>
                    <a:pt x="203462" y="44168"/>
                  </a:lnTo>
                  <a:lnTo>
                    <a:pt x="200146" y="35149"/>
                  </a:lnTo>
                  <a:lnTo>
                    <a:pt x="192321" y="35149"/>
                  </a:lnTo>
                  <a:lnTo>
                    <a:pt x="199085" y="17110"/>
                  </a:lnTo>
                  <a:lnTo>
                    <a:pt x="161947" y="49738"/>
                  </a:lnTo>
                  <a:lnTo>
                    <a:pt x="152928" y="57564"/>
                  </a:lnTo>
                  <a:lnTo>
                    <a:pt x="151734" y="76664"/>
                  </a:lnTo>
                  <a:lnTo>
                    <a:pt x="159560" y="85683"/>
                  </a:lnTo>
                  <a:lnTo>
                    <a:pt x="158366" y="95763"/>
                  </a:lnTo>
                  <a:lnTo>
                    <a:pt x="152796" y="95763"/>
                  </a:lnTo>
                  <a:lnTo>
                    <a:pt x="149347" y="84489"/>
                  </a:lnTo>
                  <a:lnTo>
                    <a:pt x="132502" y="64196"/>
                  </a:lnTo>
                  <a:lnTo>
                    <a:pt x="124677" y="65257"/>
                  </a:lnTo>
                  <a:lnTo>
                    <a:pt x="110087" y="96824"/>
                  </a:lnTo>
                  <a:lnTo>
                    <a:pt x="103323" y="99079"/>
                  </a:lnTo>
                  <a:lnTo>
                    <a:pt x="92049" y="79979"/>
                  </a:lnTo>
                  <a:lnTo>
                    <a:pt x="79714" y="82234"/>
                  </a:lnTo>
                  <a:lnTo>
                    <a:pt x="74010" y="58625"/>
                  </a:lnTo>
                  <a:lnTo>
                    <a:pt x="61675" y="68706"/>
                  </a:lnTo>
                  <a:lnTo>
                    <a:pt x="66185" y="61941"/>
                  </a:lnTo>
                  <a:lnTo>
                    <a:pt x="61675" y="48412"/>
                  </a:lnTo>
                  <a:lnTo>
                    <a:pt x="49340" y="43902"/>
                  </a:lnTo>
                  <a:lnTo>
                    <a:pt x="54911" y="39393"/>
                  </a:lnTo>
                  <a:lnTo>
                    <a:pt x="53850" y="18039"/>
                  </a:lnTo>
                  <a:lnTo>
                    <a:pt x="50401" y="0"/>
                  </a:lnTo>
                  <a:lnTo>
                    <a:pt x="33557" y="5571"/>
                  </a:lnTo>
                  <a:lnTo>
                    <a:pt x="25731" y="25864"/>
                  </a:lnTo>
                  <a:lnTo>
                    <a:pt x="35811" y="41648"/>
                  </a:lnTo>
                  <a:lnTo>
                    <a:pt x="30108" y="46158"/>
                  </a:lnTo>
                  <a:lnTo>
                    <a:pt x="14324" y="57431"/>
                  </a:lnTo>
                  <a:lnTo>
                    <a:pt x="6499" y="83295"/>
                  </a:lnTo>
                  <a:lnTo>
                    <a:pt x="5438" y="105843"/>
                  </a:lnTo>
                  <a:lnTo>
                    <a:pt x="12202" y="110353"/>
                  </a:lnTo>
                  <a:lnTo>
                    <a:pt x="3183" y="112608"/>
                  </a:lnTo>
                  <a:lnTo>
                    <a:pt x="4377" y="120433"/>
                  </a:lnTo>
                  <a:lnTo>
                    <a:pt x="15651" y="111414"/>
                  </a:lnTo>
                  <a:lnTo>
                    <a:pt x="29180" y="120433"/>
                  </a:lnTo>
                  <a:lnTo>
                    <a:pt x="31434" y="124943"/>
                  </a:lnTo>
                  <a:lnTo>
                    <a:pt x="23609" y="131707"/>
                  </a:lnTo>
                  <a:lnTo>
                    <a:pt x="21354" y="127197"/>
                  </a:lnTo>
                  <a:lnTo>
                    <a:pt x="4510" y="128392"/>
                  </a:lnTo>
                  <a:lnTo>
                    <a:pt x="0" y="152000"/>
                  </a:lnTo>
                  <a:lnTo>
                    <a:pt x="1061" y="153061"/>
                  </a:lnTo>
                  <a:lnTo>
                    <a:pt x="13396" y="149746"/>
                  </a:lnTo>
                  <a:lnTo>
                    <a:pt x="35944" y="156510"/>
                  </a:lnTo>
                  <a:lnTo>
                    <a:pt x="50534" y="164335"/>
                  </a:lnTo>
                  <a:lnTo>
                    <a:pt x="51728" y="165529"/>
                  </a:lnTo>
                  <a:lnTo>
                    <a:pt x="53982" y="163274"/>
                  </a:lnTo>
                  <a:lnTo>
                    <a:pt x="55044" y="163274"/>
                  </a:lnTo>
                  <a:lnTo>
                    <a:pt x="53982" y="166590"/>
                  </a:lnTo>
                  <a:lnTo>
                    <a:pt x="56237" y="168845"/>
                  </a:lnTo>
                  <a:lnTo>
                    <a:pt x="57298" y="172161"/>
                  </a:lnTo>
                  <a:lnTo>
                    <a:pt x="62869" y="177864"/>
                  </a:lnTo>
                  <a:lnTo>
                    <a:pt x="65124" y="181180"/>
                  </a:lnTo>
                  <a:lnTo>
                    <a:pt x="65124" y="186751"/>
                  </a:lnTo>
                  <a:lnTo>
                    <a:pt x="70694" y="184496"/>
                  </a:lnTo>
                  <a:lnTo>
                    <a:pt x="70694" y="190066"/>
                  </a:lnTo>
                  <a:lnTo>
                    <a:pt x="76398" y="190066"/>
                  </a:lnTo>
                  <a:lnTo>
                    <a:pt x="80907" y="187812"/>
                  </a:lnTo>
                  <a:lnTo>
                    <a:pt x="81968" y="189005"/>
                  </a:lnTo>
                  <a:lnTo>
                    <a:pt x="86478" y="189005"/>
                  </a:lnTo>
                  <a:lnTo>
                    <a:pt x="88733" y="190066"/>
                  </a:lnTo>
                  <a:lnTo>
                    <a:pt x="87539" y="192321"/>
                  </a:lnTo>
                  <a:lnTo>
                    <a:pt x="87539" y="195770"/>
                  </a:lnTo>
                  <a:lnTo>
                    <a:pt x="89794" y="199085"/>
                  </a:lnTo>
                  <a:lnTo>
                    <a:pt x="89794" y="201341"/>
                  </a:lnTo>
                  <a:lnTo>
                    <a:pt x="90855" y="202401"/>
                  </a:lnTo>
                  <a:lnTo>
                    <a:pt x="90855" y="204657"/>
                  </a:lnTo>
                  <a:lnTo>
                    <a:pt x="92049" y="205717"/>
                  </a:lnTo>
                  <a:lnTo>
                    <a:pt x="89794" y="205717"/>
                  </a:lnTo>
                  <a:lnTo>
                    <a:pt x="90855" y="207973"/>
                  </a:lnTo>
                  <a:lnTo>
                    <a:pt x="92049" y="207973"/>
                  </a:lnTo>
                  <a:lnTo>
                    <a:pt x="93110" y="211420"/>
                  </a:lnTo>
                  <a:lnTo>
                    <a:pt x="90855" y="214736"/>
                  </a:lnTo>
                  <a:lnTo>
                    <a:pt x="93110" y="216992"/>
                  </a:lnTo>
                  <a:lnTo>
                    <a:pt x="90855" y="219246"/>
                  </a:lnTo>
                  <a:lnTo>
                    <a:pt x="92049" y="219246"/>
                  </a:lnTo>
                  <a:lnTo>
                    <a:pt x="92049" y="221501"/>
                  </a:lnTo>
                  <a:lnTo>
                    <a:pt x="93110" y="221501"/>
                  </a:lnTo>
                  <a:lnTo>
                    <a:pt x="88600" y="231581"/>
                  </a:lnTo>
                  <a:lnTo>
                    <a:pt x="89661" y="237152"/>
                  </a:lnTo>
                  <a:lnTo>
                    <a:pt x="88600" y="237152"/>
                  </a:lnTo>
                  <a:lnTo>
                    <a:pt x="88600" y="238213"/>
                  </a:lnTo>
                  <a:lnTo>
                    <a:pt x="89661" y="239407"/>
                  </a:lnTo>
                  <a:lnTo>
                    <a:pt x="88600" y="241662"/>
                  </a:lnTo>
                  <a:lnTo>
                    <a:pt x="90855" y="244978"/>
                  </a:lnTo>
                  <a:lnTo>
                    <a:pt x="97619" y="251742"/>
                  </a:lnTo>
                  <a:lnTo>
                    <a:pt x="113403" y="258507"/>
                  </a:lnTo>
                  <a:lnTo>
                    <a:pt x="121229" y="243916"/>
                  </a:lnTo>
                  <a:lnTo>
                    <a:pt x="124677" y="236091"/>
                  </a:lnTo>
                  <a:lnTo>
                    <a:pt x="131441" y="240600"/>
                  </a:lnTo>
                  <a:lnTo>
                    <a:pt x="138206" y="240600"/>
                  </a:lnTo>
                  <a:lnTo>
                    <a:pt x="140461" y="248426"/>
                  </a:lnTo>
                  <a:lnTo>
                    <a:pt x="147225" y="243916"/>
                  </a:lnTo>
                  <a:lnTo>
                    <a:pt x="146164" y="230387"/>
                  </a:lnTo>
                  <a:lnTo>
                    <a:pt x="151734" y="227071"/>
                  </a:lnTo>
                  <a:lnTo>
                    <a:pt x="164070" y="242855"/>
                  </a:lnTo>
                  <a:lnTo>
                    <a:pt x="164070" y="241794"/>
                  </a:lnTo>
                  <a:lnTo>
                    <a:pt x="169640" y="242855"/>
                  </a:lnTo>
                  <a:lnTo>
                    <a:pt x="170701" y="243916"/>
                  </a:lnTo>
                  <a:lnTo>
                    <a:pt x="170701" y="245110"/>
                  </a:lnTo>
                  <a:lnTo>
                    <a:pt x="185291" y="248426"/>
                  </a:lnTo>
                  <a:lnTo>
                    <a:pt x="176272" y="255191"/>
                  </a:lnTo>
                  <a:lnTo>
                    <a:pt x="175078" y="270974"/>
                  </a:lnTo>
                  <a:lnTo>
                    <a:pt x="177333" y="270974"/>
                  </a:lnTo>
                  <a:lnTo>
                    <a:pt x="188607" y="320447"/>
                  </a:lnTo>
                  <a:lnTo>
                    <a:pt x="175078" y="330527"/>
                  </a:lnTo>
                  <a:lnTo>
                    <a:pt x="169508" y="335037"/>
                  </a:lnTo>
                  <a:lnTo>
                    <a:pt x="162743" y="341801"/>
                  </a:lnTo>
                  <a:lnTo>
                    <a:pt x="160488" y="342862"/>
                  </a:lnTo>
                  <a:lnTo>
                    <a:pt x="158234" y="345117"/>
                  </a:lnTo>
                  <a:lnTo>
                    <a:pt x="158234" y="346178"/>
                  </a:lnTo>
                  <a:lnTo>
                    <a:pt x="159427" y="345117"/>
                  </a:lnTo>
                  <a:lnTo>
                    <a:pt x="160621" y="345117"/>
                  </a:lnTo>
                  <a:lnTo>
                    <a:pt x="160621" y="346178"/>
                  </a:lnTo>
                  <a:lnTo>
                    <a:pt x="159427" y="348433"/>
                  </a:lnTo>
                  <a:lnTo>
                    <a:pt x="158234" y="348433"/>
                  </a:lnTo>
                  <a:lnTo>
                    <a:pt x="157173" y="347372"/>
                  </a:lnTo>
                  <a:lnTo>
                    <a:pt x="155979" y="348433"/>
                  </a:lnTo>
                  <a:lnTo>
                    <a:pt x="153724" y="347372"/>
                  </a:lnTo>
                  <a:lnTo>
                    <a:pt x="149215" y="351881"/>
                  </a:lnTo>
                  <a:lnTo>
                    <a:pt x="132370" y="342862"/>
                  </a:lnTo>
                  <a:lnTo>
                    <a:pt x="114331" y="340608"/>
                  </a:lnTo>
                  <a:lnTo>
                    <a:pt x="94038" y="329333"/>
                  </a:lnTo>
                  <a:lnTo>
                    <a:pt x="73745" y="312488"/>
                  </a:lnTo>
                  <a:lnTo>
                    <a:pt x="65919" y="307979"/>
                  </a:lnTo>
                  <a:lnTo>
                    <a:pt x="44565" y="341668"/>
                  </a:lnTo>
                  <a:lnTo>
                    <a:pt x="34352" y="351749"/>
                  </a:lnTo>
                  <a:lnTo>
                    <a:pt x="8489" y="403477"/>
                  </a:lnTo>
                  <a:lnTo>
                    <a:pt x="6234" y="409047"/>
                  </a:lnTo>
                  <a:lnTo>
                    <a:pt x="8489" y="413557"/>
                  </a:lnTo>
                  <a:lnTo>
                    <a:pt x="8489" y="414618"/>
                  </a:lnTo>
                  <a:lnTo>
                    <a:pt x="9550" y="418066"/>
                  </a:lnTo>
                  <a:lnTo>
                    <a:pt x="17375" y="418066"/>
                  </a:lnTo>
                  <a:lnTo>
                    <a:pt x="21885" y="416873"/>
                  </a:lnTo>
                  <a:lnTo>
                    <a:pt x="50003" y="456265"/>
                  </a:lnTo>
                  <a:lnTo>
                    <a:pt x="69103" y="477619"/>
                  </a:lnTo>
                  <a:lnTo>
                    <a:pt x="119770" y="527093"/>
                  </a:lnTo>
                  <a:lnTo>
                    <a:pt x="116454" y="528286"/>
                  </a:lnTo>
                  <a:lnTo>
                    <a:pt x="114199" y="527093"/>
                  </a:lnTo>
                  <a:lnTo>
                    <a:pt x="107434" y="524837"/>
                  </a:lnTo>
                  <a:lnTo>
                    <a:pt x="108628" y="520328"/>
                  </a:lnTo>
                  <a:lnTo>
                    <a:pt x="104118" y="515818"/>
                  </a:lnTo>
                  <a:lnTo>
                    <a:pt x="100803" y="523644"/>
                  </a:lnTo>
                  <a:lnTo>
                    <a:pt x="104118" y="524837"/>
                  </a:lnTo>
                  <a:lnTo>
                    <a:pt x="100803" y="528153"/>
                  </a:lnTo>
                  <a:lnTo>
                    <a:pt x="108628" y="535979"/>
                  </a:lnTo>
                  <a:lnTo>
                    <a:pt x="115393" y="538234"/>
                  </a:lnTo>
                  <a:lnTo>
                    <a:pt x="122157" y="534785"/>
                  </a:lnTo>
                  <a:lnTo>
                    <a:pt x="126666" y="533725"/>
                  </a:lnTo>
                  <a:lnTo>
                    <a:pt x="136879" y="542744"/>
                  </a:lnTo>
                  <a:lnTo>
                    <a:pt x="132370" y="544998"/>
                  </a:lnTo>
                  <a:lnTo>
                    <a:pt x="140195" y="554017"/>
                  </a:lnTo>
                  <a:lnTo>
                    <a:pt x="146960" y="537172"/>
                  </a:lnTo>
                  <a:lnTo>
                    <a:pt x="152663" y="513564"/>
                  </a:lnTo>
                  <a:lnTo>
                    <a:pt x="178527" y="478681"/>
                  </a:lnTo>
                  <a:lnTo>
                    <a:pt x="192056" y="464091"/>
                  </a:lnTo>
                  <a:lnTo>
                    <a:pt x="196565" y="460775"/>
                  </a:lnTo>
                  <a:lnTo>
                    <a:pt x="198820" y="457459"/>
                  </a:lnTo>
                  <a:lnTo>
                    <a:pt x="198820" y="455204"/>
                  </a:lnTo>
                  <a:lnTo>
                    <a:pt x="201075" y="452949"/>
                  </a:lnTo>
                  <a:lnTo>
                    <a:pt x="211155" y="439420"/>
                  </a:lnTo>
                  <a:lnTo>
                    <a:pt x="212349" y="440482"/>
                  </a:lnTo>
                  <a:lnTo>
                    <a:pt x="216858" y="433717"/>
                  </a:lnTo>
                  <a:lnTo>
                    <a:pt x="221368" y="414618"/>
                  </a:lnTo>
                  <a:lnTo>
                    <a:pt x="220174" y="414618"/>
                  </a:lnTo>
                  <a:lnTo>
                    <a:pt x="221368" y="409047"/>
                  </a:lnTo>
                  <a:lnTo>
                    <a:pt x="223623" y="409047"/>
                  </a:lnTo>
                  <a:lnTo>
                    <a:pt x="226939" y="391009"/>
                  </a:lnTo>
                  <a:lnTo>
                    <a:pt x="228132" y="386499"/>
                  </a:lnTo>
                  <a:lnTo>
                    <a:pt x="229326" y="386499"/>
                  </a:lnTo>
                  <a:lnTo>
                    <a:pt x="229326" y="385438"/>
                  </a:lnTo>
                  <a:lnTo>
                    <a:pt x="231581" y="385438"/>
                  </a:lnTo>
                  <a:lnTo>
                    <a:pt x="231581" y="382122"/>
                  </a:lnTo>
                  <a:lnTo>
                    <a:pt x="230520" y="379867"/>
                  </a:lnTo>
                  <a:lnTo>
                    <a:pt x="232775" y="377613"/>
                  </a:lnTo>
                  <a:lnTo>
                    <a:pt x="230520" y="374164"/>
                  </a:lnTo>
                  <a:lnTo>
                    <a:pt x="231581" y="373103"/>
                  </a:lnTo>
                  <a:lnTo>
                    <a:pt x="232775" y="373103"/>
                  </a:lnTo>
                  <a:lnTo>
                    <a:pt x="232775" y="366338"/>
                  </a:lnTo>
                  <a:lnTo>
                    <a:pt x="235029" y="364084"/>
                  </a:lnTo>
                  <a:lnTo>
                    <a:pt x="241794" y="342730"/>
                  </a:lnTo>
                  <a:lnTo>
                    <a:pt x="240600" y="320181"/>
                  </a:lnTo>
                  <a:lnTo>
                    <a:pt x="239406" y="319120"/>
                  </a:lnTo>
                  <a:lnTo>
                    <a:pt x="240600" y="317927"/>
                  </a:lnTo>
                  <a:lnTo>
                    <a:pt x="239406" y="316866"/>
                  </a:lnTo>
                  <a:lnTo>
                    <a:pt x="239406" y="315804"/>
                  </a:lnTo>
                  <a:lnTo>
                    <a:pt x="238345" y="314611"/>
                  </a:lnTo>
                  <a:lnTo>
                    <a:pt x="240600" y="310101"/>
                  </a:lnTo>
                  <a:lnTo>
                    <a:pt x="241794" y="310101"/>
                  </a:lnTo>
                  <a:lnTo>
                    <a:pt x="241794" y="309041"/>
                  </a:lnTo>
                  <a:lnTo>
                    <a:pt x="244049" y="306785"/>
                  </a:lnTo>
                  <a:lnTo>
                    <a:pt x="244049" y="304531"/>
                  </a:lnTo>
                  <a:lnTo>
                    <a:pt x="247364" y="304531"/>
                  </a:lnTo>
                  <a:lnTo>
                    <a:pt x="247364" y="303469"/>
                  </a:lnTo>
                  <a:lnTo>
                    <a:pt x="245110" y="303469"/>
                  </a:lnTo>
                  <a:lnTo>
                    <a:pt x="246171" y="301215"/>
                  </a:lnTo>
                  <a:lnTo>
                    <a:pt x="243916" y="298960"/>
                  </a:lnTo>
                  <a:lnTo>
                    <a:pt x="247232" y="295644"/>
                  </a:lnTo>
                  <a:lnTo>
                    <a:pt x="251741" y="298960"/>
                  </a:lnTo>
                  <a:lnTo>
                    <a:pt x="250680" y="302276"/>
                  </a:lnTo>
                  <a:lnTo>
                    <a:pt x="256251" y="303469"/>
                  </a:lnTo>
                  <a:lnTo>
                    <a:pt x="256251" y="300021"/>
                  </a:lnTo>
                  <a:lnTo>
                    <a:pt x="259567" y="295512"/>
                  </a:lnTo>
                  <a:lnTo>
                    <a:pt x="260761" y="297766"/>
                  </a:lnTo>
                  <a:lnTo>
                    <a:pt x="273096" y="283177"/>
                  </a:lnTo>
                  <a:lnTo>
                    <a:pt x="273096" y="280922"/>
                  </a:lnTo>
                  <a:lnTo>
                    <a:pt x="274157" y="280922"/>
                  </a:lnTo>
                  <a:lnTo>
                    <a:pt x="304530" y="247232"/>
                  </a:lnTo>
                  <a:lnTo>
                    <a:pt x="309040" y="246039"/>
                  </a:lnTo>
                  <a:lnTo>
                    <a:pt x="297766" y="237019"/>
                  </a:lnTo>
                  <a:lnTo>
                    <a:pt x="314610" y="234764"/>
                  </a:lnTo>
                  <a:lnTo>
                    <a:pt x="321375" y="230255"/>
                  </a:lnTo>
                  <a:lnTo>
                    <a:pt x="323630" y="235826"/>
                  </a:lnTo>
                  <a:lnTo>
                    <a:pt x="328139" y="231316"/>
                  </a:lnTo>
                  <a:lnTo>
                    <a:pt x="326946" y="226807"/>
                  </a:lnTo>
                  <a:lnTo>
                    <a:pt x="340474" y="224552"/>
                  </a:lnTo>
                  <a:lnTo>
                    <a:pt x="338220" y="216726"/>
                  </a:lnTo>
                  <a:close/>
                </a:path>
              </a:pathLst>
            </a:custGeom>
            <a:grpFill/>
            <a:ln w="13251" cap="flat">
              <a:noFill/>
              <a:prstDash val="solid"/>
              <a:miter/>
            </a:ln>
          </p:spPr>
          <p:txBody>
            <a:bodyPr rtlCol="0" anchor="ctr"/>
            <a:lstStyle/>
            <a:p>
              <a:endParaRPr lang="en-FI" sz="816"/>
            </a:p>
          </p:txBody>
        </p:sp>
      </p:grpSp>
      <p:grpSp>
        <p:nvGrpSpPr>
          <p:cNvPr id="1229" name="Group 1228">
            <a:extLst>
              <a:ext uri="{FF2B5EF4-FFF2-40B4-BE49-F238E27FC236}">
                <a16:creationId xmlns:a16="http://schemas.microsoft.com/office/drawing/2014/main" id="{3E973F5C-6E43-F244-573E-2C3993D8162E}"/>
              </a:ext>
            </a:extLst>
          </p:cNvPr>
          <p:cNvGrpSpPr/>
          <p:nvPr/>
        </p:nvGrpSpPr>
        <p:grpSpPr>
          <a:xfrm>
            <a:off x="2878417" y="6284550"/>
            <a:ext cx="412952" cy="427753"/>
            <a:chOff x="2508447" y="13857996"/>
            <a:chExt cx="910407" cy="943036"/>
          </a:xfrm>
          <a:solidFill>
            <a:schemeClr val="bg1">
              <a:lumMod val="85000"/>
            </a:schemeClr>
          </a:solidFill>
        </p:grpSpPr>
        <p:sp>
          <p:nvSpPr>
            <p:cNvPr id="1230" name="Freeform: Shape 1229">
              <a:extLst>
                <a:ext uri="{FF2B5EF4-FFF2-40B4-BE49-F238E27FC236}">
                  <a16:creationId xmlns:a16="http://schemas.microsoft.com/office/drawing/2014/main" id="{CC118E73-C82F-447C-DCB5-06FCAB597B19}"/>
                </a:ext>
              </a:extLst>
            </p:cNvPr>
            <p:cNvSpPr/>
            <p:nvPr/>
          </p:nvSpPr>
          <p:spPr>
            <a:xfrm>
              <a:off x="2606332" y="13857996"/>
              <a:ext cx="29179" cy="39393"/>
            </a:xfrm>
            <a:custGeom>
              <a:avLst/>
              <a:gdLst>
                <a:gd name="connsiteX0" fmla="*/ 10080 w 29179"/>
                <a:gd name="connsiteY0" fmla="*/ 38331 h 39393"/>
                <a:gd name="connsiteX1" fmla="*/ 14590 w 29179"/>
                <a:gd name="connsiteY1" fmla="*/ 34884 h 39393"/>
                <a:gd name="connsiteX2" fmla="*/ 22415 w 29179"/>
                <a:gd name="connsiteY2" fmla="*/ 30373 h 39393"/>
                <a:gd name="connsiteX3" fmla="*/ 25864 w 29179"/>
                <a:gd name="connsiteY3" fmla="*/ 29313 h 39393"/>
                <a:gd name="connsiteX4" fmla="*/ 28119 w 29179"/>
                <a:gd name="connsiteY4" fmla="*/ 23741 h 39393"/>
                <a:gd name="connsiteX5" fmla="*/ 29180 w 29179"/>
                <a:gd name="connsiteY5" fmla="*/ 20293 h 39393"/>
                <a:gd name="connsiteX6" fmla="*/ 25864 w 29179"/>
                <a:gd name="connsiteY6" fmla="*/ 14723 h 39393"/>
                <a:gd name="connsiteX7" fmla="*/ 25864 w 29179"/>
                <a:gd name="connsiteY7" fmla="*/ 11274 h 39393"/>
                <a:gd name="connsiteX8" fmla="*/ 29180 w 29179"/>
                <a:gd name="connsiteY8" fmla="*/ 3449 h 39393"/>
                <a:gd name="connsiteX9" fmla="*/ 24670 w 29179"/>
                <a:gd name="connsiteY9" fmla="*/ 0 h 39393"/>
                <a:gd name="connsiteX10" fmla="*/ 16845 w 29179"/>
                <a:gd name="connsiteY10" fmla="*/ 7959 h 39393"/>
                <a:gd name="connsiteX11" fmla="*/ 14590 w 29179"/>
                <a:gd name="connsiteY11" fmla="*/ 14723 h 39393"/>
                <a:gd name="connsiteX12" fmla="*/ 11274 w 29179"/>
                <a:gd name="connsiteY12" fmla="*/ 15784 h 39393"/>
                <a:gd name="connsiteX13" fmla="*/ 9019 w 29179"/>
                <a:gd name="connsiteY13" fmla="*/ 19232 h 39393"/>
                <a:gd name="connsiteX14" fmla="*/ 6764 w 29179"/>
                <a:gd name="connsiteY14" fmla="*/ 23741 h 39393"/>
                <a:gd name="connsiteX15" fmla="*/ 2255 w 29179"/>
                <a:gd name="connsiteY15" fmla="*/ 28119 h 39393"/>
                <a:gd name="connsiteX16" fmla="*/ 0 w 29179"/>
                <a:gd name="connsiteY16" fmla="*/ 32629 h 39393"/>
                <a:gd name="connsiteX17" fmla="*/ 0 w 29179"/>
                <a:gd name="connsiteY17" fmla="*/ 38331 h 39393"/>
                <a:gd name="connsiteX18" fmla="*/ 3316 w 29179"/>
                <a:gd name="connsiteY18" fmla="*/ 39393 h 39393"/>
                <a:gd name="connsiteX19" fmla="*/ 10080 w 29179"/>
                <a:gd name="connsiteY19" fmla="*/ 38331 h 3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179" h="39393">
                  <a:moveTo>
                    <a:pt x="10080" y="38331"/>
                  </a:moveTo>
                  <a:lnTo>
                    <a:pt x="14590" y="34884"/>
                  </a:lnTo>
                  <a:lnTo>
                    <a:pt x="22415" y="30373"/>
                  </a:lnTo>
                  <a:lnTo>
                    <a:pt x="25864" y="29313"/>
                  </a:lnTo>
                  <a:lnTo>
                    <a:pt x="28119" y="23741"/>
                  </a:lnTo>
                  <a:lnTo>
                    <a:pt x="29180" y="20293"/>
                  </a:lnTo>
                  <a:lnTo>
                    <a:pt x="25864" y="14723"/>
                  </a:lnTo>
                  <a:lnTo>
                    <a:pt x="25864" y="11274"/>
                  </a:lnTo>
                  <a:lnTo>
                    <a:pt x="29180" y="3449"/>
                  </a:lnTo>
                  <a:lnTo>
                    <a:pt x="24670" y="0"/>
                  </a:lnTo>
                  <a:lnTo>
                    <a:pt x="16845" y="7959"/>
                  </a:lnTo>
                  <a:lnTo>
                    <a:pt x="14590" y="14723"/>
                  </a:lnTo>
                  <a:lnTo>
                    <a:pt x="11274" y="15784"/>
                  </a:lnTo>
                  <a:lnTo>
                    <a:pt x="9019" y="19232"/>
                  </a:lnTo>
                  <a:lnTo>
                    <a:pt x="6764" y="23741"/>
                  </a:lnTo>
                  <a:lnTo>
                    <a:pt x="2255" y="28119"/>
                  </a:lnTo>
                  <a:lnTo>
                    <a:pt x="0" y="32629"/>
                  </a:lnTo>
                  <a:lnTo>
                    <a:pt x="0" y="38331"/>
                  </a:lnTo>
                  <a:lnTo>
                    <a:pt x="3316" y="39393"/>
                  </a:lnTo>
                  <a:lnTo>
                    <a:pt x="10080" y="38331"/>
                  </a:lnTo>
                  <a:close/>
                </a:path>
              </a:pathLst>
            </a:custGeom>
            <a:grpFill/>
            <a:ln w="13251" cap="flat">
              <a:noFill/>
              <a:prstDash val="solid"/>
              <a:miter/>
            </a:ln>
          </p:spPr>
          <p:txBody>
            <a:bodyPr rtlCol="0" anchor="ctr"/>
            <a:lstStyle/>
            <a:p>
              <a:endParaRPr lang="en-FI" sz="816"/>
            </a:p>
          </p:txBody>
        </p:sp>
        <p:sp>
          <p:nvSpPr>
            <p:cNvPr id="1231" name="Freeform: Shape 1230">
              <a:extLst>
                <a:ext uri="{FF2B5EF4-FFF2-40B4-BE49-F238E27FC236}">
                  <a16:creationId xmlns:a16="http://schemas.microsoft.com/office/drawing/2014/main" id="{8FA8C013-8C16-1754-2F6D-2055E4ACB79B}"/>
                </a:ext>
              </a:extLst>
            </p:cNvPr>
            <p:cNvSpPr/>
            <p:nvPr/>
          </p:nvSpPr>
          <p:spPr>
            <a:xfrm>
              <a:off x="3166583" y="14271022"/>
              <a:ext cx="57165" cy="24671"/>
            </a:xfrm>
            <a:custGeom>
              <a:avLst/>
              <a:gdLst>
                <a:gd name="connsiteX0" fmla="*/ 50667 w 57165"/>
                <a:gd name="connsiteY0" fmla="*/ 4511 h 24671"/>
                <a:gd name="connsiteX1" fmla="*/ 48412 w 57165"/>
                <a:gd name="connsiteY1" fmla="*/ 2255 h 24671"/>
                <a:gd name="connsiteX2" fmla="*/ 42709 w 57165"/>
                <a:gd name="connsiteY2" fmla="*/ 1195 h 24671"/>
                <a:gd name="connsiteX3" fmla="*/ 40454 w 57165"/>
                <a:gd name="connsiteY3" fmla="*/ 5704 h 24671"/>
                <a:gd name="connsiteX4" fmla="*/ 34751 w 57165"/>
                <a:gd name="connsiteY4" fmla="*/ 2255 h 24671"/>
                <a:gd name="connsiteX5" fmla="*/ 27986 w 57165"/>
                <a:gd name="connsiteY5" fmla="*/ 0 h 24671"/>
                <a:gd name="connsiteX6" fmla="*/ 20161 w 57165"/>
                <a:gd name="connsiteY6" fmla="*/ 0 h 24671"/>
                <a:gd name="connsiteX7" fmla="*/ 12335 w 57165"/>
                <a:gd name="connsiteY7" fmla="*/ 1195 h 24671"/>
                <a:gd name="connsiteX8" fmla="*/ 12335 w 57165"/>
                <a:gd name="connsiteY8" fmla="*/ 5704 h 24671"/>
                <a:gd name="connsiteX9" fmla="*/ 13396 w 57165"/>
                <a:gd name="connsiteY9" fmla="*/ 6765 h 24671"/>
                <a:gd name="connsiteX10" fmla="*/ 10080 w 57165"/>
                <a:gd name="connsiteY10" fmla="*/ 10080 h 24671"/>
                <a:gd name="connsiteX11" fmla="*/ 3316 w 57165"/>
                <a:gd name="connsiteY11" fmla="*/ 7827 h 24671"/>
                <a:gd name="connsiteX12" fmla="*/ 0 w 57165"/>
                <a:gd name="connsiteY12" fmla="*/ 12336 h 24671"/>
                <a:gd name="connsiteX13" fmla="*/ 1061 w 57165"/>
                <a:gd name="connsiteY13" fmla="*/ 14591 h 24671"/>
                <a:gd name="connsiteX14" fmla="*/ 6632 w 57165"/>
                <a:gd name="connsiteY14" fmla="*/ 17907 h 24671"/>
                <a:gd name="connsiteX15" fmla="*/ 9948 w 57165"/>
                <a:gd name="connsiteY15" fmla="*/ 19100 h 24671"/>
                <a:gd name="connsiteX16" fmla="*/ 11142 w 57165"/>
                <a:gd name="connsiteY16" fmla="*/ 22416 h 24671"/>
                <a:gd name="connsiteX17" fmla="*/ 14457 w 57165"/>
                <a:gd name="connsiteY17" fmla="*/ 24672 h 24671"/>
                <a:gd name="connsiteX18" fmla="*/ 17773 w 57165"/>
                <a:gd name="connsiteY18" fmla="*/ 19100 h 24671"/>
                <a:gd name="connsiteX19" fmla="*/ 22283 w 57165"/>
                <a:gd name="connsiteY19" fmla="*/ 23609 h 24671"/>
                <a:gd name="connsiteX20" fmla="*/ 57166 w 57165"/>
                <a:gd name="connsiteY20" fmla="*/ 7827 h 24671"/>
                <a:gd name="connsiteX21" fmla="*/ 50401 w 57165"/>
                <a:gd name="connsiteY21" fmla="*/ 4511 h 2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165" h="24671">
                  <a:moveTo>
                    <a:pt x="50667" y="4511"/>
                  </a:moveTo>
                  <a:lnTo>
                    <a:pt x="48412" y="2255"/>
                  </a:lnTo>
                  <a:lnTo>
                    <a:pt x="42709" y="1195"/>
                  </a:lnTo>
                  <a:lnTo>
                    <a:pt x="40454" y="5704"/>
                  </a:lnTo>
                  <a:lnTo>
                    <a:pt x="34751" y="2255"/>
                  </a:lnTo>
                  <a:lnTo>
                    <a:pt x="27986" y="0"/>
                  </a:lnTo>
                  <a:lnTo>
                    <a:pt x="20161" y="0"/>
                  </a:lnTo>
                  <a:lnTo>
                    <a:pt x="12335" y="1195"/>
                  </a:lnTo>
                  <a:lnTo>
                    <a:pt x="12335" y="5704"/>
                  </a:lnTo>
                  <a:lnTo>
                    <a:pt x="13396" y="6765"/>
                  </a:lnTo>
                  <a:lnTo>
                    <a:pt x="10080" y="10080"/>
                  </a:lnTo>
                  <a:lnTo>
                    <a:pt x="3316" y="7827"/>
                  </a:lnTo>
                  <a:lnTo>
                    <a:pt x="0" y="12336"/>
                  </a:lnTo>
                  <a:lnTo>
                    <a:pt x="1061" y="14591"/>
                  </a:lnTo>
                  <a:lnTo>
                    <a:pt x="6632" y="17907"/>
                  </a:lnTo>
                  <a:lnTo>
                    <a:pt x="9948" y="19100"/>
                  </a:lnTo>
                  <a:lnTo>
                    <a:pt x="11142" y="22416"/>
                  </a:lnTo>
                  <a:lnTo>
                    <a:pt x="14457" y="24672"/>
                  </a:lnTo>
                  <a:lnTo>
                    <a:pt x="17773" y="19100"/>
                  </a:lnTo>
                  <a:lnTo>
                    <a:pt x="22283" y="23609"/>
                  </a:lnTo>
                  <a:cubicBezTo>
                    <a:pt x="52656" y="15784"/>
                    <a:pt x="32496" y="25865"/>
                    <a:pt x="57166" y="7827"/>
                  </a:cubicBezTo>
                  <a:lnTo>
                    <a:pt x="50401" y="4511"/>
                  </a:lnTo>
                  <a:close/>
                </a:path>
              </a:pathLst>
            </a:custGeom>
            <a:grpFill/>
            <a:ln w="13251" cap="flat">
              <a:noFill/>
              <a:prstDash val="solid"/>
              <a:miter/>
            </a:ln>
          </p:spPr>
          <p:txBody>
            <a:bodyPr rtlCol="0" anchor="ctr"/>
            <a:lstStyle/>
            <a:p>
              <a:endParaRPr lang="en-FI" sz="816"/>
            </a:p>
          </p:txBody>
        </p:sp>
        <p:sp>
          <p:nvSpPr>
            <p:cNvPr id="1232" name="Freeform: Shape 1231">
              <a:extLst>
                <a:ext uri="{FF2B5EF4-FFF2-40B4-BE49-F238E27FC236}">
                  <a16:creationId xmlns:a16="http://schemas.microsoft.com/office/drawing/2014/main" id="{DBDC379E-300D-D62A-0F51-6C203825C8DA}"/>
                </a:ext>
              </a:extLst>
            </p:cNvPr>
            <p:cNvSpPr/>
            <p:nvPr/>
          </p:nvSpPr>
          <p:spPr>
            <a:xfrm>
              <a:off x="3255581" y="14206827"/>
              <a:ext cx="50799" cy="33689"/>
            </a:xfrm>
            <a:custGeom>
              <a:avLst/>
              <a:gdLst>
                <a:gd name="connsiteX0" fmla="*/ 7825 w 50799"/>
                <a:gd name="connsiteY0" fmla="*/ 10213 h 33689"/>
                <a:gd name="connsiteX1" fmla="*/ 1061 w 50799"/>
                <a:gd name="connsiteY1" fmla="*/ 16978 h 33689"/>
                <a:gd name="connsiteX2" fmla="*/ 0 w 50799"/>
                <a:gd name="connsiteY2" fmla="*/ 21487 h 33689"/>
                <a:gd name="connsiteX3" fmla="*/ 0 w 50799"/>
                <a:gd name="connsiteY3" fmla="*/ 29313 h 33689"/>
                <a:gd name="connsiteX4" fmla="*/ 3448 w 50799"/>
                <a:gd name="connsiteY4" fmla="*/ 32629 h 33689"/>
                <a:gd name="connsiteX5" fmla="*/ 10213 w 50799"/>
                <a:gd name="connsiteY5" fmla="*/ 33690 h 33689"/>
                <a:gd name="connsiteX6" fmla="*/ 14723 w 50799"/>
                <a:gd name="connsiteY6" fmla="*/ 32629 h 33689"/>
                <a:gd name="connsiteX7" fmla="*/ 18038 w 50799"/>
                <a:gd name="connsiteY7" fmla="*/ 30374 h 33689"/>
                <a:gd name="connsiteX8" fmla="*/ 23742 w 50799"/>
                <a:gd name="connsiteY8" fmla="*/ 28119 h 33689"/>
                <a:gd name="connsiteX9" fmla="*/ 27057 w 50799"/>
                <a:gd name="connsiteY9" fmla="*/ 23609 h 33689"/>
                <a:gd name="connsiteX10" fmla="*/ 31567 w 50799"/>
                <a:gd name="connsiteY10" fmla="*/ 17905 h 33689"/>
                <a:gd name="connsiteX11" fmla="*/ 38332 w 50799"/>
                <a:gd name="connsiteY11" fmla="*/ 14590 h 33689"/>
                <a:gd name="connsiteX12" fmla="*/ 44035 w 50799"/>
                <a:gd name="connsiteY12" fmla="*/ 14590 h 33689"/>
                <a:gd name="connsiteX13" fmla="*/ 49606 w 50799"/>
                <a:gd name="connsiteY13" fmla="*/ 9020 h 33689"/>
                <a:gd name="connsiteX14" fmla="*/ 50799 w 50799"/>
                <a:gd name="connsiteY14" fmla="*/ 2255 h 33689"/>
                <a:gd name="connsiteX15" fmla="*/ 28251 w 50799"/>
                <a:gd name="connsiteY15" fmla="*/ 0 h 33689"/>
                <a:gd name="connsiteX16" fmla="*/ 11407 w 50799"/>
                <a:gd name="connsiteY16" fmla="*/ 9020 h 33689"/>
                <a:gd name="connsiteX17" fmla="*/ 8091 w 50799"/>
                <a:gd name="connsiteY17" fmla="*/ 10080 h 3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799" h="33689">
                  <a:moveTo>
                    <a:pt x="7825" y="10213"/>
                  </a:moveTo>
                  <a:lnTo>
                    <a:pt x="1061" y="16978"/>
                  </a:lnTo>
                  <a:lnTo>
                    <a:pt x="0" y="21487"/>
                  </a:lnTo>
                  <a:lnTo>
                    <a:pt x="0" y="29313"/>
                  </a:lnTo>
                  <a:lnTo>
                    <a:pt x="3448" y="32629"/>
                  </a:lnTo>
                  <a:lnTo>
                    <a:pt x="10213" y="33690"/>
                  </a:lnTo>
                  <a:lnTo>
                    <a:pt x="14723" y="32629"/>
                  </a:lnTo>
                  <a:lnTo>
                    <a:pt x="18038" y="30374"/>
                  </a:lnTo>
                  <a:lnTo>
                    <a:pt x="23742" y="28119"/>
                  </a:lnTo>
                  <a:lnTo>
                    <a:pt x="27057" y="23609"/>
                  </a:lnTo>
                  <a:lnTo>
                    <a:pt x="31567" y="17905"/>
                  </a:lnTo>
                  <a:lnTo>
                    <a:pt x="38332" y="14590"/>
                  </a:lnTo>
                  <a:lnTo>
                    <a:pt x="44035" y="14590"/>
                  </a:lnTo>
                  <a:lnTo>
                    <a:pt x="49606" y="9020"/>
                  </a:lnTo>
                  <a:lnTo>
                    <a:pt x="50799" y="2255"/>
                  </a:lnTo>
                  <a:cubicBezTo>
                    <a:pt x="36607" y="7428"/>
                    <a:pt x="42178" y="2388"/>
                    <a:pt x="28251" y="0"/>
                  </a:cubicBezTo>
                  <a:lnTo>
                    <a:pt x="11407" y="9020"/>
                  </a:lnTo>
                  <a:lnTo>
                    <a:pt x="8091" y="10080"/>
                  </a:lnTo>
                  <a:close/>
                </a:path>
              </a:pathLst>
            </a:custGeom>
            <a:grpFill/>
            <a:ln w="13251" cap="flat">
              <a:noFill/>
              <a:prstDash val="solid"/>
              <a:miter/>
            </a:ln>
          </p:spPr>
          <p:txBody>
            <a:bodyPr rtlCol="0" anchor="ctr"/>
            <a:lstStyle/>
            <a:p>
              <a:endParaRPr lang="en-FI" sz="816"/>
            </a:p>
          </p:txBody>
        </p:sp>
        <p:grpSp>
          <p:nvGrpSpPr>
            <p:cNvPr id="1233" name="Group 1232">
              <a:extLst>
                <a:ext uri="{FF2B5EF4-FFF2-40B4-BE49-F238E27FC236}">
                  <a16:creationId xmlns:a16="http://schemas.microsoft.com/office/drawing/2014/main" id="{A2189189-AA00-BFBA-8358-D91B9C0D0758}"/>
                </a:ext>
              </a:extLst>
            </p:cNvPr>
            <p:cNvGrpSpPr/>
            <p:nvPr/>
          </p:nvGrpSpPr>
          <p:grpSpPr>
            <a:xfrm>
              <a:off x="2508447" y="13877229"/>
              <a:ext cx="910407" cy="923803"/>
              <a:chOff x="2508447" y="13877229"/>
              <a:chExt cx="910407" cy="923803"/>
            </a:xfrm>
            <a:grpFill/>
          </p:grpSpPr>
          <p:sp>
            <p:nvSpPr>
              <p:cNvPr id="1234" name="Freeform: Shape 1233">
                <a:extLst>
                  <a:ext uri="{FF2B5EF4-FFF2-40B4-BE49-F238E27FC236}">
                    <a16:creationId xmlns:a16="http://schemas.microsoft.com/office/drawing/2014/main" id="{5F7093A8-C92B-6543-8F77-01E57A6CA28E}"/>
                  </a:ext>
                </a:extLst>
              </p:cNvPr>
              <p:cNvSpPr/>
              <p:nvPr/>
            </p:nvSpPr>
            <p:spPr>
              <a:xfrm>
                <a:off x="2760454" y="14339595"/>
                <a:ext cx="46157" cy="25995"/>
              </a:xfrm>
              <a:custGeom>
                <a:avLst/>
                <a:gdLst>
                  <a:gd name="connsiteX0" fmla="*/ 42709 w 46157"/>
                  <a:gd name="connsiteY0" fmla="*/ 7958 h 25995"/>
                  <a:gd name="connsiteX1" fmla="*/ 43902 w 46157"/>
                  <a:gd name="connsiteY1" fmla="*/ 5704 h 25995"/>
                  <a:gd name="connsiteX2" fmla="*/ 41647 w 46157"/>
                  <a:gd name="connsiteY2" fmla="*/ 0 h 25995"/>
                  <a:gd name="connsiteX3" fmla="*/ 40586 w 46157"/>
                  <a:gd name="connsiteY3" fmla="*/ 2255 h 25995"/>
                  <a:gd name="connsiteX4" fmla="*/ 37138 w 46157"/>
                  <a:gd name="connsiteY4" fmla="*/ 1193 h 25995"/>
                  <a:gd name="connsiteX5" fmla="*/ 32628 w 46157"/>
                  <a:gd name="connsiteY5" fmla="*/ 3449 h 25995"/>
                  <a:gd name="connsiteX6" fmla="*/ 27058 w 46157"/>
                  <a:gd name="connsiteY6" fmla="*/ 4509 h 25995"/>
                  <a:gd name="connsiteX7" fmla="*/ 23609 w 46157"/>
                  <a:gd name="connsiteY7" fmla="*/ 4509 h 25995"/>
                  <a:gd name="connsiteX8" fmla="*/ 16845 w 46157"/>
                  <a:gd name="connsiteY8" fmla="*/ 6765 h 25995"/>
                  <a:gd name="connsiteX9" fmla="*/ 7825 w 46157"/>
                  <a:gd name="connsiteY9" fmla="*/ 7958 h 25995"/>
                  <a:gd name="connsiteX10" fmla="*/ 0 w 46157"/>
                  <a:gd name="connsiteY10" fmla="*/ 6765 h 25995"/>
                  <a:gd name="connsiteX11" fmla="*/ 2255 w 46157"/>
                  <a:gd name="connsiteY11" fmla="*/ 10213 h 25995"/>
                  <a:gd name="connsiteX12" fmla="*/ 2255 w 46157"/>
                  <a:gd name="connsiteY12" fmla="*/ 15784 h 25995"/>
                  <a:gd name="connsiteX13" fmla="*/ 7825 w 46157"/>
                  <a:gd name="connsiteY13" fmla="*/ 15784 h 25995"/>
                  <a:gd name="connsiteX14" fmla="*/ 16845 w 46157"/>
                  <a:gd name="connsiteY14" fmla="*/ 13529 h 25995"/>
                  <a:gd name="connsiteX15" fmla="*/ 20293 w 46157"/>
                  <a:gd name="connsiteY15" fmla="*/ 19233 h 25995"/>
                  <a:gd name="connsiteX16" fmla="*/ 25864 w 46157"/>
                  <a:gd name="connsiteY16" fmla="*/ 22549 h 25995"/>
                  <a:gd name="connsiteX17" fmla="*/ 33822 w 46157"/>
                  <a:gd name="connsiteY17" fmla="*/ 25996 h 25995"/>
                  <a:gd name="connsiteX18" fmla="*/ 40586 w 46157"/>
                  <a:gd name="connsiteY18" fmla="*/ 24803 h 25995"/>
                  <a:gd name="connsiteX19" fmla="*/ 42709 w 46157"/>
                  <a:gd name="connsiteY19" fmla="*/ 22549 h 25995"/>
                  <a:gd name="connsiteX20" fmla="*/ 42709 w 46157"/>
                  <a:gd name="connsiteY20" fmla="*/ 18038 h 25995"/>
                  <a:gd name="connsiteX21" fmla="*/ 46157 w 46157"/>
                  <a:gd name="connsiteY21" fmla="*/ 14722 h 25995"/>
                  <a:gd name="connsiteX22" fmla="*/ 44963 w 46157"/>
                  <a:gd name="connsiteY22" fmla="*/ 11274 h 25995"/>
                  <a:gd name="connsiteX23" fmla="*/ 42709 w 46157"/>
                  <a:gd name="connsiteY23" fmla="*/ 7958 h 2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157" h="25995">
                    <a:moveTo>
                      <a:pt x="42709" y="7958"/>
                    </a:moveTo>
                    <a:lnTo>
                      <a:pt x="43902" y="5704"/>
                    </a:lnTo>
                    <a:lnTo>
                      <a:pt x="41647" y="0"/>
                    </a:lnTo>
                    <a:lnTo>
                      <a:pt x="40586" y="2255"/>
                    </a:lnTo>
                    <a:lnTo>
                      <a:pt x="37138" y="1193"/>
                    </a:lnTo>
                    <a:lnTo>
                      <a:pt x="32628" y="3449"/>
                    </a:lnTo>
                    <a:lnTo>
                      <a:pt x="27058" y="4509"/>
                    </a:lnTo>
                    <a:lnTo>
                      <a:pt x="23609" y="4509"/>
                    </a:lnTo>
                    <a:lnTo>
                      <a:pt x="16845" y="6765"/>
                    </a:lnTo>
                    <a:lnTo>
                      <a:pt x="7825" y="7958"/>
                    </a:lnTo>
                    <a:lnTo>
                      <a:pt x="0" y="6765"/>
                    </a:lnTo>
                    <a:lnTo>
                      <a:pt x="2255" y="10213"/>
                    </a:lnTo>
                    <a:lnTo>
                      <a:pt x="2255" y="15784"/>
                    </a:lnTo>
                    <a:lnTo>
                      <a:pt x="7825" y="15784"/>
                    </a:lnTo>
                    <a:lnTo>
                      <a:pt x="16845" y="13529"/>
                    </a:lnTo>
                    <a:lnTo>
                      <a:pt x="20293" y="19233"/>
                    </a:lnTo>
                    <a:lnTo>
                      <a:pt x="25864" y="22549"/>
                    </a:lnTo>
                    <a:lnTo>
                      <a:pt x="33822" y="25996"/>
                    </a:lnTo>
                    <a:lnTo>
                      <a:pt x="40586" y="24803"/>
                    </a:lnTo>
                    <a:lnTo>
                      <a:pt x="42709" y="22549"/>
                    </a:lnTo>
                    <a:lnTo>
                      <a:pt x="42709" y="18038"/>
                    </a:lnTo>
                    <a:lnTo>
                      <a:pt x="46157" y="14722"/>
                    </a:lnTo>
                    <a:lnTo>
                      <a:pt x="44963" y="11274"/>
                    </a:lnTo>
                    <a:lnTo>
                      <a:pt x="42709" y="7958"/>
                    </a:lnTo>
                    <a:close/>
                  </a:path>
                </a:pathLst>
              </a:custGeom>
              <a:grpFill/>
              <a:ln w="13251" cap="flat">
                <a:noFill/>
                <a:prstDash val="solid"/>
                <a:miter/>
              </a:ln>
            </p:spPr>
            <p:txBody>
              <a:bodyPr rtlCol="0" anchor="ctr"/>
              <a:lstStyle/>
              <a:p>
                <a:endParaRPr lang="en-FI" sz="816"/>
              </a:p>
            </p:txBody>
          </p:sp>
          <p:sp>
            <p:nvSpPr>
              <p:cNvPr id="1235" name="Freeform: Shape 1234">
                <a:extLst>
                  <a:ext uri="{FF2B5EF4-FFF2-40B4-BE49-F238E27FC236}">
                    <a16:creationId xmlns:a16="http://schemas.microsoft.com/office/drawing/2014/main" id="{88ABEC13-7137-B76B-F7D6-503C0D3E8DCC}"/>
                  </a:ext>
                </a:extLst>
              </p:cNvPr>
              <p:cNvSpPr/>
              <p:nvPr/>
            </p:nvSpPr>
            <p:spPr>
              <a:xfrm>
                <a:off x="2754883" y="14206827"/>
                <a:ext cx="43902" cy="29313"/>
              </a:xfrm>
              <a:custGeom>
                <a:avLst/>
                <a:gdLst>
                  <a:gd name="connsiteX0" fmla="*/ 16845 w 43902"/>
                  <a:gd name="connsiteY0" fmla="*/ 25865 h 29313"/>
                  <a:gd name="connsiteX1" fmla="*/ 21354 w 43902"/>
                  <a:gd name="connsiteY1" fmla="*/ 28119 h 29313"/>
                  <a:gd name="connsiteX2" fmla="*/ 29180 w 43902"/>
                  <a:gd name="connsiteY2" fmla="*/ 29313 h 29313"/>
                  <a:gd name="connsiteX3" fmla="*/ 34883 w 43902"/>
                  <a:gd name="connsiteY3" fmla="*/ 29313 h 29313"/>
                  <a:gd name="connsiteX4" fmla="*/ 39393 w 43902"/>
                  <a:gd name="connsiteY4" fmla="*/ 27058 h 29313"/>
                  <a:gd name="connsiteX5" fmla="*/ 42709 w 43902"/>
                  <a:gd name="connsiteY5" fmla="*/ 22549 h 29313"/>
                  <a:gd name="connsiteX6" fmla="*/ 43902 w 43902"/>
                  <a:gd name="connsiteY6" fmla="*/ 16978 h 29313"/>
                  <a:gd name="connsiteX7" fmla="*/ 39393 w 43902"/>
                  <a:gd name="connsiteY7" fmla="*/ 13529 h 29313"/>
                  <a:gd name="connsiteX8" fmla="*/ 34883 w 43902"/>
                  <a:gd name="connsiteY8" fmla="*/ 11274 h 29313"/>
                  <a:gd name="connsiteX9" fmla="*/ 33689 w 43902"/>
                  <a:gd name="connsiteY9" fmla="*/ 7958 h 29313"/>
                  <a:gd name="connsiteX10" fmla="*/ 30373 w 43902"/>
                  <a:gd name="connsiteY10" fmla="*/ 6765 h 29313"/>
                  <a:gd name="connsiteX11" fmla="*/ 21354 w 43902"/>
                  <a:gd name="connsiteY11" fmla="*/ 1193 h 29313"/>
                  <a:gd name="connsiteX12" fmla="*/ 15651 w 43902"/>
                  <a:gd name="connsiteY12" fmla="*/ 2255 h 29313"/>
                  <a:gd name="connsiteX13" fmla="*/ 11274 w 43902"/>
                  <a:gd name="connsiteY13" fmla="*/ 1193 h 29313"/>
                  <a:gd name="connsiteX14" fmla="*/ 7825 w 43902"/>
                  <a:gd name="connsiteY14" fmla="*/ 1193 h 29313"/>
                  <a:gd name="connsiteX15" fmla="*/ 0 w 43902"/>
                  <a:gd name="connsiteY15" fmla="*/ 0 h 29313"/>
                  <a:gd name="connsiteX16" fmla="*/ 0 w 43902"/>
                  <a:gd name="connsiteY16" fmla="*/ 3449 h 29313"/>
                  <a:gd name="connsiteX17" fmla="*/ 3316 w 43902"/>
                  <a:gd name="connsiteY17" fmla="*/ 5704 h 29313"/>
                  <a:gd name="connsiteX18" fmla="*/ 5571 w 43902"/>
                  <a:gd name="connsiteY18" fmla="*/ 6765 h 29313"/>
                  <a:gd name="connsiteX19" fmla="*/ 3316 w 43902"/>
                  <a:gd name="connsiteY19" fmla="*/ 10213 h 29313"/>
                  <a:gd name="connsiteX20" fmla="*/ 2255 w 43902"/>
                  <a:gd name="connsiteY20" fmla="*/ 12469 h 29313"/>
                  <a:gd name="connsiteX21" fmla="*/ 5571 w 43902"/>
                  <a:gd name="connsiteY21" fmla="*/ 14722 h 29313"/>
                  <a:gd name="connsiteX22" fmla="*/ 11274 w 43902"/>
                  <a:gd name="connsiteY22" fmla="*/ 15784 h 29313"/>
                  <a:gd name="connsiteX23" fmla="*/ 12335 w 43902"/>
                  <a:gd name="connsiteY23" fmla="*/ 16978 h 29313"/>
                  <a:gd name="connsiteX24" fmla="*/ 11274 w 43902"/>
                  <a:gd name="connsiteY24" fmla="*/ 20294 h 29313"/>
                  <a:gd name="connsiteX25" fmla="*/ 16845 w 43902"/>
                  <a:gd name="connsiteY25" fmla="*/ 25865 h 2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902" h="29313">
                    <a:moveTo>
                      <a:pt x="16845" y="25865"/>
                    </a:moveTo>
                    <a:lnTo>
                      <a:pt x="21354" y="28119"/>
                    </a:lnTo>
                    <a:lnTo>
                      <a:pt x="29180" y="29313"/>
                    </a:lnTo>
                    <a:lnTo>
                      <a:pt x="34883" y="29313"/>
                    </a:lnTo>
                    <a:lnTo>
                      <a:pt x="39393" y="27058"/>
                    </a:lnTo>
                    <a:lnTo>
                      <a:pt x="42709" y="22549"/>
                    </a:lnTo>
                    <a:lnTo>
                      <a:pt x="43902" y="16978"/>
                    </a:lnTo>
                    <a:lnTo>
                      <a:pt x="39393" y="13529"/>
                    </a:lnTo>
                    <a:lnTo>
                      <a:pt x="34883" y="11274"/>
                    </a:lnTo>
                    <a:lnTo>
                      <a:pt x="33689" y="7958"/>
                    </a:lnTo>
                    <a:lnTo>
                      <a:pt x="30373" y="6765"/>
                    </a:lnTo>
                    <a:lnTo>
                      <a:pt x="21354" y="1193"/>
                    </a:lnTo>
                    <a:lnTo>
                      <a:pt x="15651" y="2255"/>
                    </a:lnTo>
                    <a:lnTo>
                      <a:pt x="11274" y="1193"/>
                    </a:lnTo>
                    <a:lnTo>
                      <a:pt x="7825" y="1193"/>
                    </a:lnTo>
                    <a:lnTo>
                      <a:pt x="0" y="0"/>
                    </a:lnTo>
                    <a:lnTo>
                      <a:pt x="0" y="3449"/>
                    </a:lnTo>
                    <a:lnTo>
                      <a:pt x="3316" y="5704"/>
                    </a:lnTo>
                    <a:lnTo>
                      <a:pt x="5571" y="6765"/>
                    </a:lnTo>
                    <a:lnTo>
                      <a:pt x="3316" y="10213"/>
                    </a:lnTo>
                    <a:lnTo>
                      <a:pt x="2255" y="12469"/>
                    </a:lnTo>
                    <a:lnTo>
                      <a:pt x="5571" y="14722"/>
                    </a:lnTo>
                    <a:lnTo>
                      <a:pt x="11274" y="15784"/>
                    </a:lnTo>
                    <a:lnTo>
                      <a:pt x="12335" y="16978"/>
                    </a:lnTo>
                    <a:lnTo>
                      <a:pt x="11274" y="20294"/>
                    </a:lnTo>
                    <a:lnTo>
                      <a:pt x="16845" y="25865"/>
                    </a:lnTo>
                    <a:close/>
                  </a:path>
                </a:pathLst>
              </a:custGeom>
              <a:grpFill/>
              <a:ln w="13251" cap="flat">
                <a:noFill/>
                <a:prstDash val="solid"/>
                <a:miter/>
              </a:ln>
            </p:spPr>
            <p:txBody>
              <a:bodyPr rtlCol="0" anchor="ctr"/>
              <a:lstStyle/>
              <a:p>
                <a:endParaRPr lang="en-FI" sz="816"/>
              </a:p>
            </p:txBody>
          </p:sp>
          <p:sp>
            <p:nvSpPr>
              <p:cNvPr id="1236" name="Freeform: Shape 1235">
                <a:extLst>
                  <a:ext uri="{FF2B5EF4-FFF2-40B4-BE49-F238E27FC236}">
                    <a16:creationId xmlns:a16="http://schemas.microsoft.com/office/drawing/2014/main" id="{04ACA042-6C6C-B8AA-FBB3-88F2D472FB55}"/>
                  </a:ext>
                </a:extLst>
              </p:cNvPr>
              <p:cNvSpPr/>
              <p:nvPr/>
            </p:nvSpPr>
            <p:spPr>
              <a:xfrm>
                <a:off x="2866164" y="14132551"/>
                <a:ext cx="25996" cy="23742"/>
              </a:xfrm>
              <a:custGeom>
                <a:avLst/>
                <a:gdLst>
                  <a:gd name="connsiteX0" fmla="*/ 7958 w 25996"/>
                  <a:gd name="connsiteY0" fmla="*/ 23742 h 23742"/>
                  <a:gd name="connsiteX1" fmla="*/ 15784 w 25996"/>
                  <a:gd name="connsiteY1" fmla="*/ 18038 h 23742"/>
                  <a:gd name="connsiteX2" fmla="*/ 21487 w 25996"/>
                  <a:gd name="connsiteY2" fmla="*/ 14722 h 23742"/>
                  <a:gd name="connsiteX3" fmla="*/ 25996 w 25996"/>
                  <a:gd name="connsiteY3" fmla="*/ 10213 h 23742"/>
                  <a:gd name="connsiteX4" fmla="*/ 25996 w 25996"/>
                  <a:gd name="connsiteY4" fmla="*/ 3449 h 23742"/>
                  <a:gd name="connsiteX5" fmla="*/ 18038 w 25996"/>
                  <a:gd name="connsiteY5" fmla="*/ 1193 h 23742"/>
                  <a:gd name="connsiteX6" fmla="*/ 11274 w 25996"/>
                  <a:gd name="connsiteY6" fmla="*/ 2255 h 23742"/>
                  <a:gd name="connsiteX7" fmla="*/ 3448 w 25996"/>
                  <a:gd name="connsiteY7" fmla="*/ 0 h 23742"/>
                  <a:gd name="connsiteX8" fmla="*/ 1194 w 25996"/>
                  <a:gd name="connsiteY8" fmla="*/ 10213 h 23742"/>
                  <a:gd name="connsiteX9" fmla="*/ 0 w 25996"/>
                  <a:gd name="connsiteY9" fmla="*/ 13529 h 23742"/>
                  <a:gd name="connsiteX10" fmla="*/ 1194 w 25996"/>
                  <a:gd name="connsiteY10" fmla="*/ 23742 h 23742"/>
                  <a:gd name="connsiteX11" fmla="*/ 7958 w 25996"/>
                  <a:gd name="connsiteY11" fmla="*/ 23742 h 2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96" h="23742">
                    <a:moveTo>
                      <a:pt x="7958" y="23742"/>
                    </a:moveTo>
                    <a:lnTo>
                      <a:pt x="15784" y="18038"/>
                    </a:lnTo>
                    <a:lnTo>
                      <a:pt x="21487" y="14722"/>
                    </a:lnTo>
                    <a:lnTo>
                      <a:pt x="25996" y="10213"/>
                    </a:lnTo>
                    <a:lnTo>
                      <a:pt x="25996" y="3449"/>
                    </a:lnTo>
                    <a:lnTo>
                      <a:pt x="18038" y="1193"/>
                    </a:lnTo>
                    <a:lnTo>
                      <a:pt x="11274" y="2255"/>
                    </a:lnTo>
                    <a:lnTo>
                      <a:pt x="3448" y="0"/>
                    </a:lnTo>
                    <a:lnTo>
                      <a:pt x="1194" y="10213"/>
                    </a:lnTo>
                    <a:lnTo>
                      <a:pt x="0" y="13529"/>
                    </a:lnTo>
                    <a:lnTo>
                      <a:pt x="1194" y="23742"/>
                    </a:lnTo>
                    <a:lnTo>
                      <a:pt x="7958" y="23742"/>
                    </a:lnTo>
                    <a:close/>
                  </a:path>
                </a:pathLst>
              </a:custGeom>
              <a:grpFill/>
              <a:ln w="13251" cap="flat">
                <a:noFill/>
                <a:prstDash val="solid"/>
                <a:miter/>
              </a:ln>
            </p:spPr>
            <p:txBody>
              <a:bodyPr rtlCol="0" anchor="ctr"/>
              <a:lstStyle/>
              <a:p>
                <a:endParaRPr lang="en-FI" sz="816"/>
              </a:p>
            </p:txBody>
          </p:sp>
          <p:grpSp>
            <p:nvGrpSpPr>
              <p:cNvPr id="1237" name="Group 1236">
                <a:extLst>
                  <a:ext uri="{FF2B5EF4-FFF2-40B4-BE49-F238E27FC236}">
                    <a16:creationId xmlns:a16="http://schemas.microsoft.com/office/drawing/2014/main" id="{0D071A64-7916-8308-56C4-B2F13D78284E}"/>
                  </a:ext>
                </a:extLst>
              </p:cNvPr>
              <p:cNvGrpSpPr/>
              <p:nvPr/>
            </p:nvGrpSpPr>
            <p:grpSpPr>
              <a:xfrm>
                <a:off x="2508447" y="13877229"/>
                <a:ext cx="910407" cy="923803"/>
                <a:chOff x="2508447" y="13877229"/>
                <a:chExt cx="910407" cy="923803"/>
              </a:xfrm>
              <a:grpFill/>
            </p:grpSpPr>
            <p:sp>
              <p:nvSpPr>
                <p:cNvPr id="1238" name="Freeform: Shape 1237">
                  <a:extLst>
                    <a:ext uri="{FF2B5EF4-FFF2-40B4-BE49-F238E27FC236}">
                      <a16:creationId xmlns:a16="http://schemas.microsoft.com/office/drawing/2014/main" id="{1C52C01A-C3E9-5F0C-74A4-BE4EC863CC7F}"/>
                    </a:ext>
                  </a:extLst>
                </p:cNvPr>
                <p:cNvSpPr/>
                <p:nvPr/>
              </p:nvSpPr>
              <p:spPr>
                <a:xfrm>
                  <a:off x="2822395" y="14533242"/>
                  <a:ext cx="42708" cy="49472"/>
                </a:xfrm>
                <a:custGeom>
                  <a:avLst/>
                  <a:gdLst>
                    <a:gd name="connsiteX0" fmla="*/ 33689 w 42708"/>
                    <a:gd name="connsiteY0" fmla="*/ 8887 h 49472"/>
                    <a:gd name="connsiteX1" fmla="*/ 28119 w 42708"/>
                    <a:gd name="connsiteY1" fmla="*/ 11143 h 49472"/>
                    <a:gd name="connsiteX2" fmla="*/ 22415 w 42708"/>
                    <a:gd name="connsiteY2" fmla="*/ 14591 h 49472"/>
                    <a:gd name="connsiteX3" fmla="*/ 17906 w 42708"/>
                    <a:gd name="connsiteY3" fmla="*/ 19100 h 49472"/>
                    <a:gd name="connsiteX4" fmla="*/ 8887 w 42708"/>
                    <a:gd name="connsiteY4" fmla="*/ 17907 h 49472"/>
                    <a:gd name="connsiteX5" fmla="*/ 6764 w 42708"/>
                    <a:gd name="connsiteY5" fmla="*/ 23609 h 49472"/>
                    <a:gd name="connsiteX6" fmla="*/ 6764 w 42708"/>
                    <a:gd name="connsiteY6" fmla="*/ 29181 h 49472"/>
                    <a:gd name="connsiteX7" fmla="*/ 11141 w 42708"/>
                    <a:gd name="connsiteY7" fmla="*/ 31434 h 49472"/>
                    <a:gd name="connsiteX8" fmla="*/ 10080 w 42708"/>
                    <a:gd name="connsiteY8" fmla="*/ 38199 h 49472"/>
                    <a:gd name="connsiteX9" fmla="*/ 3316 w 42708"/>
                    <a:gd name="connsiteY9" fmla="*/ 40454 h 49472"/>
                    <a:gd name="connsiteX10" fmla="*/ 2255 w 42708"/>
                    <a:gd name="connsiteY10" fmla="*/ 42710 h 49472"/>
                    <a:gd name="connsiteX11" fmla="*/ 0 w 42708"/>
                    <a:gd name="connsiteY11" fmla="*/ 46026 h 49472"/>
                    <a:gd name="connsiteX12" fmla="*/ 6764 w 42708"/>
                    <a:gd name="connsiteY12" fmla="*/ 49473 h 49472"/>
                    <a:gd name="connsiteX13" fmla="*/ 13396 w 42708"/>
                    <a:gd name="connsiteY13" fmla="*/ 44964 h 49472"/>
                    <a:gd name="connsiteX14" fmla="*/ 24670 w 42708"/>
                    <a:gd name="connsiteY14" fmla="*/ 35945 h 49472"/>
                    <a:gd name="connsiteX15" fmla="*/ 29180 w 42708"/>
                    <a:gd name="connsiteY15" fmla="*/ 31434 h 49472"/>
                    <a:gd name="connsiteX16" fmla="*/ 30374 w 42708"/>
                    <a:gd name="connsiteY16" fmla="*/ 26925 h 49472"/>
                    <a:gd name="connsiteX17" fmla="*/ 31434 w 42708"/>
                    <a:gd name="connsiteY17" fmla="*/ 24670 h 49472"/>
                    <a:gd name="connsiteX18" fmla="*/ 38199 w 42708"/>
                    <a:gd name="connsiteY18" fmla="*/ 17907 h 49472"/>
                    <a:gd name="connsiteX19" fmla="*/ 42709 w 42708"/>
                    <a:gd name="connsiteY19" fmla="*/ 4511 h 49472"/>
                    <a:gd name="connsiteX20" fmla="*/ 42709 w 42708"/>
                    <a:gd name="connsiteY20" fmla="*/ 0 h 49472"/>
                    <a:gd name="connsiteX21" fmla="*/ 35944 w 42708"/>
                    <a:gd name="connsiteY21" fmla="*/ 5571 h 49472"/>
                    <a:gd name="connsiteX22" fmla="*/ 33689 w 42708"/>
                    <a:gd name="connsiteY22" fmla="*/ 8887 h 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708" h="49472">
                      <a:moveTo>
                        <a:pt x="33689" y="8887"/>
                      </a:moveTo>
                      <a:lnTo>
                        <a:pt x="28119" y="11143"/>
                      </a:lnTo>
                      <a:lnTo>
                        <a:pt x="22415" y="14591"/>
                      </a:lnTo>
                      <a:lnTo>
                        <a:pt x="17906" y="19100"/>
                      </a:lnTo>
                      <a:lnTo>
                        <a:pt x="8887" y="17907"/>
                      </a:lnTo>
                      <a:lnTo>
                        <a:pt x="6764" y="23609"/>
                      </a:lnTo>
                      <a:lnTo>
                        <a:pt x="6764" y="29181"/>
                      </a:lnTo>
                      <a:lnTo>
                        <a:pt x="11141" y="31434"/>
                      </a:lnTo>
                      <a:lnTo>
                        <a:pt x="10080" y="38199"/>
                      </a:lnTo>
                      <a:lnTo>
                        <a:pt x="3316" y="40454"/>
                      </a:lnTo>
                      <a:lnTo>
                        <a:pt x="2255" y="42710"/>
                      </a:lnTo>
                      <a:lnTo>
                        <a:pt x="0" y="46026"/>
                      </a:lnTo>
                      <a:lnTo>
                        <a:pt x="6764" y="49473"/>
                      </a:lnTo>
                      <a:lnTo>
                        <a:pt x="13396" y="44964"/>
                      </a:lnTo>
                      <a:lnTo>
                        <a:pt x="24670" y="35945"/>
                      </a:lnTo>
                      <a:lnTo>
                        <a:pt x="29180" y="31434"/>
                      </a:lnTo>
                      <a:lnTo>
                        <a:pt x="30374" y="26925"/>
                      </a:lnTo>
                      <a:lnTo>
                        <a:pt x="31434" y="24670"/>
                      </a:lnTo>
                      <a:lnTo>
                        <a:pt x="38199" y="17907"/>
                      </a:lnTo>
                      <a:lnTo>
                        <a:pt x="42709" y="4511"/>
                      </a:lnTo>
                      <a:lnTo>
                        <a:pt x="42709" y="0"/>
                      </a:lnTo>
                      <a:lnTo>
                        <a:pt x="35944" y="5571"/>
                      </a:lnTo>
                      <a:lnTo>
                        <a:pt x="33689" y="8887"/>
                      </a:lnTo>
                      <a:close/>
                    </a:path>
                  </a:pathLst>
                </a:custGeom>
                <a:grpFill/>
                <a:ln w="13251" cap="flat">
                  <a:noFill/>
                  <a:prstDash val="solid"/>
                  <a:miter/>
                </a:ln>
              </p:spPr>
              <p:txBody>
                <a:bodyPr rtlCol="0" anchor="ctr"/>
                <a:lstStyle/>
                <a:p>
                  <a:endParaRPr lang="en-FI" sz="816"/>
                </a:p>
              </p:txBody>
            </p:sp>
            <p:sp>
              <p:nvSpPr>
                <p:cNvPr id="1239" name="Freeform: Shape 1238">
                  <a:extLst>
                    <a:ext uri="{FF2B5EF4-FFF2-40B4-BE49-F238E27FC236}">
                      <a16:creationId xmlns:a16="http://schemas.microsoft.com/office/drawing/2014/main" id="{A85B1796-8C22-3C0D-AE9B-54B32852EA1C}"/>
                    </a:ext>
                  </a:extLst>
                </p:cNvPr>
                <p:cNvSpPr/>
                <p:nvPr/>
              </p:nvSpPr>
              <p:spPr>
                <a:xfrm>
                  <a:off x="2811917" y="14195811"/>
                  <a:ext cx="184760" cy="129459"/>
                </a:xfrm>
                <a:custGeom>
                  <a:avLst/>
                  <a:gdLst>
                    <a:gd name="connsiteX0" fmla="*/ 104914 w 184760"/>
                    <a:gd name="connsiteY0" fmla="*/ 90995 h 129459"/>
                    <a:gd name="connsiteX1" fmla="*/ 103721 w 184760"/>
                    <a:gd name="connsiteY1" fmla="*/ 88739 h 129459"/>
                    <a:gd name="connsiteX2" fmla="*/ 95895 w 184760"/>
                    <a:gd name="connsiteY2" fmla="*/ 88739 h 129459"/>
                    <a:gd name="connsiteX3" fmla="*/ 91386 w 184760"/>
                    <a:gd name="connsiteY3" fmla="*/ 89801 h 129459"/>
                    <a:gd name="connsiteX4" fmla="*/ 88070 w 184760"/>
                    <a:gd name="connsiteY4" fmla="*/ 89801 h 129459"/>
                    <a:gd name="connsiteX5" fmla="*/ 81305 w 184760"/>
                    <a:gd name="connsiteY5" fmla="*/ 87546 h 129459"/>
                    <a:gd name="connsiteX6" fmla="*/ 121759 w 184760"/>
                    <a:gd name="connsiteY6" fmla="*/ 78526 h 129459"/>
                    <a:gd name="connsiteX7" fmla="*/ 120565 w 184760"/>
                    <a:gd name="connsiteY7" fmla="*/ 76272 h 129459"/>
                    <a:gd name="connsiteX8" fmla="*/ 121759 w 184760"/>
                    <a:gd name="connsiteY8" fmla="*/ 71763 h 129459"/>
                    <a:gd name="connsiteX9" fmla="*/ 126269 w 184760"/>
                    <a:gd name="connsiteY9" fmla="*/ 70701 h 129459"/>
                    <a:gd name="connsiteX10" fmla="*/ 146562 w 184760"/>
                    <a:gd name="connsiteY10" fmla="*/ 70701 h 129459"/>
                    <a:gd name="connsiteX11" fmla="*/ 151072 w 184760"/>
                    <a:gd name="connsiteY11" fmla="*/ 67253 h 129459"/>
                    <a:gd name="connsiteX12" fmla="*/ 155581 w 184760"/>
                    <a:gd name="connsiteY12" fmla="*/ 67253 h 129459"/>
                    <a:gd name="connsiteX13" fmla="*/ 157836 w 184760"/>
                    <a:gd name="connsiteY13" fmla="*/ 62743 h 129459"/>
                    <a:gd name="connsiteX14" fmla="*/ 155581 w 184760"/>
                    <a:gd name="connsiteY14" fmla="*/ 60488 h 129459"/>
                    <a:gd name="connsiteX15" fmla="*/ 151072 w 184760"/>
                    <a:gd name="connsiteY15" fmla="*/ 59295 h 129459"/>
                    <a:gd name="connsiteX16" fmla="*/ 146562 w 184760"/>
                    <a:gd name="connsiteY16" fmla="*/ 55979 h 129459"/>
                    <a:gd name="connsiteX17" fmla="*/ 138736 w 184760"/>
                    <a:gd name="connsiteY17" fmla="*/ 55979 h 129459"/>
                    <a:gd name="connsiteX18" fmla="*/ 134227 w 184760"/>
                    <a:gd name="connsiteY18" fmla="*/ 57039 h 129459"/>
                    <a:gd name="connsiteX19" fmla="*/ 126401 w 184760"/>
                    <a:gd name="connsiteY19" fmla="*/ 58234 h 129459"/>
                    <a:gd name="connsiteX20" fmla="*/ 145501 w 184760"/>
                    <a:gd name="connsiteY20" fmla="*/ 52663 h 129459"/>
                    <a:gd name="connsiteX21" fmla="*/ 150010 w 184760"/>
                    <a:gd name="connsiteY21" fmla="*/ 53723 h 129459"/>
                    <a:gd name="connsiteX22" fmla="*/ 155581 w 184760"/>
                    <a:gd name="connsiteY22" fmla="*/ 54786 h 129459"/>
                    <a:gd name="connsiteX23" fmla="*/ 163406 w 184760"/>
                    <a:gd name="connsiteY23" fmla="*/ 55979 h 129459"/>
                    <a:gd name="connsiteX24" fmla="*/ 167916 w 184760"/>
                    <a:gd name="connsiteY24" fmla="*/ 57039 h 129459"/>
                    <a:gd name="connsiteX25" fmla="*/ 170171 w 184760"/>
                    <a:gd name="connsiteY25" fmla="*/ 58234 h 129459"/>
                    <a:gd name="connsiteX26" fmla="*/ 172426 w 184760"/>
                    <a:gd name="connsiteY26" fmla="*/ 57039 h 129459"/>
                    <a:gd name="connsiteX27" fmla="*/ 176935 w 184760"/>
                    <a:gd name="connsiteY27" fmla="*/ 55979 h 129459"/>
                    <a:gd name="connsiteX28" fmla="*/ 179190 w 184760"/>
                    <a:gd name="connsiteY28" fmla="*/ 54786 h 129459"/>
                    <a:gd name="connsiteX29" fmla="*/ 181445 w 184760"/>
                    <a:gd name="connsiteY29" fmla="*/ 49214 h 129459"/>
                    <a:gd name="connsiteX30" fmla="*/ 184761 w 184760"/>
                    <a:gd name="connsiteY30" fmla="*/ 45898 h 129459"/>
                    <a:gd name="connsiteX31" fmla="*/ 184761 w 184760"/>
                    <a:gd name="connsiteY31" fmla="*/ 43645 h 129459"/>
                    <a:gd name="connsiteX32" fmla="*/ 183567 w 184760"/>
                    <a:gd name="connsiteY32" fmla="*/ 41389 h 129459"/>
                    <a:gd name="connsiteX33" fmla="*/ 179058 w 184760"/>
                    <a:gd name="connsiteY33" fmla="*/ 43645 h 129459"/>
                    <a:gd name="connsiteX34" fmla="*/ 174548 w 184760"/>
                    <a:gd name="connsiteY34" fmla="*/ 43645 h 129459"/>
                    <a:gd name="connsiteX35" fmla="*/ 174548 w 184760"/>
                    <a:gd name="connsiteY35" fmla="*/ 40329 h 129459"/>
                    <a:gd name="connsiteX36" fmla="*/ 172293 w 184760"/>
                    <a:gd name="connsiteY36" fmla="*/ 40329 h 129459"/>
                    <a:gd name="connsiteX37" fmla="*/ 170038 w 184760"/>
                    <a:gd name="connsiteY37" fmla="*/ 39134 h 129459"/>
                    <a:gd name="connsiteX38" fmla="*/ 164335 w 184760"/>
                    <a:gd name="connsiteY38" fmla="*/ 39134 h 129459"/>
                    <a:gd name="connsiteX39" fmla="*/ 163141 w 184760"/>
                    <a:gd name="connsiteY39" fmla="*/ 38073 h 129459"/>
                    <a:gd name="connsiteX40" fmla="*/ 162080 w 184760"/>
                    <a:gd name="connsiteY40" fmla="*/ 35818 h 129459"/>
                    <a:gd name="connsiteX41" fmla="*/ 157571 w 184760"/>
                    <a:gd name="connsiteY41" fmla="*/ 32502 h 129459"/>
                    <a:gd name="connsiteX42" fmla="*/ 155316 w 184760"/>
                    <a:gd name="connsiteY42" fmla="*/ 30248 h 129459"/>
                    <a:gd name="connsiteX43" fmla="*/ 152000 w 184760"/>
                    <a:gd name="connsiteY43" fmla="*/ 23484 h 129459"/>
                    <a:gd name="connsiteX44" fmla="*/ 147490 w 184760"/>
                    <a:gd name="connsiteY44" fmla="*/ 21229 h 129459"/>
                    <a:gd name="connsiteX45" fmla="*/ 145236 w 184760"/>
                    <a:gd name="connsiteY45" fmla="*/ 22422 h 129459"/>
                    <a:gd name="connsiteX46" fmla="*/ 141920 w 184760"/>
                    <a:gd name="connsiteY46" fmla="*/ 21229 h 129459"/>
                    <a:gd name="connsiteX47" fmla="*/ 141920 w 184760"/>
                    <a:gd name="connsiteY47" fmla="*/ 17913 h 129459"/>
                    <a:gd name="connsiteX48" fmla="*/ 144174 w 184760"/>
                    <a:gd name="connsiteY48" fmla="*/ 16719 h 129459"/>
                    <a:gd name="connsiteX49" fmla="*/ 148684 w 184760"/>
                    <a:gd name="connsiteY49" fmla="*/ 13403 h 129459"/>
                    <a:gd name="connsiteX50" fmla="*/ 145368 w 184760"/>
                    <a:gd name="connsiteY50" fmla="*/ 12341 h 129459"/>
                    <a:gd name="connsiteX51" fmla="*/ 142052 w 184760"/>
                    <a:gd name="connsiteY51" fmla="*/ 10088 h 129459"/>
                    <a:gd name="connsiteX52" fmla="*/ 145368 w 184760"/>
                    <a:gd name="connsiteY52" fmla="*/ 7832 h 129459"/>
                    <a:gd name="connsiteX53" fmla="*/ 148684 w 184760"/>
                    <a:gd name="connsiteY53" fmla="*/ 3323 h 129459"/>
                    <a:gd name="connsiteX54" fmla="*/ 125075 w 184760"/>
                    <a:gd name="connsiteY54" fmla="*/ 2261 h 129459"/>
                    <a:gd name="connsiteX55" fmla="*/ 116056 w 184760"/>
                    <a:gd name="connsiteY55" fmla="*/ 2261 h 129459"/>
                    <a:gd name="connsiteX56" fmla="*/ 112740 w 184760"/>
                    <a:gd name="connsiteY56" fmla="*/ 3323 h 129459"/>
                    <a:gd name="connsiteX57" fmla="*/ 105975 w 184760"/>
                    <a:gd name="connsiteY57" fmla="*/ 4516 h 129459"/>
                    <a:gd name="connsiteX58" fmla="*/ 103721 w 184760"/>
                    <a:gd name="connsiteY58" fmla="*/ 5577 h 129459"/>
                    <a:gd name="connsiteX59" fmla="*/ 99211 w 184760"/>
                    <a:gd name="connsiteY59" fmla="*/ 6772 h 129459"/>
                    <a:gd name="connsiteX60" fmla="*/ 93640 w 184760"/>
                    <a:gd name="connsiteY60" fmla="*/ 6772 h 129459"/>
                    <a:gd name="connsiteX61" fmla="*/ 90192 w 184760"/>
                    <a:gd name="connsiteY61" fmla="*/ 5577 h 129459"/>
                    <a:gd name="connsiteX62" fmla="*/ 76663 w 184760"/>
                    <a:gd name="connsiteY62" fmla="*/ 5577 h 129459"/>
                    <a:gd name="connsiteX63" fmla="*/ 70960 w 184760"/>
                    <a:gd name="connsiteY63" fmla="*/ 4516 h 129459"/>
                    <a:gd name="connsiteX64" fmla="*/ 67644 w 184760"/>
                    <a:gd name="connsiteY64" fmla="*/ 4516 h 129459"/>
                    <a:gd name="connsiteX65" fmla="*/ 66583 w 184760"/>
                    <a:gd name="connsiteY65" fmla="*/ 7832 h 129459"/>
                    <a:gd name="connsiteX66" fmla="*/ 66583 w 184760"/>
                    <a:gd name="connsiteY66" fmla="*/ 23617 h 129459"/>
                    <a:gd name="connsiteX67" fmla="*/ 62073 w 184760"/>
                    <a:gd name="connsiteY67" fmla="*/ 24810 h 129459"/>
                    <a:gd name="connsiteX68" fmla="*/ 61012 w 184760"/>
                    <a:gd name="connsiteY68" fmla="*/ 21361 h 129459"/>
                    <a:gd name="connsiteX69" fmla="*/ 59818 w 184760"/>
                    <a:gd name="connsiteY69" fmla="*/ 16852 h 129459"/>
                    <a:gd name="connsiteX70" fmla="*/ 59818 w 184760"/>
                    <a:gd name="connsiteY70" fmla="*/ 13536 h 129459"/>
                    <a:gd name="connsiteX71" fmla="*/ 57564 w 184760"/>
                    <a:gd name="connsiteY71" fmla="*/ 10220 h 129459"/>
                    <a:gd name="connsiteX72" fmla="*/ 54115 w 184760"/>
                    <a:gd name="connsiteY72" fmla="*/ 9025 h 129459"/>
                    <a:gd name="connsiteX73" fmla="*/ 31567 w 184760"/>
                    <a:gd name="connsiteY73" fmla="*/ 21361 h 129459"/>
                    <a:gd name="connsiteX74" fmla="*/ 30373 w 184760"/>
                    <a:gd name="connsiteY74" fmla="*/ 23617 h 129459"/>
                    <a:gd name="connsiteX75" fmla="*/ 29312 w 184760"/>
                    <a:gd name="connsiteY75" fmla="*/ 29186 h 129459"/>
                    <a:gd name="connsiteX76" fmla="*/ 28119 w 184760"/>
                    <a:gd name="connsiteY76" fmla="*/ 33697 h 129459"/>
                    <a:gd name="connsiteX77" fmla="*/ 29312 w 184760"/>
                    <a:gd name="connsiteY77" fmla="*/ 35951 h 129459"/>
                    <a:gd name="connsiteX78" fmla="*/ 24803 w 184760"/>
                    <a:gd name="connsiteY78" fmla="*/ 44971 h 129459"/>
                    <a:gd name="connsiteX79" fmla="*/ 24803 w 184760"/>
                    <a:gd name="connsiteY79" fmla="*/ 48419 h 129459"/>
                    <a:gd name="connsiteX80" fmla="*/ 22548 w 184760"/>
                    <a:gd name="connsiteY80" fmla="*/ 52929 h 129459"/>
                    <a:gd name="connsiteX81" fmla="*/ 19232 w 184760"/>
                    <a:gd name="connsiteY81" fmla="*/ 55184 h 129459"/>
                    <a:gd name="connsiteX82" fmla="*/ 21487 w 184760"/>
                    <a:gd name="connsiteY82" fmla="*/ 58631 h 129459"/>
                    <a:gd name="connsiteX83" fmla="*/ 25996 w 184760"/>
                    <a:gd name="connsiteY83" fmla="*/ 58631 h 129459"/>
                    <a:gd name="connsiteX84" fmla="*/ 31567 w 184760"/>
                    <a:gd name="connsiteY84" fmla="*/ 59693 h 129459"/>
                    <a:gd name="connsiteX85" fmla="*/ 34883 w 184760"/>
                    <a:gd name="connsiteY85" fmla="*/ 59693 h 129459"/>
                    <a:gd name="connsiteX86" fmla="*/ 39393 w 184760"/>
                    <a:gd name="connsiteY86" fmla="*/ 56377 h 129459"/>
                    <a:gd name="connsiteX87" fmla="*/ 40586 w 184760"/>
                    <a:gd name="connsiteY87" fmla="*/ 57438 h 129459"/>
                    <a:gd name="connsiteX88" fmla="*/ 41648 w 184760"/>
                    <a:gd name="connsiteY88" fmla="*/ 63142 h 129459"/>
                    <a:gd name="connsiteX89" fmla="*/ 41648 w 184760"/>
                    <a:gd name="connsiteY89" fmla="*/ 65395 h 129459"/>
                    <a:gd name="connsiteX90" fmla="*/ 40586 w 184760"/>
                    <a:gd name="connsiteY90" fmla="*/ 71099 h 129459"/>
                    <a:gd name="connsiteX91" fmla="*/ 34883 w 184760"/>
                    <a:gd name="connsiteY91" fmla="*/ 69906 h 129459"/>
                    <a:gd name="connsiteX92" fmla="*/ 30373 w 184760"/>
                    <a:gd name="connsiteY92" fmla="*/ 67651 h 129459"/>
                    <a:gd name="connsiteX93" fmla="*/ 24803 w 184760"/>
                    <a:gd name="connsiteY93" fmla="*/ 67651 h 129459"/>
                    <a:gd name="connsiteX94" fmla="*/ 20293 w 184760"/>
                    <a:gd name="connsiteY94" fmla="*/ 72160 h 129459"/>
                    <a:gd name="connsiteX95" fmla="*/ 16977 w 184760"/>
                    <a:gd name="connsiteY95" fmla="*/ 73222 h 129459"/>
                    <a:gd name="connsiteX96" fmla="*/ 15784 w 184760"/>
                    <a:gd name="connsiteY96" fmla="*/ 77731 h 129459"/>
                    <a:gd name="connsiteX97" fmla="*/ 18038 w 184760"/>
                    <a:gd name="connsiteY97" fmla="*/ 81180 h 129459"/>
                    <a:gd name="connsiteX98" fmla="*/ 19099 w 184760"/>
                    <a:gd name="connsiteY98" fmla="*/ 85689 h 129459"/>
                    <a:gd name="connsiteX99" fmla="*/ 18038 w 184760"/>
                    <a:gd name="connsiteY99" fmla="*/ 95769 h 129459"/>
                    <a:gd name="connsiteX100" fmla="*/ 14590 w 184760"/>
                    <a:gd name="connsiteY100" fmla="*/ 100279 h 129459"/>
                    <a:gd name="connsiteX101" fmla="*/ 12335 w 184760"/>
                    <a:gd name="connsiteY101" fmla="*/ 99218 h 129459"/>
                    <a:gd name="connsiteX102" fmla="*/ 6632 w 184760"/>
                    <a:gd name="connsiteY102" fmla="*/ 104789 h 129459"/>
                    <a:gd name="connsiteX103" fmla="*/ 7826 w 184760"/>
                    <a:gd name="connsiteY103" fmla="*/ 108105 h 129459"/>
                    <a:gd name="connsiteX104" fmla="*/ 12335 w 184760"/>
                    <a:gd name="connsiteY104" fmla="*/ 110359 h 129459"/>
                    <a:gd name="connsiteX105" fmla="*/ 0 w 184760"/>
                    <a:gd name="connsiteY105" fmla="*/ 110359 h 129459"/>
                    <a:gd name="connsiteX106" fmla="*/ 0 w 184760"/>
                    <a:gd name="connsiteY106" fmla="*/ 112614 h 129459"/>
                    <a:gd name="connsiteX107" fmla="*/ 11274 w 184760"/>
                    <a:gd name="connsiteY107" fmla="*/ 118186 h 129459"/>
                    <a:gd name="connsiteX108" fmla="*/ 23609 w 184760"/>
                    <a:gd name="connsiteY108" fmla="*/ 122695 h 129459"/>
                    <a:gd name="connsiteX109" fmla="*/ 34883 w 184760"/>
                    <a:gd name="connsiteY109" fmla="*/ 124948 h 129459"/>
                    <a:gd name="connsiteX110" fmla="*/ 43902 w 184760"/>
                    <a:gd name="connsiteY110" fmla="*/ 124948 h 129459"/>
                    <a:gd name="connsiteX111" fmla="*/ 55176 w 184760"/>
                    <a:gd name="connsiteY111" fmla="*/ 129459 h 129459"/>
                    <a:gd name="connsiteX112" fmla="*/ 56370 w 184760"/>
                    <a:gd name="connsiteY112" fmla="*/ 129459 h 129459"/>
                    <a:gd name="connsiteX113" fmla="*/ 54115 w 184760"/>
                    <a:gd name="connsiteY113" fmla="*/ 127204 h 129459"/>
                    <a:gd name="connsiteX114" fmla="*/ 51860 w 184760"/>
                    <a:gd name="connsiteY114" fmla="*/ 122695 h 129459"/>
                    <a:gd name="connsiteX115" fmla="*/ 82234 w 184760"/>
                    <a:gd name="connsiteY115" fmla="*/ 117123 h 129459"/>
                    <a:gd name="connsiteX116" fmla="*/ 84489 w 184760"/>
                    <a:gd name="connsiteY116" fmla="*/ 94576 h 129459"/>
                    <a:gd name="connsiteX117" fmla="*/ 87805 w 184760"/>
                    <a:gd name="connsiteY117" fmla="*/ 92321 h 129459"/>
                    <a:gd name="connsiteX118" fmla="*/ 90059 w 184760"/>
                    <a:gd name="connsiteY118" fmla="*/ 94576 h 129459"/>
                    <a:gd name="connsiteX119" fmla="*/ 96824 w 184760"/>
                    <a:gd name="connsiteY119" fmla="*/ 96830 h 129459"/>
                    <a:gd name="connsiteX120" fmla="*/ 101333 w 184760"/>
                    <a:gd name="connsiteY120" fmla="*/ 95637 h 129459"/>
                    <a:gd name="connsiteX121" fmla="*/ 104649 w 184760"/>
                    <a:gd name="connsiteY121" fmla="*/ 91127 h 12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84760" h="129459">
                      <a:moveTo>
                        <a:pt x="104914" y="90995"/>
                      </a:moveTo>
                      <a:lnTo>
                        <a:pt x="103721" y="88739"/>
                      </a:lnTo>
                      <a:lnTo>
                        <a:pt x="95895" y="88739"/>
                      </a:lnTo>
                      <a:lnTo>
                        <a:pt x="91386" y="89801"/>
                      </a:lnTo>
                      <a:lnTo>
                        <a:pt x="88070" y="89801"/>
                      </a:lnTo>
                      <a:lnTo>
                        <a:pt x="81305" y="87546"/>
                      </a:lnTo>
                      <a:cubicBezTo>
                        <a:pt x="102792" y="71631"/>
                        <a:pt x="103721" y="95106"/>
                        <a:pt x="121759" y="78526"/>
                      </a:cubicBezTo>
                      <a:lnTo>
                        <a:pt x="120565" y="76272"/>
                      </a:lnTo>
                      <a:lnTo>
                        <a:pt x="121759" y="71763"/>
                      </a:lnTo>
                      <a:lnTo>
                        <a:pt x="126269" y="70701"/>
                      </a:lnTo>
                      <a:lnTo>
                        <a:pt x="146562" y="70701"/>
                      </a:lnTo>
                      <a:lnTo>
                        <a:pt x="151072" y="67253"/>
                      </a:lnTo>
                      <a:lnTo>
                        <a:pt x="155581" y="67253"/>
                      </a:lnTo>
                      <a:lnTo>
                        <a:pt x="157836" y="62743"/>
                      </a:lnTo>
                      <a:lnTo>
                        <a:pt x="155581" y="60488"/>
                      </a:lnTo>
                      <a:lnTo>
                        <a:pt x="151072" y="59295"/>
                      </a:lnTo>
                      <a:lnTo>
                        <a:pt x="146562" y="55979"/>
                      </a:lnTo>
                      <a:lnTo>
                        <a:pt x="138736" y="55979"/>
                      </a:lnTo>
                      <a:lnTo>
                        <a:pt x="134227" y="57039"/>
                      </a:lnTo>
                      <a:lnTo>
                        <a:pt x="126401" y="58234"/>
                      </a:lnTo>
                      <a:cubicBezTo>
                        <a:pt x="126534" y="40991"/>
                        <a:pt x="136614" y="46164"/>
                        <a:pt x="145501" y="52663"/>
                      </a:cubicBezTo>
                      <a:lnTo>
                        <a:pt x="150010" y="53723"/>
                      </a:lnTo>
                      <a:lnTo>
                        <a:pt x="155581" y="54786"/>
                      </a:lnTo>
                      <a:lnTo>
                        <a:pt x="163406" y="55979"/>
                      </a:lnTo>
                      <a:lnTo>
                        <a:pt x="167916" y="57039"/>
                      </a:lnTo>
                      <a:lnTo>
                        <a:pt x="170171" y="58234"/>
                      </a:lnTo>
                      <a:lnTo>
                        <a:pt x="172426" y="57039"/>
                      </a:lnTo>
                      <a:lnTo>
                        <a:pt x="176935" y="55979"/>
                      </a:lnTo>
                      <a:lnTo>
                        <a:pt x="179190" y="54786"/>
                      </a:lnTo>
                      <a:lnTo>
                        <a:pt x="181445" y="49214"/>
                      </a:lnTo>
                      <a:lnTo>
                        <a:pt x="184761" y="45898"/>
                      </a:lnTo>
                      <a:lnTo>
                        <a:pt x="184761" y="43645"/>
                      </a:lnTo>
                      <a:lnTo>
                        <a:pt x="183567" y="41389"/>
                      </a:lnTo>
                      <a:lnTo>
                        <a:pt x="179058" y="43645"/>
                      </a:lnTo>
                      <a:lnTo>
                        <a:pt x="174548" y="43645"/>
                      </a:lnTo>
                      <a:lnTo>
                        <a:pt x="174548" y="40329"/>
                      </a:lnTo>
                      <a:lnTo>
                        <a:pt x="172293" y="40329"/>
                      </a:lnTo>
                      <a:lnTo>
                        <a:pt x="170038" y="39134"/>
                      </a:lnTo>
                      <a:lnTo>
                        <a:pt x="164335" y="39134"/>
                      </a:lnTo>
                      <a:lnTo>
                        <a:pt x="163141" y="38073"/>
                      </a:lnTo>
                      <a:lnTo>
                        <a:pt x="162080" y="35818"/>
                      </a:lnTo>
                      <a:lnTo>
                        <a:pt x="157571" y="32502"/>
                      </a:lnTo>
                      <a:lnTo>
                        <a:pt x="155316" y="30248"/>
                      </a:lnTo>
                      <a:lnTo>
                        <a:pt x="152000" y="23484"/>
                      </a:lnTo>
                      <a:lnTo>
                        <a:pt x="147490" y="21229"/>
                      </a:lnTo>
                      <a:lnTo>
                        <a:pt x="145236" y="22422"/>
                      </a:lnTo>
                      <a:lnTo>
                        <a:pt x="141920" y="21229"/>
                      </a:lnTo>
                      <a:lnTo>
                        <a:pt x="141920" y="17913"/>
                      </a:lnTo>
                      <a:lnTo>
                        <a:pt x="144174" y="16719"/>
                      </a:lnTo>
                      <a:lnTo>
                        <a:pt x="148684" y="13403"/>
                      </a:lnTo>
                      <a:lnTo>
                        <a:pt x="145368" y="12341"/>
                      </a:lnTo>
                      <a:lnTo>
                        <a:pt x="142052" y="10088"/>
                      </a:lnTo>
                      <a:lnTo>
                        <a:pt x="145368" y="7832"/>
                      </a:lnTo>
                      <a:lnTo>
                        <a:pt x="148684" y="3323"/>
                      </a:lnTo>
                      <a:cubicBezTo>
                        <a:pt x="131574" y="4118"/>
                        <a:pt x="145368" y="-3707"/>
                        <a:pt x="125075" y="2261"/>
                      </a:cubicBezTo>
                      <a:lnTo>
                        <a:pt x="116056" y="2261"/>
                      </a:lnTo>
                      <a:lnTo>
                        <a:pt x="112740" y="3323"/>
                      </a:lnTo>
                      <a:lnTo>
                        <a:pt x="105975" y="4516"/>
                      </a:lnTo>
                      <a:lnTo>
                        <a:pt x="103721" y="5577"/>
                      </a:lnTo>
                      <a:lnTo>
                        <a:pt x="99211" y="6772"/>
                      </a:lnTo>
                      <a:lnTo>
                        <a:pt x="93640" y="6772"/>
                      </a:lnTo>
                      <a:lnTo>
                        <a:pt x="90192" y="5577"/>
                      </a:lnTo>
                      <a:lnTo>
                        <a:pt x="76663" y="5577"/>
                      </a:lnTo>
                      <a:lnTo>
                        <a:pt x="70960" y="4516"/>
                      </a:lnTo>
                      <a:lnTo>
                        <a:pt x="67644" y="4516"/>
                      </a:lnTo>
                      <a:lnTo>
                        <a:pt x="66583" y="7832"/>
                      </a:lnTo>
                      <a:lnTo>
                        <a:pt x="66583" y="23617"/>
                      </a:lnTo>
                      <a:lnTo>
                        <a:pt x="62073" y="24810"/>
                      </a:lnTo>
                      <a:lnTo>
                        <a:pt x="61012" y="21361"/>
                      </a:lnTo>
                      <a:lnTo>
                        <a:pt x="59818" y="16852"/>
                      </a:lnTo>
                      <a:lnTo>
                        <a:pt x="59818" y="13536"/>
                      </a:lnTo>
                      <a:lnTo>
                        <a:pt x="57564" y="10220"/>
                      </a:lnTo>
                      <a:lnTo>
                        <a:pt x="54115" y="9025"/>
                      </a:lnTo>
                      <a:cubicBezTo>
                        <a:pt x="45494" y="12872"/>
                        <a:pt x="39127" y="11546"/>
                        <a:pt x="31567" y="21361"/>
                      </a:cubicBezTo>
                      <a:lnTo>
                        <a:pt x="30373" y="23617"/>
                      </a:lnTo>
                      <a:lnTo>
                        <a:pt x="29312" y="29186"/>
                      </a:lnTo>
                      <a:lnTo>
                        <a:pt x="28119" y="33697"/>
                      </a:lnTo>
                      <a:lnTo>
                        <a:pt x="29312" y="35951"/>
                      </a:lnTo>
                      <a:lnTo>
                        <a:pt x="24803" y="44971"/>
                      </a:lnTo>
                      <a:lnTo>
                        <a:pt x="24803" y="48419"/>
                      </a:lnTo>
                      <a:lnTo>
                        <a:pt x="22548" y="52929"/>
                      </a:lnTo>
                      <a:lnTo>
                        <a:pt x="19232" y="55184"/>
                      </a:lnTo>
                      <a:lnTo>
                        <a:pt x="21487" y="58631"/>
                      </a:lnTo>
                      <a:lnTo>
                        <a:pt x="25996" y="58631"/>
                      </a:lnTo>
                      <a:lnTo>
                        <a:pt x="31567" y="59693"/>
                      </a:lnTo>
                      <a:lnTo>
                        <a:pt x="34883" y="59693"/>
                      </a:lnTo>
                      <a:lnTo>
                        <a:pt x="39393" y="56377"/>
                      </a:lnTo>
                      <a:lnTo>
                        <a:pt x="40586" y="57438"/>
                      </a:lnTo>
                      <a:lnTo>
                        <a:pt x="41648" y="63142"/>
                      </a:lnTo>
                      <a:lnTo>
                        <a:pt x="41648" y="65395"/>
                      </a:lnTo>
                      <a:lnTo>
                        <a:pt x="40586" y="71099"/>
                      </a:lnTo>
                      <a:lnTo>
                        <a:pt x="34883" y="69906"/>
                      </a:lnTo>
                      <a:lnTo>
                        <a:pt x="30373" y="67651"/>
                      </a:lnTo>
                      <a:lnTo>
                        <a:pt x="24803" y="67651"/>
                      </a:lnTo>
                      <a:lnTo>
                        <a:pt x="20293" y="72160"/>
                      </a:lnTo>
                      <a:lnTo>
                        <a:pt x="16977" y="73222"/>
                      </a:lnTo>
                      <a:lnTo>
                        <a:pt x="15784" y="77731"/>
                      </a:lnTo>
                      <a:lnTo>
                        <a:pt x="18038" y="81180"/>
                      </a:lnTo>
                      <a:lnTo>
                        <a:pt x="19099" y="85689"/>
                      </a:lnTo>
                      <a:lnTo>
                        <a:pt x="18038" y="95769"/>
                      </a:lnTo>
                      <a:lnTo>
                        <a:pt x="14590" y="100279"/>
                      </a:lnTo>
                      <a:lnTo>
                        <a:pt x="12335" y="99218"/>
                      </a:lnTo>
                      <a:lnTo>
                        <a:pt x="6632" y="104789"/>
                      </a:lnTo>
                      <a:lnTo>
                        <a:pt x="7826" y="108105"/>
                      </a:lnTo>
                      <a:lnTo>
                        <a:pt x="12335" y="110359"/>
                      </a:lnTo>
                      <a:lnTo>
                        <a:pt x="0" y="110359"/>
                      </a:lnTo>
                      <a:lnTo>
                        <a:pt x="0" y="112614"/>
                      </a:lnTo>
                      <a:lnTo>
                        <a:pt x="11274" y="118186"/>
                      </a:lnTo>
                      <a:lnTo>
                        <a:pt x="23609" y="122695"/>
                      </a:lnTo>
                      <a:lnTo>
                        <a:pt x="34883" y="124948"/>
                      </a:lnTo>
                      <a:lnTo>
                        <a:pt x="43902" y="124948"/>
                      </a:lnTo>
                      <a:lnTo>
                        <a:pt x="55176" y="129459"/>
                      </a:lnTo>
                      <a:lnTo>
                        <a:pt x="56370" y="129459"/>
                      </a:lnTo>
                      <a:lnTo>
                        <a:pt x="54115" y="127204"/>
                      </a:lnTo>
                      <a:lnTo>
                        <a:pt x="51860" y="122695"/>
                      </a:lnTo>
                      <a:cubicBezTo>
                        <a:pt x="65920" y="123093"/>
                        <a:pt x="68572" y="127735"/>
                        <a:pt x="82234" y="117123"/>
                      </a:cubicBezTo>
                      <a:cubicBezTo>
                        <a:pt x="91518" y="96433"/>
                        <a:pt x="90457" y="111554"/>
                        <a:pt x="84489" y="94576"/>
                      </a:cubicBezTo>
                      <a:lnTo>
                        <a:pt x="87805" y="92321"/>
                      </a:lnTo>
                      <a:lnTo>
                        <a:pt x="90059" y="94576"/>
                      </a:lnTo>
                      <a:lnTo>
                        <a:pt x="96824" y="96830"/>
                      </a:lnTo>
                      <a:lnTo>
                        <a:pt x="101333" y="95637"/>
                      </a:lnTo>
                      <a:lnTo>
                        <a:pt x="104649" y="91127"/>
                      </a:lnTo>
                      <a:close/>
                    </a:path>
                  </a:pathLst>
                </a:custGeom>
                <a:grpFill/>
                <a:ln w="13251" cap="flat">
                  <a:noFill/>
                  <a:prstDash val="solid"/>
                  <a:miter/>
                </a:ln>
              </p:spPr>
              <p:txBody>
                <a:bodyPr rtlCol="0" anchor="ctr"/>
                <a:lstStyle/>
                <a:p>
                  <a:endParaRPr lang="en-FI" sz="816"/>
                </a:p>
              </p:txBody>
            </p:sp>
            <p:sp>
              <p:nvSpPr>
                <p:cNvPr id="1240" name="Freeform: Shape 1239">
                  <a:extLst>
                    <a:ext uri="{FF2B5EF4-FFF2-40B4-BE49-F238E27FC236}">
                      <a16:creationId xmlns:a16="http://schemas.microsoft.com/office/drawing/2014/main" id="{B572FC44-42FA-CE9A-0999-4A725BF46172}"/>
                    </a:ext>
                  </a:extLst>
                </p:cNvPr>
                <p:cNvSpPr/>
                <p:nvPr/>
              </p:nvSpPr>
              <p:spPr>
                <a:xfrm>
                  <a:off x="3004635" y="14155099"/>
                  <a:ext cx="20293" cy="29313"/>
                </a:xfrm>
                <a:custGeom>
                  <a:avLst/>
                  <a:gdLst>
                    <a:gd name="connsiteX0" fmla="*/ 3316 w 20293"/>
                    <a:gd name="connsiteY0" fmla="*/ 25865 h 29313"/>
                    <a:gd name="connsiteX1" fmla="*/ 10080 w 20293"/>
                    <a:gd name="connsiteY1" fmla="*/ 29313 h 29313"/>
                    <a:gd name="connsiteX2" fmla="*/ 19099 w 20293"/>
                    <a:gd name="connsiteY2" fmla="*/ 29313 h 29313"/>
                    <a:gd name="connsiteX3" fmla="*/ 20293 w 20293"/>
                    <a:gd name="connsiteY3" fmla="*/ 21356 h 29313"/>
                    <a:gd name="connsiteX4" fmla="*/ 14590 w 20293"/>
                    <a:gd name="connsiteY4" fmla="*/ 21356 h 29313"/>
                    <a:gd name="connsiteX5" fmla="*/ 11274 w 20293"/>
                    <a:gd name="connsiteY5" fmla="*/ 18040 h 29313"/>
                    <a:gd name="connsiteX6" fmla="*/ 6764 w 20293"/>
                    <a:gd name="connsiteY6" fmla="*/ 12336 h 29313"/>
                    <a:gd name="connsiteX7" fmla="*/ 9019 w 20293"/>
                    <a:gd name="connsiteY7" fmla="*/ 6765 h 29313"/>
                    <a:gd name="connsiteX8" fmla="*/ 5571 w 20293"/>
                    <a:gd name="connsiteY8" fmla="*/ 0 h 29313"/>
                    <a:gd name="connsiteX9" fmla="*/ 3316 w 20293"/>
                    <a:gd name="connsiteY9" fmla="*/ 5571 h 29313"/>
                    <a:gd name="connsiteX10" fmla="*/ 0 w 20293"/>
                    <a:gd name="connsiteY10" fmla="*/ 7827 h 29313"/>
                    <a:gd name="connsiteX11" fmla="*/ 3316 w 20293"/>
                    <a:gd name="connsiteY11" fmla="*/ 14591 h 29313"/>
                    <a:gd name="connsiteX12" fmla="*/ 3316 w 20293"/>
                    <a:gd name="connsiteY12" fmla="*/ 25865 h 2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 h="29313">
                      <a:moveTo>
                        <a:pt x="3316" y="25865"/>
                      </a:moveTo>
                      <a:lnTo>
                        <a:pt x="10080" y="29313"/>
                      </a:lnTo>
                      <a:lnTo>
                        <a:pt x="19099" y="29313"/>
                      </a:lnTo>
                      <a:lnTo>
                        <a:pt x="20293" y="21356"/>
                      </a:lnTo>
                      <a:lnTo>
                        <a:pt x="14590" y="21356"/>
                      </a:lnTo>
                      <a:lnTo>
                        <a:pt x="11274" y="18040"/>
                      </a:lnTo>
                      <a:lnTo>
                        <a:pt x="6764" y="12336"/>
                      </a:lnTo>
                      <a:lnTo>
                        <a:pt x="9019" y="6765"/>
                      </a:lnTo>
                      <a:lnTo>
                        <a:pt x="5571" y="0"/>
                      </a:lnTo>
                      <a:lnTo>
                        <a:pt x="3316" y="5571"/>
                      </a:lnTo>
                      <a:lnTo>
                        <a:pt x="0" y="7827"/>
                      </a:lnTo>
                      <a:lnTo>
                        <a:pt x="3316" y="14591"/>
                      </a:lnTo>
                      <a:lnTo>
                        <a:pt x="3316" y="25865"/>
                      </a:lnTo>
                      <a:close/>
                    </a:path>
                  </a:pathLst>
                </a:custGeom>
                <a:grpFill/>
                <a:ln w="13251" cap="flat">
                  <a:noFill/>
                  <a:prstDash val="solid"/>
                  <a:miter/>
                </a:ln>
              </p:spPr>
              <p:txBody>
                <a:bodyPr rtlCol="0" anchor="ctr"/>
                <a:lstStyle/>
                <a:p>
                  <a:endParaRPr lang="en-FI" sz="816"/>
                </a:p>
              </p:txBody>
            </p:sp>
            <p:sp>
              <p:nvSpPr>
                <p:cNvPr id="1241" name="Freeform: Shape 1240">
                  <a:extLst>
                    <a:ext uri="{FF2B5EF4-FFF2-40B4-BE49-F238E27FC236}">
                      <a16:creationId xmlns:a16="http://schemas.microsoft.com/office/drawing/2014/main" id="{768E7900-F1A2-88F8-5350-82E9A50C7C07}"/>
                    </a:ext>
                  </a:extLst>
                </p:cNvPr>
                <p:cNvSpPr/>
                <p:nvPr/>
              </p:nvSpPr>
              <p:spPr>
                <a:xfrm>
                  <a:off x="2991107" y="14203511"/>
                  <a:ext cx="118177" cy="101200"/>
                </a:xfrm>
                <a:custGeom>
                  <a:avLst/>
                  <a:gdLst>
                    <a:gd name="connsiteX0" fmla="*/ 78785 w 118177"/>
                    <a:gd name="connsiteY0" fmla="*/ 47219 h 101200"/>
                    <a:gd name="connsiteX1" fmla="*/ 83295 w 118177"/>
                    <a:gd name="connsiteY1" fmla="*/ 48412 h 101200"/>
                    <a:gd name="connsiteX2" fmla="*/ 94569 w 118177"/>
                    <a:gd name="connsiteY2" fmla="*/ 48412 h 101200"/>
                    <a:gd name="connsiteX3" fmla="*/ 118178 w 118177"/>
                    <a:gd name="connsiteY3" fmla="*/ 33823 h 101200"/>
                    <a:gd name="connsiteX4" fmla="*/ 118178 w 118177"/>
                    <a:gd name="connsiteY4" fmla="*/ 14722 h 101200"/>
                    <a:gd name="connsiteX5" fmla="*/ 114862 w 118177"/>
                    <a:gd name="connsiteY5" fmla="*/ 13529 h 101200"/>
                    <a:gd name="connsiteX6" fmla="*/ 107037 w 118177"/>
                    <a:gd name="connsiteY6" fmla="*/ 21354 h 101200"/>
                    <a:gd name="connsiteX7" fmla="*/ 105843 w 118177"/>
                    <a:gd name="connsiteY7" fmla="*/ 20294 h 101200"/>
                    <a:gd name="connsiteX8" fmla="*/ 108098 w 118177"/>
                    <a:gd name="connsiteY8" fmla="*/ 16978 h 101200"/>
                    <a:gd name="connsiteX9" fmla="*/ 111546 w 118177"/>
                    <a:gd name="connsiteY9" fmla="*/ 13529 h 101200"/>
                    <a:gd name="connsiteX10" fmla="*/ 114862 w 118177"/>
                    <a:gd name="connsiteY10" fmla="*/ 6765 h 101200"/>
                    <a:gd name="connsiteX11" fmla="*/ 113668 w 118177"/>
                    <a:gd name="connsiteY11" fmla="*/ 0 h 101200"/>
                    <a:gd name="connsiteX12" fmla="*/ 104649 w 118177"/>
                    <a:gd name="connsiteY12" fmla="*/ 2255 h 101200"/>
                    <a:gd name="connsiteX13" fmla="*/ 103588 w 118177"/>
                    <a:gd name="connsiteY13" fmla="*/ 1062 h 101200"/>
                    <a:gd name="connsiteX14" fmla="*/ 99078 w 118177"/>
                    <a:gd name="connsiteY14" fmla="*/ 4509 h 101200"/>
                    <a:gd name="connsiteX15" fmla="*/ 92314 w 118177"/>
                    <a:gd name="connsiteY15" fmla="*/ 6765 h 101200"/>
                    <a:gd name="connsiteX16" fmla="*/ 87804 w 118177"/>
                    <a:gd name="connsiteY16" fmla="*/ 6765 h 101200"/>
                    <a:gd name="connsiteX17" fmla="*/ 84489 w 118177"/>
                    <a:gd name="connsiteY17" fmla="*/ 7825 h 101200"/>
                    <a:gd name="connsiteX18" fmla="*/ 81040 w 118177"/>
                    <a:gd name="connsiteY18" fmla="*/ 7825 h 101200"/>
                    <a:gd name="connsiteX19" fmla="*/ 79979 w 118177"/>
                    <a:gd name="connsiteY19" fmla="*/ 10080 h 101200"/>
                    <a:gd name="connsiteX20" fmla="*/ 77724 w 118177"/>
                    <a:gd name="connsiteY20" fmla="*/ 13396 h 101200"/>
                    <a:gd name="connsiteX21" fmla="*/ 73215 w 118177"/>
                    <a:gd name="connsiteY21" fmla="*/ 18968 h 101200"/>
                    <a:gd name="connsiteX22" fmla="*/ 70960 w 118177"/>
                    <a:gd name="connsiteY22" fmla="*/ 22416 h 101200"/>
                    <a:gd name="connsiteX23" fmla="*/ 68705 w 118177"/>
                    <a:gd name="connsiteY23" fmla="*/ 24670 h 101200"/>
                    <a:gd name="connsiteX24" fmla="*/ 66450 w 118177"/>
                    <a:gd name="connsiteY24" fmla="*/ 27986 h 101200"/>
                    <a:gd name="connsiteX25" fmla="*/ 59686 w 118177"/>
                    <a:gd name="connsiteY25" fmla="*/ 32497 h 101200"/>
                    <a:gd name="connsiteX26" fmla="*/ 55176 w 118177"/>
                    <a:gd name="connsiteY26" fmla="*/ 29048 h 101200"/>
                    <a:gd name="connsiteX27" fmla="*/ 50667 w 118177"/>
                    <a:gd name="connsiteY27" fmla="*/ 27986 h 101200"/>
                    <a:gd name="connsiteX28" fmla="*/ 48412 w 118177"/>
                    <a:gd name="connsiteY28" fmla="*/ 29048 h 101200"/>
                    <a:gd name="connsiteX29" fmla="*/ 41647 w 118177"/>
                    <a:gd name="connsiteY29" fmla="*/ 30241 h 101200"/>
                    <a:gd name="connsiteX30" fmla="*/ 36077 w 118177"/>
                    <a:gd name="connsiteY30" fmla="*/ 29048 h 101200"/>
                    <a:gd name="connsiteX31" fmla="*/ 31567 w 118177"/>
                    <a:gd name="connsiteY31" fmla="*/ 30241 h 101200"/>
                    <a:gd name="connsiteX32" fmla="*/ 24803 w 118177"/>
                    <a:gd name="connsiteY32" fmla="*/ 30241 h 101200"/>
                    <a:gd name="connsiteX33" fmla="*/ 18038 w 118177"/>
                    <a:gd name="connsiteY33" fmla="*/ 34750 h 101200"/>
                    <a:gd name="connsiteX34" fmla="*/ 13529 w 118177"/>
                    <a:gd name="connsiteY34" fmla="*/ 37006 h 101200"/>
                    <a:gd name="connsiteX35" fmla="*/ 14723 w 118177"/>
                    <a:gd name="connsiteY35" fmla="*/ 41515 h 101200"/>
                    <a:gd name="connsiteX36" fmla="*/ 13529 w 118177"/>
                    <a:gd name="connsiteY36" fmla="*/ 42708 h 101200"/>
                    <a:gd name="connsiteX37" fmla="*/ 11274 w 118177"/>
                    <a:gd name="connsiteY37" fmla="*/ 47219 h 101200"/>
                    <a:gd name="connsiteX38" fmla="*/ 13529 w 118177"/>
                    <a:gd name="connsiteY38" fmla="*/ 52921 h 101200"/>
                    <a:gd name="connsiteX39" fmla="*/ 11274 w 118177"/>
                    <a:gd name="connsiteY39" fmla="*/ 56237 h 101200"/>
                    <a:gd name="connsiteX40" fmla="*/ 6764 w 118177"/>
                    <a:gd name="connsiteY40" fmla="*/ 57299 h 101200"/>
                    <a:gd name="connsiteX41" fmla="*/ 1061 w 118177"/>
                    <a:gd name="connsiteY41" fmla="*/ 64064 h 101200"/>
                    <a:gd name="connsiteX42" fmla="*/ 0 w 118177"/>
                    <a:gd name="connsiteY42" fmla="*/ 74143 h 101200"/>
                    <a:gd name="connsiteX43" fmla="*/ 11274 w 118177"/>
                    <a:gd name="connsiteY43" fmla="*/ 80907 h 101200"/>
                    <a:gd name="connsiteX44" fmla="*/ 10213 w 118177"/>
                    <a:gd name="connsiteY44" fmla="*/ 92182 h 101200"/>
                    <a:gd name="connsiteX45" fmla="*/ 18038 w 118177"/>
                    <a:gd name="connsiteY45" fmla="*/ 97752 h 101200"/>
                    <a:gd name="connsiteX46" fmla="*/ 21354 w 118177"/>
                    <a:gd name="connsiteY46" fmla="*/ 96692 h 101200"/>
                    <a:gd name="connsiteX47" fmla="*/ 25864 w 118177"/>
                    <a:gd name="connsiteY47" fmla="*/ 89927 h 101200"/>
                    <a:gd name="connsiteX48" fmla="*/ 28119 w 118177"/>
                    <a:gd name="connsiteY48" fmla="*/ 83163 h 101200"/>
                    <a:gd name="connsiteX49" fmla="*/ 25864 w 118177"/>
                    <a:gd name="connsiteY49" fmla="*/ 78653 h 101200"/>
                    <a:gd name="connsiteX50" fmla="*/ 28119 w 118177"/>
                    <a:gd name="connsiteY50" fmla="*/ 76398 h 101200"/>
                    <a:gd name="connsiteX51" fmla="*/ 37138 w 118177"/>
                    <a:gd name="connsiteY51" fmla="*/ 78653 h 101200"/>
                    <a:gd name="connsiteX52" fmla="*/ 44963 w 118177"/>
                    <a:gd name="connsiteY52" fmla="*/ 101201 h 101200"/>
                    <a:gd name="connsiteX53" fmla="*/ 56237 w 118177"/>
                    <a:gd name="connsiteY53" fmla="*/ 101201 h 101200"/>
                    <a:gd name="connsiteX54" fmla="*/ 61808 w 118177"/>
                    <a:gd name="connsiteY54" fmla="*/ 98947 h 101200"/>
                    <a:gd name="connsiteX55" fmla="*/ 66318 w 118177"/>
                    <a:gd name="connsiteY55" fmla="*/ 94436 h 101200"/>
                    <a:gd name="connsiteX56" fmla="*/ 76398 w 118177"/>
                    <a:gd name="connsiteY56" fmla="*/ 92182 h 101200"/>
                    <a:gd name="connsiteX57" fmla="*/ 80908 w 118177"/>
                    <a:gd name="connsiteY57" fmla="*/ 91120 h 101200"/>
                    <a:gd name="connsiteX58" fmla="*/ 74143 w 118177"/>
                    <a:gd name="connsiteY58" fmla="*/ 84356 h 101200"/>
                    <a:gd name="connsiteX59" fmla="*/ 71888 w 118177"/>
                    <a:gd name="connsiteY59" fmla="*/ 81040 h 101200"/>
                    <a:gd name="connsiteX60" fmla="*/ 77459 w 118177"/>
                    <a:gd name="connsiteY60" fmla="*/ 79847 h 101200"/>
                    <a:gd name="connsiteX61" fmla="*/ 83162 w 118177"/>
                    <a:gd name="connsiteY61" fmla="*/ 82102 h 101200"/>
                    <a:gd name="connsiteX62" fmla="*/ 87672 w 118177"/>
                    <a:gd name="connsiteY62" fmla="*/ 83295 h 101200"/>
                    <a:gd name="connsiteX63" fmla="*/ 85417 w 118177"/>
                    <a:gd name="connsiteY63" fmla="*/ 78786 h 101200"/>
                    <a:gd name="connsiteX64" fmla="*/ 89927 w 118177"/>
                    <a:gd name="connsiteY64" fmla="*/ 70959 h 101200"/>
                    <a:gd name="connsiteX65" fmla="*/ 89927 w 118177"/>
                    <a:gd name="connsiteY65" fmla="*/ 63134 h 101200"/>
                    <a:gd name="connsiteX66" fmla="*/ 69633 w 118177"/>
                    <a:gd name="connsiteY66" fmla="*/ 47352 h 101200"/>
                    <a:gd name="connsiteX67" fmla="*/ 72949 w 118177"/>
                    <a:gd name="connsiteY67" fmla="*/ 46290 h 101200"/>
                    <a:gd name="connsiteX68" fmla="*/ 78653 w 118177"/>
                    <a:gd name="connsiteY68" fmla="*/ 47352 h 10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8177" h="101200">
                      <a:moveTo>
                        <a:pt x="78785" y="47219"/>
                      </a:moveTo>
                      <a:lnTo>
                        <a:pt x="83295" y="48412"/>
                      </a:lnTo>
                      <a:lnTo>
                        <a:pt x="94569" y="48412"/>
                      </a:lnTo>
                      <a:cubicBezTo>
                        <a:pt x="101201" y="46821"/>
                        <a:pt x="109689" y="38465"/>
                        <a:pt x="118178" y="33823"/>
                      </a:cubicBezTo>
                      <a:lnTo>
                        <a:pt x="118178" y="14722"/>
                      </a:lnTo>
                      <a:lnTo>
                        <a:pt x="114862" y="13529"/>
                      </a:lnTo>
                      <a:lnTo>
                        <a:pt x="107037" y="21354"/>
                      </a:lnTo>
                      <a:lnTo>
                        <a:pt x="105843" y="20294"/>
                      </a:lnTo>
                      <a:lnTo>
                        <a:pt x="108098" y="16978"/>
                      </a:lnTo>
                      <a:lnTo>
                        <a:pt x="111546" y="13529"/>
                      </a:lnTo>
                      <a:lnTo>
                        <a:pt x="114862" y="6765"/>
                      </a:lnTo>
                      <a:lnTo>
                        <a:pt x="113668" y="0"/>
                      </a:lnTo>
                      <a:lnTo>
                        <a:pt x="104649" y="2255"/>
                      </a:lnTo>
                      <a:lnTo>
                        <a:pt x="103588" y="1062"/>
                      </a:lnTo>
                      <a:lnTo>
                        <a:pt x="99078" y="4509"/>
                      </a:lnTo>
                      <a:lnTo>
                        <a:pt x="92314" y="6765"/>
                      </a:lnTo>
                      <a:lnTo>
                        <a:pt x="87804" y="6765"/>
                      </a:lnTo>
                      <a:lnTo>
                        <a:pt x="84489" y="7825"/>
                      </a:lnTo>
                      <a:lnTo>
                        <a:pt x="81040" y="7825"/>
                      </a:lnTo>
                      <a:lnTo>
                        <a:pt x="79979" y="10080"/>
                      </a:lnTo>
                      <a:lnTo>
                        <a:pt x="77724" y="13396"/>
                      </a:lnTo>
                      <a:lnTo>
                        <a:pt x="73215" y="18968"/>
                      </a:lnTo>
                      <a:lnTo>
                        <a:pt x="70960" y="22416"/>
                      </a:lnTo>
                      <a:lnTo>
                        <a:pt x="68705" y="24670"/>
                      </a:lnTo>
                      <a:lnTo>
                        <a:pt x="66450" y="27986"/>
                      </a:lnTo>
                      <a:lnTo>
                        <a:pt x="59686" y="32497"/>
                      </a:lnTo>
                      <a:lnTo>
                        <a:pt x="55176" y="29048"/>
                      </a:lnTo>
                      <a:lnTo>
                        <a:pt x="50667" y="27986"/>
                      </a:lnTo>
                      <a:lnTo>
                        <a:pt x="48412" y="29048"/>
                      </a:lnTo>
                      <a:lnTo>
                        <a:pt x="41647" y="30241"/>
                      </a:lnTo>
                      <a:lnTo>
                        <a:pt x="36077" y="29048"/>
                      </a:lnTo>
                      <a:lnTo>
                        <a:pt x="31567" y="30241"/>
                      </a:lnTo>
                      <a:lnTo>
                        <a:pt x="24803" y="30241"/>
                      </a:lnTo>
                      <a:lnTo>
                        <a:pt x="18038" y="34750"/>
                      </a:lnTo>
                      <a:lnTo>
                        <a:pt x="13529" y="37006"/>
                      </a:lnTo>
                      <a:lnTo>
                        <a:pt x="14723" y="41515"/>
                      </a:lnTo>
                      <a:lnTo>
                        <a:pt x="13529" y="42708"/>
                      </a:lnTo>
                      <a:lnTo>
                        <a:pt x="11274" y="47219"/>
                      </a:lnTo>
                      <a:lnTo>
                        <a:pt x="13529" y="52921"/>
                      </a:lnTo>
                      <a:lnTo>
                        <a:pt x="11274" y="56237"/>
                      </a:lnTo>
                      <a:lnTo>
                        <a:pt x="6764" y="57299"/>
                      </a:lnTo>
                      <a:lnTo>
                        <a:pt x="1061" y="64064"/>
                      </a:lnTo>
                      <a:lnTo>
                        <a:pt x="0" y="74143"/>
                      </a:lnTo>
                      <a:lnTo>
                        <a:pt x="11274" y="80907"/>
                      </a:lnTo>
                      <a:lnTo>
                        <a:pt x="10213" y="92182"/>
                      </a:lnTo>
                      <a:lnTo>
                        <a:pt x="18038" y="97752"/>
                      </a:lnTo>
                      <a:lnTo>
                        <a:pt x="21354" y="96692"/>
                      </a:lnTo>
                      <a:lnTo>
                        <a:pt x="25864" y="89927"/>
                      </a:lnTo>
                      <a:lnTo>
                        <a:pt x="28119" y="83163"/>
                      </a:lnTo>
                      <a:lnTo>
                        <a:pt x="25864" y="78653"/>
                      </a:lnTo>
                      <a:lnTo>
                        <a:pt x="28119" y="76398"/>
                      </a:lnTo>
                      <a:lnTo>
                        <a:pt x="37138" y="78653"/>
                      </a:lnTo>
                      <a:cubicBezTo>
                        <a:pt x="38066" y="89529"/>
                        <a:pt x="24935" y="100935"/>
                        <a:pt x="44963" y="101201"/>
                      </a:cubicBezTo>
                      <a:lnTo>
                        <a:pt x="56237" y="101201"/>
                      </a:lnTo>
                      <a:lnTo>
                        <a:pt x="61808" y="98947"/>
                      </a:lnTo>
                      <a:lnTo>
                        <a:pt x="66318" y="94436"/>
                      </a:lnTo>
                      <a:lnTo>
                        <a:pt x="76398" y="92182"/>
                      </a:lnTo>
                      <a:lnTo>
                        <a:pt x="80908" y="91120"/>
                      </a:lnTo>
                      <a:lnTo>
                        <a:pt x="74143" y="84356"/>
                      </a:lnTo>
                      <a:lnTo>
                        <a:pt x="71888" y="81040"/>
                      </a:lnTo>
                      <a:lnTo>
                        <a:pt x="77459" y="79847"/>
                      </a:lnTo>
                      <a:lnTo>
                        <a:pt x="83162" y="82102"/>
                      </a:lnTo>
                      <a:lnTo>
                        <a:pt x="87672" y="83295"/>
                      </a:lnTo>
                      <a:lnTo>
                        <a:pt x="85417" y="78786"/>
                      </a:lnTo>
                      <a:lnTo>
                        <a:pt x="89927" y="70959"/>
                      </a:lnTo>
                      <a:lnTo>
                        <a:pt x="89927" y="63134"/>
                      </a:lnTo>
                      <a:lnTo>
                        <a:pt x="69633" y="47352"/>
                      </a:lnTo>
                      <a:lnTo>
                        <a:pt x="72949" y="46290"/>
                      </a:lnTo>
                      <a:lnTo>
                        <a:pt x="78653" y="47352"/>
                      </a:lnTo>
                      <a:close/>
                    </a:path>
                  </a:pathLst>
                </a:custGeom>
                <a:grpFill/>
                <a:ln w="13251" cap="flat">
                  <a:noFill/>
                  <a:prstDash val="solid"/>
                  <a:miter/>
                </a:ln>
              </p:spPr>
              <p:txBody>
                <a:bodyPr rtlCol="0" anchor="ctr"/>
                <a:lstStyle/>
                <a:p>
                  <a:endParaRPr lang="en-FI" sz="816"/>
                </a:p>
              </p:txBody>
            </p:sp>
            <p:sp>
              <p:nvSpPr>
                <p:cNvPr id="1242" name="Freeform: Shape 1241">
                  <a:extLst>
                    <a:ext uri="{FF2B5EF4-FFF2-40B4-BE49-F238E27FC236}">
                      <a16:creationId xmlns:a16="http://schemas.microsoft.com/office/drawing/2014/main" id="{6D94B8E3-F8D3-16F5-05FB-18D6448C343F}"/>
                    </a:ext>
                  </a:extLst>
                </p:cNvPr>
                <p:cNvSpPr/>
                <p:nvPr/>
              </p:nvSpPr>
              <p:spPr>
                <a:xfrm>
                  <a:off x="3070688" y="14161996"/>
                  <a:ext cx="33689" cy="34750"/>
                </a:xfrm>
                <a:custGeom>
                  <a:avLst/>
                  <a:gdLst>
                    <a:gd name="connsiteX0" fmla="*/ 7030 w 33689"/>
                    <a:gd name="connsiteY0" fmla="*/ 20161 h 34750"/>
                    <a:gd name="connsiteX1" fmla="*/ 5836 w 33689"/>
                    <a:gd name="connsiteY1" fmla="*/ 24670 h 34750"/>
                    <a:gd name="connsiteX2" fmla="*/ 9152 w 33689"/>
                    <a:gd name="connsiteY2" fmla="*/ 31434 h 34750"/>
                    <a:gd name="connsiteX3" fmla="*/ 11407 w 33689"/>
                    <a:gd name="connsiteY3" fmla="*/ 32497 h 34750"/>
                    <a:gd name="connsiteX4" fmla="*/ 14723 w 33689"/>
                    <a:gd name="connsiteY4" fmla="*/ 33690 h 34750"/>
                    <a:gd name="connsiteX5" fmla="*/ 19232 w 33689"/>
                    <a:gd name="connsiteY5" fmla="*/ 34750 h 34750"/>
                    <a:gd name="connsiteX6" fmla="*/ 20293 w 33689"/>
                    <a:gd name="connsiteY6" fmla="*/ 31434 h 34750"/>
                    <a:gd name="connsiteX7" fmla="*/ 21354 w 33689"/>
                    <a:gd name="connsiteY7" fmla="*/ 26925 h 34750"/>
                    <a:gd name="connsiteX8" fmla="*/ 23609 w 33689"/>
                    <a:gd name="connsiteY8" fmla="*/ 23609 h 34750"/>
                    <a:gd name="connsiteX9" fmla="*/ 26925 w 33689"/>
                    <a:gd name="connsiteY9" fmla="*/ 20294 h 34750"/>
                    <a:gd name="connsiteX10" fmla="*/ 31434 w 33689"/>
                    <a:gd name="connsiteY10" fmla="*/ 16845 h 34750"/>
                    <a:gd name="connsiteX11" fmla="*/ 33689 w 33689"/>
                    <a:gd name="connsiteY11" fmla="*/ 12336 h 34750"/>
                    <a:gd name="connsiteX12" fmla="*/ 33689 w 33689"/>
                    <a:gd name="connsiteY12" fmla="*/ 11143 h 34750"/>
                    <a:gd name="connsiteX13" fmla="*/ 30373 w 33689"/>
                    <a:gd name="connsiteY13" fmla="*/ 8887 h 34750"/>
                    <a:gd name="connsiteX14" fmla="*/ 30373 w 33689"/>
                    <a:gd name="connsiteY14" fmla="*/ 3316 h 34750"/>
                    <a:gd name="connsiteX15" fmla="*/ 25864 w 33689"/>
                    <a:gd name="connsiteY15" fmla="*/ 1062 h 34750"/>
                    <a:gd name="connsiteX16" fmla="*/ 20293 w 33689"/>
                    <a:gd name="connsiteY16" fmla="*/ 0 h 34750"/>
                    <a:gd name="connsiteX17" fmla="*/ 0 w 33689"/>
                    <a:gd name="connsiteY17" fmla="*/ 13529 h 34750"/>
                    <a:gd name="connsiteX18" fmla="*/ 4510 w 33689"/>
                    <a:gd name="connsiteY18" fmla="*/ 16845 h 34750"/>
                    <a:gd name="connsiteX19" fmla="*/ 6764 w 33689"/>
                    <a:gd name="connsiteY19" fmla="*/ 20294 h 3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689" h="34750">
                      <a:moveTo>
                        <a:pt x="7030" y="20161"/>
                      </a:moveTo>
                      <a:lnTo>
                        <a:pt x="5836" y="24670"/>
                      </a:lnTo>
                      <a:lnTo>
                        <a:pt x="9152" y="31434"/>
                      </a:lnTo>
                      <a:lnTo>
                        <a:pt x="11407" y="32497"/>
                      </a:lnTo>
                      <a:lnTo>
                        <a:pt x="14723" y="33690"/>
                      </a:lnTo>
                      <a:lnTo>
                        <a:pt x="19232" y="34750"/>
                      </a:lnTo>
                      <a:lnTo>
                        <a:pt x="20293" y="31434"/>
                      </a:lnTo>
                      <a:lnTo>
                        <a:pt x="21354" y="26925"/>
                      </a:lnTo>
                      <a:lnTo>
                        <a:pt x="23609" y="23609"/>
                      </a:lnTo>
                      <a:lnTo>
                        <a:pt x="26925" y="20294"/>
                      </a:lnTo>
                      <a:lnTo>
                        <a:pt x="31434" y="16845"/>
                      </a:lnTo>
                      <a:lnTo>
                        <a:pt x="33689" y="12336"/>
                      </a:lnTo>
                      <a:lnTo>
                        <a:pt x="33689" y="11143"/>
                      </a:lnTo>
                      <a:lnTo>
                        <a:pt x="30373" y="8887"/>
                      </a:lnTo>
                      <a:lnTo>
                        <a:pt x="30373" y="3316"/>
                      </a:lnTo>
                      <a:lnTo>
                        <a:pt x="25864" y="1062"/>
                      </a:lnTo>
                      <a:lnTo>
                        <a:pt x="20293" y="0"/>
                      </a:lnTo>
                      <a:cubicBezTo>
                        <a:pt x="-5173" y="10479"/>
                        <a:pt x="11805" y="5571"/>
                        <a:pt x="0" y="13529"/>
                      </a:cubicBezTo>
                      <a:lnTo>
                        <a:pt x="4510" y="16845"/>
                      </a:lnTo>
                      <a:lnTo>
                        <a:pt x="6764" y="20294"/>
                      </a:lnTo>
                      <a:close/>
                    </a:path>
                  </a:pathLst>
                </a:custGeom>
                <a:grpFill/>
                <a:ln w="13251" cap="flat">
                  <a:noFill/>
                  <a:prstDash val="solid"/>
                  <a:miter/>
                </a:ln>
              </p:spPr>
              <p:txBody>
                <a:bodyPr rtlCol="0" anchor="ctr"/>
                <a:lstStyle/>
                <a:p>
                  <a:endParaRPr lang="en-FI" sz="816"/>
                </a:p>
              </p:txBody>
            </p:sp>
            <p:grpSp>
              <p:nvGrpSpPr>
                <p:cNvPr id="1243" name="Group 1242">
                  <a:extLst>
                    <a:ext uri="{FF2B5EF4-FFF2-40B4-BE49-F238E27FC236}">
                      <a16:creationId xmlns:a16="http://schemas.microsoft.com/office/drawing/2014/main" id="{D209C275-2111-A3B1-73DE-3BD6AD191D69}"/>
                    </a:ext>
                  </a:extLst>
                </p:cNvPr>
                <p:cNvGrpSpPr/>
                <p:nvPr/>
              </p:nvGrpSpPr>
              <p:grpSpPr>
                <a:xfrm>
                  <a:off x="2508447" y="13877229"/>
                  <a:ext cx="910407" cy="923803"/>
                  <a:chOff x="2508447" y="13877229"/>
                  <a:chExt cx="910407" cy="923803"/>
                </a:xfrm>
                <a:grpFill/>
              </p:grpSpPr>
              <p:sp>
                <p:nvSpPr>
                  <p:cNvPr id="1244" name="Freeform: Shape 1243">
                    <a:extLst>
                      <a:ext uri="{FF2B5EF4-FFF2-40B4-BE49-F238E27FC236}">
                        <a16:creationId xmlns:a16="http://schemas.microsoft.com/office/drawing/2014/main" id="{04A93112-0A10-28AB-D5CA-17C3D6719FE5}"/>
                      </a:ext>
                    </a:extLst>
                  </p:cNvPr>
                  <p:cNvSpPr/>
                  <p:nvPr/>
                </p:nvSpPr>
                <p:spPr>
                  <a:xfrm>
                    <a:off x="2530863" y="14784188"/>
                    <a:ext cx="19232" cy="16844"/>
                  </a:xfrm>
                  <a:custGeom>
                    <a:avLst/>
                    <a:gdLst>
                      <a:gd name="connsiteX0" fmla="*/ 16977 w 19232"/>
                      <a:gd name="connsiteY0" fmla="*/ 6632 h 16844"/>
                      <a:gd name="connsiteX1" fmla="*/ 15784 w 19232"/>
                      <a:gd name="connsiteY1" fmla="*/ 4509 h 16844"/>
                      <a:gd name="connsiteX2" fmla="*/ 14723 w 19232"/>
                      <a:gd name="connsiteY2" fmla="*/ 5571 h 16844"/>
                      <a:gd name="connsiteX3" fmla="*/ 10213 w 19232"/>
                      <a:gd name="connsiteY3" fmla="*/ 5571 h 16844"/>
                      <a:gd name="connsiteX4" fmla="*/ 10213 w 19232"/>
                      <a:gd name="connsiteY4" fmla="*/ 1060 h 16844"/>
                      <a:gd name="connsiteX5" fmla="*/ 9019 w 19232"/>
                      <a:gd name="connsiteY5" fmla="*/ 0 h 16844"/>
                      <a:gd name="connsiteX6" fmla="*/ 7958 w 19232"/>
                      <a:gd name="connsiteY6" fmla="*/ 0 h 16844"/>
                      <a:gd name="connsiteX7" fmla="*/ 6764 w 19232"/>
                      <a:gd name="connsiteY7" fmla="*/ 1060 h 16844"/>
                      <a:gd name="connsiteX8" fmla="*/ 6764 w 19232"/>
                      <a:gd name="connsiteY8" fmla="*/ 2255 h 16844"/>
                      <a:gd name="connsiteX9" fmla="*/ 5703 w 19232"/>
                      <a:gd name="connsiteY9" fmla="*/ 3316 h 16844"/>
                      <a:gd name="connsiteX10" fmla="*/ 6764 w 19232"/>
                      <a:gd name="connsiteY10" fmla="*/ 4509 h 16844"/>
                      <a:gd name="connsiteX11" fmla="*/ 5703 w 19232"/>
                      <a:gd name="connsiteY11" fmla="*/ 4509 h 16844"/>
                      <a:gd name="connsiteX12" fmla="*/ 4510 w 19232"/>
                      <a:gd name="connsiteY12" fmla="*/ 3316 h 16844"/>
                      <a:gd name="connsiteX13" fmla="*/ 1194 w 19232"/>
                      <a:gd name="connsiteY13" fmla="*/ 3316 h 16844"/>
                      <a:gd name="connsiteX14" fmla="*/ 0 w 19232"/>
                      <a:gd name="connsiteY14" fmla="*/ 4509 h 16844"/>
                      <a:gd name="connsiteX15" fmla="*/ 0 w 19232"/>
                      <a:gd name="connsiteY15" fmla="*/ 5571 h 16844"/>
                      <a:gd name="connsiteX16" fmla="*/ 1194 w 19232"/>
                      <a:gd name="connsiteY16" fmla="*/ 7825 h 16844"/>
                      <a:gd name="connsiteX17" fmla="*/ 3448 w 19232"/>
                      <a:gd name="connsiteY17" fmla="*/ 8887 h 16844"/>
                      <a:gd name="connsiteX18" fmla="*/ 4510 w 19232"/>
                      <a:gd name="connsiteY18" fmla="*/ 7825 h 16844"/>
                      <a:gd name="connsiteX19" fmla="*/ 6764 w 19232"/>
                      <a:gd name="connsiteY19" fmla="*/ 8887 h 16844"/>
                      <a:gd name="connsiteX20" fmla="*/ 9019 w 19232"/>
                      <a:gd name="connsiteY20" fmla="*/ 8887 h 16844"/>
                      <a:gd name="connsiteX21" fmla="*/ 10213 w 19232"/>
                      <a:gd name="connsiteY21" fmla="*/ 10080 h 16844"/>
                      <a:gd name="connsiteX22" fmla="*/ 7958 w 19232"/>
                      <a:gd name="connsiteY22" fmla="*/ 12336 h 16844"/>
                      <a:gd name="connsiteX23" fmla="*/ 7958 w 19232"/>
                      <a:gd name="connsiteY23" fmla="*/ 14590 h 16844"/>
                      <a:gd name="connsiteX24" fmla="*/ 6764 w 19232"/>
                      <a:gd name="connsiteY24" fmla="*/ 15652 h 16844"/>
                      <a:gd name="connsiteX25" fmla="*/ 7958 w 19232"/>
                      <a:gd name="connsiteY25" fmla="*/ 16845 h 16844"/>
                      <a:gd name="connsiteX26" fmla="*/ 10213 w 19232"/>
                      <a:gd name="connsiteY26" fmla="*/ 16845 h 16844"/>
                      <a:gd name="connsiteX27" fmla="*/ 11274 w 19232"/>
                      <a:gd name="connsiteY27" fmla="*/ 14590 h 16844"/>
                      <a:gd name="connsiteX28" fmla="*/ 18038 w 19232"/>
                      <a:gd name="connsiteY28" fmla="*/ 14590 h 16844"/>
                      <a:gd name="connsiteX29" fmla="*/ 19232 w 19232"/>
                      <a:gd name="connsiteY29" fmla="*/ 12336 h 16844"/>
                      <a:gd name="connsiteX30" fmla="*/ 19232 w 19232"/>
                      <a:gd name="connsiteY30" fmla="*/ 8887 h 16844"/>
                      <a:gd name="connsiteX31" fmla="*/ 18038 w 19232"/>
                      <a:gd name="connsiteY31" fmla="*/ 7825 h 16844"/>
                      <a:gd name="connsiteX32" fmla="*/ 16977 w 19232"/>
                      <a:gd name="connsiteY32" fmla="*/ 6632 h 1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232" h="16844">
                        <a:moveTo>
                          <a:pt x="16977" y="6632"/>
                        </a:moveTo>
                        <a:lnTo>
                          <a:pt x="15784" y="4509"/>
                        </a:lnTo>
                        <a:lnTo>
                          <a:pt x="14723" y="5571"/>
                        </a:lnTo>
                        <a:lnTo>
                          <a:pt x="10213" y="5571"/>
                        </a:lnTo>
                        <a:lnTo>
                          <a:pt x="10213" y="1060"/>
                        </a:lnTo>
                        <a:lnTo>
                          <a:pt x="9019" y="0"/>
                        </a:lnTo>
                        <a:lnTo>
                          <a:pt x="7958" y="0"/>
                        </a:lnTo>
                        <a:lnTo>
                          <a:pt x="6764" y="1060"/>
                        </a:lnTo>
                        <a:lnTo>
                          <a:pt x="6764" y="2255"/>
                        </a:lnTo>
                        <a:lnTo>
                          <a:pt x="5703" y="3316"/>
                        </a:lnTo>
                        <a:lnTo>
                          <a:pt x="6764" y="4509"/>
                        </a:lnTo>
                        <a:lnTo>
                          <a:pt x="5703" y="4509"/>
                        </a:lnTo>
                        <a:lnTo>
                          <a:pt x="4510" y="3316"/>
                        </a:lnTo>
                        <a:lnTo>
                          <a:pt x="1194" y="3316"/>
                        </a:lnTo>
                        <a:lnTo>
                          <a:pt x="0" y="4509"/>
                        </a:lnTo>
                        <a:lnTo>
                          <a:pt x="0" y="5571"/>
                        </a:lnTo>
                        <a:lnTo>
                          <a:pt x="1194" y="7825"/>
                        </a:lnTo>
                        <a:lnTo>
                          <a:pt x="3448" y="8887"/>
                        </a:lnTo>
                        <a:lnTo>
                          <a:pt x="4510" y="7825"/>
                        </a:lnTo>
                        <a:lnTo>
                          <a:pt x="6764" y="8887"/>
                        </a:lnTo>
                        <a:lnTo>
                          <a:pt x="9019" y="8887"/>
                        </a:lnTo>
                        <a:lnTo>
                          <a:pt x="10213" y="10080"/>
                        </a:lnTo>
                        <a:lnTo>
                          <a:pt x="7958" y="12336"/>
                        </a:lnTo>
                        <a:lnTo>
                          <a:pt x="7958" y="14590"/>
                        </a:lnTo>
                        <a:lnTo>
                          <a:pt x="6764" y="15652"/>
                        </a:lnTo>
                        <a:lnTo>
                          <a:pt x="7958" y="16845"/>
                        </a:lnTo>
                        <a:lnTo>
                          <a:pt x="10213" y="16845"/>
                        </a:lnTo>
                        <a:lnTo>
                          <a:pt x="11274" y="14590"/>
                        </a:lnTo>
                        <a:lnTo>
                          <a:pt x="18038" y="14590"/>
                        </a:lnTo>
                        <a:lnTo>
                          <a:pt x="19232" y="12336"/>
                        </a:lnTo>
                        <a:lnTo>
                          <a:pt x="19232" y="8887"/>
                        </a:lnTo>
                        <a:lnTo>
                          <a:pt x="18038" y="7825"/>
                        </a:lnTo>
                        <a:lnTo>
                          <a:pt x="16977" y="6632"/>
                        </a:lnTo>
                        <a:close/>
                      </a:path>
                    </a:pathLst>
                  </a:custGeom>
                  <a:grpFill/>
                  <a:ln w="13251" cap="flat">
                    <a:noFill/>
                    <a:prstDash val="solid"/>
                    <a:miter/>
                  </a:ln>
                </p:spPr>
                <p:txBody>
                  <a:bodyPr rtlCol="0" anchor="ctr"/>
                  <a:lstStyle/>
                  <a:p>
                    <a:endParaRPr lang="en-FI" sz="816"/>
                  </a:p>
                </p:txBody>
              </p:sp>
              <p:sp>
                <p:nvSpPr>
                  <p:cNvPr id="1245" name="Freeform: Shape 1244">
                    <a:extLst>
                      <a:ext uri="{FF2B5EF4-FFF2-40B4-BE49-F238E27FC236}">
                        <a16:creationId xmlns:a16="http://schemas.microsoft.com/office/drawing/2014/main" id="{FC139F2D-8A1F-3423-0990-9706789AAB74}"/>
                      </a:ext>
                    </a:extLst>
                  </p:cNvPr>
                  <p:cNvSpPr/>
                  <p:nvPr/>
                </p:nvSpPr>
                <p:spPr>
                  <a:xfrm>
                    <a:off x="2508447" y="14148600"/>
                    <a:ext cx="154122" cy="80643"/>
                  </a:xfrm>
                  <a:custGeom>
                    <a:avLst/>
                    <a:gdLst>
                      <a:gd name="connsiteX0" fmla="*/ 148551 w 154122"/>
                      <a:gd name="connsiteY0" fmla="*/ 50402 h 80643"/>
                      <a:gd name="connsiteX1" fmla="*/ 154122 w 154122"/>
                      <a:gd name="connsiteY1" fmla="*/ 43637 h 80643"/>
                      <a:gd name="connsiteX2" fmla="*/ 154122 w 154122"/>
                      <a:gd name="connsiteY2" fmla="*/ 40189 h 80643"/>
                      <a:gd name="connsiteX3" fmla="*/ 141787 w 154122"/>
                      <a:gd name="connsiteY3" fmla="*/ 39128 h 80643"/>
                      <a:gd name="connsiteX4" fmla="*/ 136216 w 154122"/>
                      <a:gd name="connsiteY4" fmla="*/ 40189 h 80643"/>
                      <a:gd name="connsiteX5" fmla="*/ 124942 w 154122"/>
                      <a:gd name="connsiteY5" fmla="*/ 40189 h 80643"/>
                      <a:gd name="connsiteX6" fmla="*/ 115923 w 154122"/>
                      <a:gd name="connsiteY6" fmla="*/ 39128 h 80643"/>
                      <a:gd name="connsiteX7" fmla="*/ 105843 w 154122"/>
                      <a:gd name="connsiteY7" fmla="*/ 40189 h 80643"/>
                      <a:gd name="connsiteX8" fmla="*/ 98017 w 154122"/>
                      <a:gd name="connsiteY8" fmla="*/ 40189 h 80643"/>
                      <a:gd name="connsiteX9" fmla="*/ 91253 w 154122"/>
                      <a:gd name="connsiteY9" fmla="*/ 43637 h 80643"/>
                      <a:gd name="connsiteX10" fmla="*/ 90192 w 154122"/>
                      <a:gd name="connsiteY10" fmla="*/ 40189 h 80643"/>
                      <a:gd name="connsiteX11" fmla="*/ 90192 w 154122"/>
                      <a:gd name="connsiteY11" fmla="*/ 36873 h 80643"/>
                      <a:gd name="connsiteX12" fmla="*/ 76663 w 154122"/>
                      <a:gd name="connsiteY12" fmla="*/ 32364 h 80643"/>
                      <a:gd name="connsiteX13" fmla="*/ 76663 w 154122"/>
                      <a:gd name="connsiteY13" fmla="*/ 29048 h 80643"/>
                      <a:gd name="connsiteX14" fmla="*/ 82234 w 154122"/>
                      <a:gd name="connsiteY14" fmla="*/ 29048 h 80643"/>
                      <a:gd name="connsiteX15" fmla="*/ 86743 w 154122"/>
                      <a:gd name="connsiteY15" fmla="*/ 27855 h 80643"/>
                      <a:gd name="connsiteX16" fmla="*/ 84489 w 154122"/>
                      <a:gd name="connsiteY16" fmla="*/ 32364 h 80643"/>
                      <a:gd name="connsiteX17" fmla="*/ 92314 w 154122"/>
                      <a:gd name="connsiteY17" fmla="*/ 33557 h 80643"/>
                      <a:gd name="connsiteX18" fmla="*/ 97885 w 154122"/>
                      <a:gd name="connsiteY18" fmla="*/ 32364 h 80643"/>
                      <a:gd name="connsiteX19" fmla="*/ 100140 w 154122"/>
                      <a:gd name="connsiteY19" fmla="*/ 26793 h 80643"/>
                      <a:gd name="connsiteX20" fmla="*/ 102394 w 154122"/>
                      <a:gd name="connsiteY20" fmla="*/ 23477 h 80643"/>
                      <a:gd name="connsiteX21" fmla="*/ 102394 w 154122"/>
                      <a:gd name="connsiteY21" fmla="*/ 20028 h 80643"/>
                      <a:gd name="connsiteX22" fmla="*/ 97885 w 154122"/>
                      <a:gd name="connsiteY22" fmla="*/ 20028 h 80643"/>
                      <a:gd name="connsiteX23" fmla="*/ 93375 w 154122"/>
                      <a:gd name="connsiteY23" fmla="*/ 18968 h 80643"/>
                      <a:gd name="connsiteX24" fmla="*/ 96691 w 154122"/>
                      <a:gd name="connsiteY24" fmla="*/ 16712 h 80643"/>
                      <a:gd name="connsiteX25" fmla="*/ 101201 w 154122"/>
                      <a:gd name="connsiteY25" fmla="*/ 16712 h 80643"/>
                      <a:gd name="connsiteX26" fmla="*/ 104516 w 154122"/>
                      <a:gd name="connsiteY26" fmla="*/ 15652 h 80643"/>
                      <a:gd name="connsiteX27" fmla="*/ 102262 w 154122"/>
                      <a:gd name="connsiteY27" fmla="*/ 11143 h 80643"/>
                      <a:gd name="connsiteX28" fmla="*/ 97752 w 154122"/>
                      <a:gd name="connsiteY28" fmla="*/ 13396 h 80643"/>
                      <a:gd name="connsiteX29" fmla="*/ 92181 w 154122"/>
                      <a:gd name="connsiteY29" fmla="*/ 14458 h 80643"/>
                      <a:gd name="connsiteX30" fmla="*/ 93242 w 154122"/>
                      <a:gd name="connsiteY30" fmla="*/ 11143 h 80643"/>
                      <a:gd name="connsiteX31" fmla="*/ 62869 w 154122"/>
                      <a:gd name="connsiteY31" fmla="*/ 10080 h 80643"/>
                      <a:gd name="connsiteX32" fmla="*/ 65124 w 154122"/>
                      <a:gd name="connsiteY32" fmla="*/ 8887 h 80643"/>
                      <a:gd name="connsiteX33" fmla="*/ 85417 w 154122"/>
                      <a:gd name="connsiteY33" fmla="*/ 8887 h 80643"/>
                      <a:gd name="connsiteX34" fmla="*/ 94436 w 154122"/>
                      <a:gd name="connsiteY34" fmla="*/ 6632 h 80643"/>
                      <a:gd name="connsiteX35" fmla="*/ 96691 w 154122"/>
                      <a:gd name="connsiteY35" fmla="*/ 3316 h 80643"/>
                      <a:gd name="connsiteX36" fmla="*/ 58492 w 154122"/>
                      <a:gd name="connsiteY36" fmla="*/ 0 h 80643"/>
                      <a:gd name="connsiteX37" fmla="*/ 52921 w 154122"/>
                      <a:gd name="connsiteY37" fmla="*/ 0 h 80643"/>
                      <a:gd name="connsiteX38" fmla="*/ 49606 w 154122"/>
                      <a:gd name="connsiteY38" fmla="*/ 1062 h 80643"/>
                      <a:gd name="connsiteX39" fmla="*/ 47351 w 154122"/>
                      <a:gd name="connsiteY39" fmla="*/ 4378 h 80643"/>
                      <a:gd name="connsiteX40" fmla="*/ 47351 w 154122"/>
                      <a:gd name="connsiteY40" fmla="*/ 10080 h 80643"/>
                      <a:gd name="connsiteX41" fmla="*/ 36077 w 154122"/>
                      <a:gd name="connsiteY41" fmla="*/ 15652 h 80643"/>
                      <a:gd name="connsiteX42" fmla="*/ 31567 w 154122"/>
                      <a:gd name="connsiteY42" fmla="*/ 14458 h 80643"/>
                      <a:gd name="connsiteX43" fmla="*/ 34883 w 154122"/>
                      <a:gd name="connsiteY43" fmla="*/ 8887 h 80643"/>
                      <a:gd name="connsiteX44" fmla="*/ 35944 w 154122"/>
                      <a:gd name="connsiteY44" fmla="*/ 7827 h 80643"/>
                      <a:gd name="connsiteX45" fmla="*/ 35944 w 154122"/>
                      <a:gd name="connsiteY45" fmla="*/ 2255 h 80643"/>
                      <a:gd name="connsiteX46" fmla="*/ 33689 w 154122"/>
                      <a:gd name="connsiteY46" fmla="*/ 1062 h 80643"/>
                      <a:gd name="connsiteX47" fmla="*/ 29180 w 154122"/>
                      <a:gd name="connsiteY47" fmla="*/ 6632 h 80643"/>
                      <a:gd name="connsiteX48" fmla="*/ 26925 w 154122"/>
                      <a:gd name="connsiteY48" fmla="*/ 5571 h 80643"/>
                      <a:gd name="connsiteX49" fmla="*/ 24670 w 154122"/>
                      <a:gd name="connsiteY49" fmla="*/ 3316 h 80643"/>
                      <a:gd name="connsiteX50" fmla="*/ 19099 w 154122"/>
                      <a:gd name="connsiteY50" fmla="*/ 2255 h 80643"/>
                      <a:gd name="connsiteX51" fmla="*/ 19099 w 154122"/>
                      <a:gd name="connsiteY51" fmla="*/ 5571 h 80643"/>
                      <a:gd name="connsiteX52" fmla="*/ 18038 w 154122"/>
                      <a:gd name="connsiteY52" fmla="*/ 6632 h 80643"/>
                      <a:gd name="connsiteX53" fmla="*/ 19099 w 154122"/>
                      <a:gd name="connsiteY53" fmla="*/ 8887 h 80643"/>
                      <a:gd name="connsiteX54" fmla="*/ 22415 w 154122"/>
                      <a:gd name="connsiteY54" fmla="*/ 12203 h 80643"/>
                      <a:gd name="connsiteX55" fmla="*/ 17906 w 154122"/>
                      <a:gd name="connsiteY55" fmla="*/ 13396 h 80643"/>
                      <a:gd name="connsiteX56" fmla="*/ 16845 w 154122"/>
                      <a:gd name="connsiteY56" fmla="*/ 10080 h 80643"/>
                      <a:gd name="connsiteX57" fmla="*/ 13529 w 154122"/>
                      <a:gd name="connsiteY57" fmla="*/ 7827 h 80643"/>
                      <a:gd name="connsiteX58" fmla="*/ 13529 w 154122"/>
                      <a:gd name="connsiteY58" fmla="*/ 5571 h 80643"/>
                      <a:gd name="connsiteX59" fmla="*/ 9019 w 154122"/>
                      <a:gd name="connsiteY59" fmla="*/ 0 h 80643"/>
                      <a:gd name="connsiteX60" fmla="*/ 7958 w 154122"/>
                      <a:gd name="connsiteY60" fmla="*/ 3316 h 80643"/>
                      <a:gd name="connsiteX61" fmla="*/ 5703 w 154122"/>
                      <a:gd name="connsiteY61" fmla="*/ 5571 h 80643"/>
                      <a:gd name="connsiteX62" fmla="*/ 3449 w 154122"/>
                      <a:gd name="connsiteY62" fmla="*/ 3316 h 80643"/>
                      <a:gd name="connsiteX63" fmla="*/ 1194 w 154122"/>
                      <a:gd name="connsiteY63" fmla="*/ 6632 h 80643"/>
                      <a:gd name="connsiteX64" fmla="*/ 2255 w 154122"/>
                      <a:gd name="connsiteY64" fmla="*/ 12203 h 80643"/>
                      <a:gd name="connsiteX65" fmla="*/ 4510 w 154122"/>
                      <a:gd name="connsiteY65" fmla="*/ 15652 h 80643"/>
                      <a:gd name="connsiteX66" fmla="*/ 5571 w 154122"/>
                      <a:gd name="connsiteY66" fmla="*/ 20161 h 80643"/>
                      <a:gd name="connsiteX67" fmla="*/ 3316 w 154122"/>
                      <a:gd name="connsiteY67" fmla="*/ 23609 h 80643"/>
                      <a:gd name="connsiteX68" fmla="*/ 0 w 154122"/>
                      <a:gd name="connsiteY68" fmla="*/ 23609 h 80643"/>
                      <a:gd name="connsiteX69" fmla="*/ 2255 w 154122"/>
                      <a:gd name="connsiteY69" fmla="*/ 29181 h 80643"/>
                      <a:gd name="connsiteX70" fmla="*/ 3316 w 154122"/>
                      <a:gd name="connsiteY70" fmla="*/ 31434 h 80643"/>
                      <a:gd name="connsiteX71" fmla="*/ 5571 w 154122"/>
                      <a:gd name="connsiteY71" fmla="*/ 34750 h 80643"/>
                      <a:gd name="connsiteX72" fmla="*/ 10080 w 154122"/>
                      <a:gd name="connsiteY72" fmla="*/ 35812 h 80643"/>
                      <a:gd name="connsiteX73" fmla="*/ 13396 w 154122"/>
                      <a:gd name="connsiteY73" fmla="*/ 31302 h 80643"/>
                      <a:gd name="connsiteX74" fmla="*/ 16712 w 154122"/>
                      <a:gd name="connsiteY74" fmla="*/ 29048 h 80643"/>
                      <a:gd name="connsiteX75" fmla="*/ 21222 w 154122"/>
                      <a:gd name="connsiteY75" fmla="*/ 22283 h 80643"/>
                      <a:gd name="connsiteX76" fmla="*/ 24537 w 154122"/>
                      <a:gd name="connsiteY76" fmla="*/ 21223 h 80643"/>
                      <a:gd name="connsiteX77" fmla="*/ 24537 w 154122"/>
                      <a:gd name="connsiteY77" fmla="*/ 23477 h 80643"/>
                      <a:gd name="connsiteX78" fmla="*/ 21222 w 154122"/>
                      <a:gd name="connsiteY78" fmla="*/ 29048 h 80643"/>
                      <a:gd name="connsiteX79" fmla="*/ 23476 w 154122"/>
                      <a:gd name="connsiteY79" fmla="*/ 35812 h 80643"/>
                      <a:gd name="connsiteX80" fmla="*/ 30241 w 154122"/>
                      <a:gd name="connsiteY80" fmla="*/ 38066 h 80643"/>
                      <a:gd name="connsiteX81" fmla="*/ 33557 w 154122"/>
                      <a:gd name="connsiteY81" fmla="*/ 41515 h 80643"/>
                      <a:gd name="connsiteX82" fmla="*/ 39127 w 154122"/>
                      <a:gd name="connsiteY82" fmla="*/ 43770 h 80643"/>
                      <a:gd name="connsiteX83" fmla="*/ 45892 w 154122"/>
                      <a:gd name="connsiteY83" fmla="*/ 41515 h 80643"/>
                      <a:gd name="connsiteX84" fmla="*/ 51462 w 154122"/>
                      <a:gd name="connsiteY84" fmla="*/ 40322 h 80643"/>
                      <a:gd name="connsiteX85" fmla="*/ 54778 w 154122"/>
                      <a:gd name="connsiteY85" fmla="*/ 40322 h 80643"/>
                      <a:gd name="connsiteX86" fmla="*/ 58094 w 154122"/>
                      <a:gd name="connsiteY86" fmla="*/ 41515 h 80643"/>
                      <a:gd name="connsiteX87" fmla="*/ 62604 w 154122"/>
                      <a:gd name="connsiteY87" fmla="*/ 39261 h 80643"/>
                      <a:gd name="connsiteX88" fmla="*/ 64859 w 154122"/>
                      <a:gd name="connsiteY88" fmla="*/ 39261 h 80643"/>
                      <a:gd name="connsiteX89" fmla="*/ 63797 w 154122"/>
                      <a:gd name="connsiteY89" fmla="*/ 42577 h 80643"/>
                      <a:gd name="connsiteX90" fmla="*/ 62736 w 154122"/>
                      <a:gd name="connsiteY90" fmla="*/ 44831 h 80643"/>
                      <a:gd name="connsiteX91" fmla="*/ 60482 w 154122"/>
                      <a:gd name="connsiteY91" fmla="*/ 45893 h 80643"/>
                      <a:gd name="connsiteX92" fmla="*/ 63797 w 154122"/>
                      <a:gd name="connsiteY92" fmla="*/ 48147 h 80643"/>
                      <a:gd name="connsiteX93" fmla="*/ 64859 w 154122"/>
                      <a:gd name="connsiteY93" fmla="*/ 49342 h 80643"/>
                      <a:gd name="connsiteX94" fmla="*/ 62604 w 154122"/>
                      <a:gd name="connsiteY94" fmla="*/ 50402 h 80643"/>
                      <a:gd name="connsiteX95" fmla="*/ 55839 w 154122"/>
                      <a:gd name="connsiteY95" fmla="*/ 48147 h 80643"/>
                      <a:gd name="connsiteX96" fmla="*/ 50269 w 154122"/>
                      <a:gd name="connsiteY96" fmla="*/ 49342 h 80643"/>
                      <a:gd name="connsiteX97" fmla="*/ 48014 w 154122"/>
                      <a:gd name="connsiteY97" fmla="*/ 52657 h 80643"/>
                      <a:gd name="connsiteX98" fmla="*/ 46953 w 154122"/>
                      <a:gd name="connsiteY98" fmla="*/ 54911 h 80643"/>
                      <a:gd name="connsiteX99" fmla="*/ 48014 w 154122"/>
                      <a:gd name="connsiteY99" fmla="*/ 58227 h 80643"/>
                      <a:gd name="connsiteX100" fmla="*/ 50269 w 154122"/>
                      <a:gd name="connsiteY100" fmla="*/ 59420 h 80643"/>
                      <a:gd name="connsiteX101" fmla="*/ 51330 w 154122"/>
                      <a:gd name="connsiteY101" fmla="*/ 62736 h 80643"/>
                      <a:gd name="connsiteX102" fmla="*/ 61410 w 154122"/>
                      <a:gd name="connsiteY102" fmla="*/ 64992 h 80643"/>
                      <a:gd name="connsiteX103" fmla="*/ 68174 w 154122"/>
                      <a:gd name="connsiteY103" fmla="*/ 66052 h 80643"/>
                      <a:gd name="connsiteX104" fmla="*/ 72684 w 154122"/>
                      <a:gd name="connsiteY104" fmla="*/ 67247 h 80643"/>
                      <a:gd name="connsiteX105" fmla="*/ 74939 w 154122"/>
                      <a:gd name="connsiteY105" fmla="*/ 72817 h 80643"/>
                      <a:gd name="connsiteX106" fmla="*/ 74939 w 154122"/>
                      <a:gd name="connsiteY106" fmla="*/ 76132 h 80643"/>
                      <a:gd name="connsiteX107" fmla="*/ 76000 w 154122"/>
                      <a:gd name="connsiteY107" fmla="*/ 80643 h 80643"/>
                      <a:gd name="connsiteX108" fmla="*/ 98548 w 154122"/>
                      <a:gd name="connsiteY108" fmla="*/ 69368 h 80643"/>
                      <a:gd name="connsiteX109" fmla="*/ 99609 w 154122"/>
                      <a:gd name="connsiteY109" fmla="*/ 71623 h 80643"/>
                      <a:gd name="connsiteX110" fmla="*/ 98548 w 154122"/>
                      <a:gd name="connsiteY110" fmla="*/ 77195 h 80643"/>
                      <a:gd name="connsiteX111" fmla="*/ 98548 w 154122"/>
                      <a:gd name="connsiteY111" fmla="*/ 80510 h 80643"/>
                      <a:gd name="connsiteX112" fmla="*/ 123351 w 154122"/>
                      <a:gd name="connsiteY112" fmla="*/ 68175 h 80643"/>
                      <a:gd name="connsiteX113" fmla="*/ 126667 w 154122"/>
                      <a:gd name="connsiteY113" fmla="*/ 69368 h 80643"/>
                      <a:gd name="connsiteX114" fmla="*/ 132237 w 154122"/>
                      <a:gd name="connsiteY114" fmla="*/ 68175 h 80643"/>
                      <a:gd name="connsiteX115" fmla="*/ 144572 w 154122"/>
                      <a:gd name="connsiteY115" fmla="*/ 55841 h 80643"/>
                      <a:gd name="connsiteX116" fmla="*/ 147888 w 154122"/>
                      <a:gd name="connsiteY116" fmla="*/ 50269 h 8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54122" h="80643">
                        <a:moveTo>
                          <a:pt x="148551" y="50402"/>
                        </a:moveTo>
                        <a:lnTo>
                          <a:pt x="154122" y="43637"/>
                        </a:lnTo>
                        <a:lnTo>
                          <a:pt x="154122" y="40189"/>
                        </a:lnTo>
                        <a:lnTo>
                          <a:pt x="141787" y="39128"/>
                        </a:lnTo>
                        <a:lnTo>
                          <a:pt x="136216" y="40189"/>
                        </a:lnTo>
                        <a:lnTo>
                          <a:pt x="124942" y="40189"/>
                        </a:lnTo>
                        <a:lnTo>
                          <a:pt x="115923" y="39128"/>
                        </a:lnTo>
                        <a:lnTo>
                          <a:pt x="105843" y="40189"/>
                        </a:lnTo>
                        <a:lnTo>
                          <a:pt x="98017" y="40189"/>
                        </a:lnTo>
                        <a:lnTo>
                          <a:pt x="91253" y="43637"/>
                        </a:lnTo>
                        <a:lnTo>
                          <a:pt x="90192" y="40189"/>
                        </a:lnTo>
                        <a:lnTo>
                          <a:pt x="90192" y="36873"/>
                        </a:lnTo>
                        <a:lnTo>
                          <a:pt x="76663" y="32364"/>
                        </a:lnTo>
                        <a:lnTo>
                          <a:pt x="76663" y="29048"/>
                        </a:lnTo>
                        <a:lnTo>
                          <a:pt x="82234" y="29048"/>
                        </a:lnTo>
                        <a:lnTo>
                          <a:pt x="86743" y="27855"/>
                        </a:lnTo>
                        <a:lnTo>
                          <a:pt x="84489" y="32364"/>
                        </a:lnTo>
                        <a:lnTo>
                          <a:pt x="92314" y="33557"/>
                        </a:lnTo>
                        <a:lnTo>
                          <a:pt x="97885" y="32364"/>
                        </a:lnTo>
                        <a:lnTo>
                          <a:pt x="100140" y="26793"/>
                        </a:lnTo>
                        <a:lnTo>
                          <a:pt x="102394" y="23477"/>
                        </a:lnTo>
                        <a:lnTo>
                          <a:pt x="102394" y="20028"/>
                        </a:lnTo>
                        <a:lnTo>
                          <a:pt x="97885" y="20028"/>
                        </a:lnTo>
                        <a:lnTo>
                          <a:pt x="93375" y="18968"/>
                        </a:lnTo>
                        <a:lnTo>
                          <a:pt x="96691" y="16712"/>
                        </a:lnTo>
                        <a:lnTo>
                          <a:pt x="101201" y="16712"/>
                        </a:lnTo>
                        <a:lnTo>
                          <a:pt x="104516" y="15652"/>
                        </a:lnTo>
                        <a:lnTo>
                          <a:pt x="102262" y="11143"/>
                        </a:lnTo>
                        <a:lnTo>
                          <a:pt x="97752" y="13396"/>
                        </a:lnTo>
                        <a:lnTo>
                          <a:pt x="92181" y="14458"/>
                        </a:lnTo>
                        <a:lnTo>
                          <a:pt x="93242" y="11143"/>
                        </a:lnTo>
                        <a:cubicBezTo>
                          <a:pt x="83295" y="11937"/>
                          <a:pt x="72684" y="12070"/>
                          <a:pt x="62869" y="10080"/>
                        </a:cubicBezTo>
                        <a:lnTo>
                          <a:pt x="65124" y="8887"/>
                        </a:lnTo>
                        <a:lnTo>
                          <a:pt x="85417" y="8887"/>
                        </a:lnTo>
                        <a:lnTo>
                          <a:pt x="94436" y="6632"/>
                        </a:lnTo>
                        <a:lnTo>
                          <a:pt x="96691" y="3316"/>
                        </a:lnTo>
                        <a:cubicBezTo>
                          <a:pt x="83693" y="133"/>
                          <a:pt x="70164" y="4907"/>
                          <a:pt x="58492" y="0"/>
                        </a:cubicBezTo>
                        <a:lnTo>
                          <a:pt x="52921" y="0"/>
                        </a:lnTo>
                        <a:lnTo>
                          <a:pt x="49606" y="1062"/>
                        </a:lnTo>
                        <a:lnTo>
                          <a:pt x="47351" y="4378"/>
                        </a:lnTo>
                        <a:lnTo>
                          <a:pt x="47351" y="10080"/>
                        </a:lnTo>
                        <a:lnTo>
                          <a:pt x="36077" y="15652"/>
                        </a:lnTo>
                        <a:lnTo>
                          <a:pt x="31567" y="14458"/>
                        </a:lnTo>
                        <a:lnTo>
                          <a:pt x="34883" y="8887"/>
                        </a:lnTo>
                        <a:lnTo>
                          <a:pt x="35944" y="7827"/>
                        </a:lnTo>
                        <a:lnTo>
                          <a:pt x="35944" y="2255"/>
                        </a:lnTo>
                        <a:lnTo>
                          <a:pt x="33689" y="1062"/>
                        </a:lnTo>
                        <a:lnTo>
                          <a:pt x="29180" y="6632"/>
                        </a:lnTo>
                        <a:lnTo>
                          <a:pt x="26925" y="5571"/>
                        </a:lnTo>
                        <a:lnTo>
                          <a:pt x="24670" y="3316"/>
                        </a:lnTo>
                        <a:lnTo>
                          <a:pt x="19099" y="2255"/>
                        </a:lnTo>
                        <a:lnTo>
                          <a:pt x="19099" y="5571"/>
                        </a:lnTo>
                        <a:lnTo>
                          <a:pt x="18038" y="6632"/>
                        </a:lnTo>
                        <a:lnTo>
                          <a:pt x="19099" y="8887"/>
                        </a:lnTo>
                        <a:lnTo>
                          <a:pt x="22415" y="12203"/>
                        </a:lnTo>
                        <a:lnTo>
                          <a:pt x="17906" y="13396"/>
                        </a:lnTo>
                        <a:lnTo>
                          <a:pt x="16845" y="10080"/>
                        </a:lnTo>
                        <a:lnTo>
                          <a:pt x="13529" y="7827"/>
                        </a:lnTo>
                        <a:lnTo>
                          <a:pt x="13529" y="5571"/>
                        </a:lnTo>
                        <a:lnTo>
                          <a:pt x="9019" y="0"/>
                        </a:lnTo>
                        <a:lnTo>
                          <a:pt x="7958" y="3316"/>
                        </a:lnTo>
                        <a:lnTo>
                          <a:pt x="5703" y="5571"/>
                        </a:lnTo>
                        <a:lnTo>
                          <a:pt x="3449" y="3316"/>
                        </a:lnTo>
                        <a:lnTo>
                          <a:pt x="1194" y="6632"/>
                        </a:lnTo>
                        <a:lnTo>
                          <a:pt x="2255" y="12203"/>
                        </a:lnTo>
                        <a:lnTo>
                          <a:pt x="4510" y="15652"/>
                        </a:lnTo>
                        <a:lnTo>
                          <a:pt x="5571" y="20161"/>
                        </a:lnTo>
                        <a:lnTo>
                          <a:pt x="3316" y="23609"/>
                        </a:lnTo>
                        <a:lnTo>
                          <a:pt x="0" y="23609"/>
                        </a:lnTo>
                        <a:lnTo>
                          <a:pt x="2255" y="29181"/>
                        </a:lnTo>
                        <a:lnTo>
                          <a:pt x="3316" y="31434"/>
                        </a:lnTo>
                        <a:lnTo>
                          <a:pt x="5571" y="34750"/>
                        </a:lnTo>
                        <a:lnTo>
                          <a:pt x="10080" y="35812"/>
                        </a:lnTo>
                        <a:lnTo>
                          <a:pt x="13396" y="31302"/>
                        </a:lnTo>
                        <a:lnTo>
                          <a:pt x="16712" y="29048"/>
                        </a:lnTo>
                        <a:lnTo>
                          <a:pt x="21222" y="22283"/>
                        </a:lnTo>
                        <a:lnTo>
                          <a:pt x="24537" y="21223"/>
                        </a:lnTo>
                        <a:lnTo>
                          <a:pt x="24537" y="23477"/>
                        </a:lnTo>
                        <a:lnTo>
                          <a:pt x="21222" y="29048"/>
                        </a:lnTo>
                        <a:lnTo>
                          <a:pt x="23476" y="35812"/>
                        </a:lnTo>
                        <a:lnTo>
                          <a:pt x="30241" y="38066"/>
                        </a:lnTo>
                        <a:lnTo>
                          <a:pt x="33557" y="41515"/>
                        </a:lnTo>
                        <a:lnTo>
                          <a:pt x="39127" y="43770"/>
                        </a:lnTo>
                        <a:lnTo>
                          <a:pt x="45892" y="41515"/>
                        </a:lnTo>
                        <a:lnTo>
                          <a:pt x="51462" y="40322"/>
                        </a:lnTo>
                        <a:lnTo>
                          <a:pt x="54778" y="40322"/>
                        </a:lnTo>
                        <a:lnTo>
                          <a:pt x="58094" y="41515"/>
                        </a:lnTo>
                        <a:lnTo>
                          <a:pt x="62604" y="39261"/>
                        </a:lnTo>
                        <a:lnTo>
                          <a:pt x="64859" y="39261"/>
                        </a:lnTo>
                        <a:lnTo>
                          <a:pt x="63797" y="42577"/>
                        </a:lnTo>
                        <a:lnTo>
                          <a:pt x="62736" y="44831"/>
                        </a:lnTo>
                        <a:lnTo>
                          <a:pt x="60482" y="45893"/>
                        </a:lnTo>
                        <a:lnTo>
                          <a:pt x="63797" y="48147"/>
                        </a:lnTo>
                        <a:lnTo>
                          <a:pt x="64859" y="49342"/>
                        </a:lnTo>
                        <a:lnTo>
                          <a:pt x="62604" y="50402"/>
                        </a:lnTo>
                        <a:lnTo>
                          <a:pt x="55839" y="48147"/>
                        </a:lnTo>
                        <a:lnTo>
                          <a:pt x="50269" y="49342"/>
                        </a:lnTo>
                        <a:lnTo>
                          <a:pt x="48014" y="52657"/>
                        </a:lnTo>
                        <a:lnTo>
                          <a:pt x="46953" y="54911"/>
                        </a:lnTo>
                        <a:lnTo>
                          <a:pt x="48014" y="58227"/>
                        </a:lnTo>
                        <a:lnTo>
                          <a:pt x="50269" y="59420"/>
                        </a:lnTo>
                        <a:lnTo>
                          <a:pt x="51330" y="62736"/>
                        </a:lnTo>
                        <a:lnTo>
                          <a:pt x="61410" y="64992"/>
                        </a:lnTo>
                        <a:lnTo>
                          <a:pt x="68174" y="66052"/>
                        </a:lnTo>
                        <a:lnTo>
                          <a:pt x="72684" y="67247"/>
                        </a:lnTo>
                        <a:lnTo>
                          <a:pt x="74939" y="72817"/>
                        </a:lnTo>
                        <a:lnTo>
                          <a:pt x="74939" y="76132"/>
                        </a:lnTo>
                        <a:lnTo>
                          <a:pt x="76000" y="80643"/>
                        </a:lnTo>
                        <a:cubicBezTo>
                          <a:pt x="83693" y="77460"/>
                          <a:pt x="91651" y="73879"/>
                          <a:pt x="98548" y="69368"/>
                        </a:cubicBezTo>
                        <a:lnTo>
                          <a:pt x="99609" y="71623"/>
                        </a:lnTo>
                        <a:lnTo>
                          <a:pt x="98548" y="77195"/>
                        </a:lnTo>
                        <a:lnTo>
                          <a:pt x="98548" y="80510"/>
                        </a:lnTo>
                        <a:cubicBezTo>
                          <a:pt x="111414" y="75072"/>
                          <a:pt x="97222" y="74806"/>
                          <a:pt x="123351" y="68175"/>
                        </a:cubicBezTo>
                        <a:lnTo>
                          <a:pt x="126667" y="69368"/>
                        </a:lnTo>
                        <a:lnTo>
                          <a:pt x="132237" y="68175"/>
                        </a:lnTo>
                        <a:lnTo>
                          <a:pt x="144572" y="55841"/>
                        </a:lnTo>
                        <a:lnTo>
                          <a:pt x="147888" y="50269"/>
                        </a:lnTo>
                        <a:close/>
                      </a:path>
                    </a:pathLst>
                  </a:custGeom>
                  <a:grpFill/>
                  <a:ln w="13251" cap="flat">
                    <a:noFill/>
                    <a:prstDash val="solid"/>
                    <a:miter/>
                  </a:ln>
                </p:spPr>
                <p:txBody>
                  <a:bodyPr rtlCol="0" anchor="ctr"/>
                  <a:lstStyle/>
                  <a:p>
                    <a:endParaRPr lang="en-FI" sz="816"/>
                  </a:p>
                </p:txBody>
              </p:sp>
              <p:sp>
                <p:nvSpPr>
                  <p:cNvPr id="1246" name="Freeform: Shape 1245">
                    <a:extLst>
                      <a:ext uri="{FF2B5EF4-FFF2-40B4-BE49-F238E27FC236}">
                        <a16:creationId xmlns:a16="http://schemas.microsoft.com/office/drawing/2014/main" id="{011A40E9-6848-466B-E1B0-A2940D6CE6F5}"/>
                      </a:ext>
                    </a:extLst>
                  </p:cNvPr>
                  <p:cNvSpPr/>
                  <p:nvPr/>
                </p:nvSpPr>
                <p:spPr>
                  <a:xfrm>
                    <a:off x="2614290" y="14139449"/>
                    <a:ext cx="50533" cy="45777"/>
                  </a:xfrm>
                  <a:custGeom>
                    <a:avLst/>
                    <a:gdLst>
                      <a:gd name="connsiteX0" fmla="*/ 43770 w 50533"/>
                      <a:gd name="connsiteY0" fmla="*/ 19099 h 45777"/>
                      <a:gd name="connsiteX1" fmla="*/ 50534 w 50533"/>
                      <a:gd name="connsiteY1" fmla="*/ 16845 h 45777"/>
                      <a:gd name="connsiteX2" fmla="*/ 47218 w 50533"/>
                      <a:gd name="connsiteY2" fmla="*/ 13396 h 45777"/>
                      <a:gd name="connsiteX3" fmla="*/ 41647 w 50533"/>
                      <a:gd name="connsiteY3" fmla="*/ 12334 h 45777"/>
                      <a:gd name="connsiteX4" fmla="*/ 34883 w 50533"/>
                      <a:gd name="connsiteY4" fmla="*/ 11274 h 45777"/>
                      <a:gd name="connsiteX5" fmla="*/ 27057 w 50533"/>
                      <a:gd name="connsiteY5" fmla="*/ 12334 h 45777"/>
                      <a:gd name="connsiteX6" fmla="*/ 20293 w 50533"/>
                      <a:gd name="connsiteY6" fmla="*/ 15650 h 45777"/>
                      <a:gd name="connsiteX7" fmla="*/ 19232 w 50533"/>
                      <a:gd name="connsiteY7" fmla="*/ 13396 h 45777"/>
                      <a:gd name="connsiteX8" fmla="*/ 22548 w 50533"/>
                      <a:gd name="connsiteY8" fmla="*/ 10080 h 45777"/>
                      <a:gd name="connsiteX9" fmla="*/ 28119 w 50533"/>
                      <a:gd name="connsiteY9" fmla="*/ 7825 h 45777"/>
                      <a:gd name="connsiteX10" fmla="*/ 32628 w 50533"/>
                      <a:gd name="connsiteY10" fmla="*/ 6765 h 45777"/>
                      <a:gd name="connsiteX11" fmla="*/ 37138 w 50533"/>
                      <a:gd name="connsiteY11" fmla="*/ 3449 h 45777"/>
                      <a:gd name="connsiteX12" fmla="*/ 34883 w 50533"/>
                      <a:gd name="connsiteY12" fmla="*/ 0 h 45777"/>
                      <a:gd name="connsiteX13" fmla="*/ 20293 w 50533"/>
                      <a:gd name="connsiteY13" fmla="*/ 4509 h 45777"/>
                      <a:gd name="connsiteX14" fmla="*/ 15784 w 50533"/>
                      <a:gd name="connsiteY14" fmla="*/ 5570 h 45777"/>
                      <a:gd name="connsiteX15" fmla="*/ 11274 w 50533"/>
                      <a:gd name="connsiteY15" fmla="*/ 10080 h 45777"/>
                      <a:gd name="connsiteX16" fmla="*/ 9019 w 50533"/>
                      <a:gd name="connsiteY16" fmla="*/ 13396 h 45777"/>
                      <a:gd name="connsiteX17" fmla="*/ 11274 w 50533"/>
                      <a:gd name="connsiteY17" fmla="*/ 17905 h 45777"/>
                      <a:gd name="connsiteX18" fmla="*/ 12335 w 50533"/>
                      <a:gd name="connsiteY18" fmla="*/ 21221 h 45777"/>
                      <a:gd name="connsiteX19" fmla="*/ 10080 w 50533"/>
                      <a:gd name="connsiteY19" fmla="*/ 26925 h 45777"/>
                      <a:gd name="connsiteX20" fmla="*/ 5571 w 50533"/>
                      <a:gd name="connsiteY20" fmla="*/ 29179 h 45777"/>
                      <a:gd name="connsiteX21" fmla="*/ 5571 w 50533"/>
                      <a:gd name="connsiteY21" fmla="*/ 34883 h 45777"/>
                      <a:gd name="connsiteX22" fmla="*/ 2255 w 50533"/>
                      <a:gd name="connsiteY22" fmla="*/ 34883 h 45777"/>
                      <a:gd name="connsiteX23" fmla="*/ 0 w 50533"/>
                      <a:gd name="connsiteY23" fmla="*/ 39392 h 45777"/>
                      <a:gd name="connsiteX24" fmla="*/ 21354 w 50533"/>
                      <a:gd name="connsiteY24" fmla="*/ 44964 h 45777"/>
                      <a:gd name="connsiteX25" fmla="*/ 25864 w 50533"/>
                      <a:gd name="connsiteY25" fmla="*/ 42708 h 45777"/>
                      <a:gd name="connsiteX26" fmla="*/ 34883 w 50533"/>
                      <a:gd name="connsiteY26" fmla="*/ 41515 h 45777"/>
                      <a:gd name="connsiteX27" fmla="*/ 41647 w 50533"/>
                      <a:gd name="connsiteY27" fmla="*/ 42708 h 45777"/>
                      <a:gd name="connsiteX28" fmla="*/ 47218 w 50533"/>
                      <a:gd name="connsiteY28" fmla="*/ 41515 h 45777"/>
                      <a:gd name="connsiteX29" fmla="*/ 49473 w 50533"/>
                      <a:gd name="connsiteY29" fmla="*/ 38199 h 45777"/>
                      <a:gd name="connsiteX30" fmla="*/ 47218 w 50533"/>
                      <a:gd name="connsiteY30" fmla="*/ 32628 h 45777"/>
                      <a:gd name="connsiteX31" fmla="*/ 42708 w 50533"/>
                      <a:gd name="connsiteY31" fmla="*/ 30374 h 45777"/>
                      <a:gd name="connsiteX32" fmla="*/ 41647 w 50533"/>
                      <a:gd name="connsiteY32" fmla="*/ 25863 h 45777"/>
                      <a:gd name="connsiteX33" fmla="*/ 43902 w 50533"/>
                      <a:gd name="connsiteY33" fmla="*/ 22547 h 45777"/>
                      <a:gd name="connsiteX34" fmla="*/ 43902 w 50533"/>
                      <a:gd name="connsiteY34" fmla="*/ 19231 h 4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533" h="45777">
                        <a:moveTo>
                          <a:pt x="43770" y="19099"/>
                        </a:moveTo>
                        <a:lnTo>
                          <a:pt x="50534" y="16845"/>
                        </a:lnTo>
                        <a:lnTo>
                          <a:pt x="47218" y="13396"/>
                        </a:lnTo>
                        <a:lnTo>
                          <a:pt x="41647" y="12334"/>
                        </a:lnTo>
                        <a:lnTo>
                          <a:pt x="34883" y="11274"/>
                        </a:lnTo>
                        <a:lnTo>
                          <a:pt x="27057" y="12334"/>
                        </a:lnTo>
                        <a:lnTo>
                          <a:pt x="20293" y="15650"/>
                        </a:lnTo>
                        <a:lnTo>
                          <a:pt x="19232" y="13396"/>
                        </a:lnTo>
                        <a:lnTo>
                          <a:pt x="22548" y="10080"/>
                        </a:lnTo>
                        <a:lnTo>
                          <a:pt x="28119" y="7825"/>
                        </a:lnTo>
                        <a:lnTo>
                          <a:pt x="32628" y="6765"/>
                        </a:lnTo>
                        <a:lnTo>
                          <a:pt x="37138" y="3449"/>
                        </a:lnTo>
                        <a:lnTo>
                          <a:pt x="34883" y="0"/>
                        </a:lnTo>
                        <a:lnTo>
                          <a:pt x="20293" y="4509"/>
                        </a:lnTo>
                        <a:lnTo>
                          <a:pt x="15784" y="5570"/>
                        </a:lnTo>
                        <a:lnTo>
                          <a:pt x="11274" y="10080"/>
                        </a:lnTo>
                        <a:lnTo>
                          <a:pt x="9019" y="13396"/>
                        </a:lnTo>
                        <a:lnTo>
                          <a:pt x="11274" y="17905"/>
                        </a:lnTo>
                        <a:lnTo>
                          <a:pt x="12335" y="21221"/>
                        </a:lnTo>
                        <a:lnTo>
                          <a:pt x="10080" y="26925"/>
                        </a:lnTo>
                        <a:lnTo>
                          <a:pt x="5571" y="29179"/>
                        </a:lnTo>
                        <a:lnTo>
                          <a:pt x="5571" y="34883"/>
                        </a:lnTo>
                        <a:lnTo>
                          <a:pt x="2255" y="34883"/>
                        </a:lnTo>
                        <a:lnTo>
                          <a:pt x="0" y="39392"/>
                        </a:lnTo>
                        <a:cubicBezTo>
                          <a:pt x="12202" y="49074"/>
                          <a:pt x="9019" y="44831"/>
                          <a:pt x="21354" y="44964"/>
                        </a:cubicBezTo>
                        <a:lnTo>
                          <a:pt x="25864" y="42708"/>
                        </a:lnTo>
                        <a:lnTo>
                          <a:pt x="34883" y="41515"/>
                        </a:lnTo>
                        <a:lnTo>
                          <a:pt x="41647" y="42708"/>
                        </a:lnTo>
                        <a:lnTo>
                          <a:pt x="47218" y="41515"/>
                        </a:lnTo>
                        <a:lnTo>
                          <a:pt x="49473" y="38199"/>
                        </a:lnTo>
                        <a:lnTo>
                          <a:pt x="47218" y="32628"/>
                        </a:lnTo>
                        <a:lnTo>
                          <a:pt x="42708" y="30374"/>
                        </a:lnTo>
                        <a:lnTo>
                          <a:pt x="41647" y="25863"/>
                        </a:lnTo>
                        <a:lnTo>
                          <a:pt x="43902" y="22547"/>
                        </a:lnTo>
                        <a:lnTo>
                          <a:pt x="43902" y="19231"/>
                        </a:lnTo>
                        <a:close/>
                      </a:path>
                    </a:pathLst>
                  </a:custGeom>
                  <a:grpFill/>
                  <a:ln w="13251" cap="flat">
                    <a:noFill/>
                    <a:prstDash val="solid"/>
                    <a:miter/>
                  </a:ln>
                </p:spPr>
                <p:txBody>
                  <a:bodyPr rtlCol="0" anchor="ctr"/>
                  <a:lstStyle/>
                  <a:p>
                    <a:endParaRPr lang="en-FI" sz="816"/>
                  </a:p>
                </p:txBody>
              </p:sp>
              <p:sp>
                <p:nvSpPr>
                  <p:cNvPr id="1247" name="Freeform: Shape 1246">
                    <a:extLst>
                      <a:ext uri="{FF2B5EF4-FFF2-40B4-BE49-F238E27FC236}">
                        <a16:creationId xmlns:a16="http://schemas.microsoft.com/office/drawing/2014/main" id="{56DD63E9-C930-8039-DAC8-65B6EC86C8FD}"/>
                      </a:ext>
                    </a:extLst>
                  </p:cNvPr>
                  <p:cNvSpPr/>
                  <p:nvPr/>
                </p:nvSpPr>
                <p:spPr>
                  <a:xfrm>
                    <a:off x="2547442" y="14106688"/>
                    <a:ext cx="87871" cy="39392"/>
                  </a:xfrm>
                  <a:custGeom>
                    <a:avLst/>
                    <a:gdLst>
                      <a:gd name="connsiteX0" fmla="*/ 9417 w 87871"/>
                      <a:gd name="connsiteY0" fmla="*/ 34883 h 39392"/>
                      <a:gd name="connsiteX1" fmla="*/ 12733 w 87871"/>
                      <a:gd name="connsiteY1" fmla="*/ 33821 h 39392"/>
                      <a:gd name="connsiteX2" fmla="*/ 14988 w 87871"/>
                      <a:gd name="connsiteY2" fmla="*/ 36076 h 39392"/>
                      <a:gd name="connsiteX3" fmla="*/ 18304 w 87871"/>
                      <a:gd name="connsiteY3" fmla="*/ 37137 h 39392"/>
                      <a:gd name="connsiteX4" fmla="*/ 22813 w 87871"/>
                      <a:gd name="connsiteY4" fmla="*/ 38199 h 39392"/>
                      <a:gd name="connsiteX5" fmla="*/ 26129 w 87871"/>
                      <a:gd name="connsiteY5" fmla="*/ 39392 h 39392"/>
                      <a:gd name="connsiteX6" fmla="*/ 30639 w 87871"/>
                      <a:gd name="connsiteY6" fmla="*/ 39392 h 39392"/>
                      <a:gd name="connsiteX7" fmla="*/ 35148 w 87871"/>
                      <a:gd name="connsiteY7" fmla="*/ 38199 h 39392"/>
                      <a:gd name="connsiteX8" fmla="*/ 38464 w 87871"/>
                      <a:gd name="connsiteY8" fmla="*/ 35944 h 39392"/>
                      <a:gd name="connsiteX9" fmla="*/ 40719 w 87871"/>
                      <a:gd name="connsiteY9" fmla="*/ 34750 h 39392"/>
                      <a:gd name="connsiteX10" fmla="*/ 42974 w 87871"/>
                      <a:gd name="connsiteY10" fmla="*/ 34750 h 39392"/>
                      <a:gd name="connsiteX11" fmla="*/ 50799 w 87871"/>
                      <a:gd name="connsiteY11" fmla="*/ 33688 h 39392"/>
                      <a:gd name="connsiteX12" fmla="*/ 54115 w 87871"/>
                      <a:gd name="connsiteY12" fmla="*/ 34750 h 39392"/>
                      <a:gd name="connsiteX13" fmla="*/ 56370 w 87871"/>
                      <a:gd name="connsiteY13" fmla="*/ 35944 h 39392"/>
                      <a:gd name="connsiteX14" fmla="*/ 59686 w 87871"/>
                      <a:gd name="connsiteY14" fmla="*/ 37004 h 39392"/>
                      <a:gd name="connsiteX15" fmla="*/ 64195 w 87871"/>
                      <a:gd name="connsiteY15" fmla="*/ 35944 h 39392"/>
                      <a:gd name="connsiteX16" fmla="*/ 67511 w 87871"/>
                      <a:gd name="connsiteY16" fmla="*/ 35944 h 39392"/>
                      <a:gd name="connsiteX17" fmla="*/ 72021 w 87871"/>
                      <a:gd name="connsiteY17" fmla="*/ 34750 h 39392"/>
                      <a:gd name="connsiteX18" fmla="*/ 77592 w 87871"/>
                      <a:gd name="connsiteY18" fmla="*/ 31434 h 39392"/>
                      <a:gd name="connsiteX19" fmla="*/ 80907 w 87871"/>
                      <a:gd name="connsiteY19" fmla="*/ 30240 h 39392"/>
                      <a:gd name="connsiteX20" fmla="*/ 87672 w 87871"/>
                      <a:gd name="connsiteY20" fmla="*/ 26924 h 39392"/>
                      <a:gd name="connsiteX21" fmla="*/ 86611 w 87871"/>
                      <a:gd name="connsiteY21" fmla="*/ 11141 h 39392"/>
                      <a:gd name="connsiteX22" fmla="*/ 87672 w 87871"/>
                      <a:gd name="connsiteY22" fmla="*/ 7825 h 39392"/>
                      <a:gd name="connsiteX23" fmla="*/ 86611 w 87871"/>
                      <a:gd name="connsiteY23" fmla="*/ 3316 h 39392"/>
                      <a:gd name="connsiteX24" fmla="*/ 82101 w 87871"/>
                      <a:gd name="connsiteY24" fmla="*/ 1060 h 39392"/>
                      <a:gd name="connsiteX25" fmla="*/ 77592 w 87871"/>
                      <a:gd name="connsiteY25" fmla="*/ 1060 h 39392"/>
                      <a:gd name="connsiteX26" fmla="*/ 64063 w 87871"/>
                      <a:gd name="connsiteY26" fmla="*/ 0 h 39392"/>
                      <a:gd name="connsiteX27" fmla="*/ 56237 w 87871"/>
                      <a:gd name="connsiteY27" fmla="*/ 0 h 39392"/>
                      <a:gd name="connsiteX28" fmla="*/ 53983 w 87871"/>
                      <a:gd name="connsiteY28" fmla="*/ 4509 h 39392"/>
                      <a:gd name="connsiteX29" fmla="*/ 53983 w 87871"/>
                      <a:gd name="connsiteY29" fmla="*/ 6765 h 39392"/>
                      <a:gd name="connsiteX30" fmla="*/ 49473 w 87871"/>
                      <a:gd name="connsiteY30" fmla="*/ 10212 h 39392"/>
                      <a:gd name="connsiteX31" fmla="*/ 47218 w 87871"/>
                      <a:gd name="connsiteY31" fmla="*/ 9018 h 39392"/>
                      <a:gd name="connsiteX32" fmla="*/ 41647 w 87871"/>
                      <a:gd name="connsiteY32" fmla="*/ 10212 h 39392"/>
                      <a:gd name="connsiteX33" fmla="*/ 39393 w 87871"/>
                      <a:gd name="connsiteY33" fmla="*/ 12467 h 39392"/>
                      <a:gd name="connsiteX34" fmla="*/ 41647 w 87871"/>
                      <a:gd name="connsiteY34" fmla="*/ 15783 h 39392"/>
                      <a:gd name="connsiteX35" fmla="*/ 42709 w 87871"/>
                      <a:gd name="connsiteY35" fmla="*/ 18038 h 39392"/>
                      <a:gd name="connsiteX36" fmla="*/ 46024 w 87871"/>
                      <a:gd name="connsiteY36" fmla="*/ 20292 h 39392"/>
                      <a:gd name="connsiteX37" fmla="*/ 50534 w 87871"/>
                      <a:gd name="connsiteY37" fmla="*/ 22547 h 39392"/>
                      <a:gd name="connsiteX38" fmla="*/ 56105 w 87871"/>
                      <a:gd name="connsiteY38" fmla="*/ 23741 h 39392"/>
                      <a:gd name="connsiteX39" fmla="*/ 60614 w 87871"/>
                      <a:gd name="connsiteY39" fmla="*/ 23741 h 39392"/>
                      <a:gd name="connsiteX40" fmla="*/ 61675 w 87871"/>
                      <a:gd name="connsiteY40" fmla="*/ 20425 h 39392"/>
                      <a:gd name="connsiteX41" fmla="*/ 61675 w 87871"/>
                      <a:gd name="connsiteY41" fmla="*/ 18171 h 39392"/>
                      <a:gd name="connsiteX42" fmla="*/ 60614 w 87871"/>
                      <a:gd name="connsiteY42" fmla="*/ 14722 h 39392"/>
                      <a:gd name="connsiteX43" fmla="*/ 62869 w 87871"/>
                      <a:gd name="connsiteY43" fmla="*/ 12467 h 39392"/>
                      <a:gd name="connsiteX44" fmla="*/ 67379 w 87871"/>
                      <a:gd name="connsiteY44" fmla="*/ 14722 h 39392"/>
                      <a:gd name="connsiteX45" fmla="*/ 67379 w 87871"/>
                      <a:gd name="connsiteY45" fmla="*/ 16976 h 39392"/>
                      <a:gd name="connsiteX46" fmla="*/ 68440 w 87871"/>
                      <a:gd name="connsiteY46" fmla="*/ 18171 h 39392"/>
                      <a:gd name="connsiteX47" fmla="*/ 71756 w 87871"/>
                      <a:gd name="connsiteY47" fmla="*/ 20425 h 39392"/>
                      <a:gd name="connsiteX48" fmla="*/ 75071 w 87871"/>
                      <a:gd name="connsiteY48" fmla="*/ 20425 h 39392"/>
                      <a:gd name="connsiteX49" fmla="*/ 76133 w 87871"/>
                      <a:gd name="connsiteY49" fmla="*/ 21487 h 39392"/>
                      <a:gd name="connsiteX50" fmla="*/ 76133 w 87871"/>
                      <a:gd name="connsiteY50" fmla="*/ 23741 h 39392"/>
                      <a:gd name="connsiteX51" fmla="*/ 77194 w 87871"/>
                      <a:gd name="connsiteY51" fmla="*/ 25996 h 39392"/>
                      <a:gd name="connsiteX52" fmla="*/ 52391 w 87871"/>
                      <a:gd name="connsiteY52" fmla="*/ 28251 h 39392"/>
                      <a:gd name="connsiteX53" fmla="*/ 42311 w 87871"/>
                      <a:gd name="connsiteY53" fmla="*/ 28251 h 39392"/>
                      <a:gd name="connsiteX54" fmla="*/ 41250 w 87871"/>
                      <a:gd name="connsiteY54" fmla="*/ 29312 h 39392"/>
                      <a:gd name="connsiteX55" fmla="*/ 37934 w 87871"/>
                      <a:gd name="connsiteY55" fmla="*/ 29312 h 39392"/>
                      <a:gd name="connsiteX56" fmla="*/ 34618 w 87871"/>
                      <a:gd name="connsiteY56" fmla="*/ 25996 h 39392"/>
                      <a:gd name="connsiteX57" fmla="*/ 39127 w 87871"/>
                      <a:gd name="connsiteY57" fmla="*/ 21487 h 39392"/>
                      <a:gd name="connsiteX58" fmla="*/ 38066 w 87871"/>
                      <a:gd name="connsiteY58" fmla="*/ 20425 h 39392"/>
                      <a:gd name="connsiteX59" fmla="*/ 32496 w 87871"/>
                      <a:gd name="connsiteY59" fmla="*/ 18171 h 39392"/>
                      <a:gd name="connsiteX60" fmla="*/ 29180 w 87871"/>
                      <a:gd name="connsiteY60" fmla="*/ 19231 h 39392"/>
                      <a:gd name="connsiteX61" fmla="*/ 22415 w 87871"/>
                      <a:gd name="connsiteY61" fmla="*/ 19231 h 39392"/>
                      <a:gd name="connsiteX62" fmla="*/ 15651 w 87871"/>
                      <a:gd name="connsiteY62" fmla="*/ 18171 h 39392"/>
                      <a:gd name="connsiteX63" fmla="*/ 10080 w 87871"/>
                      <a:gd name="connsiteY63" fmla="*/ 16976 h 39392"/>
                      <a:gd name="connsiteX64" fmla="*/ 6764 w 87871"/>
                      <a:gd name="connsiteY64" fmla="*/ 19231 h 39392"/>
                      <a:gd name="connsiteX65" fmla="*/ 10080 w 87871"/>
                      <a:gd name="connsiteY65" fmla="*/ 21487 h 39392"/>
                      <a:gd name="connsiteX66" fmla="*/ 11141 w 87871"/>
                      <a:gd name="connsiteY66" fmla="*/ 24803 h 39392"/>
                      <a:gd name="connsiteX67" fmla="*/ 6632 w 87871"/>
                      <a:gd name="connsiteY67" fmla="*/ 27056 h 39392"/>
                      <a:gd name="connsiteX68" fmla="*/ 1061 w 87871"/>
                      <a:gd name="connsiteY68" fmla="*/ 28251 h 39392"/>
                      <a:gd name="connsiteX69" fmla="*/ 0 w 87871"/>
                      <a:gd name="connsiteY69" fmla="*/ 32760 h 39392"/>
                      <a:gd name="connsiteX70" fmla="*/ 5571 w 87871"/>
                      <a:gd name="connsiteY70" fmla="*/ 33954 h 39392"/>
                      <a:gd name="connsiteX71" fmla="*/ 8887 w 87871"/>
                      <a:gd name="connsiteY71" fmla="*/ 35014 h 3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7871" h="39392">
                        <a:moveTo>
                          <a:pt x="9417" y="34883"/>
                        </a:moveTo>
                        <a:lnTo>
                          <a:pt x="12733" y="33821"/>
                        </a:lnTo>
                        <a:lnTo>
                          <a:pt x="14988" y="36076"/>
                        </a:lnTo>
                        <a:lnTo>
                          <a:pt x="18304" y="37137"/>
                        </a:lnTo>
                        <a:lnTo>
                          <a:pt x="22813" y="38199"/>
                        </a:lnTo>
                        <a:lnTo>
                          <a:pt x="26129" y="39392"/>
                        </a:lnTo>
                        <a:lnTo>
                          <a:pt x="30639" y="39392"/>
                        </a:lnTo>
                        <a:lnTo>
                          <a:pt x="35148" y="38199"/>
                        </a:lnTo>
                        <a:lnTo>
                          <a:pt x="38464" y="35944"/>
                        </a:lnTo>
                        <a:lnTo>
                          <a:pt x="40719" y="34750"/>
                        </a:lnTo>
                        <a:lnTo>
                          <a:pt x="42974" y="34750"/>
                        </a:lnTo>
                        <a:lnTo>
                          <a:pt x="50799" y="33688"/>
                        </a:lnTo>
                        <a:lnTo>
                          <a:pt x="54115" y="34750"/>
                        </a:lnTo>
                        <a:lnTo>
                          <a:pt x="56370" y="35944"/>
                        </a:lnTo>
                        <a:lnTo>
                          <a:pt x="59686" y="37004"/>
                        </a:lnTo>
                        <a:lnTo>
                          <a:pt x="64195" y="35944"/>
                        </a:lnTo>
                        <a:lnTo>
                          <a:pt x="67511" y="35944"/>
                        </a:lnTo>
                        <a:lnTo>
                          <a:pt x="72021" y="34750"/>
                        </a:lnTo>
                        <a:lnTo>
                          <a:pt x="77592" y="31434"/>
                        </a:lnTo>
                        <a:lnTo>
                          <a:pt x="80907" y="30240"/>
                        </a:lnTo>
                        <a:lnTo>
                          <a:pt x="87672" y="26924"/>
                        </a:lnTo>
                        <a:cubicBezTo>
                          <a:pt x="88998" y="9682"/>
                          <a:pt x="83162" y="18966"/>
                          <a:pt x="86611" y="11141"/>
                        </a:cubicBezTo>
                        <a:lnTo>
                          <a:pt x="87672" y="7825"/>
                        </a:lnTo>
                        <a:lnTo>
                          <a:pt x="86611" y="3316"/>
                        </a:lnTo>
                        <a:lnTo>
                          <a:pt x="82101" y="1060"/>
                        </a:lnTo>
                        <a:lnTo>
                          <a:pt x="77592" y="1060"/>
                        </a:lnTo>
                        <a:lnTo>
                          <a:pt x="64063" y="0"/>
                        </a:lnTo>
                        <a:lnTo>
                          <a:pt x="56237" y="0"/>
                        </a:lnTo>
                        <a:lnTo>
                          <a:pt x="53983" y="4509"/>
                        </a:lnTo>
                        <a:lnTo>
                          <a:pt x="53983" y="6765"/>
                        </a:lnTo>
                        <a:lnTo>
                          <a:pt x="49473" y="10212"/>
                        </a:lnTo>
                        <a:lnTo>
                          <a:pt x="47218" y="9018"/>
                        </a:lnTo>
                        <a:lnTo>
                          <a:pt x="41647" y="10212"/>
                        </a:lnTo>
                        <a:lnTo>
                          <a:pt x="39393" y="12467"/>
                        </a:lnTo>
                        <a:lnTo>
                          <a:pt x="41647" y="15783"/>
                        </a:lnTo>
                        <a:lnTo>
                          <a:pt x="42709" y="18038"/>
                        </a:lnTo>
                        <a:lnTo>
                          <a:pt x="46024" y="20292"/>
                        </a:lnTo>
                        <a:lnTo>
                          <a:pt x="50534" y="22547"/>
                        </a:lnTo>
                        <a:lnTo>
                          <a:pt x="56105" y="23741"/>
                        </a:lnTo>
                        <a:lnTo>
                          <a:pt x="60614" y="23741"/>
                        </a:lnTo>
                        <a:lnTo>
                          <a:pt x="61675" y="20425"/>
                        </a:lnTo>
                        <a:lnTo>
                          <a:pt x="61675" y="18171"/>
                        </a:lnTo>
                        <a:lnTo>
                          <a:pt x="60614" y="14722"/>
                        </a:lnTo>
                        <a:lnTo>
                          <a:pt x="62869" y="12467"/>
                        </a:lnTo>
                        <a:lnTo>
                          <a:pt x="67379" y="14722"/>
                        </a:lnTo>
                        <a:lnTo>
                          <a:pt x="67379" y="16976"/>
                        </a:lnTo>
                        <a:lnTo>
                          <a:pt x="68440" y="18171"/>
                        </a:lnTo>
                        <a:lnTo>
                          <a:pt x="71756" y="20425"/>
                        </a:lnTo>
                        <a:lnTo>
                          <a:pt x="75071" y="20425"/>
                        </a:lnTo>
                        <a:lnTo>
                          <a:pt x="76133" y="21487"/>
                        </a:lnTo>
                        <a:lnTo>
                          <a:pt x="76133" y="23741"/>
                        </a:lnTo>
                        <a:lnTo>
                          <a:pt x="77194" y="25996"/>
                        </a:lnTo>
                        <a:cubicBezTo>
                          <a:pt x="67511" y="27455"/>
                          <a:pt x="66052" y="32097"/>
                          <a:pt x="52391" y="28251"/>
                        </a:cubicBezTo>
                        <a:lnTo>
                          <a:pt x="42311" y="28251"/>
                        </a:lnTo>
                        <a:lnTo>
                          <a:pt x="41250" y="29312"/>
                        </a:lnTo>
                        <a:lnTo>
                          <a:pt x="37934" y="29312"/>
                        </a:lnTo>
                        <a:lnTo>
                          <a:pt x="34618" y="25996"/>
                        </a:lnTo>
                        <a:lnTo>
                          <a:pt x="39127" y="21487"/>
                        </a:lnTo>
                        <a:lnTo>
                          <a:pt x="38066" y="20425"/>
                        </a:lnTo>
                        <a:lnTo>
                          <a:pt x="32496" y="18171"/>
                        </a:lnTo>
                        <a:lnTo>
                          <a:pt x="29180" y="19231"/>
                        </a:lnTo>
                        <a:lnTo>
                          <a:pt x="22415" y="19231"/>
                        </a:lnTo>
                        <a:lnTo>
                          <a:pt x="15651" y="18171"/>
                        </a:lnTo>
                        <a:lnTo>
                          <a:pt x="10080" y="16976"/>
                        </a:lnTo>
                        <a:lnTo>
                          <a:pt x="6764" y="19231"/>
                        </a:lnTo>
                        <a:lnTo>
                          <a:pt x="10080" y="21487"/>
                        </a:lnTo>
                        <a:lnTo>
                          <a:pt x="11141" y="24803"/>
                        </a:lnTo>
                        <a:lnTo>
                          <a:pt x="6632" y="27056"/>
                        </a:lnTo>
                        <a:lnTo>
                          <a:pt x="1061" y="28251"/>
                        </a:lnTo>
                        <a:lnTo>
                          <a:pt x="0" y="32760"/>
                        </a:lnTo>
                        <a:lnTo>
                          <a:pt x="5571" y="33954"/>
                        </a:lnTo>
                        <a:lnTo>
                          <a:pt x="8887" y="35014"/>
                        </a:lnTo>
                        <a:close/>
                      </a:path>
                    </a:pathLst>
                  </a:custGeom>
                  <a:grpFill/>
                  <a:ln w="13251" cap="flat">
                    <a:noFill/>
                    <a:prstDash val="solid"/>
                    <a:miter/>
                  </a:ln>
                </p:spPr>
                <p:txBody>
                  <a:bodyPr rtlCol="0" anchor="ctr"/>
                  <a:lstStyle/>
                  <a:p>
                    <a:endParaRPr lang="en-FI" sz="816"/>
                  </a:p>
                </p:txBody>
              </p:sp>
              <p:sp>
                <p:nvSpPr>
                  <p:cNvPr id="1248" name="Freeform: Shape 1247">
                    <a:extLst>
                      <a:ext uri="{FF2B5EF4-FFF2-40B4-BE49-F238E27FC236}">
                        <a16:creationId xmlns:a16="http://schemas.microsoft.com/office/drawing/2014/main" id="{611490F1-717D-B05C-7A59-522E47F33C85}"/>
                      </a:ext>
                    </a:extLst>
                  </p:cNvPr>
                  <p:cNvSpPr/>
                  <p:nvPr/>
                </p:nvSpPr>
                <p:spPr>
                  <a:xfrm>
                    <a:off x="2557920" y="13919937"/>
                    <a:ext cx="48411" cy="60747"/>
                  </a:xfrm>
                  <a:custGeom>
                    <a:avLst/>
                    <a:gdLst>
                      <a:gd name="connsiteX0" fmla="*/ 5571 w 48411"/>
                      <a:gd name="connsiteY0" fmla="*/ 33690 h 60747"/>
                      <a:gd name="connsiteX1" fmla="*/ 11274 w 48411"/>
                      <a:gd name="connsiteY1" fmla="*/ 44964 h 60747"/>
                      <a:gd name="connsiteX2" fmla="*/ 15784 w 48411"/>
                      <a:gd name="connsiteY2" fmla="*/ 44964 h 60747"/>
                      <a:gd name="connsiteX3" fmla="*/ 16845 w 48411"/>
                      <a:gd name="connsiteY3" fmla="*/ 39392 h 60747"/>
                      <a:gd name="connsiteX4" fmla="*/ 18038 w 48411"/>
                      <a:gd name="connsiteY4" fmla="*/ 31434 h 60747"/>
                      <a:gd name="connsiteX5" fmla="*/ 20293 w 48411"/>
                      <a:gd name="connsiteY5" fmla="*/ 30374 h 60747"/>
                      <a:gd name="connsiteX6" fmla="*/ 21354 w 48411"/>
                      <a:gd name="connsiteY6" fmla="*/ 33690 h 60747"/>
                      <a:gd name="connsiteX7" fmla="*/ 21354 w 48411"/>
                      <a:gd name="connsiteY7" fmla="*/ 41648 h 60747"/>
                      <a:gd name="connsiteX8" fmla="*/ 25864 w 48411"/>
                      <a:gd name="connsiteY8" fmla="*/ 41648 h 60747"/>
                      <a:gd name="connsiteX9" fmla="*/ 30373 w 48411"/>
                      <a:gd name="connsiteY9" fmla="*/ 38199 h 60747"/>
                      <a:gd name="connsiteX10" fmla="*/ 31434 w 48411"/>
                      <a:gd name="connsiteY10" fmla="*/ 40454 h 60747"/>
                      <a:gd name="connsiteX11" fmla="*/ 28119 w 48411"/>
                      <a:gd name="connsiteY11" fmla="*/ 43903 h 60747"/>
                      <a:gd name="connsiteX12" fmla="*/ 25864 w 48411"/>
                      <a:gd name="connsiteY12" fmla="*/ 47219 h 60747"/>
                      <a:gd name="connsiteX13" fmla="*/ 28119 w 48411"/>
                      <a:gd name="connsiteY13" fmla="*/ 52921 h 60747"/>
                      <a:gd name="connsiteX14" fmla="*/ 28119 w 48411"/>
                      <a:gd name="connsiteY14" fmla="*/ 56237 h 60747"/>
                      <a:gd name="connsiteX15" fmla="*/ 32628 w 48411"/>
                      <a:gd name="connsiteY15" fmla="*/ 58493 h 60747"/>
                      <a:gd name="connsiteX16" fmla="*/ 37138 w 48411"/>
                      <a:gd name="connsiteY16" fmla="*/ 56237 h 60747"/>
                      <a:gd name="connsiteX17" fmla="*/ 38199 w 48411"/>
                      <a:gd name="connsiteY17" fmla="*/ 58493 h 60747"/>
                      <a:gd name="connsiteX18" fmla="*/ 41647 w 48411"/>
                      <a:gd name="connsiteY18" fmla="*/ 60748 h 60747"/>
                      <a:gd name="connsiteX19" fmla="*/ 46157 w 48411"/>
                      <a:gd name="connsiteY19" fmla="*/ 59686 h 60747"/>
                      <a:gd name="connsiteX20" fmla="*/ 48412 w 48411"/>
                      <a:gd name="connsiteY20" fmla="*/ 55177 h 60747"/>
                      <a:gd name="connsiteX21" fmla="*/ 47218 w 48411"/>
                      <a:gd name="connsiteY21" fmla="*/ 48412 h 60747"/>
                      <a:gd name="connsiteX22" fmla="*/ 47218 w 48411"/>
                      <a:gd name="connsiteY22" fmla="*/ 40454 h 60747"/>
                      <a:gd name="connsiteX23" fmla="*/ 44963 w 48411"/>
                      <a:gd name="connsiteY23" fmla="*/ 34883 h 60747"/>
                      <a:gd name="connsiteX24" fmla="*/ 42708 w 48411"/>
                      <a:gd name="connsiteY24" fmla="*/ 33690 h 60747"/>
                      <a:gd name="connsiteX25" fmla="*/ 39393 w 48411"/>
                      <a:gd name="connsiteY25" fmla="*/ 32629 h 60747"/>
                      <a:gd name="connsiteX26" fmla="*/ 38199 w 48411"/>
                      <a:gd name="connsiteY26" fmla="*/ 31434 h 60747"/>
                      <a:gd name="connsiteX27" fmla="*/ 38199 w 48411"/>
                      <a:gd name="connsiteY27" fmla="*/ 28119 h 60747"/>
                      <a:gd name="connsiteX28" fmla="*/ 37138 w 48411"/>
                      <a:gd name="connsiteY28" fmla="*/ 24803 h 60747"/>
                      <a:gd name="connsiteX29" fmla="*/ 35944 w 48411"/>
                      <a:gd name="connsiteY29" fmla="*/ 18038 h 60747"/>
                      <a:gd name="connsiteX30" fmla="*/ 33689 w 48411"/>
                      <a:gd name="connsiteY30" fmla="*/ 12336 h 60747"/>
                      <a:gd name="connsiteX31" fmla="*/ 28119 w 48411"/>
                      <a:gd name="connsiteY31" fmla="*/ 4511 h 60747"/>
                      <a:gd name="connsiteX32" fmla="*/ 23609 w 48411"/>
                      <a:gd name="connsiteY32" fmla="*/ 4511 h 60747"/>
                      <a:gd name="connsiteX33" fmla="*/ 21354 w 48411"/>
                      <a:gd name="connsiteY33" fmla="*/ 1195 h 60747"/>
                      <a:gd name="connsiteX34" fmla="*/ 15784 w 48411"/>
                      <a:gd name="connsiteY34" fmla="*/ 0 h 60747"/>
                      <a:gd name="connsiteX35" fmla="*/ 11274 w 48411"/>
                      <a:gd name="connsiteY35" fmla="*/ 1195 h 60747"/>
                      <a:gd name="connsiteX36" fmla="*/ 6764 w 48411"/>
                      <a:gd name="connsiteY36" fmla="*/ 1195 h 60747"/>
                      <a:gd name="connsiteX37" fmla="*/ 6764 w 48411"/>
                      <a:gd name="connsiteY37" fmla="*/ 3316 h 60747"/>
                      <a:gd name="connsiteX38" fmla="*/ 7825 w 48411"/>
                      <a:gd name="connsiteY38" fmla="*/ 7827 h 60747"/>
                      <a:gd name="connsiteX39" fmla="*/ 9019 w 48411"/>
                      <a:gd name="connsiteY39" fmla="*/ 10080 h 60747"/>
                      <a:gd name="connsiteX40" fmla="*/ 12335 w 48411"/>
                      <a:gd name="connsiteY40" fmla="*/ 6765 h 60747"/>
                      <a:gd name="connsiteX41" fmla="*/ 14590 w 48411"/>
                      <a:gd name="connsiteY41" fmla="*/ 7827 h 60747"/>
                      <a:gd name="connsiteX42" fmla="*/ 12335 w 48411"/>
                      <a:gd name="connsiteY42" fmla="*/ 12336 h 60747"/>
                      <a:gd name="connsiteX43" fmla="*/ 9019 w 48411"/>
                      <a:gd name="connsiteY43" fmla="*/ 14590 h 60747"/>
                      <a:gd name="connsiteX44" fmla="*/ 3316 w 48411"/>
                      <a:gd name="connsiteY44" fmla="*/ 18038 h 60747"/>
                      <a:gd name="connsiteX45" fmla="*/ 0 w 48411"/>
                      <a:gd name="connsiteY45" fmla="*/ 22549 h 60747"/>
                      <a:gd name="connsiteX46" fmla="*/ 0 w 48411"/>
                      <a:gd name="connsiteY46" fmla="*/ 25865 h 60747"/>
                      <a:gd name="connsiteX47" fmla="*/ 1061 w 48411"/>
                      <a:gd name="connsiteY47" fmla="*/ 30374 h 60747"/>
                      <a:gd name="connsiteX48" fmla="*/ 5571 w 48411"/>
                      <a:gd name="connsiteY48" fmla="*/ 33690 h 6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8411" h="60747">
                        <a:moveTo>
                          <a:pt x="5571" y="33690"/>
                        </a:moveTo>
                        <a:lnTo>
                          <a:pt x="11274" y="44964"/>
                        </a:lnTo>
                        <a:lnTo>
                          <a:pt x="15784" y="44964"/>
                        </a:lnTo>
                        <a:lnTo>
                          <a:pt x="16845" y="39392"/>
                        </a:lnTo>
                        <a:lnTo>
                          <a:pt x="18038" y="31434"/>
                        </a:lnTo>
                        <a:lnTo>
                          <a:pt x="20293" y="30374"/>
                        </a:lnTo>
                        <a:lnTo>
                          <a:pt x="21354" y="33690"/>
                        </a:lnTo>
                        <a:lnTo>
                          <a:pt x="21354" y="41648"/>
                        </a:lnTo>
                        <a:lnTo>
                          <a:pt x="25864" y="41648"/>
                        </a:lnTo>
                        <a:lnTo>
                          <a:pt x="30373" y="38199"/>
                        </a:lnTo>
                        <a:lnTo>
                          <a:pt x="31434" y="40454"/>
                        </a:lnTo>
                        <a:lnTo>
                          <a:pt x="28119" y="43903"/>
                        </a:lnTo>
                        <a:lnTo>
                          <a:pt x="25864" y="47219"/>
                        </a:lnTo>
                        <a:lnTo>
                          <a:pt x="28119" y="52921"/>
                        </a:lnTo>
                        <a:lnTo>
                          <a:pt x="28119" y="56237"/>
                        </a:lnTo>
                        <a:lnTo>
                          <a:pt x="32628" y="58493"/>
                        </a:lnTo>
                        <a:lnTo>
                          <a:pt x="37138" y="56237"/>
                        </a:lnTo>
                        <a:lnTo>
                          <a:pt x="38199" y="58493"/>
                        </a:lnTo>
                        <a:lnTo>
                          <a:pt x="41647" y="60748"/>
                        </a:lnTo>
                        <a:lnTo>
                          <a:pt x="46157" y="59686"/>
                        </a:lnTo>
                        <a:lnTo>
                          <a:pt x="48412" y="55177"/>
                        </a:lnTo>
                        <a:lnTo>
                          <a:pt x="47218" y="48412"/>
                        </a:lnTo>
                        <a:lnTo>
                          <a:pt x="47218" y="40454"/>
                        </a:lnTo>
                        <a:lnTo>
                          <a:pt x="44963" y="34883"/>
                        </a:lnTo>
                        <a:lnTo>
                          <a:pt x="42708" y="33690"/>
                        </a:lnTo>
                        <a:lnTo>
                          <a:pt x="39393" y="32629"/>
                        </a:lnTo>
                        <a:lnTo>
                          <a:pt x="38199" y="31434"/>
                        </a:lnTo>
                        <a:lnTo>
                          <a:pt x="38199" y="28119"/>
                        </a:lnTo>
                        <a:lnTo>
                          <a:pt x="37138" y="24803"/>
                        </a:lnTo>
                        <a:lnTo>
                          <a:pt x="35944" y="18038"/>
                        </a:lnTo>
                        <a:lnTo>
                          <a:pt x="33689" y="12336"/>
                        </a:lnTo>
                        <a:lnTo>
                          <a:pt x="28119" y="4511"/>
                        </a:lnTo>
                        <a:lnTo>
                          <a:pt x="23609" y="4511"/>
                        </a:lnTo>
                        <a:lnTo>
                          <a:pt x="21354" y="1195"/>
                        </a:lnTo>
                        <a:lnTo>
                          <a:pt x="15784" y="0"/>
                        </a:lnTo>
                        <a:lnTo>
                          <a:pt x="11274" y="1195"/>
                        </a:lnTo>
                        <a:lnTo>
                          <a:pt x="6764" y="1195"/>
                        </a:lnTo>
                        <a:lnTo>
                          <a:pt x="6764" y="3316"/>
                        </a:lnTo>
                        <a:lnTo>
                          <a:pt x="7825" y="7827"/>
                        </a:lnTo>
                        <a:lnTo>
                          <a:pt x="9019" y="10080"/>
                        </a:lnTo>
                        <a:lnTo>
                          <a:pt x="12335" y="6765"/>
                        </a:lnTo>
                        <a:lnTo>
                          <a:pt x="14590" y="7827"/>
                        </a:lnTo>
                        <a:lnTo>
                          <a:pt x="12335" y="12336"/>
                        </a:lnTo>
                        <a:lnTo>
                          <a:pt x="9019" y="14590"/>
                        </a:lnTo>
                        <a:lnTo>
                          <a:pt x="3316" y="18038"/>
                        </a:lnTo>
                        <a:lnTo>
                          <a:pt x="0" y="22549"/>
                        </a:lnTo>
                        <a:lnTo>
                          <a:pt x="0" y="25865"/>
                        </a:lnTo>
                        <a:lnTo>
                          <a:pt x="1061" y="30374"/>
                        </a:lnTo>
                        <a:lnTo>
                          <a:pt x="5571" y="33690"/>
                        </a:lnTo>
                        <a:close/>
                      </a:path>
                    </a:pathLst>
                  </a:custGeom>
                  <a:grpFill/>
                  <a:ln w="13251" cap="flat">
                    <a:noFill/>
                    <a:prstDash val="solid"/>
                    <a:miter/>
                  </a:ln>
                </p:spPr>
                <p:txBody>
                  <a:bodyPr rtlCol="0" anchor="ctr"/>
                  <a:lstStyle/>
                  <a:p>
                    <a:endParaRPr lang="en-FI" sz="816"/>
                  </a:p>
                </p:txBody>
              </p:sp>
              <p:sp>
                <p:nvSpPr>
                  <p:cNvPr id="1249" name="Freeform: Shape 1248">
                    <a:extLst>
                      <a:ext uri="{FF2B5EF4-FFF2-40B4-BE49-F238E27FC236}">
                        <a16:creationId xmlns:a16="http://schemas.microsoft.com/office/drawing/2014/main" id="{55C4DCC2-F3EC-4DE8-84D8-4F895E8D716E}"/>
                      </a:ext>
                    </a:extLst>
                  </p:cNvPr>
                  <p:cNvSpPr/>
                  <p:nvPr/>
                </p:nvSpPr>
                <p:spPr>
                  <a:xfrm>
                    <a:off x="2608454" y="14069417"/>
                    <a:ext cx="50533" cy="32760"/>
                  </a:xfrm>
                  <a:custGeom>
                    <a:avLst/>
                    <a:gdLst>
                      <a:gd name="connsiteX0" fmla="*/ 1194 w 50533"/>
                      <a:gd name="connsiteY0" fmla="*/ 31700 h 32760"/>
                      <a:gd name="connsiteX1" fmla="*/ 9019 w 50533"/>
                      <a:gd name="connsiteY1" fmla="*/ 31700 h 32760"/>
                      <a:gd name="connsiteX2" fmla="*/ 13529 w 50533"/>
                      <a:gd name="connsiteY2" fmla="*/ 32760 h 32760"/>
                      <a:gd name="connsiteX3" fmla="*/ 18038 w 50533"/>
                      <a:gd name="connsiteY3" fmla="*/ 31700 h 32760"/>
                      <a:gd name="connsiteX4" fmla="*/ 23609 w 50533"/>
                      <a:gd name="connsiteY4" fmla="*/ 29445 h 32760"/>
                      <a:gd name="connsiteX5" fmla="*/ 28119 w 50533"/>
                      <a:gd name="connsiteY5" fmla="*/ 29445 h 32760"/>
                      <a:gd name="connsiteX6" fmla="*/ 34883 w 50533"/>
                      <a:gd name="connsiteY6" fmla="*/ 28251 h 32760"/>
                      <a:gd name="connsiteX7" fmla="*/ 42709 w 50533"/>
                      <a:gd name="connsiteY7" fmla="*/ 30507 h 32760"/>
                      <a:gd name="connsiteX8" fmla="*/ 44963 w 50533"/>
                      <a:gd name="connsiteY8" fmla="*/ 28251 h 32760"/>
                      <a:gd name="connsiteX9" fmla="*/ 43902 w 50533"/>
                      <a:gd name="connsiteY9" fmla="*/ 23742 h 32760"/>
                      <a:gd name="connsiteX10" fmla="*/ 46157 w 50533"/>
                      <a:gd name="connsiteY10" fmla="*/ 20294 h 32760"/>
                      <a:gd name="connsiteX11" fmla="*/ 47218 w 50533"/>
                      <a:gd name="connsiteY11" fmla="*/ 13529 h 32760"/>
                      <a:gd name="connsiteX12" fmla="*/ 50534 w 50533"/>
                      <a:gd name="connsiteY12" fmla="*/ 11274 h 32760"/>
                      <a:gd name="connsiteX13" fmla="*/ 46024 w 50533"/>
                      <a:gd name="connsiteY13" fmla="*/ 2255 h 32760"/>
                      <a:gd name="connsiteX14" fmla="*/ 43770 w 50533"/>
                      <a:gd name="connsiteY14" fmla="*/ 4509 h 32760"/>
                      <a:gd name="connsiteX15" fmla="*/ 39260 w 50533"/>
                      <a:gd name="connsiteY15" fmla="*/ 5704 h 32760"/>
                      <a:gd name="connsiteX16" fmla="*/ 34750 w 50533"/>
                      <a:gd name="connsiteY16" fmla="*/ 4509 h 32760"/>
                      <a:gd name="connsiteX17" fmla="*/ 31435 w 50533"/>
                      <a:gd name="connsiteY17" fmla="*/ 0 h 32760"/>
                      <a:gd name="connsiteX18" fmla="*/ 29180 w 50533"/>
                      <a:gd name="connsiteY18" fmla="*/ 4509 h 32760"/>
                      <a:gd name="connsiteX19" fmla="*/ 29180 w 50533"/>
                      <a:gd name="connsiteY19" fmla="*/ 7958 h 32760"/>
                      <a:gd name="connsiteX20" fmla="*/ 13396 w 50533"/>
                      <a:gd name="connsiteY20" fmla="*/ 6765 h 32760"/>
                      <a:gd name="connsiteX21" fmla="*/ 10080 w 50533"/>
                      <a:gd name="connsiteY21" fmla="*/ 9020 h 32760"/>
                      <a:gd name="connsiteX22" fmla="*/ 6764 w 50533"/>
                      <a:gd name="connsiteY22" fmla="*/ 12336 h 32760"/>
                      <a:gd name="connsiteX23" fmla="*/ 2255 w 50533"/>
                      <a:gd name="connsiteY23" fmla="*/ 12336 h 32760"/>
                      <a:gd name="connsiteX24" fmla="*/ 0 w 50533"/>
                      <a:gd name="connsiteY24" fmla="*/ 13529 h 32760"/>
                      <a:gd name="connsiteX25" fmla="*/ 0 w 50533"/>
                      <a:gd name="connsiteY25" fmla="*/ 22547 h 32760"/>
                      <a:gd name="connsiteX26" fmla="*/ 1061 w 50533"/>
                      <a:gd name="connsiteY26" fmla="*/ 25996 h 32760"/>
                      <a:gd name="connsiteX27" fmla="*/ 0 w 50533"/>
                      <a:gd name="connsiteY27" fmla="*/ 29312 h 32760"/>
                      <a:gd name="connsiteX28" fmla="*/ 1061 w 50533"/>
                      <a:gd name="connsiteY28" fmla="*/ 31567 h 3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33" h="32760">
                        <a:moveTo>
                          <a:pt x="1194" y="31700"/>
                        </a:moveTo>
                        <a:lnTo>
                          <a:pt x="9019" y="31700"/>
                        </a:lnTo>
                        <a:lnTo>
                          <a:pt x="13529" y="32760"/>
                        </a:lnTo>
                        <a:lnTo>
                          <a:pt x="18038" y="31700"/>
                        </a:lnTo>
                        <a:lnTo>
                          <a:pt x="23609" y="29445"/>
                        </a:lnTo>
                        <a:lnTo>
                          <a:pt x="28119" y="29445"/>
                        </a:lnTo>
                        <a:lnTo>
                          <a:pt x="34883" y="28251"/>
                        </a:lnTo>
                        <a:lnTo>
                          <a:pt x="42709" y="30507"/>
                        </a:lnTo>
                        <a:lnTo>
                          <a:pt x="44963" y="28251"/>
                        </a:lnTo>
                        <a:lnTo>
                          <a:pt x="43902" y="23742"/>
                        </a:lnTo>
                        <a:lnTo>
                          <a:pt x="46157" y="20294"/>
                        </a:lnTo>
                        <a:lnTo>
                          <a:pt x="47218" y="13529"/>
                        </a:lnTo>
                        <a:lnTo>
                          <a:pt x="50534" y="11274"/>
                        </a:lnTo>
                        <a:lnTo>
                          <a:pt x="46024" y="2255"/>
                        </a:lnTo>
                        <a:lnTo>
                          <a:pt x="43770" y="4509"/>
                        </a:lnTo>
                        <a:lnTo>
                          <a:pt x="39260" y="5704"/>
                        </a:lnTo>
                        <a:lnTo>
                          <a:pt x="34750" y="4509"/>
                        </a:lnTo>
                        <a:lnTo>
                          <a:pt x="31435" y="0"/>
                        </a:lnTo>
                        <a:lnTo>
                          <a:pt x="29180" y="4509"/>
                        </a:lnTo>
                        <a:lnTo>
                          <a:pt x="29180" y="7958"/>
                        </a:lnTo>
                        <a:cubicBezTo>
                          <a:pt x="24272" y="10877"/>
                          <a:pt x="18038" y="9020"/>
                          <a:pt x="13396" y="6765"/>
                        </a:cubicBezTo>
                        <a:lnTo>
                          <a:pt x="10080" y="9020"/>
                        </a:lnTo>
                        <a:lnTo>
                          <a:pt x="6764" y="12336"/>
                        </a:lnTo>
                        <a:lnTo>
                          <a:pt x="2255" y="12336"/>
                        </a:lnTo>
                        <a:lnTo>
                          <a:pt x="0" y="13529"/>
                        </a:lnTo>
                        <a:lnTo>
                          <a:pt x="0" y="22547"/>
                        </a:lnTo>
                        <a:lnTo>
                          <a:pt x="1061" y="25996"/>
                        </a:lnTo>
                        <a:lnTo>
                          <a:pt x="0" y="29312"/>
                        </a:lnTo>
                        <a:lnTo>
                          <a:pt x="1061" y="31567"/>
                        </a:lnTo>
                        <a:close/>
                      </a:path>
                    </a:pathLst>
                  </a:custGeom>
                  <a:grpFill/>
                  <a:ln w="13251" cap="flat">
                    <a:noFill/>
                    <a:prstDash val="solid"/>
                    <a:miter/>
                  </a:ln>
                </p:spPr>
                <p:txBody>
                  <a:bodyPr rtlCol="0" anchor="ctr"/>
                  <a:lstStyle/>
                  <a:p>
                    <a:endParaRPr lang="en-FI" sz="816"/>
                  </a:p>
                </p:txBody>
              </p:sp>
              <p:sp>
                <p:nvSpPr>
                  <p:cNvPr id="1250" name="Freeform: Shape 1249">
                    <a:extLst>
                      <a:ext uri="{FF2B5EF4-FFF2-40B4-BE49-F238E27FC236}">
                        <a16:creationId xmlns:a16="http://schemas.microsoft.com/office/drawing/2014/main" id="{4904868F-5319-B7B4-914C-FD0B05BA6CF5}"/>
                      </a:ext>
                    </a:extLst>
                  </p:cNvPr>
                  <p:cNvSpPr/>
                  <p:nvPr/>
                </p:nvSpPr>
                <p:spPr>
                  <a:xfrm>
                    <a:off x="2605271" y="13905480"/>
                    <a:ext cx="38066" cy="56104"/>
                  </a:xfrm>
                  <a:custGeom>
                    <a:avLst/>
                    <a:gdLst>
                      <a:gd name="connsiteX0" fmla="*/ 4377 w 38066"/>
                      <a:gd name="connsiteY0" fmla="*/ 27986 h 56104"/>
                      <a:gd name="connsiteX1" fmla="*/ 4377 w 38066"/>
                      <a:gd name="connsiteY1" fmla="*/ 32495 h 56104"/>
                      <a:gd name="connsiteX2" fmla="*/ 29180 w 38066"/>
                      <a:gd name="connsiteY2" fmla="*/ 56104 h 56104"/>
                      <a:gd name="connsiteX3" fmla="*/ 30241 w 38066"/>
                      <a:gd name="connsiteY3" fmla="*/ 26925 h 56104"/>
                      <a:gd name="connsiteX4" fmla="*/ 32496 w 38066"/>
                      <a:gd name="connsiteY4" fmla="*/ 24670 h 56104"/>
                      <a:gd name="connsiteX5" fmla="*/ 35811 w 38066"/>
                      <a:gd name="connsiteY5" fmla="*/ 25730 h 56104"/>
                      <a:gd name="connsiteX6" fmla="*/ 38066 w 38066"/>
                      <a:gd name="connsiteY6" fmla="*/ 24670 h 56104"/>
                      <a:gd name="connsiteX7" fmla="*/ 35811 w 38066"/>
                      <a:gd name="connsiteY7" fmla="*/ 23609 h 56104"/>
                      <a:gd name="connsiteX8" fmla="*/ 31302 w 38066"/>
                      <a:gd name="connsiteY8" fmla="*/ 17905 h 56104"/>
                      <a:gd name="connsiteX9" fmla="*/ 27986 w 38066"/>
                      <a:gd name="connsiteY9" fmla="*/ 10080 h 56104"/>
                      <a:gd name="connsiteX10" fmla="*/ 25731 w 38066"/>
                      <a:gd name="connsiteY10" fmla="*/ 10080 h 56104"/>
                      <a:gd name="connsiteX11" fmla="*/ 23476 w 38066"/>
                      <a:gd name="connsiteY11" fmla="*/ 11274 h 56104"/>
                      <a:gd name="connsiteX12" fmla="*/ 21222 w 38066"/>
                      <a:gd name="connsiteY12" fmla="*/ 9020 h 56104"/>
                      <a:gd name="connsiteX13" fmla="*/ 20160 w 38066"/>
                      <a:gd name="connsiteY13" fmla="*/ 6765 h 56104"/>
                      <a:gd name="connsiteX14" fmla="*/ 17906 w 38066"/>
                      <a:gd name="connsiteY14" fmla="*/ 3449 h 56104"/>
                      <a:gd name="connsiteX15" fmla="*/ 15651 w 38066"/>
                      <a:gd name="connsiteY15" fmla="*/ 1193 h 56104"/>
                      <a:gd name="connsiteX16" fmla="*/ 13396 w 38066"/>
                      <a:gd name="connsiteY16" fmla="*/ 0 h 56104"/>
                      <a:gd name="connsiteX17" fmla="*/ 8887 w 38066"/>
                      <a:gd name="connsiteY17" fmla="*/ 0 h 56104"/>
                      <a:gd name="connsiteX18" fmla="*/ 5571 w 38066"/>
                      <a:gd name="connsiteY18" fmla="*/ 1193 h 56104"/>
                      <a:gd name="connsiteX19" fmla="*/ 1061 w 38066"/>
                      <a:gd name="connsiteY19" fmla="*/ 5704 h 56104"/>
                      <a:gd name="connsiteX20" fmla="*/ 0 w 38066"/>
                      <a:gd name="connsiteY20" fmla="*/ 7958 h 56104"/>
                      <a:gd name="connsiteX21" fmla="*/ 0 w 38066"/>
                      <a:gd name="connsiteY21" fmla="*/ 11406 h 56104"/>
                      <a:gd name="connsiteX22" fmla="*/ 1061 w 38066"/>
                      <a:gd name="connsiteY22" fmla="*/ 18171 h 56104"/>
                      <a:gd name="connsiteX23" fmla="*/ 4377 w 38066"/>
                      <a:gd name="connsiteY23" fmla="*/ 28251 h 5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66" h="56104">
                        <a:moveTo>
                          <a:pt x="4377" y="27986"/>
                        </a:moveTo>
                        <a:lnTo>
                          <a:pt x="4377" y="32495"/>
                        </a:lnTo>
                        <a:cubicBezTo>
                          <a:pt x="32363" y="50533"/>
                          <a:pt x="15651" y="52921"/>
                          <a:pt x="29180" y="56104"/>
                        </a:cubicBezTo>
                        <a:cubicBezTo>
                          <a:pt x="33689" y="34087"/>
                          <a:pt x="35148" y="49605"/>
                          <a:pt x="30241" y="26925"/>
                        </a:cubicBezTo>
                        <a:lnTo>
                          <a:pt x="32496" y="24670"/>
                        </a:lnTo>
                        <a:lnTo>
                          <a:pt x="35811" y="25730"/>
                        </a:lnTo>
                        <a:lnTo>
                          <a:pt x="38066" y="24670"/>
                        </a:lnTo>
                        <a:lnTo>
                          <a:pt x="35811" y="23609"/>
                        </a:lnTo>
                        <a:lnTo>
                          <a:pt x="31302" y="17905"/>
                        </a:lnTo>
                        <a:lnTo>
                          <a:pt x="27986" y="10080"/>
                        </a:lnTo>
                        <a:lnTo>
                          <a:pt x="25731" y="10080"/>
                        </a:lnTo>
                        <a:lnTo>
                          <a:pt x="23476" y="11274"/>
                        </a:lnTo>
                        <a:lnTo>
                          <a:pt x="21222" y="9020"/>
                        </a:lnTo>
                        <a:lnTo>
                          <a:pt x="20160" y="6765"/>
                        </a:lnTo>
                        <a:lnTo>
                          <a:pt x="17906" y="3449"/>
                        </a:lnTo>
                        <a:lnTo>
                          <a:pt x="15651" y="1193"/>
                        </a:lnTo>
                        <a:lnTo>
                          <a:pt x="13396" y="0"/>
                        </a:lnTo>
                        <a:lnTo>
                          <a:pt x="8887" y="0"/>
                        </a:lnTo>
                        <a:lnTo>
                          <a:pt x="5571" y="1193"/>
                        </a:lnTo>
                        <a:lnTo>
                          <a:pt x="1061" y="5704"/>
                        </a:lnTo>
                        <a:lnTo>
                          <a:pt x="0" y="7958"/>
                        </a:lnTo>
                        <a:lnTo>
                          <a:pt x="0" y="11406"/>
                        </a:lnTo>
                        <a:lnTo>
                          <a:pt x="1061" y="18171"/>
                        </a:lnTo>
                        <a:lnTo>
                          <a:pt x="4377" y="28251"/>
                        </a:lnTo>
                        <a:close/>
                      </a:path>
                    </a:pathLst>
                  </a:custGeom>
                  <a:grpFill/>
                  <a:ln w="13251" cap="flat">
                    <a:noFill/>
                    <a:prstDash val="solid"/>
                    <a:miter/>
                  </a:ln>
                </p:spPr>
                <p:txBody>
                  <a:bodyPr rtlCol="0" anchor="ctr"/>
                  <a:lstStyle/>
                  <a:p>
                    <a:endParaRPr lang="en-FI" sz="816"/>
                  </a:p>
                </p:txBody>
              </p:sp>
              <p:sp>
                <p:nvSpPr>
                  <p:cNvPr id="1251" name="Freeform: Shape 1250">
                    <a:extLst>
                      <a:ext uri="{FF2B5EF4-FFF2-40B4-BE49-F238E27FC236}">
                        <a16:creationId xmlns:a16="http://schemas.microsoft.com/office/drawing/2014/main" id="{83DE3859-DB24-DE0E-5902-1E2CADD08593}"/>
                      </a:ext>
                    </a:extLst>
                  </p:cNvPr>
                  <p:cNvSpPr/>
                  <p:nvPr/>
                </p:nvSpPr>
                <p:spPr>
                  <a:xfrm>
                    <a:off x="2649041" y="14228181"/>
                    <a:ext cx="166457" cy="108494"/>
                  </a:xfrm>
                  <a:custGeom>
                    <a:avLst/>
                    <a:gdLst>
                      <a:gd name="connsiteX0" fmla="*/ 165396 w 166457"/>
                      <a:gd name="connsiteY0" fmla="*/ 40587 h 108494"/>
                      <a:gd name="connsiteX1" fmla="*/ 164335 w 166457"/>
                      <a:gd name="connsiteY1" fmla="*/ 33823 h 108494"/>
                      <a:gd name="connsiteX2" fmla="*/ 163141 w 166457"/>
                      <a:gd name="connsiteY2" fmla="*/ 31567 h 108494"/>
                      <a:gd name="connsiteX3" fmla="*/ 166457 w 166457"/>
                      <a:gd name="connsiteY3" fmla="*/ 20294 h 108494"/>
                      <a:gd name="connsiteX4" fmla="*/ 161948 w 166457"/>
                      <a:gd name="connsiteY4" fmla="*/ 16845 h 108494"/>
                      <a:gd name="connsiteX5" fmla="*/ 154122 w 166457"/>
                      <a:gd name="connsiteY5" fmla="*/ 15784 h 108494"/>
                      <a:gd name="connsiteX6" fmla="*/ 138338 w 166457"/>
                      <a:gd name="connsiteY6" fmla="*/ 15784 h 108494"/>
                      <a:gd name="connsiteX7" fmla="*/ 131574 w 166457"/>
                      <a:gd name="connsiteY7" fmla="*/ 13529 h 108494"/>
                      <a:gd name="connsiteX8" fmla="*/ 89927 w 166457"/>
                      <a:gd name="connsiteY8" fmla="*/ 0 h 108494"/>
                      <a:gd name="connsiteX9" fmla="*/ 86611 w 166457"/>
                      <a:gd name="connsiteY9" fmla="*/ 3316 h 108494"/>
                      <a:gd name="connsiteX10" fmla="*/ 81040 w 166457"/>
                      <a:gd name="connsiteY10" fmla="*/ 4378 h 108494"/>
                      <a:gd name="connsiteX11" fmla="*/ 76531 w 166457"/>
                      <a:gd name="connsiteY11" fmla="*/ 8887 h 108494"/>
                      <a:gd name="connsiteX12" fmla="*/ 75469 w 166457"/>
                      <a:gd name="connsiteY12" fmla="*/ 12203 h 108494"/>
                      <a:gd name="connsiteX13" fmla="*/ 68705 w 166457"/>
                      <a:gd name="connsiteY13" fmla="*/ 18968 h 108494"/>
                      <a:gd name="connsiteX14" fmla="*/ 66450 w 166457"/>
                      <a:gd name="connsiteY14" fmla="*/ 17907 h 108494"/>
                      <a:gd name="connsiteX15" fmla="*/ 61941 w 166457"/>
                      <a:gd name="connsiteY15" fmla="*/ 18968 h 108494"/>
                      <a:gd name="connsiteX16" fmla="*/ 59686 w 166457"/>
                      <a:gd name="connsiteY16" fmla="*/ 24539 h 108494"/>
                      <a:gd name="connsiteX17" fmla="*/ 56370 w 166457"/>
                      <a:gd name="connsiteY17" fmla="*/ 27986 h 108494"/>
                      <a:gd name="connsiteX18" fmla="*/ 57431 w 166457"/>
                      <a:gd name="connsiteY18" fmla="*/ 29048 h 108494"/>
                      <a:gd name="connsiteX19" fmla="*/ 58492 w 166457"/>
                      <a:gd name="connsiteY19" fmla="*/ 33557 h 108494"/>
                      <a:gd name="connsiteX20" fmla="*/ 33689 w 166457"/>
                      <a:gd name="connsiteY20" fmla="*/ 58360 h 108494"/>
                      <a:gd name="connsiteX21" fmla="*/ 39260 w 166457"/>
                      <a:gd name="connsiteY21" fmla="*/ 61676 h 108494"/>
                      <a:gd name="connsiteX22" fmla="*/ 31435 w 166457"/>
                      <a:gd name="connsiteY22" fmla="*/ 69501 h 108494"/>
                      <a:gd name="connsiteX23" fmla="*/ 26925 w 166457"/>
                      <a:gd name="connsiteY23" fmla="*/ 77327 h 108494"/>
                      <a:gd name="connsiteX24" fmla="*/ 30241 w 166457"/>
                      <a:gd name="connsiteY24" fmla="*/ 79581 h 108494"/>
                      <a:gd name="connsiteX25" fmla="*/ 38066 w 166457"/>
                      <a:gd name="connsiteY25" fmla="*/ 80643 h 108494"/>
                      <a:gd name="connsiteX26" fmla="*/ 35812 w 166457"/>
                      <a:gd name="connsiteY26" fmla="*/ 87408 h 108494"/>
                      <a:gd name="connsiteX27" fmla="*/ 36873 w 166457"/>
                      <a:gd name="connsiteY27" fmla="*/ 89661 h 108494"/>
                      <a:gd name="connsiteX28" fmla="*/ 31302 w 166457"/>
                      <a:gd name="connsiteY28" fmla="*/ 95233 h 108494"/>
                      <a:gd name="connsiteX29" fmla="*/ 24537 w 166457"/>
                      <a:gd name="connsiteY29" fmla="*/ 94172 h 108494"/>
                      <a:gd name="connsiteX30" fmla="*/ 20028 w 166457"/>
                      <a:gd name="connsiteY30" fmla="*/ 91917 h 108494"/>
                      <a:gd name="connsiteX31" fmla="*/ 16712 w 166457"/>
                      <a:gd name="connsiteY31" fmla="*/ 87408 h 108494"/>
                      <a:gd name="connsiteX32" fmla="*/ 12202 w 166457"/>
                      <a:gd name="connsiteY32" fmla="*/ 90724 h 108494"/>
                      <a:gd name="connsiteX33" fmla="*/ 6632 w 166457"/>
                      <a:gd name="connsiteY33" fmla="*/ 94172 h 108494"/>
                      <a:gd name="connsiteX34" fmla="*/ 1061 w 166457"/>
                      <a:gd name="connsiteY34" fmla="*/ 95233 h 108494"/>
                      <a:gd name="connsiteX35" fmla="*/ 0 w 166457"/>
                      <a:gd name="connsiteY35" fmla="*/ 101997 h 108494"/>
                      <a:gd name="connsiteX36" fmla="*/ 7826 w 166457"/>
                      <a:gd name="connsiteY36" fmla="*/ 105313 h 108494"/>
                      <a:gd name="connsiteX37" fmla="*/ 19099 w 166457"/>
                      <a:gd name="connsiteY37" fmla="*/ 107567 h 108494"/>
                      <a:gd name="connsiteX38" fmla="*/ 28119 w 166457"/>
                      <a:gd name="connsiteY38" fmla="*/ 107567 h 108494"/>
                      <a:gd name="connsiteX39" fmla="*/ 31435 w 166457"/>
                      <a:gd name="connsiteY39" fmla="*/ 103058 h 108494"/>
                      <a:gd name="connsiteX40" fmla="*/ 34750 w 166457"/>
                      <a:gd name="connsiteY40" fmla="*/ 101997 h 108494"/>
                      <a:gd name="connsiteX41" fmla="*/ 38066 w 166457"/>
                      <a:gd name="connsiteY41" fmla="*/ 103058 h 108494"/>
                      <a:gd name="connsiteX42" fmla="*/ 41382 w 166457"/>
                      <a:gd name="connsiteY42" fmla="*/ 98549 h 108494"/>
                      <a:gd name="connsiteX43" fmla="*/ 44698 w 166457"/>
                      <a:gd name="connsiteY43" fmla="*/ 96293 h 108494"/>
                      <a:gd name="connsiteX44" fmla="*/ 50269 w 166457"/>
                      <a:gd name="connsiteY44" fmla="*/ 96293 h 108494"/>
                      <a:gd name="connsiteX45" fmla="*/ 44698 w 166457"/>
                      <a:gd name="connsiteY45" fmla="*/ 103058 h 108494"/>
                      <a:gd name="connsiteX46" fmla="*/ 79581 w 166457"/>
                      <a:gd name="connsiteY46" fmla="*/ 103058 h 108494"/>
                      <a:gd name="connsiteX47" fmla="*/ 82897 w 166457"/>
                      <a:gd name="connsiteY47" fmla="*/ 106374 h 108494"/>
                      <a:gd name="connsiteX48" fmla="*/ 89661 w 166457"/>
                      <a:gd name="connsiteY48" fmla="*/ 107567 h 108494"/>
                      <a:gd name="connsiteX49" fmla="*/ 96426 w 166457"/>
                      <a:gd name="connsiteY49" fmla="*/ 106374 h 108494"/>
                      <a:gd name="connsiteX50" fmla="*/ 117780 w 166457"/>
                      <a:gd name="connsiteY50" fmla="*/ 106374 h 108494"/>
                      <a:gd name="connsiteX51" fmla="*/ 124544 w 166457"/>
                      <a:gd name="connsiteY51" fmla="*/ 107567 h 108494"/>
                      <a:gd name="connsiteX52" fmla="*/ 127860 w 166457"/>
                      <a:gd name="connsiteY52" fmla="*/ 105313 h 108494"/>
                      <a:gd name="connsiteX53" fmla="*/ 133431 w 166457"/>
                      <a:gd name="connsiteY53" fmla="*/ 105313 h 108494"/>
                      <a:gd name="connsiteX54" fmla="*/ 140195 w 166457"/>
                      <a:gd name="connsiteY54" fmla="*/ 103058 h 108494"/>
                      <a:gd name="connsiteX55" fmla="*/ 143511 w 166457"/>
                      <a:gd name="connsiteY55" fmla="*/ 96293 h 108494"/>
                      <a:gd name="connsiteX56" fmla="*/ 142450 w 166457"/>
                      <a:gd name="connsiteY56" fmla="*/ 91784 h 108494"/>
                      <a:gd name="connsiteX57" fmla="*/ 143511 w 166457"/>
                      <a:gd name="connsiteY57" fmla="*/ 86213 h 108494"/>
                      <a:gd name="connsiteX58" fmla="*/ 142450 w 166457"/>
                      <a:gd name="connsiteY58" fmla="*/ 80510 h 108494"/>
                      <a:gd name="connsiteX59" fmla="*/ 141389 w 166457"/>
                      <a:gd name="connsiteY59" fmla="*/ 70430 h 108494"/>
                      <a:gd name="connsiteX60" fmla="*/ 138073 w 166457"/>
                      <a:gd name="connsiteY60" fmla="*/ 64859 h 108494"/>
                      <a:gd name="connsiteX61" fmla="*/ 132502 w 166457"/>
                      <a:gd name="connsiteY61" fmla="*/ 63798 h 108494"/>
                      <a:gd name="connsiteX62" fmla="*/ 129187 w 166457"/>
                      <a:gd name="connsiteY62" fmla="*/ 62605 h 108494"/>
                      <a:gd name="connsiteX63" fmla="*/ 132502 w 166457"/>
                      <a:gd name="connsiteY63" fmla="*/ 57034 h 108494"/>
                      <a:gd name="connsiteX64" fmla="*/ 140328 w 166457"/>
                      <a:gd name="connsiteY64" fmla="*/ 57034 h 108494"/>
                      <a:gd name="connsiteX65" fmla="*/ 143644 w 166457"/>
                      <a:gd name="connsiteY65" fmla="*/ 58227 h 108494"/>
                      <a:gd name="connsiteX66" fmla="*/ 148153 w 166457"/>
                      <a:gd name="connsiteY66" fmla="*/ 58227 h 108494"/>
                      <a:gd name="connsiteX67" fmla="*/ 153724 w 166457"/>
                      <a:gd name="connsiteY67" fmla="*/ 54778 h 108494"/>
                      <a:gd name="connsiteX68" fmla="*/ 160489 w 166457"/>
                      <a:gd name="connsiteY68" fmla="*/ 50269 h 108494"/>
                      <a:gd name="connsiteX69" fmla="*/ 162743 w 166457"/>
                      <a:gd name="connsiteY69" fmla="*/ 45760 h 108494"/>
                      <a:gd name="connsiteX70" fmla="*/ 164998 w 166457"/>
                      <a:gd name="connsiteY70" fmla="*/ 40056 h 108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66457" h="108494">
                        <a:moveTo>
                          <a:pt x="165396" y="40587"/>
                        </a:moveTo>
                        <a:lnTo>
                          <a:pt x="164335" y="33823"/>
                        </a:lnTo>
                        <a:lnTo>
                          <a:pt x="163141" y="31567"/>
                        </a:lnTo>
                        <a:lnTo>
                          <a:pt x="166457" y="20294"/>
                        </a:lnTo>
                        <a:lnTo>
                          <a:pt x="161948" y="16845"/>
                        </a:lnTo>
                        <a:lnTo>
                          <a:pt x="154122" y="15784"/>
                        </a:lnTo>
                        <a:lnTo>
                          <a:pt x="138338" y="15784"/>
                        </a:lnTo>
                        <a:lnTo>
                          <a:pt x="131574" y="13529"/>
                        </a:lnTo>
                        <a:cubicBezTo>
                          <a:pt x="108893" y="4112"/>
                          <a:pt x="118443" y="1592"/>
                          <a:pt x="89927" y="0"/>
                        </a:cubicBezTo>
                        <a:lnTo>
                          <a:pt x="86611" y="3316"/>
                        </a:lnTo>
                        <a:lnTo>
                          <a:pt x="81040" y="4378"/>
                        </a:lnTo>
                        <a:lnTo>
                          <a:pt x="76531" y="8887"/>
                        </a:lnTo>
                        <a:lnTo>
                          <a:pt x="75469" y="12203"/>
                        </a:lnTo>
                        <a:lnTo>
                          <a:pt x="68705" y="18968"/>
                        </a:lnTo>
                        <a:lnTo>
                          <a:pt x="66450" y="17907"/>
                        </a:lnTo>
                        <a:lnTo>
                          <a:pt x="61941" y="18968"/>
                        </a:lnTo>
                        <a:lnTo>
                          <a:pt x="59686" y="24539"/>
                        </a:lnTo>
                        <a:lnTo>
                          <a:pt x="56370" y="27986"/>
                        </a:lnTo>
                        <a:lnTo>
                          <a:pt x="57431" y="29048"/>
                        </a:lnTo>
                        <a:lnTo>
                          <a:pt x="58492" y="33557"/>
                        </a:lnTo>
                        <a:cubicBezTo>
                          <a:pt x="42311" y="33823"/>
                          <a:pt x="35148" y="43239"/>
                          <a:pt x="33689" y="58360"/>
                        </a:cubicBezTo>
                        <a:lnTo>
                          <a:pt x="39260" y="61676"/>
                        </a:lnTo>
                        <a:lnTo>
                          <a:pt x="31435" y="69501"/>
                        </a:lnTo>
                        <a:lnTo>
                          <a:pt x="26925" y="77327"/>
                        </a:lnTo>
                        <a:lnTo>
                          <a:pt x="30241" y="79581"/>
                        </a:lnTo>
                        <a:lnTo>
                          <a:pt x="38066" y="80643"/>
                        </a:lnTo>
                        <a:lnTo>
                          <a:pt x="35812" y="87408"/>
                        </a:lnTo>
                        <a:lnTo>
                          <a:pt x="36873" y="89661"/>
                        </a:lnTo>
                        <a:lnTo>
                          <a:pt x="31302" y="95233"/>
                        </a:lnTo>
                        <a:lnTo>
                          <a:pt x="24537" y="94172"/>
                        </a:lnTo>
                        <a:lnTo>
                          <a:pt x="20028" y="91917"/>
                        </a:lnTo>
                        <a:lnTo>
                          <a:pt x="16712" y="87408"/>
                        </a:lnTo>
                        <a:lnTo>
                          <a:pt x="12202" y="90724"/>
                        </a:lnTo>
                        <a:lnTo>
                          <a:pt x="6632" y="94172"/>
                        </a:lnTo>
                        <a:lnTo>
                          <a:pt x="1061" y="95233"/>
                        </a:lnTo>
                        <a:lnTo>
                          <a:pt x="0" y="101997"/>
                        </a:lnTo>
                        <a:lnTo>
                          <a:pt x="7826" y="105313"/>
                        </a:lnTo>
                        <a:lnTo>
                          <a:pt x="19099" y="107567"/>
                        </a:lnTo>
                        <a:lnTo>
                          <a:pt x="28119" y="107567"/>
                        </a:lnTo>
                        <a:lnTo>
                          <a:pt x="31435" y="103058"/>
                        </a:lnTo>
                        <a:lnTo>
                          <a:pt x="34750" y="101997"/>
                        </a:lnTo>
                        <a:lnTo>
                          <a:pt x="38066" y="103058"/>
                        </a:lnTo>
                        <a:lnTo>
                          <a:pt x="41382" y="98549"/>
                        </a:lnTo>
                        <a:lnTo>
                          <a:pt x="44698" y="96293"/>
                        </a:lnTo>
                        <a:lnTo>
                          <a:pt x="50269" y="96293"/>
                        </a:lnTo>
                        <a:lnTo>
                          <a:pt x="44698" y="103058"/>
                        </a:lnTo>
                        <a:cubicBezTo>
                          <a:pt x="61543" y="108629"/>
                          <a:pt x="66185" y="111812"/>
                          <a:pt x="79581" y="103058"/>
                        </a:cubicBezTo>
                        <a:lnTo>
                          <a:pt x="82897" y="106374"/>
                        </a:lnTo>
                        <a:lnTo>
                          <a:pt x="89661" y="107567"/>
                        </a:lnTo>
                        <a:lnTo>
                          <a:pt x="96426" y="106374"/>
                        </a:lnTo>
                        <a:lnTo>
                          <a:pt x="117780" y="106374"/>
                        </a:lnTo>
                        <a:lnTo>
                          <a:pt x="124544" y="107567"/>
                        </a:lnTo>
                        <a:lnTo>
                          <a:pt x="127860" y="105313"/>
                        </a:lnTo>
                        <a:lnTo>
                          <a:pt x="133431" y="105313"/>
                        </a:lnTo>
                        <a:lnTo>
                          <a:pt x="140195" y="103058"/>
                        </a:lnTo>
                        <a:lnTo>
                          <a:pt x="143511" y="96293"/>
                        </a:lnTo>
                        <a:lnTo>
                          <a:pt x="142450" y="91784"/>
                        </a:lnTo>
                        <a:lnTo>
                          <a:pt x="143511" y="86213"/>
                        </a:lnTo>
                        <a:lnTo>
                          <a:pt x="142450" y="80510"/>
                        </a:lnTo>
                        <a:lnTo>
                          <a:pt x="141389" y="70430"/>
                        </a:lnTo>
                        <a:lnTo>
                          <a:pt x="138073" y="64859"/>
                        </a:lnTo>
                        <a:lnTo>
                          <a:pt x="132502" y="63798"/>
                        </a:lnTo>
                        <a:lnTo>
                          <a:pt x="129187" y="62605"/>
                        </a:lnTo>
                        <a:lnTo>
                          <a:pt x="132502" y="57034"/>
                        </a:lnTo>
                        <a:lnTo>
                          <a:pt x="140328" y="57034"/>
                        </a:lnTo>
                        <a:lnTo>
                          <a:pt x="143644" y="58227"/>
                        </a:lnTo>
                        <a:lnTo>
                          <a:pt x="148153" y="58227"/>
                        </a:lnTo>
                        <a:lnTo>
                          <a:pt x="153724" y="54778"/>
                        </a:lnTo>
                        <a:lnTo>
                          <a:pt x="160489" y="50269"/>
                        </a:lnTo>
                        <a:lnTo>
                          <a:pt x="162743" y="45760"/>
                        </a:lnTo>
                        <a:lnTo>
                          <a:pt x="164998" y="40056"/>
                        </a:lnTo>
                        <a:close/>
                      </a:path>
                    </a:pathLst>
                  </a:custGeom>
                  <a:grpFill/>
                  <a:ln w="13251" cap="flat">
                    <a:noFill/>
                    <a:prstDash val="solid"/>
                    <a:miter/>
                  </a:ln>
                </p:spPr>
                <p:txBody>
                  <a:bodyPr rtlCol="0" anchor="ctr"/>
                  <a:lstStyle/>
                  <a:p>
                    <a:endParaRPr lang="en-FI" sz="816"/>
                  </a:p>
                </p:txBody>
              </p:sp>
              <p:sp>
                <p:nvSpPr>
                  <p:cNvPr id="1252" name="Freeform: Shape 1251">
                    <a:extLst>
                      <a:ext uri="{FF2B5EF4-FFF2-40B4-BE49-F238E27FC236}">
                        <a16:creationId xmlns:a16="http://schemas.microsoft.com/office/drawing/2014/main" id="{176388D2-AFB5-3612-F3FC-3581C3754843}"/>
                      </a:ext>
                    </a:extLst>
                  </p:cNvPr>
                  <p:cNvSpPr/>
                  <p:nvPr/>
                </p:nvSpPr>
                <p:spPr>
                  <a:xfrm>
                    <a:off x="2708726" y="14058409"/>
                    <a:ext cx="43902" cy="30372"/>
                  </a:xfrm>
                  <a:custGeom>
                    <a:avLst/>
                    <a:gdLst>
                      <a:gd name="connsiteX0" fmla="*/ 1061 w 43902"/>
                      <a:gd name="connsiteY0" fmla="*/ 21354 h 30372"/>
                      <a:gd name="connsiteX1" fmla="*/ 3316 w 43902"/>
                      <a:gd name="connsiteY1" fmla="*/ 26924 h 30372"/>
                      <a:gd name="connsiteX2" fmla="*/ 7826 w 43902"/>
                      <a:gd name="connsiteY2" fmla="*/ 26924 h 30372"/>
                      <a:gd name="connsiteX3" fmla="*/ 11274 w 43902"/>
                      <a:gd name="connsiteY3" fmla="*/ 25863 h 30372"/>
                      <a:gd name="connsiteX4" fmla="*/ 15784 w 43902"/>
                      <a:gd name="connsiteY4" fmla="*/ 29179 h 30372"/>
                      <a:gd name="connsiteX5" fmla="*/ 24670 w 43902"/>
                      <a:gd name="connsiteY5" fmla="*/ 30372 h 30372"/>
                      <a:gd name="connsiteX6" fmla="*/ 23609 w 43902"/>
                      <a:gd name="connsiteY6" fmla="*/ 28119 h 30372"/>
                      <a:gd name="connsiteX7" fmla="*/ 28119 w 43902"/>
                      <a:gd name="connsiteY7" fmla="*/ 26924 h 30372"/>
                      <a:gd name="connsiteX8" fmla="*/ 31435 w 43902"/>
                      <a:gd name="connsiteY8" fmla="*/ 26924 h 30372"/>
                      <a:gd name="connsiteX9" fmla="*/ 34883 w 43902"/>
                      <a:gd name="connsiteY9" fmla="*/ 22415 h 30372"/>
                      <a:gd name="connsiteX10" fmla="*/ 39393 w 43902"/>
                      <a:gd name="connsiteY10" fmla="*/ 26924 h 30372"/>
                      <a:gd name="connsiteX11" fmla="*/ 42709 w 43902"/>
                      <a:gd name="connsiteY11" fmla="*/ 26924 h 30372"/>
                      <a:gd name="connsiteX12" fmla="*/ 43902 w 43902"/>
                      <a:gd name="connsiteY12" fmla="*/ 21354 h 30372"/>
                      <a:gd name="connsiteX13" fmla="*/ 40454 w 43902"/>
                      <a:gd name="connsiteY13" fmla="*/ 11141 h 30372"/>
                      <a:gd name="connsiteX14" fmla="*/ 37138 w 43902"/>
                      <a:gd name="connsiteY14" fmla="*/ 5570 h 30372"/>
                      <a:gd name="connsiteX15" fmla="*/ 32628 w 43902"/>
                      <a:gd name="connsiteY15" fmla="*/ 2254 h 30372"/>
                      <a:gd name="connsiteX16" fmla="*/ 25864 w 43902"/>
                      <a:gd name="connsiteY16" fmla="*/ 0 h 30372"/>
                      <a:gd name="connsiteX17" fmla="*/ 23609 w 43902"/>
                      <a:gd name="connsiteY17" fmla="*/ 4509 h 30372"/>
                      <a:gd name="connsiteX18" fmla="*/ 20293 w 43902"/>
                      <a:gd name="connsiteY18" fmla="*/ 7825 h 30372"/>
                      <a:gd name="connsiteX19" fmla="*/ 21354 w 43902"/>
                      <a:gd name="connsiteY19" fmla="*/ 11141 h 30372"/>
                      <a:gd name="connsiteX20" fmla="*/ 21354 w 43902"/>
                      <a:gd name="connsiteY20" fmla="*/ 16845 h 30372"/>
                      <a:gd name="connsiteX21" fmla="*/ 19099 w 43902"/>
                      <a:gd name="connsiteY21" fmla="*/ 14590 h 30372"/>
                      <a:gd name="connsiteX22" fmla="*/ 16845 w 43902"/>
                      <a:gd name="connsiteY22" fmla="*/ 9018 h 30372"/>
                      <a:gd name="connsiteX23" fmla="*/ 18038 w 43902"/>
                      <a:gd name="connsiteY23" fmla="*/ 9018 h 30372"/>
                      <a:gd name="connsiteX24" fmla="*/ 13529 w 43902"/>
                      <a:gd name="connsiteY24" fmla="*/ 4509 h 30372"/>
                      <a:gd name="connsiteX25" fmla="*/ 11274 w 43902"/>
                      <a:gd name="connsiteY25" fmla="*/ 5570 h 30372"/>
                      <a:gd name="connsiteX26" fmla="*/ 6764 w 43902"/>
                      <a:gd name="connsiteY26" fmla="*/ 10080 h 30372"/>
                      <a:gd name="connsiteX27" fmla="*/ 7826 w 43902"/>
                      <a:gd name="connsiteY27" fmla="*/ 13396 h 30372"/>
                      <a:gd name="connsiteX28" fmla="*/ 0 w 43902"/>
                      <a:gd name="connsiteY28" fmla="*/ 15650 h 30372"/>
                      <a:gd name="connsiteX29" fmla="*/ 1061 w 43902"/>
                      <a:gd name="connsiteY29" fmla="*/ 21354 h 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902" h="30372">
                        <a:moveTo>
                          <a:pt x="1061" y="21354"/>
                        </a:moveTo>
                        <a:lnTo>
                          <a:pt x="3316" y="26924"/>
                        </a:lnTo>
                        <a:lnTo>
                          <a:pt x="7826" y="26924"/>
                        </a:lnTo>
                        <a:lnTo>
                          <a:pt x="11274" y="25863"/>
                        </a:lnTo>
                        <a:lnTo>
                          <a:pt x="15784" y="29179"/>
                        </a:lnTo>
                        <a:lnTo>
                          <a:pt x="24670" y="30372"/>
                        </a:lnTo>
                        <a:lnTo>
                          <a:pt x="23609" y="28119"/>
                        </a:lnTo>
                        <a:lnTo>
                          <a:pt x="28119" y="26924"/>
                        </a:lnTo>
                        <a:lnTo>
                          <a:pt x="31435" y="26924"/>
                        </a:lnTo>
                        <a:lnTo>
                          <a:pt x="34883" y="22415"/>
                        </a:lnTo>
                        <a:lnTo>
                          <a:pt x="39393" y="26924"/>
                        </a:lnTo>
                        <a:lnTo>
                          <a:pt x="42709" y="26924"/>
                        </a:lnTo>
                        <a:lnTo>
                          <a:pt x="43902" y="21354"/>
                        </a:lnTo>
                        <a:lnTo>
                          <a:pt x="40454" y="11141"/>
                        </a:lnTo>
                        <a:lnTo>
                          <a:pt x="37138" y="5570"/>
                        </a:lnTo>
                        <a:lnTo>
                          <a:pt x="32628" y="2254"/>
                        </a:lnTo>
                        <a:lnTo>
                          <a:pt x="25864" y="0"/>
                        </a:lnTo>
                        <a:lnTo>
                          <a:pt x="23609" y="4509"/>
                        </a:lnTo>
                        <a:lnTo>
                          <a:pt x="20293" y="7825"/>
                        </a:lnTo>
                        <a:lnTo>
                          <a:pt x="21354" y="11141"/>
                        </a:lnTo>
                        <a:lnTo>
                          <a:pt x="21354" y="16845"/>
                        </a:lnTo>
                        <a:lnTo>
                          <a:pt x="19099" y="14590"/>
                        </a:lnTo>
                        <a:lnTo>
                          <a:pt x="16845" y="9018"/>
                        </a:lnTo>
                        <a:lnTo>
                          <a:pt x="18038" y="9018"/>
                        </a:lnTo>
                        <a:lnTo>
                          <a:pt x="13529" y="4509"/>
                        </a:lnTo>
                        <a:lnTo>
                          <a:pt x="11274" y="5570"/>
                        </a:lnTo>
                        <a:lnTo>
                          <a:pt x="6764" y="10080"/>
                        </a:lnTo>
                        <a:lnTo>
                          <a:pt x="7826" y="13396"/>
                        </a:lnTo>
                        <a:lnTo>
                          <a:pt x="0" y="15650"/>
                        </a:lnTo>
                        <a:lnTo>
                          <a:pt x="1061" y="21354"/>
                        </a:lnTo>
                        <a:close/>
                      </a:path>
                    </a:pathLst>
                  </a:custGeom>
                  <a:grpFill/>
                  <a:ln w="13251" cap="flat">
                    <a:noFill/>
                    <a:prstDash val="solid"/>
                    <a:miter/>
                  </a:ln>
                </p:spPr>
                <p:txBody>
                  <a:bodyPr rtlCol="0" anchor="ctr"/>
                  <a:lstStyle/>
                  <a:p>
                    <a:endParaRPr lang="en-FI" sz="816"/>
                  </a:p>
                </p:txBody>
              </p:sp>
              <p:sp>
                <p:nvSpPr>
                  <p:cNvPr id="1253" name="Freeform: Shape 1252">
                    <a:extLst>
                      <a:ext uri="{FF2B5EF4-FFF2-40B4-BE49-F238E27FC236}">
                        <a16:creationId xmlns:a16="http://schemas.microsoft.com/office/drawing/2014/main" id="{723CDF2C-2CF7-AB2A-CD15-BD8C8BD47672}"/>
                      </a:ext>
                    </a:extLst>
                  </p:cNvPr>
                  <p:cNvSpPr/>
                  <p:nvPr/>
                </p:nvSpPr>
                <p:spPr>
                  <a:xfrm>
                    <a:off x="2726765" y="14104433"/>
                    <a:ext cx="61808" cy="81039"/>
                  </a:xfrm>
                  <a:custGeom>
                    <a:avLst/>
                    <a:gdLst>
                      <a:gd name="connsiteX0" fmla="*/ 22415 w 61808"/>
                      <a:gd name="connsiteY0" fmla="*/ 4509 h 81039"/>
                      <a:gd name="connsiteX1" fmla="*/ 20161 w 61808"/>
                      <a:gd name="connsiteY1" fmla="*/ 10213 h 81039"/>
                      <a:gd name="connsiteX2" fmla="*/ 20161 w 61808"/>
                      <a:gd name="connsiteY2" fmla="*/ 16978 h 81039"/>
                      <a:gd name="connsiteX3" fmla="*/ 16845 w 61808"/>
                      <a:gd name="connsiteY3" fmla="*/ 25996 h 81039"/>
                      <a:gd name="connsiteX4" fmla="*/ 10080 w 61808"/>
                      <a:gd name="connsiteY4" fmla="*/ 32628 h 81039"/>
                      <a:gd name="connsiteX5" fmla="*/ 7826 w 61808"/>
                      <a:gd name="connsiteY5" fmla="*/ 40586 h 81039"/>
                      <a:gd name="connsiteX6" fmla="*/ 6632 w 61808"/>
                      <a:gd name="connsiteY6" fmla="*/ 46157 h 81039"/>
                      <a:gd name="connsiteX7" fmla="*/ 3316 w 61808"/>
                      <a:gd name="connsiteY7" fmla="*/ 56237 h 81039"/>
                      <a:gd name="connsiteX8" fmla="*/ 0 w 61808"/>
                      <a:gd name="connsiteY8" fmla="*/ 64195 h 81039"/>
                      <a:gd name="connsiteX9" fmla="*/ 0 w 61808"/>
                      <a:gd name="connsiteY9" fmla="*/ 77724 h 81039"/>
                      <a:gd name="connsiteX10" fmla="*/ 3316 w 61808"/>
                      <a:gd name="connsiteY10" fmla="*/ 81040 h 81039"/>
                      <a:gd name="connsiteX11" fmla="*/ 6632 w 61808"/>
                      <a:gd name="connsiteY11" fmla="*/ 76531 h 81039"/>
                      <a:gd name="connsiteX12" fmla="*/ 14590 w 61808"/>
                      <a:gd name="connsiteY12" fmla="*/ 70959 h 81039"/>
                      <a:gd name="connsiteX13" fmla="*/ 20161 w 61808"/>
                      <a:gd name="connsiteY13" fmla="*/ 73215 h 81039"/>
                      <a:gd name="connsiteX14" fmla="*/ 26925 w 61808"/>
                      <a:gd name="connsiteY14" fmla="*/ 75469 h 81039"/>
                      <a:gd name="connsiteX15" fmla="*/ 34883 w 61808"/>
                      <a:gd name="connsiteY15" fmla="*/ 74275 h 81039"/>
                      <a:gd name="connsiteX16" fmla="*/ 35944 w 61808"/>
                      <a:gd name="connsiteY16" fmla="*/ 69766 h 81039"/>
                      <a:gd name="connsiteX17" fmla="*/ 32628 w 61808"/>
                      <a:gd name="connsiteY17" fmla="*/ 59686 h 81039"/>
                      <a:gd name="connsiteX18" fmla="*/ 38199 w 61808"/>
                      <a:gd name="connsiteY18" fmla="*/ 56237 h 81039"/>
                      <a:gd name="connsiteX19" fmla="*/ 52789 w 61808"/>
                      <a:gd name="connsiteY19" fmla="*/ 52921 h 81039"/>
                      <a:gd name="connsiteX20" fmla="*/ 50534 w 61808"/>
                      <a:gd name="connsiteY20" fmla="*/ 50666 h 81039"/>
                      <a:gd name="connsiteX21" fmla="*/ 48279 w 61808"/>
                      <a:gd name="connsiteY21" fmla="*/ 43901 h 81039"/>
                      <a:gd name="connsiteX22" fmla="*/ 56237 w 61808"/>
                      <a:gd name="connsiteY22" fmla="*/ 38332 h 81039"/>
                      <a:gd name="connsiteX23" fmla="*/ 61808 w 61808"/>
                      <a:gd name="connsiteY23" fmla="*/ 29312 h 81039"/>
                      <a:gd name="connsiteX24" fmla="*/ 49473 w 61808"/>
                      <a:gd name="connsiteY24" fmla="*/ 30374 h 81039"/>
                      <a:gd name="connsiteX25" fmla="*/ 42709 w 61808"/>
                      <a:gd name="connsiteY25" fmla="*/ 29312 h 81039"/>
                      <a:gd name="connsiteX26" fmla="*/ 37138 w 61808"/>
                      <a:gd name="connsiteY26" fmla="*/ 28119 h 81039"/>
                      <a:gd name="connsiteX27" fmla="*/ 32628 w 61808"/>
                      <a:gd name="connsiteY27" fmla="*/ 29312 h 81039"/>
                      <a:gd name="connsiteX28" fmla="*/ 29180 w 61808"/>
                      <a:gd name="connsiteY28" fmla="*/ 29312 h 81039"/>
                      <a:gd name="connsiteX29" fmla="*/ 26925 w 61808"/>
                      <a:gd name="connsiteY29" fmla="*/ 27058 h 81039"/>
                      <a:gd name="connsiteX30" fmla="*/ 31435 w 61808"/>
                      <a:gd name="connsiteY30" fmla="*/ 25996 h 81039"/>
                      <a:gd name="connsiteX31" fmla="*/ 34883 w 61808"/>
                      <a:gd name="connsiteY31" fmla="*/ 23742 h 81039"/>
                      <a:gd name="connsiteX32" fmla="*/ 33689 w 61808"/>
                      <a:gd name="connsiteY32" fmla="*/ 21487 h 81039"/>
                      <a:gd name="connsiteX33" fmla="*/ 35944 w 61808"/>
                      <a:gd name="connsiteY33" fmla="*/ 19231 h 81039"/>
                      <a:gd name="connsiteX34" fmla="*/ 39393 w 61808"/>
                      <a:gd name="connsiteY34" fmla="*/ 20294 h 81039"/>
                      <a:gd name="connsiteX35" fmla="*/ 42709 w 61808"/>
                      <a:gd name="connsiteY35" fmla="*/ 22547 h 81039"/>
                      <a:gd name="connsiteX36" fmla="*/ 44963 w 61808"/>
                      <a:gd name="connsiteY36" fmla="*/ 18038 h 81039"/>
                      <a:gd name="connsiteX37" fmla="*/ 44963 w 61808"/>
                      <a:gd name="connsiteY37" fmla="*/ 14722 h 81039"/>
                      <a:gd name="connsiteX38" fmla="*/ 41515 w 61808"/>
                      <a:gd name="connsiteY38" fmla="*/ 11274 h 81039"/>
                      <a:gd name="connsiteX39" fmla="*/ 40454 w 61808"/>
                      <a:gd name="connsiteY39" fmla="*/ 6765 h 81039"/>
                      <a:gd name="connsiteX40" fmla="*/ 33689 w 61808"/>
                      <a:gd name="connsiteY40" fmla="*/ 0 h 81039"/>
                      <a:gd name="connsiteX41" fmla="*/ 28119 w 61808"/>
                      <a:gd name="connsiteY41" fmla="*/ 1193 h 81039"/>
                      <a:gd name="connsiteX42" fmla="*/ 25864 w 61808"/>
                      <a:gd name="connsiteY42" fmla="*/ 0 h 81039"/>
                      <a:gd name="connsiteX43" fmla="*/ 22415 w 61808"/>
                      <a:gd name="connsiteY43" fmla="*/ 4509 h 8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1808" h="81039">
                        <a:moveTo>
                          <a:pt x="22415" y="4509"/>
                        </a:moveTo>
                        <a:lnTo>
                          <a:pt x="20161" y="10213"/>
                        </a:lnTo>
                        <a:lnTo>
                          <a:pt x="20161" y="16978"/>
                        </a:lnTo>
                        <a:lnTo>
                          <a:pt x="16845" y="25996"/>
                        </a:lnTo>
                        <a:lnTo>
                          <a:pt x="10080" y="32628"/>
                        </a:lnTo>
                        <a:lnTo>
                          <a:pt x="7826" y="40586"/>
                        </a:lnTo>
                        <a:lnTo>
                          <a:pt x="6632" y="46157"/>
                        </a:lnTo>
                        <a:lnTo>
                          <a:pt x="3316" y="56237"/>
                        </a:lnTo>
                        <a:lnTo>
                          <a:pt x="0" y="64195"/>
                        </a:lnTo>
                        <a:lnTo>
                          <a:pt x="0" y="77724"/>
                        </a:lnTo>
                        <a:lnTo>
                          <a:pt x="3316" y="81040"/>
                        </a:lnTo>
                        <a:lnTo>
                          <a:pt x="6632" y="76531"/>
                        </a:lnTo>
                        <a:lnTo>
                          <a:pt x="14590" y="70959"/>
                        </a:lnTo>
                        <a:lnTo>
                          <a:pt x="20161" y="73215"/>
                        </a:lnTo>
                        <a:lnTo>
                          <a:pt x="26925" y="75469"/>
                        </a:lnTo>
                        <a:lnTo>
                          <a:pt x="34883" y="74275"/>
                        </a:lnTo>
                        <a:lnTo>
                          <a:pt x="35944" y="69766"/>
                        </a:lnTo>
                        <a:lnTo>
                          <a:pt x="32628" y="59686"/>
                        </a:lnTo>
                        <a:lnTo>
                          <a:pt x="38199" y="56237"/>
                        </a:lnTo>
                        <a:lnTo>
                          <a:pt x="52789" y="52921"/>
                        </a:lnTo>
                        <a:lnTo>
                          <a:pt x="50534" y="50666"/>
                        </a:lnTo>
                        <a:lnTo>
                          <a:pt x="48279" y="43901"/>
                        </a:lnTo>
                        <a:lnTo>
                          <a:pt x="56237" y="38332"/>
                        </a:lnTo>
                        <a:lnTo>
                          <a:pt x="61808" y="29312"/>
                        </a:lnTo>
                        <a:lnTo>
                          <a:pt x="49473" y="30374"/>
                        </a:lnTo>
                        <a:lnTo>
                          <a:pt x="42709" y="29312"/>
                        </a:lnTo>
                        <a:lnTo>
                          <a:pt x="37138" y="28119"/>
                        </a:lnTo>
                        <a:lnTo>
                          <a:pt x="32628" y="29312"/>
                        </a:lnTo>
                        <a:lnTo>
                          <a:pt x="29180" y="29312"/>
                        </a:lnTo>
                        <a:lnTo>
                          <a:pt x="26925" y="27058"/>
                        </a:lnTo>
                        <a:lnTo>
                          <a:pt x="31435" y="25996"/>
                        </a:lnTo>
                        <a:lnTo>
                          <a:pt x="34883" y="23742"/>
                        </a:lnTo>
                        <a:lnTo>
                          <a:pt x="33689" y="21487"/>
                        </a:lnTo>
                        <a:lnTo>
                          <a:pt x="35944" y="19231"/>
                        </a:lnTo>
                        <a:lnTo>
                          <a:pt x="39393" y="20294"/>
                        </a:lnTo>
                        <a:lnTo>
                          <a:pt x="42709" y="22547"/>
                        </a:lnTo>
                        <a:lnTo>
                          <a:pt x="44963" y="18038"/>
                        </a:lnTo>
                        <a:lnTo>
                          <a:pt x="44963" y="14722"/>
                        </a:lnTo>
                        <a:lnTo>
                          <a:pt x="41515" y="11274"/>
                        </a:lnTo>
                        <a:lnTo>
                          <a:pt x="40454" y="6765"/>
                        </a:lnTo>
                        <a:lnTo>
                          <a:pt x="33689" y="0"/>
                        </a:lnTo>
                        <a:lnTo>
                          <a:pt x="28119" y="1193"/>
                        </a:lnTo>
                        <a:lnTo>
                          <a:pt x="25864" y="0"/>
                        </a:lnTo>
                        <a:lnTo>
                          <a:pt x="22415" y="4509"/>
                        </a:lnTo>
                        <a:close/>
                      </a:path>
                    </a:pathLst>
                  </a:custGeom>
                  <a:grpFill/>
                  <a:ln w="13251" cap="flat">
                    <a:noFill/>
                    <a:prstDash val="solid"/>
                    <a:miter/>
                  </a:ln>
                </p:spPr>
                <p:txBody>
                  <a:bodyPr rtlCol="0" anchor="ctr"/>
                  <a:lstStyle/>
                  <a:p>
                    <a:endParaRPr lang="en-FI" sz="816"/>
                  </a:p>
                </p:txBody>
              </p:sp>
              <p:sp>
                <p:nvSpPr>
                  <p:cNvPr id="1254" name="Freeform: Shape 1253">
                    <a:extLst>
                      <a:ext uri="{FF2B5EF4-FFF2-40B4-BE49-F238E27FC236}">
                        <a16:creationId xmlns:a16="http://schemas.microsoft.com/office/drawing/2014/main" id="{78507DBE-7F49-8378-FDED-B76AD90CB5FE}"/>
                      </a:ext>
                    </a:extLst>
                  </p:cNvPr>
                  <p:cNvSpPr/>
                  <p:nvPr/>
                </p:nvSpPr>
                <p:spPr>
                  <a:xfrm>
                    <a:off x="2780747" y="14071805"/>
                    <a:ext cx="40453" cy="27056"/>
                  </a:xfrm>
                  <a:custGeom>
                    <a:avLst/>
                    <a:gdLst>
                      <a:gd name="connsiteX0" fmla="*/ 6764 w 40453"/>
                      <a:gd name="connsiteY0" fmla="*/ 20292 h 27056"/>
                      <a:gd name="connsiteX1" fmla="*/ 13529 w 40453"/>
                      <a:gd name="connsiteY1" fmla="*/ 21487 h 27056"/>
                      <a:gd name="connsiteX2" fmla="*/ 19099 w 40453"/>
                      <a:gd name="connsiteY2" fmla="*/ 27056 h 27056"/>
                      <a:gd name="connsiteX3" fmla="*/ 25864 w 40453"/>
                      <a:gd name="connsiteY3" fmla="*/ 24803 h 27056"/>
                      <a:gd name="connsiteX4" fmla="*/ 31435 w 40453"/>
                      <a:gd name="connsiteY4" fmla="*/ 23741 h 27056"/>
                      <a:gd name="connsiteX5" fmla="*/ 40454 w 40453"/>
                      <a:gd name="connsiteY5" fmla="*/ 24803 h 27056"/>
                      <a:gd name="connsiteX6" fmla="*/ 40454 w 40453"/>
                      <a:gd name="connsiteY6" fmla="*/ 20292 h 27056"/>
                      <a:gd name="connsiteX7" fmla="*/ 37138 w 40453"/>
                      <a:gd name="connsiteY7" fmla="*/ 14722 h 27056"/>
                      <a:gd name="connsiteX8" fmla="*/ 31435 w 40453"/>
                      <a:gd name="connsiteY8" fmla="*/ 10212 h 27056"/>
                      <a:gd name="connsiteX9" fmla="*/ 26925 w 40453"/>
                      <a:gd name="connsiteY9" fmla="*/ 6765 h 27056"/>
                      <a:gd name="connsiteX10" fmla="*/ 20293 w 40453"/>
                      <a:gd name="connsiteY10" fmla="*/ 4509 h 27056"/>
                      <a:gd name="connsiteX11" fmla="*/ 18038 w 40453"/>
                      <a:gd name="connsiteY11" fmla="*/ 0 h 27056"/>
                      <a:gd name="connsiteX12" fmla="*/ 13529 w 40453"/>
                      <a:gd name="connsiteY12" fmla="*/ 1193 h 27056"/>
                      <a:gd name="connsiteX13" fmla="*/ 13529 w 40453"/>
                      <a:gd name="connsiteY13" fmla="*/ 5702 h 27056"/>
                      <a:gd name="connsiteX14" fmla="*/ 14590 w 40453"/>
                      <a:gd name="connsiteY14" fmla="*/ 11274 h 27056"/>
                      <a:gd name="connsiteX15" fmla="*/ 7826 w 40453"/>
                      <a:gd name="connsiteY15" fmla="*/ 14722 h 27056"/>
                      <a:gd name="connsiteX16" fmla="*/ 0 w 40453"/>
                      <a:gd name="connsiteY16" fmla="*/ 14722 h 27056"/>
                      <a:gd name="connsiteX17" fmla="*/ 1061 w 40453"/>
                      <a:gd name="connsiteY17" fmla="*/ 19231 h 27056"/>
                      <a:gd name="connsiteX18" fmla="*/ 6764 w 40453"/>
                      <a:gd name="connsiteY18" fmla="*/ 20292 h 2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453" h="27056">
                        <a:moveTo>
                          <a:pt x="6764" y="20292"/>
                        </a:moveTo>
                        <a:lnTo>
                          <a:pt x="13529" y="21487"/>
                        </a:lnTo>
                        <a:lnTo>
                          <a:pt x="19099" y="27056"/>
                        </a:lnTo>
                        <a:lnTo>
                          <a:pt x="25864" y="24803"/>
                        </a:lnTo>
                        <a:lnTo>
                          <a:pt x="31435" y="23741"/>
                        </a:lnTo>
                        <a:lnTo>
                          <a:pt x="40454" y="24803"/>
                        </a:lnTo>
                        <a:lnTo>
                          <a:pt x="40454" y="20292"/>
                        </a:lnTo>
                        <a:lnTo>
                          <a:pt x="37138" y="14722"/>
                        </a:lnTo>
                        <a:lnTo>
                          <a:pt x="31435" y="10212"/>
                        </a:lnTo>
                        <a:lnTo>
                          <a:pt x="26925" y="6765"/>
                        </a:lnTo>
                        <a:lnTo>
                          <a:pt x="20293" y="4509"/>
                        </a:lnTo>
                        <a:lnTo>
                          <a:pt x="18038" y="0"/>
                        </a:lnTo>
                        <a:lnTo>
                          <a:pt x="13529" y="1193"/>
                        </a:lnTo>
                        <a:lnTo>
                          <a:pt x="13529" y="5702"/>
                        </a:lnTo>
                        <a:lnTo>
                          <a:pt x="14590" y="11274"/>
                        </a:lnTo>
                        <a:lnTo>
                          <a:pt x="7826" y="14722"/>
                        </a:lnTo>
                        <a:lnTo>
                          <a:pt x="0" y="14722"/>
                        </a:lnTo>
                        <a:lnTo>
                          <a:pt x="1061" y="19231"/>
                        </a:lnTo>
                        <a:lnTo>
                          <a:pt x="6764" y="20292"/>
                        </a:lnTo>
                        <a:close/>
                      </a:path>
                    </a:pathLst>
                  </a:custGeom>
                  <a:grpFill/>
                  <a:ln w="13251" cap="flat">
                    <a:noFill/>
                    <a:prstDash val="solid"/>
                    <a:miter/>
                  </a:ln>
                </p:spPr>
                <p:txBody>
                  <a:bodyPr rtlCol="0" anchor="ctr"/>
                  <a:lstStyle/>
                  <a:p>
                    <a:endParaRPr lang="en-FI" sz="816"/>
                  </a:p>
                </p:txBody>
              </p:sp>
              <p:sp>
                <p:nvSpPr>
                  <p:cNvPr id="1255" name="Freeform: Shape 1254">
                    <a:extLst>
                      <a:ext uri="{FF2B5EF4-FFF2-40B4-BE49-F238E27FC236}">
                        <a16:creationId xmlns:a16="http://schemas.microsoft.com/office/drawing/2014/main" id="{674ED940-31C1-ED74-C50D-2471CA9E5BF5}"/>
                      </a:ext>
                    </a:extLst>
                  </p:cNvPr>
                  <p:cNvSpPr/>
                  <p:nvPr/>
                </p:nvSpPr>
                <p:spPr>
                  <a:xfrm>
                    <a:off x="2636705" y="13877229"/>
                    <a:ext cx="30373" cy="39392"/>
                  </a:xfrm>
                  <a:custGeom>
                    <a:avLst/>
                    <a:gdLst>
                      <a:gd name="connsiteX0" fmla="*/ 9019 w 30373"/>
                      <a:gd name="connsiteY0" fmla="*/ 17905 h 39392"/>
                      <a:gd name="connsiteX1" fmla="*/ 11274 w 30373"/>
                      <a:gd name="connsiteY1" fmla="*/ 20161 h 39392"/>
                      <a:gd name="connsiteX2" fmla="*/ 10080 w 30373"/>
                      <a:gd name="connsiteY2" fmla="*/ 23609 h 39392"/>
                      <a:gd name="connsiteX3" fmla="*/ 7826 w 30373"/>
                      <a:gd name="connsiteY3" fmla="*/ 29179 h 39392"/>
                      <a:gd name="connsiteX4" fmla="*/ 7826 w 30373"/>
                      <a:gd name="connsiteY4" fmla="*/ 38199 h 39392"/>
                      <a:gd name="connsiteX5" fmla="*/ 14590 w 30373"/>
                      <a:gd name="connsiteY5" fmla="*/ 39392 h 39392"/>
                      <a:gd name="connsiteX6" fmla="*/ 19099 w 30373"/>
                      <a:gd name="connsiteY6" fmla="*/ 38199 h 39392"/>
                      <a:gd name="connsiteX7" fmla="*/ 22548 w 30373"/>
                      <a:gd name="connsiteY7" fmla="*/ 37138 h 39392"/>
                      <a:gd name="connsiteX8" fmla="*/ 27058 w 30373"/>
                      <a:gd name="connsiteY8" fmla="*/ 32628 h 39392"/>
                      <a:gd name="connsiteX9" fmla="*/ 30373 w 30373"/>
                      <a:gd name="connsiteY9" fmla="*/ 25863 h 39392"/>
                      <a:gd name="connsiteX10" fmla="*/ 30373 w 30373"/>
                      <a:gd name="connsiteY10" fmla="*/ 19099 h 39392"/>
                      <a:gd name="connsiteX11" fmla="*/ 28119 w 30373"/>
                      <a:gd name="connsiteY11" fmla="*/ 15652 h 39392"/>
                      <a:gd name="connsiteX12" fmla="*/ 25864 w 30373"/>
                      <a:gd name="connsiteY12" fmla="*/ 17905 h 39392"/>
                      <a:gd name="connsiteX13" fmla="*/ 22548 w 30373"/>
                      <a:gd name="connsiteY13" fmla="*/ 15652 h 39392"/>
                      <a:gd name="connsiteX14" fmla="*/ 20293 w 30373"/>
                      <a:gd name="connsiteY14" fmla="*/ 10080 h 39392"/>
                      <a:gd name="connsiteX15" fmla="*/ 19099 w 30373"/>
                      <a:gd name="connsiteY15" fmla="*/ 0 h 39392"/>
                      <a:gd name="connsiteX16" fmla="*/ 15784 w 30373"/>
                      <a:gd name="connsiteY16" fmla="*/ 3316 h 39392"/>
                      <a:gd name="connsiteX17" fmla="*/ 14590 w 30373"/>
                      <a:gd name="connsiteY17" fmla="*/ 6632 h 39392"/>
                      <a:gd name="connsiteX18" fmla="*/ 10080 w 30373"/>
                      <a:gd name="connsiteY18" fmla="*/ 6632 h 39392"/>
                      <a:gd name="connsiteX19" fmla="*/ 2255 w 30373"/>
                      <a:gd name="connsiteY19" fmla="*/ 14590 h 39392"/>
                      <a:gd name="connsiteX20" fmla="*/ 0 w 30373"/>
                      <a:gd name="connsiteY20" fmla="*/ 17905 h 39392"/>
                      <a:gd name="connsiteX21" fmla="*/ 5571 w 30373"/>
                      <a:gd name="connsiteY21" fmla="*/ 21354 h 39392"/>
                      <a:gd name="connsiteX22" fmla="*/ 9019 w 30373"/>
                      <a:gd name="connsiteY22" fmla="*/ 17905 h 3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373" h="39392">
                        <a:moveTo>
                          <a:pt x="9019" y="17905"/>
                        </a:moveTo>
                        <a:lnTo>
                          <a:pt x="11274" y="20161"/>
                        </a:lnTo>
                        <a:lnTo>
                          <a:pt x="10080" y="23609"/>
                        </a:lnTo>
                        <a:lnTo>
                          <a:pt x="7826" y="29179"/>
                        </a:lnTo>
                        <a:lnTo>
                          <a:pt x="7826" y="38199"/>
                        </a:lnTo>
                        <a:lnTo>
                          <a:pt x="14590" y="39392"/>
                        </a:lnTo>
                        <a:lnTo>
                          <a:pt x="19099" y="38199"/>
                        </a:lnTo>
                        <a:lnTo>
                          <a:pt x="22548" y="37138"/>
                        </a:lnTo>
                        <a:lnTo>
                          <a:pt x="27058" y="32628"/>
                        </a:lnTo>
                        <a:lnTo>
                          <a:pt x="30373" y="25863"/>
                        </a:lnTo>
                        <a:lnTo>
                          <a:pt x="30373" y="19099"/>
                        </a:lnTo>
                        <a:lnTo>
                          <a:pt x="28119" y="15652"/>
                        </a:lnTo>
                        <a:lnTo>
                          <a:pt x="25864" y="17905"/>
                        </a:lnTo>
                        <a:lnTo>
                          <a:pt x="22548" y="15652"/>
                        </a:lnTo>
                        <a:lnTo>
                          <a:pt x="20293" y="10080"/>
                        </a:lnTo>
                        <a:lnTo>
                          <a:pt x="19099" y="0"/>
                        </a:lnTo>
                        <a:lnTo>
                          <a:pt x="15784" y="3316"/>
                        </a:lnTo>
                        <a:lnTo>
                          <a:pt x="14590" y="6632"/>
                        </a:lnTo>
                        <a:lnTo>
                          <a:pt x="10080" y="6632"/>
                        </a:lnTo>
                        <a:lnTo>
                          <a:pt x="2255" y="14590"/>
                        </a:lnTo>
                        <a:lnTo>
                          <a:pt x="0" y="17905"/>
                        </a:lnTo>
                        <a:lnTo>
                          <a:pt x="5571" y="21354"/>
                        </a:lnTo>
                        <a:lnTo>
                          <a:pt x="9019" y="17905"/>
                        </a:lnTo>
                        <a:close/>
                      </a:path>
                    </a:pathLst>
                  </a:custGeom>
                  <a:grpFill/>
                  <a:ln w="13251" cap="flat">
                    <a:noFill/>
                    <a:prstDash val="solid"/>
                    <a:miter/>
                  </a:ln>
                </p:spPr>
                <p:txBody>
                  <a:bodyPr rtlCol="0" anchor="ctr"/>
                  <a:lstStyle/>
                  <a:p>
                    <a:endParaRPr lang="en-FI" sz="816"/>
                  </a:p>
                </p:txBody>
              </p:sp>
              <p:sp>
                <p:nvSpPr>
                  <p:cNvPr id="1256" name="Freeform: Shape 1255">
                    <a:extLst>
                      <a:ext uri="{FF2B5EF4-FFF2-40B4-BE49-F238E27FC236}">
                        <a16:creationId xmlns:a16="http://schemas.microsoft.com/office/drawing/2014/main" id="{9CAEB27C-254E-2A59-A112-94AA29391503}"/>
                      </a:ext>
                    </a:extLst>
                  </p:cNvPr>
                  <p:cNvSpPr/>
                  <p:nvPr/>
                </p:nvSpPr>
                <p:spPr>
                  <a:xfrm>
                    <a:off x="2911128" y="14270094"/>
                    <a:ext cx="59685" cy="49605"/>
                  </a:xfrm>
                  <a:custGeom>
                    <a:avLst/>
                    <a:gdLst>
                      <a:gd name="connsiteX0" fmla="*/ 59686 w 59685"/>
                      <a:gd name="connsiteY0" fmla="*/ 23477 h 49605"/>
                      <a:gd name="connsiteX1" fmla="*/ 54115 w 59685"/>
                      <a:gd name="connsiteY1" fmla="*/ 17905 h 49605"/>
                      <a:gd name="connsiteX2" fmla="*/ 48412 w 59685"/>
                      <a:gd name="connsiteY2" fmla="*/ 17905 h 49605"/>
                      <a:gd name="connsiteX3" fmla="*/ 41647 w 59685"/>
                      <a:gd name="connsiteY3" fmla="*/ 15652 h 49605"/>
                      <a:gd name="connsiteX4" fmla="*/ 35944 w 59685"/>
                      <a:gd name="connsiteY4" fmla="*/ 16845 h 49605"/>
                      <a:gd name="connsiteX5" fmla="*/ 37138 w 59685"/>
                      <a:gd name="connsiteY5" fmla="*/ 12336 h 49605"/>
                      <a:gd name="connsiteX6" fmla="*/ 41647 w 59685"/>
                      <a:gd name="connsiteY6" fmla="*/ 11141 h 49605"/>
                      <a:gd name="connsiteX7" fmla="*/ 42841 w 59685"/>
                      <a:gd name="connsiteY7" fmla="*/ 12336 h 49605"/>
                      <a:gd name="connsiteX8" fmla="*/ 46157 w 59685"/>
                      <a:gd name="connsiteY8" fmla="*/ 13396 h 49605"/>
                      <a:gd name="connsiteX9" fmla="*/ 48412 w 59685"/>
                      <a:gd name="connsiteY9" fmla="*/ 12336 h 49605"/>
                      <a:gd name="connsiteX10" fmla="*/ 48412 w 59685"/>
                      <a:gd name="connsiteY10" fmla="*/ 8887 h 49605"/>
                      <a:gd name="connsiteX11" fmla="*/ 46157 w 59685"/>
                      <a:gd name="connsiteY11" fmla="*/ 5571 h 49605"/>
                      <a:gd name="connsiteX12" fmla="*/ 46157 w 59685"/>
                      <a:gd name="connsiteY12" fmla="*/ 2255 h 49605"/>
                      <a:gd name="connsiteX13" fmla="*/ 43902 w 59685"/>
                      <a:gd name="connsiteY13" fmla="*/ 0 h 49605"/>
                      <a:gd name="connsiteX14" fmla="*/ 40586 w 59685"/>
                      <a:gd name="connsiteY14" fmla="*/ 1060 h 49605"/>
                      <a:gd name="connsiteX15" fmla="*/ 38332 w 59685"/>
                      <a:gd name="connsiteY15" fmla="*/ 2255 h 49605"/>
                      <a:gd name="connsiteX16" fmla="*/ 34883 w 59685"/>
                      <a:gd name="connsiteY16" fmla="*/ 9020 h 49605"/>
                      <a:gd name="connsiteX17" fmla="*/ 34883 w 59685"/>
                      <a:gd name="connsiteY17" fmla="*/ 11274 h 49605"/>
                      <a:gd name="connsiteX18" fmla="*/ 13529 w 59685"/>
                      <a:gd name="connsiteY18" fmla="*/ 21354 h 49605"/>
                      <a:gd name="connsiteX19" fmla="*/ 6764 w 59685"/>
                      <a:gd name="connsiteY19" fmla="*/ 25863 h 49605"/>
                      <a:gd name="connsiteX20" fmla="*/ 1194 w 59685"/>
                      <a:gd name="connsiteY20" fmla="*/ 32628 h 49605"/>
                      <a:gd name="connsiteX21" fmla="*/ 0 w 59685"/>
                      <a:gd name="connsiteY21" fmla="*/ 39392 h 49605"/>
                      <a:gd name="connsiteX22" fmla="*/ 1194 w 59685"/>
                      <a:gd name="connsiteY22" fmla="*/ 42841 h 49605"/>
                      <a:gd name="connsiteX23" fmla="*/ 0 w 59685"/>
                      <a:gd name="connsiteY23" fmla="*/ 45096 h 49605"/>
                      <a:gd name="connsiteX24" fmla="*/ 28119 w 59685"/>
                      <a:gd name="connsiteY24" fmla="*/ 49605 h 49605"/>
                      <a:gd name="connsiteX25" fmla="*/ 34883 w 59685"/>
                      <a:gd name="connsiteY25" fmla="*/ 49605 h 49605"/>
                      <a:gd name="connsiteX26" fmla="*/ 39393 w 59685"/>
                      <a:gd name="connsiteY26" fmla="*/ 48545 h 49605"/>
                      <a:gd name="connsiteX27" fmla="*/ 47218 w 59685"/>
                      <a:gd name="connsiteY27" fmla="*/ 42974 h 49605"/>
                      <a:gd name="connsiteX28" fmla="*/ 50667 w 59685"/>
                      <a:gd name="connsiteY28" fmla="*/ 39525 h 49605"/>
                      <a:gd name="connsiteX29" fmla="*/ 48412 w 59685"/>
                      <a:gd name="connsiteY29" fmla="*/ 37271 h 49605"/>
                      <a:gd name="connsiteX30" fmla="*/ 42841 w 59685"/>
                      <a:gd name="connsiteY30" fmla="*/ 36209 h 49605"/>
                      <a:gd name="connsiteX31" fmla="*/ 37138 w 59685"/>
                      <a:gd name="connsiteY31" fmla="*/ 38465 h 49605"/>
                      <a:gd name="connsiteX32" fmla="*/ 30373 w 59685"/>
                      <a:gd name="connsiteY32" fmla="*/ 41780 h 49605"/>
                      <a:gd name="connsiteX33" fmla="*/ 22548 w 59685"/>
                      <a:gd name="connsiteY33" fmla="*/ 45229 h 49605"/>
                      <a:gd name="connsiteX34" fmla="*/ 25864 w 59685"/>
                      <a:gd name="connsiteY34" fmla="*/ 40718 h 49605"/>
                      <a:gd name="connsiteX35" fmla="*/ 29180 w 59685"/>
                      <a:gd name="connsiteY35" fmla="*/ 37271 h 49605"/>
                      <a:gd name="connsiteX36" fmla="*/ 34750 w 59685"/>
                      <a:gd name="connsiteY36" fmla="*/ 35016 h 49605"/>
                      <a:gd name="connsiteX37" fmla="*/ 35811 w 59685"/>
                      <a:gd name="connsiteY37" fmla="*/ 32760 h 49605"/>
                      <a:gd name="connsiteX38" fmla="*/ 46024 w 59685"/>
                      <a:gd name="connsiteY38" fmla="*/ 25996 h 49605"/>
                      <a:gd name="connsiteX39" fmla="*/ 49340 w 59685"/>
                      <a:gd name="connsiteY39" fmla="*/ 25996 h 49605"/>
                      <a:gd name="connsiteX40" fmla="*/ 50534 w 59685"/>
                      <a:gd name="connsiteY40" fmla="*/ 29312 h 49605"/>
                      <a:gd name="connsiteX41" fmla="*/ 56105 w 59685"/>
                      <a:gd name="connsiteY41" fmla="*/ 30507 h 49605"/>
                      <a:gd name="connsiteX42" fmla="*/ 59553 w 59685"/>
                      <a:gd name="connsiteY42" fmla="*/ 30507 h 49605"/>
                      <a:gd name="connsiteX43" fmla="*/ 59553 w 59685"/>
                      <a:gd name="connsiteY43" fmla="*/ 23742 h 4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9685" h="49605">
                        <a:moveTo>
                          <a:pt x="59686" y="23477"/>
                        </a:moveTo>
                        <a:lnTo>
                          <a:pt x="54115" y="17905"/>
                        </a:lnTo>
                        <a:lnTo>
                          <a:pt x="48412" y="17905"/>
                        </a:lnTo>
                        <a:lnTo>
                          <a:pt x="41647" y="15652"/>
                        </a:lnTo>
                        <a:lnTo>
                          <a:pt x="35944" y="16845"/>
                        </a:lnTo>
                        <a:lnTo>
                          <a:pt x="37138" y="12336"/>
                        </a:lnTo>
                        <a:lnTo>
                          <a:pt x="41647" y="11141"/>
                        </a:lnTo>
                        <a:lnTo>
                          <a:pt x="42841" y="12336"/>
                        </a:lnTo>
                        <a:lnTo>
                          <a:pt x="46157" y="13396"/>
                        </a:lnTo>
                        <a:lnTo>
                          <a:pt x="48412" y="12336"/>
                        </a:lnTo>
                        <a:lnTo>
                          <a:pt x="48412" y="8887"/>
                        </a:lnTo>
                        <a:lnTo>
                          <a:pt x="46157" y="5571"/>
                        </a:lnTo>
                        <a:lnTo>
                          <a:pt x="46157" y="2255"/>
                        </a:lnTo>
                        <a:lnTo>
                          <a:pt x="43902" y="0"/>
                        </a:lnTo>
                        <a:lnTo>
                          <a:pt x="40586" y="1060"/>
                        </a:lnTo>
                        <a:lnTo>
                          <a:pt x="38332" y="2255"/>
                        </a:lnTo>
                        <a:lnTo>
                          <a:pt x="34883" y="9020"/>
                        </a:lnTo>
                        <a:lnTo>
                          <a:pt x="34883" y="11274"/>
                        </a:lnTo>
                        <a:cubicBezTo>
                          <a:pt x="24007" y="17905"/>
                          <a:pt x="22150" y="15253"/>
                          <a:pt x="13529" y="21354"/>
                        </a:cubicBezTo>
                        <a:lnTo>
                          <a:pt x="6764" y="25863"/>
                        </a:lnTo>
                        <a:lnTo>
                          <a:pt x="1194" y="32628"/>
                        </a:lnTo>
                        <a:lnTo>
                          <a:pt x="0" y="39392"/>
                        </a:lnTo>
                        <a:lnTo>
                          <a:pt x="1194" y="42841"/>
                        </a:lnTo>
                        <a:lnTo>
                          <a:pt x="0" y="45096"/>
                        </a:lnTo>
                        <a:cubicBezTo>
                          <a:pt x="12998" y="54778"/>
                          <a:pt x="14192" y="45096"/>
                          <a:pt x="28119" y="49605"/>
                        </a:cubicBezTo>
                        <a:lnTo>
                          <a:pt x="34883" y="49605"/>
                        </a:lnTo>
                        <a:lnTo>
                          <a:pt x="39393" y="48545"/>
                        </a:lnTo>
                        <a:lnTo>
                          <a:pt x="47218" y="42974"/>
                        </a:lnTo>
                        <a:lnTo>
                          <a:pt x="50667" y="39525"/>
                        </a:lnTo>
                        <a:lnTo>
                          <a:pt x="48412" y="37271"/>
                        </a:lnTo>
                        <a:lnTo>
                          <a:pt x="42841" y="36209"/>
                        </a:lnTo>
                        <a:lnTo>
                          <a:pt x="37138" y="38465"/>
                        </a:lnTo>
                        <a:lnTo>
                          <a:pt x="30373" y="41780"/>
                        </a:lnTo>
                        <a:lnTo>
                          <a:pt x="22548" y="45229"/>
                        </a:lnTo>
                        <a:lnTo>
                          <a:pt x="25864" y="40718"/>
                        </a:lnTo>
                        <a:lnTo>
                          <a:pt x="29180" y="37271"/>
                        </a:lnTo>
                        <a:lnTo>
                          <a:pt x="34750" y="35016"/>
                        </a:lnTo>
                        <a:lnTo>
                          <a:pt x="35811" y="32760"/>
                        </a:lnTo>
                        <a:lnTo>
                          <a:pt x="46024" y="25996"/>
                        </a:lnTo>
                        <a:lnTo>
                          <a:pt x="49340" y="25996"/>
                        </a:lnTo>
                        <a:lnTo>
                          <a:pt x="50534" y="29312"/>
                        </a:lnTo>
                        <a:lnTo>
                          <a:pt x="56105" y="30507"/>
                        </a:lnTo>
                        <a:lnTo>
                          <a:pt x="59553" y="30507"/>
                        </a:lnTo>
                        <a:lnTo>
                          <a:pt x="59553" y="23742"/>
                        </a:lnTo>
                        <a:close/>
                      </a:path>
                    </a:pathLst>
                  </a:custGeom>
                  <a:grpFill/>
                  <a:ln w="13251" cap="flat">
                    <a:noFill/>
                    <a:prstDash val="solid"/>
                    <a:miter/>
                  </a:ln>
                </p:spPr>
                <p:txBody>
                  <a:bodyPr rtlCol="0" anchor="ctr"/>
                  <a:lstStyle/>
                  <a:p>
                    <a:endParaRPr lang="en-FI" sz="816"/>
                  </a:p>
                </p:txBody>
              </p:sp>
              <p:sp>
                <p:nvSpPr>
                  <p:cNvPr id="1257" name="Freeform: Shape 1256">
                    <a:extLst>
                      <a:ext uri="{FF2B5EF4-FFF2-40B4-BE49-F238E27FC236}">
                        <a16:creationId xmlns:a16="http://schemas.microsoft.com/office/drawing/2014/main" id="{3A63C41E-2FEA-FC9F-742F-5636ECE7A88C}"/>
                      </a:ext>
                    </a:extLst>
                  </p:cNvPr>
                  <p:cNvSpPr/>
                  <p:nvPr/>
                </p:nvSpPr>
                <p:spPr>
                  <a:xfrm>
                    <a:off x="2970813" y="14314925"/>
                    <a:ext cx="70827" cy="40866"/>
                  </a:xfrm>
                  <a:custGeom>
                    <a:avLst/>
                    <a:gdLst>
                      <a:gd name="connsiteX0" fmla="*/ 64195 w 70827"/>
                      <a:gd name="connsiteY0" fmla="*/ 22415 h 40866"/>
                      <a:gd name="connsiteX1" fmla="*/ 60747 w 70827"/>
                      <a:gd name="connsiteY1" fmla="*/ 20161 h 40866"/>
                      <a:gd name="connsiteX2" fmla="*/ 37138 w 70827"/>
                      <a:gd name="connsiteY2" fmla="*/ 14590 h 40866"/>
                      <a:gd name="connsiteX3" fmla="*/ 37138 w 70827"/>
                      <a:gd name="connsiteY3" fmla="*/ 11274 h 40866"/>
                      <a:gd name="connsiteX4" fmla="*/ 40454 w 70827"/>
                      <a:gd name="connsiteY4" fmla="*/ 4509 h 40866"/>
                      <a:gd name="connsiteX5" fmla="*/ 40454 w 70827"/>
                      <a:gd name="connsiteY5" fmla="*/ 0 h 40866"/>
                      <a:gd name="connsiteX6" fmla="*/ 33689 w 70827"/>
                      <a:gd name="connsiteY6" fmla="*/ 3316 h 40866"/>
                      <a:gd name="connsiteX7" fmla="*/ 31434 w 70827"/>
                      <a:gd name="connsiteY7" fmla="*/ 5571 h 40866"/>
                      <a:gd name="connsiteX8" fmla="*/ 30373 w 70827"/>
                      <a:gd name="connsiteY8" fmla="*/ 5571 h 40866"/>
                      <a:gd name="connsiteX9" fmla="*/ 29180 w 70827"/>
                      <a:gd name="connsiteY9" fmla="*/ 6632 h 40866"/>
                      <a:gd name="connsiteX10" fmla="*/ 25864 w 70827"/>
                      <a:gd name="connsiteY10" fmla="*/ 7825 h 40866"/>
                      <a:gd name="connsiteX11" fmla="*/ 1061 w 70827"/>
                      <a:gd name="connsiteY11" fmla="*/ 14590 h 40866"/>
                      <a:gd name="connsiteX12" fmla="*/ 0 w 70827"/>
                      <a:gd name="connsiteY12" fmla="*/ 16845 h 40866"/>
                      <a:gd name="connsiteX13" fmla="*/ 2255 w 70827"/>
                      <a:gd name="connsiteY13" fmla="*/ 21354 h 40866"/>
                      <a:gd name="connsiteX14" fmla="*/ 5571 w 70827"/>
                      <a:gd name="connsiteY14" fmla="*/ 21354 h 40866"/>
                      <a:gd name="connsiteX15" fmla="*/ 11274 w 70827"/>
                      <a:gd name="connsiteY15" fmla="*/ 23609 h 40866"/>
                      <a:gd name="connsiteX16" fmla="*/ 12335 w 70827"/>
                      <a:gd name="connsiteY16" fmla="*/ 26925 h 40866"/>
                      <a:gd name="connsiteX17" fmla="*/ 12335 w 70827"/>
                      <a:gd name="connsiteY17" fmla="*/ 30241 h 40866"/>
                      <a:gd name="connsiteX18" fmla="*/ 14590 w 70827"/>
                      <a:gd name="connsiteY18" fmla="*/ 34750 h 40866"/>
                      <a:gd name="connsiteX19" fmla="*/ 20161 w 70827"/>
                      <a:gd name="connsiteY19" fmla="*/ 35944 h 40866"/>
                      <a:gd name="connsiteX20" fmla="*/ 61808 w 70827"/>
                      <a:gd name="connsiteY20" fmla="*/ 35944 h 40866"/>
                      <a:gd name="connsiteX21" fmla="*/ 65124 w 70827"/>
                      <a:gd name="connsiteY21" fmla="*/ 34750 h 40866"/>
                      <a:gd name="connsiteX22" fmla="*/ 70827 w 70827"/>
                      <a:gd name="connsiteY22" fmla="*/ 30241 h 40866"/>
                      <a:gd name="connsiteX23" fmla="*/ 70827 w 70827"/>
                      <a:gd name="connsiteY23" fmla="*/ 26925 h 40866"/>
                      <a:gd name="connsiteX24" fmla="*/ 68572 w 70827"/>
                      <a:gd name="connsiteY24" fmla="*/ 24670 h 40866"/>
                      <a:gd name="connsiteX25" fmla="*/ 64063 w 70827"/>
                      <a:gd name="connsiteY25" fmla="*/ 22415 h 4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0827" h="40866">
                        <a:moveTo>
                          <a:pt x="64195" y="22415"/>
                        </a:moveTo>
                        <a:lnTo>
                          <a:pt x="60747" y="20161"/>
                        </a:lnTo>
                        <a:cubicBezTo>
                          <a:pt x="48545" y="16978"/>
                          <a:pt x="49606" y="13662"/>
                          <a:pt x="37138" y="14590"/>
                        </a:cubicBezTo>
                        <a:lnTo>
                          <a:pt x="37138" y="11274"/>
                        </a:lnTo>
                        <a:lnTo>
                          <a:pt x="40454" y="4509"/>
                        </a:lnTo>
                        <a:lnTo>
                          <a:pt x="40454" y="0"/>
                        </a:lnTo>
                        <a:lnTo>
                          <a:pt x="33689" y="3316"/>
                        </a:lnTo>
                        <a:lnTo>
                          <a:pt x="31434" y="5571"/>
                        </a:lnTo>
                        <a:lnTo>
                          <a:pt x="30373" y="5571"/>
                        </a:lnTo>
                        <a:lnTo>
                          <a:pt x="29180" y="6632"/>
                        </a:lnTo>
                        <a:lnTo>
                          <a:pt x="25864" y="7825"/>
                        </a:lnTo>
                        <a:cubicBezTo>
                          <a:pt x="15784" y="6366"/>
                          <a:pt x="9948" y="13131"/>
                          <a:pt x="1061" y="14590"/>
                        </a:cubicBezTo>
                        <a:lnTo>
                          <a:pt x="0" y="16845"/>
                        </a:lnTo>
                        <a:lnTo>
                          <a:pt x="2255" y="21354"/>
                        </a:lnTo>
                        <a:lnTo>
                          <a:pt x="5571" y="21354"/>
                        </a:lnTo>
                        <a:lnTo>
                          <a:pt x="11274" y="23609"/>
                        </a:lnTo>
                        <a:lnTo>
                          <a:pt x="12335" y="26925"/>
                        </a:lnTo>
                        <a:lnTo>
                          <a:pt x="12335" y="30241"/>
                        </a:lnTo>
                        <a:lnTo>
                          <a:pt x="14590" y="34750"/>
                        </a:lnTo>
                        <a:lnTo>
                          <a:pt x="20161" y="35944"/>
                        </a:lnTo>
                        <a:cubicBezTo>
                          <a:pt x="50269" y="48014"/>
                          <a:pt x="37668" y="33823"/>
                          <a:pt x="61808" y="35944"/>
                        </a:cubicBezTo>
                        <a:lnTo>
                          <a:pt x="65124" y="34750"/>
                        </a:lnTo>
                        <a:lnTo>
                          <a:pt x="70827" y="30241"/>
                        </a:lnTo>
                        <a:lnTo>
                          <a:pt x="70827" y="26925"/>
                        </a:lnTo>
                        <a:lnTo>
                          <a:pt x="68572" y="24670"/>
                        </a:lnTo>
                        <a:lnTo>
                          <a:pt x="64063" y="22415"/>
                        </a:lnTo>
                        <a:close/>
                      </a:path>
                    </a:pathLst>
                  </a:custGeom>
                  <a:grpFill/>
                  <a:ln w="13251" cap="flat">
                    <a:noFill/>
                    <a:prstDash val="solid"/>
                    <a:miter/>
                  </a:ln>
                </p:spPr>
                <p:txBody>
                  <a:bodyPr rtlCol="0" anchor="ctr"/>
                  <a:lstStyle/>
                  <a:p>
                    <a:endParaRPr lang="en-FI" sz="816"/>
                  </a:p>
                </p:txBody>
              </p:sp>
              <p:sp>
                <p:nvSpPr>
                  <p:cNvPr id="1258" name="Freeform: Shape 1257">
                    <a:extLst>
                      <a:ext uri="{FF2B5EF4-FFF2-40B4-BE49-F238E27FC236}">
                        <a16:creationId xmlns:a16="http://schemas.microsoft.com/office/drawing/2014/main" id="{F78B085E-0769-BECE-28D9-7DBCB75EC973}"/>
                      </a:ext>
                    </a:extLst>
                  </p:cNvPr>
                  <p:cNvSpPr/>
                  <p:nvPr/>
                </p:nvSpPr>
                <p:spPr>
                  <a:xfrm>
                    <a:off x="3012461" y="14310416"/>
                    <a:ext cx="48411" cy="18038"/>
                  </a:xfrm>
                  <a:custGeom>
                    <a:avLst/>
                    <a:gdLst>
                      <a:gd name="connsiteX0" fmla="*/ 45096 w 48411"/>
                      <a:gd name="connsiteY0" fmla="*/ 1060 h 18038"/>
                      <a:gd name="connsiteX1" fmla="*/ 41647 w 48411"/>
                      <a:gd name="connsiteY1" fmla="*/ 0 h 18038"/>
                      <a:gd name="connsiteX2" fmla="*/ 38332 w 48411"/>
                      <a:gd name="connsiteY2" fmla="*/ 1060 h 18038"/>
                      <a:gd name="connsiteX3" fmla="*/ 37138 w 48411"/>
                      <a:gd name="connsiteY3" fmla="*/ 1060 h 18038"/>
                      <a:gd name="connsiteX4" fmla="*/ 33822 w 48411"/>
                      <a:gd name="connsiteY4" fmla="*/ 2254 h 18038"/>
                      <a:gd name="connsiteX5" fmla="*/ 27057 w 48411"/>
                      <a:gd name="connsiteY5" fmla="*/ 0 h 18038"/>
                      <a:gd name="connsiteX6" fmla="*/ 23609 w 48411"/>
                      <a:gd name="connsiteY6" fmla="*/ 0 h 18038"/>
                      <a:gd name="connsiteX7" fmla="*/ 16977 w 48411"/>
                      <a:gd name="connsiteY7" fmla="*/ 0 h 18038"/>
                      <a:gd name="connsiteX8" fmla="*/ 13529 w 48411"/>
                      <a:gd name="connsiteY8" fmla="*/ 1060 h 18038"/>
                      <a:gd name="connsiteX9" fmla="*/ 4510 w 48411"/>
                      <a:gd name="connsiteY9" fmla="*/ 3316 h 18038"/>
                      <a:gd name="connsiteX10" fmla="*/ 1194 w 48411"/>
                      <a:gd name="connsiteY10" fmla="*/ 6765 h 18038"/>
                      <a:gd name="connsiteX11" fmla="*/ 0 w 48411"/>
                      <a:gd name="connsiteY11" fmla="*/ 9018 h 18038"/>
                      <a:gd name="connsiteX12" fmla="*/ 1194 w 48411"/>
                      <a:gd name="connsiteY12" fmla="*/ 10080 h 18038"/>
                      <a:gd name="connsiteX13" fmla="*/ 3448 w 48411"/>
                      <a:gd name="connsiteY13" fmla="*/ 13529 h 18038"/>
                      <a:gd name="connsiteX14" fmla="*/ 5703 w 48411"/>
                      <a:gd name="connsiteY14" fmla="*/ 14590 h 18038"/>
                      <a:gd name="connsiteX15" fmla="*/ 14723 w 48411"/>
                      <a:gd name="connsiteY15" fmla="*/ 16845 h 18038"/>
                      <a:gd name="connsiteX16" fmla="*/ 18038 w 48411"/>
                      <a:gd name="connsiteY16" fmla="*/ 16845 h 18038"/>
                      <a:gd name="connsiteX17" fmla="*/ 23609 w 48411"/>
                      <a:gd name="connsiteY17" fmla="*/ 18038 h 18038"/>
                      <a:gd name="connsiteX18" fmla="*/ 29312 w 48411"/>
                      <a:gd name="connsiteY18" fmla="*/ 18038 h 18038"/>
                      <a:gd name="connsiteX19" fmla="*/ 29312 w 48411"/>
                      <a:gd name="connsiteY19" fmla="*/ 13529 h 18038"/>
                      <a:gd name="connsiteX20" fmla="*/ 31567 w 48411"/>
                      <a:gd name="connsiteY20" fmla="*/ 13529 h 18038"/>
                      <a:gd name="connsiteX21" fmla="*/ 36077 w 48411"/>
                      <a:gd name="connsiteY21" fmla="*/ 11274 h 18038"/>
                      <a:gd name="connsiteX22" fmla="*/ 37138 w 48411"/>
                      <a:gd name="connsiteY22" fmla="*/ 9018 h 18038"/>
                      <a:gd name="connsiteX23" fmla="*/ 40586 w 48411"/>
                      <a:gd name="connsiteY23" fmla="*/ 5570 h 18038"/>
                      <a:gd name="connsiteX24" fmla="*/ 45096 w 48411"/>
                      <a:gd name="connsiteY24" fmla="*/ 4509 h 18038"/>
                      <a:gd name="connsiteX25" fmla="*/ 48412 w 48411"/>
                      <a:gd name="connsiteY25" fmla="*/ 3316 h 18038"/>
                      <a:gd name="connsiteX26" fmla="*/ 47351 w 48411"/>
                      <a:gd name="connsiteY26" fmla="*/ 1060 h 18038"/>
                      <a:gd name="connsiteX27" fmla="*/ 45096 w 48411"/>
                      <a:gd name="connsiteY27" fmla="*/ 1060 h 1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411" h="18038">
                        <a:moveTo>
                          <a:pt x="45096" y="1060"/>
                        </a:moveTo>
                        <a:lnTo>
                          <a:pt x="41647" y="0"/>
                        </a:lnTo>
                        <a:lnTo>
                          <a:pt x="38332" y="1060"/>
                        </a:lnTo>
                        <a:lnTo>
                          <a:pt x="37138" y="1060"/>
                        </a:lnTo>
                        <a:lnTo>
                          <a:pt x="33822" y="2254"/>
                        </a:lnTo>
                        <a:lnTo>
                          <a:pt x="27057" y="0"/>
                        </a:lnTo>
                        <a:lnTo>
                          <a:pt x="23609" y="0"/>
                        </a:lnTo>
                        <a:lnTo>
                          <a:pt x="16977" y="0"/>
                        </a:lnTo>
                        <a:lnTo>
                          <a:pt x="13529" y="1060"/>
                        </a:lnTo>
                        <a:lnTo>
                          <a:pt x="4510" y="3316"/>
                        </a:lnTo>
                        <a:lnTo>
                          <a:pt x="1194" y="6765"/>
                        </a:lnTo>
                        <a:lnTo>
                          <a:pt x="0" y="9018"/>
                        </a:lnTo>
                        <a:lnTo>
                          <a:pt x="1194" y="10080"/>
                        </a:lnTo>
                        <a:lnTo>
                          <a:pt x="3448" y="13529"/>
                        </a:lnTo>
                        <a:lnTo>
                          <a:pt x="5703" y="14590"/>
                        </a:lnTo>
                        <a:lnTo>
                          <a:pt x="14723" y="16845"/>
                        </a:lnTo>
                        <a:lnTo>
                          <a:pt x="18038" y="16845"/>
                        </a:lnTo>
                        <a:lnTo>
                          <a:pt x="23609" y="18038"/>
                        </a:lnTo>
                        <a:lnTo>
                          <a:pt x="29312" y="18038"/>
                        </a:lnTo>
                        <a:lnTo>
                          <a:pt x="29312" y="13529"/>
                        </a:lnTo>
                        <a:lnTo>
                          <a:pt x="31567" y="13529"/>
                        </a:lnTo>
                        <a:lnTo>
                          <a:pt x="36077" y="11274"/>
                        </a:lnTo>
                        <a:lnTo>
                          <a:pt x="37138" y="9018"/>
                        </a:lnTo>
                        <a:lnTo>
                          <a:pt x="40586" y="5570"/>
                        </a:lnTo>
                        <a:lnTo>
                          <a:pt x="45096" y="4509"/>
                        </a:lnTo>
                        <a:lnTo>
                          <a:pt x="48412" y="3316"/>
                        </a:lnTo>
                        <a:lnTo>
                          <a:pt x="47351" y="1060"/>
                        </a:lnTo>
                        <a:lnTo>
                          <a:pt x="45096" y="1060"/>
                        </a:lnTo>
                        <a:close/>
                      </a:path>
                    </a:pathLst>
                  </a:custGeom>
                  <a:grpFill/>
                  <a:ln w="13251" cap="flat">
                    <a:noFill/>
                    <a:prstDash val="solid"/>
                    <a:miter/>
                  </a:ln>
                </p:spPr>
                <p:txBody>
                  <a:bodyPr rtlCol="0" anchor="ctr"/>
                  <a:lstStyle/>
                  <a:p>
                    <a:endParaRPr lang="en-FI" sz="816"/>
                  </a:p>
                </p:txBody>
              </p:sp>
              <p:sp>
                <p:nvSpPr>
                  <p:cNvPr id="1259" name="Freeform: Shape 1258">
                    <a:extLst>
                      <a:ext uri="{FF2B5EF4-FFF2-40B4-BE49-F238E27FC236}">
                        <a16:creationId xmlns:a16="http://schemas.microsoft.com/office/drawing/2014/main" id="{E65FCA5E-B584-80E6-D208-481BD6DCBEE6}"/>
                      </a:ext>
                    </a:extLst>
                  </p:cNvPr>
                  <p:cNvSpPr/>
                  <p:nvPr/>
                </p:nvSpPr>
                <p:spPr>
                  <a:xfrm>
                    <a:off x="3102520" y="14296886"/>
                    <a:ext cx="22548" cy="31567"/>
                  </a:xfrm>
                  <a:custGeom>
                    <a:avLst/>
                    <a:gdLst>
                      <a:gd name="connsiteX0" fmla="*/ 14590 w 22548"/>
                      <a:gd name="connsiteY0" fmla="*/ 1193 h 31567"/>
                      <a:gd name="connsiteX1" fmla="*/ 10080 w 22548"/>
                      <a:gd name="connsiteY1" fmla="*/ 0 h 31567"/>
                      <a:gd name="connsiteX2" fmla="*/ 7958 w 22548"/>
                      <a:gd name="connsiteY2" fmla="*/ 2255 h 31567"/>
                      <a:gd name="connsiteX3" fmla="*/ 6765 w 22548"/>
                      <a:gd name="connsiteY3" fmla="*/ 11274 h 31567"/>
                      <a:gd name="connsiteX4" fmla="*/ 2255 w 22548"/>
                      <a:gd name="connsiteY4" fmla="*/ 15783 h 31567"/>
                      <a:gd name="connsiteX5" fmla="*/ 0 w 22548"/>
                      <a:gd name="connsiteY5" fmla="*/ 20294 h 31567"/>
                      <a:gd name="connsiteX6" fmla="*/ 2255 w 22548"/>
                      <a:gd name="connsiteY6" fmla="*/ 25863 h 31567"/>
                      <a:gd name="connsiteX7" fmla="*/ 9019 w 22548"/>
                      <a:gd name="connsiteY7" fmla="*/ 31567 h 31567"/>
                      <a:gd name="connsiteX8" fmla="*/ 14590 w 22548"/>
                      <a:gd name="connsiteY8" fmla="*/ 30374 h 31567"/>
                      <a:gd name="connsiteX9" fmla="*/ 20293 w 22548"/>
                      <a:gd name="connsiteY9" fmla="*/ 23609 h 31567"/>
                      <a:gd name="connsiteX10" fmla="*/ 22548 w 22548"/>
                      <a:gd name="connsiteY10" fmla="*/ 18038 h 31567"/>
                      <a:gd name="connsiteX11" fmla="*/ 22548 w 22548"/>
                      <a:gd name="connsiteY11" fmla="*/ 13529 h 31567"/>
                      <a:gd name="connsiteX12" fmla="*/ 21354 w 22548"/>
                      <a:gd name="connsiteY12" fmla="*/ 9018 h 31567"/>
                      <a:gd name="connsiteX13" fmla="*/ 22548 w 22548"/>
                      <a:gd name="connsiteY13" fmla="*/ 1193 h 31567"/>
                      <a:gd name="connsiteX14" fmla="*/ 14590 w 22548"/>
                      <a:gd name="connsiteY14" fmla="*/ 1193 h 3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8" h="31567">
                        <a:moveTo>
                          <a:pt x="14590" y="1193"/>
                        </a:moveTo>
                        <a:lnTo>
                          <a:pt x="10080" y="0"/>
                        </a:lnTo>
                        <a:lnTo>
                          <a:pt x="7958" y="2255"/>
                        </a:lnTo>
                        <a:lnTo>
                          <a:pt x="6765" y="11274"/>
                        </a:lnTo>
                        <a:lnTo>
                          <a:pt x="2255" y="15783"/>
                        </a:lnTo>
                        <a:lnTo>
                          <a:pt x="0" y="20294"/>
                        </a:lnTo>
                        <a:lnTo>
                          <a:pt x="2255" y="25863"/>
                        </a:lnTo>
                        <a:lnTo>
                          <a:pt x="9019" y="31567"/>
                        </a:lnTo>
                        <a:lnTo>
                          <a:pt x="14590" y="30374"/>
                        </a:lnTo>
                        <a:lnTo>
                          <a:pt x="20293" y="23609"/>
                        </a:lnTo>
                        <a:lnTo>
                          <a:pt x="22548" y="18038"/>
                        </a:lnTo>
                        <a:lnTo>
                          <a:pt x="22548" y="13529"/>
                        </a:lnTo>
                        <a:lnTo>
                          <a:pt x="21354" y="9018"/>
                        </a:lnTo>
                        <a:lnTo>
                          <a:pt x="22548" y="1193"/>
                        </a:lnTo>
                        <a:lnTo>
                          <a:pt x="14590" y="1193"/>
                        </a:lnTo>
                        <a:close/>
                      </a:path>
                    </a:pathLst>
                  </a:custGeom>
                  <a:grpFill/>
                  <a:ln w="13251" cap="flat">
                    <a:noFill/>
                    <a:prstDash val="solid"/>
                    <a:miter/>
                  </a:ln>
                </p:spPr>
                <p:txBody>
                  <a:bodyPr rtlCol="0" anchor="ctr"/>
                  <a:lstStyle/>
                  <a:p>
                    <a:endParaRPr lang="en-FI" sz="816"/>
                  </a:p>
                </p:txBody>
              </p:sp>
              <p:sp>
                <p:nvSpPr>
                  <p:cNvPr id="1260" name="Freeform: Shape 1259">
                    <a:extLst>
                      <a:ext uri="{FF2B5EF4-FFF2-40B4-BE49-F238E27FC236}">
                        <a16:creationId xmlns:a16="http://schemas.microsoft.com/office/drawing/2014/main" id="{EDB15B74-D36D-72AE-ED16-90F687417316}"/>
                      </a:ext>
                    </a:extLst>
                  </p:cNvPr>
                  <p:cNvSpPr/>
                  <p:nvPr/>
                </p:nvSpPr>
                <p:spPr>
                  <a:xfrm>
                    <a:off x="3209332" y="14239323"/>
                    <a:ext cx="105139" cy="97686"/>
                  </a:xfrm>
                  <a:custGeom>
                    <a:avLst/>
                    <a:gdLst>
                      <a:gd name="connsiteX0" fmla="*/ 87896 w 105139"/>
                      <a:gd name="connsiteY0" fmla="*/ 2387 h 97686"/>
                      <a:gd name="connsiteX1" fmla="*/ 82326 w 105139"/>
                      <a:gd name="connsiteY1" fmla="*/ 4642 h 97686"/>
                      <a:gd name="connsiteX2" fmla="*/ 78877 w 105139"/>
                      <a:gd name="connsiteY2" fmla="*/ 5702 h 97686"/>
                      <a:gd name="connsiteX3" fmla="*/ 71052 w 105139"/>
                      <a:gd name="connsiteY3" fmla="*/ 10212 h 97686"/>
                      <a:gd name="connsiteX4" fmla="*/ 66542 w 105139"/>
                      <a:gd name="connsiteY4" fmla="*/ 11274 h 97686"/>
                      <a:gd name="connsiteX5" fmla="*/ 63226 w 105139"/>
                      <a:gd name="connsiteY5" fmla="*/ 14722 h 97686"/>
                      <a:gd name="connsiteX6" fmla="*/ 58717 w 105139"/>
                      <a:gd name="connsiteY6" fmla="*/ 18038 h 97686"/>
                      <a:gd name="connsiteX7" fmla="*/ 50891 w 105139"/>
                      <a:gd name="connsiteY7" fmla="*/ 18038 h 97686"/>
                      <a:gd name="connsiteX8" fmla="*/ 46382 w 105139"/>
                      <a:gd name="connsiteY8" fmla="*/ 20292 h 97686"/>
                      <a:gd name="connsiteX9" fmla="*/ 40811 w 105139"/>
                      <a:gd name="connsiteY9" fmla="*/ 27056 h 97686"/>
                      <a:gd name="connsiteX10" fmla="*/ 36301 w 105139"/>
                      <a:gd name="connsiteY10" fmla="*/ 32628 h 97686"/>
                      <a:gd name="connsiteX11" fmla="*/ 34047 w 105139"/>
                      <a:gd name="connsiteY11" fmla="*/ 40453 h 97686"/>
                      <a:gd name="connsiteX12" fmla="*/ 38556 w 105139"/>
                      <a:gd name="connsiteY12" fmla="*/ 41515 h 97686"/>
                      <a:gd name="connsiteX13" fmla="*/ 38556 w 105139"/>
                      <a:gd name="connsiteY13" fmla="*/ 46024 h 97686"/>
                      <a:gd name="connsiteX14" fmla="*/ 34047 w 105139"/>
                      <a:gd name="connsiteY14" fmla="*/ 48278 h 97686"/>
                      <a:gd name="connsiteX15" fmla="*/ 29537 w 105139"/>
                      <a:gd name="connsiteY15" fmla="*/ 55042 h 97686"/>
                      <a:gd name="connsiteX16" fmla="*/ 30598 w 105139"/>
                      <a:gd name="connsiteY16" fmla="*/ 62869 h 97686"/>
                      <a:gd name="connsiteX17" fmla="*/ 31659 w 105139"/>
                      <a:gd name="connsiteY17" fmla="*/ 70694 h 97686"/>
                      <a:gd name="connsiteX18" fmla="*/ 29404 w 105139"/>
                      <a:gd name="connsiteY18" fmla="*/ 77458 h 97686"/>
                      <a:gd name="connsiteX19" fmla="*/ 26088 w 105139"/>
                      <a:gd name="connsiteY19" fmla="*/ 72949 h 97686"/>
                      <a:gd name="connsiteX20" fmla="*/ 26088 w 105139"/>
                      <a:gd name="connsiteY20" fmla="*/ 62869 h 97686"/>
                      <a:gd name="connsiteX21" fmla="*/ 21579 w 105139"/>
                      <a:gd name="connsiteY21" fmla="*/ 59420 h 97686"/>
                      <a:gd name="connsiteX22" fmla="*/ 12560 w 105139"/>
                      <a:gd name="connsiteY22" fmla="*/ 65123 h 97686"/>
                      <a:gd name="connsiteX23" fmla="*/ 4734 w 105139"/>
                      <a:gd name="connsiteY23" fmla="*/ 67378 h 97686"/>
                      <a:gd name="connsiteX24" fmla="*/ 19324 w 105139"/>
                      <a:gd name="connsiteY24" fmla="*/ 93241 h 97686"/>
                      <a:gd name="connsiteX25" fmla="*/ 20518 w 105139"/>
                      <a:gd name="connsiteY25" fmla="*/ 86477 h 97686"/>
                      <a:gd name="connsiteX26" fmla="*/ 22773 w 105139"/>
                      <a:gd name="connsiteY26" fmla="*/ 80907 h 97686"/>
                      <a:gd name="connsiteX27" fmla="*/ 27282 w 105139"/>
                      <a:gd name="connsiteY27" fmla="*/ 81968 h 97686"/>
                      <a:gd name="connsiteX28" fmla="*/ 35240 w 105139"/>
                      <a:gd name="connsiteY28" fmla="*/ 81968 h 97686"/>
                      <a:gd name="connsiteX29" fmla="*/ 42005 w 105139"/>
                      <a:gd name="connsiteY29" fmla="*/ 83161 h 97686"/>
                      <a:gd name="connsiteX30" fmla="*/ 48769 w 105139"/>
                      <a:gd name="connsiteY30" fmla="*/ 83161 h 97686"/>
                      <a:gd name="connsiteX31" fmla="*/ 55533 w 105139"/>
                      <a:gd name="connsiteY31" fmla="*/ 84223 h 97686"/>
                      <a:gd name="connsiteX32" fmla="*/ 62298 w 105139"/>
                      <a:gd name="connsiteY32" fmla="*/ 79714 h 97686"/>
                      <a:gd name="connsiteX33" fmla="*/ 64553 w 105139"/>
                      <a:gd name="connsiteY33" fmla="*/ 72949 h 97686"/>
                      <a:gd name="connsiteX34" fmla="*/ 65746 w 105139"/>
                      <a:gd name="connsiteY34" fmla="*/ 63929 h 97686"/>
                      <a:gd name="connsiteX35" fmla="*/ 62431 w 105139"/>
                      <a:gd name="connsiteY35" fmla="*/ 61674 h 97686"/>
                      <a:gd name="connsiteX36" fmla="*/ 55666 w 105139"/>
                      <a:gd name="connsiteY36" fmla="*/ 63929 h 97686"/>
                      <a:gd name="connsiteX37" fmla="*/ 39883 w 105139"/>
                      <a:gd name="connsiteY37" fmla="*/ 63929 h 97686"/>
                      <a:gd name="connsiteX38" fmla="*/ 83785 w 105139"/>
                      <a:gd name="connsiteY38" fmla="*/ 51594 h 97686"/>
                      <a:gd name="connsiteX39" fmla="*/ 90549 w 105139"/>
                      <a:gd name="connsiteY39" fmla="*/ 39259 h 97686"/>
                      <a:gd name="connsiteX40" fmla="*/ 95059 w 105139"/>
                      <a:gd name="connsiteY40" fmla="*/ 29179 h 97686"/>
                      <a:gd name="connsiteX41" fmla="*/ 99568 w 105139"/>
                      <a:gd name="connsiteY41" fmla="*/ 16843 h 97686"/>
                      <a:gd name="connsiteX42" fmla="*/ 105139 w 105139"/>
                      <a:gd name="connsiteY42" fmla="*/ 1060 h 97686"/>
                      <a:gd name="connsiteX43" fmla="*/ 97313 w 105139"/>
                      <a:gd name="connsiteY43" fmla="*/ 0 h 97686"/>
                      <a:gd name="connsiteX44" fmla="*/ 88294 w 105139"/>
                      <a:gd name="connsiteY44" fmla="*/ 2254 h 9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5139" h="97686">
                        <a:moveTo>
                          <a:pt x="87896" y="2387"/>
                        </a:moveTo>
                        <a:lnTo>
                          <a:pt x="82326" y="4642"/>
                        </a:lnTo>
                        <a:lnTo>
                          <a:pt x="78877" y="5702"/>
                        </a:lnTo>
                        <a:lnTo>
                          <a:pt x="71052" y="10212"/>
                        </a:lnTo>
                        <a:lnTo>
                          <a:pt x="66542" y="11274"/>
                        </a:lnTo>
                        <a:lnTo>
                          <a:pt x="63226" y="14722"/>
                        </a:lnTo>
                        <a:lnTo>
                          <a:pt x="58717" y="18038"/>
                        </a:lnTo>
                        <a:lnTo>
                          <a:pt x="50891" y="18038"/>
                        </a:lnTo>
                        <a:lnTo>
                          <a:pt x="46382" y="20292"/>
                        </a:lnTo>
                        <a:lnTo>
                          <a:pt x="40811" y="27056"/>
                        </a:lnTo>
                        <a:lnTo>
                          <a:pt x="36301" y="32628"/>
                        </a:lnTo>
                        <a:lnTo>
                          <a:pt x="34047" y="40453"/>
                        </a:lnTo>
                        <a:lnTo>
                          <a:pt x="38556" y="41515"/>
                        </a:lnTo>
                        <a:lnTo>
                          <a:pt x="38556" y="46024"/>
                        </a:lnTo>
                        <a:lnTo>
                          <a:pt x="34047" y="48278"/>
                        </a:lnTo>
                        <a:lnTo>
                          <a:pt x="29537" y="55042"/>
                        </a:lnTo>
                        <a:lnTo>
                          <a:pt x="30598" y="62869"/>
                        </a:lnTo>
                        <a:lnTo>
                          <a:pt x="31659" y="70694"/>
                        </a:lnTo>
                        <a:lnTo>
                          <a:pt x="29404" y="77458"/>
                        </a:lnTo>
                        <a:lnTo>
                          <a:pt x="26088" y="72949"/>
                        </a:lnTo>
                        <a:lnTo>
                          <a:pt x="26088" y="62869"/>
                        </a:lnTo>
                        <a:lnTo>
                          <a:pt x="21579" y="59420"/>
                        </a:lnTo>
                        <a:lnTo>
                          <a:pt x="12560" y="65123"/>
                        </a:lnTo>
                        <a:lnTo>
                          <a:pt x="4734" y="67378"/>
                        </a:lnTo>
                        <a:cubicBezTo>
                          <a:pt x="92" y="81173"/>
                          <a:pt x="-7734" y="108362"/>
                          <a:pt x="19324" y="93241"/>
                        </a:cubicBezTo>
                        <a:lnTo>
                          <a:pt x="20518" y="86477"/>
                        </a:lnTo>
                        <a:lnTo>
                          <a:pt x="22773" y="80907"/>
                        </a:lnTo>
                        <a:lnTo>
                          <a:pt x="27282" y="81968"/>
                        </a:lnTo>
                        <a:lnTo>
                          <a:pt x="35240" y="81968"/>
                        </a:lnTo>
                        <a:lnTo>
                          <a:pt x="42005" y="83161"/>
                        </a:lnTo>
                        <a:lnTo>
                          <a:pt x="48769" y="83161"/>
                        </a:lnTo>
                        <a:lnTo>
                          <a:pt x="55533" y="84223"/>
                        </a:lnTo>
                        <a:lnTo>
                          <a:pt x="62298" y="79714"/>
                        </a:lnTo>
                        <a:lnTo>
                          <a:pt x="64553" y="72949"/>
                        </a:lnTo>
                        <a:lnTo>
                          <a:pt x="65746" y="63929"/>
                        </a:lnTo>
                        <a:lnTo>
                          <a:pt x="62431" y="61674"/>
                        </a:lnTo>
                        <a:lnTo>
                          <a:pt x="55666" y="63929"/>
                        </a:lnTo>
                        <a:lnTo>
                          <a:pt x="39883" y="63929"/>
                        </a:lnTo>
                        <a:cubicBezTo>
                          <a:pt x="53544" y="56767"/>
                          <a:pt x="69593" y="56370"/>
                          <a:pt x="83785" y="51594"/>
                        </a:cubicBezTo>
                        <a:lnTo>
                          <a:pt x="90549" y="39259"/>
                        </a:lnTo>
                        <a:lnTo>
                          <a:pt x="95059" y="29179"/>
                        </a:lnTo>
                        <a:lnTo>
                          <a:pt x="99568" y="16843"/>
                        </a:lnTo>
                        <a:lnTo>
                          <a:pt x="105139" y="1060"/>
                        </a:lnTo>
                        <a:lnTo>
                          <a:pt x="97313" y="0"/>
                        </a:lnTo>
                        <a:lnTo>
                          <a:pt x="88294" y="2254"/>
                        </a:lnTo>
                        <a:close/>
                      </a:path>
                    </a:pathLst>
                  </a:custGeom>
                  <a:grpFill/>
                  <a:ln w="13251" cap="flat">
                    <a:noFill/>
                    <a:prstDash val="solid"/>
                    <a:miter/>
                  </a:ln>
                </p:spPr>
                <p:txBody>
                  <a:bodyPr rtlCol="0" anchor="ctr"/>
                  <a:lstStyle/>
                  <a:p>
                    <a:endParaRPr lang="en-FI" sz="816"/>
                  </a:p>
                </p:txBody>
              </p:sp>
              <p:sp>
                <p:nvSpPr>
                  <p:cNvPr id="1261" name="Freeform: Shape 1260">
                    <a:extLst>
                      <a:ext uri="{FF2B5EF4-FFF2-40B4-BE49-F238E27FC236}">
                        <a16:creationId xmlns:a16="http://schemas.microsoft.com/office/drawing/2014/main" id="{30A4684F-1C94-CB2B-49F5-928CFBF36819}"/>
                      </a:ext>
                    </a:extLst>
                  </p:cNvPr>
                  <p:cNvSpPr/>
                  <p:nvPr/>
                </p:nvSpPr>
                <p:spPr>
                  <a:xfrm>
                    <a:off x="3110737" y="14054031"/>
                    <a:ext cx="195511" cy="205850"/>
                  </a:xfrm>
                  <a:custGeom>
                    <a:avLst/>
                    <a:gdLst>
                      <a:gd name="connsiteX0" fmla="*/ 69375 w 195511"/>
                      <a:gd name="connsiteY0" fmla="*/ 161816 h 205850"/>
                      <a:gd name="connsiteX1" fmla="*/ 73885 w 195511"/>
                      <a:gd name="connsiteY1" fmla="*/ 166325 h 205850"/>
                      <a:gd name="connsiteX2" fmla="*/ 69375 w 195511"/>
                      <a:gd name="connsiteY2" fmla="*/ 171896 h 205850"/>
                      <a:gd name="connsiteX3" fmla="*/ 66059 w 195511"/>
                      <a:gd name="connsiteY3" fmla="*/ 169641 h 205850"/>
                      <a:gd name="connsiteX4" fmla="*/ 63804 w 195511"/>
                      <a:gd name="connsiteY4" fmla="*/ 174150 h 205850"/>
                      <a:gd name="connsiteX5" fmla="*/ 62611 w 195511"/>
                      <a:gd name="connsiteY5" fmla="*/ 178661 h 205850"/>
                      <a:gd name="connsiteX6" fmla="*/ 65927 w 195511"/>
                      <a:gd name="connsiteY6" fmla="*/ 179854 h 205850"/>
                      <a:gd name="connsiteX7" fmla="*/ 65927 w 195511"/>
                      <a:gd name="connsiteY7" fmla="*/ 184363 h 205850"/>
                      <a:gd name="connsiteX8" fmla="*/ 64866 w 195511"/>
                      <a:gd name="connsiteY8" fmla="*/ 188872 h 205850"/>
                      <a:gd name="connsiteX9" fmla="*/ 62611 w 195511"/>
                      <a:gd name="connsiteY9" fmla="*/ 194576 h 205850"/>
                      <a:gd name="connsiteX10" fmla="*/ 64866 w 195511"/>
                      <a:gd name="connsiteY10" fmla="*/ 196832 h 205850"/>
                      <a:gd name="connsiteX11" fmla="*/ 71630 w 195511"/>
                      <a:gd name="connsiteY11" fmla="*/ 194576 h 205850"/>
                      <a:gd name="connsiteX12" fmla="*/ 74946 w 195511"/>
                      <a:gd name="connsiteY12" fmla="*/ 194576 h 205850"/>
                      <a:gd name="connsiteX13" fmla="*/ 74946 w 195511"/>
                      <a:gd name="connsiteY13" fmla="*/ 201341 h 205850"/>
                      <a:gd name="connsiteX14" fmla="*/ 78262 w 195511"/>
                      <a:gd name="connsiteY14" fmla="*/ 205850 h 205850"/>
                      <a:gd name="connsiteX15" fmla="*/ 82771 w 195511"/>
                      <a:gd name="connsiteY15" fmla="*/ 204790 h 205850"/>
                      <a:gd name="connsiteX16" fmla="*/ 90597 w 195511"/>
                      <a:gd name="connsiteY16" fmla="*/ 200280 h 205850"/>
                      <a:gd name="connsiteX17" fmla="*/ 104125 w 195511"/>
                      <a:gd name="connsiteY17" fmla="*/ 198025 h 205850"/>
                      <a:gd name="connsiteX18" fmla="*/ 108635 w 195511"/>
                      <a:gd name="connsiteY18" fmla="*/ 196832 h 205850"/>
                      <a:gd name="connsiteX19" fmla="*/ 115400 w 195511"/>
                      <a:gd name="connsiteY19" fmla="*/ 193516 h 205850"/>
                      <a:gd name="connsiteX20" fmla="*/ 120970 w 195511"/>
                      <a:gd name="connsiteY20" fmla="*/ 191260 h 205850"/>
                      <a:gd name="connsiteX21" fmla="*/ 124419 w 195511"/>
                      <a:gd name="connsiteY21" fmla="*/ 190200 h 205850"/>
                      <a:gd name="connsiteX22" fmla="*/ 127735 w 195511"/>
                      <a:gd name="connsiteY22" fmla="*/ 185689 h 205850"/>
                      <a:gd name="connsiteX23" fmla="*/ 129990 w 195511"/>
                      <a:gd name="connsiteY23" fmla="*/ 182373 h 205850"/>
                      <a:gd name="connsiteX24" fmla="*/ 131183 w 195511"/>
                      <a:gd name="connsiteY24" fmla="*/ 180120 h 205850"/>
                      <a:gd name="connsiteX25" fmla="*/ 134499 w 195511"/>
                      <a:gd name="connsiteY25" fmla="*/ 174548 h 205850"/>
                      <a:gd name="connsiteX26" fmla="*/ 143518 w 195511"/>
                      <a:gd name="connsiteY26" fmla="*/ 170039 h 205850"/>
                      <a:gd name="connsiteX27" fmla="*/ 145773 w 195511"/>
                      <a:gd name="connsiteY27" fmla="*/ 163275 h 205850"/>
                      <a:gd name="connsiteX28" fmla="*/ 148028 w 195511"/>
                      <a:gd name="connsiteY28" fmla="*/ 161019 h 205850"/>
                      <a:gd name="connsiteX29" fmla="*/ 154792 w 195511"/>
                      <a:gd name="connsiteY29" fmla="*/ 152001 h 205850"/>
                      <a:gd name="connsiteX30" fmla="*/ 157047 w 195511"/>
                      <a:gd name="connsiteY30" fmla="*/ 148685 h 205850"/>
                      <a:gd name="connsiteX31" fmla="*/ 160495 w 195511"/>
                      <a:gd name="connsiteY31" fmla="*/ 146430 h 205850"/>
                      <a:gd name="connsiteX32" fmla="*/ 159302 w 195511"/>
                      <a:gd name="connsiteY32" fmla="*/ 139665 h 205850"/>
                      <a:gd name="connsiteX33" fmla="*/ 158108 w 195511"/>
                      <a:gd name="connsiteY33" fmla="*/ 137410 h 205850"/>
                      <a:gd name="connsiteX34" fmla="*/ 159302 w 195511"/>
                      <a:gd name="connsiteY34" fmla="*/ 132901 h 205850"/>
                      <a:gd name="connsiteX35" fmla="*/ 154792 w 195511"/>
                      <a:gd name="connsiteY35" fmla="*/ 126136 h 205850"/>
                      <a:gd name="connsiteX36" fmla="*/ 152537 w 195511"/>
                      <a:gd name="connsiteY36" fmla="*/ 123882 h 205850"/>
                      <a:gd name="connsiteX37" fmla="*/ 151344 w 195511"/>
                      <a:gd name="connsiteY37" fmla="*/ 119372 h 205850"/>
                      <a:gd name="connsiteX38" fmla="*/ 149089 w 195511"/>
                      <a:gd name="connsiteY38" fmla="*/ 117118 h 205850"/>
                      <a:gd name="connsiteX39" fmla="*/ 149089 w 195511"/>
                      <a:gd name="connsiteY39" fmla="*/ 112607 h 205850"/>
                      <a:gd name="connsiteX40" fmla="*/ 148028 w 195511"/>
                      <a:gd name="connsiteY40" fmla="*/ 106905 h 205850"/>
                      <a:gd name="connsiteX41" fmla="*/ 148028 w 195511"/>
                      <a:gd name="connsiteY41" fmla="*/ 104649 h 205850"/>
                      <a:gd name="connsiteX42" fmla="*/ 149089 w 195511"/>
                      <a:gd name="connsiteY42" fmla="*/ 98947 h 205850"/>
                      <a:gd name="connsiteX43" fmla="*/ 151344 w 195511"/>
                      <a:gd name="connsiteY43" fmla="*/ 94436 h 205850"/>
                      <a:gd name="connsiteX44" fmla="*/ 148028 w 195511"/>
                      <a:gd name="connsiteY44" fmla="*/ 90988 h 205850"/>
                      <a:gd name="connsiteX45" fmla="*/ 143518 w 195511"/>
                      <a:gd name="connsiteY45" fmla="*/ 90988 h 205850"/>
                      <a:gd name="connsiteX46" fmla="*/ 137815 w 195511"/>
                      <a:gd name="connsiteY46" fmla="*/ 93243 h 205850"/>
                      <a:gd name="connsiteX47" fmla="*/ 133305 w 195511"/>
                      <a:gd name="connsiteY47" fmla="*/ 96692 h 205850"/>
                      <a:gd name="connsiteX48" fmla="*/ 131050 w 195511"/>
                      <a:gd name="connsiteY48" fmla="*/ 98947 h 205850"/>
                      <a:gd name="connsiteX49" fmla="*/ 122031 w 195511"/>
                      <a:gd name="connsiteY49" fmla="*/ 101201 h 205850"/>
                      <a:gd name="connsiteX50" fmla="*/ 114206 w 195511"/>
                      <a:gd name="connsiteY50" fmla="*/ 107965 h 205850"/>
                      <a:gd name="connsiteX51" fmla="*/ 106380 w 195511"/>
                      <a:gd name="connsiteY51" fmla="*/ 113536 h 205850"/>
                      <a:gd name="connsiteX52" fmla="*/ 103064 w 195511"/>
                      <a:gd name="connsiteY52" fmla="*/ 112476 h 205850"/>
                      <a:gd name="connsiteX53" fmla="*/ 101871 w 195511"/>
                      <a:gd name="connsiteY53" fmla="*/ 110221 h 205850"/>
                      <a:gd name="connsiteX54" fmla="*/ 98555 w 195511"/>
                      <a:gd name="connsiteY54" fmla="*/ 110221 h 205850"/>
                      <a:gd name="connsiteX55" fmla="*/ 90729 w 195511"/>
                      <a:gd name="connsiteY55" fmla="*/ 97885 h 205850"/>
                      <a:gd name="connsiteX56" fmla="*/ 92984 w 195511"/>
                      <a:gd name="connsiteY56" fmla="*/ 94569 h 205850"/>
                      <a:gd name="connsiteX57" fmla="*/ 97494 w 195511"/>
                      <a:gd name="connsiteY57" fmla="*/ 95631 h 205850"/>
                      <a:gd name="connsiteX58" fmla="*/ 107707 w 195511"/>
                      <a:gd name="connsiteY58" fmla="*/ 95631 h 205850"/>
                      <a:gd name="connsiteX59" fmla="*/ 114471 w 195511"/>
                      <a:gd name="connsiteY59" fmla="*/ 96824 h 205850"/>
                      <a:gd name="connsiteX60" fmla="*/ 121236 w 195511"/>
                      <a:gd name="connsiteY60" fmla="*/ 95631 h 205850"/>
                      <a:gd name="connsiteX61" fmla="*/ 124684 w 195511"/>
                      <a:gd name="connsiteY61" fmla="*/ 93376 h 205850"/>
                      <a:gd name="connsiteX62" fmla="*/ 126939 w 195511"/>
                      <a:gd name="connsiteY62" fmla="*/ 90060 h 205850"/>
                      <a:gd name="connsiteX63" fmla="*/ 130255 w 195511"/>
                      <a:gd name="connsiteY63" fmla="*/ 87804 h 205850"/>
                      <a:gd name="connsiteX64" fmla="*/ 133703 w 195511"/>
                      <a:gd name="connsiteY64" fmla="*/ 84489 h 205850"/>
                      <a:gd name="connsiteX65" fmla="*/ 138213 w 195511"/>
                      <a:gd name="connsiteY65" fmla="*/ 78919 h 205850"/>
                      <a:gd name="connsiteX66" fmla="*/ 139406 w 195511"/>
                      <a:gd name="connsiteY66" fmla="*/ 76664 h 205850"/>
                      <a:gd name="connsiteX67" fmla="*/ 143916 w 195511"/>
                      <a:gd name="connsiteY67" fmla="*/ 73348 h 205850"/>
                      <a:gd name="connsiteX68" fmla="*/ 147232 w 195511"/>
                      <a:gd name="connsiteY68" fmla="*/ 71092 h 205850"/>
                      <a:gd name="connsiteX69" fmla="*/ 149487 w 195511"/>
                      <a:gd name="connsiteY69" fmla="*/ 68838 h 205850"/>
                      <a:gd name="connsiteX70" fmla="*/ 149487 w 195511"/>
                      <a:gd name="connsiteY70" fmla="*/ 57565 h 205850"/>
                      <a:gd name="connsiteX71" fmla="*/ 152935 w 195511"/>
                      <a:gd name="connsiteY71" fmla="*/ 55309 h 205850"/>
                      <a:gd name="connsiteX72" fmla="*/ 153996 w 195511"/>
                      <a:gd name="connsiteY72" fmla="*/ 55309 h 205850"/>
                      <a:gd name="connsiteX73" fmla="*/ 157445 w 195511"/>
                      <a:gd name="connsiteY73" fmla="*/ 62074 h 205850"/>
                      <a:gd name="connsiteX74" fmla="*/ 163016 w 195511"/>
                      <a:gd name="connsiteY74" fmla="*/ 63267 h 205850"/>
                      <a:gd name="connsiteX75" fmla="*/ 169780 w 195511"/>
                      <a:gd name="connsiteY75" fmla="*/ 63267 h 205850"/>
                      <a:gd name="connsiteX76" fmla="*/ 163016 w 195511"/>
                      <a:gd name="connsiteY76" fmla="*/ 67776 h 205850"/>
                      <a:gd name="connsiteX77" fmla="*/ 161954 w 195511"/>
                      <a:gd name="connsiteY77" fmla="*/ 70032 h 205850"/>
                      <a:gd name="connsiteX78" fmla="*/ 164209 w 195511"/>
                      <a:gd name="connsiteY78" fmla="*/ 71225 h 205850"/>
                      <a:gd name="connsiteX79" fmla="*/ 168719 w 195511"/>
                      <a:gd name="connsiteY79" fmla="*/ 70032 h 205850"/>
                      <a:gd name="connsiteX80" fmla="*/ 169780 w 195511"/>
                      <a:gd name="connsiteY80" fmla="*/ 71225 h 205850"/>
                      <a:gd name="connsiteX81" fmla="*/ 166331 w 195511"/>
                      <a:gd name="connsiteY81" fmla="*/ 73480 h 205850"/>
                      <a:gd name="connsiteX82" fmla="*/ 164077 w 195511"/>
                      <a:gd name="connsiteY82" fmla="*/ 76796 h 205850"/>
                      <a:gd name="connsiteX83" fmla="*/ 167393 w 195511"/>
                      <a:gd name="connsiteY83" fmla="*/ 79052 h 205850"/>
                      <a:gd name="connsiteX84" fmla="*/ 171902 w 195511"/>
                      <a:gd name="connsiteY84" fmla="*/ 77857 h 205850"/>
                      <a:gd name="connsiteX85" fmla="*/ 178667 w 195511"/>
                      <a:gd name="connsiteY85" fmla="*/ 73348 h 205850"/>
                      <a:gd name="connsiteX86" fmla="*/ 188879 w 195511"/>
                      <a:gd name="connsiteY86" fmla="*/ 69899 h 205850"/>
                      <a:gd name="connsiteX87" fmla="*/ 191134 w 195511"/>
                      <a:gd name="connsiteY87" fmla="*/ 68838 h 205850"/>
                      <a:gd name="connsiteX88" fmla="*/ 191134 w 195511"/>
                      <a:gd name="connsiteY88" fmla="*/ 66583 h 205850"/>
                      <a:gd name="connsiteX89" fmla="*/ 184370 w 195511"/>
                      <a:gd name="connsiteY89" fmla="*/ 64329 h 205850"/>
                      <a:gd name="connsiteX90" fmla="*/ 185431 w 195511"/>
                      <a:gd name="connsiteY90" fmla="*/ 56503 h 205850"/>
                      <a:gd name="connsiteX91" fmla="*/ 187686 w 195511"/>
                      <a:gd name="connsiteY91" fmla="*/ 51994 h 205850"/>
                      <a:gd name="connsiteX92" fmla="*/ 191002 w 195511"/>
                      <a:gd name="connsiteY92" fmla="*/ 46422 h 205850"/>
                      <a:gd name="connsiteX93" fmla="*/ 194317 w 195511"/>
                      <a:gd name="connsiteY93" fmla="*/ 44169 h 205850"/>
                      <a:gd name="connsiteX94" fmla="*/ 195511 w 195511"/>
                      <a:gd name="connsiteY94" fmla="*/ 39658 h 205850"/>
                      <a:gd name="connsiteX95" fmla="*/ 194317 w 195511"/>
                      <a:gd name="connsiteY95" fmla="*/ 35149 h 205850"/>
                      <a:gd name="connsiteX96" fmla="*/ 193256 w 195511"/>
                      <a:gd name="connsiteY96" fmla="*/ 30639 h 205850"/>
                      <a:gd name="connsiteX97" fmla="*/ 193256 w 195511"/>
                      <a:gd name="connsiteY97" fmla="*/ 29579 h 205850"/>
                      <a:gd name="connsiteX98" fmla="*/ 191002 w 195511"/>
                      <a:gd name="connsiteY98" fmla="*/ 28384 h 205850"/>
                      <a:gd name="connsiteX99" fmla="*/ 188747 w 195511"/>
                      <a:gd name="connsiteY99" fmla="*/ 26130 h 205850"/>
                      <a:gd name="connsiteX100" fmla="*/ 183044 w 195511"/>
                      <a:gd name="connsiteY100" fmla="*/ 23875 h 205850"/>
                      <a:gd name="connsiteX101" fmla="*/ 180789 w 195511"/>
                      <a:gd name="connsiteY101" fmla="*/ 23875 h 205850"/>
                      <a:gd name="connsiteX102" fmla="*/ 175085 w 195511"/>
                      <a:gd name="connsiteY102" fmla="*/ 20426 h 205850"/>
                      <a:gd name="connsiteX103" fmla="*/ 170576 w 195511"/>
                      <a:gd name="connsiteY103" fmla="*/ 19366 h 205850"/>
                      <a:gd name="connsiteX104" fmla="*/ 166066 w 195511"/>
                      <a:gd name="connsiteY104" fmla="*/ 19366 h 205850"/>
                      <a:gd name="connsiteX105" fmla="*/ 159302 w 195511"/>
                      <a:gd name="connsiteY105" fmla="*/ 22682 h 205850"/>
                      <a:gd name="connsiteX106" fmla="*/ 158108 w 195511"/>
                      <a:gd name="connsiteY106" fmla="*/ 19366 h 205850"/>
                      <a:gd name="connsiteX107" fmla="*/ 154792 w 195511"/>
                      <a:gd name="connsiteY107" fmla="*/ 19366 h 205850"/>
                      <a:gd name="connsiteX108" fmla="*/ 151476 w 195511"/>
                      <a:gd name="connsiteY108" fmla="*/ 21620 h 205850"/>
                      <a:gd name="connsiteX109" fmla="*/ 150283 w 195511"/>
                      <a:gd name="connsiteY109" fmla="*/ 24935 h 205850"/>
                      <a:gd name="connsiteX110" fmla="*/ 145773 w 195511"/>
                      <a:gd name="connsiteY110" fmla="*/ 28251 h 205850"/>
                      <a:gd name="connsiteX111" fmla="*/ 126674 w 195511"/>
                      <a:gd name="connsiteY111" fmla="*/ 5704 h 205850"/>
                      <a:gd name="connsiteX112" fmla="*/ 98555 w 195511"/>
                      <a:gd name="connsiteY112" fmla="*/ 11275 h 205850"/>
                      <a:gd name="connsiteX113" fmla="*/ 96300 w 195511"/>
                      <a:gd name="connsiteY113" fmla="*/ 7959 h 205850"/>
                      <a:gd name="connsiteX114" fmla="*/ 92852 w 195511"/>
                      <a:gd name="connsiteY114" fmla="*/ 4511 h 205850"/>
                      <a:gd name="connsiteX115" fmla="*/ 87281 w 195511"/>
                      <a:gd name="connsiteY115" fmla="*/ 4511 h 205850"/>
                      <a:gd name="connsiteX116" fmla="*/ 78262 w 195511"/>
                      <a:gd name="connsiteY116" fmla="*/ 5704 h 205850"/>
                      <a:gd name="connsiteX117" fmla="*/ 72691 w 195511"/>
                      <a:gd name="connsiteY117" fmla="*/ 7959 h 205850"/>
                      <a:gd name="connsiteX118" fmla="*/ 70436 w 195511"/>
                      <a:gd name="connsiteY118" fmla="*/ 5704 h 205850"/>
                      <a:gd name="connsiteX119" fmla="*/ 74946 w 195511"/>
                      <a:gd name="connsiteY119" fmla="*/ 5704 h 205850"/>
                      <a:gd name="connsiteX120" fmla="*/ 78262 w 195511"/>
                      <a:gd name="connsiteY120" fmla="*/ 3449 h 205850"/>
                      <a:gd name="connsiteX121" fmla="*/ 79455 w 195511"/>
                      <a:gd name="connsiteY121" fmla="*/ 1195 h 205850"/>
                      <a:gd name="connsiteX122" fmla="*/ 73752 w 195511"/>
                      <a:gd name="connsiteY122" fmla="*/ 0 h 205850"/>
                      <a:gd name="connsiteX123" fmla="*/ 70436 w 195511"/>
                      <a:gd name="connsiteY123" fmla="*/ 0 h 205850"/>
                      <a:gd name="connsiteX124" fmla="*/ 63672 w 195511"/>
                      <a:gd name="connsiteY124" fmla="*/ 1195 h 205850"/>
                      <a:gd name="connsiteX125" fmla="*/ 57969 w 195511"/>
                      <a:gd name="connsiteY125" fmla="*/ 1195 h 205850"/>
                      <a:gd name="connsiteX126" fmla="*/ 50143 w 195511"/>
                      <a:gd name="connsiteY126" fmla="*/ 3449 h 205850"/>
                      <a:gd name="connsiteX127" fmla="*/ 42318 w 195511"/>
                      <a:gd name="connsiteY127" fmla="*/ 4511 h 205850"/>
                      <a:gd name="connsiteX128" fmla="*/ 37808 w 195511"/>
                      <a:gd name="connsiteY128" fmla="*/ 4511 h 205850"/>
                      <a:gd name="connsiteX129" fmla="*/ 36747 w 195511"/>
                      <a:gd name="connsiteY129" fmla="*/ 3449 h 205850"/>
                      <a:gd name="connsiteX130" fmla="*/ 29982 w 195511"/>
                      <a:gd name="connsiteY130" fmla="*/ 3449 h 205850"/>
                      <a:gd name="connsiteX131" fmla="*/ 24412 w 195511"/>
                      <a:gd name="connsiteY131" fmla="*/ 5704 h 205850"/>
                      <a:gd name="connsiteX132" fmla="*/ 21096 w 195511"/>
                      <a:gd name="connsiteY132" fmla="*/ 3449 h 205850"/>
                      <a:gd name="connsiteX133" fmla="*/ 15525 w 195511"/>
                      <a:gd name="connsiteY133" fmla="*/ 3449 h 205850"/>
                      <a:gd name="connsiteX134" fmla="*/ 11016 w 195511"/>
                      <a:gd name="connsiteY134" fmla="*/ 6765 h 205850"/>
                      <a:gd name="connsiteX135" fmla="*/ 13271 w 195511"/>
                      <a:gd name="connsiteY135" fmla="*/ 11275 h 205850"/>
                      <a:gd name="connsiteX136" fmla="*/ 13271 w 195511"/>
                      <a:gd name="connsiteY136" fmla="*/ 13529 h 205850"/>
                      <a:gd name="connsiteX137" fmla="*/ 18974 w 195511"/>
                      <a:gd name="connsiteY137" fmla="*/ 15784 h 205850"/>
                      <a:gd name="connsiteX138" fmla="*/ 17780 w 195511"/>
                      <a:gd name="connsiteY138" fmla="*/ 21354 h 205850"/>
                      <a:gd name="connsiteX139" fmla="*/ 14464 w 195511"/>
                      <a:gd name="connsiteY139" fmla="*/ 24670 h 205850"/>
                      <a:gd name="connsiteX140" fmla="*/ 9955 w 195511"/>
                      <a:gd name="connsiteY140" fmla="*/ 25865 h 205850"/>
                      <a:gd name="connsiteX141" fmla="*/ 8894 w 195511"/>
                      <a:gd name="connsiteY141" fmla="*/ 29181 h 205850"/>
                      <a:gd name="connsiteX142" fmla="*/ 8894 w 195511"/>
                      <a:gd name="connsiteY142" fmla="*/ 35945 h 205850"/>
                      <a:gd name="connsiteX143" fmla="*/ 5445 w 195511"/>
                      <a:gd name="connsiteY143" fmla="*/ 40454 h 205850"/>
                      <a:gd name="connsiteX144" fmla="*/ 2129 w 195511"/>
                      <a:gd name="connsiteY144" fmla="*/ 41648 h 205850"/>
                      <a:gd name="connsiteX145" fmla="*/ 13403 w 195511"/>
                      <a:gd name="connsiteY145" fmla="*/ 78786 h 205850"/>
                      <a:gd name="connsiteX146" fmla="*/ 15658 w 195511"/>
                      <a:gd name="connsiteY146" fmla="*/ 75337 h 205850"/>
                      <a:gd name="connsiteX147" fmla="*/ 16719 w 195511"/>
                      <a:gd name="connsiteY147" fmla="*/ 70828 h 205850"/>
                      <a:gd name="connsiteX148" fmla="*/ 20167 w 195511"/>
                      <a:gd name="connsiteY148" fmla="*/ 69633 h 205850"/>
                      <a:gd name="connsiteX149" fmla="*/ 21229 w 195511"/>
                      <a:gd name="connsiteY149" fmla="*/ 73082 h 205850"/>
                      <a:gd name="connsiteX150" fmla="*/ 21229 w 195511"/>
                      <a:gd name="connsiteY150" fmla="*/ 76398 h 205850"/>
                      <a:gd name="connsiteX151" fmla="*/ 23483 w 195511"/>
                      <a:gd name="connsiteY151" fmla="*/ 79714 h 205850"/>
                      <a:gd name="connsiteX152" fmla="*/ 31309 w 195511"/>
                      <a:gd name="connsiteY152" fmla="*/ 84225 h 205850"/>
                      <a:gd name="connsiteX153" fmla="*/ 33564 w 195511"/>
                      <a:gd name="connsiteY153" fmla="*/ 84225 h 205850"/>
                      <a:gd name="connsiteX154" fmla="*/ 41389 w 195511"/>
                      <a:gd name="connsiteY154" fmla="*/ 86478 h 205850"/>
                      <a:gd name="connsiteX155" fmla="*/ 43644 w 195511"/>
                      <a:gd name="connsiteY155" fmla="*/ 88734 h 205850"/>
                      <a:gd name="connsiteX156" fmla="*/ 41389 w 195511"/>
                      <a:gd name="connsiteY156" fmla="*/ 88734 h 205850"/>
                      <a:gd name="connsiteX157" fmla="*/ 41389 w 195511"/>
                      <a:gd name="connsiteY157" fmla="*/ 90988 h 205850"/>
                      <a:gd name="connsiteX158" fmla="*/ 47093 w 195511"/>
                      <a:gd name="connsiteY158" fmla="*/ 93243 h 205850"/>
                      <a:gd name="connsiteX159" fmla="*/ 52663 w 195511"/>
                      <a:gd name="connsiteY159" fmla="*/ 92182 h 205850"/>
                      <a:gd name="connsiteX160" fmla="*/ 62743 w 195511"/>
                      <a:gd name="connsiteY160" fmla="*/ 88867 h 205850"/>
                      <a:gd name="connsiteX161" fmla="*/ 68447 w 195511"/>
                      <a:gd name="connsiteY161" fmla="*/ 89927 h 205850"/>
                      <a:gd name="connsiteX162" fmla="*/ 75211 w 195511"/>
                      <a:gd name="connsiteY162" fmla="*/ 80909 h 205850"/>
                      <a:gd name="connsiteX163" fmla="*/ 75211 w 195511"/>
                      <a:gd name="connsiteY163" fmla="*/ 77460 h 205850"/>
                      <a:gd name="connsiteX164" fmla="*/ 74017 w 195511"/>
                      <a:gd name="connsiteY164" fmla="*/ 75205 h 205850"/>
                      <a:gd name="connsiteX165" fmla="*/ 72956 w 195511"/>
                      <a:gd name="connsiteY165" fmla="*/ 70696 h 205850"/>
                      <a:gd name="connsiteX166" fmla="*/ 74017 w 195511"/>
                      <a:gd name="connsiteY166" fmla="*/ 66185 h 205850"/>
                      <a:gd name="connsiteX167" fmla="*/ 77466 w 195511"/>
                      <a:gd name="connsiteY167" fmla="*/ 60615 h 205850"/>
                      <a:gd name="connsiteX168" fmla="*/ 75211 w 195511"/>
                      <a:gd name="connsiteY168" fmla="*/ 58360 h 205850"/>
                      <a:gd name="connsiteX169" fmla="*/ 72956 w 195511"/>
                      <a:gd name="connsiteY169" fmla="*/ 53851 h 205850"/>
                      <a:gd name="connsiteX170" fmla="*/ 78527 w 195511"/>
                      <a:gd name="connsiteY170" fmla="*/ 52790 h 205850"/>
                      <a:gd name="connsiteX171" fmla="*/ 79721 w 195511"/>
                      <a:gd name="connsiteY171" fmla="*/ 52790 h 205850"/>
                      <a:gd name="connsiteX172" fmla="*/ 83037 w 195511"/>
                      <a:gd name="connsiteY172" fmla="*/ 55044 h 205850"/>
                      <a:gd name="connsiteX173" fmla="*/ 86352 w 195511"/>
                      <a:gd name="connsiteY173" fmla="*/ 56106 h 205850"/>
                      <a:gd name="connsiteX174" fmla="*/ 90862 w 195511"/>
                      <a:gd name="connsiteY174" fmla="*/ 56106 h 205850"/>
                      <a:gd name="connsiteX175" fmla="*/ 94178 w 195511"/>
                      <a:gd name="connsiteY175" fmla="*/ 53851 h 205850"/>
                      <a:gd name="connsiteX176" fmla="*/ 95372 w 195511"/>
                      <a:gd name="connsiteY176" fmla="*/ 53851 h 205850"/>
                      <a:gd name="connsiteX177" fmla="*/ 97626 w 195511"/>
                      <a:gd name="connsiteY177" fmla="*/ 56106 h 205850"/>
                      <a:gd name="connsiteX178" fmla="*/ 96565 w 195511"/>
                      <a:gd name="connsiteY178" fmla="*/ 59422 h 205850"/>
                      <a:gd name="connsiteX179" fmla="*/ 93117 w 195511"/>
                      <a:gd name="connsiteY179" fmla="*/ 59422 h 205850"/>
                      <a:gd name="connsiteX180" fmla="*/ 88607 w 195511"/>
                      <a:gd name="connsiteY180" fmla="*/ 61676 h 205850"/>
                      <a:gd name="connsiteX181" fmla="*/ 85291 w 195511"/>
                      <a:gd name="connsiteY181" fmla="*/ 65124 h 205850"/>
                      <a:gd name="connsiteX182" fmla="*/ 84230 w 195511"/>
                      <a:gd name="connsiteY182" fmla="*/ 67380 h 205850"/>
                      <a:gd name="connsiteX183" fmla="*/ 83037 w 195511"/>
                      <a:gd name="connsiteY183" fmla="*/ 68573 h 205850"/>
                      <a:gd name="connsiteX184" fmla="*/ 81843 w 195511"/>
                      <a:gd name="connsiteY184" fmla="*/ 71889 h 205850"/>
                      <a:gd name="connsiteX185" fmla="*/ 81843 w 195511"/>
                      <a:gd name="connsiteY185" fmla="*/ 74144 h 205850"/>
                      <a:gd name="connsiteX186" fmla="*/ 79588 w 195511"/>
                      <a:gd name="connsiteY186" fmla="*/ 75205 h 205850"/>
                      <a:gd name="connsiteX187" fmla="*/ 78394 w 195511"/>
                      <a:gd name="connsiteY187" fmla="*/ 78653 h 205850"/>
                      <a:gd name="connsiteX188" fmla="*/ 81710 w 195511"/>
                      <a:gd name="connsiteY188" fmla="*/ 81969 h 205850"/>
                      <a:gd name="connsiteX189" fmla="*/ 82904 w 195511"/>
                      <a:gd name="connsiteY189" fmla="*/ 81969 h 205850"/>
                      <a:gd name="connsiteX190" fmla="*/ 81710 w 195511"/>
                      <a:gd name="connsiteY190" fmla="*/ 86478 h 205850"/>
                      <a:gd name="connsiteX191" fmla="*/ 80649 w 195511"/>
                      <a:gd name="connsiteY191" fmla="*/ 87540 h 205850"/>
                      <a:gd name="connsiteX192" fmla="*/ 79588 w 195511"/>
                      <a:gd name="connsiteY192" fmla="*/ 89794 h 205850"/>
                      <a:gd name="connsiteX193" fmla="*/ 77333 w 195511"/>
                      <a:gd name="connsiteY193" fmla="*/ 90856 h 205850"/>
                      <a:gd name="connsiteX194" fmla="*/ 77333 w 195511"/>
                      <a:gd name="connsiteY194" fmla="*/ 94303 h 205850"/>
                      <a:gd name="connsiteX195" fmla="*/ 78394 w 195511"/>
                      <a:gd name="connsiteY195" fmla="*/ 95366 h 205850"/>
                      <a:gd name="connsiteX196" fmla="*/ 80649 w 195511"/>
                      <a:gd name="connsiteY196" fmla="*/ 99875 h 205850"/>
                      <a:gd name="connsiteX197" fmla="*/ 69375 w 195511"/>
                      <a:gd name="connsiteY197" fmla="*/ 103191 h 205850"/>
                      <a:gd name="connsiteX198" fmla="*/ 66059 w 195511"/>
                      <a:gd name="connsiteY198" fmla="*/ 105446 h 205850"/>
                      <a:gd name="connsiteX199" fmla="*/ 67253 w 195511"/>
                      <a:gd name="connsiteY199" fmla="*/ 100935 h 205850"/>
                      <a:gd name="connsiteX200" fmla="*/ 63937 w 195511"/>
                      <a:gd name="connsiteY200" fmla="*/ 98681 h 205850"/>
                      <a:gd name="connsiteX201" fmla="*/ 57173 w 195511"/>
                      <a:gd name="connsiteY201" fmla="*/ 98681 h 205850"/>
                      <a:gd name="connsiteX202" fmla="*/ 52663 w 195511"/>
                      <a:gd name="connsiteY202" fmla="*/ 99875 h 205850"/>
                      <a:gd name="connsiteX203" fmla="*/ 49347 w 195511"/>
                      <a:gd name="connsiteY203" fmla="*/ 96559 h 205850"/>
                      <a:gd name="connsiteX204" fmla="*/ 43777 w 195511"/>
                      <a:gd name="connsiteY204" fmla="*/ 96559 h 205850"/>
                      <a:gd name="connsiteX205" fmla="*/ 34757 w 195511"/>
                      <a:gd name="connsiteY205" fmla="*/ 97619 h 205850"/>
                      <a:gd name="connsiteX206" fmla="*/ 26932 w 195511"/>
                      <a:gd name="connsiteY206" fmla="*/ 99875 h 205850"/>
                      <a:gd name="connsiteX207" fmla="*/ 21361 w 195511"/>
                      <a:gd name="connsiteY207" fmla="*/ 98681 h 205850"/>
                      <a:gd name="connsiteX208" fmla="*/ 20300 w 195511"/>
                      <a:gd name="connsiteY208" fmla="*/ 96426 h 205850"/>
                      <a:gd name="connsiteX209" fmla="*/ 21361 w 195511"/>
                      <a:gd name="connsiteY209" fmla="*/ 90724 h 205850"/>
                      <a:gd name="connsiteX210" fmla="*/ 17913 w 195511"/>
                      <a:gd name="connsiteY210" fmla="*/ 87408 h 205850"/>
                      <a:gd name="connsiteX211" fmla="*/ 14597 w 195511"/>
                      <a:gd name="connsiteY211" fmla="*/ 89661 h 205850"/>
                      <a:gd name="connsiteX212" fmla="*/ 14597 w 195511"/>
                      <a:gd name="connsiteY212" fmla="*/ 94172 h 205850"/>
                      <a:gd name="connsiteX213" fmla="*/ 16852 w 195511"/>
                      <a:gd name="connsiteY213" fmla="*/ 97488 h 205850"/>
                      <a:gd name="connsiteX214" fmla="*/ 13403 w 195511"/>
                      <a:gd name="connsiteY214" fmla="*/ 100804 h 205850"/>
                      <a:gd name="connsiteX215" fmla="*/ 10087 w 195511"/>
                      <a:gd name="connsiteY215" fmla="*/ 103058 h 205850"/>
                      <a:gd name="connsiteX216" fmla="*/ 7832 w 195511"/>
                      <a:gd name="connsiteY216" fmla="*/ 109822 h 205850"/>
                      <a:gd name="connsiteX217" fmla="*/ 11148 w 195511"/>
                      <a:gd name="connsiteY217" fmla="*/ 115394 h 205850"/>
                      <a:gd name="connsiteX218" fmla="*/ 17913 w 195511"/>
                      <a:gd name="connsiteY218" fmla="*/ 115394 h 205850"/>
                      <a:gd name="connsiteX219" fmla="*/ 24677 w 195511"/>
                      <a:gd name="connsiteY219" fmla="*/ 116454 h 205850"/>
                      <a:gd name="connsiteX220" fmla="*/ 34757 w 195511"/>
                      <a:gd name="connsiteY220" fmla="*/ 116454 h 205850"/>
                      <a:gd name="connsiteX221" fmla="*/ 39267 w 195511"/>
                      <a:gd name="connsiteY221" fmla="*/ 117647 h 205850"/>
                      <a:gd name="connsiteX222" fmla="*/ 42583 w 195511"/>
                      <a:gd name="connsiteY222" fmla="*/ 117647 h 205850"/>
                      <a:gd name="connsiteX223" fmla="*/ 47093 w 195511"/>
                      <a:gd name="connsiteY223" fmla="*/ 116454 h 205850"/>
                      <a:gd name="connsiteX224" fmla="*/ 56112 w 195511"/>
                      <a:gd name="connsiteY224" fmla="*/ 111945 h 205850"/>
                      <a:gd name="connsiteX225" fmla="*/ 61682 w 195511"/>
                      <a:gd name="connsiteY225" fmla="*/ 109690 h 205850"/>
                      <a:gd name="connsiteX226" fmla="*/ 65131 w 195511"/>
                      <a:gd name="connsiteY226" fmla="*/ 109690 h 205850"/>
                      <a:gd name="connsiteX227" fmla="*/ 68579 w 195511"/>
                      <a:gd name="connsiteY227" fmla="*/ 110752 h 205850"/>
                      <a:gd name="connsiteX228" fmla="*/ 73089 w 195511"/>
                      <a:gd name="connsiteY228" fmla="*/ 110752 h 205850"/>
                      <a:gd name="connsiteX229" fmla="*/ 78660 w 195511"/>
                      <a:gd name="connsiteY229" fmla="*/ 111945 h 205850"/>
                      <a:gd name="connsiteX230" fmla="*/ 85424 w 195511"/>
                      <a:gd name="connsiteY230" fmla="*/ 114199 h 205850"/>
                      <a:gd name="connsiteX231" fmla="*/ 90995 w 195511"/>
                      <a:gd name="connsiteY231" fmla="*/ 116454 h 205850"/>
                      <a:gd name="connsiteX232" fmla="*/ 90995 w 195511"/>
                      <a:gd name="connsiteY232" fmla="*/ 117647 h 205850"/>
                      <a:gd name="connsiteX233" fmla="*/ 86485 w 195511"/>
                      <a:gd name="connsiteY233" fmla="*/ 119903 h 205850"/>
                      <a:gd name="connsiteX234" fmla="*/ 83169 w 195511"/>
                      <a:gd name="connsiteY234" fmla="*/ 119903 h 205850"/>
                      <a:gd name="connsiteX235" fmla="*/ 79853 w 195511"/>
                      <a:gd name="connsiteY235" fmla="*/ 117647 h 205850"/>
                      <a:gd name="connsiteX236" fmla="*/ 75344 w 195511"/>
                      <a:gd name="connsiteY236" fmla="*/ 119903 h 205850"/>
                      <a:gd name="connsiteX237" fmla="*/ 73089 w 195511"/>
                      <a:gd name="connsiteY237" fmla="*/ 117647 h 205850"/>
                      <a:gd name="connsiteX238" fmla="*/ 64070 w 195511"/>
                      <a:gd name="connsiteY238" fmla="*/ 116454 h 205850"/>
                      <a:gd name="connsiteX239" fmla="*/ 60621 w 195511"/>
                      <a:gd name="connsiteY239" fmla="*/ 118709 h 205850"/>
                      <a:gd name="connsiteX240" fmla="*/ 59560 w 195511"/>
                      <a:gd name="connsiteY240" fmla="*/ 120963 h 205850"/>
                      <a:gd name="connsiteX241" fmla="*/ 56244 w 195511"/>
                      <a:gd name="connsiteY241" fmla="*/ 122025 h 205850"/>
                      <a:gd name="connsiteX242" fmla="*/ 53989 w 195511"/>
                      <a:gd name="connsiteY242" fmla="*/ 119770 h 205850"/>
                      <a:gd name="connsiteX243" fmla="*/ 37145 w 195511"/>
                      <a:gd name="connsiteY243" fmla="*/ 119770 h 205850"/>
                      <a:gd name="connsiteX244" fmla="*/ 31574 w 195511"/>
                      <a:gd name="connsiteY244" fmla="*/ 120830 h 205850"/>
                      <a:gd name="connsiteX245" fmla="*/ 25871 w 195511"/>
                      <a:gd name="connsiteY245" fmla="*/ 119770 h 205850"/>
                      <a:gd name="connsiteX246" fmla="*/ 23616 w 195511"/>
                      <a:gd name="connsiteY246" fmla="*/ 120830 h 205850"/>
                      <a:gd name="connsiteX247" fmla="*/ 21361 w 195511"/>
                      <a:gd name="connsiteY247" fmla="*/ 123086 h 205850"/>
                      <a:gd name="connsiteX248" fmla="*/ 15791 w 195511"/>
                      <a:gd name="connsiteY248" fmla="*/ 126402 h 205850"/>
                      <a:gd name="connsiteX249" fmla="*/ 12475 w 195511"/>
                      <a:gd name="connsiteY249" fmla="*/ 127595 h 205850"/>
                      <a:gd name="connsiteX250" fmla="*/ 10220 w 195511"/>
                      <a:gd name="connsiteY250" fmla="*/ 130911 h 205850"/>
                      <a:gd name="connsiteX251" fmla="*/ 13536 w 195511"/>
                      <a:gd name="connsiteY251" fmla="*/ 134227 h 205850"/>
                      <a:gd name="connsiteX252" fmla="*/ 22555 w 195511"/>
                      <a:gd name="connsiteY252" fmla="*/ 131973 h 205850"/>
                      <a:gd name="connsiteX253" fmla="*/ 29319 w 195511"/>
                      <a:gd name="connsiteY253" fmla="*/ 130911 h 205850"/>
                      <a:gd name="connsiteX254" fmla="*/ 32635 w 195511"/>
                      <a:gd name="connsiteY254" fmla="*/ 129718 h 205850"/>
                      <a:gd name="connsiteX255" fmla="*/ 38206 w 195511"/>
                      <a:gd name="connsiteY255" fmla="*/ 127462 h 205850"/>
                      <a:gd name="connsiteX256" fmla="*/ 35951 w 195511"/>
                      <a:gd name="connsiteY256" fmla="*/ 135289 h 205850"/>
                      <a:gd name="connsiteX257" fmla="*/ 33696 w 195511"/>
                      <a:gd name="connsiteY257" fmla="*/ 134094 h 205850"/>
                      <a:gd name="connsiteX258" fmla="*/ 30380 w 195511"/>
                      <a:gd name="connsiteY258" fmla="*/ 135289 h 205850"/>
                      <a:gd name="connsiteX259" fmla="*/ 28126 w 195511"/>
                      <a:gd name="connsiteY259" fmla="*/ 137543 h 205850"/>
                      <a:gd name="connsiteX260" fmla="*/ 30380 w 195511"/>
                      <a:gd name="connsiteY260" fmla="*/ 143114 h 205850"/>
                      <a:gd name="connsiteX261" fmla="*/ 37145 w 195511"/>
                      <a:gd name="connsiteY261" fmla="*/ 141921 h 205850"/>
                      <a:gd name="connsiteX262" fmla="*/ 48419 w 195511"/>
                      <a:gd name="connsiteY262" fmla="*/ 139665 h 205850"/>
                      <a:gd name="connsiteX263" fmla="*/ 51735 w 195511"/>
                      <a:gd name="connsiteY263" fmla="*/ 137410 h 205850"/>
                      <a:gd name="connsiteX264" fmla="*/ 51735 w 195511"/>
                      <a:gd name="connsiteY264" fmla="*/ 135156 h 205850"/>
                      <a:gd name="connsiteX265" fmla="*/ 52796 w 195511"/>
                      <a:gd name="connsiteY265" fmla="*/ 131707 h 205850"/>
                      <a:gd name="connsiteX266" fmla="*/ 56244 w 195511"/>
                      <a:gd name="connsiteY266" fmla="*/ 127198 h 205850"/>
                      <a:gd name="connsiteX267" fmla="*/ 57305 w 195511"/>
                      <a:gd name="connsiteY267" fmla="*/ 128259 h 205850"/>
                      <a:gd name="connsiteX268" fmla="*/ 59560 w 195511"/>
                      <a:gd name="connsiteY268" fmla="*/ 131575 h 205850"/>
                      <a:gd name="connsiteX269" fmla="*/ 59560 w 195511"/>
                      <a:gd name="connsiteY269" fmla="*/ 133830 h 205850"/>
                      <a:gd name="connsiteX270" fmla="*/ 61815 w 195511"/>
                      <a:gd name="connsiteY270" fmla="*/ 137279 h 205850"/>
                      <a:gd name="connsiteX271" fmla="*/ 53989 w 195511"/>
                      <a:gd name="connsiteY271" fmla="*/ 159826 h 205850"/>
                      <a:gd name="connsiteX272" fmla="*/ 60754 w 195511"/>
                      <a:gd name="connsiteY272" fmla="*/ 161019 h 205850"/>
                      <a:gd name="connsiteX273" fmla="*/ 69773 w 195511"/>
                      <a:gd name="connsiteY273" fmla="*/ 161019 h 20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195511" h="205850">
                        <a:moveTo>
                          <a:pt x="69375" y="161816"/>
                        </a:moveTo>
                        <a:lnTo>
                          <a:pt x="73885" y="166325"/>
                        </a:lnTo>
                        <a:lnTo>
                          <a:pt x="69375" y="171896"/>
                        </a:lnTo>
                        <a:lnTo>
                          <a:pt x="66059" y="169641"/>
                        </a:lnTo>
                        <a:lnTo>
                          <a:pt x="63804" y="174150"/>
                        </a:lnTo>
                        <a:lnTo>
                          <a:pt x="62611" y="178661"/>
                        </a:lnTo>
                        <a:lnTo>
                          <a:pt x="65927" y="179854"/>
                        </a:lnTo>
                        <a:lnTo>
                          <a:pt x="65927" y="184363"/>
                        </a:lnTo>
                        <a:lnTo>
                          <a:pt x="64866" y="188872"/>
                        </a:lnTo>
                        <a:lnTo>
                          <a:pt x="62611" y="194576"/>
                        </a:lnTo>
                        <a:lnTo>
                          <a:pt x="64866" y="196832"/>
                        </a:lnTo>
                        <a:lnTo>
                          <a:pt x="71630" y="194576"/>
                        </a:lnTo>
                        <a:lnTo>
                          <a:pt x="74946" y="194576"/>
                        </a:lnTo>
                        <a:lnTo>
                          <a:pt x="74946" y="201341"/>
                        </a:lnTo>
                        <a:lnTo>
                          <a:pt x="78262" y="205850"/>
                        </a:lnTo>
                        <a:lnTo>
                          <a:pt x="82771" y="204790"/>
                        </a:lnTo>
                        <a:lnTo>
                          <a:pt x="90597" y="200280"/>
                        </a:lnTo>
                        <a:lnTo>
                          <a:pt x="104125" y="198025"/>
                        </a:lnTo>
                        <a:lnTo>
                          <a:pt x="108635" y="196832"/>
                        </a:lnTo>
                        <a:lnTo>
                          <a:pt x="115400" y="193516"/>
                        </a:lnTo>
                        <a:lnTo>
                          <a:pt x="120970" y="191260"/>
                        </a:lnTo>
                        <a:lnTo>
                          <a:pt x="124419" y="190200"/>
                        </a:lnTo>
                        <a:lnTo>
                          <a:pt x="127735" y="185689"/>
                        </a:lnTo>
                        <a:lnTo>
                          <a:pt x="129990" y="182373"/>
                        </a:lnTo>
                        <a:lnTo>
                          <a:pt x="131183" y="180120"/>
                        </a:lnTo>
                        <a:lnTo>
                          <a:pt x="134499" y="174548"/>
                        </a:lnTo>
                        <a:lnTo>
                          <a:pt x="143518" y="170039"/>
                        </a:lnTo>
                        <a:lnTo>
                          <a:pt x="145773" y="163275"/>
                        </a:lnTo>
                        <a:lnTo>
                          <a:pt x="148028" y="161019"/>
                        </a:lnTo>
                        <a:lnTo>
                          <a:pt x="154792" y="152001"/>
                        </a:lnTo>
                        <a:lnTo>
                          <a:pt x="157047" y="148685"/>
                        </a:lnTo>
                        <a:lnTo>
                          <a:pt x="160495" y="146430"/>
                        </a:lnTo>
                        <a:lnTo>
                          <a:pt x="159302" y="139665"/>
                        </a:lnTo>
                        <a:lnTo>
                          <a:pt x="158108" y="137410"/>
                        </a:lnTo>
                        <a:lnTo>
                          <a:pt x="159302" y="132901"/>
                        </a:lnTo>
                        <a:lnTo>
                          <a:pt x="154792" y="126136"/>
                        </a:lnTo>
                        <a:lnTo>
                          <a:pt x="152537" y="123882"/>
                        </a:lnTo>
                        <a:lnTo>
                          <a:pt x="151344" y="119372"/>
                        </a:lnTo>
                        <a:lnTo>
                          <a:pt x="149089" y="117118"/>
                        </a:lnTo>
                        <a:lnTo>
                          <a:pt x="149089" y="112607"/>
                        </a:lnTo>
                        <a:lnTo>
                          <a:pt x="148028" y="106905"/>
                        </a:lnTo>
                        <a:lnTo>
                          <a:pt x="148028" y="104649"/>
                        </a:lnTo>
                        <a:lnTo>
                          <a:pt x="149089" y="98947"/>
                        </a:lnTo>
                        <a:lnTo>
                          <a:pt x="151344" y="94436"/>
                        </a:lnTo>
                        <a:lnTo>
                          <a:pt x="148028" y="90988"/>
                        </a:lnTo>
                        <a:lnTo>
                          <a:pt x="143518" y="90988"/>
                        </a:lnTo>
                        <a:lnTo>
                          <a:pt x="137815" y="93243"/>
                        </a:lnTo>
                        <a:lnTo>
                          <a:pt x="133305" y="96692"/>
                        </a:lnTo>
                        <a:lnTo>
                          <a:pt x="131050" y="98947"/>
                        </a:lnTo>
                        <a:lnTo>
                          <a:pt x="122031" y="101201"/>
                        </a:lnTo>
                        <a:lnTo>
                          <a:pt x="114206" y="107965"/>
                        </a:lnTo>
                        <a:lnTo>
                          <a:pt x="106380" y="113536"/>
                        </a:lnTo>
                        <a:lnTo>
                          <a:pt x="103064" y="112476"/>
                        </a:lnTo>
                        <a:lnTo>
                          <a:pt x="101871" y="110221"/>
                        </a:lnTo>
                        <a:lnTo>
                          <a:pt x="98555" y="110221"/>
                        </a:lnTo>
                        <a:cubicBezTo>
                          <a:pt x="98555" y="102396"/>
                          <a:pt x="99616" y="100406"/>
                          <a:pt x="90729" y="97885"/>
                        </a:cubicBezTo>
                        <a:lnTo>
                          <a:pt x="92984" y="94569"/>
                        </a:lnTo>
                        <a:lnTo>
                          <a:pt x="97494" y="95631"/>
                        </a:lnTo>
                        <a:lnTo>
                          <a:pt x="107707" y="95631"/>
                        </a:lnTo>
                        <a:lnTo>
                          <a:pt x="114471" y="96824"/>
                        </a:lnTo>
                        <a:lnTo>
                          <a:pt x="121236" y="95631"/>
                        </a:lnTo>
                        <a:lnTo>
                          <a:pt x="124684" y="93376"/>
                        </a:lnTo>
                        <a:lnTo>
                          <a:pt x="126939" y="90060"/>
                        </a:lnTo>
                        <a:lnTo>
                          <a:pt x="130255" y="87804"/>
                        </a:lnTo>
                        <a:lnTo>
                          <a:pt x="133703" y="84489"/>
                        </a:lnTo>
                        <a:lnTo>
                          <a:pt x="138213" y="78919"/>
                        </a:lnTo>
                        <a:lnTo>
                          <a:pt x="139406" y="76664"/>
                        </a:lnTo>
                        <a:lnTo>
                          <a:pt x="143916" y="73348"/>
                        </a:lnTo>
                        <a:lnTo>
                          <a:pt x="147232" y="71092"/>
                        </a:lnTo>
                        <a:lnTo>
                          <a:pt x="149487" y="68838"/>
                        </a:lnTo>
                        <a:lnTo>
                          <a:pt x="149487" y="57565"/>
                        </a:lnTo>
                        <a:lnTo>
                          <a:pt x="152935" y="55309"/>
                        </a:lnTo>
                        <a:lnTo>
                          <a:pt x="153996" y="55309"/>
                        </a:lnTo>
                        <a:lnTo>
                          <a:pt x="157445" y="62074"/>
                        </a:lnTo>
                        <a:lnTo>
                          <a:pt x="163016" y="63267"/>
                        </a:lnTo>
                        <a:lnTo>
                          <a:pt x="169780" y="63267"/>
                        </a:lnTo>
                        <a:lnTo>
                          <a:pt x="163016" y="67776"/>
                        </a:lnTo>
                        <a:lnTo>
                          <a:pt x="161954" y="70032"/>
                        </a:lnTo>
                        <a:lnTo>
                          <a:pt x="164209" y="71225"/>
                        </a:lnTo>
                        <a:lnTo>
                          <a:pt x="168719" y="70032"/>
                        </a:lnTo>
                        <a:lnTo>
                          <a:pt x="169780" y="71225"/>
                        </a:lnTo>
                        <a:lnTo>
                          <a:pt x="166331" y="73480"/>
                        </a:lnTo>
                        <a:lnTo>
                          <a:pt x="164077" y="76796"/>
                        </a:lnTo>
                        <a:lnTo>
                          <a:pt x="167393" y="79052"/>
                        </a:lnTo>
                        <a:lnTo>
                          <a:pt x="171902" y="77857"/>
                        </a:lnTo>
                        <a:lnTo>
                          <a:pt x="178667" y="73348"/>
                        </a:lnTo>
                        <a:lnTo>
                          <a:pt x="188879" y="69899"/>
                        </a:lnTo>
                        <a:lnTo>
                          <a:pt x="191134" y="68838"/>
                        </a:lnTo>
                        <a:lnTo>
                          <a:pt x="191134" y="66583"/>
                        </a:lnTo>
                        <a:lnTo>
                          <a:pt x="184370" y="64329"/>
                        </a:lnTo>
                        <a:lnTo>
                          <a:pt x="185431" y="56503"/>
                        </a:lnTo>
                        <a:lnTo>
                          <a:pt x="187686" y="51994"/>
                        </a:lnTo>
                        <a:lnTo>
                          <a:pt x="191002" y="46422"/>
                        </a:lnTo>
                        <a:lnTo>
                          <a:pt x="194317" y="44169"/>
                        </a:lnTo>
                        <a:lnTo>
                          <a:pt x="195511" y="39658"/>
                        </a:lnTo>
                        <a:lnTo>
                          <a:pt x="194317" y="35149"/>
                        </a:lnTo>
                        <a:lnTo>
                          <a:pt x="193256" y="30639"/>
                        </a:lnTo>
                        <a:lnTo>
                          <a:pt x="193256" y="29579"/>
                        </a:lnTo>
                        <a:lnTo>
                          <a:pt x="191002" y="28384"/>
                        </a:lnTo>
                        <a:lnTo>
                          <a:pt x="188747" y="26130"/>
                        </a:lnTo>
                        <a:lnTo>
                          <a:pt x="183044" y="23875"/>
                        </a:lnTo>
                        <a:lnTo>
                          <a:pt x="180789" y="23875"/>
                        </a:lnTo>
                        <a:lnTo>
                          <a:pt x="175085" y="20426"/>
                        </a:lnTo>
                        <a:lnTo>
                          <a:pt x="170576" y="19366"/>
                        </a:lnTo>
                        <a:lnTo>
                          <a:pt x="166066" y="19366"/>
                        </a:lnTo>
                        <a:lnTo>
                          <a:pt x="159302" y="22682"/>
                        </a:lnTo>
                        <a:lnTo>
                          <a:pt x="158108" y="19366"/>
                        </a:lnTo>
                        <a:lnTo>
                          <a:pt x="154792" y="19366"/>
                        </a:lnTo>
                        <a:lnTo>
                          <a:pt x="151476" y="21620"/>
                        </a:lnTo>
                        <a:lnTo>
                          <a:pt x="150283" y="24935"/>
                        </a:lnTo>
                        <a:lnTo>
                          <a:pt x="145773" y="28251"/>
                        </a:lnTo>
                        <a:cubicBezTo>
                          <a:pt x="135427" y="14326"/>
                          <a:pt x="154394" y="20028"/>
                          <a:pt x="126674" y="5704"/>
                        </a:cubicBezTo>
                        <a:cubicBezTo>
                          <a:pt x="104125" y="-1988"/>
                          <a:pt x="112879" y="-133"/>
                          <a:pt x="98555" y="11275"/>
                        </a:cubicBezTo>
                        <a:lnTo>
                          <a:pt x="96300" y="7959"/>
                        </a:lnTo>
                        <a:lnTo>
                          <a:pt x="92852" y="4511"/>
                        </a:lnTo>
                        <a:lnTo>
                          <a:pt x="87281" y="4511"/>
                        </a:lnTo>
                        <a:lnTo>
                          <a:pt x="78262" y="5704"/>
                        </a:lnTo>
                        <a:lnTo>
                          <a:pt x="72691" y="7959"/>
                        </a:lnTo>
                        <a:lnTo>
                          <a:pt x="70436" y="5704"/>
                        </a:lnTo>
                        <a:lnTo>
                          <a:pt x="74946" y="5704"/>
                        </a:lnTo>
                        <a:lnTo>
                          <a:pt x="78262" y="3449"/>
                        </a:lnTo>
                        <a:lnTo>
                          <a:pt x="79455" y="1195"/>
                        </a:lnTo>
                        <a:lnTo>
                          <a:pt x="73752" y="0"/>
                        </a:lnTo>
                        <a:lnTo>
                          <a:pt x="70436" y="0"/>
                        </a:lnTo>
                        <a:lnTo>
                          <a:pt x="63672" y="1195"/>
                        </a:lnTo>
                        <a:lnTo>
                          <a:pt x="57969" y="1195"/>
                        </a:lnTo>
                        <a:lnTo>
                          <a:pt x="50143" y="3449"/>
                        </a:lnTo>
                        <a:lnTo>
                          <a:pt x="42318" y="4511"/>
                        </a:lnTo>
                        <a:lnTo>
                          <a:pt x="37808" y="4511"/>
                        </a:lnTo>
                        <a:lnTo>
                          <a:pt x="36747" y="3449"/>
                        </a:lnTo>
                        <a:lnTo>
                          <a:pt x="29982" y="3449"/>
                        </a:lnTo>
                        <a:lnTo>
                          <a:pt x="24412" y="5704"/>
                        </a:lnTo>
                        <a:lnTo>
                          <a:pt x="21096" y="3449"/>
                        </a:lnTo>
                        <a:lnTo>
                          <a:pt x="15525" y="3449"/>
                        </a:lnTo>
                        <a:lnTo>
                          <a:pt x="11016" y="6765"/>
                        </a:lnTo>
                        <a:lnTo>
                          <a:pt x="13271" y="11275"/>
                        </a:lnTo>
                        <a:lnTo>
                          <a:pt x="13271" y="13529"/>
                        </a:lnTo>
                        <a:lnTo>
                          <a:pt x="18974" y="15784"/>
                        </a:lnTo>
                        <a:lnTo>
                          <a:pt x="17780" y="21354"/>
                        </a:lnTo>
                        <a:lnTo>
                          <a:pt x="14464" y="24670"/>
                        </a:lnTo>
                        <a:lnTo>
                          <a:pt x="9955" y="25865"/>
                        </a:lnTo>
                        <a:lnTo>
                          <a:pt x="8894" y="29181"/>
                        </a:lnTo>
                        <a:lnTo>
                          <a:pt x="8894" y="35945"/>
                        </a:lnTo>
                        <a:lnTo>
                          <a:pt x="5445" y="40454"/>
                        </a:lnTo>
                        <a:lnTo>
                          <a:pt x="2129" y="41648"/>
                        </a:lnTo>
                        <a:cubicBezTo>
                          <a:pt x="-1187" y="72685"/>
                          <a:pt x="-2646" y="54911"/>
                          <a:pt x="13403" y="78786"/>
                        </a:cubicBezTo>
                        <a:lnTo>
                          <a:pt x="15658" y="75337"/>
                        </a:lnTo>
                        <a:lnTo>
                          <a:pt x="16719" y="70828"/>
                        </a:lnTo>
                        <a:lnTo>
                          <a:pt x="20167" y="69633"/>
                        </a:lnTo>
                        <a:lnTo>
                          <a:pt x="21229" y="73082"/>
                        </a:lnTo>
                        <a:lnTo>
                          <a:pt x="21229" y="76398"/>
                        </a:lnTo>
                        <a:lnTo>
                          <a:pt x="23483" y="79714"/>
                        </a:lnTo>
                        <a:lnTo>
                          <a:pt x="31309" y="84225"/>
                        </a:lnTo>
                        <a:lnTo>
                          <a:pt x="33564" y="84225"/>
                        </a:lnTo>
                        <a:lnTo>
                          <a:pt x="41389" y="86478"/>
                        </a:lnTo>
                        <a:lnTo>
                          <a:pt x="43644" y="88734"/>
                        </a:lnTo>
                        <a:lnTo>
                          <a:pt x="41389" y="88734"/>
                        </a:lnTo>
                        <a:lnTo>
                          <a:pt x="41389" y="90988"/>
                        </a:lnTo>
                        <a:lnTo>
                          <a:pt x="47093" y="93243"/>
                        </a:lnTo>
                        <a:lnTo>
                          <a:pt x="52663" y="92182"/>
                        </a:lnTo>
                        <a:lnTo>
                          <a:pt x="62743" y="88867"/>
                        </a:lnTo>
                        <a:lnTo>
                          <a:pt x="68447" y="89927"/>
                        </a:lnTo>
                        <a:lnTo>
                          <a:pt x="75211" y="80909"/>
                        </a:lnTo>
                        <a:lnTo>
                          <a:pt x="75211" y="77460"/>
                        </a:lnTo>
                        <a:lnTo>
                          <a:pt x="74017" y="75205"/>
                        </a:lnTo>
                        <a:lnTo>
                          <a:pt x="72956" y="70696"/>
                        </a:lnTo>
                        <a:lnTo>
                          <a:pt x="74017" y="66185"/>
                        </a:lnTo>
                        <a:lnTo>
                          <a:pt x="77466" y="60615"/>
                        </a:lnTo>
                        <a:lnTo>
                          <a:pt x="75211" y="58360"/>
                        </a:lnTo>
                        <a:lnTo>
                          <a:pt x="72956" y="53851"/>
                        </a:lnTo>
                        <a:lnTo>
                          <a:pt x="78527" y="52790"/>
                        </a:lnTo>
                        <a:lnTo>
                          <a:pt x="79721" y="52790"/>
                        </a:lnTo>
                        <a:lnTo>
                          <a:pt x="83037" y="55044"/>
                        </a:lnTo>
                        <a:lnTo>
                          <a:pt x="86352" y="56106"/>
                        </a:lnTo>
                        <a:lnTo>
                          <a:pt x="90862" y="56106"/>
                        </a:lnTo>
                        <a:lnTo>
                          <a:pt x="94178" y="53851"/>
                        </a:lnTo>
                        <a:lnTo>
                          <a:pt x="95372" y="53851"/>
                        </a:lnTo>
                        <a:lnTo>
                          <a:pt x="97626" y="56106"/>
                        </a:lnTo>
                        <a:lnTo>
                          <a:pt x="96565" y="59422"/>
                        </a:lnTo>
                        <a:lnTo>
                          <a:pt x="93117" y="59422"/>
                        </a:lnTo>
                        <a:lnTo>
                          <a:pt x="88607" y="61676"/>
                        </a:lnTo>
                        <a:lnTo>
                          <a:pt x="85291" y="65124"/>
                        </a:lnTo>
                        <a:lnTo>
                          <a:pt x="84230" y="67380"/>
                        </a:lnTo>
                        <a:lnTo>
                          <a:pt x="83037" y="68573"/>
                        </a:lnTo>
                        <a:lnTo>
                          <a:pt x="81843" y="71889"/>
                        </a:lnTo>
                        <a:lnTo>
                          <a:pt x="81843" y="74144"/>
                        </a:lnTo>
                        <a:lnTo>
                          <a:pt x="79588" y="75205"/>
                        </a:lnTo>
                        <a:lnTo>
                          <a:pt x="78394" y="78653"/>
                        </a:lnTo>
                        <a:lnTo>
                          <a:pt x="81710" y="81969"/>
                        </a:lnTo>
                        <a:lnTo>
                          <a:pt x="82904" y="81969"/>
                        </a:lnTo>
                        <a:lnTo>
                          <a:pt x="81710" y="86478"/>
                        </a:lnTo>
                        <a:lnTo>
                          <a:pt x="80649" y="87540"/>
                        </a:lnTo>
                        <a:lnTo>
                          <a:pt x="79588" y="89794"/>
                        </a:lnTo>
                        <a:lnTo>
                          <a:pt x="77333" y="90856"/>
                        </a:lnTo>
                        <a:lnTo>
                          <a:pt x="77333" y="94303"/>
                        </a:lnTo>
                        <a:lnTo>
                          <a:pt x="78394" y="95366"/>
                        </a:lnTo>
                        <a:lnTo>
                          <a:pt x="80649" y="99875"/>
                        </a:lnTo>
                        <a:lnTo>
                          <a:pt x="69375" y="103191"/>
                        </a:lnTo>
                        <a:lnTo>
                          <a:pt x="66059" y="105446"/>
                        </a:lnTo>
                        <a:lnTo>
                          <a:pt x="67253" y="100935"/>
                        </a:lnTo>
                        <a:lnTo>
                          <a:pt x="63937" y="98681"/>
                        </a:lnTo>
                        <a:lnTo>
                          <a:pt x="57173" y="98681"/>
                        </a:lnTo>
                        <a:lnTo>
                          <a:pt x="52663" y="99875"/>
                        </a:lnTo>
                        <a:lnTo>
                          <a:pt x="49347" y="96559"/>
                        </a:lnTo>
                        <a:lnTo>
                          <a:pt x="43777" y="96559"/>
                        </a:lnTo>
                        <a:lnTo>
                          <a:pt x="34757" y="97619"/>
                        </a:lnTo>
                        <a:lnTo>
                          <a:pt x="26932" y="99875"/>
                        </a:lnTo>
                        <a:lnTo>
                          <a:pt x="21361" y="98681"/>
                        </a:lnTo>
                        <a:lnTo>
                          <a:pt x="20300" y="96426"/>
                        </a:lnTo>
                        <a:lnTo>
                          <a:pt x="21361" y="90724"/>
                        </a:lnTo>
                        <a:lnTo>
                          <a:pt x="17913" y="87408"/>
                        </a:lnTo>
                        <a:lnTo>
                          <a:pt x="14597" y="89661"/>
                        </a:lnTo>
                        <a:lnTo>
                          <a:pt x="14597" y="94172"/>
                        </a:lnTo>
                        <a:lnTo>
                          <a:pt x="16852" y="97488"/>
                        </a:lnTo>
                        <a:lnTo>
                          <a:pt x="13403" y="100804"/>
                        </a:lnTo>
                        <a:lnTo>
                          <a:pt x="10087" y="103058"/>
                        </a:lnTo>
                        <a:lnTo>
                          <a:pt x="7832" y="109822"/>
                        </a:lnTo>
                        <a:lnTo>
                          <a:pt x="11148" y="115394"/>
                        </a:lnTo>
                        <a:lnTo>
                          <a:pt x="17913" y="115394"/>
                        </a:lnTo>
                        <a:lnTo>
                          <a:pt x="24677" y="116454"/>
                        </a:lnTo>
                        <a:lnTo>
                          <a:pt x="34757" y="116454"/>
                        </a:lnTo>
                        <a:lnTo>
                          <a:pt x="39267" y="117647"/>
                        </a:lnTo>
                        <a:lnTo>
                          <a:pt x="42583" y="117647"/>
                        </a:lnTo>
                        <a:lnTo>
                          <a:pt x="47093" y="116454"/>
                        </a:lnTo>
                        <a:lnTo>
                          <a:pt x="56112" y="111945"/>
                        </a:lnTo>
                        <a:lnTo>
                          <a:pt x="61682" y="109690"/>
                        </a:lnTo>
                        <a:lnTo>
                          <a:pt x="65131" y="109690"/>
                        </a:lnTo>
                        <a:lnTo>
                          <a:pt x="68579" y="110752"/>
                        </a:lnTo>
                        <a:lnTo>
                          <a:pt x="73089" y="110752"/>
                        </a:lnTo>
                        <a:lnTo>
                          <a:pt x="78660" y="111945"/>
                        </a:lnTo>
                        <a:lnTo>
                          <a:pt x="85424" y="114199"/>
                        </a:lnTo>
                        <a:lnTo>
                          <a:pt x="90995" y="116454"/>
                        </a:lnTo>
                        <a:lnTo>
                          <a:pt x="90995" y="117647"/>
                        </a:lnTo>
                        <a:lnTo>
                          <a:pt x="86485" y="119903"/>
                        </a:lnTo>
                        <a:lnTo>
                          <a:pt x="83169" y="119903"/>
                        </a:lnTo>
                        <a:lnTo>
                          <a:pt x="79853" y="117647"/>
                        </a:lnTo>
                        <a:lnTo>
                          <a:pt x="75344" y="119903"/>
                        </a:lnTo>
                        <a:lnTo>
                          <a:pt x="73089" y="117647"/>
                        </a:lnTo>
                        <a:lnTo>
                          <a:pt x="64070" y="116454"/>
                        </a:lnTo>
                        <a:lnTo>
                          <a:pt x="60621" y="118709"/>
                        </a:lnTo>
                        <a:lnTo>
                          <a:pt x="59560" y="120963"/>
                        </a:lnTo>
                        <a:lnTo>
                          <a:pt x="56244" y="122025"/>
                        </a:lnTo>
                        <a:lnTo>
                          <a:pt x="53989" y="119770"/>
                        </a:lnTo>
                        <a:lnTo>
                          <a:pt x="37145" y="119770"/>
                        </a:lnTo>
                        <a:lnTo>
                          <a:pt x="31574" y="120830"/>
                        </a:lnTo>
                        <a:lnTo>
                          <a:pt x="25871" y="119770"/>
                        </a:lnTo>
                        <a:lnTo>
                          <a:pt x="23616" y="120830"/>
                        </a:lnTo>
                        <a:lnTo>
                          <a:pt x="21361" y="123086"/>
                        </a:lnTo>
                        <a:lnTo>
                          <a:pt x="15791" y="126402"/>
                        </a:lnTo>
                        <a:lnTo>
                          <a:pt x="12475" y="127595"/>
                        </a:lnTo>
                        <a:lnTo>
                          <a:pt x="10220" y="130911"/>
                        </a:lnTo>
                        <a:lnTo>
                          <a:pt x="13536" y="134227"/>
                        </a:lnTo>
                        <a:lnTo>
                          <a:pt x="22555" y="131973"/>
                        </a:lnTo>
                        <a:lnTo>
                          <a:pt x="29319" y="130911"/>
                        </a:lnTo>
                        <a:lnTo>
                          <a:pt x="32635" y="129718"/>
                        </a:lnTo>
                        <a:lnTo>
                          <a:pt x="38206" y="127462"/>
                        </a:lnTo>
                        <a:lnTo>
                          <a:pt x="35951" y="135289"/>
                        </a:lnTo>
                        <a:lnTo>
                          <a:pt x="33696" y="134094"/>
                        </a:lnTo>
                        <a:lnTo>
                          <a:pt x="30380" y="135289"/>
                        </a:lnTo>
                        <a:lnTo>
                          <a:pt x="28126" y="137543"/>
                        </a:lnTo>
                        <a:lnTo>
                          <a:pt x="30380" y="143114"/>
                        </a:lnTo>
                        <a:lnTo>
                          <a:pt x="37145" y="141921"/>
                        </a:lnTo>
                        <a:lnTo>
                          <a:pt x="48419" y="139665"/>
                        </a:lnTo>
                        <a:lnTo>
                          <a:pt x="51735" y="137410"/>
                        </a:lnTo>
                        <a:lnTo>
                          <a:pt x="51735" y="135156"/>
                        </a:lnTo>
                        <a:lnTo>
                          <a:pt x="52796" y="131707"/>
                        </a:lnTo>
                        <a:lnTo>
                          <a:pt x="56244" y="127198"/>
                        </a:lnTo>
                        <a:lnTo>
                          <a:pt x="57305" y="128259"/>
                        </a:lnTo>
                        <a:lnTo>
                          <a:pt x="59560" y="131575"/>
                        </a:lnTo>
                        <a:lnTo>
                          <a:pt x="59560" y="133830"/>
                        </a:lnTo>
                        <a:lnTo>
                          <a:pt x="61815" y="137279"/>
                        </a:lnTo>
                        <a:cubicBezTo>
                          <a:pt x="55846" y="141788"/>
                          <a:pt x="50143" y="152001"/>
                          <a:pt x="53989" y="159826"/>
                        </a:cubicBezTo>
                        <a:lnTo>
                          <a:pt x="60754" y="161019"/>
                        </a:lnTo>
                        <a:lnTo>
                          <a:pt x="69773" y="161019"/>
                        </a:lnTo>
                        <a:close/>
                      </a:path>
                    </a:pathLst>
                  </a:custGeom>
                  <a:grpFill/>
                  <a:ln w="13251" cap="flat">
                    <a:noFill/>
                    <a:prstDash val="solid"/>
                    <a:miter/>
                  </a:ln>
                </p:spPr>
                <p:txBody>
                  <a:bodyPr rtlCol="0" anchor="ctr"/>
                  <a:lstStyle/>
                  <a:p>
                    <a:endParaRPr lang="en-FI" sz="816"/>
                  </a:p>
                </p:txBody>
              </p:sp>
              <p:sp>
                <p:nvSpPr>
                  <p:cNvPr id="1262" name="Freeform: Shape 1261">
                    <a:extLst>
                      <a:ext uri="{FF2B5EF4-FFF2-40B4-BE49-F238E27FC236}">
                        <a16:creationId xmlns:a16="http://schemas.microsoft.com/office/drawing/2014/main" id="{6B213FE4-7F1C-AA1F-6418-C07C8F3E7D88}"/>
                      </a:ext>
                    </a:extLst>
                  </p:cNvPr>
                  <p:cNvSpPr/>
                  <p:nvPr/>
                </p:nvSpPr>
                <p:spPr>
                  <a:xfrm>
                    <a:off x="3261815" y="14008936"/>
                    <a:ext cx="157039" cy="186616"/>
                  </a:xfrm>
                  <a:custGeom>
                    <a:avLst/>
                    <a:gdLst>
                      <a:gd name="connsiteX0" fmla="*/ 156907 w 157039"/>
                      <a:gd name="connsiteY0" fmla="*/ 44962 h 186616"/>
                      <a:gd name="connsiteX1" fmla="*/ 155714 w 157039"/>
                      <a:gd name="connsiteY1" fmla="*/ 40453 h 186616"/>
                      <a:gd name="connsiteX2" fmla="*/ 151204 w 157039"/>
                      <a:gd name="connsiteY2" fmla="*/ 39259 h 186616"/>
                      <a:gd name="connsiteX3" fmla="*/ 146694 w 157039"/>
                      <a:gd name="connsiteY3" fmla="*/ 41515 h 186616"/>
                      <a:gd name="connsiteX4" fmla="*/ 137675 w 157039"/>
                      <a:gd name="connsiteY4" fmla="*/ 43769 h 186616"/>
                      <a:gd name="connsiteX5" fmla="*/ 129850 w 157039"/>
                      <a:gd name="connsiteY5" fmla="*/ 41515 h 186616"/>
                      <a:gd name="connsiteX6" fmla="*/ 116321 w 157039"/>
                      <a:gd name="connsiteY6" fmla="*/ 42708 h 186616"/>
                      <a:gd name="connsiteX7" fmla="*/ 111811 w 157039"/>
                      <a:gd name="connsiteY7" fmla="*/ 38199 h 186616"/>
                      <a:gd name="connsiteX8" fmla="*/ 106241 w 157039"/>
                      <a:gd name="connsiteY8" fmla="*/ 35944 h 186616"/>
                      <a:gd name="connsiteX9" fmla="*/ 101731 w 157039"/>
                      <a:gd name="connsiteY9" fmla="*/ 32628 h 186616"/>
                      <a:gd name="connsiteX10" fmla="*/ 94967 w 157039"/>
                      <a:gd name="connsiteY10" fmla="*/ 29179 h 186616"/>
                      <a:gd name="connsiteX11" fmla="*/ 85948 w 157039"/>
                      <a:gd name="connsiteY11" fmla="*/ 26924 h 186616"/>
                      <a:gd name="connsiteX12" fmla="*/ 85948 w 157039"/>
                      <a:gd name="connsiteY12" fmla="*/ 22415 h 186616"/>
                      <a:gd name="connsiteX13" fmla="*/ 81438 w 157039"/>
                      <a:gd name="connsiteY13" fmla="*/ 20159 h 186616"/>
                      <a:gd name="connsiteX14" fmla="*/ 81438 w 157039"/>
                      <a:gd name="connsiteY14" fmla="*/ 15650 h 186616"/>
                      <a:gd name="connsiteX15" fmla="*/ 87009 w 157039"/>
                      <a:gd name="connsiteY15" fmla="*/ 10079 h 186616"/>
                      <a:gd name="connsiteX16" fmla="*/ 93773 w 157039"/>
                      <a:gd name="connsiteY16" fmla="*/ 1060 h 186616"/>
                      <a:gd name="connsiteX17" fmla="*/ 88070 w 157039"/>
                      <a:gd name="connsiteY17" fmla="*/ 0 h 186616"/>
                      <a:gd name="connsiteX18" fmla="*/ 77989 w 157039"/>
                      <a:gd name="connsiteY18" fmla="*/ 2254 h 186616"/>
                      <a:gd name="connsiteX19" fmla="*/ 73480 w 157039"/>
                      <a:gd name="connsiteY19" fmla="*/ 3316 h 186616"/>
                      <a:gd name="connsiteX20" fmla="*/ 67777 w 157039"/>
                      <a:gd name="connsiteY20" fmla="*/ 5570 h 186616"/>
                      <a:gd name="connsiteX21" fmla="*/ 58757 w 157039"/>
                      <a:gd name="connsiteY21" fmla="*/ 8886 h 186616"/>
                      <a:gd name="connsiteX22" fmla="*/ 51993 w 157039"/>
                      <a:gd name="connsiteY22" fmla="*/ 8886 h 186616"/>
                      <a:gd name="connsiteX23" fmla="*/ 45229 w 157039"/>
                      <a:gd name="connsiteY23" fmla="*/ 11141 h 186616"/>
                      <a:gd name="connsiteX24" fmla="*/ 37403 w 157039"/>
                      <a:gd name="connsiteY24" fmla="*/ 13395 h 186616"/>
                      <a:gd name="connsiteX25" fmla="*/ 32893 w 157039"/>
                      <a:gd name="connsiteY25" fmla="*/ 10079 h 186616"/>
                      <a:gd name="connsiteX26" fmla="*/ 27190 w 157039"/>
                      <a:gd name="connsiteY26" fmla="*/ 10079 h 186616"/>
                      <a:gd name="connsiteX27" fmla="*/ 28384 w 157039"/>
                      <a:gd name="connsiteY27" fmla="*/ 14590 h 186616"/>
                      <a:gd name="connsiteX28" fmla="*/ 30639 w 157039"/>
                      <a:gd name="connsiteY28" fmla="*/ 14590 h 186616"/>
                      <a:gd name="connsiteX29" fmla="*/ 28384 w 157039"/>
                      <a:gd name="connsiteY29" fmla="*/ 19099 h 186616"/>
                      <a:gd name="connsiteX30" fmla="*/ 30639 w 157039"/>
                      <a:gd name="connsiteY30" fmla="*/ 22547 h 186616"/>
                      <a:gd name="connsiteX31" fmla="*/ 28384 w 157039"/>
                      <a:gd name="connsiteY31" fmla="*/ 28119 h 186616"/>
                      <a:gd name="connsiteX32" fmla="*/ 22680 w 157039"/>
                      <a:gd name="connsiteY32" fmla="*/ 26924 h 186616"/>
                      <a:gd name="connsiteX33" fmla="*/ 17110 w 157039"/>
                      <a:gd name="connsiteY33" fmla="*/ 26924 h 186616"/>
                      <a:gd name="connsiteX34" fmla="*/ 17110 w 157039"/>
                      <a:gd name="connsiteY34" fmla="*/ 32628 h 186616"/>
                      <a:gd name="connsiteX35" fmla="*/ 12600 w 157039"/>
                      <a:gd name="connsiteY35" fmla="*/ 34883 h 186616"/>
                      <a:gd name="connsiteX36" fmla="*/ 12600 w 157039"/>
                      <a:gd name="connsiteY36" fmla="*/ 38330 h 186616"/>
                      <a:gd name="connsiteX37" fmla="*/ 8091 w 157039"/>
                      <a:gd name="connsiteY37" fmla="*/ 46157 h 186616"/>
                      <a:gd name="connsiteX38" fmla="*/ 5836 w 157039"/>
                      <a:gd name="connsiteY38" fmla="*/ 49473 h 186616"/>
                      <a:gd name="connsiteX39" fmla="*/ 3581 w 157039"/>
                      <a:gd name="connsiteY39" fmla="*/ 55042 h 186616"/>
                      <a:gd name="connsiteX40" fmla="*/ 5836 w 157039"/>
                      <a:gd name="connsiteY40" fmla="*/ 59553 h 186616"/>
                      <a:gd name="connsiteX41" fmla="*/ 38464 w 157039"/>
                      <a:gd name="connsiteY41" fmla="*/ 67378 h 186616"/>
                      <a:gd name="connsiteX42" fmla="*/ 63267 w 157039"/>
                      <a:gd name="connsiteY42" fmla="*/ 62869 h 186616"/>
                      <a:gd name="connsiteX43" fmla="*/ 45229 w 157039"/>
                      <a:gd name="connsiteY43" fmla="*/ 102261 h 186616"/>
                      <a:gd name="connsiteX44" fmla="*/ 46290 w 157039"/>
                      <a:gd name="connsiteY44" fmla="*/ 101068 h 186616"/>
                      <a:gd name="connsiteX45" fmla="*/ 50799 w 157039"/>
                      <a:gd name="connsiteY45" fmla="*/ 101068 h 186616"/>
                      <a:gd name="connsiteX46" fmla="*/ 55309 w 157039"/>
                      <a:gd name="connsiteY46" fmla="*/ 100006 h 186616"/>
                      <a:gd name="connsiteX47" fmla="*/ 61012 w 157039"/>
                      <a:gd name="connsiteY47" fmla="*/ 100006 h 186616"/>
                      <a:gd name="connsiteX48" fmla="*/ 66583 w 157039"/>
                      <a:gd name="connsiteY48" fmla="*/ 98813 h 186616"/>
                      <a:gd name="connsiteX49" fmla="*/ 74408 w 157039"/>
                      <a:gd name="connsiteY49" fmla="*/ 97752 h 186616"/>
                      <a:gd name="connsiteX50" fmla="*/ 77724 w 157039"/>
                      <a:gd name="connsiteY50" fmla="*/ 96557 h 186616"/>
                      <a:gd name="connsiteX51" fmla="*/ 78785 w 157039"/>
                      <a:gd name="connsiteY51" fmla="*/ 98813 h 186616"/>
                      <a:gd name="connsiteX52" fmla="*/ 75469 w 157039"/>
                      <a:gd name="connsiteY52" fmla="*/ 101068 h 186616"/>
                      <a:gd name="connsiteX53" fmla="*/ 68705 w 157039"/>
                      <a:gd name="connsiteY53" fmla="*/ 101068 h 186616"/>
                      <a:gd name="connsiteX54" fmla="*/ 60879 w 157039"/>
                      <a:gd name="connsiteY54" fmla="*/ 102261 h 186616"/>
                      <a:gd name="connsiteX55" fmla="*/ 55176 w 157039"/>
                      <a:gd name="connsiteY55" fmla="*/ 102261 h 186616"/>
                      <a:gd name="connsiteX56" fmla="*/ 51860 w 157039"/>
                      <a:gd name="connsiteY56" fmla="*/ 104517 h 186616"/>
                      <a:gd name="connsiteX57" fmla="*/ 47351 w 157039"/>
                      <a:gd name="connsiteY57" fmla="*/ 105710 h 186616"/>
                      <a:gd name="connsiteX58" fmla="*/ 46290 w 157039"/>
                      <a:gd name="connsiteY58" fmla="*/ 107964 h 186616"/>
                      <a:gd name="connsiteX59" fmla="*/ 41780 w 157039"/>
                      <a:gd name="connsiteY59" fmla="*/ 114728 h 186616"/>
                      <a:gd name="connsiteX60" fmla="*/ 38464 w 157039"/>
                      <a:gd name="connsiteY60" fmla="*/ 119239 h 186616"/>
                      <a:gd name="connsiteX61" fmla="*/ 39525 w 157039"/>
                      <a:gd name="connsiteY61" fmla="*/ 122555 h 186616"/>
                      <a:gd name="connsiteX62" fmla="*/ 35016 w 157039"/>
                      <a:gd name="connsiteY62" fmla="*/ 126003 h 186616"/>
                      <a:gd name="connsiteX63" fmla="*/ 31700 w 157039"/>
                      <a:gd name="connsiteY63" fmla="*/ 128257 h 186616"/>
                      <a:gd name="connsiteX64" fmla="*/ 35016 w 157039"/>
                      <a:gd name="connsiteY64" fmla="*/ 131706 h 186616"/>
                      <a:gd name="connsiteX65" fmla="*/ 35016 w 157039"/>
                      <a:gd name="connsiteY65" fmla="*/ 136215 h 186616"/>
                      <a:gd name="connsiteX66" fmla="*/ 33955 w 157039"/>
                      <a:gd name="connsiteY66" fmla="*/ 140726 h 186616"/>
                      <a:gd name="connsiteX67" fmla="*/ 30506 w 157039"/>
                      <a:gd name="connsiteY67" fmla="*/ 146295 h 186616"/>
                      <a:gd name="connsiteX68" fmla="*/ 30506 w 157039"/>
                      <a:gd name="connsiteY68" fmla="*/ 144042 h 186616"/>
                      <a:gd name="connsiteX69" fmla="*/ 32761 w 157039"/>
                      <a:gd name="connsiteY69" fmla="*/ 138470 h 186616"/>
                      <a:gd name="connsiteX70" fmla="*/ 31567 w 157039"/>
                      <a:gd name="connsiteY70" fmla="*/ 133961 h 186616"/>
                      <a:gd name="connsiteX71" fmla="*/ 29312 w 157039"/>
                      <a:gd name="connsiteY71" fmla="*/ 133961 h 186616"/>
                      <a:gd name="connsiteX72" fmla="*/ 21354 w 157039"/>
                      <a:gd name="connsiteY72" fmla="*/ 138470 h 186616"/>
                      <a:gd name="connsiteX73" fmla="*/ 14590 w 157039"/>
                      <a:gd name="connsiteY73" fmla="*/ 140726 h 186616"/>
                      <a:gd name="connsiteX74" fmla="*/ 9019 w 157039"/>
                      <a:gd name="connsiteY74" fmla="*/ 142979 h 186616"/>
                      <a:gd name="connsiteX75" fmla="*/ 4510 w 157039"/>
                      <a:gd name="connsiteY75" fmla="*/ 144042 h 186616"/>
                      <a:gd name="connsiteX76" fmla="*/ 0 w 157039"/>
                      <a:gd name="connsiteY76" fmla="*/ 146295 h 186616"/>
                      <a:gd name="connsiteX77" fmla="*/ 0 w 157039"/>
                      <a:gd name="connsiteY77" fmla="*/ 150806 h 186616"/>
                      <a:gd name="connsiteX78" fmla="*/ 1194 w 157039"/>
                      <a:gd name="connsiteY78" fmla="*/ 154122 h 186616"/>
                      <a:gd name="connsiteX79" fmla="*/ 2255 w 157039"/>
                      <a:gd name="connsiteY79" fmla="*/ 160887 h 186616"/>
                      <a:gd name="connsiteX80" fmla="*/ 5703 w 157039"/>
                      <a:gd name="connsiteY80" fmla="*/ 166456 h 186616"/>
                      <a:gd name="connsiteX81" fmla="*/ 9152 w 157039"/>
                      <a:gd name="connsiteY81" fmla="*/ 173221 h 186616"/>
                      <a:gd name="connsiteX82" fmla="*/ 10213 w 157039"/>
                      <a:gd name="connsiteY82" fmla="*/ 176537 h 186616"/>
                      <a:gd name="connsiteX83" fmla="*/ 10213 w 157039"/>
                      <a:gd name="connsiteY83" fmla="*/ 182108 h 186616"/>
                      <a:gd name="connsiteX84" fmla="*/ 12468 w 157039"/>
                      <a:gd name="connsiteY84" fmla="*/ 186617 h 186616"/>
                      <a:gd name="connsiteX85" fmla="*/ 20293 w 157039"/>
                      <a:gd name="connsiteY85" fmla="*/ 184362 h 186616"/>
                      <a:gd name="connsiteX86" fmla="*/ 24803 w 157039"/>
                      <a:gd name="connsiteY86" fmla="*/ 181046 h 186616"/>
                      <a:gd name="connsiteX87" fmla="*/ 28119 w 157039"/>
                      <a:gd name="connsiteY87" fmla="*/ 178792 h 186616"/>
                      <a:gd name="connsiteX88" fmla="*/ 33689 w 157039"/>
                      <a:gd name="connsiteY88" fmla="*/ 181046 h 186616"/>
                      <a:gd name="connsiteX89" fmla="*/ 39260 w 157039"/>
                      <a:gd name="connsiteY89" fmla="*/ 179852 h 186616"/>
                      <a:gd name="connsiteX90" fmla="*/ 49340 w 157039"/>
                      <a:gd name="connsiteY90" fmla="*/ 178792 h 186616"/>
                      <a:gd name="connsiteX91" fmla="*/ 59420 w 157039"/>
                      <a:gd name="connsiteY91" fmla="*/ 176537 h 186616"/>
                      <a:gd name="connsiteX92" fmla="*/ 68440 w 157039"/>
                      <a:gd name="connsiteY92" fmla="*/ 176537 h 186616"/>
                      <a:gd name="connsiteX93" fmla="*/ 72949 w 157039"/>
                      <a:gd name="connsiteY93" fmla="*/ 173221 h 186616"/>
                      <a:gd name="connsiteX94" fmla="*/ 78520 w 157039"/>
                      <a:gd name="connsiteY94" fmla="*/ 172027 h 186616"/>
                      <a:gd name="connsiteX95" fmla="*/ 81968 w 157039"/>
                      <a:gd name="connsiteY95" fmla="*/ 143909 h 186616"/>
                      <a:gd name="connsiteX96" fmla="*/ 101068 w 157039"/>
                      <a:gd name="connsiteY96" fmla="*/ 113535 h 186616"/>
                      <a:gd name="connsiteX97" fmla="*/ 103323 w 157039"/>
                      <a:gd name="connsiteY97" fmla="*/ 112342 h 186616"/>
                      <a:gd name="connsiteX98" fmla="*/ 110087 w 157039"/>
                      <a:gd name="connsiteY98" fmla="*/ 112342 h 186616"/>
                      <a:gd name="connsiteX99" fmla="*/ 115658 w 157039"/>
                      <a:gd name="connsiteY99" fmla="*/ 109026 h 186616"/>
                      <a:gd name="connsiteX100" fmla="*/ 115658 w 157039"/>
                      <a:gd name="connsiteY100" fmla="*/ 103454 h 186616"/>
                      <a:gd name="connsiteX101" fmla="*/ 113403 w 157039"/>
                      <a:gd name="connsiteY101" fmla="*/ 97885 h 186616"/>
                      <a:gd name="connsiteX102" fmla="*/ 113403 w 157039"/>
                      <a:gd name="connsiteY102" fmla="*/ 94569 h 186616"/>
                      <a:gd name="connsiteX103" fmla="*/ 106639 w 157039"/>
                      <a:gd name="connsiteY103" fmla="*/ 95629 h 186616"/>
                      <a:gd name="connsiteX104" fmla="*/ 101068 w 157039"/>
                      <a:gd name="connsiteY104" fmla="*/ 97885 h 186616"/>
                      <a:gd name="connsiteX105" fmla="*/ 90855 w 157039"/>
                      <a:gd name="connsiteY105" fmla="*/ 100139 h 186616"/>
                      <a:gd name="connsiteX106" fmla="*/ 87539 w 157039"/>
                      <a:gd name="connsiteY106" fmla="*/ 97885 h 186616"/>
                      <a:gd name="connsiteX107" fmla="*/ 93242 w 157039"/>
                      <a:gd name="connsiteY107" fmla="*/ 95629 h 186616"/>
                      <a:gd name="connsiteX108" fmla="*/ 101068 w 157039"/>
                      <a:gd name="connsiteY108" fmla="*/ 95629 h 186616"/>
                      <a:gd name="connsiteX109" fmla="*/ 108893 w 157039"/>
                      <a:gd name="connsiteY109" fmla="*/ 91120 h 186616"/>
                      <a:gd name="connsiteX110" fmla="*/ 112209 w 157039"/>
                      <a:gd name="connsiteY110" fmla="*/ 87804 h 186616"/>
                      <a:gd name="connsiteX111" fmla="*/ 116719 w 157039"/>
                      <a:gd name="connsiteY111" fmla="*/ 84489 h 186616"/>
                      <a:gd name="connsiteX112" fmla="*/ 124544 w 157039"/>
                      <a:gd name="connsiteY112" fmla="*/ 79978 h 186616"/>
                      <a:gd name="connsiteX113" fmla="*/ 130115 w 157039"/>
                      <a:gd name="connsiteY113" fmla="*/ 74408 h 186616"/>
                      <a:gd name="connsiteX114" fmla="*/ 135686 w 157039"/>
                      <a:gd name="connsiteY114" fmla="*/ 66581 h 186616"/>
                      <a:gd name="connsiteX115" fmla="*/ 141389 w 157039"/>
                      <a:gd name="connsiteY115" fmla="*/ 62072 h 186616"/>
                      <a:gd name="connsiteX116" fmla="*/ 149215 w 157039"/>
                      <a:gd name="connsiteY116" fmla="*/ 57563 h 186616"/>
                      <a:gd name="connsiteX117" fmla="*/ 152530 w 157039"/>
                      <a:gd name="connsiteY117" fmla="*/ 50799 h 186616"/>
                      <a:gd name="connsiteX118" fmla="*/ 157040 w 157039"/>
                      <a:gd name="connsiteY118" fmla="*/ 47350 h 186616"/>
                      <a:gd name="connsiteX119" fmla="*/ 155846 w 157039"/>
                      <a:gd name="connsiteY119" fmla="*/ 45095 h 18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57039" h="186616">
                        <a:moveTo>
                          <a:pt x="156907" y="44962"/>
                        </a:moveTo>
                        <a:lnTo>
                          <a:pt x="155714" y="40453"/>
                        </a:lnTo>
                        <a:lnTo>
                          <a:pt x="151204" y="39259"/>
                        </a:lnTo>
                        <a:lnTo>
                          <a:pt x="146694" y="41515"/>
                        </a:lnTo>
                        <a:lnTo>
                          <a:pt x="137675" y="43769"/>
                        </a:lnTo>
                        <a:lnTo>
                          <a:pt x="129850" y="41515"/>
                        </a:lnTo>
                        <a:lnTo>
                          <a:pt x="116321" y="42708"/>
                        </a:lnTo>
                        <a:lnTo>
                          <a:pt x="111811" y="38199"/>
                        </a:lnTo>
                        <a:lnTo>
                          <a:pt x="106241" y="35944"/>
                        </a:lnTo>
                        <a:lnTo>
                          <a:pt x="101731" y="32628"/>
                        </a:lnTo>
                        <a:lnTo>
                          <a:pt x="94967" y="29179"/>
                        </a:lnTo>
                        <a:lnTo>
                          <a:pt x="85948" y="26924"/>
                        </a:lnTo>
                        <a:lnTo>
                          <a:pt x="85948" y="22415"/>
                        </a:lnTo>
                        <a:lnTo>
                          <a:pt x="81438" y="20159"/>
                        </a:lnTo>
                        <a:lnTo>
                          <a:pt x="81438" y="15650"/>
                        </a:lnTo>
                        <a:lnTo>
                          <a:pt x="87009" y="10079"/>
                        </a:lnTo>
                        <a:lnTo>
                          <a:pt x="93773" y="1060"/>
                        </a:lnTo>
                        <a:lnTo>
                          <a:pt x="88070" y="0"/>
                        </a:lnTo>
                        <a:lnTo>
                          <a:pt x="77989" y="2254"/>
                        </a:lnTo>
                        <a:lnTo>
                          <a:pt x="73480" y="3316"/>
                        </a:lnTo>
                        <a:lnTo>
                          <a:pt x="67777" y="5570"/>
                        </a:lnTo>
                        <a:lnTo>
                          <a:pt x="58757" y="8886"/>
                        </a:lnTo>
                        <a:lnTo>
                          <a:pt x="51993" y="8886"/>
                        </a:lnTo>
                        <a:lnTo>
                          <a:pt x="45229" y="11141"/>
                        </a:lnTo>
                        <a:lnTo>
                          <a:pt x="37403" y="13395"/>
                        </a:lnTo>
                        <a:lnTo>
                          <a:pt x="32893" y="10079"/>
                        </a:lnTo>
                        <a:lnTo>
                          <a:pt x="27190" y="10079"/>
                        </a:lnTo>
                        <a:lnTo>
                          <a:pt x="28384" y="14590"/>
                        </a:lnTo>
                        <a:lnTo>
                          <a:pt x="30639" y="14590"/>
                        </a:lnTo>
                        <a:lnTo>
                          <a:pt x="28384" y="19099"/>
                        </a:lnTo>
                        <a:lnTo>
                          <a:pt x="30639" y="22547"/>
                        </a:lnTo>
                        <a:lnTo>
                          <a:pt x="28384" y="28119"/>
                        </a:lnTo>
                        <a:lnTo>
                          <a:pt x="22680" y="26924"/>
                        </a:lnTo>
                        <a:lnTo>
                          <a:pt x="17110" y="26924"/>
                        </a:lnTo>
                        <a:lnTo>
                          <a:pt x="17110" y="32628"/>
                        </a:lnTo>
                        <a:lnTo>
                          <a:pt x="12600" y="34883"/>
                        </a:lnTo>
                        <a:lnTo>
                          <a:pt x="12600" y="38330"/>
                        </a:lnTo>
                        <a:lnTo>
                          <a:pt x="8091" y="46157"/>
                        </a:lnTo>
                        <a:lnTo>
                          <a:pt x="5836" y="49473"/>
                        </a:lnTo>
                        <a:lnTo>
                          <a:pt x="3581" y="55042"/>
                        </a:lnTo>
                        <a:lnTo>
                          <a:pt x="5836" y="59553"/>
                        </a:lnTo>
                        <a:cubicBezTo>
                          <a:pt x="18967" y="59420"/>
                          <a:pt x="27190" y="58358"/>
                          <a:pt x="38464" y="67378"/>
                        </a:cubicBezTo>
                        <a:cubicBezTo>
                          <a:pt x="49075" y="75336"/>
                          <a:pt x="55839" y="68173"/>
                          <a:pt x="63267" y="62869"/>
                        </a:cubicBezTo>
                        <a:cubicBezTo>
                          <a:pt x="53850" y="76396"/>
                          <a:pt x="42576" y="86477"/>
                          <a:pt x="45229" y="102261"/>
                        </a:cubicBezTo>
                        <a:lnTo>
                          <a:pt x="46290" y="101068"/>
                        </a:lnTo>
                        <a:lnTo>
                          <a:pt x="50799" y="101068"/>
                        </a:lnTo>
                        <a:lnTo>
                          <a:pt x="55309" y="100006"/>
                        </a:lnTo>
                        <a:lnTo>
                          <a:pt x="61012" y="100006"/>
                        </a:lnTo>
                        <a:lnTo>
                          <a:pt x="66583" y="98813"/>
                        </a:lnTo>
                        <a:lnTo>
                          <a:pt x="74408" y="97752"/>
                        </a:lnTo>
                        <a:lnTo>
                          <a:pt x="77724" y="96557"/>
                        </a:lnTo>
                        <a:lnTo>
                          <a:pt x="78785" y="98813"/>
                        </a:lnTo>
                        <a:lnTo>
                          <a:pt x="75469" y="101068"/>
                        </a:lnTo>
                        <a:lnTo>
                          <a:pt x="68705" y="101068"/>
                        </a:lnTo>
                        <a:lnTo>
                          <a:pt x="60879" y="102261"/>
                        </a:lnTo>
                        <a:lnTo>
                          <a:pt x="55176" y="102261"/>
                        </a:lnTo>
                        <a:lnTo>
                          <a:pt x="51860" y="104517"/>
                        </a:lnTo>
                        <a:lnTo>
                          <a:pt x="47351" y="105710"/>
                        </a:lnTo>
                        <a:lnTo>
                          <a:pt x="46290" y="107964"/>
                        </a:lnTo>
                        <a:lnTo>
                          <a:pt x="41780" y="114728"/>
                        </a:lnTo>
                        <a:lnTo>
                          <a:pt x="38464" y="119239"/>
                        </a:lnTo>
                        <a:lnTo>
                          <a:pt x="39525" y="122555"/>
                        </a:lnTo>
                        <a:lnTo>
                          <a:pt x="35016" y="126003"/>
                        </a:lnTo>
                        <a:lnTo>
                          <a:pt x="31700" y="128257"/>
                        </a:lnTo>
                        <a:lnTo>
                          <a:pt x="35016" y="131706"/>
                        </a:lnTo>
                        <a:lnTo>
                          <a:pt x="35016" y="136215"/>
                        </a:lnTo>
                        <a:lnTo>
                          <a:pt x="33955" y="140726"/>
                        </a:lnTo>
                        <a:lnTo>
                          <a:pt x="30506" y="146295"/>
                        </a:lnTo>
                        <a:lnTo>
                          <a:pt x="30506" y="144042"/>
                        </a:lnTo>
                        <a:lnTo>
                          <a:pt x="32761" y="138470"/>
                        </a:lnTo>
                        <a:lnTo>
                          <a:pt x="31567" y="133961"/>
                        </a:lnTo>
                        <a:lnTo>
                          <a:pt x="29312" y="133961"/>
                        </a:lnTo>
                        <a:lnTo>
                          <a:pt x="21354" y="138470"/>
                        </a:lnTo>
                        <a:lnTo>
                          <a:pt x="14590" y="140726"/>
                        </a:lnTo>
                        <a:lnTo>
                          <a:pt x="9019" y="142979"/>
                        </a:lnTo>
                        <a:lnTo>
                          <a:pt x="4510" y="144042"/>
                        </a:lnTo>
                        <a:lnTo>
                          <a:pt x="0" y="146295"/>
                        </a:lnTo>
                        <a:lnTo>
                          <a:pt x="0" y="150806"/>
                        </a:lnTo>
                        <a:lnTo>
                          <a:pt x="1194" y="154122"/>
                        </a:lnTo>
                        <a:lnTo>
                          <a:pt x="2255" y="160887"/>
                        </a:lnTo>
                        <a:lnTo>
                          <a:pt x="5703" y="166456"/>
                        </a:lnTo>
                        <a:lnTo>
                          <a:pt x="9152" y="173221"/>
                        </a:lnTo>
                        <a:lnTo>
                          <a:pt x="10213" y="176537"/>
                        </a:lnTo>
                        <a:lnTo>
                          <a:pt x="10213" y="182108"/>
                        </a:lnTo>
                        <a:lnTo>
                          <a:pt x="12468" y="186617"/>
                        </a:lnTo>
                        <a:lnTo>
                          <a:pt x="20293" y="184362"/>
                        </a:lnTo>
                        <a:lnTo>
                          <a:pt x="24803" y="181046"/>
                        </a:lnTo>
                        <a:lnTo>
                          <a:pt x="28119" y="178792"/>
                        </a:lnTo>
                        <a:lnTo>
                          <a:pt x="33689" y="181046"/>
                        </a:lnTo>
                        <a:lnTo>
                          <a:pt x="39260" y="179852"/>
                        </a:lnTo>
                        <a:lnTo>
                          <a:pt x="49340" y="178792"/>
                        </a:lnTo>
                        <a:lnTo>
                          <a:pt x="59420" y="176537"/>
                        </a:lnTo>
                        <a:lnTo>
                          <a:pt x="68440" y="176537"/>
                        </a:lnTo>
                        <a:lnTo>
                          <a:pt x="72949" y="173221"/>
                        </a:lnTo>
                        <a:lnTo>
                          <a:pt x="78520" y="172027"/>
                        </a:lnTo>
                        <a:cubicBezTo>
                          <a:pt x="77857" y="156774"/>
                          <a:pt x="82101" y="154917"/>
                          <a:pt x="81968" y="143909"/>
                        </a:cubicBezTo>
                        <a:cubicBezTo>
                          <a:pt x="97619" y="131175"/>
                          <a:pt x="103190" y="138470"/>
                          <a:pt x="101068" y="113535"/>
                        </a:cubicBezTo>
                        <a:lnTo>
                          <a:pt x="103323" y="112342"/>
                        </a:lnTo>
                        <a:lnTo>
                          <a:pt x="110087" y="112342"/>
                        </a:lnTo>
                        <a:lnTo>
                          <a:pt x="115658" y="109026"/>
                        </a:lnTo>
                        <a:lnTo>
                          <a:pt x="115658" y="103454"/>
                        </a:lnTo>
                        <a:lnTo>
                          <a:pt x="113403" y="97885"/>
                        </a:lnTo>
                        <a:lnTo>
                          <a:pt x="113403" y="94569"/>
                        </a:lnTo>
                        <a:lnTo>
                          <a:pt x="106639" y="95629"/>
                        </a:lnTo>
                        <a:lnTo>
                          <a:pt x="101068" y="97885"/>
                        </a:lnTo>
                        <a:lnTo>
                          <a:pt x="90855" y="100139"/>
                        </a:lnTo>
                        <a:lnTo>
                          <a:pt x="87539" y="97885"/>
                        </a:lnTo>
                        <a:lnTo>
                          <a:pt x="93242" y="95629"/>
                        </a:lnTo>
                        <a:lnTo>
                          <a:pt x="101068" y="95629"/>
                        </a:lnTo>
                        <a:lnTo>
                          <a:pt x="108893" y="91120"/>
                        </a:lnTo>
                        <a:lnTo>
                          <a:pt x="112209" y="87804"/>
                        </a:lnTo>
                        <a:lnTo>
                          <a:pt x="116719" y="84489"/>
                        </a:lnTo>
                        <a:lnTo>
                          <a:pt x="124544" y="79978"/>
                        </a:lnTo>
                        <a:lnTo>
                          <a:pt x="130115" y="74408"/>
                        </a:lnTo>
                        <a:lnTo>
                          <a:pt x="135686" y="66581"/>
                        </a:lnTo>
                        <a:lnTo>
                          <a:pt x="141389" y="62072"/>
                        </a:lnTo>
                        <a:lnTo>
                          <a:pt x="149215" y="57563"/>
                        </a:lnTo>
                        <a:lnTo>
                          <a:pt x="152530" y="50799"/>
                        </a:lnTo>
                        <a:lnTo>
                          <a:pt x="157040" y="47350"/>
                        </a:lnTo>
                        <a:lnTo>
                          <a:pt x="155846" y="45095"/>
                        </a:lnTo>
                        <a:close/>
                      </a:path>
                    </a:pathLst>
                  </a:custGeom>
                  <a:grpFill/>
                  <a:ln w="13251" cap="flat">
                    <a:noFill/>
                    <a:prstDash val="solid"/>
                    <a:miter/>
                  </a:ln>
                </p:spPr>
                <p:txBody>
                  <a:bodyPr rtlCol="0" anchor="ctr"/>
                  <a:lstStyle/>
                  <a:p>
                    <a:endParaRPr lang="en-FI" sz="816"/>
                  </a:p>
                </p:txBody>
              </p:sp>
            </p:grpSp>
          </p:grpSp>
        </p:grpSp>
      </p:grpSp>
      <p:grpSp>
        <p:nvGrpSpPr>
          <p:cNvPr id="1263" name="Group 1262">
            <a:extLst>
              <a:ext uri="{FF2B5EF4-FFF2-40B4-BE49-F238E27FC236}">
                <a16:creationId xmlns:a16="http://schemas.microsoft.com/office/drawing/2014/main" id="{1AF22374-A167-152A-43FA-B6E23D041FA7}"/>
              </a:ext>
            </a:extLst>
          </p:cNvPr>
          <p:cNvGrpSpPr/>
          <p:nvPr/>
        </p:nvGrpSpPr>
        <p:grpSpPr>
          <a:xfrm>
            <a:off x="3157208" y="6118684"/>
            <a:ext cx="163701" cy="249071"/>
            <a:chOff x="3123079" y="13492321"/>
            <a:chExt cx="360900" cy="549109"/>
          </a:xfrm>
          <a:solidFill>
            <a:schemeClr val="bg1">
              <a:lumMod val="85000"/>
            </a:schemeClr>
          </a:solidFill>
        </p:grpSpPr>
        <p:sp>
          <p:nvSpPr>
            <p:cNvPr id="1264" name="Freeform: Shape 1263">
              <a:extLst>
                <a:ext uri="{FF2B5EF4-FFF2-40B4-BE49-F238E27FC236}">
                  <a16:creationId xmlns:a16="http://schemas.microsoft.com/office/drawing/2014/main" id="{3EF1AE05-ADB3-B23B-55C6-BCB87A2E4EAF}"/>
                </a:ext>
              </a:extLst>
            </p:cNvPr>
            <p:cNvSpPr/>
            <p:nvPr/>
          </p:nvSpPr>
          <p:spPr>
            <a:xfrm>
              <a:off x="3123079" y="13983071"/>
              <a:ext cx="147225" cy="58359"/>
            </a:xfrm>
            <a:custGeom>
              <a:avLst/>
              <a:gdLst>
                <a:gd name="connsiteX0" fmla="*/ 143776 w 147225"/>
                <a:gd name="connsiteY0" fmla="*/ 18968 h 58359"/>
                <a:gd name="connsiteX1" fmla="*/ 137012 w 147225"/>
                <a:gd name="connsiteY1" fmla="*/ 13396 h 58359"/>
                <a:gd name="connsiteX2" fmla="*/ 120167 w 147225"/>
                <a:gd name="connsiteY2" fmla="*/ 13396 h 58359"/>
                <a:gd name="connsiteX3" fmla="*/ 103323 w 147225"/>
                <a:gd name="connsiteY3" fmla="*/ 16712 h 58359"/>
                <a:gd name="connsiteX4" fmla="*/ 77459 w 147225"/>
                <a:gd name="connsiteY4" fmla="*/ 21221 h 58359"/>
                <a:gd name="connsiteX5" fmla="*/ 61675 w 147225"/>
                <a:gd name="connsiteY5" fmla="*/ 23477 h 58359"/>
                <a:gd name="connsiteX6" fmla="*/ 60614 w 147225"/>
                <a:gd name="connsiteY6" fmla="*/ 21221 h 58359"/>
                <a:gd name="connsiteX7" fmla="*/ 66185 w 147225"/>
                <a:gd name="connsiteY7" fmla="*/ 17905 h 58359"/>
                <a:gd name="connsiteX8" fmla="*/ 77459 w 147225"/>
                <a:gd name="connsiteY8" fmla="*/ 16712 h 58359"/>
                <a:gd name="connsiteX9" fmla="*/ 84223 w 147225"/>
                <a:gd name="connsiteY9" fmla="*/ 15652 h 58359"/>
                <a:gd name="connsiteX10" fmla="*/ 86478 w 147225"/>
                <a:gd name="connsiteY10" fmla="*/ 12336 h 58359"/>
                <a:gd name="connsiteX11" fmla="*/ 93242 w 147225"/>
                <a:gd name="connsiteY11" fmla="*/ 5571 h 58359"/>
                <a:gd name="connsiteX12" fmla="*/ 90988 w 147225"/>
                <a:gd name="connsiteY12" fmla="*/ 3316 h 58359"/>
                <a:gd name="connsiteX13" fmla="*/ 31302 w 147225"/>
                <a:gd name="connsiteY13" fmla="*/ 0 h 58359"/>
                <a:gd name="connsiteX14" fmla="*/ 23476 w 147225"/>
                <a:gd name="connsiteY14" fmla="*/ 2255 h 58359"/>
                <a:gd name="connsiteX15" fmla="*/ 20028 w 147225"/>
                <a:gd name="connsiteY15" fmla="*/ 6765 h 58359"/>
                <a:gd name="connsiteX16" fmla="*/ 16712 w 147225"/>
                <a:gd name="connsiteY16" fmla="*/ 10213 h 58359"/>
                <a:gd name="connsiteX17" fmla="*/ 14457 w 147225"/>
                <a:gd name="connsiteY17" fmla="*/ 16978 h 58359"/>
                <a:gd name="connsiteX18" fmla="*/ 11141 w 147225"/>
                <a:gd name="connsiteY18" fmla="*/ 25996 h 58359"/>
                <a:gd name="connsiteX19" fmla="*/ 7825 w 147225"/>
                <a:gd name="connsiteY19" fmla="*/ 30507 h 58359"/>
                <a:gd name="connsiteX20" fmla="*/ 0 w 147225"/>
                <a:gd name="connsiteY20" fmla="*/ 33823 h 58359"/>
                <a:gd name="connsiteX21" fmla="*/ 0 w 147225"/>
                <a:gd name="connsiteY21" fmla="*/ 41648 h 58359"/>
                <a:gd name="connsiteX22" fmla="*/ 6765 w 147225"/>
                <a:gd name="connsiteY22" fmla="*/ 41648 h 58359"/>
                <a:gd name="connsiteX23" fmla="*/ 12335 w 147225"/>
                <a:gd name="connsiteY23" fmla="*/ 39392 h 58359"/>
                <a:gd name="connsiteX24" fmla="*/ 16845 w 147225"/>
                <a:gd name="connsiteY24" fmla="*/ 32628 h 58359"/>
                <a:gd name="connsiteX25" fmla="*/ 19099 w 147225"/>
                <a:gd name="connsiteY25" fmla="*/ 34883 h 58359"/>
                <a:gd name="connsiteX26" fmla="*/ 26925 w 147225"/>
                <a:gd name="connsiteY26" fmla="*/ 31567 h 58359"/>
                <a:gd name="connsiteX27" fmla="*/ 35944 w 147225"/>
                <a:gd name="connsiteY27" fmla="*/ 29312 h 58359"/>
                <a:gd name="connsiteX28" fmla="*/ 34751 w 147225"/>
                <a:gd name="connsiteY28" fmla="*/ 30507 h 58359"/>
                <a:gd name="connsiteX29" fmla="*/ 32496 w 147225"/>
                <a:gd name="connsiteY29" fmla="*/ 33823 h 58359"/>
                <a:gd name="connsiteX30" fmla="*/ 34751 w 147225"/>
                <a:gd name="connsiteY30" fmla="*/ 39392 h 58359"/>
                <a:gd name="connsiteX31" fmla="*/ 38066 w 147225"/>
                <a:gd name="connsiteY31" fmla="*/ 42708 h 58359"/>
                <a:gd name="connsiteX32" fmla="*/ 45892 w 147225"/>
                <a:gd name="connsiteY32" fmla="*/ 40454 h 58359"/>
                <a:gd name="connsiteX33" fmla="*/ 41382 w 147225"/>
                <a:gd name="connsiteY33" fmla="*/ 43770 h 58359"/>
                <a:gd name="connsiteX34" fmla="*/ 42576 w 147225"/>
                <a:gd name="connsiteY34" fmla="*/ 50535 h 58359"/>
                <a:gd name="connsiteX35" fmla="*/ 52656 w 147225"/>
                <a:gd name="connsiteY35" fmla="*/ 58360 h 58359"/>
                <a:gd name="connsiteX36" fmla="*/ 61675 w 147225"/>
                <a:gd name="connsiteY36" fmla="*/ 58360 h 58359"/>
                <a:gd name="connsiteX37" fmla="*/ 70695 w 147225"/>
                <a:gd name="connsiteY37" fmla="*/ 56104 h 58359"/>
                <a:gd name="connsiteX38" fmla="*/ 86478 w 147225"/>
                <a:gd name="connsiteY38" fmla="*/ 52656 h 58359"/>
                <a:gd name="connsiteX39" fmla="*/ 96558 w 147225"/>
                <a:gd name="connsiteY39" fmla="*/ 50402 h 58359"/>
                <a:gd name="connsiteX40" fmla="*/ 107832 w 147225"/>
                <a:gd name="connsiteY40" fmla="*/ 48147 h 58359"/>
                <a:gd name="connsiteX41" fmla="*/ 115658 w 147225"/>
                <a:gd name="connsiteY41" fmla="*/ 45891 h 58359"/>
                <a:gd name="connsiteX42" fmla="*/ 126932 w 147225"/>
                <a:gd name="connsiteY42" fmla="*/ 45891 h 58359"/>
                <a:gd name="connsiteX43" fmla="*/ 135951 w 147225"/>
                <a:gd name="connsiteY43" fmla="*/ 42444 h 58359"/>
                <a:gd name="connsiteX44" fmla="*/ 146031 w 147225"/>
                <a:gd name="connsiteY44" fmla="*/ 37933 h 58359"/>
                <a:gd name="connsiteX45" fmla="*/ 147225 w 147225"/>
                <a:gd name="connsiteY45" fmla="*/ 34485 h 58359"/>
                <a:gd name="connsiteX46" fmla="*/ 143909 w 147225"/>
                <a:gd name="connsiteY46" fmla="*/ 29976 h 58359"/>
                <a:gd name="connsiteX47" fmla="*/ 143909 w 147225"/>
                <a:gd name="connsiteY47" fmla="*/ 18702 h 5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225" h="58359">
                  <a:moveTo>
                    <a:pt x="143776" y="18968"/>
                  </a:moveTo>
                  <a:lnTo>
                    <a:pt x="137012" y="13396"/>
                  </a:lnTo>
                  <a:lnTo>
                    <a:pt x="120167" y="13396"/>
                  </a:lnTo>
                  <a:lnTo>
                    <a:pt x="103323" y="16712"/>
                  </a:lnTo>
                  <a:lnTo>
                    <a:pt x="77459" y="21221"/>
                  </a:lnTo>
                  <a:lnTo>
                    <a:pt x="61675" y="23477"/>
                  </a:lnTo>
                  <a:lnTo>
                    <a:pt x="60614" y="21221"/>
                  </a:lnTo>
                  <a:lnTo>
                    <a:pt x="66185" y="17905"/>
                  </a:lnTo>
                  <a:lnTo>
                    <a:pt x="77459" y="16712"/>
                  </a:lnTo>
                  <a:lnTo>
                    <a:pt x="84223" y="15652"/>
                  </a:lnTo>
                  <a:lnTo>
                    <a:pt x="86478" y="12336"/>
                  </a:lnTo>
                  <a:lnTo>
                    <a:pt x="93242" y="5571"/>
                  </a:lnTo>
                  <a:lnTo>
                    <a:pt x="90988" y="3316"/>
                  </a:lnTo>
                  <a:cubicBezTo>
                    <a:pt x="71358" y="1724"/>
                    <a:pt x="51330" y="929"/>
                    <a:pt x="31302" y="0"/>
                  </a:cubicBezTo>
                  <a:lnTo>
                    <a:pt x="23476" y="2255"/>
                  </a:lnTo>
                  <a:lnTo>
                    <a:pt x="20028" y="6765"/>
                  </a:lnTo>
                  <a:lnTo>
                    <a:pt x="16712" y="10213"/>
                  </a:lnTo>
                  <a:lnTo>
                    <a:pt x="14457" y="16978"/>
                  </a:lnTo>
                  <a:lnTo>
                    <a:pt x="11141" y="25996"/>
                  </a:lnTo>
                  <a:lnTo>
                    <a:pt x="7825" y="30507"/>
                  </a:lnTo>
                  <a:lnTo>
                    <a:pt x="0" y="33823"/>
                  </a:lnTo>
                  <a:lnTo>
                    <a:pt x="0" y="41648"/>
                  </a:lnTo>
                  <a:lnTo>
                    <a:pt x="6765" y="41648"/>
                  </a:lnTo>
                  <a:lnTo>
                    <a:pt x="12335" y="39392"/>
                  </a:lnTo>
                  <a:lnTo>
                    <a:pt x="16845" y="32628"/>
                  </a:lnTo>
                  <a:lnTo>
                    <a:pt x="19099" y="34883"/>
                  </a:lnTo>
                  <a:lnTo>
                    <a:pt x="26925" y="31567"/>
                  </a:lnTo>
                  <a:lnTo>
                    <a:pt x="35944" y="29312"/>
                  </a:lnTo>
                  <a:lnTo>
                    <a:pt x="34751" y="30507"/>
                  </a:lnTo>
                  <a:lnTo>
                    <a:pt x="32496" y="33823"/>
                  </a:lnTo>
                  <a:lnTo>
                    <a:pt x="34751" y="39392"/>
                  </a:lnTo>
                  <a:lnTo>
                    <a:pt x="38066" y="42708"/>
                  </a:lnTo>
                  <a:lnTo>
                    <a:pt x="45892" y="40454"/>
                  </a:lnTo>
                  <a:lnTo>
                    <a:pt x="41382" y="43770"/>
                  </a:lnTo>
                  <a:lnTo>
                    <a:pt x="42576" y="50535"/>
                  </a:lnTo>
                  <a:lnTo>
                    <a:pt x="52656" y="58360"/>
                  </a:lnTo>
                  <a:lnTo>
                    <a:pt x="61675" y="58360"/>
                  </a:lnTo>
                  <a:lnTo>
                    <a:pt x="70695" y="56104"/>
                  </a:lnTo>
                  <a:lnTo>
                    <a:pt x="86478" y="52656"/>
                  </a:lnTo>
                  <a:lnTo>
                    <a:pt x="96558" y="50402"/>
                  </a:lnTo>
                  <a:lnTo>
                    <a:pt x="107832" y="48147"/>
                  </a:lnTo>
                  <a:lnTo>
                    <a:pt x="115658" y="45891"/>
                  </a:lnTo>
                  <a:lnTo>
                    <a:pt x="126932" y="45891"/>
                  </a:lnTo>
                  <a:lnTo>
                    <a:pt x="135951" y="42444"/>
                  </a:lnTo>
                  <a:lnTo>
                    <a:pt x="146031" y="37933"/>
                  </a:lnTo>
                  <a:lnTo>
                    <a:pt x="147225" y="34485"/>
                  </a:lnTo>
                  <a:lnTo>
                    <a:pt x="143909" y="29976"/>
                  </a:lnTo>
                  <a:lnTo>
                    <a:pt x="143909" y="18702"/>
                  </a:lnTo>
                  <a:close/>
                </a:path>
              </a:pathLst>
            </a:custGeom>
            <a:grpFill/>
            <a:ln w="13251" cap="flat">
              <a:noFill/>
              <a:prstDash val="solid"/>
              <a:miter/>
            </a:ln>
          </p:spPr>
          <p:txBody>
            <a:bodyPr rtlCol="0" anchor="ctr"/>
            <a:lstStyle/>
            <a:p>
              <a:endParaRPr lang="en-FI" sz="816"/>
            </a:p>
          </p:txBody>
        </p:sp>
        <p:sp>
          <p:nvSpPr>
            <p:cNvPr id="1265" name="Freeform: Shape 1264">
              <a:extLst>
                <a:ext uri="{FF2B5EF4-FFF2-40B4-BE49-F238E27FC236}">
                  <a16:creationId xmlns:a16="http://schemas.microsoft.com/office/drawing/2014/main" id="{3C350835-ECE1-5900-D999-5C49CA761E7A}"/>
                </a:ext>
              </a:extLst>
            </p:cNvPr>
            <p:cNvSpPr/>
            <p:nvPr/>
          </p:nvSpPr>
          <p:spPr>
            <a:xfrm>
              <a:off x="3164328" y="13916488"/>
              <a:ext cx="79846" cy="63001"/>
            </a:xfrm>
            <a:custGeom>
              <a:avLst/>
              <a:gdLst>
                <a:gd name="connsiteX0" fmla="*/ 5703 w 79846"/>
                <a:gd name="connsiteY0" fmla="*/ 43903 h 63001"/>
                <a:gd name="connsiteX1" fmla="*/ 6765 w 79846"/>
                <a:gd name="connsiteY1" fmla="*/ 50668 h 63001"/>
                <a:gd name="connsiteX2" fmla="*/ 12335 w 79846"/>
                <a:gd name="connsiteY2" fmla="*/ 52921 h 63001"/>
                <a:gd name="connsiteX3" fmla="*/ 13529 w 79846"/>
                <a:gd name="connsiteY3" fmla="*/ 58625 h 63001"/>
                <a:gd name="connsiteX4" fmla="*/ 27058 w 79846"/>
                <a:gd name="connsiteY4" fmla="*/ 61941 h 63001"/>
                <a:gd name="connsiteX5" fmla="*/ 34883 w 79846"/>
                <a:gd name="connsiteY5" fmla="*/ 59686 h 63001"/>
                <a:gd name="connsiteX6" fmla="*/ 35944 w 79846"/>
                <a:gd name="connsiteY6" fmla="*/ 63002 h 63001"/>
                <a:gd name="connsiteX7" fmla="*/ 44963 w 79846"/>
                <a:gd name="connsiteY7" fmla="*/ 63002 h 63001"/>
                <a:gd name="connsiteX8" fmla="*/ 52789 w 79846"/>
                <a:gd name="connsiteY8" fmla="*/ 61941 h 63001"/>
                <a:gd name="connsiteX9" fmla="*/ 57298 w 79846"/>
                <a:gd name="connsiteY9" fmla="*/ 59686 h 63001"/>
                <a:gd name="connsiteX10" fmla="*/ 66318 w 79846"/>
                <a:gd name="connsiteY10" fmla="*/ 58625 h 63001"/>
                <a:gd name="connsiteX11" fmla="*/ 66318 w 79846"/>
                <a:gd name="connsiteY11" fmla="*/ 50800 h 63001"/>
                <a:gd name="connsiteX12" fmla="*/ 68572 w 79846"/>
                <a:gd name="connsiteY12" fmla="*/ 46290 h 63001"/>
                <a:gd name="connsiteX13" fmla="*/ 77592 w 79846"/>
                <a:gd name="connsiteY13" fmla="*/ 48545 h 63001"/>
                <a:gd name="connsiteX14" fmla="*/ 78785 w 79846"/>
                <a:gd name="connsiteY14" fmla="*/ 47352 h 63001"/>
                <a:gd name="connsiteX15" fmla="*/ 79846 w 79846"/>
                <a:gd name="connsiteY15" fmla="*/ 45096 h 63001"/>
                <a:gd name="connsiteX16" fmla="*/ 69766 w 79846"/>
                <a:gd name="connsiteY16" fmla="*/ 18038 h 63001"/>
                <a:gd name="connsiteX17" fmla="*/ 48412 w 79846"/>
                <a:gd name="connsiteY17" fmla="*/ 0 h 63001"/>
                <a:gd name="connsiteX18" fmla="*/ 43902 w 79846"/>
                <a:gd name="connsiteY18" fmla="*/ 0 h 63001"/>
                <a:gd name="connsiteX19" fmla="*/ 39393 w 79846"/>
                <a:gd name="connsiteY19" fmla="*/ 2255 h 63001"/>
                <a:gd name="connsiteX20" fmla="*/ 38332 w 79846"/>
                <a:gd name="connsiteY20" fmla="*/ 3316 h 63001"/>
                <a:gd name="connsiteX21" fmla="*/ 34883 w 79846"/>
                <a:gd name="connsiteY21" fmla="*/ 8887 h 63001"/>
                <a:gd name="connsiteX22" fmla="*/ 28119 w 79846"/>
                <a:gd name="connsiteY22" fmla="*/ 8887 h 63001"/>
                <a:gd name="connsiteX23" fmla="*/ 23609 w 79846"/>
                <a:gd name="connsiteY23" fmla="*/ 11143 h 63001"/>
                <a:gd name="connsiteX24" fmla="*/ 22548 w 79846"/>
                <a:gd name="connsiteY24" fmla="*/ 14458 h 63001"/>
                <a:gd name="connsiteX25" fmla="*/ 12335 w 79846"/>
                <a:gd name="connsiteY25" fmla="*/ 14458 h 63001"/>
                <a:gd name="connsiteX26" fmla="*/ 3316 w 79846"/>
                <a:gd name="connsiteY26" fmla="*/ 23477 h 63001"/>
                <a:gd name="connsiteX27" fmla="*/ 2255 w 79846"/>
                <a:gd name="connsiteY27" fmla="*/ 27986 h 63001"/>
                <a:gd name="connsiteX28" fmla="*/ 0 w 79846"/>
                <a:gd name="connsiteY28" fmla="*/ 32497 h 63001"/>
                <a:gd name="connsiteX29" fmla="*/ 3449 w 79846"/>
                <a:gd name="connsiteY29" fmla="*/ 34750 h 63001"/>
                <a:gd name="connsiteX30" fmla="*/ 9019 w 79846"/>
                <a:gd name="connsiteY30" fmla="*/ 33690 h 63001"/>
                <a:gd name="connsiteX31" fmla="*/ 12335 w 79846"/>
                <a:gd name="connsiteY31" fmla="*/ 32629 h 63001"/>
                <a:gd name="connsiteX32" fmla="*/ 16845 w 79846"/>
                <a:gd name="connsiteY32" fmla="*/ 28119 h 63001"/>
                <a:gd name="connsiteX33" fmla="*/ 20161 w 79846"/>
                <a:gd name="connsiteY33" fmla="*/ 23609 h 63001"/>
                <a:gd name="connsiteX34" fmla="*/ 23609 w 79846"/>
                <a:gd name="connsiteY34" fmla="*/ 25865 h 63001"/>
                <a:gd name="connsiteX35" fmla="*/ 18038 w 79846"/>
                <a:gd name="connsiteY35" fmla="*/ 30374 h 63001"/>
                <a:gd name="connsiteX36" fmla="*/ 16845 w 79846"/>
                <a:gd name="connsiteY36" fmla="*/ 34883 h 63001"/>
                <a:gd name="connsiteX37" fmla="*/ 20161 w 79846"/>
                <a:gd name="connsiteY37" fmla="*/ 40587 h 63001"/>
                <a:gd name="connsiteX38" fmla="*/ 11141 w 79846"/>
                <a:gd name="connsiteY38" fmla="*/ 41648 h 63001"/>
                <a:gd name="connsiteX39" fmla="*/ 5571 w 79846"/>
                <a:gd name="connsiteY39" fmla="*/ 43903 h 6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9846" h="63001">
                  <a:moveTo>
                    <a:pt x="5703" y="43903"/>
                  </a:moveTo>
                  <a:lnTo>
                    <a:pt x="6765" y="50668"/>
                  </a:lnTo>
                  <a:lnTo>
                    <a:pt x="12335" y="52921"/>
                  </a:lnTo>
                  <a:lnTo>
                    <a:pt x="13529" y="58625"/>
                  </a:lnTo>
                  <a:lnTo>
                    <a:pt x="27058" y="61941"/>
                  </a:lnTo>
                  <a:lnTo>
                    <a:pt x="34883" y="59686"/>
                  </a:lnTo>
                  <a:lnTo>
                    <a:pt x="35944" y="63002"/>
                  </a:lnTo>
                  <a:lnTo>
                    <a:pt x="44963" y="63002"/>
                  </a:lnTo>
                  <a:lnTo>
                    <a:pt x="52789" y="61941"/>
                  </a:lnTo>
                  <a:lnTo>
                    <a:pt x="57298" y="59686"/>
                  </a:lnTo>
                  <a:lnTo>
                    <a:pt x="66318" y="58625"/>
                  </a:lnTo>
                  <a:lnTo>
                    <a:pt x="66318" y="50800"/>
                  </a:lnTo>
                  <a:lnTo>
                    <a:pt x="68572" y="46290"/>
                  </a:lnTo>
                  <a:lnTo>
                    <a:pt x="77592" y="48545"/>
                  </a:lnTo>
                  <a:lnTo>
                    <a:pt x="78785" y="47352"/>
                  </a:lnTo>
                  <a:lnTo>
                    <a:pt x="79846" y="45096"/>
                  </a:lnTo>
                  <a:cubicBezTo>
                    <a:pt x="68838" y="30241"/>
                    <a:pt x="79316" y="37404"/>
                    <a:pt x="69766" y="18038"/>
                  </a:cubicBezTo>
                  <a:cubicBezTo>
                    <a:pt x="49340" y="12070"/>
                    <a:pt x="64328" y="797"/>
                    <a:pt x="48412" y="0"/>
                  </a:cubicBezTo>
                  <a:lnTo>
                    <a:pt x="43902" y="0"/>
                  </a:lnTo>
                  <a:lnTo>
                    <a:pt x="39393" y="2255"/>
                  </a:lnTo>
                  <a:lnTo>
                    <a:pt x="38332" y="3316"/>
                  </a:lnTo>
                  <a:lnTo>
                    <a:pt x="34883" y="8887"/>
                  </a:lnTo>
                  <a:lnTo>
                    <a:pt x="28119" y="8887"/>
                  </a:lnTo>
                  <a:lnTo>
                    <a:pt x="23609" y="11143"/>
                  </a:lnTo>
                  <a:lnTo>
                    <a:pt x="22548" y="14458"/>
                  </a:lnTo>
                  <a:lnTo>
                    <a:pt x="12335" y="14458"/>
                  </a:lnTo>
                  <a:lnTo>
                    <a:pt x="3316" y="23477"/>
                  </a:lnTo>
                  <a:lnTo>
                    <a:pt x="2255" y="27986"/>
                  </a:lnTo>
                  <a:lnTo>
                    <a:pt x="0" y="32497"/>
                  </a:lnTo>
                  <a:lnTo>
                    <a:pt x="3449" y="34750"/>
                  </a:lnTo>
                  <a:lnTo>
                    <a:pt x="9019" y="33690"/>
                  </a:lnTo>
                  <a:lnTo>
                    <a:pt x="12335" y="32629"/>
                  </a:lnTo>
                  <a:lnTo>
                    <a:pt x="16845" y="28119"/>
                  </a:lnTo>
                  <a:lnTo>
                    <a:pt x="20161" y="23609"/>
                  </a:lnTo>
                  <a:lnTo>
                    <a:pt x="23609" y="25865"/>
                  </a:lnTo>
                  <a:lnTo>
                    <a:pt x="18038" y="30374"/>
                  </a:lnTo>
                  <a:lnTo>
                    <a:pt x="16845" y="34883"/>
                  </a:lnTo>
                  <a:lnTo>
                    <a:pt x="20161" y="40587"/>
                  </a:lnTo>
                  <a:lnTo>
                    <a:pt x="11141" y="41648"/>
                  </a:lnTo>
                  <a:lnTo>
                    <a:pt x="5571" y="43903"/>
                  </a:lnTo>
                  <a:close/>
                </a:path>
              </a:pathLst>
            </a:custGeom>
            <a:grpFill/>
            <a:ln w="13251" cap="flat">
              <a:noFill/>
              <a:prstDash val="solid"/>
              <a:miter/>
            </a:ln>
          </p:spPr>
          <p:txBody>
            <a:bodyPr rtlCol="0" anchor="ctr"/>
            <a:lstStyle/>
            <a:p>
              <a:endParaRPr lang="en-FI" sz="816"/>
            </a:p>
          </p:txBody>
        </p:sp>
        <p:sp>
          <p:nvSpPr>
            <p:cNvPr id="1266" name="Freeform: Shape 1265">
              <a:extLst>
                <a:ext uri="{FF2B5EF4-FFF2-40B4-BE49-F238E27FC236}">
                  <a16:creationId xmlns:a16="http://schemas.microsoft.com/office/drawing/2014/main" id="{550036A8-7D80-AE73-7E80-D298A65D16F5}"/>
                </a:ext>
              </a:extLst>
            </p:cNvPr>
            <p:cNvSpPr/>
            <p:nvPr/>
          </p:nvSpPr>
          <p:spPr>
            <a:xfrm>
              <a:off x="3123874" y="13896327"/>
              <a:ext cx="85549" cy="47218"/>
            </a:xfrm>
            <a:custGeom>
              <a:avLst/>
              <a:gdLst>
                <a:gd name="connsiteX0" fmla="*/ 4510 w 85549"/>
                <a:gd name="connsiteY0" fmla="*/ 30374 h 47218"/>
                <a:gd name="connsiteX1" fmla="*/ 11274 w 85549"/>
                <a:gd name="connsiteY1" fmla="*/ 24804 h 47218"/>
                <a:gd name="connsiteX2" fmla="*/ 13529 w 85549"/>
                <a:gd name="connsiteY2" fmla="*/ 26925 h 47218"/>
                <a:gd name="connsiteX3" fmla="*/ 12335 w 85549"/>
                <a:gd name="connsiteY3" fmla="*/ 35945 h 47218"/>
                <a:gd name="connsiteX4" fmla="*/ 11274 w 85549"/>
                <a:gd name="connsiteY4" fmla="*/ 44964 h 47218"/>
                <a:gd name="connsiteX5" fmla="*/ 14723 w 85549"/>
                <a:gd name="connsiteY5" fmla="*/ 47219 h 47218"/>
                <a:gd name="connsiteX6" fmla="*/ 21354 w 85549"/>
                <a:gd name="connsiteY6" fmla="*/ 40454 h 47218"/>
                <a:gd name="connsiteX7" fmla="*/ 29312 w 85549"/>
                <a:gd name="connsiteY7" fmla="*/ 33690 h 47218"/>
                <a:gd name="connsiteX8" fmla="*/ 29312 w 85549"/>
                <a:gd name="connsiteY8" fmla="*/ 26925 h 47218"/>
                <a:gd name="connsiteX9" fmla="*/ 32628 w 85549"/>
                <a:gd name="connsiteY9" fmla="*/ 24804 h 47218"/>
                <a:gd name="connsiteX10" fmla="*/ 40587 w 85549"/>
                <a:gd name="connsiteY10" fmla="*/ 28120 h 47218"/>
                <a:gd name="connsiteX11" fmla="*/ 48412 w 85549"/>
                <a:gd name="connsiteY11" fmla="*/ 24804 h 47218"/>
                <a:gd name="connsiteX12" fmla="*/ 54115 w 85549"/>
                <a:gd name="connsiteY12" fmla="*/ 28120 h 47218"/>
                <a:gd name="connsiteX13" fmla="*/ 63002 w 85549"/>
                <a:gd name="connsiteY13" fmla="*/ 24804 h 47218"/>
                <a:gd name="connsiteX14" fmla="*/ 72021 w 85549"/>
                <a:gd name="connsiteY14" fmla="*/ 19100 h 47218"/>
                <a:gd name="connsiteX15" fmla="*/ 82234 w 85549"/>
                <a:gd name="connsiteY15" fmla="*/ 12336 h 47218"/>
                <a:gd name="connsiteX16" fmla="*/ 85550 w 85549"/>
                <a:gd name="connsiteY16" fmla="*/ 5571 h 47218"/>
                <a:gd name="connsiteX17" fmla="*/ 84356 w 85549"/>
                <a:gd name="connsiteY17" fmla="*/ 2255 h 47218"/>
                <a:gd name="connsiteX18" fmla="*/ 79979 w 85549"/>
                <a:gd name="connsiteY18" fmla="*/ 0 h 47218"/>
                <a:gd name="connsiteX19" fmla="*/ 75469 w 85549"/>
                <a:gd name="connsiteY19" fmla="*/ 3316 h 47218"/>
                <a:gd name="connsiteX20" fmla="*/ 68705 w 85549"/>
                <a:gd name="connsiteY20" fmla="*/ 6765 h 47218"/>
                <a:gd name="connsiteX21" fmla="*/ 64196 w 85549"/>
                <a:gd name="connsiteY21" fmla="*/ 6765 h 47218"/>
                <a:gd name="connsiteX22" fmla="*/ 59686 w 85549"/>
                <a:gd name="connsiteY22" fmla="*/ 4511 h 47218"/>
                <a:gd name="connsiteX23" fmla="*/ 52921 w 85549"/>
                <a:gd name="connsiteY23" fmla="*/ 7827 h 47218"/>
                <a:gd name="connsiteX24" fmla="*/ 47351 w 85549"/>
                <a:gd name="connsiteY24" fmla="*/ 13529 h 47218"/>
                <a:gd name="connsiteX25" fmla="*/ 40587 w 85549"/>
                <a:gd name="connsiteY25" fmla="*/ 13529 h 47218"/>
                <a:gd name="connsiteX26" fmla="*/ 31567 w 85549"/>
                <a:gd name="connsiteY26" fmla="*/ 12336 h 47218"/>
                <a:gd name="connsiteX27" fmla="*/ 23609 w 85549"/>
                <a:gd name="connsiteY27" fmla="*/ 10080 h 47218"/>
                <a:gd name="connsiteX28" fmla="*/ 16845 w 85549"/>
                <a:gd name="connsiteY28" fmla="*/ 13529 h 47218"/>
                <a:gd name="connsiteX29" fmla="*/ 11274 w 85549"/>
                <a:gd name="connsiteY29" fmla="*/ 16845 h 47218"/>
                <a:gd name="connsiteX30" fmla="*/ 1194 w 85549"/>
                <a:gd name="connsiteY30" fmla="*/ 19100 h 47218"/>
                <a:gd name="connsiteX31" fmla="*/ 0 w 85549"/>
                <a:gd name="connsiteY31" fmla="*/ 22549 h 47218"/>
                <a:gd name="connsiteX32" fmla="*/ 2255 w 85549"/>
                <a:gd name="connsiteY32" fmla="*/ 31436 h 47218"/>
                <a:gd name="connsiteX33" fmla="*/ 4510 w 85549"/>
                <a:gd name="connsiteY33" fmla="*/ 30374 h 4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5549" h="47218">
                  <a:moveTo>
                    <a:pt x="4510" y="30374"/>
                  </a:moveTo>
                  <a:lnTo>
                    <a:pt x="11274" y="24804"/>
                  </a:lnTo>
                  <a:lnTo>
                    <a:pt x="13529" y="26925"/>
                  </a:lnTo>
                  <a:lnTo>
                    <a:pt x="12335" y="35945"/>
                  </a:lnTo>
                  <a:lnTo>
                    <a:pt x="11274" y="44964"/>
                  </a:lnTo>
                  <a:lnTo>
                    <a:pt x="14723" y="47219"/>
                  </a:lnTo>
                  <a:lnTo>
                    <a:pt x="21354" y="40454"/>
                  </a:lnTo>
                  <a:lnTo>
                    <a:pt x="29312" y="33690"/>
                  </a:lnTo>
                  <a:lnTo>
                    <a:pt x="29312" y="26925"/>
                  </a:lnTo>
                  <a:lnTo>
                    <a:pt x="32628" y="24804"/>
                  </a:lnTo>
                  <a:lnTo>
                    <a:pt x="40587" y="28120"/>
                  </a:lnTo>
                  <a:lnTo>
                    <a:pt x="48412" y="24804"/>
                  </a:lnTo>
                  <a:lnTo>
                    <a:pt x="54115" y="28120"/>
                  </a:lnTo>
                  <a:lnTo>
                    <a:pt x="63002" y="24804"/>
                  </a:lnTo>
                  <a:lnTo>
                    <a:pt x="72021" y="19100"/>
                  </a:lnTo>
                  <a:lnTo>
                    <a:pt x="82234" y="12336"/>
                  </a:lnTo>
                  <a:lnTo>
                    <a:pt x="85550" y="5571"/>
                  </a:lnTo>
                  <a:lnTo>
                    <a:pt x="84356" y="2255"/>
                  </a:lnTo>
                  <a:lnTo>
                    <a:pt x="79979" y="0"/>
                  </a:lnTo>
                  <a:lnTo>
                    <a:pt x="75469" y="3316"/>
                  </a:lnTo>
                  <a:lnTo>
                    <a:pt x="68705" y="6765"/>
                  </a:lnTo>
                  <a:lnTo>
                    <a:pt x="64196" y="6765"/>
                  </a:lnTo>
                  <a:lnTo>
                    <a:pt x="59686" y="4511"/>
                  </a:lnTo>
                  <a:lnTo>
                    <a:pt x="52921" y="7827"/>
                  </a:lnTo>
                  <a:lnTo>
                    <a:pt x="47351" y="13529"/>
                  </a:lnTo>
                  <a:lnTo>
                    <a:pt x="40587" y="13529"/>
                  </a:lnTo>
                  <a:lnTo>
                    <a:pt x="31567" y="12336"/>
                  </a:lnTo>
                  <a:lnTo>
                    <a:pt x="23609" y="10080"/>
                  </a:lnTo>
                  <a:lnTo>
                    <a:pt x="16845" y="13529"/>
                  </a:lnTo>
                  <a:lnTo>
                    <a:pt x="11274" y="16845"/>
                  </a:lnTo>
                  <a:lnTo>
                    <a:pt x="1194" y="19100"/>
                  </a:lnTo>
                  <a:lnTo>
                    <a:pt x="0" y="22549"/>
                  </a:lnTo>
                  <a:lnTo>
                    <a:pt x="2255" y="31436"/>
                  </a:lnTo>
                  <a:lnTo>
                    <a:pt x="4510" y="30374"/>
                  </a:lnTo>
                  <a:close/>
                </a:path>
              </a:pathLst>
            </a:custGeom>
            <a:grpFill/>
            <a:ln w="13251" cap="flat">
              <a:noFill/>
              <a:prstDash val="solid"/>
              <a:miter/>
            </a:ln>
          </p:spPr>
          <p:txBody>
            <a:bodyPr rtlCol="0" anchor="ctr"/>
            <a:lstStyle/>
            <a:p>
              <a:endParaRPr lang="en-FI" sz="816"/>
            </a:p>
          </p:txBody>
        </p:sp>
        <p:sp>
          <p:nvSpPr>
            <p:cNvPr id="1267" name="Freeform: Shape 1266">
              <a:extLst>
                <a:ext uri="{FF2B5EF4-FFF2-40B4-BE49-F238E27FC236}">
                  <a16:creationId xmlns:a16="http://schemas.microsoft.com/office/drawing/2014/main" id="{47AA3B2A-A766-296A-403D-85588CC4F4E1}"/>
                </a:ext>
              </a:extLst>
            </p:cNvPr>
            <p:cNvSpPr/>
            <p:nvPr/>
          </p:nvSpPr>
          <p:spPr>
            <a:xfrm>
              <a:off x="3148147" y="13492321"/>
              <a:ext cx="258240" cy="460508"/>
            </a:xfrm>
            <a:custGeom>
              <a:avLst/>
              <a:gdLst>
                <a:gd name="connsiteX0" fmla="*/ 255986 w 258240"/>
                <a:gd name="connsiteY0" fmla="*/ 93376 h 460508"/>
                <a:gd name="connsiteX1" fmla="*/ 254792 w 258240"/>
                <a:gd name="connsiteY1" fmla="*/ 91120 h 460508"/>
                <a:gd name="connsiteX2" fmla="*/ 255986 w 258240"/>
                <a:gd name="connsiteY2" fmla="*/ 82101 h 460508"/>
                <a:gd name="connsiteX3" fmla="*/ 254792 w 258240"/>
                <a:gd name="connsiteY3" fmla="*/ 76531 h 460508"/>
                <a:gd name="connsiteX4" fmla="*/ 255986 w 258240"/>
                <a:gd name="connsiteY4" fmla="*/ 75337 h 460508"/>
                <a:gd name="connsiteX5" fmla="*/ 253731 w 258240"/>
                <a:gd name="connsiteY5" fmla="*/ 65257 h 460508"/>
                <a:gd name="connsiteX6" fmla="*/ 253731 w 258240"/>
                <a:gd name="connsiteY6" fmla="*/ 63002 h 460508"/>
                <a:gd name="connsiteX7" fmla="*/ 254925 w 258240"/>
                <a:gd name="connsiteY7" fmla="*/ 61808 h 460508"/>
                <a:gd name="connsiteX8" fmla="*/ 256118 w 258240"/>
                <a:gd name="connsiteY8" fmla="*/ 59553 h 460508"/>
                <a:gd name="connsiteX9" fmla="*/ 254925 w 258240"/>
                <a:gd name="connsiteY9" fmla="*/ 57298 h 460508"/>
                <a:gd name="connsiteX10" fmla="*/ 253731 w 258240"/>
                <a:gd name="connsiteY10" fmla="*/ 59553 h 460508"/>
                <a:gd name="connsiteX11" fmla="*/ 250415 w 258240"/>
                <a:gd name="connsiteY11" fmla="*/ 51728 h 460508"/>
                <a:gd name="connsiteX12" fmla="*/ 245906 w 258240"/>
                <a:gd name="connsiteY12" fmla="*/ 35944 h 460508"/>
                <a:gd name="connsiteX13" fmla="*/ 234632 w 258240"/>
                <a:gd name="connsiteY13" fmla="*/ 0 h 460508"/>
                <a:gd name="connsiteX14" fmla="*/ 213277 w 258240"/>
                <a:gd name="connsiteY14" fmla="*/ 116984 h 460508"/>
                <a:gd name="connsiteX15" fmla="*/ 211023 w 258240"/>
                <a:gd name="connsiteY15" fmla="*/ 118046 h 460508"/>
                <a:gd name="connsiteX16" fmla="*/ 208768 w 258240"/>
                <a:gd name="connsiteY16" fmla="*/ 122555 h 460508"/>
                <a:gd name="connsiteX17" fmla="*/ 209829 w 258240"/>
                <a:gd name="connsiteY17" fmla="*/ 123616 h 460508"/>
                <a:gd name="connsiteX18" fmla="*/ 209829 w 258240"/>
                <a:gd name="connsiteY18" fmla="*/ 125871 h 460508"/>
                <a:gd name="connsiteX19" fmla="*/ 211023 w 258240"/>
                <a:gd name="connsiteY19" fmla="*/ 127065 h 460508"/>
                <a:gd name="connsiteX20" fmla="*/ 209829 w 258240"/>
                <a:gd name="connsiteY20" fmla="*/ 133829 h 460508"/>
                <a:gd name="connsiteX21" fmla="*/ 208768 w 258240"/>
                <a:gd name="connsiteY21" fmla="*/ 136084 h 460508"/>
                <a:gd name="connsiteX22" fmla="*/ 207707 w 258240"/>
                <a:gd name="connsiteY22" fmla="*/ 136084 h 460508"/>
                <a:gd name="connsiteX23" fmla="*/ 205452 w 258240"/>
                <a:gd name="connsiteY23" fmla="*/ 138338 h 460508"/>
                <a:gd name="connsiteX24" fmla="*/ 208900 w 258240"/>
                <a:gd name="connsiteY24" fmla="*/ 142848 h 460508"/>
                <a:gd name="connsiteX25" fmla="*/ 207839 w 258240"/>
                <a:gd name="connsiteY25" fmla="*/ 149613 h 460508"/>
                <a:gd name="connsiteX26" fmla="*/ 205584 w 258240"/>
                <a:gd name="connsiteY26" fmla="*/ 150806 h 460508"/>
                <a:gd name="connsiteX27" fmla="*/ 204523 w 258240"/>
                <a:gd name="connsiteY27" fmla="*/ 151867 h 460508"/>
                <a:gd name="connsiteX28" fmla="*/ 197759 w 258240"/>
                <a:gd name="connsiteY28" fmla="*/ 164202 h 460508"/>
                <a:gd name="connsiteX29" fmla="*/ 196698 w 258240"/>
                <a:gd name="connsiteY29" fmla="*/ 163142 h 460508"/>
                <a:gd name="connsiteX30" fmla="*/ 151735 w 258240"/>
                <a:gd name="connsiteY30" fmla="*/ 208105 h 460508"/>
                <a:gd name="connsiteX31" fmla="*/ 152796 w 258240"/>
                <a:gd name="connsiteY31" fmla="*/ 208105 h 460508"/>
                <a:gd name="connsiteX32" fmla="*/ 144838 w 258240"/>
                <a:gd name="connsiteY32" fmla="*/ 221634 h 460508"/>
                <a:gd name="connsiteX33" fmla="*/ 146031 w 258240"/>
                <a:gd name="connsiteY33" fmla="*/ 222695 h 460508"/>
                <a:gd name="connsiteX34" fmla="*/ 146031 w 258240"/>
                <a:gd name="connsiteY34" fmla="*/ 224950 h 460508"/>
                <a:gd name="connsiteX35" fmla="*/ 142716 w 258240"/>
                <a:gd name="connsiteY35" fmla="*/ 224950 h 460508"/>
                <a:gd name="connsiteX36" fmla="*/ 140461 w 258240"/>
                <a:gd name="connsiteY36" fmla="*/ 228265 h 460508"/>
                <a:gd name="connsiteX37" fmla="*/ 139400 w 258240"/>
                <a:gd name="connsiteY37" fmla="*/ 228265 h 460508"/>
                <a:gd name="connsiteX38" fmla="*/ 139400 w 258240"/>
                <a:gd name="connsiteY38" fmla="*/ 230520 h 460508"/>
                <a:gd name="connsiteX39" fmla="*/ 137145 w 258240"/>
                <a:gd name="connsiteY39" fmla="*/ 239539 h 460508"/>
                <a:gd name="connsiteX40" fmla="*/ 134890 w 258240"/>
                <a:gd name="connsiteY40" fmla="*/ 239539 h 460508"/>
                <a:gd name="connsiteX41" fmla="*/ 134890 w 258240"/>
                <a:gd name="connsiteY41" fmla="*/ 241794 h 460508"/>
                <a:gd name="connsiteX42" fmla="*/ 137145 w 258240"/>
                <a:gd name="connsiteY42" fmla="*/ 241794 h 460508"/>
                <a:gd name="connsiteX43" fmla="*/ 134890 w 258240"/>
                <a:gd name="connsiteY43" fmla="*/ 249619 h 460508"/>
                <a:gd name="connsiteX44" fmla="*/ 131574 w 258240"/>
                <a:gd name="connsiteY44" fmla="*/ 261954 h 460508"/>
                <a:gd name="connsiteX45" fmla="*/ 125871 w 258240"/>
                <a:gd name="connsiteY45" fmla="*/ 273229 h 460508"/>
                <a:gd name="connsiteX46" fmla="*/ 125871 w 258240"/>
                <a:gd name="connsiteY46" fmla="*/ 276678 h 460508"/>
                <a:gd name="connsiteX47" fmla="*/ 124810 w 258240"/>
                <a:gd name="connsiteY47" fmla="*/ 276678 h 460508"/>
                <a:gd name="connsiteX48" fmla="*/ 123749 w 258240"/>
                <a:gd name="connsiteY48" fmla="*/ 278932 h 460508"/>
                <a:gd name="connsiteX49" fmla="*/ 123749 w 258240"/>
                <a:gd name="connsiteY49" fmla="*/ 279993 h 460508"/>
                <a:gd name="connsiteX50" fmla="*/ 124810 w 258240"/>
                <a:gd name="connsiteY50" fmla="*/ 281054 h 460508"/>
                <a:gd name="connsiteX51" fmla="*/ 121361 w 258240"/>
                <a:gd name="connsiteY51" fmla="*/ 287818 h 460508"/>
                <a:gd name="connsiteX52" fmla="*/ 120300 w 258240"/>
                <a:gd name="connsiteY52" fmla="*/ 287818 h 460508"/>
                <a:gd name="connsiteX53" fmla="*/ 120300 w 258240"/>
                <a:gd name="connsiteY53" fmla="*/ 286757 h 460508"/>
                <a:gd name="connsiteX54" fmla="*/ 119239 w 258240"/>
                <a:gd name="connsiteY54" fmla="*/ 287818 h 460508"/>
                <a:gd name="connsiteX55" fmla="*/ 112475 w 258240"/>
                <a:gd name="connsiteY55" fmla="*/ 296838 h 460508"/>
                <a:gd name="connsiteX56" fmla="*/ 111414 w 258240"/>
                <a:gd name="connsiteY56" fmla="*/ 296838 h 460508"/>
                <a:gd name="connsiteX57" fmla="*/ 110220 w 258240"/>
                <a:gd name="connsiteY57" fmla="*/ 299093 h 460508"/>
                <a:gd name="connsiteX58" fmla="*/ 111414 w 258240"/>
                <a:gd name="connsiteY58" fmla="*/ 299093 h 460508"/>
                <a:gd name="connsiteX59" fmla="*/ 107965 w 258240"/>
                <a:gd name="connsiteY59" fmla="*/ 303602 h 460508"/>
                <a:gd name="connsiteX60" fmla="*/ 104649 w 258240"/>
                <a:gd name="connsiteY60" fmla="*/ 296838 h 460508"/>
                <a:gd name="connsiteX61" fmla="*/ 103588 w 258240"/>
                <a:gd name="connsiteY61" fmla="*/ 295777 h 460508"/>
                <a:gd name="connsiteX62" fmla="*/ 102394 w 258240"/>
                <a:gd name="connsiteY62" fmla="*/ 298032 h 460508"/>
                <a:gd name="connsiteX63" fmla="*/ 102394 w 258240"/>
                <a:gd name="connsiteY63" fmla="*/ 299093 h 460508"/>
                <a:gd name="connsiteX64" fmla="*/ 103588 w 258240"/>
                <a:gd name="connsiteY64" fmla="*/ 303602 h 460508"/>
                <a:gd name="connsiteX65" fmla="*/ 101333 w 258240"/>
                <a:gd name="connsiteY65" fmla="*/ 304663 h 460508"/>
                <a:gd name="connsiteX66" fmla="*/ 99078 w 258240"/>
                <a:gd name="connsiteY66" fmla="*/ 300153 h 460508"/>
                <a:gd name="connsiteX67" fmla="*/ 92314 w 258240"/>
                <a:gd name="connsiteY67" fmla="*/ 295644 h 460508"/>
                <a:gd name="connsiteX68" fmla="*/ 83295 w 258240"/>
                <a:gd name="connsiteY68" fmla="*/ 292328 h 460508"/>
                <a:gd name="connsiteX69" fmla="*/ 78785 w 258240"/>
                <a:gd name="connsiteY69" fmla="*/ 292328 h 460508"/>
                <a:gd name="connsiteX70" fmla="*/ 78785 w 258240"/>
                <a:gd name="connsiteY70" fmla="*/ 293389 h 460508"/>
                <a:gd name="connsiteX71" fmla="*/ 92314 w 258240"/>
                <a:gd name="connsiteY71" fmla="*/ 305725 h 460508"/>
                <a:gd name="connsiteX72" fmla="*/ 85550 w 258240"/>
                <a:gd name="connsiteY72" fmla="*/ 311295 h 460508"/>
                <a:gd name="connsiteX73" fmla="*/ 86744 w 258240"/>
                <a:gd name="connsiteY73" fmla="*/ 313550 h 460508"/>
                <a:gd name="connsiteX74" fmla="*/ 96824 w 258240"/>
                <a:gd name="connsiteY74" fmla="*/ 323630 h 460508"/>
                <a:gd name="connsiteX75" fmla="*/ 87805 w 258240"/>
                <a:gd name="connsiteY75" fmla="*/ 334904 h 460508"/>
                <a:gd name="connsiteX76" fmla="*/ 79979 w 258240"/>
                <a:gd name="connsiteY76" fmla="*/ 343923 h 460508"/>
                <a:gd name="connsiteX77" fmla="*/ 77724 w 258240"/>
                <a:gd name="connsiteY77" fmla="*/ 338220 h 460508"/>
                <a:gd name="connsiteX78" fmla="*/ 75469 w 258240"/>
                <a:gd name="connsiteY78" fmla="*/ 342730 h 460508"/>
                <a:gd name="connsiteX79" fmla="*/ 70960 w 258240"/>
                <a:gd name="connsiteY79" fmla="*/ 346045 h 460508"/>
                <a:gd name="connsiteX80" fmla="*/ 65256 w 258240"/>
                <a:gd name="connsiteY80" fmla="*/ 350555 h 460508"/>
                <a:gd name="connsiteX81" fmla="*/ 66450 w 258240"/>
                <a:gd name="connsiteY81" fmla="*/ 356126 h 460508"/>
                <a:gd name="connsiteX82" fmla="*/ 64196 w 258240"/>
                <a:gd name="connsiteY82" fmla="*/ 360635 h 460508"/>
                <a:gd name="connsiteX83" fmla="*/ 60747 w 258240"/>
                <a:gd name="connsiteY83" fmla="*/ 360635 h 460508"/>
                <a:gd name="connsiteX84" fmla="*/ 56237 w 258240"/>
                <a:gd name="connsiteY84" fmla="*/ 368461 h 460508"/>
                <a:gd name="connsiteX85" fmla="*/ 53983 w 258240"/>
                <a:gd name="connsiteY85" fmla="*/ 368461 h 460508"/>
                <a:gd name="connsiteX86" fmla="*/ 50667 w 258240"/>
                <a:gd name="connsiteY86" fmla="*/ 379735 h 460508"/>
                <a:gd name="connsiteX87" fmla="*/ 42841 w 258240"/>
                <a:gd name="connsiteY87" fmla="*/ 376286 h 460508"/>
                <a:gd name="connsiteX88" fmla="*/ 39525 w 258240"/>
                <a:gd name="connsiteY88" fmla="*/ 376286 h 460508"/>
                <a:gd name="connsiteX89" fmla="*/ 37270 w 258240"/>
                <a:gd name="connsiteY89" fmla="*/ 375225 h 460508"/>
                <a:gd name="connsiteX90" fmla="*/ 31700 w 258240"/>
                <a:gd name="connsiteY90" fmla="*/ 378541 h 460508"/>
                <a:gd name="connsiteX91" fmla="*/ 29445 w 258240"/>
                <a:gd name="connsiteY91" fmla="*/ 377480 h 460508"/>
                <a:gd name="connsiteX92" fmla="*/ 29445 w 258240"/>
                <a:gd name="connsiteY92" fmla="*/ 375225 h 460508"/>
                <a:gd name="connsiteX93" fmla="*/ 22681 w 258240"/>
                <a:gd name="connsiteY93" fmla="*/ 372970 h 460508"/>
                <a:gd name="connsiteX94" fmla="*/ 11407 w 258240"/>
                <a:gd name="connsiteY94" fmla="*/ 372970 h 460508"/>
                <a:gd name="connsiteX95" fmla="*/ 6897 w 258240"/>
                <a:gd name="connsiteY95" fmla="*/ 374031 h 460508"/>
                <a:gd name="connsiteX96" fmla="*/ 5703 w 258240"/>
                <a:gd name="connsiteY96" fmla="*/ 374031 h 460508"/>
                <a:gd name="connsiteX97" fmla="*/ 5703 w 258240"/>
                <a:gd name="connsiteY97" fmla="*/ 380795 h 460508"/>
                <a:gd name="connsiteX98" fmla="*/ 4510 w 258240"/>
                <a:gd name="connsiteY98" fmla="*/ 381857 h 460508"/>
                <a:gd name="connsiteX99" fmla="*/ 3449 w 258240"/>
                <a:gd name="connsiteY99" fmla="*/ 385306 h 460508"/>
                <a:gd name="connsiteX100" fmla="*/ 3449 w 258240"/>
                <a:gd name="connsiteY100" fmla="*/ 388622 h 460508"/>
                <a:gd name="connsiteX101" fmla="*/ 4510 w 258240"/>
                <a:gd name="connsiteY101" fmla="*/ 390875 h 460508"/>
                <a:gd name="connsiteX102" fmla="*/ 4510 w 258240"/>
                <a:gd name="connsiteY102" fmla="*/ 394191 h 460508"/>
                <a:gd name="connsiteX103" fmla="*/ 0 w 258240"/>
                <a:gd name="connsiteY103" fmla="*/ 397640 h 460508"/>
                <a:gd name="connsiteX104" fmla="*/ 2255 w 258240"/>
                <a:gd name="connsiteY104" fmla="*/ 398702 h 460508"/>
                <a:gd name="connsiteX105" fmla="*/ 9019 w 258240"/>
                <a:gd name="connsiteY105" fmla="*/ 394191 h 460508"/>
                <a:gd name="connsiteX106" fmla="*/ 11274 w 258240"/>
                <a:gd name="connsiteY106" fmla="*/ 397640 h 460508"/>
                <a:gd name="connsiteX107" fmla="*/ 5571 w 258240"/>
                <a:gd name="connsiteY107" fmla="*/ 402151 h 460508"/>
                <a:gd name="connsiteX108" fmla="*/ 10080 w 258240"/>
                <a:gd name="connsiteY108" fmla="*/ 405599 h 460508"/>
                <a:gd name="connsiteX109" fmla="*/ 13396 w 258240"/>
                <a:gd name="connsiteY109" fmla="*/ 406660 h 460508"/>
                <a:gd name="connsiteX110" fmla="*/ 16712 w 258240"/>
                <a:gd name="connsiteY110" fmla="*/ 403344 h 460508"/>
                <a:gd name="connsiteX111" fmla="*/ 21222 w 258240"/>
                <a:gd name="connsiteY111" fmla="*/ 402151 h 460508"/>
                <a:gd name="connsiteX112" fmla="*/ 26925 w 258240"/>
                <a:gd name="connsiteY112" fmla="*/ 403344 h 460508"/>
                <a:gd name="connsiteX113" fmla="*/ 29180 w 258240"/>
                <a:gd name="connsiteY113" fmla="*/ 405599 h 460508"/>
                <a:gd name="connsiteX114" fmla="*/ 33689 w 258240"/>
                <a:gd name="connsiteY114" fmla="*/ 404404 h 460508"/>
                <a:gd name="connsiteX115" fmla="*/ 37005 w 258240"/>
                <a:gd name="connsiteY115" fmla="*/ 403344 h 460508"/>
                <a:gd name="connsiteX116" fmla="*/ 42709 w 258240"/>
                <a:gd name="connsiteY116" fmla="*/ 403344 h 460508"/>
                <a:gd name="connsiteX117" fmla="*/ 49473 w 258240"/>
                <a:gd name="connsiteY117" fmla="*/ 402151 h 460508"/>
                <a:gd name="connsiteX118" fmla="*/ 52789 w 258240"/>
                <a:gd name="connsiteY118" fmla="*/ 401089 h 460508"/>
                <a:gd name="connsiteX119" fmla="*/ 57298 w 258240"/>
                <a:gd name="connsiteY119" fmla="*/ 398835 h 460508"/>
                <a:gd name="connsiteX120" fmla="*/ 60614 w 258240"/>
                <a:gd name="connsiteY120" fmla="*/ 400028 h 460508"/>
                <a:gd name="connsiteX121" fmla="*/ 62869 w 258240"/>
                <a:gd name="connsiteY121" fmla="*/ 401089 h 460508"/>
                <a:gd name="connsiteX122" fmla="*/ 65124 w 258240"/>
                <a:gd name="connsiteY122" fmla="*/ 404404 h 460508"/>
                <a:gd name="connsiteX123" fmla="*/ 67379 w 258240"/>
                <a:gd name="connsiteY123" fmla="*/ 405599 h 460508"/>
                <a:gd name="connsiteX124" fmla="*/ 69633 w 258240"/>
                <a:gd name="connsiteY124" fmla="*/ 407853 h 460508"/>
                <a:gd name="connsiteX125" fmla="*/ 69633 w 258240"/>
                <a:gd name="connsiteY125" fmla="*/ 413424 h 460508"/>
                <a:gd name="connsiteX126" fmla="*/ 70827 w 258240"/>
                <a:gd name="connsiteY126" fmla="*/ 416740 h 460508"/>
                <a:gd name="connsiteX127" fmla="*/ 74143 w 258240"/>
                <a:gd name="connsiteY127" fmla="*/ 418994 h 460508"/>
                <a:gd name="connsiteX128" fmla="*/ 76398 w 258240"/>
                <a:gd name="connsiteY128" fmla="*/ 421249 h 460508"/>
                <a:gd name="connsiteX129" fmla="*/ 78653 w 258240"/>
                <a:gd name="connsiteY129" fmla="*/ 426821 h 460508"/>
                <a:gd name="connsiteX130" fmla="*/ 80908 w 258240"/>
                <a:gd name="connsiteY130" fmla="*/ 433585 h 460508"/>
                <a:gd name="connsiteX131" fmla="*/ 83162 w 258240"/>
                <a:gd name="connsiteY131" fmla="*/ 435839 h 460508"/>
                <a:gd name="connsiteX132" fmla="*/ 85417 w 258240"/>
                <a:gd name="connsiteY132" fmla="*/ 435839 h 460508"/>
                <a:gd name="connsiteX133" fmla="*/ 87672 w 258240"/>
                <a:gd name="connsiteY133" fmla="*/ 438094 h 460508"/>
                <a:gd name="connsiteX134" fmla="*/ 90988 w 258240"/>
                <a:gd name="connsiteY134" fmla="*/ 440350 h 460508"/>
                <a:gd name="connsiteX135" fmla="*/ 104517 w 258240"/>
                <a:gd name="connsiteY135" fmla="*/ 459448 h 460508"/>
                <a:gd name="connsiteX136" fmla="*/ 106771 w 258240"/>
                <a:gd name="connsiteY136" fmla="*/ 458255 h 460508"/>
                <a:gd name="connsiteX137" fmla="*/ 110087 w 258240"/>
                <a:gd name="connsiteY137" fmla="*/ 458255 h 460508"/>
                <a:gd name="connsiteX138" fmla="*/ 111281 w 258240"/>
                <a:gd name="connsiteY138" fmla="*/ 460509 h 460508"/>
                <a:gd name="connsiteX139" fmla="*/ 114597 w 258240"/>
                <a:gd name="connsiteY139" fmla="*/ 459448 h 460508"/>
                <a:gd name="connsiteX140" fmla="*/ 116852 w 258240"/>
                <a:gd name="connsiteY140" fmla="*/ 457193 h 460508"/>
                <a:gd name="connsiteX141" fmla="*/ 119107 w 258240"/>
                <a:gd name="connsiteY141" fmla="*/ 459448 h 460508"/>
                <a:gd name="connsiteX142" fmla="*/ 126932 w 258240"/>
                <a:gd name="connsiteY142" fmla="*/ 457193 h 460508"/>
                <a:gd name="connsiteX143" fmla="*/ 142716 w 258240"/>
                <a:gd name="connsiteY143" fmla="*/ 448175 h 460508"/>
                <a:gd name="connsiteX144" fmla="*/ 150541 w 258240"/>
                <a:gd name="connsiteY144" fmla="*/ 440350 h 460508"/>
                <a:gd name="connsiteX145" fmla="*/ 153857 w 258240"/>
                <a:gd name="connsiteY145" fmla="*/ 441543 h 460508"/>
                <a:gd name="connsiteX146" fmla="*/ 156112 w 258240"/>
                <a:gd name="connsiteY146" fmla="*/ 437034 h 460508"/>
                <a:gd name="connsiteX147" fmla="*/ 158366 w 258240"/>
                <a:gd name="connsiteY147" fmla="*/ 437034 h 460508"/>
                <a:gd name="connsiteX148" fmla="*/ 167386 w 258240"/>
                <a:gd name="connsiteY148" fmla="*/ 432523 h 460508"/>
                <a:gd name="connsiteX149" fmla="*/ 168447 w 258240"/>
                <a:gd name="connsiteY149" fmla="*/ 431463 h 460508"/>
                <a:gd name="connsiteX150" fmla="*/ 167386 w 258240"/>
                <a:gd name="connsiteY150" fmla="*/ 429207 h 460508"/>
                <a:gd name="connsiteX151" fmla="*/ 171895 w 258240"/>
                <a:gd name="connsiteY151" fmla="*/ 425891 h 460508"/>
                <a:gd name="connsiteX152" fmla="*/ 168447 w 258240"/>
                <a:gd name="connsiteY152" fmla="*/ 418066 h 460508"/>
                <a:gd name="connsiteX153" fmla="*/ 172956 w 258240"/>
                <a:gd name="connsiteY153" fmla="*/ 416873 h 460508"/>
                <a:gd name="connsiteX154" fmla="*/ 162876 w 258240"/>
                <a:gd name="connsiteY154" fmla="*/ 387560 h 460508"/>
                <a:gd name="connsiteX155" fmla="*/ 161682 w 258240"/>
                <a:gd name="connsiteY155" fmla="*/ 385306 h 460508"/>
                <a:gd name="connsiteX156" fmla="*/ 157173 w 258240"/>
                <a:gd name="connsiteY156" fmla="*/ 378541 h 460508"/>
                <a:gd name="connsiteX157" fmla="*/ 154918 w 258240"/>
                <a:gd name="connsiteY157" fmla="*/ 380795 h 460508"/>
                <a:gd name="connsiteX158" fmla="*/ 150408 w 258240"/>
                <a:gd name="connsiteY158" fmla="*/ 372970 h 460508"/>
                <a:gd name="connsiteX159" fmla="*/ 160489 w 258240"/>
                <a:gd name="connsiteY159" fmla="*/ 358380 h 460508"/>
                <a:gd name="connsiteX160" fmla="*/ 169508 w 258240"/>
                <a:gd name="connsiteY160" fmla="*/ 366206 h 460508"/>
                <a:gd name="connsiteX161" fmla="*/ 170702 w 258240"/>
                <a:gd name="connsiteY161" fmla="*/ 367400 h 460508"/>
                <a:gd name="connsiteX162" fmla="*/ 171895 w 258240"/>
                <a:gd name="connsiteY162" fmla="*/ 365145 h 460508"/>
                <a:gd name="connsiteX163" fmla="*/ 172956 w 258240"/>
                <a:gd name="connsiteY163" fmla="*/ 366206 h 460508"/>
                <a:gd name="connsiteX164" fmla="*/ 174150 w 258240"/>
                <a:gd name="connsiteY164" fmla="*/ 365145 h 460508"/>
                <a:gd name="connsiteX165" fmla="*/ 177466 w 258240"/>
                <a:gd name="connsiteY165" fmla="*/ 359575 h 460508"/>
                <a:gd name="connsiteX166" fmla="*/ 178660 w 258240"/>
                <a:gd name="connsiteY166" fmla="*/ 356126 h 460508"/>
                <a:gd name="connsiteX167" fmla="*/ 178660 w 258240"/>
                <a:gd name="connsiteY167" fmla="*/ 355065 h 460508"/>
                <a:gd name="connsiteX168" fmla="*/ 179853 w 258240"/>
                <a:gd name="connsiteY168" fmla="*/ 353870 h 460508"/>
                <a:gd name="connsiteX169" fmla="*/ 173089 w 258240"/>
                <a:gd name="connsiteY169" fmla="*/ 350555 h 460508"/>
                <a:gd name="connsiteX170" fmla="*/ 173089 w 258240"/>
                <a:gd name="connsiteY170" fmla="*/ 348300 h 460508"/>
                <a:gd name="connsiteX171" fmla="*/ 172028 w 258240"/>
                <a:gd name="connsiteY171" fmla="*/ 347239 h 460508"/>
                <a:gd name="connsiteX172" fmla="*/ 170834 w 258240"/>
                <a:gd name="connsiteY172" fmla="*/ 348300 h 460508"/>
                <a:gd name="connsiteX173" fmla="*/ 169640 w 258240"/>
                <a:gd name="connsiteY173" fmla="*/ 347239 h 460508"/>
                <a:gd name="connsiteX174" fmla="*/ 170834 w 258240"/>
                <a:gd name="connsiteY174" fmla="*/ 346045 h 460508"/>
                <a:gd name="connsiteX175" fmla="*/ 168579 w 258240"/>
                <a:gd name="connsiteY175" fmla="*/ 342730 h 460508"/>
                <a:gd name="connsiteX176" fmla="*/ 169640 w 258240"/>
                <a:gd name="connsiteY176" fmla="*/ 340475 h 460508"/>
                <a:gd name="connsiteX177" fmla="*/ 171895 w 258240"/>
                <a:gd name="connsiteY177" fmla="*/ 338220 h 460508"/>
                <a:gd name="connsiteX178" fmla="*/ 170702 w 258240"/>
                <a:gd name="connsiteY178" fmla="*/ 335965 h 460508"/>
                <a:gd name="connsiteX179" fmla="*/ 174017 w 258240"/>
                <a:gd name="connsiteY179" fmla="*/ 333711 h 460508"/>
                <a:gd name="connsiteX180" fmla="*/ 172824 w 258240"/>
                <a:gd name="connsiteY180" fmla="*/ 332516 h 460508"/>
                <a:gd name="connsiteX181" fmla="*/ 175078 w 258240"/>
                <a:gd name="connsiteY181" fmla="*/ 331455 h 460508"/>
                <a:gd name="connsiteX182" fmla="*/ 175078 w 258240"/>
                <a:gd name="connsiteY182" fmla="*/ 328007 h 460508"/>
                <a:gd name="connsiteX183" fmla="*/ 179588 w 258240"/>
                <a:gd name="connsiteY183" fmla="*/ 322436 h 460508"/>
                <a:gd name="connsiteX184" fmla="*/ 190862 w 258240"/>
                <a:gd name="connsiteY184" fmla="*/ 298827 h 460508"/>
                <a:gd name="connsiteX185" fmla="*/ 190862 w 258240"/>
                <a:gd name="connsiteY185" fmla="*/ 297766 h 460508"/>
                <a:gd name="connsiteX186" fmla="*/ 187546 w 258240"/>
                <a:gd name="connsiteY186" fmla="*/ 298827 h 460508"/>
                <a:gd name="connsiteX187" fmla="*/ 186352 w 258240"/>
                <a:gd name="connsiteY187" fmla="*/ 296573 h 460508"/>
                <a:gd name="connsiteX188" fmla="*/ 188607 w 258240"/>
                <a:gd name="connsiteY188" fmla="*/ 295512 h 460508"/>
                <a:gd name="connsiteX189" fmla="*/ 185159 w 258240"/>
                <a:gd name="connsiteY189" fmla="*/ 292196 h 460508"/>
                <a:gd name="connsiteX190" fmla="*/ 185159 w 258240"/>
                <a:gd name="connsiteY190" fmla="*/ 275351 h 460508"/>
                <a:gd name="connsiteX191" fmla="*/ 186352 w 258240"/>
                <a:gd name="connsiteY191" fmla="*/ 266332 h 460508"/>
                <a:gd name="connsiteX192" fmla="*/ 193117 w 258240"/>
                <a:gd name="connsiteY192" fmla="*/ 246039 h 460508"/>
                <a:gd name="connsiteX193" fmla="*/ 213410 w 258240"/>
                <a:gd name="connsiteY193" fmla="*/ 210094 h 460508"/>
                <a:gd name="connsiteX194" fmla="*/ 217920 w 258240"/>
                <a:gd name="connsiteY194" fmla="*/ 213410 h 460508"/>
                <a:gd name="connsiteX195" fmla="*/ 221236 w 258240"/>
                <a:gd name="connsiteY195" fmla="*/ 208900 h 460508"/>
                <a:gd name="connsiteX196" fmla="*/ 218981 w 258240"/>
                <a:gd name="connsiteY196" fmla="*/ 204391 h 460508"/>
                <a:gd name="connsiteX197" fmla="*/ 232509 w 258240"/>
                <a:gd name="connsiteY197" fmla="*/ 192056 h 460508"/>
                <a:gd name="connsiteX198" fmla="*/ 238080 w 258240"/>
                <a:gd name="connsiteY198" fmla="*/ 170701 h 460508"/>
                <a:gd name="connsiteX199" fmla="*/ 240335 w 258240"/>
                <a:gd name="connsiteY199" fmla="*/ 170701 h 460508"/>
                <a:gd name="connsiteX200" fmla="*/ 243783 w 258240"/>
                <a:gd name="connsiteY200" fmla="*/ 162876 h 460508"/>
                <a:gd name="connsiteX201" fmla="*/ 241529 w 258240"/>
                <a:gd name="connsiteY201" fmla="*/ 162876 h 460508"/>
                <a:gd name="connsiteX202" fmla="*/ 243783 w 258240"/>
                <a:gd name="connsiteY202" fmla="*/ 156112 h 460508"/>
                <a:gd name="connsiteX203" fmla="*/ 247099 w 258240"/>
                <a:gd name="connsiteY203" fmla="*/ 156112 h 460508"/>
                <a:gd name="connsiteX204" fmla="*/ 245906 w 258240"/>
                <a:gd name="connsiteY204" fmla="*/ 150541 h 460508"/>
                <a:gd name="connsiteX205" fmla="*/ 243651 w 258240"/>
                <a:gd name="connsiteY205" fmla="*/ 148286 h 460508"/>
                <a:gd name="connsiteX206" fmla="*/ 248160 w 258240"/>
                <a:gd name="connsiteY206" fmla="*/ 134758 h 460508"/>
                <a:gd name="connsiteX207" fmla="*/ 250415 w 258240"/>
                <a:gd name="connsiteY207" fmla="*/ 129055 h 460508"/>
                <a:gd name="connsiteX208" fmla="*/ 250415 w 258240"/>
                <a:gd name="connsiteY208" fmla="*/ 125739 h 460508"/>
                <a:gd name="connsiteX209" fmla="*/ 252670 w 258240"/>
                <a:gd name="connsiteY209" fmla="*/ 123483 h 460508"/>
                <a:gd name="connsiteX210" fmla="*/ 252670 w 258240"/>
                <a:gd name="connsiteY210" fmla="*/ 121229 h 460508"/>
                <a:gd name="connsiteX211" fmla="*/ 253731 w 258240"/>
                <a:gd name="connsiteY211" fmla="*/ 117913 h 460508"/>
                <a:gd name="connsiteX212" fmla="*/ 252670 w 258240"/>
                <a:gd name="connsiteY212" fmla="*/ 112342 h 460508"/>
                <a:gd name="connsiteX213" fmla="*/ 253731 w 258240"/>
                <a:gd name="connsiteY213" fmla="*/ 103323 h 460508"/>
                <a:gd name="connsiteX214" fmla="*/ 254925 w 258240"/>
                <a:gd name="connsiteY214" fmla="*/ 102262 h 460508"/>
                <a:gd name="connsiteX215" fmla="*/ 254925 w 258240"/>
                <a:gd name="connsiteY215" fmla="*/ 95497 h 460508"/>
                <a:gd name="connsiteX216" fmla="*/ 258241 w 258240"/>
                <a:gd name="connsiteY216" fmla="*/ 94436 h 460508"/>
                <a:gd name="connsiteX217" fmla="*/ 258241 w 258240"/>
                <a:gd name="connsiteY217" fmla="*/ 93243 h 460508"/>
                <a:gd name="connsiteX218" fmla="*/ 255986 w 258240"/>
                <a:gd name="connsiteY218" fmla="*/ 93243 h 46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8240" h="460508">
                  <a:moveTo>
                    <a:pt x="255986" y="93376"/>
                  </a:moveTo>
                  <a:lnTo>
                    <a:pt x="254792" y="91120"/>
                  </a:lnTo>
                  <a:lnTo>
                    <a:pt x="255986" y="82101"/>
                  </a:lnTo>
                  <a:lnTo>
                    <a:pt x="254792" y="76531"/>
                  </a:lnTo>
                  <a:lnTo>
                    <a:pt x="255986" y="75337"/>
                  </a:lnTo>
                  <a:lnTo>
                    <a:pt x="253731" y="65257"/>
                  </a:lnTo>
                  <a:lnTo>
                    <a:pt x="253731" y="63002"/>
                  </a:lnTo>
                  <a:lnTo>
                    <a:pt x="254925" y="61808"/>
                  </a:lnTo>
                  <a:lnTo>
                    <a:pt x="256118" y="59553"/>
                  </a:lnTo>
                  <a:lnTo>
                    <a:pt x="254925" y="57298"/>
                  </a:lnTo>
                  <a:lnTo>
                    <a:pt x="253731" y="59553"/>
                  </a:lnTo>
                  <a:lnTo>
                    <a:pt x="250415" y="51728"/>
                  </a:lnTo>
                  <a:lnTo>
                    <a:pt x="245906" y="35944"/>
                  </a:lnTo>
                  <a:lnTo>
                    <a:pt x="234632" y="0"/>
                  </a:lnTo>
                  <a:cubicBezTo>
                    <a:pt x="228531" y="39260"/>
                    <a:pt x="220174" y="77990"/>
                    <a:pt x="213277" y="116984"/>
                  </a:cubicBezTo>
                  <a:lnTo>
                    <a:pt x="211023" y="118046"/>
                  </a:lnTo>
                  <a:lnTo>
                    <a:pt x="208768" y="122555"/>
                  </a:lnTo>
                  <a:lnTo>
                    <a:pt x="209829" y="123616"/>
                  </a:lnTo>
                  <a:lnTo>
                    <a:pt x="209829" y="125871"/>
                  </a:lnTo>
                  <a:lnTo>
                    <a:pt x="211023" y="127065"/>
                  </a:lnTo>
                  <a:lnTo>
                    <a:pt x="209829" y="133829"/>
                  </a:lnTo>
                  <a:lnTo>
                    <a:pt x="208768" y="136084"/>
                  </a:lnTo>
                  <a:lnTo>
                    <a:pt x="207707" y="136084"/>
                  </a:lnTo>
                  <a:lnTo>
                    <a:pt x="205452" y="138338"/>
                  </a:lnTo>
                  <a:lnTo>
                    <a:pt x="208900" y="142848"/>
                  </a:lnTo>
                  <a:lnTo>
                    <a:pt x="207839" y="149613"/>
                  </a:lnTo>
                  <a:lnTo>
                    <a:pt x="205584" y="150806"/>
                  </a:lnTo>
                  <a:lnTo>
                    <a:pt x="204523" y="151867"/>
                  </a:lnTo>
                  <a:lnTo>
                    <a:pt x="197759" y="164202"/>
                  </a:lnTo>
                  <a:lnTo>
                    <a:pt x="196698" y="163142"/>
                  </a:lnTo>
                  <a:cubicBezTo>
                    <a:pt x="192586" y="175211"/>
                    <a:pt x="157173" y="197494"/>
                    <a:pt x="151735" y="208105"/>
                  </a:cubicBezTo>
                  <a:lnTo>
                    <a:pt x="152796" y="208105"/>
                  </a:lnTo>
                  <a:lnTo>
                    <a:pt x="144838" y="221634"/>
                  </a:lnTo>
                  <a:lnTo>
                    <a:pt x="146031" y="222695"/>
                  </a:lnTo>
                  <a:lnTo>
                    <a:pt x="146031" y="224950"/>
                  </a:lnTo>
                  <a:lnTo>
                    <a:pt x="142716" y="224950"/>
                  </a:lnTo>
                  <a:lnTo>
                    <a:pt x="140461" y="228265"/>
                  </a:lnTo>
                  <a:lnTo>
                    <a:pt x="139400" y="228265"/>
                  </a:lnTo>
                  <a:lnTo>
                    <a:pt x="139400" y="230520"/>
                  </a:lnTo>
                  <a:lnTo>
                    <a:pt x="137145" y="239539"/>
                  </a:lnTo>
                  <a:lnTo>
                    <a:pt x="134890" y="239539"/>
                  </a:lnTo>
                  <a:lnTo>
                    <a:pt x="134890" y="241794"/>
                  </a:lnTo>
                  <a:lnTo>
                    <a:pt x="137145" y="241794"/>
                  </a:lnTo>
                  <a:lnTo>
                    <a:pt x="134890" y="249619"/>
                  </a:lnTo>
                  <a:lnTo>
                    <a:pt x="131574" y="261954"/>
                  </a:lnTo>
                  <a:lnTo>
                    <a:pt x="125871" y="273229"/>
                  </a:lnTo>
                  <a:lnTo>
                    <a:pt x="125871" y="276678"/>
                  </a:lnTo>
                  <a:lnTo>
                    <a:pt x="124810" y="276678"/>
                  </a:lnTo>
                  <a:lnTo>
                    <a:pt x="123749" y="278932"/>
                  </a:lnTo>
                  <a:lnTo>
                    <a:pt x="123749" y="279993"/>
                  </a:lnTo>
                  <a:lnTo>
                    <a:pt x="124810" y="281054"/>
                  </a:lnTo>
                  <a:lnTo>
                    <a:pt x="121361" y="287818"/>
                  </a:lnTo>
                  <a:lnTo>
                    <a:pt x="120300" y="287818"/>
                  </a:lnTo>
                  <a:lnTo>
                    <a:pt x="120300" y="286757"/>
                  </a:lnTo>
                  <a:lnTo>
                    <a:pt x="119239" y="287818"/>
                  </a:lnTo>
                  <a:lnTo>
                    <a:pt x="112475" y="296838"/>
                  </a:lnTo>
                  <a:lnTo>
                    <a:pt x="111414" y="296838"/>
                  </a:lnTo>
                  <a:lnTo>
                    <a:pt x="110220" y="299093"/>
                  </a:lnTo>
                  <a:lnTo>
                    <a:pt x="111414" y="299093"/>
                  </a:lnTo>
                  <a:lnTo>
                    <a:pt x="107965" y="303602"/>
                  </a:lnTo>
                  <a:lnTo>
                    <a:pt x="104649" y="296838"/>
                  </a:lnTo>
                  <a:lnTo>
                    <a:pt x="103588" y="295777"/>
                  </a:lnTo>
                  <a:lnTo>
                    <a:pt x="102394" y="298032"/>
                  </a:lnTo>
                  <a:lnTo>
                    <a:pt x="102394" y="299093"/>
                  </a:lnTo>
                  <a:lnTo>
                    <a:pt x="103588" y="303602"/>
                  </a:lnTo>
                  <a:lnTo>
                    <a:pt x="101333" y="304663"/>
                  </a:lnTo>
                  <a:lnTo>
                    <a:pt x="99078" y="300153"/>
                  </a:lnTo>
                  <a:lnTo>
                    <a:pt x="92314" y="295644"/>
                  </a:lnTo>
                  <a:lnTo>
                    <a:pt x="83295" y="292328"/>
                  </a:lnTo>
                  <a:lnTo>
                    <a:pt x="78785" y="292328"/>
                  </a:lnTo>
                  <a:lnTo>
                    <a:pt x="78785" y="293389"/>
                  </a:lnTo>
                  <a:lnTo>
                    <a:pt x="92314" y="305725"/>
                  </a:lnTo>
                  <a:lnTo>
                    <a:pt x="85550" y="311295"/>
                  </a:lnTo>
                  <a:lnTo>
                    <a:pt x="86744" y="313550"/>
                  </a:lnTo>
                  <a:lnTo>
                    <a:pt x="96824" y="323630"/>
                  </a:lnTo>
                  <a:lnTo>
                    <a:pt x="87805" y="334904"/>
                  </a:lnTo>
                  <a:lnTo>
                    <a:pt x="79979" y="343923"/>
                  </a:lnTo>
                  <a:lnTo>
                    <a:pt x="77724" y="338220"/>
                  </a:lnTo>
                  <a:lnTo>
                    <a:pt x="75469" y="342730"/>
                  </a:lnTo>
                  <a:lnTo>
                    <a:pt x="70960" y="346045"/>
                  </a:lnTo>
                  <a:lnTo>
                    <a:pt x="65256" y="350555"/>
                  </a:lnTo>
                  <a:lnTo>
                    <a:pt x="66450" y="356126"/>
                  </a:lnTo>
                  <a:lnTo>
                    <a:pt x="64196" y="360635"/>
                  </a:lnTo>
                  <a:lnTo>
                    <a:pt x="60747" y="360635"/>
                  </a:lnTo>
                  <a:lnTo>
                    <a:pt x="56237" y="368461"/>
                  </a:lnTo>
                  <a:lnTo>
                    <a:pt x="53983" y="368461"/>
                  </a:lnTo>
                  <a:lnTo>
                    <a:pt x="50667" y="379735"/>
                  </a:lnTo>
                  <a:lnTo>
                    <a:pt x="42841" y="376286"/>
                  </a:lnTo>
                  <a:lnTo>
                    <a:pt x="39525" y="376286"/>
                  </a:lnTo>
                  <a:lnTo>
                    <a:pt x="37270" y="375225"/>
                  </a:lnTo>
                  <a:lnTo>
                    <a:pt x="31700" y="378541"/>
                  </a:lnTo>
                  <a:lnTo>
                    <a:pt x="29445" y="377480"/>
                  </a:lnTo>
                  <a:lnTo>
                    <a:pt x="29445" y="375225"/>
                  </a:lnTo>
                  <a:lnTo>
                    <a:pt x="22681" y="372970"/>
                  </a:lnTo>
                  <a:lnTo>
                    <a:pt x="11407" y="372970"/>
                  </a:lnTo>
                  <a:lnTo>
                    <a:pt x="6897" y="374031"/>
                  </a:lnTo>
                  <a:lnTo>
                    <a:pt x="5703" y="374031"/>
                  </a:lnTo>
                  <a:lnTo>
                    <a:pt x="5703" y="380795"/>
                  </a:lnTo>
                  <a:lnTo>
                    <a:pt x="4510" y="381857"/>
                  </a:lnTo>
                  <a:lnTo>
                    <a:pt x="3449" y="385306"/>
                  </a:lnTo>
                  <a:lnTo>
                    <a:pt x="3449" y="388622"/>
                  </a:lnTo>
                  <a:lnTo>
                    <a:pt x="4510" y="390875"/>
                  </a:lnTo>
                  <a:lnTo>
                    <a:pt x="4510" y="394191"/>
                  </a:lnTo>
                  <a:lnTo>
                    <a:pt x="0" y="397640"/>
                  </a:lnTo>
                  <a:lnTo>
                    <a:pt x="2255" y="398702"/>
                  </a:lnTo>
                  <a:lnTo>
                    <a:pt x="9019" y="394191"/>
                  </a:lnTo>
                  <a:lnTo>
                    <a:pt x="11274" y="397640"/>
                  </a:lnTo>
                  <a:lnTo>
                    <a:pt x="5571" y="402151"/>
                  </a:lnTo>
                  <a:lnTo>
                    <a:pt x="10080" y="405599"/>
                  </a:lnTo>
                  <a:lnTo>
                    <a:pt x="13396" y="406660"/>
                  </a:lnTo>
                  <a:lnTo>
                    <a:pt x="16712" y="403344"/>
                  </a:lnTo>
                  <a:lnTo>
                    <a:pt x="21222" y="402151"/>
                  </a:lnTo>
                  <a:lnTo>
                    <a:pt x="26925" y="403344"/>
                  </a:lnTo>
                  <a:lnTo>
                    <a:pt x="29180" y="405599"/>
                  </a:lnTo>
                  <a:lnTo>
                    <a:pt x="33689" y="404404"/>
                  </a:lnTo>
                  <a:lnTo>
                    <a:pt x="37005" y="403344"/>
                  </a:lnTo>
                  <a:lnTo>
                    <a:pt x="42709" y="403344"/>
                  </a:lnTo>
                  <a:lnTo>
                    <a:pt x="49473" y="402151"/>
                  </a:lnTo>
                  <a:lnTo>
                    <a:pt x="52789" y="401089"/>
                  </a:lnTo>
                  <a:lnTo>
                    <a:pt x="57298" y="398835"/>
                  </a:lnTo>
                  <a:lnTo>
                    <a:pt x="60614" y="400028"/>
                  </a:lnTo>
                  <a:lnTo>
                    <a:pt x="62869" y="401089"/>
                  </a:lnTo>
                  <a:lnTo>
                    <a:pt x="65124" y="404404"/>
                  </a:lnTo>
                  <a:lnTo>
                    <a:pt x="67379" y="405599"/>
                  </a:lnTo>
                  <a:lnTo>
                    <a:pt x="69633" y="407853"/>
                  </a:lnTo>
                  <a:lnTo>
                    <a:pt x="69633" y="413424"/>
                  </a:lnTo>
                  <a:lnTo>
                    <a:pt x="70827" y="416740"/>
                  </a:lnTo>
                  <a:lnTo>
                    <a:pt x="74143" y="418994"/>
                  </a:lnTo>
                  <a:lnTo>
                    <a:pt x="76398" y="421249"/>
                  </a:lnTo>
                  <a:lnTo>
                    <a:pt x="78653" y="426821"/>
                  </a:lnTo>
                  <a:lnTo>
                    <a:pt x="80908" y="433585"/>
                  </a:lnTo>
                  <a:lnTo>
                    <a:pt x="83162" y="435839"/>
                  </a:lnTo>
                  <a:lnTo>
                    <a:pt x="85417" y="435839"/>
                  </a:lnTo>
                  <a:lnTo>
                    <a:pt x="87672" y="438094"/>
                  </a:lnTo>
                  <a:lnTo>
                    <a:pt x="90988" y="440350"/>
                  </a:lnTo>
                  <a:cubicBezTo>
                    <a:pt x="94834" y="445521"/>
                    <a:pt x="100140" y="455469"/>
                    <a:pt x="104517" y="459448"/>
                  </a:cubicBezTo>
                  <a:lnTo>
                    <a:pt x="106771" y="458255"/>
                  </a:lnTo>
                  <a:lnTo>
                    <a:pt x="110087" y="458255"/>
                  </a:lnTo>
                  <a:lnTo>
                    <a:pt x="111281" y="460509"/>
                  </a:lnTo>
                  <a:lnTo>
                    <a:pt x="114597" y="459448"/>
                  </a:lnTo>
                  <a:lnTo>
                    <a:pt x="116852" y="457193"/>
                  </a:lnTo>
                  <a:lnTo>
                    <a:pt x="119107" y="459448"/>
                  </a:lnTo>
                  <a:lnTo>
                    <a:pt x="126932" y="457193"/>
                  </a:lnTo>
                  <a:lnTo>
                    <a:pt x="142716" y="448175"/>
                  </a:lnTo>
                  <a:lnTo>
                    <a:pt x="150541" y="440350"/>
                  </a:lnTo>
                  <a:lnTo>
                    <a:pt x="153857" y="441543"/>
                  </a:lnTo>
                  <a:lnTo>
                    <a:pt x="156112" y="437034"/>
                  </a:lnTo>
                  <a:lnTo>
                    <a:pt x="158366" y="437034"/>
                  </a:lnTo>
                  <a:lnTo>
                    <a:pt x="167386" y="432523"/>
                  </a:lnTo>
                  <a:lnTo>
                    <a:pt x="168447" y="431463"/>
                  </a:lnTo>
                  <a:lnTo>
                    <a:pt x="167386" y="429207"/>
                  </a:lnTo>
                  <a:lnTo>
                    <a:pt x="171895" y="425891"/>
                  </a:lnTo>
                  <a:lnTo>
                    <a:pt x="168447" y="418066"/>
                  </a:lnTo>
                  <a:lnTo>
                    <a:pt x="172956" y="416873"/>
                  </a:lnTo>
                  <a:lnTo>
                    <a:pt x="162876" y="387560"/>
                  </a:lnTo>
                  <a:lnTo>
                    <a:pt x="161682" y="385306"/>
                  </a:lnTo>
                  <a:lnTo>
                    <a:pt x="157173" y="378541"/>
                  </a:lnTo>
                  <a:lnTo>
                    <a:pt x="154918" y="380795"/>
                  </a:lnTo>
                  <a:lnTo>
                    <a:pt x="150408" y="372970"/>
                  </a:lnTo>
                  <a:lnTo>
                    <a:pt x="160489" y="358380"/>
                  </a:lnTo>
                  <a:lnTo>
                    <a:pt x="169508" y="366206"/>
                  </a:lnTo>
                  <a:lnTo>
                    <a:pt x="170702" y="367400"/>
                  </a:lnTo>
                  <a:lnTo>
                    <a:pt x="171895" y="365145"/>
                  </a:lnTo>
                  <a:lnTo>
                    <a:pt x="172956" y="366206"/>
                  </a:lnTo>
                  <a:lnTo>
                    <a:pt x="174150" y="365145"/>
                  </a:lnTo>
                  <a:lnTo>
                    <a:pt x="177466" y="359575"/>
                  </a:lnTo>
                  <a:lnTo>
                    <a:pt x="178660" y="356126"/>
                  </a:lnTo>
                  <a:lnTo>
                    <a:pt x="178660" y="355065"/>
                  </a:lnTo>
                  <a:lnTo>
                    <a:pt x="179853" y="353870"/>
                  </a:lnTo>
                  <a:lnTo>
                    <a:pt x="173089" y="350555"/>
                  </a:lnTo>
                  <a:lnTo>
                    <a:pt x="173089" y="348300"/>
                  </a:lnTo>
                  <a:lnTo>
                    <a:pt x="172028" y="347239"/>
                  </a:lnTo>
                  <a:lnTo>
                    <a:pt x="170834" y="348300"/>
                  </a:lnTo>
                  <a:lnTo>
                    <a:pt x="169640" y="347239"/>
                  </a:lnTo>
                  <a:lnTo>
                    <a:pt x="170834" y="346045"/>
                  </a:lnTo>
                  <a:lnTo>
                    <a:pt x="168579" y="342730"/>
                  </a:lnTo>
                  <a:lnTo>
                    <a:pt x="169640" y="340475"/>
                  </a:lnTo>
                  <a:lnTo>
                    <a:pt x="171895" y="338220"/>
                  </a:lnTo>
                  <a:lnTo>
                    <a:pt x="170702" y="335965"/>
                  </a:lnTo>
                  <a:lnTo>
                    <a:pt x="174017" y="333711"/>
                  </a:lnTo>
                  <a:lnTo>
                    <a:pt x="172824" y="332516"/>
                  </a:lnTo>
                  <a:lnTo>
                    <a:pt x="175078" y="331455"/>
                  </a:lnTo>
                  <a:lnTo>
                    <a:pt x="175078" y="328007"/>
                  </a:lnTo>
                  <a:lnTo>
                    <a:pt x="179588" y="322436"/>
                  </a:lnTo>
                  <a:lnTo>
                    <a:pt x="190862" y="298827"/>
                  </a:lnTo>
                  <a:lnTo>
                    <a:pt x="190862" y="297766"/>
                  </a:lnTo>
                  <a:lnTo>
                    <a:pt x="187546" y="298827"/>
                  </a:lnTo>
                  <a:lnTo>
                    <a:pt x="186352" y="296573"/>
                  </a:lnTo>
                  <a:lnTo>
                    <a:pt x="188607" y="295512"/>
                  </a:lnTo>
                  <a:lnTo>
                    <a:pt x="185159" y="292196"/>
                  </a:lnTo>
                  <a:lnTo>
                    <a:pt x="185159" y="275351"/>
                  </a:lnTo>
                  <a:lnTo>
                    <a:pt x="186352" y="266332"/>
                  </a:lnTo>
                  <a:lnTo>
                    <a:pt x="193117" y="246039"/>
                  </a:lnTo>
                  <a:lnTo>
                    <a:pt x="213410" y="210094"/>
                  </a:lnTo>
                  <a:lnTo>
                    <a:pt x="217920" y="213410"/>
                  </a:lnTo>
                  <a:lnTo>
                    <a:pt x="221236" y="208900"/>
                  </a:lnTo>
                  <a:lnTo>
                    <a:pt x="218981" y="204391"/>
                  </a:lnTo>
                  <a:lnTo>
                    <a:pt x="232509" y="192056"/>
                  </a:lnTo>
                  <a:lnTo>
                    <a:pt x="238080" y="170701"/>
                  </a:lnTo>
                  <a:lnTo>
                    <a:pt x="240335" y="170701"/>
                  </a:lnTo>
                  <a:lnTo>
                    <a:pt x="243783" y="162876"/>
                  </a:lnTo>
                  <a:lnTo>
                    <a:pt x="241529" y="162876"/>
                  </a:lnTo>
                  <a:lnTo>
                    <a:pt x="243783" y="156112"/>
                  </a:lnTo>
                  <a:lnTo>
                    <a:pt x="247099" y="156112"/>
                  </a:lnTo>
                  <a:lnTo>
                    <a:pt x="245906" y="150541"/>
                  </a:lnTo>
                  <a:lnTo>
                    <a:pt x="243651" y="148286"/>
                  </a:lnTo>
                  <a:lnTo>
                    <a:pt x="248160" y="134758"/>
                  </a:lnTo>
                  <a:lnTo>
                    <a:pt x="250415" y="129055"/>
                  </a:lnTo>
                  <a:lnTo>
                    <a:pt x="250415" y="125739"/>
                  </a:lnTo>
                  <a:lnTo>
                    <a:pt x="252670" y="123483"/>
                  </a:lnTo>
                  <a:lnTo>
                    <a:pt x="252670" y="121229"/>
                  </a:lnTo>
                  <a:lnTo>
                    <a:pt x="253731" y="117913"/>
                  </a:lnTo>
                  <a:lnTo>
                    <a:pt x="252670" y="112342"/>
                  </a:lnTo>
                  <a:lnTo>
                    <a:pt x="253731" y="103323"/>
                  </a:lnTo>
                  <a:lnTo>
                    <a:pt x="254925" y="102262"/>
                  </a:lnTo>
                  <a:lnTo>
                    <a:pt x="254925" y="95497"/>
                  </a:lnTo>
                  <a:lnTo>
                    <a:pt x="258241" y="94436"/>
                  </a:lnTo>
                  <a:lnTo>
                    <a:pt x="258241" y="93243"/>
                  </a:lnTo>
                  <a:lnTo>
                    <a:pt x="255986" y="93243"/>
                  </a:lnTo>
                  <a:close/>
                </a:path>
              </a:pathLst>
            </a:custGeom>
            <a:grpFill/>
            <a:ln w="13251" cap="flat">
              <a:noFill/>
              <a:prstDash val="solid"/>
              <a:miter/>
            </a:ln>
          </p:spPr>
          <p:txBody>
            <a:bodyPr rtlCol="0" anchor="ctr"/>
            <a:lstStyle/>
            <a:p>
              <a:endParaRPr lang="en-FI" sz="816"/>
            </a:p>
          </p:txBody>
        </p:sp>
        <p:sp>
          <p:nvSpPr>
            <p:cNvPr id="1268" name="Freeform: Shape 1267">
              <a:extLst>
                <a:ext uri="{FF2B5EF4-FFF2-40B4-BE49-F238E27FC236}">
                  <a16:creationId xmlns:a16="http://schemas.microsoft.com/office/drawing/2014/main" id="{05E73DF9-3D1C-4F18-058D-FB6018D3491C}"/>
                </a:ext>
              </a:extLst>
            </p:cNvPr>
            <p:cNvSpPr/>
            <p:nvPr/>
          </p:nvSpPr>
          <p:spPr>
            <a:xfrm>
              <a:off x="3270304" y="13961717"/>
              <a:ext cx="125870" cy="55176"/>
            </a:xfrm>
            <a:custGeom>
              <a:avLst/>
              <a:gdLst>
                <a:gd name="connsiteX0" fmla="*/ 101201 w 125870"/>
                <a:gd name="connsiteY0" fmla="*/ 34750 h 55176"/>
                <a:gd name="connsiteX1" fmla="*/ 106771 w 125870"/>
                <a:gd name="connsiteY1" fmla="*/ 32495 h 55176"/>
                <a:gd name="connsiteX2" fmla="*/ 110220 w 125870"/>
                <a:gd name="connsiteY2" fmla="*/ 31434 h 55176"/>
                <a:gd name="connsiteX3" fmla="*/ 114729 w 125870"/>
                <a:gd name="connsiteY3" fmla="*/ 27986 h 55176"/>
                <a:gd name="connsiteX4" fmla="*/ 115790 w 125870"/>
                <a:gd name="connsiteY4" fmla="*/ 22416 h 55176"/>
                <a:gd name="connsiteX5" fmla="*/ 116984 w 125870"/>
                <a:gd name="connsiteY5" fmla="*/ 21354 h 55176"/>
                <a:gd name="connsiteX6" fmla="*/ 118045 w 125870"/>
                <a:gd name="connsiteY6" fmla="*/ 19100 h 55176"/>
                <a:gd name="connsiteX7" fmla="*/ 112475 w 125870"/>
                <a:gd name="connsiteY7" fmla="*/ 19100 h 55176"/>
                <a:gd name="connsiteX8" fmla="*/ 105710 w 125870"/>
                <a:gd name="connsiteY8" fmla="*/ 17905 h 55176"/>
                <a:gd name="connsiteX9" fmla="*/ 109026 w 125870"/>
                <a:gd name="connsiteY9" fmla="*/ 14590 h 55176"/>
                <a:gd name="connsiteX10" fmla="*/ 115790 w 125870"/>
                <a:gd name="connsiteY10" fmla="*/ 11274 h 55176"/>
                <a:gd name="connsiteX11" fmla="*/ 122555 w 125870"/>
                <a:gd name="connsiteY11" fmla="*/ 11274 h 55176"/>
                <a:gd name="connsiteX12" fmla="*/ 125871 w 125870"/>
                <a:gd name="connsiteY12" fmla="*/ 4509 h 55176"/>
                <a:gd name="connsiteX13" fmla="*/ 122555 w 125870"/>
                <a:gd name="connsiteY13" fmla="*/ 1193 h 55176"/>
                <a:gd name="connsiteX14" fmla="*/ 116984 w 125870"/>
                <a:gd name="connsiteY14" fmla="*/ 0 h 55176"/>
                <a:gd name="connsiteX15" fmla="*/ 102394 w 125870"/>
                <a:gd name="connsiteY15" fmla="*/ 4509 h 55176"/>
                <a:gd name="connsiteX16" fmla="*/ 85550 w 125870"/>
                <a:gd name="connsiteY16" fmla="*/ 7825 h 55176"/>
                <a:gd name="connsiteX17" fmla="*/ 67511 w 125870"/>
                <a:gd name="connsiteY17" fmla="*/ 11274 h 55176"/>
                <a:gd name="connsiteX18" fmla="*/ 4510 w 125870"/>
                <a:gd name="connsiteY18" fmla="*/ 30374 h 55176"/>
                <a:gd name="connsiteX19" fmla="*/ 2255 w 125870"/>
                <a:gd name="connsiteY19" fmla="*/ 34883 h 55176"/>
                <a:gd name="connsiteX20" fmla="*/ 1194 w 125870"/>
                <a:gd name="connsiteY20" fmla="*/ 39392 h 55176"/>
                <a:gd name="connsiteX21" fmla="*/ 5703 w 125870"/>
                <a:gd name="connsiteY21" fmla="*/ 43903 h 55176"/>
                <a:gd name="connsiteX22" fmla="*/ 1194 w 125870"/>
                <a:gd name="connsiteY22" fmla="*/ 46157 h 55176"/>
                <a:gd name="connsiteX23" fmla="*/ 0 w 125870"/>
                <a:gd name="connsiteY23" fmla="*/ 49605 h 55176"/>
                <a:gd name="connsiteX24" fmla="*/ 4510 w 125870"/>
                <a:gd name="connsiteY24" fmla="*/ 55177 h 55176"/>
                <a:gd name="connsiteX25" fmla="*/ 4510 w 125870"/>
                <a:gd name="connsiteY25" fmla="*/ 51861 h 55176"/>
                <a:gd name="connsiteX26" fmla="*/ 10080 w 125870"/>
                <a:gd name="connsiteY26" fmla="*/ 48412 h 55176"/>
                <a:gd name="connsiteX27" fmla="*/ 16845 w 125870"/>
                <a:gd name="connsiteY27" fmla="*/ 48412 h 55176"/>
                <a:gd name="connsiteX28" fmla="*/ 23609 w 125870"/>
                <a:gd name="connsiteY28" fmla="*/ 51861 h 55176"/>
                <a:gd name="connsiteX29" fmla="*/ 26925 w 125870"/>
                <a:gd name="connsiteY29" fmla="*/ 52921 h 55176"/>
                <a:gd name="connsiteX30" fmla="*/ 31434 w 125870"/>
                <a:gd name="connsiteY30" fmla="*/ 52921 h 55176"/>
                <a:gd name="connsiteX31" fmla="*/ 42709 w 125870"/>
                <a:gd name="connsiteY31" fmla="*/ 50666 h 55176"/>
                <a:gd name="connsiteX32" fmla="*/ 51728 w 125870"/>
                <a:gd name="connsiteY32" fmla="*/ 48412 h 55176"/>
                <a:gd name="connsiteX33" fmla="*/ 58492 w 125870"/>
                <a:gd name="connsiteY33" fmla="*/ 43903 h 55176"/>
                <a:gd name="connsiteX34" fmla="*/ 63002 w 125870"/>
                <a:gd name="connsiteY34" fmla="*/ 46157 h 55176"/>
                <a:gd name="connsiteX35" fmla="*/ 74276 w 125870"/>
                <a:gd name="connsiteY35" fmla="*/ 39392 h 55176"/>
                <a:gd name="connsiteX36" fmla="*/ 86611 w 125870"/>
                <a:gd name="connsiteY36" fmla="*/ 37138 h 55176"/>
                <a:gd name="connsiteX37" fmla="*/ 95630 w 125870"/>
                <a:gd name="connsiteY37" fmla="*/ 34883 h 55176"/>
                <a:gd name="connsiteX38" fmla="*/ 101333 w 125870"/>
                <a:gd name="connsiteY38" fmla="*/ 34883 h 5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5870" h="55176">
                  <a:moveTo>
                    <a:pt x="101201" y="34750"/>
                  </a:moveTo>
                  <a:lnTo>
                    <a:pt x="106771" y="32495"/>
                  </a:lnTo>
                  <a:lnTo>
                    <a:pt x="110220" y="31434"/>
                  </a:lnTo>
                  <a:lnTo>
                    <a:pt x="114729" y="27986"/>
                  </a:lnTo>
                  <a:lnTo>
                    <a:pt x="115790" y="22416"/>
                  </a:lnTo>
                  <a:lnTo>
                    <a:pt x="116984" y="21354"/>
                  </a:lnTo>
                  <a:lnTo>
                    <a:pt x="118045" y="19100"/>
                  </a:lnTo>
                  <a:lnTo>
                    <a:pt x="112475" y="19100"/>
                  </a:lnTo>
                  <a:lnTo>
                    <a:pt x="105710" y="17905"/>
                  </a:lnTo>
                  <a:lnTo>
                    <a:pt x="109026" y="14590"/>
                  </a:lnTo>
                  <a:lnTo>
                    <a:pt x="115790" y="11274"/>
                  </a:lnTo>
                  <a:lnTo>
                    <a:pt x="122555" y="11274"/>
                  </a:lnTo>
                  <a:lnTo>
                    <a:pt x="125871" y="4509"/>
                  </a:lnTo>
                  <a:lnTo>
                    <a:pt x="122555" y="1193"/>
                  </a:lnTo>
                  <a:lnTo>
                    <a:pt x="116984" y="0"/>
                  </a:lnTo>
                  <a:lnTo>
                    <a:pt x="102394" y="4509"/>
                  </a:lnTo>
                  <a:lnTo>
                    <a:pt x="85550" y="7825"/>
                  </a:lnTo>
                  <a:lnTo>
                    <a:pt x="67511" y="11274"/>
                  </a:lnTo>
                  <a:cubicBezTo>
                    <a:pt x="57166" y="18569"/>
                    <a:pt x="21752" y="18569"/>
                    <a:pt x="4510" y="30374"/>
                  </a:cubicBezTo>
                  <a:lnTo>
                    <a:pt x="2255" y="34883"/>
                  </a:lnTo>
                  <a:lnTo>
                    <a:pt x="1194" y="39392"/>
                  </a:lnTo>
                  <a:lnTo>
                    <a:pt x="5703" y="43903"/>
                  </a:lnTo>
                  <a:lnTo>
                    <a:pt x="1194" y="46157"/>
                  </a:lnTo>
                  <a:lnTo>
                    <a:pt x="0" y="49605"/>
                  </a:lnTo>
                  <a:lnTo>
                    <a:pt x="4510" y="55177"/>
                  </a:lnTo>
                  <a:lnTo>
                    <a:pt x="4510" y="51861"/>
                  </a:lnTo>
                  <a:lnTo>
                    <a:pt x="10080" y="48412"/>
                  </a:lnTo>
                  <a:lnTo>
                    <a:pt x="16845" y="48412"/>
                  </a:lnTo>
                  <a:lnTo>
                    <a:pt x="23609" y="51861"/>
                  </a:lnTo>
                  <a:lnTo>
                    <a:pt x="26925" y="52921"/>
                  </a:lnTo>
                  <a:lnTo>
                    <a:pt x="31434" y="52921"/>
                  </a:lnTo>
                  <a:lnTo>
                    <a:pt x="42709" y="50666"/>
                  </a:lnTo>
                  <a:lnTo>
                    <a:pt x="51728" y="48412"/>
                  </a:lnTo>
                  <a:lnTo>
                    <a:pt x="58492" y="43903"/>
                  </a:lnTo>
                  <a:lnTo>
                    <a:pt x="63002" y="46157"/>
                  </a:lnTo>
                  <a:lnTo>
                    <a:pt x="74276" y="39392"/>
                  </a:lnTo>
                  <a:lnTo>
                    <a:pt x="86611" y="37138"/>
                  </a:lnTo>
                  <a:lnTo>
                    <a:pt x="95630" y="34883"/>
                  </a:lnTo>
                  <a:lnTo>
                    <a:pt x="101333" y="34883"/>
                  </a:lnTo>
                  <a:close/>
                </a:path>
              </a:pathLst>
            </a:custGeom>
            <a:grpFill/>
            <a:ln w="13251" cap="flat">
              <a:noFill/>
              <a:prstDash val="solid"/>
              <a:miter/>
            </a:ln>
          </p:spPr>
          <p:txBody>
            <a:bodyPr rtlCol="0" anchor="ctr"/>
            <a:lstStyle/>
            <a:p>
              <a:endParaRPr lang="en-FI" sz="816"/>
            </a:p>
          </p:txBody>
        </p:sp>
        <p:sp>
          <p:nvSpPr>
            <p:cNvPr id="1269" name="Freeform: Shape 1268">
              <a:extLst>
                <a:ext uri="{FF2B5EF4-FFF2-40B4-BE49-F238E27FC236}">
                  <a16:creationId xmlns:a16="http://schemas.microsoft.com/office/drawing/2014/main" id="{1F157942-F3FB-4DAE-F409-665DD6D26843}"/>
                </a:ext>
              </a:extLst>
            </p:cNvPr>
            <p:cNvSpPr/>
            <p:nvPr/>
          </p:nvSpPr>
          <p:spPr>
            <a:xfrm>
              <a:off x="3360230" y="14002039"/>
              <a:ext cx="70827" cy="38658"/>
            </a:xfrm>
            <a:custGeom>
              <a:avLst/>
              <a:gdLst>
                <a:gd name="connsiteX0" fmla="*/ 61808 w 70827"/>
                <a:gd name="connsiteY0" fmla="*/ 3449 h 38658"/>
                <a:gd name="connsiteX1" fmla="*/ 56237 w 70827"/>
                <a:gd name="connsiteY1" fmla="*/ 1193 h 38658"/>
                <a:gd name="connsiteX2" fmla="*/ 47218 w 70827"/>
                <a:gd name="connsiteY2" fmla="*/ 0 h 38658"/>
                <a:gd name="connsiteX3" fmla="*/ 42709 w 70827"/>
                <a:gd name="connsiteY3" fmla="*/ 3449 h 38658"/>
                <a:gd name="connsiteX4" fmla="*/ 39393 w 70827"/>
                <a:gd name="connsiteY4" fmla="*/ 3449 h 38658"/>
                <a:gd name="connsiteX5" fmla="*/ 25864 w 70827"/>
                <a:gd name="connsiteY5" fmla="*/ 7958 h 38658"/>
                <a:gd name="connsiteX6" fmla="*/ 15784 w 70827"/>
                <a:gd name="connsiteY6" fmla="*/ 7958 h 38658"/>
                <a:gd name="connsiteX7" fmla="*/ 12335 w 70827"/>
                <a:gd name="connsiteY7" fmla="*/ 9151 h 38658"/>
                <a:gd name="connsiteX8" fmla="*/ 8887 w 70827"/>
                <a:gd name="connsiteY8" fmla="*/ 11406 h 38658"/>
                <a:gd name="connsiteX9" fmla="*/ 6632 w 70827"/>
                <a:gd name="connsiteY9" fmla="*/ 14722 h 38658"/>
                <a:gd name="connsiteX10" fmla="*/ 8887 w 70827"/>
                <a:gd name="connsiteY10" fmla="*/ 16976 h 38658"/>
                <a:gd name="connsiteX11" fmla="*/ 14590 w 70827"/>
                <a:gd name="connsiteY11" fmla="*/ 19231 h 38658"/>
                <a:gd name="connsiteX12" fmla="*/ 19099 w 70827"/>
                <a:gd name="connsiteY12" fmla="*/ 20292 h 38658"/>
                <a:gd name="connsiteX13" fmla="*/ 12335 w 70827"/>
                <a:gd name="connsiteY13" fmla="*/ 21487 h 38658"/>
                <a:gd name="connsiteX14" fmla="*/ 6764 w 70827"/>
                <a:gd name="connsiteY14" fmla="*/ 21487 h 38658"/>
                <a:gd name="connsiteX15" fmla="*/ 3448 w 70827"/>
                <a:gd name="connsiteY15" fmla="*/ 24803 h 38658"/>
                <a:gd name="connsiteX16" fmla="*/ 0 w 70827"/>
                <a:gd name="connsiteY16" fmla="*/ 27056 h 38658"/>
                <a:gd name="connsiteX17" fmla="*/ 1061 w 70827"/>
                <a:gd name="connsiteY17" fmla="*/ 32628 h 38658"/>
                <a:gd name="connsiteX18" fmla="*/ 37005 w 70827"/>
                <a:gd name="connsiteY18" fmla="*/ 33688 h 38658"/>
                <a:gd name="connsiteX19" fmla="*/ 39260 w 70827"/>
                <a:gd name="connsiteY19" fmla="*/ 37137 h 38658"/>
                <a:gd name="connsiteX20" fmla="*/ 43770 w 70827"/>
                <a:gd name="connsiteY20" fmla="*/ 34883 h 38658"/>
                <a:gd name="connsiteX21" fmla="*/ 44831 w 70827"/>
                <a:gd name="connsiteY21" fmla="*/ 29312 h 38658"/>
                <a:gd name="connsiteX22" fmla="*/ 46024 w 70827"/>
                <a:gd name="connsiteY22" fmla="*/ 23608 h 38658"/>
                <a:gd name="connsiteX23" fmla="*/ 51728 w 70827"/>
                <a:gd name="connsiteY23" fmla="*/ 21354 h 38658"/>
                <a:gd name="connsiteX24" fmla="*/ 56237 w 70827"/>
                <a:gd name="connsiteY24" fmla="*/ 21354 h 38658"/>
                <a:gd name="connsiteX25" fmla="*/ 58492 w 70827"/>
                <a:gd name="connsiteY25" fmla="*/ 15650 h 38658"/>
                <a:gd name="connsiteX26" fmla="*/ 61808 w 70827"/>
                <a:gd name="connsiteY26" fmla="*/ 10080 h 38658"/>
                <a:gd name="connsiteX27" fmla="*/ 66318 w 70827"/>
                <a:gd name="connsiteY27" fmla="*/ 10080 h 38658"/>
                <a:gd name="connsiteX28" fmla="*/ 70827 w 70827"/>
                <a:gd name="connsiteY28" fmla="*/ 5570 h 38658"/>
                <a:gd name="connsiteX29" fmla="*/ 69633 w 70827"/>
                <a:gd name="connsiteY29" fmla="*/ 2254 h 38658"/>
                <a:gd name="connsiteX30" fmla="*/ 61808 w 70827"/>
                <a:gd name="connsiteY30" fmla="*/ 3449 h 3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0827" h="38658">
                  <a:moveTo>
                    <a:pt x="61808" y="3449"/>
                  </a:moveTo>
                  <a:lnTo>
                    <a:pt x="56237" y="1193"/>
                  </a:lnTo>
                  <a:lnTo>
                    <a:pt x="47218" y="0"/>
                  </a:lnTo>
                  <a:lnTo>
                    <a:pt x="42709" y="3449"/>
                  </a:lnTo>
                  <a:lnTo>
                    <a:pt x="39393" y="3449"/>
                  </a:lnTo>
                  <a:lnTo>
                    <a:pt x="25864" y="7958"/>
                  </a:lnTo>
                  <a:lnTo>
                    <a:pt x="15784" y="7958"/>
                  </a:lnTo>
                  <a:lnTo>
                    <a:pt x="12335" y="9151"/>
                  </a:lnTo>
                  <a:lnTo>
                    <a:pt x="8887" y="11406"/>
                  </a:lnTo>
                  <a:lnTo>
                    <a:pt x="6632" y="14722"/>
                  </a:lnTo>
                  <a:lnTo>
                    <a:pt x="8887" y="16976"/>
                  </a:lnTo>
                  <a:lnTo>
                    <a:pt x="14590" y="19231"/>
                  </a:lnTo>
                  <a:lnTo>
                    <a:pt x="19099" y="20292"/>
                  </a:lnTo>
                  <a:lnTo>
                    <a:pt x="12335" y="21487"/>
                  </a:lnTo>
                  <a:lnTo>
                    <a:pt x="6764" y="21487"/>
                  </a:lnTo>
                  <a:lnTo>
                    <a:pt x="3448" y="24803"/>
                  </a:lnTo>
                  <a:lnTo>
                    <a:pt x="0" y="27056"/>
                  </a:lnTo>
                  <a:lnTo>
                    <a:pt x="1061" y="32628"/>
                  </a:lnTo>
                  <a:cubicBezTo>
                    <a:pt x="28649" y="44300"/>
                    <a:pt x="18967" y="35811"/>
                    <a:pt x="37005" y="33688"/>
                  </a:cubicBezTo>
                  <a:lnTo>
                    <a:pt x="39260" y="37137"/>
                  </a:lnTo>
                  <a:lnTo>
                    <a:pt x="43770" y="34883"/>
                  </a:lnTo>
                  <a:lnTo>
                    <a:pt x="44831" y="29312"/>
                  </a:lnTo>
                  <a:lnTo>
                    <a:pt x="46024" y="23608"/>
                  </a:lnTo>
                  <a:lnTo>
                    <a:pt x="51728" y="21354"/>
                  </a:lnTo>
                  <a:lnTo>
                    <a:pt x="56237" y="21354"/>
                  </a:lnTo>
                  <a:lnTo>
                    <a:pt x="58492" y="15650"/>
                  </a:lnTo>
                  <a:lnTo>
                    <a:pt x="61808" y="10080"/>
                  </a:lnTo>
                  <a:lnTo>
                    <a:pt x="66318" y="10080"/>
                  </a:lnTo>
                  <a:lnTo>
                    <a:pt x="70827" y="5570"/>
                  </a:lnTo>
                  <a:lnTo>
                    <a:pt x="69633" y="2254"/>
                  </a:lnTo>
                  <a:lnTo>
                    <a:pt x="61808" y="3449"/>
                  </a:lnTo>
                  <a:close/>
                </a:path>
              </a:pathLst>
            </a:custGeom>
            <a:grpFill/>
            <a:ln w="13251" cap="flat">
              <a:noFill/>
              <a:prstDash val="solid"/>
              <a:miter/>
            </a:ln>
          </p:spPr>
          <p:txBody>
            <a:bodyPr rtlCol="0" anchor="ctr"/>
            <a:lstStyle/>
            <a:p>
              <a:endParaRPr lang="en-FI" sz="816"/>
            </a:p>
          </p:txBody>
        </p:sp>
        <p:sp>
          <p:nvSpPr>
            <p:cNvPr id="1270" name="Freeform: Shape 1269">
              <a:extLst>
                <a:ext uri="{FF2B5EF4-FFF2-40B4-BE49-F238E27FC236}">
                  <a16:creationId xmlns:a16="http://schemas.microsoft.com/office/drawing/2014/main" id="{7413D18F-0F77-D730-1964-9CA485058488}"/>
                </a:ext>
              </a:extLst>
            </p:cNvPr>
            <p:cNvSpPr/>
            <p:nvPr/>
          </p:nvSpPr>
          <p:spPr>
            <a:xfrm>
              <a:off x="3257952" y="13843407"/>
              <a:ext cx="226027" cy="166324"/>
            </a:xfrm>
            <a:custGeom>
              <a:avLst/>
              <a:gdLst>
                <a:gd name="connsiteX0" fmla="*/ 219263 w 226027"/>
                <a:gd name="connsiteY0" fmla="*/ 141787 h 166324"/>
                <a:gd name="connsiteX1" fmla="*/ 221518 w 226027"/>
                <a:gd name="connsiteY1" fmla="*/ 137278 h 166324"/>
                <a:gd name="connsiteX2" fmla="*/ 223772 w 226027"/>
                <a:gd name="connsiteY2" fmla="*/ 137278 h 166324"/>
                <a:gd name="connsiteX3" fmla="*/ 221518 w 226027"/>
                <a:gd name="connsiteY3" fmla="*/ 135022 h 166324"/>
                <a:gd name="connsiteX4" fmla="*/ 210244 w 226027"/>
                <a:gd name="connsiteY4" fmla="*/ 129451 h 166324"/>
                <a:gd name="connsiteX5" fmla="*/ 219263 w 226027"/>
                <a:gd name="connsiteY5" fmla="*/ 123882 h 166324"/>
                <a:gd name="connsiteX6" fmla="*/ 221518 w 226027"/>
                <a:gd name="connsiteY6" fmla="*/ 124942 h 166324"/>
                <a:gd name="connsiteX7" fmla="*/ 221518 w 226027"/>
                <a:gd name="connsiteY7" fmla="*/ 122687 h 166324"/>
                <a:gd name="connsiteX8" fmla="*/ 222579 w 226027"/>
                <a:gd name="connsiteY8" fmla="*/ 120433 h 166324"/>
                <a:gd name="connsiteX9" fmla="*/ 221518 w 226027"/>
                <a:gd name="connsiteY9" fmla="*/ 88998 h 166324"/>
                <a:gd name="connsiteX10" fmla="*/ 226027 w 226027"/>
                <a:gd name="connsiteY10" fmla="*/ 90059 h 166324"/>
                <a:gd name="connsiteX11" fmla="*/ 224834 w 226027"/>
                <a:gd name="connsiteY11" fmla="*/ 88998 h 166324"/>
                <a:gd name="connsiteX12" fmla="*/ 222579 w 226027"/>
                <a:gd name="connsiteY12" fmla="*/ 85683 h 166324"/>
                <a:gd name="connsiteX13" fmla="*/ 224834 w 226027"/>
                <a:gd name="connsiteY13" fmla="*/ 84488 h 166324"/>
                <a:gd name="connsiteX14" fmla="*/ 222579 w 226027"/>
                <a:gd name="connsiteY14" fmla="*/ 81172 h 166324"/>
                <a:gd name="connsiteX15" fmla="*/ 222579 w 226027"/>
                <a:gd name="connsiteY15" fmla="*/ 78918 h 166324"/>
                <a:gd name="connsiteX16" fmla="*/ 221518 w 226027"/>
                <a:gd name="connsiteY16" fmla="*/ 77856 h 166324"/>
                <a:gd name="connsiteX17" fmla="*/ 221518 w 226027"/>
                <a:gd name="connsiteY17" fmla="*/ 71093 h 166324"/>
                <a:gd name="connsiteX18" fmla="*/ 220324 w 226027"/>
                <a:gd name="connsiteY18" fmla="*/ 69898 h 166324"/>
                <a:gd name="connsiteX19" fmla="*/ 219263 w 226027"/>
                <a:gd name="connsiteY19" fmla="*/ 71093 h 166324"/>
                <a:gd name="connsiteX20" fmla="*/ 215814 w 226027"/>
                <a:gd name="connsiteY20" fmla="*/ 67777 h 166324"/>
                <a:gd name="connsiteX21" fmla="*/ 213559 w 226027"/>
                <a:gd name="connsiteY21" fmla="*/ 68838 h 166324"/>
                <a:gd name="connsiteX22" fmla="*/ 213559 w 226027"/>
                <a:gd name="connsiteY22" fmla="*/ 67777 h 166324"/>
                <a:gd name="connsiteX23" fmla="*/ 216875 w 226027"/>
                <a:gd name="connsiteY23" fmla="*/ 63266 h 166324"/>
                <a:gd name="connsiteX24" fmla="*/ 219130 w 226027"/>
                <a:gd name="connsiteY24" fmla="*/ 66582 h 166324"/>
                <a:gd name="connsiteX25" fmla="*/ 220191 w 226027"/>
                <a:gd name="connsiteY25" fmla="*/ 64329 h 166324"/>
                <a:gd name="connsiteX26" fmla="*/ 219130 w 226027"/>
                <a:gd name="connsiteY26" fmla="*/ 37270 h 166324"/>
                <a:gd name="connsiteX27" fmla="*/ 216875 w 226027"/>
                <a:gd name="connsiteY27" fmla="*/ 37270 h 166324"/>
                <a:gd name="connsiteX28" fmla="*/ 216875 w 226027"/>
                <a:gd name="connsiteY28" fmla="*/ 36077 h 166324"/>
                <a:gd name="connsiteX29" fmla="*/ 218069 w 226027"/>
                <a:gd name="connsiteY29" fmla="*/ 35015 h 166324"/>
                <a:gd name="connsiteX30" fmla="*/ 215814 w 226027"/>
                <a:gd name="connsiteY30" fmla="*/ 30506 h 166324"/>
                <a:gd name="connsiteX31" fmla="*/ 217008 w 226027"/>
                <a:gd name="connsiteY31" fmla="*/ 29445 h 166324"/>
                <a:gd name="connsiteX32" fmla="*/ 218202 w 226027"/>
                <a:gd name="connsiteY32" fmla="*/ 29445 h 166324"/>
                <a:gd name="connsiteX33" fmla="*/ 219263 w 226027"/>
                <a:gd name="connsiteY33" fmla="*/ 28251 h 166324"/>
                <a:gd name="connsiteX34" fmla="*/ 218202 w 226027"/>
                <a:gd name="connsiteY34" fmla="*/ 27190 h 166324"/>
                <a:gd name="connsiteX35" fmla="*/ 217008 w 226027"/>
                <a:gd name="connsiteY35" fmla="*/ 24935 h 166324"/>
                <a:gd name="connsiteX36" fmla="*/ 218202 w 226027"/>
                <a:gd name="connsiteY36" fmla="*/ 23741 h 166324"/>
                <a:gd name="connsiteX37" fmla="*/ 219263 w 226027"/>
                <a:gd name="connsiteY37" fmla="*/ 21487 h 166324"/>
                <a:gd name="connsiteX38" fmla="*/ 215814 w 226027"/>
                <a:gd name="connsiteY38" fmla="*/ 19232 h 166324"/>
                <a:gd name="connsiteX39" fmla="*/ 218069 w 226027"/>
                <a:gd name="connsiteY39" fmla="*/ 15784 h 166324"/>
                <a:gd name="connsiteX40" fmla="*/ 218069 w 226027"/>
                <a:gd name="connsiteY40" fmla="*/ 0 h 166324"/>
                <a:gd name="connsiteX41" fmla="*/ 215814 w 226027"/>
                <a:gd name="connsiteY41" fmla="*/ 0 h 166324"/>
                <a:gd name="connsiteX42" fmla="*/ 214753 w 226027"/>
                <a:gd name="connsiteY42" fmla="*/ 3316 h 166324"/>
                <a:gd name="connsiteX43" fmla="*/ 214753 w 226027"/>
                <a:gd name="connsiteY43" fmla="*/ 6765 h 166324"/>
                <a:gd name="connsiteX44" fmla="*/ 213692 w 226027"/>
                <a:gd name="connsiteY44" fmla="*/ 6765 h 166324"/>
                <a:gd name="connsiteX45" fmla="*/ 213692 w 226027"/>
                <a:gd name="connsiteY45" fmla="*/ 3316 h 166324"/>
                <a:gd name="connsiteX46" fmla="*/ 212498 w 226027"/>
                <a:gd name="connsiteY46" fmla="*/ 2255 h 166324"/>
                <a:gd name="connsiteX47" fmla="*/ 210244 w 226027"/>
                <a:gd name="connsiteY47" fmla="*/ 1193 h 166324"/>
                <a:gd name="connsiteX48" fmla="*/ 207989 w 226027"/>
                <a:gd name="connsiteY48" fmla="*/ 3449 h 166324"/>
                <a:gd name="connsiteX49" fmla="*/ 206928 w 226027"/>
                <a:gd name="connsiteY49" fmla="*/ 2387 h 166324"/>
                <a:gd name="connsiteX50" fmla="*/ 206928 w 226027"/>
                <a:gd name="connsiteY50" fmla="*/ 133 h 166324"/>
                <a:gd name="connsiteX51" fmla="*/ 203479 w 226027"/>
                <a:gd name="connsiteY51" fmla="*/ 3449 h 166324"/>
                <a:gd name="connsiteX52" fmla="*/ 202418 w 226027"/>
                <a:gd name="connsiteY52" fmla="*/ 3449 h 166324"/>
                <a:gd name="connsiteX53" fmla="*/ 194460 w 226027"/>
                <a:gd name="connsiteY53" fmla="*/ 9152 h 166324"/>
                <a:gd name="connsiteX54" fmla="*/ 193399 w 226027"/>
                <a:gd name="connsiteY54" fmla="*/ 10212 h 166324"/>
                <a:gd name="connsiteX55" fmla="*/ 191144 w 226027"/>
                <a:gd name="connsiteY55" fmla="*/ 13528 h 166324"/>
                <a:gd name="connsiteX56" fmla="*/ 191144 w 226027"/>
                <a:gd name="connsiteY56" fmla="*/ 14722 h 166324"/>
                <a:gd name="connsiteX57" fmla="*/ 188889 w 226027"/>
                <a:gd name="connsiteY57" fmla="*/ 14722 h 166324"/>
                <a:gd name="connsiteX58" fmla="*/ 187696 w 226027"/>
                <a:gd name="connsiteY58" fmla="*/ 13528 h 166324"/>
                <a:gd name="connsiteX59" fmla="*/ 186635 w 226027"/>
                <a:gd name="connsiteY59" fmla="*/ 13528 h 166324"/>
                <a:gd name="connsiteX60" fmla="*/ 184380 w 226027"/>
                <a:gd name="connsiteY60" fmla="*/ 16977 h 166324"/>
                <a:gd name="connsiteX61" fmla="*/ 182125 w 226027"/>
                <a:gd name="connsiteY61" fmla="*/ 18038 h 166324"/>
                <a:gd name="connsiteX62" fmla="*/ 179870 w 226027"/>
                <a:gd name="connsiteY62" fmla="*/ 18038 h 166324"/>
                <a:gd name="connsiteX63" fmla="*/ 166341 w 226027"/>
                <a:gd name="connsiteY63" fmla="*/ 28118 h 166324"/>
                <a:gd name="connsiteX64" fmla="*/ 164087 w 226027"/>
                <a:gd name="connsiteY64" fmla="*/ 32629 h 166324"/>
                <a:gd name="connsiteX65" fmla="*/ 163025 w 226027"/>
                <a:gd name="connsiteY65" fmla="*/ 32629 h 166324"/>
                <a:gd name="connsiteX66" fmla="*/ 163025 w 226027"/>
                <a:gd name="connsiteY66" fmla="*/ 30373 h 166324"/>
                <a:gd name="connsiteX67" fmla="*/ 152945 w 226027"/>
                <a:gd name="connsiteY67" fmla="*/ 37138 h 166324"/>
                <a:gd name="connsiteX68" fmla="*/ 140610 w 226027"/>
                <a:gd name="connsiteY68" fmla="*/ 44963 h 166324"/>
                <a:gd name="connsiteX69" fmla="*/ 136101 w 226027"/>
                <a:gd name="connsiteY69" fmla="*/ 46025 h 166324"/>
                <a:gd name="connsiteX70" fmla="*/ 138355 w 226027"/>
                <a:gd name="connsiteY70" fmla="*/ 47218 h 166324"/>
                <a:gd name="connsiteX71" fmla="*/ 139416 w 226027"/>
                <a:gd name="connsiteY71" fmla="*/ 48279 h 166324"/>
                <a:gd name="connsiteX72" fmla="*/ 139416 w 226027"/>
                <a:gd name="connsiteY72" fmla="*/ 49473 h 166324"/>
                <a:gd name="connsiteX73" fmla="*/ 137162 w 226027"/>
                <a:gd name="connsiteY73" fmla="*/ 50534 h 166324"/>
                <a:gd name="connsiteX74" fmla="*/ 135968 w 226027"/>
                <a:gd name="connsiteY74" fmla="*/ 49473 h 166324"/>
                <a:gd name="connsiteX75" fmla="*/ 133713 w 226027"/>
                <a:gd name="connsiteY75" fmla="*/ 46025 h 166324"/>
                <a:gd name="connsiteX76" fmla="*/ 129203 w 226027"/>
                <a:gd name="connsiteY76" fmla="*/ 48279 h 166324"/>
                <a:gd name="connsiteX77" fmla="*/ 129203 w 226027"/>
                <a:gd name="connsiteY77" fmla="*/ 49473 h 166324"/>
                <a:gd name="connsiteX78" fmla="*/ 126949 w 226027"/>
                <a:gd name="connsiteY78" fmla="*/ 49473 h 166324"/>
                <a:gd name="connsiteX79" fmla="*/ 124694 w 226027"/>
                <a:gd name="connsiteY79" fmla="*/ 51727 h 166324"/>
                <a:gd name="connsiteX80" fmla="*/ 124694 w 226027"/>
                <a:gd name="connsiteY80" fmla="*/ 55176 h 166324"/>
                <a:gd name="connsiteX81" fmla="*/ 120184 w 226027"/>
                <a:gd name="connsiteY81" fmla="*/ 56236 h 166324"/>
                <a:gd name="connsiteX82" fmla="*/ 115675 w 226027"/>
                <a:gd name="connsiteY82" fmla="*/ 58492 h 166324"/>
                <a:gd name="connsiteX83" fmla="*/ 115675 w 226027"/>
                <a:gd name="connsiteY83" fmla="*/ 57431 h 166324"/>
                <a:gd name="connsiteX84" fmla="*/ 112359 w 226027"/>
                <a:gd name="connsiteY84" fmla="*/ 58492 h 166324"/>
                <a:gd name="connsiteX85" fmla="*/ 112359 w 226027"/>
                <a:gd name="connsiteY85" fmla="*/ 57431 h 166324"/>
                <a:gd name="connsiteX86" fmla="*/ 113553 w 226027"/>
                <a:gd name="connsiteY86" fmla="*/ 55176 h 166324"/>
                <a:gd name="connsiteX87" fmla="*/ 112359 w 226027"/>
                <a:gd name="connsiteY87" fmla="*/ 52920 h 166324"/>
                <a:gd name="connsiteX88" fmla="*/ 110104 w 226027"/>
                <a:gd name="connsiteY88" fmla="*/ 52920 h 166324"/>
                <a:gd name="connsiteX89" fmla="*/ 107849 w 226027"/>
                <a:gd name="connsiteY89" fmla="*/ 55176 h 166324"/>
                <a:gd name="connsiteX90" fmla="*/ 107849 w 226027"/>
                <a:gd name="connsiteY90" fmla="*/ 52920 h 166324"/>
                <a:gd name="connsiteX91" fmla="*/ 94320 w 226027"/>
                <a:gd name="connsiteY91" fmla="*/ 56236 h 166324"/>
                <a:gd name="connsiteX92" fmla="*/ 84240 w 226027"/>
                <a:gd name="connsiteY92" fmla="*/ 59552 h 166324"/>
                <a:gd name="connsiteX93" fmla="*/ 76415 w 226027"/>
                <a:gd name="connsiteY93" fmla="*/ 42709 h 166324"/>
                <a:gd name="connsiteX94" fmla="*/ 77608 w 226027"/>
                <a:gd name="connsiteY94" fmla="*/ 40454 h 166324"/>
                <a:gd name="connsiteX95" fmla="*/ 75354 w 226027"/>
                <a:gd name="connsiteY95" fmla="*/ 39393 h 166324"/>
                <a:gd name="connsiteX96" fmla="*/ 77608 w 226027"/>
                <a:gd name="connsiteY96" fmla="*/ 37138 h 166324"/>
                <a:gd name="connsiteX97" fmla="*/ 76415 w 226027"/>
                <a:gd name="connsiteY97" fmla="*/ 34882 h 166324"/>
                <a:gd name="connsiteX98" fmla="*/ 74160 w 226027"/>
                <a:gd name="connsiteY98" fmla="*/ 35944 h 166324"/>
                <a:gd name="connsiteX99" fmla="*/ 68589 w 226027"/>
                <a:gd name="connsiteY99" fmla="*/ 20160 h 166324"/>
                <a:gd name="connsiteX100" fmla="*/ 64080 w 226027"/>
                <a:gd name="connsiteY100" fmla="*/ 14590 h 166324"/>
                <a:gd name="connsiteX101" fmla="*/ 62886 w 226027"/>
                <a:gd name="connsiteY101" fmla="*/ 15651 h 166324"/>
                <a:gd name="connsiteX102" fmla="*/ 61825 w 226027"/>
                <a:gd name="connsiteY102" fmla="*/ 14590 h 166324"/>
                <a:gd name="connsiteX103" fmla="*/ 60631 w 226027"/>
                <a:gd name="connsiteY103" fmla="*/ 16844 h 166324"/>
                <a:gd name="connsiteX104" fmla="*/ 59437 w 226027"/>
                <a:gd name="connsiteY104" fmla="*/ 15651 h 166324"/>
                <a:gd name="connsiteX105" fmla="*/ 50418 w 226027"/>
                <a:gd name="connsiteY105" fmla="*/ 7825 h 166324"/>
                <a:gd name="connsiteX106" fmla="*/ 40338 w 226027"/>
                <a:gd name="connsiteY106" fmla="*/ 22415 h 166324"/>
                <a:gd name="connsiteX107" fmla="*/ 44848 w 226027"/>
                <a:gd name="connsiteY107" fmla="*/ 30240 h 166324"/>
                <a:gd name="connsiteX108" fmla="*/ 47102 w 226027"/>
                <a:gd name="connsiteY108" fmla="*/ 27987 h 166324"/>
                <a:gd name="connsiteX109" fmla="*/ 51612 w 226027"/>
                <a:gd name="connsiteY109" fmla="*/ 34750 h 166324"/>
                <a:gd name="connsiteX110" fmla="*/ 52806 w 226027"/>
                <a:gd name="connsiteY110" fmla="*/ 37005 h 166324"/>
                <a:gd name="connsiteX111" fmla="*/ 62886 w 226027"/>
                <a:gd name="connsiteY111" fmla="*/ 66317 h 166324"/>
                <a:gd name="connsiteX112" fmla="*/ 58376 w 226027"/>
                <a:gd name="connsiteY112" fmla="*/ 67512 h 166324"/>
                <a:gd name="connsiteX113" fmla="*/ 61825 w 226027"/>
                <a:gd name="connsiteY113" fmla="*/ 75337 h 166324"/>
                <a:gd name="connsiteX114" fmla="*/ 57315 w 226027"/>
                <a:gd name="connsiteY114" fmla="*/ 78653 h 166324"/>
                <a:gd name="connsiteX115" fmla="*/ 58376 w 226027"/>
                <a:gd name="connsiteY115" fmla="*/ 80908 h 166324"/>
                <a:gd name="connsiteX116" fmla="*/ 57315 w 226027"/>
                <a:gd name="connsiteY116" fmla="*/ 81968 h 166324"/>
                <a:gd name="connsiteX117" fmla="*/ 48296 w 226027"/>
                <a:gd name="connsiteY117" fmla="*/ 86478 h 166324"/>
                <a:gd name="connsiteX118" fmla="*/ 46041 w 226027"/>
                <a:gd name="connsiteY118" fmla="*/ 86478 h 166324"/>
                <a:gd name="connsiteX119" fmla="*/ 43786 w 226027"/>
                <a:gd name="connsiteY119" fmla="*/ 90988 h 166324"/>
                <a:gd name="connsiteX120" fmla="*/ 40471 w 226027"/>
                <a:gd name="connsiteY120" fmla="*/ 89793 h 166324"/>
                <a:gd name="connsiteX121" fmla="*/ 32645 w 226027"/>
                <a:gd name="connsiteY121" fmla="*/ 97620 h 166324"/>
                <a:gd name="connsiteX122" fmla="*/ 16862 w 226027"/>
                <a:gd name="connsiteY122" fmla="*/ 106638 h 166324"/>
                <a:gd name="connsiteX123" fmla="*/ 9036 w 226027"/>
                <a:gd name="connsiteY123" fmla="*/ 108894 h 166324"/>
                <a:gd name="connsiteX124" fmla="*/ 6781 w 226027"/>
                <a:gd name="connsiteY124" fmla="*/ 106638 h 166324"/>
                <a:gd name="connsiteX125" fmla="*/ 4527 w 226027"/>
                <a:gd name="connsiteY125" fmla="*/ 108894 h 166324"/>
                <a:gd name="connsiteX126" fmla="*/ 1211 w 226027"/>
                <a:gd name="connsiteY126" fmla="*/ 109954 h 166324"/>
                <a:gd name="connsiteX127" fmla="*/ 3465 w 226027"/>
                <a:gd name="connsiteY127" fmla="*/ 132502 h 166324"/>
                <a:gd name="connsiteX128" fmla="*/ 2404 w 226027"/>
                <a:gd name="connsiteY128" fmla="*/ 133696 h 166324"/>
                <a:gd name="connsiteX129" fmla="*/ 1343 w 226027"/>
                <a:gd name="connsiteY129" fmla="*/ 137012 h 166324"/>
                <a:gd name="connsiteX130" fmla="*/ 4659 w 226027"/>
                <a:gd name="connsiteY130" fmla="*/ 138073 h 166324"/>
                <a:gd name="connsiteX131" fmla="*/ 9169 w 226027"/>
                <a:gd name="connsiteY131" fmla="*/ 141521 h 166324"/>
                <a:gd name="connsiteX132" fmla="*/ 28268 w 226027"/>
                <a:gd name="connsiteY132" fmla="*/ 138073 h 166324"/>
                <a:gd name="connsiteX133" fmla="*/ 42858 w 226027"/>
                <a:gd name="connsiteY133" fmla="*/ 134757 h 166324"/>
                <a:gd name="connsiteX134" fmla="*/ 59703 w 226027"/>
                <a:gd name="connsiteY134" fmla="*/ 131441 h 166324"/>
                <a:gd name="connsiteX135" fmla="*/ 69783 w 226027"/>
                <a:gd name="connsiteY135" fmla="*/ 130248 h 166324"/>
                <a:gd name="connsiteX136" fmla="*/ 78802 w 226027"/>
                <a:gd name="connsiteY136" fmla="*/ 124677 h 166324"/>
                <a:gd name="connsiteX137" fmla="*/ 97902 w 226027"/>
                <a:gd name="connsiteY137" fmla="*/ 120167 h 166324"/>
                <a:gd name="connsiteX138" fmla="*/ 103472 w 226027"/>
                <a:gd name="connsiteY138" fmla="*/ 119107 h 166324"/>
                <a:gd name="connsiteX139" fmla="*/ 111298 w 226027"/>
                <a:gd name="connsiteY139" fmla="*/ 115658 h 166324"/>
                <a:gd name="connsiteX140" fmla="*/ 112492 w 226027"/>
                <a:gd name="connsiteY140" fmla="*/ 115658 h 166324"/>
                <a:gd name="connsiteX141" fmla="*/ 121511 w 226027"/>
                <a:gd name="connsiteY141" fmla="*/ 111148 h 166324"/>
                <a:gd name="connsiteX142" fmla="*/ 136101 w 226027"/>
                <a:gd name="connsiteY142" fmla="*/ 111148 h 166324"/>
                <a:gd name="connsiteX143" fmla="*/ 141804 w 226027"/>
                <a:gd name="connsiteY143" fmla="*/ 104383 h 166324"/>
                <a:gd name="connsiteX144" fmla="*/ 147374 w 226027"/>
                <a:gd name="connsiteY144" fmla="*/ 103322 h 166324"/>
                <a:gd name="connsiteX145" fmla="*/ 154139 w 226027"/>
                <a:gd name="connsiteY145" fmla="*/ 103322 h 166324"/>
                <a:gd name="connsiteX146" fmla="*/ 156394 w 226027"/>
                <a:gd name="connsiteY146" fmla="*/ 107832 h 166324"/>
                <a:gd name="connsiteX147" fmla="*/ 147374 w 226027"/>
                <a:gd name="connsiteY147" fmla="*/ 153990 h 166324"/>
                <a:gd name="connsiteX148" fmla="*/ 158649 w 226027"/>
                <a:gd name="connsiteY148" fmla="*/ 153990 h 166324"/>
                <a:gd name="connsiteX149" fmla="*/ 168729 w 226027"/>
                <a:gd name="connsiteY149" fmla="*/ 155183 h 166324"/>
                <a:gd name="connsiteX150" fmla="*/ 176554 w 226027"/>
                <a:gd name="connsiteY150" fmla="*/ 156244 h 166324"/>
                <a:gd name="connsiteX151" fmla="*/ 182258 w 226027"/>
                <a:gd name="connsiteY151" fmla="*/ 155183 h 166324"/>
                <a:gd name="connsiteX152" fmla="*/ 185573 w 226027"/>
                <a:gd name="connsiteY152" fmla="*/ 152928 h 166324"/>
                <a:gd name="connsiteX153" fmla="*/ 191144 w 226027"/>
                <a:gd name="connsiteY153" fmla="*/ 153990 h 166324"/>
                <a:gd name="connsiteX154" fmla="*/ 194460 w 226027"/>
                <a:gd name="connsiteY154" fmla="*/ 159692 h 166324"/>
                <a:gd name="connsiteX155" fmla="*/ 197908 w 226027"/>
                <a:gd name="connsiteY155" fmla="*/ 160753 h 166324"/>
                <a:gd name="connsiteX156" fmla="*/ 206928 w 226027"/>
                <a:gd name="connsiteY156" fmla="*/ 166324 h 166324"/>
                <a:gd name="connsiteX157" fmla="*/ 219263 w 226027"/>
                <a:gd name="connsiteY157" fmla="*/ 158499 h 166324"/>
                <a:gd name="connsiteX158" fmla="*/ 223772 w 226027"/>
                <a:gd name="connsiteY158" fmla="*/ 157437 h 166324"/>
                <a:gd name="connsiteX159" fmla="*/ 223772 w 226027"/>
                <a:gd name="connsiteY159" fmla="*/ 147358 h 166324"/>
                <a:gd name="connsiteX160" fmla="*/ 219263 w 226027"/>
                <a:gd name="connsiteY160" fmla="*/ 147358 h 166324"/>
                <a:gd name="connsiteX161" fmla="*/ 217008 w 226027"/>
                <a:gd name="connsiteY161" fmla="*/ 143910 h 166324"/>
                <a:gd name="connsiteX162" fmla="*/ 215814 w 226027"/>
                <a:gd name="connsiteY162" fmla="*/ 143910 h 166324"/>
                <a:gd name="connsiteX163" fmla="*/ 214753 w 226027"/>
                <a:gd name="connsiteY163" fmla="*/ 141654 h 166324"/>
                <a:gd name="connsiteX164" fmla="*/ 215814 w 226027"/>
                <a:gd name="connsiteY164" fmla="*/ 140461 h 166324"/>
                <a:gd name="connsiteX165" fmla="*/ 219263 w 226027"/>
                <a:gd name="connsiteY165" fmla="*/ 141654 h 16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226027" h="166324">
                  <a:moveTo>
                    <a:pt x="219263" y="141787"/>
                  </a:moveTo>
                  <a:lnTo>
                    <a:pt x="221518" y="137278"/>
                  </a:lnTo>
                  <a:lnTo>
                    <a:pt x="223772" y="137278"/>
                  </a:lnTo>
                  <a:lnTo>
                    <a:pt x="221518" y="135022"/>
                  </a:lnTo>
                  <a:lnTo>
                    <a:pt x="210244" y="129451"/>
                  </a:lnTo>
                  <a:lnTo>
                    <a:pt x="219263" y="123882"/>
                  </a:lnTo>
                  <a:lnTo>
                    <a:pt x="221518" y="124942"/>
                  </a:lnTo>
                  <a:lnTo>
                    <a:pt x="221518" y="122687"/>
                  </a:lnTo>
                  <a:lnTo>
                    <a:pt x="222579" y="120433"/>
                  </a:lnTo>
                  <a:lnTo>
                    <a:pt x="221518" y="88998"/>
                  </a:lnTo>
                  <a:lnTo>
                    <a:pt x="226027" y="90059"/>
                  </a:lnTo>
                  <a:lnTo>
                    <a:pt x="224834" y="88998"/>
                  </a:lnTo>
                  <a:lnTo>
                    <a:pt x="222579" y="85683"/>
                  </a:lnTo>
                  <a:lnTo>
                    <a:pt x="224834" y="84488"/>
                  </a:lnTo>
                  <a:lnTo>
                    <a:pt x="222579" y="81172"/>
                  </a:lnTo>
                  <a:lnTo>
                    <a:pt x="222579" y="78918"/>
                  </a:lnTo>
                  <a:lnTo>
                    <a:pt x="221518" y="77856"/>
                  </a:lnTo>
                  <a:lnTo>
                    <a:pt x="221518" y="71093"/>
                  </a:lnTo>
                  <a:lnTo>
                    <a:pt x="220324" y="69898"/>
                  </a:lnTo>
                  <a:lnTo>
                    <a:pt x="219263" y="71093"/>
                  </a:lnTo>
                  <a:lnTo>
                    <a:pt x="215814" y="67777"/>
                  </a:lnTo>
                  <a:lnTo>
                    <a:pt x="213559" y="68838"/>
                  </a:lnTo>
                  <a:lnTo>
                    <a:pt x="213559" y="67777"/>
                  </a:lnTo>
                  <a:lnTo>
                    <a:pt x="216875" y="63266"/>
                  </a:lnTo>
                  <a:lnTo>
                    <a:pt x="219130" y="66582"/>
                  </a:lnTo>
                  <a:lnTo>
                    <a:pt x="220191" y="64329"/>
                  </a:lnTo>
                  <a:lnTo>
                    <a:pt x="219130" y="37270"/>
                  </a:lnTo>
                  <a:lnTo>
                    <a:pt x="216875" y="37270"/>
                  </a:lnTo>
                  <a:lnTo>
                    <a:pt x="216875" y="36077"/>
                  </a:lnTo>
                  <a:lnTo>
                    <a:pt x="218069" y="35015"/>
                  </a:lnTo>
                  <a:lnTo>
                    <a:pt x="215814" y="30506"/>
                  </a:lnTo>
                  <a:lnTo>
                    <a:pt x="217008" y="29445"/>
                  </a:lnTo>
                  <a:lnTo>
                    <a:pt x="218202" y="29445"/>
                  </a:lnTo>
                  <a:lnTo>
                    <a:pt x="219263" y="28251"/>
                  </a:lnTo>
                  <a:lnTo>
                    <a:pt x="218202" y="27190"/>
                  </a:lnTo>
                  <a:lnTo>
                    <a:pt x="217008" y="24935"/>
                  </a:lnTo>
                  <a:lnTo>
                    <a:pt x="218202" y="23741"/>
                  </a:lnTo>
                  <a:lnTo>
                    <a:pt x="219263" y="21487"/>
                  </a:lnTo>
                  <a:lnTo>
                    <a:pt x="215814" y="19232"/>
                  </a:lnTo>
                  <a:lnTo>
                    <a:pt x="218069" y="15784"/>
                  </a:lnTo>
                  <a:lnTo>
                    <a:pt x="218069" y="0"/>
                  </a:lnTo>
                  <a:lnTo>
                    <a:pt x="215814" y="0"/>
                  </a:lnTo>
                  <a:lnTo>
                    <a:pt x="214753" y="3316"/>
                  </a:lnTo>
                  <a:lnTo>
                    <a:pt x="214753" y="6765"/>
                  </a:lnTo>
                  <a:lnTo>
                    <a:pt x="213692" y="6765"/>
                  </a:lnTo>
                  <a:lnTo>
                    <a:pt x="213692" y="3316"/>
                  </a:lnTo>
                  <a:lnTo>
                    <a:pt x="212498" y="2255"/>
                  </a:lnTo>
                  <a:lnTo>
                    <a:pt x="210244" y="1193"/>
                  </a:lnTo>
                  <a:lnTo>
                    <a:pt x="207989" y="3449"/>
                  </a:lnTo>
                  <a:lnTo>
                    <a:pt x="206928" y="2387"/>
                  </a:lnTo>
                  <a:lnTo>
                    <a:pt x="206928" y="133"/>
                  </a:lnTo>
                  <a:lnTo>
                    <a:pt x="203479" y="3449"/>
                  </a:lnTo>
                  <a:lnTo>
                    <a:pt x="202418" y="3449"/>
                  </a:lnTo>
                  <a:lnTo>
                    <a:pt x="194460" y="9152"/>
                  </a:lnTo>
                  <a:lnTo>
                    <a:pt x="193399" y="10212"/>
                  </a:lnTo>
                  <a:lnTo>
                    <a:pt x="191144" y="13528"/>
                  </a:lnTo>
                  <a:lnTo>
                    <a:pt x="191144" y="14722"/>
                  </a:lnTo>
                  <a:lnTo>
                    <a:pt x="188889" y="14722"/>
                  </a:lnTo>
                  <a:lnTo>
                    <a:pt x="187696" y="13528"/>
                  </a:lnTo>
                  <a:lnTo>
                    <a:pt x="186635" y="13528"/>
                  </a:lnTo>
                  <a:lnTo>
                    <a:pt x="184380" y="16977"/>
                  </a:lnTo>
                  <a:lnTo>
                    <a:pt x="182125" y="18038"/>
                  </a:lnTo>
                  <a:lnTo>
                    <a:pt x="179870" y="18038"/>
                  </a:lnTo>
                  <a:lnTo>
                    <a:pt x="166341" y="28118"/>
                  </a:lnTo>
                  <a:lnTo>
                    <a:pt x="164087" y="32629"/>
                  </a:lnTo>
                  <a:lnTo>
                    <a:pt x="163025" y="32629"/>
                  </a:lnTo>
                  <a:lnTo>
                    <a:pt x="163025" y="30373"/>
                  </a:lnTo>
                  <a:lnTo>
                    <a:pt x="152945" y="37138"/>
                  </a:lnTo>
                  <a:lnTo>
                    <a:pt x="140610" y="44963"/>
                  </a:lnTo>
                  <a:lnTo>
                    <a:pt x="136101" y="46025"/>
                  </a:lnTo>
                  <a:lnTo>
                    <a:pt x="138355" y="47218"/>
                  </a:lnTo>
                  <a:lnTo>
                    <a:pt x="139416" y="48279"/>
                  </a:lnTo>
                  <a:lnTo>
                    <a:pt x="139416" y="49473"/>
                  </a:lnTo>
                  <a:lnTo>
                    <a:pt x="137162" y="50534"/>
                  </a:lnTo>
                  <a:lnTo>
                    <a:pt x="135968" y="49473"/>
                  </a:lnTo>
                  <a:lnTo>
                    <a:pt x="133713" y="46025"/>
                  </a:lnTo>
                  <a:lnTo>
                    <a:pt x="129203" y="48279"/>
                  </a:lnTo>
                  <a:lnTo>
                    <a:pt x="129203" y="49473"/>
                  </a:lnTo>
                  <a:lnTo>
                    <a:pt x="126949" y="49473"/>
                  </a:lnTo>
                  <a:lnTo>
                    <a:pt x="124694" y="51727"/>
                  </a:lnTo>
                  <a:lnTo>
                    <a:pt x="124694" y="55176"/>
                  </a:lnTo>
                  <a:lnTo>
                    <a:pt x="120184" y="56236"/>
                  </a:lnTo>
                  <a:lnTo>
                    <a:pt x="115675" y="58492"/>
                  </a:lnTo>
                  <a:lnTo>
                    <a:pt x="115675" y="57431"/>
                  </a:lnTo>
                  <a:lnTo>
                    <a:pt x="112359" y="58492"/>
                  </a:lnTo>
                  <a:lnTo>
                    <a:pt x="112359" y="57431"/>
                  </a:lnTo>
                  <a:lnTo>
                    <a:pt x="113553" y="55176"/>
                  </a:lnTo>
                  <a:lnTo>
                    <a:pt x="112359" y="52920"/>
                  </a:lnTo>
                  <a:lnTo>
                    <a:pt x="110104" y="52920"/>
                  </a:lnTo>
                  <a:lnTo>
                    <a:pt x="107849" y="55176"/>
                  </a:lnTo>
                  <a:lnTo>
                    <a:pt x="107849" y="52920"/>
                  </a:lnTo>
                  <a:lnTo>
                    <a:pt x="94320" y="56236"/>
                  </a:lnTo>
                  <a:lnTo>
                    <a:pt x="84240" y="59552"/>
                  </a:lnTo>
                  <a:lnTo>
                    <a:pt x="76415" y="42709"/>
                  </a:lnTo>
                  <a:lnTo>
                    <a:pt x="77608" y="40454"/>
                  </a:lnTo>
                  <a:lnTo>
                    <a:pt x="75354" y="39393"/>
                  </a:lnTo>
                  <a:lnTo>
                    <a:pt x="77608" y="37138"/>
                  </a:lnTo>
                  <a:lnTo>
                    <a:pt x="76415" y="34882"/>
                  </a:lnTo>
                  <a:lnTo>
                    <a:pt x="74160" y="35944"/>
                  </a:lnTo>
                  <a:lnTo>
                    <a:pt x="68589" y="20160"/>
                  </a:lnTo>
                  <a:lnTo>
                    <a:pt x="64080" y="14590"/>
                  </a:lnTo>
                  <a:lnTo>
                    <a:pt x="62886" y="15651"/>
                  </a:lnTo>
                  <a:lnTo>
                    <a:pt x="61825" y="14590"/>
                  </a:lnTo>
                  <a:lnTo>
                    <a:pt x="60631" y="16844"/>
                  </a:lnTo>
                  <a:lnTo>
                    <a:pt x="59437" y="15651"/>
                  </a:lnTo>
                  <a:lnTo>
                    <a:pt x="50418" y="7825"/>
                  </a:lnTo>
                  <a:lnTo>
                    <a:pt x="40338" y="22415"/>
                  </a:lnTo>
                  <a:lnTo>
                    <a:pt x="44848" y="30240"/>
                  </a:lnTo>
                  <a:lnTo>
                    <a:pt x="47102" y="27987"/>
                  </a:lnTo>
                  <a:lnTo>
                    <a:pt x="51612" y="34750"/>
                  </a:lnTo>
                  <a:lnTo>
                    <a:pt x="52806" y="37005"/>
                  </a:lnTo>
                  <a:lnTo>
                    <a:pt x="62886" y="66317"/>
                  </a:lnTo>
                  <a:lnTo>
                    <a:pt x="58376" y="67512"/>
                  </a:lnTo>
                  <a:lnTo>
                    <a:pt x="61825" y="75337"/>
                  </a:lnTo>
                  <a:lnTo>
                    <a:pt x="57315" y="78653"/>
                  </a:lnTo>
                  <a:lnTo>
                    <a:pt x="58376" y="80908"/>
                  </a:lnTo>
                  <a:lnTo>
                    <a:pt x="57315" y="81968"/>
                  </a:lnTo>
                  <a:lnTo>
                    <a:pt x="48296" y="86478"/>
                  </a:lnTo>
                  <a:lnTo>
                    <a:pt x="46041" y="86478"/>
                  </a:lnTo>
                  <a:lnTo>
                    <a:pt x="43786" y="90988"/>
                  </a:lnTo>
                  <a:lnTo>
                    <a:pt x="40471" y="89793"/>
                  </a:lnTo>
                  <a:lnTo>
                    <a:pt x="32645" y="97620"/>
                  </a:lnTo>
                  <a:lnTo>
                    <a:pt x="16862" y="106638"/>
                  </a:lnTo>
                  <a:lnTo>
                    <a:pt x="9036" y="108894"/>
                  </a:lnTo>
                  <a:lnTo>
                    <a:pt x="6781" y="106638"/>
                  </a:lnTo>
                  <a:lnTo>
                    <a:pt x="4527" y="108894"/>
                  </a:lnTo>
                  <a:lnTo>
                    <a:pt x="1211" y="109954"/>
                  </a:lnTo>
                  <a:cubicBezTo>
                    <a:pt x="415" y="118974"/>
                    <a:pt x="-1973" y="123749"/>
                    <a:pt x="3465" y="132502"/>
                  </a:cubicBezTo>
                  <a:lnTo>
                    <a:pt x="2404" y="133696"/>
                  </a:lnTo>
                  <a:lnTo>
                    <a:pt x="1343" y="137012"/>
                  </a:lnTo>
                  <a:lnTo>
                    <a:pt x="4659" y="138073"/>
                  </a:lnTo>
                  <a:lnTo>
                    <a:pt x="9169" y="141521"/>
                  </a:lnTo>
                  <a:lnTo>
                    <a:pt x="28268" y="138073"/>
                  </a:lnTo>
                  <a:lnTo>
                    <a:pt x="42858" y="134757"/>
                  </a:lnTo>
                  <a:lnTo>
                    <a:pt x="59703" y="131441"/>
                  </a:lnTo>
                  <a:lnTo>
                    <a:pt x="69783" y="130248"/>
                  </a:lnTo>
                  <a:lnTo>
                    <a:pt x="78802" y="124677"/>
                  </a:lnTo>
                  <a:lnTo>
                    <a:pt x="97902" y="120167"/>
                  </a:lnTo>
                  <a:lnTo>
                    <a:pt x="103472" y="119107"/>
                  </a:lnTo>
                  <a:lnTo>
                    <a:pt x="111298" y="115658"/>
                  </a:lnTo>
                  <a:lnTo>
                    <a:pt x="112492" y="115658"/>
                  </a:lnTo>
                  <a:lnTo>
                    <a:pt x="121511" y="111148"/>
                  </a:lnTo>
                  <a:lnTo>
                    <a:pt x="136101" y="111148"/>
                  </a:lnTo>
                  <a:lnTo>
                    <a:pt x="141804" y="104383"/>
                  </a:lnTo>
                  <a:lnTo>
                    <a:pt x="147374" y="103322"/>
                  </a:lnTo>
                  <a:lnTo>
                    <a:pt x="154139" y="103322"/>
                  </a:lnTo>
                  <a:lnTo>
                    <a:pt x="156394" y="107832"/>
                  </a:lnTo>
                  <a:cubicBezTo>
                    <a:pt x="146446" y="127197"/>
                    <a:pt x="117664" y="143379"/>
                    <a:pt x="147374" y="153990"/>
                  </a:cubicBezTo>
                  <a:lnTo>
                    <a:pt x="158649" y="153990"/>
                  </a:lnTo>
                  <a:lnTo>
                    <a:pt x="168729" y="155183"/>
                  </a:lnTo>
                  <a:lnTo>
                    <a:pt x="176554" y="156244"/>
                  </a:lnTo>
                  <a:lnTo>
                    <a:pt x="182258" y="155183"/>
                  </a:lnTo>
                  <a:lnTo>
                    <a:pt x="185573" y="152928"/>
                  </a:lnTo>
                  <a:lnTo>
                    <a:pt x="191144" y="153990"/>
                  </a:lnTo>
                  <a:lnTo>
                    <a:pt x="194460" y="159692"/>
                  </a:lnTo>
                  <a:lnTo>
                    <a:pt x="197908" y="160753"/>
                  </a:lnTo>
                  <a:lnTo>
                    <a:pt x="206928" y="166324"/>
                  </a:lnTo>
                  <a:lnTo>
                    <a:pt x="219263" y="158499"/>
                  </a:lnTo>
                  <a:lnTo>
                    <a:pt x="223772" y="157437"/>
                  </a:lnTo>
                  <a:lnTo>
                    <a:pt x="223772" y="147358"/>
                  </a:lnTo>
                  <a:lnTo>
                    <a:pt x="219263" y="147358"/>
                  </a:lnTo>
                  <a:lnTo>
                    <a:pt x="217008" y="143910"/>
                  </a:lnTo>
                  <a:lnTo>
                    <a:pt x="215814" y="143910"/>
                  </a:lnTo>
                  <a:lnTo>
                    <a:pt x="214753" y="141654"/>
                  </a:lnTo>
                  <a:lnTo>
                    <a:pt x="215814" y="140461"/>
                  </a:lnTo>
                  <a:lnTo>
                    <a:pt x="219263" y="141654"/>
                  </a:lnTo>
                  <a:close/>
                </a:path>
              </a:pathLst>
            </a:custGeom>
            <a:grpFill/>
            <a:ln w="13251" cap="flat">
              <a:noFill/>
              <a:prstDash val="solid"/>
              <a:miter/>
            </a:ln>
          </p:spPr>
          <p:txBody>
            <a:bodyPr rtlCol="0" anchor="ctr"/>
            <a:lstStyle/>
            <a:p>
              <a:endParaRPr lang="en-FI" sz="816"/>
            </a:p>
          </p:txBody>
        </p:sp>
      </p:grpSp>
      <p:grpSp>
        <p:nvGrpSpPr>
          <p:cNvPr id="1271" name="Group 1270">
            <a:extLst>
              <a:ext uri="{FF2B5EF4-FFF2-40B4-BE49-F238E27FC236}">
                <a16:creationId xmlns:a16="http://schemas.microsoft.com/office/drawing/2014/main" id="{1DA7BE15-4FCC-2BE1-5C8F-31B2517D5205}"/>
              </a:ext>
            </a:extLst>
          </p:cNvPr>
          <p:cNvGrpSpPr/>
          <p:nvPr/>
        </p:nvGrpSpPr>
        <p:grpSpPr>
          <a:xfrm>
            <a:off x="3212677" y="6433632"/>
            <a:ext cx="201663" cy="256230"/>
            <a:chOff x="3245368" y="14186666"/>
            <a:chExt cx="444592" cy="564893"/>
          </a:xfrm>
          <a:solidFill>
            <a:schemeClr val="bg1">
              <a:lumMod val="85000"/>
            </a:schemeClr>
          </a:solidFill>
        </p:grpSpPr>
        <p:sp>
          <p:nvSpPr>
            <p:cNvPr id="1272" name="Freeform: Shape 1271">
              <a:extLst>
                <a:ext uri="{FF2B5EF4-FFF2-40B4-BE49-F238E27FC236}">
                  <a16:creationId xmlns:a16="http://schemas.microsoft.com/office/drawing/2014/main" id="{F6424C80-C798-A339-203A-EA301B00516E}"/>
                </a:ext>
              </a:extLst>
            </p:cNvPr>
            <p:cNvSpPr/>
            <p:nvPr/>
          </p:nvSpPr>
          <p:spPr>
            <a:xfrm>
              <a:off x="3245368" y="14583776"/>
              <a:ext cx="29312" cy="41647"/>
            </a:xfrm>
            <a:custGeom>
              <a:avLst/>
              <a:gdLst>
                <a:gd name="connsiteX0" fmla="*/ 29312 w 29312"/>
                <a:gd name="connsiteY0" fmla="*/ 1193 h 41647"/>
                <a:gd name="connsiteX1" fmla="*/ 27058 w 29312"/>
                <a:gd name="connsiteY1" fmla="*/ 0 h 41647"/>
                <a:gd name="connsiteX2" fmla="*/ 23742 w 29312"/>
                <a:gd name="connsiteY2" fmla="*/ 3449 h 41647"/>
                <a:gd name="connsiteX3" fmla="*/ 19232 w 29312"/>
                <a:gd name="connsiteY3" fmla="*/ 2254 h 41647"/>
                <a:gd name="connsiteX4" fmla="*/ 15784 w 29312"/>
                <a:gd name="connsiteY4" fmla="*/ 0 h 41647"/>
                <a:gd name="connsiteX5" fmla="*/ 12468 w 29312"/>
                <a:gd name="connsiteY5" fmla="*/ 0 h 41647"/>
                <a:gd name="connsiteX6" fmla="*/ 9019 w 29312"/>
                <a:gd name="connsiteY6" fmla="*/ 3449 h 41647"/>
                <a:gd name="connsiteX7" fmla="*/ 4510 w 29312"/>
                <a:gd name="connsiteY7" fmla="*/ 1193 h 41647"/>
                <a:gd name="connsiteX8" fmla="*/ 3449 w 29312"/>
                <a:gd name="connsiteY8" fmla="*/ 7958 h 41647"/>
                <a:gd name="connsiteX9" fmla="*/ 1194 w 29312"/>
                <a:gd name="connsiteY9" fmla="*/ 12467 h 41647"/>
                <a:gd name="connsiteX10" fmla="*/ 0 w 29312"/>
                <a:gd name="connsiteY10" fmla="*/ 23742 h 41647"/>
                <a:gd name="connsiteX11" fmla="*/ 2255 w 29312"/>
                <a:gd name="connsiteY11" fmla="*/ 36076 h 41647"/>
                <a:gd name="connsiteX12" fmla="*/ 7958 w 29312"/>
                <a:gd name="connsiteY12" fmla="*/ 41648 h 41647"/>
                <a:gd name="connsiteX13" fmla="*/ 15784 w 29312"/>
                <a:gd name="connsiteY13" fmla="*/ 36076 h 41647"/>
                <a:gd name="connsiteX14" fmla="*/ 22548 w 29312"/>
                <a:gd name="connsiteY14" fmla="*/ 29312 h 41647"/>
                <a:gd name="connsiteX15" fmla="*/ 28251 w 29312"/>
                <a:gd name="connsiteY15" fmla="*/ 24803 h 41647"/>
                <a:gd name="connsiteX16" fmla="*/ 29312 w 29312"/>
                <a:gd name="connsiteY16" fmla="*/ 16978 h 41647"/>
                <a:gd name="connsiteX17" fmla="*/ 28251 w 29312"/>
                <a:gd name="connsiteY17" fmla="*/ 14722 h 41647"/>
                <a:gd name="connsiteX18" fmla="*/ 28251 w 29312"/>
                <a:gd name="connsiteY18" fmla="*/ 10213 h 41647"/>
                <a:gd name="connsiteX19" fmla="*/ 29312 w 29312"/>
                <a:gd name="connsiteY19" fmla="*/ 1193 h 4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12" h="41647">
                  <a:moveTo>
                    <a:pt x="29312" y="1193"/>
                  </a:moveTo>
                  <a:lnTo>
                    <a:pt x="27058" y="0"/>
                  </a:lnTo>
                  <a:lnTo>
                    <a:pt x="23742" y="3449"/>
                  </a:lnTo>
                  <a:lnTo>
                    <a:pt x="19232" y="2254"/>
                  </a:lnTo>
                  <a:lnTo>
                    <a:pt x="15784" y="0"/>
                  </a:lnTo>
                  <a:lnTo>
                    <a:pt x="12468" y="0"/>
                  </a:lnTo>
                  <a:lnTo>
                    <a:pt x="9019" y="3449"/>
                  </a:lnTo>
                  <a:lnTo>
                    <a:pt x="4510" y="1193"/>
                  </a:lnTo>
                  <a:lnTo>
                    <a:pt x="3449" y="7958"/>
                  </a:lnTo>
                  <a:lnTo>
                    <a:pt x="1194" y="12467"/>
                  </a:lnTo>
                  <a:lnTo>
                    <a:pt x="0" y="23742"/>
                  </a:lnTo>
                  <a:lnTo>
                    <a:pt x="2255" y="36076"/>
                  </a:lnTo>
                  <a:lnTo>
                    <a:pt x="7958" y="41648"/>
                  </a:lnTo>
                  <a:lnTo>
                    <a:pt x="15784" y="36076"/>
                  </a:lnTo>
                  <a:lnTo>
                    <a:pt x="22548" y="29312"/>
                  </a:lnTo>
                  <a:lnTo>
                    <a:pt x="28251" y="24803"/>
                  </a:lnTo>
                  <a:lnTo>
                    <a:pt x="29312" y="16978"/>
                  </a:lnTo>
                  <a:lnTo>
                    <a:pt x="28251" y="14722"/>
                  </a:lnTo>
                  <a:lnTo>
                    <a:pt x="28251" y="10213"/>
                  </a:lnTo>
                  <a:lnTo>
                    <a:pt x="29312" y="1193"/>
                  </a:lnTo>
                  <a:close/>
                </a:path>
              </a:pathLst>
            </a:custGeom>
            <a:grpFill/>
            <a:ln w="13251" cap="flat">
              <a:noFill/>
              <a:prstDash val="solid"/>
              <a:miter/>
            </a:ln>
          </p:spPr>
          <p:txBody>
            <a:bodyPr rtlCol="0" anchor="ctr"/>
            <a:lstStyle/>
            <a:p>
              <a:endParaRPr lang="en-FI" sz="816"/>
            </a:p>
          </p:txBody>
        </p:sp>
        <p:sp>
          <p:nvSpPr>
            <p:cNvPr id="1273" name="Freeform: Shape 1272">
              <a:extLst>
                <a:ext uri="{FF2B5EF4-FFF2-40B4-BE49-F238E27FC236}">
                  <a16:creationId xmlns:a16="http://schemas.microsoft.com/office/drawing/2014/main" id="{BA45681A-9E39-DF75-429B-406AD496B00E}"/>
                </a:ext>
              </a:extLst>
            </p:cNvPr>
            <p:cNvSpPr/>
            <p:nvPr/>
          </p:nvSpPr>
          <p:spPr>
            <a:xfrm>
              <a:off x="3290163" y="14555392"/>
              <a:ext cx="56140" cy="90226"/>
            </a:xfrm>
            <a:custGeom>
              <a:avLst/>
              <a:gdLst>
                <a:gd name="connsiteX0" fmla="*/ 26165 w 56140"/>
                <a:gd name="connsiteY0" fmla="*/ 8223 h 90226"/>
                <a:gd name="connsiteX1" fmla="*/ 23910 w 56140"/>
                <a:gd name="connsiteY1" fmla="*/ 11539 h 90226"/>
                <a:gd name="connsiteX2" fmla="*/ 22717 w 56140"/>
                <a:gd name="connsiteY2" fmla="*/ 14855 h 90226"/>
                <a:gd name="connsiteX3" fmla="*/ 15952 w 56140"/>
                <a:gd name="connsiteY3" fmla="*/ 21620 h 90226"/>
                <a:gd name="connsiteX4" fmla="*/ 15952 w 56140"/>
                <a:gd name="connsiteY4" fmla="*/ 32893 h 90226"/>
                <a:gd name="connsiteX5" fmla="*/ 169 w 56140"/>
                <a:gd name="connsiteY5" fmla="*/ 49738 h 90226"/>
                <a:gd name="connsiteX6" fmla="*/ 5739 w 56140"/>
                <a:gd name="connsiteY6" fmla="*/ 90193 h 90226"/>
                <a:gd name="connsiteX7" fmla="*/ 22584 w 56140"/>
                <a:gd name="connsiteY7" fmla="*/ 56370 h 90226"/>
                <a:gd name="connsiteX8" fmla="*/ 39429 w 56140"/>
                <a:gd name="connsiteY8" fmla="*/ 31567 h 90226"/>
                <a:gd name="connsiteX9" fmla="*/ 42745 w 56140"/>
                <a:gd name="connsiteY9" fmla="*/ 31567 h 90226"/>
                <a:gd name="connsiteX10" fmla="*/ 44999 w 56140"/>
                <a:gd name="connsiteY10" fmla="*/ 28251 h 90226"/>
                <a:gd name="connsiteX11" fmla="*/ 48315 w 56140"/>
                <a:gd name="connsiteY11" fmla="*/ 24803 h 90226"/>
                <a:gd name="connsiteX12" fmla="*/ 49376 w 56140"/>
                <a:gd name="connsiteY12" fmla="*/ 28251 h 90226"/>
                <a:gd name="connsiteX13" fmla="*/ 50437 w 56140"/>
                <a:gd name="connsiteY13" fmla="*/ 33823 h 90226"/>
                <a:gd name="connsiteX14" fmla="*/ 52692 w 56140"/>
                <a:gd name="connsiteY14" fmla="*/ 36076 h 90226"/>
                <a:gd name="connsiteX15" fmla="*/ 54947 w 56140"/>
                <a:gd name="connsiteY15" fmla="*/ 34883 h 90226"/>
                <a:gd name="connsiteX16" fmla="*/ 54947 w 56140"/>
                <a:gd name="connsiteY16" fmla="*/ 30374 h 90226"/>
                <a:gd name="connsiteX17" fmla="*/ 56141 w 56140"/>
                <a:gd name="connsiteY17" fmla="*/ 23609 h 90226"/>
                <a:gd name="connsiteX18" fmla="*/ 54947 w 56140"/>
                <a:gd name="connsiteY18" fmla="*/ 20294 h 90226"/>
                <a:gd name="connsiteX19" fmla="*/ 52692 w 56140"/>
                <a:gd name="connsiteY19" fmla="*/ 15783 h 90226"/>
                <a:gd name="connsiteX20" fmla="*/ 51499 w 56140"/>
                <a:gd name="connsiteY20" fmla="*/ 16845 h 90226"/>
                <a:gd name="connsiteX21" fmla="*/ 48183 w 56140"/>
                <a:gd name="connsiteY21" fmla="*/ 15783 h 90226"/>
                <a:gd name="connsiteX22" fmla="*/ 44867 w 56140"/>
                <a:gd name="connsiteY22" fmla="*/ 18038 h 90226"/>
                <a:gd name="connsiteX23" fmla="*/ 42612 w 56140"/>
                <a:gd name="connsiteY23" fmla="*/ 15783 h 90226"/>
                <a:gd name="connsiteX24" fmla="*/ 43806 w 56140"/>
                <a:gd name="connsiteY24" fmla="*/ 10213 h 90226"/>
                <a:gd name="connsiteX25" fmla="*/ 44999 w 56140"/>
                <a:gd name="connsiteY25" fmla="*/ 6765 h 90226"/>
                <a:gd name="connsiteX26" fmla="*/ 43806 w 56140"/>
                <a:gd name="connsiteY26" fmla="*/ 4509 h 90226"/>
                <a:gd name="connsiteX27" fmla="*/ 40490 w 56140"/>
                <a:gd name="connsiteY27" fmla="*/ 0 h 90226"/>
                <a:gd name="connsiteX28" fmla="*/ 35980 w 56140"/>
                <a:gd name="connsiteY28" fmla="*/ 3316 h 90226"/>
                <a:gd name="connsiteX29" fmla="*/ 34786 w 56140"/>
                <a:gd name="connsiteY29" fmla="*/ 8887 h 90226"/>
                <a:gd name="connsiteX30" fmla="*/ 33725 w 56140"/>
                <a:gd name="connsiteY30" fmla="*/ 13396 h 90226"/>
                <a:gd name="connsiteX31" fmla="*/ 32664 w 56140"/>
                <a:gd name="connsiteY31" fmla="*/ 17905 h 90226"/>
                <a:gd name="connsiteX32" fmla="*/ 31471 w 56140"/>
                <a:gd name="connsiteY32" fmla="*/ 21221 h 90226"/>
                <a:gd name="connsiteX33" fmla="*/ 25900 w 56140"/>
                <a:gd name="connsiteY33" fmla="*/ 7692 h 9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6140" h="90226">
                  <a:moveTo>
                    <a:pt x="26165" y="8223"/>
                  </a:moveTo>
                  <a:lnTo>
                    <a:pt x="23910" y="11539"/>
                  </a:lnTo>
                  <a:lnTo>
                    <a:pt x="22717" y="14855"/>
                  </a:lnTo>
                  <a:lnTo>
                    <a:pt x="15952" y="21620"/>
                  </a:lnTo>
                  <a:lnTo>
                    <a:pt x="15952" y="32893"/>
                  </a:lnTo>
                  <a:cubicBezTo>
                    <a:pt x="1362" y="43372"/>
                    <a:pt x="8259" y="45626"/>
                    <a:pt x="169" y="49738"/>
                  </a:cubicBezTo>
                  <a:cubicBezTo>
                    <a:pt x="-760" y="59819"/>
                    <a:pt x="2291" y="80245"/>
                    <a:pt x="5739" y="90193"/>
                  </a:cubicBezTo>
                  <a:cubicBezTo>
                    <a:pt x="29746" y="91120"/>
                    <a:pt x="21125" y="72817"/>
                    <a:pt x="22584" y="56370"/>
                  </a:cubicBezTo>
                  <a:cubicBezTo>
                    <a:pt x="20727" y="44034"/>
                    <a:pt x="34123" y="40718"/>
                    <a:pt x="39429" y="31567"/>
                  </a:cubicBezTo>
                  <a:lnTo>
                    <a:pt x="42745" y="31567"/>
                  </a:lnTo>
                  <a:lnTo>
                    <a:pt x="44999" y="28251"/>
                  </a:lnTo>
                  <a:lnTo>
                    <a:pt x="48315" y="24803"/>
                  </a:lnTo>
                  <a:lnTo>
                    <a:pt x="49376" y="28251"/>
                  </a:lnTo>
                  <a:lnTo>
                    <a:pt x="50437" y="33823"/>
                  </a:lnTo>
                  <a:lnTo>
                    <a:pt x="52692" y="36076"/>
                  </a:lnTo>
                  <a:lnTo>
                    <a:pt x="54947" y="34883"/>
                  </a:lnTo>
                  <a:lnTo>
                    <a:pt x="54947" y="30374"/>
                  </a:lnTo>
                  <a:lnTo>
                    <a:pt x="56141" y="23609"/>
                  </a:lnTo>
                  <a:lnTo>
                    <a:pt x="54947" y="20294"/>
                  </a:lnTo>
                  <a:lnTo>
                    <a:pt x="52692" y="15783"/>
                  </a:lnTo>
                  <a:lnTo>
                    <a:pt x="51499" y="16845"/>
                  </a:lnTo>
                  <a:lnTo>
                    <a:pt x="48183" y="15783"/>
                  </a:lnTo>
                  <a:lnTo>
                    <a:pt x="44867" y="18038"/>
                  </a:lnTo>
                  <a:lnTo>
                    <a:pt x="42612" y="15783"/>
                  </a:lnTo>
                  <a:lnTo>
                    <a:pt x="43806" y="10213"/>
                  </a:lnTo>
                  <a:lnTo>
                    <a:pt x="44999" y="6765"/>
                  </a:lnTo>
                  <a:lnTo>
                    <a:pt x="43806" y="4509"/>
                  </a:lnTo>
                  <a:lnTo>
                    <a:pt x="40490" y="0"/>
                  </a:lnTo>
                  <a:lnTo>
                    <a:pt x="35980" y="3316"/>
                  </a:lnTo>
                  <a:lnTo>
                    <a:pt x="34786" y="8887"/>
                  </a:lnTo>
                  <a:lnTo>
                    <a:pt x="33725" y="13396"/>
                  </a:lnTo>
                  <a:lnTo>
                    <a:pt x="32664" y="17905"/>
                  </a:lnTo>
                  <a:lnTo>
                    <a:pt x="31471" y="21221"/>
                  </a:lnTo>
                  <a:cubicBezTo>
                    <a:pt x="28022" y="12336"/>
                    <a:pt x="33593" y="17905"/>
                    <a:pt x="25900" y="7692"/>
                  </a:cubicBezTo>
                  <a:close/>
                </a:path>
              </a:pathLst>
            </a:custGeom>
            <a:grpFill/>
            <a:ln w="13251" cap="flat">
              <a:noFill/>
              <a:prstDash val="solid"/>
              <a:miter/>
            </a:ln>
          </p:spPr>
          <p:txBody>
            <a:bodyPr rtlCol="0" anchor="ctr"/>
            <a:lstStyle/>
            <a:p>
              <a:endParaRPr lang="en-FI" sz="816"/>
            </a:p>
          </p:txBody>
        </p:sp>
        <p:sp>
          <p:nvSpPr>
            <p:cNvPr id="1274" name="Freeform: Shape 1273">
              <a:extLst>
                <a:ext uri="{FF2B5EF4-FFF2-40B4-BE49-F238E27FC236}">
                  <a16:creationId xmlns:a16="http://schemas.microsoft.com/office/drawing/2014/main" id="{D81E986A-9DBC-580C-4690-4B47D02638AD}"/>
                </a:ext>
              </a:extLst>
            </p:cNvPr>
            <p:cNvSpPr/>
            <p:nvPr/>
          </p:nvSpPr>
          <p:spPr>
            <a:xfrm>
              <a:off x="3292719" y="14682854"/>
              <a:ext cx="92181" cy="68705"/>
            </a:xfrm>
            <a:custGeom>
              <a:avLst/>
              <a:gdLst>
                <a:gd name="connsiteX0" fmla="*/ 87804 w 92181"/>
                <a:gd name="connsiteY0" fmla="*/ 0 h 68705"/>
                <a:gd name="connsiteX1" fmla="*/ 83295 w 92181"/>
                <a:gd name="connsiteY1" fmla="*/ 3449 h 68705"/>
                <a:gd name="connsiteX2" fmla="*/ 76530 w 92181"/>
                <a:gd name="connsiteY2" fmla="*/ 3449 h 68705"/>
                <a:gd name="connsiteX3" fmla="*/ 68572 w 92181"/>
                <a:gd name="connsiteY3" fmla="*/ 5704 h 68705"/>
                <a:gd name="connsiteX4" fmla="*/ 65256 w 92181"/>
                <a:gd name="connsiteY4" fmla="*/ 6765 h 68705"/>
                <a:gd name="connsiteX5" fmla="*/ 60747 w 92181"/>
                <a:gd name="connsiteY5" fmla="*/ 7825 h 68705"/>
                <a:gd name="connsiteX6" fmla="*/ 57298 w 92181"/>
                <a:gd name="connsiteY6" fmla="*/ 13529 h 68705"/>
                <a:gd name="connsiteX7" fmla="*/ 55176 w 92181"/>
                <a:gd name="connsiteY7" fmla="*/ 11274 h 68705"/>
                <a:gd name="connsiteX8" fmla="*/ 51728 w 92181"/>
                <a:gd name="connsiteY8" fmla="*/ 11274 h 68705"/>
                <a:gd name="connsiteX9" fmla="*/ 50667 w 92181"/>
                <a:gd name="connsiteY9" fmla="*/ 15784 h 68705"/>
                <a:gd name="connsiteX10" fmla="*/ 48412 w 92181"/>
                <a:gd name="connsiteY10" fmla="*/ 20294 h 68705"/>
                <a:gd name="connsiteX11" fmla="*/ 48412 w 92181"/>
                <a:gd name="connsiteY11" fmla="*/ 22547 h 68705"/>
                <a:gd name="connsiteX12" fmla="*/ 47218 w 92181"/>
                <a:gd name="connsiteY12" fmla="*/ 27058 h 68705"/>
                <a:gd name="connsiteX13" fmla="*/ 50667 w 92181"/>
                <a:gd name="connsiteY13" fmla="*/ 29312 h 68705"/>
                <a:gd name="connsiteX14" fmla="*/ 52789 w 92181"/>
                <a:gd name="connsiteY14" fmla="*/ 33823 h 68705"/>
                <a:gd name="connsiteX15" fmla="*/ 43902 w 92181"/>
                <a:gd name="connsiteY15" fmla="*/ 33823 h 68705"/>
                <a:gd name="connsiteX16" fmla="*/ 42709 w 92181"/>
                <a:gd name="connsiteY16" fmla="*/ 38199 h 68705"/>
                <a:gd name="connsiteX17" fmla="*/ 39393 w 92181"/>
                <a:gd name="connsiteY17" fmla="*/ 38199 h 68705"/>
                <a:gd name="connsiteX18" fmla="*/ 32628 w 92181"/>
                <a:gd name="connsiteY18" fmla="*/ 33823 h 68705"/>
                <a:gd name="connsiteX19" fmla="*/ 27057 w 92181"/>
                <a:gd name="connsiteY19" fmla="*/ 35944 h 68705"/>
                <a:gd name="connsiteX20" fmla="*/ 23609 w 92181"/>
                <a:gd name="connsiteY20" fmla="*/ 38199 h 68705"/>
                <a:gd name="connsiteX21" fmla="*/ 24670 w 92181"/>
                <a:gd name="connsiteY21" fmla="*/ 40454 h 68705"/>
                <a:gd name="connsiteX22" fmla="*/ 23609 w 92181"/>
                <a:gd name="connsiteY22" fmla="*/ 41648 h 68705"/>
                <a:gd name="connsiteX23" fmla="*/ 15784 w 92181"/>
                <a:gd name="connsiteY23" fmla="*/ 47219 h 68705"/>
                <a:gd name="connsiteX24" fmla="*/ 12335 w 92181"/>
                <a:gd name="connsiteY24" fmla="*/ 43903 h 68705"/>
                <a:gd name="connsiteX25" fmla="*/ 7825 w 92181"/>
                <a:gd name="connsiteY25" fmla="*/ 42708 h 68705"/>
                <a:gd name="connsiteX26" fmla="*/ 6764 w 92181"/>
                <a:gd name="connsiteY26" fmla="*/ 47219 h 68705"/>
                <a:gd name="connsiteX27" fmla="*/ 5571 w 92181"/>
                <a:gd name="connsiteY27" fmla="*/ 43903 h 68705"/>
                <a:gd name="connsiteX28" fmla="*/ 2255 w 92181"/>
                <a:gd name="connsiteY28" fmla="*/ 43903 h 68705"/>
                <a:gd name="connsiteX29" fmla="*/ 1061 w 92181"/>
                <a:gd name="connsiteY29" fmla="*/ 51728 h 68705"/>
                <a:gd name="connsiteX30" fmla="*/ 4510 w 92181"/>
                <a:gd name="connsiteY30" fmla="*/ 56237 h 68705"/>
                <a:gd name="connsiteX31" fmla="*/ 1061 w 92181"/>
                <a:gd name="connsiteY31" fmla="*/ 59686 h 68705"/>
                <a:gd name="connsiteX32" fmla="*/ 0 w 92181"/>
                <a:gd name="connsiteY32" fmla="*/ 65257 h 68705"/>
                <a:gd name="connsiteX33" fmla="*/ 1061 w 92181"/>
                <a:gd name="connsiteY33" fmla="*/ 68706 h 68705"/>
                <a:gd name="connsiteX34" fmla="*/ 7825 w 92181"/>
                <a:gd name="connsiteY34" fmla="*/ 68706 h 68705"/>
                <a:gd name="connsiteX35" fmla="*/ 14590 w 92181"/>
                <a:gd name="connsiteY35" fmla="*/ 65257 h 68705"/>
                <a:gd name="connsiteX36" fmla="*/ 19099 w 92181"/>
                <a:gd name="connsiteY36" fmla="*/ 64195 h 68705"/>
                <a:gd name="connsiteX37" fmla="*/ 23609 w 92181"/>
                <a:gd name="connsiteY37" fmla="*/ 64195 h 68705"/>
                <a:gd name="connsiteX38" fmla="*/ 33689 w 92181"/>
                <a:gd name="connsiteY38" fmla="*/ 61941 h 68705"/>
                <a:gd name="connsiteX39" fmla="*/ 39393 w 92181"/>
                <a:gd name="connsiteY39" fmla="*/ 55177 h 68705"/>
                <a:gd name="connsiteX40" fmla="*/ 41647 w 92181"/>
                <a:gd name="connsiteY40" fmla="*/ 50668 h 68705"/>
                <a:gd name="connsiteX41" fmla="*/ 46157 w 92181"/>
                <a:gd name="connsiteY41" fmla="*/ 50668 h 68705"/>
                <a:gd name="connsiteX42" fmla="*/ 53982 w 92181"/>
                <a:gd name="connsiteY42" fmla="*/ 52921 h 68705"/>
                <a:gd name="connsiteX43" fmla="*/ 69766 w 92181"/>
                <a:gd name="connsiteY43" fmla="*/ 46157 h 68705"/>
                <a:gd name="connsiteX44" fmla="*/ 73082 w 92181"/>
                <a:gd name="connsiteY44" fmla="*/ 42708 h 68705"/>
                <a:gd name="connsiteX45" fmla="*/ 75337 w 92181"/>
                <a:gd name="connsiteY45" fmla="*/ 37138 h 68705"/>
                <a:gd name="connsiteX46" fmla="*/ 79846 w 92181"/>
                <a:gd name="connsiteY46" fmla="*/ 31567 h 68705"/>
                <a:gd name="connsiteX47" fmla="*/ 76530 w 92181"/>
                <a:gd name="connsiteY47" fmla="*/ 30374 h 68705"/>
                <a:gd name="connsiteX48" fmla="*/ 64063 w 92181"/>
                <a:gd name="connsiteY48" fmla="*/ 30374 h 68705"/>
                <a:gd name="connsiteX49" fmla="*/ 56237 w 92181"/>
                <a:gd name="connsiteY49" fmla="*/ 29312 h 68705"/>
                <a:gd name="connsiteX50" fmla="*/ 58492 w 92181"/>
                <a:gd name="connsiteY50" fmla="*/ 28119 h 68705"/>
                <a:gd name="connsiteX51" fmla="*/ 61808 w 92181"/>
                <a:gd name="connsiteY51" fmla="*/ 24803 h 68705"/>
                <a:gd name="connsiteX52" fmla="*/ 65256 w 92181"/>
                <a:gd name="connsiteY52" fmla="*/ 22547 h 68705"/>
                <a:gd name="connsiteX53" fmla="*/ 70827 w 92181"/>
                <a:gd name="connsiteY53" fmla="*/ 20294 h 68705"/>
                <a:gd name="connsiteX54" fmla="*/ 77591 w 92181"/>
                <a:gd name="connsiteY54" fmla="*/ 19100 h 68705"/>
                <a:gd name="connsiteX55" fmla="*/ 87804 w 92181"/>
                <a:gd name="connsiteY55" fmla="*/ 19100 h 68705"/>
                <a:gd name="connsiteX56" fmla="*/ 86611 w 92181"/>
                <a:gd name="connsiteY56" fmla="*/ 12336 h 68705"/>
                <a:gd name="connsiteX57" fmla="*/ 88866 w 92181"/>
                <a:gd name="connsiteY57" fmla="*/ 7825 h 68705"/>
                <a:gd name="connsiteX58" fmla="*/ 92181 w 92181"/>
                <a:gd name="connsiteY58" fmla="*/ 6765 h 68705"/>
                <a:gd name="connsiteX59" fmla="*/ 90059 w 92181"/>
                <a:gd name="connsiteY59" fmla="*/ 0 h 68705"/>
                <a:gd name="connsiteX60" fmla="*/ 87804 w 92181"/>
                <a:gd name="connsiteY60" fmla="*/ 0 h 6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2181" h="68705">
                  <a:moveTo>
                    <a:pt x="87804" y="0"/>
                  </a:moveTo>
                  <a:lnTo>
                    <a:pt x="83295" y="3449"/>
                  </a:lnTo>
                  <a:lnTo>
                    <a:pt x="76530" y="3449"/>
                  </a:lnTo>
                  <a:lnTo>
                    <a:pt x="68572" y="5704"/>
                  </a:lnTo>
                  <a:lnTo>
                    <a:pt x="65256" y="6765"/>
                  </a:lnTo>
                  <a:lnTo>
                    <a:pt x="60747" y="7825"/>
                  </a:lnTo>
                  <a:lnTo>
                    <a:pt x="57298" y="13529"/>
                  </a:lnTo>
                  <a:lnTo>
                    <a:pt x="55176" y="11274"/>
                  </a:lnTo>
                  <a:lnTo>
                    <a:pt x="51728" y="11274"/>
                  </a:lnTo>
                  <a:lnTo>
                    <a:pt x="50667" y="15784"/>
                  </a:lnTo>
                  <a:lnTo>
                    <a:pt x="48412" y="20294"/>
                  </a:lnTo>
                  <a:lnTo>
                    <a:pt x="48412" y="22547"/>
                  </a:lnTo>
                  <a:lnTo>
                    <a:pt x="47218" y="27058"/>
                  </a:lnTo>
                  <a:lnTo>
                    <a:pt x="50667" y="29312"/>
                  </a:lnTo>
                  <a:lnTo>
                    <a:pt x="52789" y="33823"/>
                  </a:lnTo>
                  <a:lnTo>
                    <a:pt x="43902" y="33823"/>
                  </a:lnTo>
                  <a:lnTo>
                    <a:pt x="42709" y="38199"/>
                  </a:lnTo>
                  <a:lnTo>
                    <a:pt x="39393" y="38199"/>
                  </a:lnTo>
                  <a:lnTo>
                    <a:pt x="32628" y="33823"/>
                  </a:lnTo>
                  <a:lnTo>
                    <a:pt x="27057" y="35944"/>
                  </a:lnTo>
                  <a:lnTo>
                    <a:pt x="23609" y="38199"/>
                  </a:lnTo>
                  <a:lnTo>
                    <a:pt x="24670" y="40454"/>
                  </a:lnTo>
                  <a:lnTo>
                    <a:pt x="23609" y="41648"/>
                  </a:lnTo>
                  <a:lnTo>
                    <a:pt x="15784" y="47219"/>
                  </a:lnTo>
                  <a:lnTo>
                    <a:pt x="12335" y="43903"/>
                  </a:lnTo>
                  <a:lnTo>
                    <a:pt x="7825" y="42708"/>
                  </a:lnTo>
                  <a:lnTo>
                    <a:pt x="6764" y="47219"/>
                  </a:lnTo>
                  <a:lnTo>
                    <a:pt x="5571" y="43903"/>
                  </a:lnTo>
                  <a:lnTo>
                    <a:pt x="2255" y="43903"/>
                  </a:lnTo>
                  <a:lnTo>
                    <a:pt x="1061" y="51728"/>
                  </a:lnTo>
                  <a:lnTo>
                    <a:pt x="4510" y="56237"/>
                  </a:lnTo>
                  <a:lnTo>
                    <a:pt x="1061" y="59686"/>
                  </a:lnTo>
                  <a:lnTo>
                    <a:pt x="0" y="65257"/>
                  </a:lnTo>
                  <a:lnTo>
                    <a:pt x="1061" y="68706"/>
                  </a:lnTo>
                  <a:lnTo>
                    <a:pt x="7825" y="68706"/>
                  </a:lnTo>
                  <a:lnTo>
                    <a:pt x="14590" y="65257"/>
                  </a:lnTo>
                  <a:lnTo>
                    <a:pt x="19099" y="64195"/>
                  </a:lnTo>
                  <a:lnTo>
                    <a:pt x="23609" y="64195"/>
                  </a:lnTo>
                  <a:lnTo>
                    <a:pt x="33689" y="61941"/>
                  </a:lnTo>
                  <a:lnTo>
                    <a:pt x="39393" y="55177"/>
                  </a:lnTo>
                  <a:lnTo>
                    <a:pt x="41647" y="50668"/>
                  </a:lnTo>
                  <a:lnTo>
                    <a:pt x="46157" y="50668"/>
                  </a:lnTo>
                  <a:lnTo>
                    <a:pt x="53982" y="52921"/>
                  </a:lnTo>
                  <a:lnTo>
                    <a:pt x="69766" y="46157"/>
                  </a:lnTo>
                  <a:lnTo>
                    <a:pt x="73082" y="42708"/>
                  </a:lnTo>
                  <a:lnTo>
                    <a:pt x="75337" y="37138"/>
                  </a:lnTo>
                  <a:lnTo>
                    <a:pt x="79846" y="31567"/>
                  </a:lnTo>
                  <a:lnTo>
                    <a:pt x="76530" y="30374"/>
                  </a:lnTo>
                  <a:lnTo>
                    <a:pt x="64063" y="30374"/>
                  </a:lnTo>
                  <a:lnTo>
                    <a:pt x="56237" y="29312"/>
                  </a:lnTo>
                  <a:lnTo>
                    <a:pt x="58492" y="28119"/>
                  </a:lnTo>
                  <a:lnTo>
                    <a:pt x="61808" y="24803"/>
                  </a:lnTo>
                  <a:lnTo>
                    <a:pt x="65256" y="22547"/>
                  </a:lnTo>
                  <a:lnTo>
                    <a:pt x="70827" y="20294"/>
                  </a:lnTo>
                  <a:lnTo>
                    <a:pt x="77591" y="19100"/>
                  </a:lnTo>
                  <a:lnTo>
                    <a:pt x="87804" y="19100"/>
                  </a:lnTo>
                  <a:lnTo>
                    <a:pt x="86611" y="12336"/>
                  </a:lnTo>
                  <a:lnTo>
                    <a:pt x="88866" y="7825"/>
                  </a:lnTo>
                  <a:lnTo>
                    <a:pt x="92181" y="6765"/>
                  </a:lnTo>
                  <a:lnTo>
                    <a:pt x="90059" y="0"/>
                  </a:lnTo>
                  <a:lnTo>
                    <a:pt x="87804" y="0"/>
                  </a:lnTo>
                  <a:close/>
                </a:path>
              </a:pathLst>
            </a:custGeom>
            <a:grpFill/>
            <a:ln w="13251" cap="flat">
              <a:noFill/>
              <a:prstDash val="solid"/>
              <a:miter/>
            </a:ln>
          </p:spPr>
          <p:txBody>
            <a:bodyPr rtlCol="0" anchor="ctr"/>
            <a:lstStyle/>
            <a:p>
              <a:endParaRPr lang="en-FI" sz="816"/>
            </a:p>
          </p:txBody>
        </p:sp>
        <p:sp>
          <p:nvSpPr>
            <p:cNvPr id="1275" name="Freeform: Shape 1274">
              <a:extLst>
                <a:ext uri="{FF2B5EF4-FFF2-40B4-BE49-F238E27FC236}">
                  <a16:creationId xmlns:a16="http://schemas.microsoft.com/office/drawing/2014/main" id="{EF0CEFA3-94BC-7BA7-7307-17300F2E09DA}"/>
                </a:ext>
              </a:extLst>
            </p:cNvPr>
            <p:cNvSpPr/>
            <p:nvPr/>
          </p:nvSpPr>
          <p:spPr>
            <a:xfrm>
              <a:off x="3433445" y="14595892"/>
              <a:ext cx="44830" cy="40672"/>
            </a:xfrm>
            <a:custGeom>
              <a:avLst/>
              <a:gdLst>
                <a:gd name="connsiteX0" fmla="*/ 31434 w 44830"/>
                <a:gd name="connsiteY0" fmla="*/ 16135 h 40672"/>
                <a:gd name="connsiteX1" fmla="*/ 25864 w 44830"/>
                <a:gd name="connsiteY1" fmla="*/ 14942 h 40672"/>
                <a:gd name="connsiteX2" fmla="*/ 5571 w 44830"/>
                <a:gd name="connsiteY2" fmla="*/ 351 h 40672"/>
                <a:gd name="connsiteX3" fmla="*/ 2255 w 44830"/>
                <a:gd name="connsiteY3" fmla="*/ 3667 h 40672"/>
                <a:gd name="connsiteX4" fmla="*/ 0 w 44830"/>
                <a:gd name="connsiteY4" fmla="*/ 11493 h 40672"/>
                <a:gd name="connsiteX5" fmla="*/ 6764 w 44830"/>
                <a:gd name="connsiteY5" fmla="*/ 17063 h 40672"/>
                <a:gd name="connsiteX6" fmla="*/ 13529 w 44830"/>
                <a:gd name="connsiteY6" fmla="*/ 26083 h 40672"/>
                <a:gd name="connsiteX7" fmla="*/ 19099 w 44830"/>
                <a:gd name="connsiteY7" fmla="*/ 31653 h 40672"/>
                <a:gd name="connsiteX8" fmla="*/ 28119 w 44830"/>
                <a:gd name="connsiteY8" fmla="*/ 38417 h 40672"/>
                <a:gd name="connsiteX9" fmla="*/ 39393 w 44830"/>
                <a:gd name="connsiteY9" fmla="*/ 40672 h 40672"/>
                <a:gd name="connsiteX10" fmla="*/ 40454 w 44830"/>
                <a:gd name="connsiteY10" fmla="*/ 36163 h 40672"/>
                <a:gd name="connsiteX11" fmla="*/ 35944 w 44830"/>
                <a:gd name="connsiteY11" fmla="*/ 31653 h 40672"/>
                <a:gd name="connsiteX12" fmla="*/ 26925 w 44830"/>
                <a:gd name="connsiteY12" fmla="*/ 27143 h 40672"/>
                <a:gd name="connsiteX13" fmla="*/ 26925 w 44830"/>
                <a:gd name="connsiteY13" fmla="*/ 22634 h 40672"/>
                <a:gd name="connsiteX14" fmla="*/ 34750 w 44830"/>
                <a:gd name="connsiteY14" fmla="*/ 26083 h 40672"/>
                <a:gd name="connsiteX15" fmla="*/ 43769 w 44830"/>
                <a:gd name="connsiteY15" fmla="*/ 27143 h 40672"/>
                <a:gd name="connsiteX16" fmla="*/ 44831 w 44830"/>
                <a:gd name="connsiteY16" fmla="*/ 22634 h 40672"/>
                <a:gd name="connsiteX17" fmla="*/ 40321 w 44830"/>
                <a:gd name="connsiteY17" fmla="*/ 17063 h 40672"/>
                <a:gd name="connsiteX18" fmla="*/ 31302 w 44830"/>
                <a:gd name="connsiteY18" fmla="*/ 16003 h 4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830" h="40672">
                  <a:moveTo>
                    <a:pt x="31434" y="16135"/>
                  </a:moveTo>
                  <a:lnTo>
                    <a:pt x="25864" y="14942"/>
                  </a:lnTo>
                  <a:cubicBezTo>
                    <a:pt x="21619" y="6055"/>
                    <a:pt x="17640" y="-1770"/>
                    <a:pt x="5571" y="351"/>
                  </a:cubicBezTo>
                  <a:lnTo>
                    <a:pt x="2255" y="3667"/>
                  </a:lnTo>
                  <a:lnTo>
                    <a:pt x="0" y="11493"/>
                  </a:lnTo>
                  <a:lnTo>
                    <a:pt x="6764" y="17063"/>
                  </a:lnTo>
                  <a:lnTo>
                    <a:pt x="13529" y="26083"/>
                  </a:lnTo>
                  <a:lnTo>
                    <a:pt x="19099" y="31653"/>
                  </a:lnTo>
                  <a:lnTo>
                    <a:pt x="28119" y="38417"/>
                  </a:lnTo>
                  <a:lnTo>
                    <a:pt x="39393" y="40672"/>
                  </a:lnTo>
                  <a:lnTo>
                    <a:pt x="40454" y="36163"/>
                  </a:lnTo>
                  <a:lnTo>
                    <a:pt x="35944" y="31653"/>
                  </a:lnTo>
                  <a:lnTo>
                    <a:pt x="26925" y="27143"/>
                  </a:lnTo>
                  <a:lnTo>
                    <a:pt x="26925" y="22634"/>
                  </a:lnTo>
                  <a:lnTo>
                    <a:pt x="34750" y="26083"/>
                  </a:lnTo>
                  <a:lnTo>
                    <a:pt x="43769" y="27143"/>
                  </a:lnTo>
                  <a:lnTo>
                    <a:pt x="44831" y="22634"/>
                  </a:lnTo>
                  <a:lnTo>
                    <a:pt x="40321" y="17063"/>
                  </a:lnTo>
                  <a:lnTo>
                    <a:pt x="31302" y="16003"/>
                  </a:lnTo>
                  <a:close/>
                </a:path>
              </a:pathLst>
            </a:custGeom>
            <a:grpFill/>
            <a:ln w="13251" cap="flat">
              <a:noFill/>
              <a:prstDash val="solid"/>
              <a:miter/>
            </a:ln>
          </p:spPr>
          <p:txBody>
            <a:bodyPr rtlCol="0" anchor="ctr"/>
            <a:lstStyle/>
            <a:p>
              <a:endParaRPr lang="en-FI" sz="816"/>
            </a:p>
          </p:txBody>
        </p:sp>
        <p:sp>
          <p:nvSpPr>
            <p:cNvPr id="1276" name="Freeform: Shape 1275">
              <a:extLst>
                <a:ext uri="{FF2B5EF4-FFF2-40B4-BE49-F238E27FC236}">
                  <a16:creationId xmlns:a16="http://schemas.microsoft.com/office/drawing/2014/main" id="{8D9EE0ED-EF09-1E1B-87F4-F45D4D71493B}"/>
                </a:ext>
              </a:extLst>
            </p:cNvPr>
            <p:cNvSpPr/>
            <p:nvPr/>
          </p:nvSpPr>
          <p:spPr>
            <a:xfrm>
              <a:off x="3369249" y="14559106"/>
              <a:ext cx="42708" cy="40452"/>
            </a:xfrm>
            <a:custGeom>
              <a:avLst/>
              <a:gdLst>
                <a:gd name="connsiteX0" fmla="*/ 32628 w 42708"/>
                <a:gd name="connsiteY0" fmla="*/ 4509 h 40452"/>
                <a:gd name="connsiteX1" fmla="*/ 24670 w 42708"/>
                <a:gd name="connsiteY1" fmla="*/ 3316 h 40452"/>
                <a:gd name="connsiteX2" fmla="*/ 19099 w 42708"/>
                <a:gd name="connsiteY2" fmla="*/ 1060 h 40452"/>
                <a:gd name="connsiteX3" fmla="*/ 14590 w 42708"/>
                <a:gd name="connsiteY3" fmla="*/ 0 h 40452"/>
                <a:gd name="connsiteX4" fmla="*/ 4510 w 42708"/>
                <a:gd name="connsiteY4" fmla="*/ 2254 h 40452"/>
                <a:gd name="connsiteX5" fmla="*/ 3316 w 42708"/>
                <a:gd name="connsiteY5" fmla="*/ 16845 h 40452"/>
                <a:gd name="connsiteX6" fmla="*/ 2255 w 42708"/>
                <a:gd name="connsiteY6" fmla="*/ 23608 h 40452"/>
                <a:gd name="connsiteX7" fmla="*/ 0 w 42708"/>
                <a:gd name="connsiteY7" fmla="*/ 32628 h 40452"/>
                <a:gd name="connsiteX8" fmla="*/ 5571 w 42708"/>
                <a:gd name="connsiteY8" fmla="*/ 40453 h 40452"/>
                <a:gd name="connsiteX9" fmla="*/ 11274 w 42708"/>
                <a:gd name="connsiteY9" fmla="*/ 39392 h 40452"/>
                <a:gd name="connsiteX10" fmla="*/ 16845 w 42708"/>
                <a:gd name="connsiteY10" fmla="*/ 37137 h 40452"/>
                <a:gd name="connsiteX11" fmla="*/ 21354 w 42708"/>
                <a:gd name="connsiteY11" fmla="*/ 34883 h 40452"/>
                <a:gd name="connsiteX12" fmla="*/ 26925 w 42708"/>
                <a:gd name="connsiteY12" fmla="*/ 30372 h 40452"/>
                <a:gd name="connsiteX13" fmla="*/ 35944 w 42708"/>
                <a:gd name="connsiteY13" fmla="*/ 26924 h 40452"/>
                <a:gd name="connsiteX14" fmla="*/ 42709 w 42708"/>
                <a:gd name="connsiteY14" fmla="*/ 17905 h 40452"/>
                <a:gd name="connsiteX15" fmla="*/ 42709 w 42708"/>
                <a:gd name="connsiteY15" fmla="*/ 10080 h 40452"/>
                <a:gd name="connsiteX16" fmla="*/ 38199 w 42708"/>
                <a:gd name="connsiteY16" fmla="*/ 6765 h 40452"/>
                <a:gd name="connsiteX17" fmla="*/ 32628 w 42708"/>
                <a:gd name="connsiteY17" fmla="*/ 4509 h 4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708" h="40452">
                  <a:moveTo>
                    <a:pt x="32628" y="4509"/>
                  </a:moveTo>
                  <a:lnTo>
                    <a:pt x="24670" y="3316"/>
                  </a:lnTo>
                  <a:lnTo>
                    <a:pt x="19099" y="1060"/>
                  </a:lnTo>
                  <a:lnTo>
                    <a:pt x="14590" y="0"/>
                  </a:lnTo>
                  <a:lnTo>
                    <a:pt x="4510" y="2254"/>
                  </a:lnTo>
                  <a:lnTo>
                    <a:pt x="3316" y="16845"/>
                  </a:lnTo>
                  <a:lnTo>
                    <a:pt x="2255" y="23608"/>
                  </a:lnTo>
                  <a:lnTo>
                    <a:pt x="0" y="32628"/>
                  </a:lnTo>
                  <a:lnTo>
                    <a:pt x="5571" y="40453"/>
                  </a:lnTo>
                  <a:lnTo>
                    <a:pt x="11274" y="39392"/>
                  </a:lnTo>
                  <a:lnTo>
                    <a:pt x="16845" y="37137"/>
                  </a:lnTo>
                  <a:lnTo>
                    <a:pt x="21354" y="34883"/>
                  </a:lnTo>
                  <a:lnTo>
                    <a:pt x="26925" y="30372"/>
                  </a:lnTo>
                  <a:lnTo>
                    <a:pt x="35944" y="26924"/>
                  </a:lnTo>
                  <a:lnTo>
                    <a:pt x="42709" y="17905"/>
                  </a:lnTo>
                  <a:lnTo>
                    <a:pt x="42709" y="10080"/>
                  </a:lnTo>
                  <a:lnTo>
                    <a:pt x="38199" y="6765"/>
                  </a:lnTo>
                  <a:lnTo>
                    <a:pt x="32628" y="4509"/>
                  </a:lnTo>
                  <a:close/>
                </a:path>
              </a:pathLst>
            </a:custGeom>
            <a:grpFill/>
            <a:ln w="13251" cap="flat">
              <a:noFill/>
              <a:prstDash val="solid"/>
              <a:miter/>
            </a:ln>
          </p:spPr>
          <p:txBody>
            <a:bodyPr rtlCol="0" anchor="ctr"/>
            <a:lstStyle/>
            <a:p>
              <a:endParaRPr lang="en-FI" sz="816"/>
            </a:p>
          </p:txBody>
        </p:sp>
        <p:sp>
          <p:nvSpPr>
            <p:cNvPr id="1277" name="Freeform: Shape 1276">
              <a:extLst>
                <a:ext uri="{FF2B5EF4-FFF2-40B4-BE49-F238E27FC236}">
                  <a16:creationId xmlns:a16="http://schemas.microsoft.com/office/drawing/2014/main" id="{6E68B632-3EC5-2C22-BA0E-75AF1E040AC3}"/>
                </a:ext>
              </a:extLst>
            </p:cNvPr>
            <p:cNvSpPr/>
            <p:nvPr/>
          </p:nvSpPr>
          <p:spPr>
            <a:xfrm>
              <a:off x="3441270" y="14566931"/>
              <a:ext cx="31434" cy="37138"/>
            </a:xfrm>
            <a:custGeom>
              <a:avLst/>
              <a:gdLst>
                <a:gd name="connsiteX0" fmla="*/ 8887 w 31434"/>
                <a:gd name="connsiteY0" fmla="*/ 25863 h 37138"/>
                <a:gd name="connsiteX1" fmla="*/ 16845 w 31434"/>
                <a:gd name="connsiteY1" fmla="*/ 32628 h 37138"/>
                <a:gd name="connsiteX2" fmla="*/ 23609 w 31434"/>
                <a:gd name="connsiteY2" fmla="*/ 37138 h 37138"/>
                <a:gd name="connsiteX3" fmla="*/ 31434 w 31434"/>
                <a:gd name="connsiteY3" fmla="*/ 31567 h 37138"/>
                <a:gd name="connsiteX4" fmla="*/ 30373 w 31434"/>
                <a:gd name="connsiteY4" fmla="*/ 25863 h 37138"/>
                <a:gd name="connsiteX5" fmla="*/ 28119 w 31434"/>
                <a:gd name="connsiteY5" fmla="*/ 18038 h 37138"/>
                <a:gd name="connsiteX6" fmla="*/ 23609 w 31434"/>
                <a:gd name="connsiteY6" fmla="*/ 9020 h 37138"/>
                <a:gd name="connsiteX7" fmla="*/ 16845 w 31434"/>
                <a:gd name="connsiteY7" fmla="*/ 0 h 37138"/>
                <a:gd name="connsiteX8" fmla="*/ 8887 w 31434"/>
                <a:gd name="connsiteY8" fmla="*/ 1193 h 37138"/>
                <a:gd name="connsiteX9" fmla="*/ 0 w 31434"/>
                <a:gd name="connsiteY9" fmla="*/ 7825 h 37138"/>
                <a:gd name="connsiteX10" fmla="*/ 0 w 31434"/>
                <a:gd name="connsiteY10" fmla="*/ 13529 h 37138"/>
                <a:gd name="connsiteX11" fmla="*/ 3316 w 31434"/>
                <a:gd name="connsiteY11" fmla="*/ 22547 h 37138"/>
                <a:gd name="connsiteX12" fmla="*/ 8887 w 31434"/>
                <a:gd name="connsiteY12" fmla="*/ 25863 h 3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4" h="37138">
                  <a:moveTo>
                    <a:pt x="8887" y="25863"/>
                  </a:moveTo>
                  <a:lnTo>
                    <a:pt x="16845" y="32628"/>
                  </a:lnTo>
                  <a:lnTo>
                    <a:pt x="23609" y="37138"/>
                  </a:lnTo>
                  <a:lnTo>
                    <a:pt x="31434" y="31567"/>
                  </a:lnTo>
                  <a:lnTo>
                    <a:pt x="30373" y="25863"/>
                  </a:lnTo>
                  <a:lnTo>
                    <a:pt x="28119" y="18038"/>
                  </a:lnTo>
                  <a:lnTo>
                    <a:pt x="23609" y="9020"/>
                  </a:lnTo>
                  <a:lnTo>
                    <a:pt x="16845" y="0"/>
                  </a:lnTo>
                  <a:lnTo>
                    <a:pt x="8887" y="1193"/>
                  </a:lnTo>
                  <a:lnTo>
                    <a:pt x="0" y="7825"/>
                  </a:lnTo>
                  <a:lnTo>
                    <a:pt x="0" y="13529"/>
                  </a:lnTo>
                  <a:lnTo>
                    <a:pt x="3316" y="22547"/>
                  </a:lnTo>
                  <a:lnTo>
                    <a:pt x="8887" y="25863"/>
                  </a:lnTo>
                  <a:close/>
                </a:path>
              </a:pathLst>
            </a:custGeom>
            <a:grpFill/>
            <a:ln w="13251" cap="flat">
              <a:noFill/>
              <a:prstDash val="solid"/>
              <a:miter/>
            </a:ln>
          </p:spPr>
          <p:txBody>
            <a:bodyPr rtlCol="0" anchor="ctr"/>
            <a:lstStyle/>
            <a:p>
              <a:endParaRPr lang="en-FI" sz="816"/>
            </a:p>
          </p:txBody>
        </p:sp>
        <p:sp>
          <p:nvSpPr>
            <p:cNvPr id="1278" name="Freeform: Shape 1277">
              <a:extLst>
                <a:ext uri="{FF2B5EF4-FFF2-40B4-BE49-F238E27FC236}">
                  <a16:creationId xmlns:a16="http://schemas.microsoft.com/office/drawing/2014/main" id="{E1E807F9-A56C-94E3-1475-0BD8494BB4EE}"/>
                </a:ext>
              </a:extLst>
            </p:cNvPr>
            <p:cNvSpPr/>
            <p:nvPr/>
          </p:nvSpPr>
          <p:spPr>
            <a:xfrm>
              <a:off x="3478408" y="14500614"/>
              <a:ext cx="25996" cy="59685"/>
            </a:xfrm>
            <a:custGeom>
              <a:avLst/>
              <a:gdLst>
                <a:gd name="connsiteX0" fmla="*/ 21354 w 25996"/>
                <a:gd name="connsiteY0" fmla="*/ 15652 h 59685"/>
                <a:gd name="connsiteX1" fmla="*/ 22415 w 25996"/>
                <a:gd name="connsiteY1" fmla="*/ 12336 h 59685"/>
                <a:gd name="connsiteX2" fmla="*/ 21354 w 25996"/>
                <a:gd name="connsiteY2" fmla="*/ 7825 h 59685"/>
                <a:gd name="connsiteX3" fmla="*/ 18038 w 25996"/>
                <a:gd name="connsiteY3" fmla="*/ 0 h 59685"/>
                <a:gd name="connsiteX4" fmla="*/ 13529 w 25996"/>
                <a:gd name="connsiteY4" fmla="*/ 6765 h 59685"/>
                <a:gd name="connsiteX5" fmla="*/ 10213 w 25996"/>
                <a:gd name="connsiteY5" fmla="*/ 14590 h 59685"/>
                <a:gd name="connsiteX6" fmla="*/ 11274 w 25996"/>
                <a:gd name="connsiteY6" fmla="*/ 21354 h 59685"/>
                <a:gd name="connsiteX7" fmla="*/ 6764 w 25996"/>
                <a:gd name="connsiteY7" fmla="*/ 25863 h 59685"/>
                <a:gd name="connsiteX8" fmla="*/ 0 w 25996"/>
                <a:gd name="connsiteY8" fmla="*/ 29312 h 59685"/>
                <a:gd name="connsiteX9" fmla="*/ 3316 w 25996"/>
                <a:gd name="connsiteY9" fmla="*/ 36076 h 59685"/>
                <a:gd name="connsiteX10" fmla="*/ 4510 w 25996"/>
                <a:gd name="connsiteY10" fmla="*/ 42841 h 59685"/>
                <a:gd name="connsiteX11" fmla="*/ 6764 w 25996"/>
                <a:gd name="connsiteY11" fmla="*/ 51861 h 59685"/>
                <a:gd name="connsiteX12" fmla="*/ 11274 w 25996"/>
                <a:gd name="connsiteY12" fmla="*/ 58625 h 59685"/>
                <a:gd name="connsiteX13" fmla="*/ 22548 w 25996"/>
                <a:gd name="connsiteY13" fmla="*/ 59686 h 59685"/>
                <a:gd name="connsiteX14" fmla="*/ 24803 w 25996"/>
                <a:gd name="connsiteY14" fmla="*/ 34883 h 59685"/>
                <a:gd name="connsiteX15" fmla="*/ 24803 w 25996"/>
                <a:gd name="connsiteY15" fmla="*/ 25863 h 59685"/>
                <a:gd name="connsiteX16" fmla="*/ 25996 w 25996"/>
                <a:gd name="connsiteY16" fmla="*/ 22547 h 59685"/>
                <a:gd name="connsiteX17" fmla="*/ 24803 w 25996"/>
                <a:gd name="connsiteY17" fmla="*/ 18038 h 59685"/>
                <a:gd name="connsiteX18" fmla="*/ 21487 w 25996"/>
                <a:gd name="connsiteY18" fmla="*/ 15783 h 5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996" h="59685">
                  <a:moveTo>
                    <a:pt x="21354" y="15652"/>
                  </a:moveTo>
                  <a:lnTo>
                    <a:pt x="22415" y="12336"/>
                  </a:lnTo>
                  <a:lnTo>
                    <a:pt x="21354" y="7825"/>
                  </a:lnTo>
                  <a:lnTo>
                    <a:pt x="18038" y="0"/>
                  </a:lnTo>
                  <a:lnTo>
                    <a:pt x="13529" y="6765"/>
                  </a:lnTo>
                  <a:lnTo>
                    <a:pt x="10213" y="14590"/>
                  </a:lnTo>
                  <a:lnTo>
                    <a:pt x="11274" y="21354"/>
                  </a:lnTo>
                  <a:lnTo>
                    <a:pt x="6764" y="25863"/>
                  </a:lnTo>
                  <a:lnTo>
                    <a:pt x="0" y="29312"/>
                  </a:lnTo>
                  <a:lnTo>
                    <a:pt x="3316" y="36076"/>
                  </a:lnTo>
                  <a:lnTo>
                    <a:pt x="4510" y="42841"/>
                  </a:lnTo>
                  <a:lnTo>
                    <a:pt x="6764" y="51861"/>
                  </a:lnTo>
                  <a:lnTo>
                    <a:pt x="11274" y="58625"/>
                  </a:lnTo>
                  <a:lnTo>
                    <a:pt x="22548" y="59686"/>
                  </a:lnTo>
                  <a:cubicBezTo>
                    <a:pt x="28251" y="44831"/>
                    <a:pt x="20691" y="49871"/>
                    <a:pt x="24803" y="34883"/>
                  </a:cubicBezTo>
                  <a:lnTo>
                    <a:pt x="24803" y="25863"/>
                  </a:lnTo>
                  <a:lnTo>
                    <a:pt x="25996" y="22547"/>
                  </a:lnTo>
                  <a:lnTo>
                    <a:pt x="24803" y="18038"/>
                  </a:lnTo>
                  <a:lnTo>
                    <a:pt x="21487" y="15783"/>
                  </a:lnTo>
                  <a:close/>
                </a:path>
              </a:pathLst>
            </a:custGeom>
            <a:grpFill/>
            <a:ln w="13251" cap="flat">
              <a:noFill/>
              <a:prstDash val="solid"/>
              <a:miter/>
            </a:ln>
          </p:spPr>
          <p:txBody>
            <a:bodyPr rtlCol="0" anchor="ctr"/>
            <a:lstStyle/>
            <a:p>
              <a:endParaRPr lang="en-FI" sz="816"/>
            </a:p>
          </p:txBody>
        </p:sp>
        <p:sp>
          <p:nvSpPr>
            <p:cNvPr id="1279" name="Freeform: Shape 1278">
              <a:extLst>
                <a:ext uri="{FF2B5EF4-FFF2-40B4-BE49-F238E27FC236}">
                  <a16:creationId xmlns:a16="http://schemas.microsoft.com/office/drawing/2014/main" id="{25EEFD54-E5E3-A288-F00E-CD223F55C9D1}"/>
                </a:ext>
              </a:extLst>
            </p:cNvPr>
            <p:cNvSpPr/>
            <p:nvPr/>
          </p:nvSpPr>
          <p:spPr>
            <a:xfrm>
              <a:off x="3280498" y="14186666"/>
              <a:ext cx="409462" cy="370716"/>
            </a:xfrm>
            <a:custGeom>
              <a:avLst/>
              <a:gdLst>
                <a:gd name="connsiteX0" fmla="*/ 404953 w 409462"/>
                <a:gd name="connsiteY0" fmla="*/ 14591 h 370716"/>
                <a:gd name="connsiteX1" fmla="*/ 409463 w 409462"/>
                <a:gd name="connsiteY1" fmla="*/ 13529 h 370716"/>
                <a:gd name="connsiteX2" fmla="*/ 408402 w 409462"/>
                <a:gd name="connsiteY2" fmla="*/ 7827 h 370716"/>
                <a:gd name="connsiteX3" fmla="*/ 403892 w 409462"/>
                <a:gd name="connsiteY3" fmla="*/ 0 h 370716"/>
                <a:gd name="connsiteX4" fmla="*/ 387047 w 409462"/>
                <a:gd name="connsiteY4" fmla="*/ 19100 h 370716"/>
                <a:gd name="connsiteX5" fmla="*/ 371264 w 409462"/>
                <a:gd name="connsiteY5" fmla="*/ 21354 h 370716"/>
                <a:gd name="connsiteX6" fmla="*/ 372458 w 409462"/>
                <a:gd name="connsiteY6" fmla="*/ 22416 h 370716"/>
                <a:gd name="connsiteX7" fmla="*/ 370203 w 409462"/>
                <a:gd name="connsiteY7" fmla="*/ 23609 h 370716"/>
                <a:gd name="connsiteX8" fmla="*/ 365693 w 409462"/>
                <a:gd name="connsiteY8" fmla="*/ 22416 h 370716"/>
                <a:gd name="connsiteX9" fmla="*/ 364632 w 409462"/>
                <a:gd name="connsiteY9" fmla="*/ 23609 h 370716"/>
                <a:gd name="connsiteX10" fmla="*/ 370203 w 409462"/>
                <a:gd name="connsiteY10" fmla="*/ 24670 h 370716"/>
                <a:gd name="connsiteX11" fmla="*/ 365693 w 409462"/>
                <a:gd name="connsiteY11" fmla="*/ 29181 h 370716"/>
                <a:gd name="connsiteX12" fmla="*/ 358929 w 409462"/>
                <a:gd name="connsiteY12" fmla="*/ 30241 h 370716"/>
                <a:gd name="connsiteX13" fmla="*/ 344339 w 409462"/>
                <a:gd name="connsiteY13" fmla="*/ 30241 h 370716"/>
                <a:gd name="connsiteX14" fmla="*/ 339829 w 409462"/>
                <a:gd name="connsiteY14" fmla="*/ 29181 h 370716"/>
                <a:gd name="connsiteX15" fmla="*/ 335320 w 409462"/>
                <a:gd name="connsiteY15" fmla="*/ 30241 h 370716"/>
                <a:gd name="connsiteX16" fmla="*/ 332004 w 409462"/>
                <a:gd name="connsiteY16" fmla="*/ 33690 h 370716"/>
                <a:gd name="connsiteX17" fmla="*/ 325239 w 409462"/>
                <a:gd name="connsiteY17" fmla="*/ 34750 h 370716"/>
                <a:gd name="connsiteX18" fmla="*/ 256535 w 409462"/>
                <a:gd name="connsiteY18" fmla="*/ 32497 h 370716"/>
                <a:gd name="connsiteX19" fmla="*/ 186768 w 409462"/>
                <a:gd name="connsiteY19" fmla="*/ 38066 h 370716"/>
                <a:gd name="connsiteX20" fmla="*/ 164220 w 409462"/>
                <a:gd name="connsiteY20" fmla="*/ 57167 h 370716"/>
                <a:gd name="connsiteX21" fmla="*/ 164220 w 409462"/>
                <a:gd name="connsiteY21" fmla="*/ 59422 h 370716"/>
                <a:gd name="connsiteX22" fmla="*/ 159711 w 409462"/>
                <a:gd name="connsiteY22" fmla="*/ 62738 h 370716"/>
                <a:gd name="connsiteX23" fmla="*/ 156262 w 409462"/>
                <a:gd name="connsiteY23" fmla="*/ 61676 h 370716"/>
                <a:gd name="connsiteX24" fmla="*/ 151753 w 409462"/>
                <a:gd name="connsiteY24" fmla="*/ 60482 h 370716"/>
                <a:gd name="connsiteX25" fmla="*/ 141540 w 409462"/>
                <a:gd name="connsiteY25" fmla="*/ 63798 h 370716"/>
                <a:gd name="connsiteX26" fmla="*/ 138224 w 409462"/>
                <a:gd name="connsiteY26" fmla="*/ 67247 h 370716"/>
                <a:gd name="connsiteX27" fmla="*/ 134908 w 409462"/>
                <a:gd name="connsiteY27" fmla="*/ 64992 h 370716"/>
                <a:gd name="connsiteX28" fmla="*/ 130398 w 409462"/>
                <a:gd name="connsiteY28" fmla="*/ 61676 h 370716"/>
                <a:gd name="connsiteX29" fmla="*/ 110105 w 409462"/>
                <a:gd name="connsiteY29" fmla="*/ 61676 h 370716"/>
                <a:gd name="connsiteX30" fmla="*/ 101086 w 409462"/>
                <a:gd name="connsiteY30" fmla="*/ 62738 h 370716"/>
                <a:gd name="connsiteX31" fmla="*/ 92067 w 409462"/>
                <a:gd name="connsiteY31" fmla="*/ 61676 h 370716"/>
                <a:gd name="connsiteX32" fmla="*/ 93128 w 409462"/>
                <a:gd name="connsiteY32" fmla="*/ 58227 h 370716"/>
                <a:gd name="connsiteX33" fmla="*/ 98831 w 409462"/>
                <a:gd name="connsiteY33" fmla="*/ 57167 h 370716"/>
                <a:gd name="connsiteX34" fmla="*/ 103341 w 409462"/>
                <a:gd name="connsiteY34" fmla="*/ 53718 h 370716"/>
                <a:gd name="connsiteX35" fmla="*/ 107850 w 409462"/>
                <a:gd name="connsiteY35" fmla="*/ 51463 h 370716"/>
                <a:gd name="connsiteX36" fmla="*/ 108912 w 409462"/>
                <a:gd name="connsiteY36" fmla="*/ 46953 h 370716"/>
                <a:gd name="connsiteX37" fmla="*/ 106657 w 409462"/>
                <a:gd name="connsiteY37" fmla="*/ 45760 h 370716"/>
                <a:gd name="connsiteX38" fmla="*/ 108912 w 409462"/>
                <a:gd name="connsiteY38" fmla="*/ 40189 h 370716"/>
                <a:gd name="connsiteX39" fmla="*/ 113421 w 409462"/>
                <a:gd name="connsiteY39" fmla="*/ 35680 h 370716"/>
                <a:gd name="connsiteX40" fmla="*/ 115676 w 409462"/>
                <a:gd name="connsiteY40" fmla="*/ 31171 h 370716"/>
                <a:gd name="connsiteX41" fmla="*/ 113421 w 409462"/>
                <a:gd name="connsiteY41" fmla="*/ 24406 h 370716"/>
                <a:gd name="connsiteX42" fmla="*/ 110105 w 409462"/>
                <a:gd name="connsiteY42" fmla="*/ 22151 h 370716"/>
                <a:gd name="connsiteX43" fmla="*/ 106789 w 409462"/>
                <a:gd name="connsiteY43" fmla="*/ 18835 h 370716"/>
                <a:gd name="connsiteX44" fmla="*/ 103473 w 409462"/>
                <a:gd name="connsiteY44" fmla="*/ 16579 h 370716"/>
                <a:gd name="connsiteX45" fmla="*/ 97770 w 409462"/>
                <a:gd name="connsiteY45" fmla="*/ 14326 h 370716"/>
                <a:gd name="connsiteX46" fmla="*/ 91006 w 409462"/>
                <a:gd name="connsiteY46" fmla="*/ 15519 h 370716"/>
                <a:gd name="connsiteX47" fmla="*/ 87557 w 409462"/>
                <a:gd name="connsiteY47" fmla="*/ 23344 h 370716"/>
                <a:gd name="connsiteX48" fmla="*/ 83048 w 409462"/>
                <a:gd name="connsiteY48" fmla="*/ 31171 h 370716"/>
                <a:gd name="connsiteX49" fmla="*/ 79599 w 409462"/>
                <a:gd name="connsiteY49" fmla="*/ 40189 h 370716"/>
                <a:gd name="connsiteX50" fmla="*/ 81854 w 409462"/>
                <a:gd name="connsiteY50" fmla="*/ 51463 h 370716"/>
                <a:gd name="connsiteX51" fmla="*/ 80660 w 409462"/>
                <a:gd name="connsiteY51" fmla="*/ 61543 h 370716"/>
                <a:gd name="connsiteX52" fmla="*/ 78405 w 409462"/>
                <a:gd name="connsiteY52" fmla="*/ 67114 h 370716"/>
                <a:gd name="connsiteX53" fmla="*/ 70580 w 409462"/>
                <a:gd name="connsiteY53" fmla="*/ 76132 h 370716"/>
                <a:gd name="connsiteX54" fmla="*/ 45777 w 409462"/>
                <a:gd name="connsiteY54" fmla="*/ 123351 h 370716"/>
                <a:gd name="connsiteX55" fmla="*/ 51348 w 409462"/>
                <a:gd name="connsiteY55" fmla="*/ 124412 h 370716"/>
                <a:gd name="connsiteX56" fmla="*/ 58112 w 409462"/>
                <a:gd name="connsiteY56" fmla="*/ 123351 h 370716"/>
                <a:gd name="connsiteX57" fmla="*/ 64877 w 409462"/>
                <a:gd name="connsiteY57" fmla="*/ 119903 h 370716"/>
                <a:gd name="connsiteX58" fmla="*/ 70580 w 409462"/>
                <a:gd name="connsiteY58" fmla="*/ 116587 h 370716"/>
                <a:gd name="connsiteX59" fmla="*/ 72835 w 409462"/>
                <a:gd name="connsiteY59" fmla="*/ 118842 h 370716"/>
                <a:gd name="connsiteX60" fmla="*/ 77344 w 409462"/>
                <a:gd name="connsiteY60" fmla="*/ 121096 h 370716"/>
                <a:gd name="connsiteX61" fmla="*/ 85170 w 409462"/>
                <a:gd name="connsiteY61" fmla="*/ 123351 h 370716"/>
                <a:gd name="connsiteX62" fmla="*/ 90873 w 409462"/>
                <a:gd name="connsiteY62" fmla="*/ 126667 h 370716"/>
                <a:gd name="connsiteX63" fmla="*/ 97638 w 409462"/>
                <a:gd name="connsiteY63" fmla="*/ 127860 h 370716"/>
                <a:gd name="connsiteX64" fmla="*/ 104402 w 409462"/>
                <a:gd name="connsiteY64" fmla="*/ 127860 h 370716"/>
                <a:gd name="connsiteX65" fmla="*/ 115676 w 409462"/>
                <a:gd name="connsiteY65" fmla="*/ 126667 h 370716"/>
                <a:gd name="connsiteX66" fmla="*/ 122440 w 409462"/>
                <a:gd name="connsiteY66" fmla="*/ 125607 h 370716"/>
                <a:gd name="connsiteX67" fmla="*/ 129205 w 409462"/>
                <a:gd name="connsiteY67" fmla="*/ 126667 h 370716"/>
                <a:gd name="connsiteX68" fmla="*/ 137030 w 409462"/>
                <a:gd name="connsiteY68" fmla="*/ 125607 h 370716"/>
                <a:gd name="connsiteX69" fmla="*/ 140479 w 409462"/>
                <a:gd name="connsiteY69" fmla="*/ 127860 h 370716"/>
                <a:gd name="connsiteX70" fmla="*/ 133714 w 409462"/>
                <a:gd name="connsiteY70" fmla="*/ 132371 h 370716"/>
                <a:gd name="connsiteX71" fmla="*/ 146049 w 409462"/>
                <a:gd name="connsiteY71" fmla="*/ 134625 h 370716"/>
                <a:gd name="connsiteX72" fmla="*/ 160639 w 409462"/>
                <a:gd name="connsiteY72" fmla="*/ 137941 h 370716"/>
                <a:gd name="connsiteX73" fmla="*/ 175229 w 409462"/>
                <a:gd name="connsiteY73" fmla="*/ 139134 h 370716"/>
                <a:gd name="connsiteX74" fmla="*/ 186503 w 409462"/>
                <a:gd name="connsiteY74" fmla="*/ 141390 h 370716"/>
                <a:gd name="connsiteX75" fmla="*/ 188758 w 409462"/>
                <a:gd name="connsiteY75" fmla="*/ 144705 h 370716"/>
                <a:gd name="connsiteX76" fmla="*/ 186503 w 409462"/>
                <a:gd name="connsiteY76" fmla="*/ 146961 h 370716"/>
                <a:gd name="connsiteX77" fmla="*/ 94189 w 409462"/>
                <a:gd name="connsiteY77" fmla="*/ 149215 h 370716"/>
                <a:gd name="connsiteX78" fmla="*/ 89680 w 409462"/>
                <a:gd name="connsiteY78" fmla="*/ 149215 h 370716"/>
                <a:gd name="connsiteX79" fmla="*/ 84109 w 409462"/>
                <a:gd name="connsiteY79" fmla="*/ 148021 h 370716"/>
                <a:gd name="connsiteX80" fmla="*/ 80660 w 409462"/>
                <a:gd name="connsiteY80" fmla="*/ 150277 h 370716"/>
                <a:gd name="connsiteX81" fmla="*/ 77344 w 409462"/>
                <a:gd name="connsiteY81" fmla="*/ 154786 h 370716"/>
                <a:gd name="connsiteX82" fmla="*/ 74028 w 409462"/>
                <a:gd name="connsiteY82" fmla="*/ 157041 h 370716"/>
                <a:gd name="connsiteX83" fmla="*/ 71774 w 409462"/>
                <a:gd name="connsiteY83" fmla="*/ 161550 h 370716"/>
                <a:gd name="connsiteX84" fmla="*/ 68325 w 409462"/>
                <a:gd name="connsiteY84" fmla="*/ 159295 h 370716"/>
                <a:gd name="connsiteX85" fmla="*/ 63816 w 409462"/>
                <a:gd name="connsiteY85" fmla="*/ 154786 h 370716"/>
                <a:gd name="connsiteX86" fmla="*/ 60367 w 409462"/>
                <a:gd name="connsiteY86" fmla="*/ 157041 h 370716"/>
                <a:gd name="connsiteX87" fmla="*/ 57051 w 409462"/>
                <a:gd name="connsiteY87" fmla="*/ 160357 h 370716"/>
                <a:gd name="connsiteX88" fmla="*/ 52542 w 409462"/>
                <a:gd name="connsiteY88" fmla="*/ 163806 h 370716"/>
                <a:gd name="connsiteX89" fmla="*/ 50287 w 409462"/>
                <a:gd name="connsiteY89" fmla="*/ 170569 h 370716"/>
                <a:gd name="connsiteX90" fmla="*/ 53603 w 409462"/>
                <a:gd name="connsiteY90" fmla="*/ 176140 h 370716"/>
                <a:gd name="connsiteX91" fmla="*/ 56919 w 409462"/>
                <a:gd name="connsiteY91" fmla="*/ 177333 h 370716"/>
                <a:gd name="connsiteX92" fmla="*/ 59173 w 409462"/>
                <a:gd name="connsiteY92" fmla="*/ 179589 h 370716"/>
                <a:gd name="connsiteX93" fmla="*/ 61428 w 409462"/>
                <a:gd name="connsiteY93" fmla="*/ 182904 h 370716"/>
                <a:gd name="connsiteX94" fmla="*/ 96311 w 409462"/>
                <a:gd name="connsiteY94" fmla="*/ 202005 h 370716"/>
                <a:gd name="connsiteX95" fmla="*/ 87292 w 409462"/>
                <a:gd name="connsiteY95" fmla="*/ 206514 h 370716"/>
                <a:gd name="connsiteX96" fmla="*/ 83976 w 409462"/>
                <a:gd name="connsiteY96" fmla="*/ 204258 h 370716"/>
                <a:gd name="connsiteX97" fmla="*/ 78405 w 409462"/>
                <a:gd name="connsiteY97" fmla="*/ 199749 h 370716"/>
                <a:gd name="connsiteX98" fmla="*/ 76151 w 409462"/>
                <a:gd name="connsiteY98" fmla="*/ 200810 h 370716"/>
                <a:gd name="connsiteX99" fmla="*/ 80660 w 409462"/>
                <a:gd name="connsiteY99" fmla="*/ 208636 h 370716"/>
                <a:gd name="connsiteX100" fmla="*/ 80660 w 409462"/>
                <a:gd name="connsiteY100" fmla="*/ 210890 h 370716"/>
                <a:gd name="connsiteX101" fmla="*/ 81854 w 409462"/>
                <a:gd name="connsiteY101" fmla="*/ 214206 h 370716"/>
                <a:gd name="connsiteX102" fmla="*/ 80660 w 409462"/>
                <a:gd name="connsiteY102" fmla="*/ 218715 h 370716"/>
                <a:gd name="connsiteX103" fmla="*/ 82915 w 409462"/>
                <a:gd name="connsiteY103" fmla="*/ 223226 h 370716"/>
                <a:gd name="connsiteX104" fmla="*/ 88486 w 409462"/>
                <a:gd name="connsiteY104" fmla="*/ 227735 h 370716"/>
                <a:gd name="connsiteX105" fmla="*/ 90741 w 409462"/>
                <a:gd name="connsiteY105" fmla="*/ 231051 h 370716"/>
                <a:gd name="connsiteX106" fmla="*/ 88486 w 409462"/>
                <a:gd name="connsiteY106" fmla="*/ 238876 h 370716"/>
                <a:gd name="connsiteX107" fmla="*/ 85170 w 409462"/>
                <a:gd name="connsiteY107" fmla="*/ 243387 h 370716"/>
                <a:gd name="connsiteX108" fmla="*/ 79599 w 409462"/>
                <a:gd name="connsiteY108" fmla="*/ 245641 h 370716"/>
                <a:gd name="connsiteX109" fmla="*/ 75090 w 409462"/>
                <a:gd name="connsiteY109" fmla="*/ 246703 h 370716"/>
                <a:gd name="connsiteX110" fmla="*/ 73896 w 409462"/>
                <a:gd name="connsiteY110" fmla="*/ 243387 h 370716"/>
                <a:gd name="connsiteX111" fmla="*/ 77212 w 409462"/>
                <a:gd name="connsiteY111" fmla="*/ 238876 h 370716"/>
                <a:gd name="connsiteX112" fmla="*/ 78405 w 409462"/>
                <a:gd name="connsiteY112" fmla="*/ 235560 h 370716"/>
                <a:gd name="connsiteX113" fmla="*/ 77212 w 409462"/>
                <a:gd name="connsiteY113" fmla="*/ 231051 h 370716"/>
                <a:gd name="connsiteX114" fmla="*/ 74957 w 409462"/>
                <a:gd name="connsiteY114" fmla="*/ 228796 h 370716"/>
                <a:gd name="connsiteX115" fmla="*/ 74957 w 409462"/>
                <a:gd name="connsiteY115" fmla="*/ 232112 h 370716"/>
                <a:gd name="connsiteX116" fmla="*/ 72702 w 409462"/>
                <a:gd name="connsiteY116" fmla="*/ 231051 h 370716"/>
                <a:gd name="connsiteX117" fmla="*/ 71641 w 409462"/>
                <a:gd name="connsiteY117" fmla="*/ 227735 h 370716"/>
                <a:gd name="connsiteX118" fmla="*/ 73896 w 409462"/>
                <a:gd name="connsiteY118" fmla="*/ 223226 h 370716"/>
                <a:gd name="connsiteX119" fmla="*/ 72702 w 409462"/>
                <a:gd name="connsiteY119" fmla="*/ 218715 h 370716"/>
                <a:gd name="connsiteX120" fmla="*/ 70447 w 409462"/>
                <a:gd name="connsiteY120" fmla="*/ 215399 h 370716"/>
                <a:gd name="connsiteX121" fmla="*/ 67132 w 409462"/>
                <a:gd name="connsiteY121" fmla="*/ 215399 h 370716"/>
                <a:gd name="connsiteX122" fmla="*/ 52542 w 409462"/>
                <a:gd name="connsiteY122" fmla="*/ 209830 h 370716"/>
                <a:gd name="connsiteX123" fmla="*/ 54796 w 409462"/>
                <a:gd name="connsiteY123" fmla="*/ 204126 h 370716"/>
                <a:gd name="connsiteX124" fmla="*/ 53603 w 409462"/>
                <a:gd name="connsiteY124" fmla="*/ 200810 h 370716"/>
                <a:gd name="connsiteX125" fmla="*/ 49093 w 409462"/>
                <a:gd name="connsiteY125" fmla="*/ 197494 h 370716"/>
                <a:gd name="connsiteX126" fmla="*/ 46838 w 409462"/>
                <a:gd name="connsiteY126" fmla="*/ 194045 h 370716"/>
                <a:gd name="connsiteX127" fmla="*/ 42329 w 409462"/>
                <a:gd name="connsiteY127" fmla="*/ 194045 h 370716"/>
                <a:gd name="connsiteX128" fmla="*/ 39013 w 409462"/>
                <a:gd name="connsiteY128" fmla="*/ 197494 h 370716"/>
                <a:gd name="connsiteX129" fmla="*/ 33310 w 409462"/>
                <a:gd name="connsiteY129" fmla="*/ 204258 h 370716"/>
                <a:gd name="connsiteX130" fmla="*/ 36625 w 409462"/>
                <a:gd name="connsiteY130" fmla="*/ 211023 h 370716"/>
                <a:gd name="connsiteX131" fmla="*/ 39941 w 409462"/>
                <a:gd name="connsiteY131" fmla="*/ 212216 h 370716"/>
                <a:gd name="connsiteX132" fmla="*/ 38880 w 409462"/>
                <a:gd name="connsiteY132" fmla="*/ 216727 h 370716"/>
                <a:gd name="connsiteX133" fmla="*/ 37687 w 409462"/>
                <a:gd name="connsiteY133" fmla="*/ 222297 h 370716"/>
                <a:gd name="connsiteX134" fmla="*/ 33177 w 409462"/>
                <a:gd name="connsiteY134" fmla="*/ 225745 h 370716"/>
                <a:gd name="connsiteX135" fmla="*/ 34371 w 409462"/>
                <a:gd name="connsiteY135" fmla="*/ 216727 h 370716"/>
                <a:gd name="connsiteX136" fmla="*/ 33177 w 409462"/>
                <a:gd name="connsiteY136" fmla="*/ 209962 h 370716"/>
                <a:gd name="connsiteX137" fmla="*/ 29861 w 409462"/>
                <a:gd name="connsiteY137" fmla="*/ 208768 h 370716"/>
                <a:gd name="connsiteX138" fmla="*/ 26545 w 409462"/>
                <a:gd name="connsiteY138" fmla="*/ 213278 h 370716"/>
                <a:gd name="connsiteX139" fmla="*/ 19781 w 409462"/>
                <a:gd name="connsiteY139" fmla="*/ 216594 h 370716"/>
                <a:gd name="connsiteX140" fmla="*/ 13016 w 409462"/>
                <a:gd name="connsiteY140" fmla="*/ 216594 h 370716"/>
                <a:gd name="connsiteX141" fmla="*/ 5191 w 409462"/>
                <a:gd name="connsiteY141" fmla="*/ 217788 h 370716"/>
                <a:gd name="connsiteX142" fmla="*/ 10894 w 409462"/>
                <a:gd name="connsiteY142" fmla="*/ 297634 h 370716"/>
                <a:gd name="connsiteX143" fmla="*/ 9701 w 409462"/>
                <a:gd name="connsiteY143" fmla="*/ 303204 h 370716"/>
                <a:gd name="connsiteX144" fmla="*/ 6385 w 409462"/>
                <a:gd name="connsiteY144" fmla="*/ 312224 h 370716"/>
                <a:gd name="connsiteX145" fmla="*/ 5191 w 409462"/>
                <a:gd name="connsiteY145" fmla="*/ 323497 h 370716"/>
                <a:gd name="connsiteX146" fmla="*/ 8507 w 409462"/>
                <a:gd name="connsiteY146" fmla="*/ 331324 h 370716"/>
                <a:gd name="connsiteX147" fmla="*/ 10762 w 409462"/>
                <a:gd name="connsiteY147" fmla="*/ 341403 h 370716"/>
                <a:gd name="connsiteX148" fmla="*/ 14078 w 409462"/>
                <a:gd name="connsiteY148" fmla="*/ 345914 h 370716"/>
                <a:gd name="connsiteX149" fmla="*/ 20842 w 409462"/>
                <a:gd name="connsiteY149" fmla="*/ 303204 h 370716"/>
                <a:gd name="connsiteX150" fmla="*/ 26545 w 409462"/>
                <a:gd name="connsiteY150" fmla="*/ 302143 h 370716"/>
                <a:gd name="connsiteX151" fmla="*/ 28800 w 409462"/>
                <a:gd name="connsiteY151" fmla="*/ 308908 h 370716"/>
                <a:gd name="connsiteX152" fmla="*/ 25484 w 409462"/>
                <a:gd name="connsiteY152" fmla="*/ 317928 h 370716"/>
                <a:gd name="connsiteX153" fmla="*/ 23229 w 409462"/>
                <a:gd name="connsiteY153" fmla="*/ 325753 h 370716"/>
                <a:gd name="connsiteX154" fmla="*/ 25484 w 409462"/>
                <a:gd name="connsiteY154" fmla="*/ 333578 h 370716"/>
                <a:gd name="connsiteX155" fmla="*/ 28800 w 409462"/>
                <a:gd name="connsiteY155" fmla="*/ 336894 h 370716"/>
                <a:gd name="connsiteX156" fmla="*/ 33310 w 409462"/>
                <a:gd name="connsiteY156" fmla="*/ 333578 h 370716"/>
                <a:gd name="connsiteX157" fmla="*/ 41135 w 409462"/>
                <a:gd name="connsiteY157" fmla="*/ 325753 h 370716"/>
                <a:gd name="connsiteX158" fmla="*/ 45645 w 409462"/>
                <a:gd name="connsiteY158" fmla="*/ 317928 h 370716"/>
                <a:gd name="connsiteX159" fmla="*/ 45645 w 409462"/>
                <a:gd name="connsiteY159" fmla="*/ 306652 h 370716"/>
                <a:gd name="connsiteX160" fmla="*/ 47900 w 409462"/>
                <a:gd name="connsiteY160" fmla="*/ 302143 h 370716"/>
                <a:gd name="connsiteX161" fmla="*/ 50154 w 409462"/>
                <a:gd name="connsiteY161" fmla="*/ 318988 h 370716"/>
                <a:gd name="connsiteX162" fmla="*/ 51215 w 409462"/>
                <a:gd name="connsiteY162" fmla="*/ 329069 h 370716"/>
                <a:gd name="connsiteX163" fmla="*/ 48960 w 409462"/>
                <a:gd name="connsiteY163" fmla="*/ 340342 h 370716"/>
                <a:gd name="connsiteX164" fmla="*/ 46706 w 409462"/>
                <a:gd name="connsiteY164" fmla="*/ 333578 h 370716"/>
                <a:gd name="connsiteX165" fmla="*/ 44451 w 409462"/>
                <a:gd name="connsiteY165" fmla="*/ 339149 h 370716"/>
                <a:gd name="connsiteX166" fmla="*/ 47900 w 409462"/>
                <a:gd name="connsiteY166" fmla="*/ 345914 h 370716"/>
                <a:gd name="connsiteX167" fmla="*/ 50154 w 409462"/>
                <a:gd name="connsiteY167" fmla="*/ 344719 h 370716"/>
                <a:gd name="connsiteX168" fmla="*/ 51215 w 409462"/>
                <a:gd name="connsiteY168" fmla="*/ 348167 h 370716"/>
                <a:gd name="connsiteX169" fmla="*/ 50154 w 409462"/>
                <a:gd name="connsiteY169" fmla="*/ 357187 h 370716"/>
                <a:gd name="connsiteX170" fmla="*/ 51215 w 409462"/>
                <a:gd name="connsiteY170" fmla="*/ 361696 h 370716"/>
                <a:gd name="connsiteX171" fmla="*/ 53470 w 409462"/>
                <a:gd name="connsiteY171" fmla="*/ 365012 h 370716"/>
                <a:gd name="connsiteX172" fmla="*/ 55725 w 409462"/>
                <a:gd name="connsiteY172" fmla="*/ 370716 h 370716"/>
                <a:gd name="connsiteX173" fmla="*/ 57980 w 409462"/>
                <a:gd name="connsiteY173" fmla="*/ 367268 h 370716"/>
                <a:gd name="connsiteX174" fmla="*/ 59041 w 409462"/>
                <a:gd name="connsiteY174" fmla="*/ 362758 h 370716"/>
                <a:gd name="connsiteX175" fmla="*/ 57980 w 409462"/>
                <a:gd name="connsiteY175" fmla="*/ 357187 h 370716"/>
                <a:gd name="connsiteX176" fmla="*/ 59041 w 409462"/>
                <a:gd name="connsiteY176" fmla="*/ 352678 h 370716"/>
                <a:gd name="connsiteX177" fmla="*/ 61296 w 409462"/>
                <a:gd name="connsiteY177" fmla="*/ 350423 h 370716"/>
                <a:gd name="connsiteX178" fmla="*/ 64611 w 409462"/>
                <a:gd name="connsiteY178" fmla="*/ 324559 h 370716"/>
                <a:gd name="connsiteX179" fmla="*/ 66866 w 409462"/>
                <a:gd name="connsiteY179" fmla="*/ 323365 h 370716"/>
                <a:gd name="connsiteX180" fmla="*/ 67927 w 409462"/>
                <a:gd name="connsiteY180" fmla="*/ 328936 h 370716"/>
                <a:gd name="connsiteX181" fmla="*/ 67927 w 409462"/>
                <a:gd name="connsiteY181" fmla="*/ 332384 h 370716"/>
                <a:gd name="connsiteX182" fmla="*/ 69121 w 409462"/>
                <a:gd name="connsiteY182" fmla="*/ 335700 h 370716"/>
                <a:gd name="connsiteX183" fmla="*/ 75885 w 409462"/>
                <a:gd name="connsiteY183" fmla="*/ 336761 h 370716"/>
                <a:gd name="connsiteX184" fmla="*/ 79201 w 409462"/>
                <a:gd name="connsiteY184" fmla="*/ 334507 h 370716"/>
                <a:gd name="connsiteX185" fmla="*/ 82650 w 409462"/>
                <a:gd name="connsiteY185" fmla="*/ 331191 h 370716"/>
                <a:gd name="connsiteX186" fmla="*/ 87159 w 409462"/>
                <a:gd name="connsiteY186" fmla="*/ 328936 h 370716"/>
                <a:gd name="connsiteX187" fmla="*/ 89414 w 409462"/>
                <a:gd name="connsiteY187" fmla="*/ 328936 h 370716"/>
                <a:gd name="connsiteX188" fmla="*/ 88221 w 409462"/>
                <a:gd name="connsiteY188" fmla="*/ 331191 h 370716"/>
                <a:gd name="connsiteX189" fmla="*/ 84905 w 409462"/>
                <a:gd name="connsiteY189" fmla="*/ 335700 h 370716"/>
                <a:gd name="connsiteX190" fmla="*/ 86098 w 409462"/>
                <a:gd name="connsiteY190" fmla="*/ 339016 h 370716"/>
                <a:gd name="connsiteX191" fmla="*/ 90608 w 409462"/>
                <a:gd name="connsiteY191" fmla="*/ 340210 h 370716"/>
                <a:gd name="connsiteX192" fmla="*/ 95118 w 409462"/>
                <a:gd name="connsiteY192" fmla="*/ 339016 h 370716"/>
                <a:gd name="connsiteX193" fmla="*/ 93924 w 409462"/>
                <a:gd name="connsiteY193" fmla="*/ 337956 h 370716"/>
                <a:gd name="connsiteX194" fmla="*/ 92730 w 409462"/>
                <a:gd name="connsiteY194" fmla="*/ 335700 h 370716"/>
                <a:gd name="connsiteX195" fmla="*/ 93924 w 409462"/>
                <a:gd name="connsiteY195" fmla="*/ 331191 h 370716"/>
                <a:gd name="connsiteX196" fmla="*/ 99495 w 409462"/>
                <a:gd name="connsiteY196" fmla="*/ 330129 h 370716"/>
                <a:gd name="connsiteX197" fmla="*/ 101749 w 409462"/>
                <a:gd name="connsiteY197" fmla="*/ 327875 h 370716"/>
                <a:gd name="connsiteX198" fmla="*/ 105065 w 409462"/>
                <a:gd name="connsiteY198" fmla="*/ 325620 h 370716"/>
                <a:gd name="connsiteX199" fmla="*/ 107320 w 409462"/>
                <a:gd name="connsiteY199" fmla="*/ 324559 h 370716"/>
                <a:gd name="connsiteX200" fmla="*/ 110768 w 409462"/>
                <a:gd name="connsiteY200" fmla="*/ 323365 h 370716"/>
                <a:gd name="connsiteX201" fmla="*/ 116339 w 409462"/>
                <a:gd name="connsiteY201" fmla="*/ 322304 h 370716"/>
                <a:gd name="connsiteX202" fmla="*/ 122043 w 409462"/>
                <a:gd name="connsiteY202" fmla="*/ 320049 h 370716"/>
                <a:gd name="connsiteX203" fmla="*/ 126552 w 409462"/>
                <a:gd name="connsiteY203" fmla="*/ 318855 h 370716"/>
                <a:gd name="connsiteX204" fmla="*/ 131062 w 409462"/>
                <a:gd name="connsiteY204" fmla="*/ 315540 h 370716"/>
                <a:gd name="connsiteX205" fmla="*/ 131062 w 409462"/>
                <a:gd name="connsiteY205" fmla="*/ 311030 h 370716"/>
                <a:gd name="connsiteX206" fmla="*/ 138887 w 409462"/>
                <a:gd name="connsiteY206" fmla="*/ 311030 h 370716"/>
                <a:gd name="connsiteX207" fmla="*/ 144458 w 409462"/>
                <a:gd name="connsiteY207" fmla="*/ 309968 h 370716"/>
                <a:gd name="connsiteX208" fmla="*/ 147906 w 409462"/>
                <a:gd name="connsiteY208" fmla="*/ 308908 h 370716"/>
                <a:gd name="connsiteX209" fmla="*/ 152416 w 409462"/>
                <a:gd name="connsiteY209" fmla="*/ 306652 h 370716"/>
                <a:gd name="connsiteX210" fmla="*/ 153610 w 409462"/>
                <a:gd name="connsiteY210" fmla="*/ 305459 h 370716"/>
                <a:gd name="connsiteX211" fmla="*/ 158119 w 409462"/>
                <a:gd name="connsiteY211" fmla="*/ 303204 h 370716"/>
                <a:gd name="connsiteX212" fmla="*/ 162629 w 409462"/>
                <a:gd name="connsiteY212" fmla="*/ 299888 h 370716"/>
                <a:gd name="connsiteX213" fmla="*/ 164884 w 409462"/>
                <a:gd name="connsiteY213" fmla="*/ 295379 h 370716"/>
                <a:gd name="connsiteX214" fmla="*/ 170587 w 409462"/>
                <a:gd name="connsiteY214" fmla="*/ 289809 h 370716"/>
                <a:gd name="connsiteX215" fmla="*/ 173903 w 409462"/>
                <a:gd name="connsiteY215" fmla="*/ 285298 h 370716"/>
                <a:gd name="connsiteX216" fmla="*/ 175097 w 409462"/>
                <a:gd name="connsiteY216" fmla="*/ 277473 h 370716"/>
                <a:gd name="connsiteX217" fmla="*/ 175097 w 409462"/>
                <a:gd name="connsiteY217" fmla="*/ 274025 h 370716"/>
                <a:gd name="connsiteX218" fmla="*/ 176158 w 409462"/>
                <a:gd name="connsiteY218" fmla="*/ 272964 h 370716"/>
                <a:gd name="connsiteX219" fmla="*/ 164884 w 409462"/>
                <a:gd name="connsiteY219" fmla="*/ 307847 h 370716"/>
                <a:gd name="connsiteX220" fmla="*/ 157058 w 409462"/>
                <a:gd name="connsiteY220" fmla="*/ 307847 h 370716"/>
                <a:gd name="connsiteX221" fmla="*/ 153742 w 409462"/>
                <a:gd name="connsiteY221" fmla="*/ 311163 h 370716"/>
                <a:gd name="connsiteX222" fmla="*/ 149233 w 409462"/>
                <a:gd name="connsiteY222" fmla="*/ 313417 h 370716"/>
                <a:gd name="connsiteX223" fmla="*/ 150426 w 409462"/>
                <a:gd name="connsiteY223" fmla="*/ 320181 h 370716"/>
                <a:gd name="connsiteX224" fmla="*/ 151620 w 409462"/>
                <a:gd name="connsiteY224" fmla="*/ 321244 h 370716"/>
                <a:gd name="connsiteX225" fmla="*/ 153875 w 409462"/>
                <a:gd name="connsiteY225" fmla="*/ 324692 h 370716"/>
                <a:gd name="connsiteX226" fmla="*/ 158384 w 409462"/>
                <a:gd name="connsiteY226" fmla="*/ 325753 h 370716"/>
                <a:gd name="connsiteX227" fmla="*/ 165149 w 409462"/>
                <a:gd name="connsiteY227" fmla="*/ 323497 h 370716"/>
                <a:gd name="connsiteX228" fmla="*/ 168597 w 409462"/>
                <a:gd name="connsiteY228" fmla="*/ 317928 h 370716"/>
                <a:gd name="connsiteX229" fmla="*/ 170852 w 409462"/>
                <a:gd name="connsiteY229" fmla="*/ 316866 h 370716"/>
                <a:gd name="connsiteX230" fmla="*/ 173107 w 409462"/>
                <a:gd name="connsiteY230" fmla="*/ 320181 h 370716"/>
                <a:gd name="connsiteX231" fmla="*/ 175362 w 409462"/>
                <a:gd name="connsiteY231" fmla="*/ 326946 h 370716"/>
                <a:gd name="connsiteX232" fmla="*/ 179871 w 409462"/>
                <a:gd name="connsiteY232" fmla="*/ 330395 h 370716"/>
                <a:gd name="connsiteX233" fmla="*/ 179871 w 409462"/>
                <a:gd name="connsiteY233" fmla="*/ 337159 h 370716"/>
                <a:gd name="connsiteX234" fmla="*/ 184381 w 409462"/>
                <a:gd name="connsiteY234" fmla="*/ 338352 h 370716"/>
                <a:gd name="connsiteX235" fmla="*/ 194461 w 409462"/>
                <a:gd name="connsiteY235" fmla="*/ 337159 h 370716"/>
                <a:gd name="connsiteX236" fmla="*/ 202287 w 409462"/>
                <a:gd name="connsiteY236" fmla="*/ 336099 h 370716"/>
                <a:gd name="connsiteX237" fmla="*/ 205603 w 409462"/>
                <a:gd name="connsiteY237" fmla="*/ 331588 h 370716"/>
                <a:gd name="connsiteX238" fmla="*/ 202287 w 409462"/>
                <a:gd name="connsiteY238" fmla="*/ 327079 h 370716"/>
                <a:gd name="connsiteX239" fmla="*/ 198971 w 409462"/>
                <a:gd name="connsiteY239" fmla="*/ 328272 h 370716"/>
                <a:gd name="connsiteX240" fmla="*/ 200032 w 409462"/>
                <a:gd name="connsiteY240" fmla="*/ 322702 h 370716"/>
                <a:gd name="connsiteX241" fmla="*/ 203480 w 409462"/>
                <a:gd name="connsiteY241" fmla="*/ 319254 h 370716"/>
                <a:gd name="connsiteX242" fmla="*/ 206796 w 409462"/>
                <a:gd name="connsiteY242" fmla="*/ 314745 h 370716"/>
                <a:gd name="connsiteX243" fmla="*/ 207990 w 409462"/>
                <a:gd name="connsiteY243" fmla="*/ 310234 h 370716"/>
                <a:gd name="connsiteX244" fmla="*/ 210245 w 409462"/>
                <a:gd name="connsiteY244" fmla="*/ 307980 h 370716"/>
                <a:gd name="connsiteX245" fmla="*/ 211438 w 409462"/>
                <a:gd name="connsiteY245" fmla="*/ 303469 h 370716"/>
                <a:gd name="connsiteX246" fmla="*/ 217009 w 409462"/>
                <a:gd name="connsiteY246" fmla="*/ 298960 h 370716"/>
                <a:gd name="connsiteX247" fmla="*/ 220325 w 409462"/>
                <a:gd name="connsiteY247" fmla="*/ 296705 h 370716"/>
                <a:gd name="connsiteX248" fmla="*/ 223774 w 409462"/>
                <a:gd name="connsiteY248" fmla="*/ 300021 h 370716"/>
                <a:gd name="connsiteX249" fmla="*/ 223774 w 409462"/>
                <a:gd name="connsiteY249" fmla="*/ 328139 h 370716"/>
                <a:gd name="connsiteX250" fmla="*/ 226028 w 409462"/>
                <a:gd name="connsiteY250" fmla="*/ 332650 h 370716"/>
                <a:gd name="connsiteX251" fmla="*/ 227222 w 409462"/>
                <a:gd name="connsiteY251" fmla="*/ 340475 h 370716"/>
                <a:gd name="connsiteX252" fmla="*/ 228283 w 409462"/>
                <a:gd name="connsiteY252" fmla="*/ 344984 h 370716"/>
                <a:gd name="connsiteX253" fmla="*/ 229344 w 409462"/>
                <a:gd name="connsiteY253" fmla="*/ 350688 h 370716"/>
                <a:gd name="connsiteX254" fmla="*/ 235048 w 409462"/>
                <a:gd name="connsiteY254" fmla="*/ 356258 h 370716"/>
                <a:gd name="connsiteX255" fmla="*/ 239557 w 409462"/>
                <a:gd name="connsiteY255" fmla="*/ 355065 h 370716"/>
                <a:gd name="connsiteX256" fmla="*/ 238363 w 409462"/>
                <a:gd name="connsiteY256" fmla="*/ 350555 h 370716"/>
                <a:gd name="connsiteX257" fmla="*/ 238363 w 409462"/>
                <a:gd name="connsiteY257" fmla="*/ 346046 h 370716"/>
                <a:gd name="connsiteX258" fmla="*/ 242873 w 409462"/>
                <a:gd name="connsiteY258" fmla="*/ 347107 h 370716"/>
                <a:gd name="connsiteX259" fmla="*/ 245128 w 409462"/>
                <a:gd name="connsiteY259" fmla="*/ 346046 h 370716"/>
                <a:gd name="connsiteX260" fmla="*/ 246189 w 409462"/>
                <a:gd name="connsiteY260" fmla="*/ 342730 h 370716"/>
                <a:gd name="connsiteX261" fmla="*/ 248444 w 409462"/>
                <a:gd name="connsiteY261" fmla="*/ 343791 h 370716"/>
                <a:gd name="connsiteX262" fmla="*/ 251892 w 409462"/>
                <a:gd name="connsiteY262" fmla="*/ 340475 h 370716"/>
                <a:gd name="connsiteX263" fmla="*/ 254147 w 409462"/>
                <a:gd name="connsiteY263" fmla="*/ 339282 h 370716"/>
                <a:gd name="connsiteX264" fmla="*/ 256402 w 409462"/>
                <a:gd name="connsiteY264" fmla="*/ 342730 h 370716"/>
                <a:gd name="connsiteX265" fmla="*/ 260912 w 409462"/>
                <a:gd name="connsiteY265" fmla="*/ 344984 h 370716"/>
                <a:gd name="connsiteX266" fmla="*/ 265421 w 409462"/>
                <a:gd name="connsiteY266" fmla="*/ 348433 h 370716"/>
                <a:gd name="connsiteX267" fmla="*/ 268870 w 409462"/>
                <a:gd name="connsiteY267" fmla="*/ 352942 h 370716"/>
                <a:gd name="connsiteX268" fmla="*/ 271124 w 409462"/>
                <a:gd name="connsiteY268" fmla="*/ 356258 h 370716"/>
                <a:gd name="connsiteX269" fmla="*/ 277889 w 409462"/>
                <a:gd name="connsiteY269" fmla="*/ 357320 h 370716"/>
                <a:gd name="connsiteX270" fmla="*/ 273379 w 409462"/>
                <a:gd name="connsiteY270" fmla="*/ 348300 h 370716"/>
                <a:gd name="connsiteX271" fmla="*/ 271124 w 409462"/>
                <a:gd name="connsiteY271" fmla="*/ 344851 h 370716"/>
                <a:gd name="connsiteX272" fmla="*/ 272318 w 409462"/>
                <a:gd name="connsiteY272" fmla="*/ 339282 h 370716"/>
                <a:gd name="connsiteX273" fmla="*/ 274573 w 409462"/>
                <a:gd name="connsiteY273" fmla="*/ 337026 h 370716"/>
                <a:gd name="connsiteX274" fmla="*/ 282398 w 409462"/>
                <a:gd name="connsiteY274" fmla="*/ 321244 h 370716"/>
                <a:gd name="connsiteX275" fmla="*/ 282398 w 409462"/>
                <a:gd name="connsiteY275" fmla="*/ 325753 h 370716"/>
                <a:gd name="connsiteX276" fmla="*/ 279082 w 409462"/>
                <a:gd name="connsiteY276" fmla="*/ 329069 h 370716"/>
                <a:gd name="connsiteX277" fmla="*/ 277889 w 409462"/>
                <a:gd name="connsiteY277" fmla="*/ 333578 h 370716"/>
                <a:gd name="connsiteX278" fmla="*/ 279082 w 409462"/>
                <a:gd name="connsiteY278" fmla="*/ 340342 h 370716"/>
                <a:gd name="connsiteX279" fmla="*/ 281337 w 409462"/>
                <a:gd name="connsiteY279" fmla="*/ 348167 h 370716"/>
                <a:gd name="connsiteX280" fmla="*/ 284653 w 409462"/>
                <a:gd name="connsiteY280" fmla="*/ 348167 h 370716"/>
                <a:gd name="connsiteX281" fmla="*/ 290224 w 409462"/>
                <a:gd name="connsiteY281" fmla="*/ 343658 h 370716"/>
                <a:gd name="connsiteX282" fmla="*/ 294733 w 409462"/>
                <a:gd name="connsiteY282" fmla="*/ 340342 h 370716"/>
                <a:gd name="connsiteX283" fmla="*/ 294733 w 409462"/>
                <a:gd name="connsiteY283" fmla="*/ 336894 h 370716"/>
                <a:gd name="connsiteX284" fmla="*/ 291417 w 409462"/>
                <a:gd name="connsiteY284" fmla="*/ 334640 h 370716"/>
                <a:gd name="connsiteX285" fmla="*/ 292611 w 409462"/>
                <a:gd name="connsiteY285" fmla="*/ 330129 h 370716"/>
                <a:gd name="connsiteX286" fmla="*/ 300437 w 409462"/>
                <a:gd name="connsiteY286" fmla="*/ 328936 h 370716"/>
                <a:gd name="connsiteX287" fmla="*/ 301498 w 409462"/>
                <a:gd name="connsiteY287" fmla="*/ 325620 h 370716"/>
                <a:gd name="connsiteX288" fmla="*/ 300437 w 409462"/>
                <a:gd name="connsiteY288" fmla="*/ 325620 h 370716"/>
                <a:gd name="connsiteX289" fmla="*/ 293672 w 409462"/>
                <a:gd name="connsiteY289" fmla="*/ 323365 h 370716"/>
                <a:gd name="connsiteX290" fmla="*/ 294866 w 409462"/>
                <a:gd name="connsiteY290" fmla="*/ 321111 h 370716"/>
                <a:gd name="connsiteX291" fmla="*/ 300437 w 409462"/>
                <a:gd name="connsiteY291" fmla="*/ 318855 h 370716"/>
                <a:gd name="connsiteX292" fmla="*/ 298182 w 409462"/>
                <a:gd name="connsiteY292" fmla="*/ 313284 h 370716"/>
                <a:gd name="connsiteX293" fmla="*/ 293672 w 409462"/>
                <a:gd name="connsiteY293" fmla="*/ 312224 h 370716"/>
                <a:gd name="connsiteX294" fmla="*/ 291417 w 409462"/>
                <a:gd name="connsiteY294" fmla="*/ 307715 h 370716"/>
                <a:gd name="connsiteX295" fmla="*/ 288102 w 409462"/>
                <a:gd name="connsiteY295" fmla="*/ 306652 h 370716"/>
                <a:gd name="connsiteX296" fmla="*/ 279082 w 409462"/>
                <a:gd name="connsiteY296" fmla="*/ 307715 h 370716"/>
                <a:gd name="connsiteX297" fmla="*/ 280276 w 409462"/>
                <a:gd name="connsiteY297" fmla="*/ 302143 h 370716"/>
                <a:gd name="connsiteX298" fmla="*/ 284786 w 409462"/>
                <a:gd name="connsiteY298" fmla="*/ 297634 h 370716"/>
                <a:gd name="connsiteX299" fmla="*/ 288234 w 409462"/>
                <a:gd name="connsiteY299" fmla="*/ 298827 h 370716"/>
                <a:gd name="connsiteX300" fmla="*/ 292744 w 409462"/>
                <a:gd name="connsiteY300" fmla="*/ 298827 h 370716"/>
                <a:gd name="connsiteX301" fmla="*/ 293805 w 409462"/>
                <a:gd name="connsiteY301" fmla="*/ 295379 h 370716"/>
                <a:gd name="connsiteX302" fmla="*/ 293805 w 409462"/>
                <a:gd name="connsiteY302" fmla="*/ 281850 h 370716"/>
                <a:gd name="connsiteX303" fmla="*/ 291550 w 409462"/>
                <a:gd name="connsiteY303" fmla="*/ 276280 h 370716"/>
                <a:gd name="connsiteX304" fmla="*/ 280276 w 409462"/>
                <a:gd name="connsiteY304" fmla="*/ 278534 h 370716"/>
                <a:gd name="connsiteX305" fmla="*/ 279082 w 409462"/>
                <a:gd name="connsiteY305" fmla="*/ 276280 h 370716"/>
                <a:gd name="connsiteX306" fmla="*/ 288102 w 409462"/>
                <a:gd name="connsiteY306" fmla="*/ 274025 h 370716"/>
                <a:gd name="connsiteX307" fmla="*/ 288102 w 409462"/>
                <a:gd name="connsiteY307" fmla="*/ 271769 h 370716"/>
                <a:gd name="connsiteX308" fmla="*/ 290357 w 409462"/>
                <a:gd name="connsiteY308" fmla="*/ 267260 h 370716"/>
                <a:gd name="connsiteX309" fmla="*/ 292611 w 409462"/>
                <a:gd name="connsiteY309" fmla="*/ 259435 h 370716"/>
                <a:gd name="connsiteX310" fmla="*/ 301630 w 409462"/>
                <a:gd name="connsiteY310" fmla="*/ 254926 h 370716"/>
                <a:gd name="connsiteX311" fmla="*/ 308395 w 409462"/>
                <a:gd name="connsiteY311" fmla="*/ 252671 h 370716"/>
                <a:gd name="connsiteX312" fmla="*/ 319669 w 409462"/>
                <a:gd name="connsiteY312" fmla="*/ 248161 h 370716"/>
                <a:gd name="connsiteX313" fmla="*/ 332004 w 409462"/>
                <a:gd name="connsiteY313" fmla="*/ 242590 h 370716"/>
                <a:gd name="connsiteX314" fmla="*/ 344339 w 409462"/>
                <a:gd name="connsiteY314" fmla="*/ 230254 h 370716"/>
                <a:gd name="connsiteX315" fmla="*/ 349910 w 409462"/>
                <a:gd name="connsiteY315" fmla="*/ 221236 h 370716"/>
                <a:gd name="connsiteX316" fmla="*/ 354419 w 409462"/>
                <a:gd name="connsiteY316" fmla="*/ 207707 h 370716"/>
                <a:gd name="connsiteX317" fmla="*/ 355613 w 409462"/>
                <a:gd name="connsiteY317" fmla="*/ 199882 h 370716"/>
                <a:gd name="connsiteX318" fmla="*/ 357868 w 409462"/>
                <a:gd name="connsiteY318" fmla="*/ 190862 h 370716"/>
                <a:gd name="connsiteX319" fmla="*/ 363438 w 409462"/>
                <a:gd name="connsiteY319" fmla="*/ 187546 h 370716"/>
                <a:gd name="connsiteX320" fmla="*/ 370203 w 409462"/>
                <a:gd name="connsiteY320" fmla="*/ 181977 h 370716"/>
                <a:gd name="connsiteX321" fmla="*/ 371397 w 409462"/>
                <a:gd name="connsiteY321" fmla="*/ 176273 h 370716"/>
                <a:gd name="connsiteX322" fmla="*/ 365826 w 409462"/>
                <a:gd name="connsiteY322" fmla="*/ 176273 h 370716"/>
                <a:gd name="connsiteX323" fmla="*/ 361316 w 409462"/>
                <a:gd name="connsiteY323" fmla="*/ 175212 h 370716"/>
                <a:gd name="connsiteX324" fmla="*/ 359061 w 409462"/>
                <a:gd name="connsiteY324" fmla="*/ 171896 h 370716"/>
                <a:gd name="connsiteX325" fmla="*/ 361316 w 409462"/>
                <a:gd name="connsiteY325" fmla="*/ 166192 h 370716"/>
                <a:gd name="connsiteX326" fmla="*/ 362377 w 409462"/>
                <a:gd name="connsiteY326" fmla="*/ 161683 h 370716"/>
                <a:gd name="connsiteX327" fmla="*/ 364632 w 409462"/>
                <a:gd name="connsiteY327" fmla="*/ 158234 h 370716"/>
                <a:gd name="connsiteX328" fmla="*/ 363438 w 409462"/>
                <a:gd name="connsiteY328" fmla="*/ 155979 h 370716"/>
                <a:gd name="connsiteX329" fmla="*/ 361184 w 409462"/>
                <a:gd name="connsiteY329" fmla="*/ 152530 h 370716"/>
                <a:gd name="connsiteX330" fmla="*/ 357868 w 409462"/>
                <a:gd name="connsiteY330" fmla="*/ 149215 h 370716"/>
                <a:gd name="connsiteX331" fmla="*/ 357868 w 409462"/>
                <a:gd name="connsiteY331" fmla="*/ 146961 h 370716"/>
                <a:gd name="connsiteX332" fmla="*/ 354419 w 409462"/>
                <a:gd name="connsiteY332" fmla="*/ 143645 h 370716"/>
                <a:gd name="connsiteX333" fmla="*/ 353358 w 409462"/>
                <a:gd name="connsiteY333" fmla="*/ 140196 h 370716"/>
                <a:gd name="connsiteX334" fmla="*/ 357868 w 409462"/>
                <a:gd name="connsiteY334" fmla="*/ 137941 h 370716"/>
                <a:gd name="connsiteX335" fmla="*/ 358929 w 409462"/>
                <a:gd name="connsiteY335" fmla="*/ 133432 h 370716"/>
                <a:gd name="connsiteX336" fmla="*/ 352164 w 409462"/>
                <a:gd name="connsiteY336" fmla="*/ 127860 h 370716"/>
                <a:gd name="connsiteX337" fmla="*/ 347655 w 409462"/>
                <a:gd name="connsiteY337" fmla="*/ 130116 h 370716"/>
                <a:gd name="connsiteX338" fmla="*/ 342084 w 409462"/>
                <a:gd name="connsiteY338" fmla="*/ 124545 h 370716"/>
                <a:gd name="connsiteX339" fmla="*/ 343278 w 409462"/>
                <a:gd name="connsiteY339" fmla="*/ 120035 h 370716"/>
                <a:gd name="connsiteX340" fmla="*/ 348981 w 409462"/>
                <a:gd name="connsiteY340" fmla="*/ 116720 h 370716"/>
                <a:gd name="connsiteX341" fmla="*/ 352297 w 409462"/>
                <a:gd name="connsiteY341" fmla="*/ 115659 h 370716"/>
                <a:gd name="connsiteX342" fmla="*/ 362377 w 409462"/>
                <a:gd name="connsiteY342" fmla="*/ 113404 h 370716"/>
                <a:gd name="connsiteX343" fmla="*/ 365826 w 409462"/>
                <a:gd name="connsiteY343" fmla="*/ 111148 h 370716"/>
                <a:gd name="connsiteX344" fmla="*/ 366887 w 409462"/>
                <a:gd name="connsiteY344" fmla="*/ 111148 h 370716"/>
                <a:gd name="connsiteX345" fmla="*/ 368081 w 409462"/>
                <a:gd name="connsiteY345" fmla="*/ 107832 h 370716"/>
                <a:gd name="connsiteX346" fmla="*/ 366887 w 409462"/>
                <a:gd name="connsiteY346" fmla="*/ 105579 h 370716"/>
                <a:gd name="connsiteX347" fmla="*/ 363571 w 409462"/>
                <a:gd name="connsiteY347" fmla="*/ 105579 h 370716"/>
                <a:gd name="connsiteX348" fmla="*/ 362377 w 409462"/>
                <a:gd name="connsiteY348" fmla="*/ 104384 h 370716"/>
                <a:gd name="connsiteX349" fmla="*/ 360123 w 409462"/>
                <a:gd name="connsiteY349" fmla="*/ 98814 h 370716"/>
                <a:gd name="connsiteX350" fmla="*/ 358929 w 409462"/>
                <a:gd name="connsiteY350" fmla="*/ 95498 h 370716"/>
                <a:gd name="connsiteX351" fmla="*/ 360123 w 409462"/>
                <a:gd name="connsiteY351" fmla="*/ 89927 h 370716"/>
                <a:gd name="connsiteX352" fmla="*/ 360123 w 409462"/>
                <a:gd name="connsiteY352" fmla="*/ 88734 h 370716"/>
                <a:gd name="connsiteX353" fmla="*/ 362377 w 409462"/>
                <a:gd name="connsiteY353" fmla="*/ 84225 h 370716"/>
                <a:gd name="connsiteX354" fmla="*/ 363571 w 409462"/>
                <a:gd name="connsiteY354" fmla="*/ 80909 h 370716"/>
                <a:gd name="connsiteX355" fmla="*/ 365826 w 409462"/>
                <a:gd name="connsiteY355" fmla="*/ 76398 h 370716"/>
                <a:gd name="connsiteX356" fmla="*/ 366887 w 409462"/>
                <a:gd name="connsiteY356" fmla="*/ 71889 h 370716"/>
                <a:gd name="connsiteX357" fmla="*/ 366887 w 409462"/>
                <a:gd name="connsiteY357" fmla="*/ 69633 h 370716"/>
                <a:gd name="connsiteX358" fmla="*/ 359061 w 409462"/>
                <a:gd name="connsiteY358" fmla="*/ 69633 h 370716"/>
                <a:gd name="connsiteX359" fmla="*/ 353491 w 409462"/>
                <a:gd name="connsiteY359" fmla="*/ 71889 h 370716"/>
                <a:gd name="connsiteX360" fmla="*/ 347920 w 409462"/>
                <a:gd name="connsiteY360" fmla="*/ 71889 h 370716"/>
                <a:gd name="connsiteX361" fmla="*/ 390629 w 409462"/>
                <a:gd name="connsiteY361" fmla="*/ 57299 h 370716"/>
                <a:gd name="connsiteX362" fmla="*/ 392883 w 409462"/>
                <a:gd name="connsiteY362" fmla="*/ 53851 h 370716"/>
                <a:gd name="connsiteX363" fmla="*/ 392883 w 409462"/>
                <a:gd name="connsiteY363" fmla="*/ 44831 h 370716"/>
                <a:gd name="connsiteX364" fmla="*/ 395138 w 409462"/>
                <a:gd name="connsiteY364" fmla="*/ 38066 h 370716"/>
                <a:gd name="connsiteX365" fmla="*/ 396332 w 409462"/>
                <a:gd name="connsiteY365" fmla="*/ 31302 h 370716"/>
                <a:gd name="connsiteX366" fmla="*/ 399648 w 409462"/>
                <a:gd name="connsiteY366" fmla="*/ 27855 h 370716"/>
                <a:gd name="connsiteX367" fmla="*/ 402964 w 409462"/>
                <a:gd name="connsiteY367" fmla="*/ 23344 h 370716"/>
                <a:gd name="connsiteX368" fmla="*/ 400709 w 409462"/>
                <a:gd name="connsiteY368" fmla="*/ 21090 h 370716"/>
                <a:gd name="connsiteX369" fmla="*/ 397260 w 409462"/>
                <a:gd name="connsiteY369" fmla="*/ 18835 h 370716"/>
                <a:gd name="connsiteX370" fmla="*/ 401770 w 409462"/>
                <a:gd name="connsiteY370" fmla="*/ 16579 h 370716"/>
                <a:gd name="connsiteX371" fmla="*/ 405218 w 409462"/>
                <a:gd name="connsiteY371" fmla="*/ 14326 h 37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409462" h="370716">
                  <a:moveTo>
                    <a:pt x="404953" y="14591"/>
                  </a:moveTo>
                  <a:lnTo>
                    <a:pt x="409463" y="13529"/>
                  </a:lnTo>
                  <a:lnTo>
                    <a:pt x="408402" y="7827"/>
                  </a:lnTo>
                  <a:lnTo>
                    <a:pt x="403892" y="0"/>
                  </a:lnTo>
                  <a:lnTo>
                    <a:pt x="387047" y="19100"/>
                  </a:lnTo>
                  <a:lnTo>
                    <a:pt x="371264" y="21354"/>
                  </a:lnTo>
                  <a:lnTo>
                    <a:pt x="372458" y="22416"/>
                  </a:lnTo>
                  <a:lnTo>
                    <a:pt x="370203" y="23609"/>
                  </a:lnTo>
                  <a:lnTo>
                    <a:pt x="365693" y="22416"/>
                  </a:lnTo>
                  <a:lnTo>
                    <a:pt x="364632" y="23609"/>
                  </a:lnTo>
                  <a:lnTo>
                    <a:pt x="370203" y="24670"/>
                  </a:lnTo>
                  <a:lnTo>
                    <a:pt x="365693" y="29181"/>
                  </a:lnTo>
                  <a:lnTo>
                    <a:pt x="358929" y="30241"/>
                  </a:lnTo>
                  <a:lnTo>
                    <a:pt x="344339" y="30241"/>
                  </a:lnTo>
                  <a:lnTo>
                    <a:pt x="339829" y="29181"/>
                  </a:lnTo>
                  <a:lnTo>
                    <a:pt x="335320" y="30241"/>
                  </a:lnTo>
                  <a:lnTo>
                    <a:pt x="332004" y="33690"/>
                  </a:lnTo>
                  <a:lnTo>
                    <a:pt x="325239" y="34750"/>
                  </a:lnTo>
                  <a:cubicBezTo>
                    <a:pt x="297651" y="33026"/>
                    <a:pt x="284388" y="30241"/>
                    <a:pt x="256535" y="32497"/>
                  </a:cubicBezTo>
                  <a:cubicBezTo>
                    <a:pt x="212632" y="41648"/>
                    <a:pt x="223641" y="32762"/>
                    <a:pt x="186768" y="38066"/>
                  </a:cubicBezTo>
                  <a:cubicBezTo>
                    <a:pt x="168863" y="54513"/>
                    <a:pt x="184911" y="46290"/>
                    <a:pt x="164220" y="57167"/>
                  </a:cubicBezTo>
                  <a:lnTo>
                    <a:pt x="164220" y="59422"/>
                  </a:lnTo>
                  <a:lnTo>
                    <a:pt x="159711" y="62738"/>
                  </a:lnTo>
                  <a:lnTo>
                    <a:pt x="156262" y="61676"/>
                  </a:lnTo>
                  <a:lnTo>
                    <a:pt x="151753" y="60482"/>
                  </a:lnTo>
                  <a:lnTo>
                    <a:pt x="141540" y="63798"/>
                  </a:lnTo>
                  <a:lnTo>
                    <a:pt x="138224" y="67247"/>
                  </a:lnTo>
                  <a:lnTo>
                    <a:pt x="134908" y="64992"/>
                  </a:lnTo>
                  <a:lnTo>
                    <a:pt x="130398" y="61676"/>
                  </a:lnTo>
                  <a:lnTo>
                    <a:pt x="110105" y="61676"/>
                  </a:lnTo>
                  <a:lnTo>
                    <a:pt x="101086" y="62738"/>
                  </a:lnTo>
                  <a:lnTo>
                    <a:pt x="92067" y="61676"/>
                  </a:lnTo>
                  <a:lnTo>
                    <a:pt x="93128" y="58227"/>
                  </a:lnTo>
                  <a:lnTo>
                    <a:pt x="98831" y="57167"/>
                  </a:lnTo>
                  <a:lnTo>
                    <a:pt x="103341" y="53718"/>
                  </a:lnTo>
                  <a:lnTo>
                    <a:pt x="107850" y="51463"/>
                  </a:lnTo>
                  <a:lnTo>
                    <a:pt x="108912" y="46953"/>
                  </a:lnTo>
                  <a:lnTo>
                    <a:pt x="106657" y="45760"/>
                  </a:lnTo>
                  <a:lnTo>
                    <a:pt x="108912" y="40189"/>
                  </a:lnTo>
                  <a:lnTo>
                    <a:pt x="113421" y="35680"/>
                  </a:lnTo>
                  <a:lnTo>
                    <a:pt x="115676" y="31171"/>
                  </a:lnTo>
                  <a:lnTo>
                    <a:pt x="113421" y="24406"/>
                  </a:lnTo>
                  <a:lnTo>
                    <a:pt x="110105" y="22151"/>
                  </a:lnTo>
                  <a:lnTo>
                    <a:pt x="106789" y="18835"/>
                  </a:lnTo>
                  <a:lnTo>
                    <a:pt x="103473" y="16579"/>
                  </a:lnTo>
                  <a:lnTo>
                    <a:pt x="97770" y="14326"/>
                  </a:lnTo>
                  <a:lnTo>
                    <a:pt x="91006" y="15519"/>
                  </a:lnTo>
                  <a:lnTo>
                    <a:pt x="87557" y="23344"/>
                  </a:lnTo>
                  <a:lnTo>
                    <a:pt x="83048" y="31171"/>
                  </a:lnTo>
                  <a:lnTo>
                    <a:pt x="79599" y="40189"/>
                  </a:lnTo>
                  <a:lnTo>
                    <a:pt x="81854" y="51463"/>
                  </a:lnTo>
                  <a:lnTo>
                    <a:pt x="80660" y="61543"/>
                  </a:lnTo>
                  <a:lnTo>
                    <a:pt x="78405" y="67114"/>
                  </a:lnTo>
                  <a:lnTo>
                    <a:pt x="70580" y="76132"/>
                  </a:lnTo>
                  <a:cubicBezTo>
                    <a:pt x="47767" y="93641"/>
                    <a:pt x="43523" y="92182"/>
                    <a:pt x="45777" y="123351"/>
                  </a:cubicBezTo>
                  <a:lnTo>
                    <a:pt x="51348" y="124412"/>
                  </a:lnTo>
                  <a:lnTo>
                    <a:pt x="58112" y="123351"/>
                  </a:lnTo>
                  <a:lnTo>
                    <a:pt x="64877" y="119903"/>
                  </a:lnTo>
                  <a:lnTo>
                    <a:pt x="70580" y="116587"/>
                  </a:lnTo>
                  <a:lnTo>
                    <a:pt x="72835" y="118842"/>
                  </a:lnTo>
                  <a:lnTo>
                    <a:pt x="77344" y="121096"/>
                  </a:lnTo>
                  <a:lnTo>
                    <a:pt x="85170" y="123351"/>
                  </a:lnTo>
                  <a:lnTo>
                    <a:pt x="90873" y="126667"/>
                  </a:lnTo>
                  <a:lnTo>
                    <a:pt x="97638" y="127860"/>
                  </a:lnTo>
                  <a:lnTo>
                    <a:pt x="104402" y="127860"/>
                  </a:lnTo>
                  <a:lnTo>
                    <a:pt x="115676" y="126667"/>
                  </a:lnTo>
                  <a:lnTo>
                    <a:pt x="122440" y="125607"/>
                  </a:lnTo>
                  <a:lnTo>
                    <a:pt x="129205" y="126667"/>
                  </a:lnTo>
                  <a:lnTo>
                    <a:pt x="137030" y="125607"/>
                  </a:lnTo>
                  <a:lnTo>
                    <a:pt x="140479" y="127860"/>
                  </a:lnTo>
                  <a:lnTo>
                    <a:pt x="133714" y="132371"/>
                  </a:lnTo>
                  <a:lnTo>
                    <a:pt x="146049" y="134625"/>
                  </a:lnTo>
                  <a:lnTo>
                    <a:pt x="160639" y="137941"/>
                  </a:lnTo>
                  <a:lnTo>
                    <a:pt x="175229" y="139134"/>
                  </a:lnTo>
                  <a:lnTo>
                    <a:pt x="186503" y="141390"/>
                  </a:lnTo>
                  <a:lnTo>
                    <a:pt x="188758" y="144705"/>
                  </a:lnTo>
                  <a:lnTo>
                    <a:pt x="186503" y="146961"/>
                  </a:lnTo>
                  <a:cubicBezTo>
                    <a:pt x="152283" y="142716"/>
                    <a:pt x="129868" y="131442"/>
                    <a:pt x="94189" y="149215"/>
                  </a:cubicBezTo>
                  <a:lnTo>
                    <a:pt x="89680" y="149215"/>
                  </a:lnTo>
                  <a:lnTo>
                    <a:pt x="84109" y="148021"/>
                  </a:lnTo>
                  <a:lnTo>
                    <a:pt x="80660" y="150277"/>
                  </a:lnTo>
                  <a:lnTo>
                    <a:pt x="77344" y="154786"/>
                  </a:lnTo>
                  <a:lnTo>
                    <a:pt x="74028" y="157041"/>
                  </a:lnTo>
                  <a:lnTo>
                    <a:pt x="71774" y="161550"/>
                  </a:lnTo>
                  <a:lnTo>
                    <a:pt x="68325" y="159295"/>
                  </a:lnTo>
                  <a:lnTo>
                    <a:pt x="63816" y="154786"/>
                  </a:lnTo>
                  <a:lnTo>
                    <a:pt x="60367" y="157041"/>
                  </a:lnTo>
                  <a:lnTo>
                    <a:pt x="57051" y="160357"/>
                  </a:lnTo>
                  <a:lnTo>
                    <a:pt x="52542" y="163806"/>
                  </a:lnTo>
                  <a:lnTo>
                    <a:pt x="50287" y="170569"/>
                  </a:lnTo>
                  <a:lnTo>
                    <a:pt x="53603" y="176140"/>
                  </a:lnTo>
                  <a:lnTo>
                    <a:pt x="56919" y="177333"/>
                  </a:lnTo>
                  <a:lnTo>
                    <a:pt x="59173" y="179589"/>
                  </a:lnTo>
                  <a:lnTo>
                    <a:pt x="61428" y="182904"/>
                  </a:lnTo>
                  <a:cubicBezTo>
                    <a:pt x="72968" y="204657"/>
                    <a:pt x="82517" y="190862"/>
                    <a:pt x="96311" y="202005"/>
                  </a:cubicBezTo>
                  <a:lnTo>
                    <a:pt x="87292" y="206514"/>
                  </a:lnTo>
                  <a:lnTo>
                    <a:pt x="83976" y="204258"/>
                  </a:lnTo>
                  <a:lnTo>
                    <a:pt x="78405" y="199749"/>
                  </a:lnTo>
                  <a:lnTo>
                    <a:pt x="76151" y="200810"/>
                  </a:lnTo>
                  <a:lnTo>
                    <a:pt x="80660" y="208636"/>
                  </a:lnTo>
                  <a:lnTo>
                    <a:pt x="80660" y="210890"/>
                  </a:lnTo>
                  <a:lnTo>
                    <a:pt x="81854" y="214206"/>
                  </a:lnTo>
                  <a:lnTo>
                    <a:pt x="80660" y="218715"/>
                  </a:lnTo>
                  <a:lnTo>
                    <a:pt x="82915" y="223226"/>
                  </a:lnTo>
                  <a:lnTo>
                    <a:pt x="88486" y="227735"/>
                  </a:lnTo>
                  <a:lnTo>
                    <a:pt x="90741" y="231051"/>
                  </a:lnTo>
                  <a:lnTo>
                    <a:pt x="88486" y="238876"/>
                  </a:lnTo>
                  <a:lnTo>
                    <a:pt x="85170" y="243387"/>
                  </a:lnTo>
                  <a:lnTo>
                    <a:pt x="79599" y="245641"/>
                  </a:lnTo>
                  <a:lnTo>
                    <a:pt x="75090" y="246703"/>
                  </a:lnTo>
                  <a:lnTo>
                    <a:pt x="73896" y="243387"/>
                  </a:lnTo>
                  <a:lnTo>
                    <a:pt x="77212" y="238876"/>
                  </a:lnTo>
                  <a:lnTo>
                    <a:pt x="78405" y="235560"/>
                  </a:lnTo>
                  <a:lnTo>
                    <a:pt x="77212" y="231051"/>
                  </a:lnTo>
                  <a:lnTo>
                    <a:pt x="74957" y="228796"/>
                  </a:lnTo>
                  <a:lnTo>
                    <a:pt x="74957" y="232112"/>
                  </a:lnTo>
                  <a:lnTo>
                    <a:pt x="72702" y="231051"/>
                  </a:lnTo>
                  <a:lnTo>
                    <a:pt x="71641" y="227735"/>
                  </a:lnTo>
                  <a:lnTo>
                    <a:pt x="73896" y="223226"/>
                  </a:lnTo>
                  <a:lnTo>
                    <a:pt x="72702" y="218715"/>
                  </a:lnTo>
                  <a:lnTo>
                    <a:pt x="70447" y="215399"/>
                  </a:lnTo>
                  <a:lnTo>
                    <a:pt x="67132" y="215399"/>
                  </a:lnTo>
                  <a:cubicBezTo>
                    <a:pt x="64081" y="206116"/>
                    <a:pt x="59969" y="208238"/>
                    <a:pt x="52542" y="209830"/>
                  </a:cubicBezTo>
                  <a:lnTo>
                    <a:pt x="54796" y="204126"/>
                  </a:lnTo>
                  <a:lnTo>
                    <a:pt x="53603" y="200810"/>
                  </a:lnTo>
                  <a:lnTo>
                    <a:pt x="49093" y="197494"/>
                  </a:lnTo>
                  <a:lnTo>
                    <a:pt x="46838" y="194045"/>
                  </a:lnTo>
                  <a:lnTo>
                    <a:pt x="42329" y="194045"/>
                  </a:lnTo>
                  <a:lnTo>
                    <a:pt x="39013" y="197494"/>
                  </a:lnTo>
                  <a:lnTo>
                    <a:pt x="33310" y="204258"/>
                  </a:lnTo>
                  <a:lnTo>
                    <a:pt x="36625" y="211023"/>
                  </a:lnTo>
                  <a:lnTo>
                    <a:pt x="39941" y="212216"/>
                  </a:lnTo>
                  <a:lnTo>
                    <a:pt x="38880" y="216727"/>
                  </a:lnTo>
                  <a:lnTo>
                    <a:pt x="37687" y="222297"/>
                  </a:lnTo>
                  <a:lnTo>
                    <a:pt x="33177" y="225745"/>
                  </a:lnTo>
                  <a:lnTo>
                    <a:pt x="34371" y="216727"/>
                  </a:lnTo>
                  <a:lnTo>
                    <a:pt x="33177" y="209962"/>
                  </a:lnTo>
                  <a:lnTo>
                    <a:pt x="29861" y="208768"/>
                  </a:lnTo>
                  <a:lnTo>
                    <a:pt x="26545" y="213278"/>
                  </a:lnTo>
                  <a:lnTo>
                    <a:pt x="19781" y="216594"/>
                  </a:lnTo>
                  <a:lnTo>
                    <a:pt x="13016" y="216594"/>
                  </a:lnTo>
                  <a:lnTo>
                    <a:pt x="5191" y="217788"/>
                  </a:lnTo>
                  <a:cubicBezTo>
                    <a:pt x="3201" y="277473"/>
                    <a:pt x="-8205" y="243783"/>
                    <a:pt x="10894" y="297634"/>
                  </a:cubicBezTo>
                  <a:lnTo>
                    <a:pt x="9701" y="303204"/>
                  </a:lnTo>
                  <a:lnTo>
                    <a:pt x="6385" y="312224"/>
                  </a:lnTo>
                  <a:lnTo>
                    <a:pt x="5191" y="323497"/>
                  </a:lnTo>
                  <a:lnTo>
                    <a:pt x="8507" y="331324"/>
                  </a:lnTo>
                  <a:lnTo>
                    <a:pt x="10762" y="341403"/>
                  </a:lnTo>
                  <a:lnTo>
                    <a:pt x="14078" y="345914"/>
                  </a:lnTo>
                  <a:cubicBezTo>
                    <a:pt x="31718" y="338087"/>
                    <a:pt x="13149" y="331455"/>
                    <a:pt x="20842" y="303204"/>
                  </a:cubicBezTo>
                  <a:lnTo>
                    <a:pt x="26545" y="302143"/>
                  </a:lnTo>
                  <a:lnTo>
                    <a:pt x="28800" y="308908"/>
                  </a:lnTo>
                  <a:lnTo>
                    <a:pt x="25484" y="317928"/>
                  </a:lnTo>
                  <a:lnTo>
                    <a:pt x="23229" y="325753"/>
                  </a:lnTo>
                  <a:lnTo>
                    <a:pt x="25484" y="333578"/>
                  </a:lnTo>
                  <a:lnTo>
                    <a:pt x="28800" y="336894"/>
                  </a:lnTo>
                  <a:lnTo>
                    <a:pt x="33310" y="333578"/>
                  </a:lnTo>
                  <a:lnTo>
                    <a:pt x="41135" y="325753"/>
                  </a:lnTo>
                  <a:lnTo>
                    <a:pt x="45645" y="317928"/>
                  </a:lnTo>
                  <a:lnTo>
                    <a:pt x="45645" y="306652"/>
                  </a:lnTo>
                  <a:lnTo>
                    <a:pt x="47900" y="302143"/>
                  </a:lnTo>
                  <a:lnTo>
                    <a:pt x="50154" y="318988"/>
                  </a:lnTo>
                  <a:lnTo>
                    <a:pt x="51215" y="329069"/>
                  </a:lnTo>
                  <a:lnTo>
                    <a:pt x="48960" y="340342"/>
                  </a:lnTo>
                  <a:lnTo>
                    <a:pt x="46706" y="333578"/>
                  </a:lnTo>
                  <a:lnTo>
                    <a:pt x="44451" y="339149"/>
                  </a:lnTo>
                  <a:lnTo>
                    <a:pt x="47900" y="345914"/>
                  </a:lnTo>
                  <a:lnTo>
                    <a:pt x="50154" y="344719"/>
                  </a:lnTo>
                  <a:lnTo>
                    <a:pt x="51215" y="348167"/>
                  </a:lnTo>
                  <a:lnTo>
                    <a:pt x="50154" y="357187"/>
                  </a:lnTo>
                  <a:lnTo>
                    <a:pt x="51215" y="361696"/>
                  </a:lnTo>
                  <a:lnTo>
                    <a:pt x="53470" y="365012"/>
                  </a:lnTo>
                  <a:lnTo>
                    <a:pt x="55725" y="370716"/>
                  </a:lnTo>
                  <a:lnTo>
                    <a:pt x="57980" y="367268"/>
                  </a:lnTo>
                  <a:lnTo>
                    <a:pt x="59041" y="362758"/>
                  </a:lnTo>
                  <a:lnTo>
                    <a:pt x="57980" y="357187"/>
                  </a:lnTo>
                  <a:lnTo>
                    <a:pt x="59041" y="352678"/>
                  </a:lnTo>
                  <a:lnTo>
                    <a:pt x="61296" y="350423"/>
                  </a:lnTo>
                  <a:cubicBezTo>
                    <a:pt x="67795" y="339944"/>
                    <a:pt x="63550" y="338751"/>
                    <a:pt x="64611" y="324559"/>
                  </a:cubicBezTo>
                  <a:lnTo>
                    <a:pt x="66866" y="323365"/>
                  </a:lnTo>
                  <a:lnTo>
                    <a:pt x="67927" y="328936"/>
                  </a:lnTo>
                  <a:lnTo>
                    <a:pt x="67927" y="332384"/>
                  </a:lnTo>
                  <a:lnTo>
                    <a:pt x="69121" y="335700"/>
                  </a:lnTo>
                  <a:lnTo>
                    <a:pt x="75885" y="336761"/>
                  </a:lnTo>
                  <a:lnTo>
                    <a:pt x="79201" y="334507"/>
                  </a:lnTo>
                  <a:lnTo>
                    <a:pt x="82650" y="331191"/>
                  </a:lnTo>
                  <a:lnTo>
                    <a:pt x="87159" y="328936"/>
                  </a:lnTo>
                  <a:lnTo>
                    <a:pt x="89414" y="328936"/>
                  </a:lnTo>
                  <a:lnTo>
                    <a:pt x="88221" y="331191"/>
                  </a:lnTo>
                  <a:lnTo>
                    <a:pt x="84905" y="335700"/>
                  </a:lnTo>
                  <a:lnTo>
                    <a:pt x="86098" y="339016"/>
                  </a:lnTo>
                  <a:lnTo>
                    <a:pt x="90608" y="340210"/>
                  </a:lnTo>
                  <a:lnTo>
                    <a:pt x="95118" y="339016"/>
                  </a:lnTo>
                  <a:lnTo>
                    <a:pt x="93924" y="337956"/>
                  </a:lnTo>
                  <a:lnTo>
                    <a:pt x="92730" y="335700"/>
                  </a:lnTo>
                  <a:lnTo>
                    <a:pt x="93924" y="331191"/>
                  </a:lnTo>
                  <a:lnTo>
                    <a:pt x="99495" y="330129"/>
                  </a:lnTo>
                  <a:lnTo>
                    <a:pt x="101749" y="327875"/>
                  </a:lnTo>
                  <a:lnTo>
                    <a:pt x="105065" y="325620"/>
                  </a:lnTo>
                  <a:lnTo>
                    <a:pt x="107320" y="324559"/>
                  </a:lnTo>
                  <a:lnTo>
                    <a:pt x="110768" y="323365"/>
                  </a:lnTo>
                  <a:lnTo>
                    <a:pt x="116339" y="322304"/>
                  </a:lnTo>
                  <a:lnTo>
                    <a:pt x="122043" y="320049"/>
                  </a:lnTo>
                  <a:lnTo>
                    <a:pt x="126552" y="318855"/>
                  </a:lnTo>
                  <a:lnTo>
                    <a:pt x="131062" y="315540"/>
                  </a:lnTo>
                  <a:lnTo>
                    <a:pt x="131062" y="311030"/>
                  </a:lnTo>
                  <a:lnTo>
                    <a:pt x="138887" y="311030"/>
                  </a:lnTo>
                  <a:lnTo>
                    <a:pt x="144458" y="309968"/>
                  </a:lnTo>
                  <a:lnTo>
                    <a:pt x="147906" y="308908"/>
                  </a:lnTo>
                  <a:lnTo>
                    <a:pt x="152416" y="306652"/>
                  </a:lnTo>
                  <a:lnTo>
                    <a:pt x="153610" y="305459"/>
                  </a:lnTo>
                  <a:lnTo>
                    <a:pt x="158119" y="303204"/>
                  </a:lnTo>
                  <a:lnTo>
                    <a:pt x="162629" y="299888"/>
                  </a:lnTo>
                  <a:lnTo>
                    <a:pt x="164884" y="295379"/>
                  </a:lnTo>
                  <a:lnTo>
                    <a:pt x="170587" y="289809"/>
                  </a:lnTo>
                  <a:lnTo>
                    <a:pt x="173903" y="285298"/>
                  </a:lnTo>
                  <a:lnTo>
                    <a:pt x="175097" y="277473"/>
                  </a:lnTo>
                  <a:lnTo>
                    <a:pt x="175097" y="274025"/>
                  </a:lnTo>
                  <a:lnTo>
                    <a:pt x="176158" y="272964"/>
                  </a:lnTo>
                  <a:cubicBezTo>
                    <a:pt x="177882" y="291533"/>
                    <a:pt x="170985" y="291401"/>
                    <a:pt x="164884" y="307847"/>
                  </a:cubicBezTo>
                  <a:lnTo>
                    <a:pt x="157058" y="307847"/>
                  </a:lnTo>
                  <a:lnTo>
                    <a:pt x="153742" y="311163"/>
                  </a:lnTo>
                  <a:lnTo>
                    <a:pt x="149233" y="313417"/>
                  </a:lnTo>
                  <a:lnTo>
                    <a:pt x="150426" y="320181"/>
                  </a:lnTo>
                  <a:lnTo>
                    <a:pt x="151620" y="321244"/>
                  </a:lnTo>
                  <a:lnTo>
                    <a:pt x="153875" y="324692"/>
                  </a:lnTo>
                  <a:lnTo>
                    <a:pt x="158384" y="325753"/>
                  </a:lnTo>
                  <a:lnTo>
                    <a:pt x="165149" y="323497"/>
                  </a:lnTo>
                  <a:lnTo>
                    <a:pt x="168597" y="317928"/>
                  </a:lnTo>
                  <a:lnTo>
                    <a:pt x="170852" y="316866"/>
                  </a:lnTo>
                  <a:lnTo>
                    <a:pt x="173107" y="320181"/>
                  </a:lnTo>
                  <a:lnTo>
                    <a:pt x="175362" y="326946"/>
                  </a:lnTo>
                  <a:lnTo>
                    <a:pt x="179871" y="330395"/>
                  </a:lnTo>
                  <a:lnTo>
                    <a:pt x="179871" y="337159"/>
                  </a:lnTo>
                  <a:lnTo>
                    <a:pt x="184381" y="338352"/>
                  </a:lnTo>
                  <a:lnTo>
                    <a:pt x="194461" y="337159"/>
                  </a:lnTo>
                  <a:lnTo>
                    <a:pt x="202287" y="336099"/>
                  </a:lnTo>
                  <a:lnTo>
                    <a:pt x="205603" y="331588"/>
                  </a:lnTo>
                  <a:lnTo>
                    <a:pt x="202287" y="327079"/>
                  </a:lnTo>
                  <a:lnTo>
                    <a:pt x="198971" y="328272"/>
                  </a:lnTo>
                  <a:lnTo>
                    <a:pt x="200032" y="322702"/>
                  </a:lnTo>
                  <a:lnTo>
                    <a:pt x="203480" y="319254"/>
                  </a:lnTo>
                  <a:lnTo>
                    <a:pt x="206796" y="314745"/>
                  </a:lnTo>
                  <a:lnTo>
                    <a:pt x="207990" y="310234"/>
                  </a:lnTo>
                  <a:lnTo>
                    <a:pt x="210245" y="307980"/>
                  </a:lnTo>
                  <a:lnTo>
                    <a:pt x="211438" y="303469"/>
                  </a:lnTo>
                  <a:lnTo>
                    <a:pt x="217009" y="298960"/>
                  </a:lnTo>
                  <a:lnTo>
                    <a:pt x="220325" y="296705"/>
                  </a:lnTo>
                  <a:lnTo>
                    <a:pt x="223774" y="300021"/>
                  </a:lnTo>
                  <a:cubicBezTo>
                    <a:pt x="212765" y="316998"/>
                    <a:pt x="225100" y="305061"/>
                    <a:pt x="223774" y="328139"/>
                  </a:cubicBezTo>
                  <a:lnTo>
                    <a:pt x="226028" y="332650"/>
                  </a:lnTo>
                  <a:lnTo>
                    <a:pt x="227222" y="340475"/>
                  </a:lnTo>
                  <a:lnTo>
                    <a:pt x="228283" y="344984"/>
                  </a:lnTo>
                  <a:lnTo>
                    <a:pt x="229344" y="350688"/>
                  </a:lnTo>
                  <a:lnTo>
                    <a:pt x="235048" y="356258"/>
                  </a:lnTo>
                  <a:lnTo>
                    <a:pt x="239557" y="355065"/>
                  </a:lnTo>
                  <a:lnTo>
                    <a:pt x="238363" y="350555"/>
                  </a:lnTo>
                  <a:lnTo>
                    <a:pt x="238363" y="346046"/>
                  </a:lnTo>
                  <a:lnTo>
                    <a:pt x="242873" y="347107"/>
                  </a:lnTo>
                  <a:lnTo>
                    <a:pt x="245128" y="346046"/>
                  </a:lnTo>
                  <a:lnTo>
                    <a:pt x="246189" y="342730"/>
                  </a:lnTo>
                  <a:lnTo>
                    <a:pt x="248444" y="343791"/>
                  </a:lnTo>
                  <a:lnTo>
                    <a:pt x="251892" y="340475"/>
                  </a:lnTo>
                  <a:lnTo>
                    <a:pt x="254147" y="339282"/>
                  </a:lnTo>
                  <a:lnTo>
                    <a:pt x="256402" y="342730"/>
                  </a:lnTo>
                  <a:lnTo>
                    <a:pt x="260912" y="344984"/>
                  </a:lnTo>
                  <a:lnTo>
                    <a:pt x="265421" y="348433"/>
                  </a:lnTo>
                  <a:lnTo>
                    <a:pt x="268870" y="352942"/>
                  </a:lnTo>
                  <a:lnTo>
                    <a:pt x="271124" y="356258"/>
                  </a:lnTo>
                  <a:lnTo>
                    <a:pt x="277889" y="357320"/>
                  </a:lnTo>
                  <a:lnTo>
                    <a:pt x="273379" y="348300"/>
                  </a:lnTo>
                  <a:lnTo>
                    <a:pt x="271124" y="344851"/>
                  </a:lnTo>
                  <a:lnTo>
                    <a:pt x="272318" y="339282"/>
                  </a:lnTo>
                  <a:lnTo>
                    <a:pt x="274573" y="337026"/>
                  </a:lnTo>
                  <a:cubicBezTo>
                    <a:pt x="272849" y="329731"/>
                    <a:pt x="270992" y="319916"/>
                    <a:pt x="282398" y="321244"/>
                  </a:cubicBezTo>
                  <a:lnTo>
                    <a:pt x="282398" y="325753"/>
                  </a:lnTo>
                  <a:lnTo>
                    <a:pt x="279082" y="329069"/>
                  </a:lnTo>
                  <a:lnTo>
                    <a:pt x="277889" y="333578"/>
                  </a:lnTo>
                  <a:lnTo>
                    <a:pt x="279082" y="340342"/>
                  </a:lnTo>
                  <a:lnTo>
                    <a:pt x="281337" y="348167"/>
                  </a:lnTo>
                  <a:lnTo>
                    <a:pt x="284653" y="348167"/>
                  </a:lnTo>
                  <a:lnTo>
                    <a:pt x="290224" y="343658"/>
                  </a:lnTo>
                  <a:lnTo>
                    <a:pt x="294733" y="340342"/>
                  </a:lnTo>
                  <a:lnTo>
                    <a:pt x="294733" y="336894"/>
                  </a:lnTo>
                  <a:lnTo>
                    <a:pt x="291417" y="334640"/>
                  </a:lnTo>
                  <a:lnTo>
                    <a:pt x="292611" y="330129"/>
                  </a:lnTo>
                  <a:lnTo>
                    <a:pt x="300437" y="328936"/>
                  </a:lnTo>
                  <a:lnTo>
                    <a:pt x="301498" y="325620"/>
                  </a:lnTo>
                  <a:lnTo>
                    <a:pt x="300437" y="325620"/>
                  </a:lnTo>
                  <a:lnTo>
                    <a:pt x="293672" y="323365"/>
                  </a:lnTo>
                  <a:lnTo>
                    <a:pt x="294866" y="321111"/>
                  </a:lnTo>
                  <a:lnTo>
                    <a:pt x="300437" y="318855"/>
                  </a:lnTo>
                  <a:lnTo>
                    <a:pt x="298182" y="313284"/>
                  </a:lnTo>
                  <a:lnTo>
                    <a:pt x="293672" y="312224"/>
                  </a:lnTo>
                  <a:lnTo>
                    <a:pt x="291417" y="307715"/>
                  </a:lnTo>
                  <a:lnTo>
                    <a:pt x="288102" y="306652"/>
                  </a:lnTo>
                  <a:lnTo>
                    <a:pt x="279082" y="307715"/>
                  </a:lnTo>
                  <a:lnTo>
                    <a:pt x="280276" y="302143"/>
                  </a:lnTo>
                  <a:lnTo>
                    <a:pt x="284786" y="297634"/>
                  </a:lnTo>
                  <a:lnTo>
                    <a:pt x="288234" y="298827"/>
                  </a:lnTo>
                  <a:lnTo>
                    <a:pt x="292744" y="298827"/>
                  </a:lnTo>
                  <a:lnTo>
                    <a:pt x="293805" y="295379"/>
                  </a:lnTo>
                  <a:lnTo>
                    <a:pt x="293805" y="281850"/>
                  </a:lnTo>
                  <a:lnTo>
                    <a:pt x="291550" y="276280"/>
                  </a:lnTo>
                  <a:lnTo>
                    <a:pt x="280276" y="278534"/>
                  </a:lnTo>
                  <a:lnTo>
                    <a:pt x="279082" y="276280"/>
                  </a:lnTo>
                  <a:lnTo>
                    <a:pt x="288102" y="274025"/>
                  </a:lnTo>
                  <a:lnTo>
                    <a:pt x="288102" y="271769"/>
                  </a:lnTo>
                  <a:lnTo>
                    <a:pt x="290357" y="267260"/>
                  </a:lnTo>
                  <a:lnTo>
                    <a:pt x="292611" y="259435"/>
                  </a:lnTo>
                  <a:lnTo>
                    <a:pt x="301630" y="254926"/>
                  </a:lnTo>
                  <a:lnTo>
                    <a:pt x="308395" y="252671"/>
                  </a:lnTo>
                  <a:lnTo>
                    <a:pt x="319669" y="248161"/>
                  </a:lnTo>
                  <a:lnTo>
                    <a:pt x="332004" y="242590"/>
                  </a:lnTo>
                  <a:lnTo>
                    <a:pt x="344339" y="230254"/>
                  </a:lnTo>
                  <a:lnTo>
                    <a:pt x="349910" y="221236"/>
                  </a:lnTo>
                  <a:lnTo>
                    <a:pt x="354419" y="207707"/>
                  </a:lnTo>
                  <a:lnTo>
                    <a:pt x="355613" y="199882"/>
                  </a:lnTo>
                  <a:lnTo>
                    <a:pt x="357868" y="190862"/>
                  </a:lnTo>
                  <a:lnTo>
                    <a:pt x="363438" y="187546"/>
                  </a:lnTo>
                  <a:lnTo>
                    <a:pt x="370203" y="181977"/>
                  </a:lnTo>
                  <a:lnTo>
                    <a:pt x="371397" y="176273"/>
                  </a:lnTo>
                  <a:lnTo>
                    <a:pt x="365826" y="176273"/>
                  </a:lnTo>
                  <a:lnTo>
                    <a:pt x="361316" y="175212"/>
                  </a:lnTo>
                  <a:lnTo>
                    <a:pt x="359061" y="171896"/>
                  </a:lnTo>
                  <a:lnTo>
                    <a:pt x="361316" y="166192"/>
                  </a:lnTo>
                  <a:lnTo>
                    <a:pt x="362377" y="161683"/>
                  </a:lnTo>
                  <a:lnTo>
                    <a:pt x="364632" y="158234"/>
                  </a:lnTo>
                  <a:lnTo>
                    <a:pt x="363438" y="155979"/>
                  </a:lnTo>
                  <a:lnTo>
                    <a:pt x="361184" y="152530"/>
                  </a:lnTo>
                  <a:lnTo>
                    <a:pt x="357868" y="149215"/>
                  </a:lnTo>
                  <a:lnTo>
                    <a:pt x="357868" y="146961"/>
                  </a:lnTo>
                  <a:lnTo>
                    <a:pt x="354419" y="143645"/>
                  </a:lnTo>
                  <a:lnTo>
                    <a:pt x="353358" y="140196"/>
                  </a:lnTo>
                  <a:lnTo>
                    <a:pt x="357868" y="137941"/>
                  </a:lnTo>
                  <a:lnTo>
                    <a:pt x="358929" y="133432"/>
                  </a:lnTo>
                  <a:lnTo>
                    <a:pt x="352164" y="127860"/>
                  </a:lnTo>
                  <a:lnTo>
                    <a:pt x="347655" y="130116"/>
                  </a:lnTo>
                  <a:lnTo>
                    <a:pt x="342084" y="124545"/>
                  </a:lnTo>
                  <a:lnTo>
                    <a:pt x="343278" y="120035"/>
                  </a:lnTo>
                  <a:lnTo>
                    <a:pt x="348981" y="116720"/>
                  </a:lnTo>
                  <a:lnTo>
                    <a:pt x="352297" y="115659"/>
                  </a:lnTo>
                  <a:lnTo>
                    <a:pt x="362377" y="113404"/>
                  </a:lnTo>
                  <a:lnTo>
                    <a:pt x="365826" y="111148"/>
                  </a:lnTo>
                  <a:lnTo>
                    <a:pt x="366887" y="111148"/>
                  </a:lnTo>
                  <a:lnTo>
                    <a:pt x="368081" y="107832"/>
                  </a:lnTo>
                  <a:lnTo>
                    <a:pt x="366887" y="105579"/>
                  </a:lnTo>
                  <a:lnTo>
                    <a:pt x="363571" y="105579"/>
                  </a:lnTo>
                  <a:lnTo>
                    <a:pt x="362377" y="104384"/>
                  </a:lnTo>
                  <a:lnTo>
                    <a:pt x="360123" y="98814"/>
                  </a:lnTo>
                  <a:lnTo>
                    <a:pt x="358929" y="95498"/>
                  </a:lnTo>
                  <a:lnTo>
                    <a:pt x="360123" y="89927"/>
                  </a:lnTo>
                  <a:lnTo>
                    <a:pt x="360123" y="88734"/>
                  </a:lnTo>
                  <a:lnTo>
                    <a:pt x="362377" y="84225"/>
                  </a:lnTo>
                  <a:lnTo>
                    <a:pt x="363571" y="80909"/>
                  </a:lnTo>
                  <a:lnTo>
                    <a:pt x="365826" y="76398"/>
                  </a:lnTo>
                  <a:lnTo>
                    <a:pt x="366887" y="71889"/>
                  </a:lnTo>
                  <a:lnTo>
                    <a:pt x="366887" y="69633"/>
                  </a:lnTo>
                  <a:lnTo>
                    <a:pt x="359061" y="69633"/>
                  </a:lnTo>
                  <a:lnTo>
                    <a:pt x="353491" y="71889"/>
                  </a:lnTo>
                  <a:lnTo>
                    <a:pt x="347920" y="71889"/>
                  </a:lnTo>
                  <a:cubicBezTo>
                    <a:pt x="367815" y="52657"/>
                    <a:pt x="371927" y="77327"/>
                    <a:pt x="390629" y="57299"/>
                  </a:cubicBezTo>
                  <a:lnTo>
                    <a:pt x="392883" y="53851"/>
                  </a:lnTo>
                  <a:lnTo>
                    <a:pt x="392883" y="44831"/>
                  </a:lnTo>
                  <a:lnTo>
                    <a:pt x="395138" y="38066"/>
                  </a:lnTo>
                  <a:lnTo>
                    <a:pt x="396332" y="31302"/>
                  </a:lnTo>
                  <a:lnTo>
                    <a:pt x="399648" y="27855"/>
                  </a:lnTo>
                  <a:lnTo>
                    <a:pt x="402964" y="23344"/>
                  </a:lnTo>
                  <a:lnTo>
                    <a:pt x="400709" y="21090"/>
                  </a:lnTo>
                  <a:lnTo>
                    <a:pt x="397260" y="18835"/>
                  </a:lnTo>
                  <a:lnTo>
                    <a:pt x="401770" y="16579"/>
                  </a:lnTo>
                  <a:lnTo>
                    <a:pt x="405218" y="14326"/>
                  </a:lnTo>
                  <a:close/>
                </a:path>
              </a:pathLst>
            </a:custGeom>
            <a:grpFill/>
            <a:ln w="13251" cap="flat">
              <a:noFill/>
              <a:prstDash val="solid"/>
              <a:miter/>
            </a:ln>
          </p:spPr>
          <p:txBody>
            <a:bodyPr rtlCol="0" anchor="ctr"/>
            <a:lstStyle/>
            <a:p>
              <a:endParaRPr lang="en-FI" sz="816"/>
            </a:p>
          </p:txBody>
        </p:sp>
      </p:grpSp>
      <p:sp>
        <p:nvSpPr>
          <p:cNvPr id="1280" name="Freeform: Shape 1279">
            <a:extLst>
              <a:ext uri="{FF2B5EF4-FFF2-40B4-BE49-F238E27FC236}">
                <a16:creationId xmlns:a16="http://schemas.microsoft.com/office/drawing/2014/main" id="{CE3EB4B5-06AB-A30D-F36A-C89F038468EE}"/>
              </a:ext>
            </a:extLst>
          </p:cNvPr>
          <p:cNvSpPr/>
          <p:nvPr/>
        </p:nvSpPr>
        <p:spPr>
          <a:xfrm>
            <a:off x="3266582" y="6347360"/>
            <a:ext cx="136808" cy="109861"/>
          </a:xfrm>
          <a:custGeom>
            <a:avLst/>
            <a:gdLst>
              <a:gd name="connsiteX0" fmla="*/ 122024 w 301612"/>
              <a:gd name="connsiteY0" fmla="*/ 12336 h 242202"/>
              <a:gd name="connsiteX1" fmla="*/ 126534 w 301612"/>
              <a:gd name="connsiteY1" fmla="*/ 21354 h 242202"/>
              <a:gd name="connsiteX2" fmla="*/ 136614 w 301612"/>
              <a:gd name="connsiteY2" fmla="*/ 34883 h 242202"/>
              <a:gd name="connsiteX3" fmla="*/ 146694 w 301612"/>
              <a:gd name="connsiteY3" fmla="*/ 29179 h 242202"/>
              <a:gd name="connsiteX4" fmla="*/ 151204 w 301612"/>
              <a:gd name="connsiteY4" fmla="*/ 30374 h 242202"/>
              <a:gd name="connsiteX5" fmla="*/ 159029 w 301612"/>
              <a:gd name="connsiteY5" fmla="*/ 27058 h 242202"/>
              <a:gd name="connsiteX6" fmla="*/ 164600 w 301612"/>
              <a:gd name="connsiteY6" fmla="*/ 27058 h 242202"/>
              <a:gd name="connsiteX7" fmla="*/ 166855 w 301612"/>
              <a:gd name="connsiteY7" fmla="*/ 28119 h 242202"/>
              <a:gd name="connsiteX8" fmla="*/ 172426 w 301612"/>
              <a:gd name="connsiteY8" fmla="*/ 25863 h 242202"/>
              <a:gd name="connsiteX9" fmla="*/ 174680 w 301612"/>
              <a:gd name="connsiteY9" fmla="*/ 27058 h 242202"/>
              <a:gd name="connsiteX10" fmla="*/ 175874 w 301612"/>
              <a:gd name="connsiteY10" fmla="*/ 27058 h 242202"/>
              <a:gd name="connsiteX11" fmla="*/ 176935 w 301612"/>
              <a:gd name="connsiteY11" fmla="*/ 29312 h 242202"/>
              <a:gd name="connsiteX12" fmla="*/ 183700 w 301612"/>
              <a:gd name="connsiteY12" fmla="*/ 24803 h 242202"/>
              <a:gd name="connsiteX13" fmla="*/ 182506 w 301612"/>
              <a:gd name="connsiteY13" fmla="*/ 23609 h 242202"/>
              <a:gd name="connsiteX14" fmla="*/ 203860 w 301612"/>
              <a:gd name="connsiteY14" fmla="*/ 10080 h 242202"/>
              <a:gd name="connsiteX15" fmla="*/ 204921 w 301612"/>
              <a:gd name="connsiteY15" fmla="*/ 7825 h 242202"/>
              <a:gd name="connsiteX16" fmla="*/ 208370 w 301612"/>
              <a:gd name="connsiteY16" fmla="*/ 5571 h 242202"/>
              <a:gd name="connsiteX17" fmla="*/ 210624 w 301612"/>
              <a:gd name="connsiteY17" fmla="*/ 5571 h 242202"/>
              <a:gd name="connsiteX18" fmla="*/ 210624 w 301612"/>
              <a:gd name="connsiteY18" fmla="*/ 4509 h 242202"/>
              <a:gd name="connsiteX19" fmla="*/ 212879 w 301612"/>
              <a:gd name="connsiteY19" fmla="*/ 4509 h 242202"/>
              <a:gd name="connsiteX20" fmla="*/ 213940 w 301612"/>
              <a:gd name="connsiteY20" fmla="*/ 6765 h 242202"/>
              <a:gd name="connsiteX21" fmla="*/ 220705 w 301612"/>
              <a:gd name="connsiteY21" fmla="*/ 0 h 242202"/>
              <a:gd name="connsiteX22" fmla="*/ 222960 w 301612"/>
              <a:gd name="connsiteY22" fmla="*/ 1060 h 242202"/>
              <a:gd name="connsiteX23" fmla="*/ 216195 w 301612"/>
              <a:gd name="connsiteY23" fmla="*/ 10080 h 242202"/>
              <a:gd name="connsiteX24" fmla="*/ 217256 w 301612"/>
              <a:gd name="connsiteY24" fmla="*/ 11141 h 242202"/>
              <a:gd name="connsiteX25" fmla="*/ 220572 w 301612"/>
              <a:gd name="connsiteY25" fmla="*/ 11141 h 242202"/>
              <a:gd name="connsiteX26" fmla="*/ 219511 w 301612"/>
              <a:gd name="connsiteY26" fmla="*/ 12336 h 242202"/>
              <a:gd name="connsiteX27" fmla="*/ 224021 w 301612"/>
              <a:gd name="connsiteY27" fmla="*/ 20161 h 242202"/>
              <a:gd name="connsiteX28" fmla="*/ 243120 w 301612"/>
              <a:gd name="connsiteY28" fmla="*/ 34750 h 242202"/>
              <a:gd name="connsiteX29" fmla="*/ 244314 w 301612"/>
              <a:gd name="connsiteY29" fmla="*/ 34750 h 242202"/>
              <a:gd name="connsiteX30" fmla="*/ 262352 w 301612"/>
              <a:gd name="connsiteY30" fmla="*/ 33557 h 242202"/>
              <a:gd name="connsiteX31" fmla="*/ 265668 w 301612"/>
              <a:gd name="connsiteY31" fmla="*/ 31302 h 242202"/>
              <a:gd name="connsiteX32" fmla="*/ 267923 w 301612"/>
              <a:gd name="connsiteY32" fmla="*/ 33557 h 242202"/>
              <a:gd name="connsiteX33" fmla="*/ 266729 w 301612"/>
              <a:gd name="connsiteY33" fmla="*/ 34750 h 242202"/>
              <a:gd name="connsiteX34" fmla="*/ 266729 w 301612"/>
              <a:gd name="connsiteY34" fmla="*/ 35811 h 242202"/>
              <a:gd name="connsiteX35" fmla="*/ 268984 w 301612"/>
              <a:gd name="connsiteY35" fmla="*/ 37006 h 242202"/>
              <a:gd name="connsiteX36" fmla="*/ 270045 w 301612"/>
              <a:gd name="connsiteY36" fmla="*/ 37006 h 242202"/>
              <a:gd name="connsiteX37" fmla="*/ 280258 w 301612"/>
              <a:gd name="connsiteY37" fmla="*/ 51595 h 242202"/>
              <a:gd name="connsiteX38" fmla="*/ 274555 w 301612"/>
              <a:gd name="connsiteY38" fmla="*/ 56104 h 242202"/>
              <a:gd name="connsiteX39" fmla="*/ 281319 w 301612"/>
              <a:gd name="connsiteY39" fmla="*/ 72949 h 242202"/>
              <a:gd name="connsiteX40" fmla="*/ 279064 w 301612"/>
              <a:gd name="connsiteY40" fmla="*/ 83030 h 242202"/>
              <a:gd name="connsiteX41" fmla="*/ 290338 w 301612"/>
              <a:gd name="connsiteY41" fmla="*/ 104384 h 242202"/>
              <a:gd name="connsiteX42" fmla="*/ 291532 w 301612"/>
              <a:gd name="connsiteY42" fmla="*/ 103191 h 242202"/>
              <a:gd name="connsiteX43" fmla="*/ 291532 w 301612"/>
              <a:gd name="connsiteY43" fmla="*/ 107700 h 242202"/>
              <a:gd name="connsiteX44" fmla="*/ 294848 w 301612"/>
              <a:gd name="connsiteY44" fmla="*/ 114464 h 242202"/>
              <a:gd name="connsiteX45" fmla="*/ 294848 w 301612"/>
              <a:gd name="connsiteY45" fmla="*/ 116720 h 242202"/>
              <a:gd name="connsiteX46" fmla="*/ 298164 w 301612"/>
              <a:gd name="connsiteY46" fmla="*/ 118973 h 242202"/>
              <a:gd name="connsiteX47" fmla="*/ 298164 w 301612"/>
              <a:gd name="connsiteY47" fmla="*/ 120168 h 242202"/>
              <a:gd name="connsiteX48" fmla="*/ 297103 w 301612"/>
              <a:gd name="connsiteY48" fmla="*/ 120168 h 242202"/>
              <a:gd name="connsiteX49" fmla="*/ 298164 w 301612"/>
              <a:gd name="connsiteY49" fmla="*/ 123484 h 242202"/>
              <a:gd name="connsiteX50" fmla="*/ 301612 w 301612"/>
              <a:gd name="connsiteY50" fmla="*/ 129054 h 242202"/>
              <a:gd name="connsiteX51" fmla="*/ 297103 w 301612"/>
              <a:gd name="connsiteY51" fmla="*/ 133565 h 242202"/>
              <a:gd name="connsiteX52" fmla="*/ 293654 w 301612"/>
              <a:gd name="connsiteY52" fmla="*/ 140327 h 242202"/>
              <a:gd name="connsiteX53" fmla="*/ 284635 w 301612"/>
              <a:gd name="connsiteY53" fmla="*/ 140327 h 242202"/>
              <a:gd name="connsiteX54" fmla="*/ 290206 w 301612"/>
              <a:gd name="connsiteY54" fmla="*/ 143776 h 242202"/>
              <a:gd name="connsiteX55" fmla="*/ 289145 w 301612"/>
              <a:gd name="connsiteY55" fmla="*/ 149347 h 242202"/>
              <a:gd name="connsiteX56" fmla="*/ 284635 w 301612"/>
              <a:gd name="connsiteY56" fmla="*/ 154919 h 242202"/>
              <a:gd name="connsiteX57" fmla="*/ 280125 w 301612"/>
              <a:gd name="connsiteY57" fmla="*/ 159428 h 242202"/>
              <a:gd name="connsiteX58" fmla="*/ 266597 w 301612"/>
              <a:gd name="connsiteY58" fmla="*/ 169508 h 242202"/>
              <a:gd name="connsiteX59" fmla="*/ 256516 w 301612"/>
              <a:gd name="connsiteY59" fmla="*/ 178526 h 242202"/>
              <a:gd name="connsiteX60" fmla="*/ 247497 w 301612"/>
              <a:gd name="connsiteY60" fmla="*/ 186353 h 242202"/>
              <a:gd name="connsiteX61" fmla="*/ 239672 w 301612"/>
              <a:gd name="connsiteY61" fmla="*/ 190862 h 242202"/>
              <a:gd name="connsiteX62" fmla="*/ 232907 w 301612"/>
              <a:gd name="connsiteY62" fmla="*/ 193118 h 242202"/>
              <a:gd name="connsiteX63" fmla="*/ 220572 w 301612"/>
              <a:gd name="connsiteY63" fmla="*/ 197627 h 242202"/>
              <a:gd name="connsiteX64" fmla="*/ 209298 w 301612"/>
              <a:gd name="connsiteY64" fmla="*/ 198820 h 242202"/>
              <a:gd name="connsiteX65" fmla="*/ 186750 w 301612"/>
              <a:gd name="connsiteY65" fmla="*/ 206645 h 242202"/>
              <a:gd name="connsiteX66" fmla="*/ 177731 w 301612"/>
              <a:gd name="connsiteY66" fmla="*/ 206645 h 242202"/>
              <a:gd name="connsiteX67" fmla="*/ 172160 w 301612"/>
              <a:gd name="connsiteY67" fmla="*/ 205584 h 242202"/>
              <a:gd name="connsiteX68" fmla="*/ 162080 w 301612"/>
              <a:gd name="connsiteY68" fmla="*/ 204391 h 242202"/>
              <a:gd name="connsiteX69" fmla="*/ 156510 w 301612"/>
              <a:gd name="connsiteY69" fmla="*/ 204391 h 242202"/>
              <a:gd name="connsiteX70" fmla="*/ 147490 w 301612"/>
              <a:gd name="connsiteY70" fmla="*/ 206645 h 242202"/>
              <a:gd name="connsiteX71" fmla="*/ 94569 w 301612"/>
              <a:gd name="connsiteY71" fmla="*/ 224685 h 242202"/>
              <a:gd name="connsiteX72" fmla="*/ 41647 w 301612"/>
              <a:gd name="connsiteY72" fmla="*/ 241528 h 242202"/>
              <a:gd name="connsiteX73" fmla="*/ 68705 w 301612"/>
              <a:gd name="connsiteY73" fmla="*/ 216725 h 242202"/>
              <a:gd name="connsiteX74" fmla="*/ 66450 w 301612"/>
              <a:gd name="connsiteY74" fmla="*/ 211156 h 242202"/>
              <a:gd name="connsiteX75" fmla="*/ 111413 w 301612"/>
              <a:gd name="connsiteY75" fmla="*/ 196566 h 242202"/>
              <a:gd name="connsiteX76" fmla="*/ 109159 w 301612"/>
              <a:gd name="connsiteY76" fmla="*/ 194311 h 242202"/>
              <a:gd name="connsiteX77" fmla="*/ 100140 w 301612"/>
              <a:gd name="connsiteY77" fmla="*/ 198820 h 242202"/>
              <a:gd name="connsiteX78" fmla="*/ 94569 w 301612"/>
              <a:gd name="connsiteY78" fmla="*/ 198820 h 242202"/>
              <a:gd name="connsiteX79" fmla="*/ 91253 w 301612"/>
              <a:gd name="connsiteY79" fmla="*/ 194311 h 242202"/>
              <a:gd name="connsiteX80" fmla="*/ 88998 w 301612"/>
              <a:gd name="connsiteY80" fmla="*/ 189802 h 242202"/>
              <a:gd name="connsiteX81" fmla="*/ 92447 w 301612"/>
              <a:gd name="connsiteY81" fmla="*/ 184230 h 242202"/>
              <a:gd name="connsiteX82" fmla="*/ 93508 w 301612"/>
              <a:gd name="connsiteY82" fmla="*/ 179721 h 242202"/>
              <a:gd name="connsiteX83" fmla="*/ 88998 w 301612"/>
              <a:gd name="connsiteY83" fmla="*/ 179721 h 242202"/>
              <a:gd name="connsiteX84" fmla="*/ 84489 w 301612"/>
              <a:gd name="connsiteY84" fmla="*/ 181975 h 242202"/>
              <a:gd name="connsiteX85" fmla="*/ 79979 w 301612"/>
              <a:gd name="connsiteY85" fmla="*/ 178659 h 242202"/>
              <a:gd name="connsiteX86" fmla="*/ 76663 w 301612"/>
              <a:gd name="connsiteY86" fmla="*/ 171895 h 242202"/>
              <a:gd name="connsiteX87" fmla="*/ 77724 w 301612"/>
              <a:gd name="connsiteY87" fmla="*/ 167386 h 242202"/>
              <a:gd name="connsiteX88" fmla="*/ 77724 w 301612"/>
              <a:gd name="connsiteY88" fmla="*/ 162876 h 242202"/>
              <a:gd name="connsiteX89" fmla="*/ 84489 w 301612"/>
              <a:gd name="connsiteY89" fmla="*/ 159560 h 242202"/>
              <a:gd name="connsiteX90" fmla="*/ 92314 w 301612"/>
              <a:gd name="connsiteY90" fmla="*/ 155051 h 242202"/>
              <a:gd name="connsiteX91" fmla="*/ 103588 w 301612"/>
              <a:gd name="connsiteY91" fmla="*/ 143776 h 242202"/>
              <a:gd name="connsiteX92" fmla="*/ 111413 w 301612"/>
              <a:gd name="connsiteY92" fmla="*/ 140327 h 242202"/>
              <a:gd name="connsiteX93" fmla="*/ 115923 w 301612"/>
              <a:gd name="connsiteY93" fmla="*/ 141522 h 242202"/>
              <a:gd name="connsiteX94" fmla="*/ 119372 w 301612"/>
              <a:gd name="connsiteY94" fmla="*/ 144838 h 242202"/>
              <a:gd name="connsiteX95" fmla="*/ 126136 w 301612"/>
              <a:gd name="connsiteY95" fmla="*/ 146031 h 242202"/>
              <a:gd name="connsiteX96" fmla="*/ 124942 w 301612"/>
              <a:gd name="connsiteY96" fmla="*/ 143776 h 242202"/>
              <a:gd name="connsiteX97" fmla="*/ 120433 w 301612"/>
              <a:gd name="connsiteY97" fmla="*/ 140327 h 242202"/>
              <a:gd name="connsiteX98" fmla="*/ 118178 w 301612"/>
              <a:gd name="connsiteY98" fmla="*/ 135818 h 242202"/>
              <a:gd name="connsiteX99" fmla="*/ 113668 w 301612"/>
              <a:gd name="connsiteY99" fmla="*/ 133565 h 242202"/>
              <a:gd name="connsiteX100" fmla="*/ 106904 w 301612"/>
              <a:gd name="connsiteY100" fmla="*/ 136880 h 242202"/>
              <a:gd name="connsiteX101" fmla="*/ 100140 w 301612"/>
              <a:gd name="connsiteY101" fmla="*/ 142450 h 242202"/>
              <a:gd name="connsiteX102" fmla="*/ 95630 w 301612"/>
              <a:gd name="connsiteY102" fmla="*/ 145899 h 242202"/>
              <a:gd name="connsiteX103" fmla="*/ 89927 w 301612"/>
              <a:gd name="connsiteY103" fmla="*/ 150408 h 242202"/>
              <a:gd name="connsiteX104" fmla="*/ 86611 w 301612"/>
              <a:gd name="connsiteY104" fmla="*/ 154919 h 242202"/>
              <a:gd name="connsiteX105" fmla="*/ 80907 w 301612"/>
              <a:gd name="connsiteY105" fmla="*/ 154919 h 242202"/>
              <a:gd name="connsiteX106" fmla="*/ 74143 w 301612"/>
              <a:gd name="connsiteY106" fmla="*/ 161683 h 242202"/>
              <a:gd name="connsiteX107" fmla="*/ 68440 w 301612"/>
              <a:gd name="connsiteY107" fmla="*/ 166192 h 242202"/>
              <a:gd name="connsiteX108" fmla="*/ 58359 w 301612"/>
              <a:gd name="connsiteY108" fmla="*/ 163937 h 242202"/>
              <a:gd name="connsiteX109" fmla="*/ 53850 w 301612"/>
              <a:gd name="connsiteY109" fmla="*/ 167386 h 242202"/>
              <a:gd name="connsiteX110" fmla="*/ 56105 w 301612"/>
              <a:gd name="connsiteY110" fmla="*/ 172957 h 242202"/>
              <a:gd name="connsiteX111" fmla="*/ 56105 w 301612"/>
              <a:gd name="connsiteY111" fmla="*/ 176273 h 242202"/>
              <a:gd name="connsiteX112" fmla="*/ 55044 w 301612"/>
              <a:gd name="connsiteY112" fmla="*/ 177466 h 242202"/>
              <a:gd name="connsiteX113" fmla="*/ 49340 w 301612"/>
              <a:gd name="connsiteY113" fmla="*/ 178526 h 242202"/>
              <a:gd name="connsiteX114" fmla="*/ 49340 w 301612"/>
              <a:gd name="connsiteY114" fmla="*/ 174017 h 242202"/>
              <a:gd name="connsiteX115" fmla="*/ 48279 w 301612"/>
              <a:gd name="connsiteY115" fmla="*/ 168446 h 242202"/>
              <a:gd name="connsiteX116" fmla="*/ 41515 w 301612"/>
              <a:gd name="connsiteY116" fmla="*/ 174017 h 242202"/>
              <a:gd name="connsiteX117" fmla="*/ 38199 w 301612"/>
              <a:gd name="connsiteY117" fmla="*/ 179589 h 242202"/>
              <a:gd name="connsiteX118" fmla="*/ 29180 w 301612"/>
              <a:gd name="connsiteY118" fmla="*/ 185291 h 242202"/>
              <a:gd name="connsiteX119" fmla="*/ 20160 w 301612"/>
              <a:gd name="connsiteY119" fmla="*/ 176273 h 242202"/>
              <a:gd name="connsiteX120" fmla="*/ 13396 w 301612"/>
              <a:gd name="connsiteY120" fmla="*/ 177466 h 242202"/>
              <a:gd name="connsiteX121" fmla="*/ 7825 w 301612"/>
              <a:gd name="connsiteY121" fmla="*/ 172957 h 242202"/>
              <a:gd name="connsiteX122" fmla="*/ 0 w 301612"/>
              <a:gd name="connsiteY122" fmla="*/ 167386 h 242202"/>
              <a:gd name="connsiteX123" fmla="*/ 2255 w 301612"/>
              <a:gd name="connsiteY123" fmla="*/ 161814 h 242202"/>
              <a:gd name="connsiteX124" fmla="*/ 11274 w 301612"/>
              <a:gd name="connsiteY124" fmla="*/ 161814 h 242202"/>
              <a:gd name="connsiteX125" fmla="*/ 16845 w 301612"/>
              <a:gd name="connsiteY125" fmla="*/ 157305 h 242202"/>
              <a:gd name="connsiteX126" fmla="*/ 14590 w 301612"/>
              <a:gd name="connsiteY126" fmla="*/ 156112 h 242202"/>
              <a:gd name="connsiteX127" fmla="*/ 11274 w 301612"/>
              <a:gd name="connsiteY127" fmla="*/ 151603 h 242202"/>
              <a:gd name="connsiteX128" fmla="*/ 43902 w 301612"/>
              <a:gd name="connsiteY128" fmla="*/ 107700 h 242202"/>
              <a:gd name="connsiteX129" fmla="*/ 47351 w 301612"/>
              <a:gd name="connsiteY129" fmla="*/ 102128 h 242202"/>
              <a:gd name="connsiteX130" fmla="*/ 55176 w 301612"/>
              <a:gd name="connsiteY130" fmla="*/ 96559 h 242202"/>
              <a:gd name="connsiteX131" fmla="*/ 61941 w 301612"/>
              <a:gd name="connsiteY131" fmla="*/ 92050 h 242202"/>
              <a:gd name="connsiteX132" fmla="*/ 69766 w 301612"/>
              <a:gd name="connsiteY132" fmla="*/ 81969 h 242202"/>
              <a:gd name="connsiteX133" fmla="*/ 78785 w 301612"/>
              <a:gd name="connsiteY133" fmla="*/ 70694 h 242202"/>
              <a:gd name="connsiteX134" fmla="*/ 83295 w 301612"/>
              <a:gd name="connsiteY134" fmla="*/ 66185 h 242202"/>
              <a:gd name="connsiteX135" fmla="*/ 81040 w 301612"/>
              <a:gd name="connsiteY135" fmla="*/ 60615 h 242202"/>
              <a:gd name="connsiteX136" fmla="*/ 81040 w 301612"/>
              <a:gd name="connsiteY136" fmla="*/ 50535 h 242202"/>
              <a:gd name="connsiteX137" fmla="*/ 85550 w 301612"/>
              <a:gd name="connsiteY137" fmla="*/ 44964 h 242202"/>
              <a:gd name="connsiteX138" fmla="*/ 94569 w 301612"/>
              <a:gd name="connsiteY138" fmla="*/ 46024 h 242202"/>
              <a:gd name="connsiteX139" fmla="*/ 103588 w 301612"/>
              <a:gd name="connsiteY139" fmla="*/ 41515 h 242202"/>
              <a:gd name="connsiteX140" fmla="*/ 110352 w 301612"/>
              <a:gd name="connsiteY140" fmla="*/ 34750 h 242202"/>
              <a:gd name="connsiteX141" fmla="*/ 114862 w 301612"/>
              <a:gd name="connsiteY141" fmla="*/ 24670 h 242202"/>
              <a:gd name="connsiteX142" fmla="*/ 114862 w 301612"/>
              <a:gd name="connsiteY142" fmla="*/ 17905 h 242202"/>
              <a:gd name="connsiteX143" fmla="*/ 121626 w 301612"/>
              <a:gd name="connsiteY143" fmla="*/ 12336 h 24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01612" h="242202">
                <a:moveTo>
                  <a:pt x="122024" y="12336"/>
                </a:moveTo>
                <a:lnTo>
                  <a:pt x="126534" y="21354"/>
                </a:lnTo>
                <a:lnTo>
                  <a:pt x="136614" y="34883"/>
                </a:lnTo>
                <a:lnTo>
                  <a:pt x="146694" y="29179"/>
                </a:lnTo>
                <a:lnTo>
                  <a:pt x="151204" y="30374"/>
                </a:lnTo>
                <a:lnTo>
                  <a:pt x="159029" y="27058"/>
                </a:lnTo>
                <a:lnTo>
                  <a:pt x="164600" y="27058"/>
                </a:lnTo>
                <a:lnTo>
                  <a:pt x="166855" y="28119"/>
                </a:lnTo>
                <a:lnTo>
                  <a:pt x="172426" y="25863"/>
                </a:lnTo>
                <a:lnTo>
                  <a:pt x="174680" y="27058"/>
                </a:lnTo>
                <a:lnTo>
                  <a:pt x="175874" y="27058"/>
                </a:lnTo>
                <a:lnTo>
                  <a:pt x="176935" y="29312"/>
                </a:lnTo>
                <a:lnTo>
                  <a:pt x="183700" y="24803"/>
                </a:lnTo>
                <a:lnTo>
                  <a:pt x="182506" y="23609"/>
                </a:lnTo>
                <a:lnTo>
                  <a:pt x="203860" y="10080"/>
                </a:lnTo>
                <a:lnTo>
                  <a:pt x="204921" y="7825"/>
                </a:lnTo>
                <a:lnTo>
                  <a:pt x="208370" y="5571"/>
                </a:lnTo>
                <a:lnTo>
                  <a:pt x="210624" y="5571"/>
                </a:lnTo>
                <a:lnTo>
                  <a:pt x="210624" y="4509"/>
                </a:lnTo>
                <a:lnTo>
                  <a:pt x="212879" y="4509"/>
                </a:lnTo>
                <a:lnTo>
                  <a:pt x="213940" y="6765"/>
                </a:lnTo>
                <a:lnTo>
                  <a:pt x="220705" y="0"/>
                </a:lnTo>
                <a:lnTo>
                  <a:pt x="222960" y="1060"/>
                </a:lnTo>
                <a:lnTo>
                  <a:pt x="216195" y="10080"/>
                </a:lnTo>
                <a:lnTo>
                  <a:pt x="217256" y="11141"/>
                </a:lnTo>
                <a:lnTo>
                  <a:pt x="220572" y="11141"/>
                </a:lnTo>
                <a:lnTo>
                  <a:pt x="219511" y="12336"/>
                </a:lnTo>
                <a:lnTo>
                  <a:pt x="224021" y="20161"/>
                </a:lnTo>
                <a:lnTo>
                  <a:pt x="243120" y="34750"/>
                </a:lnTo>
                <a:lnTo>
                  <a:pt x="244314" y="34750"/>
                </a:lnTo>
                <a:lnTo>
                  <a:pt x="262352" y="33557"/>
                </a:lnTo>
                <a:lnTo>
                  <a:pt x="265668" y="31302"/>
                </a:lnTo>
                <a:lnTo>
                  <a:pt x="267923" y="33557"/>
                </a:lnTo>
                <a:lnTo>
                  <a:pt x="266729" y="34750"/>
                </a:lnTo>
                <a:lnTo>
                  <a:pt x="266729" y="35811"/>
                </a:lnTo>
                <a:lnTo>
                  <a:pt x="268984" y="37006"/>
                </a:lnTo>
                <a:lnTo>
                  <a:pt x="270045" y="37006"/>
                </a:lnTo>
                <a:lnTo>
                  <a:pt x="280258" y="51595"/>
                </a:lnTo>
                <a:lnTo>
                  <a:pt x="274555" y="56104"/>
                </a:lnTo>
                <a:lnTo>
                  <a:pt x="281319" y="72949"/>
                </a:lnTo>
                <a:lnTo>
                  <a:pt x="279064" y="83030"/>
                </a:lnTo>
                <a:lnTo>
                  <a:pt x="290338" y="104384"/>
                </a:lnTo>
                <a:lnTo>
                  <a:pt x="291532" y="103191"/>
                </a:lnTo>
                <a:lnTo>
                  <a:pt x="291532" y="107700"/>
                </a:lnTo>
                <a:lnTo>
                  <a:pt x="294848" y="114464"/>
                </a:lnTo>
                <a:lnTo>
                  <a:pt x="294848" y="116720"/>
                </a:lnTo>
                <a:lnTo>
                  <a:pt x="298164" y="118973"/>
                </a:lnTo>
                <a:lnTo>
                  <a:pt x="298164" y="120168"/>
                </a:lnTo>
                <a:lnTo>
                  <a:pt x="297103" y="120168"/>
                </a:lnTo>
                <a:lnTo>
                  <a:pt x="298164" y="123484"/>
                </a:lnTo>
                <a:lnTo>
                  <a:pt x="301612" y="129054"/>
                </a:lnTo>
                <a:lnTo>
                  <a:pt x="297103" y="133565"/>
                </a:lnTo>
                <a:lnTo>
                  <a:pt x="293654" y="140327"/>
                </a:lnTo>
                <a:lnTo>
                  <a:pt x="284635" y="140327"/>
                </a:lnTo>
                <a:lnTo>
                  <a:pt x="290206" y="143776"/>
                </a:lnTo>
                <a:lnTo>
                  <a:pt x="289145" y="149347"/>
                </a:lnTo>
                <a:lnTo>
                  <a:pt x="284635" y="154919"/>
                </a:lnTo>
                <a:lnTo>
                  <a:pt x="280125" y="159428"/>
                </a:lnTo>
                <a:lnTo>
                  <a:pt x="266597" y="169508"/>
                </a:lnTo>
                <a:lnTo>
                  <a:pt x="256516" y="178526"/>
                </a:lnTo>
                <a:lnTo>
                  <a:pt x="247497" y="186353"/>
                </a:lnTo>
                <a:lnTo>
                  <a:pt x="239672" y="190862"/>
                </a:lnTo>
                <a:lnTo>
                  <a:pt x="232907" y="193118"/>
                </a:lnTo>
                <a:lnTo>
                  <a:pt x="220572" y="197627"/>
                </a:lnTo>
                <a:lnTo>
                  <a:pt x="209298" y="198820"/>
                </a:lnTo>
                <a:lnTo>
                  <a:pt x="186750" y="206645"/>
                </a:lnTo>
                <a:lnTo>
                  <a:pt x="177731" y="206645"/>
                </a:lnTo>
                <a:lnTo>
                  <a:pt x="172160" y="205584"/>
                </a:lnTo>
                <a:lnTo>
                  <a:pt x="162080" y="204391"/>
                </a:lnTo>
                <a:lnTo>
                  <a:pt x="156510" y="204391"/>
                </a:lnTo>
                <a:lnTo>
                  <a:pt x="147490" y="206645"/>
                </a:lnTo>
                <a:cubicBezTo>
                  <a:pt x="100007" y="216725"/>
                  <a:pt x="133696" y="206381"/>
                  <a:pt x="94569" y="224685"/>
                </a:cubicBezTo>
                <a:cubicBezTo>
                  <a:pt x="77194" y="247365"/>
                  <a:pt x="67511" y="241528"/>
                  <a:pt x="41647" y="241528"/>
                </a:cubicBezTo>
                <a:cubicBezTo>
                  <a:pt x="51197" y="213675"/>
                  <a:pt x="47749" y="225480"/>
                  <a:pt x="68705" y="216725"/>
                </a:cubicBezTo>
                <a:lnTo>
                  <a:pt x="66450" y="211156"/>
                </a:lnTo>
                <a:cubicBezTo>
                  <a:pt x="80642" y="204921"/>
                  <a:pt x="103323" y="202534"/>
                  <a:pt x="111413" y="196566"/>
                </a:cubicBezTo>
                <a:lnTo>
                  <a:pt x="109159" y="194311"/>
                </a:lnTo>
                <a:lnTo>
                  <a:pt x="100140" y="198820"/>
                </a:lnTo>
                <a:lnTo>
                  <a:pt x="94569" y="198820"/>
                </a:lnTo>
                <a:lnTo>
                  <a:pt x="91253" y="194311"/>
                </a:lnTo>
                <a:lnTo>
                  <a:pt x="88998" y="189802"/>
                </a:lnTo>
                <a:lnTo>
                  <a:pt x="92447" y="184230"/>
                </a:lnTo>
                <a:lnTo>
                  <a:pt x="93508" y="179721"/>
                </a:lnTo>
                <a:lnTo>
                  <a:pt x="88998" y="179721"/>
                </a:lnTo>
                <a:lnTo>
                  <a:pt x="84489" y="181975"/>
                </a:lnTo>
                <a:lnTo>
                  <a:pt x="79979" y="178659"/>
                </a:lnTo>
                <a:lnTo>
                  <a:pt x="76663" y="171895"/>
                </a:lnTo>
                <a:lnTo>
                  <a:pt x="77724" y="167386"/>
                </a:lnTo>
                <a:lnTo>
                  <a:pt x="77724" y="162876"/>
                </a:lnTo>
                <a:lnTo>
                  <a:pt x="84489" y="159560"/>
                </a:lnTo>
                <a:lnTo>
                  <a:pt x="92314" y="155051"/>
                </a:lnTo>
                <a:lnTo>
                  <a:pt x="103588" y="143776"/>
                </a:lnTo>
                <a:lnTo>
                  <a:pt x="111413" y="140327"/>
                </a:lnTo>
                <a:lnTo>
                  <a:pt x="115923" y="141522"/>
                </a:lnTo>
                <a:lnTo>
                  <a:pt x="119372" y="144838"/>
                </a:lnTo>
                <a:lnTo>
                  <a:pt x="126136" y="146031"/>
                </a:lnTo>
                <a:lnTo>
                  <a:pt x="124942" y="143776"/>
                </a:lnTo>
                <a:lnTo>
                  <a:pt x="120433" y="140327"/>
                </a:lnTo>
                <a:lnTo>
                  <a:pt x="118178" y="135818"/>
                </a:lnTo>
                <a:lnTo>
                  <a:pt x="113668" y="133565"/>
                </a:lnTo>
                <a:lnTo>
                  <a:pt x="106904" y="136880"/>
                </a:lnTo>
                <a:lnTo>
                  <a:pt x="100140" y="142450"/>
                </a:lnTo>
                <a:lnTo>
                  <a:pt x="95630" y="145899"/>
                </a:lnTo>
                <a:lnTo>
                  <a:pt x="89927" y="150408"/>
                </a:lnTo>
                <a:lnTo>
                  <a:pt x="86611" y="154919"/>
                </a:lnTo>
                <a:lnTo>
                  <a:pt x="80907" y="154919"/>
                </a:lnTo>
                <a:lnTo>
                  <a:pt x="74143" y="161683"/>
                </a:lnTo>
                <a:lnTo>
                  <a:pt x="68440" y="166192"/>
                </a:lnTo>
                <a:lnTo>
                  <a:pt x="58359" y="163937"/>
                </a:lnTo>
                <a:lnTo>
                  <a:pt x="53850" y="167386"/>
                </a:lnTo>
                <a:lnTo>
                  <a:pt x="56105" y="172957"/>
                </a:lnTo>
                <a:lnTo>
                  <a:pt x="56105" y="176273"/>
                </a:lnTo>
                <a:lnTo>
                  <a:pt x="55044" y="177466"/>
                </a:lnTo>
                <a:lnTo>
                  <a:pt x="49340" y="178526"/>
                </a:lnTo>
                <a:lnTo>
                  <a:pt x="49340" y="174017"/>
                </a:lnTo>
                <a:lnTo>
                  <a:pt x="48279" y="168446"/>
                </a:lnTo>
                <a:lnTo>
                  <a:pt x="41515" y="174017"/>
                </a:lnTo>
                <a:lnTo>
                  <a:pt x="38199" y="179589"/>
                </a:lnTo>
                <a:lnTo>
                  <a:pt x="29180" y="185291"/>
                </a:lnTo>
                <a:lnTo>
                  <a:pt x="20160" y="176273"/>
                </a:lnTo>
                <a:lnTo>
                  <a:pt x="13396" y="177466"/>
                </a:lnTo>
                <a:lnTo>
                  <a:pt x="7825" y="172957"/>
                </a:lnTo>
                <a:lnTo>
                  <a:pt x="0" y="167386"/>
                </a:lnTo>
                <a:lnTo>
                  <a:pt x="2255" y="161814"/>
                </a:lnTo>
                <a:lnTo>
                  <a:pt x="11274" y="161814"/>
                </a:lnTo>
                <a:lnTo>
                  <a:pt x="16845" y="157305"/>
                </a:lnTo>
                <a:lnTo>
                  <a:pt x="14590" y="156112"/>
                </a:lnTo>
                <a:lnTo>
                  <a:pt x="11274" y="151603"/>
                </a:lnTo>
                <a:cubicBezTo>
                  <a:pt x="15518" y="127329"/>
                  <a:pt x="41117" y="120565"/>
                  <a:pt x="43902" y="107700"/>
                </a:cubicBezTo>
                <a:lnTo>
                  <a:pt x="47351" y="102128"/>
                </a:lnTo>
                <a:lnTo>
                  <a:pt x="55176" y="96559"/>
                </a:lnTo>
                <a:lnTo>
                  <a:pt x="61941" y="92050"/>
                </a:lnTo>
                <a:lnTo>
                  <a:pt x="69766" y="81969"/>
                </a:lnTo>
                <a:lnTo>
                  <a:pt x="78785" y="70694"/>
                </a:lnTo>
                <a:lnTo>
                  <a:pt x="83295" y="66185"/>
                </a:lnTo>
                <a:lnTo>
                  <a:pt x="81040" y="60615"/>
                </a:lnTo>
                <a:lnTo>
                  <a:pt x="81040" y="50535"/>
                </a:lnTo>
                <a:lnTo>
                  <a:pt x="85550" y="44964"/>
                </a:lnTo>
                <a:lnTo>
                  <a:pt x="94569" y="46024"/>
                </a:lnTo>
                <a:lnTo>
                  <a:pt x="103588" y="41515"/>
                </a:lnTo>
                <a:lnTo>
                  <a:pt x="110352" y="34750"/>
                </a:lnTo>
                <a:lnTo>
                  <a:pt x="114862" y="24670"/>
                </a:lnTo>
                <a:lnTo>
                  <a:pt x="114862" y="17905"/>
                </a:lnTo>
                <a:lnTo>
                  <a:pt x="121626" y="12336"/>
                </a:lnTo>
              </a:path>
            </a:pathLst>
          </a:custGeom>
          <a:solidFill>
            <a:schemeClr val="bg1">
              <a:lumMod val="85000"/>
            </a:schemeClr>
          </a:solidFill>
          <a:ln w="13251" cap="flat">
            <a:noFill/>
            <a:prstDash val="solid"/>
            <a:miter/>
          </a:ln>
        </p:spPr>
        <p:txBody>
          <a:bodyPr rtlCol="0" anchor="ctr"/>
          <a:lstStyle/>
          <a:p>
            <a:endParaRPr lang="en-FI" sz="816"/>
          </a:p>
        </p:txBody>
      </p:sp>
      <p:sp>
        <p:nvSpPr>
          <p:cNvPr id="1281" name="Freeform: Shape 1280">
            <a:extLst>
              <a:ext uri="{FF2B5EF4-FFF2-40B4-BE49-F238E27FC236}">
                <a16:creationId xmlns:a16="http://schemas.microsoft.com/office/drawing/2014/main" id="{56495F23-D316-23B8-55E1-E58BDCD89163}"/>
              </a:ext>
            </a:extLst>
          </p:cNvPr>
          <p:cNvSpPr/>
          <p:nvPr/>
        </p:nvSpPr>
        <p:spPr>
          <a:xfrm>
            <a:off x="3389855" y="6653104"/>
            <a:ext cx="127904" cy="74540"/>
          </a:xfrm>
          <a:custGeom>
            <a:avLst/>
            <a:gdLst>
              <a:gd name="connsiteX0" fmla="*/ 229459 w 281982"/>
              <a:gd name="connsiteY0" fmla="*/ 12334 h 164333"/>
              <a:gd name="connsiteX1" fmla="*/ 230520 w 281982"/>
              <a:gd name="connsiteY1" fmla="*/ 12334 h 164333"/>
              <a:gd name="connsiteX2" fmla="*/ 238345 w 281982"/>
              <a:gd name="connsiteY2" fmla="*/ 2254 h 164333"/>
              <a:gd name="connsiteX3" fmla="*/ 239406 w 281982"/>
              <a:gd name="connsiteY3" fmla="*/ 0 h 164333"/>
              <a:gd name="connsiteX4" fmla="*/ 246171 w 281982"/>
              <a:gd name="connsiteY4" fmla="*/ 5570 h 164333"/>
              <a:gd name="connsiteX5" fmla="*/ 249487 w 281982"/>
              <a:gd name="connsiteY5" fmla="*/ 7825 h 164333"/>
              <a:gd name="connsiteX6" fmla="*/ 253996 w 281982"/>
              <a:gd name="connsiteY6" fmla="*/ 7825 h 164333"/>
              <a:gd name="connsiteX7" fmla="*/ 255058 w 281982"/>
              <a:gd name="connsiteY7" fmla="*/ 10079 h 164333"/>
              <a:gd name="connsiteX8" fmla="*/ 256119 w 281982"/>
              <a:gd name="connsiteY8" fmla="*/ 13395 h 164333"/>
              <a:gd name="connsiteX9" fmla="*/ 258373 w 281982"/>
              <a:gd name="connsiteY9" fmla="*/ 14457 h 164333"/>
              <a:gd name="connsiteX10" fmla="*/ 281982 w 281982"/>
              <a:gd name="connsiteY10" fmla="*/ 41513 h 164333"/>
              <a:gd name="connsiteX11" fmla="*/ 276279 w 281982"/>
              <a:gd name="connsiteY11" fmla="*/ 41513 h 164333"/>
              <a:gd name="connsiteX12" fmla="*/ 269515 w 281982"/>
              <a:gd name="connsiteY12" fmla="*/ 49340 h 164333"/>
              <a:gd name="connsiteX13" fmla="*/ 260495 w 281982"/>
              <a:gd name="connsiteY13" fmla="*/ 49340 h 164333"/>
              <a:gd name="connsiteX14" fmla="*/ 252670 w 281982"/>
              <a:gd name="connsiteY14" fmla="*/ 48145 h 164333"/>
              <a:gd name="connsiteX15" fmla="*/ 242590 w 281982"/>
              <a:gd name="connsiteY15" fmla="*/ 59420 h 164333"/>
              <a:gd name="connsiteX16" fmla="*/ 239141 w 281982"/>
              <a:gd name="connsiteY16" fmla="*/ 63929 h 164333"/>
              <a:gd name="connsiteX17" fmla="*/ 240335 w 281982"/>
              <a:gd name="connsiteY17" fmla="*/ 72949 h 164333"/>
              <a:gd name="connsiteX18" fmla="*/ 241529 w 281982"/>
              <a:gd name="connsiteY18" fmla="*/ 77458 h 164333"/>
              <a:gd name="connsiteX19" fmla="*/ 243783 w 281982"/>
              <a:gd name="connsiteY19" fmla="*/ 81968 h 164333"/>
              <a:gd name="connsiteX20" fmla="*/ 246038 w 281982"/>
              <a:gd name="connsiteY20" fmla="*/ 81968 h 164333"/>
              <a:gd name="connsiteX21" fmla="*/ 244845 w 281982"/>
              <a:gd name="connsiteY21" fmla="*/ 85283 h 164333"/>
              <a:gd name="connsiteX22" fmla="*/ 242590 w 281982"/>
              <a:gd name="connsiteY22" fmla="*/ 87539 h 164333"/>
              <a:gd name="connsiteX23" fmla="*/ 242590 w 281982"/>
              <a:gd name="connsiteY23" fmla="*/ 89793 h 164333"/>
              <a:gd name="connsiteX24" fmla="*/ 244845 w 281982"/>
              <a:gd name="connsiteY24" fmla="*/ 93109 h 164333"/>
              <a:gd name="connsiteX25" fmla="*/ 246038 w 281982"/>
              <a:gd name="connsiteY25" fmla="*/ 95364 h 164333"/>
              <a:gd name="connsiteX26" fmla="*/ 248293 w 281982"/>
              <a:gd name="connsiteY26" fmla="*/ 96424 h 164333"/>
              <a:gd name="connsiteX27" fmla="*/ 250548 w 281982"/>
              <a:gd name="connsiteY27" fmla="*/ 98680 h 164333"/>
              <a:gd name="connsiteX28" fmla="*/ 248293 w 281982"/>
              <a:gd name="connsiteY28" fmla="*/ 102128 h 164333"/>
              <a:gd name="connsiteX29" fmla="*/ 249487 w 281982"/>
              <a:gd name="connsiteY29" fmla="*/ 104384 h 164333"/>
              <a:gd name="connsiteX30" fmla="*/ 252803 w 281982"/>
              <a:gd name="connsiteY30" fmla="*/ 106638 h 164333"/>
              <a:gd name="connsiteX31" fmla="*/ 247099 w 281982"/>
              <a:gd name="connsiteY31" fmla="*/ 106638 h 164333"/>
              <a:gd name="connsiteX32" fmla="*/ 243783 w 281982"/>
              <a:gd name="connsiteY32" fmla="*/ 110086 h 164333"/>
              <a:gd name="connsiteX33" fmla="*/ 242722 w 281982"/>
              <a:gd name="connsiteY33" fmla="*/ 114595 h 164333"/>
              <a:gd name="connsiteX34" fmla="*/ 240468 w 281982"/>
              <a:gd name="connsiteY34" fmla="*/ 115790 h 164333"/>
              <a:gd name="connsiteX35" fmla="*/ 237152 w 281982"/>
              <a:gd name="connsiteY35" fmla="*/ 115790 h 164333"/>
              <a:gd name="connsiteX36" fmla="*/ 232642 w 281982"/>
              <a:gd name="connsiteY36" fmla="*/ 118044 h 164333"/>
              <a:gd name="connsiteX37" fmla="*/ 232642 w 281982"/>
              <a:gd name="connsiteY37" fmla="*/ 120299 h 164333"/>
              <a:gd name="connsiteX38" fmla="*/ 233836 w 281982"/>
              <a:gd name="connsiteY38" fmla="*/ 121493 h 164333"/>
              <a:gd name="connsiteX39" fmla="*/ 240600 w 281982"/>
              <a:gd name="connsiteY39" fmla="*/ 121493 h 164333"/>
              <a:gd name="connsiteX40" fmla="*/ 247365 w 281982"/>
              <a:gd name="connsiteY40" fmla="*/ 118177 h 164333"/>
              <a:gd name="connsiteX41" fmla="*/ 253068 w 281982"/>
              <a:gd name="connsiteY41" fmla="*/ 120432 h 164333"/>
              <a:gd name="connsiteX42" fmla="*/ 254262 w 281982"/>
              <a:gd name="connsiteY42" fmla="*/ 124941 h 164333"/>
              <a:gd name="connsiteX43" fmla="*/ 202534 w 281982"/>
              <a:gd name="connsiteY43" fmla="*/ 139531 h 164333"/>
              <a:gd name="connsiteX44" fmla="*/ 202534 w 281982"/>
              <a:gd name="connsiteY44" fmla="*/ 137277 h 164333"/>
              <a:gd name="connsiteX45" fmla="*/ 201473 w 281982"/>
              <a:gd name="connsiteY45" fmla="*/ 133961 h 164333"/>
              <a:gd name="connsiteX46" fmla="*/ 196963 w 281982"/>
              <a:gd name="connsiteY46" fmla="*/ 131706 h 164333"/>
              <a:gd name="connsiteX47" fmla="*/ 193647 w 281982"/>
              <a:gd name="connsiteY47" fmla="*/ 133961 h 164333"/>
              <a:gd name="connsiteX48" fmla="*/ 186883 w 281982"/>
              <a:gd name="connsiteY48" fmla="*/ 137277 h 164333"/>
              <a:gd name="connsiteX49" fmla="*/ 181312 w 281982"/>
              <a:gd name="connsiteY49" fmla="*/ 138338 h 164333"/>
              <a:gd name="connsiteX50" fmla="*/ 176803 w 281982"/>
              <a:gd name="connsiteY50" fmla="*/ 141786 h 164333"/>
              <a:gd name="connsiteX51" fmla="*/ 171232 w 281982"/>
              <a:gd name="connsiteY51" fmla="*/ 140593 h 164333"/>
              <a:gd name="connsiteX52" fmla="*/ 165661 w 281982"/>
              <a:gd name="connsiteY52" fmla="*/ 141786 h 164333"/>
              <a:gd name="connsiteX53" fmla="*/ 158897 w 281982"/>
              <a:gd name="connsiteY53" fmla="*/ 142847 h 164333"/>
              <a:gd name="connsiteX54" fmla="*/ 152133 w 281982"/>
              <a:gd name="connsiteY54" fmla="*/ 142847 h 164333"/>
              <a:gd name="connsiteX55" fmla="*/ 149878 w 281982"/>
              <a:gd name="connsiteY55" fmla="*/ 141786 h 164333"/>
              <a:gd name="connsiteX56" fmla="*/ 146429 w 281982"/>
              <a:gd name="connsiteY56" fmla="*/ 132766 h 164333"/>
              <a:gd name="connsiteX57" fmla="*/ 139665 w 281982"/>
              <a:gd name="connsiteY57" fmla="*/ 133961 h 164333"/>
              <a:gd name="connsiteX58" fmla="*/ 139665 w 281982"/>
              <a:gd name="connsiteY58" fmla="*/ 140726 h 164333"/>
              <a:gd name="connsiteX59" fmla="*/ 134094 w 281982"/>
              <a:gd name="connsiteY59" fmla="*/ 144042 h 164333"/>
              <a:gd name="connsiteX60" fmla="*/ 128391 w 281982"/>
              <a:gd name="connsiteY60" fmla="*/ 144042 h 164333"/>
              <a:gd name="connsiteX61" fmla="*/ 122820 w 281982"/>
              <a:gd name="connsiteY61" fmla="*/ 145235 h 164333"/>
              <a:gd name="connsiteX62" fmla="*/ 120566 w 281982"/>
              <a:gd name="connsiteY62" fmla="*/ 147490 h 164333"/>
              <a:gd name="connsiteX63" fmla="*/ 116056 w 281982"/>
              <a:gd name="connsiteY63" fmla="*/ 147490 h 164333"/>
              <a:gd name="connsiteX64" fmla="*/ 110485 w 281982"/>
              <a:gd name="connsiteY64" fmla="*/ 142979 h 164333"/>
              <a:gd name="connsiteX65" fmla="*/ 103721 w 281982"/>
              <a:gd name="connsiteY65" fmla="*/ 142979 h 164333"/>
              <a:gd name="connsiteX66" fmla="*/ 98150 w 281982"/>
              <a:gd name="connsiteY66" fmla="*/ 145235 h 164333"/>
              <a:gd name="connsiteX67" fmla="*/ 91386 w 281982"/>
              <a:gd name="connsiteY67" fmla="*/ 142979 h 164333"/>
              <a:gd name="connsiteX68" fmla="*/ 84621 w 281982"/>
              <a:gd name="connsiteY68" fmla="*/ 145235 h 164333"/>
              <a:gd name="connsiteX69" fmla="*/ 80112 w 281982"/>
              <a:gd name="connsiteY69" fmla="*/ 144042 h 164333"/>
              <a:gd name="connsiteX70" fmla="*/ 73347 w 281982"/>
              <a:gd name="connsiteY70" fmla="*/ 142979 h 164333"/>
              <a:gd name="connsiteX71" fmla="*/ 66583 w 281982"/>
              <a:gd name="connsiteY71" fmla="*/ 146295 h 164333"/>
              <a:gd name="connsiteX72" fmla="*/ 58757 w 281982"/>
              <a:gd name="connsiteY72" fmla="*/ 148551 h 164333"/>
              <a:gd name="connsiteX73" fmla="*/ 54248 w 281982"/>
              <a:gd name="connsiteY73" fmla="*/ 153060 h 164333"/>
              <a:gd name="connsiteX74" fmla="*/ 45229 w 281982"/>
              <a:gd name="connsiteY74" fmla="*/ 150806 h 164333"/>
              <a:gd name="connsiteX75" fmla="*/ 39525 w 281982"/>
              <a:gd name="connsiteY75" fmla="*/ 148551 h 164333"/>
              <a:gd name="connsiteX76" fmla="*/ 39525 w 281982"/>
              <a:gd name="connsiteY76" fmla="*/ 146295 h 164333"/>
              <a:gd name="connsiteX77" fmla="*/ 35016 w 281982"/>
              <a:gd name="connsiteY77" fmla="*/ 145235 h 164333"/>
              <a:gd name="connsiteX78" fmla="*/ 29445 w 281982"/>
              <a:gd name="connsiteY78" fmla="*/ 145235 h 164333"/>
              <a:gd name="connsiteX79" fmla="*/ 18171 w 281982"/>
              <a:gd name="connsiteY79" fmla="*/ 149744 h 164333"/>
              <a:gd name="connsiteX80" fmla="*/ 14723 w 281982"/>
              <a:gd name="connsiteY80" fmla="*/ 153060 h 164333"/>
              <a:gd name="connsiteX81" fmla="*/ 7958 w 281982"/>
              <a:gd name="connsiteY81" fmla="*/ 164334 h 164333"/>
              <a:gd name="connsiteX82" fmla="*/ 5703 w 281982"/>
              <a:gd name="connsiteY82" fmla="*/ 162080 h 164333"/>
              <a:gd name="connsiteX83" fmla="*/ 1194 w 281982"/>
              <a:gd name="connsiteY83" fmla="*/ 159824 h 164333"/>
              <a:gd name="connsiteX84" fmla="*/ 0 w 281982"/>
              <a:gd name="connsiteY84" fmla="*/ 153060 h 164333"/>
              <a:gd name="connsiteX85" fmla="*/ 2255 w 281982"/>
              <a:gd name="connsiteY85" fmla="*/ 148551 h 164333"/>
              <a:gd name="connsiteX86" fmla="*/ 4510 w 281982"/>
              <a:gd name="connsiteY86" fmla="*/ 142979 h 164333"/>
              <a:gd name="connsiteX87" fmla="*/ 11274 w 281982"/>
              <a:gd name="connsiteY87" fmla="*/ 136215 h 164333"/>
              <a:gd name="connsiteX88" fmla="*/ 18038 w 281982"/>
              <a:gd name="connsiteY88" fmla="*/ 132899 h 164333"/>
              <a:gd name="connsiteX89" fmla="*/ 20293 w 281982"/>
              <a:gd name="connsiteY89" fmla="*/ 126135 h 164333"/>
              <a:gd name="connsiteX90" fmla="*/ 51728 w 281982"/>
              <a:gd name="connsiteY90" fmla="*/ 110352 h 164333"/>
              <a:gd name="connsiteX91" fmla="*/ 53983 w 281982"/>
              <a:gd name="connsiteY91" fmla="*/ 103587 h 164333"/>
              <a:gd name="connsiteX92" fmla="*/ 59553 w 281982"/>
              <a:gd name="connsiteY92" fmla="*/ 104648 h 164333"/>
              <a:gd name="connsiteX93" fmla="*/ 62869 w 281982"/>
              <a:gd name="connsiteY93" fmla="*/ 106903 h 164333"/>
              <a:gd name="connsiteX94" fmla="*/ 83162 w 281982"/>
              <a:gd name="connsiteY94" fmla="*/ 96823 h 164333"/>
              <a:gd name="connsiteX95" fmla="*/ 98946 w 281982"/>
              <a:gd name="connsiteY95" fmla="*/ 85549 h 164333"/>
              <a:gd name="connsiteX96" fmla="*/ 105710 w 281982"/>
              <a:gd name="connsiteY96" fmla="*/ 84489 h 164333"/>
              <a:gd name="connsiteX97" fmla="*/ 113536 w 281982"/>
              <a:gd name="connsiteY97" fmla="*/ 84489 h 164333"/>
              <a:gd name="connsiteX98" fmla="*/ 122555 w 281982"/>
              <a:gd name="connsiteY98" fmla="*/ 78785 h 164333"/>
              <a:gd name="connsiteX99" fmla="*/ 129319 w 281982"/>
              <a:gd name="connsiteY99" fmla="*/ 78785 h 164333"/>
              <a:gd name="connsiteX100" fmla="*/ 132635 w 281982"/>
              <a:gd name="connsiteY100" fmla="*/ 73213 h 164333"/>
              <a:gd name="connsiteX101" fmla="*/ 131441 w 281982"/>
              <a:gd name="connsiteY101" fmla="*/ 68704 h 164333"/>
              <a:gd name="connsiteX102" fmla="*/ 134757 w 281982"/>
              <a:gd name="connsiteY102" fmla="*/ 65388 h 164333"/>
              <a:gd name="connsiteX103" fmla="*/ 146031 w 281982"/>
              <a:gd name="connsiteY103" fmla="*/ 64328 h 164333"/>
              <a:gd name="connsiteX104" fmla="*/ 152796 w 281982"/>
              <a:gd name="connsiteY104" fmla="*/ 64328 h 164333"/>
              <a:gd name="connsiteX105" fmla="*/ 158366 w 281982"/>
              <a:gd name="connsiteY105" fmla="*/ 56501 h 164333"/>
              <a:gd name="connsiteX106" fmla="*/ 162876 w 281982"/>
              <a:gd name="connsiteY106" fmla="*/ 58756 h 164333"/>
              <a:gd name="connsiteX107" fmla="*/ 169640 w 281982"/>
              <a:gd name="connsiteY107" fmla="*/ 57696 h 164333"/>
              <a:gd name="connsiteX108" fmla="*/ 178660 w 281982"/>
              <a:gd name="connsiteY108" fmla="*/ 57696 h 164333"/>
              <a:gd name="connsiteX109" fmla="*/ 187679 w 281982"/>
              <a:gd name="connsiteY109" fmla="*/ 58756 h 164333"/>
              <a:gd name="connsiteX110" fmla="*/ 203462 w 281982"/>
              <a:gd name="connsiteY110" fmla="*/ 55441 h 164333"/>
              <a:gd name="connsiteX111" fmla="*/ 200147 w 281982"/>
              <a:gd name="connsiteY111" fmla="*/ 45360 h 164333"/>
              <a:gd name="connsiteX112" fmla="*/ 199085 w 281982"/>
              <a:gd name="connsiteY112" fmla="*/ 37535 h 164333"/>
              <a:gd name="connsiteX113" fmla="*/ 208105 w 281982"/>
              <a:gd name="connsiteY113" fmla="*/ 37535 h 164333"/>
              <a:gd name="connsiteX114" fmla="*/ 207043 w 281982"/>
              <a:gd name="connsiteY114" fmla="*/ 35280 h 164333"/>
              <a:gd name="connsiteX115" fmla="*/ 211553 w 281982"/>
              <a:gd name="connsiteY115" fmla="*/ 30771 h 164333"/>
              <a:gd name="connsiteX116" fmla="*/ 215002 w 281982"/>
              <a:gd name="connsiteY116" fmla="*/ 29710 h 164333"/>
              <a:gd name="connsiteX117" fmla="*/ 220572 w 281982"/>
              <a:gd name="connsiteY117" fmla="*/ 28648 h 164333"/>
              <a:gd name="connsiteX118" fmla="*/ 229592 w 281982"/>
              <a:gd name="connsiteY118" fmla="*/ 28648 h 164333"/>
              <a:gd name="connsiteX119" fmla="*/ 221766 w 281982"/>
              <a:gd name="connsiteY119" fmla="*/ 20690 h 164333"/>
              <a:gd name="connsiteX120" fmla="*/ 228531 w 281982"/>
              <a:gd name="connsiteY120" fmla="*/ 15119 h 164333"/>
              <a:gd name="connsiteX121" fmla="*/ 229724 w 281982"/>
              <a:gd name="connsiteY121" fmla="*/ 12865 h 16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81982" h="164333">
                <a:moveTo>
                  <a:pt x="229459" y="12334"/>
                </a:moveTo>
                <a:lnTo>
                  <a:pt x="230520" y="12334"/>
                </a:lnTo>
                <a:lnTo>
                  <a:pt x="238345" y="2254"/>
                </a:lnTo>
                <a:lnTo>
                  <a:pt x="239406" y="0"/>
                </a:lnTo>
                <a:lnTo>
                  <a:pt x="246171" y="5570"/>
                </a:lnTo>
                <a:lnTo>
                  <a:pt x="249487" y="7825"/>
                </a:lnTo>
                <a:lnTo>
                  <a:pt x="253996" y="7825"/>
                </a:lnTo>
                <a:lnTo>
                  <a:pt x="255058" y="10079"/>
                </a:lnTo>
                <a:lnTo>
                  <a:pt x="256119" y="13395"/>
                </a:lnTo>
                <a:lnTo>
                  <a:pt x="258373" y="14457"/>
                </a:lnTo>
                <a:lnTo>
                  <a:pt x="281982" y="41513"/>
                </a:lnTo>
                <a:lnTo>
                  <a:pt x="276279" y="41513"/>
                </a:lnTo>
                <a:lnTo>
                  <a:pt x="269515" y="49340"/>
                </a:lnTo>
                <a:lnTo>
                  <a:pt x="260495" y="49340"/>
                </a:lnTo>
                <a:lnTo>
                  <a:pt x="252670" y="48145"/>
                </a:lnTo>
                <a:lnTo>
                  <a:pt x="242590" y="59420"/>
                </a:lnTo>
                <a:lnTo>
                  <a:pt x="239141" y="63929"/>
                </a:lnTo>
                <a:lnTo>
                  <a:pt x="240335" y="72949"/>
                </a:lnTo>
                <a:lnTo>
                  <a:pt x="241529" y="77458"/>
                </a:lnTo>
                <a:lnTo>
                  <a:pt x="243783" y="81968"/>
                </a:lnTo>
                <a:lnTo>
                  <a:pt x="246038" y="81968"/>
                </a:lnTo>
                <a:lnTo>
                  <a:pt x="244845" y="85283"/>
                </a:lnTo>
                <a:lnTo>
                  <a:pt x="242590" y="87539"/>
                </a:lnTo>
                <a:lnTo>
                  <a:pt x="242590" y="89793"/>
                </a:lnTo>
                <a:lnTo>
                  <a:pt x="244845" y="93109"/>
                </a:lnTo>
                <a:lnTo>
                  <a:pt x="246038" y="95364"/>
                </a:lnTo>
                <a:lnTo>
                  <a:pt x="248293" y="96424"/>
                </a:lnTo>
                <a:lnTo>
                  <a:pt x="250548" y="98680"/>
                </a:lnTo>
                <a:lnTo>
                  <a:pt x="248293" y="102128"/>
                </a:lnTo>
                <a:lnTo>
                  <a:pt x="249487" y="104384"/>
                </a:lnTo>
                <a:lnTo>
                  <a:pt x="252803" y="106638"/>
                </a:lnTo>
                <a:lnTo>
                  <a:pt x="247099" y="106638"/>
                </a:lnTo>
                <a:lnTo>
                  <a:pt x="243783" y="110086"/>
                </a:lnTo>
                <a:lnTo>
                  <a:pt x="242722" y="114595"/>
                </a:lnTo>
                <a:lnTo>
                  <a:pt x="240468" y="115790"/>
                </a:lnTo>
                <a:lnTo>
                  <a:pt x="237152" y="115790"/>
                </a:lnTo>
                <a:lnTo>
                  <a:pt x="232642" y="118044"/>
                </a:lnTo>
                <a:lnTo>
                  <a:pt x="232642" y="120299"/>
                </a:lnTo>
                <a:lnTo>
                  <a:pt x="233836" y="121493"/>
                </a:lnTo>
                <a:lnTo>
                  <a:pt x="240600" y="121493"/>
                </a:lnTo>
                <a:lnTo>
                  <a:pt x="247365" y="118177"/>
                </a:lnTo>
                <a:lnTo>
                  <a:pt x="253068" y="120432"/>
                </a:lnTo>
                <a:lnTo>
                  <a:pt x="254262" y="124941"/>
                </a:lnTo>
                <a:cubicBezTo>
                  <a:pt x="201340" y="133563"/>
                  <a:pt x="224154" y="149877"/>
                  <a:pt x="202534" y="139531"/>
                </a:cubicBezTo>
                <a:lnTo>
                  <a:pt x="202534" y="137277"/>
                </a:lnTo>
                <a:lnTo>
                  <a:pt x="201473" y="133961"/>
                </a:lnTo>
                <a:lnTo>
                  <a:pt x="196963" y="131706"/>
                </a:lnTo>
                <a:lnTo>
                  <a:pt x="193647" y="133961"/>
                </a:lnTo>
                <a:lnTo>
                  <a:pt x="186883" y="137277"/>
                </a:lnTo>
                <a:lnTo>
                  <a:pt x="181312" y="138338"/>
                </a:lnTo>
                <a:lnTo>
                  <a:pt x="176803" y="141786"/>
                </a:lnTo>
                <a:lnTo>
                  <a:pt x="171232" y="140593"/>
                </a:lnTo>
                <a:lnTo>
                  <a:pt x="165661" y="141786"/>
                </a:lnTo>
                <a:lnTo>
                  <a:pt x="158897" y="142847"/>
                </a:lnTo>
                <a:lnTo>
                  <a:pt x="152133" y="142847"/>
                </a:lnTo>
                <a:lnTo>
                  <a:pt x="149878" y="141786"/>
                </a:lnTo>
                <a:lnTo>
                  <a:pt x="146429" y="132766"/>
                </a:lnTo>
                <a:lnTo>
                  <a:pt x="139665" y="133961"/>
                </a:lnTo>
                <a:lnTo>
                  <a:pt x="139665" y="140726"/>
                </a:lnTo>
                <a:lnTo>
                  <a:pt x="134094" y="144042"/>
                </a:lnTo>
                <a:lnTo>
                  <a:pt x="128391" y="144042"/>
                </a:lnTo>
                <a:lnTo>
                  <a:pt x="122820" y="145235"/>
                </a:lnTo>
                <a:lnTo>
                  <a:pt x="120566" y="147490"/>
                </a:lnTo>
                <a:lnTo>
                  <a:pt x="116056" y="147490"/>
                </a:lnTo>
                <a:lnTo>
                  <a:pt x="110485" y="142979"/>
                </a:lnTo>
                <a:lnTo>
                  <a:pt x="103721" y="142979"/>
                </a:lnTo>
                <a:lnTo>
                  <a:pt x="98150" y="145235"/>
                </a:lnTo>
                <a:lnTo>
                  <a:pt x="91386" y="142979"/>
                </a:lnTo>
                <a:lnTo>
                  <a:pt x="84621" y="145235"/>
                </a:lnTo>
                <a:lnTo>
                  <a:pt x="80112" y="144042"/>
                </a:lnTo>
                <a:lnTo>
                  <a:pt x="73347" y="142979"/>
                </a:lnTo>
                <a:lnTo>
                  <a:pt x="66583" y="146295"/>
                </a:lnTo>
                <a:lnTo>
                  <a:pt x="58757" y="148551"/>
                </a:lnTo>
                <a:lnTo>
                  <a:pt x="54248" y="153060"/>
                </a:lnTo>
                <a:lnTo>
                  <a:pt x="45229" y="150806"/>
                </a:lnTo>
                <a:lnTo>
                  <a:pt x="39525" y="148551"/>
                </a:lnTo>
                <a:lnTo>
                  <a:pt x="39525" y="146295"/>
                </a:lnTo>
                <a:lnTo>
                  <a:pt x="35016" y="145235"/>
                </a:lnTo>
                <a:lnTo>
                  <a:pt x="29445" y="145235"/>
                </a:lnTo>
                <a:lnTo>
                  <a:pt x="18171" y="149744"/>
                </a:lnTo>
                <a:lnTo>
                  <a:pt x="14723" y="153060"/>
                </a:lnTo>
                <a:lnTo>
                  <a:pt x="7958" y="164334"/>
                </a:lnTo>
                <a:lnTo>
                  <a:pt x="5703" y="162080"/>
                </a:lnTo>
                <a:lnTo>
                  <a:pt x="1194" y="159824"/>
                </a:lnTo>
                <a:lnTo>
                  <a:pt x="0" y="153060"/>
                </a:lnTo>
                <a:lnTo>
                  <a:pt x="2255" y="148551"/>
                </a:lnTo>
                <a:lnTo>
                  <a:pt x="4510" y="142979"/>
                </a:lnTo>
                <a:lnTo>
                  <a:pt x="11274" y="136215"/>
                </a:lnTo>
                <a:lnTo>
                  <a:pt x="18038" y="132899"/>
                </a:lnTo>
                <a:lnTo>
                  <a:pt x="20293" y="126135"/>
                </a:lnTo>
                <a:cubicBezTo>
                  <a:pt x="27190" y="110883"/>
                  <a:pt x="35546" y="104913"/>
                  <a:pt x="51728" y="110352"/>
                </a:cubicBezTo>
                <a:lnTo>
                  <a:pt x="53983" y="103587"/>
                </a:lnTo>
                <a:lnTo>
                  <a:pt x="59553" y="104648"/>
                </a:lnTo>
                <a:lnTo>
                  <a:pt x="62869" y="106903"/>
                </a:lnTo>
                <a:lnTo>
                  <a:pt x="83162" y="96823"/>
                </a:lnTo>
                <a:lnTo>
                  <a:pt x="98946" y="85549"/>
                </a:lnTo>
                <a:lnTo>
                  <a:pt x="105710" y="84489"/>
                </a:lnTo>
                <a:lnTo>
                  <a:pt x="113536" y="84489"/>
                </a:lnTo>
                <a:lnTo>
                  <a:pt x="122555" y="78785"/>
                </a:lnTo>
                <a:lnTo>
                  <a:pt x="129319" y="78785"/>
                </a:lnTo>
                <a:lnTo>
                  <a:pt x="132635" y="73213"/>
                </a:lnTo>
                <a:lnTo>
                  <a:pt x="131441" y="68704"/>
                </a:lnTo>
                <a:lnTo>
                  <a:pt x="134757" y="65388"/>
                </a:lnTo>
                <a:lnTo>
                  <a:pt x="146031" y="64328"/>
                </a:lnTo>
                <a:lnTo>
                  <a:pt x="152796" y="64328"/>
                </a:lnTo>
                <a:lnTo>
                  <a:pt x="158366" y="56501"/>
                </a:lnTo>
                <a:lnTo>
                  <a:pt x="162876" y="58756"/>
                </a:lnTo>
                <a:lnTo>
                  <a:pt x="169640" y="57696"/>
                </a:lnTo>
                <a:lnTo>
                  <a:pt x="178660" y="57696"/>
                </a:lnTo>
                <a:lnTo>
                  <a:pt x="187679" y="58756"/>
                </a:lnTo>
                <a:lnTo>
                  <a:pt x="203462" y="55441"/>
                </a:lnTo>
                <a:lnTo>
                  <a:pt x="200147" y="45360"/>
                </a:lnTo>
                <a:lnTo>
                  <a:pt x="199085" y="37535"/>
                </a:lnTo>
                <a:lnTo>
                  <a:pt x="208105" y="37535"/>
                </a:lnTo>
                <a:lnTo>
                  <a:pt x="207043" y="35280"/>
                </a:lnTo>
                <a:lnTo>
                  <a:pt x="211553" y="30771"/>
                </a:lnTo>
                <a:lnTo>
                  <a:pt x="215002" y="29710"/>
                </a:lnTo>
                <a:lnTo>
                  <a:pt x="220572" y="28648"/>
                </a:lnTo>
                <a:lnTo>
                  <a:pt x="229592" y="28648"/>
                </a:lnTo>
                <a:lnTo>
                  <a:pt x="221766" y="20690"/>
                </a:lnTo>
                <a:lnTo>
                  <a:pt x="228531" y="15119"/>
                </a:lnTo>
                <a:lnTo>
                  <a:pt x="229724" y="12865"/>
                </a:lnTo>
              </a:path>
            </a:pathLst>
          </a:custGeom>
          <a:solidFill>
            <a:schemeClr val="bg1">
              <a:lumMod val="85000"/>
            </a:schemeClr>
          </a:solidFill>
          <a:ln w="13251" cap="flat">
            <a:noFill/>
            <a:prstDash val="solid"/>
            <a:miter/>
          </a:ln>
        </p:spPr>
        <p:txBody>
          <a:bodyPr rtlCol="0" anchor="ctr"/>
          <a:lstStyle/>
          <a:p>
            <a:endParaRPr lang="en-FI" sz="816"/>
          </a:p>
        </p:txBody>
      </p:sp>
      <p:sp>
        <p:nvSpPr>
          <p:cNvPr id="1282" name="Freeform: Shape 1281">
            <a:extLst>
              <a:ext uri="{FF2B5EF4-FFF2-40B4-BE49-F238E27FC236}">
                <a16:creationId xmlns:a16="http://schemas.microsoft.com/office/drawing/2014/main" id="{E75833CE-3287-5407-47B3-7A4A967092D0}"/>
              </a:ext>
            </a:extLst>
          </p:cNvPr>
          <p:cNvSpPr/>
          <p:nvPr/>
        </p:nvSpPr>
        <p:spPr>
          <a:xfrm>
            <a:off x="3464877" y="6371365"/>
            <a:ext cx="3008" cy="2527"/>
          </a:xfrm>
          <a:custGeom>
            <a:avLst/>
            <a:gdLst>
              <a:gd name="connsiteX0" fmla="*/ 0 w 6631"/>
              <a:gd name="connsiteY0" fmla="*/ 2255 h 5571"/>
              <a:gd name="connsiteX1" fmla="*/ 6632 w 6631"/>
              <a:gd name="connsiteY1" fmla="*/ 0 h 5571"/>
              <a:gd name="connsiteX2" fmla="*/ 5571 w 6631"/>
              <a:gd name="connsiteY2" fmla="*/ 3316 h 5571"/>
              <a:gd name="connsiteX3" fmla="*/ 3316 w 6631"/>
              <a:gd name="connsiteY3" fmla="*/ 5571 h 5571"/>
              <a:gd name="connsiteX4" fmla="*/ 0 w 6631"/>
              <a:gd name="connsiteY4" fmla="*/ 5571 h 5571"/>
              <a:gd name="connsiteX5" fmla="*/ 0 w 6631"/>
              <a:gd name="connsiteY5" fmla="*/ 2255 h 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31" h="5571">
                <a:moveTo>
                  <a:pt x="0" y="2255"/>
                </a:moveTo>
                <a:lnTo>
                  <a:pt x="6632" y="0"/>
                </a:lnTo>
                <a:lnTo>
                  <a:pt x="5571" y="3316"/>
                </a:lnTo>
                <a:lnTo>
                  <a:pt x="3316" y="5571"/>
                </a:lnTo>
                <a:lnTo>
                  <a:pt x="0" y="5571"/>
                </a:lnTo>
                <a:lnTo>
                  <a:pt x="0" y="2255"/>
                </a:lnTo>
              </a:path>
            </a:pathLst>
          </a:custGeom>
          <a:solidFill>
            <a:schemeClr val="bg1">
              <a:lumMod val="85000"/>
            </a:schemeClr>
          </a:solidFill>
          <a:ln w="13251" cap="flat">
            <a:noFill/>
            <a:prstDash val="solid"/>
            <a:miter/>
          </a:ln>
        </p:spPr>
        <p:txBody>
          <a:bodyPr rtlCol="0" anchor="ctr"/>
          <a:lstStyle/>
          <a:p>
            <a:endParaRPr lang="en-FI" sz="816"/>
          </a:p>
        </p:txBody>
      </p:sp>
      <p:sp>
        <p:nvSpPr>
          <p:cNvPr id="1283" name="Freeform: Shape 1282">
            <a:extLst>
              <a:ext uri="{FF2B5EF4-FFF2-40B4-BE49-F238E27FC236}">
                <a16:creationId xmlns:a16="http://schemas.microsoft.com/office/drawing/2014/main" id="{7381197E-18C9-ECC3-47AD-5EA645AA5468}"/>
              </a:ext>
            </a:extLst>
          </p:cNvPr>
          <p:cNvSpPr/>
          <p:nvPr/>
        </p:nvSpPr>
        <p:spPr>
          <a:xfrm>
            <a:off x="3313749" y="6246348"/>
            <a:ext cx="94334" cy="117196"/>
          </a:xfrm>
          <a:custGeom>
            <a:avLst/>
            <a:gdLst>
              <a:gd name="connsiteX0" fmla="*/ 5703 w 207971"/>
              <a:gd name="connsiteY0" fmla="*/ 69633 h 258373"/>
              <a:gd name="connsiteX1" fmla="*/ 3448 w 207971"/>
              <a:gd name="connsiteY1" fmla="*/ 69633 h 258373"/>
              <a:gd name="connsiteX2" fmla="*/ 3448 w 207971"/>
              <a:gd name="connsiteY2" fmla="*/ 68572 h 258373"/>
              <a:gd name="connsiteX3" fmla="*/ 2255 w 207971"/>
              <a:gd name="connsiteY3" fmla="*/ 68572 h 258373"/>
              <a:gd name="connsiteX4" fmla="*/ 1194 w 207971"/>
              <a:gd name="connsiteY4" fmla="*/ 66318 h 258373"/>
              <a:gd name="connsiteX5" fmla="*/ 3448 w 207971"/>
              <a:gd name="connsiteY5" fmla="*/ 65124 h 258373"/>
              <a:gd name="connsiteX6" fmla="*/ 4510 w 207971"/>
              <a:gd name="connsiteY6" fmla="*/ 64063 h 258373"/>
              <a:gd name="connsiteX7" fmla="*/ 7958 w 207971"/>
              <a:gd name="connsiteY7" fmla="*/ 63002 h 258373"/>
              <a:gd name="connsiteX8" fmla="*/ 19232 w 207971"/>
              <a:gd name="connsiteY8" fmla="*/ 55043 h 258373"/>
              <a:gd name="connsiteX9" fmla="*/ 21487 w 207971"/>
              <a:gd name="connsiteY9" fmla="*/ 56237 h 258373"/>
              <a:gd name="connsiteX10" fmla="*/ 23742 w 207971"/>
              <a:gd name="connsiteY10" fmla="*/ 53983 h 258373"/>
              <a:gd name="connsiteX11" fmla="*/ 27057 w 207971"/>
              <a:gd name="connsiteY11" fmla="*/ 51727 h 258373"/>
              <a:gd name="connsiteX12" fmla="*/ 29312 w 207971"/>
              <a:gd name="connsiteY12" fmla="*/ 49473 h 258373"/>
              <a:gd name="connsiteX13" fmla="*/ 30373 w 207971"/>
              <a:gd name="connsiteY13" fmla="*/ 50667 h 258373"/>
              <a:gd name="connsiteX14" fmla="*/ 32628 w 207971"/>
              <a:gd name="connsiteY14" fmla="*/ 46157 h 258373"/>
              <a:gd name="connsiteX15" fmla="*/ 36077 w 207971"/>
              <a:gd name="connsiteY15" fmla="*/ 43902 h 258373"/>
              <a:gd name="connsiteX16" fmla="*/ 51860 w 207971"/>
              <a:gd name="connsiteY16" fmla="*/ 33822 h 258373"/>
              <a:gd name="connsiteX17" fmla="*/ 54115 w 207971"/>
              <a:gd name="connsiteY17" fmla="*/ 29312 h 258373"/>
              <a:gd name="connsiteX18" fmla="*/ 77724 w 207971"/>
              <a:gd name="connsiteY18" fmla="*/ 11274 h 258373"/>
              <a:gd name="connsiteX19" fmla="*/ 76663 w 207971"/>
              <a:gd name="connsiteY19" fmla="*/ 6765 h 258373"/>
              <a:gd name="connsiteX20" fmla="*/ 81173 w 207971"/>
              <a:gd name="connsiteY20" fmla="*/ 6765 h 258373"/>
              <a:gd name="connsiteX21" fmla="*/ 81173 w 207971"/>
              <a:gd name="connsiteY21" fmla="*/ 4509 h 258373"/>
              <a:gd name="connsiteX22" fmla="*/ 88998 w 207971"/>
              <a:gd name="connsiteY22" fmla="*/ 5703 h 258373"/>
              <a:gd name="connsiteX23" fmla="*/ 90059 w 207971"/>
              <a:gd name="connsiteY23" fmla="*/ 3449 h 258373"/>
              <a:gd name="connsiteX24" fmla="*/ 86743 w 207971"/>
              <a:gd name="connsiteY24" fmla="*/ 1193 h 258373"/>
              <a:gd name="connsiteX25" fmla="*/ 87937 w 207971"/>
              <a:gd name="connsiteY25" fmla="*/ 0 h 258373"/>
              <a:gd name="connsiteX26" fmla="*/ 94701 w 207971"/>
              <a:gd name="connsiteY26" fmla="*/ 3449 h 258373"/>
              <a:gd name="connsiteX27" fmla="*/ 98017 w 207971"/>
              <a:gd name="connsiteY27" fmla="*/ 4509 h 258373"/>
              <a:gd name="connsiteX28" fmla="*/ 108230 w 207971"/>
              <a:gd name="connsiteY28" fmla="*/ 11274 h 258373"/>
              <a:gd name="connsiteX29" fmla="*/ 109291 w 207971"/>
              <a:gd name="connsiteY29" fmla="*/ 14590 h 258373"/>
              <a:gd name="connsiteX30" fmla="*/ 111546 w 207971"/>
              <a:gd name="connsiteY30" fmla="*/ 13528 h 258373"/>
              <a:gd name="connsiteX31" fmla="*/ 114862 w 207971"/>
              <a:gd name="connsiteY31" fmla="*/ 18038 h 258373"/>
              <a:gd name="connsiteX32" fmla="*/ 117117 w 207971"/>
              <a:gd name="connsiteY32" fmla="*/ 16977 h 258373"/>
              <a:gd name="connsiteX33" fmla="*/ 133962 w 207971"/>
              <a:gd name="connsiteY33" fmla="*/ 28251 h 258373"/>
              <a:gd name="connsiteX34" fmla="*/ 133962 w 207971"/>
              <a:gd name="connsiteY34" fmla="*/ 30506 h 258373"/>
              <a:gd name="connsiteX35" fmla="*/ 136216 w 207971"/>
              <a:gd name="connsiteY35" fmla="*/ 30506 h 258373"/>
              <a:gd name="connsiteX36" fmla="*/ 136216 w 207971"/>
              <a:gd name="connsiteY36" fmla="*/ 29445 h 258373"/>
              <a:gd name="connsiteX37" fmla="*/ 139532 w 207971"/>
              <a:gd name="connsiteY37" fmla="*/ 31700 h 258373"/>
              <a:gd name="connsiteX38" fmla="*/ 139532 w 207971"/>
              <a:gd name="connsiteY38" fmla="*/ 35148 h 258373"/>
              <a:gd name="connsiteX39" fmla="*/ 141787 w 207971"/>
              <a:gd name="connsiteY39" fmla="*/ 35148 h 258373"/>
              <a:gd name="connsiteX40" fmla="*/ 141787 w 207971"/>
              <a:gd name="connsiteY40" fmla="*/ 32893 h 258373"/>
              <a:gd name="connsiteX41" fmla="*/ 144042 w 207971"/>
              <a:gd name="connsiteY41" fmla="*/ 35148 h 258373"/>
              <a:gd name="connsiteX42" fmla="*/ 142848 w 207971"/>
              <a:gd name="connsiteY42" fmla="*/ 36209 h 258373"/>
              <a:gd name="connsiteX43" fmla="*/ 144042 w 207971"/>
              <a:gd name="connsiteY43" fmla="*/ 38464 h 258373"/>
              <a:gd name="connsiteX44" fmla="*/ 148551 w 207971"/>
              <a:gd name="connsiteY44" fmla="*/ 36209 h 258373"/>
              <a:gd name="connsiteX45" fmla="*/ 153061 w 207971"/>
              <a:gd name="connsiteY45" fmla="*/ 36209 h 258373"/>
              <a:gd name="connsiteX46" fmla="*/ 155316 w 207971"/>
              <a:gd name="connsiteY46" fmla="*/ 38464 h 258373"/>
              <a:gd name="connsiteX47" fmla="*/ 157571 w 207971"/>
              <a:gd name="connsiteY47" fmla="*/ 37403 h 258373"/>
              <a:gd name="connsiteX48" fmla="*/ 157571 w 207971"/>
              <a:gd name="connsiteY48" fmla="*/ 36209 h 258373"/>
              <a:gd name="connsiteX49" fmla="*/ 167651 w 207971"/>
              <a:gd name="connsiteY49" fmla="*/ 37403 h 258373"/>
              <a:gd name="connsiteX50" fmla="*/ 168844 w 207971"/>
              <a:gd name="connsiteY50" fmla="*/ 39658 h 258373"/>
              <a:gd name="connsiteX51" fmla="*/ 169906 w 207971"/>
              <a:gd name="connsiteY51" fmla="*/ 38596 h 258373"/>
              <a:gd name="connsiteX52" fmla="*/ 178925 w 207971"/>
              <a:gd name="connsiteY52" fmla="*/ 39658 h 258373"/>
              <a:gd name="connsiteX53" fmla="*/ 178925 w 207971"/>
              <a:gd name="connsiteY53" fmla="*/ 40852 h 258373"/>
              <a:gd name="connsiteX54" fmla="*/ 176670 w 207971"/>
              <a:gd name="connsiteY54" fmla="*/ 43106 h 258373"/>
              <a:gd name="connsiteX55" fmla="*/ 178925 w 207971"/>
              <a:gd name="connsiteY55" fmla="*/ 45361 h 258373"/>
              <a:gd name="connsiteX56" fmla="*/ 182241 w 207971"/>
              <a:gd name="connsiteY56" fmla="*/ 44168 h 258373"/>
              <a:gd name="connsiteX57" fmla="*/ 182241 w 207971"/>
              <a:gd name="connsiteY57" fmla="*/ 40852 h 258373"/>
              <a:gd name="connsiteX58" fmla="*/ 184496 w 207971"/>
              <a:gd name="connsiteY58" fmla="*/ 40852 h 258373"/>
              <a:gd name="connsiteX59" fmla="*/ 187811 w 207971"/>
              <a:gd name="connsiteY59" fmla="*/ 46422 h 258373"/>
              <a:gd name="connsiteX60" fmla="*/ 189005 w 207971"/>
              <a:gd name="connsiteY60" fmla="*/ 45361 h 258373"/>
              <a:gd name="connsiteX61" fmla="*/ 192321 w 207971"/>
              <a:gd name="connsiteY61" fmla="*/ 47616 h 258373"/>
              <a:gd name="connsiteX62" fmla="*/ 193382 w 207971"/>
              <a:gd name="connsiteY62" fmla="*/ 54380 h 258373"/>
              <a:gd name="connsiteX63" fmla="*/ 194443 w 207971"/>
              <a:gd name="connsiteY63" fmla="*/ 59951 h 258373"/>
              <a:gd name="connsiteX64" fmla="*/ 198953 w 207971"/>
              <a:gd name="connsiteY64" fmla="*/ 85815 h 258373"/>
              <a:gd name="connsiteX65" fmla="*/ 196698 w 207971"/>
              <a:gd name="connsiteY65" fmla="*/ 87009 h 258373"/>
              <a:gd name="connsiteX66" fmla="*/ 197759 w 207971"/>
              <a:gd name="connsiteY66" fmla="*/ 91518 h 258373"/>
              <a:gd name="connsiteX67" fmla="*/ 198820 w 207971"/>
              <a:gd name="connsiteY67" fmla="*/ 91518 h 258373"/>
              <a:gd name="connsiteX68" fmla="*/ 190995 w 207971"/>
              <a:gd name="connsiteY68" fmla="*/ 115127 h 258373"/>
              <a:gd name="connsiteX69" fmla="*/ 190995 w 207971"/>
              <a:gd name="connsiteY69" fmla="*/ 124147 h 258373"/>
              <a:gd name="connsiteX70" fmla="*/ 192188 w 207971"/>
              <a:gd name="connsiteY70" fmla="*/ 124147 h 258373"/>
              <a:gd name="connsiteX71" fmla="*/ 207972 w 207971"/>
              <a:gd name="connsiteY71" fmla="*/ 154519 h 258373"/>
              <a:gd name="connsiteX72" fmla="*/ 193382 w 207971"/>
              <a:gd name="connsiteY72" fmla="*/ 178129 h 258373"/>
              <a:gd name="connsiteX73" fmla="*/ 203462 w 207971"/>
              <a:gd name="connsiteY73" fmla="*/ 181578 h 258373"/>
              <a:gd name="connsiteX74" fmla="*/ 201207 w 207971"/>
              <a:gd name="connsiteY74" fmla="*/ 187149 h 258373"/>
              <a:gd name="connsiteX75" fmla="*/ 202269 w 207971"/>
              <a:gd name="connsiteY75" fmla="*/ 188209 h 258373"/>
              <a:gd name="connsiteX76" fmla="*/ 201207 w 207971"/>
              <a:gd name="connsiteY76" fmla="*/ 193912 h 258373"/>
              <a:gd name="connsiteX77" fmla="*/ 194443 w 207971"/>
              <a:gd name="connsiteY77" fmla="*/ 193912 h 258373"/>
              <a:gd name="connsiteX78" fmla="*/ 194443 w 207971"/>
              <a:gd name="connsiteY78" fmla="*/ 196167 h 258373"/>
              <a:gd name="connsiteX79" fmla="*/ 189933 w 207971"/>
              <a:gd name="connsiteY79" fmla="*/ 192851 h 258373"/>
              <a:gd name="connsiteX80" fmla="*/ 188873 w 207971"/>
              <a:gd name="connsiteY80" fmla="*/ 194044 h 258373"/>
              <a:gd name="connsiteX81" fmla="*/ 182108 w 207971"/>
              <a:gd name="connsiteY81" fmla="*/ 205320 h 258373"/>
              <a:gd name="connsiteX82" fmla="*/ 179853 w 207971"/>
              <a:gd name="connsiteY82" fmla="*/ 204258 h 258373"/>
              <a:gd name="connsiteX83" fmla="*/ 176537 w 207971"/>
              <a:gd name="connsiteY83" fmla="*/ 207574 h 258373"/>
              <a:gd name="connsiteX84" fmla="*/ 173089 w 207971"/>
              <a:gd name="connsiteY84" fmla="*/ 235692 h 258373"/>
              <a:gd name="connsiteX85" fmla="*/ 161815 w 207971"/>
              <a:gd name="connsiteY85" fmla="*/ 254792 h 258373"/>
              <a:gd name="connsiteX86" fmla="*/ 158499 w 207971"/>
              <a:gd name="connsiteY86" fmla="*/ 257046 h 258373"/>
              <a:gd name="connsiteX87" fmla="*/ 140461 w 207971"/>
              <a:gd name="connsiteY87" fmla="*/ 258241 h 258373"/>
              <a:gd name="connsiteX88" fmla="*/ 139267 w 207971"/>
              <a:gd name="connsiteY88" fmla="*/ 258241 h 258373"/>
              <a:gd name="connsiteX89" fmla="*/ 120167 w 207971"/>
              <a:gd name="connsiteY89" fmla="*/ 243650 h 258373"/>
              <a:gd name="connsiteX90" fmla="*/ 115658 w 207971"/>
              <a:gd name="connsiteY90" fmla="*/ 235825 h 258373"/>
              <a:gd name="connsiteX91" fmla="*/ 116719 w 207971"/>
              <a:gd name="connsiteY91" fmla="*/ 234632 h 258373"/>
              <a:gd name="connsiteX92" fmla="*/ 113403 w 207971"/>
              <a:gd name="connsiteY92" fmla="*/ 234632 h 258373"/>
              <a:gd name="connsiteX93" fmla="*/ 112342 w 207971"/>
              <a:gd name="connsiteY93" fmla="*/ 233571 h 258373"/>
              <a:gd name="connsiteX94" fmla="*/ 119106 w 207971"/>
              <a:gd name="connsiteY94" fmla="*/ 224551 h 258373"/>
              <a:gd name="connsiteX95" fmla="*/ 116852 w 207971"/>
              <a:gd name="connsiteY95" fmla="*/ 223491 h 258373"/>
              <a:gd name="connsiteX96" fmla="*/ 110087 w 207971"/>
              <a:gd name="connsiteY96" fmla="*/ 230255 h 258373"/>
              <a:gd name="connsiteX97" fmla="*/ 109026 w 207971"/>
              <a:gd name="connsiteY97" fmla="*/ 228000 h 258373"/>
              <a:gd name="connsiteX98" fmla="*/ 106771 w 207971"/>
              <a:gd name="connsiteY98" fmla="*/ 228000 h 258373"/>
              <a:gd name="connsiteX99" fmla="*/ 106771 w 207971"/>
              <a:gd name="connsiteY99" fmla="*/ 229060 h 258373"/>
              <a:gd name="connsiteX100" fmla="*/ 104517 w 207971"/>
              <a:gd name="connsiteY100" fmla="*/ 229060 h 258373"/>
              <a:gd name="connsiteX101" fmla="*/ 101068 w 207971"/>
              <a:gd name="connsiteY101" fmla="*/ 231316 h 258373"/>
              <a:gd name="connsiteX102" fmla="*/ 100007 w 207971"/>
              <a:gd name="connsiteY102" fmla="*/ 233571 h 258373"/>
              <a:gd name="connsiteX103" fmla="*/ 78653 w 207971"/>
              <a:gd name="connsiteY103" fmla="*/ 247099 h 258373"/>
              <a:gd name="connsiteX104" fmla="*/ 79846 w 207971"/>
              <a:gd name="connsiteY104" fmla="*/ 248293 h 258373"/>
              <a:gd name="connsiteX105" fmla="*/ 73082 w 207971"/>
              <a:gd name="connsiteY105" fmla="*/ 252803 h 258373"/>
              <a:gd name="connsiteX106" fmla="*/ 72021 w 207971"/>
              <a:gd name="connsiteY106" fmla="*/ 250547 h 258373"/>
              <a:gd name="connsiteX107" fmla="*/ 70827 w 207971"/>
              <a:gd name="connsiteY107" fmla="*/ 250547 h 258373"/>
              <a:gd name="connsiteX108" fmla="*/ 68572 w 207971"/>
              <a:gd name="connsiteY108" fmla="*/ 249354 h 258373"/>
              <a:gd name="connsiteX109" fmla="*/ 63002 w 207971"/>
              <a:gd name="connsiteY109" fmla="*/ 251609 h 258373"/>
              <a:gd name="connsiteX110" fmla="*/ 60747 w 207971"/>
              <a:gd name="connsiteY110" fmla="*/ 250547 h 258373"/>
              <a:gd name="connsiteX111" fmla="*/ 55176 w 207971"/>
              <a:gd name="connsiteY111" fmla="*/ 250547 h 258373"/>
              <a:gd name="connsiteX112" fmla="*/ 47351 w 207971"/>
              <a:gd name="connsiteY112" fmla="*/ 253863 h 258373"/>
              <a:gd name="connsiteX113" fmla="*/ 42841 w 207971"/>
              <a:gd name="connsiteY113" fmla="*/ 252670 h 258373"/>
              <a:gd name="connsiteX114" fmla="*/ 32761 w 207971"/>
              <a:gd name="connsiteY114" fmla="*/ 258374 h 258373"/>
              <a:gd name="connsiteX115" fmla="*/ 22681 w 207971"/>
              <a:gd name="connsiteY115" fmla="*/ 244845 h 258373"/>
              <a:gd name="connsiteX116" fmla="*/ 18171 w 207971"/>
              <a:gd name="connsiteY116" fmla="*/ 235825 h 258373"/>
              <a:gd name="connsiteX117" fmla="*/ 22681 w 207971"/>
              <a:gd name="connsiteY117" fmla="*/ 230255 h 258373"/>
              <a:gd name="connsiteX118" fmla="*/ 32761 w 207971"/>
              <a:gd name="connsiteY118" fmla="*/ 216726 h 258373"/>
              <a:gd name="connsiteX119" fmla="*/ 45096 w 207971"/>
              <a:gd name="connsiteY119" fmla="*/ 200942 h 258373"/>
              <a:gd name="connsiteX120" fmla="*/ 41647 w 207971"/>
              <a:gd name="connsiteY120" fmla="*/ 199881 h 258373"/>
              <a:gd name="connsiteX121" fmla="*/ 34883 w 207971"/>
              <a:gd name="connsiteY121" fmla="*/ 200942 h 258373"/>
              <a:gd name="connsiteX122" fmla="*/ 13529 w 207971"/>
              <a:gd name="connsiteY122" fmla="*/ 228000 h 258373"/>
              <a:gd name="connsiteX123" fmla="*/ 13529 w 207971"/>
              <a:gd name="connsiteY123" fmla="*/ 217919 h 258373"/>
              <a:gd name="connsiteX124" fmla="*/ 9019 w 207971"/>
              <a:gd name="connsiteY124" fmla="*/ 217919 h 258373"/>
              <a:gd name="connsiteX125" fmla="*/ 6764 w 207971"/>
              <a:gd name="connsiteY125" fmla="*/ 214471 h 258373"/>
              <a:gd name="connsiteX126" fmla="*/ 5571 w 207971"/>
              <a:gd name="connsiteY126" fmla="*/ 214471 h 258373"/>
              <a:gd name="connsiteX127" fmla="*/ 4510 w 207971"/>
              <a:gd name="connsiteY127" fmla="*/ 212215 h 258373"/>
              <a:gd name="connsiteX128" fmla="*/ 5571 w 207971"/>
              <a:gd name="connsiteY128" fmla="*/ 211022 h 258373"/>
              <a:gd name="connsiteX129" fmla="*/ 9019 w 207971"/>
              <a:gd name="connsiteY129" fmla="*/ 212215 h 258373"/>
              <a:gd name="connsiteX130" fmla="*/ 11274 w 207971"/>
              <a:gd name="connsiteY130" fmla="*/ 207706 h 258373"/>
              <a:gd name="connsiteX131" fmla="*/ 13529 w 207971"/>
              <a:gd name="connsiteY131" fmla="*/ 207706 h 258373"/>
              <a:gd name="connsiteX132" fmla="*/ 11274 w 207971"/>
              <a:gd name="connsiteY132" fmla="*/ 205451 h 258373"/>
              <a:gd name="connsiteX133" fmla="*/ 0 w 207971"/>
              <a:gd name="connsiteY133" fmla="*/ 199881 h 258373"/>
              <a:gd name="connsiteX134" fmla="*/ 9019 w 207971"/>
              <a:gd name="connsiteY134" fmla="*/ 194310 h 258373"/>
              <a:gd name="connsiteX135" fmla="*/ 11274 w 207971"/>
              <a:gd name="connsiteY135" fmla="*/ 195372 h 258373"/>
              <a:gd name="connsiteX136" fmla="*/ 11274 w 207971"/>
              <a:gd name="connsiteY136" fmla="*/ 193117 h 258373"/>
              <a:gd name="connsiteX137" fmla="*/ 12335 w 207971"/>
              <a:gd name="connsiteY137" fmla="*/ 190861 h 258373"/>
              <a:gd name="connsiteX138" fmla="*/ 11274 w 207971"/>
              <a:gd name="connsiteY138" fmla="*/ 159427 h 258373"/>
              <a:gd name="connsiteX139" fmla="*/ 15784 w 207971"/>
              <a:gd name="connsiteY139" fmla="*/ 160489 h 258373"/>
              <a:gd name="connsiteX140" fmla="*/ 14590 w 207971"/>
              <a:gd name="connsiteY140" fmla="*/ 159427 h 258373"/>
              <a:gd name="connsiteX141" fmla="*/ 12335 w 207971"/>
              <a:gd name="connsiteY141" fmla="*/ 156111 h 258373"/>
              <a:gd name="connsiteX142" fmla="*/ 14590 w 207971"/>
              <a:gd name="connsiteY142" fmla="*/ 154918 h 258373"/>
              <a:gd name="connsiteX143" fmla="*/ 12335 w 207971"/>
              <a:gd name="connsiteY143" fmla="*/ 151602 h 258373"/>
              <a:gd name="connsiteX144" fmla="*/ 12335 w 207971"/>
              <a:gd name="connsiteY144" fmla="*/ 149347 h 258373"/>
              <a:gd name="connsiteX145" fmla="*/ 11274 w 207971"/>
              <a:gd name="connsiteY145" fmla="*/ 148286 h 258373"/>
              <a:gd name="connsiteX146" fmla="*/ 11274 w 207971"/>
              <a:gd name="connsiteY146" fmla="*/ 141521 h 258373"/>
              <a:gd name="connsiteX147" fmla="*/ 10080 w 207971"/>
              <a:gd name="connsiteY147" fmla="*/ 140328 h 258373"/>
              <a:gd name="connsiteX148" fmla="*/ 9019 w 207971"/>
              <a:gd name="connsiteY148" fmla="*/ 141521 h 258373"/>
              <a:gd name="connsiteX149" fmla="*/ 5571 w 207971"/>
              <a:gd name="connsiteY149" fmla="*/ 138206 h 258373"/>
              <a:gd name="connsiteX150" fmla="*/ 3316 w 207971"/>
              <a:gd name="connsiteY150" fmla="*/ 139266 h 258373"/>
              <a:gd name="connsiteX151" fmla="*/ 3316 w 207971"/>
              <a:gd name="connsiteY151" fmla="*/ 138206 h 258373"/>
              <a:gd name="connsiteX152" fmla="*/ 6632 w 207971"/>
              <a:gd name="connsiteY152" fmla="*/ 133696 h 258373"/>
              <a:gd name="connsiteX153" fmla="*/ 8887 w 207971"/>
              <a:gd name="connsiteY153" fmla="*/ 137012 h 258373"/>
              <a:gd name="connsiteX154" fmla="*/ 9948 w 207971"/>
              <a:gd name="connsiteY154" fmla="*/ 134757 h 258373"/>
              <a:gd name="connsiteX155" fmla="*/ 8887 w 207971"/>
              <a:gd name="connsiteY155" fmla="*/ 107699 h 258373"/>
              <a:gd name="connsiteX156" fmla="*/ 6632 w 207971"/>
              <a:gd name="connsiteY156" fmla="*/ 107699 h 258373"/>
              <a:gd name="connsiteX157" fmla="*/ 6632 w 207971"/>
              <a:gd name="connsiteY157" fmla="*/ 106506 h 258373"/>
              <a:gd name="connsiteX158" fmla="*/ 7825 w 207971"/>
              <a:gd name="connsiteY158" fmla="*/ 105445 h 258373"/>
              <a:gd name="connsiteX159" fmla="*/ 5571 w 207971"/>
              <a:gd name="connsiteY159" fmla="*/ 100936 h 258373"/>
              <a:gd name="connsiteX160" fmla="*/ 6764 w 207971"/>
              <a:gd name="connsiteY160" fmla="*/ 99874 h 258373"/>
              <a:gd name="connsiteX161" fmla="*/ 7958 w 207971"/>
              <a:gd name="connsiteY161" fmla="*/ 99874 h 258373"/>
              <a:gd name="connsiteX162" fmla="*/ 9019 w 207971"/>
              <a:gd name="connsiteY162" fmla="*/ 98681 h 258373"/>
              <a:gd name="connsiteX163" fmla="*/ 7958 w 207971"/>
              <a:gd name="connsiteY163" fmla="*/ 97620 h 258373"/>
              <a:gd name="connsiteX164" fmla="*/ 6764 w 207971"/>
              <a:gd name="connsiteY164" fmla="*/ 95365 h 258373"/>
              <a:gd name="connsiteX165" fmla="*/ 7958 w 207971"/>
              <a:gd name="connsiteY165" fmla="*/ 94171 h 258373"/>
              <a:gd name="connsiteX166" fmla="*/ 9019 w 207971"/>
              <a:gd name="connsiteY166" fmla="*/ 91916 h 258373"/>
              <a:gd name="connsiteX167" fmla="*/ 5571 w 207971"/>
              <a:gd name="connsiteY167" fmla="*/ 89661 h 258373"/>
              <a:gd name="connsiteX168" fmla="*/ 7825 w 207971"/>
              <a:gd name="connsiteY168" fmla="*/ 86213 h 258373"/>
              <a:gd name="connsiteX169" fmla="*/ 7825 w 207971"/>
              <a:gd name="connsiteY169" fmla="*/ 70429 h 258373"/>
              <a:gd name="connsiteX170" fmla="*/ 5571 w 207971"/>
              <a:gd name="connsiteY170" fmla="*/ 70429 h 25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207971" h="258373">
                <a:moveTo>
                  <a:pt x="5703" y="69633"/>
                </a:moveTo>
                <a:lnTo>
                  <a:pt x="3448" y="69633"/>
                </a:lnTo>
                <a:lnTo>
                  <a:pt x="3448" y="68572"/>
                </a:lnTo>
                <a:lnTo>
                  <a:pt x="2255" y="68572"/>
                </a:lnTo>
                <a:lnTo>
                  <a:pt x="1194" y="66318"/>
                </a:lnTo>
                <a:lnTo>
                  <a:pt x="3448" y="65124"/>
                </a:lnTo>
                <a:lnTo>
                  <a:pt x="4510" y="64063"/>
                </a:lnTo>
                <a:lnTo>
                  <a:pt x="7958" y="63002"/>
                </a:lnTo>
                <a:lnTo>
                  <a:pt x="19232" y="55043"/>
                </a:lnTo>
                <a:lnTo>
                  <a:pt x="21487" y="56237"/>
                </a:lnTo>
                <a:lnTo>
                  <a:pt x="23742" y="53983"/>
                </a:lnTo>
                <a:lnTo>
                  <a:pt x="27057" y="51727"/>
                </a:lnTo>
                <a:lnTo>
                  <a:pt x="29312" y="49473"/>
                </a:lnTo>
                <a:lnTo>
                  <a:pt x="30373" y="50667"/>
                </a:lnTo>
                <a:lnTo>
                  <a:pt x="32628" y="46157"/>
                </a:lnTo>
                <a:lnTo>
                  <a:pt x="36077" y="43902"/>
                </a:lnTo>
                <a:lnTo>
                  <a:pt x="51860" y="33822"/>
                </a:lnTo>
                <a:lnTo>
                  <a:pt x="54115" y="29312"/>
                </a:lnTo>
                <a:cubicBezTo>
                  <a:pt x="62471" y="23344"/>
                  <a:pt x="70562" y="18038"/>
                  <a:pt x="77724" y="11274"/>
                </a:cubicBezTo>
                <a:lnTo>
                  <a:pt x="76663" y="6765"/>
                </a:lnTo>
                <a:lnTo>
                  <a:pt x="81173" y="6765"/>
                </a:lnTo>
                <a:lnTo>
                  <a:pt x="81173" y="4509"/>
                </a:lnTo>
                <a:lnTo>
                  <a:pt x="88998" y="5703"/>
                </a:lnTo>
                <a:lnTo>
                  <a:pt x="90059" y="3449"/>
                </a:lnTo>
                <a:lnTo>
                  <a:pt x="86743" y="1193"/>
                </a:lnTo>
                <a:lnTo>
                  <a:pt x="87937" y="0"/>
                </a:lnTo>
                <a:lnTo>
                  <a:pt x="94701" y="3449"/>
                </a:lnTo>
                <a:lnTo>
                  <a:pt x="98017" y="4509"/>
                </a:lnTo>
                <a:lnTo>
                  <a:pt x="108230" y="11274"/>
                </a:lnTo>
                <a:lnTo>
                  <a:pt x="109291" y="14590"/>
                </a:lnTo>
                <a:lnTo>
                  <a:pt x="111546" y="13528"/>
                </a:lnTo>
                <a:lnTo>
                  <a:pt x="114862" y="18038"/>
                </a:lnTo>
                <a:lnTo>
                  <a:pt x="117117" y="16977"/>
                </a:lnTo>
                <a:lnTo>
                  <a:pt x="133962" y="28251"/>
                </a:lnTo>
                <a:lnTo>
                  <a:pt x="133962" y="30506"/>
                </a:lnTo>
                <a:lnTo>
                  <a:pt x="136216" y="30506"/>
                </a:lnTo>
                <a:lnTo>
                  <a:pt x="136216" y="29445"/>
                </a:lnTo>
                <a:lnTo>
                  <a:pt x="139532" y="31700"/>
                </a:lnTo>
                <a:lnTo>
                  <a:pt x="139532" y="35148"/>
                </a:lnTo>
                <a:lnTo>
                  <a:pt x="141787" y="35148"/>
                </a:lnTo>
                <a:lnTo>
                  <a:pt x="141787" y="32893"/>
                </a:lnTo>
                <a:lnTo>
                  <a:pt x="144042" y="35148"/>
                </a:lnTo>
                <a:lnTo>
                  <a:pt x="142848" y="36209"/>
                </a:lnTo>
                <a:lnTo>
                  <a:pt x="144042" y="38464"/>
                </a:lnTo>
                <a:lnTo>
                  <a:pt x="148551" y="36209"/>
                </a:lnTo>
                <a:lnTo>
                  <a:pt x="153061" y="36209"/>
                </a:lnTo>
                <a:lnTo>
                  <a:pt x="155316" y="38464"/>
                </a:lnTo>
                <a:lnTo>
                  <a:pt x="157571" y="37403"/>
                </a:lnTo>
                <a:lnTo>
                  <a:pt x="157571" y="36209"/>
                </a:lnTo>
                <a:lnTo>
                  <a:pt x="167651" y="37403"/>
                </a:lnTo>
                <a:lnTo>
                  <a:pt x="168844" y="39658"/>
                </a:lnTo>
                <a:lnTo>
                  <a:pt x="169906" y="38596"/>
                </a:lnTo>
                <a:lnTo>
                  <a:pt x="178925" y="39658"/>
                </a:lnTo>
                <a:lnTo>
                  <a:pt x="178925" y="40852"/>
                </a:lnTo>
                <a:lnTo>
                  <a:pt x="176670" y="43106"/>
                </a:lnTo>
                <a:lnTo>
                  <a:pt x="178925" y="45361"/>
                </a:lnTo>
                <a:lnTo>
                  <a:pt x="182241" y="44168"/>
                </a:lnTo>
                <a:lnTo>
                  <a:pt x="182241" y="40852"/>
                </a:lnTo>
                <a:lnTo>
                  <a:pt x="184496" y="40852"/>
                </a:lnTo>
                <a:lnTo>
                  <a:pt x="187811" y="46422"/>
                </a:lnTo>
                <a:lnTo>
                  <a:pt x="189005" y="45361"/>
                </a:lnTo>
                <a:lnTo>
                  <a:pt x="192321" y="47616"/>
                </a:lnTo>
                <a:lnTo>
                  <a:pt x="193382" y="54380"/>
                </a:lnTo>
                <a:lnTo>
                  <a:pt x="194443" y="59951"/>
                </a:lnTo>
                <a:lnTo>
                  <a:pt x="198953" y="85815"/>
                </a:lnTo>
                <a:lnTo>
                  <a:pt x="196698" y="87009"/>
                </a:lnTo>
                <a:lnTo>
                  <a:pt x="197759" y="91518"/>
                </a:lnTo>
                <a:lnTo>
                  <a:pt x="198820" y="91518"/>
                </a:lnTo>
                <a:lnTo>
                  <a:pt x="190995" y="115127"/>
                </a:lnTo>
                <a:lnTo>
                  <a:pt x="190995" y="124147"/>
                </a:lnTo>
                <a:lnTo>
                  <a:pt x="192188" y="124147"/>
                </a:lnTo>
                <a:lnTo>
                  <a:pt x="207972" y="154519"/>
                </a:lnTo>
                <a:lnTo>
                  <a:pt x="193382" y="178129"/>
                </a:lnTo>
                <a:lnTo>
                  <a:pt x="203462" y="181578"/>
                </a:lnTo>
                <a:lnTo>
                  <a:pt x="201207" y="187149"/>
                </a:lnTo>
                <a:lnTo>
                  <a:pt x="202269" y="188209"/>
                </a:lnTo>
                <a:lnTo>
                  <a:pt x="201207" y="193912"/>
                </a:lnTo>
                <a:lnTo>
                  <a:pt x="194443" y="193912"/>
                </a:lnTo>
                <a:lnTo>
                  <a:pt x="194443" y="196167"/>
                </a:lnTo>
                <a:lnTo>
                  <a:pt x="189933" y="192851"/>
                </a:lnTo>
                <a:lnTo>
                  <a:pt x="188873" y="194044"/>
                </a:lnTo>
                <a:lnTo>
                  <a:pt x="182108" y="205320"/>
                </a:lnTo>
                <a:lnTo>
                  <a:pt x="179853" y="204258"/>
                </a:lnTo>
                <a:lnTo>
                  <a:pt x="176537" y="207574"/>
                </a:lnTo>
                <a:lnTo>
                  <a:pt x="173089" y="235692"/>
                </a:lnTo>
                <a:lnTo>
                  <a:pt x="161815" y="254792"/>
                </a:lnTo>
                <a:lnTo>
                  <a:pt x="158499" y="257046"/>
                </a:lnTo>
                <a:lnTo>
                  <a:pt x="140461" y="258241"/>
                </a:lnTo>
                <a:lnTo>
                  <a:pt x="139267" y="258241"/>
                </a:lnTo>
                <a:lnTo>
                  <a:pt x="120167" y="243650"/>
                </a:lnTo>
                <a:lnTo>
                  <a:pt x="115658" y="235825"/>
                </a:lnTo>
                <a:lnTo>
                  <a:pt x="116719" y="234632"/>
                </a:lnTo>
                <a:lnTo>
                  <a:pt x="113403" y="234632"/>
                </a:lnTo>
                <a:lnTo>
                  <a:pt x="112342" y="233571"/>
                </a:lnTo>
                <a:lnTo>
                  <a:pt x="119106" y="224551"/>
                </a:lnTo>
                <a:lnTo>
                  <a:pt x="116852" y="223491"/>
                </a:lnTo>
                <a:lnTo>
                  <a:pt x="110087" y="230255"/>
                </a:lnTo>
                <a:lnTo>
                  <a:pt x="109026" y="228000"/>
                </a:lnTo>
                <a:lnTo>
                  <a:pt x="106771" y="228000"/>
                </a:lnTo>
                <a:lnTo>
                  <a:pt x="106771" y="229060"/>
                </a:lnTo>
                <a:lnTo>
                  <a:pt x="104517" y="229060"/>
                </a:lnTo>
                <a:lnTo>
                  <a:pt x="101068" y="231316"/>
                </a:lnTo>
                <a:lnTo>
                  <a:pt x="100007" y="233571"/>
                </a:lnTo>
                <a:lnTo>
                  <a:pt x="78653" y="247099"/>
                </a:lnTo>
                <a:lnTo>
                  <a:pt x="79846" y="248293"/>
                </a:lnTo>
                <a:lnTo>
                  <a:pt x="73082" y="252803"/>
                </a:lnTo>
                <a:lnTo>
                  <a:pt x="72021" y="250547"/>
                </a:lnTo>
                <a:lnTo>
                  <a:pt x="70827" y="250547"/>
                </a:lnTo>
                <a:lnTo>
                  <a:pt x="68572" y="249354"/>
                </a:lnTo>
                <a:lnTo>
                  <a:pt x="63002" y="251609"/>
                </a:lnTo>
                <a:lnTo>
                  <a:pt x="60747" y="250547"/>
                </a:lnTo>
                <a:lnTo>
                  <a:pt x="55176" y="250547"/>
                </a:lnTo>
                <a:lnTo>
                  <a:pt x="47351" y="253863"/>
                </a:lnTo>
                <a:lnTo>
                  <a:pt x="42841" y="252670"/>
                </a:lnTo>
                <a:lnTo>
                  <a:pt x="32761" y="258374"/>
                </a:lnTo>
                <a:lnTo>
                  <a:pt x="22681" y="244845"/>
                </a:lnTo>
                <a:lnTo>
                  <a:pt x="18171" y="235825"/>
                </a:lnTo>
                <a:lnTo>
                  <a:pt x="22681" y="230255"/>
                </a:lnTo>
                <a:lnTo>
                  <a:pt x="32761" y="216726"/>
                </a:lnTo>
                <a:lnTo>
                  <a:pt x="45096" y="200942"/>
                </a:lnTo>
                <a:lnTo>
                  <a:pt x="41647" y="199881"/>
                </a:lnTo>
                <a:lnTo>
                  <a:pt x="34883" y="200942"/>
                </a:lnTo>
                <a:lnTo>
                  <a:pt x="13529" y="228000"/>
                </a:lnTo>
                <a:lnTo>
                  <a:pt x="13529" y="217919"/>
                </a:lnTo>
                <a:lnTo>
                  <a:pt x="9019" y="217919"/>
                </a:lnTo>
                <a:lnTo>
                  <a:pt x="6764" y="214471"/>
                </a:lnTo>
                <a:lnTo>
                  <a:pt x="5571" y="214471"/>
                </a:lnTo>
                <a:lnTo>
                  <a:pt x="4510" y="212215"/>
                </a:lnTo>
                <a:lnTo>
                  <a:pt x="5571" y="211022"/>
                </a:lnTo>
                <a:lnTo>
                  <a:pt x="9019" y="212215"/>
                </a:lnTo>
                <a:lnTo>
                  <a:pt x="11274" y="207706"/>
                </a:lnTo>
                <a:lnTo>
                  <a:pt x="13529" y="207706"/>
                </a:lnTo>
                <a:lnTo>
                  <a:pt x="11274" y="205451"/>
                </a:lnTo>
                <a:lnTo>
                  <a:pt x="0" y="199881"/>
                </a:lnTo>
                <a:lnTo>
                  <a:pt x="9019" y="194310"/>
                </a:lnTo>
                <a:lnTo>
                  <a:pt x="11274" y="195372"/>
                </a:lnTo>
                <a:lnTo>
                  <a:pt x="11274" y="193117"/>
                </a:lnTo>
                <a:lnTo>
                  <a:pt x="12335" y="190861"/>
                </a:lnTo>
                <a:lnTo>
                  <a:pt x="11274" y="159427"/>
                </a:lnTo>
                <a:lnTo>
                  <a:pt x="15784" y="160489"/>
                </a:lnTo>
                <a:lnTo>
                  <a:pt x="14590" y="159427"/>
                </a:lnTo>
                <a:lnTo>
                  <a:pt x="12335" y="156111"/>
                </a:lnTo>
                <a:lnTo>
                  <a:pt x="14590" y="154918"/>
                </a:lnTo>
                <a:lnTo>
                  <a:pt x="12335" y="151602"/>
                </a:lnTo>
                <a:lnTo>
                  <a:pt x="12335" y="149347"/>
                </a:lnTo>
                <a:lnTo>
                  <a:pt x="11274" y="148286"/>
                </a:lnTo>
                <a:lnTo>
                  <a:pt x="11274" y="141521"/>
                </a:lnTo>
                <a:lnTo>
                  <a:pt x="10080" y="140328"/>
                </a:lnTo>
                <a:lnTo>
                  <a:pt x="9019" y="141521"/>
                </a:lnTo>
                <a:lnTo>
                  <a:pt x="5571" y="138206"/>
                </a:lnTo>
                <a:lnTo>
                  <a:pt x="3316" y="139266"/>
                </a:lnTo>
                <a:lnTo>
                  <a:pt x="3316" y="138206"/>
                </a:lnTo>
                <a:lnTo>
                  <a:pt x="6632" y="133696"/>
                </a:lnTo>
                <a:lnTo>
                  <a:pt x="8887" y="137012"/>
                </a:lnTo>
                <a:lnTo>
                  <a:pt x="9948" y="134757"/>
                </a:lnTo>
                <a:lnTo>
                  <a:pt x="8887" y="107699"/>
                </a:lnTo>
                <a:lnTo>
                  <a:pt x="6632" y="107699"/>
                </a:lnTo>
                <a:lnTo>
                  <a:pt x="6632" y="106506"/>
                </a:lnTo>
                <a:lnTo>
                  <a:pt x="7825" y="105445"/>
                </a:lnTo>
                <a:lnTo>
                  <a:pt x="5571" y="100936"/>
                </a:lnTo>
                <a:lnTo>
                  <a:pt x="6764" y="99874"/>
                </a:lnTo>
                <a:lnTo>
                  <a:pt x="7958" y="99874"/>
                </a:lnTo>
                <a:lnTo>
                  <a:pt x="9019" y="98681"/>
                </a:lnTo>
                <a:lnTo>
                  <a:pt x="7958" y="97620"/>
                </a:lnTo>
                <a:lnTo>
                  <a:pt x="6764" y="95365"/>
                </a:lnTo>
                <a:lnTo>
                  <a:pt x="7958" y="94171"/>
                </a:lnTo>
                <a:lnTo>
                  <a:pt x="9019" y="91916"/>
                </a:lnTo>
                <a:lnTo>
                  <a:pt x="5571" y="89661"/>
                </a:lnTo>
                <a:lnTo>
                  <a:pt x="7825" y="86213"/>
                </a:lnTo>
                <a:lnTo>
                  <a:pt x="7825" y="70429"/>
                </a:lnTo>
                <a:lnTo>
                  <a:pt x="5571" y="70429"/>
                </a:lnTo>
              </a:path>
            </a:pathLst>
          </a:custGeom>
          <a:solidFill>
            <a:schemeClr val="bg1">
              <a:lumMod val="85000"/>
            </a:schemeClr>
          </a:solidFill>
          <a:ln w="13251" cap="flat">
            <a:noFill/>
            <a:prstDash val="solid"/>
            <a:miter/>
          </a:ln>
        </p:spPr>
        <p:txBody>
          <a:bodyPr rtlCol="0" anchor="ctr"/>
          <a:lstStyle/>
          <a:p>
            <a:endParaRPr lang="en-FI" sz="816"/>
          </a:p>
        </p:txBody>
      </p:sp>
      <p:sp>
        <p:nvSpPr>
          <p:cNvPr id="1284" name="Freeform: Shape 1283">
            <a:extLst>
              <a:ext uri="{FF2B5EF4-FFF2-40B4-BE49-F238E27FC236}">
                <a16:creationId xmlns:a16="http://schemas.microsoft.com/office/drawing/2014/main" id="{946F1EB3-BE8B-BA53-FB37-8849EDA2AF96}"/>
              </a:ext>
            </a:extLst>
          </p:cNvPr>
          <p:cNvSpPr/>
          <p:nvPr/>
        </p:nvSpPr>
        <p:spPr>
          <a:xfrm>
            <a:off x="3244864" y="6181493"/>
            <a:ext cx="164363" cy="123512"/>
          </a:xfrm>
          <a:custGeom>
            <a:avLst/>
            <a:gdLst>
              <a:gd name="connsiteX0" fmla="*/ 352146 w 362359"/>
              <a:gd name="connsiteY0" fmla="*/ 37138 h 272299"/>
              <a:gd name="connsiteX1" fmla="*/ 327476 w 362359"/>
              <a:gd name="connsiteY1" fmla="*/ 35944 h 272299"/>
              <a:gd name="connsiteX2" fmla="*/ 327476 w 362359"/>
              <a:gd name="connsiteY2" fmla="*/ 33690 h 272299"/>
              <a:gd name="connsiteX3" fmla="*/ 321773 w 362359"/>
              <a:gd name="connsiteY3" fmla="*/ 33690 h 272299"/>
              <a:gd name="connsiteX4" fmla="*/ 319518 w 362359"/>
              <a:gd name="connsiteY4" fmla="*/ 34883 h 272299"/>
              <a:gd name="connsiteX5" fmla="*/ 297103 w 362359"/>
              <a:gd name="connsiteY5" fmla="*/ 31434 h 272299"/>
              <a:gd name="connsiteX6" fmla="*/ 295909 w 362359"/>
              <a:gd name="connsiteY6" fmla="*/ 32629 h 272299"/>
              <a:gd name="connsiteX7" fmla="*/ 291399 w 362359"/>
              <a:gd name="connsiteY7" fmla="*/ 31434 h 272299"/>
              <a:gd name="connsiteX8" fmla="*/ 286890 w 362359"/>
              <a:gd name="connsiteY8" fmla="*/ 29180 h 272299"/>
              <a:gd name="connsiteX9" fmla="*/ 267790 w 362359"/>
              <a:gd name="connsiteY9" fmla="*/ 24671 h 272299"/>
              <a:gd name="connsiteX10" fmla="*/ 265535 w 362359"/>
              <a:gd name="connsiteY10" fmla="*/ 23609 h 272299"/>
              <a:gd name="connsiteX11" fmla="*/ 264475 w 362359"/>
              <a:gd name="connsiteY11" fmla="*/ 24671 h 272299"/>
              <a:gd name="connsiteX12" fmla="*/ 255455 w 362359"/>
              <a:gd name="connsiteY12" fmla="*/ 19099 h 272299"/>
              <a:gd name="connsiteX13" fmla="*/ 256516 w 362359"/>
              <a:gd name="connsiteY13" fmla="*/ 17906 h 272299"/>
              <a:gd name="connsiteX14" fmla="*/ 250946 w 362359"/>
              <a:gd name="connsiteY14" fmla="*/ 13396 h 272299"/>
              <a:gd name="connsiteX15" fmla="*/ 242987 w 362359"/>
              <a:gd name="connsiteY15" fmla="*/ 12335 h 272299"/>
              <a:gd name="connsiteX16" fmla="*/ 241926 w 362359"/>
              <a:gd name="connsiteY16" fmla="*/ 15651 h 272299"/>
              <a:gd name="connsiteX17" fmla="*/ 226143 w 362359"/>
              <a:gd name="connsiteY17" fmla="*/ 29180 h 272299"/>
              <a:gd name="connsiteX18" fmla="*/ 226143 w 362359"/>
              <a:gd name="connsiteY18" fmla="*/ 32629 h 272299"/>
              <a:gd name="connsiteX19" fmla="*/ 225082 w 362359"/>
              <a:gd name="connsiteY19" fmla="*/ 32629 h 272299"/>
              <a:gd name="connsiteX20" fmla="*/ 223888 w 362359"/>
              <a:gd name="connsiteY20" fmla="*/ 31434 h 272299"/>
              <a:gd name="connsiteX21" fmla="*/ 218317 w 362359"/>
              <a:gd name="connsiteY21" fmla="*/ 37138 h 272299"/>
              <a:gd name="connsiteX22" fmla="*/ 218317 w 362359"/>
              <a:gd name="connsiteY22" fmla="*/ 38199 h 272299"/>
              <a:gd name="connsiteX23" fmla="*/ 211553 w 362359"/>
              <a:gd name="connsiteY23" fmla="*/ 42709 h 272299"/>
              <a:gd name="connsiteX24" fmla="*/ 208237 w 362359"/>
              <a:gd name="connsiteY24" fmla="*/ 48412 h 272299"/>
              <a:gd name="connsiteX25" fmla="*/ 204789 w 362359"/>
              <a:gd name="connsiteY25" fmla="*/ 52921 h 272299"/>
              <a:gd name="connsiteX26" fmla="*/ 202534 w 362359"/>
              <a:gd name="connsiteY26" fmla="*/ 51728 h 272299"/>
              <a:gd name="connsiteX27" fmla="*/ 199218 w 362359"/>
              <a:gd name="connsiteY27" fmla="*/ 51728 h 272299"/>
              <a:gd name="connsiteX28" fmla="*/ 198024 w 362359"/>
              <a:gd name="connsiteY28" fmla="*/ 53983 h 272299"/>
              <a:gd name="connsiteX29" fmla="*/ 203728 w 362359"/>
              <a:gd name="connsiteY29" fmla="*/ 56237 h 272299"/>
              <a:gd name="connsiteX30" fmla="*/ 199218 w 362359"/>
              <a:gd name="connsiteY30" fmla="*/ 60747 h 272299"/>
              <a:gd name="connsiteX31" fmla="*/ 199218 w 362359"/>
              <a:gd name="connsiteY31" fmla="*/ 58493 h 272299"/>
              <a:gd name="connsiteX32" fmla="*/ 192454 w 362359"/>
              <a:gd name="connsiteY32" fmla="*/ 58493 h 272299"/>
              <a:gd name="connsiteX33" fmla="*/ 190199 w 362359"/>
              <a:gd name="connsiteY33" fmla="*/ 59553 h 272299"/>
              <a:gd name="connsiteX34" fmla="*/ 187944 w 362359"/>
              <a:gd name="connsiteY34" fmla="*/ 58493 h 272299"/>
              <a:gd name="connsiteX35" fmla="*/ 185689 w 362359"/>
              <a:gd name="connsiteY35" fmla="*/ 61808 h 272299"/>
              <a:gd name="connsiteX36" fmla="*/ 182241 w 362359"/>
              <a:gd name="connsiteY36" fmla="*/ 63002 h 272299"/>
              <a:gd name="connsiteX37" fmla="*/ 178925 w 362359"/>
              <a:gd name="connsiteY37" fmla="*/ 63002 h 272299"/>
              <a:gd name="connsiteX38" fmla="*/ 179986 w 362359"/>
              <a:gd name="connsiteY38" fmla="*/ 65257 h 272299"/>
              <a:gd name="connsiteX39" fmla="*/ 177731 w 362359"/>
              <a:gd name="connsiteY39" fmla="*/ 66318 h 272299"/>
              <a:gd name="connsiteX40" fmla="*/ 176670 w 362359"/>
              <a:gd name="connsiteY40" fmla="*/ 64063 h 272299"/>
              <a:gd name="connsiteX41" fmla="*/ 172160 w 362359"/>
              <a:gd name="connsiteY41" fmla="*/ 65257 h 272299"/>
              <a:gd name="connsiteX42" fmla="*/ 171099 w 362359"/>
              <a:gd name="connsiteY42" fmla="*/ 67512 h 272299"/>
              <a:gd name="connsiteX43" fmla="*/ 169906 w 362359"/>
              <a:gd name="connsiteY43" fmla="*/ 64063 h 272299"/>
              <a:gd name="connsiteX44" fmla="*/ 165396 w 362359"/>
              <a:gd name="connsiteY44" fmla="*/ 65257 h 272299"/>
              <a:gd name="connsiteX45" fmla="*/ 165396 w 362359"/>
              <a:gd name="connsiteY45" fmla="*/ 64063 h 272299"/>
              <a:gd name="connsiteX46" fmla="*/ 168844 w 362359"/>
              <a:gd name="connsiteY46" fmla="*/ 61808 h 272299"/>
              <a:gd name="connsiteX47" fmla="*/ 174415 w 362359"/>
              <a:gd name="connsiteY47" fmla="*/ 63002 h 272299"/>
              <a:gd name="connsiteX48" fmla="*/ 176670 w 362359"/>
              <a:gd name="connsiteY48" fmla="*/ 60747 h 272299"/>
              <a:gd name="connsiteX49" fmla="*/ 177731 w 362359"/>
              <a:gd name="connsiteY49" fmla="*/ 60747 h 272299"/>
              <a:gd name="connsiteX50" fmla="*/ 177731 w 362359"/>
              <a:gd name="connsiteY50" fmla="*/ 59553 h 272299"/>
              <a:gd name="connsiteX51" fmla="*/ 182241 w 362359"/>
              <a:gd name="connsiteY51" fmla="*/ 59553 h 272299"/>
              <a:gd name="connsiteX52" fmla="*/ 184496 w 362359"/>
              <a:gd name="connsiteY52" fmla="*/ 57298 h 272299"/>
              <a:gd name="connsiteX53" fmla="*/ 183434 w 362359"/>
              <a:gd name="connsiteY53" fmla="*/ 56237 h 272299"/>
              <a:gd name="connsiteX54" fmla="*/ 187944 w 362359"/>
              <a:gd name="connsiteY54" fmla="*/ 52921 h 272299"/>
              <a:gd name="connsiteX55" fmla="*/ 187944 w 362359"/>
              <a:gd name="connsiteY55" fmla="*/ 51728 h 272299"/>
              <a:gd name="connsiteX56" fmla="*/ 166590 w 362359"/>
              <a:gd name="connsiteY56" fmla="*/ 50667 h 272299"/>
              <a:gd name="connsiteX57" fmla="*/ 165396 w 362359"/>
              <a:gd name="connsiteY57" fmla="*/ 52921 h 272299"/>
              <a:gd name="connsiteX58" fmla="*/ 163141 w 362359"/>
              <a:gd name="connsiteY58" fmla="*/ 55177 h 272299"/>
              <a:gd name="connsiteX59" fmla="*/ 167651 w 362359"/>
              <a:gd name="connsiteY59" fmla="*/ 57298 h 272299"/>
              <a:gd name="connsiteX60" fmla="*/ 168844 w 362359"/>
              <a:gd name="connsiteY60" fmla="*/ 59553 h 272299"/>
              <a:gd name="connsiteX61" fmla="*/ 159825 w 362359"/>
              <a:gd name="connsiteY61" fmla="*/ 59553 h 272299"/>
              <a:gd name="connsiteX62" fmla="*/ 158632 w 362359"/>
              <a:gd name="connsiteY62" fmla="*/ 61808 h 272299"/>
              <a:gd name="connsiteX63" fmla="*/ 158632 w 362359"/>
              <a:gd name="connsiteY63" fmla="*/ 64063 h 272299"/>
              <a:gd name="connsiteX64" fmla="*/ 156377 w 362359"/>
              <a:gd name="connsiteY64" fmla="*/ 63002 h 272299"/>
              <a:gd name="connsiteX65" fmla="*/ 146297 w 362359"/>
              <a:gd name="connsiteY65" fmla="*/ 76531 h 272299"/>
              <a:gd name="connsiteX66" fmla="*/ 150806 w 362359"/>
              <a:gd name="connsiteY66" fmla="*/ 92182 h 272299"/>
              <a:gd name="connsiteX67" fmla="*/ 153061 w 362359"/>
              <a:gd name="connsiteY67" fmla="*/ 92182 h 272299"/>
              <a:gd name="connsiteX68" fmla="*/ 153061 w 362359"/>
              <a:gd name="connsiteY68" fmla="*/ 89927 h 272299"/>
              <a:gd name="connsiteX69" fmla="*/ 158632 w 362359"/>
              <a:gd name="connsiteY69" fmla="*/ 87672 h 272299"/>
              <a:gd name="connsiteX70" fmla="*/ 158632 w 362359"/>
              <a:gd name="connsiteY70" fmla="*/ 88866 h 272299"/>
              <a:gd name="connsiteX71" fmla="*/ 156377 w 362359"/>
              <a:gd name="connsiteY71" fmla="*/ 91120 h 272299"/>
              <a:gd name="connsiteX72" fmla="*/ 155316 w 362359"/>
              <a:gd name="connsiteY72" fmla="*/ 94436 h 272299"/>
              <a:gd name="connsiteX73" fmla="*/ 151867 w 362359"/>
              <a:gd name="connsiteY73" fmla="*/ 96692 h 272299"/>
              <a:gd name="connsiteX74" fmla="*/ 153061 w 362359"/>
              <a:gd name="connsiteY74" fmla="*/ 98946 h 272299"/>
              <a:gd name="connsiteX75" fmla="*/ 160886 w 362359"/>
              <a:gd name="connsiteY75" fmla="*/ 95630 h 272299"/>
              <a:gd name="connsiteX76" fmla="*/ 159825 w 362359"/>
              <a:gd name="connsiteY76" fmla="*/ 92182 h 272299"/>
              <a:gd name="connsiteX77" fmla="*/ 165396 w 362359"/>
              <a:gd name="connsiteY77" fmla="*/ 89927 h 272299"/>
              <a:gd name="connsiteX78" fmla="*/ 166590 w 362359"/>
              <a:gd name="connsiteY78" fmla="*/ 93376 h 272299"/>
              <a:gd name="connsiteX79" fmla="*/ 162080 w 362359"/>
              <a:gd name="connsiteY79" fmla="*/ 95630 h 272299"/>
              <a:gd name="connsiteX80" fmla="*/ 165396 w 362359"/>
              <a:gd name="connsiteY80" fmla="*/ 97885 h 272299"/>
              <a:gd name="connsiteX81" fmla="*/ 166590 w 362359"/>
              <a:gd name="connsiteY81" fmla="*/ 96692 h 272299"/>
              <a:gd name="connsiteX82" fmla="*/ 167651 w 362359"/>
              <a:gd name="connsiteY82" fmla="*/ 97885 h 272299"/>
              <a:gd name="connsiteX83" fmla="*/ 167651 w 362359"/>
              <a:gd name="connsiteY83" fmla="*/ 101201 h 272299"/>
              <a:gd name="connsiteX84" fmla="*/ 165396 w 362359"/>
              <a:gd name="connsiteY84" fmla="*/ 104649 h 272299"/>
              <a:gd name="connsiteX85" fmla="*/ 166590 w 362359"/>
              <a:gd name="connsiteY85" fmla="*/ 106904 h 272299"/>
              <a:gd name="connsiteX86" fmla="*/ 164335 w 362359"/>
              <a:gd name="connsiteY86" fmla="*/ 109159 h 272299"/>
              <a:gd name="connsiteX87" fmla="*/ 162080 w 362359"/>
              <a:gd name="connsiteY87" fmla="*/ 105711 h 272299"/>
              <a:gd name="connsiteX88" fmla="*/ 157570 w 362359"/>
              <a:gd name="connsiteY88" fmla="*/ 111414 h 272299"/>
              <a:gd name="connsiteX89" fmla="*/ 154122 w 362359"/>
              <a:gd name="connsiteY89" fmla="*/ 111414 h 272299"/>
              <a:gd name="connsiteX90" fmla="*/ 150806 w 362359"/>
              <a:gd name="connsiteY90" fmla="*/ 106904 h 272299"/>
              <a:gd name="connsiteX91" fmla="*/ 149612 w 362359"/>
              <a:gd name="connsiteY91" fmla="*/ 104649 h 272299"/>
              <a:gd name="connsiteX92" fmla="*/ 142848 w 362359"/>
              <a:gd name="connsiteY92" fmla="*/ 98946 h 272299"/>
              <a:gd name="connsiteX93" fmla="*/ 144042 w 362359"/>
              <a:gd name="connsiteY93" fmla="*/ 96692 h 272299"/>
              <a:gd name="connsiteX94" fmla="*/ 141787 w 362359"/>
              <a:gd name="connsiteY94" fmla="*/ 95630 h 272299"/>
              <a:gd name="connsiteX95" fmla="*/ 144042 w 362359"/>
              <a:gd name="connsiteY95" fmla="*/ 93376 h 272299"/>
              <a:gd name="connsiteX96" fmla="*/ 144042 w 362359"/>
              <a:gd name="connsiteY96" fmla="*/ 92182 h 272299"/>
              <a:gd name="connsiteX97" fmla="*/ 140593 w 362359"/>
              <a:gd name="connsiteY97" fmla="*/ 94436 h 272299"/>
              <a:gd name="connsiteX98" fmla="*/ 139532 w 362359"/>
              <a:gd name="connsiteY98" fmla="*/ 93376 h 272299"/>
              <a:gd name="connsiteX99" fmla="*/ 137277 w 362359"/>
              <a:gd name="connsiteY99" fmla="*/ 93376 h 272299"/>
              <a:gd name="connsiteX100" fmla="*/ 136084 w 362359"/>
              <a:gd name="connsiteY100" fmla="*/ 92182 h 272299"/>
              <a:gd name="connsiteX101" fmla="*/ 135022 w 362359"/>
              <a:gd name="connsiteY101" fmla="*/ 91120 h 272299"/>
              <a:gd name="connsiteX102" fmla="*/ 129452 w 362359"/>
              <a:gd name="connsiteY102" fmla="*/ 87672 h 272299"/>
              <a:gd name="connsiteX103" fmla="*/ 128258 w 362359"/>
              <a:gd name="connsiteY103" fmla="*/ 84357 h 272299"/>
              <a:gd name="connsiteX104" fmla="*/ 126003 w 362359"/>
              <a:gd name="connsiteY104" fmla="*/ 85417 h 272299"/>
              <a:gd name="connsiteX105" fmla="*/ 124942 w 362359"/>
              <a:gd name="connsiteY105" fmla="*/ 87672 h 272299"/>
              <a:gd name="connsiteX106" fmla="*/ 121494 w 362359"/>
              <a:gd name="connsiteY106" fmla="*/ 87672 h 272299"/>
              <a:gd name="connsiteX107" fmla="*/ 116984 w 362359"/>
              <a:gd name="connsiteY107" fmla="*/ 89927 h 272299"/>
              <a:gd name="connsiteX108" fmla="*/ 114729 w 362359"/>
              <a:gd name="connsiteY108" fmla="*/ 92182 h 272299"/>
              <a:gd name="connsiteX109" fmla="*/ 110220 w 362359"/>
              <a:gd name="connsiteY109" fmla="*/ 95630 h 272299"/>
              <a:gd name="connsiteX110" fmla="*/ 107965 w 362359"/>
              <a:gd name="connsiteY110" fmla="*/ 95630 h 272299"/>
              <a:gd name="connsiteX111" fmla="*/ 105710 w 362359"/>
              <a:gd name="connsiteY111" fmla="*/ 97885 h 272299"/>
              <a:gd name="connsiteX112" fmla="*/ 102394 w 362359"/>
              <a:gd name="connsiteY112" fmla="*/ 97885 h 272299"/>
              <a:gd name="connsiteX113" fmla="*/ 102394 w 362359"/>
              <a:gd name="connsiteY113" fmla="*/ 100139 h 272299"/>
              <a:gd name="connsiteX114" fmla="*/ 101200 w 362359"/>
              <a:gd name="connsiteY114" fmla="*/ 100139 h 272299"/>
              <a:gd name="connsiteX115" fmla="*/ 95630 w 362359"/>
              <a:gd name="connsiteY115" fmla="*/ 59553 h 272299"/>
              <a:gd name="connsiteX116" fmla="*/ 99078 w 362359"/>
              <a:gd name="connsiteY116" fmla="*/ 48412 h 272299"/>
              <a:gd name="connsiteX117" fmla="*/ 102394 w 362359"/>
              <a:gd name="connsiteY117" fmla="*/ 43902 h 272299"/>
              <a:gd name="connsiteX118" fmla="*/ 100140 w 362359"/>
              <a:gd name="connsiteY118" fmla="*/ 41648 h 272299"/>
              <a:gd name="connsiteX119" fmla="*/ 102394 w 362359"/>
              <a:gd name="connsiteY119" fmla="*/ 34883 h 272299"/>
              <a:gd name="connsiteX120" fmla="*/ 103588 w 362359"/>
              <a:gd name="connsiteY120" fmla="*/ 33690 h 272299"/>
              <a:gd name="connsiteX121" fmla="*/ 103588 w 362359"/>
              <a:gd name="connsiteY121" fmla="*/ 30374 h 272299"/>
              <a:gd name="connsiteX122" fmla="*/ 106904 w 362359"/>
              <a:gd name="connsiteY122" fmla="*/ 28119 h 272299"/>
              <a:gd name="connsiteX123" fmla="*/ 107965 w 362359"/>
              <a:gd name="connsiteY123" fmla="*/ 25864 h 272299"/>
              <a:gd name="connsiteX124" fmla="*/ 109159 w 362359"/>
              <a:gd name="connsiteY124" fmla="*/ 24671 h 272299"/>
              <a:gd name="connsiteX125" fmla="*/ 109159 w 362359"/>
              <a:gd name="connsiteY125" fmla="*/ 22415 h 272299"/>
              <a:gd name="connsiteX126" fmla="*/ 107965 w 362359"/>
              <a:gd name="connsiteY126" fmla="*/ 22415 h 272299"/>
              <a:gd name="connsiteX127" fmla="*/ 107965 w 362359"/>
              <a:gd name="connsiteY127" fmla="*/ 20161 h 272299"/>
              <a:gd name="connsiteX128" fmla="*/ 112475 w 362359"/>
              <a:gd name="connsiteY128" fmla="*/ 16845 h 272299"/>
              <a:gd name="connsiteX129" fmla="*/ 113668 w 362359"/>
              <a:gd name="connsiteY129" fmla="*/ 16845 h 272299"/>
              <a:gd name="connsiteX130" fmla="*/ 115923 w 362359"/>
              <a:gd name="connsiteY130" fmla="*/ 17906 h 272299"/>
              <a:gd name="connsiteX131" fmla="*/ 116984 w 362359"/>
              <a:gd name="connsiteY131" fmla="*/ 17906 h 272299"/>
              <a:gd name="connsiteX132" fmla="*/ 119239 w 362359"/>
              <a:gd name="connsiteY132" fmla="*/ 14590 h 272299"/>
              <a:gd name="connsiteX133" fmla="*/ 119239 w 362359"/>
              <a:gd name="connsiteY133" fmla="*/ 12335 h 272299"/>
              <a:gd name="connsiteX134" fmla="*/ 118178 w 362359"/>
              <a:gd name="connsiteY134" fmla="*/ 12335 h 272299"/>
              <a:gd name="connsiteX135" fmla="*/ 118178 w 362359"/>
              <a:gd name="connsiteY135" fmla="*/ 11142 h 272299"/>
              <a:gd name="connsiteX136" fmla="*/ 120433 w 362359"/>
              <a:gd name="connsiteY136" fmla="*/ 11142 h 272299"/>
              <a:gd name="connsiteX137" fmla="*/ 121494 w 362359"/>
              <a:gd name="connsiteY137" fmla="*/ 13396 h 272299"/>
              <a:gd name="connsiteX138" fmla="*/ 122688 w 362359"/>
              <a:gd name="connsiteY138" fmla="*/ 10080 h 272299"/>
              <a:gd name="connsiteX139" fmla="*/ 113668 w 362359"/>
              <a:gd name="connsiteY139" fmla="*/ 7826 h 272299"/>
              <a:gd name="connsiteX140" fmla="*/ 112475 w 362359"/>
              <a:gd name="connsiteY140" fmla="*/ 7826 h 272299"/>
              <a:gd name="connsiteX141" fmla="*/ 111413 w 362359"/>
              <a:gd name="connsiteY141" fmla="*/ 9019 h 272299"/>
              <a:gd name="connsiteX142" fmla="*/ 110220 w 362359"/>
              <a:gd name="connsiteY142" fmla="*/ 9019 h 272299"/>
              <a:gd name="connsiteX143" fmla="*/ 110220 w 362359"/>
              <a:gd name="connsiteY143" fmla="*/ 7826 h 272299"/>
              <a:gd name="connsiteX144" fmla="*/ 105710 w 362359"/>
              <a:gd name="connsiteY144" fmla="*/ 6765 h 272299"/>
              <a:gd name="connsiteX145" fmla="*/ 104649 w 362359"/>
              <a:gd name="connsiteY145" fmla="*/ 4510 h 272299"/>
              <a:gd name="connsiteX146" fmla="*/ 102394 w 362359"/>
              <a:gd name="connsiteY146" fmla="*/ 5571 h 272299"/>
              <a:gd name="connsiteX147" fmla="*/ 78785 w 362359"/>
              <a:gd name="connsiteY147" fmla="*/ 0 h 272299"/>
              <a:gd name="connsiteX148" fmla="*/ 75337 w 362359"/>
              <a:gd name="connsiteY148" fmla="*/ 10080 h 272299"/>
              <a:gd name="connsiteX149" fmla="*/ 77591 w 362359"/>
              <a:gd name="connsiteY149" fmla="*/ 12335 h 272299"/>
              <a:gd name="connsiteX150" fmla="*/ 78785 w 362359"/>
              <a:gd name="connsiteY150" fmla="*/ 17906 h 272299"/>
              <a:gd name="connsiteX151" fmla="*/ 75337 w 362359"/>
              <a:gd name="connsiteY151" fmla="*/ 17906 h 272299"/>
              <a:gd name="connsiteX152" fmla="*/ 73082 w 362359"/>
              <a:gd name="connsiteY152" fmla="*/ 24671 h 272299"/>
              <a:gd name="connsiteX153" fmla="*/ 75337 w 362359"/>
              <a:gd name="connsiteY153" fmla="*/ 24671 h 272299"/>
              <a:gd name="connsiteX154" fmla="*/ 72021 w 362359"/>
              <a:gd name="connsiteY154" fmla="*/ 32629 h 272299"/>
              <a:gd name="connsiteX155" fmla="*/ 69766 w 362359"/>
              <a:gd name="connsiteY155" fmla="*/ 32629 h 272299"/>
              <a:gd name="connsiteX156" fmla="*/ 64195 w 362359"/>
              <a:gd name="connsiteY156" fmla="*/ 53983 h 272299"/>
              <a:gd name="connsiteX157" fmla="*/ 50667 w 362359"/>
              <a:gd name="connsiteY157" fmla="*/ 66318 h 272299"/>
              <a:gd name="connsiteX158" fmla="*/ 52921 w 362359"/>
              <a:gd name="connsiteY158" fmla="*/ 70828 h 272299"/>
              <a:gd name="connsiteX159" fmla="*/ 49473 w 362359"/>
              <a:gd name="connsiteY159" fmla="*/ 75337 h 272299"/>
              <a:gd name="connsiteX160" fmla="*/ 44963 w 362359"/>
              <a:gd name="connsiteY160" fmla="*/ 72021 h 272299"/>
              <a:gd name="connsiteX161" fmla="*/ 24803 w 362359"/>
              <a:gd name="connsiteY161" fmla="*/ 107965 h 272299"/>
              <a:gd name="connsiteX162" fmla="*/ 18038 w 362359"/>
              <a:gd name="connsiteY162" fmla="*/ 128259 h 272299"/>
              <a:gd name="connsiteX163" fmla="*/ 16845 w 362359"/>
              <a:gd name="connsiteY163" fmla="*/ 137278 h 272299"/>
              <a:gd name="connsiteX164" fmla="*/ 16845 w 362359"/>
              <a:gd name="connsiteY164" fmla="*/ 154122 h 272299"/>
              <a:gd name="connsiteX165" fmla="*/ 20293 w 362359"/>
              <a:gd name="connsiteY165" fmla="*/ 157438 h 272299"/>
              <a:gd name="connsiteX166" fmla="*/ 18038 w 362359"/>
              <a:gd name="connsiteY166" fmla="*/ 158632 h 272299"/>
              <a:gd name="connsiteX167" fmla="*/ 19099 w 362359"/>
              <a:gd name="connsiteY167" fmla="*/ 160887 h 272299"/>
              <a:gd name="connsiteX168" fmla="*/ 22548 w 362359"/>
              <a:gd name="connsiteY168" fmla="*/ 159693 h 272299"/>
              <a:gd name="connsiteX169" fmla="*/ 22548 w 362359"/>
              <a:gd name="connsiteY169" fmla="*/ 160887 h 272299"/>
              <a:gd name="connsiteX170" fmla="*/ 11274 w 362359"/>
              <a:gd name="connsiteY170" fmla="*/ 184496 h 272299"/>
              <a:gd name="connsiteX171" fmla="*/ 6764 w 362359"/>
              <a:gd name="connsiteY171" fmla="*/ 190066 h 272299"/>
              <a:gd name="connsiteX172" fmla="*/ 6764 w 362359"/>
              <a:gd name="connsiteY172" fmla="*/ 193515 h 272299"/>
              <a:gd name="connsiteX173" fmla="*/ 4510 w 362359"/>
              <a:gd name="connsiteY173" fmla="*/ 194576 h 272299"/>
              <a:gd name="connsiteX174" fmla="*/ 5571 w 362359"/>
              <a:gd name="connsiteY174" fmla="*/ 195770 h 272299"/>
              <a:gd name="connsiteX175" fmla="*/ 2255 w 362359"/>
              <a:gd name="connsiteY175" fmla="*/ 198024 h 272299"/>
              <a:gd name="connsiteX176" fmla="*/ 3448 w 362359"/>
              <a:gd name="connsiteY176" fmla="*/ 200280 h 272299"/>
              <a:gd name="connsiteX177" fmla="*/ 1061 w 362359"/>
              <a:gd name="connsiteY177" fmla="*/ 202534 h 272299"/>
              <a:gd name="connsiteX178" fmla="*/ 0 w 362359"/>
              <a:gd name="connsiteY178" fmla="*/ 204789 h 272299"/>
              <a:gd name="connsiteX179" fmla="*/ 2255 w 362359"/>
              <a:gd name="connsiteY179" fmla="*/ 208105 h 272299"/>
              <a:gd name="connsiteX180" fmla="*/ 1061 w 362359"/>
              <a:gd name="connsiteY180" fmla="*/ 209299 h 272299"/>
              <a:gd name="connsiteX181" fmla="*/ 2255 w 362359"/>
              <a:gd name="connsiteY181" fmla="*/ 210360 h 272299"/>
              <a:gd name="connsiteX182" fmla="*/ 3448 w 362359"/>
              <a:gd name="connsiteY182" fmla="*/ 209299 h 272299"/>
              <a:gd name="connsiteX183" fmla="*/ 4510 w 362359"/>
              <a:gd name="connsiteY183" fmla="*/ 210360 h 272299"/>
              <a:gd name="connsiteX184" fmla="*/ 4510 w 362359"/>
              <a:gd name="connsiteY184" fmla="*/ 212615 h 272299"/>
              <a:gd name="connsiteX185" fmla="*/ 11274 w 362359"/>
              <a:gd name="connsiteY185" fmla="*/ 215930 h 272299"/>
              <a:gd name="connsiteX186" fmla="*/ 10080 w 362359"/>
              <a:gd name="connsiteY186" fmla="*/ 217124 h 272299"/>
              <a:gd name="connsiteX187" fmla="*/ 10080 w 362359"/>
              <a:gd name="connsiteY187" fmla="*/ 218185 h 272299"/>
              <a:gd name="connsiteX188" fmla="*/ 9019 w 362359"/>
              <a:gd name="connsiteY188" fmla="*/ 221634 h 272299"/>
              <a:gd name="connsiteX189" fmla="*/ 5571 w 362359"/>
              <a:gd name="connsiteY189" fmla="*/ 227204 h 272299"/>
              <a:gd name="connsiteX190" fmla="*/ 10080 w 362359"/>
              <a:gd name="connsiteY190" fmla="*/ 232907 h 272299"/>
              <a:gd name="connsiteX191" fmla="*/ 15784 w 362359"/>
              <a:gd name="connsiteY191" fmla="*/ 248692 h 272299"/>
              <a:gd name="connsiteX192" fmla="*/ 18038 w 362359"/>
              <a:gd name="connsiteY192" fmla="*/ 247497 h 272299"/>
              <a:gd name="connsiteX193" fmla="*/ 19099 w 362359"/>
              <a:gd name="connsiteY193" fmla="*/ 249752 h 272299"/>
              <a:gd name="connsiteX194" fmla="*/ 16845 w 362359"/>
              <a:gd name="connsiteY194" fmla="*/ 252008 h 272299"/>
              <a:gd name="connsiteX195" fmla="*/ 19099 w 362359"/>
              <a:gd name="connsiteY195" fmla="*/ 253068 h 272299"/>
              <a:gd name="connsiteX196" fmla="*/ 18038 w 362359"/>
              <a:gd name="connsiteY196" fmla="*/ 255323 h 272299"/>
              <a:gd name="connsiteX197" fmla="*/ 25864 w 362359"/>
              <a:gd name="connsiteY197" fmla="*/ 272300 h 272299"/>
              <a:gd name="connsiteX198" fmla="*/ 35944 w 362359"/>
              <a:gd name="connsiteY198" fmla="*/ 268851 h 272299"/>
              <a:gd name="connsiteX199" fmla="*/ 49473 w 362359"/>
              <a:gd name="connsiteY199" fmla="*/ 265535 h 272299"/>
              <a:gd name="connsiteX200" fmla="*/ 49473 w 362359"/>
              <a:gd name="connsiteY200" fmla="*/ 267790 h 272299"/>
              <a:gd name="connsiteX201" fmla="*/ 51728 w 362359"/>
              <a:gd name="connsiteY201" fmla="*/ 265535 h 272299"/>
              <a:gd name="connsiteX202" fmla="*/ 53982 w 362359"/>
              <a:gd name="connsiteY202" fmla="*/ 265535 h 272299"/>
              <a:gd name="connsiteX203" fmla="*/ 55176 w 362359"/>
              <a:gd name="connsiteY203" fmla="*/ 267790 h 272299"/>
              <a:gd name="connsiteX204" fmla="*/ 53982 w 362359"/>
              <a:gd name="connsiteY204" fmla="*/ 270046 h 272299"/>
              <a:gd name="connsiteX205" fmla="*/ 53982 w 362359"/>
              <a:gd name="connsiteY205" fmla="*/ 271106 h 272299"/>
              <a:gd name="connsiteX206" fmla="*/ 57431 w 362359"/>
              <a:gd name="connsiteY206" fmla="*/ 270046 h 272299"/>
              <a:gd name="connsiteX207" fmla="*/ 57431 w 362359"/>
              <a:gd name="connsiteY207" fmla="*/ 271106 h 272299"/>
              <a:gd name="connsiteX208" fmla="*/ 61941 w 362359"/>
              <a:gd name="connsiteY208" fmla="*/ 268851 h 272299"/>
              <a:gd name="connsiteX209" fmla="*/ 66450 w 362359"/>
              <a:gd name="connsiteY209" fmla="*/ 267790 h 272299"/>
              <a:gd name="connsiteX210" fmla="*/ 66450 w 362359"/>
              <a:gd name="connsiteY210" fmla="*/ 264342 h 272299"/>
              <a:gd name="connsiteX211" fmla="*/ 68572 w 362359"/>
              <a:gd name="connsiteY211" fmla="*/ 262088 h 272299"/>
              <a:gd name="connsiteX212" fmla="*/ 70827 w 362359"/>
              <a:gd name="connsiteY212" fmla="*/ 262088 h 272299"/>
              <a:gd name="connsiteX213" fmla="*/ 70827 w 362359"/>
              <a:gd name="connsiteY213" fmla="*/ 261026 h 272299"/>
              <a:gd name="connsiteX214" fmla="*/ 75337 w 362359"/>
              <a:gd name="connsiteY214" fmla="*/ 258772 h 272299"/>
              <a:gd name="connsiteX215" fmla="*/ 77591 w 362359"/>
              <a:gd name="connsiteY215" fmla="*/ 262088 h 272299"/>
              <a:gd name="connsiteX216" fmla="*/ 78785 w 362359"/>
              <a:gd name="connsiteY216" fmla="*/ 263281 h 272299"/>
              <a:gd name="connsiteX217" fmla="*/ 81040 w 362359"/>
              <a:gd name="connsiteY217" fmla="*/ 262088 h 272299"/>
              <a:gd name="connsiteX218" fmla="*/ 81040 w 362359"/>
              <a:gd name="connsiteY218" fmla="*/ 261026 h 272299"/>
              <a:gd name="connsiteX219" fmla="*/ 79846 w 362359"/>
              <a:gd name="connsiteY219" fmla="*/ 259833 h 272299"/>
              <a:gd name="connsiteX220" fmla="*/ 77591 w 362359"/>
              <a:gd name="connsiteY220" fmla="*/ 258772 h 272299"/>
              <a:gd name="connsiteX221" fmla="*/ 82101 w 362359"/>
              <a:gd name="connsiteY221" fmla="*/ 257577 h 272299"/>
              <a:gd name="connsiteX222" fmla="*/ 94569 w 362359"/>
              <a:gd name="connsiteY222" fmla="*/ 249752 h 272299"/>
              <a:gd name="connsiteX223" fmla="*/ 104649 w 362359"/>
              <a:gd name="connsiteY223" fmla="*/ 242988 h 272299"/>
              <a:gd name="connsiteX224" fmla="*/ 104649 w 362359"/>
              <a:gd name="connsiteY224" fmla="*/ 245243 h 272299"/>
              <a:gd name="connsiteX225" fmla="*/ 105710 w 362359"/>
              <a:gd name="connsiteY225" fmla="*/ 245243 h 272299"/>
              <a:gd name="connsiteX226" fmla="*/ 107965 w 362359"/>
              <a:gd name="connsiteY226" fmla="*/ 240732 h 272299"/>
              <a:gd name="connsiteX227" fmla="*/ 121494 w 362359"/>
              <a:gd name="connsiteY227" fmla="*/ 230653 h 272299"/>
              <a:gd name="connsiteX228" fmla="*/ 123749 w 362359"/>
              <a:gd name="connsiteY228" fmla="*/ 230653 h 272299"/>
              <a:gd name="connsiteX229" fmla="*/ 126003 w 362359"/>
              <a:gd name="connsiteY229" fmla="*/ 229459 h 272299"/>
              <a:gd name="connsiteX230" fmla="*/ 128258 w 362359"/>
              <a:gd name="connsiteY230" fmla="*/ 226143 h 272299"/>
              <a:gd name="connsiteX231" fmla="*/ 129452 w 362359"/>
              <a:gd name="connsiteY231" fmla="*/ 226143 h 272299"/>
              <a:gd name="connsiteX232" fmla="*/ 130513 w 362359"/>
              <a:gd name="connsiteY232" fmla="*/ 227204 h 272299"/>
              <a:gd name="connsiteX233" fmla="*/ 132768 w 362359"/>
              <a:gd name="connsiteY233" fmla="*/ 227204 h 272299"/>
              <a:gd name="connsiteX234" fmla="*/ 132768 w 362359"/>
              <a:gd name="connsiteY234" fmla="*/ 226143 h 272299"/>
              <a:gd name="connsiteX235" fmla="*/ 135022 w 362359"/>
              <a:gd name="connsiteY235" fmla="*/ 222695 h 272299"/>
              <a:gd name="connsiteX236" fmla="*/ 136084 w 362359"/>
              <a:gd name="connsiteY236" fmla="*/ 221634 h 272299"/>
              <a:gd name="connsiteX237" fmla="*/ 144042 w 362359"/>
              <a:gd name="connsiteY237" fmla="*/ 215930 h 272299"/>
              <a:gd name="connsiteX238" fmla="*/ 145103 w 362359"/>
              <a:gd name="connsiteY238" fmla="*/ 215930 h 272299"/>
              <a:gd name="connsiteX239" fmla="*/ 148551 w 362359"/>
              <a:gd name="connsiteY239" fmla="*/ 212615 h 272299"/>
              <a:gd name="connsiteX240" fmla="*/ 148551 w 362359"/>
              <a:gd name="connsiteY240" fmla="*/ 214869 h 272299"/>
              <a:gd name="connsiteX241" fmla="*/ 149612 w 362359"/>
              <a:gd name="connsiteY241" fmla="*/ 215930 h 272299"/>
              <a:gd name="connsiteX242" fmla="*/ 151867 w 362359"/>
              <a:gd name="connsiteY242" fmla="*/ 213808 h 272299"/>
              <a:gd name="connsiteX243" fmla="*/ 154122 w 362359"/>
              <a:gd name="connsiteY243" fmla="*/ 214869 h 272299"/>
              <a:gd name="connsiteX244" fmla="*/ 155316 w 362359"/>
              <a:gd name="connsiteY244" fmla="*/ 215930 h 272299"/>
              <a:gd name="connsiteX245" fmla="*/ 155316 w 362359"/>
              <a:gd name="connsiteY245" fmla="*/ 219379 h 272299"/>
              <a:gd name="connsiteX246" fmla="*/ 156377 w 362359"/>
              <a:gd name="connsiteY246" fmla="*/ 219379 h 272299"/>
              <a:gd name="connsiteX247" fmla="*/ 156377 w 362359"/>
              <a:gd name="connsiteY247" fmla="*/ 215930 h 272299"/>
              <a:gd name="connsiteX248" fmla="*/ 157570 w 362359"/>
              <a:gd name="connsiteY248" fmla="*/ 212615 h 272299"/>
              <a:gd name="connsiteX249" fmla="*/ 155316 w 362359"/>
              <a:gd name="connsiteY249" fmla="*/ 212615 h 272299"/>
              <a:gd name="connsiteX250" fmla="*/ 155316 w 362359"/>
              <a:gd name="connsiteY250" fmla="*/ 211553 h 272299"/>
              <a:gd name="connsiteX251" fmla="*/ 154122 w 362359"/>
              <a:gd name="connsiteY251" fmla="*/ 211553 h 272299"/>
              <a:gd name="connsiteX252" fmla="*/ 153061 w 362359"/>
              <a:gd name="connsiteY252" fmla="*/ 209299 h 272299"/>
              <a:gd name="connsiteX253" fmla="*/ 155316 w 362359"/>
              <a:gd name="connsiteY253" fmla="*/ 208105 h 272299"/>
              <a:gd name="connsiteX254" fmla="*/ 156377 w 362359"/>
              <a:gd name="connsiteY254" fmla="*/ 207044 h 272299"/>
              <a:gd name="connsiteX255" fmla="*/ 159825 w 362359"/>
              <a:gd name="connsiteY255" fmla="*/ 205850 h 272299"/>
              <a:gd name="connsiteX256" fmla="*/ 171099 w 362359"/>
              <a:gd name="connsiteY256" fmla="*/ 198024 h 272299"/>
              <a:gd name="connsiteX257" fmla="*/ 173221 w 362359"/>
              <a:gd name="connsiteY257" fmla="*/ 199085 h 272299"/>
              <a:gd name="connsiteX258" fmla="*/ 175609 w 362359"/>
              <a:gd name="connsiteY258" fmla="*/ 196831 h 272299"/>
              <a:gd name="connsiteX259" fmla="*/ 178925 w 362359"/>
              <a:gd name="connsiteY259" fmla="*/ 194576 h 272299"/>
              <a:gd name="connsiteX260" fmla="*/ 181180 w 362359"/>
              <a:gd name="connsiteY260" fmla="*/ 192321 h 272299"/>
              <a:gd name="connsiteX261" fmla="*/ 182241 w 362359"/>
              <a:gd name="connsiteY261" fmla="*/ 193515 h 272299"/>
              <a:gd name="connsiteX262" fmla="*/ 184496 w 362359"/>
              <a:gd name="connsiteY262" fmla="*/ 189005 h 272299"/>
              <a:gd name="connsiteX263" fmla="*/ 187944 w 362359"/>
              <a:gd name="connsiteY263" fmla="*/ 186751 h 272299"/>
              <a:gd name="connsiteX264" fmla="*/ 203728 w 362359"/>
              <a:gd name="connsiteY264" fmla="*/ 176670 h 272299"/>
              <a:gd name="connsiteX265" fmla="*/ 205850 w 362359"/>
              <a:gd name="connsiteY265" fmla="*/ 172161 h 272299"/>
              <a:gd name="connsiteX266" fmla="*/ 214869 w 362359"/>
              <a:gd name="connsiteY266" fmla="*/ 165396 h 272299"/>
              <a:gd name="connsiteX267" fmla="*/ 216063 w 362359"/>
              <a:gd name="connsiteY267" fmla="*/ 165396 h 272299"/>
              <a:gd name="connsiteX268" fmla="*/ 225082 w 362359"/>
              <a:gd name="connsiteY268" fmla="*/ 158632 h 272299"/>
              <a:gd name="connsiteX269" fmla="*/ 225082 w 362359"/>
              <a:gd name="connsiteY269" fmla="*/ 157438 h 272299"/>
              <a:gd name="connsiteX270" fmla="*/ 229591 w 362359"/>
              <a:gd name="connsiteY270" fmla="*/ 154122 h 272299"/>
              <a:gd name="connsiteX271" fmla="*/ 228398 w 362359"/>
              <a:gd name="connsiteY271" fmla="*/ 149613 h 272299"/>
              <a:gd name="connsiteX272" fmla="*/ 232907 w 362359"/>
              <a:gd name="connsiteY272" fmla="*/ 149613 h 272299"/>
              <a:gd name="connsiteX273" fmla="*/ 232907 w 362359"/>
              <a:gd name="connsiteY273" fmla="*/ 147358 h 272299"/>
              <a:gd name="connsiteX274" fmla="*/ 240733 w 362359"/>
              <a:gd name="connsiteY274" fmla="*/ 148552 h 272299"/>
              <a:gd name="connsiteX275" fmla="*/ 241926 w 362359"/>
              <a:gd name="connsiteY275" fmla="*/ 146297 h 272299"/>
              <a:gd name="connsiteX276" fmla="*/ 238610 w 362359"/>
              <a:gd name="connsiteY276" fmla="*/ 144042 h 272299"/>
              <a:gd name="connsiteX277" fmla="*/ 239672 w 362359"/>
              <a:gd name="connsiteY277" fmla="*/ 142848 h 272299"/>
              <a:gd name="connsiteX278" fmla="*/ 246436 w 362359"/>
              <a:gd name="connsiteY278" fmla="*/ 146297 h 272299"/>
              <a:gd name="connsiteX279" fmla="*/ 249752 w 362359"/>
              <a:gd name="connsiteY279" fmla="*/ 147358 h 272299"/>
              <a:gd name="connsiteX280" fmla="*/ 259965 w 362359"/>
              <a:gd name="connsiteY280" fmla="*/ 154122 h 272299"/>
              <a:gd name="connsiteX281" fmla="*/ 261026 w 362359"/>
              <a:gd name="connsiteY281" fmla="*/ 157438 h 272299"/>
              <a:gd name="connsiteX282" fmla="*/ 263281 w 362359"/>
              <a:gd name="connsiteY282" fmla="*/ 156377 h 272299"/>
              <a:gd name="connsiteX283" fmla="*/ 266729 w 362359"/>
              <a:gd name="connsiteY283" fmla="*/ 160887 h 272299"/>
              <a:gd name="connsiteX284" fmla="*/ 268984 w 362359"/>
              <a:gd name="connsiteY284" fmla="*/ 159693 h 272299"/>
              <a:gd name="connsiteX285" fmla="*/ 285829 w 362359"/>
              <a:gd name="connsiteY285" fmla="*/ 170967 h 272299"/>
              <a:gd name="connsiteX286" fmla="*/ 285829 w 362359"/>
              <a:gd name="connsiteY286" fmla="*/ 173221 h 272299"/>
              <a:gd name="connsiteX287" fmla="*/ 288084 w 362359"/>
              <a:gd name="connsiteY287" fmla="*/ 173221 h 272299"/>
              <a:gd name="connsiteX288" fmla="*/ 288084 w 362359"/>
              <a:gd name="connsiteY288" fmla="*/ 172161 h 272299"/>
              <a:gd name="connsiteX289" fmla="*/ 291399 w 362359"/>
              <a:gd name="connsiteY289" fmla="*/ 174416 h 272299"/>
              <a:gd name="connsiteX290" fmla="*/ 291399 w 362359"/>
              <a:gd name="connsiteY290" fmla="*/ 177731 h 272299"/>
              <a:gd name="connsiteX291" fmla="*/ 293654 w 362359"/>
              <a:gd name="connsiteY291" fmla="*/ 177731 h 272299"/>
              <a:gd name="connsiteX292" fmla="*/ 293654 w 362359"/>
              <a:gd name="connsiteY292" fmla="*/ 175477 h 272299"/>
              <a:gd name="connsiteX293" fmla="*/ 295909 w 362359"/>
              <a:gd name="connsiteY293" fmla="*/ 177731 h 272299"/>
              <a:gd name="connsiteX294" fmla="*/ 294848 w 362359"/>
              <a:gd name="connsiteY294" fmla="*/ 178925 h 272299"/>
              <a:gd name="connsiteX295" fmla="*/ 295909 w 362359"/>
              <a:gd name="connsiteY295" fmla="*/ 181180 h 272299"/>
              <a:gd name="connsiteX296" fmla="*/ 300419 w 362359"/>
              <a:gd name="connsiteY296" fmla="*/ 178925 h 272299"/>
              <a:gd name="connsiteX297" fmla="*/ 304928 w 362359"/>
              <a:gd name="connsiteY297" fmla="*/ 178925 h 272299"/>
              <a:gd name="connsiteX298" fmla="*/ 307183 w 362359"/>
              <a:gd name="connsiteY298" fmla="*/ 181180 h 272299"/>
              <a:gd name="connsiteX299" fmla="*/ 309438 w 362359"/>
              <a:gd name="connsiteY299" fmla="*/ 179986 h 272299"/>
              <a:gd name="connsiteX300" fmla="*/ 309438 w 362359"/>
              <a:gd name="connsiteY300" fmla="*/ 178925 h 272299"/>
              <a:gd name="connsiteX301" fmla="*/ 319518 w 362359"/>
              <a:gd name="connsiteY301" fmla="*/ 179986 h 272299"/>
              <a:gd name="connsiteX302" fmla="*/ 320712 w 362359"/>
              <a:gd name="connsiteY302" fmla="*/ 182241 h 272299"/>
              <a:gd name="connsiteX303" fmla="*/ 321773 w 362359"/>
              <a:gd name="connsiteY303" fmla="*/ 181180 h 272299"/>
              <a:gd name="connsiteX304" fmla="*/ 330792 w 362359"/>
              <a:gd name="connsiteY304" fmla="*/ 182241 h 272299"/>
              <a:gd name="connsiteX305" fmla="*/ 330792 w 362359"/>
              <a:gd name="connsiteY305" fmla="*/ 183435 h 272299"/>
              <a:gd name="connsiteX306" fmla="*/ 328537 w 362359"/>
              <a:gd name="connsiteY306" fmla="*/ 185689 h 272299"/>
              <a:gd name="connsiteX307" fmla="*/ 330792 w 362359"/>
              <a:gd name="connsiteY307" fmla="*/ 187945 h 272299"/>
              <a:gd name="connsiteX308" fmla="*/ 334241 w 362359"/>
              <a:gd name="connsiteY308" fmla="*/ 186751 h 272299"/>
              <a:gd name="connsiteX309" fmla="*/ 334241 w 362359"/>
              <a:gd name="connsiteY309" fmla="*/ 183435 h 272299"/>
              <a:gd name="connsiteX310" fmla="*/ 336495 w 362359"/>
              <a:gd name="connsiteY310" fmla="*/ 179986 h 272299"/>
              <a:gd name="connsiteX311" fmla="*/ 331986 w 362359"/>
              <a:gd name="connsiteY311" fmla="*/ 175477 h 272299"/>
              <a:gd name="connsiteX312" fmla="*/ 319518 w 362359"/>
              <a:gd name="connsiteY312" fmla="*/ 137278 h 272299"/>
              <a:gd name="connsiteX313" fmla="*/ 319518 w 362359"/>
              <a:gd name="connsiteY313" fmla="*/ 133829 h 272299"/>
              <a:gd name="connsiteX314" fmla="*/ 320712 w 362359"/>
              <a:gd name="connsiteY314" fmla="*/ 83295 h 272299"/>
              <a:gd name="connsiteX315" fmla="*/ 328537 w 362359"/>
              <a:gd name="connsiteY315" fmla="*/ 82101 h 272299"/>
              <a:gd name="connsiteX316" fmla="*/ 327476 w 362359"/>
              <a:gd name="connsiteY316" fmla="*/ 78785 h 272299"/>
              <a:gd name="connsiteX317" fmla="*/ 338750 w 362359"/>
              <a:gd name="connsiteY317" fmla="*/ 69766 h 272299"/>
              <a:gd name="connsiteX318" fmla="*/ 339811 w 362359"/>
              <a:gd name="connsiteY318" fmla="*/ 69766 h 272299"/>
              <a:gd name="connsiteX319" fmla="*/ 341005 w 362359"/>
              <a:gd name="connsiteY319" fmla="*/ 68573 h 272299"/>
              <a:gd name="connsiteX320" fmla="*/ 339811 w 362359"/>
              <a:gd name="connsiteY320" fmla="*/ 67512 h 272299"/>
              <a:gd name="connsiteX321" fmla="*/ 347637 w 362359"/>
              <a:gd name="connsiteY321" fmla="*/ 59553 h 272299"/>
              <a:gd name="connsiteX322" fmla="*/ 352146 w 362359"/>
              <a:gd name="connsiteY322" fmla="*/ 50667 h 272299"/>
              <a:gd name="connsiteX323" fmla="*/ 362359 w 362359"/>
              <a:gd name="connsiteY323" fmla="*/ 34883 h 272299"/>
              <a:gd name="connsiteX324" fmla="*/ 352146 w 362359"/>
              <a:gd name="connsiteY324" fmla="*/ 37138 h 27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362359" h="272299">
                <a:moveTo>
                  <a:pt x="352146" y="37138"/>
                </a:moveTo>
                <a:lnTo>
                  <a:pt x="327476" y="35944"/>
                </a:lnTo>
                <a:lnTo>
                  <a:pt x="327476" y="33690"/>
                </a:lnTo>
                <a:lnTo>
                  <a:pt x="321773" y="33690"/>
                </a:lnTo>
                <a:lnTo>
                  <a:pt x="319518" y="34883"/>
                </a:lnTo>
                <a:lnTo>
                  <a:pt x="297103" y="31434"/>
                </a:lnTo>
                <a:lnTo>
                  <a:pt x="295909" y="32629"/>
                </a:lnTo>
                <a:lnTo>
                  <a:pt x="291399" y="31434"/>
                </a:lnTo>
                <a:lnTo>
                  <a:pt x="286890" y="29180"/>
                </a:lnTo>
                <a:lnTo>
                  <a:pt x="267790" y="24671"/>
                </a:lnTo>
                <a:lnTo>
                  <a:pt x="265535" y="23609"/>
                </a:lnTo>
                <a:lnTo>
                  <a:pt x="264475" y="24671"/>
                </a:lnTo>
                <a:lnTo>
                  <a:pt x="255455" y="19099"/>
                </a:lnTo>
                <a:lnTo>
                  <a:pt x="256516" y="17906"/>
                </a:lnTo>
                <a:lnTo>
                  <a:pt x="250946" y="13396"/>
                </a:lnTo>
                <a:lnTo>
                  <a:pt x="242987" y="12335"/>
                </a:lnTo>
                <a:lnTo>
                  <a:pt x="241926" y="15651"/>
                </a:lnTo>
                <a:lnTo>
                  <a:pt x="226143" y="29180"/>
                </a:lnTo>
                <a:lnTo>
                  <a:pt x="226143" y="32629"/>
                </a:lnTo>
                <a:lnTo>
                  <a:pt x="225082" y="32629"/>
                </a:lnTo>
                <a:lnTo>
                  <a:pt x="223888" y="31434"/>
                </a:lnTo>
                <a:lnTo>
                  <a:pt x="218317" y="37138"/>
                </a:lnTo>
                <a:lnTo>
                  <a:pt x="218317" y="38199"/>
                </a:lnTo>
                <a:lnTo>
                  <a:pt x="211553" y="42709"/>
                </a:lnTo>
                <a:lnTo>
                  <a:pt x="208237" y="48412"/>
                </a:lnTo>
                <a:lnTo>
                  <a:pt x="204789" y="52921"/>
                </a:lnTo>
                <a:lnTo>
                  <a:pt x="202534" y="51728"/>
                </a:lnTo>
                <a:lnTo>
                  <a:pt x="199218" y="51728"/>
                </a:lnTo>
                <a:lnTo>
                  <a:pt x="198024" y="53983"/>
                </a:lnTo>
                <a:lnTo>
                  <a:pt x="203728" y="56237"/>
                </a:lnTo>
                <a:lnTo>
                  <a:pt x="199218" y="60747"/>
                </a:lnTo>
                <a:lnTo>
                  <a:pt x="199218" y="58493"/>
                </a:lnTo>
                <a:lnTo>
                  <a:pt x="192454" y="58493"/>
                </a:lnTo>
                <a:lnTo>
                  <a:pt x="190199" y="59553"/>
                </a:lnTo>
                <a:lnTo>
                  <a:pt x="187944" y="58493"/>
                </a:lnTo>
                <a:lnTo>
                  <a:pt x="185689" y="61808"/>
                </a:lnTo>
                <a:lnTo>
                  <a:pt x="182241" y="63002"/>
                </a:lnTo>
                <a:lnTo>
                  <a:pt x="178925" y="63002"/>
                </a:lnTo>
                <a:lnTo>
                  <a:pt x="179986" y="65257"/>
                </a:lnTo>
                <a:lnTo>
                  <a:pt x="177731" y="66318"/>
                </a:lnTo>
                <a:lnTo>
                  <a:pt x="176670" y="64063"/>
                </a:lnTo>
                <a:lnTo>
                  <a:pt x="172160" y="65257"/>
                </a:lnTo>
                <a:lnTo>
                  <a:pt x="171099" y="67512"/>
                </a:lnTo>
                <a:lnTo>
                  <a:pt x="169906" y="64063"/>
                </a:lnTo>
                <a:lnTo>
                  <a:pt x="165396" y="65257"/>
                </a:lnTo>
                <a:lnTo>
                  <a:pt x="165396" y="64063"/>
                </a:lnTo>
                <a:lnTo>
                  <a:pt x="168844" y="61808"/>
                </a:lnTo>
                <a:lnTo>
                  <a:pt x="174415" y="63002"/>
                </a:lnTo>
                <a:lnTo>
                  <a:pt x="176670" y="60747"/>
                </a:lnTo>
                <a:lnTo>
                  <a:pt x="177731" y="60747"/>
                </a:lnTo>
                <a:lnTo>
                  <a:pt x="177731" y="59553"/>
                </a:lnTo>
                <a:lnTo>
                  <a:pt x="182241" y="59553"/>
                </a:lnTo>
                <a:lnTo>
                  <a:pt x="184496" y="57298"/>
                </a:lnTo>
                <a:lnTo>
                  <a:pt x="183434" y="56237"/>
                </a:lnTo>
                <a:lnTo>
                  <a:pt x="187944" y="52921"/>
                </a:lnTo>
                <a:lnTo>
                  <a:pt x="187944" y="51728"/>
                </a:lnTo>
                <a:lnTo>
                  <a:pt x="166590" y="50667"/>
                </a:lnTo>
                <a:lnTo>
                  <a:pt x="165396" y="52921"/>
                </a:lnTo>
                <a:lnTo>
                  <a:pt x="163141" y="55177"/>
                </a:lnTo>
                <a:lnTo>
                  <a:pt x="167651" y="57298"/>
                </a:lnTo>
                <a:lnTo>
                  <a:pt x="168844" y="59553"/>
                </a:lnTo>
                <a:lnTo>
                  <a:pt x="159825" y="59553"/>
                </a:lnTo>
                <a:lnTo>
                  <a:pt x="158632" y="61808"/>
                </a:lnTo>
                <a:lnTo>
                  <a:pt x="158632" y="64063"/>
                </a:lnTo>
                <a:lnTo>
                  <a:pt x="156377" y="63002"/>
                </a:lnTo>
                <a:lnTo>
                  <a:pt x="146297" y="76531"/>
                </a:lnTo>
                <a:lnTo>
                  <a:pt x="150806" y="92182"/>
                </a:lnTo>
                <a:lnTo>
                  <a:pt x="153061" y="92182"/>
                </a:lnTo>
                <a:lnTo>
                  <a:pt x="153061" y="89927"/>
                </a:lnTo>
                <a:lnTo>
                  <a:pt x="158632" y="87672"/>
                </a:lnTo>
                <a:lnTo>
                  <a:pt x="158632" y="88866"/>
                </a:lnTo>
                <a:lnTo>
                  <a:pt x="156377" y="91120"/>
                </a:lnTo>
                <a:lnTo>
                  <a:pt x="155316" y="94436"/>
                </a:lnTo>
                <a:lnTo>
                  <a:pt x="151867" y="96692"/>
                </a:lnTo>
                <a:lnTo>
                  <a:pt x="153061" y="98946"/>
                </a:lnTo>
                <a:lnTo>
                  <a:pt x="160886" y="95630"/>
                </a:lnTo>
                <a:lnTo>
                  <a:pt x="159825" y="92182"/>
                </a:lnTo>
                <a:lnTo>
                  <a:pt x="165396" y="89927"/>
                </a:lnTo>
                <a:lnTo>
                  <a:pt x="166590" y="93376"/>
                </a:lnTo>
                <a:lnTo>
                  <a:pt x="162080" y="95630"/>
                </a:lnTo>
                <a:lnTo>
                  <a:pt x="165396" y="97885"/>
                </a:lnTo>
                <a:lnTo>
                  <a:pt x="166590" y="96692"/>
                </a:lnTo>
                <a:lnTo>
                  <a:pt x="167651" y="97885"/>
                </a:lnTo>
                <a:lnTo>
                  <a:pt x="167651" y="101201"/>
                </a:lnTo>
                <a:lnTo>
                  <a:pt x="165396" y="104649"/>
                </a:lnTo>
                <a:lnTo>
                  <a:pt x="166590" y="106904"/>
                </a:lnTo>
                <a:lnTo>
                  <a:pt x="164335" y="109159"/>
                </a:lnTo>
                <a:lnTo>
                  <a:pt x="162080" y="105711"/>
                </a:lnTo>
                <a:lnTo>
                  <a:pt x="157570" y="111414"/>
                </a:lnTo>
                <a:lnTo>
                  <a:pt x="154122" y="111414"/>
                </a:lnTo>
                <a:lnTo>
                  <a:pt x="150806" y="106904"/>
                </a:lnTo>
                <a:lnTo>
                  <a:pt x="149612" y="104649"/>
                </a:lnTo>
                <a:lnTo>
                  <a:pt x="142848" y="98946"/>
                </a:lnTo>
                <a:lnTo>
                  <a:pt x="144042" y="96692"/>
                </a:lnTo>
                <a:lnTo>
                  <a:pt x="141787" y="95630"/>
                </a:lnTo>
                <a:lnTo>
                  <a:pt x="144042" y="93376"/>
                </a:lnTo>
                <a:lnTo>
                  <a:pt x="144042" y="92182"/>
                </a:lnTo>
                <a:lnTo>
                  <a:pt x="140593" y="94436"/>
                </a:lnTo>
                <a:lnTo>
                  <a:pt x="139532" y="93376"/>
                </a:lnTo>
                <a:lnTo>
                  <a:pt x="137277" y="93376"/>
                </a:lnTo>
                <a:lnTo>
                  <a:pt x="136084" y="92182"/>
                </a:lnTo>
                <a:lnTo>
                  <a:pt x="135022" y="91120"/>
                </a:lnTo>
                <a:lnTo>
                  <a:pt x="129452" y="87672"/>
                </a:lnTo>
                <a:lnTo>
                  <a:pt x="128258" y="84357"/>
                </a:lnTo>
                <a:lnTo>
                  <a:pt x="126003" y="85417"/>
                </a:lnTo>
                <a:lnTo>
                  <a:pt x="124942" y="87672"/>
                </a:lnTo>
                <a:lnTo>
                  <a:pt x="121494" y="87672"/>
                </a:lnTo>
                <a:lnTo>
                  <a:pt x="116984" y="89927"/>
                </a:lnTo>
                <a:lnTo>
                  <a:pt x="114729" y="92182"/>
                </a:lnTo>
                <a:lnTo>
                  <a:pt x="110220" y="95630"/>
                </a:lnTo>
                <a:lnTo>
                  <a:pt x="107965" y="95630"/>
                </a:lnTo>
                <a:lnTo>
                  <a:pt x="105710" y="97885"/>
                </a:lnTo>
                <a:lnTo>
                  <a:pt x="102394" y="97885"/>
                </a:lnTo>
                <a:lnTo>
                  <a:pt x="102394" y="100139"/>
                </a:lnTo>
                <a:lnTo>
                  <a:pt x="101200" y="100139"/>
                </a:lnTo>
                <a:lnTo>
                  <a:pt x="95630" y="59553"/>
                </a:lnTo>
                <a:lnTo>
                  <a:pt x="99078" y="48412"/>
                </a:lnTo>
                <a:lnTo>
                  <a:pt x="102394" y="43902"/>
                </a:lnTo>
                <a:lnTo>
                  <a:pt x="100140" y="41648"/>
                </a:lnTo>
                <a:lnTo>
                  <a:pt x="102394" y="34883"/>
                </a:lnTo>
                <a:lnTo>
                  <a:pt x="103588" y="33690"/>
                </a:lnTo>
                <a:lnTo>
                  <a:pt x="103588" y="30374"/>
                </a:lnTo>
                <a:lnTo>
                  <a:pt x="106904" y="28119"/>
                </a:lnTo>
                <a:lnTo>
                  <a:pt x="107965" y="25864"/>
                </a:lnTo>
                <a:lnTo>
                  <a:pt x="109159" y="24671"/>
                </a:lnTo>
                <a:lnTo>
                  <a:pt x="109159" y="22415"/>
                </a:lnTo>
                <a:lnTo>
                  <a:pt x="107965" y="22415"/>
                </a:lnTo>
                <a:lnTo>
                  <a:pt x="107965" y="20161"/>
                </a:lnTo>
                <a:lnTo>
                  <a:pt x="112475" y="16845"/>
                </a:lnTo>
                <a:lnTo>
                  <a:pt x="113668" y="16845"/>
                </a:lnTo>
                <a:lnTo>
                  <a:pt x="115923" y="17906"/>
                </a:lnTo>
                <a:lnTo>
                  <a:pt x="116984" y="17906"/>
                </a:lnTo>
                <a:lnTo>
                  <a:pt x="119239" y="14590"/>
                </a:lnTo>
                <a:lnTo>
                  <a:pt x="119239" y="12335"/>
                </a:lnTo>
                <a:lnTo>
                  <a:pt x="118178" y="12335"/>
                </a:lnTo>
                <a:lnTo>
                  <a:pt x="118178" y="11142"/>
                </a:lnTo>
                <a:lnTo>
                  <a:pt x="120433" y="11142"/>
                </a:lnTo>
                <a:lnTo>
                  <a:pt x="121494" y="13396"/>
                </a:lnTo>
                <a:lnTo>
                  <a:pt x="122688" y="10080"/>
                </a:lnTo>
                <a:lnTo>
                  <a:pt x="113668" y="7826"/>
                </a:lnTo>
                <a:lnTo>
                  <a:pt x="112475" y="7826"/>
                </a:lnTo>
                <a:lnTo>
                  <a:pt x="111413" y="9019"/>
                </a:lnTo>
                <a:lnTo>
                  <a:pt x="110220" y="9019"/>
                </a:lnTo>
                <a:lnTo>
                  <a:pt x="110220" y="7826"/>
                </a:lnTo>
                <a:lnTo>
                  <a:pt x="105710" y="6765"/>
                </a:lnTo>
                <a:lnTo>
                  <a:pt x="104649" y="4510"/>
                </a:lnTo>
                <a:lnTo>
                  <a:pt x="102394" y="5571"/>
                </a:lnTo>
                <a:lnTo>
                  <a:pt x="78785" y="0"/>
                </a:lnTo>
                <a:lnTo>
                  <a:pt x="75337" y="10080"/>
                </a:lnTo>
                <a:lnTo>
                  <a:pt x="77591" y="12335"/>
                </a:lnTo>
                <a:lnTo>
                  <a:pt x="78785" y="17906"/>
                </a:lnTo>
                <a:lnTo>
                  <a:pt x="75337" y="17906"/>
                </a:lnTo>
                <a:lnTo>
                  <a:pt x="73082" y="24671"/>
                </a:lnTo>
                <a:lnTo>
                  <a:pt x="75337" y="24671"/>
                </a:lnTo>
                <a:lnTo>
                  <a:pt x="72021" y="32629"/>
                </a:lnTo>
                <a:lnTo>
                  <a:pt x="69766" y="32629"/>
                </a:lnTo>
                <a:lnTo>
                  <a:pt x="64195" y="53983"/>
                </a:lnTo>
                <a:lnTo>
                  <a:pt x="50667" y="66318"/>
                </a:lnTo>
                <a:lnTo>
                  <a:pt x="52921" y="70828"/>
                </a:lnTo>
                <a:lnTo>
                  <a:pt x="49473" y="75337"/>
                </a:lnTo>
                <a:lnTo>
                  <a:pt x="44963" y="72021"/>
                </a:lnTo>
                <a:lnTo>
                  <a:pt x="24803" y="107965"/>
                </a:lnTo>
                <a:lnTo>
                  <a:pt x="18038" y="128259"/>
                </a:lnTo>
                <a:lnTo>
                  <a:pt x="16845" y="137278"/>
                </a:lnTo>
                <a:lnTo>
                  <a:pt x="16845" y="154122"/>
                </a:lnTo>
                <a:lnTo>
                  <a:pt x="20293" y="157438"/>
                </a:lnTo>
                <a:lnTo>
                  <a:pt x="18038" y="158632"/>
                </a:lnTo>
                <a:lnTo>
                  <a:pt x="19099" y="160887"/>
                </a:lnTo>
                <a:lnTo>
                  <a:pt x="22548" y="159693"/>
                </a:lnTo>
                <a:lnTo>
                  <a:pt x="22548" y="160887"/>
                </a:lnTo>
                <a:lnTo>
                  <a:pt x="11274" y="184496"/>
                </a:lnTo>
                <a:lnTo>
                  <a:pt x="6764" y="190066"/>
                </a:lnTo>
                <a:lnTo>
                  <a:pt x="6764" y="193515"/>
                </a:lnTo>
                <a:lnTo>
                  <a:pt x="4510" y="194576"/>
                </a:lnTo>
                <a:lnTo>
                  <a:pt x="5571" y="195770"/>
                </a:lnTo>
                <a:lnTo>
                  <a:pt x="2255" y="198024"/>
                </a:lnTo>
                <a:lnTo>
                  <a:pt x="3448" y="200280"/>
                </a:lnTo>
                <a:lnTo>
                  <a:pt x="1061" y="202534"/>
                </a:lnTo>
                <a:lnTo>
                  <a:pt x="0" y="204789"/>
                </a:lnTo>
                <a:lnTo>
                  <a:pt x="2255" y="208105"/>
                </a:lnTo>
                <a:lnTo>
                  <a:pt x="1061" y="209299"/>
                </a:lnTo>
                <a:lnTo>
                  <a:pt x="2255" y="210360"/>
                </a:lnTo>
                <a:lnTo>
                  <a:pt x="3448" y="209299"/>
                </a:lnTo>
                <a:lnTo>
                  <a:pt x="4510" y="210360"/>
                </a:lnTo>
                <a:lnTo>
                  <a:pt x="4510" y="212615"/>
                </a:lnTo>
                <a:lnTo>
                  <a:pt x="11274" y="215930"/>
                </a:lnTo>
                <a:lnTo>
                  <a:pt x="10080" y="217124"/>
                </a:lnTo>
                <a:lnTo>
                  <a:pt x="10080" y="218185"/>
                </a:lnTo>
                <a:lnTo>
                  <a:pt x="9019" y="221634"/>
                </a:lnTo>
                <a:lnTo>
                  <a:pt x="5571" y="227204"/>
                </a:lnTo>
                <a:lnTo>
                  <a:pt x="10080" y="232907"/>
                </a:lnTo>
                <a:lnTo>
                  <a:pt x="15784" y="248692"/>
                </a:lnTo>
                <a:lnTo>
                  <a:pt x="18038" y="247497"/>
                </a:lnTo>
                <a:lnTo>
                  <a:pt x="19099" y="249752"/>
                </a:lnTo>
                <a:lnTo>
                  <a:pt x="16845" y="252008"/>
                </a:lnTo>
                <a:lnTo>
                  <a:pt x="19099" y="253068"/>
                </a:lnTo>
                <a:lnTo>
                  <a:pt x="18038" y="255323"/>
                </a:lnTo>
                <a:lnTo>
                  <a:pt x="25864" y="272300"/>
                </a:lnTo>
                <a:lnTo>
                  <a:pt x="35944" y="268851"/>
                </a:lnTo>
                <a:lnTo>
                  <a:pt x="49473" y="265535"/>
                </a:lnTo>
                <a:lnTo>
                  <a:pt x="49473" y="267790"/>
                </a:lnTo>
                <a:lnTo>
                  <a:pt x="51728" y="265535"/>
                </a:lnTo>
                <a:lnTo>
                  <a:pt x="53982" y="265535"/>
                </a:lnTo>
                <a:lnTo>
                  <a:pt x="55176" y="267790"/>
                </a:lnTo>
                <a:lnTo>
                  <a:pt x="53982" y="270046"/>
                </a:lnTo>
                <a:lnTo>
                  <a:pt x="53982" y="271106"/>
                </a:lnTo>
                <a:lnTo>
                  <a:pt x="57431" y="270046"/>
                </a:lnTo>
                <a:lnTo>
                  <a:pt x="57431" y="271106"/>
                </a:lnTo>
                <a:lnTo>
                  <a:pt x="61941" y="268851"/>
                </a:lnTo>
                <a:lnTo>
                  <a:pt x="66450" y="267790"/>
                </a:lnTo>
                <a:lnTo>
                  <a:pt x="66450" y="264342"/>
                </a:lnTo>
                <a:lnTo>
                  <a:pt x="68572" y="262088"/>
                </a:lnTo>
                <a:lnTo>
                  <a:pt x="70827" y="262088"/>
                </a:lnTo>
                <a:lnTo>
                  <a:pt x="70827" y="261026"/>
                </a:lnTo>
                <a:lnTo>
                  <a:pt x="75337" y="258772"/>
                </a:lnTo>
                <a:lnTo>
                  <a:pt x="77591" y="262088"/>
                </a:lnTo>
                <a:lnTo>
                  <a:pt x="78785" y="263281"/>
                </a:lnTo>
                <a:lnTo>
                  <a:pt x="81040" y="262088"/>
                </a:lnTo>
                <a:lnTo>
                  <a:pt x="81040" y="261026"/>
                </a:lnTo>
                <a:lnTo>
                  <a:pt x="79846" y="259833"/>
                </a:lnTo>
                <a:lnTo>
                  <a:pt x="77591" y="258772"/>
                </a:lnTo>
                <a:lnTo>
                  <a:pt x="82101" y="257577"/>
                </a:lnTo>
                <a:lnTo>
                  <a:pt x="94569" y="249752"/>
                </a:lnTo>
                <a:lnTo>
                  <a:pt x="104649" y="242988"/>
                </a:lnTo>
                <a:lnTo>
                  <a:pt x="104649" y="245243"/>
                </a:lnTo>
                <a:lnTo>
                  <a:pt x="105710" y="245243"/>
                </a:lnTo>
                <a:lnTo>
                  <a:pt x="107965" y="240732"/>
                </a:lnTo>
                <a:lnTo>
                  <a:pt x="121494" y="230653"/>
                </a:lnTo>
                <a:lnTo>
                  <a:pt x="123749" y="230653"/>
                </a:lnTo>
                <a:lnTo>
                  <a:pt x="126003" y="229459"/>
                </a:lnTo>
                <a:lnTo>
                  <a:pt x="128258" y="226143"/>
                </a:lnTo>
                <a:lnTo>
                  <a:pt x="129452" y="226143"/>
                </a:lnTo>
                <a:lnTo>
                  <a:pt x="130513" y="227204"/>
                </a:lnTo>
                <a:lnTo>
                  <a:pt x="132768" y="227204"/>
                </a:lnTo>
                <a:lnTo>
                  <a:pt x="132768" y="226143"/>
                </a:lnTo>
                <a:lnTo>
                  <a:pt x="135022" y="222695"/>
                </a:lnTo>
                <a:lnTo>
                  <a:pt x="136084" y="221634"/>
                </a:lnTo>
                <a:lnTo>
                  <a:pt x="144042" y="215930"/>
                </a:lnTo>
                <a:lnTo>
                  <a:pt x="145103" y="215930"/>
                </a:lnTo>
                <a:lnTo>
                  <a:pt x="148551" y="212615"/>
                </a:lnTo>
                <a:lnTo>
                  <a:pt x="148551" y="214869"/>
                </a:lnTo>
                <a:lnTo>
                  <a:pt x="149612" y="215930"/>
                </a:lnTo>
                <a:lnTo>
                  <a:pt x="151867" y="213808"/>
                </a:lnTo>
                <a:lnTo>
                  <a:pt x="154122" y="214869"/>
                </a:lnTo>
                <a:lnTo>
                  <a:pt x="155316" y="215930"/>
                </a:lnTo>
                <a:lnTo>
                  <a:pt x="155316" y="219379"/>
                </a:lnTo>
                <a:lnTo>
                  <a:pt x="156377" y="219379"/>
                </a:lnTo>
                <a:lnTo>
                  <a:pt x="156377" y="215930"/>
                </a:lnTo>
                <a:lnTo>
                  <a:pt x="157570" y="212615"/>
                </a:lnTo>
                <a:lnTo>
                  <a:pt x="155316" y="212615"/>
                </a:lnTo>
                <a:lnTo>
                  <a:pt x="155316" y="211553"/>
                </a:lnTo>
                <a:lnTo>
                  <a:pt x="154122" y="211553"/>
                </a:lnTo>
                <a:lnTo>
                  <a:pt x="153061" y="209299"/>
                </a:lnTo>
                <a:lnTo>
                  <a:pt x="155316" y="208105"/>
                </a:lnTo>
                <a:lnTo>
                  <a:pt x="156377" y="207044"/>
                </a:lnTo>
                <a:lnTo>
                  <a:pt x="159825" y="205850"/>
                </a:lnTo>
                <a:lnTo>
                  <a:pt x="171099" y="198024"/>
                </a:lnTo>
                <a:lnTo>
                  <a:pt x="173221" y="199085"/>
                </a:lnTo>
                <a:lnTo>
                  <a:pt x="175609" y="196831"/>
                </a:lnTo>
                <a:lnTo>
                  <a:pt x="178925" y="194576"/>
                </a:lnTo>
                <a:lnTo>
                  <a:pt x="181180" y="192321"/>
                </a:lnTo>
                <a:lnTo>
                  <a:pt x="182241" y="193515"/>
                </a:lnTo>
                <a:lnTo>
                  <a:pt x="184496" y="189005"/>
                </a:lnTo>
                <a:lnTo>
                  <a:pt x="187944" y="186751"/>
                </a:lnTo>
                <a:lnTo>
                  <a:pt x="203728" y="176670"/>
                </a:lnTo>
                <a:lnTo>
                  <a:pt x="205850" y="172161"/>
                </a:lnTo>
                <a:lnTo>
                  <a:pt x="214869" y="165396"/>
                </a:lnTo>
                <a:lnTo>
                  <a:pt x="216063" y="165396"/>
                </a:lnTo>
                <a:lnTo>
                  <a:pt x="225082" y="158632"/>
                </a:lnTo>
                <a:lnTo>
                  <a:pt x="225082" y="157438"/>
                </a:lnTo>
                <a:lnTo>
                  <a:pt x="229591" y="154122"/>
                </a:lnTo>
                <a:lnTo>
                  <a:pt x="228398" y="149613"/>
                </a:lnTo>
                <a:lnTo>
                  <a:pt x="232907" y="149613"/>
                </a:lnTo>
                <a:lnTo>
                  <a:pt x="232907" y="147358"/>
                </a:lnTo>
                <a:lnTo>
                  <a:pt x="240733" y="148552"/>
                </a:lnTo>
                <a:lnTo>
                  <a:pt x="241926" y="146297"/>
                </a:lnTo>
                <a:lnTo>
                  <a:pt x="238610" y="144042"/>
                </a:lnTo>
                <a:lnTo>
                  <a:pt x="239672" y="142848"/>
                </a:lnTo>
                <a:lnTo>
                  <a:pt x="246436" y="146297"/>
                </a:lnTo>
                <a:lnTo>
                  <a:pt x="249752" y="147358"/>
                </a:lnTo>
                <a:lnTo>
                  <a:pt x="259965" y="154122"/>
                </a:lnTo>
                <a:lnTo>
                  <a:pt x="261026" y="157438"/>
                </a:lnTo>
                <a:lnTo>
                  <a:pt x="263281" y="156377"/>
                </a:lnTo>
                <a:lnTo>
                  <a:pt x="266729" y="160887"/>
                </a:lnTo>
                <a:lnTo>
                  <a:pt x="268984" y="159693"/>
                </a:lnTo>
                <a:lnTo>
                  <a:pt x="285829" y="170967"/>
                </a:lnTo>
                <a:lnTo>
                  <a:pt x="285829" y="173221"/>
                </a:lnTo>
                <a:lnTo>
                  <a:pt x="288084" y="173221"/>
                </a:lnTo>
                <a:lnTo>
                  <a:pt x="288084" y="172161"/>
                </a:lnTo>
                <a:lnTo>
                  <a:pt x="291399" y="174416"/>
                </a:lnTo>
                <a:lnTo>
                  <a:pt x="291399" y="177731"/>
                </a:lnTo>
                <a:lnTo>
                  <a:pt x="293654" y="177731"/>
                </a:lnTo>
                <a:lnTo>
                  <a:pt x="293654" y="175477"/>
                </a:lnTo>
                <a:lnTo>
                  <a:pt x="295909" y="177731"/>
                </a:lnTo>
                <a:lnTo>
                  <a:pt x="294848" y="178925"/>
                </a:lnTo>
                <a:lnTo>
                  <a:pt x="295909" y="181180"/>
                </a:lnTo>
                <a:lnTo>
                  <a:pt x="300419" y="178925"/>
                </a:lnTo>
                <a:lnTo>
                  <a:pt x="304928" y="178925"/>
                </a:lnTo>
                <a:lnTo>
                  <a:pt x="307183" y="181180"/>
                </a:lnTo>
                <a:lnTo>
                  <a:pt x="309438" y="179986"/>
                </a:lnTo>
                <a:lnTo>
                  <a:pt x="309438" y="178925"/>
                </a:lnTo>
                <a:lnTo>
                  <a:pt x="319518" y="179986"/>
                </a:lnTo>
                <a:lnTo>
                  <a:pt x="320712" y="182241"/>
                </a:lnTo>
                <a:lnTo>
                  <a:pt x="321773" y="181180"/>
                </a:lnTo>
                <a:lnTo>
                  <a:pt x="330792" y="182241"/>
                </a:lnTo>
                <a:lnTo>
                  <a:pt x="330792" y="183435"/>
                </a:lnTo>
                <a:lnTo>
                  <a:pt x="328537" y="185689"/>
                </a:lnTo>
                <a:lnTo>
                  <a:pt x="330792" y="187945"/>
                </a:lnTo>
                <a:lnTo>
                  <a:pt x="334241" y="186751"/>
                </a:lnTo>
                <a:lnTo>
                  <a:pt x="334241" y="183435"/>
                </a:lnTo>
                <a:lnTo>
                  <a:pt x="336495" y="179986"/>
                </a:lnTo>
                <a:lnTo>
                  <a:pt x="331986" y="175477"/>
                </a:lnTo>
                <a:lnTo>
                  <a:pt x="319518" y="137278"/>
                </a:lnTo>
                <a:lnTo>
                  <a:pt x="319518" y="133829"/>
                </a:lnTo>
                <a:lnTo>
                  <a:pt x="320712" y="83295"/>
                </a:lnTo>
                <a:lnTo>
                  <a:pt x="328537" y="82101"/>
                </a:lnTo>
                <a:lnTo>
                  <a:pt x="327476" y="78785"/>
                </a:lnTo>
                <a:lnTo>
                  <a:pt x="338750" y="69766"/>
                </a:lnTo>
                <a:lnTo>
                  <a:pt x="339811" y="69766"/>
                </a:lnTo>
                <a:lnTo>
                  <a:pt x="341005" y="68573"/>
                </a:lnTo>
                <a:lnTo>
                  <a:pt x="339811" y="67512"/>
                </a:lnTo>
                <a:lnTo>
                  <a:pt x="347637" y="59553"/>
                </a:lnTo>
                <a:lnTo>
                  <a:pt x="352146" y="50667"/>
                </a:lnTo>
                <a:lnTo>
                  <a:pt x="362359" y="34883"/>
                </a:lnTo>
                <a:lnTo>
                  <a:pt x="352146" y="37138"/>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285" name="Freeform: Shape 1284">
            <a:extLst>
              <a:ext uri="{FF2B5EF4-FFF2-40B4-BE49-F238E27FC236}">
                <a16:creationId xmlns:a16="http://schemas.microsoft.com/office/drawing/2014/main" id="{D211B578-F6ED-77DE-8CF4-802C9EC19915}"/>
              </a:ext>
            </a:extLst>
          </p:cNvPr>
          <p:cNvSpPr/>
          <p:nvPr/>
        </p:nvSpPr>
        <p:spPr>
          <a:xfrm>
            <a:off x="3275005" y="6118683"/>
            <a:ext cx="82121" cy="113345"/>
          </a:xfrm>
          <a:custGeom>
            <a:avLst/>
            <a:gdLst>
              <a:gd name="connsiteX0" fmla="*/ 0 w 181047"/>
              <a:gd name="connsiteY0" fmla="*/ 0 h 249884"/>
              <a:gd name="connsiteX1" fmla="*/ 15651 w 181047"/>
              <a:gd name="connsiteY1" fmla="*/ 25864 h 249884"/>
              <a:gd name="connsiteX2" fmla="*/ 24670 w 181047"/>
              <a:gd name="connsiteY2" fmla="*/ 39393 h 249884"/>
              <a:gd name="connsiteX3" fmla="*/ 26925 w 181047"/>
              <a:gd name="connsiteY3" fmla="*/ 38332 h 249884"/>
              <a:gd name="connsiteX4" fmla="*/ 26925 w 181047"/>
              <a:gd name="connsiteY4" fmla="*/ 34883 h 249884"/>
              <a:gd name="connsiteX5" fmla="*/ 23609 w 181047"/>
              <a:gd name="connsiteY5" fmla="*/ 34883 h 249884"/>
              <a:gd name="connsiteX6" fmla="*/ 21354 w 181047"/>
              <a:gd name="connsiteY6" fmla="*/ 29313 h 249884"/>
              <a:gd name="connsiteX7" fmla="*/ 20161 w 181047"/>
              <a:gd name="connsiteY7" fmla="*/ 29313 h 249884"/>
              <a:gd name="connsiteX8" fmla="*/ 20161 w 181047"/>
              <a:gd name="connsiteY8" fmla="*/ 27058 h 249884"/>
              <a:gd name="connsiteX9" fmla="*/ 22415 w 181047"/>
              <a:gd name="connsiteY9" fmla="*/ 27058 h 249884"/>
              <a:gd name="connsiteX10" fmla="*/ 23609 w 181047"/>
              <a:gd name="connsiteY10" fmla="*/ 25864 h 249884"/>
              <a:gd name="connsiteX11" fmla="*/ 22415 w 181047"/>
              <a:gd name="connsiteY11" fmla="*/ 23609 h 249884"/>
              <a:gd name="connsiteX12" fmla="*/ 23609 w 181047"/>
              <a:gd name="connsiteY12" fmla="*/ 23609 h 249884"/>
              <a:gd name="connsiteX13" fmla="*/ 28119 w 181047"/>
              <a:gd name="connsiteY13" fmla="*/ 27058 h 249884"/>
              <a:gd name="connsiteX14" fmla="*/ 24670 w 181047"/>
              <a:gd name="connsiteY14" fmla="*/ 29313 h 249884"/>
              <a:gd name="connsiteX15" fmla="*/ 23609 w 181047"/>
              <a:gd name="connsiteY15" fmla="*/ 27058 h 249884"/>
              <a:gd name="connsiteX16" fmla="*/ 23609 w 181047"/>
              <a:gd name="connsiteY16" fmla="*/ 30374 h 249884"/>
              <a:gd name="connsiteX17" fmla="*/ 28119 w 181047"/>
              <a:gd name="connsiteY17" fmla="*/ 33823 h 249884"/>
              <a:gd name="connsiteX18" fmla="*/ 28119 w 181047"/>
              <a:gd name="connsiteY18" fmla="*/ 38332 h 249884"/>
              <a:gd name="connsiteX19" fmla="*/ 29180 w 181047"/>
              <a:gd name="connsiteY19" fmla="*/ 40586 h 249884"/>
              <a:gd name="connsiteX20" fmla="*/ 25864 w 181047"/>
              <a:gd name="connsiteY20" fmla="*/ 40586 h 249884"/>
              <a:gd name="connsiteX21" fmla="*/ 32628 w 181047"/>
              <a:gd name="connsiteY21" fmla="*/ 50667 h 249884"/>
              <a:gd name="connsiteX22" fmla="*/ 35944 w 181047"/>
              <a:gd name="connsiteY22" fmla="*/ 51728 h 249884"/>
              <a:gd name="connsiteX23" fmla="*/ 35944 w 181047"/>
              <a:gd name="connsiteY23" fmla="*/ 53983 h 249884"/>
              <a:gd name="connsiteX24" fmla="*/ 42709 w 181047"/>
              <a:gd name="connsiteY24" fmla="*/ 65257 h 249884"/>
              <a:gd name="connsiteX25" fmla="*/ 41515 w 181047"/>
              <a:gd name="connsiteY25" fmla="*/ 66450 h 249884"/>
              <a:gd name="connsiteX26" fmla="*/ 42709 w 181047"/>
              <a:gd name="connsiteY26" fmla="*/ 67512 h 249884"/>
              <a:gd name="connsiteX27" fmla="*/ 44963 w 181047"/>
              <a:gd name="connsiteY27" fmla="*/ 70960 h 249884"/>
              <a:gd name="connsiteX28" fmla="*/ 55044 w 181047"/>
              <a:gd name="connsiteY28" fmla="*/ 84357 h 249884"/>
              <a:gd name="connsiteX29" fmla="*/ 53983 w 181047"/>
              <a:gd name="connsiteY29" fmla="*/ 84357 h 249884"/>
              <a:gd name="connsiteX30" fmla="*/ 56237 w 181047"/>
              <a:gd name="connsiteY30" fmla="*/ 86611 h 249884"/>
              <a:gd name="connsiteX31" fmla="*/ 75337 w 181047"/>
              <a:gd name="connsiteY31" fmla="*/ 110353 h 249884"/>
              <a:gd name="connsiteX32" fmla="*/ 75337 w 181047"/>
              <a:gd name="connsiteY32" fmla="*/ 113668 h 249884"/>
              <a:gd name="connsiteX33" fmla="*/ 77592 w 181047"/>
              <a:gd name="connsiteY33" fmla="*/ 112607 h 249884"/>
              <a:gd name="connsiteX34" fmla="*/ 80908 w 181047"/>
              <a:gd name="connsiteY34" fmla="*/ 117117 h 249884"/>
              <a:gd name="connsiteX35" fmla="*/ 96691 w 181047"/>
              <a:gd name="connsiteY35" fmla="*/ 112607 h 249884"/>
              <a:gd name="connsiteX36" fmla="*/ 97885 w 181047"/>
              <a:gd name="connsiteY36" fmla="*/ 111414 h 249884"/>
              <a:gd name="connsiteX37" fmla="*/ 100140 w 181047"/>
              <a:gd name="connsiteY37" fmla="*/ 110353 h 249884"/>
              <a:gd name="connsiteX38" fmla="*/ 102394 w 181047"/>
              <a:gd name="connsiteY38" fmla="*/ 111414 h 249884"/>
              <a:gd name="connsiteX39" fmla="*/ 112475 w 181047"/>
              <a:gd name="connsiteY39" fmla="*/ 109159 h 249884"/>
              <a:gd name="connsiteX40" fmla="*/ 112475 w 181047"/>
              <a:gd name="connsiteY40" fmla="*/ 111414 h 249884"/>
              <a:gd name="connsiteX41" fmla="*/ 118045 w 181047"/>
              <a:gd name="connsiteY41" fmla="*/ 109159 h 249884"/>
              <a:gd name="connsiteX42" fmla="*/ 141787 w 181047"/>
              <a:gd name="connsiteY42" fmla="*/ 117117 h 249884"/>
              <a:gd name="connsiteX43" fmla="*/ 141787 w 181047"/>
              <a:gd name="connsiteY43" fmla="*/ 120433 h 249884"/>
              <a:gd name="connsiteX44" fmla="*/ 147358 w 181047"/>
              <a:gd name="connsiteY44" fmla="*/ 120433 h 249884"/>
              <a:gd name="connsiteX45" fmla="*/ 148419 w 181047"/>
              <a:gd name="connsiteY45" fmla="*/ 119372 h 249884"/>
              <a:gd name="connsiteX46" fmla="*/ 179986 w 181047"/>
              <a:gd name="connsiteY46" fmla="*/ 132768 h 249884"/>
              <a:gd name="connsiteX47" fmla="*/ 181047 w 181047"/>
              <a:gd name="connsiteY47" fmla="*/ 133962 h 249884"/>
              <a:gd name="connsiteX48" fmla="*/ 176537 w 181047"/>
              <a:gd name="connsiteY48" fmla="*/ 150806 h 249884"/>
              <a:gd name="connsiteX49" fmla="*/ 175476 w 181047"/>
              <a:gd name="connsiteY49" fmla="*/ 154122 h 249884"/>
              <a:gd name="connsiteX50" fmla="*/ 159693 w 181047"/>
              <a:gd name="connsiteY50" fmla="*/ 167651 h 249884"/>
              <a:gd name="connsiteX51" fmla="*/ 159693 w 181047"/>
              <a:gd name="connsiteY51" fmla="*/ 171100 h 249884"/>
              <a:gd name="connsiteX52" fmla="*/ 158632 w 181047"/>
              <a:gd name="connsiteY52" fmla="*/ 171100 h 249884"/>
              <a:gd name="connsiteX53" fmla="*/ 157438 w 181047"/>
              <a:gd name="connsiteY53" fmla="*/ 169906 h 249884"/>
              <a:gd name="connsiteX54" fmla="*/ 151867 w 181047"/>
              <a:gd name="connsiteY54" fmla="*/ 175609 h 249884"/>
              <a:gd name="connsiteX55" fmla="*/ 151867 w 181047"/>
              <a:gd name="connsiteY55" fmla="*/ 176670 h 249884"/>
              <a:gd name="connsiteX56" fmla="*/ 145103 w 181047"/>
              <a:gd name="connsiteY56" fmla="*/ 181180 h 249884"/>
              <a:gd name="connsiteX57" fmla="*/ 141787 w 181047"/>
              <a:gd name="connsiteY57" fmla="*/ 186883 h 249884"/>
              <a:gd name="connsiteX58" fmla="*/ 138339 w 181047"/>
              <a:gd name="connsiteY58" fmla="*/ 191392 h 249884"/>
              <a:gd name="connsiteX59" fmla="*/ 136084 w 181047"/>
              <a:gd name="connsiteY59" fmla="*/ 190199 h 249884"/>
              <a:gd name="connsiteX60" fmla="*/ 132768 w 181047"/>
              <a:gd name="connsiteY60" fmla="*/ 190199 h 249884"/>
              <a:gd name="connsiteX61" fmla="*/ 131574 w 181047"/>
              <a:gd name="connsiteY61" fmla="*/ 192454 h 249884"/>
              <a:gd name="connsiteX62" fmla="*/ 137277 w 181047"/>
              <a:gd name="connsiteY62" fmla="*/ 194708 h 249884"/>
              <a:gd name="connsiteX63" fmla="*/ 132768 w 181047"/>
              <a:gd name="connsiteY63" fmla="*/ 199218 h 249884"/>
              <a:gd name="connsiteX64" fmla="*/ 132768 w 181047"/>
              <a:gd name="connsiteY64" fmla="*/ 196964 h 249884"/>
              <a:gd name="connsiteX65" fmla="*/ 126003 w 181047"/>
              <a:gd name="connsiteY65" fmla="*/ 196964 h 249884"/>
              <a:gd name="connsiteX66" fmla="*/ 123749 w 181047"/>
              <a:gd name="connsiteY66" fmla="*/ 198024 h 249884"/>
              <a:gd name="connsiteX67" fmla="*/ 121494 w 181047"/>
              <a:gd name="connsiteY67" fmla="*/ 196964 h 249884"/>
              <a:gd name="connsiteX68" fmla="*/ 119239 w 181047"/>
              <a:gd name="connsiteY68" fmla="*/ 200280 h 249884"/>
              <a:gd name="connsiteX69" fmla="*/ 115790 w 181047"/>
              <a:gd name="connsiteY69" fmla="*/ 201473 h 249884"/>
              <a:gd name="connsiteX70" fmla="*/ 112475 w 181047"/>
              <a:gd name="connsiteY70" fmla="*/ 201473 h 249884"/>
              <a:gd name="connsiteX71" fmla="*/ 113536 w 181047"/>
              <a:gd name="connsiteY71" fmla="*/ 203728 h 249884"/>
              <a:gd name="connsiteX72" fmla="*/ 111281 w 181047"/>
              <a:gd name="connsiteY72" fmla="*/ 204789 h 249884"/>
              <a:gd name="connsiteX73" fmla="*/ 110220 w 181047"/>
              <a:gd name="connsiteY73" fmla="*/ 202534 h 249884"/>
              <a:gd name="connsiteX74" fmla="*/ 105710 w 181047"/>
              <a:gd name="connsiteY74" fmla="*/ 203728 h 249884"/>
              <a:gd name="connsiteX75" fmla="*/ 104649 w 181047"/>
              <a:gd name="connsiteY75" fmla="*/ 205983 h 249884"/>
              <a:gd name="connsiteX76" fmla="*/ 103455 w 181047"/>
              <a:gd name="connsiteY76" fmla="*/ 202534 h 249884"/>
              <a:gd name="connsiteX77" fmla="*/ 98946 w 181047"/>
              <a:gd name="connsiteY77" fmla="*/ 203728 h 249884"/>
              <a:gd name="connsiteX78" fmla="*/ 98946 w 181047"/>
              <a:gd name="connsiteY78" fmla="*/ 202534 h 249884"/>
              <a:gd name="connsiteX79" fmla="*/ 102394 w 181047"/>
              <a:gd name="connsiteY79" fmla="*/ 200280 h 249884"/>
              <a:gd name="connsiteX80" fmla="*/ 107965 w 181047"/>
              <a:gd name="connsiteY80" fmla="*/ 201473 h 249884"/>
              <a:gd name="connsiteX81" fmla="*/ 110220 w 181047"/>
              <a:gd name="connsiteY81" fmla="*/ 199218 h 249884"/>
              <a:gd name="connsiteX82" fmla="*/ 111281 w 181047"/>
              <a:gd name="connsiteY82" fmla="*/ 199218 h 249884"/>
              <a:gd name="connsiteX83" fmla="*/ 111281 w 181047"/>
              <a:gd name="connsiteY83" fmla="*/ 198024 h 249884"/>
              <a:gd name="connsiteX84" fmla="*/ 115790 w 181047"/>
              <a:gd name="connsiteY84" fmla="*/ 198024 h 249884"/>
              <a:gd name="connsiteX85" fmla="*/ 118045 w 181047"/>
              <a:gd name="connsiteY85" fmla="*/ 195770 h 249884"/>
              <a:gd name="connsiteX86" fmla="*/ 116984 w 181047"/>
              <a:gd name="connsiteY86" fmla="*/ 194708 h 249884"/>
              <a:gd name="connsiteX87" fmla="*/ 121494 w 181047"/>
              <a:gd name="connsiteY87" fmla="*/ 191392 h 249884"/>
              <a:gd name="connsiteX88" fmla="*/ 121494 w 181047"/>
              <a:gd name="connsiteY88" fmla="*/ 190199 h 249884"/>
              <a:gd name="connsiteX89" fmla="*/ 100140 w 181047"/>
              <a:gd name="connsiteY89" fmla="*/ 189138 h 249884"/>
              <a:gd name="connsiteX90" fmla="*/ 98946 w 181047"/>
              <a:gd name="connsiteY90" fmla="*/ 191392 h 249884"/>
              <a:gd name="connsiteX91" fmla="*/ 96691 w 181047"/>
              <a:gd name="connsiteY91" fmla="*/ 193648 h 249884"/>
              <a:gd name="connsiteX92" fmla="*/ 101201 w 181047"/>
              <a:gd name="connsiteY92" fmla="*/ 195770 h 249884"/>
              <a:gd name="connsiteX93" fmla="*/ 102394 w 181047"/>
              <a:gd name="connsiteY93" fmla="*/ 198024 h 249884"/>
              <a:gd name="connsiteX94" fmla="*/ 93375 w 181047"/>
              <a:gd name="connsiteY94" fmla="*/ 198024 h 249884"/>
              <a:gd name="connsiteX95" fmla="*/ 92181 w 181047"/>
              <a:gd name="connsiteY95" fmla="*/ 200280 h 249884"/>
              <a:gd name="connsiteX96" fmla="*/ 92181 w 181047"/>
              <a:gd name="connsiteY96" fmla="*/ 202534 h 249884"/>
              <a:gd name="connsiteX97" fmla="*/ 89927 w 181047"/>
              <a:gd name="connsiteY97" fmla="*/ 201473 h 249884"/>
              <a:gd name="connsiteX98" fmla="*/ 79846 w 181047"/>
              <a:gd name="connsiteY98" fmla="*/ 215002 h 249884"/>
              <a:gd name="connsiteX99" fmla="*/ 84356 w 181047"/>
              <a:gd name="connsiteY99" fmla="*/ 230653 h 249884"/>
              <a:gd name="connsiteX100" fmla="*/ 86611 w 181047"/>
              <a:gd name="connsiteY100" fmla="*/ 230653 h 249884"/>
              <a:gd name="connsiteX101" fmla="*/ 86611 w 181047"/>
              <a:gd name="connsiteY101" fmla="*/ 228398 h 249884"/>
              <a:gd name="connsiteX102" fmla="*/ 92181 w 181047"/>
              <a:gd name="connsiteY102" fmla="*/ 226144 h 249884"/>
              <a:gd name="connsiteX103" fmla="*/ 92181 w 181047"/>
              <a:gd name="connsiteY103" fmla="*/ 227337 h 249884"/>
              <a:gd name="connsiteX104" fmla="*/ 89927 w 181047"/>
              <a:gd name="connsiteY104" fmla="*/ 229591 h 249884"/>
              <a:gd name="connsiteX105" fmla="*/ 88866 w 181047"/>
              <a:gd name="connsiteY105" fmla="*/ 232907 h 249884"/>
              <a:gd name="connsiteX106" fmla="*/ 85417 w 181047"/>
              <a:gd name="connsiteY106" fmla="*/ 235163 h 249884"/>
              <a:gd name="connsiteX107" fmla="*/ 86611 w 181047"/>
              <a:gd name="connsiteY107" fmla="*/ 237417 h 249884"/>
              <a:gd name="connsiteX108" fmla="*/ 94436 w 181047"/>
              <a:gd name="connsiteY108" fmla="*/ 234101 h 249884"/>
              <a:gd name="connsiteX109" fmla="*/ 93375 w 181047"/>
              <a:gd name="connsiteY109" fmla="*/ 230653 h 249884"/>
              <a:gd name="connsiteX110" fmla="*/ 98946 w 181047"/>
              <a:gd name="connsiteY110" fmla="*/ 228398 h 249884"/>
              <a:gd name="connsiteX111" fmla="*/ 100140 w 181047"/>
              <a:gd name="connsiteY111" fmla="*/ 231847 h 249884"/>
              <a:gd name="connsiteX112" fmla="*/ 95630 w 181047"/>
              <a:gd name="connsiteY112" fmla="*/ 234101 h 249884"/>
              <a:gd name="connsiteX113" fmla="*/ 98946 w 181047"/>
              <a:gd name="connsiteY113" fmla="*/ 236356 h 249884"/>
              <a:gd name="connsiteX114" fmla="*/ 100140 w 181047"/>
              <a:gd name="connsiteY114" fmla="*/ 235163 h 249884"/>
              <a:gd name="connsiteX115" fmla="*/ 101201 w 181047"/>
              <a:gd name="connsiteY115" fmla="*/ 236356 h 249884"/>
              <a:gd name="connsiteX116" fmla="*/ 101201 w 181047"/>
              <a:gd name="connsiteY116" fmla="*/ 239672 h 249884"/>
              <a:gd name="connsiteX117" fmla="*/ 98946 w 181047"/>
              <a:gd name="connsiteY117" fmla="*/ 243120 h 249884"/>
              <a:gd name="connsiteX118" fmla="*/ 100140 w 181047"/>
              <a:gd name="connsiteY118" fmla="*/ 245375 h 249884"/>
              <a:gd name="connsiteX119" fmla="*/ 97885 w 181047"/>
              <a:gd name="connsiteY119" fmla="*/ 247630 h 249884"/>
              <a:gd name="connsiteX120" fmla="*/ 95630 w 181047"/>
              <a:gd name="connsiteY120" fmla="*/ 244182 h 249884"/>
              <a:gd name="connsiteX121" fmla="*/ 91120 w 181047"/>
              <a:gd name="connsiteY121" fmla="*/ 249885 h 249884"/>
              <a:gd name="connsiteX122" fmla="*/ 87672 w 181047"/>
              <a:gd name="connsiteY122" fmla="*/ 249885 h 249884"/>
              <a:gd name="connsiteX123" fmla="*/ 84356 w 181047"/>
              <a:gd name="connsiteY123" fmla="*/ 245375 h 249884"/>
              <a:gd name="connsiteX124" fmla="*/ 83162 w 181047"/>
              <a:gd name="connsiteY124" fmla="*/ 243120 h 249884"/>
              <a:gd name="connsiteX125" fmla="*/ 76398 w 181047"/>
              <a:gd name="connsiteY125" fmla="*/ 237417 h 249884"/>
              <a:gd name="connsiteX126" fmla="*/ 77592 w 181047"/>
              <a:gd name="connsiteY126" fmla="*/ 235163 h 249884"/>
              <a:gd name="connsiteX127" fmla="*/ 75337 w 181047"/>
              <a:gd name="connsiteY127" fmla="*/ 234101 h 249884"/>
              <a:gd name="connsiteX128" fmla="*/ 77592 w 181047"/>
              <a:gd name="connsiteY128" fmla="*/ 231847 h 249884"/>
              <a:gd name="connsiteX129" fmla="*/ 77592 w 181047"/>
              <a:gd name="connsiteY129" fmla="*/ 230653 h 249884"/>
              <a:gd name="connsiteX130" fmla="*/ 74143 w 181047"/>
              <a:gd name="connsiteY130" fmla="*/ 232907 h 249884"/>
              <a:gd name="connsiteX131" fmla="*/ 73082 w 181047"/>
              <a:gd name="connsiteY131" fmla="*/ 231847 h 249884"/>
              <a:gd name="connsiteX132" fmla="*/ 70827 w 181047"/>
              <a:gd name="connsiteY132" fmla="*/ 231847 h 249884"/>
              <a:gd name="connsiteX133" fmla="*/ 69633 w 181047"/>
              <a:gd name="connsiteY133" fmla="*/ 230653 h 249884"/>
              <a:gd name="connsiteX134" fmla="*/ 68572 w 181047"/>
              <a:gd name="connsiteY134" fmla="*/ 229591 h 249884"/>
              <a:gd name="connsiteX135" fmla="*/ 63002 w 181047"/>
              <a:gd name="connsiteY135" fmla="*/ 226144 h 249884"/>
              <a:gd name="connsiteX136" fmla="*/ 61808 w 181047"/>
              <a:gd name="connsiteY136" fmla="*/ 222828 h 249884"/>
              <a:gd name="connsiteX137" fmla="*/ 59553 w 181047"/>
              <a:gd name="connsiteY137" fmla="*/ 223888 h 249884"/>
              <a:gd name="connsiteX138" fmla="*/ 58492 w 181047"/>
              <a:gd name="connsiteY138" fmla="*/ 226144 h 249884"/>
              <a:gd name="connsiteX139" fmla="*/ 55044 w 181047"/>
              <a:gd name="connsiteY139" fmla="*/ 226144 h 249884"/>
              <a:gd name="connsiteX140" fmla="*/ 50534 w 181047"/>
              <a:gd name="connsiteY140" fmla="*/ 228398 h 249884"/>
              <a:gd name="connsiteX141" fmla="*/ 48279 w 181047"/>
              <a:gd name="connsiteY141" fmla="*/ 230653 h 249884"/>
              <a:gd name="connsiteX142" fmla="*/ 43770 w 181047"/>
              <a:gd name="connsiteY142" fmla="*/ 234101 h 249884"/>
              <a:gd name="connsiteX143" fmla="*/ 41515 w 181047"/>
              <a:gd name="connsiteY143" fmla="*/ 234101 h 249884"/>
              <a:gd name="connsiteX144" fmla="*/ 39260 w 181047"/>
              <a:gd name="connsiteY144" fmla="*/ 236356 h 249884"/>
              <a:gd name="connsiteX145" fmla="*/ 35944 w 181047"/>
              <a:gd name="connsiteY145" fmla="*/ 236356 h 249884"/>
              <a:gd name="connsiteX146" fmla="*/ 35944 w 181047"/>
              <a:gd name="connsiteY146" fmla="*/ 238611 h 249884"/>
              <a:gd name="connsiteX147" fmla="*/ 34750 w 181047"/>
              <a:gd name="connsiteY147" fmla="*/ 238611 h 249884"/>
              <a:gd name="connsiteX148" fmla="*/ 29180 w 181047"/>
              <a:gd name="connsiteY148" fmla="*/ 198024 h 249884"/>
              <a:gd name="connsiteX149" fmla="*/ 32628 w 181047"/>
              <a:gd name="connsiteY149" fmla="*/ 186883 h 249884"/>
              <a:gd name="connsiteX150" fmla="*/ 35944 w 181047"/>
              <a:gd name="connsiteY150" fmla="*/ 182373 h 249884"/>
              <a:gd name="connsiteX151" fmla="*/ 33689 w 181047"/>
              <a:gd name="connsiteY151" fmla="*/ 180119 h 249884"/>
              <a:gd name="connsiteX152" fmla="*/ 35944 w 181047"/>
              <a:gd name="connsiteY152" fmla="*/ 173354 h 249884"/>
              <a:gd name="connsiteX153" fmla="*/ 37138 w 181047"/>
              <a:gd name="connsiteY153" fmla="*/ 172161 h 249884"/>
              <a:gd name="connsiteX154" fmla="*/ 37138 w 181047"/>
              <a:gd name="connsiteY154" fmla="*/ 168845 h 249884"/>
              <a:gd name="connsiteX155" fmla="*/ 40454 w 181047"/>
              <a:gd name="connsiteY155" fmla="*/ 166590 h 249884"/>
              <a:gd name="connsiteX156" fmla="*/ 41515 w 181047"/>
              <a:gd name="connsiteY156" fmla="*/ 164335 h 249884"/>
              <a:gd name="connsiteX157" fmla="*/ 42709 w 181047"/>
              <a:gd name="connsiteY157" fmla="*/ 163142 h 249884"/>
              <a:gd name="connsiteX158" fmla="*/ 42709 w 181047"/>
              <a:gd name="connsiteY158" fmla="*/ 160887 h 249884"/>
              <a:gd name="connsiteX159" fmla="*/ 41515 w 181047"/>
              <a:gd name="connsiteY159" fmla="*/ 160887 h 249884"/>
              <a:gd name="connsiteX160" fmla="*/ 41515 w 181047"/>
              <a:gd name="connsiteY160" fmla="*/ 158632 h 249884"/>
              <a:gd name="connsiteX161" fmla="*/ 46024 w 181047"/>
              <a:gd name="connsiteY161" fmla="*/ 155316 h 249884"/>
              <a:gd name="connsiteX162" fmla="*/ 47218 w 181047"/>
              <a:gd name="connsiteY162" fmla="*/ 155316 h 249884"/>
              <a:gd name="connsiteX163" fmla="*/ 49473 w 181047"/>
              <a:gd name="connsiteY163" fmla="*/ 156377 h 249884"/>
              <a:gd name="connsiteX164" fmla="*/ 50534 w 181047"/>
              <a:gd name="connsiteY164" fmla="*/ 156377 h 249884"/>
              <a:gd name="connsiteX165" fmla="*/ 52789 w 181047"/>
              <a:gd name="connsiteY165" fmla="*/ 153061 h 249884"/>
              <a:gd name="connsiteX166" fmla="*/ 52789 w 181047"/>
              <a:gd name="connsiteY166" fmla="*/ 150806 h 249884"/>
              <a:gd name="connsiteX167" fmla="*/ 51728 w 181047"/>
              <a:gd name="connsiteY167" fmla="*/ 150806 h 249884"/>
              <a:gd name="connsiteX168" fmla="*/ 51728 w 181047"/>
              <a:gd name="connsiteY168" fmla="*/ 149613 h 249884"/>
              <a:gd name="connsiteX169" fmla="*/ 53983 w 181047"/>
              <a:gd name="connsiteY169" fmla="*/ 149613 h 249884"/>
              <a:gd name="connsiteX170" fmla="*/ 55044 w 181047"/>
              <a:gd name="connsiteY170" fmla="*/ 151867 h 249884"/>
              <a:gd name="connsiteX171" fmla="*/ 56237 w 181047"/>
              <a:gd name="connsiteY171" fmla="*/ 148552 h 249884"/>
              <a:gd name="connsiteX172" fmla="*/ 47218 w 181047"/>
              <a:gd name="connsiteY172" fmla="*/ 146297 h 249884"/>
              <a:gd name="connsiteX173" fmla="*/ 46024 w 181047"/>
              <a:gd name="connsiteY173" fmla="*/ 146297 h 249884"/>
              <a:gd name="connsiteX174" fmla="*/ 44963 w 181047"/>
              <a:gd name="connsiteY174" fmla="*/ 147490 h 249884"/>
              <a:gd name="connsiteX175" fmla="*/ 43770 w 181047"/>
              <a:gd name="connsiteY175" fmla="*/ 147490 h 249884"/>
              <a:gd name="connsiteX176" fmla="*/ 43770 w 181047"/>
              <a:gd name="connsiteY176" fmla="*/ 146297 h 249884"/>
              <a:gd name="connsiteX177" fmla="*/ 39260 w 181047"/>
              <a:gd name="connsiteY177" fmla="*/ 145236 h 249884"/>
              <a:gd name="connsiteX178" fmla="*/ 38199 w 181047"/>
              <a:gd name="connsiteY178" fmla="*/ 142981 h 249884"/>
              <a:gd name="connsiteX179" fmla="*/ 35944 w 181047"/>
              <a:gd name="connsiteY179" fmla="*/ 144042 h 249884"/>
              <a:gd name="connsiteX180" fmla="*/ 12335 w 181047"/>
              <a:gd name="connsiteY180" fmla="*/ 138471 h 249884"/>
              <a:gd name="connsiteX181" fmla="*/ 13396 w 181047"/>
              <a:gd name="connsiteY181" fmla="*/ 135022 h 249884"/>
              <a:gd name="connsiteX182" fmla="*/ 15651 w 181047"/>
              <a:gd name="connsiteY182" fmla="*/ 129452 h 249884"/>
              <a:gd name="connsiteX183" fmla="*/ 15651 w 181047"/>
              <a:gd name="connsiteY183" fmla="*/ 126003 h 249884"/>
              <a:gd name="connsiteX184" fmla="*/ 17906 w 181047"/>
              <a:gd name="connsiteY184" fmla="*/ 123749 h 249884"/>
              <a:gd name="connsiteX185" fmla="*/ 17906 w 181047"/>
              <a:gd name="connsiteY185" fmla="*/ 121494 h 249884"/>
              <a:gd name="connsiteX186" fmla="*/ 19099 w 181047"/>
              <a:gd name="connsiteY186" fmla="*/ 118178 h 249884"/>
              <a:gd name="connsiteX187" fmla="*/ 17906 w 181047"/>
              <a:gd name="connsiteY187" fmla="*/ 112607 h 249884"/>
              <a:gd name="connsiteX188" fmla="*/ 19099 w 181047"/>
              <a:gd name="connsiteY188" fmla="*/ 103588 h 249884"/>
              <a:gd name="connsiteX189" fmla="*/ 20161 w 181047"/>
              <a:gd name="connsiteY189" fmla="*/ 102395 h 249884"/>
              <a:gd name="connsiteX190" fmla="*/ 20161 w 181047"/>
              <a:gd name="connsiteY190" fmla="*/ 95630 h 249884"/>
              <a:gd name="connsiteX191" fmla="*/ 23609 w 181047"/>
              <a:gd name="connsiteY191" fmla="*/ 94569 h 249884"/>
              <a:gd name="connsiteX192" fmla="*/ 23609 w 181047"/>
              <a:gd name="connsiteY192" fmla="*/ 93376 h 249884"/>
              <a:gd name="connsiteX193" fmla="*/ 21354 w 181047"/>
              <a:gd name="connsiteY193" fmla="*/ 93376 h 249884"/>
              <a:gd name="connsiteX194" fmla="*/ 20161 w 181047"/>
              <a:gd name="connsiteY194" fmla="*/ 91120 h 249884"/>
              <a:gd name="connsiteX195" fmla="*/ 21354 w 181047"/>
              <a:gd name="connsiteY195" fmla="*/ 82101 h 249884"/>
              <a:gd name="connsiteX196" fmla="*/ 20161 w 181047"/>
              <a:gd name="connsiteY196" fmla="*/ 76531 h 249884"/>
              <a:gd name="connsiteX197" fmla="*/ 21354 w 181047"/>
              <a:gd name="connsiteY197" fmla="*/ 75469 h 249884"/>
              <a:gd name="connsiteX198" fmla="*/ 19099 w 181047"/>
              <a:gd name="connsiteY198" fmla="*/ 65257 h 249884"/>
              <a:gd name="connsiteX199" fmla="*/ 19099 w 181047"/>
              <a:gd name="connsiteY199" fmla="*/ 63002 h 249884"/>
              <a:gd name="connsiteX200" fmla="*/ 20161 w 181047"/>
              <a:gd name="connsiteY200" fmla="*/ 61941 h 249884"/>
              <a:gd name="connsiteX201" fmla="*/ 21354 w 181047"/>
              <a:gd name="connsiteY201" fmla="*/ 59686 h 249884"/>
              <a:gd name="connsiteX202" fmla="*/ 20161 w 181047"/>
              <a:gd name="connsiteY202" fmla="*/ 57431 h 249884"/>
              <a:gd name="connsiteX203" fmla="*/ 19099 w 181047"/>
              <a:gd name="connsiteY203" fmla="*/ 59686 h 249884"/>
              <a:gd name="connsiteX204" fmla="*/ 15651 w 181047"/>
              <a:gd name="connsiteY204" fmla="*/ 51728 h 249884"/>
              <a:gd name="connsiteX205" fmla="*/ 11141 w 181047"/>
              <a:gd name="connsiteY205" fmla="*/ 36077 h 249884"/>
              <a:gd name="connsiteX206" fmla="*/ 0 w 181047"/>
              <a:gd name="connsiteY206" fmla="*/ 0 h 24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81047" h="249884">
                <a:moveTo>
                  <a:pt x="0" y="0"/>
                </a:moveTo>
                <a:lnTo>
                  <a:pt x="15651" y="25864"/>
                </a:lnTo>
                <a:lnTo>
                  <a:pt x="24670" y="39393"/>
                </a:lnTo>
                <a:lnTo>
                  <a:pt x="26925" y="38332"/>
                </a:lnTo>
                <a:lnTo>
                  <a:pt x="26925" y="34883"/>
                </a:lnTo>
                <a:lnTo>
                  <a:pt x="23609" y="34883"/>
                </a:lnTo>
                <a:lnTo>
                  <a:pt x="21354" y="29313"/>
                </a:lnTo>
                <a:lnTo>
                  <a:pt x="20161" y="29313"/>
                </a:lnTo>
                <a:lnTo>
                  <a:pt x="20161" y="27058"/>
                </a:lnTo>
                <a:lnTo>
                  <a:pt x="22415" y="27058"/>
                </a:lnTo>
                <a:lnTo>
                  <a:pt x="23609" y="25864"/>
                </a:lnTo>
                <a:lnTo>
                  <a:pt x="22415" y="23609"/>
                </a:lnTo>
                <a:lnTo>
                  <a:pt x="23609" y="23609"/>
                </a:lnTo>
                <a:lnTo>
                  <a:pt x="28119" y="27058"/>
                </a:lnTo>
                <a:lnTo>
                  <a:pt x="24670" y="29313"/>
                </a:lnTo>
                <a:lnTo>
                  <a:pt x="23609" y="27058"/>
                </a:lnTo>
                <a:lnTo>
                  <a:pt x="23609" y="30374"/>
                </a:lnTo>
                <a:lnTo>
                  <a:pt x="28119" y="33823"/>
                </a:lnTo>
                <a:lnTo>
                  <a:pt x="28119" y="38332"/>
                </a:lnTo>
                <a:lnTo>
                  <a:pt x="29180" y="40586"/>
                </a:lnTo>
                <a:lnTo>
                  <a:pt x="25864" y="40586"/>
                </a:lnTo>
                <a:lnTo>
                  <a:pt x="32628" y="50667"/>
                </a:lnTo>
                <a:lnTo>
                  <a:pt x="35944" y="51728"/>
                </a:lnTo>
                <a:lnTo>
                  <a:pt x="35944" y="53983"/>
                </a:lnTo>
                <a:lnTo>
                  <a:pt x="42709" y="65257"/>
                </a:lnTo>
                <a:lnTo>
                  <a:pt x="41515" y="66450"/>
                </a:lnTo>
                <a:lnTo>
                  <a:pt x="42709" y="67512"/>
                </a:lnTo>
                <a:lnTo>
                  <a:pt x="44963" y="70960"/>
                </a:lnTo>
                <a:lnTo>
                  <a:pt x="55044" y="84357"/>
                </a:lnTo>
                <a:lnTo>
                  <a:pt x="53983" y="84357"/>
                </a:lnTo>
                <a:lnTo>
                  <a:pt x="56237" y="86611"/>
                </a:lnTo>
                <a:lnTo>
                  <a:pt x="75337" y="110353"/>
                </a:lnTo>
                <a:lnTo>
                  <a:pt x="75337" y="113668"/>
                </a:lnTo>
                <a:lnTo>
                  <a:pt x="77592" y="112607"/>
                </a:lnTo>
                <a:lnTo>
                  <a:pt x="80908" y="117117"/>
                </a:lnTo>
                <a:lnTo>
                  <a:pt x="96691" y="112607"/>
                </a:lnTo>
                <a:lnTo>
                  <a:pt x="97885" y="111414"/>
                </a:lnTo>
                <a:lnTo>
                  <a:pt x="100140" y="110353"/>
                </a:lnTo>
                <a:lnTo>
                  <a:pt x="102394" y="111414"/>
                </a:lnTo>
                <a:lnTo>
                  <a:pt x="112475" y="109159"/>
                </a:lnTo>
                <a:lnTo>
                  <a:pt x="112475" y="111414"/>
                </a:lnTo>
                <a:lnTo>
                  <a:pt x="118045" y="109159"/>
                </a:lnTo>
                <a:lnTo>
                  <a:pt x="141787" y="117117"/>
                </a:lnTo>
                <a:lnTo>
                  <a:pt x="141787" y="120433"/>
                </a:lnTo>
                <a:lnTo>
                  <a:pt x="147358" y="120433"/>
                </a:lnTo>
                <a:lnTo>
                  <a:pt x="148419" y="119372"/>
                </a:lnTo>
                <a:lnTo>
                  <a:pt x="179986" y="132768"/>
                </a:lnTo>
                <a:lnTo>
                  <a:pt x="181047" y="133962"/>
                </a:lnTo>
                <a:lnTo>
                  <a:pt x="176537" y="150806"/>
                </a:lnTo>
                <a:lnTo>
                  <a:pt x="175476" y="154122"/>
                </a:lnTo>
                <a:lnTo>
                  <a:pt x="159693" y="167651"/>
                </a:lnTo>
                <a:lnTo>
                  <a:pt x="159693" y="171100"/>
                </a:lnTo>
                <a:lnTo>
                  <a:pt x="158632" y="171100"/>
                </a:lnTo>
                <a:lnTo>
                  <a:pt x="157438" y="169906"/>
                </a:lnTo>
                <a:lnTo>
                  <a:pt x="151867" y="175609"/>
                </a:lnTo>
                <a:lnTo>
                  <a:pt x="151867" y="176670"/>
                </a:lnTo>
                <a:lnTo>
                  <a:pt x="145103" y="181180"/>
                </a:lnTo>
                <a:lnTo>
                  <a:pt x="141787" y="186883"/>
                </a:lnTo>
                <a:lnTo>
                  <a:pt x="138339" y="191392"/>
                </a:lnTo>
                <a:lnTo>
                  <a:pt x="136084" y="190199"/>
                </a:lnTo>
                <a:lnTo>
                  <a:pt x="132768" y="190199"/>
                </a:lnTo>
                <a:lnTo>
                  <a:pt x="131574" y="192454"/>
                </a:lnTo>
                <a:lnTo>
                  <a:pt x="137277" y="194708"/>
                </a:lnTo>
                <a:lnTo>
                  <a:pt x="132768" y="199218"/>
                </a:lnTo>
                <a:lnTo>
                  <a:pt x="132768" y="196964"/>
                </a:lnTo>
                <a:lnTo>
                  <a:pt x="126003" y="196964"/>
                </a:lnTo>
                <a:lnTo>
                  <a:pt x="123749" y="198024"/>
                </a:lnTo>
                <a:lnTo>
                  <a:pt x="121494" y="196964"/>
                </a:lnTo>
                <a:lnTo>
                  <a:pt x="119239" y="200280"/>
                </a:lnTo>
                <a:lnTo>
                  <a:pt x="115790" y="201473"/>
                </a:lnTo>
                <a:lnTo>
                  <a:pt x="112475" y="201473"/>
                </a:lnTo>
                <a:lnTo>
                  <a:pt x="113536" y="203728"/>
                </a:lnTo>
                <a:lnTo>
                  <a:pt x="111281" y="204789"/>
                </a:lnTo>
                <a:lnTo>
                  <a:pt x="110220" y="202534"/>
                </a:lnTo>
                <a:lnTo>
                  <a:pt x="105710" y="203728"/>
                </a:lnTo>
                <a:lnTo>
                  <a:pt x="104649" y="205983"/>
                </a:lnTo>
                <a:lnTo>
                  <a:pt x="103455" y="202534"/>
                </a:lnTo>
                <a:lnTo>
                  <a:pt x="98946" y="203728"/>
                </a:lnTo>
                <a:lnTo>
                  <a:pt x="98946" y="202534"/>
                </a:lnTo>
                <a:lnTo>
                  <a:pt x="102394" y="200280"/>
                </a:lnTo>
                <a:lnTo>
                  <a:pt x="107965" y="201473"/>
                </a:lnTo>
                <a:lnTo>
                  <a:pt x="110220" y="199218"/>
                </a:lnTo>
                <a:lnTo>
                  <a:pt x="111281" y="199218"/>
                </a:lnTo>
                <a:lnTo>
                  <a:pt x="111281" y="198024"/>
                </a:lnTo>
                <a:lnTo>
                  <a:pt x="115790" y="198024"/>
                </a:lnTo>
                <a:lnTo>
                  <a:pt x="118045" y="195770"/>
                </a:lnTo>
                <a:lnTo>
                  <a:pt x="116984" y="194708"/>
                </a:lnTo>
                <a:lnTo>
                  <a:pt x="121494" y="191392"/>
                </a:lnTo>
                <a:lnTo>
                  <a:pt x="121494" y="190199"/>
                </a:lnTo>
                <a:lnTo>
                  <a:pt x="100140" y="189138"/>
                </a:lnTo>
                <a:lnTo>
                  <a:pt x="98946" y="191392"/>
                </a:lnTo>
                <a:lnTo>
                  <a:pt x="96691" y="193648"/>
                </a:lnTo>
                <a:lnTo>
                  <a:pt x="101201" y="195770"/>
                </a:lnTo>
                <a:lnTo>
                  <a:pt x="102394" y="198024"/>
                </a:lnTo>
                <a:lnTo>
                  <a:pt x="93375" y="198024"/>
                </a:lnTo>
                <a:lnTo>
                  <a:pt x="92181" y="200280"/>
                </a:lnTo>
                <a:lnTo>
                  <a:pt x="92181" y="202534"/>
                </a:lnTo>
                <a:lnTo>
                  <a:pt x="89927" y="201473"/>
                </a:lnTo>
                <a:lnTo>
                  <a:pt x="79846" y="215002"/>
                </a:lnTo>
                <a:lnTo>
                  <a:pt x="84356" y="230653"/>
                </a:lnTo>
                <a:lnTo>
                  <a:pt x="86611" y="230653"/>
                </a:lnTo>
                <a:lnTo>
                  <a:pt x="86611" y="228398"/>
                </a:lnTo>
                <a:lnTo>
                  <a:pt x="92181" y="226144"/>
                </a:lnTo>
                <a:lnTo>
                  <a:pt x="92181" y="227337"/>
                </a:lnTo>
                <a:lnTo>
                  <a:pt x="89927" y="229591"/>
                </a:lnTo>
                <a:lnTo>
                  <a:pt x="88866" y="232907"/>
                </a:lnTo>
                <a:lnTo>
                  <a:pt x="85417" y="235163"/>
                </a:lnTo>
                <a:lnTo>
                  <a:pt x="86611" y="237417"/>
                </a:lnTo>
                <a:lnTo>
                  <a:pt x="94436" y="234101"/>
                </a:lnTo>
                <a:lnTo>
                  <a:pt x="93375" y="230653"/>
                </a:lnTo>
                <a:lnTo>
                  <a:pt x="98946" y="228398"/>
                </a:lnTo>
                <a:lnTo>
                  <a:pt x="100140" y="231847"/>
                </a:lnTo>
                <a:lnTo>
                  <a:pt x="95630" y="234101"/>
                </a:lnTo>
                <a:lnTo>
                  <a:pt x="98946" y="236356"/>
                </a:lnTo>
                <a:lnTo>
                  <a:pt x="100140" y="235163"/>
                </a:lnTo>
                <a:lnTo>
                  <a:pt x="101201" y="236356"/>
                </a:lnTo>
                <a:lnTo>
                  <a:pt x="101201" y="239672"/>
                </a:lnTo>
                <a:lnTo>
                  <a:pt x="98946" y="243120"/>
                </a:lnTo>
                <a:lnTo>
                  <a:pt x="100140" y="245375"/>
                </a:lnTo>
                <a:lnTo>
                  <a:pt x="97885" y="247630"/>
                </a:lnTo>
                <a:lnTo>
                  <a:pt x="95630" y="244182"/>
                </a:lnTo>
                <a:lnTo>
                  <a:pt x="91120" y="249885"/>
                </a:lnTo>
                <a:lnTo>
                  <a:pt x="87672" y="249885"/>
                </a:lnTo>
                <a:lnTo>
                  <a:pt x="84356" y="245375"/>
                </a:lnTo>
                <a:lnTo>
                  <a:pt x="83162" y="243120"/>
                </a:lnTo>
                <a:lnTo>
                  <a:pt x="76398" y="237417"/>
                </a:lnTo>
                <a:lnTo>
                  <a:pt x="77592" y="235163"/>
                </a:lnTo>
                <a:lnTo>
                  <a:pt x="75337" y="234101"/>
                </a:lnTo>
                <a:lnTo>
                  <a:pt x="77592" y="231847"/>
                </a:lnTo>
                <a:lnTo>
                  <a:pt x="77592" y="230653"/>
                </a:lnTo>
                <a:lnTo>
                  <a:pt x="74143" y="232907"/>
                </a:lnTo>
                <a:lnTo>
                  <a:pt x="73082" y="231847"/>
                </a:lnTo>
                <a:lnTo>
                  <a:pt x="70827" y="231847"/>
                </a:lnTo>
                <a:lnTo>
                  <a:pt x="69633" y="230653"/>
                </a:lnTo>
                <a:lnTo>
                  <a:pt x="68572" y="229591"/>
                </a:lnTo>
                <a:lnTo>
                  <a:pt x="63002" y="226144"/>
                </a:lnTo>
                <a:lnTo>
                  <a:pt x="61808" y="222828"/>
                </a:lnTo>
                <a:lnTo>
                  <a:pt x="59553" y="223888"/>
                </a:lnTo>
                <a:lnTo>
                  <a:pt x="58492" y="226144"/>
                </a:lnTo>
                <a:lnTo>
                  <a:pt x="55044" y="226144"/>
                </a:lnTo>
                <a:lnTo>
                  <a:pt x="50534" y="228398"/>
                </a:lnTo>
                <a:lnTo>
                  <a:pt x="48279" y="230653"/>
                </a:lnTo>
                <a:lnTo>
                  <a:pt x="43770" y="234101"/>
                </a:lnTo>
                <a:lnTo>
                  <a:pt x="41515" y="234101"/>
                </a:lnTo>
                <a:lnTo>
                  <a:pt x="39260" y="236356"/>
                </a:lnTo>
                <a:lnTo>
                  <a:pt x="35944" y="236356"/>
                </a:lnTo>
                <a:lnTo>
                  <a:pt x="35944" y="238611"/>
                </a:lnTo>
                <a:lnTo>
                  <a:pt x="34750" y="238611"/>
                </a:lnTo>
                <a:lnTo>
                  <a:pt x="29180" y="198024"/>
                </a:lnTo>
                <a:lnTo>
                  <a:pt x="32628" y="186883"/>
                </a:lnTo>
                <a:lnTo>
                  <a:pt x="35944" y="182373"/>
                </a:lnTo>
                <a:lnTo>
                  <a:pt x="33689" y="180119"/>
                </a:lnTo>
                <a:lnTo>
                  <a:pt x="35944" y="173354"/>
                </a:lnTo>
                <a:lnTo>
                  <a:pt x="37138" y="172161"/>
                </a:lnTo>
                <a:lnTo>
                  <a:pt x="37138" y="168845"/>
                </a:lnTo>
                <a:lnTo>
                  <a:pt x="40454" y="166590"/>
                </a:lnTo>
                <a:lnTo>
                  <a:pt x="41515" y="164335"/>
                </a:lnTo>
                <a:lnTo>
                  <a:pt x="42709" y="163142"/>
                </a:lnTo>
                <a:lnTo>
                  <a:pt x="42709" y="160887"/>
                </a:lnTo>
                <a:lnTo>
                  <a:pt x="41515" y="160887"/>
                </a:lnTo>
                <a:lnTo>
                  <a:pt x="41515" y="158632"/>
                </a:lnTo>
                <a:lnTo>
                  <a:pt x="46024" y="155316"/>
                </a:lnTo>
                <a:lnTo>
                  <a:pt x="47218" y="155316"/>
                </a:lnTo>
                <a:lnTo>
                  <a:pt x="49473" y="156377"/>
                </a:lnTo>
                <a:lnTo>
                  <a:pt x="50534" y="156377"/>
                </a:lnTo>
                <a:lnTo>
                  <a:pt x="52789" y="153061"/>
                </a:lnTo>
                <a:lnTo>
                  <a:pt x="52789" y="150806"/>
                </a:lnTo>
                <a:lnTo>
                  <a:pt x="51728" y="150806"/>
                </a:lnTo>
                <a:lnTo>
                  <a:pt x="51728" y="149613"/>
                </a:lnTo>
                <a:lnTo>
                  <a:pt x="53983" y="149613"/>
                </a:lnTo>
                <a:lnTo>
                  <a:pt x="55044" y="151867"/>
                </a:lnTo>
                <a:lnTo>
                  <a:pt x="56237" y="148552"/>
                </a:lnTo>
                <a:lnTo>
                  <a:pt x="47218" y="146297"/>
                </a:lnTo>
                <a:lnTo>
                  <a:pt x="46024" y="146297"/>
                </a:lnTo>
                <a:lnTo>
                  <a:pt x="44963" y="147490"/>
                </a:lnTo>
                <a:lnTo>
                  <a:pt x="43770" y="147490"/>
                </a:lnTo>
                <a:lnTo>
                  <a:pt x="43770" y="146297"/>
                </a:lnTo>
                <a:lnTo>
                  <a:pt x="39260" y="145236"/>
                </a:lnTo>
                <a:lnTo>
                  <a:pt x="38199" y="142981"/>
                </a:lnTo>
                <a:lnTo>
                  <a:pt x="35944" y="144042"/>
                </a:lnTo>
                <a:lnTo>
                  <a:pt x="12335" y="138471"/>
                </a:lnTo>
                <a:lnTo>
                  <a:pt x="13396" y="135022"/>
                </a:lnTo>
                <a:lnTo>
                  <a:pt x="15651" y="129452"/>
                </a:lnTo>
                <a:lnTo>
                  <a:pt x="15651" y="126003"/>
                </a:lnTo>
                <a:lnTo>
                  <a:pt x="17906" y="123749"/>
                </a:lnTo>
                <a:lnTo>
                  <a:pt x="17906" y="121494"/>
                </a:lnTo>
                <a:lnTo>
                  <a:pt x="19099" y="118178"/>
                </a:lnTo>
                <a:lnTo>
                  <a:pt x="17906" y="112607"/>
                </a:lnTo>
                <a:lnTo>
                  <a:pt x="19099" y="103588"/>
                </a:lnTo>
                <a:lnTo>
                  <a:pt x="20161" y="102395"/>
                </a:lnTo>
                <a:lnTo>
                  <a:pt x="20161" y="95630"/>
                </a:lnTo>
                <a:lnTo>
                  <a:pt x="23609" y="94569"/>
                </a:lnTo>
                <a:lnTo>
                  <a:pt x="23609" y="93376"/>
                </a:lnTo>
                <a:lnTo>
                  <a:pt x="21354" y="93376"/>
                </a:lnTo>
                <a:lnTo>
                  <a:pt x="20161" y="91120"/>
                </a:lnTo>
                <a:lnTo>
                  <a:pt x="21354" y="82101"/>
                </a:lnTo>
                <a:lnTo>
                  <a:pt x="20161" y="76531"/>
                </a:lnTo>
                <a:lnTo>
                  <a:pt x="21354" y="75469"/>
                </a:lnTo>
                <a:lnTo>
                  <a:pt x="19099" y="65257"/>
                </a:lnTo>
                <a:lnTo>
                  <a:pt x="19099" y="63002"/>
                </a:lnTo>
                <a:lnTo>
                  <a:pt x="20161" y="61941"/>
                </a:lnTo>
                <a:lnTo>
                  <a:pt x="21354" y="59686"/>
                </a:lnTo>
                <a:lnTo>
                  <a:pt x="20161" y="57431"/>
                </a:lnTo>
                <a:lnTo>
                  <a:pt x="19099" y="59686"/>
                </a:lnTo>
                <a:lnTo>
                  <a:pt x="15651" y="51728"/>
                </a:lnTo>
                <a:lnTo>
                  <a:pt x="11141" y="36077"/>
                </a:lnTo>
                <a:lnTo>
                  <a:pt x="0" y="0"/>
                </a:lnTo>
              </a:path>
            </a:pathLst>
          </a:custGeom>
          <a:solidFill>
            <a:schemeClr val="bg1">
              <a:lumMod val="85000"/>
            </a:schemeClr>
          </a:solidFill>
          <a:ln w="13251" cap="flat">
            <a:noFill/>
            <a:prstDash val="solid"/>
            <a:miter/>
          </a:ln>
        </p:spPr>
        <p:txBody>
          <a:bodyPr rtlCol="0" anchor="ctr"/>
          <a:lstStyle/>
          <a:p>
            <a:endParaRPr lang="en-FI" sz="816"/>
          </a:p>
        </p:txBody>
      </p:sp>
      <p:sp>
        <p:nvSpPr>
          <p:cNvPr id="1286" name="Freeform: Shape 1285">
            <a:extLst>
              <a:ext uri="{FF2B5EF4-FFF2-40B4-BE49-F238E27FC236}">
                <a16:creationId xmlns:a16="http://schemas.microsoft.com/office/drawing/2014/main" id="{09EF19C2-8B0B-DF3A-4F14-59D163FBD876}"/>
              </a:ext>
            </a:extLst>
          </p:cNvPr>
          <p:cNvSpPr/>
          <p:nvPr/>
        </p:nvSpPr>
        <p:spPr>
          <a:xfrm>
            <a:off x="3200945" y="5983439"/>
            <a:ext cx="244499" cy="214899"/>
          </a:xfrm>
          <a:custGeom>
            <a:avLst/>
            <a:gdLst>
              <a:gd name="connsiteX0" fmla="*/ 77724 w 539029"/>
              <a:gd name="connsiteY0" fmla="*/ 21354 h 473772"/>
              <a:gd name="connsiteX1" fmla="*/ 82234 w 539029"/>
              <a:gd name="connsiteY1" fmla="*/ 29313 h 473772"/>
              <a:gd name="connsiteX2" fmla="*/ 110352 w 539029"/>
              <a:gd name="connsiteY2" fmla="*/ 39392 h 473772"/>
              <a:gd name="connsiteX3" fmla="*/ 115923 w 539029"/>
              <a:gd name="connsiteY3" fmla="*/ 38199 h 473772"/>
              <a:gd name="connsiteX4" fmla="*/ 148551 w 539029"/>
              <a:gd name="connsiteY4" fmla="*/ 19099 h 473772"/>
              <a:gd name="connsiteX5" fmla="*/ 184628 w 539029"/>
              <a:gd name="connsiteY5" fmla="*/ 15784 h 473772"/>
              <a:gd name="connsiteX6" fmla="*/ 194708 w 539029"/>
              <a:gd name="connsiteY6" fmla="*/ 10080 h 473772"/>
              <a:gd name="connsiteX7" fmla="*/ 252139 w 539029"/>
              <a:gd name="connsiteY7" fmla="*/ 0 h 473772"/>
              <a:gd name="connsiteX8" fmla="*/ 253200 w 539029"/>
              <a:gd name="connsiteY8" fmla="*/ 5570 h 473772"/>
              <a:gd name="connsiteX9" fmla="*/ 254394 w 539029"/>
              <a:gd name="connsiteY9" fmla="*/ 5570 h 473772"/>
              <a:gd name="connsiteX10" fmla="*/ 254394 w 539029"/>
              <a:gd name="connsiteY10" fmla="*/ 0 h 473772"/>
              <a:gd name="connsiteX11" fmla="*/ 257710 w 539029"/>
              <a:gd name="connsiteY11" fmla="*/ 0 h 473772"/>
              <a:gd name="connsiteX12" fmla="*/ 301612 w 539029"/>
              <a:gd name="connsiteY12" fmla="*/ 19099 h 473772"/>
              <a:gd name="connsiteX13" fmla="*/ 305061 w 539029"/>
              <a:gd name="connsiteY13" fmla="*/ 24803 h 473772"/>
              <a:gd name="connsiteX14" fmla="*/ 305061 w 539029"/>
              <a:gd name="connsiteY14" fmla="*/ 23609 h 473772"/>
              <a:gd name="connsiteX15" fmla="*/ 309438 w 539029"/>
              <a:gd name="connsiteY15" fmla="*/ 27057 h 473772"/>
              <a:gd name="connsiteX16" fmla="*/ 307183 w 539029"/>
              <a:gd name="connsiteY16" fmla="*/ 30373 h 473772"/>
              <a:gd name="connsiteX17" fmla="*/ 311693 w 539029"/>
              <a:gd name="connsiteY17" fmla="*/ 37138 h 473772"/>
              <a:gd name="connsiteX18" fmla="*/ 309438 w 539029"/>
              <a:gd name="connsiteY18" fmla="*/ 38199 h 473772"/>
              <a:gd name="connsiteX19" fmla="*/ 309438 w 539029"/>
              <a:gd name="connsiteY19" fmla="*/ 40454 h 473772"/>
              <a:gd name="connsiteX20" fmla="*/ 306122 w 539029"/>
              <a:gd name="connsiteY20" fmla="*/ 42708 h 473772"/>
              <a:gd name="connsiteX21" fmla="*/ 299357 w 539029"/>
              <a:gd name="connsiteY21" fmla="*/ 58492 h 473772"/>
              <a:gd name="connsiteX22" fmla="*/ 300551 w 539029"/>
              <a:gd name="connsiteY22" fmla="*/ 64196 h 473772"/>
              <a:gd name="connsiteX23" fmla="*/ 287022 w 539029"/>
              <a:gd name="connsiteY23" fmla="*/ 72021 h 473772"/>
              <a:gd name="connsiteX24" fmla="*/ 280258 w 539029"/>
              <a:gd name="connsiteY24" fmla="*/ 79847 h 473772"/>
              <a:gd name="connsiteX25" fmla="*/ 273494 w 539029"/>
              <a:gd name="connsiteY25" fmla="*/ 96824 h 473772"/>
              <a:gd name="connsiteX26" fmla="*/ 276809 w 539029"/>
              <a:gd name="connsiteY26" fmla="*/ 99078 h 473772"/>
              <a:gd name="connsiteX27" fmla="*/ 282513 w 539029"/>
              <a:gd name="connsiteY27" fmla="*/ 99078 h 473772"/>
              <a:gd name="connsiteX28" fmla="*/ 280258 w 539029"/>
              <a:gd name="connsiteY28" fmla="*/ 106904 h 473772"/>
              <a:gd name="connsiteX29" fmla="*/ 272433 w 539029"/>
              <a:gd name="connsiteY29" fmla="*/ 111414 h 473772"/>
              <a:gd name="connsiteX30" fmla="*/ 294848 w 539029"/>
              <a:gd name="connsiteY30" fmla="*/ 148552 h 473772"/>
              <a:gd name="connsiteX31" fmla="*/ 296042 w 539029"/>
              <a:gd name="connsiteY31" fmla="*/ 146297 h 473772"/>
              <a:gd name="connsiteX32" fmla="*/ 316202 w 539029"/>
              <a:gd name="connsiteY32" fmla="*/ 160887 h 473772"/>
              <a:gd name="connsiteX33" fmla="*/ 334241 w 539029"/>
              <a:gd name="connsiteY33" fmla="*/ 177863 h 473772"/>
              <a:gd name="connsiteX34" fmla="*/ 337556 w 539029"/>
              <a:gd name="connsiteY34" fmla="*/ 177863 h 473772"/>
              <a:gd name="connsiteX35" fmla="*/ 337556 w 539029"/>
              <a:gd name="connsiteY35" fmla="*/ 181179 h 473772"/>
              <a:gd name="connsiteX36" fmla="*/ 359043 w 539029"/>
              <a:gd name="connsiteY36" fmla="*/ 181179 h 473772"/>
              <a:gd name="connsiteX37" fmla="*/ 359043 w 539029"/>
              <a:gd name="connsiteY37" fmla="*/ 180119 h 473772"/>
              <a:gd name="connsiteX38" fmla="*/ 381459 w 539029"/>
              <a:gd name="connsiteY38" fmla="*/ 185689 h 473772"/>
              <a:gd name="connsiteX39" fmla="*/ 381459 w 539029"/>
              <a:gd name="connsiteY39" fmla="*/ 183435 h 473772"/>
              <a:gd name="connsiteX40" fmla="*/ 382652 w 539029"/>
              <a:gd name="connsiteY40" fmla="*/ 181179 h 473772"/>
              <a:gd name="connsiteX41" fmla="*/ 383713 w 539029"/>
              <a:gd name="connsiteY41" fmla="*/ 183435 h 473772"/>
              <a:gd name="connsiteX42" fmla="*/ 383713 w 539029"/>
              <a:gd name="connsiteY42" fmla="*/ 186751 h 473772"/>
              <a:gd name="connsiteX43" fmla="*/ 390478 w 539029"/>
              <a:gd name="connsiteY43" fmla="*/ 187944 h 473772"/>
              <a:gd name="connsiteX44" fmla="*/ 394987 w 539029"/>
              <a:gd name="connsiteY44" fmla="*/ 191260 h 473772"/>
              <a:gd name="connsiteX45" fmla="*/ 398436 w 539029"/>
              <a:gd name="connsiteY45" fmla="*/ 189005 h 473772"/>
              <a:gd name="connsiteX46" fmla="*/ 399497 w 539029"/>
              <a:gd name="connsiteY46" fmla="*/ 196963 h 473772"/>
              <a:gd name="connsiteX47" fmla="*/ 408516 w 539029"/>
              <a:gd name="connsiteY47" fmla="*/ 203727 h 473772"/>
              <a:gd name="connsiteX48" fmla="*/ 413026 w 539029"/>
              <a:gd name="connsiteY48" fmla="*/ 204789 h 473772"/>
              <a:gd name="connsiteX49" fmla="*/ 415281 w 539029"/>
              <a:gd name="connsiteY49" fmla="*/ 209299 h 473772"/>
              <a:gd name="connsiteX50" fmla="*/ 413026 w 539029"/>
              <a:gd name="connsiteY50" fmla="*/ 213808 h 473772"/>
              <a:gd name="connsiteX51" fmla="*/ 436635 w 539029"/>
              <a:gd name="connsiteY51" fmla="*/ 249752 h 473772"/>
              <a:gd name="connsiteX52" fmla="*/ 447909 w 539029"/>
              <a:gd name="connsiteY52" fmla="*/ 262220 h 473772"/>
              <a:gd name="connsiteX53" fmla="*/ 447909 w 539029"/>
              <a:gd name="connsiteY53" fmla="*/ 263280 h 473772"/>
              <a:gd name="connsiteX54" fmla="*/ 450164 w 539029"/>
              <a:gd name="connsiteY54" fmla="*/ 266729 h 473772"/>
              <a:gd name="connsiteX55" fmla="*/ 451225 w 539029"/>
              <a:gd name="connsiteY55" fmla="*/ 265536 h 473772"/>
              <a:gd name="connsiteX56" fmla="*/ 454673 w 539029"/>
              <a:gd name="connsiteY56" fmla="*/ 270045 h 473772"/>
              <a:gd name="connsiteX57" fmla="*/ 454673 w 539029"/>
              <a:gd name="connsiteY57" fmla="*/ 271239 h 473772"/>
              <a:gd name="connsiteX58" fmla="*/ 457989 w 539029"/>
              <a:gd name="connsiteY58" fmla="*/ 280125 h 473772"/>
              <a:gd name="connsiteX59" fmla="*/ 462499 w 539029"/>
              <a:gd name="connsiteY59" fmla="*/ 279064 h 473772"/>
              <a:gd name="connsiteX60" fmla="*/ 468202 w 539029"/>
              <a:gd name="connsiteY60" fmla="*/ 286890 h 473772"/>
              <a:gd name="connsiteX61" fmla="*/ 465947 w 539029"/>
              <a:gd name="connsiteY61" fmla="*/ 290339 h 473772"/>
              <a:gd name="connsiteX62" fmla="*/ 467008 w 539029"/>
              <a:gd name="connsiteY62" fmla="*/ 292593 h 473772"/>
              <a:gd name="connsiteX63" fmla="*/ 473773 w 539029"/>
              <a:gd name="connsiteY63" fmla="*/ 292593 h 473772"/>
              <a:gd name="connsiteX64" fmla="*/ 513165 w 539029"/>
              <a:gd name="connsiteY64" fmla="*/ 339811 h 473772"/>
              <a:gd name="connsiteX65" fmla="*/ 524439 w 539029"/>
              <a:gd name="connsiteY65" fmla="*/ 352146 h 473772"/>
              <a:gd name="connsiteX66" fmla="*/ 517675 w 539029"/>
              <a:gd name="connsiteY66" fmla="*/ 362359 h 473772"/>
              <a:gd name="connsiteX67" fmla="*/ 535713 w 539029"/>
              <a:gd name="connsiteY67" fmla="*/ 370184 h 473772"/>
              <a:gd name="connsiteX68" fmla="*/ 539029 w 539029"/>
              <a:gd name="connsiteY68" fmla="*/ 371378 h 473772"/>
              <a:gd name="connsiteX69" fmla="*/ 539029 w 539029"/>
              <a:gd name="connsiteY69" fmla="*/ 373633 h 473772"/>
              <a:gd name="connsiteX70" fmla="*/ 534520 w 539029"/>
              <a:gd name="connsiteY70" fmla="*/ 379204 h 473772"/>
              <a:gd name="connsiteX71" fmla="*/ 527755 w 539029"/>
              <a:gd name="connsiteY71" fmla="*/ 379204 h 473772"/>
              <a:gd name="connsiteX72" fmla="*/ 526694 w 539029"/>
              <a:gd name="connsiteY72" fmla="*/ 378010 h 473772"/>
              <a:gd name="connsiteX73" fmla="*/ 524439 w 539029"/>
              <a:gd name="connsiteY73" fmla="*/ 383713 h 473772"/>
              <a:gd name="connsiteX74" fmla="*/ 517675 w 539029"/>
              <a:gd name="connsiteY74" fmla="*/ 388223 h 473772"/>
              <a:gd name="connsiteX75" fmla="*/ 515420 w 539029"/>
              <a:gd name="connsiteY75" fmla="*/ 387029 h 473772"/>
              <a:gd name="connsiteX76" fmla="*/ 505340 w 539029"/>
              <a:gd name="connsiteY76" fmla="*/ 396048 h 473772"/>
              <a:gd name="connsiteX77" fmla="*/ 503085 w 539029"/>
              <a:gd name="connsiteY77" fmla="*/ 392733 h 473772"/>
              <a:gd name="connsiteX78" fmla="*/ 498575 w 539029"/>
              <a:gd name="connsiteY78" fmla="*/ 394988 h 473772"/>
              <a:gd name="connsiteX79" fmla="*/ 496321 w 539029"/>
              <a:gd name="connsiteY79" fmla="*/ 392733 h 473772"/>
              <a:gd name="connsiteX80" fmla="*/ 495127 w 539029"/>
              <a:gd name="connsiteY80" fmla="*/ 390478 h 473772"/>
              <a:gd name="connsiteX81" fmla="*/ 491811 w 539029"/>
              <a:gd name="connsiteY81" fmla="*/ 392733 h 473772"/>
              <a:gd name="connsiteX82" fmla="*/ 470457 w 539029"/>
              <a:gd name="connsiteY82" fmla="*/ 435441 h 473772"/>
              <a:gd name="connsiteX83" fmla="*/ 464753 w 539029"/>
              <a:gd name="connsiteY83" fmla="*/ 457990 h 473772"/>
              <a:gd name="connsiteX84" fmla="*/ 459183 w 539029"/>
              <a:gd name="connsiteY84" fmla="*/ 471518 h 473772"/>
              <a:gd name="connsiteX85" fmla="*/ 448970 w 539029"/>
              <a:gd name="connsiteY85" fmla="*/ 473772 h 473772"/>
              <a:gd name="connsiteX86" fmla="*/ 424300 w 539029"/>
              <a:gd name="connsiteY86" fmla="*/ 472579 h 473772"/>
              <a:gd name="connsiteX87" fmla="*/ 424300 w 539029"/>
              <a:gd name="connsiteY87" fmla="*/ 470325 h 473772"/>
              <a:gd name="connsiteX88" fmla="*/ 418596 w 539029"/>
              <a:gd name="connsiteY88" fmla="*/ 470325 h 473772"/>
              <a:gd name="connsiteX89" fmla="*/ 416342 w 539029"/>
              <a:gd name="connsiteY89" fmla="*/ 471518 h 473772"/>
              <a:gd name="connsiteX90" fmla="*/ 393926 w 539029"/>
              <a:gd name="connsiteY90" fmla="*/ 468069 h 473772"/>
              <a:gd name="connsiteX91" fmla="*/ 392733 w 539029"/>
              <a:gd name="connsiteY91" fmla="*/ 469263 h 473772"/>
              <a:gd name="connsiteX92" fmla="*/ 388223 w 539029"/>
              <a:gd name="connsiteY92" fmla="*/ 468069 h 473772"/>
              <a:gd name="connsiteX93" fmla="*/ 383713 w 539029"/>
              <a:gd name="connsiteY93" fmla="*/ 465815 h 473772"/>
              <a:gd name="connsiteX94" fmla="*/ 364614 w 539029"/>
              <a:gd name="connsiteY94" fmla="*/ 461305 h 473772"/>
              <a:gd name="connsiteX95" fmla="*/ 362359 w 539029"/>
              <a:gd name="connsiteY95" fmla="*/ 460244 h 473772"/>
              <a:gd name="connsiteX96" fmla="*/ 361298 w 539029"/>
              <a:gd name="connsiteY96" fmla="*/ 461305 h 473772"/>
              <a:gd name="connsiteX97" fmla="*/ 352279 w 539029"/>
              <a:gd name="connsiteY97" fmla="*/ 455734 h 473772"/>
              <a:gd name="connsiteX98" fmla="*/ 353340 w 539029"/>
              <a:gd name="connsiteY98" fmla="*/ 454541 h 473772"/>
              <a:gd name="connsiteX99" fmla="*/ 347769 w 539029"/>
              <a:gd name="connsiteY99" fmla="*/ 450031 h 473772"/>
              <a:gd name="connsiteX100" fmla="*/ 339811 w 539029"/>
              <a:gd name="connsiteY100" fmla="*/ 448970 h 473772"/>
              <a:gd name="connsiteX101" fmla="*/ 344321 w 539029"/>
              <a:gd name="connsiteY101" fmla="*/ 432126 h 473772"/>
              <a:gd name="connsiteX102" fmla="*/ 343260 w 539029"/>
              <a:gd name="connsiteY102" fmla="*/ 430931 h 473772"/>
              <a:gd name="connsiteX103" fmla="*/ 311693 w 539029"/>
              <a:gd name="connsiteY103" fmla="*/ 417535 h 473772"/>
              <a:gd name="connsiteX104" fmla="*/ 310631 w 539029"/>
              <a:gd name="connsiteY104" fmla="*/ 418597 h 473772"/>
              <a:gd name="connsiteX105" fmla="*/ 305061 w 539029"/>
              <a:gd name="connsiteY105" fmla="*/ 418597 h 473772"/>
              <a:gd name="connsiteX106" fmla="*/ 305061 w 539029"/>
              <a:gd name="connsiteY106" fmla="*/ 415281 h 473772"/>
              <a:gd name="connsiteX107" fmla="*/ 281319 w 539029"/>
              <a:gd name="connsiteY107" fmla="*/ 407323 h 473772"/>
              <a:gd name="connsiteX108" fmla="*/ 275748 w 539029"/>
              <a:gd name="connsiteY108" fmla="*/ 409577 h 473772"/>
              <a:gd name="connsiteX109" fmla="*/ 275748 w 539029"/>
              <a:gd name="connsiteY109" fmla="*/ 407323 h 473772"/>
              <a:gd name="connsiteX110" fmla="*/ 265668 w 539029"/>
              <a:gd name="connsiteY110" fmla="*/ 409577 h 473772"/>
              <a:gd name="connsiteX111" fmla="*/ 263413 w 539029"/>
              <a:gd name="connsiteY111" fmla="*/ 408516 h 473772"/>
              <a:gd name="connsiteX112" fmla="*/ 261159 w 539029"/>
              <a:gd name="connsiteY112" fmla="*/ 409577 h 473772"/>
              <a:gd name="connsiteX113" fmla="*/ 259965 w 539029"/>
              <a:gd name="connsiteY113" fmla="*/ 410771 h 473772"/>
              <a:gd name="connsiteX114" fmla="*/ 244181 w 539029"/>
              <a:gd name="connsiteY114" fmla="*/ 415281 h 473772"/>
              <a:gd name="connsiteX115" fmla="*/ 240865 w 539029"/>
              <a:gd name="connsiteY115" fmla="*/ 410771 h 473772"/>
              <a:gd name="connsiteX116" fmla="*/ 238611 w 539029"/>
              <a:gd name="connsiteY116" fmla="*/ 411832 h 473772"/>
              <a:gd name="connsiteX117" fmla="*/ 238611 w 539029"/>
              <a:gd name="connsiteY117" fmla="*/ 408516 h 473772"/>
              <a:gd name="connsiteX118" fmla="*/ 219511 w 539029"/>
              <a:gd name="connsiteY118" fmla="*/ 384775 h 473772"/>
              <a:gd name="connsiteX119" fmla="*/ 217256 w 539029"/>
              <a:gd name="connsiteY119" fmla="*/ 382520 h 473772"/>
              <a:gd name="connsiteX120" fmla="*/ 218318 w 539029"/>
              <a:gd name="connsiteY120" fmla="*/ 382520 h 473772"/>
              <a:gd name="connsiteX121" fmla="*/ 208237 w 539029"/>
              <a:gd name="connsiteY121" fmla="*/ 369124 h 473772"/>
              <a:gd name="connsiteX122" fmla="*/ 205982 w 539029"/>
              <a:gd name="connsiteY122" fmla="*/ 365675 h 473772"/>
              <a:gd name="connsiteX123" fmla="*/ 204789 w 539029"/>
              <a:gd name="connsiteY123" fmla="*/ 364614 h 473772"/>
              <a:gd name="connsiteX124" fmla="*/ 205982 w 539029"/>
              <a:gd name="connsiteY124" fmla="*/ 363421 h 473772"/>
              <a:gd name="connsiteX125" fmla="*/ 199218 w 539029"/>
              <a:gd name="connsiteY125" fmla="*/ 352146 h 473772"/>
              <a:gd name="connsiteX126" fmla="*/ 199218 w 539029"/>
              <a:gd name="connsiteY126" fmla="*/ 349892 h 473772"/>
              <a:gd name="connsiteX127" fmla="*/ 195902 w 539029"/>
              <a:gd name="connsiteY127" fmla="*/ 348830 h 473772"/>
              <a:gd name="connsiteX128" fmla="*/ 189138 w 539029"/>
              <a:gd name="connsiteY128" fmla="*/ 338750 h 473772"/>
              <a:gd name="connsiteX129" fmla="*/ 192454 w 539029"/>
              <a:gd name="connsiteY129" fmla="*/ 338750 h 473772"/>
              <a:gd name="connsiteX130" fmla="*/ 191392 w 539029"/>
              <a:gd name="connsiteY130" fmla="*/ 336495 h 473772"/>
              <a:gd name="connsiteX131" fmla="*/ 191392 w 539029"/>
              <a:gd name="connsiteY131" fmla="*/ 331986 h 473772"/>
              <a:gd name="connsiteX132" fmla="*/ 186883 w 539029"/>
              <a:gd name="connsiteY132" fmla="*/ 328538 h 473772"/>
              <a:gd name="connsiteX133" fmla="*/ 186883 w 539029"/>
              <a:gd name="connsiteY133" fmla="*/ 325222 h 473772"/>
              <a:gd name="connsiteX134" fmla="*/ 187944 w 539029"/>
              <a:gd name="connsiteY134" fmla="*/ 327476 h 473772"/>
              <a:gd name="connsiteX135" fmla="*/ 191392 w 539029"/>
              <a:gd name="connsiteY135" fmla="*/ 325222 h 473772"/>
              <a:gd name="connsiteX136" fmla="*/ 186883 w 539029"/>
              <a:gd name="connsiteY136" fmla="*/ 321773 h 473772"/>
              <a:gd name="connsiteX137" fmla="*/ 185689 w 539029"/>
              <a:gd name="connsiteY137" fmla="*/ 321773 h 473772"/>
              <a:gd name="connsiteX138" fmla="*/ 186883 w 539029"/>
              <a:gd name="connsiteY138" fmla="*/ 324028 h 473772"/>
              <a:gd name="connsiteX139" fmla="*/ 185689 w 539029"/>
              <a:gd name="connsiteY139" fmla="*/ 325222 h 473772"/>
              <a:gd name="connsiteX140" fmla="*/ 183434 w 539029"/>
              <a:gd name="connsiteY140" fmla="*/ 325222 h 473772"/>
              <a:gd name="connsiteX141" fmla="*/ 183434 w 539029"/>
              <a:gd name="connsiteY141" fmla="*/ 327476 h 473772"/>
              <a:gd name="connsiteX142" fmla="*/ 184628 w 539029"/>
              <a:gd name="connsiteY142" fmla="*/ 327476 h 473772"/>
              <a:gd name="connsiteX143" fmla="*/ 186883 w 539029"/>
              <a:gd name="connsiteY143" fmla="*/ 333047 h 473772"/>
              <a:gd name="connsiteX144" fmla="*/ 190199 w 539029"/>
              <a:gd name="connsiteY144" fmla="*/ 333047 h 473772"/>
              <a:gd name="connsiteX145" fmla="*/ 190199 w 539029"/>
              <a:gd name="connsiteY145" fmla="*/ 336495 h 473772"/>
              <a:gd name="connsiteX146" fmla="*/ 187944 w 539029"/>
              <a:gd name="connsiteY146" fmla="*/ 337557 h 473772"/>
              <a:gd name="connsiteX147" fmla="*/ 178925 w 539029"/>
              <a:gd name="connsiteY147" fmla="*/ 324028 h 473772"/>
              <a:gd name="connsiteX148" fmla="*/ 163274 w 539029"/>
              <a:gd name="connsiteY148" fmla="*/ 298164 h 473772"/>
              <a:gd name="connsiteX149" fmla="*/ 135022 w 539029"/>
              <a:gd name="connsiteY149" fmla="*/ 273361 h 473772"/>
              <a:gd name="connsiteX150" fmla="*/ 133962 w 539029"/>
              <a:gd name="connsiteY150" fmla="*/ 273361 h 473772"/>
              <a:gd name="connsiteX151" fmla="*/ 130513 w 539029"/>
              <a:gd name="connsiteY151" fmla="*/ 268984 h 473772"/>
              <a:gd name="connsiteX152" fmla="*/ 126003 w 539029"/>
              <a:gd name="connsiteY152" fmla="*/ 268984 h 473772"/>
              <a:gd name="connsiteX153" fmla="*/ 123881 w 539029"/>
              <a:gd name="connsiteY153" fmla="*/ 266729 h 473772"/>
              <a:gd name="connsiteX154" fmla="*/ 124942 w 539029"/>
              <a:gd name="connsiteY154" fmla="*/ 264475 h 473772"/>
              <a:gd name="connsiteX155" fmla="*/ 114862 w 539029"/>
              <a:gd name="connsiteY155" fmla="*/ 255455 h 473772"/>
              <a:gd name="connsiteX156" fmla="*/ 59686 w 539029"/>
              <a:gd name="connsiteY156" fmla="*/ 208237 h 473772"/>
              <a:gd name="connsiteX157" fmla="*/ 56370 w 539029"/>
              <a:gd name="connsiteY157" fmla="*/ 210359 h 473772"/>
              <a:gd name="connsiteX158" fmla="*/ 52921 w 539029"/>
              <a:gd name="connsiteY158" fmla="*/ 213808 h 473772"/>
              <a:gd name="connsiteX159" fmla="*/ 51860 w 539029"/>
              <a:gd name="connsiteY159" fmla="*/ 212615 h 473772"/>
              <a:gd name="connsiteX160" fmla="*/ 54115 w 539029"/>
              <a:gd name="connsiteY160" fmla="*/ 211553 h 473772"/>
              <a:gd name="connsiteX161" fmla="*/ 51860 w 539029"/>
              <a:gd name="connsiteY161" fmla="*/ 207043 h 473772"/>
              <a:gd name="connsiteX162" fmla="*/ 49606 w 539029"/>
              <a:gd name="connsiteY162" fmla="*/ 207043 h 473772"/>
              <a:gd name="connsiteX163" fmla="*/ 47351 w 539029"/>
              <a:gd name="connsiteY163" fmla="*/ 203727 h 473772"/>
              <a:gd name="connsiteX164" fmla="*/ 48412 w 539029"/>
              <a:gd name="connsiteY164" fmla="*/ 203727 h 473772"/>
              <a:gd name="connsiteX165" fmla="*/ 50667 w 539029"/>
              <a:gd name="connsiteY165" fmla="*/ 205983 h 473772"/>
              <a:gd name="connsiteX166" fmla="*/ 51860 w 539029"/>
              <a:gd name="connsiteY166" fmla="*/ 205983 h 473772"/>
              <a:gd name="connsiteX167" fmla="*/ 52921 w 539029"/>
              <a:gd name="connsiteY167" fmla="*/ 202534 h 473772"/>
              <a:gd name="connsiteX168" fmla="*/ 37138 w 539029"/>
              <a:gd name="connsiteY168" fmla="*/ 187944 h 473772"/>
              <a:gd name="connsiteX169" fmla="*/ 24803 w 539029"/>
              <a:gd name="connsiteY169" fmla="*/ 156377 h 473772"/>
              <a:gd name="connsiteX170" fmla="*/ 28119 w 539029"/>
              <a:gd name="connsiteY170" fmla="*/ 155316 h 473772"/>
              <a:gd name="connsiteX171" fmla="*/ 28119 w 539029"/>
              <a:gd name="connsiteY171" fmla="*/ 154122 h 473772"/>
              <a:gd name="connsiteX172" fmla="*/ 25864 w 539029"/>
              <a:gd name="connsiteY172" fmla="*/ 154122 h 473772"/>
              <a:gd name="connsiteX173" fmla="*/ 24803 w 539029"/>
              <a:gd name="connsiteY173" fmla="*/ 155316 h 473772"/>
              <a:gd name="connsiteX174" fmla="*/ 3448 w 539029"/>
              <a:gd name="connsiteY174" fmla="*/ 101333 h 473772"/>
              <a:gd name="connsiteX175" fmla="*/ 3448 w 539029"/>
              <a:gd name="connsiteY175" fmla="*/ 99078 h 473772"/>
              <a:gd name="connsiteX176" fmla="*/ 4510 w 539029"/>
              <a:gd name="connsiteY176" fmla="*/ 97885 h 473772"/>
              <a:gd name="connsiteX177" fmla="*/ 3448 w 539029"/>
              <a:gd name="connsiteY177" fmla="*/ 95630 h 473772"/>
              <a:gd name="connsiteX178" fmla="*/ 1194 w 539029"/>
              <a:gd name="connsiteY178" fmla="*/ 96824 h 473772"/>
              <a:gd name="connsiteX179" fmla="*/ 0 w 539029"/>
              <a:gd name="connsiteY179" fmla="*/ 93375 h 473772"/>
              <a:gd name="connsiteX180" fmla="*/ 5703 w 539029"/>
              <a:gd name="connsiteY180" fmla="*/ 90059 h 473772"/>
              <a:gd name="connsiteX181" fmla="*/ 5703 w 539029"/>
              <a:gd name="connsiteY181" fmla="*/ 88866 h 473772"/>
              <a:gd name="connsiteX182" fmla="*/ 7958 w 539029"/>
              <a:gd name="connsiteY182" fmla="*/ 87804 h 473772"/>
              <a:gd name="connsiteX183" fmla="*/ 22548 w 539029"/>
              <a:gd name="connsiteY183" fmla="*/ 59686 h 473772"/>
              <a:gd name="connsiteX184" fmla="*/ 39393 w 539029"/>
              <a:gd name="connsiteY184" fmla="*/ 69766 h 473772"/>
              <a:gd name="connsiteX185" fmla="*/ 42841 w 539029"/>
              <a:gd name="connsiteY185" fmla="*/ 64196 h 473772"/>
              <a:gd name="connsiteX186" fmla="*/ 41647 w 539029"/>
              <a:gd name="connsiteY186" fmla="*/ 63002 h 473772"/>
              <a:gd name="connsiteX187" fmla="*/ 38332 w 539029"/>
              <a:gd name="connsiteY187" fmla="*/ 65256 h 473772"/>
              <a:gd name="connsiteX188" fmla="*/ 23742 w 539029"/>
              <a:gd name="connsiteY188" fmla="*/ 53983 h 473772"/>
              <a:gd name="connsiteX189" fmla="*/ 52921 w 539029"/>
              <a:gd name="connsiteY189" fmla="*/ 30373 h 473772"/>
              <a:gd name="connsiteX190" fmla="*/ 52921 w 539029"/>
              <a:gd name="connsiteY190" fmla="*/ 29313 h 473772"/>
              <a:gd name="connsiteX191" fmla="*/ 57431 w 539029"/>
              <a:gd name="connsiteY191" fmla="*/ 25864 h 473772"/>
              <a:gd name="connsiteX192" fmla="*/ 58625 w 539029"/>
              <a:gd name="connsiteY192" fmla="*/ 27057 h 473772"/>
              <a:gd name="connsiteX193" fmla="*/ 60879 w 539029"/>
              <a:gd name="connsiteY193" fmla="*/ 24803 h 473772"/>
              <a:gd name="connsiteX194" fmla="*/ 70960 w 539029"/>
              <a:gd name="connsiteY194" fmla="*/ 22548 h 473772"/>
              <a:gd name="connsiteX195" fmla="*/ 77724 w 539029"/>
              <a:gd name="connsiteY195" fmla="*/ 21354 h 47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539029" h="473772">
                <a:moveTo>
                  <a:pt x="77724" y="21354"/>
                </a:moveTo>
                <a:lnTo>
                  <a:pt x="82234" y="29313"/>
                </a:lnTo>
                <a:lnTo>
                  <a:pt x="110352" y="39392"/>
                </a:lnTo>
                <a:lnTo>
                  <a:pt x="115923" y="38199"/>
                </a:lnTo>
                <a:lnTo>
                  <a:pt x="148551" y="19099"/>
                </a:lnTo>
                <a:lnTo>
                  <a:pt x="184628" y="15784"/>
                </a:lnTo>
                <a:lnTo>
                  <a:pt x="194708" y="10080"/>
                </a:lnTo>
                <a:lnTo>
                  <a:pt x="252139" y="0"/>
                </a:lnTo>
                <a:lnTo>
                  <a:pt x="253200" y="5570"/>
                </a:lnTo>
                <a:lnTo>
                  <a:pt x="254394" y="5570"/>
                </a:lnTo>
                <a:lnTo>
                  <a:pt x="254394" y="0"/>
                </a:lnTo>
                <a:lnTo>
                  <a:pt x="257710" y="0"/>
                </a:lnTo>
                <a:lnTo>
                  <a:pt x="301612" y="19099"/>
                </a:lnTo>
                <a:lnTo>
                  <a:pt x="305061" y="24803"/>
                </a:lnTo>
                <a:lnTo>
                  <a:pt x="305061" y="23609"/>
                </a:lnTo>
                <a:lnTo>
                  <a:pt x="309438" y="27057"/>
                </a:lnTo>
                <a:lnTo>
                  <a:pt x="307183" y="30373"/>
                </a:lnTo>
                <a:lnTo>
                  <a:pt x="311693" y="37138"/>
                </a:lnTo>
                <a:lnTo>
                  <a:pt x="309438" y="38199"/>
                </a:lnTo>
                <a:lnTo>
                  <a:pt x="309438" y="40454"/>
                </a:lnTo>
                <a:lnTo>
                  <a:pt x="306122" y="42708"/>
                </a:lnTo>
                <a:lnTo>
                  <a:pt x="299357" y="58492"/>
                </a:lnTo>
                <a:lnTo>
                  <a:pt x="300551" y="64196"/>
                </a:lnTo>
                <a:lnTo>
                  <a:pt x="287022" y="72021"/>
                </a:lnTo>
                <a:lnTo>
                  <a:pt x="280258" y="79847"/>
                </a:lnTo>
                <a:lnTo>
                  <a:pt x="273494" y="96824"/>
                </a:lnTo>
                <a:lnTo>
                  <a:pt x="276809" y="99078"/>
                </a:lnTo>
                <a:lnTo>
                  <a:pt x="282513" y="99078"/>
                </a:lnTo>
                <a:lnTo>
                  <a:pt x="280258" y="106904"/>
                </a:lnTo>
                <a:lnTo>
                  <a:pt x="272433" y="111414"/>
                </a:lnTo>
                <a:lnTo>
                  <a:pt x="294848" y="148552"/>
                </a:lnTo>
                <a:lnTo>
                  <a:pt x="296042" y="146297"/>
                </a:lnTo>
                <a:lnTo>
                  <a:pt x="316202" y="160887"/>
                </a:lnTo>
                <a:lnTo>
                  <a:pt x="334241" y="177863"/>
                </a:lnTo>
                <a:lnTo>
                  <a:pt x="337556" y="177863"/>
                </a:lnTo>
                <a:lnTo>
                  <a:pt x="337556" y="181179"/>
                </a:lnTo>
                <a:lnTo>
                  <a:pt x="359043" y="181179"/>
                </a:lnTo>
                <a:lnTo>
                  <a:pt x="359043" y="180119"/>
                </a:lnTo>
                <a:lnTo>
                  <a:pt x="381459" y="185689"/>
                </a:lnTo>
                <a:lnTo>
                  <a:pt x="381459" y="183435"/>
                </a:lnTo>
                <a:lnTo>
                  <a:pt x="382652" y="181179"/>
                </a:lnTo>
                <a:lnTo>
                  <a:pt x="383713" y="183435"/>
                </a:lnTo>
                <a:lnTo>
                  <a:pt x="383713" y="186751"/>
                </a:lnTo>
                <a:lnTo>
                  <a:pt x="390478" y="187944"/>
                </a:lnTo>
                <a:lnTo>
                  <a:pt x="394987" y="191260"/>
                </a:lnTo>
                <a:lnTo>
                  <a:pt x="398436" y="189005"/>
                </a:lnTo>
                <a:lnTo>
                  <a:pt x="399497" y="196963"/>
                </a:lnTo>
                <a:lnTo>
                  <a:pt x="408516" y="203727"/>
                </a:lnTo>
                <a:lnTo>
                  <a:pt x="413026" y="204789"/>
                </a:lnTo>
                <a:lnTo>
                  <a:pt x="415281" y="209299"/>
                </a:lnTo>
                <a:lnTo>
                  <a:pt x="413026" y="213808"/>
                </a:lnTo>
                <a:lnTo>
                  <a:pt x="436635" y="249752"/>
                </a:lnTo>
                <a:lnTo>
                  <a:pt x="447909" y="262220"/>
                </a:lnTo>
                <a:lnTo>
                  <a:pt x="447909" y="263280"/>
                </a:lnTo>
                <a:lnTo>
                  <a:pt x="450164" y="266729"/>
                </a:lnTo>
                <a:lnTo>
                  <a:pt x="451225" y="265536"/>
                </a:lnTo>
                <a:lnTo>
                  <a:pt x="454673" y="270045"/>
                </a:lnTo>
                <a:lnTo>
                  <a:pt x="454673" y="271239"/>
                </a:lnTo>
                <a:lnTo>
                  <a:pt x="457989" y="280125"/>
                </a:lnTo>
                <a:lnTo>
                  <a:pt x="462499" y="279064"/>
                </a:lnTo>
                <a:lnTo>
                  <a:pt x="468202" y="286890"/>
                </a:lnTo>
                <a:lnTo>
                  <a:pt x="465947" y="290339"/>
                </a:lnTo>
                <a:lnTo>
                  <a:pt x="467008" y="292593"/>
                </a:lnTo>
                <a:lnTo>
                  <a:pt x="473773" y="292593"/>
                </a:lnTo>
                <a:lnTo>
                  <a:pt x="513165" y="339811"/>
                </a:lnTo>
                <a:lnTo>
                  <a:pt x="524439" y="352146"/>
                </a:lnTo>
                <a:lnTo>
                  <a:pt x="517675" y="362359"/>
                </a:lnTo>
                <a:lnTo>
                  <a:pt x="535713" y="370184"/>
                </a:lnTo>
                <a:lnTo>
                  <a:pt x="539029" y="371378"/>
                </a:lnTo>
                <a:lnTo>
                  <a:pt x="539029" y="373633"/>
                </a:lnTo>
                <a:lnTo>
                  <a:pt x="534520" y="379204"/>
                </a:lnTo>
                <a:lnTo>
                  <a:pt x="527755" y="379204"/>
                </a:lnTo>
                <a:lnTo>
                  <a:pt x="526694" y="378010"/>
                </a:lnTo>
                <a:lnTo>
                  <a:pt x="524439" y="383713"/>
                </a:lnTo>
                <a:lnTo>
                  <a:pt x="517675" y="388223"/>
                </a:lnTo>
                <a:lnTo>
                  <a:pt x="515420" y="387029"/>
                </a:lnTo>
                <a:lnTo>
                  <a:pt x="505340" y="396048"/>
                </a:lnTo>
                <a:lnTo>
                  <a:pt x="503085" y="392733"/>
                </a:lnTo>
                <a:lnTo>
                  <a:pt x="498575" y="394988"/>
                </a:lnTo>
                <a:lnTo>
                  <a:pt x="496321" y="392733"/>
                </a:lnTo>
                <a:lnTo>
                  <a:pt x="495127" y="390478"/>
                </a:lnTo>
                <a:lnTo>
                  <a:pt x="491811" y="392733"/>
                </a:lnTo>
                <a:lnTo>
                  <a:pt x="470457" y="435441"/>
                </a:lnTo>
                <a:lnTo>
                  <a:pt x="464753" y="457990"/>
                </a:lnTo>
                <a:lnTo>
                  <a:pt x="459183" y="471518"/>
                </a:lnTo>
                <a:lnTo>
                  <a:pt x="448970" y="473772"/>
                </a:lnTo>
                <a:lnTo>
                  <a:pt x="424300" y="472579"/>
                </a:lnTo>
                <a:lnTo>
                  <a:pt x="424300" y="470325"/>
                </a:lnTo>
                <a:lnTo>
                  <a:pt x="418596" y="470325"/>
                </a:lnTo>
                <a:lnTo>
                  <a:pt x="416342" y="471518"/>
                </a:lnTo>
                <a:lnTo>
                  <a:pt x="393926" y="468069"/>
                </a:lnTo>
                <a:lnTo>
                  <a:pt x="392733" y="469263"/>
                </a:lnTo>
                <a:lnTo>
                  <a:pt x="388223" y="468069"/>
                </a:lnTo>
                <a:lnTo>
                  <a:pt x="383713" y="465815"/>
                </a:lnTo>
                <a:lnTo>
                  <a:pt x="364614" y="461305"/>
                </a:lnTo>
                <a:lnTo>
                  <a:pt x="362359" y="460244"/>
                </a:lnTo>
                <a:lnTo>
                  <a:pt x="361298" y="461305"/>
                </a:lnTo>
                <a:lnTo>
                  <a:pt x="352279" y="455734"/>
                </a:lnTo>
                <a:lnTo>
                  <a:pt x="353340" y="454541"/>
                </a:lnTo>
                <a:lnTo>
                  <a:pt x="347769" y="450031"/>
                </a:lnTo>
                <a:lnTo>
                  <a:pt x="339811" y="448970"/>
                </a:lnTo>
                <a:lnTo>
                  <a:pt x="344321" y="432126"/>
                </a:lnTo>
                <a:lnTo>
                  <a:pt x="343260" y="430931"/>
                </a:lnTo>
                <a:lnTo>
                  <a:pt x="311693" y="417535"/>
                </a:lnTo>
                <a:lnTo>
                  <a:pt x="310631" y="418597"/>
                </a:lnTo>
                <a:lnTo>
                  <a:pt x="305061" y="418597"/>
                </a:lnTo>
                <a:lnTo>
                  <a:pt x="305061" y="415281"/>
                </a:lnTo>
                <a:lnTo>
                  <a:pt x="281319" y="407323"/>
                </a:lnTo>
                <a:lnTo>
                  <a:pt x="275748" y="409577"/>
                </a:lnTo>
                <a:lnTo>
                  <a:pt x="275748" y="407323"/>
                </a:lnTo>
                <a:lnTo>
                  <a:pt x="265668" y="409577"/>
                </a:lnTo>
                <a:lnTo>
                  <a:pt x="263413" y="408516"/>
                </a:lnTo>
                <a:lnTo>
                  <a:pt x="261159" y="409577"/>
                </a:lnTo>
                <a:lnTo>
                  <a:pt x="259965" y="410771"/>
                </a:lnTo>
                <a:lnTo>
                  <a:pt x="244181" y="415281"/>
                </a:lnTo>
                <a:lnTo>
                  <a:pt x="240865" y="410771"/>
                </a:lnTo>
                <a:lnTo>
                  <a:pt x="238611" y="411832"/>
                </a:lnTo>
                <a:lnTo>
                  <a:pt x="238611" y="408516"/>
                </a:lnTo>
                <a:lnTo>
                  <a:pt x="219511" y="384775"/>
                </a:lnTo>
                <a:lnTo>
                  <a:pt x="217256" y="382520"/>
                </a:lnTo>
                <a:lnTo>
                  <a:pt x="218318" y="382520"/>
                </a:lnTo>
                <a:lnTo>
                  <a:pt x="208237" y="369124"/>
                </a:lnTo>
                <a:lnTo>
                  <a:pt x="205982" y="365675"/>
                </a:lnTo>
                <a:lnTo>
                  <a:pt x="204789" y="364614"/>
                </a:lnTo>
                <a:lnTo>
                  <a:pt x="205982" y="363421"/>
                </a:lnTo>
                <a:lnTo>
                  <a:pt x="199218" y="352146"/>
                </a:lnTo>
                <a:lnTo>
                  <a:pt x="199218" y="349892"/>
                </a:lnTo>
                <a:lnTo>
                  <a:pt x="195902" y="348830"/>
                </a:lnTo>
                <a:lnTo>
                  <a:pt x="189138" y="338750"/>
                </a:lnTo>
                <a:lnTo>
                  <a:pt x="192454" y="338750"/>
                </a:lnTo>
                <a:lnTo>
                  <a:pt x="191392" y="336495"/>
                </a:lnTo>
                <a:lnTo>
                  <a:pt x="191392" y="331986"/>
                </a:lnTo>
                <a:lnTo>
                  <a:pt x="186883" y="328538"/>
                </a:lnTo>
                <a:lnTo>
                  <a:pt x="186883" y="325222"/>
                </a:lnTo>
                <a:lnTo>
                  <a:pt x="187944" y="327476"/>
                </a:lnTo>
                <a:lnTo>
                  <a:pt x="191392" y="325222"/>
                </a:lnTo>
                <a:lnTo>
                  <a:pt x="186883" y="321773"/>
                </a:lnTo>
                <a:lnTo>
                  <a:pt x="185689" y="321773"/>
                </a:lnTo>
                <a:lnTo>
                  <a:pt x="186883" y="324028"/>
                </a:lnTo>
                <a:lnTo>
                  <a:pt x="185689" y="325222"/>
                </a:lnTo>
                <a:lnTo>
                  <a:pt x="183434" y="325222"/>
                </a:lnTo>
                <a:lnTo>
                  <a:pt x="183434" y="327476"/>
                </a:lnTo>
                <a:lnTo>
                  <a:pt x="184628" y="327476"/>
                </a:lnTo>
                <a:lnTo>
                  <a:pt x="186883" y="333047"/>
                </a:lnTo>
                <a:lnTo>
                  <a:pt x="190199" y="333047"/>
                </a:lnTo>
                <a:lnTo>
                  <a:pt x="190199" y="336495"/>
                </a:lnTo>
                <a:lnTo>
                  <a:pt x="187944" y="337557"/>
                </a:lnTo>
                <a:lnTo>
                  <a:pt x="178925" y="324028"/>
                </a:lnTo>
                <a:lnTo>
                  <a:pt x="163274" y="298164"/>
                </a:lnTo>
                <a:lnTo>
                  <a:pt x="135022" y="273361"/>
                </a:lnTo>
                <a:lnTo>
                  <a:pt x="133962" y="273361"/>
                </a:lnTo>
                <a:lnTo>
                  <a:pt x="130513" y="268984"/>
                </a:lnTo>
                <a:lnTo>
                  <a:pt x="126003" y="268984"/>
                </a:lnTo>
                <a:lnTo>
                  <a:pt x="123881" y="266729"/>
                </a:lnTo>
                <a:lnTo>
                  <a:pt x="124942" y="264475"/>
                </a:lnTo>
                <a:lnTo>
                  <a:pt x="114862" y="255455"/>
                </a:lnTo>
                <a:lnTo>
                  <a:pt x="59686" y="208237"/>
                </a:lnTo>
                <a:lnTo>
                  <a:pt x="56370" y="210359"/>
                </a:lnTo>
                <a:lnTo>
                  <a:pt x="52921" y="213808"/>
                </a:lnTo>
                <a:lnTo>
                  <a:pt x="51860" y="212615"/>
                </a:lnTo>
                <a:lnTo>
                  <a:pt x="54115" y="211553"/>
                </a:lnTo>
                <a:lnTo>
                  <a:pt x="51860" y="207043"/>
                </a:lnTo>
                <a:lnTo>
                  <a:pt x="49606" y="207043"/>
                </a:lnTo>
                <a:lnTo>
                  <a:pt x="47351" y="203727"/>
                </a:lnTo>
                <a:lnTo>
                  <a:pt x="48412" y="203727"/>
                </a:lnTo>
                <a:lnTo>
                  <a:pt x="50667" y="205983"/>
                </a:lnTo>
                <a:lnTo>
                  <a:pt x="51860" y="205983"/>
                </a:lnTo>
                <a:lnTo>
                  <a:pt x="52921" y="202534"/>
                </a:lnTo>
                <a:lnTo>
                  <a:pt x="37138" y="187944"/>
                </a:lnTo>
                <a:lnTo>
                  <a:pt x="24803" y="156377"/>
                </a:lnTo>
                <a:lnTo>
                  <a:pt x="28119" y="155316"/>
                </a:lnTo>
                <a:lnTo>
                  <a:pt x="28119" y="154122"/>
                </a:lnTo>
                <a:lnTo>
                  <a:pt x="25864" y="154122"/>
                </a:lnTo>
                <a:lnTo>
                  <a:pt x="24803" y="155316"/>
                </a:lnTo>
                <a:lnTo>
                  <a:pt x="3448" y="101333"/>
                </a:lnTo>
                <a:lnTo>
                  <a:pt x="3448" y="99078"/>
                </a:lnTo>
                <a:lnTo>
                  <a:pt x="4510" y="97885"/>
                </a:lnTo>
                <a:lnTo>
                  <a:pt x="3448" y="95630"/>
                </a:lnTo>
                <a:lnTo>
                  <a:pt x="1194" y="96824"/>
                </a:lnTo>
                <a:lnTo>
                  <a:pt x="0" y="93375"/>
                </a:lnTo>
                <a:lnTo>
                  <a:pt x="5703" y="90059"/>
                </a:lnTo>
                <a:lnTo>
                  <a:pt x="5703" y="88866"/>
                </a:lnTo>
                <a:lnTo>
                  <a:pt x="7958" y="87804"/>
                </a:lnTo>
                <a:lnTo>
                  <a:pt x="22548" y="59686"/>
                </a:lnTo>
                <a:lnTo>
                  <a:pt x="39393" y="69766"/>
                </a:lnTo>
                <a:lnTo>
                  <a:pt x="42841" y="64196"/>
                </a:lnTo>
                <a:lnTo>
                  <a:pt x="41647" y="63002"/>
                </a:lnTo>
                <a:lnTo>
                  <a:pt x="38332" y="65256"/>
                </a:lnTo>
                <a:lnTo>
                  <a:pt x="23742" y="53983"/>
                </a:lnTo>
                <a:lnTo>
                  <a:pt x="52921" y="30373"/>
                </a:lnTo>
                <a:lnTo>
                  <a:pt x="52921" y="29313"/>
                </a:lnTo>
                <a:lnTo>
                  <a:pt x="57431" y="25864"/>
                </a:lnTo>
                <a:lnTo>
                  <a:pt x="58625" y="27057"/>
                </a:lnTo>
                <a:lnTo>
                  <a:pt x="60879" y="24803"/>
                </a:lnTo>
                <a:lnTo>
                  <a:pt x="70960" y="22548"/>
                </a:lnTo>
                <a:lnTo>
                  <a:pt x="77724" y="21354"/>
                </a:lnTo>
              </a:path>
            </a:pathLst>
          </a:custGeom>
          <a:solidFill>
            <a:schemeClr val="bg1">
              <a:lumMod val="85000"/>
            </a:schemeClr>
          </a:solidFill>
          <a:ln w="13251" cap="flat">
            <a:noFill/>
            <a:prstDash val="solid"/>
            <a:miter/>
          </a:ln>
        </p:spPr>
        <p:txBody>
          <a:bodyPr rtlCol="0" anchor="ctr"/>
          <a:lstStyle/>
          <a:p>
            <a:endParaRPr lang="en-FI" sz="816"/>
          </a:p>
        </p:txBody>
      </p:sp>
      <p:sp>
        <p:nvSpPr>
          <p:cNvPr id="1287" name="Freeform: Shape 1286">
            <a:extLst>
              <a:ext uri="{FF2B5EF4-FFF2-40B4-BE49-F238E27FC236}">
                <a16:creationId xmlns:a16="http://schemas.microsoft.com/office/drawing/2014/main" id="{CB7E976E-1F1A-9B88-1A8A-7C84B44FA90A}"/>
              </a:ext>
            </a:extLst>
          </p:cNvPr>
          <p:cNvSpPr/>
          <p:nvPr/>
        </p:nvSpPr>
        <p:spPr>
          <a:xfrm>
            <a:off x="3324519" y="5996193"/>
            <a:ext cx="80617" cy="81700"/>
          </a:xfrm>
          <a:custGeom>
            <a:avLst/>
            <a:gdLst>
              <a:gd name="connsiteX0" fmla="*/ 39260 w 177731"/>
              <a:gd name="connsiteY0" fmla="*/ 9019 h 180118"/>
              <a:gd name="connsiteX1" fmla="*/ 49473 w 177731"/>
              <a:gd name="connsiteY1" fmla="*/ 28119 h 180118"/>
              <a:gd name="connsiteX2" fmla="*/ 51728 w 177731"/>
              <a:gd name="connsiteY2" fmla="*/ 25864 h 180118"/>
              <a:gd name="connsiteX3" fmla="*/ 52789 w 177731"/>
              <a:gd name="connsiteY3" fmla="*/ 23609 h 180118"/>
              <a:gd name="connsiteX4" fmla="*/ 56237 w 177731"/>
              <a:gd name="connsiteY4" fmla="*/ 20294 h 180118"/>
              <a:gd name="connsiteX5" fmla="*/ 57298 w 177731"/>
              <a:gd name="connsiteY5" fmla="*/ 20294 h 180118"/>
              <a:gd name="connsiteX6" fmla="*/ 55044 w 177731"/>
              <a:gd name="connsiteY6" fmla="*/ 25864 h 180118"/>
              <a:gd name="connsiteX7" fmla="*/ 56237 w 177731"/>
              <a:gd name="connsiteY7" fmla="*/ 29313 h 180118"/>
              <a:gd name="connsiteX8" fmla="*/ 58492 w 177731"/>
              <a:gd name="connsiteY8" fmla="*/ 32629 h 180118"/>
              <a:gd name="connsiteX9" fmla="*/ 69633 w 177731"/>
              <a:gd name="connsiteY9" fmla="*/ 29313 h 180118"/>
              <a:gd name="connsiteX10" fmla="*/ 73082 w 177731"/>
              <a:gd name="connsiteY10" fmla="*/ 43902 h 180118"/>
              <a:gd name="connsiteX11" fmla="*/ 119239 w 177731"/>
              <a:gd name="connsiteY11" fmla="*/ 40454 h 180118"/>
              <a:gd name="connsiteX12" fmla="*/ 141654 w 177731"/>
              <a:gd name="connsiteY12" fmla="*/ 28119 h 180118"/>
              <a:gd name="connsiteX13" fmla="*/ 141654 w 177731"/>
              <a:gd name="connsiteY13" fmla="*/ 0 h 180118"/>
              <a:gd name="connsiteX14" fmla="*/ 146164 w 177731"/>
              <a:gd name="connsiteY14" fmla="*/ 0 h 180118"/>
              <a:gd name="connsiteX15" fmla="*/ 148419 w 177731"/>
              <a:gd name="connsiteY15" fmla="*/ 2255 h 180118"/>
              <a:gd name="connsiteX16" fmla="*/ 148419 w 177731"/>
              <a:gd name="connsiteY16" fmla="*/ 24803 h 180118"/>
              <a:gd name="connsiteX17" fmla="*/ 155183 w 177731"/>
              <a:gd name="connsiteY17" fmla="*/ 21354 h 180118"/>
              <a:gd name="connsiteX18" fmla="*/ 155183 w 177731"/>
              <a:gd name="connsiteY18" fmla="*/ 52921 h 180118"/>
              <a:gd name="connsiteX19" fmla="*/ 157438 w 177731"/>
              <a:gd name="connsiteY19" fmla="*/ 57431 h 180118"/>
              <a:gd name="connsiteX20" fmla="*/ 156377 w 177731"/>
              <a:gd name="connsiteY20" fmla="*/ 57431 h 180118"/>
              <a:gd name="connsiteX21" fmla="*/ 155183 w 177731"/>
              <a:gd name="connsiteY21" fmla="*/ 64196 h 180118"/>
              <a:gd name="connsiteX22" fmla="*/ 154122 w 177731"/>
              <a:gd name="connsiteY22" fmla="*/ 65256 h 180118"/>
              <a:gd name="connsiteX23" fmla="*/ 156377 w 177731"/>
              <a:gd name="connsiteY23" fmla="*/ 67512 h 180118"/>
              <a:gd name="connsiteX24" fmla="*/ 152928 w 177731"/>
              <a:gd name="connsiteY24" fmla="*/ 70959 h 180118"/>
              <a:gd name="connsiteX25" fmla="*/ 155183 w 177731"/>
              <a:gd name="connsiteY25" fmla="*/ 72021 h 180118"/>
              <a:gd name="connsiteX26" fmla="*/ 154122 w 177731"/>
              <a:gd name="connsiteY26" fmla="*/ 74275 h 180118"/>
              <a:gd name="connsiteX27" fmla="*/ 155183 w 177731"/>
              <a:gd name="connsiteY27" fmla="*/ 76531 h 180118"/>
              <a:gd name="connsiteX28" fmla="*/ 155183 w 177731"/>
              <a:gd name="connsiteY28" fmla="*/ 100139 h 180118"/>
              <a:gd name="connsiteX29" fmla="*/ 148419 w 177731"/>
              <a:gd name="connsiteY29" fmla="*/ 122688 h 180118"/>
              <a:gd name="connsiteX30" fmla="*/ 160886 w 177731"/>
              <a:gd name="connsiteY30" fmla="*/ 164335 h 180118"/>
              <a:gd name="connsiteX31" fmla="*/ 177731 w 177731"/>
              <a:gd name="connsiteY31" fmla="*/ 180119 h 180118"/>
              <a:gd name="connsiteX32" fmla="*/ 136084 w 177731"/>
              <a:gd name="connsiteY32" fmla="*/ 175609 h 180118"/>
              <a:gd name="connsiteX33" fmla="*/ 127064 w 177731"/>
              <a:gd name="connsiteY33" fmla="*/ 168844 h 180118"/>
              <a:gd name="connsiteX34" fmla="*/ 126003 w 177731"/>
              <a:gd name="connsiteY34" fmla="*/ 160887 h 180118"/>
              <a:gd name="connsiteX35" fmla="*/ 122555 w 177731"/>
              <a:gd name="connsiteY35" fmla="*/ 163141 h 180118"/>
              <a:gd name="connsiteX36" fmla="*/ 118045 w 177731"/>
              <a:gd name="connsiteY36" fmla="*/ 159825 h 180118"/>
              <a:gd name="connsiteX37" fmla="*/ 111281 w 177731"/>
              <a:gd name="connsiteY37" fmla="*/ 158632 h 180118"/>
              <a:gd name="connsiteX38" fmla="*/ 111281 w 177731"/>
              <a:gd name="connsiteY38" fmla="*/ 155316 h 180118"/>
              <a:gd name="connsiteX39" fmla="*/ 110220 w 177731"/>
              <a:gd name="connsiteY39" fmla="*/ 153061 h 180118"/>
              <a:gd name="connsiteX40" fmla="*/ 109026 w 177731"/>
              <a:gd name="connsiteY40" fmla="*/ 155316 h 180118"/>
              <a:gd name="connsiteX41" fmla="*/ 109026 w 177731"/>
              <a:gd name="connsiteY41" fmla="*/ 157571 h 180118"/>
              <a:gd name="connsiteX42" fmla="*/ 86611 w 177731"/>
              <a:gd name="connsiteY42" fmla="*/ 152000 h 180118"/>
              <a:gd name="connsiteX43" fmla="*/ 86611 w 177731"/>
              <a:gd name="connsiteY43" fmla="*/ 153061 h 180118"/>
              <a:gd name="connsiteX44" fmla="*/ 65124 w 177731"/>
              <a:gd name="connsiteY44" fmla="*/ 153061 h 180118"/>
              <a:gd name="connsiteX45" fmla="*/ 65124 w 177731"/>
              <a:gd name="connsiteY45" fmla="*/ 149745 h 180118"/>
              <a:gd name="connsiteX46" fmla="*/ 61808 w 177731"/>
              <a:gd name="connsiteY46" fmla="*/ 149745 h 180118"/>
              <a:gd name="connsiteX47" fmla="*/ 43770 w 177731"/>
              <a:gd name="connsiteY47" fmla="*/ 132768 h 180118"/>
              <a:gd name="connsiteX48" fmla="*/ 23609 w 177731"/>
              <a:gd name="connsiteY48" fmla="*/ 118178 h 180118"/>
              <a:gd name="connsiteX49" fmla="*/ 22415 w 177731"/>
              <a:gd name="connsiteY49" fmla="*/ 120433 h 180118"/>
              <a:gd name="connsiteX50" fmla="*/ 0 w 177731"/>
              <a:gd name="connsiteY50" fmla="*/ 83295 h 180118"/>
              <a:gd name="connsiteX51" fmla="*/ 7826 w 177731"/>
              <a:gd name="connsiteY51" fmla="*/ 78785 h 180118"/>
              <a:gd name="connsiteX52" fmla="*/ 10080 w 177731"/>
              <a:gd name="connsiteY52" fmla="*/ 70959 h 180118"/>
              <a:gd name="connsiteX53" fmla="*/ 4377 w 177731"/>
              <a:gd name="connsiteY53" fmla="*/ 70959 h 180118"/>
              <a:gd name="connsiteX54" fmla="*/ 1061 w 177731"/>
              <a:gd name="connsiteY54" fmla="*/ 68705 h 180118"/>
              <a:gd name="connsiteX55" fmla="*/ 7826 w 177731"/>
              <a:gd name="connsiteY55" fmla="*/ 51728 h 180118"/>
              <a:gd name="connsiteX56" fmla="*/ 14590 w 177731"/>
              <a:gd name="connsiteY56" fmla="*/ 43902 h 180118"/>
              <a:gd name="connsiteX57" fmla="*/ 28119 w 177731"/>
              <a:gd name="connsiteY57" fmla="*/ 36077 h 180118"/>
              <a:gd name="connsiteX58" fmla="*/ 26925 w 177731"/>
              <a:gd name="connsiteY58" fmla="*/ 30373 h 180118"/>
              <a:gd name="connsiteX59" fmla="*/ 33689 w 177731"/>
              <a:gd name="connsiteY59" fmla="*/ 14590 h 180118"/>
              <a:gd name="connsiteX60" fmla="*/ 37005 w 177731"/>
              <a:gd name="connsiteY60" fmla="*/ 12335 h 180118"/>
              <a:gd name="connsiteX61" fmla="*/ 37005 w 177731"/>
              <a:gd name="connsiteY61" fmla="*/ 10080 h 180118"/>
              <a:gd name="connsiteX62" fmla="*/ 39260 w 177731"/>
              <a:gd name="connsiteY62" fmla="*/ 9019 h 18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7731" h="180118">
                <a:moveTo>
                  <a:pt x="39260" y="9019"/>
                </a:moveTo>
                <a:lnTo>
                  <a:pt x="49473" y="28119"/>
                </a:lnTo>
                <a:lnTo>
                  <a:pt x="51728" y="25864"/>
                </a:lnTo>
                <a:lnTo>
                  <a:pt x="52789" y="23609"/>
                </a:lnTo>
                <a:lnTo>
                  <a:pt x="56237" y="20294"/>
                </a:lnTo>
                <a:lnTo>
                  <a:pt x="57298" y="20294"/>
                </a:lnTo>
                <a:lnTo>
                  <a:pt x="55044" y="25864"/>
                </a:lnTo>
                <a:lnTo>
                  <a:pt x="56237" y="29313"/>
                </a:lnTo>
                <a:lnTo>
                  <a:pt x="58492" y="32629"/>
                </a:lnTo>
                <a:lnTo>
                  <a:pt x="69633" y="29313"/>
                </a:lnTo>
                <a:lnTo>
                  <a:pt x="73082" y="43902"/>
                </a:lnTo>
                <a:lnTo>
                  <a:pt x="119239" y="40454"/>
                </a:lnTo>
                <a:lnTo>
                  <a:pt x="141654" y="28119"/>
                </a:lnTo>
                <a:lnTo>
                  <a:pt x="141654" y="0"/>
                </a:lnTo>
                <a:lnTo>
                  <a:pt x="146164" y="0"/>
                </a:lnTo>
                <a:lnTo>
                  <a:pt x="148419" y="2255"/>
                </a:lnTo>
                <a:lnTo>
                  <a:pt x="148419" y="24803"/>
                </a:lnTo>
                <a:lnTo>
                  <a:pt x="155183" y="21354"/>
                </a:lnTo>
                <a:lnTo>
                  <a:pt x="155183" y="52921"/>
                </a:lnTo>
                <a:lnTo>
                  <a:pt x="157438" y="57431"/>
                </a:lnTo>
                <a:lnTo>
                  <a:pt x="156377" y="57431"/>
                </a:lnTo>
                <a:lnTo>
                  <a:pt x="155183" y="64196"/>
                </a:lnTo>
                <a:lnTo>
                  <a:pt x="154122" y="65256"/>
                </a:lnTo>
                <a:lnTo>
                  <a:pt x="156377" y="67512"/>
                </a:lnTo>
                <a:lnTo>
                  <a:pt x="152928" y="70959"/>
                </a:lnTo>
                <a:lnTo>
                  <a:pt x="155183" y="72021"/>
                </a:lnTo>
                <a:lnTo>
                  <a:pt x="154122" y="74275"/>
                </a:lnTo>
                <a:lnTo>
                  <a:pt x="155183" y="76531"/>
                </a:lnTo>
                <a:lnTo>
                  <a:pt x="155183" y="100139"/>
                </a:lnTo>
                <a:lnTo>
                  <a:pt x="148419" y="122688"/>
                </a:lnTo>
                <a:lnTo>
                  <a:pt x="160886" y="164335"/>
                </a:lnTo>
                <a:lnTo>
                  <a:pt x="177731" y="180119"/>
                </a:lnTo>
                <a:lnTo>
                  <a:pt x="136084" y="175609"/>
                </a:lnTo>
                <a:lnTo>
                  <a:pt x="127064" y="168844"/>
                </a:lnTo>
                <a:lnTo>
                  <a:pt x="126003" y="160887"/>
                </a:lnTo>
                <a:lnTo>
                  <a:pt x="122555" y="163141"/>
                </a:lnTo>
                <a:lnTo>
                  <a:pt x="118045" y="159825"/>
                </a:lnTo>
                <a:lnTo>
                  <a:pt x="111281" y="158632"/>
                </a:lnTo>
                <a:lnTo>
                  <a:pt x="111281" y="155316"/>
                </a:lnTo>
                <a:lnTo>
                  <a:pt x="110220" y="153061"/>
                </a:lnTo>
                <a:lnTo>
                  <a:pt x="109026" y="155316"/>
                </a:lnTo>
                <a:lnTo>
                  <a:pt x="109026" y="157571"/>
                </a:lnTo>
                <a:lnTo>
                  <a:pt x="86611" y="152000"/>
                </a:lnTo>
                <a:lnTo>
                  <a:pt x="86611" y="153061"/>
                </a:lnTo>
                <a:lnTo>
                  <a:pt x="65124" y="153061"/>
                </a:lnTo>
                <a:lnTo>
                  <a:pt x="65124" y="149745"/>
                </a:lnTo>
                <a:lnTo>
                  <a:pt x="61808" y="149745"/>
                </a:lnTo>
                <a:lnTo>
                  <a:pt x="43770" y="132768"/>
                </a:lnTo>
                <a:lnTo>
                  <a:pt x="23609" y="118178"/>
                </a:lnTo>
                <a:lnTo>
                  <a:pt x="22415" y="120433"/>
                </a:lnTo>
                <a:lnTo>
                  <a:pt x="0" y="83295"/>
                </a:lnTo>
                <a:lnTo>
                  <a:pt x="7826" y="78785"/>
                </a:lnTo>
                <a:lnTo>
                  <a:pt x="10080" y="70959"/>
                </a:lnTo>
                <a:lnTo>
                  <a:pt x="4377" y="70959"/>
                </a:lnTo>
                <a:lnTo>
                  <a:pt x="1061" y="68705"/>
                </a:lnTo>
                <a:lnTo>
                  <a:pt x="7826" y="51728"/>
                </a:lnTo>
                <a:lnTo>
                  <a:pt x="14590" y="43902"/>
                </a:lnTo>
                <a:lnTo>
                  <a:pt x="28119" y="36077"/>
                </a:lnTo>
                <a:lnTo>
                  <a:pt x="26925" y="30373"/>
                </a:lnTo>
                <a:lnTo>
                  <a:pt x="33689" y="14590"/>
                </a:lnTo>
                <a:lnTo>
                  <a:pt x="37005" y="12335"/>
                </a:lnTo>
                <a:lnTo>
                  <a:pt x="37005" y="10080"/>
                </a:lnTo>
                <a:lnTo>
                  <a:pt x="39260" y="9019"/>
                </a:lnTo>
              </a:path>
            </a:pathLst>
          </a:custGeom>
          <a:solidFill>
            <a:schemeClr val="bg1">
              <a:lumMod val="85000"/>
            </a:schemeClr>
          </a:solidFill>
          <a:ln w="13251" cap="flat">
            <a:noFill/>
            <a:prstDash val="solid"/>
            <a:miter/>
          </a:ln>
        </p:spPr>
        <p:txBody>
          <a:bodyPr rtlCol="0" anchor="ctr"/>
          <a:lstStyle/>
          <a:p>
            <a:endParaRPr lang="en-FI" sz="816"/>
          </a:p>
        </p:txBody>
      </p:sp>
      <p:sp>
        <p:nvSpPr>
          <p:cNvPr id="1288" name="Freeform: Shape 1287">
            <a:extLst>
              <a:ext uri="{FF2B5EF4-FFF2-40B4-BE49-F238E27FC236}">
                <a16:creationId xmlns:a16="http://schemas.microsoft.com/office/drawing/2014/main" id="{0317DBB6-939D-41E8-C864-C1F13C0B4573}"/>
              </a:ext>
            </a:extLst>
          </p:cNvPr>
          <p:cNvSpPr/>
          <p:nvPr/>
        </p:nvSpPr>
        <p:spPr>
          <a:xfrm>
            <a:off x="3389794" y="6143169"/>
            <a:ext cx="94936" cy="130191"/>
          </a:xfrm>
          <a:custGeom>
            <a:avLst/>
            <a:gdLst>
              <a:gd name="connsiteX0" fmla="*/ 108098 w 209298"/>
              <a:gd name="connsiteY0" fmla="*/ 0 h 287022"/>
              <a:gd name="connsiteX1" fmla="*/ 127197 w 209298"/>
              <a:gd name="connsiteY1" fmla="*/ 7959 h 287022"/>
              <a:gd name="connsiteX2" fmla="*/ 122688 w 209298"/>
              <a:gd name="connsiteY2" fmla="*/ 16978 h 287022"/>
              <a:gd name="connsiteX3" fmla="*/ 129452 w 209298"/>
              <a:gd name="connsiteY3" fmla="*/ 32629 h 287022"/>
              <a:gd name="connsiteX4" fmla="*/ 132768 w 209298"/>
              <a:gd name="connsiteY4" fmla="*/ 33822 h 287022"/>
              <a:gd name="connsiteX5" fmla="*/ 135022 w 209298"/>
              <a:gd name="connsiteY5" fmla="*/ 33822 h 287022"/>
              <a:gd name="connsiteX6" fmla="*/ 136216 w 209298"/>
              <a:gd name="connsiteY6" fmla="*/ 34883 h 287022"/>
              <a:gd name="connsiteX7" fmla="*/ 150806 w 209298"/>
              <a:gd name="connsiteY7" fmla="*/ 61940 h 287022"/>
              <a:gd name="connsiteX8" fmla="*/ 157571 w 209298"/>
              <a:gd name="connsiteY8" fmla="*/ 88998 h 287022"/>
              <a:gd name="connsiteX9" fmla="*/ 164335 w 209298"/>
              <a:gd name="connsiteY9" fmla="*/ 111414 h 287022"/>
              <a:gd name="connsiteX10" fmla="*/ 164335 w 209298"/>
              <a:gd name="connsiteY10" fmla="*/ 119372 h 287022"/>
              <a:gd name="connsiteX11" fmla="*/ 163141 w 209298"/>
              <a:gd name="connsiteY11" fmla="*/ 120433 h 287022"/>
              <a:gd name="connsiteX12" fmla="*/ 159825 w 209298"/>
              <a:gd name="connsiteY12" fmla="*/ 119372 h 287022"/>
              <a:gd name="connsiteX13" fmla="*/ 157571 w 209298"/>
              <a:gd name="connsiteY13" fmla="*/ 120433 h 287022"/>
              <a:gd name="connsiteX14" fmla="*/ 209298 w 209298"/>
              <a:gd name="connsiteY14" fmla="*/ 209431 h 287022"/>
              <a:gd name="connsiteX15" fmla="*/ 183434 w 209298"/>
              <a:gd name="connsiteY15" fmla="*/ 227337 h 287022"/>
              <a:gd name="connsiteX16" fmla="*/ 182373 w 209298"/>
              <a:gd name="connsiteY16" fmla="*/ 228531 h 287022"/>
              <a:gd name="connsiteX17" fmla="*/ 182373 w 209298"/>
              <a:gd name="connsiteY17" fmla="*/ 230785 h 287022"/>
              <a:gd name="connsiteX18" fmla="*/ 178925 w 209298"/>
              <a:gd name="connsiteY18" fmla="*/ 233040 h 287022"/>
              <a:gd name="connsiteX19" fmla="*/ 174415 w 209298"/>
              <a:gd name="connsiteY19" fmla="*/ 233040 h 287022"/>
              <a:gd name="connsiteX20" fmla="*/ 173354 w 209298"/>
              <a:gd name="connsiteY20" fmla="*/ 230785 h 287022"/>
              <a:gd name="connsiteX21" fmla="*/ 138471 w 209298"/>
              <a:gd name="connsiteY21" fmla="*/ 240866 h 287022"/>
              <a:gd name="connsiteX22" fmla="*/ 118178 w 209298"/>
              <a:gd name="connsiteY22" fmla="*/ 247630 h 287022"/>
              <a:gd name="connsiteX23" fmla="*/ 88998 w 209298"/>
              <a:gd name="connsiteY23" fmla="*/ 253201 h 287022"/>
              <a:gd name="connsiteX24" fmla="*/ 83295 w 209298"/>
              <a:gd name="connsiteY24" fmla="*/ 257710 h 287022"/>
              <a:gd name="connsiteX25" fmla="*/ 83295 w 209298"/>
              <a:gd name="connsiteY25" fmla="*/ 256650 h 287022"/>
              <a:gd name="connsiteX26" fmla="*/ 81040 w 209298"/>
              <a:gd name="connsiteY26" fmla="*/ 257710 h 287022"/>
              <a:gd name="connsiteX27" fmla="*/ 79979 w 209298"/>
              <a:gd name="connsiteY27" fmla="*/ 259965 h 287022"/>
              <a:gd name="connsiteX28" fmla="*/ 66450 w 209298"/>
              <a:gd name="connsiteY28" fmla="*/ 270178 h 287022"/>
              <a:gd name="connsiteX29" fmla="*/ 52921 w 209298"/>
              <a:gd name="connsiteY29" fmla="*/ 275749 h 287022"/>
              <a:gd name="connsiteX30" fmla="*/ 51860 w 209298"/>
              <a:gd name="connsiteY30" fmla="*/ 276810 h 287022"/>
              <a:gd name="connsiteX31" fmla="*/ 50667 w 209298"/>
              <a:gd name="connsiteY31" fmla="*/ 275749 h 287022"/>
              <a:gd name="connsiteX32" fmla="*/ 43902 w 209298"/>
              <a:gd name="connsiteY32" fmla="*/ 275749 h 287022"/>
              <a:gd name="connsiteX33" fmla="*/ 42841 w 209298"/>
              <a:gd name="connsiteY33" fmla="*/ 278004 h 287022"/>
              <a:gd name="connsiteX34" fmla="*/ 48412 w 209298"/>
              <a:gd name="connsiteY34" fmla="*/ 276810 h 287022"/>
              <a:gd name="connsiteX35" fmla="*/ 48412 w 209298"/>
              <a:gd name="connsiteY35" fmla="*/ 278004 h 287022"/>
              <a:gd name="connsiteX36" fmla="*/ 27057 w 209298"/>
              <a:gd name="connsiteY36" fmla="*/ 287023 h 287022"/>
              <a:gd name="connsiteX37" fmla="*/ 25864 w 209298"/>
              <a:gd name="connsiteY37" fmla="*/ 281319 h 287022"/>
              <a:gd name="connsiteX38" fmla="*/ 24803 w 209298"/>
              <a:gd name="connsiteY38" fmla="*/ 274555 h 287022"/>
              <a:gd name="connsiteX39" fmla="*/ 21487 w 209298"/>
              <a:gd name="connsiteY39" fmla="*/ 272433 h 287022"/>
              <a:gd name="connsiteX40" fmla="*/ 20293 w 209298"/>
              <a:gd name="connsiteY40" fmla="*/ 273494 h 287022"/>
              <a:gd name="connsiteX41" fmla="*/ 16977 w 209298"/>
              <a:gd name="connsiteY41" fmla="*/ 267923 h 287022"/>
              <a:gd name="connsiteX42" fmla="*/ 14723 w 209298"/>
              <a:gd name="connsiteY42" fmla="*/ 267923 h 287022"/>
              <a:gd name="connsiteX43" fmla="*/ 16977 w 209298"/>
              <a:gd name="connsiteY43" fmla="*/ 264475 h 287022"/>
              <a:gd name="connsiteX44" fmla="*/ 12468 w 209298"/>
              <a:gd name="connsiteY44" fmla="*/ 259965 h 287022"/>
              <a:gd name="connsiteX45" fmla="*/ 0 w 209298"/>
              <a:gd name="connsiteY45" fmla="*/ 221766 h 287022"/>
              <a:gd name="connsiteX46" fmla="*/ 0 w 209298"/>
              <a:gd name="connsiteY46" fmla="*/ 218318 h 287022"/>
              <a:gd name="connsiteX47" fmla="*/ 1194 w 209298"/>
              <a:gd name="connsiteY47" fmla="*/ 167784 h 287022"/>
              <a:gd name="connsiteX48" fmla="*/ 9019 w 209298"/>
              <a:gd name="connsiteY48" fmla="*/ 166590 h 287022"/>
              <a:gd name="connsiteX49" fmla="*/ 7958 w 209298"/>
              <a:gd name="connsiteY49" fmla="*/ 163274 h 287022"/>
              <a:gd name="connsiteX50" fmla="*/ 19232 w 209298"/>
              <a:gd name="connsiteY50" fmla="*/ 154255 h 287022"/>
              <a:gd name="connsiteX51" fmla="*/ 20293 w 209298"/>
              <a:gd name="connsiteY51" fmla="*/ 154255 h 287022"/>
              <a:gd name="connsiteX52" fmla="*/ 21487 w 209298"/>
              <a:gd name="connsiteY52" fmla="*/ 153061 h 287022"/>
              <a:gd name="connsiteX53" fmla="*/ 20293 w 209298"/>
              <a:gd name="connsiteY53" fmla="*/ 152000 h 287022"/>
              <a:gd name="connsiteX54" fmla="*/ 28119 w 209298"/>
              <a:gd name="connsiteY54" fmla="*/ 144042 h 287022"/>
              <a:gd name="connsiteX55" fmla="*/ 32628 w 209298"/>
              <a:gd name="connsiteY55" fmla="*/ 135155 h 287022"/>
              <a:gd name="connsiteX56" fmla="*/ 42841 w 209298"/>
              <a:gd name="connsiteY56" fmla="*/ 119372 h 287022"/>
              <a:gd name="connsiteX57" fmla="*/ 48412 w 209298"/>
              <a:gd name="connsiteY57" fmla="*/ 105843 h 287022"/>
              <a:gd name="connsiteX58" fmla="*/ 54115 w 209298"/>
              <a:gd name="connsiteY58" fmla="*/ 83295 h 287022"/>
              <a:gd name="connsiteX59" fmla="*/ 75469 w 209298"/>
              <a:gd name="connsiteY59" fmla="*/ 40586 h 287022"/>
              <a:gd name="connsiteX60" fmla="*/ 78785 w 209298"/>
              <a:gd name="connsiteY60" fmla="*/ 38332 h 287022"/>
              <a:gd name="connsiteX61" fmla="*/ 79979 w 209298"/>
              <a:gd name="connsiteY61" fmla="*/ 40586 h 287022"/>
              <a:gd name="connsiteX62" fmla="*/ 82234 w 209298"/>
              <a:gd name="connsiteY62" fmla="*/ 42842 h 287022"/>
              <a:gd name="connsiteX63" fmla="*/ 86743 w 209298"/>
              <a:gd name="connsiteY63" fmla="*/ 40586 h 287022"/>
              <a:gd name="connsiteX64" fmla="*/ 88998 w 209298"/>
              <a:gd name="connsiteY64" fmla="*/ 43902 h 287022"/>
              <a:gd name="connsiteX65" fmla="*/ 99078 w 209298"/>
              <a:gd name="connsiteY65" fmla="*/ 34883 h 287022"/>
              <a:gd name="connsiteX66" fmla="*/ 101333 w 209298"/>
              <a:gd name="connsiteY66" fmla="*/ 36077 h 287022"/>
              <a:gd name="connsiteX67" fmla="*/ 108098 w 209298"/>
              <a:gd name="connsiteY67" fmla="*/ 31567 h 287022"/>
              <a:gd name="connsiteX68" fmla="*/ 110353 w 209298"/>
              <a:gd name="connsiteY68" fmla="*/ 25864 h 287022"/>
              <a:gd name="connsiteX69" fmla="*/ 111413 w 209298"/>
              <a:gd name="connsiteY69" fmla="*/ 27058 h 287022"/>
              <a:gd name="connsiteX70" fmla="*/ 118178 w 209298"/>
              <a:gd name="connsiteY70" fmla="*/ 27058 h 287022"/>
              <a:gd name="connsiteX71" fmla="*/ 122688 w 209298"/>
              <a:gd name="connsiteY71" fmla="*/ 21487 h 287022"/>
              <a:gd name="connsiteX72" fmla="*/ 122688 w 209298"/>
              <a:gd name="connsiteY72" fmla="*/ 19232 h 287022"/>
              <a:gd name="connsiteX73" fmla="*/ 119372 w 209298"/>
              <a:gd name="connsiteY73" fmla="*/ 18038 h 287022"/>
              <a:gd name="connsiteX74" fmla="*/ 101333 w 209298"/>
              <a:gd name="connsiteY74" fmla="*/ 10213 h 287022"/>
              <a:gd name="connsiteX75" fmla="*/ 108098 w 209298"/>
              <a:gd name="connsiteY75" fmla="*/ 0 h 28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09298" h="287022">
                <a:moveTo>
                  <a:pt x="108098" y="0"/>
                </a:moveTo>
                <a:lnTo>
                  <a:pt x="127197" y="7959"/>
                </a:lnTo>
                <a:lnTo>
                  <a:pt x="122688" y="16978"/>
                </a:lnTo>
                <a:lnTo>
                  <a:pt x="129452" y="32629"/>
                </a:lnTo>
                <a:lnTo>
                  <a:pt x="132768" y="33822"/>
                </a:lnTo>
                <a:lnTo>
                  <a:pt x="135022" y="33822"/>
                </a:lnTo>
                <a:lnTo>
                  <a:pt x="136216" y="34883"/>
                </a:lnTo>
                <a:lnTo>
                  <a:pt x="150806" y="61940"/>
                </a:lnTo>
                <a:lnTo>
                  <a:pt x="157571" y="88998"/>
                </a:lnTo>
                <a:lnTo>
                  <a:pt x="164335" y="111414"/>
                </a:lnTo>
                <a:lnTo>
                  <a:pt x="164335" y="119372"/>
                </a:lnTo>
                <a:lnTo>
                  <a:pt x="163141" y="120433"/>
                </a:lnTo>
                <a:lnTo>
                  <a:pt x="159825" y="119372"/>
                </a:lnTo>
                <a:lnTo>
                  <a:pt x="157571" y="120433"/>
                </a:lnTo>
                <a:lnTo>
                  <a:pt x="209298" y="209431"/>
                </a:lnTo>
                <a:lnTo>
                  <a:pt x="183434" y="227337"/>
                </a:lnTo>
                <a:lnTo>
                  <a:pt x="182373" y="228531"/>
                </a:lnTo>
                <a:lnTo>
                  <a:pt x="182373" y="230785"/>
                </a:lnTo>
                <a:lnTo>
                  <a:pt x="178925" y="233040"/>
                </a:lnTo>
                <a:lnTo>
                  <a:pt x="174415" y="233040"/>
                </a:lnTo>
                <a:lnTo>
                  <a:pt x="173354" y="230785"/>
                </a:lnTo>
                <a:lnTo>
                  <a:pt x="138471" y="240866"/>
                </a:lnTo>
                <a:lnTo>
                  <a:pt x="118178" y="247630"/>
                </a:lnTo>
                <a:lnTo>
                  <a:pt x="88998" y="253201"/>
                </a:lnTo>
                <a:lnTo>
                  <a:pt x="83295" y="257710"/>
                </a:lnTo>
                <a:lnTo>
                  <a:pt x="83295" y="256650"/>
                </a:lnTo>
                <a:lnTo>
                  <a:pt x="81040" y="257710"/>
                </a:lnTo>
                <a:lnTo>
                  <a:pt x="79979" y="259965"/>
                </a:lnTo>
                <a:lnTo>
                  <a:pt x="66450" y="270178"/>
                </a:lnTo>
                <a:lnTo>
                  <a:pt x="52921" y="275749"/>
                </a:lnTo>
                <a:lnTo>
                  <a:pt x="51860" y="276810"/>
                </a:lnTo>
                <a:lnTo>
                  <a:pt x="50667" y="275749"/>
                </a:lnTo>
                <a:lnTo>
                  <a:pt x="43902" y="275749"/>
                </a:lnTo>
                <a:lnTo>
                  <a:pt x="42841" y="278004"/>
                </a:lnTo>
                <a:lnTo>
                  <a:pt x="48412" y="276810"/>
                </a:lnTo>
                <a:lnTo>
                  <a:pt x="48412" y="278004"/>
                </a:lnTo>
                <a:lnTo>
                  <a:pt x="27057" y="287023"/>
                </a:lnTo>
                <a:lnTo>
                  <a:pt x="25864" y="281319"/>
                </a:lnTo>
                <a:lnTo>
                  <a:pt x="24803" y="274555"/>
                </a:lnTo>
                <a:lnTo>
                  <a:pt x="21487" y="272433"/>
                </a:lnTo>
                <a:lnTo>
                  <a:pt x="20293" y="273494"/>
                </a:lnTo>
                <a:lnTo>
                  <a:pt x="16977" y="267923"/>
                </a:lnTo>
                <a:lnTo>
                  <a:pt x="14723" y="267923"/>
                </a:lnTo>
                <a:lnTo>
                  <a:pt x="16977" y="264475"/>
                </a:lnTo>
                <a:lnTo>
                  <a:pt x="12468" y="259965"/>
                </a:lnTo>
                <a:lnTo>
                  <a:pt x="0" y="221766"/>
                </a:lnTo>
                <a:lnTo>
                  <a:pt x="0" y="218318"/>
                </a:lnTo>
                <a:lnTo>
                  <a:pt x="1194" y="167784"/>
                </a:lnTo>
                <a:lnTo>
                  <a:pt x="9019" y="166590"/>
                </a:lnTo>
                <a:lnTo>
                  <a:pt x="7958" y="163274"/>
                </a:lnTo>
                <a:lnTo>
                  <a:pt x="19232" y="154255"/>
                </a:lnTo>
                <a:lnTo>
                  <a:pt x="20293" y="154255"/>
                </a:lnTo>
                <a:lnTo>
                  <a:pt x="21487" y="153061"/>
                </a:lnTo>
                <a:lnTo>
                  <a:pt x="20293" y="152000"/>
                </a:lnTo>
                <a:lnTo>
                  <a:pt x="28119" y="144042"/>
                </a:lnTo>
                <a:lnTo>
                  <a:pt x="32628" y="135155"/>
                </a:lnTo>
                <a:lnTo>
                  <a:pt x="42841" y="119372"/>
                </a:lnTo>
                <a:lnTo>
                  <a:pt x="48412" y="105843"/>
                </a:lnTo>
                <a:lnTo>
                  <a:pt x="54115" y="83295"/>
                </a:lnTo>
                <a:lnTo>
                  <a:pt x="75469" y="40586"/>
                </a:lnTo>
                <a:lnTo>
                  <a:pt x="78785" y="38332"/>
                </a:lnTo>
                <a:lnTo>
                  <a:pt x="79979" y="40586"/>
                </a:lnTo>
                <a:lnTo>
                  <a:pt x="82234" y="42842"/>
                </a:lnTo>
                <a:lnTo>
                  <a:pt x="86743" y="40586"/>
                </a:lnTo>
                <a:lnTo>
                  <a:pt x="88998" y="43902"/>
                </a:lnTo>
                <a:lnTo>
                  <a:pt x="99078" y="34883"/>
                </a:lnTo>
                <a:lnTo>
                  <a:pt x="101333" y="36077"/>
                </a:lnTo>
                <a:lnTo>
                  <a:pt x="108098" y="31567"/>
                </a:lnTo>
                <a:lnTo>
                  <a:pt x="110353" y="25864"/>
                </a:lnTo>
                <a:lnTo>
                  <a:pt x="111413" y="27058"/>
                </a:lnTo>
                <a:lnTo>
                  <a:pt x="118178" y="27058"/>
                </a:lnTo>
                <a:lnTo>
                  <a:pt x="122688" y="21487"/>
                </a:lnTo>
                <a:lnTo>
                  <a:pt x="122688" y="19232"/>
                </a:lnTo>
                <a:lnTo>
                  <a:pt x="119372" y="18038"/>
                </a:lnTo>
                <a:lnTo>
                  <a:pt x="101333" y="10213"/>
                </a:lnTo>
                <a:lnTo>
                  <a:pt x="108098" y="0"/>
                </a:lnTo>
              </a:path>
            </a:pathLst>
          </a:custGeom>
          <a:solidFill>
            <a:schemeClr val="bg1">
              <a:lumMod val="85000"/>
            </a:schemeClr>
          </a:solidFill>
          <a:ln w="13251" cap="flat">
            <a:noFill/>
            <a:prstDash val="solid"/>
            <a:miter/>
          </a:ln>
        </p:spPr>
        <p:txBody>
          <a:bodyPr rtlCol="0" anchor="ctr"/>
          <a:lstStyle/>
          <a:p>
            <a:endParaRPr lang="en-FI" sz="816"/>
          </a:p>
        </p:txBody>
      </p:sp>
      <p:sp>
        <p:nvSpPr>
          <p:cNvPr id="1289" name="Freeform: Shape 1288">
            <a:extLst>
              <a:ext uri="{FF2B5EF4-FFF2-40B4-BE49-F238E27FC236}">
                <a16:creationId xmlns:a16="http://schemas.microsoft.com/office/drawing/2014/main" id="{8E857F3B-2B8B-255C-F6BC-AAF8AC5904D2}"/>
              </a:ext>
            </a:extLst>
          </p:cNvPr>
          <p:cNvSpPr/>
          <p:nvPr/>
        </p:nvSpPr>
        <p:spPr>
          <a:xfrm>
            <a:off x="3320006" y="5892174"/>
            <a:ext cx="241310" cy="263269"/>
          </a:xfrm>
          <a:custGeom>
            <a:avLst/>
            <a:gdLst>
              <a:gd name="connsiteX0" fmla="*/ 218052 w 531999"/>
              <a:gd name="connsiteY0" fmla="*/ 929 h 580411"/>
              <a:gd name="connsiteX1" fmla="*/ 245110 w 531999"/>
              <a:gd name="connsiteY1" fmla="*/ 24537 h 580411"/>
              <a:gd name="connsiteX2" fmla="*/ 245110 w 531999"/>
              <a:gd name="connsiteY2" fmla="*/ 23476 h 580411"/>
              <a:gd name="connsiteX3" fmla="*/ 246304 w 531999"/>
              <a:gd name="connsiteY3" fmla="*/ 22283 h 580411"/>
              <a:gd name="connsiteX4" fmla="*/ 248558 w 531999"/>
              <a:gd name="connsiteY4" fmla="*/ 27986 h 580411"/>
              <a:gd name="connsiteX5" fmla="*/ 254129 w 531999"/>
              <a:gd name="connsiteY5" fmla="*/ 57166 h 580411"/>
              <a:gd name="connsiteX6" fmla="*/ 255323 w 531999"/>
              <a:gd name="connsiteY6" fmla="*/ 62736 h 580411"/>
              <a:gd name="connsiteX7" fmla="*/ 255323 w 531999"/>
              <a:gd name="connsiteY7" fmla="*/ 63797 h 580411"/>
              <a:gd name="connsiteX8" fmla="*/ 259832 w 531999"/>
              <a:gd name="connsiteY8" fmla="*/ 67246 h 580411"/>
              <a:gd name="connsiteX9" fmla="*/ 264342 w 531999"/>
              <a:gd name="connsiteY9" fmla="*/ 69501 h 580411"/>
              <a:gd name="connsiteX10" fmla="*/ 266597 w 531999"/>
              <a:gd name="connsiteY10" fmla="*/ 69501 h 580411"/>
              <a:gd name="connsiteX11" fmla="*/ 268852 w 531999"/>
              <a:gd name="connsiteY11" fmla="*/ 70562 h 580411"/>
              <a:gd name="connsiteX12" fmla="*/ 272167 w 531999"/>
              <a:gd name="connsiteY12" fmla="*/ 71622 h 580411"/>
              <a:gd name="connsiteX13" fmla="*/ 274422 w 531999"/>
              <a:gd name="connsiteY13" fmla="*/ 71622 h 580411"/>
              <a:gd name="connsiteX14" fmla="*/ 276677 w 531999"/>
              <a:gd name="connsiteY14" fmla="*/ 72817 h 580411"/>
              <a:gd name="connsiteX15" fmla="*/ 277738 w 531999"/>
              <a:gd name="connsiteY15" fmla="*/ 75071 h 580411"/>
              <a:gd name="connsiteX16" fmla="*/ 278932 w 531999"/>
              <a:gd name="connsiteY16" fmla="*/ 75071 h 580411"/>
              <a:gd name="connsiteX17" fmla="*/ 282248 w 531999"/>
              <a:gd name="connsiteY17" fmla="*/ 73878 h 580411"/>
              <a:gd name="connsiteX18" fmla="*/ 284503 w 531999"/>
              <a:gd name="connsiteY18" fmla="*/ 71622 h 580411"/>
              <a:gd name="connsiteX19" fmla="*/ 285563 w 531999"/>
              <a:gd name="connsiteY19" fmla="*/ 71622 h 580411"/>
              <a:gd name="connsiteX20" fmla="*/ 287818 w 531999"/>
              <a:gd name="connsiteY20" fmla="*/ 75071 h 580411"/>
              <a:gd name="connsiteX21" fmla="*/ 288879 w 531999"/>
              <a:gd name="connsiteY21" fmla="*/ 76132 h 580411"/>
              <a:gd name="connsiteX22" fmla="*/ 287818 w 531999"/>
              <a:gd name="connsiteY22" fmla="*/ 78387 h 580411"/>
              <a:gd name="connsiteX23" fmla="*/ 285563 w 531999"/>
              <a:gd name="connsiteY23" fmla="*/ 80642 h 580411"/>
              <a:gd name="connsiteX24" fmla="*/ 286757 w 531999"/>
              <a:gd name="connsiteY24" fmla="*/ 81703 h 580411"/>
              <a:gd name="connsiteX25" fmla="*/ 287951 w 531999"/>
              <a:gd name="connsiteY25" fmla="*/ 83957 h 580411"/>
              <a:gd name="connsiteX26" fmla="*/ 290206 w 531999"/>
              <a:gd name="connsiteY26" fmla="*/ 85152 h 580411"/>
              <a:gd name="connsiteX27" fmla="*/ 293522 w 531999"/>
              <a:gd name="connsiteY27" fmla="*/ 86213 h 580411"/>
              <a:gd name="connsiteX28" fmla="*/ 296970 w 531999"/>
              <a:gd name="connsiteY28" fmla="*/ 86213 h 580411"/>
              <a:gd name="connsiteX29" fmla="*/ 299225 w 531999"/>
              <a:gd name="connsiteY29" fmla="*/ 87273 h 580411"/>
              <a:gd name="connsiteX30" fmla="*/ 300286 w 531999"/>
              <a:gd name="connsiteY30" fmla="*/ 88467 h 580411"/>
              <a:gd name="connsiteX31" fmla="*/ 301347 w 531999"/>
              <a:gd name="connsiteY31" fmla="*/ 88467 h 580411"/>
              <a:gd name="connsiteX32" fmla="*/ 303602 w 531999"/>
              <a:gd name="connsiteY32" fmla="*/ 87273 h 580411"/>
              <a:gd name="connsiteX33" fmla="*/ 305857 w 531999"/>
              <a:gd name="connsiteY33" fmla="*/ 85019 h 580411"/>
              <a:gd name="connsiteX34" fmla="*/ 307050 w 531999"/>
              <a:gd name="connsiteY34" fmla="*/ 85019 h 580411"/>
              <a:gd name="connsiteX35" fmla="*/ 308112 w 531999"/>
              <a:gd name="connsiteY35" fmla="*/ 86080 h 580411"/>
              <a:gd name="connsiteX36" fmla="*/ 310366 w 531999"/>
              <a:gd name="connsiteY36" fmla="*/ 89396 h 580411"/>
              <a:gd name="connsiteX37" fmla="*/ 313682 w 531999"/>
              <a:gd name="connsiteY37" fmla="*/ 89396 h 580411"/>
              <a:gd name="connsiteX38" fmla="*/ 315937 w 531999"/>
              <a:gd name="connsiteY38" fmla="*/ 90589 h 580411"/>
              <a:gd name="connsiteX39" fmla="*/ 320447 w 531999"/>
              <a:gd name="connsiteY39" fmla="*/ 95099 h 580411"/>
              <a:gd name="connsiteX40" fmla="*/ 344056 w 531999"/>
              <a:gd name="connsiteY40" fmla="*/ 120963 h 580411"/>
              <a:gd name="connsiteX41" fmla="*/ 371113 w 531999"/>
              <a:gd name="connsiteY41" fmla="*/ 110883 h 580411"/>
              <a:gd name="connsiteX42" fmla="*/ 408251 w 531999"/>
              <a:gd name="connsiteY42" fmla="*/ 108628 h 580411"/>
              <a:gd name="connsiteX43" fmla="*/ 435309 w 531999"/>
              <a:gd name="connsiteY43" fmla="*/ 114199 h 580411"/>
              <a:gd name="connsiteX44" fmla="*/ 440879 w 531999"/>
              <a:gd name="connsiteY44" fmla="*/ 125472 h 580411"/>
              <a:gd name="connsiteX45" fmla="*/ 444328 w 531999"/>
              <a:gd name="connsiteY45" fmla="*/ 151336 h 580411"/>
              <a:gd name="connsiteX46" fmla="*/ 465682 w 531999"/>
              <a:gd name="connsiteY46" fmla="*/ 158101 h 580411"/>
              <a:gd name="connsiteX47" fmla="*/ 471253 w 531999"/>
              <a:gd name="connsiteY47" fmla="*/ 169375 h 580411"/>
              <a:gd name="connsiteX48" fmla="*/ 476824 w 531999"/>
              <a:gd name="connsiteY48" fmla="*/ 176139 h 580411"/>
              <a:gd name="connsiteX49" fmla="*/ 503881 w 531999"/>
              <a:gd name="connsiteY49" fmla="*/ 214338 h 580411"/>
              <a:gd name="connsiteX50" fmla="*/ 529745 w 531999"/>
              <a:gd name="connsiteY50" fmla="*/ 227867 h 580411"/>
              <a:gd name="connsiteX51" fmla="*/ 528684 w 531999"/>
              <a:gd name="connsiteY51" fmla="*/ 230122 h 580411"/>
              <a:gd name="connsiteX52" fmla="*/ 529745 w 531999"/>
              <a:gd name="connsiteY52" fmla="*/ 235692 h 580411"/>
              <a:gd name="connsiteX53" fmla="*/ 529745 w 531999"/>
              <a:gd name="connsiteY53" fmla="*/ 237948 h 580411"/>
              <a:gd name="connsiteX54" fmla="*/ 528684 w 531999"/>
              <a:gd name="connsiteY54" fmla="*/ 239008 h 580411"/>
              <a:gd name="connsiteX55" fmla="*/ 528684 w 531999"/>
              <a:gd name="connsiteY55" fmla="*/ 240202 h 580411"/>
              <a:gd name="connsiteX56" fmla="*/ 527490 w 531999"/>
              <a:gd name="connsiteY56" fmla="*/ 240202 h 580411"/>
              <a:gd name="connsiteX57" fmla="*/ 527490 w 531999"/>
              <a:gd name="connsiteY57" fmla="*/ 242457 h 580411"/>
              <a:gd name="connsiteX58" fmla="*/ 526296 w 531999"/>
              <a:gd name="connsiteY58" fmla="*/ 242457 h 580411"/>
              <a:gd name="connsiteX59" fmla="*/ 526296 w 531999"/>
              <a:gd name="connsiteY59" fmla="*/ 243518 h 580411"/>
              <a:gd name="connsiteX60" fmla="*/ 525235 w 531999"/>
              <a:gd name="connsiteY60" fmla="*/ 244579 h 580411"/>
              <a:gd name="connsiteX61" fmla="*/ 525235 w 531999"/>
              <a:gd name="connsiteY61" fmla="*/ 249088 h 580411"/>
              <a:gd name="connsiteX62" fmla="*/ 532000 w 531999"/>
              <a:gd name="connsiteY62" fmla="*/ 253598 h 580411"/>
              <a:gd name="connsiteX63" fmla="*/ 530806 w 531999"/>
              <a:gd name="connsiteY63" fmla="*/ 254660 h 580411"/>
              <a:gd name="connsiteX64" fmla="*/ 530806 w 531999"/>
              <a:gd name="connsiteY64" fmla="*/ 255853 h 580411"/>
              <a:gd name="connsiteX65" fmla="*/ 528551 w 531999"/>
              <a:gd name="connsiteY65" fmla="*/ 256914 h 580411"/>
              <a:gd name="connsiteX66" fmla="*/ 526296 w 531999"/>
              <a:gd name="connsiteY66" fmla="*/ 256914 h 580411"/>
              <a:gd name="connsiteX67" fmla="*/ 525235 w 531999"/>
              <a:gd name="connsiteY67" fmla="*/ 258107 h 580411"/>
              <a:gd name="connsiteX68" fmla="*/ 525235 w 531999"/>
              <a:gd name="connsiteY68" fmla="*/ 263679 h 580411"/>
              <a:gd name="connsiteX69" fmla="*/ 524174 w 531999"/>
              <a:gd name="connsiteY69" fmla="*/ 264739 h 580411"/>
              <a:gd name="connsiteX70" fmla="*/ 524174 w 531999"/>
              <a:gd name="connsiteY70" fmla="*/ 266995 h 580411"/>
              <a:gd name="connsiteX71" fmla="*/ 522980 w 531999"/>
              <a:gd name="connsiteY71" fmla="*/ 266995 h 580411"/>
              <a:gd name="connsiteX72" fmla="*/ 521919 w 531999"/>
              <a:gd name="connsiteY72" fmla="*/ 268188 h 580411"/>
              <a:gd name="connsiteX73" fmla="*/ 521919 w 531999"/>
              <a:gd name="connsiteY73" fmla="*/ 269249 h 580411"/>
              <a:gd name="connsiteX74" fmla="*/ 522980 w 531999"/>
              <a:gd name="connsiteY74" fmla="*/ 269249 h 580411"/>
              <a:gd name="connsiteX75" fmla="*/ 522980 w 531999"/>
              <a:gd name="connsiteY75" fmla="*/ 271504 h 580411"/>
              <a:gd name="connsiteX76" fmla="*/ 525235 w 531999"/>
              <a:gd name="connsiteY76" fmla="*/ 273758 h 580411"/>
              <a:gd name="connsiteX77" fmla="*/ 524174 w 531999"/>
              <a:gd name="connsiteY77" fmla="*/ 280523 h 580411"/>
              <a:gd name="connsiteX78" fmla="*/ 522980 w 531999"/>
              <a:gd name="connsiteY78" fmla="*/ 280523 h 580411"/>
              <a:gd name="connsiteX79" fmla="*/ 520726 w 531999"/>
              <a:gd name="connsiteY79" fmla="*/ 279330 h 580411"/>
              <a:gd name="connsiteX80" fmla="*/ 515022 w 531999"/>
              <a:gd name="connsiteY80" fmla="*/ 280523 h 580411"/>
              <a:gd name="connsiteX81" fmla="*/ 510513 w 531999"/>
              <a:gd name="connsiteY81" fmla="*/ 280523 h 580411"/>
              <a:gd name="connsiteX82" fmla="*/ 506003 w 531999"/>
              <a:gd name="connsiteY82" fmla="*/ 276014 h 580411"/>
              <a:gd name="connsiteX83" fmla="*/ 502687 w 531999"/>
              <a:gd name="connsiteY83" fmla="*/ 274820 h 580411"/>
              <a:gd name="connsiteX84" fmla="*/ 498178 w 531999"/>
              <a:gd name="connsiteY84" fmla="*/ 277074 h 580411"/>
              <a:gd name="connsiteX85" fmla="*/ 499371 w 531999"/>
              <a:gd name="connsiteY85" fmla="*/ 284900 h 580411"/>
              <a:gd name="connsiteX86" fmla="*/ 500565 w 531999"/>
              <a:gd name="connsiteY86" fmla="*/ 284900 h 580411"/>
              <a:gd name="connsiteX87" fmla="*/ 500565 w 531999"/>
              <a:gd name="connsiteY87" fmla="*/ 290471 h 580411"/>
              <a:gd name="connsiteX88" fmla="*/ 502820 w 531999"/>
              <a:gd name="connsiteY88" fmla="*/ 304000 h 580411"/>
              <a:gd name="connsiteX89" fmla="*/ 505075 w 531999"/>
              <a:gd name="connsiteY89" fmla="*/ 319783 h 580411"/>
              <a:gd name="connsiteX90" fmla="*/ 428544 w 531999"/>
              <a:gd name="connsiteY90" fmla="*/ 310764 h 580411"/>
              <a:gd name="connsiteX91" fmla="*/ 421780 w 531999"/>
              <a:gd name="connsiteY91" fmla="*/ 313019 h 580411"/>
              <a:gd name="connsiteX92" fmla="*/ 413954 w 531999"/>
              <a:gd name="connsiteY92" fmla="*/ 323099 h 580411"/>
              <a:gd name="connsiteX93" fmla="*/ 413954 w 531999"/>
              <a:gd name="connsiteY93" fmla="*/ 337689 h 580411"/>
              <a:gd name="connsiteX94" fmla="*/ 415148 w 531999"/>
              <a:gd name="connsiteY94" fmla="*/ 338750 h 580411"/>
              <a:gd name="connsiteX95" fmla="*/ 415148 w 531999"/>
              <a:gd name="connsiteY95" fmla="*/ 342199 h 580411"/>
              <a:gd name="connsiteX96" fmla="*/ 413954 w 531999"/>
              <a:gd name="connsiteY96" fmla="*/ 343260 h 580411"/>
              <a:gd name="connsiteX97" fmla="*/ 413954 w 531999"/>
              <a:gd name="connsiteY97" fmla="*/ 352279 h 580411"/>
              <a:gd name="connsiteX98" fmla="*/ 417403 w 531999"/>
              <a:gd name="connsiteY98" fmla="*/ 355595 h 580411"/>
              <a:gd name="connsiteX99" fmla="*/ 412893 w 531999"/>
              <a:gd name="connsiteY99" fmla="*/ 356655 h 580411"/>
              <a:gd name="connsiteX100" fmla="*/ 412893 w 531999"/>
              <a:gd name="connsiteY100" fmla="*/ 362359 h 580411"/>
              <a:gd name="connsiteX101" fmla="*/ 413954 w 531999"/>
              <a:gd name="connsiteY101" fmla="*/ 362359 h 580411"/>
              <a:gd name="connsiteX102" fmla="*/ 413954 w 531999"/>
              <a:gd name="connsiteY102" fmla="*/ 364614 h 580411"/>
              <a:gd name="connsiteX103" fmla="*/ 412893 w 531999"/>
              <a:gd name="connsiteY103" fmla="*/ 365675 h 580411"/>
              <a:gd name="connsiteX104" fmla="*/ 412893 w 531999"/>
              <a:gd name="connsiteY104" fmla="*/ 370184 h 580411"/>
              <a:gd name="connsiteX105" fmla="*/ 415148 w 531999"/>
              <a:gd name="connsiteY105" fmla="*/ 371246 h 580411"/>
              <a:gd name="connsiteX106" fmla="*/ 416342 w 531999"/>
              <a:gd name="connsiteY106" fmla="*/ 373500 h 580411"/>
              <a:gd name="connsiteX107" fmla="*/ 415148 w 531999"/>
              <a:gd name="connsiteY107" fmla="*/ 375755 h 580411"/>
              <a:gd name="connsiteX108" fmla="*/ 412893 w 531999"/>
              <a:gd name="connsiteY108" fmla="*/ 376816 h 580411"/>
              <a:gd name="connsiteX109" fmla="*/ 411832 w 531999"/>
              <a:gd name="connsiteY109" fmla="*/ 383581 h 580411"/>
              <a:gd name="connsiteX110" fmla="*/ 415148 w 531999"/>
              <a:gd name="connsiteY110" fmla="*/ 385835 h 580411"/>
              <a:gd name="connsiteX111" fmla="*/ 415148 w 531999"/>
              <a:gd name="connsiteY111" fmla="*/ 388091 h 580411"/>
              <a:gd name="connsiteX112" fmla="*/ 425228 w 531999"/>
              <a:gd name="connsiteY112" fmla="*/ 390345 h 580411"/>
              <a:gd name="connsiteX113" fmla="*/ 429738 w 531999"/>
              <a:gd name="connsiteY113" fmla="*/ 386897 h 580411"/>
              <a:gd name="connsiteX114" fmla="*/ 430932 w 531999"/>
              <a:gd name="connsiteY114" fmla="*/ 390345 h 580411"/>
              <a:gd name="connsiteX115" fmla="*/ 433186 w 531999"/>
              <a:gd name="connsiteY115" fmla="*/ 390345 h 580411"/>
              <a:gd name="connsiteX116" fmla="*/ 434248 w 531999"/>
              <a:gd name="connsiteY116" fmla="*/ 392600 h 580411"/>
              <a:gd name="connsiteX117" fmla="*/ 452286 w 531999"/>
              <a:gd name="connsiteY117" fmla="*/ 398170 h 580411"/>
              <a:gd name="connsiteX118" fmla="*/ 469131 w 531999"/>
              <a:gd name="connsiteY118" fmla="*/ 402680 h 580411"/>
              <a:gd name="connsiteX119" fmla="*/ 474701 w 531999"/>
              <a:gd name="connsiteY119" fmla="*/ 408383 h 580411"/>
              <a:gd name="connsiteX120" fmla="*/ 457857 w 531999"/>
              <a:gd name="connsiteY120" fmla="*/ 419657 h 580411"/>
              <a:gd name="connsiteX121" fmla="*/ 455602 w 531999"/>
              <a:gd name="connsiteY121" fmla="*/ 418464 h 580411"/>
              <a:gd name="connsiteX122" fmla="*/ 453347 w 531999"/>
              <a:gd name="connsiteY122" fmla="*/ 418464 h 580411"/>
              <a:gd name="connsiteX123" fmla="*/ 451092 w 531999"/>
              <a:gd name="connsiteY123" fmla="*/ 424167 h 580411"/>
              <a:gd name="connsiteX124" fmla="*/ 448837 w 531999"/>
              <a:gd name="connsiteY124" fmla="*/ 424167 h 580411"/>
              <a:gd name="connsiteX125" fmla="*/ 421780 w 531999"/>
              <a:gd name="connsiteY125" fmla="*/ 474834 h 580411"/>
              <a:gd name="connsiteX126" fmla="*/ 418464 w 531999"/>
              <a:gd name="connsiteY126" fmla="*/ 478150 h 580411"/>
              <a:gd name="connsiteX127" fmla="*/ 387029 w 531999"/>
              <a:gd name="connsiteY127" fmla="*/ 514094 h 580411"/>
              <a:gd name="connsiteX128" fmla="*/ 384775 w 531999"/>
              <a:gd name="connsiteY128" fmla="*/ 517410 h 580411"/>
              <a:gd name="connsiteX129" fmla="*/ 382520 w 531999"/>
              <a:gd name="connsiteY129" fmla="*/ 518603 h 580411"/>
              <a:gd name="connsiteX130" fmla="*/ 383714 w 531999"/>
              <a:gd name="connsiteY130" fmla="*/ 519664 h 580411"/>
              <a:gd name="connsiteX131" fmla="*/ 381459 w 531999"/>
              <a:gd name="connsiteY131" fmla="*/ 523113 h 580411"/>
              <a:gd name="connsiteX132" fmla="*/ 379204 w 531999"/>
              <a:gd name="connsiteY132" fmla="*/ 523113 h 580411"/>
              <a:gd name="connsiteX133" fmla="*/ 378010 w 531999"/>
              <a:gd name="connsiteY133" fmla="*/ 527622 h 580411"/>
              <a:gd name="connsiteX134" fmla="*/ 378010 w 531999"/>
              <a:gd name="connsiteY134" fmla="*/ 532132 h 580411"/>
              <a:gd name="connsiteX135" fmla="*/ 373501 w 531999"/>
              <a:gd name="connsiteY135" fmla="*/ 537703 h 580411"/>
              <a:gd name="connsiteX136" fmla="*/ 371246 w 531999"/>
              <a:gd name="connsiteY136" fmla="*/ 539957 h 580411"/>
              <a:gd name="connsiteX137" fmla="*/ 368991 w 531999"/>
              <a:gd name="connsiteY137" fmla="*/ 539957 h 580411"/>
              <a:gd name="connsiteX138" fmla="*/ 368991 w 531999"/>
              <a:gd name="connsiteY138" fmla="*/ 542213 h 580411"/>
              <a:gd name="connsiteX139" fmla="*/ 348698 w 531999"/>
              <a:gd name="connsiteY139" fmla="*/ 560251 h 580411"/>
              <a:gd name="connsiteX140" fmla="*/ 347637 w 531999"/>
              <a:gd name="connsiteY140" fmla="*/ 561444 h 580411"/>
              <a:gd name="connsiteX141" fmla="*/ 340872 w 531999"/>
              <a:gd name="connsiteY141" fmla="*/ 567015 h 580411"/>
              <a:gd name="connsiteX142" fmla="*/ 339811 w 531999"/>
              <a:gd name="connsiteY142" fmla="*/ 567015 h 580411"/>
              <a:gd name="connsiteX143" fmla="*/ 338618 w 531999"/>
              <a:gd name="connsiteY143" fmla="*/ 569270 h 580411"/>
              <a:gd name="connsiteX144" fmla="*/ 338618 w 531999"/>
              <a:gd name="connsiteY144" fmla="*/ 570331 h 580411"/>
              <a:gd name="connsiteX145" fmla="*/ 326283 w 531999"/>
              <a:gd name="connsiteY145" fmla="*/ 580412 h 580411"/>
              <a:gd name="connsiteX146" fmla="*/ 281319 w 531999"/>
              <a:gd name="connsiteY146" fmla="*/ 560118 h 580411"/>
              <a:gd name="connsiteX147" fmla="*/ 262220 w 531999"/>
              <a:gd name="connsiteY147" fmla="*/ 552292 h 580411"/>
              <a:gd name="connsiteX148" fmla="*/ 250946 w 531999"/>
              <a:gd name="connsiteY148" fmla="*/ 539957 h 580411"/>
              <a:gd name="connsiteX149" fmla="*/ 211553 w 531999"/>
              <a:gd name="connsiteY149" fmla="*/ 492739 h 580411"/>
              <a:gd name="connsiteX150" fmla="*/ 204789 w 531999"/>
              <a:gd name="connsiteY150" fmla="*/ 492739 h 580411"/>
              <a:gd name="connsiteX151" fmla="*/ 203728 w 531999"/>
              <a:gd name="connsiteY151" fmla="*/ 490485 h 580411"/>
              <a:gd name="connsiteX152" fmla="*/ 205982 w 531999"/>
              <a:gd name="connsiteY152" fmla="*/ 487169 h 580411"/>
              <a:gd name="connsiteX153" fmla="*/ 200412 w 531999"/>
              <a:gd name="connsiteY153" fmla="*/ 479343 h 580411"/>
              <a:gd name="connsiteX154" fmla="*/ 195902 w 531999"/>
              <a:gd name="connsiteY154" fmla="*/ 480404 h 580411"/>
              <a:gd name="connsiteX155" fmla="*/ 192586 w 531999"/>
              <a:gd name="connsiteY155" fmla="*/ 471385 h 580411"/>
              <a:gd name="connsiteX156" fmla="*/ 192586 w 531999"/>
              <a:gd name="connsiteY156" fmla="*/ 470192 h 580411"/>
              <a:gd name="connsiteX157" fmla="*/ 189138 w 531999"/>
              <a:gd name="connsiteY157" fmla="*/ 465682 h 580411"/>
              <a:gd name="connsiteX158" fmla="*/ 188077 w 531999"/>
              <a:gd name="connsiteY158" fmla="*/ 466876 h 580411"/>
              <a:gd name="connsiteX159" fmla="*/ 185822 w 531999"/>
              <a:gd name="connsiteY159" fmla="*/ 463560 h 580411"/>
              <a:gd name="connsiteX160" fmla="*/ 185822 w 531999"/>
              <a:gd name="connsiteY160" fmla="*/ 462366 h 580411"/>
              <a:gd name="connsiteX161" fmla="*/ 174548 w 531999"/>
              <a:gd name="connsiteY161" fmla="*/ 450031 h 580411"/>
              <a:gd name="connsiteX162" fmla="*/ 150939 w 531999"/>
              <a:gd name="connsiteY162" fmla="*/ 414087 h 580411"/>
              <a:gd name="connsiteX163" fmla="*/ 153194 w 531999"/>
              <a:gd name="connsiteY163" fmla="*/ 409577 h 580411"/>
              <a:gd name="connsiteX164" fmla="*/ 150939 w 531999"/>
              <a:gd name="connsiteY164" fmla="*/ 405067 h 580411"/>
              <a:gd name="connsiteX165" fmla="*/ 146429 w 531999"/>
              <a:gd name="connsiteY165" fmla="*/ 404006 h 580411"/>
              <a:gd name="connsiteX166" fmla="*/ 188077 w 531999"/>
              <a:gd name="connsiteY166" fmla="*/ 408516 h 580411"/>
              <a:gd name="connsiteX167" fmla="*/ 171232 w 531999"/>
              <a:gd name="connsiteY167" fmla="*/ 392733 h 580411"/>
              <a:gd name="connsiteX168" fmla="*/ 158897 w 531999"/>
              <a:gd name="connsiteY168" fmla="*/ 351085 h 580411"/>
              <a:gd name="connsiteX169" fmla="*/ 165661 w 531999"/>
              <a:gd name="connsiteY169" fmla="*/ 328537 h 580411"/>
              <a:gd name="connsiteX170" fmla="*/ 165661 w 531999"/>
              <a:gd name="connsiteY170" fmla="*/ 304928 h 580411"/>
              <a:gd name="connsiteX171" fmla="*/ 164600 w 531999"/>
              <a:gd name="connsiteY171" fmla="*/ 302674 h 580411"/>
              <a:gd name="connsiteX172" fmla="*/ 165661 w 531999"/>
              <a:gd name="connsiteY172" fmla="*/ 300418 h 580411"/>
              <a:gd name="connsiteX173" fmla="*/ 163407 w 531999"/>
              <a:gd name="connsiteY173" fmla="*/ 299358 h 580411"/>
              <a:gd name="connsiteX174" fmla="*/ 166722 w 531999"/>
              <a:gd name="connsiteY174" fmla="*/ 296042 h 580411"/>
              <a:gd name="connsiteX175" fmla="*/ 164468 w 531999"/>
              <a:gd name="connsiteY175" fmla="*/ 293786 h 580411"/>
              <a:gd name="connsiteX176" fmla="*/ 165529 w 531999"/>
              <a:gd name="connsiteY176" fmla="*/ 292593 h 580411"/>
              <a:gd name="connsiteX177" fmla="*/ 166722 w 531999"/>
              <a:gd name="connsiteY177" fmla="*/ 285829 h 580411"/>
              <a:gd name="connsiteX178" fmla="*/ 167784 w 531999"/>
              <a:gd name="connsiteY178" fmla="*/ 285829 h 580411"/>
              <a:gd name="connsiteX179" fmla="*/ 165529 w 531999"/>
              <a:gd name="connsiteY179" fmla="*/ 281319 h 580411"/>
              <a:gd name="connsiteX180" fmla="*/ 165529 w 531999"/>
              <a:gd name="connsiteY180" fmla="*/ 249884 h 580411"/>
              <a:gd name="connsiteX181" fmla="*/ 158764 w 531999"/>
              <a:gd name="connsiteY181" fmla="*/ 253200 h 580411"/>
              <a:gd name="connsiteX182" fmla="*/ 158764 w 531999"/>
              <a:gd name="connsiteY182" fmla="*/ 230652 h 580411"/>
              <a:gd name="connsiteX183" fmla="*/ 156510 w 531999"/>
              <a:gd name="connsiteY183" fmla="*/ 228397 h 580411"/>
              <a:gd name="connsiteX184" fmla="*/ 152000 w 531999"/>
              <a:gd name="connsiteY184" fmla="*/ 228397 h 580411"/>
              <a:gd name="connsiteX185" fmla="*/ 152000 w 531999"/>
              <a:gd name="connsiteY185" fmla="*/ 256516 h 580411"/>
              <a:gd name="connsiteX186" fmla="*/ 129452 w 531999"/>
              <a:gd name="connsiteY186" fmla="*/ 268851 h 580411"/>
              <a:gd name="connsiteX187" fmla="*/ 83295 w 531999"/>
              <a:gd name="connsiteY187" fmla="*/ 272167 h 580411"/>
              <a:gd name="connsiteX188" fmla="*/ 79979 w 531999"/>
              <a:gd name="connsiteY188" fmla="*/ 257577 h 580411"/>
              <a:gd name="connsiteX189" fmla="*/ 68705 w 531999"/>
              <a:gd name="connsiteY189" fmla="*/ 260893 h 580411"/>
              <a:gd name="connsiteX190" fmla="*/ 66450 w 531999"/>
              <a:gd name="connsiteY190" fmla="*/ 257577 h 580411"/>
              <a:gd name="connsiteX191" fmla="*/ 65257 w 531999"/>
              <a:gd name="connsiteY191" fmla="*/ 254129 h 580411"/>
              <a:gd name="connsiteX192" fmla="*/ 67511 w 531999"/>
              <a:gd name="connsiteY192" fmla="*/ 248558 h 580411"/>
              <a:gd name="connsiteX193" fmla="*/ 66450 w 531999"/>
              <a:gd name="connsiteY193" fmla="*/ 248558 h 580411"/>
              <a:gd name="connsiteX194" fmla="*/ 63134 w 531999"/>
              <a:gd name="connsiteY194" fmla="*/ 252007 h 580411"/>
              <a:gd name="connsiteX195" fmla="*/ 61941 w 531999"/>
              <a:gd name="connsiteY195" fmla="*/ 254261 h 580411"/>
              <a:gd name="connsiteX196" fmla="*/ 59686 w 531999"/>
              <a:gd name="connsiteY196" fmla="*/ 256516 h 580411"/>
              <a:gd name="connsiteX197" fmla="*/ 49606 w 531999"/>
              <a:gd name="connsiteY197" fmla="*/ 237416 h 580411"/>
              <a:gd name="connsiteX198" fmla="*/ 45096 w 531999"/>
              <a:gd name="connsiteY198" fmla="*/ 230652 h 580411"/>
              <a:gd name="connsiteX199" fmla="*/ 47351 w 531999"/>
              <a:gd name="connsiteY199" fmla="*/ 227336 h 580411"/>
              <a:gd name="connsiteX200" fmla="*/ 42841 w 531999"/>
              <a:gd name="connsiteY200" fmla="*/ 224020 h 580411"/>
              <a:gd name="connsiteX201" fmla="*/ 42841 w 531999"/>
              <a:gd name="connsiteY201" fmla="*/ 225081 h 580411"/>
              <a:gd name="connsiteX202" fmla="*/ 39393 w 531999"/>
              <a:gd name="connsiteY202" fmla="*/ 219511 h 580411"/>
              <a:gd name="connsiteX203" fmla="*/ 37138 w 531999"/>
              <a:gd name="connsiteY203" fmla="*/ 217256 h 580411"/>
              <a:gd name="connsiteX204" fmla="*/ 1194 w 531999"/>
              <a:gd name="connsiteY204" fmla="*/ 166590 h 580411"/>
              <a:gd name="connsiteX205" fmla="*/ 0 w 531999"/>
              <a:gd name="connsiteY205" fmla="*/ 164334 h 580411"/>
              <a:gd name="connsiteX206" fmla="*/ 40454 w 531999"/>
              <a:gd name="connsiteY206" fmla="*/ 146296 h 580411"/>
              <a:gd name="connsiteX207" fmla="*/ 64063 w 531999"/>
              <a:gd name="connsiteY207" fmla="*/ 149612 h 580411"/>
              <a:gd name="connsiteX208" fmla="*/ 123749 w 531999"/>
              <a:gd name="connsiteY208" fmla="*/ 157571 h 580411"/>
              <a:gd name="connsiteX209" fmla="*/ 130513 w 531999"/>
              <a:gd name="connsiteY209" fmla="*/ 163141 h 580411"/>
              <a:gd name="connsiteX210" fmla="*/ 157571 w 531999"/>
              <a:gd name="connsiteY210" fmla="*/ 156377 h 580411"/>
              <a:gd name="connsiteX211" fmla="*/ 159825 w 531999"/>
              <a:gd name="connsiteY211" fmla="*/ 161947 h 580411"/>
              <a:gd name="connsiteX212" fmla="*/ 162080 w 531999"/>
              <a:gd name="connsiteY212" fmla="*/ 160887 h 580411"/>
              <a:gd name="connsiteX213" fmla="*/ 162080 w 531999"/>
              <a:gd name="connsiteY213" fmla="*/ 155315 h 580411"/>
              <a:gd name="connsiteX214" fmla="*/ 178925 w 531999"/>
              <a:gd name="connsiteY214" fmla="*/ 150806 h 580411"/>
              <a:gd name="connsiteX215" fmla="*/ 183434 w 531999"/>
              <a:gd name="connsiteY215" fmla="*/ 144042 h 580411"/>
              <a:gd name="connsiteX216" fmla="*/ 184496 w 531999"/>
              <a:gd name="connsiteY216" fmla="*/ 145236 h 580411"/>
              <a:gd name="connsiteX217" fmla="*/ 187811 w 531999"/>
              <a:gd name="connsiteY217" fmla="*/ 141787 h 580411"/>
              <a:gd name="connsiteX218" fmla="*/ 190066 w 531999"/>
              <a:gd name="connsiteY218" fmla="*/ 145236 h 580411"/>
              <a:gd name="connsiteX219" fmla="*/ 197892 w 531999"/>
              <a:gd name="connsiteY219" fmla="*/ 150806 h 580411"/>
              <a:gd name="connsiteX220" fmla="*/ 202401 w 531999"/>
              <a:gd name="connsiteY220" fmla="*/ 153061 h 580411"/>
              <a:gd name="connsiteX221" fmla="*/ 209166 w 531999"/>
              <a:gd name="connsiteY221" fmla="*/ 133961 h 580411"/>
              <a:gd name="connsiteX222" fmla="*/ 212614 w 531999"/>
              <a:gd name="connsiteY222" fmla="*/ 124942 h 580411"/>
              <a:gd name="connsiteX223" fmla="*/ 212614 w 531999"/>
              <a:gd name="connsiteY223" fmla="*/ 106904 h 580411"/>
              <a:gd name="connsiteX224" fmla="*/ 208105 w 531999"/>
              <a:gd name="connsiteY224" fmla="*/ 97885 h 580411"/>
              <a:gd name="connsiteX225" fmla="*/ 207043 w 531999"/>
              <a:gd name="connsiteY225" fmla="*/ 97885 h 580411"/>
              <a:gd name="connsiteX226" fmla="*/ 204789 w 531999"/>
              <a:gd name="connsiteY226" fmla="*/ 93375 h 580411"/>
              <a:gd name="connsiteX227" fmla="*/ 203728 w 531999"/>
              <a:gd name="connsiteY227" fmla="*/ 90059 h 580411"/>
              <a:gd name="connsiteX228" fmla="*/ 201473 w 531999"/>
              <a:gd name="connsiteY228" fmla="*/ 85550 h 580411"/>
              <a:gd name="connsiteX229" fmla="*/ 202666 w 531999"/>
              <a:gd name="connsiteY229" fmla="*/ 83294 h 580411"/>
              <a:gd name="connsiteX230" fmla="*/ 212747 w 531999"/>
              <a:gd name="connsiteY230" fmla="*/ 83294 h 580411"/>
              <a:gd name="connsiteX231" fmla="*/ 216063 w 531999"/>
              <a:gd name="connsiteY231" fmla="*/ 78785 h 580411"/>
              <a:gd name="connsiteX232" fmla="*/ 215002 w 531999"/>
              <a:gd name="connsiteY232" fmla="*/ 69766 h 580411"/>
              <a:gd name="connsiteX233" fmla="*/ 224021 w 531999"/>
              <a:gd name="connsiteY233" fmla="*/ 58492 h 580411"/>
              <a:gd name="connsiteX234" fmla="*/ 225082 w 531999"/>
              <a:gd name="connsiteY234" fmla="*/ 44963 h 580411"/>
              <a:gd name="connsiteX235" fmla="*/ 211553 w 531999"/>
              <a:gd name="connsiteY235" fmla="*/ 30373 h 580411"/>
              <a:gd name="connsiteX236" fmla="*/ 218318 w 531999"/>
              <a:gd name="connsiteY236" fmla="*/ 0 h 58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531999" h="580411">
                <a:moveTo>
                  <a:pt x="218052" y="929"/>
                </a:moveTo>
                <a:lnTo>
                  <a:pt x="245110" y="24537"/>
                </a:lnTo>
                <a:lnTo>
                  <a:pt x="245110" y="23476"/>
                </a:lnTo>
                <a:lnTo>
                  <a:pt x="246304" y="22283"/>
                </a:lnTo>
                <a:lnTo>
                  <a:pt x="248558" y="27986"/>
                </a:lnTo>
                <a:lnTo>
                  <a:pt x="254129" y="57166"/>
                </a:lnTo>
                <a:lnTo>
                  <a:pt x="255323" y="62736"/>
                </a:lnTo>
                <a:lnTo>
                  <a:pt x="255323" y="63797"/>
                </a:lnTo>
                <a:lnTo>
                  <a:pt x="259832" y="67246"/>
                </a:lnTo>
                <a:lnTo>
                  <a:pt x="264342" y="69501"/>
                </a:lnTo>
                <a:lnTo>
                  <a:pt x="266597" y="69501"/>
                </a:lnTo>
                <a:lnTo>
                  <a:pt x="268852" y="70562"/>
                </a:lnTo>
                <a:lnTo>
                  <a:pt x="272167" y="71622"/>
                </a:lnTo>
                <a:lnTo>
                  <a:pt x="274422" y="71622"/>
                </a:lnTo>
                <a:lnTo>
                  <a:pt x="276677" y="72817"/>
                </a:lnTo>
                <a:lnTo>
                  <a:pt x="277738" y="75071"/>
                </a:lnTo>
                <a:lnTo>
                  <a:pt x="278932" y="75071"/>
                </a:lnTo>
                <a:lnTo>
                  <a:pt x="282248" y="73878"/>
                </a:lnTo>
                <a:lnTo>
                  <a:pt x="284503" y="71622"/>
                </a:lnTo>
                <a:lnTo>
                  <a:pt x="285563" y="71622"/>
                </a:lnTo>
                <a:lnTo>
                  <a:pt x="287818" y="75071"/>
                </a:lnTo>
                <a:lnTo>
                  <a:pt x="288879" y="76132"/>
                </a:lnTo>
                <a:lnTo>
                  <a:pt x="287818" y="78387"/>
                </a:lnTo>
                <a:lnTo>
                  <a:pt x="285563" y="80642"/>
                </a:lnTo>
                <a:lnTo>
                  <a:pt x="286757" y="81703"/>
                </a:lnTo>
                <a:lnTo>
                  <a:pt x="287951" y="83957"/>
                </a:lnTo>
                <a:lnTo>
                  <a:pt x="290206" y="85152"/>
                </a:lnTo>
                <a:lnTo>
                  <a:pt x="293522" y="86213"/>
                </a:lnTo>
                <a:lnTo>
                  <a:pt x="296970" y="86213"/>
                </a:lnTo>
                <a:lnTo>
                  <a:pt x="299225" y="87273"/>
                </a:lnTo>
                <a:lnTo>
                  <a:pt x="300286" y="88467"/>
                </a:lnTo>
                <a:lnTo>
                  <a:pt x="301347" y="88467"/>
                </a:lnTo>
                <a:lnTo>
                  <a:pt x="303602" y="87273"/>
                </a:lnTo>
                <a:lnTo>
                  <a:pt x="305857" y="85019"/>
                </a:lnTo>
                <a:lnTo>
                  <a:pt x="307050" y="85019"/>
                </a:lnTo>
                <a:lnTo>
                  <a:pt x="308112" y="86080"/>
                </a:lnTo>
                <a:lnTo>
                  <a:pt x="310366" y="89396"/>
                </a:lnTo>
                <a:lnTo>
                  <a:pt x="313682" y="89396"/>
                </a:lnTo>
                <a:lnTo>
                  <a:pt x="315937" y="90589"/>
                </a:lnTo>
                <a:lnTo>
                  <a:pt x="320447" y="95099"/>
                </a:lnTo>
                <a:lnTo>
                  <a:pt x="344056" y="120963"/>
                </a:lnTo>
                <a:lnTo>
                  <a:pt x="371113" y="110883"/>
                </a:lnTo>
                <a:lnTo>
                  <a:pt x="408251" y="108628"/>
                </a:lnTo>
                <a:lnTo>
                  <a:pt x="435309" y="114199"/>
                </a:lnTo>
                <a:lnTo>
                  <a:pt x="440879" y="125472"/>
                </a:lnTo>
                <a:lnTo>
                  <a:pt x="444328" y="151336"/>
                </a:lnTo>
                <a:lnTo>
                  <a:pt x="465682" y="158101"/>
                </a:lnTo>
                <a:lnTo>
                  <a:pt x="471253" y="169375"/>
                </a:lnTo>
                <a:lnTo>
                  <a:pt x="476824" y="176139"/>
                </a:lnTo>
                <a:lnTo>
                  <a:pt x="503881" y="214338"/>
                </a:lnTo>
                <a:lnTo>
                  <a:pt x="529745" y="227867"/>
                </a:lnTo>
                <a:lnTo>
                  <a:pt x="528684" y="230122"/>
                </a:lnTo>
                <a:lnTo>
                  <a:pt x="529745" y="235692"/>
                </a:lnTo>
                <a:lnTo>
                  <a:pt x="529745" y="237948"/>
                </a:lnTo>
                <a:lnTo>
                  <a:pt x="528684" y="239008"/>
                </a:lnTo>
                <a:lnTo>
                  <a:pt x="528684" y="240202"/>
                </a:lnTo>
                <a:lnTo>
                  <a:pt x="527490" y="240202"/>
                </a:lnTo>
                <a:lnTo>
                  <a:pt x="527490" y="242457"/>
                </a:lnTo>
                <a:lnTo>
                  <a:pt x="526296" y="242457"/>
                </a:lnTo>
                <a:lnTo>
                  <a:pt x="526296" y="243518"/>
                </a:lnTo>
                <a:lnTo>
                  <a:pt x="525235" y="244579"/>
                </a:lnTo>
                <a:lnTo>
                  <a:pt x="525235" y="249088"/>
                </a:lnTo>
                <a:cubicBezTo>
                  <a:pt x="528153" y="248558"/>
                  <a:pt x="530010" y="251874"/>
                  <a:pt x="532000" y="253598"/>
                </a:cubicBezTo>
                <a:lnTo>
                  <a:pt x="530806" y="254660"/>
                </a:lnTo>
                <a:lnTo>
                  <a:pt x="530806" y="255853"/>
                </a:lnTo>
                <a:lnTo>
                  <a:pt x="528551" y="256914"/>
                </a:lnTo>
                <a:lnTo>
                  <a:pt x="526296" y="256914"/>
                </a:lnTo>
                <a:lnTo>
                  <a:pt x="525235" y="258107"/>
                </a:lnTo>
                <a:lnTo>
                  <a:pt x="525235" y="263679"/>
                </a:lnTo>
                <a:lnTo>
                  <a:pt x="524174" y="264739"/>
                </a:lnTo>
                <a:lnTo>
                  <a:pt x="524174" y="266995"/>
                </a:lnTo>
                <a:lnTo>
                  <a:pt x="522980" y="266995"/>
                </a:lnTo>
                <a:lnTo>
                  <a:pt x="521919" y="268188"/>
                </a:lnTo>
                <a:lnTo>
                  <a:pt x="521919" y="269249"/>
                </a:lnTo>
                <a:lnTo>
                  <a:pt x="522980" y="269249"/>
                </a:lnTo>
                <a:lnTo>
                  <a:pt x="522980" y="271504"/>
                </a:lnTo>
                <a:lnTo>
                  <a:pt x="525235" y="273758"/>
                </a:lnTo>
                <a:lnTo>
                  <a:pt x="524174" y="280523"/>
                </a:lnTo>
                <a:lnTo>
                  <a:pt x="522980" y="280523"/>
                </a:lnTo>
                <a:lnTo>
                  <a:pt x="520726" y="279330"/>
                </a:lnTo>
                <a:lnTo>
                  <a:pt x="515022" y="280523"/>
                </a:lnTo>
                <a:lnTo>
                  <a:pt x="510513" y="280523"/>
                </a:lnTo>
                <a:lnTo>
                  <a:pt x="506003" y="276014"/>
                </a:lnTo>
                <a:lnTo>
                  <a:pt x="502687" y="274820"/>
                </a:lnTo>
                <a:lnTo>
                  <a:pt x="498178" y="277074"/>
                </a:lnTo>
                <a:lnTo>
                  <a:pt x="499371" y="284900"/>
                </a:lnTo>
                <a:lnTo>
                  <a:pt x="500565" y="284900"/>
                </a:lnTo>
                <a:lnTo>
                  <a:pt x="500565" y="290471"/>
                </a:lnTo>
                <a:lnTo>
                  <a:pt x="502820" y="304000"/>
                </a:lnTo>
                <a:lnTo>
                  <a:pt x="505075" y="319783"/>
                </a:lnTo>
                <a:lnTo>
                  <a:pt x="428544" y="310764"/>
                </a:lnTo>
                <a:lnTo>
                  <a:pt x="421780" y="313019"/>
                </a:lnTo>
                <a:lnTo>
                  <a:pt x="413954" y="323099"/>
                </a:lnTo>
                <a:lnTo>
                  <a:pt x="413954" y="337689"/>
                </a:lnTo>
                <a:lnTo>
                  <a:pt x="415148" y="338750"/>
                </a:lnTo>
                <a:lnTo>
                  <a:pt x="415148" y="342199"/>
                </a:lnTo>
                <a:lnTo>
                  <a:pt x="413954" y="343260"/>
                </a:lnTo>
                <a:lnTo>
                  <a:pt x="413954" y="352279"/>
                </a:lnTo>
                <a:lnTo>
                  <a:pt x="417403" y="355595"/>
                </a:lnTo>
                <a:lnTo>
                  <a:pt x="412893" y="356655"/>
                </a:lnTo>
                <a:lnTo>
                  <a:pt x="412893" y="362359"/>
                </a:lnTo>
                <a:lnTo>
                  <a:pt x="413954" y="362359"/>
                </a:lnTo>
                <a:lnTo>
                  <a:pt x="413954" y="364614"/>
                </a:lnTo>
                <a:lnTo>
                  <a:pt x="412893" y="365675"/>
                </a:lnTo>
                <a:lnTo>
                  <a:pt x="412893" y="370184"/>
                </a:lnTo>
                <a:lnTo>
                  <a:pt x="415148" y="371246"/>
                </a:lnTo>
                <a:lnTo>
                  <a:pt x="416342" y="373500"/>
                </a:lnTo>
                <a:lnTo>
                  <a:pt x="415148" y="375755"/>
                </a:lnTo>
                <a:lnTo>
                  <a:pt x="412893" y="376816"/>
                </a:lnTo>
                <a:lnTo>
                  <a:pt x="411832" y="383581"/>
                </a:lnTo>
                <a:lnTo>
                  <a:pt x="415148" y="385835"/>
                </a:lnTo>
                <a:lnTo>
                  <a:pt x="415148" y="388091"/>
                </a:lnTo>
                <a:lnTo>
                  <a:pt x="425228" y="390345"/>
                </a:lnTo>
                <a:lnTo>
                  <a:pt x="429738" y="386897"/>
                </a:lnTo>
                <a:lnTo>
                  <a:pt x="430932" y="390345"/>
                </a:lnTo>
                <a:lnTo>
                  <a:pt x="433186" y="390345"/>
                </a:lnTo>
                <a:lnTo>
                  <a:pt x="434248" y="392600"/>
                </a:lnTo>
                <a:lnTo>
                  <a:pt x="452286" y="398170"/>
                </a:lnTo>
                <a:lnTo>
                  <a:pt x="469131" y="402680"/>
                </a:lnTo>
                <a:lnTo>
                  <a:pt x="474701" y="408383"/>
                </a:lnTo>
                <a:lnTo>
                  <a:pt x="457857" y="419657"/>
                </a:lnTo>
                <a:lnTo>
                  <a:pt x="455602" y="418464"/>
                </a:lnTo>
                <a:lnTo>
                  <a:pt x="453347" y="418464"/>
                </a:lnTo>
                <a:lnTo>
                  <a:pt x="451092" y="424167"/>
                </a:lnTo>
                <a:lnTo>
                  <a:pt x="448837" y="424167"/>
                </a:lnTo>
                <a:lnTo>
                  <a:pt x="421780" y="474834"/>
                </a:lnTo>
                <a:lnTo>
                  <a:pt x="418464" y="478150"/>
                </a:lnTo>
                <a:lnTo>
                  <a:pt x="387029" y="514094"/>
                </a:lnTo>
                <a:lnTo>
                  <a:pt x="384775" y="517410"/>
                </a:lnTo>
                <a:lnTo>
                  <a:pt x="382520" y="518603"/>
                </a:lnTo>
                <a:lnTo>
                  <a:pt x="383714" y="519664"/>
                </a:lnTo>
                <a:lnTo>
                  <a:pt x="381459" y="523113"/>
                </a:lnTo>
                <a:lnTo>
                  <a:pt x="379204" y="523113"/>
                </a:lnTo>
                <a:lnTo>
                  <a:pt x="378010" y="527622"/>
                </a:lnTo>
                <a:lnTo>
                  <a:pt x="378010" y="532132"/>
                </a:lnTo>
                <a:lnTo>
                  <a:pt x="373501" y="537703"/>
                </a:lnTo>
                <a:lnTo>
                  <a:pt x="371246" y="539957"/>
                </a:lnTo>
                <a:lnTo>
                  <a:pt x="368991" y="539957"/>
                </a:lnTo>
                <a:lnTo>
                  <a:pt x="368991" y="542213"/>
                </a:lnTo>
                <a:lnTo>
                  <a:pt x="348698" y="560251"/>
                </a:lnTo>
                <a:lnTo>
                  <a:pt x="347637" y="561444"/>
                </a:lnTo>
                <a:lnTo>
                  <a:pt x="340872" y="567015"/>
                </a:lnTo>
                <a:lnTo>
                  <a:pt x="339811" y="567015"/>
                </a:lnTo>
                <a:lnTo>
                  <a:pt x="338618" y="569270"/>
                </a:lnTo>
                <a:lnTo>
                  <a:pt x="338618" y="570331"/>
                </a:lnTo>
                <a:lnTo>
                  <a:pt x="326283" y="580412"/>
                </a:lnTo>
                <a:lnTo>
                  <a:pt x="281319" y="560118"/>
                </a:lnTo>
                <a:lnTo>
                  <a:pt x="262220" y="552292"/>
                </a:lnTo>
                <a:lnTo>
                  <a:pt x="250946" y="539957"/>
                </a:lnTo>
                <a:lnTo>
                  <a:pt x="211553" y="492739"/>
                </a:lnTo>
                <a:lnTo>
                  <a:pt x="204789" y="492739"/>
                </a:lnTo>
                <a:lnTo>
                  <a:pt x="203728" y="490485"/>
                </a:lnTo>
                <a:lnTo>
                  <a:pt x="205982" y="487169"/>
                </a:lnTo>
                <a:lnTo>
                  <a:pt x="200412" y="479343"/>
                </a:lnTo>
                <a:lnTo>
                  <a:pt x="195902" y="480404"/>
                </a:lnTo>
                <a:lnTo>
                  <a:pt x="192586" y="471385"/>
                </a:lnTo>
                <a:lnTo>
                  <a:pt x="192586" y="470192"/>
                </a:lnTo>
                <a:lnTo>
                  <a:pt x="189138" y="465682"/>
                </a:lnTo>
                <a:lnTo>
                  <a:pt x="188077" y="466876"/>
                </a:lnTo>
                <a:lnTo>
                  <a:pt x="185822" y="463560"/>
                </a:lnTo>
                <a:lnTo>
                  <a:pt x="185822" y="462366"/>
                </a:lnTo>
                <a:lnTo>
                  <a:pt x="174548" y="450031"/>
                </a:lnTo>
                <a:lnTo>
                  <a:pt x="150939" y="414087"/>
                </a:lnTo>
                <a:lnTo>
                  <a:pt x="153194" y="409577"/>
                </a:lnTo>
                <a:lnTo>
                  <a:pt x="150939" y="405067"/>
                </a:lnTo>
                <a:lnTo>
                  <a:pt x="146429" y="404006"/>
                </a:lnTo>
                <a:lnTo>
                  <a:pt x="188077" y="408516"/>
                </a:lnTo>
                <a:lnTo>
                  <a:pt x="171232" y="392733"/>
                </a:lnTo>
                <a:lnTo>
                  <a:pt x="158897" y="351085"/>
                </a:lnTo>
                <a:lnTo>
                  <a:pt x="165661" y="328537"/>
                </a:lnTo>
                <a:lnTo>
                  <a:pt x="165661" y="304928"/>
                </a:lnTo>
                <a:lnTo>
                  <a:pt x="164600" y="302674"/>
                </a:lnTo>
                <a:lnTo>
                  <a:pt x="165661" y="300418"/>
                </a:lnTo>
                <a:lnTo>
                  <a:pt x="163407" y="299358"/>
                </a:lnTo>
                <a:lnTo>
                  <a:pt x="166722" y="296042"/>
                </a:lnTo>
                <a:lnTo>
                  <a:pt x="164468" y="293786"/>
                </a:lnTo>
                <a:lnTo>
                  <a:pt x="165529" y="292593"/>
                </a:lnTo>
                <a:lnTo>
                  <a:pt x="166722" y="285829"/>
                </a:lnTo>
                <a:lnTo>
                  <a:pt x="167784" y="285829"/>
                </a:lnTo>
                <a:lnTo>
                  <a:pt x="165529" y="281319"/>
                </a:lnTo>
                <a:lnTo>
                  <a:pt x="165529" y="249884"/>
                </a:lnTo>
                <a:lnTo>
                  <a:pt x="158764" y="253200"/>
                </a:lnTo>
                <a:lnTo>
                  <a:pt x="158764" y="230652"/>
                </a:lnTo>
                <a:lnTo>
                  <a:pt x="156510" y="228397"/>
                </a:lnTo>
                <a:lnTo>
                  <a:pt x="152000" y="228397"/>
                </a:lnTo>
                <a:lnTo>
                  <a:pt x="152000" y="256516"/>
                </a:lnTo>
                <a:lnTo>
                  <a:pt x="129452" y="268851"/>
                </a:lnTo>
                <a:lnTo>
                  <a:pt x="83295" y="272167"/>
                </a:lnTo>
                <a:lnTo>
                  <a:pt x="79979" y="257577"/>
                </a:lnTo>
                <a:lnTo>
                  <a:pt x="68705" y="260893"/>
                </a:lnTo>
                <a:lnTo>
                  <a:pt x="66450" y="257577"/>
                </a:lnTo>
                <a:lnTo>
                  <a:pt x="65257" y="254129"/>
                </a:lnTo>
                <a:lnTo>
                  <a:pt x="67511" y="248558"/>
                </a:lnTo>
                <a:lnTo>
                  <a:pt x="66450" y="248558"/>
                </a:lnTo>
                <a:lnTo>
                  <a:pt x="63134" y="252007"/>
                </a:lnTo>
                <a:lnTo>
                  <a:pt x="61941" y="254261"/>
                </a:lnTo>
                <a:lnTo>
                  <a:pt x="59686" y="256516"/>
                </a:lnTo>
                <a:lnTo>
                  <a:pt x="49606" y="237416"/>
                </a:lnTo>
                <a:lnTo>
                  <a:pt x="45096" y="230652"/>
                </a:lnTo>
                <a:lnTo>
                  <a:pt x="47351" y="227336"/>
                </a:lnTo>
                <a:lnTo>
                  <a:pt x="42841" y="224020"/>
                </a:lnTo>
                <a:lnTo>
                  <a:pt x="42841" y="225081"/>
                </a:lnTo>
                <a:lnTo>
                  <a:pt x="39393" y="219511"/>
                </a:lnTo>
                <a:lnTo>
                  <a:pt x="37138" y="217256"/>
                </a:lnTo>
                <a:lnTo>
                  <a:pt x="1194" y="166590"/>
                </a:lnTo>
                <a:lnTo>
                  <a:pt x="0" y="164334"/>
                </a:lnTo>
                <a:lnTo>
                  <a:pt x="40454" y="146296"/>
                </a:lnTo>
                <a:lnTo>
                  <a:pt x="64063" y="149612"/>
                </a:lnTo>
                <a:lnTo>
                  <a:pt x="123749" y="157571"/>
                </a:lnTo>
                <a:lnTo>
                  <a:pt x="130513" y="163141"/>
                </a:lnTo>
                <a:lnTo>
                  <a:pt x="157571" y="156377"/>
                </a:lnTo>
                <a:lnTo>
                  <a:pt x="159825" y="161947"/>
                </a:lnTo>
                <a:lnTo>
                  <a:pt x="162080" y="160887"/>
                </a:lnTo>
                <a:lnTo>
                  <a:pt x="162080" y="155315"/>
                </a:lnTo>
                <a:lnTo>
                  <a:pt x="178925" y="150806"/>
                </a:lnTo>
                <a:lnTo>
                  <a:pt x="183434" y="144042"/>
                </a:lnTo>
                <a:lnTo>
                  <a:pt x="184496" y="145236"/>
                </a:lnTo>
                <a:lnTo>
                  <a:pt x="187811" y="141787"/>
                </a:lnTo>
                <a:lnTo>
                  <a:pt x="190066" y="145236"/>
                </a:lnTo>
                <a:lnTo>
                  <a:pt x="197892" y="150806"/>
                </a:lnTo>
                <a:lnTo>
                  <a:pt x="202401" y="153061"/>
                </a:lnTo>
                <a:lnTo>
                  <a:pt x="209166" y="133961"/>
                </a:lnTo>
                <a:lnTo>
                  <a:pt x="212614" y="124942"/>
                </a:lnTo>
                <a:lnTo>
                  <a:pt x="212614" y="106904"/>
                </a:lnTo>
                <a:lnTo>
                  <a:pt x="208105" y="97885"/>
                </a:lnTo>
                <a:lnTo>
                  <a:pt x="207043" y="97885"/>
                </a:lnTo>
                <a:lnTo>
                  <a:pt x="204789" y="93375"/>
                </a:lnTo>
                <a:lnTo>
                  <a:pt x="203728" y="90059"/>
                </a:lnTo>
                <a:lnTo>
                  <a:pt x="201473" y="85550"/>
                </a:lnTo>
                <a:lnTo>
                  <a:pt x="202666" y="83294"/>
                </a:lnTo>
                <a:lnTo>
                  <a:pt x="212747" y="83294"/>
                </a:lnTo>
                <a:lnTo>
                  <a:pt x="216063" y="78785"/>
                </a:lnTo>
                <a:lnTo>
                  <a:pt x="215002" y="69766"/>
                </a:lnTo>
                <a:lnTo>
                  <a:pt x="224021" y="58492"/>
                </a:lnTo>
                <a:lnTo>
                  <a:pt x="225082" y="44963"/>
                </a:lnTo>
                <a:lnTo>
                  <a:pt x="211553" y="30373"/>
                </a:lnTo>
                <a:lnTo>
                  <a:pt x="218318" y="0"/>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290" name="Group 1289">
            <a:extLst>
              <a:ext uri="{FF2B5EF4-FFF2-40B4-BE49-F238E27FC236}">
                <a16:creationId xmlns:a16="http://schemas.microsoft.com/office/drawing/2014/main" id="{3AE54327-62FE-8D13-CC0B-BBFCD1B0050D}"/>
              </a:ext>
            </a:extLst>
          </p:cNvPr>
          <p:cNvGrpSpPr/>
          <p:nvPr/>
        </p:nvGrpSpPr>
        <p:grpSpPr>
          <a:xfrm>
            <a:off x="3370182" y="6485252"/>
            <a:ext cx="368071" cy="217365"/>
            <a:chOff x="3592607" y="14300468"/>
            <a:chExt cx="811461" cy="479210"/>
          </a:xfrm>
          <a:solidFill>
            <a:schemeClr val="bg1">
              <a:lumMod val="85000"/>
            </a:schemeClr>
          </a:solidFill>
        </p:grpSpPr>
        <p:sp>
          <p:nvSpPr>
            <p:cNvPr id="1291" name="Freeform: Shape 1290">
              <a:extLst>
                <a:ext uri="{FF2B5EF4-FFF2-40B4-BE49-F238E27FC236}">
                  <a16:creationId xmlns:a16="http://schemas.microsoft.com/office/drawing/2014/main" id="{A79AEB67-E285-5F11-070F-FB13436F77EA}"/>
                </a:ext>
              </a:extLst>
            </p:cNvPr>
            <p:cNvSpPr/>
            <p:nvPr/>
          </p:nvSpPr>
          <p:spPr>
            <a:xfrm>
              <a:off x="3974596" y="14738031"/>
              <a:ext cx="52921" cy="41647"/>
            </a:xfrm>
            <a:custGeom>
              <a:avLst/>
              <a:gdLst>
                <a:gd name="connsiteX0" fmla="*/ 46157 w 52921"/>
                <a:gd name="connsiteY0" fmla="*/ 5570 h 41647"/>
                <a:gd name="connsiteX1" fmla="*/ 28119 w 52921"/>
                <a:gd name="connsiteY1" fmla="*/ 5570 h 41647"/>
                <a:gd name="connsiteX2" fmla="*/ 23609 w 52921"/>
                <a:gd name="connsiteY2" fmla="*/ 4509 h 41647"/>
                <a:gd name="connsiteX3" fmla="*/ 18038 w 52921"/>
                <a:gd name="connsiteY3" fmla="*/ 0 h 41647"/>
                <a:gd name="connsiteX4" fmla="*/ 10080 w 52921"/>
                <a:gd name="connsiteY4" fmla="*/ 1060 h 41647"/>
                <a:gd name="connsiteX5" fmla="*/ 6765 w 52921"/>
                <a:gd name="connsiteY5" fmla="*/ 3316 h 41647"/>
                <a:gd name="connsiteX6" fmla="*/ 2255 w 52921"/>
                <a:gd name="connsiteY6" fmla="*/ 5570 h 41647"/>
                <a:gd name="connsiteX7" fmla="*/ 1061 w 52921"/>
                <a:gd name="connsiteY7" fmla="*/ 13529 h 41647"/>
                <a:gd name="connsiteX8" fmla="*/ 7826 w 52921"/>
                <a:gd name="connsiteY8" fmla="*/ 15650 h 41647"/>
                <a:gd name="connsiteX9" fmla="*/ 7826 w 52921"/>
                <a:gd name="connsiteY9" fmla="*/ 21354 h 41647"/>
                <a:gd name="connsiteX10" fmla="*/ 0 w 52921"/>
                <a:gd name="connsiteY10" fmla="*/ 26925 h 41647"/>
                <a:gd name="connsiteX11" fmla="*/ 2255 w 52921"/>
                <a:gd name="connsiteY11" fmla="*/ 34883 h 41647"/>
                <a:gd name="connsiteX12" fmla="*/ 10080 w 52921"/>
                <a:gd name="connsiteY12" fmla="*/ 40453 h 41647"/>
                <a:gd name="connsiteX13" fmla="*/ 18038 w 52921"/>
                <a:gd name="connsiteY13" fmla="*/ 41648 h 41647"/>
                <a:gd name="connsiteX14" fmla="*/ 25864 w 52921"/>
                <a:gd name="connsiteY14" fmla="*/ 37137 h 41647"/>
                <a:gd name="connsiteX15" fmla="*/ 36077 w 52921"/>
                <a:gd name="connsiteY15" fmla="*/ 34883 h 41647"/>
                <a:gd name="connsiteX16" fmla="*/ 37138 w 52921"/>
                <a:gd name="connsiteY16" fmla="*/ 28119 h 41647"/>
                <a:gd name="connsiteX17" fmla="*/ 39393 w 52921"/>
                <a:gd name="connsiteY17" fmla="*/ 23609 h 41647"/>
                <a:gd name="connsiteX18" fmla="*/ 46157 w 52921"/>
                <a:gd name="connsiteY18" fmla="*/ 22415 h 41647"/>
                <a:gd name="connsiteX19" fmla="*/ 51728 w 52921"/>
                <a:gd name="connsiteY19" fmla="*/ 17905 h 41647"/>
                <a:gd name="connsiteX20" fmla="*/ 52921 w 52921"/>
                <a:gd name="connsiteY20" fmla="*/ 11274 h 41647"/>
                <a:gd name="connsiteX21" fmla="*/ 48412 w 52921"/>
                <a:gd name="connsiteY21" fmla="*/ 10080 h 41647"/>
                <a:gd name="connsiteX22" fmla="*/ 46157 w 52921"/>
                <a:gd name="connsiteY22" fmla="*/ 5570 h 4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921" h="41647">
                  <a:moveTo>
                    <a:pt x="46157" y="5570"/>
                  </a:moveTo>
                  <a:lnTo>
                    <a:pt x="28119" y="5570"/>
                  </a:lnTo>
                  <a:lnTo>
                    <a:pt x="23609" y="4509"/>
                  </a:lnTo>
                  <a:lnTo>
                    <a:pt x="18038" y="0"/>
                  </a:lnTo>
                  <a:lnTo>
                    <a:pt x="10080" y="1060"/>
                  </a:lnTo>
                  <a:lnTo>
                    <a:pt x="6765" y="3316"/>
                  </a:lnTo>
                  <a:lnTo>
                    <a:pt x="2255" y="5570"/>
                  </a:lnTo>
                  <a:lnTo>
                    <a:pt x="1061" y="13529"/>
                  </a:lnTo>
                  <a:lnTo>
                    <a:pt x="7826" y="15650"/>
                  </a:lnTo>
                  <a:lnTo>
                    <a:pt x="7826" y="21354"/>
                  </a:lnTo>
                  <a:lnTo>
                    <a:pt x="0" y="26925"/>
                  </a:lnTo>
                  <a:lnTo>
                    <a:pt x="2255" y="34883"/>
                  </a:lnTo>
                  <a:lnTo>
                    <a:pt x="10080" y="40453"/>
                  </a:lnTo>
                  <a:lnTo>
                    <a:pt x="18038" y="41648"/>
                  </a:lnTo>
                  <a:lnTo>
                    <a:pt x="25864" y="37137"/>
                  </a:lnTo>
                  <a:lnTo>
                    <a:pt x="36077" y="34883"/>
                  </a:lnTo>
                  <a:lnTo>
                    <a:pt x="37138" y="28119"/>
                  </a:lnTo>
                  <a:lnTo>
                    <a:pt x="39393" y="23609"/>
                  </a:lnTo>
                  <a:lnTo>
                    <a:pt x="46157" y="22415"/>
                  </a:lnTo>
                  <a:lnTo>
                    <a:pt x="51728" y="17905"/>
                  </a:lnTo>
                  <a:lnTo>
                    <a:pt x="52921" y="11274"/>
                  </a:lnTo>
                  <a:lnTo>
                    <a:pt x="48412" y="10080"/>
                  </a:lnTo>
                  <a:lnTo>
                    <a:pt x="46157" y="5570"/>
                  </a:lnTo>
                  <a:close/>
                </a:path>
              </a:pathLst>
            </a:custGeom>
            <a:grpFill/>
            <a:ln w="13251" cap="flat">
              <a:noFill/>
              <a:prstDash val="solid"/>
              <a:miter/>
            </a:ln>
          </p:spPr>
          <p:txBody>
            <a:bodyPr rtlCol="0" anchor="ctr"/>
            <a:lstStyle/>
            <a:p>
              <a:endParaRPr lang="en-FI" sz="816"/>
            </a:p>
          </p:txBody>
        </p:sp>
        <p:sp>
          <p:nvSpPr>
            <p:cNvPr id="1292" name="Freeform: Shape 1291">
              <a:extLst>
                <a:ext uri="{FF2B5EF4-FFF2-40B4-BE49-F238E27FC236}">
                  <a16:creationId xmlns:a16="http://schemas.microsoft.com/office/drawing/2014/main" id="{3F7FDFA4-2B0B-DE75-A5EE-D1EF37D18E0A}"/>
                </a:ext>
              </a:extLst>
            </p:cNvPr>
            <p:cNvSpPr/>
            <p:nvPr/>
          </p:nvSpPr>
          <p:spPr>
            <a:xfrm>
              <a:off x="3999399" y="14684048"/>
              <a:ext cx="192586" cy="57299"/>
            </a:xfrm>
            <a:custGeom>
              <a:avLst/>
              <a:gdLst>
                <a:gd name="connsiteX0" fmla="*/ 182241 w 192586"/>
                <a:gd name="connsiteY0" fmla="*/ 1062 h 57299"/>
                <a:gd name="connsiteX1" fmla="*/ 179986 w 192586"/>
                <a:gd name="connsiteY1" fmla="*/ 5571 h 57299"/>
                <a:gd name="connsiteX2" fmla="*/ 176537 w 192586"/>
                <a:gd name="connsiteY2" fmla="*/ 5571 h 57299"/>
                <a:gd name="connsiteX3" fmla="*/ 172028 w 192586"/>
                <a:gd name="connsiteY3" fmla="*/ 4511 h 57299"/>
                <a:gd name="connsiteX4" fmla="*/ 160754 w 192586"/>
                <a:gd name="connsiteY4" fmla="*/ 2255 h 57299"/>
                <a:gd name="connsiteX5" fmla="*/ 155183 w 192586"/>
                <a:gd name="connsiteY5" fmla="*/ 3316 h 57299"/>
                <a:gd name="connsiteX6" fmla="*/ 143909 w 192586"/>
                <a:gd name="connsiteY6" fmla="*/ 2255 h 57299"/>
                <a:gd name="connsiteX7" fmla="*/ 133696 w 192586"/>
                <a:gd name="connsiteY7" fmla="*/ 0 h 57299"/>
                <a:gd name="connsiteX8" fmla="*/ 112342 w 192586"/>
                <a:gd name="connsiteY8" fmla="*/ 0 h 57299"/>
                <a:gd name="connsiteX9" fmla="*/ 105577 w 192586"/>
                <a:gd name="connsiteY9" fmla="*/ 1062 h 57299"/>
                <a:gd name="connsiteX10" fmla="*/ 94304 w 192586"/>
                <a:gd name="connsiteY10" fmla="*/ 3316 h 57299"/>
                <a:gd name="connsiteX11" fmla="*/ 84223 w 192586"/>
                <a:gd name="connsiteY11" fmla="*/ 4511 h 57299"/>
                <a:gd name="connsiteX12" fmla="*/ 78653 w 192586"/>
                <a:gd name="connsiteY12" fmla="*/ 6765 h 57299"/>
                <a:gd name="connsiteX13" fmla="*/ 76398 w 192586"/>
                <a:gd name="connsiteY13" fmla="*/ 11275 h 57299"/>
                <a:gd name="connsiteX14" fmla="*/ 80907 w 192586"/>
                <a:gd name="connsiteY14" fmla="*/ 15784 h 57299"/>
                <a:gd name="connsiteX15" fmla="*/ 80907 w 192586"/>
                <a:gd name="connsiteY15" fmla="*/ 18038 h 57299"/>
                <a:gd name="connsiteX16" fmla="*/ 77591 w 192586"/>
                <a:gd name="connsiteY16" fmla="*/ 20294 h 57299"/>
                <a:gd name="connsiteX17" fmla="*/ 70827 w 192586"/>
                <a:gd name="connsiteY17" fmla="*/ 19100 h 57299"/>
                <a:gd name="connsiteX18" fmla="*/ 66318 w 192586"/>
                <a:gd name="connsiteY18" fmla="*/ 18038 h 57299"/>
                <a:gd name="connsiteX19" fmla="*/ 59553 w 192586"/>
                <a:gd name="connsiteY19" fmla="*/ 20294 h 57299"/>
                <a:gd name="connsiteX20" fmla="*/ 52789 w 192586"/>
                <a:gd name="connsiteY20" fmla="*/ 20294 h 57299"/>
                <a:gd name="connsiteX21" fmla="*/ 44963 w 192586"/>
                <a:gd name="connsiteY21" fmla="*/ 22549 h 57299"/>
                <a:gd name="connsiteX22" fmla="*/ 0 w 192586"/>
                <a:gd name="connsiteY22" fmla="*/ 32629 h 57299"/>
                <a:gd name="connsiteX23" fmla="*/ 0 w 192586"/>
                <a:gd name="connsiteY23" fmla="*/ 38199 h 57299"/>
                <a:gd name="connsiteX24" fmla="*/ 9019 w 192586"/>
                <a:gd name="connsiteY24" fmla="*/ 41515 h 57299"/>
                <a:gd name="connsiteX25" fmla="*/ 13529 w 192586"/>
                <a:gd name="connsiteY25" fmla="*/ 43770 h 57299"/>
                <a:gd name="connsiteX26" fmla="*/ 19232 w 192586"/>
                <a:gd name="connsiteY26" fmla="*/ 41515 h 57299"/>
                <a:gd name="connsiteX27" fmla="*/ 27057 w 192586"/>
                <a:gd name="connsiteY27" fmla="*/ 43770 h 57299"/>
                <a:gd name="connsiteX28" fmla="*/ 34883 w 192586"/>
                <a:gd name="connsiteY28" fmla="*/ 42710 h 57299"/>
                <a:gd name="connsiteX29" fmla="*/ 44963 w 192586"/>
                <a:gd name="connsiteY29" fmla="*/ 39261 h 57299"/>
                <a:gd name="connsiteX30" fmla="*/ 58492 w 192586"/>
                <a:gd name="connsiteY30" fmla="*/ 55044 h 57299"/>
                <a:gd name="connsiteX31" fmla="*/ 66318 w 192586"/>
                <a:gd name="connsiteY31" fmla="*/ 57299 h 57299"/>
                <a:gd name="connsiteX32" fmla="*/ 73082 w 192586"/>
                <a:gd name="connsiteY32" fmla="*/ 53983 h 57299"/>
                <a:gd name="connsiteX33" fmla="*/ 77591 w 192586"/>
                <a:gd name="connsiteY33" fmla="*/ 56237 h 57299"/>
                <a:gd name="connsiteX34" fmla="*/ 86611 w 192586"/>
                <a:gd name="connsiteY34" fmla="*/ 57299 h 57299"/>
                <a:gd name="connsiteX35" fmla="*/ 91120 w 192586"/>
                <a:gd name="connsiteY35" fmla="*/ 50535 h 57299"/>
                <a:gd name="connsiteX36" fmla="*/ 86611 w 192586"/>
                <a:gd name="connsiteY36" fmla="*/ 48279 h 57299"/>
                <a:gd name="connsiteX37" fmla="*/ 77591 w 192586"/>
                <a:gd name="connsiteY37" fmla="*/ 48279 h 57299"/>
                <a:gd name="connsiteX38" fmla="*/ 72021 w 192586"/>
                <a:gd name="connsiteY38" fmla="*/ 43770 h 57299"/>
                <a:gd name="connsiteX39" fmla="*/ 75469 w 192586"/>
                <a:gd name="connsiteY39" fmla="*/ 39261 h 57299"/>
                <a:gd name="connsiteX40" fmla="*/ 82234 w 192586"/>
                <a:gd name="connsiteY40" fmla="*/ 35945 h 57299"/>
                <a:gd name="connsiteX41" fmla="*/ 91253 w 192586"/>
                <a:gd name="connsiteY41" fmla="*/ 34750 h 57299"/>
                <a:gd name="connsiteX42" fmla="*/ 96824 w 192586"/>
                <a:gd name="connsiteY42" fmla="*/ 34750 h 57299"/>
                <a:gd name="connsiteX43" fmla="*/ 99078 w 192586"/>
                <a:gd name="connsiteY43" fmla="*/ 30241 h 57299"/>
                <a:gd name="connsiteX44" fmla="*/ 97885 w 192586"/>
                <a:gd name="connsiteY44" fmla="*/ 25732 h 57299"/>
                <a:gd name="connsiteX45" fmla="*/ 92314 w 192586"/>
                <a:gd name="connsiteY45" fmla="*/ 21223 h 57299"/>
                <a:gd name="connsiteX46" fmla="*/ 92314 w 192586"/>
                <a:gd name="connsiteY46" fmla="*/ 15652 h 57299"/>
                <a:gd name="connsiteX47" fmla="*/ 101333 w 192586"/>
                <a:gd name="connsiteY47" fmla="*/ 11143 h 57299"/>
                <a:gd name="connsiteX48" fmla="*/ 108098 w 192586"/>
                <a:gd name="connsiteY48" fmla="*/ 12336 h 57299"/>
                <a:gd name="connsiteX49" fmla="*/ 117117 w 192586"/>
                <a:gd name="connsiteY49" fmla="*/ 13396 h 57299"/>
                <a:gd name="connsiteX50" fmla="*/ 130645 w 192586"/>
                <a:gd name="connsiteY50" fmla="*/ 23477 h 57299"/>
                <a:gd name="connsiteX51" fmla="*/ 142981 w 192586"/>
                <a:gd name="connsiteY51" fmla="*/ 24670 h 57299"/>
                <a:gd name="connsiteX52" fmla="*/ 149745 w 192586"/>
                <a:gd name="connsiteY52" fmla="*/ 23477 h 57299"/>
                <a:gd name="connsiteX53" fmla="*/ 161019 w 192586"/>
                <a:gd name="connsiteY53" fmla="*/ 20161 h 57299"/>
                <a:gd name="connsiteX54" fmla="*/ 171099 w 192586"/>
                <a:gd name="connsiteY54" fmla="*/ 17907 h 57299"/>
                <a:gd name="connsiteX55" fmla="*/ 177864 w 192586"/>
                <a:gd name="connsiteY55" fmla="*/ 15652 h 57299"/>
                <a:gd name="connsiteX56" fmla="*/ 183567 w 192586"/>
                <a:gd name="connsiteY56" fmla="*/ 12336 h 57299"/>
                <a:gd name="connsiteX57" fmla="*/ 186883 w 192586"/>
                <a:gd name="connsiteY57" fmla="*/ 8887 h 57299"/>
                <a:gd name="connsiteX58" fmla="*/ 192586 w 192586"/>
                <a:gd name="connsiteY58" fmla="*/ 7827 h 57299"/>
                <a:gd name="connsiteX59" fmla="*/ 192586 w 192586"/>
                <a:gd name="connsiteY59" fmla="*/ 3316 h 57299"/>
                <a:gd name="connsiteX60" fmla="*/ 186883 w 192586"/>
                <a:gd name="connsiteY60" fmla="*/ 3316 h 57299"/>
                <a:gd name="connsiteX61" fmla="*/ 182373 w 192586"/>
                <a:gd name="connsiteY61" fmla="*/ 1062 h 5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92586" h="57299">
                  <a:moveTo>
                    <a:pt x="182241" y="1062"/>
                  </a:moveTo>
                  <a:lnTo>
                    <a:pt x="179986" y="5571"/>
                  </a:lnTo>
                  <a:lnTo>
                    <a:pt x="176537" y="5571"/>
                  </a:lnTo>
                  <a:lnTo>
                    <a:pt x="172028" y="4511"/>
                  </a:lnTo>
                  <a:lnTo>
                    <a:pt x="160754" y="2255"/>
                  </a:lnTo>
                  <a:lnTo>
                    <a:pt x="155183" y="3316"/>
                  </a:lnTo>
                  <a:lnTo>
                    <a:pt x="143909" y="2255"/>
                  </a:lnTo>
                  <a:lnTo>
                    <a:pt x="133696" y="0"/>
                  </a:lnTo>
                  <a:lnTo>
                    <a:pt x="112342" y="0"/>
                  </a:lnTo>
                  <a:lnTo>
                    <a:pt x="105577" y="1062"/>
                  </a:lnTo>
                  <a:lnTo>
                    <a:pt x="94304" y="3316"/>
                  </a:lnTo>
                  <a:lnTo>
                    <a:pt x="84223" y="4511"/>
                  </a:lnTo>
                  <a:lnTo>
                    <a:pt x="78653" y="6765"/>
                  </a:lnTo>
                  <a:lnTo>
                    <a:pt x="76398" y="11275"/>
                  </a:lnTo>
                  <a:lnTo>
                    <a:pt x="80907" y="15784"/>
                  </a:lnTo>
                  <a:lnTo>
                    <a:pt x="80907" y="18038"/>
                  </a:lnTo>
                  <a:lnTo>
                    <a:pt x="77591" y="20294"/>
                  </a:lnTo>
                  <a:lnTo>
                    <a:pt x="70827" y="19100"/>
                  </a:lnTo>
                  <a:lnTo>
                    <a:pt x="66318" y="18038"/>
                  </a:lnTo>
                  <a:lnTo>
                    <a:pt x="59553" y="20294"/>
                  </a:lnTo>
                  <a:lnTo>
                    <a:pt x="52789" y="20294"/>
                  </a:lnTo>
                  <a:lnTo>
                    <a:pt x="44963" y="22549"/>
                  </a:lnTo>
                  <a:cubicBezTo>
                    <a:pt x="11274" y="23078"/>
                    <a:pt x="30904" y="13131"/>
                    <a:pt x="0" y="32629"/>
                  </a:cubicBezTo>
                  <a:lnTo>
                    <a:pt x="0" y="38199"/>
                  </a:lnTo>
                  <a:lnTo>
                    <a:pt x="9019" y="41515"/>
                  </a:lnTo>
                  <a:lnTo>
                    <a:pt x="13529" y="43770"/>
                  </a:lnTo>
                  <a:lnTo>
                    <a:pt x="19232" y="41515"/>
                  </a:lnTo>
                  <a:lnTo>
                    <a:pt x="27057" y="43770"/>
                  </a:lnTo>
                  <a:lnTo>
                    <a:pt x="34883" y="42710"/>
                  </a:lnTo>
                  <a:lnTo>
                    <a:pt x="44963" y="39261"/>
                  </a:lnTo>
                  <a:lnTo>
                    <a:pt x="58492" y="55044"/>
                  </a:lnTo>
                  <a:lnTo>
                    <a:pt x="66318" y="57299"/>
                  </a:lnTo>
                  <a:lnTo>
                    <a:pt x="73082" y="53983"/>
                  </a:lnTo>
                  <a:lnTo>
                    <a:pt x="77591" y="56237"/>
                  </a:lnTo>
                  <a:lnTo>
                    <a:pt x="86611" y="57299"/>
                  </a:lnTo>
                  <a:lnTo>
                    <a:pt x="91120" y="50535"/>
                  </a:lnTo>
                  <a:lnTo>
                    <a:pt x="86611" y="48279"/>
                  </a:lnTo>
                  <a:lnTo>
                    <a:pt x="77591" y="48279"/>
                  </a:lnTo>
                  <a:lnTo>
                    <a:pt x="72021" y="43770"/>
                  </a:lnTo>
                  <a:lnTo>
                    <a:pt x="75469" y="39261"/>
                  </a:lnTo>
                  <a:lnTo>
                    <a:pt x="82234" y="35945"/>
                  </a:lnTo>
                  <a:lnTo>
                    <a:pt x="91253" y="34750"/>
                  </a:lnTo>
                  <a:lnTo>
                    <a:pt x="96824" y="34750"/>
                  </a:lnTo>
                  <a:lnTo>
                    <a:pt x="99078" y="30241"/>
                  </a:lnTo>
                  <a:lnTo>
                    <a:pt x="97885" y="25732"/>
                  </a:lnTo>
                  <a:lnTo>
                    <a:pt x="92314" y="21223"/>
                  </a:lnTo>
                  <a:lnTo>
                    <a:pt x="92314" y="15652"/>
                  </a:lnTo>
                  <a:lnTo>
                    <a:pt x="101333" y="11143"/>
                  </a:lnTo>
                  <a:lnTo>
                    <a:pt x="108098" y="12336"/>
                  </a:lnTo>
                  <a:lnTo>
                    <a:pt x="117117" y="13396"/>
                  </a:lnTo>
                  <a:lnTo>
                    <a:pt x="130645" y="23477"/>
                  </a:lnTo>
                  <a:lnTo>
                    <a:pt x="142981" y="24670"/>
                  </a:lnTo>
                  <a:lnTo>
                    <a:pt x="149745" y="23477"/>
                  </a:lnTo>
                  <a:lnTo>
                    <a:pt x="161019" y="20161"/>
                  </a:lnTo>
                  <a:lnTo>
                    <a:pt x="171099" y="17907"/>
                  </a:lnTo>
                  <a:lnTo>
                    <a:pt x="177864" y="15652"/>
                  </a:lnTo>
                  <a:lnTo>
                    <a:pt x="183567" y="12336"/>
                  </a:lnTo>
                  <a:lnTo>
                    <a:pt x="186883" y="8887"/>
                  </a:lnTo>
                  <a:lnTo>
                    <a:pt x="192586" y="7827"/>
                  </a:lnTo>
                  <a:lnTo>
                    <a:pt x="192586" y="3316"/>
                  </a:lnTo>
                  <a:lnTo>
                    <a:pt x="186883" y="3316"/>
                  </a:lnTo>
                  <a:lnTo>
                    <a:pt x="182373" y="1062"/>
                  </a:lnTo>
                  <a:close/>
                </a:path>
              </a:pathLst>
            </a:custGeom>
            <a:grpFill/>
            <a:ln w="13251" cap="flat">
              <a:noFill/>
              <a:prstDash val="solid"/>
              <a:miter/>
            </a:ln>
          </p:spPr>
          <p:txBody>
            <a:bodyPr rtlCol="0" anchor="ctr"/>
            <a:lstStyle/>
            <a:p>
              <a:endParaRPr lang="en-FI" sz="816"/>
            </a:p>
          </p:txBody>
        </p:sp>
        <p:sp>
          <p:nvSpPr>
            <p:cNvPr id="1293" name="Freeform: Shape 1292">
              <a:extLst>
                <a:ext uri="{FF2B5EF4-FFF2-40B4-BE49-F238E27FC236}">
                  <a16:creationId xmlns:a16="http://schemas.microsoft.com/office/drawing/2014/main" id="{38D778AD-CBF8-A3F3-C749-E8B25956C959}"/>
                </a:ext>
              </a:extLst>
            </p:cNvPr>
            <p:cNvSpPr/>
            <p:nvPr/>
          </p:nvSpPr>
          <p:spPr>
            <a:xfrm>
              <a:off x="3592607" y="14300468"/>
              <a:ext cx="811461" cy="410505"/>
            </a:xfrm>
            <a:custGeom>
              <a:avLst/>
              <a:gdLst>
                <a:gd name="connsiteX0" fmla="*/ 795015 w 811461"/>
                <a:gd name="connsiteY0" fmla="*/ 90988 h 410505"/>
                <a:gd name="connsiteX1" fmla="*/ 784935 w 811461"/>
                <a:gd name="connsiteY1" fmla="*/ 68439 h 410505"/>
                <a:gd name="connsiteX2" fmla="*/ 784935 w 811461"/>
                <a:gd name="connsiteY2" fmla="*/ 53849 h 410505"/>
                <a:gd name="connsiteX3" fmla="*/ 788251 w 811461"/>
                <a:gd name="connsiteY3" fmla="*/ 47085 h 410505"/>
                <a:gd name="connsiteX4" fmla="*/ 791699 w 811461"/>
                <a:gd name="connsiteY4" fmla="*/ 37004 h 410505"/>
                <a:gd name="connsiteX5" fmla="*/ 787189 w 811461"/>
                <a:gd name="connsiteY5" fmla="*/ 26924 h 410505"/>
                <a:gd name="connsiteX6" fmla="*/ 787189 w 811461"/>
                <a:gd name="connsiteY6" fmla="*/ 7825 h 410505"/>
                <a:gd name="connsiteX7" fmla="*/ 772600 w 811461"/>
                <a:gd name="connsiteY7" fmla="*/ 11141 h 410505"/>
                <a:gd name="connsiteX8" fmla="*/ 774855 w 811461"/>
                <a:gd name="connsiteY8" fmla="*/ 15650 h 410505"/>
                <a:gd name="connsiteX9" fmla="*/ 772600 w 811461"/>
                <a:gd name="connsiteY9" fmla="*/ 20161 h 410505"/>
                <a:gd name="connsiteX10" fmla="*/ 769151 w 811461"/>
                <a:gd name="connsiteY10" fmla="*/ 18966 h 410505"/>
                <a:gd name="connsiteX11" fmla="*/ 754561 w 811461"/>
                <a:gd name="connsiteY11" fmla="*/ 23477 h 410505"/>
                <a:gd name="connsiteX12" fmla="*/ 753367 w 811461"/>
                <a:gd name="connsiteY12" fmla="*/ 24537 h 410505"/>
                <a:gd name="connsiteX13" fmla="*/ 751113 w 811461"/>
                <a:gd name="connsiteY13" fmla="*/ 25730 h 410505"/>
                <a:gd name="connsiteX14" fmla="*/ 749919 w 811461"/>
                <a:gd name="connsiteY14" fmla="*/ 25730 h 410505"/>
                <a:gd name="connsiteX15" fmla="*/ 743155 w 811461"/>
                <a:gd name="connsiteY15" fmla="*/ 27986 h 410505"/>
                <a:gd name="connsiteX16" fmla="*/ 734135 w 811461"/>
                <a:gd name="connsiteY16" fmla="*/ 16712 h 410505"/>
                <a:gd name="connsiteX17" fmla="*/ 721800 w 811461"/>
                <a:gd name="connsiteY17" fmla="*/ 27986 h 410505"/>
                <a:gd name="connsiteX18" fmla="*/ 706017 w 811461"/>
                <a:gd name="connsiteY18" fmla="*/ 29046 h 410505"/>
                <a:gd name="connsiteX19" fmla="*/ 691427 w 811461"/>
                <a:gd name="connsiteY19" fmla="*/ 41382 h 410505"/>
                <a:gd name="connsiteX20" fmla="*/ 667818 w 811461"/>
                <a:gd name="connsiteY20" fmla="*/ 52656 h 410505"/>
                <a:gd name="connsiteX21" fmla="*/ 656544 w 811461"/>
                <a:gd name="connsiteY21" fmla="*/ 53849 h 410505"/>
                <a:gd name="connsiteX22" fmla="*/ 646464 w 811461"/>
                <a:gd name="connsiteY22" fmla="*/ 52656 h 410505"/>
                <a:gd name="connsiteX23" fmla="*/ 628425 w 811461"/>
                <a:gd name="connsiteY23" fmla="*/ 44831 h 410505"/>
                <a:gd name="connsiteX24" fmla="*/ 625109 w 811461"/>
                <a:gd name="connsiteY24" fmla="*/ 48279 h 410505"/>
                <a:gd name="connsiteX25" fmla="*/ 619539 w 811461"/>
                <a:gd name="connsiteY25" fmla="*/ 51595 h 410505"/>
                <a:gd name="connsiteX26" fmla="*/ 609458 w 811461"/>
                <a:gd name="connsiteY26" fmla="*/ 48279 h 410505"/>
                <a:gd name="connsiteX27" fmla="*/ 588104 w 811461"/>
                <a:gd name="connsiteY27" fmla="*/ 53849 h 410505"/>
                <a:gd name="connsiteX28" fmla="*/ 580279 w 811461"/>
                <a:gd name="connsiteY28" fmla="*/ 49340 h 410505"/>
                <a:gd name="connsiteX29" fmla="*/ 576830 w 811461"/>
                <a:gd name="connsiteY29" fmla="*/ 40320 h 410505"/>
                <a:gd name="connsiteX30" fmla="*/ 576830 w 811461"/>
                <a:gd name="connsiteY30" fmla="*/ 31302 h 410505"/>
                <a:gd name="connsiteX31" fmla="*/ 575769 w 811461"/>
                <a:gd name="connsiteY31" fmla="*/ 27986 h 410505"/>
                <a:gd name="connsiteX32" fmla="*/ 585849 w 811461"/>
                <a:gd name="connsiteY32" fmla="*/ 22415 h 410505"/>
                <a:gd name="connsiteX33" fmla="*/ 589165 w 811461"/>
                <a:gd name="connsiteY33" fmla="*/ 14590 h 410505"/>
                <a:gd name="connsiteX34" fmla="*/ 580146 w 811461"/>
                <a:gd name="connsiteY34" fmla="*/ 16845 h 410505"/>
                <a:gd name="connsiteX35" fmla="*/ 565556 w 811461"/>
                <a:gd name="connsiteY35" fmla="*/ 4509 h 410505"/>
                <a:gd name="connsiteX36" fmla="*/ 541947 w 811461"/>
                <a:gd name="connsiteY36" fmla="*/ 0 h 410505"/>
                <a:gd name="connsiteX37" fmla="*/ 535183 w 811461"/>
                <a:gd name="connsiteY37" fmla="*/ 4509 h 410505"/>
                <a:gd name="connsiteX38" fmla="*/ 530673 w 811461"/>
                <a:gd name="connsiteY38" fmla="*/ 5570 h 410505"/>
                <a:gd name="connsiteX39" fmla="*/ 481200 w 811461"/>
                <a:gd name="connsiteY39" fmla="*/ 39259 h 410505"/>
                <a:gd name="connsiteX40" fmla="*/ 449766 w 811461"/>
                <a:gd name="connsiteY40" fmla="*/ 43769 h 410505"/>
                <a:gd name="connsiteX41" fmla="*/ 443001 w 811461"/>
                <a:gd name="connsiteY41" fmla="*/ 47085 h 410505"/>
                <a:gd name="connsiteX42" fmla="*/ 415944 w 811461"/>
                <a:gd name="connsiteY42" fmla="*/ 42575 h 410505"/>
                <a:gd name="connsiteX43" fmla="*/ 403609 w 811461"/>
                <a:gd name="connsiteY43" fmla="*/ 67378 h 410505"/>
                <a:gd name="connsiteX44" fmla="*/ 372174 w 811461"/>
                <a:gd name="connsiteY44" fmla="*/ 33688 h 410505"/>
                <a:gd name="connsiteX45" fmla="*/ 374429 w 811461"/>
                <a:gd name="connsiteY45" fmla="*/ 22415 h 410505"/>
                <a:gd name="connsiteX46" fmla="*/ 376684 w 811461"/>
                <a:gd name="connsiteY46" fmla="*/ 18966 h 410505"/>
                <a:gd name="connsiteX47" fmla="*/ 381193 w 811461"/>
                <a:gd name="connsiteY47" fmla="*/ 14457 h 410505"/>
                <a:gd name="connsiteX48" fmla="*/ 380000 w 811461"/>
                <a:gd name="connsiteY48" fmla="*/ 11008 h 410505"/>
                <a:gd name="connsiteX49" fmla="*/ 374429 w 811461"/>
                <a:gd name="connsiteY49" fmla="*/ 12201 h 410505"/>
                <a:gd name="connsiteX50" fmla="*/ 368726 w 811461"/>
                <a:gd name="connsiteY50" fmla="*/ 9948 h 410505"/>
                <a:gd name="connsiteX51" fmla="*/ 366471 w 811461"/>
                <a:gd name="connsiteY51" fmla="*/ 9948 h 410505"/>
                <a:gd name="connsiteX52" fmla="*/ 364216 w 811461"/>
                <a:gd name="connsiteY52" fmla="*/ 11008 h 410505"/>
                <a:gd name="connsiteX53" fmla="*/ 361961 w 811461"/>
                <a:gd name="connsiteY53" fmla="*/ 11008 h 410505"/>
                <a:gd name="connsiteX54" fmla="*/ 359706 w 811461"/>
                <a:gd name="connsiteY54" fmla="*/ 13264 h 410505"/>
                <a:gd name="connsiteX55" fmla="*/ 357452 w 811461"/>
                <a:gd name="connsiteY55" fmla="*/ 16579 h 410505"/>
                <a:gd name="connsiteX56" fmla="*/ 355197 w 811461"/>
                <a:gd name="connsiteY56" fmla="*/ 22282 h 410505"/>
                <a:gd name="connsiteX57" fmla="*/ 352942 w 811461"/>
                <a:gd name="connsiteY57" fmla="*/ 23344 h 410505"/>
                <a:gd name="connsiteX58" fmla="*/ 351748 w 811461"/>
                <a:gd name="connsiteY58" fmla="*/ 22282 h 410505"/>
                <a:gd name="connsiteX59" fmla="*/ 344984 w 811461"/>
                <a:gd name="connsiteY59" fmla="*/ 40320 h 410505"/>
                <a:gd name="connsiteX60" fmla="*/ 342729 w 811461"/>
                <a:gd name="connsiteY60" fmla="*/ 41382 h 410505"/>
                <a:gd name="connsiteX61" fmla="*/ 342729 w 811461"/>
                <a:gd name="connsiteY61" fmla="*/ 46952 h 410505"/>
                <a:gd name="connsiteX62" fmla="*/ 343790 w 811461"/>
                <a:gd name="connsiteY62" fmla="*/ 49207 h 410505"/>
                <a:gd name="connsiteX63" fmla="*/ 342729 w 811461"/>
                <a:gd name="connsiteY63" fmla="*/ 51463 h 410505"/>
                <a:gd name="connsiteX64" fmla="*/ 344984 w 811461"/>
                <a:gd name="connsiteY64" fmla="*/ 53716 h 410505"/>
                <a:gd name="connsiteX65" fmla="*/ 343790 w 811461"/>
                <a:gd name="connsiteY65" fmla="*/ 58227 h 410505"/>
                <a:gd name="connsiteX66" fmla="*/ 340474 w 811461"/>
                <a:gd name="connsiteY66" fmla="*/ 58227 h 410505"/>
                <a:gd name="connsiteX67" fmla="*/ 339281 w 811461"/>
                <a:gd name="connsiteY67" fmla="*/ 57032 h 410505"/>
                <a:gd name="connsiteX68" fmla="*/ 311162 w 811461"/>
                <a:gd name="connsiteY68" fmla="*/ 76132 h 410505"/>
                <a:gd name="connsiteX69" fmla="*/ 305591 w 811461"/>
                <a:gd name="connsiteY69" fmla="*/ 77193 h 410505"/>
                <a:gd name="connsiteX70" fmla="*/ 303337 w 811461"/>
                <a:gd name="connsiteY70" fmla="*/ 78386 h 410505"/>
                <a:gd name="connsiteX71" fmla="*/ 298827 w 811461"/>
                <a:gd name="connsiteY71" fmla="*/ 79448 h 410505"/>
                <a:gd name="connsiteX72" fmla="*/ 296572 w 811461"/>
                <a:gd name="connsiteY72" fmla="*/ 81702 h 410505"/>
                <a:gd name="connsiteX73" fmla="*/ 297766 w 811461"/>
                <a:gd name="connsiteY73" fmla="*/ 82764 h 410505"/>
                <a:gd name="connsiteX74" fmla="*/ 297766 w 811461"/>
                <a:gd name="connsiteY74" fmla="*/ 85018 h 410505"/>
                <a:gd name="connsiteX75" fmla="*/ 296572 w 811461"/>
                <a:gd name="connsiteY75" fmla="*/ 86213 h 410505"/>
                <a:gd name="connsiteX76" fmla="*/ 294317 w 811461"/>
                <a:gd name="connsiteY76" fmla="*/ 86213 h 410505"/>
                <a:gd name="connsiteX77" fmla="*/ 293256 w 811461"/>
                <a:gd name="connsiteY77" fmla="*/ 87273 h 410505"/>
                <a:gd name="connsiteX78" fmla="*/ 291001 w 811461"/>
                <a:gd name="connsiteY78" fmla="*/ 87273 h 410505"/>
                <a:gd name="connsiteX79" fmla="*/ 287685 w 811461"/>
                <a:gd name="connsiteY79" fmla="*/ 83957 h 410505"/>
                <a:gd name="connsiteX80" fmla="*/ 286625 w 811461"/>
                <a:gd name="connsiteY80" fmla="*/ 82764 h 410505"/>
                <a:gd name="connsiteX81" fmla="*/ 285563 w 811461"/>
                <a:gd name="connsiteY81" fmla="*/ 83957 h 410505"/>
                <a:gd name="connsiteX82" fmla="*/ 283309 w 811461"/>
                <a:gd name="connsiteY82" fmla="*/ 82764 h 410505"/>
                <a:gd name="connsiteX83" fmla="*/ 284502 w 811461"/>
                <a:gd name="connsiteY83" fmla="*/ 98547 h 410505"/>
                <a:gd name="connsiteX84" fmla="*/ 248558 w 811461"/>
                <a:gd name="connsiteY84" fmla="*/ 127860 h 410505"/>
                <a:gd name="connsiteX85" fmla="*/ 193382 w 811461"/>
                <a:gd name="connsiteY85" fmla="*/ 139134 h 410505"/>
                <a:gd name="connsiteX86" fmla="*/ 191127 w 811461"/>
                <a:gd name="connsiteY86" fmla="*/ 131309 h 410505"/>
                <a:gd name="connsiteX87" fmla="*/ 181047 w 811461"/>
                <a:gd name="connsiteY87" fmla="*/ 141388 h 410505"/>
                <a:gd name="connsiteX88" fmla="*/ 167518 w 811461"/>
                <a:gd name="connsiteY88" fmla="*/ 125605 h 410505"/>
                <a:gd name="connsiteX89" fmla="*/ 161947 w 811461"/>
                <a:gd name="connsiteY89" fmla="*/ 121096 h 410505"/>
                <a:gd name="connsiteX90" fmla="*/ 157438 w 811461"/>
                <a:gd name="connsiteY90" fmla="*/ 125605 h 410505"/>
                <a:gd name="connsiteX91" fmla="*/ 151867 w 811461"/>
                <a:gd name="connsiteY91" fmla="*/ 125605 h 410505"/>
                <a:gd name="connsiteX92" fmla="*/ 148551 w 811461"/>
                <a:gd name="connsiteY92" fmla="*/ 126666 h 410505"/>
                <a:gd name="connsiteX93" fmla="*/ 146297 w 811461"/>
                <a:gd name="connsiteY93" fmla="*/ 130114 h 410505"/>
                <a:gd name="connsiteX94" fmla="*/ 148551 w 811461"/>
                <a:gd name="connsiteY94" fmla="*/ 133430 h 410505"/>
                <a:gd name="connsiteX95" fmla="*/ 155316 w 811461"/>
                <a:gd name="connsiteY95" fmla="*/ 135686 h 410505"/>
                <a:gd name="connsiteX96" fmla="*/ 155316 w 811461"/>
                <a:gd name="connsiteY96" fmla="*/ 140195 h 410505"/>
                <a:gd name="connsiteX97" fmla="*/ 152000 w 811461"/>
                <a:gd name="connsiteY97" fmla="*/ 141257 h 410505"/>
                <a:gd name="connsiteX98" fmla="*/ 138471 w 811461"/>
                <a:gd name="connsiteY98" fmla="*/ 141257 h 410505"/>
                <a:gd name="connsiteX99" fmla="*/ 133961 w 811461"/>
                <a:gd name="connsiteY99" fmla="*/ 142317 h 410505"/>
                <a:gd name="connsiteX100" fmla="*/ 136216 w 811461"/>
                <a:gd name="connsiteY100" fmla="*/ 146826 h 410505"/>
                <a:gd name="connsiteX101" fmla="*/ 135022 w 811461"/>
                <a:gd name="connsiteY101" fmla="*/ 150142 h 410505"/>
                <a:gd name="connsiteX102" fmla="*/ 133961 w 811461"/>
                <a:gd name="connsiteY102" fmla="*/ 154651 h 410505"/>
                <a:gd name="connsiteX103" fmla="*/ 133961 w 811461"/>
                <a:gd name="connsiteY103" fmla="*/ 157967 h 410505"/>
                <a:gd name="connsiteX104" fmla="*/ 138471 w 811461"/>
                <a:gd name="connsiteY104" fmla="*/ 166987 h 410505"/>
                <a:gd name="connsiteX105" fmla="*/ 142981 w 811461"/>
                <a:gd name="connsiteY105" fmla="*/ 174812 h 410505"/>
                <a:gd name="connsiteX106" fmla="*/ 148684 w 811461"/>
                <a:gd name="connsiteY106" fmla="*/ 177068 h 410505"/>
                <a:gd name="connsiteX107" fmla="*/ 152000 w 811461"/>
                <a:gd name="connsiteY107" fmla="*/ 174812 h 410505"/>
                <a:gd name="connsiteX108" fmla="*/ 153193 w 811461"/>
                <a:gd name="connsiteY108" fmla="*/ 173619 h 410505"/>
                <a:gd name="connsiteX109" fmla="*/ 156509 w 811461"/>
                <a:gd name="connsiteY109" fmla="*/ 173619 h 410505"/>
                <a:gd name="connsiteX110" fmla="*/ 161019 w 811461"/>
                <a:gd name="connsiteY110" fmla="*/ 166854 h 410505"/>
                <a:gd name="connsiteX111" fmla="*/ 163274 w 811461"/>
                <a:gd name="connsiteY111" fmla="*/ 164599 h 410505"/>
                <a:gd name="connsiteX112" fmla="*/ 167783 w 811461"/>
                <a:gd name="connsiteY112" fmla="*/ 169110 h 410505"/>
                <a:gd name="connsiteX113" fmla="*/ 168977 w 811461"/>
                <a:gd name="connsiteY113" fmla="*/ 172426 h 410505"/>
                <a:gd name="connsiteX114" fmla="*/ 170038 w 811461"/>
                <a:gd name="connsiteY114" fmla="*/ 176935 h 410505"/>
                <a:gd name="connsiteX115" fmla="*/ 172293 w 811461"/>
                <a:gd name="connsiteY115" fmla="*/ 181444 h 410505"/>
                <a:gd name="connsiteX116" fmla="*/ 177996 w 811461"/>
                <a:gd name="connsiteY116" fmla="*/ 185955 h 410505"/>
                <a:gd name="connsiteX117" fmla="*/ 181312 w 811461"/>
                <a:gd name="connsiteY117" fmla="*/ 185955 h 410505"/>
                <a:gd name="connsiteX118" fmla="*/ 185822 w 811461"/>
                <a:gd name="connsiteY118" fmla="*/ 189271 h 410505"/>
                <a:gd name="connsiteX119" fmla="*/ 186883 w 811461"/>
                <a:gd name="connsiteY119" fmla="*/ 191524 h 410505"/>
                <a:gd name="connsiteX120" fmla="*/ 184628 w 811461"/>
                <a:gd name="connsiteY120" fmla="*/ 192718 h 410505"/>
                <a:gd name="connsiteX121" fmla="*/ 177864 w 811461"/>
                <a:gd name="connsiteY121" fmla="*/ 192718 h 410505"/>
                <a:gd name="connsiteX122" fmla="*/ 176670 w 811461"/>
                <a:gd name="connsiteY122" fmla="*/ 200544 h 410505"/>
                <a:gd name="connsiteX123" fmla="*/ 181179 w 811461"/>
                <a:gd name="connsiteY123" fmla="*/ 203860 h 410505"/>
                <a:gd name="connsiteX124" fmla="*/ 186750 w 811461"/>
                <a:gd name="connsiteY124" fmla="*/ 203860 h 410505"/>
                <a:gd name="connsiteX125" fmla="*/ 190066 w 811461"/>
                <a:gd name="connsiteY125" fmla="*/ 200544 h 410505"/>
                <a:gd name="connsiteX126" fmla="*/ 192321 w 811461"/>
                <a:gd name="connsiteY126" fmla="*/ 202798 h 410505"/>
                <a:gd name="connsiteX127" fmla="*/ 194576 w 811461"/>
                <a:gd name="connsiteY127" fmla="*/ 203860 h 410505"/>
                <a:gd name="connsiteX128" fmla="*/ 200146 w 811461"/>
                <a:gd name="connsiteY128" fmla="*/ 204921 h 410505"/>
                <a:gd name="connsiteX129" fmla="*/ 207972 w 811461"/>
                <a:gd name="connsiteY129" fmla="*/ 209430 h 410505"/>
                <a:gd name="connsiteX130" fmla="*/ 213675 w 811461"/>
                <a:gd name="connsiteY130" fmla="*/ 206114 h 410505"/>
                <a:gd name="connsiteX131" fmla="*/ 215930 w 811461"/>
                <a:gd name="connsiteY131" fmla="*/ 201605 h 410505"/>
                <a:gd name="connsiteX132" fmla="*/ 213675 w 811461"/>
                <a:gd name="connsiteY132" fmla="*/ 194840 h 410505"/>
                <a:gd name="connsiteX133" fmla="*/ 214736 w 811461"/>
                <a:gd name="connsiteY133" fmla="*/ 188076 h 410505"/>
                <a:gd name="connsiteX134" fmla="*/ 219246 w 811461"/>
                <a:gd name="connsiteY134" fmla="*/ 184760 h 410505"/>
                <a:gd name="connsiteX135" fmla="*/ 227071 w 811461"/>
                <a:gd name="connsiteY135" fmla="*/ 183567 h 410505"/>
                <a:gd name="connsiteX136" fmla="*/ 231581 w 811461"/>
                <a:gd name="connsiteY136" fmla="*/ 176802 h 410505"/>
                <a:gd name="connsiteX137" fmla="*/ 233836 w 811461"/>
                <a:gd name="connsiteY137" fmla="*/ 174547 h 410505"/>
                <a:gd name="connsiteX138" fmla="*/ 238345 w 811461"/>
                <a:gd name="connsiteY138" fmla="*/ 173353 h 410505"/>
                <a:gd name="connsiteX139" fmla="*/ 243916 w 811461"/>
                <a:gd name="connsiteY139" fmla="*/ 172293 h 410505"/>
                <a:gd name="connsiteX140" fmla="*/ 249619 w 811461"/>
                <a:gd name="connsiteY140" fmla="*/ 174547 h 410505"/>
                <a:gd name="connsiteX141" fmla="*/ 251874 w 811461"/>
                <a:gd name="connsiteY141" fmla="*/ 175609 h 410505"/>
                <a:gd name="connsiteX142" fmla="*/ 257577 w 811461"/>
                <a:gd name="connsiteY142" fmla="*/ 173353 h 410505"/>
                <a:gd name="connsiteX143" fmla="*/ 262087 w 811461"/>
                <a:gd name="connsiteY143" fmla="*/ 172293 h 410505"/>
                <a:gd name="connsiteX144" fmla="*/ 268851 w 811461"/>
                <a:gd name="connsiteY144" fmla="*/ 173353 h 410505"/>
                <a:gd name="connsiteX145" fmla="*/ 278932 w 811461"/>
                <a:gd name="connsiteY145" fmla="*/ 173353 h 410505"/>
                <a:gd name="connsiteX146" fmla="*/ 289012 w 811461"/>
                <a:gd name="connsiteY146" fmla="*/ 174547 h 410505"/>
                <a:gd name="connsiteX147" fmla="*/ 307050 w 811461"/>
                <a:gd name="connsiteY147" fmla="*/ 183567 h 410505"/>
                <a:gd name="connsiteX148" fmla="*/ 311560 w 811461"/>
                <a:gd name="connsiteY148" fmla="*/ 184760 h 410505"/>
                <a:gd name="connsiteX149" fmla="*/ 326150 w 811461"/>
                <a:gd name="connsiteY149" fmla="*/ 184760 h 410505"/>
                <a:gd name="connsiteX150" fmla="*/ 328405 w 811461"/>
                <a:gd name="connsiteY150" fmla="*/ 185822 h 410505"/>
                <a:gd name="connsiteX151" fmla="*/ 326150 w 811461"/>
                <a:gd name="connsiteY151" fmla="*/ 189138 h 410505"/>
                <a:gd name="connsiteX152" fmla="*/ 320446 w 811461"/>
                <a:gd name="connsiteY152" fmla="*/ 191392 h 410505"/>
                <a:gd name="connsiteX153" fmla="*/ 313682 w 811461"/>
                <a:gd name="connsiteY153" fmla="*/ 194840 h 410505"/>
                <a:gd name="connsiteX154" fmla="*/ 311427 w 811461"/>
                <a:gd name="connsiteY154" fmla="*/ 198156 h 410505"/>
                <a:gd name="connsiteX155" fmla="*/ 305857 w 811461"/>
                <a:gd name="connsiteY155" fmla="*/ 202665 h 410505"/>
                <a:gd name="connsiteX156" fmla="*/ 300153 w 811461"/>
                <a:gd name="connsiteY156" fmla="*/ 205981 h 410505"/>
                <a:gd name="connsiteX157" fmla="*/ 299092 w 811461"/>
                <a:gd name="connsiteY157" fmla="*/ 212746 h 410505"/>
                <a:gd name="connsiteX158" fmla="*/ 295644 w 811461"/>
                <a:gd name="connsiteY158" fmla="*/ 217256 h 410505"/>
                <a:gd name="connsiteX159" fmla="*/ 291134 w 811461"/>
                <a:gd name="connsiteY159" fmla="*/ 217256 h 410505"/>
                <a:gd name="connsiteX160" fmla="*/ 288879 w 811461"/>
                <a:gd name="connsiteY160" fmla="*/ 212746 h 410505"/>
                <a:gd name="connsiteX161" fmla="*/ 290073 w 811461"/>
                <a:gd name="connsiteY161" fmla="*/ 205981 h 410505"/>
                <a:gd name="connsiteX162" fmla="*/ 294583 w 811461"/>
                <a:gd name="connsiteY162" fmla="*/ 201472 h 410505"/>
                <a:gd name="connsiteX163" fmla="*/ 298031 w 811461"/>
                <a:gd name="connsiteY163" fmla="*/ 195902 h 410505"/>
                <a:gd name="connsiteX164" fmla="*/ 300286 w 811461"/>
                <a:gd name="connsiteY164" fmla="*/ 192587 h 410505"/>
                <a:gd name="connsiteX165" fmla="*/ 303602 w 811461"/>
                <a:gd name="connsiteY165" fmla="*/ 189138 h 410505"/>
                <a:gd name="connsiteX166" fmla="*/ 302541 w 811461"/>
                <a:gd name="connsiteY166" fmla="*/ 185822 h 410505"/>
                <a:gd name="connsiteX167" fmla="*/ 247364 w 811461"/>
                <a:gd name="connsiteY167" fmla="*/ 195902 h 410505"/>
                <a:gd name="connsiteX168" fmla="*/ 237284 w 811461"/>
                <a:gd name="connsiteY168" fmla="*/ 196963 h 410505"/>
                <a:gd name="connsiteX169" fmla="*/ 221501 w 811461"/>
                <a:gd name="connsiteY169" fmla="*/ 204788 h 410505"/>
                <a:gd name="connsiteX170" fmla="*/ 219246 w 811461"/>
                <a:gd name="connsiteY170" fmla="*/ 213808 h 410505"/>
                <a:gd name="connsiteX171" fmla="*/ 219246 w 811461"/>
                <a:gd name="connsiteY171" fmla="*/ 232906 h 410505"/>
                <a:gd name="connsiteX172" fmla="*/ 216991 w 811461"/>
                <a:gd name="connsiteY172" fmla="*/ 240733 h 410505"/>
                <a:gd name="connsiteX173" fmla="*/ 218052 w 811461"/>
                <a:gd name="connsiteY173" fmla="*/ 249751 h 410505"/>
                <a:gd name="connsiteX174" fmla="*/ 215797 w 811461"/>
                <a:gd name="connsiteY174" fmla="*/ 255323 h 410505"/>
                <a:gd name="connsiteX175" fmla="*/ 212481 w 811461"/>
                <a:gd name="connsiteY175" fmla="*/ 255323 h 410505"/>
                <a:gd name="connsiteX176" fmla="*/ 212481 w 811461"/>
                <a:gd name="connsiteY176" fmla="*/ 250812 h 410505"/>
                <a:gd name="connsiteX177" fmla="*/ 209165 w 811461"/>
                <a:gd name="connsiteY177" fmla="*/ 248558 h 410505"/>
                <a:gd name="connsiteX178" fmla="*/ 206911 w 811461"/>
                <a:gd name="connsiteY178" fmla="*/ 245242 h 410505"/>
                <a:gd name="connsiteX179" fmla="*/ 202401 w 811461"/>
                <a:gd name="connsiteY179" fmla="*/ 245242 h 410505"/>
                <a:gd name="connsiteX180" fmla="*/ 200146 w 811461"/>
                <a:gd name="connsiteY180" fmla="*/ 248558 h 410505"/>
                <a:gd name="connsiteX181" fmla="*/ 201340 w 811461"/>
                <a:gd name="connsiteY181" fmla="*/ 253067 h 410505"/>
                <a:gd name="connsiteX182" fmla="*/ 196831 w 811461"/>
                <a:gd name="connsiteY182" fmla="*/ 252007 h 410505"/>
                <a:gd name="connsiteX183" fmla="*/ 217124 w 811461"/>
                <a:gd name="connsiteY183" fmla="*/ 219377 h 410505"/>
                <a:gd name="connsiteX184" fmla="*/ 212614 w 811461"/>
                <a:gd name="connsiteY184" fmla="*/ 214868 h 410505"/>
                <a:gd name="connsiteX185" fmla="*/ 208104 w 811461"/>
                <a:gd name="connsiteY185" fmla="*/ 213808 h 410505"/>
                <a:gd name="connsiteX186" fmla="*/ 203595 w 811461"/>
                <a:gd name="connsiteY186" fmla="*/ 213808 h 410505"/>
                <a:gd name="connsiteX187" fmla="*/ 198024 w 811461"/>
                <a:gd name="connsiteY187" fmla="*/ 210492 h 410505"/>
                <a:gd name="connsiteX188" fmla="*/ 193515 w 811461"/>
                <a:gd name="connsiteY188" fmla="*/ 208237 h 410505"/>
                <a:gd name="connsiteX189" fmla="*/ 189005 w 811461"/>
                <a:gd name="connsiteY189" fmla="*/ 207043 h 410505"/>
                <a:gd name="connsiteX190" fmla="*/ 178925 w 811461"/>
                <a:gd name="connsiteY190" fmla="*/ 205981 h 410505"/>
                <a:gd name="connsiteX191" fmla="*/ 174415 w 811461"/>
                <a:gd name="connsiteY191" fmla="*/ 204788 h 410505"/>
                <a:gd name="connsiteX192" fmla="*/ 168844 w 811461"/>
                <a:gd name="connsiteY192" fmla="*/ 201472 h 410505"/>
                <a:gd name="connsiteX193" fmla="*/ 167651 w 811461"/>
                <a:gd name="connsiteY193" fmla="*/ 200412 h 410505"/>
                <a:gd name="connsiteX194" fmla="*/ 163141 w 811461"/>
                <a:gd name="connsiteY194" fmla="*/ 199218 h 410505"/>
                <a:gd name="connsiteX195" fmla="*/ 157570 w 811461"/>
                <a:gd name="connsiteY195" fmla="*/ 200412 h 410505"/>
                <a:gd name="connsiteX196" fmla="*/ 157570 w 811461"/>
                <a:gd name="connsiteY196" fmla="*/ 195902 h 410505"/>
                <a:gd name="connsiteX197" fmla="*/ 154122 w 811461"/>
                <a:gd name="connsiteY197" fmla="*/ 195902 h 410505"/>
                <a:gd name="connsiteX198" fmla="*/ 150674 w 811461"/>
                <a:gd name="connsiteY198" fmla="*/ 198156 h 410505"/>
                <a:gd name="connsiteX199" fmla="*/ 134890 w 811461"/>
                <a:gd name="connsiteY199" fmla="*/ 207176 h 410505"/>
                <a:gd name="connsiteX200" fmla="*/ 130380 w 811461"/>
                <a:gd name="connsiteY200" fmla="*/ 213941 h 410505"/>
                <a:gd name="connsiteX201" fmla="*/ 129319 w 811461"/>
                <a:gd name="connsiteY201" fmla="*/ 220705 h 410505"/>
                <a:gd name="connsiteX202" fmla="*/ 131574 w 811461"/>
                <a:gd name="connsiteY202" fmla="*/ 225214 h 410505"/>
                <a:gd name="connsiteX203" fmla="*/ 136084 w 811461"/>
                <a:gd name="connsiteY203" fmla="*/ 236488 h 410505"/>
                <a:gd name="connsiteX204" fmla="*/ 139399 w 811461"/>
                <a:gd name="connsiteY204" fmla="*/ 235295 h 410505"/>
                <a:gd name="connsiteX205" fmla="*/ 141654 w 811461"/>
                <a:gd name="connsiteY205" fmla="*/ 238743 h 410505"/>
                <a:gd name="connsiteX206" fmla="*/ 141654 w 811461"/>
                <a:gd name="connsiteY206" fmla="*/ 256781 h 410505"/>
                <a:gd name="connsiteX207" fmla="*/ 142715 w 811461"/>
                <a:gd name="connsiteY207" fmla="*/ 261291 h 410505"/>
                <a:gd name="connsiteX208" fmla="*/ 147225 w 811461"/>
                <a:gd name="connsiteY208" fmla="*/ 263546 h 410505"/>
                <a:gd name="connsiteX209" fmla="*/ 150541 w 811461"/>
                <a:gd name="connsiteY209" fmla="*/ 262484 h 410505"/>
                <a:gd name="connsiteX210" fmla="*/ 152796 w 811461"/>
                <a:gd name="connsiteY210" fmla="*/ 268055 h 410505"/>
                <a:gd name="connsiteX211" fmla="*/ 152796 w 811461"/>
                <a:gd name="connsiteY211" fmla="*/ 271371 h 410505"/>
                <a:gd name="connsiteX212" fmla="*/ 151602 w 811461"/>
                <a:gd name="connsiteY212" fmla="*/ 275880 h 410505"/>
                <a:gd name="connsiteX213" fmla="*/ 152796 w 811461"/>
                <a:gd name="connsiteY213" fmla="*/ 279196 h 410505"/>
                <a:gd name="connsiteX214" fmla="*/ 152796 w 811461"/>
                <a:gd name="connsiteY214" fmla="*/ 282645 h 410505"/>
                <a:gd name="connsiteX215" fmla="*/ 148286 w 811461"/>
                <a:gd name="connsiteY215" fmla="*/ 282645 h 410505"/>
                <a:gd name="connsiteX216" fmla="*/ 143776 w 811461"/>
                <a:gd name="connsiteY216" fmla="*/ 275880 h 410505"/>
                <a:gd name="connsiteX217" fmla="*/ 141522 w 811461"/>
                <a:gd name="connsiteY217" fmla="*/ 274820 h 410505"/>
                <a:gd name="connsiteX218" fmla="*/ 138206 w 811461"/>
                <a:gd name="connsiteY218" fmla="*/ 282645 h 410505"/>
                <a:gd name="connsiteX219" fmla="*/ 137145 w 811461"/>
                <a:gd name="connsiteY219" fmla="*/ 287155 h 410505"/>
                <a:gd name="connsiteX220" fmla="*/ 138206 w 811461"/>
                <a:gd name="connsiteY220" fmla="*/ 290602 h 410505"/>
                <a:gd name="connsiteX221" fmla="*/ 135951 w 811461"/>
                <a:gd name="connsiteY221" fmla="*/ 292858 h 410505"/>
                <a:gd name="connsiteX222" fmla="*/ 131441 w 811461"/>
                <a:gd name="connsiteY222" fmla="*/ 291665 h 410505"/>
                <a:gd name="connsiteX223" fmla="*/ 128125 w 811461"/>
                <a:gd name="connsiteY223" fmla="*/ 292858 h 410505"/>
                <a:gd name="connsiteX224" fmla="*/ 123616 w 811461"/>
                <a:gd name="connsiteY224" fmla="*/ 298429 h 410505"/>
                <a:gd name="connsiteX225" fmla="*/ 120300 w 811461"/>
                <a:gd name="connsiteY225" fmla="*/ 300683 h 410505"/>
                <a:gd name="connsiteX226" fmla="*/ 115790 w 811461"/>
                <a:gd name="connsiteY226" fmla="*/ 300683 h 410505"/>
                <a:gd name="connsiteX227" fmla="*/ 113536 w 811461"/>
                <a:gd name="connsiteY227" fmla="*/ 297234 h 410505"/>
                <a:gd name="connsiteX228" fmla="*/ 111281 w 811461"/>
                <a:gd name="connsiteY228" fmla="*/ 292725 h 410505"/>
                <a:gd name="connsiteX229" fmla="*/ 109026 w 811461"/>
                <a:gd name="connsiteY229" fmla="*/ 290471 h 410505"/>
                <a:gd name="connsiteX230" fmla="*/ 100007 w 811461"/>
                <a:gd name="connsiteY230" fmla="*/ 288216 h 410505"/>
                <a:gd name="connsiteX231" fmla="*/ 98813 w 811461"/>
                <a:gd name="connsiteY231" fmla="*/ 285961 h 410505"/>
                <a:gd name="connsiteX232" fmla="*/ 100007 w 811461"/>
                <a:gd name="connsiteY232" fmla="*/ 281451 h 410505"/>
                <a:gd name="connsiteX233" fmla="*/ 101200 w 811461"/>
                <a:gd name="connsiteY233" fmla="*/ 278136 h 410505"/>
                <a:gd name="connsiteX234" fmla="*/ 102262 w 811461"/>
                <a:gd name="connsiteY234" fmla="*/ 274820 h 410505"/>
                <a:gd name="connsiteX235" fmla="*/ 100007 w 811461"/>
                <a:gd name="connsiteY235" fmla="*/ 272564 h 410505"/>
                <a:gd name="connsiteX236" fmla="*/ 95497 w 811461"/>
                <a:gd name="connsiteY236" fmla="*/ 271371 h 410505"/>
                <a:gd name="connsiteX237" fmla="*/ 92181 w 811461"/>
                <a:gd name="connsiteY237" fmla="*/ 272564 h 410505"/>
                <a:gd name="connsiteX238" fmla="*/ 86478 w 811461"/>
                <a:gd name="connsiteY238" fmla="*/ 270311 h 410505"/>
                <a:gd name="connsiteX239" fmla="*/ 80907 w 811461"/>
                <a:gd name="connsiteY239" fmla="*/ 271371 h 410505"/>
                <a:gd name="connsiteX240" fmla="*/ 76398 w 811461"/>
                <a:gd name="connsiteY240" fmla="*/ 271371 h 410505"/>
                <a:gd name="connsiteX241" fmla="*/ 73082 w 811461"/>
                <a:gd name="connsiteY241" fmla="*/ 270311 h 410505"/>
                <a:gd name="connsiteX242" fmla="*/ 68572 w 811461"/>
                <a:gd name="connsiteY242" fmla="*/ 272564 h 410505"/>
                <a:gd name="connsiteX243" fmla="*/ 67379 w 811461"/>
                <a:gd name="connsiteY243" fmla="*/ 274820 h 410505"/>
                <a:gd name="connsiteX244" fmla="*/ 66185 w 811461"/>
                <a:gd name="connsiteY244" fmla="*/ 281584 h 410505"/>
                <a:gd name="connsiteX245" fmla="*/ 68440 w 811461"/>
                <a:gd name="connsiteY245" fmla="*/ 286093 h 410505"/>
                <a:gd name="connsiteX246" fmla="*/ 69501 w 811461"/>
                <a:gd name="connsiteY246" fmla="*/ 291665 h 410505"/>
                <a:gd name="connsiteX247" fmla="*/ 67246 w 811461"/>
                <a:gd name="connsiteY247" fmla="*/ 293918 h 410505"/>
                <a:gd name="connsiteX248" fmla="*/ 64991 w 811461"/>
                <a:gd name="connsiteY248" fmla="*/ 293918 h 410505"/>
                <a:gd name="connsiteX249" fmla="*/ 62736 w 811461"/>
                <a:gd name="connsiteY249" fmla="*/ 290602 h 410505"/>
                <a:gd name="connsiteX250" fmla="*/ 61675 w 811461"/>
                <a:gd name="connsiteY250" fmla="*/ 288349 h 410505"/>
                <a:gd name="connsiteX251" fmla="*/ 59420 w 811461"/>
                <a:gd name="connsiteY251" fmla="*/ 288349 h 410505"/>
                <a:gd name="connsiteX252" fmla="*/ 54911 w 811461"/>
                <a:gd name="connsiteY252" fmla="*/ 287155 h 410505"/>
                <a:gd name="connsiteX253" fmla="*/ 48146 w 811461"/>
                <a:gd name="connsiteY253" fmla="*/ 287155 h 410505"/>
                <a:gd name="connsiteX254" fmla="*/ 42443 w 811461"/>
                <a:gd name="connsiteY254" fmla="*/ 289409 h 410505"/>
                <a:gd name="connsiteX255" fmla="*/ 33424 w 811461"/>
                <a:gd name="connsiteY255" fmla="*/ 296174 h 410505"/>
                <a:gd name="connsiteX256" fmla="*/ 32363 w 811461"/>
                <a:gd name="connsiteY256" fmla="*/ 300683 h 410505"/>
                <a:gd name="connsiteX257" fmla="*/ 30108 w 811461"/>
                <a:gd name="connsiteY257" fmla="*/ 303999 h 410505"/>
                <a:gd name="connsiteX258" fmla="*/ 26792 w 811461"/>
                <a:gd name="connsiteY258" fmla="*/ 301745 h 410505"/>
                <a:gd name="connsiteX259" fmla="*/ 25731 w 811461"/>
                <a:gd name="connsiteY259" fmla="*/ 298429 h 410505"/>
                <a:gd name="connsiteX260" fmla="*/ 25731 w 811461"/>
                <a:gd name="connsiteY260" fmla="*/ 292858 h 410505"/>
                <a:gd name="connsiteX261" fmla="*/ 26792 w 811461"/>
                <a:gd name="connsiteY261" fmla="*/ 288349 h 410505"/>
                <a:gd name="connsiteX262" fmla="*/ 27986 w 811461"/>
                <a:gd name="connsiteY262" fmla="*/ 285033 h 410505"/>
                <a:gd name="connsiteX263" fmla="*/ 24670 w 811461"/>
                <a:gd name="connsiteY263" fmla="*/ 281584 h 410505"/>
                <a:gd name="connsiteX264" fmla="*/ 21222 w 811461"/>
                <a:gd name="connsiteY264" fmla="*/ 281584 h 410505"/>
                <a:gd name="connsiteX265" fmla="*/ 18967 w 811461"/>
                <a:gd name="connsiteY265" fmla="*/ 278268 h 410505"/>
                <a:gd name="connsiteX266" fmla="*/ 15651 w 811461"/>
                <a:gd name="connsiteY266" fmla="*/ 277075 h 410505"/>
                <a:gd name="connsiteX267" fmla="*/ 17906 w 811461"/>
                <a:gd name="connsiteY267" fmla="*/ 274820 h 410505"/>
                <a:gd name="connsiteX268" fmla="*/ 26925 w 811461"/>
                <a:gd name="connsiteY268" fmla="*/ 272564 h 410505"/>
                <a:gd name="connsiteX269" fmla="*/ 29180 w 811461"/>
                <a:gd name="connsiteY269" fmla="*/ 269116 h 410505"/>
                <a:gd name="connsiteX270" fmla="*/ 23609 w 811461"/>
                <a:gd name="connsiteY270" fmla="*/ 266862 h 410505"/>
                <a:gd name="connsiteX271" fmla="*/ 18038 w 811461"/>
                <a:gd name="connsiteY271" fmla="*/ 263413 h 410505"/>
                <a:gd name="connsiteX272" fmla="*/ 13529 w 811461"/>
                <a:gd name="connsiteY272" fmla="*/ 258904 h 410505"/>
                <a:gd name="connsiteX273" fmla="*/ 13529 w 811461"/>
                <a:gd name="connsiteY273" fmla="*/ 255588 h 410505"/>
                <a:gd name="connsiteX274" fmla="*/ 15783 w 811461"/>
                <a:gd name="connsiteY274" fmla="*/ 255588 h 410505"/>
                <a:gd name="connsiteX275" fmla="*/ 19099 w 811461"/>
                <a:gd name="connsiteY275" fmla="*/ 254526 h 410505"/>
                <a:gd name="connsiteX276" fmla="*/ 20293 w 811461"/>
                <a:gd name="connsiteY276" fmla="*/ 250017 h 410505"/>
                <a:gd name="connsiteX277" fmla="*/ 19099 w 811461"/>
                <a:gd name="connsiteY277" fmla="*/ 247762 h 410505"/>
                <a:gd name="connsiteX278" fmla="*/ 22415 w 811461"/>
                <a:gd name="connsiteY278" fmla="*/ 246701 h 410505"/>
                <a:gd name="connsiteX279" fmla="*/ 23609 w 811461"/>
                <a:gd name="connsiteY279" fmla="*/ 243252 h 410505"/>
                <a:gd name="connsiteX280" fmla="*/ 21354 w 811461"/>
                <a:gd name="connsiteY280" fmla="*/ 240997 h 410505"/>
                <a:gd name="connsiteX281" fmla="*/ 22415 w 811461"/>
                <a:gd name="connsiteY281" fmla="*/ 238743 h 410505"/>
                <a:gd name="connsiteX282" fmla="*/ 25864 w 811461"/>
                <a:gd name="connsiteY282" fmla="*/ 236488 h 410505"/>
                <a:gd name="connsiteX283" fmla="*/ 25864 w 811461"/>
                <a:gd name="connsiteY283" fmla="*/ 231979 h 410505"/>
                <a:gd name="connsiteX284" fmla="*/ 22415 w 811461"/>
                <a:gd name="connsiteY284" fmla="*/ 228663 h 410505"/>
                <a:gd name="connsiteX285" fmla="*/ 19099 w 811461"/>
                <a:gd name="connsiteY285" fmla="*/ 226407 h 410505"/>
                <a:gd name="connsiteX286" fmla="*/ 24803 w 811461"/>
                <a:gd name="connsiteY286" fmla="*/ 224154 h 410505"/>
                <a:gd name="connsiteX287" fmla="*/ 22548 w 811461"/>
                <a:gd name="connsiteY287" fmla="*/ 221898 h 410505"/>
                <a:gd name="connsiteX288" fmla="*/ 2255 w 811461"/>
                <a:gd name="connsiteY288" fmla="*/ 244446 h 410505"/>
                <a:gd name="connsiteX289" fmla="*/ 0 w 811461"/>
                <a:gd name="connsiteY289" fmla="*/ 282645 h 410505"/>
                <a:gd name="connsiteX290" fmla="*/ 1061 w 811461"/>
                <a:gd name="connsiteY290" fmla="*/ 285961 h 410505"/>
                <a:gd name="connsiteX291" fmla="*/ 5571 w 811461"/>
                <a:gd name="connsiteY291" fmla="*/ 288216 h 410505"/>
                <a:gd name="connsiteX292" fmla="*/ 6632 w 811461"/>
                <a:gd name="connsiteY292" fmla="*/ 293787 h 410505"/>
                <a:gd name="connsiteX293" fmla="*/ 7825 w 811461"/>
                <a:gd name="connsiteY293" fmla="*/ 298296 h 410505"/>
                <a:gd name="connsiteX294" fmla="*/ 11141 w 811461"/>
                <a:gd name="connsiteY294" fmla="*/ 305061 h 410505"/>
                <a:gd name="connsiteX295" fmla="*/ 13396 w 811461"/>
                <a:gd name="connsiteY295" fmla="*/ 307315 h 410505"/>
                <a:gd name="connsiteX296" fmla="*/ 17906 w 811461"/>
                <a:gd name="connsiteY296" fmla="*/ 307315 h 410505"/>
                <a:gd name="connsiteX297" fmla="*/ 24670 w 811461"/>
                <a:gd name="connsiteY297" fmla="*/ 315141 h 410505"/>
                <a:gd name="connsiteX298" fmla="*/ 27986 w 811461"/>
                <a:gd name="connsiteY298" fmla="*/ 336495 h 410505"/>
                <a:gd name="connsiteX299" fmla="*/ 29047 w 811461"/>
                <a:gd name="connsiteY299" fmla="*/ 341004 h 410505"/>
                <a:gd name="connsiteX300" fmla="*/ 31302 w 811461"/>
                <a:gd name="connsiteY300" fmla="*/ 342065 h 410505"/>
                <a:gd name="connsiteX301" fmla="*/ 32496 w 811461"/>
                <a:gd name="connsiteY301" fmla="*/ 347636 h 410505"/>
                <a:gd name="connsiteX302" fmla="*/ 33557 w 811461"/>
                <a:gd name="connsiteY302" fmla="*/ 352145 h 410505"/>
                <a:gd name="connsiteX303" fmla="*/ 35811 w 811461"/>
                <a:gd name="connsiteY303" fmla="*/ 357717 h 410505"/>
                <a:gd name="connsiteX304" fmla="*/ 38066 w 811461"/>
                <a:gd name="connsiteY304" fmla="*/ 359972 h 410505"/>
                <a:gd name="connsiteX305" fmla="*/ 60614 w 811461"/>
                <a:gd name="connsiteY305" fmla="*/ 383580 h 410505"/>
                <a:gd name="connsiteX306" fmla="*/ 63930 w 811461"/>
                <a:gd name="connsiteY306" fmla="*/ 380264 h 410505"/>
                <a:gd name="connsiteX307" fmla="*/ 77459 w 811461"/>
                <a:gd name="connsiteY307" fmla="*/ 387028 h 410505"/>
                <a:gd name="connsiteX308" fmla="*/ 83030 w 811461"/>
                <a:gd name="connsiteY308" fmla="*/ 390344 h 410505"/>
                <a:gd name="connsiteX309" fmla="*/ 94304 w 811461"/>
                <a:gd name="connsiteY309" fmla="*/ 384775 h 410505"/>
                <a:gd name="connsiteX310" fmla="*/ 98813 w 811461"/>
                <a:gd name="connsiteY310" fmla="*/ 379203 h 410505"/>
                <a:gd name="connsiteX311" fmla="*/ 101068 w 811461"/>
                <a:gd name="connsiteY311" fmla="*/ 374694 h 410505"/>
                <a:gd name="connsiteX312" fmla="*/ 105577 w 811461"/>
                <a:gd name="connsiteY312" fmla="*/ 375755 h 410505"/>
                <a:gd name="connsiteX313" fmla="*/ 110087 w 811461"/>
                <a:gd name="connsiteY313" fmla="*/ 378010 h 410505"/>
                <a:gd name="connsiteX314" fmla="*/ 111148 w 811461"/>
                <a:gd name="connsiteY314" fmla="*/ 373499 h 410505"/>
                <a:gd name="connsiteX315" fmla="*/ 116852 w 811461"/>
                <a:gd name="connsiteY315" fmla="*/ 371246 h 410505"/>
                <a:gd name="connsiteX316" fmla="*/ 119106 w 811461"/>
                <a:gd name="connsiteY316" fmla="*/ 368990 h 410505"/>
                <a:gd name="connsiteX317" fmla="*/ 123616 w 811461"/>
                <a:gd name="connsiteY317" fmla="*/ 370052 h 410505"/>
                <a:gd name="connsiteX318" fmla="*/ 125871 w 811461"/>
                <a:gd name="connsiteY318" fmla="*/ 373368 h 410505"/>
                <a:gd name="connsiteX319" fmla="*/ 126932 w 811461"/>
                <a:gd name="connsiteY319" fmla="*/ 379071 h 410505"/>
                <a:gd name="connsiteX320" fmla="*/ 129187 w 811461"/>
                <a:gd name="connsiteY320" fmla="*/ 381326 h 410505"/>
                <a:gd name="connsiteX321" fmla="*/ 131441 w 811461"/>
                <a:gd name="connsiteY321" fmla="*/ 384775 h 410505"/>
                <a:gd name="connsiteX322" fmla="*/ 134757 w 811461"/>
                <a:gd name="connsiteY322" fmla="*/ 384775 h 410505"/>
                <a:gd name="connsiteX323" fmla="*/ 108893 w 811461"/>
                <a:gd name="connsiteY323" fmla="*/ 356656 h 410505"/>
                <a:gd name="connsiteX324" fmla="*/ 105445 w 811461"/>
                <a:gd name="connsiteY324" fmla="*/ 353207 h 410505"/>
                <a:gd name="connsiteX325" fmla="*/ 115525 w 811461"/>
                <a:gd name="connsiteY325" fmla="*/ 329598 h 410505"/>
                <a:gd name="connsiteX326" fmla="*/ 132370 w 811461"/>
                <a:gd name="connsiteY326" fmla="*/ 347636 h 410505"/>
                <a:gd name="connsiteX327" fmla="*/ 135686 w 811461"/>
                <a:gd name="connsiteY327" fmla="*/ 351085 h 410505"/>
                <a:gd name="connsiteX328" fmla="*/ 142450 w 811461"/>
                <a:gd name="connsiteY328" fmla="*/ 346576 h 410505"/>
                <a:gd name="connsiteX329" fmla="*/ 143644 w 811461"/>
                <a:gd name="connsiteY329" fmla="*/ 348829 h 410505"/>
                <a:gd name="connsiteX330" fmla="*/ 141389 w 811461"/>
                <a:gd name="connsiteY330" fmla="*/ 352145 h 410505"/>
                <a:gd name="connsiteX331" fmla="*/ 133563 w 811461"/>
                <a:gd name="connsiteY331" fmla="*/ 355461 h 410505"/>
                <a:gd name="connsiteX332" fmla="*/ 134625 w 811461"/>
                <a:gd name="connsiteY332" fmla="*/ 362226 h 410505"/>
                <a:gd name="connsiteX333" fmla="*/ 140328 w 811461"/>
                <a:gd name="connsiteY333" fmla="*/ 364481 h 410505"/>
                <a:gd name="connsiteX334" fmla="*/ 142583 w 811461"/>
                <a:gd name="connsiteY334" fmla="*/ 371246 h 410505"/>
                <a:gd name="connsiteX335" fmla="*/ 144838 w 811461"/>
                <a:gd name="connsiteY335" fmla="*/ 374694 h 410505"/>
                <a:gd name="connsiteX336" fmla="*/ 148153 w 811461"/>
                <a:gd name="connsiteY336" fmla="*/ 380264 h 410505"/>
                <a:gd name="connsiteX337" fmla="*/ 145899 w 811461"/>
                <a:gd name="connsiteY337" fmla="*/ 389284 h 410505"/>
                <a:gd name="connsiteX338" fmla="*/ 148153 w 811461"/>
                <a:gd name="connsiteY338" fmla="*/ 392733 h 410505"/>
                <a:gd name="connsiteX339" fmla="*/ 154918 w 811461"/>
                <a:gd name="connsiteY339" fmla="*/ 381459 h 410505"/>
                <a:gd name="connsiteX340" fmla="*/ 163937 w 811461"/>
                <a:gd name="connsiteY340" fmla="*/ 380397 h 410505"/>
                <a:gd name="connsiteX341" fmla="*/ 171762 w 811461"/>
                <a:gd name="connsiteY341" fmla="*/ 380397 h 410505"/>
                <a:gd name="connsiteX342" fmla="*/ 175078 w 811461"/>
                <a:gd name="connsiteY342" fmla="*/ 375888 h 410505"/>
                <a:gd name="connsiteX343" fmla="*/ 177333 w 811461"/>
                <a:gd name="connsiteY343" fmla="*/ 369123 h 410505"/>
                <a:gd name="connsiteX344" fmla="*/ 177333 w 811461"/>
                <a:gd name="connsiteY344" fmla="*/ 354534 h 410505"/>
                <a:gd name="connsiteX345" fmla="*/ 175078 w 811461"/>
                <a:gd name="connsiteY345" fmla="*/ 343260 h 410505"/>
                <a:gd name="connsiteX346" fmla="*/ 174017 w 811461"/>
                <a:gd name="connsiteY346" fmla="*/ 335433 h 410505"/>
                <a:gd name="connsiteX347" fmla="*/ 177466 w 811461"/>
                <a:gd name="connsiteY347" fmla="*/ 332117 h 410505"/>
                <a:gd name="connsiteX348" fmla="*/ 181975 w 811461"/>
                <a:gd name="connsiteY348" fmla="*/ 324292 h 410505"/>
                <a:gd name="connsiteX349" fmla="*/ 184230 w 811461"/>
                <a:gd name="connsiteY349" fmla="*/ 316467 h 410505"/>
                <a:gd name="connsiteX350" fmla="*/ 184230 w 811461"/>
                <a:gd name="connsiteY350" fmla="*/ 304132 h 410505"/>
                <a:gd name="connsiteX351" fmla="*/ 186485 w 811461"/>
                <a:gd name="connsiteY351" fmla="*/ 300816 h 410505"/>
                <a:gd name="connsiteX352" fmla="*/ 187546 w 811461"/>
                <a:gd name="connsiteY352" fmla="*/ 294051 h 410505"/>
                <a:gd name="connsiteX353" fmla="*/ 183036 w 811461"/>
                <a:gd name="connsiteY353" fmla="*/ 288481 h 410505"/>
                <a:gd name="connsiteX354" fmla="*/ 176272 w 811461"/>
                <a:gd name="connsiteY354" fmla="*/ 289542 h 410505"/>
                <a:gd name="connsiteX355" fmla="*/ 174017 w 811461"/>
                <a:gd name="connsiteY355" fmla="*/ 292991 h 410505"/>
                <a:gd name="connsiteX356" fmla="*/ 166192 w 811461"/>
                <a:gd name="connsiteY356" fmla="*/ 295246 h 410505"/>
                <a:gd name="connsiteX357" fmla="*/ 160621 w 811461"/>
                <a:gd name="connsiteY357" fmla="*/ 294051 h 410505"/>
                <a:gd name="connsiteX358" fmla="*/ 157305 w 811461"/>
                <a:gd name="connsiteY358" fmla="*/ 288481 h 410505"/>
                <a:gd name="connsiteX359" fmla="*/ 160621 w 811461"/>
                <a:gd name="connsiteY359" fmla="*/ 285166 h 410505"/>
                <a:gd name="connsiteX360" fmla="*/ 166192 w 811461"/>
                <a:gd name="connsiteY360" fmla="*/ 285166 h 410505"/>
                <a:gd name="connsiteX361" fmla="*/ 174017 w 811461"/>
                <a:gd name="connsiteY361" fmla="*/ 280655 h 410505"/>
                <a:gd name="connsiteX362" fmla="*/ 181843 w 811461"/>
                <a:gd name="connsiteY362" fmla="*/ 280655 h 410505"/>
                <a:gd name="connsiteX363" fmla="*/ 189668 w 811461"/>
                <a:gd name="connsiteY363" fmla="*/ 277208 h 410505"/>
                <a:gd name="connsiteX364" fmla="*/ 195239 w 811461"/>
                <a:gd name="connsiteY364" fmla="*/ 273892 h 410505"/>
                <a:gd name="connsiteX365" fmla="*/ 199748 w 811461"/>
                <a:gd name="connsiteY365" fmla="*/ 269381 h 410505"/>
                <a:gd name="connsiteX366" fmla="*/ 207574 w 811461"/>
                <a:gd name="connsiteY366" fmla="*/ 264872 h 410505"/>
                <a:gd name="connsiteX367" fmla="*/ 216593 w 811461"/>
                <a:gd name="connsiteY367" fmla="*/ 261423 h 410505"/>
                <a:gd name="connsiteX368" fmla="*/ 237947 w 811461"/>
                <a:gd name="connsiteY368" fmla="*/ 258107 h 410505"/>
                <a:gd name="connsiteX369" fmla="*/ 242457 w 811461"/>
                <a:gd name="connsiteY369" fmla="*/ 257047 h 410505"/>
                <a:gd name="connsiteX370" fmla="*/ 243518 w 811461"/>
                <a:gd name="connsiteY370" fmla="*/ 254792 h 410505"/>
                <a:gd name="connsiteX371" fmla="*/ 272830 w 811461"/>
                <a:gd name="connsiteY371" fmla="*/ 234498 h 410505"/>
                <a:gd name="connsiteX372" fmla="*/ 275085 w 811461"/>
                <a:gd name="connsiteY372" fmla="*/ 231049 h 410505"/>
                <a:gd name="connsiteX373" fmla="*/ 282911 w 811461"/>
                <a:gd name="connsiteY373" fmla="*/ 227734 h 410505"/>
                <a:gd name="connsiteX374" fmla="*/ 292991 w 811461"/>
                <a:gd name="connsiteY374" fmla="*/ 227734 h 410505"/>
                <a:gd name="connsiteX375" fmla="*/ 296307 w 811461"/>
                <a:gd name="connsiteY375" fmla="*/ 225480 h 410505"/>
                <a:gd name="connsiteX376" fmla="*/ 301878 w 811461"/>
                <a:gd name="connsiteY376" fmla="*/ 222164 h 410505"/>
                <a:gd name="connsiteX377" fmla="*/ 302939 w 811461"/>
                <a:gd name="connsiteY377" fmla="*/ 225480 h 410505"/>
                <a:gd name="connsiteX378" fmla="*/ 299623 w 811461"/>
                <a:gd name="connsiteY378" fmla="*/ 229989 h 410505"/>
                <a:gd name="connsiteX379" fmla="*/ 292858 w 811461"/>
                <a:gd name="connsiteY379" fmla="*/ 233305 h 410505"/>
                <a:gd name="connsiteX380" fmla="*/ 289543 w 811461"/>
                <a:gd name="connsiteY380" fmla="*/ 235560 h 410505"/>
                <a:gd name="connsiteX381" fmla="*/ 287288 w 811461"/>
                <a:gd name="connsiteY381" fmla="*/ 239009 h 410505"/>
                <a:gd name="connsiteX382" fmla="*/ 287288 w 811461"/>
                <a:gd name="connsiteY382" fmla="*/ 242325 h 410505"/>
                <a:gd name="connsiteX383" fmla="*/ 289543 w 811461"/>
                <a:gd name="connsiteY383" fmla="*/ 243385 h 410505"/>
                <a:gd name="connsiteX384" fmla="*/ 286094 w 811461"/>
                <a:gd name="connsiteY384" fmla="*/ 246834 h 410505"/>
                <a:gd name="connsiteX385" fmla="*/ 281584 w 811461"/>
                <a:gd name="connsiteY385" fmla="*/ 247894 h 410505"/>
                <a:gd name="connsiteX386" fmla="*/ 277075 w 811461"/>
                <a:gd name="connsiteY386" fmla="*/ 250150 h 410505"/>
                <a:gd name="connsiteX387" fmla="*/ 275881 w 811461"/>
                <a:gd name="connsiteY387" fmla="*/ 251210 h 410505"/>
                <a:gd name="connsiteX388" fmla="*/ 272565 w 811461"/>
                <a:gd name="connsiteY388" fmla="*/ 248956 h 410505"/>
                <a:gd name="connsiteX389" fmla="*/ 265801 w 811461"/>
                <a:gd name="connsiteY389" fmla="*/ 250150 h 410505"/>
                <a:gd name="connsiteX390" fmla="*/ 257975 w 811461"/>
                <a:gd name="connsiteY390" fmla="*/ 254659 h 410505"/>
                <a:gd name="connsiteX391" fmla="*/ 246701 w 811461"/>
                <a:gd name="connsiteY391" fmla="*/ 256914 h 410505"/>
                <a:gd name="connsiteX392" fmla="*/ 241131 w 811461"/>
                <a:gd name="connsiteY392" fmla="*/ 260230 h 410505"/>
                <a:gd name="connsiteX393" fmla="*/ 233305 w 811461"/>
                <a:gd name="connsiteY393" fmla="*/ 263546 h 410505"/>
                <a:gd name="connsiteX394" fmla="*/ 225347 w 811461"/>
                <a:gd name="connsiteY394" fmla="*/ 265800 h 410505"/>
                <a:gd name="connsiteX395" fmla="*/ 219776 w 811461"/>
                <a:gd name="connsiteY395" fmla="*/ 268055 h 410505"/>
                <a:gd name="connsiteX396" fmla="*/ 214206 w 811461"/>
                <a:gd name="connsiteY396" fmla="*/ 275880 h 410505"/>
                <a:gd name="connsiteX397" fmla="*/ 213145 w 811461"/>
                <a:gd name="connsiteY397" fmla="*/ 280391 h 410505"/>
                <a:gd name="connsiteX398" fmla="*/ 211951 w 811461"/>
                <a:gd name="connsiteY398" fmla="*/ 284900 h 410505"/>
                <a:gd name="connsiteX399" fmla="*/ 210757 w 811461"/>
                <a:gd name="connsiteY399" fmla="*/ 289409 h 410505"/>
                <a:gd name="connsiteX400" fmla="*/ 208502 w 811461"/>
                <a:gd name="connsiteY400" fmla="*/ 296174 h 410505"/>
                <a:gd name="connsiteX401" fmla="*/ 208502 w 811461"/>
                <a:gd name="connsiteY401" fmla="*/ 299490 h 410505"/>
                <a:gd name="connsiteX402" fmla="*/ 206247 w 811461"/>
                <a:gd name="connsiteY402" fmla="*/ 308510 h 410505"/>
                <a:gd name="connsiteX403" fmla="*/ 203993 w 811461"/>
                <a:gd name="connsiteY403" fmla="*/ 315274 h 410505"/>
                <a:gd name="connsiteX404" fmla="*/ 203993 w 811461"/>
                <a:gd name="connsiteY404" fmla="*/ 319783 h 410505"/>
                <a:gd name="connsiteX405" fmla="*/ 202799 w 811461"/>
                <a:gd name="connsiteY405" fmla="*/ 325353 h 410505"/>
                <a:gd name="connsiteX406" fmla="*/ 200544 w 811461"/>
                <a:gd name="connsiteY406" fmla="*/ 334373 h 410505"/>
                <a:gd name="connsiteX407" fmla="*/ 200544 w 811461"/>
                <a:gd name="connsiteY407" fmla="*/ 342198 h 410505"/>
                <a:gd name="connsiteX408" fmla="*/ 202799 w 811461"/>
                <a:gd name="connsiteY408" fmla="*/ 344453 h 410505"/>
                <a:gd name="connsiteX409" fmla="*/ 207309 w 811461"/>
                <a:gd name="connsiteY409" fmla="*/ 347769 h 410505"/>
                <a:gd name="connsiteX410" fmla="*/ 211818 w 811461"/>
                <a:gd name="connsiteY410" fmla="*/ 350024 h 410505"/>
                <a:gd name="connsiteX411" fmla="*/ 217389 w 811461"/>
                <a:gd name="connsiteY411" fmla="*/ 350024 h 410505"/>
                <a:gd name="connsiteX412" fmla="*/ 222960 w 811461"/>
                <a:gd name="connsiteY412" fmla="*/ 345514 h 410505"/>
                <a:gd name="connsiteX413" fmla="*/ 227469 w 811461"/>
                <a:gd name="connsiteY413" fmla="*/ 337689 h 410505"/>
                <a:gd name="connsiteX414" fmla="*/ 226276 w 811461"/>
                <a:gd name="connsiteY414" fmla="*/ 329864 h 410505"/>
                <a:gd name="connsiteX415" fmla="*/ 227469 w 811461"/>
                <a:gd name="connsiteY415" fmla="*/ 323099 h 410505"/>
                <a:gd name="connsiteX416" fmla="*/ 233173 w 811461"/>
                <a:gd name="connsiteY416" fmla="*/ 318590 h 410505"/>
                <a:gd name="connsiteX417" fmla="*/ 236488 w 811461"/>
                <a:gd name="connsiteY417" fmla="*/ 317395 h 410505"/>
                <a:gd name="connsiteX418" fmla="*/ 240998 w 811461"/>
                <a:gd name="connsiteY418" fmla="*/ 317395 h 410505"/>
                <a:gd name="connsiteX419" fmla="*/ 243253 w 811461"/>
                <a:gd name="connsiteY419" fmla="*/ 320844 h 410505"/>
                <a:gd name="connsiteX420" fmla="*/ 243253 w 811461"/>
                <a:gd name="connsiteY420" fmla="*/ 324160 h 410505"/>
                <a:gd name="connsiteX421" fmla="*/ 246569 w 811461"/>
                <a:gd name="connsiteY421" fmla="*/ 327475 h 410505"/>
                <a:gd name="connsiteX422" fmla="*/ 248823 w 811461"/>
                <a:gd name="connsiteY422" fmla="*/ 330924 h 410505"/>
                <a:gd name="connsiteX423" fmla="*/ 248823 w 811461"/>
                <a:gd name="connsiteY423" fmla="*/ 335433 h 410505"/>
                <a:gd name="connsiteX424" fmla="*/ 247630 w 811461"/>
                <a:gd name="connsiteY424" fmla="*/ 336628 h 410505"/>
                <a:gd name="connsiteX425" fmla="*/ 243120 w 811461"/>
                <a:gd name="connsiteY425" fmla="*/ 337689 h 410505"/>
                <a:gd name="connsiteX426" fmla="*/ 242059 w 811461"/>
                <a:gd name="connsiteY426" fmla="*/ 341137 h 410505"/>
                <a:gd name="connsiteX427" fmla="*/ 242059 w 811461"/>
                <a:gd name="connsiteY427" fmla="*/ 345646 h 410505"/>
                <a:gd name="connsiteX428" fmla="*/ 263413 w 811461"/>
                <a:gd name="connsiteY428" fmla="*/ 335566 h 410505"/>
                <a:gd name="connsiteX429" fmla="*/ 264607 w 811461"/>
                <a:gd name="connsiteY429" fmla="*/ 329996 h 410505"/>
                <a:gd name="connsiteX430" fmla="*/ 261291 w 811461"/>
                <a:gd name="connsiteY430" fmla="*/ 323232 h 410505"/>
                <a:gd name="connsiteX431" fmla="*/ 260098 w 811461"/>
                <a:gd name="connsiteY431" fmla="*/ 316467 h 410505"/>
                <a:gd name="connsiteX432" fmla="*/ 260098 w 811461"/>
                <a:gd name="connsiteY432" fmla="*/ 308642 h 410505"/>
                <a:gd name="connsiteX433" fmla="*/ 263413 w 811461"/>
                <a:gd name="connsiteY433" fmla="*/ 306387 h 410505"/>
                <a:gd name="connsiteX434" fmla="*/ 271239 w 811461"/>
                <a:gd name="connsiteY434" fmla="*/ 305194 h 410505"/>
                <a:gd name="connsiteX435" fmla="*/ 273494 w 811461"/>
                <a:gd name="connsiteY435" fmla="*/ 346841 h 410505"/>
                <a:gd name="connsiteX436" fmla="*/ 268984 w 811461"/>
                <a:gd name="connsiteY436" fmla="*/ 345646 h 410505"/>
                <a:gd name="connsiteX437" fmla="*/ 263281 w 811461"/>
                <a:gd name="connsiteY437" fmla="*/ 350157 h 410505"/>
                <a:gd name="connsiteX438" fmla="*/ 256516 w 811461"/>
                <a:gd name="connsiteY438" fmla="*/ 353473 h 410505"/>
                <a:gd name="connsiteX439" fmla="*/ 248691 w 811461"/>
                <a:gd name="connsiteY439" fmla="*/ 352411 h 410505"/>
                <a:gd name="connsiteX440" fmla="*/ 241926 w 811461"/>
                <a:gd name="connsiteY440" fmla="*/ 355727 h 410505"/>
                <a:gd name="connsiteX441" fmla="*/ 237417 w 811461"/>
                <a:gd name="connsiteY441" fmla="*/ 360236 h 410505"/>
                <a:gd name="connsiteX442" fmla="*/ 233968 w 811461"/>
                <a:gd name="connsiteY442" fmla="*/ 368063 h 410505"/>
                <a:gd name="connsiteX443" fmla="*/ 232907 w 811461"/>
                <a:gd name="connsiteY443" fmla="*/ 377081 h 410505"/>
                <a:gd name="connsiteX444" fmla="*/ 238478 w 811461"/>
                <a:gd name="connsiteY444" fmla="*/ 380397 h 410505"/>
                <a:gd name="connsiteX445" fmla="*/ 242987 w 811461"/>
                <a:gd name="connsiteY445" fmla="*/ 382652 h 410505"/>
                <a:gd name="connsiteX446" fmla="*/ 244181 w 811461"/>
                <a:gd name="connsiteY446" fmla="*/ 384907 h 410505"/>
                <a:gd name="connsiteX447" fmla="*/ 247497 w 811461"/>
                <a:gd name="connsiteY447" fmla="*/ 385968 h 410505"/>
                <a:gd name="connsiteX448" fmla="*/ 247497 w 811461"/>
                <a:gd name="connsiteY448" fmla="*/ 390477 h 410505"/>
                <a:gd name="connsiteX449" fmla="*/ 240733 w 811461"/>
                <a:gd name="connsiteY449" fmla="*/ 397242 h 410505"/>
                <a:gd name="connsiteX450" fmla="*/ 246303 w 811461"/>
                <a:gd name="connsiteY450" fmla="*/ 397242 h 410505"/>
                <a:gd name="connsiteX451" fmla="*/ 252007 w 811461"/>
                <a:gd name="connsiteY451" fmla="*/ 393793 h 410505"/>
                <a:gd name="connsiteX452" fmla="*/ 254262 w 811461"/>
                <a:gd name="connsiteY452" fmla="*/ 392733 h 410505"/>
                <a:gd name="connsiteX453" fmla="*/ 258771 w 811461"/>
                <a:gd name="connsiteY453" fmla="*/ 389284 h 410505"/>
                <a:gd name="connsiteX454" fmla="*/ 262087 w 811461"/>
                <a:gd name="connsiteY454" fmla="*/ 387028 h 410505"/>
                <a:gd name="connsiteX455" fmla="*/ 266597 w 811461"/>
                <a:gd name="connsiteY455" fmla="*/ 383580 h 410505"/>
                <a:gd name="connsiteX456" fmla="*/ 272300 w 811461"/>
                <a:gd name="connsiteY456" fmla="*/ 381326 h 410505"/>
                <a:gd name="connsiteX457" fmla="*/ 273361 w 811461"/>
                <a:gd name="connsiteY457" fmla="*/ 381326 h 410505"/>
                <a:gd name="connsiteX458" fmla="*/ 281186 w 811461"/>
                <a:gd name="connsiteY458" fmla="*/ 371246 h 410505"/>
                <a:gd name="connsiteX459" fmla="*/ 282248 w 811461"/>
                <a:gd name="connsiteY459" fmla="*/ 368990 h 410505"/>
                <a:gd name="connsiteX460" fmla="*/ 289012 w 811461"/>
                <a:gd name="connsiteY460" fmla="*/ 374562 h 410505"/>
                <a:gd name="connsiteX461" fmla="*/ 292328 w 811461"/>
                <a:gd name="connsiteY461" fmla="*/ 376815 h 410505"/>
                <a:gd name="connsiteX462" fmla="*/ 296837 w 811461"/>
                <a:gd name="connsiteY462" fmla="*/ 376815 h 410505"/>
                <a:gd name="connsiteX463" fmla="*/ 297898 w 811461"/>
                <a:gd name="connsiteY463" fmla="*/ 379071 h 410505"/>
                <a:gd name="connsiteX464" fmla="*/ 298960 w 811461"/>
                <a:gd name="connsiteY464" fmla="*/ 382387 h 410505"/>
                <a:gd name="connsiteX465" fmla="*/ 301214 w 811461"/>
                <a:gd name="connsiteY465" fmla="*/ 383447 h 410505"/>
                <a:gd name="connsiteX466" fmla="*/ 324823 w 811461"/>
                <a:gd name="connsiteY466" fmla="*/ 410505 h 410505"/>
                <a:gd name="connsiteX467" fmla="*/ 343923 w 811461"/>
                <a:gd name="connsiteY467" fmla="*/ 396976 h 410505"/>
                <a:gd name="connsiteX468" fmla="*/ 348432 w 811461"/>
                <a:gd name="connsiteY468" fmla="*/ 387958 h 410505"/>
                <a:gd name="connsiteX469" fmla="*/ 354003 w 811461"/>
                <a:gd name="connsiteY469" fmla="*/ 384642 h 410505"/>
                <a:gd name="connsiteX470" fmla="*/ 361829 w 811461"/>
                <a:gd name="connsiteY470" fmla="*/ 380131 h 410505"/>
                <a:gd name="connsiteX471" fmla="*/ 367399 w 811461"/>
                <a:gd name="connsiteY471" fmla="*/ 377877 h 410505"/>
                <a:gd name="connsiteX472" fmla="*/ 368593 w 811461"/>
                <a:gd name="connsiteY472" fmla="*/ 377877 h 410505"/>
                <a:gd name="connsiteX473" fmla="*/ 375357 w 811461"/>
                <a:gd name="connsiteY473" fmla="*/ 373368 h 410505"/>
                <a:gd name="connsiteX474" fmla="*/ 381061 w 811461"/>
                <a:gd name="connsiteY474" fmla="*/ 370052 h 410505"/>
                <a:gd name="connsiteX475" fmla="*/ 384377 w 811461"/>
                <a:gd name="connsiteY475" fmla="*/ 368990 h 410505"/>
                <a:gd name="connsiteX476" fmla="*/ 392202 w 811461"/>
                <a:gd name="connsiteY476" fmla="*/ 365542 h 410505"/>
                <a:gd name="connsiteX477" fmla="*/ 396712 w 811461"/>
                <a:gd name="connsiteY477" fmla="*/ 361033 h 410505"/>
                <a:gd name="connsiteX478" fmla="*/ 409047 w 811461"/>
                <a:gd name="connsiteY478" fmla="*/ 333974 h 410505"/>
                <a:gd name="connsiteX479" fmla="*/ 412363 w 811461"/>
                <a:gd name="connsiteY479" fmla="*/ 328405 h 410505"/>
                <a:gd name="connsiteX480" fmla="*/ 415679 w 811461"/>
                <a:gd name="connsiteY480" fmla="*/ 320578 h 410505"/>
                <a:gd name="connsiteX481" fmla="*/ 417933 w 811461"/>
                <a:gd name="connsiteY481" fmla="*/ 317129 h 410505"/>
                <a:gd name="connsiteX482" fmla="*/ 420188 w 811461"/>
                <a:gd name="connsiteY482" fmla="*/ 311560 h 410505"/>
                <a:gd name="connsiteX483" fmla="*/ 423504 w 811461"/>
                <a:gd name="connsiteY483" fmla="*/ 308244 h 410505"/>
                <a:gd name="connsiteX484" fmla="*/ 426820 w 811461"/>
                <a:gd name="connsiteY484" fmla="*/ 307051 h 410505"/>
                <a:gd name="connsiteX485" fmla="*/ 431329 w 811461"/>
                <a:gd name="connsiteY485" fmla="*/ 304795 h 410505"/>
                <a:gd name="connsiteX486" fmla="*/ 437033 w 811461"/>
                <a:gd name="connsiteY486" fmla="*/ 298031 h 410505"/>
                <a:gd name="connsiteX487" fmla="*/ 447113 w 811461"/>
                <a:gd name="connsiteY487" fmla="*/ 287950 h 410505"/>
                <a:gd name="connsiteX488" fmla="*/ 452816 w 811461"/>
                <a:gd name="connsiteY488" fmla="*/ 283441 h 410505"/>
                <a:gd name="connsiteX489" fmla="*/ 469661 w 811461"/>
                <a:gd name="connsiteY489" fmla="*/ 213675 h 410505"/>
                <a:gd name="connsiteX490" fmla="*/ 474171 w 811461"/>
                <a:gd name="connsiteY490" fmla="*/ 210359 h 410505"/>
                <a:gd name="connsiteX491" fmla="*/ 477487 w 811461"/>
                <a:gd name="connsiteY491" fmla="*/ 214868 h 410505"/>
                <a:gd name="connsiteX492" fmla="*/ 481996 w 811461"/>
                <a:gd name="connsiteY492" fmla="*/ 214868 h 410505"/>
                <a:gd name="connsiteX493" fmla="*/ 503350 w 811461"/>
                <a:gd name="connsiteY493" fmla="*/ 187810 h 410505"/>
                <a:gd name="connsiteX494" fmla="*/ 507860 w 811461"/>
                <a:gd name="connsiteY494" fmla="*/ 181047 h 410505"/>
                <a:gd name="connsiteX495" fmla="*/ 506666 w 811461"/>
                <a:gd name="connsiteY495" fmla="*/ 174283 h 410505"/>
                <a:gd name="connsiteX496" fmla="*/ 505605 w 811461"/>
                <a:gd name="connsiteY496" fmla="*/ 166456 h 410505"/>
                <a:gd name="connsiteX497" fmla="*/ 507860 w 811461"/>
                <a:gd name="connsiteY497" fmla="*/ 161947 h 410505"/>
                <a:gd name="connsiteX498" fmla="*/ 511176 w 811461"/>
                <a:gd name="connsiteY498" fmla="*/ 157438 h 410505"/>
                <a:gd name="connsiteX499" fmla="*/ 516879 w 811461"/>
                <a:gd name="connsiteY499" fmla="*/ 157438 h 410505"/>
                <a:gd name="connsiteX500" fmla="*/ 522450 w 811461"/>
                <a:gd name="connsiteY500" fmla="*/ 158631 h 410505"/>
                <a:gd name="connsiteX501" fmla="*/ 525766 w 811461"/>
                <a:gd name="connsiteY501" fmla="*/ 156376 h 410505"/>
                <a:gd name="connsiteX502" fmla="*/ 526827 w 811461"/>
                <a:gd name="connsiteY502" fmla="*/ 150806 h 410505"/>
                <a:gd name="connsiteX503" fmla="*/ 530275 w 811461"/>
                <a:gd name="connsiteY503" fmla="*/ 151867 h 410505"/>
                <a:gd name="connsiteX504" fmla="*/ 533591 w 811461"/>
                <a:gd name="connsiteY504" fmla="*/ 155315 h 410505"/>
                <a:gd name="connsiteX505" fmla="*/ 519001 w 811461"/>
                <a:gd name="connsiteY505" fmla="*/ 187943 h 410505"/>
                <a:gd name="connsiteX506" fmla="*/ 517940 w 811461"/>
                <a:gd name="connsiteY506" fmla="*/ 191259 h 410505"/>
                <a:gd name="connsiteX507" fmla="*/ 520195 w 811461"/>
                <a:gd name="connsiteY507" fmla="*/ 207043 h 410505"/>
                <a:gd name="connsiteX508" fmla="*/ 521389 w 811461"/>
                <a:gd name="connsiteY508" fmla="*/ 214868 h 410505"/>
                <a:gd name="connsiteX509" fmla="*/ 521389 w 811461"/>
                <a:gd name="connsiteY509" fmla="*/ 222693 h 410505"/>
                <a:gd name="connsiteX510" fmla="*/ 516879 w 811461"/>
                <a:gd name="connsiteY510" fmla="*/ 228397 h 410505"/>
                <a:gd name="connsiteX511" fmla="*/ 488760 w 811461"/>
                <a:gd name="connsiteY511" fmla="*/ 236222 h 410505"/>
                <a:gd name="connsiteX512" fmla="*/ 485445 w 811461"/>
                <a:gd name="connsiteY512" fmla="*/ 245242 h 410505"/>
                <a:gd name="connsiteX513" fmla="*/ 479741 w 811461"/>
                <a:gd name="connsiteY513" fmla="*/ 252007 h 410505"/>
                <a:gd name="connsiteX514" fmla="*/ 477487 w 811461"/>
                <a:gd name="connsiteY514" fmla="*/ 259832 h 410505"/>
                <a:gd name="connsiteX515" fmla="*/ 478548 w 811461"/>
                <a:gd name="connsiteY515" fmla="*/ 266596 h 410505"/>
                <a:gd name="connsiteX516" fmla="*/ 478548 w 811461"/>
                <a:gd name="connsiteY516" fmla="*/ 272168 h 410505"/>
                <a:gd name="connsiteX517" fmla="*/ 480802 w 811461"/>
                <a:gd name="connsiteY517" fmla="*/ 273228 h 410505"/>
                <a:gd name="connsiteX518" fmla="*/ 481864 w 811461"/>
                <a:gd name="connsiteY518" fmla="*/ 279993 h 410505"/>
                <a:gd name="connsiteX519" fmla="*/ 479609 w 811461"/>
                <a:gd name="connsiteY519" fmla="*/ 283309 h 410505"/>
                <a:gd name="connsiteX520" fmla="*/ 472844 w 811461"/>
                <a:gd name="connsiteY520" fmla="*/ 284502 h 410505"/>
                <a:gd name="connsiteX521" fmla="*/ 468335 w 811461"/>
                <a:gd name="connsiteY521" fmla="*/ 283309 h 410505"/>
                <a:gd name="connsiteX522" fmla="*/ 462631 w 811461"/>
                <a:gd name="connsiteY522" fmla="*/ 283309 h 410505"/>
                <a:gd name="connsiteX523" fmla="*/ 459315 w 811461"/>
                <a:gd name="connsiteY523" fmla="*/ 290073 h 410505"/>
                <a:gd name="connsiteX524" fmla="*/ 457061 w 811461"/>
                <a:gd name="connsiteY524" fmla="*/ 295643 h 410505"/>
                <a:gd name="connsiteX525" fmla="*/ 452551 w 811461"/>
                <a:gd name="connsiteY525" fmla="*/ 298959 h 410505"/>
                <a:gd name="connsiteX526" fmla="*/ 448042 w 811461"/>
                <a:gd name="connsiteY526" fmla="*/ 298959 h 410505"/>
                <a:gd name="connsiteX527" fmla="*/ 443532 w 811461"/>
                <a:gd name="connsiteY527" fmla="*/ 300153 h 410505"/>
                <a:gd name="connsiteX528" fmla="*/ 439022 w 811461"/>
                <a:gd name="connsiteY528" fmla="*/ 303469 h 410505"/>
                <a:gd name="connsiteX529" fmla="*/ 439022 w 811461"/>
                <a:gd name="connsiteY529" fmla="*/ 310234 h 410505"/>
                <a:gd name="connsiteX530" fmla="*/ 436767 w 811461"/>
                <a:gd name="connsiteY530" fmla="*/ 314743 h 410505"/>
                <a:gd name="connsiteX531" fmla="*/ 434513 w 811461"/>
                <a:gd name="connsiteY531" fmla="*/ 318192 h 410505"/>
                <a:gd name="connsiteX532" fmla="*/ 435706 w 811461"/>
                <a:gd name="connsiteY532" fmla="*/ 324956 h 410505"/>
                <a:gd name="connsiteX533" fmla="*/ 437961 w 811461"/>
                <a:gd name="connsiteY533" fmla="*/ 329465 h 410505"/>
                <a:gd name="connsiteX534" fmla="*/ 450296 w 811461"/>
                <a:gd name="connsiteY534" fmla="*/ 329465 h 410505"/>
                <a:gd name="connsiteX535" fmla="*/ 461570 w 811461"/>
                <a:gd name="connsiteY535" fmla="*/ 328405 h 410505"/>
                <a:gd name="connsiteX536" fmla="*/ 465019 w 811461"/>
                <a:gd name="connsiteY536" fmla="*/ 323894 h 410505"/>
                <a:gd name="connsiteX537" fmla="*/ 469528 w 811461"/>
                <a:gd name="connsiteY537" fmla="*/ 317129 h 410505"/>
                <a:gd name="connsiteX538" fmla="*/ 471783 w 811461"/>
                <a:gd name="connsiteY538" fmla="*/ 314876 h 410505"/>
                <a:gd name="connsiteX539" fmla="*/ 471783 w 811461"/>
                <a:gd name="connsiteY539" fmla="*/ 310367 h 410505"/>
                <a:gd name="connsiteX540" fmla="*/ 478548 w 811461"/>
                <a:gd name="connsiteY540" fmla="*/ 308111 h 410505"/>
                <a:gd name="connsiteX541" fmla="*/ 495392 w 811461"/>
                <a:gd name="connsiteY541" fmla="*/ 308111 h 410505"/>
                <a:gd name="connsiteX542" fmla="*/ 502157 w 811461"/>
                <a:gd name="connsiteY542" fmla="*/ 306918 h 410505"/>
                <a:gd name="connsiteX543" fmla="*/ 511176 w 811461"/>
                <a:gd name="connsiteY543" fmla="*/ 306918 h 410505"/>
                <a:gd name="connsiteX544" fmla="*/ 515685 w 811461"/>
                <a:gd name="connsiteY544" fmla="*/ 302407 h 410505"/>
                <a:gd name="connsiteX545" fmla="*/ 521389 w 811461"/>
                <a:gd name="connsiteY545" fmla="*/ 298959 h 410505"/>
                <a:gd name="connsiteX546" fmla="*/ 533724 w 811461"/>
                <a:gd name="connsiteY546" fmla="*/ 296705 h 410505"/>
                <a:gd name="connsiteX547" fmla="*/ 542743 w 811461"/>
                <a:gd name="connsiteY547" fmla="*/ 297898 h 410505"/>
                <a:gd name="connsiteX548" fmla="*/ 548446 w 811461"/>
                <a:gd name="connsiteY548" fmla="*/ 300153 h 410505"/>
                <a:gd name="connsiteX549" fmla="*/ 546191 w 811461"/>
                <a:gd name="connsiteY549" fmla="*/ 306918 h 410505"/>
                <a:gd name="connsiteX550" fmla="*/ 539427 w 811461"/>
                <a:gd name="connsiteY550" fmla="*/ 302407 h 410505"/>
                <a:gd name="connsiteX551" fmla="*/ 528153 w 811461"/>
                <a:gd name="connsiteY551" fmla="*/ 305723 h 410505"/>
                <a:gd name="connsiteX552" fmla="*/ 513563 w 811461"/>
                <a:gd name="connsiteY552" fmla="*/ 311294 h 410505"/>
                <a:gd name="connsiteX553" fmla="*/ 500034 w 811461"/>
                <a:gd name="connsiteY553" fmla="*/ 314610 h 410505"/>
                <a:gd name="connsiteX554" fmla="*/ 488760 w 811461"/>
                <a:gd name="connsiteY554" fmla="*/ 322568 h 410505"/>
                <a:gd name="connsiteX555" fmla="*/ 477487 w 811461"/>
                <a:gd name="connsiteY555" fmla="*/ 327077 h 410505"/>
                <a:gd name="connsiteX556" fmla="*/ 463958 w 811461"/>
                <a:gd name="connsiteY556" fmla="*/ 332648 h 410505"/>
                <a:gd name="connsiteX557" fmla="*/ 454938 w 811461"/>
                <a:gd name="connsiteY557" fmla="*/ 336097 h 410505"/>
                <a:gd name="connsiteX558" fmla="*/ 451623 w 811461"/>
                <a:gd name="connsiteY558" fmla="*/ 342862 h 410505"/>
                <a:gd name="connsiteX559" fmla="*/ 453877 w 811461"/>
                <a:gd name="connsiteY559" fmla="*/ 349626 h 410505"/>
                <a:gd name="connsiteX560" fmla="*/ 458387 w 811461"/>
                <a:gd name="connsiteY560" fmla="*/ 355196 h 410505"/>
                <a:gd name="connsiteX561" fmla="*/ 465151 w 811461"/>
                <a:gd name="connsiteY561" fmla="*/ 355196 h 410505"/>
                <a:gd name="connsiteX562" fmla="*/ 470722 w 811461"/>
                <a:gd name="connsiteY562" fmla="*/ 354135 h 410505"/>
                <a:gd name="connsiteX563" fmla="*/ 472977 w 811461"/>
                <a:gd name="connsiteY563" fmla="*/ 356391 h 410505"/>
                <a:gd name="connsiteX564" fmla="*/ 468467 w 811461"/>
                <a:gd name="connsiteY564" fmla="*/ 358644 h 410505"/>
                <a:gd name="connsiteX565" fmla="*/ 467274 w 811461"/>
                <a:gd name="connsiteY565" fmla="*/ 361960 h 410505"/>
                <a:gd name="connsiteX566" fmla="*/ 467274 w 811461"/>
                <a:gd name="connsiteY566" fmla="*/ 364216 h 410505"/>
                <a:gd name="connsiteX567" fmla="*/ 459448 w 811461"/>
                <a:gd name="connsiteY567" fmla="*/ 360767 h 410505"/>
                <a:gd name="connsiteX568" fmla="*/ 453877 w 811461"/>
                <a:gd name="connsiteY568" fmla="*/ 359706 h 410505"/>
                <a:gd name="connsiteX569" fmla="*/ 448307 w 811461"/>
                <a:gd name="connsiteY569" fmla="*/ 359706 h 410505"/>
                <a:gd name="connsiteX570" fmla="*/ 442603 w 811461"/>
                <a:gd name="connsiteY570" fmla="*/ 355196 h 410505"/>
                <a:gd name="connsiteX571" fmla="*/ 431329 w 811461"/>
                <a:gd name="connsiteY571" fmla="*/ 352942 h 410505"/>
                <a:gd name="connsiteX572" fmla="*/ 432523 w 811461"/>
                <a:gd name="connsiteY572" fmla="*/ 347371 h 410505"/>
                <a:gd name="connsiteX573" fmla="*/ 428013 w 811461"/>
                <a:gd name="connsiteY573" fmla="*/ 346310 h 410505"/>
                <a:gd name="connsiteX574" fmla="*/ 420188 w 811461"/>
                <a:gd name="connsiteY574" fmla="*/ 350819 h 410505"/>
                <a:gd name="connsiteX575" fmla="*/ 411169 w 811461"/>
                <a:gd name="connsiteY575" fmla="*/ 354135 h 410505"/>
                <a:gd name="connsiteX576" fmla="*/ 403343 w 811461"/>
                <a:gd name="connsiteY576" fmla="*/ 360900 h 410505"/>
                <a:gd name="connsiteX577" fmla="*/ 398834 w 811461"/>
                <a:gd name="connsiteY577" fmla="*/ 364348 h 410505"/>
                <a:gd name="connsiteX578" fmla="*/ 400027 w 811461"/>
                <a:gd name="connsiteY578" fmla="*/ 369920 h 410505"/>
                <a:gd name="connsiteX579" fmla="*/ 403343 w 811461"/>
                <a:gd name="connsiteY579" fmla="*/ 375489 h 410505"/>
                <a:gd name="connsiteX580" fmla="*/ 398834 w 811461"/>
                <a:gd name="connsiteY580" fmla="*/ 374429 h 410505"/>
                <a:gd name="connsiteX581" fmla="*/ 394324 w 811461"/>
                <a:gd name="connsiteY581" fmla="*/ 370980 h 410505"/>
                <a:gd name="connsiteX582" fmla="*/ 385305 w 811461"/>
                <a:gd name="connsiteY582" fmla="*/ 375489 h 410505"/>
                <a:gd name="connsiteX583" fmla="*/ 383050 w 811461"/>
                <a:gd name="connsiteY583" fmla="*/ 381061 h 410505"/>
                <a:gd name="connsiteX584" fmla="*/ 381989 w 811461"/>
                <a:gd name="connsiteY584" fmla="*/ 393395 h 410505"/>
                <a:gd name="connsiteX585" fmla="*/ 384244 w 811461"/>
                <a:gd name="connsiteY585" fmla="*/ 396843 h 410505"/>
                <a:gd name="connsiteX586" fmla="*/ 393263 w 811461"/>
                <a:gd name="connsiteY586" fmla="*/ 397905 h 410505"/>
                <a:gd name="connsiteX587" fmla="*/ 404537 w 811461"/>
                <a:gd name="connsiteY587" fmla="*/ 394590 h 410505"/>
                <a:gd name="connsiteX588" fmla="*/ 411302 w 811461"/>
                <a:gd name="connsiteY588" fmla="*/ 396843 h 410505"/>
                <a:gd name="connsiteX589" fmla="*/ 422576 w 811461"/>
                <a:gd name="connsiteY589" fmla="*/ 397905 h 410505"/>
                <a:gd name="connsiteX590" fmla="*/ 432788 w 811461"/>
                <a:gd name="connsiteY590" fmla="*/ 396843 h 410505"/>
                <a:gd name="connsiteX591" fmla="*/ 439553 w 811461"/>
                <a:gd name="connsiteY591" fmla="*/ 394590 h 410505"/>
                <a:gd name="connsiteX592" fmla="*/ 451888 w 811461"/>
                <a:gd name="connsiteY592" fmla="*/ 392334 h 410505"/>
                <a:gd name="connsiteX593" fmla="*/ 465417 w 811461"/>
                <a:gd name="connsiteY593" fmla="*/ 387825 h 410505"/>
                <a:gd name="connsiteX594" fmla="*/ 474436 w 811461"/>
                <a:gd name="connsiteY594" fmla="*/ 385570 h 410505"/>
                <a:gd name="connsiteX595" fmla="*/ 484516 w 811461"/>
                <a:gd name="connsiteY595" fmla="*/ 383316 h 410505"/>
                <a:gd name="connsiteX596" fmla="*/ 489026 w 811461"/>
                <a:gd name="connsiteY596" fmla="*/ 378805 h 410505"/>
                <a:gd name="connsiteX597" fmla="*/ 501361 w 811461"/>
                <a:gd name="connsiteY597" fmla="*/ 373103 h 410505"/>
                <a:gd name="connsiteX598" fmla="*/ 517144 w 811461"/>
                <a:gd name="connsiteY598" fmla="*/ 374296 h 410505"/>
                <a:gd name="connsiteX599" fmla="*/ 526164 w 811461"/>
                <a:gd name="connsiteY599" fmla="*/ 375357 h 410505"/>
                <a:gd name="connsiteX600" fmla="*/ 535183 w 811461"/>
                <a:gd name="connsiteY600" fmla="*/ 377612 h 410505"/>
                <a:gd name="connsiteX601" fmla="*/ 547518 w 811461"/>
                <a:gd name="connsiteY601" fmla="*/ 379867 h 410505"/>
                <a:gd name="connsiteX602" fmla="*/ 590226 w 811461"/>
                <a:gd name="connsiteY602" fmla="*/ 374296 h 410505"/>
                <a:gd name="connsiteX603" fmla="*/ 587972 w 811461"/>
                <a:gd name="connsiteY603" fmla="*/ 375357 h 410505"/>
                <a:gd name="connsiteX604" fmla="*/ 581207 w 811461"/>
                <a:gd name="connsiteY604" fmla="*/ 376551 h 410505"/>
                <a:gd name="connsiteX605" fmla="*/ 578952 w 811461"/>
                <a:gd name="connsiteY605" fmla="*/ 377612 h 410505"/>
                <a:gd name="connsiteX606" fmla="*/ 585717 w 811461"/>
                <a:gd name="connsiteY606" fmla="*/ 379867 h 410505"/>
                <a:gd name="connsiteX607" fmla="*/ 598052 w 811461"/>
                <a:gd name="connsiteY607" fmla="*/ 380928 h 410505"/>
                <a:gd name="connsiteX608" fmla="*/ 604816 w 811461"/>
                <a:gd name="connsiteY608" fmla="*/ 379867 h 410505"/>
                <a:gd name="connsiteX609" fmla="*/ 613835 w 811461"/>
                <a:gd name="connsiteY609" fmla="*/ 377612 h 410505"/>
                <a:gd name="connsiteX610" fmla="*/ 621661 w 811461"/>
                <a:gd name="connsiteY610" fmla="*/ 378805 h 410505"/>
                <a:gd name="connsiteX611" fmla="*/ 629486 w 811461"/>
                <a:gd name="connsiteY611" fmla="*/ 377612 h 410505"/>
                <a:gd name="connsiteX612" fmla="*/ 626170 w 811461"/>
                <a:gd name="connsiteY612" fmla="*/ 374296 h 410505"/>
                <a:gd name="connsiteX613" fmla="*/ 620467 w 811461"/>
                <a:gd name="connsiteY613" fmla="*/ 374296 h 410505"/>
                <a:gd name="connsiteX614" fmla="*/ 622722 w 811461"/>
                <a:gd name="connsiteY614" fmla="*/ 369787 h 410505"/>
                <a:gd name="connsiteX615" fmla="*/ 628293 w 811461"/>
                <a:gd name="connsiteY615" fmla="*/ 365276 h 410505"/>
                <a:gd name="connsiteX616" fmla="*/ 632802 w 811461"/>
                <a:gd name="connsiteY616" fmla="*/ 367531 h 410505"/>
                <a:gd name="connsiteX617" fmla="*/ 638373 w 811461"/>
                <a:gd name="connsiteY617" fmla="*/ 369787 h 410505"/>
                <a:gd name="connsiteX618" fmla="*/ 641821 w 811461"/>
                <a:gd name="connsiteY618" fmla="*/ 370847 h 410505"/>
                <a:gd name="connsiteX619" fmla="*/ 646331 w 811461"/>
                <a:gd name="connsiteY619" fmla="*/ 375357 h 410505"/>
                <a:gd name="connsiteX620" fmla="*/ 651902 w 811461"/>
                <a:gd name="connsiteY620" fmla="*/ 375357 h 410505"/>
                <a:gd name="connsiteX621" fmla="*/ 655218 w 811461"/>
                <a:gd name="connsiteY621" fmla="*/ 369787 h 410505"/>
                <a:gd name="connsiteX622" fmla="*/ 656411 w 811461"/>
                <a:gd name="connsiteY622" fmla="*/ 365276 h 410505"/>
                <a:gd name="connsiteX623" fmla="*/ 662115 w 811461"/>
                <a:gd name="connsiteY623" fmla="*/ 363022 h 410505"/>
                <a:gd name="connsiteX624" fmla="*/ 674450 w 811461"/>
                <a:gd name="connsiteY624" fmla="*/ 360767 h 410505"/>
                <a:gd name="connsiteX625" fmla="*/ 673389 w 811461"/>
                <a:gd name="connsiteY625" fmla="*/ 358512 h 410505"/>
                <a:gd name="connsiteX626" fmla="*/ 618212 w 811461"/>
                <a:gd name="connsiteY626" fmla="*/ 354002 h 410505"/>
                <a:gd name="connsiteX627" fmla="*/ 619273 w 811461"/>
                <a:gd name="connsiteY627" fmla="*/ 352809 h 410505"/>
                <a:gd name="connsiteX628" fmla="*/ 626038 w 811461"/>
                <a:gd name="connsiteY628" fmla="*/ 350554 h 410505"/>
                <a:gd name="connsiteX629" fmla="*/ 631609 w 811461"/>
                <a:gd name="connsiteY629" fmla="*/ 348300 h 410505"/>
                <a:gd name="connsiteX630" fmla="*/ 632802 w 811461"/>
                <a:gd name="connsiteY630" fmla="*/ 342596 h 410505"/>
                <a:gd name="connsiteX631" fmla="*/ 631609 w 811461"/>
                <a:gd name="connsiteY631" fmla="*/ 338087 h 410505"/>
                <a:gd name="connsiteX632" fmla="*/ 629354 w 811461"/>
                <a:gd name="connsiteY632" fmla="*/ 333578 h 410505"/>
                <a:gd name="connsiteX633" fmla="*/ 624844 w 811461"/>
                <a:gd name="connsiteY633" fmla="*/ 330262 h 410505"/>
                <a:gd name="connsiteX634" fmla="*/ 619141 w 811461"/>
                <a:gd name="connsiteY634" fmla="*/ 329067 h 410505"/>
                <a:gd name="connsiteX635" fmla="*/ 614631 w 811461"/>
                <a:gd name="connsiteY635" fmla="*/ 332383 h 410505"/>
                <a:gd name="connsiteX636" fmla="*/ 615692 w 811461"/>
                <a:gd name="connsiteY636" fmla="*/ 338087 h 410505"/>
                <a:gd name="connsiteX637" fmla="*/ 619008 w 811461"/>
                <a:gd name="connsiteY637" fmla="*/ 343657 h 410505"/>
                <a:gd name="connsiteX638" fmla="*/ 615692 w 811461"/>
                <a:gd name="connsiteY638" fmla="*/ 346972 h 410505"/>
                <a:gd name="connsiteX639" fmla="*/ 610122 w 811461"/>
                <a:gd name="connsiteY639" fmla="*/ 343657 h 410505"/>
                <a:gd name="connsiteX640" fmla="*/ 605612 w 811461"/>
                <a:gd name="connsiteY640" fmla="*/ 340341 h 410505"/>
                <a:gd name="connsiteX641" fmla="*/ 601102 w 811461"/>
                <a:gd name="connsiteY641" fmla="*/ 340341 h 410505"/>
                <a:gd name="connsiteX642" fmla="*/ 597787 w 811461"/>
                <a:gd name="connsiteY642" fmla="*/ 342596 h 410505"/>
                <a:gd name="connsiteX643" fmla="*/ 594338 w 811461"/>
                <a:gd name="connsiteY643" fmla="*/ 337025 h 410505"/>
                <a:gd name="connsiteX644" fmla="*/ 594338 w 811461"/>
                <a:gd name="connsiteY644" fmla="*/ 333709 h 410505"/>
                <a:gd name="connsiteX645" fmla="*/ 601102 w 811461"/>
                <a:gd name="connsiteY645" fmla="*/ 332516 h 410505"/>
                <a:gd name="connsiteX646" fmla="*/ 599909 w 811461"/>
                <a:gd name="connsiteY646" fmla="*/ 328006 h 410505"/>
                <a:gd name="connsiteX647" fmla="*/ 603225 w 811461"/>
                <a:gd name="connsiteY647" fmla="*/ 326813 h 410505"/>
                <a:gd name="connsiteX648" fmla="*/ 605479 w 811461"/>
                <a:gd name="connsiteY648" fmla="*/ 330262 h 410505"/>
                <a:gd name="connsiteX649" fmla="*/ 609989 w 811461"/>
                <a:gd name="connsiteY649" fmla="*/ 332516 h 410505"/>
                <a:gd name="connsiteX650" fmla="*/ 613438 w 811461"/>
                <a:gd name="connsiteY650" fmla="*/ 329200 h 410505"/>
                <a:gd name="connsiteX651" fmla="*/ 615692 w 811461"/>
                <a:gd name="connsiteY651" fmla="*/ 323630 h 410505"/>
                <a:gd name="connsiteX652" fmla="*/ 620202 w 811461"/>
                <a:gd name="connsiteY652" fmla="*/ 324691 h 410505"/>
                <a:gd name="connsiteX653" fmla="*/ 624711 w 811461"/>
                <a:gd name="connsiteY653" fmla="*/ 328139 h 410505"/>
                <a:gd name="connsiteX654" fmla="*/ 629221 w 811461"/>
                <a:gd name="connsiteY654" fmla="*/ 329200 h 410505"/>
                <a:gd name="connsiteX655" fmla="*/ 631476 w 811461"/>
                <a:gd name="connsiteY655" fmla="*/ 330393 h 410505"/>
                <a:gd name="connsiteX656" fmla="*/ 638240 w 811461"/>
                <a:gd name="connsiteY656" fmla="*/ 331455 h 410505"/>
                <a:gd name="connsiteX657" fmla="*/ 640495 w 811461"/>
                <a:gd name="connsiteY657" fmla="*/ 334771 h 410505"/>
                <a:gd name="connsiteX658" fmla="*/ 641689 w 811461"/>
                <a:gd name="connsiteY658" fmla="*/ 338220 h 410505"/>
                <a:gd name="connsiteX659" fmla="*/ 643943 w 811461"/>
                <a:gd name="connsiteY659" fmla="*/ 342729 h 410505"/>
                <a:gd name="connsiteX660" fmla="*/ 646198 w 811461"/>
                <a:gd name="connsiteY660" fmla="*/ 346177 h 410505"/>
                <a:gd name="connsiteX661" fmla="*/ 649647 w 811461"/>
                <a:gd name="connsiteY661" fmla="*/ 348433 h 410505"/>
                <a:gd name="connsiteX662" fmla="*/ 657472 w 811461"/>
                <a:gd name="connsiteY662" fmla="*/ 350687 h 410505"/>
                <a:gd name="connsiteX663" fmla="*/ 658533 w 811461"/>
                <a:gd name="connsiteY663" fmla="*/ 350687 h 410505"/>
                <a:gd name="connsiteX664" fmla="*/ 661982 w 811461"/>
                <a:gd name="connsiteY664" fmla="*/ 347238 h 410505"/>
                <a:gd name="connsiteX665" fmla="*/ 666492 w 811461"/>
                <a:gd name="connsiteY665" fmla="*/ 346177 h 410505"/>
                <a:gd name="connsiteX666" fmla="*/ 671001 w 811461"/>
                <a:gd name="connsiteY666" fmla="*/ 348433 h 410505"/>
                <a:gd name="connsiteX667" fmla="*/ 677765 w 811461"/>
                <a:gd name="connsiteY667" fmla="*/ 341668 h 410505"/>
                <a:gd name="connsiteX668" fmla="*/ 682275 w 811461"/>
                <a:gd name="connsiteY668" fmla="*/ 339413 h 410505"/>
                <a:gd name="connsiteX669" fmla="*/ 690101 w 811461"/>
                <a:gd name="connsiteY669" fmla="*/ 340606 h 410505"/>
                <a:gd name="connsiteX670" fmla="*/ 697926 w 811461"/>
                <a:gd name="connsiteY670" fmla="*/ 339413 h 410505"/>
                <a:gd name="connsiteX671" fmla="*/ 703497 w 811461"/>
                <a:gd name="connsiteY671" fmla="*/ 336097 h 410505"/>
                <a:gd name="connsiteX672" fmla="*/ 708006 w 811461"/>
                <a:gd name="connsiteY672" fmla="*/ 333842 h 410505"/>
                <a:gd name="connsiteX673" fmla="*/ 714771 w 811461"/>
                <a:gd name="connsiteY673" fmla="*/ 332648 h 410505"/>
                <a:gd name="connsiteX674" fmla="*/ 719280 w 811461"/>
                <a:gd name="connsiteY674" fmla="*/ 329333 h 410505"/>
                <a:gd name="connsiteX675" fmla="*/ 722596 w 811461"/>
                <a:gd name="connsiteY675" fmla="*/ 326017 h 410505"/>
                <a:gd name="connsiteX676" fmla="*/ 723657 w 811461"/>
                <a:gd name="connsiteY676" fmla="*/ 320445 h 410505"/>
                <a:gd name="connsiteX677" fmla="*/ 722596 w 811461"/>
                <a:gd name="connsiteY677" fmla="*/ 319252 h 410505"/>
                <a:gd name="connsiteX678" fmla="*/ 722596 w 811461"/>
                <a:gd name="connsiteY678" fmla="*/ 318192 h 410505"/>
                <a:gd name="connsiteX679" fmla="*/ 720341 w 811461"/>
                <a:gd name="connsiteY679" fmla="*/ 315936 h 410505"/>
                <a:gd name="connsiteX680" fmla="*/ 719280 w 811461"/>
                <a:gd name="connsiteY680" fmla="*/ 315936 h 410505"/>
                <a:gd name="connsiteX681" fmla="*/ 694478 w 811461"/>
                <a:gd name="connsiteY681" fmla="*/ 292327 h 410505"/>
                <a:gd name="connsiteX682" fmla="*/ 682142 w 811461"/>
                <a:gd name="connsiteY682" fmla="*/ 293389 h 410505"/>
                <a:gd name="connsiteX683" fmla="*/ 675378 w 811461"/>
                <a:gd name="connsiteY683" fmla="*/ 288878 h 410505"/>
                <a:gd name="connsiteX684" fmla="*/ 675378 w 811461"/>
                <a:gd name="connsiteY684" fmla="*/ 287818 h 410505"/>
                <a:gd name="connsiteX685" fmla="*/ 674317 w 811461"/>
                <a:gd name="connsiteY685" fmla="*/ 286624 h 410505"/>
                <a:gd name="connsiteX686" fmla="*/ 673256 w 811461"/>
                <a:gd name="connsiteY686" fmla="*/ 286624 h 410505"/>
                <a:gd name="connsiteX687" fmla="*/ 672062 w 811461"/>
                <a:gd name="connsiteY687" fmla="*/ 284369 h 410505"/>
                <a:gd name="connsiteX688" fmla="*/ 669807 w 811461"/>
                <a:gd name="connsiteY688" fmla="*/ 265270 h 410505"/>
                <a:gd name="connsiteX689" fmla="*/ 668614 w 811461"/>
                <a:gd name="connsiteY689" fmla="*/ 255190 h 410505"/>
                <a:gd name="connsiteX690" fmla="*/ 674184 w 811461"/>
                <a:gd name="connsiteY690" fmla="*/ 238345 h 410505"/>
                <a:gd name="connsiteX691" fmla="*/ 686519 w 811461"/>
                <a:gd name="connsiteY691" fmla="*/ 230387 h 410505"/>
                <a:gd name="connsiteX692" fmla="*/ 723657 w 811461"/>
                <a:gd name="connsiteY692" fmla="*/ 232641 h 410505"/>
                <a:gd name="connsiteX693" fmla="*/ 757479 w 811461"/>
                <a:gd name="connsiteY693" fmla="*/ 229325 h 410505"/>
                <a:gd name="connsiteX694" fmla="*/ 734931 w 811461"/>
                <a:gd name="connsiteY694" fmla="*/ 198953 h 410505"/>
                <a:gd name="connsiteX695" fmla="*/ 734931 w 811461"/>
                <a:gd name="connsiteY695" fmla="*/ 183168 h 410505"/>
                <a:gd name="connsiteX696" fmla="*/ 728167 w 811461"/>
                <a:gd name="connsiteY696" fmla="*/ 177599 h 410505"/>
                <a:gd name="connsiteX697" fmla="*/ 724851 w 811461"/>
                <a:gd name="connsiteY697" fmla="*/ 167518 h 410505"/>
                <a:gd name="connsiteX698" fmla="*/ 722596 w 811461"/>
                <a:gd name="connsiteY698" fmla="*/ 163008 h 410505"/>
                <a:gd name="connsiteX699" fmla="*/ 723657 w 811461"/>
                <a:gd name="connsiteY699" fmla="*/ 159559 h 410505"/>
                <a:gd name="connsiteX700" fmla="*/ 722596 w 811461"/>
                <a:gd name="connsiteY700" fmla="*/ 158498 h 410505"/>
                <a:gd name="connsiteX701" fmla="*/ 722596 w 811461"/>
                <a:gd name="connsiteY701" fmla="*/ 137144 h 410505"/>
                <a:gd name="connsiteX702" fmla="*/ 721535 w 811461"/>
                <a:gd name="connsiteY702" fmla="*/ 132635 h 410505"/>
                <a:gd name="connsiteX703" fmla="*/ 722596 w 811461"/>
                <a:gd name="connsiteY703" fmla="*/ 131573 h 410505"/>
                <a:gd name="connsiteX704" fmla="*/ 721535 w 811461"/>
                <a:gd name="connsiteY704" fmla="*/ 128124 h 410505"/>
                <a:gd name="connsiteX705" fmla="*/ 720341 w 811461"/>
                <a:gd name="connsiteY705" fmla="*/ 119106 h 410505"/>
                <a:gd name="connsiteX706" fmla="*/ 741696 w 811461"/>
                <a:gd name="connsiteY706" fmla="*/ 109026 h 410505"/>
                <a:gd name="connsiteX707" fmla="*/ 756285 w 811461"/>
                <a:gd name="connsiteY707" fmla="*/ 103454 h 410505"/>
                <a:gd name="connsiteX708" fmla="*/ 778834 w 811461"/>
                <a:gd name="connsiteY708" fmla="*/ 110219 h 410505"/>
                <a:gd name="connsiteX709" fmla="*/ 791169 w 811461"/>
                <a:gd name="connsiteY709" fmla="*/ 115923 h 410505"/>
                <a:gd name="connsiteX710" fmla="*/ 811462 w 811461"/>
                <a:gd name="connsiteY710" fmla="*/ 115923 h 410505"/>
                <a:gd name="connsiteX711" fmla="*/ 793423 w 811461"/>
                <a:gd name="connsiteY711" fmla="*/ 90058 h 41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811461" h="410505">
                  <a:moveTo>
                    <a:pt x="795015" y="90988"/>
                  </a:moveTo>
                  <a:lnTo>
                    <a:pt x="784935" y="68439"/>
                  </a:lnTo>
                  <a:lnTo>
                    <a:pt x="784935" y="53849"/>
                  </a:lnTo>
                  <a:lnTo>
                    <a:pt x="788251" y="47085"/>
                  </a:lnTo>
                  <a:lnTo>
                    <a:pt x="791699" y="37004"/>
                  </a:lnTo>
                  <a:lnTo>
                    <a:pt x="787189" y="26924"/>
                  </a:lnTo>
                  <a:lnTo>
                    <a:pt x="787189" y="7825"/>
                  </a:lnTo>
                  <a:lnTo>
                    <a:pt x="772600" y="11141"/>
                  </a:lnTo>
                  <a:lnTo>
                    <a:pt x="774855" y="15650"/>
                  </a:lnTo>
                  <a:lnTo>
                    <a:pt x="772600" y="20161"/>
                  </a:lnTo>
                  <a:lnTo>
                    <a:pt x="769151" y="18966"/>
                  </a:lnTo>
                  <a:lnTo>
                    <a:pt x="754561" y="23477"/>
                  </a:lnTo>
                  <a:lnTo>
                    <a:pt x="753367" y="24537"/>
                  </a:lnTo>
                  <a:lnTo>
                    <a:pt x="751113" y="25730"/>
                  </a:lnTo>
                  <a:lnTo>
                    <a:pt x="749919" y="25730"/>
                  </a:lnTo>
                  <a:lnTo>
                    <a:pt x="743155" y="27986"/>
                  </a:lnTo>
                  <a:lnTo>
                    <a:pt x="734135" y="16712"/>
                  </a:lnTo>
                  <a:lnTo>
                    <a:pt x="721800" y="27986"/>
                  </a:lnTo>
                  <a:lnTo>
                    <a:pt x="706017" y="29046"/>
                  </a:lnTo>
                  <a:lnTo>
                    <a:pt x="691427" y="41382"/>
                  </a:lnTo>
                  <a:lnTo>
                    <a:pt x="667818" y="52656"/>
                  </a:lnTo>
                  <a:lnTo>
                    <a:pt x="656544" y="53849"/>
                  </a:lnTo>
                  <a:lnTo>
                    <a:pt x="646464" y="52656"/>
                  </a:lnTo>
                  <a:lnTo>
                    <a:pt x="628425" y="44831"/>
                  </a:lnTo>
                  <a:lnTo>
                    <a:pt x="625109" y="48279"/>
                  </a:lnTo>
                  <a:lnTo>
                    <a:pt x="619539" y="51595"/>
                  </a:lnTo>
                  <a:lnTo>
                    <a:pt x="609458" y="48279"/>
                  </a:lnTo>
                  <a:lnTo>
                    <a:pt x="588104" y="53849"/>
                  </a:lnTo>
                  <a:lnTo>
                    <a:pt x="580279" y="49340"/>
                  </a:lnTo>
                  <a:lnTo>
                    <a:pt x="576830" y="40320"/>
                  </a:lnTo>
                  <a:lnTo>
                    <a:pt x="576830" y="31302"/>
                  </a:lnTo>
                  <a:lnTo>
                    <a:pt x="575769" y="27986"/>
                  </a:lnTo>
                  <a:lnTo>
                    <a:pt x="585849" y="22415"/>
                  </a:lnTo>
                  <a:lnTo>
                    <a:pt x="589165" y="14590"/>
                  </a:lnTo>
                  <a:lnTo>
                    <a:pt x="580146" y="16845"/>
                  </a:lnTo>
                  <a:lnTo>
                    <a:pt x="565556" y="4509"/>
                  </a:lnTo>
                  <a:lnTo>
                    <a:pt x="541947" y="0"/>
                  </a:lnTo>
                  <a:lnTo>
                    <a:pt x="535183" y="4509"/>
                  </a:lnTo>
                  <a:lnTo>
                    <a:pt x="530673" y="5570"/>
                  </a:lnTo>
                  <a:lnTo>
                    <a:pt x="481200" y="39259"/>
                  </a:lnTo>
                  <a:lnTo>
                    <a:pt x="449766" y="43769"/>
                  </a:lnTo>
                  <a:lnTo>
                    <a:pt x="443001" y="47085"/>
                  </a:lnTo>
                  <a:lnTo>
                    <a:pt x="415944" y="42575"/>
                  </a:lnTo>
                  <a:lnTo>
                    <a:pt x="403609" y="67378"/>
                  </a:lnTo>
                  <a:lnTo>
                    <a:pt x="372174" y="33688"/>
                  </a:lnTo>
                  <a:lnTo>
                    <a:pt x="374429" y="22415"/>
                  </a:lnTo>
                  <a:lnTo>
                    <a:pt x="376684" y="18966"/>
                  </a:lnTo>
                  <a:lnTo>
                    <a:pt x="381193" y="14457"/>
                  </a:lnTo>
                  <a:lnTo>
                    <a:pt x="380000" y="11008"/>
                  </a:lnTo>
                  <a:lnTo>
                    <a:pt x="374429" y="12201"/>
                  </a:lnTo>
                  <a:lnTo>
                    <a:pt x="368726" y="9948"/>
                  </a:lnTo>
                  <a:lnTo>
                    <a:pt x="366471" y="9948"/>
                  </a:lnTo>
                  <a:lnTo>
                    <a:pt x="364216" y="11008"/>
                  </a:lnTo>
                  <a:lnTo>
                    <a:pt x="361961" y="11008"/>
                  </a:lnTo>
                  <a:lnTo>
                    <a:pt x="359706" y="13264"/>
                  </a:lnTo>
                  <a:lnTo>
                    <a:pt x="357452" y="16579"/>
                  </a:lnTo>
                  <a:lnTo>
                    <a:pt x="355197" y="22282"/>
                  </a:lnTo>
                  <a:lnTo>
                    <a:pt x="352942" y="23344"/>
                  </a:lnTo>
                  <a:lnTo>
                    <a:pt x="351748" y="22282"/>
                  </a:lnTo>
                  <a:cubicBezTo>
                    <a:pt x="346841" y="26793"/>
                    <a:pt x="343790" y="33424"/>
                    <a:pt x="344984" y="40320"/>
                  </a:cubicBezTo>
                  <a:lnTo>
                    <a:pt x="342729" y="41382"/>
                  </a:lnTo>
                  <a:lnTo>
                    <a:pt x="342729" y="46952"/>
                  </a:lnTo>
                  <a:lnTo>
                    <a:pt x="343790" y="49207"/>
                  </a:lnTo>
                  <a:lnTo>
                    <a:pt x="342729" y="51463"/>
                  </a:lnTo>
                  <a:lnTo>
                    <a:pt x="344984" y="53716"/>
                  </a:lnTo>
                  <a:lnTo>
                    <a:pt x="343790" y="58227"/>
                  </a:lnTo>
                  <a:lnTo>
                    <a:pt x="340474" y="58227"/>
                  </a:lnTo>
                  <a:lnTo>
                    <a:pt x="339281" y="57032"/>
                  </a:lnTo>
                  <a:cubicBezTo>
                    <a:pt x="330394" y="62736"/>
                    <a:pt x="316600" y="68571"/>
                    <a:pt x="311162" y="76132"/>
                  </a:cubicBezTo>
                  <a:lnTo>
                    <a:pt x="305591" y="77193"/>
                  </a:lnTo>
                  <a:lnTo>
                    <a:pt x="303337" y="78386"/>
                  </a:lnTo>
                  <a:lnTo>
                    <a:pt x="298827" y="79448"/>
                  </a:lnTo>
                  <a:lnTo>
                    <a:pt x="296572" y="81702"/>
                  </a:lnTo>
                  <a:lnTo>
                    <a:pt x="297766" y="82764"/>
                  </a:lnTo>
                  <a:lnTo>
                    <a:pt x="297766" y="85018"/>
                  </a:lnTo>
                  <a:lnTo>
                    <a:pt x="296572" y="86213"/>
                  </a:lnTo>
                  <a:lnTo>
                    <a:pt x="294317" y="86213"/>
                  </a:lnTo>
                  <a:lnTo>
                    <a:pt x="293256" y="87273"/>
                  </a:lnTo>
                  <a:lnTo>
                    <a:pt x="291001" y="87273"/>
                  </a:lnTo>
                  <a:lnTo>
                    <a:pt x="287685" y="83957"/>
                  </a:lnTo>
                  <a:lnTo>
                    <a:pt x="286625" y="82764"/>
                  </a:lnTo>
                  <a:lnTo>
                    <a:pt x="285563" y="83957"/>
                  </a:lnTo>
                  <a:lnTo>
                    <a:pt x="283309" y="82764"/>
                  </a:lnTo>
                  <a:lnTo>
                    <a:pt x="284502" y="98547"/>
                  </a:lnTo>
                  <a:lnTo>
                    <a:pt x="248558" y="127860"/>
                  </a:lnTo>
                  <a:lnTo>
                    <a:pt x="193382" y="139134"/>
                  </a:lnTo>
                  <a:lnTo>
                    <a:pt x="191127" y="131309"/>
                  </a:lnTo>
                  <a:lnTo>
                    <a:pt x="181047" y="141388"/>
                  </a:lnTo>
                  <a:lnTo>
                    <a:pt x="167518" y="125605"/>
                  </a:lnTo>
                  <a:lnTo>
                    <a:pt x="161947" y="121096"/>
                  </a:lnTo>
                  <a:lnTo>
                    <a:pt x="157438" y="125605"/>
                  </a:lnTo>
                  <a:lnTo>
                    <a:pt x="151867" y="125605"/>
                  </a:lnTo>
                  <a:lnTo>
                    <a:pt x="148551" y="126666"/>
                  </a:lnTo>
                  <a:lnTo>
                    <a:pt x="146297" y="130114"/>
                  </a:lnTo>
                  <a:lnTo>
                    <a:pt x="148551" y="133430"/>
                  </a:lnTo>
                  <a:lnTo>
                    <a:pt x="155316" y="135686"/>
                  </a:lnTo>
                  <a:lnTo>
                    <a:pt x="155316" y="140195"/>
                  </a:lnTo>
                  <a:lnTo>
                    <a:pt x="152000" y="141257"/>
                  </a:lnTo>
                  <a:lnTo>
                    <a:pt x="138471" y="141257"/>
                  </a:lnTo>
                  <a:lnTo>
                    <a:pt x="133961" y="142317"/>
                  </a:lnTo>
                  <a:lnTo>
                    <a:pt x="136216" y="146826"/>
                  </a:lnTo>
                  <a:lnTo>
                    <a:pt x="135022" y="150142"/>
                  </a:lnTo>
                  <a:lnTo>
                    <a:pt x="133961" y="154651"/>
                  </a:lnTo>
                  <a:lnTo>
                    <a:pt x="133961" y="157967"/>
                  </a:lnTo>
                  <a:lnTo>
                    <a:pt x="138471" y="166987"/>
                  </a:lnTo>
                  <a:lnTo>
                    <a:pt x="142981" y="174812"/>
                  </a:lnTo>
                  <a:lnTo>
                    <a:pt x="148684" y="177068"/>
                  </a:lnTo>
                  <a:lnTo>
                    <a:pt x="152000" y="174812"/>
                  </a:lnTo>
                  <a:lnTo>
                    <a:pt x="153193" y="173619"/>
                  </a:lnTo>
                  <a:lnTo>
                    <a:pt x="156509" y="173619"/>
                  </a:lnTo>
                  <a:lnTo>
                    <a:pt x="161019" y="166854"/>
                  </a:lnTo>
                  <a:lnTo>
                    <a:pt x="163274" y="164599"/>
                  </a:lnTo>
                  <a:lnTo>
                    <a:pt x="167783" y="169110"/>
                  </a:lnTo>
                  <a:lnTo>
                    <a:pt x="168977" y="172426"/>
                  </a:lnTo>
                  <a:lnTo>
                    <a:pt x="170038" y="176935"/>
                  </a:lnTo>
                  <a:lnTo>
                    <a:pt x="172293" y="181444"/>
                  </a:lnTo>
                  <a:lnTo>
                    <a:pt x="177996" y="185955"/>
                  </a:lnTo>
                  <a:lnTo>
                    <a:pt x="181312" y="185955"/>
                  </a:lnTo>
                  <a:lnTo>
                    <a:pt x="185822" y="189271"/>
                  </a:lnTo>
                  <a:lnTo>
                    <a:pt x="186883" y="191524"/>
                  </a:lnTo>
                  <a:lnTo>
                    <a:pt x="184628" y="192718"/>
                  </a:lnTo>
                  <a:lnTo>
                    <a:pt x="177864" y="192718"/>
                  </a:lnTo>
                  <a:lnTo>
                    <a:pt x="176670" y="200544"/>
                  </a:lnTo>
                  <a:lnTo>
                    <a:pt x="181179" y="203860"/>
                  </a:lnTo>
                  <a:lnTo>
                    <a:pt x="186750" y="203860"/>
                  </a:lnTo>
                  <a:lnTo>
                    <a:pt x="190066" y="200544"/>
                  </a:lnTo>
                  <a:lnTo>
                    <a:pt x="192321" y="202798"/>
                  </a:lnTo>
                  <a:lnTo>
                    <a:pt x="194576" y="203860"/>
                  </a:lnTo>
                  <a:lnTo>
                    <a:pt x="200146" y="204921"/>
                  </a:lnTo>
                  <a:lnTo>
                    <a:pt x="207972" y="209430"/>
                  </a:lnTo>
                  <a:lnTo>
                    <a:pt x="213675" y="206114"/>
                  </a:lnTo>
                  <a:lnTo>
                    <a:pt x="215930" y="201605"/>
                  </a:lnTo>
                  <a:lnTo>
                    <a:pt x="213675" y="194840"/>
                  </a:lnTo>
                  <a:lnTo>
                    <a:pt x="214736" y="188076"/>
                  </a:lnTo>
                  <a:lnTo>
                    <a:pt x="219246" y="184760"/>
                  </a:lnTo>
                  <a:lnTo>
                    <a:pt x="227071" y="183567"/>
                  </a:lnTo>
                  <a:lnTo>
                    <a:pt x="231581" y="176802"/>
                  </a:lnTo>
                  <a:lnTo>
                    <a:pt x="233836" y="174547"/>
                  </a:lnTo>
                  <a:lnTo>
                    <a:pt x="238345" y="173353"/>
                  </a:lnTo>
                  <a:lnTo>
                    <a:pt x="243916" y="172293"/>
                  </a:lnTo>
                  <a:lnTo>
                    <a:pt x="249619" y="174547"/>
                  </a:lnTo>
                  <a:lnTo>
                    <a:pt x="251874" y="175609"/>
                  </a:lnTo>
                  <a:lnTo>
                    <a:pt x="257577" y="173353"/>
                  </a:lnTo>
                  <a:lnTo>
                    <a:pt x="262087" y="172293"/>
                  </a:lnTo>
                  <a:lnTo>
                    <a:pt x="268851" y="173353"/>
                  </a:lnTo>
                  <a:lnTo>
                    <a:pt x="278932" y="173353"/>
                  </a:lnTo>
                  <a:lnTo>
                    <a:pt x="289012" y="174547"/>
                  </a:lnTo>
                  <a:cubicBezTo>
                    <a:pt x="297103" y="173884"/>
                    <a:pt x="304398" y="174547"/>
                    <a:pt x="307050" y="183567"/>
                  </a:cubicBezTo>
                  <a:lnTo>
                    <a:pt x="311560" y="184760"/>
                  </a:lnTo>
                  <a:lnTo>
                    <a:pt x="326150" y="184760"/>
                  </a:lnTo>
                  <a:lnTo>
                    <a:pt x="328405" y="185822"/>
                  </a:lnTo>
                  <a:lnTo>
                    <a:pt x="326150" y="189138"/>
                  </a:lnTo>
                  <a:lnTo>
                    <a:pt x="320446" y="191392"/>
                  </a:lnTo>
                  <a:lnTo>
                    <a:pt x="313682" y="194840"/>
                  </a:lnTo>
                  <a:lnTo>
                    <a:pt x="311427" y="198156"/>
                  </a:lnTo>
                  <a:lnTo>
                    <a:pt x="305857" y="202665"/>
                  </a:lnTo>
                  <a:lnTo>
                    <a:pt x="300153" y="205981"/>
                  </a:lnTo>
                  <a:lnTo>
                    <a:pt x="299092" y="212746"/>
                  </a:lnTo>
                  <a:lnTo>
                    <a:pt x="295644" y="217256"/>
                  </a:lnTo>
                  <a:lnTo>
                    <a:pt x="291134" y="217256"/>
                  </a:lnTo>
                  <a:lnTo>
                    <a:pt x="288879" y="212746"/>
                  </a:lnTo>
                  <a:lnTo>
                    <a:pt x="290073" y="205981"/>
                  </a:lnTo>
                  <a:lnTo>
                    <a:pt x="294583" y="201472"/>
                  </a:lnTo>
                  <a:lnTo>
                    <a:pt x="298031" y="195902"/>
                  </a:lnTo>
                  <a:lnTo>
                    <a:pt x="300286" y="192587"/>
                  </a:lnTo>
                  <a:lnTo>
                    <a:pt x="303602" y="189138"/>
                  </a:lnTo>
                  <a:lnTo>
                    <a:pt x="302541" y="185822"/>
                  </a:lnTo>
                  <a:cubicBezTo>
                    <a:pt x="271637" y="188209"/>
                    <a:pt x="259567" y="168844"/>
                    <a:pt x="247364" y="195902"/>
                  </a:cubicBezTo>
                  <a:lnTo>
                    <a:pt x="237284" y="196963"/>
                  </a:lnTo>
                  <a:lnTo>
                    <a:pt x="221501" y="204788"/>
                  </a:lnTo>
                  <a:lnTo>
                    <a:pt x="219246" y="213808"/>
                  </a:lnTo>
                  <a:lnTo>
                    <a:pt x="219246" y="232906"/>
                  </a:lnTo>
                  <a:lnTo>
                    <a:pt x="216991" y="240733"/>
                  </a:lnTo>
                  <a:lnTo>
                    <a:pt x="218052" y="249751"/>
                  </a:lnTo>
                  <a:lnTo>
                    <a:pt x="215797" y="255323"/>
                  </a:lnTo>
                  <a:lnTo>
                    <a:pt x="212481" y="255323"/>
                  </a:lnTo>
                  <a:lnTo>
                    <a:pt x="212481" y="250812"/>
                  </a:lnTo>
                  <a:lnTo>
                    <a:pt x="209165" y="248558"/>
                  </a:lnTo>
                  <a:lnTo>
                    <a:pt x="206911" y="245242"/>
                  </a:lnTo>
                  <a:lnTo>
                    <a:pt x="202401" y="245242"/>
                  </a:lnTo>
                  <a:lnTo>
                    <a:pt x="200146" y="248558"/>
                  </a:lnTo>
                  <a:lnTo>
                    <a:pt x="201340" y="253067"/>
                  </a:lnTo>
                  <a:lnTo>
                    <a:pt x="196831" y="252007"/>
                  </a:lnTo>
                  <a:cubicBezTo>
                    <a:pt x="194178" y="236621"/>
                    <a:pt x="212083" y="230653"/>
                    <a:pt x="217124" y="219377"/>
                  </a:cubicBezTo>
                  <a:lnTo>
                    <a:pt x="212614" y="214868"/>
                  </a:lnTo>
                  <a:lnTo>
                    <a:pt x="208104" y="213808"/>
                  </a:lnTo>
                  <a:lnTo>
                    <a:pt x="203595" y="213808"/>
                  </a:lnTo>
                  <a:lnTo>
                    <a:pt x="198024" y="210492"/>
                  </a:lnTo>
                  <a:lnTo>
                    <a:pt x="193515" y="208237"/>
                  </a:lnTo>
                  <a:lnTo>
                    <a:pt x="189005" y="207043"/>
                  </a:lnTo>
                  <a:lnTo>
                    <a:pt x="178925" y="205981"/>
                  </a:lnTo>
                  <a:lnTo>
                    <a:pt x="174415" y="204788"/>
                  </a:lnTo>
                  <a:lnTo>
                    <a:pt x="168844" y="201472"/>
                  </a:lnTo>
                  <a:lnTo>
                    <a:pt x="167651" y="200412"/>
                  </a:lnTo>
                  <a:lnTo>
                    <a:pt x="163141" y="199218"/>
                  </a:lnTo>
                  <a:lnTo>
                    <a:pt x="157570" y="200412"/>
                  </a:lnTo>
                  <a:lnTo>
                    <a:pt x="157570" y="195902"/>
                  </a:lnTo>
                  <a:lnTo>
                    <a:pt x="154122" y="195902"/>
                  </a:lnTo>
                  <a:lnTo>
                    <a:pt x="150674" y="198156"/>
                  </a:lnTo>
                  <a:lnTo>
                    <a:pt x="134890" y="207176"/>
                  </a:lnTo>
                  <a:lnTo>
                    <a:pt x="130380" y="213941"/>
                  </a:lnTo>
                  <a:lnTo>
                    <a:pt x="129319" y="220705"/>
                  </a:lnTo>
                  <a:lnTo>
                    <a:pt x="131574" y="225214"/>
                  </a:lnTo>
                  <a:lnTo>
                    <a:pt x="136084" y="236488"/>
                  </a:lnTo>
                  <a:lnTo>
                    <a:pt x="139399" y="235295"/>
                  </a:lnTo>
                  <a:lnTo>
                    <a:pt x="141654" y="238743"/>
                  </a:lnTo>
                  <a:lnTo>
                    <a:pt x="141654" y="256781"/>
                  </a:lnTo>
                  <a:lnTo>
                    <a:pt x="142715" y="261291"/>
                  </a:lnTo>
                  <a:lnTo>
                    <a:pt x="147225" y="263546"/>
                  </a:lnTo>
                  <a:lnTo>
                    <a:pt x="150541" y="262484"/>
                  </a:lnTo>
                  <a:lnTo>
                    <a:pt x="152796" y="268055"/>
                  </a:lnTo>
                  <a:lnTo>
                    <a:pt x="152796" y="271371"/>
                  </a:lnTo>
                  <a:lnTo>
                    <a:pt x="151602" y="275880"/>
                  </a:lnTo>
                  <a:lnTo>
                    <a:pt x="152796" y="279196"/>
                  </a:lnTo>
                  <a:lnTo>
                    <a:pt x="152796" y="282645"/>
                  </a:lnTo>
                  <a:lnTo>
                    <a:pt x="148286" y="282645"/>
                  </a:lnTo>
                  <a:lnTo>
                    <a:pt x="143776" y="275880"/>
                  </a:lnTo>
                  <a:lnTo>
                    <a:pt x="141522" y="274820"/>
                  </a:lnTo>
                  <a:lnTo>
                    <a:pt x="138206" y="282645"/>
                  </a:lnTo>
                  <a:lnTo>
                    <a:pt x="137145" y="287155"/>
                  </a:lnTo>
                  <a:lnTo>
                    <a:pt x="138206" y="290602"/>
                  </a:lnTo>
                  <a:lnTo>
                    <a:pt x="135951" y="292858"/>
                  </a:lnTo>
                  <a:lnTo>
                    <a:pt x="131441" y="291665"/>
                  </a:lnTo>
                  <a:lnTo>
                    <a:pt x="128125" y="292858"/>
                  </a:lnTo>
                  <a:lnTo>
                    <a:pt x="123616" y="298429"/>
                  </a:lnTo>
                  <a:lnTo>
                    <a:pt x="120300" y="300683"/>
                  </a:lnTo>
                  <a:lnTo>
                    <a:pt x="115790" y="300683"/>
                  </a:lnTo>
                  <a:lnTo>
                    <a:pt x="113536" y="297234"/>
                  </a:lnTo>
                  <a:lnTo>
                    <a:pt x="111281" y="292725"/>
                  </a:lnTo>
                  <a:lnTo>
                    <a:pt x="109026" y="290471"/>
                  </a:lnTo>
                  <a:lnTo>
                    <a:pt x="100007" y="288216"/>
                  </a:lnTo>
                  <a:lnTo>
                    <a:pt x="98813" y="285961"/>
                  </a:lnTo>
                  <a:lnTo>
                    <a:pt x="100007" y="281451"/>
                  </a:lnTo>
                  <a:lnTo>
                    <a:pt x="101200" y="278136"/>
                  </a:lnTo>
                  <a:lnTo>
                    <a:pt x="102262" y="274820"/>
                  </a:lnTo>
                  <a:lnTo>
                    <a:pt x="100007" y="272564"/>
                  </a:lnTo>
                  <a:lnTo>
                    <a:pt x="95497" y="271371"/>
                  </a:lnTo>
                  <a:lnTo>
                    <a:pt x="92181" y="272564"/>
                  </a:lnTo>
                  <a:lnTo>
                    <a:pt x="86478" y="270311"/>
                  </a:lnTo>
                  <a:lnTo>
                    <a:pt x="80907" y="271371"/>
                  </a:lnTo>
                  <a:lnTo>
                    <a:pt x="76398" y="271371"/>
                  </a:lnTo>
                  <a:lnTo>
                    <a:pt x="73082" y="270311"/>
                  </a:lnTo>
                  <a:lnTo>
                    <a:pt x="68572" y="272564"/>
                  </a:lnTo>
                  <a:lnTo>
                    <a:pt x="67379" y="274820"/>
                  </a:lnTo>
                  <a:lnTo>
                    <a:pt x="66185" y="281584"/>
                  </a:lnTo>
                  <a:lnTo>
                    <a:pt x="68440" y="286093"/>
                  </a:lnTo>
                  <a:lnTo>
                    <a:pt x="69501" y="291665"/>
                  </a:lnTo>
                  <a:lnTo>
                    <a:pt x="67246" y="293918"/>
                  </a:lnTo>
                  <a:lnTo>
                    <a:pt x="64991" y="293918"/>
                  </a:lnTo>
                  <a:lnTo>
                    <a:pt x="62736" y="290602"/>
                  </a:lnTo>
                  <a:lnTo>
                    <a:pt x="61675" y="288349"/>
                  </a:lnTo>
                  <a:lnTo>
                    <a:pt x="59420" y="288349"/>
                  </a:lnTo>
                  <a:lnTo>
                    <a:pt x="54911" y="287155"/>
                  </a:lnTo>
                  <a:lnTo>
                    <a:pt x="48146" y="287155"/>
                  </a:lnTo>
                  <a:lnTo>
                    <a:pt x="42443" y="289409"/>
                  </a:lnTo>
                  <a:lnTo>
                    <a:pt x="33424" y="296174"/>
                  </a:lnTo>
                  <a:lnTo>
                    <a:pt x="32363" y="300683"/>
                  </a:lnTo>
                  <a:lnTo>
                    <a:pt x="30108" y="303999"/>
                  </a:lnTo>
                  <a:lnTo>
                    <a:pt x="26792" y="301745"/>
                  </a:lnTo>
                  <a:lnTo>
                    <a:pt x="25731" y="298429"/>
                  </a:lnTo>
                  <a:lnTo>
                    <a:pt x="25731" y="292858"/>
                  </a:lnTo>
                  <a:lnTo>
                    <a:pt x="26792" y="288349"/>
                  </a:lnTo>
                  <a:lnTo>
                    <a:pt x="27986" y="285033"/>
                  </a:lnTo>
                  <a:lnTo>
                    <a:pt x="24670" y="281584"/>
                  </a:lnTo>
                  <a:lnTo>
                    <a:pt x="21222" y="281584"/>
                  </a:lnTo>
                  <a:lnTo>
                    <a:pt x="18967" y="278268"/>
                  </a:lnTo>
                  <a:lnTo>
                    <a:pt x="15651" y="277075"/>
                  </a:lnTo>
                  <a:lnTo>
                    <a:pt x="17906" y="274820"/>
                  </a:lnTo>
                  <a:lnTo>
                    <a:pt x="26925" y="272564"/>
                  </a:lnTo>
                  <a:lnTo>
                    <a:pt x="29180" y="269116"/>
                  </a:lnTo>
                  <a:lnTo>
                    <a:pt x="23609" y="266862"/>
                  </a:lnTo>
                  <a:lnTo>
                    <a:pt x="18038" y="263413"/>
                  </a:lnTo>
                  <a:lnTo>
                    <a:pt x="13529" y="258904"/>
                  </a:lnTo>
                  <a:lnTo>
                    <a:pt x="13529" y="255588"/>
                  </a:lnTo>
                  <a:lnTo>
                    <a:pt x="15783" y="255588"/>
                  </a:lnTo>
                  <a:lnTo>
                    <a:pt x="19099" y="254526"/>
                  </a:lnTo>
                  <a:lnTo>
                    <a:pt x="20293" y="250017"/>
                  </a:lnTo>
                  <a:lnTo>
                    <a:pt x="19099" y="247762"/>
                  </a:lnTo>
                  <a:lnTo>
                    <a:pt x="22415" y="246701"/>
                  </a:lnTo>
                  <a:lnTo>
                    <a:pt x="23609" y="243252"/>
                  </a:lnTo>
                  <a:lnTo>
                    <a:pt x="21354" y="240997"/>
                  </a:lnTo>
                  <a:lnTo>
                    <a:pt x="22415" y="238743"/>
                  </a:lnTo>
                  <a:lnTo>
                    <a:pt x="25864" y="236488"/>
                  </a:lnTo>
                  <a:lnTo>
                    <a:pt x="25864" y="231979"/>
                  </a:lnTo>
                  <a:lnTo>
                    <a:pt x="22415" y="228663"/>
                  </a:lnTo>
                  <a:lnTo>
                    <a:pt x="19099" y="226407"/>
                  </a:lnTo>
                  <a:lnTo>
                    <a:pt x="24803" y="224154"/>
                  </a:lnTo>
                  <a:lnTo>
                    <a:pt x="22548" y="221898"/>
                  </a:lnTo>
                  <a:cubicBezTo>
                    <a:pt x="9948" y="229723"/>
                    <a:pt x="-3051" y="225214"/>
                    <a:pt x="2255" y="244446"/>
                  </a:cubicBezTo>
                  <a:cubicBezTo>
                    <a:pt x="2653" y="256118"/>
                    <a:pt x="0" y="271105"/>
                    <a:pt x="0" y="282645"/>
                  </a:cubicBezTo>
                  <a:lnTo>
                    <a:pt x="1061" y="285961"/>
                  </a:lnTo>
                  <a:lnTo>
                    <a:pt x="5571" y="288216"/>
                  </a:lnTo>
                  <a:lnTo>
                    <a:pt x="6632" y="293787"/>
                  </a:lnTo>
                  <a:lnTo>
                    <a:pt x="7825" y="298296"/>
                  </a:lnTo>
                  <a:lnTo>
                    <a:pt x="11141" y="305061"/>
                  </a:lnTo>
                  <a:lnTo>
                    <a:pt x="13396" y="307315"/>
                  </a:lnTo>
                  <a:lnTo>
                    <a:pt x="17906" y="307315"/>
                  </a:lnTo>
                  <a:lnTo>
                    <a:pt x="24670" y="315141"/>
                  </a:lnTo>
                  <a:cubicBezTo>
                    <a:pt x="33955" y="322568"/>
                    <a:pt x="42709" y="327741"/>
                    <a:pt x="27986" y="336495"/>
                  </a:cubicBezTo>
                  <a:lnTo>
                    <a:pt x="29047" y="341004"/>
                  </a:lnTo>
                  <a:lnTo>
                    <a:pt x="31302" y="342065"/>
                  </a:lnTo>
                  <a:lnTo>
                    <a:pt x="32496" y="347636"/>
                  </a:lnTo>
                  <a:lnTo>
                    <a:pt x="33557" y="352145"/>
                  </a:lnTo>
                  <a:lnTo>
                    <a:pt x="35811" y="357717"/>
                  </a:lnTo>
                  <a:lnTo>
                    <a:pt x="38066" y="359972"/>
                  </a:lnTo>
                  <a:cubicBezTo>
                    <a:pt x="43902" y="370449"/>
                    <a:pt x="45892" y="382519"/>
                    <a:pt x="60614" y="383580"/>
                  </a:cubicBezTo>
                  <a:lnTo>
                    <a:pt x="63930" y="380264"/>
                  </a:lnTo>
                  <a:lnTo>
                    <a:pt x="77459" y="387028"/>
                  </a:lnTo>
                  <a:lnTo>
                    <a:pt x="83030" y="390344"/>
                  </a:lnTo>
                  <a:lnTo>
                    <a:pt x="94304" y="384775"/>
                  </a:lnTo>
                  <a:lnTo>
                    <a:pt x="98813" y="379203"/>
                  </a:lnTo>
                  <a:lnTo>
                    <a:pt x="101068" y="374694"/>
                  </a:lnTo>
                  <a:lnTo>
                    <a:pt x="105577" y="375755"/>
                  </a:lnTo>
                  <a:lnTo>
                    <a:pt x="110087" y="378010"/>
                  </a:lnTo>
                  <a:lnTo>
                    <a:pt x="111148" y="373499"/>
                  </a:lnTo>
                  <a:lnTo>
                    <a:pt x="116852" y="371246"/>
                  </a:lnTo>
                  <a:lnTo>
                    <a:pt x="119106" y="368990"/>
                  </a:lnTo>
                  <a:lnTo>
                    <a:pt x="123616" y="370052"/>
                  </a:lnTo>
                  <a:lnTo>
                    <a:pt x="125871" y="373368"/>
                  </a:lnTo>
                  <a:lnTo>
                    <a:pt x="126932" y="379071"/>
                  </a:lnTo>
                  <a:lnTo>
                    <a:pt x="129187" y="381326"/>
                  </a:lnTo>
                  <a:lnTo>
                    <a:pt x="131441" y="384775"/>
                  </a:lnTo>
                  <a:lnTo>
                    <a:pt x="134757" y="384775"/>
                  </a:lnTo>
                  <a:cubicBezTo>
                    <a:pt x="131309" y="369787"/>
                    <a:pt x="129982" y="350687"/>
                    <a:pt x="108893" y="356656"/>
                  </a:cubicBezTo>
                  <a:lnTo>
                    <a:pt x="105445" y="353207"/>
                  </a:lnTo>
                  <a:cubicBezTo>
                    <a:pt x="116719" y="338616"/>
                    <a:pt x="103323" y="339413"/>
                    <a:pt x="115525" y="329598"/>
                  </a:cubicBezTo>
                  <a:cubicBezTo>
                    <a:pt x="121494" y="339678"/>
                    <a:pt x="111811" y="359706"/>
                    <a:pt x="132370" y="347636"/>
                  </a:cubicBezTo>
                  <a:lnTo>
                    <a:pt x="135686" y="351085"/>
                  </a:lnTo>
                  <a:lnTo>
                    <a:pt x="142450" y="346576"/>
                  </a:lnTo>
                  <a:lnTo>
                    <a:pt x="143644" y="348829"/>
                  </a:lnTo>
                  <a:lnTo>
                    <a:pt x="141389" y="352145"/>
                  </a:lnTo>
                  <a:lnTo>
                    <a:pt x="133563" y="355461"/>
                  </a:lnTo>
                  <a:lnTo>
                    <a:pt x="134625" y="362226"/>
                  </a:lnTo>
                  <a:lnTo>
                    <a:pt x="140328" y="364481"/>
                  </a:lnTo>
                  <a:lnTo>
                    <a:pt x="142583" y="371246"/>
                  </a:lnTo>
                  <a:lnTo>
                    <a:pt x="144838" y="374694"/>
                  </a:lnTo>
                  <a:lnTo>
                    <a:pt x="148153" y="380264"/>
                  </a:lnTo>
                  <a:lnTo>
                    <a:pt x="145899" y="389284"/>
                  </a:lnTo>
                  <a:lnTo>
                    <a:pt x="148153" y="392733"/>
                  </a:lnTo>
                  <a:lnTo>
                    <a:pt x="154918" y="381459"/>
                  </a:lnTo>
                  <a:lnTo>
                    <a:pt x="163937" y="380397"/>
                  </a:lnTo>
                  <a:lnTo>
                    <a:pt x="171762" y="380397"/>
                  </a:lnTo>
                  <a:lnTo>
                    <a:pt x="175078" y="375888"/>
                  </a:lnTo>
                  <a:lnTo>
                    <a:pt x="177333" y="369123"/>
                  </a:lnTo>
                  <a:lnTo>
                    <a:pt x="177333" y="354534"/>
                  </a:lnTo>
                  <a:lnTo>
                    <a:pt x="175078" y="343260"/>
                  </a:lnTo>
                  <a:lnTo>
                    <a:pt x="174017" y="335433"/>
                  </a:lnTo>
                  <a:lnTo>
                    <a:pt x="177466" y="332117"/>
                  </a:lnTo>
                  <a:lnTo>
                    <a:pt x="181975" y="324292"/>
                  </a:lnTo>
                  <a:lnTo>
                    <a:pt x="184230" y="316467"/>
                  </a:lnTo>
                  <a:lnTo>
                    <a:pt x="184230" y="304132"/>
                  </a:lnTo>
                  <a:lnTo>
                    <a:pt x="186485" y="300816"/>
                  </a:lnTo>
                  <a:lnTo>
                    <a:pt x="187546" y="294051"/>
                  </a:lnTo>
                  <a:lnTo>
                    <a:pt x="183036" y="288481"/>
                  </a:lnTo>
                  <a:lnTo>
                    <a:pt x="176272" y="289542"/>
                  </a:lnTo>
                  <a:lnTo>
                    <a:pt x="174017" y="292991"/>
                  </a:lnTo>
                  <a:lnTo>
                    <a:pt x="166192" y="295246"/>
                  </a:lnTo>
                  <a:lnTo>
                    <a:pt x="160621" y="294051"/>
                  </a:lnTo>
                  <a:lnTo>
                    <a:pt x="157305" y="288481"/>
                  </a:lnTo>
                  <a:lnTo>
                    <a:pt x="160621" y="285166"/>
                  </a:lnTo>
                  <a:lnTo>
                    <a:pt x="166192" y="285166"/>
                  </a:lnTo>
                  <a:lnTo>
                    <a:pt x="174017" y="280655"/>
                  </a:lnTo>
                  <a:lnTo>
                    <a:pt x="181843" y="280655"/>
                  </a:lnTo>
                  <a:lnTo>
                    <a:pt x="189668" y="277208"/>
                  </a:lnTo>
                  <a:lnTo>
                    <a:pt x="195239" y="273892"/>
                  </a:lnTo>
                  <a:lnTo>
                    <a:pt x="199748" y="269381"/>
                  </a:lnTo>
                  <a:lnTo>
                    <a:pt x="207574" y="264872"/>
                  </a:lnTo>
                  <a:lnTo>
                    <a:pt x="216593" y="261423"/>
                  </a:lnTo>
                  <a:lnTo>
                    <a:pt x="237947" y="258107"/>
                  </a:lnTo>
                  <a:lnTo>
                    <a:pt x="242457" y="257047"/>
                  </a:lnTo>
                  <a:lnTo>
                    <a:pt x="243518" y="254792"/>
                  </a:lnTo>
                  <a:cubicBezTo>
                    <a:pt x="253333" y="247099"/>
                    <a:pt x="265535" y="251608"/>
                    <a:pt x="272830" y="234498"/>
                  </a:cubicBezTo>
                  <a:lnTo>
                    <a:pt x="275085" y="231049"/>
                  </a:lnTo>
                  <a:lnTo>
                    <a:pt x="282911" y="227734"/>
                  </a:lnTo>
                  <a:lnTo>
                    <a:pt x="292991" y="227734"/>
                  </a:lnTo>
                  <a:lnTo>
                    <a:pt x="296307" y="225480"/>
                  </a:lnTo>
                  <a:lnTo>
                    <a:pt x="301878" y="222164"/>
                  </a:lnTo>
                  <a:lnTo>
                    <a:pt x="302939" y="225480"/>
                  </a:lnTo>
                  <a:lnTo>
                    <a:pt x="299623" y="229989"/>
                  </a:lnTo>
                  <a:lnTo>
                    <a:pt x="292858" y="233305"/>
                  </a:lnTo>
                  <a:lnTo>
                    <a:pt x="289543" y="235560"/>
                  </a:lnTo>
                  <a:lnTo>
                    <a:pt x="287288" y="239009"/>
                  </a:lnTo>
                  <a:lnTo>
                    <a:pt x="287288" y="242325"/>
                  </a:lnTo>
                  <a:lnTo>
                    <a:pt x="289543" y="243385"/>
                  </a:lnTo>
                  <a:lnTo>
                    <a:pt x="286094" y="246834"/>
                  </a:lnTo>
                  <a:lnTo>
                    <a:pt x="281584" y="247894"/>
                  </a:lnTo>
                  <a:lnTo>
                    <a:pt x="277075" y="250150"/>
                  </a:lnTo>
                  <a:lnTo>
                    <a:pt x="275881" y="251210"/>
                  </a:lnTo>
                  <a:lnTo>
                    <a:pt x="272565" y="248956"/>
                  </a:lnTo>
                  <a:lnTo>
                    <a:pt x="265801" y="250150"/>
                  </a:lnTo>
                  <a:lnTo>
                    <a:pt x="257975" y="254659"/>
                  </a:lnTo>
                  <a:lnTo>
                    <a:pt x="246701" y="256914"/>
                  </a:lnTo>
                  <a:lnTo>
                    <a:pt x="241131" y="260230"/>
                  </a:lnTo>
                  <a:lnTo>
                    <a:pt x="233305" y="263546"/>
                  </a:lnTo>
                  <a:lnTo>
                    <a:pt x="225347" y="265800"/>
                  </a:lnTo>
                  <a:lnTo>
                    <a:pt x="219776" y="268055"/>
                  </a:lnTo>
                  <a:lnTo>
                    <a:pt x="214206" y="275880"/>
                  </a:lnTo>
                  <a:lnTo>
                    <a:pt x="213145" y="280391"/>
                  </a:lnTo>
                  <a:lnTo>
                    <a:pt x="211951" y="284900"/>
                  </a:lnTo>
                  <a:lnTo>
                    <a:pt x="210757" y="289409"/>
                  </a:lnTo>
                  <a:lnTo>
                    <a:pt x="208502" y="296174"/>
                  </a:lnTo>
                  <a:lnTo>
                    <a:pt x="208502" y="299490"/>
                  </a:lnTo>
                  <a:lnTo>
                    <a:pt x="206247" y="308510"/>
                  </a:lnTo>
                  <a:lnTo>
                    <a:pt x="203993" y="315274"/>
                  </a:lnTo>
                  <a:lnTo>
                    <a:pt x="203993" y="319783"/>
                  </a:lnTo>
                  <a:lnTo>
                    <a:pt x="202799" y="325353"/>
                  </a:lnTo>
                  <a:lnTo>
                    <a:pt x="200544" y="334373"/>
                  </a:lnTo>
                  <a:lnTo>
                    <a:pt x="200544" y="342198"/>
                  </a:lnTo>
                  <a:lnTo>
                    <a:pt x="202799" y="344453"/>
                  </a:lnTo>
                  <a:lnTo>
                    <a:pt x="207309" y="347769"/>
                  </a:lnTo>
                  <a:lnTo>
                    <a:pt x="211818" y="350024"/>
                  </a:lnTo>
                  <a:lnTo>
                    <a:pt x="217389" y="350024"/>
                  </a:lnTo>
                  <a:lnTo>
                    <a:pt x="222960" y="345514"/>
                  </a:lnTo>
                  <a:lnTo>
                    <a:pt x="227469" y="337689"/>
                  </a:lnTo>
                  <a:lnTo>
                    <a:pt x="226276" y="329864"/>
                  </a:lnTo>
                  <a:lnTo>
                    <a:pt x="227469" y="323099"/>
                  </a:lnTo>
                  <a:lnTo>
                    <a:pt x="233173" y="318590"/>
                  </a:lnTo>
                  <a:lnTo>
                    <a:pt x="236488" y="317395"/>
                  </a:lnTo>
                  <a:lnTo>
                    <a:pt x="240998" y="317395"/>
                  </a:lnTo>
                  <a:lnTo>
                    <a:pt x="243253" y="320844"/>
                  </a:lnTo>
                  <a:lnTo>
                    <a:pt x="243253" y="324160"/>
                  </a:lnTo>
                  <a:lnTo>
                    <a:pt x="246569" y="327475"/>
                  </a:lnTo>
                  <a:lnTo>
                    <a:pt x="248823" y="330924"/>
                  </a:lnTo>
                  <a:lnTo>
                    <a:pt x="248823" y="335433"/>
                  </a:lnTo>
                  <a:lnTo>
                    <a:pt x="247630" y="336628"/>
                  </a:lnTo>
                  <a:lnTo>
                    <a:pt x="243120" y="337689"/>
                  </a:lnTo>
                  <a:lnTo>
                    <a:pt x="242059" y="341137"/>
                  </a:lnTo>
                  <a:lnTo>
                    <a:pt x="242059" y="345646"/>
                  </a:lnTo>
                  <a:cubicBezTo>
                    <a:pt x="253598" y="351749"/>
                    <a:pt x="257047" y="348564"/>
                    <a:pt x="263413" y="335566"/>
                  </a:cubicBezTo>
                  <a:lnTo>
                    <a:pt x="264607" y="329996"/>
                  </a:lnTo>
                  <a:lnTo>
                    <a:pt x="261291" y="323232"/>
                  </a:lnTo>
                  <a:lnTo>
                    <a:pt x="260098" y="316467"/>
                  </a:lnTo>
                  <a:lnTo>
                    <a:pt x="260098" y="308642"/>
                  </a:lnTo>
                  <a:lnTo>
                    <a:pt x="263413" y="306387"/>
                  </a:lnTo>
                  <a:lnTo>
                    <a:pt x="271239" y="305194"/>
                  </a:lnTo>
                  <a:cubicBezTo>
                    <a:pt x="274953" y="324823"/>
                    <a:pt x="287818" y="330129"/>
                    <a:pt x="273494" y="346841"/>
                  </a:cubicBezTo>
                  <a:lnTo>
                    <a:pt x="268984" y="345646"/>
                  </a:lnTo>
                  <a:lnTo>
                    <a:pt x="263281" y="350157"/>
                  </a:lnTo>
                  <a:lnTo>
                    <a:pt x="256516" y="353473"/>
                  </a:lnTo>
                  <a:lnTo>
                    <a:pt x="248691" y="352411"/>
                  </a:lnTo>
                  <a:lnTo>
                    <a:pt x="241926" y="355727"/>
                  </a:lnTo>
                  <a:lnTo>
                    <a:pt x="237417" y="360236"/>
                  </a:lnTo>
                  <a:lnTo>
                    <a:pt x="233968" y="368063"/>
                  </a:lnTo>
                  <a:lnTo>
                    <a:pt x="232907" y="377081"/>
                  </a:lnTo>
                  <a:lnTo>
                    <a:pt x="238478" y="380397"/>
                  </a:lnTo>
                  <a:lnTo>
                    <a:pt x="242987" y="382652"/>
                  </a:lnTo>
                  <a:lnTo>
                    <a:pt x="244181" y="384907"/>
                  </a:lnTo>
                  <a:lnTo>
                    <a:pt x="247497" y="385968"/>
                  </a:lnTo>
                  <a:lnTo>
                    <a:pt x="247497" y="390477"/>
                  </a:lnTo>
                  <a:lnTo>
                    <a:pt x="240733" y="397242"/>
                  </a:lnTo>
                  <a:lnTo>
                    <a:pt x="246303" y="397242"/>
                  </a:lnTo>
                  <a:lnTo>
                    <a:pt x="252007" y="393793"/>
                  </a:lnTo>
                  <a:lnTo>
                    <a:pt x="254262" y="392733"/>
                  </a:lnTo>
                  <a:lnTo>
                    <a:pt x="258771" y="389284"/>
                  </a:lnTo>
                  <a:lnTo>
                    <a:pt x="262087" y="387028"/>
                  </a:lnTo>
                  <a:lnTo>
                    <a:pt x="266597" y="383580"/>
                  </a:lnTo>
                  <a:lnTo>
                    <a:pt x="272300" y="381326"/>
                  </a:lnTo>
                  <a:lnTo>
                    <a:pt x="273361" y="381326"/>
                  </a:lnTo>
                  <a:lnTo>
                    <a:pt x="281186" y="371246"/>
                  </a:lnTo>
                  <a:lnTo>
                    <a:pt x="282248" y="368990"/>
                  </a:lnTo>
                  <a:lnTo>
                    <a:pt x="289012" y="374562"/>
                  </a:lnTo>
                  <a:lnTo>
                    <a:pt x="292328" y="376815"/>
                  </a:lnTo>
                  <a:lnTo>
                    <a:pt x="296837" y="376815"/>
                  </a:lnTo>
                  <a:lnTo>
                    <a:pt x="297898" y="379071"/>
                  </a:lnTo>
                  <a:lnTo>
                    <a:pt x="298960" y="382387"/>
                  </a:lnTo>
                  <a:lnTo>
                    <a:pt x="301214" y="383447"/>
                  </a:lnTo>
                  <a:lnTo>
                    <a:pt x="324823" y="410505"/>
                  </a:lnTo>
                  <a:cubicBezTo>
                    <a:pt x="327211" y="403211"/>
                    <a:pt x="332914" y="409710"/>
                    <a:pt x="343923" y="396976"/>
                  </a:cubicBezTo>
                  <a:lnTo>
                    <a:pt x="348432" y="387958"/>
                  </a:lnTo>
                  <a:lnTo>
                    <a:pt x="354003" y="384642"/>
                  </a:lnTo>
                  <a:lnTo>
                    <a:pt x="361829" y="380131"/>
                  </a:lnTo>
                  <a:lnTo>
                    <a:pt x="367399" y="377877"/>
                  </a:lnTo>
                  <a:lnTo>
                    <a:pt x="368593" y="377877"/>
                  </a:lnTo>
                  <a:lnTo>
                    <a:pt x="375357" y="373368"/>
                  </a:lnTo>
                  <a:lnTo>
                    <a:pt x="381061" y="370052"/>
                  </a:lnTo>
                  <a:lnTo>
                    <a:pt x="384377" y="368990"/>
                  </a:lnTo>
                  <a:lnTo>
                    <a:pt x="392202" y="365542"/>
                  </a:lnTo>
                  <a:lnTo>
                    <a:pt x="396712" y="361033"/>
                  </a:lnTo>
                  <a:cubicBezTo>
                    <a:pt x="400027" y="351749"/>
                    <a:pt x="401752" y="340473"/>
                    <a:pt x="409047" y="333974"/>
                  </a:cubicBezTo>
                  <a:lnTo>
                    <a:pt x="412363" y="328405"/>
                  </a:lnTo>
                  <a:lnTo>
                    <a:pt x="415679" y="320578"/>
                  </a:lnTo>
                  <a:lnTo>
                    <a:pt x="417933" y="317129"/>
                  </a:lnTo>
                  <a:lnTo>
                    <a:pt x="420188" y="311560"/>
                  </a:lnTo>
                  <a:lnTo>
                    <a:pt x="423504" y="308244"/>
                  </a:lnTo>
                  <a:lnTo>
                    <a:pt x="426820" y="307051"/>
                  </a:lnTo>
                  <a:lnTo>
                    <a:pt x="431329" y="304795"/>
                  </a:lnTo>
                  <a:lnTo>
                    <a:pt x="437033" y="298031"/>
                  </a:lnTo>
                  <a:lnTo>
                    <a:pt x="447113" y="287950"/>
                  </a:lnTo>
                  <a:lnTo>
                    <a:pt x="452816" y="283441"/>
                  </a:lnTo>
                  <a:cubicBezTo>
                    <a:pt x="463294" y="267127"/>
                    <a:pt x="476425" y="232112"/>
                    <a:pt x="469661" y="213675"/>
                  </a:cubicBezTo>
                  <a:lnTo>
                    <a:pt x="474171" y="210359"/>
                  </a:lnTo>
                  <a:lnTo>
                    <a:pt x="477487" y="214868"/>
                  </a:lnTo>
                  <a:lnTo>
                    <a:pt x="481996" y="214868"/>
                  </a:lnTo>
                  <a:cubicBezTo>
                    <a:pt x="487567" y="201738"/>
                    <a:pt x="491148" y="195770"/>
                    <a:pt x="503350" y="187810"/>
                  </a:cubicBezTo>
                  <a:lnTo>
                    <a:pt x="507860" y="181047"/>
                  </a:lnTo>
                  <a:lnTo>
                    <a:pt x="506666" y="174283"/>
                  </a:lnTo>
                  <a:lnTo>
                    <a:pt x="505605" y="166456"/>
                  </a:lnTo>
                  <a:lnTo>
                    <a:pt x="507860" y="161947"/>
                  </a:lnTo>
                  <a:lnTo>
                    <a:pt x="511176" y="157438"/>
                  </a:lnTo>
                  <a:lnTo>
                    <a:pt x="516879" y="157438"/>
                  </a:lnTo>
                  <a:lnTo>
                    <a:pt x="522450" y="158631"/>
                  </a:lnTo>
                  <a:lnTo>
                    <a:pt x="525766" y="156376"/>
                  </a:lnTo>
                  <a:lnTo>
                    <a:pt x="526827" y="150806"/>
                  </a:lnTo>
                  <a:lnTo>
                    <a:pt x="530275" y="151867"/>
                  </a:lnTo>
                  <a:lnTo>
                    <a:pt x="533591" y="155315"/>
                  </a:lnTo>
                  <a:cubicBezTo>
                    <a:pt x="529745" y="168313"/>
                    <a:pt x="516746" y="172822"/>
                    <a:pt x="519001" y="187943"/>
                  </a:cubicBezTo>
                  <a:lnTo>
                    <a:pt x="517940" y="191259"/>
                  </a:lnTo>
                  <a:lnTo>
                    <a:pt x="520195" y="207043"/>
                  </a:lnTo>
                  <a:lnTo>
                    <a:pt x="521389" y="214868"/>
                  </a:lnTo>
                  <a:lnTo>
                    <a:pt x="521389" y="222693"/>
                  </a:lnTo>
                  <a:lnTo>
                    <a:pt x="516879" y="228397"/>
                  </a:lnTo>
                  <a:cubicBezTo>
                    <a:pt x="502687" y="233438"/>
                    <a:pt x="504411" y="232112"/>
                    <a:pt x="488760" y="236222"/>
                  </a:cubicBezTo>
                  <a:lnTo>
                    <a:pt x="485445" y="245242"/>
                  </a:lnTo>
                  <a:lnTo>
                    <a:pt x="479741" y="252007"/>
                  </a:lnTo>
                  <a:lnTo>
                    <a:pt x="477487" y="259832"/>
                  </a:lnTo>
                  <a:lnTo>
                    <a:pt x="478548" y="266596"/>
                  </a:lnTo>
                  <a:lnTo>
                    <a:pt x="478548" y="272168"/>
                  </a:lnTo>
                  <a:lnTo>
                    <a:pt x="480802" y="273228"/>
                  </a:lnTo>
                  <a:lnTo>
                    <a:pt x="481864" y="279993"/>
                  </a:lnTo>
                  <a:lnTo>
                    <a:pt x="479609" y="283309"/>
                  </a:lnTo>
                  <a:lnTo>
                    <a:pt x="472844" y="284502"/>
                  </a:lnTo>
                  <a:lnTo>
                    <a:pt x="468335" y="283309"/>
                  </a:lnTo>
                  <a:lnTo>
                    <a:pt x="462631" y="283309"/>
                  </a:lnTo>
                  <a:lnTo>
                    <a:pt x="459315" y="290073"/>
                  </a:lnTo>
                  <a:lnTo>
                    <a:pt x="457061" y="295643"/>
                  </a:lnTo>
                  <a:lnTo>
                    <a:pt x="452551" y="298959"/>
                  </a:lnTo>
                  <a:lnTo>
                    <a:pt x="448042" y="298959"/>
                  </a:lnTo>
                  <a:lnTo>
                    <a:pt x="443532" y="300153"/>
                  </a:lnTo>
                  <a:lnTo>
                    <a:pt x="439022" y="303469"/>
                  </a:lnTo>
                  <a:lnTo>
                    <a:pt x="439022" y="310234"/>
                  </a:lnTo>
                  <a:lnTo>
                    <a:pt x="436767" y="314743"/>
                  </a:lnTo>
                  <a:lnTo>
                    <a:pt x="434513" y="318192"/>
                  </a:lnTo>
                  <a:lnTo>
                    <a:pt x="435706" y="324956"/>
                  </a:lnTo>
                  <a:lnTo>
                    <a:pt x="437961" y="329465"/>
                  </a:lnTo>
                  <a:lnTo>
                    <a:pt x="450296" y="329465"/>
                  </a:lnTo>
                  <a:lnTo>
                    <a:pt x="461570" y="328405"/>
                  </a:lnTo>
                  <a:lnTo>
                    <a:pt x="465019" y="323894"/>
                  </a:lnTo>
                  <a:lnTo>
                    <a:pt x="469528" y="317129"/>
                  </a:lnTo>
                  <a:lnTo>
                    <a:pt x="471783" y="314876"/>
                  </a:lnTo>
                  <a:lnTo>
                    <a:pt x="471783" y="310367"/>
                  </a:lnTo>
                  <a:lnTo>
                    <a:pt x="478548" y="308111"/>
                  </a:lnTo>
                  <a:lnTo>
                    <a:pt x="495392" y="308111"/>
                  </a:lnTo>
                  <a:lnTo>
                    <a:pt x="502157" y="306918"/>
                  </a:lnTo>
                  <a:lnTo>
                    <a:pt x="511176" y="306918"/>
                  </a:lnTo>
                  <a:lnTo>
                    <a:pt x="515685" y="302407"/>
                  </a:lnTo>
                  <a:lnTo>
                    <a:pt x="521389" y="298959"/>
                  </a:lnTo>
                  <a:lnTo>
                    <a:pt x="533724" y="296705"/>
                  </a:lnTo>
                  <a:lnTo>
                    <a:pt x="542743" y="297898"/>
                  </a:lnTo>
                  <a:lnTo>
                    <a:pt x="548446" y="300153"/>
                  </a:lnTo>
                  <a:lnTo>
                    <a:pt x="546191" y="306918"/>
                  </a:lnTo>
                  <a:lnTo>
                    <a:pt x="539427" y="302407"/>
                  </a:lnTo>
                  <a:lnTo>
                    <a:pt x="528153" y="305723"/>
                  </a:lnTo>
                  <a:lnTo>
                    <a:pt x="513563" y="311294"/>
                  </a:lnTo>
                  <a:lnTo>
                    <a:pt x="500034" y="314610"/>
                  </a:lnTo>
                  <a:lnTo>
                    <a:pt x="488760" y="322568"/>
                  </a:lnTo>
                  <a:lnTo>
                    <a:pt x="477487" y="327077"/>
                  </a:lnTo>
                  <a:lnTo>
                    <a:pt x="463958" y="332648"/>
                  </a:lnTo>
                  <a:lnTo>
                    <a:pt x="454938" y="336097"/>
                  </a:lnTo>
                  <a:lnTo>
                    <a:pt x="451623" y="342862"/>
                  </a:lnTo>
                  <a:lnTo>
                    <a:pt x="453877" y="349626"/>
                  </a:lnTo>
                  <a:lnTo>
                    <a:pt x="458387" y="355196"/>
                  </a:lnTo>
                  <a:lnTo>
                    <a:pt x="465151" y="355196"/>
                  </a:lnTo>
                  <a:lnTo>
                    <a:pt x="470722" y="354135"/>
                  </a:lnTo>
                  <a:lnTo>
                    <a:pt x="472977" y="356391"/>
                  </a:lnTo>
                  <a:lnTo>
                    <a:pt x="468467" y="358644"/>
                  </a:lnTo>
                  <a:lnTo>
                    <a:pt x="467274" y="361960"/>
                  </a:lnTo>
                  <a:lnTo>
                    <a:pt x="467274" y="364216"/>
                  </a:lnTo>
                  <a:lnTo>
                    <a:pt x="459448" y="360767"/>
                  </a:lnTo>
                  <a:lnTo>
                    <a:pt x="453877" y="359706"/>
                  </a:lnTo>
                  <a:lnTo>
                    <a:pt x="448307" y="359706"/>
                  </a:lnTo>
                  <a:lnTo>
                    <a:pt x="442603" y="355196"/>
                  </a:lnTo>
                  <a:lnTo>
                    <a:pt x="431329" y="352942"/>
                  </a:lnTo>
                  <a:lnTo>
                    <a:pt x="432523" y="347371"/>
                  </a:lnTo>
                  <a:lnTo>
                    <a:pt x="428013" y="346310"/>
                  </a:lnTo>
                  <a:lnTo>
                    <a:pt x="420188" y="350819"/>
                  </a:lnTo>
                  <a:lnTo>
                    <a:pt x="411169" y="354135"/>
                  </a:lnTo>
                  <a:lnTo>
                    <a:pt x="403343" y="360900"/>
                  </a:lnTo>
                  <a:lnTo>
                    <a:pt x="398834" y="364348"/>
                  </a:lnTo>
                  <a:lnTo>
                    <a:pt x="400027" y="369920"/>
                  </a:lnTo>
                  <a:lnTo>
                    <a:pt x="403343" y="375489"/>
                  </a:lnTo>
                  <a:lnTo>
                    <a:pt x="398834" y="374429"/>
                  </a:lnTo>
                  <a:lnTo>
                    <a:pt x="394324" y="370980"/>
                  </a:lnTo>
                  <a:lnTo>
                    <a:pt x="385305" y="375489"/>
                  </a:lnTo>
                  <a:lnTo>
                    <a:pt x="383050" y="381061"/>
                  </a:lnTo>
                  <a:lnTo>
                    <a:pt x="381989" y="393395"/>
                  </a:lnTo>
                  <a:lnTo>
                    <a:pt x="384244" y="396843"/>
                  </a:lnTo>
                  <a:lnTo>
                    <a:pt x="393263" y="397905"/>
                  </a:lnTo>
                  <a:lnTo>
                    <a:pt x="404537" y="394590"/>
                  </a:lnTo>
                  <a:lnTo>
                    <a:pt x="411302" y="396843"/>
                  </a:lnTo>
                  <a:lnTo>
                    <a:pt x="422576" y="397905"/>
                  </a:lnTo>
                  <a:lnTo>
                    <a:pt x="432788" y="396843"/>
                  </a:lnTo>
                  <a:lnTo>
                    <a:pt x="439553" y="394590"/>
                  </a:lnTo>
                  <a:lnTo>
                    <a:pt x="451888" y="392334"/>
                  </a:lnTo>
                  <a:lnTo>
                    <a:pt x="465417" y="387825"/>
                  </a:lnTo>
                  <a:lnTo>
                    <a:pt x="474436" y="385570"/>
                  </a:lnTo>
                  <a:lnTo>
                    <a:pt x="484516" y="383316"/>
                  </a:lnTo>
                  <a:lnTo>
                    <a:pt x="489026" y="378805"/>
                  </a:lnTo>
                  <a:lnTo>
                    <a:pt x="501361" y="373103"/>
                  </a:lnTo>
                  <a:lnTo>
                    <a:pt x="517144" y="374296"/>
                  </a:lnTo>
                  <a:lnTo>
                    <a:pt x="526164" y="375357"/>
                  </a:lnTo>
                  <a:lnTo>
                    <a:pt x="535183" y="377612"/>
                  </a:lnTo>
                  <a:lnTo>
                    <a:pt x="547518" y="379867"/>
                  </a:lnTo>
                  <a:cubicBezTo>
                    <a:pt x="556007" y="376815"/>
                    <a:pt x="581738" y="371644"/>
                    <a:pt x="590226" y="374296"/>
                  </a:cubicBezTo>
                  <a:lnTo>
                    <a:pt x="587972" y="375357"/>
                  </a:lnTo>
                  <a:lnTo>
                    <a:pt x="581207" y="376551"/>
                  </a:lnTo>
                  <a:lnTo>
                    <a:pt x="578952" y="377612"/>
                  </a:lnTo>
                  <a:lnTo>
                    <a:pt x="585717" y="379867"/>
                  </a:lnTo>
                  <a:lnTo>
                    <a:pt x="598052" y="380928"/>
                  </a:lnTo>
                  <a:lnTo>
                    <a:pt x="604816" y="379867"/>
                  </a:lnTo>
                  <a:lnTo>
                    <a:pt x="613835" y="377612"/>
                  </a:lnTo>
                  <a:lnTo>
                    <a:pt x="621661" y="378805"/>
                  </a:lnTo>
                  <a:lnTo>
                    <a:pt x="629486" y="377612"/>
                  </a:lnTo>
                  <a:lnTo>
                    <a:pt x="626170" y="374296"/>
                  </a:lnTo>
                  <a:lnTo>
                    <a:pt x="620467" y="374296"/>
                  </a:lnTo>
                  <a:lnTo>
                    <a:pt x="622722" y="369787"/>
                  </a:lnTo>
                  <a:lnTo>
                    <a:pt x="628293" y="365276"/>
                  </a:lnTo>
                  <a:lnTo>
                    <a:pt x="632802" y="367531"/>
                  </a:lnTo>
                  <a:lnTo>
                    <a:pt x="638373" y="369787"/>
                  </a:lnTo>
                  <a:lnTo>
                    <a:pt x="641821" y="370847"/>
                  </a:lnTo>
                  <a:lnTo>
                    <a:pt x="646331" y="375357"/>
                  </a:lnTo>
                  <a:lnTo>
                    <a:pt x="651902" y="375357"/>
                  </a:lnTo>
                  <a:lnTo>
                    <a:pt x="655218" y="369787"/>
                  </a:lnTo>
                  <a:lnTo>
                    <a:pt x="656411" y="365276"/>
                  </a:lnTo>
                  <a:lnTo>
                    <a:pt x="662115" y="363022"/>
                  </a:lnTo>
                  <a:lnTo>
                    <a:pt x="674450" y="360767"/>
                  </a:lnTo>
                  <a:lnTo>
                    <a:pt x="673389" y="358512"/>
                  </a:lnTo>
                  <a:cubicBezTo>
                    <a:pt x="652697" y="361165"/>
                    <a:pt x="632537" y="350421"/>
                    <a:pt x="618212" y="354002"/>
                  </a:cubicBezTo>
                  <a:lnTo>
                    <a:pt x="619273" y="352809"/>
                  </a:lnTo>
                  <a:lnTo>
                    <a:pt x="626038" y="350554"/>
                  </a:lnTo>
                  <a:lnTo>
                    <a:pt x="631609" y="348300"/>
                  </a:lnTo>
                  <a:lnTo>
                    <a:pt x="632802" y="342596"/>
                  </a:lnTo>
                  <a:lnTo>
                    <a:pt x="631609" y="338087"/>
                  </a:lnTo>
                  <a:lnTo>
                    <a:pt x="629354" y="333578"/>
                  </a:lnTo>
                  <a:lnTo>
                    <a:pt x="624844" y="330262"/>
                  </a:lnTo>
                  <a:lnTo>
                    <a:pt x="619141" y="329067"/>
                  </a:lnTo>
                  <a:lnTo>
                    <a:pt x="614631" y="332383"/>
                  </a:lnTo>
                  <a:lnTo>
                    <a:pt x="615692" y="338087"/>
                  </a:lnTo>
                  <a:lnTo>
                    <a:pt x="619008" y="343657"/>
                  </a:lnTo>
                  <a:lnTo>
                    <a:pt x="615692" y="346972"/>
                  </a:lnTo>
                  <a:lnTo>
                    <a:pt x="610122" y="343657"/>
                  </a:lnTo>
                  <a:lnTo>
                    <a:pt x="605612" y="340341"/>
                  </a:lnTo>
                  <a:lnTo>
                    <a:pt x="601102" y="340341"/>
                  </a:lnTo>
                  <a:lnTo>
                    <a:pt x="597787" y="342596"/>
                  </a:lnTo>
                  <a:lnTo>
                    <a:pt x="594338" y="337025"/>
                  </a:lnTo>
                  <a:lnTo>
                    <a:pt x="594338" y="333709"/>
                  </a:lnTo>
                  <a:lnTo>
                    <a:pt x="601102" y="332516"/>
                  </a:lnTo>
                  <a:lnTo>
                    <a:pt x="599909" y="328006"/>
                  </a:lnTo>
                  <a:lnTo>
                    <a:pt x="603225" y="326813"/>
                  </a:lnTo>
                  <a:lnTo>
                    <a:pt x="605479" y="330262"/>
                  </a:lnTo>
                  <a:lnTo>
                    <a:pt x="609989" y="332516"/>
                  </a:lnTo>
                  <a:lnTo>
                    <a:pt x="613438" y="329200"/>
                  </a:lnTo>
                  <a:lnTo>
                    <a:pt x="615692" y="323630"/>
                  </a:lnTo>
                  <a:lnTo>
                    <a:pt x="620202" y="324691"/>
                  </a:lnTo>
                  <a:lnTo>
                    <a:pt x="624711" y="328139"/>
                  </a:lnTo>
                  <a:lnTo>
                    <a:pt x="629221" y="329200"/>
                  </a:lnTo>
                  <a:lnTo>
                    <a:pt x="631476" y="330393"/>
                  </a:lnTo>
                  <a:lnTo>
                    <a:pt x="638240" y="331455"/>
                  </a:lnTo>
                  <a:lnTo>
                    <a:pt x="640495" y="334771"/>
                  </a:lnTo>
                  <a:lnTo>
                    <a:pt x="641689" y="338220"/>
                  </a:lnTo>
                  <a:lnTo>
                    <a:pt x="643943" y="342729"/>
                  </a:lnTo>
                  <a:lnTo>
                    <a:pt x="646198" y="346177"/>
                  </a:lnTo>
                  <a:lnTo>
                    <a:pt x="649647" y="348433"/>
                  </a:lnTo>
                  <a:lnTo>
                    <a:pt x="657472" y="350687"/>
                  </a:lnTo>
                  <a:lnTo>
                    <a:pt x="658533" y="350687"/>
                  </a:lnTo>
                  <a:lnTo>
                    <a:pt x="661982" y="347238"/>
                  </a:lnTo>
                  <a:lnTo>
                    <a:pt x="666492" y="346177"/>
                  </a:lnTo>
                  <a:lnTo>
                    <a:pt x="671001" y="348433"/>
                  </a:lnTo>
                  <a:lnTo>
                    <a:pt x="677765" y="341668"/>
                  </a:lnTo>
                  <a:lnTo>
                    <a:pt x="682275" y="339413"/>
                  </a:lnTo>
                  <a:lnTo>
                    <a:pt x="690101" y="340606"/>
                  </a:lnTo>
                  <a:lnTo>
                    <a:pt x="697926" y="339413"/>
                  </a:lnTo>
                  <a:lnTo>
                    <a:pt x="703497" y="336097"/>
                  </a:lnTo>
                  <a:lnTo>
                    <a:pt x="708006" y="333842"/>
                  </a:lnTo>
                  <a:lnTo>
                    <a:pt x="714771" y="332648"/>
                  </a:lnTo>
                  <a:lnTo>
                    <a:pt x="719280" y="329333"/>
                  </a:lnTo>
                  <a:lnTo>
                    <a:pt x="722596" y="326017"/>
                  </a:lnTo>
                  <a:lnTo>
                    <a:pt x="723657" y="320445"/>
                  </a:lnTo>
                  <a:lnTo>
                    <a:pt x="722596" y="319252"/>
                  </a:lnTo>
                  <a:lnTo>
                    <a:pt x="722596" y="318192"/>
                  </a:lnTo>
                  <a:lnTo>
                    <a:pt x="720341" y="315936"/>
                  </a:lnTo>
                  <a:lnTo>
                    <a:pt x="719280" y="315936"/>
                  </a:lnTo>
                  <a:lnTo>
                    <a:pt x="694478" y="292327"/>
                  </a:lnTo>
                  <a:lnTo>
                    <a:pt x="682142" y="293389"/>
                  </a:lnTo>
                  <a:lnTo>
                    <a:pt x="675378" y="288878"/>
                  </a:lnTo>
                  <a:lnTo>
                    <a:pt x="675378" y="287818"/>
                  </a:lnTo>
                  <a:lnTo>
                    <a:pt x="674317" y="286624"/>
                  </a:lnTo>
                  <a:lnTo>
                    <a:pt x="673256" y="286624"/>
                  </a:lnTo>
                  <a:lnTo>
                    <a:pt x="672062" y="284369"/>
                  </a:lnTo>
                  <a:lnTo>
                    <a:pt x="669807" y="265270"/>
                  </a:lnTo>
                  <a:lnTo>
                    <a:pt x="668614" y="255190"/>
                  </a:lnTo>
                  <a:lnTo>
                    <a:pt x="674184" y="238345"/>
                  </a:lnTo>
                  <a:lnTo>
                    <a:pt x="686519" y="230387"/>
                  </a:lnTo>
                  <a:lnTo>
                    <a:pt x="723657" y="232641"/>
                  </a:lnTo>
                  <a:lnTo>
                    <a:pt x="757479" y="229325"/>
                  </a:lnTo>
                  <a:lnTo>
                    <a:pt x="734931" y="198953"/>
                  </a:lnTo>
                  <a:lnTo>
                    <a:pt x="734931" y="183168"/>
                  </a:lnTo>
                  <a:lnTo>
                    <a:pt x="728167" y="177599"/>
                  </a:lnTo>
                  <a:lnTo>
                    <a:pt x="724851" y="167518"/>
                  </a:lnTo>
                  <a:lnTo>
                    <a:pt x="722596" y="163008"/>
                  </a:lnTo>
                  <a:lnTo>
                    <a:pt x="723657" y="159559"/>
                  </a:lnTo>
                  <a:lnTo>
                    <a:pt x="722596" y="158498"/>
                  </a:lnTo>
                  <a:lnTo>
                    <a:pt x="722596" y="137144"/>
                  </a:lnTo>
                  <a:lnTo>
                    <a:pt x="721535" y="132635"/>
                  </a:lnTo>
                  <a:lnTo>
                    <a:pt x="722596" y="131573"/>
                  </a:lnTo>
                  <a:lnTo>
                    <a:pt x="721535" y="128124"/>
                  </a:lnTo>
                  <a:lnTo>
                    <a:pt x="720341" y="119106"/>
                  </a:lnTo>
                  <a:lnTo>
                    <a:pt x="741696" y="109026"/>
                  </a:lnTo>
                  <a:lnTo>
                    <a:pt x="756285" y="103454"/>
                  </a:lnTo>
                  <a:lnTo>
                    <a:pt x="778834" y="110219"/>
                  </a:lnTo>
                  <a:lnTo>
                    <a:pt x="791169" y="115923"/>
                  </a:lnTo>
                  <a:lnTo>
                    <a:pt x="811462" y="115923"/>
                  </a:lnTo>
                  <a:lnTo>
                    <a:pt x="793423" y="90058"/>
                  </a:lnTo>
                  <a:close/>
                </a:path>
              </a:pathLst>
            </a:custGeom>
            <a:grpFill/>
            <a:ln w="13251" cap="flat">
              <a:noFill/>
              <a:prstDash val="solid"/>
              <a:miter/>
            </a:ln>
          </p:spPr>
          <p:txBody>
            <a:bodyPr rtlCol="0" anchor="ctr"/>
            <a:lstStyle/>
            <a:p>
              <a:endParaRPr lang="en-FI" sz="816"/>
            </a:p>
          </p:txBody>
        </p:sp>
      </p:grpSp>
      <p:grpSp>
        <p:nvGrpSpPr>
          <p:cNvPr id="1294" name="Group 1293">
            <a:extLst>
              <a:ext uri="{FF2B5EF4-FFF2-40B4-BE49-F238E27FC236}">
                <a16:creationId xmlns:a16="http://schemas.microsoft.com/office/drawing/2014/main" id="{F4CA5D06-938A-03C9-3A28-F816F3C4C4A2}"/>
              </a:ext>
            </a:extLst>
          </p:cNvPr>
          <p:cNvGrpSpPr/>
          <p:nvPr/>
        </p:nvGrpSpPr>
        <p:grpSpPr>
          <a:xfrm>
            <a:off x="3383176" y="6230886"/>
            <a:ext cx="317476" cy="369094"/>
            <a:chOff x="3621256" y="13739686"/>
            <a:chExt cx="699916" cy="813715"/>
          </a:xfrm>
          <a:solidFill>
            <a:schemeClr val="bg1">
              <a:lumMod val="85000"/>
            </a:schemeClr>
          </a:solidFill>
        </p:grpSpPr>
        <p:sp>
          <p:nvSpPr>
            <p:cNvPr id="1295" name="Freeform: Shape 1294">
              <a:extLst>
                <a:ext uri="{FF2B5EF4-FFF2-40B4-BE49-F238E27FC236}">
                  <a16:creationId xmlns:a16="http://schemas.microsoft.com/office/drawing/2014/main" id="{8CB29231-A658-234A-DE6F-D45333D78908}"/>
                </a:ext>
              </a:extLst>
            </p:cNvPr>
            <p:cNvSpPr/>
            <p:nvPr/>
          </p:nvSpPr>
          <p:spPr>
            <a:xfrm>
              <a:off x="3624705" y="14464537"/>
              <a:ext cx="50533" cy="88864"/>
            </a:xfrm>
            <a:custGeom>
              <a:avLst/>
              <a:gdLst>
                <a:gd name="connsiteX0" fmla="*/ 42709 w 50533"/>
                <a:gd name="connsiteY0" fmla="*/ 39392 h 88864"/>
                <a:gd name="connsiteX1" fmla="*/ 46024 w 50533"/>
                <a:gd name="connsiteY1" fmla="*/ 32628 h 88864"/>
                <a:gd name="connsiteX2" fmla="*/ 50534 w 50533"/>
                <a:gd name="connsiteY2" fmla="*/ 28119 h 88864"/>
                <a:gd name="connsiteX3" fmla="*/ 50534 w 50533"/>
                <a:gd name="connsiteY3" fmla="*/ 19099 h 88864"/>
                <a:gd name="connsiteX4" fmla="*/ 47218 w 50533"/>
                <a:gd name="connsiteY4" fmla="*/ 14590 h 88864"/>
                <a:gd name="connsiteX5" fmla="*/ 46024 w 50533"/>
                <a:gd name="connsiteY5" fmla="*/ 10080 h 88864"/>
                <a:gd name="connsiteX6" fmla="*/ 41515 w 50533"/>
                <a:gd name="connsiteY6" fmla="*/ 5702 h 88864"/>
                <a:gd name="connsiteX7" fmla="*/ 33689 w 50533"/>
                <a:gd name="connsiteY7" fmla="*/ 0 h 88864"/>
                <a:gd name="connsiteX8" fmla="*/ 28119 w 50533"/>
                <a:gd name="connsiteY8" fmla="*/ 0 h 88864"/>
                <a:gd name="connsiteX9" fmla="*/ 19099 w 50533"/>
                <a:gd name="connsiteY9" fmla="*/ 2254 h 88864"/>
                <a:gd name="connsiteX10" fmla="*/ 10080 w 50533"/>
                <a:gd name="connsiteY10" fmla="*/ 7958 h 88864"/>
                <a:gd name="connsiteX11" fmla="*/ 8887 w 50533"/>
                <a:gd name="connsiteY11" fmla="*/ 9018 h 88864"/>
                <a:gd name="connsiteX12" fmla="*/ 4510 w 50533"/>
                <a:gd name="connsiteY12" fmla="*/ 11274 h 88864"/>
                <a:gd name="connsiteX13" fmla="*/ 1061 w 50533"/>
                <a:gd name="connsiteY13" fmla="*/ 15783 h 88864"/>
                <a:gd name="connsiteX14" fmla="*/ 3316 w 50533"/>
                <a:gd name="connsiteY14" fmla="*/ 19099 h 88864"/>
                <a:gd name="connsiteX15" fmla="*/ 7825 w 50533"/>
                <a:gd name="connsiteY15" fmla="*/ 20294 h 88864"/>
                <a:gd name="connsiteX16" fmla="*/ 15651 w 50533"/>
                <a:gd name="connsiteY16" fmla="*/ 21354 h 88864"/>
                <a:gd name="connsiteX17" fmla="*/ 22415 w 50533"/>
                <a:gd name="connsiteY17" fmla="*/ 21354 h 88864"/>
                <a:gd name="connsiteX18" fmla="*/ 26925 w 50533"/>
                <a:gd name="connsiteY18" fmla="*/ 25863 h 88864"/>
                <a:gd name="connsiteX19" fmla="*/ 26925 w 50533"/>
                <a:gd name="connsiteY19" fmla="*/ 28119 h 88864"/>
                <a:gd name="connsiteX20" fmla="*/ 24670 w 50533"/>
                <a:gd name="connsiteY20" fmla="*/ 34883 h 88864"/>
                <a:gd name="connsiteX21" fmla="*/ 19099 w 50533"/>
                <a:gd name="connsiteY21" fmla="*/ 39392 h 88864"/>
                <a:gd name="connsiteX22" fmla="*/ 14590 w 50533"/>
                <a:gd name="connsiteY22" fmla="*/ 36076 h 88864"/>
                <a:gd name="connsiteX23" fmla="*/ 7825 w 50533"/>
                <a:gd name="connsiteY23" fmla="*/ 31567 h 88864"/>
                <a:gd name="connsiteX24" fmla="*/ 3316 w 50533"/>
                <a:gd name="connsiteY24" fmla="*/ 30372 h 88864"/>
                <a:gd name="connsiteX25" fmla="*/ 2122 w 50533"/>
                <a:gd name="connsiteY25" fmla="*/ 40453 h 88864"/>
                <a:gd name="connsiteX26" fmla="*/ 7825 w 50533"/>
                <a:gd name="connsiteY26" fmla="*/ 49473 h 88864"/>
                <a:gd name="connsiteX27" fmla="*/ 6632 w 50533"/>
                <a:gd name="connsiteY27" fmla="*/ 56237 h 88864"/>
                <a:gd name="connsiteX28" fmla="*/ 4510 w 50533"/>
                <a:gd name="connsiteY28" fmla="*/ 65255 h 88864"/>
                <a:gd name="connsiteX29" fmla="*/ 0 w 50533"/>
                <a:gd name="connsiteY29" fmla="*/ 74275 h 88864"/>
                <a:gd name="connsiteX30" fmla="*/ 4510 w 50533"/>
                <a:gd name="connsiteY30" fmla="*/ 78785 h 88864"/>
                <a:gd name="connsiteX31" fmla="*/ 1061 w 50533"/>
                <a:gd name="connsiteY31" fmla="*/ 83295 h 88864"/>
                <a:gd name="connsiteX32" fmla="*/ 4510 w 50533"/>
                <a:gd name="connsiteY32" fmla="*/ 88865 h 88864"/>
                <a:gd name="connsiteX33" fmla="*/ 11141 w 50533"/>
                <a:gd name="connsiteY33" fmla="*/ 87804 h 88864"/>
                <a:gd name="connsiteX34" fmla="*/ 20160 w 50533"/>
                <a:gd name="connsiteY34" fmla="*/ 84356 h 88864"/>
                <a:gd name="connsiteX35" fmla="*/ 22415 w 50533"/>
                <a:gd name="connsiteY35" fmla="*/ 81040 h 88864"/>
                <a:gd name="connsiteX36" fmla="*/ 20160 w 50533"/>
                <a:gd name="connsiteY36" fmla="*/ 75469 h 88864"/>
                <a:gd name="connsiteX37" fmla="*/ 17906 w 50533"/>
                <a:gd name="connsiteY37" fmla="*/ 73215 h 88864"/>
                <a:gd name="connsiteX38" fmla="*/ 20160 w 50533"/>
                <a:gd name="connsiteY38" fmla="*/ 66450 h 88864"/>
                <a:gd name="connsiteX39" fmla="*/ 26925 w 50533"/>
                <a:gd name="connsiteY39" fmla="*/ 60746 h 88864"/>
                <a:gd name="connsiteX40" fmla="*/ 31434 w 50533"/>
                <a:gd name="connsiteY40" fmla="*/ 55175 h 88864"/>
                <a:gd name="connsiteX41" fmla="*/ 29180 w 50533"/>
                <a:gd name="connsiteY41" fmla="*/ 55175 h 88864"/>
                <a:gd name="connsiteX42" fmla="*/ 24670 w 50533"/>
                <a:gd name="connsiteY42" fmla="*/ 50666 h 88864"/>
                <a:gd name="connsiteX43" fmla="*/ 31434 w 50533"/>
                <a:gd name="connsiteY43" fmla="*/ 46157 h 88864"/>
                <a:gd name="connsiteX44" fmla="*/ 42709 w 50533"/>
                <a:gd name="connsiteY44" fmla="*/ 39392 h 8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0533" h="88864">
                  <a:moveTo>
                    <a:pt x="42709" y="39392"/>
                  </a:moveTo>
                  <a:lnTo>
                    <a:pt x="46024" y="32628"/>
                  </a:lnTo>
                  <a:lnTo>
                    <a:pt x="50534" y="28119"/>
                  </a:lnTo>
                  <a:lnTo>
                    <a:pt x="50534" y="19099"/>
                  </a:lnTo>
                  <a:lnTo>
                    <a:pt x="47218" y="14590"/>
                  </a:lnTo>
                  <a:lnTo>
                    <a:pt x="46024" y="10080"/>
                  </a:lnTo>
                  <a:lnTo>
                    <a:pt x="41515" y="5702"/>
                  </a:lnTo>
                  <a:lnTo>
                    <a:pt x="33689" y="0"/>
                  </a:lnTo>
                  <a:lnTo>
                    <a:pt x="28119" y="0"/>
                  </a:lnTo>
                  <a:lnTo>
                    <a:pt x="19099" y="2254"/>
                  </a:lnTo>
                  <a:lnTo>
                    <a:pt x="10080" y="7958"/>
                  </a:lnTo>
                  <a:lnTo>
                    <a:pt x="8887" y="9018"/>
                  </a:lnTo>
                  <a:lnTo>
                    <a:pt x="4510" y="11274"/>
                  </a:lnTo>
                  <a:lnTo>
                    <a:pt x="1061" y="15783"/>
                  </a:lnTo>
                  <a:lnTo>
                    <a:pt x="3316" y="19099"/>
                  </a:lnTo>
                  <a:lnTo>
                    <a:pt x="7825" y="20294"/>
                  </a:lnTo>
                  <a:lnTo>
                    <a:pt x="15651" y="21354"/>
                  </a:lnTo>
                  <a:lnTo>
                    <a:pt x="22415" y="21354"/>
                  </a:lnTo>
                  <a:lnTo>
                    <a:pt x="26925" y="25863"/>
                  </a:lnTo>
                  <a:lnTo>
                    <a:pt x="26925" y="28119"/>
                  </a:lnTo>
                  <a:lnTo>
                    <a:pt x="24670" y="34883"/>
                  </a:lnTo>
                  <a:lnTo>
                    <a:pt x="19099" y="39392"/>
                  </a:lnTo>
                  <a:lnTo>
                    <a:pt x="14590" y="36076"/>
                  </a:lnTo>
                  <a:lnTo>
                    <a:pt x="7825" y="31567"/>
                  </a:lnTo>
                  <a:lnTo>
                    <a:pt x="3316" y="30372"/>
                  </a:lnTo>
                  <a:lnTo>
                    <a:pt x="2122" y="40453"/>
                  </a:lnTo>
                  <a:lnTo>
                    <a:pt x="7825" y="49473"/>
                  </a:lnTo>
                  <a:lnTo>
                    <a:pt x="6632" y="56237"/>
                  </a:lnTo>
                  <a:lnTo>
                    <a:pt x="4510" y="65255"/>
                  </a:lnTo>
                  <a:lnTo>
                    <a:pt x="0" y="74275"/>
                  </a:lnTo>
                  <a:lnTo>
                    <a:pt x="4510" y="78785"/>
                  </a:lnTo>
                  <a:lnTo>
                    <a:pt x="1061" y="83295"/>
                  </a:lnTo>
                  <a:lnTo>
                    <a:pt x="4510" y="88865"/>
                  </a:lnTo>
                  <a:lnTo>
                    <a:pt x="11141" y="87804"/>
                  </a:lnTo>
                  <a:lnTo>
                    <a:pt x="20160" y="84356"/>
                  </a:lnTo>
                  <a:lnTo>
                    <a:pt x="22415" y="81040"/>
                  </a:lnTo>
                  <a:lnTo>
                    <a:pt x="20160" y="75469"/>
                  </a:lnTo>
                  <a:lnTo>
                    <a:pt x="17906" y="73215"/>
                  </a:lnTo>
                  <a:lnTo>
                    <a:pt x="20160" y="66450"/>
                  </a:lnTo>
                  <a:lnTo>
                    <a:pt x="26925" y="60746"/>
                  </a:lnTo>
                  <a:lnTo>
                    <a:pt x="31434" y="55175"/>
                  </a:lnTo>
                  <a:lnTo>
                    <a:pt x="29180" y="55175"/>
                  </a:lnTo>
                  <a:lnTo>
                    <a:pt x="24670" y="50666"/>
                  </a:lnTo>
                  <a:lnTo>
                    <a:pt x="31434" y="46157"/>
                  </a:lnTo>
                  <a:lnTo>
                    <a:pt x="42709" y="39392"/>
                  </a:lnTo>
                  <a:close/>
                </a:path>
              </a:pathLst>
            </a:custGeom>
            <a:grpFill/>
            <a:ln w="13251" cap="flat">
              <a:noFill/>
              <a:prstDash val="solid"/>
              <a:miter/>
            </a:ln>
          </p:spPr>
          <p:txBody>
            <a:bodyPr rtlCol="0" anchor="ctr"/>
            <a:lstStyle/>
            <a:p>
              <a:endParaRPr lang="en-FI" sz="816"/>
            </a:p>
          </p:txBody>
        </p:sp>
        <p:sp>
          <p:nvSpPr>
            <p:cNvPr id="1296" name="Freeform: Shape 1295">
              <a:extLst>
                <a:ext uri="{FF2B5EF4-FFF2-40B4-BE49-F238E27FC236}">
                  <a16:creationId xmlns:a16="http://schemas.microsoft.com/office/drawing/2014/main" id="{842F0B27-6029-64EB-5843-8DBC44BE04F9}"/>
                </a:ext>
              </a:extLst>
            </p:cNvPr>
            <p:cNvSpPr/>
            <p:nvPr/>
          </p:nvSpPr>
          <p:spPr>
            <a:xfrm>
              <a:off x="3663036" y="14489340"/>
              <a:ext cx="49671" cy="63134"/>
            </a:xfrm>
            <a:custGeom>
              <a:avLst/>
              <a:gdLst>
                <a:gd name="connsiteX0" fmla="*/ 40321 w 49671"/>
                <a:gd name="connsiteY0" fmla="*/ 7825 h 63134"/>
                <a:gd name="connsiteX1" fmla="*/ 40321 w 49671"/>
                <a:gd name="connsiteY1" fmla="*/ 3316 h 63134"/>
                <a:gd name="connsiteX2" fmla="*/ 37005 w 49671"/>
                <a:gd name="connsiteY2" fmla="*/ 3316 h 63134"/>
                <a:gd name="connsiteX3" fmla="*/ 34750 w 49671"/>
                <a:gd name="connsiteY3" fmla="*/ 0 h 63134"/>
                <a:gd name="connsiteX4" fmla="*/ 30241 w 49671"/>
                <a:gd name="connsiteY4" fmla="*/ 3316 h 63134"/>
                <a:gd name="connsiteX5" fmla="*/ 27986 w 49671"/>
                <a:gd name="connsiteY5" fmla="*/ 4509 h 63134"/>
                <a:gd name="connsiteX6" fmla="*/ 24670 w 49671"/>
                <a:gd name="connsiteY6" fmla="*/ 6765 h 63134"/>
                <a:gd name="connsiteX7" fmla="*/ 20161 w 49671"/>
                <a:gd name="connsiteY7" fmla="*/ 12334 h 63134"/>
                <a:gd name="connsiteX8" fmla="*/ 15651 w 49671"/>
                <a:gd name="connsiteY8" fmla="*/ 15650 h 63134"/>
                <a:gd name="connsiteX9" fmla="*/ 11141 w 49671"/>
                <a:gd name="connsiteY9" fmla="*/ 26925 h 63134"/>
                <a:gd name="connsiteX10" fmla="*/ 10080 w 49671"/>
                <a:gd name="connsiteY10" fmla="*/ 33688 h 63134"/>
                <a:gd name="connsiteX11" fmla="*/ 12335 w 49671"/>
                <a:gd name="connsiteY11" fmla="*/ 38199 h 63134"/>
                <a:gd name="connsiteX12" fmla="*/ 6764 w 49671"/>
                <a:gd name="connsiteY12" fmla="*/ 49473 h 63134"/>
                <a:gd name="connsiteX13" fmla="*/ 2255 w 49671"/>
                <a:gd name="connsiteY13" fmla="*/ 42708 h 63134"/>
                <a:gd name="connsiteX14" fmla="*/ 0 w 49671"/>
                <a:gd name="connsiteY14" fmla="*/ 50666 h 63134"/>
                <a:gd name="connsiteX15" fmla="*/ 1194 w 49671"/>
                <a:gd name="connsiteY15" fmla="*/ 57430 h 63134"/>
                <a:gd name="connsiteX16" fmla="*/ 7958 w 49671"/>
                <a:gd name="connsiteY16" fmla="*/ 58624 h 63134"/>
                <a:gd name="connsiteX17" fmla="*/ 10213 w 49671"/>
                <a:gd name="connsiteY17" fmla="*/ 60879 h 63134"/>
                <a:gd name="connsiteX18" fmla="*/ 16977 w 49671"/>
                <a:gd name="connsiteY18" fmla="*/ 63134 h 63134"/>
                <a:gd name="connsiteX19" fmla="*/ 19232 w 49671"/>
                <a:gd name="connsiteY19" fmla="*/ 60879 h 63134"/>
                <a:gd name="connsiteX20" fmla="*/ 20293 w 49671"/>
                <a:gd name="connsiteY20" fmla="*/ 55308 h 63134"/>
                <a:gd name="connsiteX21" fmla="*/ 23609 w 49671"/>
                <a:gd name="connsiteY21" fmla="*/ 49738 h 63134"/>
                <a:gd name="connsiteX22" fmla="*/ 29312 w 49671"/>
                <a:gd name="connsiteY22" fmla="*/ 45229 h 63134"/>
                <a:gd name="connsiteX23" fmla="*/ 34883 w 49671"/>
                <a:gd name="connsiteY23" fmla="*/ 46422 h 63134"/>
                <a:gd name="connsiteX24" fmla="*/ 38332 w 49671"/>
                <a:gd name="connsiteY24" fmla="*/ 41913 h 63134"/>
                <a:gd name="connsiteX25" fmla="*/ 37138 w 49671"/>
                <a:gd name="connsiteY25" fmla="*/ 36342 h 63134"/>
                <a:gd name="connsiteX26" fmla="*/ 39393 w 49671"/>
                <a:gd name="connsiteY26" fmla="*/ 32893 h 63134"/>
                <a:gd name="connsiteX27" fmla="*/ 43902 w 49671"/>
                <a:gd name="connsiteY27" fmla="*/ 30638 h 63134"/>
                <a:gd name="connsiteX28" fmla="*/ 47351 w 49671"/>
                <a:gd name="connsiteY28" fmla="*/ 29445 h 63134"/>
                <a:gd name="connsiteX29" fmla="*/ 48412 w 49671"/>
                <a:gd name="connsiteY29" fmla="*/ 29445 h 63134"/>
                <a:gd name="connsiteX30" fmla="*/ 40586 w 49671"/>
                <a:gd name="connsiteY30" fmla="*/ 8091 h 6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671" h="63134">
                  <a:moveTo>
                    <a:pt x="40321" y="7825"/>
                  </a:moveTo>
                  <a:lnTo>
                    <a:pt x="40321" y="3316"/>
                  </a:lnTo>
                  <a:lnTo>
                    <a:pt x="37005" y="3316"/>
                  </a:lnTo>
                  <a:lnTo>
                    <a:pt x="34750" y="0"/>
                  </a:lnTo>
                  <a:lnTo>
                    <a:pt x="30241" y="3316"/>
                  </a:lnTo>
                  <a:lnTo>
                    <a:pt x="27986" y="4509"/>
                  </a:lnTo>
                  <a:lnTo>
                    <a:pt x="24670" y="6765"/>
                  </a:lnTo>
                  <a:lnTo>
                    <a:pt x="20161" y="12334"/>
                  </a:lnTo>
                  <a:lnTo>
                    <a:pt x="15651" y="15650"/>
                  </a:lnTo>
                  <a:lnTo>
                    <a:pt x="11141" y="26925"/>
                  </a:lnTo>
                  <a:lnTo>
                    <a:pt x="10080" y="33688"/>
                  </a:lnTo>
                  <a:lnTo>
                    <a:pt x="12335" y="38199"/>
                  </a:lnTo>
                  <a:lnTo>
                    <a:pt x="6764" y="49473"/>
                  </a:lnTo>
                  <a:lnTo>
                    <a:pt x="2255" y="42708"/>
                  </a:lnTo>
                  <a:lnTo>
                    <a:pt x="0" y="50666"/>
                  </a:lnTo>
                  <a:lnTo>
                    <a:pt x="1194" y="57430"/>
                  </a:lnTo>
                  <a:lnTo>
                    <a:pt x="7958" y="58624"/>
                  </a:lnTo>
                  <a:lnTo>
                    <a:pt x="10213" y="60879"/>
                  </a:lnTo>
                  <a:lnTo>
                    <a:pt x="16977" y="63134"/>
                  </a:lnTo>
                  <a:lnTo>
                    <a:pt x="19232" y="60879"/>
                  </a:lnTo>
                  <a:lnTo>
                    <a:pt x="20293" y="55308"/>
                  </a:lnTo>
                  <a:lnTo>
                    <a:pt x="23609" y="49738"/>
                  </a:lnTo>
                  <a:lnTo>
                    <a:pt x="29312" y="45229"/>
                  </a:lnTo>
                  <a:lnTo>
                    <a:pt x="34883" y="46422"/>
                  </a:lnTo>
                  <a:lnTo>
                    <a:pt x="38332" y="41913"/>
                  </a:lnTo>
                  <a:lnTo>
                    <a:pt x="37138" y="36342"/>
                  </a:lnTo>
                  <a:lnTo>
                    <a:pt x="39393" y="32893"/>
                  </a:lnTo>
                  <a:lnTo>
                    <a:pt x="43902" y="30638"/>
                  </a:lnTo>
                  <a:lnTo>
                    <a:pt x="47351" y="29445"/>
                  </a:lnTo>
                  <a:lnTo>
                    <a:pt x="48412" y="29445"/>
                  </a:lnTo>
                  <a:cubicBezTo>
                    <a:pt x="51064" y="18569"/>
                    <a:pt x="50004" y="14191"/>
                    <a:pt x="40586" y="8091"/>
                  </a:cubicBezTo>
                  <a:close/>
                </a:path>
              </a:pathLst>
            </a:custGeom>
            <a:grpFill/>
            <a:ln w="13251" cap="flat">
              <a:noFill/>
              <a:prstDash val="solid"/>
              <a:miter/>
            </a:ln>
          </p:spPr>
          <p:txBody>
            <a:bodyPr rtlCol="0" anchor="ctr"/>
            <a:lstStyle/>
            <a:p>
              <a:endParaRPr lang="en-FI" sz="816"/>
            </a:p>
          </p:txBody>
        </p:sp>
        <p:sp>
          <p:nvSpPr>
            <p:cNvPr id="1297" name="Freeform: Shape 1296">
              <a:extLst>
                <a:ext uri="{FF2B5EF4-FFF2-40B4-BE49-F238E27FC236}">
                  <a16:creationId xmlns:a16="http://schemas.microsoft.com/office/drawing/2014/main" id="{99AA49C8-7666-57B6-781B-2696C7FAB2C3}"/>
                </a:ext>
              </a:extLst>
            </p:cNvPr>
            <p:cNvSpPr/>
            <p:nvPr/>
          </p:nvSpPr>
          <p:spPr>
            <a:xfrm>
              <a:off x="3621256" y="14386946"/>
              <a:ext cx="93375" cy="61939"/>
            </a:xfrm>
            <a:custGeom>
              <a:avLst/>
              <a:gdLst>
                <a:gd name="connsiteX0" fmla="*/ 92314 w 93375"/>
                <a:gd name="connsiteY0" fmla="*/ 28119 h 61939"/>
                <a:gd name="connsiteX1" fmla="*/ 91120 w 93375"/>
                <a:gd name="connsiteY1" fmla="*/ 23608 h 61939"/>
                <a:gd name="connsiteX2" fmla="*/ 86611 w 93375"/>
                <a:gd name="connsiteY2" fmla="*/ 19099 h 61939"/>
                <a:gd name="connsiteX3" fmla="*/ 86611 w 93375"/>
                <a:gd name="connsiteY3" fmla="*/ 13527 h 61939"/>
                <a:gd name="connsiteX4" fmla="*/ 88866 w 93375"/>
                <a:gd name="connsiteY4" fmla="*/ 9018 h 61939"/>
                <a:gd name="connsiteX5" fmla="*/ 86611 w 93375"/>
                <a:gd name="connsiteY5" fmla="*/ 4509 h 61939"/>
                <a:gd name="connsiteX6" fmla="*/ 79846 w 93375"/>
                <a:gd name="connsiteY6" fmla="*/ 2254 h 61939"/>
                <a:gd name="connsiteX7" fmla="*/ 70827 w 93375"/>
                <a:gd name="connsiteY7" fmla="*/ 0 h 61939"/>
                <a:gd name="connsiteX8" fmla="*/ 53983 w 93375"/>
                <a:gd name="connsiteY8" fmla="*/ 0 h 61939"/>
                <a:gd name="connsiteX9" fmla="*/ 42709 w 93375"/>
                <a:gd name="connsiteY9" fmla="*/ 2254 h 61939"/>
                <a:gd name="connsiteX10" fmla="*/ 14590 w 93375"/>
                <a:gd name="connsiteY10" fmla="*/ 28119 h 61939"/>
                <a:gd name="connsiteX11" fmla="*/ 14590 w 93375"/>
                <a:gd name="connsiteY11" fmla="*/ 33688 h 61939"/>
                <a:gd name="connsiteX12" fmla="*/ 15784 w 93375"/>
                <a:gd name="connsiteY12" fmla="*/ 38199 h 61939"/>
                <a:gd name="connsiteX13" fmla="*/ 15784 w 93375"/>
                <a:gd name="connsiteY13" fmla="*/ 41515 h 61939"/>
                <a:gd name="connsiteX14" fmla="*/ 18038 w 93375"/>
                <a:gd name="connsiteY14" fmla="*/ 43769 h 61939"/>
                <a:gd name="connsiteX15" fmla="*/ 19232 w 93375"/>
                <a:gd name="connsiteY15" fmla="*/ 46024 h 61939"/>
                <a:gd name="connsiteX16" fmla="*/ 13529 w 93375"/>
                <a:gd name="connsiteY16" fmla="*/ 50533 h 61939"/>
                <a:gd name="connsiteX17" fmla="*/ 7958 w 93375"/>
                <a:gd name="connsiteY17" fmla="*/ 49473 h 61939"/>
                <a:gd name="connsiteX18" fmla="*/ 3449 w 93375"/>
                <a:gd name="connsiteY18" fmla="*/ 49473 h 61939"/>
                <a:gd name="connsiteX19" fmla="*/ 0 w 93375"/>
                <a:gd name="connsiteY19" fmla="*/ 51726 h 61939"/>
                <a:gd name="connsiteX20" fmla="*/ 1061 w 93375"/>
                <a:gd name="connsiteY20" fmla="*/ 56237 h 61939"/>
                <a:gd name="connsiteX21" fmla="*/ 7826 w 93375"/>
                <a:gd name="connsiteY21" fmla="*/ 58491 h 61939"/>
                <a:gd name="connsiteX22" fmla="*/ 15651 w 93375"/>
                <a:gd name="connsiteY22" fmla="*/ 57430 h 61939"/>
                <a:gd name="connsiteX23" fmla="*/ 24670 w 93375"/>
                <a:gd name="connsiteY23" fmla="*/ 55175 h 61939"/>
                <a:gd name="connsiteX24" fmla="*/ 27986 w 93375"/>
                <a:gd name="connsiteY24" fmla="*/ 54115 h 61939"/>
                <a:gd name="connsiteX25" fmla="*/ 32496 w 93375"/>
                <a:gd name="connsiteY25" fmla="*/ 59686 h 61939"/>
                <a:gd name="connsiteX26" fmla="*/ 35944 w 93375"/>
                <a:gd name="connsiteY26" fmla="*/ 61940 h 61939"/>
                <a:gd name="connsiteX27" fmla="*/ 43770 w 93375"/>
                <a:gd name="connsiteY27" fmla="*/ 59686 h 61939"/>
                <a:gd name="connsiteX28" fmla="*/ 48279 w 93375"/>
                <a:gd name="connsiteY28" fmla="*/ 59686 h 61939"/>
                <a:gd name="connsiteX29" fmla="*/ 55044 w 93375"/>
                <a:gd name="connsiteY29" fmla="*/ 56237 h 61939"/>
                <a:gd name="connsiteX30" fmla="*/ 57298 w 93375"/>
                <a:gd name="connsiteY30" fmla="*/ 51726 h 61939"/>
                <a:gd name="connsiteX31" fmla="*/ 60747 w 93375"/>
                <a:gd name="connsiteY31" fmla="*/ 46157 h 61939"/>
                <a:gd name="connsiteX32" fmla="*/ 65257 w 93375"/>
                <a:gd name="connsiteY32" fmla="*/ 46157 h 61939"/>
                <a:gd name="connsiteX33" fmla="*/ 70960 w 93375"/>
                <a:gd name="connsiteY33" fmla="*/ 42708 h 61939"/>
                <a:gd name="connsiteX34" fmla="*/ 69766 w 93375"/>
                <a:gd name="connsiteY34" fmla="*/ 47217 h 61939"/>
                <a:gd name="connsiteX35" fmla="*/ 65257 w 93375"/>
                <a:gd name="connsiteY35" fmla="*/ 49473 h 61939"/>
                <a:gd name="connsiteX36" fmla="*/ 63002 w 93375"/>
                <a:gd name="connsiteY36" fmla="*/ 53982 h 61939"/>
                <a:gd name="connsiteX37" fmla="*/ 68573 w 93375"/>
                <a:gd name="connsiteY37" fmla="*/ 55042 h 61939"/>
                <a:gd name="connsiteX38" fmla="*/ 70827 w 93375"/>
                <a:gd name="connsiteY38" fmla="*/ 53982 h 61939"/>
                <a:gd name="connsiteX39" fmla="*/ 75337 w 93375"/>
                <a:gd name="connsiteY39" fmla="*/ 58491 h 61939"/>
                <a:gd name="connsiteX40" fmla="*/ 82101 w 93375"/>
                <a:gd name="connsiteY40" fmla="*/ 58491 h 61939"/>
                <a:gd name="connsiteX41" fmla="*/ 88866 w 93375"/>
                <a:gd name="connsiteY41" fmla="*/ 52921 h 61939"/>
                <a:gd name="connsiteX42" fmla="*/ 92314 w 93375"/>
                <a:gd name="connsiteY42" fmla="*/ 47350 h 61939"/>
                <a:gd name="connsiteX43" fmla="*/ 93375 w 93375"/>
                <a:gd name="connsiteY43" fmla="*/ 39525 h 61939"/>
                <a:gd name="connsiteX44" fmla="*/ 91120 w 93375"/>
                <a:gd name="connsiteY44" fmla="*/ 35014 h 61939"/>
                <a:gd name="connsiteX45" fmla="*/ 92314 w 93375"/>
                <a:gd name="connsiteY45" fmla="*/ 28251 h 6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3375" h="61939">
                  <a:moveTo>
                    <a:pt x="92314" y="28119"/>
                  </a:moveTo>
                  <a:lnTo>
                    <a:pt x="91120" y="23608"/>
                  </a:lnTo>
                  <a:lnTo>
                    <a:pt x="86611" y="19099"/>
                  </a:lnTo>
                  <a:lnTo>
                    <a:pt x="86611" y="13527"/>
                  </a:lnTo>
                  <a:lnTo>
                    <a:pt x="88866" y="9018"/>
                  </a:lnTo>
                  <a:lnTo>
                    <a:pt x="86611" y="4509"/>
                  </a:lnTo>
                  <a:lnTo>
                    <a:pt x="79846" y="2254"/>
                  </a:lnTo>
                  <a:lnTo>
                    <a:pt x="70827" y="0"/>
                  </a:lnTo>
                  <a:lnTo>
                    <a:pt x="53983" y="0"/>
                  </a:lnTo>
                  <a:lnTo>
                    <a:pt x="42709" y="2254"/>
                  </a:lnTo>
                  <a:cubicBezTo>
                    <a:pt x="29843" y="11406"/>
                    <a:pt x="32628" y="17905"/>
                    <a:pt x="14590" y="28119"/>
                  </a:cubicBezTo>
                  <a:lnTo>
                    <a:pt x="14590" y="33688"/>
                  </a:lnTo>
                  <a:lnTo>
                    <a:pt x="15784" y="38199"/>
                  </a:lnTo>
                  <a:lnTo>
                    <a:pt x="15784" y="41515"/>
                  </a:lnTo>
                  <a:lnTo>
                    <a:pt x="18038" y="43769"/>
                  </a:lnTo>
                  <a:lnTo>
                    <a:pt x="19232" y="46024"/>
                  </a:lnTo>
                  <a:lnTo>
                    <a:pt x="13529" y="50533"/>
                  </a:lnTo>
                  <a:lnTo>
                    <a:pt x="7958" y="49473"/>
                  </a:lnTo>
                  <a:lnTo>
                    <a:pt x="3449" y="49473"/>
                  </a:lnTo>
                  <a:lnTo>
                    <a:pt x="0" y="51726"/>
                  </a:lnTo>
                  <a:lnTo>
                    <a:pt x="1061" y="56237"/>
                  </a:lnTo>
                  <a:lnTo>
                    <a:pt x="7826" y="58491"/>
                  </a:lnTo>
                  <a:lnTo>
                    <a:pt x="15651" y="57430"/>
                  </a:lnTo>
                  <a:lnTo>
                    <a:pt x="24670" y="55175"/>
                  </a:lnTo>
                  <a:lnTo>
                    <a:pt x="27986" y="54115"/>
                  </a:lnTo>
                  <a:lnTo>
                    <a:pt x="32496" y="59686"/>
                  </a:lnTo>
                  <a:lnTo>
                    <a:pt x="35944" y="61940"/>
                  </a:lnTo>
                  <a:lnTo>
                    <a:pt x="43770" y="59686"/>
                  </a:lnTo>
                  <a:lnTo>
                    <a:pt x="48279" y="59686"/>
                  </a:lnTo>
                  <a:lnTo>
                    <a:pt x="55044" y="56237"/>
                  </a:lnTo>
                  <a:lnTo>
                    <a:pt x="57298" y="51726"/>
                  </a:lnTo>
                  <a:lnTo>
                    <a:pt x="60747" y="46157"/>
                  </a:lnTo>
                  <a:lnTo>
                    <a:pt x="65257" y="46157"/>
                  </a:lnTo>
                  <a:lnTo>
                    <a:pt x="70960" y="42708"/>
                  </a:lnTo>
                  <a:lnTo>
                    <a:pt x="69766" y="47217"/>
                  </a:lnTo>
                  <a:lnTo>
                    <a:pt x="65257" y="49473"/>
                  </a:lnTo>
                  <a:lnTo>
                    <a:pt x="63002" y="53982"/>
                  </a:lnTo>
                  <a:lnTo>
                    <a:pt x="68573" y="55042"/>
                  </a:lnTo>
                  <a:lnTo>
                    <a:pt x="70827" y="53982"/>
                  </a:lnTo>
                  <a:lnTo>
                    <a:pt x="75337" y="58491"/>
                  </a:lnTo>
                  <a:lnTo>
                    <a:pt x="82101" y="58491"/>
                  </a:lnTo>
                  <a:lnTo>
                    <a:pt x="88866" y="52921"/>
                  </a:lnTo>
                  <a:lnTo>
                    <a:pt x="92314" y="47350"/>
                  </a:lnTo>
                  <a:lnTo>
                    <a:pt x="93375" y="39525"/>
                  </a:lnTo>
                  <a:lnTo>
                    <a:pt x="91120" y="35014"/>
                  </a:lnTo>
                  <a:lnTo>
                    <a:pt x="92314" y="28251"/>
                  </a:lnTo>
                  <a:close/>
                </a:path>
              </a:pathLst>
            </a:custGeom>
            <a:grpFill/>
            <a:ln w="13251" cap="flat">
              <a:noFill/>
              <a:prstDash val="solid"/>
              <a:miter/>
            </a:ln>
          </p:spPr>
          <p:txBody>
            <a:bodyPr rtlCol="0" anchor="ctr"/>
            <a:lstStyle/>
            <a:p>
              <a:endParaRPr lang="en-FI" sz="816"/>
            </a:p>
          </p:txBody>
        </p:sp>
        <p:sp>
          <p:nvSpPr>
            <p:cNvPr id="1298" name="Freeform: Shape 1297">
              <a:extLst>
                <a:ext uri="{FF2B5EF4-FFF2-40B4-BE49-F238E27FC236}">
                  <a16:creationId xmlns:a16="http://schemas.microsoft.com/office/drawing/2014/main" id="{517E5282-67D6-3EEE-83B9-EB898378B9DB}"/>
                </a:ext>
              </a:extLst>
            </p:cNvPr>
            <p:cNvSpPr/>
            <p:nvPr/>
          </p:nvSpPr>
          <p:spPr>
            <a:xfrm>
              <a:off x="3651630" y="14117962"/>
              <a:ext cx="90059" cy="90058"/>
            </a:xfrm>
            <a:custGeom>
              <a:avLst/>
              <a:gdLst>
                <a:gd name="connsiteX0" fmla="*/ 1194 w 90059"/>
                <a:gd name="connsiteY0" fmla="*/ 82100 h 90058"/>
                <a:gd name="connsiteX1" fmla="*/ 0 w 90059"/>
                <a:gd name="connsiteY1" fmla="*/ 87804 h 90058"/>
                <a:gd name="connsiteX2" fmla="*/ 0 w 90059"/>
                <a:gd name="connsiteY2" fmla="*/ 90058 h 90058"/>
                <a:gd name="connsiteX3" fmla="*/ 15784 w 90059"/>
                <a:gd name="connsiteY3" fmla="*/ 87804 h 90058"/>
                <a:gd name="connsiteX4" fmla="*/ 32628 w 90059"/>
                <a:gd name="connsiteY4" fmla="*/ 68704 h 90058"/>
                <a:gd name="connsiteX5" fmla="*/ 37138 w 90059"/>
                <a:gd name="connsiteY5" fmla="*/ 76531 h 90058"/>
                <a:gd name="connsiteX6" fmla="*/ 38332 w 90059"/>
                <a:gd name="connsiteY6" fmla="*/ 82100 h 90058"/>
                <a:gd name="connsiteX7" fmla="*/ 40586 w 90059"/>
                <a:gd name="connsiteY7" fmla="*/ 82100 h 90058"/>
                <a:gd name="connsiteX8" fmla="*/ 46157 w 90059"/>
                <a:gd name="connsiteY8" fmla="*/ 79847 h 90058"/>
                <a:gd name="connsiteX9" fmla="*/ 51728 w 90059"/>
                <a:gd name="connsiteY9" fmla="*/ 75469 h 90058"/>
                <a:gd name="connsiteX10" fmla="*/ 56237 w 90059"/>
                <a:gd name="connsiteY10" fmla="*/ 69766 h 90058"/>
                <a:gd name="connsiteX11" fmla="*/ 58492 w 90059"/>
                <a:gd name="connsiteY11" fmla="*/ 65255 h 90058"/>
                <a:gd name="connsiteX12" fmla="*/ 63002 w 90059"/>
                <a:gd name="connsiteY12" fmla="*/ 63002 h 90058"/>
                <a:gd name="connsiteX13" fmla="*/ 64195 w 90059"/>
                <a:gd name="connsiteY13" fmla="*/ 56237 h 90058"/>
                <a:gd name="connsiteX14" fmla="*/ 65256 w 90059"/>
                <a:gd name="connsiteY14" fmla="*/ 53982 h 90058"/>
                <a:gd name="connsiteX15" fmla="*/ 69766 w 90059"/>
                <a:gd name="connsiteY15" fmla="*/ 48412 h 90058"/>
                <a:gd name="connsiteX16" fmla="*/ 74276 w 90059"/>
                <a:gd name="connsiteY16" fmla="*/ 44964 h 90058"/>
                <a:gd name="connsiteX17" fmla="*/ 76531 w 90059"/>
                <a:gd name="connsiteY17" fmla="*/ 39392 h 90058"/>
                <a:gd name="connsiteX18" fmla="*/ 83295 w 90059"/>
                <a:gd name="connsiteY18" fmla="*/ 32628 h 90058"/>
                <a:gd name="connsiteX19" fmla="*/ 87804 w 90059"/>
                <a:gd name="connsiteY19" fmla="*/ 25863 h 90058"/>
                <a:gd name="connsiteX20" fmla="*/ 90059 w 90059"/>
                <a:gd name="connsiteY20" fmla="*/ 18038 h 90058"/>
                <a:gd name="connsiteX21" fmla="*/ 88866 w 90059"/>
                <a:gd name="connsiteY21" fmla="*/ 14590 h 90058"/>
                <a:gd name="connsiteX22" fmla="*/ 77724 w 90059"/>
                <a:gd name="connsiteY22" fmla="*/ 3449 h 90058"/>
                <a:gd name="connsiteX23" fmla="*/ 73215 w 90059"/>
                <a:gd name="connsiteY23" fmla="*/ 1193 h 90058"/>
                <a:gd name="connsiteX24" fmla="*/ 69766 w 90059"/>
                <a:gd name="connsiteY24" fmla="*/ 0 h 90058"/>
                <a:gd name="connsiteX25" fmla="*/ 63002 w 90059"/>
                <a:gd name="connsiteY25" fmla="*/ 1193 h 90058"/>
                <a:gd name="connsiteX26" fmla="*/ 56237 w 90059"/>
                <a:gd name="connsiteY26" fmla="*/ 3449 h 90058"/>
                <a:gd name="connsiteX27" fmla="*/ 51728 w 90059"/>
                <a:gd name="connsiteY27" fmla="*/ 4509 h 90058"/>
                <a:gd name="connsiteX28" fmla="*/ 48412 w 90059"/>
                <a:gd name="connsiteY28" fmla="*/ 5702 h 90058"/>
                <a:gd name="connsiteX29" fmla="*/ 43902 w 90059"/>
                <a:gd name="connsiteY29" fmla="*/ 7958 h 90058"/>
                <a:gd name="connsiteX30" fmla="*/ 39393 w 90059"/>
                <a:gd name="connsiteY30" fmla="*/ 13529 h 90058"/>
                <a:gd name="connsiteX31" fmla="*/ 34883 w 90059"/>
                <a:gd name="connsiteY31" fmla="*/ 18038 h 90058"/>
                <a:gd name="connsiteX32" fmla="*/ 33822 w 90059"/>
                <a:gd name="connsiteY32" fmla="*/ 25863 h 90058"/>
                <a:gd name="connsiteX33" fmla="*/ 33822 w 90059"/>
                <a:gd name="connsiteY33" fmla="*/ 30372 h 90058"/>
                <a:gd name="connsiteX34" fmla="*/ 30373 w 90059"/>
                <a:gd name="connsiteY34" fmla="*/ 38332 h 90058"/>
                <a:gd name="connsiteX35" fmla="*/ 25864 w 90059"/>
                <a:gd name="connsiteY35" fmla="*/ 46157 h 90058"/>
                <a:gd name="connsiteX36" fmla="*/ 20293 w 90059"/>
                <a:gd name="connsiteY36" fmla="*/ 51728 h 90058"/>
                <a:gd name="connsiteX37" fmla="*/ 19099 w 90059"/>
                <a:gd name="connsiteY37" fmla="*/ 49473 h 90058"/>
                <a:gd name="connsiteX38" fmla="*/ 15784 w 90059"/>
                <a:gd name="connsiteY38" fmla="*/ 47217 h 90058"/>
                <a:gd name="connsiteX39" fmla="*/ 11274 w 90059"/>
                <a:gd name="connsiteY39" fmla="*/ 50666 h 90058"/>
                <a:gd name="connsiteX40" fmla="*/ 6764 w 90059"/>
                <a:gd name="connsiteY40" fmla="*/ 56237 h 90058"/>
                <a:gd name="connsiteX41" fmla="*/ 10080 w 90059"/>
                <a:gd name="connsiteY41" fmla="*/ 60746 h 90058"/>
                <a:gd name="connsiteX42" fmla="*/ 9019 w 90059"/>
                <a:gd name="connsiteY42" fmla="*/ 64195 h 90058"/>
                <a:gd name="connsiteX43" fmla="*/ 4510 w 90059"/>
                <a:gd name="connsiteY43" fmla="*/ 68704 h 90058"/>
                <a:gd name="connsiteX44" fmla="*/ 5703 w 90059"/>
                <a:gd name="connsiteY44" fmla="*/ 74275 h 90058"/>
                <a:gd name="connsiteX45" fmla="*/ 3448 w 90059"/>
                <a:gd name="connsiteY45" fmla="*/ 77591 h 90058"/>
                <a:gd name="connsiteX46" fmla="*/ 1194 w 90059"/>
                <a:gd name="connsiteY46" fmla="*/ 82100 h 9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0059" h="90058">
                  <a:moveTo>
                    <a:pt x="1194" y="82100"/>
                  </a:moveTo>
                  <a:lnTo>
                    <a:pt x="0" y="87804"/>
                  </a:lnTo>
                  <a:lnTo>
                    <a:pt x="0" y="90058"/>
                  </a:lnTo>
                  <a:lnTo>
                    <a:pt x="15784" y="87804"/>
                  </a:lnTo>
                  <a:lnTo>
                    <a:pt x="32628" y="68704"/>
                  </a:lnTo>
                  <a:lnTo>
                    <a:pt x="37138" y="76531"/>
                  </a:lnTo>
                  <a:lnTo>
                    <a:pt x="38332" y="82100"/>
                  </a:lnTo>
                  <a:lnTo>
                    <a:pt x="40586" y="82100"/>
                  </a:lnTo>
                  <a:lnTo>
                    <a:pt x="46157" y="79847"/>
                  </a:lnTo>
                  <a:lnTo>
                    <a:pt x="51728" y="75469"/>
                  </a:lnTo>
                  <a:lnTo>
                    <a:pt x="56237" y="69766"/>
                  </a:lnTo>
                  <a:lnTo>
                    <a:pt x="58492" y="65255"/>
                  </a:lnTo>
                  <a:lnTo>
                    <a:pt x="63002" y="63002"/>
                  </a:lnTo>
                  <a:lnTo>
                    <a:pt x="64195" y="56237"/>
                  </a:lnTo>
                  <a:lnTo>
                    <a:pt x="65256" y="53982"/>
                  </a:lnTo>
                  <a:lnTo>
                    <a:pt x="69766" y="48412"/>
                  </a:lnTo>
                  <a:lnTo>
                    <a:pt x="74276" y="44964"/>
                  </a:lnTo>
                  <a:lnTo>
                    <a:pt x="76531" y="39392"/>
                  </a:lnTo>
                  <a:lnTo>
                    <a:pt x="83295" y="32628"/>
                  </a:lnTo>
                  <a:lnTo>
                    <a:pt x="87804" y="25863"/>
                  </a:lnTo>
                  <a:lnTo>
                    <a:pt x="90059" y="18038"/>
                  </a:lnTo>
                  <a:lnTo>
                    <a:pt x="88866" y="14590"/>
                  </a:lnTo>
                  <a:lnTo>
                    <a:pt x="77724" y="3449"/>
                  </a:lnTo>
                  <a:lnTo>
                    <a:pt x="73215" y="1193"/>
                  </a:lnTo>
                  <a:lnTo>
                    <a:pt x="69766" y="0"/>
                  </a:lnTo>
                  <a:lnTo>
                    <a:pt x="63002" y="1193"/>
                  </a:lnTo>
                  <a:lnTo>
                    <a:pt x="56237" y="3449"/>
                  </a:lnTo>
                  <a:lnTo>
                    <a:pt x="51728" y="4509"/>
                  </a:lnTo>
                  <a:lnTo>
                    <a:pt x="48412" y="5702"/>
                  </a:lnTo>
                  <a:lnTo>
                    <a:pt x="43902" y="7958"/>
                  </a:lnTo>
                  <a:lnTo>
                    <a:pt x="39393" y="13529"/>
                  </a:lnTo>
                  <a:lnTo>
                    <a:pt x="34883" y="18038"/>
                  </a:lnTo>
                  <a:lnTo>
                    <a:pt x="33822" y="25863"/>
                  </a:lnTo>
                  <a:lnTo>
                    <a:pt x="33822" y="30372"/>
                  </a:lnTo>
                  <a:lnTo>
                    <a:pt x="30373" y="38332"/>
                  </a:lnTo>
                  <a:lnTo>
                    <a:pt x="25864" y="46157"/>
                  </a:lnTo>
                  <a:lnTo>
                    <a:pt x="20293" y="51728"/>
                  </a:lnTo>
                  <a:lnTo>
                    <a:pt x="19099" y="49473"/>
                  </a:lnTo>
                  <a:lnTo>
                    <a:pt x="15784" y="47217"/>
                  </a:lnTo>
                  <a:lnTo>
                    <a:pt x="11274" y="50666"/>
                  </a:lnTo>
                  <a:lnTo>
                    <a:pt x="6764" y="56237"/>
                  </a:lnTo>
                  <a:lnTo>
                    <a:pt x="10080" y="60746"/>
                  </a:lnTo>
                  <a:lnTo>
                    <a:pt x="9019" y="64195"/>
                  </a:lnTo>
                  <a:lnTo>
                    <a:pt x="4510" y="68704"/>
                  </a:lnTo>
                  <a:lnTo>
                    <a:pt x="5703" y="74275"/>
                  </a:lnTo>
                  <a:lnTo>
                    <a:pt x="3448" y="77591"/>
                  </a:lnTo>
                  <a:lnTo>
                    <a:pt x="1194" y="82100"/>
                  </a:lnTo>
                  <a:close/>
                </a:path>
              </a:pathLst>
            </a:custGeom>
            <a:grpFill/>
            <a:ln w="13251" cap="flat">
              <a:noFill/>
              <a:prstDash val="solid"/>
              <a:miter/>
            </a:ln>
          </p:spPr>
          <p:txBody>
            <a:bodyPr rtlCol="0" anchor="ctr"/>
            <a:lstStyle/>
            <a:p>
              <a:endParaRPr lang="en-FI" sz="816"/>
            </a:p>
          </p:txBody>
        </p:sp>
        <p:sp>
          <p:nvSpPr>
            <p:cNvPr id="1299" name="Freeform: Shape 1298">
              <a:extLst>
                <a:ext uri="{FF2B5EF4-FFF2-40B4-BE49-F238E27FC236}">
                  <a16:creationId xmlns:a16="http://schemas.microsoft.com/office/drawing/2014/main" id="{A1482E5C-88A4-7874-D73D-30DE80BF86E1}"/>
                </a:ext>
              </a:extLst>
            </p:cNvPr>
            <p:cNvSpPr/>
            <p:nvPr/>
          </p:nvSpPr>
          <p:spPr>
            <a:xfrm>
              <a:off x="3748188" y="14101117"/>
              <a:ext cx="28118" cy="39392"/>
            </a:xfrm>
            <a:custGeom>
              <a:avLst/>
              <a:gdLst>
                <a:gd name="connsiteX0" fmla="*/ 265 w 28118"/>
                <a:gd name="connsiteY0" fmla="*/ 35944 h 39392"/>
                <a:gd name="connsiteX1" fmla="*/ 3581 w 28118"/>
                <a:gd name="connsiteY1" fmla="*/ 39392 h 39392"/>
                <a:gd name="connsiteX2" fmla="*/ 10346 w 28118"/>
                <a:gd name="connsiteY2" fmla="*/ 35944 h 39392"/>
                <a:gd name="connsiteX3" fmla="*/ 13661 w 28118"/>
                <a:gd name="connsiteY3" fmla="*/ 33690 h 39392"/>
                <a:gd name="connsiteX4" fmla="*/ 15916 w 28118"/>
                <a:gd name="connsiteY4" fmla="*/ 31434 h 39392"/>
                <a:gd name="connsiteX5" fmla="*/ 19232 w 28118"/>
                <a:gd name="connsiteY5" fmla="*/ 26925 h 39392"/>
                <a:gd name="connsiteX6" fmla="*/ 22548 w 28118"/>
                <a:gd name="connsiteY6" fmla="*/ 21354 h 39392"/>
                <a:gd name="connsiteX7" fmla="*/ 24803 w 28118"/>
                <a:gd name="connsiteY7" fmla="*/ 16845 h 39392"/>
                <a:gd name="connsiteX8" fmla="*/ 28119 w 28118"/>
                <a:gd name="connsiteY8" fmla="*/ 7825 h 39392"/>
                <a:gd name="connsiteX9" fmla="*/ 25864 w 28118"/>
                <a:gd name="connsiteY9" fmla="*/ 0 h 39392"/>
                <a:gd name="connsiteX10" fmla="*/ 15784 w 28118"/>
                <a:gd name="connsiteY10" fmla="*/ 3316 h 39392"/>
                <a:gd name="connsiteX11" fmla="*/ 14590 w 28118"/>
                <a:gd name="connsiteY11" fmla="*/ 5571 h 39392"/>
                <a:gd name="connsiteX12" fmla="*/ 13529 w 28118"/>
                <a:gd name="connsiteY12" fmla="*/ 8887 h 39392"/>
                <a:gd name="connsiteX13" fmla="*/ 11274 w 28118"/>
                <a:gd name="connsiteY13" fmla="*/ 12203 h 39392"/>
                <a:gd name="connsiteX14" fmla="*/ 6764 w 28118"/>
                <a:gd name="connsiteY14" fmla="*/ 9948 h 39392"/>
                <a:gd name="connsiteX15" fmla="*/ 0 w 28118"/>
                <a:gd name="connsiteY15" fmla="*/ 35811 h 3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8" h="39392">
                  <a:moveTo>
                    <a:pt x="265" y="35944"/>
                  </a:moveTo>
                  <a:lnTo>
                    <a:pt x="3581" y="39392"/>
                  </a:lnTo>
                  <a:lnTo>
                    <a:pt x="10346" y="35944"/>
                  </a:lnTo>
                  <a:lnTo>
                    <a:pt x="13661" y="33690"/>
                  </a:lnTo>
                  <a:lnTo>
                    <a:pt x="15916" y="31434"/>
                  </a:lnTo>
                  <a:lnTo>
                    <a:pt x="19232" y="26925"/>
                  </a:lnTo>
                  <a:lnTo>
                    <a:pt x="22548" y="21354"/>
                  </a:lnTo>
                  <a:lnTo>
                    <a:pt x="24803" y="16845"/>
                  </a:lnTo>
                  <a:lnTo>
                    <a:pt x="28119" y="7825"/>
                  </a:lnTo>
                  <a:lnTo>
                    <a:pt x="25864" y="0"/>
                  </a:lnTo>
                  <a:lnTo>
                    <a:pt x="15784" y="3316"/>
                  </a:lnTo>
                  <a:lnTo>
                    <a:pt x="14590" y="5571"/>
                  </a:lnTo>
                  <a:lnTo>
                    <a:pt x="13529" y="8887"/>
                  </a:lnTo>
                  <a:lnTo>
                    <a:pt x="11274" y="12203"/>
                  </a:lnTo>
                  <a:lnTo>
                    <a:pt x="6764" y="9948"/>
                  </a:lnTo>
                  <a:cubicBezTo>
                    <a:pt x="5836" y="21487"/>
                    <a:pt x="18967" y="19497"/>
                    <a:pt x="0" y="35811"/>
                  </a:cubicBezTo>
                  <a:close/>
                </a:path>
              </a:pathLst>
            </a:custGeom>
            <a:grpFill/>
            <a:ln w="13251" cap="flat">
              <a:noFill/>
              <a:prstDash val="solid"/>
              <a:miter/>
            </a:ln>
          </p:spPr>
          <p:txBody>
            <a:bodyPr rtlCol="0" anchor="ctr"/>
            <a:lstStyle/>
            <a:p>
              <a:endParaRPr lang="en-FI" sz="816"/>
            </a:p>
          </p:txBody>
        </p:sp>
        <p:sp>
          <p:nvSpPr>
            <p:cNvPr id="1300" name="Freeform: Shape 1299">
              <a:extLst>
                <a:ext uri="{FF2B5EF4-FFF2-40B4-BE49-F238E27FC236}">
                  <a16:creationId xmlns:a16="http://schemas.microsoft.com/office/drawing/2014/main" id="{B31D0204-75A3-BB32-AD7E-F77182343EB9}"/>
                </a:ext>
              </a:extLst>
            </p:cNvPr>
            <p:cNvSpPr/>
            <p:nvPr/>
          </p:nvSpPr>
          <p:spPr>
            <a:xfrm>
              <a:off x="3629878" y="13739686"/>
              <a:ext cx="691294" cy="702302"/>
            </a:xfrm>
            <a:custGeom>
              <a:avLst/>
              <a:gdLst>
                <a:gd name="connsiteX0" fmla="*/ 691294 w 691294"/>
                <a:gd name="connsiteY0" fmla="*/ 246701 h 702302"/>
                <a:gd name="connsiteX1" fmla="*/ 689040 w 691294"/>
                <a:gd name="connsiteY1" fmla="*/ 244447 h 702302"/>
                <a:gd name="connsiteX2" fmla="*/ 685724 w 691294"/>
                <a:gd name="connsiteY2" fmla="*/ 217389 h 702302"/>
                <a:gd name="connsiteX3" fmla="*/ 620467 w 691294"/>
                <a:gd name="connsiteY3" fmla="*/ 213941 h 702302"/>
                <a:gd name="connsiteX4" fmla="*/ 620467 w 691294"/>
                <a:gd name="connsiteY4" fmla="*/ 212880 h 702302"/>
                <a:gd name="connsiteX5" fmla="*/ 623783 w 691294"/>
                <a:gd name="connsiteY5" fmla="*/ 211685 h 702302"/>
                <a:gd name="connsiteX6" fmla="*/ 637312 w 691294"/>
                <a:gd name="connsiteY6" fmla="*/ 193647 h 702302"/>
                <a:gd name="connsiteX7" fmla="*/ 633996 w 691294"/>
                <a:gd name="connsiteY7" fmla="*/ 182373 h 702302"/>
                <a:gd name="connsiteX8" fmla="*/ 655350 w 691294"/>
                <a:gd name="connsiteY8" fmla="*/ 157571 h 702302"/>
                <a:gd name="connsiteX9" fmla="*/ 638506 w 691294"/>
                <a:gd name="connsiteY9" fmla="*/ 147490 h 702302"/>
                <a:gd name="connsiteX10" fmla="*/ 586778 w 691294"/>
                <a:gd name="connsiteY10" fmla="*/ 187945 h 702302"/>
                <a:gd name="connsiteX11" fmla="*/ 572188 w 691294"/>
                <a:gd name="connsiteY11" fmla="*/ 160887 h 702302"/>
                <a:gd name="connsiteX12" fmla="*/ 571127 w 691294"/>
                <a:gd name="connsiteY12" fmla="*/ 156377 h 702302"/>
                <a:gd name="connsiteX13" fmla="*/ 548579 w 691294"/>
                <a:gd name="connsiteY13" fmla="*/ 161947 h 702302"/>
                <a:gd name="connsiteX14" fmla="*/ 541814 w 691294"/>
                <a:gd name="connsiteY14" fmla="*/ 133828 h 702302"/>
                <a:gd name="connsiteX15" fmla="*/ 556404 w 691294"/>
                <a:gd name="connsiteY15" fmla="*/ 139400 h 702302"/>
                <a:gd name="connsiteX16" fmla="*/ 555211 w 691294"/>
                <a:gd name="connsiteY16" fmla="*/ 142848 h 702302"/>
                <a:gd name="connsiteX17" fmla="*/ 556404 w 691294"/>
                <a:gd name="connsiteY17" fmla="*/ 143909 h 702302"/>
                <a:gd name="connsiteX18" fmla="*/ 558659 w 691294"/>
                <a:gd name="connsiteY18" fmla="*/ 140593 h 702302"/>
                <a:gd name="connsiteX19" fmla="*/ 562108 w 691294"/>
                <a:gd name="connsiteY19" fmla="*/ 139400 h 702302"/>
                <a:gd name="connsiteX20" fmla="*/ 564363 w 691294"/>
                <a:gd name="connsiteY20" fmla="*/ 139400 h 702302"/>
                <a:gd name="connsiteX21" fmla="*/ 518205 w 691294"/>
                <a:gd name="connsiteY21" fmla="*/ 123616 h 702302"/>
                <a:gd name="connsiteX22" fmla="*/ 503616 w 691294"/>
                <a:gd name="connsiteY22" fmla="*/ 112342 h 702302"/>
                <a:gd name="connsiteX23" fmla="*/ 506932 w 691294"/>
                <a:gd name="connsiteY23" fmla="*/ 111148 h 702302"/>
                <a:gd name="connsiteX24" fmla="*/ 505870 w 691294"/>
                <a:gd name="connsiteY24" fmla="*/ 107832 h 702302"/>
                <a:gd name="connsiteX25" fmla="*/ 503616 w 691294"/>
                <a:gd name="connsiteY25" fmla="*/ 107832 h 702302"/>
                <a:gd name="connsiteX26" fmla="*/ 501361 w 691294"/>
                <a:gd name="connsiteY26" fmla="*/ 105578 h 702302"/>
                <a:gd name="connsiteX27" fmla="*/ 500167 w 691294"/>
                <a:gd name="connsiteY27" fmla="*/ 105578 h 702302"/>
                <a:gd name="connsiteX28" fmla="*/ 490087 w 691294"/>
                <a:gd name="connsiteY28" fmla="*/ 86478 h 702302"/>
                <a:gd name="connsiteX29" fmla="*/ 491148 w 691294"/>
                <a:gd name="connsiteY29" fmla="*/ 86478 h 702302"/>
                <a:gd name="connsiteX30" fmla="*/ 490087 w 691294"/>
                <a:gd name="connsiteY30" fmla="*/ 84223 h 702302"/>
                <a:gd name="connsiteX31" fmla="*/ 490087 w 691294"/>
                <a:gd name="connsiteY31" fmla="*/ 81968 h 702302"/>
                <a:gd name="connsiteX32" fmla="*/ 493535 w 691294"/>
                <a:gd name="connsiteY32" fmla="*/ 67379 h 702302"/>
                <a:gd name="connsiteX33" fmla="*/ 492342 w 691294"/>
                <a:gd name="connsiteY33" fmla="*/ 62869 h 702302"/>
                <a:gd name="connsiteX34" fmla="*/ 493535 w 691294"/>
                <a:gd name="connsiteY34" fmla="*/ 58360 h 702302"/>
                <a:gd name="connsiteX35" fmla="*/ 494596 w 691294"/>
                <a:gd name="connsiteY35" fmla="*/ 60614 h 702302"/>
                <a:gd name="connsiteX36" fmla="*/ 501361 w 691294"/>
                <a:gd name="connsiteY36" fmla="*/ 30240 h 702302"/>
                <a:gd name="connsiteX37" fmla="*/ 500167 w 691294"/>
                <a:gd name="connsiteY37" fmla="*/ 29180 h 702302"/>
                <a:gd name="connsiteX38" fmla="*/ 500167 w 691294"/>
                <a:gd name="connsiteY38" fmla="*/ 26925 h 702302"/>
                <a:gd name="connsiteX39" fmla="*/ 502422 w 691294"/>
                <a:gd name="connsiteY39" fmla="*/ 25731 h 702302"/>
                <a:gd name="connsiteX40" fmla="*/ 504677 w 691294"/>
                <a:gd name="connsiteY40" fmla="*/ 26925 h 702302"/>
                <a:gd name="connsiteX41" fmla="*/ 506932 w 691294"/>
                <a:gd name="connsiteY41" fmla="*/ 23609 h 702302"/>
                <a:gd name="connsiteX42" fmla="*/ 505870 w 691294"/>
                <a:gd name="connsiteY42" fmla="*/ 23609 h 702302"/>
                <a:gd name="connsiteX43" fmla="*/ 502422 w 691294"/>
                <a:gd name="connsiteY43" fmla="*/ 24670 h 702302"/>
                <a:gd name="connsiteX44" fmla="*/ 504677 w 691294"/>
                <a:gd name="connsiteY44" fmla="*/ 15651 h 702302"/>
                <a:gd name="connsiteX45" fmla="*/ 506932 w 691294"/>
                <a:gd name="connsiteY45" fmla="*/ 14457 h 702302"/>
                <a:gd name="connsiteX46" fmla="*/ 506932 w 691294"/>
                <a:gd name="connsiteY46" fmla="*/ 12202 h 702302"/>
                <a:gd name="connsiteX47" fmla="*/ 504677 w 691294"/>
                <a:gd name="connsiteY47" fmla="*/ 13396 h 702302"/>
                <a:gd name="connsiteX48" fmla="*/ 507993 w 691294"/>
                <a:gd name="connsiteY48" fmla="*/ 1061 h 702302"/>
                <a:gd name="connsiteX49" fmla="*/ 494464 w 691294"/>
                <a:gd name="connsiteY49" fmla="*/ 1061 h 702302"/>
                <a:gd name="connsiteX50" fmla="*/ 491015 w 691294"/>
                <a:gd name="connsiteY50" fmla="*/ 0 h 702302"/>
                <a:gd name="connsiteX51" fmla="*/ 486506 w 691294"/>
                <a:gd name="connsiteY51" fmla="*/ 6765 h 702302"/>
                <a:gd name="connsiteX52" fmla="*/ 478548 w 691294"/>
                <a:gd name="connsiteY52" fmla="*/ 13529 h 702302"/>
                <a:gd name="connsiteX53" fmla="*/ 477487 w 691294"/>
                <a:gd name="connsiteY53" fmla="*/ 13529 h 702302"/>
                <a:gd name="connsiteX54" fmla="*/ 472977 w 691294"/>
                <a:gd name="connsiteY54" fmla="*/ 18038 h 702302"/>
                <a:gd name="connsiteX55" fmla="*/ 472977 w 691294"/>
                <a:gd name="connsiteY55" fmla="*/ 19232 h 702302"/>
                <a:gd name="connsiteX56" fmla="*/ 468467 w 691294"/>
                <a:gd name="connsiteY56" fmla="*/ 22548 h 702302"/>
                <a:gd name="connsiteX57" fmla="*/ 467274 w 691294"/>
                <a:gd name="connsiteY57" fmla="*/ 21487 h 702302"/>
                <a:gd name="connsiteX58" fmla="*/ 466212 w 691294"/>
                <a:gd name="connsiteY58" fmla="*/ 22548 h 702302"/>
                <a:gd name="connsiteX59" fmla="*/ 462764 w 691294"/>
                <a:gd name="connsiteY59" fmla="*/ 21487 h 702302"/>
                <a:gd name="connsiteX60" fmla="*/ 463958 w 691294"/>
                <a:gd name="connsiteY60" fmla="*/ 23741 h 702302"/>
                <a:gd name="connsiteX61" fmla="*/ 461703 w 691294"/>
                <a:gd name="connsiteY61" fmla="*/ 24803 h 702302"/>
                <a:gd name="connsiteX62" fmla="*/ 462764 w 691294"/>
                <a:gd name="connsiteY62" fmla="*/ 25864 h 702302"/>
                <a:gd name="connsiteX63" fmla="*/ 460509 w 691294"/>
                <a:gd name="connsiteY63" fmla="*/ 28119 h 702302"/>
                <a:gd name="connsiteX64" fmla="*/ 461570 w 691294"/>
                <a:gd name="connsiteY64" fmla="*/ 29313 h 702302"/>
                <a:gd name="connsiteX65" fmla="*/ 446980 w 691294"/>
                <a:gd name="connsiteY65" fmla="*/ 42841 h 702302"/>
                <a:gd name="connsiteX66" fmla="*/ 444726 w 691294"/>
                <a:gd name="connsiteY66" fmla="*/ 43902 h 702302"/>
                <a:gd name="connsiteX67" fmla="*/ 444726 w 691294"/>
                <a:gd name="connsiteY67" fmla="*/ 45096 h 702302"/>
                <a:gd name="connsiteX68" fmla="*/ 437961 w 691294"/>
                <a:gd name="connsiteY68" fmla="*/ 50667 h 702302"/>
                <a:gd name="connsiteX69" fmla="*/ 419923 w 691294"/>
                <a:gd name="connsiteY69" fmla="*/ 66450 h 702302"/>
                <a:gd name="connsiteX70" fmla="*/ 418729 w 691294"/>
                <a:gd name="connsiteY70" fmla="*/ 65256 h 702302"/>
                <a:gd name="connsiteX71" fmla="*/ 417668 w 691294"/>
                <a:gd name="connsiteY71" fmla="*/ 65256 h 702302"/>
                <a:gd name="connsiteX72" fmla="*/ 417668 w 691294"/>
                <a:gd name="connsiteY72" fmla="*/ 64195 h 702302"/>
                <a:gd name="connsiteX73" fmla="*/ 415413 w 691294"/>
                <a:gd name="connsiteY73" fmla="*/ 64195 h 702302"/>
                <a:gd name="connsiteX74" fmla="*/ 415413 w 691294"/>
                <a:gd name="connsiteY74" fmla="*/ 63134 h 702302"/>
                <a:gd name="connsiteX75" fmla="*/ 414220 w 691294"/>
                <a:gd name="connsiteY75" fmla="*/ 63134 h 702302"/>
                <a:gd name="connsiteX76" fmla="*/ 414220 w 691294"/>
                <a:gd name="connsiteY76" fmla="*/ 61940 h 702302"/>
                <a:gd name="connsiteX77" fmla="*/ 413158 w 691294"/>
                <a:gd name="connsiteY77" fmla="*/ 61940 h 702302"/>
                <a:gd name="connsiteX78" fmla="*/ 410904 w 691294"/>
                <a:gd name="connsiteY78" fmla="*/ 59686 h 702302"/>
                <a:gd name="connsiteX79" fmla="*/ 406394 w 691294"/>
                <a:gd name="connsiteY79" fmla="*/ 57431 h 702302"/>
                <a:gd name="connsiteX80" fmla="*/ 400823 w 691294"/>
                <a:gd name="connsiteY80" fmla="*/ 54115 h 702302"/>
                <a:gd name="connsiteX81" fmla="*/ 401885 w 691294"/>
                <a:gd name="connsiteY81" fmla="*/ 54115 h 702302"/>
                <a:gd name="connsiteX82" fmla="*/ 400823 w 691294"/>
                <a:gd name="connsiteY82" fmla="*/ 53054 h 702302"/>
                <a:gd name="connsiteX83" fmla="*/ 399630 w 691294"/>
                <a:gd name="connsiteY83" fmla="*/ 54115 h 702302"/>
                <a:gd name="connsiteX84" fmla="*/ 397375 w 691294"/>
                <a:gd name="connsiteY84" fmla="*/ 53054 h 702302"/>
                <a:gd name="connsiteX85" fmla="*/ 383846 w 691294"/>
                <a:gd name="connsiteY85" fmla="*/ 37270 h 702302"/>
                <a:gd name="connsiteX86" fmla="*/ 380530 w 691294"/>
                <a:gd name="connsiteY86" fmla="*/ 35016 h 702302"/>
                <a:gd name="connsiteX87" fmla="*/ 381591 w 691294"/>
                <a:gd name="connsiteY87" fmla="*/ 33822 h 702302"/>
                <a:gd name="connsiteX88" fmla="*/ 381591 w 691294"/>
                <a:gd name="connsiteY88" fmla="*/ 31567 h 702302"/>
                <a:gd name="connsiteX89" fmla="*/ 379336 w 691294"/>
                <a:gd name="connsiteY89" fmla="*/ 31567 h 702302"/>
                <a:gd name="connsiteX90" fmla="*/ 376021 w 691294"/>
                <a:gd name="connsiteY90" fmla="*/ 29313 h 702302"/>
                <a:gd name="connsiteX91" fmla="*/ 376021 w 691294"/>
                <a:gd name="connsiteY91" fmla="*/ 30373 h 702302"/>
                <a:gd name="connsiteX92" fmla="*/ 370317 w 691294"/>
                <a:gd name="connsiteY92" fmla="*/ 24803 h 702302"/>
                <a:gd name="connsiteX93" fmla="*/ 369256 w 691294"/>
                <a:gd name="connsiteY93" fmla="*/ 24803 h 702302"/>
                <a:gd name="connsiteX94" fmla="*/ 355727 w 691294"/>
                <a:gd name="connsiteY94" fmla="*/ 12468 h 702302"/>
                <a:gd name="connsiteX95" fmla="*/ 350024 w 691294"/>
                <a:gd name="connsiteY95" fmla="*/ 11406 h 702302"/>
                <a:gd name="connsiteX96" fmla="*/ 317396 w 691294"/>
                <a:gd name="connsiteY96" fmla="*/ 3581 h 702302"/>
                <a:gd name="connsiteX97" fmla="*/ 301612 w 691294"/>
                <a:gd name="connsiteY97" fmla="*/ 2387 h 702302"/>
                <a:gd name="connsiteX98" fmla="*/ 301612 w 691294"/>
                <a:gd name="connsiteY98" fmla="*/ 3581 h 702302"/>
                <a:gd name="connsiteX99" fmla="*/ 298296 w 691294"/>
                <a:gd name="connsiteY99" fmla="*/ 3581 h 702302"/>
                <a:gd name="connsiteX100" fmla="*/ 297235 w 691294"/>
                <a:gd name="connsiteY100" fmla="*/ 2387 h 702302"/>
                <a:gd name="connsiteX101" fmla="*/ 291665 w 691294"/>
                <a:gd name="connsiteY101" fmla="*/ 2387 h 702302"/>
                <a:gd name="connsiteX102" fmla="*/ 287155 w 691294"/>
                <a:gd name="connsiteY102" fmla="*/ 9152 h 702302"/>
                <a:gd name="connsiteX103" fmla="*/ 290471 w 691294"/>
                <a:gd name="connsiteY103" fmla="*/ 11406 h 702302"/>
                <a:gd name="connsiteX104" fmla="*/ 289410 w 691294"/>
                <a:gd name="connsiteY104" fmla="*/ 13661 h 702302"/>
                <a:gd name="connsiteX105" fmla="*/ 285961 w 691294"/>
                <a:gd name="connsiteY105" fmla="*/ 11406 h 702302"/>
                <a:gd name="connsiteX106" fmla="*/ 278136 w 691294"/>
                <a:gd name="connsiteY106" fmla="*/ 22681 h 702302"/>
                <a:gd name="connsiteX107" fmla="*/ 259036 w 691294"/>
                <a:gd name="connsiteY107" fmla="*/ 6897 h 702302"/>
                <a:gd name="connsiteX108" fmla="*/ 244446 w 691294"/>
                <a:gd name="connsiteY108" fmla="*/ 10213 h 702302"/>
                <a:gd name="connsiteX109" fmla="*/ 224153 w 691294"/>
                <a:gd name="connsiteY109" fmla="*/ 10213 h 702302"/>
                <a:gd name="connsiteX110" fmla="*/ 215134 w 691294"/>
                <a:gd name="connsiteY110" fmla="*/ 15916 h 702302"/>
                <a:gd name="connsiteX111" fmla="*/ 189270 w 691294"/>
                <a:gd name="connsiteY111" fmla="*/ 33955 h 702302"/>
                <a:gd name="connsiteX112" fmla="*/ 188209 w 691294"/>
                <a:gd name="connsiteY112" fmla="*/ 35149 h 702302"/>
                <a:gd name="connsiteX113" fmla="*/ 188209 w 691294"/>
                <a:gd name="connsiteY113" fmla="*/ 37403 h 702302"/>
                <a:gd name="connsiteX114" fmla="*/ 184893 w 691294"/>
                <a:gd name="connsiteY114" fmla="*/ 39658 h 702302"/>
                <a:gd name="connsiteX115" fmla="*/ 180384 w 691294"/>
                <a:gd name="connsiteY115" fmla="*/ 39658 h 702302"/>
                <a:gd name="connsiteX116" fmla="*/ 179323 w 691294"/>
                <a:gd name="connsiteY116" fmla="*/ 37403 h 702302"/>
                <a:gd name="connsiteX117" fmla="*/ 144440 w 691294"/>
                <a:gd name="connsiteY117" fmla="*/ 47484 h 702302"/>
                <a:gd name="connsiteX118" fmla="*/ 124147 w 691294"/>
                <a:gd name="connsiteY118" fmla="*/ 54247 h 702302"/>
                <a:gd name="connsiteX119" fmla="*/ 94834 w 691294"/>
                <a:gd name="connsiteY119" fmla="*/ 59819 h 702302"/>
                <a:gd name="connsiteX120" fmla="*/ 89131 w 691294"/>
                <a:gd name="connsiteY120" fmla="*/ 64328 h 702302"/>
                <a:gd name="connsiteX121" fmla="*/ 89131 w 691294"/>
                <a:gd name="connsiteY121" fmla="*/ 63267 h 702302"/>
                <a:gd name="connsiteX122" fmla="*/ 86876 w 691294"/>
                <a:gd name="connsiteY122" fmla="*/ 64328 h 702302"/>
                <a:gd name="connsiteX123" fmla="*/ 85682 w 691294"/>
                <a:gd name="connsiteY123" fmla="*/ 66583 h 702302"/>
                <a:gd name="connsiteX124" fmla="*/ 72154 w 691294"/>
                <a:gd name="connsiteY124" fmla="*/ 76663 h 702302"/>
                <a:gd name="connsiteX125" fmla="*/ 58625 w 691294"/>
                <a:gd name="connsiteY125" fmla="*/ 82234 h 702302"/>
                <a:gd name="connsiteX126" fmla="*/ 57431 w 691294"/>
                <a:gd name="connsiteY126" fmla="*/ 83294 h 702302"/>
                <a:gd name="connsiteX127" fmla="*/ 56237 w 691294"/>
                <a:gd name="connsiteY127" fmla="*/ 82234 h 702302"/>
                <a:gd name="connsiteX128" fmla="*/ 49473 w 691294"/>
                <a:gd name="connsiteY128" fmla="*/ 82234 h 702302"/>
                <a:gd name="connsiteX129" fmla="*/ 48279 w 691294"/>
                <a:gd name="connsiteY129" fmla="*/ 84489 h 702302"/>
                <a:gd name="connsiteX130" fmla="*/ 53982 w 691294"/>
                <a:gd name="connsiteY130" fmla="*/ 83294 h 702302"/>
                <a:gd name="connsiteX131" fmla="*/ 53982 w 691294"/>
                <a:gd name="connsiteY131" fmla="*/ 84489 h 702302"/>
                <a:gd name="connsiteX132" fmla="*/ 32628 w 691294"/>
                <a:gd name="connsiteY132" fmla="*/ 93508 h 702302"/>
                <a:gd name="connsiteX133" fmla="*/ 37138 w 691294"/>
                <a:gd name="connsiteY133" fmla="*/ 119372 h 702302"/>
                <a:gd name="connsiteX134" fmla="*/ 34883 w 691294"/>
                <a:gd name="connsiteY134" fmla="*/ 120565 h 702302"/>
                <a:gd name="connsiteX135" fmla="*/ 35944 w 691294"/>
                <a:gd name="connsiteY135" fmla="*/ 125075 h 702302"/>
                <a:gd name="connsiteX136" fmla="*/ 37005 w 691294"/>
                <a:gd name="connsiteY136" fmla="*/ 125075 h 702302"/>
                <a:gd name="connsiteX137" fmla="*/ 29180 w 691294"/>
                <a:gd name="connsiteY137" fmla="*/ 148683 h 702302"/>
                <a:gd name="connsiteX138" fmla="*/ 29180 w 691294"/>
                <a:gd name="connsiteY138" fmla="*/ 157703 h 702302"/>
                <a:gd name="connsiteX139" fmla="*/ 30373 w 691294"/>
                <a:gd name="connsiteY139" fmla="*/ 157703 h 702302"/>
                <a:gd name="connsiteX140" fmla="*/ 46157 w 691294"/>
                <a:gd name="connsiteY140" fmla="*/ 188077 h 702302"/>
                <a:gd name="connsiteX141" fmla="*/ 31567 w 691294"/>
                <a:gd name="connsiteY141" fmla="*/ 211685 h 702302"/>
                <a:gd name="connsiteX142" fmla="*/ 41647 w 691294"/>
                <a:gd name="connsiteY142" fmla="*/ 215134 h 702302"/>
                <a:gd name="connsiteX143" fmla="*/ 39393 w 691294"/>
                <a:gd name="connsiteY143" fmla="*/ 220705 h 702302"/>
                <a:gd name="connsiteX144" fmla="*/ 40454 w 691294"/>
                <a:gd name="connsiteY144" fmla="*/ 221766 h 702302"/>
                <a:gd name="connsiteX145" fmla="*/ 39393 w 691294"/>
                <a:gd name="connsiteY145" fmla="*/ 227470 h 702302"/>
                <a:gd name="connsiteX146" fmla="*/ 32628 w 691294"/>
                <a:gd name="connsiteY146" fmla="*/ 227470 h 702302"/>
                <a:gd name="connsiteX147" fmla="*/ 32628 w 691294"/>
                <a:gd name="connsiteY147" fmla="*/ 229723 h 702302"/>
                <a:gd name="connsiteX148" fmla="*/ 28119 w 691294"/>
                <a:gd name="connsiteY148" fmla="*/ 226407 h 702302"/>
                <a:gd name="connsiteX149" fmla="*/ 27057 w 691294"/>
                <a:gd name="connsiteY149" fmla="*/ 227602 h 702302"/>
                <a:gd name="connsiteX150" fmla="*/ 20293 w 691294"/>
                <a:gd name="connsiteY150" fmla="*/ 238876 h 702302"/>
                <a:gd name="connsiteX151" fmla="*/ 18038 w 691294"/>
                <a:gd name="connsiteY151" fmla="*/ 237816 h 702302"/>
                <a:gd name="connsiteX152" fmla="*/ 14723 w 691294"/>
                <a:gd name="connsiteY152" fmla="*/ 241131 h 702302"/>
                <a:gd name="connsiteX153" fmla="*/ 11274 w 691294"/>
                <a:gd name="connsiteY153" fmla="*/ 269250 h 702302"/>
                <a:gd name="connsiteX154" fmla="*/ 0 w 691294"/>
                <a:gd name="connsiteY154" fmla="*/ 288349 h 702302"/>
                <a:gd name="connsiteX155" fmla="*/ 2255 w 691294"/>
                <a:gd name="connsiteY155" fmla="*/ 290604 h 702302"/>
                <a:gd name="connsiteX156" fmla="*/ 1061 w 691294"/>
                <a:gd name="connsiteY156" fmla="*/ 291797 h 702302"/>
                <a:gd name="connsiteX157" fmla="*/ 1061 w 691294"/>
                <a:gd name="connsiteY157" fmla="*/ 292858 h 702302"/>
                <a:gd name="connsiteX158" fmla="*/ 3316 w 691294"/>
                <a:gd name="connsiteY158" fmla="*/ 294053 h 702302"/>
                <a:gd name="connsiteX159" fmla="*/ 4377 w 691294"/>
                <a:gd name="connsiteY159" fmla="*/ 294053 h 702302"/>
                <a:gd name="connsiteX160" fmla="*/ 14590 w 691294"/>
                <a:gd name="connsiteY160" fmla="*/ 308642 h 702302"/>
                <a:gd name="connsiteX161" fmla="*/ 8887 w 691294"/>
                <a:gd name="connsiteY161" fmla="*/ 313151 h 702302"/>
                <a:gd name="connsiteX162" fmla="*/ 15651 w 691294"/>
                <a:gd name="connsiteY162" fmla="*/ 329996 h 702302"/>
                <a:gd name="connsiteX163" fmla="*/ 13396 w 691294"/>
                <a:gd name="connsiteY163" fmla="*/ 340077 h 702302"/>
                <a:gd name="connsiteX164" fmla="*/ 24670 w 691294"/>
                <a:gd name="connsiteY164" fmla="*/ 361431 h 702302"/>
                <a:gd name="connsiteX165" fmla="*/ 25864 w 691294"/>
                <a:gd name="connsiteY165" fmla="*/ 360238 h 702302"/>
                <a:gd name="connsiteX166" fmla="*/ 25864 w 691294"/>
                <a:gd name="connsiteY166" fmla="*/ 364747 h 702302"/>
                <a:gd name="connsiteX167" fmla="*/ 29180 w 691294"/>
                <a:gd name="connsiteY167" fmla="*/ 371511 h 702302"/>
                <a:gd name="connsiteX168" fmla="*/ 29180 w 691294"/>
                <a:gd name="connsiteY168" fmla="*/ 373767 h 702302"/>
                <a:gd name="connsiteX169" fmla="*/ 32496 w 691294"/>
                <a:gd name="connsiteY169" fmla="*/ 376020 h 702302"/>
                <a:gd name="connsiteX170" fmla="*/ 32496 w 691294"/>
                <a:gd name="connsiteY170" fmla="*/ 377214 h 702302"/>
                <a:gd name="connsiteX171" fmla="*/ 31434 w 691294"/>
                <a:gd name="connsiteY171" fmla="*/ 377214 h 702302"/>
                <a:gd name="connsiteX172" fmla="*/ 32496 w 691294"/>
                <a:gd name="connsiteY172" fmla="*/ 380529 h 702302"/>
                <a:gd name="connsiteX173" fmla="*/ 35944 w 691294"/>
                <a:gd name="connsiteY173" fmla="*/ 386101 h 702302"/>
                <a:gd name="connsiteX174" fmla="*/ 35944 w 691294"/>
                <a:gd name="connsiteY174" fmla="*/ 383845 h 702302"/>
                <a:gd name="connsiteX175" fmla="*/ 40454 w 691294"/>
                <a:gd name="connsiteY175" fmla="*/ 383845 h 702302"/>
                <a:gd name="connsiteX176" fmla="*/ 42709 w 691294"/>
                <a:gd name="connsiteY176" fmla="*/ 389417 h 702302"/>
                <a:gd name="connsiteX177" fmla="*/ 46024 w 691294"/>
                <a:gd name="connsiteY177" fmla="*/ 387161 h 702302"/>
                <a:gd name="connsiteX178" fmla="*/ 48279 w 691294"/>
                <a:gd name="connsiteY178" fmla="*/ 382652 h 702302"/>
                <a:gd name="connsiteX179" fmla="*/ 55044 w 691294"/>
                <a:gd name="connsiteY179" fmla="*/ 382652 h 702302"/>
                <a:gd name="connsiteX180" fmla="*/ 61808 w 691294"/>
                <a:gd name="connsiteY180" fmla="*/ 377082 h 702302"/>
                <a:gd name="connsiteX181" fmla="*/ 67379 w 691294"/>
                <a:gd name="connsiteY181" fmla="*/ 374827 h 702302"/>
                <a:gd name="connsiteX182" fmla="*/ 76398 w 691294"/>
                <a:gd name="connsiteY182" fmla="*/ 371511 h 702302"/>
                <a:gd name="connsiteX183" fmla="*/ 87672 w 691294"/>
                <a:gd name="connsiteY183" fmla="*/ 367002 h 702302"/>
                <a:gd name="connsiteX184" fmla="*/ 101200 w 691294"/>
                <a:gd name="connsiteY184" fmla="*/ 361431 h 702302"/>
                <a:gd name="connsiteX185" fmla="*/ 111281 w 691294"/>
                <a:gd name="connsiteY185" fmla="*/ 353606 h 702302"/>
                <a:gd name="connsiteX186" fmla="*/ 120300 w 691294"/>
                <a:gd name="connsiteY186" fmla="*/ 351350 h 702302"/>
                <a:gd name="connsiteX187" fmla="*/ 125871 w 691294"/>
                <a:gd name="connsiteY187" fmla="*/ 359175 h 702302"/>
                <a:gd name="connsiteX188" fmla="*/ 128126 w 691294"/>
                <a:gd name="connsiteY188" fmla="*/ 360238 h 702302"/>
                <a:gd name="connsiteX189" fmla="*/ 135951 w 691294"/>
                <a:gd name="connsiteY189" fmla="*/ 355727 h 702302"/>
                <a:gd name="connsiteX190" fmla="*/ 141522 w 691294"/>
                <a:gd name="connsiteY190" fmla="*/ 353473 h 702302"/>
                <a:gd name="connsiteX191" fmla="*/ 144838 w 691294"/>
                <a:gd name="connsiteY191" fmla="*/ 343393 h 702302"/>
                <a:gd name="connsiteX192" fmla="*/ 146031 w 691294"/>
                <a:gd name="connsiteY192" fmla="*/ 335568 h 702302"/>
                <a:gd name="connsiteX193" fmla="*/ 149347 w 691294"/>
                <a:gd name="connsiteY193" fmla="*/ 331057 h 702302"/>
                <a:gd name="connsiteX194" fmla="*/ 153857 w 691294"/>
                <a:gd name="connsiteY194" fmla="*/ 328803 h 702302"/>
                <a:gd name="connsiteX195" fmla="*/ 160621 w 691294"/>
                <a:gd name="connsiteY195" fmla="*/ 323232 h 702302"/>
                <a:gd name="connsiteX196" fmla="*/ 166324 w 691294"/>
                <a:gd name="connsiteY196" fmla="*/ 316467 h 702302"/>
                <a:gd name="connsiteX197" fmla="*/ 167518 w 691294"/>
                <a:gd name="connsiteY197" fmla="*/ 316467 h 702302"/>
                <a:gd name="connsiteX198" fmla="*/ 167518 w 691294"/>
                <a:gd name="connsiteY198" fmla="*/ 307449 h 702302"/>
                <a:gd name="connsiteX199" fmla="*/ 164070 w 691294"/>
                <a:gd name="connsiteY199" fmla="*/ 305194 h 702302"/>
                <a:gd name="connsiteX200" fmla="*/ 168579 w 691294"/>
                <a:gd name="connsiteY200" fmla="*/ 298429 h 702302"/>
                <a:gd name="connsiteX201" fmla="*/ 175344 w 691294"/>
                <a:gd name="connsiteY201" fmla="*/ 295113 h 702302"/>
                <a:gd name="connsiteX202" fmla="*/ 180914 w 691294"/>
                <a:gd name="connsiteY202" fmla="*/ 295113 h 702302"/>
                <a:gd name="connsiteX203" fmla="*/ 184363 w 691294"/>
                <a:gd name="connsiteY203" fmla="*/ 297369 h 702302"/>
                <a:gd name="connsiteX204" fmla="*/ 188872 w 691294"/>
                <a:gd name="connsiteY204" fmla="*/ 302938 h 702302"/>
                <a:gd name="connsiteX205" fmla="*/ 190066 w 691294"/>
                <a:gd name="connsiteY205" fmla="*/ 304000 h 702302"/>
                <a:gd name="connsiteX206" fmla="*/ 192321 w 691294"/>
                <a:gd name="connsiteY206" fmla="*/ 304000 h 702302"/>
                <a:gd name="connsiteX207" fmla="*/ 193382 w 691294"/>
                <a:gd name="connsiteY207" fmla="*/ 307449 h 702302"/>
                <a:gd name="connsiteX208" fmla="*/ 185556 w 691294"/>
                <a:gd name="connsiteY208" fmla="*/ 314212 h 702302"/>
                <a:gd name="connsiteX209" fmla="*/ 179986 w 691294"/>
                <a:gd name="connsiteY209" fmla="*/ 319916 h 702302"/>
                <a:gd name="connsiteX210" fmla="*/ 175476 w 691294"/>
                <a:gd name="connsiteY210" fmla="*/ 325487 h 702302"/>
                <a:gd name="connsiteX211" fmla="*/ 168712 w 691294"/>
                <a:gd name="connsiteY211" fmla="*/ 326548 h 702302"/>
                <a:gd name="connsiteX212" fmla="*/ 163141 w 691294"/>
                <a:gd name="connsiteY212" fmla="*/ 336628 h 702302"/>
                <a:gd name="connsiteX213" fmla="*/ 159693 w 691294"/>
                <a:gd name="connsiteY213" fmla="*/ 346708 h 702302"/>
                <a:gd name="connsiteX214" fmla="*/ 157438 w 691294"/>
                <a:gd name="connsiteY214" fmla="*/ 357982 h 702302"/>
                <a:gd name="connsiteX215" fmla="*/ 154122 w 691294"/>
                <a:gd name="connsiteY215" fmla="*/ 367002 h 702302"/>
                <a:gd name="connsiteX216" fmla="*/ 127064 w 691294"/>
                <a:gd name="connsiteY216" fmla="*/ 416475 h 702302"/>
                <a:gd name="connsiteX217" fmla="*/ 120300 w 691294"/>
                <a:gd name="connsiteY217" fmla="*/ 415280 h 702302"/>
                <a:gd name="connsiteX218" fmla="*/ 107965 w 691294"/>
                <a:gd name="connsiteY218" fmla="*/ 416475 h 702302"/>
                <a:gd name="connsiteX219" fmla="*/ 104516 w 691294"/>
                <a:gd name="connsiteY219" fmla="*/ 424300 h 702302"/>
                <a:gd name="connsiteX220" fmla="*/ 104516 w 691294"/>
                <a:gd name="connsiteY220" fmla="*/ 431064 h 702302"/>
                <a:gd name="connsiteX221" fmla="*/ 103455 w 691294"/>
                <a:gd name="connsiteY221" fmla="*/ 436636 h 702302"/>
                <a:gd name="connsiteX222" fmla="*/ 98946 w 691294"/>
                <a:gd name="connsiteY222" fmla="*/ 438889 h 702302"/>
                <a:gd name="connsiteX223" fmla="*/ 96691 w 691294"/>
                <a:gd name="connsiteY223" fmla="*/ 435573 h 702302"/>
                <a:gd name="connsiteX224" fmla="*/ 83162 w 691294"/>
                <a:gd name="connsiteY224" fmla="*/ 458122 h 702302"/>
                <a:gd name="connsiteX225" fmla="*/ 80907 w 691294"/>
                <a:gd name="connsiteY225" fmla="*/ 462631 h 702302"/>
                <a:gd name="connsiteX226" fmla="*/ 80907 w 691294"/>
                <a:gd name="connsiteY226" fmla="*/ 468203 h 702302"/>
                <a:gd name="connsiteX227" fmla="*/ 78653 w 691294"/>
                <a:gd name="connsiteY227" fmla="*/ 472712 h 702302"/>
                <a:gd name="connsiteX228" fmla="*/ 70827 w 691294"/>
                <a:gd name="connsiteY228" fmla="*/ 477221 h 702302"/>
                <a:gd name="connsiteX229" fmla="*/ 47218 w 691294"/>
                <a:gd name="connsiteY229" fmla="*/ 507595 h 702302"/>
                <a:gd name="connsiteX230" fmla="*/ 41647 w 691294"/>
                <a:gd name="connsiteY230" fmla="*/ 517675 h 702302"/>
                <a:gd name="connsiteX231" fmla="*/ 33822 w 691294"/>
                <a:gd name="connsiteY231" fmla="*/ 528949 h 702302"/>
                <a:gd name="connsiteX232" fmla="*/ 25996 w 691294"/>
                <a:gd name="connsiteY232" fmla="*/ 534651 h 702302"/>
                <a:gd name="connsiteX233" fmla="*/ 22680 w 691294"/>
                <a:gd name="connsiteY233" fmla="*/ 539162 h 702302"/>
                <a:gd name="connsiteX234" fmla="*/ 20426 w 691294"/>
                <a:gd name="connsiteY234" fmla="*/ 575239 h 702302"/>
                <a:gd name="connsiteX235" fmla="*/ 19365 w 691294"/>
                <a:gd name="connsiteY235" fmla="*/ 582003 h 702302"/>
                <a:gd name="connsiteX236" fmla="*/ 21619 w 691294"/>
                <a:gd name="connsiteY236" fmla="*/ 592084 h 702302"/>
                <a:gd name="connsiteX237" fmla="*/ 27323 w 691294"/>
                <a:gd name="connsiteY237" fmla="*/ 601102 h 702302"/>
                <a:gd name="connsiteX238" fmla="*/ 29578 w 691294"/>
                <a:gd name="connsiteY238" fmla="*/ 603357 h 702302"/>
                <a:gd name="connsiteX239" fmla="*/ 32893 w 691294"/>
                <a:gd name="connsiteY239" fmla="*/ 604418 h 702302"/>
                <a:gd name="connsiteX240" fmla="*/ 34087 w 691294"/>
                <a:gd name="connsiteY240" fmla="*/ 605480 h 702302"/>
                <a:gd name="connsiteX241" fmla="*/ 39658 w 691294"/>
                <a:gd name="connsiteY241" fmla="*/ 606673 h 702302"/>
                <a:gd name="connsiteX242" fmla="*/ 43106 w 691294"/>
                <a:gd name="connsiteY242" fmla="*/ 609989 h 702302"/>
                <a:gd name="connsiteX243" fmla="*/ 40852 w 691294"/>
                <a:gd name="connsiteY243" fmla="*/ 616753 h 702302"/>
                <a:gd name="connsiteX244" fmla="*/ 98283 w 691294"/>
                <a:gd name="connsiteY244" fmla="*/ 640363 h 702302"/>
                <a:gd name="connsiteX245" fmla="*/ 97089 w 691294"/>
                <a:gd name="connsiteY245" fmla="*/ 642617 h 702302"/>
                <a:gd name="connsiteX246" fmla="*/ 90325 w 691294"/>
                <a:gd name="connsiteY246" fmla="*/ 643679 h 702302"/>
                <a:gd name="connsiteX247" fmla="*/ 85815 w 691294"/>
                <a:gd name="connsiteY247" fmla="*/ 645933 h 702302"/>
                <a:gd name="connsiteX248" fmla="*/ 89131 w 691294"/>
                <a:gd name="connsiteY248" fmla="*/ 653759 h 702302"/>
                <a:gd name="connsiteX249" fmla="*/ 93640 w 691294"/>
                <a:gd name="connsiteY249" fmla="*/ 657208 h 702302"/>
                <a:gd name="connsiteX250" fmla="*/ 92579 w 691294"/>
                <a:gd name="connsiteY250" fmla="*/ 660524 h 702302"/>
                <a:gd name="connsiteX251" fmla="*/ 87009 w 691294"/>
                <a:gd name="connsiteY251" fmla="*/ 665033 h 702302"/>
                <a:gd name="connsiteX252" fmla="*/ 88070 w 691294"/>
                <a:gd name="connsiteY252" fmla="*/ 668349 h 702302"/>
                <a:gd name="connsiteX253" fmla="*/ 97089 w 691294"/>
                <a:gd name="connsiteY253" fmla="*/ 669409 h 702302"/>
                <a:gd name="connsiteX254" fmla="*/ 102792 w 691294"/>
                <a:gd name="connsiteY254" fmla="*/ 666093 h 702302"/>
                <a:gd name="connsiteX255" fmla="*/ 115127 w 691294"/>
                <a:gd name="connsiteY255" fmla="*/ 653759 h 702302"/>
                <a:gd name="connsiteX256" fmla="*/ 117382 w 691294"/>
                <a:gd name="connsiteY256" fmla="*/ 645933 h 702302"/>
                <a:gd name="connsiteX257" fmla="*/ 111811 w 691294"/>
                <a:gd name="connsiteY257" fmla="*/ 644872 h 702302"/>
                <a:gd name="connsiteX258" fmla="*/ 112872 w 691294"/>
                <a:gd name="connsiteY258" fmla="*/ 640363 h 702302"/>
                <a:gd name="connsiteX259" fmla="*/ 117382 w 691294"/>
                <a:gd name="connsiteY259" fmla="*/ 638108 h 702302"/>
                <a:gd name="connsiteX260" fmla="*/ 118576 w 691294"/>
                <a:gd name="connsiteY260" fmla="*/ 638108 h 702302"/>
                <a:gd name="connsiteX261" fmla="*/ 119770 w 691294"/>
                <a:gd name="connsiteY261" fmla="*/ 637047 h 702302"/>
                <a:gd name="connsiteX262" fmla="*/ 123085 w 691294"/>
                <a:gd name="connsiteY262" fmla="*/ 634792 h 702302"/>
                <a:gd name="connsiteX263" fmla="*/ 128656 w 691294"/>
                <a:gd name="connsiteY263" fmla="*/ 633598 h 702302"/>
                <a:gd name="connsiteX264" fmla="*/ 128656 w 691294"/>
                <a:gd name="connsiteY264" fmla="*/ 638108 h 702302"/>
                <a:gd name="connsiteX265" fmla="*/ 121892 w 691294"/>
                <a:gd name="connsiteY265" fmla="*/ 640363 h 702302"/>
                <a:gd name="connsiteX266" fmla="*/ 120831 w 691294"/>
                <a:gd name="connsiteY266" fmla="*/ 643679 h 702302"/>
                <a:gd name="connsiteX267" fmla="*/ 127595 w 691294"/>
                <a:gd name="connsiteY267" fmla="*/ 650443 h 702302"/>
                <a:gd name="connsiteX268" fmla="*/ 130911 w 691294"/>
                <a:gd name="connsiteY268" fmla="*/ 650443 h 702302"/>
                <a:gd name="connsiteX269" fmla="*/ 133166 w 691294"/>
                <a:gd name="connsiteY269" fmla="*/ 647127 h 702302"/>
                <a:gd name="connsiteX270" fmla="*/ 135420 w 691294"/>
                <a:gd name="connsiteY270" fmla="*/ 645933 h 702302"/>
                <a:gd name="connsiteX271" fmla="*/ 139930 w 691294"/>
                <a:gd name="connsiteY271" fmla="*/ 645933 h 702302"/>
                <a:gd name="connsiteX272" fmla="*/ 144440 w 691294"/>
                <a:gd name="connsiteY272" fmla="*/ 643679 h 702302"/>
                <a:gd name="connsiteX273" fmla="*/ 150010 w 691294"/>
                <a:gd name="connsiteY273" fmla="*/ 642617 h 702302"/>
                <a:gd name="connsiteX274" fmla="*/ 154520 w 691294"/>
                <a:gd name="connsiteY274" fmla="*/ 642617 h 702302"/>
                <a:gd name="connsiteX275" fmla="*/ 153326 w 691294"/>
                <a:gd name="connsiteY275" fmla="*/ 644872 h 702302"/>
                <a:gd name="connsiteX276" fmla="*/ 150010 w 691294"/>
                <a:gd name="connsiteY276" fmla="*/ 644872 h 702302"/>
                <a:gd name="connsiteX277" fmla="*/ 150010 w 691294"/>
                <a:gd name="connsiteY277" fmla="*/ 647127 h 702302"/>
                <a:gd name="connsiteX278" fmla="*/ 131972 w 691294"/>
                <a:gd name="connsiteY278" fmla="*/ 660655 h 702302"/>
                <a:gd name="connsiteX279" fmla="*/ 129717 w 691294"/>
                <a:gd name="connsiteY279" fmla="*/ 665166 h 702302"/>
                <a:gd name="connsiteX280" fmla="*/ 126401 w 691294"/>
                <a:gd name="connsiteY280" fmla="*/ 666226 h 702302"/>
                <a:gd name="connsiteX281" fmla="*/ 125208 w 691294"/>
                <a:gd name="connsiteY281" fmla="*/ 668482 h 702302"/>
                <a:gd name="connsiteX282" fmla="*/ 126401 w 691294"/>
                <a:gd name="connsiteY282" fmla="*/ 674051 h 702302"/>
                <a:gd name="connsiteX283" fmla="*/ 129717 w 691294"/>
                <a:gd name="connsiteY283" fmla="*/ 675246 h 702302"/>
                <a:gd name="connsiteX284" fmla="*/ 127462 w 691294"/>
                <a:gd name="connsiteY284" fmla="*/ 679755 h 702302"/>
                <a:gd name="connsiteX285" fmla="*/ 125208 w 691294"/>
                <a:gd name="connsiteY285" fmla="*/ 680948 h 702302"/>
                <a:gd name="connsiteX286" fmla="*/ 124147 w 691294"/>
                <a:gd name="connsiteY286" fmla="*/ 682011 h 702302"/>
                <a:gd name="connsiteX287" fmla="*/ 129717 w 691294"/>
                <a:gd name="connsiteY287" fmla="*/ 686520 h 702302"/>
                <a:gd name="connsiteX288" fmla="*/ 143246 w 691294"/>
                <a:gd name="connsiteY288" fmla="*/ 702303 h 702302"/>
                <a:gd name="connsiteX289" fmla="*/ 153326 w 691294"/>
                <a:gd name="connsiteY289" fmla="*/ 692222 h 702302"/>
                <a:gd name="connsiteX290" fmla="*/ 155581 w 691294"/>
                <a:gd name="connsiteY290" fmla="*/ 700049 h 702302"/>
                <a:gd name="connsiteX291" fmla="*/ 210757 w 691294"/>
                <a:gd name="connsiteY291" fmla="*/ 688775 h 702302"/>
                <a:gd name="connsiteX292" fmla="*/ 246701 w 691294"/>
                <a:gd name="connsiteY292" fmla="*/ 659462 h 702302"/>
                <a:gd name="connsiteX293" fmla="*/ 245508 w 691294"/>
                <a:gd name="connsiteY293" fmla="*/ 643679 h 702302"/>
                <a:gd name="connsiteX294" fmla="*/ 247762 w 691294"/>
                <a:gd name="connsiteY294" fmla="*/ 644872 h 702302"/>
                <a:gd name="connsiteX295" fmla="*/ 248823 w 691294"/>
                <a:gd name="connsiteY295" fmla="*/ 643679 h 702302"/>
                <a:gd name="connsiteX296" fmla="*/ 256649 w 691294"/>
                <a:gd name="connsiteY296" fmla="*/ 647127 h 702302"/>
                <a:gd name="connsiteX297" fmla="*/ 258904 w 691294"/>
                <a:gd name="connsiteY297" fmla="*/ 647127 h 702302"/>
                <a:gd name="connsiteX298" fmla="*/ 260098 w 691294"/>
                <a:gd name="connsiteY298" fmla="*/ 645933 h 702302"/>
                <a:gd name="connsiteX299" fmla="*/ 260098 w 691294"/>
                <a:gd name="connsiteY299" fmla="*/ 643679 h 702302"/>
                <a:gd name="connsiteX300" fmla="*/ 258904 w 691294"/>
                <a:gd name="connsiteY300" fmla="*/ 642617 h 702302"/>
                <a:gd name="connsiteX301" fmla="*/ 261159 w 691294"/>
                <a:gd name="connsiteY301" fmla="*/ 640363 h 702302"/>
                <a:gd name="connsiteX302" fmla="*/ 265668 w 691294"/>
                <a:gd name="connsiteY302" fmla="*/ 639301 h 702302"/>
                <a:gd name="connsiteX303" fmla="*/ 267923 w 691294"/>
                <a:gd name="connsiteY303" fmla="*/ 638108 h 702302"/>
                <a:gd name="connsiteX304" fmla="*/ 273494 w 691294"/>
                <a:gd name="connsiteY304" fmla="*/ 637047 h 702302"/>
                <a:gd name="connsiteX305" fmla="*/ 301612 w 691294"/>
                <a:gd name="connsiteY305" fmla="*/ 617947 h 702302"/>
                <a:gd name="connsiteX306" fmla="*/ 302806 w 691294"/>
                <a:gd name="connsiteY306" fmla="*/ 619142 h 702302"/>
                <a:gd name="connsiteX307" fmla="*/ 306122 w 691294"/>
                <a:gd name="connsiteY307" fmla="*/ 619142 h 702302"/>
                <a:gd name="connsiteX308" fmla="*/ 307316 w 691294"/>
                <a:gd name="connsiteY308" fmla="*/ 614631 h 702302"/>
                <a:gd name="connsiteX309" fmla="*/ 305061 w 691294"/>
                <a:gd name="connsiteY309" fmla="*/ 612377 h 702302"/>
                <a:gd name="connsiteX310" fmla="*/ 306122 w 691294"/>
                <a:gd name="connsiteY310" fmla="*/ 610122 h 702302"/>
                <a:gd name="connsiteX311" fmla="*/ 305061 w 691294"/>
                <a:gd name="connsiteY311" fmla="*/ 607866 h 702302"/>
                <a:gd name="connsiteX312" fmla="*/ 305061 w 691294"/>
                <a:gd name="connsiteY312" fmla="*/ 602297 h 702302"/>
                <a:gd name="connsiteX313" fmla="*/ 307316 w 691294"/>
                <a:gd name="connsiteY313" fmla="*/ 601235 h 702302"/>
                <a:gd name="connsiteX314" fmla="*/ 314080 w 691294"/>
                <a:gd name="connsiteY314" fmla="*/ 583196 h 702302"/>
                <a:gd name="connsiteX315" fmla="*/ 315274 w 691294"/>
                <a:gd name="connsiteY315" fmla="*/ 584259 h 702302"/>
                <a:gd name="connsiteX316" fmla="*/ 317529 w 691294"/>
                <a:gd name="connsiteY316" fmla="*/ 583196 h 702302"/>
                <a:gd name="connsiteX317" fmla="*/ 319783 w 691294"/>
                <a:gd name="connsiteY317" fmla="*/ 577494 h 702302"/>
                <a:gd name="connsiteX318" fmla="*/ 322038 w 691294"/>
                <a:gd name="connsiteY318" fmla="*/ 574178 h 702302"/>
                <a:gd name="connsiteX319" fmla="*/ 324293 w 691294"/>
                <a:gd name="connsiteY319" fmla="*/ 571923 h 702302"/>
                <a:gd name="connsiteX320" fmla="*/ 326548 w 691294"/>
                <a:gd name="connsiteY320" fmla="*/ 571923 h 702302"/>
                <a:gd name="connsiteX321" fmla="*/ 328802 w 691294"/>
                <a:gd name="connsiteY321" fmla="*/ 570862 h 702302"/>
                <a:gd name="connsiteX322" fmla="*/ 331057 w 691294"/>
                <a:gd name="connsiteY322" fmla="*/ 570862 h 702302"/>
                <a:gd name="connsiteX323" fmla="*/ 336761 w 691294"/>
                <a:gd name="connsiteY323" fmla="*/ 573116 h 702302"/>
                <a:gd name="connsiteX324" fmla="*/ 342331 w 691294"/>
                <a:gd name="connsiteY324" fmla="*/ 571923 h 702302"/>
                <a:gd name="connsiteX325" fmla="*/ 343525 w 691294"/>
                <a:gd name="connsiteY325" fmla="*/ 575371 h 702302"/>
                <a:gd name="connsiteX326" fmla="*/ 339015 w 691294"/>
                <a:gd name="connsiteY326" fmla="*/ 579881 h 702302"/>
                <a:gd name="connsiteX327" fmla="*/ 336761 w 691294"/>
                <a:gd name="connsiteY327" fmla="*/ 583329 h 702302"/>
                <a:gd name="connsiteX328" fmla="*/ 334506 w 691294"/>
                <a:gd name="connsiteY328" fmla="*/ 594603 h 702302"/>
                <a:gd name="connsiteX329" fmla="*/ 365940 w 691294"/>
                <a:gd name="connsiteY329" fmla="*/ 628293 h 702302"/>
                <a:gd name="connsiteX330" fmla="*/ 378275 w 691294"/>
                <a:gd name="connsiteY330" fmla="*/ 603490 h 702302"/>
                <a:gd name="connsiteX331" fmla="*/ 405333 w 691294"/>
                <a:gd name="connsiteY331" fmla="*/ 607999 h 702302"/>
                <a:gd name="connsiteX332" fmla="*/ 412097 w 691294"/>
                <a:gd name="connsiteY332" fmla="*/ 604683 h 702302"/>
                <a:gd name="connsiteX333" fmla="*/ 443532 w 691294"/>
                <a:gd name="connsiteY333" fmla="*/ 600174 h 702302"/>
                <a:gd name="connsiteX334" fmla="*/ 493005 w 691294"/>
                <a:gd name="connsiteY334" fmla="*/ 566484 h 702302"/>
                <a:gd name="connsiteX335" fmla="*/ 497514 w 691294"/>
                <a:gd name="connsiteY335" fmla="*/ 565424 h 702302"/>
                <a:gd name="connsiteX336" fmla="*/ 504279 w 691294"/>
                <a:gd name="connsiteY336" fmla="*/ 560915 h 702302"/>
                <a:gd name="connsiteX337" fmla="*/ 527888 w 691294"/>
                <a:gd name="connsiteY337" fmla="*/ 565424 h 702302"/>
                <a:gd name="connsiteX338" fmla="*/ 542478 w 691294"/>
                <a:gd name="connsiteY338" fmla="*/ 577758 h 702302"/>
                <a:gd name="connsiteX339" fmla="*/ 551497 w 691294"/>
                <a:gd name="connsiteY339" fmla="*/ 575504 h 702302"/>
                <a:gd name="connsiteX340" fmla="*/ 571790 w 691294"/>
                <a:gd name="connsiteY340" fmla="*/ 565424 h 702302"/>
                <a:gd name="connsiteX341" fmla="*/ 567281 w 691294"/>
                <a:gd name="connsiteY341" fmla="*/ 554150 h 702302"/>
                <a:gd name="connsiteX342" fmla="*/ 571790 w 691294"/>
                <a:gd name="connsiteY342" fmla="*/ 551895 h 702302"/>
                <a:gd name="connsiteX343" fmla="*/ 565026 w 691294"/>
                <a:gd name="connsiteY343" fmla="*/ 539561 h 702302"/>
                <a:gd name="connsiteX344" fmla="*/ 561710 w 691294"/>
                <a:gd name="connsiteY344" fmla="*/ 523776 h 702302"/>
                <a:gd name="connsiteX345" fmla="*/ 562771 w 691294"/>
                <a:gd name="connsiteY345" fmla="*/ 520460 h 702302"/>
                <a:gd name="connsiteX346" fmla="*/ 563965 w 691294"/>
                <a:gd name="connsiteY346" fmla="*/ 517144 h 702302"/>
                <a:gd name="connsiteX347" fmla="*/ 569668 w 691294"/>
                <a:gd name="connsiteY347" fmla="*/ 517144 h 702302"/>
                <a:gd name="connsiteX348" fmla="*/ 571923 w 691294"/>
                <a:gd name="connsiteY348" fmla="*/ 515951 h 702302"/>
                <a:gd name="connsiteX349" fmla="*/ 564097 w 691294"/>
                <a:gd name="connsiteY349" fmla="*/ 505871 h 702302"/>
                <a:gd name="connsiteX350" fmla="*/ 550568 w 691294"/>
                <a:gd name="connsiteY350" fmla="*/ 498046 h 702302"/>
                <a:gd name="connsiteX351" fmla="*/ 549507 w 691294"/>
                <a:gd name="connsiteY351" fmla="*/ 494730 h 702302"/>
                <a:gd name="connsiteX352" fmla="*/ 548314 w 691294"/>
                <a:gd name="connsiteY352" fmla="*/ 494730 h 702302"/>
                <a:gd name="connsiteX353" fmla="*/ 548314 w 691294"/>
                <a:gd name="connsiteY353" fmla="*/ 495790 h 702302"/>
                <a:gd name="connsiteX354" fmla="*/ 544998 w 691294"/>
                <a:gd name="connsiteY354" fmla="*/ 493535 h 702302"/>
                <a:gd name="connsiteX355" fmla="*/ 542743 w 691294"/>
                <a:gd name="connsiteY355" fmla="*/ 493535 h 702302"/>
                <a:gd name="connsiteX356" fmla="*/ 540488 w 691294"/>
                <a:gd name="connsiteY356" fmla="*/ 492474 h 702302"/>
                <a:gd name="connsiteX357" fmla="*/ 540488 w 691294"/>
                <a:gd name="connsiteY357" fmla="*/ 486903 h 702302"/>
                <a:gd name="connsiteX358" fmla="*/ 539295 w 691294"/>
                <a:gd name="connsiteY358" fmla="*/ 485710 h 702302"/>
                <a:gd name="connsiteX359" fmla="*/ 535979 w 691294"/>
                <a:gd name="connsiteY359" fmla="*/ 485710 h 702302"/>
                <a:gd name="connsiteX360" fmla="*/ 533724 w 691294"/>
                <a:gd name="connsiteY360" fmla="*/ 483454 h 702302"/>
                <a:gd name="connsiteX361" fmla="*/ 532530 w 691294"/>
                <a:gd name="connsiteY361" fmla="*/ 483454 h 702302"/>
                <a:gd name="connsiteX362" fmla="*/ 532530 w 691294"/>
                <a:gd name="connsiteY362" fmla="*/ 482394 h 702302"/>
                <a:gd name="connsiteX363" fmla="*/ 538101 w 691294"/>
                <a:gd name="connsiteY363" fmla="*/ 473374 h 702302"/>
                <a:gd name="connsiteX364" fmla="*/ 537040 w 691294"/>
                <a:gd name="connsiteY364" fmla="*/ 472314 h 702302"/>
                <a:gd name="connsiteX365" fmla="*/ 541549 w 691294"/>
                <a:gd name="connsiteY365" fmla="*/ 472314 h 702302"/>
                <a:gd name="connsiteX366" fmla="*/ 543804 w 691294"/>
                <a:gd name="connsiteY366" fmla="*/ 475629 h 702302"/>
                <a:gd name="connsiteX367" fmla="*/ 547120 w 691294"/>
                <a:gd name="connsiteY367" fmla="*/ 475629 h 702302"/>
                <a:gd name="connsiteX368" fmla="*/ 549375 w 691294"/>
                <a:gd name="connsiteY368" fmla="*/ 479078 h 702302"/>
                <a:gd name="connsiteX369" fmla="*/ 551630 w 691294"/>
                <a:gd name="connsiteY369" fmla="*/ 479078 h 702302"/>
                <a:gd name="connsiteX370" fmla="*/ 552823 w 691294"/>
                <a:gd name="connsiteY370" fmla="*/ 465549 h 702302"/>
                <a:gd name="connsiteX371" fmla="*/ 556139 w 691294"/>
                <a:gd name="connsiteY371" fmla="*/ 465549 h 702302"/>
                <a:gd name="connsiteX372" fmla="*/ 556139 w 691294"/>
                <a:gd name="connsiteY372" fmla="*/ 480139 h 702302"/>
                <a:gd name="connsiteX373" fmla="*/ 560649 w 691294"/>
                <a:gd name="connsiteY373" fmla="*/ 483454 h 702302"/>
                <a:gd name="connsiteX374" fmla="*/ 561843 w 691294"/>
                <a:gd name="connsiteY374" fmla="*/ 467672 h 702302"/>
                <a:gd name="connsiteX375" fmla="*/ 564097 w 691294"/>
                <a:gd name="connsiteY375" fmla="*/ 449633 h 702302"/>
                <a:gd name="connsiteX376" fmla="*/ 574177 w 691294"/>
                <a:gd name="connsiteY376" fmla="*/ 449633 h 702302"/>
                <a:gd name="connsiteX377" fmla="*/ 576432 w 691294"/>
                <a:gd name="connsiteY377" fmla="*/ 446318 h 702302"/>
                <a:gd name="connsiteX378" fmla="*/ 580942 w 691294"/>
                <a:gd name="connsiteY378" fmla="*/ 438491 h 702302"/>
                <a:gd name="connsiteX379" fmla="*/ 583197 w 691294"/>
                <a:gd name="connsiteY379" fmla="*/ 438491 h 702302"/>
                <a:gd name="connsiteX380" fmla="*/ 591022 w 691294"/>
                <a:gd name="connsiteY380" fmla="*/ 429473 h 702302"/>
                <a:gd name="connsiteX381" fmla="*/ 596725 w 691294"/>
                <a:gd name="connsiteY381" fmla="*/ 422708 h 702302"/>
                <a:gd name="connsiteX382" fmla="*/ 600041 w 691294"/>
                <a:gd name="connsiteY382" fmla="*/ 427217 h 702302"/>
                <a:gd name="connsiteX383" fmla="*/ 605745 w 691294"/>
                <a:gd name="connsiteY383" fmla="*/ 436237 h 702302"/>
                <a:gd name="connsiteX384" fmla="*/ 607999 w 691294"/>
                <a:gd name="connsiteY384" fmla="*/ 436237 h 702302"/>
                <a:gd name="connsiteX385" fmla="*/ 611315 w 691294"/>
                <a:gd name="connsiteY385" fmla="*/ 431728 h 702302"/>
                <a:gd name="connsiteX386" fmla="*/ 618080 w 691294"/>
                <a:gd name="connsiteY386" fmla="*/ 429473 h 702302"/>
                <a:gd name="connsiteX387" fmla="*/ 628160 w 691294"/>
                <a:gd name="connsiteY387" fmla="*/ 423901 h 702302"/>
                <a:gd name="connsiteX388" fmla="*/ 634924 w 691294"/>
                <a:gd name="connsiteY388" fmla="*/ 418332 h 702302"/>
                <a:gd name="connsiteX389" fmla="*/ 638240 w 691294"/>
                <a:gd name="connsiteY389" fmla="*/ 409312 h 702302"/>
                <a:gd name="connsiteX390" fmla="*/ 637179 w 691294"/>
                <a:gd name="connsiteY390" fmla="*/ 387958 h 702302"/>
                <a:gd name="connsiteX391" fmla="*/ 638240 w 691294"/>
                <a:gd name="connsiteY391" fmla="*/ 386765 h 702302"/>
                <a:gd name="connsiteX392" fmla="*/ 642750 w 691294"/>
                <a:gd name="connsiteY392" fmla="*/ 375489 h 702302"/>
                <a:gd name="connsiteX393" fmla="*/ 641689 w 691294"/>
                <a:gd name="connsiteY393" fmla="*/ 368726 h 702302"/>
                <a:gd name="connsiteX394" fmla="*/ 642750 w 691294"/>
                <a:gd name="connsiteY394" fmla="*/ 349626 h 702302"/>
                <a:gd name="connsiteX395" fmla="*/ 641689 w 691294"/>
                <a:gd name="connsiteY395" fmla="*/ 345117 h 702302"/>
                <a:gd name="connsiteX396" fmla="*/ 635985 w 691294"/>
                <a:gd name="connsiteY396" fmla="*/ 342862 h 702302"/>
                <a:gd name="connsiteX397" fmla="*/ 637179 w 691294"/>
                <a:gd name="connsiteY397" fmla="*/ 330527 h 702302"/>
                <a:gd name="connsiteX398" fmla="*/ 649514 w 691294"/>
                <a:gd name="connsiteY398" fmla="*/ 329333 h 702302"/>
                <a:gd name="connsiteX399" fmla="*/ 674317 w 691294"/>
                <a:gd name="connsiteY399" fmla="*/ 305725 h 702302"/>
                <a:gd name="connsiteX400" fmla="*/ 678827 w 691294"/>
                <a:gd name="connsiteY400" fmla="*/ 309041 h 702302"/>
                <a:gd name="connsiteX401" fmla="*/ 682275 w 691294"/>
                <a:gd name="connsiteY401" fmla="*/ 309041 h 702302"/>
                <a:gd name="connsiteX402" fmla="*/ 685591 w 691294"/>
                <a:gd name="connsiteY402" fmla="*/ 306785 h 702302"/>
                <a:gd name="connsiteX403" fmla="*/ 684397 w 691294"/>
                <a:gd name="connsiteY403" fmla="*/ 305725 h 702302"/>
                <a:gd name="connsiteX404" fmla="*/ 684397 w 691294"/>
                <a:gd name="connsiteY404" fmla="*/ 300153 h 702302"/>
                <a:gd name="connsiteX405" fmla="*/ 682142 w 691294"/>
                <a:gd name="connsiteY405" fmla="*/ 282115 h 702302"/>
                <a:gd name="connsiteX406" fmla="*/ 689968 w 691294"/>
                <a:gd name="connsiteY406" fmla="*/ 248293 h 702302"/>
                <a:gd name="connsiteX407" fmla="*/ 691029 w 691294"/>
                <a:gd name="connsiteY407" fmla="*/ 247232 h 70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691294" h="702302">
                  <a:moveTo>
                    <a:pt x="691294" y="246701"/>
                  </a:moveTo>
                  <a:lnTo>
                    <a:pt x="689040" y="244447"/>
                  </a:lnTo>
                  <a:lnTo>
                    <a:pt x="685724" y="217389"/>
                  </a:lnTo>
                  <a:lnTo>
                    <a:pt x="620467" y="213941"/>
                  </a:lnTo>
                  <a:lnTo>
                    <a:pt x="620467" y="212880"/>
                  </a:lnTo>
                  <a:lnTo>
                    <a:pt x="623783" y="211685"/>
                  </a:lnTo>
                  <a:lnTo>
                    <a:pt x="637312" y="193647"/>
                  </a:lnTo>
                  <a:lnTo>
                    <a:pt x="633996" y="182373"/>
                  </a:lnTo>
                  <a:lnTo>
                    <a:pt x="655350" y="157571"/>
                  </a:lnTo>
                  <a:lnTo>
                    <a:pt x="638506" y="147490"/>
                  </a:lnTo>
                  <a:lnTo>
                    <a:pt x="586778" y="187945"/>
                  </a:lnTo>
                  <a:lnTo>
                    <a:pt x="572188" y="160887"/>
                  </a:lnTo>
                  <a:lnTo>
                    <a:pt x="571127" y="156377"/>
                  </a:lnTo>
                  <a:lnTo>
                    <a:pt x="548579" y="161947"/>
                  </a:lnTo>
                  <a:lnTo>
                    <a:pt x="541814" y="133828"/>
                  </a:lnTo>
                  <a:cubicBezTo>
                    <a:pt x="548314" y="135686"/>
                    <a:pt x="551099" y="133828"/>
                    <a:pt x="556404" y="139400"/>
                  </a:cubicBezTo>
                  <a:lnTo>
                    <a:pt x="555211" y="142848"/>
                  </a:lnTo>
                  <a:lnTo>
                    <a:pt x="556404" y="143909"/>
                  </a:lnTo>
                  <a:lnTo>
                    <a:pt x="558659" y="140593"/>
                  </a:lnTo>
                  <a:lnTo>
                    <a:pt x="562108" y="139400"/>
                  </a:lnTo>
                  <a:lnTo>
                    <a:pt x="564363" y="139400"/>
                  </a:lnTo>
                  <a:lnTo>
                    <a:pt x="518205" y="123616"/>
                  </a:lnTo>
                  <a:lnTo>
                    <a:pt x="503616" y="112342"/>
                  </a:lnTo>
                  <a:lnTo>
                    <a:pt x="506932" y="111148"/>
                  </a:lnTo>
                  <a:lnTo>
                    <a:pt x="505870" y="107832"/>
                  </a:lnTo>
                  <a:lnTo>
                    <a:pt x="503616" y="107832"/>
                  </a:lnTo>
                  <a:lnTo>
                    <a:pt x="501361" y="105578"/>
                  </a:lnTo>
                  <a:lnTo>
                    <a:pt x="500167" y="105578"/>
                  </a:lnTo>
                  <a:lnTo>
                    <a:pt x="490087" y="86478"/>
                  </a:lnTo>
                  <a:lnTo>
                    <a:pt x="491148" y="86478"/>
                  </a:lnTo>
                  <a:lnTo>
                    <a:pt x="490087" y="84223"/>
                  </a:lnTo>
                  <a:lnTo>
                    <a:pt x="490087" y="81968"/>
                  </a:lnTo>
                  <a:lnTo>
                    <a:pt x="493535" y="67379"/>
                  </a:lnTo>
                  <a:lnTo>
                    <a:pt x="492342" y="62869"/>
                  </a:lnTo>
                  <a:lnTo>
                    <a:pt x="493535" y="58360"/>
                  </a:lnTo>
                  <a:lnTo>
                    <a:pt x="494596" y="60614"/>
                  </a:lnTo>
                  <a:lnTo>
                    <a:pt x="501361" y="30240"/>
                  </a:lnTo>
                  <a:lnTo>
                    <a:pt x="500167" y="29180"/>
                  </a:lnTo>
                  <a:lnTo>
                    <a:pt x="500167" y="26925"/>
                  </a:lnTo>
                  <a:lnTo>
                    <a:pt x="502422" y="25731"/>
                  </a:lnTo>
                  <a:lnTo>
                    <a:pt x="504677" y="26925"/>
                  </a:lnTo>
                  <a:lnTo>
                    <a:pt x="506932" y="23609"/>
                  </a:lnTo>
                  <a:lnTo>
                    <a:pt x="505870" y="23609"/>
                  </a:lnTo>
                  <a:lnTo>
                    <a:pt x="502422" y="24670"/>
                  </a:lnTo>
                  <a:lnTo>
                    <a:pt x="504677" y="15651"/>
                  </a:lnTo>
                  <a:lnTo>
                    <a:pt x="506932" y="14457"/>
                  </a:lnTo>
                  <a:lnTo>
                    <a:pt x="506932" y="12202"/>
                  </a:lnTo>
                  <a:lnTo>
                    <a:pt x="504677" y="13396"/>
                  </a:lnTo>
                  <a:lnTo>
                    <a:pt x="507993" y="1061"/>
                  </a:lnTo>
                  <a:lnTo>
                    <a:pt x="494464" y="1061"/>
                  </a:lnTo>
                  <a:lnTo>
                    <a:pt x="491015" y="0"/>
                  </a:lnTo>
                  <a:lnTo>
                    <a:pt x="486506" y="6765"/>
                  </a:lnTo>
                  <a:lnTo>
                    <a:pt x="478548" y="13529"/>
                  </a:lnTo>
                  <a:lnTo>
                    <a:pt x="477487" y="13529"/>
                  </a:lnTo>
                  <a:lnTo>
                    <a:pt x="472977" y="18038"/>
                  </a:lnTo>
                  <a:lnTo>
                    <a:pt x="472977" y="19232"/>
                  </a:lnTo>
                  <a:lnTo>
                    <a:pt x="468467" y="22548"/>
                  </a:lnTo>
                  <a:lnTo>
                    <a:pt x="467274" y="21487"/>
                  </a:lnTo>
                  <a:lnTo>
                    <a:pt x="466212" y="22548"/>
                  </a:lnTo>
                  <a:lnTo>
                    <a:pt x="462764" y="21487"/>
                  </a:lnTo>
                  <a:lnTo>
                    <a:pt x="463958" y="23741"/>
                  </a:lnTo>
                  <a:lnTo>
                    <a:pt x="461703" y="24803"/>
                  </a:lnTo>
                  <a:lnTo>
                    <a:pt x="462764" y="25864"/>
                  </a:lnTo>
                  <a:lnTo>
                    <a:pt x="460509" y="28119"/>
                  </a:lnTo>
                  <a:lnTo>
                    <a:pt x="461570" y="29313"/>
                  </a:lnTo>
                  <a:lnTo>
                    <a:pt x="446980" y="42841"/>
                  </a:lnTo>
                  <a:lnTo>
                    <a:pt x="444726" y="43902"/>
                  </a:lnTo>
                  <a:lnTo>
                    <a:pt x="444726" y="45096"/>
                  </a:lnTo>
                  <a:lnTo>
                    <a:pt x="437961" y="50667"/>
                  </a:lnTo>
                  <a:lnTo>
                    <a:pt x="419923" y="66450"/>
                  </a:lnTo>
                  <a:lnTo>
                    <a:pt x="418729" y="65256"/>
                  </a:lnTo>
                  <a:lnTo>
                    <a:pt x="417668" y="65256"/>
                  </a:lnTo>
                  <a:lnTo>
                    <a:pt x="417668" y="64195"/>
                  </a:lnTo>
                  <a:lnTo>
                    <a:pt x="415413" y="64195"/>
                  </a:lnTo>
                  <a:lnTo>
                    <a:pt x="415413" y="63134"/>
                  </a:lnTo>
                  <a:lnTo>
                    <a:pt x="414220" y="63134"/>
                  </a:lnTo>
                  <a:lnTo>
                    <a:pt x="414220" y="61940"/>
                  </a:lnTo>
                  <a:lnTo>
                    <a:pt x="413158" y="61940"/>
                  </a:lnTo>
                  <a:lnTo>
                    <a:pt x="410904" y="59686"/>
                  </a:lnTo>
                  <a:lnTo>
                    <a:pt x="406394" y="57431"/>
                  </a:lnTo>
                  <a:lnTo>
                    <a:pt x="400823" y="54115"/>
                  </a:lnTo>
                  <a:lnTo>
                    <a:pt x="401885" y="54115"/>
                  </a:lnTo>
                  <a:lnTo>
                    <a:pt x="400823" y="53054"/>
                  </a:lnTo>
                  <a:lnTo>
                    <a:pt x="399630" y="54115"/>
                  </a:lnTo>
                  <a:lnTo>
                    <a:pt x="397375" y="53054"/>
                  </a:lnTo>
                  <a:lnTo>
                    <a:pt x="383846" y="37270"/>
                  </a:lnTo>
                  <a:lnTo>
                    <a:pt x="380530" y="35016"/>
                  </a:lnTo>
                  <a:lnTo>
                    <a:pt x="381591" y="33822"/>
                  </a:lnTo>
                  <a:lnTo>
                    <a:pt x="381591" y="31567"/>
                  </a:lnTo>
                  <a:lnTo>
                    <a:pt x="379336" y="31567"/>
                  </a:lnTo>
                  <a:lnTo>
                    <a:pt x="376021" y="29313"/>
                  </a:lnTo>
                  <a:lnTo>
                    <a:pt x="376021" y="30373"/>
                  </a:lnTo>
                  <a:lnTo>
                    <a:pt x="370317" y="24803"/>
                  </a:lnTo>
                  <a:lnTo>
                    <a:pt x="369256" y="24803"/>
                  </a:lnTo>
                  <a:lnTo>
                    <a:pt x="355727" y="12468"/>
                  </a:lnTo>
                  <a:lnTo>
                    <a:pt x="350024" y="11406"/>
                  </a:lnTo>
                  <a:lnTo>
                    <a:pt x="317396" y="3581"/>
                  </a:lnTo>
                  <a:lnTo>
                    <a:pt x="301612" y="2387"/>
                  </a:lnTo>
                  <a:lnTo>
                    <a:pt x="301612" y="3581"/>
                  </a:lnTo>
                  <a:lnTo>
                    <a:pt x="298296" y="3581"/>
                  </a:lnTo>
                  <a:lnTo>
                    <a:pt x="297235" y="2387"/>
                  </a:lnTo>
                  <a:lnTo>
                    <a:pt x="291665" y="2387"/>
                  </a:lnTo>
                  <a:lnTo>
                    <a:pt x="287155" y="9152"/>
                  </a:lnTo>
                  <a:lnTo>
                    <a:pt x="290471" y="11406"/>
                  </a:lnTo>
                  <a:lnTo>
                    <a:pt x="289410" y="13661"/>
                  </a:lnTo>
                  <a:lnTo>
                    <a:pt x="285961" y="11406"/>
                  </a:lnTo>
                  <a:lnTo>
                    <a:pt x="278136" y="22681"/>
                  </a:lnTo>
                  <a:lnTo>
                    <a:pt x="259036" y="6897"/>
                  </a:lnTo>
                  <a:lnTo>
                    <a:pt x="244446" y="10213"/>
                  </a:lnTo>
                  <a:lnTo>
                    <a:pt x="224153" y="10213"/>
                  </a:lnTo>
                  <a:lnTo>
                    <a:pt x="215134" y="15916"/>
                  </a:lnTo>
                  <a:lnTo>
                    <a:pt x="189270" y="33955"/>
                  </a:lnTo>
                  <a:lnTo>
                    <a:pt x="188209" y="35149"/>
                  </a:lnTo>
                  <a:lnTo>
                    <a:pt x="188209" y="37403"/>
                  </a:lnTo>
                  <a:lnTo>
                    <a:pt x="184893" y="39658"/>
                  </a:lnTo>
                  <a:lnTo>
                    <a:pt x="180384" y="39658"/>
                  </a:lnTo>
                  <a:lnTo>
                    <a:pt x="179323" y="37403"/>
                  </a:lnTo>
                  <a:lnTo>
                    <a:pt x="144440" y="47484"/>
                  </a:lnTo>
                  <a:lnTo>
                    <a:pt x="124147" y="54247"/>
                  </a:lnTo>
                  <a:lnTo>
                    <a:pt x="94834" y="59819"/>
                  </a:lnTo>
                  <a:lnTo>
                    <a:pt x="89131" y="64328"/>
                  </a:lnTo>
                  <a:lnTo>
                    <a:pt x="89131" y="63267"/>
                  </a:lnTo>
                  <a:lnTo>
                    <a:pt x="86876" y="64328"/>
                  </a:lnTo>
                  <a:lnTo>
                    <a:pt x="85682" y="66583"/>
                  </a:lnTo>
                  <a:lnTo>
                    <a:pt x="72154" y="76663"/>
                  </a:lnTo>
                  <a:lnTo>
                    <a:pt x="58625" y="82234"/>
                  </a:lnTo>
                  <a:lnTo>
                    <a:pt x="57431" y="83294"/>
                  </a:lnTo>
                  <a:lnTo>
                    <a:pt x="56237" y="82234"/>
                  </a:lnTo>
                  <a:lnTo>
                    <a:pt x="49473" y="82234"/>
                  </a:lnTo>
                  <a:lnTo>
                    <a:pt x="48279" y="84489"/>
                  </a:lnTo>
                  <a:lnTo>
                    <a:pt x="53982" y="83294"/>
                  </a:lnTo>
                  <a:lnTo>
                    <a:pt x="53982" y="84489"/>
                  </a:lnTo>
                  <a:lnTo>
                    <a:pt x="32628" y="93508"/>
                  </a:lnTo>
                  <a:lnTo>
                    <a:pt x="37138" y="119372"/>
                  </a:lnTo>
                  <a:lnTo>
                    <a:pt x="34883" y="120565"/>
                  </a:lnTo>
                  <a:lnTo>
                    <a:pt x="35944" y="125075"/>
                  </a:lnTo>
                  <a:lnTo>
                    <a:pt x="37005" y="125075"/>
                  </a:lnTo>
                  <a:lnTo>
                    <a:pt x="29180" y="148683"/>
                  </a:lnTo>
                  <a:lnTo>
                    <a:pt x="29180" y="157703"/>
                  </a:lnTo>
                  <a:lnTo>
                    <a:pt x="30373" y="157703"/>
                  </a:lnTo>
                  <a:lnTo>
                    <a:pt x="46157" y="188077"/>
                  </a:lnTo>
                  <a:lnTo>
                    <a:pt x="31567" y="211685"/>
                  </a:lnTo>
                  <a:lnTo>
                    <a:pt x="41647" y="215134"/>
                  </a:lnTo>
                  <a:lnTo>
                    <a:pt x="39393" y="220705"/>
                  </a:lnTo>
                  <a:lnTo>
                    <a:pt x="40454" y="221766"/>
                  </a:lnTo>
                  <a:lnTo>
                    <a:pt x="39393" y="227470"/>
                  </a:lnTo>
                  <a:lnTo>
                    <a:pt x="32628" y="227470"/>
                  </a:lnTo>
                  <a:lnTo>
                    <a:pt x="32628" y="229723"/>
                  </a:lnTo>
                  <a:lnTo>
                    <a:pt x="28119" y="226407"/>
                  </a:lnTo>
                  <a:lnTo>
                    <a:pt x="27057" y="227602"/>
                  </a:lnTo>
                  <a:lnTo>
                    <a:pt x="20293" y="238876"/>
                  </a:lnTo>
                  <a:lnTo>
                    <a:pt x="18038" y="237816"/>
                  </a:lnTo>
                  <a:lnTo>
                    <a:pt x="14723" y="241131"/>
                  </a:lnTo>
                  <a:lnTo>
                    <a:pt x="11274" y="269250"/>
                  </a:lnTo>
                  <a:lnTo>
                    <a:pt x="0" y="288349"/>
                  </a:lnTo>
                  <a:lnTo>
                    <a:pt x="2255" y="290604"/>
                  </a:lnTo>
                  <a:lnTo>
                    <a:pt x="1061" y="291797"/>
                  </a:lnTo>
                  <a:lnTo>
                    <a:pt x="1061" y="292858"/>
                  </a:lnTo>
                  <a:lnTo>
                    <a:pt x="3316" y="294053"/>
                  </a:lnTo>
                  <a:lnTo>
                    <a:pt x="4377" y="294053"/>
                  </a:lnTo>
                  <a:lnTo>
                    <a:pt x="14590" y="308642"/>
                  </a:lnTo>
                  <a:lnTo>
                    <a:pt x="8887" y="313151"/>
                  </a:lnTo>
                  <a:lnTo>
                    <a:pt x="15651" y="329996"/>
                  </a:lnTo>
                  <a:lnTo>
                    <a:pt x="13396" y="340077"/>
                  </a:lnTo>
                  <a:lnTo>
                    <a:pt x="24670" y="361431"/>
                  </a:lnTo>
                  <a:lnTo>
                    <a:pt x="25864" y="360238"/>
                  </a:lnTo>
                  <a:lnTo>
                    <a:pt x="25864" y="364747"/>
                  </a:lnTo>
                  <a:lnTo>
                    <a:pt x="29180" y="371511"/>
                  </a:lnTo>
                  <a:lnTo>
                    <a:pt x="29180" y="373767"/>
                  </a:lnTo>
                  <a:lnTo>
                    <a:pt x="32496" y="376020"/>
                  </a:lnTo>
                  <a:lnTo>
                    <a:pt x="32496" y="377214"/>
                  </a:lnTo>
                  <a:lnTo>
                    <a:pt x="31434" y="377214"/>
                  </a:lnTo>
                  <a:lnTo>
                    <a:pt x="32496" y="380529"/>
                  </a:lnTo>
                  <a:lnTo>
                    <a:pt x="35944" y="386101"/>
                  </a:lnTo>
                  <a:lnTo>
                    <a:pt x="35944" y="383845"/>
                  </a:lnTo>
                  <a:lnTo>
                    <a:pt x="40454" y="383845"/>
                  </a:lnTo>
                  <a:lnTo>
                    <a:pt x="42709" y="389417"/>
                  </a:lnTo>
                  <a:lnTo>
                    <a:pt x="46024" y="387161"/>
                  </a:lnTo>
                  <a:lnTo>
                    <a:pt x="48279" y="382652"/>
                  </a:lnTo>
                  <a:lnTo>
                    <a:pt x="55044" y="382652"/>
                  </a:lnTo>
                  <a:lnTo>
                    <a:pt x="61808" y="377082"/>
                  </a:lnTo>
                  <a:lnTo>
                    <a:pt x="67379" y="374827"/>
                  </a:lnTo>
                  <a:lnTo>
                    <a:pt x="76398" y="371511"/>
                  </a:lnTo>
                  <a:lnTo>
                    <a:pt x="87672" y="367002"/>
                  </a:lnTo>
                  <a:lnTo>
                    <a:pt x="101200" y="361431"/>
                  </a:lnTo>
                  <a:lnTo>
                    <a:pt x="111281" y="353606"/>
                  </a:lnTo>
                  <a:lnTo>
                    <a:pt x="120300" y="351350"/>
                  </a:lnTo>
                  <a:lnTo>
                    <a:pt x="125871" y="359175"/>
                  </a:lnTo>
                  <a:lnTo>
                    <a:pt x="128126" y="360238"/>
                  </a:lnTo>
                  <a:lnTo>
                    <a:pt x="135951" y="355727"/>
                  </a:lnTo>
                  <a:lnTo>
                    <a:pt x="141522" y="353473"/>
                  </a:lnTo>
                  <a:lnTo>
                    <a:pt x="144838" y="343393"/>
                  </a:lnTo>
                  <a:lnTo>
                    <a:pt x="146031" y="335568"/>
                  </a:lnTo>
                  <a:lnTo>
                    <a:pt x="149347" y="331057"/>
                  </a:lnTo>
                  <a:lnTo>
                    <a:pt x="153857" y="328803"/>
                  </a:lnTo>
                  <a:lnTo>
                    <a:pt x="160621" y="323232"/>
                  </a:lnTo>
                  <a:lnTo>
                    <a:pt x="166324" y="316467"/>
                  </a:lnTo>
                  <a:lnTo>
                    <a:pt x="167518" y="316467"/>
                  </a:lnTo>
                  <a:lnTo>
                    <a:pt x="167518" y="307449"/>
                  </a:lnTo>
                  <a:lnTo>
                    <a:pt x="164070" y="305194"/>
                  </a:lnTo>
                  <a:lnTo>
                    <a:pt x="168579" y="298429"/>
                  </a:lnTo>
                  <a:lnTo>
                    <a:pt x="175344" y="295113"/>
                  </a:lnTo>
                  <a:lnTo>
                    <a:pt x="180914" y="295113"/>
                  </a:lnTo>
                  <a:lnTo>
                    <a:pt x="184363" y="297369"/>
                  </a:lnTo>
                  <a:lnTo>
                    <a:pt x="188872" y="302938"/>
                  </a:lnTo>
                  <a:lnTo>
                    <a:pt x="190066" y="304000"/>
                  </a:lnTo>
                  <a:lnTo>
                    <a:pt x="192321" y="304000"/>
                  </a:lnTo>
                  <a:lnTo>
                    <a:pt x="193382" y="307449"/>
                  </a:lnTo>
                  <a:lnTo>
                    <a:pt x="185556" y="314212"/>
                  </a:lnTo>
                  <a:lnTo>
                    <a:pt x="179986" y="319916"/>
                  </a:lnTo>
                  <a:lnTo>
                    <a:pt x="175476" y="325487"/>
                  </a:lnTo>
                  <a:lnTo>
                    <a:pt x="168712" y="326548"/>
                  </a:lnTo>
                  <a:lnTo>
                    <a:pt x="163141" y="336628"/>
                  </a:lnTo>
                  <a:lnTo>
                    <a:pt x="159693" y="346708"/>
                  </a:lnTo>
                  <a:lnTo>
                    <a:pt x="157438" y="357982"/>
                  </a:lnTo>
                  <a:lnTo>
                    <a:pt x="154122" y="367002"/>
                  </a:lnTo>
                  <a:cubicBezTo>
                    <a:pt x="147358" y="384509"/>
                    <a:pt x="137012" y="400690"/>
                    <a:pt x="127064" y="416475"/>
                  </a:cubicBezTo>
                  <a:lnTo>
                    <a:pt x="120300" y="415280"/>
                  </a:lnTo>
                  <a:lnTo>
                    <a:pt x="107965" y="416475"/>
                  </a:lnTo>
                  <a:lnTo>
                    <a:pt x="104516" y="424300"/>
                  </a:lnTo>
                  <a:lnTo>
                    <a:pt x="104516" y="431064"/>
                  </a:lnTo>
                  <a:lnTo>
                    <a:pt x="103455" y="436636"/>
                  </a:lnTo>
                  <a:lnTo>
                    <a:pt x="98946" y="438889"/>
                  </a:lnTo>
                  <a:lnTo>
                    <a:pt x="96691" y="435573"/>
                  </a:lnTo>
                  <a:cubicBezTo>
                    <a:pt x="83958" y="448175"/>
                    <a:pt x="84489" y="436636"/>
                    <a:pt x="83162" y="458122"/>
                  </a:cubicBezTo>
                  <a:lnTo>
                    <a:pt x="80907" y="462631"/>
                  </a:lnTo>
                  <a:lnTo>
                    <a:pt x="80907" y="468203"/>
                  </a:lnTo>
                  <a:lnTo>
                    <a:pt x="78653" y="472712"/>
                  </a:lnTo>
                  <a:lnTo>
                    <a:pt x="70827" y="477221"/>
                  </a:lnTo>
                  <a:cubicBezTo>
                    <a:pt x="59553" y="484649"/>
                    <a:pt x="53850" y="496454"/>
                    <a:pt x="47218" y="507595"/>
                  </a:cubicBezTo>
                  <a:lnTo>
                    <a:pt x="41647" y="517675"/>
                  </a:lnTo>
                  <a:lnTo>
                    <a:pt x="33822" y="528949"/>
                  </a:lnTo>
                  <a:lnTo>
                    <a:pt x="25996" y="534651"/>
                  </a:lnTo>
                  <a:lnTo>
                    <a:pt x="22680" y="539162"/>
                  </a:lnTo>
                  <a:cubicBezTo>
                    <a:pt x="32761" y="552559"/>
                    <a:pt x="44963" y="569535"/>
                    <a:pt x="20426" y="575239"/>
                  </a:cubicBezTo>
                  <a:lnTo>
                    <a:pt x="19365" y="582003"/>
                  </a:lnTo>
                  <a:lnTo>
                    <a:pt x="21619" y="592084"/>
                  </a:lnTo>
                  <a:lnTo>
                    <a:pt x="27323" y="601102"/>
                  </a:lnTo>
                  <a:lnTo>
                    <a:pt x="29578" y="603357"/>
                  </a:lnTo>
                  <a:lnTo>
                    <a:pt x="32893" y="604418"/>
                  </a:lnTo>
                  <a:lnTo>
                    <a:pt x="34087" y="605480"/>
                  </a:lnTo>
                  <a:lnTo>
                    <a:pt x="39658" y="606673"/>
                  </a:lnTo>
                  <a:lnTo>
                    <a:pt x="43106" y="609989"/>
                  </a:lnTo>
                  <a:lnTo>
                    <a:pt x="40852" y="616753"/>
                  </a:lnTo>
                  <a:cubicBezTo>
                    <a:pt x="59155" y="631874"/>
                    <a:pt x="73745" y="624579"/>
                    <a:pt x="98283" y="640363"/>
                  </a:cubicBezTo>
                  <a:lnTo>
                    <a:pt x="97089" y="642617"/>
                  </a:lnTo>
                  <a:lnTo>
                    <a:pt x="90325" y="643679"/>
                  </a:lnTo>
                  <a:lnTo>
                    <a:pt x="85815" y="645933"/>
                  </a:lnTo>
                  <a:lnTo>
                    <a:pt x="89131" y="653759"/>
                  </a:lnTo>
                  <a:lnTo>
                    <a:pt x="93640" y="657208"/>
                  </a:lnTo>
                  <a:lnTo>
                    <a:pt x="92579" y="660524"/>
                  </a:lnTo>
                  <a:lnTo>
                    <a:pt x="87009" y="665033"/>
                  </a:lnTo>
                  <a:lnTo>
                    <a:pt x="88070" y="668349"/>
                  </a:lnTo>
                  <a:lnTo>
                    <a:pt x="97089" y="669409"/>
                  </a:lnTo>
                  <a:lnTo>
                    <a:pt x="102792" y="666093"/>
                  </a:lnTo>
                  <a:lnTo>
                    <a:pt x="115127" y="653759"/>
                  </a:lnTo>
                  <a:lnTo>
                    <a:pt x="117382" y="645933"/>
                  </a:lnTo>
                  <a:lnTo>
                    <a:pt x="111811" y="644872"/>
                  </a:lnTo>
                  <a:lnTo>
                    <a:pt x="112872" y="640363"/>
                  </a:lnTo>
                  <a:lnTo>
                    <a:pt x="117382" y="638108"/>
                  </a:lnTo>
                  <a:lnTo>
                    <a:pt x="118576" y="638108"/>
                  </a:lnTo>
                  <a:lnTo>
                    <a:pt x="119770" y="637047"/>
                  </a:lnTo>
                  <a:lnTo>
                    <a:pt x="123085" y="634792"/>
                  </a:lnTo>
                  <a:lnTo>
                    <a:pt x="128656" y="633598"/>
                  </a:lnTo>
                  <a:lnTo>
                    <a:pt x="128656" y="638108"/>
                  </a:lnTo>
                  <a:lnTo>
                    <a:pt x="121892" y="640363"/>
                  </a:lnTo>
                  <a:lnTo>
                    <a:pt x="120831" y="643679"/>
                  </a:lnTo>
                  <a:lnTo>
                    <a:pt x="127595" y="650443"/>
                  </a:lnTo>
                  <a:lnTo>
                    <a:pt x="130911" y="650443"/>
                  </a:lnTo>
                  <a:lnTo>
                    <a:pt x="133166" y="647127"/>
                  </a:lnTo>
                  <a:lnTo>
                    <a:pt x="135420" y="645933"/>
                  </a:lnTo>
                  <a:lnTo>
                    <a:pt x="139930" y="645933"/>
                  </a:lnTo>
                  <a:lnTo>
                    <a:pt x="144440" y="643679"/>
                  </a:lnTo>
                  <a:lnTo>
                    <a:pt x="150010" y="642617"/>
                  </a:lnTo>
                  <a:lnTo>
                    <a:pt x="154520" y="642617"/>
                  </a:lnTo>
                  <a:lnTo>
                    <a:pt x="153326" y="644872"/>
                  </a:lnTo>
                  <a:lnTo>
                    <a:pt x="150010" y="644872"/>
                  </a:lnTo>
                  <a:lnTo>
                    <a:pt x="150010" y="647127"/>
                  </a:lnTo>
                  <a:cubicBezTo>
                    <a:pt x="142583" y="649381"/>
                    <a:pt x="137012" y="655351"/>
                    <a:pt x="131972" y="660655"/>
                  </a:cubicBezTo>
                  <a:lnTo>
                    <a:pt x="129717" y="665166"/>
                  </a:lnTo>
                  <a:lnTo>
                    <a:pt x="126401" y="666226"/>
                  </a:lnTo>
                  <a:lnTo>
                    <a:pt x="125208" y="668482"/>
                  </a:lnTo>
                  <a:lnTo>
                    <a:pt x="126401" y="674051"/>
                  </a:lnTo>
                  <a:lnTo>
                    <a:pt x="129717" y="675246"/>
                  </a:lnTo>
                  <a:lnTo>
                    <a:pt x="127462" y="679755"/>
                  </a:lnTo>
                  <a:lnTo>
                    <a:pt x="125208" y="680948"/>
                  </a:lnTo>
                  <a:lnTo>
                    <a:pt x="124147" y="682011"/>
                  </a:lnTo>
                  <a:lnTo>
                    <a:pt x="129717" y="686520"/>
                  </a:lnTo>
                  <a:lnTo>
                    <a:pt x="143246" y="702303"/>
                  </a:lnTo>
                  <a:lnTo>
                    <a:pt x="153326" y="692222"/>
                  </a:lnTo>
                  <a:lnTo>
                    <a:pt x="155581" y="700049"/>
                  </a:lnTo>
                  <a:lnTo>
                    <a:pt x="210757" y="688775"/>
                  </a:lnTo>
                  <a:lnTo>
                    <a:pt x="246701" y="659462"/>
                  </a:lnTo>
                  <a:lnTo>
                    <a:pt x="245508" y="643679"/>
                  </a:lnTo>
                  <a:lnTo>
                    <a:pt x="247762" y="644872"/>
                  </a:lnTo>
                  <a:lnTo>
                    <a:pt x="248823" y="643679"/>
                  </a:lnTo>
                  <a:cubicBezTo>
                    <a:pt x="251078" y="645403"/>
                    <a:pt x="253731" y="650840"/>
                    <a:pt x="256649" y="647127"/>
                  </a:cubicBezTo>
                  <a:lnTo>
                    <a:pt x="258904" y="647127"/>
                  </a:lnTo>
                  <a:lnTo>
                    <a:pt x="260098" y="645933"/>
                  </a:lnTo>
                  <a:lnTo>
                    <a:pt x="260098" y="643679"/>
                  </a:lnTo>
                  <a:lnTo>
                    <a:pt x="258904" y="642617"/>
                  </a:lnTo>
                  <a:lnTo>
                    <a:pt x="261159" y="640363"/>
                  </a:lnTo>
                  <a:lnTo>
                    <a:pt x="265668" y="639301"/>
                  </a:lnTo>
                  <a:lnTo>
                    <a:pt x="267923" y="638108"/>
                  </a:lnTo>
                  <a:lnTo>
                    <a:pt x="273494" y="637047"/>
                  </a:lnTo>
                  <a:cubicBezTo>
                    <a:pt x="278932" y="629486"/>
                    <a:pt x="292858" y="623518"/>
                    <a:pt x="301612" y="617947"/>
                  </a:cubicBezTo>
                  <a:lnTo>
                    <a:pt x="302806" y="619142"/>
                  </a:lnTo>
                  <a:lnTo>
                    <a:pt x="306122" y="619142"/>
                  </a:lnTo>
                  <a:lnTo>
                    <a:pt x="307316" y="614631"/>
                  </a:lnTo>
                  <a:lnTo>
                    <a:pt x="305061" y="612377"/>
                  </a:lnTo>
                  <a:lnTo>
                    <a:pt x="306122" y="610122"/>
                  </a:lnTo>
                  <a:lnTo>
                    <a:pt x="305061" y="607866"/>
                  </a:lnTo>
                  <a:lnTo>
                    <a:pt x="305061" y="602297"/>
                  </a:lnTo>
                  <a:lnTo>
                    <a:pt x="307316" y="601235"/>
                  </a:lnTo>
                  <a:cubicBezTo>
                    <a:pt x="306122" y="594337"/>
                    <a:pt x="309172" y="587706"/>
                    <a:pt x="314080" y="583196"/>
                  </a:cubicBezTo>
                  <a:lnTo>
                    <a:pt x="315274" y="584259"/>
                  </a:lnTo>
                  <a:lnTo>
                    <a:pt x="317529" y="583196"/>
                  </a:lnTo>
                  <a:lnTo>
                    <a:pt x="319783" y="577494"/>
                  </a:lnTo>
                  <a:lnTo>
                    <a:pt x="322038" y="574178"/>
                  </a:lnTo>
                  <a:lnTo>
                    <a:pt x="324293" y="571923"/>
                  </a:lnTo>
                  <a:lnTo>
                    <a:pt x="326548" y="571923"/>
                  </a:lnTo>
                  <a:lnTo>
                    <a:pt x="328802" y="570862"/>
                  </a:lnTo>
                  <a:lnTo>
                    <a:pt x="331057" y="570862"/>
                  </a:lnTo>
                  <a:lnTo>
                    <a:pt x="336761" y="573116"/>
                  </a:lnTo>
                  <a:lnTo>
                    <a:pt x="342331" y="571923"/>
                  </a:lnTo>
                  <a:lnTo>
                    <a:pt x="343525" y="575371"/>
                  </a:lnTo>
                  <a:lnTo>
                    <a:pt x="339015" y="579881"/>
                  </a:lnTo>
                  <a:lnTo>
                    <a:pt x="336761" y="583329"/>
                  </a:lnTo>
                  <a:lnTo>
                    <a:pt x="334506" y="594603"/>
                  </a:lnTo>
                  <a:lnTo>
                    <a:pt x="365940" y="628293"/>
                  </a:lnTo>
                  <a:lnTo>
                    <a:pt x="378275" y="603490"/>
                  </a:lnTo>
                  <a:lnTo>
                    <a:pt x="405333" y="607999"/>
                  </a:lnTo>
                  <a:lnTo>
                    <a:pt x="412097" y="604683"/>
                  </a:lnTo>
                  <a:lnTo>
                    <a:pt x="443532" y="600174"/>
                  </a:lnTo>
                  <a:lnTo>
                    <a:pt x="493005" y="566484"/>
                  </a:lnTo>
                  <a:lnTo>
                    <a:pt x="497514" y="565424"/>
                  </a:lnTo>
                  <a:lnTo>
                    <a:pt x="504279" y="560915"/>
                  </a:lnTo>
                  <a:lnTo>
                    <a:pt x="527888" y="565424"/>
                  </a:lnTo>
                  <a:lnTo>
                    <a:pt x="542478" y="577758"/>
                  </a:lnTo>
                  <a:lnTo>
                    <a:pt x="551497" y="575504"/>
                  </a:lnTo>
                  <a:lnTo>
                    <a:pt x="571790" y="565424"/>
                  </a:lnTo>
                  <a:lnTo>
                    <a:pt x="567281" y="554150"/>
                  </a:lnTo>
                  <a:lnTo>
                    <a:pt x="571790" y="551895"/>
                  </a:lnTo>
                  <a:lnTo>
                    <a:pt x="565026" y="539561"/>
                  </a:lnTo>
                  <a:lnTo>
                    <a:pt x="561710" y="523776"/>
                  </a:lnTo>
                  <a:lnTo>
                    <a:pt x="562771" y="520460"/>
                  </a:lnTo>
                  <a:lnTo>
                    <a:pt x="563965" y="517144"/>
                  </a:lnTo>
                  <a:lnTo>
                    <a:pt x="569668" y="517144"/>
                  </a:lnTo>
                  <a:lnTo>
                    <a:pt x="571923" y="515951"/>
                  </a:lnTo>
                  <a:lnTo>
                    <a:pt x="564097" y="505871"/>
                  </a:lnTo>
                  <a:lnTo>
                    <a:pt x="550568" y="498046"/>
                  </a:lnTo>
                  <a:lnTo>
                    <a:pt x="549507" y="494730"/>
                  </a:lnTo>
                  <a:lnTo>
                    <a:pt x="548314" y="494730"/>
                  </a:lnTo>
                  <a:lnTo>
                    <a:pt x="548314" y="495790"/>
                  </a:lnTo>
                  <a:lnTo>
                    <a:pt x="544998" y="493535"/>
                  </a:lnTo>
                  <a:lnTo>
                    <a:pt x="542743" y="493535"/>
                  </a:lnTo>
                  <a:lnTo>
                    <a:pt x="540488" y="492474"/>
                  </a:lnTo>
                  <a:lnTo>
                    <a:pt x="540488" y="486903"/>
                  </a:lnTo>
                  <a:lnTo>
                    <a:pt x="539295" y="485710"/>
                  </a:lnTo>
                  <a:lnTo>
                    <a:pt x="535979" y="485710"/>
                  </a:lnTo>
                  <a:lnTo>
                    <a:pt x="533724" y="483454"/>
                  </a:lnTo>
                  <a:lnTo>
                    <a:pt x="532530" y="483454"/>
                  </a:lnTo>
                  <a:lnTo>
                    <a:pt x="532530" y="482394"/>
                  </a:lnTo>
                  <a:lnTo>
                    <a:pt x="538101" y="473374"/>
                  </a:lnTo>
                  <a:lnTo>
                    <a:pt x="537040" y="472314"/>
                  </a:lnTo>
                  <a:lnTo>
                    <a:pt x="541549" y="472314"/>
                  </a:lnTo>
                  <a:lnTo>
                    <a:pt x="543804" y="475629"/>
                  </a:lnTo>
                  <a:lnTo>
                    <a:pt x="547120" y="475629"/>
                  </a:lnTo>
                  <a:lnTo>
                    <a:pt x="549375" y="479078"/>
                  </a:lnTo>
                  <a:lnTo>
                    <a:pt x="551630" y="479078"/>
                  </a:lnTo>
                  <a:lnTo>
                    <a:pt x="552823" y="465549"/>
                  </a:lnTo>
                  <a:lnTo>
                    <a:pt x="556139" y="465549"/>
                  </a:lnTo>
                  <a:lnTo>
                    <a:pt x="556139" y="480139"/>
                  </a:lnTo>
                  <a:lnTo>
                    <a:pt x="560649" y="483454"/>
                  </a:lnTo>
                  <a:lnTo>
                    <a:pt x="561843" y="467672"/>
                  </a:lnTo>
                  <a:lnTo>
                    <a:pt x="564097" y="449633"/>
                  </a:lnTo>
                  <a:lnTo>
                    <a:pt x="574177" y="449633"/>
                  </a:lnTo>
                  <a:lnTo>
                    <a:pt x="576432" y="446318"/>
                  </a:lnTo>
                  <a:lnTo>
                    <a:pt x="580942" y="438491"/>
                  </a:lnTo>
                  <a:lnTo>
                    <a:pt x="583197" y="438491"/>
                  </a:lnTo>
                  <a:lnTo>
                    <a:pt x="591022" y="429473"/>
                  </a:lnTo>
                  <a:lnTo>
                    <a:pt x="596725" y="422708"/>
                  </a:lnTo>
                  <a:lnTo>
                    <a:pt x="600041" y="427217"/>
                  </a:lnTo>
                  <a:lnTo>
                    <a:pt x="605745" y="436237"/>
                  </a:lnTo>
                  <a:lnTo>
                    <a:pt x="607999" y="436237"/>
                  </a:lnTo>
                  <a:lnTo>
                    <a:pt x="611315" y="431728"/>
                  </a:lnTo>
                  <a:lnTo>
                    <a:pt x="618080" y="429473"/>
                  </a:lnTo>
                  <a:lnTo>
                    <a:pt x="628160" y="423901"/>
                  </a:lnTo>
                  <a:lnTo>
                    <a:pt x="634924" y="418332"/>
                  </a:lnTo>
                  <a:lnTo>
                    <a:pt x="638240" y="409312"/>
                  </a:lnTo>
                  <a:lnTo>
                    <a:pt x="637179" y="387958"/>
                  </a:lnTo>
                  <a:lnTo>
                    <a:pt x="638240" y="386765"/>
                  </a:lnTo>
                  <a:lnTo>
                    <a:pt x="642750" y="375489"/>
                  </a:lnTo>
                  <a:lnTo>
                    <a:pt x="641689" y="368726"/>
                  </a:lnTo>
                  <a:lnTo>
                    <a:pt x="642750" y="349626"/>
                  </a:lnTo>
                  <a:lnTo>
                    <a:pt x="641689" y="345117"/>
                  </a:lnTo>
                  <a:lnTo>
                    <a:pt x="635985" y="342862"/>
                  </a:lnTo>
                  <a:lnTo>
                    <a:pt x="637179" y="330527"/>
                  </a:lnTo>
                  <a:lnTo>
                    <a:pt x="649514" y="329333"/>
                  </a:lnTo>
                  <a:lnTo>
                    <a:pt x="674317" y="305725"/>
                  </a:lnTo>
                  <a:lnTo>
                    <a:pt x="678827" y="309041"/>
                  </a:lnTo>
                  <a:lnTo>
                    <a:pt x="682275" y="309041"/>
                  </a:lnTo>
                  <a:lnTo>
                    <a:pt x="685591" y="306785"/>
                  </a:lnTo>
                  <a:lnTo>
                    <a:pt x="684397" y="305725"/>
                  </a:lnTo>
                  <a:lnTo>
                    <a:pt x="684397" y="300153"/>
                  </a:lnTo>
                  <a:lnTo>
                    <a:pt x="682142" y="282115"/>
                  </a:lnTo>
                  <a:lnTo>
                    <a:pt x="689968" y="248293"/>
                  </a:lnTo>
                  <a:lnTo>
                    <a:pt x="691029" y="247232"/>
                  </a:lnTo>
                  <a:close/>
                </a:path>
              </a:pathLst>
            </a:custGeom>
            <a:grpFill/>
            <a:ln w="13251" cap="flat">
              <a:noFill/>
              <a:prstDash val="solid"/>
              <a:miter/>
            </a:ln>
          </p:spPr>
          <p:txBody>
            <a:bodyPr rtlCol="0" anchor="ctr"/>
            <a:lstStyle/>
            <a:p>
              <a:endParaRPr lang="en-FI" sz="816"/>
            </a:p>
          </p:txBody>
        </p:sp>
      </p:grpSp>
      <p:sp>
        <p:nvSpPr>
          <p:cNvPr id="1301" name="Freeform: Shape 1300">
            <a:extLst>
              <a:ext uri="{FF2B5EF4-FFF2-40B4-BE49-F238E27FC236}">
                <a16:creationId xmlns:a16="http://schemas.microsoft.com/office/drawing/2014/main" id="{37F10AFE-2130-EF0B-59F1-64D7A94497BD}"/>
              </a:ext>
            </a:extLst>
          </p:cNvPr>
          <p:cNvSpPr/>
          <p:nvPr/>
        </p:nvSpPr>
        <p:spPr>
          <a:xfrm>
            <a:off x="3445384" y="6109479"/>
            <a:ext cx="91326" cy="131695"/>
          </a:xfrm>
          <a:custGeom>
            <a:avLst/>
            <a:gdLst>
              <a:gd name="connsiteX0" fmla="*/ 141920 w 201340"/>
              <a:gd name="connsiteY0" fmla="*/ 0 h 290338"/>
              <a:gd name="connsiteX1" fmla="*/ 166722 w 201340"/>
              <a:gd name="connsiteY1" fmla="*/ 79846 h 290338"/>
              <a:gd name="connsiteX2" fmla="*/ 168977 w 201340"/>
              <a:gd name="connsiteY2" fmla="*/ 79846 h 290338"/>
              <a:gd name="connsiteX3" fmla="*/ 170038 w 201340"/>
              <a:gd name="connsiteY3" fmla="*/ 82101 h 290338"/>
              <a:gd name="connsiteX4" fmla="*/ 167783 w 201340"/>
              <a:gd name="connsiteY4" fmla="*/ 84356 h 290338"/>
              <a:gd name="connsiteX5" fmla="*/ 172293 w 201340"/>
              <a:gd name="connsiteY5" fmla="*/ 102394 h 290338"/>
              <a:gd name="connsiteX6" fmla="*/ 173354 w 201340"/>
              <a:gd name="connsiteY6" fmla="*/ 101333 h 290338"/>
              <a:gd name="connsiteX7" fmla="*/ 174548 w 201340"/>
              <a:gd name="connsiteY7" fmla="*/ 102394 h 290338"/>
              <a:gd name="connsiteX8" fmla="*/ 173354 w 201340"/>
              <a:gd name="connsiteY8" fmla="*/ 104649 h 290338"/>
              <a:gd name="connsiteX9" fmla="*/ 172293 w 201340"/>
              <a:gd name="connsiteY9" fmla="*/ 105710 h 290338"/>
              <a:gd name="connsiteX10" fmla="*/ 173354 w 201340"/>
              <a:gd name="connsiteY10" fmla="*/ 113536 h 290338"/>
              <a:gd name="connsiteX11" fmla="*/ 174548 w 201340"/>
              <a:gd name="connsiteY11" fmla="*/ 114729 h 290338"/>
              <a:gd name="connsiteX12" fmla="*/ 175742 w 201340"/>
              <a:gd name="connsiteY12" fmla="*/ 116984 h 290338"/>
              <a:gd name="connsiteX13" fmla="*/ 175742 w 201340"/>
              <a:gd name="connsiteY13" fmla="*/ 118045 h 290338"/>
              <a:gd name="connsiteX14" fmla="*/ 174548 w 201340"/>
              <a:gd name="connsiteY14" fmla="*/ 119239 h 290338"/>
              <a:gd name="connsiteX15" fmla="*/ 179057 w 201340"/>
              <a:gd name="connsiteY15" fmla="*/ 135022 h 290338"/>
              <a:gd name="connsiteX16" fmla="*/ 182373 w 201340"/>
              <a:gd name="connsiteY16" fmla="*/ 136084 h 290338"/>
              <a:gd name="connsiteX17" fmla="*/ 184628 w 201340"/>
              <a:gd name="connsiteY17" fmla="*/ 137277 h 290338"/>
              <a:gd name="connsiteX18" fmla="*/ 190199 w 201340"/>
              <a:gd name="connsiteY18" fmla="*/ 141787 h 290338"/>
              <a:gd name="connsiteX19" fmla="*/ 193515 w 201340"/>
              <a:gd name="connsiteY19" fmla="*/ 141787 h 290338"/>
              <a:gd name="connsiteX20" fmla="*/ 194708 w 201340"/>
              <a:gd name="connsiteY20" fmla="*/ 142980 h 290338"/>
              <a:gd name="connsiteX21" fmla="*/ 181179 w 201340"/>
              <a:gd name="connsiteY21" fmla="*/ 177863 h 290338"/>
              <a:gd name="connsiteX22" fmla="*/ 181179 w 201340"/>
              <a:gd name="connsiteY22" fmla="*/ 180119 h 290338"/>
              <a:gd name="connsiteX23" fmla="*/ 180119 w 201340"/>
              <a:gd name="connsiteY23" fmla="*/ 180119 h 290338"/>
              <a:gd name="connsiteX24" fmla="*/ 178925 w 201340"/>
              <a:gd name="connsiteY24" fmla="*/ 185822 h 290338"/>
              <a:gd name="connsiteX25" fmla="*/ 178925 w 201340"/>
              <a:gd name="connsiteY25" fmla="*/ 186882 h 290338"/>
              <a:gd name="connsiteX26" fmla="*/ 176670 w 201340"/>
              <a:gd name="connsiteY26" fmla="*/ 189138 h 290338"/>
              <a:gd name="connsiteX27" fmla="*/ 178925 w 201340"/>
              <a:gd name="connsiteY27" fmla="*/ 191392 h 290338"/>
              <a:gd name="connsiteX28" fmla="*/ 182241 w 201340"/>
              <a:gd name="connsiteY28" fmla="*/ 191392 h 290338"/>
              <a:gd name="connsiteX29" fmla="*/ 186750 w 201340"/>
              <a:gd name="connsiteY29" fmla="*/ 198157 h 290338"/>
              <a:gd name="connsiteX30" fmla="*/ 201340 w 201340"/>
              <a:gd name="connsiteY30" fmla="*/ 212746 h 290338"/>
              <a:gd name="connsiteX31" fmla="*/ 200279 w 201340"/>
              <a:gd name="connsiteY31" fmla="*/ 216062 h 290338"/>
              <a:gd name="connsiteX32" fmla="*/ 191260 w 201340"/>
              <a:gd name="connsiteY32" fmla="*/ 228397 h 290338"/>
              <a:gd name="connsiteX33" fmla="*/ 192321 w 201340"/>
              <a:gd name="connsiteY33" fmla="*/ 229591 h 290338"/>
              <a:gd name="connsiteX34" fmla="*/ 183302 w 201340"/>
              <a:gd name="connsiteY34" fmla="*/ 241926 h 290338"/>
              <a:gd name="connsiteX35" fmla="*/ 179986 w 201340"/>
              <a:gd name="connsiteY35" fmla="*/ 246436 h 290338"/>
              <a:gd name="connsiteX36" fmla="*/ 175476 w 201340"/>
              <a:gd name="connsiteY36" fmla="*/ 248691 h 290338"/>
              <a:gd name="connsiteX37" fmla="*/ 175476 w 201340"/>
              <a:gd name="connsiteY37" fmla="*/ 250945 h 290338"/>
              <a:gd name="connsiteX38" fmla="*/ 176537 w 201340"/>
              <a:gd name="connsiteY38" fmla="*/ 252140 h 290338"/>
              <a:gd name="connsiteX39" fmla="*/ 172028 w 201340"/>
              <a:gd name="connsiteY39" fmla="*/ 255455 h 290338"/>
              <a:gd name="connsiteX40" fmla="*/ 170967 w 201340"/>
              <a:gd name="connsiteY40" fmla="*/ 259965 h 290338"/>
              <a:gd name="connsiteX41" fmla="*/ 163141 w 201340"/>
              <a:gd name="connsiteY41" fmla="*/ 270045 h 290338"/>
              <a:gd name="connsiteX42" fmla="*/ 158632 w 201340"/>
              <a:gd name="connsiteY42" fmla="*/ 276810 h 290338"/>
              <a:gd name="connsiteX43" fmla="*/ 161947 w 201340"/>
              <a:gd name="connsiteY43" fmla="*/ 279064 h 290338"/>
              <a:gd name="connsiteX44" fmla="*/ 160886 w 201340"/>
              <a:gd name="connsiteY44" fmla="*/ 281319 h 290338"/>
              <a:gd name="connsiteX45" fmla="*/ 157438 w 201340"/>
              <a:gd name="connsiteY45" fmla="*/ 279064 h 290338"/>
              <a:gd name="connsiteX46" fmla="*/ 149612 w 201340"/>
              <a:gd name="connsiteY46" fmla="*/ 290339 h 290338"/>
              <a:gd name="connsiteX47" fmla="*/ 130513 w 201340"/>
              <a:gd name="connsiteY47" fmla="*/ 274555 h 290338"/>
              <a:gd name="connsiteX48" fmla="*/ 115923 w 201340"/>
              <a:gd name="connsiteY48" fmla="*/ 277871 h 290338"/>
              <a:gd name="connsiteX49" fmla="*/ 95630 w 201340"/>
              <a:gd name="connsiteY49" fmla="*/ 277871 h 290338"/>
              <a:gd name="connsiteX50" fmla="*/ 86611 w 201340"/>
              <a:gd name="connsiteY50" fmla="*/ 283574 h 290338"/>
              <a:gd name="connsiteX51" fmla="*/ 34883 w 201340"/>
              <a:gd name="connsiteY51" fmla="*/ 194708 h 290338"/>
              <a:gd name="connsiteX52" fmla="*/ 37138 w 201340"/>
              <a:gd name="connsiteY52" fmla="*/ 193647 h 290338"/>
              <a:gd name="connsiteX53" fmla="*/ 40454 w 201340"/>
              <a:gd name="connsiteY53" fmla="*/ 194708 h 290338"/>
              <a:gd name="connsiteX54" fmla="*/ 41647 w 201340"/>
              <a:gd name="connsiteY54" fmla="*/ 193647 h 290338"/>
              <a:gd name="connsiteX55" fmla="*/ 41647 w 201340"/>
              <a:gd name="connsiteY55" fmla="*/ 185822 h 290338"/>
              <a:gd name="connsiteX56" fmla="*/ 34883 w 201340"/>
              <a:gd name="connsiteY56" fmla="*/ 163274 h 290338"/>
              <a:gd name="connsiteX57" fmla="*/ 28119 w 201340"/>
              <a:gd name="connsiteY57" fmla="*/ 136216 h 290338"/>
              <a:gd name="connsiteX58" fmla="*/ 13529 w 201340"/>
              <a:gd name="connsiteY58" fmla="*/ 109158 h 290338"/>
              <a:gd name="connsiteX59" fmla="*/ 12335 w 201340"/>
              <a:gd name="connsiteY59" fmla="*/ 107965 h 290338"/>
              <a:gd name="connsiteX60" fmla="*/ 10080 w 201340"/>
              <a:gd name="connsiteY60" fmla="*/ 107965 h 290338"/>
              <a:gd name="connsiteX61" fmla="*/ 6764 w 201340"/>
              <a:gd name="connsiteY61" fmla="*/ 106904 h 290338"/>
              <a:gd name="connsiteX62" fmla="*/ 0 w 201340"/>
              <a:gd name="connsiteY62" fmla="*/ 91120 h 290338"/>
              <a:gd name="connsiteX63" fmla="*/ 4510 w 201340"/>
              <a:gd name="connsiteY63" fmla="*/ 82101 h 290338"/>
              <a:gd name="connsiteX64" fmla="*/ 49473 w 201340"/>
              <a:gd name="connsiteY64" fmla="*/ 102394 h 290338"/>
              <a:gd name="connsiteX65" fmla="*/ 61808 w 201340"/>
              <a:gd name="connsiteY65" fmla="*/ 92314 h 290338"/>
              <a:gd name="connsiteX66" fmla="*/ 61808 w 201340"/>
              <a:gd name="connsiteY66" fmla="*/ 91253 h 290338"/>
              <a:gd name="connsiteX67" fmla="*/ 63002 w 201340"/>
              <a:gd name="connsiteY67" fmla="*/ 88998 h 290338"/>
              <a:gd name="connsiteX68" fmla="*/ 64063 w 201340"/>
              <a:gd name="connsiteY68" fmla="*/ 88998 h 290338"/>
              <a:gd name="connsiteX69" fmla="*/ 70827 w 201340"/>
              <a:gd name="connsiteY69" fmla="*/ 83427 h 290338"/>
              <a:gd name="connsiteX70" fmla="*/ 71888 w 201340"/>
              <a:gd name="connsiteY70" fmla="*/ 82234 h 290338"/>
              <a:gd name="connsiteX71" fmla="*/ 92181 w 201340"/>
              <a:gd name="connsiteY71" fmla="*/ 64195 h 290338"/>
              <a:gd name="connsiteX72" fmla="*/ 92181 w 201340"/>
              <a:gd name="connsiteY72" fmla="*/ 61940 h 290338"/>
              <a:gd name="connsiteX73" fmla="*/ 94436 w 201340"/>
              <a:gd name="connsiteY73" fmla="*/ 61940 h 290338"/>
              <a:gd name="connsiteX74" fmla="*/ 96691 w 201340"/>
              <a:gd name="connsiteY74" fmla="*/ 59686 h 290338"/>
              <a:gd name="connsiteX75" fmla="*/ 101200 w 201340"/>
              <a:gd name="connsiteY75" fmla="*/ 54115 h 290338"/>
              <a:gd name="connsiteX76" fmla="*/ 101200 w 201340"/>
              <a:gd name="connsiteY76" fmla="*/ 49605 h 290338"/>
              <a:gd name="connsiteX77" fmla="*/ 102394 w 201340"/>
              <a:gd name="connsiteY77" fmla="*/ 45095 h 290338"/>
              <a:gd name="connsiteX78" fmla="*/ 104649 w 201340"/>
              <a:gd name="connsiteY78" fmla="*/ 45095 h 290338"/>
              <a:gd name="connsiteX79" fmla="*/ 106904 w 201340"/>
              <a:gd name="connsiteY79" fmla="*/ 41648 h 290338"/>
              <a:gd name="connsiteX80" fmla="*/ 105710 w 201340"/>
              <a:gd name="connsiteY80" fmla="*/ 40586 h 290338"/>
              <a:gd name="connsiteX81" fmla="*/ 107965 w 201340"/>
              <a:gd name="connsiteY81" fmla="*/ 39392 h 290338"/>
              <a:gd name="connsiteX82" fmla="*/ 110220 w 201340"/>
              <a:gd name="connsiteY82" fmla="*/ 36076 h 290338"/>
              <a:gd name="connsiteX83" fmla="*/ 141654 w 201340"/>
              <a:gd name="connsiteY83" fmla="*/ 133 h 2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1340" h="290338">
                <a:moveTo>
                  <a:pt x="141920" y="0"/>
                </a:moveTo>
                <a:cubicBezTo>
                  <a:pt x="149745" y="26792"/>
                  <a:pt x="166192" y="51197"/>
                  <a:pt x="166722" y="79846"/>
                </a:cubicBezTo>
                <a:lnTo>
                  <a:pt x="168977" y="79846"/>
                </a:lnTo>
                <a:lnTo>
                  <a:pt x="170038" y="82101"/>
                </a:lnTo>
                <a:lnTo>
                  <a:pt x="167783" y="84356"/>
                </a:lnTo>
                <a:lnTo>
                  <a:pt x="172293" y="102394"/>
                </a:lnTo>
                <a:lnTo>
                  <a:pt x="173354" y="101333"/>
                </a:lnTo>
                <a:lnTo>
                  <a:pt x="174548" y="102394"/>
                </a:lnTo>
                <a:lnTo>
                  <a:pt x="173354" y="104649"/>
                </a:lnTo>
                <a:lnTo>
                  <a:pt x="172293" y="105710"/>
                </a:lnTo>
                <a:lnTo>
                  <a:pt x="173354" y="113536"/>
                </a:lnTo>
                <a:lnTo>
                  <a:pt x="174548" y="114729"/>
                </a:lnTo>
                <a:lnTo>
                  <a:pt x="175742" y="116984"/>
                </a:lnTo>
                <a:lnTo>
                  <a:pt x="175742" y="118045"/>
                </a:lnTo>
                <a:lnTo>
                  <a:pt x="174548" y="119239"/>
                </a:lnTo>
                <a:lnTo>
                  <a:pt x="179057" y="135022"/>
                </a:lnTo>
                <a:lnTo>
                  <a:pt x="182373" y="136084"/>
                </a:lnTo>
                <a:lnTo>
                  <a:pt x="184628" y="137277"/>
                </a:lnTo>
                <a:lnTo>
                  <a:pt x="190199" y="141787"/>
                </a:lnTo>
                <a:lnTo>
                  <a:pt x="193515" y="141787"/>
                </a:lnTo>
                <a:lnTo>
                  <a:pt x="194708" y="142980"/>
                </a:lnTo>
                <a:lnTo>
                  <a:pt x="181179" y="177863"/>
                </a:lnTo>
                <a:lnTo>
                  <a:pt x="181179" y="180119"/>
                </a:lnTo>
                <a:lnTo>
                  <a:pt x="180119" y="180119"/>
                </a:lnTo>
                <a:lnTo>
                  <a:pt x="178925" y="185822"/>
                </a:lnTo>
                <a:lnTo>
                  <a:pt x="178925" y="186882"/>
                </a:lnTo>
                <a:lnTo>
                  <a:pt x="176670" y="189138"/>
                </a:lnTo>
                <a:lnTo>
                  <a:pt x="178925" y="191392"/>
                </a:lnTo>
                <a:lnTo>
                  <a:pt x="182241" y="191392"/>
                </a:lnTo>
                <a:lnTo>
                  <a:pt x="186750" y="198157"/>
                </a:lnTo>
                <a:lnTo>
                  <a:pt x="201340" y="212746"/>
                </a:lnTo>
                <a:lnTo>
                  <a:pt x="200279" y="216062"/>
                </a:lnTo>
                <a:lnTo>
                  <a:pt x="191260" y="228397"/>
                </a:lnTo>
                <a:lnTo>
                  <a:pt x="192321" y="229591"/>
                </a:lnTo>
                <a:lnTo>
                  <a:pt x="183302" y="241926"/>
                </a:lnTo>
                <a:lnTo>
                  <a:pt x="179986" y="246436"/>
                </a:lnTo>
                <a:lnTo>
                  <a:pt x="175476" y="248691"/>
                </a:lnTo>
                <a:lnTo>
                  <a:pt x="175476" y="250945"/>
                </a:lnTo>
                <a:lnTo>
                  <a:pt x="176537" y="252140"/>
                </a:lnTo>
                <a:lnTo>
                  <a:pt x="172028" y="255455"/>
                </a:lnTo>
                <a:lnTo>
                  <a:pt x="170967" y="259965"/>
                </a:lnTo>
                <a:lnTo>
                  <a:pt x="163141" y="270045"/>
                </a:lnTo>
                <a:lnTo>
                  <a:pt x="158632" y="276810"/>
                </a:lnTo>
                <a:lnTo>
                  <a:pt x="161947" y="279064"/>
                </a:lnTo>
                <a:lnTo>
                  <a:pt x="160886" y="281319"/>
                </a:lnTo>
                <a:lnTo>
                  <a:pt x="157438" y="279064"/>
                </a:lnTo>
                <a:lnTo>
                  <a:pt x="149612" y="290339"/>
                </a:lnTo>
                <a:lnTo>
                  <a:pt x="130513" y="274555"/>
                </a:lnTo>
                <a:lnTo>
                  <a:pt x="115923" y="277871"/>
                </a:lnTo>
                <a:lnTo>
                  <a:pt x="95630" y="277871"/>
                </a:lnTo>
                <a:lnTo>
                  <a:pt x="86611" y="283574"/>
                </a:lnTo>
                <a:lnTo>
                  <a:pt x="34883" y="194708"/>
                </a:lnTo>
                <a:lnTo>
                  <a:pt x="37138" y="193647"/>
                </a:lnTo>
                <a:lnTo>
                  <a:pt x="40454" y="194708"/>
                </a:lnTo>
                <a:lnTo>
                  <a:pt x="41647" y="193647"/>
                </a:lnTo>
                <a:lnTo>
                  <a:pt x="41647" y="185822"/>
                </a:lnTo>
                <a:lnTo>
                  <a:pt x="34883" y="163274"/>
                </a:lnTo>
                <a:lnTo>
                  <a:pt x="28119" y="136216"/>
                </a:lnTo>
                <a:lnTo>
                  <a:pt x="13529" y="109158"/>
                </a:lnTo>
                <a:lnTo>
                  <a:pt x="12335" y="107965"/>
                </a:lnTo>
                <a:lnTo>
                  <a:pt x="10080" y="107965"/>
                </a:lnTo>
                <a:lnTo>
                  <a:pt x="6764" y="106904"/>
                </a:lnTo>
                <a:lnTo>
                  <a:pt x="0" y="91120"/>
                </a:lnTo>
                <a:lnTo>
                  <a:pt x="4510" y="82101"/>
                </a:lnTo>
                <a:lnTo>
                  <a:pt x="49473" y="102394"/>
                </a:lnTo>
                <a:lnTo>
                  <a:pt x="61808" y="92314"/>
                </a:lnTo>
                <a:lnTo>
                  <a:pt x="61808" y="91253"/>
                </a:lnTo>
                <a:lnTo>
                  <a:pt x="63002" y="88998"/>
                </a:lnTo>
                <a:lnTo>
                  <a:pt x="64063" y="88998"/>
                </a:lnTo>
                <a:lnTo>
                  <a:pt x="70827" y="83427"/>
                </a:lnTo>
                <a:lnTo>
                  <a:pt x="71888" y="82234"/>
                </a:lnTo>
                <a:lnTo>
                  <a:pt x="92181" y="64195"/>
                </a:lnTo>
                <a:lnTo>
                  <a:pt x="92181" y="61940"/>
                </a:lnTo>
                <a:lnTo>
                  <a:pt x="94436" y="61940"/>
                </a:lnTo>
                <a:lnTo>
                  <a:pt x="96691" y="59686"/>
                </a:lnTo>
                <a:lnTo>
                  <a:pt x="101200" y="54115"/>
                </a:lnTo>
                <a:lnTo>
                  <a:pt x="101200" y="49605"/>
                </a:lnTo>
                <a:lnTo>
                  <a:pt x="102394" y="45095"/>
                </a:lnTo>
                <a:lnTo>
                  <a:pt x="104649" y="45095"/>
                </a:lnTo>
                <a:lnTo>
                  <a:pt x="106904" y="41648"/>
                </a:lnTo>
                <a:lnTo>
                  <a:pt x="105710" y="40586"/>
                </a:lnTo>
                <a:lnTo>
                  <a:pt x="107965" y="39392"/>
                </a:lnTo>
                <a:lnTo>
                  <a:pt x="110220" y="36076"/>
                </a:lnTo>
                <a:lnTo>
                  <a:pt x="141654" y="133"/>
                </a:lnTo>
              </a:path>
            </a:pathLst>
          </a:custGeom>
          <a:solidFill>
            <a:schemeClr val="bg1">
              <a:lumMod val="85000"/>
            </a:schemeClr>
          </a:solidFill>
          <a:ln w="13251" cap="flat">
            <a:noFill/>
            <a:prstDash val="solid"/>
            <a:miter/>
          </a:ln>
        </p:spPr>
        <p:txBody>
          <a:bodyPr rtlCol="0" anchor="ctr"/>
          <a:lstStyle/>
          <a:p>
            <a:endParaRPr lang="en-FI" sz="816"/>
          </a:p>
        </p:txBody>
      </p:sp>
      <p:sp>
        <p:nvSpPr>
          <p:cNvPr id="1302" name="Freeform: Shape 1301">
            <a:extLst>
              <a:ext uri="{FF2B5EF4-FFF2-40B4-BE49-F238E27FC236}">
                <a16:creationId xmlns:a16="http://schemas.microsoft.com/office/drawing/2014/main" id="{F687DAD3-9F08-CA4F-C40D-A6FF9641318E}"/>
              </a:ext>
            </a:extLst>
          </p:cNvPr>
          <p:cNvSpPr/>
          <p:nvPr/>
        </p:nvSpPr>
        <p:spPr>
          <a:xfrm>
            <a:off x="3506750" y="6033555"/>
            <a:ext cx="81519" cy="119361"/>
          </a:xfrm>
          <a:custGeom>
            <a:avLst/>
            <a:gdLst>
              <a:gd name="connsiteX0" fmla="*/ 6632 w 179720"/>
              <a:gd name="connsiteY0" fmla="*/ 167386 h 263147"/>
              <a:gd name="connsiteX1" fmla="*/ 9948 w 179720"/>
              <a:gd name="connsiteY1" fmla="*/ 164070 h 263147"/>
              <a:gd name="connsiteX2" fmla="*/ 37005 w 179720"/>
              <a:gd name="connsiteY2" fmla="*/ 113403 h 263147"/>
              <a:gd name="connsiteX3" fmla="*/ 39260 w 179720"/>
              <a:gd name="connsiteY3" fmla="*/ 113403 h 263147"/>
              <a:gd name="connsiteX4" fmla="*/ 41515 w 179720"/>
              <a:gd name="connsiteY4" fmla="*/ 107700 h 263147"/>
              <a:gd name="connsiteX5" fmla="*/ 43770 w 179720"/>
              <a:gd name="connsiteY5" fmla="*/ 107700 h 263147"/>
              <a:gd name="connsiteX6" fmla="*/ 46024 w 179720"/>
              <a:gd name="connsiteY6" fmla="*/ 108893 h 263147"/>
              <a:gd name="connsiteX7" fmla="*/ 62869 w 179720"/>
              <a:gd name="connsiteY7" fmla="*/ 97619 h 263147"/>
              <a:gd name="connsiteX8" fmla="*/ 57298 w 179720"/>
              <a:gd name="connsiteY8" fmla="*/ 91916 h 263147"/>
              <a:gd name="connsiteX9" fmla="*/ 40454 w 179720"/>
              <a:gd name="connsiteY9" fmla="*/ 87406 h 263147"/>
              <a:gd name="connsiteX10" fmla="*/ 22415 w 179720"/>
              <a:gd name="connsiteY10" fmla="*/ 81836 h 263147"/>
              <a:gd name="connsiteX11" fmla="*/ 21354 w 179720"/>
              <a:gd name="connsiteY11" fmla="*/ 79581 h 263147"/>
              <a:gd name="connsiteX12" fmla="*/ 19099 w 179720"/>
              <a:gd name="connsiteY12" fmla="*/ 79581 h 263147"/>
              <a:gd name="connsiteX13" fmla="*/ 17906 w 179720"/>
              <a:gd name="connsiteY13" fmla="*/ 76132 h 263147"/>
              <a:gd name="connsiteX14" fmla="*/ 13396 w 179720"/>
              <a:gd name="connsiteY14" fmla="*/ 79581 h 263147"/>
              <a:gd name="connsiteX15" fmla="*/ 3316 w 179720"/>
              <a:gd name="connsiteY15" fmla="*/ 77326 h 263147"/>
              <a:gd name="connsiteX16" fmla="*/ 3316 w 179720"/>
              <a:gd name="connsiteY16" fmla="*/ 75071 h 263147"/>
              <a:gd name="connsiteX17" fmla="*/ 0 w 179720"/>
              <a:gd name="connsiteY17" fmla="*/ 72817 h 263147"/>
              <a:gd name="connsiteX18" fmla="*/ 1061 w 179720"/>
              <a:gd name="connsiteY18" fmla="*/ 66052 h 263147"/>
              <a:gd name="connsiteX19" fmla="*/ 3316 w 179720"/>
              <a:gd name="connsiteY19" fmla="*/ 64991 h 263147"/>
              <a:gd name="connsiteX20" fmla="*/ 4510 w 179720"/>
              <a:gd name="connsiteY20" fmla="*/ 62736 h 263147"/>
              <a:gd name="connsiteX21" fmla="*/ 3316 w 179720"/>
              <a:gd name="connsiteY21" fmla="*/ 60482 h 263147"/>
              <a:gd name="connsiteX22" fmla="*/ 1061 w 179720"/>
              <a:gd name="connsiteY22" fmla="*/ 59420 h 263147"/>
              <a:gd name="connsiteX23" fmla="*/ 1061 w 179720"/>
              <a:gd name="connsiteY23" fmla="*/ 54910 h 263147"/>
              <a:gd name="connsiteX24" fmla="*/ 2122 w 179720"/>
              <a:gd name="connsiteY24" fmla="*/ 53850 h 263147"/>
              <a:gd name="connsiteX25" fmla="*/ 2122 w 179720"/>
              <a:gd name="connsiteY25" fmla="*/ 51594 h 263147"/>
              <a:gd name="connsiteX26" fmla="*/ 1061 w 179720"/>
              <a:gd name="connsiteY26" fmla="*/ 51594 h 263147"/>
              <a:gd name="connsiteX27" fmla="*/ 1061 w 179720"/>
              <a:gd name="connsiteY27" fmla="*/ 45891 h 263147"/>
              <a:gd name="connsiteX28" fmla="*/ 5571 w 179720"/>
              <a:gd name="connsiteY28" fmla="*/ 44831 h 263147"/>
              <a:gd name="connsiteX29" fmla="*/ 2122 w 179720"/>
              <a:gd name="connsiteY29" fmla="*/ 41515 h 263147"/>
              <a:gd name="connsiteX30" fmla="*/ 2122 w 179720"/>
              <a:gd name="connsiteY30" fmla="*/ 32496 h 263147"/>
              <a:gd name="connsiteX31" fmla="*/ 3316 w 179720"/>
              <a:gd name="connsiteY31" fmla="*/ 31434 h 263147"/>
              <a:gd name="connsiteX32" fmla="*/ 3316 w 179720"/>
              <a:gd name="connsiteY32" fmla="*/ 27986 h 263147"/>
              <a:gd name="connsiteX33" fmla="*/ 2122 w 179720"/>
              <a:gd name="connsiteY33" fmla="*/ 26925 h 263147"/>
              <a:gd name="connsiteX34" fmla="*/ 2122 w 179720"/>
              <a:gd name="connsiteY34" fmla="*/ 12335 h 263147"/>
              <a:gd name="connsiteX35" fmla="*/ 9948 w 179720"/>
              <a:gd name="connsiteY35" fmla="*/ 2255 h 263147"/>
              <a:gd name="connsiteX36" fmla="*/ 16712 w 179720"/>
              <a:gd name="connsiteY36" fmla="*/ 0 h 263147"/>
              <a:gd name="connsiteX37" fmla="*/ 93242 w 179720"/>
              <a:gd name="connsiteY37" fmla="*/ 9019 h 263147"/>
              <a:gd name="connsiteX38" fmla="*/ 100007 w 179720"/>
              <a:gd name="connsiteY38" fmla="*/ 19099 h 263147"/>
              <a:gd name="connsiteX39" fmla="*/ 118045 w 179720"/>
              <a:gd name="connsiteY39" fmla="*/ 35944 h 263147"/>
              <a:gd name="connsiteX40" fmla="*/ 132635 w 179720"/>
              <a:gd name="connsiteY40" fmla="*/ 53983 h 263147"/>
              <a:gd name="connsiteX41" fmla="*/ 138206 w 179720"/>
              <a:gd name="connsiteY41" fmla="*/ 74275 h 263147"/>
              <a:gd name="connsiteX42" fmla="*/ 143776 w 179720"/>
              <a:gd name="connsiteY42" fmla="*/ 96824 h 263147"/>
              <a:gd name="connsiteX43" fmla="*/ 147092 w 179720"/>
              <a:gd name="connsiteY43" fmla="*/ 99078 h 263147"/>
              <a:gd name="connsiteX44" fmla="*/ 146031 w 179720"/>
              <a:gd name="connsiteY44" fmla="*/ 102394 h 263147"/>
              <a:gd name="connsiteX45" fmla="*/ 151602 w 179720"/>
              <a:gd name="connsiteY45" fmla="*/ 114729 h 263147"/>
              <a:gd name="connsiteX46" fmla="*/ 156112 w 179720"/>
              <a:gd name="connsiteY46" fmla="*/ 121493 h 263147"/>
              <a:gd name="connsiteX47" fmla="*/ 160621 w 179720"/>
              <a:gd name="connsiteY47" fmla="*/ 120300 h 263147"/>
              <a:gd name="connsiteX48" fmla="*/ 151602 w 179720"/>
              <a:gd name="connsiteY48" fmla="*/ 151735 h 263147"/>
              <a:gd name="connsiteX49" fmla="*/ 152796 w 179720"/>
              <a:gd name="connsiteY49" fmla="*/ 153989 h 263147"/>
              <a:gd name="connsiteX50" fmla="*/ 155051 w 179720"/>
              <a:gd name="connsiteY50" fmla="*/ 155051 h 263147"/>
              <a:gd name="connsiteX51" fmla="*/ 155051 w 179720"/>
              <a:gd name="connsiteY51" fmla="*/ 157305 h 263147"/>
              <a:gd name="connsiteX52" fmla="*/ 157305 w 179720"/>
              <a:gd name="connsiteY52" fmla="*/ 159560 h 263147"/>
              <a:gd name="connsiteX53" fmla="*/ 160621 w 179720"/>
              <a:gd name="connsiteY53" fmla="*/ 159560 h 263147"/>
              <a:gd name="connsiteX54" fmla="*/ 161682 w 179720"/>
              <a:gd name="connsiteY54" fmla="*/ 160754 h 263147"/>
              <a:gd name="connsiteX55" fmla="*/ 163937 w 179720"/>
              <a:gd name="connsiteY55" fmla="*/ 160754 h 263147"/>
              <a:gd name="connsiteX56" fmla="*/ 167253 w 179720"/>
              <a:gd name="connsiteY56" fmla="*/ 163008 h 263147"/>
              <a:gd name="connsiteX57" fmla="*/ 168447 w 179720"/>
              <a:gd name="connsiteY57" fmla="*/ 165263 h 263147"/>
              <a:gd name="connsiteX58" fmla="*/ 170701 w 179720"/>
              <a:gd name="connsiteY58" fmla="*/ 165263 h 263147"/>
              <a:gd name="connsiteX59" fmla="*/ 170701 w 179720"/>
              <a:gd name="connsiteY59" fmla="*/ 168712 h 263147"/>
              <a:gd name="connsiteX60" fmla="*/ 174150 w 179720"/>
              <a:gd name="connsiteY60" fmla="*/ 195770 h 263147"/>
              <a:gd name="connsiteX61" fmla="*/ 171895 w 179720"/>
              <a:gd name="connsiteY61" fmla="*/ 196830 h 263147"/>
              <a:gd name="connsiteX62" fmla="*/ 176405 w 179720"/>
              <a:gd name="connsiteY62" fmla="*/ 201340 h 263147"/>
              <a:gd name="connsiteX63" fmla="*/ 177466 w 179720"/>
              <a:gd name="connsiteY63" fmla="*/ 209165 h 263147"/>
              <a:gd name="connsiteX64" fmla="*/ 174150 w 179720"/>
              <a:gd name="connsiteY64" fmla="*/ 206911 h 263147"/>
              <a:gd name="connsiteX65" fmla="*/ 173089 w 179720"/>
              <a:gd name="connsiteY65" fmla="*/ 209165 h 263147"/>
              <a:gd name="connsiteX66" fmla="*/ 176405 w 179720"/>
              <a:gd name="connsiteY66" fmla="*/ 209165 h 263147"/>
              <a:gd name="connsiteX67" fmla="*/ 176405 w 179720"/>
              <a:gd name="connsiteY67" fmla="*/ 211420 h 263147"/>
              <a:gd name="connsiteX68" fmla="*/ 177466 w 179720"/>
              <a:gd name="connsiteY68" fmla="*/ 211420 h 263147"/>
              <a:gd name="connsiteX69" fmla="*/ 179721 w 179720"/>
              <a:gd name="connsiteY69" fmla="*/ 227204 h 263147"/>
              <a:gd name="connsiteX70" fmla="*/ 158366 w 179720"/>
              <a:gd name="connsiteY70" fmla="*/ 237284 h 263147"/>
              <a:gd name="connsiteX71" fmla="*/ 125738 w 179720"/>
              <a:gd name="connsiteY71" fmla="*/ 255323 h 263147"/>
              <a:gd name="connsiteX72" fmla="*/ 103190 w 179720"/>
              <a:gd name="connsiteY72" fmla="*/ 246304 h 263147"/>
              <a:gd name="connsiteX73" fmla="*/ 93110 w 179720"/>
              <a:gd name="connsiteY73" fmla="*/ 241794 h 263147"/>
              <a:gd name="connsiteX74" fmla="*/ 88600 w 179720"/>
              <a:gd name="connsiteY74" fmla="*/ 241794 h 263147"/>
              <a:gd name="connsiteX75" fmla="*/ 86345 w 179720"/>
              <a:gd name="connsiteY75" fmla="*/ 250813 h 263147"/>
              <a:gd name="connsiteX76" fmla="*/ 87539 w 179720"/>
              <a:gd name="connsiteY76" fmla="*/ 253067 h 263147"/>
              <a:gd name="connsiteX77" fmla="*/ 86345 w 179720"/>
              <a:gd name="connsiteY77" fmla="*/ 263148 h 263147"/>
              <a:gd name="connsiteX78" fmla="*/ 64991 w 179720"/>
              <a:gd name="connsiteY78" fmla="*/ 229459 h 263147"/>
              <a:gd name="connsiteX79" fmla="*/ 64991 w 179720"/>
              <a:gd name="connsiteY79" fmla="*/ 230652 h 263147"/>
              <a:gd name="connsiteX80" fmla="*/ 62736 w 179720"/>
              <a:gd name="connsiteY80" fmla="*/ 229459 h 263147"/>
              <a:gd name="connsiteX81" fmla="*/ 61675 w 179720"/>
              <a:gd name="connsiteY81" fmla="*/ 229459 h 263147"/>
              <a:gd name="connsiteX82" fmla="*/ 59420 w 179720"/>
              <a:gd name="connsiteY82" fmla="*/ 228397 h 263147"/>
              <a:gd name="connsiteX83" fmla="*/ 60614 w 179720"/>
              <a:gd name="connsiteY83" fmla="*/ 226143 h 263147"/>
              <a:gd name="connsiteX84" fmla="*/ 25731 w 179720"/>
              <a:gd name="connsiteY84" fmla="*/ 193514 h 263147"/>
              <a:gd name="connsiteX85" fmla="*/ 6632 w 179720"/>
              <a:gd name="connsiteY85" fmla="*/ 167650 h 26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9720" h="263147">
                <a:moveTo>
                  <a:pt x="6632" y="167386"/>
                </a:moveTo>
                <a:lnTo>
                  <a:pt x="9948" y="164070"/>
                </a:lnTo>
                <a:lnTo>
                  <a:pt x="37005" y="113403"/>
                </a:lnTo>
                <a:lnTo>
                  <a:pt x="39260" y="113403"/>
                </a:lnTo>
                <a:lnTo>
                  <a:pt x="41515" y="107700"/>
                </a:lnTo>
                <a:lnTo>
                  <a:pt x="43770" y="107700"/>
                </a:lnTo>
                <a:lnTo>
                  <a:pt x="46024" y="108893"/>
                </a:lnTo>
                <a:lnTo>
                  <a:pt x="62869" y="97619"/>
                </a:lnTo>
                <a:lnTo>
                  <a:pt x="57298" y="91916"/>
                </a:lnTo>
                <a:lnTo>
                  <a:pt x="40454" y="87406"/>
                </a:lnTo>
                <a:lnTo>
                  <a:pt x="22415" y="81836"/>
                </a:lnTo>
                <a:lnTo>
                  <a:pt x="21354" y="79581"/>
                </a:lnTo>
                <a:lnTo>
                  <a:pt x="19099" y="79581"/>
                </a:lnTo>
                <a:lnTo>
                  <a:pt x="17906" y="76132"/>
                </a:lnTo>
                <a:lnTo>
                  <a:pt x="13396" y="79581"/>
                </a:lnTo>
                <a:lnTo>
                  <a:pt x="3316" y="77326"/>
                </a:lnTo>
                <a:lnTo>
                  <a:pt x="3316" y="75071"/>
                </a:lnTo>
                <a:lnTo>
                  <a:pt x="0" y="72817"/>
                </a:lnTo>
                <a:lnTo>
                  <a:pt x="1061" y="66052"/>
                </a:lnTo>
                <a:lnTo>
                  <a:pt x="3316" y="64991"/>
                </a:lnTo>
                <a:lnTo>
                  <a:pt x="4510" y="62736"/>
                </a:lnTo>
                <a:lnTo>
                  <a:pt x="3316" y="60482"/>
                </a:lnTo>
                <a:lnTo>
                  <a:pt x="1061" y="59420"/>
                </a:lnTo>
                <a:lnTo>
                  <a:pt x="1061" y="54910"/>
                </a:lnTo>
                <a:lnTo>
                  <a:pt x="2122" y="53850"/>
                </a:lnTo>
                <a:lnTo>
                  <a:pt x="2122" y="51594"/>
                </a:lnTo>
                <a:lnTo>
                  <a:pt x="1061" y="51594"/>
                </a:lnTo>
                <a:lnTo>
                  <a:pt x="1061" y="45891"/>
                </a:lnTo>
                <a:lnTo>
                  <a:pt x="5571" y="44831"/>
                </a:lnTo>
                <a:lnTo>
                  <a:pt x="2122" y="41515"/>
                </a:lnTo>
                <a:lnTo>
                  <a:pt x="2122" y="32496"/>
                </a:lnTo>
                <a:lnTo>
                  <a:pt x="3316" y="31434"/>
                </a:lnTo>
                <a:lnTo>
                  <a:pt x="3316" y="27986"/>
                </a:lnTo>
                <a:lnTo>
                  <a:pt x="2122" y="26925"/>
                </a:lnTo>
                <a:lnTo>
                  <a:pt x="2122" y="12335"/>
                </a:lnTo>
                <a:lnTo>
                  <a:pt x="9948" y="2255"/>
                </a:lnTo>
                <a:lnTo>
                  <a:pt x="16712" y="0"/>
                </a:lnTo>
                <a:lnTo>
                  <a:pt x="93242" y="9019"/>
                </a:lnTo>
                <a:lnTo>
                  <a:pt x="100007" y="19099"/>
                </a:lnTo>
                <a:lnTo>
                  <a:pt x="118045" y="35944"/>
                </a:lnTo>
                <a:lnTo>
                  <a:pt x="132635" y="53983"/>
                </a:lnTo>
                <a:lnTo>
                  <a:pt x="138206" y="74275"/>
                </a:lnTo>
                <a:lnTo>
                  <a:pt x="143776" y="96824"/>
                </a:lnTo>
                <a:lnTo>
                  <a:pt x="147092" y="99078"/>
                </a:lnTo>
                <a:lnTo>
                  <a:pt x="146031" y="102394"/>
                </a:lnTo>
                <a:lnTo>
                  <a:pt x="151602" y="114729"/>
                </a:lnTo>
                <a:lnTo>
                  <a:pt x="156112" y="121493"/>
                </a:lnTo>
                <a:lnTo>
                  <a:pt x="160621" y="120300"/>
                </a:lnTo>
                <a:lnTo>
                  <a:pt x="151602" y="151735"/>
                </a:lnTo>
                <a:lnTo>
                  <a:pt x="152796" y="153989"/>
                </a:lnTo>
                <a:lnTo>
                  <a:pt x="155051" y="155051"/>
                </a:lnTo>
                <a:lnTo>
                  <a:pt x="155051" y="157305"/>
                </a:lnTo>
                <a:lnTo>
                  <a:pt x="157305" y="159560"/>
                </a:lnTo>
                <a:lnTo>
                  <a:pt x="160621" y="159560"/>
                </a:lnTo>
                <a:lnTo>
                  <a:pt x="161682" y="160754"/>
                </a:lnTo>
                <a:lnTo>
                  <a:pt x="163937" y="160754"/>
                </a:lnTo>
                <a:lnTo>
                  <a:pt x="167253" y="163008"/>
                </a:lnTo>
                <a:lnTo>
                  <a:pt x="168447" y="165263"/>
                </a:lnTo>
                <a:lnTo>
                  <a:pt x="170701" y="165263"/>
                </a:lnTo>
                <a:lnTo>
                  <a:pt x="170701" y="168712"/>
                </a:lnTo>
                <a:lnTo>
                  <a:pt x="174150" y="195770"/>
                </a:lnTo>
                <a:lnTo>
                  <a:pt x="171895" y="196830"/>
                </a:lnTo>
                <a:lnTo>
                  <a:pt x="176405" y="201340"/>
                </a:lnTo>
                <a:lnTo>
                  <a:pt x="177466" y="209165"/>
                </a:lnTo>
                <a:lnTo>
                  <a:pt x="174150" y="206911"/>
                </a:lnTo>
                <a:lnTo>
                  <a:pt x="173089" y="209165"/>
                </a:lnTo>
                <a:lnTo>
                  <a:pt x="176405" y="209165"/>
                </a:lnTo>
                <a:lnTo>
                  <a:pt x="176405" y="211420"/>
                </a:lnTo>
                <a:lnTo>
                  <a:pt x="177466" y="211420"/>
                </a:lnTo>
                <a:lnTo>
                  <a:pt x="179721" y="227204"/>
                </a:lnTo>
                <a:lnTo>
                  <a:pt x="158366" y="237284"/>
                </a:lnTo>
                <a:lnTo>
                  <a:pt x="125738" y="255323"/>
                </a:lnTo>
                <a:lnTo>
                  <a:pt x="103190" y="246304"/>
                </a:lnTo>
                <a:lnTo>
                  <a:pt x="93110" y="241794"/>
                </a:lnTo>
                <a:lnTo>
                  <a:pt x="88600" y="241794"/>
                </a:lnTo>
                <a:lnTo>
                  <a:pt x="86345" y="250813"/>
                </a:lnTo>
                <a:lnTo>
                  <a:pt x="87539" y="253067"/>
                </a:lnTo>
                <a:lnTo>
                  <a:pt x="86345" y="263148"/>
                </a:lnTo>
                <a:cubicBezTo>
                  <a:pt x="78387" y="251874"/>
                  <a:pt x="74939" y="238611"/>
                  <a:pt x="64991" y="229459"/>
                </a:cubicBezTo>
                <a:lnTo>
                  <a:pt x="64991" y="230652"/>
                </a:lnTo>
                <a:lnTo>
                  <a:pt x="62736" y="229459"/>
                </a:lnTo>
                <a:lnTo>
                  <a:pt x="61675" y="229459"/>
                </a:lnTo>
                <a:lnTo>
                  <a:pt x="59420" y="228397"/>
                </a:lnTo>
                <a:lnTo>
                  <a:pt x="60614" y="226143"/>
                </a:lnTo>
                <a:lnTo>
                  <a:pt x="25731" y="193514"/>
                </a:lnTo>
                <a:lnTo>
                  <a:pt x="6632" y="167650"/>
                </a:lnTo>
              </a:path>
            </a:pathLst>
          </a:custGeom>
          <a:solidFill>
            <a:schemeClr val="bg1">
              <a:lumMod val="85000"/>
            </a:schemeClr>
          </a:solidFill>
          <a:ln w="13251" cap="flat">
            <a:noFill/>
            <a:prstDash val="solid"/>
            <a:miter/>
          </a:ln>
        </p:spPr>
        <p:txBody>
          <a:bodyPr rtlCol="0" anchor="ctr"/>
          <a:lstStyle/>
          <a:p>
            <a:endParaRPr lang="en-FI" sz="816"/>
          </a:p>
        </p:txBody>
      </p:sp>
      <p:sp>
        <p:nvSpPr>
          <p:cNvPr id="1303" name="Freeform: Shape 1302">
            <a:extLst>
              <a:ext uri="{FF2B5EF4-FFF2-40B4-BE49-F238E27FC236}">
                <a16:creationId xmlns:a16="http://schemas.microsoft.com/office/drawing/2014/main" id="{F25C57E2-508C-96A5-4452-38632A3639A7}"/>
              </a:ext>
            </a:extLst>
          </p:cNvPr>
          <p:cNvSpPr/>
          <p:nvPr/>
        </p:nvSpPr>
        <p:spPr>
          <a:xfrm>
            <a:off x="3552292" y="6004195"/>
            <a:ext cx="88558" cy="132176"/>
          </a:xfrm>
          <a:custGeom>
            <a:avLst/>
            <a:gdLst>
              <a:gd name="connsiteX0" fmla="*/ 159428 w 195238"/>
              <a:gd name="connsiteY0" fmla="*/ 397 h 291399"/>
              <a:gd name="connsiteX1" fmla="*/ 160621 w 195238"/>
              <a:gd name="connsiteY1" fmla="*/ 1592 h 291399"/>
              <a:gd name="connsiteX2" fmla="*/ 161682 w 195238"/>
              <a:gd name="connsiteY2" fmla="*/ 2653 h 291399"/>
              <a:gd name="connsiteX3" fmla="*/ 163937 w 195238"/>
              <a:gd name="connsiteY3" fmla="*/ 2653 h 291399"/>
              <a:gd name="connsiteX4" fmla="*/ 163937 w 195238"/>
              <a:gd name="connsiteY4" fmla="*/ 3846 h 291399"/>
              <a:gd name="connsiteX5" fmla="*/ 165131 w 195238"/>
              <a:gd name="connsiteY5" fmla="*/ 6101 h 291399"/>
              <a:gd name="connsiteX6" fmla="*/ 166192 w 195238"/>
              <a:gd name="connsiteY6" fmla="*/ 7162 h 291399"/>
              <a:gd name="connsiteX7" fmla="*/ 166192 w 195238"/>
              <a:gd name="connsiteY7" fmla="*/ 9417 h 291399"/>
              <a:gd name="connsiteX8" fmla="*/ 167253 w 195238"/>
              <a:gd name="connsiteY8" fmla="*/ 10478 h 291399"/>
              <a:gd name="connsiteX9" fmla="*/ 168447 w 195238"/>
              <a:gd name="connsiteY9" fmla="*/ 10478 h 291399"/>
              <a:gd name="connsiteX10" fmla="*/ 169640 w 195238"/>
              <a:gd name="connsiteY10" fmla="*/ 11672 h 291399"/>
              <a:gd name="connsiteX11" fmla="*/ 170702 w 195238"/>
              <a:gd name="connsiteY11" fmla="*/ 11672 h 291399"/>
              <a:gd name="connsiteX12" fmla="*/ 171895 w 195238"/>
              <a:gd name="connsiteY12" fmla="*/ 12732 h 291399"/>
              <a:gd name="connsiteX13" fmla="*/ 173089 w 195238"/>
              <a:gd name="connsiteY13" fmla="*/ 12732 h 291399"/>
              <a:gd name="connsiteX14" fmla="*/ 174150 w 195238"/>
              <a:gd name="connsiteY14" fmla="*/ 13927 h 291399"/>
              <a:gd name="connsiteX15" fmla="*/ 175211 w 195238"/>
              <a:gd name="connsiteY15" fmla="*/ 14988 h 291399"/>
              <a:gd name="connsiteX16" fmla="*/ 177466 w 195238"/>
              <a:gd name="connsiteY16" fmla="*/ 21752 h 291399"/>
              <a:gd name="connsiteX17" fmla="*/ 178527 w 195238"/>
              <a:gd name="connsiteY17" fmla="*/ 22813 h 291399"/>
              <a:gd name="connsiteX18" fmla="*/ 178527 w 195238"/>
              <a:gd name="connsiteY18" fmla="*/ 27323 h 291399"/>
              <a:gd name="connsiteX19" fmla="*/ 179588 w 195238"/>
              <a:gd name="connsiteY19" fmla="*/ 28384 h 291399"/>
              <a:gd name="connsiteX20" fmla="*/ 179588 w 195238"/>
              <a:gd name="connsiteY20" fmla="*/ 29577 h 291399"/>
              <a:gd name="connsiteX21" fmla="*/ 180782 w 195238"/>
              <a:gd name="connsiteY21" fmla="*/ 29577 h 291399"/>
              <a:gd name="connsiteX22" fmla="*/ 181843 w 195238"/>
              <a:gd name="connsiteY22" fmla="*/ 30639 h 291399"/>
              <a:gd name="connsiteX23" fmla="*/ 186352 w 195238"/>
              <a:gd name="connsiteY23" fmla="*/ 30639 h 291399"/>
              <a:gd name="connsiteX24" fmla="*/ 187414 w 195238"/>
              <a:gd name="connsiteY24" fmla="*/ 31832 h 291399"/>
              <a:gd name="connsiteX25" fmla="*/ 188607 w 195238"/>
              <a:gd name="connsiteY25" fmla="*/ 32893 h 291399"/>
              <a:gd name="connsiteX26" fmla="*/ 189668 w 195238"/>
              <a:gd name="connsiteY26" fmla="*/ 32893 h 291399"/>
              <a:gd name="connsiteX27" fmla="*/ 189668 w 195238"/>
              <a:gd name="connsiteY27" fmla="*/ 34087 h 291399"/>
              <a:gd name="connsiteX28" fmla="*/ 190729 w 195238"/>
              <a:gd name="connsiteY28" fmla="*/ 37403 h 291399"/>
              <a:gd name="connsiteX29" fmla="*/ 192984 w 195238"/>
              <a:gd name="connsiteY29" fmla="*/ 58757 h 291399"/>
              <a:gd name="connsiteX30" fmla="*/ 194045 w 195238"/>
              <a:gd name="connsiteY30" fmla="*/ 77857 h 291399"/>
              <a:gd name="connsiteX31" fmla="*/ 189536 w 195238"/>
              <a:gd name="connsiteY31" fmla="*/ 96956 h 291399"/>
              <a:gd name="connsiteX32" fmla="*/ 187281 w 195238"/>
              <a:gd name="connsiteY32" fmla="*/ 100272 h 291399"/>
              <a:gd name="connsiteX33" fmla="*/ 188475 w 195238"/>
              <a:gd name="connsiteY33" fmla="*/ 101465 h 291399"/>
              <a:gd name="connsiteX34" fmla="*/ 187281 w 195238"/>
              <a:gd name="connsiteY34" fmla="*/ 102527 h 291399"/>
              <a:gd name="connsiteX35" fmla="*/ 187281 w 195238"/>
              <a:gd name="connsiteY35" fmla="*/ 103721 h 291399"/>
              <a:gd name="connsiteX36" fmla="*/ 186220 w 195238"/>
              <a:gd name="connsiteY36" fmla="*/ 104781 h 291399"/>
              <a:gd name="connsiteX37" fmla="*/ 186220 w 195238"/>
              <a:gd name="connsiteY37" fmla="*/ 103721 h 291399"/>
              <a:gd name="connsiteX38" fmla="*/ 185159 w 195238"/>
              <a:gd name="connsiteY38" fmla="*/ 104781 h 291399"/>
              <a:gd name="connsiteX39" fmla="*/ 185159 w 195238"/>
              <a:gd name="connsiteY39" fmla="*/ 108230 h 291399"/>
              <a:gd name="connsiteX40" fmla="*/ 183965 w 195238"/>
              <a:gd name="connsiteY40" fmla="*/ 108230 h 291399"/>
              <a:gd name="connsiteX41" fmla="*/ 183965 w 195238"/>
              <a:gd name="connsiteY41" fmla="*/ 110485 h 291399"/>
              <a:gd name="connsiteX42" fmla="*/ 185159 w 195238"/>
              <a:gd name="connsiteY42" fmla="*/ 127329 h 291399"/>
              <a:gd name="connsiteX43" fmla="*/ 186220 w 195238"/>
              <a:gd name="connsiteY43" fmla="*/ 132900 h 291399"/>
              <a:gd name="connsiteX44" fmla="*/ 195239 w 195238"/>
              <a:gd name="connsiteY44" fmla="*/ 167783 h 291399"/>
              <a:gd name="connsiteX45" fmla="*/ 189668 w 195238"/>
              <a:gd name="connsiteY45" fmla="*/ 167783 h 291399"/>
              <a:gd name="connsiteX46" fmla="*/ 189668 w 195238"/>
              <a:gd name="connsiteY46" fmla="*/ 168844 h 291399"/>
              <a:gd name="connsiteX47" fmla="*/ 188607 w 195238"/>
              <a:gd name="connsiteY47" fmla="*/ 168844 h 291399"/>
              <a:gd name="connsiteX48" fmla="*/ 188607 w 195238"/>
              <a:gd name="connsiteY48" fmla="*/ 170038 h 291399"/>
              <a:gd name="connsiteX49" fmla="*/ 187414 w 195238"/>
              <a:gd name="connsiteY49" fmla="*/ 171099 h 291399"/>
              <a:gd name="connsiteX50" fmla="*/ 186352 w 195238"/>
              <a:gd name="connsiteY50" fmla="*/ 171099 h 291399"/>
              <a:gd name="connsiteX51" fmla="*/ 186352 w 195238"/>
              <a:gd name="connsiteY51" fmla="*/ 186882 h 291399"/>
              <a:gd name="connsiteX52" fmla="*/ 188607 w 195238"/>
              <a:gd name="connsiteY52" fmla="*/ 200412 h 291399"/>
              <a:gd name="connsiteX53" fmla="*/ 188607 w 195238"/>
              <a:gd name="connsiteY53" fmla="*/ 208237 h 291399"/>
              <a:gd name="connsiteX54" fmla="*/ 187414 w 195238"/>
              <a:gd name="connsiteY54" fmla="*/ 208237 h 291399"/>
              <a:gd name="connsiteX55" fmla="*/ 187414 w 195238"/>
              <a:gd name="connsiteY55" fmla="*/ 212746 h 291399"/>
              <a:gd name="connsiteX56" fmla="*/ 188607 w 195238"/>
              <a:gd name="connsiteY56" fmla="*/ 213808 h 291399"/>
              <a:gd name="connsiteX57" fmla="*/ 181843 w 195238"/>
              <a:gd name="connsiteY57" fmla="*/ 226143 h 291399"/>
              <a:gd name="connsiteX58" fmla="*/ 171763 w 195238"/>
              <a:gd name="connsiteY58" fmla="*/ 232907 h 291399"/>
              <a:gd name="connsiteX59" fmla="*/ 164998 w 195238"/>
              <a:gd name="connsiteY59" fmla="*/ 254261 h 291399"/>
              <a:gd name="connsiteX60" fmla="*/ 149215 w 195238"/>
              <a:gd name="connsiteY60" fmla="*/ 265535 h 291399"/>
              <a:gd name="connsiteX61" fmla="*/ 146960 w 195238"/>
              <a:gd name="connsiteY61" fmla="*/ 274555 h 291399"/>
              <a:gd name="connsiteX62" fmla="*/ 148153 w 195238"/>
              <a:gd name="connsiteY62" fmla="*/ 275615 h 291399"/>
              <a:gd name="connsiteX63" fmla="*/ 144838 w 195238"/>
              <a:gd name="connsiteY63" fmla="*/ 289144 h 291399"/>
              <a:gd name="connsiteX64" fmla="*/ 137012 w 195238"/>
              <a:gd name="connsiteY64" fmla="*/ 286890 h 291399"/>
              <a:gd name="connsiteX65" fmla="*/ 135818 w 195238"/>
              <a:gd name="connsiteY65" fmla="*/ 282380 h 291399"/>
              <a:gd name="connsiteX66" fmla="*/ 130248 w 195238"/>
              <a:gd name="connsiteY66" fmla="*/ 284635 h 291399"/>
              <a:gd name="connsiteX67" fmla="*/ 112209 w 195238"/>
              <a:gd name="connsiteY67" fmla="*/ 280125 h 291399"/>
              <a:gd name="connsiteX68" fmla="*/ 105445 w 195238"/>
              <a:gd name="connsiteY68" fmla="*/ 282380 h 291399"/>
              <a:gd name="connsiteX69" fmla="*/ 104384 w 195238"/>
              <a:gd name="connsiteY69" fmla="*/ 281187 h 291399"/>
              <a:gd name="connsiteX70" fmla="*/ 101068 w 195238"/>
              <a:gd name="connsiteY70" fmla="*/ 282380 h 291399"/>
              <a:gd name="connsiteX71" fmla="*/ 102129 w 195238"/>
              <a:gd name="connsiteY71" fmla="*/ 284635 h 291399"/>
              <a:gd name="connsiteX72" fmla="*/ 97619 w 195238"/>
              <a:gd name="connsiteY72" fmla="*/ 285696 h 291399"/>
              <a:gd name="connsiteX73" fmla="*/ 96558 w 195238"/>
              <a:gd name="connsiteY73" fmla="*/ 284635 h 291399"/>
              <a:gd name="connsiteX74" fmla="*/ 79714 w 195238"/>
              <a:gd name="connsiteY74" fmla="*/ 291399 h 291399"/>
              <a:gd name="connsiteX75" fmla="*/ 77459 w 195238"/>
              <a:gd name="connsiteY75" fmla="*/ 275615 h 291399"/>
              <a:gd name="connsiteX76" fmla="*/ 76398 w 195238"/>
              <a:gd name="connsiteY76" fmla="*/ 275615 h 291399"/>
              <a:gd name="connsiteX77" fmla="*/ 76398 w 195238"/>
              <a:gd name="connsiteY77" fmla="*/ 273361 h 291399"/>
              <a:gd name="connsiteX78" fmla="*/ 73082 w 195238"/>
              <a:gd name="connsiteY78" fmla="*/ 273361 h 291399"/>
              <a:gd name="connsiteX79" fmla="*/ 74143 w 195238"/>
              <a:gd name="connsiteY79" fmla="*/ 271106 h 291399"/>
              <a:gd name="connsiteX80" fmla="*/ 77459 w 195238"/>
              <a:gd name="connsiteY80" fmla="*/ 273361 h 291399"/>
              <a:gd name="connsiteX81" fmla="*/ 76398 w 195238"/>
              <a:gd name="connsiteY81" fmla="*/ 265535 h 291399"/>
              <a:gd name="connsiteX82" fmla="*/ 71888 w 195238"/>
              <a:gd name="connsiteY82" fmla="*/ 261026 h 291399"/>
              <a:gd name="connsiteX83" fmla="*/ 74143 w 195238"/>
              <a:gd name="connsiteY83" fmla="*/ 259965 h 291399"/>
              <a:gd name="connsiteX84" fmla="*/ 70695 w 195238"/>
              <a:gd name="connsiteY84" fmla="*/ 232907 h 291399"/>
              <a:gd name="connsiteX85" fmla="*/ 70695 w 195238"/>
              <a:gd name="connsiteY85" fmla="*/ 229459 h 291399"/>
              <a:gd name="connsiteX86" fmla="*/ 68440 w 195238"/>
              <a:gd name="connsiteY86" fmla="*/ 229459 h 291399"/>
              <a:gd name="connsiteX87" fmla="*/ 67246 w 195238"/>
              <a:gd name="connsiteY87" fmla="*/ 227204 h 291399"/>
              <a:gd name="connsiteX88" fmla="*/ 63930 w 195238"/>
              <a:gd name="connsiteY88" fmla="*/ 224949 h 291399"/>
              <a:gd name="connsiteX89" fmla="*/ 61675 w 195238"/>
              <a:gd name="connsiteY89" fmla="*/ 224949 h 291399"/>
              <a:gd name="connsiteX90" fmla="*/ 60614 w 195238"/>
              <a:gd name="connsiteY90" fmla="*/ 223755 h 291399"/>
              <a:gd name="connsiteX91" fmla="*/ 57298 w 195238"/>
              <a:gd name="connsiteY91" fmla="*/ 223755 h 291399"/>
              <a:gd name="connsiteX92" fmla="*/ 55044 w 195238"/>
              <a:gd name="connsiteY92" fmla="*/ 221501 h 291399"/>
              <a:gd name="connsiteX93" fmla="*/ 55044 w 195238"/>
              <a:gd name="connsiteY93" fmla="*/ 219245 h 291399"/>
              <a:gd name="connsiteX94" fmla="*/ 52789 w 195238"/>
              <a:gd name="connsiteY94" fmla="*/ 218185 h 291399"/>
              <a:gd name="connsiteX95" fmla="*/ 51595 w 195238"/>
              <a:gd name="connsiteY95" fmla="*/ 215930 h 291399"/>
              <a:gd name="connsiteX96" fmla="*/ 60614 w 195238"/>
              <a:gd name="connsiteY96" fmla="*/ 184495 h 291399"/>
              <a:gd name="connsiteX97" fmla="*/ 56105 w 195238"/>
              <a:gd name="connsiteY97" fmla="*/ 185689 h 291399"/>
              <a:gd name="connsiteX98" fmla="*/ 51595 w 195238"/>
              <a:gd name="connsiteY98" fmla="*/ 178925 h 291399"/>
              <a:gd name="connsiteX99" fmla="*/ 46024 w 195238"/>
              <a:gd name="connsiteY99" fmla="*/ 166590 h 291399"/>
              <a:gd name="connsiteX100" fmla="*/ 47086 w 195238"/>
              <a:gd name="connsiteY100" fmla="*/ 163274 h 291399"/>
              <a:gd name="connsiteX101" fmla="*/ 43770 w 195238"/>
              <a:gd name="connsiteY101" fmla="*/ 161019 h 291399"/>
              <a:gd name="connsiteX102" fmla="*/ 38199 w 195238"/>
              <a:gd name="connsiteY102" fmla="*/ 138471 h 291399"/>
              <a:gd name="connsiteX103" fmla="*/ 32628 w 195238"/>
              <a:gd name="connsiteY103" fmla="*/ 118178 h 291399"/>
              <a:gd name="connsiteX104" fmla="*/ 18038 w 195238"/>
              <a:gd name="connsiteY104" fmla="*/ 100139 h 291399"/>
              <a:gd name="connsiteX105" fmla="*/ 0 w 195238"/>
              <a:gd name="connsiteY105" fmla="*/ 83294 h 291399"/>
              <a:gd name="connsiteX106" fmla="*/ 58492 w 195238"/>
              <a:gd name="connsiteY106" fmla="*/ 103588 h 291399"/>
              <a:gd name="connsiteX107" fmla="*/ 75337 w 195238"/>
              <a:gd name="connsiteY107" fmla="*/ 101333 h 291399"/>
              <a:gd name="connsiteX108" fmla="*/ 73082 w 195238"/>
              <a:gd name="connsiteY108" fmla="*/ 95762 h 291399"/>
              <a:gd name="connsiteX109" fmla="*/ 84356 w 195238"/>
              <a:gd name="connsiteY109" fmla="*/ 94569 h 291399"/>
              <a:gd name="connsiteX110" fmla="*/ 88866 w 195238"/>
              <a:gd name="connsiteY110" fmla="*/ 99078 h 291399"/>
              <a:gd name="connsiteX111" fmla="*/ 89927 w 195238"/>
              <a:gd name="connsiteY111" fmla="*/ 99078 h 291399"/>
              <a:gd name="connsiteX112" fmla="*/ 92182 w 195238"/>
              <a:gd name="connsiteY112" fmla="*/ 102394 h 291399"/>
              <a:gd name="connsiteX113" fmla="*/ 93375 w 195238"/>
              <a:gd name="connsiteY113" fmla="*/ 101333 h 291399"/>
              <a:gd name="connsiteX114" fmla="*/ 100140 w 195238"/>
              <a:gd name="connsiteY114" fmla="*/ 105843 h 291399"/>
              <a:gd name="connsiteX115" fmla="*/ 98946 w 195238"/>
              <a:gd name="connsiteY115" fmla="*/ 101333 h 291399"/>
              <a:gd name="connsiteX116" fmla="*/ 102394 w 195238"/>
              <a:gd name="connsiteY116" fmla="*/ 100139 h 291399"/>
              <a:gd name="connsiteX117" fmla="*/ 104649 w 195238"/>
              <a:gd name="connsiteY117" fmla="*/ 96824 h 291399"/>
              <a:gd name="connsiteX118" fmla="*/ 105710 w 195238"/>
              <a:gd name="connsiteY118" fmla="*/ 95762 h 291399"/>
              <a:gd name="connsiteX119" fmla="*/ 105710 w 195238"/>
              <a:gd name="connsiteY119" fmla="*/ 88998 h 291399"/>
              <a:gd name="connsiteX120" fmla="*/ 104649 w 195238"/>
              <a:gd name="connsiteY120" fmla="*/ 87937 h 291399"/>
              <a:gd name="connsiteX121" fmla="*/ 104649 w 195238"/>
              <a:gd name="connsiteY121" fmla="*/ 84489 h 291399"/>
              <a:gd name="connsiteX122" fmla="*/ 105710 w 195238"/>
              <a:gd name="connsiteY122" fmla="*/ 84489 h 291399"/>
              <a:gd name="connsiteX123" fmla="*/ 105710 w 195238"/>
              <a:gd name="connsiteY123" fmla="*/ 82234 h 291399"/>
              <a:gd name="connsiteX124" fmla="*/ 104649 w 195238"/>
              <a:gd name="connsiteY124" fmla="*/ 81173 h 291399"/>
              <a:gd name="connsiteX125" fmla="*/ 105710 w 195238"/>
              <a:gd name="connsiteY125" fmla="*/ 80111 h 291399"/>
              <a:gd name="connsiteX126" fmla="*/ 104649 w 195238"/>
              <a:gd name="connsiteY126" fmla="*/ 80111 h 291399"/>
              <a:gd name="connsiteX127" fmla="*/ 104649 w 195238"/>
              <a:gd name="connsiteY127" fmla="*/ 78918 h 291399"/>
              <a:gd name="connsiteX128" fmla="*/ 105710 w 195238"/>
              <a:gd name="connsiteY128" fmla="*/ 77857 h 291399"/>
              <a:gd name="connsiteX129" fmla="*/ 104649 w 195238"/>
              <a:gd name="connsiteY129" fmla="*/ 76663 h 291399"/>
              <a:gd name="connsiteX130" fmla="*/ 104649 w 195238"/>
              <a:gd name="connsiteY130" fmla="*/ 73347 h 291399"/>
              <a:gd name="connsiteX131" fmla="*/ 105710 w 195238"/>
              <a:gd name="connsiteY131" fmla="*/ 72154 h 291399"/>
              <a:gd name="connsiteX132" fmla="*/ 104649 w 195238"/>
              <a:gd name="connsiteY132" fmla="*/ 67644 h 291399"/>
              <a:gd name="connsiteX133" fmla="*/ 114730 w 195238"/>
              <a:gd name="connsiteY133" fmla="*/ 63134 h 291399"/>
              <a:gd name="connsiteX134" fmla="*/ 119239 w 195238"/>
              <a:gd name="connsiteY134" fmla="*/ 51860 h 291399"/>
              <a:gd name="connsiteX135" fmla="*/ 118178 w 195238"/>
              <a:gd name="connsiteY135" fmla="*/ 50667 h 291399"/>
              <a:gd name="connsiteX136" fmla="*/ 159825 w 195238"/>
              <a:gd name="connsiteY136" fmla="*/ 0 h 29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195238" h="291399">
                <a:moveTo>
                  <a:pt x="159428" y="397"/>
                </a:moveTo>
                <a:lnTo>
                  <a:pt x="160621" y="1592"/>
                </a:lnTo>
                <a:lnTo>
                  <a:pt x="161682" y="2653"/>
                </a:lnTo>
                <a:lnTo>
                  <a:pt x="163937" y="2653"/>
                </a:lnTo>
                <a:lnTo>
                  <a:pt x="163937" y="3846"/>
                </a:lnTo>
                <a:lnTo>
                  <a:pt x="165131" y="6101"/>
                </a:lnTo>
                <a:lnTo>
                  <a:pt x="166192" y="7162"/>
                </a:lnTo>
                <a:lnTo>
                  <a:pt x="166192" y="9417"/>
                </a:lnTo>
                <a:lnTo>
                  <a:pt x="167253" y="10478"/>
                </a:lnTo>
                <a:lnTo>
                  <a:pt x="168447" y="10478"/>
                </a:lnTo>
                <a:lnTo>
                  <a:pt x="169640" y="11672"/>
                </a:lnTo>
                <a:lnTo>
                  <a:pt x="170702" y="11672"/>
                </a:lnTo>
                <a:lnTo>
                  <a:pt x="171895" y="12732"/>
                </a:lnTo>
                <a:lnTo>
                  <a:pt x="173089" y="12732"/>
                </a:lnTo>
                <a:lnTo>
                  <a:pt x="174150" y="13927"/>
                </a:lnTo>
                <a:lnTo>
                  <a:pt x="175211" y="14988"/>
                </a:lnTo>
                <a:cubicBezTo>
                  <a:pt x="175476" y="20691"/>
                  <a:pt x="174017" y="18171"/>
                  <a:pt x="177466" y="21752"/>
                </a:cubicBezTo>
                <a:lnTo>
                  <a:pt x="178527" y="22813"/>
                </a:lnTo>
                <a:lnTo>
                  <a:pt x="178527" y="27323"/>
                </a:lnTo>
                <a:lnTo>
                  <a:pt x="179588" y="28384"/>
                </a:lnTo>
                <a:lnTo>
                  <a:pt x="179588" y="29577"/>
                </a:lnTo>
                <a:lnTo>
                  <a:pt x="180782" y="29577"/>
                </a:lnTo>
                <a:lnTo>
                  <a:pt x="181843" y="30639"/>
                </a:lnTo>
                <a:lnTo>
                  <a:pt x="186352" y="30639"/>
                </a:lnTo>
                <a:lnTo>
                  <a:pt x="187414" y="31832"/>
                </a:lnTo>
                <a:lnTo>
                  <a:pt x="188607" y="32893"/>
                </a:lnTo>
                <a:lnTo>
                  <a:pt x="189668" y="32893"/>
                </a:lnTo>
                <a:lnTo>
                  <a:pt x="189668" y="34087"/>
                </a:lnTo>
                <a:lnTo>
                  <a:pt x="190729" y="37403"/>
                </a:lnTo>
                <a:lnTo>
                  <a:pt x="192984" y="58757"/>
                </a:lnTo>
                <a:lnTo>
                  <a:pt x="194045" y="77857"/>
                </a:lnTo>
                <a:lnTo>
                  <a:pt x="189536" y="96956"/>
                </a:lnTo>
                <a:lnTo>
                  <a:pt x="187281" y="100272"/>
                </a:lnTo>
                <a:lnTo>
                  <a:pt x="188475" y="101465"/>
                </a:lnTo>
                <a:lnTo>
                  <a:pt x="187281" y="102527"/>
                </a:lnTo>
                <a:lnTo>
                  <a:pt x="187281" y="103721"/>
                </a:lnTo>
                <a:lnTo>
                  <a:pt x="186220" y="104781"/>
                </a:lnTo>
                <a:lnTo>
                  <a:pt x="186220" y="103721"/>
                </a:lnTo>
                <a:lnTo>
                  <a:pt x="185159" y="104781"/>
                </a:lnTo>
                <a:lnTo>
                  <a:pt x="185159" y="108230"/>
                </a:lnTo>
                <a:lnTo>
                  <a:pt x="183965" y="108230"/>
                </a:lnTo>
                <a:lnTo>
                  <a:pt x="183965" y="110485"/>
                </a:lnTo>
                <a:lnTo>
                  <a:pt x="185159" y="127329"/>
                </a:lnTo>
                <a:lnTo>
                  <a:pt x="186220" y="132900"/>
                </a:lnTo>
                <a:lnTo>
                  <a:pt x="195239" y="167783"/>
                </a:lnTo>
                <a:lnTo>
                  <a:pt x="189668" y="167783"/>
                </a:lnTo>
                <a:lnTo>
                  <a:pt x="189668" y="168844"/>
                </a:lnTo>
                <a:lnTo>
                  <a:pt x="188607" y="168844"/>
                </a:lnTo>
                <a:lnTo>
                  <a:pt x="188607" y="170038"/>
                </a:lnTo>
                <a:lnTo>
                  <a:pt x="187414" y="171099"/>
                </a:lnTo>
                <a:lnTo>
                  <a:pt x="186352" y="171099"/>
                </a:lnTo>
                <a:lnTo>
                  <a:pt x="186352" y="186882"/>
                </a:lnTo>
                <a:lnTo>
                  <a:pt x="188607" y="200412"/>
                </a:lnTo>
                <a:lnTo>
                  <a:pt x="188607" y="208237"/>
                </a:lnTo>
                <a:lnTo>
                  <a:pt x="187414" y="208237"/>
                </a:lnTo>
                <a:lnTo>
                  <a:pt x="187414" y="212746"/>
                </a:lnTo>
                <a:lnTo>
                  <a:pt x="188607" y="213808"/>
                </a:lnTo>
                <a:lnTo>
                  <a:pt x="181843" y="226143"/>
                </a:lnTo>
                <a:lnTo>
                  <a:pt x="171763" y="232907"/>
                </a:lnTo>
                <a:lnTo>
                  <a:pt x="164998" y="254261"/>
                </a:lnTo>
                <a:lnTo>
                  <a:pt x="149215" y="265535"/>
                </a:lnTo>
                <a:lnTo>
                  <a:pt x="146960" y="274555"/>
                </a:lnTo>
                <a:lnTo>
                  <a:pt x="148153" y="275615"/>
                </a:lnTo>
                <a:lnTo>
                  <a:pt x="144838" y="289144"/>
                </a:lnTo>
                <a:lnTo>
                  <a:pt x="137012" y="286890"/>
                </a:lnTo>
                <a:lnTo>
                  <a:pt x="135818" y="282380"/>
                </a:lnTo>
                <a:lnTo>
                  <a:pt x="130248" y="284635"/>
                </a:lnTo>
                <a:lnTo>
                  <a:pt x="112209" y="280125"/>
                </a:lnTo>
                <a:lnTo>
                  <a:pt x="105445" y="282380"/>
                </a:lnTo>
                <a:lnTo>
                  <a:pt x="104384" y="281187"/>
                </a:lnTo>
                <a:lnTo>
                  <a:pt x="101068" y="282380"/>
                </a:lnTo>
                <a:lnTo>
                  <a:pt x="102129" y="284635"/>
                </a:lnTo>
                <a:lnTo>
                  <a:pt x="97619" y="285696"/>
                </a:lnTo>
                <a:lnTo>
                  <a:pt x="96558" y="284635"/>
                </a:lnTo>
                <a:lnTo>
                  <a:pt x="79714" y="291399"/>
                </a:lnTo>
                <a:lnTo>
                  <a:pt x="77459" y="275615"/>
                </a:lnTo>
                <a:lnTo>
                  <a:pt x="76398" y="275615"/>
                </a:lnTo>
                <a:lnTo>
                  <a:pt x="76398" y="273361"/>
                </a:lnTo>
                <a:lnTo>
                  <a:pt x="73082" y="273361"/>
                </a:lnTo>
                <a:lnTo>
                  <a:pt x="74143" y="271106"/>
                </a:lnTo>
                <a:lnTo>
                  <a:pt x="77459" y="273361"/>
                </a:lnTo>
                <a:lnTo>
                  <a:pt x="76398" y="265535"/>
                </a:lnTo>
                <a:lnTo>
                  <a:pt x="71888" y="261026"/>
                </a:lnTo>
                <a:lnTo>
                  <a:pt x="74143" y="259965"/>
                </a:lnTo>
                <a:lnTo>
                  <a:pt x="70695" y="232907"/>
                </a:lnTo>
                <a:lnTo>
                  <a:pt x="70695" y="229459"/>
                </a:lnTo>
                <a:lnTo>
                  <a:pt x="68440" y="229459"/>
                </a:lnTo>
                <a:lnTo>
                  <a:pt x="67246" y="227204"/>
                </a:lnTo>
                <a:lnTo>
                  <a:pt x="63930" y="224949"/>
                </a:lnTo>
                <a:lnTo>
                  <a:pt x="61675" y="224949"/>
                </a:lnTo>
                <a:lnTo>
                  <a:pt x="60614" y="223755"/>
                </a:lnTo>
                <a:lnTo>
                  <a:pt x="57298" y="223755"/>
                </a:lnTo>
                <a:lnTo>
                  <a:pt x="55044" y="221501"/>
                </a:lnTo>
                <a:lnTo>
                  <a:pt x="55044" y="219245"/>
                </a:lnTo>
                <a:lnTo>
                  <a:pt x="52789" y="218185"/>
                </a:lnTo>
                <a:lnTo>
                  <a:pt x="51595" y="215930"/>
                </a:lnTo>
                <a:lnTo>
                  <a:pt x="60614" y="184495"/>
                </a:lnTo>
                <a:lnTo>
                  <a:pt x="56105" y="185689"/>
                </a:lnTo>
                <a:lnTo>
                  <a:pt x="51595" y="178925"/>
                </a:lnTo>
                <a:lnTo>
                  <a:pt x="46024" y="166590"/>
                </a:lnTo>
                <a:lnTo>
                  <a:pt x="47086" y="163274"/>
                </a:lnTo>
                <a:lnTo>
                  <a:pt x="43770" y="161019"/>
                </a:lnTo>
                <a:lnTo>
                  <a:pt x="38199" y="138471"/>
                </a:lnTo>
                <a:lnTo>
                  <a:pt x="32628" y="118178"/>
                </a:lnTo>
                <a:lnTo>
                  <a:pt x="18038" y="100139"/>
                </a:lnTo>
                <a:lnTo>
                  <a:pt x="0" y="83294"/>
                </a:lnTo>
                <a:lnTo>
                  <a:pt x="58492" y="103588"/>
                </a:lnTo>
                <a:lnTo>
                  <a:pt x="75337" y="101333"/>
                </a:lnTo>
                <a:lnTo>
                  <a:pt x="73082" y="95762"/>
                </a:lnTo>
                <a:lnTo>
                  <a:pt x="84356" y="94569"/>
                </a:lnTo>
                <a:lnTo>
                  <a:pt x="88866" y="99078"/>
                </a:lnTo>
                <a:lnTo>
                  <a:pt x="89927" y="99078"/>
                </a:lnTo>
                <a:lnTo>
                  <a:pt x="92182" y="102394"/>
                </a:lnTo>
                <a:lnTo>
                  <a:pt x="93375" y="101333"/>
                </a:lnTo>
                <a:lnTo>
                  <a:pt x="100140" y="105843"/>
                </a:lnTo>
                <a:lnTo>
                  <a:pt x="98946" y="101333"/>
                </a:lnTo>
                <a:lnTo>
                  <a:pt x="102394" y="100139"/>
                </a:lnTo>
                <a:lnTo>
                  <a:pt x="104649" y="96824"/>
                </a:lnTo>
                <a:lnTo>
                  <a:pt x="105710" y="95762"/>
                </a:lnTo>
                <a:lnTo>
                  <a:pt x="105710" y="88998"/>
                </a:lnTo>
                <a:lnTo>
                  <a:pt x="104649" y="87937"/>
                </a:lnTo>
                <a:lnTo>
                  <a:pt x="104649" y="84489"/>
                </a:lnTo>
                <a:lnTo>
                  <a:pt x="105710" y="84489"/>
                </a:lnTo>
                <a:lnTo>
                  <a:pt x="105710" y="82234"/>
                </a:lnTo>
                <a:lnTo>
                  <a:pt x="104649" y="81173"/>
                </a:lnTo>
                <a:lnTo>
                  <a:pt x="105710" y="80111"/>
                </a:lnTo>
                <a:lnTo>
                  <a:pt x="104649" y="80111"/>
                </a:lnTo>
                <a:lnTo>
                  <a:pt x="104649" y="78918"/>
                </a:lnTo>
                <a:lnTo>
                  <a:pt x="105710" y="77857"/>
                </a:lnTo>
                <a:lnTo>
                  <a:pt x="104649" y="76663"/>
                </a:lnTo>
                <a:lnTo>
                  <a:pt x="104649" y="73347"/>
                </a:lnTo>
                <a:lnTo>
                  <a:pt x="105710" y="72154"/>
                </a:lnTo>
                <a:lnTo>
                  <a:pt x="104649" y="67644"/>
                </a:lnTo>
                <a:lnTo>
                  <a:pt x="114730" y="63134"/>
                </a:lnTo>
                <a:lnTo>
                  <a:pt x="119239" y="51860"/>
                </a:lnTo>
                <a:lnTo>
                  <a:pt x="118178" y="50667"/>
                </a:lnTo>
                <a:lnTo>
                  <a:pt x="159825" y="0"/>
                </a:lnTo>
              </a:path>
            </a:pathLst>
          </a:custGeom>
          <a:solidFill>
            <a:schemeClr val="bg1">
              <a:lumMod val="85000"/>
            </a:schemeClr>
          </a:solidFill>
          <a:ln w="13251" cap="flat">
            <a:noFill/>
            <a:prstDash val="solid"/>
            <a:miter/>
          </a:ln>
        </p:spPr>
        <p:txBody>
          <a:bodyPr rtlCol="0" anchor="ctr"/>
          <a:lstStyle/>
          <a:p>
            <a:endParaRPr lang="en-FI" sz="816"/>
          </a:p>
        </p:txBody>
      </p:sp>
      <p:sp>
        <p:nvSpPr>
          <p:cNvPr id="1304" name="Freeform: Shape 1303">
            <a:extLst>
              <a:ext uri="{FF2B5EF4-FFF2-40B4-BE49-F238E27FC236}">
                <a16:creationId xmlns:a16="http://schemas.microsoft.com/office/drawing/2014/main" id="{0E9DD7C6-AB1A-D8C1-F756-345F0DB18ECF}"/>
              </a:ext>
            </a:extLst>
          </p:cNvPr>
          <p:cNvSpPr/>
          <p:nvPr/>
        </p:nvSpPr>
        <p:spPr>
          <a:xfrm>
            <a:off x="3531175" y="5952817"/>
            <a:ext cx="93973" cy="99568"/>
          </a:xfrm>
          <a:custGeom>
            <a:avLst/>
            <a:gdLst>
              <a:gd name="connsiteX0" fmla="*/ 46157 w 207176"/>
              <a:gd name="connsiteY0" fmla="*/ 3316 h 219511"/>
              <a:gd name="connsiteX1" fmla="*/ 51728 w 207176"/>
              <a:gd name="connsiteY1" fmla="*/ 1061 h 219511"/>
              <a:gd name="connsiteX2" fmla="*/ 51728 w 207176"/>
              <a:gd name="connsiteY2" fmla="*/ 0 h 219511"/>
              <a:gd name="connsiteX3" fmla="*/ 55176 w 207176"/>
              <a:gd name="connsiteY3" fmla="*/ 2255 h 219511"/>
              <a:gd name="connsiteX4" fmla="*/ 75469 w 207176"/>
              <a:gd name="connsiteY4" fmla="*/ 10080 h 219511"/>
              <a:gd name="connsiteX5" fmla="*/ 75469 w 207176"/>
              <a:gd name="connsiteY5" fmla="*/ 11142 h 219511"/>
              <a:gd name="connsiteX6" fmla="*/ 79979 w 207176"/>
              <a:gd name="connsiteY6" fmla="*/ 12336 h 219511"/>
              <a:gd name="connsiteX7" fmla="*/ 79979 w 207176"/>
              <a:gd name="connsiteY7" fmla="*/ 11142 h 219511"/>
              <a:gd name="connsiteX8" fmla="*/ 85550 w 207176"/>
              <a:gd name="connsiteY8" fmla="*/ 13396 h 219511"/>
              <a:gd name="connsiteX9" fmla="*/ 86743 w 207176"/>
              <a:gd name="connsiteY9" fmla="*/ 14590 h 219511"/>
              <a:gd name="connsiteX10" fmla="*/ 88998 w 207176"/>
              <a:gd name="connsiteY10" fmla="*/ 15652 h 219511"/>
              <a:gd name="connsiteX11" fmla="*/ 91253 w 207176"/>
              <a:gd name="connsiteY11" fmla="*/ 15652 h 219511"/>
              <a:gd name="connsiteX12" fmla="*/ 90059 w 207176"/>
              <a:gd name="connsiteY12" fmla="*/ 17906 h 219511"/>
              <a:gd name="connsiteX13" fmla="*/ 91253 w 207176"/>
              <a:gd name="connsiteY13" fmla="*/ 17906 h 219511"/>
              <a:gd name="connsiteX14" fmla="*/ 92314 w 207176"/>
              <a:gd name="connsiteY14" fmla="*/ 15652 h 219511"/>
              <a:gd name="connsiteX15" fmla="*/ 97885 w 207176"/>
              <a:gd name="connsiteY15" fmla="*/ 17906 h 219511"/>
              <a:gd name="connsiteX16" fmla="*/ 115923 w 207176"/>
              <a:gd name="connsiteY16" fmla="*/ 12336 h 219511"/>
              <a:gd name="connsiteX17" fmla="*/ 126003 w 207176"/>
              <a:gd name="connsiteY17" fmla="*/ 30374 h 219511"/>
              <a:gd name="connsiteX18" fmla="*/ 135022 w 207176"/>
              <a:gd name="connsiteY18" fmla="*/ 64063 h 219511"/>
              <a:gd name="connsiteX19" fmla="*/ 145103 w 207176"/>
              <a:gd name="connsiteY19" fmla="*/ 79847 h 219511"/>
              <a:gd name="connsiteX20" fmla="*/ 147358 w 207176"/>
              <a:gd name="connsiteY20" fmla="*/ 79847 h 219511"/>
              <a:gd name="connsiteX21" fmla="*/ 147358 w 207176"/>
              <a:gd name="connsiteY21" fmla="*/ 82101 h 219511"/>
              <a:gd name="connsiteX22" fmla="*/ 148419 w 207176"/>
              <a:gd name="connsiteY22" fmla="*/ 83163 h 219511"/>
              <a:gd name="connsiteX23" fmla="*/ 149480 w 207176"/>
              <a:gd name="connsiteY23" fmla="*/ 82101 h 219511"/>
              <a:gd name="connsiteX24" fmla="*/ 149480 w 207176"/>
              <a:gd name="connsiteY24" fmla="*/ 81041 h 219511"/>
              <a:gd name="connsiteX25" fmla="*/ 150674 w 207176"/>
              <a:gd name="connsiteY25" fmla="*/ 78785 h 219511"/>
              <a:gd name="connsiteX26" fmla="*/ 155183 w 207176"/>
              <a:gd name="connsiteY26" fmla="*/ 76531 h 219511"/>
              <a:gd name="connsiteX27" fmla="*/ 161948 w 207176"/>
              <a:gd name="connsiteY27" fmla="*/ 79847 h 219511"/>
              <a:gd name="connsiteX28" fmla="*/ 164202 w 207176"/>
              <a:gd name="connsiteY28" fmla="*/ 77592 h 219511"/>
              <a:gd name="connsiteX29" fmla="*/ 164202 w 207176"/>
              <a:gd name="connsiteY29" fmla="*/ 76531 h 219511"/>
              <a:gd name="connsiteX30" fmla="*/ 166457 w 207176"/>
              <a:gd name="connsiteY30" fmla="*/ 76531 h 219511"/>
              <a:gd name="connsiteX31" fmla="*/ 167651 w 207176"/>
              <a:gd name="connsiteY31" fmla="*/ 77592 h 219511"/>
              <a:gd name="connsiteX32" fmla="*/ 169906 w 207176"/>
              <a:gd name="connsiteY32" fmla="*/ 77592 h 219511"/>
              <a:gd name="connsiteX33" fmla="*/ 172160 w 207176"/>
              <a:gd name="connsiteY33" fmla="*/ 79847 h 219511"/>
              <a:gd name="connsiteX34" fmla="*/ 173221 w 207176"/>
              <a:gd name="connsiteY34" fmla="*/ 79847 h 219511"/>
              <a:gd name="connsiteX35" fmla="*/ 176670 w 207176"/>
              <a:gd name="connsiteY35" fmla="*/ 83163 h 219511"/>
              <a:gd name="connsiteX36" fmla="*/ 177731 w 207176"/>
              <a:gd name="connsiteY36" fmla="*/ 83163 h 219511"/>
              <a:gd name="connsiteX37" fmla="*/ 177731 w 207176"/>
              <a:gd name="connsiteY37" fmla="*/ 84357 h 219511"/>
              <a:gd name="connsiteX38" fmla="*/ 178925 w 207176"/>
              <a:gd name="connsiteY38" fmla="*/ 84357 h 219511"/>
              <a:gd name="connsiteX39" fmla="*/ 179986 w 207176"/>
              <a:gd name="connsiteY39" fmla="*/ 85417 h 219511"/>
              <a:gd name="connsiteX40" fmla="*/ 183434 w 207176"/>
              <a:gd name="connsiteY40" fmla="*/ 85417 h 219511"/>
              <a:gd name="connsiteX41" fmla="*/ 182241 w 207176"/>
              <a:gd name="connsiteY41" fmla="*/ 86611 h 219511"/>
              <a:gd name="connsiteX42" fmla="*/ 182241 w 207176"/>
              <a:gd name="connsiteY42" fmla="*/ 87672 h 219511"/>
              <a:gd name="connsiteX43" fmla="*/ 186750 w 207176"/>
              <a:gd name="connsiteY43" fmla="*/ 89927 h 219511"/>
              <a:gd name="connsiteX44" fmla="*/ 192321 w 207176"/>
              <a:gd name="connsiteY44" fmla="*/ 89927 h 219511"/>
              <a:gd name="connsiteX45" fmla="*/ 192321 w 207176"/>
              <a:gd name="connsiteY45" fmla="*/ 91121 h 219511"/>
              <a:gd name="connsiteX46" fmla="*/ 193382 w 207176"/>
              <a:gd name="connsiteY46" fmla="*/ 91121 h 219511"/>
              <a:gd name="connsiteX47" fmla="*/ 194576 w 207176"/>
              <a:gd name="connsiteY47" fmla="*/ 93376 h 219511"/>
              <a:gd name="connsiteX48" fmla="*/ 195769 w 207176"/>
              <a:gd name="connsiteY48" fmla="*/ 94569 h 219511"/>
              <a:gd name="connsiteX49" fmla="*/ 198024 w 207176"/>
              <a:gd name="connsiteY49" fmla="*/ 94569 h 219511"/>
              <a:gd name="connsiteX50" fmla="*/ 200279 w 207176"/>
              <a:gd name="connsiteY50" fmla="*/ 96824 h 219511"/>
              <a:gd name="connsiteX51" fmla="*/ 200279 w 207176"/>
              <a:gd name="connsiteY51" fmla="*/ 102395 h 219511"/>
              <a:gd name="connsiteX52" fmla="*/ 201340 w 207176"/>
              <a:gd name="connsiteY52" fmla="*/ 103456 h 219511"/>
              <a:gd name="connsiteX53" fmla="*/ 202534 w 207176"/>
              <a:gd name="connsiteY53" fmla="*/ 103456 h 219511"/>
              <a:gd name="connsiteX54" fmla="*/ 203728 w 207176"/>
              <a:gd name="connsiteY54" fmla="*/ 104649 h 219511"/>
              <a:gd name="connsiteX55" fmla="*/ 205982 w 207176"/>
              <a:gd name="connsiteY55" fmla="*/ 105711 h 219511"/>
              <a:gd name="connsiteX56" fmla="*/ 205982 w 207176"/>
              <a:gd name="connsiteY56" fmla="*/ 107965 h 219511"/>
              <a:gd name="connsiteX57" fmla="*/ 207176 w 207176"/>
              <a:gd name="connsiteY57" fmla="*/ 109159 h 219511"/>
              <a:gd name="connsiteX58" fmla="*/ 207176 w 207176"/>
              <a:gd name="connsiteY58" fmla="*/ 111414 h 219511"/>
              <a:gd name="connsiteX59" fmla="*/ 205982 w 207176"/>
              <a:gd name="connsiteY59" fmla="*/ 113668 h 219511"/>
              <a:gd name="connsiteX60" fmla="*/ 164335 w 207176"/>
              <a:gd name="connsiteY60" fmla="*/ 164335 h 219511"/>
              <a:gd name="connsiteX61" fmla="*/ 165396 w 207176"/>
              <a:gd name="connsiteY61" fmla="*/ 165529 h 219511"/>
              <a:gd name="connsiteX62" fmla="*/ 160886 w 207176"/>
              <a:gd name="connsiteY62" fmla="*/ 176803 h 219511"/>
              <a:gd name="connsiteX63" fmla="*/ 150806 w 207176"/>
              <a:gd name="connsiteY63" fmla="*/ 181313 h 219511"/>
              <a:gd name="connsiteX64" fmla="*/ 151867 w 207176"/>
              <a:gd name="connsiteY64" fmla="*/ 185822 h 219511"/>
              <a:gd name="connsiteX65" fmla="*/ 150806 w 207176"/>
              <a:gd name="connsiteY65" fmla="*/ 187016 h 219511"/>
              <a:gd name="connsiteX66" fmla="*/ 150806 w 207176"/>
              <a:gd name="connsiteY66" fmla="*/ 190332 h 219511"/>
              <a:gd name="connsiteX67" fmla="*/ 151867 w 207176"/>
              <a:gd name="connsiteY67" fmla="*/ 191525 h 219511"/>
              <a:gd name="connsiteX68" fmla="*/ 150806 w 207176"/>
              <a:gd name="connsiteY68" fmla="*/ 192587 h 219511"/>
              <a:gd name="connsiteX69" fmla="*/ 150806 w 207176"/>
              <a:gd name="connsiteY69" fmla="*/ 193781 h 219511"/>
              <a:gd name="connsiteX70" fmla="*/ 151867 w 207176"/>
              <a:gd name="connsiteY70" fmla="*/ 193781 h 219511"/>
              <a:gd name="connsiteX71" fmla="*/ 150806 w 207176"/>
              <a:gd name="connsiteY71" fmla="*/ 194841 h 219511"/>
              <a:gd name="connsiteX72" fmla="*/ 151867 w 207176"/>
              <a:gd name="connsiteY72" fmla="*/ 195902 h 219511"/>
              <a:gd name="connsiteX73" fmla="*/ 151867 w 207176"/>
              <a:gd name="connsiteY73" fmla="*/ 198157 h 219511"/>
              <a:gd name="connsiteX74" fmla="*/ 150806 w 207176"/>
              <a:gd name="connsiteY74" fmla="*/ 198157 h 219511"/>
              <a:gd name="connsiteX75" fmla="*/ 150806 w 207176"/>
              <a:gd name="connsiteY75" fmla="*/ 201606 h 219511"/>
              <a:gd name="connsiteX76" fmla="*/ 151867 w 207176"/>
              <a:gd name="connsiteY76" fmla="*/ 202667 h 219511"/>
              <a:gd name="connsiteX77" fmla="*/ 151867 w 207176"/>
              <a:gd name="connsiteY77" fmla="*/ 209431 h 219511"/>
              <a:gd name="connsiteX78" fmla="*/ 150806 w 207176"/>
              <a:gd name="connsiteY78" fmla="*/ 210493 h 219511"/>
              <a:gd name="connsiteX79" fmla="*/ 148551 w 207176"/>
              <a:gd name="connsiteY79" fmla="*/ 213809 h 219511"/>
              <a:gd name="connsiteX80" fmla="*/ 145103 w 207176"/>
              <a:gd name="connsiteY80" fmla="*/ 215002 h 219511"/>
              <a:gd name="connsiteX81" fmla="*/ 146297 w 207176"/>
              <a:gd name="connsiteY81" fmla="*/ 219512 h 219511"/>
              <a:gd name="connsiteX82" fmla="*/ 139532 w 207176"/>
              <a:gd name="connsiteY82" fmla="*/ 215002 h 219511"/>
              <a:gd name="connsiteX83" fmla="*/ 138338 w 207176"/>
              <a:gd name="connsiteY83" fmla="*/ 216063 h 219511"/>
              <a:gd name="connsiteX84" fmla="*/ 136084 w 207176"/>
              <a:gd name="connsiteY84" fmla="*/ 212747 h 219511"/>
              <a:gd name="connsiteX85" fmla="*/ 135022 w 207176"/>
              <a:gd name="connsiteY85" fmla="*/ 212747 h 219511"/>
              <a:gd name="connsiteX86" fmla="*/ 130513 w 207176"/>
              <a:gd name="connsiteY86" fmla="*/ 208237 h 219511"/>
              <a:gd name="connsiteX87" fmla="*/ 119239 w 207176"/>
              <a:gd name="connsiteY87" fmla="*/ 209431 h 219511"/>
              <a:gd name="connsiteX88" fmla="*/ 121494 w 207176"/>
              <a:gd name="connsiteY88" fmla="*/ 215002 h 219511"/>
              <a:gd name="connsiteX89" fmla="*/ 104649 w 207176"/>
              <a:gd name="connsiteY89" fmla="*/ 217256 h 219511"/>
              <a:gd name="connsiteX90" fmla="*/ 46157 w 207176"/>
              <a:gd name="connsiteY90" fmla="*/ 196964 h 219511"/>
              <a:gd name="connsiteX91" fmla="*/ 39393 w 207176"/>
              <a:gd name="connsiteY91" fmla="*/ 186883 h 219511"/>
              <a:gd name="connsiteX92" fmla="*/ 37138 w 207176"/>
              <a:gd name="connsiteY92" fmla="*/ 171100 h 219511"/>
              <a:gd name="connsiteX93" fmla="*/ 34883 w 207176"/>
              <a:gd name="connsiteY93" fmla="*/ 157571 h 219511"/>
              <a:gd name="connsiteX94" fmla="*/ 34883 w 207176"/>
              <a:gd name="connsiteY94" fmla="*/ 152000 h 219511"/>
              <a:gd name="connsiteX95" fmla="*/ 33689 w 207176"/>
              <a:gd name="connsiteY95" fmla="*/ 152000 h 219511"/>
              <a:gd name="connsiteX96" fmla="*/ 32496 w 207176"/>
              <a:gd name="connsiteY96" fmla="*/ 144175 h 219511"/>
              <a:gd name="connsiteX97" fmla="*/ 37005 w 207176"/>
              <a:gd name="connsiteY97" fmla="*/ 141920 h 219511"/>
              <a:gd name="connsiteX98" fmla="*/ 40321 w 207176"/>
              <a:gd name="connsiteY98" fmla="*/ 143114 h 219511"/>
              <a:gd name="connsiteX99" fmla="*/ 44831 w 207176"/>
              <a:gd name="connsiteY99" fmla="*/ 147623 h 219511"/>
              <a:gd name="connsiteX100" fmla="*/ 49340 w 207176"/>
              <a:gd name="connsiteY100" fmla="*/ 147623 h 219511"/>
              <a:gd name="connsiteX101" fmla="*/ 55044 w 207176"/>
              <a:gd name="connsiteY101" fmla="*/ 146430 h 219511"/>
              <a:gd name="connsiteX102" fmla="*/ 57298 w 207176"/>
              <a:gd name="connsiteY102" fmla="*/ 147623 h 219511"/>
              <a:gd name="connsiteX103" fmla="*/ 58492 w 207176"/>
              <a:gd name="connsiteY103" fmla="*/ 147623 h 219511"/>
              <a:gd name="connsiteX104" fmla="*/ 59553 w 207176"/>
              <a:gd name="connsiteY104" fmla="*/ 140859 h 219511"/>
              <a:gd name="connsiteX105" fmla="*/ 57298 w 207176"/>
              <a:gd name="connsiteY105" fmla="*/ 138604 h 219511"/>
              <a:gd name="connsiteX106" fmla="*/ 57298 w 207176"/>
              <a:gd name="connsiteY106" fmla="*/ 136349 h 219511"/>
              <a:gd name="connsiteX107" fmla="*/ 56237 w 207176"/>
              <a:gd name="connsiteY107" fmla="*/ 136349 h 219511"/>
              <a:gd name="connsiteX108" fmla="*/ 56237 w 207176"/>
              <a:gd name="connsiteY108" fmla="*/ 135288 h 219511"/>
              <a:gd name="connsiteX109" fmla="*/ 57298 w 207176"/>
              <a:gd name="connsiteY109" fmla="*/ 134095 h 219511"/>
              <a:gd name="connsiteX110" fmla="*/ 58492 w 207176"/>
              <a:gd name="connsiteY110" fmla="*/ 134095 h 219511"/>
              <a:gd name="connsiteX111" fmla="*/ 58492 w 207176"/>
              <a:gd name="connsiteY111" fmla="*/ 131839 h 219511"/>
              <a:gd name="connsiteX112" fmla="*/ 59553 w 207176"/>
              <a:gd name="connsiteY112" fmla="*/ 130779 h 219511"/>
              <a:gd name="connsiteX113" fmla="*/ 59553 w 207176"/>
              <a:gd name="connsiteY113" fmla="*/ 125208 h 219511"/>
              <a:gd name="connsiteX114" fmla="*/ 60614 w 207176"/>
              <a:gd name="connsiteY114" fmla="*/ 124014 h 219511"/>
              <a:gd name="connsiteX115" fmla="*/ 62869 w 207176"/>
              <a:gd name="connsiteY115" fmla="*/ 124014 h 219511"/>
              <a:gd name="connsiteX116" fmla="*/ 65124 w 207176"/>
              <a:gd name="connsiteY116" fmla="*/ 122953 h 219511"/>
              <a:gd name="connsiteX117" fmla="*/ 65124 w 207176"/>
              <a:gd name="connsiteY117" fmla="*/ 121760 h 219511"/>
              <a:gd name="connsiteX118" fmla="*/ 66318 w 207176"/>
              <a:gd name="connsiteY118" fmla="*/ 120698 h 219511"/>
              <a:gd name="connsiteX119" fmla="*/ 59553 w 207176"/>
              <a:gd name="connsiteY119" fmla="*/ 116189 h 219511"/>
              <a:gd name="connsiteX120" fmla="*/ 59553 w 207176"/>
              <a:gd name="connsiteY120" fmla="*/ 111679 h 219511"/>
              <a:gd name="connsiteX121" fmla="*/ 60614 w 207176"/>
              <a:gd name="connsiteY121" fmla="*/ 110618 h 219511"/>
              <a:gd name="connsiteX122" fmla="*/ 60614 w 207176"/>
              <a:gd name="connsiteY122" fmla="*/ 109557 h 219511"/>
              <a:gd name="connsiteX123" fmla="*/ 61808 w 207176"/>
              <a:gd name="connsiteY123" fmla="*/ 109557 h 219511"/>
              <a:gd name="connsiteX124" fmla="*/ 61808 w 207176"/>
              <a:gd name="connsiteY124" fmla="*/ 107302 h 219511"/>
              <a:gd name="connsiteX125" fmla="*/ 63002 w 207176"/>
              <a:gd name="connsiteY125" fmla="*/ 107302 h 219511"/>
              <a:gd name="connsiteX126" fmla="*/ 63002 w 207176"/>
              <a:gd name="connsiteY126" fmla="*/ 106108 h 219511"/>
              <a:gd name="connsiteX127" fmla="*/ 64063 w 207176"/>
              <a:gd name="connsiteY127" fmla="*/ 105048 h 219511"/>
              <a:gd name="connsiteX128" fmla="*/ 64063 w 207176"/>
              <a:gd name="connsiteY128" fmla="*/ 102792 h 219511"/>
              <a:gd name="connsiteX129" fmla="*/ 63002 w 207176"/>
              <a:gd name="connsiteY129" fmla="*/ 97222 h 219511"/>
              <a:gd name="connsiteX130" fmla="*/ 64063 w 207176"/>
              <a:gd name="connsiteY130" fmla="*/ 94967 h 219511"/>
              <a:gd name="connsiteX131" fmla="*/ 38199 w 207176"/>
              <a:gd name="connsiteY131" fmla="*/ 81438 h 219511"/>
              <a:gd name="connsiteX132" fmla="*/ 11141 w 207176"/>
              <a:gd name="connsiteY132" fmla="*/ 43239 h 219511"/>
              <a:gd name="connsiteX133" fmla="*/ 5571 w 207176"/>
              <a:gd name="connsiteY133" fmla="*/ 36475 h 219511"/>
              <a:gd name="connsiteX134" fmla="*/ 0 w 207176"/>
              <a:gd name="connsiteY134" fmla="*/ 25201 h 219511"/>
              <a:gd name="connsiteX135" fmla="*/ 13529 w 207176"/>
              <a:gd name="connsiteY135" fmla="*/ 18436 h 219511"/>
              <a:gd name="connsiteX136" fmla="*/ 44963 w 207176"/>
              <a:gd name="connsiteY136" fmla="*/ 20691 h 219511"/>
              <a:gd name="connsiteX137" fmla="*/ 48279 w 207176"/>
              <a:gd name="connsiteY137" fmla="*/ 20691 h 219511"/>
              <a:gd name="connsiteX138" fmla="*/ 50534 w 207176"/>
              <a:gd name="connsiteY138" fmla="*/ 12866 h 219511"/>
              <a:gd name="connsiteX139" fmla="*/ 49340 w 207176"/>
              <a:gd name="connsiteY139" fmla="*/ 6102 h 219511"/>
              <a:gd name="connsiteX140" fmla="*/ 47086 w 207176"/>
              <a:gd name="connsiteY140" fmla="*/ 5040 h 219511"/>
              <a:gd name="connsiteX141" fmla="*/ 45892 w 207176"/>
              <a:gd name="connsiteY141" fmla="*/ 3847 h 21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207176" h="219511">
                <a:moveTo>
                  <a:pt x="46157" y="3316"/>
                </a:moveTo>
                <a:lnTo>
                  <a:pt x="51728" y="1061"/>
                </a:lnTo>
                <a:lnTo>
                  <a:pt x="51728" y="0"/>
                </a:lnTo>
                <a:lnTo>
                  <a:pt x="55176" y="2255"/>
                </a:lnTo>
                <a:lnTo>
                  <a:pt x="75469" y="10080"/>
                </a:lnTo>
                <a:lnTo>
                  <a:pt x="75469" y="11142"/>
                </a:lnTo>
                <a:lnTo>
                  <a:pt x="79979" y="12336"/>
                </a:lnTo>
                <a:lnTo>
                  <a:pt x="79979" y="11142"/>
                </a:lnTo>
                <a:lnTo>
                  <a:pt x="85550" y="13396"/>
                </a:lnTo>
                <a:lnTo>
                  <a:pt x="86743" y="14590"/>
                </a:lnTo>
                <a:lnTo>
                  <a:pt x="88998" y="15652"/>
                </a:lnTo>
                <a:lnTo>
                  <a:pt x="91253" y="15652"/>
                </a:lnTo>
                <a:lnTo>
                  <a:pt x="90059" y="17906"/>
                </a:lnTo>
                <a:lnTo>
                  <a:pt x="91253" y="17906"/>
                </a:lnTo>
                <a:lnTo>
                  <a:pt x="92314" y="15652"/>
                </a:lnTo>
                <a:lnTo>
                  <a:pt x="97885" y="17906"/>
                </a:lnTo>
                <a:lnTo>
                  <a:pt x="115923" y="12336"/>
                </a:lnTo>
                <a:lnTo>
                  <a:pt x="126003" y="30374"/>
                </a:lnTo>
                <a:lnTo>
                  <a:pt x="135022" y="64063"/>
                </a:lnTo>
                <a:lnTo>
                  <a:pt x="145103" y="79847"/>
                </a:lnTo>
                <a:lnTo>
                  <a:pt x="147358" y="79847"/>
                </a:lnTo>
                <a:lnTo>
                  <a:pt x="147358" y="82101"/>
                </a:lnTo>
                <a:lnTo>
                  <a:pt x="148419" y="83163"/>
                </a:lnTo>
                <a:lnTo>
                  <a:pt x="149480" y="82101"/>
                </a:lnTo>
                <a:lnTo>
                  <a:pt x="149480" y="81041"/>
                </a:lnTo>
                <a:lnTo>
                  <a:pt x="150674" y="78785"/>
                </a:lnTo>
                <a:lnTo>
                  <a:pt x="155183" y="76531"/>
                </a:lnTo>
                <a:lnTo>
                  <a:pt x="161948" y="79847"/>
                </a:lnTo>
                <a:lnTo>
                  <a:pt x="164202" y="77592"/>
                </a:lnTo>
                <a:lnTo>
                  <a:pt x="164202" y="76531"/>
                </a:lnTo>
                <a:lnTo>
                  <a:pt x="166457" y="76531"/>
                </a:lnTo>
                <a:lnTo>
                  <a:pt x="167651" y="77592"/>
                </a:lnTo>
                <a:lnTo>
                  <a:pt x="169906" y="77592"/>
                </a:lnTo>
                <a:lnTo>
                  <a:pt x="172160" y="79847"/>
                </a:lnTo>
                <a:lnTo>
                  <a:pt x="173221" y="79847"/>
                </a:lnTo>
                <a:lnTo>
                  <a:pt x="176670" y="83163"/>
                </a:lnTo>
                <a:lnTo>
                  <a:pt x="177731" y="83163"/>
                </a:lnTo>
                <a:lnTo>
                  <a:pt x="177731" y="84357"/>
                </a:lnTo>
                <a:lnTo>
                  <a:pt x="178925" y="84357"/>
                </a:lnTo>
                <a:lnTo>
                  <a:pt x="179986" y="85417"/>
                </a:lnTo>
                <a:lnTo>
                  <a:pt x="183434" y="85417"/>
                </a:lnTo>
                <a:lnTo>
                  <a:pt x="182241" y="86611"/>
                </a:lnTo>
                <a:lnTo>
                  <a:pt x="182241" y="87672"/>
                </a:lnTo>
                <a:lnTo>
                  <a:pt x="186750" y="89927"/>
                </a:lnTo>
                <a:lnTo>
                  <a:pt x="192321" y="89927"/>
                </a:lnTo>
                <a:lnTo>
                  <a:pt x="192321" y="91121"/>
                </a:lnTo>
                <a:lnTo>
                  <a:pt x="193382" y="91121"/>
                </a:lnTo>
                <a:lnTo>
                  <a:pt x="194576" y="93376"/>
                </a:lnTo>
                <a:lnTo>
                  <a:pt x="195769" y="94569"/>
                </a:lnTo>
                <a:lnTo>
                  <a:pt x="198024" y="94569"/>
                </a:lnTo>
                <a:lnTo>
                  <a:pt x="200279" y="96824"/>
                </a:lnTo>
                <a:lnTo>
                  <a:pt x="200279" y="102395"/>
                </a:lnTo>
                <a:lnTo>
                  <a:pt x="201340" y="103456"/>
                </a:lnTo>
                <a:lnTo>
                  <a:pt x="202534" y="103456"/>
                </a:lnTo>
                <a:lnTo>
                  <a:pt x="203728" y="104649"/>
                </a:lnTo>
                <a:lnTo>
                  <a:pt x="205982" y="105711"/>
                </a:lnTo>
                <a:lnTo>
                  <a:pt x="205982" y="107965"/>
                </a:lnTo>
                <a:lnTo>
                  <a:pt x="207176" y="109159"/>
                </a:lnTo>
                <a:lnTo>
                  <a:pt x="207176" y="111414"/>
                </a:lnTo>
                <a:lnTo>
                  <a:pt x="205982" y="113668"/>
                </a:lnTo>
                <a:lnTo>
                  <a:pt x="164335" y="164335"/>
                </a:lnTo>
                <a:lnTo>
                  <a:pt x="165396" y="165529"/>
                </a:lnTo>
                <a:lnTo>
                  <a:pt x="160886" y="176803"/>
                </a:lnTo>
                <a:lnTo>
                  <a:pt x="150806" y="181313"/>
                </a:lnTo>
                <a:lnTo>
                  <a:pt x="151867" y="185822"/>
                </a:lnTo>
                <a:lnTo>
                  <a:pt x="150806" y="187016"/>
                </a:lnTo>
                <a:lnTo>
                  <a:pt x="150806" y="190332"/>
                </a:lnTo>
                <a:lnTo>
                  <a:pt x="151867" y="191525"/>
                </a:lnTo>
                <a:lnTo>
                  <a:pt x="150806" y="192587"/>
                </a:lnTo>
                <a:lnTo>
                  <a:pt x="150806" y="193781"/>
                </a:lnTo>
                <a:lnTo>
                  <a:pt x="151867" y="193781"/>
                </a:lnTo>
                <a:lnTo>
                  <a:pt x="150806" y="194841"/>
                </a:lnTo>
                <a:lnTo>
                  <a:pt x="151867" y="195902"/>
                </a:lnTo>
                <a:lnTo>
                  <a:pt x="151867" y="198157"/>
                </a:lnTo>
                <a:lnTo>
                  <a:pt x="150806" y="198157"/>
                </a:lnTo>
                <a:lnTo>
                  <a:pt x="150806" y="201606"/>
                </a:lnTo>
                <a:lnTo>
                  <a:pt x="151867" y="202667"/>
                </a:lnTo>
                <a:lnTo>
                  <a:pt x="151867" y="209431"/>
                </a:lnTo>
                <a:lnTo>
                  <a:pt x="150806" y="210493"/>
                </a:lnTo>
                <a:lnTo>
                  <a:pt x="148551" y="213809"/>
                </a:lnTo>
                <a:lnTo>
                  <a:pt x="145103" y="215002"/>
                </a:lnTo>
                <a:lnTo>
                  <a:pt x="146297" y="219512"/>
                </a:lnTo>
                <a:lnTo>
                  <a:pt x="139532" y="215002"/>
                </a:lnTo>
                <a:lnTo>
                  <a:pt x="138338" y="216063"/>
                </a:lnTo>
                <a:lnTo>
                  <a:pt x="136084" y="212747"/>
                </a:lnTo>
                <a:lnTo>
                  <a:pt x="135022" y="212747"/>
                </a:lnTo>
                <a:lnTo>
                  <a:pt x="130513" y="208237"/>
                </a:lnTo>
                <a:lnTo>
                  <a:pt x="119239" y="209431"/>
                </a:lnTo>
                <a:lnTo>
                  <a:pt x="121494" y="215002"/>
                </a:lnTo>
                <a:lnTo>
                  <a:pt x="104649" y="217256"/>
                </a:lnTo>
                <a:lnTo>
                  <a:pt x="46157" y="196964"/>
                </a:lnTo>
                <a:lnTo>
                  <a:pt x="39393" y="186883"/>
                </a:lnTo>
                <a:lnTo>
                  <a:pt x="37138" y="171100"/>
                </a:lnTo>
                <a:lnTo>
                  <a:pt x="34883" y="157571"/>
                </a:lnTo>
                <a:lnTo>
                  <a:pt x="34883" y="152000"/>
                </a:lnTo>
                <a:lnTo>
                  <a:pt x="33689" y="152000"/>
                </a:lnTo>
                <a:lnTo>
                  <a:pt x="32496" y="144175"/>
                </a:lnTo>
                <a:lnTo>
                  <a:pt x="37005" y="141920"/>
                </a:lnTo>
                <a:lnTo>
                  <a:pt x="40321" y="143114"/>
                </a:lnTo>
                <a:lnTo>
                  <a:pt x="44831" y="147623"/>
                </a:lnTo>
                <a:lnTo>
                  <a:pt x="49340" y="147623"/>
                </a:lnTo>
                <a:lnTo>
                  <a:pt x="55044" y="146430"/>
                </a:lnTo>
                <a:lnTo>
                  <a:pt x="57298" y="147623"/>
                </a:lnTo>
                <a:lnTo>
                  <a:pt x="58492" y="147623"/>
                </a:lnTo>
                <a:lnTo>
                  <a:pt x="59553" y="140859"/>
                </a:lnTo>
                <a:lnTo>
                  <a:pt x="57298" y="138604"/>
                </a:lnTo>
                <a:lnTo>
                  <a:pt x="57298" y="136349"/>
                </a:lnTo>
                <a:lnTo>
                  <a:pt x="56237" y="136349"/>
                </a:lnTo>
                <a:lnTo>
                  <a:pt x="56237" y="135288"/>
                </a:lnTo>
                <a:lnTo>
                  <a:pt x="57298" y="134095"/>
                </a:lnTo>
                <a:lnTo>
                  <a:pt x="58492" y="134095"/>
                </a:lnTo>
                <a:lnTo>
                  <a:pt x="58492" y="131839"/>
                </a:lnTo>
                <a:lnTo>
                  <a:pt x="59553" y="130779"/>
                </a:lnTo>
                <a:lnTo>
                  <a:pt x="59553" y="125208"/>
                </a:lnTo>
                <a:lnTo>
                  <a:pt x="60614" y="124014"/>
                </a:lnTo>
                <a:lnTo>
                  <a:pt x="62869" y="124014"/>
                </a:lnTo>
                <a:lnTo>
                  <a:pt x="65124" y="122953"/>
                </a:lnTo>
                <a:lnTo>
                  <a:pt x="65124" y="121760"/>
                </a:lnTo>
                <a:lnTo>
                  <a:pt x="66318" y="120698"/>
                </a:lnTo>
                <a:cubicBezTo>
                  <a:pt x="64328" y="119107"/>
                  <a:pt x="62471" y="115658"/>
                  <a:pt x="59553" y="116189"/>
                </a:cubicBezTo>
                <a:lnTo>
                  <a:pt x="59553" y="111679"/>
                </a:lnTo>
                <a:lnTo>
                  <a:pt x="60614" y="110618"/>
                </a:lnTo>
                <a:lnTo>
                  <a:pt x="60614" y="109557"/>
                </a:lnTo>
                <a:lnTo>
                  <a:pt x="61808" y="109557"/>
                </a:lnTo>
                <a:lnTo>
                  <a:pt x="61808" y="107302"/>
                </a:lnTo>
                <a:lnTo>
                  <a:pt x="63002" y="107302"/>
                </a:lnTo>
                <a:lnTo>
                  <a:pt x="63002" y="106108"/>
                </a:lnTo>
                <a:lnTo>
                  <a:pt x="64063" y="105048"/>
                </a:lnTo>
                <a:lnTo>
                  <a:pt x="64063" y="102792"/>
                </a:lnTo>
                <a:lnTo>
                  <a:pt x="63002" y="97222"/>
                </a:lnTo>
                <a:lnTo>
                  <a:pt x="64063" y="94967"/>
                </a:lnTo>
                <a:lnTo>
                  <a:pt x="38199" y="81438"/>
                </a:lnTo>
                <a:lnTo>
                  <a:pt x="11141" y="43239"/>
                </a:lnTo>
                <a:lnTo>
                  <a:pt x="5571" y="36475"/>
                </a:lnTo>
                <a:lnTo>
                  <a:pt x="0" y="25201"/>
                </a:lnTo>
                <a:lnTo>
                  <a:pt x="13529" y="18436"/>
                </a:lnTo>
                <a:lnTo>
                  <a:pt x="44963" y="20691"/>
                </a:lnTo>
                <a:lnTo>
                  <a:pt x="48279" y="20691"/>
                </a:lnTo>
                <a:lnTo>
                  <a:pt x="50534" y="12866"/>
                </a:lnTo>
                <a:lnTo>
                  <a:pt x="49340" y="6102"/>
                </a:lnTo>
                <a:lnTo>
                  <a:pt x="47086" y="5040"/>
                </a:lnTo>
                <a:lnTo>
                  <a:pt x="45892" y="3847"/>
                </a:lnTo>
              </a:path>
            </a:pathLst>
          </a:custGeom>
          <a:solidFill>
            <a:schemeClr val="bg1">
              <a:lumMod val="85000"/>
            </a:schemeClr>
          </a:solidFill>
          <a:ln w="13251" cap="flat">
            <a:noFill/>
            <a:prstDash val="solid"/>
            <a:miter/>
          </a:ln>
        </p:spPr>
        <p:txBody>
          <a:bodyPr rtlCol="0" anchor="ctr"/>
          <a:lstStyle/>
          <a:p>
            <a:endParaRPr lang="en-FI" sz="816"/>
          </a:p>
        </p:txBody>
      </p:sp>
      <p:sp>
        <p:nvSpPr>
          <p:cNvPr id="1305" name="Freeform: Shape 1304">
            <a:extLst>
              <a:ext uri="{FF2B5EF4-FFF2-40B4-BE49-F238E27FC236}">
                <a16:creationId xmlns:a16="http://schemas.microsoft.com/office/drawing/2014/main" id="{E939DBE2-D05E-657C-5670-00F515C3024F}"/>
              </a:ext>
            </a:extLst>
          </p:cNvPr>
          <p:cNvSpPr/>
          <p:nvPr/>
        </p:nvSpPr>
        <p:spPr>
          <a:xfrm>
            <a:off x="3509577" y="6109479"/>
            <a:ext cx="236377" cy="206777"/>
          </a:xfrm>
          <a:custGeom>
            <a:avLst/>
            <a:gdLst>
              <a:gd name="connsiteX0" fmla="*/ 398 w 521123"/>
              <a:gd name="connsiteY0" fmla="*/ 0 h 455866"/>
              <a:gd name="connsiteX1" fmla="*/ 19497 w 521123"/>
              <a:gd name="connsiteY1" fmla="*/ 25864 h 455866"/>
              <a:gd name="connsiteX2" fmla="*/ 54380 w 521123"/>
              <a:gd name="connsiteY2" fmla="*/ 58492 h 455866"/>
              <a:gd name="connsiteX3" fmla="*/ 53187 w 521123"/>
              <a:gd name="connsiteY3" fmla="*/ 60747 h 455866"/>
              <a:gd name="connsiteX4" fmla="*/ 55441 w 521123"/>
              <a:gd name="connsiteY4" fmla="*/ 61808 h 455866"/>
              <a:gd name="connsiteX5" fmla="*/ 56502 w 521123"/>
              <a:gd name="connsiteY5" fmla="*/ 61808 h 455866"/>
              <a:gd name="connsiteX6" fmla="*/ 58757 w 521123"/>
              <a:gd name="connsiteY6" fmla="*/ 63002 h 455866"/>
              <a:gd name="connsiteX7" fmla="*/ 58757 w 521123"/>
              <a:gd name="connsiteY7" fmla="*/ 61808 h 455866"/>
              <a:gd name="connsiteX8" fmla="*/ 80112 w 521123"/>
              <a:gd name="connsiteY8" fmla="*/ 95497 h 455866"/>
              <a:gd name="connsiteX9" fmla="*/ 81305 w 521123"/>
              <a:gd name="connsiteY9" fmla="*/ 85417 h 455866"/>
              <a:gd name="connsiteX10" fmla="*/ 80112 w 521123"/>
              <a:gd name="connsiteY10" fmla="*/ 83162 h 455866"/>
              <a:gd name="connsiteX11" fmla="*/ 82366 w 521123"/>
              <a:gd name="connsiteY11" fmla="*/ 74143 h 455866"/>
              <a:gd name="connsiteX12" fmla="*/ 86876 w 521123"/>
              <a:gd name="connsiteY12" fmla="*/ 74143 h 455866"/>
              <a:gd name="connsiteX13" fmla="*/ 96956 w 521123"/>
              <a:gd name="connsiteY13" fmla="*/ 78653 h 455866"/>
              <a:gd name="connsiteX14" fmla="*/ 119504 w 521123"/>
              <a:gd name="connsiteY14" fmla="*/ 87672 h 455866"/>
              <a:gd name="connsiteX15" fmla="*/ 152133 w 521123"/>
              <a:gd name="connsiteY15" fmla="*/ 69633 h 455866"/>
              <a:gd name="connsiteX16" fmla="*/ 173487 w 521123"/>
              <a:gd name="connsiteY16" fmla="*/ 59553 h 455866"/>
              <a:gd name="connsiteX17" fmla="*/ 190331 w 521123"/>
              <a:gd name="connsiteY17" fmla="*/ 52789 h 455866"/>
              <a:gd name="connsiteX18" fmla="*/ 191392 w 521123"/>
              <a:gd name="connsiteY18" fmla="*/ 53850 h 455866"/>
              <a:gd name="connsiteX19" fmla="*/ 195902 w 521123"/>
              <a:gd name="connsiteY19" fmla="*/ 52789 h 455866"/>
              <a:gd name="connsiteX20" fmla="*/ 194841 w 521123"/>
              <a:gd name="connsiteY20" fmla="*/ 50534 h 455866"/>
              <a:gd name="connsiteX21" fmla="*/ 198157 w 521123"/>
              <a:gd name="connsiteY21" fmla="*/ 49340 h 455866"/>
              <a:gd name="connsiteX22" fmla="*/ 199218 w 521123"/>
              <a:gd name="connsiteY22" fmla="*/ 50534 h 455866"/>
              <a:gd name="connsiteX23" fmla="*/ 205982 w 521123"/>
              <a:gd name="connsiteY23" fmla="*/ 48279 h 455866"/>
              <a:gd name="connsiteX24" fmla="*/ 224021 w 521123"/>
              <a:gd name="connsiteY24" fmla="*/ 52789 h 455866"/>
              <a:gd name="connsiteX25" fmla="*/ 229591 w 521123"/>
              <a:gd name="connsiteY25" fmla="*/ 50534 h 455866"/>
              <a:gd name="connsiteX26" fmla="*/ 230785 w 521123"/>
              <a:gd name="connsiteY26" fmla="*/ 55043 h 455866"/>
              <a:gd name="connsiteX27" fmla="*/ 238610 w 521123"/>
              <a:gd name="connsiteY27" fmla="*/ 57298 h 455866"/>
              <a:gd name="connsiteX28" fmla="*/ 238610 w 521123"/>
              <a:gd name="connsiteY28" fmla="*/ 59553 h 455866"/>
              <a:gd name="connsiteX29" fmla="*/ 236356 w 521123"/>
              <a:gd name="connsiteY29" fmla="*/ 61808 h 455866"/>
              <a:gd name="connsiteX30" fmla="*/ 238610 w 521123"/>
              <a:gd name="connsiteY30" fmla="*/ 63002 h 455866"/>
              <a:gd name="connsiteX31" fmla="*/ 236356 w 521123"/>
              <a:gd name="connsiteY31" fmla="*/ 81040 h 455866"/>
              <a:gd name="connsiteX32" fmla="*/ 256649 w 521123"/>
              <a:gd name="connsiteY32" fmla="*/ 94569 h 455866"/>
              <a:gd name="connsiteX33" fmla="*/ 262352 w 521123"/>
              <a:gd name="connsiteY33" fmla="*/ 114862 h 455866"/>
              <a:gd name="connsiteX34" fmla="*/ 287155 w 521123"/>
              <a:gd name="connsiteY34" fmla="*/ 130645 h 455866"/>
              <a:gd name="connsiteX35" fmla="*/ 297235 w 521123"/>
              <a:gd name="connsiteY35" fmla="*/ 129584 h 455866"/>
              <a:gd name="connsiteX36" fmla="*/ 322038 w 521123"/>
              <a:gd name="connsiteY36" fmla="*/ 132900 h 455866"/>
              <a:gd name="connsiteX37" fmla="*/ 359176 w 521123"/>
              <a:gd name="connsiteY37" fmla="*/ 149745 h 455866"/>
              <a:gd name="connsiteX38" fmla="*/ 352411 w 521123"/>
              <a:gd name="connsiteY38" fmla="*/ 166590 h 455866"/>
              <a:gd name="connsiteX39" fmla="*/ 357982 w 521123"/>
              <a:gd name="connsiteY39" fmla="*/ 182373 h 455866"/>
              <a:gd name="connsiteX40" fmla="*/ 357982 w 521123"/>
              <a:gd name="connsiteY40" fmla="*/ 185822 h 455866"/>
              <a:gd name="connsiteX41" fmla="*/ 361298 w 521123"/>
              <a:gd name="connsiteY41" fmla="*/ 186882 h 455866"/>
              <a:gd name="connsiteX42" fmla="*/ 380398 w 521123"/>
              <a:gd name="connsiteY42" fmla="*/ 177863 h 455866"/>
              <a:gd name="connsiteX43" fmla="*/ 400691 w 521123"/>
              <a:gd name="connsiteY43" fmla="*/ 192454 h 455866"/>
              <a:gd name="connsiteX44" fmla="*/ 401752 w 521123"/>
              <a:gd name="connsiteY44" fmla="*/ 196963 h 455866"/>
              <a:gd name="connsiteX45" fmla="*/ 404007 w 521123"/>
              <a:gd name="connsiteY45" fmla="*/ 194708 h 455866"/>
              <a:gd name="connsiteX46" fmla="*/ 416342 w 521123"/>
              <a:gd name="connsiteY46" fmla="*/ 193647 h 455866"/>
              <a:gd name="connsiteX47" fmla="*/ 438890 w 521123"/>
              <a:gd name="connsiteY47" fmla="*/ 193647 h 455866"/>
              <a:gd name="connsiteX48" fmla="*/ 438890 w 521123"/>
              <a:gd name="connsiteY48" fmla="*/ 192454 h 455866"/>
              <a:gd name="connsiteX49" fmla="*/ 436635 w 521123"/>
              <a:gd name="connsiteY49" fmla="*/ 191392 h 455866"/>
              <a:gd name="connsiteX50" fmla="*/ 436635 w 521123"/>
              <a:gd name="connsiteY50" fmla="*/ 189138 h 455866"/>
              <a:gd name="connsiteX51" fmla="*/ 441144 w 521123"/>
              <a:gd name="connsiteY51" fmla="*/ 190198 h 455866"/>
              <a:gd name="connsiteX52" fmla="*/ 441144 w 521123"/>
              <a:gd name="connsiteY52" fmla="*/ 193647 h 455866"/>
              <a:gd name="connsiteX53" fmla="*/ 443399 w 521123"/>
              <a:gd name="connsiteY53" fmla="*/ 193647 h 455866"/>
              <a:gd name="connsiteX54" fmla="*/ 450164 w 521123"/>
              <a:gd name="connsiteY54" fmla="*/ 192454 h 455866"/>
              <a:gd name="connsiteX55" fmla="*/ 485047 w 521123"/>
              <a:gd name="connsiteY55" fmla="*/ 201473 h 455866"/>
              <a:gd name="connsiteX56" fmla="*/ 486108 w 521123"/>
              <a:gd name="connsiteY56" fmla="*/ 200279 h 455866"/>
              <a:gd name="connsiteX57" fmla="*/ 486108 w 521123"/>
              <a:gd name="connsiteY57" fmla="*/ 198024 h 455866"/>
              <a:gd name="connsiteX58" fmla="*/ 487301 w 521123"/>
              <a:gd name="connsiteY58" fmla="*/ 198024 h 455866"/>
              <a:gd name="connsiteX59" fmla="*/ 487301 w 521123"/>
              <a:gd name="connsiteY59" fmla="*/ 199217 h 455866"/>
              <a:gd name="connsiteX60" fmla="*/ 488495 w 521123"/>
              <a:gd name="connsiteY60" fmla="*/ 199217 h 455866"/>
              <a:gd name="connsiteX61" fmla="*/ 488495 w 521123"/>
              <a:gd name="connsiteY61" fmla="*/ 198024 h 455866"/>
              <a:gd name="connsiteX62" fmla="*/ 490750 w 521123"/>
              <a:gd name="connsiteY62" fmla="*/ 198024 h 455866"/>
              <a:gd name="connsiteX63" fmla="*/ 490750 w 521123"/>
              <a:gd name="connsiteY63" fmla="*/ 199217 h 455866"/>
              <a:gd name="connsiteX64" fmla="*/ 494066 w 521123"/>
              <a:gd name="connsiteY64" fmla="*/ 201473 h 455866"/>
              <a:gd name="connsiteX65" fmla="*/ 500830 w 521123"/>
              <a:gd name="connsiteY65" fmla="*/ 204789 h 455866"/>
              <a:gd name="connsiteX66" fmla="*/ 509850 w 521123"/>
              <a:gd name="connsiteY66" fmla="*/ 204789 h 455866"/>
              <a:gd name="connsiteX67" fmla="*/ 502024 w 521123"/>
              <a:gd name="connsiteY67" fmla="*/ 216062 h 455866"/>
              <a:gd name="connsiteX68" fmla="*/ 483986 w 521123"/>
              <a:gd name="connsiteY68" fmla="*/ 247630 h 455866"/>
              <a:gd name="connsiteX69" fmla="*/ 521123 w 521123"/>
              <a:gd name="connsiteY69" fmla="*/ 266729 h 455866"/>
              <a:gd name="connsiteX70" fmla="*/ 511043 w 521123"/>
              <a:gd name="connsiteY70" fmla="*/ 294848 h 455866"/>
              <a:gd name="connsiteX71" fmla="*/ 496453 w 521123"/>
              <a:gd name="connsiteY71" fmla="*/ 311693 h 455866"/>
              <a:gd name="connsiteX72" fmla="*/ 495260 w 521123"/>
              <a:gd name="connsiteY72" fmla="*/ 334241 h 455866"/>
              <a:gd name="connsiteX73" fmla="*/ 463825 w 521123"/>
              <a:gd name="connsiteY73" fmla="*/ 335301 h 455866"/>
              <a:gd name="connsiteX74" fmla="*/ 464886 w 521123"/>
              <a:gd name="connsiteY74" fmla="*/ 338750 h 455866"/>
              <a:gd name="connsiteX75" fmla="*/ 477221 w 521123"/>
              <a:gd name="connsiteY75" fmla="*/ 361298 h 455866"/>
              <a:gd name="connsiteX76" fmla="*/ 477221 w 521123"/>
              <a:gd name="connsiteY76" fmla="*/ 365808 h 455866"/>
              <a:gd name="connsiteX77" fmla="*/ 469396 w 521123"/>
              <a:gd name="connsiteY77" fmla="*/ 369124 h 455866"/>
              <a:gd name="connsiteX78" fmla="*/ 469396 w 521123"/>
              <a:gd name="connsiteY78" fmla="*/ 370317 h 455866"/>
              <a:gd name="connsiteX79" fmla="*/ 467141 w 521123"/>
              <a:gd name="connsiteY79" fmla="*/ 372572 h 455866"/>
              <a:gd name="connsiteX80" fmla="*/ 468335 w 521123"/>
              <a:gd name="connsiteY80" fmla="*/ 373633 h 455866"/>
              <a:gd name="connsiteX81" fmla="*/ 469396 w 521123"/>
              <a:gd name="connsiteY81" fmla="*/ 375888 h 455866"/>
              <a:gd name="connsiteX82" fmla="*/ 470457 w 521123"/>
              <a:gd name="connsiteY82" fmla="*/ 375888 h 455866"/>
              <a:gd name="connsiteX83" fmla="*/ 470457 w 521123"/>
              <a:gd name="connsiteY83" fmla="*/ 379203 h 455866"/>
              <a:gd name="connsiteX84" fmla="*/ 472712 w 521123"/>
              <a:gd name="connsiteY84" fmla="*/ 381459 h 455866"/>
              <a:gd name="connsiteX85" fmla="*/ 472712 w 521123"/>
              <a:gd name="connsiteY85" fmla="*/ 383713 h 455866"/>
              <a:gd name="connsiteX86" fmla="*/ 473773 w 521123"/>
              <a:gd name="connsiteY86" fmla="*/ 382652 h 455866"/>
              <a:gd name="connsiteX87" fmla="*/ 476028 w 521123"/>
              <a:gd name="connsiteY87" fmla="*/ 384907 h 455866"/>
              <a:gd name="connsiteX88" fmla="*/ 479343 w 521123"/>
              <a:gd name="connsiteY88" fmla="*/ 405200 h 455866"/>
              <a:gd name="connsiteX89" fmla="*/ 476028 w 521123"/>
              <a:gd name="connsiteY89" fmla="*/ 410904 h 455866"/>
              <a:gd name="connsiteX90" fmla="*/ 469263 w 521123"/>
              <a:gd name="connsiteY90" fmla="*/ 415413 h 455866"/>
              <a:gd name="connsiteX91" fmla="*/ 454673 w 521123"/>
              <a:gd name="connsiteY91" fmla="*/ 427748 h 455866"/>
              <a:gd name="connsiteX92" fmla="*/ 444593 w 521123"/>
              <a:gd name="connsiteY92" fmla="*/ 422178 h 455866"/>
              <a:gd name="connsiteX93" fmla="*/ 384907 w 521123"/>
              <a:gd name="connsiteY93" fmla="*/ 425494 h 455866"/>
              <a:gd name="connsiteX94" fmla="*/ 368063 w 521123"/>
              <a:gd name="connsiteY94" fmla="*/ 415413 h 455866"/>
              <a:gd name="connsiteX95" fmla="*/ 316335 w 521123"/>
              <a:gd name="connsiteY95" fmla="*/ 455866 h 455866"/>
              <a:gd name="connsiteX96" fmla="*/ 301745 w 521123"/>
              <a:gd name="connsiteY96" fmla="*/ 428810 h 455866"/>
              <a:gd name="connsiteX97" fmla="*/ 300684 w 521123"/>
              <a:gd name="connsiteY97" fmla="*/ 424299 h 455866"/>
              <a:gd name="connsiteX98" fmla="*/ 278136 w 521123"/>
              <a:gd name="connsiteY98" fmla="*/ 429870 h 455866"/>
              <a:gd name="connsiteX99" fmla="*/ 271371 w 521123"/>
              <a:gd name="connsiteY99" fmla="*/ 401752 h 455866"/>
              <a:gd name="connsiteX100" fmla="*/ 285961 w 521123"/>
              <a:gd name="connsiteY100" fmla="*/ 407323 h 455866"/>
              <a:gd name="connsiteX101" fmla="*/ 284768 w 521123"/>
              <a:gd name="connsiteY101" fmla="*/ 410771 h 455866"/>
              <a:gd name="connsiteX102" fmla="*/ 285961 w 521123"/>
              <a:gd name="connsiteY102" fmla="*/ 411832 h 455866"/>
              <a:gd name="connsiteX103" fmla="*/ 288216 w 521123"/>
              <a:gd name="connsiteY103" fmla="*/ 408516 h 455866"/>
              <a:gd name="connsiteX104" fmla="*/ 291665 w 521123"/>
              <a:gd name="connsiteY104" fmla="*/ 407323 h 455866"/>
              <a:gd name="connsiteX105" fmla="*/ 293920 w 521123"/>
              <a:gd name="connsiteY105" fmla="*/ 407323 h 455866"/>
              <a:gd name="connsiteX106" fmla="*/ 247762 w 521123"/>
              <a:gd name="connsiteY106" fmla="*/ 391538 h 455866"/>
              <a:gd name="connsiteX107" fmla="*/ 233173 w 521123"/>
              <a:gd name="connsiteY107" fmla="*/ 380265 h 455866"/>
              <a:gd name="connsiteX108" fmla="*/ 236488 w 521123"/>
              <a:gd name="connsiteY108" fmla="*/ 379072 h 455866"/>
              <a:gd name="connsiteX109" fmla="*/ 235427 w 521123"/>
              <a:gd name="connsiteY109" fmla="*/ 375756 h 455866"/>
              <a:gd name="connsiteX110" fmla="*/ 233173 w 521123"/>
              <a:gd name="connsiteY110" fmla="*/ 375756 h 455866"/>
              <a:gd name="connsiteX111" fmla="*/ 230918 w 521123"/>
              <a:gd name="connsiteY111" fmla="*/ 373500 h 455866"/>
              <a:gd name="connsiteX112" fmla="*/ 229724 w 521123"/>
              <a:gd name="connsiteY112" fmla="*/ 373500 h 455866"/>
              <a:gd name="connsiteX113" fmla="*/ 219644 w 521123"/>
              <a:gd name="connsiteY113" fmla="*/ 354401 h 455866"/>
              <a:gd name="connsiteX114" fmla="*/ 220705 w 521123"/>
              <a:gd name="connsiteY114" fmla="*/ 354401 h 455866"/>
              <a:gd name="connsiteX115" fmla="*/ 219644 w 521123"/>
              <a:gd name="connsiteY115" fmla="*/ 352146 h 455866"/>
              <a:gd name="connsiteX116" fmla="*/ 219644 w 521123"/>
              <a:gd name="connsiteY116" fmla="*/ 349892 h 455866"/>
              <a:gd name="connsiteX117" fmla="*/ 223092 w 521123"/>
              <a:gd name="connsiteY117" fmla="*/ 335301 h 455866"/>
              <a:gd name="connsiteX118" fmla="*/ 221899 w 521123"/>
              <a:gd name="connsiteY118" fmla="*/ 330792 h 455866"/>
              <a:gd name="connsiteX119" fmla="*/ 223092 w 521123"/>
              <a:gd name="connsiteY119" fmla="*/ 326282 h 455866"/>
              <a:gd name="connsiteX120" fmla="*/ 224153 w 521123"/>
              <a:gd name="connsiteY120" fmla="*/ 328537 h 455866"/>
              <a:gd name="connsiteX121" fmla="*/ 230918 w 521123"/>
              <a:gd name="connsiteY121" fmla="*/ 298164 h 455866"/>
              <a:gd name="connsiteX122" fmla="*/ 229724 w 521123"/>
              <a:gd name="connsiteY122" fmla="*/ 297102 h 455866"/>
              <a:gd name="connsiteX123" fmla="*/ 229724 w 521123"/>
              <a:gd name="connsiteY123" fmla="*/ 294848 h 455866"/>
              <a:gd name="connsiteX124" fmla="*/ 231979 w 521123"/>
              <a:gd name="connsiteY124" fmla="*/ 293654 h 455866"/>
              <a:gd name="connsiteX125" fmla="*/ 234234 w 521123"/>
              <a:gd name="connsiteY125" fmla="*/ 294848 h 455866"/>
              <a:gd name="connsiteX126" fmla="*/ 236488 w 521123"/>
              <a:gd name="connsiteY126" fmla="*/ 291532 h 455866"/>
              <a:gd name="connsiteX127" fmla="*/ 235427 w 521123"/>
              <a:gd name="connsiteY127" fmla="*/ 291532 h 455866"/>
              <a:gd name="connsiteX128" fmla="*/ 231979 w 521123"/>
              <a:gd name="connsiteY128" fmla="*/ 292593 h 455866"/>
              <a:gd name="connsiteX129" fmla="*/ 234234 w 521123"/>
              <a:gd name="connsiteY129" fmla="*/ 283574 h 455866"/>
              <a:gd name="connsiteX130" fmla="*/ 236488 w 521123"/>
              <a:gd name="connsiteY130" fmla="*/ 282380 h 455866"/>
              <a:gd name="connsiteX131" fmla="*/ 236488 w 521123"/>
              <a:gd name="connsiteY131" fmla="*/ 280125 h 455866"/>
              <a:gd name="connsiteX132" fmla="*/ 234234 w 521123"/>
              <a:gd name="connsiteY132" fmla="*/ 281319 h 455866"/>
              <a:gd name="connsiteX133" fmla="*/ 237550 w 521123"/>
              <a:gd name="connsiteY133" fmla="*/ 268984 h 455866"/>
              <a:gd name="connsiteX134" fmla="*/ 224021 w 521123"/>
              <a:gd name="connsiteY134" fmla="*/ 268984 h 455866"/>
              <a:gd name="connsiteX135" fmla="*/ 220572 w 521123"/>
              <a:gd name="connsiteY135" fmla="*/ 267923 h 455866"/>
              <a:gd name="connsiteX136" fmla="*/ 216063 w 521123"/>
              <a:gd name="connsiteY136" fmla="*/ 274687 h 455866"/>
              <a:gd name="connsiteX137" fmla="*/ 208105 w 521123"/>
              <a:gd name="connsiteY137" fmla="*/ 281451 h 455866"/>
              <a:gd name="connsiteX138" fmla="*/ 207043 w 521123"/>
              <a:gd name="connsiteY138" fmla="*/ 281451 h 455866"/>
              <a:gd name="connsiteX139" fmla="*/ 202534 w 521123"/>
              <a:gd name="connsiteY139" fmla="*/ 285961 h 455866"/>
              <a:gd name="connsiteX140" fmla="*/ 202534 w 521123"/>
              <a:gd name="connsiteY140" fmla="*/ 287155 h 455866"/>
              <a:gd name="connsiteX141" fmla="*/ 198024 w 521123"/>
              <a:gd name="connsiteY141" fmla="*/ 290471 h 455866"/>
              <a:gd name="connsiteX142" fmla="*/ 196831 w 521123"/>
              <a:gd name="connsiteY142" fmla="*/ 289410 h 455866"/>
              <a:gd name="connsiteX143" fmla="*/ 195769 w 521123"/>
              <a:gd name="connsiteY143" fmla="*/ 290471 h 455866"/>
              <a:gd name="connsiteX144" fmla="*/ 192321 w 521123"/>
              <a:gd name="connsiteY144" fmla="*/ 289410 h 455866"/>
              <a:gd name="connsiteX145" fmla="*/ 193515 w 521123"/>
              <a:gd name="connsiteY145" fmla="*/ 291665 h 455866"/>
              <a:gd name="connsiteX146" fmla="*/ 191260 w 521123"/>
              <a:gd name="connsiteY146" fmla="*/ 292726 h 455866"/>
              <a:gd name="connsiteX147" fmla="*/ 192321 w 521123"/>
              <a:gd name="connsiteY147" fmla="*/ 293786 h 455866"/>
              <a:gd name="connsiteX148" fmla="*/ 190066 w 521123"/>
              <a:gd name="connsiteY148" fmla="*/ 296042 h 455866"/>
              <a:gd name="connsiteX149" fmla="*/ 191127 w 521123"/>
              <a:gd name="connsiteY149" fmla="*/ 297235 h 455866"/>
              <a:gd name="connsiteX150" fmla="*/ 176537 w 521123"/>
              <a:gd name="connsiteY150" fmla="*/ 310764 h 455866"/>
              <a:gd name="connsiteX151" fmla="*/ 174283 w 521123"/>
              <a:gd name="connsiteY151" fmla="*/ 311825 h 455866"/>
              <a:gd name="connsiteX152" fmla="*/ 174283 w 521123"/>
              <a:gd name="connsiteY152" fmla="*/ 313019 h 455866"/>
              <a:gd name="connsiteX153" fmla="*/ 167518 w 521123"/>
              <a:gd name="connsiteY153" fmla="*/ 318589 h 455866"/>
              <a:gd name="connsiteX154" fmla="*/ 149480 w 521123"/>
              <a:gd name="connsiteY154" fmla="*/ 334373 h 455866"/>
              <a:gd name="connsiteX155" fmla="*/ 148286 w 521123"/>
              <a:gd name="connsiteY155" fmla="*/ 333179 h 455866"/>
              <a:gd name="connsiteX156" fmla="*/ 147225 w 521123"/>
              <a:gd name="connsiteY156" fmla="*/ 333179 h 455866"/>
              <a:gd name="connsiteX157" fmla="*/ 147225 w 521123"/>
              <a:gd name="connsiteY157" fmla="*/ 332118 h 455866"/>
              <a:gd name="connsiteX158" fmla="*/ 144970 w 521123"/>
              <a:gd name="connsiteY158" fmla="*/ 332118 h 455866"/>
              <a:gd name="connsiteX159" fmla="*/ 144970 w 521123"/>
              <a:gd name="connsiteY159" fmla="*/ 331057 h 455866"/>
              <a:gd name="connsiteX160" fmla="*/ 143776 w 521123"/>
              <a:gd name="connsiteY160" fmla="*/ 331057 h 455866"/>
              <a:gd name="connsiteX161" fmla="*/ 143776 w 521123"/>
              <a:gd name="connsiteY161" fmla="*/ 329864 h 455866"/>
              <a:gd name="connsiteX162" fmla="*/ 142715 w 521123"/>
              <a:gd name="connsiteY162" fmla="*/ 329864 h 455866"/>
              <a:gd name="connsiteX163" fmla="*/ 140461 w 521123"/>
              <a:gd name="connsiteY163" fmla="*/ 327609 h 455866"/>
              <a:gd name="connsiteX164" fmla="*/ 135951 w 521123"/>
              <a:gd name="connsiteY164" fmla="*/ 325354 h 455866"/>
              <a:gd name="connsiteX165" fmla="*/ 130380 w 521123"/>
              <a:gd name="connsiteY165" fmla="*/ 322038 h 455866"/>
              <a:gd name="connsiteX166" fmla="*/ 131441 w 521123"/>
              <a:gd name="connsiteY166" fmla="*/ 322038 h 455866"/>
              <a:gd name="connsiteX167" fmla="*/ 130380 w 521123"/>
              <a:gd name="connsiteY167" fmla="*/ 320977 h 455866"/>
              <a:gd name="connsiteX168" fmla="*/ 129187 w 521123"/>
              <a:gd name="connsiteY168" fmla="*/ 322038 h 455866"/>
              <a:gd name="connsiteX169" fmla="*/ 126932 w 521123"/>
              <a:gd name="connsiteY169" fmla="*/ 320977 h 455866"/>
              <a:gd name="connsiteX170" fmla="*/ 113403 w 521123"/>
              <a:gd name="connsiteY170" fmla="*/ 305194 h 455866"/>
              <a:gd name="connsiteX171" fmla="*/ 110087 w 521123"/>
              <a:gd name="connsiteY171" fmla="*/ 302938 h 455866"/>
              <a:gd name="connsiteX172" fmla="*/ 111148 w 521123"/>
              <a:gd name="connsiteY172" fmla="*/ 301745 h 455866"/>
              <a:gd name="connsiteX173" fmla="*/ 111148 w 521123"/>
              <a:gd name="connsiteY173" fmla="*/ 299490 h 455866"/>
              <a:gd name="connsiteX174" fmla="*/ 108893 w 521123"/>
              <a:gd name="connsiteY174" fmla="*/ 299490 h 455866"/>
              <a:gd name="connsiteX175" fmla="*/ 105577 w 521123"/>
              <a:gd name="connsiteY175" fmla="*/ 297235 h 455866"/>
              <a:gd name="connsiteX176" fmla="*/ 105577 w 521123"/>
              <a:gd name="connsiteY176" fmla="*/ 298296 h 455866"/>
              <a:gd name="connsiteX177" fmla="*/ 99874 w 521123"/>
              <a:gd name="connsiteY177" fmla="*/ 292726 h 455866"/>
              <a:gd name="connsiteX178" fmla="*/ 98813 w 521123"/>
              <a:gd name="connsiteY178" fmla="*/ 292726 h 455866"/>
              <a:gd name="connsiteX179" fmla="*/ 85284 w 521123"/>
              <a:gd name="connsiteY179" fmla="*/ 280391 h 455866"/>
              <a:gd name="connsiteX180" fmla="*/ 79581 w 521123"/>
              <a:gd name="connsiteY180" fmla="*/ 279330 h 455866"/>
              <a:gd name="connsiteX181" fmla="*/ 46953 w 521123"/>
              <a:gd name="connsiteY181" fmla="*/ 271504 h 455866"/>
              <a:gd name="connsiteX182" fmla="*/ 31169 w 521123"/>
              <a:gd name="connsiteY182" fmla="*/ 270311 h 455866"/>
              <a:gd name="connsiteX183" fmla="*/ 31169 w 521123"/>
              <a:gd name="connsiteY183" fmla="*/ 271504 h 455866"/>
              <a:gd name="connsiteX184" fmla="*/ 27853 w 521123"/>
              <a:gd name="connsiteY184" fmla="*/ 271504 h 455866"/>
              <a:gd name="connsiteX185" fmla="*/ 26792 w 521123"/>
              <a:gd name="connsiteY185" fmla="*/ 270311 h 455866"/>
              <a:gd name="connsiteX186" fmla="*/ 21222 w 521123"/>
              <a:gd name="connsiteY186" fmla="*/ 270311 h 455866"/>
              <a:gd name="connsiteX187" fmla="*/ 29047 w 521123"/>
              <a:gd name="connsiteY187" fmla="*/ 260230 h 455866"/>
              <a:gd name="connsiteX188" fmla="*/ 30108 w 521123"/>
              <a:gd name="connsiteY188" fmla="*/ 255720 h 455866"/>
              <a:gd name="connsiteX189" fmla="*/ 34618 w 521123"/>
              <a:gd name="connsiteY189" fmla="*/ 252404 h 455866"/>
              <a:gd name="connsiteX190" fmla="*/ 33557 w 521123"/>
              <a:gd name="connsiteY190" fmla="*/ 251211 h 455866"/>
              <a:gd name="connsiteX191" fmla="*/ 33557 w 521123"/>
              <a:gd name="connsiteY191" fmla="*/ 248956 h 455866"/>
              <a:gd name="connsiteX192" fmla="*/ 38066 w 521123"/>
              <a:gd name="connsiteY192" fmla="*/ 246701 h 455866"/>
              <a:gd name="connsiteX193" fmla="*/ 41382 w 521123"/>
              <a:gd name="connsiteY193" fmla="*/ 242192 h 455866"/>
              <a:gd name="connsiteX194" fmla="*/ 50401 w 521123"/>
              <a:gd name="connsiteY194" fmla="*/ 229857 h 455866"/>
              <a:gd name="connsiteX195" fmla="*/ 49340 w 521123"/>
              <a:gd name="connsiteY195" fmla="*/ 228663 h 455866"/>
              <a:gd name="connsiteX196" fmla="*/ 58359 w 521123"/>
              <a:gd name="connsiteY196" fmla="*/ 216328 h 455866"/>
              <a:gd name="connsiteX197" fmla="*/ 59420 w 521123"/>
              <a:gd name="connsiteY197" fmla="*/ 213012 h 455866"/>
              <a:gd name="connsiteX198" fmla="*/ 44831 w 521123"/>
              <a:gd name="connsiteY198" fmla="*/ 198422 h 455866"/>
              <a:gd name="connsiteX199" fmla="*/ 40321 w 521123"/>
              <a:gd name="connsiteY199" fmla="*/ 191658 h 455866"/>
              <a:gd name="connsiteX200" fmla="*/ 37005 w 521123"/>
              <a:gd name="connsiteY200" fmla="*/ 191658 h 455866"/>
              <a:gd name="connsiteX201" fmla="*/ 34750 w 521123"/>
              <a:gd name="connsiteY201" fmla="*/ 189403 h 455866"/>
              <a:gd name="connsiteX202" fmla="*/ 37005 w 521123"/>
              <a:gd name="connsiteY202" fmla="*/ 187148 h 455866"/>
              <a:gd name="connsiteX203" fmla="*/ 37005 w 521123"/>
              <a:gd name="connsiteY203" fmla="*/ 186087 h 455866"/>
              <a:gd name="connsiteX204" fmla="*/ 38199 w 521123"/>
              <a:gd name="connsiteY204" fmla="*/ 180383 h 455866"/>
              <a:gd name="connsiteX205" fmla="*/ 39260 w 521123"/>
              <a:gd name="connsiteY205" fmla="*/ 180383 h 455866"/>
              <a:gd name="connsiteX206" fmla="*/ 39260 w 521123"/>
              <a:gd name="connsiteY206" fmla="*/ 178129 h 455866"/>
              <a:gd name="connsiteX207" fmla="*/ 52789 w 521123"/>
              <a:gd name="connsiteY207" fmla="*/ 143246 h 455866"/>
              <a:gd name="connsiteX208" fmla="*/ 51595 w 521123"/>
              <a:gd name="connsiteY208" fmla="*/ 142052 h 455866"/>
              <a:gd name="connsiteX209" fmla="*/ 48279 w 521123"/>
              <a:gd name="connsiteY209" fmla="*/ 142052 h 455866"/>
              <a:gd name="connsiteX210" fmla="*/ 42709 w 521123"/>
              <a:gd name="connsiteY210" fmla="*/ 137543 h 455866"/>
              <a:gd name="connsiteX211" fmla="*/ 40454 w 521123"/>
              <a:gd name="connsiteY211" fmla="*/ 136349 h 455866"/>
              <a:gd name="connsiteX212" fmla="*/ 37138 w 521123"/>
              <a:gd name="connsiteY212" fmla="*/ 135288 h 455866"/>
              <a:gd name="connsiteX213" fmla="*/ 32628 w 521123"/>
              <a:gd name="connsiteY213" fmla="*/ 119504 h 455866"/>
              <a:gd name="connsiteX214" fmla="*/ 33822 w 521123"/>
              <a:gd name="connsiteY214" fmla="*/ 118310 h 455866"/>
              <a:gd name="connsiteX215" fmla="*/ 33822 w 521123"/>
              <a:gd name="connsiteY215" fmla="*/ 117249 h 455866"/>
              <a:gd name="connsiteX216" fmla="*/ 32628 w 521123"/>
              <a:gd name="connsiteY216" fmla="*/ 114994 h 455866"/>
              <a:gd name="connsiteX217" fmla="*/ 31434 w 521123"/>
              <a:gd name="connsiteY217" fmla="*/ 113801 h 455866"/>
              <a:gd name="connsiteX218" fmla="*/ 30373 w 521123"/>
              <a:gd name="connsiteY218" fmla="*/ 105975 h 455866"/>
              <a:gd name="connsiteX219" fmla="*/ 31434 w 521123"/>
              <a:gd name="connsiteY219" fmla="*/ 104914 h 455866"/>
              <a:gd name="connsiteX220" fmla="*/ 32628 w 521123"/>
              <a:gd name="connsiteY220" fmla="*/ 102659 h 455866"/>
              <a:gd name="connsiteX221" fmla="*/ 31434 w 521123"/>
              <a:gd name="connsiteY221" fmla="*/ 101598 h 455866"/>
              <a:gd name="connsiteX222" fmla="*/ 30373 w 521123"/>
              <a:gd name="connsiteY222" fmla="*/ 102659 h 455866"/>
              <a:gd name="connsiteX223" fmla="*/ 25864 w 521123"/>
              <a:gd name="connsiteY223" fmla="*/ 84621 h 455866"/>
              <a:gd name="connsiteX224" fmla="*/ 28119 w 521123"/>
              <a:gd name="connsiteY224" fmla="*/ 82366 h 455866"/>
              <a:gd name="connsiteX225" fmla="*/ 27057 w 521123"/>
              <a:gd name="connsiteY225" fmla="*/ 80111 h 455866"/>
              <a:gd name="connsiteX226" fmla="*/ 24803 w 521123"/>
              <a:gd name="connsiteY226" fmla="*/ 80111 h 455866"/>
              <a:gd name="connsiteX227" fmla="*/ 0 w 521123"/>
              <a:gd name="connsiteY227" fmla="*/ 265 h 45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521123" h="455866">
                <a:moveTo>
                  <a:pt x="398" y="0"/>
                </a:moveTo>
                <a:lnTo>
                  <a:pt x="19497" y="25864"/>
                </a:lnTo>
                <a:lnTo>
                  <a:pt x="54380" y="58492"/>
                </a:lnTo>
                <a:lnTo>
                  <a:pt x="53187" y="60747"/>
                </a:lnTo>
                <a:lnTo>
                  <a:pt x="55441" y="61808"/>
                </a:lnTo>
                <a:lnTo>
                  <a:pt x="56502" y="61808"/>
                </a:lnTo>
                <a:lnTo>
                  <a:pt x="58757" y="63002"/>
                </a:lnTo>
                <a:lnTo>
                  <a:pt x="58757" y="61808"/>
                </a:lnTo>
                <a:cubicBezTo>
                  <a:pt x="68705" y="71092"/>
                  <a:pt x="72154" y="84223"/>
                  <a:pt x="80112" y="95497"/>
                </a:cubicBezTo>
                <a:lnTo>
                  <a:pt x="81305" y="85417"/>
                </a:lnTo>
                <a:lnTo>
                  <a:pt x="80112" y="83162"/>
                </a:lnTo>
                <a:lnTo>
                  <a:pt x="82366" y="74143"/>
                </a:lnTo>
                <a:lnTo>
                  <a:pt x="86876" y="74143"/>
                </a:lnTo>
                <a:lnTo>
                  <a:pt x="96956" y="78653"/>
                </a:lnTo>
                <a:lnTo>
                  <a:pt x="119504" y="87672"/>
                </a:lnTo>
                <a:lnTo>
                  <a:pt x="152133" y="69633"/>
                </a:lnTo>
                <a:lnTo>
                  <a:pt x="173487" y="59553"/>
                </a:lnTo>
                <a:lnTo>
                  <a:pt x="190331" y="52789"/>
                </a:lnTo>
                <a:lnTo>
                  <a:pt x="191392" y="53850"/>
                </a:lnTo>
                <a:lnTo>
                  <a:pt x="195902" y="52789"/>
                </a:lnTo>
                <a:lnTo>
                  <a:pt x="194841" y="50534"/>
                </a:lnTo>
                <a:lnTo>
                  <a:pt x="198157" y="49340"/>
                </a:lnTo>
                <a:lnTo>
                  <a:pt x="199218" y="50534"/>
                </a:lnTo>
                <a:lnTo>
                  <a:pt x="205982" y="48279"/>
                </a:lnTo>
                <a:lnTo>
                  <a:pt x="224021" y="52789"/>
                </a:lnTo>
                <a:lnTo>
                  <a:pt x="229591" y="50534"/>
                </a:lnTo>
                <a:lnTo>
                  <a:pt x="230785" y="55043"/>
                </a:lnTo>
                <a:lnTo>
                  <a:pt x="238610" y="57298"/>
                </a:lnTo>
                <a:lnTo>
                  <a:pt x="238610" y="59553"/>
                </a:lnTo>
                <a:lnTo>
                  <a:pt x="236356" y="61808"/>
                </a:lnTo>
                <a:lnTo>
                  <a:pt x="238610" y="63002"/>
                </a:lnTo>
                <a:lnTo>
                  <a:pt x="236356" y="81040"/>
                </a:lnTo>
                <a:lnTo>
                  <a:pt x="256649" y="94569"/>
                </a:lnTo>
                <a:lnTo>
                  <a:pt x="262352" y="114862"/>
                </a:lnTo>
                <a:lnTo>
                  <a:pt x="287155" y="130645"/>
                </a:lnTo>
                <a:lnTo>
                  <a:pt x="297235" y="129584"/>
                </a:lnTo>
                <a:lnTo>
                  <a:pt x="322038" y="132900"/>
                </a:lnTo>
                <a:lnTo>
                  <a:pt x="359176" y="149745"/>
                </a:lnTo>
                <a:lnTo>
                  <a:pt x="352411" y="166590"/>
                </a:lnTo>
                <a:lnTo>
                  <a:pt x="357982" y="182373"/>
                </a:lnTo>
                <a:lnTo>
                  <a:pt x="357982" y="185822"/>
                </a:lnTo>
                <a:lnTo>
                  <a:pt x="361298" y="186882"/>
                </a:lnTo>
                <a:lnTo>
                  <a:pt x="380398" y="177863"/>
                </a:lnTo>
                <a:lnTo>
                  <a:pt x="400691" y="192454"/>
                </a:lnTo>
                <a:lnTo>
                  <a:pt x="401752" y="196963"/>
                </a:lnTo>
                <a:lnTo>
                  <a:pt x="404007" y="194708"/>
                </a:lnTo>
                <a:lnTo>
                  <a:pt x="416342" y="193647"/>
                </a:lnTo>
                <a:lnTo>
                  <a:pt x="438890" y="193647"/>
                </a:lnTo>
                <a:lnTo>
                  <a:pt x="438890" y="192454"/>
                </a:lnTo>
                <a:lnTo>
                  <a:pt x="436635" y="191392"/>
                </a:lnTo>
                <a:lnTo>
                  <a:pt x="436635" y="189138"/>
                </a:lnTo>
                <a:lnTo>
                  <a:pt x="441144" y="190198"/>
                </a:lnTo>
                <a:lnTo>
                  <a:pt x="441144" y="193647"/>
                </a:lnTo>
                <a:lnTo>
                  <a:pt x="443399" y="193647"/>
                </a:lnTo>
                <a:lnTo>
                  <a:pt x="450164" y="192454"/>
                </a:lnTo>
                <a:lnTo>
                  <a:pt x="485047" y="201473"/>
                </a:lnTo>
                <a:lnTo>
                  <a:pt x="486108" y="200279"/>
                </a:lnTo>
                <a:lnTo>
                  <a:pt x="486108" y="198024"/>
                </a:lnTo>
                <a:lnTo>
                  <a:pt x="487301" y="198024"/>
                </a:lnTo>
                <a:lnTo>
                  <a:pt x="487301" y="199217"/>
                </a:lnTo>
                <a:lnTo>
                  <a:pt x="488495" y="199217"/>
                </a:lnTo>
                <a:lnTo>
                  <a:pt x="488495" y="198024"/>
                </a:lnTo>
                <a:lnTo>
                  <a:pt x="490750" y="198024"/>
                </a:lnTo>
                <a:lnTo>
                  <a:pt x="490750" y="199217"/>
                </a:lnTo>
                <a:lnTo>
                  <a:pt x="494066" y="201473"/>
                </a:lnTo>
                <a:lnTo>
                  <a:pt x="500830" y="204789"/>
                </a:lnTo>
                <a:lnTo>
                  <a:pt x="509850" y="204789"/>
                </a:lnTo>
                <a:lnTo>
                  <a:pt x="502024" y="216062"/>
                </a:lnTo>
                <a:lnTo>
                  <a:pt x="483986" y="247630"/>
                </a:lnTo>
                <a:lnTo>
                  <a:pt x="521123" y="266729"/>
                </a:lnTo>
                <a:lnTo>
                  <a:pt x="511043" y="294848"/>
                </a:lnTo>
                <a:lnTo>
                  <a:pt x="496453" y="311693"/>
                </a:lnTo>
                <a:lnTo>
                  <a:pt x="495260" y="334241"/>
                </a:lnTo>
                <a:lnTo>
                  <a:pt x="463825" y="335301"/>
                </a:lnTo>
                <a:lnTo>
                  <a:pt x="464886" y="338750"/>
                </a:lnTo>
                <a:lnTo>
                  <a:pt x="477221" y="361298"/>
                </a:lnTo>
                <a:lnTo>
                  <a:pt x="477221" y="365808"/>
                </a:lnTo>
                <a:lnTo>
                  <a:pt x="469396" y="369124"/>
                </a:lnTo>
                <a:lnTo>
                  <a:pt x="469396" y="370317"/>
                </a:lnTo>
                <a:lnTo>
                  <a:pt x="467141" y="372572"/>
                </a:lnTo>
                <a:lnTo>
                  <a:pt x="468335" y="373633"/>
                </a:lnTo>
                <a:lnTo>
                  <a:pt x="469396" y="375888"/>
                </a:lnTo>
                <a:lnTo>
                  <a:pt x="470457" y="375888"/>
                </a:lnTo>
                <a:lnTo>
                  <a:pt x="470457" y="379203"/>
                </a:lnTo>
                <a:lnTo>
                  <a:pt x="472712" y="381459"/>
                </a:lnTo>
                <a:lnTo>
                  <a:pt x="472712" y="383713"/>
                </a:lnTo>
                <a:lnTo>
                  <a:pt x="473773" y="382652"/>
                </a:lnTo>
                <a:lnTo>
                  <a:pt x="476028" y="384907"/>
                </a:lnTo>
                <a:lnTo>
                  <a:pt x="479343" y="405200"/>
                </a:lnTo>
                <a:lnTo>
                  <a:pt x="476028" y="410904"/>
                </a:lnTo>
                <a:lnTo>
                  <a:pt x="469263" y="415413"/>
                </a:lnTo>
                <a:lnTo>
                  <a:pt x="454673" y="427748"/>
                </a:lnTo>
                <a:lnTo>
                  <a:pt x="444593" y="422178"/>
                </a:lnTo>
                <a:lnTo>
                  <a:pt x="384907" y="425494"/>
                </a:lnTo>
                <a:lnTo>
                  <a:pt x="368063" y="415413"/>
                </a:lnTo>
                <a:lnTo>
                  <a:pt x="316335" y="455866"/>
                </a:lnTo>
                <a:lnTo>
                  <a:pt x="301745" y="428810"/>
                </a:lnTo>
                <a:lnTo>
                  <a:pt x="300684" y="424299"/>
                </a:lnTo>
                <a:lnTo>
                  <a:pt x="278136" y="429870"/>
                </a:lnTo>
                <a:lnTo>
                  <a:pt x="271371" y="401752"/>
                </a:lnTo>
                <a:cubicBezTo>
                  <a:pt x="277871" y="403609"/>
                  <a:pt x="280656" y="401752"/>
                  <a:pt x="285961" y="407323"/>
                </a:cubicBezTo>
                <a:lnTo>
                  <a:pt x="284768" y="410771"/>
                </a:lnTo>
                <a:lnTo>
                  <a:pt x="285961" y="411832"/>
                </a:lnTo>
                <a:lnTo>
                  <a:pt x="288216" y="408516"/>
                </a:lnTo>
                <a:lnTo>
                  <a:pt x="291665" y="407323"/>
                </a:lnTo>
                <a:lnTo>
                  <a:pt x="293920" y="407323"/>
                </a:lnTo>
                <a:lnTo>
                  <a:pt x="247762" y="391538"/>
                </a:lnTo>
                <a:lnTo>
                  <a:pt x="233173" y="380265"/>
                </a:lnTo>
                <a:lnTo>
                  <a:pt x="236488" y="379072"/>
                </a:lnTo>
                <a:lnTo>
                  <a:pt x="235427" y="375756"/>
                </a:lnTo>
                <a:lnTo>
                  <a:pt x="233173" y="375756"/>
                </a:lnTo>
                <a:lnTo>
                  <a:pt x="230918" y="373500"/>
                </a:lnTo>
                <a:lnTo>
                  <a:pt x="229724" y="373500"/>
                </a:lnTo>
                <a:lnTo>
                  <a:pt x="219644" y="354401"/>
                </a:lnTo>
                <a:lnTo>
                  <a:pt x="220705" y="354401"/>
                </a:lnTo>
                <a:lnTo>
                  <a:pt x="219644" y="352146"/>
                </a:lnTo>
                <a:lnTo>
                  <a:pt x="219644" y="349892"/>
                </a:lnTo>
                <a:lnTo>
                  <a:pt x="223092" y="335301"/>
                </a:lnTo>
                <a:lnTo>
                  <a:pt x="221899" y="330792"/>
                </a:lnTo>
                <a:lnTo>
                  <a:pt x="223092" y="326282"/>
                </a:lnTo>
                <a:lnTo>
                  <a:pt x="224153" y="328537"/>
                </a:lnTo>
                <a:lnTo>
                  <a:pt x="230918" y="298164"/>
                </a:lnTo>
                <a:lnTo>
                  <a:pt x="229724" y="297102"/>
                </a:lnTo>
                <a:lnTo>
                  <a:pt x="229724" y="294848"/>
                </a:lnTo>
                <a:lnTo>
                  <a:pt x="231979" y="293654"/>
                </a:lnTo>
                <a:lnTo>
                  <a:pt x="234234" y="294848"/>
                </a:lnTo>
                <a:lnTo>
                  <a:pt x="236488" y="291532"/>
                </a:lnTo>
                <a:lnTo>
                  <a:pt x="235427" y="291532"/>
                </a:lnTo>
                <a:lnTo>
                  <a:pt x="231979" y="292593"/>
                </a:lnTo>
                <a:lnTo>
                  <a:pt x="234234" y="283574"/>
                </a:lnTo>
                <a:lnTo>
                  <a:pt x="236488" y="282380"/>
                </a:lnTo>
                <a:lnTo>
                  <a:pt x="236488" y="280125"/>
                </a:lnTo>
                <a:lnTo>
                  <a:pt x="234234" y="281319"/>
                </a:lnTo>
                <a:lnTo>
                  <a:pt x="237550" y="268984"/>
                </a:lnTo>
                <a:lnTo>
                  <a:pt x="224021" y="268984"/>
                </a:lnTo>
                <a:lnTo>
                  <a:pt x="220572" y="267923"/>
                </a:lnTo>
                <a:lnTo>
                  <a:pt x="216063" y="274687"/>
                </a:lnTo>
                <a:lnTo>
                  <a:pt x="208105" y="281451"/>
                </a:lnTo>
                <a:lnTo>
                  <a:pt x="207043" y="281451"/>
                </a:lnTo>
                <a:lnTo>
                  <a:pt x="202534" y="285961"/>
                </a:lnTo>
                <a:lnTo>
                  <a:pt x="202534" y="287155"/>
                </a:lnTo>
                <a:lnTo>
                  <a:pt x="198024" y="290471"/>
                </a:lnTo>
                <a:lnTo>
                  <a:pt x="196831" y="289410"/>
                </a:lnTo>
                <a:lnTo>
                  <a:pt x="195769" y="290471"/>
                </a:lnTo>
                <a:lnTo>
                  <a:pt x="192321" y="289410"/>
                </a:lnTo>
                <a:lnTo>
                  <a:pt x="193515" y="291665"/>
                </a:lnTo>
                <a:lnTo>
                  <a:pt x="191260" y="292726"/>
                </a:lnTo>
                <a:lnTo>
                  <a:pt x="192321" y="293786"/>
                </a:lnTo>
                <a:lnTo>
                  <a:pt x="190066" y="296042"/>
                </a:lnTo>
                <a:lnTo>
                  <a:pt x="191127" y="297235"/>
                </a:lnTo>
                <a:lnTo>
                  <a:pt x="176537" y="310764"/>
                </a:lnTo>
                <a:lnTo>
                  <a:pt x="174283" y="311825"/>
                </a:lnTo>
                <a:lnTo>
                  <a:pt x="174283" y="313019"/>
                </a:lnTo>
                <a:lnTo>
                  <a:pt x="167518" y="318589"/>
                </a:lnTo>
                <a:lnTo>
                  <a:pt x="149480" y="334373"/>
                </a:lnTo>
                <a:lnTo>
                  <a:pt x="148286" y="333179"/>
                </a:lnTo>
                <a:lnTo>
                  <a:pt x="147225" y="333179"/>
                </a:lnTo>
                <a:lnTo>
                  <a:pt x="147225" y="332118"/>
                </a:lnTo>
                <a:lnTo>
                  <a:pt x="144970" y="332118"/>
                </a:lnTo>
                <a:lnTo>
                  <a:pt x="144970" y="331057"/>
                </a:lnTo>
                <a:lnTo>
                  <a:pt x="143776" y="331057"/>
                </a:lnTo>
                <a:lnTo>
                  <a:pt x="143776" y="329864"/>
                </a:lnTo>
                <a:lnTo>
                  <a:pt x="142715" y="329864"/>
                </a:lnTo>
                <a:lnTo>
                  <a:pt x="140461" y="327609"/>
                </a:lnTo>
                <a:lnTo>
                  <a:pt x="135951" y="325354"/>
                </a:lnTo>
                <a:lnTo>
                  <a:pt x="130380" y="322038"/>
                </a:lnTo>
                <a:lnTo>
                  <a:pt x="131441" y="322038"/>
                </a:lnTo>
                <a:lnTo>
                  <a:pt x="130380" y="320977"/>
                </a:lnTo>
                <a:lnTo>
                  <a:pt x="129187" y="322038"/>
                </a:lnTo>
                <a:lnTo>
                  <a:pt x="126932" y="320977"/>
                </a:lnTo>
                <a:lnTo>
                  <a:pt x="113403" y="305194"/>
                </a:lnTo>
                <a:lnTo>
                  <a:pt x="110087" y="302938"/>
                </a:lnTo>
                <a:lnTo>
                  <a:pt x="111148" y="301745"/>
                </a:lnTo>
                <a:lnTo>
                  <a:pt x="111148" y="299490"/>
                </a:lnTo>
                <a:lnTo>
                  <a:pt x="108893" y="299490"/>
                </a:lnTo>
                <a:lnTo>
                  <a:pt x="105577" y="297235"/>
                </a:lnTo>
                <a:lnTo>
                  <a:pt x="105577" y="298296"/>
                </a:lnTo>
                <a:lnTo>
                  <a:pt x="99874" y="292726"/>
                </a:lnTo>
                <a:lnTo>
                  <a:pt x="98813" y="292726"/>
                </a:lnTo>
                <a:lnTo>
                  <a:pt x="85284" y="280391"/>
                </a:lnTo>
                <a:lnTo>
                  <a:pt x="79581" y="279330"/>
                </a:lnTo>
                <a:lnTo>
                  <a:pt x="46953" y="271504"/>
                </a:lnTo>
                <a:lnTo>
                  <a:pt x="31169" y="270311"/>
                </a:lnTo>
                <a:lnTo>
                  <a:pt x="31169" y="271504"/>
                </a:lnTo>
                <a:lnTo>
                  <a:pt x="27853" y="271504"/>
                </a:lnTo>
                <a:lnTo>
                  <a:pt x="26792" y="270311"/>
                </a:lnTo>
                <a:lnTo>
                  <a:pt x="21222" y="270311"/>
                </a:lnTo>
                <a:lnTo>
                  <a:pt x="29047" y="260230"/>
                </a:lnTo>
                <a:lnTo>
                  <a:pt x="30108" y="255720"/>
                </a:lnTo>
                <a:lnTo>
                  <a:pt x="34618" y="252404"/>
                </a:lnTo>
                <a:lnTo>
                  <a:pt x="33557" y="251211"/>
                </a:lnTo>
                <a:lnTo>
                  <a:pt x="33557" y="248956"/>
                </a:lnTo>
                <a:lnTo>
                  <a:pt x="38066" y="246701"/>
                </a:lnTo>
                <a:lnTo>
                  <a:pt x="41382" y="242192"/>
                </a:lnTo>
                <a:lnTo>
                  <a:pt x="50401" y="229857"/>
                </a:lnTo>
                <a:lnTo>
                  <a:pt x="49340" y="228663"/>
                </a:lnTo>
                <a:lnTo>
                  <a:pt x="58359" y="216328"/>
                </a:lnTo>
                <a:lnTo>
                  <a:pt x="59420" y="213012"/>
                </a:lnTo>
                <a:lnTo>
                  <a:pt x="44831" y="198422"/>
                </a:lnTo>
                <a:lnTo>
                  <a:pt x="40321" y="191658"/>
                </a:lnTo>
                <a:lnTo>
                  <a:pt x="37005" y="191658"/>
                </a:lnTo>
                <a:lnTo>
                  <a:pt x="34750" y="189403"/>
                </a:lnTo>
                <a:lnTo>
                  <a:pt x="37005" y="187148"/>
                </a:lnTo>
                <a:lnTo>
                  <a:pt x="37005" y="186087"/>
                </a:lnTo>
                <a:lnTo>
                  <a:pt x="38199" y="180383"/>
                </a:lnTo>
                <a:lnTo>
                  <a:pt x="39260" y="180383"/>
                </a:lnTo>
                <a:lnTo>
                  <a:pt x="39260" y="178129"/>
                </a:lnTo>
                <a:lnTo>
                  <a:pt x="52789" y="143246"/>
                </a:lnTo>
                <a:lnTo>
                  <a:pt x="51595" y="142052"/>
                </a:lnTo>
                <a:lnTo>
                  <a:pt x="48279" y="142052"/>
                </a:lnTo>
                <a:lnTo>
                  <a:pt x="42709" y="137543"/>
                </a:lnTo>
                <a:lnTo>
                  <a:pt x="40454" y="136349"/>
                </a:lnTo>
                <a:lnTo>
                  <a:pt x="37138" y="135288"/>
                </a:lnTo>
                <a:lnTo>
                  <a:pt x="32628" y="119504"/>
                </a:lnTo>
                <a:lnTo>
                  <a:pt x="33822" y="118310"/>
                </a:lnTo>
                <a:lnTo>
                  <a:pt x="33822" y="117249"/>
                </a:lnTo>
                <a:lnTo>
                  <a:pt x="32628" y="114994"/>
                </a:lnTo>
                <a:lnTo>
                  <a:pt x="31434" y="113801"/>
                </a:lnTo>
                <a:lnTo>
                  <a:pt x="30373" y="105975"/>
                </a:lnTo>
                <a:lnTo>
                  <a:pt x="31434" y="104914"/>
                </a:lnTo>
                <a:lnTo>
                  <a:pt x="32628" y="102659"/>
                </a:lnTo>
                <a:lnTo>
                  <a:pt x="31434" y="101598"/>
                </a:lnTo>
                <a:lnTo>
                  <a:pt x="30373" y="102659"/>
                </a:lnTo>
                <a:lnTo>
                  <a:pt x="25864" y="84621"/>
                </a:lnTo>
                <a:lnTo>
                  <a:pt x="28119" y="82366"/>
                </a:lnTo>
                <a:lnTo>
                  <a:pt x="27057" y="80111"/>
                </a:lnTo>
                <a:lnTo>
                  <a:pt x="24803" y="80111"/>
                </a:lnTo>
                <a:cubicBezTo>
                  <a:pt x="24272" y="51330"/>
                  <a:pt x="7958" y="27057"/>
                  <a:pt x="0" y="265"/>
                </a:cubicBezTo>
              </a:path>
            </a:pathLst>
          </a:custGeom>
          <a:solidFill>
            <a:schemeClr val="bg1">
              <a:lumMod val="85000"/>
            </a:schemeClr>
          </a:solidFill>
          <a:ln w="13251" cap="flat">
            <a:noFill/>
            <a:prstDash val="solid"/>
            <a:miter/>
          </a:ln>
        </p:spPr>
        <p:txBody>
          <a:bodyPr rtlCol="0" anchor="ctr"/>
          <a:lstStyle/>
          <a:p>
            <a:endParaRPr lang="en-FI" sz="816"/>
          </a:p>
        </p:txBody>
      </p:sp>
      <p:sp>
        <p:nvSpPr>
          <p:cNvPr id="1306" name="Freeform: Shape 1305">
            <a:extLst>
              <a:ext uri="{FF2B5EF4-FFF2-40B4-BE49-F238E27FC236}">
                <a16:creationId xmlns:a16="http://schemas.microsoft.com/office/drawing/2014/main" id="{686727BD-4AA7-FF27-D984-1471C5A1DCDC}"/>
              </a:ext>
            </a:extLst>
          </p:cNvPr>
          <p:cNvSpPr/>
          <p:nvPr/>
        </p:nvSpPr>
        <p:spPr>
          <a:xfrm>
            <a:off x="3544772" y="5811917"/>
            <a:ext cx="200881" cy="202566"/>
          </a:xfrm>
          <a:custGeom>
            <a:avLst/>
            <a:gdLst>
              <a:gd name="connsiteX0" fmla="*/ 46555 w 442868"/>
              <a:gd name="connsiteY0" fmla="*/ 4510 h 446582"/>
              <a:gd name="connsiteX1" fmla="*/ 52258 w 442868"/>
              <a:gd name="connsiteY1" fmla="*/ 0 h 446582"/>
              <a:gd name="connsiteX2" fmla="*/ 53452 w 442868"/>
              <a:gd name="connsiteY2" fmla="*/ 4510 h 446582"/>
              <a:gd name="connsiteX3" fmla="*/ 60216 w 442868"/>
              <a:gd name="connsiteY3" fmla="*/ 2255 h 446582"/>
              <a:gd name="connsiteX4" fmla="*/ 61410 w 442868"/>
              <a:gd name="connsiteY4" fmla="*/ 6765 h 446582"/>
              <a:gd name="connsiteX5" fmla="*/ 68174 w 442868"/>
              <a:gd name="connsiteY5" fmla="*/ 4510 h 446582"/>
              <a:gd name="connsiteX6" fmla="*/ 69368 w 442868"/>
              <a:gd name="connsiteY6" fmla="*/ 11274 h 446582"/>
              <a:gd name="connsiteX7" fmla="*/ 78387 w 442868"/>
              <a:gd name="connsiteY7" fmla="*/ 9019 h 446582"/>
              <a:gd name="connsiteX8" fmla="*/ 79449 w 442868"/>
              <a:gd name="connsiteY8" fmla="*/ 16845 h 446582"/>
              <a:gd name="connsiteX9" fmla="*/ 104251 w 442868"/>
              <a:gd name="connsiteY9" fmla="*/ 9019 h 446582"/>
              <a:gd name="connsiteX10" fmla="*/ 105445 w 442868"/>
              <a:gd name="connsiteY10" fmla="*/ 12335 h 446582"/>
              <a:gd name="connsiteX11" fmla="*/ 103190 w 442868"/>
              <a:gd name="connsiteY11" fmla="*/ 12335 h 446582"/>
              <a:gd name="connsiteX12" fmla="*/ 105445 w 442868"/>
              <a:gd name="connsiteY12" fmla="*/ 19099 h 446582"/>
              <a:gd name="connsiteX13" fmla="*/ 121229 w 442868"/>
              <a:gd name="connsiteY13" fmla="*/ 13529 h 446582"/>
              <a:gd name="connsiteX14" fmla="*/ 121229 w 442868"/>
              <a:gd name="connsiteY14" fmla="*/ 19099 h 446582"/>
              <a:gd name="connsiteX15" fmla="*/ 118974 w 442868"/>
              <a:gd name="connsiteY15" fmla="*/ 20161 h 446582"/>
              <a:gd name="connsiteX16" fmla="*/ 118974 w 442868"/>
              <a:gd name="connsiteY16" fmla="*/ 23609 h 446582"/>
              <a:gd name="connsiteX17" fmla="*/ 121229 w 442868"/>
              <a:gd name="connsiteY17" fmla="*/ 22415 h 446582"/>
              <a:gd name="connsiteX18" fmla="*/ 122290 w 442868"/>
              <a:gd name="connsiteY18" fmla="*/ 33690 h 446582"/>
              <a:gd name="connsiteX19" fmla="*/ 114464 w 442868"/>
              <a:gd name="connsiteY19" fmla="*/ 39260 h 446582"/>
              <a:gd name="connsiteX20" fmla="*/ 114464 w 442868"/>
              <a:gd name="connsiteY20" fmla="*/ 44831 h 446582"/>
              <a:gd name="connsiteX21" fmla="*/ 126799 w 442868"/>
              <a:gd name="connsiteY21" fmla="*/ 48147 h 446582"/>
              <a:gd name="connsiteX22" fmla="*/ 129054 w 442868"/>
              <a:gd name="connsiteY22" fmla="*/ 45892 h 446582"/>
              <a:gd name="connsiteX23" fmla="*/ 134625 w 442868"/>
              <a:gd name="connsiteY23" fmla="*/ 48147 h 446582"/>
              <a:gd name="connsiteX24" fmla="*/ 134625 w 442868"/>
              <a:gd name="connsiteY24" fmla="*/ 50401 h 446582"/>
              <a:gd name="connsiteX25" fmla="*/ 138073 w 442868"/>
              <a:gd name="connsiteY25" fmla="*/ 52657 h 446582"/>
              <a:gd name="connsiteX26" fmla="*/ 142583 w 442868"/>
              <a:gd name="connsiteY26" fmla="*/ 48147 h 446582"/>
              <a:gd name="connsiteX27" fmla="*/ 148153 w 442868"/>
              <a:gd name="connsiteY27" fmla="*/ 53850 h 446582"/>
              <a:gd name="connsiteX28" fmla="*/ 139134 w 442868"/>
              <a:gd name="connsiteY28" fmla="*/ 61676 h 446582"/>
              <a:gd name="connsiteX29" fmla="*/ 193117 w 442868"/>
              <a:gd name="connsiteY29" fmla="*/ 59420 h 446582"/>
              <a:gd name="connsiteX30" fmla="*/ 196433 w 442868"/>
              <a:gd name="connsiteY30" fmla="*/ 59420 h 446582"/>
              <a:gd name="connsiteX31" fmla="*/ 196433 w 442868"/>
              <a:gd name="connsiteY31" fmla="*/ 58227 h 446582"/>
              <a:gd name="connsiteX32" fmla="*/ 204258 w 442868"/>
              <a:gd name="connsiteY32" fmla="*/ 58227 h 446582"/>
              <a:gd name="connsiteX33" fmla="*/ 206513 w 442868"/>
              <a:gd name="connsiteY33" fmla="*/ 57166 h 446582"/>
              <a:gd name="connsiteX34" fmla="*/ 206513 w 442868"/>
              <a:gd name="connsiteY34" fmla="*/ 59420 h 446582"/>
              <a:gd name="connsiteX35" fmla="*/ 224551 w 442868"/>
              <a:gd name="connsiteY35" fmla="*/ 58227 h 446582"/>
              <a:gd name="connsiteX36" fmla="*/ 218981 w 442868"/>
              <a:gd name="connsiteY36" fmla="*/ 63930 h 446582"/>
              <a:gd name="connsiteX37" fmla="*/ 221236 w 442868"/>
              <a:gd name="connsiteY37" fmla="*/ 80775 h 446582"/>
              <a:gd name="connsiteX38" fmla="*/ 215532 w 442868"/>
              <a:gd name="connsiteY38" fmla="*/ 87540 h 446582"/>
              <a:gd name="connsiteX39" fmla="*/ 200942 w 442868"/>
              <a:gd name="connsiteY39" fmla="*/ 96559 h 446582"/>
              <a:gd name="connsiteX40" fmla="*/ 187414 w 442868"/>
              <a:gd name="connsiteY40" fmla="*/ 116852 h 446582"/>
              <a:gd name="connsiteX41" fmla="*/ 200942 w 442868"/>
              <a:gd name="connsiteY41" fmla="*/ 128126 h 446582"/>
              <a:gd name="connsiteX42" fmla="*/ 203197 w 442868"/>
              <a:gd name="connsiteY42" fmla="*/ 132635 h 446582"/>
              <a:gd name="connsiteX43" fmla="*/ 194178 w 442868"/>
              <a:gd name="connsiteY43" fmla="*/ 131574 h 446582"/>
              <a:gd name="connsiteX44" fmla="*/ 204258 w 442868"/>
              <a:gd name="connsiteY44" fmla="*/ 140594 h 446582"/>
              <a:gd name="connsiteX45" fmla="*/ 206513 w 442868"/>
              <a:gd name="connsiteY45" fmla="*/ 149613 h 446582"/>
              <a:gd name="connsiteX46" fmla="*/ 223358 w 442868"/>
              <a:gd name="connsiteY46" fmla="*/ 163141 h 446582"/>
              <a:gd name="connsiteX47" fmla="*/ 222297 w 442868"/>
              <a:gd name="connsiteY47" fmla="*/ 169906 h 446582"/>
              <a:gd name="connsiteX48" fmla="*/ 221103 w 442868"/>
              <a:gd name="connsiteY48" fmla="*/ 172160 h 446582"/>
              <a:gd name="connsiteX49" fmla="*/ 224419 w 442868"/>
              <a:gd name="connsiteY49" fmla="*/ 172160 h 446582"/>
              <a:gd name="connsiteX50" fmla="*/ 228928 w 442868"/>
              <a:gd name="connsiteY50" fmla="*/ 174416 h 446582"/>
              <a:gd name="connsiteX51" fmla="*/ 230122 w 442868"/>
              <a:gd name="connsiteY51" fmla="*/ 174416 h 446582"/>
              <a:gd name="connsiteX52" fmla="*/ 232377 w 442868"/>
              <a:gd name="connsiteY52" fmla="*/ 177731 h 446582"/>
              <a:gd name="connsiteX53" fmla="*/ 238080 w 442868"/>
              <a:gd name="connsiteY53" fmla="*/ 181047 h 446582"/>
              <a:gd name="connsiteX54" fmla="*/ 238080 w 442868"/>
              <a:gd name="connsiteY54" fmla="*/ 182241 h 446582"/>
              <a:gd name="connsiteX55" fmla="*/ 239141 w 442868"/>
              <a:gd name="connsiteY55" fmla="*/ 179986 h 446582"/>
              <a:gd name="connsiteX56" fmla="*/ 238080 w 442868"/>
              <a:gd name="connsiteY56" fmla="*/ 179986 h 446582"/>
              <a:gd name="connsiteX57" fmla="*/ 238080 w 442868"/>
              <a:gd name="connsiteY57" fmla="*/ 177731 h 446582"/>
              <a:gd name="connsiteX58" fmla="*/ 239141 w 442868"/>
              <a:gd name="connsiteY58" fmla="*/ 176670 h 446582"/>
              <a:gd name="connsiteX59" fmla="*/ 238080 w 442868"/>
              <a:gd name="connsiteY59" fmla="*/ 175476 h 446582"/>
              <a:gd name="connsiteX60" fmla="*/ 239141 w 442868"/>
              <a:gd name="connsiteY60" fmla="*/ 172160 h 446582"/>
              <a:gd name="connsiteX61" fmla="*/ 250415 w 442868"/>
              <a:gd name="connsiteY61" fmla="*/ 167651 h 446582"/>
              <a:gd name="connsiteX62" fmla="*/ 268454 w 442868"/>
              <a:gd name="connsiteY62" fmla="*/ 174416 h 446582"/>
              <a:gd name="connsiteX63" fmla="*/ 270708 w 442868"/>
              <a:gd name="connsiteY63" fmla="*/ 174416 h 446582"/>
              <a:gd name="connsiteX64" fmla="*/ 270708 w 442868"/>
              <a:gd name="connsiteY64" fmla="*/ 175476 h 446582"/>
              <a:gd name="connsiteX65" fmla="*/ 274024 w 442868"/>
              <a:gd name="connsiteY65" fmla="*/ 177731 h 446582"/>
              <a:gd name="connsiteX66" fmla="*/ 275085 w 442868"/>
              <a:gd name="connsiteY66" fmla="*/ 176670 h 446582"/>
              <a:gd name="connsiteX67" fmla="*/ 284104 w 442868"/>
              <a:gd name="connsiteY67" fmla="*/ 179986 h 446582"/>
              <a:gd name="connsiteX68" fmla="*/ 281850 w 442868"/>
              <a:gd name="connsiteY68" fmla="*/ 181047 h 446582"/>
              <a:gd name="connsiteX69" fmla="*/ 284104 w 442868"/>
              <a:gd name="connsiteY69" fmla="*/ 183302 h 446582"/>
              <a:gd name="connsiteX70" fmla="*/ 284104 w 442868"/>
              <a:gd name="connsiteY70" fmla="*/ 181047 h 446582"/>
              <a:gd name="connsiteX71" fmla="*/ 291930 w 442868"/>
              <a:gd name="connsiteY71" fmla="*/ 184496 h 446582"/>
              <a:gd name="connsiteX72" fmla="*/ 282911 w 442868"/>
              <a:gd name="connsiteY72" fmla="*/ 199085 h 446582"/>
              <a:gd name="connsiteX73" fmla="*/ 280656 w 442868"/>
              <a:gd name="connsiteY73" fmla="*/ 198024 h 446582"/>
              <a:gd name="connsiteX74" fmla="*/ 279595 w 442868"/>
              <a:gd name="connsiteY74" fmla="*/ 199085 h 446582"/>
              <a:gd name="connsiteX75" fmla="*/ 295379 w 442868"/>
              <a:gd name="connsiteY75" fmla="*/ 211420 h 446582"/>
              <a:gd name="connsiteX76" fmla="*/ 299888 w 442868"/>
              <a:gd name="connsiteY76" fmla="*/ 229459 h 446582"/>
              <a:gd name="connsiteX77" fmla="*/ 301082 w 442868"/>
              <a:gd name="connsiteY77" fmla="*/ 247498 h 446582"/>
              <a:gd name="connsiteX78" fmla="*/ 302276 w 442868"/>
              <a:gd name="connsiteY78" fmla="*/ 247498 h 446582"/>
              <a:gd name="connsiteX79" fmla="*/ 302276 w 442868"/>
              <a:gd name="connsiteY79" fmla="*/ 246436 h 446582"/>
              <a:gd name="connsiteX80" fmla="*/ 304530 w 442868"/>
              <a:gd name="connsiteY80" fmla="*/ 245242 h 446582"/>
              <a:gd name="connsiteX81" fmla="*/ 305724 w 442868"/>
              <a:gd name="connsiteY81" fmla="*/ 246436 h 446582"/>
              <a:gd name="connsiteX82" fmla="*/ 305724 w 442868"/>
              <a:gd name="connsiteY82" fmla="*/ 247498 h 446582"/>
              <a:gd name="connsiteX83" fmla="*/ 309040 w 442868"/>
              <a:gd name="connsiteY83" fmla="*/ 247498 h 446582"/>
              <a:gd name="connsiteX84" fmla="*/ 312356 w 442868"/>
              <a:gd name="connsiteY84" fmla="*/ 249752 h 446582"/>
              <a:gd name="connsiteX85" fmla="*/ 312356 w 442868"/>
              <a:gd name="connsiteY85" fmla="*/ 250814 h 446582"/>
              <a:gd name="connsiteX86" fmla="*/ 314611 w 442868"/>
              <a:gd name="connsiteY86" fmla="*/ 250814 h 446582"/>
              <a:gd name="connsiteX87" fmla="*/ 315672 w 442868"/>
              <a:gd name="connsiteY87" fmla="*/ 252007 h 446582"/>
              <a:gd name="connsiteX88" fmla="*/ 316733 w 442868"/>
              <a:gd name="connsiteY88" fmla="*/ 252007 h 446582"/>
              <a:gd name="connsiteX89" fmla="*/ 317926 w 442868"/>
              <a:gd name="connsiteY89" fmla="*/ 253068 h 446582"/>
              <a:gd name="connsiteX90" fmla="*/ 320181 w 442868"/>
              <a:gd name="connsiteY90" fmla="*/ 253068 h 446582"/>
              <a:gd name="connsiteX91" fmla="*/ 321375 w 442868"/>
              <a:gd name="connsiteY91" fmla="*/ 254261 h 446582"/>
              <a:gd name="connsiteX92" fmla="*/ 321375 w 442868"/>
              <a:gd name="connsiteY92" fmla="*/ 255323 h 446582"/>
              <a:gd name="connsiteX93" fmla="*/ 323630 w 442868"/>
              <a:gd name="connsiteY93" fmla="*/ 255323 h 446582"/>
              <a:gd name="connsiteX94" fmla="*/ 323630 w 442868"/>
              <a:gd name="connsiteY94" fmla="*/ 256384 h 446582"/>
              <a:gd name="connsiteX95" fmla="*/ 327078 w 442868"/>
              <a:gd name="connsiteY95" fmla="*/ 256384 h 446582"/>
              <a:gd name="connsiteX96" fmla="*/ 328139 w 442868"/>
              <a:gd name="connsiteY96" fmla="*/ 257577 h 446582"/>
              <a:gd name="connsiteX97" fmla="*/ 329333 w 442868"/>
              <a:gd name="connsiteY97" fmla="*/ 256384 h 446582"/>
              <a:gd name="connsiteX98" fmla="*/ 331588 w 442868"/>
              <a:gd name="connsiteY98" fmla="*/ 250814 h 446582"/>
              <a:gd name="connsiteX99" fmla="*/ 332649 w 442868"/>
              <a:gd name="connsiteY99" fmla="*/ 252007 h 446582"/>
              <a:gd name="connsiteX100" fmla="*/ 333843 w 442868"/>
              <a:gd name="connsiteY100" fmla="*/ 253068 h 446582"/>
              <a:gd name="connsiteX101" fmla="*/ 333843 w 442868"/>
              <a:gd name="connsiteY101" fmla="*/ 252007 h 446582"/>
              <a:gd name="connsiteX102" fmla="*/ 338352 w 442868"/>
              <a:gd name="connsiteY102" fmla="*/ 252007 h 446582"/>
              <a:gd name="connsiteX103" fmla="*/ 338352 w 442868"/>
              <a:gd name="connsiteY103" fmla="*/ 256517 h 446582"/>
              <a:gd name="connsiteX104" fmla="*/ 345117 w 442868"/>
              <a:gd name="connsiteY104" fmla="*/ 258771 h 446582"/>
              <a:gd name="connsiteX105" fmla="*/ 360900 w 442868"/>
              <a:gd name="connsiteY105" fmla="*/ 276810 h 446582"/>
              <a:gd name="connsiteX106" fmla="*/ 393528 w 442868"/>
              <a:gd name="connsiteY106" fmla="*/ 286890 h 446582"/>
              <a:gd name="connsiteX107" fmla="*/ 386764 w 442868"/>
              <a:gd name="connsiteY107" fmla="*/ 296970 h 446582"/>
              <a:gd name="connsiteX108" fmla="*/ 392335 w 442868"/>
              <a:gd name="connsiteY108" fmla="*/ 308244 h 446582"/>
              <a:gd name="connsiteX109" fmla="*/ 384377 w 442868"/>
              <a:gd name="connsiteY109" fmla="*/ 322834 h 446582"/>
              <a:gd name="connsiteX110" fmla="*/ 409180 w 442868"/>
              <a:gd name="connsiteY110" fmla="*/ 318324 h 446582"/>
              <a:gd name="connsiteX111" fmla="*/ 435043 w 442868"/>
              <a:gd name="connsiteY111" fmla="*/ 309305 h 446582"/>
              <a:gd name="connsiteX112" fmla="*/ 436104 w 442868"/>
              <a:gd name="connsiteY112" fmla="*/ 318324 h 446582"/>
              <a:gd name="connsiteX113" fmla="*/ 439553 w 442868"/>
              <a:gd name="connsiteY113" fmla="*/ 327343 h 446582"/>
              <a:gd name="connsiteX114" fmla="*/ 440614 w 442868"/>
              <a:gd name="connsiteY114" fmla="*/ 328538 h 446582"/>
              <a:gd name="connsiteX115" fmla="*/ 442869 w 442868"/>
              <a:gd name="connsiteY115" fmla="*/ 329599 h 446582"/>
              <a:gd name="connsiteX116" fmla="*/ 442869 w 442868"/>
              <a:gd name="connsiteY116" fmla="*/ 330792 h 446582"/>
              <a:gd name="connsiteX117" fmla="*/ 440614 w 442868"/>
              <a:gd name="connsiteY117" fmla="*/ 335302 h 446582"/>
              <a:gd name="connsiteX118" fmla="*/ 439553 w 442868"/>
              <a:gd name="connsiteY118" fmla="*/ 335302 h 446582"/>
              <a:gd name="connsiteX119" fmla="*/ 439553 w 442868"/>
              <a:gd name="connsiteY119" fmla="*/ 336363 h 446582"/>
              <a:gd name="connsiteX120" fmla="*/ 439553 w 442868"/>
              <a:gd name="connsiteY120" fmla="*/ 335302 h 446582"/>
              <a:gd name="connsiteX121" fmla="*/ 438359 w 442868"/>
              <a:gd name="connsiteY121" fmla="*/ 335302 h 446582"/>
              <a:gd name="connsiteX122" fmla="*/ 436104 w 442868"/>
              <a:gd name="connsiteY122" fmla="*/ 336363 h 446582"/>
              <a:gd name="connsiteX123" fmla="*/ 436104 w 442868"/>
              <a:gd name="connsiteY123" fmla="*/ 337424 h 446582"/>
              <a:gd name="connsiteX124" fmla="*/ 435043 w 442868"/>
              <a:gd name="connsiteY124" fmla="*/ 337424 h 446582"/>
              <a:gd name="connsiteX125" fmla="*/ 435043 w 442868"/>
              <a:gd name="connsiteY125" fmla="*/ 338618 h 446582"/>
              <a:gd name="connsiteX126" fmla="*/ 433850 w 442868"/>
              <a:gd name="connsiteY126" fmla="*/ 339678 h 446582"/>
              <a:gd name="connsiteX127" fmla="*/ 432656 w 442868"/>
              <a:gd name="connsiteY127" fmla="*/ 339678 h 446582"/>
              <a:gd name="connsiteX128" fmla="*/ 432656 w 442868"/>
              <a:gd name="connsiteY128" fmla="*/ 340873 h 446582"/>
              <a:gd name="connsiteX129" fmla="*/ 430401 w 442868"/>
              <a:gd name="connsiteY129" fmla="*/ 339678 h 446582"/>
              <a:gd name="connsiteX130" fmla="*/ 428146 w 442868"/>
              <a:gd name="connsiteY130" fmla="*/ 343127 h 446582"/>
              <a:gd name="connsiteX131" fmla="*/ 427085 w 442868"/>
              <a:gd name="connsiteY131" fmla="*/ 344188 h 446582"/>
              <a:gd name="connsiteX132" fmla="*/ 425891 w 442868"/>
              <a:gd name="connsiteY132" fmla="*/ 344188 h 446582"/>
              <a:gd name="connsiteX133" fmla="*/ 425891 w 442868"/>
              <a:gd name="connsiteY133" fmla="*/ 343127 h 446582"/>
              <a:gd name="connsiteX134" fmla="*/ 422576 w 442868"/>
              <a:gd name="connsiteY134" fmla="*/ 343127 h 446582"/>
              <a:gd name="connsiteX135" fmla="*/ 421382 w 442868"/>
              <a:gd name="connsiteY135" fmla="*/ 344188 h 446582"/>
              <a:gd name="connsiteX136" fmla="*/ 419127 w 442868"/>
              <a:gd name="connsiteY136" fmla="*/ 345382 h 446582"/>
              <a:gd name="connsiteX137" fmla="*/ 419127 w 442868"/>
              <a:gd name="connsiteY137" fmla="*/ 349892 h 446582"/>
              <a:gd name="connsiteX138" fmla="*/ 416872 w 442868"/>
              <a:gd name="connsiteY138" fmla="*/ 351086 h 446582"/>
              <a:gd name="connsiteX139" fmla="*/ 412363 w 442868"/>
              <a:gd name="connsiteY139" fmla="*/ 351086 h 446582"/>
              <a:gd name="connsiteX140" fmla="*/ 412363 w 442868"/>
              <a:gd name="connsiteY140" fmla="*/ 348830 h 446582"/>
              <a:gd name="connsiteX141" fmla="*/ 413556 w 442868"/>
              <a:gd name="connsiteY141" fmla="*/ 348830 h 446582"/>
              <a:gd name="connsiteX142" fmla="*/ 413556 w 442868"/>
              <a:gd name="connsiteY142" fmla="*/ 347637 h 446582"/>
              <a:gd name="connsiteX143" fmla="*/ 412363 w 442868"/>
              <a:gd name="connsiteY143" fmla="*/ 347637 h 446582"/>
              <a:gd name="connsiteX144" fmla="*/ 412363 w 442868"/>
              <a:gd name="connsiteY144" fmla="*/ 346576 h 446582"/>
              <a:gd name="connsiteX145" fmla="*/ 411302 w 442868"/>
              <a:gd name="connsiteY145" fmla="*/ 346576 h 446582"/>
              <a:gd name="connsiteX146" fmla="*/ 410108 w 442868"/>
              <a:gd name="connsiteY146" fmla="*/ 356656 h 446582"/>
              <a:gd name="connsiteX147" fmla="*/ 397773 w 442868"/>
              <a:gd name="connsiteY147" fmla="*/ 358911 h 446582"/>
              <a:gd name="connsiteX148" fmla="*/ 421382 w 442868"/>
              <a:gd name="connsiteY148" fmla="*/ 389285 h 446582"/>
              <a:gd name="connsiteX149" fmla="*/ 423637 w 442868"/>
              <a:gd name="connsiteY149" fmla="*/ 401620 h 446582"/>
              <a:gd name="connsiteX150" fmla="*/ 428146 w 442868"/>
              <a:gd name="connsiteY150" fmla="*/ 427483 h 446582"/>
              <a:gd name="connsiteX151" fmla="*/ 419127 w 442868"/>
              <a:gd name="connsiteY151" fmla="*/ 436503 h 446582"/>
              <a:gd name="connsiteX152" fmla="*/ 410108 w 442868"/>
              <a:gd name="connsiteY152" fmla="*/ 446582 h 446582"/>
              <a:gd name="connsiteX153" fmla="*/ 393263 w 442868"/>
              <a:gd name="connsiteY153" fmla="*/ 403874 h 446582"/>
              <a:gd name="connsiteX154" fmla="*/ 383183 w 442868"/>
              <a:gd name="connsiteY154" fmla="*/ 374694 h 446582"/>
              <a:gd name="connsiteX155" fmla="*/ 375225 w 442868"/>
              <a:gd name="connsiteY155" fmla="*/ 374694 h 446582"/>
              <a:gd name="connsiteX156" fmla="*/ 375225 w 442868"/>
              <a:gd name="connsiteY156" fmla="*/ 371378 h 446582"/>
              <a:gd name="connsiteX157" fmla="*/ 371909 w 442868"/>
              <a:gd name="connsiteY157" fmla="*/ 370185 h 446582"/>
              <a:gd name="connsiteX158" fmla="*/ 371909 w 442868"/>
              <a:gd name="connsiteY158" fmla="*/ 369124 h 446582"/>
              <a:gd name="connsiteX159" fmla="*/ 370848 w 442868"/>
              <a:gd name="connsiteY159" fmla="*/ 364614 h 446582"/>
              <a:gd name="connsiteX160" fmla="*/ 364084 w 442868"/>
              <a:gd name="connsiteY160" fmla="*/ 364614 h 446582"/>
              <a:gd name="connsiteX161" fmla="*/ 364084 w 442868"/>
              <a:gd name="connsiteY161" fmla="*/ 362359 h 446582"/>
              <a:gd name="connsiteX162" fmla="*/ 354003 w 442868"/>
              <a:gd name="connsiteY162" fmla="*/ 365675 h 446582"/>
              <a:gd name="connsiteX163" fmla="*/ 355197 w 442868"/>
              <a:gd name="connsiteY163" fmla="*/ 365675 h 446582"/>
              <a:gd name="connsiteX164" fmla="*/ 355197 w 442868"/>
              <a:gd name="connsiteY164" fmla="*/ 369124 h 446582"/>
              <a:gd name="connsiteX165" fmla="*/ 354003 w 442868"/>
              <a:gd name="connsiteY165" fmla="*/ 369124 h 446582"/>
              <a:gd name="connsiteX166" fmla="*/ 351748 w 442868"/>
              <a:gd name="connsiteY166" fmla="*/ 366869 h 446582"/>
              <a:gd name="connsiteX167" fmla="*/ 350687 w 442868"/>
              <a:gd name="connsiteY167" fmla="*/ 366869 h 446582"/>
              <a:gd name="connsiteX168" fmla="*/ 341668 w 442868"/>
              <a:gd name="connsiteY168" fmla="*/ 369124 h 446582"/>
              <a:gd name="connsiteX169" fmla="*/ 343923 w 442868"/>
              <a:gd name="connsiteY169" fmla="*/ 353340 h 446582"/>
              <a:gd name="connsiteX170" fmla="*/ 336098 w 442868"/>
              <a:gd name="connsiteY170" fmla="*/ 348830 h 446582"/>
              <a:gd name="connsiteX171" fmla="*/ 327078 w 442868"/>
              <a:gd name="connsiteY171" fmla="*/ 344321 h 446582"/>
              <a:gd name="connsiteX172" fmla="*/ 314743 w 442868"/>
              <a:gd name="connsiteY172" fmla="*/ 347637 h 446582"/>
              <a:gd name="connsiteX173" fmla="*/ 314743 w 442868"/>
              <a:gd name="connsiteY173" fmla="*/ 349892 h 446582"/>
              <a:gd name="connsiteX174" fmla="*/ 309040 w 442868"/>
              <a:gd name="connsiteY174" fmla="*/ 348830 h 446582"/>
              <a:gd name="connsiteX175" fmla="*/ 307979 w 442868"/>
              <a:gd name="connsiteY175" fmla="*/ 351086 h 446582"/>
              <a:gd name="connsiteX176" fmla="*/ 301215 w 442868"/>
              <a:gd name="connsiteY176" fmla="*/ 347637 h 446582"/>
              <a:gd name="connsiteX177" fmla="*/ 293389 w 442868"/>
              <a:gd name="connsiteY177" fmla="*/ 347637 h 446582"/>
              <a:gd name="connsiteX178" fmla="*/ 291134 w 442868"/>
              <a:gd name="connsiteY178" fmla="*/ 352146 h 446582"/>
              <a:gd name="connsiteX179" fmla="*/ 284370 w 442868"/>
              <a:gd name="connsiteY179" fmla="*/ 349892 h 446582"/>
              <a:gd name="connsiteX180" fmla="*/ 283309 w 442868"/>
              <a:gd name="connsiteY180" fmla="*/ 352146 h 446582"/>
              <a:gd name="connsiteX181" fmla="*/ 276544 w 442868"/>
              <a:gd name="connsiteY181" fmla="*/ 349892 h 446582"/>
              <a:gd name="connsiteX182" fmla="*/ 275483 w 442868"/>
              <a:gd name="connsiteY182" fmla="*/ 351086 h 446582"/>
              <a:gd name="connsiteX183" fmla="*/ 270974 w 442868"/>
              <a:gd name="connsiteY183" fmla="*/ 348830 h 446582"/>
              <a:gd name="connsiteX184" fmla="*/ 267525 w 442868"/>
              <a:gd name="connsiteY184" fmla="*/ 353340 h 446582"/>
              <a:gd name="connsiteX185" fmla="*/ 261954 w 442868"/>
              <a:gd name="connsiteY185" fmla="*/ 349892 h 446582"/>
              <a:gd name="connsiteX186" fmla="*/ 254129 w 442868"/>
              <a:gd name="connsiteY186" fmla="*/ 364481 h 446582"/>
              <a:gd name="connsiteX187" fmla="*/ 252935 w 442868"/>
              <a:gd name="connsiteY187" fmla="*/ 364481 h 446582"/>
              <a:gd name="connsiteX188" fmla="*/ 251874 w 442868"/>
              <a:gd name="connsiteY188" fmla="*/ 366737 h 446582"/>
              <a:gd name="connsiteX189" fmla="*/ 250813 w 442868"/>
              <a:gd name="connsiteY189" fmla="*/ 365542 h 446582"/>
              <a:gd name="connsiteX190" fmla="*/ 248558 w 442868"/>
              <a:gd name="connsiteY190" fmla="*/ 366737 h 446582"/>
              <a:gd name="connsiteX191" fmla="*/ 247497 w 442868"/>
              <a:gd name="connsiteY191" fmla="*/ 367797 h 446582"/>
              <a:gd name="connsiteX192" fmla="*/ 245242 w 442868"/>
              <a:gd name="connsiteY192" fmla="*/ 366737 h 446582"/>
              <a:gd name="connsiteX193" fmla="*/ 238478 w 442868"/>
              <a:gd name="connsiteY193" fmla="*/ 374562 h 446582"/>
              <a:gd name="connsiteX194" fmla="*/ 236223 w 442868"/>
              <a:gd name="connsiteY194" fmla="*/ 373501 h 446582"/>
              <a:gd name="connsiteX195" fmla="*/ 236223 w 442868"/>
              <a:gd name="connsiteY195" fmla="*/ 372307 h 446582"/>
              <a:gd name="connsiteX196" fmla="*/ 235162 w 442868"/>
              <a:gd name="connsiteY196" fmla="*/ 368991 h 446582"/>
              <a:gd name="connsiteX197" fmla="*/ 229592 w 442868"/>
              <a:gd name="connsiteY197" fmla="*/ 365542 h 446582"/>
              <a:gd name="connsiteX198" fmla="*/ 231846 w 442868"/>
              <a:gd name="connsiteY198" fmla="*/ 361033 h 446582"/>
              <a:gd name="connsiteX199" fmla="*/ 236356 w 442868"/>
              <a:gd name="connsiteY199" fmla="*/ 365542 h 446582"/>
              <a:gd name="connsiteX200" fmla="*/ 239804 w 442868"/>
              <a:gd name="connsiteY200" fmla="*/ 358778 h 446582"/>
              <a:gd name="connsiteX201" fmla="*/ 230785 w 442868"/>
              <a:gd name="connsiteY201" fmla="*/ 354269 h 446582"/>
              <a:gd name="connsiteX202" fmla="*/ 226276 w 442868"/>
              <a:gd name="connsiteY202" fmla="*/ 349759 h 446582"/>
              <a:gd name="connsiteX203" fmla="*/ 225082 w 442868"/>
              <a:gd name="connsiteY203" fmla="*/ 356523 h 446582"/>
              <a:gd name="connsiteX204" fmla="*/ 218318 w 442868"/>
              <a:gd name="connsiteY204" fmla="*/ 352014 h 446582"/>
              <a:gd name="connsiteX205" fmla="*/ 212614 w 442868"/>
              <a:gd name="connsiteY205" fmla="*/ 355330 h 446582"/>
              <a:gd name="connsiteX206" fmla="*/ 209298 w 442868"/>
              <a:gd name="connsiteY206" fmla="*/ 350820 h 446582"/>
              <a:gd name="connsiteX207" fmla="*/ 208105 w 442868"/>
              <a:gd name="connsiteY207" fmla="*/ 355330 h 446582"/>
              <a:gd name="connsiteX208" fmla="*/ 210359 w 442868"/>
              <a:gd name="connsiteY208" fmla="*/ 357585 h 446582"/>
              <a:gd name="connsiteX209" fmla="*/ 200147 w 442868"/>
              <a:gd name="connsiteY209" fmla="*/ 367665 h 446582"/>
              <a:gd name="connsiteX210" fmla="*/ 196831 w 442868"/>
              <a:gd name="connsiteY210" fmla="*/ 365410 h 446582"/>
              <a:gd name="connsiteX211" fmla="*/ 198024 w 442868"/>
              <a:gd name="connsiteY211" fmla="*/ 360901 h 446582"/>
              <a:gd name="connsiteX212" fmla="*/ 194709 w 442868"/>
              <a:gd name="connsiteY212" fmla="*/ 359706 h 446582"/>
              <a:gd name="connsiteX213" fmla="*/ 193515 w 442868"/>
              <a:gd name="connsiteY213" fmla="*/ 361962 h 446582"/>
              <a:gd name="connsiteX214" fmla="*/ 164202 w 442868"/>
              <a:gd name="connsiteY214" fmla="*/ 361962 h 446582"/>
              <a:gd name="connsiteX215" fmla="*/ 161948 w 442868"/>
              <a:gd name="connsiteY215" fmla="*/ 365278 h 446582"/>
              <a:gd name="connsiteX216" fmla="*/ 159693 w 442868"/>
              <a:gd name="connsiteY216" fmla="*/ 366471 h 446582"/>
              <a:gd name="connsiteX217" fmla="*/ 158632 w 442868"/>
              <a:gd name="connsiteY217" fmla="*/ 366471 h 446582"/>
              <a:gd name="connsiteX218" fmla="*/ 157438 w 442868"/>
              <a:gd name="connsiteY218" fmla="*/ 365278 h 446582"/>
              <a:gd name="connsiteX219" fmla="*/ 156244 w 442868"/>
              <a:gd name="connsiteY219" fmla="*/ 365278 h 446582"/>
              <a:gd name="connsiteX220" fmla="*/ 156244 w 442868"/>
              <a:gd name="connsiteY220" fmla="*/ 369787 h 446582"/>
              <a:gd name="connsiteX221" fmla="*/ 157438 w 442868"/>
              <a:gd name="connsiteY221" fmla="*/ 370981 h 446582"/>
              <a:gd name="connsiteX222" fmla="*/ 156244 w 442868"/>
              <a:gd name="connsiteY222" fmla="*/ 370981 h 446582"/>
              <a:gd name="connsiteX223" fmla="*/ 155183 w 442868"/>
              <a:gd name="connsiteY223" fmla="*/ 372041 h 446582"/>
              <a:gd name="connsiteX224" fmla="*/ 150674 w 442868"/>
              <a:gd name="connsiteY224" fmla="*/ 369787 h 446582"/>
              <a:gd name="connsiteX225" fmla="*/ 147358 w 442868"/>
              <a:gd name="connsiteY225" fmla="*/ 370981 h 446582"/>
              <a:gd name="connsiteX226" fmla="*/ 146297 w 442868"/>
              <a:gd name="connsiteY226" fmla="*/ 373236 h 446582"/>
              <a:gd name="connsiteX227" fmla="*/ 153061 w 442868"/>
              <a:gd name="connsiteY227" fmla="*/ 377745 h 446582"/>
              <a:gd name="connsiteX228" fmla="*/ 153061 w 442868"/>
              <a:gd name="connsiteY228" fmla="*/ 380000 h 446582"/>
              <a:gd name="connsiteX229" fmla="*/ 149745 w 442868"/>
              <a:gd name="connsiteY229" fmla="*/ 378939 h 446582"/>
              <a:gd name="connsiteX230" fmla="*/ 149745 w 442868"/>
              <a:gd name="connsiteY230" fmla="*/ 381193 h 446582"/>
              <a:gd name="connsiteX231" fmla="*/ 153061 w 442868"/>
              <a:gd name="connsiteY231" fmla="*/ 383449 h 446582"/>
              <a:gd name="connsiteX232" fmla="*/ 150806 w 442868"/>
              <a:gd name="connsiteY232" fmla="*/ 391406 h 446582"/>
              <a:gd name="connsiteX233" fmla="*/ 154255 w 442868"/>
              <a:gd name="connsiteY233" fmla="*/ 392468 h 446582"/>
              <a:gd name="connsiteX234" fmla="*/ 154255 w 442868"/>
              <a:gd name="connsiteY234" fmla="*/ 394722 h 446582"/>
              <a:gd name="connsiteX235" fmla="*/ 159825 w 442868"/>
              <a:gd name="connsiteY235" fmla="*/ 398038 h 446582"/>
              <a:gd name="connsiteX236" fmla="*/ 159825 w 442868"/>
              <a:gd name="connsiteY236" fmla="*/ 400293 h 446582"/>
              <a:gd name="connsiteX237" fmla="*/ 157571 w 442868"/>
              <a:gd name="connsiteY237" fmla="*/ 400293 h 446582"/>
              <a:gd name="connsiteX238" fmla="*/ 153061 w 442868"/>
              <a:gd name="connsiteY238" fmla="*/ 398038 h 446582"/>
              <a:gd name="connsiteX239" fmla="*/ 153061 w 442868"/>
              <a:gd name="connsiteY239" fmla="*/ 396977 h 446582"/>
              <a:gd name="connsiteX240" fmla="*/ 154255 w 442868"/>
              <a:gd name="connsiteY240" fmla="*/ 395784 h 446582"/>
              <a:gd name="connsiteX241" fmla="*/ 150806 w 442868"/>
              <a:gd name="connsiteY241" fmla="*/ 395784 h 446582"/>
              <a:gd name="connsiteX242" fmla="*/ 149745 w 442868"/>
              <a:gd name="connsiteY242" fmla="*/ 394722 h 446582"/>
              <a:gd name="connsiteX243" fmla="*/ 148552 w 442868"/>
              <a:gd name="connsiteY243" fmla="*/ 394722 h 446582"/>
              <a:gd name="connsiteX244" fmla="*/ 148552 w 442868"/>
              <a:gd name="connsiteY244" fmla="*/ 393528 h 446582"/>
              <a:gd name="connsiteX245" fmla="*/ 147490 w 442868"/>
              <a:gd name="connsiteY245" fmla="*/ 393528 h 446582"/>
              <a:gd name="connsiteX246" fmla="*/ 144042 w 442868"/>
              <a:gd name="connsiteY246" fmla="*/ 390212 h 446582"/>
              <a:gd name="connsiteX247" fmla="*/ 142981 w 442868"/>
              <a:gd name="connsiteY247" fmla="*/ 390212 h 446582"/>
              <a:gd name="connsiteX248" fmla="*/ 140726 w 442868"/>
              <a:gd name="connsiteY248" fmla="*/ 387958 h 446582"/>
              <a:gd name="connsiteX249" fmla="*/ 138471 w 442868"/>
              <a:gd name="connsiteY249" fmla="*/ 387958 h 446582"/>
              <a:gd name="connsiteX250" fmla="*/ 137277 w 442868"/>
              <a:gd name="connsiteY250" fmla="*/ 386897 h 446582"/>
              <a:gd name="connsiteX251" fmla="*/ 135023 w 442868"/>
              <a:gd name="connsiteY251" fmla="*/ 386897 h 446582"/>
              <a:gd name="connsiteX252" fmla="*/ 135023 w 442868"/>
              <a:gd name="connsiteY252" fmla="*/ 387958 h 446582"/>
              <a:gd name="connsiteX253" fmla="*/ 132768 w 442868"/>
              <a:gd name="connsiteY253" fmla="*/ 390212 h 446582"/>
              <a:gd name="connsiteX254" fmla="*/ 126003 w 442868"/>
              <a:gd name="connsiteY254" fmla="*/ 386897 h 446582"/>
              <a:gd name="connsiteX255" fmla="*/ 121494 w 442868"/>
              <a:gd name="connsiteY255" fmla="*/ 389152 h 446582"/>
              <a:gd name="connsiteX256" fmla="*/ 120300 w 442868"/>
              <a:gd name="connsiteY256" fmla="*/ 391406 h 446582"/>
              <a:gd name="connsiteX257" fmla="*/ 120300 w 442868"/>
              <a:gd name="connsiteY257" fmla="*/ 392468 h 446582"/>
              <a:gd name="connsiteX258" fmla="*/ 119239 w 442868"/>
              <a:gd name="connsiteY258" fmla="*/ 393528 h 446582"/>
              <a:gd name="connsiteX259" fmla="*/ 118178 w 442868"/>
              <a:gd name="connsiteY259" fmla="*/ 392468 h 446582"/>
              <a:gd name="connsiteX260" fmla="*/ 118178 w 442868"/>
              <a:gd name="connsiteY260" fmla="*/ 390212 h 446582"/>
              <a:gd name="connsiteX261" fmla="*/ 115923 w 442868"/>
              <a:gd name="connsiteY261" fmla="*/ 390212 h 446582"/>
              <a:gd name="connsiteX262" fmla="*/ 105843 w 442868"/>
              <a:gd name="connsiteY262" fmla="*/ 374429 h 446582"/>
              <a:gd name="connsiteX263" fmla="*/ 96824 w 442868"/>
              <a:gd name="connsiteY263" fmla="*/ 340740 h 446582"/>
              <a:gd name="connsiteX264" fmla="*/ 86744 w 442868"/>
              <a:gd name="connsiteY264" fmla="*/ 322702 h 446582"/>
              <a:gd name="connsiteX265" fmla="*/ 68705 w 442868"/>
              <a:gd name="connsiteY265" fmla="*/ 328272 h 446582"/>
              <a:gd name="connsiteX266" fmla="*/ 63134 w 442868"/>
              <a:gd name="connsiteY266" fmla="*/ 326017 h 446582"/>
              <a:gd name="connsiteX267" fmla="*/ 62073 w 442868"/>
              <a:gd name="connsiteY267" fmla="*/ 328272 h 446582"/>
              <a:gd name="connsiteX268" fmla="*/ 60880 w 442868"/>
              <a:gd name="connsiteY268" fmla="*/ 328272 h 446582"/>
              <a:gd name="connsiteX269" fmla="*/ 62073 w 442868"/>
              <a:gd name="connsiteY269" fmla="*/ 326017 h 446582"/>
              <a:gd name="connsiteX270" fmla="*/ 59819 w 442868"/>
              <a:gd name="connsiteY270" fmla="*/ 326017 h 446582"/>
              <a:gd name="connsiteX271" fmla="*/ 57564 w 442868"/>
              <a:gd name="connsiteY271" fmla="*/ 324956 h 446582"/>
              <a:gd name="connsiteX272" fmla="*/ 56370 w 442868"/>
              <a:gd name="connsiteY272" fmla="*/ 323763 h 446582"/>
              <a:gd name="connsiteX273" fmla="*/ 50799 w 442868"/>
              <a:gd name="connsiteY273" fmla="*/ 321507 h 446582"/>
              <a:gd name="connsiteX274" fmla="*/ 50799 w 442868"/>
              <a:gd name="connsiteY274" fmla="*/ 322702 h 446582"/>
              <a:gd name="connsiteX275" fmla="*/ 46290 w 442868"/>
              <a:gd name="connsiteY275" fmla="*/ 321507 h 446582"/>
              <a:gd name="connsiteX276" fmla="*/ 46290 w 442868"/>
              <a:gd name="connsiteY276" fmla="*/ 320447 h 446582"/>
              <a:gd name="connsiteX277" fmla="*/ 25997 w 442868"/>
              <a:gd name="connsiteY277" fmla="*/ 312621 h 446582"/>
              <a:gd name="connsiteX278" fmla="*/ 22548 w 442868"/>
              <a:gd name="connsiteY278" fmla="*/ 310367 h 446582"/>
              <a:gd name="connsiteX279" fmla="*/ 22548 w 442868"/>
              <a:gd name="connsiteY279" fmla="*/ 311427 h 446582"/>
              <a:gd name="connsiteX280" fmla="*/ 16977 w 442868"/>
              <a:gd name="connsiteY280" fmla="*/ 313682 h 446582"/>
              <a:gd name="connsiteX281" fmla="*/ 15784 w 442868"/>
              <a:gd name="connsiteY281" fmla="*/ 310367 h 446582"/>
              <a:gd name="connsiteX282" fmla="*/ 15784 w 442868"/>
              <a:gd name="connsiteY282" fmla="*/ 309305 h 446582"/>
              <a:gd name="connsiteX283" fmla="*/ 39393 w 442868"/>
              <a:gd name="connsiteY283" fmla="*/ 258639 h 446582"/>
              <a:gd name="connsiteX284" fmla="*/ 23609 w 442868"/>
              <a:gd name="connsiteY284" fmla="*/ 256384 h 446582"/>
              <a:gd name="connsiteX285" fmla="*/ 23609 w 442868"/>
              <a:gd name="connsiteY285" fmla="*/ 249619 h 446582"/>
              <a:gd name="connsiteX286" fmla="*/ 9019 w 442868"/>
              <a:gd name="connsiteY286" fmla="*/ 248425 h 446582"/>
              <a:gd name="connsiteX287" fmla="*/ 7826 w 442868"/>
              <a:gd name="connsiteY287" fmla="*/ 246171 h 446582"/>
              <a:gd name="connsiteX288" fmla="*/ 2255 w 442868"/>
              <a:gd name="connsiteY288" fmla="*/ 244978 h 446582"/>
              <a:gd name="connsiteX289" fmla="*/ 0 w 442868"/>
              <a:gd name="connsiteY289" fmla="*/ 237152 h 446582"/>
              <a:gd name="connsiteX290" fmla="*/ 18038 w 442868"/>
              <a:gd name="connsiteY290" fmla="*/ 237152 h 446582"/>
              <a:gd name="connsiteX291" fmla="*/ 16845 w 442868"/>
              <a:gd name="connsiteY291" fmla="*/ 236090 h 446582"/>
              <a:gd name="connsiteX292" fmla="*/ 14590 w 442868"/>
              <a:gd name="connsiteY292" fmla="*/ 234897 h 446582"/>
              <a:gd name="connsiteX293" fmla="*/ 14590 w 442868"/>
              <a:gd name="connsiteY293" fmla="*/ 233836 h 446582"/>
              <a:gd name="connsiteX294" fmla="*/ 26925 w 442868"/>
              <a:gd name="connsiteY294" fmla="*/ 234897 h 446582"/>
              <a:gd name="connsiteX295" fmla="*/ 26925 w 442868"/>
              <a:gd name="connsiteY295" fmla="*/ 232643 h 446582"/>
              <a:gd name="connsiteX296" fmla="*/ 31435 w 442868"/>
              <a:gd name="connsiteY296" fmla="*/ 232643 h 446582"/>
              <a:gd name="connsiteX297" fmla="*/ 31435 w 442868"/>
              <a:gd name="connsiteY297" fmla="*/ 229327 h 446582"/>
              <a:gd name="connsiteX298" fmla="*/ 40454 w 442868"/>
              <a:gd name="connsiteY298" fmla="*/ 230520 h 446582"/>
              <a:gd name="connsiteX299" fmla="*/ 39260 w 442868"/>
              <a:gd name="connsiteY299" fmla="*/ 228265 h 446582"/>
              <a:gd name="connsiteX300" fmla="*/ 37005 w 442868"/>
              <a:gd name="connsiteY300" fmla="*/ 228265 h 446582"/>
              <a:gd name="connsiteX301" fmla="*/ 35812 w 442868"/>
              <a:gd name="connsiteY301" fmla="*/ 226011 h 446582"/>
              <a:gd name="connsiteX302" fmla="*/ 25731 w 442868"/>
              <a:gd name="connsiteY302" fmla="*/ 226011 h 446582"/>
              <a:gd name="connsiteX303" fmla="*/ 24538 w 442868"/>
              <a:gd name="connsiteY303" fmla="*/ 219246 h 446582"/>
              <a:gd name="connsiteX304" fmla="*/ 15518 w 442868"/>
              <a:gd name="connsiteY304" fmla="*/ 218185 h 446582"/>
              <a:gd name="connsiteX305" fmla="*/ 17773 w 442868"/>
              <a:gd name="connsiteY305" fmla="*/ 197891 h 446582"/>
              <a:gd name="connsiteX306" fmla="*/ 18834 w 442868"/>
              <a:gd name="connsiteY306" fmla="*/ 196698 h 446582"/>
              <a:gd name="connsiteX307" fmla="*/ 18834 w 442868"/>
              <a:gd name="connsiteY307" fmla="*/ 195637 h 446582"/>
              <a:gd name="connsiteX308" fmla="*/ 9815 w 442868"/>
              <a:gd name="connsiteY308" fmla="*/ 192321 h 446582"/>
              <a:gd name="connsiteX309" fmla="*/ 6499 w 442868"/>
              <a:gd name="connsiteY309" fmla="*/ 192321 h 446582"/>
              <a:gd name="connsiteX310" fmla="*/ 929 w 442868"/>
              <a:gd name="connsiteY310" fmla="*/ 185556 h 446582"/>
              <a:gd name="connsiteX311" fmla="*/ 5438 w 442868"/>
              <a:gd name="connsiteY311" fmla="*/ 186618 h 446582"/>
              <a:gd name="connsiteX312" fmla="*/ 5438 w 442868"/>
              <a:gd name="connsiteY312" fmla="*/ 182108 h 446582"/>
              <a:gd name="connsiteX313" fmla="*/ 7693 w 442868"/>
              <a:gd name="connsiteY313" fmla="*/ 176537 h 446582"/>
              <a:gd name="connsiteX314" fmla="*/ 7693 w 442868"/>
              <a:gd name="connsiteY314" fmla="*/ 175344 h 446582"/>
              <a:gd name="connsiteX315" fmla="*/ 9948 w 442868"/>
              <a:gd name="connsiteY315" fmla="*/ 173089 h 446582"/>
              <a:gd name="connsiteX316" fmla="*/ 17906 w 442868"/>
              <a:gd name="connsiteY316" fmla="*/ 174283 h 446582"/>
              <a:gd name="connsiteX317" fmla="*/ 20161 w 442868"/>
              <a:gd name="connsiteY317" fmla="*/ 175344 h 446582"/>
              <a:gd name="connsiteX318" fmla="*/ 21354 w 442868"/>
              <a:gd name="connsiteY318" fmla="*/ 176537 h 446582"/>
              <a:gd name="connsiteX319" fmla="*/ 23609 w 442868"/>
              <a:gd name="connsiteY319" fmla="*/ 173089 h 446582"/>
              <a:gd name="connsiteX320" fmla="*/ 30374 w 442868"/>
              <a:gd name="connsiteY320" fmla="*/ 177599 h 446582"/>
              <a:gd name="connsiteX321" fmla="*/ 29312 w 442868"/>
              <a:gd name="connsiteY321" fmla="*/ 180915 h 446582"/>
              <a:gd name="connsiteX322" fmla="*/ 25997 w 442868"/>
              <a:gd name="connsiteY322" fmla="*/ 183169 h 446582"/>
              <a:gd name="connsiteX323" fmla="*/ 30506 w 442868"/>
              <a:gd name="connsiteY323" fmla="*/ 185424 h 446582"/>
              <a:gd name="connsiteX324" fmla="*/ 33955 w 442868"/>
              <a:gd name="connsiteY324" fmla="*/ 179853 h 446582"/>
              <a:gd name="connsiteX325" fmla="*/ 36210 w 442868"/>
              <a:gd name="connsiteY325" fmla="*/ 180915 h 446582"/>
              <a:gd name="connsiteX326" fmla="*/ 57564 w 442868"/>
              <a:gd name="connsiteY326" fmla="*/ 178660 h 446582"/>
              <a:gd name="connsiteX327" fmla="*/ 58625 w 442868"/>
              <a:gd name="connsiteY327" fmla="*/ 174150 h 446582"/>
              <a:gd name="connsiteX328" fmla="*/ 63134 w 442868"/>
              <a:gd name="connsiteY328" fmla="*/ 171895 h 446582"/>
              <a:gd name="connsiteX329" fmla="*/ 64196 w 442868"/>
              <a:gd name="connsiteY329" fmla="*/ 174150 h 446582"/>
              <a:gd name="connsiteX330" fmla="*/ 65389 w 442868"/>
              <a:gd name="connsiteY330" fmla="*/ 174150 h 446582"/>
              <a:gd name="connsiteX331" fmla="*/ 64196 w 442868"/>
              <a:gd name="connsiteY331" fmla="*/ 171895 h 446582"/>
              <a:gd name="connsiteX332" fmla="*/ 69899 w 442868"/>
              <a:gd name="connsiteY332" fmla="*/ 170701 h 446582"/>
              <a:gd name="connsiteX333" fmla="*/ 69899 w 442868"/>
              <a:gd name="connsiteY333" fmla="*/ 169641 h 446582"/>
              <a:gd name="connsiteX334" fmla="*/ 70960 w 442868"/>
              <a:gd name="connsiteY334" fmla="*/ 168447 h 446582"/>
              <a:gd name="connsiteX335" fmla="*/ 72021 w 442868"/>
              <a:gd name="connsiteY335" fmla="*/ 169641 h 446582"/>
              <a:gd name="connsiteX336" fmla="*/ 110353 w 442868"/>
              <a:gd name="connsiteY336" fmla="*/ 158366 h 446582"/>
              <a:gd name="connsiteX337" fmla="*/ 63134 w 442868"/>
              <a:gd name="connsiteY337" fmla="*/ 107700 h 446582"/>
              <a:gd name="connsiteX338" fmla="*/ 28251 w 442868"/>
              <a:gd name="connsiteY338" fmla="*/ 80642 h 446582"/>
              <a:gd name="connsiteX339" fmla="*/ 29445 w 442868"/>
              <a:gd name="connsiteY339" fmla="*/ 79581 h 446582"/>
              <a:gd name="connsiteX340" fmla="*/ 30506 w 442868"/>
              <a:gd name="connsiteY340" fmla="*/ 76132 h 446582"/>
              <a:gd name="connsiteX341" fmla="*/ 29445 w 442868"/>
              <a:gd name="connsiteY341" fmla="*/ 76132 h 446582"/>
              <a:gd name="connsiteX342" fmla="*/ 41780 w 442868"/>
              <a:gd name="connsiteY342" fmla="*/ 25466 h 446582"/>
              <a:gd name="connsiteX343" fmla="*/ 47351 w 442868"/>
              <a:gd name="connsiteY343" fmla="*/ 4112 h 44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442868" h="446582">
                <a:moveTo>
                  <a:pt x="46555" y="4510"/>
                </a:moveTo>
                <a:lnTo>
                  <a:pt x="52258" y="0"/>
                </a:lnTo>
                <a:lnTo>
                  <a:pt x="53452" y="4510"/>
                </a:lnTo>
                <a:lnTo>
                  <a:pt x="60216" y="2255"/>
                </a:lnTo>
                <a:lnTo>
                  <a:pt x="61410" y="6765"/>
                </a:lnTo>
                <a:lnTo>
                  <a:pt x="68174" y="4510"/>
                </a:lnTo>
                <a:lnTo>
                  <a:pt x="69368" y="11274"/>
                </a:lnTo>
                <a:lnTo>
                  <a:pt x="78387" y="9019"/>
                </a:lnTo>
                <a:lnTo>
                  <a:pt x="79449" y="16845"/>
                </a:lnTo>
                <a:lnTo>
                  <a:pt x="104251" y="9019"/>
                </a:lnTo>
                <a:lnTo>
                  <a:pt x="105445" y="12335"/>
                </a:lnTo>
                <a:lnTo>
                  <a:pt x="103190" y="12335"/>
                </a:lnTo>
                <a:lnTo>
                  <a:pt x="105445" y="19099"/>
                </a:lnTo>
                <a:lnTo>
                  <a:pt x="121229" y="13529"/>
                </a:lnTo>
                <a:lnTo>
                  <a:pt x="121229" y="19099"/>
                </a:lnTo>
                <a:lnTo>
                  <a:pt x="118974" y="20161"/>
                </a:lnTo>
                <a:lnTo>
                  <a:pt x="118974" y="23609"/>
                </a:lnTo>
                <a:lnTo>
                  <a:pt x="121229" y="22415"/>
                </a:lnTo>
                <a:lnTo>
                  <a:pt x="122290" y="33690"/>
                </a:lnTo>
                <a:lnTo>
                  <a:pt x="114464" y="39260"/>
                </a:lnTo>
                <a:lnTo>
                  <a:pt x="114464" y="44831"/>
                </a:lnTo>
                <a:lnTo>
                  <a:pt x="126799" y="48147"/>
                </a:lnTo>
                <a:lnTo>
                  <a:pt x="129054" y="45892"/>
                </a:lnTo>
                <a:lnTo>
                  <a:pt x="134625" y="48147"/>
                </a:lnTo>
                <a:lnTo>
                  <a:pt x="134625" y="50401"/>
                </a:lnTo>
                <a:lnTo>
                  <a:pt x="138073" y="52657"/>
                </a:lnTo>
                <a:lnTo>
                  <a:pt x="142583" y="48147"/>
                </a:lnTo>
                <a:lnTo>
                  <a:pt x="148153" y="53850"/>
                </a:lnTo>
                <a:lnTo>
                  <a:pt x="139134" y="61676"/>
                </a:lnTo>
                <a:lnTo>
                  <a:pt x="193117" y="59420"/>
                </a:lnTo>
                <a:lnTo>
                  <a:pt x="196433" y="59420"/>
                </a:lnTo>
                <a:lnTo>
                  <a:pt x="196433" y="58227"/>
                </a:lnTo>
                <a:lnTo>
                  <a:pt x="204258" y="58227"/>
                </a:lnTo>
                <a:lnTo>
                  <a:pt x="206513" y="57166"/>
                </a:lnTo>
                <a:lnTo>
                  <a:pt x="206513" y="59420"/>
                </a:lnTo>
                <a:lnTo>
                  <a:pt x="224551" y="58227"/>
                </a:lnTo>
                <a:lnTo>
                  <a:pt x="218981" y="63930"/>
                </a:lnTo>
                <a:lnTo>
                  <a:pt x="221236" y="80775"/>
                </a:lnTo>
                <a:lnTo>
                  <a:pt x="215532" y="87540"/>
                </a:lnTo>
                <a:lnTo>
                  <a:pt x="200942" y="96559"/>
                </a:lnTo>
                <a:lnTo>
                  <a:pt x="187414" y="116852"/>
                </a:lnTo>
                <a:lnTo>
                  <a:pt x="200942" y="128126"/>
                </a:lnTo>
                <a:lnTo>
                  <a:pt x="203197" y="132635"/>
                </a:lnTo>
                <a:lnTo>
                  <a:pt x="194178" y="131574"/>
                </a:lnTo>
                <a:lnTo>
                  <a:pt x="204258" y="140594"/>
                </a:lnTo>
                <a:lnTo>
                  <a:pt x="206513" y="149613"/>
                </a:lnTo>
                <a:lnTo>
                  <a:pt x="223358" y="163141"/>
                </a:lnTo>
                <a:lnTo>
                  <a:pt x="222297" y="169906"/>
                </a:lnTo>
                <a:lnTo>
                  <a:pt x="221103" y="172160"/>
                </a:lnTo>
                <a:lnTo>
                  <a:pt x="224419" y="172160"/>
                </a:lnTo>
                <a:lnTo>
                  <a:pt x="228928" y="174416"/>
                </a:lnTo>
                <a:lnTo>
                  <a:pt x="230122" y="174416"/>
                </a:lnTo>
                <a:lnTo>
                  <a:pt x="232377" y="177731"/>
                </a:lnTo>
                <a:lnTo>
                  <a:pt x="238080" y="181047"/>
                </a:lnTo>
                <a:lnTo>
                  <a:pt x="238080" y="182241"/>
                </a:lnTo>
                <a:lnTo>
                  <a:pt x="239141" y="179986"/>
                </a:lnTo>
                <a:lnTo>
                  <a:pt x="238080" y="179986"/>
                </a:lnTo>
                <a:lnTo>
                  <a:pt x="238080" y="177731"/>
                </a:lnTo>
                <a:lnTo>
                  <a:pt x="239141" y="176670"/>
                </a:lnTo>
                <a:lnTo>
                  <a:pt x="238080" y="175476"/>
                </a:lnTo>
                <a:lnTo>
                  <a:pt x="239141" y="172160"/>
                </a:lnTo>
                <a:lnTo>
                  <a:pt x="250415" y="167651"/>
                </a:lnTo>
                <a:lnTo>
                  <a:pt x="268454" y="174416"/>
                </a:lnTo>
                <a:lnTo>
                  <a:pt x="270708" y="174416"/>
                </a:lnTo>
                <a:lnTo>
                  <a:pt x="270708" y="175476"/>
                </a:lnTo>
                <a:lnTo>
                  <a:pt x="274024" y="177731"/>
                </a:lnTo>
                <a:lnTo>
                  <a:pt x="275085" y="176670"/>
                </a:lnTo>
                <a:lnTo>
                  <a:pt x="284104" y="179986"/>
                </a:lnTo>
                <a:lnTo>
                  <a:pt x="281850" y="181047"/>
                </a:lnTo>
                <a:lnTo>
                  <a:pt x="284104" y="183302"/>
                </a:lnTo>
                <a:lnTo>
                  <a:pt x="284104" y="181047"/>
                </a:lnTo>
                <a:lnTo>
                  <a:pt x="291930" y="184496"/>
                </a:lnTo>
                <a:lnTo>
                  <a:pt x="282911" y="199085"/>
                </a:lnTo>
                <a:lnTo>
                  <a:pt x="280656" y="198024"/>
                </a:lnTo>
                <a:lnTo>
                  <a:pt x="279595" y="199085"/>
                </a:lnTo>
                <a:lnTo>
                  <a:pt x="295379" y="211420"/>
                </a:lnTo>
                <a:lnTo>
                  <a:pt x="299888" y="229459"/>
                </a:lnTo>
                <a:lnTo>
                  <a:pt x="301082" y="247498"/>
                </a:lnTo>
                <a:lnTo>
                  <a:pt x="302276" y="247498"/>
                </a:lnTo>
                <a:lnTo>
                  <a:pt x="302276" y="246436"/>
                </a:lnTo>
                <a:lnTo>
                  <a:pt x="304530" y="245242"/>
                </a:lnTo>
                <a:lnTo>
                  <a:pt x="305724" y="246436"/>
                </a:lnTo>
                <a:lnTo>
                  <a:pt x="305724" y="247498"/>
                </a:lnTo>
                <a:lnTo>
                  <a:pt x="309040" y="247498"/>
                </a:lnTo>
                <a:lnTo>
                  <a:pt x="312356" y="249752"/>
                </a:lnTo>
                <a:lnTo>
                  <a:pt x="312356" y="250814"/>
                </a:lnTo>
                <a:lnTo>
                  <a:pt x="314611" y="250814"/>
                </a:lnTo>
                <a:lnTo>
                  <a:pt x="315672" y="252007"/>
                </a:lnTo>
                <a:lnTo>
                  <a:pt x="316733" y="252007"/>
                </a:lnTo>
                <a:lnTo>
                  <a:pt x="317926" y="253068"/>
                </a:lnTo>
                <a:lnTo>
                  <a:pt x="320181" y="253068"/>
                </a:lnTo>
                <a:lnTo>
                  <a:pt x="321375" y="254261"/>
                </a:lnTo>
                <a:lnTo>
                  <a:pt x="321375" y="255323"/>
                </a:lnTo>
                <a:lnTo>
                  <a:pt x="323630" y="255323"/>
                </a:lnTo>
                <a:lnTo>
                  <a:pt x="323630" y="256384"/>
                </a:lnTo>
                <a:lnTo>
                  <a:pt x="327078" y="256384"/>
                </a:lnTo>
                <a:lnTo>
                  <a:pt x="328139" y="257577"/>
                </a:lnTo>
                <a:lnTo>
                  <a:pt x="329333" y="256384"/>
                </a:lnTo>
                <a:lnTo>
                  <a:pt x="331588" y="250814"/>
                </a:lnTo>
                <a:lnTo>
                  <a:pt x="332649" y="252007"/>
                </a:lnTo>
                <a:lnTo>
                  <a:pt x="333843" y="253068"/>
                </a:lnTo>
                <a:lnTo>
                  <a:pt x="333843" y="252007"/>
                </a:lnTo>
                <a:lnTo>
                  <a:pt x="338352" y="252007"/>
                </a:lnTo>
                <a:lnTo>
                  <a:pt x="338352" y="256517"/>
                </a:lnTo>
                <a:lnTo>
                  <a:pt x="345117" y="258771"/>
                </a:lnTo>
                <a:lnTo>
                  <a:pt x="360900" y="276810"/>
                </a:lnTo>
                <a:lnTo>
                  <a:pt x="393528" y="286890"/>
                </a:lnTo>
                <a:lnTo>
                  <a:pt x="386764" y="296970"/>
                </a:lnTo>
                <a:lnTo>
                  <a:pt x="392335" y="308244"/>
                </a:lnTo>
                <a:lnTo>
                  <a:pt x="384377" y="322834"/>
                </a:lnTo>
                <a:lnTo>
                  <a:pt x="409180" y="318324"/>
                </a:lnTo>
                <a:lnTo>
                  <a:pt x="435043" y="309305"/>
                </a:lnTo>
                <a:lnTo>
                  <a:pt x="436104" y="318324"/>
                </a:lnTo>
                <a:lnTo>
                  <a:pt x="439553" y="327343"/>
                </a:lnTo>
                <a:lnTo>
                  <a:pt x="440614" y="328538"/>
                </a:lnTo>
                <a:lnTo>
                  <a:pt x="442869" y="329599"/>
                </a:lnTo>
                <a:lnTo>
                  <a:pt x="442869" y="330792"/>
                </a:lnTo>
                <a:lnTo>
                  <a:pt x="440614" y="335302"/>
                </a:lnTo>
                <a:lnTo>
                  <a:pt x="439553" y="335302"/>
                </a:lnTo>
                <a:lnTo>
                  <a:pt x="439553" y="336363"/>
                </a:lnTo>
                <a:lnTo>
                  <a:pt x="439553" y="335302"/>
                </a:lnTo>
                <a:lnTo>
                  <a:pt x="438359" y="335302"/>
                </a:lnTo>
                <a:lnTo>
                  <a:pt x="436104" y="336363"/>
                </a:lnTo>
                <a:lnTo>
                  <a:pt x="436104" y="337424"/>
                </a:lnTo>
                <a:lnTo>
                  <a:pt x="435043" y="337424"/>
                </a:lnTo>
                <a:lnTo>
                  <a:pt x="435043" y="338618"/>
                </a:lnTo>
                <a:lnTo>
                  <a:pt x="433850" y="339678"/>
                </a:lnTo>
                <a:lnTo>
                  <a:pt x="432656" y="339678"/>
                </a:lnTo>
                <a:lnTo>
                  <a:pt x="432656" y="340873"/>
                </a:lnTo>
                <a:lnTo>
                  <a:pt x="430401" y="339678"/>
                </a:lnTo>
                <a:lnTo>
                  <a:pt x="428146" y="343127"/>
                </a:lnTo>
                <a:lnTo>
                  <a:pt x="427085" y="344188"/>
                </a:lnTo>
                <a:lnTo>
                  <a:pt x="425891" y="344188"/>
                </a:lnTo>
                <a:lnTo>
                  <a:pt x="425891" y="343127"/>
                </a:lnTo>
                <a:lnTo>
                  <a:pt x="422576" y="343127"/>
                </a:lnTo>
                <a:lnTo>
                  <a:pt x="421382" y="344188"/>
                </a:lnTo>
                <a:lnTo>
                  <a:pt x="419127" y="345382"/>
                </a:lnTo>
                <a:lnTo>
                  <a:pt x="419127" y="349892"/>
                </a:lnTo>
                <a:lnTo>
                  <a:pt x="416872" y="351086"/>
                </a:lnTo>
                <a:lnTo>
                  <a:pt x="412363" y="351086"/>
                </a:lnTo>
                <a:lnTo>
                  <a:pt x="412363" y="348830"/>
                </a:lnTo>
                <a:lnTo>
                  <a:pt x="413556" y="348830"/>
                </a:lnTo>
                <a:lnTo>
                  <a:pt x="413556" y="347637"/>
                </a:lnTo>
                <a:lnTo>
                  <a:pt x="412363" y="347637"/>
                </a:lnTo>
                <a:lnTo>
                  <a:pt x="412363" y="346576"/>
                </a:lnTo>
                <a:lnTo>
                  <a:pt x="411302" y="346576"/>
                </a:lnTo>
                <a:lnTo>
                  <a:pt x="410108" y="356656"/>
                </a:lnTo>
                <a:lnTo>
                  <a:pt x="397773" y="358911"/>
                </a:lnTo>
                <a:lnTo>
                  <a:pt x="421382" y="389285"/>
                </a:lnTo>
                <a:lnTo>
                  <a:pt x="423637" y="401620"/>
                </a:lnTo>
                <a:lnTo>
                  <a:pt x="428146" y="427483"/>
                </a:lnTo>
                <a:lnTo>
                  <a:pt x="419127" y="436503"/>
                </a:lnTo>
                <a:lnTo>
                  <a:pt x="410108" y="446582"/>
                </a:lnTo>
                <a:lnTo>
                  <a:pt x="393263" y="403874"/>
                </a:lnTo>
                <a:lnTo>
                  <a:pt x="383183" y="374694"/>
                </a:lnTo>
                <a:lnTo>
                  <a:pt x="375225" y="374694"/>
                </a:lnTo>
                <a:lnTo>
                  <a:pt x="375225" y="371378"/>
                </a:lnTo>
                <a:lnTo>
                  <a:pt x="371909" y="370185"/>
                </a:lnTo>
                <a:lnTo>
                  <a:pt x="371909" y="369124"/>
                </a:lnTo>
                <a:lnTo>
                  <a:pt x="370848" y="364614"/>
                </a:lnTo>
                <a:lnTo>
                  <a:pt x="364084" y="364614"/>
                </a:lnTo>
                <a:lnTo>
                  <a:pt x="364084" y="362359"/>
                </a:lnTo>
                <a:lnTo>
                  <a:pt x="354003" y="365675"/>
                </a:lnTo>
                <a:lnTo>
                  <a:pt x="355197" y="365675"/>
                </a:lnTo>
                <a:lnTo>
                  <a:pt x="355197" y="369124"/>
                </a:lnTo>
                <a:lnTo>
                  <a:pt x="354003" y="369124"/>
                </a:lnTo>
                <a:lnTo>
                  <a:pt x="351748" y="366869"/>
                </a:lnTo>
                <a:lnTo>
                  <a:pt x="350687" y="366869"/>
                </a:lnTo>
                <a:lnTo>
                  <a:pt x="341668" y="369124"/>
                </a:lnTo>
                <a:lnTo>
                  <a:pt x="343923" y="353340"/>
                </a:lnTo>
                <a:lnTo>
                  <a:pt x="336098" y="348830"/>
                </a:lnTo>
                <a:lnTo>
                  <a:pt x="327078" y="344321"/>
                </a:lnTo>
                <a:lnTo>
                  <a:pt x="314743" y="347637"/>
                </a:lnTo>
                <a:lnTo>
                  <a:pt x="314743" y="349892"/>
                </a:lnTo>
                <a:lnTo>
                  <a:pt x="309040" y="348830"/>
                </a:lnTo>
                <a:lnTo>
                  <a:pt x="307979" y="351086"/>
                </a:lnTo>
                <a:lnTo>
                  <a:pt x="301215" y="347637"/>
                </a:lnTo>
                <a:lnTo>
                  <a:pt x="293389" y="347637"/>
                </a:lnTo>
                <a:lnTo>
                  <a:pt x="291134" y="352146"/>
                </a:lnTo>
                <a:lnTo>
                  <a:pt x="284370" y="349892"/>
                </a:lnTo>
                <a:lnTo>
                  <a:pt x="283309" y="352146"/>
                </a:lnTo>
                <a:lnTo>
                  <a:pt x="276544" y="349892"/>
                </a:lnTo>
                <a:lnTo>
                  <a:pt x="275483" y="351086"/>
                </a:lnTo>
                <a:lnTo>
                  <a:pt x="270974" y="348830"/>
                </a:lnTo>
                <a:lnTo>
                  <a:pt x="267525" y="353340"/>
                </a:lnTo>
                <a:lnTo>
                  <a:pt x="261954" y="349892"/>
                </a:lnTo>
                <a:lnTo>
                  <a:pt x="254129" y="364481"/>
                </a:lnTo>
                <a:lnTo>
                  <a:pt x="252935" y="364481"/>
                </a:lnTo>
                <a:lnTo>
                  <a:pt x="251874" y="366737"/>
                </a:lnTo>
                <a:lnTo>
                  <a:pt x="250813" y="365542"/>
                </a:lnTo>
                <a:lnTo>
                  <a:pt x="248558" y="366737"/>
                </a:lnTo>
                <a:lnTo>
                  <a:pt x="247497" y="367797"/>
                </a:lnTo>
                <a:lnTo>
                  <a:pt x="245242" y="366737"/>
                </a:lnTo>
                <a:lnTo>
                  <a:pt x="238478" y="374562"/>
                </a:lnTo>
                <a:lnTo>
                  <a:pt x="236223" y="373501"/>
                </a:lnTo>
                <a:lnTo>
                  <a:pt x="236223" y="372307"/>
                </a:lnTo>
                <a:lnTo>
                  <a:pt x="235162" y="368991"/>
                </a:lnTo>
                <a:lnTo>
                  <a:pt x="229592" y="365542"/>
                </a:lnTo>
                <a:lnTo>
                  <a:pt x="231846" y="361033"/>
                </a:lnTo>
                <a:lnTo>
                  <a:pt x="236356" y="365542"/>
                </a:lnTo>
                <a:lnTo>
                  <a:pt x="239804" y="358778"/>
                </a:lnTo>
                <a:lnTo>
                  <a:pt x="230785" y="354269"/>
                </a:lnTo>
                <a:lnTo>
                  <a:pt x="226276" y="349759"/>
                </a:lnTo>
                <a:lnTo>
                  <a:pt x="225082" y="356523"/>
                </a:lnTo>
                <a:lnTo>
                  <a:pt x="218318" y="352014"/>
                </a:lnTo>
                <a:lnTo>
                  <a:pt x="212614" y="355330"/>
                </a:lnTo>
                <a:lnTo>
                  <a:pt x="209298" y="350820"/>
                </a:lnTo>
                <a:lnTo>
                  <a:pt x="208105" y="355330"/>
                </a:lnTo>
                <a:lnTo>
                  <a:pt x="210359" y="357585"/>
                </a:lnTo>
                <a:lnTo>
                  <a:pt x="200147" y="367665"/>
                </a:lnTo>
                <a:lnTo>
                  <a:pt x="196831" y="365410"/>
                </a:lnTo>
                <a:lnTo>
                  <a:pt x="198024" y="360901"/>
                </a:lnTo>
                <a:lnTo>
                  <a:pt x="194709" y="359706"/>
                </a:lnTo>
                <a:lnTo>
                  <a:pt x="193515" y="361962"/>
                </a:lnTo>
                <a:cubicBezTo>
                  <a:pt x="176007" y="352942"/>
                  <a:pt x="194974" y="364216"/>
                  <a:pt x="164202" y="361962"/>
                </a:cubicBezTo>
                <a:lnTo>
                  <a:pt x="161948" y="365278"/>
                </a:lnTo>
                <a:lnTo>
                  <a:pt x="159693" y="366471"/>
                </a:lnTo>
                <a:lnTo>
                  <a:pt x="158632" y="366471"/>
                </a:lnTo>
                <a:lnTo>
                  <a:pt x="157438" y="365278"/>
                </a:lnTo>
                <a:lnTo>
                  <a:pt x="156244" y="365278"/>
                </a:lnTo>
                <a:lnTo>
                  <a:pt x="156244" y="369787"/>
                </a:lnTo>
                <a:lnTo>
                  <a:pt x="157438" y="370981"/>
                </a:lnTo>
                <a:lnTo>
                  <a:pt x="156244" y="370981"/>
                </a:lnTo>
                <a:lnTo>
                  <a:pt x="155183" y="372041"/>
                </a:lnTo>
                <a:lnTo>
                  <a:pt x="150674" y="369787"/>
                </a:lnTo>
                <a:lnTo>
                  <a:pt x="147358" y="370981"/>
                </a:lnTo>
                <a:lnTo>
                  <a:pt x="146297" y="373236"/>
                </a:lnTo>
                <a:lnTo>
                  <a:pt x="153061" y="377745"/>
                </a:lnTo>
                <a:lnTo>
                  <a:pt x="153061" y="380000"/>
                </a:lnTo>
                <a:lnTo>
                  <a:pt x="149745" y="378939"/>
                </a:lnTo>
                <a:lnTo>
                  <a:pt x="149745" y="381193"/>
                </a:lnTo>
                <a:lnTo>
                  <a:pt x="153061" y="383449"/>
                </a:lnTo>
                <a:lnTo>
                  <a:pt x="150806" y="391406"/>
                </a:lnTo>
                <a:lnTo>
                  <a:pt x="154255" y="392468"/>
                </a:lnTo>
                <a:lnTo>
                  <a:pt x="154255" y="394722"/>
                </a:lnTo>
                <a:lnTo>
                  <a:pt x="159825" y="398038"/>
                </a:lnTo>
                <a:lnTo>
                  <a:pt x="159825" y="400293"/>
                </a:lnTo>
                <a:lnTo>
                  <a:pt x="157571" y="400293"/>
                </a:lnTo>
                <a:lnTo>
                  <a:pt x="153061" y="398038"/>
                </a:lnTo>
                <a:lnTo>
                  <a:pt x="153061" y="396977"/>
                </a:lnTo>
                <a:lnTo>
                  <a:pt x="154255" y="395784"/>
                </a:lnTo>
                <a:lnTo>
                  <a:pt x="150806" y="395784"/>
                </a:lnTo>
                <a:lnTo>
                  <a:pt x="149745" y="394722"/>
                </a:lnTo>
                <a:lnTo>
                  <a:pt x="148552" y="394722"/>
                </a:lnTo>
                <a:lnTo>
                  <a:pt x="148552" y="393528"/>
                </a:lnTo>
                <a:lnTo>
                  <a:pt x="147490" y="393528"/>
                </a:lnTo>
                <a:lnTo>
                  <a:pt x="144042" y="390212"/>
                </a:lnTo>
                <a:lnTo>
                  <a:pt x="142981" y="390212"/>
                </a:lnTo>
                <a:lnTo>
                  <a:pt x="140726" y="387958"/>
                </a:lnTo>
                <a:lnTo>
                  <a:pt x="138471" y="387958"/>
                </a:lnTo>
                <a:lnTo>
                  <a:pt x="137277" y="386897"/>
                </a:lnTo>
                <a:lnTo>
                  <a:pt x="135023" y="386897"/>
                </a:lnTo>
                <a:lnTo>
                  <a:pt x="135023" y="387958"/>
                </a:lnTo>
                <a:lnTo>
                  <a:pt x="132768" y="390212"/>
                </a:lnTo>
                <a:lnTo>
                  <a:pt x="126003" y="386897"/>
                </a:lnTo>
                <a:lnTo>
                  <a:pt x="121494" y="389152"/>
                </a:lnTo>
                <a:lnTo>
                  <a:pt x="120300" y="391406"/>
                </a:lnTo>
                <a:lnTo>
                  <a:pt x="120300" y="392468"/>
                </a:lnTo>
                <a:lnTo>
                  <a:pt x="119239" y="393528"/>
                </a:lnTo>
                <a:lnTo>
                  <a:pt x="118178" y="392468"/>
                </a:lnTo>
                <a:lnTo>
                  <a:pt x="118178" y="390212"/>
                </a:lnTo>
                <a:lnTo>
                  <a:pt x="115923" y="390212"/>
                </a:lnTo>
                <a:lnTo>
                  <a:pt x="105843" y="374429"/>
                </a:lnTo>
                <a:lnTo>
                  <a:pt x="96824" y="340740"/>
                </a:lnTo>
                <a:lnTo>
                  <a:pt x="86744" y="322702"/>
                </a:lnTo>
                <a:lnTo>
                  <a:pt x="68705" y="328272"/>
                </a:lnTo>
                <a:lnTo>
                  <a:pt x="63134" y="326017"/>
                </a:lnTo>
                <a:lnTo>
                  <a:pt x="62073" y="328272"/>
                </a:lnTo>
                <a:lnTo>
                  <a:pt x="60880" y="328272"/>
                </a:lnTo>
                <a:lnTo>
                  <a:pt x="62073" y="326017"/>
                </a:lnTo>
                <a:lnTo>
                  <a:pt x="59819" y="326017"/>
                </a:lnTo>
                <a:lnTo>
                  <a:pt x="57564" y="324956"/>
                </a:lnTo>
                <a:lnTo>
                  <a:pt x="56370" y="323763"/>
                </a:lnTo>
                <a:lnTo>
                  <a:pt x="50799" y="321507"/>
                </a:lnTo>
                <a:lnTo>
                  <a:pt x="50799" y="322702"/>
                </a:lnTo>
                <a:lnTo>
                  <a:pt x="46290" y="321507"/>
                </a:lnTo>
                <a:lnTo>
                  <a:pt x="46290" y="320447"/>
                </a:lnTo>
                <a:lnTo>
                  <a:pt x="25997" y="312621"/>
                </a:lnTo>
                <a:lnTo>
                  <a:pt x="22548" y="310367"/>
                </a:lnTo>
                <a:lnTo>
                  <a:pt x="22548" y="311427"/>
                </a:lnTo>
                <a:lnTo>
                  <a:pt x="16977" y="313682"/>
                </a:lnTo>
                <a:lnTo>
                  <a:pt x="15784" y="310367"/>
                </a:lnTo>
                <a:lnTo>
                  <a:pt x="15784" y="309305"/>
                </a:lnTo>
                <a:lnTo>
                  <a:pt x="39393" y="258639"/>
                </a:lnTo>
                <a:lnTo>
                  <a:pt x="23609" y="256384"/>
                </a:lnTo>
                <a:lnTo>
                  <a:pt x="23609" y="249619"/>
                </a:lnTo>
                <a:lnTo>
                  <a:pt x="9019" y="248425"/>
                </a:lnTo>
                <a:lnTo>
                  <a:pt x="7826" y="246171"/>
                </a:lnTo>
                <a:lnTo>
                  <a:pt x="2255" y="244978"/>
                </a:lnTo>
                <a:lnTo>
                  <a:pt x="0" y="237152"/>
                </a:lnTo>
                <a:lnTo>
                  <a:pt x="18038" y="237152"/>
                </a:lnTo>
                <a:lnTo>
                  <a:pt x="16845" y="236090"/>
                </a:lnTo>
                <a:lnTo>
                  <a:pt x="14590" y="234897"/>
                </a:lnTo>
                <a:lnTo>
                  <a:pt x="14590" y="233836"/>
                </a:lnTo>
                <a:lnTo>
                  <a:pt x="26925" y="234897"/>
                </a:lnTo>
                <a:lnTo>
                  <a:pt x="26925" y="232643"/>
                </a:lnTo>
                <a:lnTo>
                  <a:pt x="31435" y="232643"/>
                </a:lnTo>
                <a:lnTo>
                  <a:pt x="31435" y="229327"/>
                </a:lnTo>
                <a:lnTo>
                  <a:pt x="40454" y="230520"/>
                </a:lnTo>
                <a:lnTo>
                  <a:pt x="39260" y="228265"/>
                </a:lnTo>
                <a:lnTo>
                  <a:pt x="37005" y="228265"/>
                </a:lnTo>
                <a:lnTo>
                  <a:pt x="35812" y="226011"/>
                </a:lnTo>
                <a:lnTo>
                  <a:pt x="25731" y="226011"/>
                </a:lnTo>
                <a:lnTo>
                  <a:pt x="24538" y="219246"/>
                </a:lnTo>
                <a:lnTo>
                  <a:pt x="15518" y="218185"/>
                </a:lnTo>
                <a:lnTo>
                  <a:pt x="17773" y="197891"/>
                </a:lnTo>
                <a:lnTo>
                  <a:pt x="18834" y="196698"/>
                </a:lnTo>
                <a:lnTo>
                  <a:pt x="18834" y="195637"/>
                </a:lnTo>
                <a:lnTo>
                  <a:pt x="9815" y="192321"/>
                </a:lnTo>
                <a:lnTo>
                  <a:pt x="6499" y="192321"/>
                </a:lnTo>
                <a:lnTo>
                  <a:pt x="929" y="185556"/>
                </a:lnTo>
                <a:lnTo>
                  <a:pt x="5438" y="186618"/>
                </a:lnTo>
                <a:lnTo>
                  <a:pt x="5438" y="182108"/>
                </a:lnTo>
                <a:lnTo>
                  <a:pt x="7693" y="176537"/>
                </a:lnTo>
                <a:lnTo>
                  <a:pt x="7693" y="175344"/>
                </a:lnTo>
                <a:lnTo>
                  <a:pt x="9948" y="173089"/>
                </a:lnTo>
                <a:lnTo>
                  <a:pt x="17906" y="174283"/>
                </a:lnTo>
                <a:lnTo>
                  <a:pt x="20161" y="175344"/>
                </a:lnTo>
                <a:lnTo>
                  <a:pt x="21354" y="176537"/>
                </a:lnTo>
                <a:lnTo>
                  <a:pt x="23609" y="173089"/>
                </a:lnTo>
                <a:lnTo>
                  <a:pt x="30374" y="177599"/>
                </a:lnTo>
                <a:lnTo>
                  <a:pt x="29312" y="180915"/>
                </a:lnTo>
                <a:lnTo>
                  <a:pt x="25997" y="183169"/>
                </a:lnTo>
                <a:lnTo>
                  <a:pt x="30506" y="185424"/>
                </a:lnTo>
                <a:lnTo>
                  <a:pt x="33955" y="179853"/>
                </a:lnTo>
                <a:lnTo>
                  <a:pt x="36210" y="180915"/>
                </a:lnTo>
                <a:lnTo>
                  <a:pt x="57564" y="178660"/>
                </a:lnTo>
                <a:lnTo>
                  <a:pt x="58625" y="174150"/>
                </a:lnTo>
                <a:lnTo>
                  <a:pt x="63134" y="171895"/>
                </a:lnTo>
                <a:lnTo>
                  <a:pt x="64196" y="174150"/>
                </a:lnTo>
                <a:lnTo>
                  <a:pt x="65389" y="174150"/>
                </a:lnTo>
                <a:lnTo>
                  <a:pt x="64196" y="171895"/>
                </a:lnTo>
                <a:lnTo>
                  <a:pt x="69899" y="170701"/>
                </a:lnTo>
                <a:lnTo>
                  <a:pt x="69899" y="169641"/>
                </a:lnTo>
                <a:lnTo>
                  <a:pt x="70960" y="168447"/>
                </a:lnTo>
                <a:lnTo>
                  <a:pt x="72021" y="169641"/>
                </a:lnTo>
                <a:lnTo>
                  <a:pt x="110353" y="158366"/>
                </a:lnTo>
                <a:lnTo>
                  <a:pt x="63134" y="107700"/>
                </a:lnTo>
                <a:lnTo>
                  <a:pt x="28251" y="80642"/>
                </a:lnTo>
                <a:lnTo>
                  <a:pt x="29445" y="79581"/>
                </a:lnTo>
                <a:lnTo>
                  <a:pt x="30506" y="76132"/>
                </a:lnTo>
                <a:lnTo>
                  <a:pt x="29445" y="76132"/>
                </a:lnTo>
                <a:lnTo>
                  <a:pt x="41780" y="25466"/>
                </a:lnTo>
                <a:lnTo>
                  <a:pt x="47351" y="4112"/>
                </a:lnTo>
              </a:path>
            </a:pathLst>
          </a:custGeom>
          <a:solidFill>
            <a:schemeClr val="bg1">
              <a:lumMod val="85000"/>
            </a:schemeClr>
          </a:solidFill>
          <a:ln w="13251" cap="flat">
            <a:noFill/>
            <a:prstDash val="solid"/>
            <a:miter/>
          </a:ln>
        </p:spPr>
        <p:txBody>
          <a:bodyPr rtlCol="0" anchor="ctr"/>
          <a:lstStyle/>
          <a:p>
            <a:endParaRPr lang="en-FI" sz="816"/>
          </a:p>
        </p:txBody>
      </p:sp>
      <p:sp>
        <p:nvSpPr>
          <p:cNvPr id="1307" name="Freeform: Shape 1306">
            <a:extLst>
              <a:ext uri="{FF2B5EF4-FFF2-40B4-BE49-F238E27FC236}">
                <a16:creationId xmlns:a16="http://schemas.microsoft.com/office/drawing/2014/main" id="{675B8FD0-C7DC-934A-2592-156D320875A9}"/>
              </a:ext>
            </a:extLst>
          </p:cNvPr>
          <p:cNvSpPr/>
          <p:nvPr/>
        </p:nvSpPr>
        <p:spPr>
          <a:xfrm>
            <a:off x="3610830" y="5968278"/>
            <a:ext cx="119662" cy="146615"/>
          </a:xfrm>
          <a:custGeom>
            <a:avLst/>
            <a:gdLst>
              <a:gd name="connsiteX0" fmla="*/ 13529 w 263811"/>
              <a:gd name="connsiteY0" fmla="*/ 55972 h 323231"/>
              <a:gd name="connsiteX1" fmla="*/ 13529 w 263811"/>
              <a:gd name="connsiteY1" fmla="*/ 53718 h 323231"/>
              <a:gd name="connsiteX2" fmla="*/ 7958 w 263811"/>
              <a:gd name="connsiteY2" fmla="*/ 50402 h 323231"/>
              <a:gd name="connsiteX3" fmla="*/ 7958 w 263811"/>
              <a:gd name="connsiteY3" fmla="*/ 48147 h 323231"/>
              <a:gd name="connsiteX4" fmla="*/ 4510 w 263811"/>
              <a:gd name="connsiteY4" fmla="*/ 47086 h 323231"/>
              <a:gd name="connsiteX5" fmla="*/ 6764 w 263811"/>
              <a:gd name="connsiteY5" fmla="*/ 39128 h 323231"/>
              <a:gd name="connsiteX6" fmla="*/ 3448 w 263811"/>
              <a:gd name="connsiteY6" fmla="*/ 36873 h 323231"/>
              <a:gd name="connsiteX7" fmla="*/ 3448 w 263811"/>
              <a:gd name="connsiteY7" fmla="*/ 34618 h 323231"/>
              <a:gd name="connsiteX8" fmla="*/ 6764 w 263811"/>
              <a:gd name="connsiteY8" fmla="*/ 35679 h 323231"/>
              <a:gd name="connsiteX9" fmla="*/ 6764 w 263811"/>
              <a:gd name="connsiteY9" fmla="*/ 33424 h 323231"/>
              <a:gd name="connsiteX10" fmla="*/ 0 w 263811"/>
              <a:gd name="connsiteY10" fmla="*/ 28914 h 323231"/>
              <a:gd name="connsiteX11" fmla="*/ 1061 w 263811"/>
              <a:gd name="connsiteY11" fmla="*/ 26660 h 323231"/>
              <a:gd name="connsiteX12" fmla="*/ 4377 w 263811"/>
              <a:gd name="connsiteY12" fmla="*/ 25467 h 323231"/>
              <a:gd name="connsiteX13" fmla="*/ 8887 w 263811"/>
              <a:gd name="connsiteY13" fmla="*/ 27721 h 323231"/>
              <a:gd name="connsiteX14" fmla="*/ 9948 w 263811"/>
              <a:gd name="connsiteY14" fmla="*/ 26660 h 323231"/>
              <a:gd name="connsiteX15" fmla="*/ 11141 w 263811"/>
              <a:gd name="connsiteY15" fmla="*/ 26660 h 323231"/>
              <a:gd name="connsiteX16" fmla="*/ 9948 w 263811"/>
              <a:gd name="connsiteY16" fmla="*/ 25467 h 323231"/>
              <a:gd name="connsiteX17" fmla="*/ 9948 w 263811"/>
              <a:gd name="connsiteY17" fmla="*/ 20957 h 323231"/>
              <a:gd name="connsiteX18" fmla="*/ 11141 w 263811"/>
              <a:gd name="connsiteY18" fmla="*/ 20957 h 323231"/>
              <a:gd name="connsiteX19" fmla="*/ 12335 w 263811"/>
              <a:gd name="connsiteY19" fmla="*/ 22151 h 323231"/>
              <a:gd name="connsiteX20" fmla="*/ 13396 w 263811"/>
              <a:gd name="connsiteY20" fmla="*/ 22151 h 323231"/>
              <a:gd name="connsiteX21" fmla="*/ 15651 w 263811"/>
              <a:gd name="connsiteY21" fmla="*/ 20957 h 323231"/>
              <a:gd name="connsiteX22" fmla="*/ 17906 w 263811"/>
              <a:gd name="connsiteY22" fmla="*/ 17641 h 323231"/>
              <a:gd name="connsiteX23" fmla="*/ 47218 w 263811"/>
              <a:gd name="connsiteY23" fmla="*/ 17641 h 323231"/>
              <a:gd name="connsiteX24" fmla="*/ 48412 w 263811"/>
              <a:gd name="connsiteY24" fmla="*/ 15386 h 323231"/>
              <a:gd name="connsiteX25" fmla="*/ 51728 w 263811"/>
              <a:gd name="connsiteY25" fmla="*/ 16579 h 323231"/>
              <a:gd name="connsiteX26" fmla="*/ 50534 w 263811"/>
              <a:gd name="connsiteY26" fmla="*/ 21089 h 323231"/>
              <a:gd name="connsiteX27" fmla="*/ 53850 w 263811"/>
              <a:gd name="connsiteY27" fmla="*/ 23344 h 323231"/>
              <a:gd name="connsiteX28" fmla="*/ 64063 w 263811"/>
              <a:gd name="connsiteY28" fmla="*/ 13264 h 323231"/>
              <a:gd name="connsiteX29" fmla="*/ 61808 w 263811"/>
              <a:gd name="connsiteY29" fmla="*/ 11009 h 323231"/>
              <a:gd name="connsiteX30" fmla="*/ 63002 w 263811"/>
              <a:gd name="connsiteY30" fmla="*/ 6499 h 323231"/>
              <a:gd name="connsiteX31" fmla="*/ 66318 w 263811"/>
              <a:gd name="connsiteY31" fmla="*/ 11009 h 323231"/>
              <a:gd name="connsiteX32" fmla="*/ 72021 w 263811"/>
              <a:gd name="connsiteY32" fmla="*/ 7693 h 323231"/>
              <a:gd name="connsiteX33" fmla="*/ 78785 w 263811"/>
              <a:gd name="connsiteY33" fmla="*/ 12203 h 323231"/>
              <a:gd name="connsiteX34" fmla="*/ 79979 w 263811"/>
              <a:gd name="connsiteY34" fmla="*/ 5438 h 323231"/>
              <a:gd name="connsiteX35" fmla="*/ 84489 w 263811"/>
              <a:gd name="connsiteY35" fmla="*/ 9948 h 323231"/>
              <a:gd name="connsiteX36" fmla="*/ 93508 w 263811"/>
              <a:gd name="connsiteY36" fmla="*/ 14458 h 323231"/>
              <a:gd name="connsiteX37" fmla="*/ 90059 w 263811"/>
              <a:gd name="connsiteY37" fmla="*/ 21222 h 323231"/>
              <a:gd name="connsiteX38" fmla="*/ 85550 w 263811"/>
              <a:gd name="connsiteY38" fmla="*/ 16712 h 323231"/>
              <a:gd name="connsiteX39" fmla="*/ 83295 w 263811"/>
              <a:gd name="connsiteY39" fmla="*/ 21222 h 323231"/>
              <a:gd name="connsiteX40" fmla="*/ 88866 w 263811"/>
              <a:gd name="connsiteY40" fmla="*/ 24671 h 323231"/>
              <a:gd name="connsiteX41" fmla="*/ 89927 w 263811"/>
              <a:gd name="connsiteY41" fmla="*/ 27987 h 323231"/>
              <a:gd name="connsiteX42" fmla="*/ 89927 w 263811"/>
              <a:gd name="connsiteY42" fmla="*/ 29180 h 323231"/>
              <a:gd name="connsiteX43" fmla="*/ 92181 w 263811"/>
              <a:gd name="connsiteY43" fmla="*/ 30241 h 323231"/>
              <a:gd name="connsiteX44" fmla="*/ 98946 w 263811"/>
              <a:gd name="connsiteY44" fmla="*/ 22415 h 323231"/>
              <a:gd name="connsiteX45" fmla="*/ 101200 w 263811"/>
              <a:gd name="connsiteY45" fmla="*/ 23477 h 323231"/>
              <a:gd name="connsiteX46" fmla="*/ 102262 w 263811"/>
              <a:gd name="connsiteY46" fmla="*/ 22415 h 323231"/>
              <a:gd name="connsiteX47" fmla="*/ 104516 w 263811"/>
              <a:gd name="connsiteY47" fmla="*/ 21222 h 323231"/>
              <a:gd name="connsiteX48" fmla="*/ 105577 w 263811"/>
              <a:gd name="connsiteY48" fmla="*/ 22415 h 323231"/>
              <a:gd name="connsiteX49" fmla="*/ 106639 w 263811"/>
              <a:gd name="connsiteY49" fmla="*/ 20161 h 323231"/>
              <a:gd name="connsiteX50" fmla="*/ 107832 w 263811"/>
              <a:gd name="connsiteY50" fmla="*/ 20161 h 323231"/>
              <a:gd name="connsiteX51" fmla="*/ 115658 w 263811"/>
              <a:gd name="connsiteY51" fmla="*/ 5571 h 323231"/>
              <a:gd name="connsiteX52" fmla="*/ 121229 w 263811"/>
              <a:gd name="connsiteY52" fmla="*/ 9019 h 323231"/>
              <a:gd name="connsiteX53" fmla="*/ 124677 w 263811"/>
              <a:gd name="connsiteY53" fmla="*/ 4510 h 323231"/>
              <a:gd name="connsiteX54" fmla="*/ 129187 w 263811"/>
              <a:gd name="connsiteY54" fmla="*/ 6765 h 323231"/>
              <a:gd name="connsiteX55" fmla="*/ 130248 w 263811"/>
              <a:gd name="connsiteY55" fmla="*/ 5571 h 323231"/>
              <a:gd name="connsiteX56" fmla="*/ 137012 w 263811"/>
              <a:gd name="connsiteY56" fmla="*/ 7826 h 323231"/>
              <a:gd name="connsiteX57" fmla="*/ 138073 w 263811"/>
              <a:gd name="connsiteY57" fmla="*/ 5571 h 323231"/>
              <a:gd name="connsiteX58" fmla="*/ 144838 w 263811"/>
              <a:gd name="connsiteY58" fmla="*/ 7826 h 323231"/>
              <a:gd name="connsiteX59" fmla="*/ 147092 w 263811"/>
              <a:gd name="connsiteY59" fmla="*/ 3316 h 323231"/>
              <a:gd name="connsiteX60" fmla="*/ 154918 w 263811"/>
              <a:gd name="connsiteY60" fmla="*/ 3316 h 323231"/>
              <a:gd name="connsiteX61" fmla="*/ 161682 w 263811"/>
              <a:gd name="connsiteY61" fmla="*/ 6765 h 323231"/>
              <a:gd name="connsiteX62" fmla="*/ 162743 w 263811"/>
              <a:gd name="connsiteY62" fmla="*/ 4510 h 323231"/>
              <a:gd name="connsiteX63" fmla="*/ 168447 w 263811"/>
              <a:gd name="connsiteY63" fmla="*/ 5571 h 323231"/>
              <a:gd name="connsiteX64" fmla="*/ 168447 w 263811"/>
              <a:gd name="connsiteY64" fmla="*/ 3316 h 323231"/>
              <a:gd name="connsiteX65" fmla="*/ 180782 w 263811"/>
              <a:gd name="connsiteY65" fmla="*/ 0 h 323231"/>
              <a:gd name="connsiteX66" fmla="*/ 189801 w 263811"/>
              <a:gd name="connsiteY66" fmla="*/ 4510 h 323231"/>
              <a:gd name="connsiteX67" fmla="*/ 197626 w 263811"/>
              <a:gd name="connsiteY67" fmla="*/ 9019 h 323231"/>
              <a:gd name="connsiteX68" fmla="*/ 195372 w 263811"/>
              <a:gd name="connsiteY68" fmla="*/ 24803 h 323231"/>
              <a:gd name="connsiteX69" fmla="*/ 204391 w 263811"/>
              <a:gd name="connsiteY69" fmla="*/ 22548 h 323231"/>
              <a:gd name="connsiteX70" fmla="*/ 205452 w 263811"/>
              <a:gd name="connsiteY70" fmla="*/ 22548 h 323231"/>
              <a:gd name="connsiteX71" fmla="*/ 207706 w 263811"/>
              <a:gd name="connsiteY71" fmla="*/ 24803 h 323231"/>
              <a:gd name="connsiteX72" fmla="*/ 208900 w 263811"/>
              <a:gd name="connsiteY72" fmla="*/ 24803 h 323231"/>
              <a:gd name="connsiteX73" fmla="*/ 208900 w 263811"/>
              <a:gd name="connsiteY73" fmla="*/ 21355 h 323231"/>
              <a:gd name="connsiteX74" fmla="*/ 207706 w 263811"/>
              <a:gd name="connsiteY74" fmla="*/ 21355 h 323231"/>
              <a:gd name="connsiteX75" fmla="*/ 217787 w 263811"/>
              <a:gd name="connsiteY75" fmla="*/ 18039 h 323231"/>
              <a:gd name="connsiteX76" fmla="*/ 217787 w 263811"/>
              <a:gd name="connsiteY76" fmla="*/ 20294 h 323231"/>
              <a:gd name="connsiteX77" fmla="*/ 224551 w 263811"/>
              <a:gd name="connsiteY77" fmla="*/ 20294 h 323231"/>
              <a:gd name="connsiteX78" fmla="*/ 225612 w 263811"/>
              <a:gd name="connsiteY78" fmla="*/ 24803 h 323231"/>
              <a:gd name="connsiteX79" fmla="*/ 225612 w 263811"/>
              <a:gd name="connsiteY79" fmla="*/ 25864 h 323231"/>
              <a:gd name="connsiteX80" fmla="*/ 228928 w 263811"/>
              <a:gd name="connsiteY80" fmla="*/ 27058 h 323231"/>
              <a:gd name="connsiteX81" fmla="*/ 228928 w 263811"/>
              <a:gd name="connsiteY81" fmla="*/ 30374 h 323231"/>
              <a:gd name="connsiteX82" fmla="*/ 236886 w 263811"/>
              <a:gd name="connsiteY82" fmla="*/ 30374 h 323231"/>
              <a:gd name="connsiteX83" fmla="*/ 246967 w 263811"/>
              <a:gd name="connsiteY83" fmla="*/ 59553 h 323231"/>
              <a:gd name="connsiteX84" fmla="*/ 263811 w 263811"/>
              <a:gd name="connsiteY84" fmla="*/ 102262 h 323231"/>
              <a:gd name="connsiteX85" fmla="*/ 251476 w 263811"/>
              <a:gd name="connsiteY85" fmla="*/ 114597 h 323231"/>
              <a:gd name="connsiteX86" fmla="*/ 212083 w 263811"/>
              <a:gd name="connsiteY86" fmla="*/ 106772 h 323231"/>
              <a:gd name="connsiteX87" fmla="*/ 205319 w 263811"/>
              <a:gd name="connsiteY87" fmla="*/ 101201 h 323231"/>
              <a:gd name="connsiteX88" fmla="*/ 181710 w 263811"/>
              <a:gd name="connsiteY88" fmla="*/ 136084 h 323231"/>
              <a:gd name="connsiteX89" fmla="*/ 171630 w 263811"/>
              <a:gd name="connsiteY89" fmla="*/ 151867 h 323231"/>
              <a:gd name="connsiteX90" fmla="*/ 171630 w 263811"/>
              <a:gd name="connsiteY90" fmla="*/ 156377 h 323231"/>
              <a:gd name="connsiteX91" fmla="*/ 172691 w 263811"/>
              <a:gd name="connsiteY91" fmla="*/ 157571 h 323231"/>
              <a:gd name="connsiteX92" fmla="*/ 173752 w 263811"/>
              <a:gd name="connsiteY92" fmla="*/ 159826 h 323231"/>
              <a:gd name="connsiteX93" fmla="*/ 173752 w 263811"/>
              <a:gd name="connsiteY93" fmla="*/ 160887 h 323231"/>
              <a:gd name="connsiteX94" fmla="*/ 174946 w 263811"/>
              <a:gd name="connsiteY94" fmla="*/ 163142 h 323231"/>
              <a:gd name="connsiteX95" fmla="*/ 176139 w 263811"/>
              <a:gd name="connsiteY95" fmla="*/ 163142 h 323231"/>
              <a:gd name="connsiteX96" fmla="*/ 177201 w 263811"/>
              <a:gd name="connsiteY96" fmla="*/ 166458 h 323231"/>
              <a:gd name="connsiteX97" fmla="*/ 177201 w 263811"/>
              <a:gd name="connsiteY97" fmla="*/ 167651 h 323231"/>
              <a:gd name="connsiteX98" fmla="*/ 170436 w 263811"/>
              <a:gd name="connsiteY98" fmla="*/ 174416 h 323231"/>
              <a:gd name="connsiteX99" fmla="*/ 163672 w 263811"/>
              <a:gd name="connsiteY99" fmla="*/ 182241 h 323231"/>
              <a:gd name="connsiteX100" fmla="*/ 146827 w 263811"/>
              <a:gd name="connsiteY100" fmla="*/ 178925 h 323231"/>
              <a:gd name="connsiteX101" fmla="*/ 127728 w 263811"/>
              <a:gd name="connsiteY101" fmla="*/ 184496 h 323231"/>
              <a:gd name="connsiteX102" fmla="*/ 126534 w 263811"/>
              <a:gd name="connsiteY102" fmla="*/ 184496 h 323231"/>
              <a:gd name="connsiteX103" fmla="*/ 126534 w 263811"/>
              <a:gd name="connsiteY103" fmla="*/ 185689 h 323231"/>
              <a:gd name="connsiteX104" fmla="*/ 131043 w 263811"/>
              <a:gd name="connsiteY104" fmla="*/ 190199 h 323231"/>
              <a:gd name="connsiteX105" fmla="*/ 132237 w 263811"/>
              <a:gd name="connsiteY105" fmla="*/ 190199 h 323231"/>
              <a:gd name="connsiteX106" fmla="*/ 132237 w 263811"/>
              <a:gd name="connsiteY106" fmla="*/ 191392 h 323231"/>
              <a:gd name="connsiteX107" fmla="*/ 137808 w 263811"/>
              <a:gd name="connsiteY107" fmla="*/ 196964 h 323231"/>
              <a:gd name="connsiteX108" fmla="*/ 140063 w 263811"/>
              <a:gd name="connsiteY108" fmla="*/ 220572 h 323231"/>
              <a:gd name="connsiteX109" fmla="*/ 141124 w 263811"/>
              <a:gd name="connsiteY109" fmla="*/ 241926 h 323231"/>
              <a:gd name="connsiteX110" fmla="*/ 141124 w 263811"/>
              <a:gd name="connsiteY110" fmla="*/ 244182 h 323231"/>
              <a:gd name="connsiteX111" fmla="*/ 138869 w 263811"/>
              <a:gd name="connsiteY111" fmla="*/ 244182 h 323231"/>
              <a:gd name="connsiteX112" fmla="*/ 140063 w 263811"/>
              <a:gd name="connsiteY112" fmla="*/ 246436 h 323231"/>
              <a:gd name="connsiteX113" fmla="*/ 141124 w 263811"/>
              <a:gd name="connsiteY113" fmla="*/ 247630 h 323231"/>
              <a:gd name="connsiteX114" fmla="*/ 141124 w 263811"/>
              <a:gd name="connsiteY114" fmla="*/ 249885 h 323231"/>
              <a:gd name="connsiteX115" fmla="*/ 140063 w 263811"/>
              <a:gd name="connsiteY115" fmla="*/ 252140 h 323231"/>
              <a:gd name="connsiteX116" fmla="*/ 142317 w 263811"/>
              <a:gd name="connsiteY116" fmla="*/ 253334 h 323231"/>
              <a:gd name="connsiteX117" fmla="*/ 142317 w 263811"/>
              <a:gd name="connsiteY117" fmla="*/ 255588 h 323231"/>
              <a:gd name="connsiteX118" fmla="*/ 141256 w 263811"/>
              <a:gd name="connsiteY118" fmla="*/ 255588 h 323231"/>
              <a:gd name="connsiteX119" fmla="*/ 141256 w 263811"/>
              <a:gd name="connsiteY119" fmla="*/ 260098 h 323231"/>
              <a:gd name="connsiteX120" fmla="*/ 140195 w 263811"/>
              <a:gd name="connsiteY120" fmla="*/ 263546 h 323231"/>
              <a:gd name="connsiteX121" fmla="*/ 161550 w 263811"/>
              <a:gd name="connsiteY121" fmla="*/ 270311 h 323231"/>
              <a:gd name="connsiteX122" fmla="*/ 159295 w 263811"/>
              <a:gd name="connsiteY122" fmla="*/ 286094 h 323231"/>
              <a:gd name="connsiteX123" fmla="*/ 159295 w 263811"/>
              <a:gd name="connsiteY123" fmla="*/ 289543 h 323231"/>
              <a:gd name="connsiteX124" fmla="*/ 151469 w 263811"/>
              <a:gd name="connsiteY124" fmla="*/ 286094 h 323231"/>
              <a:gd name="connsiteX125" fmla="*/ 148153 w 263811"/>
              <a:gd name="connsiteY125" fmla="*/ 291665 h 323231"/>
              <a:gd name="connsiteX126" fmla="*/ 146960 w 263811"/>
              <a:gd name="connsiteY126" fmla="*/ 290604 h 323231"/>
              <a:gd name="connsiteX127" fmla="*/ 145766 w 263811"/>
              <a:gd name="connsiteY127" fmla="*/ 290604 h 323231"/>
              <a:gd name="connsiteX128" fmla="*/ 143511 w 263811"/>
              <a:gd name="connsiteY128" fmla="*/ 291665 h 323231"/>
              <a:gd name="connsiteX129" fmla="*/ 142317 w 263811"/>
              <a:gd name="connsiteY129" fmla="*/ 290604 h 323231"/>
              <a:gd name="connsiteX130" fmla="*/ 140063 w 263811"/>
              <a:gd name="connsiteY130" fmla="*/ 288349 h 323231"/>
              <a:gd name="connsiteX131" fmla="*/ 136614 w 263811"/>
              <a:gd name="connsiteY131" fmla="*/ 292859 h 323231"/>
              <a:gd name="connsiteX132" fmla="*/ 137675 w 263811"/>
              <a:gd name="connsiteY132" fmla="*/ 295113 h 323231"/>
              <a:gd name="connsiteX133" fmla="*/ 125340 w 263811"/>
              <a:gd name="connsiteY133" fmla="*/ 311958 h 323231"/>
              <a:gd name="connsiteX134" fmla="*/ 122024 w 263811"/>
              <a:gd name="connsiteY134" fmla="*/ 316468 h 323231"/>
              <a:gd name="connsiteX135" fmla="*/ 109689 w 263811"/>
              <a:gd name="connsiteY135" fmla="*/ 323232 h 323231"/>
              <a:gd name="connsiteX136" fmla="*/ 83825 w 263811"/>
              <a:gd name="connsiteY136" fmla="*/ 316468 h 323231"/>
              <a:gd name="connsiteX137" fmla="*/ 52258 w 263811"/>
              <a:gd name="connsiteY137" fmla="*/ 306388 h 323231"/>
              <a:gd name="connsiteX138" fmla="*/ 59023 w 263811"/>
              <a:gd name="connsiteY138" fmla="*/ 294053 h 323231"/>
              <a:gd name="connsiteX139" fmla="*/ 57829 w 263811"/>
              <a:gd name="connsiteY139" fmla="*/ 292991 h 323231"/>
              <a:gd name="connsiteX140" fmla="*/ 57829 w 263811"/>
              <a:gd name="connsiteY140" fmla="*/ 288481 h 323231"/>
              <a:gd name="connsiteX141" fmla="*/ 59023 w 263811"/>
              <a:gd name="connsiteY141" fmla="*/ 288481 h 323231"/>
              <a:gd name="connsiteX142" fmla="*/ 59023 w 263811"/>
              <a:gd name="connsiteY142" fmla="*/ 280656 h 323231"/>
              <a:gd name="connsiteX143" fmla="*/ 56768 w 263811"/>
              <a:gd name="connsiteY143" fmla="*/ 267127 h 323231"/>
              <a:gd name="connsiteX144" fmla="*/ 56768 w 263811"/>
              <a:gd name="connsiteY144" fmla="*/ 251344 h 323231"/>
              <a:gd name="connsiteX145" fmla="*/ 57829 w 263811"/>
              <a:gd name="connsiteY145" fmla="*/ 251344 h 323231"/>
              <a:gd name="connsiteX146" fmla="*/ 59023 w 263811"/>
              <a:gd name="connsiteY146" fmla="*/ 250282 h 323231"/>
              <a:gd name="connsiteX147" fmla="*/ 59023 w 263811"/>
              <a:gd name="connsiteY147" fmla="*/ 249089 h 323231"/>
              <a:gd name="connsiteX148" fmla="*/ 60084 w 263811"/>
              <a:gd name="connsiteY148" fmla="*/ 249089 h 323231"/>
              <a:gd name="connsiteX149" fmla="*/ 60084 w 263811"/>
              <a:gd name="connsiteY149" fmla="*/ 248028 h 323231"/>
              <a:gd name="connsiteX150" fmla="*/ 65654 w 263811"/>
              <a:gd name="connsiteY150" fmla="*/ 248028 h 323231"/>
              <a:gd name="connsiteX151" fmla="*/ 56635 w 263811"/>
              <a:gd name="connsiteY151" fmla="*/ 213145 h 323231"/>
              <a:gd name="connsiteX152" fmla="*/ 55574 w 263811"/>
              <a:gd name="connsiteY152" fmla="*/ 207574 h 323231"/>
              <a:gd name="connsiteX153" fmla="*/ 54380 w 263811"/>
              <a:gd name="connsiteY153" fmla="*/ 190729 h 323231"/>
              <a:gd name="connsiteX154" fmla="*/ 54380 w 263811"/>
              <a:gd name="connsiteY154" fmla="*/ 188475 h 323231"/>
              <a:gd name="connsiteX155" fmla="*/ 55574 w 263811"/>
              <a:gd name="connsiteY155" fmla="*/ 188475 h 323231"/>
              <a:gd name="connsiteX156" fmla="*/ 55574 w 263811"/>
              <a:gd name="connsiteY156" fmla="*/ 185026 h 323231"/>
              <a:gd name="connsiteX157" fmla="*/ 56635 w 263811"/>
              <a:gd name="connsiteY157" fmla="*/ 183965 h 323231"/>
              <a:gd name="connsiteX158" fmla="*/ 56635 w 263811"/>
              <a:gd name="connsiteY158" fmla="*/ 185026 h 323231"/>
              <a:gd name="connsiteX159" fmla="*/ 57696 w 263811"/>
              <a:gd name="connsiteY159" fmla="*/ 183965 h 323231"/>
              <a:gd name="connsiteX160" fmla="*/ 57696 w 263811"/>
              <a:gd name="connsiteY160" fmla="*/ 182772 h 323231"/>
              <a:gd name="connsiteX161" fmla="*/ 58890 w 263811"/>
              <a:gd name="connsiteY161" fmla="*/ 181710 h 323231"/>
              <a:gd name="connsiteX162" fmla="*/ 57696 w 263811"/>
              <a:gd name="connsiteY162" fmla="*/ 180517 h 323231"/>
              <a:gd name="connsiteX163" fmla="*/ 59951 w 263811"/>
              <a:gd name="connsiteY163" fmla="*/ 177201 h 323231"/>
              <a:gd name="connsiteX164" fmla="*/ 64461 w 263811"/>
              <a:gd name="connsiteY164" fmla="*/ 158102 h 323231"/>
              <a:gd name="connsiteX165" fmla="*/ 63400 w 263811"/>
              <a:gd name="connsiteY165" fmla="*/ 139002 h 323231"/>
              <a:gd name="connsiteX166" fmla="*/ 61145 w 263811"/>
              <a:gd name="connsiteY166" fmla="*/ 117647 h 323231"/>
              <a:gd name="connsiteX167" fmla="*/ 60084 w 263811"/>
              <a:gd name="connsiteY167" fmla="*/ 114331 h 323231"/>
              <a:gd name="connsiteX168" fmla="*/ 60084 w 263811"/>
              <a:gd name="connsiteY168" fmla="*/ 113138 h 323231"/>
              <a:gd name="connsiteX169" fmla="*/ 59023 w 263811"/>
              <a:gd name="connsiteY169" fmla="*/ 113138 h 323231"/>
              <a:gd name="connsiteX170" fmla="*/ 57829 w 263811"/>
              <a:gd name="connsiteY170" fmla="*/ 112077 h 323231"/>
              <a:gd name="connsiteX171" fmla="*/ 56768 w 263811"/>
              <a:gd name="connsiteY171" fmla="*/ 110884 h 323231"/>
              <a:gd name="connsiteX172" fmla="*/ 52258 w 263811"/>
              <a:gd name="connsiteY172" fmla="*/ 110884 h 323231"/>
              <a:gd name="connsiteX173" fmla="*/ 51197 w 263811"/>
              <a:gd name="connsiteY173" fmla="*/ 109822 h 323231"/>
              <a:gd name="connsiteX174" fmla="*/ 50003 w 263811"/>
              <a:gd name="connsiteY174" fmla="*/ 109822 h 323231"/>
              <a:gd name="connsiteX175" fmla="*/ 50003 w 263811"/>
              <a:gd name="connsiteY175" fmla="*/ 108628 h 323231"/>
              <a:gd name="connsiteX176" fmla="*/ 48942 w 263811"/>
              <a:gd name="connsiteY176" fmla="*/ 107568 h 323231"/>
              <a:gd name="connsiteX177" fmla="*/ 48942 w 263811"/>
              <a:gd name="connsiteY177" fmla="*/ 103058 h 323231"/>
              <a:gd name="connsiteX178" fmla="*/ 47881 w 263811"/>
              <a:gd name="connsiteY178" fmla="*/ 101996 h 323231"/>
              <a:gd name="connsiteX179" fmla="*/ 45626 w 263811"/>
              <a:gd name="connsiteY179" fmla="*/ 95232 h 323231"/>
              <a:gd name="connsiteX180" fmla="*/ 44565 w 263811"/>
              <a:gd name="connsiteY180" fmla="*/ 94171 h 323231"/>
              <a:gd name="connsiteX181" fmla="*/ 43504 w 263811"/>
              <a:gd name="connsiteY181" fmla="*/ 92977 h 323231"/>
              <a:gd name="connsiteX182" fmla="*/ 42310 w 263811"/>
              <a:gd name="connsiteY182" fmla="*/ 92977 h 323231"/>
              <a:gd name="connsiteX183" fmla="*/ 41117 w 263811"/>
              <a:gd name="connsiteY183" fmla="*/ 91916 h 323231"/>
              <a:gd name="connsiteX184" fmla="*/ 40056 w 263811"/>
              <a:gd name="connsiteY184" fmla="*/ 91916 h 323231"/>
              <a:gd name="connsiteX185" fmla="*/ 38862 w 263811"/>
              <a:gd name="connsiteY185" fmla="*/ 90723 h 323231"/>
              <a:gd name="connsiteX186" fmla="*/ 37668 w 263811"/>
              <a:gd name="connsiteY186" fmla="*/ 90723 h 323231"/>
              <a:gd name="connsiteX187" fmla="*/ 36607 w 263811"/>
              <a:gd name="connsiteY187" fmla="*/ 89661 h 323231"/>
              <a:gd name="connsiteX188" fmla="*/ 36607 w 263811"/>
              <a:gd name="connsiteY188" fmla="*/ 87407 h 323231"/>
              <a:gd name="connsiteX189" fmla="*/ 35546 w 263811"/>
              <a:gd name="connsiteY189" fmla="*/ 86346 h 323231"/>
              <a:gd name="connsiteX190" fmla="*/ 34352 w 263811"/>
              <a:gd name="connsiteY190" fmla="*/ 84091 h 323231"/>
              <a:gd name="connsiteX191" fmla="*/ 34352 w 263811"/>
              <a:gd name="connsiteY191" fmla="*/ 82897 h 323231"/>
              <a:gd name="connsiteX192" fmla="*/ 32098 w 263811"/>
              <a:gd name="connsiteY192" fmla="*/ 82897 h 323231"/>
              <a:gd name="connsiteX193" fmla="*/ 31037 w 263811"/>
              <a:gd name="connsiteY193" fmla="*/ 81836 h 323231"/>
              <a:gd name="connsiteX194" fmla="*/ 29843 w 263811"/>
              <a:gd name="connsiteY194" fmla="*/ 80642 h 323231"/>
              <a:gd name="connsiteX195" fmla="*/ 29843 w 263811"/>
              <a:gd name="connsiteY195" fmla="*/ 72817 h 323231"/>
              <a:gd name="connsiteX196" fmla="*/ 27588 w 263811"/>
              <a:gd name="connsiteY196" fmla="*/ 71756 h 323231"/>
              <a:gd name="connsiteX197" fmla="*/ 26394 w 263811"/>
              <a:gd name="connsiteY197" fmla="*/ 70562 h 323231"/>
              <a:gd name="connsiteX198" fmla="*/ 25201 w 263811"/>
              <a:gd name="connsiteY198" fmla="*/ 70562 h 323231"/>
              <a:gd name="connsiteX199" fmla="*/ 24139 w 263811"/>
              <a:gd name="connsiteY199" fmla="*/ 69501 h 323231"/>
              <a:gd name="connsiteX200" fmla="*/ 24139 w 263811"/>
              <a:gd name="connsiteY200" fmla="*/ 63930 h 323231"/>
              <a:gd name="connsiteX201" fmla="*/ 21885 w 263811"/>
              <a:gd name="connsiteY201" fmla="*/ 61676 h 323231"/>
              <a:gd name="connsiteX202" fmla="*/ 19630 w 263811"/>
              <a:gd name="connsiteY202" fmla="*/ 61676 h 323231"/>
              <a:gd name="connsiteX203" fmla="*/ 18436 w 263811"/>
              <a:gd name="connsiteY203" fmla="*/ 60482 h 323231"/>
              <a:gd name="connsiteX204" fmla="*/ 17242 w 263811"/>
              <a:gd name="connsiteY204" fmla="*/ 58227 h 323231"/>
              <a:gd name="connsiteX205" fmla="*/ 16182 w 263811"/>
              <a:gd name="connsiteY205" fmla="*/ 58227 h 323231"/>
              <a:gd name="connsiteX206" fmla="*/ 16182 w 263811"/>
              <a:gd name="connsiteY206" fmla="*/ 57034 h 323231"/>
              <a:gd name="connsiteX207" fmla="*/ 12733 w 263811"/>
              <a:gd name="connsiteY207" fmla="*/ 57034 h 323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263811" h="323231">
                <a:moveTo>
                  <a:pt x="13529" y="55972"/>
                </a:moveTo>
                <a:lnTo>
                  <a:pt x="13529" y="53718"/>
                </a:lnTo>
                <a:lnTo>
                  <a:pt x="7958" y="50402"/>
                </a:lnTo>
                <a:lnTo>
                  <a:pt x="7958" y="48147"/>
                </a:lnTo>
                <a:lnTo>
                  <a:pt x="4510" y="47086"/>
                </a:lnTo>
                <a:lnTo>
                  <a:pt x="6764" y="39128"/>
                </a:lnTo>
                <a:lnTo>
                  <a:pt x="3448" y="36873"/>
                </a:lnTo>
                <a:lnTo>
                  <a:pt x="3448" y="34618"/>
                </a:lnTo>
                <a:lnTo>
                  <a:pt x="6764" y="35679"/>
                </a:lnTo>
                <a:lnTo>
                  <a:pt x="6764" y="33424"/>
                </a:lnTo>
                <a:lnTo>
                  <a:pt x="0" y="28914"/>
                </a:lnTo>
                <a:lnTo>
                  <a:pt x="1061" y="26660"/>
                </a:lnTo>
                <a:lnTo>
                  <a:pt x="4377" y="25467"/>
                </a:lnTo>
                <a:lnTo>
                  <a:pt x="8887" y="27721"/>
                </a:lnTo>
                <a:lnTo>
                  <a:pt x="9948" y="26660"/>
                </a:lnTo>
                <a:lnTo>
                  <a:pt x="11141" y="26660"/>
                </a:lnTo>
                <a:lnTo>
                  <a:pt x="9948" y="25467"/>
                </a:lnTo>
                <a:lnTo>
                  <a:pt x="9948" y="20957"/>
                </a:lnTo>
                <a:lnTo>
                  <a:pt x="11141" y="20957"/>
                </a:lnTo>
                <a:lnTo>
                  <a:pt x="12335" y="22151"/>
                </a:lnTo>
                <a:lnTo>
                  <a:pt x="13396" y="22151"/>
                </a:lnTo>
                <a:lnTo>
                  <a:pt x="15651" y="20957"/>
                </a:lnTo>
                <a:lnTo>
                  <a:pt x="17906" y="17641"/>
                </a:lnTo>
                <a:cubicBezTo>
                  <a:pt x="48677" y="19895"/>
                  <a:pt x="29578" y="8622"/>
                  <a:pt x="47218" y="17641"/>
                </a:cubicBezTo>
                <a:lnTo>
                  <a:pt x="48412" y="15386"/>
                </a:lnTo>
                <a:lnTo>
                  <a:pt x="51728" y="16579"/>
                </a:lnTo>
                <a:lnTo>
                  <a:pt x="50534" y="21089"/>
                </a:lnTo>
                <a:lnTo>
                  <a:pt x="53850" y="23344"/>
                </a:lnTo>
                <a:lnTo>
                  <a:pt x="64063" y="13264"/>
                </a:lnTo>
                <a:lnTo>
                  <a:pt x="61808" y="11009"/>
                </a:lnTo>
                <a:lnTo>
                  <a:pt x="63002" y="6499"/>
                </a:lnTo>
                <a:lnTo>
                  <a:pt x="66318" y="11009"/>
                </a:lnTo>
                <a:lnTo>
                  <a:pt x="72021" y="7693"/>
                </a:lnTo>
                <a:lnTo>
                  <a:pt x="78785" y="12203"/>
                </a:lnTo>
                <a:lnTo>
                  <a:pt x="79979" y="5438"/>
                </a:lnTo>
                <a:lnTo>
                  <a:pt x="84489" y="9948"/>
                </a:lnTo>
                <a:lnTo>
                  <a:pt x="93508" y="14458"/>
                </a:lnTo>
                <a:lnTo>
                  <a:pt x="90059" y="21222"/>
                </a:lnTo>
                <a:lnTo>
                  <a:pt x="85550" y="16712"/>
                </a:lnTo>
                <a:lnTo>
                  <a:pt x="83295" y="21222"/>
                </a:lnTo>
                <a:lnTo>
                  <a:pt x="88866" y="24671"/>
                </a:lnTo>
                <a:lnTo>
                  <a:pt x="89927" y="27987"/>
                </a:lnTo>
                <a:lnTo>
                  <a:pt x="89927" y="29180"/>
                </a:lnTo>
                <a:lnTo>
                  <a:pt x="92181" y="30241"/>
                </a:lnTo>
                <a:lnTo>
                  <a:pt x="98946" y="22415"/>
                </a:lnTo>
                <a:lnTo>
                  <a:pt x="101200" y="23477"/>
                </a:lnTo>
                <a:lnTo>
                  <a:pt x="102262" y="22415"/>
                </a:lnTo>
                <a:lnTo>
                  <a:pt x="104516" y="21222"/>
                </a:lnTo>
                <a:lnTo>
                  <a:pt x="105577" y="22415"/>
                </a:lnTo>
                <a:lnTo>
                  <a:pt x="106639" y="20161"/>
                </a:lnTo>
                <a:lnTo>
                  <a:pt x="107832" y="20161"/>
                </a:lnTo>
                <a:lnTo>
                  <a:pt x="115658" y="5571"/>
                </a:lnTo>
                <a:lnTo>
                  <a:pt x="121229" y="9019"/>
                </a:lnTo>
                <a:lnTo>
                  <a:pt x="124677" y="4510"/>
                </a:lnTo>
                <a:lnTo>
                  <a:pt x="129187" y="6765"/>
                </a:lnTo>
                <a:lnTo>
                  <a:pt x="130248" y="5571"/>
                </a:lnTo>
                <a:lnTo>
                  <a:pt x="137012" y="7826"/>
                </a:lnTo>
                <a:lnTo>
                  <a:pt x="138073" y="5571"/>
                </a:lnTo>
                <a:lnTo>
                  <a:pt x="144838" y="7826"/>
                </a:lnTo>
                <a:lnTo>
                  <a:pt x="147092" y="3316"/>
                </a:lnTo>
                <a:lnTo>
                  <a:pt x="154918" y="3316"/>
                </a:lnTo>
                <a:lnTo>
                  <a:pt x="161682" y="6765"/>
                </a:lnTo>
                <a:lnTo>
                  <a:pt x="162743" y="4510"/>
                </a:lnTo>
                <a:lnTo>
                  <a:pt x="168447" y="5571"/>
                </a:lnTo>
                <a:lnTo>
                  <a:pt x="168447" y="3316"/>
                </a:lnTo>
                <a:lnTo>
                  <a:pt x="180782" y="0"/>
                </a:lnTo>
                <a:lnTo>
                  <a:pt x="189801" y="4510"/>
                </a:lnTo>
                <a:lnTo>
                  <a:pt x="197626" y="9019"/>
                </a:lnTo>
                <a:lnTo>
                  <a:pt x="195372" y="24803"/>
                </a:lnTo>
                <a:lnTo>
                  <a:pt x="204391" y="22548"/>
                </a:lnTo>
                <a:lnTo>
                  <a:pt x="205452" y="22548"/>
                </a:lnTo>
                <a:lnTo>
                  <a:pt x="207706" y="24803"/>
                </a:lnTo>
                <a:lnTo>
                  <a:pt x="208900" y="24803"/>
                </a:lnTo>
                <a:lnTo>
                  <a:pt x="208900" y="21355"/>
                </a:lnTo>
                <a:lnTo>
                  <a:pt x="207706" y="21355"/>
                </a:lnTo>
                <a:lnTo>
                  <a:pt x="217787" y="18039"/>
                </a:lnTo>
                <a:lnTo>
                  <a:pt x="217787" y="20294"/>
                </a:lnTo>
                <a:lnTo>
                  <a:pt x="224551" y="20294"/>
                </a:lnTo>
                <a:lnTo>
                  <a:pt x="225612" y="24803"/>
                </a:lnTo>
                <a:lnTo>
                  <a:pt x="225612" y="25864"/>
                </a:lnTo>
                <a:lnTo>
                  <a:pt x="228928" y="27058"/>
                </a:lnTo>
                <a:lnTo>
                  <a:pt x="228928" y="30374"/>
                </a:lnTo>
                <a:lnTo>
                  <a:pt x="236886" y="30374"/>
                </a:lnTo>
                <a:lnTo>
                  <a:pt x="246967" y="59553"/>
                </a:lnTo>
                <a:lnTo>
                  <a:pt x="263811" y="102262"/>
                </a:lnTo>
                <a:lnTo>
                  <a:pt x="251476" y="114597"/>
                </a:lnTo>
                <a:lnTo>
                  <a:pt x="212083" y="106772"/>
                </a:lnTo>
                <a:lnTo>
                  <a:pt x="205319" y="101201"/>
                </a:lnTo>
                <a:lnTo>
                  <a:pt x="181710" y="136084"/>
                </a:lnTo>
                <a:lnTo>
                  <a:pt x="171630" y="151867"/>
                </a:lnTo>
                <a:lnTo>
                  <a:pt x="171630" y="156377"/>
                </a:lnTo>
                <a:lnTo>
                  <a:pt x="172691" y="157571"/>
                </a:lnTo>
                <a:lnTo>
                  <a:pt x="173752" y="159826"/>
                </a:lnTo>
                <a:lnTo>
                  <a:pt x="173752" y="160887"/>
                </a:lnTo>
                <a:lnTo>
                  <a:pt x="174946" y="163142"/>
                </a:lnTo>
                <a:lnTo>
                  <a:pt x="176139" y="163142"/>
                </a:lnTo>
                <a:lnTo>
                  <a:pt x="177201" y="166458"/>
                </a:lnTo>
                <a:lnTo>
                  <a:pt x="177201" y="167651"/>
                </a:lnTo>
                <a:lnTo>
                  <a:pt x="170436" y="174416"/>
                </a:lnTo>
                <a:lnTo>
                  <a:pt x="163672" y="182241"/>
                </a:lnTo>
                <a:lnTo>
                  <a:pt x="146827" y="178925"/>
                </a:lnTo>
                <a:lnTo>
                  <a:pt x="127728" y="184496"/>
                </a:lnTo>
                <a:lnTo>
                  <a:pt x="126534" y="184496"/>
                </a:lnTo>
                <a:lnTo>
                  <a:pt x="126534" y="185689"/>
                </a:lnTo>
                <a:lnTo>
                  <a:pt x="131043" y="190199"/>
                </a:lnTo>
                <a:lnTo>
                  <a:pt x="132237" y="190199"/>
                </a:lnTo>
                <a:lnTo>
                  <a:pt x="132237" y="191392"/>
                </a:lnTo>
                <a:lnTo>
                  <a:pt x="137808" y="196964"/>
                </a:lnTo>
                <a:lnTo>
                  <a:pt x="140063" y="220572"/>
                </a:lnTo>
                <a:lnTo>
                  <a:pt x="141124" y="241926"/>
                </a:lnTo>
                <a:lnTo>
                  <a:pt x="141124" y="244182"/>
                </a:lnTo>
                <a:lnTo>
                  <a:pt x="138869" y="244182"/>
                </a:lnTo>
                <a:lnTo>
                  <a:pt x="140063" y="246436"/>
                </a:lnTo>
                <a:lnTo>
                  <a:pt x="141124" y="247630"/>
                </a:lnTo>
                <a:lnTo>
                  <a:pt x="141124" y="249885"/>
                </a:lnTo>
                <a:lnTo>
                  <a:pt x="140063" y="252140"/>
                </a:lnTo>
                <a:lnTo>
                  <a:pt x="142317" y="253334"/>
                </a:lnTo>
                <a:lnTo>
                  <a:pt x="142317" y="255588"/>
                </a:lnTo>
                <a:lnTo>
                  <a:pt x="141256" y="255588"/>
                </a:lnTo>
                <a:lnTo>
                  <a:pt x="141256" y="260098"/>
                </a:lnTo>
                <a:lnTo>
                  <a:pt x="140195" y="263546"/>
                </a:lnTo>
                <a:lnTo>
                  <a:pt x="161550" y="270311"/>
                </a:lnTo>
                <a:lnTo>
                  <a:pt x="159295" y="286094"/>
                </a:lnTo>
                <a:lnTo>
                  <a:pt x="159295" y="289543"/>
                </a:lnTo>
                <a:lnTo>
                  <a:pt x="151469" y="286094"/>
                </a:lnTo>
                <a:lnTo>
                  <a:pt x="148153" y="291665"/>
                </a:lnTo>
                <a:lnTo>
                  <a:pt x="146960" y="290604"/>
                </a:lnTo>
                <a:lnTo>
                  <a:pt x="145766" y="290604"/>
                </a:lnTo>
                <a:lnTo>
                  <a:pt x="143511" y="291665"/>
                </a:lnTo>
                <a:lnTo>
                  <a:pt x="142317" y="290604"/>
                </a:lnTo>
                <a:lnTo>
                  <a:pt x="140063" y="288349"/>
                </a:lnTo>
                <a:lnTo>
                  <a:pt x="136614" y="292859"/>
                </a:lnTo>
                <a:lnTo>
                  <a:pt x="137675" y="295113"/>
                </a:lnTo>
                <a:lnTo>
                  <a:pt x="125340" y="311958"/>
                </a:lnTo>
                <a:lnTo>
                  <a:pt x="122024" y="316468"/>
                </a:lnTo>
                <a:lnTo>
                  <a:pt x="109689" y="323232"/>
                </a:lnTo>
                <a:lnTo>
                  <a:pt x="83825" y="316468"/>
                </a:lnTo>
                <a:lnTo>
                  <a:pt x="52258" y="306388"/>
                </a:lnTo>
                <a:lnTo>
                  <a:pt x="59023" y="294053"/>
                </a:lnTo>
                <a:lnTo>
                  <a:pt x="57829" y="292991"/>
                </a:lnTo>
                <a:lnTo>
                  <a:pt x="57829" y="288481"/>
                </a:lnTo>
                <a:lnTo>
                  <a:pt x="59023" y="288481"/>
                </a:lnTo>
                <a:lnTo>
                  <a:pt x="59023" y="280656"/>
                </a:lnTo>
                <a:lnTo>
                  <a:pt x="56768" y="267127"/>
                </a:lnTo>
                <a:lnTo>
                  <a:pt x="56768" y="251344"/>
                </a:lnTo>
                <a:lnTo>
                  <a:pt x="57829" y="251344"/>
                </a:lnTo>
                <a:lnTo>
                  <a:pt x="59023" y="250282"/>
                </a:lnTo>
                <a:lnTo>
                  <a:pt x="59023" y="249089"/>
                </a:lnTo>
                <a:lnTo>
                  <a:pt x="60084" y="249089"/>
                </a:lnTo>
                <a:lnTo>
                  <a:pt x="60084" y="248028"/>
                </a:lnTo>
                <a:lnTo>
                  <a:pt x="65654" y="248028"/>
                </a:lnTo>
                <a:lnTo>
                  <a:pt x="56635" y="213145"/>
                </a:lnTo>
                <a:lnTo>
                  <a:pt x="55574" y="207574"/>
                </a:lnTo>
                <a:lnTo>
                  <a:pt x="54380" y="190729"/>
                </a:lnTo>
                <a:lnTo>
                  <a:pt x="54380" y="188475"/>
                </a:lnTo>
                <a:lnTo>
                  <a:pt x="55574" y="188475"/>
                </a:lnTo>
                <a:lnTo>
                  <a:pt x="55574" y="185026"/>
                </a:lnTo>
                <a:lnTo>
                  <a:pt x="56635" y="183965"/>
                </a:lnTo>
                <a:lnTo>
                  <a:pt x="56635" y="185026"/>
                </a:lnTo>
                <a:lnTo>
                  <a:pt x="57696" y="183965"/>
                </a:lnTo>
                <a:lnTo>
                  <a:pt x="57696" y="182772"/>
                </a:lnTo>
                <a:lnTo>
                  <a:pt x="58890" y="181710"/>
                </a:lnTo>
                <a:lnTo>
                  <a:pt x="57696" y="180517"/>
                </a:lnTo>
                <a:lnTo>
                  <a:pt x="59951" y="177201"/>
                </a:lnTo>
                <a:lnTo>
                  <a:pt x="64461" y="158102"/>
                </a:lnTo>
                <a:lnTo>
                  <a:pt x="63400" y="139002"/>
                </a:lnTo>
                <a:lnTo>
                  <a:pt x="61145" y="117647"/>
                </a:lnTo>
                <a:lnTo>
                  <a:pt x="60084" y="114331"/>
                </a:lnTo>
                <a:lnTo>
                  <a:pt x="60084" y="113138"/>
                </a:lnTo>
                <a:lnTo>
                  <a:pt x="59023" y="113138"/>
                </a:lnTo>
                <a:lnTo>
                  <a:pt x="57829" y="112077"/>
                </a:lnTo>
                <a:lnTo>
                  <a:pt x="56768" y="110884"/>
                </a:lnTo>
                <a:lnTo>
                  <a:pt x="52258" y="110884"/>
                </a:lnTo>
                <a:lnTo>
                  <a:pt x="51197" y="109822"/>
                </a:lnTo>
                <a:lnTo>
                  <a:pt x="50003" y="109822"/>
                </a:lnTo>
                <a:lnTo>
                  <a:pt x="50003" y="108628"/>
                </a:lnTo>
                <a:lnTo>
                  <a:pt x="48942" y="107568"/>
                </a:lnTo>
                <a:lnTo>
                  <a:pt x="48942" y="103058"/>
                </a:lnTo>
                <a:lnTo>
                  <a:pt x="47881" y="101996"/>
                </a:lnTo>
                <a:cubicBezTo>
                  <a:pt x="44433" y="98416"/>
                  <a:pt x="45892" y="100936"/>
                  <a:pt x="45626" y="95232"/>
                </a:cubicBezTo>
                <a:lnTo>
                  <a:pt x="44565" y="94171"/>
                </a:lnTo>
                <a:lnTo>
                  <a:pt x="43504" y="92977"/>
                </a:lnTo>
                <a:lnTo>
                  <a:pt x="42310" y="92977"/>
                </a:lnTo>
                <a:lnTo>
                  <a:pt x="41117" y="91916"/>
                </a:lnTo>
                <a:lnTo>
                  <a:pt x="40056" y="91916"/>
                </a:lnTo>
                <a:lnTo>
                  <a:pt x="38862" y="90723"/>
                </a:lnTo>
                <a:lnTo>
                  <a:pt x="37668" y="90723"/>
                </a:lnTo>
                <a:lnTo>
                  <a:pt x="36607" y="89661"/>
                </a:lnTo>
                <a:lnTo>
                  <a:pt x="36607" y="87407"/>
                </a:lnTo>
                <a:lnTo>
                  <a:pt x="35546" y="86346"/>
                </a:lnTo>
                <a:lnTo>
                  <a:pt x="34352" y="84091"/>
                </a:lnTo>
                <a:lnTo>
                  <a:pt x="34352" y="82897"/>
                </a:lnTo>
                <a:lnTo>
                  <a:pt x="32098" y="82897"/>
                </a:lnTo>
                <a:lnTo>
                  <a:pt x="31037" y="81836"/>
                </a:lnTo>
                <a:lnTo>
                  <a:pt x="29843" y="80642"/>
                </a:lnTo>
                <a:cubicBezTo>
                  <a:pt x="33159" y="74011"/>
                  <a:pt x="29047" y="77459"/>
                  <a:pt x="29843" y="72817"/>
                </a:cubicBezTo>
                <a:lnTo>
                  <a:pt x="27588" y="71756"/>
                </a:lnTo>
                <a:lnTo>
                  <a:pt x="26394" y="70562"/>
                </a:lnTo>
                <a:lnTo>
                  <a:pt x="25201" y="70562"/>
                </a:lnTo>
                <a:lnTo>
                  <a:pt x="24139" y="69501"/>
                </a:lnTo>
                <a:lnTo>
                  <a:pt x="24139" y="63930"/>
                </a:lnTo>
                <a:lnTo>
                  <a:pt x="21885" y="61676"/>
                </a:lnTo>
                <a:lnTo>
                  <a:pt x="19630" y="61676"/>
                </a:lnTo>
                <a:lnTo>
                  <a:pt x="18436" y="60482"/>
                </a:lnTo>
                <a:lnTo>
                  <a:pt x="17242" y="58227"/>
                </a:lnTo>
                <a:lnTo>
                  <a:pt x="16182" y="58227"/>
                </a:lnTo>
                <a:lnTo>
                  <a:pt x="16182" y="57034"/>
                </a:lnTo>
                <a:lnTo>
                  <a:pt x="12733" y="57034"/>
                </a:lnTo>
              </a:path>
            </a:pathLst>
          </a:custGeom>
          <a:solidFill>
            <a:schemeClr val="bg1">
              <a:lumMod val="85000"/>
            </a:schemeClr>
          </a:solidFill>
          <a:ln w="13251" cap="flat">
            <a:noFill/>
            <a:prstDash val="solid"/>
            <a:miter/>
          </a:ln>
        </p:spPr>
        <p:txBody>
          <a:bodyPr rtlCol="0" anchor="ctr"/>
          <a:lstStyle/>
          <a:p>
            <a:endParaRPr lang="en-FI" sz="816"/>
          </a:p>
        </p:txBody>
      </p:sp>
      <p:sp>
        <p:nvSpPr>
          <p:cNvPr id="1308" name="Freeform: Shape 1307">
            <a:extLst>
              <a:ext uri="{FF2B5EF4-FFF2-40B4-BE49-F238E27FC236}">
                <a16:creationId xmlns:a16="http://schemas.microsoft.com/office/drawing/2014/main" id="{3F1367E0-D8B4-E2E0-C786-E8B224D36B18}"/>
              </a:ext>
            </a:extLst>
          </p:cNvPr>
          <p:cNvSpPr/>
          <p:nvPr/>
        </p:nvSpPr>
        <p:spPr>
          <a:xfrm>
            <a:off x="3617027" y="5993126"/>
            <a:ext cx="179704" cy="218087"/>
          </a:xfrm>
          <a:custGeom>
            <a:avLst/>
            <a:gdLst>
              <a:gd name="connsiteX0" fmla="*/ 264209 w 396181"/>
              <a:gd name="connsiteY0" fmla="*/ 2255 h 480802"/>
              <a:gd name="connsiteX1" fmla="*/ 265270 w 396181"/>
              <a:gd name="connsiteY1" fmla="*/ 1061 h 480802"/>
              <a:gd name="connsiteX2" fmla="*/ 270974 w 396181"/>
              <a:gd name="connsiteY2" fmla="*/ 4377 h 480802"/>
              <a:gd name="connsiteX3" fmla="*/ 272035 w 396181"/>
              <a:gd name="connsiteY3" fmla="*/ 3316 h 480802"/>
              <a:gd name="connsiteX4" fmla="*/ 270974 w 396181"/>
              <a:gd name="connsiteY4" fmla="*/ 2255 h 480802"/>
              <a:gd name="connsiteX5" fmla="*/ 276544 w 396181"/>
              <a:gd name="connsiteY5" fmla="*/ 0 h 480802"/>
              <a:gd name="connsiteX6" fmla="*/ 279993 w 396181"/>
              <a:gd name="connsiteY6" fmla="*/ 2255 h 480802"/>
              <a:gd name="connsiteX7" fmla="*/ 281054 w 396181"/>
              <a:gd name="connsiteY7" fmla="*/ 0 h 480802"/>
              <a:gd name="connsiteX8" fmla="*/ 318192 w 396181"/>
              <a:gd name="connsiteY8" fmla="*/ 19099 h 480802"/>
              <a:gd name="connsiteX9" fmla="*/ 322701 w 396181"/>
              <a:gd name="connsiteY9" fmla="*/ 21354 h 480802"/>
              <a:gd name="connsiteX10" fmla="*/ 320446 w 396181"/>
              <a:gd name="connsiteY10" fmla="*/ 18038 h 480802"/>
              <a:gd name="connsiteX11" fmla="*/ 319385 w 396181"/>
              <a:gd name="connsiteY11" fmla="*/ 16845 h 480802"/>
              <a:gd name="connsiteX12" fmla="*/ 318192 w 396181"/>
              <a:gd name="connsiteY12" fmla="*/ 14590 h 480802"/>
              <a:gd name="connsiteX13" fmla="*/ 318192 w 396181"/>
              <a:gd name="connsiteY13" fmla="*/ 12335 h 480802"/>
              <a:gd name="connsiteX14" fmla="*/ 320446 w 396181"/>
              <a:gd name="connsiteY14" fmla="*/ 14590 h 480802"/>
              <a:gd name="connsiteX15" fmla="*/ 320446 w 396181"/>
              <a:gd name="connsiteY15" fmla="*/ 16845 h 480802"/>
              <a:gd name="connsiteX16" fmla="*/ 322701 w 396181"/>
              <a:gd name="connsiteY16" fmla="*/ 20294 h 480802"/>
              <a:gd name="connsiteX17" fmla="*/ 323895 w 396181"/>
              <a:gd name="connsiteY17" fmla="*/ 21354 h 480802"/>
              <a:gd name="connsiteX18" fmla="*/ 326150 w 396181"/>
              <a:gd name="connsiteY18" fmla="*/ 21354 h 480802"/>
              <a:gd name="connsiteX19" fmla="*/ 331853 w 396181"/>
              <a:gd name="connsiteY19" fmla="*/ 25864 h 480802"/>
              <a:gd name="connsiteX20" fmla="*/ 334108 w 396181"/>
              <a:gd name="connsiteY20" fmla="*/ 25864 h 480802"/>
              <a:gd name="connsiteX21" fmla="*/ 341933 w 396181"/>
              <a:gd name="connsiteY21" fmla="*/ 28119 h 480802"/>
              <a:gd name="connsiteX22" fmla="*/ 341933 w 396181"/>
              <a:gd name="connsiteY22" fmla="*/ 29180 h 480802"/>
              <a:gd name="connsiteX23" fmla="*/ 339679 w 396181"/>
              <a:gd name="connsiteY23" fmla="*/ 30374 h 480802"/>
              <a:gd name="connsiteX24" fmla="*/ 329598 w 396181"/>
              <a:gd name="connsiteY24" fmla="*/ 41648 h 480802"/>
              <a:gd name="connsiteX25" fmla="*/ 375755 w 396181"/>
              <a:gd name="connsiteY25" fmla="*/ 69766 h 480802"/>
              <a:gd name="connsiteX26" fmla="*/ 356656 w 396181"/>
              <a:gd name="connsiteY26" fmla="*/ 121494 h 480802"/>
              <a:gd name="connsiteX27" fmla="*/ 349891 w 396181"/>
              <a:gd name="connsiteY27" fmla="*/ 137278 h 480802"/>
              <a:gd name="connsiteX28" fmla="*/ 361165 w 396181"/>
              <a:gd name="connsiteY28" fmla="*/ 154122 h 480802"/>
              <a:gd name="connsiteX29" fmla="*/ 381459 w 396181"/>
              <a:gd name="connsiteY29" fmla="*/ 183435 h 480802"/>
              <a:gd name="connsiteX30" fmla="*/ 396049 w 396181"/>
              <a:gd name="connsiteY30" fmla="*/ 203727 h 480802"/>
              <a:gd name="connsiteX31" fmla="*/ 387029 w 396181"/>
              <a:gd name="connsiteY31" fmla="*/ 215002 h 480802"/>
              <a:gd name="connsiteX32" fmla="*/ 374694 w 396181"/>
              <a:gd name="connsiteY32" fmla="*/ 219511 h 480802"/>
              <a:gd name="connsiteX33" fmla="*/ 381459 w 396181"/>
              <a:gd name="connsiteY33" fmla="*/ 224021 h 480802"/>
              <a:gd name="connsiteX34" fmla="*/ 380398 w 396181"/>
              <a:gd name="connsiteY34" fmla="*/ 226276 h 480802"/>
              <a:gd name="connsiteX35" fmla="*/ 394987 w 396181"/>
              <a:gd name="connsiteY35" fmla="*/ 256650 h 480802"/>
              <a:gd name="connsiteX36" fmla="*/ 396181 w 396181"/>
              <a:gd name="connsiteY36" fmla="*/ 262220 h 480802"/>
              <a:gd name="connsiteX37" fmla="*/ 391672 w 396181"/>
              <a:gd name="connsiteY37" fmla="*/ 265669 h 480802"/>
              <a:gd name="connsiteX38" fmla="*/ 390478 w 396181"/>
              <a:gd name="connsiteY38" fmla="*/ 270178 h 480802"/>
              <a:gd name="connsiteX39" fmla="*/ 391672 w 396181"/>
              <a:gd name="connsiteY39" fmla="*/ 273626 h 480802"/>
              <a:gd name="connsiteX40" fmla="*/ 385968 w 396181"/>
              <a:gd name="connsiteY40" fmla="*/ 294980 h 480802"/>
              <a:gd name="connsiteX41" fmla="*/ 382652 w 396181"/>
              <a:gd name="connsiteY41" fmla="*/ 313019 h 480802"/>
              <a:gd name="connsiteX42" fmla="*/ 378143 w 396181"/>
              <a:gd name="connsiteY42" fmla="*/ 433452 h 480802"/>
              <a:gd name="connsiteX43" fmla="*/ 374827 w 396181"/>
              <a:gd name="connsiteY43" fmla="*/ 477354 h 480802"/>
              <a:gd name="connsiteX44" fmla="*/ 370317 w 396181"/>
              <a:gd name="connsiteY44" fmla="*/ 472845 h 480802"/>
              <a:gd name="connsiteX45" fmla="*/ 346708 w 396181"/>
              <a:gd name="connsiteY45" fmla="*/ 474038 h 480802"/>
              <a:gd name="connsiteX46" fmla="*/ 339944 w 396181"/>
              <a:gd name="connsiteY46" fmla="*/ 475099 h 480802"/>
              <a:gd name="connsiteX47" fmla="*/ 321905 w 396181"/>
              <a:gd name="connsiteY47" fmla="*/ 480802 h 480802"/>
              <a:gd name="connsiteX48" fmla="*/ 319651 w 396181"/>
              <a:gd name="connsiteY48" fmla="*/ 480802 h 480802"/>
              <a:gd name="connsiteX49" fmla="*/ 315141 w 396181"/>
              <a:gd name="connsiteY49" fmla="*/ 479609 h 480802"/>
              <a:gd name="connsiteX50" fmla="*/ 312886 w 396181"/>
              <a:gd name="connsiteY50" fmla="*/ 477354 h 480802"/>
              <a:gd name="connsiteX51" fmla="*/ 308377 w 396181"/>
              <a:gd name="connsiteY51" fmla="*/ 476293 h 480802"/>
              <a:gd name="connsiteX52" fmla="*/ 304928 w 396181"/>
              <a:gd name="connsiteY52" fmla="*/ 472845 h 480802"/>
              <a:gd name="connsiteX53" fmla="*/ 304928 w 396181"/>
              <a:gd name="connsiteY53" fmla="*/ 471783 h 480802"/>
              <a:gd name="connsiteX54" fmla="*/ 301480 w 396181"/>
              <a:gd name="connsiteY54" fmla="*/ 470722 h 480802"/>
              <a:gd name="connsiteX55" fmla="*/ 299225 w 396181"/>
              <a:gd name="connsiteY55" fmla="*/ 469529 h 480802"/>
              <a:gd name="connsiteX56" fmla="*/ 298031 w 396181"/>
              <a:gd name="connsiteY56" fmla="*/ 468467 h 480802"/>
              <a:gd name="connsiteX57" fmla="*/ 295776 w 396181"/>
              <a:gd name="connsiteY57" fmla="*/ 468467 h 480802"/>
              <a:gd name="connsiteX58" fmla="*/ 293521 w 396181"/>
              <a:gd name="connsiteY58" fmla="*/ 466213 h 480802"/>
              <a:gd name="connsiteX59" fmla="*/ 294715 w 396181"/>
              <a:gd name="connsiteY59" fmla="*/ 465019 h 480802"/>
              <a:gd name="connsiteX60" fmla="*/ 291399 w 396181"/>
              <a:gd name="connsiteY60" fmla="*/ 461703 h 480802"/>
              <a:gd name="connsiteX61" fmla="*/ 289145 w 396181"/>
              <a:gd name="connsiteY61" fmla="*/ 460642 h 480802"/>
              <a:gd name="connsiteX62" fmla="*/ 288084 w 396181"/>
              <a:gd name="connsiteY62" fmla="*/ 459448 h 480802"/>
              <a:gd name="connsiteX63" fmla="*/ 288084 w 396181"/>
              <a:gd name="connsiteY63" fmla="*/ 457194 h 480802"/>
              <a:gd name="connsiteX64" fmla="*/ 285829 w 396181"/>
              <a:gd name="connsiteY64" fmla="*/ 456132 h 480802"/>
              <a:gd name="connsiteX65" fmla="*/ 273494 w 396181"/>
              <a:gd name="connsiteY65" fmla="*/ 461703 h 480802"/>
              <a:gd name="connsiteX66" fmla="*/ 264475 w 396181"/>
              <a:gd name="connsiteY66" fmla="*/ 461703 h 480802"/>
              <a:gd name="connsiteX67" fmla="*/ 257710 w 396181"/>
              <a:gd name="connsiteY67" fmla="*/ 458387 h 480802"/>
              <a:gd name="connsiteX68" fmla="*/ 254394 w 396181"/>
              <a:gd name="connsiteY68" fmla="*/ 456132 h 480802"/>
              <a:gd name="connsiteX69" fmla="*/ 254394 w 396181"/>
              <a:gd name="connsiteY69" fmla="*/ 454938 h 480802"/>
              <a:gd name="connsiteX70" fmla="*/ 252139 w 396181"/>
              <a:gd name="connsiteY70" fmla="*/ 454938 h 480802"/>
              <a:gd name="connsiteX71" fmla="*/ 252139 w 396181"/>
              <a:gd name="connsiteY71" fmla="*/ 456132 h 480802"/>
              <a:gd name="connsiteX72" fmla="*/ 250946 w 396181"/>
              <a:gd name="connsiteY72" fmla="*/ 456132 h 480802"/>
              <a:gd name="connsiteX73" fmla="*/ 250946 w 396181"/>
              <a:gd name="connsiteY73" fmla="*/ 454938 h 480802"/>
              <a:gd name="connsiteX74" fmla="*/ 249752 w 396181"/>
              <a:gd name="connsiteY74" fmla="*/ 454938 h 480802"/>
              <a:gd name="connsiteX75" fmla="*/ 249752 w 396181"/>
              <a:gd name="connsiteY75" fmla="*/ 457194 h 480802"/>
              <a:gd name="connsiteX76" fmla="*/ 248691 w 396181"/>
              <a:gd name="connsiteY76" fmla="*/ 458387 h 480802"/>
              <a:gd name="connsiteX77" fmla="*/ 213808 w 396181"/>
              <a:gd name="connsiteY77" fmla="*/ 449368 h 480802"/>
              <a:gd name="connsiteX78" fmla="*/ 207043 w 396181"/>
              <a:gd name="connsiteY78" fmla="*/ 450562 h 480802"/>
              <a:gd name="connsiteX79" fmla="*/ 204789 w 396181"/>
              <a:gd name="connsiteY79" fmla="*/ 450562 h 480802"/>
              <a:gd name="connsiteX80" fmla="*/ 204789 w 396181"/>
              <a:gd name="connsiteY80" fmla="*/ 447113 h 480802"/>
              <a:gd name="connsiteX81" fmla="*/ 200279 w 396181"/>
              <a:gd name="connsiteY81" fmla="*/ 446052 h 480802"/>
              <a:gd name="connsiteX82" fmla="*/ 200279 w 396181"/>
              <a:gd name="connsiteY82" fmla="*/ 448307 h 480802"/>
              <a:gd name="connsiteX83" fmla="*/ 202534 w 396181"/>
              <a:gd name="connsiteY83" fmla="*/ 449368 h 480802"/>
              <a:gd name="connsiteX84" fmla="*/ 202534 w 396181"/>
              <a:gd name="connsiteY84" fmla="*/ 450562 h 480802"/>
              <a:gd name="connsiteX85" fmla="*/ 179986 w 396181"/>
              <a:gd name="connsiteY85" fmla="*/ 450562 h 480802"/>
              <a:gd name="connsiteX86" fmla="*/ 167651 w 396181"/>
              <a:gd name="connsiteY86" fmla="*/ 451623 h 480802"/>
              <a:gd name="connsiteX87" fmla="*/ 165396 w 396181"/>
              <a:gd name="connsiteY87" fmla="*/ 453878 h 480802"/>
              <a:gd name="connsiteX88" fmla="*/ 164335 w 396181"/>
              <a:gd name="connsiteY88" fmla="*/ 449368 h 480802"/>
              <a:gd name="connsiteX89" fmla="*/ 144042 w 396181"/>
              <a:gd name="connsiteY89" fmla="*/ 434778 h 480802"/>
              <a:gd name="connsiteX90" fmla="*/ 124942 w 396181"/>
              <a:gd name="connsiteY90" fmla="*/ 443798 h 480802"/>
              <a:gd name="connsiteX91" fmla="*/ 121626 w 396181"/>
              <a:gd name="connsiteY91" fmla="*/ 442736 h 480802"/>
              <a:gd name="connsiteX92" fmla="*/ 121626 w 396181"/>
              <a:gd name="connsiteY92" fmla="*/ 439288 h 480802"/>
              <a:gd name="connsiteX93" fmla="*/ 116056 w 396181"/>
              <a:gd name="connsiteY93" fmla="*/ 423504 h 480802"/>
              <a:gd name="connsiteX94" fmla="*/ 122820 w 396181"/>
              <a:gd name="connsiteY94" fmla="*/ 406660 h 480802"/>
              <a:gd name="connsiteX95" fmla="*/ 85682 w 396181"/>
              <a:gd name="connsiteY95" fmla="*/ 389815 h 480802"/>
              <a:gd name="connsiteX96" fmla="*/ 60879 w 396181"/>
              <a:gd name="connsiteY96" fmla="*/ 386499 h 480802"/>
              <a:gd name="connsiteX97" fmla="*/ 50799 w 396181"/>
              <a:gd name="connsiteY97" fmla="*/ 387560 h 480802"/>
              <a:gd name="connsiteX98" fmla="*/ 25996 w 396181"/>
              <a:gd name="connsiteY98" fmla="*/ 371777 h 480802"/>
              <a:gd name="connsiteX99" fmla="*/ 20293 w 396181"/>
              <a:gd name="connsiteY99" fmla="*/ 351483 h 480802"/>
              <a:gd name="connsiteX100" fmla="*/ 0 w 396181"/>
              <a:gd name="connsiteY100" fmla="*/ 337955 h 480802"/>
              <a:gd name="connsiteX101" fmla="*/ 2255 w 396181"/>
              <a:gd name="connsiteY101" fmla="*/ 319916 h 480802"/>
              <a:gd name="connsiteX102" fmla="*/ 0 w 396181"/>
              <a:gd name="connsiteY102" fmla="*/ 318723 h 480802"/>
              <a:gd name="connsiteX103" fmla="*/ 2255 w 396181"/>
              <a:gd name="connsiteY103" fmla="*/ 316467 h 480802"/>
              <a:gd name="connsiteX104" fmla="*/ 2255 w 396181"/>
              <a:gd name="connsiteY104" fmla="*/ 314213 h 480802"/>
              <a:gd name="connsiteX105" fmla="*/ 5571 w 396181"/>
              <a:gd name="connsiteY105" fmla="*/ 300684 h 480802"/>
              <a:gd name="connsiteX106" fmla="*/ 4377 w 396181"/>
              <a:gd name="connsiteY106" fmla="*/ 299623 h 480802"/>
              <a:gd name="connsiteX107" fmla="*/ 6632 w 396181"/>
              <a:gd name="connsiteY107" fmla="*/ 290604 h 480802"/>
              <a:gd name="connsiteX108" fmla="*/ 22415 w 396181"/>
              <a:gd name="connsiteY108" fmla="*/ 279330 h 480802"/>
              <a:gd name="connsiteX109" fmla="*/ 29180 w 396181"/>
              <a:gd name="connsiteY109" fmla="*/ 257976 h 480802"/>
              <a:gd name="connsiteX110" fmla="*/ 39260 w 396181"/>
              <a:gd name="connsiteY110" fmla="*/ 251211 h 480802"/>
              <a:gd name="connsiteX111" fmla="*/ 70827 w 396181"/>
              <a:gd name="connsiteY111" fmla="*/ 261291 h 480802"/>
              <a:gd name="connsiteX112" fmla="*/ 96691 w 396181"/>
              <a:gd name="connsiteY112" fmla="*/ 268056 h 480802"/>
              <a:gd name="connsiteX113" fmla="*/ 109026 w 396181"/>
              <a:gd name="connsiteY113" fmla="*/ 261291 h 480802"/>
              <a:gd name="connsiteX114" fmla="*/ 112342 w 396181"/>
              <a:gd name="connsiteY114" fmla="*/ 256781 h 480802"/>
              <a:gd name="connsiteX115" fmla="*/ 124677 w 396181"/>
              <a:gd name="connsiteY115" fmla="*/ 239937 h 480802"/>
              <a:gd name="connsiteX116" fmla="*/ 123616 w 396181"/>
              <a:gd name="connsiteY116" fmla="*/ 237683 h 480802"/>
              <a:gd name="connsiteX117" fmla="*/ 127064 w 396181"/>
              <a:gd name="connsiteY117" fmla="*/ 233173 h 480802"/>
              <a:gd name="connsiteX118" fmla="*/ 129319 w 396181"/>
              <a:gd name="connsiteY118" fmla="*/ 235427 h 480802"/>
              <a:gd name="connsiteX119" fmla="*/ 130513 w 396181"/>
              <a:gd name="connsiteY119" fmla="*/ 236489 h 480802"/>
              <a:gd name="connsiteX120" fmla="*/ 132768 w 396181"/>
              <a:gd name="connsiteY120" fmla="*/ 235427 h 480802"/>
              <a:gd name="connsiteX121" fmla="*/ 133961 w 396181"/>
              <a:gd name="connsiteY121" fmla="*/ 235427 h 480802"/>
              <a:gd name="connsiteX122" fmla="*/ 135155 w 396181"/>
              <a:gd name="connsiteY122" fmla="*/ 236489 h 480802"/>
              <a:gd name="connsiteX123" fmla="*/ 138471 w 396181"/>
              <a:gd name="connsiteY123" fmla="*/ 230918 h 480802"/>
              <a:gd name="connsiteX124" fmla="*/ 146297 w 396181"/>
              <a:gd name="connsiteY124" fmla="*/ 234367 h 480802"/>
              <a:gd name="connsiteX125" fmla="*/ 146297 w 396181"/>
              <a:gd name="connsiteY125" fmla="*/ 230918 h 480802"/>
              <a:gd name="connsiteX126" fmla="*/ 148551 w 396181"/>
              <a:gd name="connsiteY126" fmla="*/ 215135 h 480802"/>
              <a:gd name="connsiteX127" fmla="*/ 127197 w 396181"/>
              <a:gd name="connsiteY127" fmla="*/ 208370 h 480802"/>
              <a:gd name="connsiteX128" fmla="*/ 128258 w 396181"/>
              <a:gd name="connsiteY128" fmla="*/ 204921 h 480802"/>
              <a:gd name="connsiteX129" fmla="*/ 128258 w 396181"/>
              <a:gd name="connsiteY129" fmla="*/ 200412 h 480802"/>
              <a:gd name="connsiteX130" fmla="*/ 129319 w 396181"/>
              <a:gd name="connsiteY130" fmla="*/ 200412 h 480802"/>
              <a:gd name="connsiteX131" fmla="*/ 129319 w 396181"/>
              <a:gd name="connsiteY131" fmla="*/ 198157 h 480802"/>
              <a:gd name="connsiteX132" fmla="*/ 127064 w 396181"/>
              <a:gd name="connsiteY132" fmla="*/ 196964 h 480802"/>
              <a:gd name="connsiteX133" fmla="*/ 128125 w 396181"/>
              <a:gd name="connsiteY133" fmla="*/ 194708 h 480802"/>
              <a:gd name="connsiteX134" fmla="*/ 128125 w 396181"/>
              <a:gd name="connsiteY134" fmla="*/ 192454 h 480802"/>
              <a:gd name="connsiteX135" fmla="*/ 127064 w 396181"/>
              <a:gd name="connsiteY135" fmla="*/ 191260 h 480802"/>
              <a:gd name="connsiteX136" fmla="*/ 125871 w 396181"/>
              <a:gd name="connsiteY136" fmla="*/ 189005 h 480802"/>
              <a:gd name="connsiteX137" fmla="*/ 128125 w 396181"/>
              <a:gd name="connsiteY137" fmla="*/ 189005 h 480802"/>
              <a:gd name="connsiteX138" fmla="*/ 128125 w 396181"/>
              <a:gd name="connsiteY138" fmla="*/ 186751 h 480802"/>
              <a:gd name="connsiteX139" fmla="*/ 127064 w 396181"/>
              <a:gd name="connsiteY139" fmla="*/ 165396 h 480802"/>
              <a:gd name="connsiteX140" fmla="*/ 124810 w 396181"/>
              <a:gd name="connsiteY140" fmla="*/ 141787 h 480802"/>
              <a:gd name="connsiteX141" fmla="*/ 119239 w 396181"/>
              <a:gd name="connsiteY141" fmla="*/ 136217 h 480802"/>
              <a:gd name="connsiteX142" fmla="*/ 119239 w 396181"/>
              <a:gd name="connsiteY142" fmla="*/ 135022 h 480802"/>
              <a:gd name="connsiteX143" fmla="*/ 118045 w 396181"/>
              <a:gd name="connsiteY143" fmla="*/ 135022 h 480802"/>
              <a:gd name="connsiteX144" fmla="*/ 113536 w 396181"/>
              <a:gd name="connsiteY144" fmla="*/ 130513 h 480802"/>
              <a:gd name="connsiteX145" fmla="*/ 113536 w 396181"/>
              <a:gd name="connsiteY145" fmla="*/ 129319 h 480802"/>
              <a:gd name="connsiteX146" fmla="*/ 114729 w 396181"/>
              <a:gd name="connsiteY146" fmla="*/ 129319 h 480802"/>
              <a:gd name="connsiteX147" fmla="*/ 133829 w 396181"/>
              <a:gd name="connsiteY147" fmla="*/ 123749 h 480802"/>
              <a:gd name="connsiteX148" fmla="*/ 150674 w 396181"/>
              <a:gd name="connsiteY148" fmla="*/ 127065 h 480802"/>
              <a:gd name="connsiteX149" fmla="*/ 157438 w 396181"/>
              <a:gd name="connsiteY149" fmla="*/ 119239 h 480802"/>
              <a:gd name="connsiteX150" fmla="*/ 164202 w 396181"/>
              <a:gd name="connsiteY150" fmla="*/ 112475 h 480802"/>
              <a:gd name="connsiteX151" fmla="*/ 164202 w 396181"/>
              <a:gd name="connsiteY151" fmla="*/ 111281 h 480802"/>
              <a:gd name="connsiteX152" fmla="*/ 163141 w 396181"/>
              <a:gd name="connsiteY152" fmla="*/ 107965 h 480802"/>
              <a:gd name="connsiteX153" fmla="*/ 161947 w 396181"/>
              <a:gd name="connsiteY153" fmla="*/ 107965 h 480802"/>
              <a:gd name="connsiteX154" fmla="*/ 160754 w 396181"/>
              <a:gd name="connsiteY154" fmla="*/ 105711 h 480802"/>
              <a:gd name="connsiteX155" fmla="*/ 160754 w 396181"/>
              <a:gd name="connsiteY155" fmla="*/ 104649 h 480802"/>
              <a:gd name="connsiteX156" fmla="*/ 159693 w 396181"/>
              <a:gd name="connsiteY156" fmla="*/ 102395 h 480802"/>
              <a:gd name="connsiteX157" fmla="*/ 158632 w 396181"/>
              <a:gd name="connsiteY157" fmla="*/ 101201 h 480802"/>
              <a:gd name="connsiteX158" fmla="*/ 158632 w 396181"/>
              <a:gd name="connsiteY158" fmla="*/ 96692 h 480802"/>
              <a:gd name="connsiteX159" fmla="*/ 168712 w 396181"/>
              <a:gd name="connsiteY159" fmla="*/ 80908 h 480802"/>
              <a:gd name="connsiteX160" fmla="*/ 192321 w 396181"/>
              <a:gd name="connsiteY160" fmla="*/ 46025 h 480802"/>
              <a:gd name="connsiteX161" fmla="*/ 199085 w 396181"/>
              <a:gd name="connsiteY161" fmla="*/ 51595 h 480802"/>
              <a:gd name="connsiteX162" fmla="*/ 238478 w 396181"/>
              <a:gd name="connsiteY162" fmla="*/ 59421 h 480802"/>
              <a:gd name="connsiteX163" fmla="*/ 250813 w 396181"/>
              <a:gd name="connsiteY163" fmla="*/ 47085 h 480802"/>
              <a:gd name="connsiteX164" fmla="*/ 259832 w 396181"/>
              <a:gd name="connsiteY164" fmla="*/ 37006 h 480802"/>
              <a:gd name="connsiteX165" fmla="*/ 268851 w 396181"/>
              <a:gd name="connsiteY165" fmla="*/ 27986 h 480802"/>
              <a:gd name="connsiteX166" fmla="*/ 264342 w 396181"/>
              <a:gd name="connsiteY166" fmla="*/ 2123 h 48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96181" h="480802">
                <a:moveTo>
                  <a:pt x="264209" y="2255"/>
                </a:moveTo>
                <a:lnTo>
                  <a:pt x="265270" y="1061"/>
                </a:lnTo>
                <a:lnTo>
                  <a:pt x="270974" y="4377"/>
                </a:lnTo>
                <a:lnTo>
                  <a:pt x="272035" y="3316"/>
                </a:lnTo>
                <a:lnTo>
                  <a:pt x="270974" y="2255"/>
                </a:lnTo>
                <a:lnTo>
                  <a:pt x="276544" y="0"/>
                </a:lnTo>
                <a:lnTo>
                  <a:pt x="279993" y="2255"/>
                </a:lnTo>
                <a:lnTo>
                  <a:pt x="281054" y="0"/>
                </a:lnTo>
                <a:lnTo>
                  <a:pt x="318192" y="19099"/>
                </a:lnTo>
                <a:lnTo>
                  <a:pt x="322701" y="21354"/>
                </a:lnTo>
                <a:lnTo>
                  <a:pt x="320446" y="18038"/>
                </a:lnTo>
                <a:lnTo>
                  <a:pt x="319385" y="16845"/>
                </a:lnTo>
                <a:lnTo>
                  <a:pt x="318192" y="14590"/>
                </a:lnTo>
                <a:lnTo>
                  <a:pt x="318192" y="12335"/>
                </a:lnTo>
                <a:lnTo>
                  <a:pt x="320446" y="14590"/>
                </a:lnTo>
                <a:lnTo>
                  <a:pt x="320446" y="16845"/>
                </a:lnTo>
                <a:lnTo>
                  <a:pt x="322701" y="20294"/>
                </a:lnTo>
                <a:lnTo>
                  <a:pt x="323895" y="21354"/>
                </a:lnTo>
                <a:lnTo>
                  <a:pt x="326150" y="21354"/>
                </a:lnTo>
                <a:lnTo>
                  <a:pt x="331853" y="25864"/>
                </a:lnTo>
                <a:lnTo>
                  <a:pt x="334108" y="25864"/>
                </a:lnTo>
                <a:lnTo>
                  <a:pt x="341933" y="28119"/>
                </a:lnTo>
                <a:lnTo>
                  <a:pt x="341933" y="29180"/>
                </a:lnTo>
                <a:lnTo>
                  <a:pt x="339679" y="30374"/>
                </a:lnTo>
                <a:lnTo>
                  <a:pt x="329598" y="41648"/>
                </a:lnTo>
                <a:cubicBezTo>
                  <a:pt x="345912" y="50269"/>
                  <a:pt x="359441" y="60747"/>
                  <a:pt x="375755" y="69766"/>
                </a:cubicBezTo>
                <a:lnTo>
                  <a:pt x="356656" y="121494"/>
                </a:lnTo>
                <a:lnTo>
                  <a:pt x="349891" y="137278"/>
                </a:lnTo>
                <a:lnTo>
                  <a:pt x="361165" y="154122"/>
                </a:lnTo>
                <a:lnTo>
                  <a:pt x="381459" y="183435"/>
                </a:lnTo>
                <a:lnTo>
                  <a:pt x="396049" y="203727"/>
                </a:lnTo>
                <a:lnTo>
                  <a:pt x="387029" y="215002"/>
                </a:lnTo>
                <a:lnTo>
                  <a:pt x="374694" y="219511"/>
                </a:lnTo>
                <a:lnTo>
                  <a:pt x="381459" y="224021"/>
                </a:lnTo>
                <a:lnTo>
                  <a:pt x="380398" y="226276"/>
                </a:lnTo>
                <a:lnTo>
                  <a:pt x="394987" y="256650"/>
                </a:lnTo>
                <a:lnTo>
                  <a:pt x="396181" y="262220"/>
                </a:lnTo>
                <a:lnTo>
                  <a:pt x="391672" y="265669"/>
                </a:lnTo>
                <a:lnTo>
                  <a:pt x="390478" y="270178"/>
                </a:lnTo>
                <a:lnTo>
                  <a:pt x="391672" y="273626"/>
                </a:lnTo>
                <a:lnTo>
                  <a:pt x="385968" y="294980"/>
                </a:lnTo>
                <a:lnTo>
                  <a:pt x="382652" y="313019"/>
                </a:lnTo>
                <a:lnTo>
                  <a:pt x="378143" y="433452"/>
                </a:lnTo>
                <a:lnTo>
                  <a:pt x="374827" y="477354"/>
                </a:lnTo>
                <a:lnTo>
                  <a:pt x="370317" y="472845"/>
                </a:lnTo>
                <a:lnTo>
                  <a:pt x="346708" y="474038"/>
                </a:lnTo>
                <a:lnTo>
                  <a:pt x="339944" y="475099"/>
                </a:lnTo>
                <a:lnTo>
                  <a:pt x="321905" y="480802"/>
                </a:lnTo>
                <a:lnTo>
                  <a:pt x="319651" y="480802"/>
                </a:lnTo>
                <a:lnTo>
                  <a:pt x="315141" y="479609"/>
                </a:lnTo>
                <a:lnTo>
                  <a:pt x="312886" y="477354"/>
                </a:lnTo>
                <a:lnTo>
                  <a:pt x="308377" y="476293"/>
                </a:lnTo>
                <a:lnTo>
                  <a:pt x="304928" y="472845"/>
                </a:lnTo>
                <a:lnTo>
                  <a:pt x="304928" y="471783"/>
                </a:lnTo>
                <a:lnTo>
                  <a:pt x="301480" y="470722"/>
                </a:lnTo>
                <a:lnTo>
                  <a:pt x="299225" y="469529"/>
                </a:lnTo>
                <a:lnTo>
                  <a:pt x="298031" y="468467"/>
                </a:lnTo>
                <a:lnTo>
                  <a:pt x="295776" y="468467"/>
                </a:lnTo>
                <a:lnTo>
                  <a:pt x="293521" y="466213"/>
                </a:lnTo>
                <a:lnTo>
                  <a:pt x="294715" y="465019"/>
                </a:lnTo>
                <a:lnTo>
                  <a:pt x="291399" y="461703"/>
                </a:lnTo>
                <a:lnTo>
                  <a:pt x="289145" y="460642"/>
                </a:lnTo>
                <a:lnTo>
                  <a:pt x="288084" y="459448"/>
                </a:lnTo>
                <a:lnTo>
                  <a:pt x="288084" y="457194"/>
                </a:lnTo>
                <a:lnTo>
                  <a:pt x="285829" y="456132"/>
                </a:lnTo>
                <a:lnTo>
                  <a:pt x="273494" y="461703"/>
                </a:lnTo>
                <a:lnTo>
                  <a:pt x="264475" y="461703"/>
                </a:lnTo>
                <a:lnTo>
                  <a:pt x="257710" y="458387"/>
                </a:lnTo>
                <a:lnTo>
                  <a:pt x="254394" y="456132"/>
                </a:lnTo>
                <a:lnTo>
                  <a:pt x="254394" y="454938"/>
                </a:lnTo>
                <a:lnTo>
                  <a:pt x="252139" y="454938"/>
                </a:lnTo>
                <a:lnTo>
                  <a:pt x="252139" y="456132"/>
                </a:lnTo>
                <a:lnTo>
                  <a:pt x="250946" y="456132"/>
                </a:lnTo>
                <a:lnTo>
                  <a:pt x="250946" y="454938"/>
                </a:lnTo>
                <a:lnTo>
                  <a:pt x="249752" y="454938"/>
                </a:lnTo>
                <a:lnTo>
                  <a:pt x="249752" y="457194"/>
                </a:lnTo>
                <a:lnTo>
                  <a:pt x="248691" y="458387"/>
                </a:lnTo>
                <a:lnTo>
                  <a:pt x="213808" y="449368"/>
                </a:lnTo>
                <a:lnTo>
                  <a:pt x="207043" y="450562"/>
                </a:lnTo>
                <a:lnTo>
                  <a:pt x="204789" y="450562"/>
                </a:lnTo>
                <a:lnTo>
                  <a:pt x="204789" y="447113"/>
                </a:lnTo>
                <a:lnTo>
                  <a:pt x="200279" y="446052"/>
                </a:lnTo>
                <a:lnTo>
                  <a:pt x="200279" y="448307"/>
                </a:lnTo>
                <a:lnTo>
                  <a:pt x="202534" y="449368"/>
                </a:lnTo>
                <a:lnTo>
                  <a:pt x="202534" y="450562"/>
                </a:lnTo>
                <a:lnTo>
                  <a:pt x="179986" y="450562"/>
                </a:lnTo>
                <a:lnTo>
                  <a:pt x="167651" y="451623"/>
                </a:lnTo>
                <a:lnTo>
                  <a:pt x="165396" y="453878"/>
                </a:lnTo>
                <a:lnTo>
                  <a:pt x="164335" y="449368"/>
                </a:lnTo>
                <a:lnTo>
                  <a:pt x="144042" y="434778"/>
                </a:lnTo>
                <a:lnTo>
                  <a:pt x="124942" y="443798"/>
                </a:lnTo>
                <a:lnTo>
                  <a:pt x="121626" y="442736"/>
                </a:lnTo>
                <a:lnTo>
                  <a:pt x="121626" y="439288"/>
                </a:lnTo>
                <a:lnTo>
                  <a:pt x="116056" y="423504"/>
                </a:lnTo>
                <a:lnTo>
                  <a:pt x="122820" y="406660"/>
                </a:lnTo>
                <a:lnTo>
                  <a:pt x="85682" y="389815"/>
                </a:lnTo>
                <a:lnTo>
                  <a:pt x="60879" y="386499"/>
                </a:lnTo>
                <a:lnTo>
                  <a:pt x="50799" y="387560"/>
                </a:lnTo>
                <a:lnTo>
                  <a:pt x="25996" y="371777"/>
                </a:lnTo>
                <a:lnTo>
                  <a:pt x="20293" y="351483"/>
                </a:lnTo>
                <a:lnTo>
                  <a:pt x="0" y="337955"/>
                </a:lnTo>
                <a:lnTo>
                  <a:pt x="2255" y="319916"/>
                </a:lnTo>
                <a:lnTo>
                  <a:pt x="0" y="318723"/>
                </a:lnTo>
                <a:lnTo>
                  <a:pt x="2255" y="316467"/>
                </a:lnTo>
                <a:lnTo>
                  <a:pt x="2255" y="314213"/>
                </a:lnTo>
                <a:lnTo>
                  <a:pt x="5571" y="300684"/>
                </a:lnTo>
                <a:lnTo>
                  <a:pt x="4377" y="299623"/>
                </a:lnTo>
                <a:lnTo>
                  <a:pt x="6632" y="290604"/>
                </a:lnTo>
                <a:lnTo>
                  <a:pt x="22415" y="279330"/>
                </a:lnTo>
                <a:lnTo>
                  <a:pt x="29180" y="257976"/>
                </a:lnTo>
                <a:lnTo>
                  <a:pt x="39260" y="251211"/>
                </a:lnTo>
                <a:lnTo>
                  <a:pt x="70827" y="261291"/>
                </a:lnTo>
                <a:lnTo>
                  <a:pt x="96691" y="268056"/>
                </a:lnTo>
                <a:lnTo>
                  <a:pt x="109026" y="261291"/>
                </a:lnTo>
                <a:lnTo>
                  <a:pt x="112342" y="256781"/>
                </a:lnTo>
                <a:lnTo>
                  <a:pt x="124677" y="239937"/>
                </a:lnTo>
                <a:lnTo>
                  <a:pt x="123616" y="237683"/>
                </a:lnTo>
                <a:lnTo>
                  <a:pt x="127064" y="233173"/>
                </a:lnTo>
                <a:lnTo>
                  <a:pt x="129319" y="235427"/>
                </a:lnTo>
                <a:lnTo>
                  <a:pt x="130513" y="236489"/>
                </a:lnTo>
                <a:lnTo>
                  <a:pt x="132768" y="235427"/>
                </a:lnTo>
                <a:lnTo>
                  <a:pt x="133961" y="235427"/>
                </a:lnTo>
                <a:lnTo>
                  <a:pt x="135155" y="236489"/>
                </a:lnTo>
                <a:lnTo>
                  <a:pt x="138471" y="230918"/>
                </a:lnTo>
                <a:lnTo>
                  <a:pt x="146297" y="234367"/>
                </a:lnTo>
                <a:lnTo>
                  <a:pt x="146297" y="230918"/>
                </a:lnTo>
                <a:lnTo>
                  <a:pt x="148551" y="215135"/>
                </a:lnTo>
                <a:lnTo>
                  <a:pt x="127197" y="208370"/>
                </a:lnTo>
                <a:lnTo>
                  <a:pt x="128258" y="204921"/>
                </a:lnTo>
                <a:lnTo>
                  <a:pt x="128258" y="200412"/>
                </a:lnTo>
                <a:lnTo>
                  <a:pt x="129319" y="200412"/>
                </a:lnTo>
                <a:lnTo>
                  <a:pt x="129319" y="198157"/>
                </a:lnTo>
                <a:lnTo>
                  <a:pt x="127064" y="196964"/>
                </a:lnTo>
                <a:lnTo>
                  <a:pt x="128125" y="194708"/>
                </a:lnTo>
                <a:lnTo>
                  <a:pt x="128125" y="192454"/>
                </a:lnTo>
                <a:lnTo>
                  <a:pt x="127064" y="191260"/>
                </a:lnTo>
                <a:lnTo>
                  <a:pt x="125871" y="189005"/>
                </a:lnTo>
                <a:lnTo>
                  <a:pt x="128125" y="189005"/>
                </a:lnTo>
                <a:lnTo>
                  <a:pt x="128125" y="186751"/>
                </a:lnTo>
                <a:lnTo>
                  <a:pt x="127064" y="165396"/>
                </a:lnTo>
                <a:lnTo>
                  <a:pt x="124810" y="141787"/>
                </a:lnTo>
                <a:lnTo>
                  <a:pt x="119239" y="136217"/>
                </a:lnTo>
                <a:lnTo>
                  <a:pt x="119239" y="135022"/>
                </a:lnTo>
                <a:lnTo>
                  <a:pt x="118045" y="135022"/>
                </a:lnTo>
                <a:lnTo>
                  <a:pt x="113536" y="130513"/>
                </a:lnTo>
                <a:lnTo>
                  <a:pt x="113536" y="129319"/>
                </a:lnTo>
                <a:lnTo>
                  <a:pt x="114729" y="129319"/>
                </a:lnTo>
                <a:lnTo>
                  <a:pt x="133829" y="123749"/>
                </a:lnTo>
                <a:lnTo>
                  <a:pt x="150674" y="127065"/>
                </a:lnTo>
                <a:lnTo>
                  <a:pt x="157438" y="119239"/>
                </a:lnTo>
                <a:lnTo>
                  <a:pt x="164202" y="112475"/>
                </a:lnTo>
                <a:lnTo>
                  <a:pt x="164202" y="111281"/>
                </a:lnTo>
                <a:lnTo>
                  <a:pt x="163141" y="107965"/>
                </a:lnTo>
                <a:lnTo>
                  <a:pt x="161947" y="107965"/>
                </a:lnTo>
                <a:lnTo>
                  <a:pt x="160754" y="105711"/>
                </a:lnTo>
                <a:lnTo>
                  <a:pt x="160754" y="104649"/>
                </a:lnTo>
                <a:lnTo>
                  <a:pt x="159693" y="102395"/>
                </a:lnTo>
                <a:lnTo>
                  <a:pt x="158632" y="101201"/>
                </a:lnTo>
                <a:lnTo>
                  <a:pt x="158632" y="96692"/>
                </a:lnTo>
                <a:lnTo>
                  <a:pt x="168712" y="80908"/>
                </a:lnTo>
                <a:lnTo>
                  <a:pt x="192321" y="46025"/>
                </a:lnTo>
                <a:lnTo>
                  <a:pt x="199085" y="51595"/>
                </a:lnTo>
                <a:lnTo>
                  <a:pt x="238478" y="59421"/>
                </a:lnTo>
                <a:lnTo>
                  <a:pt x="250813" y="47085"/>
                </a:lnTo>
                <a:lnTo>
                  <a:pt x="259832" y="37006"/>
                </a:lnTo>
                <a:lnTo>
                  <a:pt x="268851" y="27986"/>
                </a:lnTo>
                <a:lnTo>
                  <a:pt x="264342" y="2123"/>
                </a:lnTo>
              </a:path>
            </a:pathLst>
          </a:custGeom>
          <a:solidFill>
            <a:schemeClr val="bg1">
              <a:lumMod val="85000"/>
            </a:schemeClr>
          </a:solidFill>
          <a:ln w="13251" cap="flat">
            <a:noFill/>
            <a:prstDash val="solid"/>
            <a:miter/>
          </a:ln>
        </p:spPr>
        <p:txBody>
          <a:bodyPr rtlCol="0" anchor="ctr"/>
          <a:lstStyle/>
          <a:p>
            <a:endParaRPr lang="en-FI" sz="816"/>
          </a:p>
        </p:txBody>
      </p:sp>
      <p:sp>
        <p:nvSpPr>
          <p:cNvPr id="1309" name="Freeform: Shape 1308">
            <a:extLst>
              <a:ext uri="{FF2B5EF4-FFF2-40B4-BE49-F238E27FC236}">
                <a16:creationId xmlns:a16="http://schemas.microsoft.com/office/drawing/2014/main" id="{4A7EF6F3-1C2F-63F9-2835-FB2A0D50BCA5}"/>
              </a:ext>
            </a:extLst>
          </p:cNvPr>
          <p:cNvSpPr/>
          <p:nvPr/>
        </p:nvSpPr>
        <p:spPr>
          <a:xfrm>
            <a:off x="3211715" y="5781836"/>
            <a:ext cx="164302" cy="219471"/>
          </a:xfrm>
          <a:custGeom>
            <a:avLst/>
            <a:gdLst>
              <a:gd name="connsiteX0" fmla="*/ 336363 w 362226"/>
              <a:gd name="connsiteY0" fmla="*/ 383713 h 483852"/>
              <a:gd name="connsiteX1" fmla="*/ 335302 w 362226"/>
              <a:gd name="connsiteY1" fmla="*/ 384775 h 483852"/>
              <a:gd name="connsiteX2" fmla="*/ 326283 w 362226"/>
              <a:gd name="connsiteY2" fmla="*/ 380265 h 483852"/>
              <a:gd name="connsiteX3" fmla="*/ 326283 w 362226"/>
              <a:gd name="connsiteY3" fmla="*/ 376949 h 483852"/>
              <a:gd name="connsiteX4" fmla="*/ 324028 w 362226"/>
              <a:gd name="connsiteY4" fmla="*/ 375888 h 483852"/>
              <a:gd name="connsiteX5" fmla="*/ 319518 w 362226"/>
              <a:gd name="connsiteY5" fmla="*/ 382520 h 483852"/>
              <a:gd name="connsiteX6" fmla="*/ 312754 w 362226"/>
              <a:gd name="connsiteY6" fmla="*/ 376949 h 483852"/>
              <a:gd name="connsiteX7" fmla="*/ 305989 w 362226"/>
              <a:gd name="connsiteY7" fmla="*/ 370185 h 483852"/>
              <a:gd name="connsiteX8" fmla="*/ 304928 w 362226"/>
              <a:gd name="connsiteY8" fmla="*/ 365675 h 483852"/>
              <a:gd name="connsiteX9" fmla="*/ 305989 w 362226"/>
              <a:gd name="connsiteY9" fmla="*/ 364614 h 483852"/>
              <a:gd name="connsiteX10" fmla="*/ 293654 w 362226"/>
              <a:gd name="connsiteY10" fmla="*/ 356656 h 483852"/>
              <a:gd name="connsiteX11" fmla="*/ 287951 w 362226"/>
              <a:gd name="connsiteY11" fmla="*/ 333047 h 483852"/>
              <a:gd name="connsiteX12" fmla="*/ 280126 w 362226"/>
              <a:gd name="connsiteY12" fmla="*/ 290339 h 483852"/>
              <a:gd name="connsiteX13" fmla="*/ 286890 w 362226"/>
              <a:gd name="connsiteY13" fmla="*/ 286890 h 483852"/>
              <a:gd name="connsiteX14" fmla="*/ 270045 w 362226"/>
              <a:gd name="connsiteY14" fmla="*/ 236356 h 483852"/>
              <a:gd name="connsiteX15" fmla="*/ 250813 w 362226"/>
              <a:gd name="connsiteY15" fmla="*/ 176670 h 483852"/>
              <a:gd name="connsiteX16" fmla="*/ 238478 w 362226"/>
              <a:gd name="connsiteY16" fmla="*/ 162081 h 483852"/>
              <a:gd name="connsiteX17" fmla="*/ 227204 w 362226"/>
              <a:gd name="connsiteY17" fmla="*/ 130513 h 483852"/>
              <a:gd name="connsiteX18" fmla="*/ 213675 w 362226"/>
              <a:gd name="connsiteY18" fmla="*/ 118178 h 483852"/>
              <a:gd name="connsiteX19" fmla="*/ 209166 w 362226"/>
              <a:gd name="connsiteY19" fmla="*/ 114730 h 483852"/>
              <a:gd name="connsiteX20" fmla="*/ 208105 w 362226"/>
              <a:gd name="connsiteY20" fmla="*/ 112474 h 483852"/>
              <a:gd name="connsiteX21" fmla="*/ 186750 w 362226"/>
              <a:gd name="connsiteY21" fmla="*/ 92314 h 483852"/>
              <a:gd name="connsiteX22" fmla="*/ 91120 w 362226"/>
              <a:gd name="connsiteY22" fmla="*/ 86611 h 483852"/>
              <a:gd name="connsiteX23" fmla="*/ 28119 w 362226"/>
              <a:gd name="connsiteY23" fmla="*/ 0 h 483852"/>
              <a:gd name="connsiteX24" fmla="*/ 16845 w 362226"/>
              <a:gd name="connsiteY24" fmla="*/ 39393 h 483852"/>
              <a:gd name="connsiteX25" fmla="*/ 0 w 362226"/>
              <a:gd name="connsiteY25" fmla="*/ 56237 h 483852"/>
              <a:gd name="connsiteX26" fmla="*/ 2122 w 362226"/>
              <a:gd name="connsiteY26" fmla="*/ 57431 h 483852"/>
              <a:gd name="connsiteX27" fmla="*/ 3316 w 362226"/>
              <a:gd name="connsiteY27" fmla="*/ 56237 h 483852"/>
              <a:gd name="connsiteX28" fmla="*/ 6632 w 362226"/>
              <a:gd name="connsiteY28" fmla="*/ 60747 h 483852"/>
              <a:gd name="connsiteX29" fmla="*/ 8887 w 362226"/>
              <a:gd name="connsiteY29" fmla="*/ 65256 h 483852"/>
              <a:gd name="connsiteX30" fmla="*/ 7826 w 362226"/>
              <a:gd name="connsiteY30" fmla="*/ 70828 h 483852"/>
              <a:gd name="connsiteX31" fmla="*/ 6632 w 362226"/>
              <a:gd name="connsiteY31" fmla="*/ 72021 h 483852"/>
              <a:gd name="connsiteX32" fmla="*/ 12335 w 362226"/>
              <a:gd name="connsiteY32" fmla="*/ 78785 h 483852"/>
              <a:gd name="connsiteX33" fmla="*/ 49473 w 362226"/>
              <a:gd name="connsiteY33" fmla="*/ 122688 h 483852"/>
              <a:gd name="connsiteX34" fmla="*/ 51728 w 362226"/>
              <a:gd name="connsiteY34" fmla="*/ 166590 h 483852"/>
              <a:gd name="connsiteX35" fmla="*/ 40454 w 362226"/>
              <a:gd name="connsiteY35" fmla="*/ 183435 h 483852"/>
              <a:gd name="connsiteX36" fmla="*/ 55044 w 362226"/>
              <a:gd name="connsiteY36" fmla="*/ 204789 h 483852"/>
              <a:gd name="connsiteX37" fmla="*/ 53983 w 362226"/>
              <a:gd name="connsiteY37" fmla="*/ 205850 h 483852"/>
              <a:gd name="connsiteX38" fmla="*/ 33689 w 362226"/>
              <a:gd name="connsiteY38" fmla="*/ 220572 h 483852"/>
              <a:gd name="connsiteX39" fmla="*/ 41515 w 362226"/>
              <a:gd name="connsiteY39" fmla="*/ 304928 h 483852"/>
              <a:gd name="connsiteX40" fmla="*/ 50534 w 362226"/>
              <a:gd name="connsiteY40" fmla="*/ 407323 h 483852"/>
              <a:gd name="connsiteX41" fmla="*/ 33689 w 362226"/>
              <a:gd name="connsiteY41" fmla="*/ 434380 h 483852"/>
              <a:gd name="connsiteX42" fmla="*/ 53983 w 362226"/>
              <a:gd name="connsiteY42" fmla="*/ 465815 h 483852"/>
              <a:gd name="connsiteX43" fmla="*/ 58492 w 362226"/>
              <a:gd name="connsiteY43" fmla="*/ 473773 h 483852"/>
              <a:gd name="connsiteX44" fmla="*/ 86611 w 362226"/>
              <a:gd name="connsiteY44" fmla="*/ 483853 h 483852"/>
              <a:gd name="connsiteX45" fmla="*/ 92182 w 362226"/>
              <a:gd name="connsiteY45" fmla="*/ 482660 h 483852"/>
              <a:gd name="connsiteX46" fmla="*/ 124810 w 362226"/>
              <a:gd name="connsiteY46" fmla="*/ 463560 h 483852"/>
              <a:gd name="connsiteX47" fmla="*/ 160886 w 362226"/>
              <a:gd name="connsiteY47" fmla="*/ 460244 h 483852"/>
              <a:gd name="connsiteX48" fmla="*/ 170967 w 362226"/>
              <a:gd name="connsiteY48" fmla="*/ 454541 h 483852"/>
              <a:gd name="connsiteX49" fmla="*/ 228398 w 362226"/>
              <a:gd name="connsiteY49" fmla="*/ 444461 h 483852"/>
              <a:gd name="connsiteX50" fmla="*/ 229459 w 362226"/>
              <a:gd name="connsiteY50" fmla="*/ 450031 h 483852"/>
              <a:gd name="connsiteX51" fmla="*/ 230653 w 362226"/>
              <a:gd name="connsiteY51" fmla="*/ 450031 h 483852"/>
              <a:gd name="connsiteX52" fmla="*/ 230653 w 362226"/>
              <a:gd name="connsiteY52" fmla="*/ 444461 h 483852"/>
              <a:gd name="connsiteX53" fmla="*/ 233968 w 362226"/>
              <a:gd name="connsiteY53" fmla="*/ 444461 h 483852"/>
              <a:gd name="connsiteX54" fmla="*/ 277871 w 362226"/>
              <a:gd name="connsiteY54" fmla="*/ 463560 h 483852"/>
              <a:gd name="connsiteX55" fmla="*/ 275616 w 362226"/>
              <a:gd name="connsiteY55" fmla="*/ 461305 h 483852"/>
              <a:gd name="connsiteX56" fmla="*/ 239672 w 362226"/>
              <a:gd name="connsiteY56" fmla="*/ 410639 h 483852"/>
              <a:gd name="connsiteX57" fmla="*/ 238478 w 362226"/>
              <a:gd name="connsiteY57" fmla="*/ 408384 h 483852"/>
              <a:gd name="connsiteX58" fmla="*/ 278932 w 362226"/>
              <a:gd name="connsiteY58" fmla="*/ 390478 h 483852"/>
              <a:gd name="connsiteX59" fmla="*/ 302674 w 362226"/>
              <a:gd name="connsiteY59" fmla="*/ 393794 h 483852"/>
              <a:gd name="connsiteX60" fmla="*/ 362227 w 362226"/>
              <a:gd name="connsiteY60" fmla="*/ 401752 h 483852"/>
              <a:gd name="connsiteX61" fmla="*/ 336363 w 362226"/>
              <a:gd name="connsiteY61" fmla="*/ 383713 h 4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2226" h="483852">
                <a:moveTo>
                  <a:pt x="336363" y="383713"/>
                </a:moveTo>
                <a:lnTo>
                  <a:pt x="335302" y="384775"/>
                </a:lnTo>
                <a:lnTo>
                  <a:pt x="326283" y="380265"/>
                </a:lnTo>
                <a:lnTo>
                  <a:pt x="326283" y="376949"/>
                </a:lnTo>
                <a:lnTo>
                  <a:pt x="324028" y="375888"/>
                </a:lnTo>
                <a:lnTo>
                  <a:pt x="319518" y="382520"/>
                </a:lnTo>
                <a:lnTo>
                  <a:pt x="312754" y="376949"/>
                </a:lnTo>
                <a:lnTo>
                  <a:pt x="305989" y="370185"/>
                </a:lnTo>
                <a:lnTo>
                  <a:pt x="304928" y="365675"/>
                </a:lnTo>
                <a:lnTo>
                  <a:pt x="305989" y="364614"/>
                </a:lnTo>
                <a:lnTo>
                  <a:pt x="293654" y="356656"/>
                </a:lnTo>
                <a:lnTo>
                  <a:pt x="287951" y="333047"/>
                </a:lnTo>
                <a:lnTo>
                  <a:pt x="280126" y="290339"/>
                </a:lnTo>
                <a:lnTo>
                  <a:pt x="286890" y="286890"/>
                </a:lnTo>
                <a:lnTo>
                  <a:pt x="270045" y="236356"/>
                </a:lnTo>
                <a:lnTo>
                  <a:pt x="250813" y="176670"/>
                </a:lnTo>
                <a:lnTo>
                  <a:pt x="238478" y="162081"/>
                </a:lnTo>
                <a:lnTo>
                  <a:pt x="227204" y="130513"/>
                </a:lnTo>
                <a:lnTo>
                  <a:pt x="213675" y="118178"/>
                </a:lnTo>
                <a:lnTo>
                  <a:pt x="209166" y="114730"/>
                </a:lnTo>
                <a:lnTo>
                  <a:pt x="208105" y="112474"/>
                </a:lnTo>
                <a:lnTo>
                  <a:pt x="186750" y="92314"/>
                </a:lnTo>
                <a:lnTo>
                  <a:pt x="91120" y="86611"/>
                </a:lnTo>
                <a:lnTo>
                  <a:pt x="28119" y="0"/>
                </a:lnTo>
                <a:lnTo>
                  <a:pt x="16845" y="39393"/>
                </a:lnTo>
                <a:lnTo>
                  <a:pt x="0" y="56237"/>
                </a:lnTo>
                <a:lnTo>
                  <a:pt x="2122" y="57431"/>
                </a:lnTo>
                <a:lnTo>
                  <a:pt x="3316" y="56237"/>
                </a:lnTo>
                <a:lnTo>
                  <a:pt x="6632" y="60747"/>
                </a:lnTo>
                <a:lnTo>
                  <a:pt x="8887" y="65256"/>
                </a:lnTo>
                <a:lnTo>
                  <a:pt x="7826" y="70828"/>
                </a:lnTo>
                <a:lnTo>
                  <a:pt x="6632" y="72021"/>
                </a:lnTo>
                <a:lnTo>
                  <a:pt x="12335" y="78785"/>
                </a:lnTo>
                <a:lnTo>
                  <a:pt x="49473" y="122688"/>
                </a:lnTo>
                <a:lnTo>
                  <a:pt x="51728" y="166590"/>
                </a:lnTo>
                <a:lnTo>
                  <a:pt x="40454" y="183435"/>
                </a:lnTo>
                <a:lnTo>
                  <a:pt x="55044" y="204789"/>
                </a:lnTo>
                <a:lnTo>
                  <a:pt x="53983" y="205850"/>
                </a:lnTo>
                <a:lnTo>
                  <a:pt x="33689" y="220572"/>
                </a:lnTo>
                <a:lnTo>
                  <a:pt x="41515" y="304928"/>
                </a:lnTo>
                <a:lnTo>
                  <a:pt x="50534" y="407323"/>
                </a:lnTo>
                <a:lnTo>
                  <a:pt x="33689" y="434380"/>
                </a:lnTo>
                <a:lnTo>
                  <a:pt x="53983" y="465815"/>
                </a:lnTo>
                <a:lnTo>
                  <a:pt x="58492" y="473773"/>
                </a:lnTo>
                <a:lnTo>
                  <a:pt x="86611" y="483853"/>
                </a:lnTo>
                <a:lnTo>
                  <a:pt x="92182" y="482660"/>
                </a:lnTo>
                <a:lnTo>
                  <a:pt x="124810" y="463560"/>
                </a:lnTo>
                <a:lnTo>
                  <a:pt x="160886" y="460244"/>
                </a:lnTo>
                <a:lnTo>
                  <a:pt x="170967" y="454541"/>
                </a:lnTo>
                <a:lnTo>
                  <a:pt x="228398" y="444461"/>
                </a:lnTo>
                <a:lnTo>
                  <a:pt x="229459" y="450031"/>
                </a:lnTo>
                <a:lnTo>
                  <a:pt x="230653" y="450031"/>
                </a:lnTo>
                <a:lnTo>
                  <a:pt x="230653" y="444461"/>
                </a:lnTo>
                <a:lnTo>
                  <a:pt x="233968" y="444461"/>
                </a:lnTo>
                <a:lnTo>
                  <a:pt x="277871" y="463560"/>
                </a:lnTo>
                <a:lnTo>
                  <a:pt x="275616" y="461305"/>
                </a:lnTo>
                <a:lnTo>
                  <a:pt x="239672" y="410639"/>
                </a:lnTo>
                <a:lnTo>
                  <a:pt x="238478" y="408384"/>
                </a:lnTo>
                <a:lnTo>
                  <a:pt x="278932" y="390478"/>
                </a:lnTo>
                <a:lnTo>
                  <a:pt x="302674" y="393794"/>
                </a:lnTo>
                <a:lnTo>
                  <a:pt x="362227" y="401752"/>
                </a:lnTo>
                <a:lnTo>
                  <a:pt x="336363" y="383713"/>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10" name="Freeform: Shape 1309">
            <a:extLst>
              <a:ext uri="{FF2B5EF4-FFF2-40B4-BE49-F238E27FC236}">
                <a16:creationId xmlns:a16="http://schemas.microsoft.com/office/drawing/2014/main" id="{EC30A1DF-3441-AD8C-791E-06550EBD7BA3}"/>
              </a:ext>
            </a:extLst>
          </p:cNvPr>
          <p:cNvSpPr/>
          <p:nvPr/>
        </p:nvSpPr>
        <p:spPr>
          <a:xfrm>
            <a:off x="3206059" y="5634860"/>
            <a:ext cx="153654" cy="206175"/>
          </a:xfrm>
          <a:custGeom>
            <a:avLst/>
            <a:gdLst>
              <a:gd name="connsiteX0" fmla="*/ 240865 w 338750"/>
              <a:gd name="connsiteY0" fmla="*/ 0 h 454540"/>
              <a:gd name="connsiteX1" fmla="*/ 267790 w 338750"/>
              <a:gd name="connsiteY1" fmla="*/ 52789 h 454540"/>
              <a:gd name="connsiteX2" fmla="*/ 279064 w 338750"/>
              <a:gd name="connsiteY2" fmla="*/ 76531 h 454540"/>
              <a:gd name="connsiteX3" fmla="*/ 285829 w 338750"/>
              <a:gd name="connsiteY3" fmla="*/ 89927 h 454540"/>
              <a:gd name="connsiteX4" fmla="*/ 319651 w 338750"/>
              <a:gd name="connsiteY4" fmla="*/ 104649 h 454540"/>
              <a:gd name="connsiteX5" fmla="*/ 326282 w 338750"/>
              <a:gd name="connsiteY5" fmla="*/ 138338 h 454540"/>
              <a:gd name="connsiteX6" fmla="*/ 315141 w 338750"/>
              <a:gd name="connsiteY6" fmla="*/ 140593 h 454540"/>
              <a:gd name="connsiteX7" fmla="*/ 333047 w 338750"/>
              <a:gd name="connsiteY7" fmla="*/ 215930 h 454540"/>
              <a:gd name="connsiteX8" fmla="*/ 309438 w 338750"/>
              <a:gd name="connsiteY8" fmla="*/ 230653 h 454540"/>
              <a:gd name="connsiteX9" fmla="*/ 336495 w 338750"/>
              <a:gd name="connsiteY9" fmla="*/ 267790 h 454540"/>
              <a:gd name="connsiteX10" fmla="*/ 336495 w 338750"/>
              <a:gd name="connsiteY10" fmla="*/ 270045 h 454540"/>
              <a:gd name="connsiteX11" fmla="*/ 334241 w 338750"/>
              <a:gd name="connsiteY11" fmla="*/ 273361 h 454540"/>
              <a:gd name="connsiteX12" fmla="*/ 330792 w 338750"/>
              <a:gd name="connsiteY12" fmla="*/ 273361 h 454540"/>
              <a:gd name="connsiteX13" fmla="*/ 327476 w 338750"/>
              <a:gd name="connsiteY13" fmla="*/ 276810 h 454540"/>
              <a:gd name="connsiteX14" fmla="*/ 338750 w 338750"/>
              <a:gd name="connsiteY14" fmla="*/ 307183 h 454540"/>
              <a:gd name="connsiteX15" fmla="*/ 338750 w 338750"/>
              <a:gd name="connsiteY15" fmla="*/ 319518 h 454540"/>
              <a:gd name="connsiteX16" fmla="*/ 315141 w 338750"/>
              <a:gd name="connsiteY16" fmla="*/ 335302 h 454540"/>
              <a:gd name="connsiteX17" fmla="*/ 311693 w 338750"/>
              <a:gd name="connsiteY17" fmla="*/ 338618 h 454540"/>
              <a:gd name="connsiteX18" fmla="*/ 309438 w 338750"/>
              <a:gd name="connsiteY18" fmla="*/ 344321 h 454540"/>
              <a:gd name="connsiteX19" fmla="*/ 306122 w 338750"/>
              <a:gd name="connsiteY19" fmla="*/ 345382 h 454540"/>
              <a:gd name="connsiteX20" fmla="*/ 302673 w 338750"/>
              <a:gd name="connsiteY20" fmla="*/ 353207 h 454540"/>
              <a:gd name="connsiteX21" fmla="*/ 297103 w 338750"/>
              <a:gd name="connsiteY21" fmla="*/ 353207 h 454540"/>
              <a:gd name="connsiteX22" fmla="*/ 294848 w 338750"/>
              <a:gd name="connsiteY22" fmla="*/ 348698 h 454540"/>
              <a:gd name="connsiteX23" fmla="*/ 291399 w 338750"/>
              <a:gd name="connsiteY23" fmla="*/ 348698 h 454540"/>
              <a:gd name="connsiteX24" fmla="*/ 289277 w 338750"/>
              <a:gd name="connsiteY24" fmla="*/ 345382 h 454540"/>
              <a:gd name="connsiteX25" fmla="*/ 285829 w 338750"/>
              <a:gd name="connsiteY25" fmla="*/ 343127 h 454540"/>
              <a:gd name="connsiteX26" fmla="*/ 284767 w 338750"/>
              <a:gd name="connsiteY26" fmla="*/ 343127 h 454540"/>
              <a:gd name="connsiteX27" fmla="*/ 293787 w 338750"/>
              <a:gd name="connsiteY27" fmla="*/ 350953 h 454540"/>
              <a:gd name="connsiteX28" fmla="*/ 291399 w 338750"/>
              <a:gd name="connsiteY28" fmla="*/ 353207 h 454540"/>
              <a:gd name="connsiteX29" fmla="*/ 299357 w 338750"/>
              <a:gd name="connsiteY29" fmla="*/ 362227 h 454540"/>
              <a:gd name="connsiteX30" fmla="*/ 301612 w 338750"/>
              <a:gd name="connsiteY30" fmla="*/ 364481 h 454540"/>
              <a:gd name="connsiteX31" fmla="*/ 303867 w 338750"/>
              <a:gd name="connsiteY31" fmla="*/ 365675 h 454540"/>
              <a:gd name="connsiteX32" fmla="*/ 299357 w 338750"/>
              <a:gd name="connsiteY32" fmla="*/ 374694 h 454540"/>
              <a:gd name="connsiteX33" fmla="*/ 294848 w 338750"/>
              <a:gd name="connsiteY33" fmla="*/ 379204 h 454540"/>
              <a:gd name="connsiteX34" fmla="*/ 293787 w 338750"/>
              <a:gd name="connsiteY34" fmla="*/ 393794 h 454540"/>
              <a:gd name="connsiteX35" fmla="*/ 290338 w 338750"/>
              <a:gd name="connsiteY35" fmla="*/ 396048 h 454540"/>
              <a:gd name="connsiteX36" fmla="*/ 285829 w 338750"/>
              <a:gd name="connsiteY36" fmla="*/ 396048 h 454540"/>
              <a:gd name="connsiteX37" fmla="*/ 285829 w 338750"/>
              <a:gd name="connsiteY37" fmla="*/ 399364 h 454540"/>
              <a:gd name="connsiteX38" fmla="*/ 284767 w 338750"/>
              <a:gd name="connsiteY38" fmla="*/ 402813 h 454540"/>
              <a:gd name="connsiteX39" fmla="*/ 283574 w 338750"/>
              <a:gd name="connsiteY39" fmla="*/ 403874 h 454540"/>
              <a:gd name="connsiteX40" fmla="*/ 273494 w 338750"/>
              <a:gd name="connsiteY40" fmla="*/ 397110 h 454540"/>
              <a:gd name="connsiteX41" fmla="*/ 265535 w 338750"/>
              <a:gd name="connsiteY41" fmla="*/ 390345 h 454540"/>
              <a:gd name="connsiteX42" fmla="*/ 265535 w 338750"/>
              <a:gd name="connsiteY42" fmla="*/ 399364 h 454540"/>
              <a:gd name="connsiteX43" fmla="*/ 255455 w 338750"/>
              <a:gd name="connsiteY43" fmla="*/ 406129 h 454540"/>
              <a:gd name="connsiteX44" fmla="*/ 258771 w 338750"/>
              <a:gd name="connsiteY44" fmla="*/ 408383 h 454540"/>
              <a:gd name="connsiteX45" fmla="*/ 262220 w 338750"/>
              <a:gd name="connsiteY45" fmla="*/ 409577 h 454540"/>
              <a:gd name="connsiteX46" fmla="*/ 262220 w 338750"/>
              <a:gd name="connsiteY46" fmla="*/ 411832 h 454540"/>
              <a:gd name="connsiteX47" fmla="*/ 264474 w 338750"/>
              <a:gd name="connsiteY47" fmla="*/ 414087 h 454540"/>
              <a:gd name="connsiteX48" fmla="*/ 266729 w 338750"/>
              <a:gd name="connsiteY48" fmla="*/ 414087 h 454540"/>
              <a:gd name="connsiteX49" fmla="*/ 268984 w 338750"/>
              <a:gd name="connsiteY49" fmla="*/ 417403 h 454540"/>
              <a:gd name="connsiteX50" fmla="*/ 273494 w 338750"/>
              <a:gd name="connsiteY50" fmla="*/ 419658 h 454540"/>
              <a:gd name="connsiteX51" fmla="*/ 273494 w 338750"/>
              <a:gd name="connsiteY51" fmla="*/ 420719 h 454540"/>
              <a:gd name="connsiteX52" fmla="*/ 267790 w 338750"/>
              <a:gd name="connsiteY52" fmla="*/ 419658 h 454540"/>
              <a:gd name="connsiteX53" fmla="*/ 239672 w 338750"/>
              <a:gd name="connsiteY53" fmla="*/ 454541 h 454540"/>
              <a:gd name="connsiteX54" fmla="*/ 226143 w 338750"/>
              <a:gd name="connsiteY54" fmla="*/ 442206 h 454540"/>
              <a:gd name="connsiteX55" fmla="*/ 221633 w 338750"/>
              <a:gd name="connsiteY55" fmla="*/ 438757 h 454540"/>
              <a:gd name="connsiteX56" fmla="*/ 220572 w 338750"/>
              <a:gd name="connsiteY56" fmla="*/ 436502 h 454540"/>
              <a:gd name="connsiteX57" fmla="*/ 199218 w 338750"/>
              <a:gd name="connsiteY57" fmla="*/ 416342 h 454540"/>
              <a:gd name="connsiteX58" fmla="*/ 103588 w 338750"/>
              <a:gd name="connsiteY58" fmla="*/ 410639 h 454540"/>
              <a:gd name="connsiteX59" fmla="*/ 40586 w 338750"/>
              <a:gd name="connsiteY59" fmla="*/ 324028 h 454540"/>
              <a:gd name="connsiteX60" fmla="*/ 32628 w 338750"/>
              <a:gd name="connsiteY60" fmla="*/ 312754 h 454540"/>
              <a:gd name="connsiteX61" fmla="*/ 10213 w 338750"/>
              <a:gd name="connsiteY61" fmla="*/ 302674 h 454540"/>
              <a:gd name="connsiteX62" fmla="*/ 10213 w 338750"/>
              <a:gd name="connsiteY62" fmla="*/ 294716 h 454540"/>
              <a:gd name="connsiteX63" fmla="*/ 0 w 338750"/>
              <a:gd name="connsiteY63" fmla="*/ 290206 h 454540"/>
              <a:gd name="connsiteX64" fmla="*/ 6764 w 338750"/>
              <a:gd name="connsiteY64" fmla="*/ 267790 h 454540"/>
              <a:gd name="connsiteX65" fmla="*/ 29312 w 338750"/>
              <a:gd name="connsiteY65" fmla="*/ 275616 h 454540"/>
              <a:gd name="connsiteX66" fmla="*/ 31567 w 338750"/>
              <a:gd name="connsiteY66" fmla="*/ 274555 h 454540"/>
              <a:gd name="connsiteX67" fmla="*/ 60747 w 338750"/>
              <a:gd name="connsiteY67" fmla="*/ 286890 h 454540"/>
              <a:gd name="connsiteX68" fmla="*/ 64195 w 338750"/>
              <a:gd name="connsiteY68" fmla="*/ 290206 h 454540"/>
              <a:gd name="connsiteX69" fmla="*/ 69766 w 338750"/>
              <a:gd name="connsiteY69" fmla="*/ 292460 h 454540"/>
              <a:gd name="connsiteX70" fmla="*/ 76530 w 338750"/>
              <a:gd name="connsiteY70" fmla="*/ 289144 h 454540"/>
              <a:gd name="connsiteX71" fmla="*/ 76530 w 338750"/>
              <a:gd name="connsiteY71" fmla="*/ 285696 h 454540"/>
              <a:gd name="connsiteX72" fmla="*/ 74276 w 338750"/>
              <a:gd name="connsiteY72" fmla="*/ 286890 h 454540"/>
              <a:gd name="connsiteX73" fmla="*/ 74276 w 338750"/>
              <a:gd name="connsiteY73" fmla="*/ 284635 h 454540"/>
              <a:gd name="connsiteX74" fmla="*/ 76530 w 338750"/>
              <a:gd name="connsiteY74" fmla="*/ 282380 h 454540"/>
              <a:gd name="connsiteX75" fmla="*/ 79979 w 338750"/>
              <a:gd name="connsiteY75" fmla="*/ 273361 h 454540"/>
              <a:gd name="connsiteX76" fmla="*/ 72021 w 338750"/>
              <a:gd name="connsiteY76" fmla="*/ 270045 h 454540"/>
              <a:gd name="connsiteX77" fmla="*/ 67511 w 338750"/>
              <a:gd name="connsiteY77" fmla="*/ 266596 h 454540"/>
              <a:gd name="connsiteX78" fmla="*/ 72021 w 338750"/>
              <a:gd name="connsiteY78" fmla="*/ 257710 h 454540"/>
              <a:gd name="connsiteX79" fmla="*/ 73214 w 338750"/>
              <a:gd name="connsiteY79" fmla="*/ 254261 h 454540"/>
              <a:gd name="connsiteX80" fmla="*/ 75469 w 338750"/>
              <a:gd name="connsiteY80" fmla="*/ 250945 h 454540"/>
              <a:gd name="connsiteX81" fmla="*/ 76530 w 338750"/>
              <a:gd name="connsiteY81" fmla="*/ 249752 h 454540"/>
              <a:gd name="connsiteX82" fmla="*/ 77724 w 338750"/>
              <a:gd name="connsiteY82" fmla="*/ 250945 h 454540"/>
              <a:gd name="connsiteX83" fmla="*/ 79979 w 338750"/>
              <a:gd name="connsiteY83" fmla="*/ 246436 h 454540"/>
              <a:gd name="connsiteX84" fmla="*/ 81040 w 338750"/>
              <a:gd name="connsiteY84" fmla="*/ 244181 h 454540"/>
              <a:gd name="connsiteX85" fmla="*/ 77724 w 338750"/>
              <a:gd name="connsiteY85" fmla="*/ 240733 h 454540"/>
              <a:gd name="connsiteX86" fmla="*/ 78785 w 338750"/>
              <a:gd name="connsiteY86" fmla="*/ 233969 h 454540"/>
              <a:gd name="connsiteX87" fmla="*/ 81040 w 338750"/>
              <a:gd name="connsiteY87" fmla="*/ 233969 h 454540"/>
              <a:gd name="connsiteX88" fmla="*/ 84489 w 338750"/>
              <a:gd name="connsiteY88" fmla="*/ 231714 h 454540"/>
              <a:gd name="connsiteX89" fmla="*/ 85550 w 338750"/>
              <a:gd name="connsiteY89" fmla="*/ 232907 h 454540"/>
              <a:gd name="connsiteX90" fmla="*/ 86611 w 338750"/>
              <a:gd name="connsiteY90" fmla="*/ 230653 h 454540"/>
              <a:gd name="connsiteX91" fmla="*/ 87804 w 338750"/>
              <a:gd name="connsiteY91" fmla="*/ 229459 h 454540"/>
              <a:gd name="connsiteX92" fmla="*/ 91120 w 338750"/>
              <a:gd name="connsiteY92" fmla="*/ 231714 h 454540"/>
              <a:gd name="connsiteX93" fmla="*/ 94569 w 338750"/>
              <a:gd name="connsiteY93" fmla="*/ 223888 h 454540"/>
              <a:gd name="connsiteX94" fmla="*/ 91120 w 338750"/>
              <a:gd name="connsiteY94" fmla="*/ 222694 h 454540"/>
              <a:gd name="connsiteX95" fmla="*/ 93375 w 338750"/>
              <a:gd name="connsiteY95" fmla="*/ 219378 h 454540"/>
              <a:gd name="connsiteX96" fmla="*/ 95630 w 338750"/>
              <a:gd name="connsiteY96" fmla="*/ 220440 h 454540"/>
              <a:gd name="connsiteX97" fmla="*/ 95630 w 338750"/>
              <a:gd name="connsiteY97" fmla="*/ 213675 h 454540"/>
              <a:gd name="connsiteX98" fmla="*/ 91120 w 338750"/>
              <a:gd name="connsiteY98" fmla="*/ 214869 h 454540"/>
              <a:gd name="connsiteX99" fmla="*/ 90059 w 338750"/>
              <a:gd name="connsiteY99" fmla="*/ 209299 h 454540"/>
              <a:gd name="connsiteX100" fmla="*/ 93375 w 338750"/>
              <a:gd name="connsiteY100" fmla="*/ 207043 h 454540"/>
              <a:gd name="connsiteX101" fmla="*/ 92314 w 338750"/>
              <a:gd name="connsiteY101" fmla="*/ 201340 h 454540"/>
              <a:gd name="connsiteX102" fmla="*/ 96823 w 338750"/>
              <a:gd name="connsiteY102" fmla="*/ 202534 h 454540"/>
              <a:gd name="connsiteX103" fmla="*/ 97885 w 338750"/>
              <a:gd name="connsiteY103" fmla="*/ 204789 h 454540"/>
              <a:gd name="connsiteX104" fmla="*/ 101333 w 338750"/>
              <a:gd name="connsiteY104" fmla="*/ 202534 h 454540"/>
              <a:gd name="connsiteX105" fmla="*/ 99078 w 338750"/>
              <a:gd name="connsiteY105" fmla="*/ 199085 h 454540"/>
              <a:gd name="connsiteX106" fmla="*/ 100139 w 338750"/>
              <a:gd name="connsiteY106" fmla="*/ 199085 h 454540"/>
              <a:gd name="connsiteX107" fmla="*/ 100139 w 338750"/>
              <a:gd name="connsiteY107" fmla="*/ 200279 h 454540"/>
              <a:gd name="connsiteX108" fmla="*/ 103588 w 338750"/>
              <a:gd name="connsiteY108" fmla="*/ 198024 h 454540"/>
              <a:gd name="connsiteX109" fmla="*/ 106904 w 338750"/>
              <a:gd name="connsiteY109" fmla="*/ 201340 h 454540"/>
              <a:gd name="connsiteX110" fmla="*/ 106904 w 338750"/>
              <a:gd name="connsiteY110" fmla="*/ 200279 h 454540"/>
              <a:gd name="connsiteX111" fmla="*/ 110352 w 338750"/>
              <a:gd name="connsiteY111" fmla="*/ 200279 h 454540"/>
              <a:gd name="connsiteX112" fmla="*/ 110352 w 338750"/>
              <a:gd name="connsiteY112" fmla="*/ 199085 h 454540"/>
              <a:gd name="connsiteX113" fmla="*/ 112607 w 338750"/>
              <a:gd name="connsiteY113" fmla="*/ 198024 h 454540"/>
              <a:gd name="connsiteX114" fmla="*/ 108098 w 338750"/>
              <a:gd name="connsiteY114" fmla="*/ 192321 h 454540"/>
              <a:gd name="connsiteX115" fmla="*/ 110352 w 338750"/>
              <a:gd name="connsiteY115" fmla="*/ 192321 h 454540"/>
              <a:gd name="connsiteX116" fmla="*/ 115923 w 338750"/>
              <a:gd name="connsiteY116" fmla="*/ 189005 h 454540"/>
              <a:gd name="connsiteX117" fmla="*/ 111413 w 338750"/>
              <a:gd name="connsiteY117" fmla="*/ 181179 h 454540"/>
              <a:gd name="connsiteX118" fmla="*/ 111413 w 338750"/>
              <a:gd name="connsiteY118" fmla="*/ 179986 h 454540"/>
              <a:gd name="connsiteX119" fmla="*/ 110352 w 338750"/>
              <a:gd name="connsiteY119" fmla="*/ 181179 h 454540"/>
              <a:gd name="connsiteX120" fmla="*/ 108098 w 338750"/>
              <a:gd name="connsiteY120" fmla="*/ 177731 h 454540"/>
              <a:gd name="connsiteX121" fmla="*/ 105843 w 338750"/>
              <a:gd name="connsiteY121" fmla="*/ 170967 h 454540"/>
              <a:gd name="connsiteX122" fmla="*/ 102394 w 338750"/>
              <a:gd name="connsiteY122" fmla="*/ 169906 h 454540"/>
              <a:gd name="connsiteX123" fmla="*/ 102394 w 338750"/>
              <a:gd name="connsiteY123" fmla="*/ 165396 h 454540"/>
              <a:gd name="connsiteX124" fmla="*/ 100139 w 338750"/>
              <a:gd name="connsiteY124" fmla="*/ 163141 h 454540"/>
              <a:gd name="connsiteX125" fmla="*/ 99078 w 338750"/>
              <a:gd name="connsiteY125" fmla="*/ 163141 h 454540"/>
              <a:gd name="connsiteX126" fmla="*/ 94569 w 338750"/>
              <a:gd name="connsiteY126" fmla="*/ 158632 h 454540"/>
              <a:gd name="connsiteX127" fmla="*/ 93375 w 338750"/>
              <a:gd name="connsiteY127" fmla="*/ 158632 h 454540"/>
              <a:gd name="connsiteX128" fmla="*/ 92314 w 338750"/>
              <a:gd name="connsiteY128" fmla="*/ 157438 h 454540"/>
              <a:gd name="connsiteX129" fmla="*/ 92314 w 338750"/>
              <a:gd name="connsiteY129" fmla="*/ 155183 h 454540"/>
              <a:gd name="connsiteX130" fmla="*/ 91120 w 338750"/>
              <a:gd name="connsiteY130" fmla="*/ 154122 h 454540"/>
              <a:gd name="connsiteX131" fmla="*/ 90059 w 338750"/>
              <a:gd name="connsiteY131" fmla="*/ 154122 h 454540"/>
              <a:gd name="connsiteX132" fmla="*/ 88998 w 338750"/>
              <a:gd name="connsiteY132" fmla="*/ 152929 h 454540"/>
              <a:gd name="connsiteX133" fmla="*/ 87804 w 338750"/>
              <a:gd name="connsiteY133" fmla="*/ 149613 h 454540"/>
              <a:gd name="connsiteX134" fmla="*/ 86611 w 338750"/>
              <a:gd name="connsiteY134" fmla="*/ 148419 h 454540"/>
              <a:gd name="connsiteX135" fmla="*/ 84489 w 338750"/>
              <a:gd name="connsiteY135" fmla="*/ 141787 h 454540"/>
              <a:gd name="connsiteX136" fmla="*/ 70960 w 338750"/>
              <a:gd name="connsiteY136" fmla="*/ 118046 h 454540"/>
              <a:gd name="connsiteX137" fmla="*/ 74276 w 338750"/>
              <a:gd name="connsiteY137" fmla="*/ 115790 h 454540"/>
              <a:gd name="connsiteX138" fmla="*/ 76530 w 338750"/>
              <a:gd name="connsiteY138" fmla="*/ 112474 h 454540"/>
              <a:gd name="connsiteX139" fmla="*/ 78785 w 338750"/>
              <a:gd name="connsiteY139" fmla="*/ 114730 h 454540"/>
              <a:gd name="connsiteX140" fmla="*/ 82101 w 338750"/>
              <a:gd name="connsiteY140" fmla="*/ 111281 h 454540"/>
              <a:gd name="connsiteX141" fmla="*/ 74276 w 338750"/>
              <a:gd name="connsiteY141" fmla="*/ 105711 h 454540"/>
              <a:gd name="connsiteX142" fmla="*/ 76530 w 338750"/>
              <a:gd name="connsiteY142" fmla="*/ 104649 h 454540"/>
              <a:gd name="connsiteX143" fmla="*/ 100139 w 338750"/>
              <a:gd name="connsiteY143" fmla="*/ 93375 h 454540"/>
              <a:gd name="connsiteX144" fmla="*/ 115923 w 338750"/>
              <a:gd name="connsiteY144" fmla="*/ 93375 h 454540"/>
              <a:gd name="connsiteX145" fmla="*/ 133961 w 338750"/>
              <a:gd name="connsiteY145" fmla="*/ 92182 h 454540"/>
              <a:gd name="connsiteX146" fmla="*/ 240865 w 338750"/>
              <a:gd name="connsiteY146" fmla="*/ 0 h 45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38750" h="454540">
                <a:moveTo>
                  <a:pt x="240865" y="0"/>
                </a:moveTo>
                <a:lnTo>
                  <a:pt x="267790" y="52789"/>
                </a:lnTo>
                <a:lnTo>
                  <a:pt x="279064" y="76531"/>
                </a:lnTo>
                <a:lnTo>
                  <a:pt x="285829" y="89927"/>
                </a:lnTo>
                <a:lnTo>
                  <a:pt x="319651" y="104649"/>
                </a:lnTo>
                <a:lnTo>
                  <a:pt x="326282" y="138338"/>
                </a:lnTo>
                <a:lnTo>
                  <a:pt x="315141" y="140593"/>
                </a:lnTo>
                <a:lnTo>
                  <a:pt x="333047" y="215930"/>
                </a:lnTo>
                <a:lnTo>
                  <a:pt x="309438" y="230653"/>
                </a:lnTo>
                <a:lnTo>
                  <a:pt x="336495" y="267790"/>
                </a:lnTo>
                <a:lnTo>
                  <a:pt x="336495" y="270045"/>
                </a:lnTo>
                <a:lnTo>
                  <a:pt x="334241" y="273361"/>
                </a:lnTo>
                <a:lnTo>
                  <a:pt x="330792" y="273361"/>
                </a:lnTo>
                <a:lnTo>
                  <a:pt x="327476" y="276810"/>
                </a:lnTo>
                <a:lnTo>
                  <a:pt x="338750" y="307183"/>
                </a:lnTo>
                <a:lnTo>
                  <a:pt x="338750" y="319518"/>
                </a:lnTo>
                <a:lnTo>
                  <a:pt x="315141" y="335302"/>
                </a:lnTo>
                <a:lnTo>
                  <a:pt x="311693" y="338618"/>
                </a:lnTo>
                <a:lnTo>
                  <a:pt x="309438" y="344321"/>
                </a:lnTo>
                <a:lnTo>
                  <a:pt x="306122" y="345382"/>
                </a:lnTo>
                <a:lnTo>
                  <a:pt x="302673" y="353207"/>
                </a:lnTo>
                <a:lnTo>
                  <a:pt x="297103" y="353207"/>
                </a:lnTo>
                <a:lnTo>
                  <a:pt x="294848" y="348698"/>
                </a:lnTo>
                <a:lnTo>
                  <a:pt x="291399" y="348698"/>
                </a:lnTo>
                <a:lnTo>
                  <a:pt x="289277" y="345382"/>
                </a:lnTo>
                <a:lnTo>
                  <a:pt x="285829" y="343127"/>
                </a:lnTo>
                <a:lnTo>
                  <a:pt x="284767" y="343127"/>
                </a:lnTo>
                <a:lnTo>
                  <a:pt x="293787" y="350953"/>
                </a:lnTo>
                <a:lnTo>
                  <a:pt x="291399" y="353207"/>
                </a:lnTo>
                <a:lnTo>
                  <a:pt x="299357" y="362227"/>
                </a:lnTo>
                <a:lnTo>
                  <a:pt x="301612" y="364481"/>
                </a:lnTo>
                <a:lnTo>
                  <a:pt x="303867" y="365675"/>
                </a:lnTo>
                <a:lnTo>
                  <a:pt x="299357" y="374694"/>
                </a:lnTo>
                <a:lnTo>
                  <a:pt x="294848" y="379204"/>
                </a:lnTo>
                <a:lnTo>
                  <a:pt x="293787" y="393794"/>
                </a:lnTo>
                <a:lnTo>
                  <a:pt x="290338" y="396048"/>
                </a:lnTo>
                <a:lnTo>
                  <a:pt x="285829" y="396048"/>
                </a:lnTo>
                <a:lnTo>
                  <a:pt x="285829" y="399364"/>
                </a:lnTo>
                <a:lnTo>
                  <a:pt x="284767" y="402813"/>
                </a:lnTo>
                <a:lnTo>
                  <a:pt x="283574" y="403874"/>
                </a:lnTo>
                <a:lnTo>
                  <a:pt x="273494" y="397110"/>
                </a:lnTo>
                <a:lnTo>
                  <a:pt x="265535" y="390345"/>
                </a:lnTo>
                <a:lnTo>
                  <a:pt x="265535" y="399364"/>
                </a:lnTo>
                <a:lnTo>
                  <a:pt x="255455" y="406129"/>
                </a:lnTo>
                <a:lnTo>
                  <a:pt x="258771" y="408383"/>
                </a:lnTo>
                <a:lnTo>
                  <a:pt x="262220" y="409577"/>
                </a:lnTo>
                <a:lnTo>
                  <a:pt x="262220" y="411832"/>
                </a:lnTo>
                <a:lnTo>
                  <a:pt x="264474" y="414087"/>
                </a:lnTo>
                <a:lnTo>
                  <a:pt x="266729" y="414087"/>
                </a:lnTo>
                <a:lnTo>
                  <a:pt x="268984" y="417403"/>
                </a:lnTo>
                <a:lnTo>
                  <a:pt x="273494" y="419658"/>
                </a:lnTo>
                <a:lnTo>
                  <a:pt x="273494" y="420719"/>
                </a:lnTo>
                <a:lnTo>
                  <a:pt x="267790" y="419658"/>
                </a:lnTo>
                <a:lnTo>
                  <a:pt x="239672" y="454541"/>
                </a:lnTo>
                <a:lnTo>
                  <a:pt x="226143" y="442206"/>
                </a:lnTo>
                <a:lnTo>
                  <a:pt x="221633" y="438757"/>
                </a:lnTo>
                <a:lnTo>
                  <a:pt x="220572" y="436502"/>
                </a:lnTo>
                <a:lnTo>
                  <a:pt x="199218" y="416342"/>
                </a:lnTo>
                <a:lnTo>
                  <a:pt x="103588" y="410639"/>
                </a:lnTo>
                <a:lnTo>
                  <a:pt x="40586" y="324028"/>
                </a:lnTo>
                <a:lnTo>
                  <a:pt x="32628" y="312754"/>
                </a:lnTo>
                <a:lnTo>
                  <a:pt x="10213" y="302674"/>
                </a:lnTo>
                <a:lnTo>
                  <a:pt x="10213" y="294716"/>
                </a:lnTo>
                <a:lnTo>
                  <a:pt x="0" y="290206"/>
                </a:lnTo>
                <a:lnTo>
                  <a:pt x="6764" y="267790"/>
                </a:lnTo>
                <a:lnTo>
                  <a:pt x="29312" y="275616"/>
                </a:lnTo>
                <a:lnTo>
                  <a:pt x="31567" y="274555"/>
                </a:lnTo>
                <a:lnTo>
                  <a:pt x="60747" y="286890"/>
                </a:lnTo>
                <a:lnTo>
                  <a:pt x="64195" y="290206"/>
                </a:lnTo>
                <a:lnTo>
                  <a:pt x="69766" y="292460"/>
                </a:lnTo>
                <a:lnTo>
                  <a:pt x="76530" y="289144"/>
                </a:lnTo>
                <a:lnTo>
                  <a:pt x="76530" y="285696"/>
                </a:lnTo>
                <a:lnTo>
                  <a:pt x="74276" y="286890"/>
                </a:lnTo>
                <a:lnTo>
                  <a:pt x="74276" y="284635"/>
                </a:lnTo>
                <a:lnTo>
                  <a:pt x="76530" y="282380"/>
                </a:lnTo>
                <a:lnTo>
                  <a:pt x="79979" y="273361"/>
                </a:lnTo>
                <a:lnTo>
                  <a:pt x="72021" y="270045"/>
                </a:lnTo>
                <a:lnTo>
                  <a:pt x="67511" y="266596"/>
                </a:lnTo>
                <a:lnTo>
                  <a:pt x="72021" y="257710"/>
                </a:lnTo>
                <a:lnTo>
                  <a:pt x="73214" y="254261"/>
                </a:lnTo>
                <a:lnTo>
                  <a:pt x="75469" y="250945"/>
                </a:lnTo>
                <a:lnTo>
                  <a:pt x="76530" y="249752"/>
                </a:lnTo>
                <a:lnTo>
                  <a:pt x="77724" y="250945"/>
                </a:lnTo>
                <a:lnTo>
                  <a:pt x="79979" y="246436"/>
                </a:lnTo>
                <a:lnTo>
                  <a:pt x="81040" y="244181"/>
                </a:lnTo>
                <a:lnTo>
                  <a:pt x="77724" y="240733"/>
                </a:lnTo>
                <a:lnTo>
                  <a:pt x="78785" y="233969"/>
                </a:lnTo>
                <a:lnTo>
                  <a:pt x="81040" y="233969"/>
                </a:lnTo>
                <a:lnTo>
                  <a:pt x="84489" y="231714"/>
                </a:lnTo>
                <a:lnTo>
                  <a:pt x="85550" y="232907"/>
                </a:lnTo>
                <a:lnTo>
                  <a:pt x="86611" y="230653"/>
                </a:lnTo>
                <a:lnTo>
                  <a:pt x="87804" y="229459"/>
                </a:lnTo>
                <a:lnTo>
                  <a:pt x="91120" y="231714"/>
                </a:lnTo>
                <a:lnTo>
                  <a:pt x="94569" y="223888"/>
                </a:lnTo>
                <a:lnTo>
                  <a:pt x="91120" y="222694"/>
                </a:lnTo>
                <a:lnTo>
                  <a:pt x="93375" y="219378"/>
                </a:lnTo>
                <a:lnTo>
                  <a:pt x="95630" y="220440"/>
                </a:lnTo>
                <a:lnTo>
                  <a:pt x="95630" y="213675"/>
                </a:lnTo>
                <a:lnTo>
                  <a:pt x="91120" y="214869"/>
                </a:lnTo>
                <a:lnTo>
                  <a:pt x="90059" y="209299"/>
                </a:lnTo>
                <a:lnTo>
                  <a:pt x="93375" y="207043"/>
                </a:lnTo>
                <a:lnTo>
                  <a:pt x="92314" y="201340"/>
                </a:lnTo>
                <a:lnTo>
                  <a:pt x="96823" y="202534"/>
                </a:lnTo>
                <a:lnTo>
                  <a:pt x="97885" y="204789"/>
                </a:lnTo>
                <a:lnTo>
                  <a:pt x="101333" y="202534"/>
                </a:lnTo>
                <a:lnTo>
                  <a:pt x="99078" y="199085"/>
                </a:lnTo>
                <a:lnTo>
                  <a:pt x="100139" y="199085"/>
                </a:lnTo>
                <a:lnTo>
                  <a:pt x="100139" y="200279"/>
                </a:lnTo>
                <a:lnTo>
                  <a:pt x="103588" y="198024"/>
                </a:lnTo>
                <a:lnTo>
                  <a:pt x="106904" y="201340"/>
                </a:lnTo>
                <a:lnTo>
                  <a:pt x="106904" y="200279"/>
                </a:lnTo>
                <a:lnTo>
                  <a:pt x="110352" y="200279"/>
                </a:lnTo>
                <a:lnTo>
                  <a:pt x="110352" y="199085"/>
                </a:lnTo>
                <a:lnTo>
                  <a:pt x="112607" y="198024"/>
                </a:lnTo>
                <a:lnTo>
                  <a:pt x="108098" y="192321"/>
                </a:lnTo>
                <a:lnTo>
                  <a:pt x="110352" y="192321"/>
                </a:lnTo>
                <a:lnTo>
                  <a:pt x="115923" y="189005"/>
                </a:lnTo>
                <a:lnTo>
                  <a:pt x="111413" y="181179"/>
                </a:lnTo>
                <a:lnTo>
                  <a:pt x="111413" y="179986"/>
                </a:lnTo>
                <a:lnTo>
                  <a:pt x="110352" y="181179"/>
                </a:lnTo>
                <a:lnTo>
                  <a:pt x="108098" y="177731"/>
                </a:lnTo>
                <a:lnTo>
                  <a:pt x="105843" y="170967"/>
                </a:lnTo>
                <a:lnTo>
                  <a:pt x="102394" y="169906"/>
                </a:lnTo>
                <a:lnTo>
                  <a:pt x="102394" y="165396"/>
                </a:lnTo>
                <a:lnTo>
                  <a:pt x="100139" y="163141"/>
                </a:lnTo>
                <a:lnTo>
                  <a:pt x="99078" y="163141"/>
                </a:lnTo>
                <a:lnTo>
                  <a:pt x="94569" y="158632"/>
                </a:lnTo>
                <a:lnTo>
                  <a:pt x="93375" y="158632"/>
                </a:lnTo>
                <a:lnTo>
                  <a:pt x="92314" y="157438"/>
                </a:lnTo>
                <a:lnTo>
                  <a:pt x="92314" y="155183"/>
                </a:lnTo>
                <a:lnTo>
                  <a:pt x="91120" y="154122"/>
                </a:lnTo>
                <a:lnTo>
                  <a:pt x="90059" y="154122"/>
                </a:lnTo>
                <a:lnTo>
                  <a:pt x="88998" y="152929"/>
                </a:lnTo>
                <a:lnTo>
                  <a:pt x="87804" y="149613"/>
                </a:lnTo>
                <a:lnTo>
                  <a:pt x="86611" y="148419"/>
                </a:lnTo>
                <a:lnTo>
                  <a:pt x="84489" y="141787"/>
                </a:lnTo>
                <a:lnTo>
                  <a:pt x="70960" y="118046"/>
                </a:lnTo>
                <a:lnTo>
                  <a:pt x="74276" y="115790"/>
                </a:lnTo>
                <a:lnTo>
                  <a:pt x="76530" y="112474"/>
                </a:lnTo>
                <a:lnTo>
                  <a:pt x="78785" y="114730"/>
                </a:lnTo>
                <a:lnTo>
                  <a:pt x="82101" y="111281"/>
                </a:lnTo>
                <a:lnTo>
                  <a:pt x="74276" y="105711"/>
                </a:lnTo>
                <a:lnTo>
                  <a:pt x="76530" y="104649"/>
                </a:lnTo>
                <a:lnTo>
                  <a:pt x="100139" y="93375"/>
                </a:lnTo>
                <a:lnTo>
                  <a:pt x="115923" y="93375"/>
                </a:lnTo>
                <a:lnTo>
                  <a:pt x="133961" y="92182"/>
                </a:lnTo>
                <a:lnTo>
                  <a:pt x="240865" y="0"/>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311" name="Group 1310">
            <a:extLst>
              <a:ext uri="{FF2B5EF4-FFF2-40B4-BE49-F238E27FC236}">
                <a16:creationId xmlns:a16="http://schemas.microsoft.com/office/drawing/2014/main" id="{7AAFE373-A7CE-7512-2426-6036277206BD}"/>
              </a:ext>
            </a:extLst>
          </p:cNvPr>
          <p:cNvGrpSpPr/>
          <p:nvPr/>
        </p:nvGrpSpPr>
        <p:grpSpPr>
          <a:xfrm>
            <a:off x="2996936" y="5445831"/>
            <a:ext cx="414697" cy="241731"/>
            <a:chOff x="2769739" y="12008930"/>
            <a:chExt cx="914253" cy="532927"/>
          </a:xfrm>
          <a:solidFill>
            <a:schemeClr val="bg1">
              <a:lumMod val="85000"/>
            </a:schemeClr>
          </a:solidFill>
        </p:grpSpPr>
        <p:sp>
          <p:nvSpPr>
            <p:cNvPr id="1312" name="Freeform: Shape 1311">
              <a:extLst>
                <a:ext uri="{FF2B5EF4-FFF2-40B4-BE49-F238E27FC236}">
                  <a16:creationId xmlns:a16="http://schemas.microsoft.com/office/drawing/2014/main" id="{24FFCAC3-0D82-08DA-246B-6CDABD77573A}"/>
                </a:ext>
              </a:extLst>
            </p:cNvPr>
            <p:cNvSpPr/>
            <p:nvPr/>
          </p:nvSpPr>
          <p:spPr>
            <a:xfrm>
              <a:off x="2769739" y="12100316"/>
              <a:ext cx="104383" cy="110219"/>
            </a:xfrm>
            <a:custGeom>
              <a:avLst/>
              <a:gdLst>
                <a:gd name="connsiteX0" fmla="*/ 53717 w 104383"/>
                <a:gd name="connsiteY0" fmla="*/ 108097 h 110219"/>
                <a:gd name="connsiteX1" fmla="*/ 51463 w 104383"/>
                <a:gd name="connsiteY1" fmla="*/ 100272 h 110219"/>
                <a:gd name="connsiteX2" fmla="*/ 42443 w 104383"/>
                <a:gd name="connsiteY2" fmla="*/ 92446 h 110219"/>
                <a:gd name="connsiteX3" fmla="*/ 35679 w 104383"/>
                <a:gd name="connsiteY3" fmla="*/ 83427 h 110219"/>
                <a:gd name="connsiteX4" fmla="*/ 35679 w 104383"/>
                <a:gd name="connsiteY4" fmla="*/ 76663 h 110219"/>
                <a:gd name="connsiteX5" fmla="*/ 39127 w 104383"/>
                <a:gd name="connsiteY5" fmla="*/ 75469 h 110219"/>
                <a:gd name="connsiteX6" fmla="*/ 44698 w 104383"/>
                <a:gd name="connsiteY6" fmla="*/ 77724 h 110219"/>
                <a:gd name="connsiteX7" fmla="*/ 50401 w 104383"/>
                <a:gd name="connsiteY7" fmla="*/ 83294 h 110219"/>
                <a:gd name="connsiteX8" fmla="*/ 58227 w 104383"/>
                <a:gd name="connsiteY8" fmla="*/ 88865 h 110219"/>
                <a:gd name="connsiteX9" fmla="*/ 66052 w 104383"/>
                <a:gd name="connsiteY9" fmla="*/ 88865 h 110219"/>
                <a:gd name="connsiteX10" fmla="*/ 71756 w 104383"/>
                <a:gd name="connsiteY10" fmla="*/ 85549 h 110219"/>
                <a:gd name="connsiteX11" fmla="*/ 80775 w 104383"/>
                <a:gd name="connsiteY11" fmla="*/ 88865 h 110219"/>
                <a:gd name="connsiteX12" fmla="*/ 87539 w 104383"/>
                <a:gd name="connsiteY12" fmla="*/ 88865 h 110219"/>
                <a:gd name="connsiteX13" fmla="*/ 89794 w 104383"/>
                <a:gd name="connsiteY13" fmla="*/ 85549 h 110219"/>
                <a:gd name="connsiteX14" fmla="*/ 94304 w 104383"/>
                <a:gd name="connsiteY14" fmla="*/ 81040 h 110219"/>
                <a:gd name="connsiteX15" fmla="*/ 102129 w 104383"/>
                <a:gd name="connsiteY15" fmla="*/ 82233 h 110219"/>
                <a:gd name="connsiteX16" fmla="*/ 104384 w 104383"/>
                <a:gd name="connsiteY16" fmla="*/ 74408 h 110219"/>
                <a:gd name="connsiteX17" fmla="*/ 103323 w 104383"/>
                <a:gd name="connsiteY17" fmla="*/ 69898 h 110219"/>
                <a:gd name="connsiteX18" fmla="*/ 98813 w 104383"/>
                <a:gd name="connsiteY18" fmla="*/ 69898 h 110219"/>
                <a:gd name="connsiteX19" fmla="*/ 95497 w 104383"/>
                <a:gd name="connsiteY19" fmla="*/ 68705 h 110219"/>
                <a:gd name="connsiteX20" fmla="*/ 87672 w 104383"/>
                <a:gd name="connsiteY20" fmla="*/ 58625 h 110219"/>
                <a:gd name="connsiteX21" fmla="*/ 74143 w 104383"/>
                <a:gd name="connsiteY21" fmla="*/ 55309 h 110219"/>
                <a:gd name="connsiteX22" fmla="*/ 67379 w 104383"/>
                <a:gd name="connsiteY22" fmla="*/ 53054 h 110219"/>
                <a:gd name="connsiteX23" fmla="*/ 65124 w 104383"/>
                <a:gd name="connsiteY23" fmla="*/ 48544 h 110219"/>
                <a:gd name="connsiteX24" fmla="*/ 64063 w 104383"/>
                <a:gd name="connsiteY24" fmla="*/ 42841 h 110219"/>
                <a:gd name="connsiteX25" fmla="*/ 67511 w 104383"/>
                <a:gd name="connsiteY25" fmla="*/ 40586 h 110219"/>
                <a:gd name="connsiteX26" fmla="*/ 68572 w 104383"/>
                <a:gd name="connsiteY26" fmla="*/ 36076 h 110219"/>
                <a:gd name="connsiteX27" fmla="*/ 67511 w 104383"/>
                <a:gd name="connsiteY27" fmla="*/ 29312 h 110219"/>
                <a:gd name="connsiteX28" fmla="*/ 67511 w 104383"/>
                <a:gd name="connsiteY28" fmla="*/ 20293 h 110219"/>
                <a:gd name="connsiteX29" fmla="*/ 61808 w 104383"/>
                <a:gd name="connsiteY29" fmla="*/ 19099 h 110219"/>
                <a:gd name="connsiteX30" fmla="*/ 57298 w 104383"/>
                <a:gd name="connsiteY30" fmla="*/ 16844 h 110219"/>
                <a:gd name="connsiteX31" fmla="*/ 56237 w 104383"/>
                <a:gd name="connsiteY31" fmla="*/ 12335 h 110219"/>
                <a:gd name="connsiteX32" fmla="*/ 49473 w 104383"/>
                <a:gd name="connsiteY32" fmla="*/ 1060 h 110219"/>
                <a:gd name="connsiteX33" fmla="*/ 42709 w 104383"/>
                <a:gd name="connsiteY33" fmla="*/ 0 h 110219"/>
                <a:gd name="connsiteX34" fmla="*/ 31435 w 104383"/>
                <a:gd name="connsiteY34" fmla="*/ 0 h 110219"/>
                <a:gd name="connsiteX35" fmla="*/ 31435 w 104383"/>
                <a:gd name="connsiteY35" fmla="*/ 6764 h 110219"/>
                <a:gd name="connsiteX36" fmla="*/ 37005 w 104383"/>
                <a:gd name="connsiteY36" fmla="*/ 10212 h 110219"/>
                <a:gd name="connsiteX37" fmla="*/ 41515 w 104383"/>
                <a:gd name="connsiteY37" fmla="*/ 15783 h 110219"/>
                <a:gd name="connsiteX38" fmla="*/ 47218 w 104383"/>
                <a:gd name="connsiteY38" fmla="*/ 20293 h 110219"/>
                <a:gd name="connsiteX39" fmla="*/ 50534 w 104383"/>
                <a:gd name="connsiteY39" fmla="*/ 22547 h 110219"/>
                <a:gd name="connsiteX40" fmla="*/ 50534 w 104383"/>
                <a:gd name="connsiteY40" fmla="*/ 24803 h 110219"/>
                <a:gd name="connsiteX41" fmla="*/ 49340 w 104383"/>
                <a:gd name="connsiteY41" fmla="*/ 30373 h 110219"/>
                <a:gd name="connsiteX42" fmla="*/ 52789 w 104383"/>
                <a:gd name="connsiteY42" fmla="*/ 37138 h 110219"/>
                <a:gd name="connsiteX43" fmla="*/ 58359 w 104383"/>
                <a:gd name="connsiteY43" fmla="*/ 42708 h 110219"/>
                <a:gd name="connsiteX44" fmla="*/ 61675 w 104383"/>
                <a:gd name="connsiteY44" fmla="*/ 44963 h 110219"/>
                <a:gd name="connsiteX45" fmla="*/ 62869 w 104383"/>
                <a:gd name="connsiteY45" fmla="*/ 48411 h 110219"/>
                <a:gd name="connsiteX46" fmla="*/ 63930 w 104383"/>
                <a:gd name="connsiteY46" fmla="*/ 50666 h 110219"/>
                <a:gd name="connsiteX47" fmla="*/ 67379 w 104383"/>
                <a:gd name="connsiteY47" fmla="*/ 59686 h 110219"/>
                <a:gd name="connsiteX48" fmla="*/ 69633 w 104383"/>
                <a:gd name="connsiteY48" fmla="*/ 63002 h 110219"/>
                <a:gd name="connsiteX49" fmla="*/ 66318 w 104383"/>
                <a:gd name="connsiteY49" fmla="*/ 67511 h 110219"/>
                <a:gd name="connsiteX50" fmla="*/ 66318 w 104383"/>
                <a:gd name="connsiteY50" fmla="*/ 75337 h 110219"/>
                <a:gd name="connsiteX51" fmla="*/ 61808 w 104383"/>
                <a:gd name="connsiteY51" fmla="*/ 78653 h 110219"/>
                <a:gd name="connsiteX52" fmla="*/ 0 w 104383"/>
                <a:gd name="connsiteY52" fmla="*/ 66318 h 110219"/>
                <a:gd name="connsiteX53" fmla="*/ 47218 w 104383"/>
                <a:gd name="connsiteY53" fmla="*/ 110220 h 110219"/>
                <a:gd name="connsiteX54" fmla="*/ 53983 w 104383"/>
                <a:gd name="connsiteY54" fmla="*/ 107964 h 11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4383" h="110219">
                  <a:moveTo>
                    <a:pt x="53717" y="108097"/>
                  </a:moveTo>
                  <a:lnTo>
                    <a:pt x="51463" y="100272"/>
                  </a:lnTo>
                  <a:lnTo>
                    <a:pt x="42443" y="92446"/>
                  </a:lnTo>
                  <a:lnTo>
                    <a:pt x="35679" y="83427"/>
                  </a:lnTo>
                  <a:lnTo>
                    <a:pt x="35679" y="76663"/>
                  </a:lnTo>
                  <a:lnTo>
                    <a:pt x="39127" y="75469"/>
                  </a:lnTo>
                  <a:lnTo>
                    <a:pt x="44698" y="77724"/>
                  </a:lnTo>
                  <a:lnTo>
                    <a:pt x="50401" y="83294"/>
                  </a:lnTo>
                  <a:lnTo>
                    <a:pt x="58227" y="88865"/>
                  </a:lnTo>
                  <a:lnTo>
                    <a:pt x="66052" y="88865"/>
                  </a:lnTo>
                  <a:lnTo>
                    <a:pt x="71756" y="85549"/>
                  </a:lnTo>
                  <a:lnTo>
                    <a:pt x="80775" y="88865"/>
                  </a:lnTo>
                  <a:lnTo>
                    <a:pt x="87539" y="88865"/>
                  </a:lnTo>
                  <a:lnTo>
                    <a:pt x="89794" y="85549"/>
                  </a:lnTo>
                  <a:lnTo>
                    <a:pt x="94304" y="81040"/>
                  </a:lnTo>
                  <a:lnTo>
                    <a:pt x="102129" y="82233"/>
                  </a:lnTo>
                  <a:lnTo>
                    <a:pt x="104384" y="74408"/>
                  </a:lnTo>
                  <a:lnTo>
                    <a:pt x="103323" y="69898"/>
                  </a:lnTo>
                  <a:lnTo>
                    <a:pt x="98813" y="69898"/>
                  </a:lnTo>
                  <a:lnTo>
                    <a:pt x="95497" y="68705"/>
                  </a:lnTo>
                  <a:lnTo>
                    <a:pt x="87672" y="58625"/>
                  </a:lnTo>
                  <a:lnTo>
                    <a:pt x="74143" y="55309"/>
                  </a:lnTo>
                  <a:lnTo>
                    <a:pt x="67379" y="53054"/>
                  </a:lnTo>
                  <a:lnTo>
                    <a:pt x="65124" y="48544"/>
                  </a:lnTo>
                  <a:lnTo>
                    <a:pt x="64063" y="42841"/>
                  </a:lnTo>
                  <a:lnTo>
                    <a:pt x="67511" y="40586"/>
                  </a:lnTo>
                  <a:lnTo>
                    <a:pt x="68572" y="36076"/>
                  </a:lnTo>
                  <a:lnTo>
                    <a:pt x="67511" y="29312"/>
                  </a:lnTo>
                  <a:lnTo>
                    <a:pt x="67511" y="20293"/>
                  </a:lnTo>
                  <a:lnTo>
                    <a:pt x="61808" y="19099"/>
                  </a:lnTo>
                  <a:lnTo>
                    <a:pt x="57298" y="16844"/>
                  </a:lnTo>
                  <a:lnTo>
                    <a:pt x="56237" y="12335"/>
                  </a:lnTo>
                  <a:lnTo>
                    <a:pt x="49473" y="1060"/>
                  </a:lnTo>
                  <a:lnTo>
                    <a:pt x="42709" y="0"/>
                  </a:lnTo>
                  <a:lnTo>
                    <a:pt x="31435" y="0"/>
                  </a:lnTo>
                  <a:lnTo>
                    <a:pt x="31435" y="6764"/>
                  </a:lnTo>
                  <a:lnTo>
                    <a:pt x="37005" y="10212"/>
                  </a:lnTo>
                  <a:lnTo>
                    <a:pt x="41515" y="15783"/>
                  </a:lnTo>
                  <a:lnTo>
                    <a:pt x="47218" y="20293"/>
                  </a:lnTo>
                  <a:lnTo>
                    <a:pt x="50534" y="22547"/>
                  </a:lnTo>
                  <a:lnTo>
                    <a:pt x="50534" y="24803"/>
                  </a:lnTo>
                  <a:lnTo>
                    <a:pt x="49340" y="30373"/>
                  </a:lnTo>
                  <a:lnTo>
                    <a:pt x="52789" y="37138"/>
                  </a:lnTo>
                  <a:lnTo>
                    <a:pt x="58359" y="42708"/>
                  </a:lnTo>
                  <a:lnTo>
                    <a:pt x="61675" y="44963"/>
                  </a:lnTo>
                  <a:lnTo>
                    <a:pt x="62869" y="48411"/>
                  </a:lnTo>
                  <a:lnTo>
                    <a:pt x="63930" y="50666"/>
                  </a:lnTo>
                  <a:lnTo>
                    <a:pt x="67379" y="59686"/>
                  </a:lnTo>
                  <a:lnTo>
                    <a:pt x="69633" y="63002"/>
                  </a:lnTo>
                  <a:lnTo>
                    <a:pt x="66318" y="67511"/>
                  </a:lnTo>
                  <a:lnTo>
                    <a:pt x="66318" y="75337"/>
                  </a:lnTo>
                  <a:lnTo>
                    <a:pt x="61808" y="78653"/>
                  </a:lnTo>
                  <a:cubicBezTo>
                    <a:pt x="38730" y="74408"/>
                    <a:pt x="23476" y="41647"/>
                    <a:pt x="0" y="66318"/>
                  </a:cubicBezTo>
                  <a:cubicBezTo>
                    <a:pt x="38199" y="80377"/>
                    <a:pt x="18702" y="89130"/>
                    <a:pt x="47218" y="110220"/>
                  </a:cubicBezTo>
                  <a:lnTo>
                    <a:pt x="53983" y="107964"/>
                  </a:lnTo>
                  <a:close/>
                </a:path>
              </a:pathLst>
            </a:custGeom>
            <a:grpFill/>
            <a:ln w="13251" cap="flat">
              <a:noFill/>
              <a:prstDash val="solid"/>
              <a:miter/>
            </a:ln>
          </p:spPr>
          <p:txBody>
            <a:bodyPr rtlCol="0" anchor="ctr"/>
            <a:lstStyle/>
            <a:p>
              <a:endParaRPr lang="en-FI" sz="816"/>
            </a:p>
          </p:txBody>
        </p:sp>
        <p:sp>
          <p:nvSpPr>
            <p:cNvPr id="1313" name="Freeform: Shape 1312">
              <a:extLst>
                <a:ext uri="{FF2B5EF4-FFF2-40B4-BE49-F238E27FC236}">
                  <a16:creationId xmlns:a16="http://schemas.microsoft.com/office/drawing/2014/main" id="{223C2255-50D9-D0A4-DF87-3408264EF939}"/>
                </a:ext>
              </a:extLst>
            </p:cNvPr>
            <p:cNvSpPr/>
            <p:nvPr/>
          </p:nvSpPr>
          <p:spPr>
            <a:xfrm>
              <a:off x="2809264" y="12008930"/>
              <a:ext cx="874728" cy="532927"/>
            </a:xfrm>
            <a:custGeom>
              <a:avLst/>
              <a:gdLst>
                <a:gd name="connsiteX0" fmla="*/ 873933 w 874728"/>
                <a:gd name="connsiteY0" fmla="*/ 208502 h 532927"/>
                <a:gd name="connsiteX1" fmla="*/ 870617 w 874728"/>
                <a:gd name="connsiteY1" fmla="*/ 199483 h 532927"/>
                <a:gd name="connsiteX2" fmla="*/ 868362 w 874728"/>
                <a:gd name="connsiteY2" fmla="*/ 199483 h 532927"/>
                <a:gd name="connsiteX3" fmla="*/ 868362 w 874728"/>
                <a:gd name="connsiteY3" fmla="*/ 197228 h 532927"/>
                <a:gd name="connsiteX4" fmla="*/ 867301 w 874728"/>
                <a:gd name="connsiteY4" fmla="*/ 196167 h 532927"/>
                <a:gd name="connsiteX5" fmla="*/ 867301 w 874728"/>
                <a:gd name="connsiteY5" fmla="*/ 192718 h 532927"/>
                <a:gd name="connsiteX6" fmla="*/ 866107 w 874728"/>
                <a:gd name="connsiteY6" fmla="*/ 189403 h 532927"/>
                <a:gd name="connsiteX7" fmla="*/ 867301 w 874728"/>
                <a:gd name="connsiteY7" fmla="*/ 174813 h 532927"/>
                <a:gd name="connsiteX8" fmla="*/ 870617 w 874728"/>
                <a:gd name="connsiteY8" fmla="*/ 171497 h 532927"/>
                <a:gd name="connsiteX9" fmla="*/ 870617 w 874728"/>
                <a:gd name="connsiteY9" fmla="*/ 170303 h 532927"/>
                <a:gd name="connsiteX10" fmla="*/ 861598 w 874728"/>
                <a:gd name="connsiteY10" fmla="*/ 171497 h 532927"/>
                <a:gd name="connsiteX11" fmla="*/ 859343 w 874728"/>
                <a:gd name="connsiteY11" fmla="*/ 163671 h 532927"/>
                <a:gd name="connsiteX12" fmla="*/ 852579 w 874728"/>
                <a:gd name="connsiteY12" fmla="*/ 164733 h 532927"/>
                <a:gd name="connsiteX13" fmla="*/ 848069 w 874728"/>
                <a:gd name="connsiteY13" fmla="*/ 185026 h 532927"/>
                <a:gd name="connsiteX14" fmla="*/ 827776 w 874728"/>
                <a:gd name="connsiteY14" fmla="*/ 192851 h 532927"/>
                <a:gd name="connsiteX15" fmla="*/ 824327 w 874728"/>
                <a:gd name="connsiteY15" fmla="*/ 172558 h 532927"/>
                <a:gd name="connsiteX16" fmla="*/ 844621 w 874728"/>
                <a:gd name="connsiteY16" fmla="*/ 169243 h 532927"/>
                <a:gd name="connsiteX17" fmla="*/ 828837 w 874728"/>
                <a:gd name="connsiteY17" fmla="*/ 152398 h 532927"/>
                <a:gd name="connsiteX18" fmla="*/ 826582 w 874728"/>
                <a:gd name="connsiteY18" fmla="*/ 132104 h 532927"/>
                <a:gd name="connsiteX19" fmla="*/ 816502 w 874728"/>
                <a:gd name="connsiteY19" fmla="*/ 133298 h 532927"/>
                <a:gd name="connsiteX20" fmla="*/ 795148 w 874728"/>
                <a:gd name="connsiteY20" fmla="*/ 136614 h 532927"/>
                <a:gd name="connsiteX21" fmla="*/ 763713 w 874728"/>
                <a:gd name="connsiteY21" fmla="*/ 143379 h 532927"/>
                <a:gd name="connsiteX22" fmla="*/ 724320 w 874728"/>
                <a:gd name="connsiteY22" fmla="*/ 127595 h 532927"/>
                <a:gd name="connsiteX23" fmla="*/ 711985 w 874728"/>
                <a:gd name="connsiteY23" fmla="*/ 123085 h 532927"/>
                <a:gd name="connsiteX24" fmla="*/ 671532 w 874728"/>
                <a:gd name="connsiteY24" fmla="*/ 109557 h 532927"/>
                <a:gd name="connsiteX25" fmla="*/ 670471 w 874728"/>
                <a:gd name="connsiteY25" fmla="*/ 109557 h 532927"/>
                <a:gd name="connsiteX26" fmla="*/ 669277 w 874728"/>
                <a:gd name="connsiteY26" fmla="*/ 108363 h 532927"/>
                <a:gd name="connsiteX27" fmla="*/ 669277 w 874728"/>
                <a:gd name="connsiteY27" fmla="*/ 107301 h 532927"/>
                <a:gd name="connsiteX28" fmla="*/ 665961 w 874728"/>
                <a:gd name="connsiteY28" fmla="*/ 106108 h 532927"/>
                <a:gd name="connsiteX29" fmla="*/ 662645 w 874728"/>
                <a:gd name="connsiteY29" fmla="*/ 106108 h 532927"/>
                <a:gd name="connsiteX30" fmla="*/ 653626 w 874728"/>
                <a:gd name="connsiteY30" fmla="*/ 103853 h 532927"/>
                <a:gd name="connsiteX31" fmla="*/ 649116 w 874728"/>
                <a:gd name="connsiteY31" fmla="*/ 101598 h 532927"/>
                <a:gd name="connsiteX32" fmla="*/ 634527 w 874728"/>
                <a:gd name="connsiteY32" fmla="*/ 93640 h 532927"/>
                <a:gd name="connsiteX33" fmla="*/ 633333 w 874728"/>
                <a:gd name="connsiteY33" fmla="*/ 92579 h 532927"/>
                <a:gd name="connsiteX34" fmla="*/ 630017 w 874728"/>
                <a:gd name="connsiteY34" fmla="*/ 92579 h 532927"/>
                <a:gd name="connsiteX35" fmla="*/ 627762 w 874728"/>
                <a:gd name="connsiteY35" fmla="*/ 90325 h 532927"/>
                <a:gd name="connsiteX36" fmla="*/ 626701 w 874728"/>
                <a:gd name="connsiteY36" fmla="*/ 90325 h 532927"/>
                <a:gd name="connsiteX37" fmla="*/ 619937 w 874728"/>
                <a:gd name="connsiteY37" fmla="*/ 88070 h 532927"/>
                <a:gd name="connsiteX38" fmla="*/ 616488 w 874728"/>
                <a:gd name="connsiteY38" fmla="*/ 88070 h 532927"/>
                <a:gd name="connsiteX39" fmla="*/ 616488 w 874728"/>
                <a:gd name="connsiteY39" fmla="*/ 94834 h 532927"/>
                <a:gd name="connsiteX40" fmla="*/ 618743 w 874728"/>
                <a:gd name="connsiteY40" fmla="*/ 97089 h 532927"/>
                <a:gd name="connsiteX41" fmla="*/ 619804 w 874728"/>
                <a:gd name="connsiteY41" fmla="*/ 97089 h 532927"/>
                <a:gd name="connsiteX42" fmla="*/ 619804 w 874728"/>
                <a:gd name="connsiteY42" fmla="*/ 99344 h 532927"/>
                <a:gd name="connsiteX43" fmla="*/ 620865 w 874728"/>
                <a:gd name="connsiteY43" fmla="*/ 99344 h 532927"/>
                <a:gd name="connsiteX44" fmla="*/ 619804 w 874728"/>
                <a:gd name="connsiteY44" fmla="*/ 100405 h 532927"/>
                <a:gd name="connsiteX45" fmla="*/ 618743 w 874728"/>
                <a:gd name="connsiteY45" fmla="*/ 103721 h 532927"/>
                <a:gd name="connsiteX46" fmla="*/ 617549 w 874728"/>
                <a:gd name="connsiteY46" fmla="*/ 103721 h 532927"/>
                <a:gd name="connsiteX47" fmla="*/ 616355 w 874728"/>
                <a:gd name="connsiteY47" fmla="*/ 104914 h 532927"/>
                <a:gd name="connsiteX48" fmla="*/ 614101 w 874728"/>
                <a:gd name="connsiteY48" fmla="*/ 104914 h 532927"/>
                <a:gd name="connsiteX49" fmla="*/ 549905 w 874728"/>
                <a:gd name="connsiteY49" fmla="*/ 113933 h 532927"/>
                <a:gd name="connsiteX50" fmla="*/ 548712 w 874728"/>
                <a:gd name="connsiteY50" fmla="*/ 115127 h 532927"/>
                <a:gd name="connsiteX51" fmla="*/ 545396 w 874728"/>
                <a:gd name="connsiteY51" fmla="*/ 113933 h 532927"/>
                <a:gd name="connsiteX52" fmla="*/ 546589 w 874728"/>
                <a:gd name="connsiteY52" fmla="*/ 115127 h 532927"/>
                <a:gd name="connsiteX53" fmla="*/ 540886 w 874728"/>
                <a:gd name="connsiteY53" fmla="*/ 157835 h 532927"/>
                <a:gd name="connsiteX54" fmla="*/ 540886 w 874728"/>
                <a:gd name="connsiteY54" fmla="*/ 158897 h 532927"/>
                <a:gd name="connsiteX55" fmla="*/ 506003 w 874728"/>
                <a:gd name="connsiteY55" fmla="*/ 191525 h 532927"/>
                <a:gd name="connsiteX56" fmla="*/ 504809 w 874728"/>
                <a:gd name="connsiteY56" fmla="*/ 190331 h 532927"/>
                <a:gd name="connsiteX57" fmla="*/ 504809 w 874728"/>
                <a:gd name="connsiteY57" fmla="*/ 189270 h 532927"/>
                <a:gd name="connsiteX58" fmla="*/ 503616 w 874728"/>
                <a:gd name="connsiteY58" fmla="*/ 189270 h 532927"/>
                <a:gd name="connsiteX59" fmla="*/ 502555 w 874728"/>
                <a:gd name="connsiteY59" fmla="*/ 190331 h 532927"/>
                <a:gd name="connsiteX60" fmla="*/ 499239 w 874728"/>
                <a:gd name="connsiteY60" fmla="*/ 190331 h 532927"/>
                <a:gd name="connsiteX61" fmla="*/ 498178 w 874728"/>
                <a:gd name="connsiteY61" fmla="*/ 191525 h 532927"/>
                <a:gd name="connsiteX62" fmla="*/ 496984 w 874728"/>
                <a:gd name="connsiteY62" fmla="*/ 191525 h 532927"/>
                <a:gd name="connsiteX63" fmla="*/ 495790 w 874728"/>
                <a:gd name="connsiteY63" fmla="*/ 193780 h 532927"/>
                <a:gd name="connsiteX64" fmla="*/ 494729 w 874728"/>
                <a:gd name="connsiteY64" fmla="*/ 194841 h 532927"/>
                <a:gd name="connsiteX65" fmla="*/ 494729 w 874728"/>
                <a:gd name="connsiteY65" fmla="*/ 196034 h 532927"/>
                <a:gd name="connsiteX66" fmla="*/ 484649 w 874728"/>
                <a:gd name="connsiteY66" fmla="*/ 194841 h 532927"/>
                <a:gd name="connsiteX67" fmla="*/ 470059 w 874728"/>
                <a:gd name="connsiteY67" fmla="*/ 188077 h 532927"/>
                <a:gd name="connsiteX68" fmla="*/ 464356 w 874728"/>
                <a:gd name="connsiteY68" fmla="*/ 207176 h 532927"/>
                <a:gd name="connsiteX69" fmla="*/ 463295 w 874728"/>
                <a:gd name="connsiteY69" fmla="*/ 212746 h 532927"/>
                <a:gd name="connsiteX70" fmla="*/ 455336 w 874728"/>
                <a:gd name="connsiteY70" fmla="*/ 212746 h 532927"/>
                <a:gd name="connsiteX71" fmla="*/ 454275 w 874728"/>
                <a:gd name="connsiteY71" fmla="*/ 210492 h 532927"/>
                <a:gd name="connsiteX72" fmla="*/ 439686 w 874728"/>
                <a:gd name="connsiteY72" fmla="*/ 210492 h 532927"/>
                <a:gd name="connsiteX73" fmla="*/ 436370 w 874728"/>
                <a:gd name="connsiteY73" fmla="*/ 209431 h 532927"/>
                <a:gd name="connsiteX74" fmla="*/ 433054 w 874728"/>
                <a:gd name="connsiteY74" fmla="*/ 210492 h 532927"/>
                <a:gd name="connsiteX75" fmla="*/ 424034 w 874728"/>
                <a:gd name="connsiteY75" fmla="*/ 212746 h 532927"/>
                <a:gd name="connsiteX76" fmla="*/ 420719 w 874728"/>
                <a:gd name="connsiteY76" fmla="*/ 212746 h 532927"/>
                <a:gd name="connsiteX77" fmla="*/ 419525 w 874728"/>
                <a:gd name="connsiteY77" fmla="*/ 215001 h 532927"/>
                <a:gd name="connsiteX78" fmla="*/ 419525 w 874728"/>
                <a:gd name="connsiteY78" fmla="*/ 216062 h 532927"/>
                <a:gd name="connsiteX79" fmla="*/ 413954 w 874728"/>
                <a:gd name="connsiteY79" fmla="*/ 215001 h 532927"/>
                <a:gd name="connsiteX80" fmla="*/ 409445 w 874728"/>
                <a:gd name="connsiteY80" fmla="*/ 216062 h 532927"/>
                <a:gd name="connsiteX81" fmla="*/ 404935 w 874728"/>
                <a:gd name="connsiteY81" fmla="*/ 216062 h 532927"/>
                <a:gd name="connsiteX82" fmla="*/ 403741 w 874728"/>
                <a:gd name="connsiteY82" fmla="*/ 218317 h 532927"/>
                <a:gd name="connsiteX83" fmla="*/ 371113 w 874728"/>
                <a:gd name="connsiteY83" fmla="*/ 194708 h 532927"/>
                <a:gd name="connsiteX84" fmla="*/ 296837 w 874728"/>
                <a:gd name="connsiteY84" fmla="*/ 122688 h 532927"/>
                <a:gd name="connsiteX85" fmla="*/ 287818 w 874728"/>
                <a:gd name="connsiteY85" fmla="*/ 113668 h 532927"/>
                <a:gd name="connsiteX86" fmla="*/ 287818 w 874728"/>
                <a:gd name="connsiteY86" fmla="*/ 112607 h 532927"/>
                <a:gd name="connsiteX87" fmla="*/ 285564 w 874728"/>
                <a:gd name="connsiteY87" fmla="*/ 110353 h 532927"/>
                <a:gd name="connsiteX88" fmla="*/ 285564 w 874728"/>
                <a:gd name="connsiteY88" fmla="*/ 108097 h 532927"/>
                <a:gd name="connsiteX89" fmla="*/ 284370 w 874728"/>
                <a:gd name="connsiteY89" fmla="*/ 108097 h 532927"/>
                <a:gd name="connsiteX90" fmla="*/ 284370 w 874728"/>
                <a:gd name="connsiteY90" fmla="*/ 107037 h 532927"/>
                <a:gd name="connsiteX91" fmla="*/ 283176 w 874728"/>
                <a:gd name="connsiteY91" fmla="*/ 107037 h 532927"/>
                <a:gd name="connsiteX92" fmla="*/ 282115 w 874728"/>
                <a:gd name="connsiteY92" fmla="*/ 105843 h 532927"/>
                <a:gd name="connsiteX93" fmla="*/ 282115 w 874728"/>
                <a:gd name="connsiteY93" fmla="*/ 104781 h 532927"/>
                <a:gd name="connsiteX94" fmla="*/ 283176 w 874728"/>
                <a:gd name="connsiteY94" fmla="*/ 104781 h 532927"/>
                <a:gd name="connsiteX95" fmla="*/ 283176 w 874728"/>
                <a:gd name="connsiteY95" fmla="*/ 103588 h 532927"/>
                <a:gd name="connsiteX96" fmla="*/ 282115 w 874728"/>
                <a:gd name="connsiteY96" fmla="*/ 101333 h 532927"/>
                <a:gd name="connsiteX97" fmla="*/ 282115 w 874728"/>
                <a:gd name="connsiteY97" fmla="*/ 100139 h 532927"/>
                <a:gd name="connsiteX98" fmla="*/ 279860 w 874728"/>
                <a:gd name="connsiteY98" fmla="*/ 100139 h 532927"/>
                <a:gd name="connsiteX99" fmla="*/ 279860 w 874728"/>
                <a:gd name="connsiteY99" fmla="*/ 99078 h 532927"/>
                <a:gd name="connsiteX100" fmla="*/ 278666 w 874728"/>
                <a:gd name="connsiteY100" fmla="*/ 100139 h 532927"/>
                <a:gd name="connsiteX101" fmla="*/ 277605 w 874728"/>
                <a:gd name="connsiteY101" fmla="*/ 100139 h 532927"/>
                <a:gd name="connsiteX102" fmla="*/ 277605 w 874728"/>
                <a:gd name="connsiteY102" fmla="*/ 102394 h 532927"/>
                <a:gd name="connsiteX103" fmla="*/ 276544 w 874728"/>
                <a:gd name="connsiteY103" fmla="*/ 102394 h 532927"/>
                <a:gd name="connsiteX104" fmla="*/ 274289 w 874728"/>
                <a:gd name="connsiteY104" fmla="*/ 101333 h 532927"/>
                <a:gd name="connsiteX105" fmla="*/ 265270 w 874728"/>
                <a:gd name="connsiteY105" fmla="*/ 86743 h 532927"/>
                <a:gd name="connsiteX106" fmla="*/ 265270 w 874728"/>
                <a:gd name="connsiteY106" fmla="*/ 85550 h 532927"/>
                <a:gd name="connsiteX107" fmla="*/ 229326 w 874728"/>
                <a:gd name="connsiteY107" fmla="*/ 34883 h 532927"/>
                <a:gd name="connsiteX108" fmla="*/ 212481 w 874728"/>
                <a:gd name="connsiteY108" fmla="*/ 13528 h 532927"/>
                <a:gd name="connsiteX109" fmla="*/ 193382 w 874728"/>
                <a:gd name="connsiteY109" fmla="*/ 24803 h 532927"/>
                <a:gd name="connsiteX110" fmla="*/ 148419 w 874728"/>
                <a:gd name="connsiteY110" fmla="*/ 13528 h 532927"/>
                <a:gd name="connsiteX111" fmla="*/ 145103 w 874728"/>
                <a:gd name="connsiteY111" fmla="*/ 12468 h 532927"/>
                <a:gd name="connsiteX112" fmla="*/ 143909 w 874728"/>
                <a:gd name="connsiteY112" fmla="*/ 11274 h 532927"/>
                <a:gd name="connsiteX113" fmla="*/ 142715 w 874728"/>
                <a:gd name="connsiteY113" fmla="*/ 11274 h 532927"/>
                <a:gd name="connsiteX114" fmla="*/ 141654 w 874728"/>
                <a:gd name="connsiteY114" fmla="*/ 9019 h 532927"/>
                <a:gd name="connsiteX115" fmla="*/ 141654 w 874728"/>
                <a:gd name="connsiteY115" fmla="*/ 7958 h 532927"/>
                <a:gd name="connsiteX116" fmla="*/ 139400 w 874728"/>
                <a:gd name="connsiteY116" fmla="*/ 7958 h 532927"/>
                <a:gd name="connsiteX117" fmla="*/ 138206 w 874728"/>
                <a:gd name="connsiteY117" fmla="*/ 9019 h 532927"/>
                <a:gd name="connsiteX118" fmla="*/ 137145 w 874728"/>
                <a:gd name="connsiteY118" fmla="*/ 9019 h 532927"/>
                <a:gd name="connsiteX119" fmla="*/ 136084 w 874728"/>
                <a:gd name="connsiteY119" fmla="*/ 10212 h 532927"/>
                <a:gd name="connsiteX120" fmla="*/ 134890 w 874728"/>
                <a:gd name="connsiteY120" fmla="*/ 10212 h 532927"/>
                <a:gd name="connsiteX121" fmla="*/ 134890 w 874728"/>
                <a:gd name="connsiteY121" fmla="*/ 11274 h 532927"/>
                <a:gd name="connsiteX122" fmla="*/ 131574 w 874728"/>
                <a:gd name="connsiteY122" fmla="*/ 10212 h 532927"/>
                <a:gd name="connsiteX123" fmla="*/ 129319 w 874728"/>
                <a:gd name="connsiteY123" fmla="*/ 10212 h 532927"/>
                <a:gd name="connsiteX124" fmla="*/ 129319 w 874728"/>
                <a:gd name="connsiteY124" fmla="*/ 9019 h 532927"/>
                <a:gd name="connsiteX125" fmla="*/ 110220 w 874728"/>
                <a:gd name="connsiteY125" fmla="*/ 4509 h 532927"/>
                <a:gd name="connsiteX126" fmla="*/ 105710 w 874728"/>
                <a:gd name="connsiteY126" fmla="*/ 5570 h 532927"/>
                <a:gd name="connsiteX127" fmla="*/ 102262 w 874728"/>
                <a:gd name="connsiteY127" fmla="*/ 1060 h 532927"/>
                <a:gd name="connsiteX128" fmla="*/ 96691 w 874728"/>
                <a:gd name="connsiteY128" fmla="*/ 0 h 532927"/>
                <a:gd name="connsiteX129" fmla="*/ 94436 w 874728"/>
                <a:gd name="connsiteY129" fmla="*/ 1060 h 532927"/>
                <a:gd name="connsiteX130" fmla="*/ 94436 w 874728"/>
                <a:gd name="connsiteY130" fmla="*/ 2255 h 532927"/>
                <a:gd name="connsiteX131" fmla="*/ 95630 w 874728"/>
                <a:gd name="connsiteY131" fmla="*/ 3316 h 532927"/>
                <a:gd name="connsiteX132" fmla="*/ 98946 w 874728"/>
                <a:gd name="connsiteY132" fmla="*/ 7825 h 532927"/>
                <a:gd name="connsiteX133" fmla="*/ 103455 w 874728"/>
                <a:gd name="connsiteY133" fmla="*/ 15651 h 532927"/>
                <a:gd name="connsiteX134" fmla="*/ 106771 w 874728"/>
                <a:gd name="connsiteY134" fmla="*/ 21221 h 532927"/>
                <a:gd name="connsiteX135" fmla="*/ 107965 w 874728"/>
                <a:gd name="connsiteY135" fmla="*/ 25731 h 532927"/>
                <a:gd name="connsiteX136" fmla="*/ 128258 w 874728"/>
                <a:gd name="connsiteY136" fmla="*/ 53850 h 532927"/>
                <a:gd name="connsiteX137" fmla="*/ 113668 w 874728"/>
                <a:gd name="connsiteY137" fmla="*/ 40321 h 532927"/>
                <a:gd name="connsiteX138" fmla="*/ 96824 w 874728"/>
                <a:gd name="connsiteY138" fmla="*/ 22283 h 532927"/>
                <a:gd name="connsiteX139" fmla="*/ 92314 w 874728"/>
                <a:gd name="connsiteY139" fmla="*/ 22283 h 532927"/>
                <a:gd name="connsiteX140" fmla="*/ 90059 w 874728"/>
                <a:gd name="connsiteY140" fmla="*/ 18967 h 532927"/>
                <a:gd name="connsiteX141" fmla="*/ 86743 w 874728"/>
                <a:gd name="connsiteY141" fmla="*/ 18967 h 532927"/>
                <a:gd name="connsiteX142" fmla="*/ 84489 w 874728"/>
                <a:gd name="connsiteY142" fmla="*/ 23476 h 532927"/>
                <a:gd name="connsiteX143" fmla="*/ 84489 w 874728"/>
                <a:gd name="connsiteY143" fmla="*/ 30240 h 532927"/>
                <a:gd name="connsiteX144" fmla="*/ 87805 w 874728"/>
                <a:gd name="connsiteY144" fmla="*/ 32496 h 532927"/>
                <a:gd name="connsiteX145" fmla="*/ 88998 w 874728"/>
                <a:gd name="connsiteY145" fmla="*/ 35944 h 532927"/>
                <a:gd name="connsiteX146" fmla="*/ 86743 w 874728"/>
                <a:gd name="connsiteY146" fmla="*/ 41515 h 532927"/>
                <a:gd name="connsiteX147" fmla="*/ 85682 w 874728"/>
                <a:gd name="connsiteY147" fmla="*/ 44831 h 532927"/>
                <a:gd name="connsiteX148" fmla="*/ 83428 w 874728"/>
                <a:gd name="connsiteY148" fmla="*/ 49340 h 532927"/>
                <a:gd name="connsiteX149" fmla="*/ 81173 w 874728"/>
                <a:gd name="connsiteY149" fmla="*/ 52656 h 532927"/>
                <a:gd name="connsiteX150" fmla="*/ 78918 w 874728"/>
                <a:gd name="connsiteY150" fmla="*/ 51595 h 532927"/>
                <a:gd name="connsiteX151" fmla="*/ 76663 w 874728"/>
                <a:gd name="connsiteY151" fmla="*/ 47085 h 532927"/>
                <a:gd name="connsiteX152" fmla="*/ 69899 w 874728"/>
                <a:gd name="connsiteY152" fmla="*/ 40321 h 532927"/>
                <a:gd name="connsiteX153" fmla="*/ 67644 w 874728"/>
                <a:gd name="connsiteY153" fmla="*/ 33556 h 532927"/>
                <a:gd name="connsiteX154" fmla="*/ 61941 w 874728"/>
                <a:gd name="connsiteY154" fmla="*/ 31302 h 532927"/>
                <a:gd name="connsiteX155" fmla="*/ 77724 w 874728"/>
                <a:gd name="connsiteY155" fmla="*/ 67246 h 532927"/>
                <a:gd name="connsiteX156" fmla="*/ 99078 w 874728"/>
                <a:gd name="connsiteY156" fmla="*/ 92049 h 532927"/>
                <a:gd name="connsiteX157" fmla="*/ 93508 w 874728"/>
                <a:gd name="connsiteY157" fmla="*/ 92049 h 532927"/>
                <a:gd name="connsiteX158" fmla="*/ 90059 w 874728"/>
                <a:gd name="connsiteY158" fmla="*/ 87539 h 532927"/>
                <a:gd name="connsiteX159" fmla="*/ 86743 w 874728"/>
                <a:gd name="connsiteY159" fmla="*/ 85284 h 532927"/>
                <a:gd name="connsiteX160" fmla="*/ 82234 w 874728"/>
                <a:gd name="connsiteY160" fmla="*/ 81968 h 532927"/>
                <a:gd name="connsiteX161" fmla="*/ 76663 w 874728"/>
                <a:gd name="connsiteY161" fmla="*/ 76398 h 532927"/>
                <a:gd name="connsiteX162" fmla="*/ 72153 w 874728"/>
                <a:gd name="connsiteY162" fmla="*/ 76398 h 532927"/>
                <a:gd name="connsiteX163" fmla="*/ 74408 w 874728"/>
                <a:gd name="connsiteY163" fmla="*/ 83162 h 532927"/>
                <a:gd name="connsiteX164" fmla="*/ 74408 w 874728"/>
                <a:gd name="connsiteY164" fmla="*/ 89926 h 532927"/>
                <a:gd name="connsiteX165" fmla="*/ 77857 w 874728"/>
                <a:gd name="connsiteY165" fmla="*/ 97752 h 532927"/>
                <a:gd name="connsiteX166" fmla="*/ 83428 w 874728"/>
                <a:gd name="connsiteY166" fmla="*/ 102261 h 532927"/>
                <a:gd name="connsiteX167" fmla="*/ 85682 w 874728"/>
                <a:gd name="connsiteY167" fmla="*/ 103322 h 532927"/>
                <a:gd name="connsiteX168" fmla="*/ 85682 w 874728"/>
                <a:gd name="connsiteY168" fmla="*/ 107832 h 532927"/>
                <a:gd name="connsiteX169" fmla="*/ 84621 w 874728"/>
                <a:gd name="connsiteY169" fmla="*/ 109026 h 532927"/>
                <a:gd name="connsiteX170" fmla="*/ 84621 w 874728"/>
                <a:gd name="connsiteY170" fmla="*/ 115790 h 532927"/>
                <a:gd name="connsiteX171" fmla="*/ 85682 w 874728"/>
                <a:gd name="connsiteY171" fmla="*/ 122555 h 532927"/>
                <a:gd name="connsiteX172" fmla="*/ 96956 w 874728"/>
                <a:gd name="connsiteY172" fmla="*/ 133828 h 532927"/>
                <a:gd name="connsiteX173" fmla="*/ 103721 w 874728"/>
                <a:gd name="connsiteY173" fmla="*/ 135022 h 532927"/>
                <a:gd name="connsiteX174" fmla="*/ 107037 w 874728"/>
                <a:gd name="connsiteY174" fmla="*/ 142848 h 532927"/>
                <a:gd name="connsiteX175" fmla="*/ 108230 w 874728"/>
                <a:gd name="connsiteY175" fmla="*/ 149612 h 532927"/>
                <a:gd name="connsiteX176" fmla="*/ 108230 w 874728"/>
                <a:gd name="connsiteY176" fmla="*/ 154122 h 532927"/>
                <a:gd name="connsiteX177" fmla="*/ 111546 w 874728"/>
                <a:gd name="connsiteY177" fmla="*/ 160887 h 532927"/>
                <a:gd name="connsiteX178" fmla="*/ 110352 w 874728"/>
                <a:gd name="connsiteY178" fmla="*/ 160887 h 532927"/>
                <a:gd name="connsiteX179" fmla="*/ 112607 w 874728"/>
                <a:gd name="connsiteY179" fmla="*/ 164202 h 532927"/>
                <a:gd name="connsiteX180" fmla="*/ 112607 w 874728"/>
                <a:gd name="connsiteY180" fmla="*/ 169773 h 532927"/>
                <a:gd name="connsiteX181" fmla="*/ 115923 w 874728"/>
                <a:gd name="connsiteY181" fmla="*/ 172027 h 532927"/>
                <a:gd name="connsiteX182" fmla="*/ 118178 w 874728"/>
                <a:gd name="connsiteY182" fmla="*/ 168712 h 532927"/>
                <a:gd name="connsiteX183" fmla="*/ 120433 w 874728"/>
                <a:gd name="connsiteY183" fmla="*/ 169773 h 532927"/>
                <a:gd name="connsiteX184" fmla="*/ 142981 w 874728"/>
                <a:gd name="connsiteY184" fmla="*/ 190066 h 532927"/>
                <a:gd name="connsiteX185" fmla="*/ 142981 w 874728"/>
                <a:gd name="connsiteY185" fmla="*/ 191260 h 532927"/>
                <a:gd name="connsiteX186" fmla="*/ 141920 w 874728"/>
                <a:gd name="connsiteY186" fmla="*/ 193514 h 532927"/>
                <a:gd name="connsiteX187" fmla="*/ 139665 w 874728"/>
                <a:gd name="connsiteY187" fmla="*/ 192321 h 532927"/>
                <a:gd name="connsiteX188" fmla="*/ 126136 w 874728"/>
                <a:gd name="connsiteY188" fmla="*/ 190066 h 532927"/>
                <a:gd name="connsiteX189" fmla="*/ 119372 w 874728"/>
                <a:gd name="connsiteY189" fmla="*/ 187811 h 532927"/>
                <a:gd name="connsiteX190" fmla="*/ 120565 w 874728"/>
                <a:gd name="connsiteY190" fmla="*/ 193514 h 532927"/>
                <a:gd name="connsiteX191" fmla="*/ 119372 w 874728"/>
                <a:gd name="connsiteY191" fmla="*/ 198024 h 532927"/>
                <a:gd name="connsiteX192" fmla="*/ 123881 w 874728"/>
                <a:gd name="connsiteY192" fmla="*/ 202533 h 532927"/>
                <a:gd name="connsiteX193" fmla="*/ 128391 w 874728"/>
                <a:gd name="connsiteY193" fmla="*/ 208105 h 532927"/>
                <a:gd name="connsiteX194" fmla="*/ 125075 w 874728"/>
                <a:gd name="connsiteY194" fmla="*/ 211553 h 532927"/>
                <a:gd name="connsiteX195" fmla="*/ 120565 w 874728"/>
                <a:gd name="connsiteY195" fmla="*/ 211553 h 532927"/>
                <a:gd name="connsiteX196" fmla="*/ 122820 w 874728"/>
                <a:gd name="connsiteY196" fmla="*/ 214869 h 532927"/>
                <a:gd name="connsiteX197" fmla="*/ 130646 w 874728"/>
                <a:gd name="connsiteY197" fmla="*/ 221633 h 532927"/>
                <a:gd name="connsiteX198" fmla="*/ 138471 w 874728"/>
                <a:gd name="connsiteY198" fmla="*/ 230653 h 532927"/>
                <a:gd name="connsiteX199" fmla="*/ 144174 w 874728"/>
                <a:gd name="connsiteY199" fmla="*/ 240732 h 532927"/>
                <a:gd name="connsiteX200" fmla="*/ 149745 w 874728"/>
                <a:gd name="connsiteY200" fmla="*/ 246304 h 532927"/>
                <a:gd name="connsiteX201" fmla="*/ 149745 w 874728"/>
                <a:gd name="connsiteY201" fmla="*/ 248558 h 532927"/>
                <a:gd name="connsiteX202" fmla="*/ 141920 w 874728"/>
                <a:gd name="connsiteY202" fmla="*/ 246304 h 532927"/>
                <a:gd name="connsiteX203" fmla="*/ 147490 w 874728"/>
                <a:gd name="connsiteY203" fmla="*/ 254129 h 532927"/>
                <a:gd name="connsiteX204" fmla="*/ 162080 w 874728"/>
                <a:gd name="connsiteY204" fmla="*/ 261954 h 532927"/>
                <a:gd name="connsiteX205" fmla="*/ 163141 w 874728"/>
                <a:gd name="connsiteY205" fmla="*/ 267658 h 532927"/>
                <a:gd name="connsiteX206" fmla="*/ 169906 w 874728"/>
                <a:gd name="connsiteY206" fmla="*/ 277738 h 532927"/>
                <a:gd name="connsiteX207" fmla="*/ 175476 w 874728"/>
                <a:gd name="connsiteY207" fmla="*/ 285563 h 532927"/>
                <a:gd name="connsiteX208" fmla="*/ 169906 w 874728"/>
                <a:gd name="connsiteY208" fmla="*/ 286624 h 532927"/>
                <a:gd name="connsiteX209" fmla="*/ 162080 w 874728"/>
                <a:gd name="connsiteY209" fmla="*/ 285563 h 532927"/>
                <a:gd name="connsiteX210" fmla="*/ 150806 w 874728"/>
                <a:gd name="connsiteY210" fmla="*/ 283309 h 532927"/>
                <a:gd name="connsiteX211" fmla="*/ 141787 w 874728"/>
                <a:gd name="connsiteY211" fmla="*/ 281054 h 532927"/>
                <a:gd name="connsiteX212" fmla="*/ 133961 w 874728"/>
                <a:gd name="connsiteY212" fmla="*/ 276544 h 532927"/>
                <a:gd name="connsiteX213" fmla="*/ 127197 w 874728"/>
                <a:gd name="connsiteY213" fmla="*/ 269779 h 532927"/>
                <a:gd name="connsiteX214" fmla="*/ 122687 w 874728"/>
                <a:gd name="connsiteY214" fmla="*/ 263015 h 532927"/>
                <a:gd name="connsiteX215" fmla="*/ 114862 w 874728"/>
                <a:gd name="connsiteY215" fmla="*/ 255190 h 532927"/>
                <a:gd name="connsiteX216" fmla="*/ 110352 w 874728"/>
                <a:gd name="connsiteY216" fmla="*/ 253996 h 532927"/>
                <a:gd name="connsiteX217" fmla="*/ 104782 w 874728"/>
                <a:gd name="connsiteY217" fmla="*/ 255190 h 532927"/>
                <a:gd name="connsiteX218" fmla="*/ 96956 w 874728"/>
                <a:gd name="connsiteY218" fmla="*/ 250680 h 532927"/>
                <a:gd name="connsiteX219" fmla="*/ 90192 w 874728"/>
                <a:gd name="connsiteY219" fmla="*/ 248425 h 532927"/>
                <a:gd name="connsiteX220" fmla="*/ 82366 w 874728"/>
                <a:gd name="connsiteY220" fmla="*/ 242855 h 532927"/>
                <a:gd name="connsiteX221" fmla="*/ 73347 w 874728"/>
                <a:gd name="connsiteY221" fmla="*/ 236090 h 532927"/>
                <a:gd name="connsiteX222" fmla="*/ 66583 w 874728"/>
                <a:gd name="connsiteY222" fmla="*/ 231580 h 532927"/>
                <a:gd name="connsiteX223" fmla="*/ 62073 w 874728"/>
                <a:gd name="connsiteY223" fmla="*/ 212481 h 532927"/>
                <a:gd name="connsiteX224" fmla="*/ 54248 w 874728"/>
                <a:gd name="connsiteY224" fmla="*/ 207972 h 532927"/>
                <a:gd name="connsiteX225" fmla="*/ 46422 w 874728"/>
                <a:gd name="connsiteY225" fmla="*/ 210226 h 532927"/>
                <a:gd name="connsiteX226" fmla="*/ 32894 w 874728"/>
                <a:gd name="connsiteY226" fmla="*/ 211420 h 532927"/>
                <a:gd name="connsiteX227" fmla="*/ 26129 w 874728"/>
                <a:gd name="connsiteY227" fmla="*/ 212481 h 532927"/>
                <a:gd name="connsiteX228" fmla="*/ 23874 w 874728"/>
                <a:gd name="connsiteY228" fmla="*/ 215797 h 532927"/>
                <a:gd name="connsiteX229" fmla="*/ 18171 w 874728"/>
                <a:gd name="connsiteY229" fmla="*/ 216991 h 532927"/>
                <a:gd name="connsiteX230" fmla="*/ 14855 w 874728"/>
                <a:gd name="connsiteY230" fmla="*/ 209165 h 532927"/>
                <a:gd name="connsiteX231" fmla="*/ 12600 w 874728"/>
                <a:gd name="connsiteY231" fmla="*/ 218185 h 532927"/>
                <a:gd name="connsiteX232" fmla="*/ 17110 w 874728"/>
                <a:gd name="connsiteY232" fmla="*/ 221633 h 532927"/>
                <a:gd name="connsiteX233" fmla="*/ 26129 w 874728"/>
                <a:gd name="connsiteY233" fmla="*/ 227204 h 532927"/>
                <a:gd name="connsiteX234" fmla="*/ 36209 w 874728"/>
                <a:gd name="connsiteY234" fmla="*/ 223888 h 532927"/>
                <a:gd name="connsiteX235" fmla="*/ 39525 w 874728"/>
                <a:gd name="connsiteY235" fmla="*/ 231713 h 532927"/>
                <a:gd name="connsiteX236" fmla="*/ 33822 w 874728"/>
                <a:gd name="connsiteY236" fmla="*/ 232775 h 532927"/>
                <a:gd name="connsiteX237" fmla="*/ 29312 w 874728"/>
                <a:gd name="connsiteY237" fmla="*/ 232775 h 532927"/>
                <a:gd name="connsiteX238" fmla="*/ 32761 w 874728"/>
                <a:gd name="connsiteY238" fmla="*/ 239539 h 532927"/>
                <a:gd name="connsiteX239" fmla="*/ 29312 w 874728"/>
                <a:gd name="connsiteY239" fmla="*/ 246304 h 532927"/>
                <a:gd name="connsiteX240" fmla="*/ 25864 w 874728"/>
                <a:gd name="connsiteY240" fmla="*/ 254129 h 532927"/>
                <a:gd name="connsiteX241" fmla="*/ 30373 w 874728"/>
                <a:gd name="connsiteY241" fmla="*/ 255323 h 532927"/>
                <a:gd name="connsiteX242" fmla="*/ 38199 w 874728"/>
                <a:gd name="connsiteY242" fmla="*/ 249751 h 532927"/>
                <a:gd name="connsiteX243" fmla="*/ 46024 w 874728"/>
                <a:gd name="connsiteY243" fmla="*/ 250813 h 532927"/>
                <a:gd name="connsiteX244" fmla="*/ 55044 w 874728"/>
                <a:gd name="connsiteY244" fmla="*/ 267658 h 532927"/>
                <a:gd name="connsiteX245" fmla="*/ 52789 w 874728"/>
                <a:gd name="connsiteY245" fmla="*/ 284503 h 532927"/>
                <a:gd name="connsiteX246" fmla="*/ 61808 w 874728"/>
                <a:gd name="connsiteY246" fmla="*/ 318192 h 532927"/>
                <a:gd name="connsiteX247" fmla="*/ 66317 w 874728"/>
                <a:gd name="connsiteY247" fmla="*/ 315937 h 532927"/>
                <a:gd name="connsiteX248" fmla="*/ 61808 w 874728"/>
                <a:gd name="connsiteY248" fmla="*/ 305857 h 532927"/>
                <a:gd name="connsiteX249" fmla="*/ 63002 w 874728"/>
                <a:gd name="connsiteY249" fmla="*/ 303602 h 532927"/>
                <a:gd name="connsiteX250" fmla="*/ 67511 w 874728"/>
                <a:gd name="connsiteY250" fmla="*/ 309173 h 532927"/>
                <a:gd name="connsiteX251" fmla="*/ 78785 w 874728"/>
                <a:gd name="connsiteY251" fmla="*/ 312488 h 532927"/>
                <a:gd name="connsiteX252" fmla="*/ 86611 w 874728"/>
                <a:gd name="connsiteY252" fmla="*/ 312488 h 532927"/>
                <a:gd name="connsiteX253" fmla="*/ 87805 w 874728"/>
                <a:gd name="connsiteY253" fmla="*/ 307978 h 532927"/>
                <a:gd name="connsiteX254" fmla="*/ 83295 w 874728"/>
                <a:gd name="connsiteY254" fmla="*/ 301214 h 532927"/>
                <a:gd name="connsiteX255" fmla="*/ 86611 w 874728"/>
                <a:gd name="connsiteY255" fmla="*/ 297898 h 532927"/>
                <a:gd name="connsiteX256" fmla="*/ 92314 w 874728"/>
                <a:gd name="connsiteY256" fmla="*/ 296705 h 532927"/>
                <a:gd name="connsiteX257" fmla="*/ 94569 w 874728"/>
                <a:gd name="connsiteY257" fmla="*/ 303469 h 532927"/>
                <a:gd name="connsiteX258" fmla="*/ 98017 w 874728"/>
                <a:gd name="connsiteY258" fmla="*/ 307978 h 532927"/>
                <a:gd name="connsiteX259" fmla="*/ 93508 w 874728"/>
                <a:gd name="connsiteY259" fmla="*/ 312488 h 532927"/>
                <a:gd name="connsiteX260" fmla="*/ 95762 w 874728"/>
                <a:gd name="connsiteY260" fmla="*/ 313682 h 532927"/>
                <a:gd name="connsiteX261" fmla="*/ 121627 w 874728"/>
                <a:gd name="connsiteY261" fmla="*/ 339546 h 532927"/>
                <a:gd name="connsiteX262" fmla="*/ 119372 w 874728"/>
                <a:gd name="connsiteY262" fmla="*/ 350820 h 532927"/>
                <a:gd name="connsiteX263" fmla="*/ 111546 w 874728"/>
                <a:gd name="connsiteY263" fmla="*/ 352013 h 532927"/>
                <a:gd name="connsiteX264" fmla="*/ 109291 w 874728"/>
                <a:gd name="connsiteY264" fmla="*/ 347504 h 532927"/>
                <a:gd name="connsiteX265" fmla="*/ 108230 w 874728"/>
                <a:gd name="connsiteY265" fmla="*/ 347504 h 532927"/>
                <a:gd name="connsiteX266" fmla="*/ 102527 w 874728"/>
                <a:gd name="connsiteY266" fmla="*/ 354268 h 532927"/>
                <a:gd name="connsiteX267" fmla="*/ 79979 w 874728"/>
                <a:gd name="connsiteY267" fmla="*/ 358778 h 532927"/>
                <a:gd name="connsiteX268" fmla="*/ 56370 w 874728"/>
                <a:gd name="connsiteY268" fmla="*/ 346443 h 532927"/>
                <a:gd name="connsiteX269" fmla="*/ 29312 w 874728"/>
                <a:gd name="connsiteY269" fmla="*/ 334108 h 532927"/>
                <a:gd name="connsiteX270" fmla="*/ 25864 w 874728"/>
                <a:gd name="connsiteY270" fmla="*/ 338617 h 532927"/>
                <a:gd name="connsiteX271" fmla="*/ 14590 w 874728"/>
                <a:gd name="connsiteY271" fmla="*/ 334108 h 532927"/>
                <a:gd name="connsiteX272" fmla="*/ 4510 w 874728"/>
                <a:gd name="connsiteY272" fmla="*/ 335168 h 532927"/>
                <a:gd name="connsiteX273" fmla="*/ 0 w 874728"/>
                <a:gd name="connsiteY273" fmla="*/ 337424 h 532927"/>
                <a:gd name="connsiteX274" fmla="*/ 3316 w 874728"/>
                <a:gd name="connsiteY274" fmla="*/ 340740 h 532927"/>
                <a:gd name="connsiteX275" fmla="*/ 12335 w 874728"/>
                <a:gd name="connsiteY275" fmla="*/ 344188 h 532927"/>
                <a:gd name="connsiteX276" fmla="*/ 20160 w 874728"/>
                <a:gd name="connsiteY276" fmla="*/ 357717 h 532927"/>
                <a:gd name="connsiteX277" fmla="*/ 27986 w 874728"/>
                <a:gd name="connsiteY277" fmla="*/ 359972 h 532927"/>
                <a:gd name="connsiteX278" fmla="*/ 30241 w 874728"/>
                <a:gd name="connsiteY278" fmla="*/ 361033 h 532927"/>
                <a:gd name="connsiteX279" fmla="*/ 27986 w 874728"/>
                <a:gd name="connsiteY279" fmla="*/ 368858 h 532927"/>
                <a:gd name="connsiteX280" fmla="*/ 39260 w 874728"/>
                <a:gd name="connsiteY280" fmla="*/ 381193 h 532927"/>
                <a:gd name="connsiteX281" fmla="*/ 46024 w 874728"/>
                <a:gd name="connsiteY281" fmla="*/ 378939 h 532927"/>
                <a:gd name="connsiteX282" fmla="*/ 51728 w 874728"/>
                <a:gd name="connsiteY282" fmla="*/ 381193 h 532927"/>
                <a:gd name="connsiteX283" fmla="*/ 65257 w 874728"/>
                <a:gd name="connsiteY283" fmla="*/ 395783 h 532927"/>
                <a:gd name="connsiteX284" fmla="*/ 72021 w 874728"/>
                <a:gd name="connsiteY284" fmla="*/ 409312 h 532927"/>
                <a:gd name="connsiteX285" fmla="*/ 76530 w 874728"/>
                <a:gd name="connsiteY285" fmla="*/ 421647 h 532927"/>
                <a:gd name="connsiteX286" fmla="*/ 88866 w 874728"/>
                <a:gd name="connsiteY286" fmla="*/ 432921 h 532927"/>
                <a:gd name="connsiteX287" fmla="*/ 83162 w 874728"/>
                <a:gd name="connsiteY287" fmla="*/ 441940 h 532927"/>
                <a:gd name="connsiteX288" fmla="*/ 83162 w 874728"/>
                <a:gd name="connsiteY288" fmla="*/ 450960 h 532927"/>
                <a:gd name="connsiteX289" fmla="*/ 68572 w 874728"/>
                <a:gd name="connsiteY289" fmla="*/ 456663 h 532927"/>
                <a:gd name="connsiteX290" fmla="*/ 51728 w 874728"/>
                <a:gd name="connsiteY290" fmla="*/ 453214 h 532927"/>
                <a:gd name="connsiteX291" fmla="*/ 35944 w 874728"/>
                <a:gd name="connsiteY291" fmla="*/ 449898 h 532927"/>
                <a:gd name="connsiteX292" fmla="*/ 44963 w 874728"/>
                <a:gd name="connsiteY292" fmla="*/ 455469 h 532927"/>
                <a:gd name="connsiteX293" fmla="*/ 48412 w 874728"/>
                <a:gd name="connsiteY293" fmla="*/ 456663 h 532927"/>
                <a:gd name="connsiteX294" fmla="*/ 51728 w 874728"/>
                <a:gd name="connsiteY294" fmla="*/ 456663 h 532927"/>
                <a:gd name="connsiteX295" fmla="*/ 56237 w 874728"/>
                <a:gd name="connsiteY295" fmla="*/ 459979 h 532927"/>
                <a:gd name="connsiteX296" fmla="*/ 56237 w 874728"/>
                <a:gd name="connsiteY296" fmla="*/ 461040 h 532927"/>
                <a:gd name="connsiteX297" fmla="*/ 75337 w 874728"/>
                <a:gd name="connsiteY297" fmla="*/ 473375 h 532927"/>
                <a:gd name="connsiteX298" fmla="*/ 120300 w 874728"/>
                <a:gd name="connsiteY298" fmla="*/ 466610 h 532927"/>
                <a:gd name="connsiteX299" fmla="*/ 122555 w 874728"/>
                <a:gd name="connsiteY299" fmla="*/ 466610 h 532927"/>
                <a:gd name="connsiteX300" fmla="*/ 127064 w 874728"/>
                <a:gd name="connsiteY300" fmla="*/ 468865 h 532927"/>
                <a:gd name="connsiteX301" fmla="*/ 151867 w 874728"/>
                <a:gd name="connsiteY301" fmla="*/ 506003 h 532927"/>
                <a:gd name="connsiteX302" fmla="*/ 160886 w 874728"/>
                <a:gd name="connsiteY302" fmla="*/ 518338 h 532927"/>
                <a:gd name="connsiteX303" fmla="*/ 161948 w 874728"/>
                <a:gd name="connsiteY303" fmla="*/ 519399 h 532927"/>
                <a:gd name="connsiteX304" fmla="*/ 182241 w 874728"/>
                <a:gd name="connsiteY304" fmla="*/ 523909 h 532927"/>
                <a:gd name="connsiteX305" fmla="*/ 221633 w 874728"/>
                <a:gd name="connsiteY305" fmla="*/ 532928 h 532927"/>
                <a:gd name="connsiteX306" fmla="*/ 223888 w 874728"/>
                <a:gd name="connsiteY306" fmla="*/ 527225 h 532927"/>
                <a:gd name="connsiteX307" fmla="*/ 225082 w 874728"/>
                <a:gd name="connsiteY307" fmla="*/ 518206 h 532927"/>
                <a:gd name="connsiteX308" fmla="*/ 229592 w 874728"/>
                <a:gd name="connsiteY308" fmla="*/ 514757 h 532927"/>
                <a:gd name="connsiteX309" fmla="*/ 229592 w 874728"/>
                <a:gd name="connsiteY309" fmla="*/ 511441 h 532927"/>
                <a:gd name="connsiteX310" fmla="*/ 230653 w 874728"/>
                <a:gd name="connsiteY310" fmla="*/ 511441 h 532927"/>
                <a:gd name="connsiteX311" fmla="*/ 230653 w 874728"/>
                <a:gd name="connsiteY311" fmla="*/ 503615 h 532927"/>
                <a:gd name="connsiteX312" fmla="*/ 229592 w 874728"/>
                <a:gd name="connsiteY312" fmla="*/ 504809 h 532927"/>
                <a:gd name="connsiteX313" fmla="*/ 230653 w 874728"/>
                <a:gd name="connsiteY313" fmla="*/ 492474 h 532927"/>
                <a:gd name="connsiteX314" fmla="*/ 228398 w 874728"/>
                <a:gd name="connsiteY314" fmla="*/ 487964 h 532927"/>
                <a:gd name="connsiteX315" fmla="*/ 229592 w 874728"/>
                <a:gd name="connsiteY315" fmla="*/ 474435 h 532927"/>
                <a:gd name="connsiteX316" fmla="*/ 227337 w 874728"/>
                <a:gd name="connsiteY316" fmla="*/ 467672 h 532927"/>
                <a:gd name="connsiteX317" fmla="*/ 229592 w 874728"/>
                <a:gd name="connsiteY317" fmla="*/ 466610 h 532927"/>
                <a:gd name="connsiteX318" fmla="*/ 230653 w 874728"/>
                <a:gd name="connsiteY318" fmla="*/ 464356 h 532927"/>
                <a:gd name="connsiteX319" fmla="*/ 234101 w 874728"/>
                <a:gd name="connsiteY319" fmla="*/ 464356 h 532927"/>
                <a:gd name="connsiteX320" fmla="*/ 235162 w 874728"/>
                <a:gd name="connsiteY320" fmla="*/ 460907 h 532927"/>
                <a:gd name="connsiteX321" fmla="*/ 274555 w 874728"/>
                <a:gd name="connsiteY321" fmla="*/ 453081 h 532927"/>
                <a:gd name="connsiteX322" fmla="*/ 272300 w 874728"/>
                <a:gd name="connsiteY322" fmla="*/ 449765 h 532927"/>
                <a:gd name="connsiteX323" fmla="*/ 272300 w 874728"/>
                <a:gd name="connsiteY323" fmla="*/ 446450 h 532927"/>
                <a:gd name="connsiteX324" fmla="*/ 275616 w 874728"/>
                <a:gd name="connsiteY324" fmla="*/ 437430 h 532927"/>
                <a:gd name="connsiteX325" fmla="*/ 276810 w 874728"/>
                <a:gd name="connsiteY325" fmla="*/ 428411 h 532927"/>
                <a:gd name="connsiteX326" fmla="*/ 277871 w 874728"/>
                <a:gd name="connsiteY326" fmla="*/ 426157 h 532927"/>
                <a:gd name="connsiteX327" fmla="*/ 280125 w 874728"/>
                <a:gd name="connsiteY327" fmla="*/ 423901 h 532927"/>
                <a:gd name="connsiteX328" fmla="*/ 281319 w 874728"/>
                <a:gd name="connsiteY328" fmla="*/ 421647 h 532927"/>
                <a:gd name="connsiteX329" fmla="*/ 282380 w 874728"/>
                <a:gd name="connsiteY329" fmla="*/ 420586 h 532927"/>
                <a:gd name="connsiteX330" fmla="*/ 282380 w 874728"/>
                <a:gd name="connsiteY330" fmla="*/ 413822 h 532927"/>
                <a:gd name="connsiteX331" fmla="*/ 281319 w 874728"/>
                <a:gd name="connsiteY331" fmla="*/ 411566 h 532927"/>
                <a:gd name="connsiteX332" fmla="*/ 279064 w 874728"/>
                <a:gd name="connsiteY332" fmla="*/ 405996 h 532927"/>
                <a:gd name="connsiteX333" fmla="*/ 280258 w 874728"/>
                <a:gd name="connsiteY333" fmla="*/ 404935 h 532927"/>
                <a:gd name="connsiteX334" fmla="*/ 280258 w 874728"/>
                <a:gd name="connsiteY334" fmla="*/ 402680 h 532927"/>
                <a:gd name="connsiteX335" fmla="*/ 284768 w 874728"/>
                <a:gd name="connsiteY335" fmla="*/ 403741 h 532927"/>
                <a:gd name="connsiteX336" fmla="*/ 288083 w 874728"/>
                <a:gd name="connsiteY336" fmla="*/ 403741 h 532927"/>
                <a:gd name="connsiteX337" fmla="*/ 289277 w 874728"/>
                <a:gd name="connsiteY337" fmla="*/ 386897 h 532927"/>
                <a:gd name="connsiteX338" fmla="*/ 287023 w 874728"/>
                <a:gd name="connsiteY338" fmla="*/ 381326 h 532927"/>
                <a:gd name="connsiteX339" fmla="*/ 290471 w 874728"/>
                <a:gd name="connsiteY339" fmla="*/ 367797 h 532927"/>
                <a:gd name="connsiteX340" fmla="*/ 329864 w 874728"/>
                <a:gd name="connsiteY340" fmla="*/ 325089 h 532927"/>
                <a:gd name="connsiteX341" fmla="*/ 346708 w 874728"/>
                <a:gd name="connsiteY341" fmla="*/ 316069 h 532927"/>
                <a:gd name="connsiteX342" fmla="*/ 347769 w 874728"/>
                <a:gd name="connsiteY342" fmla="*/ 316069 h 532927"/>
                <a:gd name="connsiteX343" fmla="*/ 352279 w 874728"/>
                <a:gd name="connsiteY343" fmla="*/ 320579 h 532927"/>
                <a:gd name="connsiteX344" fmla="*/ 351218 w 874728"/>
                <a:gd name="connsiteY344" fmla="*/ 321773 h 532927"/>
                <a:gd name="connsiteX345" fmla="*/ 352279 w 874728"/>
                <a:gd name="connsiteY345" fmla="*/ 322834 h 532927"/>
                <a:gd name="connsiteX346" fmla="*/ 355595 w 874728"/>
                <a:gd name="connsiteY346" fmla="*/ 322834 h 532927"/>
                <a:gd name="connsiteX347" fmla="*/ 357850 w 874728"/>
                <a:gd name="connsiteY347" fmla="*/ 320579 h 532927"/>
                <a:gd name="connsiteX348" fmla="*/ 362359 w 874728"/>
                <a:gd name="connsiteY348" fmla="*/ 325089 h 532927"/>
                <a:gd name="connsiteX349" fmla="*/ 364614 w 874728"/>
                <a:gd name="connsiteY349" fmla="*/ 322834 h 532927"/>
                <a:gd name="connsiteX350" fmla="*/ 359043 w 874728"/>
                <a:gd name="connsiteY350" fmla="*/ 317263 h 532927"/>
                <a:gd name="connsiteX351" fmla="*/ 360104 w 874728"/>
                <a:gd name="connsiteY351" fmla="*/ 316202 h 532927"/>
                <a:gd name="connsiteX352" fmla="*/ 354534 w 874728"/>
                <a:gd name="connsiteY352" fmla="*/ 313947 h 532927"/>
                <a:gd name="connsiteX353" fmla="*/ 357982 w 874728"/>
                <a:gd name="connsiteY353" fmla="*/ 312753 h 532927"/>
                <a:gd name="connsiteX354" fmla="*/ 362492 w 874728"/>
                <a:gd name="connsiteY354" fmla="*/ 310499 h 532927"/>
                <a:gd name="connsiteX355" fmla="*/ 376021 w 874728"/>
                <a:gd name="connsiteY355" fmla="*/ 326282 h 532927"/>
                <a:gd name="connsiteX356" fmla="*/ 383846 w 874728"/>
                <a:gd name="connsiteY356" fmla="*/ 319518 h 532927"/>
                <a:gd name="connsiteX357" fmla="*/ 383846 w 874728"/>
                <a:gd name="connsiteY357" fmla="*/ 320579 h 532927"/>
                <a:gd name="connsiteX358" fmla="*/ 389549 w 874728"/>
                <a:gd name="connsiteY358" fmla="*/ 319518 h 532927"/>
                <a:gd name="connsiteX359" fmla="*/ 388356 w 874728"/>
                <a:gd name="connsiteY359" fmla="*/ 317263 h 532927"/>
                <a:gd name="connsiteX360" fmla="*/ 389549 w 874728"/>
                <a:gd name="connsiteY360" fmla="*/ 311693 h 532927"/>
                <a:gd name="connsiteX361" fmla="*/ 391804 w 874728"/>
                <a:gd name="connsiteY361" fmla="*/ 312753 h 532927"/>
                <a:gd name="connsiteX362" fmla="*/ 397507 w 874728"/>
                <a:gd name="connsiteY362" fmla="*/ 322834 h 532927"/>
                <a:gd name="connsiteX363" fmla="*/ 400823 w 874728"/>
                <a:gd name="connsiteY363" fmla="*/ 321773 h 532927"/>
                <a:gd name="connsiteX364" fmla="*/ 403078 w 874728"/>
                <a:gd name="connsiteY364" fmla="*/ 321773 h 532927"/>
                <a:gd name="connsiteX365" fmla="*/ 397507 w 874728"/>
                <a:gd name="connsiteY365" fmla="*/ 298164 h 532927"/>
                <a:gd name="connsiteX366" fmla="*/ 402017 w 874728"/>
                <a:gd name="connsiteY366" fmla="*/ 295909 h 532927"/>
                <a:gd name="connsiteX367" fmla="*/ 415546 w 874728"/>
                <a:gd name="connsiteY367" fmla="*/ 309437 h 532927"/>
                <a:gd name="connsiteX368" fmla="*/ 417801 w 874728"/>
                <a:gd name="connsiteY368" fmla="*/ 300418 h 532927"/>
                <a:gd name="connsiteX369" fmla="*/ 416607 w 874728"/>
                <a:gd name="connsiteY369" fmla="*/ 295909 h 532927"/>
                <a:gd name="connsiteX370" fmla="*/ 443665 w 874728"/>
                <a:gd name="connsiteY370" fmla="*/ 280125 h 532927"/>
                <a:gd name="connsiteX371" fmla="*/ 541549 w 874728"/>
                <a:gd name="connsiteY371" fmla="*/ 287950 h 532927"/>
                <a:gd name="connsiteX372" fmla="*/ 541549 w 874728"/>
                <a:gd name="connsiteY372" fmla="*/ 289012 h 532927"/>
                <a:gd name="connsiteX373" fmla="*/ 543804 w 874728"/>
                <a:gd name="connsiteY373" fmla="*/ 292328 h 532927"/>
                <a:gd name="connsiteX374" fmla="*/ 596726 w 874728"/>
                <a:gd name="connsiteY374" fmla="*/ 348565 h 532927"/>
                <a:gd name="connsiteX375" fmla="*/ 631609 w 874728"/>
                <a:gd name="connsiteY375" fmla="*/ 384509 h 532927"/>
                <a:gd name="connsiteX376" fmla="*/ 663043 w 874728"/>
                <a:gd name="connsiteY376" fmla="*/ 415944 h 532927"/>
                <a:gd name="connsiteX377" fmla="*/ 706945 w 874728"/>
                <a:gd name="connsiteY377" fmla="*/ 384509 h 532927"/>
                <a:gd name="connsiteX378" fmla="*/ 768886 w 874728"/>
                <a:gd name="connsiteY378" fmla="*/ 339546 h 532927"/>
                <a:gd name="connsiteX379" fmla="*/ 782415 w 874728"/>
                <a:gd name="connsiteY379" fmla="*/ 348565 h 532927"/>
                <a:gd name="connsiteX380" fmla="*/ 809472 w 874728"/>
                <a:gd name="connsiteY380" fmla="*/ 323762 h 532927"/>
                <a:gd name="connsiteX381" fmla="*/ 812788 w 874728"/>
                <a:gd name="connsiteY381" fmla="*/ 309173 h 532927"/>
                <a:gd name="connsiteX382" fmla="*/ 815043 w 874728"/>
                <a:gd name="connsiteY382" fmla="*/ 291134 h 532927"/>
                <a:gd name="connsiteX383" fmla="*/ 835336 w 874728"/>
                <a:gd name="connsiteY383" fmla="*/ 278799 h 532927"/>
                <a:gd name="connsiteX384" fmla="*/ 851120 w 874728"/>
                <a:gd name="connsiteY384" fmla="*/ 270974 h 532927"/>
                <a:gd name="connsiteX385" fmla="*/ 848865 w 874728"/>
                <a:gd name="connsiteY385" fmla="*/ 266464 h 532927"/>
                <a:gd name="connsiteX386" fmla="*/ 830827 w 874728"/>
                <a:gd name="connsiteY386" fmla="*/ 210226 h 532927"/>
                <a:gd name="connsiteX387" fmla="*/ 858945 w 874728"/>
                <a:gd name="connsiteY387" fmla="*/ 236090 h 532927"/>
                <a:gd name="connsiteX388" fmla="*/ 874729 w 874728"/>
                <a:gd name="connsiteY388" fmla="*/ 207972 h 53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874728" h="532927">
                  <a:moveTo>
                    <a:pt x="873933" y="208502"/>
                  </a:moveTo>
                  <a:lnTo>
                    <a:pt x="870617" y="199483"/>
                  </a:lnTo>
                  <a:lnTo>
                    <a:pt x="868362" y="199483"/>
                  </a:lnTo>
                  <a:lnTo>
                    <a:pt x="868362" y="197228"/>
                  </a:lnTo>
                  <a:lnTo>
                    <a:pt x="867301" y="196167"/>
                  </a:lnTo>
                  <a:lnTo>
                    <a:pt x="867301" y="192718"/>
                  </a:lnTo>
                  <a:lnTo>
                    <a:pt x="866107" y="189403"/>
                  </a:lnTo>
                  <a:lnTo>
                    <a:pt x="867301" y="174813"/>
                  </a:lnTo>
                  <a:lnTo>
                    <a:pt x="870617" y="171497"/>
                  </a:lnTo>
                  <a:lnTo>
                    <a:pt x="870617" y="170303"/>
                  </a:lnTo>
                  <a:lnTo>
                    <a:pt x="861598" y="171497"/>
                  </a:lnTo>
                  <a:lnTo>
                    <a:pt x="859343" y="163671"/>
                  </a:lnTo>
                  <a:lnTo>
                    <a:pt x="852579" y="164733"/>
                  </a:lnTo>
                  <a:lnTo>
                    <a:pt x="848069" y="185026"/>
                  </a:lnTo>
                  <a:lnTo>
                    <a:pt x="827776" y="192851"/>
                  </a:lnTo>
                  <a:lnTo>
                    <a:pt x="824327" y="172558"/>
                  </a:lnTo>
                  <a:lnTo>
                    <a:pt x="844621" y="169243"/>
                  </a:lnTo>
                  <a:lnTo>
                    <a:pt x="828837" y="152398"/>
                  </a:lnTo>
                  <a:lnTo>
                    <a:pt x="826582" y="132104"/>
                  </a:lnTo>
                  <a:lnTo>
                    <a:pt x="816502" y="133298"/>
                  </a:lnTo>
                  <a:lnTo>
                    <a:pt x="795148" y="136614"/>
                  </a:lnTo>
                  <a:lnTo>
                    <a:pt x="763713" y="143379"/>
                  </a:lnTo>
                  <a:lnTo>
                    <a:pt x="724320" y="127595"/>
                  </a:lnTo>
                  <a:lnTo>
                    <a:pt x="711985" y="123085"/>
                  </a:lnTo>
                  <a:lnTo>
                    <a:pt x="671532" y="109557"/>
                  </a:lnTo>
                  <a:lnTo>
                    <a:pt x="670471" y="109557"/>
                  </a:lnTo>
                  <a:lnTo>
                    <a:pt x="669277" y="108363"/>
                  </a:lnTo>
                  <a:lnTo>
                    <a:pt x="669277" y="107301"/>
                  </a:lnTo>
                  <a:lnTo>
                    <a:pt x="665961" y="106108"/>
                  </a:lnTo>
                  <a:lnTo>
                    <a:pt x="662645" y="106108"/>
                  </a:lnTo>
                  <a:lnTo>
                    <a:pt x="653626" y="103853"/>
                  </a:lnTo>
                  <a:lnTo>
                    <a:pt x="649116" y="101598"/>
                  </a:lnTo>
                  <a:lnTo>
                    <a:pt x="634527" y="93640"/>
                  </a:lnTo>
                  <a:lnTo>
                    <a:pt x="633333" y="92579"/>
                  </a:lnTo>
                  <a:lnTo>
                    <a:pt x="630017" y="92579"/>
                  </a:lnTo>
                  <a:lnTo>
                    <a:pt x="627762" y="90325"/>
                  </a:lnTo>
                  <a:lnTo>
                    <a:pt x="626701" y="90325"/>
                  </a:lnTo>
                  <a:lnTo>
                    <a:pt x="619937" y="88070"/>
                  </a:lnTo>
                  <a:lnTo>
                    <a:pt x="616488" y="88070"/>
                  </a:lnTo>
                  <a:lnTo>
                    <a:pt x="616488" y="94834"/>
                  </a:lnTo>
                  <a:lnTo>
                    <a:pt x="618743" y="97089"/>
                  </a:lnTo>
                  <a:lnTo>
                    <a:pt x="619804" y="97089"/>
                  </a:lnTo>
                  <a:lnTo>
                    <a:pt x="619804" y="99344"/>
                  </a:lnTo>
                  <a:lnTo>
                    <a:pt x="620865" y="99344"/>
                  </a:lnTo>
                  <a:lnTo>
                    <a:pt x="619804" y="100405"/>
                  </a:lnTo>
                  <a:lnTo>
                    <a:pt x="618743" y="103721"/>
                  </a:lnTo>
                  <a:lnTo>
                    <a:pt x="617549" y="103721"/>
                  </a:lnTo>
                  <a:lnTo>
                    <a:pt x="616355" y="104914"/>
                  </a:lnTo>
                  <a:lnTo>
                    <a:pt x="614101" y="104914"/>
                  </a:lnTo>
                  <a:lnTo>
                    <a:pt x="549905" y="113933"/>
                  </a:lnTo>
                  <a:lnTo>
                    <a:pt x="548712" y="115127"/>
                  </a:lnTo>
                  <a:lnTo>
                    <a:pt x="545396" y="113933"/>
                  </a:lnTo>
                  <a:lnTo>
                    <a:pt x="546589" y="115127"/>
                  </a:lnTo>
                  <a:lnTo>
                    <a:pt x="540886" y="157835"/>
                  </a:lnTo>
                  <a:lnTo>
                    <a:pt x="540886" y="158897"/>
                  </a:lnTo>
                  <a:lnTo>
                    <a:pt x="506003" y="191525"/>
                  </a:lnTo>
                  <a:lnTo>
                    <a:pt x="504809" y="190331"/>
                  </a:lnTo>
                  <a:lnTo>
                    <a:pt x="504809" y="189270"/>
                  </a:lnTo>
                  <a:lnTo>
                    <a:pt x="503616" y="189270"/>
                  </a:lnTo>
                  <a:lnTo>
                    <a:pt x="502555" y="190331"/>
                  </a:lnTo>
                  <a:lnTo>
                    <a:pt x="499239" y="190331"/>
                  </a:lnTo>
                  <a:lnTo>
                    <a:pt x="498178" y="191525"/>
                  </a:lnTo>
                  <a:lnTo>
                    <a:pt x="496984" y="191525"/>
                  </a:lnTo>
                  <a:lnTo>
                    <a:pt x="495790" y="193780"/>
                  </a:lnTo>
                  <a:lnTo>
                    <a:pt x="494729" y="194841"/>
                  </a:lnTo>
                  <a:lnTo>
                    <a:pt x="494729" y="196034"/>
                  </a:lnTo>
                  <a:cubicBezTo>
                    <a:pt x="487965" y="196433"/>
                    <a:pt x="491413" y="194443"/>
                    <a:pt x="484649" y="194841"/>
                  </a:cubicBezTo>
                  <a:cubicBezTo>
                    <a:pt x="472977" y="198554"/>
                    <a:pt x="479211" y="198953"/>
                    <a:pt x="470059" y="188077"/>
                  </a:cubicBezTo>
                  <a:lnTo>
                    <a:pt x="464356" y="207176"/>
                  </a:lnTo>
                  <a:lnTo>
                    <a:pt x="463295" y="212746"/>
                  </a:lnTo>
                  <a:lnTo>
                    <a:pt x="455336" y="212746"/>
                  </a:lnTo>
                  <a:lnTo>
                    <a:pt x="454275" y="210492"/>
                  </a:lnTo>
                  <a:cubicBezTo>
                    <a:pt x="448572" y="213941"/>
                    <a:pt x="450959" y="209298"/>
                    <a:pt x="439686" y="210492"/>
                  </a:cubicBezTo>
                  <a:lnTo>
                    <a:pt x="436370" y="209431"/>
                  </a:lnTo>
                  <a:lnTo>
                    <a:pt x="433054" y="210492"/>
                  </a:lnTo>
                  <a:lnTo>
                    <a:pt x="424034" y="212746"/>
                  </a:lnTo>
                  <a:lnTo>
                    <a:pt x="420719" y="212746"/>
                  </a:lnTo>
                  <a:lnTo>
                    <a:pt x="419525" y="215001"/>
                  </a:lnTo>
                  <a:lnTo>
                    <a:pt x="419525" y="216062"/>
                  </a:lnTo>
                  <a:lnTo>
                    <a:pt x="413954" y="215001"/>
                  </a:lnTo>
                  <a:lnTo>
                    <a:pt x="409445" y="216062"/>
                  </a:lnTo>
                  <a:lnTo>
                    <a:pt x="404935" y="216062"/>
                  </a:lnTo>
                  <a:lnTo>
                    <a:pt x="403741" y="218317"/>
                  </a:lnTo>
                  <a:lnTo>
                    <a:pt x="371113" y="194708"/>
                  </a:lnTo>
                  <a:lnTo>
                    <a:pt x="296837" y="122688"/>
                  </a:lnTo>
                  <a:lnTo>
                    <a:pt x="287818" y="113668"/>
                  </a:lnTo>
                  <a:lnTo>
                    <a:pt x="287818" y="112607"/>
                  </a:lnTo>
                  <a:lnTo>
                    <a:pt x="285564" y="110353"/>
                  </a:lnTo>
                  <a:lnTo>
                    <a:pt x="285564" y="108097"/>
                  </a:lnTo>
                  <a:lnTo>
                    <a:pt x="284370" y="108097"/>
                  </a:lnTo>
                  <a:lnTo>
                    <a:pt x="284370" y="107037"/>
                  </a:lnTo>
                  <a:lnTo>
                    <a:pt x="283176" y="107037"/>
                  </a:lnTo>
                  <a:lnTo>
                    <a:pt x="282115" y="105843"/>
                  </a:lnTo>
                  <a:lnTo>
                    <a:pt x="282115" y="104781"/>
                  </a:lnTo>
                  <a:lnTo>
                    <a:pt x="283176" y="104781"/>
                  </a:lnTo>
                  <a:lnTo>
                    <a:pt x="283176" y="103588"/>
                  </a:lnTo>
                  <a:lnTo>
                    <a:pt x="282115" y="101333"/>
                  </a:lnTo>
                  <a:lnTo>
                    <a:pt x="282115" y="100139"/>
                  </a:lnTo>
                  <a:lnTo>
                    <a:pt x="279860" y="100139"/>
                  </a:lnTo>
                  <a:lnTo>
                    <a:pt x="279860" y="99078"/>
                  </a:lnTo>
                  <a:lnTo>
                    <a:pt x="278666" y="100139"/>
                  </a:lnTo>
                  <a:lnTo>
                    <a:pt x="277605" y="100139"/>
                  </a:lnTo>
                  <a:lnTo>
                    <a:pt x="277605" y="102394"/>
                  </a:lnTo>
                  <a:lnTo>
                    <a:pt x="276544" y="102394"/>
                  </a:lnTo>
                  <a:lnTo>
                    <a:pt x="274289" y="101333"/>
                  </a:lnTo>
                  <a:lnTo>
                    <a:pt x="265270" y="86743"/>
                  </a:lnTo>
                  <a:lnTo>
                    <a:pt x="265270" y="85550"/>
                  </a:lnTo>
                  <a:lnTo>
                    <a:pt x="229326" y="34883"/>
                  </a:lnTo>
                  <a:lnTo>
                    <a:pt x="212481" y="13528"/>
                  </a:lnTo>
                  <a:lnTo>
                    <a:pt x="193382" y="24803"/>
                  </a:lnTo>
                  <a:lnTo>
                    <a:pt x="148419" y="13528"/>
                  </a:lnTo>
                  <a:lnTo>
                    <a:pt x="145103" y="12468"/>
                  </a:lnTo>
                  <a:lnTo>
                    <a:pt x="143909" y="11274"/>
                  </a:lnTo>
                  <a:lnTo>
                    <a:pt x="142715" y="11274"/>
                  </a:lnTo>
                  <a:lnTo>
                    <a:pt x="141654" y="9019"/>
                  </a:lnTo>
                  <a:lnTo>
                    <a:pt x="141654" y="7958"/>
                  </a:lnTo>
                  <a:lnTo>
                    <a:pt x="139400" y="7958"/>
                  </a:lnTo>
                  <a:lnTo>
                    <a:pt x="138206" y="9019"/>
                  </a:lnTo>
                  <a:lnTo>
                    <a:pt x="137145" y="9019"/>
                  </a:lnTo>
                  <a:lnTo>
                    <a:pt x="136084" y="10212"/>
                  </a:lnTo>
                  <a:lnTo>
                    <a:pt x="134890" y="10212"/>
                  </a:lnTo>
                  <a:lnTo>
                    <a:pt x="134890" y="11274"/>
                  </a:lnTo>
                  <a:lnTo>
                    <a:pt x="131574" y="10212"/>
                  </a:lnTo>
                  <a:lnTo>
                    <a:pt x="129319" y="10212"/>
                  </a:lnTo>
                  <a:lnTo>
                    <a:pt x="129319" y="9019"/>
                  </a:lnTo>
                  <a:lnTo>
                    <a:pt x="110220" y="4509"/>
                  </a:lnTo>
                  <a:lnTo>
                    <a:pt x="105710" y="5570"/>
                  </a:lnTo>
                  <a:lnTo>
                    <a:pt x="102262" y="1060"/>
                  </a:lnTo>
                  <a:lnTo>
                    <a:pt x="96691" y="0"/>
                  </a:lnTo>
                  <a:lnTo>
                    <a:pt x="94436" y="1060"/>
                  </a:lnTo>
                  <a:lnTo>
                    <a:pt x="94436" y="2255"/>
                  </a:lnTo>
                  <a:lnTo>
                    <a:pt x="95630" y="3316"/>
                  </a:lnTo>
                  <a:lnTo>
                    <a:pt x="98946" y="7825"/>
                  </a:lnTo>
                  <a:lnTo>
                    <a:pt x="103455" y="15651"/>
                  </a:lnTo>
                  <a:lnTo>
                    <a:pt x="106771" y="21221"/>
                  </a:lnTo>
                  <a:lnTo>
                    <a:pt x="107965" y="25731"/>
                  </a:lnTo>
                  <a:cubicBezTo>
                    <a:pt x="114729" y="35016"/>
                    <a:pt x="124942" y="42311"/>
                    <a:pt x="128258" y="53850"/>
                  </a:cubicBezTo>
                  <a:cubicBezTo>
                    <a:pt x="122290" y="52921"/>
                    <a:pt x="115791" y="45759"/>
                    <a:pt x="113668" y="40321"/>
                  </a:cubicBezTo>
                  <a:cubicBezTo>
                    <a:pt x="104782" y="30506"/>
                    <a:pt x="104782" y="34352"/>
                    <a:pt x="96824" y="22283"/>
                  </a:cubicBezTo>
                  <a:lnTo>
                    <a:pt x="92314" y="22283"/>
                  </a:lnTo>
                  <a:lnTo>
                    <a:pt x="90059" y="18967"/>
                  </a:lnTo>
                  <a:lnTo>
                    <a:pt x="86743" y="18967"/>
                  </a:lnTo>
                  <a:lnTo>
                    <a:pt x="84489" y="23476"/>
                  </a:lnTo>
                  <a:lnTo>
                    <a:pt x="84489" y="30240"/>
                  </a:lnTo>
                  <a:lnTo>
                    <a:pt x="87805" y="32496"/>
                  </a:lnTo>
                  <a:lnTo>
                    <a:pt x="88998" y="35944"/>
                  </a:lnTo>
                  <a:lnTo>
                    <a:pt x="86743" y="41515"/>
                  </a:lnTo>
                  <a:lnTo>
                    <a:pt x="85682" y="44831"/>
                  </a:lnTo>
                  <a:lnTo>
                    <a:pt x="83428" y="49340"/>
                  </a:lnTo>
                  <a:lnTo>
                    <a:pt x="81173" y="52656"/>
                  </a:lnTo>
                  <a:lnTo>
                    <a:pt x="78918" y="51595"/>
                  </a:lnTo>
                  <a:lnTo>
                    <a:pt x="76663" y="47085"/>
                  </a:lnTo>
                  <a:lnTo>
                    <a:pt x="69899" y="40321"/>
                  </a:lnTo>
                  <a:lnTo>
                    <a:pt x="67644" y="33556"/>
                  </a:lnTo>
                  <a:lnTo>
                    <a:pt x="61941" y="31302"/>
                  </a:lnTo>
                  <a:cubicBezTo>
                    <a:pt x="64991" y="51463"/>
                    <a:pt x="72551" y="41780"/>
                    <a:pt x="77724" y="67246"/>
                  </a:cubicBezTo>
                  <a:cubicBezTo>
                    <a:pt x="85815" y="70031"/>
                    <a:pt x="95232" y="84489"/>
                    <a:pt x="99078" y="92049"/>
                  </a:cubicBezTo>
                  <a:lnTo>
                    <a:pt x="93508" y="92049"/>
                  </a:lnTo>
                  <a:lnTo>
                    <a:pt x="90059" y="87539"/>
                  </a:lnTo>
                  <a:lnTo>
                    <a:pt x="86743" y="85284"/>
                  </a:lnTo>
                  <a:lnTo>
                    <a:pt x="82234" y="81968"/>
                  </a:lnTo>
                  <a:lnTo>
                    <a:pt x="76663" y="76398"/>
                  </a:lnTo>
                  <a:lnTo>
                    <a:pt x="72153" y="76398"/>
                  </a:lnTo>
                  <a:lnTo>
                    <a:pt x="74408" y="83162"/>
                  </a:lnTo>
                  <a:lnTo>
                    <a:pt x="74408" y="89926"/>
                  </a:lnTo>
                  <a:lnTo>
                    <a:pt x="77857" y="97752"/>
                  </a:lnTo>
                  <a:lnTo>
                    <a:pt x="83428" y="102261"/>
                  </a:lnTo>
                  <a:lnTo>
                    <a:pt x="85682" y="103322"/>
                  </a:lnTo>
                  <a:lnTo>
                    <a:pt x="85682" y="107832"/>
                  </a:lnTo>
                  <a:lnTo>
                    <a:pt x="84621" y="109026"/>
                  </a:lnTo>
                  <a:lnTo>
                    <a:pt x="84621" y="115790"/>
                  </a:lnTo>
                  <a:lnTo>
                    <a:pt x="85682" y="122555"/>
                  </a:lnTo>
                  <a:lnTo>
                    <a:pt x="96956" y="133828"/>
                  </a:lnTo>
                  <a:lnTo>
                    <a:pt x="103721" y="135022"/>
                  </a:lnTo>
                  <a:lnTo>
                    <a:pt x="107037" y="142848"/>
                  </a:lnTo>
                  <a:lnTo>
                    <a:pt x="108230" y="149612"/>
                  </a:lnTo>
                  <a:lnTo>
                    <a:pt x="108230" y="154122"/>
                  </a:lnTo>
                  <a:lnTo>
                    <a:pt x="111546" y="160887"/>
                  </a:lnTo>
                  <a:lnTo>
                    <a:pt x="110352" y="160887"/>
                  </a:lnTo>
                  <a:lnTo>
                    <a:pt x="112607" y="164202"/>
                  </a:lnTo>
                  <a:lnTo>
                    <a:pt x="112607" y="169773"/>
                  </a:lnTo>
                  <a:lnTo>
                    <a:pt x="115923" y="172027"/>
                  </a:lnTo>
                  <a:lnTo>
                    <a:pt x="118178" y="168712"/>
                  </a:lnTo>
                  <a:lnTo>
                    <a:pt x="120433" y="169773"/>
                  </a:lnTo>
                  <a:cubicBezTo>
                    <a:pt x="114597" y="188607"/>
                    <a:pt x="131707" y="183699"/>
                    <a:pt x="142981" y="190066"/>
                  </a:cubicBezTo>
                  <a:lnTo>
                    <a:pt x="142981" y="191260"/>
                  </a:lnTo>
                  <a:lnTo>
                    <a:pt x="141920" y="193514"/>
                  </a:lnTo>
                  <a:lnTo>
                    <a:pt x="139665" y="192321"/>
                  </a:lnTo>
                  <a:lnTo>
                    <a:pt x="126136" y="190066"/>
                  </a:lnTo>
                  <a:lnTo>
                    <a:pt x="119372" y="187811"/>
                  </a:lnTo>
                  <a:lnTo>
                    <a:pt x="120565" y="193514"/>
                  </a:lnTo>
                  <a:lnTo>
                    <a:pt x="119372" y="198024"/>
                  </a:lnTo>
                  <a:lnTo>
                    <a:pt x="123881" y="202533"/>
                  </a:lnTo>
                  <a:lnTo>
                    <a:pt x="128391" y="208105"/>
                  </a:lnTo>
                  <a:lnTo>
                    <a:pt x="125075" y="211553"/>
                  </a:lnTo>
                  <a:lnTo>
                    <a:pt x="120565" y="211553"/>
                  </a:lnTo>
                  <a:lnTo>
                    <a:pt x="122820" y="214869"/>
                  </a:lnTo>
                  <a:lnTo>
                    <a:pt x="130646" y="221633"/>
                  </a:lnTo>
                  <a:lnTo>
                    <a:pt x="138471" y="230653"/>
                  </a:lnTo>
                  <a:lnTo>
                    <a:pt x="144174" y="240732"/>
                  </a:lnTo>
                  <a:lnTo>
                    <a:pt x="149745" y="246304"/>
                  </a:lnTo>
                  <a:lnTo>
                    <a:pt x="149745" y="248558"/>
                  </a:lnTo>
                  <a:lnTo>
                    <a:pt x="141920" y="246304"/>
                  </a:lnTo>
                  <a:lnTo>
                    <a:pt x="147490" y="254129"/>
                  </a:lnTo>
                  <a:lnTo>
                    <a:pt x="162080" y="261954"/>
                  </a:lnTo>
                  <a:lnTo>
                    <a:pt x="163141" y="267658"/>
                  </a:lnTo>
                  <a:lnTo>
                    <a:pt x="169906" y="277738"/>
                  </a:lnTo>
                  <a:lnTo>
                    <a:pt x="175476" y="285563"/>
                  </a:lnTo>
                  <a:lnTo>
                    <a:pt x="169906" y="286624"/>
                  </a:lnTo>
                  <a:lnTo>
                    <a:pt x="162080" y="285563"/>
                  </a:lnTo>
                  <a:lnTo>
                    <a:pt x="150806" y="283309"/>
                  </a:lnTo>
                  <a:lnTo>
                    <a:pt x="141787" y="281054"/>
                  </a:lnTo>
                  <a:lnTo>
                    <a:pt x="133961" y="276544"/>
                  </a:lnTo>
                  <a:lnTo>
                    <a:pt x="127197" y="269779"/>
                  </a:lnTo>
                  <a:lnTo>
                    <a:pt x="122687" y="263015"/>
                  </a:lnTo>
                  <a:lnTo>
                    <a:pt x="114862" y="255190"/>
                  </a:lnTo>
                  <a:lnTo>
                    <a:pt x="110352" y="253996"/>
                  </a:lnTo>
                  <a:lnTo>
                    <a:pt x="104782" y="255190"/>
                  </a:lnTo>
                  <a:lnTo>
                    <a:pt x="96956" y="250680"/>
                  </a:lnTo>
                  <a:lnTo>
                    <a:pt x="90192" y="248425"/>
                  </a:lnTo>
                  <a:lnTo>
                    <a:pt x="82366" y="242855"/>
                  </a:lnTo>
                  <a:lnTo>
                    <a:pt x="73347" y="236090"/>
                  </a:lnTo>
                  <a:lnTo>
                    <a:pt x="66583" y="231580"/>
                  </a:lnTo>
                  <a:lnTo>
                    <a:pt x="62073" y="212481"/>
                  </a:lnTo>
                  <a:lnTo>
                    <a:pt x="54248" y="207972"/>
                  </a:lnTo>
                  <a:lnTo>
                    <a:pt x="46422" y="210226"/>
                  </a:lnTo>
                  <a:lnTo>
                    <a:pt x="32894" y="211420"/>
                  </a:lnTo>
                  <a:lnTo>
                    <a:pt x="26129" y="212481"/>
                  </a:lnTo>
                  <a:lnTo>
                    <a:pt x="23874" y="215797"/>
                  </a:lnTo>
                  <a:lnTo>
                    <a:pt x="18171" y="216991"/>
                  </a:lnTo>
                  <a:lnTo>
                    <a:pt x="14855" y="209165"/>
                  </a:lnTo>
                  <a:lnTo>
                    <a:pt x="12600" y="218185"/>
                  </a:lnTo>
                  <a:lnTo>
                    <a:pt x="17110" y="221633"/>
                  </a:lnTo>
                  <a:lnTo>
                    <a:pt x="26129" y="227204"/>
                  </a:lnTo>
                  <a:lnTo>
                    <a:pt x="36209" y="223888"/>
                  </a:lnTo>
                  <a:lnTo>
                    <a:pt x="39525" y="231713"/>
                  </a:lnTo>
                  <a:lnTo>
                    <a:pt x="33822" y="232775"/>
                  </a:lnTo>
                  <a:lnTo>
                    <a:pt x="29312" y="232775"/>
                  </a:lnTo>
                  <a:lnTo>
                    <a:pt x="32761" y="239539"/>
                  </a:lnTo>
                  <a:lnTo>
                    <a:pt x="29312" y="246304"/>
                  </a:lnTo>
                  <a:lnTo>
                    <a:pt x="25864" y="254129"/>
                  </a:lnTo>
                  <a:lnTo>
                    <a:pt x="30373" y="255323"/>
                  </a:lnTo>
                  <a:lnTo>
                    <a:pt x="38199" y="249751"/>
                  </a:lnTo>
                  <a:lnTo>
                    <a:pt x="46024" y="250813"/>
                  </a:lnTo>
                  <a:lnTo>
                    <a:pt x="55044" y="267658"/>
                  </a:lnTo>
                  <a:lnTo>
                    <a:pt x="52789" y="284503"/>
                  </a:lnTo>
                  <a:lnTo>
                    <a:pt x="61808" y="318192"/>
                  </a:lnTo>
                  <a:lnTo>
                    <a:pt x="66317" y="315937"/>
                  </a:lnTo>
                  <a:lnTo>
                    <a:pt x="61808" y="305857"/>
                  </a:lnTo>
                  <a:lnTo>
                    <a:pt x="63002" y="303602"/>
                  </a:lnTo>
                  <a:lnTo>
                    <a:pt x="67511" y="309173"/>
                  </a:lnTo>
                  <a:lnTo>
                    <a:pt x="78785" y="312488"/>
                  </a:lnTo>
                  <a:lnTo>
                    <a:pt x="86611" y="312488"/>
                  </a:lnTo>
                  <a:lnTo>
                    <a:pt x="87805" y="307978"/>
                  </a:lnTo>
                  <a:lnTo>
                    <a:pt x="83295" y="301214"/>
                  </a:lnTo>
                  <a:lnTo>
                    <a:pt x="86611" y="297898"/>
                  </a:lnTo>
                  <a:lnTo>
                    <a:pt x="92314" y="296705"/>
                  </a:lnTo>
                  <a:lnTo>
                    <a:pt x="94569" y="303469"/>
                  </a:lnTo>
                  <a:lnTo>
                    <a:pt x="98017" y="307978"/>
                  </a:lnTo>
                  <a:lnTo>
                    <a:pt x="93508" y="312488"/>
                  </a:lnTo>
                  <a:lnTo>
                    <a:pt x="95762" y="313682"/>
                  </a:lnTo>
                  <a:lnTo>
                    <a:pt x="121627" y="339546"/>
                  </a:lnTo>
                  <a:lnTo>
                    <a:pt x="119372" y="350820"/>
                  </a:lnTo>
                  <a:lnTo>
                    <a:pt x="111546" y="352013"/>
                  </a:lnTo>
                  <a:lnTo>
                    <a:pt x="109291" y="347504"/>
                  </a:lnTo>
                  <a:lnTo>
                    <a:pt x="108230" y="347504"/>
                  </a:lnTo>
                  <a:lnTo>
                    <a:pt x="102527" y="354268"/>
                  </a:lnTo>
                  <a:lnTo>
                    <a:pt x="79979" y="358778"/>
                  </a:lnTo>
                  <a:lnTo>
                    <a:pt x="56370" y="346443"/>
                  </a:lnTo>
                  <a:lnTo>
                    <a:pt x="29312" y="334108"/>
                  </a:lnTo>
                  <a:lnTo>
                    <a:pt x="25864" y="338617"/>
                  </a:lnTo>
                  <a:lnTo>
                    <a:pt x="14590" y="334108"/>
                  </a:lnTo>
                  <a:lnTo>
                    <a:pt x="4510" y="335168"/>
                  </a:lnTo>
                  <a:lnTo>
                    <a:pt x="0" y="337424"/>
                  </a:lnTo>
                  <a:lnTo>
                    <a:pt x="3316" y="340740"/>
                  </a:lnTo>
                  <a:lnTo>
                    <a:pt x="12335" y="344188"/>
                  </a:lnTo>
                  <a:lnTo>
                    <a:pt x="20160" y="357717"/>
                  </a:lnTo>
                  <a:lnTo>
                    <a:pt x="27986" y="359972"/>
                  </a:lnTo>
                  <a:lnTo>
                    <a:pt x="30241" y="361033"/>
                  </a:lnTo>
                  <a:lnTo>
                    <a:pt x="27986" y="368858"/>
                  </a:lnTo>
                  <a:lnTo>
                    <a:pt x="39260" y="381193"/>
                  </a:lnTo>
                  <a:lnTo>
                    <a:pt x="46024" y="378939"/>
                  </a:lnTo>
                  <a:lnTo>
                    <a:pt x="51728" y="381193"/>
                  </a:lnTo>
                  <a:lnTo>
                    <a:pt x="65257" y="395783"/>
                  </a:lnTo>
                  <a:lnTo>
                    <a:pt x="72021" y="409312"/>
                  </a:lnTo>
                  <a:lnTo>
                    <a:pt x="76530" y="421647"/>
                  </a:lnTo>
                  <a:lnTo>
                    <a:pt x="88866" y="432921"/>
                  </a:lnTo>
                  <a:lnTo>
                    <a:pt x="83162" y="441940"/>
                  </a:lnTo>
                  <a:lnTo>
                    <a:pt x="83162" y="450960"/>
                  </a:lnTo>
                  <a:lnTo>
                    <a:pt x="68572" y="456663"/>
                  </a:lnTo>
                  <a:lnTo>
                    <a:pt x="51728" y="453214"/>
                  </a:lnTo>
                  <a:lnTo>
                    <a:pt x="35944" y="449898"/>
                  </a:lnTo>
                  <a:lnTo>
                    <a:pt x="44963" y="455469"/>
                  </a:lnTo>
                  <a:lnTo>
                    <a:pt x="48412" y="456663"/>
                  </a:lnTo>
                  <a:lnTo>
                    <a:pt x="51728" y="456663"/>
                  </a:lnTo>
                  <a:lnTo>
                    <a:pt x="56237" y="459979"/>
                  </a:lnTo>
                  <a:lnTo>
                    <a:pt x="56237" y="461040"/>
                  </a:lnTo>
                  <a:lnTo>
                    <a:pt x="75337" y="473375"/>
                  </a:lnTo>
                  <a:lnTo>
                    <a:pt x="120300" y="466610"/>
                  </a:lnTo>
                  <a:lnTo>
                    <a:pt x="122555" y="466610"/>
                  </a:lnTo>
                  <a:lnTo>
                    <a:pt x="127064" y="468865"/>
                  </a:lnTo>
                  <a:lnTo>
                    <a:pt x="151867" y="506003"/>
                  </a:lnTo>
                  <a:lnTo>
                    <a:pt x="160886" y="518338"/>
                  </a:lnTo>
                  <a:lnTo>
                    <a:pt x="161948" y="519399"/>
                  </a:lnTo>
                  <a:lnTo>
                    <a:pt x="182241" y="523909"/>
                  </a:lnTo>
                  <a:lnTo>
                    <a:pt x="221633" y="532928"/>
                  </a:lnTo>
                  <a:lnTo>
                    <a:pt x="223888" y="527225"/>
                  </a:lnTo>
                  <a:lnTo>
                    <a:pt x="225082" y="518206"/>
                  </a:lnTo>
                  <a:lnTo>
                    <a:pt x="229592" y="514757"/>
                  </a:lnTo>
                  <a:lnTo>
                    <a:pt x="229592" y="511441"/>
                  </a:lnTo>
                  <a:lnTo>
                    <a:pt x="230653" y="511441"/>
                  </a:lnTo>
                  <a:lnTo>
                    <a:pt x="230653" y="503615"/>
                  </a:lnTo>
                  <a:lnTo>
                    <a:pt x="229592" y="504809"/>
                  </a:lnTo>
                  <a:lnTo>
                    <a:pt x="230653" y="492474"/>
                  </a:lnTo>
                  <a:lnTo>
                    <a:pt x="228398" y="487964"/>
                  </a:lnTo>
                  <a:lnTo>
                    <a:pt x="229592" y="474435"/>
                  </a:lnTo>
                  <a:lnTo>
                    <a:pt x="227337" y="467672"/>
                  </a:lnTo>
                  <a:lnTo>
                    <a:pt x="229592" y="466610"/>
                  </a:lnTo>
                  <a:lnTo>
                    <a:pt x="230653" y="464356"/>
                  </a:lnTo>
                  <a:lnTo>
                    <a:pt x="234101" y="464356"/>
                  </a:lnTo>
                  <a:lnTo>
                    <a:pt x="235162" y="460907"/>
                  </a:lnTo>
                  <a:lnTo>
                    <a:pt x="274555" y="453081"/>
                  </a:lnTo>
                  <a:lnTo>
                    <a:pt x="272300" y="449765"/>
                  </a:lnTo>
                  <a:lnTo>
                    <a:pt x="272300" y="446450"/>
                  </a:lnTo>
                  <a:lnTo>
                    <a:pt x="275616" y="437430"/>
                  </a:lnTo>
                  <a:lnTo>
                    <a:pt x="276810" y="428411"/>
                  </a:lnTo>
                  <a:lnTo>
                    <a:pt x="277871" y="426157"/>
                  </a:lnTo>
                  <a:lnTo>
                    <a:pt x="280125" y="423901"/>
                  </a:lnTo>
                  <a:lnTo>
                    <a:pt x="281319" y="421647"/>
                  </a:lnTo>
                  <a:lnTo>
                    <a:pt x="282380" y="420586"/>
                  </a:lnTo>
                  <a:lnTo>
                    <a:pt x="282380" y="413822"/>
                  </a:lnTo>
                  <a:lnTo>
                    <a:pt x="281319" y="411566"/>
                  </a:lnTo>
                  <a:lnTo>
                    <a:pt x="279064" y="405996"/>
                  </a:lnTo>
                  <a:lnTo>
                    <a:pt x="280258" y="404935"/>
                  </a:lnTo>
                  <a:lnTo>
                    <a:pt x="280258" y="402680"/>
                  </a:lnTo>
                  <a:lnTo>
                    <a:pt x="284768" y="403741"/>
                  </a:lnTo>
                  <a:lnTo>
                    <a:pt x="288083" y="403741"/>
                  </a:lnTo>
                  <a:lnTo>
                    <a:pt x="289277" y="386897"/>
                  </a:lnTo>
                  <a:lnTo>
                    <a:pt x="287023" y="381326"/>
                  </a:lnTo>
                  <a:lnTo>
                    <a:pt x="290471" y="367797"/>
                  </a:lnTo>
                  <a:lnTo>
                    <a:pt x="329864" y="325089"/>
                  </a:lnTo>
                  <a:lnTo>
                    <a:pt x="346708" y="316069"/>
                  </a:lnTo>
                  <a:lnTo>
                    <a:pt x="347769" y="316069"/>
                  </a:lnTo>
                  <a:lnTo>
                    <a:pt x="352279" y="320579"/>
                  </a:lnTo>
                  <a:lnTo>
                    <a:pt x="351218" y="321773"/>
                  </a:lnTo>
                  <a:lnTo>
                    <a:pt x="352279" y="322834"/>
                  </a:lnTo>
                  <a:lnTo>
                    <a:pt x="355595" y="322834"/>
                  </a:lnTo>
                  <a:lnTo>
                    <a:pt x="357850" y="320579"/>
                  </a:lnTo>
                  <a:lnTo>
                    <a:pt x="362359" y="325089"/>
                  </a:lnTo>
                  <a:lnTo>
                    <a:pt x="364614" y="322834"/>
                  </a:lnTo>
                  <a:lnTo>
                    <a:pt x="359043" y="317263"/>
                  </a:lnTo>
                  <a:lnTo>
                    <a:pt x="360104" y="316202"/>
                  </a:lnTo>
                  <a:lnTo>
                    <a:pt x="354534" y="313947"/>
                  </a:lnTo>
                  <a:lnTo>
                    <a:pt x="357982" y="312753"/>
                  </a:lnTo>
                  <a:lnTo>
                    <a:pt x="362492" y="310499"/>
                  </a:lnTo>
                  <a:lnTo>
                    <a:pt x="376021" y="326282"/>
                  </a:lnTo>
                  <a:lnTo>
                    <a:pt x="383846" y="319518"/>
                  </a:lnTo>
                  <a:lnTo>
                    <a:pt x="383846" y="320579"/>
                  </a:lnTo>
                  <a:lnTo>
                    <a:pt x="389549" y="319518"/>
                  </a:lnTo>
                  <a:lnTo>
                    <a:pt x="388356" y="317263"/>
                  </a:lnTo>
                  <a:lnTo>
                    <a:pt x="389549" y="311693"/>
                  </a:lnTo>
                  <a:lnTo>
                    <a:pt x="391804" y="312753"/>
                  </a:lnTo>
                  <a:lnTo>
                    <a:pt x="397507" y="322834"/>
                  </a:lnTo>
                  <a:lnTo>
                    <a:pt x="400823" y="321773"/>
                  </a:lnTo>
                  <a:lnTo>
                    <a:pt x="403078" y="321773"/>
                  </a:lnTo>
                  <a:lnTo>
                    <a:pt x="397507" y="298164"/>
                  </a:lnTo>
                  <a:lnTo>
                    <a:pt x="402017" y="295909"/>
                  </a:lnTo>
                  <a:lnTo>
                    <a:pt x="415546" y="309437"/>
                  </a:lnTo>
                  <a:lnTo>
                    <a:pt x="417801" y="300418"/>
                  </a:lnTo>
                  <a:lnTo>
                    <a:pt x="416607" y="295909"/>
                  </a:lnTo>
                  <a:lnTo>
                    <a:pt x="443665" y="280125"/>
                  </a:lnTo>
                  <a:lnTo>
                    <a:pt x="541549" y="287950"/>
                  </a:lnTo>
                  <a:lnTo>
                    <a:pt x="541549" y="289012"/>
                  </a:lnTo>
                  <a:lnTo>
                    <a:pt x="543804" y="292328"/>
                  </a:lnTo>
                  <a:lnTo>
                    <a:pt x="596726" y="348565"/>
                  </a:lnTo>
                  <a:lnTo>
                    <a:pt x="631609" y="384509"/>
                  </a:lnTo>
                  <a:lnTo>
                    <a:pt x="663043" y="415944"/>
                  </a:lnTo>
                  <a:lnTo>
                    <a:pt x="706945" y="384509"/>
                  </a:lnTo>
                  <a:lnTo>
                    <a:pt x="768886" y="339546"/>
                  </a:lnTo>
                  <a:lnTo>
                    <a:pt x="782415" y="348565"/>
                  </a:lnTo>
                  <a:lnTo>
                    <a:pt x="809472" y="323762"/>
                  </a:lnTo>
                  <a:lnTo>
                    <a:pt x="812788" y="309173"/>
                  </a:lnTo>
                  <a:lnTo>
                    <a:pt x="815043" y="291134"/>
                  </a:lnTo>
                  <a:lnTo>
                    <a:pt x="835336" y="278799"/>
                  </a:lnTo>
                  <a:lnTo>
                    <a:pt x="851120" y="270974"/>
                  </a:lnTo>
                  <a:lnTo>
                    <a:pt x="848865" y="266464"/>
                  </a:lnTo>
                  <a:lnTo>
                    <a:pt x="830827" y="210226"/>
                  </a:lnTo>
                  <a:lnTo>
                    <a:pt x="858945" y="236090"/>
                  </a:lnTo>
                  <a:lnTo>
                    <a:pt x="874729" y="207972"/>
                  </a:lnTo>
                  <a:close/>
                </a:path>
              </a:pathLst>
            </a:custGeom>
            <a:grpFill/>
            <a:ln w="13251" cap="flat">
              <a:noFill/>
              <a:prstDash val="solid"/>
              <a:miter/>
            </a:ln>
          </p:spPr>
          <p:txBody>
            <a:bodyPr rtlCol="0" anchor="ctr"/>
            <a:lstStyle/>
            <a:p>
              <a:endParaRPr lang="en-FI" sz="816"/>
            </a:p>
          </p:txBody>
        </p:sp>
      </p:grpSp>
      <p:sp>
        <p:nvSpPr>
          <p:cNvPr id="1314" name="Freeform: Shape 1313">
            <a:extLst>
              <a:ext uri="{FF2B5EF4-FFF2-40B4-BE49-F238E27FC236}">
                <a16:creationId xmlns:a16="http://schemas.microsoft.com/office/drawing/2014/main" id="{2DE8D75D-B76A-675E-6E72-B941AD21B010}"/>
              </a:ext>
            </a:extLst>
          </p:cNvPr>
          <p:cNvSpPr/>
          <p:nvPr/>
        </p:nvSpPr>
        <p:spPr>
          <a:xfrm>
            <a:off x="3314772" y="5758854"/>
            <a:ext cx="159790" cy="207740"/>
          </a:xfrm>
          <a:custGeom>
            <a:avLst/>
            <a:gdLst>
              <a:gd name="connsiteX0" fmla="*/ 0 w 352278"/>
              <a:gd name="connsiteY0" fmla="*/ 181180 h 457989"/>
              <a:gd name="connsiteX1" fmla="*/ 28119 w 352278"/>
              <a:gd name="connsiteY1" fmla="*/ 146297 h 457989"/>
              <a:gd name="connsiteX2" fmla="*/ 33822 w 352278"/>
              <a:gd name="connsiteY2" fmla="*/ 147358 h 457989"/>
              <a:gd name="connsiteX3" fmla="*/ 33822 w 352278"/>
              <a:gd name="connsiteY3" fmla="*/ 146297 h 457989"/>
              <a:gd name="connsiteX4" fmla="*/ 29312 w 352278"/>
              <a:gd name="connsiteY4" fmla="*/ 144042 h 457989"/>
              <a:gd name="connsiteX5" fmla="*/ 27058 w 352278"/>
              <a:gd name="connsiteY5" fmla="*/ 140727 h 457989"/>
              <a:gd name="connsiteX6" fmla="*/ 24803 w 352278"/>
              <a:gd name="connsiteY6" fmla="*/ 140727 h 457989"/>
              <a:gd name="connsiteX7" fmla="*/ 22548 w 352278"/>
              <a:gd name="connsiteY7" fmla="*/ 138471 h 457989"/>
              <a:gd name="connsiteX8" fmla="*/ 22548 w 352278"/>
              <a:gd name="connsiteY8" fmla="*/ 136217 h 457989"/>
              <a:gd name="connsiteX9" fmla="*/ 19099 w 352278"/>
              <a:gd name="connsiteY9" fmla="*/ 135022 h 457989"/>
              <a:gd name="connsiteX10" fmla="*/ 15784 w 352278"/>
              <a:gd name="connsiteY10" fmla="*/ 132768 h 457989"/>
              <a:gd name="connsiteX11" fmla="*/ 25864 w 352278"/>
              <a:gd name="connsiteY11" fmla="*/ 126003 h 457989"/>
              <a:gd name="connsiteX12" fmla="*/ 25864 w 352278"/>
              <a:gd name="connsiteY12" fmla="*/ 116984 h 457989"/>
              <a:gd name="connsiteX13" fmla="*/ 33822 w 352278"/>
              <a:gd name="connsiteY13" fmla="*/ 123749 h 457989"/>
              <a:gd name="connsiteX14" fmla="*/ 43902 w 352278"/>
              <a:gd name="connsiteY14" fmla="*/ 130513 h 457989"/>
              <a:gd name="connsiteX15" fmla="*/ 45096 w 352278"/>
              <a:gd name="connsiteY15" fmla="*/ 129452 h 457989"/>
              <a:gd name="connsiteX16" fmla="*/ 46157 w 352278"/>
              <a:gd name="connsiteY16" fmla="*/ 126003 h 457989"/>
              <a:gd name="connsiteX17" fmla="*/ 46157 w 352278"/>
              <a:gd name="connsiteY17" fmla="*/ 122688 h 457989"/>
              <a:gd name="connsiteX18" fmla="*/ 50667 w 352278"/>
              <a:gd name="connsiteY18" fmla="*/ 122688 h 457989"/>
              <a:gd name="connsiteX19" fmla="*/ 54115 w 352278"/>
              <a:gd name="connsiteY19" fmla="*/ 120433 h 457989"/>
              <a:gd name="connsiteX20" fmla="*/ 55176 w 352278"/>
              <a:gd name="connsiteY20" fmla="*/ 105843 h 457989"/>
              <a:gd name="connsiteX21" fmla="*/ 59686 w 352278"/>
              <a:gd name="connsiteY21" fmla="*/ 101333 h 457989"/>
              <a:gd name="connsiteX22" fmla="*/ 64195 w 352278"/>
              <a:gd name="connsiteY22" fmla="*/ 92314 h 457989"/>
              <a:gd name="connsiteX23" fmla="*/ 61941 w 352278"/>
              <a:gd name="connsiteY23" fmla="*/ 91120 h 457989"/>
              <a:gd name="connsiteX24" fmla="*/ 59686 w 352278"/>
              <a:gd name="connsiteY24" fmla="*/ 88866 h 457989"/>
              <a:gd name="connsiteX25" fmla="*/ 51728 w 352278"/>
              <a:gd name="connsiteY25" fmla="*/ 79847 h 457989"/>
              <a:gd name="connsiteX26" fmla="*/ 54115 w 352278"/>
              <a:gd name="connsiteY26" fmla="*/ 77592 h 457989"/>
              <a:gd name="connsiteX27" fmla="*/ 45096 w 352278"/>
              <a:gd name="connsiteY27" fmla="*/ 69766 h 457989"/>
              <a:gd name="connsiteX28" fmla="*/ 46157 w 352278"/>
              <a:gd name="connsiteY28" fmla="*/ 69766 h 457989"/>
              <a:gd name="connsiteX29" fmla="*/ 49606 w 352278"/>
              <a:gd name="connsiteY29" fmla="*/ 72021 h 457989"/>
              <a:gd name="connsiteX30" fmla="*/ 51728 w 352278"/>
              <a:gd name="connsiteY30" fmla="*/ 75337 h 457989"/>
              <a:gd name="connsiteX31" fmla="*/ 55176 w 352278"/>
              <a:gd name="connsiteY31" fmla="*/ 75337 h 457989"/>
              <a:gd name="connsiteX32" fmla="*/ 57431 w 352278"/>
              <a:gd name="connsiteY32" fmla="*/ 79847 h 457989"/>
              <a:gd name="connsiteX33" fmla="*/ 63002 w 352278"/>
              <a:gd name="connsiteY33" fmla="*/ 79847 h 457989"/>
              <a:gd name="connsiteX34" fmla="*/ 66450 w 352278"/>
              <a:gd name="connsiteY34" fmla="*/ 72021 h 457989"/>
              <a:gd name="connsiteX35" fmla="*/ 69766 w 352278"/>
              <a:gd name="connsiteY35" fmla="*/ 70960 h 457989"/>
              <a:gd name="connsiteX36" fmla="*/ 72021 w 352278"/>
              <a:gd name="connsiteY36" fmla="*/ 65257 h 457989"/>
              <a:gd name="connsiteX37" fmla="*/ 75469 w 352278"/>
              <a:gd name="connsiteY37" fmla="*/ 61941 h 457989"/>
              <a:gd name="connsiteX38" fmla="*/ 99078 w 352278"/>
              <a:gd name="connsiteY38" fmla="*/ 46158 h 457989"/>
              <a:gd name="connsiteX39" fmla="*/ 99078 w 352278"/>
              <a:gd name="connsiteY39" fmla="*/ 33822 h 457989"/>
              <a:gd name="connsiteX40" fmla="*/ 87804 w 352278"/>
              <a:gd name="connsiteY40" fmla="*/ 3449 h 457989"/>
              <a:gd name="connsiteX41" fmla="*/ 91120 w 352278"/>
              <a:gd name="connsiteY41" fmla="*/ 0 h 457989"/>
              <a:gd name="connsiteX42" fmla="*/ 96824 w 352278"/>
              <a:gd name="connsiteY42" fmla="*/ 0 h 457989"/>
              <a:gd name="connsiteX43" fmla="*/ 101333 w 352278"/>
              <a:gd name="connsiteY43" fmla="*/ 2255 h 457989"/>
              <a:gd name="connsiteX44" fmla="*/ 106904 w 352278"/>
              <a:gd name="connsiteY44" fmla="*/ 13529 h 457989"/>
              <a:gd name="connsiteX45" fmla="*/ 112607 w 352278"/>
              <a:gd name="connsiteY45" fmla="*/ 32629 h 457989"/>
              <a:gd name="connsiteX46" fmla="*/ 111413 w 352278"/>
              <a:gd name="connsiteY46" fmla="*/ 34883 h 457989"/>
              <a:gd name="connsiteX47" fmla="*/ 112607 w 352278"/>
              <a:gd name="connsiteY47" fmla="*/ 37138 h 457989"/>
              <a:gd name="connsiteX48" fmla="*/ 115923 w 352278"/>
              <a:gd name="connsiteY48" fmla="*/ 48412 h 457989"/>
              <a:gd name="connsiteX49" fmla="*/ 120433 w 352278"/>
              <a:gd name="connsiteY49" fmla="*/ 51728 h 457989"/>
              <a:gd name="connsiteX50" fmla="*/ 120433 w 352278"/>
              <a:gd name="connsiteY50" fmla="*/ 53983 h 457989"/>
              <a:gd name="connsiteX51" fmla="*/ 109159 w 352278"/>
              <a:gd name="connsiteY51" fmla="*/ 58493 h 457989"/>
              <a:gd name="connsiteX52" fmla="*/ 115923 w 352278"/>
              <a:gd name="connsiteY52" fmla="*/ 64196 h 457989"/>
              <a:gd name="connsiteX53" fmla="*/ 119372 w 352278"/>
              <a:gd name="connsiteY53" fmla="*/ 72021 h 457989"/>
              <a:gd name="connsiteX54" fmla="*/ 122688 w 352278"/>
              <a:gd name="connsiteY54" fmla="*/ 70960 h 457989"/>
              <a:gd name="connsiteX55" fmla="*/ 122688 w 352278"/>
              <a:gd name="connsiteY55" fmla="*/ 74276 h 457989"/>
              <a:gd name="connsiteX56" fmla="*/ 121626 w 352278"/>
              <a:gd name="connsiteY56" fmla="*/ 76531 h 457989"/>
              <a:gd name="connsiteX57" fmla="*/ 121626 w 352278"/>
              <a:gd name="connsiteY57" fmla="*/ 81041 h 457989"/>
              <a:gd name="connsiteX58" fmla="*/ 124942 w 352278"/>
              <a:gd name="connsiteY58" fmla="*/ 82101 h 457989"/>
              <a:gd name="connsiteX59" fmla="*/ 127197 w 352278"/>
              <a:gd name="connsiteY59" fmla="*/ 84357 h 457989"/>
              <a:gd name="connsiteX60" fmla="*/ 137277 w 352278"/>
              <a:gd name="connsiteY60" fmla="*/ 84357 h 457989"/>
              <a:gd name="connsiteX61" fmla="*/ 146297 w 352278"/>
              <a:gd name="connsiteY61" fmla="*/ 82101 h 457989"/>
              <a:gd name="connsiteX62" fmla="*/ 148551 w 352278"/>
              <a:gd name="connsiteY62" fmla="*/ 83295 h 457989"/>
              <a:gd name="connsiteX63" fmla="*/ 153061 w 352278"/>
              <a:gd name="connsiteY63" fmla="*/ 84357 h 457989"/>
              <a:gd name="connsiteX64" fmla="*/ 154255 w 352278"/>
              <a:gd name="connsiteY64" fmla="*/ 83295 h 457989"/>
              <a:gd name="connsiteX65" fmla="*/ 159825 w 352278"/>
              <a:gd name="connsiteY65" fmla="*/ 84357 h 457989"/>
              <a:gd name="connsiteX66" fmla="*/ 160886 w 352278"/>
              <a:gd name="connsiteY66" fmla="*/ 88866 h 457989"/>
              <a:gd name="connsiteX67" fmla="*/ 163141 w 352278"/>
              <a:gd name="connsiteY67" fmla="*/ 92314 h 457989"/>
              <a:gd name="connsiteX68" fmla="*/ 165396 w 352278"/>
              <a:gd name="connsiteY68" fmla="*/ 90060 h 457989"/>
              <a:gd name="connsiteX69" fmla="*/ 165396 w 352278"/>
              <a:gd name="connsiteY69" fmla="*/ 87804 h 457989"/>
              <a:gd name="connsiteX70" fmla="*/ 163141 w 352278"/>
              <a:gd name="connsiteY70" fmla="*/ 86611 h 457989"/>
              <a:gd name="connsiteX71" fmla="*/ 165396 w 352278"/>
              <a:gd name="connsiteY71" fmla="*/ 84357 h 457989"/>
              <a:gd name="connsiteX72" fmla="*/ 174415 w 352278"/>
              <a:gd name="connsiteY72" fmla="*/ 85550 h 457989"/>
              <a:gd name="connsiteX73" fmla="*/ 174415 w 352278"/>
              <a:gd name="connsiteY73" fmla="*/ 84357 h 457989"/>
              <a:gd name="connsiteX74" fmla="*/ 183434 w 352278"/>
              <a:gd name="connsiteY74" fmla="*/ 85550 h 457989"/>
              <a:gd name="connsiteX75" fmla="*/ 187944 w 352278"/>
              <a:gd name="connsiteY75" fmla="*/ 87804 h 457989"/>
              <a:gd name="connsiteX76" fmla="*/ 189005 w 352278"/>
              <a:gd name="connsiteY76" fmla="*/ 87804 h 457989"/>
              <a:gd name="connsiteX77" fmla="*/ 186883 w 352278"/>
              <a:gd name="connsiteY77" fmla="*/ 85550 h 457989"/>
              <a:gd name="connsiteX78" fmla="*/ 204789 w 352278"/>
              <a:gd name="connsiteY78" fmla="*/ 86611 h 457989"/>
              <a:gd name="connsiteX79" fmla="*/ 225082 w 352278"/>
              <a:gd name="connsiteY79" fmla="*/ 94569 h 457989"/>
              <a:gd name="connsiteX80" fmla="*/ 256516 w 352278"/>
              <a:gd name="connsiteY80" fmla="*/ 113668 h 457989"/>
              <a:gd name="connsiteX81" fmla="*/ 264475 w 352278"/>
              <a:gd name="connsiteY81" fmla="*/ 104649 h 457989"/>
              <a:gd name="connsiteX82" fmla="*/ 280258 w 352278"/>
              <a:gd name="connsiteY82" fmla="*/ 120433 h 457989"/>
              <a:gd name="connsiteX83" fmla="*/ 274555 w 352278"/>
              <a:gd name="connsiteY83" fmla="*/ 124943 h 457989"/>
              <a:gd name="connsiteX84" fmla="*/ 313947 w 352278"/>
              <a:gd name="connsiteY84" fmla="*/ 148552 h 457989"/>
              <a:gd name="connsiteX85" fmla="*/ 315141 w 352278"/>
              <a:gd name="connsiteY85" fmla="*/ 151867 h 457989"/>
              <a:gd name="connsiteX86" fmla="*/ 327476 w 352278"/>
              <a:gd name="connsiteY86" fmla="*/ 193515 h 457989"/>
              <a:gd name="connsiteX87" fmla="*/ 299358 w 352278"/>
              <a:gd name="connsiteY87" fmla="*/ 189005 h 457989"/>
              <a:gd name="connsiteX88" fmla="*/ 302674 w 352278"/>
              <a:gd name="connsiteY88" fmla="*/ 241926 h 457989"/>
              <a:gd name="connsiteX89" fmla="*/ 306122 w 352278"/>
              <a:gd name="connsiteY89" fmla="*/ 243120 h 457989"/>
              <a:gd name="connsiteX90" fmla="*/ 310631 w 352278"/>
              <a:gd name="connsiteY90" fmla="*/ 249752 h 457989"/>
              <a:gd name="connsiteX91" fmla="*/ 317396 w 352278"/>
              <a:gd name="connsiteY91" fmla="*/ 249752 h 457989"/>
              <a:gd name="connsiteX92" fmla="*/ 316202 w 352278"/>
              <a:gd name="connsiteY92" fmla="*/ 252007 h 457989"/>
              <a:gd name="connsiteX93" fmla="*/ 313947 w 352278"/>
              <a:gd name="connsiteY93" fmla="*/ 252007 h 457989"/>
              <a:gd name="connsiteX94" fmla="*/ 312886 w 352278"/>
              <a:gd name="connsiteY94" fmla="*/ 266730 h 457989"/>
              <a:gd name="connsiteX95" fmla="*/ 328537 w 352278"/>
              <a:gd name="connsiteY95" fmla="*/ 274555 h 457989"/>
              <a:gd name="connsiteX96" fmla="*/ 327476 w 352278"/>
              <a:gd name="connsiteY96" fmla="*/ 276810 h 457989"/>
              <a:gd name="connsiteX97" fmla="*/ 329731 w 352278"/>
              <a:gd name="connsiteY97" fmla="*/ 279065 h 457989"/>
              <a:gd name="connsiteX98" fmla="*/ 331986 w 352278"/>
              <a:gd name="connsiteY98" fmla="*/ 276810 h 457989"/>
              <a:gd name="connsiteX99" fmla="*/ 333047 w 352278"/>
              <a:gd name="connsiteY99" fmla="*/ 280258 h 457989"/>
              <a:gd name="connsiteX100" fmla="*/ 315141 w 352278"/>
              <a:gd name="connsiteY100" fmla="*/ 297103 h 457989"/>
              <a:gd name="connsiteX101" fmla="*/ 291399 w 352278"/>
              <a:gd name="connsiteY101" fmla="*/ 319651 h 457989"/>
              <a:gd name="connsiteX102" fmla="*/ 300419 w 352278"/>
              <a:gd name="connsiteY102" fmla="*/ 334241 h 457989"/>
              <a:gd name="connsiteX103" fmla="*/ 304928 w 352278"/>
              <a:gd name="connsiteY103" fmla="*/ 339811 h 457989"/>
              <a:gd name="connsiteX104" fmla="*/ 312886 w 352278"/>
              <a:gd name="connsiteY104" fmla="*/ 335302 h 457989"/>
              <a:gd name="connsiteX105" fmla="*/ 346576 w 352278"/>
              <a:gd name="connsiteY105" fmla="*/ 321906 h 457989"/>
              <a:gd name="connsiteX106" fmla="*/ 352279 w 352278"/>
              <a:gd name="connsiteY106" fmla="*/ 339811 h 457989"/>
              <a:gd name="connsiteX107" fmla="*/ 347769 w 352278"/>
              <a:gd name="connsiteY107" fmla="*/ 343260 h 457989"/>
              <a:gd name="connsiteX108" fmla="*/ 348830 w 352278"/>
              <a:gd name="connsiteY108" fmla="*/ 346576 h 457989"/>
              <a:gd name="connsiteX109" fmla="*/ 339811 w 352278"/>
              <a:gd name="connsiteY109" fmla="*/ 351086 h 457989"/>
              <a:gd name="connsiteX110" fmla="*/ 337556 w 352278"/>
              <a:gd name="connsiteY110" fmla="*/ 348830 h 457989"/>
              <a:gd name="connsiteX111" fmla="*/ 330925 w 352278"/>
              <a:gd name="connsiteY111" fmla="*/ 353340 h 457989"/>
              <a:gd name="connsiteX112" fmla="*/ 333047 w 352278"/>
              <a:gd name="connsiteY112" fmla="*/ 354534 h 457989"/>
              <a:gd name="connsiteX113" fmla="*/ 325221 w 352278"/>
              <a:gd name="connsiteY113" fmla="*/ 359043 h 457989"/>
              <a:gd name="connsiteX114" fmla="*/ 327476 w 352278"/>
              <a:gd name="connsiteY114" fmla="*/ 363553 h 457989"/>
              <a:gd name="connsiteX115" fmla="*/ 322967 w 352278"/>
              <a:gd name="connsiteY115" fmla="*/ 365675 h 457989"/>
              <a:gd name="connsiteX116" fmla="*/ 321906 w 352278"/>
              <a:gd name="connsiteY116" fmla="*/ 360105 h 457989"/>
              <a:gd name="connsiteX117" fmla="*/ 319651 w 352278"/>
              <a:gd name="connsiteY117" fmla="*/ 361298 h 457989"/>
              <a:gd name="connsiteX118" fmla="*/ 322967 w 352278"/>
              <a:gd name="connsiteY118" fmla="*/ 383713 h 457989"/>
              <a:gd name="connsiteX119" fmla="*/ 321906 w 352278"/>
              <a:gd name="connsiteY119" fmla="*/ 383713 h 457989"/>
              <a:gd name="connsiteX120" fmla="*/ 319651 w 352278"/>
              <a:gd name="connsiteY120" fmla="*/ 380398 h 457989"/>
              <a:gd name="connsiteX121" fmla="*/ 318457 w 352278"/>
              <a:gd name="connsiteY121" fmla="*/ 379204 h 457989"/>
              <a:gd name="connsiteX122" fmla="*/ 317396 w 352278"/>
              <a:gd name="connsiteY122" fmla="*/ 379204 h 457989"/>
              <a:gd name="connsiteX123" fmla="*/ 315141 w 352278"/>
              <a:gd name="connsiteY123" fmla="*/ 381459 h 457989"/>
              <a:gd name="connsiteX124" fmla="*/ 312886 w 352278"/>
              <a:gd name="connsiteY124" fmla="*/ 382653 h 457989"/>
              <a:gd name="connsiteX125" fmla="*/ 311693 w 352278"/>
              <a:gd name="connsiteY125" fmla="*/ 382653 h 457989"/>
              <a:gd name="connsiteX126" fmla="*/ 310631 w 352278"/>
              <a:gd name="connsiteY126" fmla="*/ 381459 h 457989"/>
              <a:gd name="connsiteX127" fmla="*/ 308377 w 352278"/>
              <a:gd name="connsiteY127" fmla="*/ 380398 h 457989"/>
              <a:gd name="connsiteX128" fmla="*/ 304928 w 352278"/>
              <a:gd name="connsiteY128" fmla="*/ 380398 h 457989"/>
              <a:gd name="connsiteX129" fmla="*/ 301612 w 352278"/>
              <a:gd name="connsiteY129" fmla="*/ 379204 h 457989"/>
              <a:gd name="connsiteX130" fmla="*/ 299358 w 352278"/>
              <a:gd name="connsiteY130" fmla="*/ 378143 h 457989"/>
              <a:gd name="connsiteX131" fmla="*/ 298164 w 352278"/>
              <a:gd name="connsiteY131" fmla="*/ 375888 h 457989"/>
              <a:gd name="connsiteX132" fmla="*/ 297103 w 352278"/>
              <a:gd name="connsiteY132" fmla="*/ 374694 h 457989"/>
              <a:gd name="connsiteX133" fmla="*/ 299358 w 352278"/>
              <a:gd name="connsiteY133" fmla="*/ 372440 h 457989"/>
              <a:gd name="connsiteX134" fmla="*/ 300419 w 352278"/>
              <a:gd name="connsiteY134" fmla="*/ 370185 h 457989"/>
              <a:gd name="connsiteX135" fmla="*/ 299358 w 352278"/>
              <a:gd name="connsiteY135" fmla="*/ 369124 h 457989"/>
              <a:gd name="connsiteX136" fmla="*/ 297103 w 352278"/>
              <a:gd name="connsiteY136" fmla="*/ 365675 h 457989"/>
              <a:gd name="connsiteX137" fmla="*/ 295909 w 352278"/>
              <a:gd name="connsiteY137" fmla="*/ 365675 h 457989"/>
              <a:gd name="connsiteX138" fmla="*/ 293654 w 352278"/>
              <a:gd name="connsiteY138" fmla="*/ 367930 h 457989"/>
              <a:gd name="connsiteX139" fmla="*/ 290338 w 352278"/>
              <a:gd name="connsiteY139" fmla="*/ 369124 h 457989"/>
              <a:gd name="connsiteX140" fmla="*/ 289277 w 352278"/>
              <a:gd name="connsiteY140" fmla="*/ 369124 h 457989"/>
              <a:gd name="connsiteX141" fmla="*/ 288084 w 352278"/>
              <a:gd name="connsiteY141" fmla="*/ 366869 h 457989"/>
              <a:gd name="connsiteX142" fmla="*/ 285829 w 352278"/>
              <a:gd name="connsiteY142" fmla="*/ 365675 h 457989"/>
              <a:gd name="connsiteX143" fmla="*/ 283574 w 352278"/>
              <a:gd name="connsiteY143" fmla="*/ 365675 h 457989"/>
              <a:gd name="connsiteX144" fmla="*/ 280258 w 352278"/>
              <a:gd name="connsiteY144" fmla="*/ 364614 h 457989"/>
              <a:gd name="connsiteX145" fmla="*/ 278003 w 352278"/>
              <a:gd name="connsiteY145" fmla="*/ 363553 h 457989"/>
              <a:gd name="connsiteX146" fmla="*/ 275749 w 352278"/>
              <a:gd name="connsiteY146" fmla="*/ 363553 h 457989"/>
              <a:gd name="connsiteX147" fmla="*/ 271239 w 352278"/>
              <a:gd name="connsiteY147" fmla="*/ 361298 h 457989"/>
              <a:gd name="connsiteX148" fmla="*/ 266729 w 352278"/>
              <a:gd name="connsiteY148" fmla="*/ 357850 h 457989"/>
              <a:gd name="connsiteX149" fmla="*/ 266729 w 352278"/>
              <a:gd name="connsiteY149" fmla="*/ 356789 h 457989"/>
              <a:gd name="connsiteX150" fmla="*/ 265536 w 352278"/>
              <a:gd name="connsiteY150" fmla="*/ 351086 h 457989"/>
              <a:gd name="connsiteX151" fmla="*/ 259965 w 352278"/>
              <a:gd name="connsiteY151" fmla="*/ 321906 h 457989"/>
              <a:gd name="connsiteX152" fmla="*/ 257710 w 352278"/>
              <a:gd name="connsiteY152" fmla="*/ 316203 h 457989"/>
              <a:gd name="connsiteX153" fmla="*/ 256516 w 352278"/>
              <a:gd name="connsiteY153" fmla="*/ 317396 h 457989"/>
              <a:gd name="connsiteX154" fmla="*/ 256516 w 352278"/>
              <a:gd name="connsiteY154" fmla="*/ 318457 h 457989"/>
              <a:gd name="connsiteX155" fmla="*/ 229591 w 352278"/>
              <a:gd name="connsiteY155" fmla="*/ 294849 h 457989"/>
              <a:gd name="connsiteX156" fmla="*/ 222827 w 352278"/>
              <a:gd name="connsiteY156" fmla="*/ 325222 h 457989"/>
              <a:gd name="connsiteX157" fmla="*/ 236356 w 352278"/>
              <a:gd name="connsiteY157" fmla="*/ 339811 h 457989"/>
              <a:gd name="connsiteX158" fmla="*/ 235162 w 352278"/>
              <a:gd name="connsiteY158" fmla="*/ 353340 h 457989"/>
              <a:gd name="connsiteX159" fmla="*/ 226276 w 352278"/>
              <a:gd name="connsiteY159" fmla="*/ 364614 h 457989"/>
              <a:gd name="connsiteX160" fmla="*/ 227337 w 352278"/>
              <a:gd name="connsiteY160" fmla="*/ 373634 h 457989"/>
              <a:gd name="connsiteX161" fmla="*/ 224021 w 352278"/>
              <a:gd name="connsiteY161" fmla="*/ 378143 h 457989"/>
              <a:gd name="connsiteX162" fmla="*/ 213808 w 352278"/>
              <a:gd name="connsiteY162" fmla="*/ 378143 h 457989"/>
              <a:gd name="connsiteX163" fmla="*/ 212747 w 352278"/>
              <a:gd name="connsiteY163" fmla="*/ 380398 h 457989"/>
              <a:gd name="connsiteX164" fmla="*/ 215002 w 352278"/>
              <a:gd name="connsiteY164" fmla="*/ 384907 h 457989"/>
              <a:gd name="connsiteX165" fmla="*/ 216063 w 352278"/>
              <a:gd name="connsiteY165" fmla="*/ 388223 h 457989"/>
              <a:gd name="connsiteX166" fmla="*/ 218318 w 352278"/>
              <a:gd name="connsiteY166" fmla="*/ 392733 h 457989"/>
              <a:gd name="connsiteX167" fmla="*/ 219511 w 352278"/>
              <a:gd name="connsiteY167" fmla="*/ 392733 h 457989"/>
              <a:gd name="connsiteX168" fmla="*/ 224021 w 352278"/>
              <a:gd name="connsiteY168" fmla="*/ 401752 h 457989"/>
              <a:gd name="connsiteX169" fmla="*/ 224021 w 352278"/>
              <a:gd name="connsiteY169" fmla="*/ 419791 h 457989"/>
              <a:gd name="connsiteX170" fmla="*/ 220572 w 352278"/>
              <a:gd name="connsiteY170" fmla="*/ 428677 h 457989"/>
              <a:gd name="connsiteX171" fmla="*/ 213808 w 352278"/>
              <a:gd name="connsiteY171" fmla="*/ 447909 h 457989"/>
              <a:gd name="connsiteX172" fmla="*/ 209298 w 352278"/>
              <a:gd name="connsiteY172" fmla="*/ 445655 h 457989"/>
              <a:gd name="connsiteX173" fmla="*/ 201473 w 352278"/>
              <a:gd name="connsiteY173" fmla="*/ 439951 h 457989"/>
              <a:gd name="connsiteX174" fmla="*/ 199218 w 352278"/>
              <a:gd name="connsiteY174" fmla="*/ 436636 h 457989"/>
              <a:gd name="connsiteX175" fmla="*/ 195769 w 352278"/>
              <a:gd name="connsiteY175" fmla="*/ 439951 h 457989"/>
              <a:gd name="connsiteX176" fmla="*/ 194709 w 352278"/>
              <a:gd name="connsiteY176" fmla="*/ 438890 h 457989"/>
              <a:gd name="connsiteX177" fmla="*/ 190199 w 352278"/>
              <a:gd name="connsiteY177" fmla="*/ 445655 h 457989"/>
              <a:gd name="connsiteX178" fmla="*/ 173354 w 352278"/>
              <a:gd name="connsiteY178" fmla="*/ 450164 h 457989"/>
              <a:gd name="connsiteX179" fmla="*/ 173354 w 352278"/>
              <a:gd name="connsiteY179" fmla="*/ 455735 h 457989"/>
              <a:gd name="connsiteX180" fmla="*/ 171099 w 352278"/>
              <a:gd name="connsiteY180" fmla="*/ 456796 h 457989"/>
              <a:gd name="connsiteX181" fmla="*/ 168844 w 352278"/>
              <a:gd name="connsiteY181" fmla="*/ 451225 h 457989"/>
              <a:gd name="connsiteX182" fmla="*/ 141787 w 352278"/>
              <a:gd name="connsiteY182" fmla="*/ 457990 h 457989"/>
              <a:gd name="connsiteX183" fmla="*/ 135023 w 352278"/>
              <a:gd name="connsiteY183" fmla="*/ 452419 h 457989"/>
              <a:gd name="connsiteX184" fmla="*/ 109159 w 352278"/>
              <a:gd name="connsiteY184" fmla="*/ 434380 h 457989"/>
              <a:gd name="connsiteX185" fmla="*/ 108098 w 352278"/>
              <a:gd name="connsiteY185" fmla="*/ 435441 h 457989"/>
              <a:gd name="connsiteX186" fmla="*/ 99078 w 352278"/>
              <a:gd name="connsiteY186" fmla="*/ 430931 h 457989"/>
              <a:gd name="connsiteX187" fmla="*/ 99078 w 352278"/>
              <a:gd name="connsiteY187" fmla="*/ 427616 h 457989"/>
              <a:gd name="connsiteX188" fmla="*/ 96824 w 352278"/>
              <a:gd name="connsiteY188" fmla="*/ 426555 h 457989"/>
              <a:gd name="connsiteX189" fmla="*/ 92314 w 352278"/>
              <a:gd name="connsiteY189" fmla="*/ 433187 h 457989"/>
              <a:gd name="connsiteX190" fmla="*/ 85550 w 352278"/>
              <a:gd name="connsiteY190" fmla="*/ 427616 h 457989"/>
              <a:gd name="connsiteX191" fmla="*/ 78785 w 352278"/>
              <a:gd name="connsiteY191" fmla="*/ 420852 h 457989"/>
              <a:gd name="connsiteX192" fmla="*/ 77724 w 352278"/>
              <a:gd name="connsiteY192" fmla="*/ 416342 h 457989"/>
              <a:gd name="connsiteX193" fmla="*/ 78785 w 352278"/>
              <a:gd name="connsiteY193" fmla="*/ 415281 h 457989"/>
              <a:gd name="connsiteX194" fmla="*/ 66450 w 352278"/>
              <a:gd name="connsiteY194" fmla="*/ 407323 h 457989"/>
              <a:gd name="connsiteX195" fmla="*/ 60747 w 352278"/>
              <a:gd name="connsiteY195" fmla="*/ 383713 h 457989"/>
              <a:gd name="connsiteX196" fmla="*/ 52921 w 352278"/>
              <a:gd name="connsiteY196" fmla="*/ 341005 h 457989"/>
              <a:gd name="connsiteX197" fmla="*/ 59686 w 352278"/>
              <a:gd name="connsiteY197" fmla="*/ 337557 h 457989"/>
              <a:gd name="connsiteX198" fmla="*/ 42841 w 352278"/>
              <a:gd name="connsiteY198" fmla="*/ 287023 h 457989"/>
              <a:gd name="connsiteX199" fmla="*/ 23609 w 352278"/>
              <a:gd name="connsiteY199" fmla="*/ 227337 h 457989"/>
              <a:gd name="connsiteX200" fmla="*/ 11274 w 352278"/>
              <a:gd name="connsiteY200" fmla="*/ 212747 h 457989"/>
              <a:gd name="connsiteX201" fmla="*/ 0 w 352278"/>
              <a:gd name="connsiteY201" fmla="*/ 181180 h 4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352278" h="457989">
                <a:moveTo>
                  <a:pt x="0" y="181180"/>
                </a:moveTo>
                <a:lnTo>
                  <a:pt x="28119" y="146297"/>
                </a:lnTo>
                <a:lnTo>
                  <a:pt x="33822" y="147358"/>
                </a:lnTo>
                <a:lnTo>
                  <a:pt x="33822" y="146297"/>
                </a:lnTo>
                <a:lnTo>
                  <a:pt x="29312" y="144042"/>
                </a:lnTo>
                <a:lnTo>
                  <a:pt x="27058" y="140727"/>
                </a:lnTo>
                <a:lnTo>
                  <a:pt x="24803" y="140727"/>
                </a:lnTo>
                <a:lnTo>
                  <a:pt x="22548" y="138471"/>
                </a:lnTo>
                <a:lnTo>
                  <a:pt x="22548" y="136217"/>
                </a:lnTo>
                <a:lnTo>
                  <a:pt x="19099" y="135022"/>
                </a:lnTo>
                <a:lnTo>
                  <a:pt x="15784" y="132768"/>
                </a:lnTo>
                <a:lnTo>
                  <a:pt x="25864" y="126003"/>
                </a:lnTo>
                <a:lnTo>
                  <a:pt x="25864" y="116984"/>
                </a:lnTo>
                <a:lnTo>
                  <a:pt x="33822" y="123749"/>
                </a:lnTo>
                <a:lnTo>
                  <a:pt x="43902" y="130513"/>
                </a:lnTo>
                <a:lnTo>
                  <a:pt x="45096" y="129452"/>
                </a:lnTo>
                <a:lnTo>
                  <a:pt x="46157" y="126003"/>
                </a:lnTo>
                <a:lnTo>
                  <a:pt x="46157" y="122688"/>
                </a:lnTo>
                <a:lnTo>
                  <a:pt x="50667" y="122688"/>
                </a:lnTo>
                <a:lnTo>
                  <a:pt x="54115" y="120433"/>
                </a:lnTo>
                <a:lnTo>
                  <a:pt x="55176" y="105843"/>
                </a:lnTo>
                <a:lnTo>
                  <a:pt x="59686" y="101333"/>
                </a:lnTo>
                <a:lnTo>
                  <a:pt x="64195" y="92314"/>
                </a:lnTo>
                <a:lnTo>
                  <a:pt x="61941" y="91120"/>
                </a:lnTo>
                <a:lnTo>
                  <a:pt x="59686" y="88866"/>
                </a:lnTo>
                <a:lnTo>
                  <a:pt x="51728" y="79847"/>
                </a:lnTo>
                <a:lnTo>
                  <a:pt x="54115" y="77592"/>
                </a:lnTo>
                <a:lnTo>
                  <a:pt x="45096" y="69766"/>
                </a:lnTo>
                <a:lnTo>
                  <a:pt x="46157" y="69766"/>
                </a:lnTo>
                <a:lnTo>
                  <a:pt x="49606" y="72021"/>
                </a:lnTo>
                <a:lnTo>
                  <a:pt x="51728" y="75337"/>
                </a:lnTo>
                <a:lnTo>
                  <a:pt x="55176" y="75337"/>
                </a:lnTo>
                <a:lnTo>
                  <a:pt x="57431" y="79847"/>
                </a:lnTo>
                <a:lnTo>
                  <a:pt x="63002" y="79847"/>
                </a:lnTo>
                <a:lnTo>
                  <a:pt x="66450" y="72021"/>
                </a:lnTo>
                <a:lnTo>
                  <a:pt x="69766" y="70960"/>
                </a:lnTo>
                <a:lnTo>
                  <a:pt x="72021" y="65257"/>
                </a:lnTo>
                <a:lnTo>
                  <a:pt x="75469" y="61941"/>
                </a:lnTo>
                <a:lnTo>
                  <a:pt x="99078" y="46158"/>
                </a:lnTo>
                <a:lnTo>
                  <a:pt x="99078" y="33822"/>
                </a:lnTo>
                <a:lnTo>
                  <a:pt x="87804" y="3449"/>
                </a:lnTo>
                <a:lnTo>
                  <a:pt x="91120" y="0"/>
                </a:lnTo>
                <a:lnTo>
                  <a:pt x="96824" y="0"/>
                </a:lnTo>
                <a:lnTo>
                  <a:pt x="101333" y="2255"/>
                </a:lnTo>
                <a:lnTo>
                  <a:pt x="106904" y="13529"/>
                </a:lnTo>
                <a:lnTo>
                  <a:pt x="112607" y="32629"/>
                </a:lnTo>
                <a:lnTo>
                  <a:pt x="111413" y="34883"/>
                </a:lnTo>
                <a:lnTo>
                  <a:pt x="112607" y="37138"/>
                </a:lnTo>
                <a:lnTo>
                  <a:pt x="115923" y="48412"/>
                </a:lnTo>
                <a:lnTo>
                  <a:pt x="120433" y="51728"/>
                </a:lnTo>
                <a:lnTo>
                  <a:pt x="120433" y="53983"/>
                </a:lnTo>
                <a:lnTo>
                  <a:pt x="109159" y="58493"/>
                </a:lnTo>
                <a:lnTo>
                  <a:pt x="115923" y="64196"/>
                </a:lnTo>
                <a:lnTo>
                  <a:pt x="119372" y="72021"/>
                </a:lnTo>
                <a:lnTo>
                  <a:pt x="122688" y="70960"/>
                </a:lnTo>
                <a:lnTo>
                  <a:pt x="122688" y="74276"/>
                </a:lnTo>
                <a:lnTo>
                  <a:pt x="121626" y="76531"/>
                </a:lnTo>
                <a:lnTo>
                  <a:pt x="121626" y="81041"/>
                </a:lnTo>
                <a:lnTo>
                  <a:pt x="124942" y="82101"/>
                </a:lnTo>
                <a:lnTo>
                  <a:pt x="127197" y="84357"/>
                </a:lnTo>
                <a:lnTo>
                  <a:pt x="137277" y="84357"/>
                </a:lnTo>
                <a:lnTo>
                  <a:pt x="146297" y="82101"/>
                </a:lnTo>
                <a:lnTo>
                  <a:pt x="148551" y="83295"/>
                </a:lnTo>
                <a:lnTo>
                  <a:pt x="153061" y="84357"/>
                </a:lnTo>
                <a:lnTo>
                  <a:pt x="154255" y="83295"/>
                </a:lnTo>
                <a:lnTo>
                  <a:pt x="159825" y="84357"/>
                </a:lnTo>
                <a:lnTo>
                  <a:pt x="160886" y="88866"/>
                </a:lnTo>
                <a:lnTo>
                  <a:pt x="163141" y="92314"/>
                </a:lnTo>
                <a:lnTo>
                  <a:pt x="165396" y="90060"/>
                </a:lnTo>
                <a:lnTo>
                  <a:pt x="165396" y="87804"/>
                </a:lnTo>
                <a:lnTo>
                  <a:pt x="163141" y="86611"/>
                </a:lnTo>
                <a:lnTo>
                  <a:pt x="165396" y="84357"/>
                </a:lnTo>
                <a:lnTo>
                  <a:pt x="174415" y="85550"/>
                </a:lnTo>
                <a:lnTo>
                  <a:pt x="174415" y="84357"/>
                </a:lnTo>
                <a:lnTo>
                  <a:pt x="183434" y="85550"/>
                </a:lnTo>
                <a:lnTo>
                  <a:pt x="187944" y="87804"/>
                </a:lnTo>
                <a:lnTo>
                  <a:pt x="189005" y="87804"/>
                </a:lnTo>
                <a:lnTo>
                  <a:pt x="186883" y="85550"/>
                </a:lnTo>
                <a:lnTo>
                  <a:pt x="204789" y="86611"/>
                </a:lnTo>
                <a:lnTo>
                  <a:pt x="225082" y="94569"/>
                </a:lnTo>
                <a:lnTo>
                  <a:pt x="256516" y="113668"/>
                </a:lnTo>
                <a:lnTo>
                  <a:pt x="264475" y="104649"/>
                </a:lnTo>
                <a:lnTo>
                  <a:pt x="280258" y="120433"/>
                </a:lnTo>
                <a:lnTo>
                  <a:pt x="274555" y="124943"/>
                </a:lnTo>
                <a:lnTo>
                  <a:pt x="313947" y="148552"/>
                </a:lnTo>
                <a:lnTo>
                  <a:pt x="315141" y="151867"/>
                </a:lnTo>
                <a:lnTo>
                  <a:pt x="327476" y="193515"/>
                </a:lnTo>
                <a:lnTo>
                  <a:pt x="299358" y="189005"/>
                </a:lnTo>
                <a:lnTo>
                  <a:pt x="302674" y="241926"/>
                </a:lnTo>
                <a:lnTo>
                  <a:pt x="306122" y="243120"/>
                </a:lnTo>
                <a:lnTo>
                  <a:pt x="310631" y="249752"/>
                </a:lnTo>
                <a:lnTo>
                  <a:pt x="317396" y="249752"/>
                </a:lnTo>
                <a:lnTo>
                  <a:pt x="316202" y="252007"/>
                </a:lnTo>
                <a:lnTo>
                  <a:pt x="313947" y="252007"/>
                </a:lnTo>
                <a:lnTo>
                  <a:pt x="312886" y="266730"/>
                </a:lnTo>
                <a:lnTo>
                  <a:pt x="328537" y="274555"/>
                </a:lnTo>
                <a:lnTo>
                  <a:pt x="327476" y="276810"/>
                </a:lnTo>
                <a:lnTo>
                  <a:pt x="329731" y="279065"/>
                </a:lnTo>
                <a:lnTo>
                  <a:pt x="331986" y="276810"/>
                </a:lnTo>
                <a:lnTo>
                  <a:pt x="333047" y="280258"/>
                </a:lnTo>
                <a:lnTo>
                  <a:pt x="315141" y="297103"/>
                </a:lnTo>
                <a:lnTo>
                  <a:pt x="291399" y="319651"/>
                </a:lnTo>
                <a:lnTo>
                  <a:pt x="300419" y="334241"/>
                </a:lnTo>
                <a:lnTo>
                  <a:pt x="304928" y="339811"/>
                </a:lnTo>
                <a:lnTo>
                  <a:pt x="312886" y="335302"/>
                </a:lnTo>
                <a:lnTo>
                  <a:pt x="346576" y="321906"/>
                </a:lnTo>
                <a:lnTo>
                  <a:pt x="352279" y="339811"/>
                </a:lnTo>
                <a:lnTo>
                  <a:pt x="347769" y="343260"/>
                </a:lnTo>
                <a:lnTo>
                  <a:pt x="348830" y="346576"/>
                </a:lnTo>
                <a:lnTo>
                  <a:pt x="339811" y="351086"/>
                </a:lnTo>
                <a:lnTo>
                  <a:pt x="337556" y="348830"/>
                </a:lnTo>
                <a:lnTo>
                  <a:pt x="330925" y="353340"/>
                </a:lnTo>
                <a:lnTo>
                  <a:pt x="333047" y="354534"/>
                </a:lnTo>
                <a:lnTo>
                  <a:pt x="325221" y="359043"/>
                </a:lnTo>
                <a:lnTo>
                  <a:pt x="327476" y="363553"/>
                </a:lnTo>
                <a:lnTo>
                  <a:pt x="322967" y="365675"/>
                </a:lnTo>
                <a:lnTo>
                  <a:pt x="321906" y="360105"/>
                </a:lnTo>
                <a:lnTo>
                  <a:pt x="319651" y="361298"/>
                </a:lnTo>
                <a:lnTo>
                  <a:pt x="322967" y="383713"/>
                </a:lnTo>
                <a:lnTo>
                  <a:pt x="321906" y="383713"/>
                </a:lnTo>
                <a:lnTo>
                  <a:pt x="319651" y="380398"/>
                </a:lnTo>
                <a:lnTo>
                  <a:pt x="318457" y="379204"/>
                </a:lnTo>
                <a:lnTo>
                  <a:pt x="317396" y="379204"/>
                </a:lnTo>
                <a:lnTo>
                  <a:pt x="315141" y="381459"/>
                </a:lnTo>
                <a:lnTo>
                  <a:pt x="312886" y="382653"/>
                </a:lnTo>
                <a:lnTo>
                  <a:pt x="311693" y="382653"/>
                </a:lnTo>
                <a:lnTo>
                  <a:pt x="310631" y="381459"/>
                </a:lnTo>
                <a:lnTo>
                  <a:pt x="308377" y="380398"/>
                </a:lnTo>
                <a:lnTo>
                  <a:pt x="304928" y="380398"/>
                </a:lnTo>
                <a:lnTo>
                  <a:pt x="301612" y="379204"/>
                </a:lnTo>
                <a:lnTo>
                  <a:pt x="299358" y="378143"/>
                </a:lnTo>
                <a:lnTo>
                  <a:pt x="298164" y="375888"/>
                </a:lnTo>
                <a:lnTo>
                  <a:pt x="297103" y="374694"/>
                </a:lnTo>
                <a:lnTo>
                  <a:pt x="299358" y="372440"/>
                </a:lnTo>
                <a:lnTo>
                  <a:pt x="300419" y="370185"/>
                </a:lnTo>
                <a:lnTo>
                  <a:pt x="299358" y="369124"/>
                </a:lnTo>
                <a:lnTo>
                  <a:pt x="297103" y="365675"/>
                </a:lnTo>
                <a:lnTo>
                  <a:pt x="295909" y="365675"/>
                </a:lnTo>
                <a:lnTo>
                  <a:pt x="293654" y="367930"/>
                </a:lnTo>
                <a:lnTo>
                  <a:pt x="290338" y="369124"/>
                </a:lnTo>
                <a:lnTo>
                  <a:pt x="289277" y="369124"/>
                </a:lnTo>
                <a:lnTo>
                  <a:pt x="288084" y="366869"/>
                </a:lnTo>
                <a:lnTo>
                  <a:pt x="285829" y="365675"/>
                </a:lnTo>
                <a:lnTo>
                  <a:pt x="283574" y="365675"/>
                </a:lnTo>
                <a:lnTo>
                  <a:pt x="280258" y="364614"/>
                </a:lnTo>
                <a:lnTo>
                  <a:pt x="278003" y="363553"/>
                </a:lnTo>
                <a:lnTo>
                  <a:pt x="275749" y="363553"/>
                </a:lnTo>
                <a:lnTo>
                  <a:pt x="271239" y="361298"/>
                </a:lnTo>
                <a:lnTo>
                  <a:pt x="266729" y="357850"/>
                </a:lnTo>
                <a:lnTo>
                  <a:pt x="266729" y="356789"/>
                </a:lnTo>
                <a:lnTo>
                  <a:pt x="265536" y="351086"/>
                </a:lnTo>
                <a:lnTo>
                  <a:pt x="259965" y="321906"/>
                </a:lnTo>
                <a:lnTo>
                  <a:pt x="257710" y="316203"/>
                </a:lnTo>
                <a:lnTo>
                  <a:pt x="256516" y="317396"/>
                </a:lnTo>
                <a:lnTo>
                  <a:pt x="256516" y="318457"/>
                </a:lnTo>
                <a:lnTo>
                  <a:pt x="229591" y="294849"/>
                </a:lnTo>
                <a:lnTo>
                  <a:pt x="222827" y="325222"/>
                </a:lnTo>
                <a:lnTo>
                  <a:pt x="236356" y="339811"/>
                </a:lnTo>
                <a:lnTo>
                  <a:pt x="235162" y="353340"/>
                </a:lnTo>
                <a:lnTo>
                  <a:pt x="226276" y="364614"/>
                </a:lnTo>
                <a:lnTo>
                  <a:pt x="227337" y="373634"/>
                </a:lnTo>
                <a:lnTo>
                  <a:pt x="224021" y="378143"/>
                </a:lnTo>
                <a:lnTo>
                  <a:pt x="213808" y="378143"/>
                </a:lnTo>
                <a:lnTo>
                  <a:pt x="212747" y="380398"/>
                </a:lnTo>
                <a:lnTo>
                  <a:pt x="215002" y="384907"/>
                </a:lnTo>
                <a:lnTo>
                  <a:pt x="216063" y="388223"/>
                </a:lnTo>
                <a:lnTo>
                  <a:pt x="218318" y="392733"/>
                </a:lnTo>
                <a:lnTo>
                  <a:pt x="219511" y="392733"/>
                </a:lnTo>
                <a:lnTo>
                  <a:pt x="224021" y="401752"/>
                </a:lnTo>
                <a:lnTo>
                  <a:pt x="224021" y="419791"/>
                </a:lnTo>
                <a:lnTo>
                  <a:pt x="220572" y="428677"/>
                </a:lnTo>
                <a:lnTo>
                  <a:pt x="213808" y="447909"/>
                </a:lnTo>
                <a:lnTo>
                  <a:pt x="209298" y="445655"/>
                </a:lnTo>
                <a:lnTo>
                  <a:pt x="201473" y="439951"/>
                </a:lnTo>
                <a:lnTo>
                  <a:pt x="199218" y="436636"/>
                </a:lnTo>
                <a:lnTo>
                  <a:pt x="195769" y="439951"/>
                </a:lnTo>
                <a:lnTo>
                  <a:pt x="194709" y="438890"/>
                </a:lnTo>
                <a:lnTo>
                  <a:pt x="190199" y="445655"/>
                </a:lnTo>
                <a:lnTo>
                  <a:pt x="173354" y="450164"/>
                </a:lnTo>
                <a:lnTo>
                  <a:pt x="173354" y="455735"/>
                </a:lnTo>
                <a:lnTo>
                  <a:pt x="171099" y="456796"/>
                </a:lnTo>
                <a:lnTo>
                  <a:pt x="168844" y="451225"/>
                </a:lnTo>
                <a:lnTo>
                  <a:pt x="141787" y="457990"/>
                </a:lnTo>
                <a:lnTo>
                  <a:pt x="135023" y="452419"/>
                </a:lnTo>
                <a:lnTo>
                  <a:pt x="109159" y="434380"/>
                </a:lnTo>
                <a:lnTo>
                  <a:pt x="108098" y="435441"/>
                </a:lnTo>
                <a:lnTo>
                  <a:pt x="99078" y="430931"/>
                </a:lnTo>
                <a:lnTo>
                  <a:pt x="99078" y="427616"/>
                </a:lnTo>
                <a:lnTo>
                  <a:pt x="96824" y="426555"/>
                </a:lnTo>
                <a:lnTo>
                  <a:pt x="92314" y="433187"/>
                </a:lnTo>
                <a:lnTo>
                  <a:pt x="85550" y="427616"/>
                </a:lnTo>
                <a:lnTo>
                  <a:pt x="78785" y="420852"/>
                </a:lnTo>
                <a:lnTo>
                  <a:pt x="77724" y="416342"/>
                </a:lnTo>
                <a:lnTo>
                  <a:pt x="78785" y="415281"/>
                </a:lnTo>
                <a:lnTo>
                  <a:pt x="66450" y="407323"/>
                </a:lnTo>
                <a:lnTo>
                  <a:pt x="60747" y="383713"/>
                </a:lnTo>
                <a:lnTo>
                  <a:pt x="52921" y="341005"/>
                </a:lnTo>
                <a:lnTo>
                  <a:pt x="59686" y="337557"/>
                </a:lnTo>
                <a:lnTo>
                  <a:pt x="42841" y="287023"/>
                </a:lnTo>
                <a:lnTo>
                  <a:pt x="23609" y="227337"/>
                </a:lnTo>
                <a:lnTo>
                  <a:pt x="11274" y="212747"/>
                </a:lnTo>
                <a:lnTo>
                  <a:pt x="0" y="181180"/>
                </a:lnTo>
              </a:path>
            </a:pathLst>
          </a:custGeom>
          <a:solidFill>
            <a:schemeClr val="bg1">
              <a:lumMod val="85000"/>
            </a:schemeClr>
          </a:solidFill>
          <a:ln w="13251" cap="flat">
            <a:noFill/>
            <a:prstDash val="solid"/>
            <a:miter/>
          </a:ln>
        </p:spPr>
        <p:txBody>
          <a:bodyPr rtlCol="0" anchor="ctr"/>
          <a:lstStyle/>
          <a:p>
            <a:endParaRPr lang="en-FI" sz="816"/>
          </a:p>
        </p:txBody>
      </p:sp>
      <p:sp>
        <p:nvSpPr>
          <p:cNvPr id="1315" name="Freeform: Shape 1314">
            <a:extLst>
              <a:ext uri="{FF2B5EF4-FFF2-40B4-BE49-F238E27FC236}">
                <a16:creationId xmlns:a16="http://schemas.microsoft.com/office/drawing/2014/main" id="{AE944F2D-F413-7844-2E60-578DE904C8DE}"/>
              </a:ext>
            </a:extLst>
          </p:cNvPr>
          <p:cNvSpPr/>
          <p:nvPr/>
        </p:nvSpPr>
        <p:spPr>
          <a:xfrm>
            <a:off x="3197998" y="5213304"/>
            <a:ext cx="207679" cy="297682"/>
          </a:xfrm>
          <a:custGeom>
            <a:avLst/>
            <a:gdLst>
              <a:gd name="connsiteX0" fmla="*/ 457724 w 457856"/>
              <a:gd name="connsiteY0" fmla="*/ 587176 h 656278"/>
              <a:gd name="connsiteX1" fmla="*/ 455469 w 457856"/>
              <a:gd name="connsiteY1" fmla="*/ 583860 h 656278"/>
              <a:gd name="connsiteX2" fmla="*/ 437431 w 457856"/>
              <a:gd name="connsiteY2" fmla="*/ 576034 h 656278"/>
              <a:gd name="connsiteX3" fmla="*/ 447644 w 457856"/>
              <a:gd name="connsiteY3" fmla="*/ 545661 h 656278"/>
              <a:gd name="connsiteX4" fmla="*/ 383448 w 457856"/>
              <a:gd name="connsiteY4" fmla="*/ 507462 h 656278"/>
              <a:gd name="connsiteX5" fmla="*/ 363155 w 457856"/>
              <a:gd name="connsiteY5" fmla="*/ 489424 h 656278"/>
              <a:gd name="connsiteX6" fmla="*/ 377745 w 457856"/>
              <a:gd name="connsiteY6" fmla="*/ 438757 h 656278"/>
              <a:gd name="connsiteX7" fmla="*/ 378939 w 457856"/>
              <a:gd name="connsiteY7" fmla="*/ 437563 h 656278"/>
              <a:gd name="connsiteX8" fmla="*/ 376684 w 457856"/>
              <a:gd name="connsiteY8" fmla="*/ 433054 h 656278"/>
              <a:gd name="connsiteX9" fmla="*/ 376684 w 457856"/>
              <a:gd name="connsiteY9" fmla="*/ 425228 h 656278"/>
              <a:gd name="connsiteX10" fmla="*/ 377745 w 457856"/>
              <a:gd name="connsiteY10" fmla="*/ 421780 h 656278"/>
              <a:gd name="connsiteX11" fmla="*/ 377745 w 457856"/>
              <a:gd name="connsiteY11" fmla="*/ 419525 h 656278"/>
              <a:gd name="connsiteX12" fmla="*/ 378939 w 457856"/>
              <a:gd name="connsiteY12" fmla="*/ 419525 h 656278"/>
              <a:gd name="connsiteX13" fmla="*/ 378939 w 457856"/>
              <a:gd name="connsiteY13" fmla="*/ 416209 h 656278"/>
              <a:gd name="connsiteX14" fmla="*/ 376684 w 457856"/>
              <a:gd name="connsiteY14" fmla="*/ 413955 h 656278"/>
              <a:gd name="connsiteX15" fmla="*/ 375623 w 457856"/>
              <a:gd name="connsiteY15" fmla="*/ 406129 h 656278"/>
              <a:gd name="connsiteX16" fmla="*/ 374429 w 457856"/>
              <a:gd name="connsiteY16" fmla="*/ 375756 h 656278"/>
              <a:gd name="connsiteX17" fmla="*/ 374429 w 457856"/>
              <a:gd name="connsiteY17" fmla="*/ 373501 h 656278"/>
              <a:gd name="connsiteX18" fmla="*/ 354136 w 457856"/>
              <a:gd name="connsiteY18" fmla="*/ 364481 h 656278"/>
              <a:gd name="connsiteX19" fmla="*/ 358646 w 457856"/>
              <a:gd name="connsiteY19" fmla="*/ 363288 h 656278"/>
              <a:gd name="connsiteX20" fmla="*/ 350820 w 457856"/>
              <a:gd name="connsiteY20" fmla="*/ 352014 h 656278"/>
              <a:gd name="connsiteX21" fmla="*/ 354136 w 457856"/>
              <a:gd name="connsiteY21" fmla="*/ 353075 h 656278"/>
              <a:gd name="connsiteX22" fmla="*/ 365410 w 457856"/>
              <a:gd name="connsiteY22" fmla="*/ 340740 h 656278"/>
              <a:gd name="connsiteX23" fmla="*/ 383448 w 457856"/>
              <a:gd name="connsiteY23" fmla="*/ 317131 h 656278"/>
              <a:gd name="connsiteX24" fmla="*/ 385703 w 457856"/>
              <a:gd name="connsiteY24" fmla="*/ 312621 h 656278"/>
              <a:gd name="connsiteX25" fmla="*/ 390213 w 457856"/>
              <a:gd name="connsiteY25" fmla="*/ 315937 h 656278"/>
              <a:gd name="connsiteX26" fmla="*/ 392468 w 457856"/>
              <a:gd name="connsiteY26" fmla="*/ 318192 h 656278"/>
              <a:gd name="connsiteX27" fmla="*/ 394722 w 457856"/>
              <a:gd name="connsiteY27" fmla="*/ 318192 h 656278"/>
              <a:gd name="connsiteX28" fmla="*/ 392468 w 457856"/>
              <a:gd name="connsiteY28" fmla="*/ 310367 h 656278"/>
              <a:gd name="connsiteX29" fmla="*/ 402548 w 457856"/>
              <a:gd name="connsiteY29" fmla="*/ 304795 h 656278"/>
              <a:gd name="connsiteX30" fmla="*/ 413822 w 457856"/>
              <a:gd name="connsiteY30" fmla="*/ 300286 h 656278"/>
              <a:gd name="connsiteX31" fmla="*/ 418331 w 457856"/>
              <a:gd name="connsiteY31" fmla="*/ 302541 h 656278"/>
              <a:gd name="connsiteX32" fmla="*/ 422841 w 457856"/>
              <a:gd name="connsiteY32" fmla="*/ 296838 h 656278"/>
              <a:gd name="connsiteX33" fmla="*/ 429605 w 457856"/>
              <a:gd name="connsiteY33" fmla="*/ 301347 h 656278"/>
              <a:gd name="connsiteX34" fmla="*/ 426289 w 457856"/>
              <a:gd name="connsiteY34" fmla="*/ 308111 h 656278"/>
              <a:gd name="connsiteX35" fmla="*/ 437563 w 457856"/>
              <a:gd name="connsiteY35" fmla="*/ 313682 h 656278"/>
              <a:gd name="connsiteX36" fmla="*/ 436502 w 457856"/>
              <a:gd name="connsiteY36" fmla="*/ 287818 h 656278"/>
              <a:gd name="connsiteX37" fmla="*/ 446583 w 457856"/>
              <a:gd name="connsiteY37" fmla="*/ 282248 h 656278"/>
              <a:gd name="connsiteX38" fmla="*/ 453347 w 457856"/>
              <a:gd name="connsiteY38" fmla="*/ 278799 h 656278"/>
              <a:gd name="connsiteX39" fmla="*/ 453347 w 457856"/>
              <a:gd name="connsiteY39" fmla="*/ 263016 h 656278"/>
              <a:gd name="connsiteX40" fmla="*/ 430799 w 457856"/>
              <a:gd name="connsiteY40" fmla="*/ 257445 h 656278"/>
              <a:gd name="connsiteX41" fmla="*/ 434115 w 457856"/>
              <a:gd name="connsiteY41" fmla="*/ 238346 h 656278"/>
              <a:gd name="connsiteX42" fmla="*/ 426289 w 457856"/>
              <a:gd name="connsiteY42" fmla="*/ 232775 h 656278"/>
              <a:gd name="connsiteX43" fmla="*/ 424035 w 457856"/>
              <a:gd name="connsiteY43" fmla="*/ 233836 h 656278"/>
              <a:gd name="connsiteX44" fmla="*/ 428544 w 457856"/>
              <a:gd name="connsiteY44" fmla="*/ 238346 h 656278"/>
              <a:gd name="connsiteX45" fmla="*/ 427483 w 457856"/>
              <a:gd name="connsiteY45" fmla="*/ 243916 h 656278"/>
              <a:gd name="connsiteX46" fmla="*/ 424167 w 457856"/>
              <a:gd name="connsiteY46" fmla="*/ 248425 h 656278"/>
              <a:gd name="connsiteX47" fmla="*/ 424167 w 457856"/>
              <a:gd name="connsiteY47" fmla="*/ 252935 h 656278"/>
              <a:gd name="connsiteX48" fmla="*/ 421912 w 457856"/>
              <a:gd name="connsiteY48" fmla="*/ 259700 h 656278"/>
              <a:gd name="connsiteX49" fmla="*/ 416342 w 457856"/>
              <a:gd name="connsiteY49" fmla="*/ 260761 h 656278"/>
              <a:gd name="connsiteX50" fmla="*/ 414087 w 457856"/>
              <a:gd name="connsiteY50" fmla="*/ 248425 h 656278"/>
              <a:gd name="connsiteX51" fmla="*/ 420851 w 457856"/>
              <a:gd name="connsiteY51" fmla="*/ 243916 h 656278"/>
              <a:gd name="connsiteX52" fmla="*/ 418596 w 457856"/>
              <a:gd name="connsiteY52" fmla="*/ 238346 h 656278"/>
              <a:gd name="connsiteX53" fmla="*/ 407323 w 457856"/>
              <a:gd name="connsiteY53" fmla="*/ 232775 h 656278"/>
              <a:gd name="connsiteX54" fmla="*/ 399497 w 457856"/>
              <a:gd name="connsiteY54" fmla="*/ 235030 h 656278"/>
              <a:gd name="connsiteX55" fmla="*/ 374694 w 457856"/>
              <a:gd name="connsiteY55" fmla="*/ 213675 h 656278"/>
              <a:gd name="connsiteX56" fmla="*/ 371378 w 457856"/>
              <a:gd name="connsiteY56" fmla="*/ 211420 h 656278"/>
              <a:gd name="connsiteX57" fmla="*/ 360105 w 457856"/>
              <a:gd name="connsiteY57" fmla="*/ 207972 h 656278"/>
              <a:gd name="connsiteX58" fmla="*/ 360105 w 457856"/>
              <a:gd name="connsiteY58" fmla="*/ 203463 h 656278"/>
              <a:gd name="connsiteX59" fmla="*/ 354534 w 457856"/>
              <a:gd name="connsiteY59" fmla="*/ 202269 h 656278"/>
              <a:gd name="connsiteX60" fmla="*/ 354534 w 457856"/>
              <a:gd name="connsiteY60" fmla="*/ 201207 h 656278"/>
              <a:gd name="connsiteX61" fmla="*/ 357850 w 457856"/>
              <a:gd name="connsiteY61" fmla="*/ 201207 h 656278"/>
              <a:gd name="connsiteX62" fmla="*/ 360105 w 457856"/>
              <a:gd name="connsiteY62" fmla="*/ 195637 h 656278"/>
              <a:gd name="connsiteX63" fmla="*/ 361166 w 457856"/>
              <a:gd name="connsiteY63" fmla="*/ 191128 h 656278"/>
              <a:gd name="connsiteX64" fmla="*/ 311693 w 457856"/>
              <a:gd name="connsiteY64" fmla="*/ 193382 h 656278"/>
              <a:gd name="connsiteX65" fmla="*/ 309438 w 457856"/>
              <a:gd name="connsiteY65" fmla="*/ 187812 h 656278"/>
              <a:gd name="connsiteX66" fmla="*/ 307183 w 457856"/>
              <a:gd name="connsiteY66" fmla="*/ 172028 h 656278"/>
              <a:gd name="connsiteX67" fmla="*/ 277871 w 457856"/>
              <a:gd name="connsiteY67" fmla="*/ 175344 h 656278"/>
              <a:gd name="connsiteX68" fmla="*/ 274555 w 457856"/>
              <a:gd name="connsiteY68" fmla="*/ 160754 h 656278"/>
              <a:gd name="connsiteX69" fmla="*/ 304928 w 457856"/>
              <a:gd name="connsiteY69" fmla="*/ 158499 h 656278"/>
              <a:gd name="connsiteX70" fmla="*/ 304928 w 457856"/>
              <a:gd name="connsiteY70" fmla="*/ 160754 h 656278"/>
              <a:gd name="connsiteX71" fmla="*/ 322967 w 457856"/>
              <a:gd name="connsiteY71" fmla="*/ 159693 h 656278"/>
              <a:gd name="connsiteX72" fmla="*/ 319651 w 457856"/>
              <a:gd name="connsiteY72" fmla="*/ 154122 h 656278"/>
              <a:gd name="connsiteX73" fmla="*/ 284768 w 457856"/>
              <a:gd name="connsiteY73" fmla="*/ 144042 h 656278"/>
              <a:gd name="connsiteX74" fmla="*/ 287022 w 457856"/>
              <a:gd name="connsiteY74" fmla="*/ 138338 h 656278"/>
              <a:gd name="connsiteX75" fmla="*/ 314080 w 457856"/>
              <a:gd name="connsiteY75" fmla="*/ 146297 h 656278"/>
              <a:gd name="connsiteX76" fmla="*/ 305061 w 457856"/>
              <a:gd name="connsiteY76" fmla="*/ 131707 h 656278"/>
              <a:gd name="connsiteX77" fmla="*/ 302806 w 457856"/>
              <a:gd name="connsiteY77" fmla="*/ 81040 h 656278"/>
              <a:gd name="connsiteX78" fmla="*/ 306122 w 457856"/>
              <a:gd name="connsiteY78" fmla="*/ 72021 h 656278"/>
              <a:gd name="connsiteX79" fmla="*/ 313947 w 457856"/>
              <a:gd name="connsiteY79" fmla="*/ 73215 h 656278"/>
              <a:gd name="connsiteX80" fmla="*/ 327476 w 457856"/>
              <a:gd name="connsiteY80" fmla="*/ 49605 h 656278"/>
              <a:gd name="connsiteX81" fmla="*/ 324028 w 457856"/>
              <a:gd name="connsiteY81" fmla="*/ 45096 h 656278"/>
              <a:gd name="connsiteX82" fmla="*/ 317263 w 457856"/>
              <a:gd name="connsiteY82" fmla="*/ 47351 h 656278"/>
              <a:gd name="connsiteX83" fmla="*/ 315008 w 457856"/>
              <a:gd name="connsiteY83" fmla="*/ 51861 h 656278"/>
              <a:gd name="connsiteX84" fmla="*/ 311693 w 457856"/>
              <a:gd name="connsiteY84" fmla="*/ 50667 h 656278"/>
              <a:gd name="connsiteX85" fmla="*/ 307183 w 457856"/>
              <a:gd name="connsiteY85" fmla="*/ 43902 h 656278"/>
              <a:gd name="connsiteX86" fmla="*/ 310499 w 457856"/>
              <a:gd name="connsiteY86" fmla="*/ 39393 h 656278"/>
              <a:gd name="connsiteX87" fmla="*/ 309305 w 457856"/>
              <a:gd name="connsiteY87" fmla="*/ 37138 h 656278"/>
              <a:gd name="connsiteX88" fmla="*/ 310499 w 457856"/>
              <a:gd name="connsiteY88" fmla="*/ 24803 h 656278"/>
              <a:gd name="connsiteX89" fmla="*/ 303735 w 457856"/>
              <a:gd name="connsiteY89" fmla="*/ 18038 h 656278"/>
              <a:gd name="connsiteX90" fmla="*/ 304796 w 457856"/>
              <a:gd name="connsiteY90" fmla="*/ 14722 h 656278"/>
              <a:gd name="connsiteX91" fmla="*/ 302541 w 457856"/>
              <a:gd name="connsiteY91" fmla="*/ 12468 h 656278"/>
              <a:gd name="connsiteX92" fmla="*/ 300286 w 457856"/>
              <a:gd name="connsiteY92" fmla="*/ 22548 h 656278"/>
              <a:gd name="connsiteX93" fmla="*/ 299225 w 457856"/>
              <a:gd name="connsiteY93" fmla="*/ 24803 h 656278"/>
              <a:gd name="connsiteX94" fmla="*/ 300286 w 457856"/>
              <a:gd name="connsiteY94" fmla="*/ 29313 h 656278"/>
              <a:gd name="connsiteX95" fmla="*/ 298031 w 457856"/>
              <a:gd name="connsiteY95" fmla="*/ 31567 h 656278"/>
              <a:gd name="connsiteX96" fmla="*/ 298031 w 457856"/>
              <a:gd name="connsiteY96" fmla="*/ 32629 h 656278"/>
              <a:gd name="connsiteX97" fmla="*/ 299225 w 457856"/>
              <a:gd name="connsiteY97" fmla="*/ 33822 h 656278"/>
              <a:gd name="connsiteX98" fmla="*/ 300286 w 457856"/>
              <a:gd name="connsiteY98" fmla="*/ 33822 h 656278"/>
              <a:gd name="connsiteX99" fmla="*/ 300286 w 457856"/>
              <a:gd name="connsiteY99" fmla="*/ 34883 h 656278"/>
              <a:gd name="connsiteX100" fmla="*/ 299225 w 457856"/>
              <a:gd name="connsiteY100" fmla="*/ 35944 h 656278"/>
              <a:gd name="connsiteX101" fmla="*/ 299225 w 457856"/>
              <a:gd name="connsiteY101" fmla="*/ 37138 h 656278"/>
              <a:gd name="connsiteX102" fmla="*/ 298031 w 457856"/>
              <a:gd name="connsiteY102" fmla="*/ 38199 h 656278"/>
              <a:gd name="connsiteX103" fmla="*/ 301347 w 457856"/>
              <a:gd name="connsiteY103" fmla="*/ 47218 h 656278"/>
              <a:gd name="connsiteX104" fmla="*/ 301347 w 457856"/>
              <a:gd name="connsiteY104" fmla="*/ 49473 h 656278"/>
              <a:gd name="connsiteX105" fmla="*/ 302541 w 457856"/>
              <a:gd name="connsiteY105" fmla="*/ 50534 h 656278"/>
              <a:gd name="connsiteX106" fmla="*/ 302541 w 457856"/>
              <a:gd name="connsiteY106" fmla="*/ 53850 h 656278"/>
              <a:gd name="connsiteX107" fmla="*/ 304796 w 457856"/>
              <a:gd name="connsiteY107" fmla="*/ 56104 h 656278"/>
              <a:gd name="connsiteX108" fmla="*/ 304796 w 457856"/>
              <a:gd name="connsiteY108" fmla="*/ 59553 h 656278"/>
              <a:gd name="connsiteX109" fmla="*/ 303735 w 457856"/>
              <a:gd name="connsiteY109" fmla="*/ 60614 h 656278"/>
              <a:gd name="connsiteX110" fmla="*/ 304796 w 457856"/>
              <a:gd name="connsiteY110" fmla="*/ 60614 h 656278"/>
              <a:gd name="connsiteX111" fmla="*/ 305989 w 457856"/>
              <a:gd name="connsiteY111" fmla="*/ 61808 h 656278"/>
              <a:gd name="connsiteX112" fmla="*/ 303735 w 457856"/>
              <a:gd name="connsiteY112" fmla="*/ 64063 h 656278"/>
              <a:gd name="connsiteX113" fmla="*/ 303735 w 457856"/>
              <a:gd name="connsiteY113" fmla="*/ 65256 h 656278"/>
              <a:gd name="connsiteX114" fmla="*/ 301480 w 457856"/>
              <a:gd name="connsiteY114" fmla="*/ 65256 h 656278"/>
              <a:gd name="connsiteX115" fmla="*/ 291399 w 457856"/>
              <a:gd name="connsiteY115" fmla="*/ 4510 h 656278"/>
              <a:gd name="connsiteX116" fmla="*/ 287951 w 457856"/>
              <a:gd name="connsiteY116" fmla="*/ 5703 h 656278"/>
              <a:gd name="connsiteX117" fmla="*/ 284635 w 457856"/>
              <a:gd name="connsiteY117" fmla="*/ 3449 h 656278"/>
              <a:gd name="connsiteX118" fmla="*/ 282380 w 457856"/>
              <a:gd name="connsiteY118" fmla="*/ 0 h 656278"/>
              <a:gd name="connsiteX119" fmla="*/ 250813 w 457856"/>
              <a:gd name="connsiteY119" fmla="*/ 41648 h 656278"/>
              <a:gd name="connsiteX120" fmla="*/ 242988 w 457856"/>
              <a:gd name="connsiteY120" fmla="*/ 52921 h 656278"/>
              <a:gd name="connsiteX121" fmla="*/ 163141 w 457856"/>
              <a:gd name="connsiteY121" fmla="*/ 46157 h 656278"/>
              <a:gd name="connsiteX122" fmla="*/ 128258 w 457856"/>
              <a:gd name="connsiteY122" fmla="*/ 100139 h 656278"/>
              <a:gd name="connsiteX123" fmla="*/ 105710 w 457856"/>
              <a:gd name="connsiteY123" fmla="*/ 126003 h 656278"/>
              <a:gd name="connsiteX124" fmla="*/ 95630 w 457856"/>
              <a:gd name="connsiteY124" fmla="*/ 144042 h 656278"/>
              <a:gd name="connsiteX125" fmla="*/ 0 w 457856"/>
              <a:gd name="connsiteY125" fmla="*/ 210359 h 656278"/>
              <a:gd name="connsiteX126" fmla="*/ 1194 w 457856"/>
              <a:gd name="connsiteY126" fmla="*/ 247498 h 656278"/>
              <a:gd name="connsiteX127" fmla="*/ 6765 w 457856"/>
              <a:gd name="connsiteY127" fmla="*/ 249752 h 656278"/>
              <a:gd name="connsiteX128" fmla="*/ 10213 w 457856"/>
              <a:gd name="connsiteY128" fmla="*/ 256517 h 656278"/>
              <a:gd name="connsiteX129" fmla="*/ 9019 w 457856"/>
              <a:gd name="connsiteY129" fmla="*/ 261026 h 656278"/>
              <a:gd name="connsiteX130" fmla="*/ 12335 w 457856"/>
              <a:gd name="connsiteY130" fmla="*/ 261026 h 656278"/>
              <a:gd name="connsiteX131" fmla="*/ 13529 w 457856"/>
              <a:gd name="connsiteY131" fmla="*/ 263281 h 656278"/>
              <a:gd name="connsiteX132" fmla="*/ 15784 w 457856"/>
              <a:gd name="connsiteY132" fmla="*/ 262220 h 656278"/>
              <a:gd name="connsiteX133" fmla="*/ 16977 w 457856"/>
              <a:gd name="connsiteY133" fmla="*/ 265536 h 656278"/>
              <a:gd name="connsiteX134" fmla="*/ 14723 w 457856"/>
              <a:gd name="connsiteY134" fmla="*/ 267790 h 656278"/>
              <a:gd name="connsiteX135" fmla="*/ 19232 w 457856"/>
              <a:gd name="connsiteY135" fmla="*/ 275616 h 656278"/>
              <a:gd name="connsiteX136" fmla="*/ 75469 w 457856"/>
              <a:gd name="connsiteY136" fmla="*/ 295909 h 656278"/>
              <a:gd name="connsiteX137" fmla="*/ 100272 w 457856"/>
              <a:gd name="connsiteY137" fmla="*/ 336363 h 656278"/>
              <a:gd name="connsiteX138" fmla="*/ 101466 w 457856"/>
              <a:gd name="connsiteY138" fmla="*/ 338618 h 656278"/>
              <a:gd name="connsiteX139" fmla="*/ 101466 w 457856"/>
              <a:gd name="connsiteY139" fmla="*/ 340873 h 656278"/>
              <a:gd name="connsiteX140" fmla="*/ 124014 w 457856"/>
              <a:gd name="connsiteY140" fmla="*/ 363421 h 656278"/>
              <a:gd name="connsiteX141" fmla="*/ 94701 w 457856"/>
              <a:gd name="connsiteY141" fmla="*/ 393794 h 656278"/>
              <a:gd name="connsiteX142" fmla="*/ 101466 w 457856"/>
              <a:gd name="connsiteY142" fmla="*/ 399497 h 656278"/>
              <a:gd name="connsiteX143" fmla="*/ 74408 w 457856"/>
              <a:gd name="connsiteY143" fmla="*/ 411832 h 656278"/>
              <a:gd name="connsiteX144" fmla="*/ 59819 w 457856"/>
              <a:gd name="connsiteY144" fmla="*/ 413026 h 656278"/>
              <a:gd name="connsiteX145" fmla="*/ 50799 w 457856"/>
              <a:gd name="connsiteY145" fmla="*/ 415281 h 656278"/>
              <a:gd name="connsiteX146" fmla="*/ 21487 w 457856"/>
              <a:gd name="connsiteY146" fmla="*/ 462499 h 656278"/>
              <a:gd name="connsiteX147" fmla="*/ 49606 w 457856"/>
              <a:gd name="connsiteY147" fmla="*/ 490617 h 656278"/>
              <a:gd name="connsiteX148" fmla="*/ 48412 w 457856"/>
              <a:gd name="connsiteY148" fmla="*/ 491811 h 656278"/>
              <a:gd name="connsiteX149" fmla="*/ 48412 w 457856"/>
              <a:gd name="connsiteY149" fmla="*/ 492873 h 656278"/>
              <a:gd name="connsiteX150" fmla="*/ 51728 w 457856"/>
              <a:gd name="connsiteY150" fmla="*/ 492873 h 656278"/>
              <a:gd name="connsiteX151" fmla="*/ 55176 w 457856"/>
              <a:gd name="connsiteY151" fmla="*/ 496189 h 656278"/>
              <a:gd name="connsiteX152" fmla="*/ 104649 w 457856"/>
              <a:gd name="connsiteY152" fmla="*/ 514227 h 656278"/>
              <a:gd name="connsiteX153" fmla="*/ 107965 w 457856"/>
              <a:gd name="connsiteY153" fmla="*/ 553619 h 656278"/>
              <a:gd name="connsiteX154" fmla="*/ 121494 w 457856"/>
              <a:gd name="connsiteY154" fmla="*/ 557068 h 656278"/>
              <a:gd name="connsiteX155" fmla="*/ 123749 w 457856"/>
              <a:gd name="connsiteY155" fmla="*/ 563832 h 656278"/>
              <a:gd name="connsiteX156" fmla="*/ 120300 w 457856"/>
              <a:gd name="connsiteY156" fmla="*/ 589696 h 656278"/>
              <a:gd name="connsiteX157" fmla="*/ 118045 w 457856"/>
              <a:gd name="connsiteY157" fmla="*/ 588635 h 656278"/>
              <a:gd name="connsiteX158" fmla="*/ 112342 w 457856"/>
              <a:gd name="connsiteY158" fmla="*/ 587442 h 656278"/>
              <a:gd name="connsiteX159" fmla="*/ 111281 w 457856"/>
              <a:gd name="connsiteY159" fmla="*/ 590758 h 656278"/>
              <a:gd name="connsiteX160" fmla="*/ 111281 w 457856"/>
              <a:gd name="connsiteY160" fmla="*/ 591951 h 656278"/>
              <a:gd name="connsiteX161" fmla="*/ 113536 w 457856"/>
              <a:gd name="connsiteY161" fmla="*/ 593012 h 656278"/>
              <a:gd name="connsiteX162" fmla="*/ 115791 w 457856"/>
              <a:gd name="connsiteY162" fmla="*/ 595267 h 656278"/>
              <a:gd name="connsiteX163" fmla="*/ 115791 w 457856"/>
              <a:gd name="connsiteY163" fmla="*/ 597521 h 656278"/>
              <a:gd name="connsiteX164" fmla="*/ 111281 w 457856"/>
              <a:gd name="connsiteY164" fmla="*/ 597521 h 656278"/>
              <a:gd name="connsiteX165" fmla="*/ 113536 w 457856"/>
              <a:gd name="connsiteY165" fmla="*/ 600837 h 656278"/>
              <a:gd name="connsiteX166" fmla="*/ 113536 w 457856"/>
              <a:gd name="connsiteY166" fmla="*/ 603092 h 656278"/>
              <a:gd name="connsiteX167" fmla="*/ 112342 w 457856"/>
              <a:gd name="connsiteY167" fmla="*/ 604286 h 656278"/>
              <a:gd name="connsiteX168" fmla="*/ 110087 w 457856"/>
              <a:gd name="connsiteY168" fmla="*/ 607602 h 656278"/>
              <a:gd name="connsiteX169" fmla="*/ 112342 w 457856"/>
              <a:gd name="connsiteY169" fmla="*/ 609856 h 656278"/>
              <a:gd name="connsiteX170" fmla="*/ 114597 w 457856"/>
              <a:gd name="connsiteY170" fmla="*/ 610918 h 656278"/>
              <a:gd name="connsiteX171" fmla="*/ 113403 w 457856"/>
              <a:gd name="connsiteY171" fmla="*/ 610918 h 656278"/>
              <a:gd name="connsiteX172" fmla="*/ 113403 w 457856"/>
              <a:gd name="connsiteY172" fmla="*/ 612112 h 656278"/>
              <a:gd name="connsiteX173" fmla="*/ 122422 w 457856"/>
              <a:gd name="connsiteY173" fmla="*/ 614366 h 656278"/>
              <a:gd name="connsiteX174" fmla="*/ 124677 w 457856"/>
              <a:gd name="connsiteY174" fmla="*/ 631211 h 656278"/>
              <a:gd name="connsiteX175" fmla="*/ 127993 w 457856"/>
              <a:gd name="connsiteY175" fmla="*/ 595267 h 656278"/>
              <a:gd name="connsiteX176" fmla="*/ 126932 w 457856"/>
              <a:gd name="connsiteY176" fmla="*/ 595267 h 656278"/>
              <a:gd name="connsiteX177" fmla="*/ 129187 w 457856"/>
              <a:gd name="connsiteY177" fmla="*/ 586248 h 656278"/>
              <a:gd name="connsiteX178" fmla="*/ 131441 w 457856"/>
              <a:gd name="connsiteY178" fmla="*/ 581738 h 656278"/>
              <a:gd name="connsiteX179" fmla="*/ 132503 w 457856"/>
              <a:gd name="connsiteY179" fmla="*/ 580677 h 656278"/>
              <a:gd name="connsiteX180" fmla="*/ 132503 w 457856"/>
              <a:gd name="connsiteY180" fmla="*/ 577228 h 656278"/>
              <a:gd name="connsiteX181" fmla="*/ 138206 w 457856"/>
              <a:gd name="connsiteY181" fmla="*/ 577228 h 656278"/>
              <a:gd name="connsiteX182" fmla="*/ 138206 w 457856"/>
              <a:gd name="connsiteY182" fmla="*/ 572719 h 656278"/>
              <a:gd name="connsiteX183" fmla="*/ 137012 w 457856"/>
              <a:gd name="connsiteY183" fmla="*/ 571525 h 656278"/>
              <a:gd name="connsiteX184" fmla="*/ 137012 w 457856"/>
              <a:gd name="connsiteY184" fmla="*/ 570464 h 656278"/>
              <a:gd name="connsiteX185" fmla="*/ 133696 w 457856"/>
              <a:gd name="connsiteY185" fmla="*/ 570464 h 656278"/>
              <a:gd name="connsiteX186" fmla="*/ 133696 w 457856"/>
              <a:gd name="connsiteY186" fmla="*/ 569270 h 656278"/>
              <a:gd name="connsiteX187" fmla="*/ 132503 w 457856"/>
              <a:gd name="connsiteY187" fmla="*/ 569270 h 656278"/>
              <a:gd name="connsiteX188" fmla="*/ 133696 w 457856"/>
              <a:gd name="connsiteY188" fmla="*/ 568209 h 656278"/>
              <a:gd name="connsiteX189" fmla="*/ 133696 w 457856"/>
              <a:gd name="connsiteY189" fmla="*/ 567015 h 656278"/>
              <a:gd name="connsiteX190" fmla="*/ 134890 w 457856"/>
              <a:gd name="connsiteY190" fmla="*/ 567015 h 656278"/>
              <a:gd name="connsiteX191" fmla="*/ 135951 w 457856"/>
              <a:gd name="connsiteY191" fmla="*/ 562506 h 656278"/>
              <a:gd name="connsiteX192" fmla="*/ 135951 w 457856"/>
              <a:gd name="connsiteY192" fmla="*/ 561312 h 656278"/>
              <a:gd name="connsiteX193" fmla="*/ 137145 w 457856"/>
              <a:gd name="connsiteY193" fmla="*/ 560251 h 656278"/>
              <a:gd name="connsiteX194" fmla="*/ 138339 w 457856"/>
              <a:gd name="connsiteY194" fmla="*/ 560251 h 656278"/>
              <a:gd name="connsiteX195" fmla="*/ 138339 w 457856"/>
              <a:gd name="connsiteY195" fmla="*/ 557996 h 656278"/>
              <a:gd name="connsiteX196" fmla="*/ 142848 w 457856"/>
              <a:gd name="connsiteY196" fmla="*/ 557996 h 656278"/>
              <a:gd name="connsiteX197" fmla="*/ 145103 w 457856"/>
              <a:gd name="connsiteY197" fmla="*/ 555742 h 656278"/>
              <a:gd name="connsiteX198" fmla="*/ 145103 w 457856"/>
              <a:gd name="connsiteY198" fmla="*/ 550170 h 656278"/>
              <a:gd name="connsiteX199" fmla="*/ 146297 w 457856"/>
              <a:gd name="connsiteY199" fmla="*/ 540091 h 656278"/>
              <a:gd name="connsiteX200" fmla="*/ 155316 w 457856"/>
              <a:gd name="connsiteY200" fmla="*/ 541284 h 656278"/>
              <a:gd name="connsiteX201" fmla="*/ 162080 w 457856"/>
              <a:gd name="connsiteY201" fmla="*/ 543539 h 656278"/>
              <a:gd name="connsiteX202" fmla="*/ 205982 w 457856"/>
              <a:gd name="connsiteY202" fmla="*/ 554813 h 656278"/>
              <a:gd name="connsiteX203" fmla="*/ 240865 w 457856"/>
              <a:gd name="connsiteY203" fmla="*/ 608796 h 656278"/>
              <a:gd name="connsiteX204" fmla="*/ 245375 w 457856"/>
              <a:gd name="connsiteY204" fmla="*/ 614499 h 656278"/>
              <a:gd name="connsiteX205" fmla="*/ 249885 w 457856"/>
              <a:gd name="connsiteY205" fmla="*/ 616753 h 656278"/>
              <a:gd name="connsiteX206" fmla="*/ 258904 w 457856"/>
              <a:gd name="connsiteY206" fmla="*/ 619008 h 656278"/>
              <a:gd name="connsiteX207" fmla="*/ 262220 w 457856"/>
              <a:gd name="connsiteY207" fmla="*/ 619008 h 656278"/>
              <a:gd name="connsiteX208" fmla="*/ 265536 w 457856"/>
              <a:gd name="connsiteY208" fmla="*/ 620202 h 656278"/>
              <a:gd name="connsiteX209" fmla="*/ 265536 w 457856"/>
              <a:gd name="connsiteY209" fmla="*/ 621263 h 656278"/>
              <a:gd name="connsiteX210" fmla="*/ 266729 w 457856"/>
              <a:gd name="connsiteY210" fmla="*/ 622457 h 656278"/>
              <a:gd name="connsiteX211" fmla="*/ 267790 w 457856"/>
              <a:gd name="connsiteY211" fmla="*/ 622457 h 656278"/>
              <a:gd name="connsiteX212" fmla="*/ 308244 w 457856"/>
              <a:gd name="connsiteY212" fmla="*/ 635986 h 656278"/>
              <a:gd name="connsiteX213" fmla="*/ 320579 w 457856"/>
              <a:gd name="connsiteY213" fmla="*/ 640496 h 656278"/>
              <a:gd name="connsiteX214" fmla="*/ 359972 w 457856"/>
              <a:gd name="connsiteY214" fmla="*/ 656278 h 656278"/>
              <a:gd name="connsiteX215" fmla="*/ 391539 w 457856"/>
              <a:gd name="connsiteY215" fmla="*/ 649515 h 656278"/>
              <a:gd name="connsiteX216" fmla="*/ 412893 w 457856"/>
              <a:gd name="connsiteY216" fmla="*/ 646199 h 656278"/>
              <a:gd name="connsiteX217" fmla="*/ 422973 w 457856"/>
              <a:gd name="connsiteY217" fmla="*/ 645005 h 656278"/>
              <a:gd name="connsiteX218" fmla="*/ 448837 w 457856"/>
              <a:gd name="connsiteY218" fmla="*/ 642750 h 656278"/>
              <a:gd name="connsiteX219" fmla="*/ 452286 w 457856"/>
              <a:gd name="connsiteY219" fmla="*/ 638240 h 656278"/>
              <a:gd name="connsiteX220" fmla="*/ 446583 w 457856"/>
              <a:gd name="connsiteY220" fmla="*/ 604551 h 656278"/>
              <a:gd name="connsiteX221" fmla="*/ 451092 w 457856"/>
              <a:gd name="connsiteY221" fmla="*/ 601103 h 656278"/>
              <a:gd name="connsiteX222" fmla="*/ 457857 w 457856"/>
              <a:gd name="connsiteY222" fmla="*/ 598848 h 656278"/>
              <a:gd name="connsiteX223" fmla="*/ 456795 w 457856"/>
              <a:gd name="connsiteY223" fmla="*/ 594338 h 656278"/>
              <a:gd name="connsiteX224" fmla="*/ 457857 w 457856"/>
              <a:gd name="connsiteY224" fmla="*/ 588768 h 656278"/>
              <a:gd name="connsiteX225" fmla="*/ 457857 w 457856"/>
              <a:gd name="connsiteY225" fmla="*/ 587574 h 65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457856" h="656278">
                <a:moveTo>
                  <a:pt x="457724" y="587176"/>
                </a:moveTo>
                <a:lnTo>
                  <a:pt x="455469" y="583860"/>
                </a:lnTo>
                <a:lnTo>
                  <a:pt x="437431" y="576034"/>
                </a:lnTo>
                <a:lnTo>
                  <a:pt x="447644" y="545661"/>
                </a:lnTo>
                <a:lnTo>
                  <a:pt x="383448" y="507462"/>
                </a:lnTo>
                <a:lnTo>
                  <a:pt x="363155" y="489424"/>
                </a:lnTo>
                <a:lnTo>
                  <a:pt x="377745" y="438757"/>
                </a:lnTo>
                <a:lnTo>
                  <a:pt x="378939" y="437563"/>
                </a:lnTo>
                <a:lnTo>
                  <a:pt x="376684" y="433054"/>
                </a:lnTo>
                <a:lnTo>
                  <a:pt x="376684" y="425228"/>
                </a:lnTo>
                <a:lnTo>
                  <a:pt x="377745" y="421780"/>
                </a:lnTo>
                <a:lnTo>
                  <a:pt x="377745" y="419525"/>
                </a:lnTo>
                <a:lnTo>
                  <a:pt x="378939" y="419525"/>
                </a:lnTo>
                <a:lnTo>
                  <a:pt x="378939" y="416209"/>
                </a:lnTo>
                <a:lnTo>
                  <a:pt x="376684" y="413955"/>
                </a:lnTo>
                <a:lnTo>
                  <a:pt x="375623" y="406129"/>
                </a:lnTo>
                <a:lnTo>
                  <a:pt x="374429" y="375756"/>
                </a:lnTo>
                <a:lnTo>
                  <a:pt x="374429" y="373501"/>
                </a:lnTo>
                <a:lnTo>
                  <a:pt x="354136" y="364481"/>
                </a:lnTo>
                <a:lnTo>
                  <a:pt x="358646" y="363288"/>
                </a:lnTo>
                <a:lnTo>
                  <a:pt x="350820" y="352014"/>
                </a:lnTo>
                <a:lnTo>
                  <a:pt x="354136" y="353075"/>
                </a:lnTo>
                <a:lnTo>
                  <a:pt x="365410" y="340740"/>
                </a:lnTo>
                <a:lnTo>
                  <a:pt x="383448" y="317131"/>
                </a:lnTo>
                <a:lnTo>
                  <a:pt x="385703" y="312621"/>
                </a:lnTo>
                <a:lnTo>
                  <a:pt x="390213" y="315937"/>
                </a:lnTo>
                <a:lnTo>
                  <a:pt x="392468" y="318192"/>
                </a:lnTo>
                <a:lnTo>
                  <a:pt x="394722" y="318192"/>
                </a:lnTo>
                <a:lnTo>
                  <a:pt x="392468" y="310367"/>
                </a:lnTo>
                <a:lnTo>
                  <a:pt x="402548" y="304795"/>
                </a:lnTo>
                <a:lnTo>
                  <a:pt x="413822" y="300286"/>
                </a:lnTo>
                <a:lnTo>
                  <a:pt x="418331" y="302541"/>
                </a:lnTo>
                <a:lnTo>
                  <a:pt x="422841" y="296838"/>
                </a:lnTo>
                <a:lnTo>
                  <a:pt x="429605" y="301347"/>
                </a:lnTo>
                <a:lnTo>
                  <a:pt x="426289" y="308111"/>
                </a:lnTo>
                <a:lnTo>
                  <a:pt x="437563" y="313682"/>
                </a:lnTo>
                <a:lnTo>
                  <a:pt x="436502" y="287818"/>
                </a:lnTo>
                <a:lnTo>
                  <a:pt x="446583" y="282248"/>
                </a:lnTo>
                <a:lnTo>
                  <a:pt x="453347" y="278799"/>
                </a:lnTo>
                <a:lnTo>
                  <a:pt x="453347" y="263016"/>
                </a:lnTo>
                <a:lnTo>
                  <a:pt x="430799" y="257445"/>
                </a:lnTo>
                <a:lnTo>
                  <a:pt x="434115" y="238346"/>
                </a:lnTo>
                <a:lnTo>
                  <a:pt x="426289" y="232775"/>
                </a:lnTo>
                <a:lnTo>
                  <a:pt x="424035" y="233836"/>
                </a:lnTo>
                <a:lnTo>
                  <a:pt x="428544" y="238346"/>
                </a:lnTo>
                <a:lnTo>
                  <a:pt x="427483" y="243916"/>
                </a:lnTo>
                <a:lnTo>
                  <a:pt x="424167" y="248425"/>
                </a:lnTo>
                <a:lnTo>
                  <a:pt x="424167" y="252935"/>
                </a:lnTo>
                <a:lnTo>
                  <a:pt x="421912" y="259700"/>
                </a:lnTo>
                <a:lnTo>
                  <a:pt x="416342" y="260761"/>
                </a:lnTo>
                <a:lnTo>
                  <a:pt x="414087" y="248425"/>
                </a:lnTo>
                <a:lnTo>
                  <a:pt x="420851" y="243916"/>
                </a:lnTo>
                <a:lnTo>
                  <a:pt x="418596" y="238346"/>
                </a:lnTo>
                <a:lnTo>
                  <a:pt x="407323" y="232775"/>
                </a:lnTo>
                <a:lnTo>
                  <a:pt x="399497" y="235030"/>
                </a:lnTo>
                <a:lnTo>
                  <a:pt x="374694" y="213675"/>
                </a:lnTo>
                <a:lnTo>
                  <a:pt x="371378" y="211420"/>
                </a:lnTo>
                <a:lnTo>
                  <a:pt x="360105" y="207972"/>
                </a:lnTo>
                <a:lnTo>
                  <a:pt x="360105" y="203463"/>
                </a:lnTo>
                <a:lnTo>
                  <a:pt x="354534" y="202269"/>
                </a:lnTo>
                <a:lnTo>
                  <a:pt x="354534" y="201207"/>
                </a:lnTo>
                <a:lnTo>
                  <a:pt x="357850" y="201207"/>
                </a:lnTo>
                <a:lnTo>
                  <a:pt x="360105" y="195637"/>
                </a:lnTo>
                <a:lnTo>
                  <a:pt x="361166" y="191128"/>
                </a:lnTo>
                <a:lnTo>
                  <a:pt x="311693" y="193382"/>
                </a:lnTo>
                <a:lnTo>
                  <a:pt x="309438" y="187812"/>
                </a:lnTo>
                <a:lnTo>
                  <a:pt x="307183" y="172028"/>
                </a:lnTo>
                <a:lnTo>
                  <a:pt x="277871" y="175344"/>
                </a:lnTo>
                <a:lnTo>
                  <a:pt x="274555" y="160754"/>
                </a:lnTo>
                <a:lnTo>
                  <a:pt x="304928" y="158499"/>
                </a:lnTo>
                <a:lnTo>
                  <a:pt x="304928" y="160754"/>
                </a:lnTo>
                <a:lnTo>
                  <a:pt x="322967" y="159693"/>
                </a:lnTo>
                <a:lnTo>
                  <a:pt x="319651" y="154122"/>
                </a:lnTo>
                <a:lnTo>
                  <a:pt x="284768" y="144042"/>
                </a:lnTo>
                <a:lnTo>
                  <a:pt x="287022" y="138338"/>
                </a:lnTo>
                <a:lnTo>
                  <a:pt x="314080" y="146297"/>
                </a:lnTo>
                <a:lnTo>
                  <a:pt x="305061" y="131707"/>
                </a:lnTo>
                <a:lnTo>
                  <a:pt x="302806" y="81040"/>
                </a:lnTo>
                <a:lnTo>
                  <a:pt x="306122" y="72021"/>
                </a:lnTo>
                <a:lnTo>
                  <a:pt x="313947" y="73215"/>
                </a:lnTo>
                <a:lnTo>
                  <a:pt x="327476" y="49605"/>
                </a:lnTo>
                <a:lnTo>
                  <a:pt x="324028" y="45096"/>
                </a:lnTo>
                <a:lnTo>
                  <a:pt x="317263" y="47351"/>
                </a:lnTo>
                <a:lnTo>
                  <a:pt x="315008" y="51861"/>
                </a:lnTo>
                <a:lnTo>
                  <a:pt x="311693" y="50667"/>
                </a:lnTo>
                <a:lnTo>
                  <a:pt x="307183" y="43902"/>
                </a:lnTo>
                <a:lnTo>
                  <a:pt x="310499" y="39393"/>
                </a:lnTo>
                <a:lnTo>
                  <a:pt x="309305" y="37138"/>
                </a:lnTo>
                <a:lnTo>
                  <a:pt x="310499" y="24803"/>
                </a:lnTo>
                <a:lnTo>
                  <a:pt x="303735" y="18038"/>
                </a:lnTo>
                <a:lnTo>
                  <a:pt x="304796" y="14722"/>
                </a:lnTo>
                <a:lnTo>
                  <a:pt x="302541" y="12468"/>
                </a:lnTo>
                <a:lnTo>
                  <a:pt x="300286" y="22548"/>
                </a:lnTo>
                <a:lnTo>
                  <a:pt x="299225" y="24803"/>
                </a:lnTo>
                <a:lnTo>
                  <a:pt x="300286" y="29313"/>
                </a:lnTo>
                <a:lnTo>
                  <a:pt x="298031" y="31567"/>
                </a:lnTo>
                <a:lnTo>
                  <a:pt x="298031" y="32629"/>
                </a:lnTo>
                <a:lnTo>
                  <a:pt x="299225" y="33822"/>
                </a:lnTo>
                <a:lnTo>
                  <a:pt x="300286" y="33822"/>
                </a:lnTo>
                <a:lnTo>
                  <a:pt x="300286" y="34883"/>
                </a:lnTo>
                <a:lnTo>
                  <a:pt x="299225" y="35944"/>
                </a:lnTo>
                <a:lnTo>
                  <a:pt x="299225" y="37138"/>
                </a:lnTo>
                <a:lnTo>
                  <a:pt x="298031" y="38199"/>
                </a:lnTo>
                <a:cubicBezTo>
                  <a:pt x="300684" y="45096"/>
                  <a:pt x="301878" y="41648"/>
                  <a:pt x="301347" y="47218"/>
                </a:cubicBezTo>
                <a:lnTo>
                  <a:pt x="301347" y="49473"/>
                </a:lnTo>
                <a:lnTo>
                  <a:pt x="302541" y="50534"/>
                </a:lnTo>
                <a:lnTo>
                  <a:pt x="302541" y="53850"/>
                </a:lnTo>
                <a:lnTo>
                  <a:pt x="304796" y="56104"/>
                </a:lnTo>
                <a:lnTo>
                  <a:pt x="304796" y="59553"/>
                </a:lnTo>
                <a:lnTo>
                  <a:pt x="303735" y="60614"/>
                </a:lnTo>
                <a:lnTo>
                  <a:pt x="304796" y="60614"/>
                </a:lnTo>
                <a:lnTo>
                  <a:pt x="305989" y="61808"/>
                </a:lnTo>
                <a:lnTo>
                  <a:pt x="303735" y="64063"/>
                </a:lnTo>
                <a:lnTo>
                  <a:pt x="303735" y="65256"/>
                </a:lnTo>
                <a:lnTo>
                  <a:pt x="301480" y="65256"/>
                </a:lnTo>
                <a:cubicBezTo>
                  <a:pt x="301215" y="49738"/>
                  <a:pt x="293522" y="22548"/>
                  <a:pt x="291399" y="4510"/>
                </a:cubicBezTo>
                <a:lnTo>
                  <a:pt x="287951" y="5703"/>
                </a:lnTo>
                <a:lnTo>
                  <a:pt x="284635" y="3449"/>
                </a:lnTo>
                <a:lnTo>
                  <a:pt x="282380" y="0"/>
                </a:lnTo>
                <a:lnTo>
                  <a:pt x="250813" y="41648"/>
                </a:lnTo>
                <a:lnTo>
                  <a:pt x="242988" y="52921"/>
                </a:lnTo>
                <a:lnTo>
                  <a:pt x="163141" y="46157"/>
                </a:lnTo>
                <a:lnTo>
                  <a:pt x="128258" y="100139"/>
                </a:lnTo>
                <a:lnTo>
                  <a:pt x="105710" y="126003"/>
                </a:lnTo>
                <a:lnTo>
                  <a:pt x="95630" y="144042"/>
                </a:lnTo>
                <a:lnTo>
                  <a:pt x="0" y="210359"/>
                </a:lnTo>
                <a:lnTo>
                  <a:pt x="1194" y="247498"/>
                </a:lnTo>
                <a:lnTo>
                  <a:pt x="6765" y="249752"/>
                </a:lnTo>
                <a:lnTo>
                  <a:pt x="10213" y="256517"/>
                </a:lnTo>
                <a:lnTo>
                  <a:pt x="9019" y="261026"/>
                </a:lnTo>
                <a:lnTo>
                  <a:pt x="12335" y="261026"/>
                </a:lnTo>
                <a:lnTo>
                  <a:pt x="13529" y="263281"/>
                </a:lnTo>
                <a:lnTo>
                  <a:pt x="15784" y="262220"/>
                </a:lnTo>
                <a:lnTo>
                  <a:pt x="16977" y="265536"/>
                </a:lnTo>
                <a:lnTo>
                  <a:pt x="14723" y="267790"/>
                </a:lnTo>
                <a:lnTo>
                  <a:pt x="19232" y="275616"/>
                </a:lnTo>
                <a:lnTo>
                  <a:pt x="75469" y="295909"/>
                </a:lnTo>
                <a:lnTo>
                  <a:pt x="100272" y="336363"/>
                </a:lnTo>
                <a:lnTo>
                  <a:pt x="101466" y="338618"/>
                </a:lnTo>
                <a:lnTo>
                  <a:pt x="101466" y="340873"/>
                </a:lnTo>
                <a:lnTo>
                  <a:pt x="124014" y="363421"/>
                </a:lnTo>
                <a:lnTo>
                  <a:pt x="94701" y="393794"/>
                </a:lnTo>
                <a:lnTo>
                  <a:pt x="101466" y="399497"/>
                </a:lnTo>
                <a:lnTo>
                  <a:pt x="74408" y="411832"/>
                </a:lnTo>
                <a:lnTo>
                  <a:pt x="59819" y="413026"/>
                </a:lnTo>
                <a:lnTo>
                  <a:pt x="50799" y="415281"/>
                </a:lnTo>
                <a:lnTo>
                  <a:pt x="21487" y="462499"/>
                </a:lnTo>
                <a:lnTo>
                  <a:pt x="49606" y="490617"/>
                </a:lnTo>
                <a:lnTo>
                  <a:pt x="48412" y="491811"/>
                </a:lnTo>
                <a:lnTo>
                  <a:pt x="48412" y="492873"/>
                </a:lnTo>
                <a:lnTo>
                  <a:pt x="51728" y="492873"/>
                </a:lnTo>
                <a:lnTo>
                  <a:pt x="55176" y="496189"/>
                </a:lnTo>
                <a:lnTo>
                  <a:pt x="104649" y="514227"/>
                </a:lnTo>
                <a:lnTo>
                  <a:pt x="107965" y="553619"/>
                </a:lnTo>
                <a:lnTo>
                  <a:pt x="121494" y="557068"/>
                </a:lnTo>
                <a:lnTo>
                  <a:pt x="123749" y="563832"/>
                </a:lnTo>
                <a:lnTo>
                  <a:pt x="120300" y="589696"/>
                </a:lnTo>
                <a:lnTo>
                  <a:pt x="118045" y="588635"/>
                </a:lnTo>
                <a:lnTo>
                  <a:pt x="112342" y="587442"/>
                </a:lnTo>
                <a:lnTo>
                  <a:pt x="111281" y="590758"/>
                </a:lnTo>
                <a:lnTo>
                  <a:pt x="111281" y="591951"/>
                </a:lnTo>
                <a:lnTo>
                  <a:pt x="113536" y="593012"/>
                </a:lnTo>
                <a:lnTo>
                  <a:pt x="115791" y="595267"/>
                </a:lnTo>
                <a:lnTo>
                  <a:pt x="115791" y="597521"/>
                </a:lnTo>
                <a:lnTo>
                  <a:pt x="111281" y="597521"/>
                </a:lnTo>
                <a:lnTo>
                  <a:pt x="113536" y="600837"/>
                </a:lnTo>
                <a:lnTo>
                  <a:pt x="113536" y="603092"/>
                </a:lnTo>
                <a:lnTo>
                  <a:pt x="112342" y="604286"/>
                </a:lnTo>
                <a:lnTo>
                  <a:pt x="110087" y="607602"/>
                </a:lnTo>
                <a:lnTo>
                  <a:pt x="112342" y="609856"/>
                </a:lnTo>
                <a:lnTo>
                  <a:pt x="114597" y="610918"/>
                </a:lnTo>
                <a:lnTo>
                  <a:pt x="113403" y="610918"/>
                </a:lnTo>
                <a:lnTo>
                  <a:pt x="113403" y="612112"/>
                </a:lnTo>
                <a:lnTo>
                  <a:pt x="122422" y="614366"/>
                </a:lnTo>
                <a:lnTo>
                  <a:pt x="124677" y="631211"/>
                </a:lnTo>
                <a:lnTo>
                  <a:pt x="127993" y="595267"/>
                </a:lnTo>
                <a:lnTo>
                  <a:pt x="126932" y="595267"/>
                </a:lnTo>
                <a:lnTo>
                  <a:pt x="129187" y="586248"/>
                </a:lnTo>
                <a:lnTo>
                  <a:pt x="131441" y="581738"/>
                </a:lnTo>
                <a:lnTo>
                  <a:pt x="132503" y="580677"/>
                </a:lnTo>
                <a:lnTo>
                  <a:pt x="132503" y="577228"/>
                </a:lnTo>
                <a:lnTo>
                  <a:pt x="138206" y="577228"/>
                </a:lnTo>
                <a:lnTo>
                  <a:pt x="138206" y="572719"/>
                </a:lnTo>
                <a:lnTo>
                  <a:pt x="137012" y="571525"/>
                </a:lnTo>
                <a:lnTo>
                  <a:pt x="137012" y="570464"/>
                </a:lnTo>
                <a:lnTo>
                  <a:pt x="133696" y="570464"/>
                </a:lnTo>
                <a:lnTo>
                  <a:pt x="133696" y="569270"/>
                </a:lnTo>
                <a:lnTo>
                  <a:pt x="132503" y="569270"/>
                </a:lnTo>
                <a:lnTo>
                  <a:pt x="133696" y="568209"/>
                </a:lnTo>
                <a:lnTo>
                  <a:pt x="133696" y="567015"/>
                </a:lnTo>
                <a:lnTo>
                  <a:pt x="134890" y="567015"/>
                </a:lnTo>
                <a:lnTo>
                  <a:pt x="135951" y="562506"/>
                </a:lnTo>
                <a:lnTo>
                  <a:pt x="135951" y="561312"/>
                </a:lnTo>
                <a:lnTo>
                  <a:pt x="137145" y="560251"/>
                </a:lnTo>
                <a:lnTo>
                  <a:pt x="138339" y="560251"/>
                </a:lnTo>
                <a:lnTo>
                  <a:pt x="138339" y="557996"/>
                </a:lnTo>
                <a:lnTo>
                  <a:pt x="142848" y="557996"/>
                </a:lnTo>
                <a:lnTo>
                  <a:pt x="145103" y="555742"/>
                </a:lnTo>
                <a:lnTo>
                  <a:pt x="145103" y="550170"/>
                </a:lnTo>
                <a:lnTo>
                  <a:pt x="146297" y="540091"/>
                </a:lnTo>
                <a:lnTo>
                  <a:pt x="155316" y="541284"/>
                </a:lnTo>
                <a:lnTo>
                  <a:pt x="162080" y="543539"/>
                </a:lnTo>
                <a:lnTo>
                  <a:pt x="205982" y="554813"/>
                </a:lnTo>
                <a:lnTo>
                  <a:pt x="240865" y="608796"/>
                </a:lnTo>
                <a:lnTo>
                  <a:pt x="245375" y="614499"/>
                </a:lnTo>
                <a:lnTo>
                  <a:pt x="249885" y="616753"/>
                </a:lnTo>
                <a:lnTo>
                  <a:pt x="258904" y="619008"/>
                </a:lnTo>
                <a:lnTo>
                  <a:pt x="262220" y="619008"/>
                </a:lnTo>
                <a:lnTo>
                  <a:pt x="265536" y="620202"/>
                </a:lnTo>
                <a:lnTo>
                  <a:pt x="265536" y="621263"/>
                </a:lnTo>
                <a:lnTo>
                  <a:pt x="266729" y="622457"/>
                </a:lnTo>
                <a:lnTo>
                  <a:pt x="267790" y="622457"/>
                </a:lnTo>
                <a:lnTo>
                  <a:pt x="308244" y="635986"/>
                </a:lnTo>
                <a:lnTo>
                  <a:pt x="320579" y="640496"/>
                </a:lnTo>
                <a:lnTo>
                  <a:pt x="359972" y="656278"/>
                </a:lnTo>
                <a:lnTo>
                  <a:pt x="391539" y="649515"/>
                </a:lnTo>
                <a:lnTo>
                  <a:pt x="412893" y="646199"/>
                </a:lnTo>
                <a:lnTo>
                  <a:pt x="422973" y="645005"/>
                </a:lnTo>
                <a:lnTo>
                  <a:pt x="448837" y="642750"/>
                </a:lnTo>
                <a:lnTo>
                  <a:pt x="452286" y="638240"/>
                </a:lnTo>
                <a:lnTo>
                  <a:pt x="446583" y="604551"/>
                </a:lnTo>
                <a:lnTo>
                  <a:pt x="451092" y="601103"/>
                </a:lnTo>
                <a:lnTo>
                  <a:pt x="457857" y="598848"/>
                </a:lnTo>
                <a:lnTo>
                  <a:pt x="456795" y="594338"/>
                </a:lnTo>
                <a:lnTo>
                  <a:pt x="457857" y="588768"/>
                </a:lnTo>
                <a:lnTo>
                  <a:pt x="457857" y="587574"/>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16" name="Freeform: Shape 1315">
            <a:extLst>
              <a:ext uri="{FF2B5EF4-FFF2-40B4-BE49-F238E27FC236}">
                <a16:creationId xmlns:a16="http://schemas.microsoft.com/office/drawing/2014/main" id="{2EA234AC-73CB-FC5B-5ABC-9AC4DB374B70}"/>
              </a:ext>
            </a:extLst>
          </p:cNvPr>
          <p:cNvSpPr/>
          <p:nvPr/>
        </p:nvSpPr>
        <p:spPr>
          <a:xfrm>
            <a:off x="3183679" y="4942274"/>
            <a:ext cx="237219" cy="294974"/>
          </a:xfrm>
          <a:custGeom>
            <a:avLst/>
            <a:gdLst>
              <a:gd name="connsiteX0" fmla="*/ 8887 w 522980"/>
              <a:gd name="connsiteY0" fmla="*/ 259833 h 650309"/>
              <a:gd name="connsiteX1" fmla="*/ 25731 w 522980"/>
              <a:gd name="connsiteY1" fmla="*/ 231713 h 650309"/>
              <a:gd name="connsiteX2" fmla="*/ 46024 w 522980"/>
              <a:gd name="connsiteY2" fmla="*/ 199085 h 650309"/>
              <a:gd name="connsiteX3" fmla="*/ 68572 w 522980"/>
              <a:gd name="connsiteY3" fmla="*/ 160887 h 650309"/>
              <a:gd name="connsiteX4" fmla="*/ 70827 w 522980"/>
              <a:gd name="connsiteY4" fmla="*/ 160887 h 650309"/>
              <a:gd name="connsiteX5" fmla="*/ 70827 w 522980"/>
              <a:gd name="connsiteY5" fmla="*/ 159692 h 650309"/>
              <a:gd name="connsiteX6" fmla="*/ 69766 w 522980"/>
              <a:gd name="connsiteY6" fmla="*/ 159692 h 650309"/>
              <a:gd name="connsiteX7" fmla="*/ 91120 w 522980"/>
              <a:gd name="connsiteY7" fmla="*/ 121493 h 650309"/>
              <a:gd name="connsiteX8" fmla="*/ 104649 w 522980"/>
              <a:gd name="connsiteY8" fmla="*/ 79847 h 650309"/>
              <a:gd name="connsiteX9" fmla="*/ 110352 w 522980"/>
              <a:gd name="connsiteY9" fmla="*/ 52789 h 650309"/>
              <a:gd name="connsiteX10" fmla="*/ 108098 w 522980"/>
              <a:gd name="connsiteY10" fmla="*/ 46024 h 650309"/>
              <a:gd name="connsiteX11" fmla="*/ 108098 w 522980"/>
              <a:gd name="connsiteY11" fmla="*/ 40454 h 650309"/>
              <a:gd name="connsiteX12" fmla="*/ 112607 w 522980"/>
              <a:gd name="connsiteY12" fmla="*/ 38199 h 650309"/>
              <a:gd name="connsiteX13" fmla="*/ 114862 w 522980"/>
              <a:gd name="connsiteY13" fmla="*/ 35944 h 650309"/>
              <a:gd name="connsiteX14" fmla="*/ 117117 w 522980"/>
              <a:gd name="connsiteY14" fmla="*/ 25864 h 650309"/>
              <a:gd name="connsiteX15" fmla="*/ 118311 w 522980"/>
              <a:gd name="connsiteY15" fmla="*/ 24670 h 650309"/>
              <a:gd name="connsiteX16" fmla="*/ 117117 w 522980"/>
              <a:gd name="connsiteY16" fmla="*/ 17905 h 650309"/>
              <a:gd name="connsiteX17" fmla="*/ 118311 w 522980"/>
              <a:gd name="connsiteY17" fmla="*/ 12335 h 650309"/>
              <a:gd name="connsiteX18" fmla="*/ 114862 w 522980"/>
              <a:gd name="connsiteY18" fmla="*/ 7826 h 650309"/>
              <a:gd name="connsiteX19" fmla="*/ 112607 w 522980"/>
              <a:gd name="connsiteY19" fmla="*/ 0 h 650309"/>
              <a:gd name="connsiteX20" fmla="*/ 113801 w 522980"/>
              <a:gd name="connsiteY20" fmla="*/ 0 h 650309"/>
              <a:gd name="connsiteX21" fmla="*/ 114862 w 522980"/>
              <a:gd name="connsiteY21" fmla="*/ 4510 h 650309"/>
              <a:gd name="connsiteX22" fmla="*/ 119372 w 522980"/>
              <a:gd name="connsiteY22" fmla="*/ 6765 h 650309"/>
              <a:gd name="connsiteX23" fmla="*/ 118311 w 522980"/>
              <a:gd name="connsiteY23" fmla="*/ 19099 h 650309"/>
              <a:gd name="connsiteX24" fmla="*/ 137410 w 522980"/>
              <a:gd name="connsiteY24" fmla="*/ 13529 h 650309"/>
              <a:gd name="connsiteX25" fmla="*/ 141920 w 522980"/>
              <a:gd name="connsiteY25" fmla="*/ 15784 h 650309"/>
              <a:gd name="connsiteX26" fmla="*/ 140726 w 522980"/>
              <a:gd name="connsiteY26" fmla="*/ 19099 h 650309"/>
              <a:gd name="connsiteX27" fmla="*/ 142981 w 522980"/>
              <a:gd name="connsiteY27" fmla="*/ 21354 h 650309"/>
              <a:gd name="connsiteX28" fmla="*/ 147490 w 522980"/>
              <a:gd name="connsiteY28" fmla="*/ 18038 h 650309"/>
              <a:gd name="connsiteX29" fmla="*/ 158764 w 522980"/>
              <a:gd name="connsiteY29" fmla="*/ 22548 h 650309"/>
              <a:gd name="connsiteX30" fmla="*/ 192454 w 522980"/>
              <a:gd name="connsiteY30" fmla="*/ 38332 h 650309"/>
              <a:gd name="connsiteX31" fmla="*/ 204788 w 522980"/>
              <a:gd name="connsiteY31" fmla="*/ 5703 h 650309"/>
              <a:gd name="connsiteX32" fmla="*/ 210492 w 522980"/>
              <a:gd name="connsiteY32" fmla="*/ 7958 h 650309"/>
              <a:gd name="connsiteX33" fmla="*/ 210492 w 522980"/>
              <a:gd name="connsiteY33" fmla="*/ 6765 h 650309"/>
              <a:gd name="connsiteX34" fmla="*/ 293787 w 522980"/>
              <a:gd name="connsiteY34" fmla="*/ 36076 h 650309"/>
              <a:gd name="connsiteX35" fmla="*/ 293787 w 522980"/>
              <a:gd name="connsiteY35" fmla="*/ 37138 h 650309"/>
              <a:gd name="connsiteX36" fmla="*/ 300551 w 522980"/>
              <a:gd name="connsiteY36" fmla="*/ 39392 h 650309"/>
              <a:gd name="connsiteX37" fmla="*/ 300551 w 522980"/>
              <a:gd name="connsiteY37" fmla="*/ 42708 h 650309"/>
              <a:gd name="connsiteX38" fmla="*/ 302806 w 522980"/>
              <a:gd name="connsiteY38" fmla="*/ 44964 h 650309"/>
              <a:gd name="connsiteX39" fmla="*/ 302806 w 522980"/>
              <a:gd name="connsiteY39" fmla="*/ 50534 h 650309"/>
              <a:gd name="connsiteX40" fmla="*/ 303867 w 522980"/>
              <a:gd name="connsiteY40" fmla="*/ 50534 h 650309"/>
              <a:gd name="connsiteX41" fmla="*/ 348830 w 522980"/>
              <a:gd name="connsiteY41" fmla="*/ 77591 h 650309"/>
              <a:gd name="connsiteX42" fmla="*/ 344321 w 522980"/>
              <a:gd name="connsiteY42" fmla="*/ 97885 h 650309"/>
              <a:gd name="connsiteX43" fmla="*/ 344321 w 522980"/>
              <a:gd name="connsiteY43" fmla="*/ 98946 h 650309"/>
              <a:gd name="connsiteX44" fmla="*/ 385968 w 522980"/>
              <a:gd name="connsiteY44" fmla="*/ 116984 h 650309"/>
              <a:gd name="connsiteX45" fmla="*/ 423106 w 522980"/>
              <a:gd name="connsiteY45" fmla="*/ 124809 h 650309"/>
              <a:gd name="connsiteX46" fmla="*/ 428677 w 522980"/>
              <a:gd name="connsiteY46" fmla="*/ 127065 h 650309"/>
              <a:gd name="connsiteX47" fmla="*/ 460111 w 522980"/>
              <a:gd name="connsiteY47" fmla="*/ 145103 h 650309"/>
              <a:gd name="connsiteX48" fmla="*/ 484914 w 522980"/>
              <a:gd name="connsiteY48" fmla="*/ 146164 h 650309"/>
              <a:gd name="connsiteX49" fmla="*/ 518603 w 522980"/>
              <a:gd name="connsiteY49" fmla="*/ 226010 h 650309"/>
              <a:gd name="connsiteX50" fmla="*/ 517410 w 522980"/>
              <a:gd name="connsiteY50" fmla="*/ 226010 h 650309"/>
              <a:gd name="connsiteX51" fmla="*/ 511839 w 522980"/>
              <a:gd name="connsiteY51" fmla="*/ 273228 h 650309"/>
              <a:gd name="connsiteX52" fmla="*/ 510645 w 522980"/>
              <a:gd name="connsiteY52" fmla="*/ 273228 h 650309"/>
              <a:gd name="connsiteX53" fmla="*/ 509451 w 522980"/>
              <a:gd name="connsiteY53" fmla="*/ 296838 h 650309"/>
              <a:gd name="connsiteX54" fmla="*/ 520726 w 522980"/>
              <a:gd name="connsiteY54" fmla="*/ 336230 h 650309"/>
              <a:gd name="connsiteX55" fmla="*/ 517277 w 522980"/>
              <a:gd name="connsiteY55" fmla="*/ 337424 h 650309"/>
              <a:gd name="connsiteX56" fmla="*/ 522980 w 522980"/>
              <a:gd name="connsiteY56" fmla="*/ 361033 h 650309"/>
              <a:gd name="connsiteX57" fmla="*/ 519664 w 522980"/>
              <a:gd name="connsiteY57" fmla="*/ 363288 h 650309"/>
              <a:gd name="connsiteX58" fmla="*/ 517410 w 522980"/>
              <a:gd name="connsiteY58" fmla="*/ 367797 h 650309"/>
              <a:gd name="connsiteX59" fmla="*/ 502820 w 522980"/>
              <a:gd name="connsiteY59" fmla="*/ 383581 h 650309"/>
              <a:gd name="connsiteX60" fmla="*/ 475762 w 522980"/>
              <a:gd name="connsiteY60" fmla="*/ 366737 h 650309"/>
              <a:gd name="connsiteX61" fmla="*/ 429605 w 522980"/>
              <a:gd name="connsiteY61" fmla="*/ 491679 h 650309"/>
              <a:gd name="connsiteX62" fmla="*/ 421780 w 522980"/>
              <a:gd name="connsiteY62" fmla="*/ 494994 h 650309"/>
              <a:gd name="connsiteX63" fmla="*/ 425095 w 522980"/>
              <a:gd name="connsiteY63" fmla="*/ 498443 h 650309"/>
              <a:gd name="connsiteX64" fmla="*/ 421780 w 522980"/>
              <a:gd name="connsiteY64" fmla="*/ 507462 h 650309"/>
              <a:gd name="connsiteX65" fmla="*/ 409445 w 522980"/>
              <a:gd name="connsiteY65" fmla="*/ 501892 h 650309"/>
              <a:gd name="connsiteX66" fmla="*/ 397109 w 522980"/>
              <a:gd name="connsiteY66" fmla="*/ 507462 h 650309"/>
              <a:gd name="connsiteX67" fmla="*/ 370052 w 522980"/>
              <a:gd name="connsiteY67" fmla="*/ 520990 h 650309"/>
              <a:gd name="connsiteX68" fmla="*/ 358778 w 522980"/>
              <a:gd name="connsiteY68" fmla="*/ 535581 h 650309"/>
              <a:gd name="connsiteX69" fmla="*/ 336230 w 522980"/>
              <a:gd name="connsiteY69" fmla="*/ 567015 h 650309"/>
              <a:gd name="connsiteX70" fmla="*/ 313682 w 522980"/>
              <a:gd name="connsiteY70" fmla="*/ 597388 h 650309"/>
              <a:gd name="connsiteX71" fmla="*/ 282248 w 522980"/>
              <a:gd name="connsiteY71" fmla="*/ 639036 h 650309"/>
              <a:gd name="connsiteX72" fmla="*/ 274422 w 522980"/>
              <a:gd name="connsiteY72" fmla="*/ 650310 h 650309"/>
              <a:gd name="connsiteX73" fmla="*/ 194576 w 522980"/>
              <a:gd name="connsiteY73" fmla="*/ 643546 h 650309"/>
              <a:gd name="connsiteX74" fmla="*/ 192321 w 522980"/>
              <a:gd name="connsiteY74" fmla="*/ 626701 h 650309"/>
              <a:gd name="connsiteX75" fmla="*/ 191260 w 522980"/>
              <a:gd name="connsiteY75" fmla="*/ 619937 h 650309"/>
              <a:gd name="connsiteX76" fmla="*/ 183434 w 522980"/>
              <a:gd name="connsiteY76" fmla="*/ 571525 h 650309"/>
              <a:gd name="connsiteX77" fmla="*/ 99078 w 522980"/>
              <a:gd name="connsiteY77" fmla="*/ 482660 h 650309"/>
              <a:gd name="connsiteX78" fmla="*/ 95630 w 522980"/>
              <a:gd name="connsiteY78" fmla="*/ 481465 h 650309"/>
              <a:gd name="connsiteX79" fmla="*/ 92314 w 522980"/>
              <a:gd name="connsiteY79" fmla="*/ 475895 h 650309"/>
              <a:gd name="connsiteX80" fmla="*/ 91253 w 522980"/>
              <a:gd name="connsiteY80" fmla="*/ 473640 h 650309"/>
              <a:gd name="connsiteX81" fmla="*/ 88998 w 522980"/>
              <a:gd name="connsiteY81" fmla="*/ 463560 h 650309"/>
              <a:gd name="connsiteX82" fmla="*/ 87804 w 522980"/>
              <a:gd name="connsiteY82" fmla="*/ 462499 h 650309"/>
              <a:gd name="connsiteX83" fmla="*/ 86743 w 522980"/>
              <a:gd name="connsiteY83" fmla="*/ 464753 h 650309"/>
              <a:gd name="connsiteX84" fmla="*/ 85682 w 522980"/>
              <a:gd name="connsiteY84" fmla="*/ 463560 h 650309"/>
              <a:gd name="connsiteX85" fmla="*/ 86743 w 522980"/>
              <a:gd name="connsiteY85" fmla="*/ 465815 h 650309"/>
              <a:gd name="connsiteX86" fmla="*/ 87804 w 522980"/>
              <a:gd name="connsiteY86" fmla="*/ 465815 h 650309"/>
              <a:gd name="connsiteX87" fmla="*/ 85550 w 522980"/>
              <a:gd name="connsiteY87" fmla="*/ 468069 h 650309"/>
              <a:gd name="connsiteX88" fmla="*/ 45096 w 522980"/>
              <a:gd name="connsiteY88" fmla="*/ 423106 h 650309"/>
              <a:gd name="connsiteX89" fmla="*/ 39393 w 522980"/>
              <a:gd name="connsiteY89" fmla="*/ 407323 h 650309"/>
              <a:gd name="connsiteX90" fmla="*/ 0 w 522980"/>
              <a:gd name="connsiteY90" fmla="*/ 312754 h 650309"/>
              <a:gd name="connsiteX91" fmla="*/ 9019 w 522980"/>
              <a:gd name="connsiteY91" fmla="*/ 261026 h 650309"/>
              <a:gd name="connsiteX92" fmla="*/ 9019 w 522980"/>
              <a:gd name="connsiteY92" fmla="*/ 259833 h 6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22980" h="650309">
                <a:moveTo>
                  <a:pt x="8887" y="259833"/>
                </a:moveTo>
                <a:lnTo>
                  <a:pt x="25731" y="231713"/>
                </a:lnTo>
                <a:lnTo>
                  <a:pt x="46024" y="199085"/>
                </a:lnTo>
                <a:lnTo>
                  <a:pt x="68572" y="160887"/>
                </a:lnTo>
                <a:lnTo>
                  <a:pt x="70827" y="160887"/>
                </a:lnTo>
                <a:lnTo>
                  <a:pt x="70827" y="159692"/>
                </a:lnTo>
                <a:lnTo>
                  <a:pt x="69766" y="159692"/>
                </a:lnTo>
                <a:lnTo>
                  <a:pt x="91120" y="121493"/>
                </a:lnTo>
                <a:lnTo>
                  <a:pt x="104649" y="79847"/>
                </a:lnTo>
                <a:lnTo>
                  <a:pt x="110352" y="52789"/>
                </a:lnTo>
                <a:lnTo>
                  <a:pt x="108098" y="46024"/>
                </a:lnTo>
                <a:lnTo>
                  <a:pt x="108098" y="40454"/>
                </a:lnTo>
                <a:lnTo>
                  <a:pt x="112607" y="38199"/>
                </a:lnTo>
                <a:lnTo>
                  <a:pt x="114862" y="35944"/>
                </a:lnTo>
                <a:lnTo>
                  <a:pt x="117117" y="25864"/>
                </a:lnTo>
                <a:lnTo>
                  <a:pt x="118311" y="24670"/>
                </a:lnTo>
                <a:lnTo>
                  <a:pt x="117117" y="17905"/>
                </a:lnTo>
                <a:lnTo>
                  <a:pt x="118311" y="12335"/>
                </a:lnTo>
                <a:lnTo>
                  <a:pt x="114862" y="7826"/>
                </a:lnTo>
                <a:lnTo>
                  <a:pt x="112607" y="0"/>
                </a:lnTo>
                <a:lnTo>
                  <a:pt x="113801" y="0"/>
                </a:lnTo>
                <a:lnTo>
                  <a:pt x="114862" y="4510"/>
                </a:lnTo>
                <a:lnTo>
                  <a:pt x="119372" y="6765"/>
                </a:lnTo>
                <a:lnTo>
                  <a:pt x="118311" y="19099"/>
                </a:lnTo>
                <a:lnTo>
                  <a:pt x="137410" y="13529"/>
                </a:lnTo>
                <a:lnTo>
                  <a:pt x="141920" y="15784"/>
                </a:lnTo>
                <a:lnTo>
                  <a:pt x="140726" y="19099"/>
                </a:lnTo>
                <a:lnTo>
                  <a:pt x="142981" y="21354"/>
                </a:lnTo>
                <a:lnTo>
                  <a:pt x="147490" y="18038"/>
                </a:lnTo>
                <a:lnTo>
                  <a:pt x="158764" y="22548"/>
                </a:lnTo>
                <a:lnTo>
                  <a:pt x="192454" y="38332"/>
                </a:lnTo>
                <a:lnTo>
                  <a:pt x="204788" y="5703"/>
                </a:lnTo>
                <a:lnTo>
                  <a:pt x="210492" y="7958"/>
                </a:lnTo>
                <a:lnTo>
                  <a:pt x="210492" y="6765"/>
                </a:lnTo>
                <a:lnTo>
                  <a:pt x="293787" y="36076"/>
                </a:lnTo>
                <a:lnTo>
                  <a:pt x="293787" y="37138"/>
                </a:lnTo>
                <a:lnTo>
                  <a:pt x="300551" y="39392"/>
                </a:lnTo>
                <a:lnTo>
                  <a:pt x="300551" y="42708"/>
                </a:lnTo>
                <a:lnTo>
                  <a:pt x="302806" y="44964"/>
                </a:lnTo>
                <a:lnTo>
                  <a:pt x="302806" y="50534"/>
                </a:lnTo>
                <a:lnTo>
                  <a:pt x="303867" y="50534"/>
                </a:lnTo>
                <a:lnTo>
                  <a:pt x="348830" y="77591"/>
                </a:lnTo>
                <a:lnTo>
                  <a:pt x="344321" y="97885"/>
                </a:lnTo>
                <a:lnTo>
                  <a:pt x="344321" y="98946"/>
                </a:lnTo>
                <a:lnTo>
                  <a:pt x="385968" y="116984"/>
                </a:lnTo>
                <a:lnTo>
                  <a:pt x="423106" y="124809"/>
                </a:lnTo>
                <a:lnTo>
                  <a:pt x="428677" y="127065"/>
                </a:lnTo>
                <a:lnTo>
                  <a:pt x="460111" y="145103"/>
                </a:lnTo>
                <a:lnTo>
                  <a:pt x="484914" y="146164"/>
                </a:lnTo>
                <a:cubicBezTo>
                  <a:pt x="489026" y="172558"/>
                  <a:pt x="502820" y="206646"/>
                  <a:pt x="518603" y="226010"/>
                </a:cubicBezTo>
                <a:lnTo>
                  <a:pt x="517410" y="226010"/>
                </a:lnTo>
                <a:lnTo>
                  <a:pt x="511839" y="273228"/>
                </a:lnTo>
                <a:lnTo>
                  <a:pt x="510645" y="273228"/>
                </a:lnTo>
                <a:lnTo>
                  <a:pt x="509451" y="296838"/>
                </a:lnTo>
                <a:lnTo>
                  <a:pt x="520726" y="336230"/>
                </a:lnTo>
                <a:lnTo>
                  <a:pt x="517277" y="337424"/>
                </a:lnTo>
                <a:lnTo>
                  <a:pt x="522980" y="361033"/>
                </a:lnTo>
                <a:lnTo>
                  <a:pt x="519664" y="363288"/>
                </a:lnTo>
                <a:lnTo>
                  <a:pt x="517410" y="367797"/>
                </a:lnTo>
                <a:lnTo>
                  <a:pt x="502820" y="383581"/>
                </a:lnTo>
                <a:lnTo>
                  <a:pt x="475762" y="366737"/>
                </a:lnTo>
                <a:lnTo>
                  <a:pt x="429605" y="491679"/>
                </a:lnTo>
                <a:lnTo>
                  <a:pt x="421780" y="494994"/>
                </a:lnTo>
                <a:lnTo>
                  <a:pt x="425095" y="498443"/>
                </a:lnTo>
                <a:lnTo>
                  <a:pt x="421780" y="507462"/>
                </a:lnTo>
                <a:lnTo>
                  <a:pt x="409445" y="501892"/>
                </a:lnTo>
                <a:lnTo>
                  <a:pt x="397109" y="507462"/>
                </a:lnTo>
                <a:lnTo>
                  <a:pt x="370052" y="520990"/>
                </a:lnTo>
                <a:lnTo>
                  <a:pt x="358778" y="535581"/>
                </a:lnTo>
                <a:lnTo>
                  <a:pt x="336230" y="567015"/>
                </a:lnTo>
                <a:lnTo>
                  <a:pt x="313682" y="597388"/>
                </a:lnTo>
                <a:lnTo>
                  <a:pt x="282248" y="639036"/>
                </a:lnTo>
                <a:lnTo>
                  <a:pt x="274422" y="650310"/>
                </a:lnTo>
                <a:lnTo>
                  <a:pt x="194576" y="643546"/>
                </a:lnTo>
                <a:lnTo>
                  <a:pt x="192321" y="626701"/>
                </a:lnTo>
                <a:lnTo>
                  <a:pt x="191260" y="619937"/>
                </a:lnTo>
                <a:lnTo>
                  <a:pt x="183434" y="571525"/>
                </a:lnTo>
                <a:lnTo>
                  <a:pt x="99078" y="482660"/>
                </a:lnTo>
                <a:lnTo>
                  <a:pt x="95630" y="481465"/>
                </a:lnTo>
                <a:lnTo>
                  <a:pt x="92314" y="475895"/>
                </a:lnTo>
                <a:lnTo>
                  <a:pt x="91253" y="473640"/>
                </a:lnTo>
                <a:lnTo>
                  <a:pt x="88998" y="463560"/>
                </a:lnTo>
                <a:lnTo>
                  <a:pt x="87804" y="462499"/>
                </a:lnTo>
                <a:lnTo>
                  <a:pt x="86743" y="464753"/>
                </a:lnTo>
                <a:lnTo>
                  <a:pt x="85682" y="463560"/>
                </a:lnTo>
                <a:lnTo>
                  <a:pt x="86743" y="465815"/>
                </a:lnTo>
                <a:lnTo>
                  <a:pt x="87804" y="465815"/>
                </a:lnTo>
                <a:lnTo>
                  <a:pt x="85550" y="468069"/>
                </a:lnTo>
                <a:lnTo>
                  <a:pt x="45096" y="423106"/>
                </a:lnTo>
                <a:lnTo>
                  <a:pt x="39393" y="407323"/>
                </a:lnTo>
                <a:lnTo>
                  <a:pt x="0" y="312754"/>
                </a:lnTo>
                <a:lnTo>
                  <a:pt x="9019" y="261026"/>
                </a:lnTo>
                <a:lnTo>
                  <a:pt x="9019" y="259833"/>
                </a:lnTo>
              </a:path>
            </a:pathLst>
          </a:custGeom>
          <a:solidFill>
            <a:schemeClr val="bg1">
              <a:lumMod val="85000"/>
            </a:schemeClr>
          </a:solidFill>
          <a:ln w="13251" cap="flat">
            <a:noFill/>
            <a:prstDash val="solid"/>
            <a:miter/>
          </a:ln>
        </p:spPr>
        <p:txBody>
          <a:bodyPr rtlCol="0" anchor="ctr"/>
          <a:lstStyle/>
          <a:p>
            <a:endParaRPr lang="en-FI" sz="816"/>
          </a:p>
        </p:txBody>
      </p:sp>
      <p:sp>
        <p:nvSpPr>
          <p:cNvPr id="1317" name="Freeform: Shape 1316">
            <a:extLst>
              <a:ext uri="{FF2B5EF4-FFF2-40B4-BE49-F238E27FC236}">
                <a16:creationId xmlns:a16="http://schemas.microsoft.com/office/drawing/2014/main" id="{9D52F8B1-7E4F-71BE-AACC-7B8172A6A066}"/>
              </a:ext>
            </a:extLst>
          </p:cNvPr>
          <p:cNvSpPr/>
          <p:nvPr/>
        </p:nvSpPr>
        <p:spPr>
          <a:xfrm>
            <a:off x="3357126" y="5341329"/>
            <a:ext cx="92890" cy="139877"/>
          </a:xfrm>
          <a:custGeom>
            <a:avLst/>
            <a:gdLst>
              <a:gd name="connsiteX0" fmla="*/ 95630 w 204788"/>
              <a:gd name="connsiteY0" fmla="*/ 0 h 308376"/>
              <a:gd name="connsiteX1" fmla="*/ 97885 w 204788"/>
              <a:gd name="connsiteY1" fmla="*/ 6765 h 308376"/>
              <a:gd name="connsiteX2" fmla="*/ 99078 w 204788"/>
              <a:gd name="connsiteY2" fmla="*/ 6765 h 308376"/>
              <a:gd name="connsiteX3" fmla="*/ 106904 w 204788"/>
              <a:gd name="connsiteY3" fmla="*/ 31567 h 308376"/>
              <a:gd name="connsiteX4" fmla="*/ 117117 w 204788"/>
              <a:gd name="connsiteY4" fmla="*/ 45095 h 308376"/>
              <a:gd name="connsiteX5" fmla="*/ 132900 w 204788"/>
              <a:gd name="connsiteY5" fmla="*/ 50667 h 308376"/>
              <a:gd name="connsiteX6" fmla="*/ 140726 w 204788"/>
              <a:gd name="connsiteY6" fmla="*/ 47351 h 308376"/>
              <a:gd name="connsiteX7" fmla="*/ 141787 w 204788"/>
              <a:gd name="connsiteY7" fmla="*/ 50667 h 308376"/>
              <a:gd name="connsiteX8" fmla="*/ 140726 w 204788"/>
              <a:gd name="connsiteY8" fmla="*/ 52921 h 308376"/>
              <a:gd name="connsiteX9" fmla="*/ 148551 w 204788"/>
              <a:gd name="connsiteY9" fmla="*/ 55176 h 308376"/>
              <a:gd name="connsiteX10" fmla="*/ 153061 w 204788"/>
              <a:gd name="connsiteY10" fmla="*/ 63002 h 308376"/>
              <a:gd name="connsiteX11" fmla="*/ 148551 w 204788"/>
              <a:gd name="connsiteY11" fmla="*/ 92314 h 308376"/>
              <a:gd name="connsiteX12" fmla="*/ 178925 w 204788"/>
              <a:gd name="connsiteY12" fmla="*/ 107037 h 308376"/>
              <a:gd name="connsiteX13" fmla="*/ 182373 w 204788"/>
              <a:gd name="connsiteY13" fmla="*/ 121626 h 308376"/>
              <a:gd name="connsiteX14" fmla="*/ 146297 w 204788"/>
              <a:gd name="connsiteY14" fmla="*/ 135155 h 308376"/>
              <a:gd name="connsiteX15" fmla="*/ 153061 w 204788"/>
              <a:gd name="connsiteY15" fmla="*/ 150806 h 308376"/>
              <a:gd name="connsiteX16" fmla="*/ 166590 w 204788"/>
              <a:gd name="connsiteY16" fmla="*/ 144042 h 308376"/>
              <a:gd name="connsiteX17" fmla="*/ 174415 w 204788"/>
              <a:gd name="connsiteY17" fmla="*/ 161018 h 308376"/>
              <a:gd name="connsiteX18" fmla="*/ 178925 w 204788"/>
              <a:gd name="connsiteY18" fmla="*/ 162080 h 308376"/>
              <a:gd name="connsiteX19" fmla="*/ 182373 w 204788"/>
              <a:gd name="connsiteY19" fmla="*/ 174415 h 308376"/>
              <a:gd name="connsiteX20" fmla="*/ 199218 w 204788"/>
              <a:gd name="connsiteY20" fmla="*/ 196963 h 308376"/>
              <a:gd name="connsiteX21" fmla="*/ 204788 w 204788"/>
              <a:gd name="connsiteY21" fmla="*/ 201473 h 308376"/>
              <a:gd name="connsiteX22" fmla="*/ 200279 w 204788"/>
              <a:gd name="connsiteY22" fmla="*/ 222827 h 308376"/>
              <a:gd name="connsiteX23" fmla="*/ 189138 w 204788"/>
              <a:gd name="connsiteY23" fmla="*/ 228530 h 308376"/>
              <a:gd name="connsiteX24" fmla="*/ 192454 w 204788"/>
              <a:gd name="connsiteY24" fmla="*/ 231846 h 308376"/>
              <a:gd name="connsiteX25" fmla="*/ 193647 w 204788"/>
              <a:gd name="connsiteY25" fmla="*/ 235295 h 308376"/>
              <a:gd name="connsiteX26" fmla="*/ 193647 w 204788"/>
              <a:gd name="connsiteY26" fmla="*/ 236356 h 308376"/>
              <a:gd name="connsiteX27" fmla="*/ 183434 w 204788"/>
              <a:gd name="connsiteY27" fmla="*/ 267922 h 308376"/>
              <a:gd name="connsiteX28" fmla="*/ 171099 w 204788"/>
              <a:gd name="connsiteY28" fmla="*/ 284767 h 308376"/>
              <a:gd name="connsiteX29" fmla="*/ 164335 w 204788"/>
              <a:gd name="connsiteY29" fmla="*/ 289277 h 308376"/>
              <a:gd name="connsiteX30" fmla="*/ 161019 w 204788"/>
              <a:gd name="connsiteY30" fmla="*/ 287022 h 308376"/>
              <a:gd name="connsiteX31" fmla="*/ 158764 w 204788"/>
              <a:gd name="connsiteY31" fmla="*/ 284767 h 308376"/>
              <a:gd name="connsiteX32" fmla="*/ 156509 w 204788"/>
              <a:gd name="connsiteY32" fmla="*/ 283574 h 308376"/>
              <a:gd name="connsiteX33" fmla="*/ 153061 w 204788"/>
              <a:gd name="connsiteY33" fmla="*/ 282513 h 308376"/>
              <a:gd name="connsiteX34" fmla="*/ 148551 w 204788"/>
              <a:gd name="connsiteY34" fmla="*/ 282513 h 308376"/>
              <a:gd name="connsiteX35" fmla="*/ 131707 w 204788"/>
              <a:gd name="connsiteY35" fmla="*/ 290338 h 308376"/>
              <a:gd name="connsiteX36" fmla="*/ 133961 w 204788"/>
              <a:gd name="connsiteY36" fmla="*/ 300418 h 308376"/>
              <a:gd name="connsiteX37" fmla="*/ 123881 w 204788"/>
              <a:gd name="connsiteY37" fmla="*/ 308377 h 308376"/>
              <a:gd name="connsiteX38" fmla="*/ 112607 w 204788"/>
              <a:gd name="connsiteY38" fmla="*/ 303867 h 308376"/>
              <a:gd name="connsiteX39" fmla="*/ 111413 w 204788"/>
              <a:gd name="connsiteY39" fmla="*/ 306121 h 308376"/>
              <a:gd name="connsiteX40" fmla="*/ 109159 w 204788"/>
              <a:gd name="connsiteY40" fmla="*/ 304928 h 308376"/>
              <a:gd name="connsiteX41" fmla="*/ 106904 w 204788"/>
              <a:gd name="connsiteY41" fmla="*/ 306121 h 308376"/>
              <a:gd name="connsiteX42" fmla="*/ 106904 w 204788"/>
              <a:gd name="connsiteY42" fmla="*/ 304928 h 308376"/>
              <a:gd name="connsiteX43" fmla="*/ 104649 w 204788"/>
              <a:gd name="connsiteY43" fmla="*/ 301612 h 308376"/>
              <a:gd name="connsiteX44" fmla="*/ 86743 w 204788"/>
              <a:gd name="connsiteY44" fmla="*/ 293786 h 308376"/>
              <a:gd name="connsiteX45" fmla="*/ 96823 w 204788"/>
              <a:gd name="connsiteY45" fmla="*/ 263413 h 308376"/>
              <a:gd name="connsiteX46" fmla="*/ 32628 w 204788"/>
              <a:gd name="connsiteY46" fmla="*/ 225081 h 308376"/>
              <a:gd name="connsiteX47" fmla="*/ 12468 w 204788"/>
              <a:gd name="connsiteY47" fmla="*/ 207176 h 308376"/>
              <a:gd name="connsiteX48" fmla="*/ 27057 w 204788"/>
              <a:gd name="connsiteY48" fmla="*/ 156509 h 308376"/>
              <a:gd name="connsiteX49" fmla="*/ 28251 w 204788"/>
              <a:gd name="connsiteY49" fmla="*/ 155315 h 308376"/>
              <a:gd name="connsiteX50" fmla="*/ 25996 w 204788"/>
              <a:gd name="connsiteY50" fmla="*/ 150806 h 308376"/>
              <a:gd name="connsiteX51" fmla="*/ 25996 w 204788"/>
              <a:gd name="connsiteY51" fmla="*/ 142980 h 308376"/>
              <a:gd name="connsiteX52" fmla="*/ 27057 w 204788"/>
              <a:gd name="connsiteY52" fmla="*/ 139532 h 308376"/>
              <a:gd name="connsiteX53" fmla="*/ 27057 w 204788"/>
              <a:gd name="connsiteY53" fmla="*/ 137277 h 308376"/>
              <a:gd name="connsiteX54" fmla="*/ 28251 w 204788"/>
              <a:gd name="connsiteY54" fmla="*/ 137277 h 308376"/>
              <a:gd name="connsiteX55" fmla="*/ 28251 w 204788"/>
              <a:gd name="connsiteY55" fmla="*/ 133961 h 308376"/>
              <a:gd name="connsiteX56" fmla="*/ 25996 w 204788"/>
              <a:gd name="connsiteY56" fmla="*/ 131707 h 308376"/>
              <a:gd name="connsiteX57" fmla="*/ 24803 w 204788"/>
              <a:gd name="connsiteY57" fmla="*/ 123881 h 308376"/>
              <a:gd name="connsiteX58" fmla="*/ 23742 w 204788"/>
              <a:gd name="connsiteY58" fmla="*/ 93508 h 308376"/>
              <a:gd name="connsiteX59" fmla="*/ 23742 w 204788"/>
              <a:gd name="connsiteY59" fmla="*/ 91253 h 308376"/>
              <a:gd name="connsiteX60" fmla="*/ 3448 w 204788"/>
              <a:gd name="connsiteY60" fmla="*/ 82233 h 308376"/>
              <a:gd name="connsiteX61" fmla="*/ 7958 w 204788"/>
              <a:gd name="connsiteY61" fmla="*/ 81040 h 308376"/>
              <a:gd name="connsiteX62" fmla="*/ 0 w 204788"/>
              <a:gd name="connsiteY62" fmla="*/ 69766 h 308376"/>
              <a:gd name="connsiteX63" fmla="*/ 3448 w 204788"/>
              <a:gd name="connsiteY63" fmla="*/ 70959 h 308376"/>
              <a:gd name="connsiteX64" fmla="*/ 14722 w 204788"/>
              <a:gd name="connsiteY64" fmla="*/ 58625 h 308376"/>
              <a:gd name="connsiteX65" fmla="*/ 32628 w 204788"/>
              <a:gd name="connsiteY65" fmla="*/ 34883 h 308376"/>
              <a:gd name="connsiteX66" fmla="*/ 34883 w 204788"/>
              <a:gd name="connsiteY66" fmla="*/ 30506 h 308376"/>
              <a:gd name="connsiteX67" fmla="*/ 39392 w 204788"/>
              <a:gd name="connsiteY67" fmla="*/ 33822 h 308376"/>
              <a:gd name="connsiteX68" fmla="*/ 41647 w 204788"/>
              <a:gd name="connsiteY68" fmla="*/ 36076 h 308376"/>
              <a:gd name="connsiteX69" fmla="*/ 43902 w 204788"/>
              <a:gd name="connsiteY69" fmla="*/ 36076 h 308376"/>
              <a:gd name="connsiteX70" fmla="*/ 41647 w 204788"/>
              <a:gd name="connsiteY70" fmla="*/ 28251 h 308376"/>
              <a:gd name="connsiteX71" fmla="*/ 51860 w 204788"/>
              <a:gd name="connsiteY71" fmla="*/ 22547 h 308376"/>
              <a:gd name="connsiteX72" fmla="*/ 63002 w 204788"/>
              <a:gd name="connsiteY72" fmla="*/ 18038 h 308376"/>
              <a:gd name="connsiteX73" fmla="*/ 67511 w 204788"/>
              <a:gd name="connsiteY73" fmla="*/ 20293 h 308376"/>
              <a:gd name="connsiteX74" fmla="*/ 72021 w 204788"/>
              <a:gd name="connsiteY74" fmla="*/ 14722 h 308376"/>
              <a:gd name="connsiteX75" fmla="*/ 78785 w 204788"/>
              <a:gd name="connsiteY75" fmla="*/ 19231 h 308376"/>
              <a:gd name="connsiteX76" fmla="*/ 75469 w 204788"/>
              <a:gd name="connsiteY76" fmla="*/ 25996 h 308376"/>
              <a:gd name="connsiteX77" fmla="*/ 86743 w 204788"/>
              <a:gd name="connsiteY77" fmla="*/ 31567 h 308376"/>
              <a:gd name="connsiteX78" fmla="*/ 85550 w 204788"/>
              <a:gd name="connsiteY78" fmla="*/ 5703 h 308376"/>
              <a:gd name="connsiteX79" fmla="*/ 95630 w 204788"/>
              <a:gd name="connsiteY79" fmla="*/ 0 h 3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04788" h="308376">
                <a:moveTo>
                  <a:pt x="95630" y="0"/>
                </a:moveTo>
                <a:lnTo>
                  <a:pt x="97885" y="6765"/>
                </a:lnTo>
                <a:lnTo>
                  <a:pt x="99078" y="6765"/>
                </a:lnTo>
                <a:lnTo>
                  <a:pt x="106904" y="31567"/>
                </a:lnTo>
                <a:lnTo>
                  <a:pt x="117117" y="45095"/>
                </a:lnTo>
                <a:lnTo>
                  <a:pt x="132900" y="50667"/>
                </a:lnTo>
                <a:lnTo>
                  <a:pt x="140726" y="47351"/>
                </a:lnTo>
                <a:lnTo>
                  <a:pt x="141787" y="50667"/>
                </a:lnTo>
                <a:lnTo>
                  <a:pt x="140726" y="52921"/>
                </a:lnTo>
                <a:lnTo>
                  <a:pt x="148551" y="55176"/>
                </a:lnTo>
                <a:lnTo>
                  <a:pt x="153061" y="63002"/>
                </a:lnTo>
                <a:lnTo>
                  <a:pt x="148551" y="92314"/>
                </a:lnTo>
                <a:lnTo>
                  <a:pt x="178925" y="107037"/>
                </a:lnTo>
                <a:lnTo>
                  <a:pt x="182373" y="121626"/>
                </a:lnTo>
                <a:lnTo>
                  <a:pt x="146297" y="135155"/>
                </a:lnTo>
                <a:lnTo>
                  <a:pt x="153061" y="150806"/>
                </a:lnTo>
                <a:lnTo>
                  <a:pt x="166590" y="144042"/>
                </a:lnTo>
                <a:lnTo>
                  <a:pt x="174415" y="161018"/>
                </a:lnTo>
                <a:lnTo>
                  <a:pt x="178925" y="162080"/>
                </a:lnTo>
                <a:lnTo>
                  <a:pt x="182373" y="174415"/>
                </a:lnTo>
                <a:lnTo>
                  <a:pt x="199218" y="196963"/>
                </a:lnTo>
                <a:lnTo>
                  <a:pt x="204788" y="201473"/>
                </a:lnTo>
                <a:lnTo>
                  <a:pt x="200279" y="222827"/>
                </a:lnTo>
                <a:lnTo>
                  <a:pt x="189138" y="228530"/>
                </a:lnTo>
                <a:lnTo>
                  <a:pt x="192454" y="231846"/>
                </a:lnTo>
                <a:lnTo>
                  <a:pt x="193647" y="235295"/>
                </a:lnTo>
                <a:lnTo>
                  <a:pt x="193647" y="236356"/>
                </a:lnTo>
                <a:lnTo>
                  <a:pt x="183434" y="267922"/>
                </a:lnTo>
                <a:lnTo>
                  <a:pt x="171099" y="284767"/>
                </a:lnTo>
                <a:lnTo>
                  <a:pt x="164335" y="289277"/>
                </a:lnTo>
                <a:lnTo>
                  <a:pt x="161019" y="287022"/>
                </a:lnTo>
                <a:lnTo>
                  <a:pt x="158764" y="284767"/>
                </a:lnTo>
                <a:lnTo>
                  <a:pt x="156509" y="283574"/>
                </a:lnTo>
                <a:lnTo>
                  <a:pt x="153061" y="282513"/>
                </a:lnTo>
                <a:lnTo>
                  <a:pt x="148551" y="282513"/>
                </a:lnTo>
                <a:lnTo>
                  <a:pt x="131707" y="290338"/>
                </a:lnTo>
                <a:lnTo>
                  <a:pt x="133961" y="300418"/>
                </a:lnTo>
                <a:lnTo>
                  <a:pt x="123881" y="308377"/>
                </a:lnTo>
                <a:lnTo>
                  <a:pt x="112607" y="303867"/>
                </a:lnTo>
                <a:lnTo>
                  <a:pt x="111413" y="306121"/>
                </a:lnTo>
                <a:lnTo>
                  <a:pt x="109159" y="304928"/>
                </a:lnTo>
                <a:lnTo>
                  <a:pt x="106904" y="306121"/>
                </a:lnTo>
                <a:lnTo>
                  <a:pt x="106904" y="304928"/>
                </a:lnTo>
                <a:lnTo>
                  <a:pt x="104649" y="301612"/>
                </a:lnTo>
                <a:lnTo>
                  <a:pt x="86743" y="293786"/>
                </a:lnTo>
                <a:lnTo>
                  <a:pt x="96823" y="263413"/>
                </a:lnTo>
                <a:lnTo>
                  <a:pt x="32628" y="225081"/>
                </a:lnTo>
                <a:lnTo>
                  <a:pt x="12468" y="207176"/>
                </a:lnTo>
                <a:lnTo>
                  <a:pt x="27057" y="156509"/>
                </a:lnTo>
                <a:lnTo>
                  <a:pt x="28251" y="155315"/>
                </a:lnTo>
                <a:lnTo>
                  <a:pt x="25996" y="150806"/>
                </a:lnTo>
                <a:lnTo>
                  <a:pt x="25996" y="142980"/>
                </a:lnTo>
                <a:lnTo>
                  <a:pt x="27057" y="139532"/>
                </a:lnTo>
                <a:lnTo>
                  <a:pt x="27057" y="137277"/>
                </a:lnTo>
                <a:lnTo>
                  <a:pt x="28251" y="137277"/>
                </a:lnTo>
                <a:lnTo>
                  <a:pt x="28251" y="133961"/>
                </a:lnTo>
                <a:lnTo>
                  <a:pt x="25996" y="131707"/>
                </a:lnTo>
                <a:lnTo>
                  <a:pt x="24803" y="123881"/>
                </a:lnTo>
                <a:lnTo>
                  <a:pt x="23742" y="93508"/>
                </a:lnTo>
                <a:lnTo>
                  <a:pt x="23742" y="91253"/>
                </a:lnTo>
                <a:lnTo>
                  <a:pt x="3448" y="82233"/>
                </a:lnTo>
                <a:lnTo>
                  <a:pt x="7958" y="81040"/>
                </a:lnTo>
                <a:lnTo>
                  <a:pt x="0" y="69766"/>
                </a:lnTo>
                <a:lnTo>
                  <a:pt x="3448" y="70959"/>
                </a:lnTo>
                <a:lnTo>
                  <a:pt x="14722" y="58625"/>
                </a:lnTo>
                <a:lnTo>
                  <a:pt x="32628" y="34883"/>
                </a:lnTo>
                <a:lnTo>
                  <a:pt x="34883" y="30506"/>
                </a:lnTo>
                <a:lnTo>
                  <a:pt x="39392" y="33822"/>
                </a:lnTo>
                <a:lnTo>
                  <a:pt x="41647" y="36076"/>
                </a:lnTo>
                <a:lnTo>
                  <a:pt x="43902" y="36076"/>
                </a:lnTo>
                <a:lnTo>
                  <a:pt x="41647" y="28251"/>
                </a:lnTo>
                <a:lnTo>
                  <a:pt x="51860" y="22547"/>
                </a:lnTo>
                <a:lnTo>
                  <a:pt x="63002" y="18038"/>
                </a:lnTo>
                <a:lnTo>
                  <a:pt x="67511" y="20293"/>
                </a:lnTo>
                <a:lnTo>
                  <a:pt x="72021" y="14722"/>
                </a:lnTo>
                <a:lnTo>
                  <a:pt x="78785" y="19231"/>
                </a:lnTo>
                <a:lnTo>
                  <a:pt x="75469" y="25996"/>
                </a:lnTo>
                <a:lnTo>
                  <a:pt x="86743" y="31567"/>
                </a:lnTo>
                <a:lnTo>
                  <a:pt x="85550" y="5703"/>
                </a:lnTo>
                <a:lnTo>
                  <a:pt x="95630" y="0"/>
                </a:lnTo>
              </a:path>
            </a:pathLst>
          </a:custGeom>
          <a:solidFill>
            <a:schemeClr val="bg1">
              <a:lumMod val="85000"/>
            </a:schemeClr>
          </a:solidFill>
          <a:ln w="13251" cap="flat">
            <a:noFill/>
            <a:prstDash val="solid"/>
            <a:miter/>
          </a:ln>
        </p:spPr>
        <p:txBody>
          <a:bodyPr rtlCol="0" anchor="ctr"/>
          <a:lstStyle/>
          <a:p>
            <a:endParaRPr lang="en-FI" sz="816"/>
          </a:p>
        </p:txBody>
      </p:sp>
      <p:sp>
        <p:nvSpPr>
          <p:cNvPr id="1318" name="Freeform: Shape 1317">
            <a:extLst>
              <a:ext uri="{FF2B5EF4-FFF2-40B4-BE49-F238E27FC236}">
                <a16:creationId xmlns:a16="http://schemas.microsoft.com/office/drawing/2014/main" id="{857E4D34-F154-549C-4202-932C06EA7441}"/>
              </a:ext>
            </a:extLst>
          </p:cNvPr>
          <p:cNvSpPr/>
          <p:nvPr/>
        </p:nvSpPr>
        <p:spPr>
          <a:xfrm>
            <a:off x="3322473" y="5108622"/>
            <a:ext cx="152150" cy="201603"/>
          </a:xfrm>
          <a:custGeom>
            <a:avLst/>
            <a:gdLst>
              <a:gd name="connsiteX0" fmla="*/ 7825 w 335434"/>
              <a:gd name="connsiteY0" fmla="*/ 230652 h 444459"/>
              <a:gd name="connsiteX1" fmla="*/ 30374 w 335434"/>
              <a:gd name="connsiteY1" fmla="*/ 200279 h 444459"/>
              <a:gd name="connsiteX2" fmla="*/ 52921 w 335434"/>
              <a:gd name="connsiteY2" fmla="*/ 168844 h 444459"/>
              <a:gd name="connsiteX3" fmla="*/ 64195 w 335434"/>
              <a:gd name="connsiteY3" fmla="*/ 154254 h 444459"/>
              <a:gd name="connsiteX4" fmla="*/ 91253 w 335434"/>
              <a:gd name="connsiteY4" fmla="*/ 140726 h 444459"/>
              <a:gd name="connsiteX5" fmla="*/ 103588 w 335434"/>
              <a:gd name="connsiteY5" fmla="*/ 135155 h 444459"/>
              <a:gd name="connsiteX6" fmla="*/ 115923 w 335434"/>
              <a:gd name="connsiteY6" fmla="*/ 140726 h 444459"/>
              <a:gd name="connsiteX7" fmla="*/ 119239 w 335434"/>
              <a:gd name="connsiteY7" fmla="*/ 131707 h 444459"/>
              <a:gd name="connsiteX8" fmla="*/ 115923 w 335434"/>
              <a:gd name="connsiteY8" fmla="*/ 128258 h 444459"/>
              <a:gd name="connsiteX9" fmla="*/ 123749 w 335434"/>
              <a:gd name="connsiteY9" fmla="*/ 124942 h 444459"/>
              <a:gd name="connsiteX10" fmla="*/ 169906 w 335434"/>
              <a:gd name="connsiteY10" fmla="*/ 0 h 444459"/>
              <a:gd name="connsiteX11" fmla="*/ 196963 w 335434"/>
              <a:gd name="connsiteY11" fmla="*/ 16844 h 444459"/>
              <a:gd name="connsiteX12" fmla="*/ 267790 w 335434"/>
              <a:gd name="connsiteY12" fmla="*/ 60746 h 444459"/>
              <a:gd name="connsiteX13" fmla="*/ 299358 w 335434"/>
              <a:gd name="connsiteY13" fmla="*/ 65256 h 444459"/>
              <a:gd name="connsiteX14" fmla="*/ 317396 w 335434"/>
              <a:gd name="connsiteY14" fmla="*/ 66450 h 444459"/>
              <a:gd name="connsiteX15" fmla="*/ 324160 w 335434"/>
              <a:gd name="connsiteY15" fmla="*/ 67511 h 444459"/>
              <a:gd name="connsiteX16" fmla="*/ 323099 w 335434"/>
              <a:gd name="connsiteY16" fmla="*/ 72021 h 444459"/>
              <a:gd name="connsiteX17" fmla="*/ 320844 w 335434"/>
              <a:gd name="connsiteY17" fmla="*/ 78785 h 444459"/>
              <a:gd name="connsiteX18" fmla="*/ 325354 w 335434"/>
              <a:gd name="connsiteY18" fmla="*/ 88865 h 444459"/>
              <a:gd name="connsiteX19" fmla="*/ 322038 w 335434"/>
              <a:gd name="connsiteY19" fmla="*/ 91120 h 444459"/>
              <a:gd name="connsiteX20" fmla="*/ 323099 w 335434"/>
              <a:gd name="connsiteY20" fmla="*/ 94568 h 444459"/>
              <a:gd name="connsiteX21" fmla="*/ 316335 w 335434"/>
              <a:gd name="connsiteY21" fmla="*/ 114862 h 444459"/>
              <a:gd name="connsiteX22" fmla="*/ 318590 w 335434"/>
              <a:gd name="connsiteY22" fmla="*/ 117116 h 444459"/>
              <a:gd name="connsiteX23" fmla="*/ 327609 w 335434"/>
              <a:gd name="connsiteY23" fmla="*/ 113800 h 444459"/>
              <a:gd name="connsiteX24" fmla="*/ 328670 w 335434"/>
              <a:gd name="connsiteY24" fmla="*/ 117116 h 444459"/>
              <a:gd name="connsiteX25" fmla="*/ 326415 w 335434"/>
              <a:gd name="connsiteY25" fmla="*/ 133961 h 444459"/>
              <a:gd name="connsiteX26" fmla="*/ 328670 w 335434"/>
              <a:gd name="connsiteY26" fmla="*/ 148551 h 444459"/>
              <a:gd name="connsiteX27" fmla="*/ 330925 w 335434"/>
              <a:gd name="connsiteY27" fmla="*/ 155315 h 444459"/>
              <a:gd name="connsiteX28" fmla="*/ 327609 w 335434"/>
              <a:gd name="connsiteY28" fmla="*/ 157570 h 444459"/>
              <a:gd name="connsiteX29" fmla="*/ 333179 w 335434"/>
              <a:gd name="connsiteY29" fmla="*/ 172160 h 444459"/>
              <a:gd name="connsiteX30" fmla="*/ 328670 w 335434"/>
              <a:gd name="connsiteY30" fmla="*/ 174415 h 444459"/>
              <a:gd name="connsiteX31" fmla="*/ 324160 w 335434"/>
              <a:gd name="connsiteY31" fmla="*/ 187944 h 444459"/>
              <a:gd name="connsiteX32" fmla="*/ 330925 w 335434"/>
              <a:gd name="connsiteY32" fmla="*/ 198024 h 444459"/>
              <a:gd name="connsiteX33" fmla="*/ 333179 w 335434"/>
              <a:gd name="connsiteY33" fmla="*/ 202533 h 444459"/>
              <a:gd name="connsiteX34" fmla="*/ 335434 w 335434"/>
              <a:gd name="connsiteY34" fmla="*/ 209298 h 444459"/>
              <a:gd name="connsiteX35" fmla="*/ 317396 w 335434"/>
              <a:gd name="connsiteY35" fmla="*/ 221633 h 444459"/>
              <a:gd name="connsiteX36" fmla="*/ 314080 w 335434"/>
              <a:gd name="connsiteY36" fmla="*/ 220440 h 444459"/>
              <a:gd name="connsiteX37" fmla="*/ 314080 w 335434"/>
              <a:gd name="connsiteY37" fmla="*/ 222694 h 444459"/>
              <a:gd name="connsiteX38" fmla="*/ 309570 w 335434"/>
              <a:gd name="connsiteY38" fmla="*/ 223887 h 444459"/>
              <a:gd name="connsiteX39" fmla="*/ 307316 w 335434"/>
              <a:gd name="connsiteY39" fmla="*/ 217124 h 444459"/>
              <a:gd name="connsiteX40" fmla="*/ 275749 w 335434"/>
              <a:gd name="connsiteY40" fmla="*/ 230652 h 444459"/>
              <a:gd name="connsiteX41" fmla="*/ 273494 w 335434"/>
              <a:gd name="connsiteY41" fmla="*/ 230652 h 444459"/>
              <a:gd name="connsiteX42" fmla="*/ 267790 w 335434"/>
              <a:gd name="connsiteY42" fmla="*/ 249751 h 444459"/>
              <a:gd name="connsiteX43" fmla="*/ 268984 w 335434"/>
              <a:gd name="connsiteY43" fmla="*/ 276810 h 444459"/>
              <a:gd name="connsiteX44" fmla="*/ 271239 w 335434"/>
              <a:gd name="connsiteY44" fmla="*/ 363420 h 444459"/>
              <a:gd name="connsiteX45" fmla="*/ 230785 w 335434"/>
              <a:gd name="connsiteY45" fmla="*/ 371246 h 444459"/>
              <a:gd name="connsiteX46" fmla="*/ 228530 w 335434"/>
              <a:gd name="connsiteY46" fmla="*/ 373500 h 444459"/>
              <a:gd name="connsiteX47" fmla="*/ 227337 w 335434"/>
              <a:gd name="connsiteY47" fmla="*/ 372439 h 444459"/>
              <a:gd name="connsiteX48" fmla="*/ 213808 w 335434"/>
              <a:gd name="connsiteY48" fmla="*/ 374694 h 444459"/>
              <a:gd name="connsiteX49" fmla="*/ 205982 w 335434"/>
              <a:gd name="connsiteY49" fmla="*/ 370184 h 444459"/>
              <a:gd name="connsiteX50" fmla="*/ 150806 w 335434"/>
              <a:gd name="connsiteY50" fmla="*/ 390478 h 444459"/>
              <a:gd name="connsiteX51" fmla="*/ 128258 w 335434"/>
              <a:gd name="connsiteY51" fmla="*/ 416341 h 444459"/>
              <a:gd name="connsiteX52" fmla="*/ 122688 w 335434"/>
              <a:gd name="connsiteY52" fmla="*/ 425360 h 444459"/>
              <a:gd name="connsiteX53" fmla="*/ 100140 w 335434"/>
              <a:gd name="connsiteY53" fmla="*/ 444460 h 444459"/>
              <a:gd name="connsiteX54" fmla="*/ 96824 w 335434"/>
              <a:gd name="connsiteY54" fmla="*/ 442205 h 444459"/>
              <a:gd name="connsiteX55" fmla="*/ 85550 w 335434"/>
              <a:gd name="connsiteY55" fmla="*/ 438757 h 444459"/>
              <a:gd name="connsiteX56" fmla="*/ 85550 w 335434"/>
              <a:gd name="connsiteY56" fmla="*/ 434247 h 444459"/>
              <a:gd name="connsiteX57" fmla="*/ 79979 w 335434"/>
              <a:gd name="connsiteY57" fmla="*/ 433053 h 444459"/>
              <a:gd name="connsiteX58" fmla="*/ 79979 w 335434"/>
              <a:gd name="connsiteY58" fmla="*/ 431992 h 444459"/>
              <a:gd name="connsiteX59" fmla="*/ 83295 w 335434"/>
              <a:gd name="connsiteY59" fmla="*/ 431992 h 444459"/>
              <a:gd name="connsiteX60" fmla="*/ 85550 w 335434"/>
              <a:gd name="connsiteY60" fmla="*/ 426422 h 444459"/>
              <a:gd name="connsiteX61" fmla="*/ 86611 w 335434"/>
              <a:gd name="connsiteY61" fmla="*/ 421912 h 444459"/>
              <a:gd name="connsiteX62" fmla="*/ 37138 w 335434"/>
              <a:gd name="connsiteY62" fmla="*/ 424167 h 444459"/>
              <a:gd name="connsiteX63" fmla="*/ 34883 w 335434"/>
              <a:gd name="connsiteY63" fmla="*/ 418597 h 444459"/>
              <a:gd name="connsiteX64" fmla="*/ 32628 w 335434"/>
              <a:gd name="connsiteY64" fmla="*/ 402813 h 444459"/>
              <a:gd name="connsiteX65" fmla="*/ 3316 w 335434"/>
              <a:gd name="connsiteY65" fmla="*/ 406129 h 444459"/>
              <a:gd name="connsiteX66" fmla="*/ 0 w 335434"/>
              <a:gd name="connsiteY66" fmla="*/ 391538 h 444459"/>
              <a:gd name="connsiteX67" fmla="*/ 30374 w 335434"/>
              <a:gd name="connsiteY67" fmla="*/ 389284 h 444459"/>
              <a:gd name="connsiteX68" fmla="*/ 30374 w 335434"/>
              <a:gd name="connsiteY68" fmla="*/ 391538 h 444459"/>
              <a:gd name="connsiteX69" fmla="*/ 48412 w 335434"/>
              <a:gd name="connsiteY69" fmla="*/ 390478 h 444459"/>
              <a:gd name="connsiteX70" fmla="*/ 45096 w 335434"/>
              <a:gd name="connsiteY70" fmla="*/ 384907 h 444459"/>
              <a:gd name="connsiteX71" fmla="*/ 10213 w 335434"/>
              <a:gd name="connsiteY71" fmla="*/ 374826 h 444459"/>
              <a:gd name="connsiteX72" fmla="*/ 12468 w 335434"/>
              <a:gd name="connsiteY72" fmla="*/ 369123 h 444459"/>
              <a:gd name="connsiteX73" fmla="*/ 39525 w 335434"/>
              <a:gd name="connsiteY73" fmla="*/ 377082 h 444459"/>
              <a:gd name="connsiteX74" fmla="*/ 30506 w 335434"/>
              <a:gd name="connsiteY74" fmla="*/ 362491 h 444459"/>
              <a:gd name="connsiteX75" fmla="*/ 28251 w 335434"/>
              <a:gd name="connsiteY75" fmla="*/ 311825 h 444459"/>
              <a:gd name="connsiteX76" fmla="*/ 31567 w 335434"/>
              <a:gd name="connsiteY76" fmla="*/ 302805 h 444459"/>
              <a:gd name="connsiteX77" fmla="*/ 39393 w 335434"/>
              <a:gd name="connsiteY77" fmla="*/ 304000 h 444459"/>
              <a:gd name="connsiteX78" fmla="*/ 52921 w 335434"/>
              <a:gd name="connsiteY78" fmla="*/ 280390 h 444459"/>
              <a:gd name="connsiteX79" fmla="*/ 49473 w 335434"/>
              <a:gd name="connsiteY79" fmla="*/ 275881 h 444459"/>
              <a:gd name="connsiteX80" fmla="*/ 42709 w 335434"/>
              <a:gd name="connsiteY80" fmla="*/ 278136 h 444459"/>
              <a:gd name="connsiteX81" fmla="*/ 40454 w 335434"/>
              <a:gd name="connsiteY81" fmla="*/ 282645 h 444459"/>
              <a:gd name="connsiteX82" fmla="*/ 37138 w 335434"/>
              <a:gd name="connsiteY82" fmla="*/ 281451 h 444459"/>
              <a:gd name="connsiteX83" fmla="*/ 32628 w 335434"/>
              <a:gd name="connsiteY83" fmla="*/ 274687 h 444459"/>
              <a:gd name="connsiteX84" fmla="*/ 35944 w 335434"/>
              <a:gd name="connsiteY84" fmla="*/ 270178 h 444459"/>
              <a:gd name="connsiteX85" fmla="*/ 34750 w 335434"/>
              <a:gd name="connsiteY85" fmla="*/ 267922 h 444459"/>
              <a:gd name="connsiteX86" fmla="*/ 35944 w 335434"/>
              <a:gd name="connsiteY86" fmla="*/ 255587 h 444459"/>
              <a:gd name="connsiteX87" fmla="*/ 29180 w 335434"/>
              <a:gd name="connsiteY87" fmla="*/ 248823 h 444459"/>
              <a:gd name="connsiteX88" fmla="*/ 30241 w 335434"/>
              <a:gd name="connsiteY88" fmla="*/ 245507 h 444459"/>
              <a:gd name="connsiteX89" fmla="*/ 27986 w 335434"/>
              <a:gd name="connsiteY89" fmla="*/ 243252 h 444459"/>
              <a:gd name="connsiteX90" fmla="*/ 25731 w 335434"/>
              <a:gd name="connsiteY90" fmla="*/ 253333 h 444459"/>
              <a:gd name="connsiteX91" fmla="*/ 24670 w 335434"/>
              <a:gd name="connsiteY91" fmla="*/ 255587 h 444459"/>
              <a:gd name="connsiteX92" fmla="*/ 25731 w 335434"/>
              <a:gd name="connsiteY92" fmla="*/ 260097 h 444459"/>
              <a:gd name="connsiteX93" fmla="*/ 23476 w 335434"/>
              <a:gd name="connsiteY93" fmla="*/ 262352 h 444459"/>
              <a:gd name="connsiteX94" fmla="*/ 23476 w 335434"/>
              <a:gd name="connsiteY94" fmla="*/ 263413 h 444459"/>
              <a:gd name="connsiteX95" fmla="*/ 24670 w 335434"/>
              <a:gd name="connsiteY95" fmla="*/ 264606 h 444459"/>
              <a:gd name="connsiteX96" fmla="*/ 25731 w 335434"/>
              <a:gd name="connsiteY96" fmla="*/ 264606 h 444459"/>
              <a:gd name="connsiteX97" fmla="*/ 25731 w 335434"/>
              <a:gd name="connsiteY97" fmla="*/ 265668 h 444459"/>
              <a:gd name="connsiteX98" fmla="*/ 24670 w 335434"/>
              <a:gd name="connsiteY98" fmla="*/ 266729 h 444459"/>
              <a:gd name="connsiteX99" fmla="*/ 24670 w 335434"/>
              <a:gd name="connsiteY99" fmla="*/ 267922 h 444459"/>
              <a:gd name="connsiteX100" fmla="*/ 23476 w 335434"/>
              <a:gd name="connsiteY100" fmla="*/ 268984 h 444459"/>
              <a:gd name="connsiteX101" fmla="*/ 27986 w 335434"/>
              <a:gd name="connsiteY101" fmla="*/ 281319 h 444459"/>
              <a:gd name="connsiteX102" fmla="*/ 27986 w 335434"/>
              <a:gd name="connsiteY102" fmla="*/ 284635 h 444459"/>
              <a:gd name="connsiteX103" fmla="*/ 30241 w 335434"/>
              <a:gd name="connsiteY103" fmla="*/ 286889 h 444459"/>
              <a:gd name="connsiteX104" fmla="*/ 30241 w 335434"/>
              <a:gd name="connsiteY104" fmla="*/ 290338 h 444459"/>
              <a:gd name="connsiteX105" fmla="*/ 29180 w 335434"/>
              <a:gd name="connsiteY105" fmla="*/ 291399 h 444459"/>
              <a:gd name="connsiteX106" fmla="*/ 30241 w 335434"/>
              <a:gd name="connsiteY106" fmla="*/ 291399 h 444459"/>
              <a:gd name="connsiteX107" fmla="*/ 31434 w 335434"/>
              <a:gd name="connsiteY107" fmla="*/ 292593 h 444459"/>
              <a:gd name="connsiteX108" fmla="*/ 29180 w 335434"/>
              <a:gd name="connsiteY108" fmla="*/ 294848 h 444459"/>
              <a:gd name="connsiteX109" fmla="*/ 29180 w 335434"/>
              <a:gd name="connsiteY109" fmla="*/ 296041 h 444459"/>
              <a:gd name="connsiteX110" fmla="*/ 26925 w 335434"/>
              <a:gd name="connsiteY110" fmla="*/ 296041 h 444459"/>
              <a:gd name="connsiteX111" fmla="*/ 16845 w 335434"/>
              <a:gd name="connsiteY111" fmla="*/ 235295 h 444459"/>
              <a:gd name="connsiteX112" fmla="*/ 13396 w 335434"/>
              <a:gd name="connsiteY112" fmla="*/ 236488 h 444459"/>
              <a:gd name="connsiteX113" fmla="*/ 10080 w 335434"/>
              <a:gd name="connsiteY113" fmla="*/ 234233 h 444459"/>
              <a:gd name="connsiteX114" fmla="*/ 7825 w 335434"/>
              <a:gd name="connsiteY114" fmla="*/ 230785 h 44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35434" h="444459">
                <a:moveTo>
                  <a:pt x="7825" y="230652"/>
                </a:moveTo>
                <a:lnTo>
                  <a:pt x="30374" y="200279"/>
                </a:lnTo>
                <a:lnTo>
                  <a:pt x="52921" y="168844"/>
                </a:lnTo>
                <a:lnTo>
                  <a:pt x="64195" y="154254"/>
                </a:lnTo>
                <a:lnTo>
                  <a:pt x="91253" y="140726"/>
                </a:lnTo>
                <a:lnTo>
                  <a:pt x="103588" y="135155"/>
                </a:lnTo>
                <a:lnTo>
                  <a:pt x="115923" y="140726"/>
                </a:lnTo>
                <a:lnTo>
                  <a:pt x="119239" y="131707"/>
                </a:lnTo>
                <a:lnTo>
                  <a:pt x="115923" y="128258"/>
                </a:lnTo>
                <a:lnTo>
                  <a:pt x="123749" y="124942"/>
                </a:lnTo>
                <a:lnTo>
                  <a:pt x="169906" y="0"/>
                </a:lnTo>
                <a:lnTo>
                  <a:pt x="196963" y="16844"/>
                </a:lnTo>
                <a:lnTo>
                  <a:pt x="267790" y="60746"/>
                </a:lnTo>
                <a:lnTo>
                  <a:pt x="299358" y="65256"/>
                </a:lnTo>
                <a:lnTo>
                  <a:pt x="317396" y="66450"/>
                </a:lnTo>
                <a:lnTo>
                  <a:pt x="324160" y="67511"/>
                </a:lnTo>
                <a:lnTo>
                  <a:pt x="323099" y="72021"/>
                </a:lnTo>
                <a:lnTo>
                  <a:pt x="320844" y="78785"/>
                </a:lnTo>
                <a:lnTo>
                  <a:pt x="325354" y="88865"/>
                </a:lnTo>
                <a:lnTo>
                  <a:pt x="322038" y="91120"/>
                </a:lnTo>
                <a:lnTo>
                  <a:pt x="323099" y="94568"/>
                </a:lnTo>
                <a:lnTo>
                  <a:pt x="316335" y="114862"/>
                </a:lnTo>
                <a:lnTo>
                  <a:pt x="318590" y="117116"/>
                </a:lnTo>
                <a:lnTo>
                  <a:pt x="327609" y="113800"/>
                </a:lnTo>
                <a:lnTo>
                  <a:pt x="328670" y="117116"/>
                </a:lnTo>
                <a:lnTo>
                  <a:pt x="326415" y="133961"/>
                </a:lnTo>
                <a:lnTo>
                  <a:pt x="328670" y="148551"/>
                </a:lnTo>
                <a:lnTo>
                  <a:pt x="330925" y="155315"/>
                </a:lnTo>
                <a:lnTo>
                  <a:pt x="327609" y="157570"/>
                </a:lnTo>
                <a:lnTo>
                  <a:pt x="333179" y="172160"/>
                </a:lnTo>
                <a:lnTo>
                  <a:pt x="328670" y="174415"/>
                </a:lnTo>
                <a:lnTo>
                  <a:pt x="324160" y="187944"/>
                </a:lnTo>
                <a:lnTo>
                  <a:pt x="330925" y="198024"/>
                </a:lnTo>
                <a:lnTo>
                  <a:pt x="333179" y="202533"/>
                </a:lnTo>
                <a:lnTo>
                  <a:pt x="335434" y="209298"/>
                </a:lnTo>
                <a:lnTo>
                  <a:pt x="317396" y="221633"/>
                </a:lnTo>
                <a:lnTo>
                  <a:pt x="314080" y="220440"/>
                </a:lnTo>
                <a:lnTo>
                  <a:pt x="314080" y="222694"/>
                </a:lnTo>
                <a:lnTo>
                  <a:pt x="309570" y="223887"/>
                </a:lnTo>
                <a:lnTo>
                  <a:pt x="307316" y="217124"/>
                </a:lnTo>
                <a:lnTo>
                  <a:pt x="275749" y="230652"/>
                </a:lnTo>
                <a:lnTo>
                  <a:pt x="273494" y="230652"/>
                </a:lnTo>
                <a:lnTo>
                  <a:pt x="267790" y="249751"/>
                </a:lnTo>
                <a:lnTo>
                  <a:pt x="268984" y="276810"/>
                </a:lnTo>
                <a:lnTo>
                  <a:pt x="271239" y="363420"/>
                </a:lnTo>
                <a:lnTo>
                  <a:pt x="230785" y="371246"/>
                </a:lnTo>
                <a:lnTo>
                  <a:pt x="228530" y="373500"/>
                </a:lnTo>
                <a:lnTo>
                  <a:pt x="227337" y="372439"/>
                </a:lnTo>
                <a:lnTo>
                  <a:pt x="213808" y="374694"/>
                </a:lnTo>
                <a:lnTo>
                  <a:pt x="205982" y="370184"/>
                </a:lnTo>
                <a:lnTo>
                  <a:pt x="150806" y="390478"/>
                </a:lnTo>
                <a:lnTo>
                  <a:pt x="128258" y="416341"/>
                </a:lnTo>
                <a:lnTo>
                  <a:pt x="122688" y="425360"/>
                </a:lnTo>
                <a:lnTo>
                  <a:pt x="100140" y="444460"/>
                </a:lnTo>
                <a:lnTo>
                  <a:pt x="96824" y="442205"/>
                </a:lnTo>
                <a:lnTo>
                  <a:pt x="85550" y="438757"/>
                </a:lnTo>
                <a:lnTo>
                  <a:pt x="85550" y="434247"/>
                </a:lnTo>
                <a:lnTo>
                  <a:pt x="79979" y="433053"/>
                </a:lnTo>
                <a:lnTo>
                  <a:pt x="79979" y="431992"/>
                </a:lnTo>
                <a:lnTo>
                  <a:pt x="83295" y="431992"/>
                </a:lnTo>
                <a:lnTo>
                  <a:pt x="85550" y="426422"/>
                </a:lnTo>
                <a:lnTo>
                  <a:pt x="86611" y="421912"/>
                </a:lnTo>
                <a:lnTo>
                  <a:pt x="37138" y="424167"/>
                </a:lnTo>
                <a:lnTo>
                  <a:pt x="34883" y="418597"/>
                </a:lnTo>
                <a:lnTo>
                  <a:pt x="32628" y="402813"/>
                </a:lnTo>
                <a:lnTo>
                  <a:pt x="3316" y="406129"/>
                </a:lnTo>
                <a:lnTo>
                  <a:pt x="0" y="391538"/>
                </a:lnTo>
                <a:lnTo>
                  <a:pt x="30374" y="389284"/>
                </a:lnTo>
                <a:lnTo>
                  <a:pt x="30374" y="391538"/>
                </a:lnTo>
                <a:lnTo>
                  <a:pt x="48412" y="390478"/>
                </a:lnTo>
                <a:lnTo>
                  <a:pt x="45096" y="384907"/>
                </a:lnTo>
                <a:lnTo>
                  <a:pt x="10213" y="374826"/>
                </a:lnTo>
                <a:lnTo>
                  <a:pt x="12468" y="369123"/>
                </a:lnTo>
                <a:lnTo>
                  <a:pt x="39525" y="377082"/>
                </a:lnTo>
                <a:lnTo>
                  <a:pt x="30506" y="362491"/>
                </a:lnTo>
                <a:lnTo>
                  <a:pt x="28251" y="311825"/>
                </a:lnTo>
                <a:lnTo>
                  <a:pt x="31567" y="302805"/>
                </a:lnTo>
                <a:lnTo>
                  <a:pt x="39393" y="304000"/>
                </a:lnTo>
                <a:lnTo>
                  <a:pt x="52921" y="280390"/>
                </a:lnTo>
                <a:lnTo>
                  <a:pt x="49473" y="275881"/>
                </a:lnTo>
                <a:lnTo>
                  <a:pt x="42709" y="278136"/>
                </a:lnTo>
                <a:lnTo>
                  <a:pt x="40454" y="282645"/>
                </a:lnTo>
                <a:lnTo>
                  <a:pt x="37138" y="281451"/>
                </a:lnTo>
                <a:lnTo>
                  <a:pt x="32628" y="274687"/>
                </a:lnTo>
                <a:lnTo>
                  <a:pt x="35944" y="270178"/>
                </a:lnTo>
                <a:lnTo>
                  <a:pt x="34750" y="267922"/>
                </a:lnTo>
                <a:lnTo>
                  <a:pt x="35944" y="255587"/>
                </a:lnTo>
                <a:lnTo>
                  <a:pt x="29180" y="248823"/>
                </a:lnTo>
                <a:lnTo>
                  <a:pt x="30241" y="245507"/>
                </a:lnTo>
                <a:lnTo>
                  <a:pt x="27986" y="243252"/>
                </a:lnTo>
                <a:lnTo>
                  <a:pt x="25731" y="253333"/>
                </a:lnTo>
                <a:lnTo>
                  <a:pt x="24670" y="255587"/>
                </a:lnTo>
                <a:lnTo>
                  <a:pt x="25731" y="260097"/>
                </a:lnTo>
                <a:lnTo>
                  <a:pt x="23476" y="262352"/>
                </a:lnTo>
                <a:lnTo>
                  <a:pt x="23476" y="263413"/>
                </a:lnTo>
                <a:lnTo>
                  <a:pt x="24670" y="264606"/>
                </a:lnTo>
                <a:lnTo>
                  <a:pt x="25731" y="264606"/>
                </a:lnTo>
                <a:lnTo>
                  <a:pt x="25731" y="265668"/>
                </a:lnTo>
                <a:lnTo>
                  <a:pt x="24670" y="266729"/>
                </a:lnTo>
                <a:lnTo>
                  <a:pt x="24670" y="267922"/>
                </a:lnTo>
                <a:lnTo>
                  <a:pt x="23476" y="268984"/>
                </a:lnTo>
                <a:cubicBezTo>
                  <a:pt x="29710" y="278136"/>
                  <a:pt x="24803" y="277738"/>
                  <a:pt x="27986" y="281319"/>
                </a:cubicBezTo>
                <a:lnTo>
                  <a:pt x="27986" y="284635"/>
                </a:lnTo>
                <a:lnTo>
                  <a:pt x="30241" y="286889"/>
                </a:lnTo>
                <a:lnTo>
                  <a:pt x="30241" y="290338"/>
                </a:lnTo>
                <a:lnTo>
                  <a:pt x="29180" y="291399"/>
                </a:lnTo>
                <a:lnTo>
                  <a:pt x="30241" y="291399"/>
                </a:lnTo>
                <a:lnTo>
                  <a:pt x="31434" y="292593"/>
                </a:lnTo>
                <a:lnTo>
                  <a:pt x="29180" y="294848"/>
                </a:lnTo>
                <a:lnTo>
                  <a:pt x="29180" y="296041"/>
                </a:lnTo>
                <a:lnTo>
                  <a:pt x="26925" y="296041"/>
                </a:lnTo>
                <a:cubicBezTo>
                  <a:pt x="26660" y="280523"/>
                  <a:pt x="18967" y="253333"/>
                  <a:pt x="16845" y="235295"/>
                </a:cubicBezTo>
                <a:lnTo>
                  <a:pt x="13396" y="236488"/>
                </a:lnTo>
                <a:lnTo>
                  <a:pt x="10080" y="234233"/>
                </a:lnTo>
                <a:lnTo>
                  <a:pt x="7825" y="230785"/>
                </a:lnTo>
              </a:path>
            </a:pathLst>
          </a:custGeom>
          <a:solidFill>
            <a:schemeClr val="bg1">
              <a:lumMod val="85000"/>
            </a:schemeClr>
          </a:solidFill>
          <a:ln w="13251" cap="flat">
            <a:noFill/>
            <a:prstDash val="solid"/>
            <a:miter/>
          </a:ln>
        </p:spPr>
        <p:txBody>
          <a:bodyPr rtlCol="0" anchor="ctr"/>
          <a:lstStyle/>
          <a:p>
            <a:endParaRPr lang="en-FI" sz="816"/>
          </a:p>
        </p:txBody>
      </p:sp>
      <p:sp>
        <p:nvSpPr>
          <p:cNvPr id="1319" name="Freeform: Shape 1318">
            <a:extLst>
              <a:ext uri="{FF2B5EF4-FFF2-40B4-BE49-F238E27FC236}">
                <a16:creationId xmlns:a16="http://schemas.microsoft.com/office/drawing/2014/main" id="{4F77B691-402A-BE39-F6B4-BE359738B441}"/>
              </a:ext>
            </a:extLst>
          </p:cNvPr>
          <p:cNvSpPr/>
          <p:nvPr/>
        </p:nvSpPr>
        <p:spPr>
          <a:xfrm>
            <a:off x="3446948" y="5821663"/>
            <a:ext cx="147517" cy="142404"/>
          </a:xfrm>
          <a:custGeom>
            <a:avLst/>
            <a:gdLst>
              <a:gd name="connsiteX0" fmla="*/ 23742 w 325221"/>
              <a:gd name="connsiteY0" fmla="*/ 13396 h 313947"/>
              <a:gd name="connsiteX1" fmla="*/ 25997 w 325221"/>
              <a:gd name="connsiteY1" fmla="*/ 13396 h 313947"/>
              <a:gd name="connsiteX2" fmla="*/ 50667 w 325221"/>
              <a:gd name="connsiteY2" fmla="*/ 31434 h 313947"/>
              <a:gd name="connsiteX3" fmla="*/ 69766 w 325221"/>
              <a:gd name="connsiteY3" fmla="*/ 44964 h 313947"/>
              <a:gd name="connsiteX4" fmla="*/ 90059 w 325221"/>
              <a:gd name="connsiteY4" fmla="*/ 40454 h 313947"/>
              <a:gd name="connsiteX5" fmla="*/ 88998 w 325221"/>
              <a:gd name="connsiteY5" fmla="*/ 37138 h 313947"/>
              <a:gd name="connsiteX6" fmla="*/ 91253 w 325221"/>
              <a:gd name="connsiteY6" fmla="*/ 37138 h 313947"/>
              <a:gd name="connsiteX7" fmla="*/ 92314 w 325221"/>
              <a:gd name="connsiteY7" fmla="*/ 34883 h 313947"/>
              <a:gd name="connsiteX8" fmla="*/ 100272 w 325221"/>
              <a:gd name="connsiteY8" fmla="*/ 33690 h 313947"/>
              <a:gd name="connsiteX9" fmla="*/ 102527 w 325221"/>
              <a:gd name="connsiteY9" fmla="*/ 39393 h 313947"/>
              <a:gd name="connsiteX10" fmla="*/ 100272 w 325221"/>
              <a:gd name="connsiteY10" fmla="*/ 46158 h 313947"/>
              <a:gd name="connsiteX11" fmla="*/ 102527 w 325221"/>
              <a:gd name="connsiteY11" fmla="*/ 50534 h 313947"/>
              <a:gd name="connsiteX12" fmla="*/ 108098 w 325221"/>
              <a:gd name="connsiteY12" fmla="*/ 49473 h 313947"/>
              <a:gd name="connsiteX13" fmla="*/ 109159 w 325221"/>
              <a:gd name="connsiteY13" fmla="*/ 50534 h 313947"/>
              <a:gd name="connsiteX14" fmla="*/ 113668 w 325221"/>
              <a:gd name="connsiteY14" fmla="*/ 50534 h 313947"/>
              <a:gd name="connsiteX15" fmla="*/ 106904 w 325221"/>
              <a:gd name="connsiteY15" fmla="*/ 30374 h 313947"/>
              <a:gd name="connsiteX16" fmla="*/ 139665 w 325221"/>
              <a:gd name="connsiteY16" fmla="*/ 31434 h 313947"/>
              <a:gd name="connsiteX17" fmla="*/ 164335 w 325221"/>
              <a:gd name="connsiteY17" fmla="*/ 23609 h 313947"/>
              <a:gd name="connsiteX18" fmla="*/ 168844 w 325221"/>
              <a:gd name="connsiteY18" fmla="*/ 20161 h 313947"/>
              <a:gd name="connsiteX19" fmla="*/ 182373 w 325221"/>
              <a:gd name="connsiteY19" fmla="*/ 15651 h 313947"/>
              <a:gd name="connsiteX20" fmla="*/ 183434 w 325221"/>
              <a:gd name="connsiteY20" fmla="*/ 12335 h 313947"/>
              <a:gd name="connsiteX21" fmla="*/ 199218 w 325221"/>
              <a:gd name="connsiteY21" fmla="*/ 15651 h 313947"/>
              <a:gd name="connsiteX22" fmla="*/ 200412 w 325221"/>
              <a:gd name="connsiteY22" fmla="*/ 14590 h 313947"/>
              <a:gd name="connsiteX23" fmla="*/ 202666 w 325221"/>
              <a:gd name="connsiteY23" fmla="*/ 13396 h 313947"/>
              <a:gd name="connsiteX24" fmla="*/ 207176 w 325221"/>
              <a:gd name="connsiteY24" fmla="*/ 14590 h 313947"/>
              <a:gd name="connsiteX25" fmla="*/ 205982 w 325221"/>
              <a:gd name="connsiteY25" fmla="*/ 16845 h 313947"/>
              <a:gd name="connsiteX26" fmla="*/ 219511 w 325221"/>
              <a:gd name="connsiteY26" fmla="*/ 20161 h 313947"/>
              <a:gd name="connsiteX27" fmla="*/ 218318 w 325221"/>
              <a:gd name="connsiteY27" fmla="*/ 17906 h 313947"/>
              <a:gd name="connsiteX28" fmla="*/ 219511 w 325221"/>
              <a:gd name="connsiteY28" fmla="*/ 14590 h 313947"/>
              <a:gd name="connsiteX29" fmla="*/ 225082 w 325221"/>
              <a:gd name="connsiteY29" fmla="*/ 17906 h 313947"/>
              <a:gd name="connsiteX30" fmla="*/ 225082 w 325221"/>
              <a:gd name="connsiteY30" fmla="*/ 22415 h 313947"/>
              <a:gd name="connsiteX31" fmla="*/ 229591 w 325221"/>
              <a:gd name="connsiteY31" fmla="*/ 20161 h 313947"/>
              <a:gd name="connsiteX32" fmla="*/ 235295 w 325221"/>
              <a:gd name="connsiteY32" fmla="*/ 0 h 313947"/>
              <a:gd name="connsiteX33" fmla="*/ 256649 w 325221"/>
              <a:gd name="connsiteY33" fmla="*/ 4510 h 313947"/>
              <a:gd name="connsiteX34" fmla="*/ 244314 w 325221"/>
              <a:gd name="connsiteY34" fmla="*/ 55044 h 313947"/>
              <a:gd name="connsiteX35" fmla="*/ 245375 w 325221"/>
              <a:gd name="connsiteY35" fmla="*/ 55044 h 313947"/>
              <a:gd name="connsiteX36" fmla="*/ 244314 w 325221"/>
              <a:gd name="connsiteY36" fmla="*/ 58493 h 313947"/>
              <a:gd name="connsiteX37" fmla="*/ 243120 w 325221"/>
              <a:gd name="connsiteY37" fmla="*/ 59553 h 313947"/>
              <a:gd name="connsiteX38" fmla="*/ 278003 w 325221"/>
              <a:gd name="connsiteY38" fmla="*/ 86611 h 313947"/>
              <a:gd name="connsiteX39" fmla="*/ 325221 w 325221"/>
              <a:gd name="connsiteY39" fmla="*/ 137278 h 313947"/>
              <a:gd name="connsiteX40" fmla="*/ 287022 w 325221"/>
              <a:gd name="connsiteY40" fmla="*/ 148552 h 313947"/>
              <a:gd name="connsiteX41" fmla="*/ 285829 w 325221"/>
              <a:gd name="connsiteY41" fmla="*/ 147357 h 313947"/>
              <a:gd name="connsiteX42" fmla="*/ 284768 w 325221"/>
              <a:gd name="connsiteY42" fmla="*/ 148552 h 313947"/>
              <a:gd name="connsiteX43" fmla="*/ 284768 w 325221"/>
              <a:gd name="connsiteY43" fmla="*/ 149613 h 313947"/>
              <a:gd name="connsiteX44" fmla="*/ 279064 w 325221"/>
              <a:gd name="connsiteY44" fmla="*/ 150806 h 313947"/>
              <a:gd name="connsiteX45" fmla="*/ 280258 w 325221"/>
              <a:gd name="connsiteY45" fmla="*/ 153061 h 313947"/>
              <a:gd name="connsiteX46" fmla="*/ 279064 w 325221"/>
              <a:gd name="connsiteY46" fmla="*/ 153061 h 313947"/>
              <a:gd name="connsiteX47" fmla="*/ 278003 w 325221"/>
              <a:gd name="connsiteY47" fmla="*/ 150806 h 313947"/>
              <a:gd name="connsiteX48" fmla="*/ 273494 w 325221"/>
              <a:gd name="connsiteY48" fmla="*/ 153061 h 313947"/>
              <a:gd name="connsiteX49" fmla="*/ 272433 w 325221"/>
              <a:gd name="connsiteY49" fmla="*/ 157438 h 313947"/>
              <a:gd name="connsiteX50" fmla="*/ 250946 w 325221"/>
              <a:gd name="connsiteY50" fmla="*/ 159693 h 313947"/>
              <a:gd name="connsiteX51" fmla="*/ 248823 w 325221"/>
              <a:gd name="connsiteY51" fmla="*/ 158632 h 313947"/>
              <a:gd name="connsiteX52" fmla="*/ 245375 w 325221"/>
              <a:gd name="connsiteY52" fmla="*/ 164202 h 313947"/>
              <a:gd name="connsiteX53" fmla="*/ 240865 w 325221"/>
              <a:gd name="connsiteY53" fmla="*/ 161948 h 313947"/>
              <a:gd name="connsiteX54" fmla="*/ 244314 w 325221"/>
              <a:gd name="connsiteY54" fmla="*/ 159693 h 313947"/>
              <a:gd name="connsiteX55" fmla="*/ 245375 w 325221"/>
              <a:gd name="connsiteY55" fmla="*/ 156377 h 313947"/>
              <a:gd name="connsiteX56" fmla="*/ 238611 w 325221"/>
              <a:gd name="connsiteY56" fmla="*/ 151867 h 313947"/>
              <a:gd name="connsiteX57" fmla="*/ 236356 w 325221"/>
              <a:gd name="connsiteY57" fmla="*/ 155316 h 313947"/>
              <a:gd name="connsiteX58" fmla="*/ 235295 w 325221"/>
              <a:gd name="connsiteY58" fmla="*/ 154122 h 313947"/>
              <a:gd name="connsiteX59" fmla="*/ 233040 w 325221"/>
              <a:gd name="connsiteY59" fmla="*/ 153061 h 313947"/>
              <a:gd name="connsiteX60" fmla="*/ 225082 w 325221"/>
              <a:gd name="connsiteY60" fmla="*/ 151867 h 313947"/>
              <a:gd name="connsiteX61" fmla="*/ 222827 w 325221"/>
              <a:gd name="connsiteY61" fmla="*/ 154122 h 313947"/>
              <a:gd name="connsiteX62" fmla="*/ 222827 w 325221"/>
              <a:gd name="connsiteY62" fmla="*/ 155316 h 313947"/>
              <a:gd name="connsiteX63" fmla="*/ 220572 w 325221"/>
              <a:gd name="connsiteY63" fmla="*/ 160887 h 313947"/>
              <a:gd name="connsiteX64" fmla="*/ 220572 w 325221"/>
              <a:gd name="connsiteY64" fmla="*/ 165396 h 313947"/>
              <a:gd name="connsiteX65" fmla="*/ 216063 w 325221"/>
              <a:gd name="connsiteY65" fmla="*/ 164202 h 313947"/>
              <a:gd name="connsiteX66" fmla="*/ 221766 w 325221"/>
              <a:gd name="connsiteY66" fmla="*/ 170967 h 313947"/>
              <a:gd name="connsiteX67" fmla="*/ 225082 w 325221"/>
              <a:gd name="connsiteY67" fmla="*/ 170967 h 313947"/>
              <a:gd name="connsiteX68" fmla="*/ 234101 w 325221"/>
              <a:gd name="connsiteY68" fmla="*/ 174416 h 313947"/>
              <a:gd name="connsiteX69" fmla="*/ 234101 w 325221"/>
              <a:gd name="connsiteY69" fmla="*/ 175477 h 313947"/>
              <a:gd name="connsiteX70" fmla="*/ 233040 w 325221"/>
              <a:gd name="connsiteY70" fmla="*/ 176670 h 313947"/>
              <a:gd name="connsiteX71" fmla="*/ 230785 w 325221"/>
              <a:gd name="connsiteY71" fmla="*/ 196831 h 313947"/>
              <a:gd name="connsiteX72" fmla="*/ 239804 w 325221"/>
              <a:gd name="connsiteY72" fmla="*/ 198024 h 313947"/>
              <a:gd name="connsiteX73" fmla="*/ 240865 w 325221"/>
              <a:gd name="connsiteY73" fmla="*/ 204789 h 313947"/>
              <a:gd name="connsiteX74" fmla="*/ 250946 w 325221"/>
              <a:gd name="connsiteY74" fmla="*/ 204789 h 313947"/>
              <a:gd name="connsiteX75" fmla="*/ 252139 w 325221"/>
              <a:gd name="connsiteY75" fmla="*/ 207043 h 313947"/>
              <a:gd name="connsiteX76" fmla="*/ 254394 w 325221"/>
              <a:gd name="connsiteY76" fmla="*/ 207043 h 313947"/>
              <a:gd name="connsiteX77" fmla="*/ 255455 w 325221"/>
              <a:gd name="connsiteY77" fmla="*/ 209299 h 313947"/>
              <a:gd name="connsiteX78" fmla="*/ 246436 w 325221"/>
              <a:gd name="connsiteY78" fmla="*/ 208105 h 313947"/>
              <a:gd name="connsiteX79" fmla="*/ 246436 w 325221"/>
              <a:gd name="connsiteY79" fmla="*/ 211553 h 313947"/>
              <a:gd name="connsiteX80" fmla="*/ 242059 w 325221"/>
              <a:gd name="connsiteY80" fmla="*/ 211553 h 313947"/>
              <a:gd name="connsiteX81" fmla="*/ 242059 w 325221"/>
              <a:gd name="connsiteY81" fmla="*/ 213808 h 313947"/>
              <a:gd name="connsiteX82" fmla="*/ 229591 w 325221"/>
              <a:gd name="connsiteY82" fmla="*/ 212615 h 313947"/>
              <a:gd name="connsiteX83" fmla="*/ 229591 w 325221"/>
              <a:gd name="connsiteY83" fmla="*/ 213808 h 313947"/>
              <a:gd name="connsiteX84" fmla="*/ 231846 w 325221"/>
              <a:gd name="connsiteY84" fmla="*/ 214869 h 313947"/>
              <a:gd name="connsiteX85" fmla="*/ 233040 w 325221"/>
              <a:gd name="connsiteY85" fmla="*/ 216063 h 313947"/>
              <a:gd name="connsiteX86" fmla="*/ 215002 w 325221"/>
              <a:gd name="connsiteY86" fmla="*/ 216063 h 313947"/>
              <a:gd name="connsiteX87" fmla="*/ 217256 w 325221"/>
              <a:gd name="connsiteY87" fmla="*/ 223888 h 313947"/>
              <a:gd name="connsiteX88" fmla="*/ 222827 w 325221"/>
              <a:gd name="connsiteY88" fmla="*/ 225082 h 313947"/>
              <a:gd name="connsiteX89" fmla="*/ 224021 w 325221"/>
              <a:gd name="connsiteY89" fmla="*/ 227204 h 313947"/>
              <a:gd name="connsiteX90" fmla="*/ 238611 w 325221"/>
              <a:gd name="connsiteY90" fmla="*/ 228398 h 313947"/>
              <a:gd name="connsiteX91" fmla="*/ 238611 w 325221"/>
              <a:gd name="connsiteY91" fmla="*/ 235163 h 313947"/>
              <a:gd name="connsiteX92" fmla="*/ 254394 w 325221"/>
              <a:gd name="connsiteY92" fmla="*/ 237417 h 313947"/>
              <a:gd name="connsiteX93" fmla="*/ 230785 w 325221"/>
              <a:gd name="connsiteY93" fmla="*/ 288084 h 313947"/>
              <a:gd name="connsiteX94" fmla="*/ 230785 w 325221"/>
              <a:gd name="connsiteY94" fmla="*/ 289144 h 313947"/>
              <a:gd name="connsiteX95" fmla="*/ 231846 w 325221"/>
              <a:gd name="connsiteY95" fmla="*/ 292460 h 313947"/>
              <a:gd name="connsiteX96" fmla="*/ 233040 w 325221"/>
              <a:gd name="connsiteY96" fmla="*/ 293654 h 313947"/>
              <a:gd name="connsiteX97" fmla="*/ 235295 w 325221"/>
              <a:gd name="connsiteY97" fmla="*/ 294716 h 313947"/>
              <a:gd name="connsiteX98" fmla="*/ 236356 w 325221"/>
              <a:gd name="connsiteY98" fmla="*/ 301480 h 313947"/>
              <a:gd name="connsiteX99" fmla="*/ 234101 w 325221"/>
              <a:gd name="connsiteY99" fmla="*/ 309438 h 313947"/>
              <a:gd name="connsiteX100" fmla="*/ 230785 w 325221"/>
              <a:gd name="connsiteY100" fmla="*/ 309438 h 313947"/>
              <a:gd name="connsiteX101" fmla="*/ 199218 w 325221"/>
              <a:gd name="connsiteY101" fmla="*/ 307183 h 313947"/>
              <a:gd name="connsiteX102" fmla="*/ 185689 w 325221"/>
              <a:gd name="connsiteY102" fmla="*/ 313948 h 313947"/>
              <a:gd name="connsiteX103" fmla="*/ 164335 w 325221"/>
              <a:gd name="connsiteY103" fmla="*/ 307183 h 313947"/>
              <a:gd name="connsiteX104" fmla="*/ 161019 w 325221"/>
              <a:gd name="connsiteY104" fmla="*/ 281319 h 313947"/>
              <a:gd name="connsiteX105" fmla="*/ 155316 w 325221"/>
              <a:gd name="connsiteY105" fmla="*/ 270045 h 313947"/>
              <a:gd name="connsiteX106" fmla="*/ 128391 w 325221"/>
              <a:gd name="connsiteY106" fmla="*/ 264342 h 313947"/>
              <a:gd name="connsiteX107" fmla="*/ 91253 w 325221"/>
              <a:gd name="connsiteY107" fmla="*/ 266597 h 313947"/>
              <a:gd name="connsiteX108" fmla="*/ 64195 w 325221"/>
              <a:gd name="connsiteY108" fmla="*/ 276810 h 313947"/>
              <a:gd name="connsiteX109" fmla="*/ 40586 w 325221"/>
              <a:gd name="connsiteY109" fmla="*/ 250814 h 313947"/>
              <a:gd name="connsiteX110" fmla="*/ 36077 w 325221"/>
              <a:gd name="connsiteY110" fmla="*/ 246436 h 313947"/>
              <a:gd name="connsiteX111" fmla="*/ 33822 w 325221"/>
              <a:gd name="connsiteY111" fmla="*/ 245242 h 313947"/>
              <a:gd name="connsiteX112" fmla="*/ 31567 w 325221"/>
              <a:gd name="connsiteY112" fmla="*/ 245242 h 313947"/>
              <a:gd name="connsiteX113" fmla="*/ 28251 w 325221"/>
              <a:gd name="connsiteY113" fmla="*/ 222827 h 313947"/>
              <a:gd name="connsiteX114" fmla="*/ 30506 w 325221"/>
              <a:gd name="connsiteY114" fmla="*/ 221634 h 313947"/>
              <a:gd name="connsiteX115" fmla="*/ 31567 w 325221"/>
              <a:gd name="connsiteY115" fmla="*/ 227204 h 313947"/>
              <a:gd name="connsiteX116" fmla="*/ 36077 w 325221"/>
              <a:gd name="connsiteY116" fmla="*/ 225082 h 313947"/>
              <a:gd name="connsiteX117" fmla="*/ 33822 w 325221"/>
              <a:gd name="connsiteY117" fmla="*/ 220572 h 313947"/>
              <a:gd name="connsiteX118" fmla="*/ 41647 w 325221"/>
              <a:gd name="connsiteY118" fmla="*/ 216063 h 313947"/>
              <a:gd name="connsiteX119" fmla="*/ 39525 w 325221"/>
              <a:gd name="connsiteY119" fmla="*/ 214869 h 313947"/>
              <a:gd name="connsiteX120" fmla="*/ 46157 w 325221"/>
              <a:gd name="connsiteY120" fmla="*/ 210359 h 313947"/>
              <a:gd name="connsiteX121" fmla="*/ 48412 w 325221"/>
              <a:gd name="connsiteY121" fmla="*/ 212615 h 313947"/>
              <a:gd name="connsiteX122" fmla="*/ 57431 w 325221"/>
              <a:gd name="connsiteY122" fmla="*/ 208105 h 313947"/>
              <a:gd name="connsiteX123" fmla="*/ 56370 w 325221"/>
              <a:gd name="connsiteY123" fmla="*/ 204789 h 313947"/>
              <a:gd name="connsiteX124" fmla="*/ 60879 w 325221"/>
              <a:gd name="connsiteY124" fmla="*/ 201340 h 313947"/>
              <a:gd name="connsiteX125" fmla="*/ 55176 w 325221"/>
              <a:gd name="connsiteY125" fmla="*/ 183435 h 313947"/>
              <a:gd name="connsiteX126" fmla="*/ 21487 w 325221"/>
              <a:gd name="connsiteY126" fmla="*/ 196831 h 313947"/>
              <a:gd name="connsiteX127" fmla="*/ 13529 w 325221"/>
              <a:gd name="connsiteY127" fmla="*/ 201340 h 313947"/>
              <a:gd name="connsiteX128" fmla="*/ 9019 w 325221"/>
              <a:gd name="connsiteY128" fmla="*/ 195770 h 313947"/>
              <a:gd name="connsiteX129" fmla="*/ 0 w 325221"/>
              <a:gd name="connsiteY129" fmla="*/ 181180 h 313947"/>
              <a:gd name="connsiteX130" fmla="*/ 23742 w 325221"/>
              <a:gd name="connsiteY130" fmla="*/ 158632 h 313947"/>
              <a:gd name="connsiteX131" fmla="*/ 41647 w 325221"/>
              <a:gd name="connsiteY131" fmla="*/ 141787 h 313947"/>
              <a:gd name="connsiteX132" fmla="*/ 40586 w 325221"/>
              <a:gd name="connsiteY132" fmla="*/ 138338 h 313947"/>
              <a:gd name="connsiteX133" fmla="*/ 38332 w 325221"/>
              <a:gd name="connsiteY133" fmla="*/ 140594 h 313947"/>
              <a:gd name="connsiteX134" fmla="*/ 36077 w 325221"/>
              <a:gd name="connsiteY134" fmla="*/ 138338 h 313947"/>
              <a:gd name="connsiteX135" fmla="*/ 37138 w 325221"/>
              <a:gd name="connsiteY135" fmla="*/ 136084 h 313947"/>
              <a:gd name="connsiteX136" fmla="*/ 21487 w 325221"/>
              <a:gd name="connsiteY136" fmla="*/ 128259 h 313947"/>
              <a:gd name="connsiteX137" fmla="*/ 22548 w 325221"/>
              <a:gd name="connsiteY137" fmla="*/ 113536 h 313947"/>
              <a:gd name="connsiteX138" fmla="*/ 24803 w 325221"/>
              <a:gd name="connsiteY138" fmla="*/ 113536 h 313947"/>
              <a:gd name="connsiteX139" fmla="*/ 25997 w 325221"/>
              <a:gd name="connsiteY139" fmla="*/ 111281 h 313947"/>
              <a:gd name="connsiteX140" fmla="*/ 19232 w 325221"/>
              <a:gd name="connsiteY140" fmla="*/ 111281 h 313947"/>
              <a:gd name="connsiteX141" fmla="*/ 14723 w 325221"/>
              <a:gd name="connsiteY141" fmla="*/ 104649 h 313947"/>
              <a:gd name="connsiteX142" fmla="*/ 11274 w 325221"/>
              <a:gd name="connsiteY142" fmla="*/ 103455 h 313947"/>
              <a:gd name="connsiteX143" fmla="*/ 7958 w 325221"/>
              <a:gd name="connsiteY143" fmla="*/ 50534 h 313947"/>
              <a:gd name="connsiteX144" fmla="*/ 36077 w 325221"/>
              <a:gd name="connsiteY144" fmla="*/ 55044 h 313947"/>
              <a:gd name="connsiteX145" fmla="*/ 23742 w 325221"/>
              <a:gd name="connsiteY145" fmla="*/ 13396 h 31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25221" h="313947">
                <a:moveTo>
                  <a:pt x="23742" y="13396"/>
                </a:moveTo>
                <a:lnTo>
                  <a:pt x="25997" y="13396"/>
                </a:lnTo>
                <a:lnTo>
                  <a:pt x="50667" y="31434"/>
                </a:lnTo>
                <a:lnTo>
                  <a:pt x="69766" y="44964"/>
                </a:lnTo>
                <a:lnTo>
                  <a:pt x="90059" y="40454"/>
                </a:lnTo>
                <a:lnTo>
                  <a:pt x="88998" y="37138"/>
                </a:lnTo>
                <a:lnTo>
                  <a:pt x="91253" y="37138"/>
                </a:lnTo>
                <a:lnTo>
                  <a:pt x="92314" y="34883"/>
                </a:lnTo>
                <a:lnTo>
                  <a:pt x="100272" y="33690"/>
                </a:lnTo>
                <a:lnTo>
                  <a:pt x="102527" y="39393"/>
                </a:lnTo>
                <a:lnTo>
                  <a:pt x="100272" y="46158"/>
                </a:lnTo>
                <a:lnTo>
                  <a:pt x="102527" y="50534"/>
                </a:lnTo>
                <a:lnTo>
                  <a:pt x="108098" y="49473"/>
                </a:lnTo>
                <a:lnTo>
                  <a:pt x="109159" y="50534"/>
                </a:lnTo>
                <a:lnTo>
                  <a:pt x="113668" y="50534"/>
                </a:lnTo>
                <a:lnTo>
                  <a:pt x="106904" y="30374"/>
                </a:lnTo>
                <a:lnTo>
                  <a:pt x="139665" y="31434"/>
                </a:lnTo>
                <a:lnTo>
                  <a:pt x="164335" y="23609"/>
                </a:lnTo>
                <a:lnTo>
                  <a:pt x="168844" y="20161"/>
                </a:lnTo>
                <a:lnTo>
                  <a:pt x="182373" y="15651"/>
                </a:lnTo>
                <a:lnTo>
                  <a:pt x="183434" y="12335"/>
                </a:lnTo>
                <a:lnTo>
                  <a:pt x="199218" y="15651"/>
                </a:lnTo>
                <a:lnTo>
                  <a:pt x="200412" y="14590"/>
                </a:lnTo>
                <a:lnTo>
                  <a:pt x="202666" y="13396"/>
                </a:lnTo>
                <a:lnTo>
                  <a:pt x="207176" y="14590"/>
                </a:lnTo>
                <a:lnTo>
                  <a:pt x="205982" y="16845"/>
                </a:lnTo>
                <a:lnTo>
                  <a:pt x="219511" y="20161"/>
                </a:lnTo>
                <a:lnTo>
                  <a:pt x="218318" y="17906"/>
                </a:lnTo>
                <a:lnTo>
                  <a:pt x="219511" y="14590"/>
                </a:lnTo>
                <a:lnTo>
                  <a:pt x="225082" y="17906"/>
                </a:lnTo>
                <a:lnTo>
                  <a:pt x="225082" y="22415"/>
                </a:lnTo>
                <a:lnTo>
                  <a:pt x="229591" y="20161"/>
                </a:lnTo>
                <a:lnTo>
                  <a:pt x="235295" y="0"/>
                </a:lnTo>
                <a:lnTo>
                  <a:pt x="256649" y="4510"/>
                </a:lnTo>
                <a:lnTo>
                  <a:pt x="244314" y="55044"/>
                </a:lnTo>
                <a:lnTo>
                  <a:pt x="245375" y="55044"/>
                </a:lnTo>
                <a:lnTo>
                  <a:pt x="244314" y="58493"/>
                </a:lnTo>
                <a:lnTo>
                  <a:pt x="243120" y="59553"/>
                </a:lnTo>
                <a:lnTo>
                  <a:pt x="278003" y="86611"/>
                </a:lnTo>
                <a:lnTo>
                  <a:pt x="325221" y="137278"/>
                </a:lnTo>
                <a:lnTo>
                  <a:pt x="287022" y="148552"/>
                </a:lnTo>
                <a:lnTo>
                  <a:pt x="285829" y="147357"/>
                </a:lnTo>
                <a:lnTo>
                  <a:pt x="284768" y="148552"/>
                </a:lnTo>
                <a:lnTo>
                  <a:pt x="284768" y="149613"/>
                </a:lnTo>
                <a:lnTo>
                  <a:pt x="279064" y="150806"/>
                </a:lnTo>
                <a:lnTo>
                  <a:pt x="280258" y="153061"/>
                </a:lnTo>
                <a:lnTo>
                  <a:pt x="279064" y="153061"/>
                </a:lnTo>
                <a:lnTo>
                  <a:pt x="278003" y="150806"/>
                </a:lnTo>
                <a:lnTo>
                  <a:pt x="273494" y="153061"/>
                </a:lnTo>
                <a:lnTo>
                  <a:pt x="272433" y="157438"/>
                </a:lnTo>
                <a:lnTo>
                  <a:pt x="250946" y="159693"/>
                </a:lnTo>
                <a:lnTo>
                  <a:pt x="248823" y="158632"/>
                </a:lnTo>
                <a:lnTo>
                  <a:pt x="245375" y="164202"/>
                </a:lnTo>
                <a:lnTo>
                  <a:pt x="240865" y="161948"/>
                </a:lnTo>
                <a:lnTo>
                  <a:pt x="244314" y="159693"/>
                </a:lnTo>
                <a:lnTo>
                  <a:pt x="245375" y="156377"/>
                </a:lnTo>
                <a:lnTo>
                  <a:pt x="238611" y="151867"/>
                </a:lnTo>
                <a:lnTo>
                  <a:pt x="236356" y="155316"/>
                </a:lnTo>
                <a:lnTo>
                  <a:pt x="235295" y="154122"/>
                </a:lnTo>
                <a:lnTo>
                  <a:pt x="233040" y="153061"/>
                </a:lnTo>
                <a:lnTo>
                  <a:pt x="225082" y="151867"/>
                </a:lnTo>
                <a:lnTo>
                  <a:pt x="222827" y="154122"/>
                </a:lnTo>
                <a:lnTo>
                  <a:pt x="222827" y="155316"/>
                </a:lnTo>
                <a:lnTo>
                  <a:pt x="220572" y="160887"/>
                </a:lnTo>
                <a:lnTo>
                  <a:pt x="220572" y="165396"/>
                </a:lnTo>
                <a:lnTo>
                  <a:pt x="216063" y="164202"/>
                </a:lnTo>
                <a:lnTo>
                  <a:pt x="221766" y="170967"/>
                </a:lnTo>
                <a:lnTo>
                  <a:pt x="225082" y="170967"/>
                </a:lnTo>
                <a:lnTo>
                  <a:pt x="234101" y="174416"/>
                </a:lnTo>
                <a:lnTo>
                  <a:pt x="234101" y="175477"/>
                </a:lnTo>
                <a:lnTo>
                  <a:pt x="233040" y="176670"/>
                </a:lnTo>
                <a:lnTo>
                  <a:pt x="230785" y="196831"/>
                </a:lnTo>
                <a:lnTo>
                  <a:pt x="239804" y="198024"/>
                </a:lnTo>
                <a:lnTo>
                  <a:pt x="240865" y="204789"/>
                </a:lnTo>
                <a:lnTo>
                  <a:pt x="250946" y="204789"/>
                </a:lnTo>
                <a:lnTo>
                  <a:pt x="252139" y="207043"/>
                </a:lnTo>
                <a:lnTo>
                  <a:pt x="254394" y="207043"/>
                </a:lnTo>
                <a:lnTo>
                  <a:pt x="255455" y="209299"/>
                </a:lnTo>
                <a:lnTo>
                  <a:pt x="246436" y="208105"/>
                </a:lnTo>
                <a:lnTo>
                  <a:pt x="246436" y="211553"/>
                </a:lnTo>
                <a:lnTo>
                  <a:pt x="242059" y="211553"/>
                </a:lnTo>
                <a:lnTo>
                  <a:pt x="242059" y="213808"/>
                </a:lnTo>
                <a:lnTo>
                  <a:pt x="229591" y="212615"/>
                </a:lnTo>
                <a:lnTo>
                  <a:pt x="229591" y="213808"/>
                </a:lnTo>
                <a:lnTo>
                  <a:pt x="231846" y="214869"/>
                </a:lnTo>
                <a:lnTo>
                  <a:pt x="233040" y="216063"/>
                </a:lnTo>
                <a:lnTo>
                  <a:pt x="215002" y="216063"/>
                </a:lnTo>
                <a:lnTo>
                  <a:pt x="217256" y="223888"/>
                </a:lnTo>
                <a:lnTo>
                  <a:pt x="222827" y="225082"/>
                </a:lnTo>
                <a:lnTo>
                  <a:pt x="224021" y="227204"/>
                </a:lnTo>
                <a:lnTo>
                  <a:pt x="238611" y="228398"/>
                </a:lnTo>
                <a:lnTo>
                  <a:pt x="238611" y="235163"/>
                </a:lnTo>
                <a:lnTo>
                  <a:pt x="254394" y="237417"/>
                </a:lnTo>
                <a:lnTo>
                  <a:pt x="230785" y="288084"/>
                </a:lnTo>
                <a:lnTo>
                  <a:pt x="230785" y="289144"/>
                </a:lnTo>
                <a:lnTo>
                  <a:pt x="231846" y="292460"/>
                </a:lnTo>
                <a:lnTo>
                  <a:pt x="233040" y="293654"/>
                </a:lnTo>
                <a:lnTo>
                  <a:pt x="235295" y="294716"/>
                </a:lnTo>
                <a:lnTo>
                  <a:pt x="236356" y="301480"/>
                </a:lnTo>
                <a:lnTo>
                  <a:pt x="234101" y="309438"/>
                </a:lnTo>
                <a:lnTo>
                  <a:pt x="230785" y="309438"/>
                </a:lnTo>
                <a:lnTo>
                  <a:pt x="199218" y="307183"/>
                </a:lnTo>
                <a:lnTo>
                  <a:pt x="185689" y="313948"/>
                </a:lnTo>
                <a:lnTo>
                  <a:pt x="164335" y="307183"/>
                </a:lnTo>
                <a:lnTo>
                  <a:pt x="161019" y="281319"/>
                </a:lnTo>
                <a:lnTo>
                  <a:pt x="155316" y="270045"/>
                </a:lnTo>
                <a:lnTo>
                  <a:pt x="128391" y="264342"/>
                </a:lnTo>
                <a:lnTo>
                  <a:pt x="91253" y="266597"/>
                </a:lnTo>
                <a:lnTo>
                  <a:pt x="64195" y="276810"/>
                </a:lnTo>
                <a:lnTo>
                  <a:pt x="40586" y="250814"/>
                </a:lnTo>
                <a:lnTo>
                  <a:pt x="36077" y="246436"/>
                </a:lnTo>
                <a:lnTo>
                  <a:pt x="33822" y="245242"/>
                </a:lnTo>
                <a:lnTo>
                  <a:pt x="31567" y="245242"/>
                </a:lnTo>
                <a:lnTo>
                  <a:pt x="28251" y="222827"/>
                </a:lnTo>
                <a:lnTo>
                  <a:pt x="30506" y="221634"/>
                </a:lnTo>
                <a:lnTo>
                  <a:pt x="31567" y="227204"/>
                </a:lnTo>
                <a:lnTo>
                  <a:pt x="36077" y="225082"/>
                </a:lnTo>
                <a:lnTo>
                  <a:pt x="33822" y="220572"/>
                </a:lnTo>
                <a:lnTo>
                  <a:pt x="41647" y="216063"/>
                </a:lnTo>
                <a:lnTo>
                  <a:pt x="39525" y="214869"/>
                </a:lnTo>
                <a:lnTo>
                  <a:pt x="46157" y="210359"/>
                </a:lnTo>
                <a:lnTo>
                  <a:pt x="48412" y="212615"/>
                </a:lnTo>
                <a:lnTo>
                  <a:pt x="57431" y="208105"/>
                </a:lnTo>
                <a:lnTo>
                  <a:pt x="56370" y="204789"/>
                </a:lnTo>
                <a:lnTo>
                  <a:pt x="60879" y="201340"/>
                </a:lnTo>
                <a:lnTo>
                  <a:pt x="55176" y="183435"/>
                </a:lnTo>
                <a:lnTo>
                  <a:pt x="21487" y="196831"/>
                </a:lnTo>
                <a:lnTo>
                  <a:pt x="13529" y="201340"/>
                </a:lnTo>
                <a:lnTo>
                  <a:pt x="9019" y="195770"/>
                </a:lnTo>
                <a:lnTo>
                  <a:pt x="0" y="181180"/>
                </a:lnTo>
                <a:lnTo>
                  <a:pt x="23742" y="158632"/>
                </a:lnTo>
                <a:lnTo>
                  <a:pt x="41647" y="141787"/>
                </a:lnTo>
                <a:lnTo>
                  <a:pt x="40586" y="138338"/>
                </a:lnTo>
                <a:lnTo>
                  <a:pt x="38332" y="140594"/>
                </a:lnTo>
                <a:lnTo>
                  <a:pt x="36077" y="138338"/>
                </a:lnTo>
                <a:lnTo>
                  <a:pt x="37138" y="136084"/>
                </a:lnTo>
                <a:lnTo>
                  <a:pt x="21487" y="128259"/>
                </a:lnTo>
                <a:lnTo>
                  <a:pt x="22548" y="113536"/>
                </a:lnTo>
                <a:lnTo>
                  <a:pt x="24803" y="113536"/>
                </a:lnTo>
                <a:lnTo>
                  <a:pt x="25997" y="111281"/>
                </a:lnTo>
                <a:lnTo>
                  <a:pt x="19232" y="111281"/>
                </a:lnTo>
                <a:lnTo>
                  <a:pt x="14723" y="104649"/>
                </a:lnTo>
                <a:lnTo>
                  <a:pt x="11274" y="103455"/>
                </a:lnTo>
                <a:lnTo>
                  <a:pt x="7958" y="50534"/>
                </a:lnTo>
                <a:lnTo>
                  <a:pt x="36077" y="55044"/>
                </a:lnTo>
                <a:lnTo>
                  <a:pt x="23742" y="13396"/>
                </a:lnTo>
              </a:path>
            </a:pathLst>
          </a:custGeom>
          <a:solidFill>
            <a:schemeClr val="bg1">
              <a:lumMod val="85000"/>
            </a:schemeClr>
          </a:solidFill>
          <a:ln w="13251" cap="flat">
            <a:noFill/>
            <a:prstDash val="solid"/>
            <a:miter/>
          </a:ln>
        </p:spPr>
        <p:txBody>
          <a:bodyPr rtlCol="0" anchor="ctr"/>
          <a:lstStyle/>
          <a:p>
            <a:endParaRPr lang="en-FI" sz="816"/>
          </a:p>
        </p:txBody>
      </p:sp>
      <p:sp>
        <p:nvSpPr>
          <p:cNvPr id="1320" name="Freeform: Shape 1319">
            <a:extLst>
              <a:ext uri="{FF2B5EF4-FFF2-40B4-BE49-F238E27FC236}">
                <a16:creationId xmlns:a16="http://schemas.microsoft.com/office/drawing/2014/main" id="{E77BBB67-AA8A-B438-DDC7-8213141B75E4}"/>
              </a:ext>
            </a:extLst>
          </p:cNvPr>
          <p:cNvSpPr/>
          <p:nvPr/>
        </p:nvSpPr>
        <p:spPr>
          <a:xfrm>
            <a:off x="3530153" y="5600628"/>
            <a:ext cx="147517" cy="157203"/>
          </a:xfrm>
          <a:custGeom>
            <a:avLst/>
            <a:gdLst>
              <a:gd name="connsiteX0" fmla="*/ 216063 w 325221"/>
              <a:gd name="connsiteY0" fmla="*/ 0 h 346575"/>
              <a:gd name="connsiteX1" fmla="*/ 255455 w 325221"/>
              <a:gd name="connsiteY1" fmla="*/ 30373 h 346575"/>
              <a:gd name="connsiteX2" fmla="*/ 274687 w 325221"/>
              <a:gd name="connsiteY2" fmla="*/ 48412 h 346575"/>
              <a:gd name="connsiteX3" fmla="*/ 281319 w 325221"/>
              <a:gd name="connsiteY3" fmla="*/ 58493 h 346575"/>
              <a:gd name="connsiteX4" fmla="*/ 288084 w 325221"/>
              <a:gd name="connsiteY4" fmla="*/ 85550 h 346575"/>
              <a:gd name="connsiteX5" fmla="*/ 299357 w 325221"/>
              <a:gd name="connsiteY5" fmla="*/ 101333 h 346575"/>
              <a:gd name="connsiteX6" fmla="*/ 297103 w 325221"/>
              <a:gd name="connsiteY6" fmla="*/ 109158 h 346575"/>
              <a:gd name="connsiteX7" fmla="*/ 296042 w 325221"/>
              <a:gd name="connsiteY7" fmla="*/ 109158 h 346575"/>
              <a:gd name="connsiteX8" fmla="*/ 296042 w 325221"/>
              <a:gd name="connsiteY8" fmla="*/ 111414 h 346575"/>
              <a:gd name="connsiteX9" fmla="*/ 294848 w 325221"/>
              <a:gd name="connsiteY9" fmla="*/ 116984 h 346575"/>
              <a:gd name="connsiteX10" fmla="*/ 310631 w 325221"/>
              <a:gd name="connsiteY10" fmla="*/ 118178 h 346575"/>
              <a:gd name="connsiteX11" fmla="*/ 315141 w 325221"/>
              <a:gd name="connsiteY11" fmla="*/ 127197 h 346575"/>
              <a:gd name="connsiteX12" fmla="*/ 321906 w 325221"/>
              <a:gd name="connsiteY12" fmla="*/ 131707 h 346575"/>
              <a:gd name="connsiteX13" fmla="*/ 325221 w 325221"/>
              <a:gd name="connsiteY13" fmla="*/ 140726 h 346575"/>
              <a:gd name="connsiteX14" fmla="*/ 309438 w 325221"/>
              <a:gd name="connsiteY14" fmla="*/ 145236 h 346575"/>
              <a:gd name="connsiteX15" fmla="*/ 294848 w 325221"/>
              <a:gd name="connsiteY15" fmla="*/ 141787 h 346575"/>
              <a:gd name="connsiteX16" fmla="*/ 279064 w 325221"/>
              <a:gd name="connsiteY16" fmla="*/ 149745 h 346575"/>
              <a:gd name="connsiteX17" fmla="*/ 279064 w 325221"/>
              <a:gd name="connsiteY17" fmla="*/ 150806 h 346575"/>
              <a:gd name="connsiteX18" fmla="*/ 257710 w 325221"/>
              <a:gd name="connsiteY18" fmla="*/ 198024 h 346575"/>
              <a:gd name="connsiteX19" fmla="*/ 249885 w 325221"/>
              <a:gd name="connsiteY19" fmla="*/ 202534 h 346575"/>
              <a:gd name="connsiteX20" fmla="*/ 249885 w 325221"/>
              <a:gd name="connsiteY20" fmla="*/ 207043 h 346575"/>
              <a:gd name="connsiteX21" fmla="*/ 246436 w 325221"/>
              <a:gd name="connsiteY21" fmla="*/ 212746 h 346575"/>
              <a:gd name="connsiteX22" fmla="*/ 238611 w 325221"/>
              <a:gd name="connsiteY22" fmla="*/ 213808 h 346575"/>
              <a:gd name="connsiteX23" fmla="*/ 234101 w 325221"/>
              <a:gd name="connsiteY23" fmla="*/ 220572 h 346575"/>
              <a:gd name="connsiteX24" fmla="*/ 231846 w 325221"/>
              <a:gd name="connsiteY24" fmla="*/ 236356 h 346575"/>
              <a:gd name="connsiteX25" fmla="*/ 227337 w 325221"/>
              <a:gd name="connsiteY25" fmla="*/ 241926 h 346575"/>
              <a:gd name="connsiteX26" fmla="*/ 227337 w 325221"/>
              <a:gd name="connsiteY26" fmla="*/ 250945 h 346575"/>
              <a:gd name="connsiteX27" fmla="*/ 219511 w 325221"/>
              <a:gd name="connsiteY27" fmla="*/ 262220 h 346575"/>
              <a:gd name="connsiteX28" fmla="*/ 210492 w 325221"/>
              <a:gd name="connsiteY28" fmla="*/ 264475 h 346575"/>
              <a:gd name="connsiteX29" fmla="*/ 205982 w 325221"/>
              <a:gd name="connsiteY29" fmla="*/ 262220 h 346575"/>
              <a:gd name="connsiteX30" fmla="*/ 199218 w 325221"/>
              <a:gd name="connsiteY30" fmla="*/ 263280 h 346575"/>
              <a:gd name="connsiteX31" fmla="*/ 199218 w 325221"/>
              <a:gd name="connsiteY31" fmla="*/ 266729 h 346575"/>
              <a:gd name="connsiteX32" fmla="*/ 195769 w 325221"/>
              <a:gd name="connsiteY32" fmla="*/ 266729 h 346575"/>
              <a:gd name="connsiteX33" fmla="*/ 189138 w 325221"/>
              <a:gd name="connsiteY33" fmla="*/ 271239 h 346575"/>
              <a:gd name="connsiteX34" fmla="*/ 184628 w 325221"/>
              <a:gd name="connsiteY34" fmla="*/ 272300 h 346575"/>
              <a:gd name="connsiteX35" fmla="*/ 180119 w 325221"/>
              <a:gd name="connsiteY35" fmla="*/ 272300 h 346575"/>
              <a:gd name="connsiteX36" fmla="*/ 178925 w 325221"/>
              <a:gd name="connsiteY36" fmla="*/ 273494 h 346575"/>
              <a:gd name="connsiteX37" fmla="*/ 186883 w 325221"/>
              <a:gd name="connsiteY37" fmla="*/ 283574 h 346575"/>
              <a:gd name="connsiteX38" fmla="*/ 185689 w 325221"/>
              <a:gd name="connsiteY38" fmla="*/ 283574 h 346575"/>
              <a:gd name="connsiteX39" fmla="*/ 183434 w 325221"/>
              <a:gd name="connsiteY39" fmla="*/ 288084 h 346575"/>
              <a:gd name="connsiteX40" fmla="*/ 178925 w 325221"/>
              <a:gd name="connsiteY40" fmla="*/ 288084 h 346575"/>
              <a:gd name="connsiteX41" fmla="*/ 180119 w 325221"/>
              <a:gd name="connsiteY41" fmla="*/ 289144 h 346575"/>
              <a:gd name="connsiteX42" fmla="*/ 176670 w 325221"/>
              <a:gd name="connsiteY42" fmla="*/ 291400 h 346575"/>
              <a:gd name="connsiteX43" fmla="*/ 174415 w 325221"/>
              <a:gd name="connsiteY43" fmla="*/ 293654 h 346575"/>
              <a:gd name="connsiteX44" fmla="*/ 172160 w 325221"/>
              <a:gd name="connsiteY44" fmla="*/ 293654 h 346575"/>
              <a:gd name="connsiteX45" fmla="*/ 166590 w 325221"/>
              <a:gd name="connsiteY45" fmla="*/ 298164 h 346575"/>
              <a:gd name="connsiteX46" fmla="*/ 172160 w 325221"/>
              <a:gd name="connsiteY46" fmla="*/ 304928 h 346575"/>
              <a:gd name="connsiteX47" fmla="*/ 174415 w 325221"/>
              <a:gd name="connsiteY47" fmla="*/ 304928 h 346575"/>
              <a:gd name="connsiteX48" fmla="*/ 174415 w 325221"/>
              <a:gd name="connsiteY48" fmla="*/ 307183 h 346575"/>
              <a:gd name="connsiteX49" fmla="*/ 189138 w 325221"/>
              <a:gd name="connsiteY49" fmla="*/ 317396 h 346575"/>
              <a:gd name="connsiteX50" fmla="*/ 187944 w 325221"/>
              <a:gd name="connsiteY50" fmla="*/ 319650 h 346575"/>
              <a:gd name="connsiteX51" fmla="*/ 201473 w 325221"/>
              <a:gd name="connsiteY51" fmla="*/ 328670 h 346575"/>
              <a:gd name="connsiteX52" fmla="*/ 200279 w 325221"/>
              <a:gd name="connsiteY52" fmla="*/ 329731 h 346575"/>
              <a:gd name="connsiteX53" fmla="*/ 204789 w 325221"/>
              <a:gd name="connsiteY53" fmla="*/ 334241 h 346575"/>
              <a:gd name="connsiteX54" fmla="*/ 202534 w 325221"/>
              <a:gd name="connsiteY54" fmla="*/ 335302 h 346575"/>
              <a:gd name="connsiteX55" fmla="*/ 201473 w 325221"/>
              <a:gd name="connsiteY55" fmla="*/ 337557 h 346575"/>
              <a:gd name="connsiteX56" fmla="*/ 196963 w 325221"/>
              <a:gd name="connsiteY56" fmla="*/ 338750 h 346575"/>
              <a:gd name="connsiteX57" fmla="*/ 185689 w 325221"/>
              <a:gd name="connsiteY57" fmla="*/ 335302 h 346575"/>
              <a:gd name="connsiteX58" fmla="*/ 183434 w 325221"/>
              <a:gd name="connsiteY58" fmla="*/ 346576 h 346575"/>
              <a:gd name="connsiteX59" fmla="*/ 176670 w 325221"/>
              <a:gd name="connsiteY59" fmla="*/ 345514 h 346575"/>
              <a:gd name="connsiteX60" fmla="*/ 144042 w 325221"/>
              <a:gd name="connsiteY60" fmla="*/ 330925 h 346575"/>
              <a:gd name="connsiteX61" fmla="*/ 119372 w 325221"/>
              <a:gd name="connsiteY61" fmla="*/ 310631 h 346575"/>
              <a:gd name="connsiteX62" fmla="*/ 85550 w 325221"/>
              <a:gd name="connsiteY62" fmla="*/ 300419 h 346575"/>
              <a:gd name="connsiteX63" fmla="*/ 46157 w 325221"/>
              <a:gd name="connsiteY63" fmla="*/ 337557 h 346575"/>
              <a:gd name="connsiteX64" fmla="*/ 57431 w 325221"/>
              <a:gd name="connsiteY64" fmla="*/ 318457 h 346575"/>
              <a:gd name="connsiteX65" fmla="*/ 73215 w 325221"/>
              <a:gd name="connsiteY65" fmla="*/ 295909 h 346575"/>
              <a:gd name="connsiteX66" fmla="*/ 72021 w 325221"/>
              <a:gd name="connsiteY66" fmla="*/ 294848 h 346575"/>
              <a:gd name="connsiteX67" fmla="*/ 72021 w 325221"/>
              <a:gd name="connsiteY67" fmla="*/ 293654 h 346575"/>
              <a:gd name="connsiteX68" fmla="*/ 68705 w 325221"/>
              <a:gd name="connsiteY68" fmla="*/ 291400 h 346575"/>
              <a:gd name="connsiteX69" fmla="*/ 64195 w 325221"/>
              <a:gd name="connsiteY69" fmla="*/ 285829 h 346575"/>
              <a:gd name="connsiteX70" fmla="*/ 59686 w 325221"/>
              <a:gd name="connsiteY70" fmla="*/ 275748 h 346575"/>
              <a:gd name="connsiteX71" fmla="*/ 57431 w 325221"/>
              <a:gd name="connsiteY71" fmla="*/ 267790 h 346575"/>
              <a:gd name="connsiteX72" fmla="*/ 47351 w 325221"/>
              <a:gd name="connsiteY72" fmla="*/ 235162 h 346575"/>
              <a:gd name="connsiteX73" fmla="*/ 34883 w 325221"/>
              <a:gd name="connsiteY73" fmla="*/ 202534 h 346575"/>
              <a:gd name="connsiteX74" fmla="*/ 34883 w 325221"/>
              <a:gd name="connsiteY74" fmla="*/ 200279 h 346575"/>
              <a:gd name="connsiteX75" fmla="*/ 32628 w 325221"/>
              <a:gd name="connsiteY75" fmla="*/ 198024 h 346575"/>
              <a:gd name="connsiteX76" fmla="*/ 33822 w 325221"/>
              <a:gd name="connsiteY76" fmla="*/ 194708 h 346575"/>
              <a:gd name="connsiteX77" fmla="*/ 32628 w 325221"/>
              <a:gd name="connsiteY77" fmla="*/ 190199 h 346575"/>
              <a:gd name="connsiteX78" fmla="*/ 21487 w 325221"/>
              <a:gd name="connsiteY78" fmla="*/ 182373 h 346575"/>
              <a:gd name="connsiteX79" fmla="*/ 34883 w 325221"/>
              <a:gd name="connsiteY79" fmla="*/ 172160 h 346575"/>
              <a:gd name="connsiteX80" fmla="*/ 46157 w 325221"/>
              <a:gd name="connsiteY80" fmla="*/ 158632 h 346575"/>
              <a:gd name="connsiteX81" fmla="*/ 38332 w 325221"/>
              <a:gd name="connsiteY81" fmla="*/ 152000 h 346575"/>
              <a:gd name="connsiteX82" fmla="*/ 33822 w 325221"/>
              <a:gd name="connsiteY82" fmla="*/ 155316 h 346575"/>
              <a:gd name="connsiteX83" fmla="*/ 28251 w 325221"/>
              <a:gd name="connsiteY83" fmla="*/ 156377 h 346575"/>
              <a:gd name="connsiteX84" fmla="*/ 27057 w 325221"/>
              <a:gd name="connsiteY84" fmla="*/ 156377 h 346575"/>
              <a:gd name="connsiteX85" fmla="*/ 24803 w 325221"/>
              <a:gd name="connsiteY85" fmla="*/ 157571 h 346575"/>
              <a:gd name="connsiteX86" fmla="*/ 12468 w 325221"/>
              <a:gd name="connsiteY86" fmla="*/ 150806 h 346575"/>
              <a:gd name="connsiteX87" fmla="*/ 9019 w 325221"/>
              <a:gd name="connsiteY87" fmla="*/ 149745 h 346575"/>
              <a:gd name="connsiteX88" fmla="*/ 5703 w 325221"/>
              <a:gd name="connsiteY88" fmla="*/ 146297 h 346575"/>
              <a:gd name="connsiteX89" fmla="*/ 3448 w 325221"/>
              <a:gd name="connsiteY89" fmla="*/ 146297 h 346575"/>
              <a:gd name="connsiteX90" fmla="*/ 0 w 325221"/>
              <a:gd name="connsiteY90" fmla="*/ 142981 h 346575"/>
              <a:gd name="connsiteX91" fmla="*/ 1194 w 325221"/>
              <a:gd name="connsiteY91" fmla="*/ 142981 h 346575"/>
              <a:gd name="connsiteX92" fmla="*/ 1194 w 325221"/>
              <a:gd name="connsiteY92" fmla="*/ 141787 h 346575"/>
              <a:gd name="connsiteX93" fmla="*/ 0 w 325221"/>
              <a:gd name="connsiteY93" fmla="*/ 140726 h 346575"/>
              <a:gd name="connsiteX94" fmla="*/ 1194 w 325221"/>
              <a:gd name="connsiteY94" fmla="*/ 139532 h 346575"/>
              <a:gd name="connsiteX95" fmla="*/ 2255 w 325221"/>
              <a:gd name="connsiteY95" fmla="*/ 136217 h 346575"/>
              <a:gd name="connsiteX96" fmla="*/ 12468 w 325221"/>
              <a:gd name="connsiteY96" fmla="*/ 135022 h 346575"/>
              <a:gd name="connsiteX97" fmla="*/ 32628 w 325221"/>
              <a:gd name="connsiteY97" fmla="*/ 131707 h 346575"/>
              <a:gd name="connsiteX98" fmla="*/ 36077 w 325221"/>
              <a:gd name="connsiteY98" fmla="*/ 133961 h 346575"/>
              <a:gd name="connsiteX99" fmla="*/ 37138 w 325221"/>
              <a:gd name="connsiteY99" fmla="*/ 132768 h 346575"/>
              <a:gd name="connsiteX100" fmla="*/ 38332 w 325221"/>
              <a:gd name="connsiteY100" fmla="*/ 132768 h 346575"/>
              <a:gd name="connsiteX101" fmla="*/ 39393 w 325221"/>
              <a:gd name="connsiteY101" fmla="*/ 130513 h 346575"/>
              <a:gd name="connsiteX102" fmla="*/ 42841 w 325221"/>
              <a:gd name="connsiteY102" fmla="*/ 130513 h 346575"/>
              <a:gd name="connsiteX103" fmla="*/ 43902 w 325221"/>
              <a:gd name="connsiteY103" fmla="*/ 131707 h 346575"/>
              <a:gd name="connsiteX104" fmla="*/ 46157 w 325221"/>
              <a:gd name="connsiteY104" fmla="*/ 129452 h 346575"/>
              <a:gd name="connsiteX105" fmla="*/ 48412 w 325221"/>
              <a:gd name="connsiteY105" fmla="*/ 116984 h 346575"/>
              <a:gd name="connsiteX106" fmla="*/ 50667 w 325221"/>
              <a:gd name="connsiteY106" fmla="*/ 115923 h 346575"/>
              <a:gd name="connsiteX107" fmla="*/ 50667 w 325221"/>
              <a:gd name="connsiteY107" fmla="*/ 114730 h 346575"/>
              <a:gd name="connsiteX108" fmla="*/ 48412 w 325221"/>
              <a:gd name="connsiteY108" fmla="*/ 115923 h 346575"/>
              <a:gd name="connsiteX109" fmla="*/ 50667 w 325221"/>
              <a:gd name="connsiteY109" fmla="*/ 101333 h 346575"/>
              <a:gd name="connsiteX110" fmla="*/ 50667 w 325221"/>
              <a:gd name="connsiteY110" fmla="*/ 66450 h 346575"/>
              <a:gd name="connsiteX111" fmla="*/ 43902 w 325221"/>
              <a:gd name="connsiteY111" fmla="*/ 52921 h 346575"/>
              <a:gd name="connsiteX112" fmla="*/ 45096 w 325221"/>
              <a:gd name="connsiteY112" fmla="*/ 39393 h 346575"/>
              <a:gd name="connsiteX113" fmla="*/ 93508 w 325221"/>
              <a:gd name="connsiteY113" fmla="*/ 68705 h 346575"/>
              <a:gd name="connsiteX114" fmla="*/ 92314 w 325221"/>
              <a:gd name="connsiteY114" fmla="*/ 69766 h 346575"/>
              <a:gd name="connsiteX115" fmla="*/ 93508 w 325221"/>
              <a:gd name="connsiteY115" fmla="*/ 70959 h 346575"/>
              <a:gd name="connsiteX116" fmla="*/ 94569 w 325221"/>
              <a:gd name="connsiteY116" fmla="*/ 68705 h 346575"/>
              <a:gd name="connsiteX117" fmla="*/ 96824 w 325221"/>
              <a:gd name="connsiteY117" fmla="*/ 69766 h 346575"/>
              <a:gd name="connsiteX118" fmla="*/ 97885 w 325221"/>
              <a:gd name="connsiteY118" fmla="*/ 70959 h 346575"/>
              <a:gd name="connsiteX119" fmla="*/ 100140 w 325221"/>
              <a:gd name="connsiteY119" fmla="*/ 70959 h 346575"/>
              <a:gd name="connsiteX120" fmla="*/ 100140 w 325221"/>
              <a:gd name="connsiteY120" fmla="*/ 69766 h 346575"/>
              <a:gd name="connsiteX121" fmla="*/ 129452 w 325221"/>
              <a:gd name="connsiteY121" fmla="*/ 64196 h 346575"/>
              <a:gd name="connsiteX122" fmla="*/ 132768 w 325221"/>
              <a:gd name="connsiteY122" fmla="*/ 67512 h 346575"/>
              <a:gd name="connsiteX123" fmla="*/ 139532 w 325221"/>
              <a:gd name="connsiteY123" fmla="*/ 66450 h 346575"/>
              <a:gd name="connsiteX124" fmla="*/ 142981 w 325221"/>
              <a:gd name="connsiteY124" fmla="*/ 69766 h 346575"/>
              <a:gd name="connsiteX125" fmla="*/ 145235 w 325221"/>
              <a:gd name="connsiteY125" fmla="*/ 69766 h 346575"/>
              <a:gd name="connsiteX126" fmla="*/ 147490 w 325221"/>
              <a:gd name="connsiteY126" fmla="*/ 66450 h 346575"/>
              <a:gd name="connsiteX127" fmla="*/ 156510 w 325221"/>
              <a:gd name="connsiteY127" fmla="*/ 65256 h 346575"/>
              <a:gd name="connsiteX128" fmla="*/ 158764 w 325221"/>
              <a:gd name="connsiteY128" fmla="*/ 64196 h 346575"/>
              <a:gd name="connsiteX129" fmla="*/ 162080 w 325221"/>
              <a:gd name="connsiteY129" fmla="*/ 65256 h 346575"/>
              <a:gd name="connsiteX130" fmla="*/ 161019 w 325221"/>
              <a:gd name="connsiteY130" fmla="*/ 68705 h 346575"/>
              <a:gd name="connsiteX131" fmla="*/ 166590 w 325221"/>
              <a:gd name="connsiteY131" fmla="*/ 73215 h 346575"/>
              <a:gd name="connsiteX132" fmla="*/ 171099 w 325221"/>
              <a:gd name="connsiteY132" fmla="*/ 73215 h 346575"/>
              <a:gd name="connsiteX133" fmla="*/ 174415 w 325221"/>
              <a:gd name="connsiteY133" fmla="*/ 67512 h 346575"/>
              <a:gd name="connsiteX134" fmla="*/ 176670 w 325221"/>
              <a:gd name="connsiteY134" fmla="*/ 66450 h 346575"/>
              <a:gd name="connsiteX135" fmla="*/ 176670 w 325221"/>
              <a:gd name="connsiteY135" fmla="*/ 63002 h 346575"/>
              <a:gd name="connsiteX136" fmla="*/ 207043 w 325221"/>
              <a:gd name="connsiteY136" fmla="*/ 28119 h 346575"/>
              <a:gd name="connsiteX137" fmla="*/ 210492 w 325221"/>
              <a:gd name="connsiteY137" fmla="*/ 18038 h 346575"/>
              <a:gd name="connsiteX138" fmla="*/ 216063 w 325221"/>
              <a:gd name="connsiteY138" fmla="*/ 0 h 34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25221" h="346575">
                <a:moveTo>
                  <a:pt x="216063" y="0"/>
                </a:moveTo>
                <a:lnTo>
                  <a:pt x="255455" y="30373"/>
                </a:lnTo>
                <a:lnTo>
                  <a:pt x="274687" y="48412"/>
                </a:lnTo>
                <a:lnTo>
                  <a:pt x="281319" y="58493"/>
                </a:lnTo>
                <a:lnTo>
                  <a:pt x="288084" y="85550"/>
                </a:lnTo>
                <a:lnTo>
                  <a:pt x="299357" y="101333"/>
                </a:lnTo>
                <a:lnTo>
                  <a:pt x="297103" y="109158"/>
                </a:lnTo>
                <a:lnTo>
                  <a:pt x="296042" y="109158"/>
                </a:lnTo>
                <a:lnTo>
                  <a:pt x="296042" y="111414"/>
                </a:lnTo>
                <a:lnTo>
                  <a:pt x="294848" y="116984"/>
                </a:lnTo>
                <a:lnTo>
                  <a:pt x="310631" y="118178"/>
                </a:lnTo>
                <a:lnTo>
                  <a:pt x="315141" y="127197"/>
                </a:lnTo>
                <a:lnTo>
                  <a:pt x="321906" y="131707"/>
                </a:lnTo>
                <a:lnTo>
                  <a:pt x="325221" y="140726"/>
                </a:lnTo>
                <a:lnTo>
                  <a:pt x="309438" y="145236"/>
                </a:lnTo>
                <a:lnTo>
                  <a:pt x="294848" y="141787"/>
                </a:lnTo>
                <a:lnTo>
                  <a:pt x="279064" y="149745"/>
                </a:lnTo>
                <a:lnTo>
                  <a:pt x="279064" y="150806"/>
                </a:lnTo>
                <a:lnTo>
                  <a:pt x="257710" y="198024"/>
                </a:lnTo>
                <a:lnTo>
                  <a:pt x="249885" y="202534"/>
                </a:lnTo>
                <a:lnTo>
                  <a:pt x="249885" y="207043"/>
                </a:lnTo>
                <a:lnTo>
                  <a:pt x="246436" y="212746"/>
                </a:lnTo>
                <a:lnTo>
                  <a:pt x="238611" y="213808"/>
                </a:lnTo>
                <a:lnTo>
                  <a:pt x="234101" y="220572"/>
                </a:lnTo>
                <a:lnTo>
                  <a:pt x="231846" y="236356"/>
                </a:lnTo>
                <a:lnTo>
                  <a:pt x="227337" y="241926"/>
                </a:lnTo>
                <a:lnTo>
                  <a:pt x="227337" y="250945"/>
                </a:lnTo>
                <a:lnTo>
                  <a:pt x="219511" y="262220"/>
                </a:lnTo>
                <a:lnTo>
                  <a:pt x="210492" y="264475"/>
                </a:lnTo>
                <a:lnTo>
                  <a:pt x="205982" y="262220"/>
                </a:lnTo>
                <a:lnTo>
                  <a:pt x="199218" y="263280"/>
                </a:lnTo>
                <a:lnTo>
                  <a:pt x="199218" y="266729"/>
                </a:lnTo>
                <a:lnTo>
                  <a:pt x="195769" y="266729"/>
                </a:lnTo>
                <a:lnTo>
                  <a:pt x="189138" y="271239"/>
                </a:lnTo>
                <a:lnTo>
                  <a:pt x="184628" y="272300"/>
                </a:lnTo>
                <a:lnTo>
                  <a:pt x="180119" y="272300"/>
                </a:lnTo>
                <a:lnTo>
                  <a:pt x="178925" y="273494"/>
                </a:lnTo>
                <a:lnTo>
                  <a:pt x="186883" y="283574"/>
                </a:lnTo>
                <a:lnTo>
                  <a:pt x="185689" y="283574"/>
                </a:lnTo>
                <a:lnTo>
                  <a:pt x="183434" y="288084"/>
                </a:lnTo>
                <a:lnTo>
                  <a:pt x="178925" y="288084"/>
                </a:lnTo>
                <a:lnTo>
                  <a:pt x="180119" y="289144"/>
                </a:lnTo>
                <a:lnTo>
                  <a:pt x="176670" y="291400"/>
                </a:lnTo>
                <a:lnTo>
                  <a:pt x="174415" y="293654"/>
                </a:lnTo>
                <a:lnTo>
                  <a:pt x="172160" y="293654"/>
                </a:lnTo>
                <a:lnTo>
                  <a:pt x="166590" y="298164"/>
                </a:lnTo>
                <a:lnTo>
                  <a:pt x="172160" y="304928"/>
                </a:lnTo>
                <a:lnTo>
                  <a:pt x="174415" y="304928"/>
                </a:lnTo>
                <a:lnTo>
                  <a:pt x="174415" y="307183"/>
                </a:lnTo>
                <a:lnTo>
                  <a:pt x="189138" y="317396"/>
                </a:lnTo>
                <a:lnTo>
                  <a:pt x="187944" y="319650"/>
                </a:lnTo>
                <a:lnTo>
                  <a:pt x="201473" y="328670"/>
                </a:lnTo>
                <a:lnTo>
                  <a:pt x="200279" y="329731"/>
                </a:lnTo>
                <a:lnTo>
                  <a:pt x="204789" y="334241"/>
                </a:lnTo>
                <a:lnTo>
                  <a:pt x="202534" y="335302"/>
                </a:lnTo>
                <a:lnTo>
                  <a:pt x="201473" y="337557"/>
                </a:lnTo>
                <a:lnTo>
                  <a:pt x="196963" y="338750"/>
                </a:lnTo>
                <a:lnTo>
                  <a:pt x="185689" y="335302"/>
                </a:lnTo>
                <a:lnTo>
                  <a:pt x="183434" y="346576"/>
                </a:lnTo>
                <a:lnTo>
                  <a:pt x="176670" y="345514"/>
                </a:lnTo>
                <a:lnTo>
                  <a:pt x="144042" y="330925"/>
                </a:lnTo>
                <a:lnTo>
                  <a:pt x="119372" y="310631"/>
                </a:lnTo>
                <a:lnTo>
                  <a:pt x="85550" y="300419"/>
                </a:lnTo>
                <a:lnTo>
                  <a:pt x="46157" y="337557"/>
                </a:lnTo>
                <a:lnTo>
                  <a:pt x="57431" y="318457"/>
                </a:lnTo>
                <a:lnTo>
                  <a:pt x="73215" y="295909"/>
                </a:lnTo>
                <a:lnTo>
                  <a:pt x="72021" y="294848"/>
                </a:lnTo>
                <a:lnTo>
                  <a:pt x="72021" y="293654"/>
                </a:lnTo>
                <a:lnTo>
                  <a:pt x="68705" y="291400"/>
                </a:lnTo>
                <a:lnTo>
                  <a:pt x="64195" y="285829"/>
                </a:lnTo>
                <a:lnTo>
                  <a:pt x="59686" y="275748"/>
                </a:lnTo>
                <a:lnTo>
                  <a:pt x="57431" y="267790"/>
                </a:lnTo>
                <a:lnTo>
                  <a:pt x="47351" y="235162"/>
                </a:lnTo>
                <a:lnTo>
                  <a:pt x="34883" y="202534"/>
                </a:lnTo>
                <a:lnTo>
                  <a:pt x="34883" y="200279"/>
                </a:lnTo>
                <a:lnTo>
                  <a:pt x="32628" y="198024"/>
                </a:lnTo>
                <a:lnTo>
                  <a:pt x="33822" y="194708"/>
                </a:lnTo>
                <a:lnTo>
                  <a:pt x="32628" y="190199"/>
                </a:lnTo>
                <a:lnTo>
                  <a:pt x="21487" y="182373"/>
                </a:lnTo>
                <a:lnTo>
                  <a:pt x="34883" y="172160"/>
                </a:lnTo>
                <a:lnTo>
                  <a:pt x="46157" y="158632"/>
                </a:lnTo>
                <a:lnTo>
                  <a:pt x="38332" y="152000"/>
                </a:lnTo>
                <a:lnTo>
                  <a:pt x="33822" y="155316"/>
                </a:lnTo>
                <a:lnTo>
                  <a:pt x="28251" y="156377"/>
                </a:lnTo>
                <a:lnTo>
                  <a:pt x="27057" y="156377"/>
                </a:lnTo>
                <a:lnTo>
                  <a:pt x="24803" y="157571"/>
                </a:lnTo>
                <a:lnTo>
                  <a:pt x="12468" y="150806"/>
                </a:lnTo>
                <a:lnTo>
                  <a:pt x="9019" y="149745"/>
                </a:lnTo>
                <a:lnTo>
                  <a:pt x="5703" y="146297"/>
                </a:lnTo>
                <a:lnTo>
                  <a:pt x="3448" y="146297"/>
                </a:lnTo>
                <a:lnTo>
                  <a:pt x="0" y="142981"/>
                </a:lnTo>
                <a:lnTo>
                  <a:pt x="1194" y="142981"/>
                </a:lnTo>
                <a:lnTo>
                  <a:pt x="1194" y="141787"/>
                </a:lnTo>
                <a:lnTo>
                  <a:pt x="0" y="140726"/>
                </a:lnTo>
                <a:lnTo>
                  <a:pt x="1194" y="139532"/>
                </a:lnTo>
                <a:lnTo>
                  <a:pt x="2255" y="136217"/>
                </a:lnTo>
                <a:lnTo>
                  <a:pt x="12468" y="135022"/>
                </a:lnTo>
                <a:lnTo>
                  <a:pt x="32628" y="131707"/>
                </a:lnTo>
                <a:lnTo>
                  <a:pt x="36077" y="133961"/>
                </a:lnTo>
                <a:lnTo>
                  <a:pt x="37138" y="132768"/>
                </a:lnTo>
                <a:lnTo>
                  <a:pt x="38332" y="132768"/>
                </a:lnTo>
                <a:lnTo>
                  <a:pt x="39393" y="130513"/>
                </a:lnTo>
                <a:lnTo>
                  <a:pt x="42841" y="130513"/>
                </a:lnTo>
                <a:lnTo>
                  <a:pt x="43902" y="131707"/>
                </a:lnTo>
                <a:lnTo>
                  <a:pt x="46157" y="129452"/>
                </a:lnTo>
                <a:lnTo>
                  <a:pt x="48412" y="116984"/>
                </a:lnTo>
                <a:lnTo>
                  <a:pt x="50667" y="115923"/>
                </a:lnTo>
                <a:lnTo>
                  <a:pt x="50667" y="114730"/>
                </a:lnTo>
                <a:lnTo>
                  <a:pt x="48412" y="115923"/>
                </a:lnTo>
                <a:lnTo>
                  <a:pt x="50667" y="101333"/>
                </a:lnTo>
                <a:lnTo>
                  <a:pt x="50667" y="66450"/>
                </a:lnTo>
                <a:lnTo>
                  <a:pt x="43902" y="52921"/>
                </a:lnTo>
                <a:lnTo>
                  <a:pt x="45096" y="39393"/>
                </a:lnTo>
                <a:lnTo>
                  <a:pt x="93508" y="68705"/>
                </a:lnTo>
                <a:lnTo>
                  <a:pt x="92314" y="69766"/>
                </a:lnTo>
                <a:lnTo>
                  <a:pt x="93508" y="70959"/>
                </a:lnTo>
                <a:lnTo>
                  <a:pt x="94569" y="68705"/>
                </a:lnTo>
                <a:lnTo>
                  <a:pt x="96824" y="69766"/>
                </a:lnTo>
                <a:lnTo>
                  <a:pt x="97885" y="70959"/>
                </a:lnTo>
                <a:lnTo>
                  <a:pt x="100140" y="70959"/>
                </a:lnTo>
                <a:lnTo>
                  <a:pt x="100140" y="69766"/>
                </a:lnTo>
                <a:lnTo>
                  <a:pt x="129452" y="64196"/>
                </a:lnTo>
                <a:lnTo>
                  <a:pt x="132768" y="67512"/>
                </a:lnTo>
                <a:lnTo>
                  <a:pt x="139532" y="66450"/>
                </a:lnTo>
                <a:lnTo>
                  <a:pt x="142981" y="69766"/>
                </a:lnTo>
                <a:lnTo>
                  <a:pt x="145235" y="69766"/>
                </a:lnTo>
                <a:lnTo>
                  <a:pt x="147490" y="66450"/>
                </a:lnTo>
                <a:lnTo>
                  <a:pt x="156510" y="65256"/>
                </a:lnTo>
                <a:lnTo>
                  <a:pt x="158764" y="64196"/>
                </a:lnTo>
                <a:lnTo>
                  <a:pt x="162080" y="65256"/>
                </a:lnTo>
                <a:lnTo>
                  <a:pt x="161019" y="68705"/>
                </a:lnTo>
                <a:lnTo>
                  <a:pt x="166590" y="73215"/>
                </a:lnTo>
                <a:lnTo>
                  <a:pt x="171099" y="73215"/>
                </a:lnTo>
                <a:lnTo>
                  <a:pt x="174415" y="67512"/>
                </a:lnTo>
                <a:lnTo>
                  <a:pt x="176670" y="66450"/>
                </a:lnTo>
                <a:lnTo>
                  <a:pt x="176670" y="63002"/>
                </a:lnTo>
                <a:lnTo>
                  <a:pt x="207043" y="28119"/>
                </a:lnTo>
                <a:lnTo>
                  <a:pt x="210492" y="18038"/>
                </a:lnTo>
                <a:lnTo>
                  <a:pt x="216063" y="0"/>
                </a:lnTo>
              </a:path>
            </a:pathLst>
          </a:custGeom>
          <a:solidFill>
            <a:schemeClr val="bg1">
              <a:lumMod val="85000"/>
            </a:schemeClr>
          </a:solidFill>
          <a:ln w="13251" cap="flat">
            <a:noFill/>
            <a:prstDash val="solid"/>
            <a:miter/>
          </a:ln>
        </p:spPr>
        <p:txBody>
          <a:bodyPr rtlCol="0" anchor="ctr"/>
          <a:lstStyle/>
          <a:p>
            <a:endParaRPr lang="en-FI" sz="816"/>
          </a:p>
        </p:txBody>
      </p:sp>
      <p:sp>
        <p:nvSpPr>
          <p:cNvPr id="1321" name="Freeform: Shape 1320">
            <a:extLst>
              <a:ext uri="{FF2B5EF4-FFF2-40B4-BE49-F238E27FC236}">
                <a16:creationId xmlns:a16="http://schemas.microsoft.com/office/drawing/2014/main" id="{6B2CC916-6866-92F7-2D3E-2965B4097E61}"/>
              </a:ext>
            </a:extLst>
          </p:cNvPr>
          <p:cNvSpPr/>
          <p:nvPr/>
        </p:nvSpPr>
        <p:spPr>
          <a:xfrm>
            <a:off x="3442918" y="5490351"/>
            <a:ext cx="207679" cy="143306"/>
          </a:xfrm>
          <a:custGeom>
            <a:avLst/>
            <a:gdLst>
              <a:gd name="connsiteX0" fmla="*/ 0 w 457856"/>
              <a:gd name="connsiteY0" fmla="*/ 72154 h 315937"/>
              <a:gd name="connsiteX1" fmla="*/ 0 w 457856"/>
              <a:gd name="connsiteY1" fmla="*/ 71093 h 315937"/>
              <a:gd name="connsiteX2" fmla="*/ 11274 w 457856"/>
              <a:gd name="connsiteY2" fmla="*/ 46290 h 315937"/>
              <a:gd name="connsiteX3" fmla="*/ 24803 w 457856"/>
              <a:gd name="connsiteY3" fmla="*/ 54115 h 315937"/>
              <a:gd name="connsiteX4" fmla="*/ 60747 w 457856"/>
              <a:gd name="connsiteY4" fmla="*/ 37270 h 315937"/>
              <a:gd name="connsiteX5" fmla="*/ 92181 w 457856"/>
              <a:gd name="connsiteY5" fmla="*/ 40586 h 315937"/>
              <a:gd name="connsiteX6" fmla="*/ 101201 w 457856"/>
              <a:gd name="connsiteY6" fmla="*/ 41780 h 315937"/>
              <a:gd name="connsiteX7" fmla="*/ 103455 w 457856"/>
              <a:gd name="connsiteY7" fmla="*/ 42842 h 315937"/>
              <a:gd name="connsiteX8" fmla="*/ 106771 w 457856"/>
              <a:gd name="connsiteY8" fmla="*/ 43902 h 315937"/>
              <a:gd name="connsiteX9" fmla="*/ 109026 w 457856"/>
              <a:gd name="connsiteY9" fmla="*/ 46158 h 315937"/>
              <a:gd name="connsiteX10" fmla="*/ 113536 w 457856"/>
              <a:gd name="connsiteY10" fmla="*/ 48412 h 315937"/>
              <a:gd name="connsiteX11" fmla="*/ 115790 w 457856"/>
              <a:gd name="connsiteY11" fmla="*/ 48412 h 315937"/>
              <a:gd name="connsiteX12" fmla="*/ 118045 w 457856"/>
              <a:gd name="connsiteY12" fmla="*/ 49606 h 315937"/>
              <a:gd name="connsiteX13" fmla="*/ 121361 w 457856"/>
              <a:gd name="connsiteY13" fmla="*/ 52922 h 315937"/>
              <a:gd name="connsiteX14" fmla="*/ 122422 w 457856"/>
              <a:gd name="connsiteY14" fmla="*/ 52922 h 315937"/>
              <a:gd name="connsiteX15" fmla="*/ 128126 w 457856"/>
              <a:gd name="connsiteY15" fmla="*/ 58493 h 315937"/>
              <a:gd name="connsiteX16" fmla="*/ 130380 w 457856"/>
              <a:gd name="connsiteY16" fmla="*/ 59686 h 315937"/>
              <a:gd name="connsiteX17" fmla="*/ 137145 w 457856"/>
              <a:gd name="connsiteY17" fmla="*/ 61941 h 315937"/>
              <a:gd name="connsiteX18" fmla="*/ 141654 w 457856"/>
              <a:gd name="connsiteY18" fmla="*/ 63134 h 315937"/>
              <a:gd name="connsiteX19" fmla="*/ 140593 w 457856"/>
              <a:gd name="connsiteY19" fmla="*/ 46290 h 315937"/>
              <a:gd name="connsiteX20" fmla="*/ 178792 w 457856"/>
              <a:gd name="connsiteY20" fmla="*/ 32761 h 315937"/>
              <a:gd name="connsiteX21" fmla="*/ 179986 w 457856"/>
              <a:gd name="connsiteY21" fmla="*/ 25997 h 315937"/>
              <a:gd name="connsiteX22" fmla="*/ 190066 w 457856"/>
              <a:gd name="connsiteY22" fmla="*/ 16978 h 315937"/>
              <a:gd name="connsiteX23" fmla="*/ 194576 w 457856"/>
              <a:gd name="connsiteY23" fmla="*/ 10213 h 315937"/>
              <a:gd name="connsiteX24" fmla="*/ 194576 w 457856"/>
              <a:gd name="connsiteY24" fmla="*/ 5703 h 315937"/>
              <a:gd name="connsiteX25" fmla="*/ 195637 w 457856"/>
              <a:gd name="connsiteY25" fmla="*/ 4643 h 315937"/>
              <a:gd name="connsiteX26" fmla="*/ 196831 w 457856"/>
              <a:gd name="connsiteY26" fmla="*/ 4643 h 315937"/>
              <a:gd name="connsiteX27" fmla="*/ 199085 w 457856"/>
              <a:gd name="connsiteY27" fmla="*/ 6897 h 315937"/>
              <a:gd name="connsiteX28" fmla="*/ 199085 w 457856"/>
              <a:gd name="connsiteY28" fmla="*/ 12468 h 315937"/>
              <a:gd name="connsiteX29" fmla="*/ 201340 w 457856"/>
              <a:gd name="connsiteY29" fmla="*/ 14723 h 315937"/>
              <a:gd name="connsiteX30" fmla="*/ 203595 w 457856"/>
              <a:gd name="connsiteY30" fmla="*/ 18039 h 315937"/>
              <a:gd name="connsiteX31" fmla="*/ 210359 w 457856"/>
              <a:gd name="connsiteY31" fmla="*/ 15784 h 315937"/>
              <a:gd name="connsiteX32" fmla="*/ 217124 w 457856"/>
              <a:gd name="connsiteY32" fmla="*/ 10213 h 315937"/>
              <a:gd name="connsiteX33" fmla="*/ 223888 w 457856"/>
              <a:gd name="connsiteY33" fmla="*/ 9152 h 315937"/>
              <a:gd name="connsiteX34" fmla="*/ 228398 w 457856"/>
              <a:gd name="connsiteY34" fmla="*/ 15916 h 315937"/>
              <a:gd name="connsiteX35" fmla="*/ 236223 w 457856"/>
              <a:gd name="connsiteY35" fmla="*/ 17110 h 315937"/>
              <a:gd name="connsiteX36" fmla="*/ 242987 w 457856"/>
              <a:gd name="connsiteY36" fmla="*/ 24935 h 315937"/>
              <a:gd name="connsiteX37" fmla="*/ 245242 w 457856"/>
              <a:gd name="connsiteY37" fmla="*/ 25997 h 315937"/>
              <a:gd name="connsiteX38" fmla="*/ 249752 w 457856"/>
              <a:gd name="connsiteY38" fmla="*/ 21487 h 315937"/>
              <a:gd name="connsiteX39" fmla="*/ 249752 w 457856"/>
              <a:gd name="connsiteY39" fmla="*/ 19232 h 315937"/>
              <a:gd name="connsiteX40" fmla="*/ 248558 w 457856"/>
              <a:gd name="connsiteY40" fmla="*/ 15784 h 315937"/>
              <a:gd name="connsiteX41" fmla="*/ 249752 w 457856"/>
              <a:gd name="connsiteY41" fmla="*/ 6765 h 315937"/>
              <a:gd name="connsiteX42" fmla="*/ 255323 w 457856"/>
              <a:gd name="connsiteY42" fmla="*/ 0 h 315937"/>
              <a:gd name="connsiteX43" fmla="*/ 258771 w 457856"/>
              <a:gd name="connsiteY43" fmla="*/ 0 h 315937"/>
              <a:gd name="connsiteX44" fmla="*/ 265536 w 457856"/>
              <a:gd name="connsiteY44" fmla="*/ 3449 h 315937"/>
              <a:gd name="connsiteX45" fmla="*/ 270045 w 457856"/>
              <a:gd name="connsiteY45" fmla="*/ 14723 h 315937"/>
              <a:gd name="connsiteX46" fmla="*/ 266597 w 457856"/>
              <a:gd name="connsiteY46" fmla="*/ 33823 h 315937"/>
              <a:gd name="connsiteX47" fmla="*/ 267658 w 457856"/>
              <a:gd name="connsiteY47" fmla="*/ 45096 h 315937"/>
              <a:gd name="connsiteX48" fmla="*/ 273361 w 457856"/>
              <a:gd name="connsiteY48" fmla="*/ 52922 h 315937"/>
              <a:gd name="connsiteX49" fmla="*/ 263148 w 457856"/>
              <a:gd name="connsiteY49" fmla="*/ 99079 h 315937"/>
              <a:gd name="connsiteX50" fmla="*/ 262087 w 457856"/>
              <a:gd name="connsiteY50" fmla="*/ 99079 h 315937"/>
              <a:gd name="connsiteX51" fmla="*/ 257577 w 457856"/>
              <a:gd name="connsiteY51" fmla="*/ 115924 h 315937"/>
              <a:gd name="connsiteX52" fmla="*/ 258639 w 457856"/>
              <a:gd name="connsiteY52" fmla="*/ 115924 h 315937"/>
              <a:gd name="connsiteX53" fmla="*/ 258639 w 457856"/>
              <a:gd name="connsiteY53" fmla="*/ 113668 h 315937"/>
              <a:gd name="connsiteX54" fmla="*/ 260893 w 457856"/>
              <a:gd name="connsiteY54" fmla="*/ 113668 h 315937"/>
              <a:gd name="connsiteX55" fmla="*/ 264209 w 457856"/>
              <a:gd name="connsiteY55" fmla="*/ 110220 h 315937"/>
              <a:gd name="connsiteX56" fmla="*/ 266464 w 457856"/>
              <a:gd name="connsiteY56" fmla="*/ 106904 h 315937"/>
              <a:gd name="connsiteX57" fmla="*/ 268719 w 457856"/>
              <a:gd name="connsiteY57" fmla="*/ 106904 h 315937"/>
              <a:gd name="connsiteX58" fmla="*/ 279993 w 457856"/>
              <a:gd name="connsiteY58" fmla="*/ 105843 h 315937"/>
              <a:gd name="connsiteX59" fmla="*/ 282248 w 457856"/>
              <a:gd name="connsiteY59" fmla="*/ 104649 h 315937"/>
              <a:gd name="connsiteX60" fmla="*/ 291267 w 457856"/>
              <a:gd name="connsiteY60" fmla="*/ 103588 h 315937"/>
              <a:gd name="connsiteX61" fmla="*/ 326150 w 457856"/>
              <a:gd name="connsiteY61" fmla="*/ 104649 h 315937"/>
              <a:gd name="connsiteX62" fmla="*/ 326150 w 457856"/>
              <a:gd name="connsiteY62" fmla="*/ 112475 h 315937"/>
              <a:gd name="connsiteX63" fmla="*/ 328405 w 457856"/>
              <a:gd name="connsiteY63" fmla="*/ 114730 h 315937"/>
              <a:gd name="connsiteX64" fmla="*/ 328405 w 457856"/>
              <a:gd name="connsiteY64" fmla="*/ 120300 h 315937"/>
              <a:gd name="connsiteX65" fmla="*/ 326150 w 457856"/>
              <a:gd name="connsiteY65" fmla="*/ 120300 h 315937"/>
              <a:gd name="connsiteX66" fmla="*/ 333975 w 457856"/>
              <a:gd name="connsiteY66" fmla="*/ 137145 h 315937"/>
              <a:gd name="connsiteX67" fmla="*/ 340740 w 457856"/>
              <a:gd name="connsiteY67" fmla="*/ 144970 h 315937"/>
              <a:gd name="connsiteX68" fmla="*/ 341933 w 457856"/>
              <a:gd name="connsiteY68" fmla="*/ 147226 h 315937"/>
              <a:gd name="connsiteX69" fmla="*/ 364481 w 457856"/>
              <a:gd name="connsiteY69" fmla="*/ 119107 h 315937"/>
              <a:gd name="connsiteX70" fmla="*/ 364481 w 457856"/>
              <a:gd name="connsiteY70" fmla="*/ 116852 h 315937"/>
              <a:gd name="connsiteX71" fmla="*/ 376817 w 457856"/>
              <a:gd name="connsiteY71" fmla="*/ 104517 h 315937"/>
              <a:gd name="connsiteX72" fmla="*/ 394855 w 457856"/>
              <a:gd name="connsiteY72" fmla="*/ 79714 h 315937"/>
              <a:gd name="connsiteX73" fmla="*/ 407190 w 457856"/>
              <a:gd name="connsiteY73" fmla="*/ 86478 h 315937"/>
              <a:gd name="connsiteX74" fmla="*/ 406129 w 457856"/>
              <a:gd name="connsiteY74" fmla="*/ 89794 h 315937"/>
              <a:gd name="connsiteX75" fmla="*/ 409445 w 457856"/>
              <a:gd name="connsiteY75" fmla="*/ 93243 h 315937"/>
              <a:gd name="connsiteX76" fmla="*/ 411699 w 457856"/>
              <a:gd name="connsiteY76" fmla="*/ 101068 h 315937"/>
              <a:gd name="connsiteX77" fmla="*/ 420719 w 457856"/>
              <a:gd name="connsiteY77" fmla="*/ 102129 h 315937"/>
              <a:gd name="connsiteX78" fmla="*/ 457857 w 457856"/>
              <a:gd name="connsiteY78" fmla="*/ 66186 h 315937"/>
              <a:gd name="connsiteX79" fmla="*/ 444328 w 457856"/>
              <a:gd name="connsiteY79" fmla="*/ 93243 h 315937"/>
              <a:gd name="connsiteX80" fmla="*/ 446583 w 457856"/>
              <a:gd name="connsiteY80" fmla="*/ 123616 h 315937"/>
              <a:gd name="connsiteX81" fmla="*/ 447644 w 457856"/>
              <a:gd name="connsiteY81" fmla="*/ 134891 h 315937"/>
              <a:gd name="connsiteX82" fmla="*/ 437563 w 457856"/>
              <a:gd name="connsiteY82" fmla="*/ 165264 h 315937"/>
              <a:gd name="connsiteX83" fmla="*/ 443134 w 457856"/>
              <a:gd name="connsiteY83" fmla="*/ 192321 h 315937"/>
              <a:gd name="connsiteX84" fmla="*/ 444195 w 457856"/>
              <a:gd name="connsiteY84" fmla="*/ 226144 h 315937"/>
              <a:gd name="connsiteX85" fmla="*/ 440879 w 457856"/>
              <a:gd name="connsiteY85" fmla="*/ 231714 h 315937"/>
              <a:gd name="connsiteX86" fmla="*/ 438624 w 457856"/>
              <a:gd name="connsiteY86" fmla="*/ 230520 h 315937"/>
              <a:gd name="connsiteX87" fmla="*/ 412761 w 457856"/>
              <a:gd name="connsiteY87" fmla="*/ 241794 h 315937"/>
              <a:gd name="connsiteX88" fmla="*/ 408251 w 457856"/>
              <a:gd name="connsiteY88" fmla="*/ 242855 h 315937"/>
              <a:gd name="connsiteX89" fmla="*/ 402680 w 457856"/>
              <a:gd name="connsiteY89" fmla="*/ 260894 h 315937"/>
              <a:gd name="connsiteX90" fmla="*/ 399364 w 457856"/>
              <a:gd name="connsiteY90" fmla="*/ 270974 h 315937"/>
              <a:gd name="connsiteX91" fmla="*/ 368991 w 457856"/>
              <a:gd name="connsiteY91" fmla="*/ 305857 h 315937"/>
              <a:gd name="connsiteX92" fmla="*/ 368991 w 457856"/>
              <a:gd name="connsiteY92" fmla="*/ 309305 h 315937"/>
              <a:gd name="connsiteX93" fmla="*/ 366736 w 457856"/>
              <a:gd name="connsiteY93" fmla="*/ 310367 h 315937"/>
              <a:gd name="connsiteX94" fmla="*/ 363420 w 457856"/>
              <a:gd name="connsiteY94" fmla="*/ 315937 h 315937"/>
              <a:gd name="connsiteX95" fmla="*/ 358911 w 457856"/>
              <a:gd name="connsiteY95" fmla="*/ 315937 h 315937"/>
              <a:gd name="connsiteX96" fmla="*/ 353340 w 457856"/>
              <a:gd name="connsiteY96" fmla="*/ 311428 h 315937"/>
              <a:gd name="connsiteX97" fmla="*/ 354534 w 457856"/>
              <a:gd name="connsiteY97" fmla="*/ 308112 h 315937"/>
              <a:gd name="connsiteX98" fmla="*/ 351085 w 457856"/>
              <a:gd name="connsiteY98" fmla="*/ 307051 h 315937"/>
              <a:gd name="connsiteX99" fmla="*/ 348830 w 457856"/>
              <a:gd name="connsiteY99" fmla="*/ 308112 h 315937"/>
              <a:gd name="connsiteX100" fmla="*/ 339811 w 457856"/>
              <a:gd name="connsiteY100" fmla="*/ 309305 h 315937"/>
              <a:gd name="connsiteX101" fmla="*/ 337556 w 457856"/>
              <a:gd name="connsiteY101" fmla="*/ 312621 h 315937"/>
              <a:gd name="connsiteX102" fmla="*/ 335302 w 457856"/>
              <a:gd name="connsiteY102" fmla="*/ 312621 h 315937"/>
              <a:gd name="connsiteX103" fmla="*/ 331853 w 457856"/>
              <a:gd name="connsiteY103" fmla="*/ 309305 h 315937"/>
              <a:gd name="connsiteX104" fmla="*/ 325089 w 457856"/>
              <a:gd name="connsiteY104" fmla="*/ 310367 h 315937"/>
              <a:gd name="connsiteX105" fmla="*/ 321773 w 457856"/>
              <a:gd name="connsiteY105" fmla="*/ 307051 h 315937"/>
              <a:gd name="connsiteX106" fmla="*/ 292461 w 457856"/>
              <a:gd name="connsiteY106" fmla="*/ 312621 h 315937"/>
              <a:gd name="connsiteX107" fmla="*/ 292461 w 457856"/>
              <a:gd name="connsiteY107" fmla="*/ 313682 h 315937"/>
              <a:gd name="connsiteX108" fmla="*/ 290206 w 457856"/>
              <a:gd name="connsiteY108" fmla="*/ 313682 h 315937"/>
              <a:gd name="connsiteX109" fmla="*/ 289145 w 457856"/>
              <a:gd name="connsiteY109" fmla="*/ 312621 h 315937"/>
              <a:gd name="connsiteX110" fmla="*/ 286890 w 457856"/>
              <a:gd name="connsiteY110" fmla="*/ 311428 h 315937"/>
              <a:gd name="connsiteX111" fmla="*/ 285829 w 457856"/>
              <a:gd name="connsiteY111" fmla="*/ 313682 h 315937"/>
              <a:gd name="connsiteX112" fmla="*/ 284635 w 457856"/>
              <a:gd name="connsiteY112" fmla="*/ 312621 h 315937"/>
              <a:gd name="connsiteX113" fmla="*/ 285829 w 457856"/>
              <a:gd name="connsiteY113" fmla="*/ 311428 h 315937"/>
              <a:gd name="connsiteX114" fmla="*/ 237417 w 457856"/>
              <a:gd name="connsiteY114" fmla="*/ 282248 h 315937"/>
              <a:gd name="connsiteX115" fmla="*/ 222827 w 457856"/>
              <a:gd name="connsiteY115" fmla="*/ 277738 h 315937"/>
              <a:gd name="connsiteX116" fmla="*/ 189138 w 457856"/>
              <a:gd name="connsiteY116" fmla="*/ 270974 h 315937"/>
              <a:gd name="connsiteX117" fmla="*/ 174548 w 457856"/>
              <a:gd name="connsiteY117" fmla="*/ 270974 h 315937"/>
              <a:gd name="connsiteX118" fmla="*/ 157703 w 457856"/>
              <a:gd name="connsiteY118" fmla="*/ 267658 h 315937"/>
              <a:gd name="connsiteX119" fmla="*/ 152000 w 457856"/>
              <a:gd name="connsiteY119" fmla="*/ 247365 h 315937"/>
              <a:gd name="connsiteX120" fmla="*/ 145235 w 457856"/>
              <a:gd name="connsiteY120" fmla="*/ 235030 h 315937"/>
              <a:gd name="connsiteX121" fmla="*/ 164335 w 457856"/>
              <a:gd name="connsiteY121" fmla="*/ 210227 h 315937"/>
              <a:gd name="connsiteX122" fmla="*/ 155316 w 457856"/>
              <a:gd name="connsiteY122" fmla="*/ 201208 h 315937"/>
              <a:gd name="connsiteX123" fmla="*/ 140726 w 457856"/>
              <a:gd name="connsiteY123" fmla="*/ 192189 h 315937"/>
              <a:gd name="connsiteX124" fmla="*/ 129452 w 457856"/>
              <a:gd name="connsiteY124" fmla="*/ 185424 h 315937"/>
              <a:gd name="connsiteX125" fmla="*/ 114862 w 457856"/>
              <a:gd name="connsiteY125" fmla="*/ 193250 h 315937"/>
              <a:gd name="connsiteX126" fmla="*/ 102527 w 457856"/>
              <a:gd name="connsiteY126" fmla="*/ 207840 h 315937"/>
              <a:gd name="connsiteX127" fmla="*/ 98017 w 457856"/>
              <a:gd name="connsiteY127" fmla="*/ 208900 h 315937"/>
              <a:gd name="connsiteX128" fmla="*/ 98017 w 457856"/>
              <a:gd name="connsiteY128" fmla="*/ 205584 h 315937"/>
              <a:gd name="connsiteX129" fmla="*/ 94569 w 457856"/>
              <a:gd name="connsiteY129" fmla="*/ 204391 h 315937"/>
              <a:gd name="connsiteX130" fmla="*/ 92314 w 457856"/>
              <a:gd name="connsiteY130" fmla="*/ 199881 h 315937"/>
              <a:gd name="connsiteX131" fmla="*/ 86611 w 457856"/>
              <a:gd name="connsiteY131" fmla="*/ 202137 h 315937"/>
              <a:gd name="connsiteX132" fmla="*/ 86611 w 457856"/>
              <a:gd name="connsiteY132" fmla="*/ 197627 h 315937"/>
              <a:gd name="connsiteX133" fmla="*/ 84356 w 457856"/>
              <a:gd name="connsiteY133" fmla="*/ 193117 h 315937"/>
              <a:gd name="connsiteX134" fmla="*/ 69766 w 457856"/>
              <a:gd name="connsiteY134" fmla="*/ 200943 h 315937"/>
              <a:gd name="connsiteX135" fmla="*/ 47218 w 457856"/>
              <a:gd name="connsiteY135" fmla="*/ 175079 h 315937"/>
              <a:gd name="connsiteX136" fmla="*/ 39393 w 457856"/>
              <a:gd name="connsiteY136" fmla="*/ 166059 h 315937"/>
              <a:gd name="connsiteX137" fmla="*/ 20293 w 457856"/>
              <a:gd name="connsiteY137" fmla="*/ 149215 h 315937"/>
              <a:gd name="connsiteX138" fmla="*/ 16977 w 457856"/>
              <a:gd name="connsiteY138" fmla="*/ 149215 h 315937"/>
              <a:gd name="connsiteX139" fmla="*/ 133 w 457856"/>
              <a:gd name="connsiteY139" fmla="*/ 71491 h 31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457856" h="315937">
                <a:moveTo>
                  <a:pt x="0" y="72154"/>
                </a:moveTo>
                <a:lnTo>
                  <a:pt x="0" y="71093"/>
                </a:lnTo>
                <a:lnTo>
                  <a:pt x="11274" y="46290"/>
                </a:lnTo>
                <a:lnTo>
                  <a:pt x="24803" y="54115"/>
                </a:lnTo>
                <a:lnTo>
                  <a:pt x="60747" y="37270"/>
                </a:lnTo>
                <a:lnTo>
                  <a:pt x="92181" y="40586"/>
                </a:lnTo>
                <a:lnTo>
                  <a:pt x="101201" y="41780"/>
                </a:lnTo>
                <a:lnTo>
                  <a:pt x="103455" y="42842"/>
                </a:lnTo>
                <a:lnTo>
                  <a:pt x="106771" y="43902"/>
                </a:lnTo>
                <a:lnTo>
                  <a:pt x="109026" y="46158"/>
                </a:lnTo>
                <a:lnTo>
                  <a:pt x="113536" y="48412"/>
                </a:lnTo>
                <a:lnTo>
                  <a:pt x="115790" y="48412"/>
                </a:lnTo>
                <a:lnTo>
                  <a:pt x="118045" y="49606"/>
                </a:lnTo>
                <a:lnTo>
                  <a:pt x="121361" y="52922"/>
                </a:lnTo>
                <a:lnTo>
                  <a:pt x="122422" y="52922"/>
                </a:lnTo>
                <a:lnTo>
                  <a:pt x="128126" y="58493"/>
                </a:lnTo>
                <a:lnTo>
                  <a:pt x="130380" y="59686"/>
                </a:lnTo>
                <a:lnTo>
                  <a:pt x="137145" y="61941"/>
                </a:lnTo>
                <a:lnTo>
                  <a:pt x="141654" y="63134"/>
                </a:lnTo>
                <a:lnTo>
                  <a:pt x="140593" y="46290"/>
                </a:lnTo>
                <a:lnTo>
                  <a:pt x="178792" y="32761"/>
                </a:lnTo>
                <a:lnTo>
                  <a:pt x="179986" y="25997"/>
                </a:lnTo>
                <a:lnTo>
                  <a:pt x="190066" y="16978"/>
                </a:lnTo>
                <a:lnTo>
                  <a:pt x="194576" y="10213"/>
                </a:lnTo>
                <a:lnTo>
                  <a:pt x="194576" y="5703"/>
                </a:lnTo>
                <a:lnTo>
                  <a:pt x="195637" y="4643"/>
                </a:lnTo>
                <a:lnTo>
                  <a:pt x="196831" y="4643"/>
                </a:lnTo>
                <a:lnTo>
                  <a:pt x="199085" y="6897"/>
                </a:lnTo>
                <a:lnTo>
                  <a:pt x="199085" y="12468"/>
                </a:lnTo>
                <a:lnTo>
                  <a:pt x="201340" y="14723"/>
                </a:lnTo>
                <a:lnTo>
                  <a:pt x="203595" y="18039"/>
                </a:lnTo>
                <a:lnTo>
                  <a:pt x="210359" y="15784"/>
                </a:lnTo>
                <a:lnTo>
                  <a:pt x="217124" y="10213"/>
                </a:lnTo>
                <a:lnTo>
                  <a:pt x="223888" y="9152"/>
                </a:lnTo>
                <a:lnTo>
                  <a:pt x="228398" y="15916"/>
                </a:lnTo>
                <a:lnTo>
                  <a:pt x="236223" y="17110"/>
                </a:lnTo>
                <a:lnTo>
                  <a:pt x="242987" y="24935"/>
                </a:lnTo>
                <a:lnTo>
                  <a:pt x="245242" y="25997"/>
                </a:lnTo>
                <a:lnTo>
                  <a:pt x="249752" y="21487"/>
                </a:lnTo>
                <a:lnTo>
                  <a:pt x="249752" y="19232"/>
                </a:lnTo>
                <a:lnTo>
                  <a:pt x="248558" y="15784"/>
                </a:lnTo>
                <a:lnTo>
                  <a:pt x="249752" y="6765"/>
                </a:lnTo>
                <a:lnTo>
                  <a:pt x="255323" y="0"/>
                </a:lnTo>
                <a:lnTo>
                  <a:pt x="258771" y="0"/>
                </a:lnTo>
                <a:lnTo>
                  <a:pt x="265536" y="3449"/>
                </a:lnTo>
                <a:lnTo>
                  <a:pt x="270045" y="14723"/>
                </a:lnTo>
                <a:lnTo>
                  <a:pt x="266597" y="33823"/>
                </a:lnTo>
                <a:lnTo>
                  <a:pt x="267658" y="45096"/>
                </a:lnTo>
                <a:lnTo>
                  <a:pt x="273361" y="52922"/>
                </a:lnTo>
                <a:lnTo>
                  <a:pt x="263148" y="99079"/>
                </a:lnTo>
                <a:lnTo>
                  <a:pt x="262087" y="99079"/>
                </a:lnTo>
                <a:lnTo>
                  <a:pt x="257577" y="115924"/>
                </a:lnTo>
                <a:lnTo>
                  <a:pt x="258639" y="115924"/>
                </a:lnTo>
                <a:lnTo>
                  <a:pt x="258639" y="113668"/>
                </a:lnTo>
                <a:lnTo>
                  <a:pt x="260893" y="113668"/>
                </a:lnTo>
                <a:lnTo>
                  <a:pt x="264209" y="110220"/>
                </a:lnTo>
                <a:lnTo>
                  <a:pt x="266464" y="106904"/>
                </a:lnTo>
                <a:lnTo>
                  <a:pt x="268719" y="106904"/>
                </a:lnTo>
                <a:lnTo>
                  <a:pt x="279993" y="105843"/>
                </a:lnTo>
                <a:lnTo>
                  <a:pt x="282248" y="104649"/>
                </a:lnTo>
                <a:lnTo>
                  <a:pt x="291267" y="103588"/>
                </a:lnTo>
                <a:lnTo>
                  <a:pt x="326150" y="104649"/>
                </a:lnTo>
                <a:lnTo>
                  <a:pt x="326150" y="112475"/>
                </a:lnTo>
                <a:lnTo>
                  <a:pt x="328405" y="114730"/>
                </a:lnTo>
                <a:lnTo>
                  <a:pt x="328405" y="120300"/>
                </a:lnTo>
                <a:lnTo>
                  <a:pt x="326150" y="120300"/>
                </a:lnTo>
                <a:lnTo>
                  <a:pt x="333975" y="137145"/>
                </a:lnTo>
                <a:lnTo>
                  <a:pt x="340740" y="144970"/>
                </a:lnTo>
                <a:lnTo>
                  <a:pt x="341933" y="147226"/>
                </a:lnTo>
                <a:lnTo>
                  <a:pt x="364481" y="119107"/>
                </a:lnTo>
                <a:lnTo>
                  <a:pt x="364481" y="116852"/>
                </a:lnTo>
                <a:lnTo>
                  <a:pt x="376817" y="104517"/>
                </a:lnTo>
                <a:lnTo>
                  <a:pt x="394855" y="79714"/>
                </a:lnTo>
                <a:lnTo>
                  <a:pt x="407190" y="86478"/>
                </a:lnTo>
                <a:lnTo>
                  <a:pt x="406129" y="89794"/>
                </a:lnTo>
                <a:lnTo>
                  <a:pt x="409445" y="93243"/>
                </a:lnTo>
                <a:lnTo>
                  <a:pt x="411699" y="101068"/>
                </a:lnTo>
                <a:lnTo>
                  <a:pt x="420719" y="102129"/>
                </a:lnTo>
                <a:lnTo>
                  <a:pt x="457857" y="66186"/>
                </a:lnTo>
                <a:lnTo>
                  <a:pt x="444328" y="93243"/>
                </a:lnTo>
                <a:lnTo>
                  <a:pt x="446583" y="123616"/>
                </a:lnTo>
                <a:lnTo>
                  <a:pt x="447644" y="134891"/>
                </a:lnTo>
                <a:lnTo>
                  <a:pt x="437563" y="165264"/>
                </a:lnTo>
                <a:lnTo>
                  <a:pt x="443134" y="192321"/>
                </a:lnTo>
                <a:lnTo>
                  <a:pt x="444195" y="226144"/>
                </a:lnTo>
                <a:lnTo>
                  <a:pt x="440879" y="231714"/>
                </a:lnTo>
                <a:lnTo>
                  <a:pt x="438624" y="230520"/>
                </a:lnTo>
                <a:lnTo>
                  <a:pt x="412761" y="241794"/>
                </a:lnTo>
                <a:lnTo>
                  <a:pt x="408251" y="242855"/>
                </a:lnTo>
                <a:lnTo>
                  <a:pt x="402680" y="260894"/>
                </a:lnTo>
                <a:lnTo>
                  <a:pt x="399364" y="270974"/>
                </a:lnTo>
                <a:lnTo>
                  <a:pt x="368991" y="305857"/>
                </a:lnTo>
                <a:lnTo>
                  <a:pt x="368991" y="309305"/>
                </a:lnTo>
                <a:lnTo>
                  <a:pt x="366736" y="310367"/>
                </a:lnTo>
                <a:lnTo>
                  <a:pt x="363420" y="315937"/>
                </a:lnTo>
                <a:lnTo>
                  <a:pt x="358911" y="315937"/>
                </a:lnTo>
                <a:lnTo>
                  <a:pt x="353340" y="311428"/>
                </a:lnTo>
                <a:lnTo>
                  <a:pt x="354534" y="308112"/>
                </a:lnTo>
                <a:lnTo>
                  <a:pt x="351085" y="307051"/>
                </a:lnTo>
                <a:lnTo>
                  <a:pt x="348830" y="308112"/>
                </a:lnTo>
                <a:lnTo>
                  <a:pt x="339811" y="309305"/>
                </a:lnTo>
                <a:lnTo>
                  <a:pt x="337556" y="312621"/>
                </a:lnTo>
                <a:lnTo>
                  <a:pt x="335302" y="312621"/>
                </a:lnTo>
                <a:lnTo>
                  <a:pt x="331853" y="309305"/>
                </a:lnTo>
                <a:lnTo>
                  <a:pt x="325089" y="310367"/>
                </a:lnTo>
                <a:lnTo>
                  <a:pt x="321773" y="307051"/>
                </a:lnTo>
                <a:lnTo>
                  <a:pt x="292461" y="312621"/>
                </a:lnTo>
                <a:lnTo>
                  <a:pt x="292461" y="313682"/>
                </a:lnTo>
                <a:lnTo>
                  <a:pt x="290206" y="313682"/>
                </a:lnTo>
                <a:lnTo>
                  <a:pt x="289145" y="312621"/>
                </a:lnTo>
                <a:lnTo>
                  <a:pt x="286890" y="311428"/>
                </a:lnTo>
                <a:lnTo>
                  <a:pt x="285829" y="313682"/>
                </a:lnTo>
                <a:lnTo>
                  <a:pt x="284635" y="312621"/>
                </a:lnTo>
                <a:lnTo>
                  <a:pt x="285829" y="311428"/>
                </a:lnTo>
                <a:lnTo>
                  <a:pt x="237417" y="282248"/>
                </a:lnTo>
                <a:lnTo>
                  <a:pt x="222827" y="277738"/>
                </a:lnTo>
                <a:lnTo>
                  <a:pt x="189138" y="270974"/>
                </a:lnTo>
                <a:lnTo>
                  <a:pt x="174548" y="270974"/>
                </a:lnTo>
                <a:lnTo>
                  <a:pt x="157703" y="267658"/>
                </a:lnTo>
                <a:lnTo>
                  <a:pt x="152000" y="247365"/>
                </a:lnTo>
                <a:lnTo>
                  <a:pt x="145235" y="235030"/>
                </a:lnTo>
                <a:lnTo>
                  <a:pt x="164335" y="210227"/>
                </a:lnTo>
                <a:lnTo>
                  <a:pt x="155316" y="201208"/>
                </a:lnTo>
                <a:lnTo>
                  <a:pt x="140726" y="192189"/>
                </a:lnTo>
                <a:lnTo>
                  <a:pt x="129452" y="185424"/>
                </a:lnTo>
                <a:lnTo>
                  <a:pt x="114862" y="193250"/>
                </a:lnTo>
                <a:lnTo>
                  <a:pt x="102527" y="207840"/>
                </a:lnTo>
                <a:lnTo>
                  <a:pt x="98017" y="208900"/>
                </a:lnTo>
                <a:lnTo>
                  <a:pt x="98017" y="205584"/>
                </a:lnTo>
                <a:lnTo>
                  <a:pt x="94569" y="204391"/>
                </a:lnTo>
                <a:lnTo>
                  <a:pt x="92314" y="199881"/>
                </a:lnTo>
                <a:lnTo>
                  <a:pt x="86611" y="202137"/>
                </a:lnTo>
                <a:lnTo>
                  <a:pt x="86611" y="197627"/>
                </a:lnTo>
                <a:lnTo>
                  <a:pt x="84356" y="193117"/>
                </a:lnTo>
                <a:lnTo>
                  <a:pt x="69766" y="200943"/>
                </a:lnTo>
                <a:lnTo>
                  <a:pt x="47218" y="175079"/>
                </a:lnTo>
                <a:lnTo>
                  <a:pt x="39393" y="166059"/>
                </a:lnTo>
                <a:lnTo>
                  <a:pt x="20293" y="149215"/>
                </a:lnTo>
                <a:lnTo>
                  <a:pt x="16977" y="149215"/>
                </a:lnTo>
                <a:cubicBezTo>
                  <a:pt x="7162" y="133962"/>
                  <a:pt x="-265" y="89131"/>
                  <a:pt x="133" y="71491"/>
                </a:cubicBezTo>
              </a:path>
            </a:pathLst>
          </a:custGeom>
          <a:solidFill>
            <a:schemeClr val="bg1">
              <a:lumMod val="85000"/>
            </a:schemeClr>
          </a:solidFill>
          <a:ln w="13251" cap="flat">
            <a:noFill/>
            <a:prstDash val="solid"/>
            <a:miter/>
          </a:ln>
        </p:spPr>
        <p:txBody>
          <a:bodyPr rtlCol="0" anchor="ctr"/>
          <a:lstStyle/>
          <a:p>
            <a:endParaRPr lang="en-FI" sz="816"/>
          </a:p>
        </p:txBody>
      </p:sp>
      <p:sp>
        <p:nvSpPr>
          <p:cNvPr id="1322" name="Freeform: Shape 1321">
            <a:extLst>
              <a:ext uri="{FF2B5EF4-FFF2-40B4-BE49-F238E27FC236}">
                <a16:creationId xmlns:a16="http://schemas.microsoft.com/office/drawing/2014/main" id="{077EF195-CFED-EFFB-EE94-2202786B2899}"/>
              </a:ext>
            </a:extLst>
          </p:cNvPr>
          <p:cNvSpPr/>
          <p:nvPr/>
        </p:nvSpPr>
        <p:spPr>
          <a:xfrm>
            <a:off x="3551089" y="5714454"/>
            <a:ext cx="157745" cy="128627"/>
          </a:xfrm>
          <a:custGeom>
            <a:avLst/>
            <a:gdLst>
              <a:gd name="connsiteX0" fmla="*/ 181180 w 347769"/>
              <a:gd name="connsiteY0" fmla="*/ 0 h 283574"/>
              <a:gd name="connsiteX1" fmla="*/ 192454 w 347769"/>
              <a:gd name="connsiteY1" fmla="*/ 14590 h 283574"/>
              <a:gd name="connsiteX2" fmla="*/ 196963 w 347769"/>
              <a:gd name="connsiteY2" fmla="*/ 16845 h 283574"/>
              <a:gd name="connsiteX3" fmla="*/ 199218 w 347769"/>
              <a:gd name="connsiteY3" fmla="*/ 22548 h 283574"/>
              <a:gd name="connsiteX4" fmla="*/ 203728 w 347769"/>
              <a:gd name="connsiteY4" fmla="*/ 32629 h 283574"/>
              <a:gd name="connsiteX5" fmla="*/ 212747 w 347769"/>
              <a:gd name="connsiteY5" fmla="*/ 40454 h 283574"/>
              <a:gd name="connsiteX6" fmla="*/ 216063 w 347769"/>
              <a:gd name="connsiteY6" fmla="*/ 40454 h 283574"/>
              <a:gd name="connsiteX7" fmla="*/ 219511 w 347769"/>
              <a:gd name="connsiteY7" fmla="*/ 58493 h 283574"/>
              <a:gd name="connsiteX8" fmla="*/ 226143 w 347769"/>
              <a:gd name="connsiteY8" fmla="*/ 56238 h 283574"/>
              <a:gd name="connsiteX9" fmla="*/ 261026 w 347769"/>
              <a:gd name="connsiteY9" fmla="*/ 93376 h 283574"/>
              <a:gd name="connsiteX10" fmla="*/ 294848 w 347769"/>
              <a:gd name="connsiteY10" fmla="*/ 104649 h 283574"/>
              <a:gd name="connsiteX11" fmla="*/ 307183 w 347769"/>
              <a:gd name="connsiteY11" fmla="*/ 120433 h 283574"/>
              <a:gd name="connsiteX12" fmla="*/ 308377 w 347769"/>
              <a:gd name="connsiteY12" fmla="*/ 126003 h 283574"/>
              <a:gd name="connsiteX13" fmla="*/ 306122 w 347769"/>
              <a:gd name="connsiteY13" fmla="*/ 127197 h 283574"/>
              <a:gd name="connsiteX14" fmla="*/ 301612 w 347769"/>
              <a:gd name="connsiteY14" fmla="*/ 132768 h 283574"/>
              <a:gd name="connsiteX15" fmla="*/ 297103 w 347769"/>
              <a:gd name="connsiteY15" fmla="*/ 136217 h 283574"/>
              <a:gd name="connsiteX16" fmla="*/ 296042 w 347769"/>
              <a:gd name="connsiteY16" fmla="*/ 139532 h 283574"/>
              <a:gd name="connsiteX17" fmla="*/ 298164 w 347769"/>
              <a:gd name="connsiteY17" fmla="*/ 140727 h 283574"/>
              <a:gd name="connsiteX18" fmla="*/ 296042 w 347769"/>
              <a:gd name="connsiteY18" fmla="*/ 148552 h 283574"/>
              <a:gd name="connsiteX19" fmla="*/ 301612 w 347769"/>
              <a:gd name="connsiteY19" fmla="*/ 150806 h 283574"/>
              <a:gd name="connsiteX20" fmla="*/ 300419 w 347769"/>
              <a:gd name="connsiteY20" fmla="*/ 157571 h 283574"/>
              <a:gd name="connsiteX21" fmla="*/ 301612 w 347769"/>
              <a:gd name="connsiteY21" fmla="*/ 158632 h 283574"/>
              <a:gd name="connsiteX22" fmla="*/ 310631 w 347769"/>
              <a:gd name="connsiteY22" fmla="*/ 158632 h 283574"/>
              <a:gd name="connsiteX23" fmla="*/ 312886 w 347769"/>
              <a:gd name="connsiteY23" fmla="*/ 157571 h 283574"/>
              <a:gd name="connsiteX24" fmla="*/ 311693 w 347769"/>
              <a:gd name="connsiteY24" fmla="*/ 156377 h 283574"/>
              <a:gd name="connsiteX25" fmla="*/ 315141 w 347769"/>
              <a:gd name="connsiteY25" fmla="*/ 149613 h 283574"/>
              <a:gd name="connsiteX26" fmla="*/ 324160 w 347769"/>
              <a:gd name="connsiteY26" fmla="*/ 150806 h 283574"/>
              <a:gd name="connsiteX27" fmla="*/ 326283 w 347769"/>
              <a:gd name="connsiteY27" fmla="*/ 153061 h 283574"/>
              <a:gd name="connsiteX28" fmla="*/ 328670 w 347769"/>
              <a:gd name="connsiteY28" fmla="*/ 154122 h 283574"/>
              <a:gd name="connsiteX29" fmla="*/ 329731 w 347769"/>
              <a:gd name="connsiteY29" fmla="*/ 155316 h 283574"/>
              <a:gd name="connsiteX30" fmla="*/ 330792 w 347769"/>
              <a:gd name="connsiteY30" fmla="*/ 155316 h 283574"/>
              <a:gd name="connsiteX31" fmla="*/ 331986 w 347769"/>
              <a:gd name="connsiteY31" fmla="*/ 153061 h 283574"/>
              <a:gd name="connsiteX32" fmla="*/ 333047 w 347769"/>
              <a:gd name="connsiteY32" fmla="*/ 153061 h 283574"/>
              <a:gd name="connsiteX33" fmla="*/ 331986 w 347769"/>
              <a:gd name="connsiteY33" fmla="*/ 156377 h 283574"/>
              <a:gd name="connsiteX34" fmla="*/ 335302 w 347769"/>
              <a:gd name="connsiteY34" fmla="*/ 158632 h 283574"/>
              <a:gd name="connsiteX35" fmla="*/ 342066 w 347769"/>
              <a:gd name="connsiteY35" fmla="*/ 166590 h 283574"/>
              <a:gd name="connsiteX36" fmla="*/ 344321 w 347769"/>
              <a:gd name="connsiteY36" fmla="*/ 172161 h 283574"/>
              <a:gd name="connsiteX37" fmla="*/ 341005 w 347769"/>
              <a:gd name="connsiteY37" fmla="*/ 177731 h 283574"/>
              <a:gd name="connsiteX38" fmla="*/ 341005 w 347769"/>
              <a:gd name="connsiteY38" fmla="*/ 179986 h 283574"/>
              <a:gd name="connsiteX39" fmla="*/ 344321 w 347769"/>
              <a:gd name="connsiteY39" fmla="*/ 178926 h 283574"/>
              <a:gd name="connsiteX40" fmla="*/ 347769 w 347769"/>
              <a:gd name="connsiteY40" fmla="*/ 186751 h 283574"/>
              <a:gd name="connsiteX41" fmla="*/ 342066 w 347769"/>
              <a:gd name="connsiteY41" fmla="*/ 194708 h 283574"/>
              <a:gd name="connsiteX42" fmla="*/ 346576 w 347769"/>
              <a:gd name="connsiteY42" fmla="*/ 204789 h 283574"/>
              <a:gd name="connsiteX43" fmla="*/ 344321 w 347769"/>
              <a:gd name="connsiteY43" fmla="*/ 208237 h 283574"/>
              <a:gd name="connsiteX44" fmla="*/ 339811 w 347769"/>
              <a:gd name="connsiteY44" fmla="*/ 211553 h 283574"/>
              <a:gd name="connsiteX45" fmla="*/ 338750 w 347769"/>
              <a:gd name="connsiteY45" fmla="*/ 213808 h 283574"/>
              <a:gd name="connsiteX46" fmla="*/ 337556 w 347769"/>
              <a:gd name="connsiteY46" fmla="*/ 217124 h 283574"/>
              <a:gd name="connsiteX47" fmla="*/ 331986 w 347769"/>
              <a:gd name="connsiteY47" fmla="*/ 222828 h 283574"/>
              <a:gd name="connsiteX48" fmla="*/ 325221 w 347769"/>
              <a:gd name="connsiteY48" fmla="*/ 226144 h 283574"/>
              <a:gd name="connsiteX49" fmla="*/ 321906 w 347769"/>
              <a:gd name="connsiteY49" fmla="*/ 227337 h 283574"/>
              <a:gd name="connsiteX50" fmla="*/ 320712 w 347769"/>
              <a:gd name="connsiteY50" fmla="*/ 228398 h 283574"/>
              <a:gd name="connsiteX51" fmla="*/ 320712 w 347769"/>
              <a:gd name="connsiteY51" fmla="*/ 226144 h 283574"/>
              <a:gd name="connsiteX52" fmla="*/ 318457 w 347769"/>
              <a:gd name="connsiteY52" fmla="*/ 226144 h 283574"/>
              <a:gd name="connsiteX53" fmla="*/ 318457 w 347769"/>
              <a:gd name="connsiteY53" fmla="*/ 228398 h 283574"/>
              <a:gd name="connsiteX54" fmla="*/ 312886 w 347769"/>
              <a:gd name="connsiteY54" fmla="*/ 236356 h 283574"/>
              <a:gd name="connsiteX55" fmla="*/ 311693 w 347769"/>
              <a:gd name="connsiteY55" fmla="*/ 235163 h 283574"/>
              <a:gd name="connsiteX56" fmla="*/ 310631 w 347769"/>
              <a:gd name="connsiteY56" fmla="*/ 236356 h 283574"/>
              <a:gd name="connsiteX57" fmla="*/ 312886 w 347769"/>
              <a:gd name="connsiteY57" fmla="*/ 237417 h 283574"/>
              <a:gd name="connsiteX58" fmla="*/ 311693 w 347769"/>
              <a:gd name="connsiteY58" fmla="*/ 240866 h 283574"/>
              <a:gd name="connsiteX59" fmla="*/ 307183 w 347769"/>
              <a:gd name="connsiteY59" fmla="*/ 238611 h 283574"/>
              <a:gd name="connsiteX60" fmla="*/ 306122 w 347769"/>
              <a:gd name="connsiteY60" fmla="*/ 241927 h 283574"/>
              <a:gd name="connsiteX61" fmla="*/ 302674 w 347769"/>
              <a:gd name="connsiteY61" fmla="*/ 239672 h 283574"/>
              <a:gd name="connsiteX62" fmla="*/ 298164 w 347769"/>
              <a:gd name="connsiteY62" fmla="*/ 242988 h 283574"/>
              <a:gd name="connsiteX63" fmla="*/ 298164 w 347769"/>
              <a:gd name="connsiteY63" fmla="*/ 245243 h 283574"/>
              <a:gd name="connsiteX64" fmla="*/ 299358 w 347769"/>
              <a:gd name="connsiteY64" fmla="*/ 244182 h 283574"/>
              <a:gd name="connsiteX65" fmla="*/ 299358 w 347769"/>
              <a:gd name="connsiteY65" fmla="*/ 246436 h 283574"/>
              <a:gd name="connsiteX66" fmla="*/ 300419 w 347769"/>
              <a:gd name="connsiteY66" fmla="*/ 247498 h 283574"/>
              <a:gd name="connsiteX67" fmla="*/ 301612 w 347769"/>
              <a:gd name="connsiteY67" fmla="*/ 247498 h 283574"/>
              <a:gd name="connsiteX68" fmla="*/ 304928 w 347769"/>
              <a:gd name="connsiteY68" fmla="*/ 249752 h 283574"/>
              <a:gd name="connsiteX69" fmla="*/ 303867 w 347769"/>
              <a:gd name="connsiteY69" fmla="*/ 250946 h 283574"/>
              <a:gd name="connsiteX70" fmla="*/ 312886 w 347769"/>
              <a:gd name="connsiteY70" fmla="*/ 255455 h 283574"/>
              <a:gd name="connsiteX71" fmla="*/ 309438 w 347769"/>
              <a:gd name="connsiteY71" fmla="*/ 256517 h 283574"/>
              <a:gd name="connsiteX72" fmla="*/ 311693 w 347769"/>
              <a:gd name="connsiteY72" fmla="*/ 259965 h 283574"/>
              <a:gd name="connsiteX73" fmla="*/ 310631 w 347769"/>
              <a:gd name="connsiteY73" fmla="*/ 259965 h 283574"/>
              <a:gd name="connsiteX74" fmla="*/ 313947 w 347769"/>
              <a:gd name="connsiteY74" fmla="*/ 263281 h 283574"/>
              <a:gd name="connsiteX75" fmla="*/ 312886 w 347769"/>
              <a:gd name="connsiteY75" fmla="*/ 265536 h 283574"/>
              <a:gd name="connsiteX76" fmla="*/ 288084 w 347769"/>
              <a:gd name="connsiteY76" fmla="*/ 270046 h 283574"/>
              <a:gd name="connsiteX77" fmla="*/ 289277 w 347769"/>
              <a:gd name="connsiteY77" fmla="*/ 271239 h 283574"/>
              <a:gd name="connsiteX78" fmla="*/ 283574 w 347769"/>
              <a:gd name="connsiteY78" fmla="*/ 271239 h 283574"/>
              <a:gd name="connsiteX79" fmla="*/ 256649 w 347769"/>
              <a:gd name="connsiteY79" fmla="*/ 276810 h 283574"/>
              <a:gd name="connsiteX80" fmla="*/ 248691 w 347769"/>
              <a:gd name="connsiteY80" fmla="*/ 278004 h 283574"/>
              <a:gd name="connsiteX81" fmla="*/ 241927 w 347769"/>
              <a:gd name="connsiteY81" fmla="*/ 279065 h 283574"/>
              <a:gd name="connsiteX82" fmla="*/ 243120 w 347769"/>
              <a:gd name="connsiteY82" fmla="*/ 279065 h 283574"/>
              <a:gd name="connsiteX83" fmla="*/ 238611 w 347769"/>
              <a:gd name="connsiteY83" fmla="*/ 280258 h 283574"/>
              <a:gd name="connsiteX84" fmla="*/ 238611 w 347769"/>
              <a:gd name="connsiteY84" fmla="*/ 279065 h 283574"/>
              <a:gd name="connsiteX85" fmla="*/ 228530 w 347769"/>
              <a:gd name="connsiteY85" fmla="*/ 281319 h 283574"/>
              <a:gd name="connsiteX86" fmla="*/ 228530 w 347769"/>
              <a:gd name="connsiteY86" fmla="*/ 283574 h 283574"/>
              <a:gd name="connsiteX87" fmla="*/ 224021 w 347769"/>
              <a:gd name="connsiteY87" fmla="*/ 280258 h 283574"/>
              <a:gd name="connsiteX88" fmla="*/ 215002 w 347769"/>
              <a:gd name="connsiteY88" fmla="*/ 278004 h 283574"/>
              <a:gd name="connsiteX89" fmla="*/ 216063 w 347769"/>
              <a:gd name="connsiteY89" fmla="*/ 276810 h 283574"/>
              <a:gd name="connsiteX90" fmla="*/ 210492 w 347769"/>
              <a:gd name="connsiteY90" fmla="*/ 273494 h 283574"/>
              <a:gd name="connsiteX91" fmla="*/ 192454 w 347769"/>
              <a:gd name="connsiteY91" fmla="*/ 274555 h 283574"/>
              <a:gd name="connsiteX92" fmla="*/ 192454 w 347769"/>
              <a:gd name="connsiteY92" fmla="*/ 272300 h 283574"/>
              <a:gd name="connsiteX93" fmla="*/ 190199 w 347769"/>
              <a:gd name="connsiteY93" fmla="*/ 273494 h 283574"/>
              <a:gd name="connsiteX94" fmla="*/ 182373 w 347769"/>
              <a:gd name="connsiteY94" fmla="*/ 273494 h 283574"/>
              <a:gd name="connsiteX95" fmla="*/ 182373 w 347769"/>
              <a:gd name="connsiteY95" fmla="*/ 274555 h 283574"/>
              <a:gd name="connsiteX96" fmla="*/ 178925 w 347769"/>
              <a:gd name="connsiteY96" fmla="*/ 274555 h 283574"/>
              <a:gd name="connsiteX97" fmla="*/ 124942 w 347769"/>
              <a:gd name="connsiteY97" fmla="*/ 276810 h 283574"/>
              <a:gd name="connsiteX98" fmla="*/ 133962 w 347769"/>
              <a:gd name="connsiteY98" fmla="*/ 268984 h 283574"/>
              <a:gd name="connsiteX99" fmla="*/ 128258 w 347769"/>
              <a:gd name="connsiteY99" fmla="*/ 263281 h 283574"/>
              <a:gd name="connsiteX100" fmla="*/ 123881 w 347769"/>
              <a:gd name="connsiteY100" fmla="*/ 267790 h 283574"/>
              <a:gd name="connsiteX101" fmla="*/ 120433 w 347769"/>
              <a:gd name="connsiteY101" fmla="*/ 265536 h 283574"/>
              <a:gd name="connsiteX102" fmla="*/ 120433 w 347769"/>
              <a:gd name="connsiteY102" fmla="*/ 263281 h 283574"/>
              <a:gd name="connsiteX103" fmla="*/ 114862 w 347769"/>
              <a:gd name="connsiteY103" fmla="*/ 261026 h 283574"/>
              <a:gd name="connsiteX104" fmla="*/ 112607 w 347769"/>
              <a:gd name="connsiteY104" fmla="*/ 263281 h 283574"/>
              <a:gd name="connsiteX105" fmla="*/ 100140 w 347769"/>
              <a:gd name="connsiteY105" fmla="*/ 259965 h 283574"/>
              <a:gd name="connsiteX106" fmla="*/ 100140 w 347769"/>
              <a:gd name="connsiteY106" fmla="*/ 254262 h 283574"/>
              <a:gd name="connsiteX107" fmla="*/ 108098 w 347769"/>
              <a:gd name="connsiteY107" fmla="*/ 248691 h 283574"/>
              <a:gd name="connsiteX108" fmla="*/ 106904 w 347769"/>
              <a:gd name="connsiteY108" fmla="*/ 237417 h 283574"/>
              <a:gd name="connsiteX109" fmla="*/ 104649 w 347769"/>
              <a:gd name="connsiteY109" fmla="*/ 238611 h 283574"/>
              <a:gd name="connsiteX110" fmla="*/ 104649 w 347769"/>
              <a:gd name="connsiteY110" fmla="*/ 235163 h 283574"/>
              <a:gd name="connsiteX111" fmla="*/ 106904 w 347769"/>
              <a:gd name="connsiteY111" fmla="*/ 234101 h 283574"/>
              <a:gd name="connsiteX112" fmla="*/ 106904 w 347769"/>
              <a:gd name="connsiteY112" fmla="*/ 228398 h 283574"/>
              <a:gd name="connsiteX113" fmla="*/ 91120 w 347769"/>
              <a:gd name="connsiteY113" fmla="*/ 234101 h 283574"/>
              <a:gd name="connsiteX114" fmla="*/ 88866 w 347769"/>
              <a:gd name="connsiteY114" fmla="*/ 227337 h 283574"/>
              <a:gd name="connsiteX115" fmla="*/ 91120 w 347769"/>
              <a:gd name="connsiteY115" fmla="*/ 227337 h 283574"/>
              <a:gd name="connsiteX116" fmla="*/ 90059 w 347769"/>
              <a:gd name="connsiteY116" fmla="*/ 223888 h 283574"/>
              <a:gd name="connsiteX117" fmla="*/ 65256 w 347769"/>
              <a:gd name="connsiteY117" fmla="*/ 231847 h 283574"/>
              <a:gd name="connsiteX118" fmla="*/ 64195 w 347769"/>
              <a:gd name="connsiteY118" fmla="*/ 223888 h 283574"/>
              <a:gd name="connsiteX119" fmla="*/ 55176 w 347769"/>
              <a:gd name="connsiteY119" fmla="*/ 226144 h 283574"/>
              <a:gd name="connsiteX120" fmla="*/ 53983 w 347769"/>
              <a:gd name="connsiteY120" fmla="*/ 219379 h 283574"/>
              <a:gd name="connsiteX121" fmla="*/ 47351 w 347769"/>
              <a:gd name="connsiteY121" fmla="*/ 221634 h 283574"/>
              <a:gd name="connsiteX122" fmla="*/ 46157 w 347769"/>
              <a:gd name="connsiteY122" fmla="*/ 217124 h 283574"/>
              <a:gd name="connsiteX123" fmla="*/ 39393 w 347769"/>
              <a:gd name="connsiteY123" fmla="*/ 219379 h 283574"/>
              <a:gd name="connsiteX124" fmla="*/ 38332 w 347769"/>
              <a:gd name="connsiteY124" fmla="*/ 214869 h 283574"/>
              <a:gd name="connsiteX125" fmla="*/ 32628 w 347769"/>
              <a:gd name="connsiteY125" fmla="*/ 219379 h 283574"/>
              <a:gd name="connsiteX126" fmla="*/ 42841 w 347769"/>
              <a:gd name="connsiteY126" fmla="*/ 145236 h 283574"/>
              <a:gd name="connsiteX127" fmla="*/ 30374 w 347769"/>
              <a:gd name="connsiteY127" fmla="*/ 111414 h 283574"/>
              <a:gd name="connsiteX128" fmla="*/ 19232 w 347769"/>
              <a:gd name="connsiteY128" fmla="*/ 103588 h 283574"/>
              <a:gd name="connsiteX129" fmla="*/ 0 w 347769"/>
              <a:gd name="connsiteY129" fmla="*/ 86611 h 283574"/>
              <a:gd name="connsiteX130" fmla="*/ 39393 w 347769"/>
              <a:gd name="connsiteY130" fmla="*/ 49473 h 283574"/>
              <a:gd name="connsiteX131" fmla="*/ 73215 w 347769"/>
              <a:gd name="connsiteY131" fmla="*/ 59686 h 283574"/>
              <a:gd name="connsiteX132" fmla="*/ 97885 w 347769"/>
              <a:gd name="connsiteY132" fmla="*/ 79979 h 283574"/>
              <a:gd name="connsiteX133" fmla="*/ 130513 w 347769"/>
              <a:gd name="connsiteY133" fmla="*/ 94569 h 283574"/>
              <a:gd name="connsiteX134" fmla="*/ 137277 w 347769"/>
              <a:gd name="connsiteY134" fmla="*/ 95630 h 283574"/>
              <a:gd name="connsiteX135" fmla="*/ 139532 w 347769"/>
              <a:gd name="connsiteY135" fmla="*/ 84357 h 283574"/>
              <a:gd name="connsiteX136" fmla="*/ 150806 w 347769"/>
              <a:gd name="connsiteY136" fmla="*/ 87804 h 283574"/>
              <a:gd name="connsiteX137" fmla="*/ 155316 w 347769"/>
              <a:gd name="connsiteY137" fmla="*/ 86611 h 283574"/>
              <a:gd name="connsiteX138" fmla="*/ 156377 w 347769"/>
              <a:gd name="connsiteY138" fmla="*/ 84357 h 283574"/>
              <a:gd name="connsiteX139" fmla="*/ 158632 w 347769"/>
              <a:gd name="connsiteY139" fmla="*/ 83295 h 283574"/>
              <a:gd name="connsiteX140" fmla="*/ 154122 w 347769"/>
              <a:gd name="connsiteY140" fmla="*/ 78785 h 283574"/>
              <a:gd name="connsiteX141" fmla="*/ 155316 w 347769"/>
              <a:gd name="connsiteY141" fmla="*/ 77725 h 283574"/>
              <a:gd name="connsiteX142" fmla="*/ 141787 w 347769"/>
              <a:gd name="connsiteY142" fmla="*/ 68705 h 283574"/>
              <a:gd name="connsiteX143" fmla="*/ 142981 w 347769"/>
              <a:gd name="connsiteY143" fmla="*/ 66450 h 283574"/>
              <a:gd name="connsiteX144" fmla="*/ 128258 w 347769"/>
              <a:gd name="connsiteY144" fmla="*/ 56238 h 283574"/>
              <a:gd name="connsiteX145" fmla="*/ 128258 w 347769"/>
              <a:gd name="connsiteY145" fmla="*/ 53983 h 283574"/>
              <a:gd name="connsiteX146" fmla="*/ 126003 w 347769"/>
              <a:gd name="connsiteY146" fmla="*/ 53983 h 283574"/>
              <a:gd name="connsiteX147" fmla="*/ 120433 w 347769"/>
              <a:gd name="connsiteY147" fmla="*/ 47218 h 283574"/>
              <a:gd name="connsiteX148" fmla="*/ 126003 w 347769"/>
              <a:gd name="connsiteY148" fmla="*/ 42709 h 283574"/>
              <a:gd name="connsiteX149" fmla="*/ 128258 w 347769"/>
              <a:gd name="connsiteY149" fmla="*/ 42709 h 283574"/>
              <a:gd name="connsiteX150" fmla="*/ 130513 w 347769"/>
              <a:gd name="connsiteY150" fmla="*/ 40454 h 283574"/>
              <a:gd name="connsiteX151" fmla="*/ 133962 w 347769"/>
              <a:gd name="connsiteY151" fmla="*/ 38199 h 283574"/>
              <a:gd name="connsiteX152" fmla="*/ 132768 w 347769"/>
              <a:gd name="connsiteY152" fmla="*/ 37138 h 283574"/>
              <a:gd name="connsiteX153" fmla="*/ 137277 w 347769"/>
              <a:gd name="connsiteY153" fmla="*/ 37138 h 283574"/>
              <a:gd name="connsiteX154" fmla="*/ 139532 w 347769"/>
              <a:gd name="connsiteY154" fmla="*/ 32629 h 283574"/>
              <a:gd name="connsiteX155" fmla="*/ 140726 w 347769"/>
              <a:gd name="connsiteY155" fmla="*/ 32629 h 283574"/>
              <a:gd name="connsiteX156" fmla="*/ 132768 w 347769"/>
              <a:gd name="connsiteY156" fmla="*/ 22548 h 283574"/>
              <a:gd name="connsiteX157" fmla="*/ 133962 w 347769"/>
              <a:gd name="connsiteY157" fmla="*/ 21355 h 283574"/>
              <a:gd name="connsiteX158" fmla="*/ 138471 w 347769"/>
              <a:gd name="connsiteY158" fmla="*/ 21355 h 283574"/>
              <a:gd name="connsiteX159" fmla="*/ 142981 w 347769"/>
              <a:gd name="connsiteY159" fmla="*/ 20294 h 283574"/>
              <a:gd name="connsiteX160" fmla="*/ 149612 w 347769"/>
              <a:gd name="connsiteY160" fmla="*/ 15784 h 283574"/>
              <a:gd name="connsiteX161" fmla="*/ 153061 w 347769"/>
              <a:gd name="connsiteY161" fmla="*/ 15784 h 283574"/>
              <a:gd name="connsiteX162" fmla="*/ 153061 w 347769"/>
              <a:gd name="connsiteY162" fmla="*/ 12335 h 283574"/>
              <a:gd name="connsiteX163" fmla="*/ 159825 w 347769"/>
              <a:gd name="connsiteY163" fmla="*/ 11274 h 283574"/>
              <a:gd name="connsiteX164" fmla="*/ 164335 w 347769"/>
              <a:gd name="connsiteY164" fmla="*/ 13529 h 283574"/>
              <a:gd name="connsiteX165" fmla="*/ 173354 w 347769"/>
              <a:gd name="connsiteY165" fmla="*/ 11274 h 283574"/>
              <a:gd name="connsiteX166" fmla="*/ 181180 w 347769"/>
              <a:gd name="connsiteY166" fmla="*/ 0 h 28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47769" h="283574">
                <a:moveTo>
                  <a:pt x="181180" y="0"/>
                </a:moveTo>
                <a:lnTo>
                  <a:pt x="192454" y="14590"/>
                </a:lnTo>
                <a:lnTo>
                  <a:pt x="196963" y="16845"/>
                </a:lnTo>
                <a:lnTo>
                  <a:pt x="199218" y="22548"/>
                </a:lnTo>
                <a:lnTo>
                  <a:pt x="203728" y="32629"/>
                </a:lnTo>
                <a:lnTo>
                  <a:pt x="212747" y="40454"/>
                </a:lnTo>
                <a:lnTo>
                  <a:pt x="216063" y="40454"/>
                </a:lnTo>
                <a:lnTo>
                  <a:pt x="219511" y="58493"/>
                </a:lnTo>
                <a:lnTo>
                  <a:pt x="226143" y="56238"/>
                </a:lnTo>
                <a:lnTo>
                  <a:pt x="261026" y="93376"/>
                </a:lnTo>
                <a:lnTo>
                  <a:pt x="294848" y="104649"/>
                </a:lnTo>
                <a:lnTo>
                  <a:pt x="307183" y="120433"/>
                </a:lnTo>
                <a:lnTo>
                  <a:pt x="308377" y="126003"/>
                </a:lnTo>
                <a:lnTo>
                  <a:pt x="306122" y="127197"/>
                </a:lnTo>
                <a:lnTo>
                  <a:pt x="301612" y="132768"/>
                </a:lnTo>
                <a:lnTo>
                  <a:pt x="297103" y="136217"/>
                </a:lnTo>
                <a:lnTo>
                  <a:pt x="296042" y="139532"/>
                </a:lnTo>
                <a:lnTo>
                  <a:pt x="298164" y="140727"/>
                </a:lnTo>
                <a:lnTo>
                  <a:pt x="296042" y="148552"/>
                </a:lnTo>
                <a:lnTo>
                  <a:pt x="301612" y="150806"/>
                </a:lnTo>
                <a:lnTo>
                  <a:pt x="300419" y="157571"/>
                </a:lnTo>
                <a:lnTo>
                  <a:pt x="301612" y="158632"/>
                </a:lnTo>
                <a:lnTo>
                  <a:pt x="310631" y="158632"/>
                </a:lnTo>
                <a:lnTo>
                  <a:pt x="312886" y="157571"/>
                </a:lnTo>
                <a:lnTo>
                  <a:pt x="311693" y="156377"/>
                </a:lnTo>
                <a:lnTo>
                  <a:pt x="315141" y="149613"/>
                </a:lnTo>
                <a:lnTo>
                  <a:pt x="324160" y="150806"/>
                </a:lnTo>
                <a:lnTo>
                  <a:pt x="326283" y="153061"/>
                </a:lnTo>
                <a:lnTo>
                  <a:pt x="328670" y="154122"/>
                </a:lnTo>
                <a:lnTo>
                  <a:pt x="329731" y="155316"/>
                </a:lnTo>
                <a:lnTo>
                  <a:pt x="330792" y="155316"/>
                </a:lnTo>
                <a:lnTo>
                  <a:pt x="331986" y="153061"/>
                </a:lnTo>
                <a:lnTo>
                  <a:pt x="333047" y="153061"/>
                </a:lnTo>
                <a:lnTo>
                  <a:pt x="331986" y="156377"/>
                </a:lnTo>
                <a:lnTo>
                  <a:pt x="335302" y="158632"/>
                </a:lnTo>
                <a:lnTo>
                  <a:pt x="342066" y="166590"/>
                </a:lnTo>
                <a:lnTo>
                  <a:pt x="344321" y="172161"/>
                </a:lnTo>
                <a:lnTo>
                  <a:pt x="341005" y="177731"/>
                </a:lnTo>
                <a:lnTo>
                  <a:pt x="341005" y="179986"/>
                </a:lnTo>
                <a:lnTo>
                  <a:pt x="344321" y="178926"/>
                </a:lnTo>
                <a:lnTo>
                  <a:pt x="347769" y="186751"/>
                </a:lnTo>
                <a:lnTo>
                  <a:pt x="342066" y="194708"/>
                </a:lnTo>
                <a:lnTo>
                  <a:pt x="346576" y="204789"/>
                </a:lnTo>
                <a:lnTo>
                  <a:pt x="344321" y="208237"/>
                </a:lnTo>
                <a:lnTo>
                  <a:pt x="339811" y="211553"/>
                </a:lnTo>
                <a:lnTo>
                  <a:pt x="338750" y="213808"/>
                </a:lnTo>
                <a:lnTo>
                  <a:pt x="337556" y="217124"/>
                </a:lnTo>
                <a:lnTo>
                  <a:pt x="331986" y="222828"/>
                </a:lnTo>
                <a:lnTo>
                  <a:pt x="325221" y="226144"/>
                </a:lnTo>
                <a:lnTo>
                  <a:pt x="321906" y="227337"/>
                </a:lnTo>
                <a:lnTo>
                  <a:pt x="320712" y="228398"/>
                </a:lnTo>
                <a:lnTo>
                  <a:pt x="320712" y="226144"/>
                </a:lnTo>
                <a:lnTo>
                  <a:pt x="318457" y="226144"/>
                </a:lnTo>
                <a:lnTo>
                  <a:pt x="318457" y="228398"/>
                </a:lnTo>
                <a:lnTo>
                  <a:pt x="312886" y="236356"/>
                </a:lnTo>
                <a:lnTo>
                  <a:pt x="311693" y="235163"/>
                </a:lnTo>
                <a:lnTo>
                  <a:pt x="310631" y="236356"/>
                </a:lnTo>
                <a:lnTo>
                  <a:pt x="312886" y="237417"/>
                </a:lnTo>
                <a:lnTo>
                  <a:pt x="311693" y="240866"/>
                </a:lnTo>
                <a:lnTo>
                  <a:pt x="307183" y="238611"/>
                </a:lnTo>
                <a:lnTo>
                  <a:pt x="306122" y="241927"/>
                </a:lnTo>
                <a:lnTo>
                  <a:pt x="302674" y="239672"/>
                </a:lnTo>
                <a:lnTo>
                  <a:pt x="298164" y="242988"/>
                </a:lnTo>
                <a:lnTo>
                  <a:pt x="298164" y="245243"/>
                </a:lnTo>
                <a:lnTo>
                  <a:pt x="299358" y="244182"/>
                </a:lnTo>
                <a:lnTo>
                  <a:pt x="299358" y="246436"/>
                </a:lnTo>
                <a:lnTo>
                  <a:pt x="300419" y="247498"/>
                </a:lnTo>
                <a:lnTo>
                  <a:pt x="301612" y="247498"/>
                </a:lnTo>
                <a:lnTo>
                  <a:pt x="304928" y="249752"/>
                </a:lnTo>
                <a:lnTo>
                  <a:pt x="303867" y="250946"/>
                </a:lnTo>
                <a:lnTo>
                  <a:pt x="312886" y="255455"/>
                </a:lnTo>
                <a:lnTo>
                  <a:pt x="309438" y="256517"/>
                </a:lnTo>
                <a:lnTo>
                  <a:pt x="311693" y="259965"/>
                </a:lnTo>
                <a:lnTo>
                  <a:pt x="310631" y="259965"/>
                </a:lnTo>
                <a:lnTo>
                  <a:pt x="313947" y="263281"/>
                </a:lnTo>
                <a:lnTo>
                  <a:pt x="312886" y="265536"/>
                </a:lnTo>
                <a:lnTo>
                  <a:pt x="288084" y="270046"/>
                </a:lnTo>
                <a:lnTo>
                  <a:pt x="289277" y="271239"/>
                </a:lnTo>
                <a:lnTo>
                  <a:pt x="283574" y="271239"/>
                </a:lnTo>
                <a:lnTo>
                  <a:pt x="256649" y="276810"/>
                </a:lnTo>
                <a:lnTo>
                  <a:pt x="248691" y="278004"/>
                </a:lnTo>
                <a:lnTo>
                  <a:pt x="241927" y="279065"/>
                </a:lnTo>
                <a:lnTo>
                  <a:pt x="243120" y="279065"/>
                </a:lnTo>
                <a:lnTo>
                  <a:pt x="238611" y="280258"/>
                </a:lnTo>
                <a:lnTo>
                  <a:pt x="238611" y="279065"/>
                </a:lnTo>
                <a:lnTo>
                  <a:pt x="228530" y="281319"/>
                </a:lnTo>
                <a:lnTo>
                  <a:pt x="228530" y="283574"/>
                </a:lnTo>
                <a:lnTo>
                  <a:pt x="224021" y="280258"/>
                </a:lnTo>
                <a:lnTo>
                  <a:pt x="215002" y="278004"/>
                </a:lnTo>
                <a:lnTo>
                  <a:pt x="216063" y="276810"/>
                </a:lnTo>
                <a:lnTo>
                  <a:pt x="210492" y="273494"/>
                </a:lnTo>
                <a:lnTo>
                  <a:pt x="192454" y="274555"/>
                </a:lnTo>
                <a:lnTo>
                  <a:pt x="192454" y="272300"/>
                </a:lnTo>
                <a:lnTo>
                  <a:pt x="190199" y="273494"/>
                </a:lnTo>
                <a:lnTo>
                  <a:pt x="182373" y="273494"/>
                </a:lnTo>
                <a:lnTo>
                  <a:pt x="182373" y="274555"/>
                </a:lnTo>
                <a:lnTo>
                  <a:pt x="178925" y="274555"/>
                </a:lnTo>
                <a:lnTo>
                  <a:pt x="124942" y="276810"/>
                </a:lnTo>
                <a:lnTo>
                  <a:pt x="133962" y="268984"/>
                </a:lnTo>
                <a:lnTo>
                  <a:pt x="128258" y="263281"/>
                </a:lnTo>
                <a:lnTo>
                  <a:pt x="123881" y="267790"/>
                </a:lnTo>
                <a:lnTo>
                  <a:pt x="120433" y="265536"/>
                </a:lnTo>
                <a:lnTo>
                  <a:pt x="120433" y="263281"/>
                </a:lnTo>
                <a:lnTo>
                  <a:pt x="114862" y="261026"/>
                </a:lnTo>
                <a:lnTo>
                  <a:pt x="112607" y="263281"/>
                </a:lnTo>
                <a:lnTo>
                  <a:pt x="100140" y="259965"/>
                </a:lnTo>
                <a:lnTo>
                  <a:pt x="100140" y="254262"/>
                </a:lnTo>
                <a:lnTo>
                  <a:pt x="108098" y="248691"/>
                </a:lnTo>
                <a:lnTo>
                  <a:pt x="106904" y="237417"/>
                </a:lnTo>
                <a:lnTo>
                  <a:pt x="104649" y="238611"/>
                </a:lnTo>
                <a:lnTo>
                  <a:pt x="104649" y="235163"/>
                </a:lnTo>
                <a:lnTo>
                  <a:pt x="106904" y="234101"/>
                </a:lnTo>
                <a:lnTo>
                  <a:pt x="106904" y="228398"/>
                </a:lnTo>
                <a:lnTo>
                  <a:pt x="91120" y="234101"/>
                </a:lnTo>
                <a:lnTo>
                  <a:pt x="88866" y="227337"/>
                </a:lnTo>
                <a:lnTo>
                  <a:pt x="91120" y="227337"/>
                </a:lnTo>
                <a:lnTo>
                  <a:pt x="90059" y="223888"/>
                </a:lnTo>
                <a:lnTo>
                  <a:pt x="65256" y="231847"/>
                </a:lnTo>
                <a:lnTo>
                  <a:pt x="64195" y="223888"/>
                </a:lnTo>
                <a:lnTo>
                  <a:pt x="55176" y="226144"/>
                </a:lnTo>
                <a:lnTo>
                  <a:pt x="53983" y="219379"/>
                </a:lnTo>
                <a:lnTo>
                  <a:pt x="47351" y="221634"/>
                </a:lnTo>
                <a:lnTo>
                  <a:pt x="46157" y="217124"/>
                </a:lnTo>
                <a:lnTo>
                  <a:pt x="39393" y="219379"/>
                </a:lnTo>
                <a:lnTo>
                  <a:pt x="38332" y="214869"/>
                </a:lnTo>
                <a:lnTo>
                  <a:pt x="32628" y="219379"/>
                </a:lnTo>
                <a:lnTo>
                  <a:pt x="42841" y="145236"/>
                </a:lnTo>
                <a:lnTo>
                  <a:pt x="30374" y="111414"/>
                </a:lnTo>
                <a:lnTo>
                  <a:pt x="19232" y="103588"/>
                </a:lnTo>
                <a:lnTo>
                  <a:pt x="0" y="86611"/>
                </a:lnTo>
                <a:lnTo>
                  <a:pt x="39393" y="49473"/>
                </a:lnTo>
                <a:lnTo>
                  <a:pt x="73215" y="59686"/>
                </a:lnTo>
                <a:lnTo>
                  <a:pt x="97885" y="79979"/>
                </a:lnTo>
                <a:lnTo>
                  <a:pt x="130513" y="94569"/>
                </a:lnTo>
                <a:lnTo>
                  <a:pt x="137277" y="95630"/>
                </a:lnTo>
                <a:lnTo>
                  <a:pt x="139532" y="84357"/>
                </a:lnTo>
                <a:lnTo>
                  <a:pt x="150806" y="87804"/>
                </a:lnTo>
                <a:lnTo>
                  <a:pt x="155316" y="86611"/>
                </a:lnTo>
                <a:lnTo>
                  <a:pt x="156377" y="84357"/>
                </a:lnTo>
                <a:lnTo>
                  <a:pt x="158632" y="83295"/>
                </a:lnTo>
                <a:lnTo>
                  <a:pt x="154122" y="78785"/>
                </a:lnTo>
                <a:lnTo>
                  <a:pt x="155316" y="77725"/>
                </a:lnTo>
                <a:lnTo>
                  <a:pt x="141787" y="68705"/>
                </a:lnTo>
                <a:lnTo>
                  <a:pt x="142981" y="66450"/>
                </a:lnTo>
                <a:lnTo>
                  <a:pt x="128258" y="56238"/>
                </a:lnTo>
                <a:lnTo>
                  <a:pt x="128258" y="53983"/>
                </a:lnTo>
                <a:lnTo>
                  <a:pt x="126003" y="53983"/>
                </a:lnTo>
                <a:lnTo>
                  <a:pt x="120433" y="47218"/>
                </a:lnTo>
                <a:lnTo>
                  <a:pt x="126003" y="42709"/>
                </a:lnTo>
                <a:lnTo>
                  <a:pt x="128258" y="42709"/>
                </a:lnTo>
                <a:lnTo>
                  <a:pt x="130513" y="40454"/>
                </a:lnTo>
                <a:lnTo>
                  <a:pt x="133962" y="38199"/>
                </a:lnTo>
                <a:lnTo>
                  <a:pt x="132768" y="37138"/>
                </a:lnTo>
                <a:lnTo>
                  <a:pt x="137277" y="37138"/>
                </a:lnTo>
                <a:lnTo>
                  <a:pt x="139532" y="32629"/>
                </a:lnTo>
                <a:lnTo>
                  <a:pt x="140726" y="32629"/>
                </a:lnTo>
                <a:lnTo>
                  <a:pt x="132768" y="22548"/>
                </a:lnTo>
                <a:lnTo>
                  <a:pt x="133962" y="21355"/>
                </a:lnTo>
                <a:lnTo>
                  <a:pt x="138471" y="21355"/>
                </a:lnTo>
                <a:lnTo>
                  <a:pt x="142981" y="20294"/>
                </a:lnTo>
                <a:lnTo>
                  <a:pt x="149612" y="15784"/>
                </a:lnTo>
                <a:lnTo>
                  <a:pt x="153061" y="15784"/>
                </a:lnTo>
                <a:lnTo>
                  <a:pt x="153061" y="12335"/>
                </a:lnTo>
                <a:lnTo>
                  <a:pt x="159825" y="11274"/>
                </a:lnTo>
                <a:lnTo>
                  <a:pt x="164335" y="13529"/>
                </a:lnTo>
                <a:lnTo>
                  <a:pt x="173354" y="11274"/>
                </a:lnTo>
                <a:lnTo>
                  <a:pt x="181180" y="0"/>
                </a:lnTo>
              </a:path>
            </a:pathLst>
          </a:custGeom>
          <a:solidFill>
            <a:schemeClr val="bg1">
              <a:lumMod val="85000"/>
            </a:schemeClr>
          </a:solidFill>
          <a:ln w="13251" cap="flat">
            <a:noFill/>
            <a:prstDash val="solid"/>
            <a:miter/>
          </a:ln>
        </p:spPr>
        <p:txBody>
          <a:bodyPr rtlCol="0" anchor="ctr"/>
          <a:lstStyle/>
          <a:p>
            <a:endParaRPr lang="en-FI" sz="816"/>
          </a:p>
        </p:txBody>
      </p:sp>
      <p:sp>
        <p:nvSpPr>
          <p:cNvPr id="1323" name="Freeform: Shape 1322">
            <a:extLst>
              <a:ext uri="{FF2B5EF4-FFF2-40B4-BE49-F238E27FC236}">
                <a16:creationId xmlns:a16="http://schemas.microsoft.com/office/drawing/2014/main" id="{12B904BF-3645-4017-3942-BCCD8BBFA80B}"/>
              </a:ext>
            </a:extLst>
          </p:cNvPr>
          <p:cNvSpPr/>
          <p:nvPr/>
        </p:nvSpPr>
        <p:spPr>
          <a:xfrm>
            <a:off x="3629721" y="5807345"/>
            <a:ext cx="145472" cy="130130"/>
          </a:xfrm>
          <a:custGeom>
            <a:avLst/>
            <a:gdLst>
              <a:gd name="connsiteX0" fmla="*/ 319518 w 320711"/>
              <a:gd name="connsiteY0" fmla="*/ 129452 h 286889"/>
              <a:gd name="connsiteX1" fmla="*/ 320712 w 320711"/>
              <a:gd name="connsiteY1" fmla="*/ 113668 h 286889"/>
              <a:gd name="connsiteX2" fmla="*/ 307183 w 320711"/>
              <a:gd name="connsiteY2" fmla="*/ 111414 h 286889"/>
              <a:gd name="connsiteX3" fmla="*/ 296970 w 320711"/>
              <a:gd name="connsiteY3" fmla="*/ 84357 h 286889"/>
              <a:gd name="connsiteX4" fmla="*/ 285829 w 320711"/>
              <a:gd name="connsiteY4" fmla="*/ 78785 h 286889"/>
              <a:gd name="connsiteX5" fmla="*/ 270045 w 320711"/>
              <a:gd name="connsiteY5" fmla="*/ 85550 h 286889"/>
              <a:gd name="connsiteX6" fmla="*/ 268851 w 320711"/>
              <a:gd name="connsiteY6" fmla="*/ 82101 h 286889"/>
              <a:gd name="connsiteX7" fmla="*/ 241926 w 320711"/>
              <a:gd name="connsiteY7" fmla="*/ 72021 h 286889"/>
              <a:gd name="connsiteX8" fmla="*/ 239672 w 320711"/>
              <a:gd name="connsiteY8" fmla="*/ 69766 h 286889"/>
              <a:gd name="connsiteX9" fmla="*/ 227204 w 320711"/>
              <a:gd name="connsiteY9" fmla="*/ 63002 h 286889"/>
              <a:gd name="connsiteX10" fmla="*/ 221633 w 320711"/>
              <a:gd name="connsiteY10" fmla="*/ 68705 h 286889"/>
              <a:gd name="connsiteX11" fmla="*/ 212614 w 320711"/>
              <a:gd name="connsiteY11" fmla="*/ 61941 h 286889"/>
              <a:gd name="connsiteX12" fmla="*/ 213808 w 320711"/>
              <a:gd name="connsiteY12" fmla="*/ 47218 h 286889"/>
              <a:gd name="connsiteX13" fmla="*/ 221633 w 320711"/>
              <a:gd name="connsiteY13" fmla="*/ 44964 h 286889"/>
              <a:gd name="connsiteX14" fmla="*/ 222827 w 320711"/>
              <a:gd name="connsiteY14" fmla="*/ 42709 h 286889"/>
              <a:gd name="connsiteX15" fmla="*/ 204789 w 320711"/>
              <a:gd name="connsiteY15" fmla="*/ 37138 h 286889"/>
              <a:gd name="connsiteX16" fmla="*/ 204789 w 320711"/>
              <a:gd name="connsiteY16" fmla="*/ 33823 h 286889"/>
              <a:gd name="connsiteX17" fmla="*/ 193515 w 320711"/>
              <a:gd name="connsiteY17" fmla="*/ 23609 h 286889"/>
              <a:gd name="connsiteX18" fmla="*/ 190066 w 320711"/>
              <a:gd name="connsiteY18" fmla="*/ 27058 h 286889"/>
              <a:gd name="connsiteX19" fmla="*/ 190066 w 320711"/>
              <a:gd name="connsiteY19" fmla="*/ 15784 h 286889"/>
              <a:gd name="connsiteX20" fmla="*/ 191260 w 320711"/>
              <a:gd name="connsiteY20" fmla="*/ 13529 h 286889"/>
              <a:gd name="connsiteX21" fmla="*/ 190066 w 320711"/>
              <a:gd name="connsiteY21" fmla="*/ 12335 h 286889"/>
              <a:gd name="connsiteX22" fmla="*/ 187811 w 320711"/>
              <a:gd name="connsiteY22" fmla="*/ 12335 h 286889"/>
              <a:gd name="connsiteX23" fmla="*/ 186750 w 320711"/>
              <a:gd name="connsiteY23" fmla="*/ 14590 h 286889"/>
              <a:gd name="connsiteX24" fmla="*/ 185689 w 320711"/>
              <a:gd name="connsiteY24" fmla="*/ 18039 h 286889"/>
              <a:gd name="connsiteX25" fmla="*/ 181179 w 320711"/>
              <a:gd name="connsiteY25" fmla="*/ 4510 h 286889"/>
              <a:gd name="connsiteX26" fmla="*/ 173221 w 320711"/>
              <a:gd name="connsiteY26" fmla="*/ 0 h 286889"/>
              <a:gd name="connsiteX27" fmla="*/ 170967 w 320711"/>
              <a:gd name="connsiteY27" fmla="*/ 3449 h 286889"/>
              <a:gd name="connsiteX28" fmla="*/ 166457 w 320711"/>
              <a:gd name="connsiteY28" fmla="*/ 6765 h 286889"/>
              <a:gd name="connsiteX29" fmla="*/ 165396 w 320711"/>
              <a:gd name="connsiteY29" fmla="*/ 9019 h 286889"/>
              <a:gd name="connsiteX30" fmla="*/ 164202 w 320711"/>
              <a:gd name="connsiteY30" fmla="*/ 12335 h 286889"/>
              <a:gd name="connsiteX31" fmla="*/ 158632 w 320711"/>
              <a:gd name="connsiteY31" fmla="*/ 18039 h 286889"/>
              <a:gd name="connsiteX32" fmla="*/ 151867 w 320711"/>
              <a:gd name="connsiteY32" fmla="*/ 21355 h 286889"/>
              <a:gd name="connsiteX33" fmla="*/ 148551 w 320711"/>
              <a:gd name="connsiteY33" fmla="*/ 22548 h 286889"/>
              <a:gd name="connsiteX34" fmla="*/ 147358 w 320711"/>
              <a:gd name="connsiteY34" fmla="*/ 23609 h 286889"/>
              <a:gd name="connsiteX35" fmla="*/ 147358 w 320711"/>
              <a:gd name="connsiteY35" fmla="*/ 21355 h 286889"/>
              <a:gd name="connsiteX36" fmla="*/ 145103 w 320711"/>
              <a:gd name="connsiteY36" fmla="*/ 21355 h 286889"/>
              <a:gd name="connsiteX37" fmla="*/ 145103 w 320711"/>
              <a:gd name="connsiteY37" fmla="*/ 23609 h 286889"/>
              <a:gd name="connsiteX38" fmla="*/ 139532 w 320711"/>
              <a:gd name="connsiteY38" fmla="*/ 31567 h 286889"/>
              <a:gd name="connsiteX39" fmla="*/ 138338 w 320711"/>
              <a:gd name="connsiteY39" fmla="*/ 30374 h 286889"/>
              <a:gd name="connsiteX40" fmla="*/ 137277 w 320711"/>
              <a:gd name="connsiteY40" fmla="*/ 31567 h 286889"/>
              <a:gd name="connsiteX41" fmla="*/ 139532 w 320711"/>
              <a:gd name="connsiteY41" fmla="*/ 32629 h 286889"/>
              <a:gd name="connsiteX42" fmla="*/ 138338 w 320711"/>
              <a:gd name="connsiteY42" fmla="*/ 36077 h 286889"/>
              <a:gd name="connsiteX43" fmla="*/ 133829 w 320711"/>
              <a:gd name="connsiteY43" fmla="*/ 33823 h 286889"/>
              <a:gd name="connsiteX44" fmla="*/ 132768 w 320711"/>
              <a:gd name="connsiteY44" fmla="*/ 37138 h 286889"/>
              <a:gd name="connsiteX45" fmla="*/ 129319 w 320711"/>
              <a:gd name="connsiteY45" fmla="*/ 34883 h 286889"/>
              <a:gd name="connsiteX46" fmla="*/ 124810 w 320711"/>
              <a:gd name="connsiteY46" fmla="*/ 38199 h 286889"/>
              <a:gd name="connsiteX47" fmla="*/ 124810 w 320711"/>
              <a:gd name="connsiteY47" fmla="*/ 40454 h 286889"/>
              <a:gd name="connsiteX48" fmla="*/ 126003 w 320711"/>
              <a:gd name="connsiteY48" fmla="*/ 39393 h 286889"/>
              <a:gd name="connsiteX49" fmla="*/ 126003 w 320711"/>
              <a:gd name="connsiteY49" fmla="*/ 41648 h 286889"/>
              <a:gd name="connsiteX50" fmla="*/ 127064 w 320711"/>
              <a:gd name="connsiteY50" fmla="*/ 42709 h 286889"/>
              <a:gd name="connsiteX51" fmla="*/ 128258 w 320711"/>
              <a:gd name="connsiteY51" fmla="*/ 42709 h 286889"/>
              <a:gd name="connsiteX52" fmla="*/ 131574 w 320711"/>
              <a:gd name="connsiteY52" fmla="*/ 44964 h 286889"/>
              <a:gd name="connsiteX53" fmla="*/ 130513 w 320711"/>
              <a:gd name="connsiteY53" fmla="*/ 46158 h 286889"/>
              <a:gd name="connsiteX54" fmla="*/ 139532 w 320711"/>
              <a:gd name="connsiteY54" fmla="*/ 50667 h 286889"/>
              <a:gd name="connsiteX55" fmla="*/ 136084 w 320711"/>
              <a:gd name="connsiteY55" fmla="*/ 51728 h 286889"/>
              <a:gd name="connsiteX56" fmla="*/ 138338 w 320711"/>
              <a:gd name="connsiteY56" fmla="*/ 55177 h 286889"/>
              <a:gd name="connsiteX57" fmla="*/ 137277 w 320711"/>
              <a:gd name="connsiteY57" fmla="*/ 55177 h 286889"/>
              <a:gd name="connsiteX58" fmla="*/ 140593 w 320711"/>
              <a:gd name="connsiteY58" fmla="*/ 58493 h 286889"/>
              <a:gd name="connsiteX59" fmla="*/ 139532 w 320711"/>
              <a:gd name="connsiteY59" fmla="*/ 60747 h 286889"/>
              <a:gd name="connsiteX60" fmla="*/ 114729 w 320711"/>
              <a:gd name="connsiteY60" fmla="*/ 65257 h 286889"/>
              <a:gd name="connsiteX61" fmla="*/ 115923 w 320711"/>
              <a:gd name="connsiteY61" fmla="*/ 66450 h 286889"/>
              <a:gd name="connsiteX62" fmla="*/ 110220 w 320711"/>
              <a:gd name="connsiteY62" fmla="*/ 66450 h 286889"/>
              <a:gd name="connsiteX63" fmla="*/ 83295 w 320711"/>
              <a:gd name="connsiteY63" fmla="*/ 72021 h 286889"/>
              <a:gd name="connsiteX64" fmla="*/ 75337 w 320711"/>
              <a:gd name="connsiteY64" fmla="*/ 73215 h 286889"/>
              <a:gd name="connsiteX65" fmla="*/ 68572 w 320711"/>
              <a:gd name="connsiteY65" fmla="*/ 74276 h 286889"/>
              <a:gd name="connsiteX66" fmla="*/ 69766 w 320711"/>
              <a:gd name="connsiteY66" fmla="*/ 74276 h 286889"/>
              <a:gd name="connsiteX67" fmla="*/ 65256 w 320711"/>
              <a:gd name="connsiteY67" fmla="*/ 75469 h 286889"/>
              <a:gd name="connsiteX68" fmla="*/ 65256 w 320711"/>
              <a:gd name="connsiteY68" fmla="*/ 74276 h 286889"/>
              <a:gd name="connsiteX69" fmla="*/ 55176 w 320711"/>
              <a:gd name="connsiteY69" fmla="*/ 76531 h 286889"/>
              <a:gd name="connsiteX70" fmla="*/ 55176 w 320711"/>
              <a:gd name="connsiteY70" fmla="*/ 78785 h 286889"/>
              <a:gd name="connsiteX71" fmla="*/ 50667 w 320711"/>
              <a:gd name="connsiteY71" fmla="*/ 75469 h 286889"/>
              <a:gd name="connsiteX72" fmla="*/ 41647 w 320711"/>
              <a:gd name="connsiteY72" fmla="*/ 73215 h 286889"/>
              <a:gd name="connsiteX73" fmla="*/ 42709 w 320711"/>
              <a:gd name="connsiteY73" fmla="*/ 72021 h 286889"/>
              <a:gd name="connsiteX74" fmla="*/ 37138 w 320711"/>
              <a:gd name="connsiteY74" fmla="*/ 68705 h 286889"/>
              <a:gd name="connsiteX75" fmla="*/ 31434 w 320711"/>
              <a:gd name="connsiteY75" fmla="*/ 74276 h 286889"/>
              <a:gd name="connsiteX76" fmla="*/ 33689 w 320711"/>
              <a:gd name="connsiteY76" fmla="*/ 91120 h 286889"/>
              <a:gd name="connsiteX77" fmla="*/ 28119 w 320711"/>
              <a:gd name="connsiteY77" fmla="*/ 97885 h 286889"/>
              <a:gd name="connsiteX78" fmla="*/ 13529 w 320711"/>
              <a:gd name="connsiteY78" fmla="*/ 106904 h 286889"/>
              <a:gd name="connsiteX79" fmla="*/ 0 w 320711"/>
              <a:gd name="connsiteY79" fmla="*/ 127197 h 286889"/>
              <a:gd name="connsiteX80" fmla="*/ 13529 w 320711"/>
              <a:gd name="connsiteY80" fmla="*/ 138471 h 286889"/>
              <a:gd name="connsiteX81" fmla="*/ 15651 w 320711"/>
              <a:gd name="connsiteY81" fmla="*/ 142848 h 286889"/>
              <a:gd name="connsiteX82" fmla="*/ 6764 w 320711"/>
              <a:gd name="connsiteY82" fmla="*/ 141787 h 286889"/>
              <a:gd name="connsiteX83" fmla="*/ 16845 w 320711"/>
              <a:gd name="connsiteY83" fmla="*/ 150806 h 286889"/>
              <a:gd name="connsiteX84" fmla="*/ 19099 w 320711"/>
              <a:gd name="connsiteY84" fmla="*/ 159826 h 286889"/>
              <a:gd name="connsiteX85" fmla="*/ 35944 w 320711"/>
              <a:gd name="connsiteY85" fmla="*/ 173354 h 286889"/>
              <a:gd name="connsiteX86" fmla="*/ 34883 w 320711"/>
              <a:gd name="connsiteY86" fmla="*/ 180119 h 286889"/>
              <a:gd name="connsiteX87" fmla="*/ 33689 w 320711"/>
              <a:gd name="connsiteY87" fmla="*/ 182373 h 286889"/>
              <a:gd name="connsiteX88" fmla="*/ 37138 w 320711"/>
              <a:gd name="connsiteY88" fmla="*/ 182373 h 286889"/>
              <a:gd name="connsiteX89" fmla="*/ 41647 w 320711"/>
              <a:gd name="connsiteY89" fmla="*/ 184629 h 286889"/>
              <a:gd name="connsiteX90" fmla="*/ 42709 w 320711"/>
              <a:gd name="connsiteY90" fmla="*/ 184629 h 286889"/>
              <a:gd name="connsiteX91" fmla="*/ 44963 w 320711"/>
              <a:gd name="connsiteY91" fmla="*/ 187945 h 286889"/>
              <a:gd name="connsiteX92" fmla="*/ 50667 w 320711"/>
              <a:gd name="connsiteY92" fmla="*/ 191260 h 286889"/>
              <a:gd name="connsiteX93" fmla="*/ 50667 w 320711"/>
              <a:gd name="connsiteY93" fmla="*/ 192454 h 286889"/>
              <a:gd name="connsiteX94" fmla="*/ 51728 w 320711"/>
              <a:gd name="connsiteY94" fmla="*/ 190199 h 286889"/>
              <a:gd name="connsiteX95" fmla="*/ 50667 w 320711"/>
              <a:gd name="connsiteY95" fmla="*/ 190199 h 286889"/>
              <a:gd name="connsiteX96" fmla="*/ 50667 w 320711"/>
              <a:gd name="connsiteY96" fmla="*/ 187945 h 286889"/>
              <a:gd name="connsiteX97" fmla="*/ 51728 w 320711"/>
              <a:gd name="connsiteY97" fmla="*/ 186883 h 286889"/>
              <a:gd name="connsiteX98" fmla="*/ 50667 w 320711"/>
              <a:gd name="connsiteY98" fmla="*/ 185689 h 286889"/>
              <a:gd name="connsiteX99" fmla="*/ 51728 w 320711"/>
              <a:gd name="connsiteY99" fmla="*/ 182373 h 286889"/>
              <a:gd name="connsiteX100" fmla="*/ 63002 w 320711"/>
              <a:gd name="connsiteY100" fmla="*/ 177864 h 286889"/>
              <a:gd name="connsiteX101" fmla="*/ 80907 w 320711"/>
              <a:gd name="connsiteY101" fmla="*/ 184629 h 286889"/>
              <a:gd name="connsiteX102" fmla="*/ 83295 w 320711"/>
              <a:gd name="connsiteY102" fmla="*/ 184629 h 286889"/>
              <a:gd name="connsiteX103" fmla="*/ 83295 w 320711"/>
              <a:gd name="connsiteY103" fmla="*/ 185689 h 286889"/>
              <a:gd name="connsiteX104" fmla="*/ 86611 w 320711"/>
              <a:gd name="connsiteY104" fmla="*/ 187945 h 286889"/>
              <a:gd name="connsiteX105" fmla="*/ 87672 w 320711"/>
              <a:gd name="connsiteY105" fmla="*/ 186883 h 286889"/>
              <a:gd name="connsiteX106" fmla="*/ 96691 w 320711"/>
              <a:gd name="connsiteY106" fmla="*/ 190199 h 286889"/>
              <a:gd name="connsiteX107" fmla="*/ 94436 w 320711"/>
              <a:gd name="connsiteY107" fmla="*/ 191260 h 286889"/>
              <a:gd name="connsiteX108" fmla="*/ 96691 w 320711"/>
              <a:gd name="connsiteY108" fmla="*/ 193515 h 286889"/>
              <a:gd name="connsiteX109" fmla="*/ 96691 w 320711"/>
              <a:gd name="connsiteY109" fmla="*/ 191260 h 286889"/>
              <a:gd name="connsiteX110" fmla="*/ 104649 w 320711"/>
              <a:gd name="connsiteY110" fmla="*/ 194708 h 286889"/>
              <a:gd name="connsiteX111" fmla="*/ 95630 w 320711"/>
              <a:gd name="connsiteY111" fmla="*/ 209299 h 286889"/>
              <a:gd name="connsiteX112" fmla="*/ 93375 w 320711"/>
              <a:gd name="connsiteY112" fmla="*/ 208237 h 286889"/>
              <a:gd name="connsiteX113" fmla="*/ 92181 w 320711"/>
              <a:gd name="connsiteY113" fmla="*/ 209299 h 286889"/>
              <a:gd name="connsiteX114" fmla="*/ 107965 w 320711"/>
              <a:gd name="connsiteY114" fmla="*/ 221634 h 286889"/>
              <a:gd name="connsiteX115" fmla="*/ 112475 w 320711"/>
              <a:gd name="connsiteY115" fmla="*/ 239672 h 286889"/>
              <a:gd name="connsiteX116" fmla="*/ 113668 w 320711"/>
              <a:gd name="connsiteY116" fmla="*/ 257710 h 286889"/>
              <a:gd name="connsiteX117" fmla="*/ 114729 w 320711"/>
              <a:gd name="connsiteY117" fmla="*/ 257710 h 286889"/>
              <a:gd name="connsiteX118" fmla="*/ 114729 w 320711"/>
              <a:gd name="connsiteY118" fmla="*/ 256650 h 286889"/>
              <a:gd name="connsiteX119" fmla="*/ 116984 w 320711"/>
              <a:gd name="connsiteY119" fmla="*/ 255455 h 286889"/>
              <a:gd name="connsiteX120" fmla="*/ 118178 w 320711"/>
              <a:gd name="connsiteY120" fmla="*/ 256650 h 286889"/>
              <a:gd name="connsiteX121" fmla="*/ 118178 w 320711"/>
              <a:gd name="connsiteY121" fmla="*/ 257710 h 286889"/>
              <a:gd name="connsiteX122" fmla="*/ 121494 w 320711"/>
              <a:gd name="connsiteY122" fmla="*/ 257710 h 286889"/>
              <a:gd name="connsiteX123" fmla="*/ 124810 w 320711"/>
              <a:gd name="connsiteY123" fmla="*/ 259965 h 286889"/>
              <a:gd name="connsiteX124" fmla="*/ 124810 w 320711"/>
              <a:gd name="connsiteY124" fmla="*/ 261026 h 286889"/>
              <a:gd name="connsiteX125" fmla="*/ 127064 w 320711"/>
              <a:gd name="connsiteY125" fmla="*/ 261026 h 286889"/>
              <a:gd name="connsiteX126" fmla="*/ 128258 w 320711"/>
              <a:gd name="connsiteY126" fmla="*/ 262220 h 286889"/>
              <a:gd name="connsiteX127" fmla="*/ 129319 w 320711"/>
              <a:gd name="connsiteY127" fmla="*/ 262220 h 286889"/>
              <a:gd name="connsiteX128" fmla="*/ 130513 w 320711"/>
              <a:gd name="connsiteY128" fmla="*/ 263281 h 286889"/>
              <a:gd name="connsiteX129" fmla="*/ 132768 w 320711"/>
              <a:gd name="connsiteY129" fmla="*/ 263281 h 286889"/>
              <a:gd name="connsiteX130" fmla="*/ 133829 w 320711"/>
              <a:gd name="connsiteY130" fmla="*/ 264475 h 286889"/>
              <a:gd name="connsiteX131" fmla="*/ 133829 w 320711"/>
              <a:gd name="connsiteY131" fmla="*/ 265536 h 286889"/>
              <a:gd name="connsiteX132" fmla="*/ 136084 w 320711"/>
              <a:gd name="connsiteY132" fmla="*/ 265536 h 286889"/>
              <a:gd name="connsiteX133" fmla="*/ 136084 w 320711"/>
              <a:gd name="connsiteY133" fmla="*/ 266730 h 286889"/>
              <a:gd name="connsiteX134" fmla="*/ 139532 w 320711"/>
              <a:gd name="connsiteY134" fmla="*/ 266730 h 286889"/>
              <a:gd name="connsiteX135" fmla="*/ 140593 w 320711"/>
              <a:gd name="connsiteY135" fmla="*/ 267790 h 286889"/>
              <a:gd name="connsiteX136" fmla="*/ 141787 w 320711"/>
              <a:gd name="connsiteY136" fmla="*/ 266730 h 286889"/>
              <a:gd name="connsiteX137" fmla="*/ 144042 w 320711"/>
              <a:gd name="connsiteY137" fmla="*/ 261026 h 286889"/>
              <a:gd name="connsiteX138" fmla="*/ 145103 w 320711"/>
              <a:gd name="connsiteY138" fmla="*/ 262220 h 286889"/>
              <a:gd name="connsiteX139" fmla="*/ 146297 w 320711"/>
              <a:gd name="connsiteY139" fmla="*/ 263281 h 286889"/>
              <a:gd name="connsiteX140" fmla="*/ 146297 w 320711"/>
              <a:gd name="connsiteY140" fmla="*/ 262220 h 286889"/>
              <a:gd name="connsiteX141" fmla="*/ 150806 w 320711"/>
              <a:gd name="connsiteY141" fmla="*/ 262220 h 286889"/>
              <a:gd name="connsiteX142" fmla="*/ 150806 w 320711"/>
              <a:gd name="connsiteY142" fmla="*/ 266730 h 286889"/>
              <a:gd name="connsiteX143" fmla="*/ 157438 w 320711"/>
              <a:gd name="connsiteY143" fmla="*/ 268984 h 286889"/>
              <a:gd name="connsiteX144" fmla="*/ 173221 w 320711"/>
              <a:gd name="connsiteY144" fmla="*/ 286890 h 286889"/>
              <a:gd name="connsiteX145" fmla="*/ 194576 w 320711"/>
              <a:gd name="connsiteY145" fmla="*/ 266730 h 286889"/>
              <a:gd name="connsiteX146" fmla="*/ 207043 w 320711"/>
              <a:gd name="connsiteY146" fmla="*/ 257710 h 286889"/>
              <a:gd name="connsiteX147" fmla="*/ 222827 w 320711"/>
              <a:gd name="connsiteY147" fmla="*/ 254394 h 286889"/>
              <a:gd name="connsiteX148" fmla="*/ 235162 w 320711"/>
              <a:gd name="connsiteY148" fmla="*/ 265536 h 286889"/>
              <a:gd name="connsiteX149" fmla="*/ 279064 w 320711"/>
              <a:gd name="connsiteY149" fmla="*/ 249885 h 286889"/>
              <a:gd name="connsiteX150" fmla="*/ 277871 w 320711"/>
              <a:gd name="connsiteY150" fmla="*/ 247630 h 286889"/>
              <a:gd name="connsiteX151" fmla="*/ 280125 w 320711"/>
              <a:gd name="connsiteY151" fmla="*/ 246436 h 286889"/>
              <a:gd name="connsiteX152" fmla="*/ 281319 w 320711"/>
              <a:gd name="connsiteY152" fmla="*/ 247630 h 286889"/>
              <a:gd name="connsiteX153" fmla="*/ 283574 w 320711"/>
              <a:gd name="connsiteY153" fmla="*/ 246436 h 286889"/>
              <a:gd name="connsiteX154" fmla="*/ 283574 w 320711"/>
              <a:gd name="connsiteY154" fmla="*/ 245375 h 286889"/>
              <a:gd name="connsiteX155" fmla="*/ 285829 w 320711"/>
              <a:gd name="connsiteY155" fmla="*/ 244182 h 286889"/>
              <a:gd name="connsiteX156" fmla="*/ 286890 w 320711"/>
              <a:gd name="connsiteY156" fmla="*/ 245375 h 286889"/>
              <a:gd name="connsiteX157" fmla="*/ 292460 w 320711"/>
              <a:gd name="connsiteY157" fmla="*/ 241926 h 286889"/>
              <a:gd name="connsiteX158" fmla="*/ 315008 w 320711"/>
              <a:gd name="connsiteY158" fmla="*/ 230653 h 286889"/>
              <a:gd name="connsiteX159" fmla="*/ 310499 w 320711"/>
              <a:gd name="connsiteY159" fmla="*/ 226144 h 286889"/>
              <a:gd name="connsiteX160" fmla="*/ 305989 w 320711"/>
              <a:gd name="connsiteY160" fmla="*/ 228398 h 286889"/>
              <a:gd name="connsiteX161" fmla="*/ 305989 w 320711"/>
              <a:gd name="connsiteY161" fmla="*/ 227337 h 286889"/>
              <a:gd name="connsiteX162" fmla="*/ 304928 w 320711"/>
              <a:gd name="connsiteY162" fmla="*/ 227337 h 286889"/>
              <a:gd name="connsiteX163" fmla="*/ 302673 w 320711"/>
              <a:gd name="connsiteY163" fmla="*/ 223888 h 286889"/>
              <a:gd name="connsiteX164" fmla="*/ 299225 w 320711"/>
              <a:gd name="connsiteY164" fmla="*/ 221634 h 286889"/>
              <a:gd name="connsiteX165" fmla="*/ 304928 w 320711"/>
              <a:gd name="connsiteY165" fmla="*/ 218318 h 286889"/>
              <a:gd name="connsiteX166" fmla="*/ 303734 w 320711"/>
              <a:gd name="connsiteY166" fmla="*/ 215002 h 286889"/>
              <a:gd name="connsiteX167" fmla="*/ 300419 w 320711"/>
              <a:gd name="connsiteY167" fmla="*/ 216063 h 286889"/>
              <a:gd name="connsiteX168" fmla="*/ 298164 w 320711"/>
              <a:gd name="connsiteY168" fmla="*/ 213808 h 286889"/>
              <a:gd name="connsiteX169" fmla="*/ 301480 w 320711"/>
              <a:gd name="connsiteY169" fmla="*/ 211553 h 286889"/>
              <a:gd name="connsiteX170" fmla="*/ 291399 w 320711"/>
              <a:gd name="connsiteY170" fmla="*/ 203728 h 286889"/>
              <a:gd name="connsiteX171" fmla="*/ 293654 w 320711"/>
              <a:gd name="connsiteY171" fmla="*/ 201473 h 286889"/>
              <a:gd name="connsiteX172" fmla="*/ 292460 w 320711"/>
              <a:gd name="connsiteY172" fmla="*/ 200280 h 286889"/>
              <a:gd name="connsiteX173" fmla="*/ 298164 w 320711"/>
              <a:gd name="connsiteY173" fmla="*/ 195770 h 286889"/>
              <a:gd name="connsiteX174" fmla="*/ 296970 w 320711"/>
              <a:gd name="connsiteY174" fmla="*/ 194708 h 286889"/>
              <a:gd name="connsiteX175" fmla="*/ 305989 w 320711"/>
              <a:gd name="connsiteY175" fmla="*/ 187945 h 286889"/>
              <a:gd name="connsiteX176" fmla="*/ 301480 w 320711"/>
              <a:gd name="connsiteY176" fmla="*/ 186883 h 286889"/>
              <a:gd name="connsiteX177" fmla="*/ 294715 w 320711"/>
              <a:gd name="connsiteY177" fmla="*/ 192454 h 286889"/>
              <a:gd name="connsiteX178" fmla="*/ 292460 w 320711"/>
              <a:gd name="connsiteY178" fmla="*/ 190199 h 286889"/>
              <a:gd name="connsiteX179" fmla="*/ 290206 w 320711"/>
              <a:gd name="connsiteY179" fmla="*/ 191260 h 286889"/>
              <a:gd name="connsiteX180" fmla="*/ 289144 w 320711"/>
              <a:gd name="connsiteY180" fmla="*/ 189005 h 286889"/>
              <a:gd name="connsiteX181" fmla="*/ 304928 w 320711"/>
              <a:gd name="connsiteY181" fmla="*/ 176670 h 286889"/>
              <a:gd name="connsiteX182" fmla="*/ 305989 w 320711"/>
              <a:gd name="connsiteY182" fmla="*/ 173354 h 286889"/>
              <a:gd name="connsiteX183" fmla="*/ 299225 w 320711"/>
              <a:gd name="connsiteY183" fmla="*/ 168845 h 286889"/>
              <a:gd name="connsiteX184" fmla="*/ 307183 w 320711"/>
              <a:gd name="connsiteY184" fmla="*/ 154122 h 286889"/>
              <a:gd name="connsiteX185" fmla="*/ 312754 w 320711"/>
              <a:gd name="connsiteY185" fmla="*/ 156377 h 286889"/>
              <a:gd name="connsiteX186" fmla="*/ 318457 w 320711"/>
              <a:gd name="connsiteY186" fmla="*/ 147358 h 286889"/>
              <a:gd name="connsiteX187" fmla="*/ 311693 w 320711"/>
              <a:gd name="connsiteY187" fmla="*/ 147358 h 286889"/>
              <a:gd name="connsiteX188" fmla="*/ 310499 w 320711"/>
              <a:gd name="connsiteY188" fmla="*/ 140727 h 286889"/>
              <a:gd name="connsiteX189" fmla="*/ 313947 w 320711"/>
              <a:gd name="connsiteY189" fmla="*/ 138471 h 286889"/>
              <a:gd name="connsiteX190" fmla="*/ 319518 w 320711"/>
              <a:gd name="connsiteY190" fmla="*/ 129452 h 28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320711" h="286889">
                <a:moveTo>
                  <a:pt x="319518" y="129452"/>
                </a:moveTo>
                <a:lnTo>
                  <a:pt x="320712" y="113668"/>
                </a:lnTo>
                <a:lnTo>
                  <a:pt x="307183" y="111414"/>
                </a:lnTo>
                <a:lnTo>
                  <a:pt x="296970" y="84357"/>
                </a:lnTo>
                <a:lnTo>
                  <a:pt x="285829" y="78785"/>
                </a:lnTo>
                <a:lnTo>
                  <a:pt x="270045" y="85550"/>
                </a:lnTo>
                <a:lnTo>
                  <a:pt x="268851" y="82101"/>
                </a:lnTo>
                <a:lnTo>
                  <a:pt x="241926" y="72021"/>
                </a:lnTo>
                <a:lnTo>
                  <a:pt x="239672" y="69766"/>
                </a:lnTo>
                <a:lnTo>
                  <a:pt x="227204" y="63002"/>
                </a:lnTo>
                <a:lnTo>
                  <a:pt x="221633" y="68705"/>
                </a:lnTo>
                <a:lnTo>
                  <a:pt x="212614" y="61941"/>
                </a:lnTo>
                <a:lnTo>
                  <a:pt x="213808" y="47218"/>
                </a:lnTo>
                <a:lnTo>
                  <a:pt x="221633" y="44964"/>
                </a:lnTo>
                <a:lnTo>
                  <a:pt x="222827" y="42709"/>
                </a:lnTo>
                <a:lnTo>
                  <a:pt x="204789" y="37138"/>
                </a:lnTo>
                <a:lnTo>
                  <a:pt x="204789" y="33823"/>
                </a:lnTo>
                <a:lnTo>
                  <a:pt x="193515" y="23609"/>
                </a:lnTo>
                <a:lnTo>
                  <a:pt x="190066" y="27058"/>
                </a:lnTo>
                <a:lnTo>
                  <a:pt x="190066" y="15784"/>
                </a:lnTo>
                <a:lnTo>
                  <a:pt x="191260" y="13529"/>
                </a:lnTo>
                <a:lnTo>
                  <a:pt x="190066" y="12335"/>
                </a:lnTo>
                <a:lnTo>
                  <a:pt x="187811" y="12335"/>
                </a:lnTo>
                <a:lnTo>
                  <a:pt x="186750" y="14590"/>
                </a:lnTo>
                <a:lnTo>
                  <a:pt x="185689" y="18039"/>
                </a:lnTo>
                <a:lnTo>
                  <a:pt x="181179" y="4510"/>
                </a:lnTo>
                <a:lnTo>
                  <a:pt x="173221" y="0"/>
                </a:lnTo>
                <a:lnTo>
                  <a:pt x="170967" y="3449"/>
                </a:lnTo>
                <a:lnTo>
                  <a:pt x="166457" y="6765"/>
                </a:lnTo>
                <a:lnTo>
                  <a:pt x="165396" y="9019"/>
                </a:lnTo>
                <a:lnTo>
                  <a:pt x="164202" y="12335"/>
                </a:lnTo>
                <a:lnTo>
                  <a:pt x="158632" y="18039"/>
                </a:lnTo>
                <a:lnTo>
                  <a:pt x="151867" y="21355"/>
                </a:lnTo>
                <a:lnTo>
                  <a:pt x="148551" y="22548"/>
                </a:lnTo>
                <a:lnTo>
                  <a:pt x="147358" y="23609"/>
                </a:lnTo>
                <a:lnTo>
                  <a:pt x="147358" y="21355"/>
                </a:lnTo>
                <a:lnTo>
                  <a:pt x="145103" y="21355"/>
                </a:lnTo>
                <a:lnTo>
                  <a:pt x="145103" y="23609"/>
                </a:lnTo>
                <a:lnTo>
                  <a:pt x="139532" y="31567"/>
                </a:lnTo>
                <a:lnTo>
                  <a:pt x="138338" y="30374"/>
                </a:lnTo>
                <a:lnTo>
                  <a:pt x="137277" y="31567"/>
                </a:lnTo>
                <a:lnTo>
                  <a:pt x="139532" y="32629"/>
                </a:lnTo>
                <a:lnTo>
                  <a:pt x="138338" y="36077"/>
                </a:lnTo>
                <a:lnTo>
                  <a:pt x="133829" y="33823"/>
                </a:lnTo>
                <a:lnTo>
                  <a:pt x="132768" y="37138"/>
                </a:lnTo>
                <a:lnTo>
                  <a:pt x="129319" y="34883"/>
                </a:lnTo>
                <a:lnTo>
                  <a:pt x="124810" y="38199"/>
                </a:lnTo>
                <a:lnTo>
                  <a:pt x="124810" y="40454"/>
                </a:lnTo>
                <a:lnTo>
                  <a:pt x="126003" y="39393"/>
                </a:lnTo>
                <a:lnTo>
                  <a:pt x="126003" y="41648"/>
                </a:lnTo>
                <a:lnTo>
                  <a:pt x="127064" y="42709"/>
                </a:lnTo>
                <a:lnTo>
                  <a:pt x="128258" y="42709"/>
                </a:lnTo>
                <a:lnTo>
                  <a:pt x="131574" y="44964"/>
                </a:lnTo>
                <a:lnTo>
                  <a:pt x="130513" y="46158"/>
                </a:lnTo>
                <a:lnTo>
                  <a:pt x="139532" y="50667"/>
                </a:lnTo>
                <a:lnTo>
                  <a:pt x="136084" y="51728"/>
                </a:lnTo>
                <a:lnTo>
                  <a:pt x="138338" y="55177"/>
                </a:lnTo>
                <a:lnTo>
                  <a:pt x="137277" y="55177"/>
                </a:lnTo>
                <a:lnTo>
                  <a:pt x="140593" y="58493"/>
                </a:lnTo>
                <a:lnTo>
                  <a:pt x="139532" y="60747"/>
                </a:lnTo>
                <a:lnTo>
                  <a:pt x="114729" y="65257"/>
                </a:lnTo>
                <a:lnTo>
                  <a:pt x="115923" y="66450"/>
                </a:lnTo>
                <a:lnTo>
                  <a:pt x="110220" y="66450"/>
                </a:lnTo>
                <a:lnTo>
                  <a:pt x="83295" y="72021"/>
                </a:lnTo>
                <a:lnTo>
                  <a:pt x="75337" y="73215"/>
                </a:lnTo>
                <a:lnTo>
                  <a:pt x="68572" y="74276"/>
                </a:lnTo>
                <a:lnTo>
                  <a:pt x="69766" y="74276"/>
                </a:lnTo>
                <a:lnTo>
                  <a:pt x="65256" y="75469"/>
                </a:lnTo>
                <a:lnTo>
                  <a:pt x="65256" y="74276"/>
                </a:lnTo>
                <a:lnTo>
                  <a:pt x="55176" y="76531"/>
                </a:lnTo>
                <a:lnTo>
                  <a:pt x="55176" y="78785"/>
                </a:lnTo>
                <a:lnTo>
                  <a:pt x="50667" y="75469"/>
                </a:lnTo>
                <a:lnTo>
                  <a:pt x="41647" y="73215"/>
                </a:lnTo>
                <a:lnTo>
                  <a:pt x="42709" y="72021"/>
                </a:lnTo>
                <a:lnTo>
                  <a:pt x="37138" y="68705"/>
                </a:lnTo>
                <a:lnTo>
                  <a:pt x="31434" y="74276"/>
                </a:lnTo>
                <a:lnTo>
                  <a:pt x="33689" y="91120"/>
                </a:lnTo>
                <a:lnTo>
                  <a:pt x="28119" y="97885"/>
                </a:lnTo>
                <a:lnTo>
                  <a:pt x="13529" y="106904"/>
                </a:lnTo>
                <a:lnTo>
                  <a:pt x="0" y="127197"/>
                </a:lnTo>
                <a:lnTo>
                  <a:pt x="13529" y="138471"/>
                </a:lnTo>
                <a:lnTo>
                  <a:pt x="15651" y="142848"/>
                </a:lnTo>
                <a:lnTo>
                  <a:pt x="6764" y="141787"/>
                </a:lnTo>
                <a:lnTo>
                  <a:pt x="16845" y="150806"/>
                </a:lnTo>
                <a:lnTo>
                  <a:pt x="19099" y="159826"/>
                </a:lnTo>
                <a:lnTo>
                  <a:pt x="35944" y="173354"/>
                </a:lnTo>
                <a:lnTo>
                  <a:pt x="34883" y="180119"/>
                </a:lnTo>
                <a:lnTo>
                  <a:pt x="33689" y="182373"/>
                </a:lnTo>
                <a:lnTo>
                  <a:pt x="37138" y="182373"/>
                </a:lnTo>
                <a:lnTo>
                  <a:pt x="41647" y="184629"/>
                </a:lnTo>
                <a:lnTo>
                  <a:pt x="42709" y="184629"/>
                </a:lnTo>
                <a:lnTo>
                  <a:pt x="44963" y="187945"/>
                </a:lnTo>
                <a:lnTo>
                  <a:pt x="50667" y="191260"/>
                </a:lnTo>
                <a:lnTo>
                  <a:pt x="50667" y="192454"/>
                </a:lnTo>
                <a:lnTo>
                  <a:pt x="51728" y="190199"/>
                </a:lnTo>
                <a:lnTo>
                  <a:pt x="50667" y="190199"/>
                </a:lnTo>
                <a:lnTo>
                  <a:pt x="50667" y="187945"/>
                </a:lnTo>
                <a:lnTo>
                  <a:pt x="51728" y="186883"/>
                </a:lnTo>
                <a:lnTo>
                  <a:pt x="50667" y="185689"/>
                </a:lnTo>
                <a:lnTo>
                  <a:pt x="51728" y="182373"/>
                </a:lnTo>
                <a:lnTo>
                  <a:pt x="63002" y="177864"/>
                </a:lnTo>
                <a:lnTo>
                  <a:pt x="80907" y="184629"/>
                </a:lnTo>
                <a:lnTo>
                  <a:pt x="83295" y="184629"/>
                </a:lnTo>
                <a:lnTo>
                  <a:pt x="83295" y="185689"/>
                </a:lnTo>
                <a:lnTo>
                  <a:pt x="86611" y="187945"/>
                </a:lnTo>
                <a:lnTo>
                  <a:pt x="87672" y="186883"/>
                </a:lnTo>
                <a:lnTo>
                  <a:pt x="96691" y="190199"/>
                </a:lnTo>
                <a:lnTo>
                  <a:pt x="94436" y="191260"/>
                </a:lnTo>
                <a:lnTo>
                  <a:pt x="96691" y="193515"/>
                </a:lnTo>
                <a:lnTo>
                  <a:pt x="96691" y="191260"/>
                </a:lnTo>
                <a:lnTo>
                  <a:pt x="104649" y="194708"/>
                </a:lnTo>
                <a:lnTo>
                  <a:pt x="95630" y="209299"/>
                </a:lnTo>
                <a:lnTo>
                  <a:pt x="93375" y="208237"/>
                </a:lnTo>
                <a:lnTo>
                  <a:pt x="92181" y="209299"/>
                </a:lnTo>
                <a:lnTo>
                  <a:pt x="107965" y="221634"/>
                </a:lnTo>
                <a:lnTo>
                  <a:pt x="112475" y="239672"/>
                </a:lnTo>
                <a:lnTo>
                  <a:pt x="113668" y="257710"/>
                </a:lnTo>
                <a:lnTo>
                  <a:pt x="114729" y="257710"/>
                </a:lnTo>
                <a:lnTo>
                  <a:pt x="114729" y="256650"/>
                </a:lnTo>
                <a:lnTo>
                  <a:pt x="116984" y="255455"/>
                </a:lnTo>
                <a:lnTo>
                  <a:pt x="118178" y="256650"/>
                </a:lnTo>
                <a:lnTo>
                  <a:pt x="118178" y="257710"/>
                </a:lnTo>
                <a:lnTo>
                  <a:pt x="121494" y="257710"/>
                </a:lnTo>
                <a:lnTo>
                  <a:pt x="124810" y="259965"/>
                </a:lnTo>
                <a:lnTo>
                  <a:pt x="124810" y="261026"/>
                </a:lnTo>
                <a:lnTo>
                  <a:pt x="127064" y="261026"/>
                </a:lnTo>
                <a:lnTo>
                  <a:pt x="128258" y="262220"/>
                </a:lnTo>
                <a:lnTo>
                  <a:pt x="129319" y="262220"/>
                </a:lnTo>
                <a:lnTo>
                  <a:pt x="130513" y="263281"/>
                </a:lnTo>
                <a:lnTo>
                  <a:pt x="132768" y="263281"/>
                </a:lnTo>
                <a:lnTo>
                  <a:pt x="133829" y="264475"/>
                </a:lnTo>
                <a:lnTo>
                  <a:pt x="133829" y="265536"/>
                </a:lnTo>
                <a:lnTo>
                  <a:pt x="136084" y="265536"/>
                </a:lnTo>
                <a:lnTo>
                  <a:pt x="136084" y="266730"/>
                </a:lnTo>
                <a:lnTo>
                  <a:pt x="139532" y="266730"/>
                </a:lnTo>
                <a:lnTo>
                  <a:pt x="140593" y="267790"/>
                </a:lnTo>
                <a:lnTo>
                  <a:pt x="141787" y="266730"/>
                </a:lnTo>
                <a:lnTo>
                  <a:pt x="144042" y="261026"/>
                </a:lnTo>
                <a:lnTo>
                  <a:pt x="145103" y="262220"/>
                </a:lnTo>
                <a:lnTo>
                  <a:pt x="146297" y="263281"/>
                </a:lnTo>
                <a:lnTo>
                  <a:pt x="146297" y="262220"/>
                </a:lnTo>
                <a:lnTo>
                  <a:pt x="150806" y="262220"/>
                </a:lnTo>
                <a:lnTo>
                  <a:pt x="150806" y="266730"/>
                </a:lnTo>
                <a:lnTo>
                  <a:pt x="157438" y="268984"/>
                </a:lnTo>
                <a:lnTo>
                  <a:pt x="173221" y="286890"/>
                </a:lnTo>
                <a:lnTo>
                  <a:pt x="194576" y="266730"/>
                </a:lnTo>
                <a:lnTo>
                  <a:pt x="207043" y="257710"/>
                </a:lnTo>
                <a:lnTo>
                  <a:pt x="222827" y="254394"/>
                </a:lnTo>
                <a:lnTo>
                  <a:pt x="235162" y="265536"/>
                </a:lnTo>
                <a:lnTo>
                  <a:pt x="279064" y="249885"/>
                </a:lnTo>
                <a:lnTo>
                  <a:pt x="277871" y="247630"/>
                </a:lnTo>
                <a:lnTo>
                  <a:pt x="280125" y="246436"/>
                </a:lnTo>
                <a:lnTo>
                  <a:pt x="281319" y="247630"/>
                </a:lnTo>
                <a:lnTo>
                  <a:pt x="283574" y="246436"/>
                </a:lnTo>
                <a:lnTo>
                  <a:pt x="283574" y="245375"/>
                </a:lnTo>
                <a:lnTo>
                  <a:pt x="285829" y="244182"/>
                </a:lnTo>
                <a:lnTo>
                  <a:pt x="286890" y="245375"/>
                </a:lnTo>
                <a:lnTo>
                  <a:pt x="292460" y="241926"/>
                </a:lnTo>
                <a:lnTo>
                  <a:pt x="315008" y="230653"/>
                </a:lnTo>
                <a:lnTo>
                  <a:pt x="310499" y="226144"/>
                </a:lnTo>
                <a:lnTo>
                  <a:pt x="305989" y="228398"/>
                </a:lnTo>
                <a:lnTo>
                  <a:pt x="305989" y="227337"/>
                </a:lnTo>
                <a:lnTo>
                  <a:pt x="304928" y="227337"/>
                </a:lnTo>
                <a:lnTo>
                  <a:pt x="302673" y="223888"/>
                </a:lnTo>
                <a:lnTo>
                  <a:pt x="299225" y="221634"/>
                </a:lnTo>
                <a:lnTo>
                  <a:pt x="304928" y="218318"/>
                </a:lnTo>
                <a:lnTo>
                  <a:pt x="303734" y="215002"/>
                </a:lnTo>
                <a:lnTo>
                  <a:pt x="300419" y="216063"/>
                </a:lnTo>
                <a:lnTo>
                  <a:pt x="298164" y="213808"/>
                </a:lnTo>
                <a:lnTo>
                  <a:pt x="301480" y="211553"/>
                </a:lnTo>
                <a:lnTo>
                  <a:pt x="291399" y="203728"/>
                </a:lnTo>
                <a:lnTo>
                  <a:pt x="293654" y="201473"/>
                </a:lnTo>
                <a:lnTo>
                  <a:pt x="292460" y="200280"/>
                </a:lnTo>
                <a:lnTo>
                  <a:pt x="298164" y="195770"/>
                </a:lnTo>
                <a:lnTo>
                  <a:pt x="296970" y="194708"/>
                </a:lnTo>
                <a:lnTo>
                  <a:pt x="305989" y="187945"/>
                </a:lnTo>
                <a:lnTo>
                  <a:pt x="301480" y="186883"/>
                </a:lnTo>
                <a:lnTo>
                  <a:pt x="294715" y="192454"/>
                </a:lnTo>
                <a:lnTo>
                  <a:pt x="292460" y="190199"/>
                </a:lnTo>
                <a:lnTo>
                  <a:pt x="290206" y="191260"/>
                </a:lnTo>
                <a:lnTo>
                  <a:pt x="289144" y="189005"/>
                </a:lnTo>
                <a:lnTo>
                  <a:pt x="304928" y="176670"/>
                </a:lnTo>
                <a:lnTo>
                  <a:pt x="305989" y="173354"/>
                </a:lnTo>
                <a:lnTo>
                  <a:pt x="299225" y="168845"/>
                </a:lnTo>
                <a:lnTo>
                  <a:pt x="307183" y="154122"/>
                </a:lnTo>
                <a:lnTo>
                  <a:pt x="312754" y="156377"/>
                </a:lnTo>
                <a:lnTo>
                  <a:pt x="318457" y="147358"/>
                </a:lnTo>
                <a:lnTo>
                  <a:pt x="311693" y="147358"/>
                </a:lnTo>
                <a:lnTo>
                  <a:pt x="310499" y="140727"/>
                </a:lnTo>
                <a:lnTo>
                  <a:pt x="313947" y="138471"/>
                </a:lnTo>
                <a:lnTo>
                  <a:pt x="319518" y="129452"/>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24" name="Freeform: Shape 1323">
            <a:extLst>
              <a:ext uri="{FF2B5EF4-FFF2-40B4-BE49-F238E27FC236}">
                <a16:creationId xmlns:a16="http://schemas.microsoft.com/office/drawing/2014/main" id="{D4FFE6D9-E23A-09AD-EDED-4ADF5A7632D6}"/>
              </a:ext>
            </a:extLst>
          </p:cNvPr>
          <p:cNvSpPr/>
          <p:nvPr/>
        </p:nvSpPr>
        <p:spPr>
          <a:xfrm>
            <a:off x="3633150" y="5658865"/>
            <a:ext cx="82241" cy="82061"/>
          </a:xfrm>
          <a:custGeom>
            <a:avLst/>
            <a:gdLst>
              <a:gd name="connsiteX0" fmla="*/ 98150 w 181312"/>
              <a:gd name="connsiteY0" fmla="*/ 12335 h 180914"/>
              <a:gd name="connsiteX1" fmla="*/ 136349 w 181312"/>
              <a:gd name="connsiteY1" fmla="*/ 0 h 180914"/>
              <a:gd name="connsiteX2" fmla="*/ 154387 w 181312"/>
              <a:gd name="connsiteY2" fmla="*/ 10080 h 180914"/>
              <a:gd name="connsiteX3" fmla="*/ 161152 w 181312"/>
              <a:gd name="connsiteY3" fmla="*/ 5570 h 180914"/>
              <a:gd name="connsiteX4" fmla="*/ 162345 w 181312"/>
              <a:gd name="connsiteY4" fmla="*/ 2123 h 180914"/>
              <a:gd name="connsiteX5" fmla="*/ 174680 w 181312"/>
              <a:gd name="connsiteY5" fmla="*/ 6632 h 180914"/>
              <a:gd name="connsiteX6" fmla="*/ 169110 w 181312"/>
              <a:gd name="connsiteY6" fmla="*/ 20161 h 180914"/>
              <a:gd name="connsiteX7" fmla="*/ 176935 w 181312"/>
              <a:gd name="connsiteY7" fmla="*/ 35944 h 180914"/>
              <a:gd name="connsiteX8" fmla="*/ 170171 w 181312"/>
              <a:gd name="connsiteY8" fmla="*/ 38199 h 180914"/>
              <a:gd name="connsiteX9" fmla="*/ 175874 w 181312"/>
              <a:gd name="connsiteY9" fmla="*/ 52789 h 180914"/>
              <a:gd name="connsiteX10" fmla="*/ 176935 w 181312"/>
              <a:gd name="connsiteY10" fmla="*/ 57298 h 180914"/>
              <a:gd name="connsiteX11" fmla="*/ 177996 w 181312"/>
              <a:gd name="connsiteY11" fmla="*/ 57298 h 180914"/>
              <a:gd name="connsiteX12" fmla="*/ 177996 w 181312"/>
              <a:gd name="connsiteY12" fmla="*/ 59553 h 180914"/>
              <a:gd name="connsiteX13" fmla="*/ 176935 w 181312"/>
              <a:gd name="connsiteY13" fmla="*/ 58360 h 180914"/>
              <a:gd name="connsiteX14" fmla="*/ 177996 w 181312"/>
              <a:gd name="connsiteY14" fmla="*/ 71888 h 180914"/>
              <a:gd name="connsiteX15" fmla="*/ 181312 w 181312"/>
              <a:gd name="connsiteY15" fmla="*/ 80908 h 180914"/>
              <a:gd name="connsiteX16" fmla="*/ 122820 w 181312"/>
              <a:gd name="connsiteY16" fmla="*/ 113536 h 180914"/>
              <a:gd name="connsiteX17" fmla="*/ 77857 w 181312"/>
              <a:gd name="connsiteY17" fmla="*/ 116852 h 180914"/>
              <a:gd name="connsiteX18" fmla="*/ 66583 w 181312"/>
              <a:gd name="connsiteY18" fmla="*/ 125871 h 180914"/>
              <a:gd name="connsiteX19" fmla="*/ 44035 w 181312"/>
              <a:gd name="connsiteY19" fmla="*/ 169773 h 180914"/>
              <a:gd name="connsiteX20" fmla="*/ 44035 w 181312"/>
              <a:gd name="connsiteY20" fmla="*/ 173089 h 180914"/>
              <a:gd name="connsiteX21" fmla="*/ 45096 w 181312"/>
              <a:gd name="connsiteY21" fmla="*/ 178660 h 180914"/>
              <a:gd name="connsiteX22" fmla="*/ 38332 w 181312"/>
              <a:gd name="connsiteY22" fmla="*/ 180915 h 180914"/>
              <a:gd name="connsiteX23" fmla="*/ 35016 w 181312"/>
              <a:gd name="connsiteY23" fmla="*/ 162876 h 180914"/>
              <a:gd name="connsiteX24" fmla="*/ 31567 w 181312"/>
              <a:gd name="connsiteY24" fmla="*/ 162876 h 180914"/>
              <a:gd name="connsiteX25" fmla="*/ 22548 w 181312"/>
              <a:gd name="connsiteY25" fmla="*/ 155051 h 180914"/>
              <a:gd name="connsiteX26" fmla="*/ 18038 w 181312"/>
              <a:gd name="connsiteY26" fmla="*/ 144970 h 180914"/>
              <a:gd name="connsiteX27" fmla="*/ 15784 w 181312"/>
              <a:gd name="connsiteY27" fmla="*/ 139400 h 180914"/>
              <a:gd name="connsiteX28" fmla="*/ 11274 w 181312"/>
              <a:gd name="connsiteY28" fmla="*/ 137145 h 180914"/>
              <a:gd name="connsiteX29" fmla="*/ 0 w 181312"/>
              <a:gd name="connsiteY29" fmla="*/ 122555 h 180914"/>
              <a:gd name="connsiteX30" fmla="*/ 0 w 181312"/>
              <a:gd name="connsiteY30" fmla="*/ 113536 h 180914"/>
              <a:gd name="connsiteX31" fmla="*/ 4510 w 181312"/>
              <a:gd name="connsiteY31" fmla="*/ 107965 h 180914"/>
              <a:gd name="connsiteX32" fmla="*/ 6765 w 181312"/>
              <a:gd name="connsiteY32" fmla="*/ 92182 h 180914"/>
              <a:gd name="connsiteX33" fmla="*/ 11274 w 181312"/>
              <a:gd name="connsiteY33" fmla="*/ 85417 h 180914"/>
              <a:gd name="connsiteX34" fmla="*/ 19232 w 181312"/>
              <a:gd name="connsiteY34" fmla="*/ 84224 h 180914"/>
              <a:gd name="connsiteX35" fmla="*/ 22548 w 181312"/>
              <a:gd name="connsiteY35" fmla="*/ 78653 h 180914"/>
              <a:gd name="connsiteX36" fmla="*/ 22548 w 181312"/>
              <a:gd name="connsiteY36" fmla="*/ 74143 h 180914"/>
              <a:gd name="connsiteX37" fmla="*/ 30374 w 181312"/>
              <a:gd name="connsiteY37" fmla="*/ 69633 h 180914"/>
              <a:gd name="connsiteX38" fmla="*/ 51728 w 181312"/>
              <a:gd name="connsiteY38" fmla="*/ 22415 h 180914"/>
              <a:gd name="connsiteX39" fmla="*/ 51728 w 181312"/>
              <a:gd name="connsiteY39" fmla="*/ 21354 h 180914"/>
              <a:gd name="connsiteX40" fmla="*/ 67511 w 181312"/>
              <a:gd name="connsiteY40" fmla="*/ 13529 h 180914"/>
              <a:gd name="connsiteX41" fmla="*/ 82101 w 181312"/>
              <a:gd name="connsiteY41" fmla="*/ 16845 h 180914"/>
              <a:gd name="connsiteX42" fmla="*/ 97885 w 181312"/>
              <a:gd name="connsiteY42" fmla="*/ 12335 h 18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1312" h="180914">
                <a:moveTo>
                  <a:pt x="98150" y="12335"/>
                </a:moveTo>
                <a:lnTo>
                  <a:pt x="136349" y="0"/>
                </a:lnTo>
                <a:lnTo>
                  <a:pt x="154387" y="10080"/>
                </a:lnTo>
                <a:lnTo>
                  <a:pt x="161152" y="5570"/>
                </a:lnTo>
                <a:lnTo>
                  <a:pt x="162345" y="2123"/>
                </a:lnTo>
                <a:lnTo>
                  <a:pt x="174680" y="6632"/>
                </a:lnTo>
                <a:lnTo>
                  <a:pt x="169110" y="20161"/>
                </a:lnTo>
                <a:cubicBezTo>
                  <a:pt x="174813" y="28251"/>
                  <a:pt x="173089" y="28119"/>
                  <a:pt x="176935" y="35944"/>
                </a:cubicBezTo>
                <a:lnTo>
                  <a:pt x="170171" y="38199"/>
                </a:lnTo>
                <a:lnTo>
                  <a:pt x="175874" y="52789"/>
                </a:lnTo>
                <a:lnTo>
                  <a:pt x="176935" y="57298"/>
                </a:lnTo>
                <a:lnTo>
                  <a:pt x="177996" y="57298"/>
                </a:lnTo>
                <a:lnTo>
                  <a:pt x="177996" y="59553"/>
                </a:lnTo>
                <a:lnTo>
                  <a:pt x="176935" y="58360"/>
                </a:lnTo>
                <a:lnTo>
                  <a:pt x="177996" y="71888"/>
                </a:lnTo>
                <a:lnTo>
                  <a:pt x="181312" y="80908"/>
                </a:lnTo>
                <a:lnTo>
                  <a:pt x="122820" y="113536"/>
                </a:lnTo>
                <a:lnTo>
                  <a:pt x="77857" y="116852"/>
                </a:lnTo>
                <a:lnTo>
                  <a:pt x="66583" y="125871"/>
                </a:lnTo>
                <a:lnTo>
                  <a:pt x="44035" y="169773"/>
                </a:lnTo>
                <a:lnTo>
                  <a:pt x="44035" y="173089"/>
                </a:lnTo>
                <a:lnTo>
                  <a:pt x="45096" y="178660"/>
                </a:lnTo>
                <a:lnTo>
                  <a:pt x="38332" y="180915"/>
                </a:lnTo>
                <a:lnTo>
                  <a:pt x="35016" y="162876"/>
                </a:lnTo>
                <a:lnTo>
                  <a:pt x="31567" y="162876"/>
                </a:lnTo>
                <a:lnTo>
                  <a:pt x="22548" y="155051"/>
                </a:lnTo>
                <a:lnTo>
                  <a:pt x="18038" y="144970"/>
                </a:lnTo>
                <a:lnTo>
                  <a:pt x="15784" y="139400"/>
                </a:lnTo>
                <a:lnTo>
                  <a:pt x="11274" y="137145"/>
                </a:lnTo>
                <a:lnTo>
                  <a:pt x="0" y="122555"/>
                </a:lnTo>
                <a:lnTo>
                  <a:pt x="0" y="113536"/>
                </a:lnTo>
                <a:lnTo>
                  <a:pt x="4510" y="107965"/>
                </a:lnTo>
                <a:lnTo>
                  <a:pt x="6765" y="92182"/>
                </a:lnTo>
                <a:lnTo>
                  <a:pt x="11274" y="85417"/>
                </a:lnTo>
                <a:lnTo>
                  <a:pt x="19232" y="84224"/>
                </a:lnTo>
                <a:lnTo>
                  <a:pt x="22548" y="78653"/>
                </a:lnTo>
                <a:lnTo>
                  <a:pt x="22548" y="74143"/>
                </a:lnTo>
                <a:lnTo>
                  <a:pt x="30374" y="69633"/>
                </a:lnTo>
                <a:lnTo>
                  <a:pt x="51728" y="22415"/>
                </a:lnTo>
                <a:lnTo>
                  <a:pt x="51728" y="21354"/>
                </a:lnTo>
                <a:lnTo>
                  <a:pt x="67511" y="13529"/>
                </a:lnTo>
                <a:lnTo>
                  <a:pt x="82101" y="16845"/>
                </a:lnTo>
                <a:lnTo>
                  <a:pt x="97885" y="12335"/>
                </a:lnTo>
              </a:path>
            </a:pathLst>
          </a:custGeom>
          <a:solidFill>
            <a:schemeClr val="bg1">
              <a:lumMod val="85000"/>
            </a:schemeClr>
          </a:solidFill>
          <a:ln w="13251" cap="flat">
            <a:noFill/>
            <a:prstDash val="solid"/>
            <a:miter/>
          </a:ln>
        </p:spPr>
        <p:txBody>
          <a:bodyPr rtlCol="0" anchor="ctr"/>
          <a:lstStyle/>
          <a:p>
            <a:endParaRPr lang="en-FI" sz="816"/>
          </a:p>
        </p:txBody>
      </p:sp>
      <p:sp>
        <p:nvSpPr>
          <p:cNvPr id="1325" name="Freeform: Shape 1324">
            <a:extLst>
              <a:ext uri="{FF2B5EF4-FFF2-40B4-BE49-F238E27FC236}">
                <a16:creationId xmlns:a16="http://schemas.microsoft.com/office/drawing/2014/main" id="{6374513F-6379-8C2A-F57F-3D006E6A2C9A}"/>
              </a:ext>
            </a:extLst>
          </p:cNvPr>
          <p:cNvSpPr/>
          <p:nvPr/>
        </p:nvSpPr>
        <p:spPr>
          <a:xfrm>
            <a:off x="3653184" y="5695564"/>
            <a:ext cx="129649" cy="131153"/>
          </a:xfrm>
          <a:custGeom>
            <a:avLst/>
            <a:gdLst>
              <a:gd name="connsiteX0" fmla="*/ 137277 w 285828"/>
              <a:gd name="connsiteY0" fmla="*/ 0 h 289144"/>
              <a:gd name="connsiteX1" fmla="*/ 154122 w 285828"/>
              <a:gd name="connsiteY1" fmla="*/ 1193 h 289144"/>
              <a:gd name="connsiteX2" fmla="*/ 225082 w 285828"/>
              <a:gd name="connsiteY2" fmla="*/ 11274 h 289144"/>
              <a:gd name="connsiteX3" fmla="*/ 238478 w 285828"/>
              <a:gd name="connsiteY3" fmla="*/ 12468 h 289144"/>
              <a:gd name="connsiteX4" fmla="*/ 250946 w 285828"/>
              <a:gd name="connsiteY4" fmla="*/ 47350 h 289144"/>
              <a:gd name="connsiteX5" fmla="*/ 262220 w 285828"/>
              <a:gd name="connsiteY5" fmla="*/ 74275 h 289144"/>
              <a:gd name="connsiteX6" fmla="*/ 285829 w 285828"/>
              <a:gd name="connsiteY6" fmla="*/ 133961 h 289144"/>
              <a:gd name="connsiteX7" fmla="*/ 273494 w 285828"/>
              <a:gd name="connsiteY7" fmla="*/ 138471 h 289144"/>
              <a:gd name="connsiteX8" fmla="*/ 277871 w 285828"/>
              <a:gd name="connsiteY8" fmla="*/ 150806 h 289144"/>
              <a:gd name="connsiteX9" fmla="*/ 267790 w 285828"/>
              <a:gd name="connsiteY9" fmla="*/ 162080 h 289144"/>
              <a:gd name="connsiteX10" fmla="*/ 271239 w 285828"/>
              <a:gd name="connsiteY10" fmla="*/ 164334 h 289144"/>
              <a:gd name="connsiteX11" fmla="*/ 268984 w 285828"/>
              <a:gd name="connsiteY11" fmla="*/ 167650 h 289144"/>
              <a:gd name="connsiteX12" fmla="*/ 270045 w 285828"/>
              <a:gd name="connsiteY12" fmla="*/ 168844 h 289144"/>
              <a:gd name="connsiteX13" fmla="*/ 273494 w 285828"/>
              <a:gd name="connsiteY13" fmla="*/ 165396 h 289144"/>
              <a:gd name="connsiteX14" fmla="*/ 275616 w 285828"/>
              <a:gd name="connsiteY14" fmla="*/ 166590 h 289144"/>
              <a:gd name="connsiteX15" fmla="*/ 274555 w 285828"/>
              <a:gd name="connsiteY15" fmla="*/ 168844 h 289144"/>
              <a:gd name="connsiteX16" fmla="*/ 275616 w 285828"/>
              <a:gd name="connsiteY16" fmla="*/ 169906 h 289144"/>
              <a:gd name="connsiteX17" fmla="*/ 277871 w 285828"/>
              <a:gd name="connsiteY17" fmla="*/ 167650 h 289144"/>
              <a:gd name="connsiteX18" fmla="*/ 281319 w 285828"/>
              <a:gd name="connsiteY18" fmla="*/ 171099 h 289144"/>
              <a:gd name="connsiteX19" fmla="*/ 247497 w 285828"/>
              <a:gd name="connsiteY19" fmla="*/ 208237 h 289144"/>
              <a:gd name="connsiteX20" fmla="*/ 235162 w 285828"/>
              <a:gd name="connsiteY20" fmla="*/ 226143 h 289144"/>
              <a:gd name="connsiteX21" fmla="*/ 236356 w 285828"/>
              <a:gd name="connsiteY21" fmla="*/ 227336 h 289144"/>
              <a:gd name="connsiteX22" fmla="*/ 232907 w 285828"/>
              <a:gd name="connsiteY22" fmla="*/ 231846 h 289144"/>
              <a:gd name="connsiteX23" fmla="*/ 231846 w 285828"/>
              <a:gd name="connsiteY23" fmla="*/ 230652 h 289144"/>
              <a:gd name="connsiteX24" fmla="*/ 229591 w 285828"/>
              <a:gd name="connsiteY24" fmla="*/ 234101 h 289144"/>
              <a:gd name="connsiteX25" fmla="*/ 184496 w 285828"/>
              <a:gd name="connsiteY25" fmla="*/ 280258 h 289144"/>
              <a:gd name="connsiteX26" fmla="*/ 171099 w 285828"/>
              <a:gd name="connsiteY26" fmla="*/ 289144 h 289144"/>
              <a:gd name="connsiteX27" fmla="*/ 153061 w 285828"/>
              <a:gd name="connsiteY27" fmla="*/ 283574 h 289144"/>
              <a:gd name="connsiteX28" fmla="*/ 153061 w 285828"/>
              <a:gd name="connsiteY28" fmla="*/ 280258 h 289144"/>
              <a:gd name="connsiteX29" fmla="*/ 141787 w 285828"/>
              <a:gd name="connsiteY29" fmla="*/ 270045 h 289144"/>
              <a:gd name="connsiteX30" fmla="*/ 138339 w 285828"/>
              <a:gd name="connsiteY30" fmla="*/ 273494 h 289144"/>
              <a:gd name="connsiteX31" fmla="*/ 138339 w 285828"/>
              <a:gd name="connsiteY31" fmla="*/ 262219 h 289144"/>
              <a:gd name="connsiteX32" fmla="*/ 139532 w 285828"/>
              <a:gd name="connsiteY32" fmla="*/ 259965 h 289144"/>
              <a:gd name="connsiteX33" fmla="*/ 138339 w 285828"/>
              <a:gd name="connsiteY33" fmla="*/ 258771 h 289144"/>
              <a:gd name="connsiteX34" fmla="*/ 136084 w 285828"/>
              <a:gd name="connsiteY34" fmla="*/ 258771 h 289144"/>
              <a:gd name="connsiteX35" fmla="*/ 135023 w 285828"/>
              <a:gd name="connsiteY35" fmla="*/ 261026 h 289144"/>
              <a:gd name="connsiteX36" fmla="*/ 133962 w 285828"/>
              <a:gd name="connsiteY36" fmla="*/ 264475 h 289144"/>
              <a:gd name="connsiteX37" fmla="*/ 129452 w 285828"/>
              <a:gd name="connsiteY37" fmla="*/ 250945 h 289144"/>
              <a:gd name="connsiteX38" fmla="*/ 121494 w 285828"/>
              <a:gd name="connsiteY38" fmla="*/ 246436 h 289144"/>
              <a:gd name="connsiteX39" fmla="*/ 116984 w 285828"/>
              <a:gd name="connsiteY39" fmla="*/ 236355 h 289144"/>
              <a:gd name="connsiteX40" fmla="*/ 122688 w 285828"/>
              <a:gd name="connsiteY40" fmla="*/ 228397 h 289144"/>
              <a:gd name="connsiteX41" fmla="*/ 119239 w 285828"/>
              <a:gd name="connsiteY41" fmla="*/ 220572 h 289144"/>
              <a:gd name="connsiteX42" fmla="*/ 115923 w 285828"/>
              <a:gd name="connsiteY42" fmla="*/ 221633 h 289144"/>
              <a:gd name="connsiteX43" fmla="*/ 115923 w 285828"/>
              <a:gd name="connsiteY43" fmla="*/ 219378 h 289144"/>
              <a:gd name="connsiteX44" fmla="*/ 119239 w 285828"/>
              <a:gd name="connsiteY44" fmla="*/ 213808 h 289144"/>
              <a:gd name="connsiteX45" fmla="*/ 116984 w 285828"/>
              <a:gd name="connsiteY45" fmla="*/ 208237 h 289144"/>
              <a:gd name="connsiteX46" fmla="*/ 110220 w 285828"/>
              <a:gd name="connsiteY46" fmla="*/ 200279 h 289144"/>
              <a:gd name="connsiteX47" fmla="*/ 106904 w 285828"/>
              <a:gd name="connsiteY47" fmla="*/ 198024 h 289144"/>
              <a:gd name="connsiteX48" fmla="*/ 107965 w 285828"/>
              <a:gd name="connsiteY48" fmla="*/ 194708 h 289144"/>
              <a:gd name="connsiteX49" fmla="*/ 106904 w 285828"/>
              <a:gd name="connsiteY49" fmla="*/ 194708 h 289144"/>
              <a:gd name="connsiteX50" fmla="*/ 105710 w 285828"/>
              <a:gd name="connsiteY50" fmla="*/ 196963 h 289144"/>
              <a:gd name="connsiteX51" fmla="*/ 104649 w 285828"/>
              <a:gd name="connsiteY51" fmla="*/ 196963 h 289144"/>
              <a:gd name="connsiteX52" fmla="*/ 103588 w 285828"/>
              <a:gd name="connsiteY52" fmla="*/ 195769 h 289144"/>
              <a:gd name="connsiteX53" fmla="*/ 101201 w 285828"/>
              <a:gd name="connsiteY53" fmla="*/ 194708 h 289144"/>
              <a:gd name="connsiteX54" fmla="*/ 99078 w 285828"/>
              <a:gd name="connsiteY54" fmla="*/ 192453 h 289144"/>
              <a:gd name="connsiteX55" fmla="*/ 90059 w 285828"/>
              <a:gd name="connsiteY55" fmla="*/ 191260 h 289144"/>
              <a:gd name="connsiteX56" fmla="*/ 86611 w 285828"/>
              <a:gd name="connsiteY56" fmla="*/ 198024 h 289144"/>
              <a:gd name="connsiteX57" fmla="*/ 87804 w 285828"/>
              <a:gd name="connsiteY57" fmla="*/ 199217 h 289144"/>
              <a:gd name="connsiteX58" fmla="*/ 85550 w 285828"/>
              <a:gd name="connsiteY58" fmla="*/ 200279 h 289144"/>
              <a:gd name="connsiteX59" fmla="*/ 76531 w 285828"/>
              <a:gd name="connsiteY59" fmla="*/ 200279 h 289144"/>
              <a:gd name="connsiteX60" fmla="*/ 75337 w 285828"/>
              <a:gd name="connsiteY60" fmla="*/ 199217 h 289144"/>
              <a:gd name="connsiteX61" fmla="*/ 76531 w 285828"/>
              <a:gd name="connsiteY61" fmla="*/ 192453 h 289144"/>
              <a:gd name="connsiteX62" fmla="*/ 70960 w 285828"/>
              <a:gd name="connsiteY62" fmla="*/ 190198 h 289144"/>
              <a:gd name="connsiteX63" fmla="*/ 73082 w 285828"/>
              <a:gd name="connsiteY63" fmla="*/ 182373 h 289144"/>
              <a:gd name="connsiteX64" fmla="*/ 70960 w 285828"/>
              <a:gd name="connsiteY64" fmla="*/ 181179 h 289144"/>
              <a:gd name="connsiteX65" fmla="*/ 72021 w 285828"/>
              <a:gd name="connsiteY65" fmla="*/ 177863 h 289144"/>
              <a:gd name="connsiteX66" fmla="*/ 76531 w 285828"/>
              <a:gd name="connsiteY66" fmla="*/ 174415 h 289144"/>
              <a:gd name="connsiteX67" fmla="*/ 81040 w 285828"/>
              <a:gd name="connsiteY67" fmla="*/ 168844 h 289144"/>
              <a:gd name="connsiteX68" fmla="*/ 83295 w 285828"/>
              <a:gd name="connsiteY68" fmla="*/ 167650 h 289144"/>
              <a:gd name="connsiteX69" fmla="*/ 82101 w 285828"/>
              <a:gd name="connsiteY69" fmla="*/ 162080 h 289144"/>
              <a:gd name="connsiteX70" fmla="*/ 69766 w 285828"/>
              <a:gd name="connsiteY70" fmla="*/ 146296 h 289144"/>
              <a:gd name="connsiteX71" fmla="*/ 35944 w 285828"/>
              <a:gd name="connsiteY71" fmla="*/ 135022 h 289144"/>
              <a:gd name="connsiteX72" fmla="*/ 1061 w 285828"/>
              <a:gd name="connsiteY72" fmla="*/ 97885 h 289144"/>
              <a:gd name="connsiteX73" fmla="*/ 0 w 285828"/>
              <a:gd name="connsiteY73" fmla="*/ 92314 h 289144"/>
              <a:gd name="connsiteX74" fmla="*/ 0 w 285828"/>
              <a:gd name="connsiteY74" fmla="*/ 88865 h 289144"/>
              <a:gd name="connsiteX75" fmla="*/ 22548 w 285828"/>
              <a:gd name="connsiteY75" fmla="*/ 45095 h 289144"/>
              <a:gd name="connsiteX76" fmla="*/ 33689 w 285828"/>
              <a:gd name="connsiteY76" fmla="*/ 36076 h 289144"/>
              <a:gd name="connsiteX77" fmla="*/ 78785 w 285828"/>
              <a:gd name="connsiteY77" fmla="*/ 32628 h 289144"/>
              <a:gd name="connsiteX78" fmla="*/ 137277 w 285828"/>
              <a:gd name="connsiteY78" fmla="*/ 0 h 28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5828" h="289144">
                <a:moveTo>
                  <a:pt x="137277" y="0"/>
                </a:moveTo>
                <a:lnTo>
                  <a:pt x="154122" y="1193"/>
                </a:lnTo>
                <a:lnTo>
                  <a:pt x="225082" y="11274"/>
                </a:lnTo>
                <a:lnTo>
                  <a:pt x="238478" y="12468"/>
                </a:lnTo>
                <a:lnTo>
                  <a:pt x="250946" y="47350"/>
                </a:lnTo>
                <a:lnTo>
                  <a:pt x="262220" y="74275"/>
                </a:lnTo>
                <a:lnTo>
                  <a:pt x="285829" y="133961"/>
                </a:lnTo>
                <a:lnTo>
                  <a:pt x="273494" y="138471"/>
                </a:lnTo>
                <a:lnTo>
                  <a:pt x="277871" y="150806"/>
                </a:lnTo>
                <a:lnTo>
                  <a:pt x="267790" y="162080"/>
                </a:lnTo>
                <a:lnTo>
                  <a:pt x="271239" y="164334"/>
                </a:lnTo>
                <a:lnTo>
                  <a:pt x="268984" y="167650"/>
                </a:lnTo>
                <a:lnTo>
                  <a:pt x="270045" y="168844"/>
                </a:lnTo>
                <a:lnTo>
                  <a:pt x="273494" y="165396"/>
                </a:lnTo>
                <a:lnTo>
                  <a:pt x="275616" y="166590"/>
                </a:lnTo>
                <a:lnTo>
                  <a:pt x="274555" y="168844"/>
                </a:lnTo>
                <a:lnTo>
                  <a:pt x="275616" y="169906"/>
                </a:lnTo>
                <a:lnTo>
                  <a:pt x="277871" y="167650"/>
                </a:lnTo>
                <a:lnTo>
                  <a:pt x="281319" y="171099"/>
                </a:lnTo>
                <a:lnTo>
                  <a:pt x="247497" y="208237"/>
                </a:lnTo>
                <a:lnTo>
                  <a:pt x="235162" y="226143"/>
                </a:lnTo>
                <a:lnTo>
                  <a:pt x="236356" y="227336"/>
                </a:lnTo>
                <a:lnTo>
                  <a:pt x="232907" y="231846"/>
                </a:lnTo>
                <a:lnTo>
                  <a:pt x="231846" y="230652"/>
                </a:lnTo>
                <a:lnTo>
                  <a:pt x="229591" y="234101"/>
                </a:lnTo>
                <a:lnTo>
                  <a:pt x="184496" y="280258"/>
                </a:lnTo>
                <a:lnTo>
                  <a:pt x="171099" y="289144"/>
                </a:lnTo>
                <a:lnTo>
                  <a:pt x="153061" y="283574"/>
                </a:lnTo>
                <a:lnTo>
                  <a:pt x="153061" y="280258"/>
                </a:lnTo>
                <a:lnTo>
                  <a:pt x="141787" y="270045"/>
                </a:lnTo>
                <a:lnTo>
                  <a:pt x="138339" y="273494"/>
                </a:lnTo>
                <a:lnTo>
                  <a:pt x="138339" y="262219"/>
                </a:lnTo>
                <a:lnTo>
                  <a:pt x="139532" y="259965"/>
                </a:lnTo>
                <a:lnTo>
                  <a:pt x="138339" y="258771"/>
                </a:lnTo>
                <a:lnTo>
                  <a:pt x="136084" y="258771"/>
                </a:lnTo>
                <a:lnTo>
                  <a:pt x="135023" y="261026"/>
                </a:lnTo>
                <a:lnTo>
                  <a:pt x="133962" y="264475"/>
                </a:lnTo>
                <a:lnTo>
                  <a:pt x="129452" y="250945"/>
                </a:lnTo>
                <a:lnTo>
                  <a:pt x="121494" y="246436"/>
                </a:lnTo>
                <a:lnTo>
                  <a:pt x="116984" y="236355"/>
                </a:lnTo>
                <a:lnTo>
                  <a:pt x="122688" y="228397"/>
                </a:lnTo>
                <a:lnTo>
                  <a:pt x="119239" y="220572"/>
                </a:lnTo>
                <a:lnTo>
                  <a:pt x="115923" y="221633"/>
                </a:lnTo>
                <a:lnTo>
                  <a:pt x="115923" y="219378"/>
                </a:lnTo>
                <a:lnTo>
                  <a:pt x="119239" y="213808"/>
                </a:lnTo>
                <a:lnTo>
                  <a:pt x="116984" y="208237"/>
                </a:lnTo>
                <a:lnTo>
                  <a:pt x="110220" y="200279"/>
                </a:lnTo>
                <a:lnTo>
                  <a:pt x="106904" y="198024"/>
                </a:lnTo>
                <a:lnTo>
                  <a:pt x="107965" y="194708"/>
                </a:lnTo>
                <a:lnTo>
                  <a:pt x="106904" y="194708"/>
                </a:lnTo>
                <a:lnTo>
                  <a:pt x="105710" y="196963"/>
                </a:lnTo>
                <a:lnTo>
                  <a:pt x="104649" y="196963"/>
                </a:lnTo>
                <a:lnTo>
                  <a:pt x="103588" y="195769"/>
                </a:lnTo>
                <a:lnTo>
                  <a:pt x="101201" y="194708"/>
                </a:lnTo>
                <a:lnTo>
                  <a:pt x="99078" y="192453"/>
                </a:lnTo>
                <a:lnTo>
                  <a:pt x="90059" y="191260"/>
                </a:lnTo>
                <a:lnTo>
                  <a:pt x="86611" y="198024"/>
                </a:lnTo>
                <a:lnTo>
                  <a:pt x="87804" y="199217"/>
                </a:lnTo>
                <a:lnTo>
                  <a:pt x="85550" y="200279"/>
                </a:lnTo>
                <a:lnTo>
                  <a:pt x="76531" y="200279"/>
                </a:lnTo>
                <a:lnTo>
                  <a:pt x="75337" y="199217"/>
                </a:lnTo>
                <a:lnTo>
                  <a:pt x="76531" y="192453"/>
                </a:lnTo>
                <a:lnTo>
                  <a:pt x="70960" y="190198"/>
                </a:lnTo>
                <a:lnTo>
                  <a:pt x="73082" y="182373"/>
                </a:lnTo>
                <a:lnTo>
                  <a:pt x="70960" y="181179"/>
                </a:lnTo>
                <a:lnTo>
                  <a:pt x="72021" y="177863"/>
                </a:lnTo>
                <a:lnTo>
                  <a:pt x="76531" y="174415"/>
                </a:lnTo>
                <a:lnTo>
                  <a:pt x="81040" y="168844"/>
                </a:lnTo>
                <a:lnTo>
                  <a:pt x="83295" y="167650"/>
                </a:lnTo>
                <a:lnTo>
                  <a:pt x="82101" y="162080"/>
                </a:lnTo>
                <a:lnTo>
                  <a:pt x="69766" y="146296"/>
                </a:lnTo>
                <a:lnTo>
                  <a:pt x="35944" y="135022"/>
                </a:lnTo>
                <a:lnTo>
                  <a:pt x="1061" y="97885"/>
                </a:lnTo>
                <a:lnTo>
                  <a:pt x="0" y="92314"/>
                </a:lnTo>
                <a:lnTo>
                  <a:pt x="0" y="88865"/>
                </a:lnTo>
                <a:lnTo>
                  <a:pt x="22548" y="45095"/>
                </a:lnTo>
                <a:lnTo>
                  <a:pt x="33689" y="36076"/>
                </a:lnTo>
                <a:lnTo>
                  <a:pt x="78785" y="32628"/>
                </a:lnTo>
                <a:lnTo>
                  <a:pt x="137277" y="0"/>
                </a:lnTo>
              </a:path>
            </a:pathLst>
          </a:custGeom>
          <a:solidFill>
            <a:schemeClr val="bg1">
              <a:lumMod val="85000"/>
            </a:schemeClr>
          </a:solidFill>
          <a:ln w="13251" cap="flat">
            <a:noFill/>
            <a:prstDash val="solid"/>
            <a:miter/>
          </a:ln>
        </p:spPr>
        <p:txBody>
          <a:bodyPr rtlCol="0" anchor="ctr"/>
          <a:lstStyle/>
          <a:p>
            <a:endParaRPr lang="en-FI" sz="816"/>
          </a:p>
        </p:txBody>
      </p:sp>
      <p:sp>
        <p:nvSpPr>
          <p:cNvPr id="1326" name="Freeform: Shape 1325">
            <a:extLst>
              <a:ext uri="{FF2B5EF4-FFF2-40B4-BE49-F238E27FC236}">
                <a16:creationId xmlns:a16="http://schemas.microsoft.com/office/drawing/2014/main" id="{4CA1075A-3C58-E2A3-0A2F-34F8B31722C5}"/>
              </a:ext>
            </a:extLst>
          </p:cNvPr>
          <p:cNvSpPr/>
          <p:nvPr/>
        </p:nvSpPr>
        <p:spPr>
          <a:xfrm>
            <a:off x="3400503" y="5334711"/>
            <a:ext cx="283303" cy="188367"/>
          </a:xfrm>
          <a:custGeom>
            <a:avLst/>
            <a:gdLst>
              <a:gd name="connsiteX0" fmla="*/ 57431 w 624578"/>
              <a:gd name="connsiteY0" fmla="*/ 77592 h 415280"/>
              <a:gd name="connsiteX1" fmla="*/ 102394 w 624578"/>
              <a:gd name="connsiteY1" fmla="*/ 49473 h 415280"/>
              <a:gd name="connsiteX2" fmla="*/ 105843 w 624578"/>
              <a:gd name="connsiteY2" fmla="*/ 37138 h 415280"/>
              <a:gd name="connsiteX3" fmla="*/ 113668 w 624578"/>
              <a:gd name="connsiteY3" fmla="*/ 38332 h 415280"/>
              <a:gd name="connsiteX4" fmla="*/ 112607 w 624578"/>
              <a:gd name="connsiteY4" fmla="*/ 13529 h 415280"/>
              <a:gd name="connsiteX5" fmla="*/ 136216 w 624578"/>
              <a:gd name="connsiteY5" fmla="*/ 18039 h 415280"/>
              <a:gd name="connsiteX6" fmla="*/ 133962 w 624578"/>
              <a:gd name="connsiteY6" fmla="*/ 25864 h 415280"/>
              <a:gd name="connsiteX7" fmla="*/ 141920 w 624578"/>
              <a:gd name="connsiteY7" fmla="*/ 28119 h 415280"/>
              <a:gd name="connsiteX8" fmla="*/ 140726 w 624578"/>
              <a:gd name="connsiteY8" fmla="*/ 24803 h 415280"/>
              <a:gd name="connsiteX9" fmla="*/ 142981 w 624578"/>
              <a:gd name="connsiteY9" fmla="*/ 25864 h 415280"/>
              <a:gd name="connsiteX10" fmla="*/ 144042 w 624578"/>
              <a:gd name="connsiteY10" fmla="*/ 22548 h 415280"/>
              <a:gd name="connsiteX11" fmla="*/ 175609 w 624578"/>
              <a:gd name="connsiteY11" fmla="*/ 7826 h 415280"/>
              <a:gd name="connsiteX12" fmla="*/ 176670 w 624578"/>
              <a:gd name="connsiteY12" fmla="*/ 20294 h 415280"/>
              <a:gd name="connsiteX13" fmla="*/ 166590 w 624578"/>
              <a:gd name="connsiteY13" fmla="*/ 30374 h 415280"/>
              <a:gd name="connsiteX14" fmla="*/ 170038 w 624578"/>
              <a:gd name="connsiteY14" fmla="*/ 39393 h 415280"/>
              <a:gd name="connsiteX15" fmla="*/ 178925 w 624578"/>
              <a:gd name="connsiteY15" fmla="*/ 30374 h 415280"/>
              <a:gd name="connsiteX16" fmla="*/ 189138 w 624578"/>
              <a:gd name="connsiteY16" fmla="*/ 3316 h 415280"/>
              <a:gd name="connsiteX17" fmla="*/ 205982 w 624578"/>
              <a:gd name="connsiteY17" fmla="*/ 0 h 415280"/>
              <a:gd name="connsiteX18" fmla="*/ 205982 w 624578"/>
              <a:gd name="connsiteY18" fmla="*/ 6765 h 415280"/>
              <a:gd name="connsiteX19" fmla="*/ 208237 w 624578"/>
              <a:gd name="connsiteY19" fmla="*/ 79847 h 415280"/>
              <a:gd name="connsiteX20" fmla="*/ 208237 w 624578"/>
              <a:gd name="connsiteY20" fmla="*/ 83295 h 415280"/>
              <a:gd name="connsiteX21" fmla="*/ 216063 w 624578"/>
              <a:gd name="connsiteY21" fmla="*/ 82101 h 415280"/>
              <a:gd name="connsiteX22" fmla="*/ 217256 w 624578"/>
              <a:gd name="connsiteY22" fmla="*/ 83295 h 415280"/>
              <a:gd name="connsiteX23" fmla="*/ 227337 w 624578"/>
              <a:gd name="connsiteY23" fmla="*/ 87804 h 415280"/>
              <a:gd name="connsiteX24" fmla="*/ 229591 w 624578"/>
              <a:gd name="connsiteY24" fmla="*/ 84357 h 415280"/>
              <a:gd name="connsiteX25" fmla="*/ 234101 w 624578"/>
              <a:gd name="connsiteY25" fmla="*/ 85550 h 415280"/>
              <a:gd name="connsiteX26" fmla="*/ 245375 w 624578"/>
              <a:gd name="connsiteY26" fmla="*/ 97885 h 415280"/>
              <a:gd name="connsiteX27" fmla="*/ 265668 w 624578"/>
              <a:gd name="connsiteY27" fmla="*/ 64196 h 415280"/>
              <a:gd name="connsiteX28" fmla="*/ 266729 w 624578"/>
              <a:gd name="connsiteY28" fmla="*/ 56237 h 415280"/>
              <a:gd name="connsiteX29" fmla="*/ 279197 w 624578"/>
              <a:gd name="connsiteY29" fmla="*/ 49473 h 415280"/>
              <a:gd name="connsiteX30" fmla="*/ 291532 w 624578"/>
              <a:gd name="connsiteY30" fmla="*/ 49473 h 415280"/>
              <a:gd name="connsiteX31" fmla="*/ 328670 w 624578"/>
              <a:gd name="connsiteY31" fmla="*/ 41648 h 415280"/>
              <a:gd name="connsiteX32" fmla="*/ 335434 w 624578"/>
              <a:gd name="connsiteY32" fmla="*/ 43902 h 415280"/>
              <a:gd name="connsiteX33" fmla="*/ 336495 w 624578"/>
              <a:gd name="connsiteY33" fmla="*/ 48412 h 415280"/>
              <a:gd name="connsiteX34" fmla="*/ 327476 w 624578"/>
              <a:gd name="connsiteY34" fmla="*/ 49473 h 415280"/>
              <a:gd name="connsiteX35" fmla="*/ 321906 w 624578"/>
              <a:gd name="connsiteY35" fmla="*/ 48412 h 415280"/>
              <a:gd name="connsiteX36" fmla="*/ 312886 w 624578"/>
              <a:gd name="connsiteY36" fmla="*/ 51728 h 415280"/>
              <a:gd name="connsiteX37" fmla="*/ 311825 w 624578"/>
              <a:gd name="connsiteY37" fmla="*/ 56237 h 415280"/>
              <a:gd name="connsiteX38" fmla="*/ 314080 w 624578"/>
              <a:gd name="connsiteY38" fmla="*/ 64196 h 415280"/>
              <a:gd name="connsiteX39" fmla="*/ 309570 w 624578"/>
              <a:gd name="connsiteY39" fmla="*/ 77592 h 415280"/>
              <a:gd name="connsiteX40" fmla="*/ 324160 w 624578"/>
              <a:gd name="connsiteY40" fmla="*/ 84357 h 415280"/>
              <a:gd name="connsiteX41" fmla="*/ 331986 w 624578"/>
              <a:gd name="connsiteY41" fmla="*/ 114862 h 415280"/>
              <a:gd name="connsiteX42" fmla="*/ 335434 w 624578"/>
              <a:gd name="connsiteY42" fmla="*/ 113668 h 415280"/>
              <a:gd name="connsiteX43" fmla="*/ 336495 w 624578"/>
              <a:gd name="connsiteY43" fmla="*/ 115923 h 415280"/>
              <a:gd name="connsiteX44" fmla="*/ 353340 w 624578"/>
              <a:gd name="connsiteY44" fmla="*/ 115923 h 415280"/>
              <a:gd name="connsiteX45" fmla="*/ 388223 w 624578"/>
              <a:gd name="connsiteY45" fmla="*/ 114862 h 415280"/>
              <a:gd name="connsiteX46" fmla="*/ 438890 w 624578"/>
              <a:gd name="connsiteY46" fmla="*/ 112607 h 415280"/>
              <a:gd name="connsiteX47" fmla="*/ 437829 w 624578"/>
              <a:gd name="connsiteY47" fmla="*/ 49473 h 415280"/>
              <a:gd name="connsiteX48" fmla="*/ 443399 w 624578"/>
              <a:gd name="connsiteY48" fmla="*/ 45096 h 415280"/>
              <a:gd name="connsiteX49" fmla="*/ 477221 w 624578"/>
              <a:gd name="connsiteY49" fmla="*/ 73215 h 415280"/>
              <a:gd name="connsiteX50" fmla="*/ 494066 w 624578"/>
              <a:gd name="connsiteY50" fmla="*/ 78785 h 415280"/>
              <a:gd name="connsiteX51" fmla="*/ 501891 w 624578"/>
              <a:gd name="connsiteY51" fmla="*/ 84357 h 415280"/>
              <a:gd name="connsiteX52" fmla="*/ 506401 w 624578"/>
              <a:gd name="connsiteY52" fmla="*/ 85550 h 415280"/>
              <a:gd name="connsiteX53" fmla="*/ 506401 w 624578"/>
              <a:gd name="connsiteY53" fmla="*/ 86611 h 415280"/>
              <a:gd name="connsiteX54" fmla="*/ 507595 w 624578"/>
              <a:gd name="connsiteY54" fmla="*/ 86611 h 415280"/>
              <a:gd name="connsiteX55" fmla="*/ 509850 w 624578"/>
              <a:gd name="connsiteY55" fmla="*/ 88866 h 415280"/>
              <a:gd name="connsiteX56" fmla="*/ 513165 w 624578"/>
              <a:gd name="connsiteY56" fmla="*/ 90060 h 415280"/>
              <a:gd name="connsiteX57" fmla="*/ 515420 w 624578"/>
              <a:gd name="connsiteY57" fmla="*/ 90060 h 415280"/>
              <a:gd name="connsiteX58" fmla="*/ 515420 w 624578"/>
              <a:gd name="connsiteY58" fmla="*/ 92314 h 415280"/>
              <a:gd name="connsiteX59" fmla="*/ 517675 w 624578"/>
              <a:gd name="connsiteY59" fmla="*/ 92314 h 415280"/>
              <a:gd name="connsiteX60" fmla="*/ 517675 w 624578"/>
              <a:gd name="connsiteY60" fmla="*/ 93376 h 415280"/>
              <a:gd name="connsiteX61" fmla="*/ 518869 w 624578"/>
              <a:gd name="connsiteY61" fmla="*/ 93376 h 415280"/>
              <a:gd name="connsiteX62" fmla="*/ 519930 w 624578"/>
              <a:gd name="connsiteY62" fmla="*/ 94569 h 415280"/>
              <a:gd name="connsiteX63" fmla="*/ 520991 w 624578"/>
              <a:gd name="connsiteY63" fmla="*/ 99079 h 415280"/>
              <a:gd name="connsiteX64" fmla="*/ 523246 w 624578"/>
              <a:gd name="connsiteY64" fmla="*/ 99079 h 415280"/>
              <a:gd name="connsiteX65" fmla="*/ 526694 w 624578"/>
              <a:gd name="connsiteY65" fmla="*/ 95630 h 415280"/>
              <a:gd name="connsiteX66" fmla="*/ 528949 w 624578"/>
              <a:gd name="connsiteY66" fmla="*/ 96824 h 415280"/>
              <a:gd name="connsiteX67" fmla="*/ 528949 w 624578"/>
              <a:gd name="connsiteY67" fmla="*/ 97885 h 415280"/>
              <a:gd name="connsiteX68" fmla="*/ 531204 w 624578"/>
              <a:gd name="connsiteY68" fmla="*/ 99079 h 415280"/>
              <a:gd name="connsiteX69" fmla="*/ 532265 w 624578"/>
              <a:gd name="connsiteY69" fmla="*/ 100139 h 415280"/>
              <a:gd name="connsiteX70" fmla="*/ 532265 w 624578"/>
              <a:gd name="connsiteY70" fmla="*/ 103588 h 415280"/>
              <a:gd name="connsiteX71" fmla="*/ 533459 w 624578"/>
              <a:gd name="connsiteY71" fmla="*/ 105843 h 415280"/>
              <a:gd name="connsiteX72" fmla="*/ 534520 w 624578"/>
              <a:gd name="connsiteY72" fmla="*/ 106904 h 415280"/>
              <a:gd name="connsiteX73" fmla="*/ 533459 w 624578"/>
              <a:gd name="connsiteY73" fmla="*/ 108098 h 415280"/>
              <a:gd name="connsiteX74" fmla="*/ 531204 w 624578"/>
              <a:gd name="connsiteY74" fmla="*/ 111414 h 415280"/>
              <a:gd name="connsiteX75" fmla="*/ 530010 w 624578"/>
              <a:gd name="connsiteY75" fmla="*/ 114862 h 415280"/>
              <a:gd name="connsiteX76" fmla="*/ 528949 w 624578"/>
              <a:gd name="connsiteY76" fmla="*/ 117117 h 415280"/>
              <a:gd name="connsiteX77" fmla="*/ 531204 w 624578"/>
              <a:gd name="connsiteY77" fmla="*/ 121627 h 415280"/>
              <a:gd name="connsiteX78" fmla="*/ 536774 w 624578"/>
              <a:gd name="connsiteY78" fmla="*/ 120433 h 415280"/>
              <a:gd name="connsiteX79" fmla="*/ 536774 w 624578"/>
              <a:gd name="connsiteY79" fmla="*/ 126003 h 415280"/>
              <a:gd name="connsiteX80" fmla="*/ 537968 w 624578"/>
              <a:gd name="connsiteY80" fmla="*/ 137278 h 415280"/>
              <a:gd name="connsiteX81" fmla="*/ 535713 w 624578"/>
              <a:gd name="connsiteY81" fmla="*/ 137278 h 415280"/>
              <a:gd name="connsiteX82" fmla="*/ 536774 w 624578"/>
              <a:gd name="connsiteY82" fmla="*/ 147490 h 415280"/>
              <a:gd name="connsiteX83" fmla="*/ 532265 w 624578"/>
              <a:gd name="connsiteY83" fmla="*/ 148552 h 415280"/>
              <a:gd name="connsiteX84" fmla="*/ 530010 w 624578"/>
              <a:gd name="connsiteY84" fmla="*/ 157571 h 415280"/>
              <a:gd name="connsiteX85" fmla="*/ 541284 w 624578"/>
              <a:gd name="connsiteY85" fmla="*/ 157571 h 415280"/>
              <a:gd name="connsiteX86" fmla="*/ 542478 w 624578"/>
              <a:gd name="connsiteY86" fmla="*/ 164335 h 415280"/>
              <a:gd name="connsiteX87" fmla="*/ 560516 w 624578"/>
              <a:gd name="connsiteY87" fmla="*/ 157571 h 415280"/>
              <a:gd name="connsiteX88" fmla="*/ 561577 w 624578"/>
              <a:gd name="connsiteY88" fmla="*/ 173354 h 415280"/>
              <a:gd name="connsiteX89" fmla="*/ 571658 w 624578"/>
              <a:gd name="connsiteY89" fmla="*/ 175609 h 415280"/>
              <a:gd name="connsiteX90" fmla="*/ 587441 w 624578"/>
              <a:gd name="connsiteY90" fmla="*/ 167651 h 415280"/>
              <a:gd name="connsiteX91" fmla="*/ 589696 w 624578"/>
              <a:gd name="connsiteY91" fmla="*/ 174416 h 415280"/>
              <a:gd name="connsiteX92" fmla="*/ 584125 w 624578"/>
              <a:gd name="connsiteY92" fmla="*/ 175609 h 415280"/>
              <a:gd name="connsiteX93" fmla="*/ 572851 w 624578"/>
              <a:gd name="connsiteY93" fmla="*/ 181180 h 415280"/>
              <a:gd name="connsiteX94" fmla="*/ 577361 w 624578"/>
              <a:gd name="connsiteY94" fmla="*/ 186751 h 415280"/>
              <a:gd name="connsiteX95" fmla="*/ 577361 w 624578"/>
              <a:gd name="connsiteY95" fmla="*/ 189005 h 415280"/>
              <a:gd name="connsiteX96" fmla="*/ 619008 w 624578"/>
              <a:gd name="connsiteY96" fmla="*/ 186751 h 415280"/>
              <a:gd name="connsiteX97" fmla="*/ 620069 w 624578"/>
              <a:gd name="connsiteY97" fmla="*/ 186751 h 415280"/>
              <a:gd name="connsiteX98" fmla="*/ 620069 w 624578"/>
              <a:gd name="connsiteY98" fmla="*/ 189005 h 415280"/>
              <a:gd name="connsiteX99" fmla="*/ 624579 w 624578"/>
              <a:gd name="connsiteY99" fmla="*/ 189005 h 415280"/>
              <a:gd name="connsiteX100" fmla="*/ 624579 w 624578"/>
              <a:gd name="connsiteY100" fmla="*/ 202534 h 415280"/>
              <a:gd name="connsiteX101" fmla="*/ 623518 w 624578"/>
              <a:gd name="connsiteY101" fmla="*/ 240866 h 415280"/>
              <a:gd name="connsiteX102" fmla="*/ 589696 w 624578"/>
              <a:gd name="connsiteY102" fmla="*/ 244182 h 415280"/>
              <a:gd name="connsiteX103" fmla="*/ 580677 w 624578"/>
              <a:gd name="connsiteY103" fmla="*/ 245375 h 415280"/>
              <a:gd name="connsiteX104" fmla="*/ 573912 w 624578"/>
              <a:gd name="connsiteY104" fmla="*/ 246436 h 415280"/>
              <a:gd name="connsiteX105" fmla="*/ 566087 w 624578"/>
              <a:gd name="connsiteY105" fmla="*/ 247630 h 415280"/>
              <a:gd name="connsiteX106" fmla="*/ 564893 w 624578"/>
              <a:gd name="connsiteY106" fmla="*/ 244182 h 415280"/>
              <a:gd name="connsiteX107" fmla="*/ 561577 w 624578"/>
              <a:gd name="connsiteY107" fmla="*/ 246436 h 415280"/>
              <a:gd name="connsiteX108" fmla="*/ 532265 w 624578"/>
              <a:gd name="connsiteY108" fmla="*/ 239672 h 415280"/>
              <a:gd name="connsiteX109" fmla="*/ 523246 w 624578"/>
              <a:gd name="connsiteY109" fmla="*/ 247630 h 415280"/>
              <a:gd name="connsiteX110" fmla="*/ 504146 w 624578"/>
              <a:gd name="connsiteY110" fmla="*/ 246436 h 415280"/>
              <a:gd name="connsiteX111" fmla="*/ 501891 w 624578"/>
              <a:gd name="connsiteY111" fmla="*/ 253201 h 415280"/>
              <a:gd name="connsiteX112" fmla="*/ 480537 w 624578"/>
              <a:gd name="connsiteY112" fmla="*/ 270046 h 415280"/>
              <a:gd name="connsiteX113" fmla="*/ 470457 w 624578"/>
              <a:gd name="connsiteY113" fmla="*/ 276810 h 415280"/>
              <a:gd name="connsiteX114" fmla="*/ 465947 w 624578"/>
              <a:gd name="connsiteY114" fmla="*/ 289277 h 415280"/>
              <a:gd name="connsiteX115" fmla="*/ 463693 w 624578"/>
              <a:gd name="connsiteY115" fmla="*/ 297103 h 415280"/>
              <a:gd name="connsiteX116" fmla="*/ 463693 w 624578"/>
              <a:gd name="connsiteY116" fmla="*/ 300419 h 415280"/>
              <a:gd name="connsiteX117" fmla="*/ 459183 w 624578"/>
              <a:gd name="connsiteY117" fmla="*/ 292593 h 415280"/>
              <a:gd name="connsiteX118" fmla="*/ 460244 w 624578"/>
              <a:gd name="connsiteY118" fmla="*/ 292593 h 415280"/>
              <a:gd name="connsiteX119" fmla="*/ 459183 w 624578"/>
              <a:gd name="connsiteY119" fmla="*/ 290339 h 415280"/>
              <a:gd name="connsiteX120" fmla="*/ 459183 w 624578"/>
              <a:gd name="connsiteY120" fmla="*/ 289277 h 415280"/>
              <a:gd name="connsiteX121" fmla="*/ 457989 w 624578"/>
              <a:gd name="connsiteY121" fmla="*/ 290339 h 415280"/>
              <a:gd name="connsiteX122" fmla="*/ 456928 w 624578"/>
              <a:gd name="connsiteY122" fmla="*/ 289277 h 415280"/>
              <a:gd name="connsiteX123" fmla="*/ 456928 w 624578"/>
              <a:gd name="connsiteY123" fmla="*/ 288084 h 415280"/>
              <a:gd name="connsiteX124" fmla="*/ 455867 w 624578"/>
              <a:gd name="connsiteY124" fmla="*/ 285829 h 415280"/>
              <a:gd name="connsiteX125" fmla="*/ 452418 w 624578"/>
              <a:gd name="connsiteY125" fmla="*/ 283574 h 415280"/>
              <a:gd name="connsiteX126" fmla="*/ 451357 w 624578"/>
              <a:gd name="connsiteY126" fmla="*/ 282513 h 415280"/>
              <a:gd name="connsiteX127" fmla="*/ 447909 w 624578"/>
              <a:gd name="connsiteY127" fmla="*/ 280258 h 415280"/>
              <a:gd name="connsiteX128" fmla="*/ 446848 w 624578"/>
              <a:gd name="connsiteY128" fmla="*/ 281319 h 415280"/>
              <a:gd name="connsiteX129" fmla="*/ 434380 w 624578"/>
              <a:gd name="connsiteY129" fmla="*/ 302674 h 415280"/>
              <a:gd name="connsiteX130" fmla="*/ 448970 w 624578"/>
              <a:gd name="connsiteY130" fmla="*/ 308377 h 415280"/>
              <a:gd name="connsiteX131" fmla="*/ 451357 w 624578"/>
              <a:gd name="connsiteY131" fmla="*/ 308377 h 415280"/>
              <a:gd name="connsiteX132" fmla="*/ 453480 w 624578"/>
              <a:gd name="connsiteY132" fmla="*/ 313948 h 415280"/>
              <a:gd name="connsiteX133" fmla="*/ 455867 w 624578"/>
              <a:gd name="connsiteY133" fmla="*/ 315008 h 415280"/>
              <a:gd name="connsiteX134" fmla="*/ 455867 w 624578"/>
              <a:gd name="connsiteY134" fmla="*/ 316203 h 415280"/>
              <a:gd name="connsiteX135" fmla="*/ 452418 w 624578"/>
              <a:gd name="connsiteY135" fmla="*/ 317264 h 415280"/>
              <a:gd name="connsiteX136" fmla="*/ 428809 w 624578"/>
              <a:gd name="connsiteY136" fmla="*/ 333047 h 415280"/>
              <a:gd name="connsiteX137" fmla="*/ 423106 w 624578"/>
              <a:gd name="connsiteY137" fmla="*/ 336495 h 415280"/>
              <a:gd name="connsiteX138" fmla="*/ 418596 w 624578"/>
              <a:gd name="connsiteY138" fmla="*/ 334241 h 415280"/>
              <a:gd name="connsiteX139" fmla="*/ 415281 w 624578"/>
              <a:gd name="connsiteY139" fmla="*/ 329732 h 415280"/>
              <a:gd name="connsiteX140" fmla="*/ 407455 w 624578"/>
              <a:gd name="connsiteY140" fmla="*/ 328538 h 415280"/>
              <a:gd name="connsiteX141" fmla="*/ 407455 w 624578"/>
              <a:gd name="connsiteY141" fmla="*/ 326283 h 415280"/>
              <a:gd name="connsiteX142" fmla="*/ 405200 w 624578"/>
              <a:gd name="connsiteY142" fmla="*/ 324028 h 415280"/>
              <a:gd name="connsiteX143" fmla="*/ 402946 w 624578"/>
              <a:gd name="connsiteY143" fmla="*/ 324028 h 415280"/>
              <a:gd name="connsiteX144" fmla="*/ 392733 w 624578"/>
              <a:gd name="connsiteY144" fmla="*/ 316203 h 415280"/>
              <a:gd name="connsiteX145" fmla="*/ 382652 w 624578"/>
              <a:gd name="connsiteY145" fmla="*/ 322967 h 415280"/>
              <a:gd name="connsiteX146" fmla="*/ 378143 w 624578"/>
              <a:gd name="connsiteY146" fmla="*/ 335302 h 415280"/>
              <a:gd name="connsiteX147" fmla="*/ 368063 w 624578"/>
              <a:gd name="connsiteY147" fmla="*/ 339811 h 415280"/>
              <a:gd name="connsiteX148" fmla="*/ 359043 w 624578"/>
              <a:gd name="connsiteY148" fmla="*/ 346576 h 415280"/>
              <a:gd name="connsiteX149" fmla="*/ 352279 w 624578"/>
              <a:gd name="connsiteY149" fmla="*/ 343260 h 415280"/>
              <a:gd name="connsiteX150" fmla="*/ 348830 w 624578"/>
              <a:gd name="connsiteY150" fmla="*/ 343260 h 415280"/>
              <a:gd name="connsiteX151" fmla="*/ 343260 w 624578"/>
              <a:gd name="connsiteY151" fmla="*/ 350024 h 415280"/>
              <a:gd name="connsiteX152" fmla="*/ 342199 w 624578"/>
              <a:gd name="connsiteY152" fmla="*/ 358911 h 415280"/>
              <a:gd name="connsiteX153" fmla="*/ 343260 w 624578"/>
              <a:gd name="connsiteY153" fmla="*/ 362359 h 415280"/>
              <a:gd name="connsiteX154" fmla="*/ 343260 w 624578"/>
              <a:gd name="connsiteY154" fmla="*/ 364614 h 415280"/>
              <a:gd name="connsiteX155" fmla="*/ 338750 w 624578"/>
              <a:gd name="connsiteY155" fmla="*/ 369124 h 415280"/>
              <a:gd name="connsiteX156" fmla="*/ 336495 w 624578"/>
              <a:gd name="connsiteY156" fmla="*/ 367930 h 415280"/>
              <a:gd name="connsiteX157" fmla="*/ 329731 w 624578"/>
              <a:gd name="connsiteY157" fmla="*/ 360105 h 415280"/>
              <a:gd name="connsiteX158" fmla="*/ 321906 w 624578"/>
              <a:gd name="connsiteY158" fmla="*/ 358911 h 415280"/>
              <a:gd name="connsiteX159" fmla="*/ 317396 w 624578"/>
              <a:gd name="connsiteY159" fmla="*/ 352279 h 415280"/>
              <a:gd name="connsiteX160" fmla="*/ 310631 w 624578"/>
              <a:gd name="connsiteY160" fmla="*/ 353340 h 415280"/>
              <a:gd name="connsiteX161" fmla="*/ 303867 w 624578"/>
              <a:gd name="connsiteY161" fmla="*/ 358911 h 415280"/>
              <a:gd name="connsiteX162" fmla="*/ 297103 w 624578"/>
              <a:gd name="connsiteY162" fmla="*/ 361166 h 415280"/>
              <a:gd name="connsiteX163" fmla="*/ 294848 w 624578"/>
              <a:gd name="connsiteY163" fmla="*/ 357850 h 415280"/>
              <a:gd name="connsiteX164" fmla="*/ 292593 w 624578"/>
              <a:gd name="connsiteY164" fmla="*/ 355595 h 415280"/>
              <a:gd name="connsiteX165" fmla="*/ 292593 w 624578"/>
              <a:gd name="connsiteY165" fmla="*/ 350024 h 415280"/>
              <a:gd name="connsiteX166" fmla="*/ 290338 w 624578"/>
              <a:gd name="connsiteY166" fmla="*/ 347770 h 415280"/>
              <a:gd name="connsiteX167" fmla="*/ 289277 w 624578"/>
              <a:gd name="connsiteY167" fmla="*/ 347770 h 415280"/>
              <a:gd name="connsiteX168" fmla="*/ 288084 w 624578"/>
              <a:gd name="connsiteY168" fmla="*/ 348830 h 415280"/>
              <a:gd name="connsiteX169" fmla="*/ 288084 w 624578"/>
              <a:gd name="connsiteY169" fmla="*/ 353340 h 415280"/>
              <a:gd name="connsiteX170" fmla="*/ 283574 w 624578"/>
              <a:gd name="connsiteY170" fmla="*/ 360105 h 415280"/>
              <a:gd name="connsiteX171" fmla="*/ 273494 w 624578"/>
              <a:gd name="connsiteY171" fmla="*/ 369124 h 415280"/>
              <a:gd name="connsiteX172" fmla="*/ 272300 w 624578"/>
              <a:gd name="connsiteY172" fmla="*/ 375888 h 415280"/>
              <a:gd name="connsiteX173" fmla="*/ 234101 w 624578"/>
              <a:gd name="connsiteY173" fmla="*/ 389285 h 415280"/>
              <a:gd name="connsiteX174" fmla="*/ 235295 w 624578"/>
              <a:gd name="connsiteY174" fmla="*/ 406262 h 415280"/>
              <a:gd name="connsiteX175" fmla="*/ 230785 w 624578"/>
              <a:gd name="connsiteY175" fmla="*/ 405068 h 415280"/>
              <a:gd name="connsiteX176" fmla="*/ 224021 w 624578"/>
              <a:gd name="connsiteY176" fmla="*/ 402813 h 415280"/>
              <a:gd name="connsiteX177" fmla="*/ 221766 w 624578"/>
              <a:gd name="connsiteY177" fmla="*/ 401752 h 415280"/>
              <a:gd name="connsiteX178" fmla="*/ 216063 w 624578"/>
              <a:gd name="connsiteY178" fmla="*/ 396049 h 415280"/>
              <a:gd name="connsiteX179" fmla="*/ 215002 w 624578"/>
              <a:gd name="connsiteY179" fmla="*/ 396049 h 415280"/>
              <a:gd name="connsiteX180" fmla="*/ 211553 w 624578"/>
              <a:gd name="connsiteY180" fmla="*/ 392733 h 415280"/>
              <a:gd name="connsiteX181" fmla="*/ 209298 w 624578"/>
              <a:gd name="connsiteY181" fmla="*/ 391539 h 415280"/>
              <a:gd name="connsiteX182" fmla="*/ 207176 w 624578"/>
              <a:gd name="connsiteY182" fmla="*/ 391539 h 415280"/>
              <a:gd name="connsiteX183" fmla="*/ 202666 w 624578"/>
              <a:gd name="connsiteY183" fmla="*/ 389285 h 415280"/>
              <a:gd name="connsiteX184" fmla="*/ 200412 w 624578"/>
              <a:gd name="connsiteY184" fmla="*/ 387029 h 415280"/>
              <a:gd name="connsiteX185" fmla="*/ 196963 w 624578"/>
              <a:gd name="connsiteY185" fmla="*/ 385969 h 415280"/>
              <a:gd name="connsiteX186" fmla="*/ 194709 w 624578"/>
              <a:gd name="connsiteY186" fmla="*/ 384907 h 415280"/>
              <a:gd name="connsiteX187" fmla="*/ 185689 w 624578"/>
              <a:gd name="connsiteY187" fmla="*/ 383713 h 415280"/>
              <a:gd name="connsiteX188" fmla="*/ 154255 w 624578"/>
              <a:gd name="connsiteY188" fmla="*/ 380398 h 415280"/>
              <a:gd name="connsiteX189" fmla="*/ 118178 w 624578"/>
              <a:gd name="connsiteY189" fmla="*/ 397242 h 415280"/>
              <a:gd name="connsiteX190" fmla="*/ 104649 w 624578"/>
              <a:gd name="connsiteY190" fmla="*/ 389285 h 415280"/>
              <a:gd name="connsiteX191" fmla="*/ 93508 w 624578"/>
              <a:gd name="connsiteY191" fmla="*/ 414087 h 415280"/>
              <a:gd name="connsiteX192" fmla="*/ 93508 w 624578"/>
              <a:gd name="connsiteY192" fmla="*/ 415281 h 415280"/>
              <a:gd name="connsiteX193" fmla="*/ 63134 w 624578"/>
              <a:gd name="connsiteY193" fmla="*/ 387029 h 415280"/>
              <a:gd name="connsiteX194" fmla="*/ 48412 w 624578"/>
              <a:gd name="connsiteY194" fmla="*/ 380398 h 415280"/>
              <a:gd name="connsiteX195" fmla="*/ 23742 w 624578"/>
              <a:gd name="connsiteY195" fmla="*/ 341005 h 415280"/>
              <a:gd name="connsiteX196" fmla="*/ 5703 w 624578"/>
              <a:gd name="connsiteY196" fmla="*/ 370185 h 415280"/>
              <a:gd name="connsiteX197" fmla="*/ 0 w 624578"/>
              <a:gd name="connsiteY197" fmla="*/ 336495 h 415280"/>
              <a:gd name="connsiteX198" fmla="*/ 4510 w 624578"/>
              <a:gd name="connsiteY198" fmla="*/ 333047 h 415280"/>
              <a:gd name="connsiteX199" fmla="*/ 11274 w 624578"/>
              <a:gd name="connsiteY199" fmla="*/ 330792 h 415280"/>
              <a:gd name="connsiteX200" fmla="*/ 10213 w 624578"/>
              <a:gd name="connsiteY200" fmla="*/ 326283 h 415280"/>
              <a:gd name="connsiteX201" fmla="*/ 11274 w 624578"/>
              <a:gd name="connsiteY201" fmla="*/ 320712 h 415280"/>
              <a:gd name="connsiteX202" fmla="*/ 13529 w 624578"/>
              <a:gd name="connsiteY202" fmla="*/ 319518 h 415280"/>
              <a:gd name="connsiteX203" fmla="*/ 15784 w 624578"/>
              <a:gd name="connsiteY203" fmla="*/ 320712 h 415280"/>
              <a:gd name="connsiteX204" fmla="*/ 16977 w 624578"/>
              <a:gd name="connsiteY204" fmla="*/ 318457 h 415280"/>
              <a:gd name="connsiteX205" fmla="*/ 28251 w 624578"/>
              <a:gd name="connsiteY205" fmla="*/ 322967 h 415280"/>
              <a:gd name="connsiteX206" fmla="*/ 38332 w 624578"/>
              <a:gd name="connsiteY206" fmla="*/ 315008 h 415280"/>
              <a:gd name="connsiteX207" fmla="*/ 36077 w 624578"/>
              <a:gd name="connsiteY207" fmla="*/ 304928 h 415280"/>
              <a:gd name="connsiteX208" fmla="*/ 52921 w 624578"/>
              <a:gd name="connsiteY208" fmla="*/ 297103 h 415280"/>
              <a:gd name="connsiteX209" fmla="*/ 57431 w 624578"/>
              <a:gd name="connsiteY209" fmla="*/ 297103 h 415280"/>
              <a:gd name="connsiteX210" fmla="*/ 60879 w 624578"/>
              <a:gd name="connsiteY210" fmla="*/ 298164 h 415280"/>
              <a:gd name="connsiteX211" fmla="*/ 63134 w 624578"/>
              <a:gd name="connsiteY211" fmla="*/ 299358 h 415280"/>
              <a:gd name="connsiteX212" fmla="*/ 65389 w 624578"/>
              <a:gd name="connsiteY212" fmla="*/ 301612 h 415280"/>
              <a:gd name="connsiteX213" fmla="*/ 68705 w 624578"/>
              <a:gd name="connsiteY213" fmla="*/ 303868 h 415280"/>
              <a:gd name="connsiteX214" fmla="*/ 75469 w 624578"/>
              <a:gd name="connsiteY214" fmla="*/ 299358 h 415280"/>
              <a:gd name="connsiteX215" fmla="*/ 87804 w 624578"/>
              <a:gd name="connsiteY215" fmla="*/ 282513 h 415280"/>
              <a:gd name="connsiteX216" fmla="*/ 98017 w 624578"/>
              <a:gd name="connsiteY216" fmla="*/ 250946 h 415280"/>
              <a:gd name="connsiteX217" fmla="*/ 98017 w 624578"/>
              <a:gd name="connsiteY217" fmla="*/ 249885 h 415280"/>
              <a:gd name="connsiteX218" fmla="*/ 96824 w 624578"/>
              <a:gd name="connsiteY218" fmla="*/ 246436 h 415280"/>
              <a:gd name="connsiteX219" fmla="*/ 93508 w 624578"/>
              <a:gd name="connsiteY219" fmla="*/ 243120 h 415280"/>
              <a:gd name="connsiteX220" fmla="*/ 104649 w 624578"/>
              <a:gd name="connsiteY220" fmla="*/ 237417 h 415280"/>
              <a:gd name="connsiteX221" fmla="*/ 109159 w 624578"/>
              <a:gd name="connsiteY221" fmla="*/ 216063 h 415280"/>
              <a:gd name="connsiteX222" fmla="*/ 103588 w 624578"/>
              <a:gd name="connsiteY222" fmla="*/ 211553 h 415280"/>
              <a:gd name="connsiteX223" fmla="*/ 86744 w 624578"/>
              <a:gd name="connsiteY223" fmla="*/ 189005 h 415280"/>
              <a:gd name="connsiteX224" fmla="*/ 83295 w 624578"/>
              <a:gd name="connsiteY224" fmla="*/ 176670 h 415280"/>
              <a:gd name="connsiteX225" fmla="*/ 78785 w 624578"/>
              <a:gd name="connsiteY225" fmla="*/ 175609 h 415280"/>
              <a:gd name="connsiteX226" fmla="*/ 70960 w 624578"/>
              <a:gd name="connsiteY226" fmla="*/ 158632 h 415280"/>
              <a:gd name="connsiteX227" fmla="*/ 57431 w 624578"/>
              <a:gd name="connsiteY227" fmla="*/ 165396 h 415280"/>
              <a:gd name="connsiteX228" fmla="*/ 50667 w 624578"/>
              <a:gd name="connsiteY228" fmla="*/ 149746 h 415280"/>
              <a:gd name="connsiteX229" fmla="*/ 86744 w 624578"/>
              <a:gd name="connsiteY229" fmla="*/ 136217 h 415280"/>
              <a:gd name="connsiteX230" fmla="*/ 83295 w 624578"/>
              <a:gd name="connsiteY230" fmla="*/ 121627 h 415280"/>
              <a:gd name="connsiteX231" fmla="*/ 52921 w 624578"/>
              <a:gd name="connsiteY231" fmla="*/ 106904 h 415280"/>
              <a:gd name="connsiteX232" fmla="*/ 57431 w 624578"/>
              <a:gd name="connsiteY232" fmla="*/ 77592 h 41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624578" h="415280">
                <a:moveTo>
                  <a:pt x="57431" y="77592"/>
                </a:moveTo>
                <a:lnTo>
                  <a:pt x="102394" y="49473"/>
                </a:lnTo>
                <a:lnTo>
                  <a:pt x="105843" y="37138"/>
                </a:lnTo>
                <a:lnTo>
                  <a:pt x="113668" y="38332"/>
                </a:lnTo>
                <a:lnTo>
                  <a:pt x="112607" y="13529"/>
                </a:lnTo>
                <a:lnTo>
                  <a:pt x="136216" y="18039"/>
                </a:lnTo>
                <a:lnTo>
                  <a:pt x="133962" y="25864"/>
                </a:lnTo>
                <a:lnTo>
                  <a:pt x="141920" y="28119"/>
                </a:lnTo>
                <a:lnTo>
                  <a:pt x="140726" y="24803"/>
                </a:lnTo>
                <a:lnTo>
                  <a:pt x="142981" y="25864"/>
                </a:lnTo>
                <a:lnTo>
                  <a:pt x="144042" y="22548"/>
                </a:lnTo>
                <a:lnTo>
                  <a:pt x="175609" y="7826"/>
                </a:lnTo>
                <a:lnTo>
                  <a:pt x="176670" y="20294"/>
                </a:lnTo>
                <a:lnTo>
                  <a:pt x="166590" y="30374"/>
                </a:lnTo>
                <a:lnTo>
                  <a:pt x="170038" y="39393"/>
                </a:lnTo>
                <a:lnTo>
                  <a:pt x="178925" y="30374"/>
                </a:lnTo>
                <a:lnTo>
                  <a:pt x="189138" y="3316"/>
                </a:lnTo>
                <a:lnTo>
                  <a:pt x="205982" y="0"/>
                </a:lnTo>
                <a:lnTo>
                  <a:pt x="205982" y="6765"/>
                </a:lnTo>
                <a:lnTo>
                  <a:pt x="208237" y="79847"/>
                </a:lnTo>
                <a:lnTo>
                  <a:pt x="208237" y="83295"/>
                </a:lnTo>
                <a:lnTo>
                  <a:pt x="216063" y="82101"/>
                </a:lnTo>
                <a:lnTo>
                  <a:pt x="217256" y="83295"/>
                </a:lnTo>
                <a:lnTo>
                  <a:pt x="227337" y="87804"/>
                </a:lnTo>
                <a:lnTo>
                  <a:pt x="229591" y="84357"/>
                </a:lnTo>
                <a:lnTo>
                  <a:pt x="234101" y="85550"/>
                </a:lnTo>
                <a:lnTo>
                  <a:pt x="245375" y="97885"/>
                </a:lnTo>
                <a:lnTo>
                  <a:pt x="265668" y="64196"/>
                </a:lnTo>
                <a:lnTo>
                  <a:pt x="266729" y="56237"/>
                </a:lnTo>
                <a:lnTo>
                  <a:pt x="279197" y="49473"/>
                </a:lnTo>
                <a:lnTo>
                  <a:pt x="291532" y="49473"/>
                </a:lnTo>
                <a:lnTo>
                  <a:pt x="328670" y="41648"/>
                </a:lnTo>
                <a:lnTo>
                  <a:pt x="335434" y="43902"/>
                </a:lnTo>
                <a:lnTo>
                  <a:pt x="336495" y="48412"/>
                </a:lnTo>
                <a:lnTo>
                  <a:pt x="327476" y="49473"/>
                </a:lnTo>
                <a:lnTo>
                  <a:pt x="321906" y="48412"/>
                </a:lnTo>
                <a:lnTo>
                  <a:pt x="312886" y="51728"/>
                </a:lnTo>
                <a:lnTo>
                  <a:pt x="311825" y="56237"/>
                </a:lnTo>
                <a:lnTo>
                  <a:pt x="314080" y="64196"/>
                </a:lnTo>
                <a:lnTo>
                  <a:pt x="309570" y="77592"/>
                </a:lnTo>
                <a:lnTo>
                  <a:pt x="324160" y="84357"/>
                </a:lnTo>
                <a:lnTo>
                  <a:pt x="331986" y="114862"/>
                </a:lnTo>
                <a:lnTo>
                  <a:pt x="335434" y="113668"/>
                </a:lnTo>
                <a:lnTo>
                  <a:pt x="336495" y="115923"/>
                </a:lnTo>
                <a:lnTo>
                  <a:pt x="353340" y="115923"/>
                </a:lnTo>
                <a:lnTo>
                  <a:pt x="388223" y="114862"/>
                </a:lnTo>
                <a:lnTo>
                  <a:pt x="438890" y="112607"/>
                </a:lnTo>
                <a:lnTo>
                  <a:pt x="437829" y="49473"/>
                </a:lnTo>
                <a:lnTo>
                  <a:pt x="443399" y="45096"/>
                </a:lnTo>
                <a:lnTo>
                  <a:pt x="477221" y="73215"/>
                </a:lnTo>
                <a:lnTo>
                  <a:pt x="494066" y="78785"/>
                </a:lnTo>
                <a:lnTo>
                  <a:pt x="501891" y="84357"/>
                </a:lnTo>
                <a:lnTo>
                  <a:pt x="506401" y="85550"/>
                </a:lnTo>
                <a:lnTo>
                  <a:pt x="506401" y="86611"/>
                </a:lnTo>
                <a:lnTo>
                  <a:pt x="507595" y="86611"/>
                </a:lnTo>
                <a:lnTo>
                  <a:pt x="509850" y="88866"/>
                </a:lnTo>
                <a:lnTo>
                  <a:pt x="513165" y="90060"/>
                </a:lnTo>
                <a:lnTo>
                  <a:pt x="515420" y="90060"/>
                </a:lnTo>
                <a:lnTo>
                  <a:pt x="515420" y="92314"/>
                </a:lnTo>
                <a:lnTo>
                  <a:pt x="517675" y="92314"/>
                </a:lnTo>
                <a:lnTo>
                  <a:pt x="517675" y="93376"/>
                </a:lnTo>
                <a:lnTo>
                  <a:pt x="518869" y="93376"/>
                </a:lnTo>
                <a:lnTo>
                  <a:pt x="519930" y="94569"/>
                </a:lnTo>
                <a:lnTo>
                  <a:pt x="520991" y="99079"/>
                </a:lnTo>
                <a:lnTo>
                  <a:pt x="523246" y="99079"/>
                </a:lnTo>
                <a:lnTo>
                  <a:pt x="526694" y="95630"/>
                </a:lnTo>
                <a:lnTo>
                  <a:pt x="528949" y="96824"/>
                </a:lnTo>
                <a:lnTo>
                  <a:pt x="528949" y="97885"/>
                </a:lnTo>
                <a:lnTo>
                  <a:pt x="531204" y="99079"/>
                </a:lnTo>
                <a:lnTo>
                  <a:pt x="532265" y="100139"/>
                </a:lnTo>
                <a:lnTo>
                  <a:pt x="532265" y="103588"/>
                </a:lnTo>
                <a:lnTo>
                  <a:pt x="533459" y="105843"/>
                </a:lnTo>
                <a:lnTo>
                  <a:pt x="534520" y="106904"/>
                </a:lnTo>
                <a:lnTo>
                  <a:pt x="533459" y="108098"/>
                </a:lnTo>
                <a:lnTo>
                  <a:pt x="531204" y="111414"/>
                </a:lnTo>
                <a:lnTo>
                  <a:pt x="530010" y="114862"/>
                </a:lnTo>
                <a:lnTo>
                  <a:pt x="528949" y="117117"/>
                </a:lnTo>
                <a:lnTo>
                  <a:pt x="531204" y="121627"/>
                </a:lnTo>
                <a:lnTo>
                  <a:pt x="536774" y="120433"/>
                </a:lnTo>
                <a:lnTo>
                  <a:pt x="536774" y="126003"/>
                </a:lnTo>
                <a:lnTo>
                  <a:pt x="537968" y="137278"/>
                </a:lnTo>
                <a:lnTo>
                  <a:pt x="535713" y="137278"/>
                </a:lnTo>
                <a:lnTo>
                  <a:pt x="536774" y="147490"/>
                </a:lnTo>
                <a:lnTo>
                  <a:pt x="532265" y="148552"/>
                </a:lnTo>
                <a:lnTo>
                  <a:pt x="530010" y="157571"/>
                </a:lnTo>
                <a:lnTo>
                  <a:pt x="541284" y="157571"/>
                </a:lnTo>
                <a:lnTo>
                  <a:pt x="542478" y="164335"/>
                </a:lnTo>
                <a:lnTo>
                  <a:pt x="560516" y="157571"/>
                </a:lnTo>
                <a:lnTo>
                  <a:pt x="561577" y="173354"/>
                </a:lnTo>
                <a:lnTo>
                  <a:pt x="571658" y="175609"/>
                </a:lnTo>
                <a:lnTo>
                  <a:pt x="587441" y="167651"/>
                </a:lnTo>
                <a:lnTo>
                  <a:pt x="589696" y="174416"/>
                </a:lnTo>
                <a:lnTo>
                  <a:pt x="584125" y="175609"/>
                </a:lnTo>
                <a:lnTo>
                  <a:pt x="572851" y="181180"/>
                </a:lnTo>
                <a:lnTo>
                  <a:pt x="577361" y="186751"/>
                </a:lnTo>
                <a:lnTo>
                  <a:pt x="577361" y="189005"/>
                </a:lnTo>
                <a:lnTo>
                  <a:pt x="619008" y="186751"/>
                </a:lnTo>
                <a:lnTo>
                  <a:pt x="620069" y="186751"/>
                </a:lnTo>
                <a:lnTo>
                  <a:pt x="620069" y="189005"/>
                </a:lnTo>
                <a:lnTo>
                  <a:pt x="624579" y="189005"/>
                </a:lnTo>
                <a:lnTo>
                  <a:pt x="624579" y="202534"/>
                </a:lnTo>
                <a:lnTo>
                  <a:pt x="623518" y="240866"/>
                </a:lnTo>
                <a:lnTo>
                  <a:pt x="589696" y="244182"/>
                </a:lnTo>
                <a:lnTo>
                  <a:pt x="580677" y="245375"/>
                </a:lnTo>
                <a:lnTo>
                  <a:pt x="573912" y="246436"/>
                </a:lnTo>
                <a:lnTo>
                  <a:pt x="566087" y="247630"/>
                </a:lnTo>
                <a:lnTo>
                  <a:pt x="564893" y="244182"/>
                </a:lnTo>
                <a:lnTo>
                  <a:pt x="561577" y="246436"/>
                </a:lnTo>
                <a:lnTo>
                  <a:pt x="532265" y="239672"/>
                </a:lnTo>
                <a:lnTo>
                  <a:pt x="523246" y="247630"/>
                </a:lnTo>
                <a:lnTo>
                  <a:pt x="504146" y="246436"/>
                </a:lnTo>
                <a:lnTo>
                  <a:pt x="501891" y="253201"/>
                </a:lnTo>
                <a:lnTo>
                  <a:pt x="480537" y="270046"/>
                </a:lnTo>
                <a:lnTo>
                  <a:pt x="470457" y="276810"/>
                </a:lnTo>
                <a:lnTo>
                  <a:pt x="465947" y="289277"/>
                </a:lnTo>
                <a:lnTo>
                  <a:pt x="463693" y="297103"/>
                </a:lnTo>
                <a:lnTo>
                  <a:pt x="463693" y="300419"/>
                </a:lnTo>
                <a:lnTo>
                  <a:pt x="459183" y="292593"/>
                </a:lnTo>
                <a:lnTo>
                  <a:pt x="460244" y="292593"/>
                </a:lnTo>
                <a:lnTo>
                  <a:pt x="459183" y="290339"/>
                </a:lnTo>
                <a:lnTo>
                  <a:pt x="459183" y="289277"/>
                </a:lnTo>
                <a:lnTo>
                  <a:pt x="457989" y="290339"/>
                </a:lnTo>
                <a:lnTo>
                  <a:pt x="456928" y="289277"/>
                </a:lnTo>
                <a:lnTo>
                  <a:pt x="456928" y="288084"/>
                </a:lnTo>
                <a:lnTo>
                  <a:pt x="455867" y="285829"/>
                </a:lnTo>
                <a:lnTo>
                  <a:pt x="452418" y="283574"/>
                </a:lnTo>
                <a:lnTo>
                  <a:pt x="451357" y="282513"/>
                </a:lnTo>
                <a:lnTo>
                  <a:pt x="447909" y="280258"/>
                </a:lnTo>
                <a:lnTo>
                  <a:pt x="446848" y="281319"/>
                </a:lnTo>
                <a:lnTo>
                  <a:pt x="434380" y="302674"/>
                </a:lnTo>
                <a:lnTo>
                  <a:pt x="448970" y="308377"/>
                </a:lnTo>
                <a:lnTo>
                  <a:pt x="451357" y="308377"/>
                </a:lnTo>
                <a:lnTo>
                  <a:pt x="453480" y="313948"/>
                </a:lnTo>
                <a:lnTo>
                  <a:pt x="455867" y="315008"/>
                </a:lnTo>
                <a:lnTo>
                  <a:pt x="455867" y="316203"/>
                </a:lnTo>
                <a:lnTo>
                  <a:pt x="452418" y="317264"/>
                </a:lnTo>
                <a:lnTo>
                  <a:pt x="428809" y="333047"/>
                </a:lnTo>
                <a:lnTo>
                  <a:pt x="423106" y="336495"/>
                </a:lnTo>
                <a:lnTo>
                  <a:pt x="418596" y="334241"/>
                </a:lnTo>
                <a:lnTo>
                  <a:pt x="415281" y="329732"/>
                </a:lnTo>
                <a:lnTo>
                  <a:pt x="407455" y="328538"/>
                </a:lnTo>
                <a:lnTo>
                  <a:pt x="407455" y="326283"/>
                </a:lnTo>
                <a:lnTo>
                  <a:pt x="405200" y="324028"/>
                </a:lnTo>
                <a:lnTo>
                  <a:pt x="402946" y="324028"/>
                </a:lnTo>
                <a:lnTo>
                  <a:pt x="392733" y="316203"/>
                </a:lnTo>
                <a:lnTo>
                  <a:pt x="382652" y="322967"/>
                </a:lnTo>
                <a:lnTo>
                  <a:pt x="378143" y="335302"/>
                </a:lnTo>
                <a:lnTo>
                  <a:pt x="368063" y="339811"/>
                </a:lnTo>
                <a:lnTo>
                  <a:pt x="359043" y="346576"/>
                </a:lnTo>
                <a:lnTo>
                  <a:pt x="352279" y="343260"/>
                </a:lnTo>
                <a:lnTo>
                  <a:pt x="348830" y="343260"/>
                </a:lnTo>
                <a:lnTo>
                  <a:pt x="343260" y="350024"/>
                </a:lnTo>
                <a:lnTo>
                  <a:pt x="342199" y="358911"/>
                </a:lnTo>
                <a:lnTo>
                  <a:pt x="343260" y="362359"/>
                </a:lnTo>
                <a:lnTo>
                  <a:pt x="343260" y="364614"/>
                </a:lnTo>
                <a:lnTo>
                  <a:pt x="338750" y="369124"/>
                </a:lnTo>
                <a:lnTo>
                  <a:pt x="336495" y="367930"/>
                </a:lnTo>
                <a:lnTo>
                  <a:pt x="329731" y="360105"/>
                </a:lnTo>
                <a:lnTo>
                  <a:pt x="321906" y="358911"/>
                </a:lnTo>
                <a:lnTo>
                  <a:pt x="317396" y="352279"/>
                </a:lnTo>
                <a:lnTo>
                  <a:pt x="310631" y="353340"/>
                </a:lnTo>
                <a:lnTo>
                  <a:pt x="303867" y="358911"/>
                </a:lnTo>
                <a:lnTo>
                  <a:pt x="297103" y="361166"/>
                </a:lnTo>
                <a:lnTo>
                  <a:pt x="294848" y="357850"/>
                </a:lnTo>
                <a:lnTo>
                  <a:pt x="292593" y="355595"/>
                </a:lnTo>
                <a:lnTo>
                  <a:pt x="292593" y="350024"/>
                </a:lnTo>
                <a:lnTo>
                  <a:pt x="290338" y="347770"/>
                </a:lnTo>
                <a:lnTo>
                  <a:pt x="289277" y="347770"/>
                </a:lnTo>
                <a:lnTo>
                  <a:pt x="288084" y="348830"/>
                </a:lnTo>
                <a:lnTo>
                  <a:pt x="288084" y="353340"/>
                </a:lnTo>
                <a:lnTo>
                  <a:pt x="283574" y="360105"/>
                </a:lnTo>
                <a:lnTo>
                  <a:pt x="273494" y="369124"/>
                </a:lnTo>
                <a:lnTo>
                  <a:pt x="272300" y="375888"/>
                </a:lnTo>
                <a:lnTo>
                  <a:pt x="234101" y="389285"/>
                </a:lnTo>
                <a:lnTo>
                  <a:pt x="235295" y="406262"/>
                </a:lnTo>
                <a:lnTo>
                  <a:pt x="230785" y="405068"/>
                </a:lnTo>
                <a:lnTo>
                  <a:pt x="224021" y="402813"/>
                </a:lnTo>
                <a:lnTo>
                  <a:pt x="221766" y="401752"/>
                </a:lnTo>
                <a:lnTo>
                  <a:pt x="216063" y="396049"/>
                </a:lnTo>
                <a:lnTo>
                  <a:pt x="215002" y="396049"/>
                </a:lnTo>
                <a:lnTo>
                  <a:pt x="211553" y="392733"/>
                </a:lnTo>
                <a:lnTo>
                  <a:pt x="209298" y="391539"/>
                </a:lnTo>
                <a:lnTo>
                  <a:pt x="207176" y="391539"/>
                </a:lnTo>
                <a:lnTo>
                  <a:pt x="202666" y="389285"/>
                </a:lnTo>
                <a:lnTo>
                  <a:pt x="200412" y="387029"/>
                </a:lnTo>
                <a:lnTo>
                  <a:pt x="196963" y="385969"/>
                </a:lnTo>
                <a:lnTo>
                  <a:pt x="194709" y="384907"/>
                </a:lnTo>
                <a:lnTo>
                  <a:pt x="185689" y="383713"/>
                </a:lnTo>
                <a:lnTo>
                  <a:pt x="154255" y="380398"/>
                </a:lnTo>
                <a:lnTo>
                  <a:pt x="118178" y="397242"/>
                </a:lnTo>
                <a:lnTo>
                  <a:pt x="104649" y="389285"/>
                </a:lnTo>
                <a:lnTo>
                  <a:pt x="93508" y="414087"/>
                </a:lnTo>
                <a:lnTo>
                  <a:pt x="93508" y="415281"/>
                </a:lnTo>
                <a:lnTo>
                  <a:pt x="63134" y="387029"/>
                </a:lnTo>
                <a:lnTo>
                  <a:pt x="48412" y="380398"/>
                </a:lnTo>
                <a:lnTo>
                  <a:pt x="23742" y="341005"/>
                </a:lnTo>
                <a:lnTo>
                  <a:pt x="5703" y="370185"/>
                </a:lnTo>
                <a:lnTo>
                  <a:pt x="0" y="336495"/>
                </a:lnTo>
                <a:lnTo>
                  <a:pt x="4510" y="333047"/>
                </a:lnTo>
                <a:lnTo>
                  <a:pt x="11274" y="330792"/>
                </a:lnTo>
                <a:lnTo>
                  <a:pt x="10213" y="326283"/>
                </a:lnTo>
                <a:lnTo>
                  <a:pt x="11274" y="320712"/>
                </a:lnTo>
                <a:lnTo>
                  <a:pt x="13529" y="319518"/>
                </a:lnTo>
                <a:lnTo>
                  <a:pt x="15784" y="320712"/>
                </a:lnTo>
                <a:lnTo>
                  <a:pt x="16977" y="318457"/>
                </a:lnTo>
                <a:lnTo>
                  <a:pt x="28251" y="322967"/>
                </a:lnTo>
                <a:lnTo>
                  <a:pt x="38332" y="315008"/>
                </a:lnTo>
                <a:lnTo>
                  <a:pt x="36077" y="304928"/>
                </a:lnTo>
                <a:lnTo>
                  <a:pt x="52921" y="297103"/>
                </a:lnTo>
                <a:lnTo>
                  <a:pt x="57431" y="297103"/>
                </a:lnTo>
                <a:lnTo>
                  <a:pt x="60879" y="298164"/>
                </a:lnTo>
                <a:lnTo>
                  <a:pt x="63134" y="299358"/>
                </a:lnTo>
                <a:lnTo>
                  <a:pt x="65389" y="301612"/>
                </a:lnTo>
                <a:lnTo>
                  <a:pt x="68705" y="303868"/>
                </a:lnTo>
                <a:lnTo>
                  <a:pt x="75469" y="299358"/>
                </a:lnTo>
                <a:lnTo>
                  <a:pt x="87804" y="282513"/>
                </a:lnTo>
                <a:lnTo>
                  <a:pt x="98017" y="250946"/>
                </a:lnTo>
                <a:lnTo>
                  <a:pt x="98017" y="249885"/>
                </a:lnTo>
                <a:lnTo>
                  <a:pt x="96824" y="246436"/>
                </a:lnTo>
                <a:lnTo>
                  <a:pt x="93508" y="243120"/>
                </a:lnTo>
                <a:lnTo>
                  <a:pt x="104649" y="237417"/>
                </a:lnTo>
                <a:lnTo>
                  <a:pt x="109159" y="216063"/>
                </a:lnTo>
                <a:lnTo>
                  <a:pt x="103588" y="211553"/>
                </a:lnTo>
                <a:lnTo>
                  <a:pt x="86744" y="189005"/>
                </a:lnTo>
                <a:lnTo>
                  <a:pt x="83295" y="176670"/>
                </a:lnTo>
                <a:lnTo>
                  <a:pt x="78785" y="175609"/>
                </a:lnTo>
                <a:lnTo>
                  <a:pt x="70960" y="158632"/>
                </a:lnTo>
                <a:lnTo>
                  <a:pt x="57431" y="165396"/>
                </a:lnTo>
                <a:lnTo>
                  <a:pt x="50667" y="149746"/>
                </a:lnTo>
                <a:lnTo>
                  <a:pt x="86744" y="136217"/>
                </a:lnTo>
                <a:lnTo>
                  <a:pt x="83295" y="121627"/>
                </a:lnTo>
                <a:lnTo>
                  <a:pt x="52921" y="106904"/>
                </a:lnTo>
                <a:lnTo>
                  <a:pt x="57431" y="77592"/>
                </a:lnTo>
              </a:path>
            </a:pathLst>
          </a:custGeom>
          <a:solidFill>
            <a:schemeClr val="bg1">
              <a:lumMod val="85000"/>
            </a:schemeClr>
          </a:solidFill>
          <a:ln w="13251" cap="flat">
            <a:noFill/>
            <a:prstDash val="solid"/>
            <a:miter/>
          </a:ln>
        </p:spPr>
        <p:txBody>
          <a:bodyPr rtlCol="0" anchor="ctr"/>
          <a:lstStyle/>
          <a:p>
            <a:endParaRPr lang="en-FI" sz="816"/>
          </a:p>
        </p:txBody>
      </p:sp>
      <p:sp>
        <p:nvSpPr>
          <p:cNvPr id="1327" name="Freeform: Shape 1326">
            <a:extLst>
              <a:ext uri="{FF2B5EF4-FFF2-40B4-BE49-F238E27FC236}">
                <a16:creationId xmlns:a16="http://schemas.microsoft.com/office/drawing/2014/main" id="{365CC05B-D767-F1EE-EE43-7AE6C1B02966}"/>
              </a:ext>
            </a:extLst>
          </p:cNvPr>
          <p:cNvSpPr/>
          <p:nvPr/>
        </p:nvSpPr>
        <p:spPr>
          <a:xfrm>
            <a:off x="3367895" y="5131063"/>
            <a:ext cx="254666" cy="256230"/>
          </a:xfrm>
          <a:custGeom>
            <a:avLst/>
            <a:gdLst>
              <a:gd name="connsiteX0" fmla="*/ 334108 w 561444"/>
              <a:gd name="connsiteY0" fmla="*/ 0 h 564892"/>
              <a:gd name="connsiteX1" fmla="*/ 340872 w 561444"/>
              <a:gd name="connsiteY1" fmla="*/ 124942 h 564892"/>
              <a:gd name="connsiteX2" fmla="*/ 345382 w 561444"/>
              <a:gd name="connsiteY2" fmla="*/ 121493 h 564892"/>
              <a:gd name="connsiteX3" fmla="*/ 348698 w 561444"/>
              <a:gd name="connsiteY3" fmla="*/ 121493 h 564892"/>
              <a:gd name="connsiteX4" fmla="*/ 347637 w 561444"/>
              <a:gd name="connsiteY4" fmla="*/ 140593 h 564892"/>
              <a:gd name="connsiteX5" fmla="*/ 359972 w 561444"/>
              <a:gd name="connsiteY5" fmla="*/ 140593 h 564892"/>
              <a:gd name="connsiteX6" fmla="*/ 358911 w 561444"/>
              <a:gd name="connsiteY6" fmla="*/ 178925 h 564892"/>
              <a:gd name="connsiteX7" fmla="*/ 363420 w 561444"/>
              <a:gd name="connsiteY7" fmla="*/ 190198 h 564892"/>
              <a:gd name="connsiteX8" fmla="*/ 370185 w 561444"/>
              <a:gd name="connsiteY8" fmla="*/ 198024 h 564892"/>
              <a:gd name="connsiteX9" fmla="*/ 373501 w 561444"/>
              <a:gd name="connsiteY9" fmla="*/ 203727 h 564892"/>
              <a:gd name="connsiteX10" fmla="*/ 376949 w 561444"/>
              <a:gd name="connsiteY10" fmla="*/ 207043 h 564892"/>
              <a:gd name="connsiteX11" fmla="*/ 376949 w 561444"/>
              <a:gd name="connsiteY11" fmla="*/ 208237 h 564892"/>
              <a:gd name="connsiteX12" fmla="*/ 378010 w 561444"/>
              <a:gd name="connsiteY12" fmla="*/ 216062 h 564892"/>
              <a:gd name="connsiteX13" fmla="*/ 379204 w 561444"/>
              <a:gd name="connsiteY13" fmla="*/ 216062 h 564892"/>
              <a:gd name="connsiteX14" fmla="*/ 378010 w 561444"/>
              <a:gd name="connsiteY14" fmla="*/ 220572 h 564892"/>
              <a:gd name="connsiteX15" fmla="*/ 379204 w 561444"/>
              <a:gd name="connsiteY15" fmla="*/ 222827 h 564892"/>
              <a:gd name="connsiteX16" fmla="*/ 384774 w 561444"/>
              <a:gd name="connsiteY16" fmla="*/ 228397 h 564892"/>
              <a:gd name="connsiteX17" fmla="*/ 388090 w 561444"/>
              <a:gd name="connsiteY17" fmla="*/ 245375 h 564892"/>
              <a:gd name="connsiteX18" fmla="*/ 391539 w 561444"/>
              <a:gd name="connsiteY18" fmla="*/ 248691 h 564892"/>
              <a:gd name="connsiteX19" fmla="*/ 400558 w 561444"/>
              <a:gd name="connsiteY19" fmla="*/ 246436 h 564892"/>
              <a:gd name="connsiteX20" fmla="*/ 401619 w 561444"/>
              <a:gd name="connsiteY20" fmla="*/ 243120 h 564892"/>
              <a:gd name="connsiteX21" fmla="*/ 405068 w 561444"/>
              <a:gd name="connsiteY21" fmla="*/ 241926 h 564892"/>
              <a:gd name="connsiteX22" fmla="*/ 402813 w 561444"/>
              <a:gd name="connsiteY22" fmla="*/ 256649 h 564892"/>
              <a:gd name="connsiteX23" fmla="*/ 402813 w 561444"/>
              <a:gd name="connsiteY23" fmla="*/ 262220 h 564892"/>
              <a:gd name="connsiteX24" fmla="*/ 397110 w 561444"/>
              <a:gd name="connsiteY24" fmla="*/ 263280 h 564892"/>
              <a:gd name="connsiteX25" fmla="*/ 400558 w 561444"/>
              <a:gd name="connsiteY25" fmla="*/ 268984 h 564892"/>
              <a:gd name="connsiteX26" fmla="*/ 399364 w 561444"/>
              <a:gd name="connsiteY26" fmla="*/ 275748 h 564892"/>
              <a:gd name="connsiteX27" fmla="*/ 402813 w 561444"/>
              <a:gd name="connsiteY27" fmla="*/ 275748 h 564892"/>
              <a:gd name="connsiteX28" fmla="*/ 410639 w 561444"/>
              <a:gd name="connsiteY28" fmla="*/ 288083 h 564892"/>
              <a:gd name="connsiteX29" fmla="*/ 403874 w 561444"/>
              <a:gd name="connsiteY29" fmla="*/ 289277 h 564892"/>
              <a:gd name="connsiteX30" fmla="*/ 403874 w 561444"/>
              <a:gd name="connsiteY30" fmla="*/ 290339 h 564892"/>
              <a:gd name="connsiteX31" fmla="*/ 412893 w 561444"/>
              <a:gd name="connsiteY31" fmla="*/ 290339 h 564892"/>
              <a:gd name="connsiteX32" fmla="*/ 412893 w 561444"/>
              <a:gd name="connsiteY32" fmla="*/ 298164 h 564892"/>
              <a:gd name="connsiteX33" fmla="*/ 472579 w 561444"/>
              <a:gd name="connsiteY33" fmla="*/ 297102 h 564892"/>
              <a:gd name="connsiteX34" fmla="*/ 475895 w 561444"/>
              <a:gd name="connsiteY34" fmla="*/ 297102 h 564892"/>
              <a:gd name="connsiteX35" fmla="*/ 478150 w 561444"/>
              <a:gd name="connsiteY35" fmla="*/ 294848 h 564892"/>
              <a:gd name="connsiteX36" fmla="*/ 480405 w 561444"/>
              <a:gd name="connsiteY36" fmla="*/ 298164 h 564892"/>
              <a:gd name="connsiteX37" fmla="*/ 481598 w 561444"/>
              <a:gd name="connsiteY37" fmla="*/ 298164 h 564892"/>
              <a:gd name="connsiteX38" fmla="*/ 481598 w 561444"/>
              <a:gd name="connsiteY38" fmla="*/ 299358 h 564892"/>
              <a:gd name="connsiteX39" fmla="*/ 487169 w 561444"/>
              <a:gd name="connsiteY39" fmla="*/ 301612 h 564892"/>
              <a:gd name="connsiteX40" fmla="*/ 492739 w 561444"/>
              <a:gd name="connsiteY40" fmla="*/ 297102 h 564892"/>
              <a:gd name="connsiteX41" fmla="*/ 492739 w 561444"/>
              <a:gd name="connsiteY41" fmla="*/ 294848 h 564892"/>
              <a:gd name="connsiteX42" fmla="*/ 500698 w 561444"/>
              <a:gd name="connsiteY42" fmla="*/ 291399 h 564892"/>
              <a:gd name="connsiteX43" fmla="*/ 501759 w 561444"/>
              <a:gd name="connsiteY43" fmla="*/ 291399 h 564892"/>
              <a:gd name="connsiteX44" fmla="*/ 502952 w 561444"/>
              <a:gd name="connsiteY44" fmla="*/ 290339 h 564892"/>
              <a:gd name="connsiteX45" fmla="*/ 505207 w 561444"/>
              <a:gd name="connsiteY45" fmla="*/ 291399 h 564892"/>
              <a:gd name="connsiteX46" fmla="*/ 505207 w 561444"/>
              <a:gd name="connsiteY46" fmla="*/ 297102 h 564892"/>
              <a:gd name="connsiteX47" fmla="*/ 506268 w 561444"/>
              <a:gd name="connsiteY47" fmla="*/ 299358 h 564892"/>
              <a:gd name="connsiteX48" fmla="*/ 516481 w 561444"/>
              <a:gd name="connsiteY48" fmla="*/ 303867 h 564892"/>
              <a:gd name="connsiteX49" fmla="*/ 535581 w 561444"/>
              <a:gd name="connsiteY49" fmla="*/ 313947 h 564892"/>
              <a:gd name="connsiteX50" fmla="*/ 535581 w 561444"/>
              <a:gd name="connsiteY50" fmla="*/ 321906 h 564892"/>
              <a:gd name="connsiteX51" fmla="*/ 561445 w 561444"/>
              <a:gd name="connsiteY51" fmla="*/ 321906 h 564892"/>
              <a:gd name="connsiteX52" fmla="*/ 560251 w 561444"/>
              <a:gd name="connsiteY52" fmla="*/ 370184 h 564892"/>
              <a:gd name="connsiteX53" fmla="*/ 545661 w 561444"/>
              <a:gd name="connsiteY53" fmla="*/ 397242 h 564892"/>
              <a:gd name="connsiteX54" fmla="*/ 551364 w 561444"/>
              <a:gd name="connsiteY54" fmla="*/ 416342 h 564892"/>
              <a:gd name="connsiteX55" fmla="*/ 527755 w 561444"/>
              <a:gd name="connsiteY55" fmla="*/ 447909 h 564892"/>
              <a:gd name="connsiteX56" fmla="*/ 525368 w 561444"/>
              <a:gd name="connsiteY56" fmla="*/ 447909 h 564892"/>
              <a:gd name="connsiteX57" fmla="*/ 525368 w 561444"/>
              <a:gd name="connsiteY57" fmla="*/ 453480 h 564892"/>
              <a:gd name="connsiteX58" fmla="*/ 520858 w 561444"/>
              <a:gd name="connsiteY58" fmla="*/ 452286 h 564892"/>
              <a:gd name="connsiteX59" fmla="*/ 523246 w 561444"/>
              <a:gd name="connsiteY59" fmla="*/ 461305 h 564892"/>
              <a:gd name="connsiteX60" fmla="*/ 516481 w 561444"/>
              <a:gd name="connsiteY60" fmla="*/ 470325 h 564892"/>
              <a:gd name="connsiteX61" fmla="*/ 514227 w 561444"/>
              <a:gd name="connsiteY61" fmla="*/ 471518 h 564892"/>
              <a:gd name="connsiteX62" fmla="*/ 510778 w 561444"/>
              <a:gd name="connsiteY62" fmla="*/ 478282 h 564892"/>
              <a:gd name="connsiteX63" fmla="*/ 515288 w 561444"/>
              <a:gd name="connsiteY63" fmla="*/ 494066 h 564892"/>
              <a:gd name="connsiteX64" fmla="*/ 509717 w 561444"/>
              <a:gd name="connsiteY64" fmla="*/ 498443 h 564892"/>
              <a:gd name="connsiteX65" fmla="*/ 510778 w 561444"/>
              <a:gd name="connsiteY65" fmla="*/ 561577 h 564892"/>
              <a:gd name="connsiteX66" fmla="*/ 460111 w 561444"/>
              <a:gd name="connsiteY66" fmla="*/ 563832 h 564892"/>
              <a:gd name="connsiteX67" fmla="*/ 425228 w 561444"/>
              <a:gd name="connsiteY67" fmla="*/ 564893 h 564892"/>
              <a:gd name="connsiteX68" fmla="*/ 408384 w 561444"/>
              <a:gd name="connsiteY68" fmla="*/ 564893 h 564892"/>
              <a:gd name="connsiteX69" fmla="*/ 407323 w 561444"/>
              <a:gd name="connsiteY69" fmla="*/ 562638 h 564892"/>
              <a:gd name="connsiteX70" fmla="*/ 403874 w 561444"/>
              <a:gd name="connsiteY70" fmla="*/ 563832 h 564892"/>
              <a:gd name="connsiteX71" fmla="*/ 396049 w 561444"/>
              <a:gd name="connsiteY71" fmla="*/ 533326 h 564892"/>
              <a:gd name="connsiteX72" fmla="*/ 381459 w 561444"/>
              <a:gd name="connsiteY72" fmla="*/ 526562 h 564892"/>
              <a:gd name="connsiteX73" fmla="*/ 385968 w 561444"/>
              <a:gd name="connsiteY73" fmla="*/ 513165 h 564892"/>
              <a:gd name="connsiteX74" fmla="*/ 383713 w 561444"/>
              <a:gd name="connsiteY74" fmla="*/ 505207 h 564892"/>
              <a:gd name="connsiteX75" fmla="*/ 384774 w 561444"/>
              <a:gd name="connsiteY75" fmla="*/ 500698 h 564892"/>
              <a:gd name="connsiteX76" fmla="*/ 393794 w 561444"/>
              <a:gd name="connsiteY76" fmla="*/ 497382 h 564892"/>
              <a:gd name="connsiteX77" fmla="*/ 399364 w 561444"/>
              <a:gd name="connsiteY77" fmla="*/ 498443 h 564892"/>
              <a:gd name="connsiteX78" fmla="*/ 408384 w 561444"/>
              <a:gd name="connsiteY78" fmla="*/ 497382 h 564892"/>
              <a:gd name="connsiteX79" fmla="*/ 407323 w 561444"/>
              <a:gd name="connsiteY79" fmla="*/ 492872 h 564892"/>
              <a:gd name="connsiteX80" fmla="*/ 400558 w 561444"/>
              <a:gd name="connsiteY80" fmla="*/ 490617 h 564892"/>
              <a:gd name="connsiteX81" fmla="*/ 363420 w 561444"/>
              <a:gd name="connsiteY81" fmla="*/ 498443 h 564892"/>
              <a:gd name="connsiteX82" fmla="*/ 351085 w 561444"/>
              <a:gd name="connsiteY82" fmla="*/ 498443 h 564892"/>
              <a:gd name="connsiteX83" fmla="*/ 338618 w 561444"/>
              <a:gd name="connsiteY83" fmla="*/ 505207 h 564892"/>
              <a:gd name="connsiteX84" fmla="*/ 337556 w 561444"/>
              <a:gd name="connsiteY84" fmla="*/ 513165 h 564892"/>
              <a:gd name="connsiteX85" fmla="*/ 317263 w 561444"/>
              <a:gd name="connsiteY85" fmla="*/ 546854 h 564892"/>
              <a:gd name="connsiteX86" fmla="*/ 305989 w 561444"/>
              <a:gd name="connsiteY86" fmla="*/ 534520 h 564892"/>
              <a:gd name="connsiteX87" fmla="*/ 301480 w 561444"/>
              <a:gd name="connsiteY87" fmla="*/ 533326 h 564892"/>
              <a:gd name="connsiteX88" fmla="*/ 299225 w 561444"/>
              <a:gd name="connsiteY88" fmla="*/ 536774 h 564892"/>
              <a:gd name="connsiteX89" fmla="*/ 289145 w 561444"/>
              <a:gd name="connsiteY89" fmla="*/ 532265 h 564892"/>
              <a:gd name="connsiteX90" fmla="*/ 287951 w 561444"/>
              <a:gd name="connsiteY90" fmla="*/ 531071 h 564892"/>
              <a:gd name="connsiteX91" fmla="*/ 280125 w 561444"/>
              <a:gd name="connsiteY91" fmla="*/ 532265 h 564892"/>
              <a:gd name="connsiteX92" fmla="*/ 280125 w 561444"/>
              <a:gd name="connsiteY92" fmla="*/ 528816 h 564892"/>
              <a:gd name="connsiteX93" fmla="*/ 277871 w 561444"/>
              <a:gd name="connsiteY93" fmla="*/ 455734 h 564892"/>
              <a:gd name="connsiteX94" fmla="*/ 277871 w 561444"/>
              <a:gd name="connsiteY94" fmla="*/ 448970 h 564892"/>
              <a:gd name="connsiteX95" fmla="*/ 261026 w 561444"/>
              <a:gd name="connsiteY95" fmla="*/ 452286 h 564892"/>
              <a:gd name="connsiteX96" fmla="*/ 250813 w 561444"/>
              <a:gd name="connsiteY96" fmla="*/ 479344 h 564892"/>
              <a:gd name="connsiteX97" fmla="*/ 241927 w 561444"/>
              <a:gd name="connsiteY97" fmla="*/ 488363 h 564892"/>
              <a:gd name="connsiteX98" fmla="*/ 238478 w 561444"/>
              <a:gd name="connsiteY98" fmla="*/ 479344 h 564892"/>
              <a:gd name="connsiteX99" fmla="*/ 248558 w 561444"/>
              <a:gd name="connsiteY99" fmla="*/ 469263 h 564892"/>
              <a:gd name="connsiteX100" fmla="*/ 247497 w 561444"/>
              <a:gd name="connsiteY100" fmla="*/ 456796 h 564892"/>
              <a:gd name="connsiteX101" fmla="*/ 215930 w 561444"/>
              <a:gd name="connsiteY101" fmla="*/ 471518 h 564892"/>
              <a:gd name="connsiteX102" fmla="*/ 214869 w 561444"/>
              <a:gd name="connsiteY102" fmla="*/ 474834 h 564892"/>
              <a:gd name="connsiteX103" fmla="*/ 212614 w 561444"/>
              <a:gd name="connsiteY103" fmla="*/ 473772 h 564892"/>
              <a:gd name="connsiteX104" fmla="*/ 213808 w 561444"/>
              <a:gd name="connsiteY104" fmla="*/ 477088 h 564892"/>
              <a:gd name="connsiteX105" fmla="*/ 205850 w 561444"/>
              <a:gd name="connsiteY105" fmla="*/ 474834 h 564892"/>
              <a:gd name="connsiteX106" fmla="*/ 208105 w 561444"/>
              <a:gd name="connsiteY106" fmla="*/ 467009 h 564892"/>
              <a:gd name="connsiteX107" fmla="*/ 184496 w 561444"/>
              <a:gd name="connsiteY107" fmla="*/ 462499 h 564892"/>
              <a:gd name="connsiteX108" fmla="*/ 185557 w 561444"/>
              <a:gd name="connsiteY108" fmla="*/ 487301 h 564892"/>
              <a:gd name="connsiteX109" fmla="*/ 177731 w 561444"/>
              <a:gd name="connsiteY109" fmla="*/ 486107 h 564892"/>
              <a:gd name="connsiteX110" fmla="*/ 174283 w 561444"/>
              <a:gd name="connsiteY110" fmla="*/ 498443 h 564892"/>
              <a:gd name="connsiteX111" fmla="*/ 129319 w 561444"/>
              <a:gd name="connsiteY111" fmla="*/ 526562 h 564892"/>
              <a:gd name="connsiteX112" fmla="*/ 124810 w 561444"/>
              <a:gd name="connsiteY112" fmla="*/ 518736 h 564892"/>
              <a:gd name="connsiteX113" fmla="*/ 116984 w 561444"/>
              <a:gd name="connsiteY113" fmla="*/ 516481 h 564892"/>
              <a:gd name="connsiteX114" fmla="*/ 118045 w 561444"/>
              <a:gd name="connsiteY114" fmla="*/ 514227 h 564892"/>
              <a:gd name="connsiteX115" fmla="*/ 116984 w 561444"/>
              <a:gd name="connsiteY115" fmla="*/ 510911 h 564892"/>
              <a:gd name="connsiteX116" fmla="*/ 109159 w 561444"/>
              <a:gd name="connsiteY116" fmla="*/ 514227 h 564892"/>
              <a:gd name="connsiteX117" fmla="*/ 93375 w 561444"/>
              <a:gd name="connsiteY117" fmla="*/ 508655 h 564892"/>
              <a:gd name="connsiteX118" fmla="*/ 83162 w 561444"/>
              <a:gd name="connsiteY118" fmla="*/ 495127 h 564892"/>
              <a:gd name="connsiteX119" fmla="*/ 75337 w 561444"/>
              <a:gd name="connsiteY119" fmla="*/ 470325 h 564892"/>
              <a:gd name="connsiteX120" fmla="*/ 74143 w 561444"/>
              <a:gd name="connsiteY120" fmla="*/ 470325 h 564892"/>
              <a:gd name="connsiteX121" fmla="*/ 71888 w 561444"/>
              <a:gd name="connsiteY121" fmla="*/ 463560 h 564892"/>
              <a:gd name="connsiteX122" fmla="*/ 78653 w 561444"/>
              <a:gd name="connsiteY122" fmla="*/ 460244 h 564892"/>
              <a:gd name="connsiteX123" fmla="*/ 78653 w 561444"/>
              <a:gd name="connsiteY123" fmla="*/ 444461 h 564892"/>
              <a:gd name="connsiteX124" fmla="*/ 56237 w 561444"/>
              <a:gd name="connsiteY124" fmla="*/ 438889 h 564892"/>
              <a:gd name="connsiteX125" fmla="*/ 59553 w 561444"/>
              <a:gd name="connsiteY125" fmla="*/ 419790 h 564892"/>
              <a:gd name="connsiteX126" fmla="*/ 51728 w 561444"/>
              <a:gd name="connsiteY126" fmla="*/ 414087 h 564892"/>
              <a:gd name="connsiteX127" fmla="*/ 49473 w 561444"/>
              <a:gd name="connsiteY127" fmla="*/ 415281 h 564892"/>
              <a:gd name="connsiteX128" fmla="*/ 53982 w 561444"/>
              <a:gd name="connsiteY128" fmla="*/ 419790 h 564892"/>
              <a:gd name="connsiteX129" fmla="*/ 52789 w 561444"/>
              <a:gd name="connsiteY129" fmla="*/ 425361 h 564892"/>
              <a:gd name="connsiteX130" fmla="*/ 49473 w 561444"/>
              <a:gd name="connsiteY130" fmla="*/ 429870 h 564892"/>
              <a:gd name="connsiteX131" fmla="*/ 49473 w 561444"/>
              <a:gd name="connsiteY131" fmla="*/ 434380 h 564892"/>
              <a:gd name="connsiteX132" fmla="*/ 47218 w 561444"/>
              <a:gd name="connsiteY132" fmla="*/ 441145 h 564892"/>
              <a:gd name="connsiteX133" fmla="*/ 41647 w 561444"/>
              <a:gd name="connsiteY133" fmla="*/ 442205 h 564892"/>
              <a:gd name="connsiteX134" fmla="*/ 39260 w 561444"/>
              <a:gd name="connsiteY134" fmla="*/ 429870 h 564892"/>
              <a:gd name="connsiteX135" fmla="*/ 46024 w 561444"/>
              <a:gd name="connsiteY135" fmla="*/ 425361 h 564892"/>
              <a:gd name="connsiteX136" fmla="*/ 43770 w 561444"/>
              <a:gd name="connsiteY136" fmla="*/ 419790 h 564892"/>
              <a:gd name="connsiteX137" fmla="*/ 32628 w 561444"/>
              <a:gd name="connsiteY137" fmla="*/ 414087 h 564892"/>
              <a:gd name="connsiteX138" fmla="*/ 24670 w 561444"/>
              <a:gd name="connsiteY138" fmla="*/ 416342 h 564892"/>
              <a:gd name="connsiteX139" fmla="*/ 0 w 561444"/>
              <a:gd name="connsiteY139" fmla="*/ 394987 h 564892"/>
              <a:gd name="connsiteX140" fmla="*/ 22415 w 561444"/>
              <a:gd name="connsiteY140" fmla="*/ 375888 h 564892"/>
              <a:gd name="connsiteX141" fmla="*/ 28119 w 561444"/>
              <a:gd name="connsiteY141" fmla="*/ 366868 h 564892"/>
              <a:gd name="connsiteX142" fmla="*/ 50534 w 561444"/>
              <a:gd name="connsiteY142" fmla="*/ 341005 h 564892"/>
              <a:gd name="connsiteX143" fmla="*/ 105710 w 561444"/>
              <a:gd name="connsiteY143" fmla="*/ 320712 h 564892"/>
              <a:gd name="connsiteX144" fmla="*/ 113536 w 561444"/>
              <a:gd name="connsiteY144" fmla="*/ 325222 h 564892"/>
              <a:gd name="connsiteX145" fmla="*/ 127064 w 561444"/>
              <a:gd name="connsiteY145" fmla="*/ 322966 h 564892"/>
              <a:gd name="connsiteX146" fmla="*/ 128258 w 561444"/>
              <a:gd name="connsiteY146" fmla="*/ 324028 h 564892"/>
              <a:gd name="connsiteX147" fmla="*/ 130513 w 561444"/>
              <a:gd name="connsiteY147" fmla="*/ 321906 h 564892"/>
              <a:gd name="connsiteX148" fmla="*/ 170967 w 561444"/>
              <a:gd name="connsiteY148" fmla="*/ 313947 h 564892"/>
              <a:gd name="connsiteX149" fmla="*/ 168712 w 561444"/>
              <a:gd name="connsiteY149" fmla="*/ 227337 h 564892"/>
              <a:gd name="connsiteX150" fmla="*/ 167651 w 561444"/>
              <a:gd name="connsiteY150" fmla="*/ 200279 h 564892"/>
              <a:gd name="connsiteX151" fmla="*/ 173221 w 561444"/>
              <a:gd name="connsiteY151" fmla="*/ 181179 h 564892"/>
              <a:gd name="connsiteX152" fmla="*/ 175476 w 561444"/>
              <a:gd name="connsiteY152" fmla="*/ 181179 h 564892"/>
              <a:gd name="connsiteX153" fmla="*/ 207043 w 561444"/>
              <a:gd name="connsiteY153" fmla="*/ 167651 h 564892"/>
              <a:gd name="connsiteX154" fmla="*/ 209298 w 561444"/>
              <a:gd name="connsiteY154" fmla="*/ 174415 h 564892"/>
              <a:gd name="connsiteX155" fmla="*/ 213808 w 561444"/>
              <a:gd name="connsiteY155" fmla="*/ 173354 h 564892"/>
              <a:gd name="connsiteX156" fmla="*/ 213808 w 561444"/>
              <a:gd name="connsiteY156" fmla="*/ 171099 h 564892"/>
              <a:gd name="connsiteX157" fmla="*/ 217124 w 561444"/>
              <a:gd name="connsiteY157" fmla="*/ 172160 h 564892"/>
              <a:gd name="connsiteX158" fmla="*/ 235162 w 561444"/>
              <a:gd name="connsiteY158" fmla="*/ 159825 h 564892"/>
              <a:gd name="connsiteX159" fmla="*/ 232907 w 561444"/>
              <a:gd name="connsiteY159" fmla="*/ 153061 h 564892"/>
              <a:gd name="connsiteX160" fmla="*/ 230653 w 561444"/>
              <a:gd name="connsiteY160" fmla="*/ 148552 h 564892"/>
              <a:gd name="connsiteX161" fmla="*/ 223888 w 561444"/>
              <a:gd name="connsiteY161" fmla="*/ 138471 h 564892"/>
              <a:gd name="connsiteX162" fmla="*/ 228398 w 561444"/>
              <a:gd name="connsiteY162" fmla="*/ 124942 h 564892"/>
              <a:gd name="connsiteX163" fmla="*/ 232907 w 561444"/>
              <a:gd name="connsiteY163" fmla="*/ 122688 h 564892"/>
              <a:gd name="connsiteX164" fmla="*/ 227204 w 561444"/>
              <a:gd name="connsiteY164" fmla="*/ 108097 h 564892"/>
              <a:gd name="connsiteX165" fmla="*/ 230653 w 561444"/>
              <a:gd name="connsiteY165" fmla="*/ 105843 h 564892"/>
              <a:gd name="connsiteX166" fmla="*/ 228398 w 561444"/>
              <a:gd name="connsiteY166" fmla="*/ 99078 h 564892"/>
              <a:gd name="connsiteX167" fmla="*/ 226143 w 561444"/>
              <a:gd name="connsiteY167" fmla="*/ 84356 h 564892"/>
              <a:gd name="connsiteX168" fmla="*/ 228398 w 561444"/>
              <a:gd name="connsiteY168" fmla="*/ 67511 h 564892"/>
              <a:gd name="connsiteX169" fmla="*/ 227204 w 561444"/>
              <a:gd name="connsiteY169" fmla="*/ 64195 h 564892"/>
              <a:gd name="connsiteX170" fmla="*/ 218185 w 561444"/>
              <a:gd name="connsiteY170" fmla="*/ 67511 h 564892"/>
              <a:gd name="connsiteX171" fmla="*/ 215930 w 561444"/>
              <a:gd name="connsiteY171" fmla="*/ 65256 h 564892"/>
              <a:gd name="connsiteX172" fmla="*/ 222694 w 561444"/>
              <a:gd name="connsiteY172" fmla="*/ 45095 h 564892"/>
              <a:gd name="connsiteX173" fmla="*/ 221633 w 561444"/>
              <a:gd name="connsiteY173" fmla="*/ 41648 h 564892"/>
              <a:gd name="connsiteX174" fmla="*/ 224949 w 561444"/>
              <a:gd name="connsiteY174" fmla="*/ 39392 h 564892"/>
              <a:gd name="connsiteX175" fmla="*/ 220440 w 561444"/>
              <a:gd name="connsiteY175" fmla="*/ 29313 h 564892"/>
              <a:gd name="connsiteX176" fmla="*/ 222694 w 561444"/>
              <a:gd name="connsiteY176" fmla="*/ 22548 h 564892"/>
              <a:gd name="connsiteX177" fmla="*/ 223888 w 561444"/>
              <a:gd name="connsiteY177" fmla="*/ 18038 h 564892"/>
              <a:gd name="connsiteX178" fmla="*/ 267790 w 561444"/>
              <a:gd name="connsiteY178" fmla="*/ 23609 h 564892"/>
              <a:gd name="connsiteX179" fmla="*/ 334108 w 561444"/>
              <a:gd name="connsiteY179" fmla="*/ 0 h 5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561444" h="564892">
                <a:moveTo>
                  <a:pt x="334108" y="0"/>
                </a:moveTo>
                <a:lnTo>
                  <a:pt x="340872" y="124942"/>
                </a:lnTo>
                <a:lnTo>
                  <a:pt x="345382" y="121493"/>
                </a:lnTo>
                <a:lnTo>
                  <a:pt x="348698" y="121493"/>
                </a:lnTo>
                <a:lnTo>
                  <a:pt x="347637" y="140593"/>
                </a:lnTo>
                <a:lnTo>
                  <a:pt x="359972" y="140593"/>
                </a:lnTo>
                <a:lnTo>
                  <a:pt x="358911" y="178925"/>
                </a:lnTo>
                <a:lnTo>
                  <a:pt x="363420" y="190198"/>
                </a:lnTo>
                <a:lnTo>
                  <a:pt x="370185" y="198024"/>
                </a:lnTo>
                <a:lnTo>
                  <a:pt x="373501" y="203727"/>
                </a:lnTo>
                <a:lnTo>
                  <a:pt x="376949" y="207043"/>
                </a:lnTo>
                <a:lnTo>
                  <a:pt x="376949" y="208237"/>
                </a:lnTo>
                <a:lnTo>
                  <a:pt x="378010" y="216062"/>
                </a:lnTo>
                <a:lnTo>
                  <a:pt x="379204" y="216062"/>
                </a:lnTo>
                <a:lnTo>
                  <a:pt x="378010" y="220572"/>
                </a:lnTo>
                <a:lnTo>
                  <a:pt x="379204" y="222827"/>
                </a:lnTo>
                <a:lnTo>
                  <a:pt x="384774" y="228397"/>
                </a:lnTo>
                <a:lnTo>
                  <a:pt x="388090" y="245375"/>
                </a:lnTo>
                <a:lnTo>
                  <a:pt x="391539" y="248691"/>
                </a:lnTo>
                <a:lnTo>
                  <a:pt x="400558" y="246436"/>
                </a:lnTo>
                <a:lnTo>
                  <a:pt x="401619" y="243120"/>
                </a:lnTo>
                <a:lnTo>
                  <a:pt x="405068" y="241926"/>
                </a:lnTo>
                <a:lnTo>
                  <a:pt x="402813" y="256649"/>
                </a:lnTo>
                <a:lnTo>
                  <a:pt x="402813" y="262220"/>
                </a:lnTo>
                <a:lnTo>
                  <a:pt x="397110" y="263280"/>
                </a:lnTo>
                <a:lnTo>
                  <a:pt x="400558" y="268984"/>
                </a:lnTo>
                <a:lnTo>
                  <a:pt x="399364" y="275748"/>
                </a:lnTo>
                <a:lnTo>
                  <a:pt x="402813" y="275748"/>
                </a:lnTo>
                <a:lnTo>
                  <a:pt x="410639" y="288083"/>
                </a:lnTo>
                <a:lnTo>
                  <a:pt x="403874" y="289277"/>
                </a:lnTo>
                <a:lnTo>
                  <a:pt x="403874" y="290339"/>
                </a:lnTo>
                <a:lnTo>
                  <a:pt x="412893" y="290339"/>
                </a:lnTo>
                <a:lnTo>
                  <a:pt x="412893" y="298164"/>
                </a:lnTo>
                <a:lnTo>
                  <a:pt x="472579" y="297102"/>
                </a:lnTo>
                <a:lnTo>
                  <a:pt x="475895" y="297102"/>
                </a:lnTo>
                <a:lnTo>
                  <a:pt x="478150" y="294848"/>
                </a:lnTo>
                <a:lnTo>
                  <a:pt x="480405" y="298164"/>
                </a:lnTo>
                <a:lnTo>
                  <a:pt x="481598" y="298164"/>
                </a:lnTo>
                <a:lnTo>
                  <a:pt x="481598" y="299358"/>
                </a:lnTo>
                <a:lnTo>
                  <a:pt x="487169" y="301612"/>
                </a:lnTo>
                <a:lnTo>
                  <a:pt x="492739" y="297102"/>
                </a:lnTo>
                <a:lnTo>
                  <a:pt x="492739" y="294848"/>
                </a:lnTo>
                <a:lnTo>
                  <a:pt x="500698" y="291399"/>
                </a:lnTo>
                <a:lnTo>
                  <a:pt x="501759" y="291399"/>
                </a:lnTo>
                <a:lnTo>
                  <a:pt x="502952" y="290339"/>
                </a:lnTo>
                <a:lnTo>
                  <a:pt x="505207" y="291399"/>
                </a:lnTo>
                <a:lnTo>
                  <a:pt x="505207" y="297102"/>
                </a:lnTo>
                <a:lnTo>
                  <a:pt x="506268" y="299358"/>
                </a:lnTo>
                <a:lnTo>
                  <a:pt x="516481" y="303867"/>
                </a:lnTo>
                <a:lnTo>
                  <a:pt x="535581" y="313947"/>
                </a:lnTo>
                <a:lnTo>
                  <a:pt x="535581" y="321906"/>
                </a:lnTo>
                <a:lnTo>
                  <a:pt x="561445" y="321906"/>
                </a:lnTo>
                <a:lnTo>
                  <a:pt x="560251" y="370184"/>
                </a:lnTo>
                <a:lnTo>
                  <a:pt x="545661" y="397242"/>
                </a:lnTo>
                <a:lnTo>
                  <a:pt x="551364" y="416342"/>
                </a:lnTo>
                <a:lnTo>
                  <a:pt x="527755" y="447909"/>
                </a:lnTo>
                <a:lnTo>
                  <a:pt x="525368" y="447909"/>
                </a:lnTo>
                <a:lnTo>
                  <a:pt x="525368" y="453480"/>
                </a:lnTo>
                <a:lnTo>
                  <a:pt x="520858" y="452286"/>
                </a:lnTo>
                <a:lnTo>
                  <a:pt x="523246" y="461305"/>
                </a:lnTo>
                <a:lnTo>
                  <a:pt x="516481" y="470325"/>
                </a:lnTo>
                <a:lnTo>
                  <a:pt x="514227" y="471518"/>
                </a:lnTo>
                <a:lnTo>
                  <a:pt x="510778" y="478282"/>
                </a:lnTo>
                <a:lnTo>
                  <a:pt x="515288" y="494066"/>
                </a:lnTo>
                <a:lnTo>
                  <a:pt x="509717" y="498443"/>
                </a:lnTo>
                <a:lnTo>
                  <a:pt x="510778" y="561577"/>
                </a:lnTo>
                <a:lnTo>
                  <a:pt x="460111" y="563832"/>
                </a:lnTo>
                <a:lnTo>
                  <a:pt x="425228" y="564893"/>
                </a:lnTo>
                <a:lnTo>
                  <a:pt x="408384" y="564893"/>
                </a:lnTo>
                <a:lnTo>
                  <a:pt x="407323" y="562638"/>
                </a:lnTo>
                <a:lnTo>
                  <a:pt x="403874" y="563832"/>
                </a:lnTo>
                <a:lnTo>
                  <a:pt x="396049" y="533326"/>
                </a:lnTo>
                <a:lnTo>
                  <a:pt x="381459" y="526562"/>
                </a:lnTo>
                <a:lnTo>
                  <a:pt x="385968" y="513165"/>
                </a:lnTo>
                <a:lnTo>
                  <a:pt x="383713" y="505207"/>
                </a:lnTo>
                <a:lnTo>
                  <a:pt x="384774" y="500698"/>
                </a:lnTo>
                <a:lnTo>
                  <a:pt x="393794" y="497382"/>
                </a:lnTo>
                <a:lnTo>
                  <a:pt x="399364" y="498443"/>
                </a:lnTo>
                <a:lnTo>
                  <a:pt x="408384" y="497382"/>
                </a:lnTo>
                <a:lnTo>
                  <a:pt x="407323" y="492872"/>
                </a:lnTo>
                <a:lnTo>
                  <a:pt x="400558" y="490617"/>
                </a:lnTo>
                <a:lnTo>
                  <a:pt x="363420" y="498443"/>
                </a:lnTo>
                <a:lnTo>
                  <a:pt x="351085" y="498443"/>
                </a:lnTo>
                <a:lnTo>
                  <a:pt x="338618" y="505207"/>
                </a:lnTo>
                <a:lnTo>
                  <a:pt x="337556" y="513165"/>
                </a:lnTo>
                <a:lnTo>
                  <a:pt x="317263" y="546854"/>
                </a:lnTo>
                <a:lnTo>
                  <a:pt x="305989" y="534520"/>
                </a:lnTo>
                <a:lnTo>
                  <a:pt x="301480" y="533326"/>
                </a:lnTo>
                <a:lnTo>
                  <a:pt x="299225" y="536774"/>
                </a:lnTo>
                <a:lnTo>
                  <a:pt x="289145" y="532265"/>
                </a:lnTo>
                <a:lnTo>
                  <a:pt x="287951" y="531071"/>
                </a:lnTo>
                <a:lnTo>
                  <a:pt x="280125" y="532265"/>
                </a:lnTo>
                <a:lnTo>
                  <a:pt x="280125" y="528816"/>
                </a:lnTo>
                <a:lnTo>
                  <a:pt x="277871" y="455734"/>
                </a:lnTo>
                <a:lnTo>
                  <a:pt x="277871" y="448970"/>
                </a:lnTo>
                <a:lnTo>
                  <a:pt x="261026" y="452286"/>
                </a:lnTo>
                <a:lnTo>
                  <a:pt x="250813" y="479344"/>
                </a:lnTo>
                <a:lnTo>
                  <a:pt x="241927" y="488363"/>
                </a:lnTo>
                <a:lnTo>
                  <a:pt x="238478" y="479344"/>
                </a:lnTo>
                <a:lnTo>
                  <a:pt x="248558" y="469263"/>
                </a:lnTo>
                <a:lnTo>
                  <a:pt x="247497" y="456796"/>
                </a:lnTo>
                <a:lnTo>
                  <a:pt x="215930" y="471518"/>
                </a:lnTo>
                <a:lnTo>
                  <a:pt x="214869" y="474834"/>
                </a:lnTo>
                <a:lnTo>
                  <a:pt x="212614" y="473772"/>
                </a:lnTo>
                <a:lnTo>
                  <a:pt x="213808" y="477088"/>
                </a:lnTo>
                <a:lnTo>
                  <a:pt x="205850" y="474834"/>
                </a:lnTo>
                <a:lnTo>
                  <a:pt x="208105" y="467009"/>
                </a:lnTo>
                <a:lnTo>
                  <a:pt x="184496" y="462499"/>
                </a:lnTo>
                <a:lnTo>
                  <a:pt x="185557" y="487301"/>
                </a:lnTo>
                <a:lnTo>
                  <a:pt x="177731" y="486107"/>
                </a:lnTo>
                <a:lnTo>
                  <a:pt x="174283" y="498443"/>
                </a:lnTo>
                <a:lnTo>
                  <a:pt x="129319" y="526562"/>
                </a:lnTo>
                <a:lnTo>
                  <a:pt x="124810" y="518736"/>
                </a:lnTo>
                <a:lnTo>
                  <a:pt x="116984" y="516481"/>
                </a:lnTo>
                <a:lnTo>
                  <a:pt x="118045" y="514227"/>
                </a:lnTo>
                <a:lnTo>
                  <a:pt x="116984" y="510911"/>
                </a:lnTo>
                <a:lnTo>
                  <a:pt x="109159" y="514227"/>
                </a:lnTo>
                <a:lnTo>
                  <a:pt x="93375" y="508655"/>
                </a:lnTo>
                <a:lnTo>
                  <a:pt x="83162" y="495127"/>
                </a:lnTo>
                <a:lnTo>
                  <a:pt x="75337" y="470325"/>
                </a:lnTo>
                <a:lnTo>
                  <a:pt x="74143" y="470325"/>
                </a:lnTo>
                <a:lnTo>
                  <a:pt x="71888" y="463560"/>
                </a:lnTo>
                <a:lnTo>
                  <a:pt x="78653" y="460244"/>
                </a:lnTo>
                <a:lnTo>
                  <a:pt x="78653" y="444461"/>
                </a:lnTo>
                <a:lnTo>
                  <a:pt x="56237" y="438889"/>
                </a:lnTo>
                <a:lnTo>
                  <a:pt x="59553" y="419790"/>
                </a:lnTo>
                <a:lnTo>
                  <a:pt x="51728" y="414087"/>
                </a:lnTo>
                <a:lnTo>
                  <a:pt x="49473" y="415281"/>
                </a:lnTo>
                <a:lnTo>
                  <a:pt x="53982" y="419790"/>
                </a:lnTo>
                <a:lnTo>
                  <a:pt x="52789" y="425361"/>
                </a:lnTo>
                <a:lnTo>
                  <a:pt x="49473" y="429870"/>
                </a:lnTo>
                <a:lnTo>
                  <a:pt x="49473" y="434380"/>
                </a:lnTo>
                <a:lnTo>
                  <a:pt x="47218" y="441145"/>
                </a:lnTo>
                <a:lnTo>
                  <a:pt x="41647" y="442205"/>
                </a:lnTo>
                <a:lnTo>
                  <a:pt x="39260" y="429870"/>
                </a:lnTo>
                <a:lnTo>
                  <a:pt x="46024" y="425361"/>
                </a:lnTo>
                <a:lnTo>
                  <a:pt x="43770" y="419790"/>
                </a:lnTo>
                <a:lnTo>
                  <a:pt x="32628" y="414087"/>
                </a:lnTo>
                <a:lnTo>
                  <a:pt x="24670" y="416342"/>
                </a:lnTo>
                <a:lnTo>
                  <a:pt x="0" y="394987"/>
                </a:lnTo>
                <a:lnTo>
                  <a:pt x="22415" y="375888"/>
                </a:lnTo>
                <a:lnTo>
                  <a:pt x="28119" y="366868"/>
                </a:lnTo>
                <a:lnTo>
                  <a:pt x="50534" y="341005"/>
                </a:lnTo>
                <a:lnTo>
                  <a:pt x="105710" y="320712"/>
                </a:lnTo>
                <a:lnTo>
                  <a:pt x="113536" y="325222"/>
                </a:lnTo>
                <a:lnTo>
                  <a:pt x="127064" y="322966"/>
                </a:lnTo>
                <a:lnTo>
                  <a:pt x="128258" y="324028"/>
                </a:lnTo>
                <a:lnTo>
                  <a:pt x="130513" y="321906"/>
                </a:lnTo>
                <a:lnTo>
                  <a:pt x="170967" y="313947"/>
                </a:lnTo>
                <a:lnTo>
                  <a:pt x="168712" y="227337"/>
                </a:lnTo>
                <a:lnTo>
                  <a:pt x="167651" y="200279"/>
                </a:lnTo>
                <a:lnTo>
                  <a:pt x="173221" y="181179"/>
                </a:lnTo>
                <a:lnTo>
                  <a:pt x="175476" y="181179"/>
                </a:lnTo>
                <a:lnTo>
                  <a:pt x="207043" y="167651"/>
                </a:lnTo>
                <a:lnTo>
                  <a:pt x="209298" y="174415"/>
                </a:lnTo>
                <a:lnTo>
                  <a:pt x="213808" y="173354"/>
                </a:lnTo>
                <a:lnTo>
                  <a:pt x="213808" y="171099"/>
                </a:lnTo>
                <a:lnTo>
                  <a:pt x="217124" y="172160"/>
                </a:lnTo>
                <a:lnTo>
                  <a:pt x="235162" y="159825"/>
                </a:lnTo>
                <a:lnTo>
                  <a:pt x="232907" y="153061"/>
                </a:lnTo>
                <a:lnTo>
                  <a:pt x="230653" y="148552"/>
                </a:lnTo>
                <a:lnTo>
                  <a:pt x="223888" y="138471"/>
                </a:lnTo>
                <a:lnTo>
                  <a:pt x="228398" y="124942"/>
                </a:lnTo>
                <a:lnTo>
                  <a:pt x="232907" y="122688"/>
                </a:lnTo>
                <a:lnTo>
                  <a:pt x="227204" y="108097"/>
                </a:lnTo>
                <a:lnTo>
                  <a:pt x="230653" y="105843"/>
                </a:lnTo>
                <a:lnTo>
                  <a:pt x="228398" y="99078"/>
                </a:lnTo>
                <a:lnTo>
                  <a:pt x="226143" y="84356"/>
                </a:lnTo>
                <a:lnTo>
                  <a:pt x="228398" y="67511"/>
                </a:lnTo>
                <a:lnTo>
                  <a:pt x="227204" y="64195"/>
                </a:lnTo>
                <a:lnTo>
                  <a:pt x="218185" y="67511"/>
                </a:lnTo>
                <a:lnTo>
                  <a:pt x="215930" y="65256"/>
                </a:lnTo>
                <a:lnTo>
                  <a:pt x="222694" y="45095"/>
                </a:lnTo>
                <a:lnTo>
                  <a:pt x="221633" y="41648"/>
                </a:lnTo>
                <a:lnTo>
                  <a:pt x="224949" y="39392"/>
                </a:lnTo>
                <a:lnTo>
                  <a:pt x="220440" y="29313"/>
                </a:lnTo>
                <a:lnTo>
                  <a:pt x="222694" y="22548"/>
                </a:lnTo>
                <a:lnTo>
                  <a:pt x="223888" y="18038"/>
                </a:lnTo>
                <a:lnTo>
                  <a:pt x="267790" y="23609"/>
                </a:lnTo>
                <a:lnTo>
                  <a:pt x="334108" y="0"/>
                </a:lnTo>
              </a:path>
            </a:pathLst>
          </a:custGeom>
          <a:solidFill>
            <a:schemeClr val="bg1">
              <a:lumMod val="85000"/>
            </a:schemeClr>
          </a:solidFill>
          <a:ln w="13251" cap="flat">
            <a:noFill/>
            <a:prstDash val="solid"/>
            <a:miter/>
          </a:ln>
        </p:spPr>
        <p:txBody>
          <a:bodyPr rtlCol="0" anchor="ctr"/>
          <a:lstStyle/>
          <a:p>
            <a:endParaRPr lang="en-FI" sz="816"/>
          </a:p>
        </p:txBody>
      </p:sp>
      <p:sp>
        <p:nvSpPr>
          <p:cNvPr id="1328" name="Freeform: Shape 1327">
            <a:extLst>
              <a:ext uri="{FF2B5EF4-FFF2-40B4-BE49-F238E27FC236}">
                <a16:creationId xmlns:a16="http://schemas.microsoft.com/office/drawing/2014/main" id="{2F6F6424-1364-5AFC-D614-92341602887B}"/>
              </a:ext>
            </a:extLst>
          </p:cNvPr>
          <p:cNvSpPr/>
          <p:nvPr/>
        </p:nvSpPr>
        <p:spPr>
          <a:xfrm>
            <a:off x="3519444" y="5106095"/>
            <a:ext cx="124054" cy="162798"/>
          </a:xfrm>
          <a:custGeom>
            <a:avLst/>
            <a:gdLst>
              <a:gd name="connsiteX0" fmla="*/ 150806 w 273493"/>
              <a:gd name="connsiteY0" fmla="*/ 0 h 358910"/>
              <a:gd name="connsiteX1" fmla="*/ 155316 w 273493"/>
              <a:gd name="connsiteY1" fmla="*/ 3316 h 358910"/>
              <a:gd name="connsiteX2" fmla="*/ 158632 w 273493"/>
              <a:gd name="connsiteY2" fmla="*/ 5571 h 358910"/>
              <a:gd name="connsiteX3" fmla="*/ 159825 w 273493"/>
              <a:gd name="connsiteY3" fmla="*/ 5571 h 358910"/>
              <a:gd name="connsiteX4" fmla="*/ 159825 w 273493"/>
              <a:gd name="connsiteY4" fmla="*/ 6632 h 358910"/>
              <a:gd name="connsiteX5" fmla="*/ 160886 w 273493"/>
              <a:gd name="connsiteY5" fmla="*/ 7826 h 358910"/>
              <a:gd name="connsiteX6" fmla="*/ 159825 w 273493"/>
              <a:gd name="connsiteY6" fmla="*/ 8887 h 358910"/>
              <a:gd name="connsiteX7" fmla="*/ 158632 w 273493"/>
              <a:gd name="connsiteY7" fmla="*/ 8887 h 358910"/>
              <a:gd name="connsiteX8" fmla="*/ 157570 w 273493"/>
              <a:gd name="connsiteY8" fmla="*/ 7826 h 358910"/>
              <a:gd name="connsiteX9" fmla="*/ 156377 w 273493"/>
              <a:gd name="connsiteY9" fmla="*/ 11142 h 358910"/>
              <a:gd name="connsiteX10" fmla="*/ 160886 w 273493"/>
              <a:gd name="connsiteY10" fmla="*/ 11142 h 358910"/>
              <a:gd name="connsiteX11" fmla="*/ 160886 w 273493"/>
              <a:gd name="connsiteY11" fmla="*/ 10080 h 358910"/>
              <a:gd name="connsiteX12" fmla="*/ 162080 w 273493"/>
              <a:gd name="connsiteY12" fmla="*/ 11142 h 358910"/>
              <a:gd name="connsiteX13" fmla="*/ 163141 w 273493"/>
              <a:gd name="connsiteY13" fmla="*/ 8887 h 358910"/>
              <a:gd name="connsiteX14" fmla="*/ 164335 w 273493"/>
              <a:gd name="connsiteY14" fmla="*/ 8887 h 358910"/>
              <a:gd name="connsiteX15" fmla="*/ 163141 w 273493"/>
              <a:gd name="connsiteY15" fmla="*/ 12335 h 358910"/>
              <a:gd name="connsiteX16" fmla="*/ 159825 w 273493"/>
              <a:gd name="connsiteY16" fmla="*/ 12335 h 358910"/>
              <a:gd name="connsiteX17" fmla="*/ 158632 w 273493"/>
              <a:gd name="connsiteY17" fmla="*/ 13396 h 358910"/>
              <a:gd name="connsiteX18" fmla="*/ 241926 w 273493"/>
              <a:gd name="connsiteY18" fmla="*/ 157438 h 358910"/>
              <a:gd name="connsiteX19" fmla="*/ 272300 w 273493"/>
              <a:gd name="connsiteY19" fmla="*/ 254262 h 358910"/>
              <a:gd name="connsiteX20" fmla="*/ 273494 w 273493"/>
              <a:gd name="connsiteY20" fmla="*/ 256517 h 358910"/>
              <a:gd name="connsiteX21" fmla="*/ 272300 w 273493"/>
              <a:gd name="connsiteY21" fmla="*/ 257578 h 358910"/>
              <a:gd name="connsiteX22" fmla="*/ 240865 w 273493"/>
              <a:gd name="connsiteY22" fmla="*/ 245242 h 358910"/>
              <a:gd name="connsiteX23" fmla="*/ 231846 w 273493"/>
              <a:gd name="connsiteY23" fmla="*/ 262087 h 358910"/>
              <a:gd name="connsiteX24" fmla="*/ 212747 w 273493"/>
              <a:gd name="connsiteY24" fmla="*/ 284635 h 358910"/>
              <a:gd name="connsiteX25" fmla="*/ 212747 w 273493"/>
              <a:gd name="connsiteY25" fmla="*/ 285697 h 358910"/>
              <a:gd name="connsiteX26" fmla="*/ 210492 w 273493"/>
              <a:gd name="connsiteY26" fmla="*/ 289144 h 358910"/>
              <a:gd name="connsiteX27" fmla="*/ 191260 w 273493"/>
              <a:gd name="connsiteY27" fmla="*/ 320580 h 358910"/>
              <a:gd name="connsiteX28" fmla="*/ 182373 w 273493"/>
              <a:gd name="connsiteY28" fmla="*/ 325089 h 358910"/>
              <a:gd name="connsiteX29" fmla="*/ 182373 w 273493"/>
              <a:gd name="connsiteY29" fmla="*/ 358911 h 358910"/>
              <a:gd name="connsiteX30" fmla="*/ 172160 w 273493"/>
              <a:gd name="connsiteY30" fmla="*/ 354402 h 358910"/>
              <a:gd name="connsiteX31" fmla="*/ 171099 w 273493"/>
              <a:gd name="connsiteY31" fmla="*/ 352146 h 358910"/>
              <a:gd name="connsiteX32" fmla="*/ 171099 w 273493"/>
              <a:gd name="connsiteY32" fmla="*/ 346443 h 358910"/>
              <a:gd name="connsiteX33" fmla="*/ 168844 w 273493"/>
              <a:gd name="connsiteY33" fmla="*/ 345382 h 358910"/>
              <a:gd name="connsiteX34" fmla="*/ 167651 w 273493"/>
              <a:gd name="connsiteY34" fmla="*/ 346443 h 358910"/>
              <a:gd name="connsiteX35" fmla="*/ 166590 w 273493"/>
              <a:gd name="connsiteY35" fmla="*/ 346443 h 358910"/>
              <a:gd name="connsiteX36" fmla="*/ 158632 w 273493"/>
              <a:gd name="connsiteY36" fmla="*/ 349892 h 358910"/>
              <a:gd name="connsiteX37" fmla="*/ 158632 w 273493"/>
              <a:gd name="connsiteY37" fmla="*/ 352146 h 358910"/>
              <a:gd name="connsiteX38" fmla="*/ 153061 w 273493"/>
              <a:gd name="connsiteY38" fmla="*/ 356656 h 358910"/>
              <a:gd name="connsiteX39" fmla="*/ 147490 w 273493"/>
              <a:gd name="connsiteY39" fmla="*/ 354402 h 358910"/>
              <a:gd name="connsiteX40" fmla="*/ 147490 w 273493"/>
              <a:gd name="connsiteY40" fmla="*/ 353207 h 358910"/>
              <a:gd name="connsiteX41" fmla="*/ 146297 w 273493"/>
              <a:gd name="connsiteY41" fmla="*/ 353207 h 358910"/>
              <a:gd name="connsiteX42" fmla="*/ 144042 w 273493"/>
              <a:gd name="connsiteY42" fmla="*/ 349892 h 358910"/>
              <a:gd name="connsiteX43" fmla="*/ 141787 w 273493"/>
              <a:gd name="connsiteY43" fmla="*/ 352146 h 358910"/>
              <a:gd name="connsiteX44" fmla="*/ 138471 w 273493"/>
              <a:gd name="connsiteY44" fmla="*/ 352146 h 358910"/>
              <a:gd name="connsiteX45" fmla="*/ 78785 w 273493"/>
              <a:gd name="connsiteY45" fmla="*/ 353207 h 358910"/>
              <a:gd name="connsiteX46" fmla="*/ 78785 w 273493"/>
              <a:gd name="connsiteY46" fmla="*/ 345382 h 358910"/>
              <a:gd name="connsiteX47" fmla="*/ 69766 w 273493"/>
              <a:gd name="connsiteY47" fmla="*/ 345382 h 358910"/>
              <a:gd name="connsiteX48" fmla="*/ 69766 w 273493"/>
              <a:gd name="connsiteY48" fmla="*/ 344321 h 358910"/>
              <a:gd name="connsiteX49" fmla="*/ 76531 w 273493"/>
              <a:gd name="connsiteY49" fmla="*/ 343127 h 358910"/>
              <a:gd name="connsiteX50" fmla="*/ 68705 w 273493"/>
              <a:gd name="connsiteY50" fmla="*/ 330792 h 358910"/>
              <a:gd name="connsiteX51" fmla="*/ 65256 w 273493"/>
              <a:gd name="connsiteY51" fmla="*/ 330792 h 358910"/>
              <a:gd name="connsiteX52" fmla="*/ 66450 w 273493"/>
              <a:gd name="connsiteY52" fmla="*/ 324028 h 358910"/>
              <a:gd name="connsiteX53" fmla="*/ 63002 w 273493"/>
              <a:gd name="connsiteY53" fmla="*/ 318324 h 358910"/>
              <a:gd name="connsiteX54" fmla="*/ 68705 w 273493"/>
              <a:gd name="connsiteY54" fmla="*/ 317264 h 358910"/>
              <a:gd name="connsiteX55" fmla="*/ 68705 w 273493"/>
              <a:gd name="connsiteY55" fmla="*/ 311693 h 358910"/>
              <a:gd name="connsiteX56" fmla="*/ 70960 w 273493"/>
              <a:gd name="connsiteY56" fmla="*/ 296970 h 358910"/>
              <a:gd name="connsiteX57" fmla="*/ 67511 w 273493"/>
              <a:gd name="connsiteY57" fmla="*/ 298164 h 358910"/>
              <a:gd name="connsiteX58" fmla="*/ 66450 w 273493"/>
              <a:gd name="connsiteY58" fmla="*/ 301480 h 358910"/>
              <a:gd name="connsiteX59" fmla="*/ 57431 w 273493"/>
              <a:gd name="connsiteY59" fmla="*/ 303735 h 358910"/>
              <a:gd name="connsiteX60" fmla="*/ 53982 w 273493"/>
              <a:gd name="connsiteY60" fmla="*/ 300419 h 358910"/>
              <a:gd name="connsiteX61" fmla="*/ 50667 w 273493"/>
              <a:gd name="connsiteY61" fmla="*/ 283441 h 358910"/>
              <a:gd name="connsiteX62" fmla="*/ 45096 w 273493"/>
              <a:gd name="connsiteY62" fmla="*/ 277871 h 358910"/>
              <a:gd name="connsiteX63" fmla="*/ 43902 w 273493"/>
              <a:gd name="connsiteY63" fmla="*/ 275616 h 358910"/>
              <a:gd name="connsiteX64" fmla="*/ 45096 w 273493"/>
              <a:gd name="connsiteY64" fmla="*/ 271106 h 358910"/>
              <a:gd name="connsiteX65" fmla="*/ 43902 w 273493"/>
              <a:gd name="connsiteY65" fmla="*/ 271106 h 358910"/>
              <a:gd name="connsiteX66" fmla="*/ 42841 w 273493"/>
              <a:gd name="connsiteY66" fmla="*/ 263281 h 358910"/>
              <a:gd name="connsiteX67" fmla="*/ 42841 w 273493"/>
              <a:gd name="connsiteY67" fmla="*/ 262087 h 358910"/>
              <a:gd name="connsiteX68" fmla="*/ 39393 w 273493"/>
              <a:gd name="connsiteY68" fmla="*/ 258771 h 358910"/>
              <a:gd name="connsiteX69" fmla="*/ 36077 w 273493"/>
              <a:gd name="connsiteY69" fmla="*/ 253068 h 358910"/>
              <a:gd name="connsiteX70" fmla="*/ 29312 w 273493"/>
              <a:gd name="connsiteY70" fmla="*/ 245242 h 358910"/>
              <a:gd name="connsiteX71" fmla="*/ 24803 w 273493"/>
              <a:gd name="connsiteY71" fmla="*/ 233969 h 358910"/>
              <a:gd name="connsiteX72" fmla="*/ 25864 w 273493"/>
              <a:gd name="connsiteY72" fmla="*/ 195637 h 358910"/>
              <a:gd name="connsiteX73" fmla="*/ 13529 w 273493"/>
              <a:gd name="connsiteY73" fmla="*/ 195637 h 358910"/>
              <a:gd name="connsiteX74" fmla="*/ 14590 w 273493"/>
              <a:gd name="connsiteY74" fmla="*/ 176537 h 358910"/>
              <a:gd name="connsiteX75" fmla="*/ 11274 w 273493"/>
              <a:gd name="connsiteY75" fmla="*/ 176537 h 358910"/>
              <a:gd name="connsiteX76" fmla="*/ 6764 w 273493"/>
              <a:gd name="connsiteY76" fmla="*/ 179986 h 358910"/>
              <a:gd name="connsiteX77" fmla="*/ 0 w 273493"/>
              <a:gd name="connsiteY77" fmla="*/ 55044 h 358910"/>
              <a:gd name="connsiteX78" fmla="*/ 101333 w 273493"/>
              <a:gd name="connsiteY78" fmla="*/ 17906 h 358910"/>
              <a:gd name="connsiteX79" fmla="*/ 147490 w 273493"/>
              <a:gd name="connsiteY79" fmla="*/ 1061 h 358910"/>
              <a:gd name="connsiteX80" fmla="*/ 150806 w 273493"/>
              <a:gd name="connsiteY80" fmla="*/ 0 h 35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73493" h="358910">
                <a:moveTo>
                  <a:pt x="150806" y="0"/>
                </a:moveTo>
                <a:lnTo>
                  <a:pt x="155316" y="3316"/>
                </a:lnTo>
                <a:lnTo>
                  <a:pt x="158632" y="5571"/>
                </a:lnTo>
                <a:lnTo>
                  <a:pt x="159825" y="5571"/>
                </a:lnTo>
                <a:lnTo>
                  <a:pt x="159825" y="6632"/>
                </a:lnTo>
                <a:lnTo>
                  <a:pt x="160886" y="7826"/>
                </a:lnTo>
                <a:lnTo>
                  <a:pt x="159825" y="8887"/>
                </a:lnTo>
                <a:lnTo>
                  <a:pt x="158632" y="8887"/>
                </a:lnTo>
                <a:lnTo>
                  <a:pt x="157570" y="7826"/>
                </a:lnTo>
                <a:lnTo>
                  <a:pt x="156377" y="11142"/>
                </a:lnTo>
                <a:lnTo>
                  <a:pt x="160886" y="11142"/>
                </a:lnTo>
                <a:lnTo>
                  <a:pt x="160886" y="10080"/>
                </a:lnTo>
                <a:lnTo>
                  <a:pt x="162080" y="11142"/>
                </a:lnTo>
                <a:lnTo>
                  <a:pt x="163141" y="8887"/>
                </a:lnTo>
                <a:lnTo>
                  <a:pt x="164335" y="8887"/>
                </a:lnTo>
                <a:lnTo>
                  <a:pt x="163141" y="12335"/>
                </a:lnTo>
                <a:lnTo>
                  <a:pt x="159825" y="12335"/>
                </a:lnTo>
                <a:lnTo>
                  <a:pt x="158632" y="13396"/>
                </a:lnTo>
                <a:lnTo>
                  <a:pt x="241926" y="157438"/>
                </a:lnTo>
                <a:lnTo>
                  <a:pt x="272300" y="254262"/>
                </a:lnTo>
                <a:lnTo>
                  <a:pt x="273494" y="256517"/>
                </a:lnTo>
                <a:lnTo>
                  <a:pt x="272300" y="257578"/>
                </a:lnTo>
                <a:lnTo>
                  <a:pt x="240865" y="245242"/>
                </a:lnTo>
                <a:lnTo>
                  <a:pt x="231846" y="262087"/>
                </a:lnTo>
                <a:lnTo>
                  <a:pt x="212747" y="284635"/>
                </a:lnTo>
                <a:lnTo>
                  <a:pt x="212747" y="285697"/>
                </a:lnTo>
                <a:lnTo>
                  <a:pt x="210492" y="289144"/>
                </a:lnTo>
                <a:lnTo>
                  <a:pt x="191260" y="320580"/>
                </a:lnTo>
                <a:lnTo>
                  <a:pt x="182373" y="325089"/>
                </a:lnTo>
                <a:lnTo>
                  <a:pt x="182373" y="358911"/>
                </a:lnTo>
                <a:lnTo>
                  <a:pt x="172160" y="354402"/>
                </a:lnTo>
                <a:lnTo>
                  <a:pt x="171099" y="352146"/>
                </a:lnTo>
                <a:lnTo>
                  <a:pt x="171099" y="346443"/>
                </a:lnTo>
                <a:lnTo>
                  <a:pt x="168844" y="345382"/>
                </a:lnTo>
                <a:lnTo>
                  <a:pt x="167651" y="346443"/>
                </a:lnTo>
                <a:lnTo>
                  <a:pt x="166590" y="346443"/>
                </a:lnTo>
                <a:lnTo>
                  <a:pt x="158632" y="349892"/>
                </a:lnTo>
                <a:lnTo>
                  <a:pt x="158632" y="352146"/>
                </a:lnTo>
                <a:lnTo>
                  <a:pt x="153061" y="356656"/>
                </a:lnTo>
                <a:lnTo>
                  <a:pt x="147490" y="354402"/>
                </a:lnTo>
                <a:lnTo>
                  <a:pt x="147490" y="353207"/>
                </a:lnTo>
                <a:lnTo>
                  <a:pt x="146297" y="353207"/>
                </a:lnTo>
                <a:lnTo>
                  <a:pt x="144042" y="349892"/>
                </a:lnTo>
                <a:lnTo>
                  <a:pt x="141787" y="352146"/>
                </a:lnTo>
                <a:lnTo>
                  <a:pt x="138471" y="352146"/>
                </a:lnTo>
                <a:lnTo>
                  <a:pt x="78785" y="353207"/>
                </a:lnTo>
                <a:lnTo>
                  <a:pt x="78785" y="345382"/>
                </a:lnTo>
                <a:lnTo>
                  <a:pt x="69766" y="345382"/>
                </a:lnTo>
                <a:lnTo>
                  <a:pt x="69766" y="344321"/>
                </a:lnTo>
                <a:lnTo>
                  <a:pt x="76531" y="343127"/>
                </a:lnTo>
                <a:lnTo>
                  <a:pt x="68705" y="330792"/>
                </a:lnTo>
                <a:lnTo>
                  <a:pt x="65256" y="330792"/>
                </a:lnTo>
                <a:lnTo>
                  <a:pt x="66450" y="324028"/>
                </a:lnTo>
                <a:lnTo>
                  <a:pt x="63002" y="318324"/>
                </a:lnTo>
                <a:lnTo>
                  <a:pt x="68705" y="317264"/>
                </a:lnTo>
                <a:lnTo>
                  <a:pt x="68705" y="311693"/>
                </a:lnTo>
                <a:lnTo>
                  <a:pt x="70960" y="296970"/>
                </a:lnTo>
                <a:lnTo>
                  <a:pt x="67511" y="298164"/>
                </a:lnTo>
                <a:lnTo>
                  <a:pt x="66450" y="301480"/>
                </a:lnTo>
                <a:lnTo>
                  <a:pt x="57431" y="303735"/>
                </a:lnTo>
                <a:lnTo>
                  <a:pt x="53982" y="300419"/>
                </a:lnTo>
                <a:lnTo>
                  <a:pt x="50667" y="283441"/>
                </a:lnTo>
                <a:lnTo>
                  <a:pt x="45096" y="277871"/>
                </a:lnTo>
                <a:lnTo>
                  <a:pt x="43902" y="275616"/>
                </a:lnTo>
                <a:lnTo>
                  <a:pt x="45096" y="271106"/>
                </a:lnTo>
                <a:lnTo>
                  <a:pt x="43902" y="271106"/>
                </a:lnTo>
                <a:lnTo>
                  <a:pt x="42841" y="263281"/>
                </a:lnTo>
                <a:lnTo>
                  <a:pt x="42841" y="262087"/>
                </a:lnTo>
                <a:lnTo>
                  <a:pt x="39393" y="258771"/>
                </a:lnTo>
                <a:lnTo>
                  <a:pt x="36077" y="253068"/>
                </a:lnTo>
                <a:lnTo>
                  <a:pt x="29312" y="245242"/>
                </a:lnTo>
                <a:lnTo>
                  <a:pt x="24803" y="233969"/>
                </a:lnTo>
                <a:lnTo>
                  <a:pt x="25864" y="195637"/>
                </a:lnTo>
                <a:lnTo>
                  <a:pt x="13529" y="195637"/>
                </a:lnTo>
                <a:lnTo>
                  <a:pt x="14590" y="176537"/>
                </a:lnTo>
                <a:lnTo>
                  <a:pt x="11274" y="176537"/>
                </a:lnTo>
                <a:lnTo>
                  <a:pt x="6764" y="179986"/>
                </a:lnTo>
                <a:lnTo>
                  <a:pt x="0" y="55044"/>
                </a:lnTo>
                <a:lnTo>
                  <a:pt x="101333" y="17906"/>
                </a:lnTo>
                <a:lnTo>
                  <a:pt x="147490" y="1061"/>
                </a:lnTo>
                <a:lnTo>
                  <a:pt x="150806" y="0"/>
                </a:lnTo>
              </a:path>
            </a:pathLst>
          </a:custGeom>
          <a:solidFill>
            <a:schemeClr val="bg1">
              <a:lumMod val="85000"/>
            </a:schemeClr>
          </a:solidFill>
          <a:ln w="13251" cap="flat">
            <a:noFill/>
            <a:prstDash val="solid"/>
            <a:miter/>
          </a:ln>
        </p:spPr>
        <p:txBody>
          <a:bodyPr rtlCol="0" anchor="ctr"/>
          <a:lstStyle/>
          <a:p>
            <a:endParaRPr lang="en-FI" sz="816"/>
          </a:p>
        </p:txBody>
      </p:sp>
      <p:sp>
        <p:nvSpPr>
          <p:cNvPr id="1329" name="Freeform: Shape 1328">
            <a:extLst>
              <a:ext uri="{FF2B5EF4-FFF2-40B4-BE49-F238E27FC236}">
                <a16:creationId xmlns:a16="http://schemas.microsoft.com/office/drawing/2014/main" id="{49ADA61B-B1A7-DC08-D6A4-02135BEC23CB}"/>
              </a:ext>
            </a:extLst>
          </p:cNvPr>
          <p:cNvSpPr/>
          <p:nvPr/>
        </p:nvSpPr>
        <p:spPr>
          <a:xfrm>
            <a:off x="3559813" y="5217335"/>
            <a:ext cx="213816" cy="422097"/>
          </a:xfrm>
          <a:custGeom>
            <a:avLst/>
            <a:gdLst>
              <a:gd name="connsiteX0" fmla="*/ 93375 w 471385"/>
              <a:gd name="connsiteY0" fmla="*/ 113668 h 930568"/>
              <a:gd name="connsiteX1" fmla="*/ 93375 w 471385"/>
              <a:gd name="connsiteY1" fmla="*/ 79847 h 930568"/>
              <a:gd name="connsiteX2" fmla="*/ 102262 w 471385"/>
              <a:gd name="connsiteY2" fmla="*/ 75337 h 930568"/>
              <a:gd name="connsiteX3" fmla="*/ 121494 w 471385"/>
              <a:gd name="connsiteY3" fmla="*/ 43902 h 930568"/>
              <a:gd name="connsiteX4" fmla="*/ 123749 w 471385"/>
              <a:gd name="connsiteY4" fmla="*/ 40454 h 930568"/>
              <a:gd name="connsiteX5" fmla="*/ 123749 w 471385"/>
              <a:gd name="connsiteY5" fmla="*/ 39393 h 930568"/>
              <a:gd name="connsiteX6" fmla="*/ 142848 w 471385"/>
              <a:gd name="connsiteY6" fmla="*/ 16845 h 930568"/>
              <a:gd name="connsiteX7" fmla="*/ 151867 w 471385"/>
              <a:gd name="connsiteY7" fmla="*/ 0 h 930568"/>
              <a:gd name="connsiteX8" fmla="*/ 183302 w 471385"/>
              <a:gd name="connsiteY8" fmla="*/ 12336 h 930568"/>
              <a:gd name="connsiteX9" fmla="*/ 184496 w 471385"/>
              <a:gd name="connsiteY9" fmla="*/ 11274 h 930568"/>
              <a:gd name="connsiteX10" fmla="*/ 248558 w 471385"/>
              <a:gd name="connsiteY10" fmla="*/ 67512 h 930568"/>
              <a:gd name="connsiteX11" fmla="*/ 256517 w 471385"/>
              <a:gd name="connsiteY11" fmla="*/ 72022 h 930568"/>
              <a:gd name="connsiteX12" fmla="*/ 324028 w 471385"/>
              <a:gd name="connsiteY12" fmla="*/ 138339 h 930568"/>
              <a:gd name="connsiteX13" fmla="*/ 349892 w 471385"/>
              <a:gd name="connsiteY13" fmla="*/ 126003 h 930568"/>
              <a:gd name="connsiteX14" fmla="*/ 350953 w 471385"/>
              <a:gd name="connsiteY14" fmla="*/ 135023 h 930568"/>
              <a:gd name="connsiteX15" fmla="*/ 354401 w 471385"/>
              <a:gd name="connsiteY15" fmla="*/ 135023 h 930568"/>
              <a:gd name="connsiteX16" fmla="*/ 357717 w 471385"/>
              <a:gd name="connsiteY16" fmla="*/ 201341 h 930568"/>
              <a:gd name="connsiteX17" fmla="*/ 378010 w 471385"/>
              <a:gd name="connsiteY17" fmla="*/ 201341 h 930568"/>
              <a:gd name="connsiteX18" fmla="*/ 399364 w 471385"/>
              <a:gd name="connsiteY18" fmla="*/ 236223 h 930568"/>
              <a:gd name="connsiteX19" fmla="*/ 397110 w 471385"/>
              <a:gd name="connsiteY19" fmla="*/ 237417 h 930568"/>
              <a:gd name="connsiteX20" fmla="*/ 401619 w 471385"/>
              <a:gd name="connsiteY20" fmla="*/ 244182 h 930568"/>
              <a:gd name="connsiteX21" fmla="*/ 403874 w 471385"/>
              <a:gd name="connsiteY21" fmla="*/ 244182 h 930568"/>
              <a:gd name="connsiteX22" fmla="*/ 406129 w 471385"/>
              <a:gd name="connsiteY22" fmla="*/ 248691 h 930568"/>
              <a:gd name="connsiteX23" fmla="*/ 408384 w 471385"/>
              <a:gd name="connsiteY23" fmla="*/ 274555 h 930568"/>
              <a:gd name="connsiteX24" fmla="*/ 409577 w 471385"/>
              <a:gd name="connsiteY24" fmla="*/ 295909 h 930568"/>
              <a:gd name="connsiteX25" fmla="*/ 429738 w 471385"/>
              <a:gd name="connsiteY25" fmla="*/ 291400 h 930568"/>
              <a:gd name="connsiteX26" fmla="*/ 448837 w 471385"/>
              <a:gd name="connsiteY26" fmla="*/ 322967 h 930568"/>
              <a:gd name="connsiteX27" fmla="*/ 446583 w 471385"/>
              <a:gd name="connsiteY27" fmla="*/ 346576 h 930568"/>
              <a:gd name="connsiteX28" fmla="*/ 455602 w 471385"/>
              <a:gd name="connsiteY28" fmla="*/ 399498 h 930568"/>
              <a:gd name="connsiteX29" fmla="*/ 468070 w 471385"/>
              <a:gd name="connsiteY29" fmla="*/ 421912 h 930568"/>
              <a:gd name="connsiteX30" fmla="*/ 471385 w 471385"/>
              <a:gd name="connsiteY30" fmla="*/ 441145 h 930568"/>
              <a:gd name="connsiteX31" fmla="*/ 461305 w 471385"/>
              <a:gd name="connsiteY31" fmla="*/ 452286 h 930568"/>
              <a:gd name="connsiteX32" fmla="*/ 435441 w 471385"/>
              <a:gd name="connsiteY32" fmla="*/ 473773 h 930568"/>
              <a:gd name="connsiteX33" fmla="*/ 437696 w 471385"/>
              <a:gd name="connsiteY33" fmla="*/ 477089 h 930568"/>
              <a:gd name="connsiteX34" fmla="*/ 435441 w 471385"/>
              <a:gd name="connsiteY34" fmla="*/ 480538 h 930568"/>
              <a:gd name="connsiteX35" fmla="*/ 438757 w 471385"/>
              <a:gd name="connsiteY35" fmla="*/ 483854 h 930568"/>
              <a:gd name="connsiteX36" fmla="*/ 448837 w 471385"/>
              <a:gd name="connsiteY36" fmla="*/ 483854 h 930568"/>
              <a:gd name="connsiteX37" fmla="*/ 416209 w 471385"/>
              <a:gd name="connsiteY37" fmla="*/ 504146 h 930568"/>
              <a:gd name="connsiteX38" fmla="*/ 410639 w 471385"/>
              <a:gd name="connsiteY38" fmla="*/ 542345 h 930568"/>
              <a:gd name="connsiteX39" fmla="*/ 397110 w 471385"/>
              <a:gd name="connsiteY39" fmla="*/ 549110 h 930568"/>
              <a:gd name="connsiteX40" fmla="*/ 385836 w 471385"/>
              <a:gd name="connsiteY40" fmla="*/ 571658 h 930568"/>
              <a:gd name="connsiteX41" fmla="*/ 381326 w 471385"/>
              <a:gd name="connsiteY41" fmla="*/ 572719 h 930568"/>
              <a:gd name="connsiteX42" fmla="*/ 376949 w 471385"/>
              <a:gd name="connsiteY42" fmla="*/ 577228 h 930568"/>
              <a:gd name="connsiteX43" fmla="*/ 383581 w 471385"/>
              <a:gd name="connsiteY43" fmla="*/ 581738 h 930568"/>
              <a:gd name="connsiteX44" fmla="*/ 375755 w 471385"/>
              <a:gd name="connsiteY44" fmla="*/ 604286 h 930568"/>
              <a:gd name="connsiteX45" fmla="*/ 380265 w 471385"/>
              <a:gd name="connsiteY45" fmla="*/ 625641 h 930568"/>
              <a:gd name="connsiteX46" fmla="*/ 390345 w 471385"/>
              <a:gd name="connsiteY46" fmla="*/ 639169 h 930568"/>
              <a:gd name="connsiteX47" fmla="*/ 372440 w 471385"/>
              <a:gd name="connsiteY47" fmla="*/ 687581 h 930568"/>
              <a:gd name="connsiteX48" fmla="*/ 352146 w 471385"/>
              <a:gd name="connsiteY48" fmla="*/ 693151 h 930568"/>
              <a:gd name="connsiteX49" fmla="*/ 347637 w 471385"/>
              <a:gd name="connsiteY49" fmla="*/ 714506 h 930568"/>
              <a:gd name="connsiteX50" fmla="*/ 347637 w 471385"/>
              <a:gd name="connsiteY50" fmla="*/ 747134 h 930568"/>
              <a:gd name="connsiteX51" fmla="*/ 361166 w 471385"/>
              <a:gd name="connsiteY51" fmla="*/ 806820 h 930568"/>
              <a:gd name="connsiteX52" fmla="*/ 365675 w 471385"/>
              <a:gd name="connsiteY52" fmla="*/ 902450 h 930568"/>
              <a:gd name="connsiteX53" fmla="*/ 338618 w 471385"/>
              <a:gd name="connsiteY53" fmla="*/ 904705 h 930568"/>
              <a:gd name="connsiteX54" fmla="*/ 328537 w 471385"/>
              <a:gd name="connsiteY54" fmla="*/ 901256 h 930568"/>
              <a:gd name="connsiteX55" fmla="*/ 322834 w 471385"/>
              <a:gd name="connsiteY55" fmla="*/ 905766 h 930568"/>
              <a:gd name="connsiteX56" fmla="*/ 318324 w 471385"/>
              <a:gd name="connsiteY56" fmla="*/ 905766 h 930568"/>
              <a:gd name="connsiteX57" fmla="*/ 310499 w 471385"/>
              <a:gd name="connsiteY57" fmla="*/ 904705 h 930568"/>
              <a:gd name="connsiteX58" fmla="*/ 311560 w 471385"/>
              <a:gd name="connsiteY58" fmla="*/ 902450 h 930568"/>
              <a:gd name="connsiteX59" fmla="*/ 305989 w 471385"/>
              <a:gd name="connsiteY59" fmla="*/ 900196 h 930568"/>
              <a:gd name="connsiteX60" fmla="*/ 304928 w 471385"/>
              <a:gd name="connsiteY60" fmla="*/ 895686 h 930568"/>
              <a:gd name="connsiteX61" fmla="*/ 291399 w 471385"/>
              <a:gd name="connsiteY61" fmla="*/ 912531 h 930568"/>
              <a:gd name="connsiteX62" fmla="*/ 290206 w 471385"/>
              <a:gd name="connsiteY62" fmla="*/ 911469 h 930568"/>
              <a:gd name="connsiteX63" fmla="*/ 285696 w 471385"/>
              <a:gd name="connsiteY63" fmla="*/ 912531 h 930568"/>
              <a:gd name="connsiteX64" fmla="*/ 286890 w 471385"/>
              <a:gd name="connsiteY64" fmla="*/ 914785 h 930568"/>
              <a:gd name="connsiteX65" fmla="*/ 282380 w 471385"/>
              <a:gd name="connsiteY65" fmla="*/ 915978 h 930568"/>
              <a:gd name="connsiteX66" fmla="*/ 257577 w 471385"/>
              <a:gd name="connsiteY66" fmla="*/ 921550 h 930568"/>
              <a:gd name="connsiteX67" fmla="*/ 244049 w 471385"/>
              <a:gd name="connsiteY67" fmla="*/ 930569 h 930568"/>
              <a:gd name="connsiteX68" fmla="*/ 241794 w 471385"/>
              <a:gd name="connsiteY68" fmla="*/ 927253 h 930568"/>
              <a:gd name="connsiteX69" fmla="*/ 241794 w 471385"/>
              <a:gd name="connsiteY69" fmla="*/ 926059 h 930568"/>
              <a:gd name="connsiteX70" fmla="*/ 242988 w 471385"/>
              <a:gd name="connsiteY70" fmla="*/ 926059 h 930568"/>
              <a:gd name="connsiteX71" fmla="*/ 241794 w 471385"/>
              <a:gd name="connsiteY71" fmla="*/ 924998 h 930568"/>
              <a:gd name="connsiteX72" fmla="*/ 241794 w 471385"/>
              <a:gd name="connsiteY72" fmla="*/ 923804 h 930568"/>
              <a:gd name="connsiteX73" fmla="*/ 240733 w 471385"/>
              <a:gd name="connsiteY73" fmla="*/ 923804 h 930568"/>
              <a:gd name="connsiteX74" fmla="*/ 240733 w 471385"/>
              <a:gd name="connsiteY74" fmla="*/ 922743 h 930568"/>
              <a:gd name="connsiteX75" fmla="*/ 239539 w 471385"/>
              <a:gd name="connsiteY75" fmla="*/ 922743 h 930568"/>
              <a:gd name="connsiteX76" fmla="*/ 239539 w 471385"/>
              <a:gd name="connsiteY76" fmla="*/ 921550 h 930568"/>
              <a:gd name="connsiteX77" fmla="*/ 237417 w 471385"/>
              <a:gd name="connsiteY77" fmla="*/ 921550 h 930568"/>
              <a:gd name="connsiteX78" fmla="*/ 237417 w 471385"/>
              <a:gd name="connsiteY78" fmla="*/ 920488 h 930568"/>
              <a:gd name="connsiteX79" fmla="*/ 238478 w 471385"/>
              <a:gd name="connsiteY79" fmla="*/ 919294 h 930568"/>
              <a:gd name="connsiteX80" fmla="*/ 235029 w 471385"/>
              <a:gd name="connsiteY80" fmla="*/ 919294 h 930568"/>
              <a:gd name="connsiteX81" fmla="*/ 235029 w 471385"/>
              <a:gd name="connsiteY81" fmla="*/ 917040 h 930568"/>
              <a:gd name="connsiteX82" fmla="*/ 232907 w 471385"/>
              <a:gd name="connsiteY82" fmla="*/ 915978 h 930568"/>
              <a:gd name="connsiteX83" fmla="*/ 230653 w 471385"/>
              <a:gd name="connsiteY83" fmla="*/ 915978 h 930568"/>
              <a:gd name="connsiteX84" fmla="*/ 230653 w 471385"/>
              <a:gd name="connsiteY84" fmla="*/ 914785 h 930568"/>
              <a:gd name="connsiteX85" fmla="*/ 228398 w 471385"/>
              <a:gd name="connsiteY85" fmla="*/ 914785 h 930568"/>
              <a:gd name="connsiteX86" fmla="*/ 227204 w 471385"/>
              <a:gd name="connsiteY86" fmla="*/ 913724 h 930568"/>
              <a:gd name="connsiteX87" fmla="*/ 227204 w 471385"/>
              <a:gd name="connsiteY87" fmla="*/ 914785 h 930568"/>
              <a:gd name="connsiteX88" fmla="*/ 226143 w 471385"/>
              <a:gd name="connsiteY88" fmla="*/ 914785 h 930568"/>
              <a:gd name="connsiteX89" fmla="*/ 226143 w 471385"/>
              <a:gd name="connsiteY89" fmla="*/ 913724 h 930568"/>
              <a:gd name="connsiteX90" fmla="*/ 224949 w 471385"/>
              <a:gd name="connsiteY90" fmla="*/ 912531 h 930568"/>
              <a:gd name="connsiteX91" fmla="*/ 223888 w 471385"/>
              <a:gd name="connsiteY91" fmla="*/ 912531 h 930568"/>
              <a:gd name="connsiteX92" fmla="*/ 223888 w 471385"/>
              <a:gd name="connsiteY92" fmla="*/ 911469 h 930568"/>
              <a:gd name="connsiteX93" fmla="*/ 222695 w 471385"/>
              <a:gd name="connsiteY93" fmla="*/ 911469 h 930568"/>
              <a:gd name="connsiteX94" fmla="*/ 221633 w 471385"/>
              <a:gd name="connsiteY94" fmla="*/ 912531 h 930568"/>
              <a:gd name="connsiteX95" fmla="*/ 220440 w 471385"/>
              <a:gd name="connsiteY95" fmla="*/ 912531 h 930568"/>
              <a:gd name="connsiteX96" fmla="*/ 219379 w 471385"/>
              <a:gd name="connsiteY96" fmla="*/ 911469 h 930568"/>
              <a:gd name="connsiteX97" fmla="*/ 219379 w 471385"/>
              <a:gd name="connsiteY97" fmla="*/ 910275 h 930568"/>
              <a:gd name="connsiteX98" fmla="*/ 220440 w 471385"/>
              <a:gd name="connsiteY98" fmla="*/ 910275 h 930568"/>
              <a:gd name="connsiteX99" fmla="*/ 220440 w 471385"/>
              <a:gd name="connsiteY99" fmla="*/ 908021 h 930568"/>
              <a:gd name="connsiteX100" fmla="*/ 215930 w 471385"/>
              <a:gd name="connsiteY100" fmla="*/ 903511 h 930568"/>
              <a:gd name="connsiteX101" fmla="*/ 209298 w 471385"/>
              <a:gd name="connsiteY101" fmla="*/ 893431 h 930568"/>
              <a:gd name="connsiteX102" fmla="*/ 190066 w 471385"/>
              <a:gd name="connsiteY102" fmla="*/ 875392 h 930568"/>
              <a:gd name="connsiteX103" fmla="*/ 150674 w 471385"/>
              <a:gd name="connsiteY103" fmla="*/ 845019 h 930568"/>
              <a:gd name="connsiteX104" fmla="*/ 155183 w 471385"/>
              <a:gd name="connsiteY104" fmla="*/ 843958 h 930568"/>
              <a:gd name="connsiteX105" fmla="*/ 181047 w 471385"/>
              <a:gd name="connsiteY105" fmla="*/ 832684 h 930568"/>
              <a:gd name="connsiteX106" fmla="*/ 183302 w 471385"/>
              <a:gd name="connsiteY106" fmla="*/ 833745 h 930568"/>
              <a:gd name="connsiteX107" fmla="*/ 186750 w 471385"/>
              <a:gd name="connsiteY107" fmla="*/ 828174 h 930568"/>
              <a:gd name="connsiteX108" fmla="*/ 185557 w 471385"/>
              <a:gd name="connsiteY108" fmla="*/ 794352 h 930568"/>
              <a:gd name="connsiteX109" fmla="*/ 179986 w 471385"/>
              <a:gd name="connsiteY109" fmla="*/ 767428 h 930568"/>
              <a:gd name="connsiteX110" fmla="*/ 190066 w 471385"/>
              <a:gd name="connsiteY110" fmla="*/ 737054 h 930568"/>
              <a:gd name="connsiteX111" fmla="*/ 189005 w 471385"/>
              <a:gd name="connsiteY111" fmla="*/ 725780 h 930568"/>
              <a:gd name="connsiteX112" fmla="*/ 186750 w 471385"/>
              <a:gd name="connsiteY112" fmla="*/ 695407 h 930568"/>
              <a:gd name="connsiteX113" fmla="*/ 200279 w 471385"/>
              <a:gd name="connsiteY113" fmla="*/ 668349 h 930568"/>
              <a:gd name="connsiteX114" fmla="*/ 163141 w 471385"/>
              <a:gd name="connsiteY114" fmla="*/ 704426 h 930568"/>
              <a:gd name="connsiteX115" fmla="*/ 154122 w 471385"/>
              <a:gd name="connsiteY115" fmla="*/ 703232 h 930568"/>
              <a:gd name="connsiteX116" fmla="*/ 151867 w 471385"/>
              <a:gd name="connsiteY116" fmla="*/ 695407 h 930568"/>
              <a:gd name="connsiteX117" fmla="*/ 148419 w 471385"/>
              <a:gd name="connsiteY117" fmla="*/ 691958 h 930568"/>
              <a:gd name="connsiteX118" fmla="*/ 149612 w 471385"/>
              <a:gd name="connsiteY118" fmla="*/ 688642 h 930568"/>
              <a:gd name="connsiteX119" fmla="*/ 137145 w 471385"/>
              <a:gd name="connsiteY119" fmla="*/ 681878 h 930568"/>
              <a:gd name="connsiteX120" fmla="*/ 119239 w 471385"/>
              <a:gd name="connsiteY120" fmla="*/ 706681 h 930568"/>
              <a:gd name="connsiteX121" fmla="*/ 106771 w 471385"/>
              <a:gd name="connsiteY121" fmla="*/ 719015 h 930568"/>
              <a:gd name="connsiteX122" fmla="*/ 106771 w 471385"/>
              <a:gd name="connsiteY122" fmla="*/ 721270 h 930568"/>
              <a:gd name="connsiteX123" fmla="*/ 84356 w 471385"/>
              <a:gd name="connsiteY123" fmla="*/ 749389 h 930568"/>
              <a:gd name="connsiteX124" fmla="*/ 83162 w 471385"/>
              <a:gd name="connsiteY124" fmla="*/ 747134 h 930568"/>
              <a:gd name="connsiteX125" fmla="*/ 76398 w 471385"/>
              <a:gd name="connsiteY125" fmla="*/ 739309 h 930568"/>
              <a:gd name="connsiteX126" fmla="*/ 68572 w 471385"/>
              <a:gd name="connsiteY126" fmla="*/ 722331 h 930568"/>
              <a:gd name="connsiteX127" fmla="*/ 70827 w 471385"/>
              <a:gd name="connsiteY127" fmla="*/ 722331 h 930568"/>
              <a:gd name="connsiteX128" fmla="*/ 70827 w 471385"/>
              <a:gd name="connsiteY128" fmla="*/ 716761 h 930568"/>
              <a:gd name="connsiteX129" fmla="*/ 68572 w 471385"/>
              <a:gd name="connsiteY129" fmla="*/ 714506 h 930568"/>
              <a:gd name="connsiteX130" fmla="*/ 68572 w 471385"/>
              <a:gd name="connsiteY130" fmla="*/ 706681 h 930568"/>
              <a:gd name="connsiteX131" fmla="*/ 33689 w 471385"/>
              <a:gd name="connsiteY131" fmla="*/ 705486 h 930568"/>
              <a:gd name="connsiteX132" fmla="*/ 24670 w 471385"/>
              <a:gd name="connsiteY132" fmla="*/ 706681 h 930568"/>
              <a:gd name="connsiteX133" fmla="*/ 22415 w 471385"/>
              <a:gd name="connsiteY133" fmla="*/ 707742 h 930568"/>
              <a:gd name="connsiteX134" fmla="*/ 11142 w 471385"/>
              <a:gd name="connsiteY134" fmla="*/ 708935 h 930568"/>
              <a:gd name="connsiteX135" fmla="*/ 8887 w 471385"/>
              <a:gd name="connsiteY135" fmla="*/ 708935 h 930568"/>
              <a:gd name="connsiteX136" fmla="*/ 6632 w 471385"/>
              <a:gd name="connsiteY136" fmla="*/ 712251 h 930568"/>
              <a:gd name="connsiteX137" fmla="*/ 3316 w 471385"/>
              <a:gd name="connsiteY137" fmla="*/ 715700 h 930568"/>
              <a:gd name="connsiteX138" fmla="*/ 1061 w 471385"/>
              <a:gd name="connsiteY138" fmla="*/ 715700 h 930568"/>
              <a:gd name="connsiteX139" fmla="*/ 1061 w 471385"/>
              <a:gd name="connsiteY139" fmla="*/ 717954 h 930568"/>
              <a:gd name="connsiteX140" fmla="*/ 0 w 471385"/>
              <a:gd name="connsiteY140" fmla="*/ 717954 h 930568"/>
              <a:gd name="connsiteX141" fmla="*/ 4377 w 471385"/>
              <a:gd name="connsiteY141" fmla="*/ 700977 h 930568"/>
              <a:gd name="connsiteX142" fmla="*/ 5571 w 471385"/>
              <a:gd name="connsiteY142" fmla="*/ 700977 h 930568"/>
              <a:gd name="connsiteX143" fmla="*/ 15651 w 471385"/>
              <a:gd name="connsiteY143" fmla="*/ 654821 h 930568"/>
              <a:gd name="connsiteX144" fmla="*/ 10080 w 471385"/>
              <a:gd name="connsiteY144" fmla="*/ 646995 h 930568"/>
              <a:gd name="connsiteX145" fmla="*/ 8887 w 471385"/>
              <a:gd name="connsiteY145" fmla="*/ 635721 h 930568"/>
              <a:gd name="connsiteX146" fmla="*/ 12335 w 471385"/>
              <a:gd name="connsiteY146" fmla="*/ 616622 h 930568"/>
              <a:gd name="connsiteX147" fmla="*/ 7826 w 471385"/>
              <a:gd name="connsiteY147" fmla="*/ 605347 h 930568"/>
              <a:gd name="connsiteX148" fmla="*/ 16845 w 471385"/>
              <a:gd name="connsiteY148" fmla="*/ 598583 h 930568"/>
              <a:gd name="connsiteX149" fmla="*/ 26925 w 471385"/>
              <a:gd name="connsiteY149" fmla="*/ 594073 h 930568"/>
              <a:gd name="connsiteX150" fmla="*/ 31435 w 471385"/>
              <a:gd name="connsiteY150" fmla="*/ 581738 h 930568"/>
              <a:gd name="connsiteX151" fmla="*/ 41515 w 471385"/>
              <a:gd name="connsiteY151" fmla="*/ 574974 h 930568"/>
              <a:gd name="connsiteX152" fmla="*/ 51728 w 471385"/>
              <a:gd name="connsiteY152" fmla="*/ 582799 h 930568"/>
              <a:gd name="connsiteX153" fmla="*/ 53983 w 471385"/>
              <a:gd name="connsiteY153" fmla="*/ 582799 h 930568"/>
              <a:gd name="connsiteX154" fmla="*/ 56237 w 471385"/>
              <a:gd name="connsiteY154" fmla="*/ 585054 h 930568"/>
              <a:gd name="connsiteX155" fmla="*/ 56237 w 471385"/>
              <a:gd name="connsiteY155" fmla="*/ 587309 h 930568"/>
              <a:gd name="connsiteX156" fmla="*/ 64063 w 471385"/>
              <a:gd name="connsiteY156" fmla="*/ 588503 h 930568"/>
              <a:gd name="connsiteX157" fmla="*/ 67379 w 471385"/>
              <a:gd name="connsiteY157" fmla="*/ 593012 h 930568"/>
              <a:gd name="connsiteX158" fmla="*/ 71888 w 471385"/>
              <a:gd name="connsiteY158" fmla="*/ 595267 h 930568"/>
              <a:gd name="connsiteX159" fmla="*/ 77592 w 471385"/>
              <a:gd name="connsiteY159" fmla="*/ 591819 h 930568"/>
              <a:gd name="connsiteX160" fmla="*/ 101201 w 471385"/>
              <a:gd name="connsiteY160" fmla="*/ 576035 h 930568"/>
              <a:gd name="connsiteX161" fmla="*/ 104649 w 471385"/>
              <a:gd name="connsiteY161" fmla="*/ 574974 h 930568"/>
              <a:gd name="connsiteX162" fmla="*/ 104649 w 471385"/>
              <a:gd name="connsiteY162" fmla="*/ 573780 h 930568"/>
              <a:gd name="connsiteX163" fmla="*/ 102262 w 471385"/>
              <a:gd name="connsiteY163" fmla="*/ 572719 h 930568"/>
              <a:gd name="connsiteX164" fmla="*/ 100140 w 471385"/>
              <a:gd name="connsiteY164" fmla="*/ 567148 h 930568"/>
              <a:gd name="connsiteX165" fmla="*/ 97752 w 471385"/>
              <a:gd name="connsiteY165" fmla="*/ 567148 h 930568"/>
              <a:gd name="connsiteX166" fmla="*/ 83162 w 471385"/>
              <a:gd name="connsiteY166" fmla="*/ 561445 h 930568"/>
              <a:gd name="connsiteX167" fmla="*/ 95630 w 471385"/>
              <a:gd name="connsiteY167" fmla="*/ 540091 h 930568"/>
              <a:gd name="connsiteX168" fmla="*/ 96691 w 471385"/>
              <a:gd name="connsiteY168" fmla="*/ 539029 h 930568"/>
              <a:gd name="connsiteX169" fmla="*/ 100140 w 471385"/>
              <a:gd name="connsiteY169" fmla="*/ 541284 h 930568"/>
              <a:gd name="connsiteX170" fmla="*/ 101201 w 471385"/>
              <a:gd name="connsiteY170" fmla="*/ 542345 h 930568"/>
              <a:gd name="connsiteX171" fmla="*/ 104649 w 471385"/>
              <a:gd name="connsiteY171" fmla="*/ 544600 h 930568"/>
              <a:gd name="connsiteX172" fmla="*/ 105710 w 471385"/>
              <a:gd name="connsiteY172" fmla="*/ 546855 h 930568"/>
              <a:gd name="connsiteX173" fmla="*/ 105710 w 471385"/>
              <a:gd name="connsiteY173" fmla="*/ 548049 h 930568"/>
              <a:gd name="connsiteX174" fmla="*/ 106771 w 471385"/>
              <a:gd name="connsiteY174" fmla="*/ 549110 h 930568"/>
              <a:gd name="connsiteX175" fmla="*/ 107965 w 471385"/>
              <a:gd name="connsiteY175" fmla="*/ 548049 h 930568"/>
              <a:gd name="connsiteX176" fmla="*/ 107965 w 471385"/>
              <a:gd name="connsiteY176" fmla="*/ 549110 h 930568"/>
              <a:gd name="connsiteX177" fmla="*/ 109026 w 471385"/>
              <a:gd name="connsiteY177" fmla="*/ 551364 h 930568"/>
              <a:gd name="connsiteX178" fmla="*/ 107965 w 471385"/>
              <a:gd name="connsiteY178" fmla="*/ 551364 h 930568"/>
              <a:gd name="connsiteX179" fmla="*/ 112475 w 471385"/>
              <a:gd name="connsiteY179" fmla="*/ 559190 h 930568"/>
              <a:gd name="connsiteX180" fmla="*/ 112475 w 471385"/>
              <a:gd name="connsiteY180" fmla="*/ 555874 h 930568"/>
              <a:gd name="connsiteX181" fmla="*/ 114730 w 471385"/>
              <a:gd name="connsiteY181" fmla="*/ 548049 h 930568"/>
              <a:gd name="connsiteX182" fmla="*/ 119239 w 471385"/>
              <a:gd name="connsiteY182" fmla="*/ 535581 h 930568"/>
              <a:gd name="connsiteX183" fmla="*/ 129319 w 471385"/>
              <a:gd name="connsiteY183" fmla="*/ 528817 h 930568"/>
              <a:gd name="connsiteX184" fmla="*/ 150674 w 471385"/>
              <a:gd name="connsiteY184" fmla="*/ 511972 h 930568"/>
              <a:gd name="connsiteX185" fmla="*/ 152928 w 471385"/>
              <a:gd name="connsiteY185" fmla="*/ 505208 h 930568"/>
              <a:gd name="connsiteX186" fmla="*/ 172028 w 471385"/>
              <a:gd name="connsiteY186" fmla="*/ 506402 h 930568"/>
              <a:gd name="connsiteX187" fmla="*/ 181047 w 471385"/>
              <a:gd name="connsiteY187" fmla="*/ 498443 h 930568"/>
              <a:gd name="connsiteX188" fmla="*/ 210359 w 471385"/>
              <a:gd name="connsiteY188" fmla="*/ 505208 h 930568"/>
              <a:gd name="connsiteX189" fmla="*/ 213675 w 471385"/>
              <a:gd name="connsiteY189" fmla="*/ 502953 h 930568"/>
              <a:gd name="connsiteX190" fmla="*/ 214869 w 471385"/>
              <a:gd name="connsiteY190" fmla="*/ 506402 h 930568"/>
              <a:gd name="connsiteX191" fmla="*/ 222695 w 471385"/>
              <a:gd name="connsiteY191" fmla="*/ 505208 h 930568"/>
              <a:gd name="connsiteX192" fmla="*/ 229459 w 471385"/>
              <a:gd name="connsiteY192" fmla="*/ 504146 h 930568"/>
              <a:gd name="connsiteX193" fmla="*/ 238478 w 471385"/>
              <a:gd name="connsiteY193" fmla="*/ 502953 h 930568"/>
              <a:gd name="connsiteX194" fmla="*/ 272300 w 471385"/>
              <a:gd name="connsiteY194" fmla="*/ 499637 h 930568"/>
              <a:gd name="connsiteX195" fmla="*/ 273361 w 471385"/>
              <a:gd name="connsiteY195" fmla="*/ 461305 h 930568"/>
              <a:gd name="connsiteX196" fmla="*/ 273361 w 471385"/>
              <a:gd name="connsiteY196" fmla="*/ 447776 h 930568"/>
              <a:gd name="connsiteX197" fmla="*/ 268852 w 471385"/>
              <a:gd name="connsiteY197" fmla="*/ 447776 h 930568"/>
              <a:gd name="connsiteX198" fmla="*/ 268852 w 471385"/>
              <a:gd name="connsiteY198" fmla="*/ 445522 h 930568"/>
              <a:gd name="connsiteX199" fmla="*/ 267790 w 471385"/>
              <a:gd name="connsiteY199" fmla="*/ 445522 h 930568"/>
              <a:gd name="connsiteX200" fmla="*/ 226143 w 471385"/>
              <a:gd name="connsiteY200" fmla="*/ 447776 h 930568"/>
              <a:gd name="connsiteX201" fmla="*/ 226143 w 471385"/>
              <a:gd name="connsiteY201" fmla="*/ 445522 h 930568"/>
              <a:gd name="connsiteX202" fmla="*/ 221633 w 471385"/>
              <a:gd name="connsiteY202" fmla="*/ 439951 h 930568"/>
              <a:gd name="connsiteX203" fmla="*/ 232907 w 471385"/>
              <a:gd name="connsiteY203" fmla="*/ 434380 h 930568"/>
              <a:gd name="connsiteX204" fmla="*/ 238478 w 471385"/>
              <a:gd name="connsiteY204" fmla="*/ 433187 h 930568"/>
              <a:gd name="connsiteX205" fmla="*/ 236223 w 471385"/>
              <a:gd name="connsiteY205" fmla="*/ 426422 h 930568"/>
              <a:gd name="connsiteX206" fmla="*/ 220440 w 471385"/>
              <a:gd name="connsiteY206" fmla="*/ 434380 h 930568"/>
              <a:gd name="connsiteX207" fmla="*/ 210359 w 471385"/>
              <a:gd name="connsiteY207" fmla="*/ 432126 h 930568"/>
              <a:gd name="connsiteX208" fmla="*/ 209298 w 471385"/>
              <a:gd name="connsiteY208" fmla="*/ 416342 h 930568"/>
              <a:gd name="connsiteX209" fmla="*/ 191260 w 471385"/>
              <a:gd name="connsiteY209" fmla="*/ 423106 h 930568"/>
              <a:gd name="connsiteX210" fmla="*/ 190066 w 471385"/>
              <a:gd name="connsiteY210" fmla="*/ 416342 h 930568"/>
              <a:gd name="connsiteX211" fmla="*/ 178792 w 471385"/>
              <a:gd name="connsiteY211" fmla="*/ 416342 h 930568"/>
              <a:gd name="connsiteX212" fmla="*/ 181047 w 471385"/>
              <a:gd name="connsiteY212" fmla="*/ 407323 h 930568"/>
              <a:gd name="connsiteX213" fmla="*/ 185557 w 471385"/>
              <a:gd name="connsiteY213" fmla="*/ 406262 h 930568"/>
              <a:gd name="connsiteX214" fmla="*/ 184496 w 471385"/>
              <a:gd name="connsiteY214" fmla="*/ 396049 h 930568"/>
              <a:gd name="connsiteX215" fmla="*/ 186750 w 471385"/>
              <a:gd name="connsiteY215" fmla="*/ 396049 h 930568"/>
              <a:gd name="connsiteX216" fmla="*/ 185557 w 471385"/>
              <a:gd name="connsiteY216" fmla="*/ 384775 h 930568"/>
              <a:gd name="connsiteX217" fmla="*/ 185557 w 471385"/>
              <a:gd name="connsiteY217" fmla="*/ 379204 h 930568"/>
              <a:gd name="connsiteX218" fmla="*/ 179986 w 471385"/>
              <a:gd name="connsiteY218" fmla="*/ 380398 h 930568"/>
              <a:gd name="connsiteX219" fmla="*/ 177731 w 471385"/>
              <a:gd name="connsiteY219" fmla="*/ 375888 h 930568"/>
              <a:gd name="connsiteX220" fmla="*/ 178792 w 471385"/>
              <a:gd name="connsiteY220" fmla="*/ 373634 h 930568"/>
              <a:gd name="connsiteX221" fmla="*/ 179986 w 471385"/>
              <a:gd name="connsiteY221" fmla="*/ 370185 h 930568"/>
              <a:gd name="connsiteX222" fmla="*/ 182241 w 471385"/>
              <a:gd name="connsiteY222" fmla="*/ 366869 h 930568"/>
              <a:gd name="connsiteX223" fmla="*/ 183302 w 471385"/>
              <a:gd name="connsiteY223" fmla="*/ 365675 h 930568"/>
              <a:gd name="connsiteX224" fmla="*/ 182241 w 471385"/>
              <a:gd name="connsiteY224" fmla="*/ 364615 h 930568"/>
              <a:gd name="connsiteX225" fmla="*/ 181047 w 471385"/>
              <a:gd name="connsiteY225" fmla="*/ 362359 h 930568"/>
              <a:gd name="connsiteX226" fmla="*/ 181047 w 471385"/>
              <a:gd name="connsiteY226" fmla="*/ 358911 h 930568"/>
              <a:gd name="connsiteX227" fmla="*/ 179986 w 471385"/>
              <a:gd name="connsiteY227" fmla="*/ 357850 h 930568"/>
              <a:gd name="connsiteX228" fmla="*/ 177731 w 471385"/>
              <a:gd name="connsiteY228" fmla="*/ 356656 h 930568"/>
              <a:gd name="connsiteX229" fmla="*/ 177731 w 471385"/>
              <a:gd name="connsiteY229" fmla="*/ 355595 h 930568"/>
              <a:gd name="connsiteX230" fmla="*/ 175476 w 471385"/>
              <a:gd name="connsiteY230" fmla="*/ 354402 h 930568"/>
              <a:gd name="connsiteX231" fmla="*/ 172028 w 471385"/>
              <a:gd name="connsiteY231" fmla="*/ 357850 h 930568"/>
              <a:gd name="connsiteX232" fmla="*/ 169773 w 471385"/>
              <a:gd name="connsiteY232" fmla="*/ 357850 h 930568"/>
              <a:gd name="connsiteX233" fmla="*/ 168712 w 471385"/>
              <a:gd name="connsiteY233" fmla="*/ 353340 h 930568"/>
              <a:gd name="connsiteX234" fmla="*/ 167651 w 471385"/>
              <a:gd name="connsiteY234" fmla="*/ 352147 h 930568"/>
              <a:gd name="connsiteX235" fmla="*/ 166457 w 471385"/>
              <a:gd name="connsiteY235" fmla="*/ 352147 h 930568"/>
              <a:gd name="connsiteX236" fmla="*/ 166457 w 471385"/>
              <a:gd name="connsiteY236" fmla="*/ 351086 h 930568"/>
              <a:gd name="connsiteX237" fmla="*/ 164202 w 471385"/>
              <a:gd name="connsiteY237" fmla="*/ 351086 h 930568"/>
              <a:gd name="connsiteX238" fmla="*/ 164202 w 471385"/>
              <a:gd name="connsiteY238" fmla="*/ 348831 h 930568"/>
              <a:gd name="connsiteX239" fmla="*/ 161948 w 471385"/>
              <a:gd name="connsiteY239" fmla="*/ 348831 h 930568"/>
              <a:gd name="connsiteX240" fmla="*/ 158632 w 471385"/>
              <a:gd name="connsiteY240" fmla="*/ 347637 h 930568"/>
              <a:gd name="connsiteX241" fmla="*/ 156377 w 471385"/>
              <a:gd name="connsiteY241" fmla="*/ 345382 h 930568"/>
              <a:gd name="connsiteX242" fmla="*/ 155183 w 471385"/>
              <a:gd name="connsiteY242" fmla="*/ 345382 h 930568"/>
              <a:gd name="connsiteX243" fmla="*/ 155183 w 471385"/>
              <a:gd name="connsiteY243" fmla="*/ 344321 h 930568"/>
              <a:gd name="connsiteX244" fmla="*/ 150674 w 471385"/>
              <a:gd name="connsiteY244" fmla="*/ 343128 h 930568"/>
              <a:gd name="connsiteX245" fmla="*/ 142848 w 471385"/>
              <a:gd name="connsiteY245" fmla="*/ 337557 h 930568"/>
              <a:gd name="connsiteX246" fmla="*/ 126003 w 471385"/>
              <a:gd name="connsiteY246" fmla="*/ 331986 h 930568"/>
              <a:gd name="connsiteX247" fmla="*/ 92182 w 471385"/>
              <a:gd name="connsiteY247" fmla="*/ 303868 h 930568"/>
              <a:gd name="connsiteX248" fmla="*/ 87672 w 471385"/>
              <a:gd name="connsiteY248" fmla="*/ 288084 h 930568"/>
              <a:gd name="connsiteX249" fmla="*/ 91120 w 471385"/>
              <a:gd name="connsiteY249" fmla="*/ 281319 h 930568"/>
              <a:gd name="connsiteX250" fmla="*/ 93375 w 471385"/>
              <a:gd name="connsiteY250" fmla="*/ 280126 h 930568"/>
              <a:gd name="connsiteX251" fmla="*/ 100140 w 471385"/>
              <a:gd name="connsiteY251" fmla="*/ 271106 h 930568"/>
              <a:gd name="connsiteX252" fmla="*/ 97752 w 471385"/>
              <a:gd name="connsiteY252" fmla="*/ 262087 h 930568"/>
              <a:gd name="connsiteX253" fmla="*/ 102262 w 471385"/>
              <a:gd name="connsiteY253" fmla="*/ 263281 h 930568"/>
              <a:gd name="connsiteX254" fmla="*/ 102262 w 471385"/>
              <a:gd name="connsiteY254" fmla="*/ 257711 h 930568"/>
              <a:gd name="connsiteX255" fmla="*/ 104649 w 471385"/>
              <a:gd name="connsiteY255" fmla="*/ 257711 h 930568"/>
              <a:gd name="connsiteX256" fmla="*/ 128258 w 471385"/>
              <a:gd name="connsiteY256" fmla="*/ 226144 h 930568"/>
              <a:gd name="connsiteX257" fmla="*/ 122555 w 471385"/>
              <a:gd name="connsiteY257" fmla="*/ 207044 h 930568"/>
              <a:gd name="connsiteX258" fmla="*/ 137145 w 471385"/>
              <a:gd name="connsiteY258" fmla="*/ 179986 h 930568"/>
              <a:gd name="connsiteX259" fmla="*/ 138339 w 471385"/>
              <a:gd name="connsiteY259" fmla="*/ 131707 h 930568"/>
              <a:gd name="connsiteX260" fmla="*/ 112475 w 471385"/>
              <a:gd name="connsiteY260" fmla="*/ 131707 h 930568"/>
              <a:gd name="connsiteX261" fmla="*/ 112475 w 471385"/>
              <a:gd name="connsiteY261" fmla="*/ 123749 h 930568"/>
              <a:gd name="connsiteX262" fmla="*/ 93375 w 471385"/>
              <a:gd name="connsiteY262" fmla="*/ 113668 h 93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471385" h="930568">
                <a:moveTo>
                  <a:pt x="93375" y="113668"/>
                </a:moveTo>
                <a:lnTo>
                  <a:pt x="93375" y="79847"/>
                </a:lnTo>
                <a:lnTo>
                  <a:pt x="102262" y="75337"/>
                </a:lnTo>
                <a:lnTo>
                  <a:pt x="121494" y="43902"/>
                </a:lnTo>
                <a:lnTo>
                  <a:pt x="123749" y="40454"/>
                </a:lnTo>
                <a:lnTo>
                  <a:pt x="123749" y="39393"/>
                </a:lnTo>
                <a:lnTo>
                  <a:pt x="142848" y="16845"/>
                </a:lnTo>
                <a:lnTo>
                  <a:pt x="151867" y="0"/>
                </a:lnTo>
                <a:lnTo>
                  <a:pt x="183302" y="12336"/>
                </a:lnTo>
                <a:lnTo>
                  <a:pt x="184496" y="11274"/>
                </a:lnTo>
                <a:lnTo>
                  <a:pt x="248558" y="67512"/>
                </a:lnTo>
                <a:lnTo>
                  <a:pt x="256517" y="72022"/>
                </a:lnTo>
                <a:lnTo>
                  <a:pt x="324028" y="138339"/>
                </a:lnTo>
                <a:lnTo>
                  <a:pt x="349892" y="126003"/>
                </a:lnTo>
                <a:lnTo>
                  <a:pt x="350953" y="135023"/>
                </a:lnTo>
                <a:lnTo>
                  <a:pt x="354401" y="135023"/>
                </a:lnTo>
                <a:lnTo>
                  <a:pt x="357717" y="201341"/>
                </a:lnTo>
                <a:lnTo>
                  <a:pt x="378010" y="201341"/>
                </a:lnTo>
                <a:lnTo>
                  <a:pt x="399364" y="236223"/>
                </a:lnTo>
                <a:lnTo>
                  <a:pt x="397110" y="237417"/>
                </a:lnTo>
                <a:lnTo>
                  <a:pt x="401619" y="244182"/>
                </a:lnTo>
                <a:lnTo>
                  <a:pt x="403874" y="244182"/>
                </a:lnTo>
                <a:lnTo>
                  <a:pt x="406129" y="248691"/>
                </a:lnTo>
                <a:lnTo>
                  <a:pt x="408384" y="274555"/>
                </a:lnTo>
                <a:lnTo>
                  <a:pt x="409577" y="295909"/>
                </a:lnTo>
                <a:lnTo>
                  <a:pt x="429738" y="291400"/>
                </a:lnTo>
                <a:lnTo>
                  <a:pt x="448837" y="322967"/>
                </a:lnTo>
                <a:lnTo>
                  <a:pt x="446583" y="346576"/>
                </a:lnTo>
                <a:lnTo>
                  <a:pt x="455602" y="399498"/>
                </a:lnTo>
                <a:lnTo>
                  <a:pt x="468070" y="421912"/>
                </a:lnTo>
                <a:lnTo>
                  <a:pt x="471385" y="441145"/>
                </a:lnTo>
                <a:lnTo>
                  <a:pt x="461305" y="452286"/>
                </a:lnTo>
                <a:lnTo>
                  <a:pt x="435441" y="473773"/>
                </a:lnTo>
                <a:lnTo>
                  <a:pt x="437696" y="477089"/>
                </a:lnTo>
                <a:lnTo>
                  <a:pt x="435441" y="480538"/>
                </a:lnTo>
                <a:lnTo>
                  <a:pt x="438757" y="483854"/>
                </a:lnTo>
                <a:lnTo>
                  <a:pt x="448837" y="483854"/>
                </a:lnTo>
                <a:lnTo>
                  <a:pt x="416209" y="504146"/>
                </a:lnTo>
                <a:lnTo>
                  <a:pt x="410639" y="542345"/>
                </a:lnTo>
                <a:lnTo>
                  <a:pt x="397110" y="549110"/>
                </a:lnTo>
                <a:lnTo>
                  <a:pt x="385836" y="571658"/>
                </a:lnTo>
                <a:lnTo>
                  <a:pt x="381326" y="572719"/>
                </a:lnTo>
                <a:lnTo>
                  <a:pt x="376949" y="577228"/>
                </a:lnTo>
                <a:lnTo>
                  <a:pt x="383581" y="581738"/>
                </a:lnTo>
                <a:lnTo>
                  <a:pt x="375755" y="604286"/>
                </a:lnTo>
                <a:lnTo>
                  <a:pt x="380265" y="625641"/>
                </a:lnTo>
                <a:lnTo>
                  <a:pt x="390345" y="639169"/>
                </a:lnTo>
                <a:lnTo>
                  <a:pt x="372440" y="687581"/>
                </a:lnTo>
                <a:lnTo>
                  <a:pt x="352146" y="693151"/>
                </a:lnTo>
                <a:lnTo>
                  <a:pt x="347637" y="714506"/>
                </a:lnTo>
                <a:lnTo>
                  <a:pt x="347637" y="747134"/>
                </a:lnTo>
                <a:lnTo>
                  <a:pt x="361166" y="806820"/>
                </a:lnTo>
                <a:lnTo>
                  <a:pt x="365675" y="902450"/>
                </a:lnTo>
                <a:lnTo>
                  <a:pt x="338618" y="904705"/>
                </a:lnTo>
                <a:lnTo>
                  <a:pt x="328537" y="901256"/>
                </a:lnTo>
                <a:lnTo>
                  <a:pt x="322834" y="905766"/>
                </a:lnTo>
                <a:lnTo>
                  <a:pt x="318324" y="905766"/>
                </a:lnTo>
                <a:lnTo>
                  <a:pt x="310499" y="904705"/>
                </a:lnTo>
                <a:lnTo>
                  <a:pt x="311560" y="902450"/>
                </a:lnTo>
                <a:lnTo>
                  <a:pt x="305989" y="900196"/>
                </a:lnTo>
                <a:lnTo>
                  <a:pt x="304928" y="895686"/>
                </a:lnTo>
                <a:lnTo>
                  <a:pt x="291399" y="912531"/>
                </a:lnTo>
                <a:lnTo>
                  <a:pt x="290206" y="911469"/>
                </a:lnTo>
                <a:lnTo>
                  <a:pt x="285696" y="912531"/>
                </a:lnTo>
                <a:lnTo>
                  <a:pt x="286890" y="914785"/>
                </a:lnTo>
                <a:lnTo>
                  <a:pt x="282380" y="915978"/>
                </a:lnTo>
                <a:lnTo>
                  <a:pt x="257577" y="921550"/>
                </a:lnTo>
                <a:lnTo>
                  <a:pt x="244049" y="930569"/>
                </a:lnTo>
                <a:lnTo>
                  <a:pt x="241794" y="927253"/>
                </a:lnTo>
                <a:lnTo>
                  <a:pt x="241794" y="926059"/>
                </a:lnTo>
                <a:lnTo>
                  <a:pt x="242988" y="926059"/>
                </a:lnTo>
                <a:lnTo>
                  <a:pt x="241794" y="924998"/>
                </a:lnTo>
                <a:lnTo>
                  <a:pt x="241794" y="923804"/>
                </a:lnTo>
                <a:lnTo>
                  <a:pt x="240733" y="923804"/>
                </a:lnTo>
                <a:lnTo>
                  <a:pt x="240733" y="922743"/>
                </a:lnTo>
                <a:lnTo>
                  <a:pt x="239539" y="922743"/>
                </a:lnTo>
                <a:lnTo>
                  <a:pt x="239539" y="921550"/>
                </a:lnTo>
                <a:lnTo>
                  <a:pt x="237417" y="921550"/>
                </a:lnTo>
                <a:lnTo>
                  <a:pt x="237417" y="920488"/>
                </a:lnTo>
                <a:lnTo>
                  <a:pt x="238478" y="919294"/>
                </a:lnTo>
                <a:lnTo>
                  <a:pt x="235029" y="919294"/>
                </a:lnTo>
                <a:lnTo>
                  <a:pt x="235029" y="917040"/>
                </a:lnTo>
                <a:lnTo>
                  <a:pt x="232907" y="915978"/>
                </a:lnTo>
                <a:lnTo>
                  <a:pt x="230653" y="915978"/>
                </a:lnTo>
                <a:lnTo>
                  <a:pt x="230653" y="914785"/>
                </a:lnTo>
                <a:lnTo>
                  <a:pt x="228398" y="914785"/>
                </a:lnTo>
                <a:lnTo>
                  <a:pt x="227204" y="913724"/>
                </a:lnTo>
                <a:lnTo>
                  <a:pt x="227204" y="914785"/>
                </a:lnTo>
                <a:lnTo>
                  <a:pt x="226143" y="914785"/>
                </a:lnTo>
                <a:lnTo>
                  <a:pt x="226143" y="913724"/>
                </a:lnTo>
                <a:lnTo>
                  <a:pt x="224949" y="912531"/>
                </a:lnTo>
                <a:lnTo>
                  <a:pt x="223888" y="912531"/>
                </a:lnTo>
                <a:lnTo>
                  <a:pt x="223888" y="911469"/>
                </a:lnTo>
                <a:lnTo>
                  <a:pt x="222695" y="911469"/>
                </a:lnTo>
                <a:lnTo>
                  <a:pt x="221633" y="912531"/>
                </a:lnTo>
                <a:lnTo>
                  <a:pt x="220440" y="912531"/>
                </a:lnTo>
                <a:lnTo>
                  <a:pt x="219379" y="911469"/>
                </a:lnTo>
                <a:lnTo>
                  <a:pt x="219379" y="910275"/>
                </a:lnTo>
                <a:lnTo>
                  <a:pt x="220440" y="910275"/>
                </a:lnTo>
                <a:lnTo>
                  <a:pt x="220440" y="908021"/>
                </a:lnTo>
                <a:lnTo>
                  <a:pt x="215930" y="903511"/>
                </a:lnTo>
                <a:lnTo>
                  <a:pt x="209298" y="893431"/>
                </a:lnTo>
                <a:lnTo>
                  <a:pt x="190066" y="875392"/>
                </a:lnTo>
                <a:lnTo>
                  <a:pt x="150674" y="845019"/>
                </a:lnTo>
                <a:lnTo>
                  <a:pt x="155183" y="843958"/>
                </a:lnTo>
                <a:lnTo>
                  <a:pt x="181047" y="832684"/>
                </a:lnTo>
                <a:lnTo>
                  <a:pt x="183302" y="833745"/>
                </a:lnTo>
                <a:lnTo>
                  <a:pt x="186750" y="828174"/>
                </a:lnTo>
                <a:lnTo>
                  <a:pt x="185557" y="794352"/>
                </a:lnTo>
                <a:lnTo>
                  <a:pt x="179986" y="767428"/>
                </a:lnTo>
                <a:lnTo>
                  <a:pt x="190066" y="737054"/>
                </a:lnTo>
                <a:lnTo>
                  <a:pt x="189005" y="725780"/>
                </a:lnTo>
                <a:lnTo>
                  <a:pt x="186750" y="695407"/>
                </a:lnTo>
                <a:lnTo>
                  <a:pt x="200279" y="668349"/>
                </a:lnTo>
                <a:lnTo>
                  <a:pt x="163141" y="704426"/>
                </a:lnTo>
                <a:lnTo>
                  <a:pt x="154122" y="703232"/>
                </a:lnTo>
                <a:lnTo>
                  <a:pt x="151867" y="695407"/>
                </a:lnTo>
                <a:lnTo>
                  <a:pt x="148419" y="691958"/>
                </a:lnTo>
                <a:lnTo>
                  <a:pt x="149612" y="688642"/>
                </a:lnTo>
                <a:lnTo>
                  <a:pt x="137145" y="681878"/>
                </a:lnTo>
                <a:lnTo>
                  <a:pt x="119239" y="706681"/>
                </a:lnTo>
                <a:lnTo>
                  <a:pt x="106771" y="719015"/>
                </a:lnTo>
                <a:lnTo>
                  <a:pt x="106771" y="721270"/>
                </a:lnTo>
                <a:lnTo>
                  <a:pt x="84356" y="749389"/>
                </a:lnTo>
                <a:lnTo>
                  <a:pt x="83162" y="747134"/>
                </a:lnTo>
                <a:lnTo>
                  <a:pt x="76398" y="739309"/>
                </a:lnTo>
                <a:lnTo>
                  <a:pt x="68572" y="722331"/>
                </a:lnTo>
                <a:lnTo>
                  <a:pt x="70827" y="722331"/>
                </a:lnTo>
                <a:lnTo>
                  <a:pt x="70827" y="716761"/>
                </a:lnTo>
                <a:lnTo>
                  <a:pt x="68572" y="714506"/>
                </a:lnTo>
                <a:lnTo>
                  <a:pt x="68572" y="706681"/>
                </a:lnTo>
                <a:lnTo>
                  <a:pt x="33689" y="705486"/>
                </a:lnTo>
                <a:lnTo>
                  <a:pt x="24670" y="706681"/>
                </a:lnTo>
                <a:lnTo>
                  <a:pt x="22415" y="707742"/>
                </a:lnTo>
                <a:lnTo>
                  <a:pt x="11142" y="708935"/>
                </a:lnTo>
                <a:lnTo>
                  <a:pt x="8887" y="708935"/>
                </a:lnTo>
                <a:lnTo>
                  <a:pt x="6632" y="712251"/>
                </a:lnTo>
                <a:lnTo>
                  <a:pt x="3316" y="715700"/>
                </a:lnTo>
                <a:lnTo>
                  <a:pt x="1061" y="715700"/>
                </a:lnTo>
                <a:lnTo>
                  <a:pt x="1061" y="717954"/>
                </a:lnTo>
                <a:lnTo>
                  <a:pt x="0" y="717954"/>
                </a:lnTo>
                <a:lnTo>
                  <a:pt x="4377" y="700977"/>
                </a:lnTo>
                <a:lnTo>
                  <a:pt x="5571" y="700977"/>
                </a:lnTo>
                <a:lnTo>
                  <a:pt x="15651" y="654821"/>
                </a:lnTo>
                <a:lnTo>
                  <a:pt x="10080" y="646995"/>
                </a:lnTo>
                <a:lnTo>
                  <a:pt x="8887" y="635721"/>
                </a:lnTo>
                <a:lnTo>
                  <a:pt x="12335" y="616622"/>
                </a:lnTo>
                <a:lnTo>
                  <a:pt x="7826" y="605347"/>
                </a:lnTo>
                <a:lnTo>
                  <a:pt x="16845" y="598583"/>
                </a:lnTo>
                <a:lnTo>
                  <a:pt x="26925" y="594073"/>
                </a:lnTo>
                <a:lnTo>
                  <a:pt x="31435" y="581738"/>
                </a:lnTo>
                <a:lnTo>
                  <a:pt x="41515" y="574974"/>
                </a:lnTo>
                <a:lnTo>
                  <a:pt x="51728" y="582799"/>
                </a:lnTo>
                <a:lnTo>
                  <a:pt x="53983" y="582799"/>
                </a:lnTo>
                <a:lnTo>
                  <a:pt x="56237" y="585054"/>
                </a:lnTo>
                <a:lnTo>
                  <a:pt x="56237" y="587309"/>
                </a:lnTo>
                <a:lnTo>
                  <a:pt x="64063" y="588503"/>
                </a:lnTo>
                <a:lnTo>
                  <a:pt x="67379" y="593012"/>
                </a:lnTo>
                <a:lnTo>
                  <a:pt x="71888" y="595267"/>
                </a:lnTo>
                <a:lnTo>
                  <a:pt x="77592" y="591819"/>
                </a:lnTo>
                <a:lnTo>
                  <a:pt x="101201" y="576035"/>
                </a:lnTo>
                <a:lnTo>
                  <a:pt x="104649" y="574974"/>
                </a:lnTo>
                <a:lnTo>
                  <a:pt x="104649" y="573780"/>
                </a:lnTo>
                <a:lnTo>
                  <a:pt x="102262" y="572719"/>
                </a:lnTo>
                <a:lnTo>
                  <a:pt x="100140" y="567148"/>
                </a:lnTo>
                <a:lnTo>
                  <a:pt x="97752" y="567148"/>
                </a:lnTo>
                <a:lnTo>
                  <a:pt x="83162" y="561445"/>
                </a:lnTo>
                <a:lnTo>
                  <a:pt x="95630" y="540091"/>
                </a:lnTo>
                <a:lnTo>
                  <a:pt x="96691" y="539029"/>
                </a:lnTo>
                <a:lnTo>
                  <a:pt x="100140" y="541284"/>
                </a:lnTo>
                <a:lnTo>
                  <a:pt x="101201" y="542345"/>
                </a:lnTo>
                <a:lnTo>
                  <a:pt x="104649" y="544600"/>
                </a:lnTo>
                <a:lnTo>
                  <a:pt x="105710" y="546855"/>
                </a:lnTo>
                <a:lnTo>
                  <a:pt x="105710" y="548049"/>
                </a:lnTo>
                <a:lnTo>
                  <a:pt x="106771" y="549110"/>
                </a:lnTo>
                <a:lnTo>
                  <a:pt x="107965" y="548049"/>
                </a:lnTo>
                <a:lnTo>
                  <a:pt x="107965" y="549110"/>
                </a:lnTo>
                <a:lnTo>
                  <a:pt x="109026" y="551364"/>
                </a:lnTo>
                <a:lnTo>
                  <a:pt x="107965" y="551364"/>
                </a:lnTo>
                <a:lnTo>
                  <a:pt x="112475" y="559190"/>
                </a:lnTo>
                <a:lnTo>
                  <a:pt x="112475" y="555874"/>
                </a:lnTo>
                <a:lnTo>
                  <a:pt x="114730" y="548049"/>
                </a:lnTo>
                <a:lnTo>
                  <a:pt x="119239" y="535581"/>
                </a:lnTo>
                <a:lnTo>
                  <a:pt x="129319" y="528817"/>
                </a:lnTo>
                <a:lnTo>
                  <a:pt x="150674" y="511972"/>
                </a:lnTo>
                <a:lnTo>
                  <a:pt x="152928" y="505208"/>
                </a:lnTo>
                <a:lnTo>
                  <a:pt x="172028" y="506402"/>
                </a:lnTo>
                <a:lnTo>
                  <a:pt x="181047" y="498443"/>
                </a:lnTo>
                <a:lnTo>
                  <a:pt x="210359" y="505208"/>
                </a:lnTo>
                <a:lnTo>
                  <a:pt x="213675" y="502953"/>
                </a:lnTo>
                <a:lnTo>
                  <a:pt x="214869" y="506402"/>
                </a:lnTo>
                <a:lnTo>
                  <a:pt x="222695" y="505208"/>
                </a:lnTo>
                <a:lnTo>
                  <a:pt x="229459" y="504146"/>
                </a:lnTo>
                <a:lnTo>
                  <a:pt x="238478" y="502953"/>
                </a:lnTo>
                <a:lnTo>
                  <a:pt x="272300" y="499637"/>
                </a:lnTo>
                <a:lnTo>
                  <a:pt x="273361" y="461305"/>
                </a:lnTo>
                <a:lnTo>
                  <a:pt x="273361" y="447776"/>
                </a:lnTo>
                <a:lnTo>
                  <a:pt x="268852" y="447776"/>
                </a:lnTo>
                <a:lnTo>
                  <a:pt x="268852" y="445522"/>
                </a:lnTo>
                <a:lnTo>
                  <a:pt x="267790" y="445522"/>
                </a:lnTo>
                <a:lnTo>
                  <a:pt x="226143" y="447776"/>
                </a:lnTo>
                <a:lnTo>
                  <a:pt x="226143" y="445522"/>
                </a:lnTo>
                <a:lnTo>
                  <a:pt x="221633" y="439951"/>
                </a:lnTo>
                <a:lnTo>
                  <a:pt x="232907" y="434380"/>
                </a:lnTo>
                <a:lnTo>
                  <a:pt x="238478" y="433187"/>
                </a:lnTo>
                <a:lnTo>
                  <a:pt x="236223" y="426422"/>
                </a:lnTo>
                <a:lnTo>
                  <a:pt x="220440" y="434380"/>
                </a:lnTo>
                <a:lnTo>
                  <a:pt x="210359" y="432126"/>
                </a:lnTo>
                <a:lnTo>
                  <a:pt x="209298" y="416342"/>
                </a:lnTo>
                <a:lnTo>
                  <a:pt x="191260" y="423106"/>
                </a:lnTo>
                <a:lnTo>
                  <a:pt x="190066" y="416342"/>
                </a:lnTo>
                <a:lnTo>
                  <a:pt x="178792" y="416342"/>
                </a:lnTo>
                <a:lnTo>
                  <a:pt x="181047" y="407323"/>
                </a:lnTo>
                <a:lnTo>
                  <a:pt x="185557" y="406262"/>
                </a:lnTo>
                <a:lnTo>
                  <a:pt x="184496" y="396049"/>
                </a:lnTo>
                <a:lnTo>
                  <a:pt x="186750" y="396049"/>
                </a:lnTo>
                <a:lnTo>
                  <a:pt x="185557" y="384775"/>
                </a:lnTo>
                <a:lnTo>
                  <a:pt x="185557" y="379204"/>
                </a:lnTo>
                <a:lnTo>
                  <a:pt x="179986" y="380398"/>
                </a:lnTo>
                <a:lnTo>
                  <a:pt x="177731" y="375888"/>
                </a:lnTo>
                <a:lnTo>
                  <a:pt x="178792" y="373634"/>
                </a:lnTo>
                <a:lnTo>
                  <a:pt x="179986" y="370185"/>
                </a:lnTo>
                <a:lnTo>
                  <a:pt x="182241" y="366869"/>
                </a:lnTo>
                <a:lnTo>
                  <a:pt x="183302" y="365675"/>
                </a:lnTo>
                <a:lnTo>
                  <a:pt x="182241" y="364615"/>
                </a:lnTo>
                <a:lnTo>
                  <a:pt x="181047" y="362359"/>
                </a:lnTo>
                <a:lnTo>
                  <a:pt x="181047" y="358911"/>
                </a:lnTo>
                <a:lnTo>
                  <a:pt x="179986" y="357850"/>
                </a:lnTo>
                <a:lnTo>
                  <a:pt x="177731" y="356656"/>
                </a:lnTo>
                <a:lnTo>
                  <a:pt x="177731" y="355595"/>
                </a:lnTo>
                <a:lnTo>
                  <a:pt x="175476" y="354402"/>
                </a:lnTo>
                <a:lnTo>
                  <a:pt x="172028" y="357850"/>
                </a:lnTo>
                <a:lnTo>
                  <a:pt x="169773" y="357850"/>
                </a:lnTo>
                <a:lnTo>
                  <a:pt x="168712" y="353340"/>
                </a:lnTo>
                <a:lnTo>
                  <a:pt x="167651" y="352147"/>
                </a:lnTo>
                <a:lnTo>
                  <a:pt x="166457" y="352147"/>
                </a:lnTo>
                <a:lnTo>
                  <a:pt x="166457" y="351086"/>
                </a:lnTo>
                <a:lnTo>
                  <a:pt x="164202" y="351086"/>
                </a:lnTo>
                <a:lnTo>
                  <a:pt x="164202" y="348831"/>
                </a:lnTo>
                <a:lnTo>
                  <a:pt x="161948" y="348831"/>
                </a:lnTo>
                <a:lnTo>
                  <a:pt x="158632" y="347637"/>
                </a:lnTo>
                <a:lnTo>
                  <a:pt x="156377" y="345382"/>
                </a:lnTo>
                <a:lnTo>
                  <a:pt x="155183" y="345382"/>
                </a:lnTo>
                <a:lnTo>
                  <a:pt x="155183" y="344321"/>
                </a:lnTo>
                <a:lnTo>
                  <a:pt x="150674" y="343128"/>
                </a:lnTo>
                <a:lnTo>
                  <a:pt x="142848" y="337557"/>
                </a:lnTo>
                <a:lnTo>
                  <a:pt x="126003" y="331986"/>
                </a:lnTo>
                <a:lnTo>
                  <a:pt x="92182" y="303868"/>
                </a:lnTo>
                <a:lnTo>
                  <a:pt x="87672" y="288084"/>
                </a:lnTo>
                <a:lnTo>
                  <a:pt x="91120" y="281319"/>
                </a:lnTo>
                <a:lnTo>
                  <a:pt x="93375" y="280126"/>
                </a:lnTo>
                <a:lnTo>
                  <a:pt x="100140" y="271106"/>
                </a:lnTo>
                <a:lnTo>
                  <a:pt x="97752" y="262087"/>
                </a:lnTo>
                <a:lnTo>
                  <a:pt x="102262" y="263281"/>
                </a:lnTo>
                <a:lnTo>
                  <a:pt x="102262" y="257711"/>
                </a:lnTo>
                <a:lnTo>
                  <a:pt x="104649" y="257711"/>
                </a:lnTo>
                <a:lnTo>
                  <a:pt x="128258" y="226144"/>
                </a:lnTo>
                <a:lnTo>
                  <a:pt x="122555" y="207044"/>
                </a:lnTo>
                <a:lnTo>
                  <a:pt x="137145" y="179986"/>
                </a:lnTo>
                <a:lnTo>
                  <a:pt x="138339" y="131707"/>
                </a:lnTo>
                <a:lnTo>
                  <a:pt x="112475" y="131707"/>
                </a:lnTo>
                <a:lnTo>
                  <a:pt x="112475" y="123749"/>
                </a:lnTo>
                <a:lnTo>
                  <a:pt x="93375" y="113668"/>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330" name="Group 1329">
            <a:extLst>
              <a:ext uri="{FF2B5EF4-FFF2-40B4-BE49-F238E27FC236}">
                <a16:creationId xmlns:a16="http://schemas.microsoft.com/office/drawing/2014/main" id="{B01C511A-8B70-B363-EFA0-B40E318C9096}"/>
              </a:ext>
            </a:extLst>
          </p:cNvPr>
          <p:cNvGrpSpPr/>
          <p:nvPr/>
        </p:nvGrpSpPr>
        <p:grpSpPr>
          <a:xfrm>
            <a:off x="3674301" y="6526523"/>
            <a:ext cx="170499" cy="127483"/>
            <a:chOff x="4263078" y="14391455"/>
            <a:chExt cx="375888" cy="281053"/>
          </a:xfrm>
          <a:solidFill>
            <a:schemeClr val="bg1">
              <a:lumMod val="85000"/>
            </a:schemeClr>
          </a:solidFill>
        </p:grpSpPr>
        <p:sp>
          <p:nvSpPr>
            <p:cNvPr id="1331" name="Freeform: Shape 1330">
              <a:extLst>
                <a:ext uri="{FF2B5EF4-FFF2-40B4-BE49-F238E27FC236}">
                  <a16:creationId xmlns:a16="http://schemas.microsoft.com/office/drawing/2014/main" id="{BADFED2B-0CDF-4316-A7E6-46D97E6CEE54}"/>
                </a:ext>
              </a:extLst>
            </p:cNvPr>
            <p:cNvSpPr/>
            <p:nvPr/>
          </p:nvSpPr>
          <p:spPr>
            <a:xfrm>
              <a:off x="4306582" y="14607386"/>
              <a:ext cx="131574" cy="65122"/>
            </a:xfrm>
            <a:custGeom>
              <a:avLst/>
              <a:gdLst>
                <a:gd name="connsiteX0" fmla="*/ 121494 w 131574"/>
                <a:gd name="connsiteY0" fmla="*/ 18038 h 65122"/>
                <a:gd name="connsiteX1" fmla="*/ 112475 w 131574"/>
                <a:gd name="connsiteY1" fmla="*/ 15783 h 65122"/>
                <a:gd name="connsiteX2" fmla="*/ 107965 w 131574"/>
                <a:gd name="connsiteY2" fmla="*/ 12467 h 65122"/>
                <a:gd name="connsiteX3" fmla="*/ 103455 w 131574"/>
                <a:gd name="connsiteY3" fmla="*/ 13527 h 65122"/>
                <a:gd name="connsiteX4" fmla="*/ 95630 w 131574"/>
                <a:gd name="connsiteY4" fmla="*/ 13527 h 65122"/>
                <a:gd name="connsiteX5" fmla="*/ 90059 w 131574"/>
                <a:gd name="connsiteY5" fmla="*/ 12467 h 65122"/>
                <a:gd name="connsiteX6" fmla="*/ 87804 w 131574"/>
                <a:gd name="connsiteY6" fmla="*/ 10212 h 65122"/>
                <a:gd name="connsiteX7" fmla="*/ 82234 w 131574"/>
                <a:gd name="connsiteY7" fmla="*/ 9018 h 65122"/>
                <a:gd name="connsiteX8" fmla="*/ 77724 w 131574"/>
                <a:gd name="connsiteY8" fmla="*/ 10212 h 65122"/>
                <a:gd name="connsiteX9" fmla="*/ 73214 w 131574"/>
                <a:gd name="connsiteY9" fmla="*/ 10212 h 65122"/>
                <a:gd name="connsiteX10" fmla="*/ 66450 w 131574"/>
                <a:gd name="connsiteY10" fmla="*/ 11274 h 65122"/>
                <a:gd name="connsiteX11" fmla="*/ 65389 w 131574"/>
                <a:gd name="connsiteY11" fmla="*/ 12467 h 65122"/>
                <a:gd name="connsiteX12" fmla="*/ 58625 w 131574"/>
                <a:gd name="connsiteY12" fmla="*/ 12467 h 65122"/>
                <a:gd name="connsiteX13" fmla="*/ 54115 w 131574"/>
                <a:gd name="connsiteY13" fmla="*/ 14722 h 65122"/>
                <a:gd name="connsiteX14" fmla="*/ 48412 w 131574"/>
                <a:gd name="connsiteY14" fmla="*/ 16976 h 65122"/>
                <a:gd name="connsiteX15" fmla="*/ 49605 w 131574"/>
                <a:gd name="connsiteY15" fmla="*/ 11274 h 65122"/>
                <a:gd name="connsiteX16" fmla="*/ 51860 w 131574"/>
                <a:gd name="connsiteY16" fmla="*/ 6765 h 65122"/>
                <a:gd name="connsiteX17" fmla="*/ 50799 w 131574"/>
                <a:gd name="connsiteY17" fmla="*/ 4509 h 65122"/>
                <a:gd name="connsiteX18" fmla="*/ 45228 w 131574"/>
                <a:gd name="connsiteY18" fmla="*/ 2254 h 65122"/>
                <a:gd name="connsiteX19" fmla="*/ 33955 w 131574"/>
                <a:gd name="connsiteY19" fmla="*/ 2254 h 65122"/>
                <a:gd name="connsiteX20" fmla="*/ 31700 w 131574"/>
                <a:gd name="connsiteY20" fmla="*/ 0 h 65122"/>
                <a:gd name="connsiteX21" fmla="*/ 29445 w 131574"/>
                <a:gd name="connsiteY21" fmla="*/ 0 h 65122"/>
                <a:gd name="connsiteX22" fmla="*/ 23742 w 131574"/>
                <a:gd name="connsiteY22" fmla="*/ 5570 h 65122"/>
                <a:gd name="connsiteX23" fmla="*/ 21487 w 131574"/>
                <a:gd name="connsiteY23" fmla="*/ 10080 h 65122"/>
                <a:gd name="connsiteX24" fmla="*/ 10213 w 131574"/>
                <a:gd name="connsiteY24" fmla="*/ 39259 h 65122"/>
                <a:gd name="connsiteX25" fmla="*/ 5703 w 131574"/>
                <a:gd name="connsiteY25" fmla="*/ 43769 h 65122"/>
                <a:gd name="connsiteX26" fmla="*/ 3448 w 131574"/>
                <a:gd name="connsiteY26" fmla="*/ 50533 h 65122"/>
                <a:gd name="connsiteX27" fmla="*/ 1194 w 131574"/>
                <a:gd name="connsiteY27" fmla="*/ 53849 h 65122"/>
                <a:gd name="connsiteX28" fmla="*/ 0 w 131574"/>
                <a:gd name="connsiteY28" fmla="*/ 58358 h 65122"/>
                <a:gd name="connsiteX29" fmla="*/ 2255 w 131574"/>
                <a:gd name="connsiteY29" fmla="*/ 59420 h 65122"/>
                <a:gd name="connsiteX30" fmla="*/ 7825 w 131574"/>
                <a:gd name="connsiteY30" fmla="*/ 58358 h 65122"/>
                <a:gd name="connsiteX31" fmla="*/ 10080 w 131574"/>
                <a:gd name="connsiteY31" fmla="*/ 53849 h 65122"/>
                <a:gd name="connsiteX32" fmla="*/ 14590 w 131574"/>
                <a:gd name="connsiteY32" fmla="*/ 49340 h 65122"/>
                <a:gd name="connsiteX33" fmla="*/ 17906 w 131574"/>
                <a:gd name="connsiteY33" fmla="*/ 44831 h 65122"/>
                <a:gd name="connsiteX34" fmla="*/ 26925 w 131574"/>
                <a:gd name="connsiteY34" fmla="*/ 35811 h 65122"/>
                <a:gd name="connsiteX35" fmla="*/ 26925 w 131574"/>
                <a:gd name="connsiteY35" fmla="*/ 33555 h 65122"/>
                <a:gd name="connsiteX36" fmla="*/ 32628 w 131574"/>
                <a:gd name="connsiteY36" fmla="*/ 30240 h 65122"/>
                <a:gd name="connsiteX37" fmla="*/ 39392 w 131574"/>
                <a:gd name="connsiteY37" fmla="*/ 29046 h 65122"/>
                <a:gd name="connsiteX38" fmla="*/ 37138 w 131574"/>
                <a:gd name="connsiteY38" fmla="*/ 32495 h 65122"/>
                <a:gd name="connsiteX39" fmla="*/ 28119 w 131574"/>
                <a:gd name="connsiteY39" fmla="*/ 39259 h 65122"/>
                <a:gd name="connsiteX40" fmla="*/ 23609 w 131574"/>
                <a:gd name="connsiteY40" fmla="*/ 46024 h 65122"/>
                <a:gd name="connsiteX41" fmla="*/ 20293 w 131574"/>
                <a:gd name="connsiteY41" fmla="*/ 52789 h 65122"/>
                <a:gd name="connsiteX42" fmla="*/ 22548 w 131574"/>
                <a:gd name="connsiteY42" fmla="*/ 58358 h 65122"/>
                <a:gd name="connsiteX43" fmla="*/ 25996 w 131574"/>
                <a:gd name="connsiteY43" fmla="*/ 58358 h 65122"/>
                <a:gd name="connsiteX44" fmla="*/ 29312 w 131574"/>
                <a:gd name="connsiteY44" fmla="*/ 56104 h 65122"/>
                <a:gd name="connsiteX45" fmla="*/ 31567 w 131574"/>
                <a:gd name="connsiteY45" fmla="*/ 59420 h 65122"/>
                <a:gd name="connsiteX46" fmla="*/ 37270 w 131574"/>
                <a:gd name="connsiteY46" fmla="*/ 62869 h 65122"/>
                <a:gd name="connsiteX47" fmla="*/ 42841 w 131574"/>
                <a:gd name="connsiteY47" fmla="*/ 65123 h 65122"/>
                <a:gd name="connsiteX48" fmla="*/ 48412 w 131574"/>
                <a:gd name="connsiteY48" fmla="*/ 65123 h 65122"/>
                <a:gd name="connsiteX49" fmla="*/ 55176 w 131574"/>
                <a:gd name="connsiteY49" fmla="*/ 61807 h 65122"/>
                <a:gd name="connsiteX50" fmla="*/ 54115 w 131574"/>
                <a:gd name="connsiteY50" fmla="*/ 57298 h 65122"/>
                <a:gd name="connsiteX51" fmla="*/ 58625 w 131574"/>
                <a:gd name="connsiteY51" fmla="*/ 55042 h 65122"/>
                <a:gd name="connsiteX52" fmla="*/ 67644 w 131574"/>
                <a:gd name="connsiteY52" fmla="*/ 63002 h 65122"/>
                <a:gd name="connsiteX53" fmla="*/ 74408 w 131574"/>
                <a:gd name="connsiteY53" fmla="*/ 63002 h 65122"/>
                <a:gd name="connsiteX54" fmla="*/ 75469 w 131574"/>
                <a:gd name="connsiteY54" fmla="*/ 59553 h 65122"/>
                <a:gd name="connsiteX55" fmla="*/ 76663 w 131574"/>
                <a:gd name="connsiteY55" fmla="*/ 56237 h 65122"/>
                <a:gd name="connsiteX56" fmla="*/ 78918 w 131574"/>
                <a:gd name="connsiteY56" fmla="*/ 51726 h 65122"/>
                <a:gd name="connsiteX57" fmla="*/ 82366 w 131574"/>
                <a:gd name="connsiteY57" fmla="*/ 46157 h 65122"/>
                <a:gd name="connsiteX58" fmla="*/ 76663 w 131574"/>
                <a:gd name="connsiteY58" fmla="*/ 43901 h 65122"/>
                <a:gd name="connsiteX59" fmla="*/ 72153 w 131574"/>
                <a:gd name="connsiteY59" fmla="*/ 39392 h 65122"/>
                <a:gd name="connsiteX60" fmla="*/ 77857 w 131574"/>
                <a:gd name="connsiteY60" fmla="*/ 40586 h 65122"/>
                <a:gd name="connsiteX61" fmla="*/ 82366 w 131574"/>
                <a:gd name="connsiteY61" fmla="*/ 38330 h 65122"/>
                <a:gd name="connsiteX62" fmla="*/ 85682 w 131574"/>
                <a:gd name="connsiteY62" fmla="*/ 36076 h 65122"/>
                <a:gd name="connsiteX63" fmla="*/ 91253 w 131574"/>
                <a:gd name="connsiteY63" fmla="*/ 35014 h 65122"/>
                <a:gd name="connsiteX64" fmla="*/ 101333 w 131574"/>
                <a:gd name="connsiteY64" fmla="*/ 37270 h 65122"/>
                <a:gd name="connsiteX65" fmla="*/ 109159 w 131574"/>
                <a:gd name="connsiteY65" fmla="*/ 37270 h 65122"/>
                <a:gd name="connsiteX66" fmla="*/ 110352 w 131574"/>
                <a:gd name="connsiteY66" fmla="*/ 32760 h 65122"/>
                <a:gd name="connsiteX67" fmla="*/ 108098 w 131574"/>
                <a:gd name="connsiteY67" fmla="*/ 25996 h 65122"/>
                <a:gd name="connsiteX68" fmla="*/ 110352 w 131574"/>
                <a:gd name="connsiteY68" fmla="*/ 23741 h 65122"/>
                <a:gd name="connsiteX69" fmla="*/ 115923 w 131574"/>
                <a:gd name="connsiteY69" fmla="*/ 20425 h 65122"/>
                <a:gd name="connsiteX70" fmla="*/ 124942 w 131574"/>
                <a:gd name="connsiteY70" fmla="*/ 23741 h 65122"/>
                <a:gd name="connsiteX71" fmla="*/ 130513 w 131574"/>
                <a:gd name="connsiteY71" fmla="*/ 25996 h 65122"/>
                <a:gd name="connsiteX72" fmla="*/ 131574 w 131574"/>
                <a:gd name="connsiteY72" fmla="*/ 21487 h 65122"/>
                <a:gd name="connsiteX73" fmla="*/ 126003 w 131574"/>
                <a:gd name="connsiteY73" fmla="*/ 20425 h 65122"/>
                <a:gd name="connsiteX74" fmla="*/ 121494 w 131574"/>
                <a:gd name="connsiteY74" fmla="*/ 18171 h 6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1574" h="65122">
                  <a:moveTo>
                    <a:pt x="121494" y="18038"/>
                  </a:moveTo>
                  <a:lnTo>
                    <a:pt x="112475" y="15783"/>
                  </a:lnTo>
                  <a:lnTo>
                    <a:pt x="107965" y="12467"/>
                  </a:lnTo>
                  <a:lnTo>
                    <a:pt x="103455" y="13527"/>
                  </a:lnTo>
                  <a:lnTo>
                    <a:pt x="95630" y="13527"/>
                  </a:lnTo>
                  <a:lnTo>
                    <a:pt x="90059" y="12467"/>
                  </a:lnTo>
                  <a:lnTo>
                    <a:pt x="87804" y="10212"/>
                  </a:lnTo>
                  <a:lnTo>
                    <a:pt x="82234" y="9018"/>
                  </a:lnTo>
                  <a:lnTo>
                    <a:pt x="77724" y="10212"/>
                  </a:lnTo>
                  <a:lnTo>
                    <a:pt x="73214" y="10212"/>
                  </a:lnTo>
                  <a:lnTo>
                    <a:pt x="66450" y="11274"/>
                  </a:lnTo>
                  <a:lnTo>
                    <a:pt x="65389" y="12467"/>
                  </a:lnTo>
                  <a:lnTo>
                    <a:pt x="58625" y="12467"/>
                  </a:lnTo>
                  <a:lnTo>
                    <a:pt x="54115" y="14722"/>
                  </a:lnTo>
                  <a:lnTo>
                    <a:pt x="48412" y="16976"/>
                  </a:lnTo>
                  <a:lnTo>
                    <a:pt x="49605" y="11274"/>
                  </a:lnTo>
                  <a:lnTo>
                    <a:pt x="51860" y="6765"/>
                  </a:lnTo>
                  <a:lnTo>
                    <a:pt x="50799" y="4509"/>
                  </a:lnTo>
                  <a:lnTo>
                    <a:pt x="45228" y="2254"/>
                  </a:lnTo>
                  <a:lnTo>
                    <a:pt x="33955" y="2254"/>
                  </a:lnTo>
                  <a:lnTo>
                    <a:pt x="31700" y="0"/>
                  </a:lnTo>
                  <a:lnTo>
                    <a:pt x="29445" y="0"/>
                  </a:lnTo>
                  <a:lnTo>
                    <a:pt x="23742" y="5570"/>
                  </a:lnTo>
                  <a:lnTo>
                    <a:pt x="21487" y="10080"/>
                  </a:lnTo>
                  <a:cubicBezTo>
                    <a:pt x="13131" y="20425"/>
                    <a:pt x="18436" y="25996"/>
                    <a:pt x="10213" y="39259"/>
                  </a:cubicBezTo>
                  <a:lnTo>
                    <a:pt x="5703" y="43769"/>
                  </a:lnTo>
                  <a:lnTo>
                    <a:pt x="3448" y="50533"/>
                  </a:lnTo>
                  <a:lnTo>
                    <a:pt x="1194" y="53849"/>
                  </a:lnTo>
                  <a:lnTo>
                    <a:pt x="0" y="58358"/>
                  </a:lnTo>
                  <a:lnTo>
                    <a:pt x="2255" y="59420"/>
                  </a:lnTo>
                  <a:lnTo>
                    <a:pt x="7825" y="58358"/>
                  </a:lnTo>
                  <a:lnTo>
                    <a:pt x="10080" y="53849"/>
                  </a:lnTo>
                  <a:lnTo>
                    <a:pt x="14590" y="49340"/>
                  </a:lnTo>
                  <a:lnTo>
                    <a:pt x="17906" y="44831"/>
                  </a:lnTo>
                  <a:lnTo>
                    <a:pt x="26925" y="35811"/>
                  </a:lnTo>
                  <a:lnTo>
                    <a:pt x="26925" y="33555"/>
                  </a:lnTo>
                  <a:lnTo>
                    <a:pt x="32628" y="30240"/>
                  </a:lnTo>
                  <a:lnTo>
                    <a:pt x="39392" y="29046"/>
                  </a:lnTo>
                  <a:lnTo>
                    <a:pt x="37138" y="32495"/>
                  </a:lnTo>
                  <a:lnTo>
                    <a:pt x="28119" y="39259"/>
                  </a:lnTo>
                  <a:lnTo>
                    <a:pt x="23609" y="46024"/>
                  </a:lnTo>
                  <a:lnTo>
                    <a:pt x="20293" y="52789"/>
                  </a:lnTo>
                  <a:lnTo>
                    <a:pt x="22548" y="58358"/>
                  </a:lnTo>
                  <a:lnTo>
                    <a:pt x="25996" y="58358"/>
                  </a:lnTo>
                  <a:lnTo>
                    <a:pt x="29312" y="56104"/>
                  </a:lnTo>
                  <a:lnTo>
                    <a:pt x="31567" y="59420"/>
                  </a:lnTo>
                  <a:lnTo>
                    <a:pt x="37270" y="62869"/>
                  </a:lnTo>
                  <a:lnTo>
                    <a:pt x="42841" y="65123"/>
                  </a:lnTo>
                  <a:lnTo>
                    <a:pt x="48412" y="65123"/>
                  </a:lnTo>
                  <a:lnTo>
                    <a:pt x="55176" y="61807"/>
                  </a:lnTo>
                  <a:lnTo>
                    <a:pt x="54115" y="57298"/>
                  </a:lnTo>
                  <a:lnTo>
                    <a:pt x="58625" y="55042"/>
                  </a:lnTo>
                  <a:lnTo>
                    <a:pt x="67644" y="63002"/>
                  </a:lnTo>
                  <a:lnTo>
                    <a:pt x="74408" y="63002"/>
                  </a:lnTo>
                  <a:lnTo>
                    <a:pt x="75469" y="59553"/>
                  </a:lnTo>
                  <a:lnTo>
                    <a:pt x="76663" y="56237"/>
                  </a:lnTo>
                  <a:lnTo>
                    <a:pt x="78918" y="51726"/>
                  </a:lnTo>
                  <a:lnTo>
                    <a:pt x="82366" y="46157"/>
                  </a:lnTo>
                  <a:lnTo>
                    <a:pt x="76663" y="43901"/>
                  </a:lnTo>
                  <a:lnTo>
                    <a:pt x="72153" y="39392"/>
                  </a:lnTo>
                  <a:lnTo>
                    <a:pt x="77857" y="40586"/>
                  </a:lnTo>
                  <a:lnTo>
                    <a:pt x="82366" y="38330"/>
                  </a:lnTo>
                  <a:lnTo>
                    <a:pt x="85682" y="36076"/>
                  </a:lnTo>
                  <a:lnTo>
                    <a:pt x="91253" y="35014"/>
                  </a:lnTo>
                  <a:lnTo>
                    <a:pt x="101333" y="37270"/>
                  </a:lnTo>
                  <a:lnTo>
                    <a:pt x="109159" y="37270"/>
                  </a:lnTo>
                  <a:lnTo>
                    <a:pt x="110352" y="32760"/>
                  </a:lnTo>
                  <a:lnTo>
                    <a:pt x="108098" y="25996"/>
                  </a:lnTo>
                  <a:lnTo>
                    <a:pt x="110352" y="23741"/>
                  </a:lnTo>
                  <a:lnTo>
                    <a:pt x="115923" y="20425"/>
                  </a:lnTo>
                  <a:lnTo>
                    <a:pt x="124942" y="23741"/>
                  </a:lnTo>
                  <a:lnTo>
                    <a:pt x="130513" y="25996"/>
                  </a:lnTo>
                  <a:lnTo>
                    <a:pt x="131574" y="21487"/>
                  </a:lnTo>
                  <a:lnTo>
                    <a:pt x="126003" y="20425"/>
                  </a:lnTo>
                  <a:lnTo>
                    <a:pt x="121494" y="18171"/>
                  </a:lnTo>
                  <a:close/>
                </a:path>
              </a:pathLst>
            </a:custGeom>
            <a:grpFill/>
            <a:ln w="13251" cap="flat">
              <a:noFill/>
              <a:prstDash val="solid"/>
              <a:miter/>
            </a:ln>
          </p:spPr>
          <p:txBody>
            <a:bodyPr rtlCol="0" anchor="ctr"/>
            <a:lstStyle/>
            <a:p>
              <a:endParaRPr lang="en-FI" sz="816"/>
            </a:p>
          </p:txBody>
        </p:sp>
        <p:sp>
          <p:nvSpPr>
            <p:cNvPr id="1332" name="Freeform: Shape 1331">
              <a:extLst>
                <a:ext uri="{FF2B5EF4-FFF2-40B4-BE49-F238E27FC236}">
                  <a16:creationId xmlns:a16="http://schemas.microsoft.com/office/drawing/2014/main" id="{EC18F0F8-7849-E87A-E0FC-E70BAFA8D01E}"/>
                </a:ext>
              </a:extLst>
            </p:cNvPr>
            <p:cNvSpPr/>
            <p:nvPr/>
          </p:nvSpPr>
          <p:spPr>
            <a:xfrm>
              <a:off x="4263078" y="14391455"/>
              <a:ext cx="375888" cy="230519"/>
            </a:xfrm>
            <a:custGeom>
              <a:avLst/>
              <a:gdLst>
                <a:gd name="connsiteX0" fmla="*/ 366471 w 375888"/>
                <a:gd name="connsiteY0" fmla="*/ 130513 h 230519"/>
                <a:gd name="connsiteX1" fmla="*/ 364216 w 375888"/>
                <a:gd name="connsiteY1" fmla="*/ 120432 h 230519"/>
                <a:gd name="connsiteX2" fmla="*/ 363155 w 375888"/>
                <a:gd name="connsiteY2" fmla="*/ 120432 h 230519"/>
                <a:gd name="connsiteX3" fmla="*/ 362094 w 375888"/>
                <a:gd name="connsiteY3" fmla="*/ 114730 h 230519"/>
                <a:gd name="connsiteX4" fmla="*/ 362094 w 375888"/>
                <a:gd name="connsiteY4" fmla="*/ 105710 h 230519"/>
                <a:gd name="connsiteX5" fmla="*/ 354269 w 375888"/>
                <a:gd name="connsiteY5" fmla="*/ 92181 h 230519"/>
                <a:gd name="connsiteX6" fmla="*/ 341934 w 375888"/>
                <a:gd name="connsiteY6" fmla="*/ 76398 h 230519"/>
                <a:gd name="connsiteX7" fmla="*/ 346443 w 375888"/>
                <a:gd name="connsiteY7" fmla="*/ 68571 h 230519"/>
                <a:gd name="connsiteX8" fmla="*/ 344188 w 375888"/>
                <a:gd name="connsiteY8" fmla="*/ 64062 h 230519"/>
                <a:gd name="connsiteX9" fmla="*/ 344188 w 375888"/>
                <a:gd name="connsiteY9" fmla="*/ 61808 h 230519"/>
                <a:gd name="connsiteX10" fmla="*/ 338618 w 375888"/>
                <a:gd name="connsiteY10" fmla="*/ 50533 h 230519"/>
                <a:gd name="connsiteX11" fmla="*/ 326283 w 375888"/>
                <a:gd name="connsiteY11" fmla="*/ 34750 h 230519"/>
                <a:gd name="connsiteX12" fmla="*/ 321773 w 375888"/>
                <a:gd name="connsiteY12" fmla="*/ 37006 h 230519"/>
                <a:gd name="connsiteX13" fmla="*/ 320579 w 375888"/>
                <a:gd name="connsiteY13" fmla="*/ 37006 h 230519"/>
                <a:gd name="connsiteX14" fmla="*/ 321773 w 375888"/>
                <a:gd name="connsiteY14" fmla="*/ 33690 h 230519"/>
                <a:gd name="connsiteX15" fmla="*/ 310499 w 375888"/>
                <a:gd name="connsiteY15" fmla="*/ 30241 h 230519"/>
                <a:gd name="connsiteX16" fmla="*/ 307050 w 375888"/>
                <a:gd name="connsiteY16" fmla="*/ 31434 h 230519"/>
                <a:gd name="connsiteX17" fmla="*/ 298031 w 375888"/>
                <a:gd name="connsiteY17" fmla="*/ 40453 h 230519"/>
                <a:gd name="connsiteX18" fmla="*/ 289012 w 375888"/>
                <a:gd name="connsiteY18" fmla="*/ 50533 h 230519"/>
                <a:gd name="connsiteX19" fmla="*/ 278932 w 375888"/>
                <a:gd name="connsiteY19" fmla="*/ 57298 h 230519"/>
                <a:gd name="connsiteX20" fmla="*/ 276677 w 375888"/>
                <a:gd name="connsiteY20" fmla="*/ 30241 h 230519"/>
                <a:gd name="connsiteX21" fmla="*/ 265403 w 375888"/>
                <a:gd name="connsiteY21" fmla="*/ 24670 h 230519"/>
                <a:gd name="connsiteX22" fmla="*/ 254129 w 375888"/>
                <a:gd name="connsiteY22" fmla="*/ 12334 h 230519"/>
                <a:gd name="connsiteX23" fmla="*/ 240600 w 375888"/>
                <a:gd name="connsiteY23" fmla="*/ 9018 h 230519"/>
                <a:gd name="connsiteX24" fmla="*/ 216991 w 375888"/>
                <a:gd name="connsiteY24" fmla="*/ 0 h 230519"/>
                <a:gd name="connsiteX25" fmla="*/ 202401 w 375888"/>
                <a:gd name="connsiteY25" fmla="*/ 18038 h 230519"/>
                <a:gd name="connsiteX26" fmla="*/ 185557 w 375888"/>
                <a:gd name="connsiteY26" fmla="*/ 23742 h 230519"/>
                <a:gd name="connsiteX27" fmla="*/ 181047 w 375888"/>
                <a:gd name="connsiteY27" fmla="*/ 23742 h 230519"/>
                <a:gd name="connsiteX28" fmla="*/ 168712 w 375888"/>
                <a:gd name="connsiteY28" fmla="*/ 21487 h 230519"/>
                <a:gd name="connsiteX29" fmla="*/ 150674 w 375888"/>
                <a:gd name="connsiteY29" fmla="*/ 25996 h 230519"/>
                <a:gd name="connsiteX30" fmla="*/ 122555 w 375888"/>
                <a:gd name="connsiteY30" fmla="*/ 25996 h 230519"/>
                <a:gd name="connsiteX31" fmla="*/ 110220 w 375888"/>
                <a:gd name="connsiteY31" fmla="*/ 20294 h 230519"/>
                <a:gd name="connsiteX32" fmla="*/ 87672 w 375888"/>
                <a:gd name="connsiteY32" fmla="*/ 13529 h 230519"/>
                <a:gd name="connsiteX33" fmla="*/ 73082 w 375888"/>
                <a:gd name="connsiteY33" fmla="*/ 19099 h 230519"/>
                <a:gd name="connsiteX34" fmla="*/ 51728 w 375888"/>
                <a:gd name="connsiteY34" fmla="*/ 29179 h 230519"/>
                <a:gd name="connsiteX35" fmla="*/ 52921 w 375888"/>
                <a:gd name="connsiteY35" fmla="*/ 38199 h 230519"/>
                <a:gd name="connsiteX36" fmla="*/ 53983 w 375888"/>
                <a:gd name="connsiteY36" fmla="*/ 41648 h 230519"/>
                <a:gd name="connsiteX37" fmla="*/ 52921 w 375888"/>
                <a:gd name="connsiteY37" fmla="*/ 42708 h 230519"/>
                <a:gd name="connsiteX38" fmla="*/ 53983 w 375888"/>
                <a:gd name="connsiteY38" fmla="*/ 47217 h 230519"/>
                <a:gd name="connsiteX39" fmla="*/ 53983 w 375888"/>
                <a:gd name="connsiteY39" fmla="*/ 68571 h 230519"/>
                <a:gd name="connsiteX40" fmla="*/ 55044 w 375888"/>
                <a:gd name="connsiteY40" fmla="*/ 69633 h 230519"/>
                <a:gd name="connsiteX41" fmla="*/ 53983 w 375888"/>
                <a:gd name="connsiteY41" fmla="*/ 73082 h 230519"/>
                <a:gd name="connsiteX42" fmla="*/ 56237 w 375888"/>
                <a:gd name="connsiteY42" fmla="*/ 77591 h 230519"/>
                <a:gd name="connsiteX43" fmla="*/ 59553 w 375888"/>
                <a:gd name="connsiteY43" fmla="*/ 87672 h 230519"/>
                <a:gd name="connsiteX44" fmla="*/ 66318 w 375888"/>
                <a:gd name="connsiteY44" fmla="*/ 93243 h 230519"/>
                <a:gd name="connsiteX45" fmla="*/ 66318 w 375888"/>
                <a:gd name="connsiteY45" fmla="*/ 109026 h 230519"/>
                <a:gd name="connsiteX46" fmla="*/ 88866 w 375888"/>
                <a:gd name="connsiteY46" fmla="*/ 139400 h 230519"/>
                <a:gd name="connsiteX47" fmla="*/ 55044 w 375888"/>
                <a:gd name="connsiteY47" fmla="*/ 142716 h 230519"/>
                <a:gd name="connsiteX48" fmla="*/ 17906 w 375888"/>
                <a:gd name="connsiteY48" fmla="*/ 140460 h 230519"/>
                <a:gd name="connsiteX49" fmla="*/ 5571 w 375888"/>
                <a:gd name="connsiteY49" fmla="*/ 148418 h 230519"/>
                <a:gd name="connsiteX50" fmla="*/ 0 w 375888"/>
                <a:gd name="connsiteY50" fmla="*/ 165263 h 230519"/>
                <a:gd name="connsiteX51" fmla="*/ 1194 w 375888"/>
                <a:gd name="connsiteY51" fmla="*/ 175343 h 230519"/>
                <a:gd name="connsiteX52" fmla="*/ 3449 w 375888"/>
                <a:gd name="connsiteY52" fmla="*/ 194444 h 230519"/>
                <a:gd name="connsiteX53" fmla="*/ 4642 w 375888"/>
                <a:gd name="connsiteY53" fmla="*/ 196697 h 230519"/>
                <a:gd name="connsiteX54" fmla="*/ 5703 w 375888"/>
                <a:gd name="connsiteY54" fmla="*/ 196697 h 230519"/>
                <a:gd name="connsiteX55" fmla="*/ 6765 w 375888"/>
                <a:gd name="connsiteY55" fmla="*/ 197891 h 230519"/>
                <a:gd name="connsiteX56" fmla="*/ 6765 w 375888"/>
                <a:gd name="connsiteY56" fmla="*/ 198953 h 230519"/>
                <a:gd name="connsiteX57" fmla="*/ 13529 w 375888"/>
                <a:gd name="connsiteY57" fmla="*/ 203462 h 230519"/>
                <a:gd name="connsiteX58" fmla="*/ 25864 w 375888"/>
                <a:gd name="connsiteY58" fmla="*/ 202401 h 230519"/>
                <a:gd name="connsiteX59" fmla="*/ 50667 w 375888"/>
                <a:gd name="connsiteY59" fmla="*/ 226011 h 230519"/>
                <a:gd name="connsiteX60" fmla="*/ 51728 w 375888"/>
                <a:gd name="connsiteY60" fmla="*/ 226011 h 230519"/>
                <a:gd name="connsiteX61" fmla="*/ 53983 w 375888"/>
                <a:gd name="connsiteY61" fmla="*/ 228265 h 230519"/>
                <a:gd name="connsiteX62" fmla="*/ 53983 w 375888"/>
                <a:gd name="connsiteY62" fmla="*/ 229327 h 230519"/>
                <a:gd name="connsiteX63" fmla="*/ 55044 w 375888"/>
                <a:gd name="connsiteY63" fmla="*/ 230520 h 230519"/>
                <a:gd name="connsiteX64" fmla="*/ 58492 w 375888"/>
                <a:gd name="connsiteY64" fmla="*/ 224816 h 230519"/>
                <a:gd name="connsiteX65" fmla="*/ 58492 w 375888"/>
                <a:gd name="connsiteY65" fmla="*/ 218051 h 230519"/>
                <a:gd name="connsiteX66" fmla="*/ 59553 w 375888"/>
                <a:gd name="connsiteY66" fmla="*/ 214603 h 230519"/>
                <a:gd name="connsiteX67" fmla="*/ 64063 w 375888"/>
                <a:gd name="connsiteY67" fmla="*/ 207838 h 230519"/>
                <a:gd name="connsiteX68" fmla="*/ 73082 w 375888"/>
                <a:gd name="connsiteY68" fmla="*/ 202269 h 230519"/>
                <a:gd name="connsiteX69" fmla="*/ 75337 w 375888"/>
                <a:gd name="connsiteY69" fmla="*/ 201075 h 230519"/>
                <a:gd name="connsiteX70" fmla="*/ 89927 w 375888"/>
                <a:gd name="connsiteY70" fmla="*/ 201075 h 230519"/>
                <a:gd name="connsiteX71" fmla="*/ 93375 w 375888"/>
                <a:gd name="connsiteY71" fmla="*/ 196565 h 230519"/>
                <a:gd name="connsiteX72" fmla="*/ 98946 w 375888"/>
                <a:gd name="connsiteY72" fmla="*/ 195504 h 230519"/>
                <a:gd name="connsiteX73" fmla="*/ 94436 w 375888"/>
                <a:gd name="connsiteY73" fmla="*/ 204522 h 230519"/>
                <a:gd name="connsiteX74" fmla="*/ 89927 w 375888"/>
                <a:gd name="connsiteY74" fmla="*/ 209033 h 230519"/>
                <a:gd name="connsiteX75" fmla="*/ 93375 w 375888"/>
                <a:gd name="connsiteY75" fmla="*/ 215798 h 230519"/>
                <a:gd name="connsiteX76" fmla="*/ 128258 w 375888"/>
                <a:gd name="connsiteY76" fmla="*/ 219114 h 230519"/>
                <a:gd name="connsiteX77" fmla="*/ 131574 w 375888"/>
                <a:gd name="connsiteY77" fmla="*/ 214603 h 230519"/>
                <a:gd name="connsiteX78" fmla="*/ 131574 w 375888"/>
                <a:gd name="connsiteY78" fmla="*/ 210094 h 230519"/>
                <a:gd name="connsiteX79" fmla="*/ 136084 w 375888"/>
                <a:gd name="connsiteY79" fmla="*/ 206645 h 230519"/>
                <a:gd name="connsiteX80" fmla="*/ 141787 w 375888"/>
                <a:gd name="connsiteY80" fmla="*/ 202136 h 230519"/>
                <a:gd name="connsiteX81" fmla="*/ 137277 w 375888"/>
                <a:gd name="connsiteY81" fmla="*/ 199880 h 230519"/>
                <a:gd name="connsiteX82" fmla="*/ 131574 w 375888"/>
                <a:gd name="connsiteY82" fmla="*/ 199880 h 230519"/>
                <a:gd name="connsiteX83" fmla="*/ 121494 w 375888"/>
                <a:gd name="connsiteY83" fmla="*/ 196432 h 230519"/>
                <a:gd name="connsiteX84" fmla="*/ 114730 w 375888"/>
                <a:gd name="connsiteY84" fmla="*/ 191923 h 230519"/>
                <a:gd name="connsiteX85" fmla="*/ 106904 w 375888"/>
                <a:gd name="connsiteY85" fmla="*/ 189667 h 230519"/>
                <a:gd name="connsiteX86" fmla="*/ 98946 w 375888"/>
                <a:gd name="connsiteY86" fmla="*/ 186220 h 230519"/>
                <a:gd name="connsiteX87" fmla="*/ 92182 w 375888"/>
                <a:gd name="connsiteY87" fmla="*/ 183965 h 230519"/>
                <a:gd name="connsiteX88" fmla="*/ 85417 w 375888"/>
                <a:gd name="connsiteY88" fmla="*/ 182772 h 230519"/>
                <a:gd name="connsiteX89" fmla="*/ 80908 w 375888"/>
                <a:gd name="connsiteY89" fmla="*/ 180516 h 230519"/>
                <a:gd name="connsiteX90" fmla="*/ 84223 w 375888"/>
                <a:gd name="connsiteY90" fmla="*/ 177200 h 230519"/>
                <a:gd name="connsiteX91" fmla="*/ 141654 w 375888"/>
                <a:gd name="connsiteY91" fmla="*/ 192983 h 230519"/>
                <a:gd name="connsiteX92" fmla="*/ 149480 w 375888"/>
                <a:gd name="connsiteY92" fmla="*/ 191923 h 230519"/>
                <a:gd name="connsiteX93" fmla="*/ 152796 w 375888"/>
                <a:gd name="connsiteY93" fmla="*/ 187414 h 230519"/>
                <a:gd name="connsiteX94" fmla="*/ 152796 w 375888"/>
                <a:gd name="connsiteY94" fmla="*/ 182904 h 230519"/>
                <a:gd name="connsiteX95" fmla="*/ 156112 w 375888"/>
                <a:gd name="connsiteY95" fmla="*/ 178394 h 230519"/>
                <a:gd name="connsiteX96" fmla="*/ 163937 w 375888"/>
                <a:gd name="connsiteY96" fmla="*/ 176140 h 230519"/>
                <a:gd name="connsiteX97" fmla="*/ 169640 w 375888"/>
                <a:gd name="connsiteY97" fmla="*/ 171629 h 230519"/>
                <a:gd name="connsiteX98" fmla="*/ 174150 w 375888"/>
                <a:gd name="connsiteY98" fmla="*/ 170436 h 230519"/>
                <a:gd name="connsiteX99" fmla="*/ 179721 w 375888"/>
                <a:gd name="connsiteY99" fmla="*/ 162611 h 230519"/>
                <a:gd name="connsiteX100" fmla="*/ 179721 w 375888"/>
                <a:gd name="connsiteY100" fmla="*/ 154784 h 230519"/>
                <a:gd name="connsiteX101" fmla="*/ 184230 w 375888"/>
                <a:gd name="connsiteY101" fmla="*/ 150275 h 230519"/>
                <a:gd name="connsiteX102" fmla="*/ 187546 w 375888"/>
                <a:gd name="connsiteY102" fmla="*/ 145766 h 230519"/>
                <a:gd name="connsiteX103" fmla="*/ 192056 w 375888"/>
                <a:gd name="connsiteY103" fmla="*/ 144573 h 230519"/>
                <a:gd name="connsiteX104" fmla="*/ 201075 w 375888"/>
                <a:gd name="connsiteY104" fmla="*/ 148021 h 230519"/>
                <a:gd name="connsiteX105" fmla="*/ 203330 w 375888"/>
                <a:gd name="connsiteY105" fmla="*/ 149082 h 230519"/>
                <a:gd name="connsiteX106" fmla="*/ 198820 w 375888"/>
                <a:gd name="connsiteY106" fmla="*/ 150142 h 230519"/>
                <a:gd name="connsiteX107" fmla="*/ 195372 w 375888"/>
                <a:gd name="connsiteY107" fmla="*/ 153591 h 230519"/>
                <a:gd name="connsiteX108" fmla="*/ 194311 w 375888"/>
                <a:gd name="connsiteY108" fmla="*/ 159162 h 230519"/>
                <a:gd name="connsiteX109" fmla="*/ 195372 w 375888"/>
                <a:gd name="connsiteY109" fmla="*/ 165927 h 230519"/>
                <a:gd name="connsiteX110" fmla="*/ 196565 w 375888"/>
                <a:gd name="connsiteY110" fmla="*/ 171496 h 230519"/>
                <a:gd name="connsiteX111" fmla="*/ 199881 w 375888"/>
                <a:gd name="connsiteY111" fmla="*/ 174812 h 230519"/>
                <a:gd name="connsiteX112" fmla="*/ 203197 w 375888"/>
                <a:gd name="connsiteY112" fmla="*/ 176007 h 230519"/>
                <a:gd name="connsiteX113" fmla="*/ 209961 w 375888"/>
                <a:gd name="connsiteY113" fmla="*/ 170303 h 230519"/>
                <a:gd name="connsiteX114" fmla="*/ 211023 w 375888"/>
                <a:gd name="connsiteY114" fmla="*/ 168048 h 230519"/>
                <a:gd name="connsiteX115" fmla="*/ 212216 w 375888"/>
                <a:gd name="connsiteY115" fmla="*/ 171496 h 230519"/>
                <a:gd name="connsiteX116" fmla="*/ 211023 w 375888"/>
                <a:gd name="connsiteY116" fmla="*/ 176007 h 230519"/>
                <a:gd name="connsiteX117" fmla="*/ 213277 w 375888"/>
                <a:gd name="connsiteY117" fmla="*/ 178261 h 230519"/>
                <a:gd name="connsiteX118" fmla="*/ 221103 w 375888"/>
                <a:gd name="connsiteY118" fmla="*/ 178261 h 230519"/>
                <a:gd name="connsiteX119" fmla="*/ 231183 w 375888"/>
                <a:gd name="connsiteY119" fmla="*/ 179456 h 230519"/>
                <a:gd name="connsiteX120" fmla="*/ 235693 w 375888"/>
                <a:gd name="connsiteY120" fmla="*/ 181710 h 230519"/>
                <a:gd name="connsiteX121" fmla="*/ 240202 w 375888"/>
                <a:gd name="connsiteY121" fmla="*/ 185025 h 230519"/>
                <a:gd name="connsiteX122" fmla="*/ 241396 w 375888"/>
                <a:gd name="connsiteY122" fmla="*/ 179456 h 230519"/>
                <a:gd name="connsiteX123" fmla="*/ 232377 w 375888"/>
                <a:gd name="connsiteY123" fmla="*/ 170436 h 230519"/>
                <a:gd name="connsiteX124" fmla="*/ 232377 w 375888"/>
                <a:gd name="connsiteY124" fmla="*/ 167120 h 230519"/>
                <a:gd name="connsiteX125" fmla="*/ 239141 w 375888"/>
                <a:gd name="connsiteY125" fmla="*/ 167120 h 230519"/>
                <a:gd name="connsiteX126" fmla="*/ 247099 w 375888"/>
                <a:gd name="connsiteY126" fmla="*/ 168180 h 230519"/>
                <a:gd name="connsiteX127" fmla="*/ 253864 w 375888"/>
                <a:gd name="connsiteY127" fmla="*/ 173884 h 230519"/>
                <a:gd name="connsiteX128" fmla="*/ 258373 w 375888"/>
                <a:gd name="connsiteY128" fmla="*/ 174945 h 230519"/>
                <a:gd name="connsiteX129" fmla="*/ 266199 w 375888"/>
                <a:gd name="connsiteY129" fmla="*/ 167120 h 230519"/>
                <a:gd name="connsiteX130" fmla="*/ 267260 w 375888"/>
                <a:gd name="connsiteY130" fmla="*/ 162611 h 230519"/>
                <a:gd name="connsiteX131" fmla="*/ 260495 w 375888"/>
                <a:gd name="connsiteY131" fmla="*/ 160355 h 230519"/>
                <a:gd name="connsiteX132" fmla="*/ 263811 w 375888"/>
                <a:gd name="connsiteY132" fmla="*/ 155846 h 230519"/>
                <a:gd name="connsiteX133" fmla="*/ 265005 w 375888"/>
                <a:gd name="connsiteY133" fmla="*/ 155846 h 230519"/>
                <a:gd name="connsiteX134" fmla="*/ 268321 w 375888"/>
                <a:gd name="connsiteY134" fmla="*/ 152398 h 230519"/>
                <a:gd name="connsiteX135" fmla="*/ 270576 w 375888"/>
                <a:gd name="connsiteY135" fmla="*/ 149082 h 230519"/>
                <a:gd name="connsiteX136" fmla="*/ 277340 w 375888"/>
                <a:gd name="connsiteY136" fmla="*/ 146826 h 230519"/>
                <a:gd name="connsiteX137" fmla="*/ 285166 w 375888"/>
                <a:gd name="connsiteY137" fmla="*/ 141257 h 230519"/>
                <a:gd name="connsiteX138" fmla="*/ 286227 w 375888"/>
                <a:gd name="connsiteY138" fmla="*/ 146826 h 230519"/>
                <a:gd name="connsiteX139" fmla="*/ 283972 w 375888"/>
                <a:gd name="connsiteY139" fmla="*/ 150142 h 230519"/>
                <a:gd name="connsiteX140" fmla="*/ 279462 w 375888"/>
                <a:gd name="connsiteY140" fmla="*/ 150142 h 230519"/>
                <a:gd name="connsiteX141" fmla="*/ 274953 w 375888"/>
                <a:gd name="connsiteY141" fmla="*/ 152398 h 230519"/>
                <a:gd name="connsiteX142" fmla="*/ 272698 w 375888"/>
                <a:gd name="connsiteY142" fmla="*/ 157969 h 230519"/>
                <a:gd name="connsiteX143" fmla="*/ 276014 w 375888"/>
                <a:gd name="connsiteY143" fmla="*/ 164732 h 230519"/>
                <a:gd name="connsiteX144" fmla="*/ 281717 w 375888"/>
                <a:gd name="connsiteY144" fmla="*/ 165927 h 230519"/>
                <a:gd name="connsiteX145" fmla="*/ 282778 w 375888"/>
                <a:gd name="connsiteY145" fmla="*/ 170436 h 230519"/>
                <a:gd name="connsiteX146" fmla="*/ 282778 w 375888"/>
                <a:gd name="connsiteY146" fmla="*/ 174945 h 230519"/>
                <a:gd name="connsiteX147" fmla="*/ 286094 w 375888"/>
                <a:gd name="connsiteY147" fmla="*/ 177200 h 230519"/>
                <a:gd name="connsiteX148" fmla="*/ 294052 w 375888"/>
                <a:gd name="connsiteY148" fmla="*/ 179456 h 230519"/>
                <a:gd name="connsiteX149" fmla="*/ 299623 w 375888"/>
                <a:gd name="connsiteY149" fmla="*/ 179456 h 230519"/>
                <a:gd name="connsiteX150" fmla="*/ 308642 w 375888"/>
                <a:gd name="connsiteY150" fmla="*/ 180516 h 230519"/>
                <a:gd name="connsiteX151" fmla="*/ 313152 w 375888"/>
                <a:gd name="connsiteY151" fmla="*/ 179456 h 230519"/>
                <a:gd name="connsiteX152" fmla="*/ 319916 w 375888"/>
                <a:gd name="connsiteY152" fmla="*/ 177200 h 230519"/>
                <a:gd name="connsiteX153" fmla="*/ 321110 w 375888"/>
                <a:gd name="connsiteY153" fmla="*/ 171629 h 230519"/>
                <a:gd name="connsiteX154" fmla="*/ 317794 w 375888"/>
                <a:gd name="connsiteY154" fmla="*/ 166059 h 230519"/>
                <a:gd name="connsiteX155" fmla="*/ 314345 w 375888"/>
                <a:gd name="connsiteY155" fmla="*/ 161549 h 230519"/>
                <a:gd name="connsiteX156" fmla="*/ 309836 w 375888"/>
                <a:gd name="connsiteY156" fmla="*/ 155979 h 230519"/>
                <a:gd name="connsiteX157" fmla="*/ 303072 w 375888"/>
                <a:gd name="connsiteY157" fmla="*/ 152530 h 230519"/>
                <a:gd name="connsiteX158" fmla="*/ 300817 w 375888"/>
                <a:gd name="connsiteY158" fmla="*/ 149215 h 230519"/>
                <a:gd name="connsiteX159" fmla="*/ 298562 w 375888"/>
                <a:gd name="connsiteY159" fmla="*/ 146959 h 230519"/>
                <a:gd name="connsiteX160" fmla="*/ 295113 w 375888"/>
                <a:gd name="connsiteY160" fmla="*/ 140195 h 230519"/>
                <a:gd name="connsiteX161" fmla="*/ 298562 w 375888"/>
                <a:gd name="connsiteY161" fmla="*/ 137941 h 230519"/>
                <a:gd name="connsiteX162" fmla="*/ 303072 w 375888"/>
                <a:gd name="connsiteY162" fmla="*/ 134492 h 230519"/>
                <a:gd name="connsiteX163" fmla="*/ 309836 w 375888"/>
                <a:gd name="connsiteY163" fmla="*/ 135686 h 230519"/>
                <a:gd name="connsiteX164" fmla="*/ 313152 w 375888"/>
                <a:gd name="connsiteY164" fmla="*/ 139001 h 230519"/>
                <a:gd name="connsiteX165" fmla="*/ 315407 w 375888"/>
                <a:gd name="connsiteY165" fmla="*/ 132237 h 230519"/>
                <a:gd name="connsiteX166" fmla="*/ 317661 w 375888"/>
                <a:gd name="connsiteY166" fmla="*/ 136746 h 230519"/>
                <a:gd name="connsiteX167" fmla="*/ 318722 w 375888"/>
                <a:gd name="connsiteY167" fmla="*/ 136746 h 230519"/>
                <a:gd name="connsiteX168" fmla="*/ 324293 w 375888"/>
                <a:gd name="connsiteY168" fmla="*/ 134492 h 230519"/>
                <a:gd name="connsiteX169" fmla="*/ 326548 w 375888"/>
                <a:gd name="connsiteY169" fmla="*/ 140062 h 230519"/>
                <a:gd name="connsiteX170" fmla="*/ 327609 w 375888"/>
                <a:gd name="connsiteY170" fmla="*/ 145766 h 230519"/>
                <a:gd name="connsiteX171" fmla="*/ 328802 w 375888"/>
                <a:gd name="connsiteY171" fmla="*/ 152530 h 230519"/>
                <a:gd name="connsiteX172" fmla="*/ 336628 w 375888"/>
                <a:gd name="connsiteY172" fmla="*/ 152530 h 230519"/>
                <a:gd name="connsiteX173" fmla="*/ 338883 w 375888"/>
                <a:gd name="connsiteY173" fmla="*/ 146959 h 230519"/>
                <a:gd name="connsiteX174" fmla="*/ 336628 w 375888"/>
                <a:gd name="connsiteY174" fmla="*/ 141390 h 230519"/>
                <a:gd name="connsiteX175" fmla="*/ 337822 w 375888"/>
                <a:gd name="connsiteY175" fmla="*/ 138074 h 230519"/>
                <a:gd name="connsiteX176" fmla="*/ 343392 w 375888"/>
                <a:gd name="connsiteY176" fmla="*/ 132370 h 230519"/>
                <a:gd name="connsiteX177" fmla="*/ 344586 w 375888"/>
                <a:gd name="connsiteY177" fmla="*/ 138074 h 230519"/>
                <a:gd name="connsiteX178" fmla="*/ 342331 w 375888"/>
                <a:gd name="connsiteY178" fmla="*/ 142583 h 230519"/>
                <a:gd name="connsiteX179" fmla="*/ 342331 w 375888"/>
                <a:gd name="connsiteY179" fmla="*/ 150408 h 230519"/>
                <a:gd name="connsiteX180" fmla="*/ 345780 w 375888"/>
                <a:gd name="connsiteY180" fmla="*/ 152663 h 230519"/>
                <a:gd name="connsiteX181" fmla="*/ 349096 w 375888"/>
                <a:gd name="connsiteY181" fmla="*/ 153856 h 230519"/>
                <a:gd name="connsiteX182" fmla="*/ 353606 w 375888"/>
                <a:gd name="connsiteY182" fmla="*/ 158366 h 230519"/>
                <a:gd name="connsiteX183" fmla="*/ 361431 w 375888"/>
                <a:gd name="connsiteY183" fmla="*/ 156112 h 230519"/>
                <a:gd name="connsiteX184" fmla="*/ 362492 w 375888"/>
                <a:gd name="connsiteY184" fmla="*/ 161681 h 230519"/>
                <a:gd name="connsiteX185" fmla="*/ 368063 w 375888"/>
                <a:gd name="connsiteY185" fmla="*/ 160488 h 230519"/>
                <a:gd name="connsiteX186" fmla="*/ 372572 w 375888"/>
                <a:gd name="connsiteY186" fmla="*/ 155979 h 230519"/>
                <a:gd name="connsiteX187" fmla="*/ 369256 w 375888"/>
                <a:gd name="connsiteY187" fmla="*/ 152530 h 230519"/>
                <a:gd name="connsiteX188" fmla="*/ 368063 w 375888"/>
                <a:gd name="connsiteY188" fmla="*/ 144705 h 230519"/>
                <a:gd name="connsiteX189" fmla="*/ 372572 w 375888"/>
                <a:gd name="connsiteY189" fmla="*/ 140195 h 230519"/>
                <a:gd name="connsiteX190" fmla="*/ 375888 w 375888"/>
                <a:gd name="connsiteY190" fmla="*/ 137941 h 230519"/>
                <a:gd name="connsiteX191" fmla="*/ 375888 w 375888"/>
                <a:gd name="connsiteY191" fmla="*/ 136746 h 230519"/>
                <a:gd name="connsiteX192" fmla="*/ 365808 w 375888"/>
                <a:gd name="connsiteY192" fmla="*/ 129981 h 23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375888" h="230519">
                  <a:moveTo>
                    <a:pt x="366471" y="130513"/>
                  </a:moveTo>
                  <a:lnTo>
                    <a:pt x="364216" y="120432"/>
                  </a:lnTo>
                  <a:lnTo>
                    <a:pt x="363155" y="120432"/>
                  </a:lnTo>
                  <a:lnTo>
                    <a:pt x="362094" y="114730"/>
                  </a:lnTo>
                  <a:lnTo>
                    <a:pt x="362094" y="105710"/>
                  </a:lnTo>
                  <a:lnTo>
                    <a:pt x="354269" y="92181"/>
                  </a:lnTo>
                  <a:lnTo>
                    <a:pt x="341934" y="76398"/>
                  </a:lnTo>
                  <a:lnTo>
                    <a:pt x="346443" y="68571"/>
                  </a:lnTo>
                  <a:lnTo>
                    <a:pt x="344188" y="64062"/>
                  </a:lnTo>
                  <a:lnTo>
                    <a:pt x="344188" y="61808"/>
                  </a:lnTo>
                  <a:lnTo>
                    <a:pt x="338618" y="50533"/>
                  </a:lnTo>
                  <a:lnTo>
                    <a:pt x="326283" y="34750"/>
                  </a:lnTo>
                  <a:lnTo>
                    <a:pt x="321773" y="37006"/>
                  </a:lnTo>
                  <a:lnTo>
                    <a:pt x="320579" y="37006"/>
                  </a:lnTo>
                  <a:lnTo>
                    <a:pt x="321773" y="33690"/>
                  </a:lnTo>
                  <a:lnTo>
                    <a:pt x="310499" y="30241"/>
                  </a:lnTo>
                  <a:lnTo>
                    <a:pt x="307050" y="31434"/>
                  </a:lnTo>
                  <a:lnTo>
                    <a:pt x="298031" y="40453"/>
                  </a:lnTo>
                  <a:lnTo>
                    <a:pt x="289012" y="50533"/>
                  </a:lnTo>
                  <a:lnTo>
                    <a:pt x="278932" y="57298"/>
                  </a:lnTo>
                  <a:lnTo>
                    <a:pt x="276677" y="30241"/>
                  </a:lnTo>
                  <a:lnTo>
                    <a:pt x="265403" y="24670"/>
                  </a:lnTo>
                  <a:lnTo>
                    <a:pt x="254129" y="12334"/>
                  </a:lnTo>
                  <a:lnTo>
                    <a:pt x="240600" y="9018"/>
                  </a:lnTo>
                  <a:lnTo>
                    <a:pt x="216991" y="0"/>
                  </a:lnTo>
                  <a:lnTo>
                    <a:pt x="202401" y="18038"/>
                  </a:lnTo>
                  <a:lnTo>
                    <a:pt x="185557" y="23742"/>
                  </a:lnTo>
                  <a:lnTo>
                    <a:pt x="181047" y="23742"/>
                  </a:lnTo>
                  <a:lnTo>
                    <a:pt x="168712" y="21487"/>
                  </a:lnTo>
                  <a:lnTo>
                    <a:pt x="150674" y="25996"/>
                  </a:lnTo>
                  <a:lnTo>
                    <a:pt x="122555" y="25996"/>
                  </a:lnTo>
                  <a:lnTo>
                    <a:pt x="110220" y="20294"/>
                  </a:lnTo>
                  <a:lnTo>
                    <a:pt x="87672" y="13529"/>
                  </a:lnTo>
                  <a:lnTo>
                    <a:pt x="73082" y="19099"/>
                  </a:lnTo>
                  <a:lnTo>
                    <a:pt x="51728" y="29179"/>
                  </a:lnTo>
                  <a:lnTo>
                    <a:pt x="52921" y="38199"/>
                  </a:lnTo>
                  <a:lnTo>
                    <a:pt x="53983" y="41648"/>
                  </a:lnTo>
                  <a:lnTo>
                    <a:pt x="52921" y="42708"/>
                  </a:lnTo>
                  <a:lnTo>
                    <a:pt x="53983" y="47217"/>
                  </a:lnTo>
                  <a:lnTo>
                    <a:pt x="53983" y="68571"/>
                  </a:lnTo>
                  <a:lnTo>
                    <a:pt x="55044" y="69633"/>
                  </a:lnTo>
                  <a:lnTo>
                    <a:pt x="53983" y="73082"/>
                  </a:lnTo>
                  <a:lnTo>
                    <a:pt x="56237" y="77591"/>
                  </a:lnTo>
                  <a:lnTo>
                    <a:pt x="59553" y="87672"/>
                  </a:lnTo>
                  <a:lnTo>
                    <a:pt x="66318" y="93243"/>
                  </a:lnTo>
                  <a:lnTo>
                    <a:pt x="66318" y="109026"/>
                  </a:lnTo>
                  <a:lnTo>
                    <a:pt x="88866" y="139400"/>
                  </a:lnTo>
                  <a:lnTo>
                    <a:pt x="55044" y="142716"/>
                  </a:lnTo>
                  <a:lnTo>
                    <a:pt x="17906" y="140460"/>
                  </a:lnTo>
                  <a:lnTo>
                    <a:pt x="5571" y="148418"/>
                  </a:lnTo>
                  <a:lnTo>
                    <a:pt x="0" y="165263"/>
                  </a:lnTo>
                  <a:lnTo>
                    <a:pt x="1194" y="175343"/>
                  </a:lnTo>
                  <a:lnTo>
                    <a:pt x="3449" y="194444"/>
                  </a:lnTo>
                  <a:lnTo>
                    <a:pt x="4642" y="196697"/>
                  </a:lnTo>
                  <a:lnTo>
                    <a:pt x="5703" y="196697"/>
                  </a:lnTo>
                  <a:lnTo>
                    <a:pt x="6765" y="197891"/>
                  </a:lnTo>
                  <a:lnTo>
                    <a:pt x="6765" y="198953"/>
                  </a:lnTo>
                  <a:lnTo>
                    <a:pt x="13529" y="203462"/>
                  </a:lnTo>
                  <a:lnTo>
                    <a:pt x="25864" y="202401"/>
                  </a:lnTo>
                  <a:lnTo>
                    <a:pt x="50667" y="226011"/>
                  </a:lnTo>
                  <a:lnTo>
                    <a:pt x="51728" y="226011"/>
                  </a:lnTo>
                  <a:lnTo>
                    <a:pt x="53983" y="228265"/>
                  </a:lnTo>
                  <a:lnTo>
                    <a:pt x="53983" y="229327"/>
                  </a:lnTo>
                  <a:lnTo>
                    <a:pt x="55044" y="230520"/>
                  </a:lnTo>
                  <a:lnTo>
                    <a:pt x="58492" y="224816"/>
                  </a:lnTo>
                  <a:lnTo>
                    <a:pt x="58492" y="218051"/>
                  </a:lnTo>
                  <a:lnTo>
                    <a:pt x="59553" y="214603"/>
                  </a:lnTo>
                  <a:lnTo>
                    <a:pt x="64063" y="207838"/>
                  </a:lnTo>
                  <a:lnTo>
                    <a:pt x="73082" y="202269"/>
                  </a:lnTo>
                  <a:lnTo>
                    <a:pt x="75337" y="201075"/>
                  </a:lnTo>
                  <a:lnTo>
                    <a:pt x="89927" y="201075"/>
                  </a:lnTo>
                  <a:lnTo>
                    <a:pt x="93375" y="196565"/>
                  </a:lnTo>
                  <a:lnTo>
                    <a:pt x="98946" y="195504"/>
                  </a:lnTo>
                  <a:lnTo>
                    <a:pt x="94436" y="204522"/>
                  </a:lnTo>
                  <a:lnTo>
                    <a:pt x="89927" y="209033"/>
                  </a:lnTo>
                  <a:lnTo>
                    <a:pt x="93375" y="215798"/>
                  </a:lnTo>
                  <a:cubicBezTo>
                    <a:pt x="106771" y="211154"/>
                    <a:pt x="117382" y="209299"/>
                    <a:pt x="128258" y="219114"/>
                  </a:cubicBezTo>
                  <a:lnTo>
                    <a:pt x="131574" y="214603"/>
                  </a:lnTo>
                  <a:lnTo>
                    <a:pt x="131574" y="210094"/>
                  </a:lnTo>
                  <a:lnTo>
                    <a:pt x="136084" y="206645"/>
                  </a:lnTo>
                  <a:lnTo>
                    <a:pt x="141787" y="202136"/>
                  </a:lnTo>
                  <a:lnTo>
                    <a:pt x="137277" y="199880"/>
                  </a:lnTo>
                  <a:lnTo>
                    <a:pt x="131574" y="199880"/>
                  </a:lnTo>
                  <a:lnTo>
                    <a:pt x="121494" y="196432"/>
                  </a:lnTo>
                  <a:lnTo>
                    <a:pt x="114730" y="191923"/>
                  </a:lnTo>
                  <a:lnTo>
                    <a:pt x="106904" y="189667"/>
                  </a:lnTo>
                  <a:lnTo>
                    <a:pt x="98946" y="186220"/>
                  </a:lnTo>
                  <a:lnTo>
                    <a:pt x="92182" y="183965"/>
                  </a:lnTo>
                  <a:lnTo>
                    <a:pt x="85417" y="182772"/>
                  </a:lnTo>
                  <a:lnTo>
                    <a:pt x="80908" y="180516"/>
                  </a:lnTo>
                  <a:lnTo>
                    <a:pt x="84223" y="177200"/>
                  </a:lnTo>
                  <a:cubicBezTo>
                    <a:pt x="104649" y="179589"/>
                    <a:pt x="122290" y="188341"/>
                    <a:pt x="141654" y="192983"/>
                  </a:cubicBezTo>
                  <a:lnTo>
                    <a:pt x="149480" y="191923"/>
                  </a:lnTo>
                  <a:lnTo>
                    <a:pt x="152796" y="187414"/>
                  </a:lnTo>
                  <a:lnTo>
                    <a:pt x="152796" y="182904"/>
                  </a:lnTo>
                  <a:lnTo>
                    <a:pt x="156112" y="178394"/>
                  </a:lnTo>
                  <a:lnTo>
                    <a:pt x="163937" y="176140"/>
                  </a:lnTo>
                  <a:lnTo>
                    <a:pt x="169640" y="171629"/>
                  </a:lnTo>
                  <a:lnTo>
                    <a:pt x="174150" y="170436"/>
                  </a:lnTo>
                  <a:lnTo>
                    <a:pt x="179721" y="162611"/>
                  </a:lnTo>
                  <a:lnTo>
                    <a:pt x="179721" y="154784"/>
                  </a:lnTo>
                  <a:lnTo>
                    <a:pt x="184230" y="150275"/>
                  </a:lnTo>
                  <a:lnTo>
                    <a:pt x="187546" y="145766"/>
                  </a:lnTo>
                  <a:lnTo>
                    <a:pt x="192056" y="144573"/>
                  </a:lnTo>
                  <a:lnTo>
                    <a:pt x="201075" y="148021"/>
                  </a:lnTo>
                  <a:lnTo>
                    <a:pt x="203330" y="149082"/>
                  </a:lnTo>
                  <a:lnTo>
                    <a:pt x="198820" y="150142"/>
                  </a:lnTo>
                  <a:lnTo>
                    <a:pt x="195372" y="153591"/>
                  </a:lnTo>
                  <a:lnTo>
                    <a:pt x="194311" y="159162"/>
                  </a:lnTo>
                  <a:lnTo>
                    <a:pt x="195372" y="165927"/>
                  </a:lnTo>
                  <a:lnTo>
                    <a:pt x="196565" y="171496"/>
                  </a:lnTo>
                  <a:lnTo>
                    <a:pt x="199881" y="174812"/>
                  </a:lnTo>
                  <a:lnTo>
                    <a:pt x="203197" y="176007"/>
                  </a:lnTo>
                  <a:lnTo>
                    <a:pt x="209961" y="170303"/>
                  </a:lnTo>
                  <a:lnTo>
                    <a:pt x="211023" y="168048"/>
                  </a:lnTo>
                  <a:lnTo>
                    <a:pt x="212216" y="171496"/>
                  </a:lnTo>
                  <a:lnTo>
                    <a:pt x="211023" y="176007"/>
                  </a:lnTo>
                  <a:lnTo>
                    <a:pt x="213277" y="178261"/>
                  </a:lnTo>
                  <a:lnTo>
                    <a:pt x="221103" y="178261"/>
                  </a:lnTo>
                  <a:lnTo>
                    <a:pt x="231183" y="179456"/>
                  </a:lnTo>
                  <a:lnTo>
                    <a:pt x="235693" y="181710"/>
                  </a:lnTo>
                  <a:lnTo>
                    <a:pt x="240202" y="185025"/>
                  </a:lnTo>
                  <a:lnTo>
                    <a:pt x="241396" y="179456"/>
                  </a:lnTo>
                  <a:lnTo>
                    <a:pt x="232377" y="170436"/>
                  </a:lnTo>
                  <a:lnTo>
                    <a:pt x="232377" y="167120"/>
                  </a:lnTo>
                  <a:lnTo>
                    <a:pt x="239141" y="167120"/>
                  </a:lnTo>
                  <a:lnTo>
                    <a:pt x="247099" y="168180"/>
                  </a:lnTo>
                  <a:lnTo>
                    <a:pt x="253864" y="173884"/>
                  </a:lnTo>
                  <a:lnTo>
                    <a:pt x="258373" y="174945"/>
                  </a:lnTo>
                  <a:lnTo>
                    <a:pt x="266199" y="167120"/>
                  </a:lnTo>
                  <a:lnTo>
                    <a:pt x="267260" y="162611"/>
                  </a:lnTo>
                  <a:lnTo>
                    <a:pt x="260495" y="160355"/>
                  </a:lnTo>
                  <a:lnTo>
                    <a:pt x="263811" y="155846"/>
                  </a:lnTo>
                  <a:lnTo>
                    <a:pt x="265005" y="155846"/>
                  </a:lnTo>
                  <a:lnTo>
                    <a:pt x="268321" y="152398"/>
                  </a:lnTo>
                  <a:lnTo>
                    <a:pt x="270576" y="149082"/>
                  </a:lnTo>
                  <a:lnTo>
                    <a:pt x="277340" y="146826"/>
                  </a:lnTo>
                  <a:lnTo>
                    <a:pt x="285166" y="141257"/>
                  </a:lnTo>
                  <a:lnTo>
                    <a:pt x="286227" y="146826"/>
                  </a:lnTo>
                  <a:lnTo>
                    <a:pt x="283972" y="150142"/>
                  </a:lnTo>
                  <a:lnTo>
                    <a:pt x="279462" y="150142"/>
                  </a:lnTo>
                  <a:lnTo>
                    <a:pt x="274953" y="152398"/>
                  </a:lnTo>
                  <a:lnTo>
                    <a:pt x="272698" y="157969"/>
                  </a:lnTo>
                  <a:lnTo>
                    <a:pt x="276014" y="164732"/>
                  </a:lnTo>
                  <a:lnTo>
                    <a:pt x="281717" y="165927"/>
                  </a:lnTo>
                  <a:lnTo>
                    <a:pt x="282778" y="170436"/>
                  </a:lnTo>
                  <a:lnTo>
                    <a:pt x="282778" y="174945"/>
                  </a:lnTo>
                  <a:lnTo>
                    <a:pt x="286094" y="177200"/>
                  </a:lnTo>
                  <a:lnTo>
                    <a:pt x="294052" y="179456"/>
                  </a:lnTo>
                  <a:lnTo>
                    <a:pt x="299623" y="179456"/>
                  </a:lnTo>
                  <a:lnTo>
                    <a:pt x="308642" y="180516"/>
                  </a:lnTo>
                  <a:lnTo>
                    <a:pt x="313152" y="179456"/>
                  </a:lnTo>
                  <a:lnTo>
                    <a:pt x="319916" y="177200"/>
                  </a:lnTo>
                  <a:lnTo>
                    <a:pt x="321110" y="171629"/>
                  </a:lnTo>
                  <a:lnTo>
                    <a:pt x="317794" y="166059"/>
                  </a:lnTo>
                  <a:lnTo>
                    <a:pt x="314345" y="161549"/>
                  </a:lnTo>
                  <a:lnTo>
                    <a:pt x="309836" y="155979"/>
                  </a:lnTo>
                  <a:lnTo>
                    <a:pt x="303072" y="152530"/>
                  </a:lnTo>
                  <a:lnTo>
                    <a:pt x="300817" y="149215"/>
                  </a:lnTo>
                  <a:lnTo>
                    <a:pt x="298562" y="146959"/>
                  </a:lnTo>
                  <a:lnTo>
                    <a:pt x="295113" y="140195"/>
                  </a:lnTo>
                  <a:lnTo>
                    <a:pt x="298562" y="137941"/>
                  </a:lnTo>
                  <a:lnTo>
                    <a:pt x="303072" y="134492"/>
                  </a:lnTo>
                  <a:lnTo>
                    <a:pt x="309836" y="135686"/>
                  </a:lnTo>
                  <a:lnTo>
                    <a:pt x="313152" y="139001"/>
                  </a:lnTo>
                  <a:lnTo>
                    <a:pt x="315407" y="132237"/>
                  </a:lnTo>
                  <a:lnTo>
                    <a:pt x="317661" y="136746"/>
                  </a:lnTo>
                  <a:lnTo>
                    <a:pt x="318722" y="136746"/>
                  </a:lnTo>
                  <a:lnTo>
                    <a:pt x="324293" y="134492"/>
                  </a:lnTo>
                  <a:lnTo>
                    <a:pt x="326548" y="140062"/>
                  </a:lnTo>
                  <a:lnTo>
                    <a:pt x="327609" y="145766"/>
                  </a:lnTo>
                  <a:lnTo>
                    <a:pt x="328802" y="152530"/>
                  </a:lnTo>
                  <a:lnTo>
                    <a:pt x="336628" y="152530"/>
                  </a:lnTo>
                  <a:lnTo>
                    <a:pt x="338883" y="146959"/>
                  </a:lnTo>
                  <a:lnTo>
                    <a:pt x="336628" y="141390"/>
                  </a:lnTo>
                  <a:lnTo>
                    <a:pt x="337822" y="138074"/>
                  </a:lnTo>
                  <a:lnTo>
                    <a:pt x="343392" y="132370"/>
                  </a:lnTo>
                  <a:lnTo>
                    <a:pt x="344586" y="138074"/>
                  </a:lnTo>
                  <a:lnTo>
                    <a:pt x="342331" y="142583"/>
                  </a:lnTo>
                  <a:lnTo>
                    <a:pt x="342331" y="150408"/>
                  </a:lnTo>
                  <a:lnTo>
                    <a:pt x="345780" y="152663"/>
                  </a:lnTo>
                  <a:lnTo>
                    <a:pt x="349096" y="153856"/>
                  </a:lnTo>
                  <a:lnTo>
                    <a:pt x="353606" y="158366"/>
                  </a:lnTo>
                  <a:lnTo>
                    <a:pt x="361431" y="156112"/>
                  </a:lnTo>
                  <a:lnTo>
                    <a:pt x="362492" y="161681"/>
                  </a:lnTo>
                  <a:lnTo>
                    <a:pt x="368063" y="160488"/>
                  </a:lnTo>
                  <a:lnTo>
                    <a:pt x="372572" y="155979"/>
                  </a:lnTo>
                  <a:lnTo>
                    <a:pt x="369256" y="152530"/>
                  </a:lnTo>
                  <a:lnTo>
                    <a:pt x="368063" y="144705"/>
                  </a:lnTo>
                  <a:lnTo>
                    <a:pt x="372572" y="140195"/>
                  </a:lnTo>
                  <a:lnTo>
                    <a:pt x="375888" y="137941"/>
                  </a:lnTo>
                  <a:lnTo>
                    <a:pt x="375888" y="136746"/>
                  </a:lnTo>
                  <a:lnTo>
                    <a:pt x="365808" y="129981"/>
                  </a:lnTo>
                  <a:close/>
                </a:path>
              </a:pathLst>
            </a:custGeom>
            <a:grpFill/>
            <a:ln w="13251" cap="flat">
              <a:noFill/>
              <a:prstDash val="solid"/>
              <a:miter/>
            </a:ln>
          </p:spPr>
          <p:txBody>
            <a:bodyPr rtlCol="0" anchor="ctr"/>
            <a:lstStyle/>
            <a:p>
              <a:endParaRPr lang="en-FI" sz="816"/>
            </a:p>
          </p:txBody>
        </p:sp>
      </p:grpSp>
      <p:sp>
        <p:nvSpPr>
          <p:cNvPr id="1333" name="Freeform: Shape 1332">
            <a:extLst>
              <a:ext uri="{FF2B5EF4-FFF2-40B4-BE49-F238E27FC236}">
                <a16:creationId xmlns:a16="http://schemas.microsoft.com/office/drawing/2014/main" id="{63AFEC0F-42C9-C252-D745-8464A0903D9D}"/>
              </a:ext>
            </a:extLst>
          </p:cNvPr>
          <p:cNvSpPr/>
          <p:nvPr/>
        </p:nvSpPr>
        <p:spPr>
          <a:xfrm>
            <a:off x="3761416" y="6437122"/>
            <a:ext cx="109675" cy="153052"/>
          </a:xfrm>
          <a:custGeom>
            <a:avLst/>
            <a:gdLst>
              <a:gd name="connsiteX0" fmla="*/ 217124 w 241793"/>
              <a:gd name="connsiteY0" fmla="*/ 133 h 337423"/>
              <a:gd name="connsiteX1" fmla="*/ 233968 w 241793"/>
              <a:gd name="connsiteY1" fmla="*/ 41780 h 337423"/>
              <a:gd name="connsiteX2" fmla="*/ 239539 w 241793"/>
              <a:gd name="connsiteY2" fmla="*/ 68837 h 337423"/>
              <a:gd name="connsiteX3" fmla="*/ 231713 w 241793"/>
              <a:gd name="connsiteY3" fmla="*/ 86875 h 337423"/>
              <a:gd name="connsiteX4" fmla="*/ 233968 w 241793"/>
              <a:gd name="connsiteY4" fmla="*/ 86875 h 337423"/>
              <a:gd name="connsiteX5" fmla="*/ 233968 w 241793"/>
              <a:gd name="connsiteY5" fmla="*/ 88070 h 337423"/>
              <a:gd name="connsiteX6" fmla="*/ 230653 w 241793"/>
              <a:gd name="connsiteY6" fmla="*/ 89130 h 337423"/>
              <a:gd name="connsiteX7" fmla="*/ 201340 w 241793"/>
              <a:gd name="connsiteY7" fmla="*/ 147623 h 337423"/>
              <a:gd name="connsiteX8" fmla="*/ 221633 w 241793"/>
              <a:gd name="connsiteY8" fmla="*/ 188076 h 337423"/>
              <a:gd name="connsiteX9" fmla="*/ 227204 w 241793"/>
              <a:gd name="connsiteY9" fmla="*/ 209430 h 337423"/>
              <a:gd name="connsiteX10" fmla="*/ 231713 w 241793"/>
              <a:gd name="connsiteY10" fmla="*/ 217256 h 337423"/>
              <a:gd name="connsiteX11" fmla="*/ 241794 w 241793"/>
              <a:gd name="connsiteY11" fmla="*/ 254393 h 337423"/>
              <a:gd name="connsiteX12" fmla="*/ 239539 w 241793"/>
              <a:gd name="connsiteY12" fmla="*/ 266729 h 337423"/>
              <a:gd name="connsiteX13" fmla="*/ 230520 w 241793"/>
              <a:gd name="connsiteY13" fmla="*/ 288083 h 337423"/>
              <a:gd name="connsiteX14" fmla="*/ 228265 w 241793"/>
              <a:gd name="connsiteY14" fmla="*/ 287023 h 337423"/>
              <a:gd name="connsiteX15" fmla="*/ 226010 w 241793"/>
              <a:gd name="connsiteY15" fmla="*/ 284767 h 337423"/>
              <a:gd name="connsiteX16" fmla="*/ 223756 w 241793"/>
              <a:gd name="connsiteY16" fmla="*/ 288083 h 337423"/>
              <a:gd name="connsiteX17" fmla="*/ 228265 w 241793"/>
              <a:gd name="connsiteY17" fmla="*/ 290339 h 337423"/>
              <a:gd name="connsiteX18" fmla="*/ 226010 w 241793"/>
              <a:gd name="connsiteY18" fmla="*/ 294848 h 337423"/>
              <a:gd name="connsiteX19" fmla="*/ 224817 w 241793"/>
              <a:gd name="connsiteY19" fmla="*/ 301612 h 337423"/>
              <a:gd name="connsiteX20" fmla="*/ 222562 w 241793"/>
              <a:gd name="connsiteY20" fmla="*/ 307182 h 337423"/>
              <a:gd name="connsiteX21" fmla="*/ 220307 w 241793"/>
              <a:gd name="connsiteY21" fmla="*/ 308244 h 337423"/>
              <a:gd name="connsiteX22" fmla="*/ 214736 w 241793"/>
              <a:gd name="connsiteY22" fmla="*/ 305989 h 337423"/>
              <a:gd name="connsiteX23" fmla="*/ 216991 w 241793"/>
              <a:gd name="connsiteY23" fmla="*/ 301479 h 337423"/>
              <a:gd name="connsiteX24" fmla="*/ 212482 w 241793"/>
              <a:gd name="connsiteY24" fmla="*/ 299224 h 337423"/>
              <a:gd name="connsiteX25" fmla="*/ 204656 w 241793"/>
              <a:gd name="connsiteY25" fmla="*/ 296970 h 337423"/>
              <a:gd name="connsiteX26" fmla="*/ 200146 w 241793"/>
              <a:gd name="connsiteY26" fmla="*/ 305989 h 337423"/>
              <a:gd name="connsiteX27" fmla="*/ 197892 w 241793"/>
              <a:gd name="connsiteY27" fmla="*/ 308244 h 337423"/>
              <a:gd name="connsiteX28" fmla="*/ 211420 w 241793"/>
              <a:gd name="connsiteY28" fmla="*/ 330791 h 337423"/>
              <a:gd name="connsiteX29" fmla="*/ 206911 w 241793"/>
              <a:gd name="connsiteY29" fmla="*/ 335300 h 337423"/>
              <a:gd name="connsiteX30" fmla="*/ 204656 w 241793"/>
              <a:gd name="connsiteY30" fmla="*/ 336363 h 337423"/>
              <a:gd name="connsiteX31" fmla="*/ 197892 w 241793"/>
              <a:gd name="connsiteY31" fmla="*/ 337423 h 337423"/>
              <a:gd name="connsiteX32" fmla="*/ 187811 w 241793"/>
              <a:gd name="connsiteY32" fmla="*/ 334107 h 337423"/>
              <a:gd name="connsiteX33" fmla="*/ 184495 w 241793"/>
              <a:gd name="connsiteY33" fmla="*/ 335300 h 337423"/>
              <a:gd name="connsiteX34" fmla="*/ 184495 w 241793"/>
              <a:gd name="connsiteY34" fmla="*/ 334107 h 337423"/>
              <a:gd name="connsiteX35" fmla="*/ 174415 w 241793"/>
              <a:gd name="connsiteY35" fmla="*/ 327343 h 337423"/>
              <a:gd name="connsiteX36" fmla="*/ 172160 w 241793"/>
              <a:gd name="connsiteY36" fmla="*/ 317262 h 337423"/>
              <a:gd name="connsiteX37" fmla="*/ 171099 w 241793"/>
              <a:gd name="connsiteY37" fmla="*/ 317262 h 337423"/>
              <a:gd name="connsiteX38" fmla="*/ 170038 w 241793"/>
              <a:gd name="connsiteY38" fmla="*/ 311560 h 337423"/>
              <a:gd name="connsiteX39" fmla="*/ 170038 w 241793"/>
              <a:gd name="connsiteY39" fmla="*/ 302540 h 337423"/>
              <a:gd name="connsiteX40" fmla="*/ 162213 w 241793"/>
              <a:gd name="connsiteY40" fmla="*/ 289011 h 337423"/>
              <a:gd name="connsiteX41" fmla="*/ 149878 w 241793"/>
              <a:gd name="connsiteY41" fmla="*/ 273228 h 337423"/>
              <a:gd name="connsiteX42" fmla="*/ 154387 w 241793"/>
              <a:gd name="connsiteY42" fmla="*/ 265403 h 337423"/>
              <a:gd name="connsiteX43" fmla="*/ 152132 w 241793"/>
              <a:gd name="connsiteY43" fmla="*/ 260892 h 337423"/>
              <a:gd name="connsiteX44" fmla="*/ 152132 w 241793"/>
              <a:gd name="connsiteY44" fmla="*/ 258639 h 337423"/>
              <a:gd name="connsiteX45" fmla="*/ 146562 w 241793"/>
              <a:gd name="connsiteY45" fmla="*/ 247365 h 337423"/>
              <a:gd name="connsiteX46" fmla="*/ 134227 w 241793"/>
              <a:gd name="connsiteY46" fmla="*/ 231580 h 337423"/>
              <a:gd name="connsiteX47" fmla="*/ 129717 w 241793"/>
              <a:gd name="connsiteY47" fmla="*/ 233836 h 337423"/>
              <a:gd name="connsiteX48" fmla="*/ 128523 w 241793"/>
              <a:gd name="connsiteY48" fmla="*/ 233836 h 337423"/>
              <a:gd name="connsiteX49" fmla="*/ 129717 w 241793"/>
              <a:gd name="connsiteY49" fmla="*/ 230520 h 337423"/>
              <a:gd name="connsiteX50" fmla="*/ 118443 w 241793"/>
              <a:gd name="connsiteY50" fmla="*/ 227071 h 337423"/>
              <a:gd name="connsiteX51" fmla="*/ 114995 w 241793"/>
              <a:gd name="connsiteY51" fmla="*/ 228265 h 337423"/>
              <a:gd name="connsiteX52" fmla="*/ 105976 w 241793"/>
              <a:gd name="connsiteY52" fmla="*/ 237284 h 337423"/>
              <a:gd name="connsiteX53" fmla="*/ 96956 w 241793"/>
              <a:gd name="connsiteY53" fmla="*/ 247365 h 337423"/>
              <a:gd name="connsiteX54" fmla="*/ 86876 w 241793"/>
              <a:gd name="connsiteY54" fmla="*/ 254128 h 337423"/>
              <a:gd name="connsiteX55" fmla="*/ 84621 w 241793"/>
              <a:gd name="connsiteY55" fmla="*/ 227071 h 337423"/>
              <a:gd name="connsiteX56" fmla="*/ 73347 w 241793"/>
              <a:gd name="connsiteY56" fmla="*/ 221500 h 337423"/>
              <a:gd name="connsiteX57" fmla="*/ 62073 w 241793"/>
              <a:gd name="connsiteY57" fmla="*/ 209166 h 337423"/>
              <a:gd name="connsiteX58" fmla="*/ 48544 w 241793"/>
              <a:gd name="connsiteY58" fmla="*/ 205850 h 337423"/>
              <a:gd name="connsiteX59" fmla="*/ 24935 w 241793"/>
              <a:gd name="connsiteY59" fmla="*/ 196830 h 337423"/>
              <a:gd name="connsiteX60" fmla="*/ 5836 w 241793"/>
              <a:gd name="connsiteY60" fmla="*/ 193514 h 337423"/>
              <a:gd name="connsiteX61" fmla="*/ 4642 w 241793"/>
              <a:gd name="connsiteY61" fmla="*/ 185689 h 337423"/>
              <a:gd name="connsiteX62" fmla="*/ 7958 w 241793"/>
              <a:gd name="connsiteY62" fmla="*/ 172160 h 337423"/>
              <a:gd name="connsiteX63" fmla="*/ 5703 w 241793"/>
              <a:gd name="connsiteY63" fmla="*/ 168712 h 337423"/>
              <a:gd name="connsiteX64" fmla="*/ 6764 w 241793"/>
              <a:gd name="connsiteY64" fmla="*/ 159692 h 337423"/>
              <a:gd name="connsiteX65" fmla="*/ 6764 w 241793"/>
              <a:gd name="connsiteY65" fmla="*/ 152927 h 337423"/>
              <a:gd name="connsiteX66" fmla="*/ 0 w 241793"/>
              <a:gd name="connsiteY66" fmla="*/ 149611 h 337423"/>
              <a:gd name="connsiteX67" fmla="*/ 7825 w 241793"/>
              <a:gd name="connsiteY67" fmla="*/ 141786 h 337423"/>
              <a:gd name="connsiteX68" fmla="*/ 7825 w 241793"/>
              <a:gd name="connsiteY68" fmla="*/ 140593 h 337423"/>
              <a:gd name="connsiteX69" fmla="*/ 10080 w 241793"/>
              <a:gd name="connsiteY69" fmla="*/ 140593 h 337423"/>
              <a:gd name="connsiteX70" fmla="*/ 10080 w 241793"/>
              <a:gd name="connsiteY70" fmla="*/ 139532 h 337423"/>
              <a:gd name="connsiteX71" fmla="*/ 11141 w 241793"/>
              <a:gd name="connsiteY71" fmla="*/ 138470 h 337423"/>
              <a:gd name="connsiteX72" fmla="*/ 14590 w 241793"/>
              <a:gd name="connsiteY72" fmla="*/ 138470 h 337423"/>
              <a:gd name="connsiteX73" fmla="*/ 16845 w 241793"/>
              <a:gd name="connsiteY73" fmla="*/ 139532 h 337423"/>
              <a:gd name="connsiteX74" fmla="*/ 20160 w 241793"/>
              <a:gd name="connsiteY74" fmla="*/ 139532 h 337423"/>
              <a:gd name="connsiteX75" fmla="*/ 21354 w 241793"/>
              <a:gd name="connsiteY75" fmla="*/ 138470 h 337423"/>
              <a:gd name="connsiteX76" fmla="*/ 25864 w 241793"/>
              <a:gd name="connsiteY76" fmla="*/ 138470 h 337423"/>
              <a:gd name="connsiteX77" fmla="*/ 26925 w 241793"/>
              <a:gd name="connsiteY77" fmla="*/ 136217 h 337423"/>
              <a:gd name="connsiteX78" fmla="*/ 26925 w 241793"/>
              <a:gd name="connsiteY78" fmla="*/ 133961 h 337423"/>
              <a:gd name="connsiteX79" fmla="*/ 24670 w 241793"/>
              <a:gd name="connsiteY79" fmla="*/ 130513 h 337423"/>
              <a:gd name="connsiteX80" fmla="*/ 24670 w 241793"/>
              <a:gd name="connsiteY80" fmla="*/ 129452 h 337423"/>
              <a:gd name="connsiteX81" fmla="*/ 21354 w 241793"/>
              <a:gd name="connsiteY81" fmla="*/ 120432 h 337423"/>
              <a:gd name="connsiteX82" fmla="*/ 26925 w 241793"/>
              <a:gd name="connsiteY82" fmla="*/ 118177 h 337423"/>
              <a:gd name="connsiteX83" fmla="*/ 29180 w 241793"/>
              <a:gd name="connsiteY83" fmla="*/ 115923 h 337423"/>
              <a:gd name="connsiteX84" fmla="*/ 30241 w 241793"/>
              <a:gd name="connsiteY84" fmla="*/ 111414 h 337423"/>
              <a:gd name="connsiteX85" fmla="*/ 41515 w 241793"/>
              <a:gd name="connsiteY85" fmla="*/ 106903 h 337423"/>
              <a:gd name="connsiteX86" fmla="*/ 53850 w 241793"/>
              <a:gd name="connsiteY86" fmla="*/ 95629 h 337423"/>
              <a:gd name="connsiteX87" fmla="*/ 50401 w 241793"/>
              <a:gd name="connsiteY87" fmla="*/ 88865 h 337423"/>
              <a:gd name="connsiteX88" fmla="*/ 57166 w 241793"/>
              <a:gd name="connsiteY88" fmla="*/ 84356 h 337423"/>
              <a:gd name="connsiteX89" fmla="*/ 58227 w 241793"/>
              <a:gd name="connsiteY89" fmla="*/ 86610 h 337423"/>
              <a:gd name="connsiteX90" fmla="*/ 59288 w 241793"/>
              <a:gd name="connsiteY90" fmla="*/ 92314 h 337423"/>
              <a:gd name="connsiteX91" fmla="*/ 66052 w 241793"/>
              <a:gd name="connsiteY91" fmla="*/ 87804 h 337423"/>
              <a:gd name="connsiteX92" fmla="*/ 89661 w 241793"/>
              <a:gd name="connsiteY92" fmla="*/ 83294 h 337423"/>
              <a:gd name="connsiteX93" fmla="*/ 100935 w 241793"/>
              <a:gd name="connsiteY93" fmla="*/ 95629 h 337423"/>
              <a:gd name="connsiteX94" fmla="*/ 106506 w 241793"/>
              <a:gd name="connsiteY94" fmla="*/ 94436 h 337423"/>
              <a:gd name="connsiteX95" fmla="*/ 107567 w 241793"/>
              <a:gd name="connsiteY95" fmla="*/ 92181 h 337423"/>
              <a:gd name="connsiteX96" fmla="*/ 111016 w 241793"/>
              <a:gd name="connsiteY96" fmla="*/ 89925 h 337423"/>
              <a:gd name="connsiteX97" fmla="*/ 112077 w 241793"/>
              <a:gd name="connsiteY97" fmla="*/ 87672 h 337423"/>
              <a:gd name="connsiteX98" fmla="*/ 101996 w 241793"/>
              <a:gd name="connsiteY98" fmla="*/ 85416 h 337423"/>
              <a:gd name="connsiteX99" fmla="*/ 104251 w 241793"/>
              <a:gd name="connsiteY99" fmla="*/ 82100 h 337423"/>
              <a:gd name="connsiteX100" fmla="*/ 114332 w 241793"/>
              <a:gd name="connsiteY100" fmla="*/ 67511 h 337423"/>
              <a:gd name="connsiteX101" fmla="*/ 117780 w 241793"/>
              <a:gd name="connsiteY101" fmla="*/ 70827 h 337423"/>
              <a:gd name="connsiteX102" fmla="*/ 117780 w 241793"/>
              <a:gd name="connsiteY102" fmla="*/ 74143 h 337423"/>
              <a:gd name="connsiteX103" fmla="*/ 115525 w 241793"/>
              <a:gd name="connsiteY103" fmla="*/ 74143 h 337423"/>
              <a:gd name="connsiteX104" fmla="*/ 115525 w 241793"/>
              <a:gd name="connsiteY104" fmla="*/ 85416 h 337423"/>
              <a:gd name="connsiteX105" fmla="*/ 152663 w 241793"/>
              <a:gd name="connsiteY105" fmla="*/ 44964 h 337423"/>
              <a:gd name="connsiteX106" fmla="*/ 159428 w 241793"/>
              <a:gd name="connsiteY106" fmla="*/ 46024 h 337423"/>
              <a:gd name="connsiteX107" fmla="*/ 174017 w 241793"/>
              <a:gd name="connsiteY107" fmla="*/ 44964 h 337423"/>
              <a:gd name="connsiteX108" fmla="*/ 204391 w 241793"/>
              <a:gd name="connsiteY108" fmla="*/ 9018 h 337423"/>
              <a:gd name="connsiteX109" fmla="*/ 216726 w 241793"/>
              <a:gd name="connsiteY109" fmla="*/ 0 h 33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41793" h="337423">
                <a:moveTo>
                  <a:pt x="217124" y="133"/>
                </a:moveTo>
                <a:lnTo>
                  <a:pt x="233968" y="41780"/>
                </a:lnTo>
                <a:lnTo>
                  <a:pt x="239539" y="68837"/>
                </a:lnTo>
                <a:lnTo>
                  <a:pt x="231713" y="86875"/>
                </a:lnTo>
                <a:lnTo>
                  <a:pt x="233968" y="86875"/>
                </a:lnTo>
                <a:lnTo>
                  <a:pt x="233968" y="88070"/>
                </a:lnTo>
                <a:lnTo>
                  <a:pt x="230653" y="89130"/>
                </a:lnTo>
                <a:lnTo>
                  <a:pt x="201340" y="147623"/>
                </a:lnTo>
                <a:lnTo>
                  <a:pt x="221633" y="188076"/>
                </a:lnTo>
                <a:lnTo>
                  <a:pt x="227204" y="209430"/>
                </a:lnTo>
                <a:lnTo>
                  <a:pt x="231713" y="217256"/>
                </a:lnTo>
                <a:lnTo>
                  <a:pt x="241794" y="254393"/>
                </a:lnTo>
                <a:lnTo>
                  <a:pt x="239539" y="266729"/>
                </a:lnTo>
                <a:lnTo>
                  <a:pt x="230520" y="288083"/>
                </a:lnTo>
                <a:lnTo>
                  <a:pt x="228265" y="287023"/>
                </a:lnTo>
                <a:lnTo>
                  <a:pt x="226010" y="284767"/>
                </a:lnTo>
                <a:lnTo>
                  <a:pt x="223756" y="288083"/>
                </a:lnTo>
                <a:lnTo>
                  <a:pt x="228265" y="290339"/>
                </a:lnTo>
                <a:lnTo>
                  <a:pt x="226010" y="294848"/>
                </a:lnTo>
                <a:lnTo>
                  <a:pt x="224817" y="301612"/>
                </a:lnTo>
                <a:lnTo>
                  <a:pt x="222562" y="307182"/>
                </a:lnTo>
                <a:lnTo>
                  <a:pt x="220307" y="308244"/>
                </a:lnTo>
                <a:lnTo>
                  <a:pt x="214736" y="305989"/>
                </a:lnTo>
                <a:lnTo>
                  <a:pt x="216991" y="301479"/>
                </a:lnTo>
                <a:lnTo>
                  <a:pt x="212482" y="299224"/>
                </a:lnTo>
                <a:lnTo>
                  <a:pt x="204656" y="296970"/>
                </a:lnTo>
                <a:lnTo>
                  <a:pt x="200146" y="305989"/>
                </a:lnTo>
                <a:lnTo>
                  <a:pt x="197892" y="308244"/>
                </a:lnTo>
                <a:cubicBezTo>
                  <a:pt x="205584" y="334505"/>
                  <a:pt x="209829" y="318059"/>
                  <a:pt x="211420" y="330791"/>
                </a:cubicBezTo>
                <a:lnTo>
                  <a:pt x="206911" y="335300"/>
                </a:lnTo>
                <a:lnTo>
                  <a:pt x="204656" y="336363"/>
                </a:lnTo>
                <a:lnTo>
                  <a:pt x="197892" y="337423"/>
                </a:lnTo>
                <a:lnTo>
                  <a:pt x="187811" y="334107"/>
                </a:lnTo>
                <a:lnTo>
                  <a:pt x="184495" y="335300"/>
                </a:lnTo>
                <a:lnTo>
                  <a:pt x="184495" y="334107"/>
                </a:lnTo>
                <a:lnTo>
                  <a:pt x="174415" y="327343"/>
                </a:lnTo>
                <a:lnTo>
                  <a:pt x="172160" y="317262"/>
                </a:lnTo>
                <a:lnTo>
                  <a:pt x="171099" y="317262"/>
                </a:lnTo>
                <a:lnTo>
                  <a:pt x="170038" y="311560"/>
                </a:lnTo>
                <a:lnTo>
                  <a:pt x="170038" y="302540"/>
                </a:lnTo>
                <a:lnTo>
                  <a:pt x="162213" y="289011"/>
                </a:lnTo>
                <a:lnTo>
                  <a:pt x="149878" y="273228"/>
                </a:lnTo>
                <a:lnTo>
                  <a:pt x="154387" y="265403"/>
                </a:lnTo>
                <a:lnTo>
                  <a:pt x="152132" y="260892"/>
                </a:lnTo>
                <a:lnTo>
                  <a:pt x="152132" y="258639"/>
                </a:lnTo>
                <a:lnTo>
                  <a:pt x="146562" y="247365"/>
                </a:lnTo>
                <a:lnTo>
                  <a:pt x="134227" y="231580"/>
                </a:lnTo>
                <a:lnTo>
                  <a:pt x="129717" y="233836"/>
                </a:lnTo>
                <a:lnTo>
                  <a:pt x="128523" y="233836"/>
                </a:lnTo>
                <a:lnTo>
                  <a:pt x="129717" y="230520"/>
                </a:lnTo>
                <a:lnTo>
                  <a:pt x="118443" y="227071"/>
                </a:lnTo>
                <a:lnTo>
                  <a:pt x="114995" y="228265"/>
                </a:lnTo>
                <a:lnTo>
                  <a:pt x="105976" y="237284"/>
                </a:lnTo>
                <a:lnTo>
                  <a:pt x="96956" y="247365"/>
                </a:lnTo>
                <a:lnTo>
                  <a:pt x="86876" y="254128"/>
                </a:lnTo>
                <a:lnTo>
                  <a:pt x="84621" y="227071"/>
                </a:lnTo>
                <a:lnTo>
                  <a:pt x="73347" y="221500"/>
                </a:lnTo>
                <a:lnTo>
                  <a:pt x="62073" y="209166"/>
                </a:lnTo>
                <a:lnTo>
                  <a:pt x="48544" y="205850"/>
                </a:lnTo>
                <a:lnTo>
                  <a:pt x="24935" y="196830"/>
                </a:lnTo>
                <a:lnTo>
                  <a:pt x="5836" y="193514"/>
                </a:lnTo>
                <a:lnTo>
                  <a:pt x="4642" y="185689"/>
                </a:lnTo>
                <a:lnTo>
                  <a:pt x="7958" y="172160"/>
                </a:lnTo>
                <a:lnTo>
                  <a:pt x="5703" y="168712"/>
                </a:lnTo>
                <a:lnTo>
                  <a:pt x="6764" y="159692"/>
                </a:lnTo>
                <a:lnTo>
                  <a:pt x="6764" y="152927"/>
                </a:lnTo>
                <a:lnTo>
                  <a:pt x="0" y="149611"/>
                </a:lnTo>
                <a:lnTo>
                  <a:pt x="7825" y="141786"/>
                </a:lnTo>
                <a:lnTo>
                  <a:pt x="7825" y="140593"/>
                </a:lnTo>
                <a:lnTo>
                  <a:pt x="10080" y="140593"/>
                </a:lnTo>
                <a:lnTo>
                  <a:pt x="10080" y="139532"/>
                </a:lnTo>
                <a:lnTo>
                  <a:pt x="11141" y="138470"/>
                </a:lnTo>
                <a:lnTo>
                  <a:pt x="14590" y="138470"/>
                </a:lnTo>
                <a:lnTo>
                  <a:pt x="16845" y="139532"/>
                </a:lnTo>
                <a:lnTo>
                  <a:pt x="20160" y="139532"/>
                </a:lnTo>
                <a:lnTo>
                  <a:pt x="21354" y="138470"/>
                </a:lnTo>
                <a:lnTo>
                  <a:pt x="25864" y="138470"/>
                </a:lnTo>
                <a:lnTo>
                  <a:pt x="26925" y="136217"/>
                </a:lnTo>
                <a:lnTo>
                  <a:pt x="26925" y="133961"/>
                </a:lnTo>
                <a:lnTo>
                  <a:pt x="24670" y="130513"/>
                </a:lnTo>
                <a:lnTo>
                  <a:pt x="24670" y="129452"/>
                </a:lnTo>
                <a:lnTo>
                  <a:pt x="21354" y="120432"/>
                </a:lnTo>
                <a:lnTo>
                  <a:pt x="26925" y="118177"/>
                </a:lnTo>
                <a:lnTo>
                  <a:pt x="29180" y="115923"/>
                </a:lnTo>
                <a:lnTo>
                  <a:pt x="30241" y="111414"/>
                </a:lnTo>
                <a:lnTo>
                  <a:pt x="41515" y="106903"/>
                </a:lnTo>
                <a:lnTo>
                  <a:pt x="53850" y="95629"/>
                </a:lnTo>
                <a:lnTo>
                  <a:pt x="50401" y="88865"/>
                </a:lnTo>
                <a:lnTo>
                  <a:pt x="57166" y="84356"/>
                </a:lnTo>
                <a:lnTo>
                  <a:pt x="58227" y="86610"/>
                </a:lnTo>
                <a:lnTo>
                  <a:pt x="59288" y="92314"/>
                </a:lnTo>
                <a:lnTo>
                  <a:pt x="66052" y="87804"/>
                </a:lnTo>
                <a:lnTo>
                  <a:pt x="89661" y="83294"/>
                </a:lnTo>
                <a:lnTo>
                  <a:pt x="100935" y="95629"/>
                </a:lnTo>
                <a:lnTo>
                  <a:pt x="106506" y="94436"/>
                </a:lnTo>
                <a:lnTo>
                  <a:pt x="107567" y="92181"/>
                </a:lnTo>
                <a:lnTo>
                  <a:pt x="111016" y="89925"/>
                </a:lnTo>
                <a:lnTo>
                  <a:pt x="112077" y="87672"/>
                </a:lnTo>
                <a:lnTo>
                  <a:pt x="101996" y="85416"/>
                </a:lnTo>
                <a:lnTo>
                  <a:pt x="104251" y="82100"/>
                </a:lnTo>
                <a:lnTo>
                  <a:pt x="114332" y="67511"/>
                </a:lnTo>
                <a:lnTo>
                  <a:pt x="117780" y="70827"/>
                </a:lnTo>
                <a:lnTo>
                  <a:pt x="117780" y="74143"/>
                </a:lnTo>
                <a:lnTo>
                  <a:pt x="115525" y="74143"/>
                </a:lnTo>
                <a:lnTo>
                  <a:pt x="115525" y="85416"/>
                </a:lnTo>
                <a:lnTo>
                  <a:pt x="152663" y="44964"/>
                </a:lnTo>
                <a:lnTo>
                  <a:pt x="159428" y="46024"/>
                </a:lnTo>
                <a:lnTo>
                  <a:pt x="174017" y="44964"/>
                </a:lnTo>
                <a:lnTo>
                  <a:pt x="204391" y="9018"/>
                </a:lnTo>
                <a:lnTo>
                  <a:pt x="216726" y="0"/>
                </a:lnTo>
              </a:path>
            </a:pathLst>
          </a:custGeom>
          <a:solidFill>
            <a:schemeClr val="bg1">
              <a:lumMod val="85000"/>
            </a:schemeClr>
          </a:solidFill>
          <a:ln w="13251" cap="flat">
            <a:noFill/>
            <a:prstDash val="solid"/>
            <a:miter/>
          </a:ln>
        </p:spPr>
        <p:txBody>
          <a:bodyPr rtlCol="0" anchor="ctr"/>
          <a:lstStyle/>
          <a:p>
            <a:endParaRPr lang="en-FI" sz="816"/>
          </a:p>
        </p:txBody>
      </p:sp>
      <p:sp>
        <p:nvSpPr>
          <p:cNvPr id="1334" name="Freeform: Shape 1333">
            <a:extLst>
              <a:ext uri="{FF2B5EF4-FFF2-40B4-BE49-F238E27FC236}">
                <a16:creationId xmlns:a16="http://schemas.microsoft.com/office/drawing/2014/main" id="{48023FBC-5852-3C23-FA59-5CCDBFE019D9}"/>
              </a:ext>
            </a:extLst>
          </p:cNvPr>
          <p:cNvSpPr/>
          <p:nvPr/>
        </p:nvSpPr>
        <p:spPr>
          <a:xfrm>
            <a:off x="3853283" y="6436640"/>
            <a:ext cx="112262" cy="212071"/>
          </a:xfrm>
          <a:custGeom>
            <a:avLst/>
            <a:gdLst>
              <a:gd name="connsiteX0" fmla="*/ 37138 w 247497"/>
              <a:gd name="connsiteY0" fmla="*/ 69766 h 467538"/>
              <a:gd name="connsiteX1" fmla="*/ 58492 w 247497"/>
              <a:gd name="connsiteY1" fmla="*/ 56237 h 467538"/>
              <a:gd name="connsiteX2" fmla="*/ 64195 w 247497"/>
              <a:gd name="connsiteY2" fmla="*/ 42710 h 467538"/>
              <a:gd name="connsiteX3" fmla="*/ 70960 w 247497"/>
              <a:gd name="connsiteY3" fmla="*/ 30374 h 467538"/>
              <a:gd name="connsiteX4" fmla="*/ 85549 w 247497"/>
              <a:gd name="connsiteY4" fmla="*/ 19100 h 467538"/>
              <a:gd name="connsiteX5" fmla="*/ 93375 w 247497"/>
              <a:gd name="connsiteY5" fmla="*/ 4511 h 467538"/>
              <a:gd name="connsiteX6" fmla="*/ 111413 w 247497"/>
              <a:gd name="connsiteY6" fmla="*/ 0 h 467538"/>
              <a:gd name="connsiteX7" fmla="*/ 133962 w 247497"/>
              <a:gd name="connsiteY7" fmla="*/ 9020 h 467538"/>
              <a:gd name="connsiteX8" fmla="*/ 135022 w 247497"/>
              <a:gd name="connsiteY8" fmla="*/ 19100 h 467538"/>
              <a:gd name="connsiteX9" fmla="*/ 162080 w 247497"/>
              <a:gd name="connsiteY9" fmla="*/ 24803 h 467538"/>
              <a:gd name="connsiteX10" fmla="*/ 153061 w 247497"/>
              <a:gd name="connsiteY10" fmla="*/ 34883 h 467538"/>
              <a:gd name="connsiteX11" fmla="*/ 153061 w 247497"/>
              <a:gd name="connsiteY11" fmla="*/ 61941 h 467538"/>
              <a:gd name="connsiteX12" fmla="*/ 166590 w 247497"/>
              <a:gd name="connsiteY12" fmla="*/ 75470 h 467538"/>
              <a:gd name="connsiteX13" fmla="*/ 166590 w 247497"/>
              <a:gd name="connsiteY13" fmla="*/ 96824 h 467538"/>
              <a:gd name="connsiteX14" fmla="*/ 161019 w 247497"/>
              <a:gd name="connsiteY14" fmla="*/ 102396 h 467538"/>
              <a:gd name="connsiteX15" fmla="*/ 152000 w 247497"/>
              <a:gd name="connsiteY15" fmla="*/ 116985 h 467538"/>
              <a:gd name="connsiteX16" fmla="*/ 149745 w 247497"/>
              <a:gd name="connsiteY16" fmla="*/ 118046 h 467538"/>
              <a:gd name="connsiteX17" fmla="*/ 149745 w 247497"/>
              <a:gd name="connsiteY17" fmla="*/ 122555 h 467538"/>
              <a:gd name="connsiteX18" fmla="*/ 164335 w 247497"/>
              <a:gd name="connsiteY18" fmla="*/ 133830 h 467538"/>
              <a:gd name="connsiteX19" fmla="*/ 166590 w 247497"/>
              <a:gd name="connsiteY19" fmla="*/ 132768 h 467538"/>
              <a:gd name="connsiteX20" fmla="*/ 171099 w 247497"/>
              <a:gd name="connsiteY20" fmla="*/ 132768 h 467538"/>
              <a:gd name="connsiteX21" fmla="*/ 172160 w 247497"/>
              <a:gd name="connsiteY21" fmla="*/ 135023 h 467538"/>
              <a:gd name="connsiteX22" fmla="*/ 172160 w 247497"/>
              <a:gd name="connsiteY22" fmla="*/ 146297 h 467538"/>
              <a:gd name="connsiteX23" fmla="*/ 157571 w 247497"/>
              <a:gd name="connsiteY23" fmla="*/ 147490 h 467538"/>
              <a:gd name="connsiteX24" fmla="*/ 166590 w 247497"/>
              <a:gd name="connsiteY24" fmla="*/ 148552 h 467538"/>
              <a:gd name="connsiteX25" fmla="*/ 183434 w 247497"/>
              <a:gd name="connsiteY25" fmla="*/ 165397 h 467538"/>
              <a:gd name="connsiteX26" fmla="*/ 194708 w 247497"/>
              <a:gd name="connsiteY26" fmla="*/ 170967 h 467538"/>
              <a:gd name="connsiteX27" fmla="*/ 192453 w 247497"/>
              <a:gd name="connsiteY27" fmla="*/ 174283 h 467538"/>
              <a:gd name="connsiteX28" fmla="*/ 193515 w 247497"/>
              <a:gd name="connsiteY28" fmla="*/ 178794 h 467538"/>
              <a:gd name="connsiteX29" fmla="*/ 189005 w 247497"/>
              <a:gd name="connsiteY29" fmla="*/ 184363 h 467538"/>
              <a:gd name="connsiteX30" fmla="*/ 186750 w 247497"/>
              <a:gd name="connsiteY30" fmla="*/ 191128 h 467538"/>
              <a:gd name="connsiteX31" fmla="*/ 185689 w 247497"/>
              <a:gd name="connsiteY31" fmla="*/ 195637 h 467538"/>
              <a:gd name="connsiteX32" fmla="*/ 230652 w 247497"/>
              <a:gd name="connsiteY32" fmla="*/ 222695 h 467538"/>
              <a:gd name="connsiteX33" fmla="*/ 229591 w 247497"/>
              <a:gd name="connsiteY33" fmla="*/ 224950 h 467538"/>
              <a:gd name="connsiteX34" fmla="*/ 229591 w 247497"/>
              <a:gd name="connsiteY34" fmla="*/ 229459 h 467538"/>
              <a:gd name="connsiteX35" fmla="*/ 233040 w 247497"/>
              <a:gd name="connsiteY35" fmla="*/ 230520 h 467538"/>
              <a:gd name="connsiteX36" fmla="*/ 233040 w 247497"/>
              <a:gd name="connsiteY36" fmla="*/ 232775 h 467538"/>
              <a:gd name="connsiteX37" fmla="*/ 231846 w 247497"/>
              <a:gd name="connsiteY37" fmla="*/ 237284 h 467538"/>
              <a:gd name="connsiteX38" fmla="*/ 226276 w 247497"/>
              <a:gd name="connsiteY38" fmla="*/ 241795 h 467538"/>
              <a:gd name="connsiteX39" fmla="*/ 226276 w 247497"/>
              <a:gd name="connsiteY39" fmla="*/ 246304 h 467538"/>
              <a:gd name="connsiteX40" fmla="*/ 225214 w 247497"/>
              <a:gd name="connsiteY40" fmla="*/ 247498 h 467538"/>
              <a:gd name="connsiteX41" fmla="*/ 225214 w 247497"/>
              <a:gd name="connsiteY41" fmla="*/ 250814 h 467538"/>
              <a:gd name="connsiteX42" fmla="*/ 195902 w 247497"/>
              <a:gd name="connsiteY42" fmla="*/ 275616 h 467538"/>
              <a:gd name="connsiteX43" fmla="*/ 199218 w 247497"/>
              <a:gd name="connsiteY43" fmla="*/ 275616 h 467538"/>
              <a:gd name="connsiteX44" fmla="*/ 204921 w 247497"/>
              <a:gd name="connsiteY44" fmla="*/ 272300 h 467538"/>
              <a:gd name="connsiteX45" fmla="*/ 209431 w 247497"/>
              <a:gd name="connsiteY45" fmla="*/ 268984 h 467538"/>
              <a:gd name="connsiteX46" fmla="*/ 212746 w 247497"/>
              <a:gd name="connsiteY46" fmla="*/ 265536 h 467538"/>
              <a:gd name="connsiteX47" fmla="*/ 221766 w 247497"/>
              <a:gd name="connsiteY47" fmla="*/ 258771 h 467538"/>
              <a:gd name="connsiteX48" fmla="*/ 226276 w 247497"/>
              <a:gd name="connsiteY48" fmla="*/ 257578 h 467538"/>
              <a:gd name="connsiteX49" fmla="*/ 228530 w 247497"/>
              <a:gd name="connsiteY49" fmla="*/ 259833 h 467538"/>
              <a:gd name="connsiteX50" fmla="*/ 231846 w 247497"/>
              <a:gd name="connsiteY50" fmla="*/ 262087 h 467538"/>
              <a:gd name="connsiteX51" fmla="*/ 235162 w 247497"/>
              <a:gd name="connsiteY51" fmla="*/ 261027 h 467538"/>
              <a:gd name="connsiteX52" fmla="*/ 237417 w 247497"/>
              <a:gd name="connsiteY52" fmla="*/ 257578 h 467538"/>
              <a:gd name="connsiteX53" fmla="*/ 239671 w 247497"/>
              <a:gd name="connsiteY53" fmla="*/ 256518 h 467538"/>
              <a:gd name="connsiteX54" fmla="*/ 242987 w 247497"/>
              <a:gd name="connsiteY54" fmla="*/ 261027 h 467538"/>
              <a:gd name="connsiteX55" fmla="*/ 244181 w 247497"/>
              <a:gd name="connsiteY55" fmla="*/ 264343 h 467538"/>
              <a:gd name="connsiteX56" fmla="*/ 244181 w 247497"/>
              <a:gd name="connsiteY56" fmla="*/ 273361 h 467538"/>
              <a:gd name="connsiteX57" fmla="*/ 247497 w 247497"/>
              <a:gd name="connsiteY57" fmla="*/ 279065 h 467538"/>
              <a:gd name="connsiteX58" fmla="*/ 246436 w 247497"/>
              <a:gd name="connsiteY58" fmla="*/ 283574 h 467538"/>
              <a:gd name="connsiteX59" fmla="*/ 242987 w 247497"/>
              <a:gd name="connsiteY59" fmla="*/ 288085 h 467538"/>
              <a:gd name="connsiteX60" fmla="*/ 239671 w 247497"/>
              <a:gd name="connsiteY60" fmla="*/ 294849 h 467538"/>
              <a:gd name="connsiteX61" fmla="*/ 236356 w 247497"/>
              <a:gd name="connsiteY61" fmla="*/ 299358 h 467538"/>
              <a:gd name="connsiteX62" fmla="*/ 231846 w 247497"/>
              <a:gd name="connsiteY62" fmla="*/ 302807 h 467538"/>
              <a:gd name="connsiteX63" fmla="*/ 228530 w 247497"/>
              <a:gd name="connsiteY63" fmla="*/ 305061 h 467538"/>
              <a:gd name="connsiteX64" fmla="*/ 225214 w 247497"/>
              <a:gd name="connsiteY64" fmla="*/ 306256 h 467538"/>
              <a:gd name="connsiteX65" fmla="*/ 222960 w 247497"/>
              <a:gd name="connsiteY65" fmla="*/ 310765 h 467538"/>
              <a:gd name="connsiteX66" fmla="*/ 222960 w 247497"/>
              <a:gd name="connsiteY66" fmla="*/ 314081 h 467538"/>
              <a:gd name="connsiteX67" fmla="*/ 219644 w 247497"/>
              <a:gd name="connsiteY67" fmla="*/ 318590 h 467538"/>
              <a:gd name="connsiteX68" fmla="*/ 214073 w 247497"/>
              <a:gd name="connsiteY68" fmla="*/ 324161 h 467538"/>
              <a:gd name="connsiteX69" fmla="*/ 213012 w 247497"/>
              <a:gd name="connsiteY69" fmla="*/ 326415 h 467538"/>
              <a:gd name="connsiteX70" fmla="*/ 214073 w 247497"/>
              <a:gd name="connsiteY70" fmla="*/ 327477 h 467538"/>
              <a:gd name="connsiteX71" fmla="*/ 216328 w 247497"/>
              <a:gd name="connsiteY71" fmla="*/ 328538 h 467538"/>
              <a:gd name="connsiteX72" fmla="*/ 224153 w 247497"/>
              <a:gd name="connsiteY72" fmla="*/ 328538 h 467538"/>
              <a:gd name="connsiteX73" fmla="*/ 226408 w 247497"/>
              <a:gd name="connsiteY73" fmla="*/ 329731 h 467538"/>
              <a:gd name="connsiteX74" fmla="*/ 225347 w 247497"/>
              <a:gd name="connsiteY74" fmla="*/ 330793 h 467538"/>
              <a:gd name="connsiteX75" fmla="*/ 224153 w 247497"/>
              <a:gd name="connsiteY75" fmla="*/ 334242 h 467538"/>
              <a:gd name="connsiteX76" fmla="*/ 218582 w 247497"/>
              <a:gd name="connsiteY76" fmla="*/ 337557 h 467538"/>
              <a:gd name="connsiteX77" fmla="*/ 214073 w 247497"/>
              <a:gd name="connsiteY77" fmla="*/ 344322 h 467538"/>
              <a:gd name="connsiteX78" fmla="*/ 213012 w 247497"/>
              <a:gd name="connsiteY78" fmla="*/ 347638 h 467538"/>
              <a:gd name="connsiteX79" fmla="*/ 208502 w 247497"/>
              <a:gd name="connsiteY79" fmla="*/ 349892 h 467538"/>
              <a:gd name="connsiteX80" fmla="*/ 208502 w 247497"/>
              <a:gd name="connsiteY80" fmla="*/ 355463 h 467538"/>
              <a:gd name="connsiteX81" fmla="*/ 205187 w 247497"/>
              <a:gd name="connsiteY81" fmla="*/ 359972 h 467538"/>
              <a:gd name="connsiteX82" fmla="*/ 199483 w 247497"/>
              <a:gd name="connsiteY82" fmla="*/ 362227 h 467538"/>
              <a:gd name="connsiteX83" fmla="*/ 194973 w 247497"/>
              <a:gd name="connsiteY83" fmla="*/ 357718 h 467538"/>
              <a:gd name="connsiteX84" fmla="*/ 191658 w 247497"/>
              <a:gd name="connsiteY84" fmla="*/ 355463 h 467538"/>
              <a:gd name="connsiteX85" fmla="*/ 188342 w 247497"/>
              <a:gd name="connsiteY85" fmla="*/ 357718 h 467538"/>
              <a:gd name="connsiteX86" fmla="*/ 185026 w 247497"/>
              <a:gd name="connsiteY86" fmla="*/ 356523 h 467538"/>
              <a:gd name="connsiteX87" fmla="*/ 208635 w 247497"/>
              <a:gd name="connsiteY87" fmla="*/ 327212 h 467538"/>
              <a:gd name="connsiteX88" fmla="*/ 206380 w 247497"/>
              <a:gd name="connsiteY88" fmla="*/ 328272 h 467538"/>
              <a:gd name="connsiteX89" fmla="*/ 201871 w 247497"/>
              <a:gd name="connsiteY89" fmla="*/ 331721 h 467538"/>
              <a:gd name="connsiteX90" fmla="*/ 198555 w 247497"/>
              <a:gd name="connsiteY90" fmla="*/ 333976 h 467538"/>
              <a:gd name="connsiteX91" fmla="*/ 197494 w 247497"/>
              <a:gd name="connsiteY91" fmla="*/ 336231 h 467538"/>
              <a:gd name="connsiteX92" fmla="*/ 195239 w 247497"/>
              <a:gd name="connsiteY92" fmla="*/ 338485 h 467538"/>
              <a:gd name="connsiteX93" fmla="*/ 191923 w 247497"/>
              <a:gd name="connsiteY93" fmla="*/ 340741 h 467538"/>
              <a:gd name="connsiteX94" fmla="*/ 188607 w 247497"/>
              <a:gd name="connsiteY94" fmla="*/ 344189 h 467538"/>
              <a:gd name="connsiteX95" fmla="*/ 186352 w 247497"/>
              <a:gd name="connsiteY95" fmla="*/ 348698 h 467538"/>
              <a:gd name="connsiteX96" fmla="*/ 184098 w 247497"/>
              <a:gd name="connsiteY96" fmla="*/ 350954 h 467538"/>
              <a:gd name="connsiteX97" fmla="*/ 183036 w 247497"/>
              <a:gd name="connsiteY97" fmla="*/ 355463 h 467538"/>
              <a:gd name="connsiteX98" fmla="*/ 178527 w 247497"/>
              <a:gd name="connsiteY98" fmla="*/ 361034 h 467538"/>
              <a:gd name="connsiteX99" fmla="*/ 176272 w 247497"/>
              <a:gd name="connsiteY99" fmla="*/ 363288 h 467538"/>
              <a:gd name="connsiteX100" fmla="*/ 171762 w 247497"/>
              <a:gd name="connsiteY100" fmla="*/ 364483 h 467538"/>
              <a:gd name="connsiteX101" fmla="*/ 167253 w 247497"/>
              <a:gd name="connsiteY101" fmla="*/ 371246 h 467538"/>
              <a:gd name="connsiteX102" fmla="*/ 167253 w 247497"/>
              <a:gd name="connsiteY102" fmla="*/ 374694 h 467538"/>
              <a:gd name="connsiteX103" fmla="*/ 170569 w 247497"/>
              <a:gd name="connsiteY103" fmla="*/ 378010 h 467538"/>
              <a:gd name="connsiteX104" fmla="*/ 171630 w 247497"/>
              <a:gd name="connsiteY104" fmla="*/ 383581 h 467538"/>
              <a:gd name="connsiteX105" fmla="*/ 168314 w 247497"/>
              <a:gd name="connsiteY105" fmla="*/ 385837 h 467538"/>
              <a:gd name="connsiteX106" fmla="*/ 160489 w 247497"/>
              <a:gd name="connsiteY106" fmla="*/ 393662 h 467538"/>
              <a:gd name="connsiteX107" fmla="*/ 155979 w 247497"/>
              <a:gd name="connsiteY107" fmla="*/ 393662 h 467538"/>
              <a:gd name="connsiteX108" fmla="*/ 153724 w 247497"/>
              <a:gd name="connsiteY108" fmla="*/ 389153 h 467538"/>
              <a:gd name="connsiteX109" fmla="*/ 150275 w 247497"/>
              <a:gd name="connsiteY109" fmla="*/ 393662 h 467538"/>
              <a:gd name="connsiteX110" fmla="*/ 146960 w 247497"/>
              <a:gd name="connsiteY110" fmla="*/ 394722 h 467538"/>
              <a:gd name="connsiteX111" fmla="*/ 145899 w 247497"/>
              <a:gd name="connsiteY111" fmla="*/ 396978 h 467538"/>
              <a:gd name="connsiteX112" fmla="*/ 145899 w 247497"/>
              <a:gd name="connsiteY112" fmla="*/ 399233 h 467538"/>
              <a:gd name="connsiteX113" fmla="*/ 146960 w 247497"/>
              <a:gd name="connsiteY113" fmla="*/ 401487 h 467538"/>
              <a:gd name="connsiteX114" fmla="*/ 148153 w 247497"/>
              <a:gd name="connsiteY114" fmla="*/ 407058 h 467538"/>
              <a:gd name="connsiteX115" fmla="*/ 148153 w 247497"/>
              <a:gd name="connsiteY115" fmla="*/ 412628 h 467538"/>
              <a:gd name="connsiteX116" fmla="*/ 145899 w 247497"/>
              <a:gd name="connsiteY116" fmla="*/ 414883 h 467538"/>
              <a:gd name="connsiteX117" fmla="*/ 142583 w 247497"/>
              <a:gd name="connsiteY117" fmla="*/ 414883 h 467538"/>
              <a:gd name="connsiteX118" fmla="*/ 140328 w 247497"/>
              <a:gd name="connsiteY118" fmla="*/ 422708 h 467538"/>
              <a:gd name="connsiteX119" fmla="*/ 138073 w 247497"/>
              <a:gd name="connsiteY119" fmla="*/ 428412 h 467538"/>
              <a:gd name="connsiteX120" fmla="*/ 135818 w 247497"/>
              <a:gd name="connsiteY120" fmla="*/ 427219 h 467538"/>
              <a:gd name="connsiteX121" fmla="*/ 133563 w 247497"/>
              <a:gd name="connsiteY121" fmla="*/ 420454 h 467538"/>
              <a:gd name="connsiteX122" fmla="*/ 130247 w 247497"/>
              <a:gd name="connsiteY122" fmla="*/ 417006 h 467538"/>
              <a:gd name="connsiteX123" fmla="*/ 130247 w 247497"/>
              <a:gd name="connsiteY123" fmla="*/ 422575 h 467538"/>
              <a:gd name="connsiteX124" fmla="*/ 126799 w 247497"/>
              <a:gd name="connsiteY124" fmla="*/ 430535 h 467538"/>
              <a:gd name="connsiteX125" fmla="*/ 122290 w 247497"/>
              <a:gd name="connsiteY125" fmla="*/ 433851 h 467538"/>
              <a:gd name="connsiteX126" fmla="*/ 117780 w 247497"/>
              <a:gd name="connsiteY126" fmla="*/ 434911 h 467538"/>
              <a:gd name="connsiteX127" fmla="*/ 112209 w 247497"/>
              <a:gd name="connsiteY127" fmla="*/ 433851 h 467538"/>
              <a:gd name="connsiteX128" fmla="*/ 111016 w 247497"/>
              <a:gd name="connsiteY128" fmla="*/ 431595 h 467538"/>
              <a:gd name="connsiteX129" fmla="*/ 112209 w 247497"/>
              <a:gd name="connsiteY129" fmla="*/ 427086 h 467538"/>
              <a:gd name="connsiteX130" fmla="*/ 112209 w 247497"/>
              <a:gd name="connsiteY130" fmla="*/ 424831 h 467538"/>
              <a:gd name="connsiteX131" fmla="*/ 111016 w 247497"/>
              <a:gd name="connsiteY131" fmla="*/ 426024 h 467538"/>
              <a:gd name="connsiteX132" fmla="*/ 105445 w 247497"/>
              <a:gd name="connsiteY132" fmla="*/ 429340 h 467538"/>
              <a:gd name="connsiteX133" fmla="*/ 104384 w 247497"/>
              <a:gd name="connsiteY133" fmla="*/ 431595 h 467538"/>
              <a:gd name="connsiteX134" fmla="*/ 111148 w 247497"/>
              <a:gd name="connsiteY134" fmla="*/ 434911 h 467538"/>
              <a:gd name="connsiteX135" fmla="*/ 111148 w 247497"/>
              <a:gd name="connsiteY135" fmla="*/ 438360 h 467538"/>
              <a:gd name="connsiteX136" fmla="*/ 108893 w 247497"/>
              <a:gd name="connsiteY136" fmla="*/ 441676 h 467538"/>
              <a:gd name="connsiteX137" fmla="*/ 102129 w 247497"/>
              <a:gd name="connsiteY137" fmla="*/ 444992 h 467538"/>
              <a:gd name="connsiteX138" fmla="*/ 94303 w 247497"/>
              <a:gd name="connsiteY138" fmla="*/ 446185 h 467538"/>
              <a:gd name="connsiteX139" fmla="*/ 88733 w 247497"/>
              <a:gd name="connsiteY139" fmla="*/ 449501 h 467538"/>
              <a:gd name="connsiteX140" fmla="*/ 84223 w 247497"/>
              <a:gd name="connsiteY140" fmla="*/ 454011 h 467538"/>
              <a:gd name="connsiteX141" fmla="*/ 83029 w 247497"/>
              <a:gd name="connsiteY141" fmla="*/ 451756 h 467538"/>
              <a:gd name="connsiteX142" fmla="*/ 84223 w 247497"/>
              <a:gd name="connsiteY142" fmla="*/ 448440 h 467538"/>
              <a:gd name="connsiteX143" fmla="*/ 85417 w 247497"/>
              <a:gd name="connsiteY143" fmla="*/ 443931 h 467538"/>
              <a:gd name="connsiteX144" fmla="*/ 81968 w 247497"/>
              <a:gd name="connsiteY144" fmla="*/ 446185 h 467538"/>
              <a:gd name="connsiteX145" fmla="*/ 70694 w 247497"/>
              <a:gd name="connsiteY145" fmla="*/ 457459 h 467538"/>
              <a:gd name="connsiteX146" fmla="*/ 62869 w 247497"/>
              <a:gd name="connsiteY146" fmla="*/ 464223 h 467538"/>
              <a:gd name="connsiteX147" fmla="*/ 59553 w 247497"/>
              <a:gd name="connsiteY147" fmla="*/ 467539 h 467538"/>
              <a:gd name="connsiteX148" fmla="*/ 56237 w 247497"/>
              <a:gd name="connsiteY148" fmla="*/ 467539 h 467538"/>
              <a:gd name="connsiteX149" fmla="*/ 58492 w 247497"/>
              <a:gd name="connsiteY149" fmla="*/ 458521 h 467538"/>
              <a:gd name="connsiteX150" fmla="*/ 56237 w 247497"/>
              <a:gd name="connsiteY150" fmla="*/ 456265 h 467538"/>
              <a:gd name="connsiteX151" fmla="*/ 57431 w 247497"/>
              <a:gd name="connsiteY151" fmla="*/ 452817 h 467538"/>
              <a:gd name="connsiteX152" fmla="*/ 61940 w 247497"/>
              <a:gd name="connsiteY152" fmla="*/ 448307 h 467538"/>
              <a:gd name="connsiteX153" fmla="*/ 68705 w 247497"/>
              <a:gd name="connsiteY153" fmla="*/ 443798 h 467538"/>
              <a:gd name="connsiteX154" fmla="*/ 73214 w 247497"/>
              <a:gd name="connsiteY154" fmla="*/ 440350 h 467538"/>
              <a:gd name="connsiteX155" fmla="*/ 78785 w 247497"/>
              <a:gd name="connsiteY155" fmla="*/ 435839 h 467538"/>
              <a:gd name="connsiteX156" fmla="*/ 84356 w 247497"/>
              <a:gd name="connsiteY156" fmla="*/ 428014 h 467538"/>
              <a:gd name="connsiteX157" fmla="*/ 85549 w 247497"/>
              <a:gd name="connsiteY157" fmla="*/ 422312 h 467538"/>
              <a:gd name="connsiteX158" fmla="*/ 83295 w 247497"/>
              <a:gd name="connsiteY158" fmla="*/ 421249 h 467538"/>
              <a:gd name="connsiteX159" fmla="*/ 81040 w 247497"/>
              <a:gd name="connsiteY159" fmla="*/ 418996 h 467538"/>
              <a:gd name="connsiteX160" fmla="*/ 82101 w 247497"/>
              <a:gd name="connsiteY160" fmla="*/ 414485 h 467538"/>
              <a:gd name="connsiteX161" fmla="*/ 84356 w 247497"/>
              <a:gd name="connsiteY161" fmla="*/ 412231 h 467538"/>
              <a:gd name="connsiteX162" fmla="*/ 85549 w 247497"/>
              <a:gd name="connsiteY162" fmla="*/ 409976 h 467538"/>
              <a:gd name="connsiteX163" fmla="*/ 88865 w 247497"/>
              <a:gd name="connsiteY163" fmla="*/ 405467 h 467538"/>
              <a:gd name="connsiteX164" fmla="*/ 93375 w 247497"/>
              <a:gd name="connsiteY164" fmla="*/ 402151 h 467538"/>
              <a:gd name="connsiteX165" fmla="*/ 93375 w 247497"/>
              <a:gd name="connsiteY165" fmla="*/ 399895 h 467538"/>
              <a:gd name="connsiteX166" fmla="*/ 95630 w 247497"/>
              <a:gd name="connsiteY166" fmla="*/ 396447 h 467538"/>
              <a:gd name="connsiteX167" fmla="*/ 101333 w 247497"/>
              <a:gd name="connsiteY167" fmla="*/ 390877 h 467538"/>
              <a:gd name="connsiteX168" fmla="*/ 104649 w 247497"/>
              <a:gd name="connsiteY168" fmla="*/ 386366 h 467538"/>
              <a:gd name="connsiteX169" fmla="*/ 122688 w 247497"/>
              <a:gd name="connsiteY169" fmla="*/ 363819 h 467538"/>
              <a:gd name="connsiteX170" fmla="*/ 119239 w 247497"/>
              <a:gd name="connsiteY170" fmla="*/ 364879 h 467538"/>
              <a:gd name="connsiteX171" fmla="*/ 115923 w 247497"/>
              <a:gd name="connsiteY171" fmla="*/ 371644 h 467538"/>
              <a:gd name="connsiteX172" fmla="*/ 112607 w 247497"/>
              <a:gd name="connsiteY172" fmla="*/ 374960 h 467538"/>
              <a:gd name="connsiteX173" fmla="*/ 105843 w 247497"/>
              <a:gd name="connsiteY173" fmla="*/ 378276 h 467538"/>
              <a:gd name="connsiteX174" fmla="*/ 101333 w 247497"/>
              <a:gd name="connsiteY174" fmla="*/ 379469 h 467538"/>
              <a:gd name="connsiteX175" fmla="*/ 100139 w 247497"/>
              <a:gd name="connsiteY175" fmla="*/ 376022 h 467538"/>
              <a:gd name="connsiteX176" fmla="*/ 100139 w 247497"/>
              <a:gd name="connsiteY176" fmla="*/ 373767 h 467538"/>
              <a:gd name="connsiteX177" fmla="*/ 103455 w 247497"/>
              <a:gd name="connsiteY177" fmla="*/ 370318 h 467538"/>
              <a:gd name="connsiteX178" fmla="*/ 106904 w 247497"/>
              <a:gd name="connsiteY178" fmla="*/ 365809 h 467538"/>
              <a:gd name="connsiteX179" fmla="*/ 110220 w 247497"/>
              <a:gd name="connsiteY179" fmla="*/ 362493 h 467538"/>
              <a:gd name="connsiteX180" fmla="*/ 122555 w 247497"/>
              <a:gd name="connsiteY180" fmla="*/ 329864 h 467538"/>
              <a:gd name="connsiteX181" fmla="*/ 120300 w 247497"/>
              <a:gd name="connsiteY181" fmla="*/ 331058 h 467538"/>
              <a:gd name="connsiteX182" fmla="*/ 115790 w 247497"/>
              <a:gd name="connsiteY182" fmla="*/ 336628 h 467538"/>
              <a:gd name="connsiteX183" fmla="*/ 112474 w 247497"/>
              <a:gd name="connsiteY183" fmla="*/ 341139 h 467538"/>
              <a:gd name="connsiteX184" fmla="*/ 109158 w 247497"/>
              <a:gd name="connsiteY184" fmla="*/ 350157 h 467538"/>
              <a:gd name="connsiteX185" fmla="*/ 90059 w 247497"/>
              <a:gd name="connsiteY185" fmla="*/ 365942 h 467538"/>
              <a:gd name="connsiteX186" fmla="*/ 87804 w 247497"/>
              <a:gd name="connsiteY186" fmla="*/ 371644 h 467538"/>
              <a:gd name="connsiteX187" fmla="*/ 84489 w 247497"/>
              <a:gd name="connsiteY187" fmla="*/ 374960 h 467538"/>
              <a:gd name="connsiteX188" fmla="*/ 79979 w 247497"/>
              <a:gd name="connsiteY188" fmla="*/ 374960 h 467538"/>
              <a:gd name="connsiteX189" fmla="*/ 77724 w 247497"/>
              <a:gd name="connsiteY189" fmla="*/ 376022 h 467538"/>
              <a:gd name="connsiteX190" fmla="*/ 74276 w 247497"/>
              <a:gd name="connsiteY190" fmla="*/ 379469 h 467538"/>
              <a:gd name="connsiteX191" fmla="*/ 72021 w 247497"/>
              <a:gd name="connsiteY191" fmla="*/ 388489 h 467538"/>
              <a:gd name="connsiteX192" fmla="*/ 66450 w 247497"/>
              <a:gd name="connsiteY192" fmla="*/ 394060 h 467538"/>
              <a:gd name="connsiteX193" fmla="*/ 60879 w 247497"/>
              <a:gd name="connsiteY193" fmla="*/ 396314 h 467538"/>
              <a:gd name="connsiteX194" fmla="*/ 56370 w 247497"/>
              <a:gd name="connsiteY194" fmla="*/ 397509 h 467538"/>
              <a:gd name="connsiteX195" fmla="*/ 47350 w 247497"/>
              <a:gd name="connsiteY195" fmla="*/ 371644 h 467538"/>
              <a:gd name="connsiteX196" fmla="*/ 46290 w 247497"/>
              <a:gd name="connsiteY196" fmla="*/ 377215 h 467538"/>
              <a:gd name="connsiteX197" fmla="*/ 47350 w 247497"/>
              <a:gd name="connsiteY197" fmla="*/ 381724 h 467538"/>
              <a:gd name="connsiteX198" fmla="*/ 44035 w 247497"/>
              <a:gd name="connsiteY198" fmla="*/ 382785 h 467538"/>
              <a:gd name="connsiteX199" fmla="*/ 38464 w 247497"/>
              <a:gd name="connsiteY199" fmla="*/ 382785 h 467538"/>
              <a:gd name="connsiteX200" fmla="*/ 35148 w 247497"/>
              <a:gd name="connsiteY200" fmla="*/ 381724 h 467538"/>
              <a:gd name="connsiteX201" fmla="*/ 32893 w 247497"/>
              <a:gd name="connsiteY201" fmla="*/ 383980 h 467538"/>
              <a:gd name="connsiteX202" fmla="*/ 29577 w 247497"/>
              <a:gd name="connsiteY202" fmla="*/ 391938 h 467538"/>
              <a:gd name="connsiteX203" fmla="*/ 30639 w 247497"/>
              <a:gd name="connsiteY203" fmla="*/ 398702 h 467538"/>
              <a:gd name="connsiteX204" fmla="*/ 31700 w 247497"/>
              <a:gd name="connsiteY204" fmla="*/ 405467 h 467538"/>
              <a:gd name="connsiteX205" fmla="*/ 27190 w 247497"/>
              <a:gd name="connsiteY205" fmla="*/ 408782 h 467538"/>
              <a:gd name="connsiteX206" fmla="*/ 19365 w 247497"/>
              <a:gd name="connsiteY206" fmla="*/ 413292 h 467538"/>
              <a:gd name="connsiteX207" fmla="*/ 11539 w 247497"/>
              <a:gd name="connsiteY207" fmla="*/ 414352 h 467538"/>
              <a:gd name="connsiteX208" fmla="*/ 9284 w 247497"/>
              <a:gd name="connsiteY208" fmla="*/ 412098 h 467538"/>
              <a:gd name="connsiteX209" fmla="*/ 9284 w 247497"/>
              <a:gd name="connsiteY209" fmla="*/ 405334 h 467538"/>
              <a:gd name="connsiteX210" fmla="*/ 11539 w 247497"/>
              <a:gd name="connsiteY210" fmla="*/ 397509 h 467538"/>
              <a:gd name="connsiteX211" fmla="*/ 38597 w 247497"/>
              <a:gd name="connsiteY211" fmla="*/ 367135 h 467538"/>
              <a:gd name="connsiteX212" fmla="*/ 39658 w 247497"/>
              <a:gd name="connsiteY212" fmla="*/ 363819 h 467538"/>
              <a:gd name="connsiteX213" fmla="*/ 38597 w 247497"/>
              <a:gd name="connsiteY213" fmla="*/ 358115 h 467538"/>
              <a:gd name="connsiteX214" fmla="*/ 39658 w 247497"/>
              <a:gd name="connsiteY214" fmla="*/ 351350 h 467538"/>
              <a:gd name="connsiteX215" fmla="*/ 42974 w 247497"/>
              <a:gd name="connsiteY215" fmla="*/ 345781 h 467538"/>
              <a:gd name="connsiteX216" fmla="*/ 46290 w 247497"/>
              <a:gd name="connsiteY216" fmla="*/ 341272 h 467538"/>
              <a:gd name="connsiteX217" fmla="*/ 48545 w 247497"/>
              <a:gd name="connsiteY217" fmla="*/ 335700 h 467538"/>
              <a:gd name="connsiteX218" fmla="*/ 54115 w 247497"/>
              <a:gd name="connsiteY218" fmla="*/ 302011 h 467538"/>
              <a:gd name="connsiteX219" fmla="*/ 49605 w 247497"/>
              <a:gd name="connsiteY219" fmla="*/ 300817 h 467538"/>
              <a:gd name="connsiteX220" fmla="*/ 46157 w 247497"/>
              <a:gd name="connsiteY220" fmla="*/ 299757 h 467538"/>
              <a:gd name="connsiteX221" fmla="*/ 41647 w 247497"/>
              <a:gd name="connsiteY221" fmla="*/ 297501 h 467538"/>
              <a:gd name="connsiteX222" fmla="*/ 38199 w 247497"/>
              <a:gd name="connsiteY222" fmla="*/ 295246 h 467538"/>
              <a:gd name="connsiteX223" fmla="*/ 35944 w 247497"/>
              <a:gd name="connsiteY223" fmla="*/ 290737 h 467538"/>
              <a:gd name="connsiteX224" fmla="*/ 31434 w 247497"/>
              <a:gd name="connsiteY224" fmla="*/ 290737 h 467538"/>
              <a:gd name="connsiteX225" fmla="*/ 29179 w 247497"/>
              <a:gd name="connsiteY225" fmla="*/ 288481 h 467538"/>
              <a:gd name="connsiteX226" fmla="*/ 38199 w 247497"/>
              <a:gd name="connsiteY226" fmla="*/ 267127 h 467538"/>
              <a:gd name="connsiteX227" fmla="*/ 40454 w 247497"/>
              <a:gd name="connsiteY227" fmla="*/ 254793 h 467538"/>
              <a:gd name="connsiteX228" fmla="*/ 30373 w 247497"/>
              <a:gd name="connsiteY228" fmla="*/ 217655 h 467538"/>
              <a:gd name="connsiteX229" fmla="*/ 25864 w 247497"/>
              <a:gd name="connsiteY229" fmla="*/ 209830 h 467538"/>
              <a:gd name="connsiteX230" fmla="*/ 20293 w 247497"/>
              <a:gd name="connsiteY230" fmla="*/ 188476 h 467538"/>
              <a:gd name="connsiteX231" fmla="*/ 0 w 247497"/>
              <a:gd name="connsiteY231" fmla="*/ 148021 h 467538"/>
              <a:gd name="connsiteX232" fmla="*/ 29312 w 247497"/>
              <a:gd name="connsiteY232" fmla="*/ 89529 h 467538"/>
              <a:gd name="connsiteX233" fmla="*/ 32628 w 247497"/>
              <a:gd name="connsiteY233" fmla="*/ 88468 h 467538"/>
              <a:gd name="connsiteX234" fmla="*/ 32628 w 247497"/>
              <a:gd name="connsiteY234" fmla="*/ 87275 h 467538"/>
              <a:gd name="connsiteX235" fmla="*/ 30373 w 247497"/>
              <a:gd name="connsiteY235" fmla="*/ 87275 h 467538"/>
              <a:gd name="connsiteX236" fmla="*/ 38199 w 247497"/>
              <a:gd name="connsiteY236" fmla="*/ 69237 h 46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247497" h="467538">
                <a:moveTo>
                  <a:pt x="37138" y="69766"/>
                </a:moveTo>
                <a:lnTo>
                  <a:pt x="58492" y="56237"/>
                </a:lnTo>
                <a:lnTo>
                  <a:pt x="64195" y="42710"/>
                </a:lnTo>
                <a:lnTo>
                  <a:pt x="70960" y="30374"/>
                </a:lnTo>
                <a:lnTo>
                  <a:pt x="85549" y="19100"/>
                </a:lnTo>
                <a:lnTo>
                  <a:pt x="93375" y="4511"/>
                </a:lnTo>
                <a:lnTo>
                  <a:pt x="111413" y="0"/>
                </a:lnTo>
                <a:lnTo>
                  <a:pt x="133962" y="9020"/>
                </a:lnTo>
                <a:lnTo>
                  <a:pt x="135022" y="19100"/>
                </a:lnTo>
                <a:lnTo>
                  <a:pt x="162080" y="24803"/>
                </a:lnTo>
                <a:lnTo>
                  <a:pt x="153061" y="34883"/>
                </a:lnTo>
                <a:lnTo>
                  <a:pt x="153061" y="61941"/>
                </a:lnTo>
                <a:lnTo>
                  <a:pt x="166590" y="75470"/>
                </a:lnTo>
                <a:lnTo>
                  <a:pt x="166590" y="96824"/>
                </a:lnTo>
                <a:lnTo>
                  <a:pt x="161019" y="102396"/>
                </a:lnTo>
                <a:lnTo>
                  <a:pt x="152000" y="116985"/>
                </a:lnTo>
                <a:lnTo>
                  <a:pt x="149745" y="118046"/>
                </a:lnTo>
                <a:lnTo>
                  <a:pt x="149745" y="122555"/>
                </a:lnTo>
                <a:lnTo>
                  <a:pt x="164335" y="133830"/>
                </a:lnTo>
                <a:lnTo>
                  <a:pt x="166590" y="132768"/>
                </a:lnTo>
                <a:lnTo>
                  <a:pt x="171099" y="132768"/>
                </a:lnTo>
                <a:lnTo>
                  <a:pt x="172160" y="135023"/>
                </a:lnTo>
                <a:lnTo>
                  <a:pt x="172160" y="146297"/>
                </a:lnTo>
                <a:lnTo>
                  <a:pt x="157571" y="147490"/>
                </a:lnTo>
                <a:lnTo>
                  <a:pt x="166590" y="148552"/>
                </a:lnTo>
                <a:lnTo>
                  <a:pt x="183434" y="165397"/>
                </a:lnTo>
                <a:lnTo>
                  <a:pt x="194708" y="170967"/>
                </a:lnTo>
                <a:lnTo>
                  <a:pt x="192453" y="174283"/>
                </a:lnTo>
                <a:lnTo>
                  <a:pt x="193515" y="178794"/>
                </a:lnTo>
                <a:lnTo>
                  <a:pt x="189005" y="184363"/>
                </a:lnTo>
                <a:lnTo>
                  <a:pt x="186750" y="191128"/>
                </a:lnTo>
                <a:lnTo>
                  <a:pt x="185689" y="195637"/>
                </a:lnTo>
                <a:cubicBezTo>
                  <a:pt x="230520" y="205983"/>
                  <a:pt x="213941" y="194576"/>
                  <a:pt x="230652" y="222695"/>
                </a:cubicBezTo>
                <a:lnTo>
                  <a:pt x="229591" y="224950"/>
                </a:lnTo>
                <a:lnTo>
                  <a:pt x="229591" y="229459"/>
                </a:lnTo>
                <a:lnTo>
                  <a:pt x="233040" y="230520"/>
                </a:lnTo>
                <a:lnTo>
                  <a:pt x="233040" y="232775"/>
                </a:lnTo>
                <a:lnTo>
                  <a:pt x="231846" y="237284"/>
                </a:lnTo>
                <a:lnTo>
                  <a:pt x="226276" y="241795"/>
                </a:lnTo>
                <a:lnTo>
                  <a:pt x="226276" y="246304"/>
                </a:lnTo>
                <a:lnTo>
                  <a:pt x="225214" y="247498"/>
                </a:lnTo>
                <a:lnTo>
                  <a:pt x="225214" y="250814"/>
                </a:lnTo>
                <a:cubicBezTo>
                  <a:pt x="218052" y="260894"/>
                  <a:pt x="199881" y="262884"/>
                  <a:pt x="195902" y="275616"/>
                </a:cubicBezTo>
                <a:lnTo>
                  <a:pt x="199218" y="275616"/>
                </a:lnTo>
                <a:lnTo>
                  <a:pt x="204921" y="272300"/>
                </a:lnTo>
                <a:lnTo>
                  <a:pt x="209431" y="268984"/>
                </a:lnTo>
                <a:lnTo>
                  <a:pt x="212746" y="265536"/>
                </a:lnTo>
                <a:lnTo>
                  <a:pt x="221766" y="258771"/>
                </a:lnTo>
                <a:lnTo>
                  <a:pt x="226276" y="257578"/>
                </a:lnTo>
                <a:lnTo>
                  <a:pt x="228530" y="259833"/>
                </a:lnTo>
                <a:lnTo>
                  <a:pt x="231846" y="262087"/>
                </a:lnTo>
                <a:lnTo>
                  <a:pt x="235162" y="261027"/>
                </a:lnTo>
                <a:lnTo>
                  <a:pt x="237417" y="257578"/>
                </a:lnTo>
                <a:lnTo>
                  <a:pt x="239671" y="256518"/>
                </a:lnTo>
                <a:lnTo>
                  <a:pt x="242987" y="261027"/>
                </a:lnTo>
                <a:lnTo>
                  <a:pt x="244181" y="264343"/>
                </a:lnTo>
                <a:lnTo>
                  <a:pt x="244181" y="273361"/>
                </a:lnTo>
                <a:lnTo>
                  <a:pt x="247497" y="279065"/>
                </a:lnTo>
                <a:lnTo>
                  <a:pt x="246436" y="283574"/>
                </a:lnTo>
                <a:lnTo>
                  <a:pt x="242987" y="288085"/>
                </a:lnTo>
                <a:lnTo>
                  <a:pt x="239671" y="294849"/>
                </a:lnTo>
                <a:lnTo>
                  <a:pt x="236356" y="299358"/>
                </a:lnTo>
                <a:lnTo>
                  <a:pt x="231846" y="302807"/>
                </a:lnTo>
                <a:lnTo>
                  <a:pt x="228530" y="305061"/>
                </a:lnTo>
                <a:lnTo>
                  <a:pt x="225214" y="306256"/>
                </a:lnTo>
                <a:lnTo>
                  <a:pt x="222960" y="310765"/>
                </a:lnTo>
                <a:lnTo>
                  <a:pt x="222960" y="314081"/>
                </a:lnTo>
                <a:lnTo>
                  <a:pt x="219644" y="318590"/>
                </a:lnTo>
                <a:lnTo>
                  <a:pt x="214073" y="324161"/>
                </a:lnTo>
                <a:lnTo>
                  <a:pt x="213012" y="326415"/>
                </a:lnTo>
                <a:lnTo>
                  <a:pt x="214073" y="327477"/>
                </a:lnTo>
                <a:lnTo>
                  <a:pt x="216328" y="328538"/>
                </a:lnTo>
                <a:lnTo>
                  <a:pt x="224153" y="328538"/>
                </a:lnTo>
                <a:lnTo>
                  <a:pt x="226408" y="329731"/>
                </a:lnTo>
                <a:lnTo>
                  <a:pt x="225347" y="330793"/>
                </a:lnTo>
                <a:lnTo>
                  <a:pt x="224153" y="334242"/>
                </a:lnTo>
                <a:lnTo>
                  <a:pt x="218582" y="337557"/>
                </a:lnTo>
                <a:lnTo>
                  <a:pt x="214073" y="344322"/>
                </a:lnTo>
                <a:lnTo>
                  <a:pt x="213012" y="347638"/>
                </a:lnTo>
                <a:lnTo>
                  <a:pt x="208502" y="349892"/>
                </a:lnTo>
                <a:lnTo>
                  <a:pt x="208502" y="355463"/>
                </a:lnTo>
                <a:lnTo>
                  <a:pt x="205187" y="359972"/>
                </a:lnTo>
                <a:lnTo>
                  <a:pt x="199483" y="362227"/>
                </a:lnTo>
                <a:lnTo>
                  <a:pt x="194973" y="357718"/>
                </a:lnTo>
                <a:lnTo>
                  <a:pt x="191658" y="355463"/>
                </a:lnTo>
                <a:lnTo>
                  <a:pt x="188342" y="357718"/>
                </a:lnTo>
                <a:lnTo>
                  <a:pt x="185026" y="356523"/>
                </a:lnTo>
                <a:cubicBezTo>
                  <a:pt x="199616" y="333047"/>
                  <a:pt x="207707" y="345382"/>
                  <a:pt x="208635" y="327212"/>
                </a:cubicBezTo>
                <a:lnTo>
                  <a:pt x="206380" y="328272"/>
                </a:lnTo>
                <a:lnTo>
                  <a:pt x="201871" y="331721"/>
                </a:lnTo>
                <a:lnTo>
                  <a:pt x="198555" y="333976"/>
                </a:lnTo>
                <a:lnTo>
                  <a:pt x="197494" y="336231"/>
                </a:lnTo>
                <a:lnTo>
                  <a:pt x="195239" y="338485"/>
                </a:lnTo>
                <a:lnTo>
                  <a:pt x="191923" y="340741"/>
                </a:lnTo>
                <a:lnTo>
                  <a:pt x="188607" y="344189"/>
                </a:lnTo>
                <a:lnTo>
                  <a:pt x="186352" y="348698"/>
                </a:lnTo>
                <a:lnTo>
                  <a:pt x="184098" y="350954"/>
                </a:lnTo>
                <a:lnTo>
                  <a:pt x="183036" y="355463"/>
                </a:lnTo>
                <a:lnTo>
                  <a:pt x="178527" y="361034"/>
                </a:lnTo>
                <a:lnTo>
                  <a:pt x="176272" y="363288"/>
                </a:lnTo>
                <a:lnTo>
                  <a:pt x="171762" y="364483"/>
                </a:lnTo>
                <a:lnTo>
                  <a:pt x="167253" y="371246"/>
                </a:lnTo>
                <a:lnTo>
                  <a:pt x="167253" y="374694"/>
                </a:lnTo>
                <a:lnTo>
                  <a:pt x="170569" y="378010"/>
                </a:lnTo>
                <a:lnTo>
                  <a:pt x="171630" y="383581"/>
                </a:lnTo>
                <a:lnTo>
                  <a:pt x="168314" y="385837"/>
                </a:lnTo>
                <a:lnTo>
                  <a:pt x="160489" y="393662"/>
                </a:lnTo>
                <a:lnTo>
                  <a:pt x="155979" y="393662"/>
                </a:lnTo>
                <a:lnTo>
                  <a:pt x="153724" y="389153"/>
                </a:lnTo>
                <a:lnTo>
                  <a:pt x="150275" y="393662"/>
                </a:lnTo>
                <a:lnTo>
                  <a:pt x="146960" y="394722"/>
                </a:lnTo>
                <a:lnTo>
                  <a:pt x="145899" y="396978"/>
                </a:lnTo>
                <a:lnTo>
                  <a:pt x="145899" y="399233"/>
                </a:lnTo>
                <a:lnTo>
                  <a:pt x="146960" y="401487"/>
                </a:lnTo>
                <a:lnTo>
                  <a:pt x="148153" y="407058"/>
                </a:lnTo>
                <a:lnTo>
                  <a:pt x="148153" y="412628"/>
                </a:lnTo>
                <a:lnTo>
                  <a:pt x="145899" y="414883"/>
                </a:lnTo>
                <a:lnTo>
                  <a:pt x="142583" y="414883"/>
                </a:lnTo>
                <a:lnTo>
                  <a:pt x="140328" y="422708"/>
                </a:lnTo>
                <a:lnTo>
                  <a:pt x="138073" y="428412"/>
                </a:lnTo>
                <a:lnTo>
                  <a:pt x="135818" y="427219"/>
                </a:lnTo>
                <a:lnTo>
                  <a:pt x="133563" y="420454"/>
                </a:lnTo>
                <a:lnTo>
                  <a:pt x="130247" y="417006"/>
                </a:lnTo>
                <a:lnTo>
                  <a:pt x="130247" y="422575"/>
                </a:lnTo>
                <a:lnTo>
                  <a:pt x="126799" y="430535"/>
                </a:lnTo>
                <a:lnTo>
                  <a:pt x="122290" y="433851"/>
                </a:lnTo>
                <a:lnTo>
                  <a:pt x="117780" y="434911"/>
                </a:lnTo>
                <a:lnTo>
                  <a:pt x="112209" y="433851"/>
                </a:lnTo>
                <a:lnTo>
                  <a:pt x="111016" y="431595"/>
                </a:lnTo>
                <a:lnTo>
                  <a:pt x="112209" y="427086"/>
                </a:lnTo>
                <a:lnTo>
                  <a:pt x="112209" y="424831"/>
                </a:lnTo>
                <a:lnTo>
                  <a:pt x="111016" y="426024"/>
                </a:lnTo>
                <a:lnTo>
                  <a:pt x="105445" y="429340"/>
                </a:lnTo>
                <a:lnTo>
                  <a:pt x="104384" y="431595"/>
                </a:lnTo>
                <a:lnTo>
                  <a:pt x="111148" y="434911"/>
                </a:lnTo>
                <a:lnTo>
                  <a:pt x="111148" y="438360"/>
                </a:lnTo>
                <a:lnTo>
                  <a:pt x="108893" y="441676"/>
                </a:lnTo>
                <a:lnTo>
                  <a:pt x="102129" y="444992"/>
                </a:lnTo>
                <a:lnTo>
                  <a:pt x="94303" y="446185"/>
                </a:lnTo>
                <a:lnTo>
                  <a:pt x="88733" y="449501"/>
                </a:lnTo>
                <a:lnTo>
                  <a:pt x="84223" y="454011"/>
                </a:lnTo>
                <a:lnTo>
                  <a:pt x="83029" y="451756"/>
                </a:lnTo>
                <a:lnTo>
                  <a:pt x="84223" y="448440"/>
                </a:lnTo>
                <a:lnTo>
                  <a:pt x="85417" y="443931"/>
                </a:lnTo>
                <a:lnTo>
                  <a:pt x="81968" y="446185"/>
                </a:lnTo>
                <a:lnTo>
                  <a:pt x="70694" y="457459"/>
                </a:lnTo>
                <a:lnTo>
                  <a:pt x="62869" y="464223"/>
                </a:lnTo>
                <a:lnTo>
                  <a:pt x="59553" y="467539"/>
                </a:lnTo>
                <a:lnTo>
                  <a:pt x="56237" y="467539"/>
                </a:lnTo>
                <a:lnTo>
                  <a:pt x="58492" y="458521"/>
                </a:lnTo>
                <a:lnTo>
                  <a:pt x="56237" y="456265"/>
                </a:lnTo>
                <a:lnTo>
                  <a:pt x="57431" y="452817"/>
                </a:lnTo>
                <a:lnTo>
                  <a:pt x="61940" y="448307"/>
                </a:lnTo>
                <a:lnTo>
                  <a:pt x="68705" y="443798"/>
                </a:lnTo>
                <a:lnTo>
                  <a:pt x="73214" y="440350"/>
                </a:lnTo>
                <a:lnTo>
                  <a:pt x="78785" y="435839"/>
                </a:lnTo>
                <a:lnTo>
                  <a:pt x="84356" y="428014"/>
                </a:lnTo>
                <a:lnTo>
                  <a:pt x="85549" y="422312"/>
                </a:lnTo>
                <a:lnTo>
                  <a:pt x="83295" y="421249"/>
                </a:lnTo>
                <a:lnTo>
                  <a:pt x="81040" y="418996"/>
                </a:lnTo>
                <a:lnTo>
                  <a:pt x="82101" y="414485"/>
                </a:lnTo>
                <a:lnTo>
                  <a:pt x="84356" y="412231"/>
                </a:lnTo>
                <a:lnTo>
                  <a:pt x="85549" y="409976"/>
                </a:lnTo>
                <a:lnTo>
                  <a:pt x="88865" y="405467"/>
                </a:lnTo>
                <a:lnTo>
                  <a:pt x="93375" y="402151"/>
                </a:lnTo>
                <a:lnTo>
                  <a:pt x="93375" y="399895"/>
                </a:lnTo>
                <a:lnTo>
                  <a:pt x="95630" y="396447"/>
                </a:lnTo>
                <a:lnTo>
                  <a:pt x="101333" y="390877"/>
                </a:lnTo>
                <a:lnTo>
                  <a:pt x="104649" y="386366"/>
                </a:lnTo>
                <a:cubicBezTo>
                  <a:pt x="113403" y="382388"/>
                  <a:pt x="120698" y="373767"/>
                  <a:pt x="122688" y="363819"/>
                </a:cubicBezTo>
                <a:lnTo>
                  <a:pt x="119239" y="364879"/>
                </a:lnTo>
                <a:lnTo>
                  <a:pt x="115923" y="371644"/>
                </a:lnTo>
                <a:lnTo>
                  <a:pt x="112607" y="374960"/>
                </a:lnTo>
                <a:lnTo>
                  <a:pt x="105843" y="378276"/>
                </a:lnTo>
                <a:lnTo>
                  <a:pt x="101333" y="379469"/>
                </a:lnTo>
                <a:lnTo>
                  <a:pt x="100139" y="376022"/>
                </a:lnTo>
                <a:lnTo>
                  <a:pt x="100139" y="373767"/>
                </a:lnTo>
                <a:lnTo>
                  <a:pt x="103455" y="370318"/>
                </a:lnTo>
                <a:lnTo>
                  <a:pt x="106904" y="365809"/>
                </a:lnTo>
                <a:lnTo>
                  <a:pt x="110220" y="362493"/>
                </a:lnTo>
                <a:cubicBezTo>
                  <a:pt x="114994" y="351881"/>
                  <a:pt x="124412" y="342465"/>
                  <a:pt x="122555" y="329864"/>
                </a:cubicBezTo>
                <a:lnTo>
                  <a:pt x="120300" y="331058"/>
                </a:lnTo>
                <a:lnTo>
                  <a:pt x="115790" y="336628"/>
                </a:lnTo>
                <a:lnTo>
                  <a:pt x="112474" y="341139"/>
                </a:lnTo>
                <a:lnTo>
                  <a:pt x="109158" y="350157"/>
                </a:lnTo>
                <a:cubicBezTo>
                  <a:pt x="106373" y="363952"/>
                  <a:pt x="101068" y="360901"/>
                  <a:pt x="90059" y="365942"/>
                </a:cubicBezTo>
                <a:lnTo>
                  <a:pt x="87804" y="371644"/>
                </a:lnTo>
                <a:lnTo>
                  <a:pt x="84489" y="374960"/>
                </a:lnTo>
                <a:lnTo>
                  <a:pt x="79979" y="374960"/>
                </a:lnTo>
                <a:lnTo>
                  <a:pt x="77724" y="376022"/>
                </a:lnTo>
                <a:lnTo>
                  <a:pt x="74276" y="379469"/>
                </a:lnTo>
                <a:lnTo>
                  <a:pt x="72021" y="388489"/>
                </a:lnTo>
                <a:lnTo>
                  <a:pt x="66450" y="394060"/>
                </a:lnTo>
                <a:lnTo>
                  <a:pt x="60879" y="396314"/>
                </a:lnTo>
                <a:lnTo>
                  <a:pt x="56370" y="397509"/>
                </a:lnTo>
                <a:cubicBezTo>
                  <a:pt x="49871" y="390346"/>
                  <a:pt x="55574" y="377746"/>
                  <a:pt x="47350" y="371644"/>
                </a:cubicBezTo>
                <a:lnTo>
                  <a:pt x="46290" y="377215"/>
                </a:lnTo>
                <a:lnTo>
                  <a:pt x="47350" y="381724"/>
                </a:lnTo>
                <a:lnTo>
                  <a:pt x="44035" y="382785"/>
                </a:lnTo>
                <a:lnTo>
                  <a:pt x="38464" y="382785"/>
                </a:lnTo>
                <a:lnTo>
                  <a:pt x="35148" y="381724"/>
                </a:lnTo>
                <a:lnTo>
                  <a:pt x="32893" y="383980"/>
                </a:lnTo>
                <a:lnTo>
                  <a:pt x="29577" y="391938"/>
                </a:lnTo>
                <a:lnTo>
                  <a:pt x="30639" y="398702"/>
                </a:lnTo>
                <a:lnTo>
                  <a:pt x="31700" y="405467"/>
                </a:lnTo>
                <a:lnTo>
                  <a:pt x="27190" y="408782"/>
                </a:lnTo>
                <a:lnTo>
                  <a:pt x="19365" y="413292"/>
                </a:lnTo>
                <a:lnTo>
                  <a:pt x="11539" y="414352"/>
                </a:lnTo>
                <a:lnTo>
                  <a:pt x="9284" y="412098"/>
                </a:lnTo>
                <a:lnTo>
                  <a:pt x="9284" y="405334"/>
                </a:lnTo>
                <a:lnTo>
                  <a:pt x="11539" y="397509"/>
                </a:lnTo>
                <a:cubicBezTo>
                  <a:pt x="28119" y="374032"/>
                  <a:pt x="11406" y="383449"/>
                  <a:pt x="38597" y="367135"/>
                </a:cubicBezTo>
                <a:lnTo>
                  <a:pt x="39658" y="363819"/>
                </a:lnTo>
                <a:lnTo>
                  <a:pt x="38597" y="358115"/>
                </a:lnTo>
                <a:lnTo>
                  <a:pt x="39658" y="351350"/>
                </a:lnTo>
                <a:lnTo>
                  <a:pt x="42974" y="345781"/>
                </a:lnTo>
                <a:lnTo>
                  <a:pt x="46290" y="341272"/>
                </a:lnTo>
                <a:lnTo>
                  <a:pt x="48545" y="335700"/>
                </a:lnTo>
                <a:cubicBezTo>
                  <a:pt x="51463" y="324294"/>
                  <a:pt x="51728" y="313284"/>
                  <a:pt x="54115" y="302011"/>
                </a:cubicBezTo>
                <a:lnTo>
                  <a:pt x="49605" y="300817"/>
                </a:lnTo>
                <a:lnTo>
                  <a:pt x="46157" y="299757"/>
                </a:lnTo>
                <a:lnTo>
                  <a:pt x="41647" y="297501"/>
                </a:lnTo>
                <a:lnTo>
                  <a:pt x="38199" y="295246"/>
                </a:lnTo>
                <a:lnTo>
                  <a:pt x="35944" y="290737"/>
                </a:lnTo>
                <a:lnTo>
                  <a:pt x="31434" y="290737"/>
                </a:lnTo>
                <a:lnTo>
                  <a:pt x="29179" y="288481"/>
                </a:lnTo>
                <a:lnTo>
                  <a:pt x="38199" y="267127"/>
                </a:lnTo>
                <a:lnTo>
                  <a:pt x="40454" y="254793"/>
                </a:lnTo>
                <a:lnTo>
                  <a:pt x="30373" y="217655"/>
                </a:lnTo>
                <a:lnTo>
                  <a:pt x="25864" y="209830"/>
                </a:lnTo>
                <a:lnTo>
                  <a:pt x="20293" y="188476"/>
                </a:lnTo>
                <a:lnTo>
                  <a:pt x="0" y="148021"/>
                </a:lnTo>
                <a:lnTo>
                  <a:pt x="29312" y="89529"/>
                </a:lnTo>
                <a:lnTo>
                  <a:pt x="32628" y="88468"/>
                </a:lnTo>
                <a:lnTo>
                  <a:pt x="32628" y="87275"/>
                </a:lnTo>
                <a:lnTo>
                  <a:pt x="30373" y="87275"/>
                </a:lnTo>
                <a:lnTo>
                  <a:pt x="38199" y="69237"/>
                </a:lnTo>
              </a:path>
            </a:pathLst>
          </a:custGeom>
          <a:solidFill>
            <a:schemeClr val="bg1">
              <a:lumMod val="85000"/>
            </a:schemeClr>
          </a:solidFill>
          <a:ln w="13251" cap="flat">
            <a:noFill/>
            <a:prstDash val="solid"/>
            <a:miter/>
          </a:ln>
        </p:spPr>
        <p:txBody>
          <a:bodyPr rtlCol="0" anchor="ctr"/>
          <a:lstStyle/>
          <a:p>
            <a:endParaRPr lang="en-FI" sz="816"/>
          </a:p>
        </p:txBody>
      </p:sp>
      <p:sp>
        <p:nvSpPr>
          <p:cNvPr id="1335" name="Freeform: Shape 1334">
            <a:extLst>
              <a:ext uri="{FF2B5EF4-FFF2-40B4-BE49-F238E27FC236}">
                <a16:creationId xmlns:a16="http://schemas.microsoft.com/office/drawing/2014/main" id="{22320458-1F79-2A88-438D-161A89B0398D}"/>
              </a:ext>
            </a:extLst>
          </p:cNvPr>
          <p:cNvSpPr/>
          <p:nvPr/>
        </p:nvSpPr>
        <p:spPr>
          <a:xfrm>
            <a:off x="3805274" y="6252424"/>
            <a:ext cx="169958" cy="215861"/>
          </a:xfrm>
          <a:custGeom>
            <a:avLst/>
            <a:gdLst>
              <a:gd name="connsiteX0" fmla="*/ 326283 w 374694"/>
              <a:gd name="connsiteY0" fmla="*/ 0 h 475894"/>
              <a:gd name="connsiteX1" fmla="*/ 338750 w 374694"/>
              <a:gd name="connsiteY1" fmla="*/ 41647 h 475894"/>
              <a:gd name="connsiteX2" fmla="*/ 374694 w 374694"/>
              <a:gd name="connsiteY2" fmla="*/ 100139 h 475894"/>
              <a:gd name="connsiteX3" fmla="*/ 356656 w 374694"/>
              <a:gd name="connsiteY3" fmla="*/ 96691 h 475894"/>
              <a:gd name="connsiteX4" fmla="*/ 318457 w 374694"/>
              <a:gd name="connsiteY4" fmla="*/ 115922 h 475894"/>
              <a:gd name="connsiteX5" fmla="*/ 310632 w 374694"/>
              <a:gd name="connsiteY5" fmla="*/ 123749 h 475894"/>
              <a:gd name="connsiteX6" fmla="*/ 284635 w 374694"/>
              <a:gd name="connsiteY6" fmla="*/ 154121 h 475894"/>
              <a:gd name="connsiteX7" fmla="*/ 293654 w 374694"/>
              <a:gd name="connsiteY7" fmla="*/ 157570 h 475894"/>
              <a:gd name="connsiteX8" fmla="*/ 299358 w 374694"/>
              <a:gd name="connsiteY8" fmla="*/ 159825 h 475894"/>
              <a:gd name="connsiteX9" fmla="*/ 298164 w 374694"/>
              <a:gd name="connsiteY9" fmla="*/ 160886 h 475894"/>
              <a:gd name="connsiteX10" fmla="*/ 304928 w 374694"/>
              <a:gd name="connsiteY10" fmla="*/ 163141 h 475894"/>
              <a:gd name="connsiteX11" fmla="*/ 304928 w 374694"/>
              <a:gd name="connsiteY11" fmla="*/ 162081 h 475894"/>
              <a:gd name="connsiteX12" fmla="*/ 309438 w 374694"/>
              <a:gd name="connsiteY12" fmla="*/ 163141 h 475894"/>
              <a:gd name="connsiteX13" fmla="*/ 318457 w 374694"/>
              <a:gd name="connsiteY13" fmla="*/ 194708 h 475894"/>
              <a:gd name="connsiteX14" fmla="*/ 319518 w 374694"/>
              <a:gd name="connsiteY14" fmla="*/ 209298 h 475894"/>
              <a:gd name="connsiteX15" fmla="*/ 322967 w 374694"/>
              <a:gd name="connsiteY15" fmla="*/ 241926 h 475894"/>
              <a:gd name="connsiteX16" fmla="*/ 326283 w 374694"/>
              <a:gd name="connsiteY16" fmla="*/ 241926 h 475894"/>
              <a:gd name="connsiteX17" fmla="*/ 326283 w 374694"/>
              <a:gd name="connsiteY17" fmla="*/ 244181 h 475894"/>
              <a:gd name="connsiteX18" fmla="*/ 324028 w 374694"/>
              <a:gd name="connsiteY18" fmla="*/ 245241 h 475894"/>
              <a:gd name="connsiteX19" fmla="*/ 324028 w 374694"/>
              <a:gd name="connsiteY19" fmla="*/ 249752 h 475894"/>
              <a:gd name="connsiteX20" fmla="*/ 325221 w 374694"/>
              <a:gd name="connsiteY20" fmla="*/ 256517 h 475894"/>
              <a:gd name="connsiteX21" fmla="*/ 335302 w 374694"/>
              <a:gd name="connsiteY21" fmla="*/ 280257 h 475894"/>
              <a:gd name="connsiteX22" fmla="*/ 351085 w 374694"/>
              <a:gd name="connsiteY22" fmla="*/ 324028 h 475894"/>
              <a:gd name="connsiteX23" fmla="*/ 343260 w 374694"/>
              <a:gd name="connsiteY23" fmla="*/ 335301 h 475894"/>
              <a:gd name="connsiteX24" fmla="*/ 335302 w 374694"/>
              <a:gd name="connsiteY24" fmla="*/ 357849 h 475894"/>
              <a:gd name="connsiteX25" fmla="*/ 326283 w 374694"/>
              <a:gd name="connsiteY25" fmla="*/ 372440 h 475894"/>
              <a:gd name="connsiteX26" fmla="*/ 301612 w 374694"/>
              <a:gd name="connsiteY26" fmla="*/ 385969 h 475894"/>
              <a:gd name="connsiteX27" fmla="*/ 258771 w 374694"/>
              <a:gd name="connsiteY27" fmla="*/ 366868 h 475894"/>
              <a:gd name="connsiteX28" fmla="*/ 265535 w 374694"/>
              <a:gd name="connsiteY28" fmla="*/ 416341 h 475894"/>
              <a:gd name="connsiteX29" fmla="*/ 256516 w 374694"/>
              <a:gd name="connsiteY29" fmla="*/ 421912 h 475894"/>
              <a:gd name="connsiteX30" fmla="*/ 266729 w 374694"/>
              <a:gd name="connsiteY30" fmla="*/ 425361 h 475894"/>
              <a:gd name="connsiteX31" fmla="*/ 267790 w 374694"/>
              <a:gd name="connsiteY31" fmla="*/ 429870 h 475894"/>
              <a:gd name="connsiteX32" fmla="*/ 267790 w 374694"/>
              <a:gd name="connsiteY32" fmla="*/ 430931 h 475894"/>
              <a:gd name="connsiteX33" fmla="*/ 240865 w 374694"/>
              <a:gd name="connsiteY33" fmla="*/ 425361 h 475894"/>
              <a:gd name="connsiteX34" fmla="*/ 239672 w 374694"/>
              <a:gd name="connsiteY34" fmla="*/ 415148 h 475894"/>
              <a:gd name="connsiteX35" fmla="*/ 217256 w 374694"/>
              <a:gd name="connsiteY35" fmla="*/ 406261 h 475894"/>
              <a:gd name="connsiteX36" fmla="*/ 199218 w 374694"/>
              <a:gd name="connsiteY36" fmla="*/ 410639 h 475894"/>
              <a:gd name="connsiteX37" fmla="*/ 191260 w 374694"/>
              <a:gd name="connsiteY37" fmla="*/ 425361 h 475894"/>
              <a:gd name="connsiteX38" fmla="*/ 176670 w 374694"/>
              <a:gd name="connsiteY38" fmla="*/ 436635 h 475894"/>
              <a:gd name="connsiteX39" fmla="*/ 169906 w 374694"/>
              <a:gd name="connsiteY39" fmla="*/ 448970 h 475894"/>
              <a:gd name="connsiteX40" fmla="*/ 164335 w 374694"/>
              <a:gd name="connsiteY40" fmla="*/ 462498 h 475894"/>
              <a:gd name="connsiteX41" fmla="*/ 142981 w 374694"/>
              <a:gd name="connsiteY41" fmla="*/ 475894 h 475894"/>
              <a:gd name="connsiteX42" fmla="*/ 137277 w 374694"/>
              <a:gd name="connsiteY42" fmla="*/ 448970 h 475894"/>
              <a:gd name="connsiteX43" fmla="*/ 120433 w 374694"/>
              <a:gd name="connsiteY43" fmla="*/ 407323 h 475894"/>
              <a:gd name="connsiteX44" fmla="*/ 110353 w 374694"/>
              <a:gd name="connsiteY44" fmla="*/ 393794 h 475894"/>
              <a:gd name="connsiteX45" fmla="*/ 100139 w 374694"/>
              <a:gd name="connsiteY45" fmla="*/ 383713 h 475894"/>
              <a:gd name="connsiteX46" fmla="*/ 94569 w 374694"/>
              <a:gd name="connsiteY46" fmla="*/ 388223 h 475894"/>
              <a:gd name="connsiteX47" fmla="*/ 94569 w 374694"/>
              <a:gd name="connsiteY47" fmla="*/ 384774 h 475894"/>
              <a:gd name="connsiteX48" fmla="*/ 90059 w 374694"/>
              <a:gd name="connsiteY48" fmla="*/ 383713 h 475894"/>
              <a:gd name="connsiteX49" fmla="*/ 86611 w 374694"/>
              <a:gd name="connsiteY49" fmla="*/ 378009 h 475894"/>
              <a:gd name="connsiteX50" fmla="*/ 81040 w 374694"/>
              <a:gd name="connsiteY50" fmla="*/ 381458 h 475894"/>
              <a:gd name="connsiteX51" fmla="*/ 51728 w 374694"/>
              <a:gd name="connsiteY51" fmla="*/ 398303 h 475894"/>
              <a:gd name="connsiteX52" fmla="*/ 48412 w 374694"/>
              <a:gd name="connsiteY52" fmla="*/ 369124 h 475894"/>
              <a:gd name="connsiteX53" fmla="*/ 49473 w 374694"/>
              <a:gd name="connsiteY53" fmla="*/ 362359 h 475894"/>
              <a:gd name="connsiteX54" fmla="*/ 51728 w 374694"/>
              <a:gd name="connsiteY54" fmla="*/ 353339 h 475894"/>
              <a:gd name="connsiteX55" fmla="*/ 55176 w 374694"/>
              <a:gd name="connsiteY55" fmla="*/ 333046 h 475894"/>
              <a:gd name="connsiteX56" fmla="*/ 51728 w 374694"/>
              <a:gd name="connsiteY56" fmla="*/ 324028 h 475894"/>
              <a:gd name="connsiteX57" fmla="*/ 53983 w 374694"/>
              <a:gd name="connsiteY57" fmla="*/ 315008 h 475894"/>
              <a:gd name="connsiteX58" fmla="*/ 53983 w 374694"/>
              <a:gd name="connsiteY58" fmla="*/ 310499 h 475894"/>
              <a:gd name="connsiteX59" fmla="*/ 52921 w 374694"/>
              <a:gd name="connsiteY59" fmla="*/ 307183 h 475894"/>
              <a:gd name="connsiteX60" fmla="*/ 49473 w 374694"/>
              <a:gd name="connsiteY60" fmla="*/ 302674 h 475894"/>
              <a:gd name="connsiteX61" fmla="*/ 39393 w 374694"/>
              <a:gd name="connsiteY61" fmla="*/ 282380 h 475894"/>
              <a:gd name="connsiteX62" fmla="*/ 28119 w 374694"/>
              <a:gd name="connsiteY62" fmla="*/ 284635 h 475894"/>
              <a:gd name="connsiteX63" fmla="*/ 24803 w 374694"/>
              <a:gd name="connsiteY63" fmla="*/ 267790 h 475894"/>
              <a:gd name="connsiteX64" fmla="*/ 4510 w 374694"/>
              <a:gd name="connsiteY64" fmla="*/ 263281 h 475894"/>
              <a:gd name="connsiteX65" fmla="*/ 7825 w 374694"/>
              <a:gd name="connsiteY65" fmla="*/ 258771 h 475894"/>
              <a:gd name="connsiteX66" fmla="*/ 12335 w 374694"/>
              <a:gd name="connsiteY66" fmla="*/ 247497 h 475894"/>
              <a:gd name="connsiteX67" fmla="*/ 11274 w 374694"/>
              <a:gd name="connsiteY67" fmla="*/ 247497 h 475894"/>
              <a:gd name="connsiteX68" fmla="*/ 10080 w 374694"/>
              <a:gd name="connsiteY68" fmla="*/ 245241 h 475894"/>
              <a:gd name="connsiteX69" fmla="*/ 7825 w 374694"/>
              <a:gd name="connsiteY69" fmla="*/ 245241 h 475894"/>
              <a:gd name="connsiteX70" fmla="*/ 7825 w 374694"/>
              <a:gd name="connsiteY70" fmla="*/ 247497 h 475894"/>
              <a:gd name="connsiteX71" fmla="*/ 0 w 374694"/>
              <a:gd name="connsiteY71" fmla="*/ 246436 h 475894"/>
              <a:gd name="connsiteX72" fmla="*/ 1194 w 374694"/>
              <a:gd name="connsiteY72" fmla="*/ 242988 h 475894"/>
              <a:gd name="connsiteX73" fmla="*/ 6765 w 374694"/>
              <a:gd name="connsiteY73" fmla="*/ 241926 h 475894"/>
              <a:gd name="connsiteX74" fmla="*/ 7825 w 374694"/>
              <a:gd name="connsiteY74" fmla="*/ 239672 h 475894"/>
              <a:gd name="connsiteX75" fmla="*/ 12335 w 374694"/>
              <a:gd name="connsiteY75" fmla="*/ 235161 h 475894"/>
              <a:gd name="connsiteX76" fmla="*/ 9019 w 374694"/>
              <a:gd name="connsiteY76" fmla="*/ 230652 h 475894"/>
              <a:gd name="connsiteX77" fmla="*/ 7825 w 374694"/>
              <a:gd name="connsiteY77" fmla="*/ 220572 h 475894"/>
              <a:gd name="connsiteX78" fmla="*/ 9019 w 374694"/>
              <a:gd name="connsiteY78" fmla="*/ 216062 h 475894"/>
              <a:gd name="connsiteX79" fmla="*/ 7825 w 374694"/>
              <a:gd name="connsiteY79" fmla="*/ 214869 h 475894"/>
              <a:gd name="connsiteX80" fmla="*/ 18039 w 374694"/>
              <a:gd name="connsiteY80" fmla="*/ 175475 h 475894"/>
              <a:gd name="connsiteX81" fmla="*/ 36077 w 374694"/>
              <a:gd name="connsiteY81" fmla="*/ 132767 h 475894"/>
              <a:gd name="connsiteX82" fmla="*/ 38332 w 374694"/>
              <a:gd name="connsiteY82" fmla="*/ 129451 h 475894"/>
              <a:gd name="connsiteX83" fmla="*/ 66450 w 374694"/>
              <a:gd name="connsiteY83" fmla="*/ 133962 h 475894"/>
              <a:gd name="connsiteX84" fmla="*/ 68705 w 374694"/>
              <a:gd name="connsiteY84" fmla="*/ 133962 h 475894"/>
              <a:gd name="connsiteX85" fmla="*/ 68705 w 374694"/>
              <a:gd name="connsiteY85" fmla="*/ 130513 h 475894"/>
              <a:gd name="connsiteX86" fmla="*/ 67511 w 374694"/>
              <a:gd name="connsiteY86" fmla="*/ 129451 h 475894"/>
              <a:gd name="connsiteX87" fmla="*/ 69766 w 374694"/>
              <a:gd name="connsiteY87" fmla="*/ 129451 h 475894"/>
              <a:gd name="connsiteX88" fmla="*/ 69766 w 374694"/>
              <a:gd name="connsiteY88" fmla="*/ 126003 h 475894"/>
              <a:gd name="connsiteX89" fmla="*/ 70960 w 374694"/>
              <a:gd name="connsiteY89" fmla="*/ 123749 h 475894"/>
              <a:gd name="connsiteX90" fmla="*/ 69766 w 374694"/>
              <a:gd name="connsiteY90" fmla="*/ 122687 h 475894"/>
              <a:gd name="connsiteX91" fmla="*/ 69766 w 374694"/>
              <a:gd name="connsiteY91" fmla="*/ 120433 h 475894"/>
              <a:gd name="connsiteX92" fmla="*/ 88866 w 374694"/>
              <a:gd name="connsiteY92" fmla="*/ 107964 h 475894"/>
              <a:gd name="connsiteX93" fmla="*/ 95630 w 374694"/>
              <a:gd name="connsiteY93" fmla="*/ 116984 h 475894"/>
              <a:gd name="connsiteX94" fmla="*/ 104649 w 374694"/>
              <a:gd name="connsiteY94" fmla="*/ 130513 h 475894"/>
              <a:gd name="connsiteX95" fmla="*/ 105843 w 374694"/>
              <a:gd name="connsiteY95" fmla="*/ 132767 h 475894"/>
              <a:gd name="connsiteX96" fmla="*/ 106904 w 374694"/>
              <a:gd name="connsiteY96" fmla="*/ 132767 h 475894"/>
              <a:gd name="connsiteX97" fmla="*/ 108098 w 374694"/>
              <a:gd name="connsiteY97" fmla="*/ 136083 h 475894"/>
              <a:gd name="connsiteX98" fmla="*/ 109159 w 374694"/>
              <a:gd name="connsiteY98" fmla="*/ 136083 h 475894"/>
              <a:gd name="connsiteX99" fmla="*/ 110353 w 374694"/>
              <a:gd name="connsiteY99" fmla="*/ 138338 h 475894"/>
              <a:gd name="connsiteX100" fmla="*/ 110353 w 374694"/>
              <a:gd name="connsiteY100" fmla="*/ 139532 h 475894"/>
              <a:gd name="connsiteX101" fmla="*/ 111413 w 374694"/>
              <a:gd name="connsiteY101" fmla="*/ 142848 h 475894"/>
              <a:gd name="connsiteX102" fmla="*/ 108098 w 374694"/>
              <a:gd name="connsiteY102" fmla="*/ 154121 h 475894"/>
              <a:gd name="connsiteX103" fmla="*/ 112475 w 374694"/>
              <a:gd name="connsiteY103" fmla="*/ 156377 h 475894"/>
              <a:gd name="connsiteX104" fmla="*/ 116984 w 374694"/>
              <a:gd name="connsiteY104" fmla="*/ 153061 h 475894"/>
              <a:gd name="connsiteX105" fmla="*/ 118178 w 374694"/>
              <a:gd name="connsiteY105" fmla="*/ 148552 h 475894"/>
              <a:gd name="connsiteX106" fmla="*/ 139532 w 374694"/>
              <a:gd name="connsiteY106" fmla="*/ 141787 h 475894"/>
              <a:gd name="connsiteX107" fmla="*/ 182373 w 374694"/>
              <a:gd name="connsiteY107" fmla="*/ 132767 h 475894"/>
              <a:gd name="connsiteX108" fmla="*/ 244181 w 374694"/>
              <a:gd name="connsiteY108" fmla="*/ 113668 h 475894"/>
              <a:gd name="connsiteX109" fmla="*/ 234101 w 374694"/>
              <a:gd name="connsiteY109" fmla="*/ 86610 h 475894"/>
              <a:gd name="connsiteX110" fmla="*/ 217256 w 374694"/>
              <a:gd name="connsiteY110" fmla="*/ 43902 h 475894"/>
              <a:gd name="connsiteX111" fmla="*/ 306122 w 374694"/>
              <a:gd name="connsiteY111" fmla="*/ 37138 h 475894"/>
              <a:gd name="connsiteX112" fmla="*/ 324028 w 374694"/>
              <a:gd name="connsiteY112" fmla="*/ 5570 h 475894"/>
              <a:gd name="connsiteX113" fmla="*/ 326283 w 374694"/>
              <a:gd name="connsiteY113" fmla="*/ 0 h 47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74694" h="475894">
                <a:moveTo>
                  <a:pt x="326283" y="0"/>
                </a:moveTo>
                <a:lnTo>
                  <a:pt x="338750" y="41647"/>
                </a:lnTo>
                <a:lnTo>
                  <a:pt x="374694" y="100139"/>
                </a:lnTo>
                <a:lnTo>
                  <a:pt x="356656" y="96691"/>
                </a:lnTo>
                <a:lnTo>
                  <a:pt x="318457" y="115922"/>
                </a:lnTo>
                <a:lnTo>
                  <a:pt x="310632" y="123749"/>
                </a:lnTo>
                <a:lnTo>
                  <a:pt x="284635" y="154121"/>
                </a:lnTo>
                <a:lnTo>
                  <a:pt x="293654" y="157570"/>
                </a:lnTo>
                <a:lnTo>
                  <a:pt x="299358" y="159825"/>
                </a:lnTo>
                <a:lnTo>
                  <a:pt x="298164" y="160886"/>
                </a:lnTo>
                <a:lnTo>
                  <a:pt x="304928" y="163141"/>
                </a:lnTo>
                <a:lnTo>
                  <a:pt x="304928" y="162081"/>
                </a:lnTo>
                <a:lnTo>
                  <a:pt x="309438" y="163141"/>
                </a:lnTo>
                <a:lnTo>
                  <a:pt x="318457" y="194708"/>
                </a:lnTo>
                <a:lnTo>
                  <a:pt x="319518" y="209298"/>
                </a:lnTo>
                <a:lnTo>
                  <a:pt x="322967" y="241926"/>
                </a:lnTo>
                <a:lnTo>
                  <a:pt x="326283" y="241926"/>
                </a:lnTo>
                <a:lnTo>
                  <a:pt x="326283" y="244181"/>
                </a:lnTo>
                <a:lnTo>
                  <a:pt x="324028" y="245241"/>
                </a:lnTo>
                <a:lnTo>
                  <a:pt x="324028" y="249752"/>
                </a:lnTo>
                <a:lnTo>
                  <a:pt x="325221" y="256517"/>
                </a:lnTo>
                <a:lnTo>
                  <a:pt x="335302" y="280257"/>
                </a:lnTo>
                <a:lnTo>
                  <a:pt x="351085" y="324028"/>
                </a:lnTo>
                <a:lnTo>
                  <a:pt x="343260" y="335301"/>
                </a:lnTo>
                <a:lnTo>
                  <a:pt x="335302" y="357849"/>
                </a:lnTo>
                <a:lnTo>
                  <a:pt x="326283" y="372440"/>
                </a:lnTo>
                <a:lnTo>
                  <a:pt x="301612" y="385969"/>
                </a:lnTo>
                <a:lnTo>
                  <a:pt x="258771" y="366868"/>
                </a:lnTo>
                <a:lnTo>
                  <a:pt x="265535" y="416341"/>
                </a:lnTo>
                <a:lnTo>
                  <a:pt x="256516" y="421912"/>
                </a:lnTo>
                <a:lnTo>
                  <a:pt x="266729" y="425361"/>
                </a:lnTo>
                <a:lnTo>
                  <a:pt x="267790" y="429870"/>
                </a:lnTo>
                <a:lnTo>
                  <a:pt x="267790" y="430931"/>
                </a:lnTo>
                <a:lnTo>
                  <a:pt x="240865" y="425361"/>
                </a:lnTo>
                <a:lnTo>
                  <a:pt x="239672" y="415148"/>
                </a:lnTo>
                <a:lnTo>
                  <a:pt x="217256" y="406261"/>
                </a:lnTo>
                <a:lnTo>
                  <a:pt x="199218" y="410639"/>
                </a:lnTo>
                <a:lnTo>
                  <a:pt x="191260" y="425361"/>
                </a:lnTo>
                <a:lnTo>
                  <a:pt x="176670" y="436635"/>
                </a:lnTo>
                <a:lnTo>
                  <a:pt x="169906" y="448970"/>
                </a:lnTo>
                <a:lnTo>
                  <a:pt x="164335" y="462498"/>
                </a:lnTo>
                <a:lnTo>
                  <a:pt x="142981" y="475894"/>
                </a:lnTo>
                <a:lnTo>
                  <a:pt x="137277" y="448970"/>
                </a:lnTo>
                <a:lnTo>
                  <a:pt x="120433" y="407323"/>
                </a:lnTo>
                <a:lnTo>
                  <a:pt x="110353" y="393794"/>
                </a:lnTo>
                <a:lnTo>
                  <a:pt x="100139" y="383713"/>
                </a:lnTo>
                <a:lnTo>
                  <a:pt x="94569" y="388223"/>
                </a:lnTo>
                <a:lnTo>
                  <a:pt x="94569" y="384774"/>
                </a:lnTo>
                <a:lnTo>
                  <a:pt x="90059" y="383713"/>
                </a:lnTo>
                <a:lnTo>
                  <a:pt x="86611" y="378009"/>
                </a:lnTo>
                <a:lnTo>
                  <a:pt x="81040" y="381458"/>
                </a:lnTo>
                <a:lnTo>
                  <a:pt x="51728" y="398303"/>
                </a:lnTo>
                <a:lnTo>
                  <a:pt x="48412" y="369124"/>
                </a:lnTo>
                <a:lnTo>
                  <a:pt x="49473" y="362359"/>
                </a:lnTo>
                <a:lnTo>
                  <a:pt x="51728" y="353339"/>
                </a:lnTo>
                <a:lnTo>
                  <a:pt x="55176" y="333046"/>
                </a:lnTo>
                <a:lnTo>
                  <a:pt x="51728" y="324028"/>
                </a:lnTo>
                <a:lnTo>
                  <a:pt x="53983" y="315008"/>
                </a:lnTo>
                <a:lnTo>
                  <a:pt x="53983" y="310499"/>
                </a:lnTo>
                <a:lnTo>
                  <a:pt x="52921" y="307183"/>
                </a:lnTo>
                <a:lnTo>
                  <a:pt x="49473" y="302674"/>
                </a:lnTo>
                <a:lnTo>
                  <a:pt x="39393" y="282380"/>
                </a:lnTo>
                <a:lnTo>
                  <a:pt x="28119" y="284635"/>
                </a:lnTo>
                <a:lnTo>
                  <a:pt x="24803" y="267790"/>
                </a:lnTo>
                <a:lnTo>
                  <a:pt x="4510" y="263281"/>
                </a:lnTo>
                <a:lnTo>
                  <a:pt x="7825" y="258771"/>
                </a:lnTo>
                <a:lnTo>
                  <a:pt x="12335" y="247497"/>
                </a:lnTo>
                <a:lnTo>
                  <a:pt x="11274" y="247497"/>
                </a:lnTo>
                <a:lnTo>
                  <a:pt x="10080" y="245241"/>
                </a:lnTo>
                <a:lnTo>
                  <a:pt x="7825" y="245241"/>
                </a:lnTo>
                <a:lnTo>
                  <a:pt x="7825" y="247497"/>
                </a:lnTo>
                <a:lnTo>
                  <a:pt x="0" y="246436"/>
                </a:lnTo>
                <a:lnTo>
                  <a:pt x="1194" y="242988"/>
                </a:lnTo>
                <a:lnTo>
                  <a:pt x="6765" y="241926"/>
                </a:lnTo>
                <a:lnTo>
                  <a:pt x="7825" y="239672"/>
                </a:lnTo>
                <a:lnTo>
                  <a:pt x="12335" y="235161"/>
                </a:lnTo>
                <a:lnTo>
                  <a:pt x="9019" y="230652"/>
                </a:lnTo>
                <a:lnTo>
                  <a:pt x="7825" y="220572"/>
                </a:lnTo>
                <a:lnTo>
                  <a:pt x="9019" y="216062"/>
                </a:lnTo>
                <a:lnTo>
                  <a:pt x="7825" y="214869"/>
                </a:lnTo>
                <a:lnTo>
                  <a:pt x="18039" y="175475"/>
                </a:lnTo>
                <a:lnTo>
                  <a:pt x="36077" y="132767"/>
                </a:lnTo>
                <a:lnTo>
                  <a:pt x="38332" y="129451"/>
                </a:lnTo>
                <a:lnTo>
                  <a:pt x="66450" y="133962"/>
                </a:lnTo>
                <a:lnTo>
                  <a:pt x="68705" y="133962"/>
                </a:lnTo>
                <a:lnTo>
                  <a:pt x="68705" y="130513"/>
                </a:lnTo>
                <a:lnTo>
                  <a:pt x="67511" y="129451"/>
                </a:lnTo>
                <a:lnTo>
                  <a:pt x="69766" y="129451"/>
                </a:lnTo>
                <a:lnTo>
                  <a:pt x="69766" y="126003"/>
                </a:lnTo>
                <a:lnTo>
                  <a:pt x="70960" y="123749"/>
                </a:lnTo>
                <a:lnTo>
                  <a:pt x="69766" y="122687"/>
                </a:lnTo>
                <a:lnTo>
                  <a:pt x="69766" y="120433"/>
                </a:lnTo>
                <a:lnTo>
                  <a:pt x="88866" y="107964"/>
                </a:lnTo>
                <a:lnTo>
                  <a:pt x="95630" y="116984"/>
                </a:lnTo>
                <a:lnTo>
                  <a:pt x="104649" y="130513"/>
                </a:lnTo>
                <a:lnTo>
                  <a:pt x="105843" y="132767"/>
                </a:lnTo>
                <a:lnTo>
                  <a:pt x="106904" y="132767"/>
                </a:lnTo>
                <a:lnTo>
                  <a:pt x="108098" y="136083"/>
                </a:lnTo>
                <a:lnTo>
                  <a:pt x="109159" y="136083"/>
                </a:lnTo>
                <a:lnTo>
                  <a:pt x="110353" y="138338"/>
                </a:lnTo>
                <a:lnTo>
                  <a:pt x="110353" y="139532"/>
                </a:lnTo>
                <a:lnTo>
                  <a:pt x="111413" y="142848"/>
                </a:lnTo>
                <a:lnTo>
                  <a:pt x="108098" y="154121"/>
                </a:lnTo>
                <a:lnTo>
                  <a:pt x="112475" y="156377"/>
                </a:lnTo>
                <a:lnTo>
                  <a:pt x="116984" y="153061"/>
                </a:lnTo>
                <a:lnTo>
                  <a:pt x="118178" y="148552"/>
                </a:lnTo>
                <a:lnTo>
                  <a:pt x="139532" y="141787"/>
                </a:lnTo>
                <a:lnTo>
                  <a:pt x="182373" y="132767"/>
                </a:lnTo>
                <a:lnTo>
                  <a:pt x="244181" y="113668"/>
                </a:lnTo>
                <a:lnTo>
                  <a:pt x="234101" y="86610"/>
                </a:lnTo>
                <a:lnTo>
                  <a:pt x="217256" y="43902"/>
                </a:lnTo>
                <a:lnTo>
                  <a:pt x="306122" y="37138"/>
                </a:lnTo>
                <a:lnTo>
                  <a:pt x="324028" y="5570"/>
                </a:lnTo>
                <a:lnTo>
                  <a:pt x="326283" y="0"/>
                </a:lnTo>
              </a:path>
            </a:pathLst>
          </a:custGeom>
          <a:solidFill>
            <a:schemeClr val="bg1">
              <a:lumMod val="85000"/>
            </a:schemeClr>
          </a:solidFill>
          <a:ln w="13251" cap="flat">
            <a:noFill/>
            <a:prstDash val="solid"/>
            <a:miter/>
          </a:ln>
        </p:spPr>
        <p:txBody>
          <a:bodyPr rtlCol="0" anchor="ctr"/>
          <a:lstStyle/>
          <a:p>
            <a:endParaRPr lang="en-FI" sz="816"/>
          </a:p>
        </p:txBody>
      </p:sp>
      <p:sp>
        <p:nvSpPr>
          <p:cNvPr id="1336" name="Freeform: Shape 1335">
            <a:extLst>
              <a:ext uri="{FF2B5EF4-FFF2-40B4-BE49-F238E27FC236}">
                <a16:creationId xmlns:a16="http://schemas.microsoft.com/office/drawing/2014/main" id="{E0BDD899-EC8F-4A14-513E-96AF9DC4B89E}"/>
              </a:ext>
            </a:extLst>
          </p:cNvPr>
          <p:cNvSpPr/>
          <p:nvPr/>
        </p:nvSpPr>
        <p:spPr>
          <a:xfrm>
            <a:off x="3628698" y="6199842"/>
            <a:ext cx="231203" cy="338411"/>
          </a:xfrm>
          <a:custGeom>
            <a:avLst/>
            <a:gdLst>
              <a:gd name="connsiteX0" fmla="*/ 499637 w 509716"/>
              <a:gd name="connsiteY0" fmla="*/ 509718 h 746072"/>
              <a:gd name="connsiteX1" fmla="*/ 489423 w 509716"/>
              <a:gd name="connsiteY1" fmla="*/ 499637 h 746072"/>
              <a:gd name="connsiteX2" fmla="*/ 483853 w 509716"/>
              <a:gd name="connsiteY2" fmla="*/ 504146 h 746072"/>
              <a:gd name="connsiteX3" fmla="*/ 483853 w 509716"/>
              <a:gd name="connsiteY3" fmla="*/ 500698 h 746072"/>
              <a:gd name="connsiteX4" fmla="*/ 479343 w 509716"/>
              <a:gd name="connsiteY4" fmla="*/ 499637 h 746072"/>
              <a:gd name="connsiteX5" fmla="*/ 475895 w 509716"/>
              <a:gd name="connsiteY5" fmla="*/ 493933 h 746072"/>
              <a:gd name="connsiteX6" fmla="*/ 470324 w 509716"/>
              <a:gd name="connsiteY6" fmla="*/ 497382 h 746072"/>
              <a:gd name="connsiteX7" fmla="*/ 441012 w 509716"/>
              <a:gd name="connsiteY7" fmla="*/ 514227 h 746072"/>
              <a:gd name="connsiteX8" fmla="*/ 437696 w 509716"/>
              <a:gd name="connsiteY8" fmla="*/ 485048 h 746072"/>
              <a:gd name="connsiteX9" fmla="*/ 438757 w 509716"/>
              <a:gd name="connsiteY9" fmla="*/ 478283 h 746072"/>
              <a:gd name="connsiteX10" fmla="*/ 441012 w 509716"/>
              <a:gd name="connsiteY10" fmla="*/ 469263 h 746072"/>
              <a:gd name="connsiteX11" fmla="*/ 444460 w 509716"/>
              <a:gd name="connsiteY11" fmla="*/ 448970 h 746072"/>
              <a:gd name="connsiteX12" fmla="*/ 441012 w 509716"/>
              <a:gd name="connsiteY12" fmla="*/ 439951 h 746072"/>
              <a:gd name="connsiteX13" fmla="*/ 443267 w 509716"/>
              <a:gd name="connsiteY13" fmla="*/ 430931 h 746072"/>
              <a:gd name="connsiteX14" fmla="*/ 443267 w 509716"/>
              <a:gd name="connsiteY14" fmla="*/ 426422 h 746072"/>
              <a:gd name="connsiteX15" fmla="*/ 442205 w 509716"/>
              <a:gd name="connsiteY15" fmla="*/ 423106 h 746072"/>
              <a:gd name="connsiteX16" fmla="*/ 438757 w 509716"/>
              <a:gd name="connsiteY16" fmla="*/ 418597 h 746072"/>
              <a:gd name="connsiteX17" fmla="*/ 428677 w 509716"/>
              <a:gd name="connsiteY17" fmla="*/ 398304 h 746072"/>
              <a:gd name="connsiteX18" fmla="*/ 417403 w 509716"/>
              <a:gd name="connsiteY18" fmla="*/ 400559 h 746072"/>
              <a:gd name="connsiteX19" fmla="*/ 414087 w 509716"/>
              <a:gd name="connsiteY19" fmla="*/ 383714 h 746072"/>
              <a:gd name="connsiteX20" fmla="*/ 393794 w 509716"/>
              <a:gd name="connsiteY20" fmla="*/ 379205 h 746072"/>
              <a:gd name="connsiteX21" fmla="*/ 397109 w 509716"/>
              <a:gd name="connsiteY21" fmla="*/ 374694 h 746072"/>
              <a:gd name="connsiteX22" fmla="*/ 401619 w 509716"/>
              <a:gd name="connsiteY22" fmla="*/ 363421 h 746072"/>
              <a:gd name="connsiteX23" fmla="*/ 400558 w 509716"/>
              <a:gd name="connsiteY23" fmla="*/ 363421 h 746072"/>
              <a:gd name="connsiteX24" fmla="*/ 399364 w 509716"/>
              <a:gd name="connsiteY24" fmla="*/ 361165 h 746072"/>
              <a:gd name="connsiteX25" fmla="*/ 397109 w 509716"/>
              <a:gd name="connsiteY25" fmla="*/ 361165 h 746072"/>
              <a:gd name="connsiteX26" fmla="*/ 397109 w 509716"/>
              <a:gd name="connsiteY26" fmla="*/ 363421 h 746072"/>
              <a:gd name="connsiteX27" fmla="*/ 389284 w 509716"/>
              <a:gd name="connsiteY27" fmla="*/ 362360 h 746072"/>
              <a:gd name="connsiteX28" fmla="*/ 390478 w 509716"/>
              <a:gd name="connsiteY28" fmla="*/ 358912 h 746072"/>
              <a:gd name="connsiteX29" fmla="*/ 396049 w 509716"/>
              <a:gd name="connsiteY29" fmla="*/ 357849 h 746072"/>
              <a:gd name="connsiteX30" fmla="*/ 397109 w 509716"/>
              <a:gd name="connsiteY30" fmla="*/ 355596 h 746072"/>
              <a:gd name="connsiteX31" fmla="*/ 401619 w 509716"/>
              <a:gd name="connsiteY31" fmla="*/ 351085 h 746072"/>
              <a:gd name="connsiteX32" fmla="*/ 398303 w 509716"/>
              <a:gd name="connsiteY32" fmla="*/ 346576 h 746072"/>
              <a:gd name="connsiteX33" fmla="*/ 397109 w 509716"/>
              <a:gd name="connsiteY33" fmla="*/ 336495 h 746072"/>
              <a:gd name="connsiteX34" fmla="*/ 398303 w 509716"/>
              <a:gd name="connsiteY34" fmla="*/ 331986 h 746072"/>
              <a:gd name="connsiteX35" fmla="*/ 397109 w 509716"/>
              <a:gd name="connsiteY35" fmla="*/ 330793 h 746072"/>
              <a:gd name="connsiteX36" fmla="*/ 407323 w 509716"/>
              <a:gd name="connsiteY36" fmla="*/ 291399 h 746072"/>
              <a:gd name="connsiteX37" fmla="*/ 425361 w 509716"/>
              <a:gd name="connsiteY37" fmla="*/ 248691 h 746072"/>
              <a:gd name="connsiteX38" fmla="*/ 420851 w 509716"/>
              <a:gd name="connsiteY38" fmla="*/ 236357 h 746072"/>
              <a:gd name="connsiteX39" fmla="*/ 415148 w 509716"/>
              <a:gd name="connsiteY39" fmla="*/ 218319 h 746072"/>
              <a:gd name="connsiteX40" fmla="*/ 416342 w 509716"/>
              <a:gd name="connsiteY40" fmla="*/ 207043 h 746072"/>
              <a:gd name="connsiteX41" fmla="*/ 378010 w 509716"/>
              <a:gd name="connsiteY41" fmla="*/ 154123 h 746072"/>
              <a:gd name="connsiteX42" fmla="*/ 333047 w 509716"/>
              <a:gd name="connsiteY42" fmla="*/ 65257 h 746072"/>
              <a:gd name="connsiteX43" fmla="*/ 330792 w 509716"/>
              <a:gd name="connsiteY43" fmla="*/ 77725 h 746072"/>
              <a:gd name="connsiteX44" fmla="*/ 318457 w 509716"/>
              <a:gd name="connsiteY44" fmla="*/ 90060 h 746072"/>
              <a:gd name="connsiteX45" fmla="*/ 311693 w 509716"/>
              <a:gd name="connsiteY45" fmla="*/ 86611 h 746072"/>
              <a:gd name="connsiteX46" fmla="*/ 308244 w 509716"/>
              <a:gd name="connsiteY46" fmla="*/ 82234 h 746072"/>
              <a:gd name="connsiteX47" fmla="*/ 311693 w 509716"/>
              <a:gd name="connsiteY47" fmla="*/ 79979 h 746072"/>
              <a:gd name="connsiteX48" fmla="*/ 316202 w 509716"/>
              <a:gd name="connsiteY48" fmla="*/ 69766 h 746072"/>
              <a:gd name="connsiteX49" fmla="*/ 325221 w 509716"/>
              <a:gd name="connsiteY49" fmla="*/ 70960 h 746072"/>
              <a:gd name="connsiteX50" fmla="*/ 328537 w 509716"/>
              <a:gd name="connsiteY50" fmla="*/ 67512 h 746072"/>
              <a:gd name="connsiteX51" fmla="*/ 328537 w 509716"/>
              <a:gd name="connsiteY51" fmla="*/ 66450 h 746072"/>
              <a:gd name="connsiteX52" fmla="*/ 334108 w 509716"/>
              <a:gd name="connsiteY52" fmla="*/ 63002 h 746072"/>
              <a:gd name="connsiteX53" fmla="*/ 328537 w 509716"/>
              <a:gd name="connsiteY53" fmla="*/ 46158 h 746072"/>
              <a:gd name="connsiteX54" fmla="*/ 326282 w 509716"/>
              <a:gd name="connsiteY54" fmla="*/ 41648 h 746072"/>
              <a:gd name="connsiteX55" fmla="*/ 319518 w 509716"/>
              <a:gd name="connsiteY55" fmla="*/ 47219 h 746072"/>
              <a:gd name="connsiteX56" fmla="*/ 313947 w 509716"/>
              <a:gd name="connsiteY56" fmla="*/ 40587 h 746072"/>
              <a:gd name="connsiteX57" fmla="*/ 295909 w 509716"/>
              <a:gd name="connsiteY57" fmla="*/ 24804 h 746072"/>
              <a:gd name="connsiteX58" fmla="*/ 293654 w 509716"/>
              <a:gd name="connsiteY58" fmla="*/ 24804 h 746072"/>
              <a:gd name="connsiteX59" fmla="*/ 289144 w 509716"/>
              <a:gd name="connsiteY59" fmla="*/ 23609 h 746072"/>
              <a:gd name="connsiteX60" fmla="*/ 286890 w 509716"/>
              <a:gd name="connsiteY60" fmla="*/ 21355 h 746072"/>
              <a:gd name="connsiteX61" fmla="*/ 282380 w 509716"/>
              <a:gd name="connsiteY61" fmla="*/ 20294 h 746072"/>
              <a:gd name="connsiteX62" fmla="*/ 279064 w 509716"/>
              <a:gd name="connsiteY62" fmla="*/ 16845 h 746072"/>
              <a:gd name="connsiteX63" fmla="*/ 279064 w 509716"/>
              <a:gd name="connsiteY63" fmla="*/ 15784 h 746072"/>
              <a:gd name="connsiteX64" fmla="*/ 275616 w 509716"/>
              <a:gd name="connsiteY64" fmla="*/ 14723 h 746072"/>
              <a:gd name="connsiteX65" fmla="*/ 273361 w 509716"/>
              <a:gd name="connsiteY65" fmla="*/ 13529 h 746072"/>
              <a:gd name="connsiteX66" fmla="*/ 272300 w 509716"/>
              <a:gd name="connsiteY66" fmla="*/ 12468 h 746072"/>
              <a:gd name="connsiteX67" fmla="*/ 270045 w 509716"/>
              <a:gd name="connsiteY67" fmla="*/ 12468 h 746072"/>
              <a:gd name="connsiteX68" fmla="*/ 267790 w 509716"/>
              <a:gd name="connsiteY68" fmla="*/ 10213 h 746072"/>
              <a:gd name="connsiteX69" fmla="*/ 268851 w 509716"/>
              <a:gd name="connsiteY69" fmla="*/ 9020 h 746072"/>
              <a:gd name="connsiteX70" fmla="*/ 265535 w 509716"/>
              <a:gd name="connsiteY70" fmla="*/ 5704 h 746072"/>
              <a:gd name="connsiteX71" fmla="*/ 263281 w 509716"/>
              <a:gd name="connsiteY71" fmla="*/ 4510 h 746072"/>
              <a:gd name="connsiteX72" fmla="*/ 262220 w 509716"/>
              <a:gd name="connsiteY72" fmla="*/ 3449 h 746072"/>
              <a:gd name="connsiteX73" fmla="*/ 262220 w 509716"/>
              <a:gd name="connsiteY73" fmla="*/ 1194 h 746072"/>
              <a:gd name="connsiteX74" fmla="*/ 259832 w 509716"/>
              <a:gd name="connsiteY74" fmla="*/ 0 h 746072"/>
              <a:gd name="connsiteX75" fmla="*/ 247497 w 509716"/>
              <a:gd name="connsiteY75" fmla="*/ 5704 h 746072"/>
              <a:gd name="connsiteX76" fmla="*/ 239672 w 509716"/>
              <a:gd name="connsiteY76" fmla="*/ 16845 h 746072"/>
              <a:gd name="connsiteX77" fmla="*/ 221633 w 509716"/>
              <a:gd name="connsiteY77" fmla="*/ 48412 h 746072"/>
              <a:gd name="connsiteX78" fmla="*/ 258771 w 509716"/>
              <a:gd name="connsiteY78" fmla="*/ 67512 h 746072"/>
              <a:gd name="connsiteX79" fmla="*/ 248691 w 509716"/>
              <a:gd name="connsiteY79" fmla="*/ 95630 h 746072"/>
              <a:gd name="connsiteX80" fmla="*/ 233968 w 509716"/>
              <a:gd name="connsiteY80" fmla="*/ 112475 h 746072"/>
              <a:gd name="connsiteX81" fmla="*/ 232907 w 509716"/>
              <a:gd name="connsiteY81" fmla="*/ 135023 h 746072"/>
              <a:gd name="connsiteX82" fmla="*/ 201340 w 509716"/>
              <a:gd name="connsiteY82" fmla="*/ 136217 h 746072"/>
              <a:gd name="connsiteX83" fmla="*/ 202534 w 509716"/>
              <a:gd name="connsiteY83" fmla="*/ 139532 h 746072"/>
              <a:gd name="connsiteX84" fmla="*/ 214869 w 509716"/>
              <a:gd name="connsiteY84" fmla="*/ 162081 h 746072"/>
              <a:gd name="connsiteX85" fmla="*/ 214869 w 509716"/>
              <a:gd name="connsiteY85" fmla="*/ 166591 h 746072"/>
              <a:gd name="connsiteX86" fmla="*/ 207043 w 509716"/>
              <a:gd name="connsiteY86" fmla="*/ 169906 h 746072"/>
              <a:gd name="connsiteX87" fmla="*/ 207043 w 509716"/>
              <a:gd name="connsiteY87" fmla="*/ 171100 h 746072"/>
              <a:gd name="connsiteX88" fmla="*/ 204788 w 509716"/>
              <a:gd name="connsiteY88" fmla="*/ 173354 h 746072"/>
              <a:gd name="connsiteX89" fmla="*/ 205850 w 509716"/>
              <a:gd name="connsiteY89" fmla="*/ 174416 h 746072"/>
              <a:gd name="connsiteX90" fmla="*/ 207043 w 509716"/>
              <a:gd name="connsiteY90" fmla="*/ 176670 h 746072"/>
              <a:gd name="connsiteX91" fmla="*/ 208104 w 509716"/>
              <a:gd name="connsiteY91" fmla="*/ 176670 h 746072"/>
              <a:gd name="connsiteX92" fmla="*/ 208104 w 509716"/>
              <a:gd name="connsiteY92" fmla="*/ 179986 h 746072"/>
              <a:gd name="connsiteX93" fmla="*/ 210359 w 509716"/>
              <a:gd name="connsiteY93" fmla="*/ 182241 h 746072"/>
              <a:gd name="connsiteX94" fmla="*/ 210359 w 509716"/>
              <a:gd name="connsiteY94" fmla="*/ 184496 h 746072"/>
              <a:gd name="connsiteX95" fmla="*/ 211553 w 509716"/>
              <a:gd name="connsiteY95" fmla="*/ 183435 h 746072"/>
              <a:gd name="connsiteX96" fmla="*/ 213808 w 509716"/>
              <a:gd name="connsiteY96" fmla="*/ 185689 h 746072"/>
              <a:gd name="connsiteX97" fmla="*/ 217124 w 509716"/>
              <a:gd name="connsiteY97" fmla="*/ 205983 h 746072"/>
              <a:gd name="connsiteX98" fmla="*/ 213808 w 509716"/>
              <a:gd name="connsiteY98" fmla="*/ 211554 h 746072"/>
              <a:gd name="connsiteX99" fmla="*/ 207043 w 509716"/>
              <a:gd name="connsiteY99" fmla="*/ 216063 h 746072"/>
              <a:gd name="connsiteX100" fmla="*/ 192321 w 509716"/>
              <a:gd name="connsiteY100" fmla="*/ 228397 h 746072"/>
              <a:gd name="connsiteX101" fmla="*/ 182241 w 509716"/>
              <a:gd name="connsiteY101" fmla="*/ 222828 h 746072"/>
              <a:gd name="connsiteX102" fmla="*/ 122688 w 509716"/>
              <a:gd name="connsiteY102" fmla="*/ 226144 h 746072"/>
              <a:gd name="connsiteX103" fmla="*/ 101200 w 509716"/>
              <a:gd name="connsiteY103" fmla="*/ 250946 h 746072"/>
              <a:gd name="connsiteX104" fmla="*/ 104649 w 509716"/>
              <a:gd name="connsiteY104" fmla="*/ 262220 h 746072"/>
              <a:gd name="connsiteX105" fmla="*/ 91120 w 509716"/>
              <a:gd name="connsiteY105" fmla="*/ 280125 h 746072"/>
              <a:gd name="connsiteX106" fmla="*/ 87672 w 509716"/>
              <a:gd name="connsiteY106" fmla="*/ 281320 h 746072"/>
              <a:gd name="connsiteX107" fmla="*/ 87672 w 509716"/>
              <a:gd name="connsiteY107" fmla="*/ 282381 h 746072"/>
              <a:gd name="connsiteX108" fmla="*/ 153061 w 509716"/>
              <a:gd name="connsiteY108" fmla="*/ 285829 h 746072"/>
              <a:gd name="connsiteX109" fmla="*/ 156377 w 509716"/>
              <a:gd name="connsiteY109" fmla="*/ 312888 h 746072"/>
              <a:gd name="connsiteX110" fmla="*/ 158632 w 509716"/>
              <a:gd name="connsiteY110" fmla="*/ 315141 h 746072"/>
              <a:gd name="connsiteX111" fmla="*/ 157570 w 509716"/>
              <a:gd name="connsiteY111" fmla="*/ 316203 h 746072"/>
              <a:gd name="connsiteX112" fmla="*/ 149612 w 509716"/>
              <a:gd name="connsiteY112" fmla="*/ 350024 h 746072"/>
              <a:gd name="connsiteX113" fmla="*/ 151867 w 509716"/>
              <a:gd name="connsiteY113" fmla="*/ 367930 h 746072"/>
              <a:gd name="connsiteX114" fmla="*/ 151867 w 509716"/>
              <a:gd name="connsiteY114" fmla="*/ 373634 h 746072"/>
              <a:gd name="connsiteX115" fmla="*/ 153061 w 509716"/>
              <a:gd name="connsiteY115" fmla="*/ 374694 h 746072"/>
              <a:gd name="connsiteX116" fmla="*/ 149612 w 509716"/>
              <a:gd name="connsiteY116" fmla="*/ 376950 h 746072"/>
              <a:gd name="connsiteX117" fmla="*/ 146297 w 509716"/>
              <a:gd name="connsiteY117" fmla="*/ 376950 h 746072"/>
              <a:gd name="connsiteX118" fmla="*/ 141787 w 509716"/>
              <a:gd name="connsiteY118" fmla="*/ 373634 h 746072"/>
              <a:gd name="connsiteX119" fmla="*/ 116984 w 509716"/>
              <a:gd name="connsiteY119" fmla="*/ 397243 h 746072"/>
              <a:gd name="connsiteX120" fmla="*/ 104649 w 509716"/>
              <a:gd name="connsiteY120" fmla="*/ 398304 h 746072"/>
              <a:gd name="connsiteX121" fmla="*/ 103455 w 509716"/>
              <a:gd name="connsiteY121" fmla="*/ 410771 h 746072"/>
              <a:gd name="connsiteX122" fmla="*/ 109159 w 509716"/>
              <a:gd name="connsiteY122" fmla="*/ 413026 h 746072"/>
              <a:gd name="connsiteX123" fmla="*/ 110220 w 509716"/>
              <a:gd name="connsiteY123" fmla="*/ 417535 h 746072"/>
              <a:gd name="connsiteX124" fmla="*/ 109159 w 509716"/>
              <a:gd name="connsiteY124" fmla="*/ 436636 h 746072"/>
              <a:gd name="connsiteX125" fmla="*/ 110220 w 509716"/>
              <a:gd name="connsiteY125" fmla="*/ 443400 h 746072"/>
              <a:gd name="connsiteX126" fmla="*/ 105710 w 509716"/>
              <a:gd name="connsiteY126" fmla="*/ 454674 h 746072"/>
              <a:gd name="connsiteX127" fmla="*/ 104649 w 509716"/>
              <a:gd name="connsiteY127" fmla="*/ 455734 h 746072"/>
              <a:gd name="connsiteX128" fmla="*/ 105710 w 509716"/>
              <a:gd name="connsiteY128" fmla="*/ 477088 h 746072"/>
              <a:gd name="connsiteX129" fmla="*/ 102394 w 509716"/>
              <a:gd name="connsiteY129" fmla="*/ 486108 h 746072"/>
              <a:gd name="connsiteX130" fmla="*/ 95630 w 509716"/>
              <a:gd name="connsiteY130" fmla="*/ 491679 h 746072"/>
              <a:gd name="connsiteX131" fmla="*/ 85550 w 509716"/>
              <a:gd name="connsiteY131" fmla="*/ 497382 h 746072"/>
              <a:gd name="connsiteX132" fmla="*/ 78785 w 509716"/>
              <a:gd name="connsiteY132" fmla="*/ 499637 h 746072"/>
              <a:gd name="connsiteX133" fmla="*/ 75337 w 509716"/>
              <a:gd name="connsiteY133" fmla="*/ 504146 h 746072"/>
              <a:gd name="connsiteX134" fmla="*/ 73082 w 509716"/>
              <a:gd name="connsiteY134" fmla="*/ 504146 h 746072"/>
              <a:gd name="connsiteX135" fmla="*/ 67511 w 509716"/>
              <a:gd name="connsiteY135" fmla="*/ 495128 h 746072"/>
              <a:gd name="connsiteX136" fmla="*/ 64063 w 509716"/>
              <a:gd name="connsiteY136" fmla="*/ 490617 h 746072"/>
              <a:gd name="connsiteX137" fmla="*/ 58492 w 509716"/>
              <a:gd name="connsiteY137" fmla="*/ 497382 h 746072"/>
              <a:gd name="connsiteX138" fmla="*/ 50534 w 509716"/>
              <a:gd name="connsiteY138" fmla="*/ 506402 h 746072"/>
              <a:gd name="connsiteX139" fmla="*/ 48412 w 509716"/>
              <a:gd name="connsiteY139" fmla="*/ 506402 h 746072"/>
              <a:gd name="connsiteX140" fmla="*/ 43902 w 509716"/>
              <a:gd name="connsiteY140" fmla="*/ 514227 h 746072"/>
              <a:gd name="connsiteX141" fmla="*/ 41647 w 509716"/>
              <a:gd name="connsiteY141" fmla="*/ 517675 h 746072"/>
              <a:gd name="connsiteX142" fmla="*/ 31434 w 509716"/>
              <a:gd name="connsiteY142" fmla="*/ 517675 h 746072"/>
              <a:gd name="connsiteX143" fmla="*/ 29180 w 509716"/>
              <a:gd name="connsiteY143" fmla="*/ 535581 h 746072"/>
              <a:gd name="connsiteX144" fmla="*/ 28119 w 509716"/>
              <a:gd name="connsiteY144" fmla="*/ 551365 h 746072"/>
              <a:gd name="connsiteX145" fmla="*/ 23609 w 509716"/>
              <a:gd name="connsiteY145" fmla="*/ 548049 h 746072"/>
              <a:gd name="connsiteX146" fmla="*/ 23609 w 509716"/>
              <a:gd name="connsiteY146" fmla="*/ 533327 h 746072"/>
              <a:gd name="connsiteX147" fmla="*/ 20160 w 509716"/>
              <a:gd name="connsiteY147" fmla="*/ 533327 h 746072"/>
              <a:gd name="connsiteX148" fmla="*/ 19099 w 509716"/>
              <a:gd name="connsiteY148" fmla="*/ 546854 h 746072"/>
              <a:gd name="connsiteX149" fmla="*/ 16845 w 509716"/>
              <a:gd name="connsiteY149" fmla="*/ 546854 h 746072"/>
              <a:gd name="connsiteX150" fmla="*/ 14590 w 509716"/>
              <a:gd name="connsiteY150" fmla="*/ 543539 h 746072"/>
              <a:gd name="connsiteX151" fmla="*/ 11274 w 509716"/>
              <a:gd name="connsiteY151" fmla="*/ 543539 h 746072"/>
              <a:gd name="connsiteX152" fmla="*/ 9019 w 509716"/>
              <a:gd name="connsiteY152" fmla="*/ 540090 h 746072"/>
              <a:gd name="connsiteX153" fmla="*/ 4510 w 509716"/>
              <a:gd name="connsiteY153" fmla="*/ 540090 h 746072"/>
              <a:gd name="connsiteX154" fmla="*/ 5571 w 509716"/>
              <a:gd name="connsiteY154" fmla="*/ 541285 h 746072"/>
              <a:gd name="connsiteX155" fmla="*/ 0 w 509716"/>
              <a:gd name="connsiteY155" fmla="*/ 550303 h 746072"/>
              <a:gd name="connsiteX156" fmla="*/ 0 w 509716"/>
              <a:gd name="connsiteY156" fmla="*/ 551365 h 746072"/>
              <a:gd name="connsiteX157" fmla="*/ 1061 w 509716"/>
              <a:gd name="connsiteY157" fmla="*/ 551365 h 746072"/>
              <a:gd name="connsiteX158" fmla="*/ 3316 w 509716"/>
              <a:gd name="connsiteY158" fmla="*/ 553619 h 746072"/>
              <a:gd name="connsiteX159" fmla="*/ 6764 w 509716"/>
              <a:gd name="connsiteY159" fmla="*/ 553619 h 746072"/>
              <a:gd name="connsiteX160" fmla="*/ 7825 w 509716"/>
              <a:gd name="connsiteY160" fmla="*/ 554814 h 746072"/>
              <a:gd name="connsiteX161" fmla="*/ 7825 w 509716"/>
              <a:gd name="connsiteY161" fmla="*/ 560384 h 746072"/>
              <a:gd name="connsiteX162" fmla="*/ 10080 w 509716"/>
              <a:gd name="connsiteY162" fmla="*/ 561446 h 746072"/>
              <a:gd name="connsiteX163" fmla="*/ 12335 w 509716"/>
              <a:gd name="connsiteY163" fmla="*/ 561446 h 746072"/>
              <a:gd name="connsiteX164" fmla="*/ 15783 w 509716"/>
              <a:gd name="connsiteY164" fmla="*/ 563699 h 746072"/>
              <a:gd name="connsiteX165" fmla="*/ 15783 w 509716"/>
              <a:gd name="connsiteY165" fmla="*/ 562639 h 746072"/>
              <a:gd name="connsiteX166" fmla="*/ 16845 w 509716"/>
              <a:gd name="connsiteY166" fmla="*/ 562639 h 746072"/>
              <a:gd name="connsiteX167" fmla="*/ 17906 w 509716"/>
              <a:gd name="connsiteY167" fmla="*/ 565955 h 746072"/>
              <a:gd name="connsiteX168" fmla="*/ 31434 w 509716"/>
              <a:gd name="connsiteY168" fmla="*/ 573913 h 746072"/>
              <a:gd name="connsiteX169" fmla="*/ 39392 w 509716"/>
              <a:gd name="connsiteY169" fmla="*/ 583993 h 746072"/>
              <a:gd name="connsiteX170" fmla="*/ 37138 w 509716"/>
              <a:gd name="connsiteY170" fmla="*/ 585186 h 746072"/>
              <a:gd name="connsiteX171" fmla="*/ 31434 w 509716"/>
              <a:gd name="connsiteY171" fmla="*/ 585186 h 746072"/>
              <a:gd name="connsiteX172" fmla="*/ 30373 w 509716"/>
              <a:gd name="connsiteY172" fmla="*/ 588502 h 746072"/>
              <a:gd name="connsiteX173" fmla="*/ 29180 w 509716"/>
              <a:gd name="connsiteY173" fmla="*/ 591818 h 746072"/>
              <a:gd name="connsiteX174" fmla="*/ 32628 w 509716"/>
              <a:gd name="connsiteY174" fmla="*/ 607602 h 746072"/>
              <a:gd name="connsiteX175" fmla="*/ 39392 w 509716"/>
              <a:gd name="connsiteY175" fmla="*/ 620069 h 746072"/>
              <a:gd name="connsiteX176" fmla="*/ 34883 w 509716"/>
              <a:gd name="connsiteY176" fmla="*/ 622325 h 746072"/>
              <a:gd name="connsiteX177" fmla="*/ 39392 w 509716"/>
              <a:gd name="connsiteY177" fmla="*/ 633598 h 746072"/>
              <a:gd name="connsiteX178" fmla="*/ 19099 w 509716"/>
              <a:gd name="connsiteY178" fmla="*/ 643679 h 746072"/>
              <a:gd name="connsiteX179" fmla="*/ 15783 w 509716"/>
              <a:gd name="connsiteY179" fmla="*/ 651504 h 746072"/>
              <a:gd name="connsiteX180" fmla="*/ 5571 w 509716"/>
              <a:gd name="connsiteY180" fmla="*/ 657208 h 746072"/>
              <a:gd name="connsiteX181" fmla="*/ 6764 w 509716"/>
              <a:gd name="connsiteY181" fmla="*/ 660524 h 746072"/>
              <a:gd name="connsiteX182" fmla="*/ 6764 w 509716"/>
              <a:gd name="connsiteY182" fmla="*/ 669542 h 746072"/>
              <a:gd name="connsiteX183" fmla="*/ 10080 w 509716"/>
              <a:gd name="connsiteY183" fmla="*/ 678562 h 746072"/>
              <a:gd name="connsiteX184" fmla="*/ 17906 w 509716"/>
              <a:gd name="connsiteY184" fmla="*/ 683071 h 746072"/>
              <a:gd name="connsiteX185" fmla="*/ 39392 w 509716"/>
              <a:gd name="connsiteY185" fmla="*/ 677369 h 746072"/>
              <a:gd name="connsiteX186" fmla="*/ 49473 w 509716"/>
              <a:gd name="connsiteY186" fmla="*/ 680817 h 746072"/>
              <a:gd name="connsiteX187" fmla="*/ 55044 w 509716"/>
              <a:gd name="connsiteY187" fmla="*/ 677369 h 746072"/>
              <a:gd name="connsiteX188" fmla="*/ 58492 w 509716"/>
              <a:gd name="connsiteY188" fmla="*/ 674053 h 746072"/>
              <a:gd name="connsiteX189" fmla="*/ 76530 w 509716"/>
              <a:gd name="connsiteY189" fmla="*/ 681878 h 746072"/>
              <a:gd name="connsiteX190" fmla="*/ 86611 w 509716"/>
              <a:gd name="connsiteY190" fmla="*/ 683071 h 746072"/>
              <a:gd name="connsiteX191" fmla="*/ 97885 w 509716"/>
              <a:gd name="connsiteY191" fmla="*/ 681878 h 746072"/>
              <a:gd name="connsiteX192" fmla="*/ 121494 w 509716"/>
              <a:gd name="connsiteY192" fmla="*/ 670604 h 746072"/>
              <a:gd name="connsiteX193" fmla="*/ 136084 w 509716"/>
              <a:gd name="connsiteY193" fmla="*/ 658268 h 746072"/>
              <a:gd name="connsiteX194" fmla="*/ 151867 w 509716"/>
              <a:gd name="connsiteY194" fmla="*/ 657208 h 746072"/>
              <a:gd name="connsiteX195" fmla="*/ 164202 w 509716"/>
              <a:gd name="connsiteY195" fmla="*/ 645934 h 746072"/>
              <a:gd name="connsiteX196" fmla="*/ 173221 w 509716"/>
              <a:gd name="connsiteY196" fmla="*/ 657208 h 746072"/>
              <a:gd name="connsiteX197" fmla="*/ 179986 w 509716"/>
              <a:gd name="connsiteY197" fmla="*/ 654952 h 746072"/>
              <a:gd name="connsiteX198" fmla="*/ 181179 w 509716"/>
              <a:gd name="connsiteY198" fmla="*/ 654952 h 746072"/>
              <a:gd name="connsiteX199" fmla="*/ 183434 w 509716"/>
              <a:gd name="connsiteY199" fmla="*/ 653759 h 746072"/>
              <a:gd name="connsiteX200" fmla="*/ 184495 w 509716"/>
              <a:gd name="connsiteY200" fmla="*/ 652699 h 746072"/>
              <a:gd name="connsiteX201" fmla="*/ 199085 w 509716"/>
              <a:gd name="connsiteY201" fmla="*/ 648188 h 746072"/>
              <a:gd name="connsiteX202" fmla="*/ 202534 w 509716"/>
              <a:gd name="connsiteY202" fmla="*/ 649250 h 746072"/>
              <a:gd name="connsiteX203" fmla="*/ 204788 w 509716"/>
              <a:gd name="connsiteY203" fmla="*/ 644739 h 746072"/>
              <a:gd name="connsiteX204" fmla="*/ 202534 w 509716"/>
              <a:gd name="connsiteY204" fmla="*/ 640230 h 746072"/>
              <a:gd name="connsiteX205" fmla="*/ 217124 w 509716"/>
              <a:gd name="connsiteY205" fmla="*/ 636914 h 746072"/>
              <a:gd name="connsiteX206" fmla="*/ 217124 w 509716"/>
              <a:gd name="connsiteY206" fmla="*/ 656015 h 746072"/>
              <a:gd name="connsiteX207" fmla="*/ 221633 w 509716"/>
              <a:gd name="connsiteY207" fmla="*/ 666093 h 746072"/>
              <a:gd name="connsiteX208" fmla="*/ 218317 w 509716"/>
              <a:gd name="connsiteY208" fmla="*/ 676307 h 746072"/>
              <a:gd name="connsiteX209" fmla="*/ 214869 w 509716"/>
              <a:gd name="connsiteY209" fmla="*/ 683071 h 746072"/>
              <a:gd name="connsiteX210" fmla="*/ 214869 w 509716"/>
              <a:gd name="connsiteY210" fmla="*/ 697661 h 746072"/>
              <a:gd name="connsiteX211" fmla="*/ 225082 w 509716"/>
              <a:gd name="connsiteY211" fmla="*/ 720210 h 746072"/>
              <a:gd name="connsiteX212" fmla="*/ 242987 w 509716"/>
              <a:gd name="connsiteY212" fmla="*/ 746073 h 746072"/>
              <a:gd name="connsiteX213" fmla="*/ 250946 w 509716"/>
              <a:gd name="connsiteY213" fmla="*/ 746073 h 746072"/>
              <a:gd name="connsiteX214" fmla="*/ 268851 w 509716"/>
              <a:gd name="connsiteY214" fmla="*/ 741564 h 746072"/>
              <a:gd name="connsiteX215" fmla="*/ 281319 w 509716"/>
              <a:gd name="connsiteY215" fmla="*/ 743819 h 746072"/>
              <a:gd name="connsiteX216" fmla="*/ 285829 w 509716"/>
              <a:gd name="connsiteY216" fmla="*/ 743819 h 746072"/>
              <a:gd name="connsiteX217" fmla="*/ 302673 w 509716"/>
              <a:gd name="connsiteY217" fmla="*/ 738115 h 746072"/>
              <a:gd name="connsiteX218" fmla="*/ 317263 w 509716"/>
              <a:gd name="connsiteY218" fmla="*/ 720210 h 746072"/>
              <a:gd name="connsiteX219" fmla="*/ 298164 w 509716"/>
              <a:gd name="connsiteY219" fmla="*/ 716761 h 746072"/>
              <a:gd name="connsiteX220" fmla="*/ 296970 w 509716"/>
              <a:gd name="connsiteY220" fmla="*/ 708936 h 746072"/>
              <a:gd name="connsiteX221" fmla="*/ 300419 w 509716"/>
              <a:gd name="connsiteY221" fmla="*/ 695407 h 746072"/>
              <a:gd name="connsiteX222" fmla="*/ 298164 w 509716"/>
              <a:gd name="connsiteY222" fmla="*/ 692091 h 746072"/>
              <a:gd name="connsiteX223" fmla="*/ 299225 w 509716"/>
              <a:gd name="connsiteY223" fmla="*/ 683071 h 746072"/>
              <a:gd name="connsiteX224" fmla="*/ 299225 w 509716"/>
              <a:gd name="connsiteY224" fmla="*/ 676307 h 746072"/>
              <a:gd name="connsiteX225" fmla="*/ 292460 w 509716"/>
              <a:gd name="connsiteY225" fmla="*/ 672858 h 746072"/>
              <a:gd name="connsiteX226" fmla="*/ 300419 w 509716"/>
              <a:gd name="connsiteY226" fmla="*/ 665033 h 746072"/>
              <a:gd name="connsiteX227" fmla="*/ 300419 w 509716"/>
              <a:gd name="connsiteY227" fmla="*/ 663840 h 746072"/>
              <a:gd name="connsiteX228" fmla="*/ 302673 w 509716"/>
              <a:gd name="connsiteY228" fmla="*/ 663840 h 746072"/>
              <a:gd name="connsiteX229" fmla="*/ 302673 w 509716"/>
              <a:gd name="connsiteY229" fmla="*/ 662777 h 746072"/>
              <a:gd name="connsiteX230" fmla="*/ 303734 w 509716"/>
              <a:gd name="connsiteY230" fmla="*/ 661717 h 746072"/>
              <a:gd name="connsiteX231" fmla="*/ 307183 w 509716"/>
              <a:gd name="connsiteY231" fmla="*/ 661717 h 746072"/>
              <a:gd name="connsiteX232" fmla="*/ 309438 w 509716"/>
              <a:gd name="connsiteY232" fmla="*/ 662777 h 746072"/>
              <a:gd name="connsiteX233" fmla="*/ 312754 w 509716"/>
              <a:gd name="connsiteY233" fmla="*/ 662777 h 746072"/>
              <a:gd name="connsiteX234" fmla="*/ 313947 w 509716"/>
              <a:gd name="connsiteY234" fmla="*/ 661717 h 746072"/>
              <a:gd name="connsiteX235" fmla="*/ 318457 w 509716"/>
              <a:gd name="connsiteY235" fmla="*/ 661717 h 746072"/>
              <a:gd name="connsiteX236" fmla="*/ 319518 w 509716"/>
              <a:gd name="connsiteY236" fmla="*/ 659462 h 746072"/>
              <a:gd name="connsiteX237" fmla="*/ 319518 w 509716"/>
              <a:gd name="connsiteY237" fmla="*/ 657208 h 746072"/>
              <a:gd name="connsiteX238" fmla="*/ 317263 w 509716"/>
              <a:gd name="connsiteY238" fmla="*/ 653759 h 746072"/>
              <a:gd name="connsiteX239" fmla="*/ 317263 w 509716"/>
              <a:gd name="connsiteY239" fmla="*/ 652699 h 746072"/>
              <a:gd name="connsiteX240" fmla="*/ 313947 w 509716"/>
              <a:gd name="connsiteY240" fmla="*/ 643679 h 746072"/>
              <a:gd name="connsiteX241" fmla="*/ 319518 w 509716"/>
              <a:gd name="connsiteY241" fmla="*/ 641423 h 746072"/>
              <a:gd name="connsiteX242" fmla="*/ 321773 w 509716"/>
              <a:gd name="connsiteY242" fmla="*/ 639170 h 746072"/>
              <a:gd name="connsiteX243" fmla="*/ 322966 w 509716"/>
              <a:gd name="connsiteY243" fmla="*/ 634659 h 746072"/>
              <a:gd name="connsiteX244" fmla="*/ 334108 w 509716"/>
              <a:gd name="connsiteY244" fmla="*/ 630150 h 746072"/>
              <a:gd name="connsiteX245" fmla="*/ 346576 w 509716"/>
              <a:gd name="connsiteY245" fmla="*/ 618876 h 746072"/>
              <a:gd name="connsiteX246" fmla="*/ 343127 w 509716"/>
              <a:gd name="connsiteY246" fmla="*/ 612112 h 746072"/>
              <a:gd name="connsiteX247" fmla="*/ 349891 w 509716"/>
              <a:gd name="connsiteY247" fmla="*/ 607602 h 746072"/>
              <a:gd name="connsiteX248" fmla="*/ 351085 w 509716"/>
              <a:gd name="connsiteY248" fmla="*/ 609856 h 746072"/>
              <a:gd name="connsiteX249" fmla="*/ 352146 w 509716"/>
              <a:gd name="connsiteY249" fmla="*/ 615560 h 746072"/>
              <a:gd name="connsiteX250" fmla="*/ 358911 w 509716"/>
              <a:gd name="connsiteY250" fmla="*/ 611051 h 746072"/>
              <a:gd name="connsiteX251" fmla="*/ 382520 w 509716"/>
              <a:gd name="connsiteY251" fmla="*/ 606540 h 746072"/>
              <a:gd name="connsiteX252" fmla="*/ 393794 w 509716"/>
              <a:gd name="connsiteY252" fmla="*/ 618876 h 746072"/>
              <a:gd name="connsiteX253" fmla="*/ 399364 w 509716"/>
              <a:gd name="connsiteY253" fmla="*/ 617816 h 746072"/>
              <a:gd name="connsiteX254" fmla="*/ 400558 w 509716"/>
              <a:gd name="connsiteY254" fmla="*/ 615560 h 746072"/>
              <a:gd name="connsiteX255" fmla="*/ 403874 w 509716"/>
              <a:gd name="connsiteY255" fmla="*/ 613305 h 746072"/>
              <a:gd name="connsiteX256" fmla="*/ 405068 w 509716"/>
              <a:gd name="connsiteY256" fmla="*/ 611051 h 746072"/>
              <a:gd name="connsiteX257" fmla="*/ 394987 w 509716"/>
              <a:gd name="connsiteY257" fmla="*/ 608796 h 746072"/>
              <a:gd name="connsiteX258" fmla="*/ 397109 w 509716"/>
              <a:gd name="connsiteY258" fmla="*/ 605347 h 746072"/>
              <a:gd name="connsiteX259" fmla="*/ 407323 w 509716"/>
              <a:gd name="connsiteY259" fmla="*/ 590758 h 746072"/>
              <a:gd name="connsiteX260" fmla="*/ 410639 w 509716"/>
              <a:gd name="connsiteY260" fmla="*/ 594073 h 746072"/>
              <a:gd name="connsiteX261" fmla="*/ 410639 w 509716"/>
              <a:gd name="connsiteY261" fmla="*/ 597522 h 746072"/>
              <a:gd name="connsiteX262" fmla="*/ 408384 w 509716"/>
              <a:gd name="connsiteY262" fmla="*/ 597522 h 746072"/>
              <a:gd name="connsiteX263" fmla="*/ 408384 w 509716"/>
              <a:gd name="connsiteY263" fmla="*/ 608796 h 746072"/>
              <a:gd name="connsiteX264" fmla="*/ 445521 w 509716"/>
              <a:gd name="connsiteY264" fmla="*/ 568210 h 746072"/>
              <a:gd name="connsiteX265" fmla="*/ 452286 w 509716"/>
              <a:gd name="connsiteY265" fmla="*/ 569403 h 746072"/>
              <a:gd name="connsiteX266" fmla="*/ 467008 w 509716"/>
              <a:gd name="connsiteY266" fmla="*/ 568210 h 746072"/>
              <a:gd name="connsiteX267" fmla="*/ 497382 w 509716"/>
              <a:gd name="connsiteY267" fmla="*/ 532265 h 746072"/>
              <a:gd name="connsiteX268" fmla="*/ 509717 w 509716"/>
              <a:gd name="connsiteY268" fmla="*/ 523247 h 746072"/>
              <a:gd name="connsiteX269" fmla="*/ 499637 w 509716"/>
              <a:gd name="connsiteY269" fmla="*/ 509718 h 7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509716" h="746072">
                <a:moveTo>
                  <a:pt x="499637" y="509718"/>
                </a:moveTo>
                <a:lnTo>
                  <a:pt x="489423" y="499637"/>
                </a:lnTo>
                <a:lnTo>
                  <a:pt x="483853" y="504146"/>
                </a:lnTo>
                <a:lnTo>
                  <a:pt x="483853" y="500698"/>
                </a:lnTo>
                <a:lnTo>
                  <a:pt x="479343" y="499637"/>
                </a:lnTo>
                <a:lnTo>
                  <a:pt x="475895" y="493933"/>
                </a:lnTo>
                <a:lnTo>
                  <a:pt x="470324" y="497382"/>
                </a:lnTo>
                <a:lnTo>
                  <a:pt x="441012" y="514227"/>
                </a:lnTo>
                <a:lnTo>
                  <a:pt x="437696" y="485048"/>
                </a:lnTo>
                <a:lnTo>
                  <a:pt x="438757" y="478283"/>
                </a:lnTo>
                <a:lnTo>
                  <a:pt x="441012" y="469263"/>
                </a:lnTo>
                <a:lnTo>
                  <a:pt x="444460" y="448970"/>
                </a:lnTo>
                <a:lnTo>
                  <a:pt x="441012" y="439951"/>
                </a:lnTo>
                <a:lnTo>
                  <a:pt x="443267" y="430931"/>
                </a:lnTo>
                <a:lnTo>
                  <a:pt x="443267" y="426422"/>
                </a:lnTo>
                <a:lnTo>
                  <a:pt x="442205" y="423106"/>
                </a:lnTo>
                <a:lnTo>
                  <a:pt x="438757" y="418597"/>
                </a:lnTo>
                <a:lnTo>
                  <a:pt x="428677" y="398304"/>
                </a:lnTo>
                <a:lnTo>
                  <a:pt x="417403" y="400559"/>
                </a:lnTo>
                <a:lnTo>
                  <a:pt x="414087" y="383714"/>
                </a:lnTo>
                <a:lnTo>
                  <a:pt x="393794" y="379205"/>
                </a:lnTo>
                <a:lnTo>
                  <a:pt x="397109" y="374694"/>
                </a:lnTo>
                <a:lnTo>
                  <a:pt x="401619" y="363421"/>
                </a:lnTo>
                <a:lnTo>
                  <a:pt x="400558" y="363421"/>
                </a:lnTo>
                <a:lnTo>
                  <a:pt x="399364" y="361165"/>
                </a:lnTo>
                <a:lnTo>
                  <a:pt x="397109" y="361165"/>
                </a:lnTo>
                <a:lnTo>
                  <a:pt x="397109" y="363421"/>
                </a:lnTo>
                <a:lnTo>
                  <a:pt x="389284" y="362360"/>
                </a:lnTo>
                <a:lnTo>
                  <a:pt x="390478" y="358912"/>
                </a:lnTo>
                <a:lnTo>
                  <a:pt x="396049" y="357849"/>
                </a:lnTo>
                <a:lnTo>
                  <a:pt x="397109" y="355596"/>
                </a:lnTo>
                <a:lnTo>
                  <a:pt x="401619" y="351085"/>
                </a:lnTo>
                <a:lnTo>
                  <a:pt x="398303" y="346576"/>
                </a:lnTo>
                <a:lnTo>
                  <a:pt x="397109" y="336495"/>
                </a:lnTo>
                <a:lnTo>
                  <a:pt x="398303" y="331986"/>
                </a:lnTo>
                <a:lnTo>
                  <a:pt x="397109" y="330793"/>
                </a:lnTo>
                <a:lnTo>
                  <a:pt x="407323" y="291399"/>
                </a:lnTo>
                <a:lnTo>
                  <a:pt x="425361" y="248691"/>
                </a:lnTo>
                <a:lnTo>
                  <a:pt x="420851" y="236357"/>
                </a:lnTo>
                <a:lnTo>
                  <a:pt x="415148" y="218319"/>
                </a:lnTo>
                <a:lnTo>
                  <a:pt x="416342" y="207043"/>
                </a:lnTo>
                <a:lnTo>
                  <a:pt x="378010" y="154123"/>
                </a:lnTo>
                <a:lnTo>
                  <a:pt x="333047" y="65257"/>
                </a:lnTo>
                <a:lnTo>
                  <a:pt x="330792" y="77725"/>
                </a:lnTo>
                <a:lnTo>
                  <a:pt x="318457" y="90060"/>
                </a:lnTo>
                <a:lnTo>
                  <a:pt x="311693" y="86611"/>
                </a:lnTo>
                <a:lnTo>
                  <a:pt x="308244" y="82234"/>
                </a:lnTo>
                <a:lnTo>
                  <a:pt x="311693" y="79979"/>
                </a:lnTo>
                <a:lnTo>
                  <a:pt x="316202" y="69766"/>
                </a:lnTo>
                <a:lnTo>
                  <a:pt x="325221" y="70960"/>
                </a:lnTo>
                <a:lnTo>
                  <a:pt x="328537" y="67512"/>
                </a:lnTo>
                <a:lnTo>
                  <a:pt x="328537" y="66450"/>
                </a:lnTo>
                <a:lnTo>
                  <a:pt x="334108" y="63002"/>
                </a:lnTo>
                <a:lnTo>
                  <a:pt x="328537" y="46158"/>
                </a:lnTo>
                <a:lnTo>
                  <a:pt x="326282" y="41648"/>
                </a:lnTo>
                <a:lnTo>
                  <a:pt x="319518" y="47219"/>
                </a:lnTo>
                <a:lnTo>
                  <a:pt x="313947" y="40587"/>
                </a:lnTo>
                <a:lnTo>
                  <a:pt x="295909" y="24804"/>
                </a:lnTo>
                <a:lnTo>
                  <a:pt x="293654" y="24804"/>
                </a:lnTo>
                <a:lnTo>
                  <a:pt x="289144" y="23609"/>
                </a:lnTo>
                <a:lnTo>
                  <a:pt x="286890" y="21355"/>
                </a:lnTo>
                <a:lnTo>
                  <a:pt x="282380" y="20294"/>
                </a:lnTo>
                <a:lnTo>
                  <a:pt x="279064" y="16845"/>
                </a:lnTo>
                <a:lnTo>
                  <a:pt x="279064" y="15784"/>
                </a:lnTo>
                <a:lnTo>
                  <a:pt x="275616" y="14723"/>
                </a:lnTo>
                <a:lnTo>
                  <a:pt x="273361" y="13529"/>
                </a:lnTo>
                <a:lnTo>
                  <a:pt x="272300" y="12468"/>
                </a:lnTo>
                <a:lnTo>
                  <a:pt x="270045" y="12468"/>
                </a:lnTo>
                <a:lnTo>
                  <a:pt x="267790" y="10213"/>
                </a:lnTo>
                <a:lnTo>
                  <a:pt x="268851" y="9020"/>
                </a:lnTo>
                <a:lnTo>
                  <a:pt x="265535" y="5704"/>
                </a:lnTo>
                <a:lnTo>
                  <a:pt x="263281" y="4510"/>
                </a:lnTo>
                <a:lnTo>
                  <a:pt x="262220" y="3449"/>
                </a:lnTo>
                <a:lnTo>
                  <a:pt x="262220" y="1194"/>
                </a:lnTo>
                <a:lnTo>
                  <a:pt x="259832" y="0"/>
                </a:lnTo>
                <a:lnTo>
                  <a:pt x="247497" y="5704"/>
                </a:lnTo>
                <a:lnTo>
                  <a:pt x="239672" y="16845"/>
                </a:lnTo>
                <a:lnTo>
                  <a:pt x="221633" y="48412"/>
                </a:lnTo>
                <a:lnTo>
                  <a:pt x="258771" y="67512"/>
                </a:lnTo>
                <a:lnTo>
                  <a:pt x="248691" y="95630"/>
                </a:lnTo>
                <a:lnTo>
                  <a:pt x="233968" y="112475"/>
                </a:lnTo>
                <a:lnTo>
                  <a:pt x="232907" y="135023"/>
                </a:lnTo>
                <a:lnTo>
                  <a:pt x="201340" y="136217"/>
                </a:lnTo>
                <a:lnTo>
                  <a:pt x="202534" y="139532"/>
                </a:lnTo>
                <a:lnTo>
                  <a:pt x="214869" y="162081"/>
                </a:lnTo>
                <a:lnTo>
                  <a:pt x="214869" y="166591"/>
                </a:lnTo>
                <a:lnTo>
                  <a:pt x="207043" y="169906"/>
                </a:lnTo>
                <a:lnTo>
                  <a:pt x="207043" y="171100"/>
                </a:lnTo>
                <a:lnTo>
                  <a:pt x="204788" y="173354"/>
                </a:lnTo>
                <a:lnTo>
                  <a:pt x="205850" y="174416"/>
                </a:lnTo>
                <a:lnTo>
                  <a:pt x="207043" y="176670"/>
                </a:lnTo>
                <a:lnTo>
                  <a:pt x="208104" y="176670"/>
                </a:lnTo>
                <a:lnTo>
                  <a:pt x="208104" y="179986"/>
                </a:lnTo>
                <a:lnTo>
                  <a:pt x="210359" y="182241"/>
                </a:lnTo>
                <a:lnTo>
                  <a:pt x="210359" y="184496"/>
                </a:lnTo>
                <a:lnTo>
                  <a:pt x="211553" y="183435"/>
                </a:lnTo>
                <a:lnTo>
                  <a:pt x="213808" y="185689"/>
                </a:lnTo>
                <a:lnTo>
                  <a:pt x="217124" y="205983"/>
                </a:lnTo>
                <a:lnTo>
                  <a:pt x="213808" y="211554"/>
                </a:lnTo>
                <a:lnTo>
                  <a:pt x="207043" y="216063"/>
                </a:lnTo>
                <a:lnTo>
                  <a:pt x="192321" y="228397"/>
                </a:lnTo>
                <a:lnTo>
                  <a:pt x="182241" y="222828"/>
                </a:lnTo>
                <a:lnTo>
                  <a:pt x="122688" y="226144"/>
                </a:lnTo>
                <a:lnTo>
                  <a:pt x="101200" y="250946"/>
                </a:lnTo>
                <a:lnTo>
                  <a:pt x="104649" y="262220"/>
                </a:lnTo>
                <a:lnTo>
                  <a:pt x="91120" y="280125"/>
                </a:lnTo>
                <a:lnTo>
                  <a:pt x="87672" y="281320"/>
                </a:lnTo>
                <a:lnTo>
                  <a:pt x="87672" y="282381"/>
                </a:lnTo>
                <a:lnTo>
                  <a:pt x="153061" y="285829"/>
                </a:lnTo>
                <a:lnTo>
                  <a:pt x="156377" y="312888"/>
                </a:lnTo>
                <a:lnTo>
                  <a:pt x="158632" y="315141"/>
                </a:lnTo>
                <a:lnTo>
                  <a:pt x="157570" y="316203"/>
                </a:lnTo>
                <a:lnTo>
                  <a:pt x="149612" y="350024"/>
                </a:lnTo>
                <a:lnTo>
                  <a:pt x="151867" y="367930"/>
                </a:lnTo>
                <a:lnTo>
                  <a:pt x="151867" y="373634"/>
                </a:lnTo>
                <a:lnTo>
                  <a:pt x="153061" y="374694"/>
                </a:lnTo>
                <a:lnTo>
                  <a:pt x="149612" y="376950"/>
                </a:lnTo>
                <a:lnTo>
                  <a:pt x="146297" y="376950"/>
                </a:lnTo>
                <a:lnTo>
                  <a:pt x="141787" y="373634"/>
                </a:lnTo>
                <a:lnTo>
                  <a:pt x="116984" y="397243"/>
                </a:lnTo>
                <a:lnTo>
                  <a:pt x="104649" y="398304"/>
                </a:lnTo>
                <a:lnTo>
                  <a:pt x="103455" y="410771"/>
                </a:lnTo>
                <a:lnTo>
                  <a:pt x="109159" y="413026"/>
                </a:lnTo>
                <a:lnTo>
                  <a:pt x="110220" y="417535"/>
                </a:lnTo>
                <a:lnTo>
                  <a:pt x="109159" y="436636"/>
                </a:lnTo>
                <a:lnTo>
                  <a:pt x="110220" y="443400"/>
                </a:lnTo>
                <a:lnTo>
                  <a:pt x="105710" y="454674"/>
                </a:lnTo>
                <a:lnTo>
                  <a:pt x="104649" y="455734"/>
                </a:lnTo>
                <a:lnTo>
                  <a:pt x="105710" y="477088"/>
                </a:lnTo>
                <a:lnTo>
                  <a:pt x="102394" y="486108"/>
                </a:lnTo>
                <a:lnTo>
                  <a:pt x="95630" y="491679"/>
                </a:lnTo>
                <a:lnTo>
                  <a:pt x="85550" y="497382"/>
                </a:lnTo>
                <a:lnTo>
                  <a:pt x="78785" y="499637"/>
                </a:lnTo>
                <a:lnTo>
                  <a:pt x="75337" y="504146"/>
                </a:lnTo>
                <a:lnTo>
                  <a:pt x="73082" y="504146"/>
                </a:lnTo>
                <a:lnTo>
                  <a:pt x="67511" y="495128"/>
                </a:lnTo>
                <a:lnTo>
                  <a:pt x="64063" y="490617"/>
                </a:lnTo>
                <a:lnTo>
                  <a:pt x="58492" y="497382"/>
                </a:lnTo>
                <a:lnTo>
                  <a:pt x="50534" y="506402"/>
                </a:lnTo>
                <a:lnTo>
                  <a:pt x="48412" y="506402"/>
                </a:lnTo>
                <a:lnTo>
                  <a:pt x="43902" y="514227"/>
                </a:lnTo>
                <a:lnTo>
                  <a:pt x="41647" y="517675"/>
                </a:lnTo>
                <a:lnTo>
                  <a:pt x="31434" y="517675"/>
                </a:lnTo>
                <a:lnTo>
                  <a:pt x="29180" y="535581"/>
                </a:lnTo>
                <a:lnTo>
                  <a:pt x="28119" y="551365"/>
                </a:lnTo>
                <a:lnTo>
                  <a:pt x="23609" y="548049"/>
                </a:lnTo>
                <a:lnTo>
                  <a:pt x="23609" y="533327"/>
                </a:lnTo>
                <a:lnTo>
                  <a:pt x="20160" y="533327"/>
                </a:lnTo>
                <a:lnTo>
                  <a:pt x="19099" y="546854"/>
                </a:lnTo>
                <a:lnTo>
                  <a:pt x="16845" y="546854"/>
                </a:lnTo>
                <a:lnTo>
                  <a:pt x="14590" y="543539"/>
                </a:lnTo>
                <a:lnTo>
                  <a:pt x="11274" y="543539"/>
                </a:lnTo>
                <a:lnTo>
                  <a:pt x="9019" y="540090"/>
                </a:lnTo>
                <a:lnTo>
                  <a:pt x="4510" y="540090"/>
                </a:lnTo>
                <a:lnTo>
                  <a:pt x="5571" y="541285"/>
                </a:lnTo>
                <a:lnTo>
                  <a:pt x="0" y="550303"/>
                </a:lnTo>
                <a:lnTo>
                  <a:pt x="0" y="551365"/>
                </a:lnTo>
                <a:lnTo>
                  <a:pt x="1061" y="551365"/>
                </a:lnTo>
                <a:lnTo>
                  <a:pt x="3316" y="553619"/>
                </a:lnTo>
                <a:lnTo>
                  <a:pt x="6764" y="553619"/>
                </a:lnTo>
                <a:lnTo>
                  <a:pt x="7825" y="554814"/>
                </a:lnTo>
                <a:lnTo>
                  <a:pt x="7825" y="560384"/>
                </a:lnTo>
                <a:lnTo>
                  <a:pt x="10080" y="561446"/>
                </a:lnTo>
                <a:lnTo>
                  <a:pt x="12335" y="561446"/>
                </a:lnTo>
                <a:lnTo>
                  <a:pt x="15783" y="563699"/>
                </a:lnTo>
                <a:lnTo>
                  <a:pt x="15783" y="562639"/>
                </a:lnTo>
                <a:lnTo>
                  <a:pt x="16845" y="562639"/>
                </a:lnTo>
                <a:lnTo>
                  <a:pt x="17906" y="565955"/>
                </a:lnTo>
                <a:lnTo>
                  <a:pt x="31434" y="573913"/>
                </a:lnTo>
                <a:lnTo>
                  <a:pt x="39392" y="583993"/>
                </a:lnTo>
                <a:lnTo>
                  <a:pt x="37138" y="585186"/>
                </a:lnTo>
                <a:lnTo>
                  <a:pt x="31434" y="585186"/>
                </a:lnTo>
                <a:lnTo>
                  <a:pt x="30373" y="588502"/>
                </a:lnTo>
                <a:lnTo>
                  <a:pt x="29180" y="591818"/>
                </a:lnTo>
                <a:lnTo>
                  <a:pt x="32628" y="607602"/>
                </a:lnTo>
                <a:lnTo>
                  <a:pt x="39392" y="620069"/>
                </a:lnTo>
                <a:lnTo>
                  <a:pt x="34883" y="622325"/>
                </a:lnTo>
                <a:lnTo>
                  <a:pt x="39392" y="633598"/>
                </a:lnTo>
                <a:lnTo>
                  <a:pt x="19099" y="643679"/>
                </a:lnTo>
                <a:lnTo>
                  <a:pt x="15783" y="651504"/>
                </a:lnTo>
                <a:lnTo>
                  <a:pt x="5571" y="657208"/>
                </a:lnTo>
                <a:lnTo>
                  <a:pt x="6764" y="660524"/>
                </a:lnTo>
                <a:lnTo>
                  <a:pt x="6764" y="669542"/>
                </a:lnTo>
                <a:lnTo>
                  <a:pt x="10080" y="678562"/>
                </a:lnTo>
                <a:lnTo>
                  <a:pt x="17906" y="683071"/>
                </a:lnTo>
                <a:lnTo>
                  <a:pt x="39392" y="677369"/>
                </a:lnTo>
                <a:lnTo>
                  <a:pt x="49473" y="680817"/>
                </a:lnTo>
                <a:lnTo>
                  <a:pt x="55044" y="677369"/>
                </a:lnTo>
                <a:lnTo>
                  <a:pt x="58492" y="674053"/>
                </a:lnTo>
                <a:lnTo>
                  <a:pt x="76530" y="681878"/>
                </a:lnTo>
                <a:lnTo>
                  <a:pt x="86611" y="683071"/>
                </a:lnTo>
                <a:lnTo>
                  <a:pt x="97885" y="681878"/>
                </a:lnTo>
                <a:lnTo>
                  <a:pt x="121494" y="670604"/>
                </a:lnTo>
                <a:lnTo>
                  <a:pt x="136084" y="658268"/>
                </a:lnTo>
                <a:lnTo>
                  <a:pt x="151867" y="657208"/>
                </a:lnTo>
                <a:lnTo>
                  <a:pt x="164202" y="645934"/>
                </a:lnTo>
                <a:lnTo>
                  <a:pt x="173221" y="657208"/>
                </a:lnTo>
                <a:lnTo>
                  <a:pt x="179986" y="654952"/>
                </a:lnTo>
                <a:lnTo>
                  <a:pt x="181179" y="654952"/>
                </a:lnTo>
                <a:lnTo>
                  <a:pt x="183434" y="653759"/>
                </a:lnTo>
                <a:lnTo>
                  <a:pt x="184495" y="652699"/>
                </a:lnTo>
                <a:lnTo>
                  <a:pt x="199085" y="648188"/>
                </a:lnTo>
                <a:lnTo>
                  <a:pt x="202534" y="649250"/>
                </a:lnTo>
                <a:lnTo>
                  <a:pt x="204788" y="644739"/>
                </a:lnTo>
                <a:lnTo>
                  <a:pt x="202534" y="640230"/>
                </a:lnTo>
                <a:lnTo>
                  <a:pt x="217124" y="636914"/>
                </a:lnTo>
                <a:lnTo>
                  <a:pt x="217124" y="656015"/>
                </a:lnTo>
                <a:lnTo>
                  <a:pt x="221633" y="666093"/>
                </a:lnTo>
                <a:lnTo>
                  <a:pt x="218317" y="676307"/>
                </a:lnTo>
                <a:lnTo>
                  <a:pt x="214869" y="683071"/>
                </a:lnTo>
                <a:lnTo>
                  <a:pt x="214869" y="697661"/>
                </a:lnTo>
                <a:lnTo>
                  <a:pt x="225082" y="720210"/>
                </a:lnTo>
                <a:lnTo>
                  <a:pt x="242987" y="746073"/>
                </a:lnTo>
                <a:lnTo>
                  <a:pt x="250946" y="746073"/>
                </a:lnTo>
                <a:lnTo>
                  <a:pt x="268851" y="741564"/>
                </a:lnTo>
                <a:lnTo>
                  <a:pt x="281319" y="743819"/>
                </a:lnTo>
                <a:lnTo>
                  <a:pt x="285829" y="743819"/>
                </a:lnTo>
                <a:lnTo>
                  <a:pt x="302673" y="738115"/>
                </a:lnTo>
                <a:lnTo>
                  <a:pt x="317263" y="720210"/>
                </a:lnTo>
                <a:lnTo>
                  <a:pt x="298164" y="716761"/>
                </a:lnTo>
                <a:lnTo>
                  <a:pt x="296970" y="708936"/>
                </a:lnTo>
                <a:lnTo>
                  <a:pt x="300419" y="695407"/>
                </a:lnTo>
                <a:lnTo>
                  <a:pt x="298164" y="692091"/>
                </a:lnTo>
                <a:lnTo>
                  <a:pt x="299225" y="683071"/>
                </a:lnTo>
                <a:lnTo>
                  <a:pt x="299225" y="676307"/>
                </a:lnTo>
                <a:lnTo>
                  <a:pt x="292460" y="672858"/>
                </a:lnTo>
                <a:lnTo>
                  <a:pt x="300419" y="665033"/>
                </a:lnTo>
                <a:lnTo>
                  <a:pt x="300419" y="663840"/>
                </a:lnTo>
                <a:lnTo>
                  <a:pt x="302673" y="663840"/>
                </a:lnTo>
                <a:lnTo>
                  <a:pt x="302673" y="662777"/>
                </a:lnTo>
                <a:lnTo>
                  <a:pt x="303734" y="661717"/>
                </a:lnTo>
                <a:lnTo>
                  <a:pt x="307183" y="661717"/>
                </a:lnTo>
                <a:lnTo>
                  <a:pt x="309438" y="662777"/>
                </a:lnTo>
                <a:lnTo>
                  <a:pt x="312754" y="662777"/>
                </a:lnTo>
                <a:lnTo>
                  <a:pt x="313947" y="661717"/>
                </a:lnTo>
                <a:lnTo>
                  <a:pt x="318457" y="661717"/>
                </a:lnTo>
                <a:lnTo>
                  <a:pt x="319518" y="659462"/>
                </a:lnTo>
                <a:lnTo>
                  <a:pt x="319518" y="657208"/>
                </a:lnTo>
                <a:lnTo>
                  <a:pt x="317263" y="653759"/>
                </a:lnTo>
                <a:lnTo>
                  <a:pt x="317263" y="652699"/>
                </a:lnTo>
                <a:lnTo>
                  <a:pt x="313947" y="643679"/>
                </a:lnTo>
                <a:lnTo>
                  <a:pt x="319518" y="641423"/>
                </a:lnTo>
                <a:lnTo>
                  <a:pt x="321773" y="639170"/>
                </a:lnTo>
                <a:lnTo>
                  <a:pt x="322966" y="634659"/>
                </a:lnTo>
                <a:lnTo>
                  <a:pt x="334108" y="630150"/>
                </a:lnTo>
                <a:lnTo>
                  <a:pt x="346576" y="618876"/>
                </a:lnTo>
                <a:lnTo>
                  <a:pt x="343127" y="612112"/>
                </a:lnTo>
                <a:lnTo>
                  <a:pt x="349891" y="607602"/>
                </a:lnTo>
                <a:lnTo>
                  <a:pt x="351085" y="609856"/>
                </a:lnTo>
                <a:lnTo>
                  <a:pt x="352146" y="615560"/>
                </a:lnTo>
                <a:lnTo>
                  <a:pt x="358911" y="611051"/>
                </a:lnTo>
                <a:lnTo>
                  <a:pt x="382520" y="606540"/>
                </a:lnTo>
                <a:lnTo>
                  <a:pt x="393794" y="618876"/>
                </a:lnTo>
                <a:lnTo>
                  <a:pt x="399364" y="617816"/>
                </a:lnTo>
                <a:lnTo>
                  <a:pt x="400558" y="615560"/>
                </a:lnTo>
                <a:lnTo>
                  <a:pt x="403874" y="613305"/>
                </a:lnTo>
                <a:lnTo>
                  <a:pt x="405068" y="611051"/>
                </a:lnTo>
                <a:lnTo>
                  <a:pt x="394987" y="608796"/>
                </a:lnTo>
                <a:lnTo>
                  <a:pt x="397109" y="605347"/>
                </a:lnTo>
                <a:lnTo>
                  <a:pt x="407323" y="590758"/>
                </a:lnTo>
                <a:lnTo>
                  <a:pt x="410639" y="594073"/>
                </a:lnTo>
                <a:lnTo>
                  <a:pt x="410639" y="597522"/>
                </a:lnTo>
                <a:lnTo>
                  <a:pt x="408384" y="597522"/>
                </a:lnTo>
                <a:lnTo>
                  <a:pt x="408384" y="608796"/>
                </a:lnTo>
                <a:lnTo>
                  <a:pt x="445521" y="568210"/>
                </a:lnTo>
                <a:lnTo>
                  <a:pt x="452286" y="569403"/>
                </a:lnTo>
                <a:lnTo>
                  <a:pt x="467008" y="568210"/>
                </a:lnTo>
                <a:lnTo>
                  <a:pt x="497382" y="532265"/>
                </a:lnTo>
                <a:lnTo>
                  <a:pt x="509717" y="523247"/>
                </a:lnTo>
                <a:lnTo>
                  <a:pt x="499637" y="509718"/>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37" name="Freeform: Shape 1336">
            <a:extLst>
              <a:ext uri="{FF2B5EF4-FFF2-40B4-BE49-F238E27FC236}">
                <a16:creationId xmlns:a16="http://schemas.microsoft.com/office/drawing/2014/main" id="{BB19F415-20BB-85A5-E031-245990A1922B}"/>
              </a:ext>
            </a:extLst>
          </p:cNvPr>
          <p:cNvSpPr/>
          <p:nvPr/>
        </p:nvSpPr>
        <p:spPr>
          <a:xfrm>
            <a:off x="3762920" y="6207483"/>
            <a:ext cx="153112" cy="115872"/>
          </a:xfrm>
          <a:custGeom>
            <a:avLst/>
            <a:gdLst>
              <a:gd name="connsiteX0" fmla="*/ 0 w 337556"/>
              <a:gd name="connsiteY0" fmla="*/ 7959 h 255455"/>
              <a:gd name="connsiteX1" fmla="*/ 18038 w 337556"/>
              <a:gd name="connsiteY1" fmla="*/ 2255 h 255455"/>
              <a:gd name="connsiteX2" fmla="*/ 24803 w 337556"/>
              <a:gd name="connsiteY2" fmla="*/ 1194 h 255455"/>
              <a:gd name="connsiteX3" fmla="*/ 48412 w 337556"/>
              <a:gd name="connsiteY3" fmla="*/ 0 h 255455"/>
              <a:gd name="connsiteX4" fmla="*/ 52921 w 337556"/>
              <a:gd name="connsiteY4" fmla="*/ 4510 h 255455"/>
              <a:gd name="connsiteX5" fmla="*/ 77591 w 337556"/>
              <a:gd name="connsiteY5" fmla="*/ 24803 h 255455"/>
              <a:gd name="connsiteX6" fmla="*/ 94569 w 337556"/>
              <a:gd name="connsiteY6" fmla="*/ 24803 h 255455"/>
              <a:gd name="connsiteX7" fmla="*/ 113668 w 337556"/>
              <a:gd name="connsiteY7" fmla="*/ 33822 h 255455"/>
              <a:gd name="connsiteX8" fmla="*/ 141787 w 337556"/>
              <a:gd name="connsiteY8" fmla="*/ 28119 h 255455"/>
              <a:gd name="connsiteX9" fmla="*/ 184495 w 337556"/>
              <a:gd name="connsiteY9" fmla="*/ 43902 h 255455"/>
              <a:gd name="connsiteX10" fmla="*/ 181179 w 337556"/>
              <a:gd name="connsiteY10" fmla="*/ 67644 h 255455"/>
              <a:gd name="connsiteX11" fmla="*/ 189005 w 337556"/>
              <a:gd name="connsiteY11" fmla="*/ 84489 h 255455"/>
              <a:gd name="connsiteX12" fmla="*/ 201473 w 337556"/>
              <a:gd name="connsiteY12" fmla="*/ 99079 h 255455"/>
              <a:gd name="connsiteX13" fmla="*/ 214869 w 337556"/>
              <a:gd name="connsiteY13" fmla="*/ 120433 h 255455"/>
              <a:gd name="connsiteX14" fmla="*/ 229591 w 337556"/>
              <a:gd name="connsiteY14" fmla="*/ 113668 h 255455"/>
              <a:gd name="connsiteX15" fmla="*/ 221633 w 337556"/>
              <a:gd name="connsiteY15" fmla="*/ 93376 h 255455"/>
              <a:gd name="connsiteX16" fmla="*/ 230653 w 337556"/>
              <a:gd name="connsiteY16" fmla="*/ 90060 h 255455"/>
              <a:gd name="connsiteX17" fmla="*/ 261026 w 337556"/>
              <a:gd name="connsiteY17" fmla="*/ 55177 h 255455"/>
              <a:gd name="connsiteX18" fmla="*/ 285829 w 337556"/>
              <a:gd name="connsiteY18" fmla="*/ 68705 h 255455"/>
              <a:gd name="connsiteX19" fmla="*/ 303867 w 337556"/>
              <a:gd name="connsiteY19" fmla="*/ 85550 h 255455"/>
              <a:gd name="connsiteX20" fmla="*/ 294848 w 337556"/>
              <a:gd name="connsiteY20" fmla="*/ 106904 h 255455"/>
              <a:gd name="connsiteX21" fmla="*/ 310631 w 337556"/>
              <a:gd name="connsiteY21" fmla="*/ 142981 h 255455"/>
              <a:gd name="connsiteX22" fmla="*/ 327476 w 337556"/>
              <a:gd name="connsiteY22" fmla="*/ 185689 h 255455"/>
              <a:gd name="connsiteX23" fmla="*/ 337556 w 337556"/>
              <a:gd name="connsiteY23" fmla="*/ 212747 h 255455"/>
              <a:gd name="connsiteX24" fmla="*/ 275748 w 337556"/>
              <a:gd name="connsiteY24" fmla="*/ 231846 h 255455"/>
              <a:gd name="connsiteX25" fmla="*/ 232907 w 337556"/>
              <a:gd name="connsiteY25" fmla="*/ 240866 h 255455"/>
              <a:gd name="connsiteX26" fmla="*/ 211553 w 337556"/>
              <a:gd name="connsiteY26" fmla="*/ 247630 h 255455"/>
              <a:gd name="connsiteX27" fmla="*/ 210359 w 337556"/>
              <a:gd name="connsiteY27" fmla="*/ 252140 h 255455"/>
              <a:gd name="connsiteX28" fmla="*/ 205850 w 337556"/>
              <a:gd name="connsiteY28" fmla="*/ 255455 h 255455"/>
              <a:gd name="connsiteX29" fmla="*/ 201473 w 337556"/>
              <a:gd name="connsiteY29" fmla="*/ 253200 h 255455"/>
              <a:gd name="connsiteX30" fmla="*/ 204788 w 337556"/>
              <a:gd name="connsiteY30" fmla="*/ 241926 h 255455"/>
              <a:gd name="connsiteX31" fmla="*/ 203728 w 337556"/>
              <a:gd name="connsiteY31" fmla="*/ 238611 h 255455"/>
              <a:gd name="connsiteX32" fmla="*/ 203728 w 337556"/>
              <a:gd name="connsiteY32" fmla="*/ 237417 h 255455"/>
              <a:gd name="connsiteX33" fmla="*/ 202534 w 337556"/>
              <a:gd name="connsiteY33" fmla="*/ 235162 h 255455"/>
              <a:gd name="connsiteX34" fmla="*/ 201473 w 337556"/>
              <a:gd name="connsiteY34" fmla="*/ 235162 h 255455"/>
              <a:gd name="connsiteX35" fmla="*/ 200279 w 337556"/>
              <a:gd name="connsiteY35" fmla="*/ 231846 h 255455"/>
              <a:gd name="connsiteX36" fmla="*/ 199218 w 337556"/>
              <a:gd name="connsiteY36" fmla="*/ 231846 h 255455"/>
              <a:gd name="connsiteX37" fmla="*/ 198024 w 337556"/>
              <a:gd name="connsiteY37" fmla="*/ 229592 h 255455"/>
              <a:gd name="connsiteX38" fmla="*/ 189005 w 337556"/>
              <a:gd name="connsiteY38" fmla="*/ 216063 h 255455"/>
              <a:gd name="connsiteX39" fmla="*/ 182241 w 337556"/>
              <a:gd name="connsiteY39" fmla="*/ 207043 h 255455"/>
              <a:gd name="connsiteX40" fmla="*/ 163141 w 337556"/>
              <a:gd name="connsiteY40" fmla="*/ 219512 h 255455"/>
              <a:gd name="connsiteX41" fmla="*/ 163141 w 337556"/>
              <a:gd name="connsiteY41" fmla="*/ 221766 h 255455"/>
              <a:gd name="connsiteX42" fmla="*/ 164335 w 337556"/>
              <a:gd name="connsiteY42" fmla="*/ 222828 h 255455"/>
              <a:gd name="connsiteX43" fmla="*/ 163141 w 337556"/>
              <a:gd name="connsiteY43" fmla="*/ 225081 h 255455"/>
              <a:gd name="connsiteX44" fmla="*/ 163141 w 337556"/>
              <a:gd name="connsiteY44" fmla="*/ 228530 h 255455"/>
              <a:gd name="connsiteX45" fmla="*/ 160886 w 337556"/>
              <a:gd name="connsiteY45" fmla="*/ 228530 h 255455"/>
              <a:gd name="connsiteX46" fmla="*/ 162080 w 337556"/>
              <a:gd name="connsiteY46" fmla="*/ 229592 h 255455"/>
              <a:gd name="connsiteX47" fmla="*/ 162080 w 337556"/>
              <a:gd name="connsiteY47" fmla="*/ 233041 h 255455"/>
              <a:gd name="connsiteX48" fmla="*/ 159825 w 337556"/>
              <a:gd name="connsiteY48" fmla="*/ 233041 h 255455"/>
              <a:gd name="connsiteX49" fmla="*/ 131707 w 337556"/>
              <a:gd name="connsiteY49" fmla="*/ 228530 h 255455"/>
              <a:gd name="connsiteX50" fmla="*/ 129452 w 337556"/>
              <a:gd name="connsiteY50" fmla="*/ 231846 h 255455"/>
              <a:gd name="connsiteX51" fmla="*/ 124942 w 337556"/>
              <a:gd name="connsiteY51" fmla="*/ 219512 h 255455"/>
              <a:gd name="connsiteX52" fmla="*/ 119239 w 337556"/>
              <a:gd name="connsiteY52" fmla="*/ 201474 h 255455"/>
              <a:gd name="connsiteX53" fmla="*/ 120433 w 337556"/>
              <a:gd name="connsiteY53" fmla="*/ 190198 h 255455"/>
              <a:gd name="connsiteX54" fmla="*/ 82101 w 337556"/>
              <a:gd name="connsiteY54" fmla="*/ 137278 h 255455"/>
              <a:gd name="connsiteX55" fmla="*/ 37138 w 337556"/>
              <a:gd name="connsiteY55" fmla="*/ 48412 h 255455"/>
              <a:gd name="connsiteX56" fmla="*/ 34883 w 337556"/>
              <a:gd name="connsiteY56" fmla="*/ 60880 h 255455"/>
              <a:gd name="connsiteX57" fmla="*/ 22548 w 337556"/>
              <a:gd name="connsiteY57" fmla="*/ 73215 h 255455"/>
              <a:gd name="connsiteX58" fmla="*/ 15784 w 337556"/>
              <a:gd name="connsiteY58" fmla="*/ 69766 h 255455"/>
              <a:gd name="connsiteX59" fmla="*/ 12335 w 337556"/>
              <a:gd name="connsiteY59" fmla="*/ 65389 h 255455"/>
              <a:gd name="connsiteX60" fmla="*/ 15784 w 337556"/>
              <a:gd name="connsiteY60" fmla="*/ 63134 h 255455"/>
              <a:gd name="connsiteX61" fmla="*/ 20293 w 337556"/>
              <a:gd name="connsiteY61" fmla="*/ 52921 h 255455"/>
              <a:gd name="connsiteX62" fmla="*/ 29312 w 337556"/>
              <a:gd name="connsiteY62" fmla="*/ 54115 h 255455"/>
              <a:gd name="connsiteX63" fmla="*/ 32628 w 337556"/>
              <a:gd name="connsiteY63" fmla="*/ 50667 h 255455"/>
              <a:gd name="connsiteX64" fmla="*/ 32628 w 337556"/>
              <a:gd name="connsiteY64" fmla="*/ 49605 h 255455"/>
              <a:gd name="connsiteX65" fmla="*/ 38199 w 337556"/>
              <a:gd name="connsiteY65" fmla="*/ 46157 h 255455"/>
              <a:gd name="connsiteX66" fmla="*/ 32628 w 337556"/>
              <a:gd name="connsiteY66" fmla="*/ 29313 h 255455"/>
              <a:gd name="connsiteX67" fmla="*/ 30373 w 337556"/>
              <a:gd name="connsiteY67" fmla="*/ 24803 h 255455"/>
              <a:gd name="connsiteX68" fmla="*/ 23609 w 337556"/>
              <a:gd name="connsiteY68" fmla="*/ 30374 h 255455"/>
              <a:gd name="connsiteX69" fmla="*/ 18038 w 337556"/>
              <a:gd name="connsiteY69" fmla="*/ 23742 h 255455"/>
              <a:gd name="connsiteX70" fmla="*/ 0 w 337556"/>
              <a:gd name="connsiteY70" fmla="*/ 7959 h 25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37556" h="255455">
                <a:moveTo>
                  <a:pt x="0" y="7959"/>
                </a:moveTo>
                <a:lnTo>
                  <a:pt x="18038" y="2255"/>
                </a:lnTo>
                <a:lnTo>
                  <a:pt x="24803" y="1194"/>
                </a:lnTo>
                <a:lnTo>
                  <a:pt x="48412" y="0"/>
                </a:lnTo>
                <a:lnTo>
                  <a:pt x="52921" y="4510"/>
                </a:lnTo>
                <a:lnTo>
                  <a:pt x="77591" y="24803"/>
                </a:lnTo>
                <a:lnTo>
                  <a:pt x="94569" y="24803"/>
                </a:lnTo>
                <a:lnTo>
                  <a:pt x="113668" y="33822"/>
                </a:lnTo>
                <a:lnTo>
                  <a:pt x="141787" y="28119"/>
                </a:lnTo>
                <a:lnTo>
                  <a:pt x="184495" y="43902"/>
                </a:lnTo>
                <a:lnTo>
                  <a:pt x="181179" y="67644"/>
                </a:lnTo>
                <a:lnTo>
                  <a:pt x="189005" y="84489"/>
                </a:lnTo>
                <a:lnTo>
                  <a:pt x="201473" y="99079"/>
                </a:lnTo>
                <a:lnTo>
                  <a:pt x="214869" y="120433"/>
                </a:lnTo>
                <a:lnTo>
                  <a:pt x="229591" y="113668"/>
                </a:lnTo>
                <a:lnTo>
                  <a:pt x="221633" y="93376"/>
                </a:lnTo>
                <a:lnTo>
                  <a:pt x="230653" y="90060"/>
                </a:lnTo>
                <a:lnTo>
                  <a:pt x="261026" y="55177"/>
                </a:lnTo>
                <a:lnTo>
                  <a:pt x="285829" y="68705"/>
                </a:lnTo>
                <a:lnTo>
                  <a:pt x="303867" y="85550"/>
                </a:lnTo>
                <a:lnTo>
                  <a:pt x="294848" y="106904"/>
                </a:lnTo>
                <a:lnTo>
                  <a:pt x="310631" y="142981"/>
                </a:lnTo>
                <a:lnTo>
                  <a:pt x="327476" y="185689"/>
                </a:lnTo>
                <a:lnTo>
                  <a:pt x="337556" y="212747"/>
                </a:lnTo>
                <a:lnTo>
                  <a:pt x="275748" y="231846"/>
                </a:lnTo>
                <a:lnTo>
                  <a:pt x="232907" y="240866"/>
                </a:lnTo>
                <a:lnTo>
                  <a:pt x="211553" y="247630"/>
                </a:lnTo>
                <a:lnTo>
                  <a:pt x="210359" y="252140"/>
                </a:lnTo>
                <a:lnTo>
                  <a:pt x="205850" y="255455"/>
                </a:lnTo>
                <a:lnTo>
                  <a:pt x="201473" y="253200"/>
                </a:lnTo>
                <a:lnTo>
                  <a:pt x="204788" y="241926"/>
                </a:lnTo>
                <a:lnTo>
                  <a:pt x="203728" y="238611"/>
                </a:lnTo>
                <a:lnTo>
                  <a:pt x="203728" y="237417"/>
                </a:lnTo>
                <a:lnTo>
                  <a:pt x="202534" y="235162"/>
                </a:lnTo>
                <a:lnTo>
                  <a:pt x="201473" y="235162"/>
                </a:lnTo>
                <a:lnTo>
                  <a:pt x="200279" y="231846"/>
                </a:lnTo>
                <a:lnTo>
                  <a:pt x="199218" y="231846"/>
                </a:lnTo>
                <a:lnTo>
                  <a:pt x="198024" y="229592"/>
                </a:lnTo>
                <a:lnTo>
                  <a:pt x="189005" y="216063"/>
                </a:lnTo>
                <a:lnTo>
                  <a:pt x="182241" y="207043"/>
                </a:lnTo>
                <a:lnTo>
                  <a:pt x="163141" y="219512"/>
                </a:lnTo>
                <a:lnTo>
                  <a:pt x="163141" y="221766"/>
                </a:lnTo>
                <a:lnTo>
                  <a:pt x="164335" y="222828"/>
                </a:lnTo>
                <a:lnTo>
                  <a:pt x="163141" y="225081"/>
                </a:lnTo>
                <a:lnTo>
                  <a:pt x="163141" y="228530"/>
                </a:lnTo>
                <a:lnTo>
                  <a:pt x="160886" y="228530"/>
                </a:lnTo>
                <a:lnTo>
                  <a:pt x="162080" y="229592"/>
                </a:lnTo>
                <a:lnTo>
                  <a:pt x="162080" y="233041"/>
                </a:lnTo>
                <a:lnTo>
                  <a:pt x="159825" y="233041"/>
                </a:lnTo>
                <a:lnTo>
                  <a:pt x="131707" y="228530"/>
                </a:lnTo>
                <a:lnTo>
                  <a:pt x="129452" y="231846"/>
                </a:lnTo>
                <a:lnTo>
                  <a:pt x="124942" y="219512"/>
                </a:lnTo>
                <a:lnTo>
                  <a:pt x="119239" y="201474"/>
                </a:lnTo>
                <a:lnTo>
                  <a:pt x="120433" y="190198"/>
                </a:lnTo>
                <a:lnTo>
                  <a:pt x="82101" y="137278"/>
                </a:lnTo>
                <a:lnTo>
                  <a:pt x="37138" y="48412"/>
                </a:lnTo>
                <a:lnTo>
                  <a:pt x="34883" y="60880"/>
                </a:lnTo>
                <a:lnTo>
                  <a:pt x="22548" y="73215"/>
                </a:lnTo>
                <a:lnTo>
                  <a:pt x="15784" y="69766"/>
                </a:lnTo>
                <a:lnTo>
                  <a:pt x="12335" y="65389"/>
                </a:lnTo>
                <a:lnTo>
                  <a:pt x="15784" y="63134"/>
                </a:lnTo>
                <a:lnTo>
                  <a:pt x="20293" y="52921"/>
                </a:lnTo>
                <a:lnTo>
                  <a:pt x="29312" y="54115"/>
                </a:lnTo>
                <a:lnTo>
                  <a:pt x="32628" y="50667"/>
                </a:lnTo>
                <a:lnTo>
                  <a:pt x="32628" y="49605"/>
                </a:lnTo>
                <a:lnTo>
                  <a:pt x="38199" y="46157"/>
                </a:lnTo>
                <a:lnTo>
                  <a:pt x="32628" y="29313"/>
                </a:lnTo>
                <a:lnTo>
                  <a:pt x="30373" y="24803"/>
                </a:lnTo>
                <a:lnTo>
                  <a:pt x="23609" y="30374"/>
                </a:lnTo>
                <a:lnTo>
                  <a:pt x="18038" y="23742"/>
                </a:lnTo>
                <a:lnTo>
                  <a:pt x="0" y="7959"/>
                </a:lnTo>
              </a:path>
            </a:pathLst>
          </a:custGeom>
          <a:solidFill>
            <a:schemeClr val="bg1">
              <a:lumMod val="85000"/>
            </a:schemeClr>
          </a:solidFill>
          <a:ln w="13251" cap="flat">
            <a:noFill/>
            <a:prstDash val="solid"/>
            <a:miter/>
          </a:ln>
        </p:spPr>
        <p:txBody>
          <a:bodyPr rtlCol="0" anchor="ctr"/>
          <a:lstStyle/>
          <a:p>
            <a:endParaRPr lang="en-FI" sz="816"/>
          </a:p>
        </p:txBody>
      </p:sp>
      <p:sp>
        <p:nvSpPr>
          <p:cNvPr id="1338" name="Freeform: Shape 1337">
            <a:extLst>
              <a:ext uri="{FF2B5EF4-FFF2-40B4-BE49-F238E27FC236}">
                <a16:creationId xmlns:a16="http://schemas.microsoft.com/office/drawing/2014/main" id="{969B7364-4BFD-D567-8D02-F0FCA461B7FE}"/>
              </a:ext>
            </a:extLst>
          </p:cNvPr>
          <p:cNvSpPr/>
          <p:nvPr/>
        </p:nvSpPr>
        <p:spPr>
          <a:xfrm>
            <a:off x="3786924" y="6096244"/>
            <a:ext cx="206717" cy="176094"/>
          </a:xfrm>
          <a:custGeom>
            <a:avLst/>
            <a:gdLst>
              <a:gd name="connsiteX0" fmla="*/ 21354 w 455734"/>
              <a:gd name="connsiteY0" fmla="*/ 34883 h 388223"/>
              <a:gd name="connsiteX1" fmla="*/ 41647 w 455734"/>
              <a:gd name="connsiteY1" fmla="*/ 47218 h 388223"/>
              <a:gd name="connsiteX2" fmla="*/ 47218 w 455734"/>
              <a:gd name="connsiteY2" fmla="*/ 31434 h 388223"/>
              <a:gd name="connsiteX3" fmla="*/ 68572 w 455734"/>
              <a:gd name="connsiteY3" fmla="*/ 1061 h 388223"/>
              <a:gd name="connsiteX4" fmla="*/ 101201 w 455734"/>
              <a:gd name="connsiteY4" fmla="*/ 0 h 388223"/>
              <a:gd name="connsiteX5" fmla="*/ 129319 w 455734"/>
              <a:gd name="connsiteY5" fmla="*/ 12335 h 388223"/>
              <a:gd name="connsiteX6" fmla="*/ 152929 w 455734"/>
              <a:gd name="connsiteY6" fmla="*/ 51728 h 388223"/>
              <a:gd name="connsiteX7" fmla="*/ 163141 w 455734"/>
              <a:gd name="connsiteY7" fmla="*/ 43902 h 388223"/>
              <a:gd name="connsiteX8" fmla="*/ 166457 w 455734"/>
              <a:gd name="connsiteY8" fmla="*/ 43902 h 388223"/>
              <a:gd name="connsiteX9" fmla="*/ 169906 w 455734"/>
              <a:gd name="connsiteY9" fmla="*/ 38199 h 388223"/>
              <a:gd name="connsiteX10" fmla="*/ 173222 w 455734"/>
              <a:gd name="connsiteY10" fmla="*/ 35944 h 388223"/>
              <a:gd name="connsiteX11" fmla="*/ 176670 w 455734"/>
              <a:gd name="connsiteY11" fmla="*/ 37138 h 388223"/>
              <a:gd name="connsiteX12" fmla="*/ 183434 w 455734"/>
              <a:gd name="connsiteY12" fmla="*/ 34883 h 388223"/>
              <a:gd name="connsiteX13" fmla="*/ 185689 w 455734"/>
              <a:gd name="connsiteY13" fmla="*/ 37138 h 388223"/>
              <a:gd name="connsiteX14" fmla="*/ 187812 w 455734"/>
              <a:gd name="connsiteY14" fmla="*/ 37138 h 388223"/>
              <a:gd name="connsiteX15" fmla="*/ 193515 w 455734"/>
              <a:gd name="connsiteY15" fmla="*/ 40454 h 388223"/>
              <a:gd name="connsiteX16" fmla="*/ 201340 w 455734"/>
              <a:gd name="connsiteY16" fmla="*/ 40454 h 388223"/>
              <a:gd name="connsiteX17" fmla="*/ 209298 w 455734"/>
              <a:gd name="connsiteY17" fmla="*/ 41648 h 388223"/>
              <a:gd name="connsiteX18" fmla="*/ 252007 w 455734"/>
              <a:gd name="connsiteY18" fmla="*/ 101201 h 388223"/>
              <a:gd name="connsiteX19" fmla="*/ 262087 w 455734"/>
              <a:gd name="connsiteY19" fmla="*/ 97885 h 388223"/>
              <a:gd name="connsiteX20" fmla="*/ 270045 w 455734"/>
              <a:gd name="connsiteY20" fmla="*/ 77591 h 388223"/>
              <a:gd name="connsiteX21" fmla="*/ 272300 w 455734"/>
              <a:gd name="connsiteY21" fmla="*/ 76531 h 388223"/>
              <a:gd name="connsiteX22" fmla="*/ 273361 w 455734"/>
              <a:gd name="connsiteY22" fmla="*/ 76531 h 388223"/>
              <a:gd name="connsiteX23" fmla="*/ 274555 w 455734"/>
              <a:gd name="connsiteY23" fmla="*/ 75337 h 388223"/>
              <a:gd name="connsiteX24" fmla="*/ 274555 w 455734"/>
              <a:gd name="connsiteY24" fmla="*/ 74275 h 388223"/>
              <a:gd name="connsiteX25" fmla="*/ 276810 w 455734"/>
              <a:gd name="connsiteY25" fmla="*/ 74275 h 388223"/>
              <a:gd name="connsiteX26" fmla="*/ 277871 w 455734"/>
              <a:gd name="connsiteY26" fmla="*/ 75337 h 388223"/>
              <a:gd name="connsiteX27" fmla="*/ 277871 w 455734"/>
              <a:gd name="connsiteY27" fmla="*/ 76531 h 388223"/>
              <a:gd name="connsiteX28" fmla="*/ 279064 w 455734"/>
              <a:gd name="connsiteY28" fmla="*/ 76531 h 388223"/>
              <a:gd name="connsiteX29" fmla="*/ 281319 w 455734"/>
              <a:gd name="connsiteY29" fmla="*/ 78785 h 388223"/>
              <a:gd name="connsiteX30" fmla="*/ 281319 w 455734"/>
              <a:gd name="connsiteY30" fmla="*/ 81040 h 388223"/>
              <a:gd name="connsiteX31" fmla="*/ 282380 w 455734"/>
              <a:gd name="connsiteY31" fmla="*/ 82101 h 388223"/>
              <a:gd name="connsiteX32" fmla="*/ 282380 w 455734"/>
              <a:gd name="connsiteY32" fmla="*/ 83295 h 388223"/>
              <a:gd name="connsiteX33" fmla="*/ 281319 w 455734"/>
              <a:gd name="connsiteY33" fmla="*/ 85550 h 388223"/>
              <a:gd name="connsiteX34" fmla="*/ 279064 w 455734"/>
              <a:gd name="connsiteY34" fmla="*/ 87804 h 388223"/>
              <a:gd name="connsiteX35" fmla="*/ 277871 w 455734"/>
              <a:gd name="connsiteY35" fmla="*/ 90059 h 388223"/>
              <a:gd name="connsiteX36" fmla="*/ 277871 w 455734"/>
              <a:gd name="connsiteY36" fmla="*/ 91120 h 388223"/>
              <a:gd name="connsiteX37" fmla="*/ 279064 w 455734"/>
              <a:gd name="connsiteY37" fmla="*/ 91120 h 388223"/>
              <a:gd name="connsiteX38" fmla="*/ 279064 w 455734"/>
              <a:gd name="connsiteY38" fmla="*/ 93375 h 388223"/>
              <a:gd name="connsiteX39" fmla="*/ 277871 w 455734"/>
              <a:gd name="connsiteY39" fmla="*/ 93375 h 388223"/>
              <a:gd name="connsiteX40" fmla="*/ 279064 w 455734"/>
              <a:gd name="connsiteY40" fmla="*/ 93375 h 388223"/>
              <a:gd name="connsiteX41" fmla="*/ 304928 w 455734"/>
              <a:gd name="connsiteY41" fmla="*/ 112474 h 388223"/>
              <a:gd name="connsiteX42" fmla="*/ 316202 w 455734"/>
              <a:gd name="connsiteY42" fmla="*/ 116984 h 388223"/>
              <a:gd name="connsiteX43" fmla="*/ 325089 w 455734"/>
              <a:gd name="connsiteY43" fmla="*/ 104649 h 388223"/>
              <a:gd name="connsiteX44" fmla="*/ 330792 w 455734"/>
              <a:gd name="connsiteY44" fmla="*/ 109158 h 388223"/>
              <a:gd name="connsiteX45" fmla="*/ 337556 w 455734"/>
              <a:gd name="connsiteY45" fmla="*/ 112474 h 388223"/>
              <a:gd name="connsiteX46" fmla="*/ 337556 w 455734"/>
              <a:gd name="connsiteY46" fmla="*/ 111414 h 388223"/>
              <a:gd name="connsiteX47" fmla="*/ 338618 w 455734"/>
              <a:gd name="connsiteY47" fmla="*/ 111414 h 388223"/>
              <a:gd name="connsiteX48" fmla="*/ 338618 w 455734"/>
              <a:gd name="connsiteY48" fmla="*/ 110220 h 388223"/>
              <a:gd name="connsiteX49" fmla="*/ 339811 w 455734"/>
              <a:gd name="connsiteY49" fmla="*/ 109158 h 388223"/>
              <a:gd name="connsiteX50" fmla="*/ 340872 w 455734"/>
              <a:gd name="connsiteY50" fmla="*/ 109158 h 388223"/>
              <a:gd name="connsiteX51" fmla="*/ 340872 w 455734"/>
              <a:gd name="connsiteY51" fmla="*/ 106904 h 388223"/>
              <a:gd name="connsiteX52" fmla="*/ 343127 w 455734"/>
              <a:gd name="connsiteY52" fmla="*/ 104649 h 388223"/>
              <a:gd name="connsiteX53" fmla="*/ 345382 w 455734"/>
              <a:gd name="connsiteY53" fmla="*/ 104649 h 388223"/>
              <a:gd name="connsiteX54" fmla="*/ 345382 w 455734"/>
              <a:gd name="connsiteY54" fmla="*/ 105710 h 388223"/>
              <a:gd name="connsiteX55" fmla="*/ 346576 w 455734"/>
              <a:gd name="connsiteY55" fmla="*/ 105710 h 388223"/>
              <a:gd name="connsiteX56" fmla="*/ 346576 w 455734"/>
              <a:gd name="connsiteY56" fmla="*/ 106904 h 388223"/>
              <a:gd name="connsiteX57" fmla="*/ 351085 w 455734"/>
              <a:gd name="connsiteY57" fmla="*/ 106904 h 388223"/>
              <a:gd name="connsiteX58" fmla="*/ 351085 w 455734"/>
              <a:gd name="connsiteY58" fmla="*/ 105710 h 388223"/>
              <a:gd name="connsiteX59" fmla="*/ 349892 w 455734"/>
              <a:gd name="connsiteY59" fmla="*/ 104649 h 388223"/>
              <a:gd name="connsiteX60" fmla="*/ 346576 w 455734"/>
              <a:gd name="connsiteY60" fmla="*/ 102394 h 388223"/>
              <a:gd name="connsiteX61" fmla="*/ 348830 w 455734"/>
              <a:gd name="connsiteY61" fmla="*/ 100139 h 388223"/>
              <a:gd name="connsiteX62" fmla="*/ 353340 w 455734"/>
              <a:gd name="connsiteY62" fmla="*/ 98946 h 388223"/>
              <a:gd name="connsiteX63" fmla="*/ 355595 w 455734"/>
              <a:gd name="connsiteY63" fmla="*/ 95630 h 388223"/>
              <a:gd name="connsiteX64" fmla="*/ 356656 w 455734"/>
              <a:gd name="connsiteY64" fmla="*/ 95630 h 388223"/>
              <a:gd name="connsiteX65" fmla="*/ 357717 w 455734"/>
              <a:gd name="connsiteY65" fmla="*/ 94436 h 388223"/>
              <a:gd name="connsiteX66" fmla="*/ 358911 w 455734"/>
              <a:gd name="connsiteY66" fmla="*/ 92314 h 388223"/>
              <a:gd name="connsiteX67" fmla="*/ 361165 w 455734"/>
              <a:gd name="connsiteY67" fmla="*/ 91120 h 388223"/>
              <a:gd name="connsiteX68" fmla="*/ 363420 w 455734"/>
              <a:gd name="connsiteY68" fmla="*/ 88866 h 388223"/>
              <a:gd name="connsiteX69" fmla="*/ 364481 w 455734"/>
              <a:gd name="connsiteY69" fmla="*/ 90059 h 388223"/>
              <a:gd name="connsiteX70" fmla="*/ 364481 w 455734"/>
              <a:gd name="connsiteY70" fmla="*/ 91120 h 388223"/>
              <a:gd name="connsiteX71" fmla="*/ 381459 w 455734"/>
              <a:gd name="connsiteY71" fmla="*/ 95630 h 388223"/>
              <a:gd name="connsiteX72" fmla="*/ 408384 w 455734"/>
              <a:gd name="connsiteY72" fmla="*/ 103455 h 388223"/>
              <a:gd name="connsiteX73" fmla="*/ 409578 w 455734"/>
              <a:gd name="connsiteY73" fmla="*/ 70828 h 388223"/>
              <a:gd name="connsiteX74" fmla="*/ 429738 w 455734"/>
              <a:gd name="connsiteY74" fmla="*/ 88866 h 388223"/>
              <a:gd name="connsiteX75" fmla="*/ 441012 w 455734"/>
              <a:gd name="connsiteY75" fmla="*/ 81040 h 388223"/>
              <a:gd name="connsiteX76" fmla="*/ 455734 w 455734"/>
              <a:gd name="connsiteY76" fmla="*/ 112474 h 388223"/>
              <a:gd name="connsiteX77" fmla="*/ 451225 w 455734"/>
              <a:gd name="connsiteY77" fmla="*/ 148552 h 388223"/>
              <a:gd name="connsiteX78" fmla="*/ 430932 w 455734"/>
              <a:gd name="connsiteY78" fmla="*/ 165396 h 388223"/>
              <a:gd name="connsiteX79" fmla="*/ 392733 w 455734"/>
              <a:gd name="connsiteY79" fmla="*/ 193515 h 388223"/>
              <a:gd name="connsiteX80" fmla="*/ 401619 w 455734"/>
              <a:gd name="connsiteY80" fmla="*/ 205850 h 388223"/>
              <a:gd name="connsiteX81" fmla="*/ 397110 w 455734"/>
              <a:gd name="connsiteY81" fmla="*/ 221634 h 388223"/>
              <a:gd name="connsiteX82" fmla="*/ 398304 w 455734"/>
              <a:gd name="connsiteY82" fmla="*/ 229591 h 388223"/>
              <a:gd name="connsiteX83" fmla="*/ 392733 w 455734"/>
              <a:gd name="connsiteY83" fmla="*/ 234101 h 388223"/>
              <a:gd name="connsiteX84" fmla="*/ 390478 w 455734"/>
              <a:gd name="connsiteY84" fmla="*/ 239672 h 388223"/>
              <a:gd name="connsiteX85" fmla="*/ 363420 w 455734"/>
              <a:gd name="connsiteY85" fmla="*/ 272300 h 388223"/>
              <a:gd name="connsiteX86" fmla="*/ 357717 w 455734"/>
              <a:gd name="connsiteY86" fmla="*/ 320712 h 388223"/>
              <a:gd name="connsiteX87" fmla="*/ 366736 w 455734"/>
              <a:gd name="connsiteY87" fmla="*/ 344321 h 388223"/>
              <a:gd name="connsiteX88" fmla="*/ 364481 w 455734"/>
              <a:gd name="connsiteY88" fmla="*/ 349892 h 388223"/>
              <a:gd name="connsiteX89" fmla="*/ 346576 w 455734"/>
              <a:gd name="connsiteY89" fmla="*/ 381459 h 388223"/>
              <a:gd name="connsiteX90" fmla="*/ 257710 w 455734"/>
              <a:gd name="connsiteY90" fmla="*/ 388223 h 388223"/>
              <a:gd name="connsiteX91" fmla="*/ 241927 w 455734"/>
              <a:gd name="connsiteY91" fmla="*/ 352146 h 388223"/>
              <a:gd name="connsiteX92" fmla="*/ 250946 w 455734"/>
              <a:gd name="connsiteY92" fmla="*/ 330792 h 388223"/>
              <a:gd name="connsiteX93" fmla="*/ 232907 w 455734"/>
              <a:gd name="connsiteY93" fmla="*/ 313947 h 388223"/>
              <a:gd name="connsiteX94" fmla="*/ 208105 w 455734"/>
              <a:gd name="connsiteY94" fmla="*/ 300419 h 388223"/>
              <a:gd name="connsiteX95" fmla="*/ 177731 w 455734"/>
              <a:gd name="connsiteY95" fmla="*/ 335302 h 388223"/>
              <a:gd name="connsiteX96" fmla="*/ 168712 w 455734"/>
              <a:gd name="connsiteY96" fmla="*/ 338618 h 388223"/>
              <a:gd name="connsiteX97" fmla="*/ 176670 w 455734"/>
              <a:gd name="connsiteY97" fmla="*/ 358911 h 388223"/>
              <a:gd name="connsiteX98" fmla="*/ 161948 w 455734"/>
              <a:gd name="connsiteY98" fmla="*/ 365675 h 388223"/>
              <a:gd name="connsiteX99" fmla="*/ 148551 w 455734"/>
              <a:gd name="connsiteY99" fmla="*/ 344321 h 388223"/>
              <a:gd name="connsiteX100" fmla="*/ 136084 w 455734"/>
              <a:gd name="connsiteY100" fmla="*/ 329731 h 388223"/>
              <a:gd name="connsiteX101" fmla="*/ 128258 w 455734"/>
              <a:gd name="connsiteY101" fmla="*/ 312887 h 388223"/>
              <a:gd name="connsiteX102" fmla="*/ 131574 w 455734"/>
              <a:gd name="connsiteY102" fmla="*/ 289144 h 388223"/>
              <a:gd name="connsiteX103" fmla="*/ 88866 w 455734"/>
              <a:gd name="connsiteY103" fmla="*/ 273361 h 388223"/>
              <a:gd name="connsiteX104" fmla="*/ 60747 w 455734"/>
              <a:gd name="connsiteY104" fmla="*/ 279064 h 388223"/>
              <a:gd name="connsiteX105" fmla="*/ 41647 w 455734"/>
              <a:gd name="connsiteY105" fmla="*/ 270045 h 388223"/>
              <a:gd name="connsiteX106" fmla="*/ 24670 w 455734"/>
              <a:gd name="connsiteY106" fmla="*/ 270045 h 388223"/>
              <a:gd name="connsiteX107" fmla="*/ 0 w 455734"/>
              <a:gd name="connsiteY107" fmla="*/ 249752 h 388223"/>
              <a:gd name="connsiteX108" fmla="*/ 3316 w 455734"/>
              <a:gd name="connsiteY108" fmla="*/ 205850 h 388223"/>
              <a:gd name="connsiteX109" fmla="*/ 7826 w 455734"/>
              <a:gd name="connsiteY109" fmla="*/ 85550 h 388223"/>
              <a:gd name="connsiteX110" fmla="*/ 11142 w 455734"/>
              <a:gd name="connsiteY110" fmla="*/ 67512 h 388223"/>
              <a:gd name="connsiteX111" fmla="*/ 16845 w 455734"/>
              <a:gd name="connsiteY111" fmla="*/ 46157 h 388223"/>
              <a:gd name="connsiteX112" fmla="*/ 15651 w 455734"/>
              <a:gd name="connsiteY112" fmla="*/ 42708 h 388223"/>
              <a:gd name="connsiteX113" fmla="*/ 16845 w 455734"/>
              <a:gd name="connsiteY113" fmla="*/ 38199 h 388223"/>
              <a:gd name="connsiteX114" fmla="*/ 21354 w 455734"/>
              <a:gd name="connsiteY114" fmla="*/ 34883 h 388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55734" h="388223">
                <a:moveTo>
                  <a:pt x="21354" y="34883"/>
                </a:moveTo>
                <a:lnTo>
                  <a:pt x="41647" y="47218"/>
                </a:lnTo>
                <a:lnTo>
                  <a:pt x="47218" y="31434"/>
                </a:lnTo>
                <a:lnTo>
                  <a:pt x="68572" y="1061"/>
                </a:lnTo>
                <a:lnTo>
                  <a:pt x="101201" y="0"/>
                </a:lnTo>
                <a:lnTo>
                  <a:pt x="129319" y="12335"/>
                </a:lnTo>
                <a:lnTo>
                  <a:pt x="152929" y="51728"/>
                </a:lnTo>
                <a:lnTo>
                  <a:pt x="163141" y="43902"/>
                </a:lnTo>
                <a:lnTo>
                  <a:pt x="166457" y="43902"/>
                </a:lnTo>
                <a:lnTo>
                  <a:pt x="169906" y="38199"/>
                </a:lnTo>
                <a:lnTo>
                  <a:pt x="173222" y="35944"/>
                </a:lnTo>
                <a:lnTo>
                  <a:pt x="176670" y="37138"/>
                </a:lnTo>
                <a:lnTo>
                  <a:pt x="183434" y="34883"/>
                </a:lnTo>
                <a:lnTo>
                  <a:pt x="185689" y="37138"/>
                </a:lnTo>
                <a:lnTo>
                  <a:pt x="187812" y="37138"/>
                </a:lnTo>
                <a:lnTo>
                  <a:pt x="193515" y="40454"/>
                </a:lnTo>
                <a:lnTo>
                  <a:pt x="201340" y="40454"/>
                </a:lnTo>
                <a:lnTo>
                  <a:pt x="209298" y="41648"/>
                </a:lnTo>
                <a:lnTo>
                  <a:pt x="252007" y="101201"/>
                </a:lnTo>
                <a:lnTo>
                  <a:pt x="262087" y="97885"/>
                </a:lnTo>
                <a:lnTo>
                  <a:pt x="270045" y="77591"/>
                </a:lnTo>
                <a:lnTo>
                  <a:pt x="272300" y="76531"/>
                </a:lnTo>
                <a:lnTo>
                  <a:pt x="273361" y="76531"/>
                </a:lnTo>
                <a:lnTo>
                  <a:pt x="274555" y="75337"/>
                </a:lnTo>
                <a:lnTo>
                  <a:pt x="274555" y="74275"/>
                </a:lnTo>
                <a:lnTo>
                  <a:pt x="276810" y="74275"/>
                </a:lnTo>
                <a:lnTo>
                  <a:pt x="277871" y="75337"/>
                </a:lnTo>
                <a:lnTo>
                  <a:pt x="277871" y="76531"/>
                </a:lnTo>
                <a:lnTo>
                  <a:pt x="279064" y="76531"/>
                </a:lnTo>
                <a:lnTo>
                  <a:pt x="281319" y="78785"/>
                </a:lnTo>
                <a:lnTo>
                  <a:pt x="281319" y="81040"/>
                </a:lnTo>
                <a:lnTo>
                  <a:pt x="282380" y="82101"/>
                </a:lnTo>
                <a:lnTo>
                  <a:pt x="282380" y="83295"/>
                </a:lnTo>
                <a:lnTo>
                  <a:pt x="281319" y="85550"/>
                </a:lnTo>
                <a:lnTo>
                  <a:pt x="279064" y="87804"/>
                </a:lnTo>
                <a:lnTo>
                  <a:pt x="277871" y="90059"/>
                </a:lnTo>
                <a:lnTo>
                  <a:pt x="277871" y="91120"/>
                </a:lnTo>
                <a:lnTo>
                  <a:pt x="279064" y="91120"/>
                </a:lnTo>
                <a:lnTo>
                  <a:pt x="279064" y="93375"/>
                </a:lnTo>
                <a:lnTo>
                  <a:pt x="277871" y="93375"/>
                </a:lnTo>
                <a:lnTo>
                  <a:pt x="279064" y="93375"/>
                </a:lnTo>
                <a:lnTo>
                  <a:pt x="304928" y="112474"/>
                </a:lnTo>
                <a:lnTo>
                  <a:pt x="316202" y="116984"/>
                </a:lnTo>
                <a:lnTo>
                  <a:pt x="325089" y="104649"/>
                </a:lnTo>
                <a:lnTo>
                  <a:pt x="330792" y="109158"/>
                </a:lnTo>
                <a:lnTo>
                  <a:pt x="337556" y="112474"/>
                </a:lnTo>
                <a:lnTo>
                  <a:pt x="337556" y="111414"/>
                </a:lnTo>
                <a:lnTo>
                  <a:pt x="338618" y="111414"/>
                </a:lnTo>
                <a:lnTo>
                  <a:pt x="338618" y="110220"/>
                </a:lnTo>
                <a:lnTo>
                  <a:pt x="339811" y="109158"/>
                </a:lnTo>
                <a:lnTo>
                  <a:pt x="340872" y="109158"/>
                </a:lnTo>
                <a:lnTo>
                  <a:pt x="340872" y="106904"/>
                </a:lnTo>
                <a:lnTo>
                  <a:pt x="343127" y="104649"/>
                </a:lnTo>
                <a:lnTo>
                  <a:pt x="345382" y="104649"/>
                </a:lnTo>
                <a:lnTo>
                  <a:pt x="345382" y="105710"/>
                </a:lnTo>
                <a:lnTo>
                  <a:pt x="346576" y="105710"/>
                </a:lnTo>
                <a:lnTo>
                  <a:pt x="346576" y="106904"/>
                </a:lnTo>
                <a:lnTo>
                  <a:pt x="351085" y="106904"/>
                </a:lnTo>
                <a:lnTo>
                  <a:pt x="351085" y="105710"/>
                </a:lnTo>
                <a:lnTo>
                  <a:pt x="349892" y="104649"/>
                </a:lnTo>
                <a:lnTo>
                  <a:pt x="346576" y="102394"/>
                </a:lnTo>
                <a:lnTo>
                  <a:pt x="348830" y="100139"/>
                </a:lnTo>
                <a:lnTo>
                  <a:pt x="353340" y="98946"/>
                </a:lnTo>
                <a:lnTo>
                  <a:pt x="355595" y="95630"/>
                </a:lnTo>
                <a:lnTo>
                  <a:pt x="356656" y="95630"/>
                </a:lnTo>
                <a:lnTo>
                  <a:pt x="357717" y="94436"/>
                </a:lnTo>
                <a:lnTo>
                  <a:pt x="358911" y="92314"/>
                </a:lnTo>
                <a:lnTo>
                  <a:pt x="361165" y="91120"/>
                </a:lnTo>
                <a:lnTo>
                  <a:pt x="363420" y="88866"/>
                </a:lnTo>
                <a:lnTo>
                  <a:pt x="364481" y="90059"/>
                </a:lnTo>
                <a:lnTo>
                  <a:pt x="364481" y="91120"/>
                </a:lnTo>
                <a:lnTo>
                  <a:pt x="381459" y="95630"/>
                </a:lnTo>
                <a:lnTo>
                  <a:pt x="408384" y="103455"/>
                </a:lnTo>
                <a:lnTo>
                  <a:pt x="409578" y="70828"/>
                </a:lnTo>
                <a:lnTo>
                  <a:pt x="429738" y="88866"/>
                </a:lnTo>
                <a:lnTo>
                  <a:pt x="441012" y="81040"/>
                </a:lnTo>
                <a:lnTo>
                  <a:pt x="455734" y="112474"/>
                </a:lnTo>
                <a:lnTo>
                  <a:pt x="451225" y="148552"/>
                </a:lnTo>
                <a:lnTo>
                  <a:pt x="430932" y="165396"/>
                </a:lnTo>
                <a:lnTo>
                  <a:pt x="392733" y="193515"/>
                </a:lnTo>
                <a:lnTo>
                  <a:pt x="401619" y="205850"/>
                </a:lnTo>
                <a:lnTo>
                  <a:pt x="397110" y="221634"/>
                </a:lnTo>
                <a:lnTo>
                  <a:pt x="398304" y="229591"/>
                </a:lnTo>
                <a:lnTo>
                  <a:pt x="392733" y="234101"/>
                </a:lnTo>
                <a:lnTo>
                  <a:pt x="390478" y="239672"/>
                </a:lnTo>
                <a:lnTo>
                  <a:pt x="363420" y="272300"/>
                </a:lnTo>
                <a:lnTo>
                  <a:pt x="357717" y="320712"/>
                </a:lnTo>
                <a:lnTo>
                  <a:pt x="366736" y="344321"/>
                </a:lnTo>
                <a:lnTo>
                  <a:pt x="364481" y="349892"/>
                </a:lnTo>
                <a:lnTo>
                  <a:pt x="346576" y="381459"/>
                </a:lnTo>
                <a:lnTo>
                  <a:pt x="257710" y="388223"/>
                </a:lnTo>
                <a:lnTo>
                  <a:pt x="241927" y="352146"/>
                </a:lnTo>
                <a:lnTo>
                  <a:pt x="250946" y="330792"/>
                </a:lnTo>
                <a:lnTo>
                  <a:pt x="232907" y="313947"/>
                </a:lnTo>
                <a:lnTo>
                  <a:pt x="208105" y="300419"/>
                </a:lnTo>
                <a:lnTo>
                  <a:pt x="177731" y="335302"/>
                </a:lnTo>
                <a:lnTo>
                  <a:pt x="168712" y="338618"/>
                </a:lnTo>
                <a:lnTo>
                  <a:pt x="176670" y="358911"/>
                </a:lnTo>
                <a:lnTo>
                  <a:pt x="161948" y="365675"/>
                </a:lnTo>
                <a:lnTo>
                  <a:pt x="148551" y="344321"/>
                </a:lnTo>
                <a:lnTo>
                  <a:pt x="136084" y="329731"/>
                </a:lnTo>
                <a:lnTo>
                  <a:pt x="128258" y="312887"/>
                </a:lnTo>
                <a:lnTo>
                  <a:pt x="131574" y="289144"/>
                </a:lnTo>
                <a:lnTo>
                  <a:pt x="88866" y="273361"/>
                </a:lnTo>
                <a:lnTo>
                  <a:pt x="60747" y="279064"/>
                </a:lnTo>
                <a:lnTo>
                  <a:pt x="41647" y="270045"/>
                </a:lnTo>
                <a:lnTo>
                  <a:pt x="24670" y="270045"/>
                </a:lnTo>
                <a:lnTo>
                  <a:pt x="0" y="249752"/>
                </a:lnTo>
                <a:lnTo>
                  <a:pt x="3316" y="205850"/>
                </a:lnTo>
                <a:lnTo>
                  <a:pt x="7826" y="85550"/>
                </a:lnTo>
                <a:lnTo>
                  <a:pt x="11142" y="67512"/>
                </a:lnTo>
                <a:lnTo>
                  <a:pt x="16845" y="46157"/>
                </a:lnTo>
                <a:lnTo>
                  <a:pt x="15651" y="42708"/>
                </a:lnTo>
                <a:lnTo>
                  <a:pt x="16845" y="38199"/>
                </a:lnTo>
                <a:lnTo>
                  <a:pt x="21354" y="34883"/>
                </a:lnTo>
              </a:path>
            </a:pathLst>
          </a:custGeom>
          <a:solidFill>
            <a:schemeClr val="bg1">
              <a:lumMod val="85000"/>
            </a:schemeClr>
          </a:solidFill>
          <a:ln w="13251" cap="flat">
            <a:noFill/>
            <a:prstDash val="solid"/>
            <a:miter/>
          </a:ln>
        </p:spPr>
        <p:txBody>
          <a:bodyPr rtlCol="0" anchor="ctr"/>
          <a:lstStyle/>
          <a:p>
            <a:endParaRPr lang="en-FI" sz="816"/>
          </a:p>
        </p:txBody>
      </p:sp>
      <p:sp>
        <p:nvSpPr>
          <p:cNvPr id="1339" name="Freeform: Shape 1338">
            <a:extLst>
              <a:ext uri="{FF2B5EF4-FFF2-40B4-BE49-F238E27FC236}">
                <a16:creationId xmlns:a16="http://schemas.microsoft.com/office/drawing/2014/main" id="{BB3F1EE0-139A-7D7C-0962-C6351ACE56C6}"/>
              </a:ext>
            </a:extLst>
          </p:cNvPr>
          <p:cNvSpPr/>
          <p:nvPr/>
        </p:nvSpPr>
        <p:spPr>
          <a:xfrm>
            <a:off x="3780848" y="5827078"/>
            <a:ext cx="198534" cy="243957"/>
          </a:xfrm>
          <a:custGeom>
            <a:avLst/>
            <a:gdLst>
              <a:gd name="connsiteX0" fmla="*/ 213675 w 437695"/>
              <a:gd name="connsiteY0" fmla="*/ 397 h 537835"/>
              <a:gd name="connsiteX1" fmla="*/ 227204 w 437695"/>
              <a:gd name="connsiteY1" fmla="*/ 10478 h 537835"/>
              <a:gd name="connsiteX2" fmla="*/ 221501 w 437695"/>
              <a:gd name="connsiteY2" fmla="*/ 12732 h 537835"/>
              <a:gd name="connsiteX3" fmla="*/ 247364 w 437695"/>
              <a:gd name="connsiteY3" fmla="*/ 38596 h 537835"/>
              <a:gd name="connsiteX4" fmla="*/ 244049 w 437695"/>
              <a:gd name="connsiteY4" fmla="*/ 48677 h 537835"/>
              <a:gd name="connsiteX5" fmla="*/ 293522 w 437695"/>
              <a:gd name="connsiteY5" fmla="*/ 106108 h 537835"/>
              <a:gd name="connsiteX6" fmla="*/ 314876 w 437695"/>
              <a:gd name="connsiteY6" fmla="*/ 137543 h 537835"/>
              <a:gd name="connsiteX7" fmla="*/ 323895 w 437695"/>
              <a:gd name="connsiteY7" fmla="*/ 146562 h 537835"/>
              <a:gd name="connsiteX8" fmla="*/ 328405 w 437695"/>
              <a:gd name="connsiteY8" fmla="*/ 156642 h 537835"/>
              <a:gd name="connsiteX9" fmla="*/ 337424 w 437695"/>
              <a:gd name="connsiteY9" fmla="*/ 166722 h 537835"/>
              <a:gd name="connsiteX10" fmla="*/ 344188 w 437695"/>
              <a:gd name="connsiteY10" fmla="*/ 175742 h 537835"/>
              <a:gd name="connsiteX11" fmla="*/ 344188 w 437695"/>
              <a:gd name="connsiteY11" fmla="*/ 179190 h 537835"/>
              <a:gd name="connsiteX12" fmla="*/ 355462 w 437695"/>
              <a:gd name="connsiteY12" fmla="*/ 202799 h 537835"/>
              <a:gd name="connsiteX13" fmla="*/ 383581 w 437695"/>
              <a:gd name="connsiteY13" fmla="*/ 224153 h 537835"/>
              <a:gd name="connsiteX14" fmla="*/ 380265 w 437695"/>
              <a:gd name="connsiteY14" fmla="*/ 234233 h 537835"/>
              <a:gd name="connsiteX15" fmla="*/ 437696 w 437695"/>
              <a:gd name="connsiteY15" fmla="*/ 263413 h 537835"/>
              <a:gd name="connsiteX16" fmla="*/ 433186 w 437695"/>
              <a:gd name="connsiteY16" fmla="*/ 268984 h 537835"/>
              <a:gd name="connsiteX17" fmla="*/ 384775 w 437695"/>
              <a:gd name="connsiteY17" fmla="*/ 279064 h 537835"/>
              <a:gd name="connsiteX18" fmla="*/ 364482 w 437695"/>
              <a:gd name="connsiteY18" fmla="*/ 288083 h 537835"/>
              <a:gd name="connsiteX19" fmla="*/ 363288 w 437695"/>
              <a:gd name="connsiteY19" fmla="*/ 287023 h 537835"/>
              <a:gd name="connsiteX20" fmla="*/ 349759 w 437695"/>
              <a:gd name="connsiteY20" fmla="*/ 292593 h 537835"/>
              <a:gd name="connsiteX21" fmla="*/ 336230 w 437695"/>
              <a:gd name="connsiteY21" fmla="*/ 297102 h 537835"/>
              <a:gd name="connsiteX22" fmla="*/ 331721 w 437695"/>
              <a:gd name="connsiteY22" fmla="*/ 288083 h 537835"/>
              <a:gd name="connsiteX23" fmla="*/ 313682 w 437695"/>
              <a:gd name="connsiteY23" fmla="*/ 293654 h 537835"/>
              <a:gd name="connsiteX24" fmla="*/ 310366 w 437695"/>
              <a:gd name="connsiteY24" fmla="*/ 292593 h 537835"/>
              <a:gd name="connsiteX25" fmla="*/ 296838 w 437695"/>
              <a:gd name="connsiteY25" fmla="*/ 294848 h 537835"/>
              <a:gd name="connsiteX26" fmla="*/ 292328 w 437695"/>
              <a:gd name="connsiteY26" fmla="*/ 297102 h 537835"/>
              <a:gd name="connsiteX27" fmla="*/ 289012 w 437695"/>
              <a:gd name="connsiteY27" fmla="*/ 297102 h 537835"/>
              <a:gd name="connsiteX28" fmla="*/ 272167 w 437695"/>
              <a:gd name="connsiteY28" fmla="*/ 306122 h 537835"/>
              <a:gd name="connsiteX29" fmla="*/ 269913 w 437695"/>
              <a:gd name="connsiteY29" fmla="*/ 303867 h 537835"/>
              <a:gd name="connsiteX30" fmla="*/ 266597 w 437695"/>
              <a:gd name="connsiteY30" fmla="*/ 302806 h 537835"/>
              <a:gd name="connsiteX31" fmla="*/ 263281 w 437695"/>
              <a:gd name="connsiteY31" fmla="*/ 306122 h 537835"/>
              <a:gd name="connsiteX32" fmla="*/ 261026 w 437695"/>
              <a:gd name="connsiteY32" fmla="*/ 309570 h 537835"/>
              <a:gd name="connsiteX33" fmla="*/ 261026 w 437695"/>
              <a:gd name="connsiteY33" fmla="*/ 315141 h 537835"/>
              <a:gd name="connsiteX34" fmla="*/ 262087 w 437695"/>
              <a:gd name="connsiteY34" fmla="*/ 316202 h 537835"/>
              <a:gd name="connsiteX35" fmla="*/ 263281 w 437695"/>
              <a:gd name="connsiteY35" fmla="*/ 318457 h 537835"/>
              <a:gd name="connsiteX36" fmla="*/ 261026 w 437695"/>
              <a:gd name="connsiteY36" fmla="*/ 320712 h 537835"/>
              <a:gd name="connsiteX37" fmla="*/ 255455 w 437695"/>
              <a:gd name="connsiteY37" fmla="*/ 319650 h 537835"/>
              <a:gd name="connsiteX38" fmla="*/ 258771 w 437695"/>
              <a:gd name="connsiteY38" fmla="*/ 322966 h 537835"/>
              <a:gd name="connsiteX39" fmla="*/ 250946 w 437695"/>
              <a:gd name="connsiteY39" fmla="*/ 333047 h 537835"/>
              <a:gd name="connsiteX40" fmla="*/ 249752 w 437695"/>
              <a:gd name="connsiteY40" fmla="*/ 333047 h 537835"/>
              <a:gd name="connsiteX41" fmla="*/ 236223 w 437695"/>
              <a:gd name="connsiteY41" fmla="*/ 347636 h 537835"/>
              <a:gd name="connsiteX42" fmla="*/ 237284 w 437695"/>
              <a:gd name="connsiteY42" fmla="*/ 348698 h 537835"/>
              <a:gd name="connsiteX43" fmla="*/ 240600 w 437695"/>
              <a:gd name="connsiteY43" fmla="*/ 348698 h 537835"/>
              <a:gd name="connsiteX44" fmla="*/ 242855 w 437695"/>
              <a:gd name="connsiteY44" fmla="*/ 350952 h 537835"/>
              <a:gd name="connsiteX45" fmla="*/ 239539 w 437695"/>
              <a:gd name="connsiteY45" fmla="*/ 352013 h 537835"/>
              <a:gd name="connsiteX46" fmla="*/ 238345 w 437695"/>
              <a:gd name="connsiteY46" fmla="*/ 355462 h 537835"/>
              <a:gd name="connsiteX47" fmla="*/ 233836 w 437695"/>
              <a:gd name="connsiteY47" fmla="*/ 356523 h 537835"/>
              <a:gd name="connsiteX48" fmla="*/ 235029 w 437695"/>
              <a:gd name="connsiteY48" fmla="*/ 352013 h 537835"/>
              <a:gd name="connsiteX49" fmla="*/ 232775 w 437695"/>
              <a:gd name="connsiteY49" fmla="*/ 350952 h 537835"/>
              <a:gd name="connsiteX50" fmla="*/ 204656 w 437695"/>
              <a:gd name="connsiteY50" fmla="*/ 382387 h 537835"/>
              <a:gd name="connsiteX51" fmla="*/ 203595 w 437695"/>
              <a:gd name="connsiteY51" fmla="*/ 381326 h 537835"/>
              <a:gd name="connsiteX52" fmla="*/ 197892 w 437695"/>
              <a:gd name="connsiteY52" fmla="*/ 383581 h 537835"/>
              <a:gd name="connsiteX53" fmla="*/ 199085 w 437695"/>
              <a:gd name="connsiteY53" fmla="*/ 384642 h 537835"/>
              <a:gd name="connsiteX54" fmla="*/ 201340 w 437695"/>
              <a:gd name="connsiteY54" fmla="*/ 383581 h 537835"/>
              <a:gd name="connsiteX55" fmla="*/ 201340 w 437695"/>
              <a:gd name="connsiteY55" fmla="*/ 384642 h 537835"/>
              <a:gd name="connsiteX56" fmla="*/ 154122 w 437695"/>
              <a:gd name="connsiteY56" fmla="*/ 424034 h 537835"/>
              <a:gd name="connsiteX57" fmla="*/ 128258 w 437695"/>
              <a:gd name="connsiteY57" fmla="*/ 446582 h 537835"/>
              <a:gd name="connsiteX58" fmla="*/ 90059 w 437695"/>
              <a:gd name="connsiteY58" fmla="*/ 519797 h 537835"/>
              <a:gd name="connsiteX59" fmla="*/ 92314 w 437695"/>
              <a:gd name="connsiteY59" fmla="*/ 515287 h 537835"/>
              <a:gd name="connsiteX60" fmla="*/ 91253 w 437695"/>
              <a:gd name="connsiteY60" fmla="*/ 514227 h 537835"/>
              <a:gd name="connsiteX61" fmla="*/ 91253 w 437695"/>
              <a:gd name="connsiteY61" fmla="*/ 513033 h 537835"/>
              <a:gd name="connsiteX62" fmla="*/ 90059 w 437695"/>
              <a:gd name="connsiteY62" fmla="*/ 513033 h 537835"/>
              <a:gd name="connsiteX63" fmla="*/ 87804 w 437695"/>
              <a:gd name="connsiteY63" fmla="*/ 511971 h 537835"/>
              <a:gd name="connsiteX64" fmla="*/ 84356 w 437695"/>
              <a:gd name="connsiteY64" fmla="*/ 515287 h 537835"/>
              <a:gd name="connsiteX65" fmla="*/ 79846 w 437695"/>
              <a:gd name="connsiteY65" fmla="*/ 513033 h 537835"/>
              <a:gd name="connsiteX66" fmla="*/ 79846 w 437695"/>
              <a:gd name="connsiteY66" fmla="*/ 514227 h 537835"/>
              <a:gd name="connsiteX67" fmla="*/ 77592 w 437695"/>
              <a:gd name="connsiteY67" fmla="*/ 513033 h 537835"/>
              <a:gd name="connsiteX68" fmla="*/ 78785 w 437695"/>
              <a:gd name="connsiteY68" fmla="*/ 511971 h 537835"/>
              <a:gd name="connsiteX69" fmla="*/ 77592 w 437695"/>
              <a:gd name="connsiteY69" fmla="*/ 510778 h 537835"/>
              <a:gd name="connsiteX70" fmla="*/ 76530 w 437695"/>
              <a:gd name="connsiteY70" fmla="*/ 511971 h 537835"/>
              <a:gd name="connsiteX71" fmla="*/ 77592 w 437695"/>
              <a:gd name="connsiteY71" fmla="*/ 513033 h 537835"/>
              <a:gd name="connsiteX72" fmla="*/ 67511 w 437695"/>
              <a:gd name="connsiteY72" fmla="*/ 528816 h 537835"/>
              <a:gd name="connsiteX73" fmla="*/ 65257 w 437695"/>
              <a:gd name="connsiteY73" fmla="*/ 527755 h 537835"/>
              <a:gd name="connsiteX74" fmla="*/ 61941 w 437695"/>
              <a:gd name="connsiteY74" fmla="*/ 525500 h 537835"/>
              <a:gd name="connsiteX75" fmla="*/ 55176 w 437695"/>
              <a:gd name="connsiteY75" fmla="*/ 537835 h 537835"/>
              <a:gd name="connsiteX76" fmla="*/ 50667 w 437695"/>
              <a:gd name="connsiteY76" fmla="*/ 535581 h 537835"/>
              <a:gd name="connsiteX77" fmla="*/ 51728 w 437695"/>
              <a:gd name="connsiteY77" fmla="*/ 533325 h 537835"/>
              <a:gd name="connsiteX78" fmla="*/ 44964 w 437695"/>
              <a:gd name="connsiteY78" fmla="*/ 531071 h 537835"/>
              <a:gd name="connsiteX79" fmla="*/ 42709 w 437695"/>
              <a:gd name="connsiteY79" fmla="*/ 528816 h 537835"/>
              <a:gd name="connsiteX80" fmla="*/ 48279 w 437695"/>
              <a:gd name="connsiteY80" fmla="*/ 522052 h 537835"/>
              <a:gd name="connsiteX81" fmla="*/ 46024 w 437695"/>
              <a:gd name="connsiteY81" fmla="*/ 520859 h 537835"/>
              <a:gd name="connsiteX82" fmla="*/ 42709 w 437695"/>
              <a:gd name="connsiteY82" fmla="*/ 517543 h 537835"/>
              <a:gd name="connsiteX83" fmla="*/ 42709 w 437695"/>
              <a:gd name="connsiteY83" fmla="*/ 516481 h 537835"/>
              <a:gd name="connsiteX84" fmla="*/ 40454 w 437695"/>
              <a:gd name="connsiteY84" fmla="*/ 515287 h 537835"/>
              <a:gd name="connsiteX85" fmla="*/ 40454 w 437695"/>
              <a:gd name="connsiteY85" fmla="*/ 514227 h 537835"/>
              <a:gd name="connsiteX86" fmla="*/ 42709 w 437695"/>
              <a:gd name="connsiteY86" fmla="*/ 510778 h 537835"/>
              <a:gd name="connsiteX87" fmla="*/ 39393 w 437695"/>
              <a:gd name="connsiteY87" fmla="*/ 508523 h 537835"/>
              <a:gd name="connsiteX88" fmla="*/ 39393 w 437695"/>
              <a:gd name="connsiteY88" fmla="*/ 509584 h 537835"/>
              <a:gd name="connsiteX89" fmla="*/ 28119 w 437695"/>
              <a:gd name="connsiteY89" fmla="*/ 500565 h 537835"/>
              <a:gd name="connsiteX90" fmla="*/ 25864 w 437695"/>
              <a:gd name="connsiteY90" fmla="*/ 502820 h 537835"/>
              <a:gd name="connsiteX91" fmla="*/ 24670 w 437695"/>
              <a:gd name="connsiteY91" fmla="*/ 502820 h 537835"/>
              <a:gd name="connsiteX92" fmla="*/ 20161 w 437695"/>
              <a:gd name="connsiteY92" fmla="*/ 508523 h 537835"/>
              <a:gd name="connsiteX93" fmla="*/ 19099 w 437695"/>
              <a:gd name="connsiteY93" fmla="*/ 509584 h 537835"/>
              <a:gd name="connsiteX94" fmla="*/ 16845 w 437695"/>
              <a:gd name="connsiteY94" fmla="*/ 507329 h 537835"/>
              <a:gd name="connsiteX95" fmla="*/ 15784 w 437695"/>
              <a:gd name="connsiteY95" fmla="*/ 507329 h 537835"/>
              <a:gd name="connsiteX96" fmla="*/ 13529 w 437695"/>
              <a:gd name="connsiteY96" fmla="*/ 506268 h 537835"/>
              <a:gd name="connsiteX97" fmla="*/ 12468 w 437695"/>
              <a:gd name="connsiteY97" fmla="*/ 508523 h 537835"/>
              <a:gd name="connsiteX98" fmla="*/ 9019 w 437695"/>
              <a:gd name="connsiteY98" fmla="*/ 506268 h 537835"/>
              <a:gd name="connsiteX99" fmla="*/ 5703 w 437695"/>
              <a:gd name="connsiteY99" fmla="*/ 508523 h 537835"/>
              <a:gd name="connsiteX100" fmla="*/ 3448 w 437695"/>
              <a:gd name="connsiteY100" fmla="*/ 507329 h 537835"/>
              <a:gd name="connsiteX101" fmla="*/ 0 w 437695"/>
              <a:gd name="connsiteY101" fmla="*/ 506268 h 537835"/>
              <a:gd name="connsiteX102" fmla="*/ 16845 w 437695"/>
              <a:gd name="connsiteY102" fmla="*/ 479211 h 537835"/>
              <a:gd name="connsiteX103" fmla="*/ 10080 w 437695"/>
              <a:gd name="connsiteY103" fmla="*/ 464621 h 537835"/>
              <a:gd name="connsiteX104" fmla="*/ 6764 w 437695"/>
              <a:gd name="connsiteY104" fmla="*/ 463560 h 537835"/>
              <a:gd name="connsiteX105" fmla="*/ 9019 w 437695"/>
              <a:gd name="connsiteY105" fmla="*/ 454541 h 537835"/>
              <a:gd name="connsiteX106" fmla="*/ 7958 w 437695"/>
              <a:gd name="connsiteY106" fmla="*/ 454541 h 537835"/>
              <a:gd name="connsiteX107" fmla="*/ 14723 w 437695"/>
              <a:gd name="connsiteY107" fmla="*/ 445521 h 537835"/>
              <a:gd name="connsiteX108" fmla="*/ 12468 w 437695"/>
              <a:gd name="connsiteY108" fmla="*/ 444328 h 537835"/>
              <a:gd name="connsiteX109" fmla="*/ 14723 w 437695"/>
              <a:gd name="connsiteY109" fmla="*/ 441012 h 537835"/>
              <a:gd name="connsiteX110" fmla="*/ 13529 w 437695"/>
              <a:gd name="connsiteY110" fmla="*/ 438757 h 537835"/>
              <a:gd name="connsiteX111" fmla="*/ 16845 w 437695"/>
              <a:gd name="connsiteY111" fmla="*/ 435441 h 537835"/>
              <a:gd name="connsiteX112" fmla="*/ 15784 w 437695"/>
              <a:gd name="connsiteY112" fmla="*/ 434247 h 537835"/>
              <a:gd name="connsiteX113" fmla="*/ 57431 w 437695"/>
              <a:gd name="connsiteY113" fmla="*/ 382519 h 537835"/>
              <a:gd name="connsiteX114" fmla="*/ 78785 w 437695"/>
              <a:gd name="connsiteY114" fmla="*/ 354401 h 537835"/>
              <a:gd name="connsiteX115" fmla="*/ 97885 w 437695"/>
              <a:gd name="connsiteY115" fmla="*/ 329598 h 537835"/>
              <a:gd name="connsiteX116" fmla="*/ 116984 w 437695"/>
              <a:gd name="connsiteY116" fmla="*/ 303734 h 537835"/>
              <a:gd name="connsiteX117" fmla="*/ 121494 w 437695"/>
              <a:gd name="connsiteY117" fmla="*/ 301479 h 537835"/>
              <a:gd name="connsiteX118" fmla="*/ 120433 w 437695"/>
              <a:gd name="connsiteY118" fmla="*/ 299225 h 537835"/>
              <a:gd name="connsiteX119" fmla="*/ 124942 w 437695"/>
              <a:gd name="connsiteY119" fmla="*/ 294715 h 537835"/>
              <a:gd name="connsiteX120" fmla="*/ 128258 w 437695"/>
              <a:gd name="connsiteY120" fmla="*/ 294715 h 537835"/>
              <a:gd name="connsiteX121" fmla="*/ 128258 w 437695"/>
              <a:gd name="connsiteY121" fmla="*/ 292460 h 537835"/>
              <a:gd name="connsiteX122" fmla="*/ 127197 w 437695"/>
              <a:gd name="connsiteY122" fmla="*/ 292460 h 537835"/>
              <a:gd name="connsiteX123" fmla="*/ 129452 w 437695"/>
              <a:gd name="connsiteY123" fmla="*/ 290206 h 537835"/>
              <a:gd name="connsiteX124" fmla="*/ 131707 w 437695"/>
              <a:gd name="connsiteY124" fmla="*/ 289144 h 537835"/>
              <a:gd name="connsiteX125" fmla="*/ 131707 w 437695"/>
              <a:gd name="connsiteY125" fmla="*/ 287950 h 537835"/>
              <a:gd name="connsiteX126" fmla="*/ 136216 w 437695"/>
              <a:gd name="connsiteY126" fmla="*/ 283441 h 537835"/>
              <a:gd name="connsiteX127" fmla="*/ 140726 w 437695"/>
              <a:gd name="connsiteY127" fmla="*/ 279993 h 537835"/>
              <a:gd name="connsiteX128" fmla="*/ 141787 w 437695"/>
              <a:gd name="connsiteY128" fmla="*/ 278931 h 537835"/>
              <a:gd name="connsiteX129" fmla="*/ 141787 w 437695"/>
              <a:gd name="connsiteY129" fmla="*/ 277738 h 537835"/>
              <a:gd name="connsiteX130" fmla="*/ 147490 w 437695"/>
              <a:gd name="connsiteY130" fmla="*/ 268719 h 537835"/>
              <a:gd name="connsiteX131" fmla="*/ 145236 w 437695"/>
              <a:gd name="connsiteY131" fmla="*/ 267658 h 537835"/>
              <a:gd name="connsiteX132" fmla="*/ 146429 w 437695"/>
              <a:gd name="connsiteY132" fmla="*/ 266464 h 537835"/>
              <a:gd name="connsiteX133" fmla="*/ 147623 w 437695"/>
              <a:gd name="connsiteY133" fmla="*/ 264209 h 537835"/>
              <a:gd name="connsiteX134" fmla="*/ 149878 w 437695"/>
              <a:gd name="connsiteY134" fmla="*/ 264209 h 537835"/>
              <a:gd name="connsiteX135" fmla="*/ 155581 w 437695"/>
              <a:gd name="connsiteY135" fmla="*/ 255190 h 537835"/>
              <a:gd name="connsiteX136" fmla="*/ 165661 w 437695"/>
              <a:gd name="connsiteY136" fmla="*/ 246171 h 537835"/>
              <a:gd name="connsiteX137" fmla="*/ 181445 w 437695"/>
              <a:gd name="connsiteY137" fmla="*/ 236090 h 537835"/>
              <a:gd name="connsiteX138" fmla="*/ 179190 w 437695"/>
              <a:gd name="connsiteY138" fmla="*/ 231580 h 537835"/>
              <a:gd name="connsiteX139" fmla="*/ 180384 w 437695"/>
              <a:gd name="connsiteY139" fmla="*/ 230387 h 537835"/>
              <a:gd name="connsiteX140" fmla="*/ 179190 w 437695"/>
              <a:gd name="connsiteY140" fmla="*/ 224817 h 537835"/>
              <a:gd name="connsiteX141" fmla="*/ 181445 w 437695"/>
              <a:gd name="connsiteY141" fmla="*/ 221501 h 537835"/>
              <a:gd name="connsiteX142" fmla="*/ 184761 w 437695"/>
              <a:gd name="connsiteY142" fmla="*/ 221501 h 537835"/>
              <a:gd name="connsiteX143" fmla="*/ 183700 w 437695"/>
              <a:gd name="connsiteY143" fmla="*/ 223755 h 537835"/>
              <a:gd name="connsiteX144" fmla="*/ 189270 w 437695"/>
              <a:gd name="connsiteY144" fmla="*/ 220440 h 537835"/>
              <a:gd name="connsiteX145" fmla="*/ 182506 w 437695"/>
              <a:gd name="connsiteY145" fmla="*/ 210359 h 537835"/>
              <a:gd name="connsiteX146" fmla="*/ 176935 w 437695"/>
              <a:gd name="connsiteY146" fmla="*/ 199085 h 537835"/>
              <a:gd name="connsiteX147" fmla="*/ 175874 w 437695"/>
              <a:gd name="connsiteY147" fmla="*/ 124809 h 537835"/>
              <a:gd name="connsiteX148" fmla="*/ 206247 w 437695"/>
              <a:gd name="connsiteY148" fmla="*/ 86610 h 537835"/>
              <a:gd name="connsiteX149" fmla="*/ 206247 w 437695"/>
              <a:gd name="connsiteY149" fmla="*/ 84356 h 537835"/>
              <a:gd name="connsiteX150" fmla="*/ 208502 w 437695"/>
              <a:gd name="connsiteY150" fmla="*/ 82101 h 537835"/>
              <a:gd name="connsiteX151" fmla="*/ 209563 w 437695"/>
              <a:gd name="connsiteY151" fmla="*/ 82101 h 537835"/>
              <a:gd name="connsiteX152" fmla="*/ 220837 w 437695"/>
              <a:gd name="connsiteY152" fmla="*/ 69766 h 537835"/>
              <a:gd name="connsiteX153" fmla="*/ 199483 w 437695"/>
              <a:gd name="connsiteY153" fmla="*/ 43902 h 537835"/>
              <a:gd name="connsiteX154" fmla="*/ 196167 w 437695"/>
              <a:gd name="connsiteY154" fmla="*/ 30373 h 537835"/>
              <a:gd name="connsiteX155" fmla="*/ 201738 w 437695"/>
              <a:gd name="connsiteY155" fmla="*/ 20293 h 537835"/>
              <a:gd name="connsiteX156" fmla="*/ 203993 w 437695"/>
              <a:gd name="connsiteY156" fmla="*/ 20293 h 537835"/>
              <a:gd name="connsiteX157" fmla="*/ 207309 w 437695"/>
              <a:gd name="connsiteY157" fmla="*/ 15784 h 537835"/>
              <a:gd name="connsiteX158" fmla="*/ 203993 w 437695"/>
              <a:gd name="connsiteY158" fmla="*/ 14590 h 537835"/>
              <a:gd name="connsiteX159" fmla="*/ 208502 w 437695"/>
              <a:gd name="connsiteY159" fmla="*/ 7825 h 537835"/>
              <a:gd name="connsiteX160" fmla="*/ 214073 w 437695"/>
              <a:gd name="connsiteY160" fmla="*/ 0 h 53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37695" h="537835">
                <a:moveTo>
                  <a:pt x="213675" y="397"/>
                </a:moveTo>
                <a:lnTo>
                  <a:pt x="227204" y="10478"/>
                </a:lnTo>
                <a:lnTo>
                  <a:pt x="221501" y="12732"/>
                </a:lnTo>
                <a:lnTo>
                  <a:pt x="247364" y="38596"/>
                </a:lnTo>
                <a:lnTo>
                  <a:pt x="244049" y="48677"/>
                </a:lnTo>
                <a:lnTo>
                  <a:pt x="293522" y="106108"/>
                </a:lnTo>
                <a:lnTo>
                  <a:pt x="314876" y="137543"/>
                </a:lnTo>
                <a:lnTo>
                  <a:pt x="323895" y="146562"/>
                </a:lnTo>
                <a:lnTo>
                  <a:pt x="328405" y="156642"/>
                </a:lnTo>
                <a:lnTo>
                  <a:pt x="337424" y="166722"/>
                </a:lnTo>
                <a:lnTo>
                  <a:pt x="344188" y="175742"/>
                </a:lnTo>
                <a:lnTo>
                  <a:pt x="344188" y="179190"/>
                </a:lnTo>
                <a:lnTo>
                  <a:pt x="355462" y="202799"/>
                </a:lnTo>
                <a:lnTo>
                  <a:pt x="383581" y="224153"/>
                </a:lnTo>
                <a:lnTo>
                  <a:pt x="380265" y="234233"/>
                </a:lnTo>
                <a:lnTo>
                  <a:pt x="437696" y="263413"/>
                </a:lnTo>
                <a:lnTo>
                  <a:pt x="433186" y="268984"/>
                </a:lnTo>
                <a:lnTo>
                  <a:pt x="384775" y="279064"/>
                </a:lnTo>
                <a:lnTo>
                  <a:pt x="364482" y="288083"/>
                </a:lnTo>
                <a:lnTo>
                  <a:pt x="363288" y="287023"/>
                </a:lnTo>
                <a:lnTo>
                  <a:pt x="349759" y="292593"/>
                </a:lnTo>
                <a:lnTo>
                  <a:pt x="336230" y="297102"/>
                </a:lnTo>
                <a:lnTo>
                  <a:pt x="331721" y="288083"/>
                </a:lnTo>
                <a:cubicBezTo>
                  <a:pt x="323630" y="287287"/>
                  <a:pt x="320447" y="290736"/>
                  <a:pt x="313682" y="293654"/>
                </a:cubicBezTo>
                <a:lnTo>
                  <a:pt x="310366" y="292593"/>
                </a:lnTo>
                <a:lnTo>
                  <a:pt x="296838" y="294848"/>
                </a:lnTo>
                <a:lnTo>
                  <a:pt x="292328" y="297102"/>
                </a:lnTo>
                <a:lnTo>
                  <a:pt x="289012" y="297102"/>
                </a:lnTo>
                <a:lnTo>
                  <a:pt x="272167" y="306122"/>
                </a:lnTo>
                <a:lnTo>
                  <a:pt x="269913" y="303867"/>
                </a:lnTo>
                <a:lnTo>
                  <a:pt x="266597" y="302806"/>
                </a:lnTo>
                <a:lnTo>
                  <a:pt x="263281" y="306122"/>
                </a:lnTo>
                <a:lnTo>
                  <a:pt x="261026" y="309570"/>
                </a:lnTo>
                <a:lnTo>
                  <a:pt x="261026" y="315141"/>
                </a:lnTo>
                <a:lnTo>
                  <a:pt x="262087" y="316202"/>
                </a:lnTo>
                <a:lnTo>
                  <a:pt x="263281" y="318457"/>
                </a:lnTo>
                <a:lnTo>
                  <a:pt x="261026" y="320712"/>
                </a:lnTo>
                <a:lnTo>
                  <a:pt x="255455" y="319650"/>
                </a:lnTo>
                <a:lnTo>
                  <a:pt x="258771" y="322966"/>
                </a:lnTo>
                <a:lnTo>
                  <a:pt x="250946" y="333047"/>
                </a:lnTo>
                <a:lnTo>
                  <a:pt x="249752" y="333047"/>
                </a:lnTo>
                <a:lnTo>
                  <a:pt x="236223" y="347636"/>
                </a:lnTo>
                <a:lnTo>
                  <a:pt x="237284" y="348698"/>
                </a:lnTo>
                <a:lnTo>
                  <a:pt x="240600" y="348698"/>
                </a:lnTo>
                <a:lnTo>
                  <a:pt x="242855" y="350952"/>
                </a:lnTo>
                <a:lnTo>
                  <a:pt x="239539" y="352013"/>
                </a:lnTo>
                <a:lnTo>
                  <a:pt x="238345" y="355462"/>
                </a:lnTo>
                <a:lnTo>
                  <a:pt x="233836" y="356523"/>
                </a:lnTo>
                <a:lnTo>
                  <a:pt x="235029" y="352013"/>
                </a:lnTo>
                <a:lnTo>
                  <a:pt x="232775" y="350952"/>
                </a:lnTo>
                <a:lnTo>
                  <a:pt x="204656" y="382387"/>
                </a:lnTo>
                <a:lnTo>
                  <a:pt x="203595" y="381326"/>
                </a:lnTo>
                <a:lnTo>
                  <a:pt x="197892" y="383581"/>
                </a:lnTo>
                <a:lnTo>
                  <a:pt x="199085" y="384642"/>
                </a:lnTo>
                <a:lnTo>
                  <a:pt x="201340" y="383581"/>
                </a:lnTo>
                <a:lnTo>
                  <a:pt x="201340" y="384642"/>
                </a:lnTo>
                <a:lnTo>
                  <a:pt x="154122" y="424034"/>
                </a:lnTo>
                <a:lnTo>
                  <a:pt x="128258" y="446582"/>
                </a:lnTo>
                <a:lnTo>
                  <a:pt x="90059" y="519797"/>
                </a:lnTo>
                <a:lnTo>
                  <a:pt x="92314" y="515287"/>
                </a:lnTo>
                <a:lnTo>
                  <a:pt x="91253" y="514227"/>
                </a:lnTo>
                <a:lnTo>
                  <a:pt x="91253" y="513033"/>
                </a:lnTo>
                <a:lnTo>
                  <a:pt x="90059" y="513033"/>
                </a:lnTo>
                <a:lnTo>
                  <a:pt x="87804" y="511971"/>
                </a:lnTo>
                <a:lnTo>
                  <a:pt x="84356" y="515287"/>
                </a:lnTo>
                <a:lnTo>
                  <a:pt x="79846" y="513033"/>
                </a:lnTo>
                <a:lnTo>
                  <a:pt x="79846" y="514227"/>
                </a:lnTo>
                <a:lnTo>
                  <a:pt x="77592" y="513033"/>
                </a:lnTo>
                <a:lnTo>
                  <a:pt x="78785" y="511971"/>
                </a:lnTo>
                <a:lnTo>
                  <a:pt x="77592" y="510778"/>
                </a:lnTo>
                <a:lnTo>
                  <a:pt x="76530" y="511971"/>
                </a:lnTo>
                <a:lnTo>
                  <a:pt x="77592" y="513033"/>
                </a:lnTo>
                <a:lnTo>
                  <a:pt x="67511" y="528816"/>
                </a:lnTo>
                <a:lnTo>
                  <a:pt x="65257" y="527755"/>
                </a:lnTo>
                <a:lnTo>
                  <a:pt x="61941" y="525500"/>
                </a:lnTo>
                <a:lnTo>
                  <a:pt x="55176" y="537835"/>
                </a:lnTo>
                <a:lnTo>
                  <a:pt x="50667" y="535581"/>
                </a:lnTo>
                <a:lnTo>
                  <a:pt x="51728" y="533325"/>
                </a:lnTo>
                <a:lnTo>
                  <a:pt x="44964" y="531071"/>
                </a:lnTo>
                <a:lnTo>
                  <a:pt x="42709" y="528816"/>
                </a:lnTo>
                <a:lnTo>
                  <a:pt x="48279" y="522052"/>
                </a:lnTo>
                <a:lnTo>
                  <a:pt x="46024" y="520859"/>
                </a:lnTo>
                <a:lnTo>
                  <a:pt x="42709" y="517543"/>
                </a:lnTo>
                <a:lnTo>
                  <a:pt x="42709" y="516481"/>
                </a:lnTo>
                <a:lnTo>
                  <a:pt x="40454" y="515287"/>
                </a:lnTo>
                <a:lnTo>
                  <a:pt x="40454" y="514227"/>
                </a:lnTo>
                <a:lnTo>
                  <a:pt x="42709" y="510778"/>
                </a:lnTo>
                <a:lnTo>
                  <a:pt x="39393" y="508523"/>
                </a:lnTo>
                <a:lnTo>
                  <a:pt x="39393" y="509584"/>
                </a:lnTo>
                <a:lnTo>
                  <a:pt x="28119" y="500565"/>
                </a:lnTo>
                <a:lnTo>
                  <a:pt x="25864" y="502820"/>
                </a:lnTo>
                <a:lnTo>
                  <a:pt x="24670" y="502820"/>
                </a:lnTo>
                <a:lnTo>
                  <a:pt x="20161" y="508523"/>
                </a:lnTo>
                <a:lnTo>
                  <a:pt x="19099" y="509584"/>
                </a:lnTo>
                <a:lnTo>
                  <a:pt x="16845" y="507329"/>
                </a:lnTo>
                <a:lnTo>
                  <a:pt x="15784" y="507329"/>
                </a:lnTo>
                <a:lnTo>
                  <a:pt x="13529" y="506268"/>
                </a:lnTo>
                <a:lnTo>
                  <a:pt x="12468" y="508523"/>
                </a:lnTo>
                <a:lnTo>
                  <a:pt x="9019" y="506268"/>
                </a:lnTo>
                <a:lnTo>
                  <a:pt x="5703" y="508523"/>
                </a:lnTo>
                <a:lnTo>
                  <a:pt x="3448" y="507329"/>
                </a:lnTo>
                <a:lnTo>
                  <a:pt x="0" y="506268"/>
                </a:lnTo>
                <a:lnTo>
                  <a:pt x="16845" y="479211"/>
                </a:lnTo>
                <a:lnTo>
                  <a:pt x="10080" y="464621"/>
                </a:lnTo>
                <a:lnTo>
                  <a:pt x="6764" y="463560"/>
                </a:lnTo>
                <a:lnTo>
                  <a:pt x="9019" y="454541"/>
                </a:lnTo>
                <a:lnTo>
                  <a:pt x="7958" y="454541"/>
                </a:lnTo>
                <a:lnTo>
                  <a:pt x="14723" y="445521"/>
                </a:lnTo>
                <a:lnTo>
                  <a:pt x="12468" y="444328"/>
                </a:lnTo>
                <a:lnTo>
                  <a:pt x="14723" y="441012"/>
                </a:lnTo>
                <a:lnTo>
                  <a:pt x="13529" y="438757"/>
                </a:lnTo>
                <a:lnTo>
                  <a:pt x="16845" y="435441"/>
                </a:lnTo>
                <a:lnTo>
                  <a:pt x="15784" y="434247"/>
                </a:lnTo>
                <a:lnTo>
                  <a:pt x="57431" y="382519"/>
                </a:lnTo>
                <a:lnTo>
                  <a:pt x="78785" y="354401"/>
                </a:lnTo>
                <a:lnTo>
                  <a:pt x="97885" y="329598"/>
                </a:lnTo>
                <a:lnTo>
                  <a:pt x="116984" y="303734"/>
                </a:lnTo>
                <a:lnTo>
                  <a:pt x="121494" y="301479"/>
                </a:lnTo>
                <a:lnTo>
                  <a:pt x="120433" y="299225"/>
                </a:lnTo>
                <a:lnTo>
                  <a:pt x="124942" y="294715"/>
                </a:lnTo>
                <a:lnTo>
                  <a:pt x="128258" y="294715"/>
                </a:lnTo>
                <a:lnTo>
                  <a:pt x="128258" y="292460"/>
                </a:lnTo>
                <a:lnTo>
                  <a:pt x="127197" y="292460"/>
                </a:lnTo>
                <a:lnTo>
                  <a:pt x="129452" y="290206"/>
                </a:lnTo>
                <a:lnTo>
                  <a:pt x="131707" y="289144"/>
                </a:lnTo>
                <a:lnTo>
                  <a:pt x="131707" y="287950"/>
                </a:lnTo>
                <a:lnTo>
                  <a:pt x="136216" y="283441"/>
                </a:lnTo>
                <a:lnTo>
                  <a:pt x="140726" y="279993"/>
                </a:lnTo>
                <a:lnTo>
                  <a:pt x="141787" y="278931"/>
                </a:lnTo>
                <a:lnTo>
                  <a:pt x="141787" y="277738"/>
                </a:lnTo>
                <a:lnTo>
                  <a:pt x="147490" y="268719"/>
                </a:lnTo>
                <a:lnTo>
                  <a:pt x="145236" y="267658"/>
                </a:lnTo>
                <a:lnTo>
                  <a:pt x="146429" y="266464"/>
                </a:lnTo>
                <a:lnTo>
                  <a:pt x="147623" y="264209"/>
                </a:lnTo>
                <a:lnTo>
                  <a:pt x="149878" y="264209"/>
                </a:lnTo>
                <a:lnTo>
                  <a:pt x="155581" y="255190"/>
                </a:lnTo>
                <a:lnTo>
                  <a:pt x="165661" y="246171"/>
                </a:lnTo>
                <a:lnTo>
                  <a:pt x="181445" y="236090"/>
                </a:lnTo>
                <a:lnTo>
                  <a:pt x="179190" y="231580"/>
                </a:lnTo>
                <a:lnTo>
                  <a:pt x="180384" y="230387"/>
                </a:lnTo>
                <a:lnTo>
                  <a:pt x="179190" y="224817"/>
                </a:lnTo>
                <a:lnTo>
                  <a:pt x="181445" y="221501"/>
                </a:lnTo>
                <a:lnTo>
                  <a:pt x="184761" y="221501"/>
                </a:lnTo>
                <a:lnTo>
                  <a:pt x="183700" y="223755"/>
                </a:lnTo>
                <a:lnTo>
                  <a:pt x="189270" y="220440"/>
                </a:lnTo>
                <a:lnTo>
                  <a:pt x="182506" y="210359"/>
                </a:lnTo>
                <a:lnTo>
                  <a:pt x="176935" y="199085"/>
                </a:lnTo>
                <a:lnTo>
                  <a:pt x="175874" y="124809"/>
                </a:lnTo>
                <a:lnTo>
                  <a:pt x="206247" y="86610"/>
                </a:lnTo>
                <a:lnTo>
                  <a:pt x="206247" y="84356"/>
                </a:lnTo>
                <a:lnTo>
                  <a:pt x="208502" y="82101"/>
                </a:lnTo>
                <a:lnTo>
                  <a:pt x="209563" y="82101"/>
                </a:lnTo>
                <a:lnTo>
                  <a:pt x="220837" y="69766"/>
                </a:lnTo>
                <a:lnTo>
                  <a:pt x="199483" y="43902"/>
                </a:lnTo>
                <a:lnTo>
                  <a:pt x="196167" y="30373"/>
                </a:lnTo>
                <a:lnTo>
                  <a:pt x="201738" y="20293"/>
                </a:lnTo>
                <a:lnTo>
                  <a:pt x="203993" y="20293"/>
                </a:lnTo>
                <a:lnTo>
                  <a:pt x="207309" y="15784"/>
                </a:lnTo>
                <a:lnTo>
                  <a:pt x="203993" y="14590"/>
                </a:lnTo>
                <a:lnTo>
                  <a:pt x="208502" y="7825"/>
                </a:lnTo>
                <a:lnTo>
                  <a:pt x="214073" y="0"/>
                </a:lnTo>
              </a:path>
            </a:pathLst>
          </a:custGeom>
          <a:solidFill>
            <a:schemeClr val="bg1">
              <a:lumMod val="85000"/>
            </a:schemeClr>
          </a:solidFill>
          <a:ln w="13251" cap="flat">
            <a:noFill/>
            <a:prstDash val="solid"/>
            <a:miter/>
          </a:ln>
        </p:spPr>
        <p:txBody>
          <a:bodyPr rtlCol="0" anchor="ctr"/>
          <a:lstStyle/>
          <a:p>
            <a:endParaRPr lang="en-FI" sz="816"/>
          </a:p>
        </p:txBody>
      </p:sp>
      <p:sp>
        <p:nvSpPr>
          <p:cNvPr id="1340" name="Freeform: Shape 1339">
            <a:extLst>
              <a:ext uri="{FF2B5EF4-FFF2-40B4-BE49-F238E27FC236}">
                <a16:creationId xmlns:a16="http://schemas.microsoft.com/office/drawing/2014/main" id="{C47B091A-3393-39F1-1925-8132BB548DBB}"/>
              </a:ext>
            </a:extLst>
          </p:cNvPr>
          <p:cNvSpPr/>
          <p:nvPr/>
        </p:nvSpPr>
        <p:spPr>
          <a:xfrm>
            <a:off x="3708473" y="5779791"/>
            <a:ext cx="474257" cy="362296"/>
          </a:xfrm>
          <a:custGeom>
            <a:avLst/>
            <a:gdLst>
              <a:gd name="connsiteX0" fmla="*/ 808677 w 1045562"/>
              <a:gd name="connsiteY0" fmla="*/ 0 h 798728"/>
              <a:gd name="connsiteX1" fmla="*/ 811992 w 1045562"/>
              <a:gd name="connsiteY1" fmla="*/ 7825 h 798728"/>
              <a:gd name="connsiteX2" fmla="*/ 810799 w 1045562"/>
              <a:gd name="connsiteY2" fmla="*/ 9019 h 798728"/>
              <a:gd name="connsiteX3" fmla="*/ 809737 w 1045562"/>
              <a:gd name="connsiteY3" fmla="*/ 14590 h 798728"/>
              <a:gd name="connsiteX4" fmla="*/ 813053 w 1045562"/>
              <a:gd name="connsiteY4" fmla="*/ 14590 h 798728"/>
              <a:gd name="connsiteX5" fmla="*/ 813053 w 1045562"/>
              <a:gd name="connsiteY5" fmla="*/ 28119 h 798728"/>
              <a:gd name="connsiteX6" fmla="*/ 811992 w 1045562"/>
              <a:gd name="connsiteY6" fmla="*/ 53982 h 798728"/>
              <a:gd name="connsiteX7" fmla="*/ 814247 w 1045562"/>
              <a:gd name="connsiteY7" fmla="*/ 60746 h 798728"/>
              <a:gd name="connsiteX8" fmla="*/ 818757 w 1045562"/>
              <a:gd name="connsiteY8" fmla="*/ 63002 h 798728"/>
              <a:gd name="connsiteX9" fmla="*/ 822073 w 1045562"/>
              <a:gd name="connsiteY9" fmla="*/ 60746 h 798728"/>
              <a:gd name="connsiteX10" fmla="*/ 823134 w 1045562"/>
              <a:gd name="connsiteY10" fmla="*/ 57430 h 798728"/>
              <a:gd name="connsiteX11" fmla="*/ 829898 w 1045562"/>
              <a:gd name="connsiteY11" fmla="*/ 50666 h 798728"/>
              <a:gd name="connsiteX12" fmla="*/ 833214 w 1045562"/>
              <a:gd name="connsiteY12" fmla="*/ 52921 h 798728"/>
              <a:gd name="connsiteX13" fmla="*/ 834275 w 1045562"/>
              <a:gd name="connsiteY13" fmla="*/ 55176 h 798728"/>
              <a:gd name="connsiteX14" fmla="*/ 835336 w 1045562"/>
              <a:gd name="connsiteY14" fmla="*/ 58625 h 798728"/>
              <a:gd name="connsiteX15" fmla="*/ 835336 w 1045562"/>
              <a:gd name="connsiteY15" fmla="*/ 59686 h 798728"/>
              <a:gd name="connsiteX16" fmla="*/ 836397 w 1045562"/>
              <a:gd name="connsiteY16" fmla="*/ 61940 h 798728"/>
              <a:gd name="connsiteX17" fmla="*/ 837591 w 1045562"/>
              <a:gd name="connsiteY17" fmla="*/ 63002 h 798728"/>
              <a:gd name="connsiteX18" fmla="*/ 840907 w 1045562"/>
              <a:gd name="connsiteY18" fmla="*/ 63002 h 798728"/>
              <a:gd name="connsiteX19" fmla="*/ 841968 w 1045562"/>
              <a:gd name="connsiteY19" fmla="*/ 64195 h 798728"/>
              <a:gd name="connsiteX20" fmla="*/ 841968 w 1045562"/>
              <a:gd name="connsiteY20" fmla="*/ 66450 h 798728"/>
              <a:gd name="connsiteX21" fmla="*/ 843029 w 1045562"/>
              <a:gd name="connsiteY21" fmla="*/ 68705 h 798728"/>
              <a:gd name="connsiteX22" fmla="*/ 845284 w 1045562"/>
              <a:gd name="connsiteY22" fmla="*/ 72021 h 798728"/>
              <a:gd name="connsiteX23" fmla="*/ 858813 w 1045562"/>
              <a:gd name="connsiteY23" fmla="*/ 68705 h 798728"/>
              <a:gd name="connsiteX24" fmla="*/ 874596 w 1045562"/>
              <a:gd name="connsiteY24" fmla="*/ 50666 h 798728"/>
              <a:gd name="connsiteX25" fmla="*/ 876851 w 1045562"/>
              <a:gd name="connsiteY25" fmla="*/ 52921 h 798728"/>
              <a:gd name="connsiteX26" fmla="*/ 874596 w 1045562"/>
              <a:gd name="connsiteY26" fmla="*/ 61940 h 798728"/>
              <a:gd name="connsiteX27" fmla="*/ 884677 w 1045562"/>
              <a:gd name="connsiteY27" fmla="*/ 113668 h 798728"/>
              <a:gd name="connsiteX28" fmla="*/ 929640 w 1045562"/>
              <a:gd name="connsiteY28" fmla="*/ 101333 h 798728"/>
              <a:gd name="connsiteX29" fmla="*/ 955504 w 1045562"/>
              <a:gd name="connsiteY29" fmla="*/ 110352 h 798728"/>
              <a:gd name="connsiteX30" fmla="*/ 991448 w 1045562"/>
              <a:gd name="connsiteY30" fmla="*/ 126135 h 798728"/>
              <a:gd name="connsiteX31" fmla="*/ 1002722 w 1045562"/>
              <a:gd name="connsiteY31" fmla="*/ 125075 h 798728"/>
              <a:gd name="connsiteX32" fmla="*/ 999406 w 1045562"/>
              <a:gd name="connsiteY32" fmla="*/ 152132 h 798728"/>
              <a:gd name="connsiteX33" fmla="*/ 1009486 w 1045562"/>
              <a:gd name="connsiteY33" fmla="*/ 157703 h 798728"/>
              <a:gd name="connsiteX34" fmla="*/ 1020760 w 1045562"/>
              <a:gd name="connsiteY34" fmla="*/ 173486 h 798728"/>
              <a:gd name="connsiteX35" fmla="*/ 1023015 w 1045562"/>
              <a:gd name="connsiteY35" fmla="*/ 181445 h 798728"/>
              <a:gd name="connsiteX36" fmla="*/ 1024076 w 1045562"/>
              <a:gd name="connsiteY36" fmla="*/ 184761 h 798728"/>
              <a:gd name="connsiteX37" fmla="*/ 1031901 w 1045562"/>
              <a:gd name="connsiteY37" fmla="*/ 191525 h 798728"/>
              <a:gd name="connsiteX38" fmla="*/ 1036411 w 1045562"/>
              <a:gd name="connsiteY38" fmla="*/ 191525 h 798728"/>
              <a:gd name="connsiteX39" fmla="*/ 1035350 w 1045562"/>
              <a:gd name="connsiteY39" fmla="*/ 199350 h 798728"/>
              <a:gd name="connsiteX40" fmla="*/ 1039859 w 1045562"/>
              <a:gd name="connsiteY40" fmla="*/ 204921 h 798728"/>
              <a:gd name="connsiteX41" fmla="*/ 1037605 w 1045562"/>
              <a:gd name="connsiteY41" fmla="*/ 212746 h 798728"/>
              <a:gd name="connsiteX42" fmla="*/ 1031901 w 1045562"/>
              <a:gd name="connsiteY42" fmla="*/ 218317 h 798728"/>
              <a:gd name="connsiteX43" fmla="*/ 1034156 w 1045562"/>
              <a:gd name="connsiteY43" fmla="*/ 219511 h 798728"/>
              <a:gd name="connsiteX44" fmla="*/ 1034156 w 1045562"/>
              <a:gd name="connsiteY44" fmla="*/ 222827 h 798728"/>
              <a:gd name="connsiteX45" fmla="*/ 1036411 w 1045562"/>
              <a:gd name="connsiteY45" fmla="*/ 223888 h 798728"/>
              <a:gd name="connsiteX46" fmla="*/ 1035350 w 1045562"/>
              <a:gd name="connsiteY46" fmla="*/ 230652 h 798728"/>
              <a:gd name="connsiteX47" fmla="*/ 1039859 w 1045562"/>
              <a:gd name="connsiteY47" fmla="*/ 239671 h 798728"/>
              <a:gd name="connsiteX48" fmla="*/ 1045563 w 1045562"/>
              <a:gd name="connsiteY48" fmla="*/ 243120 h 798728"/>
              <a:gd name="connsiteX49" fmla="*/ 1045563 w 1045562"/>
              <a:gd name="connsiteY49" fmla="*/ 244181 h 798728"/>
              <a:gd name="connsiteX50" fmla="*/ 1037737 w 1045562"/>
              <a:gd name="connsiteY50" fmla="*/ 241926 h 798728"/>
              <a:gd name="connsiteX51" fmla="*/ 1034421 w 1045562"/>
              <a:gd name="connsiteY51" fmla="*/ 256516 h 798728"/>
              <a:gd name="connsiteX52" fmla="*/ 1028718 w 1045562"/>
              <a:gd name="connsiteY52" fmla="*/ 258771 h 798728"/>
              <a:gd name="connsiteX53" fmla="*/ 1023147 w 1045562"/>
              <a:gd name="connsiteY53" fmla="*/ 263280 h 798728"/>
              <a:gd name="connsiteX54" fmla="*/ 1022086 w 1045562"/>
              <a:gd name="connsiteY54" fmla="*/ 268851 h 798728"/>
              <a:gd name="connsiteX55" fmla="*/ 1027657 w 1045562"/>
              <a:gd name="connsiteY55" fmla="*/ 281186 h 798728"/>
              <a:gd name="connsiteX56" fmla="*/ 1036676 w 1045562"/>
              <a:gd name="connsiteY56" fmla="*/ 285696 h 798728"/>
              <a:gd name="connsiteX57" fmla="*/ 1034421 w 1045562"/>
              <a:gd name="connsiteY57" fmla="*/ 289144 h 798728"/>
              <a:gd name="connsiteX58" fmla="*/ 1028718 w 1045562"/>
              <a:gd name="connsiteY58" fmla="*/ 291399 h 798728"/>
              <a:gd name="connsiteX59" fmla="*/ 1024209 w 1045562"/>
              <a:gd name="connsiteY59" fmla="*/ 304928 h 798728"/>
              <a:gd name="connsiteX60" fmla="*/ 1012935 w 1045562"/>
              <a:gd name="connsiteY60" fmla="*/ 310499 h 798728"/>
              <a:gd name="connsiteX61" fmla="*/ 1003915 w 1045562"/>
              <a:gd name="connsiteY61" fmla="*/ 320579 h 798728"/>
              <a:gd name="connsiteX62" fmla="*/ 992641 w 1045562"/>
              <a:gd name="connsiteY62" fmla="*/ 358778 h 798728"/>
              <a:gd name="connsiteX63" fmla="*/ 973542 w 1045562"/>
              <a:gd name="connsiteY63" fmla="*/ 362227 h 798728"/>
              <a:gd name="connsiteX64" fmla="*/ 961207 w 1045562"/>
              <a:gd name="connsiteY64" fmla="*/ 376816 h 798728"/>
              <a:gd name="connsiteX65" fmla="*/ 894757 w 1045562"/>
              <a:gd name="connsiteY65" fmla="*/ 393661 h 798728"/>
              <a:gd name="connsiteX66" fmla="*/ 892502 w 1045562"/>
              <a:gd name="connsiteY66" fmla="*/ 395916 h 798728"/>
              <a:gd name="connsiteX67" fmla="*/ 892502 w 1045562"/>
              <a:gd name="connsiteY67" fmla="*/ 398170 h 798728"/>
              <a:gd name="connsiteX68" fmla="*/ 883483 w 1045562"/>
              <a:gd name="connsiteY68" fmla="*/ 413954 h 798728"/>
              <a:gd name="connsiteX69" fmla="*/ 882422 w 1045562"/>
              <a:gd name="connsiteY69" fmla="*/ 415015 h 798728"/>
              <a:gd name="connsiteX70" fmla="*/ 874596 w 1045562"/>
              <a:gd name="connsiteY70" fmla="*/ 420586 h 798728"/>
              <a:gd name="connsiteX71" fmla="*/ 882422 w 1045562"/>
              <a:gd name="connsiteY71" fmla="*/ 437430 h 798728"/>
              <a:gd name="connsiteX72" fmla="*/ 886931 w 1045562"/>
              <a:gd name="connsiteY72" fmla="*/ 436236 h 798728"/>
              <a:gd name="connsiteX73" fmla="*/ 884677 w 1045562"/>
              <a:gd name="connsiteY73" fmla="*/ 448571 h 798728"/>
              <a:gd name="connsiteX74" fmla="*/ 876851 w 1045562"/>
              <a:gd name="connsiteY74" fmla="*/ 449765 h 798728"/>
              <a:gd name="connsiteX75" fmla="*/ 871148 w 1045562"/>
              <a:gd name="connsiteY75" fmla="*/ 456530 h 798728"/>
              <a:gd name="connsiteX76" fmla="*/ 872341 w 1045562"/>
              <a:gd name="connsiteY76" fmla="*/ 472314 h 798728"/>
              <a:gd name="connsiteX77" fmla="*/ 890380 w 1045562"/>
              <a:gd name="connsiteY77" fmla="*/ 464355 h 798728"/>
              <a:gd name="connsiteX78" fmla="*/ 893828 w 1045562"/>
              <a:gd name="connsiteY78" fmla="*/ 465549 h 798728"/>
              <a:gd name="connsiteX79" fmla="*/ 893828 w 1045562"/>
              <a:gd name="connsiteY79" fmla="*/ 467804 h 798728"/>
              <a:gd name="connsiteX80" fmla="*/ 889318 w 1045562"/>
              <a:gd name="connsiteY80" fmla="*/ 470059 h 798728"/>
              <a:gd name="connsiteX81" fmla="*/ 887064 w 1045562"/>
              <a:gd name="connsiteY81" fmla="*/ 474568 h 798728"/>
              <a:gd name="connsiteX82" fmla="*/ 888258 w 1045562"/>
              <a:gd name="connsiteY82" fmla="*/ 479078 h 798728"/>
              <a:gd name="connsiteX83" fmla="*/ 890512 w 1045562"/>
              <a:gd name="connsiteY83" fmla="*/ 481333 h 798728"/>
              <a:gd name="connsiteX84" fmla="*/ 892767 w 1045562"/>
              <a:gd name="connsiteY84" fmla="*/ 481333 h 798728"/>
              <a:gd name="connsiteX85" fmla="*/ 893961 w 1045562"/>
              <a:gd name="connsiteY85" fmla="*/ 484649 h 798728"/>
              <a:gd name="connsiteX86" fmla="*/ 880432 w 1045562"/>
              <a:gd name="connsiteY86" fmla="*/ 509451 h 798728"/>
              <a:gd name="connsiteX87" fmla="*/ 871413 w 1045562"/>
              <a:gd name="connsiteY87" fmla="*/ 517277 h 798728"/>
              <a:gd name="connsiteX88" fmla="*/ 870352 w 1045562"/>
              <a:gd name="connsiteY88" fmla="*/ 518470 h 798728"/>
              <a:gd name="connsiteX89" fmla="*/ 864781 w 1045562"/>
              <a:gd name="connsiteY89" fmla="*/ 542080 h 798728"/>
              <a:gd name="connsiteX90" fmla="*/ 855762 w 1045562"/>
              <a:gd name="connsiteY90" fmla="*/ 565688 h 798728"/>
              <a:gd name="connsiteX91" fmla="*/ 866638 w 1045562"/>
              <a:gd name="connsiteY91" fmla="*/ 578422 h 798728"/>
              <a:gd name="connsiteX92" fmla="*/ 844621 w 1045562"/>
              <a:gd name="connsiteY92" fmla="*/ 604949 h 798728"/>
              <a:gd name="connsiteX93" fmla="*/ 835601 w 1045562"/>
              <a:gd name="connsiteY93" fmla="*/ 593674 h 798728"/>
              <a:gd name="connsiteX94" fmla="*/ 830031 w 1045562"/>
              <a:gd name="connsiteY94" fmla="*/ 563301 h 798728"/>
              <a:gd name="connsiteX95" fmla="*/ 830031 w 1045562"/>
              <a:gd name="connsiteY95" fmla="*/ 539692 h 798728"/>
              <a:gd name="connsiteX96" fmla="*/ 832286 w 1045562"/>
              <a:gd name="connsiteY96" fmla="*/ 537437 h 798728"/>
              <a:gd name="connsiteX97" fmla="*/ 823266 w 1045562"/>
              <a:gd name="connsiteY97" fmla="*/ 523909 h 798728"/>
              <a:gd name="connsiteX98" fmla="*/ 818757 w 1045562"/>
              <a:gd name="connsiteY98" fmla="*/ 520460 h 798728"/>
              <a:gd name="connsiteX99" fmla="*/ 816502 w 1045562"/>
              <a:gd name="connsiteY99" fmla="*/ 520460 h 798728"/>
              <a:gd name="connsiteX100" fmla="*/ 811992 w 1045562"/>
              <a:gd name="connsiteY100" fmla="*/ 518205 h 798728"/>
              <a:gd name="connsiteX101" fmla="*/ 811992 w 1045562"/>
              <a:gd name="connsiteY101" fmla="*/ 515950 h 798728"/>
              <a:gd name="connsiteX102" fmla="*/ 809737 w 1045562"/>
              <a:gd name="connsiteY102" fmla="*/ 513696 h 798728"/>
              <a:gd name="connsiteX103" fmla="*/ 807483 w 1045562"/>
              <a:gd name="connsiteY103" fmla="*/ 512502 h 798728"/>
              <a:gd name="connsiteX104" fmla="*/ 805228 w 1045562"/>
              <a:gd name="connsiteY104" fmla="*/ 512502 h 798728"/>
              <a:gd name="connsiteX105" fmla="*/ 787190 w 1045562"/>
              <a:gd name="connsiteY105" fmla="*/ 509186 h 798728"/>
              <a:gd name="connsiteX106" fmla="*/ 786128 w 1045562"/>
              <a:gd name="connsiteY106" fmla="*/ 505870 h 798728"/>
              <a:gd name="connsiteX107" fmla="*/ 783874 w 1045562"/>
              <a:gd name="connsiteY107" fmla="*/ 504677 h 798728"/>
              <a:gd name="connsiteX108" fmla="*/ 783874 w 1045562"/>
              <a:gd name="connsiteY108" fmla="*/ 502422 h 798728"/>
              <a:gd name="connsiteX109" fmla="*/ 780558 w 1045562"/>
              <a:gd name="connsiteY109" fmla="*/ 499106 h 798728"/>
              <a:gd name="connsiteX110" fmla="*/ 777242 w 1045562"/>
              <a:gd name="connsiteY110" fmla="*/ 498045 h 798728"/>
              <a:gd name="connsiteX111" fmla="*/ 769417 w 1045562"/>
              <a:gd name="connsiteY111" fmla="*/ 486770 h 798728"/>
              <a:gd name="connsiteX112" fmla="*/ 769417 w 1045562"/>
              <a:gd name="connsiteY112" fmla="*/ 484516 h 798728"/>
              <a:gd name="connsiteX113" fmla="*/ 768355 w 1045562"/>
              <a:gd name="connsiteY113" fmla="*/ 481200 h 798728"/>
              <a:gd name="connsiteX114" fmla="*/ 768355 w 1045562"/>
              <a:gd name="connsiteY114" fmla="*/ 478945 h 798728"/>
              <a:gd name="connsiteX115" fmla="*/ 770610 w 1045562"/>
              <a:gd name="connsiteY115" fmla="*/ 475629 h 798728"/>
              <a:gd name="connsiteX116" fmla="*/ 754827 w 1045562"/>
              <a:gd name="connsiteY116" fmla="*/ 447511 h 798728"/>
              <a:gd name="connsiteX117" fmla="*/ 743553 w 1045562"/>
              <a:gd name="connsiteY117" fmla="*/ 441940 h 798728"/>
              <a:gd name="connsiteX118" fmla="*/ 721004 w 1045562"/>
              <a:gd name="connsiteY118" fmla="*/ 432921 h 798728"/>
              <a:gd name="connsiteX119" fmla="*/ 673786 w 1045562"/>
              <a:gd name="connsiteY119" fmla="*/ 420586 h 798728"/>
              <a:gd name="connsiteX120" fmla="*/ 670471 w 1045562"/>
              <a:gd name="connsiteY120" fmla="*/ 419525 h 798728"/>
              <a:gd name="connsiteX121" fmla="*/ 659197 w 1045562"/>
              <a:gd name="connsiteY121" fmla="*/ 411699 h 798728"/>
              <a:gd name="connsiteX122" fmla="*/ 643413 w 1045562"/>
              <a:gd name="connsiteY122" fmla="*/ 410505 h 798728"/>
              <a:gd name="connsiteX123" fmla="*/ 601766 w 1045562"/>
              <a:gd name="connsiteY123" fmla="*/ 413954 h 798728"/>
              <a:gd name="connsiteX124" fmla="*/ 620865 w 1045562"/>
              <a:gd name="connsiteY124" fmla="*/ 446582 h 798728"/>
              <a:gd name="connsiteX125" fmla="*/ 580412 w 1045562"/>
              <a:gd name="connsiteY125" fmla="*/ 462366 h 798728"/>
              <a:gd name="connsiteX126" fmla="*/ 582666 w 1045562"/>
              <a:gd name="connsiteY126" fmla="*/ 465682 h 798728"/>
              <a:gd name="connsiteX127" fmla="*/ 581605 w 1045562"/>
              <a:gd name="connsiteY127" fmla="*/ 466743 h 798728"/>
              <a:gd name="connsiteX128" fmla="*/ 580544 w 1045562"/>
              <a:gd name="connsiteY128" fmla="*/ 479078 h 798728"/>
              <a:gd name="connsiteX129" fmla="*/ 582799 w 1045562"/>
              <a:gd name="connsiteY129" fmla="*/ 483587 h 798728"/>
              <a:gd name="connsiteX130" fmla="*/ 569270 w 1045562"/>
              <a:gd name="connsiteY130" fmla="*/ 490352 h 798728"/>
              <a:gd name="connsiteX131" fmla="*/ 574841 w 1045562"/>
              <a:gd name="connsiteY131" fmla="*/ 501625 h 798728"/>
              <a:gd name="connsiteX132" fmla="*/ 572586 w 1045562"/>
              <a:gd name="connsiteY132" fmla="*/ 502687 h 798728"/>
              <a:gd name="connsiteX133" fmla="*/ 571392 w 1045562"/>
              <a:gd name="connsiteY133" fmla="*/ 502687 h 798728"/>
              <a:gd name="connsiteX134" fmla="*/ 569137 w 1045562"/>
              <a:gd name="connsiteY134" fmla="*/ 503881 h 798728"/>
              <a:gd name="connsiteX135" fmla="*/ 566882 w 1045562"/>
              <a:gd name="connsiteY135" fmla="*/ 508390 h 798728"/>
              <a:gd name="connsiteX136" fmla="*/ 557863 w 1045562"/>
              <a:gd name="connsiteY136" fmla="*/ 511706 h 798728"/>
              <a:gd name="connsiteX137" fmla="*/ 557863 w 1045562"/>
              <a:gd name="connsiteY137" fmla="*/ 512767 h 798728"/>
              <a:gd name="connsiteX138" fmla="*/ 555608 w 1045562"/>
              <a:gd name="connsiteY138" fmla="*/ 519532 h 798728"/>
              <a:gd name="connsiteX139" fmla="*/ 546589 w 1045562"/>
              <a:gd name="connsiteY139" fmla="*/ 517277 h 798728"/>
              <a:gd name="connsiteX140" fmla="*/ 539825 w 1045562"/>
              <a:gd name="connsiteY140" fmla="*/ 513961 h 798728"/>
              <a:gd name="connsiteX141" fmla="*/ 538631 w 1045562"/>
              <a:gd name="connsiteY141" fmla="*/ 512767 h 798728"/>
              <a:gd name="connsiteX142" fmla="*/ 536377 w 1045562"/>
              <a:gd name="connsiteY142" fmla="*/ 516216 h 798728"/>
              <a:gd name="connsiteX143" fmla="*/ 532928 w 1045562"/>
              <a:gd name="connsiteY143" fmla="*/ 524041 h 798728"/>
              <a:gd name="connsiteX144" fmla="*/ 533989 w 1045562"/>
              <a:gd name="connsiteY144" fmla="*/ 528551 h 798728"/>
              <a:gd name="connsiteX145" fmla="*/ 536244 w 1045562"/>
              <a:gd name="connsiteY145" fmla="*/ 529612 h 798728"/>
              <a:gd name="connsiteX146" fmla="*/ 538499 w 1045562"/>
              <a:gd name="connsiteY146" fmla="*/ 529612 h 798728"/>
              <a:gd name="connsiteX147" fmla="*/ 540753 w 1045562"/>
              <a:gd name="connsiteY147" fmla="*/ 531867 h 798728"/>
              <a:gd name="connsiteX148" fmla="*/ 541815 w 1045562"/>
              <a:gd name="connsiteY148" fmla="*/ 531867 h 798728"/>
              <a:gd name="connsiteX149" fmla="*/ 543008 w 1045562"/>
              <a:gd name="connsiteY149" fmla="*/ 530673 h 798728"/>
              <a:gd name="connsiteX150" fmla="*/ 544202 w 1045562"/>
              <a:gd name="connsiteY150" fmla="*/ 534121 h 798728"/>
              <a:gd name="connsiteX151" fmla="*/ 545263 w 1045562"/>
              <a:gd name="connsiteY151" fmla="*/ 538631 h 798728"/>
              <a:gd name="connsiteX152" fmla="*/ 536244 w 1045562"/>
              <a:gd name="connsiteY152" fmla="*/ 538631 h 798728"/>
              <a:gd name="connsiteX153" fmla="*/ 528418 w 1045562"/>
              <a:gd name="connsiteY153" fmla="*/ 539824 h 798728"/>
              <a:gd name="connsiteX154" fmla="*/ 524970 w 1045562"/>
              <a:gd name="connsiteY154" fmla="*/ 538631 h 798728"/>
              <a:gd name="connsiteX155" fmla="*/ 522715 w 1045562"/>
              <a:gd name="connsiteY155" fmla="*/ 542080 h 798728"/>
              <a:gd name="connsiteX156" fmla="*/ 520460 w 1045562"/>
              <a:gd name="connsiteY156" fmla="*/ 539824 h 798728"/>
              <a:gd name="connsiteX157" fmla="*/ 519399 w 1045562"/>
              <a:gd name="connsiteY157" fmla="*/ 539824 h 798728"/>
              <a:gd name="connsiteX158" fmla="*/ 519399 w 1045562"/>
              <a:gd name="connsiteY158" fmla="*/ 542080 h 798728"/>
              <a:gd name="connsiteX159" fmla="*/ 518206 w 1045562"/>
              <a:gd name="connsiteY159" fmla="*/ 543140 h 798728"/>
              <a:gd name="connsiteX160" fmla="*/ 517144 w 1045562"/>
              <a:gd name="connsiteY160" fmla="*/ 542080 h 798728"/>
              <a:gd name="connsiteX161" fmla="*/ 496851 w 1045562"/>
              <a:gd name="connsiteY161" fmla="*/ 551099 h 798728"/>
              <a:gd name="connsiteX162" fmla="*/ 464223 w 1045562"/>
              <a:gd name="connsiteY162" fmla="*/ 569137 h 798728"/>
              <a:gd name="connsiteX163" fmla="*/ 433849 w 1045562"/>
              <a:gd name="connsiteY163" fmla="*/ 587175 h 798728"/>
              <a:gd name="connsiteX164" fmla="*/ 461968 w 1045562"/>
              <a:gd name="connsiteY164" fmla="*/ 615294 h 798728"/>
              <a:gd name="connsiteX165" fmla="*/ 461968 w 1045562"/>
              <a:gd name="connsiteY165" fmla="*/ 616488 h 798728"/>
              <a:gd name="connsiteX166" fmla="*/ 457458 w 1045562"/>
              <a:gd name="connsiteY166" fmla="*/ 615294 h 798728"/>
              <a:gd name="connsiteX167" fmla="*/ 454143 w 1045562"/>
              <a:gd name="connsiteY167" fmla="*/ 635587 h 798728"/>
              <a:gd name="connsiteX168" fmla="*/ 451888 w 1045562"/>
              <a:gd name="connsiteY168" fmla="*/ 635587 h 798728"/>
              <a:gd name="connsiteX169" fmla="*/ 452949 w 1045562"/>
              <a:gd name="connsiteY169" fmla="*/ 636781 h 798728"/>
              <a:gd name="connsiteX170" fmla="*/ 452949 w 1045562"/>
              <a:gd name="connsiteY170" fmla="*/ 637842 h 798728"/>
              <a:gd name="connsiteX171" fmla="*/ 451888 w 1045562"/>
              <a:gd name="connsiteY171" fmla="*/ 639036 h 798728"/>
              <a:gd name="connsiteX172" fmla="*/ 450827 w 1045562"/>
              <a:gd name="connsiteY172" fmla="*/ 639036 h 798728"/>
              <a:gd name="connsiteX173" fmla="*/ 449633 w 1045562"/>
              <a:gd name="connsiteY173" fmla="*/ 640097 h 798728"/>
              <a:gd name="connsiteX174" fmla="*/ 448572 w 1045562"/>
              <a:gd name="connsiteY174" fmla="*/ 640097 h 798728"/>
              <a:gd name="connsiteX175" fmla="*/ 448572 w 1045562"/>
              <a:gd name="connsiteY175" fmla="*/ 641291 h 798728"/>
              <a:gd name="connsiteX176" fmla="*/ 449633 w 1045562"/>
              <a:gd name="connsiteY176" fmla="*/ 641291 h 798728"/>
              <a:gd name="connsiteX177" fmla="*/ 449633 w 1045562"/>
              <a:gd name="connsiteY177" fmla="*/ 644607 h 798728"/>
              <a:gd name="connsiteX178" fmla="*/ 457458 w 1045562"/>
              <a:gd name="connsiteY178" fmla="*/ 640097 h 798728"/>
              <a:gd name="connsiteX179" fmla="*/ 458652 w 1045562"/>
              <a:gd name="connsiteY179" fmla="*/ 642352 h 798728"/>
              <a:gd name="connsiteX180" fmla="*/ 457458 w 1045562"/>
              <a:gd name="connsiteY180" fmla="*/ 644607 h 798728"/>
              <a:gd name="connsiteX181" fmla="*/ 463029 w 1045562"/>
              <a:gd name="connsiteY181" fmla="*/ 646861 h 798728"/>
              <a:gd name="connsiteX182" fmla="*/ 474303 w 1045562"/>
              <a:gd name="connsiteY182" fmla="*/ 658136 h 798728"/>
              <a:gd name="connsiteX183" fmla="*/ 478813 w 1045562"/>
              <a:gd name="connsiteY183" fmla="*/ 698589 h 798728"/>
              <a:gd name="connsiteX184" fmla="*/ 484383 w 1045562"/>
              <a:gd name="connsiteY184" fmla="*/ 721137 h 798728"/>
              <a:gd name="connsiteX185" fmla="*/ 469794 w 1045562"/>
              <a:gd name="connsiteY185" fmla="*/ 736921 h 798728"/>
              <a:gd name="connsiteX186" fmla="*/ 449500 w 1045562"/>
              <a:gd name="connsiteY186" fmla="*/ 756020 h 798728"/>
              <a:gd name="connsiteX187" fmla="*/ 443930 w 1045562"/>
              <a:gd name="connsiteY187" fmla="*/ 770610 h 798728"/>
              <a:gd name="connsiteX188" fmla="*/ 442869 w 1045562"/>
              <a:gd name="connsiteY188" fmla="*/ 775120 h 798728"/>
              <a:gd name="connsiteX189" fmla="*/ 435043 w 1045562"/>
              <a:gd name="connsiteY189" fmla="*/ 795413 h 798728"/>
              <a:gd name="connsiteX190" fmla="*/ 424963 w 1045562"/>
              <a:gd name="connsiteY190" fmla="*/ 798729 h 798728"/>
              <a:gd name="connsiteX191" fmla="*/ 382255 w 1045562"/>
              <a:gd name="connsiteY191" fmla="*/ 739043 h 798728"/>
              <a:gd name="connsiteX192" fmla="*/ 374429 w 1045562"/>
              <a:gd name="connsiteY192" fmla="*/ 737849 h 798728"/>
              <a:gd name="connsiteX193" fmla="*/ 366603 w 1045562"/>
              <a:gd name="connsiteY193" fmla="*/ 737849 h 798728"/>
              <a:gd name="connsiteX194" fmla="*/ 361033 w 1045562"/>
              <a:gd name="connsiteY194" fmla="*/ 734534 h 798728"/>
              <a:gd name="connsiteX195" fmla="*/ 358778 w 1045562"/>
              <a:gd name="connsiteY195" fmla="*/ 734534 h 798728"/>
              <a:gd name="connsiteX196" fmla="*/ 356523 w 1045562"/>
              <a:gd name="connsiteY196" fmla="*/ 732278 h 798728"/>
              <a:gd name="connsiteX197" fmla="*/ 349759 w 1045562"/>
              <a:gd name="connsiteY197" fmla="*/ 734534 h 798728"/>
              <a:gd name="connsiteX198" fmla="*/ 346443 w 1045562"/>
              <a:gd name="connsiteY198" fmla="*/ 733472 h 798728"/>
              <a:gd name="connsiteX199" fmla="*/ 343127 w 1045562"/>
              <a:gd name="connsiteY199" fmla="*/ 735727 h 798728"/>
              <a:gd name="connsiteX200" fmla="*/ 339811 w 1045562"/>
              <a:gd name="connsiteY200" fmla="*/ 741297 h 798728"/>
              <a:gd name="connsiteX201" fmla="*/ 336363 w 1045562"/>
              <a:gd name="connsiteY201" fmla="*/ 741297 h 798728"/>
              <a:gd name="connsiteX202" fmla="*/ 326283 w 1045562"/>
              <a:gd name="connsiteY202" fmla="*/ 749123 h 798728"/>
              <a:gd name="connsiteX203" fmla="*/ 302674 w 1045562"/>
              <a:gd name="connsiteY203" fmla="*/ 709730 h 798728"/>
              <a:gd name="connsiteX204" fmla="*/ 274555 w 1045562"/>
              <a:gd name="connsiteY204" fmla="*/ 697395 h 798728"/>
              <a:gd name="connsiteX205" fmla="*/ 241926 w 1045562"/>
              <a:gd name="connsiteY205" fmla="*/ 698456 h 798728"/>
              <a:gd name="connsiteX206" fmla="*/ 220572 w 1045562"/>
              <a:gd name="connsiteY206" fmla="*/ 728830 h 798728"/>
              <a:gd name="connsiteX207" fmla="*/ 215001 w 1045562"/>
              <a:gd name="connsiteY207" fmla="*/ 744613 h 798728"/>
              <a:gd name="connsiteX208" fmla="*/ 194708 w 1045562"/>
              <a:gd name="connsiteY208" fmla="*/ 732278 h 798728"/>
              <a:gd name="connsiteX209" fmla="*/ 193515 w 1045562"/>
              <a:gd name="connsiteY209" fmla="*/ 726708 h 798728"/>
              <a:gd name="connsiteX210" fmla="*/ 178925 w 1045562"/>
              <a:gd name="connsiteY210" fmla="*/ 696335 h 798728"/>
              <a:gd name="connsiteX211" fmla="*/ 179986 w 1045562"/>
              <a:gd name="connsiteY211" fmla="*/ 694079 h 798728"/>
              <a:gd name="connsiteX212" fmla="*/ 173221 w 1045562"/>
              <a:gd name="connsiteY212" fmla="*/ 689570 h 798728"/>
              <a:gd name="connsiteX213" fmla="*/ 185557 w 1045562"/>
              <a:gd name="connsiteY213" fmla="*/ 685060 h 798728"/>
              <a:gd name="connsiteX214" fmla="*/ 194576 w 1045562"/>
              <a:gd name="connsiteY214" fmla="*/ 673786 h 798728"/>
              <a:gd name="connsiteX215" fmla="*/ 179986 w 1045562"/>
              <a:gd name="connsiteY215" fmla="*/ 653493 h 798728"/>
              <a:gd name="connsiteX216" fmla="*/ 159693 w 1045562"/>
              <a:gd name="connsiteY216" fmla="*/ 624181 h 798728"/>
              <a:gd name="connsiteX217" fmla="*/ 148419 w 1045562"/>
              <a:gd name="connsiteY217" fmla="*/ 607336 h 798728"/>
              <a:gd name="connsiteX218" fmla="*/ 155183 w 1045562"/>
              <a:gd name="connsiteY218" fmla="*/ 591552 h 798728"/>
              <a:gd name="connsiteX219" fmla="*/ 174283 w 1045562"/>
              <a:gd name="connsiteY219" fmla="*/ 539824 h 798728"/>
              <a:gd name="connsiteX220" fmla="*/ 128126 w 1045562"/>
              <a:gd name="connsiteY220" fmla="*/ 511706 h 798728"/>
              <a:gd name="connsiteX221" fmla="*/ 138206 w 1045562"/>
              <a:gd name="connsiteY221" fmla="*/ 500432 h 798728"/>
              <a:gd name="connsiteX222" fmla="*/ 140461 w 1045562"/>
              <a:gd name="connsiteY222" fmla="*/ 499238 h 798728"/>
              <a:gd name="connsiteX223" fmla="*/ 140461 w 1045562"/>
              <a:gd name="connsiteY223" fmla="*/ 498178 h 798728"/>
              <a:gd name="connsiteX224" fmla="*/ 132635 w 1045562"/>
              <a:gd name="connsiteY224" fmla="*/ 495922 h 798728"/>
              <a:gd name="connsiteX225" fmla="*/ 130380 w 1045562"/>
              <a:gd name="connsiteY225" fmla="*/ 495922 h 798728"/>
              <a:gd name="connsiteX226" fmla="*/ 124677 w 1045562"/>
              <a:gd name="connsiteY226" fmla="*/ 491413 h 798728"/>
              <a:gd name="connsiteX227" fmla="*/ 122422 w 1045562"/>
              <a:gd name="connsiteY227" fmla="*/ 491413 h 798728"/>
              <a:gd name="connsiteX228" fmla="*/ 121229 w 1045562"/>
              <a:gd name="connsiteY228" fmla="*/ 490352 h 798728"/>
              <a:gd name="connsiteX229" fmla="*/ 118974 w 1045562"/>
              <a:gd name="connsiteY229" fmla="*/ 486903 h 798728"/>
              <a:gd name="connsiteX230" fmla="*/ 118974 w 1045562"/>
              <a:gd name="connsiteY230" fmla="*/ 484649 h 798728"/>
              <a:gd name="connsiteX231" fmla="*/ 116719 w 1045562"/>
              <a:gd name="connsiteY231" fmla="*/ 482394 h 798728"/>
              <a:gd name="connsiteX232" fmla="*/ 116719 w 1045562"/>
              <a:gd name="connsiteY232" fmla="*/ 484649 h 798728"/>
              <a:gd name="connsiteX233" fmla="*/ 117913 w 1045562"/>
              <a:gd name="connsiteY233" fmla="*/ 486903 h 798728"/>
              <a:gd name="connsiteX234" fmla="*/ 118974 w 1045562"/>
              <a:gd name="connsiteY234" fmla="*/ 488097 h 798728"/>
              <a:gd name="connsiteX235" fmla="*/ 121229 w 1045562"/>
              <a:gd name="connsiteY235" fmla="*/ 491413 h 798728"/>
              <a:gd name="connsiteX236" fmla="*/ 116719 w 1045562"/>
              <a:gd name="connsiteY236" fmla="*/ 489159 h 798728"/>
              <a:gd name="connsiteX237" fmla="*/ 79581 w 1045562"/>
              <a:gd name="connsiteY237" fmla="*/ 470059 h 798728"/>
              <a:gd name="connsiteX238" fmla="*/ 78520 w 1045562"/>
              <a:gd name="connsiteY238" fmla="*/ 472314 h 798728"/>
              <a:gd name="connsiteX239" fmla="*/ 75072 w 1045562"/>
              <a:gd name="connsiteY239" fmla="*/ 470059 h 798728"/>
              <a:gd name="connsiteX240" fmla="*/ 69501 w 1045562"/>
              <a:gd name="connsiteY240" fmla="*/ 472314 h 798728"/>
              <a:gd name="connsiteX241" fmla="*/ 70562 w 1045562"/>
              <a:gd name="connsiteY241" fmla="*/ 473375 h 798728"/>
              <a:gd name="connsiteX242" fmla="*/ 69501 w 1045562"/>
              <a:gd name="connsiteY242" fmla="*/ 474435 h 798728"/>
              <a:gd name="connsiteX243" fmla="*/ 63797 w 1045562"/>
              <a:gd name="connsiteY243" fmla="*/ 471120 h 798728"/>
              <a:gd name="connsiteX244" fmla="*/ 62736 w 1045562"/>
              <a:gd name="connsiteY244" fmla="*/ 472314 h 798728"/>
              <a:gd name="connsiteX245" fmla="*/ 60482 w 1045562"/>
              <a:gd name="connsiteY245" fmla="*/ 459979 h 798728"/>
              <a:gd name="connsiteX246" fmla="*/ 36873 w 1045562"/>
              <a:gd name="connsiteY246" fmla="*/ 429605 h 798728"/>
              <a:gd name="connsiteX247" fmla="*/ 49208 w 1045562"/>
              <a:gd name="connsiteY247" fmla="*/ 427350 h 798728"/>
              <a:gd name="connsiteX248" fmla="*/ 50401 w 1045562"/>
              <a:gd name="connsiteY248" fmla="*/ 417270 h 798728"/>
              <a:gd name="connsiteX249" fmla="*/ 51463 w 1045562"/>
              <a:gd name="connsiteY249" fmla="*/ 417270 h 798728"/>
              <a:gd name="connsiteX250" fmla="*/ 51463 w 1045562"/>
              <a:gd name="connsiteY250" fmla="*/ 418331 h 798728"/>
              <a:gd name="connsiteX251" fmla="*/ 52656 w 1045562"/>
              <a:gd name="connsiteY251" fmla="*/ 418331 h 798728"/>
              <a:gd name="connsiteX252" fmla="*/ 52656 w 1045562"/>
              <a:gd name="connsiteY252" fmla="*/ 419525 h 798728"/>
              <a:gd name="connsiteX253" fmla="*/ 51463 w 1045562"/>
              <a:gd name="connsiteY253" fmla="*/ 419525 h 798728"/>
              <a:gd name="connsiteX254" fmla="*/ 51463 w 1045562"/>
              <a:gd name="connsiteY254" fmla="*/ 421780 h 798728"/>
              <a:gd name="connsiteX255" fmla="*/ 55972 w 1045562"/>
              <a:gd name="connsiteY255" fmla="*/ 421780 h 798728"/>
              <a:gd name="connsiteX256" fmla="*/ 58227 w 1045562"/>
              <a:gd name="connsiteY256" fmla="*/ 420586 h 798728"/>
              <a:gd name="connsiteX257" fmla="*/ 58227 w 1045562"/>
              <a:gd name="connsiteY257" fmla="*/ 416076 h 798728"/>
              <a:gd name="connsiteX258" fmla="*/ 60482 w 1045562"/>
              <a:gd name="connsiteY258" fmla="*/ 414882 h 798728"/>
              <a:gd name="connsiteX259" fmla="*/ 61675 w 1045562"/>
              <a:gd name="connsiteY259" fmla="*/ 413821 h 798728"/>
              <a:gd name="connsiteX260" fmla="*/ 64991 w 1045562"/>
              <a:gd name="connsiteY260" fmla="*/ 413821 h 798728"/>
              <a:gd name="connsiteX261" fmla="*/ 64991 w 1045562"/>
              <a:gd name="connsiteY261" fmla="*/ 414882 h 798728"/>
              <a:gd name="connsiteX262" fmla="*/ 66185 w 1045562"/>
              <a:gd name="connsiteY262" fmla="*/ 414882 h 798728"/>
              <a:gd name="connsiteX263" fmla="*/ 67246 w 1045562"/>
              <a:gd name="connsiteY263" fmla="*/ 413821 h 798728"/>
              <a:gd name="connsiteX264" fmla="*/ 69501 w 1045562"/>
              <a:gd name="connsiteY264" fmla="*/ 410373 h 798728"/>
              <a:gd name="connsiteX265" fmla="*/ 71756 w 1045562"/>
              <a:gd name="connsiteY265" fmla="*/ 411566 h 798728"/>
              <a:gd name="connsiteX266" fmla="*/ 71756 w 1045562"/>
              <a:gd name="connsiteY266" fmla="*/ 410373 h 798728"/>
              <a:gd name="connsiteX267" fmla="*/ 72949 w 1045562"/>
              <a:gd name="connsiteY267" fmla="*/ 410373 h 798728"/>
              <a:gd name="connsiteX268" fmla="*/ 74143 w 1045562"/>
              <a:gd name="connsiteY268" fmla="*/ 409312 h 798728"/>
              <a:gd name="connsiteX269" fmla="*/ 74143 w 1045562"/>
              <a:gd name="connsiteY269" fmla="*/ 408118 h 798728"/>
              <a:gd name="connsiteX270" fmla="*/ 75204 w 1045562"/>
              <a:gd name="connsiteY270" fmla="*/ 408118 h 798728"/>
              <a:gd name="connsiteX271" fmla="*/ 75204 w 1045562"/>
              <a:gd name="connsiteY271" fmla="*/ 407057 h 798728"/>
              <a:gd name="connsiteX272" fmla="*/ 77459 w 1045562"/>
              <a:gd name="connsiteY272" fmla="*/ 405996 h 798728"/>
              <a:gd name="connsiteX273" fmla="*/ 78653 w 1045562"/>
              <a:gd name="connsiteY273" fmla="*/ 405996 h 798728"/>
              <a:gd name="connsiteX274" fmla="*/ 78653 w 1045562"/>
              <a:gd name="connsiteY274" fmla="*/ 407057 h 798728"/>
              <a:gd name="connsiteX275" fmla="*/ 78653 w 1045562"/>
              <a:gd name="connsiteY275" fmla="*/ 405996 h 798728"/>
              <a:gd name="connsiteX276" fmla="*/ 79714 w 1045562"/>
              <a:gd name="connsiteY276" fmla="*/ 405996 h 798728"/>
              <a:gd name="connsiteX277" fmla="*/ 81968 w 1045562"/>
              <a:gd name="connsiteY277" fmla="*/ 401486 h 798728"/>
              <a:gd name="connsiteX278" fmla="*/ 81968 w 1045562"/>
              <a:gd name="connsiteY278" fmla="*/ 400293 h 798728"/>
              <a:gd name="connsiteX279" fmla="*/ 79714 w 1045562"/>
              <a:gd name="connsiteY279" fmla="*/ 399231 h 798728"/>
              <a:gd name="connsiteX280" fmla="*/ 78653 w 1045562"/>
              <a:gd name="connsiteY280" fmla="*/ 398037 h 798728"/>
              <a:gd name="connsiteX281" fmla="*/ 75204 w 1045562"/>
              <a:gd name="connsiteY281" fmla="*/ 389018 h 798728"/>
              <a:gd name="connsiteX282" fmla="*/ 74143 w 1045562"/>
              <a:gd name="connsiteY282" fmla="*/ 379999 h 798728"/>
              <a:gd name="connsiteX283" fmla="*/ 48279 w 1045562"/>
              <a:gd name="connsiteY283" fmla="*/ 389018 h 798728"/>
              <a:gd name="connsiteX284" fmla="*/ 23476 w 1045562"/>
              <a:gd name="connsiteY284" fmla="*/ 393528 h 798728"/>
              <a:gd name="connsiteX285" fmla="*/ 31434 w 1045562"/>
              <a:gd name="connsiteY285" fmla="*/ 378938 h 798728"/>
              <a:gd name="connsiteX286" fmla="*/ 25864 w 1045562"/>
              <a:gd name="connsiteY286" fmla="*/ 367664 h 798728"/>
              <a:gd name="connsiteX287" fmla="*/ 32628 w 1045562"/>
              <a:gd name="connsiteY287" fmla="*/ 357584 h 798728"/>
              <a:gd name="connsiteX288" fmla="*/ 0 w 1045562"/>
              <a:gd name="connsiteY288" fmla="*/ 347503 h 798728"/>
              <a:gd name="connsiteX289" fmla="*/ 21354 w 1045562"/>
              <a:gd name="connsiteY289" fmla="*/ 327211 h 798728"/>
              <a:gd name="connsiteX290" fmla="*/ 33689 w 1045562"/>
              <a:gd name="connsiteY290" fmla="*/ 318192 h 798728"/>
              <a:gd name="connsiteX291" fmla="*/ 49473 w 1045562"/>
              <a:gd name="connsiteY291" fmla="*/ 314876 h 798728"/>
              <a:gd name="connsiteX292" fmla="*/ 61808 w 1045562"/>
              <a:gd name="connsiteY292" fmla="*/ 326149 h 798728"/>
              <a:gd name="connsiteX293" fmla="*/ 105710 w 1045562"/>
              <a:gd name="connsiteY293" fmla="*/ 310366 h 798728"/>
              <a:gd name="connsiteX294" fmla="*/ 104517 w 1045562"/>
              <a:gd name="connsiteY294" fmla="*/ 308111 h 798728"/>
              <a:gd name="connsiteX295" fmla="*/ 106771 w 1045562"/>
              <a:gd name="connsiteY295" fmla="*/ 307050 h 798728"/>
              <a:gd name="connsiteX296" fmla="*/ 107832 w 1045562"/>
              <a:gd name="connsiteY296" fmla="*/ 308111 h 798728"/>
              <a:gd name="connsiteX297" fmla="*/ 110087 w 1045562"/>
              <a:gd name="connsiteY297" fmla="*/ 307050 h 798728"/>
              <a:gd name="connsiteX298" fmla="*/ 110087 w 1045562"/>
              <a:gd name="connsiteY298" fmla="*/ 305857 h 798728"/>
              <a:gd name="connsiteX299" fmla="*/ 112342 w 1045562"/>
              <a:gd name="connsiteY299" fmla="*/ 304795 h 798728"/>
              <a:gd name="connsiteX300" fmla="*/ 113536 w 1045562"/>
              <a:gd name="connsiteY300" fmla="*/ 305857 h 798728"/>
              <a:gd name="connsiteX301" fmla="*/ 119106 w 1045562"/>
              <a:gd name="connsiteY301" fmla="*/ 302541 h 798728"/>
              <a:gd name="connsiteX302" fmla="*/ 173089 w 1045562"/>
              <a:gd name="connsiteY302" fmla="*/ 275483 h 798728"/>
              <a:gd name="connsiteX303" fmla="*/ 189933 w 1045562"/>
              <a:gd name="connsiteY303" fmla="*/ 267525 h 798728"/>
              <a:gd name="connsiteX304" fmla="*/ 188740 w 1045562"/>
              <a:gd name="connsiteY304" fmla="*/ 266464 h 798728"/>
              <a:gd name="connsiteX305" fmla="*/ 188740 w 1045562"/>
              <a:gd name="connsiteY305" fmla="*/ 264209 h 798728"/>
              <a:gd name="connsiteX306" fmla="*/ 197759 w 1045562"/>
              <a:gd name="connsiteY306" fmla="*/ 260893 h 798728"/>
              <a:gd name="connsiteX307" fmla="*/ 200014 w 1045562"/>
              <a:gd name="connsiteY307" fmla="*/ 263148 h 798728"/>
              <a:gd name="connsiteX308" fmla="*/ 204524 w 1045562"/>
              <a:gd name="connsiteY308" fmla="*/ 261954 h 798728"/>
              <a:gd name="connsiteX309" fmla="*/ 209033 w 1045562"/>
              <a:gd name="connsiteY309" fmla="*/ 267525 h 798728"/>
              <a:gd name="connsiteX310" fmla="*/ 213543 w 1045562"/>
              <a:gd name="connsiteY310" fmla="*/ 269779 h 798728"/>
              <a:gd name="connsiteX311" fmla="*/ 216859 w 1045562"/>
              <a:gd name="connsiteY311" fmla="*/ 267525 h 798728"/>
              <a:gd name="connsiteX312" fmla="*/ 215797 w 1045562"/>
              <a:gd name="connsiteY312" fmla="*/ 264209 h 798728"/>
              <a:gd name="connsiteX313" fmla="*/ 248426 w 1045562"/>
              <a:gd name="connsiteY313" fmla="*/ 257444 h 798728"/>
              <a:gd name="connsiteX314" fmla="*/ 269780 w 1045562"/>
              <a:gd name="connsiteY314" fmla="*/ 265402 h 798728"/>
              <a:gd name="connsiteX315" fmla="*/ 270974 w 1045562"/>
              <a:gd name="connsiteY315" fmla="*/ 261954 h 798728"/>
              <a:gd name="connsiteX316" fmla="*/ 270974 w 1045562"/>
              <a:gd name="connsiteY316" fmla="*/ 258639 h 798728"/>
              <a:gd name="connsiteX317" fmla="*/ 268719 w 1045562"/>
              <a:gd name="connsiteY317" fmla="*/ 257444 h 798728"/>
              <a:gd name="connsiteX318" fmla="*/ 267658 w 1045562"/>
              <a:gd name="connsiteY318" fmla="*/ 254129 h 798728"/>
              <a:gd name="connsiteX319" fmla="*/ 266597 w 1045562"/>
              <a:gd name="connsiteY319" fmla="*/ 254129 h 798728"/>
              <a:gd name="connsiteX320" fmla="*/ 265403 w 1045562"/>
              <a:gd name="connsiteY320" fmla="*/ 251874 h 798728"/>
              <a:gd name="connsiteX321" fmla="*/ 265403 w 1045562"/>
              <a:gd name="connsiteY321" fmla="*/ 245110 h 798728"/>
              <a:gd name="connsiteX322" fmla="*/ 268719 w 1045562"/>
              <a:gd name="connsiteY322" fmla="*/ 238345 h 798728"/>
              <a:gd name="connsiteX323" fmla="*/ 298031 w 1045562"/>
              <a:gd name="connsiteY323" fmla="*/ 236090 h 798728"/>
              <a:gd name="connsiteX324" fmla="*/ 332914 w 1045562"/>
              <a:gd name="connsiteY324" fmla="*/ 230520 h 798728"/>
              <a:gd name="connsiteX325" fmla="*/ 335169 w 1045562"/>
              <a:gd name="connsiteY325" fmla="*/ 229326 h 798728"/>
              <a:gd name="connsiteX326" fmla="*/ 336230 w 1045562"/>
              <a:gd name="connsiteY326" fmla="*/ 303601 h 798728"/>
              <a:gd name="connsiteX327" fmla="*/ 341801 w 1045562"/>
              <a:gd name="connsiteY327" fmla="*/ 314876 h 798728"/>
              <a:gd name="connsiteX328" fmla="*/ 348565 w 1045562"/>
              <a:gd name="connsiteY328" fmla="*/ 324956 h 798728"/>
              <a:gd name="connsiteX329" fmla="*/ 342994 w 1045562"/>
              <a:gd name="connsiteY329" fmla="*/ 328272 h 798728"/>
              <a:gd name="connsiteX330" fmla="*/ 344056 w 1045562"/>
              <a:gd name="connsiteY330" fmla="*/ 326017 h 798728"/>
              <a:gd name="connsiteX331" fmla="*/ 340740 w 1045562"/>
              <a:gd name="connsiteY331" fmla="*/ 326017 h 798728"/>
              <a:gd name="connsiteX332" fmla="*/ 338485 w 1045562"/>
              <a:gd name="connsiteY332" fmla="*/ 329333 h 798728"/>
              <a:gd name="connsiteX333" fmla="*/ 339678 w 1045562"/>
              <a:gd name="connsiteY333" fmla="*/ 334904 h 798728"/>
              <a:gd name="connsiteX334" fmla="*/ 338485 w 1045562"/>
              <a:gd name="connsiteY334" fmla="*/ 336097 h 798728"/>
              <a:gd name="connsiteX335" fmla="*/ 340740 w 1045562"/>
              <a:gd name="connsiteY335" fmla="*/ 340607 h 798728"/>
              <a:gd name="connsiteX336" fmla="*/ 324956 w 1045562"/>
              <a:gd name="connsiteY336" fmla="*/ 350687 h 798728"/>
              <a:gd name="connsiteX337" fmla="*/ 314876 w 1045562"/>
              <a:gd name="connsiteY337" fmla="*/ 359706 h 798728"/>
              <a:gd name="connsiteX338" fmla="*/ 309172 w 1045562"/>
              <a:gd name="connsiteY338" fmla="*/ 368726 h 798728"/>
              <a:gd name="connsiteX339" fmla="*/ 306918 w 1045562"/>
              <a:gd name="connsiteY339" fmla="*/ 368726 h 798728"/>
              <a:gd name="connsiteX340" fmla="*/ 305724 w 1045562"/>
              <a:gd name="connsiteY340" fmla="*/ 370980 h 798728"/>
              <a:gd name="connsiteX341" fmla="*/ 304530 w 1045562"/>
              <a:gd name="connsiteY341" fmla="*/ 372174 h 798728"/>
              <a:gd name="connsiteX342" fmla="*/ 306785 w 1045562"/>
              <a:gd name="connsiteY342" fmla="*/ 373235 h 798728"/>
              <a:gd name="connsiteX343" fmla="*/ 301082 w 1045562"/>
              <a:gd name="connsiteY343" fmla="*/ 382254 h 798728"/>
              <a:gd name="connsiteX344" fmla="*/ 301082 w 1045562"/>
              <a:gd name="connsiteY344" fmla="*/ 383448 h 798728"/>
              <a:gd name="connsiteX345" fmla="*/ 300021 w 1045562"/>
              <a:gd name="connsiteY345" fmla="*/ 384509 h 798728"/>
              <a:gd name="connsiteX346" fmla="*/ 295511 w 1045562"/>
              <a:gd name="connsiteY346" fmla="*/ 387958 h 798728"/>
              <a:gd name="connsiteX347" fmla="*/ 291002 w 1045562"/>
              <a:gd name="connsiteY347" fmla="*/ 392467 h 798728"/>
              <a:gd name="connsiteX348" fmla="*/ 291002 w 1045562"/>
              <a:gd name="connsiteY348" fmla="*/ 393661 h 798728"/>
              <a:gd name="connsiteX349" fmla="*/ 288747 w 1045562"/>
              <a:gd name="connsiteY349" fmla="*/ 394722 h 798728"/>
              <a:gd name="connsiteX350" fmla="*/ 286492 w 1045562"/>
              <a:gd name="connsiteY350" fmla="*/ 396977 h 798728"/>
              <a:gd name="connsiteX351" fmla="*/ 287553 w 1045562"/>
              <a:gd name="connsiteY351" fmla="*/ 396977 h 798728"/>
              <a:gd name="connsiteX352" fmla="*/ 287553 w 1045562"/>
              <a:gd name="connsiteY352" fmla="*/ 399231 h 798728"/>
              <a:gd name="connsiteX353" fmla="*/ 284237 w 1045562"/>
              <a:gd name="connsiteY353" fmla="*/ 399231 h 798728"/>
              <a:gd name="connsiteX354" fmla="*/ 279727 w 1045562"/>
              <a:gd name="connsiteY354" fmla="*/ 403741 h 798728"/>
              <a:gd name="connsiteX355" fmla="*/ 280789 w 1045562"/>
              <a:gd name="connsiteY355" fmla="*/ 405996 h 798728"/>
              <a:gd name="connsiteX356" fmla="*/ 276279 w 1045562"/>
              <a:gd name="connsiteY356" fmla="*/ 408251 h 798728"/>
              <a:gd name="connsiteX357" fmla="*/ 257179 w 1045562"/>
              <a:gd name="connsiteY357" fmla="*/ 434115 h 798728"/>
              <a:gd name="connsiteX358" fmla="*/ 238080 w 1045562"/>
              <a:gd name="connsiteY358" fmla="*/ 458917 h 798728"/>
              <a:gd name="connsiteX359" fmla="*/ 216726 w 1045562"/>
              <a:gd name="connsiteY359" fmla="*/ 487036 h 798728"/>
              <a:gd name="connsiteX360" fmla="*/ 175078 w 1045562"/>
              <a:gd name="connsiteY360" fmla="*/ 538764 h 798728"/>
              <a:gd name="connsiteX361" fmla="*/ 176139 w 1045562"/>
              <a:gd name="connsiteY361" fmla="*/ 539957 h 798728"/>
              <a:gd name="connsiteX362" fmla="*/ 172824 w 1045562"/>
              <a:gd name="connsiteY362" fmla="*/ 543273 h 798728"/>
              <a:gd name="connsiteX363" fmla="*/ 174017 w 1045562"/>
              <a:gd name="connsiteY363" fmla="*/ 545528 h 798728"/>
              <a:gd name="connsiteX364" fmla="*/ 171762 w 1045562"/>
              <a:gd name="connsiteY364" fmla="*/ 548844 h 798728"/>
              <a:gd name="connsiteX365" fmla="*/ 174017 w 1045562"/>
              <a:gd name="connsiteY365" fmla="*/ 550038 h 798728"/>
              <a:gd name="connsiteX366" fmla="*/ 167253 w 1045562"/>
              <a:gd name="connsiteY366" fmla="*/ 559057 h 798728"/>
              <a:gd name="connsiteX367" fmla="*/ 168314 w 1045562"/>
              <a:gd name="connsiteY367" fmla="*/ 559057 h 798728"/>
              <a:gd name="connsiteX368" fmla="*/ 166059 w 1045562"/>
              <a:gd name="connsiteY368" fmla="*/ 568076 h 798728"/>
              <a:gd name="connsiteX369" fmla="*/ 169375 w 1045562"/>
              <a:gd name="connsiteY369" fmla="*/ 569137 h 798728"/>
              <a:gd name="connsiteX370" fmla="*/ 176139 w 1045562"/>
              <a:gd name="connsiteY370" fmla="*/ 583727 h 798728"/>
              <a:gd name="connsiteX371" fmla="*/ 159295 w 1045562"/>
              <a:gd name="connsiteY371" fmla="*/ 610785 h 798728"/>
              <a:gd name="connsiteX372" fmla="*/ 162743 w 1045562"/>
              <a:gd name="connsiteY372" fmla="*/ 611846 h 798728"/>
              <a:gd name="connsiteX373" fmla="*/ 164998 w 1045562"/>
              <a:gd name="connsiteY373" fmla="*/ 613039 h 798728"/>
              <a:gd name="connsiteX374" fmla="*/ 168314 w 1045562"/>
              <a:gd name="connsiteY374" fmla="*/ 610785 h 798728"/>
              <a:gd name="connsiteX375" fmla="*/ 171762 w 1045562"/>
              <a:gd name="connsiteY375" fmla="*/ 613039 h 798728"/>
              <a:gd name="connsiteX376" fmla="*/ 172824 w 1045562"/>
              <a:gd name="connsiteY376" fmla="*/ 610785 h 798728"/>
              <a:gd name="connsiteX377" fmla="*/ 175078 w 1045562"/>
              <a:gd name="connsiteY377" fmla="*/ 611846 h 798728"/>
              <a:gd name="connsiteX378" fmla="*/ 176139 w 1045562"/>
              <a:gd name="connsiteY378" fmla="*/ 611846 h 798728"/>
              <a:gd name="connsiteX379" fmla="*/ 178394 w 1045562"/>
              <a:gd name="connsiteY379" fmla="*/ 614101 h 798728"/>
              <a:gd name="connsiteX380" fmla="*/ 179455 w 1045562"/>
              <a:gd name="connsiteY380" fmla="*/ 613039 h 798728"/>
              <a:gd name="connsiteX381" fmla="*/ 183965 w 1045562"/>
              <a:gd name="connsiteY381" fmla="*/ 607336 h 798728"/>
              <a:gd name="connsiteX382" fmla="*/ 185159 w 1045562"/>
              <a:gd name="connsiteY382" fmla="*/ 607336 h 798728"/>
              <a:gd name="connsiteX383" fmla="*/ 187414 w 1045562"/>
              <a:gd name="connsiteY383" fmla="*/ 605082 h 798728"/>
              <a:gd name="connsiteX384" fmla="*/ 198688 w 1045562"/>
              <a:gd name="connsiteY384" fmla="*/ 614101 h 798728"/>
              <a:gd name="connsiteX385" fmla="*/ 198688 w 1045562"/>
              <a:gd name="connsiteY385" fmla="*/ 613039 h 798728"/>
              <a:gd name="connsiteX386" fmla="*/ 202003 w 1045562"/>
              <a:gd name="connsiteY386" fmla="*/ 615294 h 798728"/>
              <a:gd name="connsiteX387" fmla="*/ 199748 w 1045562"/>
              <a:gd name="connsiteY387" fmla="*/ 618743 h 798728"/>
              <a:gd name="connsiteX388" fmla="*/ 199748 w 1045562"/>
              <a:gd name="connsiteY388" fmla="*/ 619804 h 798728"/>
              <a:gd name="connsiteX389" fmla="*/ 202003 w 1045562"/>
              <a:gd name="connsiteY389" fmla="*/ 620997 h 798728"/>
              <a:gd name="connsiteX390" fmla="*/ 202003 w 1045562"/>
              <a:gd name="connsiteY390" fmla="*/ 622058 h 798728"/>
              <a:gd name="connsiteX391" fmla="*/ 205319 w 1045562"/>
              <a:gd name="connsiteY391" fmla="*/ 625374 h 798728"/>
              <a:gd name="connsiteX392" fmla="*/ 207574 w 1045562"/>
              <a:gd name="connsiteY392" fmla="*/ 626568 h 798728"/>
              <a:gd name="connsiteX393" fmla="*/ 202003 w 1045562"/>
              <a:gd name="connsiteY393" fmla="*/ 633333 h 798728"/>
              <a:gd name="connsiteX394" fmla="*/ 204258 w 1045562"/>
              <a:gd name="connsiteY394" fmla="*/ 635587 h 798728"/>
              <a:gd name="connsiteX395" fmla="*/ 211023 w 1045562"/>
              <a:gd name="connsiteY395" fmla="*/ 637842 h 798728"/>
              <a:gd name="connsiteX396" fmla="*/ 209961 w 1045562"/>
              <a:gd name="connsiteY396" fmla="*/ 640097 h 798728"/>
              <a:gd name="connsiteX397" fmla="*/ 214471 w 1045562"/>
              <a:gd name="connsiteY397" fmla="*/ 642352 h 798728"/>
              <a:gd name="connsiteX398" fmla="*/ 221235 w 1045562"/>
              <a:gd name="connsiteY398" fmla="*/ 630017 h 798728"/>
              <a:gd name="connsiteX399" fmla="*/ 224551 w 1045562"/>
              <a:gd name="connsiteY399" fmla="*/ 632272 h 798728"/>
              <a:gd name="connsiteX400" fmla="*/ 226806 w 1045562"/>
              <a:gd name="connsiteY400" fmla="*/ 633333 h 798728"/>
              <a:gd name="connsiteX401" fmla="*/ 236886 w 1045562"/>
              <a:gd name="connsiteY401" fmla="*/ 617549 h 798728"/>
              <a:gd name="connsiteX402" fmla="*/ 235825 w 1045562"/>
              <a:gd name="connsiteY402" fmla="*/ 616488 h 798728"/>
              <a:gd name="connsiteX403" fmla="*/ 236886 w 1045562"/>
              <a:gd name="connsiteY403" fmla="*/ 615294 h 798728"/>
              <a:gd name="connsiteX404" fmla="*/ 238080 w 1045562"/>
              <a:gd name="connsiteY404" fmla="*/ 616488 h 798728"/>
              <a:gd name="connsiteX405" fmla="*/ 236886 w 1045562"/>
              <a:gd name="connsiteY405" fmla="*/ 617549 h 798728"/>
              <a:gd name="connsiteX406" fmla="*/ 239141 w 1045562"/>
              <a:gd name="connsiteY406" fmla="*/ 618743 h 798728"/>
              <a:gd name="connsiteX407" fmla="*/ 239141 w 1045562"/>
              <a:gd name="connsiteY407" fmla="*/ 617549 h 798728"/>
              <a:gd name="connsiteX408" fmla="*/ 243651 w 1045562"/>
              <a:gd name="connsiteY408" fmla="*/ 619804 h 798728"/>
              <a:gd name="connsiteX409" fmla="*/ 247099 w 1045562"/>
              <a:gd name="connsiteY409" fmla="*/ 616488 h 798728"/>
              <a:gd name="connsiteX410" fmla="*/ 249354 w 1045562"/>
              <a:gd name="connsiteY410" fmla="*/ 617549 h 798728"/>
              <a:gd name="connsiteX411" fmla="*/ 250548 w 1045562"/>
              <a:gd name="connsiteY411" fmla="*/ 617549 h 798728"/>
              <a:gd name="connsiteX412" fmla="*/ 250548 w 1045562"/>
              <a:gd name="connsiteY412" fmla="*/ 618743 h 798728"/>
              <a:gd name="connsiteX413" fmla="*/ 251609 w 1045562"/>
              <a:gd name="connsiteY413" fmla="*/ 619804 h 798728"/>
              <a:gd name="connsiteX414" fmla="*/ 249354 w 1045562"/>
              <a:gd name="connsiteY414" fmla="*/ 624313 h 798728"/>
              <a:gd name="connsiteX415" fmla="*/ 287553 w 1045562"/>
              <a:gd name="connsiteY415" fmla="*/ 551099 h 798728"/>
              <a:gd name="connsiteX416" fmla="*/ 313417 w 1045562"/>
              <a:gd name="connsiteY416" fmla="*/ 528551 h 798728"/>
              <a:gd name="connsiteX417" fmla="*/ 360635 w 1045562"/>
              <a:gd name="connsiteY417" fmla="*/ 489159 h 798728"/>
              <a:gd name="connsiteX418" fmla="*/ 360635 w 1045562"/>
              <a:gd name="connsiteY418" fmla="*/ 488097 h 798728"/>
              <a:gd name="connsiteX419" fmla="*/ 358380 w 1045562"/>
              <a:gd name="connsiteY419" fmla="*/ 489159 h 798728"/>
              <a:gd name="connsiteX420" fmla="*/ 357186 w 1045562"/>
              <a:gd name="connsiteY420" fmla="*/ 488097 h 798728"/>
              <a:gd name="connsiteX421" fmla="*/ 362890 w 1045562"/>
              <a:gd name="connsiteY421" fmla="*/ 485843 h 798728"/>
              <a:gd name="connsiteX422" fmla="*/ 363951 w 1045562"/>
              <a:gd name="connsiteY422" fmla="*/ 486903 h 798728"/>
              <a:gd name="connsiteX423" fmla="*/ 392069 w 1045562"/>
              <a:gd name="connsiteY423" fmla="*/ 455469 h 798728"/>
              <a:gd name="connsiteX424" fmla="*/ 394324 w 1045562"/>
              <a:gd name="connsiteY424" fmla="*/ 456530 h 798728"/>
              <a:gd name="connsiteX425" fmla="*/ 393130 w 1045562"/>
              <a:gd name="connsiteY425" fmla="*/ 461039 h 798728"/>
              <a:gd name="connsiteX426" fmla="*/ 397640 w 1045562"/>
              <a:gd name="connsiteY426" fmla="*/ 459979 h 798728"/>
              <a:gd name="connsiteX427" fmla="*/ 398834 w 1045562"/>
              <a:gd name="connsiteY427" fmla="*/ 456530 h 798728"/>
              <a:gd name="connsiteX428" fmla="*/ 402150 w 1045562"/>
              <a:gd name="connsiteY428" fmla="*/ 455469 h 798728"/>
              <a:gd name="connsiteX429" fmla="*/ 399895 w 1045562"/>
              <a:gd name="connsiteY429" fmla="*/ 453214 h 798728"/>
              <a:gd name="connsiteX430" fmla="*/ 396579 w 1045562"/>
              <a:gd name="connsiteY430" fmla="*/ 453214 h 798728"/>
              <a:gd name="connsiteX431" fmla="*/ 395518 w 1045562"/>
              <a:gd name="connsiteY431" fmla="*/ 452153 h 798728"/>
              <a:gd name="connsiteX432" fmla="*/ 409047 w 1045562"/>
              <a:gd name="connsiteY432" fmla="*/ 437563 h 798728"/>
              <a:gd name="connsiteX433" fmla="*/ 410240 w 1045562"/>
              <a:gd name="connsiteY433" fmla="*/ 437563 h 798728"/>
              <a:gd name="connsiteX434" fmla="*/ 418066 w 1045562"/>
              <a:gd name="connsiteY434" fmla="*/ 427483 h 798728"/>
              <a:gd name="connsiteX435" fmla="*/ 414750 w 1045562"/>
              <a:gd name="connsiteY435" fmla="*/ 424167 h 798728"/>
              <a:gd name="connsiteX436" fmla="*/ 420321 w 1045562"/>
              <a:gd name="connsiteY436" fmla="*/ 425228 h 798728"/>
              <a:gd name="connsiteX437" fmla="*/ 422575 w 1045562"/>
              <a:gd name="connsiteY437" fmla="*/ 422973 h 798728"/>
              <a:gd name="connsiteX438" fmla="*/ 421382 w 1045562"/>
              <a:gd name="connsiteY438" fmla="*/ 420718 h 798728"/>
              <a:gd name="connsiteX439" fmla="*/ 420321 w 1045562"/>
              <a:gd name="connsiteY439" fmla="*/ 419657 h 798728"/>
              <a:gd name="connsiteX440" fmla="*/ 420321 w 1045562"/>
              <a:gd name="connsiteY440" fmla="*/ 414087 h 798728"/>
              <a:gd name="connsiteX441" fmla="*/ 422575 w 1045562"/>
              <a:gd name="connsiteY441" fmla="*/ 410638 h 798728"/>
              <a:gd name="connsiteX442" fmla="*/ 425891 w 1045562"/>
              <a:gd name="connsiteY442" fmla="*/ 407322 h 798728"/>
              <a:gd name="connsiteX443" fmla="*/ 429207 w 1045562"/>
              <a:gd name="connsiteY443" fmla="*/ 408383 h 798728"/>
              <a:gd name="connsiteX444" fmla="*/ 431462 w 1045562"/>
              <a:gd name="connsiteY444" fmla="*/ 410638 h 798728"/>
              <a:gd name="connsiteX445" fmla="*/ 448307 w 1045562"/>
              <a:gd name="connsiteY445" fmla="*/ 401619 h 798728"/>
              <a:gd name="connsiteX446" fmla="*/ 451623 w 1045562"/>
              <a:gd name="connsiteY446" fmla="*/ 401619 h 798728"/>
              <a:gd name="connsiteX447" fmla="*/ 456132 w 1045562"/>
              <a:gd name="connsiteY447" fmla="*/ 399364 h 798728"/>
              <a:gd name="connsiteX448" fmla="*/ 469661 w 1045562"/>
              <a:gd name="connsiteY448" fmla="*/ 397110 h 798728"/>
              <a:gd name="connsiteX449" fmla="*/ 472977 w 1045562"/>
              <a:gd name="connsiteY449" fmla="*/ 398170 h 798728"/>
              <a:gd name="connsiteX450" fmla="*/ 491015 w 1045562"/>
              <a:gd name="connsiteY450" fmla="*/ 392600 h 798728"/>
              <a:gd name="connsiteX451" fmla="*/ 495525 w 1045562"/>
              <a:gd name="connsiteY451" fmla="*/ 401619 h 798728"/>
              <a:gd name="connsiteX452" fmla="*/ 509054 w 1045562"/>
              <a:gd name="connsiteY452" fmla="*/ 397110 h 798728"/>
              <a:gd name="connsiteX453" fmla="*/ 522582 w 1045562"/>
              <a:gd name="connsiteY453" fmla="*/ 391538 h 798728"/>
              <a:gd name="connsiteX454" fmla="*/ 523776 w 1045562"/>
              <a:gd name="connsiteY454" fmla="*/ 392600 h 798728"/>
              <a:gd name="connsiteX455" fmla="*/ 544069 w 1045562"/>
              <a:gd name="connsiteY455" fmla="*/ 383581 h 798728"/>
              <a:gd name="connsiteX456" fmla="*/ 592481 w 1045562"/>
              <a:gd name="connsiteY456" fmla="*/ 373500 h 798728"/>
              <a:gd name="connsiteX457" fmla="*/ 596991 w 1045562"/>
              <a:gd name="connsiteY457" fmla="*/ 367930 h 798728"/>
              <a:gd name="connsiteX458" fmla="*/ 539560 w 1045562"/>
              <a:gd name="connsiteY458" fmla="*/ 338750 h 798728"/>
              <a:gd name="connsiteX459" fmla="*/ 542876 w 1045562"/>
              <a:gd name="connsiteY459" fmla="*/ 328669 h 798728"/>
              <a:gd name="connsiteX460" fmla="*/ 514757 w 1045562"/>
              <a:gd name="connsiteY460" fmla="*/ 307315 h 798728"/>
              <a:gd name="connsiteX461" fmla="*/ 503483 w 1045562"/>
              <a:gd name="connsiteY461" fmla="*/ 283706 h 798728"/>
              <a:gd name="connsiteX462" fmla="*/ 503483 w 1045562"/>
              <a:gd name="connsiteY462" fmla="*/ 280258 h 798728"/>
              <a:gd name="connsiteX463" fmla="*/ 496719 w 1045562"/>
              <a:gd name="connsiteY463" fmla="*/ 271238 h 798728"/>
              <a:gd name="connsiteX464" fmla="*/ 403344 w 1045562"/>
              <a:gd name="connsiteY464" fmla="*/ 153061 h 798728"/>
              <a:gd name="connsiteX465" fmla="*/ 406659 w 1045562"/>
              <a:gd name="connsiteY465" fmla="*/ 142980 h 798728"/>
              <a:gd name="connsiteX466" fmla="*/ 380795 w 1045562"/>
              <a:gd name="connsiteY466" fmla="*/ 117116 h 798728"/>
              <a:gd name="connsiteX467" fmla="*/ 386499 w 1045562"/>
              <a:gd name="connsiteY467" fmla="*/ 114862 h 798728"/>
              <a:gd name="connsiteX468" fmla="*/ 425891 w 1045562"/>
              <a:gd name="connsiteY468" fmla="*/ 103588 h 798728"/>
              <a:gd name="connsiteX469" fmla="*/ 443930 w 1045562"/>
              <a:gd name="connsiteY469" fmla="*/ 94569 h 798728"/>
              <a:gd name="connsiteX470" fmla="*/ 452949 w 1045562"/>
              <a:gd name="connsiteY470" fmla="*/ 97885 h 798728"/>
              <a:gd name="connsiteX471" fmla="*/ 456265 w 1045562"/>
              <a:gd name="connsiteY471" fmla="*/ 88865 h 798728"/>
              <a:gd name="connsiteX472" fmla="*/ 463029 w 1045562"/>
              <a:gd name="connsiteY472" fmla="*/ 84356 h 798728"/>
              <a:gd name="connsiteX473" fmla="*/ 466345 w 1045562"/>
              <a:gd name="connsiteY473" fmla="*/ 84356 h 798728"/>
              <a:gd name="connsiteX474" fmla="*/ 467406 w 1045562"/>
              <a:gd name="connsiteY474" fmla="*/ 87672 h 798728"/>
              <a:gd name="connsiteX475" fmla="*/ 468467 w 1045562"/>
              <a:gd name="connsiteY475" fmla="*/ 87672 h 798728"/>
              <a:gd name="connsiteX476" fmla="*/ 471916 w 1045562"/>
              <a:gd name="connsiteY476" fmla="*/ 84356 h 798728"/>
              <a:gd name="connsiteX477" fmla="*/ 475232 w 1045562"/>
              <a:gd name="connsiteY477" fmla="*/ 75337 h 798728"/>
              <a:gd name="connsiteX478" fmla="*/ 486506 w 1045562"/>
              <a:gd name="connsiteY478" fmla="*/ 66318 h 798728"/>
              <a:gd name="connsiteX479" fmla="*/ 493270 w 1045562"/>
              <a:gd name="connsiteY479" fmla="*/ 69633 h 798728"/>
              <a:gd name="connsiteX480" fmla="*/ 500035 w 1045562"/>
              <a:gd name="connsiteY480" fmla="*/ 67378 h 798728"/>
              <a:gd name="connsiteX481" fmla="*/ 502289 w 1045562"/>
              <a:gd name="connsiteY481" fmla="*/ 64062 h 798728"/>
              <a:gd name="connsiteX482" fmla="*/ 518073 w 1045562"/>
              <a:gd name="connsiteY482" fmla="*/ 51727 h 798728"/>
              <a:gd name="connsiteX483" fmla="*/ 538366 w 1045562"/>
              <a:gd name="connsiteY483" fmla="*/ 39392 h 798728"/>
              <a:gd name="connsiteX484" fmla="*/ 575504 w 1045562"/>
              <a:gd name="connsiteY484" fmla="*/ 22547 h 798728"/>
              <a:gd name="connsiteX485" fmla="*/ 580014 w 1045562"/>
              <a:gd name="connsiteY485" fmla="*/ 28119 h 798728"/>
              <a:gd name="connsiteX486" fmla="*/ 583330 w 1045562"/>
              <a:gd name="connsiteY486" fmla="*/ 35944 h 798728"/>
              <a:gd name="connsiteX487" fmla="*/ 582135 w 1045562"/>
              <a:gd name="connsiteY487" fmla="*/ 38199 h 798728"/>
              <a:gd name="connsiteX488" fmla="*/ 584390 w 1045562"/>
              <a:gd name="connsiteY488" fmla="*/ 38199 h 798728"/>
              <a:gd name="connsiteX489" fmla="*/ 585451 w 1045562"/>
              <a:gd name="connsiteY489" fmla="*/ 44963 h 798728"/>
              <a:gd name="connsiteX490" fmla="*/ 588900 w 1045562"/>
              <a:gd name="connsiteY490" fmla="*/ 40454 h 798728"/>
              <a:gd name="connsiteX491" fmla="*/ 637312 w 1045562"/>
              <a:gd name="connsiteY491" fmla="*/ 63002 h 798728"/>
              <a:gd name="connsiteX492" fmla="*/ 639567 w 1045562"/>
              <a:gd name="connsiteY492" fmla="*/ 61940 h 798728"/>
              <a:gd name="connsiteX493" fmla="*/ 640760 w 1045562"/>
              <a:gd name="connsiteY493" fmla="*/ 59686 h 798728"/>
              <a:gd name="connsiteX494" fmla="*/ 652034 w 1045562"/>
              <a:gd name="connsiteY494" fmla="*/ 59686 h 798728"/>
              <a:gd name="connsiteX495" fmla="*/ 662115 w 1045562"/>
              <a:gd name="connsiteY495" fmla="*/ 69765 h 798728"/>
              <a:gd name="connsiteX496" fmla="*/ 665431 w 1045562"/>
              <a:gd name="connsiteY496" fmla="*/ 70827 h 798728"/>
              <a:gd name="connsiteX497" fmla="*/ 683469 w 1045562"/>
              <a:gd name="connsiteY497" fmla="*/ 6764 h 798728"/>
              <a:gd name="connsiteX498" fmla="*/ 689040 w 1045562"/>
              <a:gd name="connsiteY498" fmla="*/ 19099 h 798728"/>
              <a:gd name="connsiteX499" fmla="*/ 691294 w 1045562"/>
              <a:gd name="connsiteY499" fmla="*/ 26925 h 798728"/>
              <a:gd name="connsiteX500" fmla="*/ 698059 w 1045562"/>
              <a:gd name="connsiteY500" fmla="*/ 47218 h 798728"/>
              <a:gd name="connsiteX501" fmla="*/ 708139 w 1045562"/>
              <a:gd name="connsiteY501" fmla="*/ 78785 h 798728"/>
              <a:gd name="connsiteX502" fmla="*/ 734003 w 1045562"/>
              <a:gd name="connsiteY502" fmla="*/ 72021 h 798728"/>
              <a:gd name="connsiteX503" fmla="*/ 736258 w 1045562"/>
              <a:gd name="connsiteY503" fmla="*/ 72021 h 798728"/>
              <a:gd name="connsiteX504" fmla="*/ 747531 w 1045562"/>
              <a:gd name="connsiteY504" fmla="*/ 67511 h 798728"/>
              <a:gd name="connsiteX505" fmla="*/ 759867 w 1045562"/>
              <a:gd name="connsiteY505" fmla="*/ 66450 h 798728"/>
              <a:gd name="connsiteX506" fmla="*/ 791301 w 1045562"/>
              <a:gd name="connsiteY506" fmla="*/ 52921 h 798728"/>
              <a:gd name="connsiteX507" fmla="*/ 784537 w 1045562"/>
              <a:gd name="connsiteY507" fmla="*/ 38331 h 798728"/>
              <a:gd name="connsiteX508" fmla="*/ 792362 w 1045562"/>
              <a:gd name="connsiteY508" fmla="*/ 25996 h 798728"/>
              <a:gd name="connsiteX509" fmla="*/ 808146 w 1045562"/>
              <a:gd name="connsiteY509" fmla="*/ 132 h 79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Lst>
            <a:rect l="l" t="t" r="r" b="b"/>
            <a:pathLst>
              <a:path w="1045562" h="798728">
                <a:moveTo>
                  <a:pt x="808677" y="0"/>
                </a:moveTo>
                <a:lnTo>
                  <a:pt x="811992" y="7825"/>
                </a:lnTo>
                <a:lnTo>
                  <a:pt x="810799" y="9019"/>
                </a:lnTo>
                <a:lnTo>
                  <a:pt x="809737" y="14590"/>
                </a:lnTo>
                <a:lnTo>
                  <a:pt x="813053" y="14590"/>
                </a:lnTo>
                <a:lnTo>
                  <a:pt x="813053" y="28119"/>
                </a:lnTo>
                <a:lnTo>
                  <a:pt x="811992" y="53982"/>
                </a:lnTo>
                <a:lnTo>
                  <a:pt x="814247" y="60746"/>
                </a:lnTo>
                <a:lnTo>
                  <a:pt x="818757" y="63002"/>
                </a:lnTo>
                <a:lnTo>
                  <a:pt x="822073" y="60746"/>
                </a:lnTo>
                <a:lnTo>
                  <a:pt x="823134" y="57430"/>
                </a:lnTo>
                <a:lnTo>
                  <a:pt x="829898" y="50666"/>
                </a:lnTo>
                <a:lnTo>
                  <a:pt x="833214" y="52921"/>
                </a:lnTo>
                <a:lnTo>
                  <a:pt x="834275" y="55176"/>
                </a:lnTo>
                <a:lnTo>
                  <a:pt x="835336" y="58625"/>
                </a:lnTo>
                <a:lnTo>
                  <a:pt x="835336" y="59686"/>
                </a:lnTo>
                <a:lnTo>
                  <a:pt x="836397" y="61940"/>
                </a:lnTo>
                <a:lnTo>
                  <a:pt x="837591" y="63002"/>
                </a:lnTo>
                <a:lnTo>
                  <a:pt x="840907" y="63002"/>
                </a:lnTo>
                <a:lnTo>
                  <a:pt x="841968" y="64195"/>
                </a:lnTo>
                <a:lnTo>
                  <a:pt x="841968" y="66450"/>
                </a:lnTo>
                <a:lnTo>
                  <a:pt x="843029" y="68705"/>
                </a:lnTo>
                <a:lnTo>
                  <a:pt x="845284" y="72021"/>
                </a:lnTo>
                <a:lnTo>
                  <a:pt x="858813" y="68705"/>
                </a:lnTo>
                <a:lnTo>
                  <a:pt x="874596" y="50666"/>
                </a:lnTo>
                <a:lnTo>
                  <a:pt x="876851" y="52921"/>
                </a:lnTo>
                <a:lnTo>
                  <a:pt x="874596" y="61940"/>
                </a:lnTo>
                <a:lnTo>
                  <a:pt x="884677" y="113668"/>
                </a:lnTo>
                <a:lnTo>
                  <a:pt x="929640" y="101333"/>
                </a:lnTo>
                <a:lnTo>
                  <a:pt x="955504" y="110352"/>
                </a:lnTo>
                <a:lnTo>
                  <a:pt x="991448" y="126135"/>
                </a:lnTo>
                <a:lnTo>
                  <a:pt x="1002722" y="125075"/>
                </a:lnTo>
                <a:lnTo>
                  <a:pt x="999406" y="152132"/>
                </a:lnTo>
                <a:lnTo>
                  <a:pt x="1009486" y="157703"/>
                </a:lnTo>
                <a:lnTo>
                  <a:pt x="1020760" y="173486"/>
                </a:lnTo>
                <a:lnTo>
                  <a:pt x="1023015" y="181445"/>
                </a:lnTo>
                <a:lnTo>
                  <a:pt x="1024076" y="184761"/>
                </a:lnTo>
                <a:lnTo>
                  <a:pt x="1031901" y="191525"/>
                </a:lnTo>
                <a:lnTo>
                  <a:pt x="1036411" y="191525"/>
                </a:lnTo>
                <a:lnTo>
                  <a:pt x="1035350" y="199350"/>
                </a:lnTo>
                <a:lnTo>
                  <a:pt x="1039859" y="204921"/>
                </a:lnTo>
                <a:lnTo>
                  <a:pt x="1037605" y="212746"/>
                </a:lnTo>
                <a:lnTo>
                  <a:pt x="1031901" y="218317"/>
                </a:lnTo>
                <a:lnTo>
                  <a:pt x="1034156" y="219511"/>
                </a:lnTo>
                <a:lnTo>
                  <a:pt x="1034156" y="222827"/>
                </a:lnTo>
                <a:lnTo>
                  <a:pt x="1036411" y="223888"/>
                </a:lnTo>
                <a:lnTo>
                  <a:pt x="1035350" y="230652"/>
                </a:lnTo>
                <a:lnTo>
                  <a:pt x="1039859" y="239671"/>
                </a:lnTo>
                <a:lnTo>
                  <a:pt x="1045563" y="243120"/>
                </a:lnTo>
                <a:lnTo>
                  <a:pt x="1045563" y="244181"/>
                </a:lnTo>
                <a:lnTo>
                  <a:pt x="1037737" y="241926"/>
                </a:lnTo>
                <a:lnTo>
                  <a:pt x="1034421" y="256516"/>
                </a:lnTo>
                <a:lnTo>
                  <a:pt x="1028718" y="258771"/>
                </a:lnTo>
                <a:lnTo>
                  <a:pt x="1023147" y="263280"/>
                </a:lnTo>
                <a:lnTo>
                  <a:pt x="1022086" y="268851"/>
                </a:lnTo>
                <a:lnTo>
                  <a:pt x="1027657" y="281186"/>
                </a:lnTo>
                <a:lnTo>
                  <a:pt x="1036676" y="285696"/>
                </a:lnTo>
                <a:lnTo>
                  <a:pt x="1034421" y="289144"/>
                </a:lnTo>
                <a:lnTo>
                  <a:pt x="1028718" y="291399"/>
                </a:lnTo>
                <a:lnTo>
                  <a:pt x="1024209" y="304928"/>
                </a:lnTo>
                <a:lnTo>
                  <a:pt x="1012935" y="310499"/>
                </a:lnTo>
                <a:lnTo>
                  <a:pt x="1003915" y="320579"/>
                </a:lnTo>
                <a:lnTo>
                  <a:pt x="992641" y="358778"/>
                </a:lnTo>
                <a:lnTo>
                  <a:pt x="973542" y="362227"/>
                </a:lnTo>
                <a:lnTo>
                  <a:pt x="961207" y="376816"/>
                </a:lnTo>
                <a:lnTo>
                  <a:pt x="894757" y="393661"/>
                </a:lnTo>
                <a:lnTo>
                  <a:pt x="892502" y="395916"/>
                </a:lnTo>
                <a:lnTo>
                  <a:pt x="892502" y="398170"/>
                </a:lnTo>
                <a:lnTo>
                  <a:pt x="883483" y="413954"/>
                </a:lnTo>
                <a:lnTo>
                  <a:pt x="882422" y="415015"/>
                </a:lnTo>
                <a:lnTo>
                  <a:pt x="874596" y="420586"/>
                </a:lnTo>
                <a:lnTo>
                  <a:pt x="882422" y="437430"/>
                </a:lnTo>
                <a:lnTo>
                  <a:pt x="886931" y="436236"/>
                </a:lnTo>
                <a:lnTo>
                  <a:pt x="884677" y="448571"/>
                </a:lnTo>
                <a:lnTo>
                  <a:pt x="876851" y="449765"/>
                </a:lnTo>
                <a:lnTo>
                  <a:pt x="871148" y="456530"/>
                </a:lnTo>
                <a:lnTo>
                  <a:pt x="872341" y="472314"/>
                </a:lnTo>
                <a:lnTo>
                  <a:pt x="890380" y="464355"/>
                </a:lnTo>
                <a:lnTo>
                  <a:pt x="893828" y="465549"/>
                </a:lnTo>
                <a:lnTo>
                  <a:pt x="893828" y="467804"/>
                </a:lnTo>
                <a:lnTo>
                  <a:pt x="889318" y="470059"/>
                </a:lnTo>
                <a:lnTo>
                  <a:pt x="887064" y="474568"/>
                </a:lnTo>
                <a:lnTo>
                  <a:pt x="888258" y="479078"/>
                </a:lnTo>
                <a:lnTo>
                  <a:pt x="890512" y="481333"/>
                </a:lnTo>
                <a:lnTo>
                  <a:pt x="892767" y="481333"/>
                </a:lnTo>
                <a:lnTo>
                  <a:pt x="893961" y="484649"/>
                </a:lnTo>
                <a:lnTo>
                  <a:pt x="880432" y="509451"/>
                </a:lnTo>
                <a:lnTo>
                  <a:pt x="871413" y="517277"/>
                </a:lnTo>
                <a:lnTo>
                  <a:pt x="870352" y="518470"/>
                </a:lnTo>
                <a:lnTo>
                  <a:pt x="864781" y="542080"/>
                </a:lnTo>
                <a:lnTo>
                  <a:pt x="855762" y="565688"/>
                </a:lnTo>
                <a:lnTo>
                  <a:pt x="866638" y="578422"/>
                </a:lnTo>
                <a:lnTo>
                  <a:pt x="844621" y="604949"/>
                </a:lnTo>
                <a:lnTo>
                  <a:pt x="835601" y="593674"/>
                </a:lnTo>
                <a:lnTo>
                  <a:pt x="830031" y="563301"/>
                </a:lnTo>
                <a:lnTo>
                  <a:pt x="830031" y="539692"/>
                </a:lnTo>
                <a:lnTo>
                  <a:pt x="832286" y="537437"/>
                </a:lnTo>
                <a:lnTo>
                  <a:pt x="823266" y="523909"/>
                </a:lnTo>
                <a:lnTo>
                  <a:pt x="818757" y="520460"/>
                </a:lnTo>
                <a:lnTo>
                  <a:pt x="816502" y="520460"/>
                </a:lnTo>
                <a:lnTo>
                  <a:pt x="811992" y="518205"/>
                </a:lnTo>
                <a:lnTo>
                  <a:pt x="811992" y="515950"/>
                </a:lnTo>
                <a:lnTo>
                  <a:pt x="809737" y="513696"/>
                </a:lnTo>
                <a:lnTo>
                  <a:pt x="807483" y="512502"/>
                </a:lnTo>
                <a:lnTo>
                  <a:pt x="805228" y="512502"/>
                </a:lnTo>
                <a:cubicBezTo>
                  <a:pt x="800983" y="513033"/>
                  <a:pt x="791169" y="510513"/>
                  <a:pt x="787190" y="509186"/>
                </a:cubicBezTo>
                <a:lnTo>
                  <a:pt x="786128" y="505870"/>
                </a:lnTo>
                <a:lnTo>
                  <a:pt x="783874" y="504677"/>
                </a:lnTo>
                <a:lnTo>
                  <a:pt x="783874" y="502422"/>
                </a:lnTo>
                <a:lnTo>
                  <a:pt x="780558" y="499106"/>
                </a:lnTo>
                <a:lnTo>
                  <a:pt x="777242" y="498045"/>
                </a:lnTo>
                <a:lnTo>
                  <a:pt x="769417" y="486770"/>
                </a:lnTo>
                <a:lnTo>
                  <a:pt x="769417" y="484516"/>
                </a:lnTo>
                <a:lnTo>
                  <a:pt x="768355" y="481200"/>
                </a:lnTo>
                <a:lnTo>
                  <a:pt x="768355" y="478945"/>
                </a:lnTo>
                <a:lnTo>
                  <a:pt x="770610" y="475629"/>
                </a:lnTo>
                <a:lnTo>
                  <a:pt x="754827" y="447511"/>
                </a:lnTo>
                <a:lnTo>
                  <a:pt x="743553" y="441940"/>
                </a:lnTo>
                <a:lnTo>
                  <a:pt x="721004" y="432921"/>
                </a:lnTo>
                <a:lnTo>
                  <a:pt x="673786" y="420586"/>
                </a:lnTo>
                <a:lnTo>
                  <a:pt x="670471" y="419525"/>
                </a:lnTo>
                <a:lnTo>
                  <a:pt x="659197" y="411699"/>
                </a:lnTo>
                <a:lnTo>
                  <a:pt x="643413" y="410505"/>
                </a:lnTo>
                <a:lnTo>
                  <a:pt x="601766" y="413954"/>
                </a:lnTo>
                <a:lnTo>
                  <a:pt x="620865" y="446582"/>
                </a:lnTo>
                <a:lnTo>
                  <a:pt x="580412" y="462366"/>
                </a:lnTo>
                <a:lnTo>
                  <a:pt x="582666" y="465682"/>
                </a:lnTo>
                <a:lnTo>
                  <a:pt x="581605" y="466743"/>
                </a:lnTo>
                <a:lnTo>
                  <a:pt x="580544" y="479078"/>
                </a:lnTo>
                <a:lnTo>
                  <a:pt x="582799" y="483587"/>
                </a:lnTo>
                <a:lnTo>
                  <a:pt x="569270" y="490352"/>
                </a:lnTo>
                <a:lnTo>
                  <a:pt x="574841" y="501625"/>
                </a:lnTo>
                <a:lnTo>
                  <a:pt x="572586" y="502687"/>
                </a:lnTo>
                <a:lnTo>
                  <a:pt x="571392" y="502687"/>
                </a:lnTo>
                <a:lnTo>
                  <a:pt x="569137" y="503881"/>
                </a:lnTo>
                <a:lnTo>
                  <a:pt x="566882" y="508390"/>
                </a:lnTo>
                <a:cubicBezTo>
                  <a:pt x="564893" y="513563"/>
                  <a:pt x="563699" y="511176"/>
                  <a:pt x="557863" y="511706"/>
                </a:cubicBezTo>
                <a:lnTo>
                  <a:pt x="557863" y="512767"/>
                </a:lnTo>
                <a:lnTo>
                  <a:pt x="555608" y="519532"/>
                </a:lnTo>
                <a:lnTo>
                  <a:pt x="546589" y="517277"/>
                </a:lnTo>
                <a:lnTo>
                  <a:pt x="539825" y="513961"/>
                </a:lnTo>
                <a:lnTo>
                  <a:pt x="538631" y="512767"/>
                </a:lnTo>
                <a:lnTo>
                  <a:pt x="536377" y="516216"/>
                </a:lnTo>
                <a:lnTo>
                  <a:pt x="532928" y="524041"/>
                </a:lnTo>
                <a:lnTo>
                  <a:pt x="533989" y="528551"/>
                </a:lnTo>
                <a:lnTo>
                  <a:pt x="536244" y="529612"/>
                </a:lnTo>
                <a:lnTo>
                  <a:pt x="538499" y="529612"/>
                </a:lnTo>
                <a:lnTo>
                  <a:pt x="540753" y="531867"/>
                </a:lnTo>
                <a:lnTo>
                  <a:pt x="541815" y="531867"/>
                </a:lnTo>
                <a:lnTo>
                  <a:pt x="543008" y="530673"/>
                </a:lnTo>
                <a:lnTo>
                  <a:pt x="544202" y="534121"/>
                </a:lnTo>
                <a:lnTo>
                  <a:pt x="545263" y="538631"/>
                </a:lnTo>
                <a:lnTo>
                  <a:pt x="536244" y="538631"/>
                </a:lnTo>
                <a:lnTo>
                  <a:pt x="528418" y="539824"/>
                </a:lnTo>
                <a:lnTo>
                  <a:pt x="524970" y="538631"/>
                </a:lnTo>
                <a:lnTo>
                  <a:pt x="522715" y="542080"/>
                </a:lnTo>
                <a:lnTo>
                  <a:pt x="520460" y="539824"/>
                </a:lnTo>
                <a:lnTo>
                  <a:pt x="519399" y="539824"/>
                </a:lnTo>
                <a:lnTo>
                  <a:pt x="519399" y="542080"/>
                </a:lnTo>
                <a:lnTo>
                  <a:pt x="518206" y="543140"/>
                </a:lnTo>
                <a:lnTo>
                  <a:pt x="517144" y="542080"/>
                </a:lnTo>
                <a:lnTo>
                  <a:pt x="496851" y="551099"/>
                </a:lnTo>
                <a:lnTo>
                  <a:pt x="464223" y="569137"/>
                </a:lnTo>
                <a:lnTo>
                  <a:pt x="433849" y="587175"/>
                </a:lnTo>
                <a:lnTo>
                  <a:pt x="461968" y="615294"/>
                </a:lnTo>
                <a:lnTo>
                  <a:pt x="461968" y="616488"/>
                </a:lnTo>
                <a:lnTo>
                  <a:pt x="457458" y="615294"/>
                </a:lnTo>
                <a:lnTo>
                  <a:pt x="454143" y="635587"/>
                </a:lnTo>
                <a:lnTo>
                  <a:pt x="451888" y="635587"/>
                </a:lnTo>
                <a:lnTo>
                  <a:pt x="452949" y="636781"/>
                </a:lnTo>
                <a:lnTo>
                  <a:pt x="452949" y="637842"/>
                </a:lnTo>
                <a:lnTo>
                  <a:pt x="451888" y="639036"/>
                </a:lnTo>
                <a:lnTo>
                  <a:pt x="450827" y="639036"/>
                </a:lnTo>
                <a:lnTo>
                  <a:pt x="449633" y="640097"/>
                </a:lnTo>
                <a:lnTo>
                  <a:pt x="448572" y="640097"/>
                </a:lnTo>
                <a:lnTo>
                  <a:pt x="448572" y="641291"/>
                </a:lnTo>
                <a:lnTo>
                  <a:pt x="449633" y="641291"/>
                </a:lnTo>
                <a:lnTo>
                  <a:pt x="449633" y="644607"/>
                </a:lnTo>
                <a:lnTo>
                  <a:pt x="457458" y="640097"/>
                </a:lnTo>
                <a:lnTo>
                  <a:pt x="458652" y="642352"/>
                </a:lnTo>
                <a:lnTo>
                  <a:pt x="457458" y="644607"/>
                </a:lnTo>
                <a:lnTo>
                  <a:pt x="463029" y="646861"/>
                </a:lnTo>
                <a:lnTo>
                  <a:pt x="474303" y="658136"/>
                </a:lnTo>
                <a:lnTo>
                  <a:pt x="478813" y="698589"/>
                </a:lnTo>
                <a:lnTo>
                  <a:pt x="484383" y="721137"/>
                </a:lnTo>
                <a:lnTo>
                  <a:pt x="469794" y="736921"/>
                </a:lnTo>
                <a:lnTo>
                  <a:pt x="449500" y="756020"/>
                </a:lnTo>
                <a:lnTo>
                  <a:pt x="443930" y="770610"/>
                </a:lnTo>
                <a:lnTo>
                  <a:pt x="442869" y="775120"/>
                </a:lnTo>
                <a:lnTo>
                  <a:pt x="435043" y="795413"/>
                </a:lnTo>
                <a:lnTo>
                  <a:pt x="424963" y="798729"/>
                </a:lnTo>
                <a:lnTo>
                  <a:pt x="382255" y="739043"/>
                </a:lnTo>
                <a:lnTo>
                  <a:pt x="374429" y="737849"/>
                </a:lnTo>
                <a:lnTo>
                  <a:pt x="366603" y="737849"/>
                </a:lnTo>
                <a:lnTo>
                  <a:pt x="361033" y="734534"/>
                </a:lnTo>
                <a:lnTo>
                  <a:pt x="358778" y="734534"/>
                </a:lnTo>
                <a:lnTo>
                  <a:pt x="356523" y="732278"/>
                </a:lnTo>
                <a:lnTo>
                  <a:pt x="349759" y="734534"/>
                </a:lnTo>
                <a:lnTo>
                  <a:pt x="346443" y="733472"/>
                </a:lnTo>
                <a:lnTo>
                  <a:pt x="343127" y="735727"/>
                </a:lnTo>
                <a:lnTo>
                  <a:pt x="339811" y="741297"/>
                </a:lnTo>
                <a:lnTo>
                  <a:pt x="336363" y="741297"/>
                </a:lnTo>
                <a:lnTo>
                  <a:pt x="326283" y="749123"/>
                </a:lnTo>
                <a:lnTo>
                  <a:pt x="302674" y="709730"/>
                </a:lnTo>
                <a:lnTo>
                  <a:pt x="274555" y="697395"/>
                </a:lnTo>
                <a:lnTo>
                  <a:pt x="241926" y="698456"/>
                </a:lnTo>
                <a:lnTo>
                  <a:pt x="220572" y="728830"/>
                </a:lnTo>
                <a:lnTo>
                  <a:pt x="215001" y="744613"/>
                </a:lnTo>
                <a:lnTo>
                  <a:pt x="194708" y="732278"/>
                </a:lnTo>
                <a:lnTo>
                  <a:pt x="193515" y="726708"/>
                </a:lnTo>
                <a:lnTo>
                  <a:pt x="178925" y="696335"/>
                </a:lnTo>
                <a:lnTo>
                  <a:pt x="179986" y="694079"/>
                </a:lnTo>
                <a:lnTo>
                  <a:pt x="173221" y="689570"/>
                </a:lnTo>
                <a:lnTo>
                  <a:pt x="185557" y="685060"/>
                </a:lnTo>
                <a:lnTo>
                  <a:pt x="194576" y="673786"/>
                </a:lnTo>
                <a:lnTo>
                  <a:pt x="179986" y="653493"/>
                </a:lnTo>
                <a:lnTo>
                  <a:pt x="159693" y="624181"/>
                </a:lnTo>
                <a:lnTo>
                  <a:pt x="148419" y="607336"/>
                </a:lnTo>
                <a:lnTo>
                  <a:pt x="155183" y="591552"/>
                </a:lnTo>
                <a:lnTo>
                  <a:pt x="174283" y="539824"/>
                </a:lnTo>
                <a:cubicBezTo>
                  <a:pt x="157969" y="530673"/>
                  <a:pt x="144440" y="520327"/>
                  <a:pt x="128126" y="511706"/>
                </a:cubicBezTo>
                <a:lnTo>
                  <a:pt x="138206" y="500432"/>
                </a:lnTo>
                <a:lnTo>
                  <a:pt x="140461" y="499238"/>
                </a:lnTo>
                <a:lnTo>
                  <a:pt x="140461" y="498178"/>
                </a:lnTo>
                <a:lnTo>
                  <a:pt x="132635" y="495922"/>
                </a:lnTo>
                <a:lnTo>
                  <a:pt x="130380" y="495922"/>
                </a:lnTo>
                <a:lnTo>
                  <a:pt x="124677" y="491413"/>
                </a:lnTo>
                <a:lnTo>
                  <a:pt x="122422" y="491413"/>
                </a:lnTo>
                <a:lnTo>
                  <a:pt x="121229" y="490352"/>
                </a:lnTo>
                <a:lnTo>
                  <a:pt x="118974" y="486903"/>
                </a:lnTo>
                <a:lnTo>
                  <a:pt x="118974" y="484649"/>
                </a:lnTo>
                <a:lnTo>
                  <a:pt x="116719" y="482394"/>
                </a:lnTo>
                <a:lnTo>
                  <a:pt x="116719" y="484649"/>
                </a:lnTo>
                <a:lnTo>
                  <a:pt x="117913" y="486903"/>
                </a:lnTo>
                <a:lnTo>
                  <a:pt x="118974" y="488097"/>
                </a:lnTo>
                <a:lnTo>
                  <a:pt x="121229" y="491413"/>
                </a:lnTo>
                <a:lnTo>
                  <a:pt x="116719" y="489159"/>
                </a:lnTo>
                <a:lnTo>
                  <a:pt x="79581" y="470059"/>
                </a:lnTo>
                <a:lnTo>
                  <a:pt x="78520" y="472314"/>
                </a:lnTo>
                <a:lnTo>
                  <a:pt x="75072" y="470059"/>
                </a:lnTo>
                <a:lnTo>
                  <a:pt x="69501" y="472314"/>
                </a:lnTo>
                <a:lnTo>
                  <a:pt x="70562" y="473375"/>
                </a:lnTo>
                <a:lnTo>
                  <a:pt x="69501" y="474435"/>
                </a:lnTo>
                <a:lnTo>
                  <a:pt x="63797" y="471120"/>
                </a:lnTo>
                <a:lnTo>
                  <a:pt x="62736" y="472314"/>
                </a:lnTo>
                <a:lnTo>
                  <a:pt x="60482" y="459979"/>
                </a:lnTo>
                <a:lnTo>
                  <a:pt x="36873" y="429605"/>
                </a:lnTo>
                <a:lnTo>
                  <a:pt x="49208" y="427350"/>
                </a:lnTo>
                <a:lnTo>
                  <a:pt x="50401" y="417270"/>
                </a:lnTo>
                <a:lnTo>
                  <a:pt x="51463" y="417270"/>
                </a:lnTo>
                <a:lnTo>
                  <a:pt x="51463" y="418331"/>
                </a:lnTo>
                <a:lnTo>
                  <a:pt x="52656" y="418331"/>
                </a:lnTo>
                <a:lnTo>
                  <a:pt x="52656" y="419525"/>
                </a:lnTo>
                <a:lnTo>
                  <a:pt x="51463" y="419525"/>
                </a:lnTo>
                <a:lnTo>
                  <a:pt x="51463" y="421780"/>
                </a:lnTo>
                <a:lnTo>
                  <a:pt x="55972" y="421780"/>
                </a:lnTo>
                <a:lnTo>
                  <a:pt x="58227" y="420586"/>
                </a:lnTo>
                <a:lnTo>
                  <a:pt x="58227" y="416076"/>
                </a:lnTo>
                <a:lnTo>
                  <a:pt x="60482" y="414882"/>
                </a:lnTo>
                <a:lnTo>
                  <a:pt x="61675" y="413821"/>
                </a:lnTo>
                <a:lnTo>
                  <a:pt x="64991" y="413821"/>
                </a:lnTo>
                <a:lnTo>
                  <a:pt x="64991" y="414882"/>
                </a:lnTo>
                <a:lnTo>
                  <a:pt x="66185" y="414882"/>
                </a:lnTo>
                <a:lnTo>
                  <a:pt x="67246" y="413821"/>
                </a:lnTo>
                <a:lnTo>
                  <a:pt x="69501" y="410373"/>
                </a:lnTo>
                <a:lnTo>
                  <a:pt x="71756" y="411566"/>
                </a:lnTo>
                <a:lnTo>
                  <a:pt x="71756" y="410373"/>
                </a:lnTo>
                <a:lnTo>
                  <a:pt x="72949" y="410373"/>
                </a:lnTo>
                <a:lnTo>
                  <a:pt x="74143" y="409312"/>
                </a:lnTo>
                <a:lnTo>
                  <a:pt x="74143" y="408118"/>
                </a:lnTo>
                <a:lnTo>
                  <a:pt x="75204" y="408118"/>
                </a:lnTo>
                <a:lnTo>
                  <a:pt x="75204" y="407057"/>
                </a:lnTo>
                <a:lnTo>
                  <a:pt x="77459" y="405996"/>
                </a:lnTo>
                <a:lnTo>
                  <a:pt x="78653" y="405996"/>
                </a:lnTo>
                <a:lnTo>
                  <a:pt x="78653" y="407057"/>
                </a:lnTo>
                <a:lnTo>
                  <a:pt x="78653" y="405996"/>
                </a:lnTo>
                <a:lnTo>
                  <a:pt x="79714" y="405996"/>
                </a:lnTo>
                <a:lnTo>
                  <a:pt x="81968" y="401486"/>
                </a:lnTo>
                <a:lnTo>
                  <a:pt x="81968" y="400293"/>
                </a:lnTo>
                <a:lnTo>
                  <a:pt x="79714" y="399231"/>
                </a:lnTo>
                <a:lnTo>
                  <a:pt x="78653" y="398037"/>
                </a:lnTo>
                <a:lnTo>
                  <a:pt x="75204" y="389018"/>
                </a:lnTo>
                <a:lnTo>
                  <a:pt x="74143" y="379999"/>
                </a:lnTo>
                <a:lnTo>
                  <a:pt x="48279" y="389018"/>
                </a:lnTo>
                <a:lnTo>
                  <a:pt x="23476" y="393528"/>
                </a:lnTo>
                <a:lnTo>
                  <a:pt x="31434" y="378938"/>
                </a:lnTo>
                <a:lnTo>
                  <a:pt x="25864" y="367664"/>
                </a:lnTo>
                <a:lnTo>
                  <a:pt x="32628" y="357584"/>
                </a:lnTo>
                <a:lnTo>
                  <a:pt x="0" y="347503"/>
                </a:lnTo>
                <a:lnTo>
                  <a:pt x="21354" y="327211"/>
                </a:lnTo>
                <a:lnTo>
                  <a:pt x="33689" y="318192"/>
                </a:lnTo>
                <a:lnTo>
                  <a:pt x="49473" y="314876"/>
                </a:lnTo>
                <a:lnTo>
                  <a:pt x="61808" y="326149"/>
                </a:lnTo>
                <a:lnTo>
                  <a:pt x="105710" y="310366"/>
                </a:lnTo>
                <a:lnTo>
                  <a:pt x="104517" y="308111"/>
                </a:lnTo>
                <a:lnTo>
                  <a:pt x="106771" y="307050"/>
                </a:lnTo>
                <a:lnTo>
                  <a:pt x="107832" y="308111"/>
                </a:lnTo>
                <a:lnTo>
                  <a:pt x="110087" y="307050"/>
                </a:lnTo>
                <a:lnTo>
                  <a:pt x="110087" y="305857"/>
                </a:lnTo>
                <a:lnTo>
                  <a:pt x="112342" y="304795"/>
                </a:lnTo>
                <a:lnTo>
                  <a:pt x="113536" y="305857"/>
                </a:lnTo>
                <a:lnTo>
                  <a:pt x="119106" y="302541"/>
                </a:lnTo>
                <a:lnTo>
                  <a:pt x="173089" y="275483"/>
                </a:lnTo>
                <a:lnTo>
                  <a:pt x="189933" y="267525"/>
                </a:lnTo>
                <a:lnTo>
                  <a:pt x="188740" y="266464"/>
                </a:lnTo>
                <a:lnTo>
                  <a:pt x="188740" y="264209"/>
                </a:lnTo>
                <a:lnTo>
                  <a:pt x="197759" y="260893"/>
                </a:lnTo>
                <a:lnTo>
                  <a:pt x="200014" y="263148"/>
                </a:lnTo>
                <a:lnTo>
                  <a:pt x="204524" y="261954"/>
                </a:lnTo>
                <a:lnTo>
                  <a:pt x="209033" y="267525"/>
                </a:lnTo>
                <a:lnTo>
                  <a:pt x="213543" y="269779"/>
                </a:lnTo>
                <a:lnTo>
                  <a:pt x="216859" y="267525"/>
                </a:lnTo>
                <a:lnTo>
                  <a:pt x="215797" y="264209"/>
                </a:lnTo>
                <a:lnTo>
                  <a:pt x="248426" y="257444"/>
                </a:lnTo>
                <a:lnTo>
                  <a:pt x="269780" y="265402"/>
                </a:lnTo>
                <a:lnTo>
                  <a:pt x="270974" y="261954"/>
                </a:lnTo>
                <a:lnTo>
                  <a:pt x="270974" y="258639"/>
                </a:lnTo>
                <a:lnTo>
                  <a:pt x="268719" y="257444"/>
                </a:lnTo>
                <a:lnTo>
                  <a:pt x="267658" y="254129"/>
                </a:lnTo>
                <a:lnTo>
                  <a:pt x="266597" y="254129"/>
                </a:lnTo>
                <a:lnTo>
                  <a:pt x="265403" y="251874"/>
                </a:lnTo>
                <a:lnTo>
                  <a:pt x="265403" y="245110"/>
                </a:lnTo>
                <a:lnTo>
                  <a:pt x="268719" y="238345"/>
                </a:lnTo>
                <a:lnTo>
                  <a:pt x="298031" y="236090"/>
                </a:lnTo>
                <a:lnTo>
                  <a:pt x="332914" y="230520"/>
                </a:lnTo>
                <a:lnTo>
                  <a:pt x="335169" y="229326"/>
                </a:lnTo>
                <a:lnTo>
                  <a:pt x="336230" y="303601"/>
                </a:lnTo>
                <a:lnTo>
                  <a:pt x="341801" y="314876"/>
                </a:lnTo>
                <a:lnTo>
                  <a:pt x="348565" y="324956"/>
                </a:lnTo>
                <a:lnTo>
                  <a:pt x="342994" y="328272"/>
                </a:lnTo>
                <a:lnTo>
                  <a:pt x="344056" y="326017"/>
                </a:lnTo>
                <a:lnTo>
                  <a:pt x="340740" y="326017"/>
                </a:lnTo>
                <a:lnTo>
                  <a:pt x="338485" y="329333"/>
                </a:lnTo>
                <a:lnTo>
                  <a:pt x="339678" y="334904"/>
                </a:lnTo>
                <a:lnTo>
                  <a:pt x="338485" y="336097"/>
                </a:lnTo>
                <a:lnTo>
                  <a:pt x="340740" y="340607"/>
                </a:lnTo>
                <a:lnTo>
                  <a:pt x="324956" y="350687"/>
                </a:lnTo>
                <a:lnTo>
                  <a:pt x="314876" y="359706"/>
                </a:lnTo>
                <a:lnTo>
                  <a:pt x="309172" y="368726"/>
                </a:lnTo>
                <a:lnTo>
                  <a:pt x="306918" y="368726"/>
                </a:lnTo>
                <a:lnTo>
                  <a:pt x="305724" y="370980"/>
                </a:lnTo>
                <a:lnTo>
                  <a:pt x="304530" y="372174"/>
                </a:lnTo>
                <a:lnTo>
                  <a:pt x="306785" y="373235"/>
                </a:lnTo>
                <a:lnTo>
                  <a:pt x="301082" y="382254"/>
                </a:lnTo>
                <a:lnTo>
                  <a:pt x="301082" y="383448"/>
                </a:lnTo>
                <a:lnTo>
                  <a:pt x="300021" y="384509"/>
                </a:lnTo>
                <a:lnTo>
                  <a:pt x="295511" y="387958"/>
                </a:lnTo>
                <a:lnTo>
                  <a:pt x="291002" y="392467"/>
                </a:lnTo>
                <a:lnTo>
                  <a:pt x="291002" y="393661"/>
                </a:lnTo>
                <a:lnTo>
                  <a:pt x="288747" y="394722"/>
                </a:lnTo>
                <a:lnTo>
                  <a:pt x="286492" y="396977"/>
                </a:lnTo>
                <a:lnTo>
                  <a:pt x="287553" y="396977"/>
                </a:lnTo>
                <a:lnTo>
                  <a:pt x="287553" y="399231"/>
                </a:lnTo>
                <a:lnTo>
                  <a:pt x="284237" y="399231"/>
                </a:lnTo>
                <a:lnTo>
                  <a:pt x="279727" y="403741"/>
                </a:lnTo>
                <a:lnTo>
                  <a:pt x="280789" y="405996"/>
                </a:lnTo>
                <a:lnTo>
                  <a:pt x="276279" y="408251"/>
                </a:lnTo>
                <a:lnTo>
                  <a:pt x="257179" y="434115"/>
                </a:lnTo>
                <a:lnTo>
                  <a:pt x="238080" y="458917"/>
                </a:lnTo>
                <a:lnTo>
                  <a:pt x="216726" y="487036"/>
                </a:lnTo>
                <a:lnTo>
                  <a:pt x="175078" y="538764"/>
                </a:lnTo>
                <a:lnTo>
                  <a:pt x="176139" y="539957"/>
                </a:lnTo>
                <a:lnTo>
                  <a:pt x="172824" y="543273"/>
                </a:lnTo>
                <a:lnTo>
                  <a:pt x="174017" y="545528"/>
                </a:lnTo>
                <a:lnTo>
                  <a:pt x="171762" y="548844"/>
                </a:lnTo>
                <a:lnTo>
                  <a:pt x="174017" y="550038"/>
                </a:lnTo>
                <a:lnTo>
                  <a:pt x="167253" y="559057"/>
                </a:lnTo>
                <a:lnTo>
                  <a:pt x="168314" y="559057"/>
                </a:lnTo>
                <a:lnTo>
                  <a:pt x="166059" y="568076"/>
                </a:lnTo>
                <a:lnTo>
                  <a:pt x="169375" y="569137"/>
                </a:lnTo>
                <a:lnTo>
                  <a:pt x="176139" y="583727"/>
                </a:lnTo>
                <a:lnTo>
                  <a:pt x="159295" y="610785"/>
                </a:lnTo>
                <a:lnTo>
                  <a:pt x="162743" y="611846"/>
                </a:lnTo>
                <a:lnTo>
                  <a:pt x="164998" y="613039"/>
                </a:lnTo>
                <a:lnTo>
                  <a:pt x="168314" y="610785"/>
                </a:lnTo>
                <a:lnTo>
                  <a:pt x="171762" y="613039"/>
                </a:lnTo>
                <a:lnTo>
                  <a:pt x="172824" y="610785"/>
                </a:lnTo>
                <a:lnTo>
                  <a:pt x="175078" y="611846"/>
                </a:lnTo>
                <a:lnTo>
                  <a:pt x="176139" y="611846"/>
                </a:lnTo>
                <a:lnTo>
                  <a:pt x="178394" y="614101"/>
                </a:lnTo>
                <a:lnTo>
                  <a:pt x="179455" y="613039"/>
                </a:lnTo>
                <a:lnTo>
                  <a:pt x="183965" y="607336"/>
                </a:lnTo>
                <a:lnTo>
                  <a:pt x="185159" y="607336"/>
                </a:lnTo>
                <a:lnTo>
                  <a:pt x="187414" y="605082"/>
                </a:lnTo>
                <a:lnTo>
                  <a:pt x="198688" y="614101"/>
                </a:lnTo>
                <a:lnTo>
                  <a:pt x="198688" y="613039"/>
                </a:lnTo>
                <a:lnTo>
                  <a:pt x="202003" y="615294"/>
                </a:lnTo>
                <a:lnTo>
                  <a:pt x="199748" y="618743"/>
                </a:lnTo>
                <a:lnTo>
                  <a:pt x="199748" y="619804"/>
                </a:lnTo>
                <a:lnTo>
                  <a:pt x="202003" y="620997"/>
                </a:lnTo>
                <a:lnTo>
                  <a:pt x="202003" y="622058"/>
                </a:lnTo>
                <a:lnTo>
                  <a:pt x="205319" y="625374"/>
                </a:lnTo>
                <a:lnTo>
                  <a:pt x="207574" y="626568"/>
                </a:lnTo>
                <a:lnTo>
                  <a:pt x="202003" y="633333"/>
                </a:lnTo>
                <a:lnTo>
                  <a:pt x="204258" y="635587"/>
                </a:lnTo>
                <a:lnTo>
                  <a:pt x="211023" y="637842"/>
                </a:lnTo>
                <a:lnTo>
                  <a:pt x="209961" y="640097"/>
                </a:lnTo>
                <a:lnTo>
                  <a:pt x="214471" y="642352"/>
                </a:lnTo>
                <a:lnTo>
                  <a:pt x="221235" y="630017"/>
                </a:lnTo>
                <a:lnTo>
                  <a:pt x="224551" y="632272"/>
                </a:lnTo>
                <a:lnTo>
                  <a:pt x="226806" y="633333"/>
                </a:lnTo>
                <a:lnTo>
                  <a:pt x="236886" y="617549"/>
                </a:lnTo>
                <a:lnTo>
                  <a:pt x="235825" y="616488"/>
                </a:lnTo>
                <a:lnTo>
                  <a:pt x="236886" y="615294"/>
                </a:lnTo>
                <a:lnTo>
                  <a:pt x="238080" y="616488"/>
                </a:lnTo>
                <a:lnTo>
                  <a:pt x="236886" y="617549"/>
                </a:lnTo>
                <a:lnTo>
                  <a:pt x="239141" y="618743"/>
                </a:lnTo>
                <a:lnTo>
                  <a:pt x="239141" y="617549"/>
                </a:lnTo>
                <a:lnTo>
                  <a:pt x="243651" y="619804"/>
                </a:lnTo>
                <a:lnTo>
                  <a:pt x="247099" y="616488"/>
                </a:lnTo>
                <a:lnTo>
                  <a:pt x="249354" y="617549"/>
                </a:lnTo>
                <a:lnTo>
                  <a:pt x="250548" y="617549"/>
                </a:lnTo>
                <a:lnTo>
                  <a:pt x="250548" y="618743"/>
                </a:lnTo>
                <a:lnTo>
                  <a:pt x="251609" y="619804"/>
                </a:lnTo>
                <a:lnTo>
                  <a:pt x="249354" y="624313"/>
                </a:lnTo>
                <a:lnTo>
                  <a:pt x="287553" y="551099"/>
                </a:lnTo>
                <a:lnTo>
                  <a:pt x="313417" y="528551"/>
                </a:lnTo>
                <a:lnTo>
                  <a:pt x="360635" y="489159"/>
                </a:lnTo>
                <a:lnTo>
                  <a:pt x="360635" y="488097"/>
                </a:lnTo>
                <a:lnTo>
                  <a:pt x="358380" y="489159"/>
                </a:lnTo>
                <a:lnTo>
                  <a:pt x="357186" y="488097"/>
                </a:lnTo>
                <a:lnTo>
                  <a:pt x="362890" y="485843"/>
                </a:lnTo>
                <a:lnTo>
                  <a:pt x="363951" y="486903"/>
                </a:lnTo>
                <a:lnTo>
                  <a:pt x="392069" y="455469"/>
                </a:lnTo>
                <a:lnTo>
                  <a:pt x="394324" y="456530"/>
                </a:lnTo>
                <a:lnTo>
                  <a:pt x="393130" y="461039"/>
                </a:lnTo>
                <a:lnTo>
                  <a:pt x="397640" y="459979"/>
                </a:lnTo>
                <a:lnTo>
                  <a:pt x="398834" y="456530"/>
                </a:lnTo>
                <a:lnTo>
                  <a:pt x="402150" y="455469"/>
                </a:lnTo>
                <a:lnTo>
                  <a:pt x="399895" y="453214"/>
                </a:lnTo>
                <a:lnTo>
                  <a:pt x="396579" y="453214"/>
                </a:lnTo>
                <a:lnTo>
                  <a:pt x="395518" y="452153"/>
                </a:lnTo>
                <a:lnTo>
                  <a:pt x="409047" y="437563"/>
                </a:lnTo>
                <a:lnTo>
                  <a:pt x="410240" y="437563"/>
                </a:lnTo>
                <a:lnTo>
                  <a:pt x="418066" y="427483"/>
                </a:lnTo>
                <a:lnTo>
                  <a:pt x="414750" y="424167"/>
                </a:lnTo>
                <a:lnTo>
                  <a:pt x="420321" y="425228"/>
                </a:lnTo>
                <a:lnTo>
                  <a:pt x="422575" y="422973"/>
                </a:lnTo>
                <a:lnTo>
                  <a:pt x="421382" y="420718"/>
                </a:lnTo>
                <a:lnTo>
                  <a:pt x="420321" y="419657"/>
                </a:lnTo>
                <a:lnTo>
                  <a:pt x="420321" y="414087"/>
                </a:lnTo>
                <a:lnTo>
                  <a:pt x="422575" y="410638"/>
                </a:lnTo>
                <a:lnTo>
                  <a:pt x="425891" y="407322"/>
                </a:lnTo>
                <a:lnTo>
                  <a:pt x="429207" y="408383"/>
                </a:lnTo>
                <a:lnTo>
                  <a:pt x="431462" y="410638"/>
                </a:lnTo>
                <a:lnTo>
                  <a:pt x="448307" y="401619"/>
                </a:lnTo>
                <a:lnTo>
                  <a:pt x="451623" y="401619"/>
                </a:lnTo>
                <a:lnTo>
                  <a:pt x="456132" y="399364"/>
                </a:lnTo>
                <a:lnTo>
                  <a:pt x="469661" y="397110"/>
                </a:lnTo>
                <a:lnTo>
                  <a:pt x="472977" y="398170"/>
                </a:lnTo>
                <a:cubicBezTo>
                  <a:pt x="479742" y="395253"/>
                  <a:pt x="482925" y="391804"/>
                  <a:pt x="491015" y="392600"/>
                </a:cubicBezTo>
                <a:lnTo>
                  <a:pt x="495525" y="401619"/>
                </a:lnTo>
                <a:lnTo>
                  <a:pt x="509054" y="397110"/>
                </a:lnTo>
                <a:lnTo>
                  <a:pt x="522582" y="391538"/>
                </a:lnTo>
                <a:lnTo>
                  <a:pt x="523776" y="392600"/>
                </a:lnTo>
                <a:lnTo>
                  <a:pt x="544069" y="383581"/>
                </a:lnTo>
                <a:lnTo>
                  <a:pt x="592481" y="373500"/>
                </a:lnTo>
                <a:lnTo>
                  <a:pt x="596991" y="367930"/>
                </a:lnTo>
                <a:lnTo>
                  <a:pt x="539560" y="338750"/>
                </a:lnTo>
                <a:lnTo>
                  <a:pt x="542876" y="328669"/>
                </a:lnTo>
                <a:lnTo>
                  <a:pt x="514757" y="307315"/>
                </a:lnTo>
                <a:lnTo>
                  <a:pt x="503483" y="283706"/>
                </a:lnTo>
                <a:lnTo>
                  <a:pt x="503483" y="280258"/>
                </a:lnTo>
                <a:lnTo>
                  <a:pt x="496719" y="271238"/>
                </a:lnTo>
                <a:cubicBezTo>
                  <a:pt x="465947" y="232243"/>
                  <a:pt x="441277" y="187281"/>
                  <a:pt x="403344" y="153061"/>
                </a:cubicBezTo>
                <a:lnTo>
                  <a:pt x="406659" y="142980"/>
                </a:lnTo>
                <a:lnTo>
                  <a:pt x="380795" y="117116"/>
                </a:lnTo>
                <a:lnTo>
                  <a:pt x="386499" y="114862"/>
                </a:lnTo>
                <a:lnTo>
                  <a:pt x="425891" y="103588"/>
                </a:lnTo>
                <a:lnTo>
                  <a:pt x="443930" y="94569"/>
                </a:lnTo>
                <a:lnTo>
                  <a:pt x="452949" y="97885"/>
                </a:lnTo>
                <a:lnTo>
                  <a:pt x="456265" y="88865"/>
                </a:lnTo>
                <a:lnTo>
                  <a:pt x="463029" y="84356"/>
                </a:lnTo>
                <a:lnTo>
                  <a:pt x="466345" y="84356"/>
                </a:lnTo>
                <a:lnTo>
                  <a:pt x="467406" y="87672"/>
                </a:lnTo>
                <a:lnTo>
                  <a:pt x="468467" y="87672"/>
                </a:lnTo>
                <a:lnTo>
                  <a:pt x="471916" y="84356"/>
                </a:lnTo>
                <a:lnTo>
                  <a:pt x="475232" y="75337"/>
                </a:lnTo>
                <a:lnTo>
                  <a:pt x="486506" y="66318"/>
                </a:lnTo>
                <a:lnTo>
                  <a:pt x="493270" y="69633"/>
                </a:lnTo>
                <a:lnTo>
                  <a:pt x="500035" y="67378"/>
                </a:lnTo>
                <a:lnTo>
                  <a:pt x="502289" y="64062"/>
                </a:lnTo>
                <a:lnTo>
                  <a:pt x="518073" y="51727"/>
                </a:lnTo>
                <a:lnTo>
                  <a:pt x="538366" y="39392"/>
                </a:lnTo>
                <a:lnTo>
                  <a:pt x="575504" y="22547"/>
                </a:lnTo>
                <a:lnTo>
                  <a:pt x="580014" y="28119"/>
                </a:lnTo>
                <a:lnTo>
                  <a:pt x="583330" y="35944"/>
                </a:lnTo>
                <a:lnTo>
                  <a:pt x="582135" y="38199"/>
                </a:lnTo>
                <a:lnTo>
                  <a:pt x="584390" y="38199"/>
                </a:lnTo>
                <a:lnTo>
                  <a:pt x="585451" y="44963"/>
                </a:lnTo>
                <a:lnTo>
                  <a:pt x="588900" y="40454"/>
                </a:lnTo>
                <a:lnTo>
                  <a:pt x="637312" y="63002"/>
                </a:lnTo>
                <a:lnTo>
                  <a:pt x="639567" y="61940"/>
                </a:lnTo>
                <a:lnTo>
                  <a:pt x="640760" y="59686"/>
                </a:lnTo>
                <a:lnTo>
                  <a:pt x="652034" y="59686"/>
                </a:lnTo>
                <a:lnTo>
                  <a:pt x="662115" y="69765"/>
                </a:lnTo>
                <a:lnTo>
                  <a:pt x="665431" y="70827"/>
                </a:lnTo>
                <a:cubicBezTo>
                  <a:pt x="679622" y="53452"/>
                  <a:pt x="667420" y="46024"/>
                  <a:pt x="683469" y="6764"/>
                </a:cubicBezTo>
                <a:lnTo>
                  <a:pt x="689040" y="19099"/>
                </a:lnTo>
                <a:lnTo>
                  <a:pt x="691294" y="26925"/>
                </a:lnTo>
                <a:lnTo>
                  <a:pt x="698059" y="47218"/>
                </a:lnTo>
                <a:lnTo>
                  <a:pt x="708139" y="78785"/>
                </a:lnTo>
                <a:lnTo>
                  <a:pt x="734003" y="72021"/>
                </a:lnTo>
                <a:lnTo>
                  <a:pt x="736258" y="72021"/>
                </a:lnTo>
                <a:lnTo>
                  <a:pt x="747531" y="67511"/>
                </a:lnTo>
                <a:lnTo>
                  <a:pt x="759867" y="66450"/>
                </a:lnTo>
                <a:lnTo>
                  <a:pt x="791301" y="52921"/>
                </a:lnTo>
                <a:lnTo>
                  <a:pt x="784537" y="38331"/>
                </a:lnTo>
                <a:lnTo>
                  <a:pt x="792362" y="25996"/>
                </a:lnTo>
                <a:lnTo>
                  <a:pt x="808146" y="132"/>
                </a:lnTo>
              </a:path>
            </a:pathLst>
          </a:custGeom>
          <a:solidFill>
            <a:schemeClr val="bg1">
              <a:lumMod val="85000"/>
            </a:schemeClr>
          </a:solidFill>
          <a:ln w="13251" cap="flat">
            <a:noFill/>
            <a:prstDash val="solid"/>
            <a:miter/>
          </a:ln>
        </p:spPr>
        <p:txBody>
          <a:bodyPr rtlCol="0" anchor="ctr"/>
          <a:lstStyle/>
          <a:p>
            <a:endParaRPr lang="en-FI" sz="816"/>
          </a:p>
        </p:txBody>
      </p:sp>
      <p:sp>
        <p:nvSpPr>
          <p:cNvPr id="1341" name="Freeform: Shape 1340">
            <a:extLst>
              <a:ext uri="{FF2B5EF4-FFF2-40B4-BE49-F238E27FC236}">
                <a16:creationId xmlns:a16="http://schemas.microsoft.com/office/drawing/2014/main" id="{41C16ED3-AD44-3A71-B246-E325B7D6E8A5}"/>
              </a:ext>
            </a:extLst>
          </p:cNvPr>
          <p:cNvSpPr/>
          <p:nvPr/>
        </p:nvSpPr>
        <p:spPr>
          <a:xfrm>
            <a:off x="3921206" y="6396753"/>
            <a:ext cx="111179" cy="165686"/>
          </a:xfrm>
          <a:custGeom>
            <a:avLst/>
            <a:gdLst>
              <a:gd name="connsiteX0" fmla="*/ 121361 w 245109"/>
              <a:gd name="connsiteY0" fmla="*/ 217389 h 365277"/>
              <a:gd name="connsiteX1" fmla="*/ 125871 w 245109"/>
              <a:gd name="connsiteY1" fmla="*/ 220705 h 365277"/>
              <a:gd name="connsiteX2" fmla="*/ 131441 w 245109"/>
              <a:gd name="connsiteY2" fmla="*/ 224021 h 365277"/>
              <a:gd name="connsiteX3" fmla="*/ 132503 w 245109"/>
              <a:gd name="connsiteY3" fmla="*/ 222960 h 365277"/>
              <a:gd name="connsiteX4" fmla="*/ 138073 w 245109"/>
              <a:gd name="connsiteY4" fmla="*/ 222960 h 365277"/>
              <a:gd name="connsiteX5" fmla="*/ 140328 w 245109"/>
              <a:gd name="connsiteY5" fmla="*/ 224021 h 365277"/>
              <a:gd name="connsiteX6" fmla="*/ 141389 w 245109"/>
              <a:gd name="connsiteY6" fmla="*/ 225216 h 365277"/>
              <a:gd name="connsiteX7" fmla="*/ 143644 w 245109"/>
              <a:gd name="connsiteY7" fmla="*/ 225216 h 365277"/>
              <a:gd name="connsiteX8" fmla="*/ 143644 w 245109"/>
              <a:gd name="connsiteY8" fmla="*/ 224021 h 365277"/>
              <a:gd name="connsiteX9" fmla="*/ 144705 w 245109"/>
              <a:gd name="connsiteY9" fmla="*/ 221767 h 365277"/>
              <a:gd name="connsiteX10" fmla="*/ 148154 w 245109"/>
              <a:gd name="connsiteY10" fmla="*/ 219512 h 365277"/>
              <a:gd name="connsiteX11" fmla="*/ 148154 w 245109"/>
              <a:gd name="connsiteY11" fmla="*/ 220705 h 365277"/>
              <a:gd name="connsiteX12" fmla="*/ 149215 w 245109"/>
              <a:gd name="connsiteY12" fmla="*/ 220705 h 365277"/>
              <a:gd name="connsiteX13" fmla="*/ 151470 w 245109"/>
              <a:gd name="connsiteY13" fmla="*/ 222960 h 365277"/>
              <a:gd name="connsiteX14" fmla="*/ 149215 w 245109"/>
              <a:gd name="connsiteY14" fmla="*/ 228532 h 365277"/>
              <a:gd name="connsiteX15" fmla="*/ 153724 w 245109"/>
              <a:gd name="connsiteY15" fmla="*/ 230785 h 365277"/>
              <a:gd name="connsiteX16" fmla="*/ 157040 w 245109"/>
              <a:gd name="connsiteY16" fmla="*/ 225216 h 365277"/>
              <a:gd name="connsiteX17" fmla="*/ 159295 w 245109"/>
              <a:gd name="connsiteY17" fmla="*/ 226276 h 365277"/>
              <a:gd name="connsiteX18" fmla="*/ 162611 w 245109"/>
              <a:gd name="connsiteY18" fmla="*/ 226276 h 365277"/>
              <a:gd name="connsiteX19" fmla="*/ 161550 w 245109"/>
              <a:gd name="connsiteY19" fmla="*/ 225216 h 365277"/>
              <a:gd name="connsiteX20" fmla="*/ 164866 w 245109"/>
              <a:gd name="connsiteY20" fmla="*/ 225216 h 365277"/>
              <a:gd name="connsiteX21" fmla="*/ 164866 w 245109"/>
              <a:gd name="connsiteY21" fmla="*/ 224021 h 365277"/>
              <a:gd name="connsiteX22" fmla="*/ 166059 w 245109"/>
              <a:gd name="connsiteY22" fmla="*/ 224021 h 365277"/>
              <a:gd name="connsiteX23" fmla="*/ 168314 w 245109"/>
              <a:gd name="connsiteY23" fmla="*/ 212747 h 365277"/>
              <a:gd name="connsiteX24" fmla="*/ 175079 w 245109"/>
              <a:gd name="connsiteY24" fmla="*/ 209431 h 365277"/>
              <a:gd name="connsiteX25" fmla="*/ 172824 w 245109"/>
              <a:gd name="connsiteY25" fmla="*/ 204922 h 365277"/>
              <a:gd name="connsiteX26" fmla="*/ 170569 w 245109"/>
              <a:gd name="connsiteY26" fmla="*/ 204922 h 365277"/>
              <a:gd name="connsiteX27" fmla="*/ 169508 w 245109"/>
              <a:gd name="connsiteY27" fmla="*/ 205983 h 365277"/>
              <a:gd name="connsiteX28" fmla="*/ 169508 w 245109"/>
              <a:gd name="connsiteY28" fmla="*/ 207176 h 365277"/>
              <a:gd name="connsiteX29" fmla="*/ 168447 w 245109"/>
              <a:gd name="connsiteY29" fmla="*/ 207176 h 365277"/>
              <a:gd name="connsiteX30" fmla="*/ 167386 w 245109"/>
              <a:gd name="connsiteY30" fmla="*/ 205983 h 365277"/>
              <a:gd name="connsiteX31" fmla="*/ 166325 w 245109"/>
              <a:gd name="connsiteY31" fmla="*/ 208238 h 365277"/>
              <a:gd name="connsiteX32" fmla="*/ 165131 w 245109"/>
              <a:gd name="connsiteY32" fmla="*/ 204922 h 365277"/>
              <a:gd name="connsiteX33" fmla="*/ 164070 w 245109"/>
              <a:gd name="connsiteY33" fmla="*/ 204922 h 365277"/>
              <a:gd name="connsiteX34" fmla="*/ 164070 w 245109"/>
              <a:gd name="connsiteY34" fmla="*/ 202667 h 365277"/>
              <a:gd name="connsiteX35" fmla="*/ 165131 w 245109"/>
              <a:gd name="connsiteY35" fmla="*/ 202667 h 365277"/>
              <a:gd name="connsiteX36" fmla="*/ 161815 w 245109"/>
              <a:gd name="connsiteY36" fmla="*/ 199351 h 365277"/>
              <a:gd name="connsiteX37" fmla="*/ 159560 w 245109"/>
              <a:gd name="connsiteY37" fmla="*/ 200413 h 365277"/>
              <a:gd name="connsiteX38" fmla="*/ 158499 w 245109"/>
              <a:gd name="connsiteY38" fmla="*/ 200413 h 365277"/>
              <a:gd name="connsiteX39" fmla="*/ 157305 w 245109"/>
              <a:gd name="connsiteY39" fmla="*/ 201474 h 365277"/>
              <a:gd name="connsiteX40" fmla="*/ 157305 w 245109"/>
              <a:gd name="connsiteY40" fmla="*/ 202667 h 365277"/>
              <a:gd name="connsiteX41" fmla="*/ 155051 w 245109"/>
              <a:gd name="connsiteY41" fmla="*/ 200413 h 365277"/>
              <a:gd name="connsiteX42" fmla="*/ 155051 w 245109"/>
              <a:gd name="connsiteY42" fmla="*/ 201474 h 365277"/>
              <a:gd name="connsiteX43" fmla="*/ 153990 w 245109"/>
              <a:gd name="connsiteY43" fmla="*/ 201474 h 365277"/>
              <a:gd name="connsiteX44" fmla="*/ 153990 w 245109"/>
              <a:gd name="connsiteY44" fmla="*/ 202667 h 365277"/>
              <a:gd name="connsiteX45" fmla="*/ 152928 w 245109"/>
              <a:gd name="connsiteY45" fmla="*/ 202667 h 365277"/>
              <a:gd name="connsiteX46" fmla="*/ 149612 w 245109"/>
              <a:gd name="connsiteY46" fmla="*/ 198158 h 365277"/>
              <a:gd name="connsiteX47" fmla="*/ 148552 w 245109"/>
              <a:gd name="connsiteY47" fmla="*/ 198158 h 365277"/>
              <a:gd name="connsiteX48" fmla="*/ 148552 w 245109"/>
              <a:gd name="connsiteY48" fmla="*/ 197097 h 365277"/>
              <a:gd name="connsiteX49" fmla="*/ 145103 w 245109"/>
              <a:gd name="connsiteY49" fmla="*/ 198158 h 365277"/>
              <a:gd name="connsiteX50" fmla="*/ 144042 w 245109"/>
              <a:gd name="connsiteY50" fmla="*/ 198158 h 365277"/>
              <a:gd name="connsiteX51" fmla="*/ 145103 w 245109"/>
              <a:gd name="connsiteY51" fmla="*/ 200413 h 365277"/>
              <a:gd name="connsiteX52" fmla="*/ 144042 w 245109"/>
              <a:gd name="connsiteY52" fmla="*/ 201474 h 365277"/>
              <a:gd name="connsiteX53" fmla="*/ 144042 w 245109"/>
              <a:gd name="connsiteY53" fmla="*/ 200413 h 365277"/>
              <a:gd name="connsiteX54" fmla="*/ 142848 w 245109"/>
              <a:gd name="connsiteY54" fmla="*/ 200413 h 365277"/>
              <a:gd name="connsiteX55" fmla="*/ 141655 w 245109"/>
              <a:gd name="connsiteY55" fmla="*/ 201474 h 365277"/>
              <a:gd name="connsiteX56" fmla="*/ 140593 w 245109"/>
              <a:gd name="connsiteY56" fmla="*/ 201474 h 365277"/>
              <a:gd name="connsiteX57" fmla="*/ 138339 w 245109"/>
              <a:gd name="connsiteY57" fmla="*/ 202667 h 365277"/>
              <a:gd name="connsiteX58" fmla="*/ 137145 w 245109"/>
              <a:gd name="connsiteY58" fmla="*/ 203729 h 365277"/>
              <a:gd name="connsiteX59" fmla="*/ 136084 w 245109"/>
              <a:gd name="connsiteY59" fmla="*/ 203729 h 365277"/>
              <a:gd name="connsiteX60" fmla="*/ 135023 w 245109"/>
              <a:gd name="connsiteY60" fmla="*/ 204922 h 365277"/>
              <a:gd name="connsiteX61" fmla="*/ 132768 w 245109"/>
              <a:gd name="connsiteY61" fmla="*/ 204922 h 365277"/>
              <a:gd name="connsiteX62" fmla="*/ 132768 w 245109"/>
              <a:gd name="connsiteY62" fmla="*/ 205983 h 365277"/>
              <a:gd name="connsiteX63" fmla="*/ 131707 w 245109"/>
              <a:gd name="connsiteY63" fmla="*/ 205983 h 365277"/>
              <a:gd name="connsiteX64" fmla="*/ 130646 w 245109"/>
              <a:gd name="connsiteY64" fmla="*/ 207176 h 365277"/>
              <a:gd name="connsiteX65" fmla="*/ 128391 w 245109"/>
              <a:gd name="connsiteY65" fmla="*/ 208238 h 365277"/>
              <a:gd name="connsiteX66" fmla="*/ 122820 w 245109"/>
              <a:gd name="connsiteY66" fmla="*/ 210492 h 365277"/>
              <a:gd name="connsiteX67" fmla="*/ 121627 w 245109"/>
              <a:gd name="connsiteY67" fmla="*/ 217256 h 365277"/>
              <a:gd name="connsiteX68" fmla="*/ 95763 w 245109"/>
              <a:gd name="connsiteY68" fmla="*/ 5704 h 365277"/>
              <a:gd name="connsiteX69" fmla="*/ 100273 w 245109"/>
              <a:gd name="connsiteY69" fmla="*/ 6765 h 365277"/>
              <a:gd name="connsiteX70" fmla="*/ 121627 w 245109"/>
              <a:gd name="connsiteY70" fmla="*/ 1195 h 365277"/>
              <a:gd name="connsiteX71" fmla="*/ 121627 w 245109"/>
              <a:gd name="connsiteY71" fmla="*/ 0 h 365277"/>
              <a:gd name="connsiteX72" fmla="*/ 122820 w 245109"/>
              <a:gd name="connsiteY72" fmla="*/ 1195 h 365277"/>
              <a:gd name="connsiteX73" fmla="*/ 123882 w 245109"/>
              <a:gd name="connsiteY73" fmla="*/ 1195 h 365277"/>
              <a:gd name="connsiteX74" fmla="*/ 128391 w 245109"/>
              <a:gd name="connsiteY74" fmla="*/ 5704 h 365277"/>
              <a:gd name="connsiteX75" fmla="*/ 141920 w 245109"/>
              <a:gd name="connsiteY75" fmla="*/ 10213 h 365277"/>
              <a:gd name="connsiteX76" fmla="*/ 146429 w 245109"/>
              <a:gd name="connsiteY76" fmla="*/ 15784 h 365277"/>
              <a:gd name="connsiteX77" fmla="*/ 147491 w 245109"/>
              <a:gd name="connsiteY77" fmla="*/ 15784 h 365277"/>
              <a:gd name="connsiteX78" fmla="*/ 153061 w 245109"/>
              <a:gd name="connsiteY78" fmla="*/ 19233 h 365277"/>
              <a:gd name="connsiteX79" fmla="*/ 180119 w 245109"/>
              <a:gd name="connsiteY79" fmla="*/ 32762 h 365277"/>
              <a:gd name="connsiteX80" fmla="*/ 176670 w 245109"/>
              <a:gd name="connsiteY80" fmla="*/ 60881 h 365277"/>
              <a:gd name="connsiteX81" fmla="*/ 186751 w 245109"/>
              <a:gd name="connsiteY81" fmla="*/ 56370 h 365277"/>
              <a:gd name="connsiteX82" fmla="*/ 193515 w 245109"/>
              <a:gd name="connsiteY82" fmla="*/ 93508 h 365277"/>
              <a:gd name="connsiteX83" fmla="*/ 187944 w 245109"/>
              <a:gd name="connsiteY83" fmla="*/ 133963 h 365277"/>
              <a:gd name="connsiteX84" fmla="*/ 191260 w 245109"/>
              <a:gd name="connsiteY84" fmla="*/ 138472 h 365277"/>
              <a:gd name="connsiteX85" fmla="*/ 189005 w 245109"/>
              <a:gd name="connsiteY85" fmla="*/ 140727 h 365277"/>
              <a:gd name="connsiteX86" fmla="*/ 189005 w 245109"/>
              <a:gd name="connsiteY86" fmla="*/ 144043 h 365277"/>
              <a:gd name="connsiteX87" fmla="*/ 193515 w 245109"/>
              <a:gd name="connsiteY87" fmla="*/ 154122 h 365277"/>
              <a:gd name="connsiteX88" fmla="*/ 200279 w 245109"/>
              <a:gd name="connsiteY88" fmla="*/ 176671 h 365277"/>
              <a:gd name="connsiteX89" fmla="*/ 233969 w 245109"/>
              <a:gd name="connsiteY89" fmla="*/ 159826 h 365277"/>
              <a:gd name="connsiteX90" fmla="*/ 236224 w 245109"/>
              <a:gd name="connsiteY90" fmla="*/ 184629 h 365277"/>
              <a:gd name="connsiteX91" fmla="*/ 236224 w 245109"/>
              <a:gd name="connsiteY91" fmla="*/ 189138 h 365277"/>
              <a:gd name="connsiteX92" fmla="*/ 237284 w 245109"/>
              <a:gd name="connsiteY92" fmla="*/ 194709 h 365277"/>
              <a:gd name="connsiteX93" fmla="*/ 238345 w 245109"/>
              <a:gd name="connsiteY93" fmla="*/ 194709 h 365277"/>
              <a:gd name="connsiteX94" fmla="*/ 238345 w 245109"/>
              <a:gd name="connsiteY94" fmla="*/ 195770 h 365277"/>
              <a:gd name="connsiteX95" fmla="*/ 239539 w 245109"/>
              <a:gd name="connsiteY95" fmla="*/ 201341 h 365277"/>
              <a:gd name="connsiteX96" fmla="*/ 239539 w 245109"/>
              <a:gd name="connsiteY96" fmla="*/ 205850 h 365277"/>
              <a:gd name="connsiteX97" fmla="*/ 240600 w 245109"/>
              <a:gd name="connsiteY97" fmla="*/ 204790 h 365277"/>
              <a:gd name="connsiteX98" fmla="*/ 242855 w 245109"/>
              <a:gd name="connsiteY98" fmla="*/ 203596 h 365277"/>
              <a:gd name="connsiteX99" fmla="*/ 244049 w 245109"/>
              <a:gd name="connsiteY99" fmla="*/ 202534 h 365277"/>
              <a:gd name="connsiteX100" fmla="*/ 245110 w 245109"/>
              <a:gd name="connsiteY100" fmla="*/ 202534 h 365277"/>
              <a:gd name="connsiteX101" fmla="*/ 244049 w 245109"/>
              <a:gd name="connsiteY101" fmla="*/ 207045 h 365277"/>
              <a:gd name="connsiteX102" fmla="*/ 244049 w 245109"/>
              <a:gd name="connsiteY102" fmla="*/ 211554 h 365277"/>
              <a:gd name="connsiteX103" fmla="*/ 241794 w 245109"/>
              <a:gd name="connsiteY103" fmla="*/ 216063 h 365277"/>
              <a:gd name="connsiteX104" fmla="*/ 241794 w 245109"/>
              <a:gd name="connsiteY104" fmla="*/ 222828 h 365277"/>
              <a:gd name="connsiteX105" fmla="*/ 239539 w 245109"/>
              <a:gd name="connsiteY105" fmla="*/ 222828 h 365277"/>
              <a:gd name="connsiteX106" fmla="*/ 238345 w 245109"/>
              <a:gd name="connsiteY106" fmla="*/ 227337 h 365277"/>
              <a:gd name="connsiteX107" fmla="*/ 236091 w 245109"/>
              <a:gd name="connsiteY107" fmla="*/ 229592 h 365277"/>
              <a:gd name="connsiteX108" fmla="*/ 229326 w 245109"/>
              <a:gd name="connsiteY108" fmla="*/ 231848 h 365277"/>
              <a:gd name="connsiteX109" fmla="*/ 227072 w 245109"/>
              <a:gd name="connsiteY109" fmla="*/ 235295 h 365277"/>
              <a:gd name="connsiteX110" fmla="*/ 224817 w 245109"/>
              <a:gd name="connsiteY110" fmla="*/ 236357 h 365277"/>
              <a:gd name="connsiteX111" fmla="*/ 221501 w 245109"/>
              <a:gd name="connsiteY111" fmla="*/ 240866 h 365277"/>
              <a:gd name="connsiteX112" fmla="*/ 221501 w 245109"/>
              <a:gd name="connsiteY112" fmla="*/ 244182 h 365277"/>
              <a:gd name="connsiteX113" fmla="*/ 223756 w 245109"/>
              <a:gd name="connsiteY113" fmla="*/ 248691 h 365277"/>
              <a:gd name="connsiteX114" fmla="*/ 227072 w 245109"/>
              <a:gd name="connsiteY114" fmla="*/ 249753 h 365277"/>
              <a:gd name="connsiteX115" fmla="*/ 231581 w 245109"/>
              <a:gd name="connsiteY115" fmla="*/ 246437 h 365277"/>
              <a:gd name="connsiteX116" fmla="*/ 234897 w 245109"/>
              <a:gd name="connsiteY116" fmla="*/ 247498 h 365277"/>
              <a:gd name="connsiteX117" fmla="*/ 236091 w 245109"/>
              <a:gd name="connsiteY117" fmla="*/ 249753 h 365277"/>
              <a:gd name="connsiteX118" fmla="*/ 233836 w 245109"/>
              <a:gd name="connsiteY118" fmla="*/ 254262 h 365277"/>
              <a:gd name="connsiteX119" fmla="*/ 233836 w 245109"/>
              <a:gd name="connsiteY119" fmla="*/ 257578 h 365277"/>
              <a:gd name="connsiteX120" fmla="*/ 236091 w 245109"/>
              <a:gd name="connsiteY120" fmla="*/ 261027 h 365277"/>
              <a:gd name="connsiteX121" fmla="*/ 237152 w 245109"/>
              <a:gd name="connsiteY121" fmla="*/ 264343 h 365277"/>
              <a:gd name="connsiteX122" fmla="*/ 234897 w 245109"/>
              <a:gd name="connsiteY122" fmla="*/ 267658 h 365277"/>
              <a:gd name="connsiteX123" fmla="*/ 231581 w 245109"/>
              <a:gd name="connsiteY123" fmla="*/ 271107 h 365277"/>
              <a:gd name="connsiteX124" fmla="*/ 232642 w 245109"/>
              <a:gd name="connsiteY124" fmla="*/ 274423 h 365277"/>
              <a:gd name="connsiteX125" fmla="*/ 232642 w 245109"/>
              <a:gd name="connsiteY125" fmla="*/ 282248 h 365277"/>
              <a:gd name="connsiteX126" fmla="*/ 230388 w 245109"/>
              <a:gd name="connsiteY126" fmla="*/ 285564 h 365277"/>
              <a:gd name="connsiteX127" fmla="*/ 227072 w 245109"/>
              <a:gd name="connsiteY127" fmla="*/ 287819 h 365277"/>
              <a:gd name="connsiteX128" fmla="*/ 222562 w 245109"/>
              <a:gd name="connsiteY128" fmla="*/ 286757 h 365277"/>
              <a:gd name="connsiteX129" fmla="*/ 216991 w 245109"/>
              <a:gd name="connsiteY129" fmla="*/ 282248 h 365277"/>
              <a:gd name="connsiteX130" fmla="*/ 213675 w 245109"/>
              <a:gd name="connsiteY130" fmla="*/ 285564 h 365277"/>
              <a:gd name="connsiteX131" fmla="*/ 213675 w 245109"/>
              <a:gd name="connsiteY131" fmla="*/ 289013 h 365277"/>
              <a:gd name="connsiteX132" fmla="*/ 211420 w 245109"/>
              <a:gd name="connsiteY132" fmla="*/ 294584 h 365277"/>
              <a:gd name="connsiteX133" fmla="*/ 203595 w 245109"/>
              <a:gd name="connsiteY133" fmla="*/ 296838 h 365277"/>
              <a:gd name="connsiteX134" fmla="*/ 199085 w 245109"/>
              <a:gd name="connsiteY134" fmla="*/ 296838 h 365277"/>
              <a:gd name="connsiteX135" fmla="*/ 195770 w 245109"/>
              <a:gd name="connsiteY135" fmla="*/ 295644 h 365277"/>
              <a:gd name="connsiteX136" fmla="*/ 186751 w 245109"/>
              <a:gd name="connsiteY136" fmla="*/ 300153 h 365277"/>
              <a:gd name="connsiteX137" fmla="*/ 182241 w 245109"/>
              <a:gd name="connsiteY137" fmla="*/ 303469 h 365277"/>
              <a:gd name="connsiteX138" fmla="*/ 175476 w 245109"/>
              <a:gd name="connsiteY138" fmla="*/ 305725 h 365277"/>
              <a:gd name="connsiteX139" fmla="*/ 175476 w 245109"/>
              <a:gd name="connsiteY139" fmla="*/ 309173 h 365277"/>
              <a:gd name="connsiteX140" fmla="*/ 170967 w 245109"/>
              <a:gd name="connsiteY140" fmla="*/ 311429 h 365277"/>
              <a:gd name="connsiteX141" fmla="*/ 167651 w 245109"/>
              <a:gd name="connsiteY141" fmla="*/ 311429 h 365277"/>
              <a:gd name="connsiteX142" fmla="*/ 163141 w 245109"/>
              <a:gd name="connsiteY142" fmla="*/ 310234 h 365277"/>
              <a:gd name="connsiteX143" fmla="*/ 159826 w 245109"/>
              <a:gd name="connsiteY143" fmla="*/ 309173 h 365277"/>
              <a:gd name="connsiteX144" fmla="*/ 159826 w 245109"/>
              <a:gd name="connsiteY144" fmla="*/ 305725 h 365277"/>
              <a:gd name="connsiteX145" fmla="*/ 141787 w 245109"/>
              <a:gd name="connsiteY145" fmla="*/ 313550 h 365277"/>
              <a:gd name="connsiteX146" fmla="*/ 140726 w 245109"/>
              <a:gd name="connsiteY146" fmla="*/ 313550 h 365277"/>
              <a:gd name="connsiteX147" fmla="*/ 137277 w 245109"/>
              <a:gd name="connsiteY147" fmla="*/ 314745 h 365277"/>
              <a:gd name="connsiteX148" fmla="*/ 132768 w 245109"/>
              <a:gd name="connsiteY148" fmla="*/ 318060 h 365277"/>
              <a:gd name="connsiteX149" fmla="*/ 132768 w 245109"/>
              <a:gd name="connsiteY149" fmla="*/ 322570 h 365277"/>
              <a:gd name="connsiteX150" fmla="*/ 133829 w 245109"/>
              <a:gd name="connsiteY150" fmla="*/ 325885 h 365277"/>
              <a:gd name="connsiteX151" fmla="*/ 135023 w 245109"/>
              <a:gd name="connsiteY151" fmla="*/ 328139 h 365277"/>
              <a:gd name="connsiteX152" fmla="*/ 139532 w 245109"/>
              <a:gd name="connsiteY152" fmla="*/ 330395 h 365277"/>
              <a:gd name="connsiteX153" fmla="*/ 142848 w 245109"/>
              <a:gd name="connsiteY153" fmla="*/ 330395 h 365277"/>
              <a:gd name="connsiteX154" fmla="*/ 160886 w 245109"/>
              <a:gd name="connsiteY154" fmla="*/ 337159 h 365277"/>
              <a:gd name="connsiteX155" fmla="*/ 164202 w 245109"/>
              <a:gd name="connsiteY155" fmla="*/ 339415 h 365277"/>
              <a:gd name="connsiteX156" fmla="*/ 165264 w 245109"/>
              <a:gd name="connsiteY156" fmla="*/ 341668 h 365277"/>
              <a:gd name="connsiteX157" fmla="*/ 164202 w 245109"/>
              <a:gd name="connsiteY157" fmla="*/ 346179 h 365277"/>
              <a:gd name="connsiteX158" fmla="*/ 164202 w 245109"/>
              <a:gd name="connsiteY158" fmla="*/ 347240 h 365277"/>
              <a:gd name="connsiteX159" fmla="*/ 163141 w 245109"/>
              <a:gd name="connsiteY159" fmla="*/ 349495 h 365277"/>
              <a:gd name="connsiteX160" fmla="*/ 139532 w 245109"/>
              <a:gd name="connsiteY160" fmla="*/ 365278 h 365277"/>
              <a:gd name="connsiteX161" fmla="*/ 135023 w 245109"/>
              <a:gd name="connsiteY161" fmla="*/ 361962 h 365277"/>
              <a:gd name="connsiteX162" fmla="*/ 127197 w 245109"/>
              <a:gd name="connsiteY162" fmla="*/ 363022 h 365277"/>
              <a:gd name="connsiteX163" fmla="*/ 122688 w 245109"/>
              <a:gd name="connsiteY163" fmla="*/ 363022 h 365277"/>
              <a:gd name="connsiteX164" fmla="*/ 123749 w 245109"/>
              <a:gd name="connsiteY164" fmla="*/ 357453 h 365277"/>
              <a:gd name="connsiteX165" fmla="*/ 124810 w 245109"/>
              <a:gd name="connsiteY165" fmla="*/ 354137 h 365277"/>
              <a:gd name="connsiteX166" fmla="*/ 128126 w 245109"/>
              <a:gd name="connsiteY166" fmla="*/ 349628 h 365277"/>
              <a:gd name="connsiteX167" fmla="*/ 131441 w 245109"/>
              <a:gd name="connsiteY167" fmla="*/ 347372 h 365277"/>
              <a:gd name="connsiteX168" fmla="*/ 135951 w 245109"/>
              <a:gd name="connsiteY168" fmla="*/ 348566 h 365277"/>
              <a:gd name="connsiteX169" fmla="*/ 131441 w 245109"/>
              <a:gd name="connsiteY169" fmla="*/ 335037 h 365277"/>
              <a:gd name="connsiteX170" fmla="*/ 125871 w 245109"/>
              <a:gd name="connsiteY170" fmla="*/ 337292 h 365277"/>
              <a:gd name="connsiteX171" fmla="*/ 123616 w 245109"/>
              <a:gd name="connsiteY171" fmla="*/ 340741 h 365277"/>
              <a:gd name="connsiteX172" fmla="*/ 124677 w 245109"/>
              <a:gd name="connsiteY172" fmla="*/ 342996 h 365277"/>
              <a:gd name="connsiteX173" fmla="*/ 125738 w 245109"/>
              <a:gd name="connsiteY173" fmla="*/ 348566 h 365277"/>
              <a:gd name="connsiteX174" fmla="*/ 124677 w 245109"/>
              <a:gd name="connsiteY174" fmla="*/ 350821 h 365277"/>
              <a:gd name="connsiteX175" fmla="*/ 120168 w 245109"/>
              <a:gd name="connsiteY175" fmla="*/ 350821 h 365277"/>
              <a:gd name="connsiteX176" fmla="*/ 115658 w 245109"/>
              <a:gd name="connsiteY176" fmla="*/ 348566 h 365277"/>
              <a:gd name="connsiteX177" fmla="*/ 114597 w 245109"/>
              <a:gd name="connsiteY177" fmla="*/ 344056 h 365277"/>
              <a:gd name="connsiteX178" fmla="*/ 113403 w 245109"/>
              <a:gd name="connsiteY178" fmla="*/ 339547 h 365277"/>
              <a:gd name="connsiteX179" fmla="*/ 111148 w 245109"/>
              <a:gd name="connsiteY179" fmla="*/ 336231 h 365277"/>
              <a:gd name="connsiteX180" fmla="*/ 107700 w 245109"/>
              <a:gd name="connsiteY180" fmla="*/ 331721 h 365277"/>
              <a:gd name="connsiteX181" fmla="*/ 105445 w 245109"/>
              <a:gd name="connsiteY181" fmla="*/ 326151 h 365277"/>
              <a:gd name="connsiteX182" fmla="*/ 102129 w 245109"/>
              <a:gd name="connsiteY182" fmla="*/ 323896 h 365277"/>
              <a:gd name="connsiteX183" fmla="*/ 98813 w 245109"/>
              <a:gd name="connsiteY183" fmla="*/ 320580 h 365277"/>
              <a:gd name="connsiteX184" fmla="*/ 95497 w 245109"/>
              <a:gd name="connsiteY184" fmla="*/ 319519 h 365277"/>
              <a:gd name="connsiteX185" fmla="*/ 93242 w 245109"/>
              <a:gd name="connsiteY185" fmla="*/ 316071 h 365277"/>
              <a:gd name="connsiteX186" fmla="*/ 76398 w 245109"/>
              <a:gd name="connsiteY186" fmla="*/ 291268 h 365277"/>
              <a:gd name="connsiteX187" fmla="*/ 49340 w 245109"/>
              <a:gd name="connsiteY187" fmla="*/ 273230 h 365277"/>
              <a:gd name="connsiteX188" fmla="*/ 50534 w 245109"/>
              <a:gd name="connsiteY188" fmla="*/ 267526 h 365277"/>
              <a:gd name="connsiteX189" fmla="*/ 48279 w 245109"/>
              <a:gd name="connsiteY189" fmla="*/ 261954 h 365277"/>
              <a:gd name="connsiteX190" fmla="*/ 43770 w 245109"/>
              <a:gd name="connsiteY190" fmla="*/ 266465 h 365277"/>
              <a:gd name="connsiteX191" fmla="*/ 42709 w 245109"/>
              <a:gd name="connsiteY191" fmla="*/ 261954 h 365277"/>
              <a:gd name="connsiteX192" fmla="*/ 44964 w 245109"/>
              <a:gd name="connsiteY192" fmla="*/ 258639 h 365277"/>
              <a:gd name="connsiteX193" fmla="*/ 33689 w 245109"/>
              <a:gd name="connsiteY193" fmla="*/ 253069 h 365277"/>
              <a:gd name="connsiteX194" fmla="*/ 16845 w 245109"/>
              <a:gd name="connsiteY194" fmla="*/ 236224 h 365277"/>
              <a:gd name="connsiteX195" fmla="*/ 7826 w 245109"/>
              <a:gd name="connsiteY195" fmla="*/ 235163 h 365277"/>
              <a:gd name="connsiteX196" fmla="*/ 22415 w 245109"/>
              <a:gd name="connsiteY196" fmla="*/ 233969 h 365277"/>
              <a:gd name="connsiteX197" fmla="*/ 22415 w 245109"/>
              <a:gd name="connsiteY197" fmla="*/ 222695 h 365277"/>
              <a:gd name="connsiteX198" fmla="*/ 21354 w 245109"/>
              <a:gd name="connsiteY198" fmla="*/ 220440 h 365277"/>
              <a:gd name="connsiteX199" fmla="*/ 16845 w 245109"/>
              <a:gd name="connsiteY199" fmla="*/ 220440 h 365277"/>
              <a:gd name="connsiteX200" fmla="*/ 14590 w 245109"/>
              <a:gd name="connsiteY200" fmla="*/ 221502 h 365277"/>
              <a:gd name="connsiteX201" fmla="*/ 0 w 245109"/>
              <a:gd name="connsiteY201" fmla="*/ 210228 h 365277"/>
              <a:gd name="connsiteX202" fmla="*/ 0 w 245109"/>
              <a:gd name="connsiteY202" fmla="*/ 205717 h 365277"/>
              <a:gd name="connsiteX203" fmla="*/ 2255 w 245109"/>
              <a:gd name="connsiteY203" fmla="*/ 204657 h 365277"/>
              <a:gd name="connsiteX204" fmla="*/ 11274 w 245109"/>
              <a:gd name="connsiteY204" fmla="*/ 190067 h 365277"/>
              <a:gd name="connsiteX205" fmla="*/ 16845 w 245109"/>
              <a:gd name="connsiteY205" fmla="*/ 184496 h 365277"/>
              <a:gd name="connsiteX206" fmla="*/ 16845 w 245109"/>
              <a:gd name="connsiteY206" fmla="*/ 163142 h 365277"/>
              <a:gd name="connsiteX207" fmla="*/ 3316 w 245109"/>
              <a:gd name="connsiteY207" fmla="*/ 149613 h 365277"/>
              <a:gd name="connsiteX208" fmla="*/ 3316 w 245109"/>
              <a:gd name="connsiteY208" fmla="*/ 122555 h 365277"/>
              <a:gd name="connsiteX209" fmla="*/ 12335 w 245109"/>
              <a:gd name="connsiteY209" fmla="*/ 112476 h 365277"/>
              <a:gd name="connsiteX210" fmla="*/ 12335 w 245109"/>
              <a:gd name="connsiteY210" fmla="*/ 111281 h 365277"/>
              <a:gd name="connsiteX211" fmla="*/ 11274 w 245109"/>
              <a:gd name="connsiteY211" fmla="*/ 106772 h 365277"/>
              <a:gd name="connsiteX212" fmla="*/ 1194 w 245109"/>
              <a:gd name="connsiteY212" fmla="*/ 103456 h 365277"/>
              <a:gd name="connsiteX213" fmla="*/ 10213 w 245109"/>
              <a:gd name="connsiteY213" fmla="*/ 97885 h 365277"/>
              <a:gd name="connsiteX214" fmla="*/ 3449 w 245109"/>
              <a:gd name="connsiteY214" fmla="*/ 48412 h 365277"/>
              <a:gd name="connsiteX215" fmla="*/ 46157 w 245109"/>
              <a:gd name="connsiteY215" fmla="*/ 67512 h 365277"/>
              <a:gd name="connsiteX216" fmla="*/ 70960 w 245109"/>
              <a:gd name="connsiteY216" fmla="*/ 53983 h 365277"/>
              <a:gd name="connsiteX217" fmla="*/ 79979 w 245109"/>
              <a:gd name="connsiteY217" fmla="*/ 39394 h 365277"/>
              <a:gd name="connsiteX218" fmla="*/ 87937 w 245109"/>
              <a:gd name="connsiteY218" fmla="*/ 16845 h 365277"/>
              <a:gd name="connsiteX219" fmla="*/ 95763 w 245109"/>
              <a:gd name="connsiteY219" fmla="*/ 5571 h 36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245109" h="365277">
                <a:moveTo>
                  <a:pt x="121361" y="217389"/>
                </a:moveTo>
                <a:lnTo>
                  <a:pt x="125871" y="220705"/>
                </a:lnTo>
                <a:lnTo>
                  <a:pt x="131441" y="224021"/>
                </a:lnTo>
                <a:lnTo>
                  <a:pt x="132503" y="222960"/>
                </a:lnTo>
                <a:lnTo>
                  <a:pt x="138073" y="222960"/>
                </a:lnTo>
                <a:lnTo>
                  <a:pt x="140328" y="224021"/>
                </a:lnTo>
                <a:lnTo>
                  <a:pt x="141389" y="225216"/>
                </a:lnTo>
                <a:lnTo>
                  <a:pt x="143644" y="225216"/>
                </a:lnTo>
                <a:lnTo>
                  <a:pt x="143644" y="224021"/>
                </a:lnTo>
                <a:lnTo>
                  <a:pt x="144705" y="221767"/>
                </a:lnTo>
                <a:lnTo>
                  <a:pt x="148154" y="219512"/>
                </a:lnTo>
                <a:lnTo>
                  <a:pt x="148154" y="220705"/>
                </a:lnTo>
                <a:lnTo>
                  <a:pt x="149215" y="220705"/>
                </a:lnTo>
                <a:lnTo>
                  <a:pt x="151470" y="222960"/>
                </a:lnTo>
                <a:lnTo>
                  <a:pt x="149215" y="228532"/>
                </a:lnTo>
                <a:lnTo>
                  <a:pt x="153724" y="230785"/>
                </a:lnTo>
                <a:lnTo>
                  <a:pt x="157040" y="225216"/>
                </a:lnTo>
                <a:lnTo>
                  <a:pt x="159295" y="226276"/>
                </a:lnTo>
                <a:lnTo>
                  <a:pt x="162611" y="226276"/>
                </a:lnTo>
                <a:lnTo>
                  <a:pt x="161550" y="225216"/>
                </a:lnTo>
                <a:lnTo>
                  <a:pt x="164866" y="225216"/>
                </a:lnTo>
                <a:lnTo>
                  <a:pt x="164866" y="224021"/>
                </a:lnTo>
                <a:lnTo>
                  <a:pt x="166059" y="224021"/>
                </a:lnTo>
                <a:lnTo>
                  <a:pt x="168314" y="212747"/>
                </a:lnTo>
                <a:lnTo>
                  <a:pt x="175079" y="209431"/>
                </a:lnTo>
                <a:lnTo>
                  <a:pt x="172824" y="204922"/>
                </a:lnTo>
                <a:lnTo>
                  <a:pt x="170569" y="204922"/>
                </a:lnTo>
                <a:lnTo>
                  <a:pt x="169508" y="205983"/>
                </a:lnTo>
                <a:lnTo>
                  <a:pt x="169508" y="207176"/>
                </a:lnTo>
                <a:lnTo>
                  <a:pt x="168447" y="207176"/>
                </a:lnTo>
                <a:lnTo>
                  <a:pt x="167386" y="205983"/>
                </a:lnTo>
                <a:lnTo>
                  <a:pt x="166325" y="208238"/>
                </a:lnTo>
                <a:lnTo>
                  <a:pt x="165131" y="204922"/>
                </a:lnTo>
                <a:lnTo>
                  <a:pt x="164070" y="204922"/>
                </a:lnTo>
                <a:lnTo>
                  <a:pt x="164070" y="202667"/>
                </a:lnTo>
                <a:lnTo>
                  <a:pt x="165131" y="202667"/>
                </a:lnTo>
                <a:lnTo>
                  <a:pt x="161815" y="199351"/>
                </a:lnTo>
                <a:lnTo>
                  <a:pt x="159560" y="200413"/>
                </a:lnTo>
                <a:lnTo>
                  <a:pt x="158499" y="200413"/>
                </a:lnTo>
                <a:lnTo>
                  <a:pt x="157305" y="201474"/>
                </a:lnTo>
                <a:lnTo>
                  <a:pt x="157305" y="202667"/>
                </a:lnTo>
                <a:lnTo>
                  <a:pt x="155051" y="200413"/>
                </a:lnTo>
                <a:lnTo>
                  <a:pt x="155051" y="201474"/>
                </a:lnTo>
                <a:lnTo>
                  <a:pt x="153990" y="201474"/>
                </a:lnTo>
                <a:lnTo>
                  <a:pt x="153990" y="202667"/>
                </a:lnTo>
                <a:lnTo>
                  <a:pt x="152928" y="202667"/>
                </a:lnTo>
                <a:lnTo>
                  <a:pt x="149612" y="198158"/>
                </a:lnTo>
                <a:lnTo>
                  <a:pt x="148552" y="198158"/>
                </a:lnTo>
                <a:lnTo>
                  <a:pt x="148552" y="197097"/>
                </a:lnTo>
                <a:lnTo>
                  <a:pt x="145103" y="198158"/>
                </a:lnTo>
                <a:lnTo>
                  <a:pt x="144042" y="198158"/>
                </a:lnTo>
                <a:lnTo>
                  <a:pt x="145103" y="200413"/>
                </a:lnTo>
                <a:lnTo>
                  <a:pt x="144042" y="201474"/>
                </a:lnTo>
                <a:lnTo>
                  <a:pt x="144042" y="200413"/>
                </a:lnTo>
                <a:lnTo>
                  <a:pt x="142848" y="200413"/>
                </a:lnTo>
                <a:lnTo>
                  <a:pt x="141655" y="201474"/>
                </a:lnTo>
                <a:lnTo>
                  <a:pt x="140593" y="201474"/>
                </a:lnTo>
                <a:lnTo>
                  <a:pt x="138339" y="202667"/>
                </a:lnTo>
                <a:lnTo>
                  <a:pt x="137145" y="203729"/>
                </a:lnTo>
                <a:lnTo>
                  <a:pt x="136084" y="203729"/>
                </a:lnTo>
                <a:lnTo>
                  <a:pt x="135023" y="204922"/>
                </a:lnTo>
                <a:lnTo>
                  <a:pt x="132768" y="204922"/>
                </a:lnTo>
                <a:lnTo>
                  <a:pt x="132768" y="205983"/>
                </a:lnTo>
                <a:lnTo>
                  <a:pt x="131707" y="205983"/>
                </a:lnTo>
                <a:lnTo>
                  <a:pt x="130646" y="207176"/>
                </a:lnTo>
                <a:lnTo>
                  <a:pt x="128391" y="208238"/>
                </a:lnTo>
                <a:lnTo>
                  <a:pt x="122820" y="210492"/>
                </a:lnTo>
                <a:lnTo>
                  <a:pt x="121627" y="217256"/>
                </a:lnTo>
                <a:moveTo>
                  <a:pt x="95763" y="5704"/>
                </a:moveTo>
                <a:lnTo>
                  <a:pt x="100273" y="6765"/>
                </a:lnTo>
                <a:lnTo>
                  <a:pt x="121627" y="1195"/>
                </a:lnTo>
                <a:lnTo>
                  <a:pt x="121627" y="0"/>
                </a:lnTo>
                <a:lnTo>
                  <a:pt x="122820" y="1195"/>
                </a:lnTo>
                <a:lnTo>
                  <a:pt x="123882" y="1195"/>
                </a:lnTo>
                <a:lnTo>
                  <a:pt x="128391" y="5704"/>
                </a:lnTo>
                <a:lnTo>
                  <a:pt x="141920" y="10213"/>
                </a:lnTo>
                <a:lnTo>
                  <a:pt x="146429" y="15784"/>
                </a:lnTo>
                <a:lnTo>
                  <a:pt x="147491" y="15784"/>
                </a:lnTo>
                <a:lnTo>
                  <a:pt x="153061" y="19233"/>
                </a:lnTo>
                <a:lnTo>
                  <a:pt x="180119" y="32762"/>
                </a:lnTo>
                <a:lnTo>
                  <a:pt x="176670" y="60881"/>
                </a:lnTo>
                <a:lnTo>
                  <a:pt x="186751" y="56370"/>
                </a:lnTo>
                <a:lnTo>
                  <a:pt x="193515" y="93508"/>
                </a:lnTo>
                <a:lnTo>
                  <a:pt x="187944" y="133963"/>
                </a:lnTo>
                <a:lnTo>
                  <a:pt x="191260" y="138472"/>
                </a:lnTo>
                <a:lnTo>
                  <a:pt x="189005" y="140727"/>
                </a:lnTo>
                <a:lnTo>
                  <a:pt x="189005" y="144043"/>
                </a:lnTo>
                <a:lnTo>
                  <a:pt x="193515" y="154122"/>
                </a:lnTo>
                <a:lnTo>
                  <a:pt x="200279" y="176671"/>
                </a:lnTo>
                <a:lnTo>
                  <a:pt x="233969" y="159826"/>
                </a:lnTo>
                <a:lnTo>
                  <a:pt x="236224" y="184629"/>
                </a:lnTo>
                <a:lnTo>
                  <a:pt x="236224" y="189138"/>
                </a:lnTo>
                <a:lnTo>
                  <a:pt x="237284" y="194709"/>
                </a:lnTo>
                <a:lnTo>
                  <a:pt x="238345" y="194709"/>
                </a:lnTo>
                <a:lnTo>
                  <a:pt x="238345" y="195770"/>
                </a:lnTo>
                <a:lnTo>
                  <a:pt x="239539" y="201341"/>
                </a:lnTo>
                <a:lnTo>
                  <a:pt x="239539" y="205850"/>
                </a:lnTo>
                <a:lnTo>
                  <a:pt x="240600" y="204790"/>
                </a:lnTo>
                <a:lnTo>
                  <a:pt x="242855" y="203596"/>
                </a:lnTo>
                <a:lnTo>
                  <a:pt x="244049" y="202534"/>
                </a:lnTo>
                <a:lnTo>
                  <a:pt x="245110" y="202534"/>
                </a:lnTo>
                <a:lnTo>
                  <a:pt x="244049" y="207045"/>
                </a:lnTo>
                <a:lnTo>
                  <a:pt x="244049" y="211554"/>
                </a:lnTo>
                <a:lnTo>
                  <a:pt x="241794" y="216063"/>
                </a:lnTo>
                <a:lnTo>
                  <a:pt x="241794" y="222828"/>
                </a:lnTo>
                <a:lnTo>
                  <a:pt x="239539" y="222828"/>
                </a:lnTo>
                <a:lnTo>
                  <a:pt x="238345" y="227337"/>
                </a:lnTo>
                <a:lnTo>
                  <a:pt x="236091" y="229592"/>
                </a:lnTo>
                <a:lnTo>
                  <a:pt x="229326" y="231848"/>
                </a:lnTo>
                <a:lnTo>
                  <a:pt x="227072" y="235295"/>
                </a:lnTo>
                <a:lnTo>
                  <a:pt x="224817" y="236357"/>
                </a:lnTo>
                <a:lnTo>
                  <a:pt x="221501" y="240866"/>
                </a:lnTo>
                <a:lnTo>
                  <a:pt x="221501" y="244182"/>
                </a:lnTo>
                <a:lnTo>
                  <a:pt x="223756" y="248691"/>
                </a:lnTo>
                <a:lnTo>
                  <a:pt x="227072" y="249753"/>
                </a:lnTo>
                <a:lnTo>
                  <a:pt x="231581" y="246437"/>
                </a:lnTo>
                <a:lnTo>
                  <a:pt x="234897" y="247498"/>
                </a:lnTo>
                <a:lnTo>
                  <a:pt x="236091" y="249753"/>
                </a:lnTo>
                <a:lnTo>
                  <a:pt x="233836" y="254262"/>
                </a:lnTo>
                <a:lnTo>
                  <a:pt x="233836" y="257578"/>
                </a:lnTo>
                <a:lnTo>
                  <a:pt x="236091" y="261027"/>
                </a:lnTo>
                <a:lnTo>
                  <a:pt x="237152" y="264343"/>
                </a:lnTo>
                <a:lnTo>
                  <a:pt x="234897" y="267658"/>
                </a:lnTo>
                <a:lnTo>
                  <a:pt x="231581" y="271107"/>
                </a:lnTo>
                <a:lnTo>
                  <a:pt x="232642" y="274423"/>
                </a:lnTo>
                <a:lnTo>
                  <a:pt x="232642" y="282248"/>
                </a:lnTo>
                <a:lnTo>
                  <a:pt x="230388" y="285564"/>
                </a:lnTo>
                <a:lnTo>
                  <a:pt x="227072" y="287819"/>
                </a:lnTo>
                <a:lnTo>
                  <a:pt x="222562" y="286757"/>
                </a:lnTo>
                <a:lnTo>
                  <a:pt x="216991" y="282248"/>
                </a:lnTo>
                <a:lnTo>
                  <a:pt x="213675" y="285564"/>
                </a:lnTo>
                <a:lnTo>
                  <a:pt x="213675" y="289013"/>
                </a:lnTo>
                <a:lnTo>
                  <a:pt x="211420" y="294584"/>
                </a:lnTo>
                <a:lnTo>
                  <a:pt x="203595" y="296838"/>
                </a:lnTo>
                <a:lnTo>
                  <a:pt x="199085" y="296838"/>
                </a:lnTo>
                <a:lnTo>
                  <a:pt x="195770" y="295644"/>
                </a:lnTo>
                <a:lnTo>
                  <a:pt x="186751" y="300153"/>
                </a:lnTo>
                <a:lnTo>
                  <a:pt x="182241" y="303469"/>
                </a:lnTo>
                <a:lnTo>
                  <a:pt x="175476" y="305725"/>
                </a:lnTo>
                <a:lnTo>
                  <a:pt x="175476" y="309173"/>
                </a:lnTo>
                <a:lnTo>
                  <a:pt x="170967" y="311429"/>
                </a:lnTo>
                <a:lnTo>
                  <a:pt x="167651" y="311429"/>
                </a:lnTo>
                <a:lnTo>
                  <a:pt x="163141" y="310234"/>
                </a:lnTo>
                <a:lnTo>
                  <a:pt x="159826" y="309173"/>
                </a:lnTo>
                <a:lnTo>
                  <a:pt x="159826" y="305725"/>
                </a:lnTo>
                <a:cubicBezTo>
                  <a:pt x="151204" y="301878"/>
                  <a:pt x="146031" y="306389"/>
                  <a:pt x="141787" y="313550"/>
                </a:cubicBezTo>
                <a:lnTo>
                  <a:pt x="140726" y="313550"/>
                </a:lnTo>
                <a:lnTo>
                  <a:pt x="137277" y="314745"/>
                </a:lnTo>
                <a:lnTo>
                  <a:pt x="132768" y="318060"/>
                </a:lnTo>
                <a:lnTo>
                  <a:pt x="132768" y="322570"/>
                </a:lnTo>
                <a:lnTo>
                  <a:pt x="133829" y="325885"/>
                </a:lnTo>
                <a:lnTo>
                  <a:pt x="135023" y="328139"/>
                </a:lnTo>
                <a:lnTo>
                  <a:pt x="139532" y="330395"/>
                </a:lnTo>
                <a:lnTo>
                  <a:pt x="142848" y="330395"/>
                </a:lnTo>
                <a:cubicBezTo>
                  <a:pt x="154520" y="321773"/>
                  <a:pt x="156377" y="330129"/>
                  <a:pt x="160886" y="337159"/>
                </a:cubicBezTo>
                <a:lnTo>
                  <a:pt x="164202" y="339415"/>
                </a:lnTo>
                <a:lnTo>
                  <a:pt x="165264" y="341668"/>
                </a:lnTo>
                <a:lnTo>
                  <a:pt x="164202" y="346179"/>
                </a:lnTo>
                <a:lnTo>
                  <a:pt x="164202" y="347240"/>
                </a:lnTo>
                <a:lnTo>
                  <a:pt x="163141" y="349495"/>
                </a:lnTo>
                <a:cubicBezTo>
                  <a:pt x="161550" y="352811"/>
                  <a:pt x="143777" y="362493"/>
                  <a:pt x="139532" y="365278"/>
                </a:cubicBezTo>
                <a:lnTo>
                  <a:pt x="135023" y="361962"/>
                </a:lnTo>
                <a:lnTo>
                  <a:pt x="127197" y="363022"/>
                </a:lnTo>
                <a:lnTo>
                  <a:pt x="122688" y="363022"/>
                </a:lnTo>
                <a:lnTo>
                  <a:pt x="123749" y="357453"/>
                </a:lnTo>
                <a:lnTo>
                  <a:pt x="124810" y="354137"/>
                </a:lnTo>
                <a:lnTo>
                  <a:pt x="128126" y="349628"/>
                </a:lnTo>
                <a:lnTo>
                  <a:pt x="131441" y="347372"/>
                </a:lnTo>
                <a:lnTo>
                  <a:pt x="135951" y="348566"/>
                </a:lnTo>
                <a:cubicBezTo>
                  <a:pt x="146429" y="342332"/>
                  <a:pt x="136880" y="337823"/>
                  <a:pt x="131441" y="335037"/>
                </a:cubicBezTo>
                <a:lnTo>
                  <a:pt x="125871" y="337292"/>
                </a:lnTo>
                <a:lnTo>
                  <a:pt x="123616" y="340741"/>
                </a:lnTo>
                <a:lnTo>
                  <a:pt x="124677" y="342996"/>
                </a:lnTo>
                <a:lnTo>
                  <a:pt x="125738" y="348566"/>
                </a:lnTo>
                <a:lnTo>
                  <a:pt x="124677" y="350821"/>
                </a:lnTo>
                <a:lnTo>
                  <a:pt x="120168" y="350821"/>
                </a:lnTo>
                <a:lnTo>
                  <a:pt x="115658" y="348566"/>
                </a:lnTo>
                <a:lnTo>
                  <a:pt x="114597" y="344056"/>
                </a:lnTo>
                <a:lnTo>
                  <a:pt x="113403" y="339547"/>
                </a:lnTo>
                <a:lnTo>
                  <a:pt x="111148" y="336231"/>
                </a:lnTo>
                <a:lnTo>
                  <a:pt x="107700" y="331721"/>
                </a:lnTo>
                <a:lnTo>
                  <a:pt x="105445" y="326151"/>
                </a:lnTo>
                <a:lnTo>
                  <a:pt x="102129" y="323896"/>
                </a:lnTo>
                <a:lnTo>
                  <a:pt x="98813" y="320580"/>
                </a:lnTo>
                <a:lnTo>
                  <a:pt x="95497" y="319519"/>
                </a:lnTo>
                <a:lnTo>
                  <a:pt x="93242" y="316071"/>
                </a:lnTo>
                <a:cubicBezTo>
                  <a:pt x="92712" y="304399"/>
                  <a:pt x="84621" y="299491"/>
                  <a:pt x="76398" y="291268"/>
                </a:cubicBezTo>
                <a:cubicBezTo>
                  <a:pt x="66583" y="281850"/>
                  <a:pt x="65124" y="287288"/>
                  <a:pt x="49340" y="273230"/>
                </a:cubicBezTo>
                <a:lnTo>
                  <a:pt x="50534" y="267526"/>
                </a:lnTo>
                <a:lnTo>
                  <a:pt x="48279" y="261954"/>
                </a:lnTo>
                <a:lnTo>
                  <a:pt x="43770" y="266465"/>
                </a:lnTo>
                <a:lnTo>
                  <a:pt x="42709" y="261954"/>
                </a:lnTo>
                <a:lnTo>
                  <a:pt x="44964" y="258639"/>
                </a:lnTo>
                <a:lnTo>
                  <a:pt x="33689" y="253069"/>
                </a:lnTo>
                <a:lnTo>
                  <a:pt x="16845" y="236224"/>
                </a:lnTo>
                <a:lnTo>
                  <a:pt x="7826" y="235163"/>
                </a:lnTo>
                <a:lnTo>
                  <a:pt x="22415" y="233969"/>
                </a:lnTo>
                <a:lnTo>
                  <a:pt x="22415" y="222695"/>
                </a:lnTo>
                <a:lnTo>
                  <a:pt x="21354" y="220440"/>
                </a:lnTo>
                <a:lnTo>
                  <a:pt x="16845" y="220440"/>
                </a:lnTo>
                <a:lnTo>
                  <a:pt x="14590" y="221502"/>
                </a:lnTo>
                <a:lnTo>
                  <a:pt x="0" y="210228"/>
                </a:lnTo>
                <a:lnTo>
                  <a:pt x="0" y="205717"/>
                </a:lnTo>
                <a:lnTo>
                  <a:pt x="2255" y="204657"/>
                </a:lnTo>
                <a:lnTo>
                  <a:pt x="11274" y="190067"/>
                </a:lnTo>
                <a:lnTo>
                  <a:pt x="16845" y="184496"/>
                </a:lnTo>
                <a:lnTo>
                  <a:pt x="16845" y="163142"/>
                </a:lnTo>
                <a:lnTo>
                  <a:pt x="3316" y="149613"/>
                </a:lnTo>
                <a:lnTo>
                  <a:pt x="3316" y="122555"/>
                </a:lnTo>
                <a:lnTo>
                  <a:pt x="12335" y="112476"/>
                </a:lnTo>
                <a:lnTo>
                  <a:pt x="12335" y="111281"/>
                </a:lnTo>
                <a:lnTo>
                  <a:pt x="11274" y="106772"/>
                </a:lnTo>
                <a:lnTo>
                  <a:pt x="1194" y="103456"/>
                </a:lnTo>
                <a:lnTo>
                  <a:pt x="10213" y="97885"/>
                </a:lnTo>
                <a:lnTo>
                  <a:pt x="3449" y="48412"/>
                </a:lnTo>
                <a:lnTo>
                  <a:pt x="46157" y="67512"/>
                </a:lnTo>
                <a:lnTo>
                  <a:pt x="70960" y="53983"/>
                </a:lnTo>
                <a:lnTo>
                  <a:pt x="79979" y="39394"/>
                </a:lnTo>
                <a:lnTo>
                  <a:pt x="87937" y="16845"/>
                </a:lnTo>
                <a:lnTo>
                  <a:pt x="95763" y="5571"/>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42" name="Freeform: Shape 1341">
            <a:extLst>
              <a:ext uri="{FF2B5EF4-FFF2-40B4-BE49-F238E27FC236}">
                <a16:creationId xmlns:a16="http://schemas.microsoft.com/office/drawing/2014/main" id="{39F397DD-E840-6B60-0323-C4F889C5D874}"/>
              </a:ext>
            </a:extLst>
          </p:cNvPr>
          <p:cNvSpPr/>
          <p:nvPr/>
        </p:nvSpPr>
        <p:spPr>
          <a:xfrm>
            <a:off x="3976255" y="6486214"/>
            <a:ext cx="24486" cy="15281"/>
          </a:xfrm>
          <a:custGeom>
            <a:avLst/>
            <a:gdLst>
              <a:gd name="connsiteX0" fmla="*/ 0 w 53982"/>
              <a:gd name="connsiteY0" fmla="*/ 20161 h 33689"/>
              <a:gd name="connsiteX1" fmla="*/ 1194 w 53982"/>
              <a:gd name="connsiteY1" fmla="*/ 13396 h 33689"/>
              <a:gd name="connsiteX2" fmla="*/ 6764 w 53982"/>
              <a:gd name="connsiteY2" fmla="*/ 11143 h 33689"/>
              <a:gd name="connsiteX3" fmla="*/ 9019 w 53982"/>
              <a:gd name="connsiteY3" fmla="*/ 10080 h 33689"/>
              <a:gd name="connsiteX4" fmla="*/ 10213 w 53982"/>
              <a:gd name="connsiteY4" fmla="*/ 8887 h 33689"/>
              <a:gd name="connsiteX5" fmla="*/ 11274 w 53982"/>
              <a:gd name="connsiteY5" fmla="*/ 8887 h 33689"/>
              <a:gd name="connsiteX6" fmla="*/ 11274 w 53982"/>
              <a:gd name="connsiteY6" fmla="*/ 7827 h 33689"/>
              <a:gd name="connsiteX7" fmla="*/ 13529 w 53982"/>
              <a:gd name="connsiteY7" fmla="*/ 7827 h 33689"/>
              <a:gd name="connsiteX8" fmla="*/ 14590 w 53982"/>
              <a:gd name="connsiteY8" fmla="*/ 6632 h 33689"/>
              <a:gd name="connsiteX9" fmla="*/ 15784 w 53982"/>
              <a:gd name="connsiteY9" fmla="*/ 6632 h 33689"/>
              <a:gd name="connsiteX10" fmla="*/ 16845 w 53982"/>
              <a:gd name="connsiteY10" fmla="*/ 5571 h 33689"/>
              <a:gd name="connsiteX11" fmla="*/ 19099 w 53982"/>
              <a:gd name="connsiteY11" fmla="*/ 4378 h 33689"/>
              <a:gd name="connsiteX12" fmla="*/ 20293 w 53982"/>
              <a:gd name="connsiteY12" fmla="*/ 4378 h 33689"/>
              <a:gd name="connsiteX13" fmla="*/ 21354 w 53982"/>
              <a:gd name="connsiteY13" fmla="*/ 3316 h 33689"/>
              <a:gd name="connsiteX14" fmla="*/ 22548 w 53982"/>
              <a:gd name="connsiteY14" fmla="*/ 3316 h 33689"/>
              <a:gd name="connsiteX15" fmla="*/ 22548 w 53982"/>
              <a:gd name="connsiteY15" fmla="*/ 4378 h 33689"/>
              <a:gd name="connsiteX16" fmla="*/ 23609 w 53982"/>
              <a:gd name="connsiteY16" fmla="*/ 3316 h 33689"/>
              <a:gd name="connsiteX17" fmla="*/ 22548 w 53982"/>
              <a:gd name="connsiteY17" fmla="*/ 1062 h 33689"/>
              <a:gd name="connsiteX18" fmla="*/ 23609 w 53982"/>
              <a:gd name="connsiteY18" fmla="*/ 1062 h 33689"/>
              <a:gd name="connsiteX19" fmla="*/ 27057 w 53982"/>
              <a:gd name="connsiteY19" fmla="*/ 0 h 33689"/>
              <a:gd name="connsiteX20" fmla="*/ 27057 w 53982"/>
              <a:gd name="connsiteY20" fmla="*/ 1062 h 33689"/>
              <a:gd name="connsiteX21" fmla="*/ 28119 w 53982"/>
              <a:gd name="connsiteY21" fmla="*/ 1062 h 33689"/>
              <a:gd name="connsiteX22" fmla="*/ 31567 w 53982"/>
              <a:gd name="connsiteY22" fmla="*/ 5571 h 33689"/>
              <a:gd name="connsiteX23" fmla="*/ 32628 w 53982"/>
              <a:gd name="connsiteY23" fmla="*/ 5571 h 33689"/>
              <a:gd name="connsiteX24" fmla="*/ 32628 w 53982"/>
              <a:gd name="connsiteY24" fmla="*/ 4378 h 33689"/>
              <a:gd name="connsiteX25" fmla="*/ 33822 w 53982"/>
              <a:gd name="connsiteY25" fmla="*/ 4378 h 33689"/>
              <a:gd name="connsiteX26" fmla="*/ 33822 w 53982"/>
              <a:gd name="connsiteY26" fmla="*/ 3316 h 33689"/>
              <a:gd name="connsiteX27" fmla="*/ 36077 w 53982"/>
              <a:gd name="connsiteY27" fmla="*/ 5571 h 33689"/>
              <a:gd name="connsiteX28" fmla="*/ 36077 w 53982"/>
              <a:gd name="connsiteY28" fmla="*/ 4378 h 33689"/>
              <a:gd name="connsiteX29" fmla="*/ 37138 w 53982"/>
              <a:gd name="connsiteY29" fmla="*/ 3316 h 33689"/>
              <a:gd name="connsiteX30" fmla="*/ 38331 w 53982"/>
              <a:gd name="connsiteY30" fmla="*/ 3316 h 33689"/>
              <a:gd name="connsiteX31" fmla="*/ 40586 w 53982"/>
              <a:gd name="connsiteY31" fmla="*/ 2255 h 33689"/>
              <a:gd name="connsiteX32" fmla="*/ 43902 w 53982"/>
              <a:gd name="connsiteY32" fmla="*/ 5571 h 33689"/>
              <a:gd name="connsiteX33" fmla="*/ 42841 w 53982"/>
              <a:gd name="connsiteY33" fmla="*/ 5571 h 33689"/>
              <a:gd name="connsiteX34" fmla="*/ 42841 w 53982"/>
              <a:gd name="connsiteY34" fmla="*/ 7827 h 33689"/>
              <a:gd name="connsiteX35" fmla="*/ 43902 w 53982"/>
              <a:gd name="connsiteY35" fmla="*/ 7827 h 33689"/>
              <a:gd name="connsiteX36" fmla="*/ 45096 w 53982"/>
              <a:gd name="connsiteY36" fmla="*/ 11143 h 33689"/>
              <a:gd name="connsiteX37" fmla="*/ 46157 w 53982"/>
              <a:gd name="connsiteY37" fmla="*/ 8887 h 33689"/>
              <a:gd name="connsiteX38" fmla="*/ 47218 w 53982"/>
              <a:gd name="connsiteY38" fmla="*/ 10080 h 33689"/>
              <a:gd name="connsiteX39" fmla="*/ 48412 w 53982"/>
              <a:gd name="connsiteY39" fmla="*/ 10080 h 33689"/>
              <a:gd name="connsiteX40" fmla="*/ 48412 w 53982"/>
              <a:gd name="connsiteY40" fmla="*/ 8887 h 33689"/>
              <a:gd name="connsiteX41" fmla="*/ 49473 w 53982"/>
              <a:gd name="connsiteY41" fmla="*/ 7827 h 33689"/>
              <a:gd name="connsiteX42" fmla="*/ 51728 w 53982"/>
              <a:gd name="connsiteY42" fmla="*/ 7827 h 33689"/>
              <a:gd name="connsiteX43" fmla="*/ 53982 w 53982"/>
              <a:gd name="connsiteY43" fmla="*/ 12336 h 33689"/>
              <a:gd name="connsiteX44" fmla="*/ 47218 w 53982"/>
              <a:gd name="connsiteY44" fmla="*/ 15652 h 33689"/>
              <a:gd name="connsiteX45" fmla="*/ 45096 w 53982"/>
              <a:gd name="connsiteY45" fmla="*/ 26925 h 33689"/>
              <a:gd name="connsiteX46" fmla="*/ 43902 w 53982"/>
              <a:gd name="connsiteY46" fmla="*/ 26925 h 33689"/>
              <a:gd name="connsiteX47" fmla="*/ 43902 w 53982"/>
              <a:gd name="connsiteY47" fmla="*/ 28119 h 33689"/>
              <a:gd name="connsiteX48" fmla="*/ 40586 w 53982"/>
              <a:gd name="connsiteY48" fmla="*/ 28119 h 33689"/>
              <a:gd name="connsiteX49" fmla="*/ 41647 w 53982"/>
              <a:gd name="connsiteY49" fmla="*/ 29181 h 33689"/>
              <a:gd name="connsiteX50" fmla="*/ 38331 w 53982"/>
              <a:gd name="connsiteY50" fmla="*/ 29181 h 33689"/>
              <a:gd name="connsiteX51" fmla="*/ 36077 w 53982"/>
              <a:gd name="connsiteY51" fmla="*/ 28119 h 33689"/>
              <a:gd name="connsiteX52" fmla="*/ 32628 w 53982"/>
              <a:gd name="connsiteY52" fmla="*/ 33690 h 33689"/>
              <a:gd name="connsiteX53" fmla="*/ 28119 w 53982"/>
              <a:gd name="connsiteY53" fmla="*/ 31434 h 33689"/>
              <a:gd name="connsiteX54" fmla="*/ 30373 w 53982"/>
              <a:gd name="connsiteY54" fmla="*/ 25865 h 33689"/>
              <a:gd name="connsiteX55" fmla="*/ 28119 w 53982"/>
              <a:gd name="connsiteY55" fmla="*/ 23609 h 33689"/>
              <a:gd name="connsiteX56" fmla="*/ 27057 w 53982"/>
              <a:gd name="connsiteY56" fmla="*/ 23609 h 33689"/>
              <a:gd name="connsiteX57" fmla="*/ 27057 w 53982"/>
              <a:gd name="connsiteY57" fmla="*/ 22416 h 33689"/>
              <a:gd name="connsiteX58" fmla="*/ 23609 w 53982"/>
              <a:gd name="connsiteY58" fmla="*/ 24672 h 33689"/>
              <a:gd name="connsiteX59" fmla="*/ 22548 w 53982"/>
              <a:gd name="connsiteY59" fmla="*/ 26925 h 33689"/>
              <a:gd name="connsiteX60" fmla="*/ 22548 w 53982"/>
              <a:gd name="connsiteY60" fmla="*/ 28119 h 33689"/>
              <a:gd name="connsiteX61" fmla="*/ 20293 w 53982"/>
              <a:gd name="connsiteY61" fmla="*/ 28119 h 33689"/>
              <a:gd name="connsiteX62" fmla="*/ 19099 w 53982"/>
              <a:gd name="connsiteY62" fmla="*/ 26925 h 33689"/>
              <a:gd name="connsiteX63" fmla="*/ 16845 w 53982"/>
              <a:gd name="connsiteY63" fmla="*/ 25865 h 33689"/>
              <a:gd name="connsiteX64" fmla="*/ 11274 w 53982"/>
              <a:gd name="connsiteY64" fmla="*/ 25865 h 33689"/>
              <a:gd name="connsiteX65" fmla="*/ 10213 w 53982"/>
              <a:gd name="connsiteY65" fmla="*/ 26925 h 33689"/>
              <a:gd name="connsiteX66" fmla="*/ 4510 w 53982"/>
              <a:gd name="connsiteY66" fmla="*/ 23609 h 33689"/>
              <a:gd name="connsiteX67" fmla="*/ 0 w 53982"/>
              <a:gd name="connsiteY67" fmla="*/ 20161 h 3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3982" h="33689">
                <a:moveTo>
                  <a:pt x="0" y="20161"/>
                </a:moveTo>
                <a:lnTo>
                  <a:pt x="1194" y="13396"/>
                </a:lnTo>
                <a:lnTo>
                  <a:pt x="6764" y="11143"/>
                </a:lnTo>
                <a:lnTo>
                  <a:pt x="9019" y="10080"/>
                </a:lnTo>
                <a:lnTo>
                  <a:pt x="10213" y="8887"/>
                </a:lnTo>
                <a:lnTo>
                  <a:pt x="11274" y="8887"/>
                </a:lnTo>
                <a:lnTo>
                  <a:pt x="11274" y="7827"/>
                </a:lnTo>
                <a:lnTo>
                  <a:pt x="13529" y="7827"/>
                </a:lnTo>
                <a:lnTo>
                  <a:pt x="14590" y="6632"/>
                </a:lnTo>
                <a:lnTo>
                  <a:pt x="15784" y="6632"/>
                </a:lnTo>
                <a:lnTo>
                  <a:pt x="16845" y="5571"/>
                </a:lnTo>
                <a:lnTo>
                  <a:pt x="19099" y="4378"/>
                </a:lnTo>
                <a:lnTo>
                  <a:pt x="20293" y="4378"/>
                </a:lnTo>
                <a:lnTo>
                  <a:pt x="21354" y="3316"/>
                </a:lnTo>
                <a:lnTo>
                  <a:pt x="22548" y="3316"/>
                </a:lnTo>
                <a:lnTo>
                  <a:pt x="22548" y="4378"/>
                </a:lnTo>
                <a:lnTo>
                  <a:pt x="23609" y="3316"/>
                </a:lnTo>
                <a:lnTo>
                  <a:pt x="22548" y="1062"/>
                </a:lnTo>
                <a:lnTo>
                  <a:pt x="23609" y="1062"/>
                </a:lnTo>
                <a:lnTo>
                  <a:pt x="27057" y="0"/>
                </a:lnTo>
                <a:lnTo>
                  <a:pt x="27057" y="1062"/>
                </a:lnTo>
                <a:lnTo>
                  <a:pt x="28119" y="1062"/>
                </a:lnTo>
                <a:lnTo>
                  <a:pt x="31567" y="5571"/>
                </a:lnTo>
                <a:lnTo>
                  <a:pt x="32628" y="5571"/>
                </a:lnTo>
                <a:lnTo>
                  <a:pt x="32628" y="4378"/>
                </a:lnTo>
                <a:lnTo>
                  <a:pt x="33822" y="4378"/>
                </a:lnTo>
                <a:lnTo>
                  <a:pt x="33822" y="3316"/>
                </a:lnTo>
                <a:lnTo>
                  <a:pt x="36077" y="5571"/>
                </a:lnTo>
                <a:lnTo>
                  <a:pt x="36077" y="4378"/>
                </a:lnTo>
                <a:lnTo>
                  <a:pt x="37138" y="3316"/>
                </a:lnTo>
                <a:lnTo>
                  <a:pt x="38331" y="3316"/>
                </a:lnTo>
                <a:lnTo>
                  <a:pt x="40586" y="2255"/>
                </a:lnTo>
                <a:lnTo>
                  <a:pt x="43902" y="5571"/>
                </a:lnTo>
                <a:lnTo>
                  <a:pt x="42841" y="5571"/>
                </a:lnTo>
                <a:lnTo>
                  <a:pt x="42841" y="7827"/>
                </a:lnTo>
                <a:lnTo>
                  <a:pt x="43902" y="7827"/>
                </a:lnTo>
                <a:lnTo>
                  <a:pt x="45096" y="11143"/>
                </a:lnTo>
                <a:lnTo>
                  <a:pt x="46157" y="8887"/>
                </a:lnTo>
                <a:lnTo>
                  <a:pt x="47218" y="10080"/>
                </a:lnTo>
                <a:lnTo>
                  <a:pt x="48412" y="10080"/>
                </a:lnTo>
                <a:lnTo>
                  <a:pt x="48412" y="8887"/>
                </a:lnTo>
                <a:lnTo>
                  <a:pt x="49473" y="7827"/>
                </a:lnTo>
                <a:lnTo>
                  <a:pt x="51728" y="7827"/>
                </a:lnTo>
                <a:lnTo>
                  <a:pt x="53982" y="12336"/>
                </a:lnTo>
                <a:lnTo>
                  <a:pt x="47218" y="15652"/>
                </a:lnTo>
                <a:lnTo>
                  <a:pt x="45096" y="26925"/>
                </a:lnTo>
                <a:lnTo>
                  <a:pt x="43902" y="26925"/>
                </a:lnTo>
                <a:lnTo>
                  <a:pt x="43902" y="28119"/>
                </a:lnTo>
                <a:lnTo>
                  <a:pt x="40586" y="28119"/>
                </a:lnTo>
                <a:lnTo>
                  <a:pt x="41647" y="29181"/>
                </a:lnTo>
                <a:lnTo>
                  <a:pt x="38331" y="29181"/>
                </a:lnTo>
                <a:lnTo>
                  <a:pt x="36077" y="28119"/>
                </a:lnTo>
                <a:lnTo>
                  <a:pt x="32628" y="33690"/>
                </a:lnTo>
                <a:lnTo>
                  <a:pt x="28119" y="31434"/>
                </a:lnTo>
                <a:lnTo>
                  <a:pt x="30373" y="25865"/>
                </a:lnTo>
                <a:lnTo>
                  <a:pt x="28119" y="23609"/>
                </a:lnTo>
                <a:lnTo>
                  <a:pt x="27057" y="23609"/>
                </a:lnTo>
                <a:lnTo>
                  <a:pt x="27057" y="22416"/>
                </a:lnTo>
                <a:lnTo>
                  <a:pt x="23609" y="24672"/>
                </a:lnTo>
                <a:lnTo>
                  <a:pt x="22548" y="26925"/>
                </a:lnTo>
                <a:lnTo>
                  <a:pt x="22548" y="28119"/>
                </a:lnTo>
                <a:lnTo>
                  <a:pt x="20293" y="28119"/>
                </a:lnTo>
                <a:lnTo>
                  <a:pt x="19099" y="26925"/>
                </a:lnTo>
                <a:lnTo>
                  <a:pt x="16845" y="25865"/>
                </a:lnTo>
                <a:lnTo>
                  <a:pt x="11274" y="25865"/>
                </a:lnTo>
                <a:lnTo>
                  <a:pt x="10213" y="26925"/>
                </a:lnTo>
                <a:lnTo>
                  <a:pt x="4510" y="23609"/>
                </a:lnTo>
                <a:lnTo>
                  <a:pt x="0" y="20161"/>
                </a:lnTo>
              </a:path>
            </a:pathLst>
          </a:custGeom>
          <a:solidFill>
            <a:schemeClr val="bg1">
              <a:lumMod val="85000"/>
            </a:schemeClr>
          </a:solidFill>
          <a:ln w="13251" cap="flat">
            <a:noFill/>
            <a:prstDash val="solid"/>
            <a:miter/>
          </a:ln>
        </p:spPr>
        <p:txBody>
          <a:bodyPr rtlCol="0" anchor="ctr"/>
          <a:lstStyle/>
          <a:p>
            <a:endParaRPr lang="en-FI" sz="816"/>
          </a:p>
        </p:txBody>
      </p:sp>
      <p:sp>
        <p:nvSpPr>
          <p:cNvPr id="1343" name="Freeform: Shape 1342">
            <a:extLst>
              <a:ext uri="{FF2B5EF4-FFF2-40B4-BE49-F238E27FC236}">
                <a16:creationId xmlns:a16="http://schemas.microsoft.com/office/drawing/2014/main" id="{6587A16D-0865-0C6A-5D1E-017676B6C8BD}"/>
              </a:ext>
            </a:extLst>
          </p:cNvPr>
          <p:cNvSpPr/>
          <p:nvPr/>
        </p:nvSpPr>
        <p:spPr>
          <a:xfrm>
            <a:off x="3934381" y="6252424"/>
            <a:ext cx="143968" cy="159249"/>
          </a:xfrm>
          <a:custGeom>
            <a:avLst/>
            <a:gdLst>
              <a:gd name="connsiteX0" fmla="*/ 90059 w 317396"/>
              <a:gd name="connsiteY0" fmla="*/ 100139 h 351085"/>
              <a:gd name="connsiteX1" fmla="*/ 98018 w 317396"/>
              <a:gd name="connsiteY1" fmla="*/ 112474 h 351085"/>
              <a:gd name="connsiteX2" fmla="*/ 128391 w 317396"/>
              <a:gd name="connsiteY2" fmla="*/ 97884 h 351085"/>
              <a:gd name="connsiteX3" fmla="*/ 144042 w 317396"/>
              <a:gd name="connsiteY3" fmla="*/ 55176 h 351085"/>
              <a:gd name="connsiteX4" fmla="*/ 154255 w 317396"/>
              <a:gd name="connsiteY4" fmla="*/ 25863 h 351085"/>
              <a:gd name="connsiteX5" fmla="*/ 162080 w 317396"/>
              <a:gd name="connsiteY5" fmla="*/ 0 h 351085"/>
              <a:gd name="connsiteX6" fmla="*/ 183435 w 317396"/>
              <a:gd name="connsiteY6" fmla="*/ 14590 h 351085"/>
              <a:gd name="connsiteX7" fmla="*/ 180119 w 317396"/>
              <a:gd name="connsiteY7" fmla="*/ 34883 h 351085"/>
              <a:gd name="connsiteX8" fmla="*/ 194709 w 317396"/>
              <a:gd name="connsiteY8" fmla="*/ 44963 h 351085"/>
              <a:gd name="connsiteX9" fmla="*/ 195902 w 317396"/>
              <a:gd name="connsiteY9" fmla="*/ 49473 h 351085"/>
              <a:gd name="connsiteX10" fmla="*/ 193647 w 317396"/>
              <a:gd name="connsiteY10" fmla="*/ 50667 h 351085"/>
              <a:gd name="connsiteX11" fmla="*/ 189138 w 317396"/>
              <a:gd name="connsiteY11" fmla="*/ 50667 h 351085"/>
              <a:gd name="connsiteX12" fmla="*/ 187944 w 317396"/>
              <a:gd name="connsiteY12" fmla="*/ 56237 h 351085"/>
              <a:gd name="connsiteX13" fmla="*/ 204789 w 317396"/>
              <a:gd name="connsiteY13" fmla="*/ 66318 h 351085"/>
              <a:gd name="connsiteX14" fmla="*/ 194709 w 317396"/>
              <a:gd name="connsiteY14" fmla="*/ 86610 h 351085"/>
              <a:gd name="connsiteX15" fmla="*/ 203728 w 317396"/>
              <a:gd name="connsiteY15" fmla="*/ 86610 h 351085"/>
              <a:gd name="connsiteX16" fmla="*/ 204789 w 317396"/>
              <a:gd name="connsiteY16" fmla="*/ 84355 h 351085"/>
              <a:gd name="connsiteX17" fmla="*/ 212747 w 317396"/>
              <a:gd name="connsiteY17" fmla="*/ 84355 h 351085"/>
              <a:gd name="connsiteX18" fmla="*/ 212747 w 317396"/>
              <a:gd name="connsiteY18" fmla="*/ 87804 h 351085"/>
              <a:gd name="connsiteX19" fmla="*/ 215002 w 317396"/>
              <a:gd name="connsiteY19" fmla="*/ 87804 h 351085"/>
              <a:gd name="connsiteX20" fmla="*/ 224021 w 317396"/>
              <a:gd name="connsiteY20" fmla="*/ 42708 h 351085"/>
              <a:gd name="connsiteX21" fmla="*/ 255455 w 317396"/>
              <a:gd name="connsiteY21" fmla="*/ 27057 h 351085"/>
              <a:gd name="connsiteX22" fmla="*/ 255455 w 317396"/>
              <a:gd name="connsiteY22" fmla="*/ 28119 h 351085"/>
              <a:gd name="connsiteX23" fmla="*/ 258904 w 317396"/>
              <a:gd name="connsiteY23" fmla="*/ 30373 h 351085"/>
              <a:gd name="connsiteX24" fmla="*/ 257710 w 317396"/>
              <a:gd name="connsiteY24" fmla="*/ 33689 h 351085"/>
              <a:gd name="connsiteX25" fmla="*/ 258904 w 317396"/>
              <a:gd name="connsiteY25" fmla="*/ 34883 h 351085"/>
              <a:gd name="connsiteX26" fmla="*/ 259965 w 317396"/>
              <a:gd name="connsiteY26" fmla="*/ 38199 h 351085"/>
              <a:gd name="connsiteX27" fmla="*/ 259965 w 317396"/>
              <a:gd name="connsiteY27" fmla="*/ 39392 h 351085"/>
              <a:gd name="connsiteX28" fmla="*/ 264475 w 317396"/>
              <a:gd name="connsiteY28" fmla="*/ 39392 h 351085"/>
              <a:gd name="connsiteX29" fmla="*/ 267923 w 317396"/>
              <a:gd name="connsiteY29" fmla="*/ 38199 h 351085"/>
              <a:gd name="connsiteX30" fmla="*/ 275749 w 317396"/>
              <a:gd name="connsiteY30" fmla="*/ 48411 h 351085"/>
              <a:gd name="connsiteX31" fmla="*/ 275749 w 317396"/>
              <a:gd name="connsiteY31" fmla="*/ 51727 h 351085"/>
              <a:gd name="connsiteX32" fmla="*/ 274688 w 317396"/>
              <a:gd name="connsiteY32" fmla="*/ 68572 h 351085"/>
              <a:gd name="connsiteX33" fmla="*/ 275749 w 317396"/>
              <a:gd name="connsiteY33" fmla="*/ 70827 h 351085"/>
              <a:gd name="connsiteX34" fmla="*/ 276810 w 317396"/>
              <a:gd name="connsiteY34" fmla="*/ 70827 h 351085"/>
              <a:gd name="connsiteX35" fmla="*/ 278004 w 317396"/>
              <a:gd name="connsiteY35" fmla="*/ 72021 h 351085"/>
              <a:gd name="connsiteX36" fmla="*/ 280258 w 317396"/>
              <a:gd name="connsiteY36" fmla="*/ 72021 h 351085"/>
              <a:gd name="connsiteX37" fmla="*/ 279064 w 317396"/>
              <a:gd name="connsiteY37" fmla="*/ 73081 h 351085"/>
              <a:gd name="connsiteX38" fmla="*/ 284768 w 317396"/>
              <a:gd name="connsiteY38" fmla="*/ 78785 h 351085"/>
              <a:gd name="connsiteX39" fmla="*/ 284768 w 317396"/>
              <a:gd name="connsiteY39" fmla="*/ 79846 h 351085"/>
              <a:gd name="connsiteX40" fmla="*/ 285829 w 317396"/>
              <a:gd name="connsiteY40" fmla="*/ 79846 h 351085"/>
              <a:gd name="connsiteX41" fmla="*/ 285829 w 317396"/>
              <a:gd name="connsiteY41" fmla="*/ 84355 h 351085"/>
              <a:gd name="connsiteX42" fmla="*/ 287023 w 317396"/>
              <a:gd name="connsiteY42" fmla="*/ 93375 h 351085"/>
              <a:gd name="connsiteX43" fmla="*/ 291532 w 317396"/>
              <a:gd name="connsiteY43" fmla="*/ 97884 h 351085"/>
              <a:gd name="connsiteX44" fmla="*/ 292593 w 317396"/>
              <a:gd name="connsiteY44" fmla="*/ 101200 h 351085"/>
              <a:gd name="connsiteX45" fmla="*/ 288084 w 317396"/>
              <a:gd name="connsiteY45" fmla="*/ 104649 h 351085"/>
              <a:gd name="connsiteX46" fmla="*/ 294848 w 317396"/>
              <a:gd name="connsiteY46" fmla="*/ 109158 h 351085"/>
              <a:gd name="connsiteX47" fmla="*/ 301613 w 317396"/>
              <a:gd name="connsiteY47" fmla="*/ 104649 h 351085"/>
              <a:gd name="connsiteX48" fmla="*/ 299358 w 317396"/>
              <a:gd name="connsiteY48" fmla="*/ 101200 h 351085"/>
              <a:gd name="connsiteX49" fmla="*/ 301613 w 317396"/>
              <a:gd name="connsiteY49" fmla="*/ 97884 h 351085"/>
              <a:gd name="connsiteX50" fmla="*/ 305061 w 317396"/>
              <a:gd name="connsiteY50" fmla="*/ 97884 h 351085"/>
              <a:gd name="connsiteX51" fmla="*/ 306122 w 317396"/>
              <a:gd name="connsiteY51" fmla="*/ 102395 h 351085"/>
              <a:gd name="connsiteX52" fmla="*/ 317396 w 317396"/>
              <a:gd name="connsiteY52" fmla="*/ 95630 h 351085"/>
              <a:gd name="connsiteX53" fmla="*/ 316202 w 317396"/>
              <a:gd name="connsiteY53" fmla="*/ 96691 h 351085"/>
              <a:gd name="connsiteX54" fmla="*/ 316202 w 317396"/>
              <a:gd name="connsiteY54" fmla="*/ 97884 h 351085"/>
              <a:gd name="connsiteX55" fmla="*/ 317396 w 317396"/>
              <a:gd name="connsiteY55" fmla="*/ 97884 h 351085"/>
              <a:gd name="connsiteX56" fmla="*/ 315141 w 317396"/>
              <a:gd name="connsiteY56" fmla="*/ 111413 h 351085"/>
              <a:gd name="connsiteX57" fmla="*/ 312886 w 317396"/>
              <a:gd name="connsiteY57" fmla="*/ 112474 h 351085"/>
              <a:gd name="connsiteX58" fmla="*/ 312886 w 317396"/>
              <a:gd name="connsiteY58" fmla="*/ 114729 h 351085"/>
              <a:gd name="connsiteX59" fmla="*/ 311825 w 317396"/>
              <a:gd name="connsiteY59" fmla="*/ 120433 h 351085"/>
              <a:gd name="connsiteX60" fmla="*/ 311825 w 317396"/>
              <a:gd name="connsiteY60" fmla="*/ 122687 h 351085"/>
              <a:gd name="connsiteX61" fmla="*/ 309438 w 317396"/>
              <a:gd name="connsiteY61" fmla="*/ 123749 h 351085"/>
              <a:gd name="connsiteX62" fmla="*/ 309438 w 317396"/>
              <a:gd name="connsiteY62" fmla="*/ 128258 h 351085"/>
              <a:gd name="connsiteX63" fmla="*/ 308377 w 317396"/>
              <a:gd name="connsiteY63" fmla="*/ 129451 h 351085"/>
              <a:gd name="connsiteX64" fmla="*/ 308377 w 317396"/>
              <a:gd name="connsiteY64" fmla="*/ 133962 h 351085"/>
              <a:gd name="connsiteX65" fmla="*/ 309438 w 317396"/>
              <a:gd name="connsiteY65" fmla="*/ 133962 h 351085"/>
              <a:gd name="connsiteX66" fmla="*/ 309438 w 317396"/>
              <a:gd name="connsiteY66" fmla="*/ 135022 h 351085"/>
              <a:gd name="connsiteX67" fmla="*/ 310632 w 317396"/>
              <a:gd name="connsiteY67" fmla="*/ 136083 h 351085"/>
              <a:gd name="connsiteX68" fmla="*/ 310632 w 317396"/>
              <a:gd name="connsiteY68" fmla="*/ 141787 h 351085"/>
              <a:gd name="connsiteX69" fmla="*/ 308377 w 317396"/>
              <a:gd name="connsiteY69" fmla="*/ 141787 h 351085"/>
              <a:gd name="connsiteX70" fmla="*/ 288084 w 317396"/>
              <a:gd name="connsiteY70" fmla="*/ 186751 h 351085"/>
              <a:gd name="connsiteX71" fmla="*/ 284768 w 317396"/>
              <a:gd name="connsiteY71" fmla="*/ 201473 h 351085"/>
              <a:gd name="connsiteX72" fmla="*/ 262220 w 317396"/>
              <a:gd name="connsiteY72" fmla="*/ 221634 h 351085"/>
              <a:gd name="connsiteX73" fmla="*/ 261159 w 317396"/>
              <a:gd name="connsiteY73" fmla="*/ 227336 h 351085"/>
              <a:gd name="connsiteX74" fmla="*/ 262220 w 317396"/>
              <a:gd name="connsiteY74" fmla="*/ 231845 h 351085"/>
              <a:gd name="connsiteX75" fmla="*/ 258904 w 317396"/>
              <a:gd name="connsiteY75" fmla="*/ 231845 h 351085"/>
              <a:gd name="connsiteX76" fmla="*/ 256649 w 317396"/>
              <a:gd name="connsiteY76" fmla="*/ 244181 h 351085"/>
              <a:gd name="connsiteX77" fmla="*/ 237550 w 317396"/>
              <a:gd name="connsiteY77" fmla="*/ 270044 h 351085"/>
              <a:gd name="connsiteX78" fmla="*/ 210492 w 317396"/>
              <a:gd name="connsiteY78" fmla="*/ 279064 h 351085"/>
              <a:gd name="connsiteX79" fmla="*/ 175609 w 317396"/>
              <a:gd name="connsiteY79" fmla="*/ 320712 h 351085"/>
              <a:gd name="connsiteX80" fmla="*/ 175609 w 317396"/>
              <a:gd name="connsiteY80" fmla="*/ 328537 h 351085"/>
              <a:gd name="connsiteX81" fmla="*/ 174548 w 317396"/>
              <a:gd name="connsiteY81" fmla="*/ 328537 h 351085"/>
              <a:gd name="connsiteX82" fmla="*/ 173354 w 317396"/>
              <a:gd name="connsiteY82" fmla="*/ 324028 h 351085"/>
              <a:gd name="connsiteX83" fmla="*/ 150807 w 317396"/>
              <a:gd name="connsiteY83" fmla="*/ 351086 h 351085"/>
              <a:gd name="connsiteX84" fmla="*/ 123881 w 317396"/>
              <a:gd name="connsiteY84" fmla="*/ 337557 h 351085"/>
              <a:gd name="connsiteX85" fmla="*/ 118178 w 317396"/>
              <a:gd name="connsiteY85" fmla="*/ 334241 h 351085"/>
              <a:gd name="connsiteX86" fmla="*/ 117117 w 317396"/>
              <a:gd name="connsiteY86" fmla="*/ 334241 h 351085"/>
              <a:gd name="connsiteX87" fmla="*/ 112608 w 317396"/>
              <a:gd name="connsiteY87" fmla="*/ 328537 h 351085"/>
              <a:gd name="connsiteX88" fmla="*/ 99078 w 317396"/>
              <a:gd name="connsiteY88" fmla="*/ 324028 h 351085"/>
              <a:gd name="connsiteX89" fmla="*/ 94569 w 317396"/>
              <a:gd name="connsiteY89" fmla="*/ 319518 h 351085"/>
              <a:gd name="connsiteX90" fmla="*/ 93508 w 317396"/>
              <a:gd name="connsiteY90" fmla="*/ 319518 h 351085"/>
              <a:gd name="connsiteX91" fmla="*/ 92314 w 317396"/>
              <a:gd name="connsiteY91" fmla="*/ 318456 h 351085"/>
              <a:gd name="connsiteX92" fmla="*/ 92314 w 317396"/>
              <a:gd name="connsiteY92" fmla="*/ 319518 h 351085"/>
              <a:gd name="connsiteX93" fmla="*/ 70960 w 317396"/>
              <a:gd name="connsiteY93" fmla="*/ 325221 h 351085"/>
              <a:gd name="connsiteX94" fmla="*/ 66450 w 317396"/>
              <a:gd name="connsiteY94" fmla="*/ 324028 h 351085"/>
              <a:gd name="connsiteX95" fmla="*/ 50667 w 317396"/>
              <a:gd name="connsiteY95" fmla="*/ 280257 h 351085"/>
              <a:gd name="connsiteX96" fmla="*/ 40586 w 317396"/>
              <a:gd name="connsiteY96" fmla="*/ 256517 h 351085"/>
              <a:gd name="connsiteX97" fmla="*/ 39393 w 317396"/>
              <a:gd name="connsiteY97" fmla="*/ 249752 h 351085"/>
              <a:gd name="connsiteX98" fmla="*/ 39393 w 317396"/>
              <a:gd name="connsiteY98" fmla="*/ 245241 h 351085"/>
              <a:gd name="connsiteX99" fmla="*/ 41648 w 317396"/>
              <a:gd name="connsiteY99" fmla="*/ 244181 h 351085"/>
              <a:gd name="connsiteX100" fmla="*/ 41648 w 317396"/>
              <a:gd name="connsiteY100" fmla="*/ 241926 h 351085"/>
              <a:gd name="connsiteX101" fmla="*/ 38332 w 317396"/>
              <a:gd name="connsiteY101" fmla="*/ 241926 h 351085"/>
              <a:gd name="connsiteX102" fmla="*/ 34883 w 317396"/>
              <a:gd name="connsiteY102" fmla="*/ 209298 h 351085"/>
              <a:gd name="connsiteX103" fmla="*/ 33822 w 317396"/>
              <a:gd name="connsiteY103" fmla="*/ 194708 h 351085"/>
              <a:gd name="connsiteX104" fmla="*/ 24803 w 317396"/>
              <a:gd name="connsiteY104" fmla="*/ 163141 h 351085"/>
              <a:gd name="connsiteX105" fmla="*/ 20293 w 317396"/>
              <a:gd name="connsiteY105" fmla="*/ 162081 h 351085"/>
              <a:gd name="connsiteX106" fmla="*/ 20293 w 317396"/>
              <a:gd name="connsiteY106" fmla="*/ 163141 h 351085"/>
              <a:gd name="connsiteX107" fmla="*/ 13529 w 317396"/>
              <a:gd name="connsiteY107" fmla="*/ 160886 h 351085"/>
              <a:gd name="connsiteX108" fmla="*/ 14723 w 317396"/>
              <a:gd name="connsiteY108" fmla="*/ 159825 h 351085"/>
              <a:gd name="connsiteX109" fmla="*/ 9019 w 317396"/>
              <a:gd name="connsiteY109" fmla="*/ 157570 h 351085"/>
              <a:gd name="connsiteX110" fmla="*/ 0 w 317396"/>
              <a:gd name="connsiteY110" fmla="*/ 154121 h 351085"/>
              <a:gd name="connsiteX111" fmla="*/ 25997 w 317396"/>
              <a:gd name="connsiteY111" fmla="*/ 123749 h 351085"/>
              <a:gd name="connsiteX112" fmla="*/ 33822 w 317396"/>
              <a:gd name="connsiteY112" fmla="*/ 115922 h 351085"/>
              <a:gd name="connsiteX113" fmla="*/ 72021 w 317396"/>
              <a:gd name="connsiteY113" fmla="*/ 96691 h 351085"/>
              <a:gd name="connsiteX114" fmla="*/ 90059 w 317396"/>
              <a:gd name="connsiteY114" fmla="*/ 100139 h 35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17396" h="351085">
                <a:moveTo>
                  <a:pt x="90059" y="100139"/>
                </a:moveTo>
                <a:lnTo>
                  <a:pt x="98018" y="112474"/>
                </a:lnTo>
                <a:lnTo>
                  <a:pt x="128391" y="97884"/>
                </a:lnTo>
                <a:lnTo>
                  <a:pt x="144042" y="55176"/>
                </a:lnTo>
                <a:lnTo>
                  <a:pt x="154255" y="25863"/>
                </a:lnTo>
                <a:lnTo>
                  <a:pt x="162080" y="0"/>
                </a:lnTo>
                <a:lnTo>
                  <a:pt x="183435" y="14590"/>
                </a:lnTo>
                <a:lnTo>
                  <a:pt x="180119" y="34883"/>
                </a:lnTo>
                <a:lnTo>
                  <a:pt x="194709" y="44963"/>
                </a:lnTo>
                <a:lnTo>
                  <a:pt x="195902" y="49473"/>
                </a:lnTo>
                <a:lnTo>
                  <a:pt x="193647" y="50667"/>
                </a:lnTo>
                <a:lnTo>
                  <a:pt x="189138" y="50667"/>
                </a:lnTo>
                <a:lnTo>
                  <a:pt x="187944" y="56237"/>
                </a:lnTo>
                <a:lnTo>
                  <a:pt x="204789" y="66318"/>
                </a:lnTo>
                <a:lnTo>
                  <a:pt x="194709" y="86610"/>
                </a:lnTo>
                <a:lnTo>
                  <a:pt x="203728" y="86610"/>
                </a:lnTo>
                <a:lnTo>
                  <a:pt x="204789" y="84355"/>
                </a:lnTo>
                <a:lnTo>
                  <a:pt x="212747" y="84355"/>
                </a:lnTo>
                <a:lnTo>
                  <a:pt x="212747" y="87804"/>
                </a:lnTo>
                <a:lnTo>
                  <a:pt x="215002" y="87804"/>
                </a:lnTo>
                <a:lnTo>
                  <a:pt x="224021" y="42708"/>
                </a:lnTo>
                <a:lnTo>
                  <a:pt x="255455" y="27057"/>
                </a:lnTo>
                <a:lnTo>
                  <a:pt x="255455" y="28119"/>
                </a:lnTo>
                <a:lnTo>
                  <a:pt x="258904" y="30373"/>
                </a:lnTo>
                <a:lnTo>
                  <a:pt x="257710" y="33689"/>
                </a:lnTo>
                <a:lnTo>
                  <a:pt x="258904" y="34883"/>
                </a:lnTo>
                <a:lnTo>
                  <a:pt x="259965" y="38199"/>
                </a:lnTo>
                <a:lnTo>
                  <a:pt x="259965" y="39392"/>
                </a:lnTo>
                <a:lnTo>
                  <a:pt x="264475" y="39392"/>
                </a:lnTo>
                <a:lnTo>
                  <a:pt x="267923" y="38199"/>
                </a:lnTo>
                <a:lnTo>
                  <a:pt x="275749" y="48411"/>
                </a:lnTo>
                <a:lnTo>
                  <a:pt x="275749" y="51727"/>
                </a:lnTo>
                <a:lnTo>
                  <a:pt x="274688" y="68572"/>
                </a:lnTo>
                <a:lnTo>
                  <a:pt x="275749" y="70827"/>
                </a:lnTo>
                <a:lnTo>
                  <a:pt x="276810" y="70827"/>
                </a:lnTo>
                <a:lnTo>
                  <a:pt x="278004" y="72021"/>
                </a:lnTo>
                <a:lnTo>
                  <a:pt x="280258" y="72021"/>
                </a:lnTo>
                <a:lnTo>
                  <a:pt x="279064" y="73081"/>
                </a:lnTo>
                <a:lnTo>
                  <a:pt x="284768" y="78785"/>
                </a:lnTo>
                <a:lnTo>
                  <a:pt x="284768" y="79846"/>
                </a:lnTo>
                <a:lnTo>
                  <a:pt x="285829" y="79846"/>
                </a:lnTo>
                <a:lnTo>
                  <a:pt x="285829" y="84355"/>
                </a:lnTo>
                <a:lnTo>
                  <a:pt x="287023" y="93375"/>
                </a:lnTo>
                <a:lnTo>
                  <a:pt x="291532" y="97884"/>
                </a:lnTo>
                <a:lnTo>
                  <a:pt x="292593" y="101200"/>
                </a:lnTo>
                <a:lnTo>
                  <a:pt x="288084" y="104649"/>
                </a:lnTo>
                <a:lnTo>
                  <a:pt x="294848" y="109158"/>
                </a:lnTo>
                <a:lnTo>
                  <a:pt x="301613" y="104649"/>
                </a:lnTo>
                <a:lnTo>
                  <a:pt x="299358" y="101200"/>
                </a:lnTo>
                <a:lnTo>
                  <a:pt x="301613" y="97884"/>
                </a:lnTo>
                <a:lnTo>
                  <a:pt x="305061" y="97884"/>
                </a:lnTo>
                <a:lnTo>
                  <a:pt x="306122" y="102395"/>
                </a:lnTo>
                <a:lnTo>
                  <a:pt x="317396" y="95630"/>
                </a:lnTo>
                <a:lnTo>
                  <a:pt x="316202" y="96691"/>
                </a:lnTo>
                <a:lnTo>
                  <a:pt x="316202" y="97884"/>
                </a:lnTo>
                <a:lnTo>
                  <a:pt x="317396" y="97884"/>
                </a:lnTo>
                <a:lnTo>
                  <a:pt x="315141" y="111413"/>
                </a:lnTo>
                <a:lnTo>
                  <a:pt x="312886" y="112474"/>
                </a:lnTo>
                <a:lnTo>
                  <a:pt x="312886" y="114729"/>
                </a:lnTo>
                <a:lnTo>
                  <a:pt x="311825" y="120433"/>
                </a:lnTo>
                <a:lnTo>
                  <a:pt x="311825" y="122687"/>
                </a:lnTo>
                <a:lnTo>
                  <a:pt x="309438" y="123749"/>
                </a:lnTo>
                <a:lnTo>
                  <a:pt x="309438" y="128258"/>
                </a:lnTo>
                <a:lnTo>
                  <a:pt x="308377" y="129451"/>
                </a:lnTo>
                <a:lnTo>
                  <a:pt x="308377" y="133962"/>
                </a:lnTo>
                <a:lnTo>
                  <a:pt x="309438" y="133962"/>
                </a:lnTo>
                <a:lnTo>
                  <a:pt x="309438" y="135022"/>
                </a:lnTo>
                <a:lnTo>
                  <a:pt x="310632" y="136083"/>
                </a:lnTo>
                <a:lnTo>
                  <a:pt x="310632" y="141787"/>
                </a:lnTo>
                <a:lnTo>
                  <a:pt x="308377" y="141787"/>
                </a:lnTo>
                <a:lnTo>
                  <a:pt x="288084" y="186751"/>
                </a:lnTo>
                <a:lnTo>
                  <a:pt x="284768" y="201473"/>
                </a:lnTo>
                <a:lnTo>
                  <a:pt x="262220" y="221634"/>
                </a:lnTo>
                <a:lnTo>
                  <a:pt x="261159" y="227336"/>
                </a:lnTo>
                <a:lnTo>
                  <a:pt x="262220" y="231845"/>
                </a:lnTo>
                <a:lnTo>
                  <a:pt x="258904" y="231845"/>
                </a:lnTo>
                <a:lnTo>
                  <a:pt x="256649" y="244181"/>
                </a:lnTo>
                <a:lnTo>
                  <a:pt x="237550" y="270044"/>
                </a:lnTo>
                <a:lnTo>
                  <a:pt x="210492" y="279064"/>
                </a:lnTo>
                <a:lnTo>
                  <a:pt x="175609" y="320712"/>
                </a:lnTo>
                <a:lnTo>
                  <a:pt x="175609" y="328537"/>
                </a:lnTo>
                <a:lnTo>
                  <a:pt x="174548" y="328537"/>
                </a:lnTo>
                <a:lnTo>
                  <a:pt x="173354" y="324028"/>
                </a:lnTo>
                <a:lnTo>
                  <a:pt x="150807" y="351086"/>
                </a:lnTo>
                <a:lnTo>
                  <a:pt x="123881" y="337557"/>
                </a:lnTo>
                <a:lnTo>
                  <a:pt x="118178" y="334241"/>
                </a:lnTo>
                <a:lnTo>
                  <a:pt x="117117" y="334241"/>
                </a:lnTo>
                <a:lnTo>
                  <a:pt x="112608" y="328537"/>
                </a:lnTo>
                <a:lnTo>
                  <a:pt x="99078" y="324028"/>
                </a:lnTo>
                <a:lnTo>
                  <a:pt x="94569" y="319518"/>
                </a:lnTo>
                <a:lnTo>
                  <a:pt x="93508" y="319518"/>
                </a:lnTo>
                <a:lnTo>
                  <a:pt x="92314" y="318456"/>
                </a:lnTo>
                <a:lnTo>
                  <a:pt x="92314" y="319518"/>
                </a:lnTo>
                <a:lnTo>
                  <a:pt x="70960" y="325221"/>
                </a:lnTo>
                <a:lnTo>
                  <a:pt x="66450" y="324028"/>
                </a:lnTo>
                <a:lnTo>
                  <a:pt x="50667" y="280257"/>
                </a:lnTo>
                <a:lnTo>
                  <a:pt x="40586" y="256517"/>
                </a:lnTo>
                <a:lnTo>
                  <a:pt x="39393" y="249752"/>
                </a:lnTo>
                <a:lnTo>
                  <a:pt x="39393" y="245241"/>
                </a:lnTo>
                <a:lnTo>
                  <a:pt x="41648" y="244181"/>
                </a:lnTo>
                <a:lnTo>
                  <a:pt x="41648" y="241926"/>
                </a:lnTo>
                <a:lnTo>
                  <a:pt x="38332" y="241926"/>
                </a:lnTo>
                <a:lnTo>
                  <a:pt x="34883" y="209298"/>
                </a:lnTo>
                <a:lnTo>
                  <a:pt x="33822" y="194708"/>
                </a:lnTo>
                <a:lnTo>
                  <a:pt x="24803" y="163141"/>
                </a:lnTo>
                <a:lnTo>
                  <a:pt x="20293" y="162081"/>
                </a:lnTo>
                <a:lnTo>
                  <a:pt x="20293" y="163141"/>
                </a:lnTo>
                <a:lnTo>
                  <a:pt x="13529" y="160886"/>
                </a:lnTo>
                <a:lnTo>
                  <a:pt x="14723" y="159825"/>
                </a:lnTo>
                <a:lnTo>
                  <a:pt x="9019" y="157570"/>
                </a:lnTo>
                <a:lnTo>
                  <a:pt x="0" y="154121"/>
                </a:lnTo>
                <a:lnTo>
                  <a:pt x="25997" y="123749"/>
                </a:lnTo>
                <a:lnTo>
                  <a:pt x="33822" y="115922"/>
                </a:lnTo>
                <a:lnTo>
                  <a:pt x="72021" y="96691"/>
                </a:lnTo>
                <a:lnTo>
                  <a:pt x="90059" y="100139"/>
                </a:lnTo>
              </a:path>
            </a:pathLst>
          </a:custGeom>
          <a:solidFill>
            <a:schemeClr val="bg1">
              <a:lumMod val="85000"/>
            </a:schemeClr>
          </a:solidFill>
          <a:ln w="13251" cap="flat">
            <a:noFill/>
            <a:prstDash val="solid"/>
            <a:miter/>
          </a:ln>
        </p:spPr>
        <p:txBody>
          <a:bodyPr rtlCol="0" anchor="ctr"/>
          <a:lstStyle/>
          <a:p>
            <a:endParaRPr lang="en-FI" sz="816"/>
          </a:p>
        </p:txBody>
      </p:sp>
      <p:sp>
        <p:nvSpPr>
          <p:cNvPr id="1344" name="Freeform: Shape 1343">
            <a:extLst>
              <a:ext uri="{FF2B5EF4-FFF2-40B4-BE49-F238E27FC236}">
                <a16:creationId xmlns:a16="http://schemas.microsoft.com/office/drawing/2014/main" id="{9D7EA9CE-37DB-6631-77AB-65739D99504F}"/>
              </a:ext>
            </a:extLst>
          </p:cNvPr>
          <p:cNvSpPr/>
          <p:nvPr/>
        </p:nvSpPr>
        <p:spPr>
          <a:xfrm>
            <a:off x="4001282" y="6374914"/>
            <a:ext cx="142404" cy="108232"/>
          </a:xfrm>
          <a:custGeom>
            <a:avLst/>
            <a:gdLst>
              <a:gd name="connsiteX0" fmla="*/ 90059 w 313947"/>
              <a:gd name="connsiteY0" fmla="*/ 0 h 238612"/>
              <a:gd name="connsiteX1" fmla="*/ 90059 w 313947"/>
              <a:gd name="connsiteY1" fmla="*/ 2255 h 238612"/>
              <a:gd name="connsiteX2" fmla="*/ 88865 w 313947"/>
              <a:gd name="connsiteY2" fmla="*/ 3449 h 238612"/>
              <a:gd name="connsiteX3" fmla="*/ 88865 w 313947"/>
              <a:gd name="connsiteY3" fmla="*/ 10213 h 238612"/>
              <a:gd name="connsiteX4" fmla="*/ 91120 w 313947"/>
              <a:gd name="connsiteY4" fmla="*/ 11275 h 238612"/>
              <a:gd name="connsiteX5" fmla="*/ 94569 w 313947"/>
              <a:gd name="connsiteY5" fmla="*/ 14591 h 238612"/>
              <a:gd name="connsiteX6" fmla="*/ 94569 w 313947"/>
              <a:gd name="connsiteY6" fmla="*/ 15784 h 238612"/>
              <a:gd name="connsiteX7" fmla="*/ 95630 w 313947"/>
              <a:gd name="connsiteY7" fmla="*/ 16845 h 238612"/>
              <a:gd name="connsiteX8" fmla="*/ 95630 w 313947"/>
              <a:gd name="connsiteY8" fmla="*/ 23609 h 238612"/>
              <a:gd name="connsiteX9" fmla="*/ 94569 w 313947"/>
              <a:gd name="connsiteY9" fmla="*/ 24803 h 238612"/>
              <a:gd name="connsiteX10" fmla="*/ 94569 w 313947"/>
              <a:gd name="connsiteY10" fmla="*/ 25865 h 238612"/>
              <a:gd name="connsiteX11" fmla="*/ 95630 w 313947"/>
              <a:gd name="connsiteY11" fmla="*/ 27058 h 238612"/>
              <a:gd name="connsiteX12" fmla="*/ 95630 w 313947"/>
              <a:gd name="connsiteY12" fmla="*/ 28119 h 238612"/>
              <a:gd name="connsiteX13" fmla="*/ 116984 w 313947"/>
              <a:gd name="connsiteY13" fmla="*/ 55177 h 238612"/>
              <a:gd name="connsiteX14" fmla="*/ 131574 w 313947"/>
              <a:gd name="connsiteY14" fmla="*/ 79847 h 238612"/>
              <a:gd name="connsiteX15" fmla="*/ 137277 w 313947"/>
              <a:gd name="connsiteY15" fmla="*/ 87804 h 238612"/>
              <a:gd name="connsiteX16" fmla="*/ 147357 w 313947"/>
              <a:gd name="connsiteY16" fmla="*/ 99080 h 238612"/>
              <a:gd name="connsiteX17" fmla="*/ 182241 w 313947"/>
              <a:gd name="connsiteY17" fmla="*/ 99080 h 238612"/>
              <a:gd name="connsiteX18" fmla="*/ 205850 w 313947"/>
              <a:gd name="connsiteY18" fmla="*/ 87804 h 238612"/>
              <a:gd name="connsiteX19" fmla="*/ 214869 w 313947"/>
              <a:gd name="connsiteY19" fmla="*/ 79847 h 238612"/>
              <a:gd name="connsiteX20" fmla="*/ 214869 w 313947"/>
              <a:gd name="connsiteY20" fmla="*/ 78786 h 238612"/>
              <a:gd name="connsiteX21" fmla="*/ 213808 w 313947"/>
              <a:gd name="connsiteY21" fmla="*/ 78786 h 238612"/>
              <a:gd name="connsiteX22" fmla="*/ 214869 w 313947"/>
              <a:gd name="connsiteY22" fmla="*/ 77593 h 238612"/>
              <a:gd name="connsiteX23" fmla="*/ 195769 w 313947"/>
              <a:gd name="connsiteY23" fmla="*/ 50668 h 238612"/>
              <a:gd name="connsiteX24" fmla="*/ 203595 w 313947"/>
              <a:gd name="connsiteY24" fmla="*/ 44964 h 238612"/>
              <a:gd name="connsiteX25" fmla="*/ 205850 w 313947"/>
              <a:gd name="connsiteY25" fmla="*/ 48412 h 238612"/>
              <a:gd name="connsiteX26" fmla="*/ 208104 w 313947"/>
              <a:gd name="connsiteY26" fmla="*/ 46158 h 238612"/>
              <a:gd name="connsiteX27" fmla="*/ 211553 w 313947"/>
              <a:gd name="connsiteY27" fmla="*/ 50668 h 238612"/>
              <a:gd name="connsiteX28" fmla="*/ 216062 w 313947"/>
              <a:gd name="connsiteY28" fmla="*/ 47219 h 238612"/>
              <a:gd name="connsiteX29" fmla="*/ 217124 w 313947"/>
              <a:gd name="connsiteY29" fmla="*/ 44964 h 238612"/>
              <a:gd name="connsiteX30" fmla="*/ 218317 w 313947"/>
              <a:gd name="connsiteY30" fmla="*/ 43903 h 238612"/>
              <a:gd name="connsiteX31" fmla="*/ 218317 w 313947"/>
              <a:gd name="connsiteY31" fmla="*/ 42710 h 238612"/>
              <a:gd name="connsiteX32" fmla="*/ 219378 w 313947"/>
              <a:gd name="connsiteY32" fmla="*/ 43903 h 238612"/>
              <a:gd name="connsiteX33" fmla="*/ 219378 w 313947"/>
              <a:gd name="connsiteY33" fmla="*/ 42710 h 238612"/>
              <a:gd name="connsiteX34" fmla="*/ 226143 w 313947"/>
              <a:gd name="connsiteY34" fmla="*/ 49474 h 238612"/>
              <a:gd name="connsiteX35" fmla="*/ 227336 w 313947"/>
              <a:gd name="connsiteY35" fmla="*/ 49474 h 238612"/>
              <a:gd name="connsiteX36" fmla="*/ 229591 w 313947"/>
              <a:gd name="connsiteY36" fmla="*/ 47219 h 238612"/>
              <a:gd name="connsiteX37" fmla="*/ 232907 w 313947"/>
              <a:gd name="connsiteY37" fmla="*/ 47219 h 238612"/>
              <a:gd name="connsiteX38" fmla="*/ 235162 w 313947"/>
              <a:gd name="connsiteY38" fmla="*/ 44964 h 238612"/>
              <a:gd name="connsiteX39" fmla="*/ 235162 w 313947"/>
              <a:gd name="connsiteY39" fmla="*/ 43903 h 238612"/>
              <a:gd name="connsiteX40" fmla="*/ 236356 w 313947"/>
              <a:gd name="connsiteY40" fmla="*/ 43903 h 238612"/>
              <a:gd name="connsiteX41" fmla="*/ 237417 w 313947"/>
              <a:gd name="connsiteY41" fmla="*/ 42710 h 238612"/>
              <a:gd name="connsiteX42" fmla="*/ 240733 w 313947"/>
              <a:gd name="connsiteY42" fmla="*/ 46158 h 238612"/>
              <a:gd name="connsiteX43" fmla="*/ 239671 w 313947"/>
              <a:gd name="connsiteY43" fmla="*/ 48412 h 238612"/>
              <a:gd name="connsiteX44" fmla="*/ 240733 w 313947"/>
              <a:gd name="connsiteY44" fmla="*/ 48412 h 238612"/>
              <a:gd name="connsiteX45" fmla="*/ 240733 w 313947"/>
              <a:gd name="connsiteY45" fmla="*/ 49474 h 238612"/>
              <a:gd name="connsiteX46" fmla="*/ 242987 w 313947"/>
              <a:gd name="connsiteY46" fmla="*/ 49474 h 238612"/>
              <a:gd name="connsiteX47" fmla="*/ 240733 w 313947"/>
              <a:gd name="connsiteY47" fmla="*/ 52923 h 238612"/>
              <a:gd name="connsiteX48" fmla="*/ 244181 w 313947"/>
              <a:gd name="connsiteY48" fmla="*/ 53983 h 238612"/>
              <a:gd name="connsiteX49" fmla="*/ 261026 w 313947"/>
              <a:gd name="connsiteY49" fmla="*/ 55177 h 238612"/>
              <a:gd name="connsiteX50" fmla="*/ 262087 w 313947"/>
              <a:gd name="connsiteY50" fmla="*/ 56239 h 238612"/>
              <a:gd name="connsiteX51" fmla="*/ 262087 w 313947"/>
              <a:gd name="connsiteY51" fmla="*/ 58493 h 238612"/>
              <a:gd name="connsiteX52" fmla="*/ 263280 w 313947"/>
              <a:gd name="connsiteY52" fmla="*/ 60748 h 238612"/>
              <a:gd name="connsiteX53" fmla="*/ 262087 w 313947"/>
              <a:gd name="connsiteY53" fmla="*/ 63002 h 238612"/>
              <a:gd name="connsiteX54" fmla="*/ 263280 w 313947"/>
              <a:gd name="connsiteY54" fmla="*/ 63002 h 238612"/>
              <a:gd name="connsiteX55" fmla="*/ 263280 w 313947"/>
              <a:gd name="connsiteY55" fmla="*/ 64197 h 238612"/>
              <a:gd name="connsiteX56" fmla="*/ 273361 w 313947"/>
              <a:gd name="connsiteY56" fmla="*/ 64197 h 238612"/>
              <a:gd name="connsiteX57" fmla="*/ 273361 w 313947"/>
              <a:gd name="connsiteY57" fmla="*/ 65257 h 238612"/>
              <a:gd name="connsiteX58" fmla="*/ 286889 w 313947"/>
              <a:gd name="connsiteY58" fmla="*/ 65257 h 238612"/>
              <a:gd name="connsiteX59" fmla="*/ 274555 w 313947"/>
              <a:gd name="connsiteY59" fmla="*/ 79847 h 238612"/>
              <a:gd name="connsiteX60" fmla="*/ 274555 w 313947"/>
              <a:gd name="connsiteY60" fmla="*/ 82102 h 238612"/>
              <a:gd name="connsiteX61" fmla="*/ 280125 w 313947"/>
              <a:gd name="connsiteY61" fmla="*/ 82102 h 238612"/>
              <a:gd name="connsiteX62" fmla="*/ 280125 w 313947"/>
              <a:gd name="connsiteY62" fmla="*/ 84357 h 238612"/>
              <a:gd name="connsiteX63" fmla="*/ 286889 w 313947"/>
              <a:gd name="connsiteY63" fmla="*/ 84357 h 238612"/>
              <a:gd name="connsiteX64" fmla="*/ 286889 w 313947"/>
              <a:gd name="connsiteY64" fmla="*/ 92315 h 238612"/>
              <a:gd name="connsiteX65" fmla="*/ 285829 w 313947"/>
              <a:gd name="connsiteY65" fmla="*/ 94569 h 238612"/>
              <a:gd name="connsiteX66" fmla="*/ 284635 w 313947"/>
              <a:gd name="connsiteY66" fmla="*/ 95631 h 238612"/>
              <a:gd name="connsiteX67" fmla="*/ 282380 w 313947"/>
              <a:gd name="connsiteY67" fmla="*/ 96824 h 238612"/>
              <a:gd name="connsiteX68" fmla="*/ 281319 w 313947"/>
              <a:gd name="connsiteY68" fmla="*/ 97885 h 238612"/>
              <a:gd name="connsiteX69" fmla="*/ 280125 w 313947"/>
              <a:gd name="connsiteY69" fmla="*/ 99080 h 238612"/>
              <a:gd name="connsiteX70" fmla="*/ 266596 w 313947"/>
              <a:gd name="connsiteY70" fmla="*/ 100140 h 238612"/>
              <a:gd name="connsiteX71" fmla="*/ 266596 w 313947"/>
              <a:gd name="connsiteY71" fmla="*/ 97885 h 238612"/>
              <a:gd name="connsiteX72" fmla="*/ 268851 w 313947"/>
              <a:gd name="connsiteY72" fmla="*/ 95631 h 238612"/>
              <a:gd name="connsiteX73" fmla="*/ 268851 w 313947"/>
              <a:gd name="connsiteY73" fmla="*/ 92315 h 238612"/>
              <a:gd name="connsiteX74" fmla="*/ 267790 w 313947"/>
              <a:gd name="connsiteY74" fmla="*/ 92315 h 238612"/>
              <a:gd name="connsiteX75" fmla="*/ 266596 w 313947"/>
              <a:gd name="connsiteY75" fmla="*/ 90060 h 238612"/>
              <a:gd name="connsiteX76" fmla="*/ 264474 w 313947"/>
              <a:gd name="connsiteY76" fmla="*/ 90060 h 238612"/>
              <a:gd name="connsiteX77" fmla="*/ 264474 w 313947"/>
              <a:gd name="connsiteY77" fmla="*/ 94569 h 238612"/>
              <a:gd name="connsiteX78" fmla="*/ 262087 w 313947"/>
              <a:gd name="connsiteY78" fmla="*/ 96824 h 238612"/>
              <a:gd name="connsiteX79" fmla="*/ 262087 w 313947"/>
              <a:gd name="connsiteY79" fmla="*/ 97885 h 238612"/>
              <a:gd name="connsiteX80" fmla="*/ 250945 w 313947"/>
              <a:gd name="connsiteY80" fmla="*/ 99080 h 238612"/>
              <a:gd name="connsiteX81" fmla="*/ 273361 w 313947"/>
              <a:gd name="connsiteY81" fmla="*/ 119240 h 238612"/>
              <a:gd name="connsiteX82" fmla="*/ 298164 w 313947"/>
              <a:gd name="connsiteY82" fmla="*/ 133963 h 238612"/>
              <a:gd name="connsiteX83" fmla="*/ 313947 w 313947"/>
              <a:gd name="connsiteY83" fmla="*/ 160887 h 238612"/>
              <a:gd name="connsiteX84" fmla="*/ 311693 w 313947"/>
              <a:gd name="connsiteY84" fmla="*/ 171100 h 238612"/>
              <a:gd name="connsiteX85" fmla="*/ 309438 w 313947"/>
              <a:gd name="connsiteY85" fmla="*/ 178926 h 238612"/>
              <a:gd name="connsiteX86" fmla="*/ 302673 w 313947"/>
              <a:gd name="connsiteY86" fmla="*/ 181180 h 238612"/>
              <a:gd name="connsiteX87" fmla="*/ 300419 w 313947"/>
              <a:gd name="connsiteY87" fmla="*/ 181180 h 238612"/>
              <a:gd name="connsiteX88" fmla="*/ 299357 w 313947"/>
              <a:gd name="connsiteY88" fmla="*/ 183435 h 238612"/>
              <a:gd name="connsiteX89" fmla="*/ 276809 w 313947"/>
              <a:gd name="connsiteY89" fmla="*/ 192454 h 238612"/>
              <a:gd name="connsiteX90" fmla="*/ 276809 w 313947"/>
              <a:gd name="connsiteY90" fmla="*/ 203596 h 238612"/>
              <a:gd name="connsiteX91" fmla="*/ 277870 w 313947"/>
              <a:gd name="connsiteY91" fmla="*/ 204790 h 238612"/>
              <a:gd name="connsiteX92" fmla="*/ 279064 w 313947"/>
              <a:gd name="connsiteY92" fmla="*/ 208105 h 238612"/>
              <a:gd name="connsiteX93" fmla="*/ 279064 w 313947"/>
              <a:gd name="connsiteY93" fmla="*/ 209299 h 238612"/>
              <a:gd name="connsiteX94" fmla="*/ 281319 w 313947"/>
              <a:gd name="connsiteY94" fmla="*/ 209299 h 238612"/>
              <a:gd name="connsiteX95" fmla="*/ 282380 w 313947"/>
              <a:gd name="connsiteY95" fmla="*/ 210361 h 238612"/>
              <a:gd name="connsiteX96" fmla="*/ 284635 w 313947"/>
              <a:gd name="connsiteY96" fmla="*/ 211554 h 238612"/>
              <a:gd name="connsiteX97" fmla="*/ 284635 w 313947"/>
              <a:gd name="connsiteY97" fmla="*/ 213808 h 238612"/>
              <a:gd name="connsiteX98" fmla="*/ 285829 w 313947"/>
              <a:gd name="connsiteY98" fmla="*/ 214870 h 238612"/>
              <a:gd name="connsiteX99" fmla="*/ 286889 w 313947"/>
              <a:gd name="connsiteY99" fmla="*/ 214870 h 238612"/>
              <a:gd name="connsiteX100" fmla="*/ 286889 w 313947"/>
              <a:gd name="connsiteY100" fmla="*/ 219379 h 238612"/>
              <a:gd name="connsiteX101" fmla="*/ 288083 w 313947"/>
              <a:gd name="connsiteY101" fmla="*/ 219379 h 238612"/>
              <a:gd name="connsiteX102" fmla="*/ 288083 w 313947"/>
              <a:gd name="connsiteY102" fmla="*/ 222828 h 238612"/>
              <a:gd name="connsiteX103" fmla="*/ 284635 w 313947"/>
              <a:gd name="connsiteY103" fmla="*/ 226144 h 238612"/>
              <a:gd name="connsiteX104" fmla="*/ 283574 w 313947"/>
              <a:gd name="connsiteY104" fmla="*/ 226144 h 238612"/>
              <a:gd name="connsiteX105" fmla="*/ 282380 w 313947"/>
              <a:gd name="connsiteY105" fmla="*/ 227337 h 238612"/>
              <a:gd name="connsiteX106" fmla="*/ 277870 w 313947"/>
              <a:gd name="connsiteY106" fmla="*/ 227337 h 238612"/>
              <a:gd name="connsiteX107" fmla="*/ 276809 w 313947"/>
              <a:gd name="connsiteY107" fmla="*/ 228399 h 238612"/>
              <a:gd name="connsiteX108" fmla="*/ 275616 w 313947"/>
              <a:gd name="connsiteY108" fmla="*/ 228399 h 238612"/>
              <a:gd name="connsiteX109" fmla="*/ 275616 w 313947"/>
              <a:gd name="connsiteY109" fmla="*/ 229592 h 238612"/>
              <a:gd name="connsiteX110" fmla="*/ 274555 w 313947"/>
              <a:gd name="connsiteY110" fmla="*/ 230653 h 238612"/>
              <a:gd name="connsiteX111" fmla="*/ 272300 w 313947"/>
              <a:gd name="connsiteY111" fmla="*/ 235163 h 238612"/>
              <a:gd name="connsiteX112" fmla="*/ 271106 w 313947"/>
              <a:gd name="connsiteY112" fmla="*/ 238612 h 238612"/>
              <a:gd name="connsiteX113" fmla="*/ 239671 w 313947"/>
              <a:gd name="connsiteY113" fmla="*/ 226144 h 238612"/>
              <a:gd name="connsiteX114" fmla="*/ 233968 w 313947"/>
              <a:gd name="connsiteY114" fmla="*/ 219379 h 238612"/>
              <a:gd name="connsiteX115" fmla="*/ 238478 w 313947"/>
              <a:gd name="connsiteY115" fmla="*/ 205850 h 238612"/>
              <a:gd name="connsiteX116" fmla="*/ 237417 w 313947"/>
              <a:gd name="connsiteY116" fmla="*/ 204790 h 238612"/>
              <a:gd name="connsiteX117" fmla="*/ 239671 w 313947"/>
              <a:gd name="connsiteY117" fmla="*/ 194709 h 238612"/>
              <a:gd name="connsiteX118" fmla="*/ 238478 w 313947"/>
              <a:gd name="connsiteY118" fmla="*/ 189005 h 238612"/>
              <a:gd name="connsiteX119" fmla="*/ 230652 w 313947"/>
              <a:gd name="connsiteY119" fmla="*/ 183435 h 238612"/>
              <a:gd name="connsiteX120" fmla="*/ 225081 w 313947"/>
              <a:gd name="connsiteY120" fmla="*/ 183435 h 238612"/>
              <a:gd name="connsiteX121" fmla="*/ 220572 w 313947"/>
              <a:gd name="connsiteY121" fmla="*/ 182242 h 238612"/>
              <a:gd name="connsiteX122" fmla="*/ 214869 w 313947"/>
              <a:gd name="connsiteY122" fmla="*/ 182242 h 238612"/>
              <a:gd name="connsiteX123" fmla="*/ 212614 w 313947"/>
              <a:gd name="connsiteY123" fmla="*/ 178926 h 238612"/>
              <a:gd name="connsiteX124" fmla="*/ 210359 w 313947"/>
              <a:gd name="connsiteY124" fmla="*/ 178926 h 238612"/>
              <a:gd name="connsiteX125" fmla="*/ 209298 w 313947"/>
              <a:gd name="connsiteY125" fmla="*/ 177731 h 238612"/>
              <a:gd name="connsiteX126" fmla="*/ 208104 w 313947"/>
              <a:gd name="connsiteY126" fmla="*/ 176671 h 238612"/>
              <a:gd name="connsiteX127" fmla="*/ 207043 w 313947"/>
              <a:gd name="connsiteY127" fmla="*/ 173355 h 238612"/>
              <a:gd name="connsiteX128" fmla="*/ 208104 w 313947"/>
              <a:gd name="connsiteY128" fmla="*/ 173355 h 238612"/>
              <a:gd name="connsiteX129" fmla="*/ 207043 w 313947"/>
              <a:gd name="connsiteY129" fmla="*/ 171100 h 238612"/>
              <a:gd name="connsiteX130" fmla="*/ 205850 w 313947"/>
              <a:gd name="connsiteY130" fmla="*/ 171100 h 238612"/>
              <a:gd name="connsiteX131" fmla="*/ 205850 w 313947"/>
              <a:gd name="connsiteY131" fmla="*/ 168846 h 238612"/>
              <a:gd name="connsiteX132" fmla="*/ 203595 w 313947"/>
              <a:gd name="connsiteY132" fmla="*/ 164335 h 238612"/>
              <a:gd name="connsiteX133" fmla="*/ 203595 w 313947"/>
              <a:gd name="connsiteY133" fmla="*/ 165397 h 238612"/>
              <a:gd name="connsiteX134" fmla="*/ 202534 w 313947"/>
              <a:gd name="connsiteY134" fmla="*/ 165397 h 238612"/>
              <a:gd name="connsiteX135" fmla="*/ 201340 w 313947"/>
              <a:gd name="connsiteY135" fmla="*/ 166591 h 238612"/>
              <a:gd name="connsiteX136" fmla="*/ 201340 w 313947"/>
              <a:gd name="connsiteY136" fmla="*/ 168846 h 238612"/>
              <a:gd name="connsiteX137" fmla="*/ 199085 w 313947"/>
              <a:gd name="connsiteY137" fmla="*/ 168846 h 238612"/>
              <a:gd name="connsiteX138" fmla="*/ 196831 w 313947"/>
              <a:gd name="connsiteY138" fmla="*/ 166591 h 238612"/>
              <a:gd name="connsiteX139" fmla="*/ 195769 w 313947"/>
              <a:gd name="connsiteY139" fmla="*/ 165397 h 238612"/>
              <a:gd name="connsiteX140" fmla="*/ 192453 w 313947"/>
              <a:gd name="connsiteY140" fmla="*/ 162081 h 238612"/>
              <a:gd name="connsiteX141" fmla="*/ 191260 w 313947"/>
              <a:gd name="connsiteY141" fmla="*/ 162081 h 238612"/>
              <a:gd name="connsiteX142" fmla="*/ 190199 w 313947"/>
              <a:gd name="connsiteY142" fmla="*/ 163142 h 238612"/>
              <a:gd name="connsiteX143" fmla="*/ 186750 w 313947"/>
              <a:gd name="connsiteY143" fmla="*/ 163142 h 238612"/>
              <a:gd name="connsiteX144" fmla="*/ 185689 w 313947"/>
              <a:gd name="connsiteY144" fmla="*/ 164335 h 238612"/>
              <a:gd name="connsiteX145" fmla="*/ 183434 w 313947"/>
              <a:gd name="connsiteY145" fmla="*/ 164335 h 238612"/>
              <a:gd name="connsiteX146" fmla="*/ 182241 w 313947"/>
              <a:gd name="connsiteY146" fmla="*/ 165397 h 238612"/>
              <a:gd name="connsiteX147" fmla="*/ 181179 w 313947"/>
              <a:gd name="connsiteY147" fmla="*/ 166591 h 238612"/>
              <a:gd name="connsiteX148" fmla="*/ 178925 w 313947"/>
              <a:gd name="connsiteY148" fmla="*/ 166591 h 238612"/>
              <a:gd name="connsiteX149" fmla="*/ 177731 w 313947"/>
              <a:gd name="connsiteY149" fmla="*/ 165397 h 238612"/>
              <a:gd name="connsiteX150" fmla="*/ 176670 w 313947"/>
              <a:gd name="connsiteY150" fmla="*/ 166591 h 238612"/>
              <a:gd name="connsiteX151" fmla="*/ 176670 w 313947"/>
              <a:gd name="connsiteY151" fmla="*/ 168846 h 238612"/>
              <a:gd name="connsiteX152" fmla="*/ 174415 w 313947"/>
              <a:gd name="connsiteY152" fmla="*/ 171100 h 238612"/>
              <a:gd name="connsiteX153" fmla="*/ 173221 w 313947"/>
              <a:gd name="connsiteY153" fmla="*/ 173355 h 238612"/>
              <a:gd name="connsiteX154" fmla="*/ 172160 w 313947"/>
              <a:gd name="connsiteY154" fmla="*/ 173355 h 238612"/>
              <a:gd name="connsiteX155" fmla="*/ 170966 w 313947"/>
              <a:gd name="connsiteY155" fmla="*/ 174416 h 238612"/>
              <a:gd name="connsiteX156" fmla="*/ 168712 w 313947"/>
              <a:gd name="connsiteY156" fmla="*/ 175478 h 238612"/>
              <a:gd name="connsiteX157" fmla="*/ 164335 w 313947"/>
              <a:gd name="connsiteY157" fmla="*/ 175478 h 238612"/>
              <a:gd name="connsiteX158" fmla="*/ 164335 w 313947"/>
              <a:gd name="connsiteY158" fmla="*/ 177731 h 238612"/>
              <a:gd name="connsiteX159" fmla="*/ 163141 w 313947"/>
              <a:gd name="connsiteY159" fmla="*/ 177731 h 238612"/>
              <a:gd name="connsiteX160" fmla="*/ 163141 w 313947"/>
              <a:gd name="connsiteY160" fmla="*/ 181180 h 238612"/>
              <a:gd name="connsiteX161" fmla="*/ 160886 w 313947"/>
              <a:gd name="connsiteY161" fmla="*/ 183435 h 238612"/>
              <a:gd name="connsiteX162" fmla="*/ 159825 w 313947"/>
              <a:gd name="connsiteY162" fmla="*/ 186751 h 238612"/>
              <a:gd name="connsiteX163" fmla="*/ 159825 w 313947"/>
              <a:gd name="connsiteY163" fmla="*/ 190200 h 238612"/>
              <a:gd name="connsiteX164" fmla="*/ 160886 w 313947"/>
              <a:gd name="connsiteY164" fmla="*/ 191260 h 238612"/>
              <a:gd name="connsiteX165" fmla="*/ 160886 w 313947"/>
              <a:gd name="connsiteY165" fmla="*/ 192454 h 238612"/>
              <a:gd name="connsiteX166" fmla="*/ 159825 w 313947"/>
              <a:gd name="connsiteY166" fmla="*/ 193516 h 238612"/>
              <a:gd name="connsiteX167" fmla="*/ 158632 w 313947"/>
              <a:gd name="connsiteY167" fmla="*/ 195770 h 238612"/>
              <a:gd name="connsiteX168" fmla="*/ 156377 w 313947"/>
              <a:gd name="connsiteY168" fmla="*/ 196965 h 238612"/>
              <a:gd name="connsiteX169" fmla="*/ 154122 w 313947"/>
              <a:gd name="connsiteY169" fmla="*/ 194709 h 238612"/>
              <a:gd name="connsiteX170" fmla="*/ 147357 w 313947"/>
              <a:gd name="connsiteY170" fmla="*/ 189005 h 238612"/>
              <a:gd name="connsiteX171" fmla="*/ 147357 w 313947"/>
              <a:gd name="connsiteY171" fmla="*/ 187945 h 238612"/>
              <a:gd name="connsiteX172" fmla="*/ 145102 w 313947"/>
              <a:gd name="connsiteY172" fmla="*/ 183435 h 238612"/>
              <a:gd name="connsiteX173" fmla="*/ 146297 w 313947"/>
              <a:gd name="connsiteY173" fmla="*/ 181180 h 238612"/>
              <a:gd name="connsiteX174" fmla="*/ 146297 w 313947"/>
              <a:gd name="connsiteY174" fmla="*/ 179987 h 238612"/>
              <a:gd name="connsiteX175" fmla="*/ 144042 w 313947"/>
              <a:gd name="connsiteY175" fmla="*/ 177731 h 238612"/>
              <a:gd name="connsiteX176" fmla="*/ 144042 w 313947"/>
              <a:gd name="connsiteY176" fmla="*/ 176671 h 238612"/>
              <a:gd name="connsiteX177" fmla="*/ 141787 w 313947"/>
              <a:gd name="connsiteY177" fmla="*/ 176671 h 238612"/>
              <a:gd name="connsiteX178" fmla="*/ 140593 w 313947"/>
              <a:gd name="connsiteY178" fmla="*/ 175478 h 238612"/>
              <a:gd name="connsiteX179" fmla="*/ 139532 w 313947"/>
              <a:gd name="connsiteY179" fmla="*/ 175478 h 238612"/>
              <a:gd name="connsiteX180" fmla="*/ 138338 w 313947"/>
              <a:gd name="connsiteY180" fmla="*/ 176671 h 238612"/>
              <a:gd name="connsiteX181" fmla="*/ 137277 w 313947"/>
              <a:gd name="connsiteY181" fmla="*/ 176671 h 238612"/>
              <a:gd name="connsiteX182" fmla="*/ 135022 w 313947"/>
              <a:gd name="connsiteY182" fmla="*/ 177731 h 238612"/>
              <a:gd name="connsiteX183" fmla="*/ 133829 w 313947"/>
              <a:gd name="connsiteY183" fmla="*/ 177731 h 238612"/>
              <a:gd name="connsiteX184" fmla="*/ 129319 w 313947"/>
              <a:gd name="connsiteY184" fmla="*/ 179987 h 238612"/>
              <a:gd name="connsiteX185" fmla="*/ 121493 w 313947"/>
              <a:gd name="connsiteY185" fmla="*/ 181180 h 238612"/>
              <a:gd name="connsiteX186" fmla="*/ 120433 w 313947"/>
              <a:gd name="connsiteY186" fmla="*/ 183435 h 238612"/>
              <a:gd name="connsiteX187" fmla="*/ 118178 w 313947"/>
              <a:gd name="connsiteY187" fmla="*/ 183435 h 238612"/>
              <a:gd name="connsiteX188" fmla="*/ 114729 w 313947"/>
              <a:gd name="connsiteY188" fmla="*/ 184496 h 238612"/>
              <a:gd name="connsiteX189" fmla="*/ 113668 w 313947"/>
              <a:gd name="connsiteY189" fmla="*/ 185689 h 238612"/>
              <a:gd name="connsiteX190" fmla="*/ 106904 w 313947"/>
              <a:gd name="connsiteY190" fmla="*/ 187945 h 238612"/>
              <a:gd name="connsiteX191" fmla="*/ 104649 w 313947"/>
              <a:gd name="connsiteY191" fmla="*/ 189005 h 238612"/>
              <a:gd name="connsiteX192" fmla="*/ 101200 w 313947"/>
              <a:gd name="connsiteY192" fmla="*/ 189005 h 238612"/>
              <a:gd name="connsiteX193" fmla="*/ 100139 w 313947"/>
              <a:gd name="connsiteY193" fmla="*/ 191260 h 238612"/>
              <a:gd name="connsiteX194" fmla="*/ 97884 w 313947"/>
              <a:gd name="connsiteY194" fmla="*/ 192454 h 238612"/>
              <a:gd name="connsiteX195" fmla="*/ 90059 w 313947"/>
              <a:gd name="connsiteY195" fmla="*/ 200280 h 238612"/>
              <a:gd name="connsiteX196" fmla="*/ 85549 w 313947"/>
              <a:gd name="connsiteY196" fmla="*/ 208105 h 238612"/>
              <a:gd name="connsiteX197" fmla="*/ 82101 w 313947"/>
              <a:gd name="connsiteY197" fmla="*/ 210361 h 238612"/>
              <a:gd name="connsiteX198" fmla="*/ 81040 w 313947"/>
              <a:gd name="connsiteY198" fmla="*/ 209299 h 238612"/>
              <a:gd name="connsiteX199" fmla="*/ 75337 w 313947"/>
              <a:gd name="connsiteY199" fmla="*/ 209299 h 238612"/>
              <a:gd name="connsiteX200" fmla="*/ 60747 w 313947"/>
              <a:gd name="connsiteY200" fmla="*/ 199218 h 238612"/>
              <a:gd name="connsiteX201" fmla="*/ 58492 w 313947"/>
              <a:gd name="connsiteY201" fmla="*/ 207045 h 238612"/>
              <a:gd name="connsiteX202" fmla="*/ 57298 w 313947"/>
              <a:gd name="connsiteY202" fmla="*/ 208105 h 238612"/>
              <a:gd name="connsiteX203" fmla="*/ 23609 w 313947"/>
              <a:gd name="connsiteY203" fmla="*/ 225083 h 238612"/>
              <a:gd name="connsiteX204" fmla="*/ 16845 w 313947"/>
              <a:gd name="connsiteY204" fmla="*/ 202534 h 238612"/>
              <a:gd name="connsiteX205" fmla="*/ 12335 w 313947"/>
              <a:gd name="connsiteY205" fmla="*/ 192454 h 238612"/>
              <a:gd name="connsiteX206" fmla="*/ 12335 w 313947"/>
              <a:gd name="connsiteY206" fmla="*/ 189005 h 238612"/>
              <a:gd name="connsiteX207" fmla="*/ 14590 w 313947"/>
              <a:gd name="connsiteY207" fmla="*/ 186751 h 238612"/>
              <a:gd name="connsiteX208" fmla="*/ 11274 w 313947"/>
              <a:gd name="connsiteY208" fmla="*/ 182242 h 238612"/>
              <a:gd name="connsiteX209" fmla="*/ 16845 w 313947"/>
              <a:gd name="connsiteY209" fmla="*/ 141788 h 238612"/>
              <a:gd name="connsiteX210" fmla="*/ 10080 w 313947"/>
              <a:gd name="connsiteY210" fmla="*/ 104649 h 238612"/>
              <a:gd name="connsiteX211" fmla="*/ 0 w 313947"/>
              <a:gd name="connsiteY211" fmla="*/ 109160 h 238612"/>
              <a:gd name="connsiteX212" fmla="*/ 3316 w 313947"/>
              <a:gd name="connsiteY212" fmla="*/ 81042 h 238612"/>
              <a:gd name="connsiteX213" fmla="*/ 25864 w 313947"/>
              <a:gd name="connsiteY213" fmla="*/ 53983 h 238612"/>
              <a:gd name="connsiteX214" fmla="*/ 27057 w 313947"/>
              <a:gd name="connsiteY214" fmla="*/ 58493 h 238612"/>
              <a:gd name="connsiteX215" fmla="*/ 28119 w 313947"/>
              <a:gd name="connsiteY215" fmla="*/ 58493 h 238612"/>
              <a:gd name="connsiteX216" fmla="*/ 28119 w 313947"/>
              <a:gd name="connsiteY216" fmla="*/ 50668 h 238612"/>
              <a:gd name="connsiteX217" fmla="*/ 63002 w 313947"/>
              <a:gd name="connsiteY217" fmla="*/ 9020 h 238612"/>
              <a:gd name="connsiteX218" fmla="*/ 90059 w 313947"/>
              <a:gd name="connsiteY218" fmla="*/ 0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13947" h="238612">
                <a:moveTo>
                  <a:pt x="90059" y="0"/>
                </a:moveTo>
                <a:lnTo>
                  <a:pt x="90059" y="2255"/>
                </a:lnTo>
                <a:lnTo>
                  <a:pt x="88865" y="3449"/>
                </a:lnTo>
                <a:lnTo>
                  <a:pt x="88865" y="10213"/>
                </a:lnTo>
                <a:lnTo>
                  <a:pt x="91120" y="11275"/>
                </a:lnTo>
                <a:lnTo>
                  <a:pt x="94569" y="14591"/>
                </a:lnTo>
                <a:lnTo>
                  <a:pt x="94569" y="15784"/>
                </a:lnTo>
                <a:lnTo>
                  <a:pt x="95630" y="16845"/>
                </a:lnTo>
                <a:lnTo>
                  <a:pt x="95630" y="23609"/>
                </a:lnTo>
                <a:lnTo>
                  <a:pt x="94569" y="24803"/>
                </a:lnTo>
                <a:lnTo>
                  <a:pt x="94569" y="25865"/>
                </a:lnTo>
                <a:lnTo>
                  <a:pt x="95630" y="27058"/>
                </a:lnTo>
                <a:lnTo>
                  <a:pt x="95630" y="28119"/>
                </a:lnTo>
                <a:lnTo>
                  <a:pt x="116984" y="55177"/>
                </a:lnTo>
                <a:lnTo>
                  <a:pt x="131574" y="79847"/>
                </a:lnTo>
                <a:lnTo>
                  <a:pt x="137277" y="87804"/>
                </a:lnTo>
                <a:lnTo>
                  <a:pt x="147357" y="99080"/>
                </a:lnTo>
                <a:lnTo>
                  <a:pt x="182241" y="99080"/>
                </a:lnTo>
                <a:lnTo>
                  <a:pt x="205850" y="87804"/>
                </a:lnTo>
                <a:lnTo>
                  <a:pt x="214869" y="79847"/>
                </a:lnTo>
                <a:lnTo>
                  <a:pt x="214869" y="78786"/>
                </a:lnTo>
                <a:lnTo>
                  <a:pt x="213808" y="78786"/>
                </a:lnTo>
                <a:lnTo>
                  <a:pt x="214869" y="77593"/>
                </a:lnTo>
                <a:lnTo>
                  <a:pt x="195769" y="50668"/>
                </a:lnTo>
                <a:lnTo>
                  <a:pt x="203595" y="44964"/>
                </a:lnTo>
                <a:lnTo>
                  <a:pt x="205850" y="48412"/>
                </a:lnTo>
                <a:lnTo>
                  <a:pt x="208104" y="46158"/>
                </a:lnTo>
                <a:lnTo>
                  <a:pt x="211553" y="50668"/>
                </a:lnTo>
                <a:lnTo>
                  <a:pt x="216062" y="47219"/>
                </a:lnTo>
                <a:lnTo>
                  <a:pt x="217124" y="44964"/>
                </a:lnTo>
                <a:lnTo>
                  <a:pt x="218317" y="43903"/>
                </a:lnTo>
                <a:lnTo>
                  <a:pt x="218317" y="42710"/>
                </a:lnTo>
                <a:lnTo>
                  <a:pt x="219378" y="43903"/>
                </a:lnTo>
                <a:lnTo>
                  <a:pt x="219378" y="42710"/>
                </a:lnTo>
                <a:lnTo>
                  <a:pt x="226143" y="49474"/>
                </a:lnTo>
                <a:lnTo>
                  <a:pt x="227336" y="49474"/>
                </a:lnTo>
                <a:lnTo>
                  <a:pt x="229591" y="47219"/>
                </a:lnTo>
                <a:lnTo>
                  <a:pt x="232907" y="47219"/>
                </a:lnTo>
                <a:lnTo>
                  <a:pt x="235162" y="44964"/>
                </a:lnTo>
                <a:lnTo>
                  <a:pt x="235162" y="43903"/>
                </a:lnTo>
                <a:lnTo>
                  <a:pt x="236356" y="43903"/>
                </a:lnTo>
                <a:lnTo>
                  <a:pt x="237417" y="42710"/>
                </a:lnTo>
                <a:lnTo>
                  <a:pt x="240733" y="46158"/>
                </a:lnTo>
                <a:lnTo>
                  <a:pt x="239671" y="48412"/>
                </a:lnTo>
                <a:lnTo>
                  <a:pt x="240733" y="48412"/>
                </a:lnTo>
                <a:lnTo>
                  <a:pt x="240733" y="49474"/>
                </a:lnTo>
                <a:lnTo>
                  <a:pt x="242987" y="49474"/>
                </a:lnTo>
                <a:lnTo>
                  <a:pt x="240733" y="52923"/>
                </a:lnTo>
                <a:lnTo>
                  <a:pt x="244181" y="53983"/>
                </a:lnTo>
                <a:lnTo>
                  <a:pt x="261026" y="55177"/>
                </a:lnTo>
                <a:lnTo>
                  <a:pt x="262087" y="56239"/>
                </a:lnTo>
                <a:lnTo>
                  <a:pt x="262087" y="58493"/>
                </a:lnTo>
                <a:lnTo>
                  <a:pt x="263280" y="60748"/>
                </a:lnTo>
                <a:lnTo>
                  <a:pt x="262087" y="63002"/>
                </a:lnTo>
                <a:lnTo>
                  <a:pt x="263280" y="63002"/>
                </a:lnTo>
                <a:lnTo>
                  <a:pt x="263280" y="64197"/>
                </a:lnTo>
                <a:lnTo>
                  <a:pt x="273361" y="64197"/>
                </a:lnTo>
                <a:lnTo>
                  <a:pt x="273361" y="65257"/>
                </a:lnTo>
                <a:lnTo>
                  <a:pt x="286889" y="65257"/>
                </a:lnTo>
                <a:lnTo>
                  <a:pt x="274555" y="79847"/>
                </a:lnTo>
                <a:lnTo>
                  <a:pt x="274555" y="82102"/>
                </a:lnTo>
                <a:lnTo>
                  <a:pt x="280125" y="82102"/>
                </a:lnTo>
                <a:lnTo>
                  <a:pt x="280125" y="84357"/>
                </a:lnTo>
                <a:lnTo>
                  <a:pt x="286889" y="84357"/>
                </a:lnTo>
                <a:lnTo>
                  <a:pt x="286889" y="92315"/>
                </a:lnTo>
                <a:lnTo>
                  <a:pt x="285829" y="94569"/>
                </a:lnTo>
                <a:lnTo>
                  <a:pt x="284635" y="95631"/>
                </a:lnTo>
                <a:lnTo>
                  <a:pt x="282380" y="96824"/>
                </a:lnTo>
                <a:lnTo>
                  <a:pt x="281319" y="97885"/>
                </a:lnTo>
                <a:lnTo>
                  <a:pt x="280125" y="99080"/>
                </a:lnTo>
                <a:lnTo>
                  <a:pt x="266596" y="100140"/>
                </a:lnTo>
                <a:lnTo>
                  <a:pt x="266596" y="97885"/>
                </a:lnTo>
                <a:lnTo>
                  <a:pt x="268851" y="95631"/>
                </a:lnTo>
                <a:lnTo>
                  <a:pt x="268851" y="92315"/>
                </a:lnTo>
                <a:lnTo>
                  <a:pt x="267790" y="92315"/>
                </a:lnTo>
                <a:lnTo>
                  <a:pt x="266596" y="90060"/>
                </a:lnTo>
                <a:lnTo>
                  <a:pt x="264474" y="90060"/>
                </a:lnTo>
                <a:lnTo>
                  <a:pt x="264474" y="94569"/>
                </a:lnTo>
                <a:lnTo>
                  <a:pt x="262087" y="96824"/>
                </a:lnTo>
                <a:lnTo>
                  <a:pt x="262087" y="97885"/>
                </a:lnTo>
                <a:lnTo>
                  <a:pt x="250945" y="99080"/>
                </a:lnTo>
                <a:lnTo>
                  <a:pt x="273361" y="119240"/>
                </a:lnTo>
                <a:lnTo>
                  <a:pt x="298164" y="133963"/>
                </a:lnTo>
                <a:lnTo>
                  <a:pt x="313947" y="160887"/>
                </a:lnTo>
                <a:lnTo>
                  <a:pt x="311693" y="171100"/>
                </a:lnTo>
                <a:lnTo>
                  <a:pt x="309438" y="178926"/>
                </a:lnTo>
                <a:lnTo>
                  <a:pt x="302673" y="181180"/>
                </a:lnTo>
                <a:lnTo>
                  <a:pt x="300419" y="181180"/>
                </a:lnTo>
                <a:lnTo>
                  <a:pt x="299357" y="183435"/>
                </a:lnTo>
                <a:lnTo>
                  <a:pt x="276809" y="192454"/>
                </a:lnTo>
                <a:lnTo>
                  <a:pt x="276809" y="203596"/>
                </a:lnTo>
                <a:lnTo>
                  <a:pt x="277870" y="204790"/>
                </a:lnTo>
                <a:lnTo>
                  <a:pt x="279064" y="208105"/>
                </a:lnTo>
                <a:lnTo>
                  <a:pt x="279064" y="209299"/>
                </a:lnTo>
                <a:lnTo>
                  <a:pt x="281319" y="209299"/>
                </a:lnTo>
                <a:lnTo>
                  <a:pt x="282380" y="210361"/>
                </a:lnTo>
                <a:lnTo>
                  <a:pt x="284635" y="211554"/>
                </a:lnTo>
                <a:lnTo>
                  <a:pt x="284635" y="213808"/>
                </a:lnTo>
                <a:lnTo>
                  <a:pt x="285829" y="214870"/>
                </a:lnTo>
                <a:lnTo>
                  <a:pt x="286889" y="214870"/>
                </a:lnTo>
                <a:lnTo>
                  <a:pt x="286889" y="219379"/>
                </a:lnTo>
                <a:lnTo>
                  <a:pt x="288083" y="219379"/>
                </a:lnTo>
                <a:lnTo>
                  <a:pt x="288083" y="222828"/>
                </a:lnTo>
                <a:lnTo>
                  <a:pt x="284635" y="226144"/>
                </a:lnTo>
                <a:lnTo>
                  <a:pt x="283574" y="226144"/>
                </a:lnTo>
                <a:lnTo>
                  <a:pt x="282380" y="227337"/>
                </a:lnTo>
                <a:lnTo>
                  <a:pt x="277870" y="227337"/>
                </a:lnTo>
                <a:lnTo>
                  <a:pt x="276809" y="228399"/>
                </a:lnTo>
                <a:lnTo>
                  <a:pt x="275616" y="228399"/>
                </a:lnTo>
                <a:lnTo>
                  <a:pt x="275616" y="229592"/>
                </a:lnTo>
                <a:lnTo>
                  <a:pt x="274555" y="230653"/>
                </a:lnTo>
                <a:lnTo>
                  <a:pt x="272300" y="235163"/>
                </a:lnTo>
                <a:lnTo>
                  <a:pt x="271106" y="238612"/>
                </a:lnTo>
                <a:lnTo>
                  <a:pt x="239671" y="226144"/>
                </a:lnTo>
                <a:lnTo>
                  <a:pt x="233968" y="219379"/>
                </a:lnTo>
                <a:lnTo>
                  <a:pt x="238478" y="205850"/>
                </a:lnTo>
                <a:lnTo>
                  <a:pt x="237417" y="204790"/>
                </a:lnTo>
                <a:lnTo>
                  <a:pt x="239671" y="194709"/>
                </a:lnTo>
                <a:lnTo>
                  <a:pt x="238478" y="189005"/>
                </a:lnTo>
                <a:lnTo>
                  <a:pt x="230652" y="183435"/>
                </a:lnTo>
                <a:lnTo>
                  <a:pt x="225081" y="183435"/>
                </a:lnTo>
                <a:lnTo>
                  <a:pt x="220572" y="182242"/>
                </a:lnTo>
                <a:lnTo>
                  <a:pt x="214869" y="182242"/>
                </a:lnTo>
                <a:lnTo>
                  <a:pt x="212614" y="178926"/>
                </a:lnTo>
                <a:lnTo>
                  <a:pt x="210359" y="178926"/>
                </a:lnTo>
                <a:lnTo>
                  <a:pt x="209298" y="177731"/>
                </a:lnTo>
                <a:lnTo>
                  <a:pt x="208104" y="176671"/>
                </a:lnTo>
                <a:lnTo>
                  <a:pt x="207043" y="173355"/>
                </a:lnTo>
                <a:lnTo>
                  <a:pt x="208104" y="173355"/>
                </a:lnTo>
                <a:lnTo>
                  <a:pt x="207043" y="171100"/>
                </a:lnTo>
                <a:lnTo>
                  <a:pt x="205850" y="171100"/>
                </a:lnTo>
                <a:lnTo>
                  <a:pt x="205850" y="168846"/>
                </a:lnTo>
                <a:lnTo>
                  <a:pt x="203595" y="164335"/>
                </a:lnTo>
                <a:lnTo>
                  <a:pt x="203595" y="165397"/>
                </a:lnTo>
                <a:lnTo>
                  <a:pt x="202534" y="165397"/>
                </a:lnTo>
                <a:lnTo>
                  <a:pt x="201340" y="166591"/>
                </a:lnTo>
                <a:lnTo>
                  <a:pt x="201340" y="168846"/>
                </a:lnTo>
                <a:lnTo>
                  <a:pt x="199085" y="168846"/>
                </a:lnTo>
                <a:lnTo>
                  <a:pt x="196831" y="166591"/>
                </a:lnTo>
                <a:lnTo>
                  <a:pt x="195769" y="165397"/>
                </a:lnTo>
                <a:lnTo>
                  <a:pt x="192453" y="162081"/>
                </a:lnTo>
                <a:lnTo>
                  <a:pt x="191260" y="162081"/>
                </a:lnTo>
                <a:lnTo>
                  <a:pt x="190199" y="163142"/>
                </a:lnTo>
                <a:lnTo>
                  <a:pt x="186750" y="163142"/>
                </a:lnTo>
                <a:lnTo>
                  <a:pt x="185689" y="164335"/>
                </a:lnTo>
                <a:lnTo>
                  <a:pt x="183434" y="164335"/>
                </a:lnTo>
                <a:lnTo>
                  <a:pt x="182241" y="165397"/>
                </a:lnTo>
                <a:lnTo>
                  <a:pt x="181179" y="166591"/>
                </a:lnTo>
                <a:lnTo>
                  <a:pt x="178925" y="166591"/>
                </a:lnTo>
                <a:lnTo>
                  <a:pt x="177731" y="165397"/>
                </a:lnTo>
                <a:lnTo>
                  <a:pt x="176670" y="166591"/>
                </a:lnTo>
                <a:lnTo>
                  <a:pt x="176670" y="168846"/>
                </a:lnTo>
                <a:lnTo>
                  <a:pt x="174415" y="171100"/>
                </a:lnTo>
                <a:lnTo>
                  <a:pt x="173221" y="173355"/>
                </a:lnTo>
                <a:lnTo>
                  <a:pt x="172160" y="173355"/>
                </a:lnTo>
                <a:lnTo>
                  <a:pt x="170966" y="174416"/>
                </a:lnTo>
                <a:lnTo>
                  <a:pt x="168712" y="175478"/>
                </a:lnTo>
                <a:lnTo>
                  <a:pt x="164335" y="175478"/>
                </a:lnTo>
                <a:lnTo>
                  <a:pt x="164335" y="177731"/>
                </a:lnTo>
                <a:lnTo>
                  <a:pt x="163141" y="177731"/>
                </a:lnTo>
                <a:lnTo>
                  <a:pt x="163141" y="181180"/>
                </a:lnTo>
                <a:lnTo>
                  <a:pt x="160886" y="183435"/>
                </a:lnTo>
                <a:lnTo>
                  <a:pt x="159825" y="186751"/>
                </a:lnTo>
                <a:lnTo>
                  <a:pt x="159825" y="190200"/>
                </a:lnTo>
                <a:lnTo>
                  <a:pt x="160886" y="191260"/>
                </a:lnTo>
                <a:lnTo>
                  <a:pt x="160886" y="192454"/>
                </a:lnTo>
                <a:lnTo>
                  <a:pt x="159825" y="193516"/>
                </a:lnTo>
                <a:lnTo>
                  <a:pt x="158632" y="195770"/>
                </a:lnTo>
                <a:lnTo>
                  <a:pt x="156377" y="196965"/>
                </a:lnTo>
                <a:lnTo>
                  <a:pt x="154122" y="194709"/>
                </a:lnTo>
                <a:lnTo>
                  <a:pt x="147357" y="189005"/>
                </a:lnTo>
                <a:lnTo>
                  <a:pt x="147357" y="187945"/>
                </a:lnTo>
                <a:lnTo>
                  <a:pt x="145102" y="183435"/>
                </a:lnTo>
                <a:lnTo>
                  <a:pt x="146297" y="181180"/>
                </a:lnTo>
                <a:lnTo>
                  <a:pt x="146297" y="179987"/>
                </a:lnTo>
                <a:lnTo>
                  <a:pt x="144042" y="177731"/>
                </a:lnTo>
                <a:lnTo>
                  <a:pt x="144042" y="176671"/>
                </a:lnTo>
                <a:lnTo>
                  <a:pt x="141787" y="176671"/>
                </a:lnTo>
                <a:lnTo>
                  <a:pt x="140593" y="175478"/>
                </a:lnTo>
                <a:lnTo>
                  <a:pt x="139532" y="175478"/>
                </a:lnTo>
                <a:lnTo>
                  <a:pt x="138338" y="176671"/>
                </a:lnTo>
                <a:lnTo>
                  <a:pt x="137277" y="176671"/>
                </a:lnTo>
                <a:lnTo>
                  <a:pt x="135022" y="177731"/>
                </a:lnTo>
                <a:lnTo>
                  <a:pt x="133829" y="177731"/>
                </a:lnTo>
                <a:lnTo>
                  <a:pt x="129319" y="179987"/>
                </a:lnTo>
                <a:lnTo>
                  <a:pt x="121493" y="181180"/>
                </a:lnTo>
                <a:lnTo>
                  <a:pt x="120433" y="183435"/>
                </a:lnTo>
                <a:lnTo>
                  <a:pt x="118178" y="183435"/>
                </a:lnTo>
                <a:lnTo>
                  <a:pt x="114729" y="184496"/>
                </a:lnTo>
                <a:lnTo>
                  <a:pt x="113668" y="185689"/>
                </a:lnTo>
                <a:lnTo>
                  <a:pt x="106904" y="187945"/>
                </a:lnTo>
                <a:lnTo>
                  <a:pt x="104649" y="189005"/>
                </a:lnTo>
                <a:lnTo>
                  <a:pt x="101200" y="189005"/>
                </a:lnTo>
                <a:lnTo>
                  <a:pt x="100139" y="191260"/>
                </a:lnTo>
                <a:lnTo>
                  <a:pt x="97884" y="192454"/>
                </a:lnTo>
                <a:lnTo>
                  <a:pt x="90059" y="200280"/>
                </a:lnTo>
                <a:lnTo>
                  <a:pt x="85549" y="208105"/>
                </a:lnTo>
                <a:lnTo>
                  <a:pt x="82101" y="210361"/>
                </a:lnTo>
                <a:lnTo>
                  <a:pt x="81040" y="209299"/>
                </a:lnTo>
                <a:lnTo>
                  <a:pt x="75337" y="209299"/>
                </a:lnTo>
                <a:lnTo>
                  <a:pt x="60747" y="199218"/>
                </a:lnTo>
                <a:lnTo>
                  <a:pt x="58492" y="207045"/>
                </a:lnTo>
                <a:lnTo>
                  <a:pt x="57298" y="208105"/>
                </a:lnTo>
                <a:lnTo>
                  <a:pt x="23609" y="225083"/>
                </a:lnTo>
                <a:lnTo>
                  <a:pt x="16845" y="202534"/>
                </a:lnTo>
                <a:lnTo>
                  <a:pt x="12335" y="192454"/>
                </a:lnTo>
                <a:lnTo>
                  <a:pt x="12335" y="189005"/>
                </a:lnTo>
                <a:lnTo>
                  <a:pt x="14590" y="186751"/>
                </a:lnTo>
                <a:lnTo>
                  <a:pt x="11274" y="182242"/>
                </a:lnTo>
                <a:lnTo>
                  <a:pt x="16845" y="141788"/>
                </a:lnTo>
                <a:lnTo>
                  <a:pt x="10080" y="104649"/>
                </a:lnTo>
                <a:lnTo>
                  <a:pt x="0" y="109160"/>
                </a:lnTo>
                <a:lnTo>
                  <a:pt x="3316" y="81042"/>
                </a:lnTo>
                <a:lnTo>
                  <a:pt x="25864" y="53983"/>
                </a:lnTo>
                <a:lnTo>
                  <a:pt x="27057" y="58493"/>
                </a:lnTo>
                <a:lnTo>
                  <a:pt x="28119" y="58493"/>
                </a:lnTo>
                <a:lnTo>
                  <a:pt x="28119" y="50668"/>
                </a:lnTo>
                <a:lnTo>
                  <a:pt x="63002" y="9020"/>
                </a:lnTo>
                <a:lnTo>
                  <a:pt x="90059" y="0"/>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345" name="Group 1344">
            <a:extLst>
              <a:ext uri="{FF2B5EF4-FFF2-40B4-BE49-F238E27FC236}">
                <a16:creationId xmlns:a16="http://schemas.microsoft.com/office/drawing/2014/main" id="{FB49B37B-070B-E064-87E6-263D2355D7DF}"/>
              </a:ext>
            </a:extLst>
          </p:cNvPr>
          <p:cNvGrpSpPr/>
          <p:nvPr/>
        </p:nvGrpSpPr>
        <p:grpSpPr>
          <a:xfrm>
            <a:off x="4027633" y="6444822"/>
            <a:ext cx="135906" cy="104141"/>
            <a:chOff x="5042044" y="14211336"/>
            <a:chExt cx="299622" cy="229592"/>
          </a:xfrm>
          <a:solidFill>
            <a:schemeClr val="bg1">
              <a:lumMod val="85000"/>
            </a:schemeClr>
          </a:solidFill>
        </p:grpSpPr>
        <p:sp>
          <p:nvSpPr>
            <p:cNvPr id="1346" name="Freeform: Shape 1345">
              <a:extLst>
                <a:ext uri="{FF2B5EF4-FFF2-40B4-BE49-F238E27FC236}">
                  <a16:creationId xmlns:a16="http://schemas.microsoft.com/office/drawing/2014/main" id="{061F8005-212C-CF44-0DFC-AA96B81DD42B}"/>
                </a:ext>
              </a:extLst>
            </p:cNvPr>
            <p:cNvSpPr/>
            <p:nvPr/>
          </p:nvSpPr>
          <p:spPr>
            <a:xfrm>
              <a:off x="5051461" y="14384691"/>
              <a:ext cx="28118" cy="32627"/>
            </a:xfrm>
            <a:custGeom>
              <a:avLst/>
              <a:gdLst>
                <a:gd name="connsiteX0" fmla="*/ 24803 w 28118"/>
                <a:gd name="connsiteY0" fmla="*/ 1060 h 32627"/>
                <a:gd name="connsiteX1" fmla="*/ 18038 w 28118"/>
                <a:gd name="connsiteY1" fmla="*/ 1060 h 32627"/>
                <a:gd name="connsiteX2" fmla="*/ 15784 w 28118"/>
                <a:gd name="connsiteY2" fmla="*/ 4509 h 32627"/>
                <a:gd name="connsiteX3" fmla="*/ 11274 w 28118"/>
                <a:gd name="connsiteY3" fmla="*/ 4509 h 32627"/>
                <a:gd name="connsiteX4" fmla="*/ 7825 w 28118"/>
                <a:gd name="connsiteY4" fmla="*/ 1060 h 32627"/>
                <a:gd name="connsiteX5" fmla="*/ 2255 w 28118"/>
                <a:gd name="connsiteY5" fmla="*/ 0 h 32627"/>
                <a:gd name="connsiteX6" fmla="*/ 1061 w 28118"/>
                <a:gd name="connsiteY6" fmla="*/ 4509 h 32627"/>
                <a:gd name="connsiteX7" fmla="*/ 0 w 28118"/>
                <a:gd name="connsiteY7" fmla="*/ 7825 h 32627"/>
                <a:gd name="connsiteX8" fmla="*/ 0 w 28118"/>
                <a:gd name="connsiteY8" fmla="*/ 24670 h 32627"/>
                <a:gd name="connsiteX9" fmla="*/ 4510 w 28118"/>
                <a:gd name="connsiteY9" fmla="*/ 25863 h 32627"/>
                <a:gd name="connsiteX10" fmla="*/ 10080 w 28118"/>
                <a:gd name="connsiteY10" fmla="*/ 24670 h 32627"/>
                <a:gd name="connsiteX11" fmla="*/ 13529 w 28118"/>
                <a:gd name="connsiteY11" fmla="*/ 29179 h 32627"/>
                <a:gd name="connsiteX12" fmla="*/ 16845 w 28118"/>
                <a:gd name="connsiteY12" fmla="*/ 31434 h 32627"/>
                <a:gd name="connsiteX13" fmla="*/ 21354 w 28118"/>
                <a:gd name="connsiteY13" fmla="*/ 32628 h 32627"/>
                <a:gd name="connsiteX14" fmla="*/ 27057 w 28118"/>
                <a:gd name="connsiteY14" fmla="*/ 30374 h 32627"/>
                <a:gd name="connsiteX15" fmla="*/ 25864 w 28118"/>
                <a:gd name="connsiteY15" fmla="*/ 25863 h 32627"/>
                <a:gd name="connsiteX16" fmla="*/ 23609 w 28118"/>
                <a:gd name="connsiteY16" fmla="*/ 21354 h 32627"/>
                <a:gd name="connsiteX17" fmla="*/ 27057 w 28118"/>
                <a:gd name="connsiteY17" fmla="*/ 18038 h 32627"/>
                <a:gd name="connsiteX18" fmla="*/ 28119 w 28118"/>
                <a:gd name="connsiteY18" fmla="*/ 15783 h 32627"/>
                <a:gd name="connsiteX19" fmla="*/ 28119 w 28118"/>
                <a:gd name="connsiteY19" fmla="*/ 12334 h 32627"/>
                <a:gd name="connsiteX20" fmla="*/ 27057 w 28118"/>
                <a:gd name="connsiteY20" fmla="*/ 6765 h 32627"/>
                <a:gd name="connsiteX21" fmla="*/ 24803 w 28118"/>
                <a:gd name="connsiteY21" fmla="*/ 1060 h 3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118" h="32627">
                  <a:moveTo>
                    <a:pt x="24803" y="1060"/>
                  </a:moveTo>
                  <a:lnTo>
                    <a:pt x="18038" y="1060"/>
                  </a:lnTo>
                  <a:lnTo>
                    <a:pt x="15784" y="4509"/>
                  </a:lnTo>
                  <a:lnTo>
                    <a:pt x="11274" y="4509"/>
                  </a:lnTo>
                  <a:lnTo>
                    <a:pt x="7825" y="1060"/>
                  </a:lnTo>
                  <a:lnTo>
                    <a:pt x="2255" y="0"/>
                  </a:lnTo>
                  <a:lnTo>
                    <a:pt x="1061" y="4509"/>
                  </a:lnTo>
                  <a:lnTo>
                    <a:pt x="0" y="7825"/>
                  </a:lnTo>
                  <a:lnTo>
                    <a:pt x="0" y="24670"/>
                  </a:lnTo>
                  <a:lnTo>
                    <a:pt x="4510" y="25863"/>
                  </a:lnTo>
                  <a:lnTo>
                    <a:pt x="10080" y="24670"/>
                  </a:lnTo>
                  <a:lnTo>
                    <a:pt x="13529" y="29179"/>
                  </a:lnTo>
                  <a:lnTo>
                    <a:pt x="16845" y="31434"/>
                  </a:lnTo>
                  <a:lnTo>
                    <a:pt x="21354" y="32628"/>
                  </a:lnTo>
                  <a:lnTo>
                    <a:pt x="27057" y="30374"/>
                  </a:lnTo>
                  <a:lnTo>
                    <a:pt x="25864" y="25863"/>
                  </a:lnTo>
                  <a:lnTo>
                    <a:pt x="23609" y="21354"/>
                  </a:lnTo>
                  <a:lnTo>
                    <a:pt x="27057" y="18038"/>
                  </a:lnTo>
                  <a:lnTo>
                    <a:pt x="28119" y="15783"/>
                  </a:lnTo>
                  <a:lnTo>
                    <a:pt x="28119" y="12334"/>
                  </a:lnTo>
                  <a:lnTo>
                    <a:pt x="27057" y="6765"/>
                  </a:lnTo>
                  <a:lnTo>
                    <a:pt x="24803" y="1060"/>
                  </a:lnTo>
                  <a:close/>
                </a:path>
              </a:pathLst>
            </a:custGeom>
            <a:grpFill/>
            <a:ln w="13251" cap="flat">
              <a:noFill/>
              <a:prstDash val="solid"/>
              <a:miter/>
            </a:ln>
          </p:spPr>
          <p:txBody>
            <a:bodyPr rtlCol="0" anchor="ctr"/>
            <a:lstStyle/>
            <a:p>
              <a:endParaRPr lang="en-FI" sz="816"/>
            </a:p>
          </p:txBody>
        </p:sp>
        <p:sp>
          <p:nvSpPr>
            <p:cNvPr id="1347" name="Freeform: Shape 1346">
              <a:extLst>
                <a:ext uri="{FF2B5EF4-FFF2-40B4-BE49-F238E27FC236}">
                  <a16:creationId xmlns:a16="http://schemas.microsoft.com/office/drawing/2014/main" id="{F32A5028-BB1C-1481-BAE7-9A58F3A4CA10}"/>
                </a:ext>
              </a:extLst>
            </p:cNvPr>
            <p:cNvSpPr/>
            <p:nvPr/>
          </p:nvSpPr>
          <p:spPr>
            <a:xfrm>
              <a:off x="5042044" y="14211336"/>
              <a:ext cx="299622" cy="229592"/>
            </a:xfrm>
            <a:custGeom>
              <a:avLst/>
              <a:gdLst>
                <a:gd name="connsiteX0" fmla="*/ 298562 w 299622"/>
                <a:gd name="connsiteY0" fmla="*/ 12469 h 229592"/>
                <a:gd name="connsiteX1" fmla="*/ 296307 w 299622"/>
                <a:gd name="connsiteY1" fmla="*/ 12469 h 229592"/>
                <a:gd name="connsiteX2" fmla="*/ 297368 w 299622"/>
                <a:gd name="connsiteY2" fmla="*/ 11275 h 229592"/>
                <a:gd name="connsiteX3" fmla="*/ 292859 w 299622"/>
                <a:gd name="connsiteY3" fmla="*/ 6765 h 229592"/>
                <a:gd name="connsiteX4" fmla="*/ 299623 w 299622"/>
                <a:gd name="connsiteY4" fmla="*/ 4511 h 229592"/>
                <a:gd name="connsiteX5" fmla="*/ 298562 w 299622"/>
                <a:gd name="connsiteY5" fmla="*/ 1062 h 229592"/>
                <a:gd name="connsiteX6" fmla="*/ 287288 w 299622"/>
                <a:gd name="connsiteY6" fmla="*/ 3316 h 229592"/>
                <a:gd name="connsiteX7" fmla="*/ 281717 w 299622"/>
                <a:gd name="connsiteY7" fmla="*/ 0 h 229592"/>
                <a:gd name="connsiteX8" fmla="*/ 279462 w 299622"/>
                <a:gd name="connsiteY8" fmla="*/ 2255 h 229592"/>
                <a:gd name="connsiteX9" fmla="*/ 281717 w 299622"/>
                <a:gd name="connsiteY9" fmla="*/ 2255 h 229592"/>
                <a:gd name="connsiteX10" fmla="*/ 274953 w 299622"/>
                <a:gd name="connsiteY10" fmla="*/ 9020 h 229592"/>
                <a:gd name="connsiteX11" fmla="*/ 270443 w 299622"/>
                <a:gd name="connsiteY11" fmla="*/ 10080 h 229592"/>
                <a:gd name="connsiteX12" fmla="*/ 265934 w 299622"/>
                <a:gd name="connsiteY12" fmla="*/ 12336 h 229592"/>
                <a:gd name="connsiteX13" fmla="*/ 261424 w 299622"/>
                <a:gd name="connsiteY13" fmla="*/ 13396 h 229592"/>
                <a:gd name="connsiteX14" fmla="*/ 263679 w 299622"/>
                <a:gd name="connsiteY14" fmla="*/ 15652 h 229592"/>
                <a:gd name="connsiteX15" fmla="*/ 261424 w 299622"/>
                <a:gd name="connsiteY15" fmla="*/ 16845 h 229592"/>
                <a:gd name="connsiteX16" fmla="*/ 260230 w 299622"/>
                <a:gd name="connsiteY16" fmla="*/ 19100 h 229592"/>
                <a:gd name="connsiteX17" fmla="*/ 257976 w 299622"/>
                <a:gd name="connsiteY17" fmla="*/ 20161 h 229592"/>
                <a:gd name="connsiteX18" fmla="*/ 257976 w 299622"/>
                <a:gd name="connsiteY18" fmla="*/ 22416 h 229592"/>
                <a:gd name="connsiteX19" fmla="*/ 254660 w 299622"/>
                <a:gd name="connsiteY19" fmla="*/ 17907 h 229592"/>
                <a:gd name="connsiteX20" fmla="*/ 253599 w 299622"/>
                <a:gd name="connsiteY20" fmla="*/ 16845 h 229592"/>
                <a:gd name="connsiteX21" fmla="*/ 251344 w 299622"/>
                <a:gd name="connsiteY21" fmla="*/ 24672 h 229592"/>
                <a:gd name="connsiteX22" fmla="*/ 244579 w 299622"/>
                <a:gd name="connsiteY22" fmla="*/ 26925 h 229592"/>
                <a:gd name="connsiteX23" fmla="*/ 242325 w 299622"/>
                <a:gd name="connsiteY23" fmla="*/ 26925 h 229592"/>
                <a:gd name="connsiteX24" fmla="*/ 241263 w 299622"/>
                <a:gd name="connsiteY24" fmla="*/ 29181 h 229592"/>
                <a:gd name="connsiteX25" fmla="*/ 218716 w 299622"/>
                <a:gd name="connsiteY25" fmla="*/ 38199 h 229592"/>
                <a:gd name="connsiteX26" fmla="*/ 218716 w 299622"/>
                <a:gd name="connsiteY26" fmla="*/ 49474 h 229592"/>
                <a:gd name="connsiteX27" fmla="*/ 219777 w 299622"/>
                <a:gd name="connsiteY27" fmla="*/ 50668 h 229592"/>
                <a:gd name="connsiteX28" fmla="*/ 220970 w 299622"/>
                <a:gd name="connsiteY28" fmla="*/ 53983 h 229592"/>
                <a:gd name="connsiteX29" fmla="*/ 220970 w 299622"/>
                <a:gd name="connsiteY29" fmla="*/ 55177 h 229592"/>
                <a:gd name="connsiteX30" fmla="*/ 223225 w 299622"/>
                <a:gd name="connsiteY30" fmla="*/ 55177 h 229592"/>
                <a:gd name="connsiteX31" fmla="*/ 224286 w 299622"/>
                <a:gd name="connsiteY31" fmla="*/ 56239 h 229592"/>
                <a:gd name="connsiteX32" fmla="*/ 226541 w 299622"/>
                <a:gd name="connsiteY32" fmla="*/ 57299 h 229592"/>
                <a:gd name="connsiteX33" fmla="*/ 226541 w 299622"/>
                <a:gd name="connsiteY33" fmla="*/ 59555 h 229592"/>
                <a:gd name="connsiteX34" fmla="*/ 227602 w 299622"/>
                <a:gd name="connsiteY34" fmla="*/ 60748 h 229592"/>
                <a:gd name="connsiteX35" fmla="*/ 228663 w 299622"/>
                <a:gd name="connsiteY35" fmla="*/ 60748 h 229592"/>
                <a:gd name="connsiteX36" fmla="*/ 228663 w 299622"/>
                <a:gd name="connsiteY36" fmla="*/ 65257 h 229592"/>
                <a:gd name="connsiteX37" fmla="*/ 229857 w 299622"/>
                <a:gd name="connsiteY37" fmla="*/ 65257 h 229592"/>
                <a:gd name="connsiteX38" fmla="*/ 229857 w 299622"/>
                <a:gd name="connsiteY38" fmla="*/ 68573 h 229592"/>
                <a:gd name="connsiteX39" fmla="*/ 226541 w 299622"/>
                <a:gd name="connsiteY39" fmla="*/ 71889 h 229592"/>
                <a:gd name="connsiteX40" fmla="*/ 225480 w 299622"/>
                <a:gd name="connsiteY40" fmla="*/ 71889 h 229592"/>
                <a:gd name="connsiteX41" fmla="*/ 224286 w 299622"/>
                <a:gd name="connsiteY41" fmla="*/ 73082 h 229592"/>
                <a:gd name="connsiteX42" fmla="*/ 219777 w 299622"/>
                <a:gd name="connsiteY42" fmla="*/ 73082 h 229592"/>
                <a:gd name="connsiteX43" fmla="*/ 218716 w 299622"/>
                <a:gd name="connsiteY43" fmla="*/ 74144 h 229592"/>
                <a:gd name="connsiteX44" fmla="*/ 217654 w 299622"/>
                <a:gd name="connsiteY44" fmla="*/ 74144 h 229592"/>
                <a:gd name="connsiteX45" fmla="*/ 217654 w 299622"/>
                <a:gd name="connsiteY45" fmla="*/ 75337 h 229592"/>
                <a:gd name="connsiteX46" fmla="*/ 216461 w 299622"/>
                <a:gd name="connsiteY46" fmla="*/ 76398 h 229592"/>
                <a:gd name="connsiteX47" fmla="*/ 214206 w 299622"/>
                <a:gd name="connsiteY47" fmla="*/ 80909 h 229592"/>
                <a:gd name="connsiteX48" fmla="*/ 213012 w 299622"/>
                <a:gd name="connsiteY48" fmla="*/ 84225 h 229592"/>
                <a:gd name="connsiteX49" fmla="*/ 181578 w 299622"/>
                <a:gd name="connsiteY49" fmla="*/ 71889 h 229592"/>
                <a:gd name="connsiteX50" fmla="*/ 175874 w 299622"/>
                <a:gd name="connsiteY50" fmla="*/ 65124 h 229592"/>
                <a:gd name="connsiteX51" fmla="*/ 180384 w 299622"/>
                <a:gd name="connsiteY51" fmla="*/ 51595 h 229592"/>
                <a:gd name="connsiteX52" fmla="*/ 179323 w 299622"/>
                <a:gd name="connsiteY52" fmla="*/ 50535 h 229592"/>
                <a:gd name="connsiteX53" fmla="*/ 181578 w 299622"/>
                <a:gd name="connsiteY53" fmla="*/ 40454 h 229592"/>
                <a:gd name="connsiteX54" fmla="*/ 180384 w 299622"/>
                <a:gd name="connsiteY54" fmla="*/ 34883 h 229592"/>
                <a:gd name="connsiteX55" fmla="*/ 172558 w 299622"/>
                <a:gd name="connsiteY55" fmla="*/ 29181 h 229592"/>
                <a:gd name="connsiteX56" fmla="*/ 166988 w 299622"/>
                <a:gd name="connsiteY56" fmla="*/ 29181 h 229592"/>
                <a:gd name="connsiteX57" fmla="*/ 162478 w 299622"/>
                <a:gd name="connsiteY57" fmla="*/ 28120 h 229592"/>
                <a:gd name="connsiteX58" fmla="*/ 156775 w 299622"/>
                <a:gd name="connsiteY58" fmla="*/ 28120 h 229592"/>
                <a:gd name="connsiteX59" fmla="*/ 154520 w 299622"/>
                <a:gd name="connsiteY59" fmla="*/ 24804 h 229592"/>
                <a:gd name="connsiteX60" fmla="*/ 152265 w 299622"/>
                <a:gd name="connsiteY60" fmla="*/ 24804 h 229592"/>
                <a:gd name="connsiteX61" fmla="*/ 151204 w 299622"/>
                <a:gd name="connsiteY61" fmla="*/ 23609 h 229592"/>
                <a:gd name="connsiteX62" fmla="*/ 150143 w 299622"/>
                <a:gd name="connsiteY62" fmla="*/ 22549 h 229592"/>
                <a:gd name="connsiteX63" fmla="*/ 148949 w 299622"/>
                <a:gd name="connsiteY63" fmla="*/ 19233 h 229592"/>
                <a:gd name="connsiteX64" fmla="*/ 150143 w 299622"/>
                <a:gd name="connsiteY64" fmla="*/ 19233 h 229592"/>
                <a:gd name="connsiteX65" fmla="*/ 148949 w 299622"/>
                <a:gd name="connsiteY65" fmla="*/ 16978 h 229592"/>
                <a:gd name="connsiteX66" fmla="*/ 147889 w 299622"/>
                <a:gd name="connsiteY66" fmla="*/ 16978 h 229592"/>
                <a:gd name="connsiteX67" fmla="*/ 147889 w 299622"/>
                <a:gd name="connsiteY67" fmla="*/ 14724 h 229592"/>
                <a:gd name="connsiteX68" fmla="*/ 145634 w 299622"/>
                <a:gd name="connsiteY68" fmla="*/ 10213 h 229592"/>
                <a:gd name="connsiteX69" fmla="*/ 145634 w 299622"/>
                <a:gd name="connsiteY69" fmla="*/ 11275 h 229592"/>
                <a:gd name="connsiteX70" fmla="*/ 144440 w 299622"/>
                <a:gd name="connsiteY70" fmla="*/ 11275 h 229592"/>
                <a:gd name="connsiteX71" fmla="*/ 143379 w 299622"/>
                <a:gd name="connsiteY71" fmla="*/ 12469 h 229592"/>
                <a:gd name="connsiteX72" fmla="*/ 143379 w 299622"/>
                <a:gd name="connsiteY72" fmla="*/ 14724 h 229592"/>
                <a:gd name="connsiteX73" fmla="*/ 141124 w 299622"/>
                <a:gd name="connsiteY73" fmla="*/ 14724 h 229592"/>
                <a:gd name="connsiteX74" fmla="*/ 138869 w 299622"/>
                <a:gd name="connsiteY74" fmla="*/ 12469 h 229592"/>
                <a:gd name="connsiteX75" fmla="*/ 137808 w 299622"/>
                <a:gd name="connsiteY75" fmla="*/ 11275 h 229592"/>
                <a:gd name="connsiteX76" fmla="*/ 134492 w 299622"/>
                <a:gd name="connsiteY76" fmla="*/ 7959 h 229592"/>
                <a:gd name="connsiteX77" fmla="*/ 133299 w 299622"/>
                <a:gd name="connsiteY77" fmla="*/ 7959 h 229592"/>
                <a:gd name="connsiteX78" fmla="*/ 132237 w 299622"/>
                <a:gd name="connsiteY78" fmla="*/ 9153 h 229592"/>
                <a:gd name="connsiteX79" fmla="*/ 128921 w 299622"/>
                <a:gd name="connsiteY79" fmla="*/ 9153 h 229592"/>
                <a:gd name="connsiteX80" fmla="*/ 127860 w 299622"/>
                <a:gd name="connsiteY80" fmla="*/ 10213 h 229592"/>
                <a:gd name="connsiteX81" fmla="*/ 125605 w 299622"/>
                <a:gd name="connsiteY81" fmla="*/ 10213 h 229592"/>
                <a:gd name="connsiteX82" fmla="*/ 124545 w 299622"/>
                <a:gd name="connsiteY82" fmla="*/ 11275 h 229592"/>
                <a:gd name="connsiteX83" fmla="*/ 123483 w 299622"/>
                <a:gd name="connsiteY83" fmla="*/ 12469 h 229592"/>
                <a:gd name="connsiteX84" fmla="*/ 121229 w 299622"/>
                <a:gd name="connsiteY84" fmla="*/ 12469 h 229592"/>
                <a:gd name="connsiteX85" fmla="*/ 120167 w 299622"/>
                <a:gd name="connsiteY85" fmla="*/ 11275 h 229592"/>
                <a:gd name="connsiteX86" fmla="*/ 119107 w 299622"/>
                <a:gd name="connsiteY86" fmla="*/ 12469 h 229592"/>
                <a:gd name="connsiteX87" fmla="*/ 119107 w 299622"/>
                <a:gd name="connsiteY87" fmla="*/ 14724 h 229592"/>
                <a:gd name="connsiteX88" fmla="*/ 116852 w 299622"/>
                <a:gd name="connsiteY88" fmla="*/ 16978 h 229592"/>
                <a:gd name="connsiteX89" fmla="*/ 115791 w 299622"/>
                <a:gd name="connsiteY89" fmla="*/ 19233 h 229592"/>
                <a:gd name="connsiteX90" fmla="*/ 114730 w 299622"/>
                <a:gd name="connsiteY90" fmla="*/ 19233 h 229592"/>
                <a:gd name="connsiteX91" fmla="*/ 113536 w 299622"/>
                <a:gd name="connsiteY91" fmla="*/ 20294 h 229592"/>
                <a:gd name="connsiteX92" fmla="*/ 111281 w 299622"/>
                <a:gd name="connsiteY92" fmla="*/ 21356 h 229592"/>
                <a:gd name="connsiteX93" fmla="*/ 106772 w 299622"/>
                <a:gd name="connsiteY93" fmla="*/ 21356 h 229592"/>
                <a:gd name="connsiteX94" fmla="*/ 106772 w 299622"/>
                <a:gd name="connsiteY94" fmla="*/ 23609 h 229592"/>
                <a:gd name="connsiteX95" fmla="*/ 105578 w 299622"/>
                <a:gd name="connsiteY95" fmla="*/ 23609 h 229592"/>
                <a:gd name="connsiteX96" fmla="*/ 105578 w 299622"/>
                <a:gd name="connsiteY96" fmla="*/ 27058 h 229592"/>
                <a:gd name="connsiteX97" fmla="*/ 103323 w 299622"/>
                <a:gd name="connsiteY97" fmla="*/ 29313 h 229592"/>
                <a:gd name="connsiteX98" fmla="*/ 102262 w 299622"/>
                <a:gd name="connsiteY98" fmla="*/ 32762 h 229592"/>
                <a:gd name="connsiteX99" fmla="*/ 102262 w 299622"/>
                <a:gd name="connsiteY99" fmla="*/ 36078 h 229592"/>
                <a:gd name="connsiteX100" fmla="*/ 103323 w 299622"/>
                <a:gd name="connsiteY100" fmla="*/ 37271 h 229592"/>
                <a:gd name="connsiteX101" fmla="*/ 103323 w 299622"/>
                <a:gd name="connsiteY101" fmla="*/ 38332 h 229592"/>
                <a:gd name="connsiteX102" fmla="*/ 102262 w 299622"/>
                <a:gd name="connsiteY102" fmla="*/ 39394 h 229592"/>
                <a:gd name="connsiteX103" fmla="*/ 101201 w 299622"/>
                <a:gd name="connsiteY103" fmla="*/ 41648 h 229592"/>
                <a:gd name="connsiteX104" fmla="*/ 98946 w 299622"/>
                <a:gd name="connsiteY104" fmla="*/ 42843 h 229592"/>
                <a:gd name="connsiteX105" fmla="*/ 96691 w 299622"/>
                <a:gd name="connsiteY105" fmla="*/ 40587 h 229592"/>
                <a:gd name="connsiteX106" fmla="*/ 89927 w 299622"/>
                <a:gd name="connsiteY106" fmla="*/ 35016 h 229592"/>
                <a:gd name="connsiteX107" fmla="*/ 89927 w 299622"/>
                <a:gd name="connsiteY107" fmla="*/ 33823 h 229592"/>
                <a:gd name="connsiteX108" fmla="*/ 87672 w 299622"/>
                <a:gd name="connsiteY108" fmla="*/ 29313 h 229592"/>
                <a:gd name="connsiteX109" fmla="*/ 88733 w 299622"/>
                <a:gd name="connsiteY109" fmla="*/ 27058 h 229592"/>
                <a:gd name="connsiteX110" fmla="*/ 88733 w 299622"/>
                <a:gd name="connsiteY110" fmla="*/ 25865 h 229592"/>
                <a:gd name="connsiteX111" fmla="*/ 86478 w 299622"/>
                <a:gd name="connsiteY111" fmla="*/ 23609 h 229592"/>
                <a:gd name="connsiteX112" fmla="*/ 86478 w 299622"/>
                <a:gd name="connsiteY112" fmla="*/ 22549 h 229592"/>
                <a:gd name="connsiteX113" fmla="*/ 84223 w 299622"/>
                <a:gd name="connsiteY113" fmla="*/ 22549 h 229592"/>
                <a:gd name="connsiteX114" fmla="*/ 83162 w 299622"/>
                <a:gd name="connsiteY114" fmla="*/ 21356 h 229592"/>
                <a:gd name="connsiteX115" fmla="*/ 82101 w 299622"/>
                <a:gd name="connsiteY115" fmla="*/ 21356 h 229592"/>
                <a:gd name="connsiteX116" fmla="*/ 81040 w 299622"/>
                <a:gd name="connsiteY116" fmla="*/ 22549 h 229592"/>
                <a:gd name="connsiteX117" fmla="*/ 79847 w 299622"/>
                <a:gd name="connsiteY117" fmla="*/ 22549 h 229592"/>
                <a:gd name="connsiteX118" fmla="*/ 77592 w 299622"/>
                <a:gd name="connsiteY118" fmla="*/ 23609 h 229592"/>
                <a:gd name="connsiteX119" fmla="*/ 76398 w 299622"/>
                <a:gd name="connsiteY119" fmla="*/ 23609 h 229592"/>
                <a:gd name="connsiteX120" fmla="*/ 71888 w 299622"/>
                <a:gd name="connsiteY120" fmla="*/ 25865 h 229592"/>
                <a:gd name="connsiteX121" fmla="*/ 64063 w 299622"/>
                <a:gd name="connsiteY121" fmla="*/ 27058 h 229592"/>
                <a:gd name="connsiteX122" fmla="*/ 63002 w 299622"/>
                <a:gd name="connsiteY122" fmla="*/ 29313 h 229592"/>
                <a:gd name="connsiteX123" fmla="*/ 60747 w 299622"/>
                <a:gd name="connsiteY123" fmla="*/ 29313 h 229592"/>
                <a:gd name="connsiteX124" fmla="*/ 57431 w 299622"/>
                <a:gd name="connsiteY124" fmla="*/ 30507 h 229592"/>
                <a:gd name="connsiteX125" fmla="*/ 56238 w 299622"/>
                <a:gd name="connsiteY125" fmla="*/ 31567 h 229592"/>
                <a:gd name="connsiteX126" fmla="*/ 49473 w 299622"/>
                <a:gd name="connsiteY126" fmla="*/ 33823 h 229592"/>
                <a:gd name="connsiteX127" fmla="*/ 47218 w 299622"/>
                <a:gd name="connsiteY127" fmla="*/ 35016 h 229592"/>
                <a:gd name="connsiteX128" fmla="*/ 43770 w 299622"/>
                <a:gd name="connsiteY128" fmla="*/ 35016 h 229592"/>
                <a:gd name="connsiteX129" fmla="*/ 42709 w 299622"/>
                <a:gd name="connsiteY129" fmla="*/ 37271 h 229592"/>
                <a:gd name="connsiteX130" fmla="*/ 40454 w 299622"/>
                <a:gd name="connsiteY130" fmla="*/ 38332 h 229592"/>
                <a:gd name="connsiteX131" fmla="*/ 32629 w 299622"/>
                <a:gd name="connsiteY131" fmla="*/ 46158 h 229592"/>
                <a:gd name="connsiteX132" fmla="*/ 28119 w 299622"/>
                <a:gd name="connsiteY132" fmla="*/ 53983 h 229592"/>
                <a:gd name="connsiteX133" fmla="*/ 24803 w 299622"/>
                <a:gd name="connsiteY133" fmla="*/ 56239 h 229592"/>
                <a:gd name="connsiteX134" fmla="*/ 23609 w 299622"/>
                <a:gd name="connsiteY134" fmla="*/ 55177 h 229592"/>
                <a:gd name="connsiteX135" fmla="*/ 18039 w 299622"/>
                <a:gd name="connsiteY135" fmla="*/ 55177 h 229592"/>
                <a:gd name="connsiteX136" fmla="*/ 3449 w 299622"/>
                <a:gd name="connsiteY136" fmla="*/ 45096 h 229592"/>
                <a:gd name="connsiteX137" fmla="*/ 1194 w 299622"/>
                <a:gd name="connsiteY137" fmla="*/ 52923 h 229592"/>
                <a:gd name="connsiteX138" fmla="*/ 0 w 299622"/>
                <a:gd name="connsiteY138" fmla="*/ 53983 h 229592"/>
                <a:gd name="connsiteX139" fmla="*/ 2255 w 299622"/>
                <a:gd name="connsiteY139" fmla="*/ 78786 h 229592"/>
                <a:gd name="connsiteX140" fmla="*/ 2255 w 299622"/>
                <a:gd name="connsiteY140" fmla="*/ 83295 h 229592"/>
                <a:gd name="connsiteX141" fmla="*/ 3316 w 299622"/>
                <a:gd name="connsiteY141" fmla="*/ 88867 h 229592"/>
                <a:gd name="connsiteX142" fmla="*/ 4377 w 299622"/>
                <a:gd name="connsiteY142" fmla="*/ 88867 h 229592"/>
                <a:gd name="connsiteX143" fmla="*/ 4377 w 299622"/>
                <a:gd name="connsiteY143" fmla="*/ 89927 h 229592"/>
                <a:gd name="connsiteX144" fmla="*/ 5571 w 299622"/>
                <a:gd name="connsiteY144" fmla="*/ 95498 h 229592"/>
                <a:gd name="connsiteX145" fmla="*/ 5571 w 299622"/>
                <a:gd name="connsiteY145" fmla="*/ 100007 h 229592"/>
                <a:gd name="connsiteX146" fmla="*/ 6632 w 299622"/>
                <a:gd name="connsiteY146" fmla="*/ 98947 h 229592"/>
                <a:gd name="connsiteX147" fmla="*/ 8887 w 299622"/>
                <a:gd name="connsiteY147" fmla="*/ 97754 h 229592"/>
                <a:gd name="connsiteX148" fmla="*/ 10080 w 299622"/>
                <a:gd name="connsiteY148" fmla="*/ 96692 h 229592"/>
                <a:gd name="connsiteX149" fmla="*/ 11141 w 299622"/>
                <a:gd name="connsiteY149" fmla="*/ 96692 h 229592"/>
                <a:gd name="connsiteX150" fmla="*/ 10080 w 299622"/>
                <a:gd name="connsiteY150" fmla="*/ 101201 h 229592"/>
                <a:gd name="connsiteX151" fmla="*/ 10080 w 299622"/>
                <a:gd name="connsiteY151" fmla="*/ 105711 h 229592"/>
                <a:gd name="connsiteX152" fmla="*/ 7825 w 299622"/>
                <a:gd name="connsiteY152" fmla="*/ 110221 h 229592"/>
                <a:gd name="connsiteX153" fmla="*/ 7825 w 299622"/>
                <a:gd name="connsiteY153" fmla="*/ 116985 h 229592"/>
                <a:gd name="connsiteX154" fmla="*/ 10080 w 299622"/>
                <a:gd name="connsiteY154" fmla="*/ 116985 h 229592"/>
                <a:gd name="connsiteX155" fmla="*/ 11141 w 299622"/>
                <a:gd name="connsiteY155" fmla="*/ 123750 h 229592"/>
                <a:gd name="connsiteX156" fmla="*/ 11141 w 299622"/>
                <a:gd name="connsiteY156" fmla="*/ 129452 h 229592"/>
                <a:gd name="connsiteX157" fmla="*/ 18967 w 299622"/>
                <a:gd name="connsiteY157" fmla="*/ 137279 h 229592"/>
                <a:gd name="connsiteX158" fmla="*/ 22415 w 299622"/>
                <a:gd name="connsiteY158" fmla="*/ 141788 h 229592"/>
                <a:gd name="connsiteX159" fmla="*/ 24670 w 299622"/>
                <a:gd name="connsiteY159" fmla="*/ 142981 h 229592"/>
                <a:gd name="connsiteX160" fmla="*/ 48279 w 299622"/>
                <a:gd name="connsiteY160" fmla="*/ 157571 h 229592"/>
                <a:gd name="connsiteX161" fmla="*/ 44964 w 299622"/>
                <a:gd name="connsiteY161" fmla="*/ 180120 h 229592"/>
                <a:gd name="connsiteX162" fmla="*/ 44964 w 299622"/>
                <a:gd name="connsiteY162" fmla="*/ 184629 h 229592"/>
                <a:gd name="connsiteX163" fmla="*/ 47218 w 299622"/>
                <a:gd name="connsiteY163" fmla="*/ 189138 h 229592"/>
                <a:gd name="connsiteX164" fmla="*/ 47218 w 299622"/>
                <a:gd name="connsiteY164" fmla="*/ 192454 h 229592"/>
                <a:gd name="connsiteX165" fmla="*/ 46157 w 299622"/>
                <a:gd name="connsiteY165" fmla="*/ 195902 h 229592"/>
                <a:gd name="connsiteX166" fmla="*/ 52922 w 299622"/>
                <a:gd name="connsiteY166" fmla="*/ 202667 h 229592"/>
                <a:gd name="connsiteX167" fmla="*/ 56238 w 299622"/>
                <a:gd name="connsiteY167" fmla="*/ 207178 h 229592"/>
                <a:gd name="connsiteX168" fmla="*/ 59686 w 299622"/>
                <a:gd name="connsiteY168" fmla="*/ 207178 h 229592"/>
                <a:gd name="connsiteX169" fmla="*/ 67511 w 299622"/>
                <a:gd name="connsiteY169" fmla="*/ 199351 h 229592"/>
                <a:gd name="connsiteX170" fmla="*/ 72021 w 299622"/>
                <a:gd name="connsiteY170" fmla="*/ 199351 h 229592"/>
                <a:gd name="connsiteX171" fmla="*/ 86611 w 299622"/>
                <a:gd name="connsiteY171" fmla="*/ 182506 h 229592"/>
                <a:gd name="connsiteX172" fmla="*/ 92182 w 299622"/>
                <a:gd name="connsiteY172" fmla="*/ 183701 h 229592"/>
                <a:gd name="connsiteX173" fmla="*/ 100007 w 299622"/>
                <a:gd name="connsiteY173" fmla="*/ 180252 h 229592"/>
                <a:gd name="connsiteX174" fmla="*/ 100007 w 299622"/>
                <a:gd name="connsiteY174" fmla="*/ 176936 h 229592"/>
                <a:gd name="connsiteX175" fmla="*/ 93242 w 299622"/>
                <a:gd name="connsiteY175" fmla="*/ 175874 h 229592"/>
                <a:gd name="connsiteX176" fmla="*/ 87672 w 299622"/>
                <a:gd name="connsiteY176" fmla="*/ 172426 h 229592"/>
                <a:gd name="connsiteX177" fmla="*/ 92182 w 299622"/>
                <a:gd name="connsiteY177" fmla="*/ 169110 h 229592"/>
                <a:gd name="connsiteX178" fmla="*/ 91121 w 299622"/>
                <a:gd name="connsiteY178" fmla="*/ 168049 h 229592"/>
                <a:gd name="connsiteX179" fmla="*/ 93375 w 299622"/>
                <a:gd name="connsiteY179" fmla="*/ 163540 h 229592"/>
                <a:gd name="connsiteX180" fmla="*/ 95630 w 299622"/>
                <a:gd name="connsiteY180" fmla="*/ 165794 h 229592"/>
                <a:gd name="connsiteX181" fmla="*/ 102394 w 299622"/>
                <a:gd name="connsiteY181" fmla="*/ 156776 h 229592"/>
                <a:gd name="connsiteX182" fmla="*/ 103456 w 299622"/>
                <a:gd name="connsiteY182" fmla="*/ 154520 h 229592"/>
                <a:gd name="connsiteX183" fmla="*/ 110220 w 299622"/>
                <a:gd name="connsiteY183" fmla="*/ 156776 h 229592"/>
                <a:gd name="connsiteX184" fmla="*/ 115791 w 299622"/>
                <a:gd name="connsiteY184" fmla="*/ 159031 h 229592"/>
                <a:gd name="connsiteX185" fmla="*/ 119107 w 299622"/>
                <a:gd name="connsiteY185" fmla="*/ 161285 h 229592"/>
                <a:gd name="connsiteX186" fmla="*/ 123616 w 299622"/>
                <a:gd name="connsiteY186" fmla="*/ 164601 h 229592"/>
                <a:gd name="connsiteX187" fmla="*/ 124677 w 299622"/>
                <a:gd name="connsiteY187" fmla="*/ 164601 h 229592"/>
                <a:gd name="connsiteX188" fmla="*/ 129187 w 299622"/>
                <a:gd name="connsiteY188" fmla="*/ 162347 h 229592"/>
                <a:gd name="connsiteX189" fmla="*/ 131441 w 299622"/>
                <a:gd name="connsiteY189" fmla="*/ 157836 h 229592"/>
                <a:gd name="connsiteX190" fmla="*/ 134890 w 299622"/>
                <a:gd name="connsiteY190" fmla="*/ 154388 h 229592"/>
                <a:gd name="connsiteX191" fmla="*/ 140461 w 299622"/>
                <a:gd name="connsiteY191" fmla="*/ 157836 h 229592"/>
                <a:gd name="connsiteX192" fmla="*/ 142716 w 299622"/>
                <a:gd name="connsiteY192" fmla="*/ 163407 h 229592"/>
                <a:gd name="connsiteX193" fmla="*/ 139267 w 299622"/>
                <a:gd name="connsiteY193" fmla="*/ 165663 h 229592"/>
                <a:gd name="connsiteX194" fmla="*/ 135951 w 299622"/>
                <a:gd name="connsiteY194" fmla="*/ 164468 h 229592"/>
                <a:gd name="connsiteX195" fmla="*/ 128126 w 299622"/>
                <a:gd name="connsiteY195" fmla="*/ 167917 h 229592"/>
                <a:gd name="connsiteX196" fmla="*/ 124810 w 299622"/>
                <a:gd name="connsiteY196" fmla="*/ 171232 h 229592"/>
                <a:gd name="connsiteX197" fmla="*/ 121494 w 299622"/>
                <a:gd name="connsiteY197" fmla="*/ 182506 h 229592"/>
                <a:gd name="connsiteX198" fmla="*/ 123749 w 299622"/>
                <a:gd name="connsiteY198" fmla="*/ 189271 h 229592"/>
                <a:gd name="connsiteX199" fmla="*/ 127065 w 299622"/>
                <a:gd name="connsiteY199" fmla="*/ 190333 h 229592"/>
                <a:gd name="connsiteX200" fmla="*/ 131574 w 299622"/>
                <a:gd name="connsiteY200" fmla="*/ 190333 h 229592"/>
                <a:gd name="connsiteX201" fmla="*/ 136084 w 299622"/>
                <a:gd name="connsiteY201" fmla="*/ 189271 h 229592"/>
                <a:gd name="connsiteX202" fmla="*/ 139400 w 299622"/>
                <a:gd name="connsiteY202" fmla="*/ 189271 h 229592"/>
                <a:gd name="connsiteX203" fmla="*/ 142848 w 299622"/>
                <a:gd name="connsiteY203" fmla="*/ 191526 h 229592"/>
                <a:gd name="connsiteX204" fmla="*/ 143909 w 299622"/>
                <a:gd name="connsiteY204" fmla="*/ 194842 h 229592"/>
                <a:gd name="connsiteX205" fmla="*/ 143909 w 299622"/>
                <a:gd name="connsiteY205" fmla="*/ 199351 h 229592"/>
                <a:gd name="connsiteX206" fmla="*/ 139400 w 299622"/>
                <a:gd name="connsiteY206" fmla="*/ 206116 h 229592"/>
                <a:gd name="connsiteX207" fmla="*/ 132635 w 299622"/>
                <a:gd name="connsiteY207" fmla="*/ 213941 h 229592"/>
                <a:gd name="connsiteX208" fmla="*/ 131574 w 299622"/>
                <a:gd name="connsiteY208" fmla="*/ 219512 h 229592"/>
                <a:gd name="connsiteX209" fmla="*/ 132635 w 299622"/>
                <a:gd name="connsiteY209" fmla="*/ 225083 h 229592"/>
                <a:gd name="connsiteX210" fmla="*/ 132635 w 299622"/>
                <a:gd name="connsiteY210" fmla="*/ 229592 h 229592"/>
                <a:gd name="connsiteX211" fmla="*/ 140461 w 299622"/>
                <a:gd name="connsiteY211" fmla="*/ 227337 h 229592"/>
                <a:gd name="connsiteX212" fmla="*/ 151735 w 299622"/>
                <a:gd name="connsiteY212" fmla="*/ 227337 h 229592"/>
                <a:gd name="connsiteX213" fmla="*/ 159560 w 299622"/>
                <a:gd name="connsiteY213" fmla="*/ 226144 h 229592"/>
                <a:gd name="connsiteX214" fmla="*/ 155051 w 299622"/>
                <a:gd name="connsiteY214" fmla="*/ 218319 h 229592"/>
                <a:gd name="connsiteX215" fmla="*/ 156112 w 299622"/>
                <a:gd name="connsiteY215" fmla="*/ 216063 h 229592"/>
                <a:gd name="connsiteX216" fmla="*/ 159428 w 299622"/>
                <a:gd name="connsiteY216" fmla="*/ 215003 h 229592"/>
                <a:gd name="connsiteX217" fmla="*/ 167253 w 299622"/>
                <a:gd name="connsiteY217" fmla="*/ 215003 h 229592"/>
                <a:gd name="connsiteX218" fmla="*/ 170702 w 299622"/>
                <a:gd name="connsiteY218" fmla="*/ 212747 h 229592"/>
                <a:gd name="connsiteX219" fmla="*/ 172956 w 299622"/>
                <a:gd name="connsiteY219" fmla="*/ 211687 h 229592"/>
                <a:gd name="connsiteX220" fmla="*/ 168447 w 299622"/>
                <a:gd name="connsiteY220" fmla="*/ 207178 h 229592"/>
                <a:gd name="connsiteX221" fmla="*/ 161682 w 299622"/>
                <a:gd name="connsiteY221" fmla="*/ 203862 h 229592"/>
                <a:gd name="connsiteX222" fmla="*/ 157173 w 299622"/>
                <a:gd name="connsiteY222" fmla="*/ 202667 h 229592"/>
                <a:gd name="connsiteX223" fmla="*/ 153857 w 299622"/>
                <a:gd name="connsiteY223" fmla="*/ 197097 h 229592"/>
                <a:gd name="connsiteX224" fmla="*/ 159428 w 299622"/>
                <a:gd name="connsiteY224" fmla="*/ 196035 h 229592"/>
                <a:gd name="connsiteX225" fmla="*/ 167253 w 299622"/>
                <a:gd name="connsiteY225" fmla="*/ 197097 h 229592"/>
                <a:gd name="connsiteX226" fmla="*/ 170702 w 299622"/>
                <a:gd name="connsiteY226" fmla="*/ 193781 h 229592"/>
                <a:gd name="connsiteX227" fmla="*/ 174018 w 299622"/>
                <a:gd name="connsiteY227" fmla="*/ 193781 h 229592"/>
                <a:gd name="connsiteX228" fmla="*/ 179588 w 299622"/>
                <a:gd name="connsiteY228" fmla="*/ 194842 h 229592"/>
                <a:gd name="connsiteX229" fmla="*/ 182904 w 299622"/>
                <a:gd name="connsiteY229" fmla="*/ 193781 h 229592"/>
                <a:gd name="connsiteX230" fmla="*/ 169375 w 299622"/>
                <a:gd name="connsiteY230" fmla="*/ 175742 h 229592"/>
                <a:gd name="connsiteX231" fmla="*/ 164866 w 299622"/>
                <a:gd name="connsiteY231" fmla="*/ 180252 h 229592"/>
                <a:gd name="connsiteX232" fmla="*/ 161550 w 299622"/>
                <a:gd name="connsiteY232" fmla="*/ 180252 h 229592"/>
                <a:gd name="connsiteX233" fmla="*/ 159295 w 299622"/>
                <a:gd name="connsiteY233" fmla="*/ 174681 h 229592"/>
                <a:gd name="connsiteX234" fmla="*/ 158234 w 299622"/>
                <a:gd name="connsiteY234" fmla="*/ 166856 h 229592"/>
                <a:gd name="connsiteX235" fmla="*/ 157040 w 299622"/>
                <a:gd name="connsiteY235" fmla="*/ 160092 h 229592"/>
                <a:gd name="connsiteX236" fmla="*/ 159295 w 299622"/>
                <a:gd name="connsiteY236" fmla="*/ 154388 h 229592"/>
                <a:gd name="connsiteX237" fmla="*/ 164866 w 299622"/>
                <a:gd name="connsiteY237" fmla="*/ 148818 h 229592"/>
                <a:gd name="connsiteX238" fmla="*/ 163804 w 299622"/>
                <a:gd name="connsiteY238" fmla="*/ 143247 h 229592"/>
                <a:gd name="connsiteX239" fmla="*/ 168314 w 299622"/>
                <a:gd name="connsiteY239" fmla="*/ 140991 h 229592"/>
                <a:gd name="connsiteX240" fmla="*/ 174018 w 299622"/>
                <a:gd name="connsiteY240" fmla="*/ 140991 h 229592"/>
                <a:gd name="connsiteX241" fmla="*/ 177334 w 299622"/>
                <a:gd name="connsiteY241" fmla="*/ 136482 h 229592"/>
                <a:gd name="connsiteX242" fmla="*/ 182904 w 299622"/>
                <a:gd name="connsiteY242" fmla="*/ 136482 h 229592"/>
                <a:gd name="connsiteX243" fmla="*/ 185159 w 299622"/>
                <a:gd name="connsiteY243" fmla="*/ 131973 h 229592"/>
                <a:gd name="connsiteX244" fmla="*/ 187414 w 299622"/>
                <a:gd name="connsiteY244" fmla="*/ 129718 h 229592"/>
                <a:gd name="connsiteX245" fmla="*/ 189669 w 299622"/>
                <a:gd name="connsiteY245" fmla="*/ 128524 h 229592"/>
                <a:gd name="connsiteX246" fmla="*/ 194178 w 299622"/>
                <a:gd name="connsiteY246" fmla="*/ 120699 h 229592"/>
                <a:gd name="connsiteX247" fmla="*/ 197494 w 299622"/>
                <a:gd name="connsiteY247" fmla="*/ 116189 h 229592"/>
                <a:gd name="connsiteX248" fmla="*/ 202003 w 299622"/>
                <a:gd name="connsiteY248" fmla="*/ 110619 h 229592"/>
                <a:gd name="connsiteX249" fmla="*/ 202003 w 299622"/>
                <a:gd name="connsiteY249" fmla="*/ 115128 h 229592"/>
                <a:gd name="connsiteX250" fmla="*/ 195239 w 299622"/>
                <a:gd name="connsiteY250" fmla="*/ 128657 h 229592"/>
                <a:gd name="connsiteX251" fmla="*/ 191791 w 299622"/>
                <a:gd name="connsiteY251" fmla="*/ 133166 h 229592"/>
                <a:gd name="connsiteX252" fmla="*/ 187281 w 299622"/>
                <a:gd name="connsiteY252" fmla="*/ 137675 h 229592"/>
                <a:gd name="connsiteX253" fmla="*/ 188342 w 299622"/>
                <a:gd name="connsiteY253" fmla="*/ 142186 h 229592"/>
                <a:gd name="connsiteX254" fmla="*/ 182771 w 299622"/>
                <a:gd name="connsiteY254" fmla="*/ 145635 h 229592"/>
                <a:gd name="connsiteX255" fmla="*/ 180517 w 299622"/>
                <a:gd name="connsiteY255" fmla="*/ 147889 h 229592"/>
                <a:gd name="connsiteX256" fmla="*/ 177201 w 299622"/>
                <a:gd name="connsiteY256" fmla="*/ 153460 h 229592"/>
                <a:gd name="connsiteX257" fmla="*/ 182771 w 299622"/>
                <a:gd name="connsiteY257" fmla="*/ 151204 h 229592"/>
                <a:gd name="connsiteX258" fmla="*/ 187281 w 299622"/>
                <a:gd name="connsiteY258" fmla="*/ 150144 h 229592"/>
                <a:gd name="connsiteX259" fmla="*/ 190729 w 299622"/>
                <a:gd name="connsiteY259" fmla="*/ 146695 h 229592"/>
                <a:gd name="connsiteX260" fmla="*/ 196300 w 299622"/>
                <a:gd name="connsiteY260" fmla="*/ 145635 h 229592"/>
                <a:gd name="connsiteX261" fmla="*/ 198555 w 299622"/>
                <a:gd name="connsiteY261" fmla="*/ 145635 h 229592"/>
                <a:gd name="connsiteX262" fmla="*/ 206380 w 299622"/>
                <a:gd name="connsiteY262" fmla="*/ 141124 h 229592"/>
                <a:gd name="connsiteX263" fmla="*/ 217654 w 299622"/>
                <a:gd name="connsiteY263" fmla="*/ 140064 h 229592"/>
                <a:gd name="connsiteX264" fmla="*/ 226673 w 299622"/>
                <a:gd name="connsiteY264" fmla="*/ 136615 h 229592"/>
                <a:gd name="connsiteX265" fmla="*/ 228928 w 299622"/>
                <a:gd name="connsiteY265" fmla="*/ 141124 h 229592"/>
                <a:gd name="connsiteX266" fmla="*/ 232244 w 299622"/>
                <a:gd name="connsiteY266" fmla="*/ 145635 h 229592"/>
                <a:gd name="connsiteX267" fmla="*/ 237947 w 299622"/>
                <a:gd name="connsiteY267" fmla="*/ 147889 h 229592"/>
                <a:gd name="connsiteX268" fmla="*/ 244712 w 299622"/>
                <a:gd name="connsiteY268" fmla="*/ 146695 h 229592"/>
                <a:gd name="connsiteX269" fmla="*/ 244712 w 299622"/>
                <a:gd name="connsiteY269" fmla="*/ 135422 h 229592"/>
                <a:gd name="connsiteX270" fmla="*/ 242457 w 299622"/>
                <a:gd name="connsiteY270" fmla="*/ 129850 h 229592"/>
                <a:gd name="connsiteX271" fmla="*/ 245773 w 299622"/>
                <a:gd name="connsiteY271" fmla="*/ 123086 h 229592"/>
                <a:gd name="connsiteX272" fmla="*/ 246834 w 299622"/>
                <a:gd name="connsiteY272" fmla="*/ 117516 h 229592"/>
                <a:gd name="connsiteX273" fmla="*/ 246834 w 299622"/>
                <a:gd name="connsiteY273" fmla="*/ 111945 h 229592"/>
                <a:gd name="connsiteX274" fmla="*/ 247895 w 299622"/>
                <a:gd name="connsiteY274" fmla="*/ 106241 h 229592"/>
                <a:gd name="connsiteX275" fmla="*/ 246834 w 299622"/>
                <a:gd name="connsiteY275" fmla="*/ 100671 h 229592"/>
                <a:gd name="connsiteX276" fmla="*/ 249089 w 299622"/>
                <a:gd name="connsiteY276" fmla="*/ 99609 h 229592"/>
                <a:gd name="connsiteX277" fmla="*/ 249089 w 299622"/>
                <a:gd name="connsiteY277" fmla="*/ 98416 h 229592"/>
                <a:gd name="connsiteX278" fmla="*/ 250150 w 299622"/>
                <a:gd name="connsiteY278" fmla="*/ 96160 h 229592"/>
                <a:gd name="connsiteX279" fmla="*/ 253466 w 299622"/>
                <a:gd name="connsiteY279" fmla="*/ 90591 h 229592"/>
                <a:gd name="connsiteX280" fmla="*/ 259036 w 299622"/>
                <a:gd name="connsiteY280" fmla="*/ 89529 h 229592"/>
                <a:gd name="connsiteX281" fmla="*/ 263546 w 299622"/>
                <a:gd name="connsiteY281" fmla="*/ 83959 h 229592"/>
                <a:gd name="connsiteX282" fmla="*/ 268056 w 299622"/>
                <a:gd name="connsiteY282" fmla="*/ 81704 h 229592"/>
                <a:gd name="connsiteX283" fmla="*/ 270310 w 299622"/>
                <a:gd name="connsiteY283" fmla="*/ 76134 h 229592"/>
                <a:gd name="connsiteX284" fmla="*/ 277075 w 299622"/>
                <a:gd name="connsiteY284" fmla="*/ 71623 h 229592"/>
                <a:gd name="connsiteX285" fmla="*/ 283840 w 299622"/>
                <a:gd name="connsiteY285" fmla="*/ 69370 h 229592"/>
                <a:gd name="connsiteX286" fmla="*/ 283840 w 299622"/>
                <a:gd name="connsiteY286" fmla="*/ 64859 h 229592"/>
                <a:gd name="connsiteX287" fmla="*/ 282778 w 299622"/>
                <a:gd name="connsiteY287" fmla="*/ 59289 h 229592"/>
                <a:gd name="connsiteX288" fmla="*/ 280524 w 299622"/>
                <a:gd name="connsiteY288" fmla="*/ 55973 h 229592"/>
                <a:gd name="connsiteX289" fmla="*/ 280524 w 299622"/>
                <a:gd name="connsiteY289" fmla="*/ 54778 h 229592"/>
                <a:gd name="connsiteX290" fmla="*/ 279462 w 299622"/>
                <a:gd name="connsiteY290" fmla="*/ 54778 h 229592"/>
                <a:gd name="connsiteX291" fmla="*/ 278401 w 299622"/>
                <a:gd name="connsiteY291" fmla="*/ 52525 h 229592"/>
                <a:gd name="connsiteX292" fmla="*/ 280656 w 299622"/>
                <a:gd name="connsiteY292" fmla="*/ 52525 h 229592"/>
                <a:gd name="connsiteX293" fmla="*/ 281717 w 299622"/>
                <a:gd name="connsiteY293" fmla="*/ 51463 h 229592"/>
                <a:gd name="connsiteX294" fmla="*/ 282911 w 299622"/>
                <a:gd name="connsiteY294" fmla="*/ 51463 h 229592"/>
                <a:gd name="connsiteX295" fmla="*/ 281717 w 299622"/>
                <a:gd name="connsiteY295" fmla="*/ 46953 h 229592"/>
                <a:gd name="connsiteX296" fmla="*/ 282911 w 299622"/>
                <a:gd name="connsiteY296" fmla="*/ 46953 h 229592"/>
                <a:gd name="connsiteX297" fmla="*/ 281717 w 299622"/>
                <a:gd name="connsiteY297" fmla="*/ 44700 h 229592"/>
                <a:gd name="connsiteX298" fmla="*/ 285033 w 299622"/>
                <a:gd name="connsiteY298" fmla="*/ 37935 h 229592"/>
                <a:gd name="connsiteX299" fmla="*/ 290604 w 299622"/>
                <a:gd name="connsiteY299" fmla="*/ 37935 h 229592"/>
                <a:gd name="connsiteX300" fmla="*/ 291665 w 299622"/>
                <a:gd name="connsiteY300" fmla="*/ 36740 h 229592"/>
                <a:gd name="connsiteX301" fmla="*/ 296175 w 299622"/>
                <a:gd name="connsiteY301" fmla="*/ 35680 h 229592"/>
                <a:gd name="connsiteX302" fmla="*/ 297235 w 299622"/>
                <a:gd name="connsiteY302" fmla="*/ 32231 h 229592"/>
                <a:gd name="connsiteX303" fmla="*/ 292726 w 299622"/>
                <a:gd name="connsiteY303" fmla="*/ 29976 h 229592"/>
                <a:gd name="connsiteX304" fmla="*/ 291665 w 299622"/>
                <a:gd name="connsiteY304" fmla="*/ 28915 h 229592"/>
                <a:gd name="connsiteX305" fmla="*/ 291665 w 299622"/>
                <a:gd name="connsiteY305" fmla="*/ 27855 h 229592"/>
                <a:gd name="connsiteX306" fmla="*/ 292726 w 299622"/>
                <a:gd name="connsiteY306" fmla="*/ 28915 h 229592"/>
                <a:gd name="connsiteX307" fmla="*/ 293787 w 299622"/>
                <a:gd name="connsiteY307" fmla="*/ 22151 h 229592"/>
                <a:gd name="connsiteX308" fmla="*/ 291532 w 299622"/>
                <a:gd name="connsiteY308" fmla="*/ 19895 h 229592"/>
                <a:gd name="connsiteX309" fmla="*/ 292593 w 299622"/>
                <a:gd name="connsiteY309" fmla="*/ 18702 h 229592"/>
                <a:gd name="connsiteX310" fmla="*/ 298164 w 299622"/>
                <a:gd name="connsiteY310" fmla="*/ 13132 h 22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299622" h="229592">
                  <a:moveTo>
                    <a:pt x="298562" y="12469"/>
                  </a:moveTo>
                  <a:lnTo>
                    <a:pt x="296307" y="12469"/>
                  </a:lnTo>
                  <a:lnTo>
                    <a:pt x="297368" y="11275"/>
                  </a:lnTo>
                  <a:lnTo>
                    <a:pt x="292859" y="6765"/>
                  </a:lnTo>
                  <a:lnTo>
                    <a:pt x="299623" y="4511"/>
                  </a:lnTo>
                  <a:lnTo>
                    <a:pt x="298562" y="1062"/>
                  </a:lnTo>
                  <a:lnTo>
                    <a:pt x="287288" y="3316"/>
                  </a:lnTo>
                  <a:lnTo>
                    <a:pt x="281717" y="0"/>
                  </a:lnTo>
                  <a:lnTo>
                    <a:pt x="279462" y="2255"/>
                  </a:lnTo>
                  <a:lnTo>
                    <a:pt x="281717" y="2255"/>
                  </a:lnTo>
                  <a:lnTo>
                    <a:pt x="274953" y="9020"/>
                  </a:lnTo>
                  <a:lnTo>
                    <a:pt x="270443" y="10080"/>
                  </a:lnTo>
                  <a:lnTo>
                    <a:pt x="265934" y="12336"/>
                  </a:lnTo>
                  <a:lnTo>
                    <a:pt x="261424" y="13396"/>
                  </a:lnTo>
                  <a:lnTo>
                    <a:pt x="263679" y="15652"/>
                  </a:lnTo>
                  <a:lnTo>
                    <a:pt x="261424" y="16845"/>
                  </a:lnTo>
                  <a:lnTo>
                    <a:pt x="260230" y="19100"/>
                  </a:lnTo>
                  <a:lnTo>
                    <a:pt x="257976" y="20161"/>
                  </a:lnTo>
                  <a:lnTo>
                    <a:pt x="257976" y="22416"/>
                  </a:lnTo>
                  <a:lnTo>
                    <a:pt x="254660" y="17907"/>
                  </a:lnTo>
                  <a:lnTo>
                    <a:pt x="253599" y="16845"/>
                  </a:lnTo>
                  <a:lnTo>
                    <a:pt x="251344" y="24672"/>
                  </a:lnTo>
                  <a:lnTo>
                    <a:pt x="244579" y="26925"/>
                  </a:lnTo>
                  <a:lnTo>
                    <a:pt x="242325" y="26925"/>
                  </a:lnTo>
                  <a:lnTo>
                    <a:pt x="241263" y="29181"/>
                  </a:lnTo>
                  <a:lnTo>
                    <a:pt x="218716" y="38199"/>
                  </a:lnTo>
                  <a:lnTo>
                    <a:pt x="218716" y="49474"/>
                  </a:lnTo>
                  <a:lnTo>
                    <a:pt x="219777" y="50668"/>
                  </a:lnTo>
                  <a:lnTo>
                    <a:pt x="220970" y="53983"/>
                  </a:lnTo>
                  <a:lnTo>
                    <a:pt x="220970" y="55177"/>
                  </a:lnTo>
                  <a:lnTo>
                    <a:pt x="223225" y="55177"/>
                  </a:lnTo>
                  <a:lnTo>
                    <a:pt x="224286" y="56239"/>
                  </a:lnTo>
                  <a:lnTo>
                    <a:pt x="226541" y="57299"/>
                  </a:lnTo>
                  <a:lnTo>
                    <a:pt x="226541" y="59555"/>
                  </a:lnTo>
                  <a:lnTo>
                    <a:pt x="227602" y="60748"/>
                  </a:lnTo>
                  <a:lnTo>
                    <a:pt x="228663" y="60748"/>
                  </a:lnTo>
                  <a:lnTo>
                    <a:pt x="228663" y="65257"/>
                  </a:lnTo>
                  <a:lnTo>
                    <a:pt x="229857" y="65257"/>
                  </a:lnTo>
                  <a:lnTo>
                    <a:pt x="229857" y="68573"/>
                  </a:lnTo>
                  <a:lnTo>
                    <a:pt x="226541" y="71889"/>
                  </a:lnTo>
                  <a:lnTo>
                    <a:pt x="225480" y="71889"/>
                  </a:lnTo>
                  <a:lnTo>
                    <a:pt x="224286" y="73082"/>
                  </a:lnTo>
                  <a:lnTo>
                    <a:pt x="219777" y="73082"/>
                  </a:lnTo>
                  <a:lnTo>
                    <a:pt x="218716" y="74144"/>
                  </a:lnTo>
                  <a:lnTo>
                    <a:pt x="217654" y="74144"/>
                  </a:lnTo>
                  <a:lnTo>
                    <a:pt x="217654" y="75337"/>
                  </a:lnTo>
                  <a:lnTo>
                    <a:pt x="216461" y="76398"/>
                  </a:lnTo>
                  <a:lnTo>
                    <a:pt x="214206" y="80909"/>
                  </a:lnTo>
                  <a:lnTo>
                    <a:pt x="213012" y="84225"/>
                  </a:lnTo>
                  <a:lnTo>
                    <a:pt x="181578" y="71889"/>
                  </a:lnTo>
                  <a:lnTo>
                    <a:pt x="175874" y="65124"/>
                  </a:lnTo>
                  <a:lnTo>
                    <a:pt x="180384" y="51595"/>
                  </a:lnTo>
                  <a:lnTo>
                    <a:pt x="179323" y="50535"/>
                  </a:lnTo>
                  <a:lnTo>
                    <a:pt x="181578" y="40454"/>
                  </a:lnTo>
                  <a:lnTo>
                    <a:pt x="180384" y="34883"/>
                  </a:lnTo>
                  <a:lnTo>
                    <a:pt x="172558" y="29181"/>
                  </a:lnTo>
                  <a:lnTo>
                    <a:pt x="166988" y="29181"/>
                  </a:lnTo>
                  <a:lnTo>
                    <a:pt x="162478" y="28120"/>
                  </a:lnTo>
                  <a:lnTo>
                    <a:pt x="156775" y="28120"/>
                  </a:lnTo>
                  <a:lnTo>
                    <a:pt x="154520" y="24804"/>
                  </a:lnTo>
                  <a:lnTo>
                    <a:pt x="152265" y="24804"/>
                  </a:lnTo>
                  <a:lnTo>
                    <a:pt x="151204" y="23609"/>
                  </a:lnTo>
                  <a:lnTo>
                    <a:pt x="150143" y="22549"/>
                  </a:lnTo>
                  <a:lnTo>
                    <a:pt x="148949" y="19233"/>
                  </a:lnTo>
                  <a:lnTo>
                    <a:pt x="150143" y="19233"/>
                  </a:lnTo>
                  <a:lnTo>
                    <a:pt x="148949" y="16978"/>
                  </a:lnTo>
                  <a:lnTo>
                    <a:pt x="147889" y="16978"/>
                  </a:lnTo>
                  <a:lnTo>
                    <a:pt x="147889" y="14724"/>
                  </a:lnTo>
                  <a:lnTo>
                    <a:pt x="145634" y="10213"/>
                  </a:lnTo>
                  <a:lnTo>
                    <a:pt x="145634" y="11275"/>
                  </a:lnTo>
                  <a:lnTo>
                    <a:pt x="144440" y="11275"/>
                  </a:lnTo>
                  <a:lnTo>
                    <a:pt x="143379" y="12469"/>
                  </a:lnTo>
                  <a:lnTo>
                    <a:pt x="143379" y="14724"/>
                  </a:lnTo>
                  <a:lnTo>
                    <a:pt x="141124" y="14724"/>
                  </a:lnTo>
                  <a:lnTo>
                    <a:pt x="138869" y="12469"/>
                  </a:lnTo>
                  <a:lnTo>
                    <a:pt x="137808" y="11275"/>
                  </a:lnTo>
                  <a:lnTo>
                    <a:pt x="134492" y="7959"/>
                  </a:lnTo>
                  <a:lnTo>
                    <a:pt x="133299" y="7959"/>
                  </a:lnTo>
                  <a:lnTo>
                    <a:pt x="132237" y="9153"/>
                  </a:lnTo>
                  <a:lnTo>
                    <a:pt x="128921" y="9153"/>
                  </a:lnTo>
                  <a:lnTo>
                    <a:pt x="127860" y="10213"/>
                  </a:lnTo>
                  <a:lnTo>
                    <a:pt x="125605" y="10213"/>
                  </a:lnTo>
                  <a:lnTo>
                    <a:pt x="124545" y="11275"/>
                  </a:lnTo>
                  <a:lnTo>
                    <a:pt x="123483" y="12469"/>
                  </a:lnTo>
                  <a:lnTo>
                    <a:pt x="121229" y="12469"/>
                  </a:lnTo>
                  <a:lnTo>
                    <a:pt x="120167" y="11275"/>
                  </a:lnTo>
                  <a:lnTo>
                    <a:pt x="119107" y="12469"/>
                  </a:lnTo>
                  <a:lnTo>
                    <a:pt x="119107" y="14724"/>
                  </a:lnTo>
                  <a:lnTo>
                    <a:pt x="116852" y="16978"/>
                  </a:lnTo>
                  <a:lnTo>
                    <a:pt x="115791" y="19233"/>
                  </a:lnTo>
                  <a:lnTo>
                    <a:pt x="114730" y="19233"/>
                  </a:lnTo>
                  <a:lnTo>
                    <a:pt x="113536" y="20294"/>
                  </a:lnTo>
                  <a:lnTo>
                    <a:pt x="111281" y="21356"/>
                  </a:lnTo>
                  <a:lnTo>
                    <a:pt x="106772" y="21356"/>
                  </a:lnTo>
                  <a:lnTo>
                    <a:pt x="106772" y="23609"/>
                  </a:lnTo>
                  <a:lnTo>
                    <a:pt x="105578" y="23609"/>
                  </a:lnTo>
                  <a:lnTo>
                    <a:pt x="105578" y="27058"/>
                  </a:lnTo>
                  <a:lnTo>
                    <a:pt x="103323" y="29313"/>
                  </a:lnTo>
                  <a:lnTo>
                    <a:pt x="102262" y="32762"/>
                  </a:lnTo>
                  <a:lnTo>
                    <a:pt x="102262" y="36078"/>
                  </a:lnTo>
                  <a:lnTo>
                    <a:pt x="103323" y="37271"/>
                  </a:lnTo>
                  <a:lnTo>
                    <a:pt x="103323" y="38332"/>
                  </a:lnTo>
                  <a:lnTo>
                    <a:pt x="102262" y="39394"/>
                  </a:lnTo>
                  <a:lnTo>
                    <a:pt x="101201" y="41648"/>
                  </a:lnTo>
                  <a:lnTo>
                    <a:pt x="98946" y="42843"/>
                  </a:lnTo>
                  <a:lnTo>
                    <a:pt x="96691" y="40587"/>
                  </a:lnTo>
                  <a:lnTo>
                    <a:pt x="89927" y="35016"/>
                  </a:lnTo>
                  <a:lnTo>
                    <a:pt x="89927" y="33823"/>
                  </a:lnTo>
                  <a:lnTo>
                    <a:pt x="87672" y="29313"/>
                  </a:lnTo>
                  <a:lnTo>
                    <a:pt x="88733" y="27058"/>
                  </a:lnTo>
                  <a:lnTo>
                    <a:pt x="88733" y="25865"/>
                  </a:lnTo>
                  <a:lnTo>
                    <a:pt x="86478" y="23609"/>
                  </a:lnTo>
                  <a:lnTo>
                    <a:pt x="86478" y="22549"/>
                  </a:lnTo>
                  <a:lnTo>
                    <a:pt x="84223" y="22549"/>
                  </a:lnTo>
                  <a:lnTo>
                    <a:pt x="83162" y="21356"/>
                  </a:lnTo>
                  <a:lnTo>
                    <a:pt x="82101" y="21356"/>
                  </a:lnTo>
                  <a:lnTo>
                    <a:pt x="81040" y="22549"/>
                  </a:lnTo>
                  <a:lnTo>
                    <a:pt x="79847" y="22549"/>
                  </a:lnTo>
                  <a:lnTo>
                    <a:pt x="77592" y="23609"/>
                  </a:lnTo>
                  <a:lnTo>
                    <a:pt x="76398" y="23609"/>
                  </a:lnTo>
                  <a:lnTo>
                    <a:pt x="71888" y="25865"/>
                  </a:lnTo>
                  <a:lnTo>
                    <a:pt x="64063" y="27058"/>
                  </a:lnTo>
                  <a:lnTo>
                    <a:pt x="63002" y="29313"/>
                  </a:lnTo>
                  <a:lnTo>
                    <a:pt x="60747" y="29313"/>
                  </a:lnTo>
                  <a:lnTo>
                    <a:pt x="57431" y="30507"/>
                  </a:lnTo>
                  <a:lnTo>
                    <a:pt x="56238" y="31567"/>
                  </a:lnTo>
                  <a:lnTo>
                    <a:pt x="49473" y="33823"/>
                  </a:lnTo>
                  <a:lnTo>
                    <a:pt x="47218" y="35016"/>
                  </a:lnTo>
                  <a:lnTo>
                    <a:pt x="43770" y="35016"/>
                  </a:lnTo>
                  <a:lnTo>
                    <a:pt x="42709" y="37271"/>
                  </a:lnTo>
                  <a:lnTo>
                    <a:pt x="40454" y="38332"/>
                  </a:lnTo>
                  <a:lnTo>
                    <a:pt x="32629" y="46158"/>
                  </a:lnTo>
                  <a:lnTo>
                    <a:pt x="28119" y="53983"/>
                  </a:lnTo>
                  <a:lnTo>
                    <a:pt x="24803" y="56239"/>
                  </a:lnTo>
                  <a:lnTo>
                    <a:pt x="23609" y="55177"/>
                  </a:lnTo>
                  <a:lnTo>
                    <a:pt x="18039" y="55177"/>
                  </a:lnTo>
                  <a:lnTo>
                    <a:pt x="3449" y="45096"/>
                  </a:lnTo>
                  <a:lnTo>
                    <a:pt x="1194" y="52923"/>
                  </a:lnTo>
                  <a:lnTo>
                    <a:pt x="0" y="53983"/>
                  </a:lnTo>
                  <a:lnTo>
                    <a:pt x="2255" y="78786"/>
                  </a:lnTo>
                  <a:lnTo>
                    <a:pt x="2255" y="83295"/>
                  </a:lnTo>
                  <a:lnTo>
                    <a:pt x="3316" y="88867"/>
                  </a:lnTo>
                  <a:lnTo>
                    <a:pt x="4377" y="88867"/>
                  </a:lnTo>
                  <a:lnTo>
                    <a:pt x="4377" y="89927"/>
                  </a:lnTo>
                  <a:lnTo>
                    <a:pt x="5571" y="95498"/>
                  </a:lnTo>
                  <a:lnTo>
                    <a:pt x="5571" y="100007"/>
                  </a:lnTo>
                  <a:lnTo>
                    <a:pt x="6632" y="98947"/>
                  </a:lnTo>
                  <a:lnTo>
                    <a:pt x="8887" y="97754"/>
                  </a:lnTo>
                  <a:lnTo>
                    <a:pt x="10080" y="96692"/>
                  </a:lnTo>
                  <a:lnTo>
                    <a:pt x="11141" y="96692"/>
                  </a:lnTo>
                  <a:lnTo>
                    <a:pt x="10080" y="101201"/>
                  </a:lnTo>
                  <a:lnTo>
                    <a:pt x="10080" y="105711"/>
                  </a:lnTo>
                  <a:lnTo>
                    <a:pt x="7825" y="110221"/>
                  </a:lnTo>
                  <a:lnTo>
                    <a:pt x="7825" y="116985"/>
                  </a:lnTo>
                  <a:lnTo>
                    <a:pt x="10080" y="116985"/>
                  </a:lnTo>
                  <a:lnTo>
                    <a:pt x="11141" y="123750"/>
                  </a:lnTo>
                  <a:lnTo>
                    <a:pt x="11141" y="129452"/>
                  </a:lnTo>
                  <a:lnTo>
                    <a:pt x="18967" y="137279"/>
                  </a:lnTo>
                  <a:lnTo>
                    <a:pt x="22415" y="141788"/>
                  </a:lnTo>
                  <a:lnTo>
                    <a:pt x="24670" y="142981"/>
                  </a:lnTo>
                  <a:cubicBezTo>
                    <a:pt x="32761" y="147492"/>
                    <a:pt x="40188" y="153061"/>
                    <a:pt x="48279" y="157571"/>
                  </a:cubicBezTo>
                  <a:cubicBezTo>
                    <a:pt x="45229" y="168049"/>
                    <a:pt x="49473" y="168846"/>
                    <a:pt x="44964" y="180120"/>
                  </a:cubicBezTo>
                  <a:lnTo>
                    <a:pt x="44964" y="184629"/>
                  </a:lnTo>
                  <a:lnTo>
                    <a:pt x="47218" y="189138"/>
                  </a:lnTo>
                  <a:lnTo>
                    <a:pt x="47218" y="192454"/>
                  </a:lnTo>
                  <a:lnTo>
                    <a:pt x="46157" y="195902"/>
                  </a:lnTo>
                  <a:lnTo>
                    <a:pt x="52922" y="202667"/>
                  </a:lnTo>
                  <a:lnTo>
                    <a:pt x="56238" y="207178"/>
                  </a:lnTo>
                  <a:lnTo>
                    <a:pt x="59686" y="207178"/>
                  </a:lnTo>
                  <a:lnTo>
                    <a:pt x="67511" y="199351"/>
                  </a:lnTo>
                  <a:lnTo>
                    <a:pt x="72021" y="199351"/>
                  </a:lnTo>
                  <a:cubicBezTo>
                    <a:pt x="89794" y="199617"/>
                    <a:pt x="88203" y="193914"/>
                    <a:pt x="86611" y="182506"/>
                  </a:cubicBezTo>
                  <a:lnTo>
                    <a:pt x="92182" y="183701"/>
                  </a:lnTo>
                  <a:lnTo>
                    <a:pt x="100007" y="180252"/>
                  </a:lnTo>
                  <a:lnTo>
                    <a:pt x="100007" y="176936"/>
                  </a:lnTo>
                  <a:lnTo>
                    <a:pt x="93242" y="175874"/>
                  </a:lnTo>
                  <a:lnTo>
                    <a:pt x="87672" y="172426"/>
                  </a:lnTo>
                  <a:lnTo>
                    <a:pt x="92182" y="169110"/>
                  </a:lnTo>
                  <a:lnTo>
                    <a:pt x="91121" y="168049"/>
                  </a:lnTo>
                  <a:lnTo>
                    <a:pt x="93375" y="163540"/>
                  </a:lnTo>
                  <a:lnTo>
                    <a:pt x="95630" y="165794"/>
                  </a:lnTo>
                  <a:lnTo>
                    <a:pt x="102394" y="156776"/>
                  </a:lnTo>
                  <a:lnTo>
                    <a:pt x="103456" y="154520"/>
                  </a:lnTo>
                  <a:lnTo>
                    <a:pt x="110220" y="156776"/>
                  </a:lnTo>
                  <a:lnTo>
                    <a:pt x="115791" y="159031"/>
                  </a:lnTo>
                  <a:lnTo>
                    <a:pt x="119107" y="161285"/>
                  </a:lnTo>
                  <a:lnTo>
                    <a:pt x="123616" y="164601"/>
                  </a:lnTo>
                  <a:lnTo>
                    <a:pt x="124677" y="164601"/>
                  </a:lnTo>
                  <a:lnTo>
                    <a:pt x="129187" y="162347"/>
                  </a:lnTo>
                  <a:lnTo>
                    <a:pt x="131441" y="157836"/>
                  </a:lnTo>
                  <a:lnTo>
                    <a:pt x="134890" y="154388"/>
                  </a:lnTo>
                  <a:lnTo>
                    <a:pt x="140461" y="157836"/>
                  </a:lnTo>
                  <a:lnTo>
                    <a:pt x="142716" y="163407"/>
                  </a:lnTo>
                  <a:lnTo>
                    <a:pt x="139267" y="165663"/>
                  </a:lnTo>
                  <a:lnTo>
                    <a:pt x="135951" y="164468"/>
                  </a:lnTo>
                  <a:lnTo>
                    <a:pt x="128126" y="167917"/>
                  </a:lnTo>
                  <a:lnTo>
                    <a:pt x="124810" y="171232"/>
                  </a:lnTo>
                  <a:lnTo>
                    <a:pt x="121494" y="182506"/>
                  </a:lnTo>
                  <a:lnTo>
                    <a:pt x="123749" y="189271"/>
                  </a:lnTo>
                  <a:lnTo>
                    <a:pt x="127065" y="190333"/>
                  </a:lnTo>
                  <a:lnTo>
                    <a:pt x="131574" y="190333"/>
                  </a:lnTo>
                  <a:lnTo>
                    <a:pt x="136084" y="189271"/>
                  </a:lnTo>
                  <a:lnTo>
                    <a:pt x="139400" y="189271"/>
                  </a:lnTo>
                  <a:lnTo>
                    <a:pt x="142848" y="191526"/>
                  </a:lnTo>
                  <a:lnTo>
                    <a:pt x="143909" y="194842"/>
                  </a:lnTo>
                  <a:lnTo>
                    <a:pt x="143909" y="199351"/>
                  </a:lnTo>
                  <a:lnTo>
                    <a:pt x="139400" y="206116"/>
                  </a:lnTo>
                  <a:lnTo>
                    <a:pt x="132635" y="213941"/>
                  </a:lnTo>
                  <a:lnTo>
                    <a:pt x="131574" y="219512"/>
                  </a:lnTo>
                  <a:lnTo>
                    <a:pt x="132635" y="225083"/>
                  </a:lnTo>
                  <a:lnTo>
                    <a:pt x="132635" y="229592"/>
                  </a:lnTo>
                  <a:lnTo>
                    <a:pt x="140461" y="227337"/>
                  </a:lnTo>
                  <a:lnTo>
                    <a:pt x="151735" y="227337"/>
                  </a:lnTo>
                  <a:lnTo>
                    <a:pt x="159560" y="226144"/>
                  </a:lnTo>
                  <a:lnTo>
                    <a:pt x="155051" y="218319"/>
                  </a:lnTo>
                  <a:lnTo>
                    <a:pt x="156112" y="216063"/>
                  </a:lnTo>
                  <a:lnTo>
                    <a:pt x="159428" y="215003"/>
                  </a:lnTo>
                  <a:lnTo>
                    <a:pt x="167253" y="215003"/>
                  </a:lnTo>
                  <a:lnTo>
                    <a:pt x="170702" y="212747"/>
                  </a:lnTo>
                  <a:lnTo>
                    <a:pt x="172956" y="211687"/>
                  </a:lnTo>
                  <a:lnTo>
                    <a:pt x="168447" y="207178"/>
                  </a:lnTo>
                  <a:lnTo>
                    <a:pt x="161682" y="203862"/>
                  </a:lnTo>
                  <a:lnTo>
                    <a:pt x="157173" y="202667"/>
                  </a:lnTo>
                  <a:lnTo>
                    <a:pt x="153857" y="197097"/>
                  </a:lnTo>
                  <a:lnTo>
                    <a:pt x="159428" y="196035"/>
                  </a:lnTo>
                  <a:lnTo>
                    <a:pt x="167253" y="197097"/>
                  </a:lnTo>
                  <a:lnTo>
                    <a:pt x="170702" y="193781"/>
                  </a:lnTo>
                  <a:lnTo>
                    <a:pt x="174018" y="193781"/>
                  </a:lnTo>
                  <a:lnTo>
                    <a:pt x="179588" y="194842"/>
                  </a:lnTo>
                  <a:lnTo>
                    <a:pt x="182904" y="193781"/>
                  </a:lnTo>
                  <a:cubicBezTo>
                    <a:pt x="183700" y="182373"/>
                    <a:pt x="179057" y="178794"/>
                    <a:pt x="169375" y="175742"/>
                  </a:cubicBezTo>
                  <a:lnTo>
                    <a:pt x="164866" y="180252"/>
                  </a:lnTo>
                  <a:lnTo>
                    <a:pt x="161550" y="180252"/>
                  </a:lnTo>
                  <a:lnTo>
                    <a:pt x="159295" y="174681"/>
                  </a:lnTo>
                  <a:lnTo>
                    <a:pt x="158234" y="166856"/>
                  </a:lnTo>
                  <a:lnTo>
                    <a:pt x="157040" y="160092"/>
                  </a:lnTo>
                  <a:lnTo>
                    <a:pt x="159295" y="154388"/>
                  </a:lnTo>
                  <a:lnTo>
                    <a:pt x="164866" y="148818"/>
                  </a:lnTo>
                  <a:lnTo>
                    <a:pt x="163804" y="143247"/>
                  </a:lnTo>
                  <a:lnTo>
                    <a:pt x="168314" y="140991"/>
                  </a:lnTo>
                  <a:lnTo>
                    <a:pt x="174018" y="140991"/>
                  </a:lnTo>
                  <a:lnTo>
                    <a:pt x="177334" y="136482"/>
                  </a:lnTo>
                  <a:lnTo>
                    <a:pt x="182904" y="136482"/>
                  </a:lnTo>
                  <a:lnTo>
                    <a:pt x="185159" y="131973"/>
                  </a:lnTo>
                  <a:lnTo>
                    <a:pt x="187414" y="129718"/>
                  </a:lnTo>
                  <a:lnTo>
                    <a:pt x="189669" y="128524"/>
                  </a:lnTo>
                  <a:lnTo>
                    <a:pt x="194178" y="120699"/>
                  </a:lnTo>
                  <a:lnTo>
                    <a:pt x="197494" y="116189"/>
                  </a:lnTo>
                  <a:lnTo>
                    <a:pt x="202003" y="110619"/>
                  </a:lnTo>
                  <a:lnTo>
                    <a:pt x="202003" y="115128"/>
                  </a:lnTo>
                  <a:lnTo>
                    <a:pt x="195239" y="128657"/>
                  </a:lnTo>
                  <a:lnTo>
                    <a:pt x="191791" y="133166"/>
                  </a:lnTo>
                  <a:lnTo>
                    <a:pt x="187281" y="137675"/>
                  </a:lnTo>
                  <a:lnTo>
                    <a:pt x="188342" y="142186"/>
                  </a:lnTo>
                  <a:lnTo>
                    <a:pt x="182771" y="145635"/>
                  </a:lnTo>
                  <a:lnTo>
                    <a:pt x="180517" y="147889"/>
                  </a:lnTo>
                  <a:lnTo>
                    <a:pt x="177201" y="153460"/>
                  </a:lnTo>
                  <a:lnTo>
                    <a:pt x="182771" y="151204"/>
                  </a:lnTo>
                  <a:lnTo>
                    <a:pt x="187281" y="150144"/>
                  </a:lnTo>
                  <a:lnTo>
                    <a:pt x="190729" y="146695"/>
                  </a:lnTo>
                  <a:lnTo>
                    <a:pt x="196300" y="145635"/>
                  </a:lnTo>
                  <a:lnTo>
                    <a:pt x="198555" y="145635"/>
                  </a:lnTo>
                  <a:lnTo>
                    <a:pt x="206380" y="141124"/>
                  </a:lnTo>
                  <a:lnTo>
                    <a:pt x="217654" y="140064"/>
                  </a:lnTo>
                  <a:lnTo>
                    <a:pt x="226673" y="136615"/>
                  </a:lnTo>
                  <a:lnTo>
                    <a:pt x="228928" y="141124"/>
                  </a:lnTo>
                  <a:lnTo>
                    <a:pt x="232244" y="145635"/>
                  </a:lnTo>
                  <a:lnTo>
                    <a:pt x="237947" y="147889"/>
                  </a:lnTo>
                  <a:lnTo>
                    <a:pt x="244712" y="146695"/>
                  </a:lnTo>
                  <a:lnTo>
                    <a:pt x="244712" y="135422"/>
                  </a:lnTo>
                  <a:lnTo>
                    <a:pt x="242457" y="129850"/>
                  </a:lnTo>
                  <a:lnTo>
                    <a:pt x="245773" y="123086"/>
                  </a:lnTo>
                  <a:lnTo>
                    <a:pt x="246834" y="117516"/>
                  </a:lnTo>
                  <a:lnTo>
                    <a:pt x="246834" y="111945"/>
                  </a:lnTo>
                  <a:lnTo>
                    <a:pt x="247895" y="106241"/>
                  </a:lnTo>
                  <a:lnTo>
                    <a:pt x="246834" y="100671"/>
                  </a:lnTo>
                  <a:lnTo>
                    <a:pt x="249089" y="99609"/>
                  </a:lnTo>
                  <a:lnTo>
                    <a:pt x="249089" y="98416"/>
                  </a:lnTo>
                  <a:lnTo>
                    <a:pt x="250150" y="96160"/>
                  </a:lnTo>
                  <a:lnTo>
                    <a:pt x="253466" y="90591"/>
                  </a:lnTo>
                  <a:lnTo>
                    <a:pt x="259036" y="89529"/>
                  </a:lnTo>
                  <a:lnTo>
                    <a:pt x="263546" y="83959"/>
                  </a:lnTo>
                  <a:lnTo>
                    <a:pt x="268056" y="81704"/>
                  </a:lnTo>
                  <a:lnTo>
                    <a:pt x="270310" y="76134"/>
                  </a:lnTo>
                  <a:lnTo>
                    <a:pt x="277075" y="71623"/>
                  </a:lnTo>
                  <a:lnTo>
                    <a:pt x="283840" y="69370"/>
                  </a:lnTo>
                  <a:lnTo>
                    <a:pt x="283840" y="64859"/>
                  </a:lnTo>
                  <a:lnTo>
                    <a:pt x="282778" y="59289"/>
                  </a:lnTo>
                  <a:lnTo>
                    <a:pt x="280524" y="55973"/>
                  </a:lnTo>
                  <a:lnTo>
                    <a:pt x="280524" y="54778"/>
                  </a:lnTo>
                  <a:lnTo>
                    <a:pt x="279462" y="54778"/>
                  </a:lnTo>
                  <a:lnTo>
                    <a:pt x="278401" y="52525"/>
                  </a:lnTo>
                  <a:lnTo>
                    <a:pt x="280656" y="52525"/>
                  </a:lnTo>
                  <a:lnTo>
                    <a:pt x="281717" y="51463"/>
                  </a:lnTo>
                  <a:lnTo>
                    <a:pt x="282911" y="51463"/>
                  </a:lnTo>
                  <a:lnTo>
                    <a:pt x="281717" y="46953"/>
                  </a:lnTo>
                  <a:lnTo>
                    <a:pt x="282911" y="46953"/>
                  </a:lnTo>
                  <a:lnTo>
                    <a:pt x="281717" y="44700"/>
                  </a:lnTo>
                  <a:lnTo>
                    <a:pt x="285033" y="37935"/>
                  </a:lnTo>
                  <a:lnTo>
                    <a:pt x="290604" y="37935"/>
                  </a:lnTo>
                  <a:lnTo>
                    <a:pt x="291665" y="36740"/>
                  </a:lnTo>
                  <a:lnTo>
                    <a:pt x="296175" y="35680"/>
                  </a:lnTo>
                  <a:lnTo>
                    <a:pt x="297235" y="32231"/>
                  </a:lnTo>
                  <a:lnTo>
                    <a:pt x="292726" y="29976"/>
                  </a:lnTo>
                  <a:lnTo>
                    <a:pt x="291665" y="28915"/>
                  </a:lnTo>
                  <a:lnTo>
                    <a:pt x="291665" y="27855"/>
                  </a:lnTo>
                  <a:lnTo>
                    <a:pt x="292726" y="28915"/>
                  </a:lnTo>
                  <a:lnTo>
                    <a:pt x="293787" y="22151"/>
                  </a:lnTo>
                  <a:lnTo>
                    <a:pt x="291532" y="19895"/>
                  </a:lnTo>
                  <a:lnTo>
                    <a:pt x="292593" y="18702"/>
                  </a:lnTo>
                  <a:lnTo>
                    <a:pt x="298164" y="13132"/>
                  </a:lnTo>
                  <a:close/>
                </a:path>
              </a:pathLst>
            </a:custGeom>
            <a:grpFill/>
            <a:ln w="13251" cap="flat">
              <a:noFill/>
              <a:prstDash val="solid"/>
              <a:miter/>
            </a:ln>
          </p:spPr>
          <p:txBody>
            <a:bodyPr rtlCol="0" anchor="ctr"/>
            <a:lstStyle/>
            <a:p>
              <a:endParaRPr lang="en-FI" sz="816"/>
            </a:p>
          </p:txBody>
        </p:sp>
      </p:grpSp>
      <p:sp>
        <p:nvSpPr>
          <p:cNvPr id="1348" name="Freeform: Shape 1347">
            <a:extLst>
              <a:ext uri="{FF2B5EF4-FFF2-40B4-BE49-F238E27FC236}">
                <a16:creationId xmlns:a16="http://schemas.microsoft.com/office/drawing/2014/main" id="{FEA247F5-43A0-9D1B-BCEC-9B666229918C}"/>
              </a:ext>
            </a:extLst>
          </p:cNvPr>
          <p:cNvSpPr/>
          <p:nvPr/>
        </p:nvSpPr>
        <p:spPr>
          <a:xfrm>
            <a:off x="4041892" y="6260486"/>
            <a:ext cx="92108" cy="159249"/>
          </a:xfrm>
          <a:custGeom>
            <a:avLst/>
            <a:gdLst>
              <a:gd name="connsiteX0" fmla="*/ 38729 w 203064"/>
              <a:gd name="connsiteY0" fmla="*/ 33955 h 351085"/>
              <a:gd name="connsiteX1" fmla="*/ 75867 w 203064"/>
              <a:gd name="connsiteY1" fmla="*/ 13662 h 351085"/>
              <a:gd name="connsiteX2" fmla="*/ 77061 w 203064"/>
              <a:gd name="connsiteY2" fmla="*/ 16978 h 351085"/>
              <a:gd name="connsiteX3" fmla="*/ 79316 w 203064"/>
              <a:gd name="connsiteY3" fmla="*/ 18038 h 351085"/>
              <a:gd name="connsiteX4" fmla="*/ 80377 w 203064"/>
              <a:gd name="connsiteY4" fmla="*/ 16978 h 351085"/>
              <a:gd name="connsiteX5" fmla="*/ 81438 w 203064"/>
              <a:gd name="connsiteY5" fmla="*/ 14722 h 351085"/>
              <a:gd name="connsiteX6" fmla="*/ 83693 w 203064"/>
              <a:gd name="connsiteY6" fmla="*/ 15784 h 351085"/>
              <a:gd name="connsiteX7" fmla="*/ 83693 w 203064"/>
              <a:gd name="connsiteY7" fmla="*/ 16978 h 351085"/>
              <a:gd name="connsiteX8" fmla="*/ 92712 w 203064"/>
              <a:gd name="connsiteY8" fmla="*/ 19232 h 351085"/>
              <a:gd name="connsiteX9" fmla="*/ 92712 w 203064"/>
              <a:gd name="connsiteY9" fmla="*/ 21487 h 351085"/>
              <a:gd name="connsiteX10" fmla="*/ 117515 w 203064"/>
              <a:gd name="connsiteY10" fmla="*/ 16978 h 351085"/>
              <a:gd name="connsiteX11" fmla="*/ 118708 w 203064"/>
              <a:gd name="connsiteY11" fmla="*/ 3449 h 351085"/>
              <a:gd name="connsiteX12" fmla="*/ 124279 w 203064"/>
              <a:gd name="connsiteY12" fmla="*/ 2255 h 351085"/>
              <a:gd name="connsiteX13" fmla="*/ 127595 w 203064"/>
              <a:gd name="connsiteY13" fmla="*/ 0 h 351085"/>
              <a:gd name="connsiteX14" fmla="*/ 132104 w 203064"/>
              <a:gd name="connsiteY14" fmla="*/ 5703 h 351085"/>
              <a:gd name="connsiteX15" fmla="*/ 203064 w 203064"/>
              <a:gd name="connsiteY15" fmla="*/ 93508 h 351085"/>
              <a:gd name="connsiteX16" fmla="*/ 202003 w 203064"/>
              <a:gd name="connsiteY16" fmla="*/ 100272 h 351085"/>
              <a:gd name="connsiteX17" fmla="*/ 199748 w 203064"/>
              <a:gd name="connsiteY17" fmla="*/ 104781 h 351085"/>
              <a:gd name="connsiteX18" fmla="*/ 197494 w 203064"/>
              <a:gd name="connsiteY18" fmla="*/ 108097 h 351085"/>
              <a:gd name="connsiteX19" fmla="*/ 180649 w 203064"/>
              <a:gd name="connsiteY19" fmla="*/ 105843 h 351085"/>
              <a:gd name="connsiteX20" fmla="*/ 180649 w 203064"/>
              <a:gd name="connsiteY20" fmla="*/ 108097 h 351085"/>
              <a:gd name="connsiteX21" fmla="*/ 178394 w 203064"/>
              <a:gd name="connsiteY21" fmla="*/ 109292 h 351085"/>
              <a:gd name="connsiteX22" fmla="*/ 178394 w 203064"/>
              <a:gd name="connsiteY22" fmla="*/ 108097 h 351085"/>
              <a:gd name="connsiteX23" fmla="*/ 175078 w 203064"/>
              <a:gd name="connsiteY23" fmla="*/ 110353 h 351085"/>
              <a:gd name="connsiteX24" fmla="*/ 178394 w 203064"/>
              <a:gd name="connsiteY24" fmla="*/ 113801 h 351085"/>
              <a:gd name="connsiteX25" fmla="*/ 175078 w 203064"/>
              <a:gd name="connsiteY25" fmla="*/ 113801 h 351085"/>
              <a:gd name="connsiteX26" fmla="*/ 173884 w 203064"/>
              <a:gd name="connsiteY26" fmla="*/ 114862 h 351085"/>
              <a:gd name="connsiteX27" fmla="*/ 172691 w 203064"/>
              <a:gd name="connsiteY27" fmla="*/ 114862 h 351085"/>
              <a:gd name="connsiteX28" fmla="*/ 172691 w 203064"/>
              <a:gd name="connsiteY28" fmla="*/ 116057 h 351085"/>
              <a:gd name="connsiteX29" fmla="*/ 169375 w 203064"/>
              <a:gd name="connsiteY29" fmla="*/ 116057 h 351085"/>
              <a:gd name="connsiteX30" fmla="*/ 168314 w 203064"/>
              <a:gd name="connsiteY30" fmla="*/ 114862 h 351085"/>
              <a:gd name="connsiteX31" fmla="*/ 167253 w 203064"/>
              <a:gd name="connsiteY31" fmla="*/ 112608 h 351085"/>
              <a:gd name="connsiteX32" fmla="*/ 167253 w 203064"/>
              <a:gd name="connsiteY32" fmla="*/ 108097 h 351085"/>
              <a:gd name="connsiteX33" fmla="*/ 166059 w 203064"/>
              <a:gd name="connsiteY33" fmla="*/ 105843 h 351085"/>
              <a:gd name="connsiteX34" fmla="*/ 166059 w 203064"/>
              <a:gd name="connsiteY34" fmla="*/ 102395 h 351085"/>
              <a:gd name="connsiteX35" fmla="*/ 169375 w 203064"/>
              <a:gd name="connsiteY35" fmla="*/ 100139 h 351085"/>
              <a:gd name="connsiteX36" fmla="*/ 164865 w 203064"/>
              <a:gd name="connsiteY36" fmla="*/ 99079 h 351085"/>
              <a:gd name="connsiteX37" fmla="*/ 163804 w 203064"/>
              <a:gd name="connsiteY37" fmla="*/ 96824 h 351085"/>
              <a:gd name="connsiteX38" fmla="*/ 162743 w 203064"/>
              <a:gd name="connsiteY38" fmla="*/ 97886 h 351085"/>
              <a:gd name="connsiteX39" fmla="*/ 162743 w 203064"/>
              <a:gd name="connsiteY39" fmla="*/ 99079 h 351085"/>
              <a:gd name="connsiteX40" fmla="*/ 155979 w 203064"/>
              <a:gd name="connsiteY40" fmla="*/ 97886 h 351085"/>
              <a:gd name="connsiteX41" fmla="*/ 148153 w 203064"/>
              <a:gd name="connsiteY41" fmla="*/ 96824 h 351085"/>
              <a:gd name="connsiteX42" fmla="*/ 147092 w 203064"/>
              <a:gd name="connsiteY42" fmla="*/ 101333 h 351085"/>
              <a:gd name="connsiteX43" fmla="*/ 126799 w 203064"/>
              <a:gd name="connsiteY43" fmla="*/ 97886 h 351085"/>
              <a:gd name="connsiteX44" fmla="*/ 125605 w 203064"/>
              <a:gd name="connsiteY44" fmla="*/ 99079 h 351085"/>
              <a:gd name="connsiteX45" fmla="*/ 127860 w 203064"/>
              <a:gd name="connsiteY45" fmla="*/ 105843 h 351085"/>
              <a:gd name="connsiteX46" fmla="*/ 132370 w 203064"/>
              <a:gd name="connsiteY46" fmla="*/ 120433 h 351085"/>
              <a:gd name="connsiteX47" fmla="*/ 136879 w 203064"/>
              <a:gd name="connsiteY47" fmla="*/ 130513 h 351085"/>
              <a:gd name="connsiteX48" fmla="*/ 135818 w 203064"/>
              <a:gd name="connsiteY48" fmla="*/ 131707 h 351085"/>
              <a:gd name="connsiteX49" fmla="*/ 135818 w 203064"/>
              <a:gd name="connsiteY49" fmla="*/ 132769 h 351085"/>
              <a:gd name="connsiteX50" fmla="*/ 133563 w 203064"/>
              <a:gd name="connsiteY50" fmla="*/ 133962 h 351085"/>
              <a:gd name="connsiteX51" fmla="*/ 131309 w 203064"/>
              <a:gd name="connsiteY51" fmla="*/ 136216 h 351085"/>
              <a:gd name="connsiteX52" fmla="*/ 130115 w 203064"/>
              <a:gd name="connsiteY52" fmla="*/ 136216 h 351085"/>
              <a:gd name="connsiteX53" fmla="*/ 132370 w 203064"/>
              <a:gd name="connsiteY53" fmla="*/ 140727 h 351085"/>
              <a:gd name="connsiteX54" fmla="*/ 127860 w 203064"/>
              <a:gd name="connsiteY54" fmla="*/ 141920 h 351085"/>
              <a:gd name="connsiteX55" fmla="*/ 126799 w 203064"/>
              <a:gd name="connsiteY55" fmla="*/ 140727 h 351085"/>
              <a:gd name="connsiteX56" fmla="*/ 124544 w 203064"/>
              <a:gd name="connsiteY56" fmla="*/ 140727 h 351085"/>
              <a:gd name="connsiteX57" fmla="*/ 124544 w 203064"/>
              <a:gd name="connsiteY57" fmla="*/ 149745 h 351085"/>
              <a:gd name="connsiteX58" fmla="*/ 126799 w 203064"/>
              <a:gd name="connsiteY58" fmla="*/ 152000 h 351085"/>
              <a:gd name="connsiteX59" fmla="*/ 130115 w 203064"/>
              <a:gd name="connsiteY59" fmla="*/ 157571 h 351085"/>
              <a:gd name="connsiteX60" fmla="*/ 131309 w 203064"/>
              <a:gd name="connsiteY60" fmla="*/ 158632 h 351085"/>
              <a:gd name="connsiteX61" fmla="*/ 131309 w 203064"/>
              <a:gd name="connsiteY61" fmla="*/ 159825 h 351085"/>
              <a:gd name="connsiteX62" fmla="*/ 132370 w 203064"/>
              <a:gd name="connsiteY62" fmla="*/ 159825 h 351085"/>
              <a:gd name="connsiteX63" fmla="*/ 132370 w 203064"/>
              <a:gd name="connsiteY63" fmla="*/ 162081 h 351085"/>
              <a:gd name="connsiteX64" fmla="*/ 136879 w 203064"/>
              <a:gd name="connsiteY64" fmla="*/ 169906 h 351085"/>
              <a:gd name="connsiteX65" fmla="*/ 133563 w 203064"/>
              <a:gd name="connsiteY65" fmla="*/ 173221 h 351085"/>
              <a:gd name="connsiteX66" fmla="*/ 129054 w 203064"/>
              <a:gd name="connsiteY66" fmla="*/ 173221 h 351085"/>
              <a:gd name="connsiteX67" fmla="*/ 125738 w 203064"/>
              <a:gd name="connsiteY67" fmla="*/ 175477 h 351085"/>
              <a:gd name="connsiteX68" fmla="*/ 126932 w 203064"/>
              <a:gd name="connsiteY68" fmla="*/ 177731 h 351085"/>
              <a:gd name="connsiteX69" fmla="*/ 129187 w 203064"/>
              <a:gd name="connsiteY69" fmla="*/ 179986 h 351085"/>
              <a:gd name="connsiteX70" fmla="*/ 130380 w 203064"/>
              <a:gd name="connsiteY70" fmla="*/ 187811 h 351085"/>
              <a:gd name="connsiteX71" fmla="*/ 150673 w 203064"/>
              <a:gd name="connsiteY71" fmla="*/ 194576 h 351085"/>
              <a:gd name="connsiteX72" fmla="*/ 163008 w 203064"/>
              <a:gd name="connsiteY72" fmla="*/ 195770 h 351085"/>
              <a:gd name="connsiteX73" fmla="*/ 166324 w 203064"/>
              <a:gd name="connsiteY73" fmla="*/ 195770 h 351085"/>
              <a:gd name="connsiteX74" fmla="*/ 166324 w 203064"/>
              <a:gd name="connsiteY74" fmla="*/ 198024 h 351085"/>
              <a:gd name="connsiteX75" fmla="*/ 168579 w 203064"/>
              <a:gd name="connsiteY75" fmla="*/ 196831 h 351085"/>
              <a:gd name="connsiteX76" fmla="*/ 168579 w 203064"/>
              <a:gd name="connsiteY76" fmla="*/ 194576 h 351085"/>
              <a:gd name="connsiteX77" fmla="*/ 180914 w 203064"/>
              <a:gd name="connsiteY77" fmla="*/ 192322 h 351085"/>
              <a:gd name="connsiteX78" fmla="*/ 180914 w 203064"/>
              <a:gd name="connsiteY78" fmla="*/ 184495 h 351085"/>
              <a:gd name="connsiteX79" fmla="*/ 188740 w 203064"/>
              <a:gd name="connsiteY79" fmla="*/ 182241 h 351085"/>
              <a:gd name="connsiteX80" fmla="*/ 188740 w 203064"/>
              <a:gd name="connsiteY80" fmla="*/ 178926 h 351085"/>
              <a:gd name="connsiteX81" fmla="*/ 179720 w 203064"/>
              <a:gd name="connsiteY81" fmla="*/ 181179 h 351085"/>
              <a:gd name="connsiteX82" fmla="*/ 179720 w 203064"/>
              <a:gd name="connsiteY82" fmla="*/ 176670 h 351085"/>
              <a:gd name="connsiteX83" fmla="*/ 178659 w 203064"/>
              <a:gd name="connsiteY83" fmla="*/ 177863 h 351085"/>
              <a:gd name="connsiteX84" fmla="*/ 178659 w 203064"/>
              <a:gd name="connsiteY84" fmla="*/ 175610 h 351085"/>
              <a:gd name="connsiteX85" fmla="*/ 200014 w 203064"/>
              <a:gd name="connsiteY85" fmla="*/ 171099 h 351085"/>
              <a:gd name="connsiteX86" fmla="*/ 200014 w 203064"/>
              <a:gd name="connsiteY86" fmla="*/ 193648 h 351085"/>
              <a:gd name="connsiteX87" fmla="*/ 201075 w 203064"/>
              <a:gd name="connsiteY87" fmla="*/ 193648 h 351085"/>
              <a:gd name="connsiteX88" fmla="*/ 200014 w 203064"/>
              <a:gd name="connsiteY88" fmla="*/ 193648 h 351085"/>
              <a:gd name="connsiteX89" fmla="*/ 198953 w 203064"/>
              <a:gd name="connsiteY89" fmla="*/ 194708 h 351085"/>
              <a:gd name="connsiteX90" fmla="*/ 200014 w 203064"/>
              <a:gd name="connsiteY90" fmla="*/ 195902 h 351085"/>
              <a:gd name="connsiteX91" fmla="*/ 202269 w 203064"/>
              <a:gd name="connsiteY91" fmla="*/ 193648 h 351085"/>
              <a:gd name="connsiteX92" fmla="*/ 202269 w 203064"/>
              <a:gd name="connsiteY92" fmla="*/ 195902 h 351085"/>
              <a:gd name="connsiteX93" fmla="*/ 201075 w 203064"/>
              <a:gd name="connsiteY93" fmla="*/ 196964 h 351085"/>
              <a:gd name="connsiteX94" fmla="*/ 202269 w 203064"/>
              <a:gd name="connsiteY94" fmla="*/ 196964 h 351085"/>
              <a:gd name="connsiteX95" fmla="*/ 202269 w 203064"/>
              <a:gd name="connsiteY95" fmla="*/ 199217 h 351085"/>
              <a:gd name="connsiteX96" fmla="*/ 200014 w 203064"/>
              <a:gd name="connsiteY96" fmla="*/ 198157 h 351085"/>
              <a:gd name="connsiteX97" fmla="*/ 200014 w 203064"/>
              <a:gd name="connsiteY97" fmla="*/ 201473 h 351085"/>
              <a:gd name="connsiteX98" fmla="*/ 152796 w 203064"/>
              <a:gd name="connsiteY98" fmla="*/ 221766 h 351085"/>
              <a:gd name="connsiteX99" fmla="*/ 150541 w 203064"/>
              <a:gd name="connsiteY99" fmla="*/ 230785 h 351085"/>
              <a:gd name="connsiteX100" fmla="*/ 150541 w 203064"/>
              <a:gd name="connsiteY100" fmla="*/ 234233 h 351085"/>
              <a:gd name="connsiteX101" fmla="*/ 146031 w 203064"/>
              <a:gd name="connsiteY101" fmla="*/ 231980 h 351085"/>
              <a:gd name="connsiteX102" fmla="*/ 144837 w 203064"/>
              <a:gd name="connsiteY102" fmla="*/ 234233 h 351085"/>
              <a:gd name="connsiteX103" fmla="*/ 146031 w 203064"/>
              <a:gd name="connsiteY103" fmla="*/ 236489 h 351085"/>
              <a:gd name="connsiteX104" fmla="*/ 147225 w 203064"/>
              <a:gd name="connsiteY104" fmla="*/ 236489 h 351085"/>
              <a:gd name="connsiteX105" fmla="*/ 144970 w 203064"/>
              <a:gd name="connsiteY105" fmla="*/ 238744 h 351085"/>
              <a:gd name="connsiteX106" fmla="*/ 146164 w 203064"/>
              <a:gd name="connsiteY106" fmla="*/ 238744 h 351085"/>
              <a:gd name="connsiteX107" fmla="*/ 147357 w 203064"/>
              <a:gd name="connsiteY107" fmla="*/ 239937 h 351085"/>
              <a:gd name="connsiteX108" fmla="*/ 147357 w 203064"/>
              <a:gd name="connsiteY108" fmla="*/ 238744 h 351085"/>
              <a:gd name="connsiteX109" fmla="*/ 148418 w 203064"/>
              <a:gd name="connsiteY109" fmla="*/ 239937 h 351085"/>
              <a:gd name="connsiteX110" fmla="*/ 148418 w 203064"/>
              <a:gd name="connsiteY110" fmla="*/ 238744 h 351085"/>
              <a:gd name="connsiteX111" fmla="*/ 150673 w 203064"/>
              <a:gd name="connsiteY111" fmla="*/ 240998 h 351085"/>
              <a:gd name="connsiteX112" fmla="*/ 149480 w 203064"/>
              <a:gd name="connsiteY112" fmla="*/ 247762 h 351085"/>
              <a:gd name="connsiteX113" fmla="*/ 148418 w 203064"/>
              <a:gd name="connsiteY113" fmla="*/ 255587 h 351085"/>
              <a:gd name="connsiteX114" fmla="*/ 149480 w 203064"/>
              <a:gd name="connsiteY114" fmla="*/ 255587 h 351085"/>
              <a:gd name="connsiteX115" fmla="*/ 149480 w 203064"/>
              <a:gd name="connsiteY115" fmla="*/ 269116 h 351085"/>
              <a:gd name="connsiteX116" fmla="*/ 151734 w 203064"/>
              <a:gd name="connsiteY116" fmla="*/ 272565 h 351085"/>
              <a:gd name="connsiteX117" fmla="*/ 152796 w 203064"/>
              <a:gd name="connsiteY117" fmla="*/ 286094 h 351085"/>
              <a:gd name="connsiteX118" fmla="*/ 150541 w 203064"/>
              <a:gd name="connsiteY118" fmla="*/ 287155 h 351085"/>
              <a:gd name="connsiteX119" fmla="*/ 148286 w 203064"/>
              <a:gd name="connsiteY119" fmla="*/ 289410 h 351085"/>
              <a:gd name="connsiteX120" fmla="*/ 146031 w 203064"/>
              <a:gd name="connsiteY120" fmla="*/ 287155 h 351085"/>
              <a:gd name="connsiteX121" fmla="*/ 144837 w 203064"/>
              <a:gd name="connsiteY121" fmla="*/ 289410 h 351085"/>
              <a:gd name="connsiteX122" fmla="*/ 146031 w 203064"/>
              <a:gd name="connsiteY122" fmla="*/ 290603 h 351085"/>
              <a:gd name="connsiteX123" fmla="*/ 143776 w 203064"/>
              <a:gd name="connsiteY123" fmla="*/ 291665 h 351085"/>
              <a:gd name="connsiteX124" fmla="*/ 143776 w 203064"/>
              <a:gd name="connsiteY124" fmla="*/ 294981 h 351085"/>
              <a:gd name="connsiteX125" fmla="*/ 144837 w 203064"/>
              <a:gd name="connsiteY125" fmla="*/ 294981 h 351085"/>
              <a:gd name="connsiteX126" fmla="*/ 146031 w 203064"/>
              <a:gd name="connsiteY126" fmla="*/ 297235 h 351085"/>
              <a:gd name="connsiteX127" fmla="*/ 143776 w 203064"/>
              <a:gd name="connsiteY127" fmla="*/ 299490 h 351085"/>
              <a:gd name="connsiteX128" fmla="*/ 140461 w 203064"/>
              <a:gd name="connsiteY128" fmla="*/ 299490 h 351085"/>
              <a:gd name="connsiteX129" fmla="*/ 138206 w 203064"/>
              <a:gd name="connsiteY129" fmla="*/ 301746 h 351085"/>
              <a:gd name="connsiteX130" fmla="*/ 137012 w 203064"/>
              <a:gd name="connsiteY130" fmla="*/ 301746 h 351085"/>
              <a:gd name="connsiteX131" fmla="*/ 130247 w 203064"/>
              <a:gd name="connsiteY131" fmla="*/ 294981 h 351085"/>
              <a:gd name="connsiteX132" fmla="*/ 130247 w 203064"/>
              <a:gd name="connsiteY132" fmla="*/ 296175 h 351085"/>
              <a:gd name="connsiteX133" fmla="*/ 129054 w 203064"/>
              <a:gd name="connsiteY133" fmla="*/ 294981 h 351085"/>
              <a:gd name="connsiteX134" fmla="*/ 129054 w 203064"/>
              <a:gd name="connsiteY134" fmla="*/ 296175 h 351085"/>
              <a:gd name="connsiteX135" fmla="*/ 127993 w 203064"/>
              <a:gd name="connsiteY135" fmla="*/ 297235 h 351085"/>
              <a:gd name="connsiteX136" fmla="*/ 126932 w 203064"/>
              <a:gd name="connsiteY136" fmla="*/ 299490 h 351085"/>
              <a:gd name="connsiteX137" fmla="*/ 122422 w 203064"/>
              <a:gd name="connsiteY137" fmla="*/ 302806 h 351085"/>
              <a:gd name="connsiteX138" fmla="*/ 119106 w 203064"/>
              <a:gd name="connsiteY138" fmla="*/ 298297 h 351085"/>
              <a:gd name="connsiteX139" fmla="*/ 116852 w 203064"/>
              <a:gd name="connsiteY139" fmla="*/ 300551 h 351085"/>
              <a:gd name="connsiteX140" fmla="*/ 114597 w 203064"/>
              <a:gd name="connsiteY140" fmla="*/ 297235 h 351085"/>
              <a:gd name="connsiteX141" fmla="*/ 106771 w 203064"/>
              <a:gd name="connsiteY141" fmla="*/ 302806 h 351085"/>
              <a:gd name="connsiteX142" fmla="*/ 125871 w 203064"/>
              <a:gd name="connsiteY142" fmla="*/ 329864 h 351085"/>
              <a:gd name="connsiteX143" fmla="*/ 124809 w 203064"/>
              <a:gd name="connsiteY143" fmla="*/ 330925 h 351085"/>
              <a:gd name="connsiteX144" fmla="*/ 125871 w 203064"/>
              <a:gd name="connsiteY144" fmla="*/ 330925 h 351085"/>
              <a:gd name="connsiteX145" fmla="*/ 125871 w 203064"/>
              <a:gd name="connsiteY145" fmla="*/ 331985 h 351085"/>
              <a:gd name="connsiteX146" fmla="*/ 116852 w 203064"/>
              <a:gd name="connsiteY146" fmla="*/ 339812 h 351085"/>
              <a:gd name="connsiteX147" fmla="*/ 93242 w 203064"/>
              <a:gd name="connsiteY147" fmla="*/ 351086 h 351085"/>
              <a:gd name="connsiteX148" fmla="*/ 58359 w 203064"/>
              <a:gd name="connsiteY148" fmla="*/ 351086 h 351085"/>
              <a:gd name="connsiteX149" fmla="*/ 48279 w 203064"/>
              <a:gd name="connsiteY149" fmla="*/ 339812 h 351085"/>
              <a:gd name="connsiteX150" fmla="*/ 42708 w 203064"/>
              <a:gd name="connsiteY150" fmla="*/ 331985 h 351085"/>
              <a:gd name="connsiteX151" fmla="*/ 28119 w 203064"/>
              <a:gd name="connsiteY151" fmla="*/ 307183 h 351085"/>
              <a:gd name="connsiteX152" fmla="*/ 6764 w 203064"/>
              <a:gd name="connsiteY152" fmla="*/ 280126 h 351085"/>
              <a:gd name="connsiteX153" fmla="*/ 6764 w 203064"/>
              <a:gd name="connsiteY153" fmla="*/ 278931 h 351085"/>
              <a:gd name="connsiteX154" fmla="*/ 5570 w 203064"/>
              <a:gd name="connsiteY154" fmla="*/ 277871 h 351085"/>
              <a:gd name="connsiteX155" fmla="*/ 5570 w 203064"/>
              <a:gd name="connsiteY155" fmla="*/ 276678 h 351085"/>
              <a:gd name="connsiteX156" fmla="*/ 6764 w 203064"/>
              <a:gd name="connsiteY156" fmla="*/ 275615 h 351085"/>
              <a:gd name="connsiteX157" fmla="*/ 6764 w 203064"/>
              <a:gd name="connsiteY157" fmla="*/ 268851 h 351085"/>
              <a:gd name="connsiteX158" fmla="*/ 5570 w 203064"/>
              <a:gd name="connsiteY158" fmla="*/ 267790 h 351085"/>
              <a:gd name="connsiteX159" fmla="*/ 5570 w 203064"/>
              <a:gd name="connsiteY159" fmla="*/ 266597 h 351085"/>
              <a:gd name="connsiteX160" fmla="*/ 2255 w 203064"/>
              <a:gd name="connsiteY160" fmla="*/ 263281 h 351085"/>
              <a:gd name="connsiteX161" fmla="*/ 0 w 203064"/>
              <a:gd name="connsiteY161" fmla="*/ 262219 h 351085"/>
              <a:gd name="connsiteX162" fmla="*/ 0 w 203064"/>
              <a:gd name="connsiteY162" fmla="*/ 255456 h 351085"/>
              <a:gd name="connsiteX163" fmla="*/ 1061 w 203064"/>
              <a:gd name="connsiteY163" fmla="*/ 254394 h 351085"/>
              <a:gd name="connsiteX164" fmla="*/ 1061 w 203064"/>
              <a:gd name="connsiteY164" fmla="*/ 252140 h 351085"/>
              <a:gd name="connsiteX165" fmla="*/ 20160 w 203064"/>
              <a:gd name="connsiteY165" fmla="*/ 226276 h 351085"/>
              <a:gd name="connsiteX166" fmla="*/ 22415 w 203064"/>
              <a:gd name="connsiteY166" fmla="*/ 213941 h 351085"/>
              <a:gd name="connsiteX167" fmla="*/ 25731 w 203064"/>
              <a:gd name="connsiteY167" fmla="*/ 213941 h 351085"/>
              <a:gd name="connsiteX168" fmla="*/ 24537 w 203064"/>
              <a:gd name="connsiteY168" fmla="*/ 209431 h 351085"/>
              <a:gd name="connsiteX169" fmla="*/ 25731 w 203064"/>
              <a:gd name="connsiteY169" fmla="*/ 203861 h 351085"/>
              <a:gd name="connsiteX170" fmla="*/ 48279 w 203064"/>
              <a:gd name="connsiteY170" fmla="*/ 183567 h 351085"/>
              <a:gd name="connsiteX171" fmla="*/ 51728 w 203064"/>
              <a:gd name="connsiteY171" fmla="*/ 168978 h 351085"/>
              <a:gd name="connsiteX172" fmla="*/ 72021 w 203064"/>
              <a:gd name="connsiteY172" fmla="*/ 124014 h 351085"/>
              <a:gd name="connsiteX173" fmla="*/ 74275 w 203064"/>
              <a:gd name="connsiteY173" fmla="*/ 124014 h 351085"/>
              <a:gd name="connsiteX174" fmla="*/ 74275 w 203064"/>
              <a:gd name="connsiteY174" fmla="*/ 118310 h 351085"/>
              <a:gd name="connsiteX175" fmla="*/ 73214 w 203064"/>
              <a:gd name="connsiteY175" fmla="*/ 117250 h 351085"/>
              <a:gd name="connsiteX176" fmla="*/ 73214 w 203064"/>
              <a:gd name="connsiteY176" fmla="*/ 116189 h 351085"/>
              <a:gd name="connsiteX177" fmla="*/ 72153 w 203064"/>
              <a:gd name="connsiteY177" fmla="*/ 116189 h 351085"/>
              <a:gd name="connsiteX178" fmla="*/ 72153 w 203064"/>
              <a:gd name="connsiteY178" fmla="*/ 111679 h 351085"/>
              <a:gd name="connsiteX179" fmla="*/ 73214 w 203064"/>
              <a:gd name="connsiteY179" fmla="*/ 110485 h 351085"/>
              <a:gd name="connsiteX180" fmla="*/ 73214 w 203064"/>
              <a:gd name="connsiteY180" fmla="*/ 105976 h 351085"/>
              <a:gd name="connsiteX181" fmla="*/ 75469 w 203064"/>
              <a:gd name="connsiteY181" fmla="*/ 104781 h 351085"/>
              <a:gd name="connsiteX182" fmla="*/ 75469 w 203064"/>
              <a:gd name="connsiteY182" fmla="*/ 102528 h 351085"/>
              <a:gd name="connsiteX183" fmla="*/ 76530 w 203064"/>
              <a:gd name="connsiteY183" fmla="*/ 96956 h 351085"/>
              <a:gd name="connsiteX184" fmla="*/ 76530 w 203064"/>
              <a:gd name="connsiteY184" fmla="*/ 94701 h 351085"/>
              <a:gd name="connsiteX185" fmla="*/ 78785 w 203064"/>
              <a:gd name="connsiteY185" fmla="*/ 93640 h 351085"/>
              <a:gd name="connsiteX186" fmla="*/ 81040 w 203064"/>
              <a:gd name="connsiteY186" fmla="*/ 80111 h 351085"/>
              <a:gd name="connsiteX187" fmla="*/ 79979 w 203064"/>
              <a:gd name="connsiteY187" fmla="*/ 80111 h 351085"/>
              <a:gd name="connsiteX188" fmla="*/ 79979 w 203064"/>
              <a:gd name="connsiteY188" fmla="*/ 79051 h 351085"/>
              <a:gd name="connsiteX189" fmla="*/ 81040 w 203064"/>
              <a:gd name="connsiteY189" fmla="*/ 77990 h 351085"/>
              <a:gd name="connsiteX190" fmla="*/ 69766 w 203064"/>
              <a:gd name="connsiteY190" fmla="*/ 84753 h 351085"/>
              <a:gd name="connsiteX191" fmla="*/ 68572 w 203064"/>
              <a:gd name="connsiteY191" fmla="*/ 80244 h 351085"/>
              <a:gd name="connsiteX192" fmla="*/ 65256 w 203064"/>
              <a:gd name="connsiteY192" fmla="*/ 80244 h 351085"/>
              <a:gd name="connsiteX193" fmla="*/ 63002 w 203064"/>
              <a:gd name="connsiteY193" fmla="*/ 83693 h 351085"/>
              <a:gd name="connsiteX194" fmla="*/ 65256 w 203064"/>
              <a:gd name="connsiteY194" fmla="*/ 87009 h 351085"/>
              <a:gd name="connsiteX195" fmla="*/ 58492 w 203064"/>
              <a:gd name="connsiteY195" fmla="*/ 91518 h 351085"/>
              <a:gd name="connsiteX196" fmla="*/ 51728 w 203064"/>
              <a:gd name="connsiteY196" fmla="*/ 87009 h 351085"/>
              <a:gd name="connsiteX197" fmla="*/ 56237 w 203064"/>
              <a:gd name="connsiteY197" fmla="*/ 83693 h 351085"/>
              <a:gd name="connsiteX198" fmla="*/ 55176 w 203064"/>
              <a:gd name="connsiteY198" fmla="*/ 80244 h 351085"/>
              <a:gd name="connsiteX199" fmla="*/ 50666 w 203064"/>
              <a:gd name="connsiteY199" fmla="*/ 75735 h 351085"/>
              <a:gd name="connsiteX200" fmla="*/ 49605 w 203064"/>
              <a:gd name="connsiteY200" fmla="*/ 66715 h 351085"/>
              <a:gd name="connsiteX201" fmla="*/ 49605 w 203064"/>
              <a:gd name="connsiteY201" fmla="*/ 62206 h 351085"/>
              <a:gd name="connsiteX202" fmla="*/ 48412 w 203064"/>
              <a:gd name="connsiteY202" fmla="*/ 62206 h 351085"/>
              <a:gd name="connsiteX203" fmla="*/ 48412 w 203064"/>
              <a:gd name="connsiteY203" fmla="*/ 61145 h 351085"/>
              <a:gd name="connsiteX204" fmla="*/ 42841 w 203064"/>
              <a:gd name="connsiteY204" fmla="*/ 55574 h 351085"/>
              <a:gd name="connsiteX205" fmla="*/ 43902 w 203064"/>
              <a:gd name="connsiteY205" fmla="*/ 54381 h 351085"/>
              <a:gd name="connsiteX206" fmla="*/ 41647 w 203064"/>
              <a:gd name="connsiteY206" fmla="*/ 54381 h 351085"/>
              <a:gd name="connsiteX207" fmla="*/ 40454 w 203064"/>
              <a:gd name="connsiteY207" fmla="*/ 53320 h 351085"/>
              <a:gd name="connsiteX208" fmla="*/ 39392 w 203064"/>
              <a:gd name="connsiteY208" fmla="*/ 53320 h 351085"/>
              <a:gd name="connsiteX209" fmla="*/ 38331 w 203064"/>
              <a:gd name="connsiteY209" fmla="*/ 51065 h 351085"/>
              <a:gd name="connsiteX210" fmla="*/ 39392 w 203064"/>
              <a:gd name="connsiteY210" fmla="*/ 34220 h 35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03064" h="351085">
                <a:moveTo>
                  <a:pt x="38729" y="33955"/>
                </a:moveTo>
                <a:lnTo>
                  <a:pt x="75867" y="13662"/>
                </a:lnTo>
                <a:lnTo>
                  <a:pt x="77061" y="16978"/>
                </a:lnTo>
                <a:lnTo>
                  <a:pt x="79316" y="18038"/>
                </a:lnTo>
                <a:lnTo>
                  <a:pt x="80377" y="16978"/>
                </a:lnTo>
                <a:lnTo>
                  <a:pt x="81438" y="14722"/>
                </a:lnTo>
                <a:lnTo>
                  <a:pt x="83693" y="15784"/>
                </a:lnTo>
                <a:lnTo>
                  <a:pt x="83693" y="16978"/>
                </a:lnTo>
                <a:lnTo>
                  <a:pt x="92712" y="19232"/>
                </a:lnTo>
                <a:lnTo>
                  <a:pt x="92712" y="21487"/>
                </a:lnTo>
                <a:lnTo>
                  <a:pt x="117515" y="16978"/>
                </a:lnTo>
                <a:lnTo>
                  <a:pt x="118708" y="3449"/>
                </a:lnTo>
                <a:lnTo>
                  <a:pt x="124279" y="2255"/>
                </a:lnTo>
                <a:lnTo>
                  <a:pt x="127595" y="0"/>
                </a:lnTo>
                <a:lnTo>
                  <a:pt x="132104" y="5703"/>
                </a:lnTo>
                <a:lnTo>
                  <a:pt x="203064" y="93508"/>
                </a:lnTo>
                <a:lnTo>
                  <a:pt x="202003" y="100272"/>
                </a:lnTo>
                <a:lnTo>
                  <a:pt x="199748" y="104781"/>
                </a:lnTo>
                <a:lnTo>
                  <a:pt x="197494" y="108097"/>
                </a:lnTo>
                <a:lnTo>
                  <a:pt x="180649" y="105843"/>
                </a:lnTo>
                <a:lnTo>
                  <a:pt x="180649" y="108097"/>
                </a:lnTo>
                <a:lnTo>
                  <a:pt x="178394" y="109292"/>
                </a:lnTo>
                <a:lnTo>
                  <a:pt x="178394" y="108097"/>
                </a:lnTo>
                <a:lnTo>
                  <a:pt x="175078" y="110353"/>
                </a:lnTo>
                <a:lnTo>
                  <a:pt x="178394" y="113801"/>
                </a:lnTo>
                <a:lnTo>
                  <a:pt x="175078" y="113801"/>
                </a:lnTo>
                <a:lnTo>
                  <a:pt x="173884" y="114862"/>
                </a:lnTo>
                <a:lnTo>
                  <a:pt x="172691" y="114862"/>
                </a:lnTo>
                <a:lnTo>
                  <a:pt x="172691" y="116057"/>
                </a:lnTo>
                <a:lnTo>
                  <a:pt x="169375" y="116057"/>
                </a:lnTo>
                <a:lnTo>
                  <a:pt x="168314" y="114862"/>
                </a:lnTo>
                <a:lnTo>
                  <a:pt x="167253" y="112608"/>
                </a:lnTo>
                <a:lnTo>
                  <a:pt x="167253" y="108097"/>
                </a:lnTo>
                <a:lnTo>
                  <a:pt x="166059" y="105843"/>
                </a:lnTo>
                <a:lnTo>
                  <a:pt x="166059" y="102395"/>
                </a:lnTo>
                <a:lnTo>
                  <a:pt x="169375" y="100139"/>
                </a:lnTo>
                <a:lnTo>
                  <a:pt x="164865" y="99079"/>
                </a:lnTo>
                <a:lnTo>
                  <a:pt x="163804" y="96824"/>
                </a:lnTo>
                <a:lnTo>
                  <a:pt x="162743" y="97886"/>
                </a:lnTo>
                <a:lnTo>
                  <a:pt x="162743" y="99079"/>
                </a:lnTo>
                <a:lnTo>
                  <a:pt x="155979" y="97886"/>
                </a:lnTo>
                <a:lnTo>
                  <a:pt x="148153" y="96824"/>
                </a:lnTo>
                <a:lnTo>
                  <a:pt x="147092" y="101333"/>
                </a:lnTo>
                <a:lnTo>
                  <a:pt x="126799" y="97886"/>
                </a:lnTo>
                <a:lnTo>
                  <a:pt x="125605" y="99079"/>
                </a:lnTo>
                <a:lnTo>
                  <a:pt x="127860" y="105843"/>
                </a:lnTo>
                <a:lnTo>
                  <a:pt x="132370" y="120433"/>
                </a:lnTo>
                <a:lnTo>
                  <a:pt x="136879" y="130513"/>
                </a:lnTo>
                <a:lnTo>
                  <a:pt x="135818" y="131707"/>
                </a:lnTo>
                <a:lnTo>
                  <a:pt x="135818" y="132769"/>
                </a:lnTo>
                <a:lnTo>
                  <a:pt x="133563" y="133962"/>
                </a:lnTo>
                <a:lnTo>
                  <a:pt x="131309" y="136216"/>
                </a:lnTo>
                <a:lnTo>
                  <a:pt x="130115" y="136216"/>
                </a:lnTo>
                <a:lnTo>
                  <a:pt x="132370" y="140727"/>
                </a:lnTo>
                <a:lnTo>
                  <a:pt x="127860" y="141920"/>
                </a:lnTo>
                <a:lnTo>
                  <a:pt x="126799" y="140727"/>
                </a:lnTo>
                <a:lnTo>
                  <a:pt x="124544" y="140727"/>
                </a:lnTo>
                <a:lnTo>
                  <a:pt x="124544" y="149745"/>
                </a:lnTo>
                <a:lnTo>
                  <a:pt x="126799" y="152000"/>
                </a:lnTo>
                <a:lnTo>
                  <a:pt x="130115" y="157571"/>
                </a:lnTo>
                <a:lnTo>
                  <a:pt x="131309" y="158632"/>
                </a:lnTo>
                <a:lnTo>
                  <a:pt x="131309" y="159825"/>
                </a:lnTo>
                <a:lnTo>
                  <a:pt x="132370" y="159825"/>
                </a:lnTo>
                <a:lnTo>
                  <a:pt x="132370" y="162081"/>
                </a:lnTo>
                <a:lnTo>
                  <a:pt x="136879" y="169906"/>
                </a:lnTo>
                <a:lnTo>
                  <a:pt x="133563" y="173221"/>
                </a:lnTo>
                <a:lnTo>
                  <a:pt x="129054" y="173221"/>
                </a:lnTo>
                <a:lnTo>
                  <a:pt x="125738" y="175477"/>
                </a:lnTo>
                <a:lnTo>
                  <a:pt x="126932" y="177731"/>
                </a:lnTo>
                <a:lnTo>
                  <a:pt x="129187" y="179986"/>
                </a:lnTo>
                <a:lnTo>
                  <a:pt x="130380" y="187811"/>
                </a:lnTo>
                <a:lnTo>
                  <a:pt x="150673" y="194576"/>
                </a:lnTo>
                <a:lnTo>
                  <a:pt x="163008" y="195770"/>
                </a:lnTo>
                <a:lnTo>
                  <a:pt x="166324" y="195770"/>
                </a:lnTo>
                <a:lnTo>
                  <a:pt x="166324" y="198024"/>
                </a:lnTo>
                <a:lnTo>
                  <a:pt x="168579" y="196831"/>
                </a:lnTo>
                <a:lnTo>
                  <a:pt x="168579" y="194576"/>
                </a:lnTo>
                <a:lnTo>
                  <a:pt x="180914" y="192322"/>
                </a:lnTo>
                <a:lnTo>
                  <a:pt x="180914" y="184495"/>
                </a:lnTo>
                <a:lnTo>
                  <a:pt x="188740" y="182241"/>
                </a:lnTo>
                <a:lnTo>
                  <a:pt x="188740" y="178926"/>
                </a:lnTo>
                <a:lnTo>
                  <a:pt x="179720" y="181179"/>
                </a:lnTo>
                <a:lnTo>
                  <a:pt x="179720" y="176670"/>
                </a:lnTo>
                <a:lnTo>
                  <a:pt x="178659" y="177863"/>
                </a:lnTo>
                <a:lnTo>
                  <a:pt x="178659" y="175610"/>
                </a:lnTo>
                <a:lnTo>
                  <a:pt x="200014" y="171099"/>
                </a:lnTo>
                <a:lnTo>
                  <a:pt x="200014" y="193648"/>
                </a:lnTo>
                <a:lnTo>
                  <a:pt x="201075" y="193648"/>
                </a:lnTo>
                <a:lnTo>
                  <a:pt x="200014" y="193648"/>
                </a:lnTo>
                <a:lnTo>
                  <a:pt x="198953" y="194708"/>
                </a:lnTo>
                <a:lnTo>
                  <a:pt x="200014" y="195902"/>
                </a:lnTo>
                <a:lnTo>
                  <a:pt x="202269" y="193648"/>
                </a:lnTo>
                <a:lnTo>
                  <a:pt x="202269" y="195902"/>
                </a:lnTo>
                <a:lnTo>
                  <a:pt x="201075" y="196964"/>
                </a:lnTo>
                <a:lnTo>
                  <a:pt x="202269" y="196964"/>
                </a:lnTo>
                <a:lnTo>
                  <a:pt x="202269" y="199217"/>
                </a:lnTo>
                <a:lnTo>
                  <a:pt x="200014" y="198157"/>
                </a:lnTo>
                <a:lnTo>
                  <a:pt x="200014" y="201473"/>
                </a:lnTo>
                <a:lnTo>
                  <a:pt x="152796" y="221766"/>
                </a:lnTo>
                <a:lnTo>
                  <a:pt x="150541" y="230785"/>
                </a:lnTo>
                <a:lnTo>
                  <a:pt x="150541" y="234233"/>
                </a:lnTo>
                <a:lnTo>
                  <a:pt x="146031" y="231980"/>
                </a:lnTo>
                <a:lnTo>
                  <a:pt x="144837" y="234233"/>
                </a:lnTo>
                <a:lnTo>
                  <a:pt x="146031" y="236489"/>
                </a:lnTo>
                <a:lnTo>
                  <a:pt x="147225" y="236489"/>
                </a:lnTo>
                <a:lnTo>
                  <a:pt x="144970" y="238744"/>
                </a:lnTo>
                <a:lnTo>
                  <a:pt x="146164" y="238744"/>
                </a:lnTo>
                <a:lnTo>
                  <a:pt x="147357" y="239937"/>
                </a:lnTo>
                <a:lnTo>
                  <a:pt x="147357" y="238744"/>
                </a:lnTo>
                <a:lnTo>
                  <a:pt x="148418" y="239937"/>
                </a:lnTo>
                <a:lnTo>
                  <a:pt x="148418" y="238744"/>
                </a:lnTo>
                <a:lnTo>
                  <a:pt x="150673" y="240998"/>
                </a:lnTo>
                <a:lnTo>
                  <a:pt x="149480" y="247762"/>
                </a:lnTo>
                <a:lnTo>
                  <a:pt x="148418" y="255587"/>
                </a:lnTo>
                <a:lnTo>
                  <a:pt x="149480" y="255587"/>
                </a:lnTo>
                <a:lnTo>
                  <a:pt x="149480" y="269116"/>
                </a:lnTo>
                <a:lnTo>
                  <a:pt x="151734" y="272565"/>
                </a:lnTo>
                <a:lnTo>
                  <a:pt x="152796" y="286094"/>
                </a:lnTo>
                <a:lnTo>
                  <a:pt x="150541" y="287155"/>
                </a:lnTo>
                <a:lnTo>
                  <a:pt x="148286" y="289410"/>
                </a:lnTo>
                <a:lnTo>
                  <a:pt x="146031" y="287155"/>
                </a:lnTo>
                <a:lnTo>
                  <a:pt x="144837" y="289410"/>
                </a:lnTo>
                <a:lnTo>
                  <a:pt x="146031" y="290603"/>
                </a:lnTo>
                <a:lnTo>
                  <a:pt x="143776" y="291665"/>
                </a:lnTo>
                <a:lnTo>
                  <a:pt x="143776" y="294981"/>
                </a:lnTo>
                <a:lnTo>
                  <a:pt x="144837" y="294981"/>
                </a:lnTo>
                <a:lnTo>
                  <a:pt x="146031" y="297235"/>
                </a:lnTo>
                <a:lnTo>
                  <a:pt x="143776" y="299490"/>
                </a:lnTo>
                <a:lnTo>
                  <a:pt x="140461" y="299490"/>
                </a:lnTo>
                <a:lnTo>
                  <a:pt x="138206" y="301746"/>
                </a:lnTo>
                <a:lnTo>
                  <a:pt x="137012" y="301746"/>
                </a:lnTo>
                <a:lnTo>
                  <a:pt x="130247" y="294981"/>
                </a:lnTo>
                <a:lnTo>
                  <a:pt x="130247" y="296175"/>
                </a:lnTo>
                <a:lnTo>
                  <a:pt x="129054" y="294981"/>
                </a:lnTo>
                <a:lnTo>
                  <a:pt x="129054" y="296175"/>
                </a:lnTo>
                <a:lnTo>
                  <a:pt x="127993" y="297235"/>
                </a:lnTo>
                <a:lnTo>
                  <a:pt x="126932" y="299490"/>
                </a:lnTo>
                <a:lnTo>
                  <a:pt x="122422" y="302806"/>
                </a:lnTo>
                <a:lnTo>
                  <a:pt x="119106" y="298297"/>
                </a:lnTo>
                <a:lnTo>
                  <a:pt x="116852" y="300551"/>
                </a:lnTo>
                <a:lnTo>
                  <a:pt x="114597" y="297235"/>
                </a:lnTo>
                <a:lnTo>
                  <a:pt x="106771" y="302806"/>
                </a:lnTo>
                <a:lnTo>
                  <a:pt x="125871" y="329864"/>
                </a:lnTo>
                <a:lnTo>
                  <a:pt x="124809" y="330925"/>
                </a:lnTo>
                <a:lnTo>
                  <a:pt x="125871" y="330925"/>
                </a:lnTo>
                <a:lnTo>
                  <a:pt x="125871" y="331985"/>
                </a:lnTo>
                <a:lnTo>
                  <a:pt x="116852" y="339812"/>
                </a:lnTo>
                <a:lnTo>
                  <a:pt x="93242" y="351086"/>
                </a:lnTo>
                <a:lnTo>
                  <a:pt x="58359" y="351086"/>
                </a:lnTo>
                <a:lnTo>
                  <a:pt x="48279" y="339812"/>
                </a:lnTo>
                <a:lnTo>
                  <a:pt x="42708" y="331985"/>
                </a:lnTo>
                <a:lnTo>
                  <a:pt x="28119" y="307183"/>
                </a:lnTo>
                <a:lnTo>
                  <a:pt x="6764" y="280126"/>
                </a:lnTo>
                <a:lnTo>
                  <a:pt x="6764" y="278931"/>
                </a:lnTo>
                <a:lnTo>
                  <a:pt x="5570" y="277871"/>
                </a:lnTo>
                <a:lnTo>
                  <a:pt x="5570" y="276678"/>
                </a:lnTo>
                <a:lnTo>
                  <a:pt x="6764" y="275615"/>
                </a:lnTo>
                <a:lnTo>
                  <a:pt x="6764" y="268851"/>
                </a:lnTo>
                <a:lnTo>
                  <a:pt x="5570" y="267790"/>
                </a:lnTo>
                <a:lnTo>
                  <a:pt x="5570" y="266597"/>
                </a:lnTo>
                <a:lnTo>
                  <a:pt x="2255" y="263281"/>
                </a:lnTo>
                <a:lnTo>
                  <a:pt x="0" y="262219"/>
                </a:lnTo>
                <a:lnTo>
                  <a:pt x="0" y="255456"/>
                </a:lnTo>
                <a:lnTo>
                  <a:pt x="1061" y="254394"/>
                </a:lnTo>
                <a:lnTo>
                  <a:pt x="1061" y="252140"/>
                </a:lnTo>
                <a:lnTo>
                  <a:pt x="20160" y="226276"/>
                </a:lnTo>
                <a:lnTo>
                  <a:pt x="22415" y="213941"/>
                </a:lnTo>
                <a:lnTo>
                  <a:pt x="25731" y="213941"/>
                </a:lnTo>
                <a:lnTo>
                  <a:pt x="24537" y="209431"/>
                </a:lnTo>
                <a:lnTo>
                  <a:pt x="25731" y="203861"/>
                </a:lnTo>
                <a:lnTo>
                  <a:pt x="48279" y="183567"/>
                </a:lnTo>
                <a:lnTo>
                  <a:pt x="51728" y="168978"/>
                </a:lnTo>
                <a:lnTo>
                  <a:pt x="72021" y="124014"/>
                </a:lnTo>
                <a:lnTo>
                  <a:pt x="74275" y="124014"/>
                </a:lnTo>
                <a:lnTo>
                  <a:pt x="74275" y="118310"/>
                </a:lnTo>
                <a:lnTo>
                  <a:pt x="73214" y="117250"/>
                </a:lnTo>
                <a:lnTo>
                  <a:pt x="73214" y="116189"/>
                </a:lnTo>
                <a:lnTo>
                  <a:pt x="72153" y="116189"/>
                </a:lnTo>
                <a:lnTo>
                  <a:pt x="72153" y="111679"/>
                </a:lnTo>
                <a:lnTo>
                  <a:pt x="73214" y="110485"/>
                </a:lnTo>
                <a:lnTo>
                  <a:pt x="73214" y="105976"/>
                </a:lnTo>
                <a:lnTo>
                  <a:pt x="75469" y="104781"/>
                </a:lnTo>
                <a:lnTo>
                  <a:pt x="75469" y="102528"/>
                </a:lnTo>
                <a:lnTo>
                  <a:pt x="76530" y="96956"/>
                </a:lnTo>
                <a:lnTo>
                  <a:pt x="76530" y="94701"/>
                </a:lnTo>
                <a:lnTo>
                  <a:pt x="78785" y="93640"/>
                </a:lnTo>
                <a:lnTo>
                  <a:pt x="81040" y="80111"/>
                </a:lnTo>
                <a:lnTo>
                  <a:pt x="79979" y="80111"/>
                </a:lnTo>
                <a:lnTo>
                  <a:pt x="79979" y="79051"/>
                </a:lnTo>
                <a:lnTo>
                  <a:pt x="81040" y="77990"/>
                </a:lnTo>
                <a:lnTo>
                  <a:pt x="69766" y="84753"/>
                </a:lnTo>
                <a:lnTo>
                  <a:pt x="68572" y="80244"/>
                </a:lnTo>
                <a:lnTo>
                  <a:pt x="65256" y="80244"/>
                </a:lnTo>
                <a:lnTo>
                  <a:pt x="63002" y="83693"/>
                </a:lnTo>
                <a:lnTo>
                  <a:pt x="65256" y="87009"/>
                </a:lnTo>
                <a:lnTo>
                  <a:pt x="58492" y="91518"/>
                </a:lnTo>
                <a:lnTo>
                  <a:pt x="51728" y="87009"/>
                </a:lnTo>
                <a:lnTo>
                  <a:pt x="56237" y="83693"/>
                </a:lnTo>
                <a:lnTo>
                  <a:pt x="55176" y="80244"/>
                </a:lnTo>
                <a:lnTo>
                  <a:pt x="50666" y="75735"/>
                </a:lnTo>
                <a:lnTo>
                  <a:pt x="49605" y="66715"/>
                </a:lnTo>
                <a:lnTo>
                  <a:pt x="49605" y="62206"/>
                </a:lnTo>
                <a:lnTo>
                  <a:pt x="48412" y="62206"/>
                </a:lnTo>
                <a:lnTo>
                  <a:pt x="48412" y="61145"/>
                </a:lnTo>
                <a:lnTo>
                  <a:pt x="42841" y="55574"/>
                </a:lnTo>
                <a:lnTo>
                  <a:pt x="43902" y="54381"/>
                </a:lnTo>
                <a:lnTo>
                  <a:pt x="41647" y="54381"/>
                </a:lnTo>
                <a:lnTo>
                  <a:pt x="40454" y="53320"/>
                </a:lnTo>
                <a:lnTo>
                  <a:pt x="39392" y="53320"/>
                </a:lnTo>
                <a:lnTo>
                  <a:pt x="38331" y="51065"/>
                </a:lnTo>
                <a:lnTo>
                  <a:pt x="39392" y="34220"/>
                </a:lnTo>
              </a:path>
            </a:pathLst>
          </a:custGeom>
          <a:solidFill>
            <a:schemeClr val="bg1">
              <a:lumMod val="85000"/>
            </a:schemeClr>
          </a:solidFill>
          <a:ln w="13251" cap="flat">
            <a:noFill/>
            <a:prstDash val="solid"/>
            <a:miter/>
          </a:ln>
        </p:spPr>
        <p:txBody>
          <a:bodyPr rtlCol="0" anchor="ctr"/>
          <a:lstStyle/>
          <a:p>
            <a:endParaRPr lang="en-FI" sz="816"/>
          </a:p>
        </p:txBody>
      </p:sp>
      <p:sp>
        <p:nvSpPr>
          <p:cNvPr id="1349" name="Freeform: Shape 1348">
            <a:extLst>
              <a:ext uri="{FF2B5EF4-FFF2-40B4-BE49-F238E27FC236}">
                <a16:creationId xmlns:a16="http://schemas.microsoft.com/office/drawing/2014/main" id="{FF7444E9-BECC-16F7-F60E-9E50D75F8FC1}"/>
              </a:ext>
            </a:extLst>
          </p:cNvPr>
          <p:cNvSpPr/>
          <p:nvPr/>
        </p:nvSpPr>
        <p:spPr>
          <a:xfrm>
            <a:off x="4106926" y="6350428"/>
            <a:ext cx="29600" cy="54085"/>
          </a:xfrm>
          <a:custGeom>
            <a:avLst/>
            <a:gdLst>
              <a:gd name="connsiteX0" fmla="*/ 2255 w 65256"/>
              <a:gd name="connsiteY0" fmla="*/ 98945 h 119238"/>
              <a:gd name="connsiteX1" fmla="*/ 1061 w 65256"/>
              <a:gd name="connsiteY1" fmla="*/ 96692 h 119238"/>
              <a:gd name="connsiteX2" fmla="*/ 0 w 65256"/>
              <a:gd name="connsiteY2" fmla="*/ 96692 h 119238"/>
              <a:gd name="connsiteX3" fmla="*/ 0 w 65256"/>
              <a:gd name="connsiteY3" fmla="*/ 93376 h 119238"/>
              <a:gd name="connsiteX4" fmla="*/ 2255 w 65256"/>
              <a:gd name="connsiteY4" fmla="*/ 92314 h 119238"/>
              <a:gd name="connsiteX5" fmla="*/ 1061 w 65256"/>
              <a:gd name="connsiteY5" fmla="*/ 91120 h 119238"/>
              <a:gd name="connsiteX6" fmla="*/ 2255 w 65256"/>
              <a:gd name="connsiteY6" fmla="*/ 88865 h 119238"/>
              <a:gd name="connsiteX7" fmla="*/ 4510 w 65256"/>
              <a:gd name="connsiteY7" fmla="*/ 91120 h 119238"/>
              <a:gd name="connsiteX8" fmla="*/ 6764 w 65256"/>
              <a:gd name="connsiteY8" fmla="*/ 88865 h 119238"/>
              <a:gd name="connsiteX9" fmla="*/ 9019 w 65256"/>
              <a:gd name="connsiteY9" fmla="*/ 87804 h 119238"/>
              <a:gd name="connsiteX10" fmla="*/ 7825 w 65256"/>
              <a:gd name="connsiteY10" fmla="*/ 74275 h 119238"/>
              <a:gd name="connsiteX11" fmla="*/ 5570 w 65256"/>
              <a:gd name="connsiteY11" fmla="*/ 70827 h 119238"/>
              <a:gd name="connsiteX12" fmla="*/ 5570 w 65256"/>
              <a:gd name="connsiteY12" fmla="*/ 57430 h 119238"/>
              <a:gd name="connsiteX13" fmla="*/ 4510 w 65256"/>
              <a:gd name="connsiteY13" fmla="*/ 57430 h 119238"/>
              <a:gd name="connsiteX14" fmla="*/ 5570 w 65256"/>
              <a:gd name="connsiteY14" fmla="*/ 49473 h 119238"/>
              <a:gd name="connsiteX15" fmla="*/ 6764 w 65256"/>
              <a:gd name="connsiteY15" fmla="*/ 42708 h 119238"/>
              <a:gd name="connsiteX16" fmla="*/ 4510 w 65256"/>
              <a:gd name="connsiteY16" fmla="*/ 40454 h 119238"/>
              <a:gd name="connsiteX17" fmla="*/ 4510 w 65256"/>
              <a:gd name="connsiteY17" fmla="*/ 41648 h 119238"/>
              <a:gd name="connsiteX18" fmla="*/ 3448 w 65256"/>
              <a:gd name="connsiteY18" fmla="*/ 40454 h 119238"/>
              <a:gd name="connsiteX19" fmla="*/ 3448 w 65256"/>
              <a:gd name="connsiteY19" fmla="*/ 41648 h 119238"/>
              <a:gd name="connsiteX20" fmla="*/ 2255 w 65256"/>
              <a:gd name="connsiteY20" fmla="*/ 40454 h 119238"/>
              <a:gd name="connsiteX21" fmla="*/ 1061 w 65256"/>
              <a:gd name="connsiteY21" fmla="*/ 40454 h 119238"/>
              <a:gd name="connsiteX22" fmla="*/ 3448 w 65256"/>
              <a:gd name="connsiteY22" fmla="*/ 38199 h 119238"/>
              <a:gd name="connsiteX23" fmla="*/ 2255 w 65256"/>
              <a:gd name="connsiteY23" fmla="*/ 38199 h 119238"/>
              <a:gd name="connsiteX24" fmla="*/ 1061 w 65256"/>
              <a:gd name="connsiteY24" fmla="*/ 35944 h 119238"/>
              <a:gd name="connsiteX25" fmla="*/ 2255 w 65256"/>
              <a:gd name="connsiteY25" fmla="*/ 33690 h 119238"/>
              <a:gd name="connsiteX26" fmla="*/ 6764 w 65256"/>
              <a:gd name="connsiteY26" fmla="*/ 35944 h 119238"/>
              <a:gd name="connsiteX27" fmla="*/ 6764 w 65256"/>
              <a:gd name="connsiteY27" fmla="*/ 32628 h 119238"/>
              <a:gd name="connsiteX28" fmla="*/ 9019 w 65256"/>
              <a:gd name="connsiteY28" fmla="*/ 23609 h 119238"/>
              <a:gd name="connsiteX29" fmla="*/ 56237 w 65256"/>
              <a:gd name="connsiteY29" fmla="*/ 3316 h 119238"/>
              <a:gd name="connsiteX30" fmla="*/ 56237 w 65256"/>
              <a:gd name="connsiteY30" fmla="*/ 0 h 119238"/>
              <a:gd name="connsiteX31" fmla="*/ 58492 w 65256"/>
              <a:gd name="connsiteY31" fmla="*/ 1060 h 119238"/>
              <a:gd name="connsiteX32" fmla="*/ 58492 w 65256"/>
              <a:gd name="connsiteY32" fmla="*/ 4509 h 119238"/>
              <a:gd name="connsiteX33" fmla="*/ 57431 w 65256"/>
              <a:gd name="connsiteY33" fmla="*/ 4509 h 119238"/>
              <a:gd name="connsiteX34" fmla="*/ 57431 w 65256"/>
              <a:gd name="connsiteY34" fmla="*/ 5571 h 119238"/>
              <a:gd name="connsiteX35" fmla="*/ 56237 w 65256"/>
              <a:gd name="connsiteY35" fmla="*/ 7825 h 119238"/>
              <a:gd name="connsiteX36" fmla="*/ 56237 w 65256"/>
              <a:gd name="connsiteY36" fmla="*/ 10080 h 119238"/>
              <a:gd name="connsiteX37" fmla="*/ 60747 w 65256"/>
              <a:gd name="connsiteY37" fmla="*/ 11274 h 119238"/>
              <a:gd name="connsiteX38" fmla="*/ 59686 w 65256"/>
              <a:gd name="connsiteY38" fmla="*/ 19099 h 119238"/>
              <a:gd name="connsiteX39" fmla="*/ 58492 w 65256"/>
              <a:gd name="connsiteY39" fmla="*/ 19099 h 119238"/>
              <a:gd name="connsiteX40" fmla="*/ 58492 w 65256"/>
              <a:gd name="connsiteY40" fmla="*/ 20294 h 119238"/>
              <a:gd name="connsiteX41" fmla="*/ 60747 w 65256"/>
              <a:gd name="connsiteY41" fmla="*/ 23609 h 119238"/>
              <a:gd name="connsiteX42" fmla="*/ 59686 w 65256"/>
              <a:gd name="connsiteY42" fmla="*/ 26925 h 119238"/>
              <a:gd name="connsiteX43" fmla="*/ 61940 w 65256"/>
              <a:gd name="connsiteY43" fmla="*/ 29179 h 119238"/>
              <a:gd name="connsiteX44" fmla="*/ 61940 w 65256"/>
              <a:gd name="connsiteY44" fmla="*/ 32628 h 119238"/>
              <a:gd name="connsiteX45" fmla="*/ 63002 w 65256"/>
              <a:gd name="connsiteY45" fmla="*/ 35944 h 119238"/>
              <a:gd name="connsiteX46" fmla="*/ 65256 w 65256"/>
              <a:gd name="connsiteY46" fmla="*/ 38199 h 119238"/>
              <a:gd name="connsiteX47" fmla="*/ 58492 w 65256"/>
              <a:gd name="connsiteY47" fmla="*/ 41648 h 119238"/>
              <a:gd name="connsiteX48" fmla="*/ 57431 w 65256"/>
              <a:gd name="connsiteY48" fmla="*/ 49473 h 119238"/>
              <a:gd name="connsiteX49" fmla="*/ 53982 w 65256"/>
              <a:gd name="connsiteY49" fmla="*/ 50666 h 119238"/>
              <a:gd name="connsiteX50" fmla="*/ 56237 w 65256"/>
              <a:gd name="connsiteY50" fmla="*/ 69766 h 119238"/>
              <a:gd name="connsiteX51" fmla="*/ 50666 w 65256"/>
              <a:gd name="connsiteY51" fmla="*/ 100140 h 119238"/>
              <a:gd name="connsiteX52" fmla="*/ 57431 w 65256"/>
              <a:gd name="connsiteY52" fmla="*/ 119239 h 119238"/>
              <a:gd name="connsiteX53" fmla="*/ 40454 w 65256"/>
              <a:gd name="connsiteY53" fmla="*/ 119239 h 119238"/>
              <a:gd name="connsiteX54" fmla="*/ 40454 w 65256"/>
              <a:gd name="connsiteY54" fmla="*/ 118178 h 119238"/>
              <a:gd name="connsiteX55" fmla="*/ 30373 w 65256"/>
              <a:gd name="connsiteY55" fmla="*/ 118178 h 119238"/>
              <a:gd name="connsiteX56" fmla="*/ 30373 w 65256"/>
              <a:gd name="connsiteY56" fmla="*/ 116983 h 119238"/>
              <a:gd name="connsiteX57" fmla="*/ 29179 w 65256"/>
              <a:gd name="connsiteY57" fmla="*/ 116983 h 119238"/>
              <a:gd name="connsiteX58" fmla="*/ 30373 w 65256"/>
              <a:gd name="connsiteY58" fmla="*/ 114730 h 119238"/>
              <a:gd name="connsiteX59" fmla="*/ 29179 w 65256"/>
              <a:gd name="connsiteY59" fmla="*/ 112474 h 119238"/>
              <a:gd name="connsiteX60" fmla="*/ 29179 w 65256"/>
              <a:gd name="connsiteY60" fmla="*/ 110221 h 119238"/>
              <a:gd name="connsiteX61" fmla="*/ 28119 w 65256"/>
              <a:gd name="connsiteY61" fmla="*/ 109158 h 119238"/>
              <a:gd name="connsiteX62" fmla="*/ 11274 w 65256"/>
              <a:gd name="connsiteY62" fmla="*/ 107965 h 119238"/>
              <a:gd name="connsiteX63" fmla="*/ 7825 w 65256"/>
              <a:gd name="connsiteY63" fmla="*/ 106905 h 119238"/>
              <a:gd name="connsiteX64" fmla="*/ 10080 w 65256"/>
              <a:gd name="connsiteY64" fmla="*/ 103456 h 119238"/>
              <a:gd name="connsiteX65" fmla="*/ 7825 w 65256"/>
              <a:gd name="connsiteY65" fmla="*/ 103456 h 119238"/>
              <a:gd name="connsiteX66" fmla="*/ 7825 w 65256"/>
              <a:gd name="connsiteY66" fmla="*/ 102394 h 119238"/>
              <a:gd name="connsiteX67" fmla="*/ 6764 w 65256"/>
              <a:gd name="connsiteY67" fmla="*/ 102394 h 119238"/>
              <a:gd name="connsiteX68" fmla="*/ 7825 w 65256"/>
              <a:gd name="connsiteY68" fmla="*/ 100140 h 119238"/>
              <a:gd name="connsiteX69" fmla="*/ 4510 w 65256"/>
              <a:gd name="connsiteY69" fmla="*/ 96692 h 119238"/>
              <a:gd name="connsiteX70" fmla="*/ 3448 w 65256"/>
              <a:gd name="connsiteY70" fmla="*/ 97885 h 119238"/>
              <a:gd name="connsiteX71" fmla="*/ 2255 w 65256"/>
              <a:gd name="connsiteY71" fmla="*/ 97885 h 119238"/>
              <a:gd name="connsiteX72" fmla="*/ 2255 w 65256"/>
              <a:gd name="connsiteY72" fmla="*/ 98945 h 11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5256" h="119238">
                <a:moveTo>
                  <a:pt x="2255" y="98945"/>
                </a:moveTo>
                <a:lnTo>
                  <a:pt x="1061" y="96692"/>
                </a:lnTo>
                <a:lnTo>
                  <a:pt x="0" y="96692"/>
                </a:lnTo>
                <a:lnTo>
                  <a:pt x="0" y="93376"/>
                </a:lnTo>
                <a:lnTo>
                  <a:pt x="2255" y="92314"/>
                </a:lnTo>
                <a:lnTo>
                  <a:pt x="1061" y="91120"/>
                </a:lnTo>
                <a:lnTo>
                  <a:pt x="2255" y="88865"/>
                </a:lnTo>
                <a:lnTo>
                  <a:pt x="4510" y="91120"/>
                </a:lnTo>
                <a:lnTo>
                  <a:pt x="6764" y="88865"/>
                </a:lnTo>
                <a:lnTo>
                  <a:pt x="9019" y="87804"/>
                </a:lnTo>
                <a:lnTo>
                  <a:pt x="7825" y="74275"/>
                </a:lnTo>
                <a:lnTo>
                  <a:pt x="5570" y="70827"/>
                </a:lnTo>
                <a:lnTo>
                  <a:pt x="5570" y="57430"/>
                </a:lnTo>
                <a:lnTo>
                  <a:pt x="4510" y="57430"/>
                </a:lnTo>
                <a:lnTo>
                  <a:pt x="5570" y="49473"/>
                </a:lnTo>
                <a:lnTo>
                  <a:pt x="6764" y="42708"/>
                </a:lnTo>
                <a:lnTo>
                  <a:pt x="4510" y="40454"/>
                </a:lnTo>
                <a:lnTo>
                  <a:pt x="4510" y="41648"/>
                </a:lnTo>
                <a:lnTo>
                  <a:pt x="3448" y="40454"/>
                </a:lnTo>
                <a:lnTo>
                  <a:pt x="3448" y="41648"/>
                </a:lnTo>
                <a:lnTo>
                  <a:pt x="2255" y="40454"/>
                </a:lnTo>
                <a:lnTo>
                  <a:pt x="1061" y="40454"/>
                </a:lnTo>
                <a:lnTo>
                  <a:pt x="3448" y="38199"/>
                </a:lnTo>
                <a:lnTo>
                  <a:pt x="2255" y="38199"/>
                </a:lnTo>
                <a:lnTo>
                  <a:pt x="1061" y="35944"/>
                </a:lnTo>
                <a:lnTo>
                  <a:pt x="2255" y="33690"/>
                </a:lnTo>
                <a:lnTo>
                  <a:pt x="6764" y="35944"/>
                </a:lnTo>
                <a:lnTo>
                  <a:pt x="6764" y="32628"/>
                </a:lnTo>
                <a:lnTo>
                  <a:pt x="9019" y="23609"/>
                </a:lnTo>
                <a:lnTo>
                  <a:pt x="56237" y="3316"/>
                </a:lnTo>
                <a:lnTo>
                  <a:pt x="56237" y="0"/>
                </a:lnTo>
                <a:lnTo>
                  <a:pt x="58492" y="1060"/>
                </a:lnTo>
                <a:lnTo>
                  <a:pt x="58492" y="4509"/>
                </a:lnTo>
                <a:lnTo>
                  <a:pt x="57431" y="4509"/>
                </a:lnTo>
                <a:lnTo>
                  <a:pt x="57431" y="5571"/>
                </a:lnTo>
                <a:lnTo>
                  <a:pt x="56237" y="7825"/>
                </a:lnTo>
                <a:lnTo>
                  <a:pt x="56237" y="10080"/>
                </a:lnTo>
                <a:lnTo>
                  <a:pt x="60747" y="11274"/>
                </a:lnTo>
                <a:lnTo>
                  <a:pt x="59686" y="19099"/>
                </a:lnTo>
                <a:lnTo>
                  <a:pt x="58492" y="19099"/>
                </a:lnTo>
                <a:lnTo>
                  <a:pt x="58492" y="20294"/>
                </a:lnTo>
                <a:lnTo>
                  <a:pt x="60747" y="23609"/>
                </a:lnTo>
                <a:lnTo>
                  <a:pt x="59686" y="26925"/>
                </a:lnTo>
                <a:lnTo>
                  <a:pt x="61940" y="29179"/>
                </a:lnTo>
                <a:lnTo>
                  <a:pt x="61940" y="32628"/>
                </a:lnTo>
                <a:lnTo>
                  <a:pt x="63002" y="35944"/>
                </a:lnTo>
                <a:lnTo>
                  <a:pt x="65256" y="38199"/>
                </a:lnTo>
                <a:lnTo>
                  <a:pt x="58492" y="41648"/>
                </a:lnTo>
                <a:lnTo>
                  <a:pt x="57431" y="49473"/>
                </a:lnTo>
                <a:lnTo>
                  <a:pt x="53982" y="50666"/>
                </a:lnTo>
                <a:lnTo>
                  <a:pt x="56237" y="69766"/>
                </a:lnTo>
                <a:lnTo>
                  <a:pt x="50666" y="100140"/>
                </a:lnTo>
                <a:lnTo>
                  <a:pt x="57431" y="119239"/>
                </a:lnTo>
                <a:lnTo>
                  <a:pt x="40454" y="119239"/>
                </a:lnTo>
                <a:lnTo>
                  <a:pt x="40454" y="118178"/>
                </a:lnTo>
                <a:lnTo>
                  <a:pt x="30373" y="118178"/>
                </a:lnTo>
                <a:lnTo>
                  <a:pt x="30373" y="116983"/>
                </a:lnTo>
                <a:lnTo>
                  <a:pt x="29179" y="116983"/>
                </a:lnTo>
                <a:lnTo>
                  <a:pt x="30373" y="114730"/>
                </a:lnTo>
                <a:lnTo>
                  <a:pt x="29179" y="112474"/>
                </a:lnTo>
                <a:lnTo>
                  <a:pt x="29179" y="110221"/>
                </a:lnTo>
                <a:lnTo>
                  <a:pt x="28119" y="109158"/>
                </a:lnTo>
                <a:lnTo>
                  <a:pt x="11274" y="107965"/>
                </a:lnTo>
                <a:lnTo>
                  <a:pt x="7825" y="106905"/>
                </a:lnTo>
                <a:lnTo>
                  <a:pt x="10080" y="103456"/>
                </a:lnTo>
                <a:lnTo>
                  <a:pt x="7825" y="103456"/>
                </a:lnTo>
                <a:lnTo>
                  <a:pt x="7825" y="102394"/>
                </a:lnTo>
                <a:lnTo>
                  <a:pt x="6764" y="102394"/>
                </a:lnTo>
                <a:lnTo>
                  <a:pt x="7825" y="100140"/>
                </a:lnTo>
                <a:lnTo>
                  <a:pt x="4510" y="96692"/>
                </a:lnTo>
                <a:lnTo>
                  <a:pt x="3448" y="97885"/>
                </a:lnTo>
                <a:lnTo>
                  <a:pt x="2255" y="97885"/>
                </a:lnTo>
                <a:lnTo>
                  <a:pt x="2255" y="98945"/>
                </a:lnTo>
              </a:path>
            </a:pathLst>
          </a:custGeom>
          <a:solidFill>
            <a:schemeClr val="bg1">
              <a:lumMod val="85000"/>
            </a:schemeClr>
          </a:solidFill>
          <a:ln w="13251" cap="flat">
            <a:noFill/>
            <a:prstDash val="solid"/>
            <a:miter/>
          </a:ln>
        </p:spPr>
        <p:txBody>
          <a:bodyPr rtlCol="0" anchor="ctr"/>
          <a:lstStyle/>
          <a:p>
            <a:endParaRPr lang="en-FI" sz="816"/>
          </a:p>
        </p:txBody>
      </p:sp>
      <p:sp>
        <p:nvSpPr>
          <p:cNvPr id="1350" name="Freeform: Shape 1349">
            <a:extLst>
              <a:ext uri="{FF2B5EF4-FFF2-40B4-BE49-F238E27FC236}">
                <a16:creationId xmlns:a16="http://schemas.microsoft.com/office/drawing/2014/main" id="{5C9E81A6-635E-04D1-6336-43A76D75C84A}"/>
              </a:ext>
            </a:extLst>
          </p:cNvPr>
          <p:cNvSpPr/>
          <p:nvPr/>
        </p:nvSpPr>
        <p:spPr>
          <a:xfrm>
            <a:off x="4098264" y="6302960"/>
            <a:ext cx="41812" cy="47468"/>
          </a:xfrm>
          <a:custGeom>
            <a:avLst/>
            <a:gdLst>
              <a:gd name="connsiteX0" fmla="*/ 78785 w 92181"/>
              <a:gd name="connsiteY0" fmla="*/ 0 h 104649"/>
              <a:gd name="connsiteX1" fmla="*/ 88865 w 92181"/>
              <a:gd name="connsiteY1" fmla="*/ 11274 h 104649"/>
              <a:gd name="connsiteX2" fmla="*/ 92181 w 92181"/>
              <a:gd name="connsiteY2" fmla="*/ 15784 h 104649"/>
              <a:gd name="connsiteX3" fmla="*/ 83295 w 92181"/>
              <a:gd name="connsiteY3" fmla="*/ 47219 h 104649"/>
              <a:gd name="connsiteX4" fmla="*/ 75337 w 92181"/>
              <a:gd name="connsiteY4" fmla="*/ 76531 h 104649"/>
              <a:gd name="connsiteX5" fmla="*/ 75337 w 92181"/>
              <a:gd name="connsiteY5" fmla="*/ 77591 h 104649"/>
              <a:gd name="connsiteX6" fmla="*/ 53982 w 92181"/>
              <a:gd name="connsiteY6" fmla="*/ 82102 h 104649"/>
              <a:gd name="connsiteX7" fmla="*/ 53982 w 92181"/>
              <a:gd name="connsiteY7" fmla="*/ 84356 h 104649"/>
              <a:gd name="connsiteX8" fmla="*/ 55044 w 92181"/>
              <a:gd name="connsiteY8" fmla="*/ 83295 h 104649"/>
              <a:gd name="connsiteX9" fmla="*/ 55044 w 92181"/>
              <a:gd name="connsiteY9" fmla="*/ 87804 h 104649"/>
              <a:gd name="connsiteX10" fmla="*/ 64063 w 92181"/>
              <a:gd name="connsiteY10" fmla="*/ 85551 h 104649"/>
              <a:gd name="connsiteX11" fmla="*/ 64063 w 92181"/>
              <a:gd name="connsiteY11" fmla="*/ 88867 h 104649"/>
              <a:gd name="connsiteX12" fmla="*/ 56237 w 92181"/>
              <a:gd name="connsiteY12" fmla="*/ 91120 h 104649"/>
              <a:gd name="connsiteX13" fmla="*/ 56237 w 92181"/>
              <a:gd name="connsiteY13" fmla="*/ 98945 h 104649"/>
              <a:gd name="connsiteX14" fmla="*/ 43902 w 92181"/>
              <a:gd name="connsiteY14" fmla="*/ 101201 h 104649"/>
              <a:gd name="connsiteX15" fmla="*/ 43902 w 92181"/>
              <a:gd name="connsiteY15" fmla="*/ 103456 h 104649"/>
              <a:gd name="connsiteX16" fmla="*/ 41647 w 92181"/>
              <a:gd name="connsiteY16" fmla="*/ 104649 h 104649"/>
              <a:gd name="connsiteX17" fmla="*/ 41647 w 92181"/>
              <a:gd name="connsiteY17" fmla="*/ 102394 h 104649"/>
              <a:gd name="connsiteX18" fmla="*/ 38199 w 92181"/>
              <a:gd name="connsiteY18" fmla="*/ 102394 h 104649"/>
              <a:gd name="connsiteX19" fmla="*/ 25864 w 92181"/>
              <a:gd name="connsiteY19" fmla="*/ 101201 h 104649"/>
              <a:gd name="connsiteX20" fmla="*/ 5570 w 92181"/>
              <a:gd name="connsiteY20" fmla="*/ 94569 h 104649"/>
              <a:gd name="connsiteX21" fmla="*/ 4510 w 92181"/>
              <a:gd name="connsiteY21" fmla="*/ 86611 h 104649"/>
              <a:gd name="connsiteX22" fmla="*/ 2255 w 92181"/>
              <a:gd name="connsiteY22" fmla="*/ 84356 h 104649"/>
              <a:gd name="connsiteX23" fmla="*/ 1061 w 92181"/>
              <a:gd name="connsiteY23" fmla="*/ 82102 h 104649"/>
              <a:gd name="connsiteX24" fmla="*/ 4510 w 92181"/>
              <a:gd name="connsiteY24" fmla="*/ 79847 h 104649"/>
              <a:gd name="connsiteX25" fmla="*/ 9019 w 92181"/>
              <a:gd name="connsiteY25" fmla="*/ 79847 h 104649"/>
              <a:gd name="connsiteX26" fmla="*/ 12335 w 92181"/>
              <a:gd name="connsiteY26" fmla="*/ 76531 h 104649"/>
              <a:gd name="connsiteX27" fmla="*/ 7825 w 92181"/>
              <a:gd name="connsiteY27" fmla="*/ 68573 h 104649"/>
              <a:gd name="connsiteX28" fmla="*/ 7825 w 92181"/>
              <a:gd name="connsiteY28" fmla="*/ 66318 h 104649"/>
              <a:gd name="connsiteX29" fmla="*/ 6764 w 92181"/>
              <a:gd name="connsiteY29" fmla="*/ 66318 h 104649"/>
              <a:gd name="connsiteX30" fmla="*/ 6764 w 92181"/>
              <a:gd name="connsiteY30" fmla="*/ 65257 h 104649"/>
              <a:gd name="connsiteX31" fmla="*/ 5570 w 92181"/>
              <a:gd name="connsiteY31" fmla="*/ 64062 h 104649"/>
              <a:gd name="connsiteX32" fmla="*/ 2255 w 92181"/>
              <a:gd name="connsiteY32" fmla="*/ 58493 h 104649"/>
              <a:gd name="connsiteX33" fmla="*/ 0 w 92181"/>
              <a:gd name="connsiteY33" fmla="*/ 56237 h 104649"/>
              <a:gd name="connsiteX34" fmla="*/ 0 w 92181"/>
              <a:gd name="connsiteY34" fmla="*/ 47219 h 104649"/>
              <a:gd name="connsiteX35" fmla="*/ 2255 w 92181"/>
              <a:gd name="connsiteY35" fmla="*/ 47219 h 104649"/>
              <a:gd name="connsiteX36" fmla="*/ 3316 w 92181"/>
              <a:gd name="connsiteY36" fmla="*/ 48412 h 104649"/>
              <a:gd name="connsiteX37" fmla="*/ 7825 w 92181"/>
              <a:gd name="connsiteY37" fmla="*/ 47219 h 104649"/>
              <a:gd name="connsiteX38" fmla="*/ 5570 w 92181"/>
              <a:gd name="connsiteY38" fmla="*/ 42708 h 104649"/>
              <a:gd name="connsiteX39" fmla="*/ 6764 w 92181"/>
              <a:gd name="connsiteY39" fmla="*/ 42708 h 104649"/>
              <a:gd name="connsiteX40" fmla="*/ 9019 w 92181"/>
              <a:gd name="connsiteY40" fmla="*/ 40454 h 104649"/>
              <a:gd name="connsiteX41" fmla="*/ 11274 w 92181"/>
              <a:gd name="connsiteY41" fmla="*/ 39392 h 104649"/>
              <a:gd name="connsiteX42" fmla="*/ 11274 w 92181"/>
              <a:gd name="connsiteY42" fmla="*/ 38199 h 104649"/>
              <a:gd name="connsiteX43" fmla="*/ 12335 w 92181"/>
              <a:gd name="connsiteY43" fmla="*/ 37138 h 104649"/>
              <a:gd name="connsiteX44" fmla="*/ 7825 w 92181"/>
              <a:gd name="connsiteY44" fmla="*/ 26925 h 104649"/>
              <a:gd name="connsiteX45" fmla="*/ 3316 w 92181"/>
              <a:gd name="connsiteY45" fmla="*/ 12336 h 104649"/>
              <a:gd name="connsiteX46" fmla="*/ 1061 w 92181"/>
              <a:gd name="connsiteY46" fmla="*/ 5571 h 104649"/>
              <a:gd name="connsiteX47" fmla="*/ 2255 w 92181"/>
              <a:gd name="connsiteY47" fmla="*/ 4509 h 104649"/>
              <a:gd name="connsiteX48" fmla="*/ 22548 w 92181"/>
              <a:gd name="connsiteY48" fmla="*/ 7825 h 104649"/>
              <a:gd name="connsiteX49" fmla="*/ 23609 w 92181"/>
              <a:gd name="connsiteY49" fmla="*/ 3316 h 104649"/>
              <a:gd name="connsiteX50" fmla="*/ 31434 w 92181"/>
              <a:gd name="connsiteY50" fmla="*/ 4509 h 104649"/>
              <a:gd name="connsiteX51" fmla="*/ 38199 w 92181"/>
              <a:gd name="connsiteY51" fmla="*/ 5571 h 104649"/>
              <a:gd name="connsiteX52" fmla="*/ 38199 w 92181"/>
              <a:gd name="connsiteY52" fmla="*/ 4509 h 104649"/>
              <a:gd name="connsiteX53" fmla="*/ 39393 w 92181"/>
              <a:gd name="connsiteY53" fmla="*/ 3316 h 104649"/>
              <a:gd name="connsiteX54" fmla="*/ 40454 w 92181"/>
              <a:gd name="connsiteY54" fmla="*/ 5571 h 104649"/>
              <a:gd name="connsiteX55" fmla="*/ 44963 w 92181"/>
              <a:gd name="connsiteY55" fmla="*/ 6765 h 104649"/>
              <a:gd name="connsiteX56" fmla="*/ 41647 w 92181"/>
              <a:gd name="connsiteY56" fmla="*/ 9020 h 104649"/>
              <a:gd name="connsiteX57" fmla="*/ 41647 w 92181"/>
              <a:gd name="connsiteY57" fmla="*/ 12336 h 104649"/>
              <a:gd name="connsiteX58" fmla="*/ 42709 w 92181"/>
              <a:gd name="connsiteY58" fmla="*/ 14590 h 104649"/>
              <a:gd name="connsiteX59" fmla="*/ 42709 w 92181"/>
              <a:gd name="connsiteY59" fmla="*/ 19100 h 104649"/>
              <a:gd name="connsiteX60" fmla="*/ 43902 w 92181"/>
              <a:gd name="connsiteY60" fmla="*/ 21354 h 104649"/>
              <a:gd name="connsiteX61" fmla="*/ 44963 w 92181"/>
              <a:gd name="connsiteY61" fmla="*/ 22549 h 104649"/>
              <a:gd name="connsiteX62" fmla="*/ 48279 w 92181"/>
              <a:gd name="connsiteY62" fmla="*/ 22549 h 104649"/>
              <a:gd name="connsiteX63" fmla="*/ 48279 w 92181"/>
              <a:gd name="connsiteY63" fmla="*/ 21354 h 104649"/>
              <a:gd name="connsiteX64" fmla="*/ 49473 w 92181"/>
              <a:gd name="connsiteY64" fmla="*/ 21354 h 104649"/>
              <a:gd name="connsiteX65" fmla="*/ 50666 w 92181"/>
              <a:gd name="connsiteY65" fmla="*/ 20294 h 104649"/>
              <a:gd name="connsiteX66" fmla="*/ 53982 w 92181"/>
              <a:gd name="connsiteY66" fmla="*/ 20294 h 104649"/>
              <a:gd name="connsiteX67" fmla="*/ 50666 w 92181"/>
              <a:gd name="connsiteY67" fmla="*/ 16845 h 104649"/>
              <a:gd name="connsiteX68" fmla="*/ 53982 w 92181"/>
              <a:gd name="connsiteY68" fmla="*/ 14590 h 104649"/>
              <a:gd name="connsiteX69" fmla="*/ 53982 w 92181"/>
              <a:gd name="connsiteY69" fmla="*/ 15784 h 104649"/>
              <a:gd name="connsiteX70" fmla="*/ 56237 w 92181"/>
              <a:gd name="connsiteY70" fmla="*/ 14590 h 104649"/>
              <a:gd name="connsiteX71" fmla="*/ 56237 w 92181"/>
              <a:gd name="connsiteY71" fmla="*/ 12336 h 104649"/>
              <a:gd name="connsiteX72" fmla="*/ 73082 w 92181"/>
              <a:gd name="connsiteY72" fmla="*/ 14590 h 104649"/>
              <a:gd name="connsiteX73" fmla="*/ 75337 w 92181"/>
              <a:gd name="connsiteY73" fmla="*/ 11274 h 104649"/>
              <a:gd name="connsiteX74" fmla="*/ 77591 w 92181"/>
              <a:gd name="connsiteY74" fmla="*/ 6765 h 104649"/>
              <a:gd name="connsiteX75" fmla="*/ 78785 w 92181"/>
              <a:gd name="connsiteY75" fmla="*/ 0 h 10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2181" h="104649">
                <a:moveTo>
                  <a:pt x="78785" y="0"/>
                </a:moveTo>
                <a:lnTo>
                  <a:pt x="88865" y="11274"/>
                </a:lnTo>
                <a:lnTo>
                  <a:pt x="92181" y="15784"/>
                </a:lnTo>
                <a:lnTo>
                  <a:pt x="83295" y="47219"/>
                </a:lnTo>
                <a:lnTo>
                  <a:pt x="75337" y="76531"/>
                </a:lnTo>
                <a:lnTo>
                  <a:pt x="75337" y="77591"/>
                </a:lnTo>
                <a:lnTo>
                  <a:pt x="53982" y="82102"/>
                </a:lnTo>
                <a:lnTo>
                  <a:pt x="53982" y="84356"/>
                </a:lnTo>
                <a:lnTo>
                  <a:pt x="55044" y="83295"/>
                </a:lnTo>
                <a:lnTo>
                  <a:pt x="55044" y="87804"/>
                </a:lnTo>
                <a:lnTo>
                  <a:pt x="64063" y="85551"/>
                </a:lnTo>
                <a:lnTo>
                  <a:pt x="64063" y="88867"/>
                </a:lnTo>
                <a:lnTo>
                  <a:pt x="56237" y="91120"/>
                </a:lnTo>
                <a:lnTo>
                  <a:pt x="56237" y="98945"/>
                </a:lnTo>
                <a:lnTo>
                  <a:pt x="43902" y="101201"/>
                </a:lnTo>
                <a:lnTo>
                  <a:pt x="43902" y="103456"/>
                </a:lnTo>
                <a:lnTo>
                  <a:pt x="41647" y="104649"/>
                </a:lnTo>
                <a:lnTo>
                  <a:pt x="41647" y="102394"/>
                </a:lnTo>
                <a:lnTo>
                  <a:pt x="38199" y="102394"/>
                </a:lnTo>
                <a:lnTo>
                  <a:pt x="25864" y="101201"/>
                </a:lnTo>
                <a:lnTo>
                  <a:pt x="5570" y="94569"/>
                </a:lnTo>
                <a:lnTo>
                  <a:pt x="4510" y="86611"/>
                </a:lnTo>
                <a:lnTo>
                  <a:pt x="2255" y="84356"/>
                </a:lnTo>
                <a:lnTo>
                  <a:pt x="1061" y="82102"/>
                </a:lnTo>
                <a:lnTo>
                  <a:pt x="4510" y="79847"/>
                </a:lnTo>
                <a:lnTo>
                  <a:pt x="9019" y="79847"/>
                </a:lnTo>
                <a:lnTo>
                  <a:pt x="12335" y="76531"/>
                </a:lnTo>
                <a:lnTo>
                  <a:pt x="7825" y="68573"/>
                </a:lnTo>
                <a:lnTo>
                  <a:pt x="7825" y="66318"/>
                </a:lnTo>
                <a:lnTo>
                  <a:pt x="6764" y="66318"/>
                </a:lnTo>
                <a:lnTo>
                  <a:pt x="6764" y="65257"/>
                </a:lnTo>
                <a:lnTo>
                  <a:pt x="5570" y="64062"/>
                </a:lnTo>
                <a:lnTo>
                  <a:pt x="2255" y="58493"/>
                </a:lnTo>
                <a:lnTo>
                  <a:pt x="0" y="56237"/>
                </a:lnTo>
                <a:lnTo>
                  <a:pt x="0" y="47219"/>
                </a:lnTo>
                <a:lnTo>
                  <a:pt x="2255" y="47219"/>
                </a:lnTo>
                <a:lnTo>
                  <a:pt x="3316" y="48412"/>
                </a:lnTo>
                <a:lnTo>
                  <a:pt x="7825" y="47219"/>
                </a:lnTo>
                <a:lnTo>
                  <a:pt x="5570" y="42708"/>
                </a:lnTo>
                <a:lnTo>
                  <a:pt x="6764" y="42708"/>
                </a:lnTo>
                <a:lnTo>
                  <a:pt x="9019" y="40454"/>
                </a:lnTo>
                <a:lnTo>
                  <a:pt x="11274" y="39392"/>
                </a:lnTo>
                <a:lnTo>
                  <a:pt x="11274" y="38199"/>
                </a:lnTo>
                <a:lnTo>
                  <a:pt x="12335" y="37138"/>
                </a:lnTo>
                <a:lnTo>
                  <a:pt x="7825" y="26925"/>
                </a:lnTo>
                <a:lnTo>
                  <a:pt x="3316" y="12336"/>
                </a:lnTo>
                <a:lnTo>
                  <a:pt x="1061" y="5571"/>
                </a:lnTo>
                <a:lnTo>
                  <a:pt x="2255" y="4509"/>
                </a:lnTo>
                <a:lnTo>
                  <a:pt x="22548" y="7825"/>
                </a:lnTo>
                <a:lnTo>
                  <a:pt x="23609" y="3316"/>
                </a:lnTo>
                <a:lnTo>
                  <a:pt x="31434" y="4509"/>
                </a:lnTo>
                <a:lnTo>
                  <a:pt x="38199" y="5571"/>
                </a:lnTo>
                <a:lnTo>
                  <a:pt x="38199" y="4509"/>
                </a:lnTo>
                <a:lnTo>
                  <a:pt x="39393" y="3316"/>
                </a:lnTo>
                <a:lnTo>
                  <a:pt x="40454" y="5571"/>
                </a:lnTo>
                <a:lnTo>
                  <a:pt x="44963" y="6765"/>
                </a:lnTo>
                <a:lnTo>
                  <a:pt x="41647" y="9020"/>
                </a:lnTo>
                <a:lnTo>
                  <a:pt x="41647" y="12336"/>
                </a:lnTo>
                <a:lnTo>
                  <a:pt x="42709" y="14590"/>
                </a:lnTo>
                <a:lnTo>
                  <a:pt x="42709" y="19100"/>
                </a:lnTo>
                <a:lnTo>
                  <a:pt x="43902" y="21354"/>
                </a:lnTo>
                <a:lnTo>
                  <a:pt x="44963" y="22549"/>
                </a:lnTo>
                <a:lnTo>
                  <a:pt x="48279" y="22549"/>
                </a:lnTo>
                <a:lnTo>
                  <a:pt x="48279" y="21354"/>
                </a:lnTo>
                <a:lnTo>
                  <a:pt x="49473" y="21354"/>
                </a:lnTo>
                <a:lnTo>
                  <a:pt x="50666" y="20294"/>
                </a:lnTo>
                <a:lnTo>
                  <a:pt x="53982" y="20294"/>
                </a:lnTo>
                <a:lnTo>
                  <a:pt x="50666" y="16845"/>
                </a:lnTo>
                <a:lnTo>
                  <a:pt x="53982" y="14590"/>
                </a:lnTo>
                <a:lnTo>
                  <a:pt x="53982" y="15784"/>
                </a:lnTo>
                <a:lnTo>
                  <a:pt x="56237" y="14590"/>
                </a:lnTo>
                <a:lnTo>
                  <a:pt x="56237" y="12336"/>
                </a:lnTo>
                <a:lnTo>
                  <a:pt x="73082" y="14590"/>
                </a:lnTo>
                <a:lnTo>
                  <a:pt x="75337" y="11274"/>
                </a:lnTo>
                <a:lnTo>
                  <a:pt x="77591" y="6765"/>
                </a:lnTo>
                <a:lnTo>
                  <a:pt x="78785" y="0"/>
                </a:lnTo>
              </a:path>
            </a:pathLst>
          </a:custGeom>
          <a:solidFill>
            <a:schemeClr val="bg1">
              <a:lumMod val="85000"/>
            </a:schemeClr>
          </a:solidFill>
          <a:ln w="13251" cap="flat">
            <a:noFill/>
            <a:prstDash val="solid"/>
            <a:miter/>
          </a:ln>
        </p:spPr>
        <p:txBody>
          <a:bodyPr rtlCol="0" anchor="ctr"/>
          <a:lstStyle/>
          <a:p>
            <a:endParaRPr lang="en-FI" sz="816"/>
          </a:p>
        </p:txBody>
      </p:sp>
      <p:sp>
        <p:nvSpPr>
          <p:cNvPr id="1351" name="Freeform: Shape 1350">
            <a:extLst>
              <a:ext uri="{FF2B5EF4-FFF2-40B4-BE49-F238E27FC236}">
                <a16:creationId xmlns:a16="http://schemas.microsoft.com/office/drawing/2014/main" id="{39340D7A-5668-2C57-DD5E-665C4F9EBD75}"/>
              </a:ext>
            </a:extLst>
          </p:cNvPr>
          <p:cNvSpPr/>
          <p:nvPr/>
        </p:nvSpPr>
        <p:spPr>
          <a:xfrm>
            <a:off x="4114988" y="6310120"/>
            <a:ext cx="130251" cy="183614"/>
          </a:xfrm>
          <a:custGeom>
            <a:avLst/>
            <a:gdLst>
              <a:gd name="connsiteX0" fmla="*/ 55309 w 287155"/>
              <a:gd name="connsiteY0" fmla="*/ 0 h 404801"/>
              <a:gd name="connsiteX1" fmla="*/ 59818 w 287155"/>
              <a:gd name="connsiteY1" fmla="*/ 1060 h 404801"/>
              <a:gd name="connsiteX2" fmla="*/ 67644 w 287155"/>
              <a:gd name="connsiteY2" fmla="*/ 1060 h 404801"/>
              <a:gd name="connsiteX3" fmla="*/ 93508 w 287155"/>
              <a:gd name="connsiteY3" fmla="*/ 6765 h 404801"/>
              <a:gd name="connsiteX4" fmla="*/ 100272 w 287155"/>
              <a:gd name="connsiteY4" fmla="*/ 16843 h 404801"/>
              <a:gd name="connsiteX5" fmla="*/ 102527 w 287155"/>
              <a:gd name="connsiteY5" fmla="*/ 19099 h 404801"/>
              <a:gd name="connsiteX6" fmla="*/ 103588 w 287155"/>
              <a:gd name="connsiteY6" fmla="*/ 21354 h 404801"/>
              <a:gd name="connsiteX7" fmla="*/ 123881 w 287155"/>
              <a:gd name="connsiteY7" fmla="*/ 50666 h 404801"/>
              <a:gd name="connsiteX8" fmla="*/ 130646 w 287155"/>
              <a:gd name="connsiteY8" fmla="*/ 60746 h 404801"/>
              <a:gd name="connsiteX9" fmla="*/ 144174 w 287155"/>
              <a:gd name="connsiteY9" fmla="*/ 75336 h 404801"/>
              <a:gd name="connsiteX10" fmla="*/ 173487 w 287155"/>
              <a:gd name="connsiteY10" fmla="*/ 116983 h 404801"/>
              <a:gd name="connsiteX11" fmla="*/ 187016 w 287155"/>
              <a:gd name="connsiteY11" fmla="*/ 145102 h 404801"/>
              <a:gd name="connsiteX12" fmla="*/ 189270 w 287155"/>
              <a:gd name="connsiteY12" fmla="*/ 156376 h 404801"/>
              <a:gd name="connsiteX13" fmla="*/ 187016 w 287155"/>
              <a:gd name="connsiteY13" fmla="*/ 189005 h 404801"/>
              <a:gd name="connsiteX14" fmla="*/ 219644 w 287155"/>
              <a:gd name="connsiteY14" fmla="*/ 246303 h 404801"/>
              <a:gd name="connsiteX15" fmla="*/ 255588 w 287155"/>
              <a:gd name="connsiteY15" fmla="*/ 305989 h 404801"/>
              <a:gd name="connsiteX16" fmla="*/ 266862 w 287155"/>
              <a:gd name="connsiteY16" fmla="*/ 317262 h 404801"/>
              <a:gd name="connsiteX17" fmla="*/ 265801 w 287155"/>
              <a:gd name="connsiteY17" fmla="*/ 320578 h 404801"/>
              <a:gd name="connsiteX18" fmla="*/ 273626 w 287155"/>
              <a:gd name="connsiteY18" fmla="*/ 327343 h 404801"/>
              <a:gd name="connsiteX19" fmla="*/ 275881 w 287155"/>
              <a:gd name="connsiteY19" fmla="*/ 326149 h 404801"/>
              <a:gd name="connsiteX20" fmla="*/ 279330 w 287155"/>
              <a:gd name="connsiteY20" fmla="*/ 330659 h 404801"/>
              <a:gd name="connsiteX21" fmla="*/ 280390 w 287155"/>
              <a:gd name="connsiteY21" fmla="*/ 331852 h 404801"/>
              <a:gd name="connsiteX22" fmla="*/ 279330 w 287155"/>
              <a:gd name="connsiteY22" fmla="*/ 332914 h 404801"/>
              <a:gd name="connsiteX23" fmla="*/ 282645 w 287155"/>
              <a:gd name="connsiteY23" fmla="*/ 332914 h 404801"/>
              <a:gd name="connsiteX24" fmla="*/ 287155 w 287155"/>
              <a:gd name="connsiteY24" fmla="*/ 337423 h 404801"/>
              <a:gd name="connsiteX25" fmla="*/ 285961 w 287155"/>
              <a:gd name="connsiteY25" fmla="*/ 342994 h 404801"/>
              <a:gd name="connsiteX26" fmla="*/ 285961 w 287155"/>
              <a:gd name="connsiteY26" fmla="*/ 346310 h 404801"/>
              <a:gd name="connsiteX27" fmla="*/ 283706 w 287155"/>
              <a:gd name="connsiteY27" fmla="*/ 355328 h 404801"/>
              <a:gd name="connsiteX28" fmla="*/ 275881 w 287155"/>
              <a:gd name="connsiteY28" fmla="*/ 363155 h 404801"/>
              <a:gd name="connsiteX29" fmla="*/ 270310 w 287155"/>
              <a:gd name="connsiteY29" fmla="*/ 374429 h 404801"/>
              <a:gd name="connsiteX30" fmla="*/ 262485 w 287155"/>
              <a:gd name="connsiteY30" fmla="*/ 381193 h 404801"/>
              <a:gd name="connsiteX31" fmla="*/ 261424 w 287155"/>
              <a:gd name="connsiteY31" fmla="*/ 380131 h 404801"/>
              <a:gd name="connsiteX32" fmla="*/ 256914 w 287155"/>
              <a:gd name="connsiteY32" fmla="*/ 382387 h 404801"/>
              <a:gd name="connsiteX33" fmla="*/ 254659 w 287155"/>
              <a:gd name="connsiteY33" fmla="*/ 384642 h 404801"/>
              <a:gd name="connsiteX34" fmla="*/ 253598 w 287155"/>
              <a:gd name="connsiteY34" fmla="*/ 385835 h 404801"/>
              <a:gd name="connsiteX35" fmla="*/ 250282 w 287155"/>
              <a:gd name="connsiteY35" fmla="*/ 393660 h 404801"/>
              <a:gd name="connsiteX36" fmla="*/ 242457 w 287155"/>
              <a:gd name="connsiteY36" fmla="*/ 395916 h 404801"/>
              <a:gd name="connsiteX37" fmla="*/ 236754 w 287155"/>
              <a:gd name="connsiteY37" fmla="*/ 403741 h 404801"/>
              <a:gd name="connsiteX38" fmla="*/ 229989 w 287155"/>
              <a:gd name="connsiteY38" fmla="*/ 404801 h 404801"/>
              <a:gd name="connsiteX39" fmla="*/ 223225 w 287155"/>
              <a:gd name="connsiteY39" fmla="*/ 404801 h 404801"/>
              <a:gd name="connsiteX40" fmla="*/ 220970 w 287155"/>
              <a:gd name="connsiteY40" fmla="*/ 399231 h 404801"/>
              <a:gd name="connsiteX41" fmla="*/ 218715 w 287155"/>
              <a:gd name="connsiteY41" fmla="*/ 394722 h 404801"/>
              <a:gd name="connsiteX42" fmla="*/ 222031 w 287155"/>
              <a:gd name="connsiteY42" fmla="*/ 387958 h 404801"/>
              <a:gd name="connsiteX43" fmla="*/ 219776 w 287155"/>
              <a:gd name="connsiteY43" fmla="*/ 383447 h 404801"/>
              <a:gd name="connsiteX44" fmla="*/ 213012 w 287155"/>
              <a:gd name="connsiteY44" fmla="*/ 373367 h 404801"/>
              <a:gd name="connsiteX45" fmla="*/ 216328 w 287155"/>
              <a:gd name="connsiteY45" fmla="*/ 368858 h 404801"/>
              <a:gd name="connsiteX46" fmla="*/ 272565 w 287155"/>
              <a:gd name="connsiteY46" fmla="*/ 358777 h 404801"/>
              <a:gd name="connsiteX47" fmla="*/ 268056 w 287155"/>
              <a:gd name="connsiteY47" fmla="*/ 357717 h 404801"/>
              <a:gd name="connsiteX48" fmla="*/ 263546 w 287155"/>
              <a:gd name="connsiteY48" fmla="*/ 359970 h 404801"/>
              <a:gd name="connsiteX49" fmla="*/ 253466 w 287155"/>
              <a:gd name="connsiteY49" fmla="*/ 363286 h 404801"/>
              <a:gd name="connsiteX50" fmla="*/ 250150 w 287155"/>
              <a:gd name="connsiteY50" fmla="*/ 366602 h 404801"/>
              <a:gd name="connsiteX51" fmla="*/ 243386 w 287155"/>
              <a:gd name="connsiteY51" fmla="*/ 365542 h 404801"/>
              <a:gd name="connsiteX52" fmla="*/ 237815 w 287155"/>
              <a:gd name="connsiteY52" fmla="*/ 366602 h 404801"/>
              <a:gd name="connsiteX53" fmla="*/ 234499 w 287155"/>
              <a:gd name="connsiteY53" fmla="*/ 366602 h 404801"/>
              <a:gd name="connsiteX54" fmla="*/ 228796 w 287155"/>
              <a:gd name="connsiteY54" fmla="*/ 365542 h 404801"/>
              <a:gd name="connsiteX55" fmla="*/ 227734 w 287155"/>
              <a:gd name="connsiteY55" fmla="*/ 363286 h 404801"/>
              <a:gd name="connsiteX56" fmla="*/ 231050 w 287155"/>
              <a:gd name="connsiteY56" fmla="*/ 359970 h 404801"/>
              <a:gd name="connsiteX57" fmla="*/ 225480 w 287155"/>
              <a:gd name="connsiteY57" fmla="*/ 356523 h 404801"/>
              <a:gd name="connsiteX58" fmla="*/ 220970 w 287155"/>
              <a:gd name="connsiteY58" fmla="*/ 357717 h 404801"/>
              <a:gd name="connsiteX59" fmla="*/ 218715 w 287155"/>
              <a:gd name="connsiteY59" fmla="*/ 359970 h 404801"/>
              <a:gd name="connsiteX60" fmla="*/ 215267 w 287155"/>
              <a:gd name="connsiteY60" fmla="*/ 364481 h 404801"/>
              <a:gd name="connsiteX61" fmla="*/ 210757 w 287155"/>
              <a:gd name="connsiteY61" fmla="*/ 365674 h 404801"/>
              <a:gd name="connsiteX62" fmla="*/ 199483 w 287155"/>
              <a:gd name="connsiteY62" fmla="*/ 365674 h 404801"/>
              <a:gd name="connsiteX63" fmla="*/ 194973 w 287155"/>
              <a:gd name="connsiteY63" fmla="*/ 364481 h 404801"/>
              <a:gd name="connsiteX64" fmla="*/ 192719 w 287155"/>
              <a:gd name="connsiteY64" fmla="*/ 356655 h 404801"/>
              <a:gd name="connsiteX65" fmla="*/ 193913 w 287155"/>
              <a:gd name="connsiteY65" fmla="*/ 352145 h 404801"/>
              <a:gd name="connsiteX66" fmla="*/ 194973 w 287155"/>
              <a:gd name="connsiteY66" fmla="*/ 345381 h 404801"/>
              <a:gd name="connsiteX67" fmla="*/ 193913 w 287155"/>
              <a:gd name="connsiteY67" fmla="*/ 339811 h 404801"/>
              <a:gd name="connsiteX68" fmla="*/ 188209 w 287155"/>
              <a:gd name="connsiteY68" fmla="*/ 340872 h 404801"/>
              <a:gd name="connsiteX69" fmla="*/ 180384 w 287155"/>
              <a:gd name="connsiteY69" fmla="*/ 342065 h 404801"/>
              <a:gd name="connsiteX70" fmla="*/ 179323 w 287155"/>
              <a:gd name="connsiteY70" fmla="*/ 343127 h 404801"/>
              <a:gd name="connsiteX71" fmla="*/ 170303 w 287155"/>
              <a:gd name="connsiteY71" fmla="*/ 346443 h 404801"/>
              <a:gd name="connsiteX72" fmla="*/ 170303 w 287155"/>
              <a:gd name="connsiteY72" fmla="*/ 353207 h 404801"/>
              <a:gd name="connsiteX73" fmla="*/ 166988 w 287155"/>
              <a:gd name="connsiteY73" fmla="*/ 356523 h 404801"/>
              <a:gd name="connsiteX74" fmla="*/ 163539 w 287155"/>
              <a:gd name="connsiteY74" fmla="*/ 356523 h 404801"/>
              <a:gd name="connsiteX75" fmla="*/ 159029 w 287155"/>
              <a:gd name="connsiteY75" fmla="*/ 355461 h 404801"/>
              <a:gd name="connsiteX76" fmla="*/ 147755 w 287155"/>
              <a:gd name="connsiteY76" fmla="*/ 359970 h 404801"/>
              <a:gd name="connsiteX77" fmla="*/ 96028 w 287155"/>
              <a:gd name="connsiteY77" fmla="*/ 363286 h 404801"/>
              <a:gd name="connsiteX78" fmla="*/ 96028 w 287155"/>
              <a:gd name="connsiteY78" fmla="*/ 357717 h 404801"/>
              <a:gd name="connsiteX79" fmla="*/ 94967 w 287155"/>
              <a:gd name="connsiteY79" fmla="*/ 356523 h 404801"/>
              <a:gd name="connsiteX80" fmla="*/ 94967 w 287155"/>
              <a:gd name="connsiteY80" fmla="*/ 352013 h 404801"/>
              <a:gd name="connsiteX81" fmla="*/ 90457 w 287155"/>
              <a:gd name="connsiteY81" fmla="*/ 355328 h 404801"/>
              <a:gd name="connsiteX82" fmla="*/ 88202 w 287155"/>
              <a:gd name="connsiteY82" fmla="*/ 352013 h 404801"/>
              <a:gd name="connsiteX83" fmla="*/ 88202 w 287155"/>
              <a:gd name="connsiteY83" fmla="*/ 350819 h 404801"/>
              <a:gd name="connsiteX84" fmla="*/ 87141 w 287155"/>
              <a:gd name="connsiteY84" fmla="*/ 350819 h 404801"/>
              <a:gd name="connsiteX85" fmla="*/ 86080 w 287155"/>
              <a:gd name="connsiteY85" fmla="*/ 348564 h 404801"/>
              <a:gd name="connsiteX86" fmla="*/ 88335 w 287155"/>
              <a:gd name="connsiteY86" fmla="*/ 348564 h 404801"/>
              <a:gd name="connsiteX87" fmla="*/ 89396 w 287155"/>
              <a:gd name="connsiteY87" fmla="*/ 347503 h 404801"/>
              <a:gd name="connsiteX88" fmla="*/ 90590 w 287155"/>
              <a:gd name="connsiteY88" fmla="*/ 347503 h 404801"/>
              <a:gd name="connsiteX89" fmla="*/ 89396 w 287155"/>
              <a:gd name="connsiteY89" fmla="*/ 342994 h 404801"/>
              <a:gd name="connsiteX90" fmla="*/ 90590 w 287155"/>
              <a:gd name="connsiteY90" fmla="*/ 342994 h 404801"/>
              <a:gd name="connsiteX91" fmla="*/ 89396 w 287155"/>
              <a:gd name="connsiteY91" fmla="*/ 340739 h 404801"/>
              <a:gd name="connsiteX92" fmla="*/ 92712 w 287155"/>
              <a:gd name="connsiteY92" fmla="*/ 333974 h 404801"/>
              <a:gd name="connsiteX93" fmla="*/ 98283 w 287155"/>
              <a:gd name="connsiteY93" fmla="*/ 333974 h 404801"/>
              <a:gd name="connsiteX94" fmla="*/ 99344 w 287155"/>
              <a:gd name="connsiteY94" fmla="*/ 332781 h 404801"/>
              <a:gd name="connsiteX95" fmla="*/ 103853 w 287155"/>
              <a:gd name="connsiteY95" fmla="*/ 331721 h 404801"/>
              <a:gd name="connsiteX96" fmla="*/ 104914 w 287155"/>
              <a:gd name="connsiteY96" fmla="*/ 328272 h 404801"/>
              <a:gd name="connsiteX97" fmla="*/ 100404 w 287155"/>
              <a:gd name="connsiteY97" fmla="*/ 326017 h 404801"/>
              <a:gd name="connsiteX98" fmla="*/ 99344 w 287155"/>
              <a:gd name="connsiteY98" fmla="*/ 324956 h 404801"/>
              <a:gd name="connsiteX99" fmla="*/ 99344 w 287155"/>
              <a:gd name="connsiteY99" fmla="*/ 323894 h 404801"/>
              <a:gd name="connsiteX100" fmla="*/ 100404 w 287155"/>
              <a:gd name="connsiteY100" fmla="*/ 324956 h 404801"/>
              <a:gd name="connsiteX101" fmla="*/ 101466 w 287155"/>
              <a:gd name="connsiteY101" fmla="*/ 318192 h 404801"/>
              <a:gd name="connsiteX102" fmla="*/ 99211 w 287155"/>
              <a:gd name="connsiteY102" fmla="*/ 315936 h 404801"/>
              <a:gd name="connsiteX103" fmla="*/ 100272 w 287155"/>
              <a:gd name="connsiteY103" fmla="*/ 314743 h 404801"/>
              <a:gd name="connsiteX104" fmla="*/ 105843 w 287155"/>
              <a:gd name="connsiteY104" fmla="*/ 309172 h 404801"/>
              <a:gd name="connsiteX105" fmla="*/ 103588 w 287155"/>
              <a:gd name="connsiteY105" fmla="*/ 309172 h 404801"/>
              <a:gd name="connsiteX106" fmla="*/ 104649 w 287155"/>
              <a:gd name="connsiteY106" fmla="*/ 307978 h 404801"/>
              <a:gd name="connsiteX107" fmla="*/ 100139 w 287155"/>
              <a:gd name="connsiteY107" fmla="*/ 303469 h 404801"/>
              <a:gd name="connsiteX108" fmla="*/ 106904 w 287155"/>
              <a:gd name="connsiteY108" fmla="*/ 301214 h 404801"/>
              <a:gd name="connsiteX109" fmla="*/ 105843 w 287155"/>
              <a:gd name="connsiteY109" fmla="*/ 297765 h 404801"/>
              <a:gd name="connsiteX110" fmla="*/ 94569 w 287155"/>
              <a:gd name="connsiteY110" fmla="*/ 300021 h 404801"/>
              <a:gd name="connsiteX111" fmla="*/ 88998 w 287155"/>
              <a:gd name="connsiteY111" fmla="*/ 296705 h 404801"/>
              <a:gd name="connsiteX112" fmla="*/ 86743 w 287155"/>
              <a:gd name="connsiteY112" fmla="*/ 298959 h 404801"/>
              <a:gd name="connsiteX113" fmla="*/ 88998 w 287155"/>
              <a:gd name="connsiteY113" fmla="*/ 298959 h 404801"/>
              <a:gd name="connsiteX114" fmla="*/ 82234 w 287155"/>
              <a:gd name="connsiteY114" fmla="*/ 305723 h 404801"/>
              <a:gd name="connsiteX115" fmla="*/ 77724 w 287155"/>
              <a:gd name="connsiteY115" fmla="*/ 306785 h 404801"/>
              <a:gd name="connsiteX116" fmla="*/ 73214 w 287155"/>
              <a:gd name="connsiteY116" fmla="*/ 309039 h 404801"/>
              <a:gd name="connsiteX117" fmla="*/ 68705 w 287155"/>
              <a:gd name="connsiteY117" fmla="*/ 310101 h 404801"/>
              <a:gd name="connsiteX118" fmla="*/ 70960 w 287155"/>
              <a:gd name="connsiteY118" fmla="*/ 312355 h 404801"/>
              <a:gd name="connsiteX119" fmla="*/ 68705 w 287155"/>
              <a:gd name="connsiteY119" fmla="*/ 313548 h 404801"/>
              <a:gd name="connsiteX120" fmla="*/ 67511 w 287155"/>
              <a:gd name="connsiteY120" fmla="*/ 315803 h 404801"/>
              <a:gd name="connsiteX121" fmla="*/ 65256 w 287155"/>
              <a:gd name="connsiteY121" fmla="*/ 316864 h 404801"/>
              <a:gd name="connsiteX122" fmla="*/ 65256 w 287155"/>
              <a:gd name="connsiteY122" fmla="*/ 319119 h 404801"/>
              <a:gd name="connsiteX123" fmla="*/ 61940 w 287155"/>
              <a:gd name="connsiteY123" fmla="*/ 314610 h 404801"/>
              <a:gd name="connsiteX124" fmla="*/ 60879 w 287155"/>
              <a:gd name="connsiteY124" fmla="*/ 313548 h 404801"/>
              <a:gd name="connsiteX125" fmla="*/ 63134 w 287155"/>
              <a:gd name="connsiteY125" fmla="*/ 303469 h 404801"/>
              <a:gd name="connsiteX126" fmla="*/ 47350 w 287155"/>
              <a:gd name="connsiteY126" fmla="*/ 276411 h 404801"/>
              <a:gd name="connsiteX127" fmla="*/ 22548 w 287155"/>
              <a:gd name="connsiteY127" fmla="*/ 261822 h 404801"/>
              <a:gd name="connsiteX128" fmla="*/ 0 w 287155"/>
              <a:gd name="connsiteY128" fmla="*/ 241528 h 404801"/>
              <a:gd name="connsiteX129" fmla="*/ 11274 w 287155"/>
              <a:gd name="connsiteY129" fmla="*/ 240335 h 404801"/>
              <a:gd name="connsiteX130" fmla="*/ 11274 w 287155"/>
              <a:gd name="connsiteY130" fmla="*/ 239273 h 404801"/>
              <a:gd name="connsiteX131" fmla="*/ 13529 w 287155"/>
              <a:gd name="connsiteY131" fmla="*/ 237019 h 404801"/>
              <a:gd name="connsiteX132" fmla="*/ 13529 w 287155"/>
              <a:gd name="connsiteY132" fmla="*/ 232508 h 404801"/>
              <a:gd name="connsiteX133" fmla="*/ 15784 w 287155"/>
              <a:gd name="connsiteY133" fmla="*/ 232508 h 404801"/>
              <a:gd name="connsiteX134" fmla="*/ 16977 w 287155"/>
              <a:gd name="connsiteY134" fmla="*/ 234764 h 404801"/>
              <a:gd name="connsiteX135" fmla="*/ 18038 w 287155"/>
              <a:gd name="connsiteY135" fmla="*/ 234764 h 404801"/>
              <a:gd name="connsiteX136" fmla="*/ 18038 w 287155"/>
              <a:gd name="connsiteY136" fmla="*/ 238079 h 404801"/>
              <a:gd name="connsiteX137" fmla="*/ 15784 w 287155"/>
              <a:gd name="connsiteY137" fmla="*/ 240335 h 404801"/>
              <a:gd name="connsiteX138" fmla="*/ 15784 w 287155"/>
              <a:gd name="connsiteY138" fmla="*/ 242589 h 404801"/>
              <a:gd name="connsiteX139" fmla="*/ 29312 w 287155"/>
              <a:gd name="connsiteY139" fmla="*/ 241528 h 404801"/>
              <a:gd name="connsiteX140" fmla="*/ 30373 w 287155"/>
              <a:gd name="connsiteY140" fmla="*/ 240335 h 404801"/>
              <a:gd name="connsiteX141" fmla="*/ 31434 w 287155"/>
              <a:gd name="connsiteY141" fmla="*/ 239273 h 404801"/>
              <a:gd name="connsiteX142" fmla="*/ 33689 w 287155"/>
              <a:gd name="connsiteY142" fmla="*/ 238079 h 404801"/>
              <a:gd name="connsiteX143" fmla="*/ 34750 w 287155"/>
              <a:gd name="connsiteY143" fmla="*/ 237019 h 404801"/>
              <a:gd name="connsiteX144" fmla="*/ 35811 w 287155"/>
              <a:gd name="connsiteY144" fmla="*/ 234764 h 404801"/>
              <a:gd name="connsiteX145" fmla="*/ 35811 w 287155"/>
              <a:gd name="connsiteY145" fmla="*/ 226939 h 404801"/>
              <a:gd name="connsiteX146" fmla="*/ 29047 w 287155"/>
              <a:gd name="connsiteY146" fmla="*/ 226939 h 404801"/>
              <a:gd name="connsiteX147" fmla="*/ 29047 w 287155"/>
              <a:gd name="connsiteY147" fmla="*/ 224683 h 404801"/>
              <a:gd name="connsiteX148" fmla="*/ 23344 w 287155"/>
              <a:gd name="connsiteY148" fmla="*/ 224683 h 404801"/>
              <a:gd name="connsiteX149" fmla="*/ 23344 w 287155"/>
              <a:gd name="connsiteY149" fmla="*/ 222428 h 404801"/>
              <a:gd name="connsiteX150" fmla="*/ 35679 w 287155"/>
              <a:gd name="connsiteY150" fmla="*/ 207838 h 404801"/>
              <a:gd name="connsiteX151" fmla="*/ 38995 w 287155"/>
              <a:gd name="connsiteY151" fmla="*/ 207838 h 404801"/>
              <a:gd name="connsiteX152" fmla="*/ 32230 w 287155"/>
              <a:gd name="connsiteY152" fmla="*/ 188740 h 404801"/>
              <a:gd name="connsiteX153" fmla="*/ 37801 w 287155"/>
              <a:gd name="connsiteY153" fmla="*/ 158366 h 404801"/>
              <a:gd name="connsiteX154" fmla="*/ 35546 w 287155"/>
              <a:gd name="connsiteY154" fmla="*/ 139267 h 404801"/>
              <a:gd name="connsiteX155" fmla="*/ 38862 w 287155"/>
              <a:gd name="connsiteY155" fmla="*/ 138205 h 404801"/>
              <a:gd name="connsiteX156" fmla="*/ 40056 w 287155"/>
              <a:gd name="connsiteY156" fmla="*/ 130380 h 404801"/>
              <a:gd name="connsiteX157" fmla="*/ 46820 w 287155"/>
              <a:gd name="connsiteY157" fmla="*/ 127064 h 404801"/>
              <a:gd name="connsiteX158" fmla="*/ 44565 w 287155"/>
              <a:gd name="connsiteY158" fmla="*/ 124809 h 404801"/>
              <a:gd name="connsiteX159" fmla="*/ 43372 w 287155"/>
              <a:gd name="connsiteY159" fmla="*/ 121360 h 404801"/>
              <a:gd name="connsiteX160" fmla="*/ 43372 w 287155"/>
              <a:gd name="connsiteY160" fmla="*/ 118044 h 404801"/>
              <a:gd name="connsiteX161" fmla="*/ 41117 w 287155"/>
              <a:gd name="connsiteY161" fmla="*/ 115790 h 404801"/>
              <a:gd name="connsiteX162" fmla="*/ 42178 w 287155"/>
              <a:gd name="connsiteY162" fmla="*/ 112474 h 404801"/>
              <a:gd name="connsiteX163" fmla="*/ 39923 w 287155"/>
              <a:gd name="connsiteY163" fmla="*/ 109158 h 404801"/>
              <a:gd name="connsiteX164" fmla="*/ 39923 w 287155"/>
              <a:gd name="connsiteY164" fmla="*/ 107964 h 404801"/>
              <a:gd name="connsiteX165" fmla="*/ 40984 w 287155"/>
              <a:gd name="connsiteY165" fmla="*/ 107964 h 404801"/>
              <a:gd name="connsiteX166" fmla="*/ 42045 w 287155"/>
              <a:gd name="connsiteY166" fmla="*/ 100139 h 404801"/>
              <a:gd name="connsiteX167" fmla="*/ 37536 w 287155"/>
              <a:gd name="connsiteY167" fmla="*/ 99078 h 404801"/>
              <a:gd name="connsiteX168" fmla="*/ 37536 w 287155"/>
              <a:gd name="connsiteY168" fmla="*/ 96823 h 404801"/>
              <a:gd name="connsiteX169" fmla="*/ 38597 w 287155"/>
              <a:gd name="connsiteY169" fmla="*/ 94569 h 404801"/>
              <a:gd name="connsiteX170" fmla="*/ 38597 w 287155"/>
              <a:gd name="connsiteY170" fmla="*/ 93374 h 404801"/>
              <a:gd name="connsiteX171" fmla="*/ 39791 w 287155"/>
              <a:gd name="connsiteY171" fmla="*/ 93374 h 404801"/>
              <a:gd name="connsiteX172" fmla="*/ 39791 w 287155"/>
              <a:gd name="connsiteY172" fmla="*/ 87804 h 404801"/>
              <a:gd name="connsiteX173" fmla="*/ 38597 w 287155"/>
              <a:gd name="connsiteY173" fmla="*/ 87804 h 404801"/>
              <a:gd name="connsiteX174" fmla="*/ 39791 w 287155"/>
              <a:gd name="connsiteY174" fmla="*/ 86742 h 404801"/>
              <a:gd name="connsiteX175" fmla="*/ 39791 w 287155"/>
              <a:gd name="connsiteY175" fmla="*/ 84489 h 404801"/>
              <a:gd name="connsiteX176" fmla="*/ 37536 w 287155"/>
              <a:gd name="connsiteY176" fmla="*/ 86742 h 404801"/>
              <a:gd name="connsiteX177" fmla="*/ 36475 w 287155"/>
              <a:gd name="connsiteY177" fmla="*/ 85549 h 404801"/>
              <a:gd name="connsiteX178" fmla="*/ 37536 w 287155"/>
              <a:gd name="connsiteY178" fmla="*/ 84489 h 404801"/>
              <a:gd name="connsiteX179" fmla="*/ 38597 w 287155"/>
              <a:gd name="connsiteY179" fmla="*/ 84489 h 404801"/>
              <a:gd name="connsiteX180" fmla="*/ 37536 w 287155"/>
              <a:gd name="connsiteY180" fmla="*/ 84489 h 404801"/>
              <a:gd name="connsiteX181" fmla="*/ 54380 w 287155"/>
              <a:gd name="connsiteY181" fmla="*/ 133 h 40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287155" h="404801">
                <a:moveTo>
                  <a:pt x="55309" y="0"/>
                </a:moveTo>
                <a:lnTo>
                  <a:pt x="59818" y="1060"/>
                </a:lnTo>
                <a:lnTo>
                  <a:pt x="67644" y="1060"/>
                </a:lnTo>
                <a:lnTo>
                  <a:pt x="93508" y="6765"/>
                </a:lnTo>
                <a:lnTo>
                  <a:pt x="100272" y="16843"/>
                </a:lnTo>
                <a:lnTo>
                  <a:pt x="102527" y="19099"/>
                </a:lnTo>
                <a:lnTo>
                  <a:pt x="103588" y="21354"/>
                </a:lnTo>
                <a:lnTo>
                  <a:pt x="123881" y="50666"/>
                </a:lnTo>
                <a:lnTo>
                  <a:pt x="130646" y="60746"/>
                </a:lnTo>
                <a:lnTo>
                  <a:pt x="144174" y="75336"/>
                </a:lnTo>
                <a:lnTo>
                  <a:pt x="173487" y="116983"/>
                </a:lnTo>
                <a:lnTo>
                  <a:pt x="187016" y="145102"/>
                </a:lnTo>
                <a:lnTo>
                  <a:pt x="189270" y="156376"/>
                </a:lnTo>
                <a:lnTo>
                  <a:pt x="187016" y="189005"/>
                </a:lnTo>
                <a:lnTo>
                  <a:pt x="219644" y="246303"/>
                </a:lnTo>
                <a:lnTo>
                  <a:pt x="255588" y="305989"/>
                </a:lnTo>
                <a:lnTo>
                  <a:pt x="266862" y="317262"/>
                </a:lnTo>
                <a:lnTo>
                  <a:pt x="265801" y="320578"/>
                </a:lnTo>
                <a:lnTo>
                  <a:pt x="273626" y="327343"/>
                </a:lnTo>
                <a:lnTo>
                  <a:pt x="275881" y="326149"/>
                </a:lnTo>
                <a:lnTo>
                  <a:pt x="279330" y="330659"/>
                </a:lnTo>
                <a:lnTo>
                  <a:pt x="280390" y="331852"/>
                </a:lnTo>
                <a:lnTo>
                  <a:pt x="279330" y="332914"/>
                </a:lnTo>
                <a:lnTo>
                  <a:pt x="282645" y="332914"/>
                </a:lnTo>
                <a:lnTo>
                  <a:pt x="287155" y="337423"/>
                </a:lnTo>
                <a:lnTo>
                  <a:pt x="285961" y="342994"/>
                </a:lnTo>
                <a:lnTo>
                  <a:pt x="285961" y="346310"/>
                </a:lnTo>
                <a:lnTo>
                  <a:pt x="283706" y="355328"/>
                </a:lnTo>
                <a:lnTo>
                  <a:pt x="275881" y="363155"/>
                </a:lnTo>
                <a:lnTo>
                  <a:pt x="270310" y="374429"/>
                </a:lnTo>
                <a:lnTo>
                  <a:pt x="262485" y="381193"/>
                </a:lnTo>
                <a:lnTo>
                  <a:pt x="261424" y="380131"/>
                </a:lnTo>
                <a:lnTo>
                  <a:pt x="256914" y="382387"/>
                </a:lnTo>
                <a:lnTo>
                  <a:pt x="254659" y="384642"/>
                </a:lnTo>
                <a:lnTo>
                  <a:pt x="253598" y="385835"/>
                </a:lnTo>
                <a:lnTo>
                  <a:pt x="250282" y="393660"/>
                </a:lnTo>
                <a:lnTo>
                  <a:pt x="242457" y="395916"/>
                </a:lnTo>
                <a:lnTo>
                  <a:pt x="236754" y="403741"/>
                </a:lnTo>
                <a:lnTo>
                  <a:pt x="229989" y="404801"/>
                </a:lnTo>
                <a:lnTo>
                  <a:pt x="223225" y="404801"/>
                </a:lnTo>
                <a:lnTo>
                  <a:pt x="220970" y="399231"/>
                </a:lnTo>
                <a:lnTo>
                  <a:pt x="218715" y="394722"/>
                </a:lnTo>
                <a:lnTo>
                  <a:pt x="222031" y="387958"/>
                </a:lnTo>
                <a:lnTo>
                  <a:pt x="219776" y="383447"/>
                </a:lnTo>
                <a:lnTo>
                  <a:pt x="213012" y="373367"/>
                </a:lnTo>
                <a:lnTo>
                  <a:pt x="216328" y="368858"/>
                </a:lnTo>
                <a:cubicBezTo>
                  <a:pt x="229857" y="381061"/>
                  <a:pt x="260097" y="366868"/>
                  <a:pt x="272565" y="358777"/>
                </a:cubicBezTo>
                <a:lnTo>
                  <a:pt x="268056" y="357717"/>
                </a:lnTo>
                <a:lnTo>
                  <a:pt x="263546" y="359970"/>
                </a:lnTo>
                <a:lnTo>
                  <a:pt x="253466" y="363286"/>
                </a:lnTo>
                <a:lnTo>
                  <a:pt x="250150" y="366602"/>
                </a:lnTo>
                <a:lnTo>
                  <a:pt x="243386" y="365542"/>
                </a:lnTo>
                <a:lnTo>
                  <a:pt x="237815" y="366602"/>
                </a:lnTo>
                <a:lnTo>
                  <a:pt x="234499" y="366602"/>
                </a:lnTo>
                <a:lnTo>
                  <a:pt x="228796" y="365542"/>
                </a:lnTo>
                <a:lnTo>
                  <a:pt x="227734" y="363286"/>
                </a:lnTo>
                <a:lnTo>
                  <a:pt x="231050" y="359970"/>
                </a:lnTo>
                <a:lnTo>
                  <a:pt x="225480" y="356523"/>
                </a:lnTo>
                <a:lnTo>
                  <a:pt x="220970" y="357717"/>
                </a:lnTo>
                <a:lnTo>
                  <a:pt x="218715" y="359970"/>
                </a:lnTo>
                <a:lnTo>
                  <a:pt x="215267" y="364481"/>
                </a:lnTo>
                <a:lnTo>
                  <a:pt x="210757" y="365674"/>
                </a:lnTo>
                <a:lnTo>
                  <a:pt x="199483" y="365674"/>
                </a:lnTo>
                <a:lnTo>
                  <a:pt x="194973" y="364481"/>
                </a:lnTo>
                <a:lnTo>
                  <a:pt x="192719" y="356655"/>
                </a:lnTo>
                <a:lnTo>
                  <a:pt x="193913" y="352145"/>
                </a:lnTo>
                <a:lnTo>
                  <a:pt x="194973" y="345381"/>
                </a:lnTo>
                <a:lnTo>
                  <a:pt x="193913" y="339811"/>
                </a:lnTo>
                <a:lnTo>
                  <a:pt x="188209" y="340872"/>
                </a:lnTo>
                <a:lnTo>
                  <a:pt x="180384" y="342065"/>
                </a:lnTo>
                <a:lnTo>
                  <a:pt x="179323" y="343127"/>
                </a:lnTo>
                <a:lnTo>
                  <a:pt x="170303" y="346443"/>
                </a:lnTo>
                <a:lnTo>
                  <a:pt x="170303" y="353207"/>
                </a:lnTo>
                <a:lnTo>
                  <a:pt x="166988" y="356523"/>
                </a:lnTo>
                <a:lnTo>
                  <a:pt x="163539" y="356523"/>
                </a:lnTo>
                <a:lnTo>
                  <a:pt x="159029" y="355461"/>
                </a:lnTo>
                <a:lnTo>
                  <a:pt x="147755" y="359970"/>
                </a:lnTo>
                <a:cubicBezTo>
                  <a:pt x="120300" y="355196"/>
                  <a:pt x="110220" y="370582"/>
                  <a:pt x="96028" y="363286"/>
                </a:cubicBezTo>
                <a:lnTo>
                  <a:pt x="96028" y="357717"/>
                </a:lnTo>
                <a:lnTo>
                  <a:pt x="94967" y="356523"/>
                </a:lnTo>
                <a:lnTo>
                  <a:pt x="94967" y="352013"/>
                </a:lnTo>
                <a:lnTo>
                  <a:pt x="90457" y="355328"/>
                </a:lnTo>
                <a:lnTo>
                  <a:pt x="88202" y="352013"/>
                </a:lnTo>
                <a:lnTo>
                  <a:pt x="88202" y="350819"/>
                </a:lnTo>
                <a:lnTo>
                  <a:pt x="87141" y="350819"/>
                </a:lnTo>
                <a:lnTo>
                  <a:pt x="86080" y="348564"/>
                </a:lnTo>
                <a:lnTo>
                  <a:pt x="88335" y="348564"/>
                </a:lnTo>
                <a:lnTo>
                  <a:pt x="89396" y="347503"/>
                </a:lnTo>
                <a:lnTo>
                  <a:pt x="90590" y="347503"/>
                </a:lnTo>
                <a:lnTo>
                  <a:pt x="89396" y="342994"/>
                </a:lnTo>
                <a:lnTo>
                  <a:pt x="90590" y="342994"/>
                </a:lnTo>
                <a:lnTo>
                  <a:pt x="89396" y="340739"/>
                </a:lnTo>
                <a:lnTo>
                  <a:pt x="92712" y="333974"/>
                </a:lnTo>
                <a:lnTo>
                  <a:pt x="98283" y="333974"/>
                </a:lnTo>
                <a:lnTo>
                  <a:pt x="99344" y="332781"/>
                </a:lnTo>
                <a:lnTo>
                  <a:pt x="103853" y="331721"/>
                </a:lnTo>
                <a:lnTo>
                  <a:pt x="104914" y="328272"/>
                </a:lnTo>
                <a:lnTo>
                  <a:pt x="100404" y="326017"/>
                </a:lnTo>
                <a:lnTo>
                  <a:pt x="99344" y="324956"/>
                </a:lnTo>
                <a:lnTo>
                  <a:pt x="99344" y="323894"/>
                </a:lnTo>
                <a:lnTo>
                  <a:pt x="100404" y="324956"/>
                </a:lnTo>
                <a:lnTo>
                  <a:pt x="101466" y="318192"/>
                </a:lnTo>
                <a:lnTo>
                  <a:pt x="99211" y="315936"/>
                </a:lnTo>
                <a:lnTo>
                  <a:pt x="100272" y="314743"/>
                </a:lnTo>
                <a:lnTo>
                  <a:pt x="105843" y="309172"/>
                </a:lnTo>
                <a:lnTo>
                  <a:pt x="103588" y="309172"/>
                </a:lnTo>
                <a:lnTo>
                  <a:pt x="104649" y="307978"/>
                </a:lnTo>
                <a:lnTo>
                  <a:pt x="100139" y="303469"/>
                </a:lnTo>
                <a:lnTo>
                  <a:pt x="106904" y="301214"/>
                </a:lnTo>
                <a:lnTo>
                  <a:pt x="105843" y="297765"/>
                </a:lnTo>
                <a:lnTo>
                  <a:pt x="94569" y="300021"/>
                </a:lnTo>
                <a:lnTo>
                  <a:pt x="88998" y="296705"/>
                </a:lnTo>
                <a:lnTo>
                  <a:pt x="86743" y="298959"/>
                </a:lnTo>
                <a:lnTo>
                  <a:pt x="88998" y="298959"/>
                </a:lnTo>
                <a:lnTo>
                  <a:pt x="82234" y="305723"/>
                </a:lnTo>
                <a:lnTo>
                  <a:pt x="77724" y="306785"/>
                </a:lnTo>
                <a:lnTo>
                  <a:pt x="73214" y="309039"/>
                </a:lnTo>
                <a:lnTo>
                  <a:pt x="68705" y="310101"/>
                </a:lnTo>
                <a:lnTo>
                  <a:pt x="70960" y="312355"/>
                </a:lnTo>
                <a:lnTo>
                  <a:pt x="68705" y="313548"/>
                </a:lnTo>
                <a:lnTo>
                  <a:pt x="67511" y="315803"/>
                </a:lnTo>
                <a:lnTo>
                  <a:pt x="65256" y="316864"/>
                </a:lnTo>
                <a:lnTo>
                  <a:pt x="65256" y="319119"/>
                </a:lnTo>
                <a:lnTo>
                  <a:pt x="61940" y="314610"/>
                </a:lnTo>
                <a:lnTo>
                  <a:pt x="60879" y="313548"/>
                </a:lnTo>
                <a:lnTo>
                  <a:pt x="63134" y="303469"/>
                </a:lnTo>
                <a:lnTo>
                  <a:pt x="47350" y="276411"/>
                </a:lnTo>
                <a:lnTo>
                  <a:pt x="22548" y="261822"/>
                </a:lnTo>
                <a:lnTo>
                  <a:pt x="0" y="241528"/>
                </a:lnTo>
                <a:lnTo>
                  <a:pt x="11274" y="240335"/>
                </a:lnTo>
                <a:lnTo>
                  <a:pt x="11274" y="239273"/>
                </a:lnTo>
                <a:lnTo>
                  <a:pt x="13529" y="237019"/>
                </a:lnTo>
                <a:lnTo>
                  <a:pt x="13529" y="232508"/>
                </a:lnTo>
                <a:lnTo>
                  <a:pt x="15784" y="232508"/>
                </a:lnTo>
                <a:lnTo>
                  <a:pt x="16977" y="234764"/>
                </a:lnTo>
                <a:lnTo>
                  <a:pt x="18038" y="234764"/>
                </a:lnTo>
                <a:lnTo>
                  <a:pt x="18038" y="238079"/>
                </a:lnTo>
                <a:lnTo>
                  <a:pt x="15784" y="240335"/>
                </a:lnTo>
                <a:lnTo>
                  <a:pt x="15784" y="242589"/>
                </a:lnTo>
                <a:lnTo>
                  <a:pt x="29312" y="241528"/>
                </a:lnTo>
                <a:lnTo>
                  <a:pt x="30373" y="240335"/>
                </a:lnTo>
                <a:lnTo>
                  <a:pt x="31434" y="239273"/>
                </a:lnTo>
                <a:lnTo>
                  <a:pt x="33689" y="238079"/>
                </a:lnTo>
                <a:lnTo>
                  <a:pt x="34750" y="237019"/>
                </a:lnTo>
                <a:lnTo>
                  <a:pt x="35811" y="234764"/>
                </a:lnTo>
                <a:lnTo>
                  <a:pt x="35811" y="226939"/>
                </a:lnTo>
                <a:lnTo>
                  <a:pt x="29047" y="226939"/>
                </a:lnTo>
                <a:lnTo>
                  <a:pt x="29047" y="224683"/>
                </a:lnTo>
                <a:lnTo>
                  <a:pt x="23344" y="224683"/>
                </a:lnTo>
                <a:lnTo>
                  <a:pt x="23344" y="222428"/>
                </a:lnTo>
                <a:lnTo>
                  <a:pt x="35679" y="207838"/>
                </a:lnTo>
                <a:lnTo>
                  <a:pt x="38995" y="207838"/>
                </a:lnTo>
                <a:lnTo>
                  <a:pt x="32230" y="188740"/>
                </a:lnTo>
                <a:lnTo>
                  <a:pt x="37801" y="158366"/>
                </a:lnTo>
                <a:lnTo>
                  <a:pt x="35546" y="139267"/>
                </a:lnTo>
                <a:lnTo>
                  <a:pt x="38862" y="138205"/>
                </a:lnTo>
                <a:lnTo>
                  <a:pt x="40056" y="130380"/>
                </a:lnTo>
                <a:lnTo>
                  <a:pt x="46820" y="127064"/>
                </a:lnTo>
                <a:lnTo>
                  <a:pt x="44565" y="124809"/>
                </a:lnTo>
                <a:lnTo>
                  <a:pt x="43372" y="121360"/>
                </a:lnTo>
                <a:lnTo>
                  <a:pt x="43372" y="118044"/>
                </a:lnTo>
                <a:lnTo>
                  <a:pt x="41117" y="115790"/>
                </a:lnTo>
                <a:lnTo>
                  <a:pt x="42178" y="112474"/>
                </a:lnTo>
                <a:lnTo>
                  <a:pt x="39923" y="109158"/>
                </a:lnTo>
                <a:lnTo>
                  <a:pt x="39923" y="107964"/>
                </a:lnTo>
                <a:lnTo>
                  <a:pt x="40984" y="107964"/>
                </a:lnTo>
                <a:lnTo>
                  <a:pt x="42045" y="100139"/>
                </a:lnTo>
                <a:lnTo>
                  <a:pt x="37536" y="99078"/>
                </a:lnTo>
                <a:lnTo>
                  <a:pt x="37536" y="96823"/>
                </a:lnTo>
                <a:lnTo>
                  <a:pt x="38597" y="94569"/>
                </a:lnTo>
                <a:lnTo>
                  <a:pt x="38597" y="93374"/>
                </a:lnTo>
                <a:lnTo>
                  <a:pt x="39791" y="93374"/>
                </a:lnTo>
                <a:lnTo>
                  <a:pt x="39791" y="87804"/>
                </a:lnTo>
                <a:lnTo>
                  <a:pt x="38597" y="87804"/>
                </a:lnTo>
                <a:lnTo>
                  <a:pt x="39791" y="86742"/>
                </a:lnTo>
                <a:lnTo>
                  <a:pt x="39791" y="84489"/>
                </a:lnTo>
                <a:lnTo>
                  <a:pt x="37536" y="86742"/>
                </a:lnTo>
                <a:lnTo>
                  <a:pt x="36475" y="85549"/>
                </a:lnTo>
                <a:lnTo>
                  <a:pt x="37536" y="84489"/>
                </a:lnTo>
                <a:lnTo>
                  <a:pt x="38597" y="84489"/>
                </a:lnTo>
                <a:lnTo>
                  <a:pt x="37536" y="84489"/>
                </a:lnTo>
                <a:cubicBezTo>
                  <a:pt x="34352" y="46686"/>
                  <a:pt x="46290" y="38199"/>
                  <a:pt x="54380" y="133"/>
                </a:cubicBezTo>
              </a:path>
            </a:pathLst>
          </a:custGeom>
          <a:solidFill>
            <a:schemeClr val="bg1">
              <a:lumMod val="85000"/>
            </a:schemeClr>
          </a:solidFill>
          <a:ln w="13251" cap="flat">
            <a:noFill/>
            <a:prstDash val="solid"/>
            <a:miter/>
          </a:ln>
        </p:spPr>
        <p:txBody>
          <a:bodyPr rtlCol="0" anchor="ctr"/>
          <a:lstStyle/>
          <a:p>
            <a:endParaRPr lang="en-FI" sz="816"/>
          </a:p>
        </p:txBody>
      </p:sp>
      <p:sp>
        <p:nvSpPr>
          <p:cNvPr id="1352" name="Freeform: Shape 1351">
            <a:extLst>
              <a:ext uri="{FF2B5EF4-FFF2-40B4-BE49-F238E27FC236}">
                <a16:creationId xmlns:a16="http://schemas.microsoft.com/office/drawing/2014/main" id="{751D1979-1CDD-DFB8-EE3B-1EAB7901C7AF}"/>
              </a:ext>
            </a:extLst>
          </p:cNvPr>
          <p:cNvSpPr/>
          <p:nvPr/>
        </p:nvSpPr>
        <p:spPr>
          <a:xfrm>
            <a:off x="3965064" y="6116157"/>
            <a:ext cx="76526" cy="98485"/>
          </a:xfrm>
          <a:custGeom>
            <a:avLst/>
            <a:gdLst>
              <a:gd name="connsiteX0" fmla="*/ 80908 w 168711"/>
              <a:gd name="connsiteY0" fmla="*/ 4510 h 217123"/>
              <a:gd name="connsiteX1" fmla="*/ 85417 w 168711"/>
              <a:gd name="connsiteY1" fmla="*/ 4510 h 217123"/>
              <a:gd name="connsiteX2" fmla="*/ 86611 w 168711"/>
              <a:gd name="connsiteY2" fmla="*/ 0 h 217123"/>
              <a:gd name="connsiteX3" fmla="*/ 89927 w 168711"/>
              <a:gd name="connsiteY3" fmla="*/ 0 h 217123"/>
              <a:gd name="connsiteX4" fmla="*/ 89927 w 168711"/>
              <a:gd name="connsiteY4" fmla="*/ 6765 h 217123"/>
              <a:gd name="connsiteX5" fmla="*/ 93375 w 168711"/>
              <a:gd name="connsiteY5" fmla="*/ 5570 h 217123"/>
              <a:gd name="connsiteX6" fmla="*/ 94436 w 168711"/>
              <a:gd name="connsiteY6" fmla="*/ 6765 h 217123"/>
              <a:gd name="connsiteX7" fmla="*/ 109026 w 168711"/>
              <a:gd name="connsiteY7" fmla="*/ 14590 h 217123"/>
              <a:gd name="connsiteX8" fmla="*/ 110220 w 168711"/>
              <a:gd name="connsiteY8" fmla="*/ 12335 h 217123"/>
              <a:gd name="connsiteX9" fmla="*/ 113536 w 168711"/>
              <a:gd name="connsiteY9" fmla="*/ 14590 h 217123"/>
              <a:gd name="connsiteX10" fmla="*/ 121494 w 168711"/>
              <a:gd name="connsiteY10" fmla="*/ 22415 h 217123"/>
              <a:gd name="connsiteX11" fmla="*/ 131574 w 168711"/>
              <a:gd name="connsiteY11" fmla="*/ 25864 h 217123"/>
              <a:gd name="connsiteX12" fmla="*/ 132768 w 168711"/>
              <a:gd name="connsiteY12" fmla="*/ 28119 h 217123"/>
              <a:gd name="connsiteX13" fmla="*/ 135022 w 168711"/>
              <a:gd name="connsiteY13" fmla="*/ 28119 h 217123"/>
              <a:gd name="connsiteX14" fmla="*/ 136084 w 168711"/>
              <a:gd name="connsiteY14" fmla="*/ 24670 h 217123"/>
              <a:gd name="connsiteX15" fmla="*/ 149612 w 168711"/>
              <a:gd name="connsiteY15" fmla="*/ 30373 h 217123"/>
              <a:gd name="connsiteX16" fmla="*/ 148419 w 168711"/>
              <a:gd name="connsiteY16" fmla="*/ 34883 h 217123"/>
              <a:gd name="connsiteX17" fmla="*/ 150674 w 168711"/>
              <a:gd name="connsiteY17" fmla="*/ 37138 h 217123"/>
              <a:gd name="connsiteX18" fmla="*/ 150674 w 168711"/>
              <a:gd name="connsiteY18" fmla="*/ 39393 h 217123"/>
              <a:gd name="connsiteX19" fmla="*/ 152928 w 168711"/>
              <a:gd name="connsiteY19" fmla="*/ 38199 h 217123"/>
              <a:gd name="connsiteX20" fmla="*/ 152928 w 168711"/>
              <a:gd name="connsiteY20" fmla="*/ 37138 h 217123"/>
              <a:gd name="connsiteX21" fmla="*/ 158632 w 168711"/>
              <a:gd name="connsiteY21" fmla="*/ 39393 h 217123"/>
              <a:gd name="connsiteX22" fmla="*/ 163141 w 168711"/>
              <a:gd name="connsiteY22" fmla="*/ 37138 h 217123"/>
              <a:gd name="connsiteX23" fmla="*/ 164202 w 168711"/>
              <a:gd name="connsiteY23" fmla="*/ 44964 h 217123"/>
              <a:gd name="connsiteX24" fmla="*/ 154122 w 168711"/>
              <a:gd name="connsiteY24" fmla="*/ 64063 h 217123"/>
              <a:gd name="connsiteX25" fmla="*/ 155183 w 168711"/>
              <a:gd name="connsiteY25" fmla="*/ 65256 h 217123"/>
              <a:gd name="connsiteX26" fmla="*/ 155183 w 168711"/>
              <a:gd name="connsiteY26" fmla="*/ 68572 h 217123"/>
              <a:gd name="connsiteX27" fmla="*/ 159693 w 168711"/>
              <a:gd name="connsiteY27" fmla="*/ 65256 h 217123"/>
              <a:gd name="connsiteX28" fmla="*/ 158632 w 168711"/>
              <a:gd name="connsiteY28" fmla="*/ 63002 h 217123"/>
              <a:gd name="connsiteX29" fmla="*/ 159693 w 168711"/>
              <a:gd name="connsiteY29" fmla="*/ 61808 h 217123"/>
              <a:gd name="connsiteX30" fmla="*/ 160886 w 168711"/>
              <a:gd name="connsiteY30" fmla="*/ 64063 h 217123"/>
              <a:gd name="connsiteX31" fmla="*/ 161947 w 168711"/>
              <a:gd name="connsiteY31" fmla="*/ 63002 h 217123"/>
              <a:gd name="connsiteX32" fmla="*/ 166457 w 168711"/>
              <a:gd name="connsiteY32" fmla="*/ 69766 h 217123"/>
              <a:gd name="connsiteX33" fmla="*/ 159693 w 168711"/>
              <a:gd name="connsiteY33" fmla="*/ 75337 h 217123"/>
              <a:gd name="connsiteX34" fmla="*/ 164202 w 168711"/>
              <a:gd name="connsiteY34" fmla="*/ 82101 h 217123"/>
              <a:gd name="connsiteX35" fmla="*/ 166457 w 168711"/>
              <a:gd name="connsiteY35" fmla="*/ 82101 h 217123"/>
              <a:gd name="connsiteX36" fmla="*/ 166457 w 168711"/>
              <a:gd name="connsiteY36" fmla="*/ 86611 h 217123"/>
              <a:gd name="connsiteX37" fmla="*/ 165396 w 168711"/>
              <a:gd name="connsiteY37" fmla="*/ 86611 h 217123"/>
              <a:gd name="connsiteX38" fmla="*/ 166457 w 168711"/>
              <a:gd name="connsiteY38" fmla="*/ 88866 h 217123"/>
              <a:gd name="connsiteX39" fmla="*/ 168712 w 168711"/>
              <a:gd name="connsiteY39" fmla="*/ 95630 h 217123"/>
              <a:gd name="connsiteX40" fmla="*/ 165396 w 168711"/>
              <a:gd name="connsiteY40" fmla="*/ 94436 h 217123"/>
              <a:gd name="connsiteX41" fmla="*/ 164202 w 168711"/>
              <a:gd name="connsiteY41" fmla="*/ 94436 h 217123"/>
              <a:gd name="connsiteX42" fmla="*/ 164202 w 168711"/>
              <a:gd name="connsiteY42" fmla="*/ 97885 h 217123"/>
              <a:gd name="connsiteX43" fmla="*/ 160886 w 168711"/>
              <a:gd name="connsiteY43" fmla="*/ 100139 h 217123"/>
              <a:gd name="connsiteX44" fmla="*/ 159693 w 168711"/>
              <a:gd name="connsiteY44" fmla="*/ 102395 h 217123"/>
              <a:gd name="connsiteX45" fmla="*/ 159693 w 168711"/>
              <a:gd name="connsiteY45" fmla="*/ 105711 h 217123"/>
              <a:gd name="connsiteX46" fmla="*/ 157438 w 168711"/>
              <a:gd name="connsiteY46" fmla="*/ 105711 h 217123"/>
              <a:gd name="connsiteX47" fmla="*/ 152928 w 168711"/>
              <a:gd name="connsiteY47" fmla="*/ 116984 h 217123"/>
              <a:gd name="connsiteX48" fmla="*/ 156377 w 168711"/>
              <a:gd name="connsiteY48" fmla="*/ 123749 h 217123"/>
              <a:gd name="connsiteX49" fmla="*/ 155183 w 168711"/>
              <a:gd name="connsiteY49" fmla="*/ 124942 h 217123"/>
              <a:gd name="connsiteX50" fmla="*/ 156377 w 168711"/>
              <a:gd name="connsiteY50" fmla="*/ 126003 h 217123"/>
              <a:gd name="connsiteX51" fmla="*/ 157438 w 168711"/>
              <a:gd name="connsiteY51" fmla="*/ 126003 h 217123"/>
              <a:gd name="connsiteX52" fmla="*/ 157438 w 168711"/>
              <a:gd name="connsiteY52" fmla="*/ 127065 h 217123"/>
              <a:gd name="connsiteX53" fmla="*/ 156377 w 168711"/>
              <a:gd name="connsiteY53" fmla="*/ 128258 h 217123"/>
              <a:gd name="connsiteX54" fmla="*/ 155183 w 168711"/>
              <a:gd name="connsiteY54" fmla="*/ 127065 h 217123"/>
              <a:gd name="connsiteX55" fmla="*/ 146164 w 168711"/>
              <a:gd name="connsiteY55" fmla="*/ 131574 h 217123"/>
              <a:gd name="connsiteX56" fmla="*/ 147358 w 168711"/>
              <a:gd name="connsiteY56" fmla="*/ 136084 h 217123"/>
              <a:gd name="connsiteX57" fmla="*/ 146164 w 168711"/>
              <a:gd name="connsiteY57" fmla="*/ 136084 h 217123"/>
              <a:gd name="connsiteX58" fmla="*/ 145103 w 168711"/>
              <a:gd name="connsiteY58" fmla="*/ 135022 h 217123"/>
              <a:gd name="connsiteX59" fmla="*/ 141654 w 168711"/>
              <a:gd name="connsiteY59" fmla="*/ 137277 h 217123"/>
              <a:gd name="connsiteX60" fmla="*/ 138338 w 168711"/>
              <a:gd name="connsiteY60" fmla="*/ 141787 h 217123"/>
              <a:gd name="connsiteX61" fmla="*/ 146164 w 168711"/>
              <a:gd name="connsiteY61" fmla="*/ 148552 h 217123"/>
              <a:gd name="connsiteX62" fmla="*/ 154122 w 168711"/>
              <a:gd name="connsiteY62" fmla="*/ 160887 h 217123"/>
              <a:gd name="connsiteX63" fmla="*/ 152928 w 168711"/>
              <a:gd name="connsiteY63" fmla="*/ 161948 h 217123"/>
              <a:gd name="connsiteX64" fmla="*/ 152928 w 168711"/>
              <a:gd name="connsiteY64" fmla="*/ 163141 h 217123"/>
              <a:gd name="connsiteX65" fmla="*/ 155183 w 168711"/>
              <a:gd name="connsiteY65" fmla="*/ 163141 h 217123"/>
              <a:gd name="connsiteX66" fmla="*/ 158632 w 168711"/>
              <a:gd name="connsiteY66" fmla="*/ 170967 h 217123"/>
              <a:gd name="connsiteX67" fmla="*/ 158632 w 168711"/>
              <a:gd name="connsiteY67" fmla="*/ 192454 h 217123"/>
              <a:gd name="connsiteX68" fmla="*/ 147358 w 168711"/>
              <a:gd name="connsiteY68" fmla="*/ 189005 h 217123"/>
              <a:gd name="connsiteX69" fmla="*/ 141654 w 168711"/>
              <a:gd name="connsiteY69" fmla="*/ 183435 h 217123"/>
              <a:gd name="connsiteX70" fmla="*/ 119239 w 168711"/>
              <a:gd name="connsiteY70" fmla="*/ 209299 h 217123"/>
              <a:gd name="connsiteX71" fmla="*/ 109026 w 168711"/>
              <a:gd name="connsiteY71" fmla="*/ 200279 h 217123"/>
              <a:gd name="connsiteX72" fmla="*/ 106904 w 168711"/>
              <a:gd name="connsiteY72" fmla="*/ 205850 h 217123"/>
              <a:gd name="connsiteX73" fmla="*/ 103456 w 168711"/>
              <a:gd name="connsiteY73" fmla="*/ 208105 h 217123"/>
              <a:gd name="connsiteX74" fmla="*/ 100140 w 168711"/>
              <a:gd name="connsiteY74" fmla="*/ 207043 h 217123"/>
              <a:gd name="connsiteX75" fmla="*/ 98946 w 168711"/>
              <a:gd name="connsiteY75" fmla="*/ 213808 h 217123"/>
              <a:gd name="connsiteX76" fmla="*/ 95630 w 168711"/>
              <a:gd name="connsiteY76" fmla="*/ 214869 h 217123"/>
              <a:gd name="connsiteX77" fmla="*/ 92182 w 168711"/>
              <a:gd name="connsiteY77" fmla="*/ 213808 h 217123"/>
              <a:gd name="connsiteX78" fmla="*/ 91120 w 168711"/>
              <a:gd name="connsiteY78" fmla="*/ 217124 h 217123"/>
              <a:gd name="connsiteX79" fmla="*/ 73082 w 168711"/>
              <a:gd name="connsiteY79" fmla="*/ 212615 h 217123"/>
              <a:gd name="connsiteX80" fmla="*/ 57298 w 168711"/>
              <a:gd name="connsiteY80" fmla="*/ 213808 h 217123"/>
              <a:gd name="connsiteX81" fmla="*/ 30374 w 168711"/>
              <a:gd name="connsiteY81" fmla="*/ 196963 h 217123"/>
              <a:gd name="connsiteX82" fmla="*/ 21354 w 168711"/>
              <a:gd name="connsiteY82" fmla="*/ 199218 h 217123"/>
              <a:gd name="connsiteX83" fmla="*/ 5571 w 168711"/>
              <a:gd name="connsiteY83" fmla="*/ 185689 h 217123"/>
              <a:gd name="connsiteX84" fmla="*/ 4377 w 168711"/>
              <a:gd name="connsiteY84" fmla="*/ 177731 h 217123"/>
              <a:gd name="connsiteX85" fmla="*/ 8887 w 168711"/>
              <a:gd name="connsiteY85" fmla="*/ 161948 h 217123"/>
              <a:gd name="connsiteX86" fmla="*/ 0 w 168711"/>
              <a:gd name="connsiteY86" fmla="*/ 149613 h 217123"/>
              <a:gd name="connsiteX87" fmla="*/ 38199 w 168711"/>
              <a:gd name="connsiteY87" fmla="*/ 121493 h 217123"/>
              <a:gd name="connsiteX88" fmla="*/ 58492 w 168711"/>
              <a:gd name="connsiteY88" fmla="*/ 104649 h 217123"/>
              <a:gd name="connsiteX89" fmla="*/ 63002 w 168711"/>
              <a:gd name="connsiteY89" fmla="*/ 68572 h 217123"/>
              <a:gd name="connsiteX90" fmla="*/ 103456 w 168711"/>
              <a:gd name="connsiteY90" fmla="*/ 59553 h 217123"/>
              <a:gd name="connsiteX91" fmla="*/ 96691 w 168711"/>
              <a:gd name="connsiteY91" fmla="*/ 47218 h 217123"/>
              <a:gd name="connsiteX92" fmla="*/ 89927 w 168711"/>
              <a:gd name="connsiteY92" fmla="*/ 30373 h 217123"/>
              <a:gd name="connsiteX93" fmla="*/ 80908 w 168711"/>
              <a:gd name="connsiteY93" fmla="*/ 4510 h 21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68711" h="217123">
                <a:moveTo>
                  <a:pt x="80908" y="4510"/>
                </a:moveTo>
                <a:lnTo>
                  <a:pt x="85417" y="4510"/>
                </a:lnTo>
                <a:lnTo>
                  <a:pt x="86611" y="0"/>
                </a:lnTo>
                <a:lnTo>
                  <a:pt x="89927" y="0"/>
                </a:lnTo>
                <a:lnTo>
                  <a:pt x="89927" y="6765"/>
                </a:lnTo>
                <a:lnTo>
                  <a:pt x="93375" y="5570"/>
                </a:lnTo>
                <a:lnTo>
                  <a:pt x="94436" y="6765"/>
                </a:lnTo>
                <a:lnTo>
                  <a:pt x="109026" y="14590"/>
                </a:lnTo>
                <a:lnTo>
                  <a:pt x="110220" y="12335"/>
                </a:lnTo>
                <a:lnTo>
                  <a:pt x="113536" y="14590"/>
                </a:lnTo>
                <a:lnTo>
                  <a:pt x="121494" y="22415"/>
                </a:lnTo>
                <a:lnTo>
                  <a:pt x="131574" y="25864"/>
                </a:lnTo>
                <a:lnTo>
                  <a:pt x="132768" y="28119"/>
                </a:lnTo>
                <a:lnTo>
                  <a:pt x="135022" y="28119"/>
                </a:lnTo>
                <a:lnTo>
                  <a:pt x="136084" y="24670"/>
                </a:lnTo>
                <a:lnTo>
                  <a:pt x="149612" y="30373"/>
                </a:lnTo>
                <a:lnTo>
                  <a:pt x="148419" y="34883"/>
                </a:lnTo>
                <a:lnTo>
                  <a:pt x="150674" y="37138"/>
                </a:lnTo>
                <a:lnTo>
                  <a:pt x="150674" y="39393"/>
                </a:lnTo>
                <a:lnTo>
                  <a:pt x="152928" y="38199"/>
                </a:lnTo>
                <a:lnTo>
                  <a:pt x="152928" y="37138"/>
                </a:lnTo>
                <a:lnTo>
                  <a:pt x="158632" y="39393"/>
                </a:lnTo>
                <a:lnTo>
                  <a:pt x="163141" y="37138"/>
                </a:lnTo>
                <a:lnTo>
                  <a:pt x="164202" y="44964"/>
                </a:lnTo>
                <a:lnTo>
                  <a:pt x="154122" y="64063"/>
                </a:lnTo>
                <a:lnTo>
                  <a:pt x="155183" y="65256"/>
                </a:lnTo>
                <a:lnTo>
                  <a:pt x="155183" y="68572"/>
                </a:lnTo>
                <a:lnTo>
                  <a:pt x="159693" y="65256"/>
                </a:lnTo>
                <a:lnTo>
                  <a:pt x="158632" y="63002"/>
                </a:lnTo>
                <a:lnTo>
                  <a:pt x="159693" y="61808"/>
                </a:lnTo>
                <a:lnTo>
                  <a:pt x="160886" y="64063"/>
                </a:lnTo>
                <a:lnTo>
                  <a:pt x="161947" y="63002"/>
                </a:lnTo>
                <a:lnTo>
                  <a:pt x="166457" y="69766"/>
                </a:lnTo>
                <a:lnTo>
                  <a:pt x="159693" y="75337"/>
                </a:lnTo>
                <a:lnTo>
                  <a:pt x="164202" y="82101"/>
                </a:lnTo>
                <a:lnTo>
                  <a:pt x="166457" y="82101"/>
                </a:lnTo>
                <a:lnTo>
                  <a:pt x="166457" y="86611"/>
                </a:lnTo>
                <a:lnTo>
                  <a:pt x="165396" y="86611"/>
                </a:lnTo>
                <a:lnTo>
                  <a:pt x="166457" y="88866"/>
                </a:lnTo>
                <a:lnTo>
                  <a:pt x="168712" y="95630"/>
                </a:lnTo>
                <a:lnTo>
                  <a:pt x="165396" y="94436"/>
                </a:lnTo>
                <a:lnTo>
                  <a:pt x="164202" y="94436"/>
                </a:lnTo>
                <a:lnTo>
                  <a:pt x="164202" y="97885"/>
                </a:lnTo>
                <a:lnTo>
                  <a:pt x="160886" y="100139"/>
                </a:lnTo>
                <a:lnTo>
                  <a:pt x="159693" y="102395"/>
                </a:lnTo>
                <a:lnTo>
                  <a:pt x="159693" y="105711"/>
                </a:lnTo>
                <a:lnTo>
                  <a:pt x="157438" y="105711"/>
                </a:lnTo>
                <a:lnTo>
                  <a:pt x="152928" y="116984"/>
                </a:lnTo>
                <a:lnTo>
                  <a:pt x="156377" y="123749"/>
                </a:lnTo>
                <a:lnTo>
                  <a:pt x="155183" y="124942"/>
                </a:lnTo>
                <a:lnTo>
                  <a:pt x="156377" y="126003"/>
                </a:lnTo>
                <a:lnTo>
                  <a:pt x="157438" y="126003"/>
                </a:lnTo>
                <a:lnTo>
                  <a:pt x="157438" y="127065"/>
                </a:lnTo>
                <a:lnTo>
                  <a:pt x="156377" y="128258"/>
                </a:lnTo>
                <a:lnTo>
                  <a:pt x="155183" y="127065"/>
                </a:lnTo>
                <a:lnTo>
                  <a:pt x="146164" y="131574"/>
                </a:lnTo>
                <a:lnTo>
                  <a:pt x="147358" y="136084"/>
                </a:lnTo>
                <a:lnTo>
                  <a:pt x="146164" y="136084"/>
                </a:lnTo>
                <a:lnTo>
                  <a:pt x="145103" y="135022"/>
                </a:lnTo>
                <a:lnTo>
                  <a:pt x="141654" y="137277"/>
                </a:lnTo>
                <a:lnTo>
                  <a:pt x="138338" y="141787"/>
                </a:lnTo>
                <a:lnTo>
                  <a:pt x="146164" y="148552"/>
                </a:lnTo>
                <a:lnTo>
                  <a:pt x="154122" y="160887"/>
                </a:lnTo>
                <a:lnTo>
                  <a:pt x="152928" y="161948"/>
                </a:lnTo>
                <a:lnTo>
                  <a:pt x="152928" y="163141"/>
                </a:lnTo>
                <a:lnTo>
                  <a:pt x="155183" y="163141"/>
                </a:lnTo>
                <a:lnTo>
                  <a:pt x="158632" y="170967"/>
                </a:lnTo>
                <a:lnTo>
                  <a:pt x="158632" y="192454"/>
                </a:lnTo>
                <a:lnTo>
                  <a:pt x="147358" y="189005"/>
                </a:lnTo>
                <a:lnTo>
                  <a:pt x="141654" y="183435"/>
                </a:lnTo>
                <a:lnTo>
                  <a:pt x="119239" y="209299"/>
                </a:lnTo>
                <a:lnTo>
                  <a:pt x="109026" y="200279"/>
                </a:lnTo>
                <a:lnTo>
                  <a:pt x="106904" y="205850"/>
                </a:lnTo>
                <a:lnTo>
                  <a:pt x="103456" y="208105"/>
                </a:lnTo>
                <a:lnTo>
                  <a:pt x="100140" y="207043"/>
                </a:lnTo>
                <a:lnTo>
                  <a:pt x="98946" y="213808"/>
                </a:lnTo>
                <a:lnTo>
                  <a:pt x="95630" y="214869"/>
                </a:lnTo>
                <a:lnTo>
                  <a:pt x="92182" y="213808"/>
                </a:lnTo>
                <a:lnTo>
                  <a:pt x="91120" y="217124"/>
                </a:lnTo>
                <a:lnTo>
                  <a:pt x="73082" y="212615"/>
                </a:lnTo>
                <a:lnTo>
                  <a:pt x="57298" y="213808"/>
                </a:lnTo>
                <a:lnTo>
                  <a:pt x="30374" y="196963"/>
                </a:lnTo>
                <a:lnTo>
                  <a:pt x="21354" y="199218"/>
                </a:lnTo>
                <a:lnTo>
                  <a:pt x="5571" y="185689"/>
                </a:lnTo>
                <a:lnTo>
                  <a:pt x="4377" y="177731"/>
                </a:lnTo>
                <a:lnTo>
                  <a:pt x="8887" y="161948"/>
                </a:lnTo>
                <a:lnTo>
                  <a:pt x="0" y="149613"/>
                </a:lnTo>
                <a:lnTo>
                  <a:pt x="38199" y="121493"/>
                </a:lnTo>
                <a:lnTo>
                  <a:pt x="58492" y="104649"/>
                </a:lnTo>
                <a:lnTo>
                  <a:pt x="63002" y="68572"/>
                </a:lnTo>
                <a:lnTo>
                  <a:pt x="103456" y="59553"/>
                </a:lnTo>
                <a:lnTo>
                  <a:pt x="96691" y="47218"/>
                </a:lnTo>
                <a:lnTo>
                  <a:pt x="89927" y="30373"/>
                </a:lnTo>
                <a:lnTo>
                  <a:pt x="80908" y="4510"/>
                </a:lnTo>
              </a:path>
            </a:pathLst>
          </a:custGeom>
          <a:solidFill>
            <a:schemeClr val="bg1">
              <a:lumMod val="85000"/>
            </a:schemeClr>
          </a:solidFill>
          <a:ln w="13251" cap="flat">
            <a:noFill/>
            <a:prstDash val="solid"/>
            <a:miter/>
          </a:ln>
        </p:spPr>
        <p:txBody>
          <a:bodyPr rtlCol="0" anchor="ctr"/>
          <a:lstStyle/>
          <a:p>
            <a:endParaRPr lang="en-FI" sz="816"/>
          </a:p>
        </p:txBody>
      </p:sp>
      <p:sp>
        <p:nvSpPr>
          <p:cNvPr id="1353" name="Freeform: Shape 1352">
            <a:extLst>
              <a:ext uri="{FF2B5EF4-FFF2-40B4-BE49-F238E27FC236}">
                <a16:creationId xmlns:a16="http://schemas.microsoft.com/office/drawing/2014/main" id="{7903B87A-ABF2-619F-5910-D5F6ABA08D6D}"/>
              </a:ext>
            </a:extLst>
          </p:cNvPr>
          <p:cNvSpPr/>
          <p:nvPr/>
        </p:nvSpPr>
        <p:spPr>
          <a:xfrm>
            <a:off x="3949182" y="6193706"/>
            <a:ext cx="175613" cy="109735"/>
          </a:xfrm>
          <a:custGeom>
            <a:avLst/>
            <a:gdLst>
              <a:gd name="connsiteX0" fmla="*/ 193647 w 387162"/>
              <a:gd name="connsiteY0" fmla="*/ 21487 h 241925"/>
              <a:gd name="connsiteX1" fmla="*/ 193647 w 387162"/>
              <a:gd name="connsiteY1" fmla="*/ 31567 h 241925"/>
              <a:gd name="connsiteX2" fmla="*/ 234101 w 387162"/>
              <a:gd name="connsiteY2" fmla="*/ 32628 h 241925"/>
              <a:gd name="connsiteX3" fmla="*/ 235295 w 387162"/>
              <a:gd name="connsiteY3" fmla="*/ 27057 h 241925"/>
              <a:gd name="connsiteX4" fmla="*/ 253200 w 387162"/>
              <a:gd name="connsiteY4" fmla="*/ 28251 h 241925"/>
              <a:gd name="connsiteX5" fmla="*/ 254394 w 387162"/>
              <a:gd name="connsiteY5" fmla="*/ 22548 h 241925"/>
              <a:gd name="connsiteX6" fmla="*/ 261159 w 387162"/>
              <a:gd name="connsiteY6" fmla="*/ 19232 h 241925"/>
              <a:gd name="connsiteX7" fmla="*/ 261159 w 387162"/>
              <a:gd name="connsiteY7" fmla="*/ 20293 h 241925"/>
              <a:gd name="connsiteX8" fmla="*/ 264475 w 387162"/>
              <a:gd name="connsiteY8" fmla="*/ 19232 h 241925"/>
              <a:gd name="connsiteX9" fmla="*/ 262220 w 387162"/>
              <a:gd name="connsiteY9" fmla="*/ 13528 h 241925"/>
              <a:gd name="connsiteX10" fmla="*/ 294848 w 387162"/>
              <a:gd name="connsiteY10" fmla="*/ 5703 h 241925"/>
              <a:gd name="connsiteX11" fmla="*/ 321905 w 387162"/>
              <a:gd name="connsiteY11" fmla="*/ 2255 h 241925"/>
              <a:gd name="connsiteX12" fmla="*/ 329731 w 387162"/>
              <a:gd name="connsiteY12" fmla="*/ 3449 h 241925"/>
              <a:gd name="connsiteX13" fmla="*/ 329731 w 387162"/>
              <a:gd name="connsiteY13" fmla="*/ 1193 h 241925"/>
              <a:gd name="connsiteX14" fmla="*/ 334240 w 387162"/>
              <a:gd name="connsiteY14" fmla="*/ 0 h 241925"/>
              <a:gd name="connsiteX15" fmla="*/ 335434 w 387162"/>
              <a:gd name="connsiteY15" fmla="*/ 1193 h 241925"/>
              <a:gd name="connsiteX16" fmla="*/ 338750 w 387162"/>
              <a:gd name="connsiteY16" fmla="*/ 3449 h 241925"/>
              <a:gd name="connsiteX17" fmla="*/ 339944 w 387162"/>
              <a:gd name="connsiteY17" fmla="*/ 5703 h 241925"/>
              <a:gd name="connsiteX18" fmla="*/ 346708 w 387162"/>
              <a:gd name="connsiteY18" fmla="*/ 7958 h 241925"/>
              <a:gd name="connsiteX19" fmla="*/ 352279 w 387162"/>
              <a:gd name="connsiteY19" fmla="*/ 21487 h 241925"/>
              <a:gd name="connsiteX20" fmla="*/ 348830 w 387162"/>
              <a:gd name="connsiteY20" fmla="*/ 21487 h 241925"/>
              <a:gd name="connsiteX21" fmla="*/ 350024 w 387162"/>
              <a:gd name="connsiteY21" fmla="*/ 22548 h 241925"/>
              <a:gd name="connsiteX22" fmla="*/ 352279 w 387162"/>
              <a:gd name="connsiteY22" fmla="*/ 22548 h 241925"/>
              <a:gd name="connsiteX23" fmla="*/ 387162 w 387162"/>
              <a:gd name="connsiteY23" fmla="*/ 34883 h 241925"/>
              <a:gd name="connsiteX24" fmla="*/ 365808 w 387162"/>
              <a:gd name="connsiteY24" fmla="*/ 84489 h 241925"/>
              <a:gd name="connsiteX25" fmla="*/ 343259 w 387162"/>
              <a:gd name="connsiteY25" fmla="*/ 114862 h 241925"/>
              <a:gd name="connsiteX26" fmla="*/ 345514 w 387162"/>
              <a:gd name="connsiteY26" fmla="*/ 112607 h 241925"/>
              <a:gd name="connsiteX27" fmla="*/ 347769 w 387162"/>
              <a:gd name="connsiteY27" fmla="*/ 114862 h 241925"/>
              <a:gd name="connsiteX28" fmla="*/ 345514 w 387162"/>
              <a:gd name="connsiteY28" fmla="*/ 117117 h 241925"/>
              <a:gd name="connsiteX29" fmla="*/ 356788 w 387162"/>
              <a:gd name="connsiteY29" fmla="*/ 130513 h 241925"/>
              <a:gd name="connsiteX30" fmla="*/ 336495 w 387162"/>
              <a:gd name="connsiteY30" fmla="*/ 153061 h 241925"/>
              <a:gd name="connsiteX31" fmla="*/ 331986 w 387162"/>
              <a:gd name="connsiteY31" fmla="*/ 147490 h 241925"/>
              <a:gd name="connsiteX32" fmla="*/ 328670 w 387162"/>
              <a:gd name="connsiteY32" fmla="*/ 149745 h 241925"/>
              <a:gd name="connsiteX33" fmla="*/ 322966 w 387162"/>
              <a:gd name="connsiteY33" fmla="*/ 150806 h 241925"/>
              <a:gd name="connsiteX34" fmla="*/ 321905 w 387162"/>
              <a:gd name="connsiteY34" fmla="*/ 164335 h 241925"/>
              <a:gd name="connsiteX35" fmla="*/ 297103 w 387162"/>
              <a:gd name="connsiteY35" fmla="*/ 168844 h 241925"/>
              <a:gd name="connsiteX36" fmla="*/ 297103 w 387162"/>
              <a:gd name="connsiteY36" fmla="*/ 166590 h 241925"/>
              <a:gd name="connsiteX37" fmla="*/ 288084 w 387162"/>
              <a:gd name="connsiteY37" fmla="*/ 164335 h 241925"/>
              <a:gd name="connsiteX38" fmla="*/ 288084 w 387162"/>
              <a:gd name="connsiteY38" fmla="*/ 163141 h 241925"/>
              <a:gd name="connsiteX39" fmla="*/ 285829 w 387162"/>
              <a:gd name="connsiteY39" fmla="*/ 162080 h 241925"/>
              <a:gd name="connsiteX40" fmla="*/ 284768 w 387162"/>
              <a:gd name="connsiteY40" fmla="*/ 164335 h 241925"/>
              <a:gd name="connsiteX41" fmla="*/ 283574 w 387162"/>
              <a:gd name="connsiteY41" fmla="*/ 165396 h 241925"/>
              <a:gd name="connsiteX42" fmla="*/ 281319 w 387162"/>
              <a:gd name="connsiteY42" fmla="*/ 164335 h 241925"/>
              <a:gd name="connsiteX43" fmla="*/ 280258 w 387162"/>
              <a:gd name="connsiteY43" fmla="*/ 161019 h 241925"/>
              <a:gd name="connsiteX44" fmla="*/ 243120 w 387162"/>
              <a:gd name="connsiteY44" fmla="*/ 181179 h 241925"/>
              <a:gd name="connsiteX45" fmla="*/ 243120 w 387162"/>
              <a:gd name="connsiteY45" fmla="*/ 177863 h 241925"/>
              <a:gd name="connsiteX46" fmla="*/ 235295 w 387162"/>
              <a:gd name="connsiteY46" fmla="*/ 167651 h 241925"/>
              <a:gd name="connsiteX47" fmla="*/ 231846 w 387162"/>
              <a:gd name="connsiteY47" fmla="*/ 168844 h 241925"/>
              <a:gd name="connsiteX48" fmla="*/ 227336 w 387162"/>
              <a:gd name="connsiteY48" fmla="*/ 168844 h 241925"/>
              <a:gd name="connsiteX49" fmla="*/ 227336 w 387162"/>
              <a:gd name="connsiteY49" fmla="*/ 167651 h 241925"/>
              <a:gd name="connsiteX50" fmla="*/ 226276 w 387162"/>
              <a:gd name="connsiteY50" fmla="*/ 164335 h 241925"/>
              <a:gd name="connsiteX51" fmla="*/ 225082 w 387162"/>
              <a:gd name="connsiteY51" fmla="*/ 163141 h 241925"/>
              <a:gd name="connsiteX52" fmla="*/ 226276 w 387162"/>
              <a:gd name="connsiteY52" fmla="*/ 159825 h 241925"/>
              <a:gd name="connsiteX53" fmla="*/ 222827 w 387162"/>
              <a:gd name="connsiteY53" fmla="*/ 157571 h 241925"/>
              <a:gd name="connsiteX54" fmla="*/ 222827 w 387162"/>
              <a:gd name="connsiteY54" fmla="*/ 156509 h 241925"/>
              <a:gd name="connsiteX55" fmla="*/ 191392 w 387162"/>
              <a:gd name="connsiteY55" fmla="*/ 172160 h 241925"/>
              <a:gd name="connsiteX56" fmla="*/ 182373 w 387162"/>
              <a:gd name="connsiteY56" fmla="*/ 217256 h 241925"/>
              <a:gd name="connsiteX57" fmla="*/ 180118 w 387162"/>
              <a:gd name="connsiteY57" fmla="*/ 217256 h 241925"/>
              <a:gd name="connsiteX58" fmla="*/ 180118 w 387162"/>
              <a:gd name="connsiteY58" fmla="*/ 213807 h 241925"/>
              <a:gd name="connsiteX59" fmla="*/ 172160 w 387162"/>
              <a:gd name="connsiteY59" fmla="*/ 213807 h 241925"/>
              <a:gd name="connsiteX60" fmla="*/ 171099 w 387162"/>
              <a:gd name="connsiteY60" fmla="*/ 216062 h 241925"/>
              <a:gd name="connsiteX61" fmla="*/ 162080 w 387162"/>
              <a:gd name="connsiteY61" fmla="*/ 216062 h 241925"/>
              <a:gd name="connsiteX62" fmla="*/ 172160 w 387162"/>
              <a:gd name="connsiteY62" fmla="*/ 195770 h 241925"/>
              <a:gd name="connsiteX63" fmla="*/ 155316 w 387162"/>
              <a:gd name="connsiteY63" fmla="*/ 185689 h 241925"/>
              <a:gd name="connsiteX64" fmla="*/ 156509 w 387162"/>
              <a:gd name="connsiteY64" fmla="*/ 180119 h 241925"/>
              <a:gd name="connsiteX65" fmla="*/ 161019 w 387162"/>
              <a:gd name="connsiteY65" fmla="*/ 180119 h 241925"/>
              <a:gd name="connsiteX66" fmla="*/ 163274 w 387162"/>
              <a:gd name="connsiteY66" fmla="*/ 178925 h 241925"/>
              <a:gd name="connsiteX67" fmla="*/ 162080 w 387162"/>
              <a:gd name="connsiteY67" fmla="*/ 174415 h 241925"/>
              <a:gd name="connsiteX68" fmla="*/ 147490 w 387162"/>
              <a:gd name="connsiteY68" fmla="*/ 164335 h 241925"/>
              <a:gd name="connsiteX69" fmla="*/ 150806 w 387162"/>
              <a:gd name="connsiteY69" fmla="*/ 144042 h 241925"/>
              <a:gd name="connsiteX70" fmla="*/ 129452 w 387162"/>
              <a:gd name="connsiteY70" fmla="*/ 129452 h 241925"/>
              <a:gd name="connsiteX71" fmla="*/ 121626 w 387162"/>
              <a:gd name="connsiteY71" fmla="*/ 155315 h 241925"/>
              <a:gd name="connsiteX72" fmla="*/ 111413 w 387162"/>
              <a:gd name="connsiteY72" fmla="*/ 184628 h 241925"/>
              <a:gd name="connsiteX73" fmla="*/ 95763 w 387162"/>
              <a:gd name="connsiteY73" fmla="*/ 227336 h 241925"/>
              <a:gd name="connsiteX74" fmla="*/ 65389 w 387162"/>
              <a:gd name="connsiteY74" fmla="*/ 241926 h 241925"/>
              <a:gd name="connsiteX75" fmla="*/ 57431 w 387162"/>
              <a:gd name="connsiteY75" fmla="*/ 229591 h 241925"/>
              <a:gd name="connsiteX76" fmla="*/ 21487 w 387162"/>
              <a:gd name="connsiteY76" fmla="*/ 171099 h 241925"/>
              <a:gd name="connsiteX77" fmla="*/ 9019 w 387162"/>
              <a:gd name="connsiteY77" fmla="*/ 129452 h 241925"/>
              <a:gd name="connsiteX78" fmla="*/ 0 w 387162"/>
              <a:gd name="connsiteY78" fmla="*/ 105843 h 241925"/>
              <a:gd name="connsiteX79" fmla="*/ 5703 w 387162"/>
              <a:gd name="connsiteY79" fmla="*/ 57431 h 241925"/>
              <a:gd name="connsiteX80" fmla="*/ 32761 w 387162"/>
              <a:gd name="connsiteY80" fmla="*/ 24803 h 241925"/>
              <a:gd name="connsiteX81" fmla="*/ 35015 w 387162"/>
              <a:gd name="connsiteY81" fmla="*/ 19232 h 241925"/>
              <a:gd name="connsiteX82" fmla="*/ 40586 w 387162"/>
              <a:gd name="connsiteY82" fmla="*/ 14722 h 241925"/>
              <a:gd name="connsiteX83" fmla="*/ 56370 w 387162"/>
              <a:gd name="connsiteY83" fmla="*/ 28251 h 241925"/>
              <a:gd name="connsiteX84" fmla="*/ 65389 w 387162"/>
              <a:gd name="connsiteY84" fmla="*/ 25996 h 241925"/>
              <a:gd name="connsiteX85" fmla="*/ 92314 w 387162"/>
              <a:gd name="connsiteY85" fmla="*/ 42841 h 241925"/>
              <a:gd name="connsiteX86" fmla="*/ 108098 w 387162"/>
              <a:gd name="connsiteY86" fmla="*/ 41648 h 241925"/>
              <a:gd name="connsiteX87" fmla="*/ 126136 w 387162"/>
              <a:gd name="connsiteY87" fmla="*/ 46157 h 241925"/>
              <a:gd name="connsiteX88" fmla="*/ 127197 w 387162"/>
              <a:gd name="connsiteY88" fmla="*/ 42841 h 241925"/>
              <a:gd name="connsiteX89" fmla="*/ 130645 w 387162"/>
              <a:gd name="connsiteY89" fmla="*/ 43902 h 241925"/>
              <a:gd name="connsiteX90" fmla="*/ 133961 w 387162"/>
              <a:gd name="connsiteY90" fmla="*/ 42841 h 241925"/>
              <a:gd name="connsiteX91" fmla="*/ 135155 w 387162"/>
              <a:gd name="connsiteY91" fmla="*/ 36076 h 241925"/>
              <a:gd name="connsiteX92" fmla="*/ 138471 w 387162"/>
              <a:gd name="connsiteY92" fmla="*/ 37138 h 241925"/>
              <a:gd name="connsiteX93" fmla="*/ 141919 w 387162"/>
              <a:gd name="connsiteY93" fmla="*/ 34883 h 241925"/>
              <a:gd name="connsiteX94" fmla="*/ 144042 w 387162"/>
              <a:gd name="connsiteY94" fmla="*/ 29312 h 241925"/>
              <a:gd name="connsiteX95" fmla="*/ 154254 w 387162"/>
              <a:gd name="connsiteY95" fmla="*/ 38332 h 241925"/>
              <a:gd name="connsiteX96" fmla="*/ 176670 w 387162"/>
              <a:gd name="connsiteY96" fmla="*/ 12468 h 241925"/>
              <a:gd name="connsiteX97" fmla="*/ 182373 w 387162"/>
              <a:gd name="connsiteY97" fmla="*/ 18038 h 241925"/>
              <a:gd name="connsiteX98" fmla="*/ 193647 w 387162"/>
              <a:gd name="connsiteY98" fmla="*/ 21487 h 24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387162" h="241925">
                <a:moveTo>
                  <a:pt x="193647" y="21487"/>
                </a:moveTo>
                <a:lnTo>
                  <a:pt x="193647" y="31567"/>
                </a:lnTo>
                <a:lnTo>
                  <a:pt x="234101" y="32628"/>
                </a:lnTo>
                <a:lnTo>
                  <a:pt x="235295" y="27057"/>
                </a:lnTo>
                <a:lnTo>
                  <a:pt x="253200" y="28251"/>
                </a:lnTo>
                <a:lnTo>
                  <a:pt x="254394" y="22548"/>
                </a:lnTo>
                <a:lnTo>
                  <a:pt x="261159" y="19232"/>
                </a:lnTo>
                <a:lnTo>
                  <a:pt x="261159" y="20293"/>
                </a:lnTo>
                <a:lnTo>
                  <a:pt x="264475" y="19232"/>
                </a:lnTo>
                <a:lnTo>
                  <a:pt x="262220" y="13528"/>
                </a:lnTo>
                <a:lnTo>
                  <a:pt x="294848" y="5703"/>
                </a:lnTo>
                <a:lnTo>
                  <a:pt x="321905" y="2255"/>
                </a:lnTo>
                <a:lnTo>
                  <a:pt x="329731" y="3449"/>
                </a:lnTo>
                <a:lnTo>
                  <a:pt x="329731" y="1193"/>
                </a:lnTo>
                <a:lnTo>
                  <a:pt x="334240" y="0"/>
                </a:lnTo>
                <a:lnTo>
                  <a:pt x="335434" y="1193"/>
                </a:lnTo>
                <a:lnTo>
                  <a:pt x="338750" y="3449"/>
                </a:lnTo>
                <a:lnTo>
                  <a:pt x="339944" y="5703"/>
                </a:lnTo>
                <a:lnTo>
                  <a:pt x="346708" y="7958"/>
                </a:lnTo>
                <a:lnTo>
                  <a:pt x="352279" y="21487"/>
                </a:lnTo>
                <a:lnTo>
                  <a:pt x="348830" y="21487"/>
                </a:lnTo>
                <a:lnTo>
                  <a:pt x="350024" y="22548"/>
                </a:lnTo>
                <a:lnTo>
                  <a:pt x="352279" y="22548"/>
                </a:lnTo>
                <a:lnTo>
                  <a:pt x="387162" y="34883"/>
                </a:lnTo>
                <a:lnTo>
                  <a:pt x="365808" y="84489"/>
                </a:lnTo>
                <a:lnTo>
                  <a:pt x="343259" y="114862"/>
                </a:lnTo>
                <a:lnTo>
                  <a:pt x="345514" y="112607"/>
                </a:lnTo>
                <a:lnTo>
                  <a:pt x="347769" y="114862"/>
                </a:lnTo>
                <a:lnTo>
                  <a:pt x="345514" y="117117"/>
                </a:lnTo>
                <a:lnTo>
                  <a:pt x="356788" y="130513"/>
                </a:lnTo>
                <a:lnTo>
                  <a:pt x="336495" y="153061"/>
                </a:lnTo>
                <a:lnTo>
                  <a:pt x="331986" y="147490"/>
                </a:lnTo>
                <a:lnTo>
                  <a:pt x="328670" y="149745"/>
                </a:lnTo>
                <a:lnTo>
                  <a:pt x="322966" y="150806"/>
                </a:lnTo>
                <a:lnTo>
                  <a:pt x="321905" y="164335"/>
                </a:lnTo>
                <a:lnTo>
                  <a:pt x="297103" y="168844"/>
                </a:lnTo>
                <a:lnTo>
                  <a:pt x="297103" y="166590"/>
                </a:lnTo>
                <a:lnTo>
                  <a:pt x="288084" y="164335"/>
                </a:lnTo>
                <a:lnTo>
                  <a:pt x="288084" y="163141"/>
                </a:lnTo>
                <a:lnTo>
                  <a:pt x="285829" y="162080"/>
                </a:lnTo>
                <a:lnTo>
                  <a:pt x="284768" y="164335"/>
                </a:lnTo>
                <a:lnTo>
                  <a:pt x="283574" y="165396"/>
                </a:lnTo>
                <a:lnTo>
                  <a:pt x="281319" y="164335"/>
                </a:lnTo>
                <a:lnTo>
                  <a:pt x="280258" y="161019"/>
                </a:lnTo>
                <a:lnTo>
                  <a:pt x="243120" y="181179"/>
                </a:lnTo>
                <a:lnTo>
                  <a:pt x="243120" y="177863"/>
                </a:lnTo>
                <a:lnTo>
                  <a:pt x="235295" y="167651"/>
                </a:lnTo>
                <a:lnTo>
                  <a:pt x="231846" y="168844"/>
                </a:lnTo>
                <a:lnTo>
                  <a:pt x="227336" y="168844"/>
                </a:lnTo>
                <a:lnTo>
                  <a:pt x="227336" y="167651"/>
                </a:lnTo>
                <a:lnTo>
                  <a:pt x="226276" y="164335"/>
                </a:lnTo>
                <a:lnTo>
                  <a:pt x="225082" y="163141"/>
                </a:lnTo>
                <a:lnTo>
                  <a:pt x="226276" y="159825"/>
                </a:lnTo>
                <a:lnTo>
                  <a:pt x="222827" y="157571"/>
                </a:lnTo>
                <a:lnTo>
                  <a:pt x="222827" y="156509"/>
                </a:lnTo>
                <a:lnTo>
                  <a:pt x="191392" y="172160"/>
                </a:lnTo>
                <a:lnTo>
                  <a:pt x="182373" y="217256"/>
                </a:lnTo>
                <a:lnTo>
                  <a:pt x="180118" y="217256"/>
                </a:lnTo>
                <a:lnTo>
                  <a:pt x="180118" y="213807"/>
                </a:lnTo>
                <a:lnTo>
                  <a:pt x="172160" y="213807"/>
                </a:lnTo>
                <a:lnTo>
                  <a:pt x="171099" y="216062"/>
                </a:lnTo>
                <a:lnTo>
                  <a:pt x="162080" y="216062"/>
                </a:lnTo>
                <a:lnTo>
                  <a:pt x="172160" y="195770"/>
                </a:lnTo>
                <a:lnTo>
                  <a:pt x="155316" y="185689"/>
                </a:lnTo>
                <a:lnTo>
                  <a:pt x="156509" y="180119"/>
                </a:lnTo>
                <a:lnTo>
                  <a:pt x="161019" y="180119"/>
                </a:lnTo>
                <a:lnTo>
                  <a:pt x="163274" y="178925"/>
                </a:lnTo>
                <a:lnTo>
                  <a:pt x="162080" y="174415"/>
                </a:lnTo>
                <a:lnTo>
                  <a:pt x="147490" y="164335"/>
                </a:lnTo>
                <a:lnTo>
                  <a:pt x="150806" y="144042"/>
                </a:lnTo>
                <a:lnTo>
                  <a:pt x="129452" y="129452"/>
                </a:lnTo>
                <a:lnTo>
                  <a:pt x="121626" y="155315"/>
                </a:lnTo>
                <a:lnTo>
                  <a:pt x="111413" y="184628"/>
                </a:lnTo>
                <a:lnTo>
                  <a:pt x="95763" y="227336"/>
                </a:lnTo>
                <a:lnTo>
                  <a:pt x="65389" y="241926"/>
                </a:lnTo>
                <a:lnTo>
                  <a:pt x="57431" y="229591"/>
                </a:lnTo>
                <a:lnTo>
                  <a:pt x="21487" y="171099"/>
                </a:lnTo>
                <a:lnTo>
                  <a:pt x="9019" y="129452"/>
                </a:lnTo>
                <a:lnTo>
                  <a:pt x="0" y="105843"/>
                </a:lnTo>
                <a:lnTo>
                  <a:pt x="5703" y="57431"/>
                </a:lnTo>
                <a:lnTo>
                  <a:pt x="32761" y="24803"/>
                </a:lnTo>
                <a:lnTo>
                  <a:pt x="35015" y="19232"/>
                </a:lnTo>
                <a:lnTo>
                  <a:pt x="40586" y="14722"/>
                </a:lnTo>
                <a:lnTo>
                  <a:pt x="56370" y="28251"/>
                </a:lnTo>
                <a:lnTo>
                  <a:pt x="65389" y="25996"/>
                </a:lnTo>
                <a:lnTo>
                  <a:pt x="92314" y="42841"/>
                </a:lnTo>
                <a:lnTo>
                  <a:pt x="108098" y="41648"/>
                </a:lnTo>
                <a:lnTo>
                  <a:pt x="126136" y="46157"/>
                </a:lnTo>
                <a:lnTo>
                  <a:pt x="127197" y="42841"/>
                </a:lnTo>
                <a:lnTo>
                  <a:pt x="130645" y="43902"/>
                </a:lnTo>
                <a:lnTo>
                  <a:pt x="133961" y="42841"/>
                </a:lnTo>
                <a:lnTo>
                  <a:pt x="135155" y="36076"/>
                </a:lnTo>
                <a:lnTo>
                  <a:pt x="138471" y="37138"/>
                </a:lnTo>
                <a:lnTo>
                  <a:pt x="141919" y="34883"/>
                </a:lnTo>
                <a:lnTo>
                  <a:pt x="144042" y="29312"/>
                </a:lnTo>
                <a:lnTo>
                  <a:pt x="154254" y="38332"/>
                </a:lnTo>
                <a:lnTo>
                  <a:pt x="176670" y="12468"/>
                </a:lnTo>
                <a:lnTo>
                  <a:pt x="182373" y="18038"/>
                </a:lnTo>
                <a:lnTo>
                  <a:pt x="193647" y="21487"/>
                </a:lnTo>
              </a:path>
            </a:pathLst>
          </a:custGeom>
          <a:solidFill>
            <a:schemeClr val="bg1">
              <a:lumMod val="85000"/>
            </a:schemeClr>
          </a:solidFill>
          <a:ln w="13251" cap="flat">
            <a:noFill/>
            <a:prstDash val="solid"/>
            <a:miter/>
          </a:ln>
        </p:spPr>
        <p:txBody>
          <a:bodyPr rtlCol="0" anchor="ctr"/>
          <a:lstStyle/>
          <a:p>
            <a:endParaRPr lang="en-FI" sz="816"/>
          </a:p>
        </p:txBody>
      </p:sp>
      <p:sp>
        <p:nvSpPr>
          <p:cNvPr id="1354" name="Freeform: Shape 1353">
            <a:extLst>
              <a:ext uri="{FF2B5EF4-FFF2-40B4-BE49-F238E27FC236}">
                <a16:creationId xmlns:a16="http://schemas.microsoft.com/office/drawing/2014/main" id="{55B93D17-A597-F0B9-1AA9-DC0D5490185C}"/>
              </a:ext>
            </a:extLst>
          </p:cNvPr>
          <p:cNvSpPr/>
          <p:nvPr/>
        </p:nvSpPr>
        <p:spPr>
          <a:xfrm>
            <a:off x="3905323" y="5965992"/>
            <a:ext cx="186262" cy="183194"/>
          </a:xfrm>
          <a:custGeom>
            <a:avLst/>
            <a:gdLst>
              <a:gd name="connsiteX0" fmla="*/ 0 w 410638"/>
              <a:gd name="connsiteY0" fmla="*/ 176803 h 403874"/>
              <a:gd name="connsiteX1" fmla="*/ 30374 w 410638"/>
              <a:gd name="connsiteY1" fmla="*/ 158765 h 403874"/>
              <a:gd name="connsiteX2" fmla="*/ 63002 w 410638"/>
              <a:gd name="connsiteY2" fmla="*/ 140727 h 403874"/>
              <a:gd name="connsiteX3" fmla="*/ 83295 w 410638"/>
              <a:gd name="connsiteY3" fmla="*/ 131707 h 403874"/>
              <a:gd name="connsiteX4" fmla="*/ 84356 w 410638"/>
              <a:gd name="connsiteY4" fmla="*/ 132768 h 403874"/>
              <a:gd name="connsiteX5" fmla="*/ 85550 w 410638"/>
              <a:gd name="connsiteY5" fmla="*/ 131707 h 403874"/>
              <a:gd name="connsiteX6" fmla="*/ 85550 w 410638"/>
              <a:gd name="connsiteY6" fmla="*/ 129452 h 403874"/>
              <a:gd name="connsiteX7" fmla="*/ 86611 w 410638"/>
              <a:gd name="connsiteY7" fmla="*/ 129452 h 403874"/>
              <a:gd name="connsiteX8" fmla="*/ 88866 w 410638"/>
              <a:gd name="connsiteY8" fmla="*/ 131707 h 403874"/>
              <a:gd name="connsiteX9" fmla="*/ 91120 w 410638"/>
              <a:gd name="connsiteY9" fmla="*/ 128259 h 403874"/>
              <a:gd name="connsiteX10" fmla="*/ 94569 w 410638"/>
              <a:gd name="connsiteY10" fmla="*/ 129452 h 403874"/>
              <a:gd name="connsiteX11" fmla="*/ 102394 w 410638"/>
              <a:gd name="connsiteY11" fmla="*/ 128259 h 403874"/>
              <a:gd name="connsiteX12" fmla="*/ 111413 w 410638"/>
              <a:gd name="connsiteY12" fmla="*/ 128259 h 403874"/>
              <a:gd name="connsiteX13" fmla="*/ 110353 w 410638"/>
              <a:gd name="connsiteY13" fmla="*/ 123749 h 403874"/>
              <a:gd name="connsiteX14" fmla="*/ 109159 w 410638"/>
              <a:gd name="connsiteY14" fmla="*/ 120300 h 403874"/>
              <a:gd name="connsiteX15" fmla="*/ 107965 w 410638"/>
              <a:gd name="connsiteY15" fmla="*/ 121494 h 403874"/>
              <a:gd name="connsiteX16" fmla="*/ 106904 w 410638"/>
              <a:gd name="connsiteY16" fmla="*/ 121494 h 403874"/>
              <a:gd name="connsiteX17" fmla="*/ 104649 w 410638"/>
              <a:gd name="connsiteY17" fmla="*/ 119240 h 403874"/>
              <a:gd name="connsiteX18" fmla="*/ 102394 w 410638"/>
              <a:gd name="connsiteY18" fmla="*/ 119240 h 403874"/>
              <a:gd name="connsiteX19" fmla="*/ 100139 w 410638"/>
              <a:gd name="connsiteY19" fmla="*/ 118178 h 403874"/>
              <a:gd name="connsiteX20" fmla="*/ 99078 w 410638"/>
              <a:gd name="connsiteY20" fmla="*/ 113668 h 403874"/>
              <a:gd name="connsiteX21" fmla="*/ 102527 w 410638"/>
              <a:gd name="connsiteY21" fmla="*/ 105843 h 403874"/>
              <a:gd name="connsiteX22" fmla="*/ 104782 w 410638"/>
              <a:gd name="connsiteY22" fmla="*/ 102395 h 403874"/>
              <a:gd name="connsiteX23" fmla="*/ 105975 w 410638"/>
              <a:gd name="connsiteY23" fmla="*/ 103588 h 403874"/>
              <a:gd name="connsiteX24" fmla="*/ 112740 w 410638"/>
              <a:gd name="connsiteY24" fmla="*/ 106904 h 403874"/>
              <a:gd name="connsiteX25" fmla="*/ 121759 w 410638"/>
              <a:gd name="connsiteY25" fmla="*/ 109159 h 403874"/>
              <a:gd name="connsiteX26" fmla="*/ 124014 w 410638"/>
              <a:gd name="connsiteY26" fmla="*/ 102395 h 403874"/>
              <a:gd name="connsiteX27" fmla="*/ 124014 w 410638"/>
              <a:gd name="connsiteY27" fmla="*/ 101333 h 403874"/>
              <a:gd name="connsiteX28" fmla="*/ 130778 w 410638"/>
              <a:gd name="connsiteY28" fmla="*/ 101333 h 403874"/>
              <a:gd name="connsiteX29" fmla="*/ 131839 w 410638"/>
              <a:gd name="connsiteY29" fmla="*/ 100140 h 403874"/>
              <a:gd name="connsiteX30" fmla="*/ 140858 w 410638"/>
              <a:gd name="connsiteY30" fmla="*/ 91120 h 403874"/>
              <a:gd name="connsiteX31" fmla="*/ 135288 w 410638"/>
              <a:gd name="connsiteY31" fmla="*/ 79847 h 403874"/>
              <a:gd name="connsiteX32" fmla="*/ 148817 w 410638"/>
              <a:gd name="connsiteY32" fmla="*/ 73082 h 403874"/>
              <a:gd name="connsiteX33" fmla="*/ 146562 w 410638"/>
              <a:gd name="connsiteY33" fmla="*/ 68573 h 403874"/>
              <a:gd name="connsiteX34" fmla="*/ 147623 w 410638"/>
              <a:gd name="connsiteY34" fmla="*/ 56238 h 403874"/>
              <a:gd name="connsiteX35" fmla="*/ 148684 w 410638"/>
              <a:gd name="connsiteY35" fmla="*/ 55177 h 403874"/>
              <a:gd name="connsiteX36" fmla="*/ 146429 w 410638"/>
              <a:gd name="connsiteY36" fmla="*/ 51861 h 403874"/>
              <a:gd name="connsiteX37" fmla="*/ 186883 w 410638"/>
              <a:gd name="connsiteY37" fmla="*/ 36077 h 403874"/>
              <a:gd name="connsiteX38" fmla="*/ 167783 w 410638"/>
              <a:gd name="connsiteY38" fmla="*/ 3449 h 403874"/>
              <a:gd name="connsiteX39" fmla="*/ 209431 w 410638"/>
              <a:gd name="connsiteY39" fmla="*/ 0 h 403874"/>
              <a:gd name="connsiteX40" fmla="*/ 225215 w 410638"/>
              <a:gd name="connsiteY40" fmla="*/ 1194 h 403874"/>
              <a:gd name="connsiteX41" fmla="*/ 236488 w 410638"/>
              <a:gd name="connsiteY41" fmla="*/ 9020 h 403874"/>
              <a:gd name="connsiteX42" fmla="*/ 239804 w 410638"/>
              <a:gd name="connsiteY42" fmla="*/ 10080 h 403874"/>
              <a:gd name="connsiteX43" fmla="*/ 287022 w 410638"/>
              <a:gd name="connsiteY43" fmla="*/ 22415 h 403874"/>
              <a:gd name="connsiteX44" fmla="*/ 309570 w 410638"/>
              <a:gd name="connsiteY44" fmla="*/ 31434 h 403874"/>
              <a:gd name="connsiteX45" fmla="*/ 320844 w 410638"/>
              <a:gd name="connsiteY45" fmla="*/ 37006 h 403874"/>
              <a:gd name="connsiteX46" fmla="*/ 336628 w 410638"/>
              <a:gd name="connsiteY46" fmla="*/ 65124 h 403874"/>
              <a:gd name="connsiteX47" fmla="*/ 334373 w 410638"/>
              <a:gd name="connsiteY47" fmla="*/ 68440 h 403874"/>
              <a:gd name="connsiteX48" fmla="*/ 334373 w 410638"/>
              <a:gd name="connsiteY48" fmla="*/ 70695 h 403874"/>
              <a:gd name="connsiteX49" fmla="*/ 335434 w 410638"/>
              <a:gd name="connsiteY49" fmla="*/ 74011 h 403874"/>
              <a:gd name="connsiteX50" fmla="*/ 335434 w 410638"/>
              <a:gd name="connsiteY50" fmla="*/ 76265 h 403874"/>
              <a:gd name="connsiteX51" fmla="*/ 343260 w 410638"/>
              <a:gd name="connsiteY51" fmla="*/ 87540 h 403874"/>
              <a:gd name="connsiteX52" fmla="*/ 346576 w 410638"/>
              <a:gd name="connsiteY52" fmla="*/ 88601 h 403874"/>
              <a:gd name="connsiteX53" fmla="*/ 349892 w 410638"/>
              <a:gd name="connsiteY53" fmla="*/ 91917 h 403874"/>
              <a:gd name="connsiteX54" fmla="*/ 349892 w 410638"/>
              <a:gd name="connsiteY54" fmla="*/ 94171 h 403874"/>
              <a:gd name="connsiteX55" fmla="*/ 352146 w 410638"/>
              <a:gd name="connsiteY55" fmla="*/ 95365 h 403874"/>
              <a:gd name="connsiteX56" fmla="*/ 353207 w 410638"/>
              <a:gd name="connsiteY56" fmla="*/ 98681 h 403874"/>
              <a:gd name="connsiteX57" fmla="*/ 356656 w 410638"/>
              <a:gd name="connsiteY57" fmla="*/ 99742 h 403874"/>
              <a:gd name="connsiteX58" fmla="*/ 362227 w 410638"/>
              <a:gd name="connsiteY58" fmla="*/ 100936 h 403874"/>
              <a:gd name="connsiteX59" fmla="*/ 366736 w 410638"/>
              <a:gd name="connsiteY59" fmla="*/ 101996 h 403874"/>
              <a:gd name="connsiteX60" fmla="*/ 373501 w 410638"/>
              <a:gd name="connsiteY60" fmla="*/ 101996 h 403874"/>
              <a:gd name="connsiteX61" fmla="*/ 375755 w 410638"/>
              <a:gd name="connsiteY61" fmla="*/ 103191 h 403874"/>
              <a:gd name="connsiteX62" fmla="*/ 378010 w 410638"/>
              <a:gd name="connsiteY62" fmla="*/ 105445 h 403874"/>
              <a:gd name="connsiteX63" fmla="*/ 378010 w 410638"/>
              <a:gd name="connsiteY63" fmla="*/ 107700 h 403874"/>
              <a:gd name="connsiteX64" fmla="*/ 382520 w 410638"/>
              <a:gd name="connsiteY64" fmla="*/ 109955 h 403874"/>
              <a:gd name="connsiteX65" fmla="*/ 384775 w 410638"/>
              <a:gd name="connsiteY65" fmla="*/ 109955 h 403874"/>
              <a:gd name="connsiteX66" fmla="*/ 389284 w 410638"/>
              <a:gd name="connsiteY66" fmla="*/ 113404 h 403874"/>
              <a:gd name="connsiteX67" fmla="*/ 398303 w 410638"/>
              <a:gd name="connsiteY67" fmla="*/ 126932 h 403874"/>
              <a:gd name="connsiteX68" fmla="*/ 396048 w 410638"/>
              <a:gd name="connsiteY68" fmla="*/ 129187 h 403874"/>
              <a:gd name="connsiteX69" fmla="*/ 396048 w 410638"/>
              <a:gd name="connsiteY69" fmla="*/ 152796 h 403874"/>
              <a:gd name="connsiteX70" fmla="*/ 401619 w 410638"/>
              <a:gd name="connsiteY70" fmla="*/ 183169 h 403874"/>
              <a:gd name="connsiteX71" fmla="*/ 410638 w 410638"/>
              <a:gd name="connsiteY71" fmla="*/ 194444 h 403874"/>
              <a:gd name="connsiteX72" fmla="*/ 390345 w 410638"/>
              <a:gd name="connsiteY72" fmla="*/ 205717 h 403874"/>
              <a:gd name="connsiteX73" fmla="*/ 390345 w 410638"/>
              <a:gd name="connsiteY73" fmla="*/ 213543 h 403874"/>
              <a:gd name="connsiteX74" fmla="*/ 370052 w 410638"/>
              <a:gd name="connsiteY74" fmla="*/ 206779 h 403874"/>
              <a:gd name="connsiteX75" fmla="*/ 372307 w 410638"/>
              <a:gd name="connsiteY75" fmla="*/ 212349 h 403874"/>
              <a:gd name="connsiteX76" fmla="*/ 371246 w 410638"/>
              <a:gd name="connsiteY76" fmla="*/ 215798 h 403874"/>
              <a:gd name="connsiteX77" fmla="*/ 372307 w 410638"/>
              <a:gd name="connsiteY77" fmla="*/ 218052 h 403874"/>
              <a:gd name="connsiteX78" fmla="*/ 375623 w 410638"/>
              <a:gd name="connsiteY78" fmla="*/ 220308 h 403874"/>
              <a:gd name="connsiteX79" fmla="*/ 380132 w 410638"/>
              <a:gd name="connsiteY79" fmla="*/ 241662 h 403874"/>
              <a:gd name="connsiteX80" fmla="*/ 379071 w 410638"/>
              <a:gd name="connsiteY80" fmla="*/ 248426 h 403874"/>
              <a:gd name="connsiteX81" fmla="*/ 378010 w 410638"/>
              <a:gd name="connsiteY81" fmla="*/ 249619 h 403874"/>
              <a:gd name="connsiteX82" fmla="*/ 374694 w 410638"/>
              <a:gd name="connsiteY82" fmla="*/ 254129 h 403874"/>
              <a:gd name="connsiteX83" fmla="*/ 376949 w 410638"/>
              <a:gd name="connsiteY83" fmla="*/ 254129 h 403874"/>
              <a:gd name="connsiteX84" fmla="*/ 375888 w 410638"/>
              <a:gd name="connsiteY84" fmla="*/ 260894 h 403874"/>
              <a:gd name="connsiteX85" fmla="*/ 372572 w 410638"/>
              <a:gd name="connsiteY85" fmla="*/ 268719 h 403874"/>
              <a:gd name="connsiteX86" fmla="*/ 367001 w 410638"/>
              <a:gd name="connsiteY86" fmla="*/ 268719 h 403874"/>
              <a:gd name="connsiteX87" fmla="*/ 365940 w 410638"/>
              <a:gd name="connsiteY87" fmla="*/ 270974 h 403874"/>
              <a:gd name="connsiteX88" fmla="*/ 365940 w 410638"/>
              <a:gd name="connsiteY88" fmla="*/ 272035 h 403874"/>
              <a:gd name="connsiteX89" fmla="*/ 363685 w 410638"/>
              <a:gd name="connsiteY89" fmla="*/ 273229 h 403874"/>
              <a:gd name="connsiteX90" fmla="*/ 356921 w 410638"/>
              <a:gd name="connsiteY90" fmla="*/ 268719 h 403874"/>
              <a:gd name="connsiteX91" fmla="*/ 353473 w 410638"/>
              <a:gd name="connsiteY91" fmla="*/ 269913 h 403874"/>
              <a:gd name="connsiteX92" fmla="*/ 352412 w 410638"/>
              <a:gd name="connsiteY92" fmla="*/ 274422 h 403874"/>
              <a:gd name="connsiteX93" fmla="*/ 350157 w 410638"/>
              <a:gd name="connsiteY93" fmla="*/ 277871 h 403874"/>
              <a:gd name="connsiteX94" fmla="*/ 346841 w 410638"/>
              <a:gd name="connsiteY94" fmla="*/ 278932 h 403874"/>
              <a:gd name="connsiteX95" fmla="*/ 344586 w 410638"/>
              <a:gd name="connsiteY95" fmla="*/ 279993 h 403874"/>
              <a:gd name="connsiteX96" fmla="*/ 344586 w 410638"/>
              <a:gd name="connsiteY96" fmla="*/ 277738 h 403874"/>
              <a:gd name="connsiteX97" fmla="*/ 341138 w 410638"/>
              <a:gd name="connsiteY97" fmla="*/ 279993 h 403874"/>
              <a:gd name="connsiteX98" fmla="*/ 340076 w 410638"/>
              <a:gd name="connsiteY98" fmla="*/ 279993 h 403874"/>
              <a:gd name="connsiteX99" fmla="*/ 337822 w 410638"/>
              <a:gd name="connsiteY99" fmla="*/ 278932 h 403874"/>
              <a:gd name="connsiteX100" fmla="*/ 336760 w 410638"/>
              <a:gd name="connsiteY100" fmla="*/ 278932 h 403874"/>
              <a:gd name="connsiteX101" fmla="*/ 335700 w 410638"/>
              <a:gd name="connsiteY101" fmla="*/ 277871 h 403874"/>
              <a:gd name="connsiteX102" fmla="*/ 334639 w 410638"/>
              <a:gd name="connsiteY102" fmla="*/ 273362 h 403874"/>
              <a:gd name="connsiteX103" fmla="*/ 332384 w 410638"/>
              <a:gd name="connsiteY103" fmla="*/ 273362 h 403874"/>
              <a:gd name="connsiteX104" fmla="*/ 332384 w 410638"/>
              <a:gd name="connsiteY104" fmla="*/ 270046 h 403874"/>
              <a:gd name="connsiteX105" fmla="*/ 331323 w 410638"/>
              <a:gd name="connsiteY105" fmla="*/ 267790 h 403874"/>
              <a:gd name="connsiteX106" fmla="*/ 321110 w 410638"/>
              <a:gd name="connsiteY106" fmla="*/ 263281 h 403874"/>
              <a:gd name="connsiteX107" fmla="*/ 318855 w 410638"/>
              <a:gd name="connsiteY107" fmla="*/ 263281 h 403874"/>
              <a:gd name="connsiteX108" fmla="*/ 317661 w 410638"/>
              <a:gd name="connsiteY108" fmla="*/ 261027 h 403874"/>
              <a:gd name="connsiteX109" fmla="*/ 315406 w 410638"/>
              <a:gd name="connsiteY109" fmla="*/ 258771 h 403874"/>
              <a:gd name="connsiteX110" fmla="*/ 314213 w 410638"/>
              <a:gd name="connsiteY110" fmla="*/ 259965 h 403874"/>
              <a:gd name="connsiteX111" fmla="*/ 311958 w 410638"/>
              <a:gd name="connsiteY111" fmla="*/ 258771 h 403874"/>
              <a:gd name="connsiteX112" fmla="*/ 310897 w 410638"/>
              <a:gd name="connsiteY112" fmla="*/ 257711 h 403874"/>
              <a:gd name="connsiteX113" fmla="*/ 310897 w 410638"/>
              <a:gd name="connsiteY113" fmla="*/ 254395 h 403874"/>
              <a:gd name="connsiteX114" fmla="*/ 309703 w 410638"/>
              <a:gd name="connsiteY114" fmla="*/ 253201 h 403874"/>
              <a:gd name="connsiteX115" fmla="*/ 308642 w 410638"/>
              <a:gd name="connsiteY115" fmla="*/ 253201 h 403874"/>
              <a:gd name="connsiteX116" fmla="*/ 306387 w 410638"/>
              <a:gd name="connsiteY116" fmla="*/ 249885 h 403874"/>
              <a:gd name="connsiteX117" fmla="*/ 305194 w 410638"/>
              <a:gd name="connsiteY117" fmla="*/ 247630 h 403874"/>
              <a:gd name="connsiteX118" fmla="*/ 306387 w 410638"/>
              <a:gd name="connsiteY118" fmla="*/ 245375 h 403874"/>
              <a:gd name="connsiteX119" fmla="*/ 306387 w 410638"/>
              <a:gd name="connsiteY119" fmla="*/ 243120 h 403874"/>
              <a:gd name="connsiteX120" fmla="*/ 307581 w 410638"/>
              <a:gd name="connsiteY120" fmla="*/ 242059 h 403874"/>
              <a:gd name="connsiteX121" fmla="*/ 307581 w 410638"/>
              <a:gd name="connsiteY121" fmla="*/ 240866 h 403874"/>
              <a:gd name="connsiteX122" fmla="*/ 282778 w 410638"/>
              <a:gd name="connsiteY122" fmla="*/ 235295 h 403874"/>
              <a:gd name="connsiteX123" fmla="*/ 281585 w 410638"/>
              <a:gd name="connsiteY123" fmla="*/ 254395 h 403874"/>
              <a:gd name="connsiteX124" fmla="*/ 278269 w 410638"/>
              <a:gd name="connsiteY124" fmla="*/ 261159 h 403874"/>
              <a:gd name="connsiteX125" fmla="*/ 272698 w 410638"/>
              <a:gd name="connsiteY125" fmla="*/ 266730 h 403874"/>
              <a:gd name="connsiteX126" fmla="*/ 272698 w 410638"/>
              <a:gd name="connsiteY126" fmla="*/ 271239 h 403874"/>
              <a:gd name="connsiteX127" fmla="*/ 271637 w 410638"/>
              <a:gd name="connsiteY127" fmla="*/ 275749 h 403874"/>
              <a:gd name="connsiteX128" fmla="*/ 271637 w 410638"/>
              <a:gd name="connsiteY128" fmla="*/ 283574 h 403874"/>
              <a:gd name="connsiteX129" fmla="*/ 269382 w 410638"/>
              <a:gd name="connsiteY129" fmla="*/ 286890 h 403874"/>
              <a:gd name="connsiteX130" fmla="*/ 268321 w 410638"/>
              <a:gd name="connsiteY130" fmla="*/ 285829 h 403874"/>
              <a:gd name="connsiteX131" fmla="*/ 268321 w 410638"/>
              <a:gd name="connsiteY131" fmla="*/ 284635 h 403874"/>
              <a:gd name="connsiteX132" fmla="*/ 265005 w 410638"/>
              <a:gd name="connsiteY132" fmla="*/ 276810 h 403874"/>
              <a:gd name="connsiteX133" fmla="*/ 245906 w 410638"/>
              <a:gd name="connsiteY133" fmla="*/ 278004 h 403874"/>
              <a:gd name="connsiteX134" fmla="*/ 229061 w 410638"/>
              <a:gd name="connsiteY134" fmla="*/ 280258 h 403874"/>
              <a:gd name="connsiteX135" fmla="*/ 221235 w 410638"/>
              <a:gd name="connsiteY135" fmla="*/ 308377 h 403874"/>
              <a:gd name="connsiteX136" fmla="*/ 214471 w 410638"/>
              <a:gd name="connsiteY136" fmla="*/ 322967 h 403874"/>
              <a:gd name="connsiteX137" fmla="*/ 212216 w 410638"/>
              <a:gd name="connsiteY137" fmla="*/ 333047 h 403874"/>
              <a:gd name="connsiteX138" fmla="*/ 213277 w 410638"/>
              <a:gd name="connsiteY138" fmla="*/ 335302 h 403874"/>
              <a:gd name="connsiteX139" fmla="*/ 222297 w 410638"/>
              <a:gd name="connsiteY139" fmla="*/ 361166 h 403874"/>
              <a:gd name="connsiteX140" fmla="*/ 229061 w 410638"/>
              <a:gd name="connsiteY140" fmla="*/ 378010 h 403874"/>
              <a:gd name="connsiteX141" fmla="*/ 235825 w 410638"/>
              <a:gd name="connsiteY141" fmla="*/ 390346 h 403874"/>
              <a:gd name="connsiteX142" fmla="*/ 195372 w 410638"/>
              <a:gd name="connsiteY142" fmla="*/ 399365 h 403874"/>
              <a:gd name="connsiteX143" fmla="*/ 180782 w 410638"/>
              <a:gd name="connsiteY143" fmla="*/ 367798 h 403874"/>
              <a:gd name="connsiteX144" fmla="*/ 169508 w 410638"/>
              <a:gd name="connsiteY144" fmla="*/ 375623 h 403874"/>
              <a:gd name="connsiteX145" fmla="*/ 149215 w 410638"/>
              <a:gd name="connsiteY145" fmla="*/ 357585 h 403874"/>
              <a:gd name="connsiteX146" fmla="*/ 148153 w 410638"/>
              <a:gd name="connsiteY146" fmla="*/ 390213 h 403874"/>
              <a:gd name="connsiteX147" fmla="*/ 121096 w 410638"/>
              <a:gd name="connsiteY147" fmla="*/ 382387 h 403874"/>
              <a:gd name="connsiteX148" fmla="*/ 104251 w 410638"/>
              <a:gd name="connsiteY148" fmla="*/ 377878 h 403874"/>
              <a:gd name="connsiteX149" fmla="*/ 104251 w 410638"/>
              <a:gd name="connsiteY149" fmla="*/ 376817 h 403874"/>
              <a:gd name="connsiteX150" fmla="*/ 103190 w 410638"/>
              <a:gd name="connsiteY150" fmla="*/ 375623 h 403874"/>
              <a:gd name="connsiteX151" fmla="*/ 100935 w 410638"/>
              <a:gd name="connsiteY151" fmla="*/ 377878 h 403874"/>
              <a:gd name="connsiteX152" fmla="*/ 98681 w 410638"/>
              <a:gd name="connsiteY152" fmla="*/ 379072 h 403874"/>
              <a:gd name="connsiteX153" fmla="*/ 97487 w 410638"/>
              <a:gd name="connsiteY153" fmla="*/ 381326 h 403874"/>
              <a:gd name="connsiteX154" fmla="*/ 96426 w 410638"/>
              <a:gd name="connsiteY154" fmla="*/ 382520 h 403874"/>
              <a:gd name="connsiteX155" fmla="*/ 95365 w 410638"/>
              <a:gd name="connsiteY155" fmla="*/ 382520 h 403874"/>
              <a:gd name="connsiteX156" fmla="*/ 93110 w 410638"/>
              <a:gd name="connsiteY156" fmla="*/ 385836 h 403874"/>
              <a:gd name="connsiteX157" fmla="*/ 88600 w 410638"/>
              <a:gd name="connsiteY157" fmla="*/ 387030 h 403874"/>
              <a:gd name="connsiteX158" fmla="*/ 86346 w 410638"/>
              <a:gd name="connsiteY158" fmla="*/ 389285 h 403874"/>
              <a:gd name="connsiteX159" fmla="*/ 89661 w 410638"/>
              <a:gd name="connsiteY159" fmla="*/ 391539 h 403874"/>
              <a:gd name="connsiteX160" fmla="*/ 90855 w 410638"/>
              <a:gd name="connsiteY160" fmla="*/ 392733 h 403874"/>
              <a:gd name="connsiteX161" fmla="*/ 90855 w 410638"/>
              <a:gd name="connsiteY161" fmla="*/ 393794 h 403874"/>
              <a:gd name="connsiteX162" fmla="*/ 86346 w 410638"/>
              <a:gd name="connsiteY162" fmla="*/ 393794 h 403874"/>
              <a:gd name="connsiteX163" fmla="*/ 86346 w 410638"/>
              <a:gd name="connsiteY163" fmla="*/ 392733 h 403874"/>
              <a:gd name="connsiteX164" fmla="*/ 85152 w 410638"/>
              <a:gd name="connsiteY164" fmla="*/ 392733 h 403874"/>
              <a:gd name="connsiteX165" fmla="*/ 85152 w 410638"/>
              <a:gd name="connsiteY165" fmla="*/ 391539 h 403874"/>
              <a:gd name="connsiteX166" fmla="*/ 82897 w 410638"/>
              <a:gd name="connsiteY166" fmla="*/ 391539 h 403874"/>
              <a:gd name="connsiteX167" fmla="*/ 80642 w 410638"/>
              <a:gd name="connsiteY167" fmla="*/ 393794 h 403874"/>
              <a:gd name="connsiteX168" fmla="*/ 80642 w 410638"/>
              <a:gd name="connsiteY168" fmla="*/ 396049 h 403874"/>
              <a:gd name="connsiteX169" fmla="*/ 79581 w 410638"/>
              <a:gd name="connsiteY169" fmla="*/ 396049 h 403874"/>
              <a:gd name="connsiteX170" fmla="*/ 78520 w 410638"/>
              <a:gd name="connsiteY170" fmla="*/ 397242 h 403874"/>
              <a:gd name="connsiteX171" fmla="*/ 78520 w 410638"/>
              <a:gd name="connsiteY171" fmla="*/ 398304 h 403874"/>
              <a:gd name="connsiteX172" fmla="*/ 77326 w 410638"/>
              <a:gd name="connsiteY172" fmla="*/ 398304 h 403874"/>
              <a:gd name="connsiteX173" fmla="*/ 77326 w 410638"/>
              <a:gd name="connsiteY173" fmla="*/ 399497 h 403874"/>
              <a:gd name="connsiteX174" fmla="*/ 70562 w 410638"/>
              <a:gd name="connsiteY174" fmla="*/ 396049 h 403874"/>
              <a:gd name="connsiteX175" fmla="*/ 64991 w 410638"/>
              <a:gd name="connsiteY175" fmla="*/ 391539 h 403874"/>
              <a:gd name="connsiteX176" fmla="*/ 55972 w 410638"/>
              <a:gd name="connsiteY176" fmla="*/ 403874 h 403874"/>
              <a:gd name="connsiteX177" fmla="*/ 44698 w 410638"/>
              <a:gd name="connsiteY177" fmla="*/ 399365 h 403874"/>
              <a:gd name="connsiteX178" fmla="*/ 18834 w 410638"/>
              <a:gd name="connsiteY178" fmla="*/ 380266 h 403874"/>
              <a:gd name="connsiteX179" fmla="*/ 17773 w 410638"/>
              <a:gd name="connsiteY179" fmla="*/ 380266 h 403874"/>
              <a:gd name="connsiteX180" fmla="*/ 18834 w 410638"/>
              <a:gd name="connsiteY180" fmla="*/ 380266 h 403874"/>
              <a:gd name="connsiteX181" fmla="*/ 18834 w 410638"/>
              <a:gd name="connsiteY181" fmla="*/ 378010 h 403874"/>
              <a:gd name="connsiteX182" fmla="*/ 17773 w 410638"/>
              <a:gd name="connsiteY182" fmla="*/ 378010 h 403874"/>
              <a:gd name="connsiteX183" fmla="*/ 17773 w 410638"/>
              <a:gd name="connsiteY183" fmla="*/ 376950 h 403874"/>
              <a:gd name="connsiteX184" fmla="*/ 18834 w 410638"/>
              <a:gd name="connsiteY184" fmla="*/ 374694 h 403874"/>
              <a:gd name="connsiteX185" fmla="*/ 21089 w 410638"/>
              <a:gd name="connsiteY185" fmla="*/ 372440 h 403874"/>
              <a:gd name="connsiteX186" fmla="*/ 22150 w 410638"/>
              <a:gd name="connsiteY186" fmla="*/ 370185 h 403874"/>
              <a:gd name="connsiteX187" fmla="*/ 22150 w 410638"/>
              <a:gd name="connsiteY187" fmla="*/ 369124 h 403874"/>
              <a:gd name="connsiteX188" fmla="*/ 21089 w 410638"/>
              <a:gd name="connsiteY188" fmla="*/ 367931 h 403874"/>
              <a:gd name="connsiteX189" fmla="*/ 21089 w 410638"/>
              <a:gd name="connsiteY189" fmla="*/ 365675 h 403874"/>
              <a:gd name="connsiteX190" fmla="*/ 18834 w 410638"/>
              <a:gd name="connsiteY190" fmla="*/ 363421 h 403874"/>
              <a:gd name="connsiteX191" fmla="*/ 17773 w 410638"/>
              <a:gd name="connsiteY191" fmla="*/ 363421 h 403874"/>
              <a:gd name="connsiteX192" fmla="*/ 17773 w 410638"/>
              <a:gd name="connsiteY192" fmla="*/ 362359 h 403874"/>
              <a:gd name="connsiteX193" fmla="*/ 16579 w 410638"/>
              <a:gd name="connsiteY193" fmla="*/ 361299 h 403874"/>
              <a:gd name="connsiteX194" fmla="*/ 14324 w 410638"/>
              <a:gd name="connsiteY194" fmla="*/ 361299 h 403874"/>
              <a:gd name="connsiteX195" fmla="*/ 14324 w 410638"/>
              <a:gd name="connsiteY195" fmla="*/ 362359 h 403874"/>
              <a:gd name="connsiteX196" fmla="*/ 13264 w 410638"/>
              <a:gd name="connsiteY196" fmla="*/ 363421 h 403874"/>
              <a:gd name="connsiteX197" fmla="*/ 12070 w 410638"/>
              <a:gd name="connsiteY197" fmla="*/ 363421 h 403874"/>
              <a:gd name="connsiteX198" fmla="*/ 9815 w 410638"/>
              <a:gd name="connsiteY198" fmla="*/ 364615 h 403874"/>
              <a:gd name="connsiteX199" fmla="*/ 10876 w 410638"/>
              <a:gd name="connsiteY199" fmla="*/ 360105 h 403874"/>
              <a:gd name="connsiteX200" fmla="*/ 16447 w 410638"/>
              <a:gd name="connsiteY200" fmla="*/ 345515 h 403874"/>
              <a:gd name="connsiteX201" fmla="*/ 36740 w 410638"/>
              <a:gd name="connsiteY201" fmla="*/ 326416 h 403874"/>
              <a:gd name="connsiteX202" fmla="*/ 51330 w 410638"/>
              <a:gd name="connsiteY202" fmla="*/ 310632 h 403874"/>
              <a:gd name="connsiteX203" fmla="*/ 45759 w 410638"/>
              <a:gd name="connsiteY203" fmla="*/ 288084 h 403874"/>
              <a:gd name="connsiteX204" fmla="*/ 41249 w 410638"/>
              <a:gd name="connsiteY204" fmla="*/ 247630 h 403874"/>
              <a:gd name="connsiteX205" fmla="*/ 29976 w 410638"/>
              <a:gd name="connsiteY205" fmla="*/ 236356 h 403874"/>
              <a:gd name="connsiteX206" fmla="*/ 24405 w 410638"/>
              <a:gd name="connsiteY206" fmla="*/ 234101 h 403874"/>
              <a:gd name="connsiteX207" fmla="*/ 25598 w 410638"/>
              <a:gd name="connsiteY207" fmla="*/ 231847 h 403874"/>
              <a:gd name="connsiteX208" fmla="*/ 24405 w 410638"/>
              <a:gd name="connsiteY208" fmla="*/ 229591 h 403874"/>
              <a:gd name="connsiteX209" fmla="*/ 16579 w 410638"/>
              <a:gd name="connsiteY209" fmla="*/ 234101 h 403874"/>
              <a:gd name="connsiteX210" fmla="*/ 16579 w 410638"/>
              <a:gd name="connsiteY210" fmla="*/ 230785 h 403874"/>
              <a:gd name="connsiteX211" fmla="*/ 15518 w 410638"/>
              <a:gd name="connsiteY211" fmla="*/ 230785 h 403874"/>
              <a:gd name="connsiteX212" fmla="*/ 15518 w 410638"/>
              <a:gd name="connsiteY212" fmla="*/ 229591 h 403874"/>
              <a:gd name="connsiteX213" fmla="*/ 16579 w 410638"/>
              <a:gd name="connsiteY213" fmla="*/ 229591 h 403874"/>
              <a:gd name="connsiteX214" fmla="*/ 17773 w 410638"/>
              <a:gd name="connsiteY214" fmla="*/ 228531 h 403874"/>
              <a:gd name="connsiteX215" fmla="*/ 18834 w 410638"/>
              <a:gd name="connsiteY215" fmla="*/ 228531 h 403874"/>
              <a:gd name="connsiteX216" fmla="*/ 19895 w 410638"/>
              <a:gd name="connsiteY216" fmla="*/ 227337 h 403874"/>
              <a:gd name="connsiteX217" fmla="*/ 19895 w 410638"/>
              <a:gd name="connsiteY217" fmla="*/ 226276 h 403874"/>
              <a:gd name="connsiteX218" fmla="*/ 18834 w 410638"/>
              <a:gd name="connsiteY218" fmla="*/ 225082 h 403874"/>
              <a:gd name="connsiteX219" fmla="*/ 21089 w 410638"/>
              <a:gd name="connsiteY219" fmla="*/ 225082 h 403874"/>
              <a:gd name="connsiteX220" fmla="*/ 24405 w 410638"/>
              <a:gd name="connsiteY220" fmla="*/ 204789 h 403874"/>
              <a:gd name="connsiteX221" fmla="*/ 28914 w 410638"/>
              <a:gd name="connsiteY221" fmla="*/ 205983 h 403874"/>
              <a:gd name="connsiteX222" fmla="*/ 28914 w 410638"/>
              <a:gd name="connsiteY222" fmla="*/ 204789 h 403874"/>
              <a:gd name="connsiteX223" fmla="*/ 796 w 410638"/>
              <a:gd name="connsiteY223" fmla="*/ 176670 h 40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410638" h="403874">
                <a:moveTo>
                  <a:pt x="0" y="176803"/>
                </a:moveTo>
                <a:lnTo>
                  <a:pt x="30374" y="158765"/>
                </a:lnTo>
                <a:lnTo>
                  <a:pt x="63002" y="140727"/>
                </a:lnTo>
                <a:lnTo>
                  <a:pt x="83295" y="131707"/>
                </a:lnTo>
                <a:lnTo>
                  <a:pt x="84356" y="132768"/>
                </a:lnTo>
                <a:lnTo>
                  <a:pt x="85550" y="131707"/>
                </a:lnTo>
                <a:lnTo>
                  <a:pt x="85550" y="129452"/>
                </a:lnTo>
                <a:lnTo>
                  <a:pt x="86611" y="129452"/>
                </a:lnTo>
                <a:lnTo>
                  <a:pt x="88866" y="131707"/>
                </a:lnTo>
                <a:lnTo>
                  <a:pt x="91120" y="128259"/>
                </a:lnTo>
                <a:lnTo>
                  <a:pt x="94569" y="129452"/>
                </a:lnTo>
                <a:lnTo>
                  <a:pt x="102394" y="128259"/>
                </a:lnTo>
                <a:lnTo>
                  <a:pt x="111413" y="128259"/>
                </a:lnTo>
                <a:lnTo>
                  <a:pt x="110353" y="123749"/>
                </a:lnTo>
                <a:lnTo>
                  <a:pt x="109159" y="120300"/>
                </a:lnTo>
                <a:lnTo>
                  <a:pt x="107965" y="121494"/>
                </a:lnTo>
                <a:lnTo>
                  <a:pt x="106904" y="121494"/>
                </a:lnTo>
                <a:lnTo>
                  <a:pt x="104649" y="119240"/>
                </a:lnTo>
                <a:lnTo>
                  <a:pt x="102394" y="119240"/>
                </a:lnTo>
                <a:lnTo>
                  <a:pt x="100139" y="118178"/>
                </a:lnTo>
                <a:lnTo>
                  <a:pt x="99078" y="113668"/>
                </a:lnTo>
                <a:lnTo>
                  <a:pt x="102527" y="105843"/>
                </a:lnTo>
                <a:lnTo>
                  <a:pt x="104782" y="102395"/>
                </a:lnTo>
                <a:lnTo>
                  <a:pt x="105975" y="103588"/>
                </a:lnTo>
                <a:lnTo>
                  <a:pt x="112740" y="106904"/>
                </a:lnTo>
                <a:lnTo>
                  <a:pt x="121759" y="109159"/>
                </a:lnTo>
                <a:lnTo>
                  <a:pt x="124014" y="102395"/>
                </a:lnTo>
                <a:lnTo>
                  <a:pt x="124014" y="101333"/>
                </a:lnTo>
                <a:lnTo>
                  <a:pt x="130778" y="101333"/>
                </a:lnTo>
                <a:lnTo>
                  <a:pt x="131839" y="100140"/>
                </a:lnTo>
                <a:cubicBezTo>
                  <a:pt x="136880" y="90856"/>
                  <a:pt x="132635" y="94569"/>
                  <a:pt x="140858" y="91120"/>
                </a:cubicBezTo>
                <a:lnTo>
                  <a:pt x="135288" y="79847"/>
                </a:lnTo>
                <a:lnTo>
                  <a:pt x="148817" y="73082"/>
                </a:lnTo>
                <a:lnTo>
                  <a:pt x="146562" y="68573"/>
                </a:lnTo>
                <a:lnTo>
                  <a:pt x="147623" y="56238"/>
                </a:lnTo>
                <a:lnTo>
                  <a:pt x="148684" y="55177"/>
                </a:lnTo>
                <a:lnTo>
                  <a:pt x="146429" y="51861"/>
                </a:lnTo>
                <a:lnTo>
                  <a:pt x="186883" y="36077"/>
                </a:lnTo>
                <a:lnTo>
                  <a:pt x="167783" y="3449"/>
                </a:lnTo>
                <a:lnTo>
                  <a:pt x="209431" y="0"/>
                </a:lnTo>
                <a:lnTo>
                  <a:pt x="225215" y="1194"/>
                </a:lnTo>
                <a:lnTo>
                  <a:pt x="236488" y="9020"/>
                </a:lnTo>
                <a:lnTo>
                  <a:pt x="239804" y="10080"/>
                </a:lnTo>
                <a:lnTo>
                  <a:pt x="287022" y="22415"/>
                </a:lnTo>
                <a:lnTo>
                  <a:pt x="309570" y="31434"/>
                </a:lnTo>
                <a:lnTo>
                  <a:pt x="320844" y="37006"/>
                </a:lnTo>
                <a:lnTo>
                  <a:pt x="336628" y="65124"/>
                </a:lnTo>
                <a:lnTo>
                  <a:pt x="334373" y="68440"/>
                </a:lnTo>
                <a:lnTo>
                  <a:pt x="334373" y="70695"/>
                </a:lnTo>
                <a:lnTo>
                  <a:pt x="335434" y="74011"/>
                </a:lnTo>
                <a:lnTo>
                  <a:pt x="335434" y="76265"/>
                </a:lnTo>
                <a:lnTo>
                  <a:pt x="343260" y="87540"/>
                </a:lnTo>
                <a:lnTo>
                  <a:pt x="346576" y="88601"/>
                </a:lnTo>
                <a:lnTo>
                  <a:pt x="349892" y="91917"/>
                </a:lnTo>
                <a:lnTo>
                  <a:pt x="349892" y="94171"/>
                </a:lnTo>
                <a:lnTo>
                  <a:pt x="352146" y="95365"/>
                </a:lnTo>
                <a:lnTo>
                  <a:pt x="353207" y="98681"/>
                </a:lnTo>
                <a:lnTo>
                  <a:pt x="356656" y="99742"/>
                </a:lnTo>
                <a:lnTo>
                  <a:pt x="362227" y="100936"/>
                </a:lnTo>
                <a:lnTo>
                  <a:pt x="366736" y="101996"/>
                </a:lnTo>
                <a:lnTo>
                  <a:pt x="373501" y="101996"/>
                </a:lnTo>
                <a:lnTo>
                  <a:pt x="375755" y="103191"/>
                </a:lnTo>
                <a:lnTo>
                  <a:pt x="378010" y="105445"/>
                </a:lnTo>
                <a:lnTo>
                  <a:pt x="378010" y="107700"/>
                </a:lnTo>
                <a:lnTo>
                  <a:pt x="382520" y="109955"/>
                </a:lnTo>
                <a:lnTo>
                  <a:pt x="384775" y="109955"/>
                </a:lnTo>
                <a:lnTo>
                  <a:pt x="389284" y="113404"/>
                </a:lnTo>
                <a:lnTo>
                  <a:pt x="398303" y="126932"/>
                </a:lnTo>
                <a:lnTo>
                  <a:pt x="396048" y="129187"/>
                </a:lnTo>
                <a:lnTo>
                  <a:pt x="396048" y="152796"/>
                </a:lnTo>
                <a:lnTo>
                  <a:pt x="401619" y="183169"/>
                </a:lnTo>
                <a:lnTo>
                  <a:pt x="410638" y="194444"/>
                </a:lnTo>
                <a:lnTo>
                  <a:pt x="390345" y="205717"/>
                </a:lnTo>
                <a:lnTo>
                  <a:pt x="390345" y="213543"/>
                </a:lnTo>
                <a:lnTo>
                  <a:pt x="370052" y="206779"/>
                </a:lnTo>
                <a:lnTo>
                  <a:pt x="372307" y="212349"/>
                </a:lnTo>
                <a:lnTo>
                  <a:pt x="371246" y="215798"/>
                </a:lnTo>
                <a:lnTo>
                  <a:pt x="372307" y="218052"/>
                </a:lnTo>
                <a:lnTo>
                  <a:pt x="375623" y="220308"/>
                </a:lnTo>
                <a:lnTo>
                  <a:pt x="380132" y="241662"/>
                </a:lnTo>
                <a:lnTo>
                  <a:pt x="379071" y="248426"/>
                </a:lnTo>
                <a:lnTo>
                  <a:pt x="378010" y="249619"/>
                </a:lnTo>
                <a:lnTo>
                  <a:pt x="374694" y="254129"/>
                </a:lnTo>
                <a:lnTo>
                  <a:pt x="376949" y="254129"/>
                </a:lnTo>
                <a:lnTo>
                  <a:pt x="375888" y="260894"/>
                </a:lnTo>
                <a:lnTo>
                  <a:pt x="372572" y="268719"/>
                </a:lnTo>
                <a:lnTo>
                  <a:pt x="367001" y="268719"/>
                </a:lnTo>
                <a:lnTo>
                  <a:pt x="365940" y="270974"/>
                </a:lnTo>
                <a:lnTo>
                  <a:pt x="365940" y="272035"/>
                </a:lnTo>
                <a:lnTo>
                  <a:pt x="363685" y="273229"/>
                </a:lnTo>
                <a:lnTo>
                  <a:pt x="356921" y="268719"/>
                </a:lnTo>
                <a:lnTo>
                  <a:pt x="353473" y="269913"/>
                </a:lnTo>
                <a:lnTo>
                  <a:pt x="352412" y="274422"/>
                </a:lnTo>
                <a:lnTo>
                  <a:pt x="350157" y="277871"/>
                </a:lnTo>
                <a:lnTo>
                  <a:pt x="346841" y="278932"/>
                </a:lnTo>
                <a:lnTo>
                  <a:pt x="344586" y="279993"/>
                </a:lnTo>
                <a:lnTo>
                  <a:pt x="344586" y="277738"/>
                </a:lnTo>
                <a:lnTo>
                  <a:pt x="341138" y="279993"/>
                </a:lnTo>
                <a:lnTo>
                  <a:pt x="340076" y="279993"/>
                </a:lnTo>
                <a:lnTo>
                  <a:pt x="337822" y="278932"/>
                </a:lnTo>
                <a:lnTo>
                  <a:pt x="336760" y="278932"/>
                </a:lnTo>
                <a:lnTo>
                  <a:pt x="335700" y="277871"/>
                </a:lnTo>
                <a:lnTo>
                  <a:pt x="334639" y="273362"/>
                </a:lnTo>
                <a:lnTo>
                  <a:pt x="332384" y="273362"/>
                </a:lnTo>
                <a:lnTo>
                  <a:pt x="332384" y="270046"/>
                </a:lnTo>
                <a:lnTo>
                  <a:pt x="331323" y="267790"/>
                </a:lnTo>
                <a:lnTo>
                  <a:pt x="321110" y="263281"/>
                </a:lnTo>
                <a:lnTo>
                  <a:pt x="318855" y="263281"/>
                </a:lnTo>
                <a:lnTo>
                  <a:pt x="317661" y="261027"/>
                </a:lnTo>
                <a:lnTo>
                  <a:pt x="315406" y="258771"/>
                </a:lnTo>
                <a:lnTo>
                  <a:pt x="314213" y="259965"/>
                </a:lnTo>
                <a:lnTo>
                  <a:pt x="311958" y="258771"/>
                </a:lnTo>
                <a:lnTo>
                  <a:pt x="310897" y="257711"/>
                </a:lnTo>
                <a:lnTo>
                  <a:pt x="310897" y="254395"/>
                </a:lnTo>
                <a:lnTo>
                  <a:pt x="309703" y="253201"/>
                </a:lnTo>
                <a:lnTo>
                  <a:pt x="308642" y="253201"/>
                </a:lnTo>
                <a:lnTo>
                  <a:pt x="306387" y="249885"/>
                </a:lnTo>
                <a:lnTo>
                  <a:pt x="305194" y="247630"/>
                </a:lnTo>
                <a:lnTo>
                  <a:pt x="306387" y="245375"/>
                </a:lnTo>
                <a:lnTo>
                  <a:pt x="306387" y="243120"/>
                </a:lnTo>
                <a:lnTo>
                  <a:pt x="307581" y="242059"/>
                </a:lnTo>
                <a:lnTo>
                  <a:pt x="307581" y="240866"/>
                </a:lnTo>
                <a:lnTo>
                  <a:pt x="282778" y="235295"/>
                </a:lnTo>
                <a:lnTo>
                  <a:pt x="281585" y="254395"/>
                </a:lnTo>
                <a:lnTo>
                  <a:pt x="278269" y="261159"/>
                </a:lnTo>
                <a:lnTo>
                  <a:pt x="272698" y="266730"/>
                </a:lnTo>
                <a:lnTo>
                  <a:pt x="272698" y="271239"/>
                </a:lnTo>
                <a:lnTo>
                  <a:pt x="271637" y="275749"/>
                </a:lnTo>
                <a:lnTo>
                  <a:pt x="271637" y="283574"/>
                </a:lnTo>
                <a:lnTo>
                  <a:pt x="269382" y="286890"/>
                </a:lnTo>
                <a:lnTo>
                  <a:pt x="268321" y="285829"/>
                </a:lnTo>
                <a:lnTo>
                  <a:pt x="268321" y="284635"/>
                </a:lnTo>
                <a:lnTo>
                  <a:pt x="265005" y="276810"/>
                </a:lnTo>
                <a:lnTo>
                  <a:pt x="245906" y="278004"/>
                </a:lnTo>
                <a:lnTo>
                  <a:pt x="229061" y="280258"/>
                </a:lnTo>
                <a:lnTo>
                  <a:pt x="221235" y="308377"/>
                </a:lnTo>
                <a:lnTo>
                  <a:pt x="214471" y="322967"/>
                </a:lnTo>
                <a:lnTo>
                  <a:pt x="212216" y="333047"/>
                </a:lnTo>
                <a:lnTo>
                  <a:pt x="213277" y="335302"/>
                </a:lnTo>
                <a:lnTo>
                  <a:pt x="222297" y="361166"/>
                </a:lnTo>
                <a:lnTo>
                  <a:pt x="229061" y="378010"/>
                </a:lnTo>
                <a:lnTo>
                  <a:pt x="235825" y="390346"/>
                </a:lnTo>
                <a:lnTo>
                  <a:pt x="195372" y="399365"/>
                </a:lnTo>
                <a:lnTo>
                  <a:pt x="180782" y="367798"/>
                </a:lnTo>
                <a:lnTo>
                  <a:pt x="169508" y="375623"/>
                </a:lnTo>
                <a:lnTo>
                  <a:pt x="149215" y="357585"/>
                </a:lnTo>
                <a:lnTo>
                  <a:pt x="148153" y="390213"/>
                </a:lnTo>
                <a:lnTo>
                  <a:pt x="121096" y="382387"/>
                </a:lnTo>
                <a:lnTo>
                  <a:pt x="104251" y="377878"/>
                </a:lnTo>
                <a:lnTo>
                  <a:pt x="104251" y="376817"/>
                </a:lnTo>
                <a:lnTo>
                  <a:pt x="103190" y="375623"/>
                </a:lnTo>
                <a:lnTo>
                  <a:pt x="100935" y="377878"/>
                </a:lnTo>
                <a:lnTo>
                  <a:pt x="98681" y="379072"/>
                </a:lnTo>
                <a:lnTo>
                  <a:pt x="97487" y="381326"/>
                </a:lnTo>
                <a:lnTo>
                  <a:pt x="96426" y="382520"/>
                </a:lnTo>
                <a:lnTo>
                  <a:pt x="95365" y="382520"/>
                </a:lnTo>
                <a:lnTo>
                  <a:pt x="93110" y="385836"/>
                </a:lnTo>
                <a:lnTo>
                  <a:pt x="88600" y="387030"/>
                </a:lnTo>
                <a:lnTo>
                  <a:pt x="86346" y="389285"/>
                </a:lnTo>
                <a:lnTo>
                  <a:pt x="89661" y="391539"/>
                </a:lnTo>
                <a:lnTo>
                  <a:pt x="90855" y="392733"/>
                </a:lnTo>
                <a:lnTo>
                  <a:pt x="90855" y="393794"/>
                </a:lnTo>
                <a:lnTo>
                  <a:pt x="86346" y="393794"/>
                </a:lnTo>
                <a:lnTo>
                  <a:pt x="86346" y="392733"/>
                </a:lnTo>
                <a:lnTo>
                  <a:pt x="85152" y="392733"/>
                </a:lnTo>
                <a:lnTo>
                  <a:pt x="85152" y="391539"/>
                </a:lnTo>
                <a:lnTo>
                  <a:pt x="82897" y="391539"/>
                </a:lnTo>
                <a:lnTo>
                  <a:pt x="80642" y="393794"/>
                </a:lnTo>
                <a:lnTo>
                  <a:pt x="80642" y="396049"/>
                </a:lnTo>
                <a:lnTo>
                  <a:pt x="79581" y="396049"/>
                </a:lnTo>
                <a:lnTo>
                  <a:pt x="78520" y="397242"/>
                </a:lnTo>
                <a:lnTo>
                  <a:pt x="78520" y="398304"/>
                </a:lnTo>
                <a:lnTo>
                  <a:pt x="77326" y="398304"/>
                </a:lnTo>
                <a:lnTo>
                  <a:pt x="77326" y="399497"/>
                </a:lnTo>
                <a:lnTo>
                  <a:pt x="70562" y="396049"/>
                </a:lnTo>
                <a:lnTo>
                  <a:pt x="64991" y="391539"/>
                </a:lnTo>
                <a:lnTo>
                  <a:pt x="55972" y="403874"/>
                </a:lnTo>
                <a:lnTo>
                  <a:pt x="44698" y="399365"/>
                </a:lnTo>
                <a:lnTo>
                  <a:pt x="18834" y="380266"/>
                </a:lnTo>
                <a:lnTo>
                  <a:pt x="17773" y="380266"/>
                </a:lnTo>
                <a:lnTo>
                  <a:pt x="18834" y="380266"/>
                </a:lnTo>
                <a:lnTo>
                  <a:pt x="18834" y="378010"/>
                </a:lnTo>
                <a:lnTo>
                  <a:pt x="17773" y="378010"/>
                </a:lnTo>
                <a:lnTo>
                  <a:pt x="17773" y="376950"/>
                </a:lnTo>
                <a:lnTo>
                  <a:pt x="18834" y="374694"/>
                </a:lnTo>
                <a:lnTo>
                  <a:pt x="21089" y="372440"/>
                </a:lnTo>
                <a:lnTo>
                  <a:pt x="22150" y="370185"/>
                </a:lnTo>
                <a:lnTo>
                  <a:pt x="22150" y="369124"/>
                </a:lnTo>
                <a:lnTo>
                  <a:pt x="21089" y="367931"/>
                </a:lnTo>
                <a:lnTo>
                  <a:pt x="21089" y="365675"/>
                </a:lnTo>
                <a:lnTo>
                  <a:pt x="18834" y="363421"/>
                </a:lnTo>
                <a:lnTo>
                  <a:pt x="17773" y="363421"/>
                </a:lnTo>
                <a:lnTo>
                  <a:pt x="17773" y="362359"/>
                </a:lnTo>
                <a:lnTo>
                  <a:pt x="16579" y="361299"/>
                </a:lnTo>
                <a:lnTo>
                  <a:pt x="14324" y="361299"/>
                </a:lnTo>
                <a:lnTo>
                  <a:pt x="14324" y="362359"/>
                </a:lnTo>
                <a:lnTo>
                  <a:pt x="13264" y="363421"/>
                </a:lnTo>
                <a:lnTo>
                  <a:pt x="12070" y="363421"/>
                </a:lnTo>
                <a:lnTo>
                  <a:pt x="9815" y="364615"/>
                </a:lnTo>
                <a:lnTo>
                  <a:pt x="10876" y="360105"/>
                </a:lnTo>
                <a:lnTo>
                  <a:pt x="16447" y="345515"/>
                </a:lnTo>
                <a:lnTo>
                  <a:pt x="36740" y="326416"/>
                </a:lnTo>
                <a:lnTo>
                  <a:pt x="51330" y="310632"/>
                </a:lnTo>
                <a:lnTo>
                  <a:pt x="45759" y="288084"/>
                </a:lnTo>
                <a:lnTo>
                  <a:pt x="41249" y="247630"/>
                </a:lnTo>
                <a:lnTo>
                  <a:pt x="29976" y="236356"/>
                </a:lnTo>
                <a:lnTo>
                  <a:pt x="24405" y="234101"/>
                </a:lnTo>
                <a:lnTo>
                  <a:pt x="25598" y="231847"/>
                </a:lnTo>
                <a:lnTo>
                  <a:pt x="24405" y="229591"/>
                </a:lnTo>
                <a:lnTo>
                  <a:pt x="16579" y="234101"/>
                </a:lnTo>
                <a:lnTo>
                  <a:pt x="16579" y="230785"/>
                </a:lnTo>
                <a:lnTo>
                  <a:pt x="15518" y="230785"/>
                </a:lnTo>
                <a:lnTo>
                  <a:pt x="15518" y="229591"/>
                </a:lnTo>
                <a:lnTo>
                  <a:pt x="16579" y="229591"/>
                </a:lnTo>
                <a:lnTo>
                  <a:pt x="17773" y="228531"/>
                </a:lnTo>
                <a:lnTo>
                  <a:pt x="18834" y="228531"/>
                </a:lnTo>
                <a:lnTo>
                  <a:pt x="19895" y="227337"/>
                </a:lnTo>
                <a:lnTo>
                  <a:pt x="19895" y="226276"/>
                </a:lnTo>
                <a:lnTo>
                  <a:pt x="18834" y="225082"/>
                </a:lnTo>
                <a:lnTo>
                  <a:pt x="21089" y="225082"/>
                </a:lnTo>
                <a:lnTo>
                  <a:pt x="24405" y="204789"/>
                </a:lnTo>
                <a:lnTo>
                  <a:pt x="28914" y="205983"/>
                </a:lnTo>
                <a:lnTo>
                  <a:pt x="28914" y="204789"/>
                </a:lnTo>
                <a:lnTo>
                  <a:pt x="796" y="176670"/>
                </a:lnTo>
              </a:path>
            </a:pathLst>
          </a:custGeom>
          <a:solidFill>
            <a:schemeClr val="bg1">
              <a:lumMod val="85000"/>
            </a:schemeClr>
          </a:solidFill>
          <a:ln w="13251" cap="flat">
            <a:noFill/>
            <a:prstDash val="solid"/>
            <a:miter/>
          </a:ln>
        </p:spPr>
        <p:txBody>
          <a:bodyPr rtlCol="0" anchor="ctr"/>
          <a:lstStyle/>
          <a:p>
            <a:endParaRPr lang="en-FI" sz="816"/>
          </a:p>
        </p:txBody>
      </p:sp>
      <p:sp>
        <p:nvSpPr>
          <p:cNvPr id="1355" name="Freeform: Shape 1354">
            <a:extLst>
              <a:ext uri="{FF2B5EF4-FFF2-40B4-BE49-F238E27FC236}">
                <a16:creationId xmlns:a16="http://schemas.microsoft.com/office/drawing/2014/main" id="{DBB239D8-6FC2-DCF1-22A8-51C62DC599F1}"/>
              </a:ext>
            </a:extLst>
          </p:cNvPr>
          <p:cNvSpPr/>
          <p:nvPr/>
        </p:nvSpPr>
        <p:spPr>
          <a:xfrm>
            <a:off x="4001282" y="6036503"/>
            <a:ext cx="149623" cy="173086"/>
          </a:xfrm>
          <a:custGeom>
            <a:avLst/>
            <a:gdLst>
              <a:gd name="connsiteX0" fmla="*/ 1061 w 329863"/>
              <a:gd name="connsiteY0" fmla="*/ 180119 h 381591"/>
              <a:gd name="connsiteX1" fmla="*/ 0 w 329863"/>
              <a:gd name="connsiteY1" fmla="*/ 177863 h 381591"/>
              <a:gd name="connsiteX2" fmla="*/ 2255 w 329863"/>
              <a:gd name="connsiteY2" fmla="*/ 167783 h 381591"/>
              <a:gd name="connsiteX3" fmla="*/ 9019 w 329863"/>
              <a:gd name="connsiteY3" fmla="*/ 153193 h 381591"/>
              <a:gd name="connsiteX4" fmla="*/ 16845 w 329863"/>
              <a:gd name="connsiteY4" fmla="*/ 125075 h 381591"/>
              <a:gd name="connsiteX5" fmla="*/ 33689 w 329863"/>
              <a:gd name="connsiteY5" fmla="*/ 122820 h 381591"/>
              <a:gd name="connsiteX6" fmla="*/ 52789 w 329863"/>
              <a:gd name="connsiteY6" fmla="*/ 121626 h 381591"/>
              <a:gd name="connsiteX7" fmla="*/ 56104 w 329863"/>
              <a:gd name="connsiteY7" fmla="*/ 129452 h 381591"/>
              <a:gd name="connsiteX8" fmla="*/ 56104 w 329863"/>
              <a:gd name="connsiteY8" fmla="*/ 130645 h 381591"/>
              <a:gd name="connsiteX9" fmla="*/ 57166 w 329863"/>
              <a:gd name="connsiteY9" fmla="*/ 131707 h 381591"/>
              <a:gd name="connsiteX10" fmla="*/ 59420 w 329863"/>
              <a:gd name="connsiteY10" fmla="*/ 128391 h 381591"/>
              <a:gd name="connsiteX11" fmla="*/ 59420 w 329863"/>
              <a:gd name="connsiteY11" fmla="*/ 120565 h 381591"/>
              <a:gd name="connsiteX12" fmla="*/ 60482 w 329863"/>
              <a:gd name="connsiteY12" fmla="*/ 116056 h 381591"/>
              <a:gd name="connsiteX13" fmla="*/ 60482 w 329863"/>
              <a:gd name="connsiteY13" fmla="*/ 111546 h 381591"/>
              <a:gd name="connsiteX14" fmla="*/ 66052 w 329863"/>
              <a:gd name="connsiteY14" fmla="*/ 105975 h 381591"/>
              <a:gd name="connsiteX15" fmla="*/ 69368 w 329863"/>
              <a:gd name="connsiteY15" fmla="*/ 99211 h 381591"/>
              <a:gd name="connsiteX16" fmla="*/ 70562 w 329863"/>
              <a:gd name="connsiteY16" fmla="*/ 80111 h 381591"/>
              <a:gd name="connsiteX17" fmla="*/ 95364 w 329863"/>
              <a:gd name="connsiteY17" fmla="*/ 85683 h 381591"/>
              <a:gd name="connsiteX18" fmla="*/ 95364 w 329863"/>
              <a:gd name="connsiteY18" fmla="*/ 86876 h 381591"/>
              <a:gd name="connsiteX19" fmla="*/ 94171 w 329863"/>
              <a:gd name="connsiteY19" fmla="*/ 87937 h 381591"/>
              <a:gd name="connsiteX20" fmla="*/ 94171 w 329863"/>
              <a:gd name="connsiteY20" fmla="*/ 90192 h 381591"/>
              <a:gd name="connsiteX21" fmla="*/ 92977 w 329863"/>
              <a:gd name="connsiteY21" fmla="*/ 92446 h 381591"/>
              <a:gd name="connsiteX22" fmla="*/ 94171 w 329863"/>
              <a:gd name="connsiteY22" fmla="*/ 94702 h 381591"/>
              <a:gd name="connsiteX23" fmla="*/ 96426 w 329863"/>
              <a:gd name="connsiteY23" fmla="*/ 98018 h 381591"/>
              <a:gd name="connsiteX24" fmla="*/ 97487 w 329863"/>
              <a:gd name="connsiteY24" fmla="*/ 98018 h 381591"/>
              <a:gd name="connsiteX25" fmla="*/ 98680 w 329863"/>
              <a:gd name="connsiteY25" fmla="*/ 99211 h 381591"/>
              <a:gd name="connsiteX26" fmla="*/ 98680 w 329863"/>
              <a:gd name="connsiteY26" fmla="*/ 102527 h 381591"/>
              <a:gd name="connsiteX27" fmla="*/ 99741 w 329863"/>
              <a:gd name="connsiteY27" fmla="*/ 103588 h 381591"/>
              <a:gd name="connsiteX28" fmla="*/ 101996 w 329863"/>
              <a:gd name="connsiteY28" fmla="*/ 104781 h 381591"/>
              <a:gd name="connsiteX29" fmla="*/ 103190 w 329863"/>
              <a:gd name="connsiteY29" fmla="*/ 103588 h 381591"/>
              <a:gd name="connsiteX30" fmla="*/ 105445 w 329863"/>
              <a:gd name="connsiteY30" fmla="*/ 105843 h 381591"/>
              <a:gd name="connsiteX31" fmla="*/ 106638 w 329863"/>
              <a:gd name="connsiteY31" fmla="*/ 108097 h 381591"/>
              <a:gd name="connsiteX32" fmla="*/ 108893 w 329863"/>
              <a:gd name="connsiteY32" fmla="*/ 108097 h 381591"/>
              <a:gd name="connsiteX33" fmla="*/ 119106 w 329863"/>
              <a:gd name="connsiteY33" fmla="*/ 112607 h 381591"/>
              <a:gd name="connsiteX34" fmla="*/ 120167 w 329863"/>
              <a:gd name="connsiteY34" fmla="*/ 114862 h 381591"/>
              <a:gd name="connsiteX35" fmla="*/ 120167 w 329863"/>
              <a:gd name="connsiteY35" fmla="*/ 118178 h 381591"/>
              <a:gd name="connsiteX36" fmla="*/ 122422 w 329863"/>
              <a:gd name="connsiteY36" fmla="*/ 118178 h 381591"/>
              <a:gd name="connsiteX37" fmla="*/ 123483 w 329863"/>
              <a:gd name="connsiteY37" fmla="*/ 122688 h 381591"/>
              <a:gd name="connsiteX38" fmla="*/ 124544 w 329863"/>
              <a:gd name="connsiteY38" fmla="*/ 123749 h 381591"/>
              <a:gd name="connsiteX39" fmla="*/ 125605 w 329863"/>
              <a:gd name="connsiteY39" fmla="*/ 123749 h 381591"/>
              <a:gd name="connsiteX40" fmla="*/ 127860 w 329863"/>
              <a:gd name="connsiteY40" fmla="*/ 124809 h 381591"/>
              <a:gd name="connsiteX41" fmla="*/ 128921 w 329863"/>
              <a:gd name="connsiteY41" fmla="*/ 124809 h 381591"/>
              <a:gd name="connsiteX42" fmla="*/ 132370 w 329863"/>
              <a:gd name="connsiteY42" fmla="*/ 122555 h 381591"/>
              <a:gd name="connsiteX43" fmla="*/ 132370 w 329863"/>
              <a:gd name="connsiteY43" fmla="*/ 124809 h 381591"/>
              <a:gd name="connsiteX44" fmla="*/ 134625 w 329863"/>
              <a:gd name="connsiteY44" fmla="*/ 123749 h 381591"/>
              <a:gd name="connsiteX45" fmla="*/ 137940 w 329863"/>
              <a:gd name="connsiteY45" fmla="*/ 122688 h 381591"/>
              <a:gd name="connsiteX46" fmla="*/ 140195 w 329863"/>
              <a:gd name="connsiteY46" fmla="*/ 119239 h 381591"/>
              <a:gd name="connsiteX47" fmla="*/ 141256 w 329863"/>
              <a:gd name="connsiteY47" fmla="*/ 114729 h 381591"/>
              <a:gd name="connsiteX48" fmla="*/ 144705 w 329863"/>
              <a:gd name="connsiteY48" fmla="*/ 113536 h 381591"/>
              <a:gd name="connsiteX49" fmla="*/ 151469 w 329863"/>
              <a:gd name="connsiteY49" fmla="*/ 118045 h 381591"/>
              <a:gd name="connsiteX50" fmla="*/ 153724 w 329863"/>
              <a:gd name="connsiteY50" fmla="*/ 116852 h 381591"/>
              <a:gd name="connsiteX51" fmla="*/ 153724 w 329863"/>
              <a:gd name="connsiteY51" fmla="*/ 115790 h 381591"/>
              <a:gd name="connsiteX52" fmla="*/ 154785 w 329863"/>
              <a:gd name="connsiteY52" fmla="*/ 113536 h 381591"/>
              <a:gd name="connsiteX53" fmla="*/ 160356 w 329863"/>
              <a:gd name="connsiteY53" fmla="*/ 113536 h 381591"/>
              <a:gd name="connsiteX54" fmla="*/ 163672 w 329863"/>
              <a:gd name="connsiteY54" fmla="*/ 105710 h 381591"/>
              <a:gd name="connsiteX55" fmla="*/ 164733 w 329863"/>
              <a:gd name="connsiteY55" fmla="*/ 98946 h 381591"/>
              <a:gd name="connsiteX56" fmla="*/ 162478 w 329863"/>
              <a:gd name="connsiteY56" fmla="*/ 98946 h 381591"/>
              <a:gd name="connsiteX57" fmla="*/ 165794 w 329863"/>
              <a:gd name="connsiteY57" fmla="*/ 94436 h 381591"/>
              <a:gd name="connsiteX58" fmla="*/ 166855 w 329863"/>
              <a:gd name="connsiteY58" fmla="*/ 93242 h 381591"/>
              <a:gd name="connsiteX59" fmla="*/ 167916 w 329863"/>
              <a:gd name="connsiteY59" fmla="*/ 86478 h 381591"/>
              <a:gd name="connsiteX60" fmla="*/ 163406 w 329863"/>
              <a:gd name="connsiteY60" fmla="*/ 65124 h 381591"/>
              <a:gd name="connsiteX61" fmla="*/ 160090 w 329863"/>
              <a:gd name="connsiteY61" fmla="*/ 62869 h 381591"/>
              <a:gd name="connsiteX62" fmla="*/ 159029 w 329863"/>
              <a:gd name="connsiteY62" fmla="*/ 60614 h 381591"/>
              <a:gd name="connsiteX63" fmla="*/ 160090 w 329863"/>
              <a:gd name="connsiteY63" fmla="*/ 57166 h 381591"/>
              <a:gd name="connsiteX64" fmla="*/ 157836 w 329863"/>
              <a:gd name="connsiteY64" fmla="*/ 51595 h 381591"/>
              <a:gd name="connsiteX65" fmla="*/ 178129 w 329863"/>
              <a:gd name="connsiteY65" fmla="*/ 58359 h 381591"/>
              <a:gd name="connsiteX66" fmla="*/ 178129 w 329863"/>
              <a:gd name="connsiteY66" fmla="*/ 50534 h 381591"/>
              <a:gd name="connsiteX67" fmla="*/ 198422 w 329863"/>
              <a:gd name="connsiteY67" fmla="*/ 39260 h 381591"/>
              <a:gd name="connsiteX68" fmla="*/ 220440 w 329863"/>
              <a:gd name="connsiteY68" fmla="*/ 12733 h 381591"/>
              <a:gd name="connsiteX69" fmla="*/ 209563 w 329863"/>
              <a:gd name="connsiteY69" fmla="*/ 0 h 381591"/>
              <a:gd name="connsiteX70" fmla="*/ 236621 w 329863"/>
              <a:gd name="connsiteY70" fmla="*/ 1061 h 381591"/>
              <a:gd name="connsiteX71" fmla="*/ 269249 w 329863"/>
              <a:gd name="connsiteY71" fmla="*/ 14590 h 381591"/>
              <a:gd name="connsiteX72" fmla="*/ 277075 w 329863"/>
              <a:gd name="connsiteY72" fmla="*/ 91120 h 381591"/>
              <a:gd name="connsiteX73" fmla="*/ 269249 w 329863"/>
              <a:gd name="connsiteY73" fmla="*/ 91120 h 381591"/>
              <a:gd name="connsiteX74" fmla="*/ 262485 w 329863"/>
              <a:gd name="connsiteY74" fmla="*/ 96691 h 381591"/>
              <a:gd name="connsiteX75" fmla="*/ 259169 w 329863"/>
              <a:gd name="connsiteY75" fmla="*/ 104517 h 381591"/>
              <a:gd name="connsiteX76" fmla="*/ 254659 w 329863"/>
              <a:gd name="connsiteY76" fmla="*/ 127065 h 381591"/>
              <a:gd name="connsiteX77" fmla="*/ 263678 w 329863"/>
              <a:gd name="connsiteY77" fmla="*/ 151867 h 381591"/>
              <a:gd name="connsiteX78" fmla="*/ 271504 w 329863"/>
              <a:gd name="connsiteY78" fmla="*/ 150673 h 381591"/>
              <a:gd name="connsiteX79" fmla="*/ 277075 w 329863"/>
              <a:gd name="connsiteY79" fmla="*/ 157438 h 381591"/>
              <a:gd name="connsiteX80" fmla="*/ 270310 w 329863"/>
              <a:gd name="connsiteY80" fmla="*/ 168712 h 381591"/>
              <a:gd name="connsiteX81" fmla="*/ 306255 w 329863"/>
              <a:gd name="connsiteY81" fmla="*/ 214869 h 381591"/>
              <a:gd name="connsiteX82" fmla="*/ 302939 w 329863"/>
              <a:gd name="connsiteY82" fmla="*/ 229459 h 381591"/>
              <a:gd name="connsiteX83" fmla="*/ 300684 w 329863"/>
              <a:gd name="connsiteY83" fmla="*/ 230520 h 381591"/>
              <a:gd name="connsiteX84" fmla="*/ 299623 w 329863"/>
              <a:gd name="connsiteY84" fmla="*/ 231713 h 381591"/>
              <a:gd name="connsiteX85" fmla="*/ 298561 w 329863"/>
              <a:gd name="connsiteY85" fmla="*/ 231713 h 381591"/>
              <a:gd name="connsiteX86" fmla="*/ 297368 w 329863"/>
              <a:gd name="connsiteY86" fmla="*/ 230520 h 381591"/>
              <a:gd name="connsiteX87" fmla="*/ 260230 w 329863"/>
              <a:gd name="connsiteY87" fmla="*/ 236090 h 381591"/>
              <a:gd name="connsiteX88" fmla="*/ 257975 w 329863"/>
              <a:gd name="connsiteY88" fmla="*/ 249619 h 381591"/>
              <a:gd name="connsiteX89" fmla="*/ 254659 w 329863"/>
              <a:gd name="connsiteY89" fmla="*/ 255190 h 381591"/>
              <a:gd name="connsiteX90" fmla="*/ 252405 w 329863"/>
              <a:gd name="connsiteY90" fmla="*/ 260760 h 381591"/>
              <a:gd name="connsiteX91" fmla="*/ 248956 w 329863"/>
              <a:gd name="connsiteY91" fmla="*/ 263016 h 381591"/>
              <a:gd name="connsiteX92" fmla="*/ 248956 w 329863"/>
              <a:gd name="connsiteY92" fmla="*/ 265270 h 381591"/>
              <a:gd name="connsiteX93" fmla="*/ 235427 w 329863"/>
              <a:gd name="connsiteY93" fmla="*/ 290073 h 381591"/>
              <a:gd name="connsiteX94" fmla="*/ 242192 w 329863"/>
              <a:gd name="connsiteY94" fmla="*/ 304663 h 381591"/>
              <a:gd name="connsiteX95" fmla="*/ 250017 w 329863"/>
              <a:gd name="connsiteY95" fmla="*/ 296838 h 381591"/>
              <a:gd name="connsiteX96" fmla="*/ 251211 w 329863"/>
              <a:gd name="connsiteY96" fmla="*/ 296838 h 381591"/>
              <a:gd name="connsiteX97" fmla="*/ 251211 w 329863"/>
              <a:gd name="connsiteY97" fmla="*/ 295776 h 381591"/>
              <a:gd name="connsiteX98" fmla="*/ 252272 w 329863"/>
              <a:gd name="connsiteY98" fmla="*/ 295776 h 381591"/>
              <a:gd name="connsiteX99" fmla="*/ 252272 w 329863"/>
              <a:gd name="connsiteY99" fmla="*/ 293522 h 381591"/>
              <a:gd name="connsiteX100" fmla="*/ 253333 w 329863"/>
              <a:gd name="connsiteY100" fmla="*/ 292328 h 381591"/>
              <a:gd name="connsiteX101" fmla="*/ 253333 w 329863"/>
              <a:gd name="connsiteY101" fmla="*/ 291267 h 381591"/>
              <a:gd name="connsiteX102" fmla="*/ 254526 w 329863"/>
              <a:gd name="connsiteY102" fmla="*/ 291267 h 381591"/>
              <a:gd name="connsiteX103" fmla="*/ 254526 w 329863"/>
              <a:gd name="connsiteY103" fmla="*/ 290206 h 381591"/>
              <a:gd name="connsiteX104" fmla="*/ 256781 w 329863"/>
              <a:gd name="connsiteY104" fmla="*/ 287951 h 381591"/>
              <a:gd name="connsiteX105" fmla="*/ 256781 w 329863"/>
              <a:gd name="connsiteY105" fmla="*/ 286757 h 381591"/>
              <a:gd name="connsiteX106" fmla="*/ 257842 w 329863"/>
              <a:gd name="connsiteY106" fmla="*/ 285696 h 381591"/>
              <a:gd name="connsiteX107" fmla="*/ 259036 w 329863"/>
              <a:gd name="connsiteY107" fmla="*/ 285696 h 381591"/>
              <a:gd name="connsiteX108" fmla="*/ 262352 w 329863"/>
              <a:gd name="connsiteY108" fmla="*/ 282247 h 381591"/>
              <a:gd name="connsiteX109" fmla="*/ 263546 w 329863"/>
              <a:gd name="connsiteY109" fmla="*/ 282247 h 381591"/>
              <a:gd name="connsiteX110" fmla="*/ 264607 w 329863"/>
              <a:gd name="connsiteY110" fmla="*/ 281187 h 381591"/>
              <a:gd name="connsiteX111" fmla="*/ 264607 w 329863"/>
              <a:gd name="connsiteY111" fmla="*/ 280125 h 381591"/>
              <a:gd name="connsiteX112" fmla="*/ 265668 w 329863"/>
              <a:gd name="connsiteY112" fmla="*/ 280125 h 381591"/>
              <a:gd name="connsiteX113" fmla="*/ 265668 w 329863"/>
              <a:gd name="connsiteY113" fmla="*/ 278931 h 381591"/>
              <a:gd name="connsiteX114" fmla="*/ 266862 w 329863"/>
              <a:gd name="connsiteY114" fmla="*/ 277871 h 381591"/>
              <a:gd name="connsiteX115" fmla="*/ 266862 w 329863"/>
              <a:gd name="connsiteY115" fmla="*/ 276677 h 381591"/>
              <a:gd name="connsiteX116" fmla="*/ 267923 w 329863"/>
              <a:gd name="connsiteY116" fmla="*/ 276677 h 381591"/>
              <a:gd name="connsiteX117" fmla="*/ 268984 w 329863"/>
              <a:gd name="connsiteY117" fmla="*/ 275615 h 381591"/>
              <a:gd name="connsiteX118" fmla="*/ 268984 w 329863"/>
              <a:gd name="connsiteY118" fmla="*/ 274422 h 381591"/>
              <a:gd name="connsiteX119" fmla="*/ 272432 w 329863"/>
              <a:gd name="connsiteY119" fmla="*/ 274422 h 381591"/>
              <a:gd name="connsiteX120" fmla="*/ 272432 w 329863"/>
              <a:gd name="connsiteY120" fmla="*/ 273361 h 381591"/>
              <a:gd name="connsiteX121" fmla="*/ 273494 w 329863"/>
              <a:gd name="connsiteY121" fmla="*/ 273361 h 381591"/>
              <a:gd name="connsiteX122" fmla="*/ 272432 w 329863"/>
              <a:gd name="connsiteY122" fmla="*/ 272300 h 381591"/>
              <a:gd name="connsiteX123" fmla="*/ 272432 w 329863"/>
              <a:gd name="connsiteY123" fmla="*/ 271106 h 381591"/>
              <a:gd name="connsiteX124" fmla="*/ 273494 w 329863"/>
              <a:gd name="connsiteY124" fmla="*/ 270045 h 381591"/>
              <a:gd name="connsiteX125" fmla="*/ 273494 w 329863"/>
              <a:gd name="connsiteY125" fmla="*/ 268852 h 381591"/>
              <a:gd name="connsiteX126" fmla="*/ 275748 w 329863"/>
              <a:gd name="connsiteY126" fmla="*/ 268852 h 381591"/>
              <a:gd name="connsiteX127" fmla="*/ 276809 w 329863"/>
              <a:gd name="connsiteY127" fmla="*/ 267790 h 381591"/>
              <a:gd name="connsiteX128" fmla="*/ 276809 w 329863"/>
              <a:gd name="connsiteY128" fmla="*/ 264342 h 381591"/>
              <a:gd name="connsiteX129" fmla="*/ 278003 w 329863"/>
              <a:gd name="connsiteY129" fmla="*/ 264342 h 381591"/>
              <a:gd name="connsiteX130" fmla="*/ 278003 w 329863"/>
              <a:gd name="connsiteY130" fmla="*/ 263280 h 381591"/>
              <a:gd name="connsiteX131" fmla="*/ 279197 w 329863"/>
              <a:gd name="connsiteY131" fmla="*/ 262220 h 381591"/>
              <a:gd name="connsiteX132" fmla="*/ 278003 w 329863"/>
              <a:gd name="connsiteY132" fmla="*/ 262220 h 381591"/>
              <a:gd name="connsiteX133" fmla="*/ 279197 w 329863"/>
              <a:gd name="connsiteY133" fmla="*/ 259965 h 381591"/>
              <a:gd name="connsiteX134" fmla="*/ 297235 w 329863"/>
              <a:gd name="connsiteY134" fmla="*/ 282513 h 381591"/>
              <a:gd name="connsiteX135" fmla="*/ 329864 w 329863"/>
              <a:gd name="connsiteY135" fmla="*/ 292593 h 381591"/>
              <a:gd name="connsiteX136" fmla="*/ 253333 w 329863"/>
              <a:gd name="connsiteY136" fmla="*/ 326415 h 381591"/>
              <a:gd name="connsiteX137" fmla="*/ 271371 w 329863"/>
              <a:gd name="connsiteY137" fmla="*/ 379336 h 381591"/>
              <a:gd name="connsiteX138" fmla="*/ 271371 w 329863"/>
              <a:gd name="connsiteY138" fmla="*/ 381592 h 381591"/>
              <a:gd name="connsiteX139" fmla="*/ 236488 w 329863"/>
              <a:gd name="connsiteY139" fmla="*/ 369256 h 381591"/>
              <a:gd name="connsiteX140" fmla="*/ 234233 w 329863"/>
              <a:gd name="connsiteY140" fmla="*/ 369256 h 381591"/>
              <a:gd name="connsiteX141" fmla="*/ 233040 w 329863"/>
              <a:gd name="connsiteY141" fmla="*/ 368195 h 381591"/>
              <a:gd name="connsiteX142" fmla="*/ 236488 w 329863"/>
              <a:gd name="connsiteY142" fmla="*/ 368195 h 381591"/>
              <a:gd name="connsiteX143" fmla="*/ 230917 w 329863"/>
              <a:gd name="connsiteY143" fmla="*/ 354666 h 381591"/>
              <a:gd name="connsiteX144" fmla="*/ 224153 w 329863"/>
              <a:gd name="connsiteY144" fmla="*/ 352412 h 381591"/>
              <a:gd name="connsiteX145" fmla="*/ 223092 w 329863"/>
              <a:gd name="connsiteY145" fmla="*/ 350156 h 381591"/>
              <a:gd name="connsiteX146" fmla="*/ 219776 w 329863"/>
              <a:gd name="connsiteY146" fmla="*/ 347902 h 381591"/>
              <a:gd name="connsiteX147" fmla="*/ 218582 w 329863"/>
              <a:gd name="connsiteY147" fmla="*/ 346840 h 381591"/>
              <a:gd name="connsiteX148" fmla="*/ 214073 w 329863"/>
              <a:gd name="connsiteY148" fmla="*/ 347902 h 381591"/>
              <a:gd name="connsiteX149" fmla="*/ 214073 w 329863"/>
              <a:gd name="connsiteY149" fmla="*/ 350156 h 381591"/>
              <a:gd name="connsiteX150" fmla="*/ 206247 w 329863"/>
              <a:gd name="connsiteY150" fmla="*/ 348963 h 381591"/>
              <a:gd name="connsiteX151" fmla="*/ 179190 w 329863"/>
              <a:gd name="connsiteY151" fmla="*/ 352412 h 381591"/>
              <a:gd name="connsiteX152" fmla="*/ 146562 w 329863"/>
              <a:gd name="connsiteY152" fmla="*/ 360237 h 381591"/>
              <a:gd name="connsiteX153" fmla="*/ 148816 w 329863"/>
              <a:gd name="connsiteY153" fmla="*/ 365808 h 381591"/>
              <a:gd name="connsiteX154" fmla="*/ 145500 w 329863"/>
              <a:gd name="connsiteY154" fmla="*/ 366868 h 381591"/>
              <a:gd name="connsiteX155" fmla="*/ 145500 w 329863"/>
              <a:gd name="connsiteY155" fmla="*/ 365808 h 381591"/>
              <a:gd name="connsiteX156" fmla="*/ 138736 w 329863"/>
              <a:gd name="connsiteY156" fmla="*/ 369124 h 381591"/>
              <a:gd name="connsiteX157" fmla="*/ 137675 w 329863"/>
              <a:gd name="connsiteY157" fmla="*/ 374827 h 381591"/>
              <a:gd name="connsiteX158" fmla="*/ 119637 w 329863"/>
              <a:gd name="connsiteY158" fmla="*/ 373633 h 381591"/>
              <a:gd name="connsiteX159" fmla="*/ 118575 w 329863"/>
              <a:gd name="connsiteY159" fmla="*/ 379203 h 381591"/>
              <a:gd name="connsiteX160" fmla="*/ 78122 w 329863"/>
              <a:gd name="connsiteY160" fmla="*/ 378143 h 381591"/>
              <a:gd name="connsiteX161" fmla="*/ 78122 w 329863"/>
              <a:gd name="connsiteY161" fmla="*/ 346708 h 381591"/>
              <a:gd name="connsiteX162" fmla="*/ 74806 w 329863"/>
              <a:gd name="connsiteY162" fmla="*/ 338750 h 381591"/>
              <a:gd name="connsiteX163" fmla="*/ 72551 w 329863"/>
              <a:gd name="connsiteY163" fmla="*/ 338750 h 381591"/>
              <a:gd name="connsiteX164" fmla="*/ 72551 w 329863"/>
              <a:gd name="connsiteY164" fmla="*/ 337689 h 381591"/>
              <a:gd name="connsiteX165" fmla="*/ 73745 w 329863"/>
              <a:gd name="connsiteY165" fmla="*/ 336628 h 381591"/>
              <a:gd name="connsiteX166" fmla="*/ 65919 w 329863"/>
              <a:gd name="connsiteY166" fmla="*/ 324293 h 381591"/>
              <a:gd name="connsiteX167" fmla="*/ 58094 w 329863"/>
              <a:gd name="connsiteY167" fmla="*/ 317529 h 381591"/>
              <a:gd name="connsiteX168" fmla="*/ 61410 w 329863"/>
              <a:gd name="connsiteY168" fmla="*/ 313019 h 381591"/>
              <a:gd name="connsiteX169" fmla="*/ 64726 w 329863"/>
              <a:gd name="connsiteY169" fmla="*/ 310764 h 381591"/>
              <a:gd name="connsiteX170" fmla="*/ 65919 w 329863"/>
              <a:gd name="connsiteY170" fmla="*/ 311958 h 381591"/>
              <a:gd name="connsiteX171" fmla="*/ 67113 w 329863"/>
              <a:gd name="connsiteY171" fmla="*/ 311958 h 381591"/>
              <a:gd name="connsiteX172" fmla="*/ 65919 w 329863"/>
              <a:gd name="connsiteY172" fmla="*/ 307448 h 381591"/>
              <a:gd name="connsiteX173" fmla="*/ 74939 w 329863"/>
              <a:gd name="connsiteY173" fmla="*/ 302938 h 381591"/>
              <a:gd name="connsiteX174" fmla="*/ 76000 w 329863"/>
              <a:gd name="connsiteY174" fmla="*/ 304132 h 381591"/>
              <a:gd name="connsiteX175" fmla="*/ 77061 w 329863"/>
              <a:gd name="connsiteY175" fmla="*/ 302938 h 381591"/>
              <a:gd name="connsiteX176" fmla="*/ 77061 w 329863"/>
              <a:gd name="connsiteY176" fmla="*/ 301878 h 381591"/>
              <a:gd name="connsiteX177" fmla="*/ 76000 w 329863"/>
              <a:gd name="connsiteY177" fmla="*/ 301878 h 381591"/>
              <a:gd name="connsiteX178" fmla="*/ 74939 w 329863"/>
              <a:gd name="connsiteY178" fmla="*/ 300816 h 381591"/>
              <a:gd name="connsiteX179" fmla="*/ 76000 w 329863"/>
              <a:gd name="connsiteY179" fmla="*/ 299622 h 381591"/>
              <a:gd name="connsiteX180" fmla="*/ 72551 w 329863"/>
              <a:gd name="connsiteY180" fmla="*/ 292859 h 381591"/>
              <a:gd name="connsiteX181" fmla="*/ 77061 w 329863"/>
              <a:gd name="connsiteY181" fmla="*/ 281584 h 381591"/>
              <a:gd name="connsiteX182" fmla="*/ 79316 w 329863"/>
              <a:gd name="connsiteY182" fmla="*/ 281584 h 381591"/>
              <a:gd name="connsiteX183" fmla="*/ 79316 w 329863"/>
              <a:gd name="connsiteY183" fmla="*/ 278268 h 381591"/>
              <a:gd name="connsiteX184" fmla="*/ 80377 w 329863"/>
              <a:gd name="connsiteY184" fmla="*/ 276014 h 381591"/>
              <a:gd name="connsiteX185" fmla="*/ 83825 w 329863"/>
              <a:gd name="connsiteY185" fmla="*/ 273759 h 381591"/>
              <a:gd name="connsiteX186" fmla="*/ 83825 w 329863"/>
              <a:gd name="connsiteY186" fmla="*/ 270443 h 381591"/>
              <a:gd name="connsiteX187" fmla="*/ 84886 w 329863"/>
              <a:gd name="connsiteY187" fmla="*/ 270443 h 381591"/>
              <a:gd name="connsiteX188" fmla="*/ 88335 w 329863"/>
              <a:gd name="connsiteY188" fmla="*/ 271504 h 381591"/>
              <a:gd name="connsiteX189" fmla="*/ 86080 w 329863"/>
              <a:gd name="connsiteY189" fmla="*/ 264740 h 381591"/>
              <a:gd name="connsiteX190" fmla="*/ 84886 w 329863"/>
              <a:gd name="connsiteY190" fmla="*/ 262485 h 381591"/>
              <a:gd name="connsiteX191" fmla="*/ 86080 w 329863"/>
              <a:gd name="connsiteY191" fmla="*/ 262485 h 381591"/>
              <a:gd name="connsiteX192" fmla="*/ 86080 w 329863"/>
              <a:gd name="connsiteY192" fmla="*/ 257976 h 381591"/>
              <a:gd name="connsiteX193" fmla="*/ 83825 w 329863"/>
              <a:gd name="connsiteY193" fmla="*/ 257976 h 381591"/>
              <a:gd name="connsiteX194" fmla="*/ 79316 w 329863"/>
              <a:gd name="connsiteY194" fmla="*/ 251211 h 381591"/>
              <a:gd name="connsiteX195" fmla="*/ 86080 w 329863"/>
              <a:gd name="connsiteY195" fmla="*/ 245641 h 381591"/>
              <a:gd name="connsiteX196" fmla="*/ 81571 w 329863"/>
              <a:gd name="connsiteY196" fmla="*/ 238876 h 381591"/>
              <a:gd name="connsiteX197" fmla="*/ 80377 w 329863"/>
              <a:gd name="connsiteY197" fmla="*/ 240069 h 381591"/>
              <a:gd name="connsiteX198" fmla="*/ 79316 w 329863"/>
              <a:gd name="connsiteY198" fmla="*/ 237815 h 381591"/>
              <a:gd name="connsiteX199" fmla="*/ 78122 w 329863"/>
              <a:gd name="connsiteY199" fmla="*/ 238876 h 381591"/>
              <a:gd name="connsiteX200" fmla="*/ 79316 w 329863"/>
              <a:gd name="connsiteY200" fmla="*/ 241131 h 381591"/>
              <a:gd name="connsiteX201" fmla="*/ 74806 w 329863"/>
              <a:gd name="connsiteY201" fmla="*/ 244579 h 381591"/>
              <a:gd name="connsiteX202" fmla="*/ 74806 w 329863"/>
              <a:gd name="connsiteY202" fmla="*/ 241131 h 381591"/>
              <a:gd name="connsiteX203" fmla="*/ 73612 w 329863"/>
              <a:gd name="connsiteY203" fmla="*/ 240069 h 381591"/>
              <a:gd name="connsiteX204" fmla="*/ 83693 w 329863"/>
              <a:gd name="connsiteY204" fmla="*/ 220970 h 381591"/>
              <a:gd name="connsiteX205" fmla="*/ 82631 w 329863"/>
              <a:gd name="connsiteY205" fmla="*/ 213145 h 381591"/>
              <a:gd name="connsiteX206" fmla="*/ 78122 w 329863"/>
              <a:gd name="connsiteY206" fmla="*/ 215399 h 381591"/>
              <a:gd name="connsiteX207" fmla="*/ 72419 w 329863"/>
              <a:gd name="connsiteY207" fmla="*/ 213145 h 381591"/>
              <a:gd name="connsiteX208" fmla="*/ 72419 w 329863"/>
              <a:gd name="connsiteY208" fmla="*/ 214338 h 381591"/>
              <a:gd name="connsiteX209" fmla="*/ 70164 w 329863"/>
              <a:gd name="connsiteY209" fmla="*/ 215399 h 381591"/>
              <a:gd name="connsiteX210" fmla="*/ 70164 w 329863"/>
              <a:gd name="connsiteY210" fmla="*/ 213145 h 381591"/>
              <a:gd name="connsiteX211" fmla="*/ 67909 w 329863"/>
              <a:gd name="connsiteY211" fmla="*/ 210889 h 381591"/>
              <a:gd name="connsiteX212" fmla="*/ 68970 w 329863"/>
              <a:gd name="connsiteY212" fmla="*/ 206380 h 381591"/>
              <a:gd name="connsiteX213" fmla="*/ 55441 w 329863"/>
              <a:gd name="connsiteY213" fmla="*/ 200677 h 381591"/>
              <a:gd name="connsiteX214" fmla="*/ 54380 w 329863"/>
              <a:gd name="connsiteY214" fmla="*/ 204126 h 381591"/>
              <a:gd name="connsiteX215" fmla="*/ 52126 w 329863"/>
              <a:gd name="connsiteY215" fmla="*/ 204126 h 381591"/>
              <a:gd name="connsiteX216" fmla="*/ 51064 w 329863"/>
              <a:gd name="connsiteY216" fmla="*/ 201870 h 381591"/>
              <a:gd name="connsiteX217" fmla="*/ 40851 w 329863"/>
              <a:gd name="connsiteY217" fmla="*/ 198422 h 381591"/>
              <a:gd name="connsiteX218" fmla="*/ 33026 w 329863"/>
              <a:gd name="connsiteY218" fmla="*/ 190597 h 381591"/>
              <a:gd name="connsiteX219" fmla="*/ 29710 w 329863"/>
              <a:gd name="connsiteY219" fmla="*/ 188342 h 381591"/>
              <a:gd name="connsiteX220" fmla="*/ 28516 w 329863"/>
              <a:gd name="connsiteY220" fmla="*/ 190597 h 381591"/>
              <a:gd name="connsiteX221" fmla="*/ 13927 w 329863"/>
              <a:gd name="connsiteY221" fmla="*/ 182771 h 381591"/>
              <a:gd name="connsiteX222" fmla="*/ 12865 w 329863"/>
              <a:gd name="connsiteY222" fmla="*/ 181710 h 381591"/>
              <a:gd name="connsiteX223" fmla="*/ 9549 w 329863"/>
              <a:gd name="connsiteY223" fmla="*/ 182771 h 381591"/>
              <a:gd name="connsiteX224" fmla="*/ 9549 w 329863"/>
              <a:gd name="connsiteY224" fmla="*/ 176007 h 381591"/>
              <a:gd name="connsiteX225" fmla="*/ 6233 w 329863"/>
              <a:gd name="connsiteY225" fmla="*/ 176007 h 381591"/>
              <a:gd name="connsiteX226" fmla="*/ 5173 w 329863"/>
              <a:gd name="connsiteY226" fmla="*/ 180516 h 381591"/>
              <a:gd name="connsiteX227" fmla="*/ 663 w 329863"/>
              <a:gd name="connsiteY227" fmla="*/ 180516 h 38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329863" h="381591">
                <a:moveTo>
                  <a:pt x="1061" y="180119"/>
                </a:moveTo>
                <a:lnTo>
                  <a:pt x="0" y="177863"/>
                </a:lnTo>
                <a:lnTo>
                  <a:pt x="2255" y="167783"/>
                </a:lnTo>
                <a:lnTo>
                  <a:pt x="9019" y="153193"/>
                </a:lnTo>
                <a:lnTo>
                  <a:pt x="16845" y="125075"/>
                </a:lnTo>
                <a:lnTo>
                  <a:pt x="33689" y="122820"/>
                </a:lnTo>
                <a:lnTo>
                  <a:pt x="52789" y="121626"/>
                </a:lnTo>
                <a:lnTo>
                  <a:pt x="56104" y="129452"/>
                </a:lnTo>
                <a:lnTo>
                  <a:pt x="56104" y="130645"/>
                </a:lnTo>
                <a:lnTo>
                  <a:pt x="57166" y="131707"/>
                </a:lnTo>
                <a:lnTo>
                  <a:pt x="59420" y="128391"/>
                </a:lnTo>
                <a:lnTo>
                  <a:pt x="59420" y="120565"/>
                </a:lnTo>
                <a:lnTo>
                  <a:pt x="60482" y="116056"/>
                </a:lnTo>
                <a:lnTo>
                  <a:pt x="60482" y="111546"/>
                </a:lnTo>
                <a:lnTo>
                  <a:pt x="66052" y="105975"/>
                </a:lnTo>
                <a:lnTo>
                  <a:pt x="69368" y="99211"/>
                </a:lnTo>
                <a:lnTo>
                  <a:pt x="70562" y="80111"/>
                </a:lnTo>
                <a:lnTo>
                  <a:pt x="95364" y="85683"/>
                </a:lnTo>
                <a:lnTo>
                  <a:pt x="95364" y="86876"/>
                </a:lnTo>
                <a:lnTo>
                  <a:pt x="94171" y="87937"/>
                </a:lnTo>
                <a:lnTo>
                  <a:pt x="94171" y="90192"/>
                </a:lnTo>
                <a:lnTo>
                  <a:pt x="92977" y="92446"/>
                </a:lnTo>
                <a:lnTo>
                  <a:pt x="94171" y="94702"/>
                </a:lnTo>
                <a:lnTo>
                  <a:pt x="96426" y="98018"/>
                </a:lnTo>
                <a:lnTo>
                  <a:pt x="97487" y="98018"/>
                </a:lnTo>
                <a:lnTo>
                  <a:pt x="98680" y="99211"/>
                </a:lnTo>
                <a:lnTo>
                  <a:pt x="98680" y="102527"/>
                </a:lnTo>
                <a:lnTo>
                  <a:pt x="99741" y="103588"/>
                </a:lnTo>
                <a:lnTo>
                  <a:pt x="101996" y="104781"/>
                </a:lnTo>
                <a:lnTo>
                  <a:pt x="103190" y="103588"/>
                </a:lnTo>
                <a:lnTo>
                  <a:pt x="105445" y="105843"/>
                </a:lnTo>
                <a:lnTo>
                  <a:pt x="106638" y="108097"/>
                </a:lnTo>
                <a:lnTo>
                  <a:pt x="108893" y="108097"/>
                </a:lnTo>
                <a:lnTo>
                  <a:pt x="119106" y="112607"/>
                </a:lnTo>
                <a:lnTo>
                  <a:pt x="120167" y="114862"/>
                </a:lnTo>
                <a:lnTo>
                  <a:pt x="120167" y="118178"/>
                </a:lnTo>
                <a:lnTo>
                  <a:pt x="122422" y="118178"/>
                </a:lnTo>
                <a:lnTo>
                  <a:pt x="123483" y="122688"/>
                </a:lnTo>
                <a:lnTo>
                  <a:pt x="124544" y="123749"/>
                </a:lnTo>
                <a:lnTo>
                  <a:pt x="125605" y="123749"/>
                </a:lnTo>
                <a:lnTo>
                  <a:pt x="127860" y="124809"/>
                </a:lnTo>
                <a:lnTo>
                  <a:pt x="128921" y="124809"/>
                </a:lnTo>
                <a:lnTo>
                  <a:pt x="132370" y="122555"/>
                </a:lnTo>
                <a:lnTo>
                  <a:pt x="132370" y="124809"/>
                </a:lnTo>
                <a:lnTo>
                  <a:pt x="134625" y="123749"/>
                </a:lnTo>
                <a:lnTo>
                  <a:pt x="137940" y="122688"/>
                </a:lnTo>
                <a:lnTo>
                  <a:pt x="140195" y="119239"/>
                </a:lnTo>
                <a:lnTo>
                  <a:pt x="141256" y="114729"/>
                </a:lnTo>
                <a:lnTo>
                  <a:pt x="144705" y="113536"/>
                </a:lnTo>
                <a:lnTo>
                  <a:pt x="151469" y="118045"/>
                </a:lnTo>
                <a:lnTo>
                  <a:pt x="153724" y="116852"/>
                </a:lnTo>
                <a:lnTo>
                  <a:pt x="153724" y="115790"/>
                </a:lnTo>
                <a:lnTo>
                  <a:pt x="154785" y="113536"/>
                </a:lnTo>
                <a:lnTo>
                  <a:pt x="160356" y="113536"/>
                </a:lnTo>
                <a:lnTo>
                  <a:pt x="163672" y="105710"/>
                </a:lnTo>
                <a:lnTo>
                  <a:pt x="164733" y="98946"/>
                </a:lnTo>
                <a:lnTo>
                  <a:pt x="162478" y="98946"/>
                </a:lnTo>
                <a:lnTo>
                  <a:pt x="165794" y="94436"/>
                </a:lnTo>
                <a:lnTo>
                  <a:pt x="166855" y="93242"/>
                </a:lnTo>
                <a:lnTo>
                  <a:pt x="167916" y="86478"/>
                </a:lnTo>
                <a:lnTo>
                  <a:pt x="163406" y="65124"/>
                </a:lnTo>
                <a:lnTo>
                  <a:pt x="160090" y="62869"/>
                </a:lnTo>
                <a:lnTo>
                  <a:pt x="159029" y="60614"/>
                </a:lnTo>
                <a:lnTo>
                  <a:pt x="160090" y="57166"/>
                </a:lnTo>
                <a:lnTo>
                  <a:pt x="157836" y="51595"/>
                </a:lnTo>
                <a:lnTo>
                  <a:pt x="178129" y="58359"/>
                </a:lnTo>
                <a:lnTo>
                  <a:pt x="178129" y="50534"/>
                </a:lnTo>
                <a:lnTo>
                  <a:pt x="198422" y="39260"/>
                </a:lnTo>
                <a:lnTo>
                  <a:pt x="220440" y="12733"/>
                </a:lnTo>
                <a:lnTo>
                  <a:pt x="209563" y="0"/>
                </a:lnTo>
                <a:lnTo>
                  <a:pt x="236621" y="1061"/>
                </a:lnTo>
                <a:lnTo>
                  <a:pt x="269249" y="14590"/>
                </a:lnTo>
                <a:lnTo>
                  <a:pt x="277075" y="91120"/>
                </a:lnTo>
                <a:lnTo>
                  <a:pt x="269249" y="91120"/>
                </a:lnTo>
                <a:lnTo>
                  <a:pt x="262485" y="96691"/>
                </a:lnTo>
                <a:lnTo>
                  <a:pt x="259169" y="104517"/>
                </a:lnTo>
                <a:lnTo>
                  <a:pt x="254659" y="127065"/>
                </a:lnTo>
                <a:lnTo>
                  <a:pt x="263678" y="151867"/>
                </a:lnTo>
                <a:lnTo>
                  <a:pt x="271504" y="150673"/>
                </a:lnTo>
                <a:lnTo>
                  <a:pt x="277075" y="157438"/>
                </a:lnTo>
                <a:lnTo>
                  <a:pt x="270310" y="168712"/>
                </a:lnTo>
                <a:lnTo>
                  <a:pt x="306255" y="214869"/>
                </a:lnTo>
                <a:lnTo>
                  <a:pt x="302939" y="229459"/>
                </a:lnTo>
                <a:lnTo>
                  <a:pt x="300684" y="230520"/>
                </a:lnTo>
                <a:lnTo>
                  <a:pt x="299623" y="231713"/>
                </a:lnTo>
                <a:lnTo>
                  <a:pt x="298561" y="231713"/>
                </a:lnTo>
                <a:lnTo>
                  <a:pt x="297368" y="230520"/>
                </a:lnTo>
                <a:lnTo>
                  <a:pt x="260230" y="236090"/>
                </a:lnTo>
                <a:lnTo>
                  <a:pt x="257975" y="249619"/>
                </a:lnTo>
                <a:lnTo>
                  <a:pt x="254659" y="255190"/>
                </a:lnTo>
                <a:lnTo>
                  <a:pt x="252405" y="260760"/>
                </a:lnTo>
                <a:lnTo>
                  <a:pt x="248956" y="263016"/>
                </a:lnTo>
                <a:lnTo>
                  <a:pt x="248956" y="265270"/>
                </a:lnTo>
                <a:lnTo>
                  <a:pt x="235427" y="290073"/>
                </a:lnTo>
                <a:lnTo>
                  <a:pt x="242192" y="304663"/>
                </a:lnTo>
                <a:lnTo>
                  <a:pt x="250017" y="296838"/>
                </a:lnTo>
                <a:lnTo>
                  <a:pt x="251211" y="296838"/>
                </a:lnTo>
                <a:lnTo>
                  <a:pt x="251211" y="295776"/>
                </a:lnTo>
                <a:lnTo>
                  <a:pt x="252272" y="295776"/>
                </a:lnTo>
                <a:lnTo>
                  <a:pt x="252272" y="293522"/>
                </a:lnTo>
                <a:lnTo>
                  <a:pt x="253333" y="292328"/>
                </a:lnTo>
                <a:lnTo>
                  <a:pt x="253333" y="291267"/>
                </a:lnTo>
                <a:lnTo>
                  <a:pt x="254526" y="291267"/>
                </a:lnTo>
                <a:lnTo>
                  <a:pt x="254526" y="290206"/>
                </a:lnTo>
                <a:lnTo>
                  <a:pt x="256781" y="287951"/>
                </a:lnTo>
                <a:lnTo>
                  <a:pt x="256781" y="286757"/>
                </a:lnTo>
                <a:lnTo>
                  <a:pt x="257842" y="285696"/>
                </a:lnTo>
                <a:lnTo>
                  <a:pt x="259036" y="285696"/>
                </a:lnTo>
                <a:lnTo>
                  <a:pt x="262352" y="282247"/>
                </a:lnTo>
                <a:lnTo>
                  <a:pt x="263546" y="282247"/>
                </a:lnTo>
                <a:lnTo>
                  <a:pt x="264607" y="281187"/>
                </a:lnTo>
                <a:lnTo>
                  <a:pt x="264607" y="280125"/>
                </a:lnTo>
                <a:lnTo>
                  <a:pt x="265668" y="280125"/>
                </a:lnTo>
                <a:lnTo>
                  <a:pt x="265668" y="278931"/>
                </a:lnTo>
                <a:lnTo>
                  <a:pt x="266862" y="277871"/>
                </a:lnTo>
                <a:lnTo>
                  <a:pt x="266862" y="276677"/>
                </a:lnTo>
                <a:lnTo>
                  <a:pt x="267923" y="276677"/>
                </a:lnTo>
                <a:lnTo>
                  <a:pt x="268984" y="275615"/>
                </a:lnTo>
                <a:lnTo>
                  <a:pt x="268984" y="274422"/>
                </a:lnTo>
                <a:lnTo>
                  <a:pt x="272432" y="274422"/>
                </a:lnTo>
                <a:lnTo>
                  <a:pt x="272432" y="273361"/>
                </a:lnTo>
                <a:lnTo>
                  <a:pt x="273494" y="273361"/>
                </a:lnTo>
                <a:lnTo>
                  <a:pt x="272432" y="272300"/>
                </a:lnTo>
                <a:lnTo>
                  <a:pt x="272432" y="271106"/>
                </a:lnTo>
                <a:lnTo>
                  <a:pt x="273494" y="270045"/>
                </a:lnTo>
                <a:lnTo>
                  <a:pt x="273494" y="268852"/>
                </a:lnTo>
                <a:lnTo>
                  <a:pt x="275748" y="268852"/>
                </a:lnTo>
                <a:lnTo>
                  <a:pt x="276809" y="267790"/>
                </a:lnTo>
                <a:lnTo>
                  <a:pt x="276809" y="264342"/>
                </a:lnTo>
                <a:lnTo>
                  <a:pt x="278003" y="264342"/>
                </a:lnTo>
                <a:lnTo>
                  <a:pt x="278003" y="263280"/>
                </a:lnTo>
                <a:lnTo>
                  <a:pt x="279197" y="262220"/>
                </a:lnTo>
                <a:lnTo>
                  <a:pt x="278003" y="262220"/>
                </a:lnTo>
                <a:lnTo>
                  <a:pt x="279197" y="259965"/>
                </a:lnTo>
                <a:lnTo>
                  <a:pt x="297235" y="282513"/>
                </a:lnTo>
                <a:lnTo>
                  <a:pt x="329864" y="292593"/>
                </a:lnTo>
                <a:cubicBezTo>
                  <a:pt x="304795" y="297501"/>
                  <a:pt x="276544" y="315008"/>
                  <a:pt x="253333" y="326415"/>
                </a:cubicBezTo>
                <a:lnTo>
                  <a:pt x="271371" y="379336"/>
                </a:lnTo>
                <a:lnTo>
                  <a:pt x="271371" y="381592"/>
                </a:lnTo>
                <a:lnTo>
                  <a:pt x="236488" y="369256"/>
                </a:lnTo>
                <a:lnTo>
                  <a:pt x="234233" y="369256"/>
                </a:lnTo>
                <a:lnTo>
                  <a:pt x="233040" y="368195"/>
                </a:lnTo>
                <a:lnTo>
                  <a:pt x="236488" y="368195"/>
                </a:lnTo>
                <a:lnTo>
                  <a:pt x="230917" y="354666"/>
                </a:lnTo>
                <a:lnTo>
                  <a:pt x="224153" y="352412"/>
                </a:lnTo>
                <a:lnTo>
                  <a:pt x="223092" y="350156"/>
                </a:lnTo>
                <a:lnTo>
                  <a:pt x="219776" y="347902"/>
                </a:lnTo>
                <a:lnTo>
                  <a:pt x="218582" y="346840"/>
                </a:lnTo>
                <a:lnTo>
                  <a:pt x="214073" y="347902"/>
                </a:lnTo>
                <a:lnTo>
                  <a:pt x="214073" y="350156"/>
                </a:lnTo>
                <a:lnTo>
                  <a:pt x="206247" y="348963"/>
                </a:lnTo>
                <a:lnTo>
                  <a:pt x="179190" y="352412"/>
                </a:lnTo>
                <a:lnTo>
                  <a:pt x="146562" y="360237"/>
                </a:lnTo>
                <a:lnTo>
                  <a:pt x="148816" y="365808"/>
                </a:lnTo>
                <a:lnTo>
                  <a:pt x="145500" y="366868"/>
                </a:lnTo>
                <a:lnTo>
                  <a:pt x="145500" y="365808"/>
                </a:lnTo>
                <a:lnTo>
                  <a:pt x="138736" y="369124"/>
                </a:lnTo>
                <a:lnTo>
                  <a:pt x="137675" y="374827"/>
                </a:lnTo>
                <a:lnTo>
                  <a:pt x="119637" y="373633"/>
                </a:lnTo>
                <a:lnTo>
                  <a:pt x="118575" y="379203"/>
                </a:lnTo>
                <a:lnTo>
                  <a:pt x="78122" y="378143"/>
                </a:lnTo>
                <a:lnTo>
                  <a:pt x="78122" y="346708"/>
                </a:lnTo>
                <a:lnTo>
                  <a:pt x="74806" y="338750"/>
                </a:lnTo>
                <a:lnTo>
                  <a:pt x="72551" y="338750"/>
                </a:lnTo>
                <a:lnTo>
                  <a:pt x="72551" y="337689"/>
                </a:lnTo>
                <a:lnTo>
                  <a:pt x="73745" y="336628"/>
                </a:lnTo>
                <a:lnTo>
                  <a:pt x="65919" y="324293"/>
                </a:lnTo>
                <a:lnTo>
                  <a:pt x="58094" y="317529"/>
                </a:lnTo>
                <a:lnTo>
                  <a:pt x="61410" y="313019"/>
                </a:lnTo>
                <a:lnTo>
                  <a:pt x="64726" y="310764"/>
                </a:lnTo>
                <a:lnTo>
                  <a:pt x="65919" y="311958"/>
                </a:lnTo>
                <a:lnTo>
                  <a:pt x="67113" y="311958"/>
                </a:lnTo>
                <a:lnTo>
                  <a:pt x="65919" y="307448"/>
                </a:lnTo>
                <a:lnTo>
                  <a:pt x="74939" y="302938"/>
                </a:lnTo>
                <a:lnTo>
                  <a:pt x="76000" y="304132"/>
                </a:lnTo>
                <a:lnTo>
                  <a:pt x="77061" y="302938"/>
                </a:lnTo>
                <a:lnTo>
                  <a:pt x="77061" y="301878"/>
                </a:lnTo>
                <a:lnTo>
                  <a:pt x="76000" y="301878"/>
                </a:lnTo>
                <a:lnTo>
                  <a:pt x="74939" y="300816"/>
                </a:lnTo>
                <a:lnTo>
                  <a:pt x="76000" y="299622"/>
                </a:lnTo>
                <a:lnTo>
                  <a:pt x="72551" y="292859"/>
                </a:lnTo>
                <a:lnTo>
                  <a:pt x="77061" y="281584"/>
                </a:lnTo>
                <a:lnTo>
                  <a:pt x="79316" y="281584"/>
                </a:lnTo>
                <a:lnTo>
                  <a:pt x="79316" y="278268"/>
                </a:lnTo>
                <a:lnTo>
                  <a:pt x="80377" y="276014"/>
                </a:lnTo>
                <a:lnTo>
                  <a:pt x="83825" y="273759"/>
                </a:lnTo>
                <a:lnTo>
                  <a:pt x="83825" y="270443"/>
                </a:lnTo>
                <a:lnTo>
                  <a:pt x="84886" y="270443"/>
                </a:lnTo>
                <a:lnTo>
                  <a:pt x="88335" y="271504"/>
                </a:lnTo>
                <a:lnTo>
                  <a:pt x="86080" y="264740"/>
                </a:lnTo>
                <a:lnTo>
                  <a:pt x="84886" y="262485"/>
                </a:lnTo>
                <a:lnTo>
                  <a:pt x="86080" y="262485"/>
                </a:lnTo>
                <a:lnTo>
                  <a:pt x="86080" y="257976"/>
                </a:lnTo>
                <a:lnTo>
                  <a:pt x="83825" y="257976"/>
                </a:lnTo>
                <a:lnTo>
                  <a:pt x="79316" y="251211"/>
                </a:lnTo>
                <a:lnTo>
                  <a:pt x="86080" y="245641"/>
                </a:lnTo>
                <a:lnTo>
                  <a:pt x="81571" y="238876"/>
                </a:lnTo>
                <a:lnTo>
                  <a:pt x="80377" y="240069"/>
                </a:lnTo>
                <a:lnTo>
                  <a:pt x="79316" y="237815"/>
                </a:lnTo>
                <a:lnTo>
                  <a:pt x="78122" y="238876"/>
                </a:lnTo>
                <a:lnTo>
                  <a:pt x="79316" y="241131"/>
                </a:lnTo>
                <a:lnTo>
                  <a:pt x="74806" y="244579"/>
                </a:lnTo>
                <a:lnTo>
                  <a:pt x="74806" y="241131"/>
                </a:lnTo>
                <a:lnTo>
                  <a:pt x="73612" y="240069"/>
                </a:lnTo>
                <a:lnTo>
                  <a:pt x="83693" y="220970"/>
                </a:lnTo>
                <a:lnTo>
                  <a:pt x="82631" y="213145"/>
                </a:lnTo>
                <a:lnTo>
                  <a:pt x="78122" y="215399"/>
                </a:lnTo>
                <a:lnTo>
                  <a:pt x="72419" y="213145"/>
                </a:lnTo>
                <a:lnTo>
                  <a:pt x="72419" y="214338"/>
                </a:lnTo>
                <a:lnTo>
                  <a:pt x="70164" y="215399"/>
                </a:lnTo>
                <a:lnTo>
                  <a:pt x="70164" y="213145"/>
                </a:lnTo>
                <a:lnTo>
                  <a:pt x="67909" y="210889"/>
                </a:lnTo>
                <a:lnTo>
                  <a:pt x="68970" y="206380"/>
                </a:lnTo>
                <a:lnTo>
                  <a:pt x="55441" y="200677"/>
                </a:lnTo>
                <a:lnTo>
                  <a:pt x="54380" y="204126"/>
                </a:lnTo>
                <a:lnTo>
                  <a:pt x="52126" y="204126"/>
                </a:lnTo>
                <a:lnTo>
                  <a:pt x="51064" y="201870"/>
                </a:lnTo>
                <a:lnTo>
                  <a:pt x="40851" y="198422"/>
                </a:lnTo>
                <a:lnTo>
                  <a:pt x="33026" y="190597"/>
                </a:lnTo>
                <a:lnTo>
                  <a:pt x="29710" y="188342"/>
                </a:lnTo>
                <a:lnTo>
                  <a:pt x="28516" y="190597"/>
                </a:lnTo>
                <a:lnTo>
                  <a:pt x="13927" y="182771"/>
                </a:lnTo>
                <a:lnTo>
                  <a:pt x="12865" y="181710"/>
                </a:lnTo>
                <a:lnTo>
                  <a:pt x="9549" y="182771"/>
                </a:lnTo>
                <a:lnTo>
                  <a:pt x="9549" y="176007"/>
                </a:lnTo>
                <a:lnTo>
                  <a:pt x="6233" y="176007"/>
                </a:lnTo>
                <a:lnTo>
                  <a:pt x="5173" y="180516"/>
                </a:lnTo>
                <a:lnTo>
                  <a:pt x="663" y="180516"/>
                </a:lnTo>
              </a:path>
            </a:pathLst>
          </a:custGeom>
          <a:solidFill>
            <a:schemeClr val="bg1">
              <a:lumMod val="85000"/>
            </a:schemeClr>
          </a:solidFill>
          <a:ln w="13251" cap="flat">
            <a:noFill/>
            <a:prstDash val="solid"/>
            <a:miter/>
          </a:ln>
        </p:spPr>
        <p:txBody>
          <a:bodyPr rtlCol="0" anchor="ctr"/>
          <a:lstStyle/>
          <a:p>
            <a:endParaRPr lang="en-FI" sz="816"/>
          </a:p>
        </p:txBody>
      </p:sp>
      <p:sp>
        <p:nvSpPr>
          <p:cNvPr id="1356" name="Freeform: Shape 1355">
            <a:extLst>
              <a:ext uri="{FF2B5EF4-FFF2-40B4-BE49-F238E27FC236}">
                <a16:creationId xmlns:a16="http://schemas.microsoft.com/office/drawing/2014/main" id="{D0D728CD-F5BA-45F1-53AA-68AD2A9E1BFB}"/>
              </a:ext>
            </a:extLst>
          </p:cNvPr>
          <p:cNvSpPr/>
          <p:nvPr/>
        </p:nvSpPr>
        <p:spPr>
          <a:xfrm>
            <a:off x="4101873" y="6094739"/>
            <a:ext cx="154496" cy="218268"/>
          </a:xfrm>
          <a:custGeom>
            <a:avLst/>
            <a:gdLst>
              <a:gd name="connsiteX0" fmla="*/ 56105 w 340607"/>
              <a:gd name="connsiteY0" fmla="*/ 29180 h 481200"/>
              <a:gd name="connsiteX1" fmla="*/ 62869 w 340607"/>
              <a:gd name="connsiteY1" fmla="*/ 32496 h 481200"/>
              <a:gd name="connsiteX2" fmla="*/ 98813 w 340607"/>
              <a:gd name="connsiteY2" fmla="*/ 29180 h 481200"/>
              <a:gd name="connsiteX3" fmla="*/ 98813 w 340607"/>
              <a:gd name="connsiteY3" fmla="*/ 31434 h 481200"/>
              <a:gd name="connsiteX4" fmla="*/ 106639 w 340607"/>
              <a:gd name="connsiteY4" fmla="*/ 31434 h 481200"/>
              <a:gd name="connsiteX5" fmla="*/ 109955 w 340607"/>
              <a:gd name="connsiteY5" fmla="*/ 27986 h 481200"/>
              <a:gd name="connsiteX6" fmla="*/ 106639 w 340607"/>
              <a:gd name="connsiteY6" fmla="*/ 21221 h 481200"/>
              <a:gd name="connsiteX7" fmla="*/ 109955 w 340607"/>
              <a:gd name="connsiteY7" fmla="*/ 12202 h 481200"/>
              <a:gd name="connsiteX8" fmla="*/ 109955 w 340607"/>
              <a:gd name="connsiteY8" fmla="*/ 8886 h 481200"/>
              <a:gd name="connsiteX9" fmla="*/ 115526 w 340607"/>
              <a:gd name="connsiteY9" fmla="*/ 5570 h 481200"/>
              <a:gd name="connsiteX10" fmla="*/ 115526 w 340607"/>
              <a:gd name="connsiteY10" fmla="*/ 1061 h 481200"/>
              <a:gd name="connsiteX11" fmla="*/ 124545 w 340607"/>
              <a:gd name="connsiteY11" fmla="*/ 0 h 481200"/>
              <a:gd name="connsiteX12" fmla="*/ 131309 w 340607"/>
              <a:gd name="connsiteY12" fmla="*/ 51728 h 481200"/>
              <a:gd name="connsiteX13" fmla="*/ 174018 w 340607"/>
              <a:gd name="connsiteY13" fmla="*/ 92182 h 481200"/>
              <a:gd name="connsiteX14" fmla="*/ 183037 w 340607"/>
              <a:gd name="connsiteY14" fmla="*/ 127065 h 481200"/>
              <a:gd name="connsiteX15" fmla="*/ 197627 w 340607"/>
              <a:gd name="connsiteY15" fmla="*/ 115790 h 481200"/>
              <a:gd name="connsiteX16" fmla="*/ 208900 w 340607"/>
              <a:gd name="connsiteY16" fmla="*/ 118046 h 481200"/>
              <a:gd name="connsiteX17" fmla="*/ 212349 w 340607"/>
              <a:gd name="connsiteY17" fmla="*/ 116984 h 481200"/>
              <a:gd name="connsiteX18" fmla="*/ 213410 w 340607"/>
              <a:gd name="connsiteY18" fmla="*/ 118046 h 481200"/>
              <a:gd name="connsiteX19" fmla="*/ 212349 w 340607"/>
              <a:gd name="connsiteY19" fmla="*/ 119239 h 481200"/>
              <a:gd name="connsiteX20" fmla="*/ 237152 w 340607"/>
              <a:gd name="connsiteY20" fmla="*/ 126003 h 481200"/>
              <a:gd name="connsiteX21" fmla="*/ 237152 w 340607"/>
              <a:gd name="connsiteY21" fmla="*/ 127197 h 481200"/>
              <a:gd name="connsiteX22" fmla="*/ 238345 w 340607"/>
              <a:gd name="connsiteY22" fmla="*/ 127197 h 481200"/>
              <a:gd name="connsiteX23" fmla="*/ 238345 w 340607"/>
              <a:gd name="connsiteY23" fmla="*/ 126003 h 481200"/>
              <a:gd name="connsiteX24" fmla="*/ 241661 w 340607"/>
              <a:gd name="connsiteY24" fmla="*/ 127197 h 481200"/>
              <a:gd name="connsiteX25" fmla="*/ 250681 w 340607"/>
              <a:gd name="connsiteY25" fmla="*/ 113668 h 481200"/>
              <a:gd name="connsiteX26" fmla="*/ 276544 w 340607"/>
              <a:gd name="connsiteY26" fmla="*/ 75469 h 481200"/>
              <a:gd name="connsiteX27" fmla="*/ 278799 w 340607"/>
              <a:gd name="connsiteY27" fmla="*/ 68705 h 481200"/>
              <a:gd name="connsiteX28" fmla="*/ 294583 w 340607"/>
              <a:gd name="connsiteY28" fmla="*/ 68705 h 481200"/>
              <a:gd name="connsiteX29" fmla="*/ 306918 w 340607"/>
              <a:gd name="connsiteY29" fmla="*/ 72021 h 481200"/>
              <a:gd name="connsiteX30" fmla="*/ 320447 w 340607"/>
              <a:gd name="connsiteY30" fmla="*/ 110220 h 481200"/>
              <a:gd name="connsiteX31" fmla="*/ 332782 w 340607"/>
              <a:gd name="connsiteY31" fmla="*/ 136084 h 481200"/>
              <a:gd name="connsiteX32" fmla="*/ 340607 w 340607"/>
              <a:gd name="connsiteY32" fmla="*/ 177731 h 481200"/>
              <a:gd name="connsiteX33" fmla="*/ 335037 w 340607"/>
              <a:gd name="connsiteY33" fmla="*/ 199085 h 481200"/>
              <a:gd name="connsiteX34" fmla="*/ 307979 w 340607"/>
              <a:gd name="connsiteY34" fmla="*/ 210359 h 481200"/>
              <a:gd name="connsiteX35" fmla="*/ 268586 w 340607"/>
              <a:gd name="connsiteY35" fmla="*/ 256517 h 481200"/>
              <a:gd name="connsiteX36" fmla="*/ 271902 w 340607"/>
              <a:gd name="connsiteY36" fmla="*/ 284635 h 481200"/>
              <a:gd name="connsiteX37" fmla="*/ 292196 w 340607"/>
              <a:gd name="connsiteY37" fmla="*/ 309438 h 481200"/>
              <a:gd name="connsiteX38" fmla="*/ 310234 w 340607"/>
              <a:gd name="connsiteY38" fmla="*/ 345382 h 481200"/>
              <a:gd name="connsiteX39" fmla="*/ 314743 w 340607"/>
              <a:gd name="connsiteY39" fmla="*/ 363421 h 481200"/>
              <a:gd name="connsiteX40" fmla="*/ 329333 w 340607"/>
              <a:gd name="connsiteY40" fmla="*/ 375756 h 481200"/>
              <a:gd name="connsiteX41" fmla="*/ 324824 w 340607"/>
              <a:gd name="connsiteY41" fmla="*/ 390345 h 481200"/>
              <a:gd name="connsiteX42" fmla="*/ 322569 w 340607"/>
              <a:gd name="connsiteY42" fmla="*/ 390345 h 481200"/>
              <a:gd name="connsiteX43" fmla="*/ 322569 w 340607"/>
              <a:gd name="connsiteY43" fmla="*/ 393661 h 481200"/>
              <a:gd name="connsiteX44" fmla="*/ 318059 w 340607"/>
              <a:gd name="connsiteY44" fmla="*/ 408251 h 481200"/>
              <a:gd name="connsiteX45" fmla="*/ 301215 w 340607"/>
              <a:gd name="connsiteY45" fmla="*/ 416076 h 481200"/>
              <a:gd name="connsiteX46" fmla="*/ 294450 w 340607"/>
              <a:gd name="connsiteY46" fmla="*/ 416076 h 481200"/>
              <a:gd name="connsiteX47" fmla="*/ 257313 w 340607"/>
              <a:gd name="connsiteY47" fmla="*/ 428411 h 481200"/>
              <a:gd name="connsiteX48" fmla="*/ 256251 w 340607"/>
              <a:gd name="connsiteY48" fmla="*/ 410373 h 481200"/>
              <a:gd name="connsiteX49" fmla="*/ 215798 w 340607"/>
              <a:gd name="connsiteY49" fmla="*/ 419392 h 481200"/>
              <a:gd name="connsiteX50" fmla="*/ 215798 w 340607"/>
              <a:gd name="connsiteY50" fmla="*/ 417138 h 481200"/>
              <a:gd name="connsiteX51" fmla="*/ 214736 w 340607"/>
              <a:gd name="connsiteY51" fmla="*/ 417138 h 481200"/>
              <a:gd name="connsiteX52" fmla="*/ 213543 w 340607"/>
              <a:gd name="connsiteY52" fmla="*/ 416076 h 481200"/>
              <a:gd name="connsiteX53" fmla="*/ 212482 w 340607"/>
              <a:gd name="connsiteY53" fmla="*/ 416076 h 481200"/>
              <a:gd name="connsiteX54" fmla="*/ 212482 w 340607"/>
              <a:gd name="connsiteY54" fmla="*/ 417138 h 481200"/>
              <a:gd name="connsiteX55" fmla="*/ 213543 w 340607"/>
              <a:gd name="connsiteY55" fmla="*/ 418331 h 481200"/>
              <a:gd name="connsiteX56" fmla="*/ 213543 w 340607"/>
              <a:gd name="connsiteY56" fmla="*/ 420586 h 481200"/>
              <a:gd name="connsiteX57" fmla="*/ 205717 w 340607"/>
              <a:gd name="connsiteY57" fmla="*/ 422841 h 481200"/>
              <a:gd name="connsiteX58" fmla="*/ 192189 w 340607"/>
              <a:gd name="connsiteY58" fmla="*/ 422841 h 481200"/>
              <a:gd name="connsiteX59" fmla="*/ 188740 w 340607"/>
              <a:gd name="connsiteY59" fmla="*/ 420586 h 481200"/>
              <a:gd name="connsiteX60" fmla="*/ 186485 w 340607"/>
              <a:gd name="connsiteY60" fmla="*/ 421647 h 481200"/>
              <a:gd name="connsiteX61" fmla="*/ 186485 w 340607"/>
              <a:gd name="connsiteY61" fmla="*/ 422841 h 481200"/>
              <a:gd name="connsiteX62" fmla="*/ 167386 w 340607"/>
              <a:gd name="connsiteY62" fmla="*/ 423902 h 481200"/>
              <a:gd name="connsiteX63" fmla="*/ 150541 w 340607"/>
              <a:gd name="connsiteY63" fmla="*/ 425096 h 481200"/>
              <a:gd name="connsiteX64" fmla="*/ 135951 w 340607"/>
              <a:gd name="connsiteY64" fmla="*/ 430666 h 481200"/>
              <a:gd name="connsiteX65" fmla="*/ 137012 w 340607"/>
              <a:gd name="connsiteY65" fmla="*/ 433982 h 481200"/>
              <a:gd name="connsiteX66" fmla="*/ 131441 w 340607"/>
              <a:gd name="connsiteY66" fmla="*/ 436237 h 481200"/>
              <a:gd name="connsiteX67" fmla="*/ 131441 w 340607"/>
              <a:gd name="connsiteY67" fmla="*/ 438493 h 481200"/>
              <a:gd name="connsiteX68" fmla="*/ 119107 w 340607"/>
              <a:gd name="connsiteY68" fmla="*/ 443002 h 481200"/>
              <a:gd name="connsiteX69" fmla="*/ 109026 w 340607"/>
              <a:gd name="connsiteY69" fmla="*/ 448571 h 481200"/>
              <a:gd name="connsiteX70" fmla="*/ 115791 w 340607"/>
              <a:gd name="connsiteY70" fmla="*/ 464356 h 481200"/>
              <a:gd name="connsiteX71" fmla="*/ 122555 w 340607"/>
              <a:gd name="connsiteY71" fmla="*/ 481201 h 481200"/>
              <a:gd name="connsiteX72" fmla="*/ 96691 w 340607"/>
              <a:gd name="connsiteY72" fmla="*/ 475497 h 481200"/>
              <a:gd name="connsiteX73" fmla="*/ 88866 w 340607"/>
              <a:gd name="connsiteY73" fmla="*/ 475497 h 481200"/>
              <a:gd name="connsiteX74" fmla="*/ 84356 w 340607"/>
              <a:gd name="connsiteY74" fmla="*/ 474436 h 481200"/>
              <a:gd name="connsiteX75" fmla="*/ 81040 w 340607"/>
              <a:gd name="connsiteY75" fmla="*/ 469927 h 481200"/>
              <a:gd name="connsiteX76" fmla="*/ 70960 w 340607"/>
              <a:gd name="connsiteY76" fmla="*/ 458652 h 481200"/>
              <a:gd name="connsiteX77" fmla="*/ 0 w 340607"/>
              <a:gd name="connsiteY77" fmla="*/ 370848 h 481200"/>
              <a:gd name="connsiteX78" fmla="*/ 20294 w 340607"/>
              <a:gd name="connsiteY78" fmla="*/ 348300 h 481200"/>
              <a:gd name="connsiteX79" fmla="*/ 9019 w 340607"/>
              <a:gd name="connsiteY79" fmla="*/ 334771 h 481200"/>
              <a:gd name="connsiteX80" fmla="*/ 11274 w 340607"/>
              <a:gd name="connsiteY80" fmla="*/ 332516 h 481200"/>
              <a:gd name="connsiteX81" fmla="*/ 9019 w 340607"/>
              <a:gd name="connsiteY81" fmla="*/ 330262 h 481200"/>
              <a:gd name="connsiteX82" fmla="*/ 6765 w 340607"/>
              <a:gd name="connsiteY82" fmla="*/ 332516 h 481200"/>
              <a:gd name="connsiteX83" fmla="*/ 29313 w 340607"/>
              <a:gd name="connsiteY83" fmla="*/ 302143 h 481200"/>
              <a:gd name="connsiteX84" fmla="*/ 50667 w 340607"/>
              <a:gd name="connsiteY84" fmla="*/ 252670 h 481200"/>
              <a:gd name="connsiteX85" fmla="*/ 50667 w 340607"/>
              <a:gd name="connsiteY85" fmla="*/ 250415 h 481200"/>
              <a:gd name="connsiteX86" fmla="*/ 32629 w 340607"/>
              <a:gd name="connsiteY86" fmla="*/ 197494 h 481200"/>
              <a:gd name="connsiteX87" fmla="*/ 109159 w 340607"/>
              <a:gd name="connsiteY87" fmla="*/ 163672 h 481200"/>
              <a:gd name="connsiteX88" fmla="*/ 76531 w 340607"/>
              <a:gd name="connsiteY88" fmla="*/ 153592 h 481200"/>
              <a:gd name="connsiteX89" fmla="*/ 58492 w 340607"/>
              <a:gd name="connsiteY89" fmla="*/ 131044 h 481200"/>
              <a:gd name="connsiteX90" fmla="*/ 57298 w 340607"/>
              <a:gd name="connsiteY90" fmla="*/ 133298 h 481200"/>
              <a:gd name="connsiteX91" fmla="*/ 58492 w 340607"/>
              <a:gd name="connsiteY91" fmla="*/ 133298 h 481200"/>
              <a:gd name="connsiteX92" fmla="*/ 57298 w 340607"/>
              <a:gd name="connsiteY92" fmla="*/ 134359 h 481200"/>
              <a:gd name="connsiteX93" fmla="*/ 57298 w 340607"/>
              <a:gd name="connsiteY93" fmla="*/ 135421 h 481200"/>
              <a:gd name="connsiteX94" fmla="*/ 56105 w 340607"/>
              <a:gd name="connsiteY94" fmla="*/ 135421 h 481200"/>
              <a:gd name="connsiteX95" fmla="*/ 56105 w 340607"/>
              <a:gd name="connsiteY95" fmla="*/ 138869 h 481200"/>
              <a:gd name="connsiteX96" fmla="*/ 55044 w 340607"/>
              <a:gd name="connsiteY96" fmla="*/ 139930 h 481200"/>
              <a:gd name="connsiteX97" fmla="*/ 52789 w 340607"/>
              <a:gd name="connsiteY97" fmla="*/ 139930 h 481200"/>
              <a:gd name="connsiteX98" fmla="*/ 52789 w 340607"/>
              <a:gd name="connsiteY98" fmla="*/ 141124 h 481200"/>
              <a:gd name="connsiteX99" fmla="*/ 51728 w 340607"/>
              <a:gd name="connsiteY99" fmla="*/ 142185 h 481200"/>
              <a:gd name="connsiteX100" fmla="*/ 51728 w 340607"/>
              <a:gd name="connsiteY100" fmla="*/ 143379 h 481200"/>
              <a:gd name="connsiteX101" fmla="*/ 52789 w 340607"/>
              <a:gd name="connsiteY101" fmla="*/ 144440 h 481200"/>
              <a:gd name="connsiteX102" fmla="*/ 51728 w 340607"/>
              <a:gd name="connsiteY102" fmla="*/ 144440 h 481200"/>
              <a:gd name="connsiteX103" fmla="*/ 51728 w 340607"/>
              <a:gd name="connsiteY103" fmla="*/ 145500 h 481200"/>
              <a:gd name="connsiteX104" fmla="*/ 48279 w 340607"/>
              <a:gd name="connsiteY104" fmla="*/ 145500 h 481200"/>
              <a:gd name="connsiteX105" fmla="*/ 48279 w 340607"/>
              <a:gd name="connsiteY105" fmla="*/ 146694 h 481200"/>
              <a:gd name="connsiteX106" fmla="*/ 47218 w 340607"/>
              <a:gd name="connsiteY106" fmla="*/ 147756 h 481200"/>
              <a:gd name="connsiteX107" fmla="*/ 46157 w 340607"/>
              <a:gd name="connsiteY107" fmla="*/ 147756 h 481200"/>
              <a:gd name="connsiteX108" fmla="*/ 46157 w 340607"/>
              <a:gd name="connsiteY108" fmla="*/ 148949 h 481200"/>
              <a:gd name="connsiteX109" fmla="*/ 44964 w 340607"/>
              <a:gd name="connsiteY109" fmla="*/ 150010 h 481200"/>
              <a:gd name="connsiteX110" fmla="*/ 44964 w 340607"/>
              <a:gd name="connsiteY110" fmla="*/ 151204 h 481200"/>
              <a:gd name="connsiteX111" fmla="*/ 43903 w 340607"/>
              <a:gd name="connsiteY111" fmla="*/ 151204 h 481200"/>
              <a:gd name="connsiteX112" fmla="*/ 43903 w 340607"/>
              <a:gd name="connsiteY112" fmla="*/ 152265 h 481200"/>
              <a:gd name="connsiteX113" fmla="*/ 42841 w 340607"/>
              <a:gd name="connsiteY113" fmla="*/ 153326 h 481200"/>
              <a:gd name="connsiteX114" fmla="*/ 41648 w 340607"/>
              <a:gd name="connsiteY114" fmla="*/ 153326 h 481200"/>
              <a:gd name="connsiteX115" fmla="*/ 38332 w 340607"/>
              <a:gd name="connsiteY115" fmla="*/ 156775 h 481200"/>
              <a:gd name="connsiteX116" fmla="*/ 37138 w 340607"/>
              <a:gd name="connsiteY116" fmla="*/ 156775 h 481200"/>
              <a:gd name="connsiteX117" fmla="*/ 36077 w 340607"/>
              <a:gd name="connsiteY117" fmla="*/ 157836 h 481200"/>
              <a:gd name="connsiteX118" fmla="*/ 36077 w 340607"/>
              <a:gd name="connsiteY118" fmla="*/ 159029 h 481200"/>
              <a:gd name="connsiteX119" fmla="*/ 33822 w 340607"/>
              <a:gd name="connsiteY119" fmla="*/ 161284 h 481200"/>
              <a:gd name="connsiteX120" fmla="*/ 33822 w 340607"/>
              <a:gd name="connsiteY120" fmla="*/ 162345 h 481200"/>
              <a:gd name="connsiteX121" fmla="*/ 32629 w 340607"/>
              <a:gd name="connsiteY121" fmla="*/ 162345 h 481200"/>
              <a:gd name="connsiteX122" fmla="*/ 32629 w 340607"/>
              <a:gd name="connsiteY122" fmla="*/ 163407 h 481200"/>
              <a:gd name="connsiteX123" fmla="*/ 31567 w 340607"/>
              <a:gd name="connsiteY123" fmla="*/ 164600 h 481200"/>
              <a:gd name="connsiteX124" fmla="*/ 31567 w 340607"/>
              <a:gd name="connsiteY124" fmla="*/ 166855 h 481200"/>
              <a:gd name="connsiteX125" fmla="*/ 30506 w 340607"/>
              <a:gd name="connsiteY125" fmla="*/ 166855 h 481200"/>
              <a:gd name="connsiteX126" fmla="*/ 30506 w 340607"/>
              <a:gd name="connsiteY126" fmla="*/ 167916 h 481200"/>
              <a:gd name="connsiteX127" fmla="*/ 29313 w 340607"/>
              <a:gd name="connsiteY127" fmla="*/ 167916 h 481200"/>
              <a:gd name="connsiteX128" fmla="*/ 21487 w 340607"/>
              <a:gd name="connsiteY128" fmla="*/ 175742 h 481200"/>
              <a:gd name="connsiteX129" fmla="*/ 14723 w 340607"/>
              <a:gd name="connsiteY129" fmla="*/ 161152 h 481200"/>
              <a:gd name="connsiteX130" fmla="*/ 28251 w 340607"/>
              <a:gd name="connsiteY130" fmla="*/ 136349 h 481200"/>
              <a:gd name="connsiteX131" fmla="*/ 28251 w 340607"/>
              <a:gd name="connsiteY131" fmla="*/ 134094 h 481200"/>
              <a:gd name="connsiteX132" fmla="*/ 31700 w 340607"/>
              <a:gd name="connsiteY132" fmla="*/ 131839 h 481200"/>
              <a:gd name="connsiteX133" fmla="*/ 33955 w 340607"/>
              <a:gd name="connsiteY133" fmla="*/ 126269 h 481200"/>
              <a:gd name="connsiteX134" fmla="*/ 37271 w 340607"/>
              <a:gd name="connsiteY134" fmla="*/ 120698 h 481200"/>
              <a:gd name="connsiteX135" fmla="*/ 39525 w 340607"/>
              <a:gd name="connsiteY135" fmla="*/ 107169 h 481200"/>
              <a:gd name="connsiteX136" fmla="*/ 76664 w 340607"/>
              <a:gd name="connsiteY136" fmla="*/ 101598 h 481200"/>
              <a:gd name="connsiteX137" fmla="*/ 77857 w 340607"/>
              <a:gd name="connsiteY137" fmla="*/ 102792 h 481200"/>
              <a:gd name="connsiteX138" fmla="*/ 78918 w 340607"/>
              <a:gd name="connsiteY138" fmla="*/ 102792 h 481200"/>
              <a:gd name="connsiteX139" fmla="*/ 79979 w 340607"/>
              <a:gd name="connsiteY139" fmla="*/ 101598 h 481200"/>
              <a:gd name="connsiteX140" fmla="*/ 82234 w 340607"/>
              <a:gd name="connsiteY140" fmla="*/ 100538 h 481200"/>
              <a:gd name="connsiteX141" fmla="*/ 85550 w 340607"/>
              <a:gd name="connsiteY141" fmla="*/ 85947 h 481200"/>
              <a:gd name="connsiteX142" fmla="*/ 49606 w 340607"/>
              <a:gd name="connsiteY142" fmla="*/ 39791 h 481200"/>
              <a:gd name="connsiteX143" fmla="*/ 56370 w 340607"/>
              <a:gd name="connsiteY143" fmla="*/ 28517 h 4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40607" h="481200">
                <a:moveTo>
                  <a:pt x="56105" y="29180"/>
                </a:moveTo>
                <a:lnTo>
                  <a:pt x="62869" y="32496"/>
                </a:lnTo>
                <a:lnTo>
                  <a:pt x="98813" y="29180"/>
                </a:lnTo>
                <a:lnTo>
                  <a:pt x="98813" y="31434"/>
                </a:lnTo>
                <a:lnTo>
                  <a:pt x="106639" y="31434"/>
                </a:lnTo>
                <a:lnTo>
                  <a:pt x="109955" y="27986"/>
                </a:lnTo>
                <a:lnTo>
                  <a:pt x="106639" y="21221"/>
                </a:lnTo>
                <a:lnTo>
                  <a:pt x="109955" y="12202"/>
                </a:lnTo>
                <a:lnTo>
                  <a:pt x="109955" y="8886"/>
                </a:lnTo>
                <a:lnTo>
                  <a:pt x="115526" y="5570"/>
                </a:lnTo>
                <a:lnTo>
                  <a:pt x="115526" y="1061"/>
                </a:lnTo>
                <a:lnTo>
                  <a:pt x="124545" y="0"/>
                </a:lnTo>
                <a:lnTo>
                  <a:pt x="131309" y="51728"/>
                </a:lnTo>
                <a:lnTo>
                  <a:pt x="174018" y="92182"/>
                </a:lnTo>
                <a:lnTo>
                  <a:pt x="183037" y="127065"/>
                </a:lnTo>
                <a:lnTo>
                  <a:pt x="197627" y="115790"/>
                </a:lnTo>
                <a:lnTo>
                  <a:pt x="208900" y="118046"/>
                </a:lnTo>
                <a:lnTo>
                  <a:pt x="212349" y="116984"/>
                </a:lnTo>
                <a:lnTo>
                  <a:pt x="213410" y="118046"/>
                </a:lnTo>
                <a:lnTo>
                  <a:pt x="212349" y="119239"/>
                </a:lnTo>
                <a:lnTo>
                  <a:pt x="237152" y="126003"/>
                </a:lnTo>
                <a:lnTo>
                  <a:pt x="237152" y="127197"/>
                </a:lnTo>
                <a:lnTo>
                  <a:pt x="238345" y="127197"/>
                </a:lnTo>
                <a:lnTo>
                  <a:pt x="238345" y="126003"/>
                </a:lnTo>
                <a:lnTo>
                  <a:pt x="241661" y="127197"/>
                </a:lnTo>
                <a:lnTo>
                  <a:pt x="250681" y="113668"/>
                </a:lnTo>
                <a:lnTo>
                  <a:pt x="276544" y="75469"/>
                </a:lnTo>
                <a:lnTo>
                  <a:pt x="278799" y="68705"/>
                </a:lnTo>
                <a:lnTo>
                  <a:pt x="294583" y="68705"/>
                </a:lnTo>
                <a:lnTo>
                  <a:pt x="306918" y="72021"/>
                </a:lnTo>
                <a:lnTo>
                  <a:pt x="320447" y="110220"/>
                </a:lnTo>
                <a:lnTo>
                  <a:pt x="332782" y="136084"/>
                </a:lnTo>
                <a:lnTo>
                  <a:pt x="340607" y="177731"/>
                </a:lnTo>
                <a:lnTo>
                  <a:pt x="335037" y="199085"/>
                </a:lnTo>
                <a:lnTo>
                  <a:pt x="307979" y="210359"/>
                </a:lnTo>
                <a:lnTo>
                  <a:pt x="268586" y="256517"/>
                </a:lnTo>
                <a:lnTo>
                  <a:pt x="271902" y="284635"/>
                </a:lnTo>
                <a:lnTo>
                  <a:pt x="292196" y="309438"/>
                </a:lnTo>
                <a:lnTo>
                  <a:pt x="310234" y="345382"/>
                </a:lnTo>
                <a:lnTo>
                  <a:pt x="314743" y="363421"/>
                </a:lnTo>
                <a:lnTo>
                  <a:pt x="329333" y="375756"/>
                </a:lnTo>
                <a:lnTo>
                  <a:pt x="324824" y="390345"/>
                </a:lnTo>
                <a:lnTo>
                  <a:pt x="322569" y="390345"/>
                </a:lnTo>
                <a:lnTo>
                  <a:pt x="322569" y="393661"/>
                </a:lnTo>
                <a:lnTo>
                  <a:pt x="318059" y="408251"/>
                </a:lnTo>
                <a:lnTo>
                  <a:pt x="301215" y="416076"/>
                </a:lnTo>
                <a:lnTo>
                  <a:pt x="294450" y="416076"/>
                </a:lnTo>
                <a:lnTo>
                  <a:pt x="257313" y="428411"/>
                </a:lnTo>
                <a:lnTo>
                  <a:pt x="256251" y="410373"/>
                </a:lnTo>
                <a:lnTo>
                  <a:pt x="215798" y="419392"/>
                </a:lnTo>
                <a:lnTo>
                  <a:pt x="215798" y="417138"/>
                </a:lnTo>
                <a:lnTo>
                  <a:pt x="214736" y="417138"/>
                </a:lnTo>
                <a:lnTo>
                  <a:pt x="213543" y="416076"/>
                </a:lnTo>
                <a:lnTo>
                  <a:pt x="212482" y="416076"/>
                </a:lnTo>
                <a:lnTo>
                  <a:pt x="212482" y="417138"/>
                </a:lnTo>
                <a:lnTo>
                  <a:pt x="213543" y="418331"/>
                </a:lnTo>
                <a:lnTo>
                  <a:pt x="213543" y="420586"/>
                </a:lnTo>
                <a:lnTo>
                  <a:pt x="205717" y="422841"/>
                </a:lnTo>
                <a:lnTo>
                  <a:pt x="192189" y="422841"/>
                </a:lnTo>
                <a:lnTo>
                  <a:pt x="188740" y="420586"/>
                </a:lnTo>
                <a:lnTo>
                  <a:pt x="186485" y="421647"/>
                </a:lnTo>
                <a:lnTo>
                  <a:pt x="186485" y="422841"/>
                </a:lnTo>
                <a:lnTo>
                  <a:pt x="167386" y="423902"/>
                </a:lnTo>
                <a:lnTo>
                  <a:pt x="150541" y="425096"/>
                </a:lnTo>
                <a:lnTo>
                  <a:pt x="135951" y="430666"/>
                </a:lnTo>
                <a:lnTo>
                  <a:pt x="137012" y="433982"/>
                </a:lnTo>
                <a:lnTo>
                  <a:pt x="131441" y="436237"/>
                </a:lnTo>
                <a:lnTo>
                  <a:pt x="131441" y="438493"/>
                </a:lnTo>
                <a:lnTo>
                  <a:pt x="119107" y="443002"/>
                </a:lnTo>
                <a:lnTo>
                  <a:pt x="109026" y="448571"/>
                </a:lnTo>
                <a:lnTo>
                  <a:pt x="115791" y="464356"/>
                </a:lnTo>
                <a:lnTo>
                  <a:pt x="122555" y="481201"/>
                </a:lnTo>
                <a:lnTo>
                  <a:pt x="96691" y="475497"/>
                </a:lnTo>
                <a:lnTo>
                  <a:pt x="88866" y="475497"/>
                </a:lnTo>
                <a:lnTo>
                  <a:pt x="84356" y="474436"/>
                </a:lnTo>
                <a:lnTo>
                  <a:pt x="81040" y="469927"/>
                </a:lnTo>
                <a:lnTo>
                  <a:pt x="70960" y="458652"/>
                </a:lnTo>
                <a:lnTo>
                  <a:pt x="0" y="370848"/>
                </a:lnTo>
                <a:lnTo>
                  <a:pt x="20294" y="348300"/>
                </a:lnTo>
                <a:lnTo>
                  <a:pt x="9019" y="334771"/>
                </a:lnTo>
                <a:lnTo>
                  <a:pt x="11274" y="332516"/>
                </a:lnTo>
                <a:lnTo>
                  <a:pt x="9019" y="330262"/>
                </a:lnTo>
                <a:lnTo>
                  <a:pt x="6765" y="332516"/>
                </a:lnTo>
                <a:lnTo>
                  <a:pt x="29313" y="302143"/>
                </a:lnTo>
                <a:lnTo>
                  <a:pt x="50667" y="252670"/>
                </a:lnTo>
                <a:lnTo>
                  <a:pt x="50667" y="250415"/>
                </a:lnTo>
                <a:lnTo>
                  <a:pt x="32629" y="197494"/>
                </a:lnTo>
                <a:cubicBezTo>
                  <a:pt x="55840" y="186219"/>
                  <a:pt x="84091" y="168580"/>
                  <a:pt x="109159" y="163672"/>
                </a:cubicBezTo>
                <a:lnTo>
                  <a:pt x="76531" y="153592"/>
                </a:lnTo>
                <a:lnTo>
                  <a:pt x="58492" y="131044"/>
                </a:lnTo>
                <a:lnTo>
                  <a:pt x="57298" y="133298"/>
                </a:lnTo>
                <a:lnTo>
                  <a:pt x="58492" y="133298"/>
                </a:lnTo>
                <a:lnTo>
                  <a:pt x="57298" y="134359"/>
                </a:lnTo>
                <a:lnTo>
                  <a:pt x="57298" y="135421"/>
                </a:lnTo>
                <a:lnTo>
                  <a:pt x="56105" y="135421"/>
                </a:lnTo>
                <a:lnTo>
                  <a:pt x="56105" y="138869"/>
                </a:lnTo>
                <a:lnTo>
                  <a:pt x="55044" y="139930"/>
                </a:lnTo>
                <a:lnTo>
                  <a:pt x="52789" y="139930"/>
                </a:lnTo>
                <a:lnTo>
                  <a:pt x="52789" y="141124"/>
                </a:lnTo>
                <a:lnTo>
                  <a:pt x="51728" y="142185"/>
                </a:lnTo>
                <a:lnTo>
                  <a:pt x="51728" y="143379"/>
                </a:lnTo>
                <a:lnTo>
                  <a:pt x="52789" y="144440"/>
                </a:lnTo>
                <a:lnTo>
                  <a:pt x="51728" y="144440"/>
                </a:lnTo>
                <a:lnTo>
                  <a:pt x="51728" y="145500"/>
                </a:lnTo>
                <a:lnTo>
                  <a:pt x="48279" y="145500"/>
                </a:lnTo>
                <a:lnTo>
                  <a:pt x="48279" y="146694"/>
                </a:lnTo>
                <a:lnTo>
                  <a:pt x="47218" y="147756"/>
                </a:lnTo>
                <a:lnTo>
                  <a:pt x="46157" y="147756"/>
                </a:lnTo>
                <a:lnTo>
                  <a:pt x="46157" y="148949"/>
                </a:lnTo>
                <a:lnTo>
                  <a:pt x="44964" y="150010"/>
                </a:lnTo>
                <a:lnTo>
                  <a:pt x="44964" y="151204"/>
                </a:lnTo>
                <a:lnTo>
                  <a:pt x="43903" y="151204"/>
                </a:lnTo>
                <a:lnTo>
                  <a:pt x="43903" y="152265"/>
                </a:lnTo>
                <a:lnTo>
                  <a:pt x="42841" y="153326"/>
                </a:lnTo>
                <a:lnTo>
                  <a:pt x="41648" y="153326"/>
                </a:lnTo>
                <a:lnTo>
                  <a:pt x="38332" y="156775"/>
                </a:lnTo>
                <a:lnTo>
                  <a:pt x="37138" y="156775"/>
                </a:lnTo>
                <a:lnTo>
                  <a:pt x="36077" y="157836"/>
                </a:lnTo>
                <a:lnTo>
                  <a:pt x="36077" y="159029"/>
                </a:lnTo>
                <a:lnTo>
                  <a:pt x="33822" y="161284"/>
                </a:lnTo>
                <a:lnTo>
                  <a:pt x="33822" y="162345"/>
                </a:lnTo>
                <a:lnTo>
                  <a:pt x="32629" y="162345"/>
                </a:lnTo>
                <a:lnTo>
                  <a:pt x="32629" y="163407"/>
                </a:lnTo>
                <a:lnTo>
                  <a:pt x="31567" y="164600"/>
                </a:lnTo>
                <a:lnTo>
                  <a:pt x="31567" y="166855"/>
                </a:lnTo>
                <a:lnTo>
                  <a:pt x="30506" y="166855"/>
                </a:lnTo>
                <a:lnTo>
                  <a:pt x="30506" y="167916"/>
                </a:lnTo>
                <a:lnTo>
                  <a:pt x="29313" y="167916"/>
                </a:lnTo>
                <a:lnTo>
                  <a:pt x="21487" y="175742"/>
                </a:lnTo>
                <a:lnTo>
                  <a:pt x="14723" y="161152"/>
                </a:lnTo>
                <a:lnTo>
                  <a:pt x="28251" y="136349"/>
                </a:lnTo>
                <a:lnTo>
                  <a:pt x="28251" y="134094"/>
                </a:lnTo>
                <a:lnTo>
                  <a:pt x="31700" y="131839"/>
                </a:lnTo>
                <a:lnTo>
                  <a:pt x="33955" y="126269"/>
                </a:lnTo>
                <a:lnTo>
                  <a:pt x="37271" y="120698"/>
                </a:lnTo>
                <a:lnTo>
                  <a:pt x="39525" y="107169"/>
                </a:lnTo>
                <a:lnTo>
                  <a:pt x="76664" y="101598"/>
                </a:lnTo>
                <a:lnTo>
                  <a:pt x="77857" y="102792"/>
                </a:lnTo>
                <a:lnTo>
                  <a:pt x="78918" y="102792"/>
                </a:lnTo>
                <a:lnTo>
                  <a:pt x="79979" y="101598"/>
                </a:lnTo>
                <a:lnTo>
                  <a:pt x="82234" y="100538"/>
                </a:lnTo>
                <a:lnTo>
                  <a:pt x="85550" y="85947"/>
                </a:lnTo>
                <a:lnTo>
                  <a:pt x="49606" y="39791"/>
                </a:lnTo>
                <a:lnTo>
                  <a:pt x="56370" y="28517"/>
                </a:lnTo>
              </a:path>
            </a:pathLst>
          </a:custGeom>
          <a:solidFill>
            <a:schemeClr val="bg1">
              <a:lumMod val="85000"/>
            </a:schemeClr>
          </a:solidFill>
          <a:ln w="13251" cap="flat">
            <a:noFill/>
            <a:prstDash val="solid"/>
            <a:miter/>
          </a:ln>
        </p:spPr>
        <p:txBody>
          <a:bodyPr rtlCol="0" anchor="ctr"/>
          <a:lstStyle/>
          <a:p>
            <a:endParaRPr lang="en-FI" sz="816"/>
          </a:p>
        </p:txBody>
      </p:sp>
      <p:sp>
        <p:nvSpPr>
          <p:cNvPr id="1357" name="Freeform: Shape 1356">
            <a:extLst>
              <a:ext uri="{FF2B5EF4-FFF2-40B4-BE49-F238E27FC236}">
                <a16:creationId xmlns:a16="http://schemas.microsoft.com/office/drawing/2014/main" id="{1370B534-A116-A8F9-90C5-6DB92CBF23AE}"/>
              </a:ext>
            </a:extLst>
          </p:cNvPr>
          <p:cNvSpPr/>
          <p:nvPr/>
        </p:nvSpPr>
        <p:spPr>
          <a:xfrm>
            <a:off x="4117274" y="6004075"/>
            <a:ext cx="116233" cy="148058"/>
          </a:xfrm>
          <a:custGeom>
            <a:avLst/>
            <a:gdLst>
              <a:gd name="connsiteX0" fmla="*/ 132502 w 256250"/>
              <a:gd name="connsiteY0" fmla="*/ 663 h 326414"/>
              <a:gd name="connsiteX1" fmla="*/ 150541 w 256250"/>
              <a:gd name="connsiteY1" fmla="*/ 12998 h 326414"/>
              <a:gd name="connsiteX2" fmla="*/ 161815 w 256250"/>
              <a:gd name="connsiteY2" fmla="*/ 44433 h 326414"/>
              <a:gd name="connsiteX3" fmla="*/ 161815 w 256250"/>
              <a:gd name="connsiteY3" fmla="*/ 47881 h 326414"/>
              <a:gd name="connsiteX4" fmla="*/ 164070 w 256250"/>
              <a:gd name="connsiteY4" fmla="*/ 50136 h 326414"/>
              <a:gd name="connsiteX5" fmla="*/ 166324 w 256250"/>
              <a:gd name="connsiteY5" fmla="*/ 53452 h 326414"/>
              <a:gd name="connsiteX6" fmla="*/ 165263 w 256250"/>
              <a:gd name="connsiteY6" fmla="*/ 57961 h 326414"/>
              <a:gd name="connsiteX7" fmla="*/ 169773 w 256250"/>
              <a:gd name="connsiteY7" fmla="*/ 70296 h 326414"/>
              <a:gd name="connsiteX8" fmla="*/ 168579 w 256250"/>
              <a:gd name="connsiteY8" fmla="*/ 74806 h 326414"/>
              <a:gd name="connsiteX9" fmla="*/ 164070 w 256250"/>
              <a:gd name="connsiteY9" fmla="*/ 83826 h 326414"/>
              <a:gd name="connsiteX10" fmla="*/ 164070 w 256250"/>
              <a:gd name="connsiteY10" fmla="*/ 86080 h 326414"/>
              <a:gd name="connsiteX11" fmla="*/ 166324 w 256250"/>
              <a:gd name="connsiteY11" fmla="*/ 87141 h 326414"/>
              <a:gd name="connsiteX12" fmla="*/ 167385 w 256250"/>
              <a:gd name="connsiteY12" fmla="*/ 93906 h 326414"/>
              <a:gd name="connsiteX13" fmla="*/ 170834 w 256250"/>
              <a:gd name="connsiteY13" fmla="*/ 94967 h 326414"/>
              <a:gd name="connsiteX14" fmla="*/ 173089 w 256250"/>
              <a:gd name="connsiteY14" fmla="*/ 100538 h 326414"/>
              <a:gd name="connsiteX15" fmla="*/ 176405 w 256250"/>
              <a:gd name="connsiteY15" fmla="*/ 101731 h 326414"/>
              <a:gd name="connsiteX16" fmla="*/ 175211 w 256250"/>
              <a:gd name="connsiteY16" fmla="*/ 106241 h 326414"/>
              <a:gd name="connsiteX17" fmla="*/ 172956 w 256250"/>
              <a:gd name="connsiteY17" fmla="*/ 107302 h 326414"/>
              <a:gd name="connsiteX18" fmla="*/ 168446 w 256250"/>
              <a:gd name="connsiteY18" fmla="*/ 115127 h 326414"/>
              <a:gd name="connsiteX19" fmla="*/ 170701 w 256250"/>
              <a:gd name="connsiteY19" fmla="*/ 122953 h 326414"/>
              <a:gd name="connsiteX20" fmla="*/ 174017 w 256250"/>
              <a:gd name="connsiteY20" fmla="*/ 131972 h 326414"/>
              <a:gd name="connsiteX21" fmla="*/ 176272 w 256250"/>
              <a:gd name="connsiteY21" fmla="*/ 130778 h 326414"/>
              <a:gd name="connsiteX22" fmla="*/ 177465 w 256250"/>
              <a:gd name="connsiteY22" fmla="*/ 133033 h 326414"/>
              <a:gd name="connsiteX23" fmla="*/ 177465 w 256250"/>
              <a:gd name="connsiteY23" fmla="*/ 135288 h 326414"/>
              <a:gd name="connsiteX24" fmla="*/ 203330 w 256250"/>
              <a:gd name="connsiteY24" fmla="*/ 146562 h 326414"/>
              <a:gd name="connsiteX25" fmla="*/ 214604 w 256250"/>
              <a:gd name="connsiteY25" fmla="*/ 170171 h 326414"/>
              <a:gd name="connsiteX26" fmla="*/ 224684 w 256250"/>
              <a:gd name="connsiteY26" fmla="*/ 183700 h 326414"/>
              <a:gd name="connsiteX27" fmla="*/ 222429 w 256250"/>
              <a:gd name="connsiteY27" fmla="*/ 187016 h 326414"/>
              <a:gd name="connsiteX28" fmla="*/ 220174 w 256250"/>
              <a:gd name="connsiteY28" fmla="*/ 193780 h 326414"/>
              <a:gd name="connsiteX29" fmla="*/ 233703 w 256250"/>
              <a:gd name="connsiteY29" fmla="*/ 206115 h 326414"/>
              <a:gd name="connsiteX30" fmla="*/ 237019 w 256250"/>
              <a:gd name="connsiteY30" fmla="*/ 208370 h 326414"/>
              <a:gd name="connsiteX31" fmla="*/ 239274 w 256250"/>
              <a:gd name="connsiteY31" fmla="*/ 211686 h 326414"/>
              <a:gd name="connsiteX32" fmla="*/ 242722 w 256250"/>
              <a:gd name="connsiteY32" fmla="*/ 215135 h 326414"/>
              <a:gd name="connsiteX33" fmla="*/ 241661 w 256250"/>
              <a:gd name="connsiteY33" fmla="*/ 218451 h 326414"/>
              <a:gd name="connsiteX34" fmla="*/ 256251 w 256250"/>
              <a:gd name="connsiteY34" fmla="*/ 244314 h 326414"/>
              <a:gd name="connsiteX35" fmla="*/ 256251 w 256250"/>
              <a:gd name="connsiteY35" fmla="*/ 247630 h 326414"/>
              <a:gd name="connsiteX36" fmla="*/ 252935 w 256250"/>
              <a:gd name="connsiteY36" fmla="*/ 257710 h 326414"/>
              <a:gd name="connsiteX37" fmla="*/ 252935 w 256250"/>
              <a:gd name="connsiteY37" fmla="*/ 261026 h 326414"/>
              <a:gd name="connsiteX38" fmla="*/ 249619 w 256250"/>
              <a:gd name="connsiteY38" fmla="*/ 265536 h 326414"/>
              <a:gd name="connsiteX39" fmla="*/ 246303 w 256250"/>
              <a:gd name="connsiteY39" fmla="*/ 264475 h 326414"/>
              <a:gd name="connsiteX40" fmla="*/ 207972 w 256250"/>
              <a:gd name="connsiteY40" fmla="*/ 326415 h 326414"/>
              <a:gd name="connsiteX41" fmla="*/ 204656 w 256250"/>
              <a:gd name="connsiteY41" fmla="*/ 325222 h 326414"/>
              <a:gd name="connsiteX42" fmla="*/ 204656 w 256250"/>
              <a:gd name="connsiteY42" fmla="*/ 326415 h 326414"/>
              <a:gd name="connsiteX43" fmla="*/ 203462 w 256250"/>
              <a:gd name="connsiteY43" fmla="*/ 326415 h 326414"/>
              <a:gd name="connsiteX44" fmla="*/ 203462 w 256250"/>
              <a:gd name="connsiteY44" fmla="*/ 325222 h 326414"/>
              <a:gd name="connsiteX45" fmla="*/ 178660 w 256250"/>
              <a:gd name="connsiteY45" fmla="*/ 318457 h 326414"/>
              <a:gd name="connsiteX46" fmla="*/ 179720 w 256250"/>
              <a:gd name="connsiteY46" fmla="*/ 317263 h 326414"/>
              <a:gd name="connsiteX47" fmla="*/ 178660 w 256250"/>
              <a:gd name="connsiteY47" fmla="*/ 316203 h 326414"/>
              <a:gd name="connsiteX48" fmla="*/ 175211 w 256250"/>
              <a:gd name="connsiteY48" fmla="*/ 317263 h 326414"/>
              <a:gd name="connsiteX49" fmla="*/ 163937 w 256250"/>
              <a:gd name="connsiteY49" fmla="*/ 315008 h 326414"/>
              <a:gd name="connsiteX50" fmla="*/ 149347 w 256250"/>
              <a:gd name="connsiteY50" fmla="*/ 326283 h 326414"/>
              <a:gd name="connsiteX51" fmla="*/ 140328 w 256250"/>
              <a:gd name="connsiteY51" fmla="*/ 291400 h 326414"/>
              <a:gd name="connsiteX52" fmla="*/ 97619 w 256250"/>
              <a:gd name="connsiteY52" fmla="*/ 250945 h 326414"/>
              <a:gd name="connsiteX53" fmla="*/ 90855 w 256250"/>
              <a:gd name="connsiteY53" fmla="*/ 199218 h 326414"/>
              <a:gd name="connsiteX54" fmla="*/ 81836 w 256250"/>
              <a:gd name="connsiteY54" fmla="*/ 200280 h 326414"/>
              <a:gd name="connsiteX55" fmla="*/ 81836 w 256250"/>
              <a:gd name="connsiteY55" fmla="*/ 204789 h 326414"/>
              <a:gd name="connsiteX56" fmla="*/ 76265 w 256250"/>
              <a:gd name="connsiteY56" fmla="*/ 208105 h 326414"/>
              <a:gd name="connsiteX57" fmla="*/ 76265 w 256250"/>
              <a:gd name="connsiteY57" fmla="*/ 211420 h 326414"/>
              <a:gd name="connsiteX58" fmla="*/ 72949 w 256250"/>
              <a:gd name="connsiteY58" fmla="*/ 220440 h 326414"/>
              <a:gd name="connsiteX59" fmla="*/ 76265 w 256250"/>
              <a:gd name="connsiteY59" fmla="*/ 227204 h 326414"/>
              <a:gd name="connsiteX60" fmla="*/ 72949 w 256250"/>
              <a:gd name="connsiteY60" fmla="*/ 230653 h 326414"/>
              <a:gd name="connsiteX61" fmla="*/ 65124 w 256250"/>
              <a:gd name="connsiteY61" fmla="*/ 230653 h 326414"/>
              <a:gd name="connsiteX62" fmla="*/ 65124 w 256250"/>
              <a:gd name="connsiteY62" fmla="*/ 228398 h 326414"/>
              <a:gd name="connsiteX63" fmla="*/ 29179 w 256250"/>
              <a:gd name="connsiteY63" fmla="*/ 231714 h 326414"/>
              <a:gd name="connsiteX64" fmla="*/ 22415 w 256250"/>
              <a:gd name="connsiteY64" fmla="*/ 228398 h 326414"/>
              <a:gd name="connsiteX65" fmla="*/ 16845 w 256250"/>
              <a:gd name="connsiteY65" fmla="*/ 221634 h 326414"/>
              <a:gd name="connsiteX66" fmla="*/ 9019 w 256250"/>
              <a:gd name="connsiteY66" fmla="*/ 222827 h 326414"/>
              <a:gd name="connsiteX67" fmla="*/ 0 w 256250"/>
              <a:gd name="connsiteY67" fmla="*/ 198024 h 326414"/>
              <a:gd name="connsiteX68" fmla="*/ 4510 w 256250"/>
              <a:gd name="connsiteY68" fmla="*/ 175476 h 326414"/>
              <a:gd name="connsiteX69" fmla="*/ 7825 w 256250"/>
              <a:gd name="connsiteY69" fmla="*/ 167651 h 326414"/>
              <a:gd name="connsiteX70" fmla="*/ 11141 w 256250"/>
              <a:gd name="connsiteY70" fmla="*/ 164202 h 326414"/>
              <a:gd name="connsiteX71" fmla="*/ 14457 w 256250"/>
              <a:gd name="connsiteY71" fmla="*/ 161948 h 326414"/>
              <a:gd name="connsiteX72" fmla="*/ 22283 w 256250"/>
              <a:gd name="connsiteY72" fmla="*/ 161948 h 326414"/>
              <a:gd name="connsiteX73" fmla="*/ 24537 w 256250"/>
              <a:gd name="connsiteY73" fmla="*/ 164202 h 326414"/>
              <a:gd name="connsiteX74" fmla="*/ 29047 w 256250"/>
              <a:gd name="connsiteY74" fmla="*/ 164202 h 326414"/>
              <a:gd name="connsiteX75" fmla="*/ 30108 w 256250"/>
              <a:gd name="connsiteY75" fmla="*/ 156377 h 326414"/>
              <a:gd name="connsiteX76" fmla="*/ 33424 w 256250"/>
              <a:gd name="connsiteY76" fmla="*/ 153061 h 326414"/>
              <a:gd name="connsiteX77" fmla="*/ 33424 w 256250"/>
              <a:gd name="connsiteY77" fmla="*/ 132768 h 326414"/>
              <a:gd name="connsiteX78" fmla="*/ 41249 w 256250"/>
              <a:gd name="connsiteY78" fmla="*/ 105711 h 326414"/>
              <a:gd name="connsiteX79" fmla="*/ 66052 w 256250"/>
              <a:gd name="connsiteY79" fmla="*/ 76398 h 326414"/>
              <a:gd name="connsiteX80" fmla="*/ 79581 w 256250"/>
              <a:gd name="connsiteY80" fmla="*/ 42709 h 326414"/>
              <a:gd name="connsiteX81" fmla="*/ 97619 w 256250"/>
              <a:gd name="connsiteY81" fmla="*/ 22415 h 326414"/>
              <a:gd name="connsiteX82" fmla="*/ 99874 w 256250"/>
              <a:gd name="connsiteY82" fmla="*/ 23609 h 326414"/>
              <a:gd name="connsiteX83" fmla="*/ 101068 w 256250"/>
              <a:gd name="connsiteY83" fmla="*/ 19099 h 326414"/>
              <a:gd name="connsiteX84" fmla="*/ 110087 w 256250"/>
              <a:gd name="connsiteY84" fmla="*/ 14590 h 326414"/>
              <a:gd name="connsiteX85" fmla="*/ 121361 w 256250"/>
              <a:gd name="connsiteY85" fmla="*/ 14590 h 326414"/>
              <a:gd name="connsiteX86" fmla="*/ 132635 w 256250"/>
              <a:gd name="connsiteY86" fmla="*/ 0 h 326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6250" h="326414">
                <a:moveTo>
                  <a:pt x="132502" y="663"/>
                </a:moveTo>
                <a:lnTo>
                  <a:pt x="150541" y="12998"/>
                </a:lnTo>
                <a:lnTo>
                  <a:pt x="161815" y="44433"/>
                </a:lnTo>
                <a:lnTo>
                  <a:pt x="161815" y="47881"/>
                </a:lnTo>
                <a:lnTo>
                  <a:pt x="164070" y="50136"/>
                </a:lnTo>
                <a:lnTo>
                  <a:pt x="166324" y="53452"/>
                </a:lnTo>
                <a:lnTo>
                  <a:pt x="165263" y="57961"/>
                </a:lnTo>
                <a:lnTo>
                  <a:pt x="169773" y="70296"/>
                </a:lnTo>
                <a:lnTo>
                  <a:pt x="168579" y="74806"/>
                </a:lnTo>
                <a:lnTo>
                  <a:pt x="164070" y="83826"/>
                </a:lnTo>
                <a:lnTo>
                  <a:pt x="164070" y="86080"/>
                </a:lnTo>
                <a:lnTo>
                  <a:pt x="166324" y="87141"/>
                </a:lnTo>
                <a:lnTo>
                  <a:pt x="167385" y="93906"/>
                </a:lnTo>
                <a:lnTo>
                  <a:pt x="170834" y="94967"/>
                </a:lnTo>
                <a:lnTo>
                  <a:pt x="173089" y="100538"/>
                </a:lnTo>
                <a:lnTo>
                  <a:pt x="176405" y="101731"/>
                </a:lnTo>
                <a:lnTo>
                  <a:pt x="175211" y="106241"/>
                </a:lnTo>
                <a:lnTo>
                  <a:pt x="172956" y="107302"/>
                </a:lnTo>
                <a:lnTo>
                  <a:pt x="168446" y="115127"/>
                </a:lnTo>
                <a:lnTo>
                  <a:pt x="170701" y="122953"/>
                </a:lnTo>
                <a:lnTo>
                  <a:pt x="174017" y="131972"/>
                </a:lnTo>
                <a:lnTo>
                  <a:pt x="176272" y="130778"/>
                </a:lnTo>
                <a:lnTo>
                  <a:pt x="177465" y="133033"/>
                </a:lnTo>
                <a:lnTo>
                  <a:pt x="177465" y="135288"/>
                </a:lnTo>
                <a:lnTo>
                  <a:pt x="203330" y="146562"/>
                </a:lnTo>
                <a:lnTo>
                  <a:pt x="214604" y="170171"/>
                </a:lnTo>
                <a:lnTo>
                  <a:pt x="224684" y="183700"/>
                </a:lnTo>
                <a:lnTo>
                  <a:pt x="222429" y="187016"/>
                </a:lnTo>
                <a:lnTo>
                  <a:pt x="220174" y="193780"/>
                </a:lnTo>
                <a:lnTo>
                  <a:pt x="233703" y="206115"/>
                </a:lnTo>
                <a:lnTo>
                  <a:pt x="237019" y="208370"/>
                </a:lnTo>
                <a:lnTo>
                  <a:pt x="239274" y="211686"/>
                </a:lnTo>
                <a:lnTo>
                  <a:pt x="242722" y="215135"/>
                </a:lnTo>
                <a:lnTo>
                  <a:pt x="241661" y="218451"/>
                </a:lnTo>
                <a:lnTo>
                  <a:pt x="256251" y="244314"/>
                </a:lnTo>
                <a:lnTo>
                  <a:pt x="256251" y="247630"/>
                </a:lnTo>
                <a:lnTo>
                  <a:pt x="252935" y="257710"/>
                </a:lnTo>
                <a:lnTo>
                  <a:pt x="252935" y="261026"/>
                </a:lnTo>
                <a:lnTo>
                  <a:pt x="249619" y="265536"/>
                </a:lnTo>
                <a:lnTo>
                  <a:pt x="246303" y="264475"/>
                </a:lnTo>
                <a:cubicBezTo>
                  <a:pt x="239937" y="289144"/>
                  <a:pt x="221103" y="304398"/>
                  <a:pt x="207972" y="326415"/>
                </a:cubicBezTo>
                <a:lnTo>
                  <a:pt x="204656" y="325222"/>
                </a:lnTo>
                <a:lnTo>
                  <a:pt x="204656" y="326415"/>
                </a:lnTo>
                <a:lnTo>
                  <a:pt x="203462" y="326415"/>
                </a:lnTo>
                <a:lnTo>
                  <a:pt x="203462" y="325222"/>
                </a:lnTo>
                <a:lnTo>
                  <a:pt x="178660" y="318457"/>
                </a:lnTo>
                <a:lnTo>
                  <a:pt x="179720" y="317263"/>
                </a:lnTo>
                <a:lnTo>
                  <a:pt x="178660" y="316203"/>
                </a:lnTo>
                <a:lnTo>
                  <a:pt x="175211" y="317263"/>
                </a:lnTo>
                <a:lnTo>
                  <a:pt x="163937" y="315008"/>
                </a:lnTo>
                <a:lnTo>
                  <a:pt x="149347" y="326283"/>
                </a:lnTo>
                <a:lnTo>
                  <a:pt x="140328" y="291400"/>
                </a:lnTo>
                <a:lnTo>
                  <a:pt x="97619" y="250945"/>
                </a:lnTo>
                <a:lnTo>
                  <a:pt x="90855" y="199218"/>
                </a:lnTo>
                <a:lnTo>
                  <a:pt x="81836" y="200280"/>
                </a:lnTo>
                <a:lnTo>
                  <a:pt x="81836" y="204789"/>
                </a:lnTo>
                <a:lnTo>
                  <a:pt x="76265" y="208105"/>
                </a:lnTo>
                <a:lnTo>
                  <a:pt x="76265" y="211420"/>
                </a:lnTo>
                <a:lnTo>
                  <a:pt x="72949" y="220440"/>
                </a:lnTo>
                <a:lnTo>
                  <a:pt x="76265" y="227204"/>
                </a:lnTo>
                <a:lnTo>
                  <a:pt x="72949" y="230653"/>
                </a:lnTo>
                <a:lnTo>
                  <a:pt x="65124" y="230653"/>
                </a:lnTo>
                <a:lnTo>
                  <a:pt x="65124" y="228398"/>
                </a:lnTo>
                <a:lnTo>
                  <a:pt x="29179" y="231714"/>
                </a:lnTo>
                <a:lnTo>
                  <a:pt x="22415" y="228398"/>
                </a:lnTo>
                <a:lnTo>
                  <a:pt x="16845" y="221634"/>
                </a:lnTo>
                <a:lnTo>
                  <a:pt x="9019" y="222827"/>
                </a:lnTo>
                <a:lnTo>
                  <a:pt x="0" y="198024"/>
                </a:lnTo>
                <a:lnTo>
                  <a:pt x="4510" y="175476"/>
                </a:lnTo>
                <a:lnTo>
                  <a:pt x="7825" y="167651"/>
                </a:lnTo>
                <a:lnTo>
                  <a:pt x="11141" y="164202"/>
                </a:lnTo>
                <a:lnTo>
                  <a:pt x="14457" y="161948"/>
                </a:lnTo>
                <a:lnTo>
                  <a:pt x="22283" y="161948"/>
                </a:lnTo>
                <a:lnTo>
                  <a:pt x="24537" y="164202"/>
                </a:lnTo>
                <a:lnTo>
                  <a:pt x="29047" y="164202"/>
                </a:lnTo>
                <a:lnTo>
                  <a:pt x="30108" y="156377"/>
                </a:lnTo>
                <a:lnTo>
                  <a:pt x="33424" y="153061"/>
                </a:lnTo>
                <a:lnTo>
                  <a:pt x="33424" y="132768"/>
                </a:lnTo>
                <a:lnTo>
                  <a:pt x="41249" y="105711"/>
                </a:lnTo>
                <a:lnTo>
                  <a:pt x="66052" y="76398"/>
                </a:lnTo>
                <a:lnTo>
                  <a:pt x="79581" y="42709"/>
                </a:lnTo>
                <a:lnTo>
                  <a:pt x="97619" y="22415"/>
                </a:lnTo>
                <a:lnTo>
                  <a:pt x="99874" y="23609"/>
                </a:lnTo>
                <a:lnTo>
                  <a:pt x="101068" y="19099"/>
                </a:lnTo>
                <a:lnTo>
                  <a:pt x="110087" y="14590"/>
                </a:lnTo>
                <a:lnTo>
                  <a:pt x="121361" y="14590"/>
                </a:lnTo>
                <a:lnTo>
                  <a:pt x="132635" y="0"/>
                </a:lnTo>
              </a:path>
            </a:pathLst>
          </a:custGeom>
          <a:solidFill>
            <a:schemeClr val="bg1">
              <a:lumMod val="85000"/>
            </a:schemeClr>
          </a:solidFill>
          <a:ln w="13251" cap="flat">
            <a:noFill/>
            <a:prstDash val="solid"/>
            <a:miter/>
          </a:ln>
        </p:spPr>
        <p:txBody>
          <a:bodyPr rtlCol="0" anchor="ctr"/>
          <a:lstStyle/>
          <a:p>
            <a:endParaRPr lang="en-FI" sz="816"/>
          </a:p>
        </p:txBody>
      </p:sp>
      <p:sp>
        <p:nvSpPr>
          <p:cNvPr id="1358" name="Freeform: Shape 1357">
            <a:extLst>
              <a:ext uri="{FF2B5EF4-FFF2-40B4-BE49-F238E27FC236}">
                <a16:creationId xmlns:a16="http://schemas.microsoft.com/office/drawing/2014/main" id="{CB63C85E-1AA7-78A7-2A7C-FDBFB027344A}"/>
              </a:ext>
            </a:extLst>
          </p:cNvPr>
          <p:cNvSpPr/>
          <p:nvPr/>
        </p:nvSpPr>
        <p:spPr>
          <a:xfrm>
            <a:off x="3726161" y="5757350"/>
            <a:ext cx="154676" cy="154616"/>
          </a:xfrm>
          <a:custGeom>
            <a:avLst/>
            <a:gdLst>
              <a:gd name="connsiteX0" fmla="*/ 116984 w 341004"/>
              <a:gd name="connsiteY0" fmla="*/ 14590 h 340872"/>
              <a:gd name="connsiteX1" fmla="*/ 118178 w 341004"/>
              <a:gd name="connsiteY1" fmla="*/ 15651 h 340872"/>
              <a:gd name="connsiteX2" fmla="*/ 122688 w 341004"/>
              <a:gd name="connsiteY2" fmla="*/ 15651 h 340872"/>
              <a:gd name="connsiteX3" fmla="*/ 124942 w 341004"/>
              <a:gd name="connsiteY3" fmla="*/ 17906 h 340872"/>
              <a:gd name="connsiteX4" fmla="*/ 126003 w 341004"/>
              <a:gd name="connsiteY4" fmla="*/ 16845 h 340872"/>
              <a:gd name="connsiteX5" fmla="*/ 128258 w 341004"/>
              <a:gd name="connsiteY5" fmla="*/ 19099 h 340872"/>
              <a:gd name="connsiteX6" fmla="*/ 122688 w 341004"/>
              <a:gd name="connsiteY6" fmla="*/ 24671 h 340872"/>
              <a:gd name="connsiteX7" fmla="*/ 126003 w 341004"/>
              <a:gd name="connsiteY7" fmla="*/ 29180 h 340872"/>
              <a:gd name="connsiteX8" fmla="*/ 146297 w 341004"/>
              <a:gd name="connsiteY8" fmla="*/ 3316 h 340872"/>
              <a:gd name="connsiteX9" fmla="*/ 159825 w 341004"/>
              <a:gd name="connsiteY9" fmla="*/ 17906 h 340872"/>
              <a:gd name="connsiteX10" fmla="*/ 159825 w 341004"/>
              <a:gd name="connsiteY10" fmla="*/ 24671 h 340872"/>
              <a:gd name="connsiteX11" fmla="*/ 158632 w 341004"/>
              <a:gd name="connsiteY11" fmla="*/ 25864 h 340872"/>
              <a:gd name="connsiteX12" fmla="*/ 159825 w 341004"/>
              <a:gd name="connsiteY12" fmla="*/ 28119 h 340872"/>
              <a:gd name="connsiteX13" fmla="*/ 162080 w 341004"/>
              <a:gd name="connsiteY13" fmla="*/ 26925 h 340872"/>
              <a:gd name="connsiteX14" fmla="*/ 163141 w 341004"/>
              <a:gd name="connsiteY14" fmla="*/ 29180 h 340872"/>
              <a:gd name="connsiteX15" fmla="*/ 162080 w 341004"/>
              <a:gd name="connsiteY15" fmla="*/ 34883 h 340872"/>
              <a:gd name="connsiteX16" fmla="*/ 160886 w 341004"/>
              <a:gd name="connsiteY16" fmla="*/ 35944 h 340872"/>
              <a:gd name="connsiteX17" fmla="*/ 160886 w 341004"/>
              <a:gd name="connsiteY17" fmla="*/ 39393 h 340872"/>
              <a:gd name="connsiteX18" fmla="*/ 163141 w 341004"/>
              <a:gd name="connsiteY18" fmla="*/ 35944 h 340872"/>
              <a:gd name="connsiteX19" fmla="*/ 185689 w 341004"/>
              <a:gd name="connsiteY19" fmla="*/ 10080 h 340872"/>
              <a:gd name="connsiteX20" fmla="*/ 184496 w 341004"/>
              <a:gd name="connsiteY20" fmla="*/ 9019 h 340872"/>
              <a:gd name="connsiteX21" fmla="*/ 190199 w 341004"/>
              <a:gd name="connsiteY21" fmla="*/ 0 h 340872"/>
              <a:gd name="connsiteX22" fmla="*/ 191260 w 341004"/>
              <a:gd name="connsiteY22" fmla="*/ 3316 h 340872"/>
              <a:gd name="connsiteX23" fmla="*/ 189005 w 341004"/>
              <a:gd name="connsiteY23" fmla="*/ 6765 h 340872"/>
              <a:gd name="connsiteX24" fmla="*/ 200279 w 341004"/>
              <a:gd name="connsiteY24" fmla="*/ 20161 h 340872"/>
              <a:gd name="connsiteX25" fmla="*/ 201473 w 341004"/>
              <a:gd name="connsiteY25" fmla="*/ 19099 h 340872"/>
              <a:gd name="connsiteX26" fmla="*/ 215001 w 341004"/>
              <a:gd name="connsiteY26" fmla="*/ 38199 h 340872"/>
              <a:gd name="connsiteX27" fmla="*/ 204789 w 341004"/>
              <a:gd name="connsiteY27" fmla="*/ 55044 h 340872"/>
              <a:gd name="connsiteX28" fmla="*/ 202534 w 341004"/>
              <a:gd name="connsiteY28" fmla="*/ 69766 h 340872"/>
              <a:gd name="connsiteX29" fmla="*/ 203727 w 341004"/>
              <a:gd name="connsiteY29" fmla="*/ 76531 h 340872"/>
              <a:gd name="connsiteX30" fmla="*/ 213808 w 341004"/>
              <a:gd name="connsiteY30" fmla="*/ 78653 h 340872"/>
              <a:gd name="connsiteX31" fmla="*/ 255455 w 341004"/>
              <a:gd name="connsiteY31" fmla="*/ 115923 h 340872"/>
              <a:gd name="connsiteX32" fmla="*/ 279064 w 341004"/>
              <a:gd name="connsiteY32" fmla="*/ 120300 h 340872"/>
              <a:gd name="connsiteX33" fmla="*/ 290338 w 341004"/>
              <a:gd name="connsiteY33" fmla="*/ 121494 h 340872"/>
              <a:gd name="connsiteX34" fmla="*/ 306122 w 341004"/>
              <a:gd name="connsiteY34" fmla="*/ 135022 h 340872"/>
              <a:gd name="connsiteX35" fmla="*/ 334240 w 341004"/>
              <a:gd name="connsiteY35" fmla="*/ 154122 h 340872"/>
              <a:gd name="connsiteX36" fmla="*/ 328670 w 341004"/>
              <a:gd name="connsiteY36" fmla="*/ 161948 h 340872"/>
              <a:gd name="connsiteX37" fmla="*/ 324160 w 341004"/>
              <a:gd name="connsiteY37" fmla="*/ 168712 h 340872"/>
              <a:gd name="connsiteX38" fmla="*/ 327476 w 341004"/>
              <a:gd name="connsiteY38" fmla="*/ 169906 h 340872"/>
              <a:gd name="connsiteX39" fmla="*/ 324160 w 341004"/>
              <a:gd name="connsiteY39" fmla="*/ 174416 h 340872"/>
              <a:gd name="connsiteX40" fmla="*/ 321773 w 341004"/>
              <a:gd name="connsiteY40" fmla="*/ 174416 h 340872"/>
              <a:gd name="connsiteX41" fmla="*/ 316202 w 341004"/>
              <a:gd name="connsiteY41" fmla="*/ 184496 h 340872"/>
              <a:gd name="connsiteX42" fmla="*/ 319651 w 341004"/>
              <a:gd name="connsiteY42" fmla="*/ 198024 h 340872"/>
              <a:gd name="connsiteX43" fmla="*/ 341005 w 341004"/>
              <a:gd name="connsiteY43" fmla="*/ 223888 h 340872"/>
              <a:gd name="connsiteX44" fmla="*/ 329731 w 341004"/>
              <a:gd name="connsiteY44" fmla="*/ 236223 h 340872"/>
              <a:gd name="connsiteX45" fmla="*/ 328670 w 341004"/>
              <a:gd name="connsiteY45" fmla="*/ 236223 h 340872"/>
              <a:gd name="connsiteX46" fmla="*/ 326283 w 341004"/>
              <a:gd name="connsiteY46" fmla="*/ 238479 h 340872"/>
              <a:gd name="connsiteX47" fmla="*/ 326283 w 341004"/>
              <a:gd name="connsiteY47" fmla="*/ 240733 h 340872"/>
              <a:gd name="connsiteX48" fmla="*/ 295909 w 341004"/>
              <a:gd name="connsiteY48" fmla="*/ 279065 h 340872"/>
              <a:gd name="connsiteX49" fmla="*/ 293654 w 341004"/>
              <a:gd name="connsiteY49" fmla="*/ 280125 h 340872"/>
              <a:gd name="connsiteX50" fmla="*/ 258771 w 341004"/>
              <a:gd name="connsiteY50" fmla="*/ 285829 h 340872"/>
              <a:gd name="connsiteX51" fmla="*/ 229591 w 341004"/>
              <a:gd name="connsiteY51" fmla="*/ 288084 h 340872"/>
              <a:gd name="connsiteX52" fmla="*/ 226143 w 341004"/>
              <a:gd name="connsiteY52" fmla="*/ 294849 h 340872"/>
              <a:gd name="connsiteX53" fmla="*/ 226143 w 341004"/>
              <a:gd name="connsiteY53" fmla="*/ 301480 h 340872"/>
              <a:gd name="connsiteX54" fmla="*/ 227336 w 341004"/>
              <a:gd name="connsiteY54" fmla="*/ 303735 h 340872"/>
              <a:gd name="connsiteX55" fmla="*/ 228398 w 341004"/>
              <a:gd name="connsiteY55" fmla="*/ 303735 h 340872"/>
              <a:gd name="connsiteX56" fmla="*/ 229591 w 341004"/>
              <a:gd name="connsiteY56" fmla="*/ 307183 h 340872"/>
              <a:gd name="connsiteX57" fmla="*/ 231846 w 341004"/>
              <a:gd name="connsiteY57" fmla="*/ 308244 h 340872"/>
              <a:gd name="connsiteX58" fmla="*/ 231846 w 341004"/>
              <a:gd name="connsiteY58" fmla="*/ 311693 h 340872"/>
              <a:gd name="connsiteX59" fmla="*/ 230652 w 341004"/>
              <a:gd name="connsiteY59" fmla="*/ 315008 h 340872"/>
              <a:gd name="connsiteX60" fmla="*/ 209298 w 341004"/>
              <a:gd name="connsiteY60" fmla="*/ 307183 h 340872"/>
              <a:gd name="connsiteX61" fmla="*/ 176670 w 341004"/>
              <a:gd name="connsiteY61" fmla="*/ 313948 h 340872"/>
              <a:gd name="connsiteX62" fmla="*/ 177731 w 341004"/>
              <a:gd name="connsiteY62" fmla="*/ 317264 h 340872"/>
              <a:gd name="connsiteX63" fmla="*/ 174415 w 341004"/>
              <a:gd name="connsiteY63" fmla="*/ 319518 h 340872"/>
              <a:gd name="connsiteX64" fmla="*/ 169906 w 341004"/>
              <a:gd name="connsiteY64" fmla="*/ 317264 h 340872"/>
              <a:gd name="connsiteX65" fmla="*/ 165396 w 341004"/>
              <a:gd name="connsiteY65" fmla="*/ 311693 h 340872"/>
              <a:gd name="connsiteX66" fmla="*/ 160886 w 341004"/>
              <a:gd name="connsiteY66" fmla="*/ 312754 h 340872"/>
              <a:gd name="connsiteX67" fmla="*/ 158632 w 341004"/>
              <a:gd name="connsiteY67" fmla="*/ 310499 h 340872"/>
              <a:gd name="connsiteX68" fmla="*/ 149612 w 341004"/>
              <a:gd name="connsiteY68" fmla="*/ 313948 h 340872"/>
              <a:gd name="connsiteX69" fmla="*/ 149612 w 341004"/>
              <a:gd name="connsiteY69" fmla="*/ 316203 h 340872"/>
              <a:gd name="connsiteX70" fmla="*/ 150806 w 341004"/>
              <a:gd name="connsiteY70" fmla="*/ 317264 h 340872"/>
              <a:gd name="connsiteX71" fmla="*/ 133961 w 341004"/>
              <a:gd name="connsiteY71" fmla="*/ 325222 h 340872"/>
              <a:gd name="connsiteX72" fmla="*/ 102394 w 341004"/>
              <a:gd name="connsiteY72" fmla="*/ 340873 h 340872"/>
              <a:gd name="connsiteX73" fmla="*/ 97885 w 341004"/>
              <a:gd name="connsiteY73" fmla="*/ 336363 h 340872"/>
              <a:gd name="connsiteX74" fmla="*/ 93375 w 341004"/>
              <a:gd name="connsiteY74" fmla="*/ 338618 h 340872"/>
              <a:gd name="connsiteX75" fmla="*/ 93375 w 341004"/>
              <a:gd name="connsiteY75" fmla="*/ 337557 h 340872"/>
              <a:gd name="connsiteX76" fmla="*/ 92314 w 341004"/>
              <a:gd name="connsiteY76" fmla="*/ 337557 h 340872"/>
              <a:gd name="connsiteX77" fmla="*/ 90059 w 341004"/>
              <a:gd name="connsiteY77" fmla="*/ 334108 h 340872"/>
              <a:gd name="connsiteX78" fmla="*/ 86611 w 341004"/>
              <a:gd name="connsiteY78" fmla="*/ 331853 h 340872"/>
              <a:gd name="connsiteX79" fmla="*/ 92314 w 341004"/>
              <a:gd name="connsiteY79" fmla="*/ 328538 h 340872"/>
              <a:gd name="connsiteX80" fmla="*/ 91120 w 341004"/>
              <a:gd name="connsiteY80" fmla="*/ 325222 h 340872"/>
              <a:gd name="connsiteX81" fmla="*/ 87804 w 341004"/>
              <a:gd name="connsiteY81" fmla="*/ 326283 h 340872"/>
              <a:gd name="connsiteX82" fmla="*/ 85550 w 341004"/>
              <a:gd name="connsiteY82" fmla="*/ 324028 h 340872"/>
              <a:gd name="connsiteX83" fmla="*/ 88866 w 341004"/>
              <a:gd name="connsiteY83" fmla="*/ 321773 h 340872"/>
              <a:gd name="connsiteX84" fmla="*/ 78785 w 341004"/>
              <a:gd name="connsiteY84" fmla="*/ 313948 h 340872"/>
              <a:gd name="connsiteX85" fmla="*/ 81040 w 341004"/>
              <a:gd name="connsiteY85" fmla="*/ 311693 h 340872"/>
              <a:gd name="connsiteX86" fmla="*/ 79846 w 341004"/>
              <a:gd name="connsiteY86" fmla="*/ 310499 h 340872"/>
              <a:gd name="connsiteX87" fmla="*/ 85550 w 341004"/>
              <a:gd name="connsiteY87" fmla="*/ 305989 h 340872"/>
              <a:gd name="connsiteX88" fmla="*/ 84356 w 341004"/>
              <a:gd name="connsiteY88" fmla="*/ 304928 h 340872"/>
              <a:gd name="connsiteX89" fmla="*/ 93375 w 341004"/>
              <a:gd name="connsiteY89" fmla="*/ 298164 h 340872"/>
              <a:gd name="connsiteX90" fmla="*/ 88866 w 341004"/>
              <a:gd name="connsiteY90" fmla="*/ 297103 h 340872"/>
              <a:gd name="connsiteX91" fmla="*/ 82101 w 341004"/>
              <a:gd name="connsiteY91" fmla="*/ 302674 h 340872"/>
              <a:gd name="connsiteX92" fmla="*/ 79846 w 341004"/>
              <a:gd name="connsiteY92" fmla="*/ 300419 h 340872"/>
              <a:gd name="connsiteX93" fmla="*/ 77591 w 341004"/>
              <a:gd name="connsiteY93" fmla="*/ 301480 h 340872"/>
              <a:gd name="connsiteX94" fmla="*/ 76530 w 341004"/>
              <a:gd name="connsiteY94" fmla="*/ 299225 h 340872"/>
              <a:gd name="connsiteX95" fmla="*/ 92314 w 341004"/>
              <a:gd name="connsiteY95" fmla="*/ 286890 h 340872"/>
              <a:gd name="connsiteX96" fmla="*/ 93375 w 341004"/>
              <a:gd name="connsiteY96" fmla="*/ 283574 h 340872"/>
              <a:gd name="connsiteX97" fmla="*/ 86611 w 341004"/>
              <a:gd name="connsiteY97" fmla="*/ 279065 h 340872"/>
              <a:gd name="connsiteX98" fmla="*/ 94569 w 341004"/>
              <a:gd name="connsiteY98" fmla="*/ 264342 h 340872"/>
              <a:gd name="connsiteX99" fmla="*/ 100140 w 341004"/>
              <a:gd name="connsiteY99" fmla="*/ 266597 h 340872"/>
              <a:gd name="connsiteX100" fmla="*/ 105843 w 341004"/>
              <a:gd name="connsiteY100" fmla="*/ 257578 h 340872"/>
              <a:gd name="connsiteX101" fmla="*/ 99078 w 341004"/>
              <a:gd name="connsiteY101" fmla="*/ 257578 h 340872"/>
              <a:gd name="connsiteX102" fmla="*/ 97885 w 341004"/>
              <a:gd name="connsiteY102" fmla="*/ 250946 h 340872"/>
              <a:gd name="connsiteX103" fmla="*/ 101333 w 341004"/>
              <a:gd name="connsiteY103" fmla="*/ 248691 h 340872"/>
              <a:gd name="connsiteX104" fmla="*/ 106904 w 341004"/>
              <a:gd name="connsiteY104" fmla="*/ 239672 h 340872"/>
              <a:gd name="connsiteX105" fmla="*/ 108098 w 341004"/>
              <a:gd name="connsiteY105" fmla="*/ 223888 h 340872"/>
              <a:gd name="connsiteX106" fmla="*/ 94569 w 341004"/>
              <a:gd name="connsiteY106" fmla="*/ 221634 h 340872"/>
              <a:gd name="connsiteX107" fmla="*/ 84356 w 341004"/>
              <a:gd name="connsiteY107" fmla="*/ 194576 h 340872"/>
              <a:gd name="connsiteX108" fmla="*/ 73214 w 341004"/>
              <a:gd name="connsiteY108" fmla="*/ 189005 h 340872"/>
              <a:gd name="connsiteX109" fmla="*/ 57431 w 341004"/>
              <a:gd name="connsiteY109" fmla="*/ 195770 h 340872"/>
              <a:gd name="connsiteX110" fmla="*/ 56237 w 341004"/>
              <a:gd name="connsiteY110" fmla="*/ 192321 h 340872"/>
              <a:gd name="connsiteX111" fmla="*/ 29312 w 341004"/>
              <a:gd name="connsiteY111" fmla="*/ 182241 h 340872"/>
              <a:gd name="connsiteX112" fmla="*/ 27057 w 341004"/>
              <a:gd name="connsiteY112" fmla="*/ 179986 h 340872"/>
              <a:gd name="connsiteX113" fmla="*/ 14590 w 341004"/>
              <a:gd name="connsiteY113" fmla="*/ 173221 h 340872"/>
              <a:gd name="connsiteX114" fmla="*/ 9019 w 341004"/>
              <a:gd name="connsiteY114" fmla="*/ 178925 h 340872"/>
              <a:gd name="connsiteX115" fmla="*/ 0 w 341004"/>
              <a:gd name="connsiteY115" fmla="*/ 172161 h 340872"/>
              <a:gd name="connsiteX116" fmla="*/ 1194 w 341004"/>
              <a:gd name="connsiteY116" fmla="*/ 157438 h 340872"/>
              <a:gd name="connsiteX117" fmla="*/ 9019 w 341004"/>
              <a:gd name="connsiteY117" fmla="*/ 155183 h 340872"/>
              <a:gd name="connsiteX118" fmla="*/ 10213 w 341004"/>
              <a:gd name="connsiteY118" fmla="*/ 152929 h 340872"/>
              <a:gd name="connsiteX119" fmla="*/ 23609 w 341004"/>
              <a:gd name="connsiteY119" fmla="*/ 144042 h 340872"/>
              <a:gd name="connsiteX120" fmla="*/ 68705 w 341004"/>
              <a:gd name="connsiteY120" fmla="*/ 97885 h 340872"/>
              <a:gd name="connsiteX121" fmla="*/ 70960 w 341004"/>
              <a:gd name="connsiteY121" fmla="*/ 94436 h 340872"/>
              <a:gd name="connsiteX122" fmla="*/ 72021 w 341004"/>
              <a:gd name="connsiteY122" fmla="*/ 95630 h 340872"/>
              <a:gd name="connsiteX123" fmla="*/ 75469 w 341004"/>
              <a:gd name="connsiteY123" fmla="*/ 91120 h 340872"/>
              <a:gd name="connsiteX124" fmla="*/ 74276 w 341004"/>
              <a:gd name="connsiteY124" fmla="*/ 89927 h 340872"/>
              <a:gd name="connsiteX125" fmla="*/ 86611 w 341004"/>
              <a:gd name="connsiteY125" fmla="*/ 72021 h 340872"/>
              <a:gd name="connsiteX126" fmla="*/ 120433 w 341004"/>
              <a:gd name="connsiteY126" fmla="*/ 34883 h 340872"/>
              <a:gd name="connsiteX127" fmla="*/ 116984 w 341004"/>
              <a:gd name="connsiteY127" fmla="*/ 31434 h 340872"/>
              <a:gd name="connsiteX128" fmla="*/ 114729 w 341004"/>
              <a:gd name="connsiteY128" fmla="*/ 33690 h 340872"/>
              <a:gd name="connsiteX129" fmla="*/ 113668 w 341004"/>
              <a:gd name="connsiteY129" fmla="*/ 32629 h 340872"/>
              <a:gd name="connsiteX130" fmla="*/ 114729 w 341004"/>
              <a:gd name="connsiteY130" fmla="*/ 30374 h 340872"/>
              <a:gd name="connsiteX131" fmla="*/ 112607 w 341004"/>
              <a:gd name="connsiteY131" fmla="*/ 29180 h 340872"/>
              <a:gd name="connsiteX132" fmla="*/ 109159 w 341004"/>
              <a:gd name="connsiteY132" fmla="*/ 32629 h 340872"/>
              <a:gd name="connsiteX133" fmla="*/ 108098 w 341004"/>
              <a:gd name="connsiteY133" fmla="*/ 31434 h 340872"/>
              <a:gd name="connsiteX134" fmla="*/ 110352 w 341004"/>
              <a:gd name="connsiteY134" fmla="*/ 28119 h 340872"/>
              <a:gd name="connsiteX135" fmla="*/ 106904 w 341004"/>
              <a:gd name="connsiteY135" fmla="*/ 25864 h 340872"/>
              <a:gd name="connsiteX136" fmla="*/ 116984 w 341004"/>
              <a:gd name="connsiteY136" fmla="*/ 14590 h 34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41004" h="340872">
                <a:moveTo>
                  <a:pt x="116984" y="14590"/>
                </a:moveTo>
                <a:lnTo>
                  <a:pt x="118178" y="15651"/>
                </a:lnTo>
                <a:lnTo>
                  <a:pt x="122688" y="15651"/>
                </a:lnTo>
                <a:lnTo>
                  <a:pt x="124942" y="17906"/>
                </a:lnTo>
                <a:lnTo>
                  <a:pt x="126003" y="16845"/>
                </a:lnTo>
                <a:lnTo>
                  <a:pt x="128258" y="19099"/>
                </a:lnTo>
                <a:lnTo>
                  <a:pt x="122688" y="24671"/>
                </a:lnTo>
                <a:lnTo>
                  <a:pt x="126003" y="29180"/>
                </a:lnTo>
                <a:lnTo>
                  <a:pt x="146297" y="3316"/>
                </a:lnTo>
                <a:lnTo>
                  <a:pt x="159825" y="17906"/>
                </a:lnTo>
                <a:lnTo>
                  <a:pt x="159825" y="24671"/>
                </a:lnTo>
                <a:lnTo>
                  <a:pt x="158632" y="25864"/>
                </a:lnTo>
                <a:lnTo>
                  <a:pt x="159825" y="28119"/>
                </a:lnTo>
                <a:lnTo>
                  <a:pt x="162080" y="26925"/>
                </a:lnTo>
                <a:lnTo>
                  <a:pt x="163141" y="29180"/>
                </a:lnTo>
                <a:lnTo>
                  <a:pt x="162080" y="34883"/>
                </a:lnTo>
                <a:lnTo>
                  <a:pt x="160886" y="35944"/>
                </a:lnTo>
                <a:lnTo>
                  <a:pt x="160886" y="39393"/>
                </a:lnTo>
                <a:lnTo>
                  <a:pt x="163141" y="35944"/>
                </a:lnTo>
                <a:lnTo>
                  <a:pt x="185689" y="10080"/>
                </a:lnTo>
                <a:lnTo>
                  <a:pt x="184496" y="9019"/>
                </a:lnTo>
                <a:lnTo>
                  <a:pt x="190199" y="0"/>
                </a:lnTo>
                <a:lnTo>
                  <a:pt x="191260" y="3316"/>
                </a:lnTo>
                <a:lnTo>
                  <a:pt x="189005" y="6765"/>
                </a:lnTo>
                <a:lnTo>
                  <a:pt x="200279" y="20161"/>
                </a:lnTo>
                <a:lnTo>
                  <a:pt x="201473" y="19099"/>
                </a:lnTo>
                <a:lnTo>
                  <a:pt x="215001" y="38199"/>
                </a:lnTo>
                <a:lnTo>
                  <a:pt x="204789" y="55044"/>
                </a:lnTo>
                <a:lnTo>
                  <a:pt x="202534" y="69766"/>
                </a:lnTo>
                <a:lnTo>
                  <a:pt x="203727" y="76531"/>
                </a:lnTo>
                <a:lnTo>
                  <a:pt x="213808" y="78653"/>
                </a:lnTo>
                <a:lnTo>
                  <a:pt x="255455" y="115923"/>
                </a:lnTo>
                <a:lnTo>
                  <a:pt x="279064" y="120300"/>
                </a:lnTo>
                <a:lnTo>
                  <a:pt x="290338" y="121494"/>
                </a:lnTo>
                <a:lnTo>
                  <a:pt x="306122" y="135022"/>
                </a:lnTo>
                <a:lnTo>
                  <a:pt x="334240" y="154122"/>
                </a:lnTo>
                <a:lnTo>
                  <a:pt x="328670" y="161948"/>
                </a:lnTo>
                <a:lnTo>
                  <a:pt x="324160" y="168712"/>
                </a:lnTo>
                <a:lnTo>
                  <a:pt x="327476" y="169906"/>
                </a:lnTo>
                <a:lnTo>
                  <a:pt x="324160" y="174416"/>
                </a:lnTo>
                <a:lnTo>
                  <a:pt x="321773" y="174416"/>
                </a:lnTo>
                <a:lnTo>
                  <a:pt x="316202" y="184496"/>
                </a:lnTo>
                <a:lnTo>
                  <a:pt x="319651" y="198024"/>
                </a:lnTo>
                <a:lnTo>
                  <a:pt x="341005" y="223888"/>
                </a:lnTo>
                <a:lnTo>
                  <a:pt x="329731" y="236223"/>
                </a:lnTo>
                <a:lnTo>
                  <a:pt x="328670" y="236223"/>
                </a:lnTo>
                <a:lnTo>
                  <a:pt x="326283" y="238479"/>
                </a:lnTo>
                <a:lnTo>
                  <a:pt x="326283" y="240733"/>
                </a:lnTo>
                <a:lnTo>
                  <a:pt x="295909" y="279065"/>
                </a:lnTo>
                <a:lnTo>
                  <a:pt x="293654" y="280125"/>
                </a:lnTo>
                <a:lnTo>
                  <a:pt x="258771" y="285829"/>
                </a:lnTo>
                <a:lnTo>
                  <a:pt x="229591" y="288084"/>
                </a:lnTo>
                <a:lnTo>
                  <a:pt x="226143" y="294849"/>
                </a:lnTo>
                <a:lnTo>
                  <a:pt x="226143" y="301480"/>
                </a:lnTo>
                <a:lnTo>
                  <a:pt x="227336" y="303735"/>
                </a:lnTo>
                <a:lnTo>
                  <a:pt x="228398" y="303735"/>
                </a:lnTo>
                <a:lnTo>
                  <a:pt x="229591" y="307183"/>
                </a:lnTo>
                <a:lnTo>
                  <a:pt x="231846" y="308244"/>
                </a:lnTo>
                <a:lnTo>
                  <a:pt x="231846" y="311693"/>
                </a:lnTo>
                <a:lnTo>
                  <a:pt x="230652" y="315008"/>
                </a:lnTo>
                <a:lnTo>
                  <a:pt x="209298" y="307183"/>
                </a:lnTo>
                <a:lnTo>
                  <a:pt x="176670" y="313948"/>
                </a:lnTo>
                <a:lnTo>
                  <a:pt x="177731" y="317264"/>
                </a:lnTo>
                <a:lnTo>
                  <a:pt x="174415" y="319518"/>
                </a:lnTo>
                <a:lnTo>
                  <a:pt x="169906" y="317264"/>
                </a:lnTo>
                <a:lnTo>
                  <a:pt x="165396" y="311693"/>
                </a:lnTo>
                <a:lnTo>
                  <a:pt x="160886" y="312754"/>
                </a:lnTo>
                <a:lnTo>
                  <a:pt x="158632" y="310499"/>
                </a:lnTo>
                <a:lnTo>
                  <a:pt x="149612" y="313948"/>
                </a:lnTo>
                <a:lnTo>
                  <a:pt x="149612" y="316203"/>
                </a:lnTo>
                <a:lnTo>
                  <a:pt x="150806" y="317264"/>
                </a:lnTo>
                <a:lnTo>
                  <a:pt x="133961" y="325222"/>
                </a:lnTo>
                <a:lnTo>
                  <a:pt x="102394" y="340873"/>
                </a:lnTo>
                <a:lnTo>
                  <a:pt x="97885" y="336363"/>
                </a:lnTo>
                <a:lnTo>
                  <a:pt x="93375" y="338618"/>
                </a:lnTo>
                <a:lnTo>
                  <a:pt x="93375" y="337557"/>
                </a:lnTo>
                <a:lnTo>
                  <a:pt x="92314" y="337557"/>
                </a:lnTo>
                <a:lnTo>
                  <a:pt x="90059" y="334108"/>
                </a:lnTo>
                <a:lnTo>
                  <a:pt x="86611" y="331853"/>
                </a:lnTo>
                <a:lnTo>
                  <a:pt x="92314" y="328538"/>
                </a:lnTo>
                <a:lnTo>
                  <a:pt x="91120" y="325222"/>
                </a:lnTo>
                <a:lnTo>
                  <a:pt x="87804" y="326283"/>
                </a:lnTo>
                <a:lnTo>
                  <a:pt x="85550" y="324028"/>
                </a:lnTo>
                <a:lnTo>
                  <a:pt x="88866" y="321773"/>
                </a:lnTo>
                <a:lnTo>
                  <a:pt x="78785" y="313948"/>
                </a:lnTo>
                <a:lnTo>
                  <a:pt x="81040" y="311693"/>
                </a:lnTo>
                <a:lnTo>
                  <a:pt x="79846" y="310499"/>
                </a:lnTo>
                <a:lnTo>
                  <a:pt x="85550" y="305989"/>
                </a:lnTo>
                <a:lnTo>
                  <a:pt x="84356" y="304928"/>
                </a:lnTo>
                <a:lnTo>
                  <a:pt x="93375" y="298164"/>
                </a:lnTo>
                <a:lnTo>
                  <a:pt x="88866" y="297103"/>
                </a:lnTo>
                <a:lnTo>
                  <a:pt x="82101" y="302674"/>
                </a:lnTo>
                <a:lnTo>
                  <a:pt x="79846" y="300419"/>
                </a:lnTo>
                <a:lnTo>
                  <a:pt x="77591" y="301480"/>
                </a:lnTo>
                <a:lnTo>
                  <a:pt x="76530" y="299225"/>
                </a:lnTo>
                <a:lnTo>
                  <a:pt x="92314" y="286890"/>
                </a:lnTo>
                <a:lnTo>
                  <a:pt x="93375" y="283574"/>
                </a:lnTo>
                <a:lnTo>
                  <a:pt x="86611" y="279065"/>
                </a:lnTo>
                <a:lnTo>
                  <a:pt x="94569" y="264342"/>
                </a:lnTo>
                <a:lnTo>
                  <a:pt x="100140" y="266597"/>
                </a:lnTo>
                <a:lnTo>
                  <a:pt x="105843" y="257578"/>
                </a:lnTo>
                <a:lnTo>
                  <a:pt x="99078" y="257578"/>
                </a:lnTo>
                <a:lnTo>
                  <a:pt x="97885" y="250946"/>
                </a:lnTo>
                <a:lnTo>
                  <a:pt x="101333" y="248691"/>
                </a:lnTo>
                <a:lnTo>
                  <a:pt x="106904" y="239672"/>
                </a:lnTo>
                <a:lnTo>
                  <a:pt x="108098" y="223888"/>
                </a:lnTo>
                <a:lnTo>
                  <a:pt x="94569" y="221634"/>
                </a:lnTo>
                <a:lnTo>
                  <a:pt x="84356" y="194576"/>
                </a:lnTo>
                <a:lnTo>
                  <a:pt x="73214" y="189005"/>
                </a:lnTo>
                <a:lnTo>
                  <a:pt x="57431" y="195770"/>
                </a:lnTo>
                <a:lnTo>
                  <a:pt x="56237" y="192321"/>
                </a:lnTo>
                <a:lnTo>
                  <a:pt x="29312" y="182241"/>
                </a:lnTo>
                <a:lnTo>
                  <a:pt x="27057" y="179986"/>
                </a:lnTo>
                <a:lnTo>
                  <a:pt x="14590" y="173221"/>
                </a:lnTo>
                <a:lnTo>
                  <a:pt x="9019" y="178925"/>
                </a:lnTo>
                <a:lnTo>
                  <a:pt x="0" y="172161"/>
                </a:lnTo>
                <a:lnTo>
                  <a:pt x="1194" y="157438"/>
                </a:lnTo>
                <a:lnTo>
                  <a:pt x="9019" y="155183"/>
                </a:lnTo>
                <a:lnTo>
                  <a:pt x="10213" y="152929"/>
                </a:lnTo>
                <a:lnTo>
                  <a:pt x="23609" y="144042"/>
                </a:lnTo>
                <a:lnTo>
                  <a:pt x="68705" y="97885"/>
                </a:lnTo>
                <a:lnTo>
                  <a:pt x="70960" y="94436"/>
                </a:lnTo>
                <a:lnTo>
                  <a:pt x="72021" y="95630"/>
                </a:lnTo>
                <a:lnTo>
                  <a:pt x="75469" y="91120"/>
                </a:lnTo>
                <a:lnTo>
                  <a:pt x="74276" y="89927"/>
                </a:lnTo>
                <a:lnTo>
                  <a:pt x="86611" y="72021"/>
                </a:lnTo>
                <a:lnTo>
                  <a:pt x="120433" y="34883"/>
                </a:lnTo>
                <a:lnTo>
                  <a:pt x="116984" y="31434"/>
                </a:lnTo>
                <a:lnTo>
                  <a:pt x="114729" y="33690"/>
                </a:lnTo>
                <a:lnTo>
                  <a:pt x="113668" y="32629"/>
                </a:lnTo>
                <a:lnTo>
                  <a:pt x="114729" y="30374"/>
                </a:lnTo>
                <a:lnTo>
                  <a:pt x="112607" y="29180"/>
                </a:lnTo>
                <a:lnTo>
                  <a:pt x="109159" y="32629"/>
                </a:lnTo>
                <a:lnTo>
                  <a:pt x="108098" y="31434"/>
                </a:lnTo>
                <a:lnTo>
                  <a:pt x="110352" y="28119"/>
                </a:lnTo>
                <a:lnTo>
                  <a:pt x="106904" y="25864"/>
                </a:lnTo>
                <a:lnTo>
                  <a:pt x="116984" y="14590"/>
                </a:lnTo>
              </a:path>
            </a:pathLst>
          </a:custGeom>
          <a:solidFill>
            <a:schemeClr val="bg1">
              <a:lumMod val="85000"/>
            </a:schemeClr>
          </a:solidFill>
          <a:ln w="13251" cap="flat">
            <a:noFill/>
            <a:prstDash val="solid"/>
            <a:miter/>
          </a:ln>
        </p:spPr>
        <p:txBody>
          <a:bodyPr rtlCol="0" anchor="ctr"/>
          <a:lstStyle/>
          <a:p>
            <a:endParaRPr lang="en-FI" sz="816"/>
          </a:p>
        </p:txBody>
      </p:sp>
      <p:sp>
        <p:nvSpPr>
          <p:cNvPr id="1359" name="Freeform: Shape 1358">
            <a:extLst>
              <a:ext uri="{FF2B5EF4-FFF2-40B4-BE49-F238E27FC236}">
                <a16:creationId xmlns:a16="http://schemas.microsoft.com/office/drawing/2014/main" id="{9C97A06E-EDB6-F32D-3BE2-1D5227B2E622}"/>
              </a:ext>
            </a:extLst>
          </p:cNvPr>
          <p:cNvSpPr/>
          <p:nvPr/>
        </p:nvSpPr>
        <p:spPr>
          <a:xfrm>
            <a:off x="3657937" y="5436566"/>
            <a:ext cx="182050" cy="264352"/>
          </a:xfrm>
          <a:custGeom>
            <a:avLst/>
            <a:gdLst>
              <a:gd name="connsiteX0" fmla="*/ 232509 w 401353"/>
              <a:gd name="connsiteY0" fmla="*/ 531 h 582798"/>
              <a:gd name="connsiteX1" fmla="*/ 260628 w 401353"/>
              <a:gd name="connsiteY1" fmla="*/ 30904 h 582798"/>
              <a:gd name="connsiteX2" fmla="*/ 327078 w 401353"/>
              <a:gd name="connsiteY2" fmla="*/ 75868 h 582798"/>
              <a:gd name="connsiteX3" fmla="*/ 377745 w 401353"/>
              <a:gd name="connsiteY3" fmla="*/ 68042 h 582798"/>
              <a:gd name="connsiteX4" fmla="*/ 389019 w 401353"/>
              <a:gd name="connsiteY4" fmla="*/ 70297 h 582798"/>
              <a:gd name="connsiteX5" fmla="*/ 386764 w 401353"/>
              <a:gd name="connsiteY5" fmla="*/ 93906 h 582798"/>
              <a:gd name="connsiteX6" fmla="*/ 401354 w 401353"/>
              <a:gd name="connsiteY6" fmla="*/ 156908 h 582798"/>
              <a:gd name="connsiteX7" fmla="*/ 375490 w 401353"/>
              <a:gd name="connsiteY7" fmla="*/ 180517 h 582798"/>
              <a:gd name="connsiteX8" fmla="*/ 395783 w 401353"/>
              <a:gd name="connsiteY8" fmla="*/ 306520 h 582798"/>
              <a:gd name="connsiteX9" fmla="*/ 385703 w 401353"/>
              <a:gd name="connsiteY9" fmla="*/ 315540 h 582798"/>
              <a:gd name="connsiteX10" fmla="*/ 371113 w 401353"/>
              <a:gd name="connsiteY10" fmla="*/ 322304 h 582798"/>
              <a:gd name="connsiteX11" fmla="*/ 349759 w 401353"/>
              <a:gd name="connsiteY11" fmla="*/ 335832 h 582798"/>
              <a:gd name="connsiteX12" fmla="*/ 329466 w 401353"/>
              <a:gd name="connsiteY12" fmla="*/ 374031 h 582798"/>
              <a:gd name="connsiteX13" fmla="*/ 318192 w 401353"/>
              <a:gd name="connsiteY13" fmla="*/ 396579 h 582798"/>
              <a:gd name="connsiteX14" fmla="*/ 320447 w 401353"/>
              <a:gd name="connsiteY14" fmla="*/ 395385 h 582798"/>
              <a:gd name="connsiteX15" fmla="*/ 321640 w 401353"/>
              <a:gd name="connsiteY15" fmla="*/ 398701 h 582798"/>
              <a:gd name="connsiteX16" fmla="*/ 317131 w 401353"/>
              <a:gd name="connsiteY16" fmla="*/ 397641 h 582798"/>
              <a:gd name="connsiteX17" fmla="*/ 313815 w 401353"/>
              <a:gd name="connsiteY17" fmla="*/ 405466 h 582798"/>
              <a:gd name="connsiteX18" fmla="*/ 309305 w 401353"/>
              <a:gd name="connsiteY18" fmla="*/ 413292 h 582798"/>
              <a:gd name="connsiteX19" fmla="*/ 289012 w 401353"/>
              <a:gd name="connsiteY19" fmla="*/ 449235 h 582798"/>
              <a:gd name="connsiteX20" fmla="*/ 292328 w 401353"/>
              <a:gd name="connsiteY20" fmla="*/ 478548 h 582798"/>
              <a:gd name="connsiteX21" fmla="*/ 290073 w 401353"/>
              <a:gd name="connsiteY21" fmla="*/ 478548 h 582798"/>
              <a:gd name="connsiteX22" fmla="*/ 290073 w 401353"/>
              <a:gd name="connsiteY22" fmla="*/ 479609 h 582798"/>
              <a:gd name="connsiteX23" fmla="*/ 284370 w 401353"/>
              <a:gd name="connsiteY23" fmla="*/ 479609 h 582798"/>
              <a:gd name="connsiteX24" fmla="*/ 284370 w 401353"/>
              <a:gd name="connsiteY24" fmla="*/ 478548 h 582798"/>
              <a:gd name="connsiteX25" fmla="*/ 283308 w 401353"/>
              <a:gd name="connsiteY25" fmla="*/ 479609 h 582798"/>
              <a:gd name="connsiteX26" fmla="*/ 282248 w 401353"/>
              <a:gd name="connsiteY26" fmla="*/ 477355 h 582798"/>
              <a:gd name="connsiteX27" fmla="*/ 279993 w 401353"/>
              <a:gd name="connsiteY27" fmla="*/ 477355 h 582798"/>
              <a:gd name="connsiteX28" fmla="*/ 278932 w 401353"/>
              <a:gd name="connsiteY28" fmla="*/ 478415 h 582798"/>
              <a:gd name="connsiteX29" fmla="*/ 276677 w 401353"/>
              <a:gd name="connsiteY29" fmla="*/ 478415 h 582798"/>
              <a:gd name="connsiteX30" fmla="*/ 277871 w 401353"/>
              <a:gd name="connsiteY30" fmla="*/ 476161 h 582798"/>
              <a:gd name="connsiteX31" fmla="*/ 275616 w 401353"/>
              <a:gd name="connsiteY31" fmla="*/ 476161 h 582798"/>
              <a:gd name="connsiteX32" fmla="*/ 274555 w 401353"/>
              <a:gd name="connsiteY32" fmla="*/ 475099 h 582798"/>
              <a:gd name="connsiteX33" fmla="*/ 268851 w 401353"/>
              <a:gd name="connsiteY33" fmla="*/ 472845 h 582798"/>
              <a:gd name="connsiteX34" fmla="*/ 267658 w 401353"/>
              <a:gd name="connsiteY34" fmla="*/ 477355 h 582798"/>
              <a:gd name="connsiteX35" fmla="*/ 266597 w 401353"/>
              <a:gd name="connsiteY35" fmla="*/ 477355 h 582798"/>
              <a:gd name="connsiteX36" fmla="*/ 265535 w 401353"/>
              <a:gd name="connsiteY36" fmla="*/ 482925 h 582798"/>
              <a:gd name="connsiteX37" fmla="*/ 264342 w 401353"/>
              <a:gd name="connsiteY37" fmla="*/ 487434 h 582798"/>
              <a:gd name="connsiteX38" fmla="*/ 264342 w 401353"/>
              <a:gd name="connsiteY38" fmla="*/ 495260 h 582798"/>
              <a:gd name="connsiteX39" fmla="*/ 265535 w 401353"/>
              <a:gd name="connsiteY39" fmla="*/ 496321 h 582798"/>
              <a:gd name="connsiteX40" fmla="*/ 263281 w 401353"/>
              <a:gd name="connsiteY40" fmla="*/ 504146 h 582798"/>
              <a:gd name="connsiteX41" fmla="*/ 262220 w 401353"/>
              <a:gd name="connsiteY41" fmla="*/ 504146 h 582798"/>
              <a:gd name="connsiteX42" fmla="*/ 261026 w 401353"/>
              <a:gd name="connsiteY42" fmla="*/ 506402 h 582798"/>
              <a:gd name="connsiteX43" fmla="*/ 262220 w 401353"/>
              <a:gd name="connsiteY43" fmla="*/ 508656 h 582798"/>
              <a:gd name="connsiteX44" fmla="*/ 261026 w 401353"/>
              <a:gd name="connsiteY44" fmla="*/ 510911 h 582798"/>
              <a:gd name="connsiteX45" fmla="*/ 262220 w 401353"/>
              <a:gd name="connsiteY45" fmla="*/ 511972 h 582798"/>
              <a:gd name="connsiteX46" fmla="*/ 261026 w 401353"/>
              <a:gd name="connsiteY46" fmla="*/ 513165 h 582798"/>
              <a:gd name="connsiteX47" fmla="*/ 261026 w 401353"/>
              <a:gd name="connsiteY47" fmla="*/ 516481 h 582798"/>
              <a:gd name="connsiteX48" fmla="*/ 258771 w 401353"/>
              <a:gd name="connsiteY48" fmla="*/ 517543 h 582798"/>
              <a:gd name="connsiteX49" fmla="*/ 258771 w 401353"/>
              <a:gd name="connsiteY49" fmla="*/ 520991 h 582798"/>
              <a:gd name="connsiteX50" fmla="*/ 255455 w 401353"/>
              <a:gd name="connsiteY50" fmla="*/ 526562 h 582798"/>
              <a:gd name="connsiteX51" fmla="*/ 247497 w 401353"/>
              <a:gd name="connsiteY51" fmla="*/ 547916 h 582798"/>
              <a:gd name="connsiteX52" fmla="*/ 236223 w 401353"/>
              <a:gd name="connsiteY52" fmla="*/ 564761 h 582798"/>
              <a:gd name="connsiteX53" fmla="*/ 228398 w 401353"/>
              <a:gd name="connsiteY53" fmla="*/ 582799 h 582798"/>
              <a:gd name="connsiteX54" fmla="*/ 214869 w 401353"/>
              <a:gd name="connsiteY54" fmla="*/ 581738 h 582798"/>
              <a:gd name="connsiteX55" fmla="*/ 143909 w 401353"/>
              <a:gd name="connsiteY55" fmla="*/ 571658 h 582798"/>
              <a:gd name="connsiteX56" fmla="*/ 127064 w 401353"/>
              <a:gd name="connsiteY56" fmla="*/ 570464 h 582798"/>
              <a:gd name="connsiteX57" fmla="*/ 123748 w 401353"/>
              <a:gd name="connsiteY57" fmla="*/ 561445 h 582798"/>
              <a:gd name="connsiteX58" fmla="*/ 122688 w 401353"/>
              <a:gd name="connsiteY58" fmla="*/ 547916 h 582798"/>
              <a:gd name="connsiteX59" fmla="*/ 123748 w 401353"/>
              <a:gd name="connsiteY59" fmla="*/ 549110 h 582798"/>
              <a:gd name="connsiteX60" fmla="*/ 123748 w 401353"/>
              <a:gd name="connsiteY60" fmla="*/ 546855 h 582798"/>
              <a:gd name="connsiteX61" fmla="*/ 122688 w 401353"/>
              <a:gd name="connsiteY61" fmla="*/ 546855 h 582798"/>
              <a:gd name="connsiteX62" fmla="*/ 121626 w 401353"/>
              <a:gd name="connsiteY62" fmla="*/ 542345 h 582798"/>
              <a:gd name="connsiteX63" fmla="*/ 115923 w 401353"/>
              <a:gd name="connsiteY63" fmla="*/ 527756 h 582798"/>
              <a:gd name="connsiteX64" fmla="*/ 122688 w 401353"/>
              <a:gd name="connsiteY64" fmla="*/ 525500 h 582798"/>
              <a:gd name="connsiteX65" fmla="*/ 114862 w 401353"/>
              <a:gd name="connsiteY65" fmla="*/ 509718 h 582798"/>
              <a:gd name="connsiteX66" fmla="*/ 120433 w 401353"/>
              <a:gd name="connsiteY66" fmla="*/ 496189 h 582798"/>
              <a:gd name="connsiteX67" fmla="*/ 108098 w 401353"/>
              <a:gd name="connsiteY67" fmla="*/ 491679 h 582798"/>
              <a:gd name="connsiteX68" fmla="*/ 106904 w 401353"/>
              <a:gd name="connsiteY68" fmla="*/ 495127 h 582798"/>
              <a:gd name="connsiteX69" fmla="*/ 100139 w 401353"/>
              <a:gd name="connsiteY69" fmla="*/ 499637 h 582798"/>
              <a:gd name="connsiteX70" fmla="*/ 82101 w 401353"/>
              <a:gd name="connsiteY70" fmla="*/ 489557 h 582798"/>
              <a:gd name="connsiteX71" fmla="*/ 43902 w 401353"/>
              <a:gd name="connsiteY71" fmla="*/ 501892 h 582798"/>
              <a:gd name="connsiteX72" fmla="*/ 40586 w 401353"/>
              <a:gd name="connsiteY72" fmla="*/ 492873 h 582798"/>
              <a:gd name="connsiteX73" fmla="*/ 33822 w 401353"/>
              <a:gd name="connsiteY73" fmla="*/ 488363 h 582798"/>
              <a:gd name="connsiteX74" fmla="*/ 29312 w 401353"/>
              <a:gd name="connsiteY74" fmla="*/ 479344 h 582798"/>
              <a:gd name="connsiteX75" fmla="*/ 13529 w 401353"/>
              <a:gd name="connsiteY75" fmla="*/ 478282 h 582798"/>
              <a:gd name="connsiteX76" fmla="*/ 14590 w 401353"/>
              <a:gd name="connsiteY76" fmla="*/ 472712 h 582798"/>
              <a:gd name="connsiteX77" fmla="*/ 14590 w 401353"/>
              <a:gd name="connsiteY77" fmla="*/ 470457 h 582798"/>
              <a:gd name="connsiteX78" fmla="*/ 15783 w 401353"/>
              <a:gd name="connsiteY78" fmla="*/ 470457 h 582798"/>
              <a:gd name="connsiteX79" fmla="*/ 18038 w 401353"/>
              <a:gd name="connsiteY79" fmla="*/ 462631 h 582798"/>
              <a:gd name="connsiteX80" fmla="*/ 6764 w 401353"/>
              <a:gd name="connsiteY80" fmla="*/ 446848 h 582798"/>
              <a:gd name="connsiteX81" fmla="*/ 0 w 401353"/>
              <a:gd name="connsiteY81" fmla="*/ 419791 h 582798"/>
              <a:gd name="connsiteX82" fmla="*/ 4510 w 401353"/>
              <a:gd name="connsiteY82" fmla="*/ 424301 h 582798"/>
              <a:gd name="connsiteX83" fmla="*/ 4510 w 401353"/>
              <a:gd name="connsiteY83" fmla="*/ 426555 h 582798"/>
              <a:gd name="connsiteX84" fmla="*/ 3316 w 401353"/>
              <a:gd name="connsiteY84" fmla="*/ 426555 h 582798"/>
              <a:gd name="connsiteX85" fmla="*/ 3316 w 401353"/>
              <a:gd name="connsiteY85" fmla="*/ 427748 h 582798"/>
              <a:gd name="connsiteX86" fmla="*/ 4510 w 401353"/>
              <a:gd name="connsiteY86" fmla="*/ 428810 h 582798"/>
              <a:gd name="connsiteX87" fmla="*/ 5571 w 401353"/>
              <a:gd name="connsiteY87" fmla="*/ 428810 h 582798"/>
              <a:gd name="connsiteX88" fmla="*/ 6632 w 401353"/>
              <a:gd name="connsiteY88" fmla="*/ 427748 h 582798"/>
              <a:gd name="connsiteX89" fmla="*/ 7825 w 401353"/>
              <a:gd name="connsiteY89" fmla="*/ 427748 h 582798"/>
              <a:gd name="connsiteX90" fmla="*/ 7825 w 401353"/>
              <a:gd name="connsiteY90" fmla="*/ 428810 h 582798"/>
              <a:gd name="connsiteX91" fmla="*/ 9019 w 401353"/>
              <a:gd name="connsiteY91" fmla="*/ 428810 h 582798"/>
              <a:gd name="connsiteX92" fmla="*/ 10080 w 401353"/>
              <a:gd name="connsiteY92" fmla="*/ 429871 h 582798"/>
              <a:gd name="connsiteX93" fmla="*/ 10080 w 401353"/>
              <a:gd name="connsiteY93" fmla="*/ 431064 h 582798"/>
              <a:gd name="connsiteX94" fmla="*/ 11141 w 401353"/>
              <a:gd name="connsiteY94" fmla="*/ 431064 h 582798"/>
              <a:gd name="connsiteX95" fmla="*/ 11141 w 401353"/>
              <a:gd name="connsiteY95" fmla="*/ 429871 h 582798"/>
              <a:gd name="connsiteX96" fmla="*/ 12335 w 401353"/>
              <a:gd name="connsiteY96" fmla="*/ 431064 h 582798"/>
              <a:gd name="connsiteX97" fmla="*/ 14590 w 401353"/>
              <a:gd name="connsiteY97" fmla="*/ 431064 h 582798"/>
              <a:gd name="connsiteX98" fmla="*/ 14590 w 401353"/>
              <a:gd name="connsiteY98" fmla="*/ 432126 h 582798"/>
              <a:gd name="connsiteX99" fmla="*/ 16845 w 401353"/>
              <a:gd name="connsiteY99" fmla="*/ 432126 h 582798"/>
              <a:gd name="connsiteX100" fmla="*/ 19099 w 401353"/>
              <a:gd name="connsiteY100" fmla="*/ 433320 h 582798"/>
              <a:gd name="connsiteX101" fmla="*/ 19099 w 401353"/>
              <a:gd name="connsiteY101" fmla="*/ 435574 h 582798"/>
              <a:gd name="connsiteX102" fmla="*/ 22415 w 401353"/>
              <a:gd name="connsiteY102" fmla="*/ 435574 h 582798"/>
              <a:gd name="connsiteX103" fmla="*/ 21354 w 401353"/>
              <a:gd name="connsiteY103" fmla="*/ 436636 h 582798"/>
              <a:gd name="connsiteX104" fmla="*/ 21354 w 401353"/>
              <a:gd name="connsiteY104" fmla="*/ 437696 h 582798"/>
              <a:gd name="connsiteX105" fmla="*/ 23609 w 401353"/>
              <a:gd name="connsiteY105" fmla="*/ 437696 h 582798"/>
              <a:gd name="connsiteX106" fmla="*/ 23609 w 401353"/>
              <a:gd name="connsiteY106" fmla="*/ 438890 h 582798"/>
              <a:gd name="connsiteX107" fmla="*/ 24803 w 401353"/>
              <a:gd name="connsiteY107" fmla="*/ 438890 h 582798"/>
              <a:gd name="connsiteX108" fmla="*/ 24803 w 401353"/>
              <a:gd name="connsiteY108" fmla="*/ 439951 h 582798"/>
              <a:gd name="connsiteX109" fmla="*/ 25864 w 401353"/>
              <a:gd name="connsiteY109" fmla="*/ 439951 h 582798"/>
              <a:gd name="connsiteX110" fmla="*/ 25864 w 401353"/>
              <a:gd name="connsiteY110" fmla="*/ 441145 h 582798"/>
              <a:gd name="connsiteX111" fmla="*/ 26925 w 401353"/>
              <a:gd name="connsiteY111" fmla="*/ 442206 h 582798"/>
              <a:gd name="connsiteX112" fmla="*/ 25864 w 401353"/>
              <a:gd name="connsiteY112" fmla="*/ 442206 h 582798"/>
              <a:gd name="connsiteX113" fmla="*/ 25864 w 401353"/>
              <a:gd name="connsiteY113" fmla="*/ 443400 h 582798"/>
              <a:gd name="connsiteX114" fmla="*/ 28119 w 401353"/>
              <a:gd name="connsiteY114" fmla="*/ 446716 h 582798"/>
              <a:gd name="connsiteX115" fmla="*/ 41647 w 401353"/>
              <a:gd name="connsiteY115" fmla="*/ 437696 h 582798"/>
              <a:gd name="connsiteX116" fmla="*/ 66450 w 401353"/>
              <a:gd name="connsiteY116" fmla="*/ 432126 h 582798"/>
              <a:gd name="connsiteX117" fmla="*/ 70960 w 401353"/>
              <a:gd name="connsiteY117" fmla="*/ 431064 h 582798"/>
              <a:gd name="connsiteX118" fmla="*/ 69899 w 401353"/>
              <a:gd name="connsiteY118" fmla="*/ 428810 h 582798"/>
              <a:gd name="connsiteX119" fmla="*/ 74408 w 401353"/>
              <a:gd name="connsiteY119" fmla="*/ 427748 h 582798"/>
              <a:gd name="connsiteX120" fmla="*/ 75469 w 401353"/>
              <a:gd name="connsiteY120" fmla="*/ 428810 h 582798"/>
              <a:gd name="connsiteX121" fmla="*/ 88998 w 401353"/>
              <a:gd name="connsiteY121" fmla="*/ 411965 h 582798"/>
              <a:gd name="connsiteX122" fmla="*/ 90059 w 401353"/>
              <a:gd name="connsiteY122" fmla="*/ 416475 h 582798"/>
              <a:gd name="connsiteX123" fmla="*/ 95630 w 401353"/>
              <a:gd name="connsiteY123" fmla="*/ 418729 h 582798"/>
              <a:gd name="connsiteX124" fmla="*/ 94569 w 401353"/>
              <a:gd name="connsiteY124" fmla="*/ 420985 h 582798"/>
              <a:gd name="connsiteX125" fmla="*/ 102394 w 401353"/>
              <a:gd name="connsiteY125" fmla="*/ 422045 h 582798"/>
              <a:gd name="connsiteX126" fmla="*/ 106904 w 401353"/>
              <a:gd name="connsiteY126" fmla="*/ 422045 h 582798"/>
              <a:gd name="connsiteX127" fmla="*/ 112607 w 401353"/>
              <a:gd name="connsiteY127" fmla="*/ 417536 h 582798"/>
              <a:gd name="connsiteX128" fmla="*/ 122688 w 401353"/>
              <a:gd name="connsiteY128" fmla="*/ 420852 h 582798"/>
              <a:gd name="connsiteX129" fmla="*/ 149745 w 401353"/>
              <a:gd name="connsiteY129" fmla="*/ 418597 h 582798"/>
              <a:gd name="connsiteX130" fmla="*/ 145235 w 401353"/>
              <a:gd name="connsiteY130" fmla="*/ 322967 h 582798"/>
              <a:gd name="connsiteX131" fmla="*/ 131707 w 401353"/>
              <a:gd name="connsiteY131" fmla="*/ 263281 h 582798"/>
              <a:gd name="connsiteX132" fmla="*/ 131707 w 401353"/>
              <a:gd name="connsiteY132" fmla="*/ 230653 h 582798"/>
              <a:gd name="connsiteX133" fmla="*/ 136216 w 401353"/>
              <a:gd name="connsiteY133" fmla="*/ 209299 h 582798"/>
              <a:gd name="connsiteX134" fmla="*/ 156509 w 401353"/>
              <a:gd name="connsiteY134" fmla="*/ 203728 h 582798"/>
              <a:gd name="connsiteX135" fmla="*/ 174548 w 401353"/>
              <a:gd name="connsiteY135" fmla="*/ 155316 h 582798"/>
              <a:gd name="connsiteX136" fmla="*/ 164468 w 401353"/>
              <a:gd name="connsiteY136" fmla="*/ 141787 h 582798"/>
              <a:gd name="connsiteX137" fmla="*/ 159958 w 401353"/>
              <a:gd name="connsiteY137" fmla="*/ 120433 h 582798"/>
              <a:gd name="connsiteX138" fmla="*/ 167783 w 401353"/>
              <a:gd name="connsiteY138" fmla="*/ 97885 h 582798"/>
              <a:gd name="connsiteX139" fmla="*/ 161019 w 401353"/>
              <a:gd name="connsiteY139" fmla="*/ 93376 h 582798"/>
              <a:gd name="connsiteX140" fmla="*/ 165529 w 401353"/>
              <a:gd name="connsiteY140" fmla="*/ 88866 h 582798"/>
              <a:gd name="connsiteX141" fmla="*/ 170038 w 401353"/>
              <a:gd name="connsiteY141" fmla="*/ 87804 h 582798"/>
              <a:gd name="connsiteX142" fmla="*/ 181312 w 401353"/>
              <a:gd name="connsiteY142" fmla="*/ 65257 h 582798"/>
              <a:gd name="connsiteX143" fmla="*/ 194841 w 401353"/>
              <a:gd name="connsiteY143" fmla="*/ 58493 h 582798"/>
              <a:gd name="connsiteX144" fmla="*/ 200412 w 401353"/>
              <a:gd name="connsiteY144" fmla="*/ 20294 h 582798"/>
              <a:gd name="connsiteX145" fmla="*/ 233040 w 401353"/>
              <a:gd name="connsiteY145" fmla="*/ 0 h 58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01353" h="582798">
                <a:moveTo>
                  <a:pt x="232509" y="531"/>
                </a:moveTo>
                <a:lnTo>
                  <a:pt x="260628" y="30904"/>
                </a:lnTo>
                <a:lnTo>
                  <a:pt x="327078" y="75868"/>
                </a:lnTo>
                <a:lnTo>
                  <a:pt x="377745" y="68042"/>
                </a:lnTo>
                <a:lnTo>
                  <a:pt x="389019" y="70297"/>
                </a:lnTo>
                <a:lnTo>
                  <a:pt x="386764" y="93906"/>
                </a:lnTo>
                <a:lnTo>
                  <a:pt x="401354" y="156908"/>
                </a:lnTo>
                <a:lnTo>
                  <a:pt x="375490" y="180517"/>
                </a:lnTo>
                <a:cubicBezTo>
                  <a:pt x="415546" y="276146"/>
                  <a:pt x="347504" y="279728"/>
                  <a:pt x="395783" y="306520"/>
                </a:cubicBezTo>
                <a:lnTo>
                  <a:pt x="385703" y="315540"/>
                </a:lnTo>
                <a:lnTo>
                  <a:pt x="371113" y="322304"/>
                </a:lnTo>
                <a:lnTo>
                  <a:pt x="349759" y="335832"/>
                </a:lnTo>
                <a:lnTo>
                  <a:pt x="329466" y="374031"/>
                </a:lnTo>
                <a:lnTo>
                  <a:pt x="318192" y="396579"/>
                </a:lnTo>
                <a:lnTo>
                  <a:pt x="320447" y="395385"/>
                </a:lnTo>
                <a:lnTo>
                  <a:pt x="321640" y="398701"/>
                </a:lnTo>
                <a:lnTo>
                  <a:pt x="317131" y="397641"/>
                </a:lnTo>
                <a:lnTo>
                  <a:pt x="313815" y="405466"/>
                </a:lnTo>
                <a:lnTo>
                  <a:pt x="309305" y="413292"/>
                </a:lnTo>
                <a:lnTo>
                  <a:pt x="289012" y="449235"/>
                </a:lnTo>
                <a:lnTo>
                  <a:pt x="292328" y="478548"/>
                </a:lnTo>
                <a:lnTo>
                  <a:pt x="290073" y="478548"/>
                </a:lnTo>
                <a:lnTo>
                  <a:pt x="290073" y="479609"/>
                </a:lnTo>
                <a:lnTo>
                  <a:pt x="284370" y="479609"/>
                </a:lnTo>
                <a:lnTo>
                  <a:pt x="284370" y="478548"/>
                </a:lnTo>
                <a:lnTo>
                  <a:pt x="283308" y="479609"/>
                </a:lnTo>
                <a:lnTo>
                  <a:pt x="282248" y="477355"/>
                </a:lnTo>
                <a:lnTo>
                  <a:pt x="279993" y="477355"/>
                </a:lnTo>
                <a:lnTo>
                  <a:pt x="278932" y="478415"/>
                </a:lnTo>
                <a:lnTo>
                  <a:pt x="276677" y="478415"/>
                </a:lnTo>
                <a:lnTo>
                  <a:pt x="277871" y="476161"/>
                </a:lnTo>
                <a:lnTo>
                  <a:pt x="275616" y="476161"/>
                </a:lnTo>
                <a:lnTo>
                  <a:pt x="274555" y="475099"/>
                </a:lnTo>
                <a:lnTo>
                  <a:pt x="268851" y="472845"/>
                </a:lnTo>
                <a:lnTo>
                  <a:pt x="267658" y="477355"/>
                </a:lnTo>
                <a:lnTo>
                  <a:pt x="266597" y="477355"/>
                </a:lnTo>
                <a:lnTo>
                  <a:pt x="265535" y="482925"/>
                </a:lnTo>
                <a:lnTo>
                  <a:pt x="264342" y="487434"/>
                </a:lnTo>
                <a:lnTo>
                  <a:pt x="264342" y="495260"/>
                </a:lnTo>
                <a:lnTo>
                  <a:pt x="265535" y="496321"/>
                </a:lnTo>
                <a:cubicBezTo>
                  <a:pt x="261689" y="499902"/>
                  <a:pt x="263811" y="497647"/>
                  <a:pt x="263281" y="504146"/>
                </a:cubicBezTo>
                <a:lnTo>
                  <a:pt x="262220" y="504146"/>
                </a:lnTo>
                <a:lnTo>
                  <a:pt x="261026" y="506402"/>
                </a:lnTo>
                <a:lnTo>
                  <a:pt x="262220" y="508656"/>
                </a:lnTo>
                <a:lnTo>
                  <a:pt x="261026" y="510911"/>
                </a:lnTo>
                <a:lnTo>
                  <a:pt x="262220" y="511972"/>
                </a:lnTo>
                <a:lnTo>
                  <a:pt x="261026" y="513165"/>
                </a:lnTo>
                <a:lnTo>
                  <a:pt x="261026" y="516481"/>
                </a:lnTo>
                <a:lnTo>
                  <a:pt x="258771" y="517543"/>
                </a:lnTo>
                <a:lnTo>
                  <a:pt x="258771" y="520991"/>
                </a:lnTo>
                <a:lnTo>
                  <a:pt x="255455" y="526562"/>
                </a:lnTo>
                <a:lnTo>
                  <a:pt x="247497" y="547916"/>
                </a:lnTo>
                <a:lnTo>
                  <a:pt x="236223" y="564761"/>
                </a:lnTo>
                <a:lnTo>
                  <a:pt x="228398" y="582799"/>
                </a:lnTo>
                <a:lnTo>
                  <a:pt x="214869" y="581738"/>
                </a:lnTo>
                <a:lnTo>
                  <a:pt x="143909" y="571658"/>
                </a:lnTo>
                <a:lnTo>
                  <a:pt x="127064" y="570464"/>
                </a:lnTo>
                <a:lnTo>
                  <a:pt x="123748" y="561445"/>
                </a:lnTo>
                <a:lnTo>
                  <a:pt x="122688" y="547916"/>
                </a:lnTo>
                <a:lnTo>
                  <a:pt x="123748" y="549110"/>
                </a:lnTo>
                <a:lnTo>
                  <a:pt x="123748" y="546855"/>
                </a:lnTo>
                <a:lnTo>
                  <a:pt x="122688" y="546855"/>
                </a:lnTo>
                <a:lnTo>
                  <a:pt x="121626" y="542345"/>
                </a:lnTo>
                <a:lnTo>
                  <a:pt x="115923" y="527756"/>
                </a:lnTo>
                <a:lnTo>
                  <a:pt x="122688" y="525500"/>
                </a:lnTo>
                <a:cubicBezTo>
                  <a:pt x="118841" y="517675"/>
                  <a:pt x="120565" y="517808"/>
                  <a:pt x="114862" y="509718"/>
                </a:cubicBezTo>
                <a:lnTo>
                  <a:pt x="120433" y="496189"/>
                </a:lnTo>
                <a:lnTo>
                  <a:pt x="108098" y="491679"/>
                </a:lnTo>
                <a:lnTo>
                  <a:pt x="106904" y="495127"/>
                </a:lnTo>
                <a:lnTo>
                  <a:pt x="100139" y="499637"/>
                </a:lnTo>
                <a:lnTo>
                  <a:pt x="82101" y="489557"/>
                </a:lnTo>
                <a:lnTo>
                  <a:pt x="43902" y="501892"/>
                </a:lnTo>
                <a:lnTo>
                  <a:pt x="40586" y="492873"/>
                </a:lnTo>
                <a:lnTo>
                  <a:pt x="33822" y="488363"/>
                </a:lnTo>
                <a:lnTo>
                  <a:pt x="29312" y="479344"/>
                </a:lnTo>
                <a:lnTo>
                  <a:pt x="13529" y="478282"/>
                </a:lnTo>
                <a:lnTo>
                  <a:pt x="14590" y="472712"/>
                </a:lnTo>
                <a:lnTo>
                  <a:pt x="14590" y="470457"/>
                </a:lnTo>
                <a:lnTo>
                  <a:pt x="15783" y="470457"/>
                </a:lnTo>
                <a:lnTo>
                  <a:pt x="18038" y="462631"/>
                </a:lnTo>
                <a:lnTo>
                  <a:pt x="6764" y="446848"/>
                </a:lnTo>
                <a:lnTo>
                  <a:pt x="0" y="419791"/>
                </a:lnTo>
                <a:lnTo>
                  <a:pt x="4510" y="424301"/>
                </a:lnTo>
                <a:lnTo>
                  <a:pt x="4510" y="426555"/>
                </a:lnTo>
                <a:lnTo>
                  <a:pt x="3316" y="426555"/>
                </a:lnTo>
                <a:lnTo>
                  <a:pt x="3316" y="427748"/>
                </a:lnTo>
                <a:lnTo>
                  <a:pt x="4510" y="428810"/>
                </a:lnTo>
                <a:lnTo>
                  <a:pt x="5571" y="428810"/>
                </a:lnTo>
                <a:lnTo>
                  <a:pt x="6632" y="427748"/>
                </a:lnTo>
                <a:lnTo>
                  <a:pt x="7825" y="427748"/>
                </a:lnTo>
                <a:lnTo>
                  <a:pt x="7825" y="428810"/>
                </a:lnTo>
                <a:lnTo>
                  <a:pt x="9019" y="428810"/>
                </a:lnTo>
                <a:lnTo>
                  <a:pt x="10080" y="429871"/>
                </a:lnTo>
                <a:lnTo>
                  <a:pt x="10080" y="431064"/>
                </a:lnTo>
                <a:lnTo>
                  <a:pt x="11141" y="431064"/>
                </a:lnTo>
                <a:lnTo>
                  <a:pt x="11141" y="429871"/>
                </a:lnTo>
                <a:lnTo>
                  <a:pt x="12335" y="431064"/>
                </a:lnTo>
                <a:lnTo>
                  <a:pt x="14590" y="431064"/>
                </a:lnTo>
                <a:lnTo>
                  <a:pt x="14590" y="432126"/>
                </a:lnTo>
                <a:lnTo>
                  <a:pt x="16845" y="432126"/>
                </a:lnTo>
                <a:lnTo>
                  <a:pt x="19099" y="433320"/>
                </a:lnTo>
                <a:lnTo>
                  <a:pt x="19099" y="435574"/>
                </a:lnTo>
                <a:lnTo>
                  <a:pt x="22415" y="435574"/>
                </a:lnTo>
                <a:lnTo>
                  <a:pt x="21354" y="436636"/>
                </a:lnTo>
                <a:lnTo>
                  <a:pt x="21354" y="437696"/>
                </a:lnTo>
                <a:lnTo>
                  <a:pt x="23609" y="437696"/>
                </a:lnTo>
                <a:lnTo>
                  <a:pt x="23609" y="438890"/>
                </a:lnTo>
                <a:lnTo>
                  <a:pt x="24803" y="438890"/>
                </a:lnTo>
                <a:lnTo>
                  <a:pt x="24803" y="439951"/>
                </a:lnTo>
                <a:lnTo>
                  <a:pt x="25864" y="439951"/>
                </a:lnTo>
                <a:lnTo>
                  <a:pt x="25864" y="441145"/>
                </a:lnTo>
                <a:lnTo>
                  <a:pt x="26925" y="442206"/>
                </a:lnTo>
                <a:lnTo>
                  <a:pt x="25864" y="442206"/>
                </a:lnTo>
                <a:lnTo>
                  <a:pt x="25864" y="443400"/>
                </a:lnTo>
                <a:lnTo>
                  <a:pt x="28119" y="446716"/>
                </a:lnTo>
                <a:lnTo>
                  <a:pt x="41647" y="437696"/>
                </a:lnTo>
                <a:lnTo>
                  <a:pt x="66450" y="432126"/>
                </a:lnTo>
                <a:lnTo>
                  <a:pt x="70960" y="431064"/>
                </a:lnTo>
                <a:lnTo>
                  <a:pt x="69899" y="428810"/>
                </a:lnTo>
                <a:lnTo>
                  <a:pt x="74408" y="427748"/>
                </a:lnTo>
                <a:lnTo>
                  <a:pt x="75469" y="428810"/>
                </a:lnTo>
                <a:lnTo>
                  <a:pt x="88998" y="411965"/>
                </a:lnTo>
                <a:lnTo>
                  <a:pt x="90059" y="416475"/>
                </a:lnTo>
                <a:lnTo>
                  <a:pt x="95630" y="418729"/>
                </a:lnTo>
                <a:lnTo>
                  <a:pt x="94569" y="420985"/>
                </a:lnTo>
                <a:lnTo>
                  <a:pt x="102394" y="422045"/>
                </a:lnTo>
                <a:lnTo>
                  <a:pt x="106904" y="422045"/>
                </a:lnTo>
                <a:lnTo>
                  <a:pt x="112607" y="417536"/>
                </a:lnTo>
                <a:lnTo>
                  <a:pt x="122688" y="420852"/>
                </a:lnTo>
                <a:lnTo>
                  <a:pt x="149745" y="418597"/>
                </a:lnTo>
                <a:lnTo>
                  <a:pt x="145235" y="322967"/>
                </a:lnTo>
                <a:lnTo>
                  <a:pt x="131707" y="263281"/>
                </a:lnTo>
                <a:lnTo>
                  <a:pt x="131707" y="230653"/>
                </a:lnTo>
                <a:lnTo>
                  <a:pt x="136216" y="209299"/>
                </a:lnTo>
                <a:lnTo>
                  <a:pt x="156509" y="203728"/>
                </a:lnTo>
                <a:lnTo>
                  <a:pt x="174548" y="155316"/>
                </a:lnTo>
                <a:lnTo>
                  <a:pt x="164468" y="141787"/>
                </a:lnTo>
                <a:lnTo>
                  <a:pt x="159958" y="120433"/>
                </a:lnTo>
                <a:lnTo>
                  <a:pt x="167783" y="97885"/>
                </a:lnTo>
                <a:lnTo>
                  <a:pt x="161019" y="93376"/>
                </a:lnTo>
                <a:lnTo>
                  <a:pt x="165529" y="88866"/>
                </a:lnTo>
                <a:lnTo>
                  <a:pt x="170038" y="87804"/>
                </a:lnTo>
                <a:lnTo>
                  <a:pt x="181312" y="65257"/>
                </a:lnTo>
                <a:lnTo>
                  <a:pt x="194841" y="58493"/>
                </a:lnTo>
                <a:lnTo>
                  <a:pt x="200412" y="20294"/>
                </a:lnTo>
                <a:lnTo>
                  <a:pt x="233040" y="0"/>
                </a:lnTo>
              </a:path>
            </a:pathLst>
          </a:custGeom>
          <a:solidFill>
            <a:schemeClr val="bg1">
              <a:lumMod val="85000"/>
            </a:schemeClr>
          </a:solidFill>
          <a:ln w="13251" cap="flat">
            <a:noFill/>
            <a:prstDash val="solid"/>
            <a:miter/>
          </a:ln>
        </p:spPr>
        <p:txBody>
          <a:bodyPr rtlCol="0" anchor="ctr"/>
          <a:lstStyle/>
          <a:p>
            <a:endParaRPr lang="en-FI" sz="816"/>
          </a:p>
        </p:txBody>
      </p:sp>
      <p:sp>
        <p:nvSpPr>
          <p:cNvPr id="1360" name="Freeform: Shape 1359">
            <a:extLst>
              <a:ext uri="{FF2B5EF4-FFF2-40B4-BE49-F238E27FC236}">
                <a16:creationId xmlns:a16="http://schemas.microsoft.com/office/drawing/2014/main" id="{70E71462-0F82-55A3-207B-CB3681F691C1}"/>
              </a:ext>
            </a:extLst>
          </p:cNvPr>
          <p:cNvSpPr/>
          <p:nvPr/>
        </p:nvSpPr>
        <p:spPr>
          <a:xfrm>
            <a:off x="3816945" y="5670957"/>
            <a:ext cx="259720" cy="160693"/>
          </a:xfrm>
          <a:custGeom>
            <a:avLst/>
            <a:gdLst>
              <a:gd name="connsiteX0" fmla="*/ 373766 w 572586"/>
              <a:gd name="connsiteY0" fmla="*/ 81305 h 354268"/>
              <a:gd name="connsiteX1" fmla="*/ 376021 w 572586"/>
              <a:gd name="connsiteY1" fmla="*/ 84621 h 354268"/>
              <a:gd name="connsiteX2" fmla="*/ 383846 w 572586"/>
              <a:gd name="connsiteY2" fmla="*/ 67776 h 354268"/>
              <a:gd name="connsiteX3" fmla="*/ 423239 w 572586"/>
              <a:gd name="connsiteY3" fmla="*/ 61012 h 354268"/>
              <a:gd name="connsiteX4" fmla="*/ 423239 w 572586"/>
              <a:gd name="connsiteY4" fmla="*/ 59819 h 354268"/>
              <a:gd name="connsiteX5" fmla="*/ 449102 w 572586"/>
              <a:gd name="connsiteY5" fmla="*/ 63267 h 354268"/>
              <a:gd name="connsiteX6" fmla="*/ 449102 w 572586"/>
              <a:gd name="connsiteY6" fmla="*/ 45228 h 354268"/>
              <a:gd name="connsiteX7" fmla="*/ 445787 w 572586"/>
              <a:gd name="connsiteY7" fmla="*/ 44035 h 354268"/>
              <a:gd name="connsiteX8" fmla="*/ 446848 w 572586"/>
              <a:gd name="connsiteY8" fmla="*/ 40719 h 354268"/>
              <a:gd name="connsiteX9" fmla="*/ 444593 w 572586"/>
              <a:gd name="connsiteY9" fmla="*/ 37403 h 354268"/>
              <a:gd name="connsiteX10" fmla="*/ 447909 w 572586"/>
              <a:gd name="connsiteY10" fmla="*/ 33955 h 354268"/>
              <a:gd name="connsiteX11" fmla="*/ 445654 w 572586"/>
              <a:gd name="connsiteY11" fmla="*/ 22681 h 354268"/>
              <a:gd name="connsiteX12" fmla="*/ 448970 w 572586"/>
              <a:gd name="connsiteY12" fmla="*/ 23741 h 354268"/>
              <a:gd name="connsiteX13" fmla="*/ 451225 w 572586"/>
              <a:gd name="connsiteY13" fmla="*/ 23741 h 354268"/>
              <a:gd name="connsiteX14" fmla="*/ 454541 w 572586"/>
              <a:gd name="connsiteY14" fmla="*/ 27190 h 354268"/>
              <a:gd name="connsiteX15" fmla="*/ 464621 w 572586"/>
              <a:gd name="connsiteY15" fmla="*/ 28251 h 354268"/>
              <a:gd name="connsiteX16" fmla="*/ 464621 w 572586"/>
              <a:gd name="connsiteY16" fmla="*/ 38332 h 354268"/>
              <a:gd name="connsiteX17" fmla="*/ 490485 w 572586"/>
              <a:gd name="connsiteY17" fmla="*/ 41648 h 354268"/>
              <a:gd name="connsiteX18" fmla="*/ 487036 w 572586"/>
              <a:gd name="connsiteY18" fmla="*/ 0 h 354268"/>
              <a:gd name="connsiteX19" fmla="*/ 517410 w 572586"/>
              <a:gd name="connsiteY19" fmla="*/ 15784 h 354268"/>
              <a:gd name="connsiteX20" fmla="*/ 533193 w 572586"/>
              <a:gd name="connsiteY20" fmla="*/ 20294 h 354268"/>
              <a:gd name="connsiteX21" fmla="*/ 539958 w 572586"/>
              <a:gd name="connsiteY21" fmla="*/ 49605 h 354268"/>
              <a:gd name="connsiteX22" fmla="*/ 539958 w 572586"/>
              <a:gd name="connsiteY22" fmla="*/ 50799 h 354268"/>
              <a:gd name="connsiteX23" fmla="*/ 537703 w 572586"/>
              <a:gd name="connsiteY23" fmla="*/ 58625 h 354268"/>
              <a:gd name="connsiteX24" fmla="*/ 543273 w 572586"/>
              <a:gd name="connsiteY24" fmla="*/ 61940 h 354268"/>
              <a:gd name="connsiteX25" fmla="*/ 548977 w 572586"/>
              <a:gd name="connsiteY25" fmla="*/ 70959 h 354268"/>
              <a:gd name="connsiteX26" fmla="*/ 546722 w 572586"/>
              <a:gd name="connsiteY26" fmla="*/ 79979 h 354268"/>
              <a:gd name="connsiteX27" fmla="*/ 550038 w 572586"/>
              <a:gd name="connsiteY27" fmla="*/ 79979 h 354268"/>
              <a:gd name="connsiteX28" fmla="*/ 572586 w 572586"/>
              <a:gd name="connsiteY28" fmla="*/ 110353 h 354268"/>
              <a:gd name="connsiteX29" fmla="*/ 559057 w 572586"/>
              <a:gd name="connsiteY29" fmla="*/ 144042 h 354268"/>
              <a:gd name="connsiteX30" fmla="*/ 565822 w 572586"/>
              <a:gd name="connsiteY30" fmla="*/ 148552 h 354268"/>
              <a:gd name="connsiteX31" fmla="*/ 565822 w 572586"/>
              <a:gd name="connsiteY31" fmla="*/ 156377 h 354268"/>
              <a:gd name="connsiteX32" fmla="*/ 554548 w 572586"/>
              <a:gd name="connsiteY32" fmla="*/ 194576 h 354268"/>
              <a:gd name="connsiteX33" fmla="*/ 565822 w 572586"/>
              <a:gd name="connsiteY33" fmla="*/ 236223 h 354268"/>
              <a:gd name="connsiteX34" fmla="*/ 570331 w 572586"/>
              <a:gd name="connsiteY34" fmla="*/ 237284 h 354268"/>
              <a:gd name="connsiteX35" fmla="*/ 569137 w 572586"/>
              <a:gd name="connsiteY35" fmla="*/ 239539 h 354268"/>
              <a:gd name="connsiteX36" fmla="*/ 553354 w 572586"/>
              <a:gd name="connsiteY36" fmla="*/ 265403 h 354268"/>
              <a:gd name="connsiteX37" fmla="*/ 545528 w 572586"/>
              <a:gd name="connsiteY37" fmla="*/ 277738 h 354268"/>
              <a:gd name="connsiteX38" fmla="*/ 552293 w 572586"/>
              <a:gd name="connsiteY38" fmla="*/ 292328 h 354268"/>
              <a:gd name="connsiteX39" fmla="*/ 520858 w 572586"/>
              <a:gd name="connsiteY39" fmla="*/ 305857 h 354268"/>
              <a:gd name="connsiteX40" fmla="*/ 508523 w 572586"/>
              <a:gd name="connsiteY40" fmla="*/ 306918 h 354268"/>
              <a:gd name="connsiteX41" fmla="*/ 497249 w 572586"/>
              <a:gd name="connsiteY41" fmla="*/ 311427 h 354268"/>
              <a:gd name="connsiteX42" fmla="*/ 494994 w 572586"/>
              <a:gd name="connsiteY42" fmla="*/ 311427 h 354268"/>
              <a:gd name="connsiteX43" fmla="*/ 469130 w 572586"/>
              <a:gd name="connsiteY43" fmla="*/ 318192 h 354268"/>
              <a:gd name="connsiteX44" fmla="*/ 459050 w 572586"/>
              <a:gd name="connsiteY44" fmla="*/ 286624 h 354268"/>
              <a:gd name="connsiteX45" fmla="*/ 452286 w 572586"/>
              <a:gd name="connsiteY45" fmla="*/ 266332 h 354268"/>
              <a:gd name="connsiteX46" fmla="*/ 450031 w 572586"/>
              <a:gd name="connsiteY46" fmla="*/ 258506 h 354268"/>
              <a:gd name="connsiteX47" fmla="*/ 444461 w 572586"/>
              <a:gd name="connsiteY47" fmla="*/ 246171 h 354268"/>
              <a:gd name="connsiteX48" fmla="*/ 426422 w 572586"/>
              <a:gd name="connsiteY48" fmla="*/ 310234 h 354268"/>
              <a:gd name="connsiteX49" fmla="*/ 423106 w 572586"/>
              <a:gd name="connsiteY49" fmla="*/ 309173 h 354268"/>
              <a:gd name="connsiteX50" fmla="*/ 413026 w 572586"/>
              <a:gd name="connsiteY50" fmla="*/ 299092 h 354268"/>
              <a:gd name="connsiteX51" fmla="*/ 401752 w 572586"/>
              <a:gd name="connsiteY51" fmla="*/ 299092 h 354268"/>
              <a:gd name="connsiteX52" fmla="*/ 400558 w 572586"/>
              <a:gd name="connsiteY52" fmla="*/ 301347 h 354268"/>
              <a:gd name="connsiteX53" fmla="*/ 398303 w 572586"/>
              <a:gd name="connsiteY53" fmla="*/ 302408 h 354268"/>
              <a:gd name="connsiteX54" fmla="*/ 349892 w 572586"/>
              <a:gd name="connsiteY54" fmla="*/ 279860 h 354268"/>
              <a:gd name="connsiteX55" fmla="*/ 346443 w 572586"/>
              <a:gd name="connsiteY55" fmla="*/ 284370 h 354268"/>
              <a:gd name="connsiteX56" fmla="*/ 345382 w 572586"/>
              <a:gd name="connsiteY56" fmla="*/ 277605 h 354268"/>
              <a:gd name="connsiteX57" fmla="*/ 343127 w 572586"/>
              <a:gd name="connsiteY57" fmla="*/ 277605 h 354268"/>
              <a:gd name="connsiteX58" fmla="*/ 344321 w 572586"/>
              <a:gd name="connsiteY58" fmla="*/ 275351 h 354268"/>
              <a:gd name="connsiteX59" fmla="*/ 341005 w 572586"/>
              <a:gd name="connsiteY59" fmla="*/ 267525 h 354268"/>
              <a:gd name="connsiteX60" fmla="*/ 336495 w 572586"/>
              <a:gd name="connsiteY60" fmla="*/ 261954 h 354268"/>
              <a:gd name="connsiteX61" fmla="*/ 299358 w 572586"/>
              <a:gd name="connsiteY61" fmla="*/ 278799 h 354268"/>
              <a:gd name="connsiteX62" fmla="*/ 279064 w 572586"/>
              <a:gd name="connsiteY62" fmla="*/ 291134 h 354268"/>
              <a:gd name="connsiteX63" fmla="*/ 263281 w 572586"/>
              <a:gd name="connsiteY63" fmla="*/ 303469 h 354268"/>
              <a:gd name="connsiteX64" fmla="*/ 261026 w 572586"/>
              <a:gd name="connsiteY64" fmla="*/ 306785 h 354268"/>
              <a:gd name="connsiteX65" fmla="*/ 254262 w 572586"/>
              <a:gd name="connsiteY65" fmla="*/ 309040 h 354268"/>
              <a:gd name="connsiteX66" fmla="*/ 247497 w 572586"/>
              <a:gd name="connsiteY66" fmla="*/ 305724 h 354268"/>
              <a:gd name="connsiteX67" fmla="*/ 236223 w 572586"/>
              <a:gd name="connsiteY67" fmla="*/ 314743 h 354268"/>
              <a:gd name="connsiteX68" fmla="*/ 232907 w 572586"/>
              <a:gd name="connsiteY68" fmla="*/ 323762 h 354268"/>
              <a:gd name="connsiteX69" fmla="*/ 229459 w 572586"/>
              <a:gd name="connsiteY69" fmla="*/ 327078 h 354268"/>
              <a:gd name="connsiteX70" fmla="*/ 228398 w 572586"/>
              <a:gd name="connsiteY70" fmla="*/ 327078 h 354268"/>
              <a:gd name="connsiteX71" fmla="*/ 227337 w 572586"/>
              <a:gd name="connsiteY71" fmla="*/ 323762 h 354268"/>
              <a:gd name="connsiteX72" fmla="*/ 224021 w 572586"/>
              <a:gd name="connsiteY72" fmla="*/ 323762 h 354268"/>
              <a:gd name="connsiteX73" fmla="*/ 217256 w 572586"/>
              <a:gd name="connsiteY73" fmla="*/ 328272 h 354268"/>
              <a:gd name="connsiteX74" fmla="*/ 213941 w 572586"/>
              <a:gd name="connsiteY74" fmla="*/ 337291 h 354268"/>
              <a:gd name="connsiteX75" fmla="*/ 204921 w 572586"/>
              <a:gd name="connsiteY75" fmla="*/ 333975 h 354268"/>
              <a:gd name="connsiteX76" fmla="*/ 186883 w 572586"/>
              <a:gd name="connsiteY76" fmla="*/ 342994 h 354268"/>
              <a:gd name="connsiteX77" fmla="*/ 147490 w 572586"/>
              <a:gd name="connsiteY77" fmla="*/ 354269 h 354268"/>
              <a:gd name="connsiteX78" fmla="*/ 133962 w 572586"/>
              <a:gd name="connsiteY78" fmla="*/ 344188 h 354268"/>
              <a:gd name="connsiteX79" fmla="*/ 105843 w 572586"/>
              <a:gd name="connsiteY79" fmla="*/ 325089 h 354268"/>
              <a:gd name="connsiteX80" fmla="*/ 90059 w 572586"/>
              <a:gd name="connsiteY80" fmla="*/ 311560 h 354268"/>
              <a:gd name="connsiteX81" fmla="*/ 78785 w 572586"/>
              <a:gd name="connsiteY81" fmla="*/ 310367 h 354268"/>
              <a:gd name="connsiteX82" fmla="*/ 55176 w 572586"/>
              <a:gd name="connsiteY82" fmla="*/ 305857 h 354268"/>
              <a:gd name="connsiteX83" fmla="*/ 13529 w 572586"/>
              <a:gd name="connsiteY83" fmla="*/ 268719 h 354268"/>
              <a:gd name="connsiteX84" fmla="*/ 3449 w 572586"/>
              <a:gd name="connsiteY84" fmla="*/ 266464 h 354268"/>
              <a:gd name="connsiteX85" fmla="*/ 2255 w 572586"/>
              <a:gd name="connsiteY85" fmla="*/ 259700 h 354268"/>
              <a:gd name="connsiteX86" fmla="*/ 4510 w 572586"/>
              <a:gd name="connsiteY86" fmla="*/ 245110 h 354268"/>
              <a:gd name="connsiteX87" fmla="*/ 14590 w 572586"/>
              <a:gd name="connsiteY87" fmla="*/ 228265 h 354268"/>
              <a:gd name="connsiteX88" fmla="*/ 1061 w 572586"/>
              <a:gd name="connsiteY88" fmla="*/ 209166 h 354268"/>
              <a:gd name="connsiteX89" fmla="*/ 0 w 572586"/>
              <a:gd name="connsiteY89" fmla="*/ 210226 h 354268"/>
              <a:gd name="connsiteX90" fmla="*/ 1061 w 572586"/>
              <a:gd name="connsiteY90" fmla="*/ 200147 h 354268"/>
              <a:gd name="connsiteX91" fmla="*/ 17906 w 572586"/>
              <a:gd name="connsiteY91" fmla="*/ 185556 h 354268"/>
              <a:gd name="connsiteX92" fmla="*/ 12335 w 572586"/>
              <a:gd name="connsiteY92" fmla="*/ 172028 h 354268"/>
              <a:gd name="connsiteX93" fmla="*/ 76530 w 572586"/>
              <a:gd name="connsiteY93" fmla="*/ 151735 h 354268"/>
              <a:gd name="connsiteX94" fmla="*/ 76530 w 572586"/>
              <a:gd name="connsiteY94" fmla="*/ 149480 h 354268"/>
              <a:gd name="connsiteX95" fmla="*/ 79979 w 572586"/>
              <a:gd name="connsiteY95" fmla="*/ 149480 h 354268"/>
              <a:gd name="connsiteX96" fmla="*/ 79979 w 572586"/>
              <a:gd name="connsiteY96" fmla="*/ 151735 h 354268"/>
              <a:gd name="connsiteX97" fmla="*/ 84489 w 572586"/>
              <a:gd name="connsiteY97" fmla="*/ 150673 h 354268"/>
              <a:gd name="connsiteX98" fmla="*/ 103588 w 572586"/>
              <a:gd name="connsiteY98" fmla="*/ 140593 h 354268"/>
              <a:gd name="connsiteX99" fmla="*/ 104649 w 572586"/>
              <a:gd name="connsiteY99" fmla="*/ 135022 h 354268"/>
              <a:gd name="connsiteX100" fmla="*/ 110220 w 572586"/>
              <a:gd name="connsiteY100" fmla="*/ 133829 h 354268"/>
              <a:gd name="connsiteX101" fmla="*/ 111413 w 572586"/>
              <a:gd name="connsiteY101" fmla="*/ 128258 h 354268"/>
              <a:gd name="connsiteX102" fmla="*/ 116984 w 572586"/>
              <a:gd name="connsiteY102" fmla="*/ 127197 h 354268"/>
              <a:gd name="connsiteX103" fmla="*/ 118045 w 572586"/>
              <a:gd name="connsiteY103" fmla="*/ 124942 h 354268"/>
              <a:gd name="connsiteX104" fmla="*/ 121361 w 572586"/>
              <a:gd name="connsiteY104" fmla="*/ 124942 h 354268"/>
              <a:gd name="connsiteX105" fmla="*/ 125871 w 572586"/>
              <a:gd name="connsiteY105" fmla="*/ 127197 h 354268"/>
              <a:gd name="connsiteX106" fmla="*/ 131574 w 572586"/>
              <a:gd name="connsiteY106" fmla="*/ 119372 h 354268"/>
              <a:gd name="connsiteX107" fmla="*/ 136084 w 572586"/>
              <a:gd name="connsiteY107" fmla="*/ 113668 h 354268"/>
              <a:gd name="connsiteX108" fmla="*/ 139400 w 572586"/>
              <a:gd name="connsiteY108" fmla="*/ 115923 h 354268"/>
              <a:gd name="connsiteX109" fmla="*/ 143909 w 572586"/>
              <a:gd name="connsiteY109" fmla="*/ 123749 h 354268"/>
              <a:gd name="connsiteX110" fmla="*/ 143909 w 572586"/>
              <a:gd name="connsiteY110" fmla="*/ 113668 h 354268"/>
              <a:gd name="connsiteX111" fmla="*/ 146164 w 572586"/>
              <a:gd name="connsiteY111" fmla="*/ 109158 h 354268"/>
              <a:gd name="connsiteX112" fmla="*/ 146164 w 572586"/>
              <a:gd name="connsiteY112" fmla="*/ 93375 h 354268"/>
              <a:gd name="connsiteX113" fmla="*/ 145103 w 572586"/>
              <a:gd name="connsiteY113" fmla="*/ 63002 h 354268"/>
              <a:gd name="connsiteX114" fmla="*/ 156377 w 572586"/>
              <a:gd name="connsiteY114" fmla="*/ 60747 h 354268"/>
              <a:gd name="connsiteX115" fmla="*/ 173221 w 572586"/>
              <a:gd name="connsiteY115" fmla="*/ 69766 h 354268"/>
              <a:gd name="connsiteX116" fmla="*/ 179986 w 572586"/>
              <a:gd name="connsiteY116" fmla="*/ 79847 h 354268"/>
              <a:gd name="connsiteX117" fmla="*/ 194576 w 572586"/>
              <a:gd name="connsiteY117" fmla="*/ 79847 h 354268"/>
              <a:gd name="connsiteX118" fmla="*/ 211420 w 572586"/>
              <a:gd name="connsiteY118" fmla="*/ 83295 h 354268"/>
              <a:gd name="connsiteX119" fmla="*/ 233969 w 572586"/>
              <a:gd name="connsiteY119" fmla="*/ 91120 h 354268"/>
              <a:gd name="connsiteX120" fmla="*/ 237417 w 572586"/>
              <a:gd name="connsiteY120" fmla="*/ 88866 h 354268"/>
              <a:gd name="connsiteX121" fmla="*/ 240733 w 572586"/>
              <a:gd name="connsiteY121" fmla="*/ 91120 h 354268"/>
              <a:gd name="connsiteX122" fmla="*/ 240733 w 572586"/>
              <a:gd name="connsiteY122" fmla="*/ 93375 h 354268"/>
              <a:gd name="connsiteX123" fmla="*/ 250813 w 572586"/>
              <a:gd name="connsiteY123" fmla="*/ 96691 h 354268"/>
              <a:gd name="connsiteX124" fmla="*/ 253068 w 572586"/>
              <a:gd name="connsiteY124" fmla="*/ 96691 h 354268"/>
              <a:gd name="connsiteX125" fmla="*/ 258639 w 572586"/>
              <a:gd name="connsiteY125" fmla="*/ 100007 h 354268"/>
              <a:gd name="connsiteX126" fmla="*/ 373368 w 572586"/>
              <a:gd name="connsiteY126" fmla="*/ 80907 h 35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72586" h="354268">
                <a:moveTo>
                  <a:pt x="373766" y="81305"/>
                </a:moveTo>
                <a:lnTo>
                  <a:pt x="376021" y="84621"/>
                </a:lnTo>
                <a:lnTo>
                  <a:pt x="383846" y="67776"/>
                </a:lnTo>
                <a:lnTo>
                  <a:pt x="423239" y="61012"/>
                </a:lnTo>
                <a:lnTo>
                  <a:pt x="423239" y="59819"/>
                </a:lnTo>
                <a:lnTo>
                  <a:pt x="449102" y="63267"/>
                </a:lnTo>
                <a:lnTo>
                  <a:pt x="449102" y="45228"/>
                </a:lnTo>
                <a:lnTo>
                  <a:pt x="445787" y="44035"/>
                </a:lnTo>
                <a:lnTo>
                  <a:pt x="446848" y="40719"/>
                </a:lnTo>
                <a:lnTo>
                  <a:pt x="444593" y="37403"/>
                </a:lnTo>
                <a:lnTo>
                  <a:pt x="447909" y="33955"/>
                </a:lnTo>
                <a:lnTo>
                  <a:pt x="445654" y="22681"/>
                </a:lnTo>
                <a:lnTo>
                  <a:pt x="448970" y="23741"/>
                </a:lnTo>
                <a:lnTo>
                  <a:pt x="451225" y="23741"/>
                </a:lnTo>
                <a:lnTo>
                  <a:pt x="454541" y="27190"/>
                </a:lnTo>
                <a:lnTo>
                  <a:pt x="464621" y="28251"/>
                </a:lnTo>
                <a:lnTo>
                  <a:pt x="464621" y="38332"/>
                </a:lnTo>
                <a:lnTo>
                  <a:pt x="490485" y="41648"/>
                </a:lnTo>
                <a:lnTo>
                  <a:pt x="487036" y="0"/>
                </a:lnTo>
                <a:lnTo>
                  <a:pt x="517410" y="15784"/>
                </a:lnTo>
                <a:lnTo>
                  <a:pt x="533193" y="20294"/>
                </a:lnTo>
                <a:lnTo>
                  <a:pt x="539958" y="49605"/>
                </a:lnTo>
                <a:lnTo>
                  <a:pt x="539958" y="50799"/>
                </a:lnTo>
                <a:lnTo>
                  <a:pt x="537703" y="58625"/>
                </a:lnTo>
                <a:lnTo>
                  <a:pt x="543273" y="61940"/>
                </a:lnTo>
                <a:lnTo>
                  <a:pt x="548977" y="70959"/>
                </a:lnTo>
                <a:lnTo>
                  <a:pt x="546722" y="79979"/>
                </a:lnTo>
                <a:lnTo>
                  <a:pt x="550038" y="79979"/>
                </a:lnTo>
                <a:lnTo>
                  <a:pt x="572586" y="110353"/>
                </a:lnTo>
                <a:lnTo>
                  <a:pt x="559057" y="144042"/>
                </a:lnTo>
                <a:lnTo>
                  <a:pt x="565822" y="148552"/>
                </a:lnTo>
                <a:lnTo>
                  <a:pt x="565822" y="156377"/>
                </a:lnTo>
                <a:lnTo>
                  <a:pt x="554548" y="194576"/>
                </a:lnTo>
                <a:lnTo>
                  <a:pt x="565822" y="236223"/>
                </a:lnTo>
                <a:lnTo>
                  <a:pt x="570331" y="237284"/>
                </a:lnTo>
                <a:lnTo>
                  <a:pt x="569137" y="239539"/>
                </a:lnTo>
                <a:lnTo>
                  <a:pt x="553354" y="265403"/>
                </a:lnTo>
                <a:lnTo>
                  <a:pt x="545528" y="277738"/>
                </a:lnTo>
                <a:lnTo>
                  <a:pt x="552293" y="292328"/>
                </a:lnTo>
                <a:lnTo>
                  <a:pt x="520858" y="305857"/>
                </a:lnTo>
                <a:lnTo>
                  <a:pt x="508523" y="306918"/>
                </a:lnTo>
                <a:lnTo>
                  <a:pt x="497249" y="311427"/>
                </a:lnTo>
                <a:lnTo>
                  <a:pt x="494994" y="311427"/>
                </a:lnTo>
                <a:lnTo>
                  <a:pt x="469130" y="318192"/>
                </a:lnTo>
                <a:lnTo>
                  <a:pt x="459050" y="286624"/>
                </a:lnTo>
                <a:lnTo>
                  <a:pt x="452286" y="266332"/>
                </a:lnTo>
                <a:lnTo>
                  <a:pt x="450031" y="258506"/>
                </a:lnTo>
                <a:lnTo>
                  <a:pt x="444461" y="246171"/>
                </a:lnTo>
                <a:cubicBezTo>
                  <a:pt x="428544" y="285431"/>
                  <a:pt x="440614" y="292991"/>
                  <a:pt x="426422" y="310234"/>
                </a:cubicBezTo>
                <a:lnTo>
                  <a:pt x="423106" y="309173"/>
                </a:lnTo>
                <a:lnTo>
                  <a:pt x="413026" y="299092"/>
                </a:lnTo>
                <a:lnTo>
                  <a:pt x="401752" y="299092"/>
                </a:lnTo>
                <a:lnTo>
                  <a:pt x="400558" y="301347"/>
                </a:lnTo>
                <a:lnTo>
                  <a:pt x="398303" y="302408"/>
                </a:lnTo>
                <a:lnTo>
                  <a:pt x="349892" y="279860"/>
                </a:lnTo>
                <a:lnTo>
                  <a:pt x="346443" y="284370"/>
                </a:lnTo>
                <a:lnTo>
                  <a:pt x="345382" y="277605"/>
                </a:lnTo>
                <a:lnTo>
                  <a:pt x="343127" y="277605"/>
                </a:lnTo>
                <a:lnTo>
                  <a:pt x="344321" y="275351"/>
                </a:lnTo>
                <a:lnTo>
                  <a:pt x="341005" y="267525"/>
                </a:lnTo>
                <a:lnTo>
                  <a:pt x="336495" y="261954"/>
                </a:lnTo>
                <a:lnTo>
                  <a:pt x="299358" y="278799"/>
                </a:lnTo>
                <a:lnTo>
                  <a:pt x="279064" y="291134"/>
                </a:lnTo>
                <a:lnTo>
                  <a:pt x="263281" y="303469"/>
                </a:lnTo>
                <a:lnTo>
                  <a:pt x="261026" y="306785"/>
                </a:lnTo>
                <a:lnTo>
                  <a:pt x="254262" y="309040"/>
                </a:lnTo>
                <a:lnTo>
                  <a:pt x="247497" y="305724"/>
                </a:lnTo>
                <a:lnTo>
                  <a:pt x="236223" y="314743"/>
                </a:lnTo>
                <a:lnTo>
                  <a:pt x="232907" y="323762"/>
                </a:lnTo>
                <a:lnTo>
                  <a:pt x="229459" y="327078"/>
                </a:lnTo>
                <a:lnTo>
                  <a:pt x="228398" y="327078"/>
                </a:lnTo>
                <a:lnTo>
                  <a:pt x="227337" y="323762"/>
                </a:lnTo>
                <a:lnTo>
                  <a:pt x="224021" y="323762"/>
                </a:lnTo>
                <a:lnTo>
                  <a:pt x="217256" y="328272"/>
                </a:lnTo>
                <a:lnTo>
                  <a:pt x="213941" y="337291"/>
                </a:lnTo>
                <a:lnTo>
                  <a:pt x="204921" y="333975"/>
                </a:lnTo>
                <a:lnTo>
                  <a:pt x="186883" y="342994"/>
                </a:lnTo>
                <a:lnTo>
                  <a:pt x="147490" y="354269"/>
                </a:lnTo>
                <a:lnTo>
                  <a:pt x="133962" y="344188"/>
                </a:lnTo>
                <a:lnTo>
                  <a:pt x="105843" y="325089"/>
                </a:lnTo>
                <a:lnTo>
                  <a:pt x="90059" y="311560"/>
                </a:lnTo>
                <a:lnTo>
                  <a:pt x="78785" y="310367"/>
                </a:lnTo>
                <a:lnTo>
                  <a:pt x="55176" y="305857"/>
                </a:lnTo>
                <a:lnTo>
                  <a:pt x="13529" y="268719"/>
                </a:lnTo>
                <a:lnTo>
                  <a:pt x="3449" y="266464"/>
                </a:lnTo>
                <a:lnTo>
                  <a:pt x="2255" y="259700"/>
                </a:lnTo>
                <a:lnTo>
                  <a:pt x="4510" y="245110"/>
                </a:lnTo>
                <a:lnTo>
                  <a:pt x="14590" y="228265"/>
                </a:lnTo>
                <a:lnTo>
                  <a:pt x="1061" y="209166"/>
                </a:lnTo>
                <a:lnTo>
                  <a:pt x="0" y="210226"/>
                </a:lnTo>
                <a:lnTo>
                  <a:pt x="1061" y="200147"/>
                </a:lnTo>
                <a:lnTo>
                  <a:pt x="17906" y="185556"/>
                </a:lnTo>
                <a:lnTo>
                  <a:pt x="12335" y="172028"/>
                </a:lnTo>
                <a:cubicBezTo>
                  <a:pt x="41648" y="164733"/>
                  <a:pt x="42974" y="152530"/>
                  <a:pt x="76530" y="151735"/>
                </a:cubicBezTo>
                <a:lnTo>
                  <a:pt x="76530" y="149480"/>
                </a:lnTo>
                <a:lnTo>
                  <a:pt x="79979" y="149480"/>
                </a:lnTo>
                <a:lnTo>
                  <a:pt x="79979" y="151735"/>
                </a:lnTo>
                <a:lnTo>
                  <a:pt x="84489" y="150673"/>
                </a:lnTo>
                <a:lnTo>
                  <a:pt x="103588" y="140593"/>
                </a:lnTo>
                <a:lnTo>
                  <a:pt x="104649" y="135022"/>
                </a:lnTo>
                <a:lnTo>
                  <a:pt x="110220" y="133829"/>
                </a:lnTo>
                <a:lnTo>
                  <a:pt x="111413" y="128258"/>
                </a:lnTo>
                <a:lnTo>
                  <a:pt x="116984" y="127197"/>
                </a:lnTo>
                <a:lnTo>
                  <a:pt x="118045" y="124942"/>
                </a:lnTo>
                <a:lnTo>
                  <a:pt x="121361" y="124942"/>
                </a:lnTo>
                <a:lnTo>
                  <a:pt x="125871" y="127197"/>
                </a:lnTo>
                <a:lnTo>
                  <a:pt x="131574" y="119372"/>
                </a:lnTo>
                <a:lnTo>
                  <a:pt x="136084" y="113668"/>
                </a:lnTo>
                <a:lnTo>
                  <a:pt x="139400" y="115923"/>
                </a:lnTo>
                <a:lnTo>
                  <a:pt x="143909" y="123749"/>
                </a:lnTo>
                <a:lnTo>
                  <a:pt x="143909" y="113668"/>
                </a:lnTo>
                <a:lnTo>
                  <a:pt x="146164" y="109158"/>
                </a:lnTo>
                <a:lnTo>
                  <a:pt x="146164" y="93375"/>
                </a:lnTo>
                <a:lnTo>
                  <a:pt x="145103" y="63002"/>
                </a:lnTo>
                <a:lnTo>
                  <a:pt x="156377" y="60747"/>
                </a:lnTo>
                <a:lnTo>
                  <a:pt x="173221" y="69766"/>
                </a:lnTo>
                <a:lnTo>
                  <a:pt x="179986" y="79847"/>
                </a:lnTo>
                <a:lnTo>
                  <a:pt x="194576" y="79847"/>
                </a:lnTo>
                <a:lnTo>
                  <a:pt x="211420" y="83295"/>
                </a:lnTo>
                <a:lnTo>
                  <a:pt x="233969" y="91120"/>
                </a:lnTo>
                <a:lnTo>
                  <a:pt x="237417" y="88866"/>
                </a:lnTo>
                <a:lnTo>
                  <a:pt x="240733" y="91120"/>
                </a:lnTo>
                <a:lnTo>
                  <a:pt x="240733" y="93375"/>
                </a:lnTo>
                <a:lnTo>
                  <a:pt x="250813" y="96691"/>
                </a:lnTo>
                <a:lnTo>
                  <a:pt x="253068" y="96691"/>
                </a:lnTo>
                <a:lnTo>
                  <a:pt x="258639" y="100007"/>
                </a:lnTo>
                <a:lnTo>
                  <a:pt x="373368" y="80907"/>
                </a:lnTo>
              </a:path>
            </a:pathLst>
          </a:custGeom>
          <a:solidFill>
            <a:schemeClr val="bg1">
              <a:lumMod val="85000"/>
            </a:schemeClr>
          </a:solidFill>
          <a:ln w="13251" cap="flat">
            <a:noFill/>
            <a:prstDash val="solid"/>
            <a:miter/>
          </a:ln>
        </p:spPr>
        <p:txBody>
          <a:bodyPr rtlCol="0" anchor="ctr"/>
          <a:lstStyle/>
          <a:p>
            <a:endParaRPr lang="en-FI" sz="816"/>
          </a:p>
        </p:txBody>
      </p:sp>
      <p:sp>
        <p:nvSpPr>
          <p:cNvPr id="1361" name="Freeform: Shape 1360">
            <a:extLst>
              <a:ext uri="{FF2B5EF4-FFF2-40B4-BE49-F238E27FC236}">
                <a16:creationId xmlns:a16="http://schemas.microsoft.com/office/drawing/2014/main" id="{41EFFAF6-0EDB-3923-B7C4-BE4503C51CAA}"/>
              </a:ext>
            </a:extLst>
          </p:cNvPr>
          <p:cNvSpPr/>
          <p:nvPr/>
        </p:nvSpPr>
        <p:spPr>
          <a:xfrm>
            <a:off x="3828196" y="5430189"/>
            <a:ext cx="253643" cy="224525"/>
          </a:xfrm>
          <a:custGeom>
            <a:avLst/>
            <a:gdLst>
              <a:gd name="connsiteX0" fmla="*/ 402946 w 559189"/>
              <a:gd name="connsiteY0" fmla="*/ 0 h 494994"/>
              <a:gd name="connsiteX1" fmla="*/ 443399 w 559189"/>
              <a:gd name="connsiteY1" fmla="*/ 72021 h 494994"/>
              <a:gd name="connsiteX2" fmla="*/ 471518 w 559189"/>
              <a:gd name="connsiteY2" fmla="*/ 90060 h 494994"/>
              <a:gd name="connsiteX3" fmla="*/ 471518 w 559189"/>
              <a:gd name="connsiteY3" fmla="*/ 91120 h 494994"/>
              <a:gd name="connsiteX4" fmla="*/ 472712 w 559189"/>
              <a:gd name="connsiteY4" fmla="*/ 91120 h 494994"/>
              <a:gd name="connsiteX5" fmla="*/ 472712 w 559189"/>
              <a:gd name="connsiteY5" fmla="*/ 94569 h 494994"/>
              <a:gd name="connsiteX6" fmla="*/ 473773 w 559189"/>
              <a:gd name="connsiteY6" fmla="*/ 95630 h 494994"/>
              <a:gd name="connsiteX7" fmla="*/ 473773 w 559189"/>
              <a:gd name="connsiteY7" fmla="*/ 96692 h 494994"/>
              <a:gd name="connsiteX8" fmla="*/ 470457 w 559189"/>
              <a:gd name="connsiteY8" fmla="*/ 101201 h 494994"/>
              <a:gd name="connsiteX9" fmla="*/ 473773 w 559189"/>
              <a:gd name="connsiteY9" fmla="*/ 102395 h 494994"/>
              <a:gd name="connsiteX10" fmla="*/ 474834 w 559189"/>
              <a:gd name="connsiteY10" fmla="*/ 105711 h 494994"/>
              <a:gd name="connsiteX11" fmla="*/ 474834 w 559189"/>
              <a:gd name="connsiteY11" fmla="*/ 104517 h 494994"/>
              <a:gd name="connsiteX12" fmla="*/ 478282 w 559189"/>
              <a:gd name="connsiteY12" fmla="*/ 102262 h 494994"/>
              <a:gd name="connsiteX13" fmla="*/ 478282 w 559189"/>
              <a:gd name="connsiteY13" fmla="*/ 104517 h 494994"/>
              <a:gd name="connsiteX14" fmla="*/ 477221 w 559189"/>
              <a:gd name="connsiteY14" fmla="*/ 104517 h 494994"/>
              <a:gd name="connsiteX15" fmla="*/ 482792 w 559189"/>
              <a:gd name="connsiteY15" fmla="*/ 111281 h 494994"/>
              <a:gd name="connsiteX16" fmla="*/ 483986 w 559189"/>
              <a:gd name="connsiteY16" fmla="*/ 112342 h 494994"/>
              <a:gd name="connsiteX17" fmla="*/ 486240 w 559189"/>
              <a:gd name="connsiteY17" fmla="*/ 107832 h 494994"/>
              <a:gd name="connsiteX18" fmla="*/ 488495 w 559189"/>
              <a:gd name="connsiteY18" fmla="*/ 107832 h 494994"/>
              <a:gd name="connsiteX19" fmla="*/ 487301 w 559189"/>
              <a:gd name="connsiteY19" fmla="*/ 110088 h 494994"/>
              <a:gd name="connsiteX20" fmla="*/ 487301 w 559189"/>
              <a:gd name="connsiteY20" fmla="*/ 111148 h 494994"/>
              <a:gd name="connsiteX21" fmla="*/ 488495 w 559189"/>
              <a:gd name="connsiteY21" fmla="*/ 111148 h 494994"/>
              <a:gd name="connsiteX22" fmla="*/ 488495 w 559189"/>
              <a:gd name="connsiteY22" fmla="*/ 112210 h 494994"/>
              <a:gd name="connsiteX23" fmla="*/ 489556 w 559189"/>
              <a:gd name="connsiteY23" fmla="*/ 114464 h 494994"/>
              <a:gd name="connsiteX24" fmla="*/ 491811 w 559189"/>
              <a:gd name="connsiteY24" fmla="*/ 114464 h 494994"/>
              <a:gd name="connsiteX25" fmla="*/ 495127 w 559189"/>
              <a:gd name="connsiteY25" fmla="*/ 112210 h 494994"/>
              <a:gd name="connsiteX26" fmla="*/ 491811 w 559189"/>
              <a:gd name="connsiteY26" fmla="*/ 114464 h 494994"/>
              <a:gd name="connsiteX27" fmla="*/ 490617 w 559189"/>
              <a:gd name="connsiteY27" fmla="*/ 115658 h 494994"/>
              <a:gd name="connsiteX28" fmla="*/ 489556 w 559189"/>
              <a:gd name="connsiteY28" fmla="*/ 115658 h 494994"/>
              <a:gd name="connsiteX29" fmla="*/ 490617 w 559189"/>
              <a:gd name="connsiteY29" fmla="*/ 116720 h 494994"/>
              <a:gd name="connsiteX30" fmla="*/ 502953 w 559189"/>
              <a:gd name="connsiteY30" fmla="*/ 135819 h 494994"/>
              <a:gd name="connsiteX31" fmla="*/ 501891 w 559189"/>
              <a:gd name="connsiteY31" fmla="*/ 140328 h 494994"/>
              <a:gd name="connsiteX32" fmla="*/ 495127 w 559189"/>
              <a:gd name="connsiteY32" fmla="*/ 143777 h 494994"/>
              <a:gd name="connsiteX33" fmla="*/ 495127 w 559189"/>
              <a:gd name="connsiteY33" fmla="*/ 144838 h 494994"/>
              <a:gd name="connsiteX34" fmla="*/ 498575 w 559189"/>
              <a:gd name="connsiteY34" fmla="*/ 157173 h 494994"/>
              <a:gd name="connsiteX35" fmla="*/ 477221 w 559189"/>
              <a:gd name="connsiteY35" fmla="*/ 150409 h 494994"/>
              <a:gd name="connsiteX36" fmla="*/ 471518 w 559189"/>
              <a:gd name="connsiteY36" fmla="*/ 142583 h 494994"/>
              <a:gd name="connsiteX37" fmla="*/ 469263 w 559189"/>
              <a:gd name="connsiteY37" fmla="*/ 143777 h 494994"/>
              <a:gd name="connsiteX38" fmla="*/ 468070 w 559189"/>
              <a:gd name="connsiteY38" fmla="*/ 141522 h 494994"/>
              <a:gd name="connsiteX39" fmla="*/ 469263 w 559189"/>
              <a:gd name="connsiteY39" fmla="*/ 139267 h 494994"/>
              <a:gd name="connsiteX40" fmla="*/ 468070 w 559189"/>
              <a:gd name="connsiteY40" fmla="*/ 138074 h 494994"/>
              <a:gd name="connsiteX41" fmla="*/ 468070 w 559189"/>
              <a:gd name="connsiteY41" fmla="*/ 137012 h 494994"/>
              <a:gd name="connsiteX42" fmla="*/ 469263 w 559189"/>
              <a:gd name="connsiteY42" fmla="*/ 135951 h 494994"/>
              <a:gd name="connsiteX43" fmla="*/ 467008 w 559189"/>
              <a:gd name="connsiteY43" fmla="*/ 132503 h 494994"/>
              <a:gd name="connsiteX44" fmla="*/ 465947 w 559189"/>
              <a:gd name="connsiteY44" fmla="*/ 132503 h 494994"/>
              <a:gd name="connsiteX45" fmla="*/ 463692 w 559189"/>
              <a:gd name="connsiteY45" fmla="*/ 130248 h 494994"/>
              <a:gd name="connsiteX46" fmla="*/ 459183 w 559189"/>
              <a:gd name="connsiteY46" fmla="*/ 129187 h 494994"/>
              <a:gd name="connsiteX47" fmla="*/ 454673 w 559189"/>
              <a:gd name="connsiteY47" fmla="*/ 125871 h 494994"/>
              <a:gd name="connsiteX48" fmla="*/ 462499 w 559189"/>
              <a:gd name="connsiteY48" fmla="*/ 116852 h 494994"/>
              <a:gd name="connsiteX49" fmla="*/ 460244 w 559189"/>
              <a:gd name="connsiteY49" fmla="*/ 114597 h 494994"/>
              <a:gd name="connsiteX50" fmla="*/ 457989 w 559189"/>
              <a:gd name="connsiteY50" fmla="*/ 110088 h 494994"/>
              <a:gd name="connsiteX51" fmla="*/ 456928 w 559189"/>
              <a:gd name="connsiteY51" fmla="*/ 112342 h 494994"/>
              <a:gd name="connsiteX52" fmla="*/ 455735 w 559189"/>
              <a:gd name="connsiteY52" fmla="*/ 116852 h 494994"/>
              <a:gd name="connsiteX53" fmla="*/ 453480 w 559189"/>
              <a:gd name="connsiteY53" fmla="*/ 118046 h 494994"/>
              <a:gd name="connsiteX54" fmla="*/ 448970 w 559189"/>
              <a:gd name="connsiteY54" fmla="*/ 118046 h 494994"/>
              <a:gd name="connsiteX55" fmla="*/ 445521 w 559189"/>
              <a:gd name="connsiteY55" fmla="*/ 122556 h 494994"/>
              <a:gd name="connsiteX56" fmla="*/ 438757 w 559189"/>
              <a:gd name="connsiteY56" fmla="*/ 120300 h 494994"/>
              <a:gd name="connsiteX57" fmla="*/ 435441 w 559189"/>
              <a:gd name="connsiteY57" fmla="*/ 142848 h 494994"/>
              <a:gd name="connsiteX58" fmla="*/ 450031 w 559189"/>
              <a:gd name="connsiteY58" fmla="*/ 192321 h 494994"/>
              <a:gd name="connsiteX59" fmla="*/ 451092 w 559189"/>
              <a:gd name="connsiteY59" fmla="*/ 193382 h 494994"/>
              <a:gd name="connsiteX60" fmla="*/ 451092 w 559189"/>
              <a:gd name="connsiteY60" fmla="*/ 209166 h 494994"/>
              <a:gd name="connsiteX61" fmla="*/ 445521 w 559189"/>
              <a:gd name="connsiteY61" fmla="*/ 227204 h 494994"/>
              <a:gd name="connsiteX62" fmla="*/ 443267 w 559189"/>
              <a:gd name="connsiteY62" fmla="*/ 237284 h 494994"/>
              <a:gd name="connsiteX63" fmla="*/ 443267 w 559189"/>
              <a:gd name="connsiteY63" fmla="*/ 238479 h 494994"/>
              <a:gd name="connsiteX64" fmla="*/ 442206 w 559189"/>
              <a:gd name="connsiteY64" fmla="*/ 241794 h 494994"/>
              <a:gd name="connsiteX65" fmla="*/ 459050 w 559189"/>
              <a:gd name="connsiteY65" fmla="*/ 258639 h 494994"/>
              <a:gd name="connsiteX66" fmla="*/ 459050 w 559189"/>
              <a:gd name="connsiteY66" fmla="*/ 259700 h 494994"/>
              <a:gd name="connsiteX67" fmla="*/ 461305 w 559189"/>
              <a:gd name="connsiteY67" fmla="*/ 264210 h 494994"/>
              <a:gd name="connsiteX68" fmla="*/ 462366 w 559189"/>
              <a:gd name="connsiteY68" fmla="*/ 268719 h 494994"/>
              <a:gd name="connsiteX69" fmla="*/ 475895 w 559189"/>
              <a:gd name="connsiteY69" fmla="*/ 251875 h 494994"/>
              <a:gd name="connsiteX70" fmla="*/ 479211 w 559189"/>
              <a:gd name="connsiteY70" fmla="*/ 248559 h 494994"/>
              <a:gd name="connsiteX71" fmla="*/ 520858 w 559189"/>
              <a:gd name="connsiteY71" fmla="*/ 274422 h 494994"/>
              <a:gd name="connsiteX72" fmla="*/ 506269 w 559189"/>
              <a:gd name="connsiteY72" fmla="*/ 283441 h 494994"/>
              <a:gd name="connsiteX73" fmla="*/ 499504 w 559189"/>
              <a:gd name="connsiteY73" fmla="*/ 286890 h 494994"/>
              <a:gd name="connsiteX74" fmla="*/ 491679 w 559189"/>
              <a:gd name="connsiteY74" fmla="*/ 292461 h 494994"/>
              <a:gd name="connsiteX75" fmla="*/ 470324 w 559189"/>
              <a:gd name="connsiteY75" fmla="*/ 345382 h 494994"/>
              <a:gd name="connsiteX76" fmla="*/ 473640 w 559189"/>
              <a:gd name="connsiteY76" fmla="*/ 362227 h 494994"/>
              <a:gd name="connsiteX77" fmla="*/ 475895 w 559189"/>
              <a:gd name="connsiteY77" fmla="*/ 370052 h 494994"/>
              <a:gd name="connsiteX78" fmla="*/ 491679 w 559189"/>
              <a:gd name="connsiteY78" fmla="*/ 391406 h 494994"/>
              <a:gd name="connsiteX79" fmla="*/ 496188 w 559189"/>
              <a:gd name="connsiteY79" fmla="*/ 413955 h 494994"/>
              <a:gd name="connsiteX80" fmla="*/ 501759 w 559189"/>
              <a:gd name="connsiteY80" fmla="*/ 439819 h 494994"/>
              <a:gd name="connsiteX81" fmla="*/ 504014 w 559189"/>
              <a:gd name="connsiteY81" fmla="*/ 440880 h 494994"/>
              <a:gd name="connsiteX82" fmla="*/ 508523 w 559189"/>
              <a:gd name="connsiteY82" fmla="*/ 425096 h 494994"/>
              <a:gd name="connsiteX83" fmla="*/ 510778 w 559189"/>
              <a:gd name="connsiteY83" fmla="*/ 405997 h 494994"/>
              <a:gd name="connsiteX84" fmla="*/ 511972 w 559189"/>
              <a:gd name="connsiteY84" fmla="*/ 394722 h 494994"/>
              <a:gd name="connsiteX85" fmla="*/ 520991 w 559189"/>
              <a:gd name="connsiteY85" fmla="*/ 394722 h 494994"/>
              <a:gd name="connsiteX86" fmla="*/ 540090 w 559189"/>
              <a:gd name="connsiteY86" fmla="*/ 382387 h 494994"/>
              <a:gd name="connsiteX87" fmla="*/ 559190 w 559189"/>
              <a:gd name="connsiteY87" fmla="*/ 394722 h 494994"/>
              <a:gd name="connsiteX88" fmla="*/ 558129 w 559189"/>
              <a:gd name="connsiteY88" fmla="*/ 407057 h 494994"/>
              <a:gd name="connsiteX89" fmla="*/ 557068 w 559189"/>
              <a:gd name="connsiteY89" fmla="*/ 428412 h 494994"/>
              <a:gd name="connsiteX90" fmla="*/ 530010 w 559189"/>
              <a:gd name="connsiteY90" fmla="*/ 456531 h 494994"/>
              <a:gd name="connsiteX91" fmla="*/ 516481 w 559189"/>
              <a:gd name="connsiteY91" fmla="*/ 448705 h 494994"/>
              <a:gd name="connsiteX92" fmla="*/ 501891 w 559189"/>
              <a:gd name="connsiteY92" fmla="*/ 440880 h 494994"/>
              <a:gd name="connsiteX93" fmla="*/ 497382 w 559189"/>
              <a:gd name="connsiteY93" fmla="*/ 439819 h 494994"/>
              <a:gd name="connsiteX94" fmla="*/ 441145 w 559189"/>
              <a:gd name="connsiteY94" fmla="*/ 424035 h 494994"/>
              <a:gd name="connsiteX95" fmla="*/ 433319 w 559189"/>
              <a:gd name="connsiteY95" fmla="*/ 453347 h 494994"/>
              <a:gd name="connsiteX96" fmla="*/ 434380 w 559189"/>
              <a:gd name="connsiteY96" fmla="*/ 480405 h 494994"/>
              <a:gd name="connsiteX97" fmla="*/ 390478 w 559189"/>
              <a:gd name="connsiteY97" fmla="*/ 466876 h 494994"/>
              <a:gd name="connsiteX98" fmla="*/ 369124 w 559189"/>
              <a:gd name="connsiteY98" fmla="*/ 494994 h 494994"/>
              <a:gd name="connsiteX99" fmla="*/ 357850 w 559189"/>
              <a:gd name="connsiteY99" fmla="*/ 494994 h 494994"/>
              <a:gd name="connsiteX100" fmla="*/ 355595 w 559189"/>
              <a:gd name="connsiteY100" fmla="*/ 488230 h 494994"/>
              <a:gd name="connsiteX101" fmla="*/ 334241 w 559189"/>
              <a:gd name="connsiteY101" fmla="*/ 467937 h 494994"/>
              <a:gd name="connsiteX102" fmla="*/ 321906 w 559189"/>
              <a:gd name="connsiteY102" fmla="*/ 478018 h 494994"/>
              <a:gd name="connsiteX103" fmla="*/ 278003 w 559189"/>
              <a:gd name="connsiteY103" fmla="*/ 443135 h 494994"/>
              <a:gd name="connsiteX104" fmla="*/ 207176 w 559189"/>
              <a:gd name="connsiteY104" fmla="*/ 443135 h 494994"/>
              <a:gd name="connsiteX105" fmla="*/ 202666 w 559189"/>
              <a:gd name="connsiteY105" fmla="*/ 444196 h 494994"/>
              <a:gd name="connsiteX106" fmla="*/ 172293 w 559189"/>
              <a:gd name="connsiteY106" fmla="*/ 428412 h 494994"/>
              <a:gd name="connsiteX107" fmla="*/ 174548 w 559189"/>
              <a:gd name="connsiteY107" fmla="*/ 399232 h 494994"/>
              <a:gd name="connsiteX108" fmla="*/ 173354 w 559189"/>
              <a:gd name="connsiteY108" fmla="*/ 396977 h 494994"/>
              <a:gd name="connsiteX109" fmla="*/ 162080 w 559189"/>
              <a:gd name="connsiteY109" fmla="*/ 389152 h 494994"/>
              <a:gd name="connsiteX110" fmla="*/ 154255 w 559189"/>
              <a:gd name="connsiteY110" fmla="*/ 385836 h 494994"/>
              <a:gd name="connsiteX111" fmla="*/ 129452 w 559189"/>
              <a:gd name="connsiteY111" fmla="*/ 395916 h 494994"/>
              <a:gd name="connsiteX112" fmla="*/ 124942 w 559189"/>
              <a:gd name="connsiteY112" fmla="*/ 398171 h 494994"/>
              <a:gd name="connsiteX113" fmla="*/ 105843 w 559189"/>
              <a:gd name="connsiteY113" fmla="*/ 403741 h 494994"/>
              <a:gd name="connsiteX114" fmla="*/ 105843 w 559189"/>
              <a:gd name="connsiteY114" fmla="*/ 404803 h 494994"/>
              <a:gd name="connsiteX115" fmla="*/ 104782 w 559189"/>
              <a:gd name="connsiteY115" fmla="*/ 404803 h 494994"/>
              <a:gd name="connsiteX116" fmla="*/ 105843 w 559189"/>
              <a:gd name="connsiteY116" fmla="*/ 405997 h 494994"/>
              <a:gd name="connsiteX117" fmla="*/ 107037 w 559189"/>
              <a:gd name="connsiteY117" fmla="*/ 404803 h 494994"/>
              <a:gd name="connsiteX118" fmla="*/ 110353 w 559189"/>
              <a:gd name="connsiteY118" fmla="*/ 404803 h 494994"/>
              <a:gd name="connsiteX119" fmla="*/ 103588 w 559189"/>
              <a:gd name="connsiteY119" fmla="*/ 408251 h 494994"/>
              <a:gd name="connsiteX120" fmla="*/ 102394 w 559189"/>
              <a:gd name="connsiteY120" fmla="*/ 405997 h 494994"/>
              <a:gd name="connsiteX121" fmla="*/ 102394 w 559189"/>
              <a:gd name="connsiteY121" fmla="*/ 404803 h 494994"/>
              <a:gd name="connsiteX122" fmla="*/ 101201 w 559189"/>
              <a:gd name="connsiteY122" fmla="*/ 403741 h 494994"/>
              <a:gd name="connsiteX123" fmla="*/ 100140 w 559189"/>
              <a:gd name="connsiteY123" fmla="*/ 403741 h 494994"/>
              <a:gd name="connsiteX124" fmla="*/ 100140 w 559189"/>
              <a:gd name="connsiteY124" fmla="*/ 404803 h 494994"/>
              <a:gd name="connsiteX125" fmla="*/ 99078 w 559189"/>
              <a:gd name="connsiteY125" fmla="*/ 404803 h 494994"/>
              <a:gd name="connsiteX126" fmla="*/ 99078 w 559189"/>
              <a:gd name="connsiteY126" fmla="*/ 403741 h 494994"/>
              <a:gd name="connsiteX127" fmla="*/ 96824 w 559189"/>
              <a:gd name="connsiteY127" fmla="*/ 401487 h 494994"/>
              <a:gd name="connsiteX128" fmla="*/ 92314 w 559189"/>
              <a:gd name="connsiteY128" fmla="*/ 399232 h 494994"/>
              <a:gd name="connsiteX129" fmla="*/ 90059 w 559189"/>
              <a:gd name="connsiteY129" fmla="*/ 392468 h 494994"/>
              <a:gd name="connsiteX130" fmla="*/ 83295 w 559189"/>
              <a:gd name="connsiteY130" fmla="*/ 385703 h 494994"/>
              <a:gd name="connsiteX131" fmla="*/ 63002 w 559189"/>
              <a:gd name="connsiteY131" fmla="*/ 373368 h 494994"/>
              <a:gd name="connsiteX132" fmla="*/ 56237 w 559189"/>
              <a:gd name="connsiteY132" fmla="*/ 362095 h 494994"/>
              <a:gd name="connsiteX133" fmla="*/ 32628 w 559189"/>
              <a:gd name="connsiteY133" fmla="*/ 332782 h 494994"/>
              <a:gd name="connsiteX134" fmla="*/ 20293 w 559189"/>
              <a:gd name="connsiteY134" fmla="*/ 320447 h 494994"/>
              <a:gd name="connsiteX135" fmla="*/ 4510 w 559189"/>
              <a:gd name="connsiteY135" fmla="*/ 308112 h 494994"/>
              <a:gd name="connsiteX136" fmla="*/ 2255 w 559189"/>
              <a:gd name="connsiteY136" fmla="*/ 298032 h 494994"/>
              <a:gd name="connsiteX137" fmla="*/ 12335 w 559189"/>
              <a:gd name="connsiteY137" fmla="*/ 265403 h 494994"/>
              <a:gd name="connsiteX138" fmla="*/ 12335 w 559189"/>
              <a:gd name="connsiteY138" fmla="*/ 239539 h 494994"/>
              <a:gd name="connsiteX139" fmla="*/ 4510 w 559189"/>
              <a:gd name="connsiteY139" fmla="*/ 206911 h 494994"/>
              <a:gd name="connsiteX140" fmla="*/ 0 w 559189"/>
              <a:gd name="connsiteY140" fmla="*/ 194576 h 494994"/>
              <a:gd name="connsiteX141" fmla="*/ 25864 w 559189"/>
              <a:gd name="connsiteY141" fmla="*/ 170967 h 494994"/>
              <a:gd name="connsiteX142" fmla="*/ 11274 w 559189"/>
              <a:gd name="connsiteY142" fmla="*/ 107965 h 494994"/>
              <a:gd name="connsiteX143" fmla="*/ 13529 w 559189"/>
              <a:gd name="connsiteY143" fmla="*/ 84357 h 494994"/>
              <a:gd name="connsiteX144" fmla="*/ 30374 w 559189"/>
              <a:gd name="connsiteY144" fmla="*/ 52922 h 494994"/>
              <a:gd name="connsiteX145" fmla="*/ 106904 w 559189"/>
              <a:gd name="connsiteY145" fmla="*/ 42842 h 494994"/>
              <a:gd name="connsiteX146" fmla="*/ 140593 w 559189"/>
              <a:gd name="connsiteY146" fmla="*/ 76531 h 494994"/>
              <a:gd name="connsiteX147" fmla="*/ 160886 w 559189"/>
              <a:gd name="connsiteY147" fmla="*/ 66450 h 494994"/>
              <a:gd name="connsiteX148" fmla="*/ 185689 w 559189"/>
              <a:gd name="connsiteY148" fmla="*/ 118178 h 494994"/>
              <a:gd name="connsiteX149" fmla="*/ 191260 w 559189"/>
              <a:gd name="connsiteY149" fmla="*/ 115924 h 494994"/>
              <a:gd name="connsiteX150" fmla="*/ 216063 w 559189"/>
              <a:gd name="connsiteY150" fmla="*/ 160887 h 494994"/>
              <a:gd name="connsiteX151" fmla="*/ 218317 w 559189"/>
              <a:gd name="connsiteY151" fmla="*/ 163142 h 494994"/>
              <a:gd name="connsiteX152" fmla="*/ 221633 w 559189"/>
              <a:gd name="connsiteY152" fmla="*/ 164335 h 494994"/>
              <a:gd name="connsiteX153" fmla="*/ 224949 w 559189"/>
              <a:gd name="connsiteY153" fmla="*/ 168845 h 494994"/>
              <a:gd name="connsiteX154" fmla="*/ 228265 w 559189"/>
              <a:gd name="connsiteY154" fmla="*/ 170038 h 494994"/>
              <a:gd name="connsiteX155" fmla="*/ 229326 w 559189"/>
              <a:gd name="connsiteY155" fmla="*/ 172294 h 494994"/>
              <a:gd name="connsiteX156" fmla="*/ 240600 w 559189"/>
              <a:gd name="connsiteY156" fmla="*/ 174548 h 494994"/>
              <a:gd name="connsiteX157" fmla="*/ 245110 w 559189"/>
              <a:gd name="connsiteY157" fmla="*/ 173354 h 494994"/>
              <a:gd name="connsiteX158" fmla="*/ 250680 w 559189"/>
              <a:gd name="connsiteY158" fmla="*/ 174548 h 494994"/>
              <a:gd name="connsiteX159" fmla="*/ 251874 w 559189"/>
              <a:gd name="connsiteY159" fmla="*/ 172294 h 494994"/>
              <a:gd name="connsiteX160" fmla="*/ 261954 w 559189"/>
              <a:gd name="connsiteY160" fmla="*/ 172294 h 494994"/>
              <a:gd name="connsiteX161" fmla="*/ 261954 w 559189"/>
              <a:gd name="connsiteY161" fmla="*/ 175610 h 494994"/>
              <a:gd name="connsiteX162" fmla="*/ 273228 w 559189"/>
              <a:gd name="connsiteY162" fmla="*/ 176670 h 494994"/>
              <a:gd name="connsiteX163" fmla="*/ 278799 w 559189"/>
              <a:gd name="connsiteY163" fmla="*/ 173354 h 494994"/>
              <a:gd name="connsiteX164" fmla="*/ 297898 w 559189"/>
              <a:gd name="connsiteY164" fmla="*/ 177864 h 494994"/>
              <a:gd name="connsiteX165" fmla="*/ 302408 w 559189"/>
              <a:gd name="connsiteY165" fmla="*/ 181180 h 494994"/>
              <a:gd name="connsiteX166" fmla="*/ 313682 w 559189"/>
              <a:gd name="connsiteY166" fmla="*/ 204789 h 494994"/>
              <a:gd name="connsiteX167" fmla="*/ 320447 w 559189"/>
              <a:gd name="connsiteY167" fmla="*/ 207044 h 494994"/>
              <a:gd name="connsiteX168" fmla="*/ 373368 w 559189"/>
              <a:gd name="connsiteY168" fmla="*/ 65257 h 494994"/>
              <a:gd name="connsiteX169" fmla="*/ 370052 w 559189"/>
              <a:gd name="connsiteY169" fmla="*/ 41648 h 494994"/>
              <a:gd name="connsiteX170" fmla="*/ 377877 w 559189"/>
              <a:gd name="connsiteY170" fmla="*/ 27058 h 494994"/>
              <a:gd name="connsiteX171" fmla="*/ 380132 w 559189"/>
              <a:gd name="connsiteY171" fmla="*/ 22548 h 494994"/>
              <a:gd name="connsiteX172" fmla="*/ 391406 w 559189"/>
              <a:gd name="connsiteY172" fmla="*/ 11274 h 494994"/>
              <a:gd name="connsiteX173" fmla="*/ 399232 w 559189"/>
              <a:gd name="connsiteY173" fmla="*/ 4510 h 494994"/>
              <a:gd name="connsiteX174" fmla="*/ 402548 w 559189"/>
              <a:gd name="connsiteY174" fmla="*/ 0 h 49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559189" h="494994">
                <a:moveTo>
                  <a:pt x="402946" y="0"/>
                </a:moveTo>
                <a:lnTo>
                  <a:pt x="443399" y="72021"/>
                </a:lnTo>
                <a:lnTo>
                  <a:pt x="471518" y="90060"/>
                </a:lnTo>
                <a:lnTo>
                  <a:pt x="471518" y="91120"/>
                </a:lnTo>
                <a:lnTo>
                  <a:pt x="472712" y="91120"/>
                </a:lnTo>
                <a:lnTo>
                  <a:pt x="472712" y="94569"/>
                </a:lnTo>
                <a:lnTo>
                  <a:pt x="473773" y="95630"/>
                </a:lnTo>
                <a:lnTo>
                  <a:pt x="473773" y="96692"/>
                </a:lnTo>
                <a:lnTo>
                  <a:pt x="470457" y="101201"/>
                </a:lnTo>
                <a:lnTo>
                  <a:pt x="473773" y="102395"/>
                </a:lnTo>
                <a:lnTo>
                  <a:pt x="474834" y="105711"/>
                </a:lnTo>
                <a:lnTo>
                  <a:pt x="474834" y="104517"/>
                </a:lnTo>
                <a:lnTo>
                  <a:pt x="478282" y="102262"/>
                </a:lnTo>
                <a:lnTo>
                  <a:pt x="478282" y="104517"/>
                </a:lnTo>
                <a:lnTo>
                  <a:pt x="477221" y="104517"/>
                </a:lnTo>
                <a:lnTo>
                  <a:pt x="482792" y="111281"/>
                </a:lnTo>
                <a:lnTo>
                  <a:pt x="483986" y="112342"/>
                </a:lnTo>
                <a:lnTo>
                  <a:pt x="486240" y="107832"/>
                </a:lnTo>
                <a:lnTo>
                  <a:pt x="488495" y="107832"/>
                </a:lnTo>
                <a:lnTo>
                  <a:pt x="487301" y="110088"/>
                </a:lnTo>
                <a:lnTo>
                  <a:pt x="487301" y="111148"/>
                </a:lnTo>
                <a:lnTo>
                  <a:pt x="488495" y="111148"/>
                </a:lnTo>
                <a:lnTo>
                  <a:pt x="488495" y="112210"/>
                </a:lnTo>
                <a:lnTo>
                  <a:pt x="489556" y="114464"/>
                </a:lnTo>
                <a:lnTo>
                  <a:pt x="491811" y="114464"/>
                </a:lnTo>
                <a:lnTo>
                  <a:pt x="495127" y="112210"/>
                </a:lnTo>
                <a:lnTo>
                  <a:pt x="491811" y="114464"/>
                </a:lnTo>
                <a:lnTo>
                  <a:pt x="490617" y="115658"/>
                </a:lnTo>
                <a:lnTo>
                  <a:pt x="489556" y="115658"/>
                </a:lnTo>
                <a:lnTo>
                  <a:pt x="490617" y="116720"/>
                </a:lnTo>
                <a:lnTo>
                  <a:pt x="502953" y="135819"/>
                </a:lnTo>
                <a:lnTo>
                  <a:pt x="501891" y="140328"/>
                </a:lnTo>
                <a:lnTo>
                  <a:pt x="495127" y="143777"/>
                </a:lnTo>
                <a:lnTo>
                  <a:pt x="495127" y="144838"/>
                </a:lnTo>
                <a:lnTo>
                  <a:pt x="498575" y="157173"/>
                </a:lnTo>
                <a:lnTo>
                  <a:pt x="477221" y="150409"/>
                </a:lnTo>
                <a:lnTo>
                  <a:pt x="471518" y="142583"/>
                </a:lnTo>
                <a:lnTo>
                  <a:pt x="469263" y="143777"/>
                </a:lnTo>
                <a:lnTo>
                  <a:pt x="468070" y="141522"/>
                </a:lnTo>
                <a:lnTo>
                  <a:pt x="469263" y="139267"/>
                </a:lnTo>
                <a:lnTo>
                  <a:pt x="468070" y="138074"/>
                </a:lnTo>
                <a:lnTo>
                  <a:pt x="468070" y="137012"/>
                </a:lnTo>
                <a:lnTo>
                  <a:pt x="469263" y="135951"/>
                </a:lnTo>
                <a:lnTo>
                  <a:pt x="467008" y="132503"/>
                </a:lnTo>
                <a:lnTo>
                  <a:pt x="465947" y="132503"/>
                </a:lnTo>
                <a:lnTo>
                  <a:pt x="463692" y="130248"/>
                </a:lnTo>
                <a:lnTo>
                  <a:pt x="459183" y="129187"/>
                </a:lnTo>
                <a:lnTo>
                  <a:pt x="454673" y="125871"/>
                </a:lnTo>
                <a:lnTo>
                  <a:pt x="462499" y="116852"/>
                </a:lnTo>
                <a:lnTo>
                  <a:pt x="460244" y="114597"/>
                </a:lnTo>
                <a:lnTo>
                  <a:pt x="457989" y="110088"/>
                </a:lnTo>
                <a:lnTo>
                  <a:pt x="456928" y="112342"/>
                </a:lnTo>
                <a:lnTo>
                  <a:pt x="455735" y="116852"/>
                </a:lnTo>
                <a:lnTo>
                  <a:pt x="453480" y="118046"/>
                </a:lnTo>
                <a:lnTo>
                  <a:pt x="448970" y="118046"/>
                </a:lnTo>
                <a:lnTo>
                  <a:pt x="445521" y="122556"/>
                </a:lnTo>
                <a:lnTo>
                  <a:pt x="438757" y="120300"/>
                </a:lnTo>
                <a:lnTo>
                  <a:pt x="435441" y="142848"/>
                </a:lnTo>
                <a:lnTo>
                  <a:pt x="450031" y="192321"/>
                </a:lnTo>
                <a:lnTo>
                  <a:pt x="451092" y="193382"/>
                </a:lnTo>
                <a:lnTo>
                  <a:pt x="451092" y="209166"/>
                </a:lnTo>
                <a:lnTo>
                  <a:pt x="445521" y="227204"/>
                </a:lnTo>
                <a:lnTo>
                  <a:pt x="443267" y="237284"/>
                </a:lnTo>
                <a:lnTo>
                  <a:pt x="443267" y="238479"/>
                </a:lnTo>
                <a:lnTo>
                  <a:pt x="442206" y="241794"/>
                </a:lnTo>
                <a:lnTo>
                  <a:pt x="459050" y="258639"/>
                </a:lnTo>
                <a:lnTo>
                  <a:pt x="459050" y="259700"/>
                </a:lnTo>
                <a:lnTo>
                  <a:pt x="461305" y="264210"/>
                </a:lnTo>
                <a:lnTo>
                  <a:pt x="462366" y="268719"/>
                </a:lnTo>
                <a:lnTo>
                  <a:pt x="475895" y="251875"/>
                </a:lnTo>
                <a:lnTo>
                  <a:pt x="479211" y="248559"/>
                </a:lnTo>
                <a:lnTo>
                  <a:pt x="520858" y="274422"/>
                </a:lnTo>
                <a:lnTo>
                  <a:pt x="506269" y="283441"/>
                </a:lnTo>
                <a:lnTo>
                  <a:pt x="499504" y="286890"/>
                </a:lnTo>
                <a:lnTo>
                  <a:pt x="491679" y="292461"/>
                </a:lnTo>
                <a:lnTo>
                  <a:pt x="470324" y="345382"/>
                </a:lnTo>
                <a:lnTo>
                  <a:pt x="473640" y="362227"/>
                </a:lnTo>
                <a:lnTo>
                  <a:pt x="475895" y="370052"/>
                </a:lnTo>
                <a:lnTo>
                  <a:pt x="491679" y="391406"/>
                </a:lnTo>
                <a:lnTo>
                  <a:pt x="496188" y="413955"/>
                </a:lnTo>
                <a:lnTo>
                  <a:pt x="501759" y="439819"/>
                </a:lnTo>
                <a:lnTo>
                  <a:pt x="504014" y="440880"/>
                </a:lnTo>
                <a:lnTo>
                  <a:pt x="508523" y="425096"/>
                </a:lnTo>
                <a:lnTo>
                  <a:pt x="510778" y="405997"/>
                </a:lnTo>
                <a:lnTo>
                  <a:pt x="511972" y="394722"/>
                </a:lnTo>
                <a:lnTo>
                  <a:pt x="520991" y="394722"/>
                </a:lnTo>
                <a:lnTo>
                  <a:pt x="540090" y="382387"/>
                </a:lnTo>
                <a:lnTo>
                  <a:pt x="559190" y="394722"/>
                </a:lnTo>
                <a:lnTo>
                  <a:pt x="558129" y="407057"/>
                </a:lnTo>
                <a:lnTo>
                  <a:pt x="557068" y="428412"/>
                </a:lnTo>
                <a:lnTo>
                  <a:pt x="530010" y="456531"/>
                </a:lnTo>
                <a:lnTo>
                  <a:pt x="516481" y="448705"/>
                </a:lnTo>
                <a:lnTo>
                  <a:pt x="501891" y="440880"/>
                </a:lnTo>
                <a:lnTo>
                  <a:pt x="497382" y="439819"/>
                </a:lnTo>
                <a:lnTo>
                  <a:pt x="441145" y="424035"/>
                </a:lnTo>
                <a:lnTo>
                  <a:pt x="433319" y="453347"/>
                </a:lnTo>
                <a:lnTo>
                  <a:pt x="434380" y="480405"/>
                </a:lnTo>
                <a:lnTo>
                  <a:pt x="390478" y="466876"/>
                </a:lnTo>
                <a:lnTo>
                  <a:pt x="369124" y="494994"/>
                </a:lnTo>
                <a:lnTo>
                  <a:pt x="357850" y="494994"/>
                </a:lnTo>
                <a:lnTo>
                  <a:pt x="355595" y="488230"/>
                </a:lnTo>
                <a:lnTo>
                  <a:pt x="334241" y="467937"/>
                </a:lnTo>
                <a:lnTo>
                  <a:pt x="321906" y="478018"/>
                </a:lnTo>
                <a:lnTo>
                  <a:pt x="278003" y="443135"/>
                </a:lnTo>
                <a:lnTo>
                  <a:pt x="207176" y="443135"/>
                </a:lnTo>
                <a:lnTo>
                  <a:pt x="202666" y="444196"/>
                </a:lnTo>
                <a:lnTo>
                  <a:pt x="172293" y="428412"/>
                </a:lnTo>
                <a:lnTo>
                  <a:pt x="174548" y="399232"/>
                </a:lnTo>
                <a:lnTo>
                  <a:pt x="173354" y="396977"/>
                </a:lnTo>
                <a:lnTo>
                  <a:pt x="162080" y="389152"/>
                </a:lnTo>
                <a:lnTo>
                  <a:pt x="154255" y="385836"/>
                </a:lnTo>
                <a:lnTo>
                  <a:pt x="129452" y="395916"/>
                </a:lnTo>
                <a:lnTo>
                  <a:pt x="124942" y="398171"/>
                </a:lnTo>
                <a:cubicBezTo>
                  <a:pt x="115791" y="402415"/>
                  <a:pt x="115658" y="404405"/>
                  <a:pt x="105843" y="403741"/>
                </a:cubicBezTo>
                <a:lnTo>
                  <a:pt x="105843" y="404803"/>
                </a:lnTo>
                <a:lnTo>
                  <a:pt x="104782" y="404803"/>
                </a:lnTo>
                <a:lnTo>
                  <a:pt x="105843" y="405997"/>
                </a:lnTo>
                <a:lnTo>
                  <a:pt x="107037" y="404803"/>
                </a:lnTo>
                <a:lnTo>
                  <a:pt x="110353" y="404803"/>
                </a:lnTo>
                <a:lnTo>
                  <a:pt x="103588" y="408251"/>
                </a:lnTo>
                <a:lnTo>
                  <a:pt x="102394" y="405997"/>
                </a:lnTo>
                <a:lnTo>
                  <a:pt x="102394" y="404803"/>
                </a:lnTo>
                <a:lnTo>
                  <a:pt x="101201" y="403741"/>
                </a:lnTo>
                <a:lnTo>
                  <a:pt x="100140" y="403741"/>
                </a:lnTo>
                <a:lnTo>
                  <a:pt x="100140" y="404803"/>
                </a:lnTo>
                <a:lnTo>
                  <a:pt x="99078" y="404803"/>
                </a:lnTo>
                <a:lnTo>
                  <a:pt x="99078" y="403741"/>
                </a:lnTo>
                <a:lnTo>
                  <a:pt x="96824" y="401487"/>
                </a:lnTo>
                <a:lnTo>
                  <a:pt x="92314" y="399232"/>
                </a:lnTo>
                <a:lnTo>
                  <a:pt x="90059" y="392468"/>
                </a:lnTo>
                <a:lnTo>
                  <a:pt x="83295" y="385703"/>
                </a:lnTo>
                <a:lnTo>
                  <a:pt x="63002" y="373368"/>
                </a:lnTo>
                <a:lnTo>
                  <a:pt x="56237" y="362095"/>
                </a:lnTo>
                <a:lnTo>
                  <a:pt x="32628" y="332782"/>
                </a:lnTo>
                <a:lnTo>
                  <a:pt x="20293" y="320447"/>
                </a:lnTo>
                <a:lnTo>
                  <a:pt x="4510" y="308112"/>
                </a:lnTo>
                <a:lnTo>
                  <a:pt x="2255" y="298032"/>
                </a:lnTo>
                <a:lnTo>
                  <a:pt x="12335" y="265403"/>
                </a:lnTo>
                <a:lnTo>
                  <a:pt x="12335" y="239539"/>
                </a:lnTo>
                <a:lnTo>
                  <a:pt x="4510" y="206911"/>
                </a:lnTo>
                <a:lnTo>
                  <a:pt x="0" y="194576"/>
                </a:lnTo>
                <a:lnTo>
                  <a:pt x="25864" y="170967"/>
                </a:lnTo>
                <a:lnTo>
                  <a:pt x="11274" y="107965"/>
                </a:lnTo>
                <a:lnTo>
                  <a:pt x="13529" y="84357"/>
                </a:lnTo>
                <a:lnTo>
                  <a:pt x="30374" y="52922"/>
                </a:lnTo>
                <a:lnTo>
                  <a:pt x="106904" y="42842"/>
                </a:lnTo>
                <a:lnTo>
                  <a:pt x="140593" y="76531"/>
                </a:lnTo>
                <a:lnTo>
                  <a:pt x="160886" y="66450"/>
                </a:lnTo>
                <a:lnTo>
                  <a:pt x="185689" y="118178"/>
                </a:lnTo>
                <a:lnTo>
                  <a:pt x="191260" y="115924"/>
                </a:lnTo>
                <a:lnTo>
                  <a:pt x="216063" y="160887"/>
                </a:lnTo>
                <a:lnTo>
                  <a:pt x="218317" y="163142"/>
                </a:lnTo>
                <a:lnTo>
                  <a:pt x="221633" y="164335"/>
                </a:lnTo>
                <a:lnTo>
                  <a:pt x="224949" y="168845"/>
                </a:lnTo>
                <a:lnTo>
                  <a:pt x="228265" y="170038"/>
                </a:lnTo>
                <a:lnTo>
                  <a:pt x="229326" y="172294"/>
                </a:lnTo>
                <a:lnTo>
                  <a:pt x="240600" y="174548"/>
                </a:lnTo>
                <a:lnTo>
                  <a:pt x="245110" y="173354"/>
                </a:lnTo>
                <a:lnTo>
                  <a:pt x="250680" y="174548"/>
                </a:lnTo>
                <a:lnTo>
                  <a:pt x="251874" y="172294"/>
                </a:lnTo>
                <a:lnTo>
                  <a:pt x="261954" y="172294"/>
                </a:lnTo>
                <a:lnTo>
                  <a:pt x="261954" y="175610"/>
                </a:lnTo>
                <a:lnTo>
                  <a:pt x="273228" y="176670"/>
                </a:lnTo>
                <a:lnTo>
                  <a:pt x="278799" y="173354"/>
                </a:lnTo>
                <a:lnTo>
                  <a:pt x="297898" y="177864"/>
                </a:lnTo>
                <a:lnTo>
                  <a:pt x="302408" y="181180"/>
                </a:lnTo>
                <a:lnTo>
                  <a:pt x="313682" y="204789"/>
                </a:lnTo>
                <a:lnTo>
                  <a:pt x="320447" y="207044"/>
                </a:lnTo>
                <a:cubicBezTo>
                  <a:pt x="334904" y="156112"/>
                  <a:pt x="343260" y="112210"/>
                  <a:pt x="373368" y="65257"/>
                </a:cubicBezTo>
                <a:lnTo>
                  <a:pt x="370052" y="41648"/>
                </a:lnTo>
                <a:lnTo>
                  <a:pt x="377877" y="27058"/>
                </a:lnTo>
                <a:lnTo>
                  <a:pt x="380132" y="22548"/>
                </a:lnTo>
                <a:lnTo>
                  <a:pt x="391406" y="11274"/>
                </a:lnTo>
                <a:lnTo>
                  <a:pt x="399232" y="4510"/>
                </a:lnTo>
                <a:lnTo>
                  <a:pt x="402548" y="0"/>
                </a:lnTo>
              </a:path>
            </a:pathLst>
          </a:custGeom>
          <a:solidFill>
            <a:schemeClr val="bg1">
              <a:lumMod val="85000"/>
            </a:schemeClr>
          </a:solidFill>
          <a:ln w="13251" cap="flat">
            <a:noFill/>
            <a:prstDash val="solid"/>
            <a:miter/>
          </a:ln>
        </p:spPr>
        <p:txBody>
          <a:bodyPr rtlCol="0" anchor="ctr"/>
          <a:lstStyle/>
          <a:p>
            <a:endParaRPr lang="en-FI" sz="816"/>
          </a:p>
        </p:txBody>
      </p:sp>
      <p:sp>
        <p:nvSpPr>
          <p:cNvPr id="1362" name="Freeform: Shape 1361">
            <a:extLst>
              <a:ext uri="{FF2B5EF4-FFF2-40B4-BE49-F238E27FC236}">
                <a16:creationId xmlns:a16="http://schemas.microsoft.com/office/drawing/2014/main" id="{83DCBEFB-9B21-2D77-575D-57A7AF8B3F3E}"/>
              </a:ext>
            </a:extLst>
          </p:cNvPr>
          <p:cNvSpPr/>
          <p:nvPr/>
        </p:nvSpPr>
        <p:spPr>
          <a:xfrm>
            <a:off x="3718520" y="5213786"/>
            <a:ext cx="228676" cy="257193"/>
          </a:xfrm>
          <a:custGeom>
            <a:avLst/>
            <a:gdLst>
              <a:gd name="connsiteX0" fmla="*/ 0 w 504146"/>
              <a:gd name="connsiteY0" fmla="*/ 133828 h 567015"/>
              <a:gd name="connsiteX1" fmla="*/ 21354 w 504146"/>
              <a:gd name="connsiteY1" fmla="*/ 121493 h 567015"/>
              <a:gd name="connsiteX2" fmla="*/ 46157 w 504146"/>
              <a:gd name="connsiteY2" fmla="*/ 139532 h 567015"/>
              <a:gd name="connsiteX3" fmla="*/ 60747 w 504146"/>
              <a:gd name="connsiteY3" fmla="*/ 132768 h 567015"/>
              <a:gd name="connsiteX4" fmla="*/ 61808 w 504146"/>
              <a:gd name="connsiteY4" fmla="*/ 133828 h 567015"/>
              <a:gd name="connsiteX5" fmla="*/ 63002 w 504146"/>
              <a:gd name="connsiteY5" fmla="*/ 133828 h 567015"/>
              <a:gd name="connsiteX6" fmla="*/ 63002 w 504146"/>
              <a:gd name="connsiteY6" fmla="*/ 132768 h 567015"/>
              <a:gd name="connsiteX7" fmla="*/ 64195 w 504146"/>
              <a:gd name="connsiteY7" fmla="*/ 132768 h 567015"/>
              <a:gd name="connsiteX8" fmla="*/ 64195 w 504146"/>
              <a:gd name="connsiteY8" fmla="*/ 133828 h 567015"/>
              <a:gd name="connsiteX9" fmla="*/ 70827 w 504146"/>
              <a:gd name="connsiteY9" fmla="*/ 130513 h 567015"/>
              <a:gd name="connsiteX10" fmla="*/ 72021 w 504146"/>
              <a:gd name="connsiteY10" fmla="*/ 127065 h 567015"/>
              <a:gd name="connsiteX11" fmla="*/ 72021 w 504146"/>
              <a:gd name="connsiteY11" fmla="*/ 120300 h 567015"/>
              <a:gd name="connsiteX12" fmla="*/ 73082 w 504146"/>
              <a:gd name="connsiteY12" fmla="*/ 118045 h 567015"/>
              <a:gd name="connsiteX13" fmla="*/ 76531 w 504146"/>
              <a:gd name="connsiteY13" fmla="*/ 105710 h 567015"/>
              <a:gd name="connsiteX14" fmla="*/ 78785 w 504146"/>
              <a:gd name="connsiteY14" fmla="*/ 100139 h 567015"/>
              <a:gd name="connsiteX15" fmla="*/ 78785 w 504146"/>
              <a:gd name="connsiteY15" fmla="*/ 98946 h 567015"/>
              <a:gd name="connsiteX16" fmla="*/ 79846 w 504146"/>
              <a:gd name="connsiteY16" fmla="*/ 97885 h 567015"/>
              <a:gd name="connsiteX17" fmla="*/ 87804 w 504146"/>
              <a:gd name="connsiteY17" fmla="*/ 92182 h 567015"/>
              <a:gd name="connsiteX18" fmla="*/ 88866 w 504146"/>
              <a:gd name="connsiteY18" fmla="*/ 91120 h 567015"/>
              <a:gd name="connsiteX19" fmla="*/ 92314 w 504146"/>
              <a:gd name="connsiteY19" fmla="*/ 91120 h 567015"/>
              <a:gd name="connsiteX20" fmla="*/ 92314 w 504146"/>
              <a:gd name="connsiteY20" fmla="*/ 92182 h 567015"/>
              <a:gd name="connsiteX21" fmla="*/ 93375 w 504146"/>
              <a:gd name="connsiteY21" fmla="*/ 91120 h 567015"/>
              <a:gd name="connsiteX22" fmla="*/ 93375 w 504146"/>
              <a:gd name="connsiteY22" fmla="*/ 89926 h 567015"/>
              <a:gd name="connsiteX23" fmla="*/ 104649 w 504146"/>
              <a:gd name="connsiteY23" fmla="*/ 92182 h 567015"/>
              <a:gd name="connsiteX24" fmla="*/ 126003 w 504146"/>
              <a:gd name="connsiteY24" fmla="*/ 76531 h 567015"/>
              <a:gd name="connsiteX25" fmla="*/ 98946 w 504146"/>
              <a:gd name="connsiteY25" fmla="*/ 14590 h 567015"/>
              <a:gd name="connsiteX26" fmla="*/ 104649 w 504146"/>
              <a:gd name="connsiteY26" fmla="*/ 0 h 567015"/>
              <a:gd name="connsiteX27" fmla="*/ 107965 w 504146"/>
              <a:gd name="connsiteY27" fmla="*/ 1061 h 567015"/>
              <a:gd name="connsiteX28" fmla="*/ 116984 w 504146"/>
              <a:gd name="connsiteY28" fmla="*/ 1061 h 567015"/>
              <a:gd name="connsiteX29" fmla="*/ 116984 w 504146"/>
              <a:gd name="connsiteY29" fmla="*/ 3316 h 567015"/>
              <a:gd name="connsiteX30" fmla="*/ 120433 w 504146"/>
              <a:gd name="connsiteY30" fmla="*/ 7825 h 567015"/>
              <a:gd name="connsiteX31" fmla="*/ 126003 w 504146"/>
              <a:gd name="connsiteY31" fmla="*/ 17905 h 567015"/>
              <a:gd name="connsiteX32" fmla="*/ 135023 w 504146"/>
              <a:gd name="connsiteY32" fmla="*/ 35944 h 567015"/>
              <a:gd name="connsiteX33" fmla="*/ 138339 w 504146"/>
              <a:gd name="connsiteY33" fmla="*/ 32629 h 567015"/>
              <a:gd name="connsiteX34" fmla="*/ 141787 w 504146"/>
              <a:gd name="connsiteY34" fmla="*/ 33689 h 567015"/>
              <a:gd name="connsiteX35" fmla="*/ 142848 w 504146"/>
              <a:gd name="connsiteY35" fmla="*/ 31434 h 567015"/>
              <a:gd name="connsiteX36" fmla="*/ 145103 w 504146"/>
              <a:gd name="connsiteY36" fmla="*/ 33689 h 567015"/>
              <a:gd name="connsiteX37" fmla="*/ 155316 w 504146"/>
              <a:gd name="connsiteY37" fmla="*/ 50534 h 567015"/>
              <a:gd name="connsiteX38" fmla="*/ 163141 w 504146"/>
              <a:gd name="connsiteY38" fmla="*/ 56237 h 567015"/>
              <a:gd name="connsiteX39" fmla="*/ 201340 w 504146"/>
              <a:gd name="connsiteY39" fmla="*/ 69766 h 567015"/>
              <a:gd name="connsiteX40" fmla="*/ 238478 w 504146"/>
              <a:gd name="connsiteY40" fmla="*/ 93375 h 567015"/>
              <a:gd name="connsiteX41" fmla="*/ 248691 w 504146"/>
              <a:gd name="connsiteY41" fmla="*/ 101201 h 567015"/>
              <a:gd name="connsiteX42" fmla="*/ 257710 w 504146"/>
              <a:gd name="connsiteY42" fmla="*/ 106904 h 567015"/>
              <a:gd name="connsiteX43" fmla="*/ 279064 w 504146"/>
              <a:gd name="connsiteY43" fmla="*/ 109026 h 567015"/>
              <a:gd name="connsiteX44" fmla="*/ 285829 w 504146"/>
              <a:gd name="connsiteY44" fmla="*/ 123749 h 567015"/>
              <a:gd name="connsiteX45" fmla="*/ 291399 w 504146"/>
              <a:gd name="connsiteY45" fmla="*/ 129319 h 567015"/>
              <a:gd name="connsiteX46" fmla="*/ 289145 w 504146"/>
              <a:gd name="connsiteY46" fmla="*/ 136084 h 567015"/>
              <a:gd name="connsiteX47" fmla="*/ 286890 w 504146"/>
              <a:gd name="connsiteY47" fmla="*/ 138338 h 567015"/>
              <a:gd name="connsiteX48" fmla="*/ 305989 w 504146"/>
              <a:gd name="connsiteY48" fmla="*/ 152928 h 567015"/>
              <a:gd name="connsiteX49" fmla="*/ 335302 w 504146"/>
              <a:gd name="connsiteY49" fmla="*/ 133828 h 567015"/>
              <a:gd name="connsiteX50" fmla="*/ 348830 w 504146"/>
              <a:gd name="connsiteY50" fmla="*/ 150673 h 567015"/>
              <a:gd name="connsiteX51" fmla="*/ 361165 w 504146"/>
              <a:gd name="connsiteY51" fmla="*/ 135022 h 567015"/>
              <a:gd name="connsiteX52" fmla="*/ 371246 w 504146"/>
              <a:gd name="connsiteY52" fmla="*/ 161948 h 567015"/>
              <a:gd name="connsiteX53" fmla="*/ 394988 w 504146"/>
              <a:gd name="connsiteY53" fmla="*/ 161948 h 567015"/>
              <a:gd name="connsiteX54" fmla="*/ 402813 w 504146"/>
              <a:gd name="connsiteY54" fmla="*/ 166457 h 567015"/>
              <a:gd name="connsiteX55" fmla="*/ 401752 w 504146"/>
              <a:gd name="connsiteY55" fmla="*/ 176670 h 567015"/>
              <a:gd name="connsiteX56" fmla="*/ 400558 w 504146"/>
              <a:gd name="connsiteY56" fmla="*/ 193514 h 567015"/>
              <a:gd name="connsiteX57" fmla="*/ 408516 w 504146"/>
              <a:gd name="connsiteY57" fmla="*/ 193514 h 567015"/>
              <a:gd name="connsiteX58" fmla="*/ 411832 w 504146"/>
              <a:gd name="connsiteY58" fmla="*/ 194576 h 567015"/>
              <a:gd name="connsiteX59" fmla="*/ 415148 w 504146"/>
              <a:gd name="connsiteY59" fmla="*/ 209166 h 567015"/>
              <a:gd name="connsiteX60" fmla="*/ 392733 w 504146"/>
              <a:gd name="connsiteY60" fmla="*/ 217124 h 567015"/>
              <a:gd name="connsiteX61" fmla="*/ 416342 w 504146"/>
              <a:gd name="connsiteY61" fmla="*/ 230653 h 567015"/>
              <a:gd name="connsiteX62" fmla="*/ 420851 w 504146"/>
              <a:gd name="connsiteY62" fmla="*/ 248558 h 567015"/>
              <a:gd name="connsiteX63" fmla="*/ 423106 w 504146"/>
              <a:gd name="connsiteY63" fmla="*/ 250813 h 567015"/>
              <a:gd name="connsiteX64" fmla="*/ 418597 w 504146"/>
              <a:gd name="connsiteY64" fmla="*/ 250813 h 567015"/>
              <a:gd name="connsiteX65" fmla="*/ 408516 w 504146"/>
              <a:gd name="connsiteY65" fmla="*/ 244048 h 567015"/>
              <a:gd name="connsiteX66" fmla="*/ 402813 w 504146"/>
              <a:gd name="connsiteY66" fmla="*/ 248558 h 567015"/>
              <a:gd name="connsiteX67" fmla="*/ 397242 w 504146"/>
              <a:gd name="connsiteY67" fmla="*/ 249752 h 567015"/>
              <a:gd name="connsiteX68" fmla="*/ 394988 w 504146"/>
              <a:gd name="connsiteY68" fmla="*/ 252007 h 567015"/>
              <a:gd name="connsiteX69" fmla="*/ 396049 w 504146"/>
              <a:gd name="connsiteY69" fmla="*/ 255323 h 567015"/>
              <a:gd name="connsiteX70" fmla="*/ 406261 w 504146"/>
              <a:gd name="connsiteY70" fmla="*/ 268852 h 567015"/>
              <a:gd name="connsiteX71" fmla="*/ 414087 w 504146"/>
              <a:gd name="connsiteY71" fmla="*/ 271106 h 567015"/>
              <a:gd name="connsiteX72" fmla="*/ 417403 w 504146"/>
              <a:gd name="connsiteY72" fmla="*/ 273361 h 567015"/>
              <a:gd name="connsiteX73" fmla="*/ 419658 w 504146"/>
              <a:gd name="connsiteY73" fmla="*/ 275615 h 567015"/>
              <a:gd name="connsiteX74" fmla="*/ 421913 w 504146"/>
              <a:gd name="connsiteY74" fmla="*/ 276677 h 567015"/>
              <a:gd name="connsiteX75" fmla="*/ 426422 w 504146"/>
              <a:gd name="connsiteY75" fmla="*/ 276677 h 567015"/>
              <a:gd name="connsiteX76" fmla="*/ 428677 w 504146"/>
              <a:gd name="connsiteY76" fmla="*/ 280125 h 567015"/>
              <a:gd name="connsiteX77" fmla="*/ 426422 w 504146"/>
              <a:gd name="connsiteY77" fmla="*/ 283441 h 567015"/>
              <a:gd name="connsiteX78" fmla="*/ 420851 w 504146"/>
              <a:gd name="connsiteY78" fmla="*/ 286890 h 567015"/>
              <a:gd name="connsiteX79" fmla="*/ 416342 w 504146"/>
              <a:gd name="connsiteY79" fmla="*/ 285696 h 567015"/>
              <a:gd name="connsiteX80" fmla="*/ 428677 w 504146"/>
              <a:gd name="connsiteY80" fmla="*/ 317263 h 567015"/>
              <a:gd name="connsiteX81" fmla="*/ 430932 w 504146"/>
              <a:gd name="connsiteY81" fmla="*/ 328538 h 567015"/>
              <a:gd name="connsiteX82" fmla="*/ 444460 w 504146"/>
              <a:gd name="connsiteY82" fmla="*/ 339811 h 567015"/>
              <a:gd name="connsiteX83" fmla="*/ 457989 w 504146"/>
              <a:gd name="connsiteY83" fmla="*/ 345382 h 567015"/>
              <a:gd name="connsiteX84" fmla="*/ 457989 w 504146"/>
              <a:gd name="connsiteY84" fmla="*/ 344188 h 567015"/>
              <a:gd name="connsiteX85" fmla="*/ 461305 w 504146"/>
              <a:gd name="connsiteY85" fmla="*/ 340873 h 567015"/>
              <a:gd name="connsiteX86" fmla="*/ 478283 w 504146"/>
              <a:gd name="connsiteY86" fmla="*/ 374694 h 567015"/>
              <a:gd name="connsiteX87" fmla="*/ 467008 w 504146"/>
              <a:gd name="connsiteY87" fmla="*/ 380265 h 567015"/>
              <a:gd name="connsiteX88" fmla="*/ 473773 w 504146"/>
              <a:gd name="connsiteY88" fmla="*/ 409577 h 567015"/>
              <a:gd name="connsiteX89" fmla="*/ 495127 w 504146"/>
              <a:gd name="connsiteY89" fmla="*/ 403874 h 567015"/>
              <a:gd name="connsiteX90" fmla="*/ 504146 w 504146"/>
              <a:gd name="connsiteY90" fmla="*/ 430931 h 567015"/>
              <a:gd name="connsiteX91" fmla="*/ 497382 w 504146"/>
              <a:gd name="connsiteY91" fmla="*/ 433186 h 567015"/>
              <a:gd name="connsiteX92" fmla="*/ 486108 w 504146"/>
              <a:gd name="connsiteY92" fmla="*/ 426422 h 567015"/>
              <a:gd name="connsiteX93" fmla="*/ 482659 w 504146"/>
              <a:gd name="connsiteY93" fmla="*/ 427483 h 567015"/>
              <a:gd name="connsiteX94" fmla="*/ 465815 w 504146"/>
              <a:gd name="connsiteY94" fmla="*/ 460111 h 567015"/>
              <a:gd name="connsiteX95" fmla="*/ 477088 w 504146"/>
              <a:gd name="connsiteY95" fmla="*/ 469130 h 567015"/>
              <a:gd name="connsiteX96" fmla="*/ 473773 w 504146"/>
              <a:gd name="connsiteY96" fmla="*/ 475895 h 567015"/>
              <a:gd name="connsiteX97" fmla="*/ 441144 w 504146"/>
              <a:gd name="connsiteY97" fmla="*/ 461305 h 567015"/>
              <a:gd name="connsiteX98" fmla="*/ 407323 w 504146"/>
              <a:gd name="connsiteY98" fmla="*/ 480404 h 567015"/>
              <a:gd name="connsiteX99" fmla="*/ 385968 w 504146"/>
              <a:gd name="connsiteY99" fmla="*/ 487169 h 567015"/>
              <a:gd name="connsiteX100" fmla="*/ 348830 w 504146"/>
              <a:gd name="connsiteY100" fmla="*/ 519797 h 567015"/>
              <a:gd name="connsiteX101" fmla="*/ 272300 w 504146"/>
              <a:gd name="connsiteY101" fmla="*/ 529878 h 567015"/>
              <a:gd name="connsiteX102" fmla="*/ 255455 w 504146"/>
              <a:gd name="connsiteY102" fmla="*/ 561445 h 567015"/>
              <a:gd name="connsiteX103" fmla="*/ 244181 w 504146"/>
              <a:gd name="connsiteY103" fmla="*/ 559189 h 567015"/>
              <a:gd name="connsiteX104" fmla="*/ 193515 w 504146"/>
              <a:gd name="connsiteY104" fmla="*/ 567015 h 567015"/>
              <a:gd name="connsiteX105" fmla="*/ 127197 w 504146"/>
              <a:gd name="connsiteY105" fmla="*/ 522052 h 567015"/>
              <a:gd name="connsiteX106" fmla="*/ 98946 w 504146"/>
              <a:gd name="connsiteY106" fmla="*/ 491679 h 567015"/>
              <a:gd name="connsiteX107" fmla="*/ 88866 w 504146"/>
              <a:gd name="connsiteY107" fmla="*/ 491679 h 567015"/>
              <a:gd name="connsiteX108" fmla="*/ 85550 w 504146"/>
              <a:gd name="connsiteY108" fmla="*/ 488363 h 567015"/>
              <a:gd name="connsiteX109" fmla="*/ 87804 w 504146"/>
              <a:gd name="connsiteY109" fmla="*/ 484914 h 567015"/>
              <a:gd name="connsiteX110" fmla="*/ 85550 w 504146"/>
              <a:gd name="connsiteY110" fmla="*/ 481598 h 567015"/>
              <a:gd name="connsiteX111" fmla="*/ 111413 w 504146"/>
              <a:gd name="connsiteY111" fmla="*/ 460111 h 567015"/>
              <a:gd name="connsiteX112" fmla="*/ 121494 w 504146"/>
              <a:gd name="connsiteY112" fmla="*/ 448970 h 567015"/>
              <a:gd name="connsiteX113" fmla="*/ 118178 w 504146"/>
              <a:gd name="connsiteY113" fmla="*/ 429737 h 567015"/>
              <a:gd name="connsiteX114" fmla="*/ 105710 w 504146"/>
              <a:gd name="connsiteY114" fmla="*/ 407323 h 567015"/>
              <a:gd name="connsiteX115" fmla="*/ 96691 w 504146"/>
              <a:gd name="connsiteY115" fmla="*/ 354401 h 567015"/>
              <a:gd name="connsiteX116" fmla="*/ 98946 w 504146"/>
              <a:gd name="connsiteY116" fmla="*/ 330792 h 567015"/>
              <a:gd name="connsiteX117" fmla="*/ 79846 w 504146"/>
              <a:gd name="connsiteY117" fmla="*/ 299225 h 567015"/>
              <a:gd name="connsiteX118" fmla="*/ 59686 w 504146"/>
              <a:gd name="connsiteY118" fmla="*/ 303734 h 567015"/>
              <a:gd name="connsiteX119" fmla="*/ 58492 w 504146"/>
              <a:gd name="connsiteY119" fmla="*/ 282380 h 567015"/>
              <a:gd name="connsiteX120" fmla="*/ 56237 w 504146"/>
              <a:gd name="connsiteY120" fmla="*/ 256516 h 567015"/>
              <a:gd name="connsiteX121" fmla="*/ 53983 w 504146"/>
              <a:gd name="connsiteY121" fmla="*/ 252007 h 567015"/>
              <a:gd name="connsiteX122" fmla="*/ 51728 w 504146"/>
              <a:gd name="connsiteY122" fmla="*/ 252007 h 567015"/>
              <a:gd name="connsiteX123" fmla="*/ 47218 w 504146"/>
              <a:gd name="connsiteY123" fmla="*/ 245242 h 567015"/>
              <a:gd name="connsiteX124" fmla="*/ 49473 w 504146"/>
              <a:gd name="connsiteY124" fmla="*/ 244048 h 567015"/>
              <a:gd name="connsiteX125" fmla="*/ 28119 w 504146"/>
              <a:gd name="connsiteY125" fmla="*/ 209166 h 567015"/>
              <a:gd name="connsiteX126" fmla="*/ 7825 w 504146"/>
              <a:gd name="connsiteY126" fmla="*/ 209166 h 567015"/>
              <a:gd name="connsiteX127" fmla="*/ 4510 w 504146"/>
              <a:gd name="connsiteY127" fmla="*/ 142848 h 567015"/>
              <a:gd name="connsiteX128" fmla="*/ 1061 w 504146"/>
              <a:gd name="connsiteY128" fmla="*/ 142848 h 567015"/>
              <a:gd name="connsiteX129" fmla="*/ 0 w 504146"/>
              <a:gd name="connsiteY129" fmla="*/ 133828 h 567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04146" h="567015">
                <a:moveTo>
                  <a:pt x="0" y="133828"/>
                </a:moveTo>
                <a:lnTo>
                  <a:pt x="21354" y="121493"/>
                </a:lnTo>
                <a:lnTo>
                  <a:pt x="46157" y="139532"/>
                </a:lnTo>
                <a:lnTo>
                  <a:pt x="60747" y="132768"/>
                </a:lnTo>
                <a:lnTo>
                  <a:pt x="61808" y="133828"/>
                </a:lnTo>
                <a:lnTo>
                  <a:pt x="63002" y="133828"/>
                </a:lnTo>
                <a:lnTo>
                  <a:pt x="63002" y="132768"/>
                </a:lnTo>
                <a:lnTo>
                  <a:pt x="64195" y="132768"/>
                </a:lnTo>
                <a:lnTo>
                  <a:pt x="64195" y="133828"/>
                </a:lnTo>
                <a:lnTo>
                  <a:pt x="70827" y="130513"/>
                </a:lnTo>
                <a:lnTo>
                  <a:pt x="72021" y="127065"/>
                </a:lnTo>
                <a:lnTo>
                  <a:pt x="72021" y="120300"/>
                </a:lnTo>
                <a:lnTo>
                  <a:pt x="73082" y="118045"/>
                </a:lnTo>
                <a:lnTo>
                  <a:pt x="76531" y="105710"/>
                </a:lnTo>
                <a:lnTo>
                  <a:pt x="78785" y="100139"/>
                </a:lnTo>
                <a:lnTo>
                  <a:pt x="78785" y="98946"/>
                </a:lnTo>
                <a:lnTo>
                  <a:pt x="79846" y="97885"/>
                </a:lnTo>
                <a:lnTo>
                  <a:pt x="87804" y="92182"/>
                </a:lnTo>
                <a:lnTo>
                  <a:pt x="88866" y="91120"/>
                </a:lnTo>
                <a:lnTo>
                  <a:pt x="92314" y="91120"/>
                </a:lnTo>
                <a:lnTo>
                  <a:pt x="92314" y="92182"/>
                </a:lnTo>
                <a:lnTo>
                  <a:pt x="93375" y="91120"/>
                </a:lnTo>
                <a:lnTo>
                  <a:pt x="93375" y="89926"/>
                </a:lnTo>
                <a:lnTo>
                  <a:pt x="104649" y="92182"/>
                </a:lnTo>
                <a:lnTo>
                  <a:pt x="126003" y="76531"/>
                </a:lnTo>
                <a:lnTo>
                  <a:pt x="98946" y="14590"/>
                </a:lnTo>
                <a:lnTo>
                  <a:pt x="104649" y="0"/>
                </a:lnTo>
                <a:lnTo>
                  <a:pt x="107965" y="1061"/>
                </a:lnTo>
                <a:lnTo>
                  <a:pt x="116984" y="1061"/>
                </a:lnTo>
                <a:lnTo>
                  <a:pt x="116984" y="3316"/>
                </a:lnTo>
                <a:lnTo>
                  <a:pt x="120433" y="7825"/>
                </a:lnTo>
                <a:lnTo>
                  <a:pt x="126003" y="17905"/>
                </a:lnTo>
                <a:lnTo>
                  <a:pt x="135023" y="35944"/>
                </a:lnTo>
                <a:lnTo>
                  <a:pt x="138339" y="32629"/>
                </a:lnTo>
                <a:lnTo>
                  <a:pt x="141787" y="33689"/>
                </a:lnTo>
                <a:lnTo>
                  <a:pt x="142848" y="31434"/>
                </a:lnTo>
                <a:lnTo>
                  <a:pt x="145103" y="33689"/>
                </a:lnTo>
                <a:lnTo>
                  <a:pt x="155316" y="50534"/>
                </a:lnTo>
                <a:lnTo>
                  <a:pt x="163141" y="56237"/>
                </a:lnTo>
                <a:lnTo>
                  <a:pt x="201340" y="69766"/>
                </a:lnTo>
                <a:lnTo>
                  <a:pt x="238478" y="93375"/>
                </a:lnTo>
                <a:lnTo>
                  <a:pt x="248691" y="101201"/>
                </a:lnTo>
                <a:lnTo>
                  <a:pt x="257710" y="106904"/>
                </a:lnTo>
                <a:lnTo>
                  <a:pt x="279064" y="109026"/>
                </a:lnTo>
                <a:lnTo>
                  <a:pt x="285829" y="123749"/>
                </a:lnTo>
                <a:lnTo>
                  <a:pt x="291399" y="129319"/>
                </a:lnTo>
                <a:lnTo>
                  <a:pt x="289145" y="136084"/>
                </a:lnTo>
                <a:lnTo>
                  <a:pt x="286890" y="138338"/>
                </a:lnTo>
                <a:lnTo>
                  <a:pt x="305989" y="152928"/>
                </a:lnTo>
                <a:lnTo>
                  <a:pt x="335302" y="133828"/>
                </a:lnTo>
                <a:lnTo>
                  <a:pt x="348830" y="150673"/>
                </a:lnTo>
                <a:lnTo>
                  <a:pt x="361165" y="135022"/>
                </a:lnTo>
                <a:lnTo>
                  <a:pt x="371246" y="161948"/>
                </a:lnTo>
                <a:lnTo>
                  <a:pt x="394988" y="161948"/>
                </a:lnTo>
                <a:lnTo>
                  <a:pt x="402813" y="166457"/>
                </a:lnTo>
                <a:lnTo>
                  <a:pt x="401752" y="176670"/>
                </a:lnTo>
                <a:lnTo>
                  <a:pt x="400558" y="193514"/>
                </a:lnTo>
                <a:lnTo>
                  <a:pt x="408516" y="193514"/>
                </a:lnTo>
                <a:lnTo>
                  <a:pt x="411832" y="194576"/>
                </a:lnTo>
                <a:lnTo>
                  <a:pt x="415148" y="209166"/>
                </a:lnTo>
                <a:lnTo>
                  <a:pt x="392733" y="217124"/>
                </a:lnTo>
                <a:lnTo>
                  <a:pt x="416342" y="230653"/>
                </a:lnTo>
                <a:lnTo>
                  <a:pt x="420851" y="248558"/>
                </a:lnTo>
                <a:lnTo>
                  <a:pt x="423106" y="250813"/>
                </a:lnTo>
                <a:lnTo>
                  <a:pt x="418597" y="250813"/>
                </a:lnTo>
                <a:lnTo>
                  <a:pt x="408516" y="244048"/>
                </a:lnTo>
                <a:lnTo>
                  <a:pt x="402813" y="248558"/>
                </a:lnTo>
                <a:lnTo>
                  <a:pt x="397242" y="249752"/>
                </a:lnTo>
                <a:lnTo>
                  <a:pt x="394988" y="252007"/>
                </a:lnTo>
                <a:lnTo>
                  <a:pt x="396049" y="255323"/>
                </a:lnTo>
                <a:lnTo>
                  <a:pt x="406261" y="268852"/>
                </a:lnTo>
                <a:lnTo>
                  <a:pt x="414087" y="271106"/>
                </a:lnTo>
                <a:lnTo>
                  <a:pt x="417403" y="273361"/>
                </a:lnTo>
                <a:lnTo>
                  <a:pt x="419658" y="275615"/>
                </a:lnTo>
                <a:lnTo>
                  <a:pt x="421913" y="276677"/>
                </a:lnTo>
                <a:lnTo>
                  <a:pt x="426422" y="276677"/>
                </a:lnTo>
                <a:lnTo>
                  <a:pt x="428677" y="280125"/>
                </a:lnTo>
                <a:lnTo>
                  <a:pt x="426422" y="283441"/>
                </a:lnTo>
                <a:lnTo>
                  <a:pt x="420851" y="286890"/>
                </a:lnTo>
                <a:lnTo>
                  <a:pt x="416342" y="285696"/>
                </a:lnTo>
                <a:lnTo>
                  <a:pt x="428677" y="317263"/>
                </a:lnTo>
                <a:lnTo>
                  <a:pt x="430932" y="328538"/>
                </a:lnTo>
                <a:lnTo>
                  <a:pt x="444460" y="339811"/>
                </a:lnTo>
                <a:lnTo>
                  <a:pt x="457989" y="345382"/>
                </a:lnTo>
                <a:lnTo>
                  <a:pt x="457989" y="344188"/>
                </a:lnTo>
                <a:lnTo>
                  <a:pt x="461305" y="340873"/>
                </a:lnTo>
                <a:lnTo>
                  <a:pt x="478283" y="374694"/>
                </a:lnTo>
                <a:lnTo>
                  <a:pt x="467008" y="380265"/>
                </a:lnTo>
                <a:lnTo>
                  <a:pt x="473773" y="409577"/>
                </a:lnTo>
                <a:lnTo>
                  <a:pt x="495127" y="403874"/>
                </a:lnTo>
                <a:lnTo>
                  <a:pt x="504146" y="430931"/>
                </a:lnTo>
                <a:lnTo>
                  <a:pt x="497382" y="433186"/>
                </a:lnTo>
                <a:lnTo>
                  <a:pt x="486108" y="426422"/>
                </a:lnTo>
                <a:lnTo>
                  <a:pt x="482659" y="427483"/>
                </a:lnTo>
                <a:lnTo>
                  <a:pt x="465815" y="460111"/>
                </a:lnTo>
                <a:lnTo>
                  <a:pt x="477088" y="469130"/>
                </a:lnTo>
                <a:lnTo>
                  <a:pt x="473773" y="475895"/>
                </a:lnTo>
                <a:lnTo>
                  <a:pt x="441144" y="461305"/>
                </a:lnTo>
                <a:lnTo>
                  <a:pt x="407323" y="480404"/>
                </a:lnTo>
                <a:lnTo>
                  <a:pt x="385968" y="487169"/>
                </a:lnTo>
                <a:lnTo>
                  <a:pt x="348830" y="519797"/>
                </a:lnTo>
                <a:lnTo>
                  <a:pt x="272300" y="529878"/>
                </a:lnTo>
                <a:lnTo>
                  <a:pt x="255455" y="561445"/>
                </a:lnTo>
                <a:lnTo>
                  <a:pt x="244181" y="559189"/>
                </a:lnTo>
                <a:lnTo>
                  <a:pt x="193515" y="567015"/>
                </a:lnTo>
                <a:lnTo>
                  <a:pt x="127197" y="522052"/>
                </a:lnTo>
                <a:lnTo>
                  <a:pt x="98946" y="491679"/>
                </a:lnTo>
                <a:lnTo>
                  <a:pt x="88866" y="491679"/>
                </a:lnTo>
                <a:lnTo>
                  <a:pt x="85550" y="488363"/>
                </a:lnTo>
                <a:lnTo>
                  <a:pt x="87804" y="484914"/>
                </a:lnTo>
                <a:lnTo>
                  <a:pt x="85550" y="481598"/>
                </a:lnTo>
                <a:lnTo>
                  <a:pt x="111413" y="460111"/>
                </a:lnTo>
                <a:lnTo>
                  <a:pt x="121494" y="448970"/>
                </a:lnTo>
                <a:lnTo>
                  <a:pt x="118178" y="429737"/>
                </a:lnTo>
                <a:lnTo>
                  <a:pt x="105710" y="407323"/>
                </a:lnTo>
                <a:lnTo>
                  <a:pt x="96691" y="354401"/>
                </a:lnTo>
                <a:lnTo>
                  <a:pt x="98946" y="330792"/>
                </a:lnTo>
                <a:lnTo>
                  <a:pt x="79846" y="299225"/>
                </a:lnTo>
                <a:lnTo>
                  <a:pt x="59686" y="303734"/>
                </a:lnTo>
                <a:lnTo>
                  <a:pt x="58492" y="282380"/>
                </a:lnTo>
                <a:lnTo>
                  <a:pt x="56237" y="256516"/>
                </a:lnTo>
                <a:lnTo>
                  <a:pt x="53983" y="252007"/>
                </a:lnTo>
                <a:lnTo>
                  <a:pt x="51728" y="252007"/>
                </a:lnTo>
                <a:lnTo>
                  <a:pt x="47218" y="245242"/>
                </a:lnTo>
                <a:lnTo>
                  <a:pt x="49473" y="244048"/>
                </a:lnTo>
                <a:lnTo>
                  <a:pt x="28119" y="209166"/>
                </a:lnTo>
                <a:lnTo>
                  <a:pt x="7825" y="209166"/>
                </a:lnTo>
                <a:lnTo>
                  <a:pt x="4510" y="142848"/>
                </a:lnTo>
                <a:lnTo>
                  <a:pt x="1061" y="142848"/>
                </a:lnTo>
                <a:lnTo>
                  <a:pt x="0" y="133828"/>
                </a:lnTo>
              </a:path>
            </a:pathLst>
          </a:custGeom>
          <a:solidFill>
            <a:schemeClr val="bg1">
              <a:lumMod val="85000"/>
            </a:schemeClr>
          </a:solidFill>
          <a:ln w="13251" cap="flat">
            <a:noFill/>
            <a:prstDash val="solid"/>
            <a:miter/>
          </a:ln>
        </p:spPr>
        <p:txBody>
          <a:bodyPr rtlCol="0" anchor="ctr"/>
          <a:lstStyle/>
          <a:p>
            <a:endParaRPr lang="en-FI" sz="816"/>
          </a:p>
        </p:txBody>
      </p:sp>
      <p:sp>
        <p:nvSpPr>
          <p:cNvPr id="1363" name="Freeform: Shape 1362">
            <a:extLst>
              <a:ext uri="{FF2B5EF4-FFF2-40B4-BE49-F238E27FC236}">
                <a16:creationId xmlns:a16="http://schemas.microsoft.com/office/drawing/2014/main" id="{FEBFDE9B-88B8-1A6E-E972-F363C123B2E2}"/>
              </a:ext>
            </a:extLst>
          </p:cNvPr>
          <p:cNvSpPr/>
          <p:nvPr/>
        </p:nvSpPr>
        <p:spPr>
          <a:xfrm>
            <a:off x="3585321" y="5012664"/>
            <a:ext cx="305202" cy="267420"/>
          </a:xfrm>
          <a:custGeom>
            <a:avLst/>
            <a:gdLst>
              <a:gd name="connsiteX0" fmla="*/ 425228 w 672858"/>
              <a:gd name="connsiteY0" fmla="*/ 0 h 589563"/>
              <a:gd name="connsiteX1" fmla="*/ 425228 w 672858"/>
              <a:gd name="connsiteY1" fmla="*/ 49473 h 589563"/>
              <a:gd name="connsiteX2" fmla="*/ 444460 w 672858"/>
              <a:gd name="connsiteY2" fmla="*/ 49473 h 589563"/>
              <a:gd name="connsiteX3" fmla="*/ 445521 w 672858"/>
              <a:gd name="connsiteY3" fmla="*/ 13528 h 589563"/>
              <a:gd name="connsiteX4" fmla="*/ 452286 w 672858"/>
              <a:gd name="connsiteY4" fmla="*/ 13528 h 589563"/>
              <a:gd name="connsiteX5" fmla="*/ 465815 w 672858"/>
              <a:gd name="connsiteY5" fmla="*/ 15784 h 589563"/>
              <a:gd name="connsiteX6" fmla="*/ 472579 w 672858"/>
              <a:gd name="connsiteY6" fmla="*/ 53983 h 589563"/>
              <a:gd name="connsiteX7" fmla="*/ 468070 w 672858"/>
              <a:gd name="connsiteY7" fmla="*/ 52921 h 589563"/>
              <a:gd name="connsiteX8" fmla="*/ 465815 w 672858"/>
              <a:gd name="connsiteY8" fmla="*/ 57430 h 589563"/>
              <a:gd name="connsiteX9" fmla="*/ 472579 w 672858"/>
              <a:gd name="connsiteY9" fmla="*/ 59686 h 589563"/>
              <a:gd name="connsiteX10" fmla="*/ 464621 w 672858"/>
              <a:gd name="connsiteY10" fmla="*/ 85550 h 589563"/>
              <a:gd name="connsiteX11" fmla="*/ 466876 w 672858"/>
              <a:gd name="connsiteY11" fmla="*/ 96691 h 589563"/>
              <a:gd name="connsiteX12" fmla="*/ 469130 w 672858"/>
              <a:gd name="connsiteY12" fmla="*/ 98945 h 589563"/>
              <a:gd name="connsiteX13" fmla="*/ 469130 w 672858"/>
              <a:gd name="connsiteY13" fmla="*/ 101201 h 589563"/>
              <a:gd name="connsiteX14" fmla="*/ 470324 w 672858"/>
              <a:gd name="connsiteY14" fmla="*/ 103455 h 589563"/>
              <a:gd name="connsiteX15" fmla="*/ 470324 w 672858"/>
              <a:gd name="connsiteY15" fmla="*/ 106904 h 589563"/>
              <a:gd name="connsiteX16" fmla="*/ 468070 w 672858"/>
              <a:gd name="connsiteY16" fmla="*/ 112474 h 589563"/>
              <a:gd name="connsiteX17" fmla="*/ 466876 w 672858"/>
              <a:gd name="connsiteY17" fmla="*/ 115923 h 589563"/>
              <a:gd name="connsiteX18" fmla="*/ 468070 w 672858"/>
              <a:gd name="connsiteY18" fmla="*/ 119239 h 589563"/>
              <a:gd name="connsiteX19" fmla="*/ 469130 w 672858"/>
              <a:gd name="connsiteY19" fmla="*/ 123748 h 589563"/>
              <a:gd name="connsiteX20" fmla="*/ 469130 w 672858"/>
              <a:gd name="connsiteY20" fmla="*/ 128258 h 589563"/>
              <a:gd name="connsiteX21" fmla="*/ 471385 w 672858"/>
              <a:gd name="connsiteY21" fmla="*/ 132768 h 589563"/>
              <a:gd name="connsiteX22" fmla="*/ 475895 w 672858"/>
              <a:gd name="connsiteY22" fmla="*/ 140593 h 589563"/>
              <a:gd name="connsiteX23" fmla="*/ 477089 w 672858"/>
              <a:gd name="connsiteY23" fmla="*/ 149612 h 589563"/>
              <a:gd name="connsiteX24" fmla="*/ 489424 w 672858"/>
              <a:gd name="connsiteY24" fmla="*/ 155315 h 589563"/>
              <a:gd name="connsiteX25" fmla="*/ 490617 w 672858"/>
              <a:gd name="connsiteY25" fmla="*/ 155315 h 589563"/>
              <a:gd name="connsiteX26" fmla="*/ 493933 w 672858"/>
              <a:gd name="connsiteY26" fmla="*/ 149612 h 589563"/>
              <a:gd name="connsiteX27" fmla="*/ 497249 w 672858"/>
              <a:gd name="connsiteY27" fmla="*/ 151867 h 589563"/>
              <a:gd name="connsiteX28" fmla="*/ 492739 w 672858"/>
              <a:gd name="connsiteY28" fmla="*/ 155315 h 589563"/>
              <a:gd name="connsiteX29" fmla="*/ 496188 w 672858"/>
              <a:gd name="connsiteY29" fmla="*/ 156377 h 589563"/>
              <a:gd name="connsiteX30" fmla="*/ 523246 w 672858"/>
              <a:gd name="connsiteY30" fmla="*/ 172160 h 589563"/>
              <a:gd name="connsiteX31" fmla="*/ 523246 w 672858"/>
              <a:gd name="connsiteY31" fmla="*/ 176670 h 589563"/>
              <a:gd name="connsiteX32" fmla="*/ 533326 w 672858"/>
              <a:gd name="connsiteY32" fmla="*/ 191260 h 589563"/>
              <a:gd name="connsiteX33" fmla="*/ 536642 w 672858"/>
              <a:gd name="connsiteY33" fmla="*/ 244181 h 589563"/>
              <a:gd name="connsiteX34" fmla="*/ 533326 w 672858"/>
              <a:gd name="connsiteY34" fmla="*/ 242988 h 589563"/>
              <a:gd name="connsiteX35" fmla="*/ 532132 w 672858"/>
              <a:gd name="connsiteY35" fmla="*/ 246436 h 589563"/>
              <a:gd name="connsiteX36" fmla="*/ 533326 w 672858"/>
              <a:gd name="connsiteY36" fmla="*/ 248691 h 589563"/>
              <a:gd name="connsiteX37" fmla="*/ 536642 w 672858"/>
              <a:gd name="connsiteY37" fmla="*/ 248691 h 589563"/>
              <a:gd name="connsiteX38" fmla="*/ 537835 w 672858"/>
              <a:gd name="connsiteY38" fmla="*/ 262219 h 589563"/>
              <a:gd name="connsiteX39" fmla="*/ 552425 w 672858"/>
              <a:gd name="connsiteY39" fmla="*/ 284635 h 589563"/>
              <a:gd name="connsiteX40" fmla="*/ 554680 w 672858"/>
              <a:gd name="connsiteY40" fmla="*/ 283574 h 589563"/>
              <a:gd name="connsiteX41" fmla="*/ 554680 w 672858"/>
              <a:gd name="connsiteY41" fmla="*/ 280125 h 589563"/>
              <a:gd name="connsiteX42" fmla="*/ 563699 w 672858"/>
              <a:gd name="connsiteY42" fmla="*/ 280125 h 589563"/>
              <a:gd name="connsiteX43" fmla="*/ 570464 w 672858"/>
              <a:gd name="connsiteY43" fmla="*/ 288083 h 589563"/>
              <a:gd name="connsiteX44" fmla="*/ 571525 w 672858"/>
              <a:gd name="connsiteY44" fmla="*/ 317263 h 589563"/>
              <a:gd name="connsiteX45" fmla="*/ 605347 w 672858"/>
              <a:gd name="connsiteY45" fmla="*/ 346576 h 589563"/>
              <a:gd name="connsiteX46" fmla="*/ 619937 w 672858"/>
              <a:gd name="connsiteY46" fmla="*/ 353340 h 589563"/>
              <a:gd name="connsiteX47" fmla="*/ 657075 w 672858"/>
              <a:gd name="connsiteY47" fmla="*/ 354401 h 589563"/>
              <a:gd name="connsiteX48" fmla="*/ 657075 w 672858"/>
              <a:gd name="connsiteY48" fmla="*/ 370184 h 589563"/>
              <a:gd name="connsiteX49" fmla="*/ 659329 w 672858"/>
              <a:gd name="connsiteY49" fmla="*/ 370184 h 589563"/>
              <a:gd name="connsiteX50" fmla="*/ 666094 w 672858"/>
              <a:gd name="connsiteY50" fmla="*/ 372439 h 589563"/>
              <a:gd name="connsiteX51" fmla="*/ 669410 w 672858"/>
              <a:gd name="connsiteY51" fmla="*/ 370184 h 589563"/>
              <a:gd name="connsiteX52" fmla="*/ 672858 w 672858"/>
              <a:gd name="connsiteY52" fmla="*/ 373500 h 589563"/>
              <a:gd name="connsiteX53" fmla="*/ 669410 w 672858"/>
              <a:gd name="connsiteY53" fmla="*/ 381459 h 589563"/>
              <a:gd name="connsiteX54" fmla="*/ 660391 w 672858"/>
              <a:gd name="connsiteY54" fmla="*/ 376949 h 589563"/>
              <a:gd name="connsiteX55" fmla="*/ 653759 w 672858"/>
              <a:gd name="connsiteY55" fmla="*/ 384775 h 589563"/>
              <a:gd name="connsiteX56" fmla="*/ 656013 w 672858"/>
              <a:gd name="connsiteY56" fmla="*/ 392733 h 589563"/>
              <a:gd name="connsiteX57" fmla="*/ 631211 w 672858"/>
              <a:gd name="connsiteY57" fmla="*/ 382519 h 589563"/>
              <a:gd name="connsiteX58" fmla="*/ 628956 w 672858"/>
              <a:gd name="connsiteY58" fmla="*/ 384775 h 589563"/>
              <a:gd name="connsiteX59" fmla="*/ 639169 w 672858"/>
              <a:gd name="connsiteY59" fmla="*/ 407322 h 589563"/>
              <a:gd name="connsiteX60" fmla="*/ 621130 w 672858"/>
              <a:gd name="connsiteY60" fmla="*/ 406129 h 589563"/>
              <a:gd name="connsiteX61" fmla="*/ 616621 w 672858"/>
              <a:gd name="connsiteY61" fmla="*/ 408383 h 589563"/>
              <a:gd name="connsiteX62" fmla="*/ 615427 w 672858"/>
              <a:gd name="connsiteY62" fmla="*/ 418597 h 589563"/>
              <a:gd name="connsiteX63" fmla="*/ 615427 w 672858"/>
              <a:gd name="connsiteY63" fmla="*/ 421912 h 589563"/>
              <a:gd name="connsiteX64" fmla="*/ 622192 w 672858"/>
              <a:gd name="connsiteY64" fmla="*/ 424167 h 589563"/>
              <a:gd name="connsiteX65" fmla="*/ 608663 w 672858"/>
              <a:gd name="connsiteY65" fmla="*/ 452286 h 589563"/>
              <a:gd name="connsiteX66" fmla="*/ 605347 w 672858"/>
              <a:gd name="connsiteY66" fmla="*/ 450031 h 589563"/>
              <a:gd name="connsiteX67" fmla="*/ 601898 w 672858"/>
              <a:gd name="connsiteY67" fmla="*/ 459050 h 589563"/>
              <a:gd name="connsiteX68" fmla="*/ 596328 w 672858"/>
              <a:gd name="connsiteY68" fmla="*/ 456796 h 589563"/>
              <a:gd name="connsiteX69" fmla="*/ 595267 w 672858"/>
              <a:gd name="connsiteY69" fmla="*/ 451224 h 589563"/>
              <a:gd name="connsiteX70" fmla="*/ 588502 w 672858"/>
              <a:gd name="connsiteY70" fmla="*/ 446715 h 589563"/>
              <a:gd name="connsiteX71" fmla="*/ 589563 w 672858"/>
              <a:gd name="connsiteY71" fmla="*/ 450031 h 589563"/>
              <a:gd name="connsiteX72" fmla="*/ 581738 w 672858"/>
              <a:gd name="connsiteY72" fmla="*/ 453480 h 589563"/>
              <a:gd name="connsiteX73" fmla="*/ 579483 w 672858"/>
              <a:gd name="connsiteY73" fmla="*/ 460244 h 589563"/>
              <a:gd name="connsiteX74" fmla="*/ 568209 w 672858"/>
              <a:gd name="connsiteY74" fmla="*/ 457989 h 589563"/>
              <a:gd name="connsiteX75" fmla="*/ 565954 w 672858"/>
              <a:gd name="connsiteY75" fmla="*/ 463560 h 589563"/>
              <a:gd name="connsiteX76" fmla="*/ 562638 w 672858"/>
              <a:gd name="connsiteY76" fmla="*/ 462499 h 589563"/>
              <a:gd name="connsiteX77" fmla="*/ 560251 w 672858"/>
              <a:gd name="connsiteY77" fmla="*/ 468069 h 589563"/>
              <a:gd name="connsiteX78" fmla="*/ 552425 w 672858"/>
              <a:gd name="connsiteY78" fmla="*/ 464753 h 589563"/>
              <a:gd name="connsiteX79" fmla="*/ 543406 w 672858"/>
              <a:gd name="connsiteY79" fmla="*/ 479344 h 589563"/>
              <a:gd name="connsiteX80" fmla="*/ 534387 w 672858"/>
              <a:gd name="connsiteY80" fmla="*/ 501891 h 589563"/>
              <a:gd name="connsiteX81" fmla="*/ 532132 w 672858"/>
              <a:gd name="connsiteY81" fmla="*/ 536774 h 589563"/>
              <a:gd name="connsiteX82" fmla="*/ 494994 w 672858"/>
              <a:gd name="connsiteY82" fmla="*/ 513165 h 589563"/>
              <a:gd name="connsiteX83" fmla="*/ 456795 w 672858"/>
              <a:gd name="connsiteY83" fmla="*/ 499636 h 589563"/>
              <a:gd name="connsiteX84" fmla="*/ 448970 w 672858"/>
              <a:gd name="connsiteY84" fmla="*/ 493933 h 589563"/>
              <a:gd name="connsiteX85" fmla="*/ 438757 w 672858"/>
              <a:gd name="connsiteY85" fmla="*/ 477088 h 589563"/>
              <a:gd name="connsiteX86" fmla="*/ 436502 w 672858"/>
              <a:gd name="connsiteY86" fmla="*/ 474834 h 589563"/>
              <a:gd name="connsiteX87" fmla="*/ 435441 w 672858"/>
              <a:gd name="connsiteY87" fmla="*/ 477088 h 589563"/>
              <a:gd name="connsiteX88" fmla="*/ 431993 w 672858"/>
              <a:gd name="connsiteY88" fmla="*/ 476028 h 589563"/>
              <a:gd name="connsiteX89" fmla="*/ 428677 w 672858"/>
              <a:gd name="connsiteY89" fmla="*/ 479344 h 589563"/>
              <a:gd name="connsiteX90" fmla="*/ 419658 w 672858"/>
              <a:gd name="connsiteY90" fmla="*/ 461305 h 589563"/>
              <a:gd name="connsiteX91" fmla="*/ 414087 w 672858"/>
              <a:gd name="connsiteY91" fmla="*/ 451224 h 589563"/>
              <a:gd name="connsiteX92" fmla="*/ 410639 w 672858"/>
              <a:gd name="connsiteY92" fmla="*/ 446715 h 589563"/>
              <a:gd name="connsiteX93" fmla="*/ 410639 w 672858"/>
              <a:gd name="connsiteY93" fmla="*/ 444461 h 589563"/>
              <a:gd name="connsiteX94" fmla="*/ 401619 w 672858"/>
              <a:gd name="connsiteY94" fmla="*/ 444461 h 589563"/>
              <a:gd name="connsiteX95" fmla="*/ 398303 w 672858"/>
              <a:gd name="connsiteY95" fmla="*/ 443399 h 589563"/>
              <a:gd name="connsiteX96" fmla="*/ 392600 w 672858"/>
              <a:gd name="connsiteY96" fmla="*/ 457989 h 589563"/>
              <a:gd name="connsiteX97" fmla="*/ 419658 w 672858"/>
              <a:gd name="connsiteY97" fmla="*/ 519930 h 589563"/>
              <a:gd name="connsiteX98" fmla="*/ 398303 w 672858"/>
              <a:gd name="connsiteY98" fmla="*/ 535581 h 589563"/>
              <a:gd name="connsiteX99" fmla="*/ 387029 w 672858"/>
              <a:gd name="connsiteY99" fmla="*/ 533325 h 589563"/>
              <a:gd name="connsiteX100" fmla="*/ 387029 w 672858"/>
              <a:gd name="connsiteY100" fmla="*/ 534520 h 589563"/>
              <a:gd name="connsiteX101" fmla="*/ 385968 w 672858"/>
              <a:gd name="connsiteY101" fmla="*/ 535581 h 589563"/>
              <a:gd name="connsiteX102" fmla="*/ 385968 w 672858"/>
              <a:gd name="connsiteY102" fmla="*/ 534520 h 589563"/>
              <a:gd name="connsiteX103" fmla="*/ 382520 w 672858"/>
              <a:gd name="connsiteY103" fmla="*/ 534520 h 589563"/>
              <a:gd name="connsiteX104" fmla="*/ 381459 w 672858"/>
              <a:gd name="connsiteY104" fmla="*/ 535581 h 589563"/>
              <a:gd name="connsiteX105" fmla="*/ 373501 w 672858"/>
              <a:gd name="connsiteY105" fmla="*/ 541284 h 589563"/>
              <a:gd name="connsiteX106" fmla="*/ 372440 w 672858"/>
              <a:gd name="connsiteY106" fmla="*/ 542345 h 589563"/>
              <a:gd name="connsiteX107" fmla="*/ 372440 w 672858"/>
              <a:gd name="connsiteY107" fmla="*/ 543539 h 589563"/>
              <a:gd name="connsiteX108" fmla="*/ 370185 w 672858"/>
              <a:gd name="connsiteY108" fmla="*/ 549109 h 589563"/>
              <a:gd name="connsiteX109" fmla="*/ 366736 w 672858"/>
              <a:gd name="connsiteY109" fmla="*/ 561444 h 589563"/>
              <a:gd name="connsiteX110" fmla="*/ 365675 w 672858"/>
              <a:gd name="connsiteY110" fmla="*/ 563699 h 589563"/>
              <a:gd name="connsiteX111" fmla="*/ 365675 w 672858"/>
              <a:gd name="connsiteY111" fmla="*/ 570464 h 589563"/>
              <a:gd name="connsiteX112" fmla="*/ 364481 w 672858"/>
              <a:gd name="connsiteY112" fmla="*/ 573912 h 589563"/>
              <a:gd name="connsiteX113" fmla="*/ 357850 w 672858"/>
              <a:gd name="connsiteY113" fmla="*/ 577228 h 589563"/>
              <a:gd name="connsiteX114" fmla="*/ 357850 w 672858"/>
              <a:gd name="connsiteY114" fmla="*/ 576167 h 589563"/>
              <a:gd name="connsiteX115" fmla="*/ 356656 w 672858"/>
              <a:gd name="connsiteY115" fmla="*/ 576167 h 589563"/>
              <a:gd name="connsiteX116" fmla="*/ 356656 w 672858"/>
              <a:gd name="connsiteY116" fmla="*/ 577228 h 589563"/>
              <a:gd name="connsiteX117" fmla="*/ 355462 w 672858"/>
              <a:gd name="connsiteY117" fmla="*/ 577228 h 589563"/>
              <a:gd name="connsiteX118" fmla="*/ 354401 w 672858"/>
              <a:gd name="connsiteY118" fmla="*/ 576167 h 589563"/>
              <a:gd name="connsiteX119" fmla="*/ 339811 w 672858"/>
              <a:gd name="connsiteY119" fmla="*/ 582932 h 589563"/>
              <a:gd name="connsiteX120" fmla="*/ 315008 w 672858"/>
              <a:gd name="connsiteY120" fmla="*/ 564893 h 589563"/>
              <a:gd name="connsiteX121" fmla="*/ 293654 w 672858"/>
              <a:gd name="connsiteY121" fmla="*/ 577228 h 589563"/>
              <a:gd name="connsiteX122" fmla="*/ 267790 w 672858"/>
              <a:gd name="connsiteY122" fmla="*/ 589563 h 589563"/>
              <a:gd name="connsiteX123" fmla="*/ 200279 w 672858"/>
              <a:gd name="connsiteY123" fmla="*/ 523246 h 589563"/>
              <a:gd name="connsiteX124" fmla="*/ 192321 w 672858"/>
              <a:gd name="connsiteY124" fmla="*/ 518736 h 589563"/>
              <a:gd name="connsiteX125" fmla="*/ 128258 w 672858"/>
              <a:gd name="connsiteY125" fmla="*/ 462499 h 589563"/>
              <a:gd name="connsiteX126" fmla="*/ 127064 w 672858"/>
              <a:gd name="connsiteY126" fmla="*/ 460244 h 589563"/>
              <a:gd name="connsiteX127" fmla="*/ 96691 w 672858"/>
              <a:gd name="connsiteY127" fmla="*/ 363420 h 589563"/>
              <a:gd name="connsiteX128" fmla="*/ 13396 w 672858"/>
              <a:gd name="connsiteY128" fmla="*/ 219378 h 589563"/>
              <a:gd name="connsiteX129" fmla="*/ 14590 w 672858"/>
              <a:gd name="connsiteY129" fmla="*/ 218317 h 589563"/>
              <a:gd name="connsiteX130" fmla="*/ 17906 w 672858"/>
              <a:gd name="connsiteY130" fmla="*/ 218317 h 589563"/>
              <a:gd name="connsiteX131" fmla="*/ 19099 w 672858"/>
              <a:gd name="connsiteY131" fmla="*/ 214869 h 589563"/>
              <a:gd name="connsiteX132" fmla="*/ 17906 w 672858"/>
              <a:gd name="connsiteY132" fmla="*/ 214869 h 589563"/>
              <a:gd name="connsiteX133" fmla="*/ 16845 w 672858"/>
              <a:gd name="connsiteY133" fmla="*/ 217124 h 589563"/>
              <a:gd name="connsiteX134" fmla="*/ 15651 w 672858"/>
              <a:gd name="connsiteY134" fmla="*/ 216062 h 589563"/>
              <a:gd name="connsiteX135" fmla="*/ 15651 w 672858"/>
              <a:gd name="connsiteY135" fmla="*/ 217124 h 589563"/>
              <a:gd name="connsiteX136" fmla="*/ 11141 w 672858"/>
              <a:gd name="connsiteY136" fmla="*/ 217124 h 589563"/>
              <a:gd name="connsiteX137" fmla="*/ 12335 w 672858"/>
              <a:gd name="connsiteY137" fmla="*/ 213808 h 589563"/>
              <a:gd name="connsiteX138" fmla="*/ 13396 w 672858"/>
              <a:gd name="connsiteY138" fmla="*/ 214869 h 589563"/>
              <a:gd name="connsiteX139" fmla="*/ 14590 w 672858"/>
              <a:gd name="connsiteY139" fmla="*/ 214869 h 589563"/>
              <a:gd name="connsiteX140" fmla="*/ 15651 w 672858"/>
              <a:gd name="connsiteY140" fmla="*/ 213808 h 589563"/>
              <a:gd name="connsiteX141" fmla="*/ 14590 w 672858"/>
              <a:gd name="connsiteY141" fmla="*/ 212614 h 589563"/>
              <a:gd name="connsiteX142" fmla="*/ 14590 w 672858"/>
              <a:gd name="connsiteY142" fmla="*/ 211553 h 589563"/>
              <a:gd name="connsiteX143" fmla="*/ 13396 w 672858"/>
              <a:gd name="connsiteY143" fmla="*/ 211553 h 589563"/>
              <a:gd name="connsiteX144" fmla="*/ 10080 w 672858"/>
              <a:gd name="connsiteY144" fmla="*/ 209298 h 589563"/>
              <a:gd name="connsiteX145" fmla="*/ 5571 w 672858"/>
              <a:gd name="connsiteY145" fmla="*/ 205982 h 589563"/>
              <a:gd name="connsiteX146" fmla="*/ 6764 w 672858"/>
              <a:gd name="connsiteY146" fmla="*/ 204789 h 589563"/>
              <a:gd name="connsiteX147" fmla="*/ 2255 w 672858"/>
              <a:gd name="connsiteY147" fmla="*/ 204789 h 589563"/>
              <a:gd name="connsiteX148" fmla="*/ 1061 w 672858"/>
              <a:gd name="connsiteY148" fmla="*/ 205982 h 589563"/>
              <a:gd name="connsiteX149" fmla="*/ 0 w 672858"/>
              <a:gd name="connsiteY149" fmla="*/ 205982 h 589563"/>
              <a:gd name="connsiteX150" fmla="*/ 0 w 672858"/>
              <a:gd name="connsiteY150" fmla="*/ 202533 h 589563"/>
              <a:gd name="connsiteX151" fmla="*/ 8887 w 672858"/>
              <a:gd name="connsiteY151" fmla="*/ 189005 h 589563"/>
              <a:gd name="connsiteX152" fmla="*/ 12335 w 672858"/>
              <a:gd name="connsiteY152" fmla="*/ 190198 h 589563"/>
              <a:gd name="connsiteX153" fmla="*/ 13396 w 672858"/>
              <a:gd name="connsiteY153" fmla="*/ 187944 h 589563"/>
              <a:gd name="connsiteX154" fmla="*/ 11141 w 672858"/>
              <a:gd name="connsiteY154" fmla="*/ 186750 h 589563"/>
              <a:gd name="connsiteX155" fmla="*/ 11141 w 672858"/>
              <a:gd name="connsiteY155" fmla="*/ 181179 h 589563"/>
              <a:gd name="connsiteX156" fmla="*/ 8887 w 672858"/>
              <a:gd name="connsiteY156" fmla="*/ 175476 h 589563"/>
              <a:gd name="connsiteX157" fmla="*/ 8887 w 672858"/>
              <a:gd name="connsiteY157" fmla="*/ 170967 h 589563"/>
              <a:gd name="connsiteX158" fmla="*/ 7825 w 672858"/>
              <a:gd name="connsiteY158" fmla="*/ 169906 h 589563"/>
              <a:gd name="connsiteX159" fmla="*/ 4510 w 672858"/>
              <a:gd name="connsiteY159" fmla="*/ 167651 h 589563"/>
              <a:gd name="connsiteX160" fmla="*/ 1061 w 672858"/>
              <a:gd name="connsiteY160" fmla="*/ 168712 h 589563"/>
              <a:gd name="connsiteX161" fmla="*/ 1061 w 672858"/>
              <a:gd name="connsiteY161" fmla="*/ 167651 h 589563"/>
              <a:gd name="connsiteX162" fmla="*/ 3316 w 672858"/>
              <a:gd name="connsiteY162" fmla="*/ 165396 h 589563"/>
              <a:gd name="connsiteX163" fmla="*/ 8887 w 672858"/>
              <a:gd name="connsiteY163" fmla="*/ 168712 h 589563"/>
              <a:gd name="connsiteX164" fmla="*/ 11141 w 672858"/>
              <a:gd name="connsiteY164" fmla="*/ 172160 h 589563"/>
              <a:gd name="connsiteX165" fmla="*/ 11141 w 672858"/>
              <a:gd name="connsiteY165" fmla="*/ 173221 h 589563"/>
              <a:gd name="connsiteX166" fmla="*/ 10080 w 672858"/>
              <a:gd name="connsiteY166" fmla="*/ 174415 h 589563"/>
              <a:gd name="connsiteX167" fmla="*/ 10080 w 672858"/>
              <a:gd name="connsiteY167" fmla="*/ 175476 h 589563"/>
              <a:gd name="connsiteX168" fmla="*/ 11141 w 672858"/>
              <a:gd name="connsiteY168" fmla="*/ 177731 h 589563"/>
              <a:gd name="connsiteX169" fmla="*/ 13396 w 672858"/>
              <a:gd name="connsiteY169" fmla="*/ 177731 h 589563"/>
              <a:gd name="connsiteX170" fmla="*/ 14590 w 672858"/>
              <a:gd name="connsiteY170" fmla="*/ 181179 h 589563"/>
              <a:gd name="connsiteX171" fmla="*/ 16845 w 672858"/>
              <a:gd name="connsiteY171" fmla="*/ 181179 h 589563"/>
              <a:gd name="connsiteX172" fmla="*/ 16845 w 672858"/>
              <a:gd name="connsiteY172" fmla="*/ 177731 h 589563"/>
              <a:gd name="connsiteX173" fmla="*/ 20161 w 672858"/>
              <a:gd name="connsiteY173" fmla="*/ 175476 h 589563"/>
              <a:gd name="connsiteX174" fmla="*/ 20161 w 672858"/>
              <a:gd name="connsiteY174" fmla="*/ 172160 h 589563"/>
              <a:gd name="connsiteX175" fmla="*/ 24670 w 672858"/>
              <a:gd name="connsiteY175" fmla="*/ 172160 h 589563"/>
              <a:gd name="connsiteX176" fmla="*/ 26925 w 672858"/>
              <a:gd name="connsiteY176" fmla="*/ 170967 h 589563"/>
              <a:gd name="connsiteX177" fmla="*/ 29180 w 672858"/>
              <a:gd name="connsiteY177" fmla="*/ 175476 h 589563"/>
              <a:gd name="connsiteX178" fmla="*/ 34883 w 672858"/>
              <a:gd name="connsiteY178" fmla="*/ 172160 h 589563"/>
              <a:gd name="connsiteX179" fmla="*/ 35944 w 672858"/>
              <a:gd name="connsiteY179" fmla="*/ 170967 h 589563"/>
              <a:gd name="connsiteX180" fmla="*/ 39393 w 672858"/>
              <a:gd name="connsiteY180" fmla="*/ 170967 h 589563"/>
              <a:gd name="connsiteX181" fmla="*/ 38199 w 672858"/>
              <a:gd name="connsiteY181" fmla="*/ 166590 h 589563"/>
              <a:gd name="connsiteX182" fmla="*/ 41515 w 672858"/>
              <a:gd name="connsiteY182" fmla="*/ 154122 h 589563"/>
              <a:gd name="connsiteX183" fmla="*/ 39393 w 672858"/>
              <a:gd name="connsiteY183" fmla="*/ 154122 h 589563"/>
              <a:gd name="connsiteX184" fmla="*/ 37138 w 672858"/>
              <a:gd name="connsiteY184" fmla="*/ 156377 h 589563"/>
              <a:gd name="connsiteX185" fmla="*/ 34883 w 672858"/>
              <a:gd name="connsiteY185" fmla="*/ 155315 h 589563"/>
              <a:gd name="connsiteX186" fmla="*/ 33689 w 672858"/>
              <a:gd name="connsiteY186" fmla="*/ 154122 h 589563"/>
              <a:gd name="connsiteX187" fmla="*/ 30373 w 672858"/>
              <a:gd name="connsiteY187" fmla="*/ 147357 h 589563"/>
              <a:gd name="connsiteX188" fmla="*/ 48412 w 672858"/>
              <a:gd name="connsiteY188" fmla="*/ 106904 h 589563"/>
              <a:gd name="connsiteX189" fmla="*/ 49473 w 672858"/>
              <a:gd name="connsiteY189" fmla="*/ 109158 h 589563"/>
              <a:gd name="connsiteX190" fmla="*/ 51728 w 672858"/>
              <a:gd name="connsiteY190" fmla="*/ 107965 h 589563"/>
              <a:gd name="connsiteX191" fmla="*/ 51728 w 672858"/>
              <a:gd name="connsiteY191" fmla="*/ 105710 h 589563"/>
              <a:gd name="connsiteX192" fmla="*/ 49473 w 672858"/>
              <a:gd name="connsiteY192" fmla="*/ 102394 h 589563"/>
              <a:gd name="connsiteX193" fmla="*/ 92181 w 672858"/>
              <a:gd name="connsiteY193" fmla="*/ 81040 h 589563"/>
              <a:gd name="connsiteX194" fmla="*/ 89927 w 672858"/>
              <a:gd name="connsiteY194" fmla="*/ 87804 h 589563"/>
              <a:gd name="connsiteX195" fmla="*/ 89927 w 672858"/>
              <a:gd name="connsiteY195" fmla="*/ 98945 h 589563"/>
              <a:gd name="connsiteX196" fmla="*/ 96691 w 672858"/>
              <a:gd name="connsiteY196" fmla="*/ 105710 h 589563"/>
              <a:gd name="connsiteX197" fmla="*/ 103455 w 672858"/>
              <a:gd name="connsiteY197" fmla="*/ 100139 h 589563"/>
              <a:gd name="connsiteX198" fmla="*/ 113536 w 672858"/>
              <a:gd name="connsiteY198" fmla="*/ 111413 h 589563"/>
              <a:gd name="connsiteX199" fmla="*/ 104649 w 672858"/>
              <a:gd name="connsiteY199" fmla="*/ 118178 h 589563"/>
              <a:gd name="connsiteX200" fmla="*/ 109159 w 672858"/>
              <a:gd name="connsiteY200" fmla="*/ 121493 h 589563"/>
              <a:gd name="connsiteX201" fmla="*/ 115790 w 672858"/>
              <a:gd name="connsiteY201" fmla="*/ 114729 h 589563"/>
              <a:gd name="connsiteX202" fmla="*/ 122555 w 672858"/>
              <a:gd name="connsiteY202" fmla="*/ 122688 h 589563"/>
              <a:gd name="connsiteX203" fmla="*/ 123749 w 672858"/>
              <a:gd name="connsiteY203" fmla="*/ 132768 h 589563"/>
              <a:gd name="connsiteX204" fmla="*/ 136084 w 672858"/>
              <a:gd name="connsiteY204" fmla="*/ 142848 h 589563"/>
              <a:gd name="connsiteX205" fmla="*/ 144042 w 672858"/>
              <a:gd name="connsiteY205" fmla="*/ 148552 h 589563"/>
              <a:gd name="connsiteX206" fmla="*/ 145103 w 672858"/>
              <a:gd name="connsiteY206" fmla="*/ 149612 h 589563"/>
              <a:gd name="connsiteX207" fmla="*/ 159693 w 672858"/>
              <a:gd name="connsiteY207" fmla="*/ 155315 h 589563"/>
              <a:gd name="connsiteX208" fmla="*/ 179986 w 672858"/>
              <a:gd name="connsiteY208" fmla="*/ 146296 h 589563"/>
              <a:gd name="connsiteX209" fmla="*/ 202534 w 672858"/>
              <a:gd name="connsiteY209" fmla="*/ 165396 h 589563"/>
              <a:gd name="connsiteX210" fmla="*/ 201340 w 672858"/>
              <a:gd name="connsiteY210" fmla="*/ 166590 h 589563"/>
              <a:gd name="connsiteX211" fmla="*/ 204789 w 672858"/>
              <a:gd name="connsiteY211" fmla="*/ 168712 h 589563"/>
              <a:gd name="connsiteX212" fmla="*/ 207043 w 672858"/>
              <a:gd name="connsiteY212" fmla="*/ 168712 h 589563"/>
              <a:gd name="connsiteX213" fmla="*/ 204789 w 672858"/>
              <a:gd name="connsiteY213" fmla="*/ 149612 h 589563"/>
              <a:gd name="connsiteX214" fmla="*/ 204789 w 672858"/>
              <a:gd name="connsiteY214" fmla="*/ 146296 h 589563"/>
              <a:gd name="connsiteX215" fmla="*/ 201340 w 672858"/>
              <a:gd name="connsiteY215" fmla="*/ 101201 h 589563"/>
              <a:gd name="connsiteX216" fmla="*/ 305989 w 672858"/>
              <a:gd name="connsiteY216" fmla="*/ 115923 h 589563"/>
              <a:gd name="connsiteX217" fmla="*/ 372440 w 672858"/>
              <a:gd name="connsiteY217" fmla="*/ 51727 h 589563"/>
              <a:gd name="connsiteX218" fmla="*/ 373501 w 672858"/>
              <a:gd name="connsiteY218" fmla="*/ 53983 h 589563"/>
              <a:gd name="connsiteX219" fmla="*/ 376949 w 672858"/>
              <a:gd name="connsiteY219" fmla="*/ 53983 h 589563"/>
              <a:gd name="connsiteX220" fmla="*/ 385968 w 672858"/>
              <a:gd name="connsiteY220" fmla="*/ 50667 h 589563"/>
              <a:gd name="connsiteX221" fmla="*/ 384774 w 672858"/>
              <a:gd name="connsiteY221" fmla="*/ 47218 h 589563"/>
              <a:gd name="connsiteX222" fmla="*/ 390345 w 672858"/>
              <a:gd name="connsiteY222" fmla="*/ 40454 h 589563"/>
              <a:gd name="connsiteX223" fmla="*/ 392600 w 672858"/>
              <a:gd name="connsiteY223" fmla="*/ 38199 h 589563"/>
              <a:gd name="connsiteX224" fmla="*/ 393794 w 672858"/>
              <a:gd name="connsiteY224" fmla="*/ 41648 h 589563"/>
              <a:gd name="connsiteX225" fmla="*/ 396049 w 672858"/>
              <a:gd name="connsiteY225" fmla="*/ 41648 h 589563"/>
              <a:gd name="connsiteX226" fmla="*/ 398303 w 672858"/>
              <a:gd name="connsiteY226" fmla="*/ 47218 h 589563"/>
              <a:gd name="connsiteX227" fmla="*/ 399364 w 672858"/>
              <a:gd name="connsiteY227" fmla="*/ 51727 h 589563"/>
              <a:gd name="connsiteX228" fmla="*/ 405068 w 672858"/>
              <a:gd name="connsiteY228" fmla="*/ 56237 h 589563"/>
              <a:gd name="connsiteX229" fmla="*/ 406129 w 672858"/>
              <a:gd name="connsiteY229" fmla="*/ 56237 h 589563"/>
              <a:gd name="connsiteX230" fmla="*/ 405068 w 672858"/>
              <a:gd name="connsiteY230" fmla="*/ 53983 h 589563"/>
              <a:gd name="connsiteX231" fmla="*/ 407323 w 672858"/>
              <a:gd name="connsiteY231" fmla="*/ 52921 h 589563"/>
              <a:gd name="connsiteX232" fmla="*/ 405068 w 672858"/>
              <a:gd name="connsiteY232" fmla="*/ 42708 h 589563"/>
              <a:gd name="connsiteX233" fmla="*/ 410639 w 672858"/>
              <a:gd name="connsiteY233" fmla="*/ 38199 h 589563"/>
              <a:gd name="connsiteX234" fmla="*/ 402813 w 672858"/>
              <a:gd name="connsiteY234" fmla="*/ 21354 h 589563"/>
              <a:gd name="connsiteX235" fmla="*/ 425228 w 672858"/>
              <a:gd name="connsiteY235" fmla="*/ 0 h 58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672858" h="589563">
                <a:moveTo>
                  <a:pt x="425228" y="0"/>
                </a:moveTo>
                <a:lnTo>
                  <a:pt x="425228" y="49473"/>
                </a:lnTo>
                <a:lnTo>
                  <a:pt x="444460" y="49473"/>
                </a:lnTo>
                <a:lnTo>
                  <a:pt x="445521" y="13528"/>
                </a:lnTo>
                <a:lnTo>
                  <a:pt x="452286" y="13528"/>
                </a:lnTo>
                <a:lnTo>
                  <a:pt x="465815" y="15784"/>
                </a:lnTo>
                <a:lnTo>
                  <a:pt x="472579" y="53983"/>
                </a:lnTo>
                <a:lnTo>
                  <a:pt x="468070" y="52921"/>
                </a:lnTo>
                <a:lnTo>
                  <a:pt x="465815" y="57430"/>
                </a:lnTo>
                <a:lnTo>
                  <a:pt x="472579" y="59686"/>
                </a:lnTo>
                <a:lnTo>
                  <a:pt x="464621" y="85550"/>
                </a:lnTo>
                <a:lnTo>
                  <a:pt x="466876" y="96691"/>
                </a:lnTo>
                <a:lnTo>
                  <a:pt x="469130" y="98945"/>
                </a:lnTo>
                <a:lnTo>
                  <a:pt x="469130" y="101201"/>
                </a:lnTo>
                <a:lnTo>
                  <a:pt x="470324" y="103455"/>
                </a:lnTo>
                <a:lnTo>
                  <a:pt x="470324" y="106904"/>
                </a:lnTo>
                <a:lnTo>
                  <a:pt x="468070" y="112474"/>
                </a:lnTo>
                <a:lnTo>
                  <a:pt x="466876" y="115923"/>
                </a:lnTo>
                <a:lnTo>
                  <a:pt x="468070" y="119239"/>
                </a:lnTo>
                <a:lnTo>
                  <a:pt x="469130" y="123748"/>
                </a:lnTo>
                <a:lnTo>
                  <a:pt x="469130" y="128258"/>
                </a:lnTo>
                <a:lnTo>
                  <a:pt x="471385" y="132768"/>
                </a:lnTo>
                <a:lnTo>
                  <a:pt x="475895" y="140593"/>
                </a:lnTo>
                <a:lnTo>
                  <a:pt x="477089" y="149612"/>
                </a:lnTo>
                <a:lnTo>
                  <a:pt x="489424" y="155315"/>
                </a:lnTo>
                <a:lnTo>
                  <a:pt x="490617" y="155315"/>
                </a:lnTo>
                <a:lnTo>
                  <a:pt x="493933" y="149612"/>
                </a:lnTo>
                <a:lnTo>
                  <a:pt x="497249" y="151867"/>
                </a:lnTo>
                <a:lnTo>
                  <a:pt x="492739" y="155315"/>
                </a:lnTo>
                <a:lnTo>
                  <a:pt x="496188" y="156377"/>
                </a:lnTo>
                <a:lnTo>
                  <a:pt x="523246" y="172160"/>
                </a:lnTo>
                <a:lnTo>
                  <a:pt x="523246" y="176670"/>
                </a:lnTo>
                <a:lnTo>
                  <a:pt x="533326" y="191260"/>
                </a:lnTo>
                <a:lnTo>
                  <a:pt x="536642" y="244181"/>
                </a:lnTo>
                <a:lnTo>
                  <a:pt x="533326" y="242988"/>
                </a:lnTo>
                <a:lnTo>
                  <a:pt x="532132" y="246436"/>
                </a:lnTo>
                <a:lnTo>
                  <a:pt x="533326" y="248691"/>
                </a:lnTo>
                <a:lnTo>
                  <a:pt x="536642" y="248691"/>
                </a:lnTo>
                <a:lnTo>
                  <a:pt x="537835" y="262219"/>
                </a:lnTo>
                <a:lnTo>
                  <a:pt x="552425" y="284635"/>
                </a:lnTo>
                <a:lnTo>
                  <a:pt x="554680" y="283574"/>
                </a:lnTo>
                <a:lnTo>
                  <a:pt x="554680" y="280125"/>
                </a:lnTo>
                <a:lnTo>
                  <a:pt x="563699" y="280125"/>
                </a:lnTo>
                <a:lnTo>
                  <a:pt x="570464" y="288083"/>
                </a:lnTo>
                <a:lnTo>
                  <a:pt x="571525" y="317263"/>
                </a:lnTo>
                <a:lnTo>
                  <a:pt x="605347" y="346576"/>
                </a:lnTo>
                <a:lnTo>
                  <a:pt x="619937" y="353340"/>
                </a:lnTo>
                <a:lnTo>
                  <a:pt x="657075" y="354401"/>
                </a:lnTo>
                <a:lnTo>
                  <a:pt x="657075" y="370184"/>
                </a:lnTo>
                <a:lnTo>
                  <a:pt x="659329" y="370184"/>
                </a:lnTo>
                <a:lnTo>
                  <a:pt x="666094" y="372439"/>
                </a:lnTo>
                <a:lnTo>
                  <a:pt x="669410" y="370184"/>
                </a:lnTo>
                <a:lnTo>
                  <a:pt x="672858" y="373500"/>
                </a:lnTo>
                <a:lnTo>
                  <a:pt x="669410" y="381459"/>
                </a:lnTo>
                <a:lnTo>
                  <a:pt x="660391" y="376949"/>
                </a:lnTo>
                <a:lnTo>
                  <a:pt x="653759" y="384775"/>
                </a:lnTo>
                <a:lnTo>
                  <a:pt x="656013" y="392733"/>
                </a:lnTo>
                <a:lnTo>
                  <a:pt x="631211" y="382519"/>
                </a:lnTo>
                <a:lnTo>
                  <a:pt x="628956" y="384775"/>
                </a:lnTo>
                <a:lnTo>
                  <a:pt x="639169" y="407322"/>
                </a:lnTo>
                <a:lnTo>
                  <a:pt x="621130" y="406129"/>
                </a:lnTo>
                <a:lnTo>
                  <a:pt x="616621" y="408383"/>
                </a:lnTo>
                <a:lnTo>
                  <a:pt x="615427" y="418597"/>
                </a:lnTo>
                <a:lnTo>
                  <a:pt x="615427" y="421912"/>
                </a:lnTo>
                <a:lnTo>
                  <a:pt x="622192" y="424167"/>
                </a:lnTo>
                <a:lnTo>
                  <a:pt x="608663" y="452286"/>
                </a:lnTo>
                <a:lnTo>
                  <a:pt x="605347" y="450031"/>
                </a:lnTo>
                <a:lnTo>
                  <a:pt x="601898" y="459050"/>
                </a:lnTo>
                <a:lnTo>
                  <a:pt x="596328" y="456796"/>
                </a:lnTo>
                <a:lnTo>
                  <a:pt x="595267" y="451224"/>
                </a:lnTo>
                <a:lnTo>
                  <a:pt x="588502" y="446715"/>
                </a:lnTo>
                <a:lnTo>
                  <a:pt x="589563" y="450031"/>
                </a:lnTo>
                <a:lnTo>
                  <a:pt x="581738" y="453480"/>
                </a:lnTo>
                <a:lnTo>
                  <a:pt x="579483" y="460244"/>
                </a:lnTo>
                <a:lnTo>
                  <a:pt x="568209" y="457989"/>
                </a:lnTo>
                <a:lnTo>
                  <a:pt x="565954" y="463560"/>
                </a:lnTo>
                <a:lnTo>
                  <a:pt x="562638" y="462499"/>
                </a:lnTo>
                <a:lnTo>
                  <a:pt x="560251" y="468069"/>
                </a:lnTo>
                <a:lnTo>
                  <a:pt x="552425" y="464753"/>
                </a:lnTo>
                <a:lnTo>
                  <a:pt x="543406" y="479344"/>
                </a:lnTo>
                <a:lnTo>
                  <a:pt x="534387" y="501891"/>
                </a:lnTo>
                <a:lnTo>
                  <a:pt x="532132" y="536774"/>
                </a:lnTo>
                <a:lnTo>
                  <a:pt x="494994" y="513165"/>
                </a:lnTo>
                <a:lnTo>
                  <a:pt x="456795" y="499636"/>
                </a:lnTo>
                <a:lnTo>
                  <a:pt x="448970" y="493933"/>
                </a:lnTo>
                <a:lnTo>
                  <a:pt x="438757" y="477088"/>
                </a:lnTo>
                <a:lnTo>
                  <a:pt x="436502" y="474834"/>
                </a:lnTo>
                <a:lnTo>
                  <a:pt x="435441" y="477088"/>
                </a:lnTo>
                <a:lnTo>
                  <a:pt x="431993" y="476028"/>
                </a:lnTo>
                <a:lnTo>
                  <a:pt x="428677" y="479344"/>
                </a:lnTo>
                <a:lnTo>
                  <a:pt x="419658" y="461305"/>
                </a:lnTo>
                <a:lnTo>
                  <a:pt x="414087" y="451224"/>
                </a:lnTo>
                <a:lnTo>
                  <a:pt x="410639" y="446715"/>
                </a:lnTo>
                <a:lnTo>
                  <a:pt x="410639" y="444461"/>
                </a:lnTo>
                <a:lnTo>
                  <a:pt x="401619" y="444461"/>
                </a:lnTo>
                <a:lnTo>
                  <a:pt x="398303" y="443399"/>
                </a:lnTo>
                <a:lnTo>
                  <a:pt x="392600" y="457989"/>
                </a:lnTo>
                <a:lnTo>
                  <a:pt x="419658" y="519930"/>
                </a:lnTo>
                <a:lnTo>
                  <a:pt x="398303" y="535581"/>
                </a:lnTo>
                <a:lnTo>
                  <a:pt x="387029" y="533325"/>
                </a:lnTo>
                <a:lnTo>
                  <a:pt x="387029" y="534520"/>
                </a:lnTo>
                <a:lnTo>
                  <a:pt x="385968" y="535581"/>
                </a:lnTo>
                <a:lnTo>
                  <a:pt x="385968" y="534520"/>
                </a:lnTo>
                <a:lnTo>
                  <a:pt x="382520" y="534520"/>
                </a:lnTo>
                <a:lnTo>
                  <a:pt x="381459" y="535581"/>
                </a:lnTo>
                <a:lnTo>
                  <a:pt x="373501" y="541284"/>
                </a:lnTo>
                <a:lnTo>
                  <a:pt x="372440" y="542345"/>
                </a:lnTo>
                <a:lnTo>
                  <a:pt x="372440" y="543539"/>
                </a:lnTo>
                <a:lnTo>
                  <a:pt x="370185" y="549109"/>
                </a:lnTo>
                <a:lnTo>
                  <a:pt x="366736" y="561444"/>
                </a:lnTo>
                <a:lnTo>
                  <a:pt x="365675" y="563699"/>
                </a:lnTo>
                <a:lnTo>
                  <a:pt x="365675" y="570464"/>
                </a:lnTo>
                <a:lnTo>
                  <a:pt x="364481" y="573912"/>
                </a:lnTo>
                <a:lnTo>
                  <a:pt x="357850" y="577228"/>
                </a:lnTo>
                <a:lnTo>
                  <a:pt x="357850" y="576167"/>
                </a:lnTo>
                <a:lnTo>
                  <a:pt x="356656" y="576167"/>
                </a:lnTo>
                <a:lnTo>
                  <a:pt x="356656" y="577228"/>
                </a:lnTo>
                <a:lnTo>
                  <a:pt x="355462" y="577228"/>
                </a:lnTo>
                <a:lnTo>
                  <a:pt x="354401" y="576167"/>
                </a:lnTo>
                <a:lnTo>
                  <a:pt x="339811" y="582932"/>
                </a:lnTo>
                <a:lnTo>
                  <a:pt x="315008" y="564893"/>
                </a:lnTo>
                <a:lnTo>
                  <a:pt x="293654" y="577228"/>
                </a:lnTo>
                <a:lnTo>
                  <a:pt x="267790" y="589563"/>
                </a:lnTo>
                <a:lnTo>
                  <a:pt x="200279" y="523246"/>
                </a:lnTo>
                <a:lnTo>
                  <a:pt x="192321" y="518736"/>
                </a:lnTo>
                <a:lnTo>
                  <a:pt x="128258" y="462499"/>
                </a:lnTo>
                <a:lnTo>
                  <a:pt x="127064" y="460244"/>
                </a:lnTo>
                <a:lnTo>
                  <a:pt x="96691" y="363420"/>
                </a:lnTo>
                <a:lnTo>
                  <a:pt x="13396" y="219378"/>
                </a:lnTo>
                <a:lnTo>
                  <a:pt x="14590" y="218317"/>
                </a:lnTo>
                <a:lnTo>
                  <a:pt x="17906" y="218317"/>
                </a:lnTo>
                <a:lnTo>
                  <a:pt x="19099" y="214869"/>
                </a:lnTo>
                <a:lnTo>
                  <a:pt x="17906" y="214869"/>
                </a:lnTo>
                <a:lnTo>
                  <a:pt x="16845" y="217124"/>
                </a:lnTo>
                <a:lnTo>
                  <a:pt x="15651" y="216062"/>
                </a:lnTo>
                <a:lnTo>
                  <a:pt x="15651" y="217124"/>
                </a:lnTo>
                <a:lnTo>
                  <a:pt x="11141" y="217124"/>
                </a:lnTo>
                <a:lnTo>
                  <a:pt x="12335" y="213808"/>
                </a:lnTo>
                <a:lnTo>
                  <a:pt x="13396" y="214869"/>
                </a:lnTo>
                <a:lnTo>
                  <a:pt x="14590" y="214869"/>
                </a:lnTo>
                <a:lnTo>
                  <a:pt x="15651" y="213808"/>
                </a:lnTo>
                <a:lnTo>
                  <a:pt x="14590" y="212614"/>
                </a:lnTo>
                <a:lnTo>
                  <a:pt x="14590" y="211553"/>
                </a:lnTo>
                <a:lnTo>
                  <a:pt x="13396" y="211553"/>
                </a:lnTo>
                <a:lnTo>
                  <a:pt x="10080" y="209298"/>
                </a:lnTo>
                <a:lnTo>
                  <a:pt x="5571" y="205982"/>
                </a:lnTo>
                <a:lnTo>
                  <a:pt x="6764" y="204789"/>
                </a:lnTo>
                <a:lnTo>
                  <a:pt x="2255" y="204789"/>
                </a:lnTo>
                <a:lnTo>
                  <a:pt x="1061" y="205982"/>
                </a:lnTo>
                <a:lnTo>
                  <a:pt x="0" y="205982"/>
                </a:lnTo>
                <a:lnTo>
                  <a:pt x="0" y="202533"/>
                </a:lnTo>
                <a:lnTo>
                  <a:pt x="8887" y="189005"/>
                </a:lnTo>
                <a:lnTo>
                  <a:pt x="12335" y="190198"/>
                </a:lnTo>
                <a:lnTo>
                  <a:pt x="13396" y="187944"/>
                </a:lnTo>
                <a:lnTo>
                  <a:pt x="11141" y="186750"/>
                </a:lnTo>
                <a:lnTo>
                  <a:pt x="11141" y="181179"/>
                </a:lnTo>
                <a:lnTo>
                  <a:pt x="8887" y="175476"/>
                </a:lnTo>
                <a:lnTo>
                  <a:pt x="8887" y="170967"/>
                </a:lnTo>
                <a:lnTo>
                  <a:pt x="7825" y="169906"/>
                </a:lnTo>
                <a:lnTo>
                  <a:pt x="4510" y="167651"/>
                </a:lnTo>
                <a:lnTo>
                  <a:pt x="1061" y="168712"/>
                </a:lnTo>
                <a:lnTo>
                  <a:pt x="1061" y="167651"/>
                </a:lnTo>
                <a:lnTo>
                  <a:pt x="3316" y="165396"/>
                </a:lnTo>
                <a:lnTo>
                  <a:pt x="8887" y="168712"/>
                </a:lnTo>
                <a:lnTo>
                  <a:pt x="11141" y="172160"/>
                </a:lnTo>
                <a:lnTo>
                  <a:pt x="11141" y="173221"/>
                </a:lnTo>
                <a:lnTo>
                  <a:pt x="10080" y="174415"/>
                </a:lnTo>
                <a:lnTo>
                  <a:pt x="10080" y="175476"/>
                </a:lnTo>
                <a:lnTo>
                  <a:pt x="11141" y="177731"/>
                </a:lnTo>
                <a:lnTo>
                  <a:pt x="13396" y="177731"/>
                </a:lnTo>
                <a:lnTo>
                  <a:pt x="14590" y="181179"/>
                </a:lnTo>
                <a:lnTo>
                  <a:pt x="16845" y="181179"/>
                </a:lnTo>
                <a:lnTo>
                  <a:pt x="16845" y="177731"/>
                </a:lnTo>
                <a:lnTo>
                  <a:pt x="20161" y="175476"/>
                </a:lnTo>
                <a:lnTo>
                  <a:pt x="20161" y="172160"/>
                </a:lnTo>
                <a:lnTo>
                  <a:pt x="24670" y="172160"/>
                </a:lnTo>
                <a:lnTo>
                  <a:pt x="26925" y="170967"/>
                </a:lnTo>
                <a:lnTo>
                  <a:pt x="29180" y="175476"/>
                </a:lnTo>
                <a:lnTo>
                  <a:pt x="34883" y="172160"/>
                </a:lnTo>
                <a:lnTo>
                  <a:pt x="35944" y="170967"/>
                </a:lnTo>
                <a:lnTo>
                  <a:pt x="39393" y="170967"/>
                </a:lnTo>
                <a:lnTo>
                  <a:pt x="38199" y="166590"/>
                </a:lnTo>
                <a:lnTo>
                  <a:pt x="41515" y="154122"/>
                </a:lnTo>
                <a:lnTo>
                  <a:pt x="39393" y="154122"/>
                </a:lnTo>
                <a:lnTo>
                  <a:pt x="37138" y="156377"/>
                </a:lnTo>
                <a:lnTo>
                  <a:pt x="34883" y="155315"/>
                </a:lnTo>
                <a:lnTo>
                  <a:pt x="33689" y="154122"/>
                </a:lnTo>
                <a:lnTo>
                  <a:pt x="30373" y="147357"/>
                </a:lnTo>
                <a:lnTo>
                  <a:pt x="48412" y="106904"/>
                </a:lnTo>
                <a:lnTo>
                  <a:pt x="49473" y="109158"/>
                </a:lnTo>
                <a:lnTo>
                  <a:pt x="51728" y="107965"/>
                </a:lnTo>
                <a:lnTo>
                  <a:pt x="51728" y="105710"/>
                </a:lnTo>
                <a:lnTo>
                  <a:pt x="49473" y="102394"/>
                </a:lnTo>
                <a:lnTo>
                  <a:pt x="92181" y="81040"/>
                </a:lnTo>
                <a:lnTo>
                  <a:pt x="89927" y="87804"/>
                </a:lnTo>
                <a:lnTo>
                  <a:pt x="89927" y="98945"/>
                </a:lnTo>
                <a:lnTo>
                  <a:pt x="96691" y="105710"/>
                </a:lnTo>
                <a:lnTo>
                  <a:pt x="103455" y="100139"/>
                </a:lnTo>
                <a:lnTo>
                  <a:pt x="113536" y="111413"/>
                </a:lnTo>
                <a:lnTo>
                  <a:pt x="104649" y="118178"/>
                </a:lnTo>
                <a:lnTo>
                  <a:pt x="109159" y="121493"/>
                </a:lnTo>
                <a:lnTo>
                  <a:pt x="115790" y="114729"/>
                </a:lnTo>
                <a:lnTo>
                  <a:pt x="122555" y="122688"/>
                </a:lnTo>
                <a:lnTo>
                  <a:pt x="123749" y="132768"/>
                </a:lnTo>
                <a:lnTo>
                  <a:pt x="136084" y="142848"/>
                </a:lnTo>
                <a:lnTo>
                  <a:pt x="144042" y="148552"/>
                </a:lnTo>
                <a:lnTo>
                  <a:pt x="145103" y="149612"/>
                </a:lnTo>
                <a:lnTo>
                  <a:pt x="159693" y="155315"/>
                </a:lnTo>
                <a:lnTo>
                  <a:pt x="179986" y="146296"/>
                </a:lnTo>
                <a:lnTo>
                  <a:pt x="202534" y="165396"/>
                </a:lnTo>
                <a:lnTo>
                  <a:pt x="201340" y="166590"/>
                </a:lnTo>
                <a:lnTo>
                  <a:pt x="204789" y="168712"/>
                </a:lnTo>
                <a:lnTo>
                  <a:pt x="207043" y="168712"/>
                </a:lnTo>
                <a:lnTo>
                  <a:pt x="204789" y="149612"/>
                </a:lnTo>
                <a:lnTo>
                  <a:pt x="204789" y="146296"/>
                </a:lnTo>
                <a:lnTo>
                  <a:pt x="201340" y="101201"/>
                </a:lnTo>
                <a:lnTo>
                  <a:pt x="305989" y="115923"/>
                </a:lnTo>
                <a:lnTo>
                  <a:pt x="372440" y="51727"/>
                </a:lnTo>
                <a:lnTo>
                  <a:pt x="373501" y="53983"/>
                </a:lnTo>
                <a:lnTo>
                  <a:pt x="376949" y="53983"/>
                </a:lnTo>
                <a:lnTo>
                  <a:pt x="385968" y="50667"/>
                </a:lnTo>
                <a:lnTo>
                  <a:pt x="384774" y="47218"/>
                </a:lnTo>
                <a:lnTo>
                  <a:pt x="390345" y="40454"/>
                </a:lnTo>
                <a:lnTo>
                  <a:pt x="392600" y="38199"/>
                </a:lnTo>
                <a:lnTo>
                  <a:pt x="393794" y="41648"/>
                </a:lnTo>
                <a:lnTo>
                  <a:pt x="396049" y="41648"/>
                </a:lnTo>
                <a:lnTo>
                  <a:pt x="398303" y="47218"/>
                </a:lnTo>
                <a:lnTo>
                  <a:pt x="399364" y="51727"/>
                </a:lnTo>
                <a:lnTo>
                  <a:pt x="405068" y="56237"/>
                </a:lnTo>
                <a:lnTo>
                  <a:pt x="406129" y="56237"/>
                </a:lnTo>
                <a:lnTo>
                  <a:pt x="405068" y="53983"/>
                </a:lnTo>
                <a:lnTo>
                  <a:pt x="407323" y="52921"/>
                </a:lnTo>
                <a:lnTo>
                  <a:pt x="405068" y="42708"/>
                </a:lnTo>
                <a:lnTo>
                  <a:pt x="410639" y="38199"/>
                </a:lnTo>
                <a:lnTo>
                  <a:pt x="402813" y="21354"/>
                </a:lnTo>
                <a:lnTo>
                  <a:pt x="425228" y="0"/>
                </a:lnTo>
              </a:path>
            </a:pathLst>
          </a:custGeom>
          <a:solidFill>
            <a:schemeClr val="bg1">
              <a:lumMod val="85000"/>
            </a:schemeClr>
          </a:solidFill>
          <a:ln w="13251" cap="flat">
            <a:noFill/>
            <a:prstDash val="solid"/>
            <a:miter/>
          </a:ln>
        </p:spPr>
        <p:txBody>
          <a:bodyPr rtlCol="0" anchor="ctr"/>
          <a:lstStyle/>
          <a:p>
            <a:endParaRPr lang="en-FI" sz="816"/>
          </a:p>
        </p:txBody>
      </p:sp>
      <p:sp>
        <p:nvSpPr>
          <p:cNvPr id="1364" name="Freeform: Shape 1363">
            <a:extLst>
              <a:ext uri="{FF2B5EF4-FFF2-40B4-BE49-F238E27FC236}">
                <a16:creationId xmlns:a16="http://schemas.microsoft.com/office/drawing/2014/main" id="{B7B629B7-0FB5-7D65-C7F5-EC9CDE28CCCA}"/>
              </a:ext>
            </a:extLst>
          </p:cNvPr>
          <p:cNvSpPr/>
          <p:nvPr/>
        </p:nvSpPr>
        <p:spPr>
          <a:xfrm>
            <a:off x="3876807" y="5386271"/>
            <a:ext cx="134101" cy="137831"/>
          </a:xfrm>
          <a:custGeom>
            <a:avLst/>
            <a:gdLst>
              <a:gd name="connsiteX0" fmla="*/ 146164 w 295643"/>
              <a:gd name="connsiteY0" fmla="*/ 23609 h 303867"/>
              <a:gd name="connsiteX1" fmla="*/ 143909 w 295643"/>
              <a:gd name="connsiteY1" fmla="*/ 18038 h 303867"/>
              <a:gd name="connsiteX2" fmla="*/ 188872 w 295643"/>
              <a:gd name="connsiteY2" fmla="*/ 0 h 303867"/>
              <a:gd name="connsiteX3" fmla="*/ 191127 w 295643"/>
              <a:gd name="connsiteY3" fmla="*/ 6765 h 303867"/>
              <a:gd name="connsiteX4" fmla="*/ 203462 w 295643"/>
              <a:gd name="connsiteY4" fmla="*/ 28119 h 303867"/>
              <a:gd name="connsiteX5" fmla="*/ 222562 w 295643"/>
              <a:gd name="connsiteY5" fmla="*/ 24803 h 303867"/>
              <a:gd name="connsiteX6" fmla="*/ 239406 w 295643"/>
              <a:gd name="connsiteY6" fmla="*/ 47351 h 303867"/>
              <a:gd name="connsiteX7" fmla="*/ 261954 w 295643"/>
              <a:gd name="connsiteY7" fmla="*/ 61940 h 303867"/>
              <a:gd name="connsiteX8" fmla="*/ 295643 w 295643"/>
              <a:gd name="connsiteY8" fmla="*/ 96824 h 303867"/>
              <a:gd name="connsiteX9" fmla="*/ 292328 w 295643"/>
              <a:gd name="connsiteY9" fmla="*/ 101333 h 303867"/>
              <a:gd name="connsiteX10" fmla="*/ 284502 w 295643"/>
              <a:gd name="connsiteY10" fmla="*/ 108098 h 303867"/>
              <a:gd name="connsiteX11" fmla="*/ 273228 w 295643"/>
              <a:gd name="connsiteY11" fmla="*/ 119372 h 303867"/>
              <a:gd name="connsiteX12" fmla="*/ 270974 w 295643"/>
              <a:gd name="connsiteY12" fmla="*/ 123882 h 303867"/>
              <a:gd name="connsiteX13" fmla="*/ 263148 w 295643"/>
              <a:gd name="connsiteY13" fmla="*/ 138471 h 303867"/>
              <a:gd name="connsiteX14" fmla="*/ 266464 w 295643"/>
              <a:gd name="connsiteY14" fmla="*/ 162081 h 303867"/>
              <a:gd name="connsiteX15" fmla="*/ 213542 w 295643"/>
              <a:gd name="connsiteY15" fmla="*/ 303868 h 303867"/>
              <a:gd name="connsiteX16" fmla="*/ 206778 w 295643"/>
              <a:gd name="connsiteY16" fmla="*/ 301612 h 303867"/>
              <a:gd name="connsiteX17" fmla="*/ 195504 w 295643"/>
              <a:gd name="connsiteY17" fmla="*/ 278004 h 303867"/>
              <a:gd name="connsiteX18" fmla="*/ 190995 w 295643"/>
              <a:gd name="connsiteY18" fmla="*/ 274688 h 303867"/>
              <a:gd name="connsiteX19" fmla="*/ 171895 w 295643"/>
              <a:gd name="connsiteY19" fmla="*/ 270178 h 303867"/>
              <a:gd name="connsiteX20" fmla="*/ 166324 w 295643"/>
              <a:gd name="connsiteY20" fmla="*/ 273494 h 303867"/>
              <a:gd name="connsiteX21" fmla="*/ 155051 w 295643"/>
              <a:gd name="connsiteY21" fmla="*/ 272433 h 303867"/>
              <a:gd name="connsiteX22" fmla="*/ 155051 w 295643"/>
              <a:gd name="connsiteY22" fmla="*/ 269117 h 303867"/>
              <a:gd name="connsiteX23" fmla="*/ 144970 w 295643"/>
              <a:gd name="connsiteY23" fmla="*/ 269117 h 303867"/>
              <a:gd name="connsiteX24" fmla="*/ 143776 w 295643"/>
              <a:gd name="connsiteY24" fmla="*/ 271372 h 303867"/>
              <a:gd name="connsiteX25" fmla="*/ 138206 w 295643"/>
              <a:gd name="connsiteY25" fmla="*/ 270178 h 303867"/>
              <a:gd name="connsiteX26" fmla="*/ 133696 w 295643"/>
              <a:gd name="connsiteY26" fmla="*/ 271372 h 303867"/>
              <a:gd name="connsiteX27" fmla="*/ 122422 w 295643"/>
              <a:gd name="connsiteY27" fmla="*/ 269117 h 303867"/>
              <a:gd name="connsiteX28" fmla="*/ 121361 w 295643"/>
              <a:gd name="connsiteY28" fmla="*/ 266862 h 303867"/>
              <a:gd name="connsiteX29" fmla="*/ 118045 w 295643"/>
              <a:gd name="connsiteY29" fmla="*/ 265669 h 303867"/>
              <a:gd name="connsiteX30" fmla="*/ 114729 w 295643"/>
              <a:gd name="connsiteY30" fmla="*/ 261159 h 303867"/>
              <a:gd name="connsiteX31" fmla="*/ 111413 w 295643"/>
              <a:gd name="connsiteY31" fmla="*/ 259965 h 303867"/>
              <a:gd name="connsiteX32" fmla="*/ 109158 w 295643"/>
              <a:gd name="connsiteY32" fmla="*/ 257710 h 303867"/>
              <a:gd name="connsiteX33" fmla="*/ 84356 w 295643"/>
              <a:gd name="connsiteY33" fmla="*/ 212747 h 303867"/>
              <a:gd name="connsiteX34" fmla="*/ 78785 w 295643"/>
              <a:gd name="connsiteY34" fmla="*/ 215002 h 303867"/>
              <a:gd name="connsiteX35" fmla="*/ 53982 w 295643"/>
              <a:gd name="connsiteY35" fmla="*/ 163274 h 303867"/>
              <a:gd name="connsiteX36" fmla="*/ 33689 w 295643"/>
              <a:gd name="connsiteY36" fmla="*/ 173354 h 303867"/>
              <a:gd name="connsiteX37" fmla="*/ 0 w 295643"/>
              <a:gd name="connsiteY37" fmla="*/ 139665 h 303867"/>
              <a:gd name="connsiteX38" fmla="*/ 37138 w 295643"/>
              <a:gd name="connsiteY38" fmla="*/ 107037 h 303867"/>
              <a:gd name="connsiteX39" fmla="*/ 58492 w 295643"/>
              <a:gd name="connsiteY39" fmla="*/ 100272 h 303867"/>
              <a:gd name="connsiteX40" fmla="*/ 92314 w 295643"/>
              <a:gd name="connsiteY40" fmla="*/ 81173 h 303867"/>
              <a:gd name="connsiteX41" fmla="*/ 124942 w 295643"/>
              <a:gd name="connsiteY41" fmla="*/ 95763 h 303867"/>
              <a:gd name="connsiteX42" fmla="*/ 128258 w 295643"/>
              <a:gd name="connsiteY42" fmla="*/ 88998 h 303867"/>
              <a:gd name="connsiteX43" fmla="*/ 116984 w 295643"/>
              <a:gd name="connsiteY43" fmla="*/ 79979 h 303867"/>
              <a:gd name="connsiteX44" fmla="*/ 133829 w 295643"/>
              <a:gd name="connsiteY44" fmla="*/ 47351 h 303867"/>
              <a:gd name="connsiteX45" fmla="*/ 137277 w 295643"/>
              <a:gd name="connsiteY45" fmla="*/ 46290 h 303867"/>
              <a:gd name="connsiteX46" fmla="*/ 148551 w 295643"/>
              <a:gd name="connsiteY46" fmla="*/ 53054 h 303867"/>
              <a:gd name="connsiteX47" fmla="*/ 155316 w 295643"/>
              <a:gd name="connsiteY47" fmla="*/ 50799 h 303867"/>
              <a:gd name="connsiteX48" fmla="*/ 146297 w 295643"/>
              <a:gd name="connsiteY48" fmla="*/ 23742 h 30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5643" h="303867">
                <a:moveTo>
                  <a:pt x="146164" y="23609"/>
                </a:moveTo>
                <a:lnTo>
                  <a:pt x="143909" y="18038"/>
                </a:lnTo>
                <a:lnTo>
                  <a:pt x="188872" y="0"/>
                </a:lnTo>
                <a:lnTo>
                  <a:pt x="191127" y="6765"/>
                </a:lnTo>
                <a:lnTo>
                  <a:pt x="203462" y="28119"/>
                </a:lnTo>
                <a:lnTo>
                  <a:pt x="222562" y="24803"/>
                </a:lnTo>
                <a:lnTo>
                  <a:pt x="239406" y="47351"/>
                </a:lnTo>
                <a:lnTo>
                  <a:pt x="261954" y="61940"/>
                </a:lnTo>
                <a:lnTo>
                  <a:pt x="295643" y="96824"/>
                </a:lnTo>
                <a:lnTo>
                  <a:pt x="292328" y="101333"/>
                </a:lnTo>
                <a:lnTo>
                  <a:pt x="284502" y="108098"/>
                </a:lnTo>
                <a:lnTo>
                  <a:pt x="273228" y="119372"/>
                </a:lnTo>
                <a:lnTo>
                  <a:pt x="270974" y="123882"/>
                </a:lnTo>
                <a:lnTo>
                  <a:pt x="263148" y="138471"/>
                </a:lnTo>
                <a:lnTo>
                  <a:pt x="266464" y="162081"/>
                </a:lnTo>
                <a:cubicBezTo>
                  <a:pt x="236356" y="209033"/>
                  <a:pt x="228132" y="252935"/>
                  <a:pt x="213542" y="303868"/>
                </a:cubicBezTo>
                <a:lnTo>
                  <a:pt x="206778" y="301612"/>
                </a:lnTo>
                <a:lnTo>
                  <a:pt x="195504" y="278004"/>
                </a:lnTo>
                <a:lnTo>
                  <a:pt x="190995" y="274688"/>
                </a:lnTo>
                <a:lnTo>
                  <a:pt x="171895" y="270178"/>
                </a:lnTo>
                <a:lnTo>
                  <a:pt x="166324" y="273494"/>
                </a:lnTo>
                <a:lnTo>
                  <a:pt x="155051" y="272433"/>
                </a:lnTo>
                <a:lnTo>
                  <a:pt x="155051" y="269117"/>
                </a:lnTo>
                <a:lnTo>
                  <a:pt x="144970" y="269117"/>
                </a:lnTo>
                <a:lnTo>
                  <a:pt x="143776" y="271372"/>
                </a:lnTo>
                <a:lnTo>
                  <a:pt x="138206" y="270178"/>
                </a:lnTo>
                <a:lnTo>
                  <a:pt x="133696" y="271372"/>
                </a:lnTo>
                <a:lnTo>
                  <a:pt x="122422" y="269117"/>
                </a:lnTo>
                <a:lnTo>
                  <a:pt x="121361" y="266862"/>
                </a:lnTo>
                <a:lnTo>
                  <a:pt x="118045" y="265669"/>
                </a:lnTo>
                <a:lnTo>
                  <a:pt x="114729" y="261159"/>
                </a:lnTo>
                <a:lnTo>
                  <a:pt x="111413" y="259965"/>
                </a:lnTo>
                <a:lnTo>
                  <a:pt x="109158" y="257710"/>
                </a:lnTo>
                <a:lnTo>
                  <a:pt x="84356" y="212747"/>
                </a:lnTo>
                <a:lnTo>
                  <a:pt x="78785" y="215002"/>
                </a:lnTo>
                <a:lnTo>
                  <a:pt x="53982" y="163274"/>
                </a:lnTo>
                <a:lnTo>
                  <a:pt x="33689" y="173354"/>
                </a:lnTo>
                <a:lnTo>
                  <a:pt x="0" y="139665"/>
                </a:lnTo>
                <a:lnTo>
                  <a:pt x="37138" y="107037"/>
                </a:lnTo>
                <a:lnTo>
                  <a:pt x="58492" y="100272"/>
                </a:lnTo>
                <a:lnTo>
                  <a:pt x="92314" y="81173"/>
                </a:lnTo>
                <a:lnTo>
                  <a:pt x="124942" y="95763"/>
                </a:lnTo>
                <a:lnTo>
                  <a:pt x="128258" y="88998"/>
                </a:lnTo>
                <a:lnTo>
                  <a:pt x="116984" y="79979"/>
                </a:lnTo>
                <a:lnTo>
                  <a:pt x="133829" y="47351"/>
                </a:lnTo>
                <a:lnTo>
                  <a:pt x="137277" y="46290"/>
                </a:lnTo>
                <a:lnTo>
                  <a:pt x="148551" y="53054"/>
                </a:lnTo>
                <a:lnTo>
                  <a:pt x="155316" y="50799"/>
                </a:lnTo>
                <a:lnTo>
                  <a:pt x="146297" y="23742"/>
                </a:lnTo>
              </a:path>
            </a:pathLst>
          </a:custGeom>
          <a:solidFill>
            <a:schemeClr val="bg1">
              <a:lumMod val="85000"/>
            </a:schemeClr>
          </a:solidFill>
          <a:ln w="13251" cap="flat">
            <a:noFill/>
            <a:prstDash val="solid"/>
            <a:miter/>
          </a:ln>
        </p:spPr>
        <p:txBody>
          <a:bodyPr rtlCol="0" anchor="ctr"/>
          <a:lstStyle/>
          <a:p>
            <a:endParaRPr lang="en-FI" sz="816"/>
          </a:p>
        </p:txBody>
      </p:sp>
      <p:sp>
        <p:nvSpPr>
          <p:cNvPr id="1365" name="Freeform: Shape 1364">
            <a:extLst>
              <a:ext uri="{FF2B5EF4-FFF2-40B4-BE49-F238E27FC236}">
                <a16:creationId xmlns:a16="http://schemas.microsoft.com/office/drawing/2014/main" id="{31F3E790-B4A3-2AA4-6D74-07A74985917B}"/>
              </a:ext>
            </a:extLst>
          </p:cNvPr>
          <p:cNvSpPr/>
          <p:nvPr/>
        </p:nvSpPr>
        <p:spPr>
          <a:xfrm>
            <a:off x="3826752" y="5169326"/>
            <a:ext cx="207438" cy="230180"/>
          </a:xfrm>
          <a:custGeom>
            <a:avLst/>
            <a:gdLst>
              <a:gd name="connsiteX0" fmla="*/ 124810 w 457325"/>
              <a:gd name="connsiteY0" fmla="*/ 9019 h 507462"/>
              <a:gd name="connsiteX1" fmla="*/ 151867 w 457325"/>
              <a:gd name="connsiteY1" fmla="*/ 10080 h 507462"/>
              <a:gd name="connsiteX2" fmla="*/ 161947 w 457325"/>
              <a:gd name="connsiteY2" fmla="*/ 0 h 507462"/>
              <a:gd name="connsiteX3" fmla="*/ 204656 w 457325"/>
              <a:gd name="connsiteY3" fmla="*/ 129452 h 507462"/>
              <a:gd name="connsiteX4" fmla="*/ 203595 w 457325"/>
              <a:gd name="connsiteY4" fmla="*/ 132768 h 507462"/>
              <a:gd name="connsiteX5" fmla="*/ 211420 w 457325"/>
              <a:gd name="connsiteY5" fmla="*/ 133962 h 507462"/>
              <a:gd name="connsiteX6" fmla="*/ 218185 w 457325"/>
              <a:gd name="connsiteY6" fmla="*/ 138471 h 507462"/>
              <a:gd name="connsiteX7" fmla="*/ 220440 w 457325"/>
              <a:gd name="connsiteY7" fmla="*/ 137278 h 507462"/>
              <a:gd name="connsiteX8" fmla="*/ 229459 w 457325"/>
              <a:gd name="connsiteY8" fmla="*/ 137278 h 507462"/>
              <a:gd name="connsiteX9" fmla="*/ 238478 w 457325"/>
              <a:gd name="connsiteY9" fmla="*/ 136217 h 507462"/>
              <a:gd name="connsiteX10" fmla="*/ 240733 w 457325"/>
              <a:gd name="connsiteY10" fmla="*/ 127197 h 507462"/>
              <a:gd name="connsiteX11" fmla="*/ 246304 w 457325"/>
              <a:gd name="connsiteY11" fmla="*/ 129452 h 507462"/>
              <a:gd name="connsiteX12" fmla="*/ 244049 w 457325"/>
              <a:gd name="connsiteY12" fmla="*/ 140726 h 507462"/>
              <a:gd name="connsiteX13" fmla="*/ 249619 w 457325"/>
              <a:gd name="connsiteY13" fmla="*/ 142981 h 507462"/>
              <a:gd name="connsiteX14" fmla="*/ 250813 w 457325"/>
              <a:gd name="connsiteY14" fmla="*/ 132901 h 507462"/>
              <a:gd name="connsiteX15" fmla="*/ 251874 w 457325"/>
              <a:gd name="connsiteY15" fmla="*/ 134094 h 507462"/>
              <a:gd name="connsiteX16" fmla="*/ 251874 w 457325"/>
              <a:gd name="connsiteY16" fmla="*/ 139665 h 507462"/>
              <a:gd name="connsiteX17" fmla="*/ 252935 w 457325"/>
              <a:gd name="connsiteY17" fmla="*/ 141920 h 507462"/>
              <a:gd name="connsiteX18" fmla="*/ 256251 w 457325"/>
              <a:gd name="connsiteY18" fmla="*/ 144174 h 507462"/>
              <a:gd name="connsiteX19" fmla="*/ 259567 w 457325"/>
              <a:gd name="connsiteY19" fmla="*/ 144174 h 507462"/>
              <a:gd name="connsiteX20" fmla="*/ 260628 w 457325"/>
              <a:gd name="connsiteY20" fmla="*/ 145236 h 507462"/>
              <a:gd name="connsiteX21" fmla="*/ 259567 w 457325"/>
              <a:gd name="connsiteY21" fmla="*/ 146429 h 507462"/>
              <a:gd name="connsiteX22" fmla="*/ 255057 w 457325"/>
              <a:gd name="connsiteY22" fmla="*/ 146429 h 507462"/>
              <a:gd name="connsiteX23" fmla="*/ 251609 w 457325"/>
              <a:gd name="connsiteY23" fmla="*/ 147490 h 507462"/>
              <a:gd name="connsiteX24" fmla="*/ 252670 w 457325"/>
              <a:gd name="connsiteY24" fmla="*/ 150806 h 507462"/>
              <a:gd name="connsiteX25" fmla="*/ 259434 w 457325"/>
              <a:gd name="connsiteY25" fmla="*/ 156509 h 507462"/>
              <a:gd name="connsiteX26" fmla="*/ 261689 w 457325"/>
              <a:gd name="connsiteY26" fmla="*/ 157571 h 507462"/>
              <a:gd name="connsiteX27" fmla="*/ 271769 w 457325"/>
              <a:gd name="connsiteY27" fmla="*/ 149745 h 507462"/>
              <a:gd name="connsiteX28" fmla="*/ 267260 w 457325"/>
              <a:gd name="connsiteY28" fmla="*/ 126136 h 507462"/>
              <a:gd name="connsiteX29" fmla="*/ 308907 w 457325"/>
              <a:gd name="connsiteY29" fmla="*/ 96824 h 507462"/>
              <a:gd name="connsiteX30" fmla="*/ 311162 w 457325"/>
              <a:gd name="connsiteY30" fmla="*/ 98018 h 507462"/>
              <a:gd name="connsiteX31" fmla="*/ 313417 w 457325"/>
              <a:gd name="connsiteY31" fmla="*/ 85683 h 507462"/>
              <a:gd name="connsiteX32" fmla="*/ 326946 w 457325"/>
              <a:gd name="connsiteY32" fmla="*/ 95763 h 507462"/>
              <a:gd name="connsiteX33" fmla="*/ 351748 w 457325"/>
              <a:gd name="connsiteY33" fmla="*/ 113801 h 507462"/>
              <a:gd name="connsiteX34" fmla="*/ 372041 w 457325"/>
              <a:gd name="connsiteY34" fmla="*/ 166722 h 507462"/>
              <a:gd name="connsiteX35" fmla="*/ 373103 w 457325"/>
              <a:gd name="connsiteY35" fmla="*/ 167784 h 507462"/>
              <a:gd name="connsiteX36" fmla="*/ 377612 w 457325"/>
              <a:gd name="connsiteY36" fmla="*/ 180119 h 507462"/>
              <a:gd name="connsiteX37" fmla="*/ 385438 w 457325"/>
              <a:gd name="connsiteY37" fmla="*/ 185689 h 507462"/>
              <a:gd name="connsiteX38" fmla="*/ 391008 w 457325"/>
              <a:gd name="connsiteY38" fmla="*/ 196964 h 507462"/>
              <a:gd name="connsiteX39" fmla="*/ 424698 w 457325"/>
              <a:gd name="connsiteY39" fmla="*/ 216062 h 507462"/>
              <a:gd name="connsiteX40" fmla="*/ 417933 w 457325"/>
              <a:gd name="connsiteY40" fmla="*/ 253201 h 507462"/>
              <a:gd name="connsiteX41" fmla="*/ 414618 w 457325"/>
              <a:gd name="connsiteY41" fmla="*/ 303868 h 507462"/>
              <a:gd name="connsiteX42" fmla="*/ 416872 w 457325"/>
              <a:gd name="connsiteY42" fmla="*/ 310631 h 507462"/>
              <a:gd name="connsiteX43" fmla="*/ 424698 w 457325"/>
              <a:gd name="connsiteY43" fmla="*/ 309571 h 507462"/>
              <a:gd name="connsiteX44" fmla="*/ 431462 w 457325"/>
              <a:gd name="connsiteY44" fmla="*/ 311825 h 507462"/>
              <a:gd name="connsiteX45" fmla="*/ 431462 w 457325"/>
              <a:gd name="connsiteY45" fmla="*/ 312887 h 507462"/>
              <a:gd name="connsiteX46" fmla="*/ 435972 w 457325"/>
              <a:gd name="connsiteY46" fmla="*/ 314080 h 507462"/>
              <a:gd name="connsiteX47" fmla="*/ 438227 w 457325"/>
              <a:gd name="connsiteY47" fmla="*/ 316335 h 507462"/>
              <a:gd name="connsiteX48" fmla="*/ 440481 w 457325"/>
              <a:gd name="connsiteY48" fmla="*/ 315141 h 507462"/>
              <a:gd name="connsiteX49" fmla="*/ 457326 w 457325"/>
              <a:gd name="connsiteY49" fmla="*/ 348830 h 507462"/>
              <a:gd name="connsiteX50" fmla="*/ 426953 w 457325"/>
              <a:gd name="connsiteY50" fmla="*/ 376949 h 507462"/>
              <a:gd name="connsiteX51" fmla="*/ 417933 w 457325"/>
              <a:gd name="connsiteY51" fmla="*/ 378010 h 507462"/>
              <a:gd name="connsiteX52" fmla="*/ 413424 w 457325"/>
              <a:gd name="connsiteY52" fmla="*/ 382520 h 507462"/>
              <a:gd name="connsiteX53" fmla="*/ 406659 w 457325"/>
              <a:gd name="connsiteY53" fmla="*/ 382520 h 507462"/>
              <a:gd name="connsiteX54" fmla="*/ 404404 w 457325"/>
              <a:gd name="connsiteY54" fmla="*/ 388091 h 507462"/>
              <a:gd name="connsiteX55" fmla="*/ 394324 w 457325"/>
              <a:gd name="connsiteY55" fmla="*/ 382520 h 507462"/>
              <a:gd name="connsiteX56" fmla="*/ 393263 w 457325"/>
              <a:gd name="connsiteY56" fmla="*/ 381459 h 507462"/>
              <a:gd name="connsiteX57" fmla="*/ 383183 w 457325"/>
              <a:gd name="connsiteY57" fmla="*/ 390478 h 507462"/>
              <a:gd name="connsiteX58" fmla="*/ 367399 w 457325"/>
              <a:gd name="connsiteY58" fmla="*/ 432126 h 507462"/>
              <a:gd name="connsiteX59" fmla="*/ 355064 w 457325"/>
              <a:gd name="connsiteY59" fmla="*/ 446715 h 507462"/>
              <a:gd name="connsiteX60" fmla="*/ 338220 w 457325"/>
              <a:gd name="connsiteY60" fmla="*/ 446715 h 507462"/>
              <a:gd name="connsiteX61" fmla="*/ 339281 w 457325"/>
              <a:gd name="connsiteY61" fmla="*/ 460244 h 507462"/>
              <a:gd name="connsiteX62" fmla="*/ 338220 w 457325"/>
              <a:gd name="connsiteY62" fmla="*/ 462499 h 507462"/>
              <a:gd name="connsiteX63" fmla="*/ 331455 w 457325"/>
              <a:gd name="connsiteY63" fmla="*/ 461437 h 507462"/>
              <a:gd name="connsiteX64" fmla="*/ 331455 w 457325"/>
              <a:gd name="connsiteY64" fmla="*/ 460244 h 507462"/>
              <a:gd name="connsiteX65" fmla="*/ 326946 w 457325"/>
              <a:gd name="connsiteY65" fmla="*/ 460244 h 507462"/>
              <a:gd name="connsiteX66" fmla="*/ 325752 w 457325"/>
              <a:gd name="connsiteY66" fmla="*/ 465947 h 507462"/>
              <a:gd name="connsiteX67" fmla="*/ 326946 w 457325"/>
              <a:gd name="connsiteY67" fmla="*/ 470457 h 507462"/>
              <a:gd name="connsiteX68" fmla="*/ 323630 w 457325"/>
              <a:gd name="connsiteY68" fmla="*/ 480537 h 507462"/>
              <a:gd name="connsiteX69" fmla="*/ 313549 w 457325"/>
              <a:gd name="connsiteY69" fmla="*/ 506401 h 507462"/>
              <a:gd name="connsiteX70" fmla="*/ 301214 w 457325"/>
              <a:gd name="connsiteY70" fmla="*/ 485047 h 507462"/>
              <a:gd name="connsiteX71" fmla="*/ 298960 w 457325"/>
              <a:gd name="connsiteY71" fmla="*/ 478282 h 507462"/>
              <a:gd name="connsiteX72" fmla="*/ 253996 w 457325"/>
              <a:gd name="connsiteY72" fmla="*/ 496321 h 507462"/>
              <a:gd name="connsiteX73" fmla="*/ 256251 w 457325"/>
              <a:gd name="connsiteY73" fmla="*/ 501892 h 507462"/>
              <a:gd name="connsiteX74" fmla="*/ 234897 w 457325"/>
              <a:gd name="connsiteY74" fmla="*/ 507462 h 507462"/>
              <a:gd name="connsiteX75" fmla="*/ 228132 w 457325"/>
              <a:gd name="connsiteY75" fmla="*/ 478150 h 507462"/>
              <a:gd name="connsiteX76" fmla="*/ 239406 w 457325"/>
              <a:gd name="connsiteY76" fmla="*/ 472579 h 507462"/>
              <a:gd name="connsiteX77" fmla="*/ 222562 w 457325"/>
              <a:gd name="connsiteY77" fmla="*/ 438890 h 507462"/>
              <a:gd name="connsiteX78" fmla="*/ 219246 w 457325"/>
              <a:gd name="connsiteY78" fmla="*/ 442206 h 507462"/>
              <a:gd name="connsiteX79" fmla="*/ 219246 w 457325"/>
              <a:gd name="connsiteY79" fmla="*/ 443399 h 507462"/>
              <a:gd name="connsiteX80" fmla="*/ 205717 w 457325"/>
              <a:gd name="connsiteY80" fmla="*/ 437829 h 507462"/>
              <a:gd name="connsiteX81" fmla="*/ 192188 w 457325"/>
              <a:gd name="connsiteY81" fmla="*/ 426555 h 507462"/>
              <a:gd name="connsiteX82" fmla="*/ 189934 w 457325"/>
              <a:gd name="connsiteY82" fmla="*/ 415281 h 507462"/>
              <a:gd name="connsiteX83" fmla="*/ 177598 w 457325"/>
              <a:gd name="connsiteY83" fmla="*/ 383713 h 507462"/>
              <a:gd name="connsiteX84" fmla="*/ 182108 w 457325"/>
              <a:gd name="connsiteY84" fmla="*/ 384775 h 507462"/>
              <a:gd name="connsiteX85" fmla="*/ 187679 w 457325"/>
              <a:gd name="connsiteY85" fmla="*/ 381459 h 507462"/>
              <a:gd name="connsiteX86" fmla="*/ 189934 w 457325"/>
              <a:gd name="connsiteY86" fmla="*/ 378010 h 507462"/>
              <a:gd name="connsiteX87" fmla="*/ 187679 w 457325"/>
              <a:gd name="connsiteY87" fmla="*/ 374694 h 507462"/>
              <a:gd name="connsiteX88" fmla="*/ 183169 w 457325"/>
              <a:gd name="connsiteY88" fmla="*/ 374694 h 507462"/>
              <a:gd name="connsiteX89" fmla="*/ 180914 w 457325"/>
              <a:gd name="connsiteY89" fmla="*/ 373633 h 507462"/>
              <a:gd name="connsiteX90" fmla="*/ 178660 w 457325"/>
              <a:gd name="connsiteY90" fmla="*/ 371378 h 507462"/>
              <a:gd name="connsiteX91" fmla="*/ 175344 w 457325"/>
              <a:gd name="connsiteY91" fmla="*/ 369124 h 507462"/>
              <a:gd name="connsiteX92" fmla="*/ 167518 w 457325"/>
              <a:gd name="connsiteY92" fmla="*/ 366869 h 507462"/>
              <a:gd name="connsiteX93" fmla="*/ 157438 w 457325"/>
              <a:gd name="connsiteY93" fmla="*/ 353340 h 507462"/>
              <a:gd name="connsiteX94" fmla="*/ 156244 w 457325"/>
              <a:gd name="connsiteY94" fmla="*/ 349892 h 507462"/>
              <a:gd name="connsiteX95" fmla="*/ 158499 w 457325"/>
              <a:gd name="connsiteY95" fmla="*/ 347637 h 507462"/>
              <a:gd name="connsiteX96" fmla="*/ 164070 w 457325"/>
              <a:gd name="connsiteY96" fmla="*/ 346443 h 507462"/>
              <a:gd name="connsiteX97" fmla="*/ 169640 w 457325"/>
              <a:gd name="connsiteY97" fmla="*/ 341934 h 507462"/>
              <a:gd name="connsiteX98" fmla="*/ 179720 w 457325"/>
              <a:gd name="connsiteY98" fmla="*/ 348698 h 507462"/>
              <a:gd name="connsiteX99" fmla="*/ 184230 w 457325"/>
              <a:gd name="connsiteY99" fmla="*/ 348698 h 507462"/>
              <a:gd name="connsiteX100" fmla="*/ 181975 w 457325"/>
              <a:gd name="connsiteY100" fmla="*/ 346443 h 507462"/>
              <a:gd name="connsiteX101" fmla="*/ 177466 w 457325"/>
              <a:gd name="connsiteY101" fmla="*/ 328405 h 507462"/>
              <a:gd name="connsiteX102" fmla="*/ 153857 w 457325"/>
              <a:gd name="connsiteY102" fmla="*/ 314876 h 507462"/>
              <a:gd name="connsiteX103" fmla="*/ 176405 w 457325"/>
              <a:gd name="connsiteY103" fmla="*/ 307051 h 507462"/>
              <a:gd name="connsiteX104" fmla="*/ 173089 w 457325"/>
              <a:gd name="connsiteY104" fmla="*/ 292460 h 507462"/>
              <a:gd name="connsiteX105" fmla="*/ 169773 w 457325"/>
              <a:gd name="connsiteY105" fmla="*/ 291267 h 507462"/>
              <a:gd name="connsiteX106" fmla="*/ 161947 w 457325"/>
              <a:gd name="connsiteY106" fmla="*/ 291267 h 507462"/>
              <a:gd name="connsiteX107" fmla="*/ 163009 w 457325"/>
              <a:gd name="connsiteY107" fmla="*/ 274422 h 507462"/>
              <a:gd name="connsiteX108" fmla="*/ 164202 w 457325"/>
              <a:gd name="connsiteY108" fmla="*/ 264342 h 507462"/>
              <a:gd name="connsiteX109" fmla="*/ 156244 w 457325"/>
              <a:gd name="connsiteY109" fmla="*/ 259833 h 507462"/>
              <a:gd name="connsiteX110" fmla="*/ 132635 w 457325"/>
              <a:gd name="connsiteY110" fmla="*/ 259833 h 507462"/>
              <a:gd name="connsiteX111" fmla="*/ 122555 w 457325"/>
              <a:gd name="connsiteY111" fmla="*/ 232775 h 507462"/>
              <a:gd name="connsiteX112" fmla="*/ 110220 w 457325"/>
              <a:gd name="connsiteY112" fmla="*/ 248558 h 507462"/>
              <a:gd name="connsiteX113" fmla="*/ 96691 w 457325"/>
              <a:gd name="connsiteY113" fmla="*/ 231714 h 507462"/>
              <a:gd name="connsiteX114" fmla="*/ 67511 w 457325"/>
              <a:gd name="connsiteY114" fmla="*/ 250814 h 507462"/>
              <a:gd name="connsiteX115" fmla="*/ 48412 w 457325"/>
              <a:gd name="connsiteY115" fmla="*/ 236223 h 507462"/>
              <a:gd name="connsiteX116" fmla="*/ 50667 w 457325"/>
              <a:gd name="connsiteY116" fmla="*/ 233969 h 507462"/>
              <a:gd name="connsiteX117" fmla="*/ 52921 w 457325"/>
              <a:gd name="connsiteY117" fmla="*/ 227204 h 507462"/>
              <a:gd name="connsiteX118" fmla="*/ 47351 w 457325"/>
              <a:gd name="connsiteY118" fmla="*/ 221634 h 507462"/>
              <a:gd name="connsiteX119" fmla="*/ 40586 w 457325"/>
              <a:gd name="connsiteY119" fmla="*/ 207043 h 507462"/>
              <a:gd name="connsiteX120" fmla="*/ 19232 w 457325"/>
              <a:gd name="connsiteY120" fmla="*/ 204789 h 507462"/>
              <a:gd name="connsiteX121" fmla="*/ 10213 w 457325"/>
              <a:gd name="connsiteY121" fmla="*/ 199085 h 507462"/>
              <a:gd name="connsiteX122" fmla="*/ 0 w 457325"/>
              <a:gd name="connsiteY122" fmla="*/ 191260 h 507462"/>
              <a:gd name="connsiteX123" fmla="*/ 2255 w 457325"/>
              <a:gd name="connsiteY123" fmla="*/ 156377 h 507462"/>
              <a:gd name="connsiteX124" fmla="*/ 11274 w 457325"/>
              <a:gd name="connsiteY124" fmla="*/ 133829 h 507462"/>
              <a:gd name="connsiteX125" fmla="*/ 20293 w 457325"/>
              <a:gd name="connsiteY125" fmla="*/ 119239 h 507462"/>
              <a:gd name="connsiteX126" fmla="*/ 28119 w 457325"/>
              <a:gd name="connsiteY126" fmla="*/ 122555 h 507462"/>
              <a:gd name="connsiteX127" fmla="*/ 30374 w 457325"/>
              <a:gd name="connsiteY127" fmla="*/ 116984 h 507462"/>
              <a:gd name="connsiteX128" fmla="*/ 33689 w 457325"/>
              <a:gd name="connsiteY128" fmla="*/ 118178 h 507462"/>
              <a:gd name="connsiteX129" fmla="*/ 35944 w 457325"/>
              <a:gd name="connsiteY129" fmla="*/ 112474 h 507462"/>
              <a:gd name="connsiteX130" fmla="*/ 47218 w 457325"/>
              <a:gd name="connsiteY130" fmla="*/ 114730 h 507462"/>
              <a:gd name="connsiteX131" fmla="*/ 49473 w 457325"/>
              <a:gd name="connsiteY131" fmla="*/ 107965 h 507462"/>
              <a:gd name="connsiteX132" fmla="*/ 57298 w 457325"/>
              <a:gd name="connsiteY132" fmla="*/ 104517 h 507462"/>
              <a:gd name="connsiteX133" fmla="*/ 56104 w 457325"/>
              <a:gd name="connsiteY133" fmla="*/ 101201 h 507462"/>
              <a:gd name="connsiteX134" fmla="*/ 62869 w 457325"/>
              <a:gd name="connsiteY134" fmla="*/ 105711 h 507462"/>
              <a:gd name="connsiteX135" fmla="*/ 63930 w 457325"/>
              <a:gd name="connsiteY135" fmla="*/ 111281 h 507462"/>
              <a:gd name="connsiteX136" fmla="*/ 69633 w 457325"/>
              <a:gd name="connsiteY136" fmla="*/ 113536 h 507462"/>
              <a:gd name="connsiteX137" fmla="*/ 72949 w 457325"/>
              <a:gd name="connsiteY137" fmla="*/ 104517 h 507462"/>
              <a:gd name="connsiteX138" fmla="*/ 76265 w 457325"/>
              <a:gd name="connsiteY138" fmla="*/ 106771 h 507462"/>
              <a:gd name="connsiteX139" fmla="*/ 89794 w 457325"/>
              <a:gd name="connsiteY139" fmla="*/ 78653 h 507462"/>
              <a:gd name="connsiteX140" fmla="*/ 83030 w 457325"/>
              <a:gd name="connsiteY140" fmla="*/ 76398 h 507462"/>
              <a:gd name="connsiteX141" fmla="*/ 83030 w 457325"/>
              <a:gd name="connsiteY141" fmla="*/ 73082 h 507462"/>
              <a:gd name="connsiteX142" fmla="*/ 84091 w 457325"/>
              <a:gd name="connsiteY142" fmla="*/ 63002 h 507462"/>
              <a:gd name="connsiteX143" fmla="*/ 88600 w 457325"/>
              <a:gd name="connsiteY143" fmla="*/ 60747 h 507462"/>
              <a:gd name="connsiteX144" fmla="*/ 106639 w 457325"/>
              <a:gd name="connsiteY144" fmla="*/ 61940 h 507462"/>
              <a:gd name="connsiteX145" fmla="*/ 96426 w 457325"/>
              <a:gd name="connsiteY145" fmla="*/ 39393 h 507462"/>
              <a:gd name="connsiteX146" fmla="*/ 98681 w 457325"/>
              <a:gd name="connsiteY146" fmla="*/ 37138 h 507462"/>
              <a:gd name="connsiteX147" fmla="*/ 123483 w 457325"/>
              <a:gd name="connsiteY147" fmla="*/ 47218 h 507462"/>
              <a:gd name="connsiteX148" fmla="*/ 121228 w 457325"/>
              <a:gd name="connsiteY148" fmla="*/ 39393 h 507462"/>
              <a:gd name="connsiteX149" fmla="*/ 127993 w 457325"/>
              <a:gd name="connsiteY149" fmla="*/ 31567 h 507462"/>
              <a:gd name="connsiteX150" fmla="*/ 137012 w 457325"/>
              <a:gd name="connsiteY150" fmla="*/ 36077 h 507462"/>
              <a:gd name="connsiteX151" fmla="*/ 140328 w 457325"/>
              <a:gd name="connsiteY151" fmla="*/ 28119 h 507462"/>
              <a:gd name="connsiteX152" fmla="*/ 137012 w 457325"/>
              <a:gd name="connsiteY152" fmla="*/ 24803 h 507462"/>
              <a:gd name="connsiteX153" fmla="*/ 133696 w 457325"/>
              <a:gd name="connsiteY153" fmla="*/ 27057 h 507462"/>
              <a:gd name="connsiteX154" fmla="*/ 126932 w 457325"/>
              <a:gd name="connsiteY154" fmla="*/ 24803 h 507462"/>
              <a:gd name="connsiteX155" fmla="*/ 124677 w 457325"/>
              <a:gd name="connsiteY155" fmla="*/ 24803 h 507462"/>
              <a:gd name="connsiteX156" fmla="*/ 124677 w 457325"/>
              <a:gd name="connsiteY156" fmla="*/ 9019 h 50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57325" h="507462">
                <a:moveTo>
                  <a:pt x="124810" y="9019"/>
                </a:moveTo>
                <a:lnTo>
                  <a:pt x="151867" y="10080"/>
                </a:lnTo>
                <a:lnTo>
                  <a:pt x="161947" y="0"/>
                </a:lnTo>
                <a:cubicBezTo>
                  <a:pt x="177996" y="75469"/>
                  <a:pt x="153591" y="74011"/>
                  <a:pt x="204656" y="129452"/>
                </a:cubicBezTo>
                <a:lnTo>
                  <a:pt x="203595" y="132768"/>
                </a:lnTo>
                <a:lnTo>
                  <a:pt x="211420" y="133962"/>
                </a:lnTo>
                <a:lnTo>
                  <a:pt x="218185" y="138471"/>
                </a:lnTo>
                <a:lnTo>
                  <a:pt x="220440" y="137278"/>
                </a:lnTo>
                <a:lnTo>
                  <a:pt x="229459" y="137278"/>
                </a:lnTo>
                <a:lnTo>
                  <a:pt x="238478" y="136217"/>
                </a:lnTo>
                <a:lnTo>
                  <a:pt x="240733" y="127197"/>
                </a:lnTo>
                <a:lnTo>
                  <a:pt x="246304" y="129452"/>
                </a:lnTo>
                <a:lnTo>
                  <a:pt x="244049" y="140726"/>
                </a:lnTo>
                <a:lnTo>
                  <a:pt x="249619" y="142981"/>
                </a:lnTo>
                <a:lnTo>
                  <a:pt x="250813" y="132901"/>
                </a:lnTo>
                <a:lnTo>
                  <a:pt x="251874" y="134094"/>
                </a:lnTo>
                <a:lnTo>
                  <a:pt x="251874" y="139665"/>
                </a:lnTo>
                <a:lnTo>
                  <a:pt x="252935" y="141920"/>
                </a:lnTo>
                <a:lnTo>
                  <a:pt x="256251" y="144174"/>
                </a:lnTo>
                <a:lnTo>
                  <a:pt x="259567" y="144174"/>
                </a:lnTo>
                <a:lnTo>
                  <a:pt x="260628" y="145236"/>
                </a:lnTo>
                <a:lnTo>
                  <a:pt x="259567" y="146429"/>
                </a:lnTo>
                <a:lnTo>
                  <a:pt x="255057" y="146429"/>
                </a:lnTo>
                <a:lnTo>
                  <a:pt x="251609" y="147490"/>
                </a:lnTo>
                <a:lnTo>
                  <a:pt x="252670" y="150806"/>
                </a:lnTo>
                <a:lnTo>
                  <a:pt x="259434" y="156509"/>
                </a:lnTo>
                <a:lnTo>
                  <a:pt x="261689" y="157571"/>
                </a:lnTo>
                <a:lnTo>
                  <a:pt x="271769" y="149745"/>
                </a:lnTo>
                <a:lnTo>
                  <a:pt x="267260" y="126136"/>
                </a:lnTo>
                <a:lnTo>
                  <a:pt x="308907" y="96824"/>
                </a:lnTo>
                <a:lnTo>
                  <a:pt x="311162" y="98018"/>
                </a:lnTo>
                <a:lnTo>
                  <a:pt x="313417" y="85683"/>
                </a:lnTo>
                <a:lnTo>
                  <a:pt x="326946" y="95763"/>
                </a:lnTo>
                <a:lnTo>
                  <a:pt x="351748" y="113801"/>
                </a:lnTo>
                <a:lnTo>
                  <a:pt x="372041" y="166722"/>
                </a:lnTo>
                <a:lnTo>
                  <a:pt x="373103" y="167784"/>
                </a:lnTo>
                <a:lnTo>
                  <a:pt x="377612" y="180119"/>
                </a:lnTo>
                <a:lnTo>
                  <a:pt x="385438" y="185689"/>
                </a:lnTo>
                <a:lnTo>
                  <a:pt x="391008" y="196964"/>
                </a:lnTo>
                <a:lnTo>
                  <a:pt x="424698" y="216062"/>
                </a:lnTo>
                <a:lnTo>
                  <a:pt x="417933" y="253201"/>
                </a:lnTo>
                <a:lnTo>
                  <a:pt x="414618" y="303868"/>
                </a:lnTo>
                <a:lnTo>
                  <a:pt x="416872" y="310631"/>
                </a:lnTo>
                <a:lnTo>
                  <a:pt x="424698" y="309571"/>
                </a:lnTo>
                <a:lnTo>
                  <a:pt x="431462" y="311825"/>
                </a:lnTo>
                <a:lnTo>
                  <a:pt x="431462" y="312887"/>
                </a:lnTo>
                <a:lnTo>
                  <a:pt x="435972" y="314080"/>
                </a:lnTo>
                <a:lnTo>
                  <a:pt x="438227" y="316335"/>
                </a:lnTo>
                <a:lnTo>
                  <a:pt x="440481" y="315141"/>
                </a:lnTo>
                <a:lnTo>
                  <a:pt x="457326" y="348830"/>
                </a:lnTo>
                <a:lnTo>
                  <a:pt x="426953" y="376949"/>
                </a:lnTo>
                <a:lnTo>
                  <a:pt x="417933" y="378010"/>
                </a:lnTo>
                <a:lnTo>
                  <a:pt x="413424" y="382520"/>
                </a:lnTo>
                <a:lnTo>
                  <a:pt x="406659" y="382520"/>
                </a:lnTo>
                <a:lnTo>
                  <a:pt x="404404" y="388091"/>
                </a:lnTo>
                <a:lnTo>
                  <a:pt x="394324" y="382520"/>
                </a:lnTo>
                <a:lnTo>
                  <a:pt x="393263" y="381459"/>
                </a:lnTo>
                <a:lnTo>
                  <a:pt x="383183" y="390478"/>
                </a:lnTo>
                <a:lnTo>
                  <a:pt x="367399" y="432126"/>
                </a:lnTo>
                <a:lnTo>
                  <a:pt x="355064" y="446715"/>
                </a:lnTo>
                <a:lnTo>
                  <a:pt x="338220" y="446715"/>
                </a:lnTo>
                <a:lnTo>
                  <a:pt x="339281" y="460244"/>
                </a:lnTo>
                <a:lnTo>
                  <a:pt x="338220" y="462499"/>
                </a:lnTo>
                <a:lnTo>
                  <a:pt x="331455" y="461437"/>
                </a:lnTo>
                <a:lnTo>
                  <a:pt x="331455" y="460244"/>
                </a:lnTo>
                <a:lnTo>
                  <a:pt x="326946" y="460244"/>
                </a:lnTo>
                <a:lnTo>
                  <a:pt x="325752" y="465947"/>
                </a:lnTo>
                <a:lnTo>
                  <a:pt x="326946" y="470457"/>
                </a:lnTo>
                <a:lnTo>
                  <a:pt x="323630" y="480537"/>
                </a:lnTo>
                <a:lnTo>
                  <a:pt x="313549" y="506401"/>
                </a:lnTo>
                <a:lnTo>
                  <a:pt x="301214" y="485047"/>
                </a:lnTo>
                <a:lnTo>
                  <a:pt x="298960" y="478282"/>
                </a:lnTo>
                <a:lnTo>
                  <a:pt x="253996" y="496321"/>
                </a:lnTo>
                <a:lnTo>
                  <a:pt x="256251" y="501892"/>
                </a:lnTo>
                <a:lnTo>
                  <a:pt x="234897" y="507462"/>
                </a:lnTo>
                <a:lnTo>
                  <a:pt x="228132" y="478150"/>
                </a:lnTo>
                <a:lnTo>
                  <a:pt x="239406" y="472579"/>
                </a:lnTo>
                <a:lnTo>
                  <a:pt x="222562" y="438890"/>
                </a:lnTo>
                <a:lnTo>
                  <a:pt x="219246" y="442206"/>
                </a:lnTo>
                <a:lnTo>
                  <a:pt x="219246" y="443399"/>
                </a:lnTo>
                <a:lnTo>
                  <a:pt x="205717" y="437829"/>
                </a:lnTo>
                <a:lnTo>
                  <a:pt x="192188" y="426555"/>
                </a:lnTo>
                <a:lnTo>
                  <a:pt x="189934" y="415281"/>
                </a:lnTo>
                <a:lnTo>
                  <a:pt x="177598" y="383713"/>
                </a:lnTo>
                <a:lnTo>
                  <a:pt x="182108" y="384775"/>
                </a:lnTo>
                <a:lnTo>
                  <a:pt x="187679" y="381459"/>
                </a:lnTo>
                <a:lnTo>
                  <a:pt x="189934" y="378010"/>
                </a:lnTo>
                <a:lnTo>
                  <a:pt x="187679" y="374694"/>
                </a:lnTo>
                <a:lnTo>
                  <a:pt x="183169" y="374694"/>
                </a:lnTo>
                <a:lnTo>
                  <a:pt x="180914" y="373633"/>
                </a:lnTo>
                <a:lnTo>
                  <a:pt x="178660" y="371378"/>
                </a:lnTo>
                <a:lnTo>
                  <a:pt x="175344" y="369124"/>
                </a:lnTo>
                <a:lnTo>
                  <a:pt x="167518" y="366869"/>
                </a:lnTo>
                <a:lnTo>
                  <a:pt x="157438" y="353340"/>
                </a:lnTo>
                <a:lnTo>
                  <a:pt x="156244" y="349892"/>
                </a:lnTo>
                <a:lnTo>
                  <a:pt x="158499" y="347637"/>
                </a:lnTo>
                <a:lnTo>
                  <a:pt x="164070" y="346443"/>
                </a:lnTo>
                <a:lnTo>
                  <a:pt x="169640" y="341934"/>
                </a:lnTo>
                <a:lnTo>
                  <a:pt x="179720" y="348698"/>
                </a:lnTo>
                <a:lnTo>
                  <a:pt x="184230" y="348698"/>
                </a:lnTo>
                <a:lnTo>
                  <a:pt x="181975" y="346443"/>
                </a:lnTo>
                <a:lnTo>
                  <a:pt x="177466" y="328405"/>
                </a:lnTo>
                <a:lnTo>
                  <a:pt x="153857" y="314876"/>
                </a:lnTo>
                <a:lnTo>
                  <a:pt x="176405" y="307051"/>
                </a:lnTo>
                <a:lnTo>
                  <a:pt x="173089" y="292460"/>
                </a:lnTo>
                <a:lnTo>
                  <a:pt x="169773" y="291267"/>
                </a:lnTo>
                <a:lnTo>
                  <a:pt x="161947" y="291267"/>
                </a:lnTo>
                <a:lnTo>
                  <a:pt x="163009" y="274422"/>
                </a:lnTo>
                <a:lnTo>
                  <a:pt x="164202" y="264342"/>
                </a:lnTo>
                <a:lnTo>
                  <a:pt x="156244" y="259833"/>
                </a:lnTo>
                <a:lnTo>
                  <a:pt x="132635" y="259833"/>
                </a:lnTo>
                <a:lnTo>
                  <a:pt x="122555" y="232775"/>
                </a:lnTo>
                <a:lnTo>
                  <a:pt x="110220" y="248558"/>
                </a:lnTo>
                <a:lnTo>
                  <a:pt x="96691" y="231714"/>
                </a:lnTo>
                <a:lnTo>
                  <a:pt x="67511" y="250814"/>
                </a:lnTo>
                <a:lnTo>
                  <a:pt x="48412" y="236223"/>
                </a:lnTo>
                <a:lnTo>
                  <a:pt x="50667" y="233969"/>
                </a:lnTo>
                <a:lnTo>
                  <a:pt x="52921" y="227204"/>
                </a:lnTo>
                <a:lnTo>
                  <a:pt x="47351" y="221634"/>
                </a:lnTo>
                <a:lnTo>
                  <a:pt x="40586" y="207043"/>
                </a:lnTo>
                <a:lnTo>
                  <a:pt x="19232" y="204789"/>
                </a:lnTo>
                <a:lnTo>
                  <a:pt x="10213" y="199085"/>
                </a:lnTo>
                <a:lnTo>
                  <a:pt x="0" y="191260"/>
                </a:lnTo>
                <a:lnTo>
                  <a:pt x="2255" y="156377"/>
                </a:lnTo>
                <a:lnTo>
                  <a:pt x="11274" y="133829"/>
                </a:lnTo>
                <a:lnTo>
                  <a:pt x="20293" y="119239"/>
                </a:lnTo>
                <a:lnTo>
                  <a:pt x="28119" y="122555"/>
                </a:lnTo>
                <a:lnTo>
                  <a:pt x="30374" y="116984"/>
                </a:lnTo>
                <a:lnTo>
                  <a:pt x="33689" y="118178"/>
                </a:lnTo>
                <a:lnTo>
                  <a:pt x="35944" y="112474"/>
                </a:lnTo>
                <a:lnTo>
                  <a:pt x="47218" y="114730"/>
                </a:lnTo>
                <a:lnTo>
                  <a:pt x="49473" y="107965"/>
                </a:lnTo>
                <a:lnTo>
                  <a:pt x="57298" y="104517"/>
                </a:lnTo>
                <a:lnTo>
                  <a:pt x="56104" y="101201"/>
                </a:lnTo>
                <a:lnTo>
                  <a:pt x="62869" y="105711"/>
                </a:lnTo>
                <a:lnTo>
                  <a:pt x="63930" y="111281"/>
                </a:lnTo>
                <a:lnTo>
                  <a:pt x="69633" y="113536"/>
                </a:lnTo>
                <a:lnTo>
                  <a:pt x="72949" y="104517"/>
                </a:lnTo>
                <a:lnTo>
                  <a:pt x="76265" y="106771"/>
                </a:lnTo>
                <a:lnTo>
                  <a:pt x="89794" y="78653"/>
                </a:lnTo>
                <a:lnTo>
                  <a:pt x="83030" y="76398"/>
                </a:lnTo>
                <a:lnTo>
                  <a:pt x="83030" y="73082"/>
                </a:lnTo>
                <a:lnTo>
                  <a:pt x="84091" y="63002"/>
                </a:lnTo>
                <a:lnTo>
                  <a:pt x="88600" y="60747"/>
                </a:lnTo>
                <a:lnTo>
                  <a:pt x="106639" y="61940"/>
                </a:lnTo>
                <a:lnTo>
                  <a:pt x="96426" y="39393"/>
                </a:lnTo>
                <a:lnTo>
                  <a:pt x="98681" y="37138"/>
                </a:lnTo>
                <a:lnTo>
                  <a:pt x="123483" y="47218"/>
                </a:lnTo>
                <a:lnTo>
                  <a:pt x="121228" y="39393"/>
                </a:lnTo>
                <a:lnTo>
                  <a:pt x="127993" y="31567"/>
                </a:lnTo>
                <a:lnTo>
                  <a:pt x="137012" y="36077"/>
                </a:lnTo>
                <a:lnTo>
                  <a:pt x="140328" y="28119"/>
                </a:lnTo>
                <a:lnTo>
                  <a:pt x="137012" y="24803"/>
                </a:lnTo>
                <a:lnTo>
                  <a:pt x="133696" y="27057"/>
                </a:lnTo>
                <a:lnTo>
                  <a:pt x="126932" y="24803"/>
                </a:lnTo>
                <a:lnTo>
                  <a:pt x="124677" y="24803"/>
                </a:lnTo>
                <a:lnTo>
                  <a:pt x="124677" y="9019"/>
                </a:lnTo>
              </a:path>
            </a:pathLst>
          </a:custGeom>
          <a:solidFill>
            <a:schemeClr val="bg1">
              <a:lumMod val="85000"/>
            </a:schemeClr>
          </a:solidFill>
          <a:ln w="13251" cap="flat">
            <a:noFill/>
            <a:prstDash val="solid"/>
            <a:miter/>
          </a:ln>
        </p:spPr>
        <p:txBody>
          <a:bodyPr rtlCol="0" anchor="ctr"/>
          <a:lstStyle/>
          <a:p>
            <a:endParaRPr lang="en-FI" sz="816"/>
          </a:p>
        </p:txBody>
      </p:sp>
      <p:sp>
        <p:nvSpPr>
          <p:cNvPr id="1366" name="Freeform: Shape 1365">
            <a:extLst>
              <a:ext uri="{FF2B5EF4-FFF2-40B4-BE49-F238E27FC236}">
                <a16:creationId xmlns:a16="http://schemas.microsoft.com/office/drawing/2014/main" id="{EB2A78EB-3DB9-A25C-2360-962ADE972FB4}"/>
              </a:ext>
            </a:extLst>
          </p:cNvPr>
          <p:cNvSpPr/>
          <p:nvPr/>
        </p:nvSpPr>
        <p:spPr>
          <a:xfrm>
            <a:off x="3761536" y="5575721"/>
            <a:ext cx="333719" cy="199317"/>
          </a:xfrm>
          <a:custGeom>
            <a:avLst/>
            <a:gdLst>
              <a:gd name="connsiteX0" fmla="*/ 716495 w 735727"/>
              <a:gd name="connsiteY0" fmla="*/ 240600 h 439420"/>
              <a:gd name="connsiteX1" fmla="*/ 709731 w 735727"/>
              <a:gd name="connsiteY1" fmla="*/ 229327 h 439420"/>
              <a:gd name="connsiteX2" fmla="*/ 708670 w 735727"/>
              <a:gd name="connsiteY2" fmla="*/ 193382 h 439420"/>
              <a:gd name="connsiteX3" fmla="*/ 723260 w 735727"/>
              <a:gd name="connsiteY3" fmla="*/ 146164 h 439420"/>
              <a:gd name="connsiteX4" fmla="*/ 677102 w 735727"/>
              <a:gd name="connsiteY4" fmla="*/ 136084 h 439420"/>
              <a:gd name="connsiteX5" fmla="*/ 663574 w 735727"/>
              <a:gd name="connsiteY5" fmla="*/ 128259 h 439420"/>
              <a:gd name="connsiteX6" fmla="*/ 648984 w 735727"/>
              <a:gd name="connsiteY6" fmla="*/ 120433 h 439420"/>
              <a:gd name="connsiteX7" fmla="*/ 644474 w 735727"/>
              <a:gd name="connsiteY7" fmla="*/ 119372 h 439420"/>
              <a:gd name="connsiteX8" fmla="*/ 588237 w 735727"/>
              <a:gd name="connsiteY8" fmla="*/ 103588 h 439420"/>
              <a:gd name="connsiteX9" fmla="*/ 580411 w 735727"/>
              <a:gd name="connsiteY9" fmla="*/ 132901 h 439420"/>
              <a:gd name="connsiteX10" fmla="*/ 581473 w 735727"/>
              <a:gd name="connsiteY10" fmla="*/ 159958 h 439420"/>
              <a:gd name="connsiteX11" fmla="*/ 537570 w 735727"/>
              <a:gd name="connsiteY11" fmla="*/ 146430 h 439420"/>
              <a:gd name="connsiteX12" fmla="*/ 516216 w 735727"/>
              <a:gd name="connsiteY12" fmla="*/ 174548 h 439420"/>
              <a:gd name="connsiteX13" fmla="*/ 504942 w 735727"/>
              <a:gd name="connsiteY13" fmla="*/ 174548 h 439420"/>
              <a:gd name="connsiteX14" fmla="*/ 502687 w 735727"/>
              <a:gd name="connsiteY14" fmla="*/ 167784 h 439420"/>
              <a:gd name="connsiteX15" fmla="*/ 481333 w 735727"/>
              <a:gd name="connsiteY15" fmla="*/ 147490 h 439420"/>
              <a:gd name="connsiteX16" fmla="*/ 468998 w 735727"/>
              <a:gd name="connsiteY16" fmla="*/ 157571 h 439420"/>
              <a:gd name="connsiteX17" fmla="*/ 425096 w 735727"/>
              <a:gd name="connsiteY17" fmla="*/ 122688 h 439420"/>
              <a:gd name="connsiteX18" fmla="*/ 354269 w 735727"/>
              <a:gd name="connsiteY18" fmla="*/ 122688 h 439420"/>
              <a:gd name="connsiteX19" fmla="*/ 349759 w 735727"/>
              <a:gd name="connsiteY19" fmla="*/ 123749 h 439420"/>
              <a:gd name="connsiteX20" fmla="*/ 319385 w 735727"/>
              <a:gd name="connsiteY20" fmla="*/ 107965 h 439420"/>
              <a:gd name="connsiteX21" fmla="*/ 321640 w 735727"/>
              <a:gd name="connsiteY21" fmla="*/ 78785 h 439420"/>
              <a:gd name="connsiteX22" fmla="*/ 320447 w 735727"/>
              <a:gd name="connsiteY22" fmla="*/ 76531 h 439420"/>
              <a:gd name="connsiteX23" fmla="*/ 309173 w 735727"/>
              <a:gd name="connsiteY23" fmla="*/ 68705 h 439420"/>
              <a:gd name="connsiteX24" fmla="*/ 301347 w 735727"/>
              <a:gd name="connsiteY24" fmla="*/ 65389 h 439420"/>
              <a:gd name="connsiteX25" fmla="*/ 276545 w 735727"/>
              <a:gd name="connsiteY25" fmla="*/ 75469 h 439420"/>
              <a:gd name="connsiteX26" fmla="*/ 272035 w 735727"/>
              <a:gd name="connsiteY26" fmla="*/ 77725 h 439420"/>
              <a:gd name="connsiteX27" fmla="*/ 252935 w 735727"/>
              <a:gd name="connsiteY27" fmla="*/ 83295 h 439420"/>
              <a:gd name="connsiteX28" fmla="*/ 252935 w 735727"/>
              <a:gd name="connsiteY28" fmla="*/ 84357 h 439420"/>
              <a:gd name="connsiteX29" fmla="*/ 251874 w 735727"/>
              <a:gd name="connsiteY29" fmla="*/ 84357 h 439420"/>
              <a:gd name="connsiteX30" fmla="*/ 252935 w 735727"/>
              <a:gd name="connsiteY30" fmla="*/ 85550 h 439420"/>
              <a:gd name="connsiteX31" fmla="*/ 254129 w 735727"/>
              <a:gd name="connsiteY31" fmla="*/ 84357 h 439420"/>
              <a:gd name="connsiteX32" fmla="*/ 257445 w 735727"/>
              <a:gd name="connsiteY32" fmla="*/ 84357 h 439420"/>
              <a:gd name="connsiteX33" fmla="*/ 250681 w 735727"/>
              <a:gd name="connsiteY33" fmla="*/ 87804 h 439420"/>
              <a:gd name="connsiteX34" fmla="*/ 249487 w 735727"/>
              <a:gd name="connsiteY34" fmla="*/ 85550 h 439420"/>
              <a:gd name="connsiteX35" fmla="*/ 249487 w 735727"/>
              <a:gd name="connsiteY35" fmla="*/ 84357 h 439420"/>
              <a:gd name="connsiteX36" fmla="*/ 248293 w 735727"/>
              <a:gd name="connsiteY36" fmla="*/ 83295 h 439420"/>
              <a:gd name="connsiteX37" fmla="*/ 247232 w 735727"/>
              <a:gd name="connsiteY37" fmla="*/ 83295 h 439420"/>
              <a:gd name="connsiteX38" fmla="*/ 247232 w 735727"/>
              <a:gd name="connsiteY38" fmla="*/ 84357 h 439420"/>
              <a:gd name="connsiteX39" fmla="*/ 246171 w 735727"/>
              <a:gd name="connsiteY39" fmla="*/ 84357 h 439420"/>
              <a:gd name="connsiteX40" fmla="*/ 246171 w 735727"/>
              <a:gd name="connsiteY40" fmla="*/ 83295 h 439420"/>
              <a:gd name="connsiteX41" fmla="*/ 243916 w 735727"/>
              <a:gd name="connsiteY41" fmla="*/ 81041 h 439420"/>
              <a:gd name="connsiteX42" fmla="*/ 239406 w 735727"/>
              <a:gd name="connsiteY42" fmla="*/ 78785 h 439420"/>
              <a:gd name="connsiteX43" fmla="*/ 237152 w 735727"/>
              <a:gd name="connsiteY43" fmla="*/ 72021 h 439420"/>
              <a:gd name="connsiteX44" fmla="*/ 230387 w 735727"/>
              <a:gd name="connsiteY44" fmla="*/ 65257 h 439420"/>
              <a:gd name="connsiteX45" fmla="*/ 210094 w 735727"/>
              <a:gd name="connsiteY45" fmla="*/ 52921 h 439420"/>
              <a:gd name="connsiteX46" fmla="*/ 203330 w 735727"/>
              <a:gd name="connsiteY46" fmla="*/ 41648 h 439420"/>
              <a:gd name="connsiteX47" fmla="*/ 179721 w 735727"/>
              <a:gd name="connsiteY47" fmla="*/ 12335 h 439420"/>
              <a:gd name="connsiteX48" fmla="*/ 167386 w 735727"/>
              <a:gd name="connsiteY48" fmla="*/ 0 h 439420"/>
              <a:gd name="connsiteX49" fmla="*/ 157305 w 735727"/>
              <a:gd name="connsiteY49" fmla="*/ 9019 h 439420"/>
              <a:gd name="connsiteX50" fmla="*/ 142715 w 735727"/>
              <a:gd name="connsiteY50" fmla="*/ 15784 h 439420"/>
              <a:gd name="connsiteX51" fmla="*/ 121361 w 735727"/>
              <a:gd name="connsiteY51" fmla="*/ 29313 h 439420"/>
              <a:gd name="connsiteX52" fmla="*/ 101068 w 735727"/>
              <a:gd name="connsiteY52" fmla="*/ 67512 h 439420"/>
              <a:gd name="connsiteX53" fmla="*/ 89794 w 735727"/>
              <a:gd name="connsiteY53" fmla="*/ 90060 h 439420"/>
              <a:gd name="connsiteX54" fmla="*/ 92049 w 735727"/>
              <a:gd name="connsiteY54" fmla="*/ 88866 h 439420"/>
              <a:gd name="connsiteX55" fmla="*/ 93243 w 735727"/>
              <a:gd name="connsiteY55" fmla="*/ 92182 h 439420"/>
              <a:gd name="connsiteX56" fmla="*/ 88733 w 735727"/>
              <a:gd name="connsiteY56" fmla="*/ 91120 h 439420"/>
              <a:gd name="connsiteX57" fmla="*/ 85417 w 735727"/>
              <a:gd name="connsiteY57" fmla="*/ 98946 h 439420"/>
              <a:gd name="connsiteX58" fmla="*/ 80908 w 735727"/>
              <a:gd name="connsiteY58" fmla="*/ 106772 h 439420"/>
              <a:gd name="connsiteX59" fmla="*/ 60614 w 735727"/>
              <a:gd name="connsiteY59" fmla="*/ 142716 h 439420"/>
              <a:gd name="connsiteX60" fmla="*/ 63930 w 735727"/>
              <a:gd name="connsiteY60" fmla="*/ 172028 h 439420"/>
              <a:gd name="connsiteX61" fmla="*/ 61675 w 735727"/>
              <a:gd name="connsiteY61" fmla="*/ 172028 h 439420"/>
              <a:gd name="connsiteX62" fmla="*/ 61675 w 735727"/>
              <a:gd name="connsiteY62" fmla="*/ 173090 h 439420"/>
              <a:gd name="connsiteX63" fmla="*/ 55972 w 735727"/>
              <a:gd name="connsiteY63" fmla="*/ 173090 h 439420"/>
              <a:gd name="connsiteX64" fmla="*/ 55972 w 735727"/>
              <a:gd name="connsiteY64" fmla="*/ 172028 h 439420"/>
              <a:gd name="connsiteX65" fmla="*/ 54911 w 735727"/>
              <a:gd name="connsiteY65" fmla="*/ 173090 h 439420"/>
              <a:gd name="connsiteX66" fmla="*/ 53850 w 735727"/>
              <a:gd name="connsiteY66" fmla="*/ 170834 h 439420"/>
              <a:gd name="connsiteX67" fmla="*/ 51595 w 735727"/>
              <a:gd name="connsiteY67" fmla="*/ 170834 h 439420"/>
              <a:gd name="connsiteX68" fmla="*/ 50534 w 735727"/>
              <a:gd name="connsiteY68" fmla="*/ 171895 h 439420"/>
              <a:gd name="connsiteX69" fmla="*/ 48279 w 735727"/>
              <a:gd name="connsiteY69" fmla="*/ 171895 h 439420"/>
              <a:gd name="connsiteX70" fmla="*/ 49473 w 735727"/>
              <a:gd name="connsiteY70" fmla="*/ 169641 h 439420"/>
              <a:gd name="connsiteX71" fmla="*/ 47218 w 735727"/>
              <a:gd name="connsiteY71" fmla="*/ 169641 h 439420"/>
              <a:gd name="connsiteX72" fmla="*/ 46157 w 735727"/>
              <a:gd name="connsiteY72" fmla="*/ 168580 h 439420"/>
              <a:gd name="connsiteX73" fmla="*/ 40454 w 735727"/>
              <a:gd name="connsiteY73" fmla="*/ 166325 h 439420"/>
              <a:gd name="connsiteX74" fmla="*/ 39260 w 735727"/>
              <a:gd name="connsiteY74" fmla="*/ 170834 h 439420"/>
              <a:gd name="connsiteX75" fmla="*/ 38199 w 735727"/>
              <a:gd name="connsiteY75" fmla="*/ 170834 h 439420"/>
              <a:gd name="connsiteX76" fmla="*/ 37138 w 735727"/>
              <a:gd name="connsiteY76" fmla="*/ 176405 h 439420"/>
              <a:gd name="connsiteX77" fmla="*/ 35944 w 735727"/>
              <a:gd name="connsiteY77" fmla="*/ 180915 h 439420"/>
              <a:gd name="connsiteX78" fmla="*/ 35944 w 735727"/>
              <a:gd name="connsiteY78" fmla="*/ 188740 h 439420"/>
              <a:gd name="connsiteX79" fmla="*/ 37138 w 735727"/>
              <a:gd name="connsiteY79" fmla="*/ 189801 h 439420"/>
              <a:gd name="connsiteX80" fmla="*/ 34883 w 735727"/>
              <a:gd name="connsiteY80" fmla="*/ 197627 h 439420"/>
              <a:gd name="connsiteX81" fmla="*/ 33822 w 735727"/>
              <a:gd name="connsiteY81" fmla="*/ 197627 h 439420"/>
              <a:gd name="connsiteX82" fmla="*/ 32628 w 735727"/>
              <a:gd name="connsiteY82" fmla="*/ 199881 h 439420"/>
              <a:gd name="connsiteX83" fmla="*/ 33822 w 735727"/>
              <a:gd name="connsiteY83" fmla="*/ 202136 h 439420"/>
              <a:gd name="connsiteX84" fmla="*/ 32628 w 735727"/>
              <a:gd name="connsiteY84" fmla="*/ 204391 h 439420"/>
              <a:gd name="connsiteX85" fmla="*/ 33822 w 735727"/>
              <a:gd name="connsiteY85" fmla="*/ 205452 h 439420"/>
              <a:gd name="connsiteX86" fmla="*/ 32628 w 735727"/>
              <a:gd name="connsiteY86" fmla="*/ 206646 h 439420"/>
              <a:gd name="connsiteX87" fmla="*/ 32628 w 735727"/>
              <a:gd name="connsiteY87" fmla="*/ 209962 h 439420"/>
              <a:gd name="connsiteX88" fmla="*/ 30374 w 735727"/>
              <a:gd name="connsiteY88" fmla="*/ 211023 h 439420"/>
              <a:gd name="connsiteX89" fmla="*/ 30374 w 735727"/>
              <a:gd name="connsiteY89" fmla="*/ 214472 h 439420"/>
              <a:gd name="connsiteX90" fmla="*/ 27058 w 735727"/>
              <a:gd name="connsiteY90" fmla="*/ 220042 h 439420"/>
              <a:gd name="connsiteX91" fmla="*/ 19099 w 735727"/>
              <a:gd name="connsiteY91" fmla="*/ 241396 h 439420"/>
              <a:gd name="connsiteX92" fmla="*/ 7826 w 735727"/>
              <a:gd name="connsiteY92" fmla="*/ 258241 h 439420"/>
              <a:gd name="connsiteX93" fmla="*/ 0 w 735727"/>
              <a:gd name="connsiteY93" fmla="*/ 276279 h 439420"/>
              <a:gd name="connsiteX94" fmla="*/ 12335 w 735727"/>
              <a:gd name="connsiteY94" fmla="*/ 311162 h 439420"/>
              <a:gd name="connsiteX95" fmla="*/ 23609 w 735727"/>
              <a:gd name="connsiteY95" fmla="*/ 338220 h 439420"/>
              <a:gd name="connsiteX96" fmla="*/ 47218 w 735727"/>
              <a:gd name="connsiteY96" fmla="*/ 397905 h 439420"/>
              <a:gd name="connsiteX97" fmla="*/ 34883 w 735727"/>
              <a:gd name="connsiteY97" fmla="*/ 402415 h 439420"/>
              <a:gd name="connsiteX98" fmla="*/ 39393 w 735727"/>
              <a:gd name="connsiteY98" fmla="*/ 414750 h 439420"/>
              <a:gd name="connsiteX99" fmla="*/ 40587 w 735727"/>
              <a:gd name="connsiteY99" fmla="*/ 415812 h 439420"/>
              <a:gd name="connsiteX100" fmla="*/ 45096 w 735727"/>
              <a:gd name="connsiteY100" fmla="*/ 415812 h 439420"/>
              <a:gd name="connsiteX101" fmla="*/ 47351 w 735727"/>
              <a:gd name="connsiteY101" fmla="*/ 418066 h 439420"/>
              <a:gd name="connsiteX102" fmla="*/ 48545 w 735727"/>
              <a:gd name="connsiteY102" fmla="*/ 417005 h 439420"/>
              <a:gd name="connsiteX103" fmla="*/ 50799 w 735727"/>
              <a:gd name="connsiteY103" fmla="*/ 419260 h 439420"/>
              <a:gd name="connsiteX104" fmla="*/ 45229 w 735727"/>
              <a:gd name="connsiteY104" fmla="*/ 424831 h 439420"/>
              <a:gd name="connsiteX105" fmla="*/ 48545 w 735727"/>
              <a:gd name="connsiteY105" fmla="*/ 429340 h 439420"/>
              <a:gd name="connsiteX106" fmla="*/ 68838 w 735727"/>
              <a:gd name="connsiteY106" fmla="*/ 403477 h 439420"/>
              <a:gd name="connsiteX107" fmla="*/ 82367 w 735727"/>
              <a:gd name="connsiteY107" fmla="*/ 418066 h 439420"/>
              <a:gd name="connsiteX108" fmla="*/ 82367 w 735727"/>
              <a:gd name="connsiteY108" fmla="*/ 424831 h 439420"/>
              <a:gd name="connsiteX109" fmla="*/ 81173 w 735727"/>
              <a:gd name="connsiteY109" fmla="*/ 425892 h 439420"/>
              <a:gd name="connsiteX110" fmla="*/ 82367 w 735727"/>
              <a:gd name="connsiteY110" fmla="*/ 428147 h 439420"/>
              <a:gd name="connsiteX111" fmla="*/ 84621 w 735727"/>
              <a:gd name="connsiteY111" fmla="*/ 427085 h 439420"/>
              <a:gd name="connsiteX112" fmla="*/ 85815 w 735727"/>
              <a:gd name="connsiteY112" fmla="*/ 429340 h 439420"/>
              <a:gd name="connsiteX113" fmla="*/ 84621 w 735727"/>
              <a:gd name="connsiteY113" fmla="*/ 435044 h 439420"/>
              <a:gd name="connsiteX114" fmla="*/ 83560 w 735727"/>
              <a:gd name="connsiteY114" fmla="*/ 436104 h 439420"/>
              <a:gd name="connsiteX115" fmla="*/ 83560 w 735727"/>
              <a:gd name="connsiteY115" fmla="*/ 439420 h 439420"/>
              <a:gd name="connsiteX116" fmla="*/ 85815 w 735727"/>
              <a:gd name="connsiteY116" fmla="*/ 436104 h 439420"/>
              <a:gd name="connsiteX117" fmla="*/ 108363 w 735727"/>
              <a:gd name="connsiteY117" fmla="*/ 410240 h 439420"/>
              <a:gd name="connsiteX118" fmla="*/ 107302 w 735727"/>
              <a:gd name="connsiteY118" fmla="*/ 409180 h 439420"/>
              <a:gd name="connsiteX119" fmla="*/ 112872 w 735727"/>
              <a:gd name="connsiteY119" fmla="*/ 400161 h 439420"/>
              <a:gd name="connsiteX120" fmla="*/ 114067 w 735727"/>
              <a:gd name="connsiteY120" fmla="*/ 403609 h 439420"/>
              <a:gd name="connsiteX121" fmla="*/ 111812 w 735727"/>
              <a:gd name="connsiteY121" fmla="*/ 406925 h 439420"/>
              <a:gd name="connsiteX122" fmla="*/ 123086 w 735727"/>
              <a:gd name="connsiteY122" fmla="*/ 420454 h 439420"/>
              <a:gd name="connsiteX123" fmla="*/ 124147 w 735727"/>
              <a:gd name="connsiteY123" fmla="*/ 410373 h 439420"/>
              <a:gd name="connsiteX124" fmla="*/ 140991 w 735727"/>
              <a:gd name="connsiteY124" fmla="*/ 395784 h 439420"/>
              <a:gd name="connsiteX125" fmla="*/ 135421 w 735727"/>
              <a:gd name="connsiteY125" fmla="*/ 382255 h 439420"/>
              <a:gd name="connsiteX126" fmla="*/ 199616 w 735727"/>
              <a:gd name="connsiteY126" fmla="*/ 361962 h 439420"/>
              <a:gd name="connsiteX127" fmla="*/ 199616 w 735727"/>
              <a:gd name="connsiteY127" fmla="*/ 359706 h 439420"/>
              <a:gd name="connsiteX128" fmla="*/ 203065 w 735727"/>
              <a:gd name="connsiteY128" fmla="*/ 359706 h 439420"/>
              <a:gd name="connsiteX129" fmla="*/ 203065 w 735727"/>
              <a:gd name="connsiteY129" fmla="*/ 361962 h 439420"/>
              <a:gd name="connsiteX130" fmla="*/ 207574 w 735727"/>
              <a:gd name="connsiteY130" fmla="*/ 360901 h 439420"/>
              <a:gd name="connsiteX131" fmla="*/ 226674 w 735727"/>
              <a:gd name="connsiteY131" fmla="*/ 350820 h 439420"/>
              <a:gd name="connsiteX132" fmla="*/ 227735 w 735727"/>
              <a:gd name="connsiteY132" fmla="*/ 345250 h 439420"/>
              <a:gd name="connsiteX133" fmla="*/ 233305 w 735727"/>
              <a:gd name="connsiteY133" fmla="*/ 344056 h 439420"/>
              <a:gd name="connsiteX134" fmla="*/ 234499 w 735727"/>
              <a:gd name="connsiteY134" fmla="*/ 338485 h 439420"/>
              <a:gd name="connsiteX135" fmla="*/ 240070 w 735727"/>
              <a:gd name="connsiteY135" fmla="*/ 337424 h 439420"/>
              <a:gd name="connsiteX136" fmla="*/ 241131 w 735727"/>
              <a:gd name="connsiteY136" fmla="*/ 335169 h 439420"/>
              <a:gd name="connsiteX137" fmla="*/ 244447 w 735727"/>
              <a:gd name="connsiteY137" fmla="*/ 335169 h 439420"/>
              <a:gd name="connsiteX138" fmla="*/ 248956 w 735727"/>
              <a:gd name="connsiteY138" fmla="*/ 337424 h 439420"/>
              <a:gd name="connsiteX139" fmla="*/ 254659 w 735727"/>
              <a:gd name="connsiteY139" fmla="*/ 329599 h 439420"/>
              <a:gd name="connsiteX140" fmla="*/ 259169 w 735727"/>
              <a:gd name="connsiteY140" fmla="*/ 323896 h 439420"/>
              <a:gd name="connsiteX141" fmla="*/ 262485 w 735727"/>
              <a:gd name="connsiteY141" fmla="*/ 326150 h 439420"/>
              <a:gd name="connsiteX142" fmla="*/ 266995 w 735727"/>
              <a:gd name="connsiteY142" fmla="*/ 333975 h 439420"/>
              <a:gd name="connsiteX143" fmla="*/ 266995 w 735727"/>
              <a:gd name="connsiteY143" fmla="*/ 323896 h 439420"/>
              <a:gd name="connsiteX144" fmla="*/ 269249 w 735727"/>
              <a:gd name="connsiteY144" fmla="*/ 319386 h 439420"/>
              <a:gd name="connsiteX145" fmla="*/ 269249 w 735727"/>
              <a:gd name="connsiteY145" fmla="*/ 303602 h 439420"/>
              <a:gd name="connsiteX146" fmla="*/ 268188 w 735727"/>
              <a:gd name="connsiteY146" fmla="*/ 273229 h 439420"/>
              <a:gd name="connsiteX147" fmla="*/ 279462 w 735727"/>
              <a:gd name="connsiteY147" fmla="*/ 270974 h 439420"/>
              <a:gd name="connsiteX148" fmla="*/ 296307 w 735727"/>
              <a:gd name="connsiteY148" fmla="*/ 279993 h 439420"/>
              <a:gd name="connsiteX149" fmla="*/ 303072 w 735727"/>
              <a:gd name="connsiteY149" fmla="*/ 290073 h 439420"/>
              <a:gd name="connsiteX150" fmla="*/ 317661 w 735727"/>
              <a:gd name="connsiteY150" fmla="*/ 290073 h 439420"/>
              <a:gd name="connsiteX151" fmla="*/ 334506 w 735727"/>
              <a:gd name="connsiteY151" fmla="*/ 293522 h 439420"/>
              <a:gd name="connsiteX152" fmla="*/ 357054 w 735727"/>
              <a:gd name="connsiteY152" fmla="*/ 301347 h 439420"/>
              <a:gd name="connsiteX153" fmla="*/ 360502 w 735727"/>
              <a:gd name="connsiteY153" fmla="*/ 299093 h 439420"/>
              <a:gd name="connsiteX154" fmla="*/ 363818 w 735727"/>
              <a:gd name="connsiteY154" fmla="*/ 301347 h 439420"/>
              <a:gd name="connsiteX155" fmla="*/ 363818 w 735727"/>
              <a:gd name="connsiteY155" fmla="*/ 303602 h 439420"/>
              <a:gd name="connsiteX156" fmla="*/ 373899 w 735727"/>
              <a:gd name="connsiteY156" fmla="*/ 306918 h 439420"/>
              <a:gd name="connsiteX157" fmla="*/ 376153 w 735727"/>
              <a:gd name="connsiteY157" fmla="*/ 306918 h 439420"/>
              <a:gd name="connsiteX158" fmla="*/ 381724 w 735727"/>
              <a:gd name="connsiteY158" fmla="*/ 310234 h 439420"/>
              <a:gd name="connsiteX159" fmla="*/ 496453 w 735727"/>
              <a:gd name="connsiteY159" fmla="*/ 291134 h 439420"/>
              <a:gd name="connsiteX160" fmla="*/ 498708 w 735727"/>
              <a:gd name="connsiteY160" fmla="*/ 294450 h 439420"/>
              <a:gd name="connsiteX161" fmla="*/ 506534 w 735727"/>
              <a:gd name="connsiteY161" fmla="*/ 277605 h 439420"/>
              <a:gd name="connsiteX162" fmla="*/ 545927 w 735727"/>
              <a:gd name="connsiteY162" fmla="*/ 270842 h 439420"/>
              <a:gd name="connsiteX163" fmla="*/ 545927 w 735727"/>
              <a:gd name="connsiteY163" fmla="*/ 269648 h 439420"/>
              <a:gd name="connsiteX164" fmla="*/ 571790 w 735727"/>
              <a:gd name="connsiteY164" fmla="*/ 273096 h 439420"/>
              <a:gd name="connsiteX165" fmla="*/ 571790 w 735727"/>
              <a:gd name="connsiteY165" fmla="*/ 255058 h 439420"/>
              <a:gd name="connsiteX166" fmla="*/ 568474 w 735727"/>
              <a:gd name="connsiteY166" fmla="*/ 253864 h 439420"/>
              <a:gd name="connsiteX167" fmla="*/ 569536 w 735727"/>
              <a:gd name="connsiteY167" fmla="*/ 250548 h 439420"/>
              <a:gd name="connsiteX168" fmla="*/ 567281 w 735727"/>
              <a:gd name="connsiteY168" fmla="*/ 247232 h 439420"/>
              <a:gd name="connsiteX169" fmla="*/ 570596 w 735727"/>
              <a:gd name="connsiteY169" fmla="*/ 243783 h 439420"/>
              <a:gd name="connsiteX170" fmla="*/ 568342 w 735727"/>
              <a:gd name="connsiteY170" fmla="*/ 232510 h 439420"/>
              <a:gd name="connsiteX171" fmla="*/ 571658 w 735727"/>
              <a:gd name="connsiteY171" fmla="*/ 233571 h 439420"/>
              <a:gd name="connsiteX172" fmla="*/ 573912 w 735727"/>
              <a:gd name="connsiteY172" fmla="*/ 233571 h 439420"/>
              <a:gd name="connsiteX173" fmla="*/ 577228 w 735727"/>
              <a:gd name="connsiteY173" fmla="*/ 237019 h 439420"/>
              <a:gd name="connsiteX174" fmla="*/ 587309 w 735727"/>
              <a:gd name="connsiteY174" fmla="*/ 238080 h 439420"/>
              <a:gd name="connsiteX175" fmla="*/ 587309 w 735727"/>
              <a:gd name="connsiteY175" fmla="*/ 248161 h 439420"/>
              <a:gd name="connsiteX176" fmla="*/ 613172 w 735727"/>
              <a:gd name="connsiteY176" fmla="*/ 251477 h 439420"/>
              <a:gd name="connsiteX177" fmla="*/ 609724 w 735727"/>
              <a:gd name="connsiteY177" fmla="*/ 209829 h 439420"/>
              <a:gd name="connsiteX178" fmla="*/ 640097 w 735727"/>
              <a:gd name="connsiteY178" fmla="*/ 225613 h 439420"/>
              <a:gd name="connsiteX179" fmla="*/ 655881 w 735727"/>
              <a:gd name="connsiteY179" fmla="*/ 230122 h 439420"/>
              <a:gd name="connsiteX180" fmla="*/ 735727 w 735727"/>
              <a:gd name="connsiteY180" fmla="*/ 271769 h 439420"/>
              <a:gd name="connsiteX181" fmla="*/ 716628 w 735727"/>
              <a:gd name="connsiteY181" fmla="*/ 240335 h 43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735727" h="439420">
                <a:moveTo>
                  <a:pt x="716495" y="240600"/>
                </a:moveTo>
                <a:lnTo>
                  <a:pt x="709731" y="229327"/>
                </a:lnTo>
                <a:lnTo>
                  <a:pt x="708670" y="193382"/>
                </a:lnTo>
                <a:lnTo>
                  <a:pt x="723260" y="146164"/>
                </a:lnTo>
                <a:lnTo>
                  <a:pt x="677102" y="136084"/>
                </a:lnTo>
                <a:lnTo>
                  <a:pt x="663574" y="128259"/>
                </a:lnTo>
                <a:lnTo>
                  <a:pt x="648984" y="120433"/>
                </a:lnTo>
                <a:lnTo>
                  <a:pt x="644474" y="119372"/>
                </a:lnTo>
                <a:lnTo>
                  <a:pt x="588237" y="103588"/>
                </a:lnTo>
                <a:lnTo>
                  <a:pt x="580411" y="132901"/>
                </a:lnTo>
                <a:lnTo>
                  <a:pt x="581473" y="159958"/>
                </a:lnTo>
                <a:lnTo>
                  <a:pt x="537570" y="146430"/>
                </a:lnTo>
                <a:lnTo>
                  <a:pt x="516216" y="174548"/>
                </a:lnTo>
                <a:lnTo>
                  <a:pt x="504942" y="174548"/>
                </a:lnTo>
                <a:lnTo>
                  <a:pt x="502687" y="167784"/>
                </a:lnTo>
                <a:lnTo>
                  <a:pt x="481333" y="147490"/>
                </a:lnTo>
                <a:lnTo>
                  <a:pt x="468998" y="157571"/>
                </a:lnTo>
                <a:lnTo>
                  <a:pt x="425096" y="122688"/>
                </a:lnTo>
                <a:lnTo>
                  <a:pt x="354269" y="122688"/>
                </a:lnTo>
                <a:lnTo>
                  <a:pt x="349759" y="123749"/>
                </a:lnTo>
                <a:lnTo>
                  <a:pt x="319385" y="107965"/>
                </a:lnTo>
                <a:lnTo>
                  <a:pt x="321640" y="78785"/>
                </a:lnTo>
                <a:lnTo>
                  <a:pt x="320447" y="76531"/>
                </a:lnTo>
                <a:lnTo>
                  <a:pt x="309173" y="68705"/>
                </a:lnTo>
                <a:lnTo>
                  <a:pt x="301347" y="65389"/>
                </a:lnTo>
                <a:lnTo>
                  <a:pt x="276545" y="75469"/>
                </a:lnTo>
                <a:lnTo>
                  <a:pt x="272035" y="77725"/>
                </a:lnTo>
                <a:cubicBezTo>
                  <a:pt x="262883" y="81968"/>
                  <a:pt x="262750" y="83958"/>
                  <a:pt x="252935" y="83295"/>
                </a:cubicBezTo>
                <a:lnTo>
                  <a:pt x="252935" y="84357"/>
                </a:lnTo>
                <a:lnTo>
                  <a:pt x="251874" y="84357"/>
                </a:lnTo>
                <a:lnTo>
                  <a:pt x="252935" y="85550"/>
                </a:lnTo>
                <a:lnTo>
                  <a:pt x="254129" y="84357"/>
                </a:lnTo>
                <a:lnTo>
                  <a:pt x="257445" y="84357"/>
                </a:lnTo>
                <a:lnTo>
                  <a:pt x="250681" y="87804"/>
                </a:lnTo>
                <a:lnTo>
                  <a:pt x="249487" y="85550"/>
                </a:lnTo>
                <a:lnTo>
                  <a:pt x="249487" y="84357"/>
                </a:lnTo>
                <a:lnTo>
                  <a:pt x="248293" y="83295"/>
                </a:lnTo>
                <a:lnTo>
                  <a:pt x="247232" y="83295"/>
                </a:lnTo>
                <a:lnTo>
                  <a:pt x="247232" y="84357"/>
                </a:lnTo>
                <a:lnTo>
                  <a:pt x="246171" y="84357"/>
                </a:lnTo>
                <a:lnTo>
                  <a:pt x="246171" y="83295"/>
                </a:lnTo>
                <a:lnTo>
                  <a:pt x="243916" y="81041"/>
                </a:lnTo>
                <a:lnTo>
                  <a:pt x="239406" y="78785"/>
                </a:lnTo>
                <a:lnTo>
                  <a:pt x="237152" y="72021"/>
                </a:lnTo>
                <a:lnTo>
                  <a:pt x="230387" y="65257"/>
                </a:lnTo>
                <a:lnTo>
                  <a:pt x="210094" y="52921"/>
                </a:lnTo>
                <a:lnTo>
                  <a:pt x="203330" y="41648"/>
                </a:lnTo>
                <a:lnTo>
                  <a:pt x="179721" y="12335"/>
                </a:lnTo>
                <a:lnTo>
                  <a:pt x="167386" y="0"/>
                </a:lnTo>
                <a:lnTo>
                  <a:pt x="157305" y="9019"/>
                </a:lnTo>
                <a:lnTo>
                  <a:pt x="142715" y="15784"/>
                </a:lnTo>
                <a:lnTo>
                  <a:pt x="121361" y="29313"/>
                </a:lnTo>
                <a:lnTo>
                  <a:pt x="101068" y="67512"/>
                </a:lnTo>
                <a:lnTo>
                  <a:pt x="89794" y="90060"/>
                </a:lnTo>
                <a:lnTo>
                  <a:pt x="92049" y="88866"/>
                </a:lnTo>
                <a:lnTo>
                  <a:pt x="93243" y="92182"/>
                </a:lnTo>
                <a:lnTo>
                  <a:pt x="88733" y="91120"/>
                </a:lnTo>
                <a:lnTo>
                  <a:pt x="85417" y="98946"/>
                </a:lnTo>
                <a:lnTo>
                  <a:pt x="80908" y="106772"/>
                </a:lnTo>
                <a:lnTo>
                  <a:pt x="60614" y="142716"/>
                </a:lnTo>
                <a:lnTo>
                  <a:pt x="63930" y="172028"/>
                </a:lnTo>
                <a:lnTo>
                  <a:pt x="61675" y="172028"/>
                </a:lnTo>
                <a:lnTo>
                  <a:pt x="61675" y="173090"/>
                </a:lnTo>
                <a:lnTo>
                  <a:pt x="55972" y="173090"/>
                </a:lnTo>
                <a:lnTo>
                  <a:pt x="55972" y="172028"/>
                </a:lnTo>
                <a:lnTo>
                  <a:pt x="54911" y="173090"/>
                </a:lnTo>
                <a:lnTo>
                  <a:pt x="53850" y="170834"/>
                </a:lnTo>
                <a:lnTo>
                  <a:pt x="51595" y="170834"/>
                </a:lnTo>
                <a:lnTo>
                  <a:pt x="50534" y="171895"/>
                </a:lnTo>
                <a:lnTo>
                  <a:pt x="48279" y="171895"/>
                </a:lnTo>
                <a:lnTo>
                  <a:pt x="49473" y="169641"/>
                </a:lnTo>
                <a:lnTo>
                  <a:pt x="47218" y="169641"/>
                </a:lnTo>
                <a:lnTo>
                  <a:pt x="46157" y="168580"/>
                </a:lnTo>
                <a:lnTo>
                  <a:pt x="40454" y="166325"/>
                </a:lnTo>
                <a:lnTo>
                  <a:pt x="39260" y="170834"/>
                </a:lnTo>
                <a:lnTo>
                  <a:pt x="38199" y="170834"/>
                </a:lnTo>
                <a:lnTo>
                  <a:pt x="37138" y="176405"/>
                </a:lnTo>
                <a:lnTo>
                  <a:pt x="35944" y="180915"/>
                </a:lnTo>
                <a:lnTo>
                  <a:pt x="35944" y="188740"/>
                </a:lnTo>
                <a:lnTo>
                  <a:pt x="37138" y="189801"/>
                </a:lnTo>
                <a:cubicBezTo>
                  <a:pt x="33292" y="193382"/>
                  <a:pt x="35414" y="191128"/>
                  <a:pt x="34883" y="197627"/>
                </a:cubicBezTo>
                <a:lnTo>
                  <a:pt x="33822" y="197627"/>
                </a:lnTo>
                <a:lnTo>
                  <a:pt x="32628" y="199881"/>
                </a:lnTo>
                <a:lnTo>
                  <a:pt x="33822" y="202136"/>
                </a:lnTo>
                <a:lnTo>
                  <a:pt x="32628" y="204391"/>
                </a:lnTo>
                <a:lnTo>
                  <a:pt x="33822" y="205452"/>
                </a:lnTo>
                <a:lnTo>
                  <a:pt x="32628" y="206646"/>
                </a:lnTo>
                <a:lnTo>
                  <a:pt x="32628" y="209962"/>
                </a:lnTo>
                <a:lnTo>
                  <a:pt x="30374" y="211023"/>
                </a:lnTo>
                <a:lnTo>
                  <a:pt x="30374" y="214472"/>
                </a:lnTo>
                <a:lnTo>
                  <a:pt x="27058" y="220042"/>
                </a:lnTo>
                <a:lnTo>
                  <a:pt x="19099" y="241396"/>
                </a:lnTo>
                <a:lnTo>
                  <a:pt x="7826" y="258241"/>
                </a:lnTo>
                <a:lnTo>
                  <a:pt x="0" y="276279"/>
                </a:lnTo>
                <a:lnTo>
                  <a:pt x="12335" y="311162"/>
                </a:lnTo>
                <a:lnTo>
                  <a:pt x="23609" y="338220"/>
                </a:lnTo>
                <a:lnTo>
                  <a:pt x="47218" y="397905"/>
                </a:lnTo>
                <a:lnTo>
                  <a:pt x="34883" y="402415"/>
                </a:lnTo>
                <a:lnTo>
                  <a:pt x="39393" y="414750"/>
                </a:lnTo>
                <a:lnTo>
                  <a:pt x="40587" y="415812"/>
                </a:lnTo>
                <a:lnTo>
                  <a:pt x="45096" y="415812"/>
                </a:lnTo>
                <a:lnTo>
                  <a:pt x="47351" y="418066"/>
                </a:lnTo>
                <a:lnTo>
                  <a:pt x="48545" y="417005"/>
                </a:lnTo>
                <a:lnTo>
                  <a:pt x="50799" y="419260"/>
                </a:lnTo>
                <a:lnTo>
                  <a:pt x="45229" y="424831"/>
                </a:lnTo>
                <a:lnTo>
                  <a:pt x="48545" y="429340"/>
                </a:lnTo>
                <a:lnTo>
                  <a:pt x="68838" y="403477"/>
                </a:lnTo>
                <a:lnTo>
                  <a:pt x="82367" y="418066"/>
                </a:lnTo>
                <a:lnTo>
                  <a:pt x="82367" y="424831"/>
                </a:lnTo>
                <a:lnTo>
                  <a:pt x="81173" y="425892"/>
                </a:lnTo>
                <a:lnTo>
                  <a:pt x="82367" y="428147"/>
                </a:lnTo>
                <a:lnTo>
                  <a:pt x="84621" y="427085"/>
                </a:lnTo>
                <a:lnTo>
                  <a:pt x="85815" y="429340"/>
                </a:lnTo>
                <a:lnTo>
                  <a:pt x="84621" y="435044"/>
                </a:lnTo>
                <a:lnTo>
                  <a:pt x="83560" y="436104"/>
                </a:lnTo>
                <a:lnTo>
                  <a:pt x="83560" y="439420"/>
                </a:lnTo>
                <a:lnTo>
                  <a:pt x="85815" y="436104"/>
                </a:lnTo>
                <a:lnTo>
                  <a:pt x="108363" y="410240"/>
                </a:lnTo>
                <a:lnTo>
                  <a:pt x="107302" y="409180"/>
                </a:lnTo>
                <a:lnTo>
                  <a:pt x="112872" y="400161"/>
                </a:lnTo>
                <a:lnTo>
                  <a:pt x="114067" y="403609"/>
                </a:lnTo>
                <a:lnTo>
                  <a:pt x="111812" y="406925"/>
                </a:lnTo>
                <a:lnTo>
                  <a:pt x="123086" y="420454"/>
                </a:lnTo>
                <a:lnTo>
                  <a:pt x="124147" y="410373"/>
                </a:lnTo>
                <a:lnTo>
                  <a:pt x="140991" y="395784"/>
                </a:lnTo>
                <a:lnTo>
                  <a:pt x="135421" y="382255"/>
                </a:lnTo>
                <a:cubicBezTo>
                  <a:pt x="164733" y="374960"/>
                  <a:pt x="166059" y="362758"/>
                  <a:pt x="199616" y="361962"/>
                </a:cubicBezTo>
                <a:lnTo>
                  <a:pt x="199616" y="359706"/>
                </a:lnTo>
                <a:lnTo>
                  <a:pt x="203065" y="359706"/>
                </a:lnTo>
                <a:lnTo>
                  <a:pt x="203065" y="361962"/>
                </a:lnTo>
                <a:lnTo>
                  <a:pt x="207574" y="360901"/>
                </a:lnTo>
                <a:lnTo>
                  <a:pt x="226674" y="350820"/>
                </a:lnTo>
                <a:lnTo>
                  <a:pt x="227735" y="345250"/>
                </a:lnTo>
                <a:lnTo>
                  <a:pt x="233305" y="344056"/>
                </a:lnTo>
                <a:lnTo>
                  <a:pt x="234499" y="338485"/>
                </a:lnTo>
                <a:lnTo>
                  <a:pt x="240070" y="337424"/>
                </a:lnTo>
                <a:lnTo>
                  <a:pt x="241131" y="335169"/>
                </a:lnTo>
                <a:lnTo>
                  <a:pt x="244447" y="335169"/>
                </a:lnTo>
                <a:lnTo>
                  <a:pt x="248956" y="337424"/>
                </a:lnTo>
                <a:lnTo>
                  <a:pt x="254659" y="329599"/>
                </a:lnTo>
                <a:lnTo>
                  <a:pt x="259169" y="323896"/>
                </a:lnTo>
                <a:lnTo>
                  <a:pt x="262485" y="326150"/>
                </a:lnTo>
                <a:lnTo>
                  <a:pt x="266995" y="333975"/>
                </a:lnTo>
                <a:lnTo>
                  <a:pt x="266995" y="323896"/>
                </a:lnTo>
                <a:lnTo>
                  <a:pt x="269249" y="319386"/>
                </a:lnTo>
                <a:lnTo>
                  <a:pt x="269249" y="303602"/>
                </a:lnTo>
                <a:lnTo>
                  <a:pt x="268188" y="273229"/>
                </a:lnTo>
                <a:lnTo>
                  <a:pt x="279462" y="270974"/>
                </a:lnTo>
                <a:lnTo>
                  <a:pt x="296307" y="279993"/>
                </a:lnTo>
                <a:lnTo>
                  <a:pt x="303072" y="290073"/>
                </a:lnTo>
                <a:lnTo>
                  <a:pt x="317661" y="290073"/>
                </a:lnTo>
                <a:lnTo>
                  <a:pt x="334506" y="293522"/>
                </a:lnTo>
                <a:lnTo>
                  <a:pt x="357054" y="301347"/>
                </a:lnTo>
                <a:lnTo>
                  <a:pt x="360502" y="299093"/>
                </a:lnTo>
                <a:lnTo>
                  <a:pt x="363818" y="301347"/>
                </a:lnTo>
                <a:lnTo>
                  <a:pt x="363818" y="303602"/>
                </a:lnTo>
                <a:lnTo>
                  <a:pt x="373899" y="306918"/>
                </a:lnTo>
                <a:lnTo>
                  <a:pt x="376153" y="306918"/>
                </a:lnTo>
                <a:lnTo>
                  <a:pt x="381724" y="310234"/>
                </a:lnTo>
                <a:lnTo>
                  <a:pt x="496453" y="291134"/>
                </a:lnTo>
                <a:lnTo>
                  <a:pt x="498708" y="294450"/>
                </a:lnTo>
                <a:lnTo>
                  <a:pt x="506534" y="277605"/>
                </a:lnTo>
                <a:lnTo>
                  <a:pt x="545927" y="270842"/>
                </a:lnTo>
                <a:lnTo>
                  <a:pt x="545927" y="269648"/>
                </a:lnTo>
                <a:lnTo>
                  <a:pt x="571790" y="273096"/>
                </a:lnTo>
                <a:lnTo>
                  <a:pt x="571790" y="255058"/>
                </a:lnTo>
                <a:lnTo>
                  <a:pt x="568474" y="253864"/>
                </a:lnTo>
                <a:lnTo>
                  <a:pt x="569536" y="250548"/>
                </a:lnTo>
                <a:lnTo>
                  <a:pt x="567281" y="247232"/>
                </a:lnTo>
                <a:lnTo>
                  <a:pt x="570596" y="243783"/>
                </a:lnTo>
                <a:lnTo>
                  <a:pt x="568342" y="232510"/>
                </a:lnTo>
                <a:lnTo>
                  <a:pt x="571658" y="233571"/>
                </a:lnTo>
                <a:lnTo>
                  <a:pt x="573912" y="233571"/>
                </a:lnTo>
                <a:lnTo>
                  <a:pt x="577228" y="237019"/>
                </a:lnTo>
                <a:lnTo>
                  <a:pt x="587309" y="238080"/>
                </a:lnTo>
                <a:lnTo>
                  <a:pt x="587309" y="248161"/>
                </a:lnTo>
                <a:lnTo>
                  <a:pt x="613172" y="251477"/>
                </a:lnTo>
                <a:lnTo>
                  <a:pt x="609724" y="209829"/>
                </a:lnTo>
                <a:lnTo>
                  <a:pt x="640097" y="225613"/>
                </a:lnTo>
                <a:lnTo>
                  <a:pt x="655881" y="230122"/>
                </a:lnTo>
                <a:lnTo>
                  <a:pt x="735727" y="271769"/>
                </a:lnTo>
                <a:lnTo>
                  <a:pt x="716628" y="240335"/>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67" name="Freeform: Shape 1366">
            <a:extLst>
              <a:ext uri="{FF2B5EF4-FFF2-40B4-BE49-F238E27FC236}">
                <a16:creationId xmlns:a16="http://schemas.microsoft.com/office/drawing/2014/main" id="{C482F28D-E246-CCA0-5725-D8186F18413B}"/>
              </a:ext>
            </a:extLst>
          </p:cNvPr>
          <p:cNvSpPr/>
          <p:nvPr/>
        </p:nvSpPr>
        <p:spPr>
          <a:xfrm>
            <a:off x="4059278" y="5680162"/>
            <a:ext cx="212011" cy="157224"/>
          </a:xfrm>
          <a:custGeom>
            <a:avLst/>
            <a:gdLst>
              <a:gd name="connsiteX0" fmla="*/ 398701 w 467406"/>
              <a:gd name="connsiteY0" fmla="*/ 265 h 346620"/>
              <a:gd name="connsiteX1" fmla="*/ 405466 w 467406"/>
              <a:gd name="connsiteY1" fmla="*/ 12600 h 346620"/>
              <a:gd name="connsiteX2" fmla="*/ 432523 w 467406"/>
              <a:gd name="connsiteY2" fmla="*/ 68838 h 346620"/>
              <a:gd name="connsiteX3" fmla="*/ 418994 w 467406"/>
              <a:gd name="connsiteY3" fmla="*/ 116056 h 346620"/>
              <a:gd name="connsiteX4" fmla="*/ 437033 w 467406"/>
              <a:gd name="connsiteY4" fmla="*/ 156509 h 346620"/>
              <a:gd name="connsiteX5" fmla="*/ 467406 w 467406"/>
              <a:gd name="connsiteY5" fmla="*/ 225081 h 346620"/>
              <a:gd name="connsiteX6" fmla="*/ 447113 w 467406"/>
              <a:gd name="connsiteY6" fmla="*/ 259965 h 346620"/>
              <a:gd name="connsiteX7" fmla="*/ 441543 w 467406"/>
              <a:gd name="connsiteY7" fmla="*/ 257710 h 346620"/>
              <a:gd name="connsiteX8" fmla="*/ 405598 w 467406"/>
              <a:gd name="connsiteY8" fmla="*/ 238611 h 346620"/>
              <a:gd name="connsiteX9" fmla="*/ 378541 w 467406"/>
              <a:gd name="connsiteY9" fmla="*/ 247630 h 346620"/>
              <a:gd name="connsiteX10" fmla="*/ 372970 w 467406"/>
              <a:gd name="connsiteY10" fmla="*/ 262219 h 346620"/>
              <a:gd name="connsiteX11" fmla="*/ 362890 w 467406"/>
              <a:gd name="connsiteY11" fmla="*/ 298164 h 346620"/>
              <a:gd name="connsiteX12" fmla="*/ 338087 w 467406"/>
              <a:gd name="connsiteY12" fmla="*/ 316202 h 346620"/>
              <a:gd name="connsiteX13" fmla="*/ 338087 w 467406"/>
              <a:gd name="connsiteY13" fmla="*/ 321772 h 346620"/>
              <a:gd name="connsiteX14" fmla="*/ 335832 w 467406"/>
              <a:gd name="connsiteY14" fmla="*/ 325088 h 346620"/>
              <a:gd name="connsiteX15" fmla="*/ 331323 w 467406"/>
              <a:gd name="connsiteY15" fmla="*/ 327343 h 346620"/>
              <a:gd name="connsiteX16" fmla="*/ 329068 w 467406"/>
              <a:gd name="connsiteY16" fmla="*/ 327343 h 346620"/>
              <a:gd name="connsiteX17" fmla="*/ 327874 w 467406"/>
              <a:gd name="connsiteY17" fmla="*/ 329598 h 346620"/>
              <a:gd name="connsiteX18" fmla="*/ 329068 w 467406"/>
              <a:gd name="connsiteY18" fmla="*/ 330659 h 346620"/>
              <a:gd name="connsiteX19" fmla="*/ 330129 w 467406"/>
              <a:gd name="connsiteY19" fmla="*/ 330659 h 346620"/>
              <a:gd name="connsiteX20" fmla="*/ 329068 w 467406"/>
              <a:gd name="connsiteY20" fmla="*/ 335168 h 346620"/>
              <a:gd name="connsiteX21" fmla="*/ 327874 w 467406"/>
              <a:gd name="connsiteY21" fmla="*/ 335168 h 346620"/>
              <a:gd name="connsiteX22" fmla="*/ 327874 w 467406"/>
              <a:gd name="connsiteY22" fmla="*/ 332914 h 346620"/>
              <a:gd name="connsiteX23" fmla="*/ 326813 w 467406"/>
              <a:gd name="connsiteY23" fmla="*/ 332914 h 346620"/>
              <a:gd name="connsiteX24" fmla="*/ 324558 w 467406"/>
              <a:gd name="connsiteY24" fmla="*/ 335168 h 346620"/>
              <a:gd name="connsiteX25" fmla="*/ 276146 w 467406"/>
              <a:gd name="connsiteY25" fmla="*/ 338484 h 346620"/>
              <a:gd name="connsiteX26" fmla="*/ 266066 w 467406"/>
              <a:gd name="connsiteY26" fmla="*/ 330659 h 346620"/>
              <a:gd name="connsiteX27" fmla="*/ 156907 w 467406"/>
              <a:gd name="connsiteY27" fmla="*/ 320579 h 346620"/>
              <a:gd name="connsiteX28" fmla="*/ 111944 w 467406"/>
              <a:gd name="connsiteY28" fmla="*/ 332914 h 346620"/>
              <a:gd name="connsiteX29" fmla="*/ 101864 w 467406"/>
              <a:gd name="connsiteY29" fmla="*/ 281186 h 346620"/>
              <a:gd name="connsiteX30" fmla="*/ 104119 w 467406"/>
              <a:gd name="connsiteY30" fmla="*/ 272167 h 346620"/>
              <a:gd name="connsiteX31" fmla="*/ 101864 w 467406"/>
              <a:gd name="connsiteY31" fmla="*/ 269912 h 346620"/>
              <a:gd name="connsiteX32" fmla="*/ 86080 w 467406"/>
              <a:gd name="connsiteY32" fmla="*/ 287950 h 346620"/>
              <a:gd name="connsiteX33" fmla="*/ 72551 w 467406"/>
              <a:gd name="connsiteY33" fmla="*/ 291266 h 346620"/>
              <a:gd name="connsiteX34" fmla="*/ 70296 w 467406"/>
              <a:gd name="connsiteY34" fmla="*/ 287950 h 346620"/>
              <a:gd name="connsiteX35" fmla="*/ 69236 w 467406"/>
              <a:gd name="connsiteY35" fmla="*/ 285696 h 346620"/>
              <a:gd name="connsiteX36" fmla="*/ 69236 w 467406"/>
              <a:gd name="connsiteY36" fmla="*/ 283441 h 346620"/>
              <a:gd name="connsiteX37" fmla="*/ 68175 w 467406"/>
              <a:gd name="connsiteY37" fmla="*/ 282247 h 346620"/>
              <a:gd name="connsiteX38" fmla="*/ 64859 w 467406"/>
              <a:gd name="connsiteY38" fmla="*/ 282247 h 346620"/>
              <a:gd name="connsiteX39" fmla="*/ 63665 w 467406"/>
              <a:gd name="connsiteY39" fmla="*/ 281186 h 346620"/>
              <a:gd name="connsiteX40" fmla="*/ 62604 w 467406"/>
              <a:gd name="connsiteY40" fmla="*/ 278931 h 346620"/>
              <a:gd name="connsiteX41" fmla="*/ 62604 w 467406"/>
              <a:gd name="connsiteY41" fmla="*/ 277870 h 346620"/>
              <a:gd name="connsiteX42" fmla="*/ 61543 w 467406"/>
              <a:gd name="connsiteY42" fmla="*/ 274422 h 346620"/>
              <a:gd name="connsiteX43" fmla="*/ 60482 w 467406"/>
              <a:gd name="connsiteY43" fmla="*/ 272167 h 346620"/>
              <a:gd name="connsiteX44" fmla="*/ 57166 w 467406"/>
              <a:gd name="connsiteY44" fmla="*/ 269912 h 346620"/>
              <a:gd name="connsiteX45" fmla="*/ 50401 w 467406"/>
              <a:gd name="connsiteY45" fmla="*/ 276677 h 346620"/>
              <a:gd name="connsiteX46" fmla="*/ 49340 w 467406"/>
              <a:gd name="connsiteY46" fmla="*/ 279993 h 346620"/>
              <a:gd name="connsiteX47" fmla="*/ 46024 w 467406"/>
              <a:gd name="connsiteY47" fmla="*/ 282247 h 346620"/>
              <a:gd name="connsiteX48" fmla="*/ 41515 w 467406"/>
              <a:gd name="connsiteY48" fmla="*/ 279993 h 346620"/>
              <a:gd name="connsiteX49" fmla="*/ 39260 w 467406"/>
              <a:gd name="connsiteY49" fmla="*/ 273228 h 346620"/>
              <a:gd name="connsiteX50" fmla="*/ 40321 w 467406"/>
              <a:gd name="connsiteY50" fmla="*/ 247364 h 346620"/>
              <a:gd name="connsiteX51" fmla="*/ 40321 w 467406"/>
              <a:gd name="connsiteY51" fmla="*/ 233835 h 346620"/>
              <a:gd name="connsiteX52" fmla="*/ 37005 w 467406"/>
              <a:gd name="connsiteY52" fmla="*/ 233835 h 346620"/>
              <a:gd name="connsiteX53" fmla="*/ 38066 w 467406"/>
              <a:gd name="connsiteY53" fmla="*/ 228265 h 346620"/>
              <a:gd name="connsiteX54" fmla="*/ 39260 w 467406"/>
              <a:gd name="connsiteY54" fmla="*/ 227071 h 346620"/>
              <a:gd name="connsiteX55" fmla="*/ 35944 w 467406"/>
              <a:gd name="connsiteY55" fmla="*/ 219245 h 346620"/>
              <a:gd name="connsiteX56" fmla="*/ 37138 w 467406"/>
              <a:gd name="connsiteY56" fmla="*/ 216991 h 346620"/>
              <a:gd name="connsiteX57" fmla="*/ 32628 w 467406"/>
              <a:gd name="connsiteY57" fmla="*/ 215930 h 346620"/>
              <a:gd name="connsiteX58" fmla="*/ 21354 w 467406"/>
              <a:gd name="connsiteY58" fmla="*/ 174282 h 346620"/>
              <a:gd name="connsiteX59" fmla="*/ 32628 w 467406"/>
              <a:gd name="connsiteY59" fmla="*/ 136083 h 346620"/>
              <a:gd name="connsiteX60" fmla="*/ 32628 w 467406"/>
              <a:gd name="connsiteY60" fmla="*/ 128258 h 346620"/>
              <a:gd name="connsiteX61" fmla="*/ 25864 w 467406"/>
              <a:gd name="connsiteY61" fmla="*/ 123748 h 346620"/>
              <a:gd name="connsiteX62" fmla="*/ 39393 w 467406"/>
              <a:gd name="connsiteY62" fmla="*/ 90059 h 346620"/>
              <a:gd name="connsiteX63" fmla="*/ 16845 w 467406"/>
              <a:gd name="connsiteY63" fmla="*/ 59686 h 346620"/>
              <a:gd name="connsiteX64" fmla="*/ 13529 w 467406"/>
              <a:gd name="connsiteY64" fmla="*/ 59686 h 346620"/>
              <a:gd name="connsiteX65" fmla="*/ 15784 w 467406"/>
              <a:gd name="connsiteY65" fmla="*/ 50666 h 346620"/>
              <a:gd name="connsiteX66" fmla="*/ 10080 w 467406"/>
              <a:gd name="connsiteY66" fmla="*/ 41647 h 346620"/>
              <a:gd name="connsiteX67" fmla="*/ 4510 w 467406"/>
              <a:gd name="connsiteY67" fmla="*/ 38331 h 346620"/>
              <a:gd name="connsiteX68" fmla="*/ 6765 w 467406"/>
              <a:gd name="connsiteY68" fmla="*/ 30506 h 346620"/>
              <a:gd name="connsiteX69" fmla="*/ 6765 w 467406"/>
              <a:gd name="connsiteY69" fmla="*/ 29312 h 346620"/>
              <a:gd name="connsiteX70" fmla="*/ 0 w 467406"/>
              <a:gd name="connsiteY70" fmla="*/ 0 h 346620"/>
              <a:gd name="connsiteX71" fmla="*/ 79846 w 467406"/>
              <a:gd name="connsiteY71" fmla="*/ 41647 h 346620"/>
              <a:gd name="connsiteX72" fmla="*/ 85417 w 467406"/>
              <a:gd name="connsiteY72" fmla="*/ 41647 h 346620"/>
              <a:gd name="connsiteX73" fmla="*/ 93375 w 467406"/>
              <a:gd name="connsiteY73" fmla="*/ 40586 h 346620"/>
              <a:gd name="connsiteX74" fmla="*/ 118178 w 467406"/>
              <a:gd name="connsiteY74" fmla="*/ 32760 h 346620"/>
              <a:gd name="connsiteX75" fmla="*/ 155316 w 467406"/>
              <a:gd name="connsiteY75" fmla="*/ 21487 h 346620"/>
              <a:gd name="connsiteX76" fmla="*/ 153061 w 467406"/>
              <a:gd name="connsiteY76" fmla="*/ 7958 h 346620"/>
              <a:gd name="connsiteX77" fmla="*/ 155316 w 467406"/>
              <a:gd name="connsiteY77" fmla="*/ 6896 h 346620"/>
              <a:gd name="connsiteX78" fmla="*/ 165396 w 467406"/>
              <a:gd name="connsiteY78" fmla="*/ 14722 h 346620"/>
              <a:gd name="connsiteX79" fmla="*/ 174415 w 467406"/>
              <a:gd name="connsiteY79" fmla="*/ 15784 h 346620"/>
              <a:gd name="connsiteX80" fmla="*/ 176670 w 467406"/>
              <a:gd name="connsiteY80" fmla="*/ 13528 h 346620"/>
              <a:gd name="connsiteX81" fmla="*/ 182241 w 467406"/>
              <a:gd name="connsiteY81" fmla="*/ 12468 h 346620"/>
              <a:gd name="connsiteX82" fmla="*/ 183302 w 467406"/>
              <a:gd name="connsiteY82" fmla="*/ 14722 h 346620"/>
              <a:gd name="connsiteX83" fmla="*/ 184496 w 467406"/>
              <a:gd name="connsiteY83" fmla="*/ 14722 h 346620"/>
              <a:gd name="connsiteX84" fmla="*/ 183302 w 467406"/>
              <a:gd name="connsiteY84" fmla="*/ 18038 h 346620"/>
              <a:gd name="connsiteX85" fmla="*/ 191127 w 467406"/>
              <a:gd name="connsiteY85" fmla="*/ 18038 h 346620"/>
              <a:gd name="connsiteX86" fmla="*/ 194576 w 467406"/>
              <a:gd name="connsiteY86" fmla="*/ 21354 h 346620"/>
              <a:gd name="connsiteX87" fmla="*/ 201340 w 467406"/>
              <a:gd name="connsiteY87" fmla="*/ 32628 h 346620"/>
              <a:gd name="connsiteX88" fmla="*/ 226143 w 467406"/>
              <a:gd name="connsiteY88" fmla="*/ 6764 h 346620"/>
              <a:gd name="connsiteX89" fmla="*/ 275616 w 467406"/>
              <a:gd name="connsiteY89" fmla="*/ 15784 h 346620"/>
              <a:gd name="connsiteX90" fmla="*/ 289144 w 467406"/>
              <a:gd name="connsiteY90" fmla="*/ 5703 h 346620"/>
              <a:gd name="connsiteX91" fmla="*/ 344321 w 467406"/>
              <a:gd name="connsiteY91" fmla="*/ 3448 h 346620"/>
              <a:gd name="connsiteX92" fmla="*/ 399497 w 467406"/>
              <a:gd name="connsiteY92" fmla="*/ 132 h 34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67406" h="346620">
                <a:moveTo>
                  <a:pt x="398701" y="265"/>
                </a:moveTo>
                <a:lnTo>
                  <a:pt x="405466" y="12600"/>
                </a:lnTo>
                <a:lnTo>
                  <a:pt x="432523" y="68838"/>
                </a:lnTo>
                <a:lnTo>
                  <a:pt x="418994" y="116056"/>
                </a:lnTo>
                <a:lnTo>
                  <a:pt x="437033" y="156509"/>
                </a:lnTo>
                <a:lnTo>
                  <a:pt x="467406" y="225081"/>
                </a:lnTo>
                <a:lnTo>
                  <a:pt x="447113" y="259965"/>
                </a:lnTo>
                <a:lnTo>
                  <a:pt x="441543" y="257710"/>
                </a:lnTo>
                <a:lnTo>
                  <a:pt x="405598" y="238611"/>
                </a:lnTo>
                <a:lnTo>
                  <a:pt x="378541" y="247630"/>
                </a:lnTo>
                <a:lnTo>
                  <a:pt x="372970" y="262219"/>
                </a:lnTo>
                <a:lnTo>
                  <a:pt x="362890" y="298164"/>
                </a:lnTo>
                <a:lnTo>
                  <a:pt x="338087" y="316202"/>
                </a:lnTo>
                <a:lnTo>
                  <a:pt x="338087" y="321772"/>
                </a:lnTo>
                <a:lnTo>
                  <a:pt x="335832" y="325088"/>
                </a:lnTo>
                <a:lnTo>
                  <a:pt x="331323" y="327343"/>
                </a:lnTo>
                <a:lnTo>
                  <a:pt x="329068" y="327343"/>
                </a:lnTo>
                <a:lnTo>
                  <a:pt x="327874" y="329598"/>
                </a:lnTo>
                <a:lnTo>
                  <a:pt x="329068" y="330659"/>
                </a:lnTo>
                <a:lnTo>
                  <a:pt x="330129" y="330659"/>
                </a:lnTo>
                <a:lnTo>
                  <a:pt x="329068" y="335168"/>
                </a:lnTo>
                <a:lnTo>
                  <a:pt x="327874" y="335168"/>
                </a:lnTo>
                <a:lnTo>
                  <a:pt x="327874" y="332914"/>
                </a:lnTo>
                <a:lnTo>
                  <a:pt x="326813" y="332914"/>
                </a:lnTo>
                <a:lnTo>
                  <a:pt x="324558" y="335168"/>
                </a:lnTo>
                <a:lnTo>
                  <a:pt x="276146" y="338484"/>
                </a:lnTo>
                <a:lnTo>
                  <a:pt x="266066" y="330659"/>
                </a:lnTo>
                <a:cubicBezTo>
                  <a:pt x="190729" y="349891"/>
                  <a:pt x="263015" y="357319"/>
                  <a:pt x="156907" y="320579"/>
                </a:cubicBezTo>
                <a:lnTo>
                  <a:pt x="111944" y="332914"/>
                </a:lnTo>
                <a:lnTo>
                  <a:pt x="101864" y="281186"/>
                </a:lnTo>
                <a:lnTo>
                  <a:pt x="104119" y="272167"/>
                </a:lnTo>
                <a:lnTo>
                  <a:pt x="101864" y="269912"/>
                </a:lnTo>
                <a:lnTo>
                  <a:pt x="86080" y="287950"/>
                </a:lnTo>
                <a:lnTo>
                  <a:pt x="72551" y="291266"/>
                </a:lnTo>
                <a:lnTo>
                  <a:pt x="70296" y="287950"/>
                </a:lnTo>
                <a:lnTo>
                  <a:pt x="69236" y="285696"/>
                </a:lnTo>
                <a:lnTo>
                  <a:pt x="69236" y="283441"/>
                </a:lnTo>
                <a:lnTo>
                  <a:pt x="68175" y="282247"/>
                </a:lnTo>
                <a:lnTo>
                  <a:pt x="64859" y="282247"/>
                </a:lnTo>
                <a:lnTo>
                  <a:pt x="63665" y="281186"/>
                </a:lnTo>
                <a:lnTo>
                  <a:pt x="62604" y="278931"/>
                </a:lnTo>
                <a:lnTo>
                  <a:pt x="62604" y="277870"/>
                </a:lnTo>
                <a:lnTo>
                  <a:pt x="61543" y="274422"/>
                </a:lnTo>
                <a:lnTo>
                  <a:pt x="60482" y="272167"/>
                </a:lnTo>
                <a:lnTo>
                  <a:pt x="57166" y="269912"/>
                </a:lnTo>
                <a:lnTo>
                  <a:pt x="50401" y="276677"/>
                </a:lnTo>
                <a:lnTo>
                  <a:pt x="49340" y="279993"/>
                </a:lnTo>
                <a:lnTo>
                  <a:pt x="46024" y="282247"/>
                </a:lnTo>
                <a:lnTo>
                  <a:pt x="41515" y="279993"/>
                </a:lnTo>
                <a:lnTo>
                  <a:pt x="39260" y="273228"/>
                </a:lnTo>
                <a:lnTo>
                  <a:pt x="40321" y="247364"/>
                </a:lnTo>
                <a:lnTo>
                  <a:pt x="40321" y="233835"/>
                </a:lnTo>
                <a:lnTo>
                  <a:pt x="37005" y="233835"/>
                </a:lnTo>
                <a:lnTo>
                  <a:pt x="38066" y="228265"/>
                </a:lnTo>
                <a:lnTo>
                  <a:pt x="39260" y="227071"/>
                </a:lnTo>
                <a:lnTo>
                  <a:pt x="35944" y="219245"/>
                </a:lnTo>
                <a:lnTo>
                  <a:pt x="37138" y="216991"/>
                </a:lnTo>
                <a:lnTo>
                  <a:pt x="32628" y="215930"/>
                </a:lnTo>
                <a:lnTo>
                  <a:pt x="21354" y="174282"/>
                </a:lnTo>
                <a:lnTo>
                  <a:pt x="32628" y="136083"/>
                </a:lnTo>
                <a:lnTo>
                  <a:pt x="32628" y="128258"/>
                </a:lnTo>
                <a:lnTo>
                  <a:pt x="25864" y="123748"/>
                </a:lnTo>
                <a:lnTo>
                  <a:pt x="39393" y="90059"/>
                </a:lnTo>
                <a:lnTo>
                  <a:pt x="16845" y="59686"/>
                </a:lnTo>
                <a:lnTo>
                  <a:pt x="13529" y="59686"/>
                </a:lnTo>
                <a:lnTo>
                  <a:pt x="15784" y="50666"/>
                </a:lnTo>
                <a:lnTo>
                  <a:pt x="10080" y="41647"/>
                </a:lnTo>
                <a:lnTo>
                  <a:pt x="4510" y="38331"/>
                </a:lnTo>
                <a:lnTo>
                  <a:pt x="6765" y="30506"/>
                </a:lnTo>
                <a:lnTo>
                  <a:pt x="6765" y="29312"/>
                </a:lnTo>
                <a:lnTo>
                  <a:pt x="0" y="0"/>
                </a:lnTo>
                <a:lnTo>
                  <a:pt x="79846" y="41647"/>
                </a:lnTo>
                <a:lnTo>
                  <a:pt x="85417" y="41647"/>
                </a:lnTo>
                <a:lnTo>
                  <a:pt x="93375" y="40586"/>
                </a:lnTo>
                <a:lnTo>
                  <a:pt x="118178" y="32760"/>
                </a:lnTo>
                <a:lnTo>
                  <a:pt x="155316" y="21487"/>
                </a:lnTo>
                <a:lnTo>
                  <a:pt x="153061" y="7958"/>
                </a:lnTo>
                <a:lnTo>
                  <a:pt x="155316" y="6896"/>
                </a:lnTo>
                <a:lnTo>
                  <a:pt x="165396" y="14722"/>
                </a:lnTo>
                <a:lnTo>
                  <a:pt x="174415" y="15784"/>
                </a:lnTo>
                <a:lnTo>
                  <a:pt x="176670" y="13528"/>
                </a:lnTo>
                <a:lnTo>
                  <a:pt x="182241" y="12468"/>
                </a:lnTo>
                <a:lnTo>
                  <a:pt x="183302" y="14722"/>
                </a:lnTo>
                <a:lnTo>
                  <a:pt x="184496" y="14722"/>
                </a:lnTo>
                <a:lnTo>
                  <a:pt x="183302" y="18038"/>
                </a:lnTo>
                <a:lnTo>
                  <a:pt x="191127" y="18038"/>
                </a:lnTo>
                <a:lnTo>
                  <a:pt x="194576" y="21354"/>
                </a:lnTo>
                <a:lnTo>
                  <a:pt x="201340" y="32628"/>
                </a:lnTo>
                <a:lnTo>
                  <a:pt x="226143" y="6764"/>
                </a:lnTo>
                <a:lnTo>
                  <a:pt x="275616" y="15784"/>
                </a:lnTo>
                <a:lnTo>
                  <a:pt x="289144" y="5703"/>
                </a:lnTo>
                <a:lnTo>
                  <a:pt x="344321" y="3448"/>
                </a:lnTo>
                <a:lnTo>
                  <a:pt x="399497" y="132"/>
                </a:lnTo>
              </a:path>
            </a:pathLst>
          </a:custGeom>
          <a:solidFill>
            <a:schemeClr val="bg1">
              <a:lumMod val="85000"/>
            </a:schemeClr>
          </a:solidFill>
          <a:ln w="13251" cap="flat">
            <a:noFill/>
            <a:prstDash val="solid"/>
            <a:miter/>
          </a:ln>
        </p:spPr>
        <p:txBody>
          <a:bodyPr rtlCol="0" anchor="ctr"/>
          <a:lstStyle/>
          <a:p>
            <a:endParaRPr lang="en-FI" sz="816"/>
          </a:p>
        </p:txBody>
      </p:sp>
      <p:sp>
        <p:nvSpPr>
          <p:cNvPr id="1368" name="Freeform: Shape 1367">
            <a:extLst>
              <a:ext uri="{FF2B5EF4-FFF2-40B4-BE49-F238E27FC236}">
                <a16:creationId xmlns:a16="http://schemas.microsoft.com/office/drawing/2014/main" id="{1DE7250D-51C3-2294-8F8C-81C9400919C9}"/>
              </a:ext>
            </a:extLst>
          </p:cNvPr>
          <p:cNvSpPr/>
          <p:nvPr/>
        </p:nvSpPr>
        <p:spPr>
          <a:xfrm>
            <a:off x="4041591" y="5482229"/>
            <a:ext cx="232767" cy="216944"/>
          </a:xfrm>
          <a:custGeom>
            <a:avLst/>
            <a:gdLst>
              <a:gd name="connsiteX0" fmla="*/ 21354 w 513165"/>
              <a:gd name="connsiteY0" fmla="*/ 177731 h 478282"/>
              <a:gd name="connsiteX1" fmla="*/ 32628 w 513165"/>
              <a:gd name="connsiteY1" fmla="*/ 190199 h 478282"/>
              <a:gd name="connsiteX2" fmla="*/ 32628 w 513165"/>
              <a:gd name="connsiteY2" fmla="*/ 191260 h 478282"/>
              <a:gd name="connsiteX3" fmla="*/ 34883 w 513165"/>
              <a:gd name="connsiteY3" fmla="*/ 191260 h 478282"/>
              <a:gd name="connsiteX4" fmla="*/ 37138 w 513165"/>
              <a:gd name="connsiteY4" fmla="*/ 187944 h 478282"/>
              <a:gd name="connsiteX5" fmla="*/ 41648 w 513165"/>
              <a:gd name="connsiteY5" fmla="*/ 192454 h 478282"/>
              <a:gd name="connsiteX6" fmla="*/ 48412 w 513165"/>
              <a:gd name="connsiteY6" fmla="*/ 194708 h 478282"/>
              <a:gd name="connsiteX7" fmla="*/ 51728 w 513165"/>
              <a:gd name="connsiteY7" fmla="*/ 196963 h 478282"/>
              <a:gd name="connsiteX8" fmla="*/ 52921 w 513165"/>
              <a:gd name="connsiteY8" fmla="*/ 196963 h 478282"/>
              <a:gd name="connsiteX9" fmla="*/ 63002 w 513165"/>
              <a:gd name="connsiteY9" fmla="*/ 200279 h 478282"/>
              <a:gd name="connsiteX10" fmla="*/ 65257 w 513165"/>
              <a:gd name="connsiteY10" fmla="*/ 199218 h 478282"/>
              <a:gd name="connsiteX11" fmla="*/ 72021 w 513165"/>
              <a:gd name="connsiteY11" fmla="*/ 196963 h 478282"/>
              <a:gd name="connsiteX12" fmla="*/ 87804 w 513165"/>
              <a:gd name="connsiteY12" fmla="*/ 214869 h 478282"/>
              <a:gd name="connsiteX13" fmla="*/ 91120 w 513165"/>
              <a:gd name="connsiteY13" fmla="*/ 220572 h 478282"/>
              <a:gd name="connsiteX14" fmla="*/ 102394 w 513165"/>
              <a:gd name="connsiteY14" fmla="*/ 221634 h 478282"/>
              <a:gd name="connsiteX15" fmla="*/ 119239 w 513165"/>
              <a:gd name="connsiteY15" fmla="*/ 221634 h 478282"/>
              <a:gd name="connsiteX16" fmla="*/ 116984 w 513165"/>
              <a:gd name="connsiteY16" fmla="*/ 214869 h 478282"/>
              <a:gd name="connsiteX17" fmla="*/ 112475 w 513165"/>
              <a:gd name="connsiteY17" fmla="*/ 208237 h 478282"/>
              <a:gd name="connsiteX18" fmla="*/ 113668 w 513165"/>
              <a:gd name="connsiteY18" fmla="*/ 207043 h 478282"/>
              <a:gd name="connsiteX19" fmla="*/ 113668 w 513165"/>
              <a:gd name="connsiteY19" fmla="*/ 204789 h 478282"/>
              <a:gd name="connsiteX20" fmla="*/ 114729 w 513165"/>
              <a:gd name="connsiteY20" fmla="*/ 199218 h 478282"/>
              <a:gd name="connsiteX21" fmla="*/ 118178 w 513165"/>
              <a:gd name="connsiteY21" fmla="*/ 196963 h 478282"/>
              <a:gd name="connsiteX22" fmla="*/ 121494 w 513165"/>
              <a:gd name="connsiteY22" fmla="*/ 196963 h 478282"/>
              <a:gd name="connsiteX23" fmla="*/ 121494 w 513165"/>
              <a:gd name="connsiteY23" fmla="*/ 193515 h 478282"/>
              <a:gd name="connsiteX24" fmla="*/ 120433 w 513165"/>
              <a:gd name="connsiteY24" fmla="*/ 193515 h 478282"/>
              <a:gd name="connsiteX25" fmla="*/ 118178 w 513165"/>
              <a:gd name="connsiteY25" fmla="*/ 191260 h 478282"/>
              <a:gd name="connsiteX26" fmla="*/ 119239 w 513165"/>
              <a:gd name="connsiteY26" fmla="*/ 190199 h 478282"/>
              <a:gd name="connsiteX27" fmla="*/ 121494 w 513165"/>
              <a:gd name="connsiteY27" fmla="*/ 186751 h 478282"/>
              <a:gd name="connsiteX28" fmla="*/ 123749 w 513165"/>
              <a:gd name="connsiteY28" fmla="*/ 183435 h 478282"/>
              <a:gd name="connsiteX29" fmla="*/ 123749 w 513165"/>
              <a:gd name="connsiteY29" fmla="*/ 177731 h 478282"/>
              <a:gd name="connsiteX30" fmla="*/ 119239 w 513165"/>
              <a:gd name="connsiteY30" fmla="*/ 164335 h 478282"/>
              <a:gd name="connsiteX31" fmla="*/ 113668 w 513165"/>
              <a:gd name="connsiteY31" fmla="*/ 155316 h 478282"/>
              <a:gd name="connsiteX32" fmla="*/ 111413 w 513165"/>
              <a:gd name="connsiteY32" fmla="*/ 153061 h 478282"/>
              <a:gd name="connsiteX33" fmla="*/ 102394 w 513165"/>
              <a:gd name="connsiteY33" fmla="*/ 145103 h 478282"/>
              <a:gd name="connsiteX34" fmla="*/ 97885 w 513165"/>
              <a:gd name="connsiteY34" fmla="*/ 132768 h 478282"/>
              <a:gd name="connsiteX35" fmla="*/ 93375 w 513165"/>
              <a:gd name="connsiteY35" fmla="*/ 115923 h 478282"/>
              <a:gd name="connsiteX36" fmla="*/ 91120 w 513165"/>
              <a:gd name="connsiteY36" fmla="*/ 113668 h 478282"/>
              <a:gd name="connsiteX37" fmla="*/ 99078 w 513165"/>
              <a:gd name="connsiteY37" fmla="*/ 101333 h 478282"/>
              <a:gd name="connsiteX38" fmla="*/ 101333 w 513165"/>
              <a:gd name="connsiteY38" fmla="*/ 94569 h 478282"/>
              <a:gd name="connsiteX39" fmla="*/ 107965 w 513165"/>
              <a:gd name="connsiteY39" fmla="*/ 83294 h 478282"/>
              <a:gd name="connsiteX40" fmla="*/ 113668 w 513165"/>
              <a:gd name="connsiteY40" fmla="*/ 70828 h 478282"/>
              <a:gd name="connsiteX41" fmla="*/ 115923 w 513165"/>
              <a:gd name="connsiteY41" fmla="*/ 69766 h 478282"/>
              <a:gd name="connsiteX42" fmla="*/ 118178 w 513165"/>
              <a:gd name="connsiteY42" fmla="*/ 60747 h 478282"/>
              <a:gd name="connsiteX43" fmla="*/ 114729 w 513165"/>
              <a:gd name="connsiteY43" fmla="*/ 53983 h 478282"/>
              <a:gd name="connsiteX44" fmla="*/ 114729 w 513165"/>
              <a:gd name="connsiteY44" fmla="*/ 50667 h 478282"/>
              <a:gd name="connsiteX45" fmla="*/ 122688 w 513165"/>
              <a:gd name="connsiteY45" fmla="*/ 44964 h 478282"/>
              <a:gd name="connsiteX46" fmla="*/ 129452 w 513165"/>
              <a:gd name="connsiteY46" fmla="*/ 59686 h 478282"/>
              <a:gd name="connsiteX47" fmla="*/ 124942 w 513165"/>
              <a:gd name="connsiteY47" fmla="*/ 70828 h 478282"/>
              <a:gd name="connsiteX48" fmla="*/ 128258 w 513165"/>
              <a:gd name="connsiteY48" fmla="*/ 75337 h 478282"/>
              <a:gd name="connsiteX49" fmla="*/ 126003 w 513165"/>
              <a:gd name="connsiteY49" fmla="*/ 79847 h 478282"/>
              <a:gd name="connsiteX50" fmla="*/ 123749 w 513165"/>
              <a:gd name="connsiteY50" fmla="*/ 83294 h 478282"/>
              <a:gd name="connsiteX51" fmla="*/ 127197 w 513165"/>
              <a:gd name="connsiteY51" fmla="*/ 86610 h 478282"/>
              <a:gd name="connsiteX52" fmla="*/ 127197 w 513165"/>
              <a:gd name="connsiteY52" fmla="*/ 88866 h 478282"/>
              <a:gd name="connsiteX53" fmla="*/ 133962 w 513165"/>
              <a:gd name="connsiteY53" fmla="*/ 92314 h 478282"/>
              <a:gd name="connsiteX54" fmla="*/ 137277 w 513165"/>
              <a:gd name="connsiteY54" fmla="*/ 92314 h 478282"/>
              <a:gd name="connsiteX55" fmla="*/ 149612 w 513165"/>
              <a:gd name="connsiteY55" fmla="*/ 82101 h 478282"/>
              <a:gd name="connsiteX56" fmla="*/ 153061 w 513165"/>
              <a:gd name="connsiteY56" fmla="*/ 79847 h 478282"/>
              <a:gd name="connsiteX57" fmla="*/ 147490 w 513165"/>
              <a:gd name="connsiteY57" fmla="*/ 69766 h 478282"/>
              <a:gd name="connsiteX58" fmla="*/ 145103 w 513165"/>
              <a:gd name="connsiteY58" fmla="*/ 61808 h 478282"/>
              <a:gd name="connsiteX59" fmla="*/ 138471 w 513165"/>
              <a:gd name="connsiteY59" fmla="*/ 41648 h 478282"/>
              <a:gd name="connsiteX60" fmla="*/ 146297 w 513165"/>
              <a:gd name="connsiteY60" fmla="*/ 35944 h 478282"/>
              <a:gd name="connsiteX61" fmla="*/ 136216 w 513165"/>
              <a:gd name="connsiteY61" fmla="*/ 24803 h 478282"/>
              <a:gd name="connsiteX62" fmla="*/ 128258 w 513165"/>
              <a:gd name="connsiteY62" fmla="*/ 15784 h 478282"/>
              <a:gd name="connsiteX63" fmla="*/ 127197 w 513165"/>
              <a:gd name="connsiteY63" fmla="*/ 9019 h 478282"/>
              <a:gd name="connsiteX64" fmla="*/ 139532 w 513165"/>
              <a:gd name="connsiteY64" fmla="*/ 0 h 478282"/>
              <a:gd name="connsiteX65" fmla="*/ 253200 w 513165"/>
              <a:gd name="connsiteY65" fmla="*/ 72021 h 478282"/>
              <a:gd name="connsiteX66" fmla="*/ 256516 w 513165"/>
              <a:gd name="connsiteY66" fmla="*/ 72021 h 478282"/>
              <a:gd name="connsiteX67" fmla="*/ 258771 w 513165"/>
              <a:gd name="connsiteY67" fmla="*/ 73082 h 478282"/>
              <a:gd name="connsiteX68" fmla="*/ 265535 w 513165"/>
              <a:gd name="connsiteY68" fmla="*/ 75337 h 478282"/>
              <a:gd name="connsiteX69" fmla="*/ 272300 w 513165"/>
              <a:gd name="connsiteY69" fmla="*/ 76531 h 478282"/>
              <a:gd name="connsiteX70" fmla="*/ 278003 w 513165"/>
              <a:gd name="connsiteY70" fmla="*/ 84356 h 478282"/>
              <a:gd name="connsiteX71" fmla="*/ 280258 w 513165"/>
              <a:gd name="connsiteY71" fmla="*/ 86610 h 478282"/>
              <a:gd name="connsiteX72" fmla="*/ 285829 w 513165"/>
              <a:gd name="connsiteY72" fmla="*/ 82101 h 478282"/>
              <a:gd name="connsiteX73" fmla="*/ 289145 w 513165"/>
              <a:gd name="connsiteY73" fmla="*/ 82101 h 478282"/>
              <a:gd name="connsiteX74" fmla="*/ 290339 w 513165"/>
              <a:gd name="connsiteY74" fmla="*/ 79847 h 478282"/>
              <a:gd name="connsiteX75" fmla="*/ 299358 w 513165"/>
              <a:gd name="connsiteY75" fmla="*/ 76531 h 478282"/>
              <a:gd name="connsiteX76" fmla="*/ 302674 w 513165"/>
              <a:gd name="connsiteY76" fmla="*/ 81040 h 478282"/>
              <a:gd name="connsiteX77" fmla="*/ 309438 w 513165"/>
              <a:gd name="connsiteY77" fmla="*/ 91120 h 478282"/>
              <a:gd name="connsiteX78" fmla="*/ 317396 w 513165"/>
              <a:gd name="connsiteY78" fmla="*/ 88866 h 478282"/>
              <a:gd name="connsiteX79" fmla="*/ 322967 w 513165"/>
              <a:gd name="connsiteY79" fmla="*/ 78785 h 478282"/>
              <a:gd name="connsiteX80" fmla="*/ 329731 w 513165"/>
              <a:gd name="connsiteY80" fmla="*/ 73082 h 478282"/>
              <a:gd name="connsiteX81" fmla="*/ 331986 w 513165"/>
              <a:gd name="connsiteY81" fmla="*/ 77591 h 478282"/>
              <a:gd name="connsiteX82" fmla="*/ 329731 w 513165"/>
              <a:gd name="connsiteY82" fmla="*/ 92314 h 478282"/>
              <a:gd name="connsiteX83" fmla="*/ 354401 w 513165"/>
              <a:gd name="connsiteY83" fmla="*/ 93375 h 478282"/>
              <a:gd name="connsiteX84" fmla="*/ 392733 w 513165"/>
              <a:gd name="connsiteY84" fmla="*/ 103588 h 478282"/>
              <a:gd name="connsiteX85" fmla="*/ 401752 w 513165"/>
              <a:gd name="connsiteY85" fmla="*/ 112474 h 478282"/>
              <a:gd name="connsiteX86" fmla="*/ 406262 w 513165"/>
              <a:gd name="connsiteY86" fmla="*/ 109158 h 478282"/>
              <a:gd name="connsiteX87" fmla="*/ 416342 w 513165"/>
              <a:gd name="connsiteY87" fmla="*/ 99078 h 478282"/>
              <a:gd name="connsiteX88" fmla="*/ 426422 w 513165"/>
              <a:gd name="connsiteY88" fmla="*/ 74275 h 478282"/>
              <a:gd name="connsiteX89" fmla="*/ 418596 w 513165"/>
              <a:gd name="connsiteY89" fmla="*/ 68572 h 478282"/>
              <a:gd name="connsiteX90" fmla="*/ 429871 w 513165"/>
              <a:gd name="connsiteY90" fmla="*/ 53983 h 478282"/>
              <a:gd name="connsiteX91" fmla="*/ 480537 w 513165"/>
              <a:gd name="connsiteY91" fmla="*/ 33689 h 478282"/>
              <a:gd name="connsiteX92" fmla="*/ 513165 w 513165"/>
              <a:gd name="connsiteY92" fmla="*/ 21354 h 478282"/>
              <a:gd name="connsiteX93" fmla="*/ 489424 w 513165"/>
              <a:gd name="connsiteY93" fmla="*/ 43902 h 478282"/>
              <a:gd name="connsiteX94" fmla="*/ 486108 w 513165"/>
              <a:gd name="connsiteY94" fmla="*/ 129452 h 478282"/>
              <a:gd name="connsiteX95" fmla="*/ 488363 w 513165"/>
              <a:gd name="connsiteY95" fmla="*/ 166590 h 478282"/>
              <a:gd name="connsiteX96" fmla="*/ 490617 w 513165"/>
              <a:gd name="connsiteY96" fmla="*/ 228397 h 478282"/>
              <a:gd name="connsiteX97" fmla="*/ 477089 w 513165"/>
              <a:gd name="connsiteY97" fmla="*/ 274555 h 478282"/>
              <a:gd name="connsiteX98" fmla="*/ 465815 w 513165"/>
              <a:gd name="connsiteY98" fmla="*/ 322966 h 478282"/>
              <a:gd name="connsiteX99" fmla="*/ 443399 w 513165"/>
              <a:gd name="connsiteY99" fmla="*/ 410771 h 478282"/>
              <a:gd name="connsiteX100" fmla="*/ 437696 w 513165"/>
              <a:gd name="connsiteY100" fmla="*/ 436635 h 478282"/>
              <a:gd name="connsiteX101" fmla="*/ 382652 w 513165"/>
              <a:gd name="connsiteY101" fmla="*/ 439951 h 478282"/>
              <a:gd name="connsiteX102" fmla="*/ 327476 w 513165"/>
              <a:gd name="connsiteY102" fmla="*/ 442206 h 478282"/>
              <a:gd name="connsiteX103" fmla="*/ 313948 w 513165"/>
              <a:gd name="connsiteY103" fmla="*/ 452286 h 478282"/>
              <a:gd name="connsiteX104" fmla="*/ 264475 w 513165"/>
              <a:gd name="connsiteY104" fmla="*/ 443399 h 478282"/>
              <a:gd name="connsiteX105" fmla="*/ 239672 w 513165"/>
              <a:gd name="connsiteY105" fmla="*/ 469263 h 478282"/>
              <a:gd name="connsiteX106" fmla="*/ 232907 w 513165"/>
              <a:gd name="connsiteY106" fmla="*/ 457989 h 478282"/>
              <a:gd name="connsiteX107" fmla="*/ 229591 w 513165"/>
              <a:gd name="connsiteY107" fmla="*/ 454541 h 478282"/>
              <a:gd name="connsiteX108" fmla="*/ 221633 w 513165"/>
              <a:gd name="connsiteY108" fmla="*/ 454541 h 478282"/>
              <a:gd name="connsiteX109" fmla="*/ 222827 w 513165"/>
              <a:gd name="connsiteY109" fmla="*/ 451225 h 478282"/>
              <a:gd name="connsiteX110" fmla="*/ 221633 w 513165"/>
              <a:gd name="connsiteY110" fmla="*/ 451225 h 478282"/>
              <a:gd name="connsiteX111" fmla="*/ 220572 w 513165"/>
              <a:gd name="connsiteY111" fmla="*/ 448970 h 478282"/>
              <a:gd name="connsiteX112" fmla="*/ 215001 w 513165"/>
              <a:gd name="connsiteY112" fmla="*/ 450031 h 478282"/>
              <a:gd name="connsiteX113" fmla="*/ 212747 w 513165"/>
              <a:gd name="connsiteY113" fmla="*/ 452286 h 478282"/>
              <a:gd name="connsiteX114" fmla="*/ 203728 w 513165"/>
              <a:gd name="connsiteY114" fmla="*/ 451225 h 478282"/>
              <a:gd name="connsiteX115" fmla="*/ 193515 w 513165"/>
              <a:gd name="connsiteY115" fmla="*/ 443399 h 478282"/>
              <a:gd name="connsiteX116" fmla="*/ 191260 w 513165"/>
              <a:gd name="connsiteY116" fmla="*/ 444461 h 478282"/>
              <a:gd name="connsiteX117" fmla="*/ 193515 w 513165"/>
              <a:gd name="connsiteY117" fmla="*/ 457989 h 478282"/>
              <a:gd name="connsiteX118" fmla="*/ 156377 w 513165"/>
              <a:gd name="connsiteY118" fmla="*/ 469263 h 478282"/>
              <a:gd name="connsiteX119" fmla="*/ 131707 w 513165"/>
              <a:gd name="connsiteY119" fmla="*/ 477088 h 478282"/>
              <a:gd name="connsiteX120" fmla="*/ 123749 w 513165"/>
              <a:gd name="connsiteY120" fmla="*/ 478282 h 478282"/>
              <a:gd name="connsiteX121" fmla="*/ 118178 w 513165"/>
              <a:gd name="connsiteY121" fmla="*/ 478282 h 478282"/>
              <a:gd name="connsiteX122" fmla="*/ 99078 w 513165"/>
              <a:gd name="connsiteY122" fmla="*/ 446715 h 478282"/>
              <a:gd name="connsiteX123" fmla="*/ 92314 w 513165"/>
              <a:gd name="connsiteY123" fmla="*/ 435441 h 478282"/>
              <a:gd name="connsiteX124" fmla="*/ 91120 w 513165"/>
              <a:gd name="connsiteY124" fmla="*/ 399497 h 478282"/>
              <a:gd name="connsiteX125" fmla="*/ 105710 w 513165"/>
              <a:gd name="connsiteY125" fmla="*/ 352146 h 478282"/>
              <a:gd name="connsiteX126" fmla="*/ 59686 w 513165"/>
              <a:gd name="connsiteY126" fmla="*/ 342066 h 478282"/>
              <a:gd name="connsiteX127" fmla="*/ 86611 w 513165"/>
              <a:gd name="connsiteY127" fmla="*/ 313947 h 478282"/>
              <a:gd name="connsiteX128" fmla="*/ 87804 w 513165"/>
              <a:gd name="connsiteY128" fmla="*/ 292593 h 478282"/>
              <a:gd name="connsiteX129" fmla="*/ 88866 w 513165"/>
              <a:gd name="connsiteY129" fmla="*/ 280258 h 478282"/>
              <a:gd name="connsiteX130" fmla="*/ 69766 w 513165"/>
              <a:gd name="connsiteY130" fmla="*/ 267790 h 478282"/>
              <a:gd name="connsiteX131" fmla="*/ 50667 w 513165"/>
              <a:gd name="connsiteY131" fmla="*/ 280258 h 478282"/>
              <a:gd name="connsiteX132" fmla="*/ 41648 w 513165"/>
              <a:gd name="connsiteY132" fmla="*/ 280258 h 478282"/>
              <a:gd name="connsiteX133" fmla="*/ 40454 w 513165"/>
              <a:gd name="connsiteY133" fmla="*/ 291399 h 478282"/>
              <a:gd name="connsiteX134" fmla="*/ 38332 w 513165"/>
              <a:gd name="connsiteY134" fmla="*/ 310499 h 478282"/>
              <a:gd name="connsiteX135" fmla="*/ 33822 w 513165"/>
              <a:gd name="connsiteY135" fmla="*/ 326282 h 478282"/>
              <a:gd name="connsiteX136" fmla="*/ 31567 w 513165"/>
              <a:gd name="connsiteY136" fmla="*/ 325222 h 478282"/>
              <a:gd name="connsiteX137" fmla="*/ 25864 w 513165"/>
              <a:gd name="connsiteY137" fmla="*/ 299358 h 478282"/>
              <a:gd name="connsiteX138" fmla="*/ 21354 w 513165"/>
              <a:gd name="connsiteY138" fmla="*/ 276810 h 478282"/>
              <a:gd name="connsiteX139" fmla="*/ 5703 w 513165"/>
              <a:gd name="connsiteY139" fmla="*/ 255455 h 478282"/>
              <a:gd name="connsiteX140" fmla="*/ 3449 w 513165"/>
              <a:gd name="connsiteY140" fmla="*/ 247497 h 478282"/>
              <a:gd name="connsiteX141" fmla="*/ 0 w 513165"/>
              <a:gd name="connsiteY141" fmla="*/ 230653 h 478282"/>
              <a:gd name="connsiteX142" fmla="*/ 21354 w 513165"/>
              <a:gd name="connsiteY142" fmla="*/ 177731 h 47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13165" h="478282">
                <a:moveTo>
                  <a:pt x="21354" y="177731"/>
                </a:moveTo>
                <a:lnTo>
                  <a:pt x="32628" y="190199"/>
                </a:lnTo>
                <a:lnTo>
                  <a:pt x="32628" y="191260"/>
                </a:lnTo>
                <a:lnTo>
                  <a:pt x="34883" y="191260"/>
                </a:lnTo>
                <a:lnTo>
                  <a:pt x="37138" y="187944"/>
                </a:lnTo>
                <a:lnTo>
                  <a:pt x="41648" y="192454"/>
                </a:lnTo>
                <a:lnTo>
                  <a:pt x="48412" y="194708"/>
                </a:lnTo>
                <a:lnTo>
                  <a:pt x="51728" y="196963"/>
                </a:lnTo>
                <a:lnTo>
                  <a:pt x="52921" y="196963"/>
                </a:lnTo>
                <a:lnTo>
                  <a:pt x="63002" y="200279"/>
                </a:lnTo>
                <a:lnTo>
                  <a:pt x="65257" y="199218"/>
                </a:lnTo>
                <a:lnTo>
                  <a:pt x="72021" y="196963"/>
                </a:lnTo>
                <a:lnTo>
                  <a:pt x="87804" y="214869"/>
                </a:lnTo>
                <a:lnTo>
                  <a:pt x="91120" y="220572"/>
                </a:lnTo>
                <a:lnTo>
                  <a:pt x="102394" y="221634"/>
                </a:lnTo>
                <a:lnTo>
                  <a:pt x="119239" y="221634"/>
                </a:lnTo>
                <a:lnTo>
                  <a:pt x="116984" y="214869"/>
                </a:lnTo>
                <a:lnTo>
                  <a:pt x="112475" y="208237"/>
                </a:lnTo>
                <a:lnTo>
                  <a:pt x="113668" y="207043"/>
                </a:lnTo>
                <a:lnTo>
                  <a:pt x="113668" y="204789"/>
                </a:lnTo>
                <a:lnTo>
                  <a:pt x="114729" y="199218"/>
                </a:lnTo>
                <a:lnTo>
                  <a:pt x="118178" y="196963"/>
                </a:lnTo>
                <a:lnTo>
                  <a:pt x="121494" y="196963"/>
                </a:lnTo>
                <a:lnTo>
                  <a:pt x="121494" y="193515"/>
                </a:lnTo>
                <a:lnTo>
                  <a:pt x="120433" y="193515"/>
                </a:lnTo>
                <a:lnTo>
                  <a:pt x="118178" y="191260"/>
                </a:lnTo>
                <a:lnTo>
                  <a:pt x="119239" y="190199"/>
                </a:lnTo>
                <a:lnTo>
                  <a:pt x="121494" y="186751"/>
                </a:lnTo>
                <a:lnTo>
                  <a:pt x="123749" y="183435"/>
                </a:lnTo>
                <a:lnTo>
                  <a:pt x="123749" y="177731"/>
                </a:lnTo>
                <a:lnTo>
                  <a:pt x="119239" y="164335"/>
                </a:lnTo>
                <a:lnTo>
                  <a:pt x="113668" y="155316"/>
                </a:lnTo>
                <a:lnTo>
                  <a:pt x="111413" y="153061"/>
                </a:lnTo>
                <a:lnTo>
                  <a:pt x="102394" y="145103"/>
                </a:lnTo>
                <a:lnTo>
                  <a:pt x="97885" y="132768"/>
                </a:lnTo>
                <a:lnTo>
                  <a:pt x="93375" y="115923"/>
                </a:lnTo>
                <a:lnTo>
                  <a:pt x="91120" y="113668"/>
                </a:lnTo>
                <a:lnTo>
                  <a:pt x="99078" y="101333"/>
                </a:lnTo>
                <a:lnTo>
                  <a:pt x="101333" y="94569"/>
                </a:lnTo>
                <a:lnTo>
                  <a:pt x="107965" y="83294"/>
                </a:lnTo>
                <a:lnTo>
                  <a:pt x="113668" y="70828"/>
                </a:lnTo>
                <a:lnTo>
                  <a:pt x="115923" y="69766"/>
                </a:lnTo>
                <a:lnTo>
                  <a:pt x="118178" y="60747"/>
                </a:lnTo>
                <a:lnTo>
                  <a:pt x="114729" y="53983"/>
                </a:lnTo>
                <a:lnTo>
                  <a:pt x="114729" y="50667"/>
                </a:lnTo>
                <a:lnTo>
                  <a:pt x="122688" y="44964"/>
                </a:lnTo>
                <a:lnTo>
                  <a:pt x="129452" y="59686"/>
                </a:lnTo>
                <a:lnTo>
                  <a:pt x="124942" y="70828"/>
                </a:lnTo>
                <a:lnTo>
                  <a:pt x="128258" y="75337"/>
                </a:lnTo>
                <a:lnTo>
                  <a:pt x="126003" y="79847"/>
                </a:lnTo>
                <a:lnTo>
                  <a:pt x="123749" y="83294"/>
                </a:lnTo>
                <a:lnTo>
                  <a:pt x="127197" y="86610"/>
                </a:lnTo>
                <a:lnTo>
                  <a:pt x="127197" y="88866"/>
                </a:lnTo>
                <a:lnTo>
                  <a:pt x="133962" y="92314"/>
                </a:lnTo>
                <a:lnTo>
                  <a:pt x="137277" y="92314"/>
                </a:lnTo>
                <a:lnTo>
                  <a:pt x="149612" y="82101"/>
                </a:lnTo>
                <a:lnTo>
                  <a:pt x="153061" y="79847"/>
                </a:lnTo>
                <a:lnTo>
                  <a:pt x="147490" y="69766"/>
                </a:lnTo>
                <a:lnTo>
                  <a:pt x="145103" y="61808"/>
                </a:lnTo>
                <a:lnTo>
                  <a:pt x="138471" y="41648"/>
                </a:lnTo>
                <a:lnTo>
                  <a:pt x="146297" y="35944"/>
                </a:lnTo>
                <a:lnTo>
                  <a:pt x="136216" y="24803"/>
                </a:lnTo>
                <a:lnTo>
                  <a:pt x="128258" y="15784"/>
                </a:lnTo>
                <a:lnTo>
                  <a:pt x="127197" y="9019"/>
                </a:lnTo>
                <a:lnTo>
                  <a:pt x="139532" y="0"/>
                </a:lnTo>
                <a:lnTo>
                  <a:pt x="253200" y="72021"/>
                </a:lnTo>
                <a:lnTo>
                  <a:pt x="256516" y="72021"/>
                </a:lnTo>
                <a:lnTo>
                  <a:pt x="258771" y="73082"/>
                </a:lnTo>
                <a:lnTo>
                  <a:pt x="265535" y="75337"/>
                </a:lnTo>
                <a:lnTo>
                  <a:pt x="272300" y="76531"/>
                </a:lnTo>
                <a:lnTo>
                  <a:pt x="278003" y="84356"/>
                </a:lnTo>
                <a:lnTo>
                  <a:pt x="280258" y="86610"/>
                </a:lnTo>
                <a:lnTo>
                  <a:pt x="285829" y="82101"/>
                </a:lnTo>
                <a:lnTo>
                  <a:pt x="289145" y="82101"/>
                </a:lnTo>
                <a:lnTo>
                  <a:pt x="290339" y="79847"/>
                </a:lnTo>
                <a:lnTo>
                  <a:pt x="299358" y="76531"/>
                </a:lnTo>
                <a:lnTo>
                  <a:pt x="302674" y="81040"/>
                </a:lnTo>
                <a:lnTo>
                  <a:pt x="309438" y="91120"/>
                </a:lnTo>
                <a:lnTo>
                  <a:pt x="317396" y="88866"/>
                </a:lnTo>
                <a:lnTo>
                  <a:pt x="322967" y="78785"/>
                </a:lnTo>
                <a:lnTo>
                  <a:pt x="329731" y="73082"/>
                </a:lnTo>
                <a:lnTo>
                  <a:pt x="331986" y="77591"/>
                </a:lnTo>
                <a:lnTo>
                  <a:pt x="329731" y="92314"/>
                </a:lnTo>
                <a:lnTo>
                  <a:pt x="354401" y="93375"/>
                </a:lnTo>
                <a:lnTo>
                  <a:pt x="392733" y="103588"/>
                </a:lnTo>
                <a:lnTo>
                  <a:pt x="401752" y="112474"/>
                </a:lnTo>
                <a:lnTo>
                  <a:pt x="406262" y="109158"/>
                </a:lnTo>
                <a:lnTo>
                  <a:pt x="416342" y="99078"/>
                </a:lnTo>
                <a:lnTo>
                  <a:pt x="426422" y="74275"/>
                </a:lnTo>
                <a:lnTo>
                  <a:pt x="418596" y="68572"/>
                </a:lnTo>
                <a:lnTo>
                  <a:pt x="429871" y="53983"/>
                </a:lnTo>
                <a:lnTo>
                  <a:pt x="480537" y="33689"/>
                </a:lnTo>
                <a:lnTo>
                  <a:pt x="513165" y="21354"/>
                </a:lnTo>
                <a:lnTo>
                  <a:pt x="489424" y="43902"/>
                </a:lnTo>
                <a:lnTo>
                  <a:pt x="486108" y="129452"/>
                </a:lnTo>
                <a:lnTo>
                  <a:pt x="488363" y="166590"/>
                </a:lnTo>
                <a:lnTo>
                  <a:pt x="490617" y="228397"/>
                </a:lnTo>
                <a:lnTo>
                  <a:pt x="477089" y="274555"/>
                </a:lnTo>
                <a:lnTo>
                  <a:pt x="465815" y="322966"/>
                </a:lnTo>
                <a:lnTo>
                  <a:pt x="443399" y="410771"/>
                </a:lnTo>
                <a:lnTo>
                  <a:pt x="437696" y="436635"/>
                </a:lnTo>
                <a:lnTo>
                  <a:pt x="382652" y="439951"/>
                </a:lnTo>
                <a:lnTo>
                  <a:pt x="327476" y="442206"/>
                </a:lnTo>
                <a:lnTo>
                  <a:pt x="313948" y="452286"/>
                </a:lnTo>
                <a:lnTo>
                  <a:pt x="264475" y="443399"/>
                </a:lnTo>
                <a:lnTo>
                  <a:pt x="239672" y="469263"/>
                </a:lnTo>
                <a:lnTo>
                  <a:pt x="232907" y="457989"/>
                </a:lnTo>
                <a:lnTo>
                  <a:pt x="229591" y="454541"/>
                </a:lnTo>
                <a:lnTo>
                  <a:pt x="221633" y="454541"/>
                </a:lnTo>
                <a:lnTo>
                  <a:pt x="222827" y="451225"/>
                </a:lnTo>
                <a:lnTo>
                  <a:pt x="221633" y="451225"/>
                </a:lnTo>
                <a:lnTo>
                  <a:pt x="220572" y="448970"/>
                </a:lnTo>
                <a:lnTo>
                  <a:pt x="215001" y="450031"/>
                </a:lnTo>
                <a:lnTo>
                  <a:pt x="212747" y="452286"/>
                </a:lnTo>
                <a:lnTo>
                  <a:pt x="203728" y="451225"/>
                </a:lnTo>
                <a:lnTo>
                  <a:pt x="193515" y="443399"/>
                </a:lnTo>
                <a:lnTo>
                  <a:pt x="191260" y="444461"/>
                </a:lnTo>
                <a:lnTo>
                  <a:pt x="193515" y="457989"/>
                </a:lnTo>
                <a:lnTo>
                  <a:pt x="156377" y="469263"/>
                </a:lnTo>
                <a:lnTo>
                  <a:pt x="131707" y="477088"/>
                </a:lnTo>
                <a:lnTo>
                  <a:pt x="123749" y="478282"/>
                </a:lnTo>
                <a:lnTo>
                  <a:pt x="118178" y="478282"/>
                </a:lnTo>
                <a:lnTo>
                  <a:pt x="99078" y="446715"/>
                </a:lnTo>
                <a:lnTo>
                  <a:pt x="92314" y="435441"/>
                </a:lnTo>
                <a:lnTo>
                  <a:pt x="91120" y="399497"/>
                </a:lnTo>
                <a:lnTo>
                  <a:pt x="105710" y="352146"/>
                </a:lnTo>
                <a:lnTo>
                  <a:pt x="59686" y="342066"/>
                </a:lnTo>
                <a:lnTo>
                  <a:pt x="86611" y="313947"/>
                </a:lnTo>
                <a:lnTo>
                  <a:pt x="87804" y="292593"/>
                </a:lnTo>
                <a:lnTo>
                  <a:pt x="88866" y="280258"/>
                </a:lnTo>
                <a:lnTo>
                  <a:pt x="69766" y="267790"/>
                </a:lnTo>
                <a:lnTo>
                  <a:pt x="50667" y="280258"/>
                </a:lnTo>
                <a:lnTo>
                  <a:pt x="41648" y="280258"/>
                </a:lnTo>
                <a:lnTo>
                  <a:pt x="40454" y="291399"/>
                </a:lnTo>
                <a:lnTo>
                  <a:pt x="38332" y="310499"/>
                </a:lnTo>
                <a:lnTo>
                  <a:pt x="33822" y="326282"/>
                </a:lnTo>
                <a:lnTo>
                  <a:pt x="31567" y="325222"/>
                </a:lnTo>
                <a:lnTo>
                  <a:pt x="25864" y="299358"/>
                </a:lnTo>
                <a:lnTo>
                  <a:pt x="21354" y="276810"/>
                </a:lnTo>
                <a:lnTo>
                  <a:pt x="5703" y="255455"/>
                </a:lnTo>
                <a:lnTo>
                  <a:pt x="3449" y="247497"/>
                </a:lnTo>
                <a:lnTo>
                  <a:pt x="0" y="230653"/>
                </a:lnTo>
                <a:lnTo>
                  <a:pt x="21354" y="177731"/>
                </a:lnTo>
              </a:path>
            </a:pathLst>
          </a:custGeom>
          <a:solidFill>
            <a:schemeClr val="bg1">
              <a:lumMod val="85000"/>
            </a:schemeClr>
          </a:solidFill>
          <a:ln w="13251" cap="flat">
            <a:noFill/>
            <a:prstDash val="solid"/>
            <a:miter/>
          </a:ln>
        </p:spPr>
        <p:txBody>
          <a:bodyPr rtlCol="0" anchor="ctr"/>
          <a:lstStyle/>
          <a:p>
            <a:endParaRPr lang="en-FI" sz="816"/>
          </a:p>
        </p:txBody>
      </p:sp>
      <p:sp>
        <p:nvSpPr>
          <p:cNvPr id="1369" name="Freeform: Shape 1368">
            <a:extLst>
              <a:ext uri="{FF2B5EF4-FFF2-40B4-BE49-F238E27FC236}">
                <a16:creationId xmlns:a16="http://schemas.microsoft.com/office/drawing/2014/main" id="{1037D1D0-9BA5-45A1-F840-D8FBDD793AE9}"/>
              </a:ext>
            </a:extLst>
          </p:cNvPr>
          <p:cNvSpPr/>
          <p:nvPr/>
        </p:nvSpPr>
        <p:spPr>
          <a:xfrm>
            <a:off x="3827173" y="4999127"/>
            <a:ext cx="316031" cy="328605"/>
          </a:xfrm>
          <a:custGeom>
            <a:avLst/>
            <a:gdLst>
              <a:gd name="connsiteX0" fmla="*/ 132 w 696732"/>
              <a:gd name="connsiteY0" fmla="*/ 221103 h 724453"/>
              <a:gd name="connsiteX1" fmla="*/ 16977 w 696732"/>
              <a:gd name="connsiteY1" fmla="*/ 197494 h 724453"/>
              <a:gd name="connsiteX2" fmla="*/ 60879 w 696732"/>
              <a:gd name="connsiteY2" fmla="*/ 159295 h 724453"/>
              <a:gd name="connsiteX3" fmla="*/ 57564 w 696732"/>
              <a:gd name="connsiteY3" fmla="*/ 152530 h 724453"/>
              <a:gd name="connsiteX4" fmla="*/ 131839 w 696732"/>
              <a:gd name="connsiteY4" fmla="*/ 56900 h 724453"/>
              <a:gd name="connsiteX5" fmla="*/ 167783 w 696732"/>
              <a:gd name="connsiteY5" fmla="*/ 83957 h 724453"/>
              <a:gd name="connsiteX6" fmla="*/ 208237 w 696732"/>
              <a:gd name="connsiteY6" fmla="*/ 109821 h 724453"/>
              <a:gd name="connsiteX7" fmla="*/ 220572 w 696732"/>
              <a:gd name="connsiteY7" fmla="*/ 88467 h 724453"/>
              <a:gd name="connsiteX8" fmla="*/ 223888 w 696732"/>
              <a:gd name="connsiteY8" fmla="*/ 87406 h 724453"/>
              <a:gd name="connsiteX9" fmla="*/ 220572 w 696732"/>
              <a:gd name="connsiteY9" fmla="*/ 78387 h 724453"/>
              <a:gd name="connsiteX10" fmla="*/ 217256 w 696732"/>
              <a:gd name="connsiteY10" fmla="*/ 79581 h 724453"/>
              <a:gd name="connsiteX11" fmla="*/ 210492 w 696732"/>
              <a:gd name="connsiteY11" fmla="*/ 61543 h 724453"/>
              <a:gd name="connsiteX12" fmla="*/ 219511 w 696732"/>
              <a:gd name="connsiteY12" fmla="*/ 57033 h 724453"/>
              <a:gd name="connsiteX13" fmla="*/ 216195 w 696732"/>
              <a:gd name="connsiteY13" fmla="*/ 44698 h 724453"/>
              <a:gd name="connsiteX14" fmla="*/ 218450 w 696732"/>
              <a:gd name="connsiteY14" fmla="*/ 43637 h 724453"/>
              <a:gd name="connsiteX15" fmla="*/ 219511 w 696732"/>
              <a:gd name="connsiteY15" fmla="*/ 48147 h 724453"/>
              <a:gd name="connsiteX16" fmla="*/ 246569 w 696732"/>
              <a:gd name="connsiteY16" fmla="*/ 34618 h 724453"/>
              <a:gd name="connsiteX17" fmla="*/ 249885 w 696732"/>
              <a:gd name="connsiteY17" fmla="*/ 46953 h 724453"/>
              <a:gd name="connsiteX18" fmla="*/ 257710 w 696732"/>
              <a:gd name="connsiteY18" fmla="*/ 39128 h 724453"/>
              <a:gd name="connsiteX19" fmla="*/ 257710 w 696732"/>
              <a:gd name="connsiteY19" fmla="*/ 38066 h 724453"/>
              <a:gd name="connsiteX20" fmla="*/ 265535 w 696732"/>
              <a:gd name="connsiteY20" fmla="*/ 36872 h 724453"/>
              <a:gd name="connsiteX21" fmla="*/ 266729 w 696732"/>
              <a:gd name="connsiteY21" fmla="*/ 41382 h 724453"/>
              <a:gd name="connsiteX22" fmla="*/ 259965 w 696732"/>
              <a:gd name="connsiteY22" fmla="*/ 43637 h 724453"/>
              <a:gd name="connsiteX23" fmla="*/ 259965 w 696732"/>
              <a:gd name="connsiteY23" fmla="*/ 46953 h 724453"/>
              <a:gd name="connsiteX24" fmla="*/ 267790 w 696732"/>
              <a:gd name="connsiteY24" fmla="*/ 44698 h 724453"/>
              <a:gd name="connsiteX25" fmla="*/ 277870 w 696732"/>
              <a:gd name="connsiteY25" fmla="*/ 76132 h 724453"/>
              <a:gd name="connsiteX26" fmla="*/ 295909 w 696732"/>
              <a:gd name="connsiteY26" fmla="*/ 61543 h 724453"/>
              <a:gd name="connsiteX27" fmla="*/ 299357 w 696732"/>
              <a:gd name="connsiteY27" fmla="*/ 49207 h 724453"/>
              <a:gd name="connsiteX28" fmla="*/ 318457 w 696732"/>
              <a:gd name="connsiteY28" fmla="*/ 45891 h 724453"/>
              <a:gd name="connsiteX29" fmla="*/ 319518 w 696732"/>
              <a:gd name="connsiteY29" fmla="*/ 43637 h 724453"/>
              <a:gd name="connsiteX30" fmla="*/ 312754 w 696732"/>
              <a:gd name="connsiteY30" fmla="*/ 38066 h 724453"/>
              <a:gd name="connsiteX31" fmla="*/ 311693 w 696732"/>
              <a:gd name="connsiteY31" fmla="*/ 39128 h 724453"/>
              <a:gd name="connsiteX32" fmla="*/ 311693 w 696732"/>
              <a:gd name="connsiteY32" fmla="*/ 40188 h 724453"/>
              <a:gd name="connsiteX33" fmla="*/ 310631 w 696732"/>
              <a:gd name="connsiteY33" fmla="*/ 40188 h 724453"/>
              <a:gd name="connsiteX34" fmla="*/ 308377 w 696732"/>
              <a:gd name="connsiteY34" fmla="*/ 41382 h 724453"/>
              <a:gd name="connsiteX35" fmla="*/ 305061 w 696732"/>
              <a:gd name="connsiteY35" fmla="*/ 44698 h 724453"/>
              <a:gd name="connsiteX36" fmla="*/ 299490 w 696732"/>
              <a:gd name="connsiteY36" fmla="*/ 39128 h 724453"/>
              <a:gd name="connsiteX37" fmla="*/ 299490 w 696732"/>
              <a:gd name="connsiteY37" fmla="*/ 38066 h 724453"/>
              <a:gd name="connsiteX38" fmla="*/ 302939 w 696732"/>
              <a:gd name="connsiteY38" fmla="*/ 38066 h 724453"/>
              <a:gd name="connsiteX39" fmla="*/ 297235 w 696732"/>
              <a:gd name="connsiteY39" fmla="*/ 24537 h 724453"/>
              <a:gd name="connsiteX40" fmla="*/ 298429 w 696732"/>
              <a:gd name="connsiteY40" fmla="*/ 24537 h 724453"/>
              <a:gd name="connsiteX41" fmla="*/ 307448 w 696732"/>
              <a:gd name="connsiteY41" fmla="*/ 38066 h 724453"/>
              <a:gd name="connsiteX42" fmla="*/ 314213 w 696732"/>
              <a:gd name="connsiteY42" fmla="*/ 36872 h 724453"/>
              <a:gd name="connsiteX43" fmla="*/ 320977 w 696732"/>
              <a:gd name="connsiteY43" fmla="*/ 42443 h 724453"/>
              <a:gd name="connsiteX44" fmla="*/ 320977 w 696732"/>
              <a:gd name="connsiteY44" fmla="*/ 43637 h 724453"/>
              <a:gd name="connsiteX45" fmla="*/ 323232 w 696732"/>
              <a:gd name="connsiteY45" fmla="*/ 44698 h 724453"/>
              <a:gd name="connsiteX46" fmla="*/ 326548 w 696732"/>
              <a:gd name="connsiteY46" fmla="*/ 45891 h 724453"/>
              <a:gd name="connsiteX47" fmla="*/ 333312 w 696732"/>
              <a:gd name="connsiteY47" fmla="*/ 41382 h 724453"/>
              <a:gd name="connsiteX48" fmla="*/ 337822 w 696732"/>
              <a:gd name="connsiteY48" fmla="*/ 36872 h 724453"/>
              <a:gd name="connsiteX49" fmla="*/ 334506 w 696732"/>
              <a:gd name="connsiteY49" fmla="*/ 31302 h 724453"/>
              <a:gd name="connsiteX50" fmla="*/ 334506 w 696732"/>
              <a:gd name="connsiteY50" fmla="*/ 29047 h 724453"/>
              <a:gd name="connsiteX51" fmla="*/ 333312 w 696732"/>
              <a:gd name="connsiteY51" fmla="*/ 18967 h 724453"/>
              <a:gd name="connsiteX52" fmla="*/ 331057 w 696732"/>
              <a:gd name="connsiteY52" fmla="*/ 15651 h 724453"/>
              <a:gd name="connsiteX53" fmla="*/ 332118 w 696732"/>
              <a:gd name="connsiteY53" fmla="*/ 13396 h 724453"/>
              <a:gd name="connsiteX54" fmla="*/ 335434 w 696732"/>
              <a:gd name="connsiteY54" fmla="*/ 1060 h 724453"/>
              <a:gd name="connsiteX55" fmla="*/ 337689 w 696732"/>
              <a:gd name="connsiteY55" fmla="*/ 0 h 724453"/>
              <a:gd name="connsiteX56" fmla="*/ 342199 w 696732"/>
              <a:gd name="connsiteY56" fmla="*/ 5570 h 724453"/>
              <a:gd name="connsiteX57" fmla="*/ 351218 w 696732"/>
              <a:gd name="connsiteY57" fmla="*/ 2255 h 724453"/>
              <a:gd name="connsiteX58" fmla="*/ 374827 w 696732"/>
              <a:gd name="connsiteY58" fmla="*/ 57430 h 724453"/>
              <a:gd name="connsiteX59" fmla="*/ 382652 w 696732"/>
              <a:gd name="connsiteY59" fmla="*/ 109158 h 724453"/>
              <a:gd name="connsiteX60" fmla="*/ 353340 w 696732"/>
              <a:gd name="connsiteY60" fmla="*/ 108097 h 724453"/>
              <a:gd name="connsiteX61" fmla="*/ 372439 w 696732"/>
              <a:gd name="connsiteY61" fmla="*/ 132900 h 724453"/>
              <a:gd name="connsiteX62" fmla="*/ 398303 w 696732"/>
              <a:gd name="connsiteY62" fmla="*/ 116056 h 724453"/>
              <a:gd name="connsiteX63" fmla="*/ 400558 w 696732"/>
              <a:gd name="connsiteY63" fmla="*/ 118310 h 724453"/>
              <a:gd name="connsiteX64" fmla="*/ 406129 w 696732"/>
              <a:gd name="connsiteY64" fmla="*/ 117116 h 724453"/>
              <a:gd name="connsiteX65" fmla="*/ 405067 w 696732"/>
              <a:gd name="connsiteY65" fmla="*/ 113800 h 724453"/>
              <a:gd name="connsiteX66" fmla="*/ 421912 w 696732"/>
              <a:gd name="connsiteY66" fmla="*/ 111546 h 724453"/>
              <a:gd name="connsiteX67" fmla="*/ 423106 w 696732"/>
              <a:gd name="connsiteY67" fmla="*/ 112740 h 724453"/>
              <a:gd name="connsiteX68" fmla="*/ 423106 w 696732"/>
              <a:gd name="connsiteY68" fmla="*/ 113800 h 724453"/>
              <a:gd name="connsiteX69" fmla="*/ 424167 w 696732"/>
              <a:gd name="connsiteY69" fmla="*/ 113800 h 724453"/>
              <a:gd name="connsiteX70" fmla="*/ 426422 w 696732"/>
              <a:gd name="connsiteY70" fmla="*/ 114862 h 724453"/>
              <a:gd name="connsiteX71" fmla="*/ 429738 w 696732"/>
              <a:gd name="connsiteY71" fmla="*/ 118310 h 724453"/>
              <a:gd name="connsiteX72" fmla="*/ 431992 w 696732"/>
              <a:gd name="connsiteY72" fmla="*/ 118310 h 724453"/>
              <a:gd name="connsiteX73" fmla="*/ 431992 w 696732"/>
              <a:gd name="connsiteY73" fmla="*/ 119372 h 724453"/>
              <a:gd name="connsiteX74" fmla="*/ 433054 w 696732"/>
              <a:gd name="connsiteY74" fmla="*/ 120565 h 724453"/>
              <a:gd name="connsiteX75" fmla="*/ 433054 w 696732"/>
              <a:gd name="connsiteY75" fmla="*/ 121626 h 724453"/>
              <a:gd name="connsiteX76" fmla="*/ 383581 w 696732"/>
              <a:gd name="connsiteY76" fmla="*/ 145236 h 724453"/>
              <a:gd name="connsiteX77" fmla="*/ 392600 w 696732"/>
              <a:gd name="connsiteY77" fmla="*/ 156509 h 724453"/>
              <a:gd name="connsiteX78" fmla="*/ 419657 w 696732"/>
              <a:gd name="connsiteY78" fmla="*/ 139664 h 724453"/>
              <a:gd name="connsiteX79" fmla="*/ 441012 w 696732"/>
              <a:gd name="connsiteY79" fmla="*/ 126136 h 724453"/>
              <a:gd name="connsiteX80" fmla="*/ 442206 w 696732"/>
              <a:gd name="connsiteY80" fmla="*/ 127197 h 724453"/>
              <a:gd name="connsiteX81" fmla="*/ 443399 w 696732"/>
              <a:gd name="connsiteY81" fmla="*/ 127197 h 724453"/>
              <a:gd name="connsiteX82" fmla="*/ 441144 w 696732"/>
              <a:gd name="connsiteY82" fmla="*/ 124942 h 724453"/>
              <a:gd name="connsiteX83" fmla="*/ 442338 w 696732"/>
              <a:gd name="connsiteY83" fmla="*/ 124942 h 724453"/>
              <a:gd name="connsiteX84" fmla="*/ 443532 w 696732"/>
              <a:gd name="connsiteY84" fmla="*/ 126136 h 724453"/>
              <a:gd name="connsiteX85" fmla="*/ 443532 w 696732"/>
              <a:gd name="connsiteY85" fmla="*/ 124942 h 724453"/>
              <a:gd name="connsiteX86" fmla="*/ 444593 w 696732"/>
              <a:gd name="connsiteY86" fmla="*/ 123881 h 724453"/>
              <a:gd name="connsiteX87" fmla="*/ 444593 w 696732"/>
              <a:gd name="connsiteY87" fmla="*/ 122688 h 724453"/>
              <a:gd name="connsiteX88" fmla="*/ 443532 w 696732"/>
              <a:gd name="connsiteY88" fmla="*/ 122688 h 724453"/>
              <a:gd name="connsiteX89" fmla="*/ 443532 w 696732"/>
              <a:gd name="connsiteY89" fmla="*/ 121626 h 724453"/>
              <a:gd name="connsiteX90" fmla="*/ 445787 w 696732"/>
              <a:gd name="connsiteY90" fmla="*/ 121626 h 724453"/>
              <a:gd name="connsiteX91" fmla="*/ 446980 w 696732"/>
              <a:gd name="connsiteY91" fmla="*/ 122688 h 724453"/>
              <a:gd name="connsiteX92" fmla="*/ 446980 w 696732"/>
              <a:gd name="connsiteY92" fmla="*/ 127197 h 724453"/>
              <a:gd name="connsiteX93" fmla="*/ 449235 w 696732"/>
              <a:gd name="connsiteY93" fmla="*/ 128391 h 724453"/>
              <a:gd name="connsiteX94" fmla="*/ 450429 w 696732"/>
              <a:gd name="connsiteY94" fmla="*/ 129452 h 724453"/>
              <a:gd name="connsiteX95" fmla="*/ 451623 w 696732"/>
              <a:gd name="connsiteY95" fmla="*/ 129452 h 724453"/>
              <a:gd name="connsiteX96" fmla="*/ 452683 w 696732"/>
              <a:gd name="connsiteY96" fmla="*/ 132768 h 724453"/>
              <a:gd name="connsiteX97" fmla="*/ 450429 w 696732"/>
              <a:gd name="connsiteY97" fmla="*/ 133961 h 724453"/>
              <a:gd name="connsiteX98" fmla="*/ 450429 w 696732"/>
              <a:gd name="connsiteY98" fmla="*/ 132768 h 724453"/>
              <a:gd name="connsiteX99" fmla="*/ 451623 w 696732"/>
              <a:gd name="connsiteY99" fmla="*/ 132768 h 724453"/>
              <a:gd name="connsiteX100" fmla="*/ 450429 w 696732"/>
              <a:gd name="connsiteY100" fmla="*/ 130513 h 724453"/>
              <a:gd name="connsiteX101" fmla="*/ 445919 w 696732"/>
              <a:gd name="connsiteY101" fmla="*/ 130513 h 724453"/>
              <a:gd name="connsiteX102" fmla="*/ 444858 w 696732"/>
              <a:gd name="connsiteY102" fmla="*/ 129319 h 724453"/>
              <a:gd name="connsiteX103" fmla="*/ 442603 w 696732"/>
              <a:gd name="connsiteY103" fmla="*/ 129319 h 724453"/>
              <a:gd name="connsiteX104" fmla="*/ 440348 w 696732"/>
              <a:gd name="connsiteY104" fmla="*/ 130513 h 724453"/>
              <a:gd name="connsiteX105" fmla="*/ 405465 w 696732"/>
              <a:gd name="connsiteY105" fmla="*/ 154122 h 724453"/>
              <a:gd name="connsiteX106" fmla="*/ 402149 w 696732"/>
              <a:gd name="connsiteY106" fmla="*/ 154122 h 724453"/>
              <a:gd name="connsiteX107" fmla="*/ 402149 w 696732"/>
              <a:gd name="connsiteY107" fmla="*/ 156377 h 724453"/>
              <a:gd name="connsiteX108" fmla="*/ 396579 w 696732"/>
              <a:gd name="connsiteY108" fmla="*/ 160887 h 724453"/>
              <a:gd name="connsiteX109" fmla="*/ 407853 w 696732"/>
              <a:gd name="connsiteY109" fmla="*/ 174415 h 724453"/>
              <a:gd name="connsiteX110" fmla="*/ 431462 w 696732"/>
              <a:gd name="connsiteY110" fmla="*/ 158631 h 724453"/>
              <a:gd name="connsiteX111" fmla="*/ 432523 w 696732"/>
              <a:gd name="connsiteY111" fmla="*/ 160887 h 724453"/>
              <a:gd name="connsiteX112" fmla="*/ 409975 w 696732"/>
              <a:gd name="connsiteY112" fmla="*/ 177731 h 724453"/>
              <a:gd name="connsiteX113" fmla="*/ 414485 w 696732"/>
              <a:gd name="connsiteY113" fmla="*/ 183302 h 724453"/>
              <a:gd name="connsiteX114" fmla="*/ 415679 w 696732"/>
              <a:gd name="connsiteY114" fmla="*/ 183302 h 724453"/>
              <a:gd name="connsiteX115" fmla="*/ 417933 w 696732"/>
              <a:gd name="connsiteY115" fmla="*/ 187811 h 724453"/>
              <a:gd name="connsiteX116" fmla="*/ 415679 w 696732"/>
              <a:gd name="connsiteY116" fmla="*/ 191127 h 724453"/>
              <a:gd name="connsiteX117" fmla="*/ 418994 w 696732"/>
              <a:gd name="connsiteY117" fmla="*/ 194576 h 724453"/>
              <a:gd name="connsiteX118" fmla="*/ 417801 w 696732"/>
              <a:gd name="connsiteY118" fmla="*/ 195637 h 724453"/>
              <a:gd name="connsiteX119" fmla="*/ 421117 w 696732"/>
              <a:gd name="connsiteY119" fmla="*/ 202401 h 724453"/>
              <a:gd name="connsiteX120" fmla="*/ 420055 w 696732"/>
              <a:gd name="connsiteY120" fmla="*/ 204656 h 724453"/>
              <a:gd name="connsiteX121" fmla="*/ 422310 w 696732"/>
              <a:gd name="connsiteY121" fmla="*/ 205717 h 724453"/>
              <a:gd name="connsiteX122" fmla="*/ 424565 w 696732"/>
              <a:gd name="connsiteY122" fmla="*/ 209033 h 724453"/>
              <a:gd name="connsiteX123" fmla="*/ 424565 w 696732"/>
              <a:gd name="connsiteY123" fmla="*/ 218052 h 724453"/>
              <a:gd name="connsiteX124" fmla="*/ 425626 w 696732"/>
              <a:gd name="connsiteY124" fmla="*/ 216858 h 724453"/>
              <a:gd name="connsiteX125" fmla="*/ 426820 w 696732"/>
              <a:gd name="connsiteY125" fmla="*/ 216858 h 724453"/>
              <a:gd name="connsiteX126" fmla="*/ 426820 w 696732"/>
              <a:gd name="connsiteY126" fmla="*/ 219113 h 724453"/>
              <a:gd name="connsiteX127" fmla="*/ 427881 w 696732"/>
              <a:gd name="connsiteY127" fmla="*/ 219113 h 724453"/>
              <a:gd name="connsiteX128" fmla="*/ 428942 w 696732"/>
              <a:gd name="connsiteY128" fmla="*/ 218052 h 724453"/>
              <a:gd name="connsiteX129" fmla="*/ 430003 w 696732"/>
              <a:gd name="connsiteY129" fmla="*/ 218052 h 724453"/>
              <a:gd name="connsiteX130" fmla="*/ 430003 w 696732"/>
              <a:gd name="connsiteY130" fmla="*/ 216858 h 724453"/>
              <a:gd name="connsiteX131" fmla="*/ 431197 w 696732"/>
              <a:gd name="connsiteY131" fmla="*/ 218052 h 724453"/>
              <a:gd name="connsiteX132" fmla="*/ 431197 w 696732"/>
              <a:gd name="connsiteY132" fmla="*/ 219113 h 724453"/>
              <a:gd name="connsiteX133" fmla="*/ 432258 w 696732"/>
              <a:gd name="connsiteY133" fmla="*/ 222561 h 724453"/>
              <a:gd name="connsiteX134" fmla="*/ 431197 w 696732"/>
              <a:gd name="connsiteY134" fmla="*/ 223623 h 724453"/>
              <a:gd name="connsiteX135" fmla="*/ 431197 w 696732"/>
              <a:gd name="connsiteY135" fmla="*/ 225877 h 724453"/>
              <a:gd name="connsiteX136" fmla="*/ 432258 w 696732"/>
              <a:gd name="connsiteY136" fmla="*/ 226939 h 724453"/>
              <a:gd name="connsiteX137" fmla="*/ 433319 w 696732"/>
              <a:gd name="connsiteY137" fmla="*/ 225877 h 724453"/>
              <a:gd name="connsiteX138" fmla="*/ 434512 w 696732"/>
              <a:gd name="connsiteY138" fmla="*/ 225877 h 724453"/>
              <a:gd name="connsiteX139" fmla="*/ 434512 w 696732"/>
              <a:gd name="connsiteY139" fmla="*/ 224817 h 724453"/>
              <a:gd name="connsiteX140" fmla="*/ 433319 w 696732"/>
              <a:gd name="connsiteY140" fmla="*/ 222561 h 724453"/>
              <a:gd name="connsiteX141" fmla="*/ 442338 w 696732"/>
              <a:gd name="connsiteY141" fmla="*/ 220307 h 724453"/>
              <a:gd name="connsiteX142" fmla="*/ 454673 w 696732"/>
              <a:gd name="connsiteY142" fmla="*/ 218052 h 724453"/>
              <a:gd name="connsiteX143" fmla="*/ 456928 w 696732"/>
              <a:gd name="connsiteY143" fmla="*/ 227071 h 724453"/>
              <a:gd name="connsiteX144" fmla="*/ 456928 w 696732"/>
              <a:gd name="connsiteY144" fmla="*/ 230520 h 724453"/>
              <a:gd name="connsiteX145" fmla="*/ 460376 w 696732"/>
              <a:gd name="connsiteY145" fmla="*/ 230520 h 724453"/>
              <a:gd name="connsiteX146" fmla="*/ 461437 w 696732"/>
              <a:gd name="connsiteY146" fmla="*/ 233836 h 724453"/>
              <a:gd name="connsiteX147" fmla="*/ 462631 w 696732"/>
              <a:gd name="connsiteY147" fmla="*/ 246171 h 724453"/>
              <a:gd name="connsiteX148" fmla="*/ 462631 w 696732"/>
              <a:gd name="connsiteY148" fmla="*/ 248425 h 724453"/>
              <a:gd name="connsiteX149" fmla="*/ 461437 w 696732"/>
              <a:gd name="connsiteY149" fmla="*/ 248425 h 724453"/>
              <a:gd name="connsiteX150" fmla="*/ 462631 w 696732"/>
              <a:gd name="connsiteY150" fmla="*/ 252935 h 724453"/>
              <a:gd name="connsiteX151" fmla="*/ 463825 w 696732"/>
              <a:gd name="connsiteY151" fmla="*/ 252935 h 724453"/>
              <a:gd name="connsiteX152" fmla="*/ 464886 w 696732"/>
              <a:gd name="connsiteY152" fmla="*/ 251741 h 724453"/>
              <a:gd name="connsiteX153" fmla="*/ 469396 w 696732"/>
              <a:gd name="connsiteY153" fmla="*/ 251741 h 724453"/>
              <a:gd name="connsiteX154" fmla="*/ 470589 w 696732"/>
              <a:gd name="connsiteY154" fmla="*/ 252935 h 724453"/>
              <a:gd name="connsiteX155" fmla="*/ 471783 w 696732"/>
              <a:gd name="connsiteY155" fmla="*/ 251741 h 724453"/>
              <a:gd name="connsiteX156" fmla="*/ 476292 w 696732"/>
              <a:gd name="connsiteY156" fmla="*/ 251741 h 724453"/>
              <a:gd name="connsiteX157" fmla="*/ 476292 w 696732"/>
              <a:gd name="connsiteY157" fmla="*/ 250680 h 724453"/>
              <a:gd name="connsiteX158" fmla="*/ 477354 w 696732"/>
              <a:gd name="connsiteY158" fmla="*/ 248425 h 724453"/>
              <a:gd name="connsiteX159" fmla="*/ 480802 w 696732"/>
              <a:gd name="connsiteY159" fmla="*/ 248425 h 724453"/>
              <a:gd name="connsiteX160" fmla="*/ 483057 w 696732"/>
              <a:gd name="connsiteY160" fmla="*/ 249487 h 724453"/>
              <a:gd name="connsiteX161" fmla="*/ 488628 w 696732"/>
              <a:gd name="connsiteY161" fmla="*/ 251741 h 724453"/>
              <a:gd name="connsiteX162" fmla="*/ 490882 w 696732"/>
              <a:gd name="connsiteY162" fmla="*/ 247232 h 724453"/>
              <a:gd name="connsiteX163" fmla="*/ 494198 w 696732"/>
              <a:gd name="connsiteY163" fmla="*/ 248425 h 724453"/>
              <a:gd name="connsiteX164" fmla="*/ 494198 w 696732"/>
              <a:gd name="connsiteY164" fmla="*/ 247232 h 724453"/>
              <a:gd name="connsiteX165" fmla="*/ 500963 w 696732"/>
              <a:gd name="connsiteY165" fmla="*/ 248425 h 724453"/>
              <a:gd name="connsiteX166" fmla="*/ 489689 w 696732"/>
              <a:gd name="connsiteY166" fmla="*/ 272035 h 724453"/>
              <a:gd name="connsiteX167" fmla="*/ 479608 w 696732"/>
              <a:gd name="connsiteY167" fmla="*/ 292328 h 724453"/>
              <a:gd name="connsiteX168" fmla="*/ 497647 w 696732"/>
              <a:gd name="connsiteY168" fmla="*/ 284503 h 724453"/>
              <a:gd name="connsiteX169" fmla="*/ 522450 w 696732"/>
              <a:gd name="connsiteY169" fmla="*/ 274422 h 724453"/>
              <a:gd name="connsiteX170" fmla="*/ 530275 w 696732"/>
              <a:gd name="connsiteY170" fmla="*/ 282247 h 724453"/>
              <a:gd name="connsiteX171" fmla="*/ 539294 w 696732"/>
              <a:gd name="connsiteY171" fmla="*/ 278931 h 724453"/>
              <a:gd name="connsiteX172" fmla="*/ 537040 w 696732"/>
              <a:gd name="connsiteY172" fmla="*/ 267658 h 724453"/>
              <a:gd name="connsiteX173" fmla="*/ 566352 w 696732"/>
              <a:gd name="connsiteY173" fmla="*/ 263148 h 724453"/>
              <a:gd name="connsiteX174" fmla="*/ 575371 w 696732"/>
              <a:gd name="connsiteY174" fmla="*/ 273228 h 724453"/>
              <a:gd name="connsiteX175" fmla="*/ 559588 w 696732"/>
              <a:gd name="connsiteY175" fmla="*/ 291266 h 724453"/>
              <a:gd name="connsiteX176" fmla="*/ 562904 w 696732"/>
              <a:gd name="connsiteY176" fmla="*/ 294715 h 724453"/>
              <a:gd name="connsiteX177" fmla="*/ 582003 w 696732"/>
              <a:gd name="connsiteY177" fmla="*/ 303734 h 724453"/>
              <a:gd name="connsiteX178" fmla="*/ 585319 w 696732"/>
              <a:gd name="connsiteY178" fmla="*/ 312753 h 724453"/>
              <a:gd name="connsiteX179" fmla="*/ 599909 w 696732"/>
              <a:gd name="connsiteY179" fmla="*/ 312753 h 724453"/>
              <a:gd name="connsiteX180" fmla="*/ 696732 w 696732"/>
              <a:gd name="connsiteY180" fmla="*/ 293654 h 724453"/>
              <a:gd name="connsiteX181" fmla="*/ 679887 w 696732"/>
              <a:gd name="connsiteY181" fmla="*/ 343127 h 724453"/>
              <a:gd name="connsiteX182" fmla="*/ 669807 w 696732"/>
              <a:gd name="connsiteY182" fmla="*/ 409577 h 724453"/>
              <a:gd name="connsiteX183" fmla="*/ 693417 w 696732"/>
              <a:gd name="connsiteY183" fmla="*/ 426422 h 724453"/>
              <a:gd name="connsiteX184" fmla="*/ 669807 w 696732"/>
              <a:gd name="connsiteY184" fmla="*/ 469130 h 724453"/>
              <a:gd name="connsiteX185" fmla="*/ 624844 w 696732"/>
              <a:gd name="connsiteY185" fmla="*/ 463560 h 724453"/>
              <a:gd name="connsiteX186" fmla="*/ 596725 w 696732"/>
              <a:gd name="connsiteY186" fmla="*/ 491679 h 724453"/>
              <a:gd name="connsiteX187" fmla="*/ 534917 w 696732"/>
              <a:gd name="connsiteY187" fmla="*/ 585053 h 724453"/>
              <a:gd name="connsiteX188" fmla="*/ 527092 w 696732"/>
              <a:gd name="connsiteY188" fmla="*/ 599643 h 724453"/>
              <a:gd name="connsiteX189" fmla="*/ 557466 w 696732"/>
              <a:gd name="connsiteY189" fmla="*/ 677235 h 724453"/>
              <a:gd name="connsiteX190" fmla="*/ 457326 w 696732"/>
              <a:gd name="connsiteY190" fmla="*/ 724453 h 724453"/>
              <a:gd name="connsiteX191" fmla="*/ 440481 w 696732"/>
              <a:gd name="connsiteY191" fmla="*/ 690763 h 724453"/>
              <a:gd name="connsiteX192" fmla="*/ 438226 w 696732"/>
              <a:gd name="connsiteY192" fmla="*/ 691957 h 724453"/>
              <a:gd name="connsiteX193" fmla="*/ 435972 w 696732"/>
              <a:gd name="connsiteY193" fmla="*/ 689703 h 724453"/>
              <a:gd name="connsiteX194" fmla="*/ 431462 w 696732"/>
              <a:gd name="connsiteY194" fmla="*/ 688509 h 724453"/>
              <a:gd name="connsiteX195" fmla="*/ 431462 w 696732"/>
              <a:gd name="connsiteY195" fmla="*/ 687447 h 724453"/>
              <a:gd name="connsiteX196" fmla="*/ 424698 w 696732"/>
              <a:gd name="connsiteY196" fmla="*/ 685193 h 724453"/>
              <a:gd name="connsiteX197" fmla="*/ 416872 w 696732"/>
              <a:gd name="connsiteY197" fmla="*/ 686254 h 724453"/>
              <a:gd name="connsiteX198" fmla="*/ 414617 w 696732"/>
              <a:gd name="connsiteY198" fmla="*/ 679490 h 724453"/>
              <a:gd name="connsiteX199" fmla="*/ 417933 w 696732"/>
              <a:gd name="connsiteY199" fmla="*/ 628823 h 724453"/>
              <a:gd name="connsiteX200" fmla="*/ 424698 w 696732"/>
              <a:gd name="connsiteY200" fmla="*/ 591685 h 724453"/>
              <a:gd name="connsiteX201" fmla="*/ 391008 w 696732"/>
              <a:gd name="connsiteY201" fmla="*/ 572586 h 724453"/>
              <a:gd name="connsiteX202" fmla="*/ 385438 w 696732"/>
              <a:gd name="connsiteY202" fmla="*/ 561312 h 724453"/>
              <a:gd name="connsiteX203" fmla="*/ 377612 w 696732"/>
              <a:gd name="connsiteY203" fmla="*/ 555741 h 724453"/>
              <a:gd name="connsiteX204" fmla="*/ 373102 w 696732"/>
              <a:gd name="connsiteY204" fmla="*/ 543406 h 724453"/>
              <a:gd name="connsiteX205" fmla="*/ 372041 w 696732"/>
              <a:gd name="connsiteY205" fmla="*/ 542345 h 724453"/>
              <a:gd name="connsiteX206" fmla="*/ 351748 w 696732"/>
              <a:gd name="connsiteY206" fmla="*/ 489423 h 724453"/>
              <a:gd name="connsiteX207" fmla="*/ 326946 w 696732"/>
              <a:gd name="connsiteY207" fmla="*/ 471385 h 724453"/>
              <a:gd name="connsiteX208" fmla="*/ 313417 w 696732"/>
              <a:gd name="connsiteY208" fmla="*/ 461305 h 724453"/>
              <a:gd name="connsiteX209" fmla="*/ 311162 w 696732"/>
              <a:gd name="connsiteY209" fmla="*/ 473640 h 724453"/>
              <a:gd name="connsiteX210" fmla="*/ 308907 w 696732"/>
              <a:gd name="connsiteY210" fmla="*/ 472446 h 724453"/>
              <a:gd name="connsiteX211" fmla="*/ 267260 w 696732"/>
              <a:gd name="connsiteY211" fmla="*/ 501758 h 724453"/>
              <a:gd name="connsiteX212" fmla="*/ 271769 w 696732"/>
              <a:gd name="connsiteY212" fmla="*/ 525368 h 724453"/>
              <a:gd name="connsiteX213" fmla="*/ 261689 w 696732"/>
              <a:gd name="connsiteY213" fmla="*/ 533193 h 724453"/>
              <a:gd name="connsiteX214" fmla="*/ 259434 w 696732"/>
              <a:gd name="connsiteY214" fmla="*/ 532132 h 724453"/>
              <a:gd name="connsiteX215" fmla="*/ 252670 w 696732"/>
              <a:gd name="connsiteY215" fmla="*/ 526429 h 724453"/>
              <a:gd name="connsiteX216" fmla="*/ 251609 w 696732"/>
              <a:gd name="connsiteY216" fmla="*/ 523113 h 724453"/>
              <a:gd name="connsiteX217" fmla="*/ 255057 w 696732"/>
              <a:gd name="connsiteY217" fmla="*/ 522052 h 724453"/>
              <a:gd name="connsiteX218" fmla="*/ 259567 w 696732"/>
              <a:gd name="connsiteY218" fmla="*/ 522052 h 724453"/>
              <a:gd name="connsiteX219" fmla="*/ 260628 w 696732"/>
              <a:gd name="connsiteY219" fmla="*/ 520858 h 724453"/>
              <a:gd name="connsiteX220" fmla="*/ 259567 w 696732"/>
              <a:gd name="connsiteY220" fmla="*/ 519797 h 724453"/>
              <a:gd name="connsiteX221" fmla="*/ 256251 w 696732"/>
              <a:gd name="connsiteY221" fmla="*/ 519797 h 724453"/>
              <a:gd name="connsiteX222" fmla="*/ 252935 w 696732"/>
              <a:gd name="connsiteY222" fmla="*/ 517542 h 724453"/>
              <a:gd name="connsiteX223" fmla="*/ 251874 w 696732"/>
              <a:gd name="connsiteY223" fmla="*/ 515287 h 724453"/>
              <a:gd name="connsiteX224" fmla="*/ 251874 w 696732"/>
              <a:gd name="connsiteY224" fmla="*/ 509717 h 724453"/>
              <a:gd name="connsiteX225" fmla="*/ 250813 w 696732"/>
              <a:gd name="connsiteY225" fmla="*/ 508523 h 724453"/>
              <a:gd name="connsiteX226" fmla="*/ 249619 w 696732"/>
              <a:gd name="connsiteY226" fmla="*/ 518603 h 724453"/>
              <a:gd name="connsiteX227" fmla="*/ 244049 w 696732"/>
              <a:gd name="connsiteY227" fmla="*/ 516349 h 724453"/>
              <a:gd name="connsiteX228" fmla="*/ 246303 w 696732"/>
              <a:gd name="connsiteY228" fmla="*/ 505074 h 724453"/>
              <a:gd name="connsiteX229" fmla="*/ 240733 w 696732"/>
              <a:gd name="connsiteY229" fmla="*/ 502820 h 724453"/>
              <a:gd name="connsiteX230" fmla="*/ 238478 w 696732"/>
              <a:gd name="connsiteY230" fmla="*/ 511839 h 724453"/>
              <a:gd name="connsiteX231" fmla="*/ 229459 w 696732"/>
              <a:gd name="connsiteY231" fmla="*/ 512900 h 724453"/>
              <a:gd name="connsiteX232" fmla="*/ 220440 w 696732"/>
              <a:gd name="connsiteY232" fmla="*/ 512900 h 724453"/>
              <a:gd name="connsiteX233" fmla="*/ 218185 w 696732"/>
              <a:gd name="connsiteY233" fmla="*/ 514094 h 724453"/>
              <a:gd name="connsiteX234" fmla="*/ 211420 w 696732"/>
              <a:gd name="connsiteY234" fmla="*/ 509584 h 724453"/>
              <a:gd name="connsiteX235" fmla="*/ 203595 w 696732"/>
              <a:gd name="connsiteY235" fmla="*/ 508390 h 724453"/>
              <a:gd name="connsiteX236" fmla="*/ 204656 w 696732"/>
              <a:gd name="connsiteY236" fmla="*/ 505074 h 724453"/>
              <a:gd name="connsiteX237" fmla="*/ 161947 w 696732"/>
              <a:gd name="connsiteY237" fmla="*/ 375623 h 724453"/>
              <a:gd name="connsiteX238" fmla="*/ 151867 w 696732"/>
              <a:gd name="connsiteY238" fmla="*/ 385702 h 724453"/>
              <a:gd name="connsiteX239" fmla="*/ 124809 w 696732"/>
              <a:gd name="connsiteY239" fmla="*/ 384642 h 724453"/>
              <a:gd name="connsiteX240" fmla="*/ 87672 w 696732"/>
              <a:gd name="connsiteY240" fmla="*/ 383581 h 724453"/>
              <a:gd name="connsiteX241" fmla="*/ 73082 w 696732"/>
              <a:gd name="connsiteY241" fmla="*/ 376816 h 724453"/>
              <a:gd name="connsiteX242" fmla="*/ 39393 w 696732"/>
              <a:gd name="connsiteY242" fmla="*/ 347504 h 724453"/>
              <a:gd name="connsiteX243" fmla="*/ 38331 w 696732"/>
              <a:gd name="connsiteY243" fmla="*/ 318192 h 724453"/>
              <a:gd name="connsiteX244" fmla="*/ 31567 w 696732"/>
              <a:gd name="connsiteY244" fmla="*/ 310366 h 724453"/>
              <a:gd name="connsiteX245" fmla="*/ 22548 w 696732"/>
              <a:gd name="connsiteY245" fmla="*/ 310366 h 724453"/>
              <a:gd name="connsiteX246" fmla="*/ 22548 w 696732"/>
              <a:gd name="connsiteY246" fmla="*/ 313682 h 724453"/>
              <a:gd name="connsiteX247" fmla="*/ 20293 w 696732"/>
              <a:gd name="connsiteY247" fmla="*/ 314743 h 724453"/>
              <a:gd name="connsiteX248" fmla="*/ 5703 w 696732"/>
              <a:gd name="connsiteY248" fmla="*/ 292195 h 724453"/>
              <a:gd name="connsiteX249" fmla="*/ 4510 w 696732"/>
              <a:gd name="connsiteY249" fmla="*/ 278667 h 724453"/>
              <a:gd name="connsiteX250" fmla="*/ 1194 w 696732"/>
              <a:gd name="connsiteY250" fmla="*/ 278667 h 724453"/>
              <a:gd name="connsiteX251" fmla="*/ 0 w 696732"/>
              <a:gd name="connsiteY251" fmla="*/ 276411 h 724453"/>
              <a:gd name="connsiteX252" fmla="*/ 1194 w 696732"/>
              <a:gd name="connsiteY252" fmla="*/ 272963 h 724453"/>
              <a:gd name="connsiteX253" fmla="*/ 4510 w 696732"/>
              <a:gd name="connsiteY253" fmla="*/ 274157 h 724453"/>
              <a:gd name="connsiteX254" fmla="*/ 1194 w 696732"/>
              <a:gd name="connsiteY254" fmla="*/ 221235 h 72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696732" h="724453">
                <a:moveTo>
                  <a:pt x="132" y="221103"/>
                </a:moveTo>
                <a:lnTo>
                  <a:pt x="16977" y="197494"/>
                </a:lnTo>
                <a:lnTo>
                  <a:pt x="60879" y="159295"/>
                </a:lnTo>
                <a:lnTo>
                  <a:pt x="57564" y="152530"/>
                </a:lnTo>
                <a:lnTo>
                  <a:pt x="131839" y="56900"/>
                </a:lnTo>
                <a:lnTo>
                  <a:pt x="167783" y="83957"/>
                </a:lnTo>
                <a:lnTo>
                  <a:pt x="208237" y="109821"/>
                </a:lnTo>
                <a:lnTo>
                  <a:pt x="220572" y="88467"/>
                </a:lnTo>
                <a:lnTo>
                  <a:pt x="223888" y="87406"/>
                </a:lnTo>
                <a:lnTo>
                  <a:pt x="220572" y="78387"/>
                </a:lnTo>
                <a:lnTo>
                  <a:pt x="217256" y="79581"/>
                </a:lnTo>
                <a:lnTo>
                  <a:pt x="210492" y="61543"/>
                </a:lnTo>
                <a:lnTo>
                  <a:pt x="219511" y="57033"/>
                </a:lnTo>
                <a:lnTo>
                  <a:pt x="216195" y="44698"/>
                </a:lnTo>
                <a:lnTo>
                  <a:pt x="218450" y="43637"/>
                </a:lnTo>
                <a:lnTo>
                  <a:pt x="219511" y="48147"/>
                </a:lnTo>
                <a:lnTo>
                  <a:pt x="246569" y="34618"/>
                </a:lnTo>
                <a:lnTo>
                  <a:pt x="249885" y="46953"/>
                </a:lnTo>
                <a:lnTo>
                  <a:pt x="257710" y="39128"/>
                </a:lnTo>
                <a:lnTo>
                  <a:pt x="257710" y="38066"/>
                </a:lnTo>
                <a:lnTo>
                  <a:pt x="265535" y="36872"/>
                </a:lnTo>
                <a:lnTo>
                  <a:pt x="266729" y="41382"/>
                </a:lnTo>
                <a:lnTo>
                  <a:pt x="259965" y="43637"/>
                </a:lnTo>
                <a:lnTo>
                  <a:pt x="259965" y="46953"/>
                </a:lnTo>
                <a:lnTo>
                  <a:pt x="267790" y="44698"/>
                </a:lnTo>
                <a:lnTo>
                  <a:pt x="277870" y="76132"/>
                </a:lnTo>
                <a:lnTo>
                  <a:pt x="295909" y="61543"/>
                </a:lnTo>
                <a:lnTo>
                  <a:pt x="299357" y="49207"/>
                </a:lnTo>
                <a:lnTo>
                  <a:pt x="318457" y="45891"/>
                </a:lnTo>
                <a:lnTo>
                  <a:pt x="319518" y="43637"/>
                </a:lnTo>
                <a:cubicBezTo>
                  <a:pt x="313947" y="37668"/>
                  <a:pt x="319783" y="45494"/>
                  <a:pt x="312754" y="38066"/>
                </a:cubicBezTo>
                <a:lnTo>
                  <a:pt x="311693" y="39128"/>
                </a:lnTo>
                <a:lnTo>
                  <a:pt x="311693" y="40188"/>
                </a:lnTo>
                <a:lnTo>
                  <a:pt x="310631" y="40188"/>
                </a:lnTo>
                <a:lnTo>
                  <a:pt x="308377" y="41382"/>
                </a:lnTo>
                <a:lnTo>
                  <a:pt x="305061" y="44698"/>
                </a:lnTo>
                <a:lnTo>
                  <a:pt x="299490" y="39128"/>
                </a:lnTo>
                <a:lnTo>
                  <a:pt x="299490" y="38066"/>
                </a:lnTo>
                <a:lnTo>
                  <a:pt x="302939" y="38066"/>
                </a:lnTo>
                <a:lnTo>
                  <a:pt x="297235" y="24537"/>
                </a:lnTo>
                <a:lnTo>
                  <a:pt x="298429" y="24537"/>
                </a:lnTo>
                <a:lnTo>
                  <a:pt x="307448" y="38066"/>
                </a:lnTo>
                <a:lnTo>
                  <a:pt x="314213" y="36872"/>
                </a:lnTo>
                <a:lnTo>
                  <a:pt x="320977" y="42443"/>
                </a:lnTo>
                <a:lnTo>
                  <a:pt x="320977" y="43637"/>
                </a:lnTo>
                <a:lnTo>
                  <a:pt x="323232" y="44698"/>
                </a:lnTo>
                <a:lnTo>
                  <a:pt x="326548" y="45891"/>
                </a:lnTo>
                <a:lnTo>
                  <a:pt x="333312" y="41382"/>
                </a:lnTo>
                <a:lnTo>
                  <a:pt x="337822" y="36872"/>
                </a:lnTo>
                <a:lnTo>
                  <a:pt x="334506" y="31302"/>
                </a:lnTo>
                <a:lnTo>
                  <a:pt x="334506" y="29047"/>
                </a:lnTo>
                <a:lnTo>
                  <a:pt x="333312" y="18967"/>
                </a:lnTo>
                <a:lnTo>
                  <a:pt x="331057" y="15651"/>
                </a:lnTo>
                <a:lnTo>
                  <a:pt x="332118" y="13396"/>
                </a:lnTo>
                <a:lnTo>
                  <a:pt x="335434" y="1060"/>
                </a:lnTo>
                <a:lnTo>
                  <a:pt x="337689" y="0"/>
                </a:lnTo>
                <a:lnTo>
                  <a:pt x="342199" y="5570"/>
                </a:lnTo>
                <a:lnTo>
                  <a:pt x="351218" y="2255"/>
                </a:lnTo>
                <a:lnTo>
                  <a:pt x="374827" y="57430"/>
                </a:lnTo>
                <a:lnTo>
                  <a:pt x="382652" y="109158"/>
                </a:lnTo>
                <a:lnTo>
                  <a:pt x="353340" y="108097"/>
                </a:lnTo>
                <a:lnTo>
                  <a:pt x="372439" y="132900"/>
                </a:lnTo>
                <a:lnTo>
                  <a:pt x="398303" y="116056"/>
                </a:lnTo>
                <a:lnTo>
                  <a:pt x="400558" y="118310"/>
                </a:lnTo>
                <a:lnTo>
                  <a:pt x="406129" y="117116"/>
                </a:lnTo>
                <a:lnTo>
                  <a:pt x="405067" y="113800"/>
                </a:lnTo>
                <a:lnTo>
                  <a:pt x="421912" y="111546"/>
                </a:lnTo>
                <a:lnTo>
                  <a:pt x="423106" y="112740"/>
                </a:lnTo>
                <a:lnTo>
                  <a:pt x="423106" y="113800"/>
                </a:lnTo>
                <a:lnTo>
                  <a:pt x="424167" y="113800"/>
                </a:lnTo>
                <a:lnTo>
                  <a:pt x="426422" y="114862"/>
                </a:lnTo>
                <a:lnTo>
                  <a:pt x="429738" y="118310"/>
                </a:lnTo>
                <a:lnTo>
                  <a:pt x="431992" y="118310"/>
                </a:lnTo>
                <a:lnTo>
                  <a:pt x="431992" y="119372"/>
                </a:lnTo>
                <a:lnTo>
                  <a:pt x="433054" y="120565"/>
                </a:lnTo>
                <a:lnTo>
                  <a:pt x="433054" y="121626"/>
                </a:lnTo>
                <a:lnTo>
                  <a:pt x="383581" y="145236"/>
                </a:lnTo>
                <a:lnTo>
                  <a:pt x="392600" y="156509"/>
                </a:lnTo>
                <a:lnTo>
                  <a:pt x="419657" y="139664"/>
                </a:lnTo>
                <a:lnTo>
                  <a:pt x="441012" y="126136"/>
                </a:lnTo>
                <a:lnTo>
                  <a:pt x="442206" y="127197"/>
                </a:lnTo>
                <a:lnTo>
                  <a:pt x="443399" y="127197"/>
                </a:lnTo>
                <a:lnTo>
                  <a:pt x="441144" y="124942"/>
                </a:lnTo>
                <a:lnTo>
                  <a:pt x="442338" y="124942"/>
                </a:lnTo>
                <a:lnTo>
                  <a:pt x="443532" y="126136"/>
                </a:lnTo>
                <a:lnTo>
                  <a:pt x="443532" y="124942"/>
                </a:lnTo>
                <a:lnTo>
                  <a:pt x="444593" y="123881"/>
                </a:lnTo>
                <a:lnTo>
                  <a:pt x="444593" y="122688"/>
                </a:lnTo>
                <a:lnTo>
                  <a:pt x="443532" y="122688"/>
                </a:lnTo>
                <a:lnTo>
                  <a:pt x="443532" y="121626"/>
                </a:lnTo>
                <a:lnTo>
                  <a:pt x="445787" y="121626"/>
                </a:lnTo>
                <a:lnTo>
                  <a:pt x="446980" y="122688"/>
                </a:lnTo>
                <a:lnTo>
                  <a:pt x="446980" y="127197"/>
                </a:lnTo>
                <a:lnTo>
                  <a:pt x="449235" y="128391"/>
                </a:lnTo>
                <a:lnTo>
                  <a:pt x="450429" y="129452"/>
                </a:lnTo>
                <a:lnTo>
                  <a:pt x="451623" y="129452"/>
                </a:lnTo>
                <a:lnTo>
                  <a:pt x="452683" y="132768"/>
                </a:lnTo>
                <a:lnTo>
                  <a:pt x="450429" y="133961"/>
                </a:lnTo>
                <a:lnTo>
                  <a:pt x="450429" y="132768"/>
                </a:lnTo>
                <a:lnTo>
                  <a:pt x="451623" y="132768"/>
                </a:lnTo>
                <a:lnTo>
                  <a:pt x="450429" y="130513"/>
                </a:lnTo>
                <a:lnTo>
                  <a:pt x="445919" y="130513"/>
                </a:lnTo>
                <a:lnTo>
                  <a:pt x="444858" y="129319"/>
                </a:lnTo>
                <a:lnTo>
                  <a:pt x="442603" y="129319"/>
                </a:lnTo>
                <a:lnTo>
                  <a:pt x="440348" y="130513"/>
                </a:lnTo>
                <a:lnTo>
                  <a:pt x="405465" y="154122"/>
                </a:lnTo>
                <a:lnTo>
                  <a:pt x="402149" y="154122"/>
                </a:lnTo>
                <a:lnTo>
                  <a:pt x="402149" y="156377"/>
                </a:lnTo>
                <a:lnTo>
                  <a:pt x="396579" y="160887"/>
                </a:lnTo>
                <a:lnTo>
                  <a:pt x="407853" y="174415"/>
                </a:lnTo>
                <a:lnTo>
                  <a:pt x="431462" y="158631"/>
                </a:lnTo>
                <a:lnTo>
                  <a:pt x="432523" y="160887"/>
                </a:lnTo>
                <a:lnTo>
                  <a:pt x="409975" y="177731"/>
                </a:lnTo>
                <a:lnTo>
                  <a:pt x="414485" y="183302"/>
                </a:lnTo>
                <a:lnTo>
                  <a:pt x="415679" y="183302"/>
                </a:lnTo>
                <a:lnTo>
                  <a:pt x="417933" y="187811"/>
                </a:lnTo>
                <a:lnTo>
                  <a:pt x="415679" y="191127"/>
                </a:lnTo>
                <a:lnTo>
                  <a:pt x="418994" y="194576"/>
                </a:lnTo>
                <a:lnTo>
                  <a:pt x="417801" y="195637"/>
                </a:lnTo>
                <a:lnTo>
                  <a:pt x="421117" y="202401"/>
                </a:lnTo>
                <a:lnTo>
                  <a:pt x="420055" y="204656"/>
                </a:lnTo>
                <a:lnTo>
                  <a:pt x="422310" y="205717"/>
                </a:lnTo>
                <a:lnTo>
                  <a:pt x="424565" y="209033"/>
                </a:lnTo>
                <a:lnTo>
                  <a:pt x="424565" y="218052"/>
                </a:lnTo>
                <a:lnTo>
                  <a:pt x="425626" y="216858"/>
                </a:lnTo>
                <a:lnTo>
                  <a:pt x="426820" y="216858"/>
                </a:lnTo>
                <a:lnTo>
                  <a:pt x="426820" y="219113"/>
                </a:lnTo>
                <a:lnTo>
                  <a:pt x="427881" y="219113"/>
                </a:lnTo>
                <a:lnTo>
                  <a:pt x="428942" y="218052"/>
                </a:lnTo>
                <a:lnTo>
                  <a:pt x="430003" y="218052"/>
                </a:lnTo>
                <a:lnTo>
                  <a:pt x="430003" y="216858"/>
                </a:lnTo>
                <a:lnTo>
                  <a:pt x="431197" y="218052"/>
                </a:lnTo>
                <a:lnTo>
                  <a:pt x="431197" y="219113"/>
                </a:lnTo>
                <a:lnTo>
                  <a:pt x="432258" y="222561"/>
                </a:lnTo>
                <a:lnTo>
                  <a:pt x="431197" y="223623"/>
                </a:lnTo>
                <a:lnTo>
                  <a:pt x="431197" y="225877"/>
                </a:lnTo>
                <a:lnTo>
                  <a:pt x="432258" y="226939"/>
                </a:lnTo>
                <a:lnTo>
                  <a:pt x="433319" y="225877"/>
                </a:lnTo>
                <a:lnTo>
                  <a:pt x="434512" y="225877"/>
                </a:lnTo>
                <a:lnTo>
                  <a:pt x="434512" y="224817"/>
                </a:lnTo>
                <a:lnTo>
                  <a:pt x="433319" y="222561"/>
                </a:lnTo>
                <a:lnTo>
                  <a:pt x="442338" y="220307"/>
                </a:lnTo>
                <a:lnTo>
                  <a:pt x="454673" y="218052"/>
                </a:lnTo>
                <a:lnTo>
                  <a:pt x="456928" y="227071"/>
                </a:lnTo>
                <a:lnTo>
                  <a:pt x="456928" y="230520"/>
                </a:lnTo>
                <a:lnTo>
                  <a:pt x="460376" y="230520"/>
                </a:lnTo>
                <a:lnTo>
                  <a:pt x="461437" y="233836"/>
                </a:lnTo>
                <a:lnTo>
                  <a:pt x="462631" y="246171"/>
                </a:lnTo>
                <a:lnTo>
                  <a:pt x="462631" y="248425"/>
                </a:lnTo>
                <a:lnTo>
                  <a:pt x="461437" y="248425"/>
                </a:lnTo>
                <a:lnTo>
                  <a:pt x="462631" y="252935"/>
                </a:lnTo>
                <a:lnTo>
                  <a:pt x="463825" y="252935"/>
                </a:lnTo>
                <a:lnTo>
                  <a:pt x="464886" y="251741"/>
                </a:lnTo>
                <a:lnTo>
                  <a:pt x="469396" y="251741"/>
                </a:lnTo>
                <a:lnTo>
                  <a:pt x="470589" y="252935"/>
                </a:lnTo>
                <a:lnTo>
                  <a:pt x="471783" y="251741"/>
                </a:lnTo>
                <a:lnTo>
                  <a:pt x="476292" y="251741"/>
                </a:lnTo>
                <a:lnTo>
                  <a:pt x="476292" y="250680"/>
                </a:lnTo>
                <a:lnTo>
                  <a:pt x="477354" y="248425"/>
                </a:lnTo>
                <a:lnTo>
                  <a:pt x="480802" y="248425"/>
                </a:lnTo>
                <a:lnTo>
                  <a:pt x="483057" y="249487"/>
                </a:lnTo>
                <a:lnTo>
                  <a:pt x="488628" y="251741"/>
                </a:lnTo>
                <a:lnTo>
                  <a:pt x="490882" y="247232"/>
                </a:lnTo>
                <a:lnTo>
                  <a:pt x="494198" y="248425"/>
                </a:lnTo>
                <a:lnTo>
                  <a:pt x="494198" y="247232"/>
                </a:lnTo>
                <a:lnTo>
                  <a:pt x="500963" y="248425"/>
                </a:lnTo>
                <a:lnTo>
                  <a:pt x="489689" y="272035"/>
                </a:lnTo>
                <a:lnTo>
                  <a:pt x="479608" y="292328"/>
                </a:lnTo>
                <a:lnTo>
                  <a:pt x="497647" y="284503"/>
                </a:lnTo>
                <a:lnTo>
                  <a:pt x="522450" y="274422"/>
                </a:lnTo>
                <a:lnTo>
                  <a:pt x="530275" y="282247"/>
                </a:lnTo>
                <a:lnTo>
                  <a:pt x="539294" y="278931"/>
                </a:lnTo>
                <a:lnTo>
                  <a:pt x="537040" y="267658"/>
                </a:lnTo>
                <a:lnTo>
                  <a:pt x="566352" y="263148"/>
                </a:lnTo>
                <a:lnTo>
                  <a:pt x="575371" y="273228"/>
                </a:lnTo>
                <a:lnTo>
                  <a:pt x="559588" y="291266"/>
                </a:lnTo>
                <a:lnTo>
                  <a:pt x="562904" y="294715"/>
                </a:lnTo>
                <a:lnTo>
                  <a:pt x="582003" y="303734"/>
                </a:lnTo>
                <a:lnTo>
                  <a:pt x="585319" y="312753"/>
                </a:lnTo>
                <a:lnTo>
                  <a:pt x="599909" y="312753"/>
                </a:lnTo>
                <a:lnTo>
                  <a:pt x="696732" y="293654"/>
                </a:lnTo>
                <a:lnTo>
                  <a:pt x="679887" y="343127"/>
                </a:lnTo>
                <a:lnTo>
                  <a:pt x="669807" y="409577"/>
                </a:lnTo>
                <a:lnTo>
                  <a:pt x="693417" y="426422"/>
                </a:lnTo>
                <a:lnTo>
                  <a:pt x="669807" y="469130"/>
                </a:lnTo>
                <a:lnTo>
                  <a:pt x="624844" y="463560"/>
                </a:lnTo>
                <a:lnTo>
                  <a:pt x="596725" y="491679"/>
                </a:lnTo>
                <a:lnTo>
                  <a:pt x="534917" y="585053"/>
                </a:lnTo>
                <a:lnTo>
                  <a:pt x="527092" y="599643"/>
                </a:lnTo>
                <a:lnTo>
                  <a:pt x="557466" y="677235"/>
                </a:lnTo>
                <a:lnTo>
                  <a:pt x="457326" y="724453"/>
                </a:lnTo>
                <a:lnTo>
                  <a:pt x="440481" y="690763"/>
                </a:lnTo>
                <a:lnTo>
                  <a:pt x="438226" y="691957"/>
                </a:lnTo>
                <a:lnTo>
                  <a:pt x="435972" y="689703"/>
                </a:lnTo>
                <a:lnTo>
                  <a:pt x="431462" y="688509"/>
                </a:lnTo>
                <a:lnTo>
                  <a:pt x="431462" y="687447"/>
                </a:lnTo>
                <a:lnTo>
                  <a:pt x="424698" y="685193"/>
                </a:lnTo>
                <a:lnTo>
                  <a:pt x="416872" y="686254"/>
                </a:lnTo>
                <a:lnTo>
                  <a:pt x="414617" y="679490"/>
                </a:lnTo>
                <a:lnTo>
                  <a:pt x="417933" y="628823"/>
                </a:lnTo>
                <a:lnTo>
                  <a:pt x="424698" y="591685"/>
                </a:lnTo>
                <a:lnTo>
                  <a:pt x="391008" y="572586"/>
                </a:lnTo>
                <a:lnTo>
                  <a:pt x="385438" y="561312"/>
                </a:lnTo>
                <a:lnTo>
                  <a:pt x="377612" y="555741"/>
                </a:lnTo>
                <a:lnTo>
                  <a:pt x="373102" y="543406"/>
                </a:lnTo>
                <a:lnTo>
                  <a:pt x="372041" y="542345"/>
                </a:lnTo>
                <a:lnTo>
                  <a:pt x="351748" y="489423"/>
                </a:lnTo>
                <a:lnTo>
                  <a:pt x="326946" y="471385"/>
                </a:lnTo>
                <a:lnTo>
                  <a:pt x="313417" y="461305"/>
                </a:lnTo>
                <a:lnTo>
                  <a:pt x="311162" y="473640"/>
                </a:lnTo>
                <a:lnTo>
                  <a:pt x="308907" y="472446"/>
                </a:lnTo>
                <a:lnTo>
                  <a:pt x="267260" y="501758"/>
                </a:lnTo>
                <a:lnTo>
                  <a:pt x="271769" y="525368"/>
                </a:lnTo>
                <a:lnTo>
                  <a:pt x="261689" y="533193"/>
                </a:lnTo>
                <a:lnTo>
                  <a:pt x="259434" y="532132"/>
                </a:lnTo>
                <a:lnTo>
                  <a:pt x="252670" y="526429"/>
                </a:lnTo>
                <a:lnTo>
                  <a:pt x="251609" y="523113"/>
                </a:lnTo>
                <a:lnTo>
                  <a:pt x="255057" y="522052"/>
                </a:lnTo>
                <a:lnTo>
                  <a:pt x="259567" y="522052"/>
                </a:lnTo>
                <a:lnTo>
                  <a:pt x="260628" y="520858"/>
                </a:lnTo>
                <a:lnTo>
                  <a:pt x="259567" y="519797"/>
                </a:lnTo>
                <a:lnTo>
                  <a:pt x="256251" y="519797"/>
                </a:lnTo>
                <a:lnTo>
                  <a:pt x="252935" y="517542"/>
                </a:lnTo>
                <a:lnTo>
                  <a:pt x="251874" y="515287"/>
                </a:lnTo>
                <a:lnTo>
                  <a:pt x="251874" y="509717"/>
                </a:lnTo>
                <a:lnTo>
                  <a:pt x="250813" y="508523"/>
                </a:lnTo>
                <a:lnTo>
                  <a:pt x="249619" y="518603"/>
                </a:lnTo>
                <a:lnTo>
                  <a:pt x="244049" y="516349"/>
                </a:lnTo>
                <a:lnTo>
                  <a:pt x="246303" y="505074"/>
                </a:lnTo>
                <a:lnTo>
                  <a:pt x="240733" y="502820"/>
                </a:lnTo>
                <a:lnTo>
                  <a:pt x="238478" y="511839"/>
                </a:lnTo>
                <a:lnTo>
                  <a:pt x="229459" y="512900"/>
                </a:lnTo>
                <a:lnTo>
                  <a:pt x="220440" y="512900"/>
                </a:lnTo>
                <a:lnTo>
                  <a:pt x="218185" y="514094"/>
                </a:lnTo>
                <a:lnTo>
                  <a:pt x="211420" y="509584"/>
                </a:lnTo>
                <a:lnTo>
                  <a:pt x="203595" y="508390"/>
                </a:lnTo>
                <a:lnTo>
                  <a:pt x="204656" y="505074"/>
                </a:lnTo>
                <a:cubicBezTo>
                  <a:pt x="153591" y="449765"/>
                  <a:pt x="177996" y="451092"/>
                  <a:pt x="161947" y="375623"/>
                </a:cubicBezTo>
                <a:lnTo>
                  <a:pt x="151867" y="385702"/>
                </a:lnTo>
                <a:lnTo>
                  <a:pt x="124809" y="384642"/>
                </a:lnTo>
                <a:lnTo>
                  <a:pt x="87672" y="383581"/>
                </a:lnTo>
                <a:lnTo>
                  <a:pt x="73082" y="376816"/>
                </a:lnTo>
                <a:lnTo>
                  <a:pt x="39393" y="347504"/>
                </a:lnTo>
                <a:lnTo>
                  <a:pt x="38331" y="318192"/>
                </a:lnTo>
                <a:lnTo>
                  <a:pt x="31567" y="310366"/>
                </a:lnTo>
                <a:lnTo>
                  <a:pt x="22548" y="310366"/>
                </a:lnTo>
                <a:lnTo>
                  <a:pt x="22548" y="313682"/>
                </a:lnTo>
                <a:lnTo>
                  <a:pt x="20293" y="314743"/>
                </a:lnTo>
                <a:lnTo>
                  <a:pt x="5703" y="292195"/>
                </a:lnTo>
                <a:lnTo>
                  <a:pt x="4510" y="278667"/>
                </a:lnTo>
                <a:lnTo>
                  <a:pt x="1194" y="278667"/>
                </a:lnTo>
                <a:lnTo>
                  <a:pt x="0" y="276411"/>
                </a:lnTo>
                <a:lnTo>
                  <a:pt x="1194" y="272963"/>
                </a:lnTo>
                <a:lnTo>
                  <a:pt x="4510" y="274157"/>
                </a:lnTo>
                <a:lnTo>
                  <a:pt x="1194" y="221235"/>
                </a:lnTo>
              </a:path>
            </a:pathLst>
          </a:custGeom>
          <a:solidFill>
            <a:schemeClr val="bg1">
              <a:lumMod val="85000"/>
            </a:schemeClr>
          </a:solidFill>
          <a:ln w="13251" cap="flat">
            <a:noFill/>
            <a:prstDash val="solid"/>
            <a:miter/>
          </a:ln>
        </p:spPr>
        <p:txBody>
          <a:bodyPr rtlCol="0" anchor="ctr"/>
          <a:lstStyle/>
          <a:p>
            <a:endParaRPr lang="en-FI" sz="816"/>
          </a:p>
        </p:txBody>
      </p:sp>
      <p:sp>
        <p:nvSpPr>
          <p:cNvPr id="1370" name="Freeform: Shape 1369">
            <a:extLst>
              <a:ext uri="{FF2B5EF4-FFF2-40B4-BE49-F238E27FC236}">
                <a16:creationId xmlns:a16="http://schemas.microsoft.com/office/drawing/2014/main" id="{79E80E60-BA8F-9DAB-8012-CB90205F3122}"/>
              </a:ext>
            </a:extLst>
          </p:cNvPr>
          <p:cNvSpPr/>
          <p:nvPr/>
        </p:nvSpPr>
        <p:spPr>
          <a:xfrm>
            <a:off x="3969096" y="5209033"/>
            <a:ext cx="324815" cy="373546"/>
          </a:xfrm>
          <a:custGeom>
            <a:avLst/>
            <a:gdLst>
              <a:gd name="connsiteX0" fmla="*/ 311693 w 716097"/>
              <a:gd name="connsiteY0" fmla="*/ 265 h 823531"/>
              <a:gd name="connsiteX1" fmla="*/ 407322 w 716097"/>
              <a:gd name="connsiteY1" fmla="*/ 70031 h 823531"/>
              <a:gd name="connsiteX2" fmla="*/ 437696 w 716097"/>
              <a:gd name="connsiteY2" fmla="*/ 72286 h 823531"/>
              <a:gd name="connsiteX3" fmla="*/ 479343 w 716097"/>
              <a:gd name="connsiteY3" fmla="*/ 80111 h 823531"/>
              <a:gd name="connsiteX4" fmla="*/ 519797 w 716097"/>
              <a:gd name="connsiteY4" fmla="*/ 89130 h 823531"/>
              <a:gd name="connsiteX5" fmla="*/ 537835 w 716097"/>
              <a:gd name="connsiteY5" fmla="*/ 130778 h 823531"/>
              <a:gd name="connsiteX6" fmla="*/ 556935 w 716097"/>
              <a:gd name="connsiteY6" fmla="*/ 148816 h 823531"/>
              <a:gd name="connsiteX7" fmla="*/ 559190 w 716097"/>
              <a:gd name="connsiteY7" fmla="*/ 151071 h 823531"/>
              <a:gd name="connsiteX8" fmla="*/ 534387 w 716097"/>
              <a:gd name="connsiteY8" fmla="*/ 181445 h 823531"/>
              <a:gd name="connsiteX9" fmla="*/ 537703 w 716097"/>
              <a:gd name="connsiteY9" fmla="*/ 189270 h 823531"/>
              <a:gd name="connsiteX10" fmla="*/ 514094 w 716097"/>
              <a:gd name="connsiteY10" fmla="*/ 205053 h 823531"/>
              <a:gd name="connsiteX11" fmla="*/ 498310 w 716097"/>
              <a:gd name="connsiteY11" fmla="*/ 237682 h 823531"/>
              <a:gd name="connsiteX12" fmla="*/ 501626 w 716097"/>
              <a:gd name="connsiteY12" fmla="*/ 237682 h 823531"/>
              <a:gd name="connsiteX13" fmla="*/ 548844 w 716097"/>
              <a:gd name="connsiteY13" fmla="*/ 246701 h 823531"/>
              <a:gd name="connsiteX14" fmla="*/ 549905 w 716097"/>
              <a:gd name="connsiteY14" fmla="*/ 264739 h 823531"/>
              <a:gd name="connsiteX15" fmla="*/ 552160 w 716097"/>
              <a:gd name="connsiteY15" fmla="*/ 276014 h 823531"/>
              <a:gd name="connsiteX16" fmla="*/ 552160 w 716097"/>
              <a:gd name="connsiteY16" fmla="*/ 282777 h 823531"/>
              <a:gd name="connsiteX17" fmla="*/ 571259 w 716097"/>
              <a:gd name="connsiteY17" fmla="*/ 298561 h 823531"/>
              <a:gd name="connsiteX18" fmla="*/ 538631 w 716097"/>
              <a:gd name="connsiteY18" fmla="*/ 324425 h 823531"/>
              <a:gd name="connsiteX19" fmla="*/ 543141 w 716097"/>
              <a:gd name="connsiteY19" fmla="*/ 337954 h 823531"/>
              <a:gd name="connsiteX20" fmla="*/ 547650 w 716097"/>
              <a:gd name="connsiteY20" fmla="*/ 335700 h 823531"/>
              <a:gd name="connsiteX21" fmla="*/ 548712 w 716097"/>
              <a:gd name="connsiteY21" fmla="*/ 337954 h 823531"/>
              <a:gd name="connsiteX22" fmla="*/ 548712 w 716097"/>
              <a:gd name="connsiteY22" fmla="*/ 339015 h 823531"/>
              <a:gd name="connsiteX23" fmla="*/ 550966 w 716097"/>
              <a:gd name="connsiteY23" fmla="*/ 342463 h 823531"/>
              <a:gd name="connsiteX24" fmla="*/ 552027 w 716097"/>
              <a:gd name="connsiteY24" fmla="*/ 343525 h 823531"/>
              <a:gd name="connsiteX25" fmla="*/ 550966 w 716097"/>
              <a:gd name="connsiteY25" fmla="*/ 350289 h 823531"/>
              <a:gd name="connsiteX26" fmla="*/ 548712 w 716097"/>
              <a:gd name="connsiteY26" fmla="*/ 351350 h 823531"/>
              <a:gd name="connsiteX27" fmla="*/ 544202 w 716097"/>
              <a:gd name="connsiteY27" fmla="*/ 356921 h 823531"/>
              <a:gd name="connsiteX28" fmla="*/ 548712 w 716097"/>
              <a:gd name="connsiteY28" fmla="*/ 358115 h 823531"/>
              <a:gd name="connsiteX29" fmla="*/ 545263 w 716097"/>
              <a:gd name="connsiteY29" fmla="*/ 376153 h 823531"/>
              <a:gd name="connsiteX30" fmla="*/ 555476 w 716097"/>
              <a:gd name="connsiteY30" fmla="*/ 382918 h 823531"/>
              <a:gd name="connsiteX31" fmla="*/ 565556 w 716097"/>
              <a:gd name="connsiteY31" fmla="*/ 370582 h 823531"/>
              <a:gd name="connsiteX32" fmla="*/ 591420 w 716097"/>
              <a:gd name="connsiteY32" fmla="*/ 398701 h 823531"/>
              <a:gd name="connsiteX33" fmla="*/ 594736 w 716097"/>
              <a:gd name="connsiteY33" fmla="*/ 398701 h 823531"/>
              <a:gd name="connsiteX34" fmla="*/ 595797 w 716097"/>
              <a:gd name="connsiteY34" fmla="*/ 400956 h 823531"/>
              <a:gd name="connsiteX35" fmla="*/ 592481 w 716097"/>
              <a:gd name="connsiteY35" fmla="*/ 403210 h 823531"/>
              <a:gd name="connsiteX36" fmla="*/ 592481 w 716097"/>
              <a:gd name="connsiteY36" fmla="*/ 407720 h 823531"/>
              <a:gd name="connsiteX37" fmla="*/ 604816 w 716097"/>
              <a:gd name="connsiteY37" fmla="*/ 406659 h 823531"/>
              <a:gd name="connsiteX38" fmla="*/ 607071 w 716097"/>
              <a:gd name="connsiteY38" fmla="*/ 409975 h 823531"/>
              <a:gd name="connsiteX39" fmla="*/ 614896 w 716097"/>
              <a:gd name="connsiteY39" fmla="*/ 406659 h 823531"/>
              <a:gd name="connsiteX40" fmla="*/ 617151 w 716097"/>
              <a:gd name="connsiteY40" fmla="*/ 426952 h 823531"/>
              <a:gd name="connsiteX41" fmla="*/ 647524 w 716097"/>
              <a:gd name="connsiteY41" fmla="*/ 460642 h 823531"/>
              <a:gd name="connsiteX42" fmla="*/ 716097 w 716097"/>
              <a:gd name="connsiteY42" fmla="*/ 538233 h 823531"/>
              <a:gd name="connsiteX43" fmla="*/ 693549 w 716097"/>
              <a:gd name="connsiteY43" fmla="*/ 605745 h 823531"/>
              <a:gd name="connsiteX44" fmla="*/ 672195 w 716097"/>
              <a:gd name="connsiteY44" fmla="*/ 623783 h 823531"/>
              <a:gd name="connsiteX45" fmla="*/ 639567 w 716097"/>
              <a:gd name="connsiteY45" fmla="*/ 636118 h 823531"/>
              <a:gd name="connsiteX46" fmla="*/ 588900 w 716097"/>
              <a:gd name="connsiteY46" fmla="*/ 656411 h 823531"/>
              <a:gd name="connsiteX47" fmla="*/ 577626 w 716097"/>
              <a:gd name="connsiteY47" fmla="*/ 671001 h 823531"/>
              <a:gd name="connsiteX48" fmla="*/ 585451 w 716097"/>
              <a:gd name="connsiteY48" fmla="*/ 676571 h 823531"/>
              <a:gd name="connsiteX49" fmla="*/ 575371 w 716097"/>
              <a:gd name="connsiteY49" fmla="*/ 701374 h 823531"/>
              <a:gd name="connsiteX50" fmla="*/ 565291 w 716097"/>
              <a:gd name="connsiteY50" fmla="*/ 711454 h 823531"/>
              <a:gd name="connsiteX51" fmla="*/ 560781 w 716097"/>
              <a:gd name="connsiteY51" fmla="*/ 714770 h 823531"/>
              <a:gd name="connsiteX52" fmla="*/ 551762 w 716097"/>
              <a:gd name="connsiteY52" fmla="*/ 705751 h 823531"/>
              <a:gd name="connsiteX53" fmla="*/ 513431 w 716097"/>
              <a:gd name="connsiteY53" fmla="*/ 695671 h 823531"/>
              <a:gd name="connsiteX54" fmla="*/ 488628 w 716097"/>
              <a:gd name="connsiteY54" fmla="*/ 694477 h 823531"/>
              <a:gd name="connsiteX55" fmla="*/ 490882 w 716097"/>
              <a:gd name="connsiteY55" fmla="*/ 679887 h 823531"/>
              <a:gd name="connsiteX56" fmla="*/ 488628 w 716097"/>
              <a:gd name="connsiteY56" fmla="*/ 675378 h 823531"/>
              <a:gd name="connsiteX57" fmla="*/ 481863 w 716097"/>
              <a:gd name="connsiteY57" fmla="*/ 680948 h 823531"/>
              <a:gd name="connsiteX58" fmla="*/ 476293 w 716097"/>
              <a:gd name="connsiteY58" fmla="*/ 691029 h 823531"/>
              <a:gd name="connsiteX59" fmla="*/ 468467 w 716097"/>
              <a:gd name="connsiteY59" fmla="*/ 693283 h 823531"/>
              <a:gd name="connsiteX60" fmla="*/ 461703 w 716097"/>
              <a:gd name="connsiteY60" fmla="*/ 683203 h 823531"/>
              <a:gd name="connsiteX61" fmla="*/ 458387 w 716097"/>
              <a:gd name="connsiteY61" fmla="*/ 678694 h 823531"/>
              <a:gd name="connsiteX62" fmla="*/ 449368 w 716097"/>
              <a:gd name="connsiteY62" fmla="*/ 682010 h 823531"/>
              <a:gd name="connsiteX63" fmla="*/ 448307 w 716097"/>
              <a:gd name="connsiteY63" fmla="*/ 684264 h 823531"/>
              <a:gd name="connsiteX64" fmla="*/ 444991 w 716097"/>
              <a:gd name="connsiteY64" fmla="*/ 684264 h 823531"/>
              <a:gd name="connsiteX65" fmla="*/ 439420 w 716097"/>
              <a:gd name="connsiteY65" fmla="*/ 688774 h 823531"/>
              <a:gd name="connsiteX66" fmla="*/ 437165 w 716097"/>
              <a:gd name="connsiteY66" fmla="*/ 686519 h 823531"/>
              <a:gd name="connsiteX67" fmla="*/ 431594 w 716097"/>
              <a:gd name="connsiteY67" fmla="*/ 678694 h 823531"/>
              <a:gd name="connsiteX68" fmla="*/ 424830 w 716097"/>
              <a:gd name="connsiteY68" fmla="*/ 677633 h 823531"/>
              <a:gd name="connsiteX69" fmla="*/ 418066 w 716097"/>
              <a:gd name="connsiteY69" fmla="*/ 675378 h 823531"/>
              <a:gd name="connsiteX70" fmla="*/ 415811 w 716097"/>
              <a:gd name="connsiteY70" fmla="*/ 674184 h 823531"/>
              <a:gd name="connsiteX71" fmla="*/ 412495 w 716097"/>
              <a:gd name="connsiteY71" fmla="*/ 674184 h 823531"/>
              <a:gd name="connsiteX72" fmla="*/ 298827 w 716097"/>
              <a:gd name="connsiteY72" fmla="*/ 602163 h 823531"/>
              <a:gd name="connsiteX73" fmla="*/ 286492 w 716097"/>
              <a:gd name="connsiteY73" fmla="*/ 611182 h 823531"/>
              <a:gd name="connsiteX74" fmla="*/ 287553 w 716097"/>
              <a:gd name="connsiteY74" fmla="*/ 617947 h 823531"/>
              <a:gd name="connsiteX75" fmla="*/ 295378 w 716097"/>
              <a:gd name="connsiteY75" fmla="*/ 626966 h 823531"/>
              <a:gd name="connsiteX76" fmla="*/ 305459 w 716097"/>
              <a:gd name="connsiteY76" fmla="*/ 638240 h 823531"/>
              <a:gd name="connsiteX77" fmla="*/ 297633 w 716097"/>
              <a:gd name="connsiteY77" fmla="*/ 643811 h 823531"/>
              <a:gd name="connsiteX78" fmla="*/ 304397 w 716097"/>
              <a:gd name="connsiteY78" fmla="*/ 664104 h 823531"/>
              <a:gd name="connsiteX79" fmla="*/ 306652 w 716097"/>
              <a:gd name="connsiteY79" fmla="*/ 671929 h 823531"/>
              <a:gd name="connsiteX80" fmla="*/ 312223 w 716097"/>
              <a:gd name="connsiteY80" fmla="*/ 682010 h 823531"/>
              <a:gd name="connsiteX81" fmla="*/ 308907 w 716097"/>
              <a:gd name="connsiteY81" fmla="*/ 684264 h 823531"/>
              <a:gd name="connsiteX82" fmla="*/ 296572 w 716097"/>
              <a:gd name="connsiteY82" fmla="*/ 694345 h 823531"/>
              <a:gd name="connsiteX83" fmla="*/ 293256 w 716097"/>
              <a:gd name="connsiteY83" fmla="*/ 694345 h 823531"/>
              <a:gd name="connsiteX84" fmla="*/ 286492 w 716097"/>
              <a:gd name="connsiteY84" fmla="*/ 691029 h 823531"/>
              <a:gd name="connsiteX85" fmla="*/ 286492 w 716097"/>
              <a:gd name="connsiteY85" fmla="*/ 688774 h 823531"/>
              <a:gd name="connsiteX86" fmla="*/ 283043 w 716097"/>
              <a:gd name="connsiteY86" fmla="*/ 685458 h 823531"/>
              <a:gd name="connsiteX87" fmla="*/ 285298 w 716097"/>
              <a:gd name="connsiteY87" fmla="*/ 682010 h 823531"/>
              <a:gd name="connsiteX88" fmla="*/ 287553 w 716097"/>
              <a:gd name="connsiteY88" fmla="*/ 677500 h 823531"/>
              <a:gd name="connsiteX89" fmla="*/ 284237 w 716097"/>
              <a:gd name="connsiteY89" fmla="*/ 672991 h 823531"/>
              <a:gd name="connsiteX90" fmla="*/ 288747 w 716097"/>
              <a:gd name="connsiteY90" fmla="*/ 661716 h 823531"/>
              <a:gd name="connsiteX91" fmla="*/ 281982 w 716097"/>
              <a:gd name="connsiteY91" fmla="*/ 647127 h 823531"/>
              <a:gd name="connsiteX92" fmla="*/ 274157 w 716097"/>
              <a:gd name="connsiteY92" fmla="*/ 652697 h 823531"/>
              <a:gd name="connsiteX93" fmla="*/ 274157 w 716097"/>
              <a:gd name="connsiteY93" fmla="*/ 656013 h 823531"/>
              <a:gd name="connsiteX94" fmla="*/ 277473 w 716097"/>
              <a:gd name="connsiteY94" fmla="*/ 662777 h 823531"/>
              <a:gd name="connsiteX95" fmla="*/ 275218 w 716097"/>
              <a:gd name="connsiteY95" fmla="*/ 671797 h 823531"/>
              <a:gd name="connsiteX96" fmla="*/ 272963 w 716097"/>
              <a:gd name="connsiteY96" fmla="*/ 672991 h 823531"/>
              <a:gd name="connsiteX97" fmla="*/ 267393 w 716097"/>
              <a:gd name="connsiteY97" fmla="*/ 685326 h 823531"/>
              <a:gd name="connsiteX98" fmla="*/ 260628 w 716097"/>
              <a:gd name="connsiteY98" fmla="*/ 696599 h 823531"/>
              <a:gd name="connsiteX99" fmla="*/ 258373 w 716097"/>
              <a:gd name="connsiteY99" fmla="*/ 703364 h 823531"/>
              <a:gd name="connsiteX100" fmla="*/ 250548 w 716097"/>
              <a:gd name="connsiteY100" fmla="*/ 715699 h 823531"/>
              <a:gd name="connsiteX101" fmla="*/ 252803 w 716097"/>
              <a:gd name="connsiteY101" fmla="*/ 717953 h 823531"/>
              <a:gd name="connsiteX102" fmla="*/ 257312 w 716097"/>
              <a:gd name="connsiteY102" fmla="*/ 734798 h 823531"/>
              <a:gd name="connsiteX103" fmla="*/ 261822 w 716097"/>
              <a:gd name="connsiteY103" fmla="*/ 747133 h 823531"/>
              <a:gd name="connsiteX104" fmla="*/ 270841 w 716097"/>
              <a:gd name="connsiteY104" fmla="*/ 754959 h 823531"/>
              <a:gd name="connsiteX105" fmla="*/ 273096 w 716097"/>
              <a:gd name="connsiteY105" fmla="*/ 757214 h 823531"/>
              <a:gd name="connsiteX106" fmla="*/ 278799 w 716097"/>
              <a:gd name="connsiteY106" fmla="*/ 766233 h 823531"/>
              <a:gd name="connsiteX107" fmla="*/ 283308 w 716097"/>
              <a:gd name="connsiteY107" fmla="*/ 779762 h 823531"/>
              <a:gd name="connsiteX108" fmla="*/ 283308 w 716097"/>
              <a:gd name="connsiteY108" fmla="*/ 785332 h 823531"/>
              <a:gd name="connsiteX109" fmla="*/ 281054 w 716097"/>
              <a:gd name="connsiteY109" fmla="*/ 788648 h 823531"/>
              <a:gd name="connsiteX110" fmla="*/ 278799 w 716097"/>
              <a:gd name="connsiteY110" fmla="*/ 792097 h 823531"/>
              <a:gd name="connsiteX111" fmla="*/ 277605 w 716097"/>
              <a:gd name="connsiteY111" fmla="*/ 793158 h 823531"/>
              <a:gd name="connsiteX112" fmla="*/ 279860 w 716097"/>
              <a:gd name="connsiteY112" fmla="*/ 795413 h 823531"/>
              <a:gd name="connsiteX113" fmla="*/ 280921 w 716097"/>
              <a:gd name="connsiteY113" fmla="*/ 795413 h 823531"/>
              <a:gd name="connsiteX114" fmla="*/ 280921 w 716097"/>
              <a:gd name="connsiteY114" fmla="*/ 798729 h 823531"/>
              <a:gd name="connsiteX115" fmla="*/ 277605 w 716097"/>
              <a:gd name="connsiteY115" fmla="*/ 798729 h 823531"/>
              <a:gd name="connsiteX116" fmla="*/ 274289 w 716097"/>
              <a:gd name="connsiteY116" fmla="*/ 800983 h 823531"/>
              <a:gd name="connsiteX117" fmla="*/ 273096 w 716097"/>
              <a:gd name="connsiteY117" fmla="*/ 806554 h 823531"/>
              <a:gd name="connsiteX118" fmla="*/ 273096 w 716097"/>
              <a:gd name="connsiteY118" fmla="*/ 808809 h 823531"/>
              <a:gd name="connsiteX119" fmla="*/ 272034 w 716097"/>
              <a:gd name="connsiteY119" fmla="*/ 810002 h 823531"/>
              <a:gd name="connsiteX120" fmla="*/ 276544 w 716097"/>
              <a:gd name="connsiteY120" fmla="*/ 816767 h 823531"/>
              <a:gd name="connsiteX121" fmla="*/ 278799 w 716097"/>
              <a:gd name="connsiteY121" fmla="*/ 823531 h 823531"/>
              <a:gd name="connsiteX122" fmla="*/ 261954 w 716097"/>
              <a:gd name="connsiteY122" fmla="*/ 823531 h 823531"/>
              <a:gd name="connsiteX123" fmla="*/ 250680 w 716097"/>
              <a:gd name="connsiteY123" fmla="*/ 822338 h 823531"/>
              <a:gd name="connsiteX124" fmla="*/ 247364 w 716097"/>
              <a:gd name="connsiteY124" fmla="*/ 816767 h 823531"/>
              <a:gd name="connsiteX125" fmla="*/ 231581 w 716097"/>
              <a:gd name="connsiteY125" fmla="*/ 798729 h 823531"/>
              <a:gd name="connsiteX126" fmla="*/ 224816 w 716097"/>
              <a:gd name="connsiteY126" fmla="*/ 800983 h 823531"/>
              <a:gd name="connsiteX127" fmla="*/ 222562 w 716097"/>
              <a:gd name="connsiteY127" fmla="*/ 802177 h 823531"/>
              <a:gd name="connsiteX128" fmla="*/ 212481 w 716097"/>
              <a:gd name="connsiteY128" fmla="*/ 798729 h 823531"/>
              <a:gd name="connsiteX129" fmla="*/ 211420 w 716097"/>
              <a:gd name="connsiteY129" fmla="*/ 798729 h 823531"/>
              <a:gd name="connsiteX130" fmla="*/ 207972 w 716097"/>
              <a:gd name="connsiteY130" fmla="*/ 796474 h 823531"/>
              <a:gd name="connsiteX131" fmla="*/ 201207 w 716097"/>
              <a:gd name="connsiteY131" fmla="*/ 794219 h 823531"/>
              <a:gd name="connsiteX132" fmla="*/ 196698 w 716097"/>
              <a:gd name="connsiteY132" fmla="*/ 789709 h 823531"/>
              <a:gd name="connsiteX133" fmla="*/ 194443 w 716097"/>
              <a:gd name="connsiteY133" fmla="*/ 793025 h 823531"/>
              <a:gd name="connsiteX134" fmla="*/ 192188 w 716097"/>
              <a:gd name="connsiteY134" fmla="*/ 793025 h 823531"/>
              <a:gd name="connsiteX135" fmla="*/ 192188 w 716097"/>
              <a:gd name="connsiteY135" fmla="*/ 791964 h 823531"/>
              <a:gd name="connsiteX136" fmla="*/ 180914 w 716097"/>
              <a:gd name="connsiteY136" fmla="*/ 779629 h 823531"/>
              <a:gd name="connsiteX137" fmla="*/ 188740 w 716097"/>
              <a:gd name="connsiteY137" fmla="*/ 774059 h 823531"/>
              <a:gd name="connsiteX138" fmla="*/ 195504 w 716097"/>
              <a:gd name="connsiteY138" fmla="*/ 770610 h 823531"/>
              <a:gd name="connsiteX139" fmla="*/ 210094 w 716097"/>
              <a:gd name="connsiteY139" fmla="*/ 761591 h 823531"/>
              <a:gd name="connsiteX140" fmla="*/ 168446 w 716097"/>
              <a:gd name="connsiteY140" fmla="*/ 735727 h 823531"/>
              <a:gd name="connsiteX141" fmla="*/ 165131 w 716097"/>
              <a:gd name="connsiteY141" fmla="*/ 739043 h 823531"/>
              <a:gd name="connsiteX142" fmla="*/ 151602 w 716097"/>
              <a:gd name="connsiteY142" fmla="*/ 755888 h 823531"/>
              <a:gd name="connsiteX143" fmla="*/ 150541 w 716097"/>
              <a:gd name="connsiteY143" fmla="*/ 751378 h 823531"/>
              <a:gd name="connsiteX144" fmla="*/ 148286 w 716097"/>
              <a:gd name="connsiteY144" fmla="*/ 746869 h 823531"/>
              <a:gd name="connsiteX145" fmla="*/ 148286 w 716097"/>
              <a:gd name="connsiteY145" fmla="*/ 745807 h 823531"/>
              <a:gd name="connsiteX146" fmla="*/ 131441 w 716097"/>
              <a:gd name="connsiteY146" fmla="*/ 728962 h 823531"/>
              <a:gd name="connsiteX147" fmla="*/ 132502 w 716097"/>
              <a:gd name="connsiteY147" fmla="*/ 725646 h 823531"/>
              <a:gd name="connsiteX148" fmla="*/ 132502 w 716097"/>
              <a:gd name="connsiteY148" fmla="*/ 724453 h 823531"/>
              <a:gd name="connsiteX149" fmla="*/ 134757 w 716097"/>
              <a:gd name="connsiteY149" fmla="*/ 714373 h 823531"/>
              <a:gd name="connsiteX150" fmla="*/ 140328 w 716097"/>
              <a:gd name="connsiteY150" fmla="*/ 696335 h 823531"/>
              <a:gd name="connsiteX151" fmla="*/ 140328 w 716097"/>
              <a:gd name="connsiteY151" fmla="*/ 680551 h 823531"/>
              <a:gd name="connsiteX152" fmla="*/ 139267 w 716097"/>
              <a:gd name="connsiteY152" fmla="*/ 679490 h 823531"/>
              <a:gd name="connsiteX153" fmla="*/ 124677 w 716097"/>
              <a:gd name="connsiteY153" fmla="*/ 630017 h 823531"/>
              <a:gd name="connsiteX154" fmla="*/ 127993 w 716097"/>
              <a:gd name="connsiteY154" fmla="*/ 607469 h 823531"/>
              <a:gd name="connsiteX155" fmla="*/ 134757 w 716097"/>
              <a:gd name="connsiteY155" fmla="*/ 609723 h 823531"/>
              <a:gd name="connsiteX156" fmla="*/ 138206 w 716097"/>
              <a:gd name="connsiteY156" fmla="*/ 605213 h 823531"/>
              <a:gd name="connsiteX157" fmla="*/ 142715 w 716097"/>
              <a:gd name="connsiteY157" fmla="*/ 605213 h 823531"/>
              <a:gd name="connsiteX158" fmla="*/ 144970 w 716097"/>
              <a:gd name="connsiteY158" fmla="*/ 604020 h 823531"/>
              <a:gd name="connsiteX159" fmla="*/ 146164 w 716097"/>
              <a:gd name="connsiteY159" fmla="*/ 599510 h 823531"/>
              <a:gd name="connsiteX160" fmla="*/ 147225 w 716097"/>
              <a:gd name="connsiteY160" fmla="*/ 597256 h 823531"/>
              <a:gd name="connsiteX161" fmla="*/ 149480 w 716097"/>
              <a:gd name="connsiteY161" fmla="*/ 601766 h 823531"/>
              <a:gd name="connsiteX162" fmla="*/ 151735 w 716097"/>
              <a:gd name="connsiteY162" fmla="*/ 604020 h 823531"/>
              <a:gd name="connsiteX163" fmla="*/ 143909 w 716097"/>
              <a:gd name="connsiteY163" fmla="*/ 613039 h 823531"/>
              <a:gd name="connsiteX164" fmla="*/ 148419 w 716097"/>
              <a:gd name="connsiteY164" fmla="*/ 616355 h 823531"/>
              <a:gd name="connsiteX165" fmla="*/ 152928 w 716097"/>
              <a:gd name="connsiteY165" fmla="*/ 617416 h 823531"/>
              <a:gd name="connsiteX166" fmla="*/ 155183 w 716097"/>
              <a:gd name="connsiteY166" fmla="*/ 619671 h 823531"/>
              <a:gd name="connsiteX167" fmla="*/ 156244 w 716097"/>
              <a:gd name="connsiteY167" fmla="*/ 619671 h 823531"/>
              <a:gd name="connsiteX168" fmla="*/ 158499 w 716097"/>
              <a:gd name="connsiteY168" fmla="*/ 623120 h 823531"/>
              <a:gd name="connsiteX169" fmla="*/ 157305 w 716097"/>
              <a:gd name="connsiteY169" fmla="*/ 624181 h 823531"/>
              <a:gd name="connsiteX170" fmla="*/ 157305 w 716097"/>
              <a:gd name="connsiteY170" fmla="*/ 625242 h 823531"/>
              <a:gd name="connsiteX171" fmla="*/ 158499 w 716097"/>
              <a:gd name="connsiteY171" fmla="*/ 626436 h 823531"/>
              <a:gd name="connsiteX172" fmla="*/ 157305 w 716097"/>
              <a:gd name="connsiteY172" fmla="*/ 628690 h 823531"/>
              <a:gd name="connsiteX173" fmla="*/ 158499 w 716097"/>
              <a:gd name="connsiteY173" fmla="*/ 630945 h 823531"/>
              <a:gd name="connsiteX174" fmla="*/ 160754 w 716097"/>
              <a:gd name="connsiteY174" fmla="*/ 629751 h 823531"/>
              <a:gd name="connsiteX175" fmla="*/ 166457 w 716097"/>
              <a:gd name="connsiteY175" fmla="*/ 637576 h 823531"/>
              <a:gd name="connsiteX176" fmla="*/ 187811 w 716097"/>
              <a:gd name="connsiteY176" fmla="*/ 644341 h 823531"/>
              <a:gd name="connsiteX177" fmla="*/ 184363 w 716097"/>
              <a:gd name="connsiteY177" fmla="*/ 632006 h 823531"/>
              <a:gd name="connsiteX178" fmla="*/ 184363 w 716097"/>
              <a:gd name="connsiteY178" fmla="*/ 630945 h 823531"/>
              <a:gd name="connsiteX179" fmla="*/ 191127 w 716097"/>
              <a:gd name="connsiteY179" fmla="*/ 627497 h 823531"/>
              <a:gd name="connsiteX180" fmla="*/ 192188 w 716097"/>
              <a:gd name="connsiteY180" fmla="*/ 622987 h 823531"/>
              <a:gd name="connsiteX181" fmla="*/ 179853 w 716097"/>
              <a:gd name="connsiteY181" fmla="*/ 603887 h 823531"/>
              <a:gd name="connsiteX182" fmla="*/ 178792 w 716097"/>
              <a:gd name="connsiteY182" fmla="*/ 602826 h 823531"/>
              <a:gd name="connsiteX183" fmla="*/ 179853 w 716097"/>
              <a:gd name="connsiteY183" fmla="*/ 602826 h 823531"/>
              <a:gd name="connsiteX184" fmla="*/ 181047 w 716097"/>
              <a:gd name="connsiteY184" fmla="*/ 601633 h 823531"/>
              <a:gd name="connsiteX185" fmla="*/ 184363 w 716097"/>
              <a:gd name="connsiteY185" fmla="*/ 599377 h 823531"/>
              <a:gd name="connsiteX186" fmla="*/ 181047 w 716097"/>
              <a:gd name="connsiteY186" fmla="*/ 601633 h 823531"/>
              <a:gd name="connsiteX187" fmla="*/ 178792 w 716097"/>
              <a:gd name="connsiteY187" fmla="*/ 601633 h 823531"/>
              <a:gd name="connsiteX188" fmla="*/ 177731 w 716097"/>
              <a:gd name="connsiteY188" fmla="*/ 599377 h 823531"/>
              <a:gd name="connsiteX189" fmla="*/ 177731 w 716097"/>
              <a:gd name="connsiteY189" fmla="*/ 598317 h 823531"/>
              <a:gd name="connsiteX190" fmla="*/ 176537 w 716097"/>
              <a:gd name="connsiteY190" fmla="*/ 598317 h 823531"/>
              <a:gd name="connsiteX191" fmla="*/ 176537 w 716097"/>
              <a:gd name="connsiteY191" fmla="*/ 597256 h 823531"/>
              <a:gd name="connsiteX192" fmla="*/ 177731 w 716097"/>
              <a:gd name="connsiteY192" fmla="*/ 595001 h 823531"/>
              <a:gd name="connsiteX193" fmla="*/ 175476 w 716097"/>
              <a:gd name="connsiteY193" fmla="*/ 595001 h 823531"/>
              <a:gd name="connsiteX194" fmla="*/ 173221 w 716097"/>
              <a:gd name="connsiteY194" fmla="*/ 599510 h 823531"/>
              <a:gd name="connsiteX195" fmla="*/ 172028 w 716097"/>
              <a:gd name="connsiteY195" fmla="*/ 598450 h 823531"/>
              <a:gd name="connsiteX196" fmla="*/ 166457 w 716097"/>
              <a:gd name="connsiteY196" fmla="*/ 591685 h 823531"/>
              <a:gd name="connsiteX197" fmla="*/ 167518 w 716097"/>
              <a:gd name="connsiteY197" fmla="*/ 591685 h 823531"/>
              <a:gd name="connsiteX198" fmla="*/ 167518 w 716097"/>
              <a:gd name="connsiteY198" fmla="*/ 589430 h 823531"/>
              <a:gd name="connsiteX199" fmla="*/ 164070 w 716097"/>
              <a:gd name="connsiteY199" fmla="*/ 591685 h 823531"/>
              <a:gd name="connsiteX200" fmla="*/ 164070 w 716097"/>
              <a:gd name="connsiteY200" fmla="*/ 592879 h 823531"/>
              <a:gd name="connsiteX201" fmla="*/ 163008 w 716097"/>
              <a:gd name="connsiteY201" fmla="*/ 589563 h 823531"/>
              <a:gd name="connsiteX202" fmla="*/ 159692 w 716097"/>
              <a:gd name="connsiteY202" fmla="*/ 588369 h 823531"/>
              <a:gd name="connsiteX203" fmla="*/ 163008 w 716097"/>
              <a:gd name="connsiteY203" fmla="*/ 583859 h 823531"/>
              <a:gd name="connsiteX204" fmla="*/ 163008 w 716097"/>
              <a:gd name="connsiteY204" fmla="*/ 582798 h 823531"/>
              <a:gd name="connsiteX205" fmla="*/ 161947 w 716097"/>
              <a:gd name="connsiteY205" fmla="*/ 581738 h 823531"/>
              <a:gd name="connsiteX206" fmla="*/ 161947 w 716097"/>
              <a:gd name="connsiteY206" fmla="*/ 578289 h 823531"/>
              <a:gd name="connsiteX207" fmla="*/ 160754 w 716097"/>
              <a:gd name="connsiteY207" fmla="*/ 578289 h 823531"/>
              <a:gd name="connsiteX208" fmla="*/ 160754 w 716097"/>
              <a:gd name="connsiteY208" fmla="*/ 577228 h 823531"/>
              <a:gd name="connsiteX209" fmla="*/ 132635 w 716097"/>
              <a:gd name="connsiteY209" fmla="*/ 559189 h 823531"/>
              <a:gd name="connsiteX210" fmla="*/ 92181 w 716097"/>
              <a:gd name="connsiteY210" fmla="*/ 487169 h 823531"/>
              <a:gd name="connsiteX211" fmla="*/ 58492 w 716097"/>
              <a:gd name="connsiteY211" fmla="*/ 452286 h 823531"/>
              <a:gd name="connsiteX212" fmla="*/ 35944 w 716097"/>
              <a:gd name="connsiteY212" fmla="*/ 437696 h 823531"/>
              <a:gd name="connsiteX213" fmla="*/ 19099 w 716097"/>
              <a:gd name="connsiteY213" fmla="*/ 415148 h 823531"/>
              <a:gd name="connsiteX214" fmla="*/ 0 w 716097"/>
              <a:gd name="connsiteY214" fmla="*/ 418464 h 823531"/>
              <a:gd name="connsiteX215" fmla="*/ 10080 w 716097"/>
              <a:gd name="connsiteY215" fmla="*/ 392600 h 823531"/>
              <a:gd name="connsiteX216" fmla="*/ 13396 w 716097"/>
              <a:gd name="connsiteY216" fmla="*/ 382519 h 823531"/>
              <a:gd name="connsiteX217" fmla="*/ 12202 w 716097"/>
              <a:gd name="connsiteY217" fmla="*/ 378010 h 823531"/>
              <a:gd name="connsiteX218" fmla="*/ 13396 w 716097"/>
              <a:gd name="connsiteY218" fmla="*/ 372306 h 823531"/>
              <a:gd name="connsiteX219" fmla="*/ 17906 w 716097"/>
              <a:gd name="connsiteY219" fmla="*/ 372306 h 823531"/>
              <a:gd name="connsiteX220" fmla="*/ 17906 w 716097"/>
              <a:gd name="connsiteY220" fmla="*/ 373500 h 823531"/>
              <a:gd name="connsiteX221" fmla="*/ 24670 w 716097"/>
              <a:gd name="connsiteY221" fmla="*/ 374562 h 823531"/>
              <a:gd name="connsiteX222" fmla="*/ 25731 w 716097"/>
              <a:gd name="connsiteY222" fmla="*/ 372306 h 823531"/>
              <a:gd name="connsiteX223" fmla="*/ 24670 w 716097"/>
              <a:gd name="connsiteY223" fmla="*/ 358778 h 823531"/>
              <a:gd name="connsiteX224" fmla="*/ 41515 w 716097"/>
              <a:gd name="connsiteY224" fmla="*/ 358778 h 823531"/>
              <a:gd name="connsiteX225" fmla="*/ 53850 w 716097"/>
              <a:gd name="connsiteY225" fmla="*/ 344188 h 823531"/>
              <a:gd name="connsiteX226" fmla="*/ 69633 w 716097"/>
              <a:gd name="connsiteY226" fmla="*/ 302541 h 823531"/>
              <a:gd name="connsiteX227" fmla="*/ 79713 w 716097"/>
              <a:gd name="connsiteY227" fmla="*/ 293521 h 823531"/>
              <a:gd name="connsiteX228" fmla="*/ 80775 w 716097"/>
              <a:gd name="connsiteY228" fmla="*/ 294582 h 823531"/>
              <a:gd name="connsiteX229" fmla="*/ 90855 w 716097"/>
              <a:gd name="connsiteY229" fmla="*/ 300153 h 823531"/>
              <a:gd name="connsiteX230" fmla="*/ 93110 w 716097"/>
              <a:gd name="connsiteY230" fmla="*/ 294582 h 823531"/>
              <a:gd name="connsiteX231" fmla="*/ 99874 w 716097"/>
              <a:gd name="connsiteY231" fmla="*/ 294582 h 823531"/>
              <a:gd name="connsiteX232" fmla="*/ 104384 w 716097"/>
              <a:gd name="connsiteY232" fmla="*/ 290073 h 823531"/>
              <a:gd name="connsiteX233" fmla="*/ 113403 w 716097"/>
              <a:gd name="connsiteY233" fmla="*/ 289012 h 823531"/>
              <a:gd name="connsiteX234" fmla="*/ 143776 w 716097"/>
              <a:gd name="connsiteY234" fmla="*/ 260893 h 823531"/>
              <a:gd name="connsiteX235" fmla="*/ 243916 w 716097"/>
              <a:gd name="connsiteY235" fmla="*/ 213675 h 823531"/>
              <a:gd name="connsiteX236" fmla="*/ 213543 w 716097"/>
              <a:gd name="connsiteY236" fmla="*/ 136083 h 823531"/>
              <a:gd name="connsiteX237" fmla="*/ 221368 w 716097"/>
              <a:gd name="connsiteY237" fmla="*/ 121493 h 823531"/>
              <a:gd name="connsiteX238" fmla="*/ 283176 w 716097"/>
              <a:gd name="connsiteY238" fmla="*/ 28119 h 823531"/>
              <a:gd name="connsiteX239" fmla="*/ 311295 w 716097"/>
              <a:gd name="connsiteY239" fmla="*/ 0 h 82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716097" h="823531">
                <a:moveTo>
                  <a:pt x="311693" y="265"/>
                </a:moveTo>
                <a:cubicBezTo>
                  <a:pt x="342464" y="24139"/>
                  <a:pt x="369521" y="50666"/>
                  <a:pt x="407322" y="70031"/>
                </a:cubicBezTo>
                <a:lnTo>
                  <a:pt x="437696" y="72286"/>
                </a:lnTo>
                <a:lnTo>
                  <a:pt x="479343" y="80111"/>
                </a:lnTo>
                <a:lnTo>
                  <a:pt x="519797" y="89130"/>
                </a:lnTo>
                <a:lnTo>
                  <a:pt x="537835" y="130778"/>
                </a:lnTo>
                <a:lnTo>
                  <a:pt x="556935" y="148816"/>
                </a:lnTo>
                <a:lnTo>
                  <a:pt x="559190" y="151071"/>
                </a:lnTo>
                <a:lnTo>
                  <a:pt x="534387" y="181445"/>
                </a:lnTo>
                <a:lnTo>
                  <a:pt x="537703" y="189270"/>
                </a:lnTo>
                <a:lnTo>
                  <a:pt x="514094" y="205053"/>
                </a:lnTo>
                <a:lnTo>
                  <a:pt x="498310" y="237682"/>
                </a:lnTo>
                <a:lnTo>
                  <a:pt x="501626" y="237682"/>
                </a:lnTo>
                <a:lnTo>
                  <a:pt x="548844" y="246701"/>
                </a:lnTo>
                <a:lnTo>
                  <a:pt x="549905" y="264739"/>
                </a:lnTo>
                <a:lnTo>
                  <a:pt x="552160" y="276014"/>
                </a:lnTo>
                <a:lnTo>
                  <a:pt x="552160" y="282777"/>
                </a:lnTo>
                <a:lnTo>
                  <a:pt x="571259" y="298561"/>
                </a:lnTo>
                <a:lnTo>
                  <a:pt x="538631" y="324425"/>
                </a:lnTo>
                <a:lnTo>
                  <a:pt x="543141" y="337954"/>
                </a:lnTo>
                <a:lnTo>
                  <a:pt x="547650" y="335700"/>
                </a:lnTo>
                <a:lnTo>
                  <a:pt x="548712" y="337954"/>
                </a:lnTo>
                <a:lnTo>
                  <a:pt x="548712" y="339015"/>
                </a:lnTo>
                <a:lnTo>
                  <a:pt x="550966" y="342463"/>
                </a:lnTo>
                <a:lnTo>
                  <a:pt x="552027" y="343525"/>
                </a:lnTo>
                <a:lnTo>
                  <a:pt x="550966" y="350289"/>
                </a:lnTo>
                <a:lnTo>
                  <a:pt x="548712" y="351350"/>
                </a:lnTo>
                <a:lnTo>
                  <a:pt x="544202" y="356921"/>
                </a:lnTo>
                <a:lnTo>
                  <a:pt x="548712" y="358115"/>
                </a:lnTo>
                <a:lnTo>
                  <a:pt x="545263" y="376153"/>
                </a:lnTo>
                <a:lnTo>
                  <a:pt x="555476" y="382918"/>
                </a:lnTo>
                <a:lnTo>
                  <a:pt x="565556" y="370582"/>
                </a:lnTo>
                <a:lnTo>
                  <a:pt x="591420" y="398701"/>
                </a:lnTo>
                <a:lnTo>
                  <a:pt x="594736" y="398701"/>
                </a:lnTo>
                <a:lnTo>
                  <a:pt x="595797" y="400956"/>
                </a:lnTo>
                <a:lnTo>
                  <a:pt x="592481" y="403210"/>
                </a:lnTo>
                <a:lnTo>
                  <a:pt x="592481" y="407720"/>
                </a:lnTo>
                <a:lnTo>
                  <a:pt x="604816" y="406659"/>
                </a:lnTo>
                <a:lnTo>
                  <a:pt x="607071" y="409975"/>
                </a:lnTo>
                <a:lnTo>
                  <a:pt x="614896" y="406659"/>
                </a:lnTo>
                <a:lnTo>
                  <a:pt x="617151" y="426952"/>
                </a:lnTo>
                <a:lnTo>
                  <a:pt x="647524" y="460642"/>
                </a:lnTo>
                <a:lnTo>
                  <a:pt x="716097" y="538233"/>
                </a:lnTo>
                <a:lnTo>
                  <a:pt x="693549" y="605745"/>
                </a:lnTo>
                <a:lnTo>
                  <a:pt x="672195" y="623783"/>
                </a:lnTo>
                <a:lnTo>
                  <a:pt x="639567" y="636118"/>
                </a:lnTo>
                <a:lnTo>
                  <a:pt x="588900" y="656411"/>
                </a:lnTo>
                <a:lnTo>
                  <a:pt x="577626" y="671001"/>
                </a:lnTo>
                <a:lnTo>
                  <a:pt x="585451" y="676571"/>
                </a:lnTo>
                <a:lnTo>
                  <a:pt x="575371" y="701374"/>
                </a:lnTo>
                <a:lnTo>
                  <a:pt x="565291" y="711454"/>
                </a:lnTo>
                <a:lnTo>
                  <a:pt x="560781" y="714770"/>
                </a:lnTo>
                <a:lnTo>
                  <a:pt x="551762" y="705751"/>
                </a:lnTo>
                <a:lnTo>
                  <a:pt x="513431" y="695671"/>
                </a:lnTo>
                <a:lnTo>
                  <a:pt x="488628" y="694477"/>
                </a:lnTo>
                <a:lnTo>
                  <a:pt x="490882" y="679887"/>
                </a:lnTo>
                <a:lnTo>
                  <a:pt x="488628" y="675378"/>
                </a:lnTo>
                <a:lnTo>
                  <a:pt x="481863" y="680948"/>
                </a:lnTo>
                <a:lnTo>
                  <a:pt x="476293" y="691029"/>
                </a:lnTo>
                <a:lnTo>
                  <a:pt x="468467" y="693283"/>
                </a:lnTo>
                <a:lnTo>
                  <a:pt x="461703" y="683203"/>
                </a:lnTo>
                <a:lnTo>
                  <a:pt x="458387" y="678694"/>
                </a:lnTo>
                <a:lnTo>
                  <a:pt x="449368" y="682010"/>
                </a:lnTo>
                <a:lnTo>
                  <a:pt x="448307" y="684264"/>
                </a:lnTo>
                <a:lnTo>
                  <a:pt x="444991" y="684264"/>
                </a:lnTo>
                <a:lnTo>
                  <a:pt x="439420" y="688774"/>
                </a:lnTo>
                <a:lnTo>
                  <a:pt x="437165" y="686519"/>
                </a:lnTo>
                <a:lnTo>
                  <a:pt x="431594" y="678694"/>
                </a:lnTo>
                <a:lnTo>
                  <a:pt x="424830" y="677633"/>
                </a:lnTo>
                <a:lnTo>
                  <a:pt x="418066" y="675378"/>
                </a:lnTo>
                <a:lnTo>
                  <a:pt x="415811" y="674184"/>
                </a:lnTo>
                <a:lnTo>
                  <a:pt x="412495" y="674184"/>
                </a:lnTo>
                <a:lnTo>
                  <a:pt x="298827" y="602163"/>
                </a:lnTo>
                <a:lnTo>
                  <a:pt x="286492" y="611182"/>
                </a:lnTo>
                <a:lnTo>
                  <a:pt x="287553" y="617947"/>
                </a:lnTo>
                <a:lnTo>
                  <a:pt x="295378" y="626966"/>
                </a:lnTo>
                <a:lnTo>
                  <a:pt x="305459" y="638240"/>
                </a:lnTo>
                <a:lnTo>
                  <a:pt x="297633" y="643811"/>
                </a:lnTo>
                <a:lnTo>
                  <a:pt x="304397" y="664104"/>
                </a:lnTo>
                <a:lnTo>
                  <a:pt x="306652" y="671929"/>
                </a:lnTo>
                <a:lnTo>
                  <a:pt x="312223" y="682010"/>
                </a:lnTo>
                <a:lnTo>
                  <a:pt x="308907" y="684264"/>
                </a:lnTo>
                <a:lnTo>
                  <a:pt x="296572" y="694345"/>
                </a:lnTo>
                <a:lnTo>
                  <a:pt x="293256" y="694345"/>
                </a:lnTo>
                <a:lnTo>
                  <a:pt x="286492" y="691029"/>
                </a:lnTo>
                <a:lnTo>
                  <a:pt x="286492" y="688774"/>
                </a:lnTo>
                <a:lnTo>
                  <a:pt x="283043" y="685458"/>
                </a:lnTo>
                <a:lnTo>
                  <a:pt x="285298" y="682010"/>
                </a:lnTo>
                <a:lnTo>
                  <a:pt x="287553" y="677500"/>
                </a:lnTo>
                <a:lnTo>
                  <a:pt x="284237" y="672991"/>
                </a:lnTo>
                <a:lnTo>
                  <a:pt x="288747" y="661716"/>
                </a:lnTo>
                <a:lnTo>
                  <a:pt x="281982" y="647127"/>
                </a:lnTo>
                <a:lnTo>
                  <a:pt x="274157" y="652697"/>
                </a:lnTo>
                <a:lnTo>
                  <a:pt x="274157" y="656013"/>
                </a:lnTo>
                <a:lnTo>
                  <a:pt x="277473" y="662777"/>
                </a:lnTo>
                <a:lnTo>
                  <a:pt x="275218" y="671797"/>
                </a:lnTo>
                <a:lnTo>
                  <a:pt x="272963" y="672991"/>
                </a:lnTo>
                <a:lnTo>
                  <a:pt x="267393" y="685326"/>
                </a:lnTo>
                <a:lnTo>
                  <a:pt x="260628" y="696599"/>
                </a:lnTo>
                <a:lnTo>
                  <a:pt x="258373" y="703364"/>
                </a:lnTo>
                <a:lnTo>
                  <a:pt x="250548" y="715699"/>
                </a:lnTo>
                <a:lnTo>
                  <a:pt x="252803" y="717953"/>
                </a:lnTo>
                <a:lnTo>
                  <a:pt x="257312" y="734798"/>
                </a:lnTo>
                <a:lnTo>
                  <a:pt x="261822" y="747133"/>
                </a:lnTo>
                <a:lnTo>
                  <a:pt x="270841" y="754959"/>
                </a:lnTo>
                <a:lnTo>
                  <a:pt x="273096" y="757214"/>
                </a:lnTo>
                <a:lnTo>
                  <a:pt x="278799" y="766233"/>
                </a:lnTo>
                <a:lnTo>
                  <a:pt x="283308" y="779762"/>
                </a:lnTo>
                <a:lnTo>
                  <a:pt x="283308" y="785332"/>
                </a:lnTo>
                <a:lnTo>
                  <a:pt x="281054" y="788648"/>
                </a:lnTo>
                <a:lnTo>
                  <a:pt x="278799" y="792097"/>
                </a:lnTo>
                <a:lnTo>
                  <a:pt x="277605" y="793158"/>
                </a:lnTo>
                <a:lnTo>
                  <a:pt x="279860" y="795413"/>
                </a:lnTo>
                <a:lnTo>
                  <a:pt x="280921" y="795413"/>
                </a:lnTo>
                <a:lnTo>
                  <a:pt x="280921" y="798729"/>
                </a:lnTo>
                <a:lnTo>
                  <a:pt x="277605" y="798729"/>
                </a:lnTo>
                <a:lnTo>
                  <a:pt x="274289" y="800983"/>
                </a:lnTo>
                <a:lnTo>
                  <a:pt x="273096" y="806554"/>
                </a:lnTo>
                <a:lnTo>
                  <a:pt x="273096" y="808809"/>
                </a:lnTo>
                <a:lnTo>
                  <a:pt x="272034" y="810002"/>
                </a:lnTo>
                <a:lnTo>
                  <a:pt x="276544" y="816767"/>
                </a:lnTo>
                <a:lnTo>
                  <a:pt x="278799" y="823531"/>
                </a:lnTo>
                <a:lnTo>
                  <a:pt x="261954" y="823531"/>
                </a:lnTo>
                <a:lnTo>
                  <a:pt x="250680" y="822338"/>
                </a:lnTo>
                <a:lnTo>
                  <a:pt x="247364" y="816767"/>
                </a:lnTo>
                <a:lnTo>
                  <a:pt x="231581" y="798729"/>
                </a:lnTo>
                <a:lnTo>
                  <a:pt x="224816" y="800983"/>
                </a:lnTo>
                <a:lnTo>
                  <a:pt x="222562" y="802177"/>
                </a:lnTo>
                <a:lnTo>
                  <a:pt x="212481" y="798729"/>
                </a:lnTo>
                <a:lnTo>
                  <a:pt x="211420" y="798729"/>
                </a:lnTo>
                <a:lnTo>
                  <a:pt x="207972" y="796474"/>
                </a:lnTo>
                <a:lnTo>
                  <a:pt x="201207" y="794219"/>
                </a:lnTo>
                <a:lnTo>
                  <a:pt x="196698" y="789709"/>
                </a:lnTo>
                <a:lnTo>
                  <a:pt x="194443" y="793025"/>
                </a:lnTo>
                <a:lnTo>
                  <a:pt x="192188" y="793025"/>
                </a:lnTo>
                <a:lnTo>
                  <a:pt x="192188" y="791964"/>
                </a:lnTo>
                <a:lnTo>
                  <a:pt x="180914" y="779629"/>
                </a:lnTo>
                <a:lnTo>
                  <a:pt x="188740" y="774059"/>
                </a:lnTo>
                <a:lnTo>
                  <a:pt x="195504" y="770610"/>
                </a:lnTo>
                <a:lnTo>
                  <a:pt x="210094" y="761591"/>
                </a:lnTo>
                <a:lnTo>
                  <a:pt x="168446" y="735727"/>
                </a:lnTo>
                <a:lnTo>
                  <a:pt x="165131" y="739043"/>
                </a:lnTo>
                <a:lnTo>
                  <a:pt x="151602" y="755888"/>
                </a:lnTo>
                <a:lnTo>
                  <a:pt x="150541" y="751378"/>
                </a:lnTo>
                <a:lnTo>
                  <a:pt x="148286" y="746869"/>
                </a:lnTo>
                <a:lnTo>
                  <a:pt x="148286" y="745807"/>
                </a:lnTo>
                <a:lnTo>
                  <a:pt x="131441" y="728962"/>
                </a:lnTo>
                <a:lnTo>
                  <a:pt x="132502" y="725646"/>
                </a:lnTo>
                <a:lnTo>
                  <a:pt x="132502" y="724453"/>
                </a:lnTo>
                <a:lnTo>
                  <a:pt x="134757" y="714373"/>
                </a:lnTo>
                <a:lnTo>
                  <a:pt x="140328" y="696335"/>
                </a:lnTo>
                <a:lnTo>
                  <a:pt x="140328" y="680551"/>
                </a:lnTo>
                <a:lnTo>
                  <a:pt x="139267" y="679490"/>
                </a:lnTo>
                <a:lnTo>
                  <a:pt x="124677" y="630017"/>
                </a:lnTo>
                <a:lnTo>
                  <a:pt x="127993" y="607469"/>
                </a:lnTo>
                <a:lnTo>
                  <a:pt x="134757" y="609723"/>
                </a:lnTo>
                <a:lnTo>
                  <a:pt x="138206" y="605213"/>
                </a:lnTo>
                <a:lnTo>
                  <a:pt x="142715" y="605213"/>
                </a:lnTo>
                <a:lnTo>
                  <a:pt x="144970" y="604020"/>
                </a:lnTo>
                <a:lnTo>
                  <a:pt x="146164" y="599510"/>
                </a:lnTo>
                <a:lnTo>
                  <a:pt x="147225" y="597256"/>
                </a:lnTo>
                <a:lnTo>
                  <a:pt x="149480" y="601766"/>
                </a:lnTo>
                <a:lnTo>
                  <a:pt x="151735" y="604020"/>
                </a:lnTo>
                <a:lnTo>
                  <a:pt x="143909" y="613039"/>
                </a:lnTo>
                <a:lnTo>
                  <a:pt x="148419" y="616355"/>
                </a:lnTo>
                <a:lnTo>
                  <a:pt x="152928" y="617416"/>
                </a:lnTo>
                <a:lnTo>
                  <a:pt x="155183" y="619671"/>
                </a:lnTo>
                <a:lnTo>
                  <a:pt x="156244" y="619671"/>
                </a:lnTo>
                <a:lnTo>
                  <a:pt x="158499" y="623120"/>
                </a:lnTo>
                <a:lnTo>
                  <a:pt x="157305" y="624181"/>
                </a:lnTo>
                <a:lnTo>
                  <a:pt x="157305" y="625242"/>
                </a:lnTo>
                <a:lnTo>
                  <a:pt x="158499" y="626436"/>
                </a:lnTo>
                <a:lnTo>
                  <a:pt x="157305" y="628690"/>
                </a:lnTo>
                <a:lnTo>
                  <a:pt x="158499" y="630945"/>
                </a:lnTo>
                <a:lnTo>
                  <a:pt x="160754" y="629751"/>
                </a:lnTo>
                <a:lnTo>
                  <a:pt x="166457" y="637576"/>
                </a:lnTo>
                <a:lnTo>
                  <a:pt x="187811" y="644341"/>
                </a:lnTo>
                <a:lnTo>
                  <a:pt x="184363" y="632006"/>
                </a:lnTo>
                <a:lnTo>
                  <a:pt x="184363" y="630945"/>
                </a:lnTo>
                <a:lnTo>
                  <a:pt x="191127" y="627497"/>
                </a:lnTo>
                <a:lnTo>
                  <a:pt x="192188" y="622987"/>
                </a:lnTo>
                <a:lnTo>
                  <a:pt x="179853" y="603887"/>
                </a:lnTo>
                <a:lnTo>
                  <a:pt x="178792" y="602826"/>
                </a:lnTo>
                <a:lnTo>
                  <a:pt x="179853" y="602826"/>
                </a:lnTo>
                <a:lnTo>
                  <a:pt x="181047" y="601633"/>
                </a:lnTo>
                <a:lnTo>
                  <a:pt x="184363" y="599377"/>
                </a:lnTo>
                <a:lnTo>
                  <a:pt x="181047" y="601633"/>
                </a:lnTo>
                <a:lnTo>
                  <a:pt x="178792" y="601633"/>
                </a:lnTo>
                <a:lnTo>
                  <a:pt x="177731" y="599377"/>
                </a:lnTo>
                <a:lnTo>
                  <a:pt x="177731" y="598317"/>
                </a:lnTo>
                <a:lnTo>
                  <a:pt x="176537" y="598317"/>
                </a:lnTo>
                <a:lnTo>
                  <a:pt x="176537" y="597256"/>
                </a:lnTo>
                <a:lnTo>
                  <a:pt x="177731" y="595001"/>
                </a:lnTo>
                <a:lnTo>
                  <a:pt x="175476" y="595001"/>
                </a:lnTo>
                <a:lnTo>
                  <a:pt x="173221" y="599510"/>
                </a:lnTo>
                <a:lnTo>
                  <a:pt x="172028" y="598450"/>
                </a:lnTo>
                <a:lnTo>
                  <a:pt x="166457" y="591685"/>
                </a:lnTo>
                <a:lnTo>
                  <a:pt x="167518" y="591685"/>
                </a:lnTo>
                <a:lnTo>
                  <a:pt x="167518" y="589430"/>
                </a:lnTo>
                <a:lnTo>
                  <a:pt x="164070" y="591685"/>
                </a:lnTo>
                <a:lnTo>
                  <a:pt x="164070" y="592879"/>
                </a:lnTo>
                <a:lnTo>
                  <a:pt x="163008" y="589563"/>
                </a:lnTo>
                <a:lnTo>
                  <a:pt x="159692" y="588369"/>
                </a:lnTo>
                <a:lnTo>
                  <a:pt x="163008" y="583859"/>
                </a:lnTo>
                <a:lnTo>
                  <a:pt x="163008" y="582798"/>
                </a:lnTo>
                <a:lnTo>
                  <a:pt x="161947" y="581738"/>
                </a:lnTo>
                <a:lnTo>
                  <a:pt x="161947" y="578289"/>
                </a:lnTo>
                <a:lnTo>
                  <a:pt x="160754" y="578289"/>
                </a:lnTo>
                <a:lnTo>
                  <a:pt x="160754" y="577228"/>
                </a:lnTo>
                <a:lnTo>
                  <a:pt x="132635" y="559189"/>
                </a:lnTo>
                <a:lnTo>
                  <a:pt x="92181" y="487169"/>
                </a:lnTo>
                <a:lnTo>
                  <a:pt x="58492" y="452286"/>
                </a:lnTo>
                <a:lnTo>
                  <a:pt x="35944" y="437696"/>
                </a:lnTo>
                <a:lnTo>
                  <a:pt x="19099" y="415148"/>
                </a:lnTo>
                <a:lnTo>
                  <a:pt x="0" y="418464"/>
                </a:lnTo>
                <a:lnTo>
                  <a:pt x="10080" y="392600"/>
                </a:lnTo>
                <a:lnTo>
                  <a:pt x="13396" y="382519"/>
                </a:lnTo>
                <a:lnTo>
                  <a:pt x="12202" y="378010"/>
                </a:lnTo>
                <a:lnTo>
                  <a:pt x="13396" y="372306"/>
                </a:lnTo>
                <a:lnTo>
                  <a:pt x="17906" y="372306"/>
                </a:lnTo>
                <a:lnTo>
                  <a:pt x="17906" y="373500"/>
                </a:lnTo>
                <a:lnTo>
                  <a:pt x="24670" y="374562"/>
                </a:lnTo>
                <a:lnTo>
                  <a:pt x="25731" y="372306"/>
                </a:lnTo>
                <a:lnTo>
                  <a:pt x="24670" y="358778"/>
                </a:lnTo>
                <a:lnTo>
                  <a:pt x="41515" y="358778"/>
                </a:lnTo>
                <a:lnTo>
                  <a:pt x="53850" y="344188"/>
                </a:lnTo>
                <a:lnTo>
                  <a:pt x="69633" y="302541"/>
                </a:lnTo>
                <a:lnTo>
                  <a:pt x="79713" y="293521"/>
                </a:lnTo>
                <a:lnTo>
                  <a:pt x="80775" y="294582"/>
                </a:lnTo>
                <a:lnTo>
                  <a:pt x="90855" y="300153"/>
                </a:lnTo>
                <a:lnTo>
                  <a:pt x="93110" y="294582"/>
                </a:lnTo>
                <a:lnTo>
                  <a:pt x="99874" y="294582"/>
                </a:lnTo>
                <a:lnTo>
                  <a:pt x="104384" y="290073"/>
                </a:lnTo>
                <a:lnTo>
                  <a:pt x="113403" y="289012"/>
                </a:lnTo>
                <a:lnTo>
                  <a:pt x="143776" y="260893"/>
                </a:lnTo>
                <a:lnTo>
                  <a:pt x="243916" y="213675"/>
                </a:lnTo>
                <a:lnTo>
                  <a:pt x="213543" y="136083"/>
                </a:lnTo>
                <a:lnTo>
                  <a:pt x="221368" y="121493"/>
                </a:lnTo>
                <a:lnTo>
                  <a:pt x="283176" y="28119"/>
                </a:lnTo>
                <a:lnTo>
                  <a:pt x="311295" y="0"/>
                </a:lnTo>
              </a:path>
            </a:pathLst>
          </a:custGeom>
          <a:solidFill>
            <a:schemeClr val="bg1">
              <a:lumMod val="85000"/>
            </a:schemeClr>
          </a:solidFill>
          <a:ln w="13251" cap="flat">
            <a:noFill/>
            <a:prstDash val="solid"/>
            <a:miter/>
          </a:ln>
        </p:spPr>
        <p:txBody>
          <a:bodyPr rtlCol="0" anchor="ctr"/>
          <a:lstStyle/>
          <a:p>
            <a:endParaRPr lang="en-FI" sz="816"/>
          </a:p>
        </p:txBody>
      </p:sp>
      <p:sp>
        <p:nvSpPr>
          <p:cNvPr id="1371" name="Freeform: Shape 1370">
            <a:extLst>
              <a:ext uri="{FF2B5EF4-FFF2-40B4-BE49-F238E27FC236}">
                <a16:creationId xmlns:a16="http://schemas.microsoft.com/office/drawing/2014/main" id="{FCCF32D3-8420-E4E7-8E7B-2EC602347EA5}"/>
              </a:ext>
            </a:extLst>
          </p:cNvPr>
          <p:cNvSpPr/>
          <p:nvPr/>
        </p:nvSpPr>
        <p:spPr>
          <a:xfrm>
            <a:off x="4110476" y="5070780"/>
            <a:ext cx="158647" cy="178501"/>
          </a:xfrm>
          <a:custGeom>
            <a:avLst/>
            <a:gdLst>
              <a:gd name="connsiteX0" fmla="*/ 112607 w 349758"/>
              <a:gd name="connsiteY0" fmla="*/ 133 h 393528"/>
              <a:gd name="connsiteX1" fmla="*/ 168844 w 349758"/>
              <a:gd name="connsiteY1" fmla="*/ 12468 h 393528"/>
              <a:gd name="connsiteX2" fmla="*/ 208237 w 349758"/>
              <a:gd name="connsiteY2" fmla="*/ 27058 h 393528"/>
              <a:gd name="connsiteX3" fmla="*/ 216062 w 349758"/>
              <a:gd name="connsiteY3" fmla="*/ 57431 h 393528"/>
              <a:gd name="connsiteX4" fmla="*/ 221633 w 349758"/>
              <a:gd name="connsiteY4" fmla="*/ 73215 h 393528"/>
              <a:gd name="connsiteX5" fmla="*/ 227204 w 349758"/>
              <a:gd name="connsiteY5" fmla="*/ 91253 h 393528"/>
              <a:gd name="connsiteX6" fmla="*/ 271106 w 349758"/>
              <a:gd name="connsiteY6" fmla="*/ 75469 h 393528"/>
              <a:gd name="connsiteX7" fmla="*/ 276677 w 349758"/>
              <a:gd name="connsiteY7" fmla="*/ 82234 h 393528"/>
              <a:gd name="connsiteX8" fmla="*/ 296970 w 349758"/>
              <a:gd name="connsiteY8" fmla="*/ 92314 h 393528"/>
              <a:gd name="connsiteX9" fmla="*/ 318324 w 349758"/>
              <a:gd name="connsiteY9" fmla="*/ 105843 h 393528"/>
              <a:gd name="connsiteX10" fmla="*/ 319385 w 349758"/>
              <a:gd name="connsiteY10" fmla="*/ 122688 h 393528"/>
              <a:gd name="connsiteX11" fmla="*/ 349759 w 349758"/>
              <a:gd name="connsiteY11" fmla="*/ 120433 h 393528"/>
              <a:gd name="connsiteX12" fmla="*/ 348698 w 349758"/>
              <a:gd name="connsiteY12" fmla="*/ 122688 h 393528"/>
              <a:gd name="connsiteX13" fmla="*/ 327343 w 349758"/>
              <a:gd name="connsiteY13" fmla="*/ 174416 h 393528"/>
              <a:gd name="connsiteX14" fmla="*/ 296970 w 349758"/>
              <a:gd name="connsiteY14" fmla="*/ 232907 h 393528"/>
              <a:gd name="connsiteX15" fmla="*/ 302541 w 349758"/>
              <a:gd name="connsiteY15" fmla="*/ 264342 h 393528"/>
              <a:gd name="connsiteX16" fmla="*/ 276677 w 349758"/>
              <a:gd name="connsiteY16" fmla="*/ 265403 h 393528"/>
              <a:gd name="connsiteX17" fmla="*/ 244049 w 349758"/>
              <a:gd name="connsiteY17" fmla="*/ 279993 h 393528"/>
              <a:gd name="connsiteX18" fmla="*/ 250813 w 349758"/>
              <a:gd name="connsiteY18" fmla="*/ 330659 h 393528"/>
              <a:gd name="connsiteX19" fmla="*/ 248558 w 349758"/>
              <a:gd name="connsiteY19" fmla="*/ 331721 h 393528"/>
              <a:gd name="connsiteX20" fmla="*/ 239539 w 349758"/>
              <a:gd name="connsiteY20" fmla="*/ 353075 h 393528"/>
              <a:gd name="connsiteX21" fmla="*/ 229459 w 349758"/>
              <a:gd name="connsiteY21" fmla="*/ 363155 h 393528"/>
              <a:gd name="connsiteX22" fmla="*/ 208105 w 349758"/>
              <a:gd name="connsiteY22" fmla="*/ 393528 h 393528"/>
              <a:gd name="connsiteX23" fmla="*/ 167651 w 349758"/>
              <a:gd name="connsiteY23" fmla="*/ 384509 h 393528"/>
              <a:gd name="connsiteX24" fmla="*/ 126003 w 349758"/>
              <a:gd name="connsiteY24" fmla="*/ 376684 h 393528"/>
              <a:gd name="connsiteX25" fmla="*/ 95630 w 349758"/>
              <a:gd name="connsiteY25" fmla="*/ 374430 h 393528"/>
              <a:gd name="connsiteX26" fmla="*/ 0 w 349758"/>
              <a:gd name="connsiteY26" fmla="*/ 304663 h 393528"/>
              <a:gd name="connsiteX27" fmla="*/ 44963 w 349758"/>
              <a:gd name="connsiteY27" fmla="*/ 310234 h 393528"/>
              <a:gd name="connsiteX28" fmla="*/ 68572 w 349758"/>
              <a:gd name="connsiteY28" fmla="*/ 267525 h 393528"/>
              <a:gd name="connsiteX29" fmla="*/ 44963 w 349758"/>
              <a:gd name="connsiteY29" fmla="*/ 250681 h 393528"/>
              <a:gd name="connsiteX30" fmla="*/ 55044 w 349758"/>
              <a:gd name="connsiteY30" fmla="*/ 184230 h 393528"/>
              <a:gd name="connsiteX31" fmla="*/ 71888 w 349758"/>
              <a:gd name="connsiteY31" fmla="*/ 134758 h 393528"/>
              <a:gd name="connsiteX32" fmla="*/ 70827 w 349758"/>
              <a:gd name="connsiteY32" fmla="*/ 131442 h 393528"/>
              <a:gd name="connsiteX33" fmla="*/ 70827 w 349758"/>
              <a:gd name="connsiteY33" fmla="*/ 129187 h 393528"/>
              <a:gd name="connsiteX34" fmla="*/ 69633 w 349758"/>
              <a:gd name="connsiteY34" fmla="*/ 126932 h 393528"/>
              <a:gd name="connsiteX35" fmla="*/ 68572 w 349758"/>
              <a:gd name="connsiteY35" fmla="*/ 125871 h 393528"/>
              <a:gd name="connsiteX36" fmla="*/ 67511 w 349758"/>
              <a:gd name="connsiteY36" fmla="*/ 125871 h 393528"/>
              <a:gd name="connsiteX37" fmla="*/ 67511 w 349758"/>
              <a:gd name="connsiteY37" fmla="*/ 124677 h 393528"/>
              <a:gd name="connsiteX38" fmla="*/ 68572 w 349758"/>
              <a:gd name="connsiteY38" fmla="*/ 123616 h 393528"/>
              <a:gd name="connsiteX39" fmla="*/ 67511 w 349758"/>
              <a:gd name="connsiteY39" fmla="*/ 123616 h 393528"/>
              <a:gd name="connsiteX40" fmla="*/ 64195 w 349758"/>
              <a:gd name="connsiteY40" fmla="*/ 120300 h 393528"/>
              <a:gd name="connsiteX41" fmla="*/ 64195 w 349758"/>
              <a:gd name="connsiteY41" fmla="*/ 115791 h 393528"/>
              <a:gd name="connsiteX42" fmla="*/ 55176 w 349758"/>
              <a:gd name="connsiteY42" fmla="*/ 113536 h 393528"/>
              <a:gd name="connsiteX43" fmla="*/ 53982 w 349758"/>
              <a:gd name="connsiteY43" fmla="*/ 111281 h 393528"/>
              <a:gd name="connsiteX44" fmla="*/ 55176 w 349758"/>
              <a:gd name="connsiteY44" fmla="*/ 110220 h 393528"/>
              <a:gd name="connsiteX45" fmla="*/ 55176 w 349758"/>
              <a:gd name="connsiteY45" fmla="*/ 105711 h 393528"/>
              <a:gd name="connsiteX46" fmla="*/ 51860 w 349758"/>
              <a:gd name="connsiteY46" fmla="*/ 98946 h 393528"/>
              <a:gd name="connsiteX47" fmla="*/ 51860 w 349758"/>
              <a:gd name="connsiteY47" fmla="*/ 95630 h 393528"/>
              <a:gd name="connsiteX48" fmla="*/ 50799 w 349758"/>
              <a:gd name="connsiteY48" fmla="*/ 94569 h 393528"/>
              <a:gd name="connsiteX49" fmla="*/ 50799 w 349758"/>
              <a:gd name="connsiteY49" fmla="*/ 93376 h 393528"/>
              <a:gd name="connsiteX50" fmla="*/ 49605 w 349758"/>
              <a:gd name="connsiteY50" fmla="*/ 93376 h 393528"/>
              <a:gd name="connsiteX51" fmla="*/ 49605 w 349758"/>
              <a:gd name="connsiteY51" fmla="*/ 92314 h 393528"/>
              <a:gd name="connsiteX52" fmla="*/ 46290 w 349758"/>
              <a:gd name="connsiteY52" fmla="*/ 92314 h 393528"/>
              <a:gd name="connsiteX53" fmla="*/ 46290 w 349758"/>
              <a:gd name="connsiteY53" fmla="*/ 91120 h 393528"/>
              <a:gd name="connsiteX54" fmla="*/ 45229 w 349758"/>
              <a:gd name="connsiteY54" fmla="*/ 91120 h 393528"/>
              <a:gd name="connsiteX55" fmla="*/ 45229 w 349758"/>
              <a:gd name="connsiteY55" fmla="*/ 90060 h 393528"/>
              <a:gd name="connsiteX56" fmla="*/ 48545 w 349758"/>
              <a:gd name="connsiteY56" fmla="*/ 85550 h 393528"/>
              <a:gd name="connsiteX57" fmla="*/ 47483 w 349758"/>
              <a:gd name="connsiteY57" fmla="*/ 83295 h 393528"/>
              <a:gd name="connsiteX58" fmla="*/ 78918 w 349758"/>
              <a:gd name="connsiteY58" fmla="*/ 6765 h 393528"/>
              <a:gd name="connsiteX59" fmla="*/ 112607 w 349758"/>
              <a:gd name="connsiteY59" fmla="*/ 0 h 39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9758" h="393528">
                <a:moveTo>
                  <a:pt x="112607" y="133"/>
                </a:moveTo>
                <a:lnTo>
                  <a:pt x="168844" y="12468"/>
                </a:lnTo>
                <a:lnTo>
                  <a:pt x="208237" y="27058"/>
                </a:lnTo>
                <a:lnTo>
                  <a:pt x="216062" y="57431"/>
                </a:lnTo>
                <a:lnTo>
                  <a:pt x="221633" y="73215"/>
                </a:lnTo>
                <a:lnTo>
                  <a:pt x="227204" y="91253"/>
                </a:lnTo>
                <a:lnTo>
                  <a:pt x="271106" y="75469"/>
                </a:lnTo>
                <a:lnTo>
                  <a:pt x="276677" y="82234"/>
                </a:lnTo>
                <a:lnTo>
                  <a:pt x="296970" y="92314"/>
                </a:lnTo>
                <a:lnTo>
                  <a:pt x="318324" y="105843"/>
                </a:lnTo>
                <a:lnTo>
                  <a:pt x="319385" y="122688"/>
                </a:lnTo>
                <a:lnTo>
                  <a:pt x="349759" y="120433"/>
                </a:lnTo>
                <a:lnTo>
                  <a:pt x="348698" y="122688"/>
                </a:lnTo>
                <a:lnTo>
                  <a:pt x="327343" y="174416"/>
                </a:lnTo>
                <a:lnTo>
                  <a:pt x="296970" y="232907"/>
                </a:lnTo>
                <a:lnTo>
                  <a:pt x="302541" y="264342"/>
                </a:lnTo>
                <a:lnTo>
                  <a:pt x="276677" y="265403"/>
                </a:lnTo>
                <a:lnTo>
                  <a:pt x="244049" y="279993"/>
                </a:lnTo>
                <a:lnTo>
                  <a:pt x="250813" y="330659"/>
                </a:lnTo>
                <a:lnTo>
                  <a:pt x="248558" y="331721"/>
                </a:lnTo>
                <a:lnTo>
                  <a:pt x="239539" y="353075"/>
                </a:lnTo>
                <a:lnTo>
                  <a:pt x="229459" y="363155"/>
                </a:lnTo>
                <a:lnTo>
                  <a:pt x="208105" y="393528"/>
                </a:lnTo>
                <a:lnTo>
                  <a:pt x="167651" y="384509"/>
                </a:lnTo>
                <a:lnTo>
                  <a:pt x="126003" y="376684"/>
                </a:lnTo>
                <a:lnTo>
                  <a:pt x="95630" y="374430"/>
                </a:lnTo>
                <a:cubicBezTo>
                  <a:pt x="57829" y="355065"/>
                  <a:pt x="30771" y="328538"/>
                  <a:pt x="0" y="304663"/>
                </a:cubicBezTo>
                <a:lnTo>
                  <a:pt x="44963" y="310234"/>
                </a:lnTo>
                <a:lnTo>
                  <a:pt x="68572" y="267525"/>
                </a:lnTo>
                <a:lnTo>
                  <a:pt x="44963" y="250681"/>
                </a:lnTo>
                <a:lnTo>
                  <a:pt x="55044" y="184230"/>
                </a:lnTo>
                <a:lnTo>
                  <a:pt x="71888" y="134758"/>
                </a:lnTo>
                <a:lnTo>
                  <a:pt x="70827" y="131442"/>
                </a:lnTo>
                <a:lnTo>
                  <a:pt x="70827" y="129187"/>
                </a:lnTo>
                <a:lnTo>
                  <a:pt x="69633" y="126932"/>
                </a:lnTo>
                <a:lnTo>
                  <a:pt x="68572" y="125871"/>
                </a:lnTo>
                <a:lnTo>
                  <a:pt x="67511" y="125871"/>
                </a:lnTo>
                <a:lnTo>
                  <a:pt x="67511" y="124677"/>
                </a:lnTo>
                <a:lnTo>
                  <a:pt x="68572" y="123616"/>
                </a:lnTo>
                <a:lnTo>
                  <a:pt x="67511" y="123616"/>
                </a:lnTo>
                <a:lnTo>
                  <a:pt x="64195" y="120300"/>
                </a:lnTo>
                <a:lnTo>
                  <a:pt x="64195" y="115791"/>
                </a:lnTo>
                <a:cubicBezTo>
                  <a:pt x="64195" y="111414"/>
                  <a:pt x="57696" y="111679"/>
                  <a:pt x="55176" y="113536"/>
                </a:cubicBezTo>
                <a:lnTo>
                  <a:pt x="53982" y="111281"/>
                </a:lnTo>
                <a:lnTo>
                  <a:pt x="55176" y="110220"/>
                </a:lnTo>
                <a:lnTo>
                  <a:pt x="55176" y="105711"/>
                </a:lnTo>
                <a:lnTo>
                  <a:pt x="51860" y="98946"/>
                </a:lnTo>
                <a:lnTo>
                  <a:pt x="51860" y="95630"/>
                </a:lnTo>
                <a:lnTo>
                  <a:pt x="50799" y="94569"/>
                </a:lnTo>
                <a:lnTo>
                  <a:pt x="50799" y="93376"/>
                </a:lnTo>
                <a:lnTo>
                  <a:pt x="49605" y="93376"/>
                </a:lnTo>
                <a:lnTo>
                  <a:pt x="49605" y="92314"/>
                </a:lnTo>
                <a:lnTo>
                  <a:pt x="46290" y="92314"/>
                </a:lnTo>
                <a:lnTo>
                  <a:pt x="46290" y="91120"/>
                </a:lnTo>
                <a:lnTo>
                  <a:pt x="45229" y="91120"/>
                </a:lnTo>
                <a:lnTo>
                  <a:pt x="45229" y="90060"/>
                </a:lnTo>
                <a:lnTo>
                  <a:pt x="48545" y="85550"/>
                </a:lnTo>
                <a:lnTo>
                  <a:pt x="47483" y="83295"/>
                </a:lnTo>
                <a:lnTo>
                  <a:pt x="78918" y="6765"/>
                </a:lnTo>
                <a:lnTo>
                  <a:pt x="112607" y="0"/>
                </a:lnTo>
              </a:path>
            </a:pathLst>
          </a:custGeom>
          <a:solidFill>
            <a:schemeClr val="bg1">
              <a:lumMod val="85000"/>
            </a:schemeClr>
          </a:solidFill>
          <a:ln w="13251" cap="flat">
            <a:noFill/>
            <a:prstDash val="solid"/>
            <a:miter/>
          </a:ln>
        </p:spPr>
        <p:txBody>
          <a:bodyPr rtlCol="0" anchor="ctr"/>
          <a:lstStyle/>
          <a:p>
            <a:endParaRPr lang="en-FI" sz="816"/>
          </a:p>
        </p:txBody>
      </p:sp>
      <p:sp>
        <p:nvSpPr>
          <p:cNvPr id="1372" name="Freeform: Shape 1371">
            <a:extLst>
              <a:ext uri="{FF2B5EF4-FFF2-40B4-BE49-F238E27FC236}">
                <a16:creationId xmlns:a16="http://schemas.microsoft.com/office/drawing/2014/main" id="{3A2EB44F-ED17-53D9-8BC1-6E8C8EEECBD0}"/>
              </a:ext>
            </a:extLst>
          </p:cNvPr>
          <p:cNvSpPr/>
          <p:nvPr/>
        </p:nvSpPr>
        <p:spPr>
          <a:xfrm>
            <a:off x="3182596" y="4619143"/>
            <a:ext cx="149563" cy="197512"/>
          </a:xfrm>
          <a:custGeom>
            <a:avLst/>
            <a:gdLst>
              <a:gd name="connsiteX0" fmla="*/ 112475 w 329730"/>
              <a:gd name="connsiteY0" fmla="*/ 0 h 435441"/>
              <a:gd name="connsiteX1" fmla="*/ 128258 w 329730"/>
              <a:gd name="connsiteY1" fmla="*/ 21355 h 435441"/>
              <a:gd name="connsiteX2" fmla="*/ 138339 w 329730"/>
              <a:gd name="connsiteY2" fmla="*/ 27058 h 435441"/>
              <a:gd name="connsiteX3" fmla="*/ 151867 w 329730"/>
              <a:gd name="connsiteY3" fmla="*/ 30374 h 435441"/>
              <a:gd name="connsiteX4" fmla="*/ 156377 w 329730"/>
              <a:gd name="connsiteY4" fmla="*/ 32629 h 435441"/>
              <a:gd name="connsiteX5" fmla="*/ 156377 w 329730"/>
              <a:gd name="connsiteY5" fmla="*/ 34883 h 435441"/>
              <a:gd name="connsiteX6" fmla="*/ 157571 w 329730"/>
              <a:gd name="connsiteY6" fmla="*/ 34883 h 435441"/>
              <a:gd name="connsiteX7" fmla="*/ 157571 w 329730"/>
              <a:gd name="connsiteY7" fmla="*/ 33690 h 435441"/>
              <a:gd name="connsiteX8" fmla="*/ 159825 w 329730"/>
              <a:gd name="connsiteY8" fmla="*/ 34883 h 435441"/>
              <a:gd name="connsiteX9" fmla="*/ 168844 w 329730"/>
              <a:gd name="connsiteY9" fmla="*/ 41648 h 435441"/>
              <a:gd name="connsiteX10" fmla="*/ 177731 w 329730"/>
              <a:gd name="connsiteY10" fmla="*/ 46158 h 435441"/>
              <a:gd name="connsiteX11" fmla="*/ 178925 w 329730"/>
              <a:gd name="connsiteY11" fmla="*/ 47218 h 435441"/>
              <a:gd name="connsiteX12" fmla="*/ 179986 w 329730"/>
              <a:gd name="connsiteY12" fmla="*/ 47218 h 435441"/>
              <a:gd name="connsiteX13" fmla="*/ 182241 w 329730"/>
              <a:gd name="connsiteY13" fmla="*/ 50667 h 435441"/>
              <a:gd name="connsiteX14" fmla="*/ 181180 w 329730"/>
              <a:gd name="connsiteY14" fmla="*/ 50667 h 435441"/>
              <a:gd name="connsiteX15" fmla="*/ 191260 w 329730"/>
              <a:gd name="connsiteY15" fmla="*/ 68705 h 435441"/>
              <a:gd name="connsiteX16" fmla="*/ 191260 w 329730"/>
              <a:gd name="connsiteY16" fmla="*/ 70960 h 435441"/>
              <a:gd name="connsiteX17" fmla="*/ 192454 w 329730"/>
              <a:gd name="connsiteY17" fmla="*/ 69766 h 435441"/>
              <a:gd name="connsiteX18" fmla="*/ 193515 w 329730"/>
              <a:gd name="connsiteY18" fmla="*/ 72021 h 435441"/>
              <a:gd name="connsiteX19" fmla="*/ 192454 w 329730"/>
              <a:gd name="connsiteY19" fmla="*/ 73215 h 435441"/>
              <a:gd name="connsiteX20" fmla="*/ 187944 w 329730"/>
              <a:gd name="connsiteY20" fmla="*/ 73215 h 435441"/>
              <a:gd name="connsiteX21" fmla="*/ 189005 w 329730"/>
              <a:gd name="connsiteY21" fmla="*/ 75469 h 435441"/>
              <a:gd name="connsiteX22" fmla="*/ 190199 w 329730"/>
              <a:gd name="connsiteY22" fmla="*/ 74276 h 435441"/>
              <a:gd name="connsiteX23" fmla="*/ 193515 w 329730"/>
              <a:gd name="connsiteY23" fmla="*/ 78785 h 435441"/>
              <a:gd name="connsiteX24" fmla="*/ 192454 w 329730"/>
              <a:gd name="connsiteY24" fmla="*/ 81041 h 435441"/>
              <a:gd name="connsiteX25" fmla="*/ 195770 w 329730"/>
              <a:gd name="connsiteY25" fmla="*/ 91120 h 435441"/>
              <a:gd name="connsiteX26" fmla="*/ 204789 w 329730"/>
              <a:gd name="connsiteY26" fmla="*/ 88866 h 435441"/>
              <a:gd name="connsiteX27" fmla="*/ 205850 w 329730"/>
              <a:gd name="connsiteY27" fmla="*/ 91120 h 435441"/>
              <a:gd name="connsiteX28" fmla="*/ 203728 w 329730"/>
              <a:gd name="connsiteY28" fmla="*/ 92314 h 435441"/>
              <a:gd name="connsiteX29" fmla="*/ 227337 w 329730"/>
              <a:gd name="connsiteY29" fmla="*/ 118178 h 435441"/>
              <a:gd name="connsiteX30" fmla="*/ 234101 w 329730"/>
              <a:gd name="connsiteY30" fmla="*/ 121494 h 435441"/>
              <a:gd name="connsiteX31" fmla="*/ 232907 w 329730"/>
              <a:gd name="connsiteY31" fmla="*/ 122688 h 435441"/>
              <a:gd name="connsiteX32" fmla="*/ 234101 w 329730"/>
              <a:gd name="connsiteY32" fmla="*/ 123749 h 435441"/>
              <a:gd name="connsiteX33" fmla="*/ 235162 w 329730"/>
              <a:gd name="connsiteY33" fmla="*/ 122688 h 435441"/>
              <a:gd name="connsiteX34" fmla="*/ 236356 w 329730"/>
              <a:gd name="connsiteY34" fmla="*/ 123749 h 435441"/>
              <a:gd name="connsiteX35" fmla="*/ 236356 w 329730"/>
              <a:gd name="connsiteY35" fmla="*/ 124943 h 435441"/>
              <a:gd name="connsiteX36" fmla="*/ 239672 w 329730"/>
              <a:gd name="connsiteY36" fmla="*/ 127197 h 435441"/>
              <a:gd name="connsiteX37" fmla="*/ 239672 w 329730"/>
              <a:gd name="connsiteY37" fmla="*/ 129452 h 435441"/>
              <a:gd name="connsiteX38" fmla="*/ 240865 w 329730"/>
              <a:gd name="connsiteY38" fmla="*/ 131707 h 435441"/>
              <a:gd name="connsiteX39" fmla="*/ 244181 w 329730"/>
              <a:gd name="connsiteY39" fmla="*/ 130513 h 435441"/>
              <a:gd name="connsiteX40" fmla="*/ 245242 w 329730"/>
              <a:gd name="connsiteY40" fmla="*/ 132768 h 435441"/>
              <a:gd name="connsiteX41" fmla="*/ 245242 w 329730"/>
              <a:gd name="connsiteY41" fmla="*/ 135022 h 435441"/>
              <a:gd name="connsiteX42" fmla="*/ 247497 w 329730"/>
              <a:gd name="connsiteY42" fmla="*/ 137278 h 435441"/>
              <a:gd name="connsiteX43" fmla="*/ 252007 w 329730"/>
              <a:gd name="connsiteY43" fmla="*/ 132768 h 435441"/>
              <a:gd name="connsiteX44" fmla="*/ 252007 w 329730"/>
              <a:gd name="connsiteY44" fmla="*/ 133962 h 435441"/>
              <a:gd name="connsiteX45" fmla="*/ 253200 w 329730"/>
              <a:gd name="connsiteY45" fmla="*/ 135022 h 435441"/>
              <a:gd name="connsiteX46" fmla="*/ 254262 w 329730"/>
              <a:gd name="connsiteY46" fmla="*/ 139532 h 435441"/>
              <a:gd name="connsiteX47" fmla="*/ 255455 w 329730"/>
              <a:gd name="connsiteY47" fmla="*/ 138471 h 435441"/>
              <a:gd name="connsiteX48" fmla="*/ 255455 w 329730"/>
              <a:gd name="connsiteY48" fmla="*/ 137278 h 435441"/>
              <a:gd name="connsiteX49" fmla="*/ 257710 w 329730"/>
              <a:gd name="connsiteY49" fmla="*/ 137278 h 435441"/>
              <a:gd name="connsiteX50" fmla="*/ 255455 w 329730"/>
              <a:gd name="connsiteY50" fmla="*/ 140727 h 435441"/>
              <a:gd name="connsiteX51" fmla="*/ 256516 w 329730"/>
              <a:gd name="connsiteY51" fmla="*/ 145103 h 435441"/>
              <a:gd name="connsiteX52" fmla="*/ 259965 w 329730"/>
              <a:gd name="connsiteY52" fmla="*/ 144042 h 435441"/>
              <a:gd name="connsiteX53" fmla="*/ 261026 w 329730"/>
              <a:gd name="connsiteY53" fmla="*/ 146297 h 435441"/>
              <a:gd name="connsiteX54" fmla="*/ 263281 w 329730"/>
              <a:gd name="connsiteY54" fmla="*/ 147358 h 435441"/>
              <a:gd name="connsiteX55" fmla="*/ 267790 w 329730"/>
              <a:gd name="connsiteY55" fmla="*/ 148552 h 435441"/>
              <a:gd name="connsiteX56" fmla="*/ 266729 w 329730"/>
              <a:gd name="connsiteY56" fmla="*/ 151867 h 435441"/>
              <a:gd name="connsiteX57" fmla="*/ 262220 w 329730"/>
              <a:gd name="connsiteY57" fmla="*/ 148552 h 435441"/>
              <a:gd name="connsiteX58" fmla="*/ 258771 w 329730"/>
              <a:gd name="connsiteY58" fmla="*/ 150806 h 435441"/>
              <a:gd name="connsiteX59" fmla="*/ 266729 w 329730"/>
              <a:gd name="connsiteY59" fmla="*/ 160887 h 435441"/>
              <a:gd name="connsiteX60" fmla="*/ 276809 w 329730"/>
              <a:gd name="connsiteY60" fmla="*/ 175477 h 435441"/>
              <a:gd name="connsiteX61" fmla="*/ 276809 w 329730"/>
              <a:gd name="connsiteY61" fmla="*/ 177731 h 435441"/>
              <a:gd name="connsiteX62" fmla="*/ 279064 w 329730"/>
              <a:gd name="connsiteY62" fmla="*/ 178925 h 435441"/>
              <a:gd name="connsiteX63" fmla="*/ 279064 w 329730"/>
              <a:gd name="connsiteY63" fmla="*/ 182241 h 435441"/>
              <a:gd name="connsiteX64" fmla="*/ 281319 w 329730"/>
              <a:gd name="connsiteY64" fmla="*/ 183435 h 435441"/>
              <a:gd name="connsiteX65" fmla="*/ 284635 w 329730"/>
              <a:gd name="connsiteY65" fmla="*/ 189005 h 435441"/>
              <a:gd name="connsiteX66" fmla="*/ 288084 w 329730"/>
              <a:gd name="connsiteY66" fmla="*/ 199218 h 435441"/>
              <a:gd name="connsiteX67" fmla="*/ 289145 w 329730"/>
              <a:gd name="connsiteY67" fmla="*/ 204789 h 435441"/>
              <a:gd name="connsiteX68" fmla="*/ 292593 w 329730"/>
              <a:gd name="connsiteY68" fmla="*/ 220572 h 435441"/>
              <a:gd name="connsiteX69" fmla="*/ 292593 w 329730"/>
              <a:gd name="connsiteY69" fmla="*/ 230653 h 435441"/>
              <a:gd name="connsiteX70" fmla="*/ 299358 w 329730"/>
              <a:gd name="connsiteY70" fmla="*/ 252007 h 435441"/>
              <a:gd name="connsiteX71" fmla="*/ 308377 w 329730"/>
              <a:gd name="connsiteY71" fmla="*/ 254262 h 435441"/>
              <a:gd name="connsiteX72" fmla="*/ 307183 w 329730"/>
              <a:gd name="connsiteY72" fmla="*/ 255455 h 435441"/>
              <a:gd name="connsiteX73" fmla="*/ 302674 w 329730"/>
              <a:gd name="connsiteY73" fmla="*/ 255455 h 435441"/>
              <a:gd name="connsiteX74" fmla="*/ 300419 w 329730"/>
              <a:gd name="connsiteY74" fmla="*/ 256517 h 435441"/>
              <a:gd name="connsiteX75" fmla="*/ 294848 w 329730"/>
              <a:gd name="connsiteY75" fmla="*/ 254262 h 435441"/>
              <a:gd name="connsiteX76" fmla="*/ 293654 w 329730"/>
              <a:gd name="connsiteY76" fmla="*/ 255455 h 435441"/>
              <a:gd name="connsiteX77" fmla="*/ 298164 w 329730"/>
              <a:gd name="connsiteY77" fmla="*/ 258771 h 435441"/>
              <a:gd name="connsiteX78" fmla="*/ 302674 w 329730"/>
              <a:gd name="connsiteY78" fmla="*/ 261026 h 435441"/>
              <a:gd name="connsiteX79" fmla="*/ 304928 w 329730"/>
              <a:gd name="connsiteY79" fmla="*/ 257710 h 435441"/>
              <a:gd name="connsiteX80" fmla="*/ 310499 w 329730"/>
              <a:gd name="connsiteY80" fmla="*/ 256517 h 435441"/>
              <a:gd name="connsiteX81" fmla="*/ 312886 w 329730"/>
              <a:gd name="connsiteY81" fmla="*/ 306122 h 435441"/>
              <a:gd name="connsiteX82" fmla="*/ 308377 w 329730"/>
              <a:gd name="connsiteY82" fmla="*/ 310632 h 435441"/>
              <a:gd name="connsiteX83" fmla="*/ 317263 w 329730"/>
              <a:gd name="connsiteY83" fmla="*/ 318457 h 435441"/>
              <a:gd name="connsiteX84" fmla="*/ 317263 w 329730"/>
              <a:gd name="connsiteY84" fmla="*/ 329732 h 435441"/>
              <a:gd name="connsiteX85" fmla="*/ 315008 w 329730"/>
              <a:gd name="connsiteY85" fmla="*/ 338751 h 435441"/>
              <a:gd name="connsiteX86" fmla="*/ 318457 w 329730"/>
              <a:gd name="connsiteY86" fmla="*/ 342067 h 435441"/>
              <a:gd name="connsiteX87" fmla="*/ 317263 w 329730"/>
              <a:gd name="connsiteY87" fmla="*/ 344321 h 435441"/>
              <a:gd name="connsiteX88" fmla="*/ 318457 w 329730"/>
              <a:gd name="connsiteY88" fmla="*/ 347637 h 435441"/>
              <a:gd name="connsiteX89" fmla="*/ 320712 w 329730"/>
              <a:gd name="connsiteY89" fmla="*/ 349892 h 435441"/>
              <a:gd name="connsiteX90" fmla="*/ 320712 w 329730"/>
              <a:gd name="connsiteY90" fmla="*/ 354402 h 435441"/>
              <a:gd name="connsiteX91" fmla="*/ 324028 w 329730"/>
              <a:gd name="connsiteY91" fmla="*/ 358911 h 435441"/>
              <a:gd name="connsiteX92" fmla="*/ 325221 w 329730"/>
              <a:gd name="connsiteY92" fmla="*/ 363421 h 435441"/>
              <a:gd name="connsiteX93" fmla="*/ 324028 w 329730"/>
              <a:gd name="connsiteY93" fmla="*/ 367930 h 435441"/>
              <a:gd name="connsiteX94" fmla="*/ 324028 w 329730"/>
              <a:gd name="connsiteY94" fmla="*/ 370185 h 435441"/>
              <a:gd name="connsiteX95" fmla="*/ 326283 w 329730"/>
              <a:gd name="connsiteY95" fmla="*/ 370185 h 435441"/>
              <a:gd name="connsiteX96" fmla="*/ 329731 w 329730"/>
              <a:gd name="connsiteY96" fmla="*/ 373634 h 435441"/>
              <a:gd name="connsiteX97" fmla="*/ 329731 w 329730"/>
              <a:gd name="connsiteY97" fmla="*/ 375888 h 435441"/>
              <a:gd name="connsiteX98" fmla="*/ 325221 w 329730"/>
              <a:gd name="connsiteY98" fmla="*/ 380398 h 435441"/>
              <a:gd name="connsiteX99" fmla="*/ 322967 w 329730"/>
              <a:gd name="connsiteY99" fmla="*/ 380398 h 435441"/>
              <a:gd name="connsiteX100" fmla="*/ 322967 w 329730"/>
              <a:gd name="connsiteY100" fmla="*/ 379204 h 435441"/>
              <a:gd name="connsiteX101" fmla="*/ 321773 w 329730"/>
              <a:gd name="connsiteY101" fmla="*/ 380398 h 435441"/>
              <a:gd name="connsiteX102" fmla="*/ 321773 w 329730"/>
              <a:gd name="connsiteY102" fmla="*/ 381459 h 435441"/>
              <a:gd name="connsiteX103" fmla="*/ 317263 w 329730"/>
              <a:gd name="connsiteY103" fmla="*/ 382653 h 435441"/>
              <a:gd name="connsiteX104" fmla="*/ 318457 w 329730"/>
              <a:gd name="connsiteY104" fmla="*/ 383713 h 435441"/>
              <a:gd name="connsiteX105" fmla="*/ 317263 w 329730"/>
              <a:gd name="connsiteY105" fmla="*/ 384907 h 435441"/>
              <a:gd name="connsiteX106" fmla="*/ 300419 w 329730"/>
              <a:gd name="connsiteY106" fmla="*/ 400558 h 435441"/>
              <a:gd name="connsiteX107" fmla="*/ 301612 w 329730"/>
              <a:gd name="connsiteY107" fmla="*/ 402813 h 435441"/>
              <a:gd name="connsiteX108" fmla="*/ 300419 w 329730"/>
              <a:gd name="connsiteY108" fmla="*/ 404007 h 435441"/>
              <a:gd name="connsiteX109" fmla="*/ 299358 w 329730"/>
              <a:gd name="connsiteY109" fmla="*/ 402813 h 435441"/>
              <a:gd name="connsiteX110" fmla="*/ 266729 w 329730"/>
              <a:gd name="connsiteY110" fmla="*/ 435441 h 435441"/>
              <a:gd name="connsiteX111" fmla="*/ 218318 w 329730"/>
              <a:gd name="connsiteY111" fmla="*/ 409577 h 435441"/>
              <a:gd name="connsiteX112" fmla="*/ 216063 w 329730"/>
              <a:gd name="connsiteY112" fmla="*/ 419658 h 435441"/>
              <a:gd name="connsiteX113" fmla="*/ 181180 w 329730"/>
              <a:gd name="connsiteY113" fmla="*/ 405068 h 435441"/>
              <a:gd name="connsiteX114" fmla="*/ 177731 w 329730"/>
              <a:gd name="connsiteY114" fmla="*/ 411833 h 435441"/>
              <a:gd name="connsiteX115" fmla="*/ 142848 w 329730"/>
              <a:gd name="connsiteY115" fmla="*/ 396049 h 435441"/>
              <a:gd name="connsiteX116" fmla="*/ 146297 w 329730"/>
              <a:gd name="connsiteY116" fmla="*/ 392733 h 435441"/>
              <a:gd name="connsiteX117" fmla="*/ 119239 w 329730"/>
              <a:gd name="connsiteY117" fmla="*/ 380398 h 435441"/>
              <a:gd name="connsiteX118" fmla="*/ 122688 w 329730"/>
              <a:gd name="connsiteY118" fmla="*/ 373634 h 435441"/>
              <a:gd name="connsiteX119" fmla="*/ 112475 w 329730"/>
              <a:gd name="connsiteY119" fmla="*/ 369124 h 435441"/>
              <a:gd name="connsiteX120" fmla="*/ 110220 w 329730"/>
              <a:gd name="connsiteY120" fmla="*/ 373634 h 435441"/>
              <a:gd name="connsiteX121" fmla="*/ 83295 w 329730"/>
              <a:gd name="connsiteY121" fmla="*/ 360105 h 435441"/>
              <a:gd name="connsiteX122" fmla="*/ 85550 w 329730"/>
              <a:gd name="connsiteY122" fmla="*/ 353340 h 435441"/>
              <a:gd name="connsiteX123" fmla="*/ 64195 w 329730"/>
              <a:gd name="connsiteY123" fmla="*/ 345382 h 435441"/>
              <a:gd name="connsiteX124" fmla="*/ 65256 w 329730"/>
              <a:gd name="connsiteY124" fmla="*/ 342067 h 435441"/>
              <a:gd name="connsiteX125" fmla="*/ 59686 w 329730"/>
              <a:gd name="connsiteY125" fmla="*/ 339811 h 435441"/>
              <a:gd name="connsiteX126" fmla="*/ 60747 w 329730"/>
              <a:gd name="connsiteY126" fmla="*/ 336495 h 435441"/>
              <a:gd name="connsiteX127" fmla="*/ 50667 w 329730"/>
              <a:gd name="connsiteY127" fmla="*/ 333047 h 435441"/>
              <a:gd name="connsiteX128" fmla="*/ 51728 w 329730"/>
              <a:gd name="connsiteY128" fmla="*/ 330792 h 435441"/>
              <a:gd name="connsiteX129" fmla="*/ 50667 w 329730"/>
              <a:gd name="connsiteY129" fmla="*/ 329732 h 435441"/>
              <a:gd name="connsiteX130" fmla="*/ 50667 w 329730"/>
              <a:gd name="connsiteY130" fmla="*/ 321773 h 435441"/>
              <a:gd name="connsiteX131" fmla="*/ 48412 w 329730"/>
              <a:gd name="connsiteY131" fmla="*/ 321773 h 435441"/>
              <a:gd name="connsiteX132" fmla="*/ 47218 w 329730"/>
              <a:gd name="connsiteY132" fmla="*/ 324028 h 435441"/>
              <a:gd name="connsiteX133" fmla="*/ 40454 w 329730"/>
              <a:gd name="connsiteY133" fmla="*/ 324028 h 435441"/>
              <a:gd name="connsiteX134" fmla="*/ 37138 w 329730"/>
              <a:gd name="connsiteY134" fmla="*/ 284635 h 435441"/>
              <a:gd name="connsiteX135" fmla="*/ 11274 w 329730"/>
              <a:gd name="connsiteY135" fmla="*/ 266730 h 435441"/>
              <a:gd name="connsiteX136" fmla="*/ 11274 w 329730"/>
              <a:gd name="connsiteY136" fmla="*/ 264475 h 435441"/>
              <a:gd name="connsiteX137" fmla="*/ 0 w 329730"/>
              <a:gd name="connsiteY137" fmla="*/ 255455 h 435441"/>
              <a:gd name="connsiteX138" fmla="*/ 10080 w 329730"/>
              <a:gd name="connsiteY138" fmla="*/ 221634 h 435441"/>
              <a:gd name="connsiteX139" fmla="*/ 11274 w 329730"/>
              <a:gd name="connsiteY139" fmla="*/ 211553 h 435441"/>
              <a:gd name="connsiteX140" fmla="*/ 18038 w 329730"/>
              <a:gd name="connsiteY140" fmla="*/ 194708 h 435441"/>
              <a:gd name="connsiteX141" fmla="*/ 23609 w 329730"/>
              <a:gd name="connsiteY141" fmla="*/ 170967 h 435441"/>
              <a:gd name="connsiteX142" fmla="*/ 49473 w 329730"/>
              <a:gd name="connsiteY142" fmla="*/ 136217 h 435441"/>
              <a:gd name="connsiteX143" fmla="*/ 63002 w 329730"/>
              <a:gd name="connsiteY143" fmla="*/ 121494 h 435441"/>
              <a:gd name="connsiteX144" fmla="*/ 67511 w 329730"/>
              <a:gd name="connsiteY144" fmla="*/ 118178 h 435441"/>
              <a:gd name="connsiteX145" fmla="*/ 69766 w 329730"/>
              <a:gd name="connsiteY145" fmla="*/ 114730 h 435441"/>
              <a:gd name="connsiteX146" fmla="*/ 69766 w 329730"/>
              <a:gd name="connsiteY146" fmla="*/ 112475 h 435441"/>
              <a:gd name="connsiteX147" fmla="*/ 72021 w 329730"/>
              <a:gd name="connsiteY147" fmla="*/ 110220 h 435441"/>
              <a:gd name="connsiteX148" fmla="*/ 82101 w 329730"/>
              <a:gd name="connsiteY148" fmla="*/ 96824 h 435441"/>
              <a:gd name="connsiteX149" fmla="*/ 83295 w 329730"/>
              <a:gd name="connsiteY149" fmla="*/ 97885 h 435441"/>
              <a:gd name="connsiteX150" fmla="*/ 87804 w 329730"/>
              <a:gd name="connsiteY150" fmla="*/ 91120 h 435441"/>
              <a:gd name="connsiteX151" fmla="*/ 92314 w 329730"/>
              <a:gd name="connsiteY151" fmla="*/ 72021 h 435441"/>
              <a:gd name="connsiteX152" fmla="*/ 91120 w 329730"/>
              <a:gd name="connsiteY152" fmla="*/ 72021 h 435441"/>
              <a:gd name="connsiteX153" fmla="*/ 92314 w 329730"/>
              <a:gd name="connsiteY153" fmla="*/ 66450 h 435441"/>
              <a:gd name="connsiteX154" fmla="*/ 94569 w 329730"/>
              <a:gd name="connsiteY154" fmla="*/ 66450 h 435441"/>
              <a:gd name="connsiteX155" fmla="*/ 97885 w 329730"/>
              <a:gd name="connsiteY155" fmla="*/ 48412 h 435441"/>
              <a:gd name="connsiteX156" fmla="*/ 99078 w 329730"/>
              <a:gd name="connsiteY156" fmla="*/ 43902 h 435441"/>
              <a:gd name="connsiteX157" fmla="*/ 100140 w 329730"/>
              <a:gd name="connsiteY157" fmla="*/ 43902 h 435441"/>
              <a:gd name="connsiteX158" fmla="*/ 100140 w 329730"/>
              <a:gd name="connsiteY158" fmla="*/ 42709 h 435441"/>
              <a:gd name="connsiteX159" fmla="*/ 102394 w 329730"/>
              <a:gd name="connsiteY159" fmla="*/ 42709 h 435441"/>
              <a:gd name="connsiteX160" fmla="*/ 102394 w 329730"/>
              <a:gd name="connsiteY160" fmla="*/ 39393 h 435441"/>
              <a:gd name="connsiteX161" fmla="*/ 101333 w 329730"/>
              <a:gd name="connsiteY161" fmla="*/ 37138 h 435441"/>
              <a:gd name="connsiteX162" fmla="*/ 103455 w 329730"/>
              <a:gd name="connsiteY162" fmla="*/ 34883 h 435441"/>
              <a:gd name="connsiteX163" fmla="*/ 101333 w 329730"/>
              <a:gd name="connsiteY163" fmla="*/ 31434 h 435441"/>
              <a:gd name="connsiteX164" fmla="*/ 102394 w 329730"/>
              <a:gd name="connsiteY164" fmla="*/ 30374 h 435441"/>
              <a:gd name="connsiteX165" fmla="*/ 103455 w 329730"/>
              <a:gd name="connsiteY165" fmla="*/ 30374 h 435441"/>
              <a:gd name="connsiteX166" fmla="*/ 103455 w 329730"/>
              <a:gd name="connsiteY166" fmla="*/ 23609 h 435441"/>
              <a:gd name="connsiteX167" fmla="*/ 105710 w 329730"/>
              <a:gd name="connsiteY167" fmla="*/ 21355 h 435441"/>
              <a:gd name="connsiteX168" fmla="*/ 112475 w 329730"/>
              <a:gd name="connsiteY168" fmla="*/ 0 h 43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329730" h="435441">
                <a:moveTo>
                  <a:pt x="112475" y="0"/>
                </a:moveTo>
                <a:lnTo>
                  <a:pt x="128258" y="21355"/>
                </a:lnTo>
                <a:lnTo>
                  <a:pt x="138339" y="27058"/>
                </a:lnTo>
                <a:lnTo>
                  <a:pt x="151867" y="30374"/>
                </a:lnTo>
                <a:lnTo>
                  <a:pt x="156377" y="32629"/>
                </a:lnTo>
                <a:lnTo>
                  <a:pt x="156377" y="34883"/>
                </a:lnTo>
                <a:lnTo>
                  <a:pt x="157571" y="34883"/>
                </a:lnTo>
                <a:lnTo>
                  <a:pt x="157571" y="33690"/>
                </a:lnTo>
                <a:lnTo>
                  <a:pt x="159825" y="34883"/>
                </a:lnTo>
                <a:lnTo>
                  <a:pt x="168844" y="41648"/>
                </a:lnTo>
                <a:lnTo>
                  <a:pt x="177731" y="46158"/>
                </a:lnTo>
                <a:lnTo>
                  <a:pt x="178925" y="47218"/>
                </a:lnTo>
                <a:lnTo>
                  <a:pt x="179986" y="47218"/>
                </a:lnTo>
                <a:lnTo>
                  <a:pt x="182241" y="50667"/>
                </a:lnTo>
                <a:lnTo>
                  <a:pt x="181180" y="50667"/>
                </a:lnTo>
                <a:lnTo>
                  <a:pt x="191260" y="68705"/>
                </a:lnTo>
                <a:lnTo>
                  <a:pt x="191260" y="70960"/>
                </a:lnTo>
                <a:lnTo>
                  <a:pt x="192454" y="69766"/>
                </a:lnTo>
                <a:lnTo>
                  <a:pt x="193515" y="72021"/>
                </a:lnTo>
                <a:lnTo>
                  <a:pt x="192454" y="73215"/>
                </a:lnTo>
                <a:lnTo>
                  <a:pt x="187944" y="73215"/>
                </a:lnTo>
                <a:lnTo>
                  <a:pt x="189005" y="75469"/>
                </a:lnTo>
                <a:lnTo>
                  <a:pt x="190199" y="74276"/>
                </a:lnTo>
                <a:lnTo>
                  <a:pt x="193515" y="78785"/>
                </a:lnTo>
                <a:lnTo>
                  <a:pt x="192454" y="81041"/>
                </a:lnTo>
                <a:lnTo>
                  <a:pt x="195770" y="91120"/>
                </a:lnTo>
                <a:lnTo>
                  <a:pt x="204789" y="88866"/>
                </a:lnTo>
                <a:lnTo>
                  <a:pt x="205850" y="91120"/>
                </a:lnTo>
                <a:lnTo>
                  <a:pt x="203728" y="92314"/>
                </a:lnTo>
                <a:lnTo>
                  <a:pt x="227337" y="118178"/>
                </a:lnTo>
                <a:lnTo>
                  <a:pt x="234101" y="121494"/>
                </a:lnTo>
                <a:lnTo>
                  <a:pt x="232907" y="122688"/>
                </a:lnTo>
                <a:lnTo>
                  <a:pt x="234101" y="123749"/>
                </a:lnTo>
                <a:lnTo>
                  <a:pt x="235162" y="122688"/>
                </a:lnTo>
                <a:lnTo>
                  <a:pt x="236356" y="123749"/>
                </a:lnTo>
                <a:lnTo>
                  <a:pt x="236356" y="124943"/>
                </a:lnTo>
                <a:lnTo>
                  <a:pt x="239672" y="127197"/>
                </a:lnTo>
                <a:lnTo>
                  <a:pt x="239672" y="129452"/>
                </a:lnTo>
                <a:lnTo>
                  <a:pt x="240865" y="131707"/>
                </a:lnTo>
                <a:lnTo>
                  <a:pt x="244181" y="130513"/>
                </a:lnTo>
                <a:lnTo>
                  <a:pt x="245242" y="132768"/>
                </a:lnTo>
                <a:lnTo>
                  <a:pt x="245242" y="135022"/>
                </a:lnTo>
                <a:lnTo>
                  <a:pt x="247497" y="137278"/>
                </a:lnTo>
                <a:lnTo>
                  <a:pt x="252007" y="132768"/>
                </a:lnTo>
                <a:lnTo>
                  <a:pt x="252007" y="133962"/>
                </a:lnTo>
                <a:lnTo>
                  <a:pt x="253200" y="135022"/>
                </a:lnTo>
                <a:lnTo>
                  <a:pt x="254262" y="139532"/>
                </a:lnTo>
                <a:lnTo>
                  <a:pt x="255455" y="138471"/>
                </a:lnTo>
                <a:lnTo>
                  <a:pt x="255455" y="137278"/>
                </a:lnTo>
                <a:lnTo>
                  <a:pt x="257710" y="137278"/>
                </a:lnTo>
                <a:lnTo>
                  <a:pt x="255455" y="140727"/>
                </a:lnTo>
                <a:lnTo>
                  <a:pt x="256516" y="145103"/>
                </a:lnTo>
                <a:lnTo>
                  <a:pt x="259965" y="144042"/>
                </a:lnTo>
                <a:lnTo>
                  <a:pt x="261026" y="146297"/>
                </a:lnTo>
                <a:lnTo>
                  <a:pt x="263281" y="147358"/>
                </a:lnTo>
                <a:lnTo>
                  <a:pt x="267790" y="148552"/>
                </a:lnTo>
                <a:lnTo>
                  <a:pt x="266729" y="151867"/>
                </a:lnTo>
                <a:lnTo>
                  <a:pt x="262220" y="148552"/>
                </a:lnTo>
                <a:lnTo>
                  <a:pt x="258771" y="150806"/>
                </a:lnTo>
                <a:lnTo>
                  <a:pt x="266729" y="160887"/>
                </a:lnTo>
                <a:lnTo>
                  <a:pt x="276809" y="175477"/>
                </a:lnTo>
                <a:lnTo>
                  <a:pt x="276809" y="177731"/>
                </a:lnTo>
                <a:lnTo>
                  <a:pt x="279064" y="178925"/>
                </a:lnTo>
                <a:lnTo>
                  <a:pt x="279064" y="182241"/>
                </a:lnTo>
                <a:lnTo>
                  <a:pt x="281319" y="183435"/>
                </a:lnTo>
                <a:lnTo>
                  <a:pt x="284635" y="189005"/>
                </a:lnTo>
                <a:lnTo>
                  <a:pt x="288084" y="199218"/>
                </a:lnTo>
                <a:lnTo>
                  <a:pt x="289145" y="204789"/>
                </a:lnTo>
                <a:lnTo>
                  <a:pt x="292593" y="220572"/>
                </a:lnTo>
                <a:lnTo>
                  <a:pt x="292593" y="230653"/>
                </a:lnTo>
                <a:lnTo>
                  <a:pt x="299358" y="252007"/>
                </a:lnTo>
                <a:lnTo>
                  <a:pt x="308377" y="254262"/>
                </a:lnTo>
                <a:lnTo>
                  <a:pt x="307183" y="255455"/>
                </a:lnTo>
                <a:lnTo>
                  <a:pt x="302674" y="255455"/>
                </a:lnTo>
                <a:lnTo>
                  <a:pt x="300419" y="256517"/>
                </a:lnTo>
                <a:lnTo>
                  <a:pt x="294848" y="254262"/>
                </a:lnTo>
                <a:lnTo>
                  <a:pt x="293654" y="255455"/>
                </a:lnTo>
                <a:lnTo>
                  <a:pt x="298164" y="258771"/>
                </a:lnTo>
                <a:lnTo>
                  <a:pt x="302674" y="261026"/>
                </a:lnTo>
                <a:lnTo>
                  <a:pt x="304928" y="257710"/>
                </a:lnTo>
                <a:lnTo>
                  <a:pt x="310499" y="256517"/>
                </a:lnTo>
                <a:lnTo>
                  <a:pt x="312886" y="306122"/>
                </a:lnTo>
                <a:lnTo>
                  <a:pt x="308377" y="310632"/>
                </a:lnTo>
                <a:lnTo>
                  <a:pt x="317263" y="318457"/>
                </a:lnTo>
                <a:lnTo>
                  <a:pt x="317263" y="329732"/>
                </a:lnTo>
                <a:lnTo>
                  <a:pt x="315008" y="338751"/>
                </a:lnTo>
                <a:lnTo>
                  <a:pt x="318457" y="342067"/>
                </a:lnTo>
                <a:lnTo>
                  <a:pt x="317263" y="344321"/>
                </a:lnTo>
                <a:lnTo>
                  <a:pt x="318457" y="347637"/>
                </a:lnTo>
                <a:lnTo>
                  <a:pt x="320712" y="349892"/>
                </a:lnTo>
                <a:lnTo>
                  <a:pt x="320712" y="354402"/>
                </a:lnTo>
                <a:lnTo>
                  <a:pt x="324028" y="358911"/>
                </a:lnTo>
                <a:lnTo>
                  <a:pt x="325221" y="363421"/>
                </a:lnTo>
                <a:lnTo>
                  <a:pt x="324028" y="367930"/>
                </a:lnTo>
                <a:lnTo>
                  <a:pt x="324028" y="370185"/>
                </a:lnTo>
                <a:lnTo>
                  <a:pt x="326283" y="370185"/>
                </a:lnTo>
                <a:lnTo>
                  <a:pt x="329731" y="373634"/>
                </a:lnTo>
                <a:lnTo>
                  <a:pt x="329731" y="375888"/>
                </a:lnTo>
                <a:lnTo>
                  <a:pt x="325221" y="380398"/>
                </a:lnTo>
                <a:lnTo>
                  <a:pt x="322967" y="380398"/>
                </a:lnTo>
                <a:lnTo>
                  <a:pt x="322967" y="379204"/>
                </a:lnTo>
                <a:lnTo>
                  <a:pt x="321773" y="380398"/>
                </a:lnTo>
                <a:lnTo>
                  <a:pt x="321773" y="381459"/>
                </a:lnTo>
                <a:lnTo>
                  <a:pt x="317263" y="382653"/>
                </a:lnTo>
                <a:lnTo>
                  <a:pt x="318457" y="383713"/>
                </a:lnTo>
                <a:lnTo>
                  <a:pt x="317263" y="384907"/>
                </a:lnTo>
                <a:lnTo>
                  <a:pt x="300419" y="400558"/>
                </a:lnTo>
                <a:lnTo>
                  <a:pt x="301612" y="402813"/>
                </a:lnTo>
                <a:lnTo>
                  <a:pt x="300419" y="404007"/>
                </a:lnTo>
                <a:lnTo>
                  <a:pt x="299358" y="402813"/>
                </a:lnTo>
                <a:lnTo>
                  <a:pt x="266729" y="435441"/>
                </a:lnTo>
                <a:lnTo>
                  <a:pt x="218318" y="409577"/>
                </a:lnTo>
                <a:lnTo>
                  <a:pt x="216063" y="419658"/>
                </a:lnTo>
                <a:lnTo>
                  <a:pt x="181180" y="405068"/>
                </a:lnTo>
                <a:lnTo>
                  <a:pt x="177731" y="411833"/>
                </a:lnTo>
                <a:lnTo>
                  <a:pt x="142848" y="396049"/>
                </a:lnTo>
                <a:lnTo>
                  <a:pt x="146297" y="392733"/>
                </a:lnTo>
                <a:lnTo>
                  <a:pt x="119239" y="380398"/>
                </a:lnTo>
                <a:lnTo>
                  <a:pt x="122688" y="373634"/>
                </a:lnTo>
                <a:lnTo>
                  <a:pt x="112475" y="369124"/>
                </a:lnTo>
                <a:lnTo>
                  <a:pt x="110220" y="373634"/>
                </a:lnTo>
                <a:lnTo>
                  <a:pt x="83295" y="360105"/>
                </a:lnTo>
                <a:lnTo>
                  <a:pt x="85550" y="353340"/>
                </a:lnTo>
                <a:lnTo>
                  <a:pt x="64195" y="345382"/>
                </a:lnTo>
                <a:lnTo>
                  <a:pt x="65256" y="342067"/>
                </a:lnTo>
                <a:lnTo>
                  <a:pt x="59686" y="339811"/>
                </a:lnTo>
                <a:lnTo>
                  <a:pt x="60747" y="336495"/>
                </a:lnTo>
                <a:lnTo>
                  <a:pt x="50667" y="333047"/>
                </a:lnTo>
                <a:lnTo>
                  <a:pt x="51728" y="330792"/>
                </a:lnTo>
                <a:lnTo>
                  <a:pt x="50667" y="329732"/>
                </a:lnTo>
                <a:lnTo>
                  <a:pt x="50667" y="321773"/>
                </a:lnTo>
                <a:lnTo>
                  <a:pt x="48412" y="321773"/>
                </a:lnTo>
                <a:lnTo>
                  <a:pt x="47218" y="324028"/>
                </a:lnTo>
                <a:lnTo>
                  <a:pt x="40454" y="324028"/>
                </a:lnTo>
                <a:lnTo>
                  <a:pt x="37138" y="284635"/>
                </a:lnTo>
                <a:lnTo>
                  <a:pt x="11274" y="266730"/>
                </a:lnTo>
                <a:lnTo>
                  <a:pt x="11274" y="264475"/>
                </a:lnTo>
                <a:lnTo>
                  <a:pt x="0" y="255455"/>
                </a:lnTo>
                <a:lnTo>
                  <a:pt x="10080" y="221634"/>
                </a:lnTo>
                <a:lnTo>
                  <a:pt x="11274" y="211553"/>
                </a:lnTo>
                <a:lnTo>
                  <a:pt x="18038" y="194708"/>
                </a:lnTo>
                <a:lnTo>
                  <a:pt x="23609" y="170967"/>
                </a:lnTo>
                <a:lnTo>
                  <a:pt x="49473" y="136217"/>
                </a:lnTo>
                <a:lnTo>
                  <a:pt x="63002" y="121494"/>
                </a:lnTo>
                <a:lnTo>
                  <a:pt x="67511" y="118178"/>
                </a:lnTo>
                <a:lnTo>
                  <a:pt x="69766" y="114730"/>
                </a:lnTo>
                <a:lnTo>
                  <a:pt x="69766" y="112475"/>
                </a:lnTo>
                <a:lnTo>
                  <a:pt x="72021" y="110220"/>
                </a:lnTo>
                <a:lnTo>
                  <a:pt x="82101" y="96824"/>
                </a:lnTo>
                <a:lnTo>
                  <a:pt x="83295" y="97885"/>
                </a:lnTo>
                <a:lnTo>
                  <a:pt x="87804" y="91120"/>
                </a:lnTo>
                <a:lnTo>
                  <a:pt x="92314" y="72021"/>
                </a:lnTo>
                <a:lnTo>
                  <a:pt x="91120" y="72021"/>
                </a:lnTo>
                <a:lnTo>
                  <a:pt x="92314" y="66450"/>
                </a:lnTo>
                <a:lnTo>
                  <a:pt x="94569" y="66450"/>
                </a:lnTo>
                <a:lnTo>
                  <a:pt x="97885" y="48412"/>
                </a:lnTo>
                <a:lnTo>
                  <a:pt x="99078" y="43902"/>
                </a:lnTo>
                <a:lnTo>
                  <a:pt x="100140" y="43902"/>
                </a:lnTo>
                <a:lnTo>
                  <a:pt x="100140" y="42709"/>
                </a:lnTo>
                <a:lnTo>
                  <a:pt x="102394" y="42709"/>
                </a:lnTo>
                <a:lnTo>
                  <a:pt x="102394" y="39393"/>
                </a:lnTo>
                <a:lnTo>
                  <a:pt x="101333" y="37138"/>
                </a:lnTo>
                <a:lnTo>
                  <a:pt x="103455" y="34883"/>
                </a:lnTo>
                <a:lnTo>
                  <a:pt x="101333" y="31434"/>
                </a:lnTo>
                <a:lnTo>
                  <a:pt x="102394" y="30374"/>
                </a:lnTo>
                <a:lnTo>
                  <a:pt x="103455" y="30374"/>
                </a:lnTo>
                <a:lnTo>
                  <a:pt x="103455" y="23609"/>
                </a:lnTo>
                <a:lnTo>
                  <a:pt x="105710" y="21355"/>
                </a:lnTo>
                <a:lnTo>
                  <a:pt x="112475" y="0"/>
                </a:lnTo>
              </a:path>
            </a:pathLst>
          </a:custGeom>
          <a:solidFill>
            <a:schemeClr val="bg1">
              <a:lumMod val="85000"/>
            </a:schemeClr>
          </a:solidFill>
          <a:ln w="13251" cap="flat">
            <a:noFill/>
            <a:prstDash val="solid"/>
            <a:miter/>
          </a:ln>
        </p:spPr>
        <p:txBody>
          <a:bodyPr rtlCol="0" anchor="ctr"/>
          <a:lstStyle/>
          <a:p>
            <a:endParaRPr lang="en-FI" sz="816"/>
          </a:p>
        </p:txBody>
      </p:sp>
      <p:sp>
        <p:nvSpPr>
          <p:cNvPr id="1373" name="Freeform: Shape 1372">
            <a:extLst>
              <a:ext uri="{FF2B5EF4-FFF2-40B4-BE49-F238E27FC236}">
                <a16:creationId xmlns:a16="http://schemas.microsoft.com/office/drawing/2014/main" id="{5A54C16A-C735-AC79-F96D-906BA7581C4A}"/>
              </a:ext>
            </a:extLst>
          </p:cNvPr>
          <p:cNvSpPr/>
          <p:nvPr/>
        </p:nvSpPr>
        <p:spPr>
          <a:xfrm>
            <a:off x="3135309" y="4735437"/>
            <a:ext cx="429497" cy="406696"/>
          </a:xfrm>
          <a:custGeom>
            <a:avLst/>
            <a:gdLst>
              <a:gd name="connsiteX0" fmla="*/ 927916 w 946882"/>
              <a:gd name="connsiteY0" fmla="*/ 743951 h 896613"/>
              <a:gd name="connsiteX1" fmla="*/ 926722 w 946882"/>
              <a:gd name="connsiteY1" fmla="*/ 736125 h 896613"/>
              <a:gd name="connsiteX2" fmla="*/ 933486 w 946882"/>
              <a:gd name="connsiteY2" fmla="*/ 737319 h 896613"/>
              <a:gd name="connsiteX3" fmla="*/ 945821 w 946882"/>
              <a:gd name="connsiteY3" fmla="*/ 738380 h 896613"/>
              <a:gd name="connsiteX4" fmla="*/ 939057 w 946882"/>
              <a:gd name="connsiteY4" fmla="*/ 705752 h 896613"/>
              <a:gd name="connsiteX5" fmla="*/ 932293 w 946882"/>
              <a:gd name="connsiteY5" fmla="*/ 698987 h 896613"/>
              <a:gd name="connsiteX6" fmla="*/ 932293 w 946882"/>
              <a:gd name="connsiteY6" fmla="*/ 702303 h 896613"/>
              <a:gd name="connsiteX7" fmla="*/ 933354 w 946882"/>
              <a:gd name="connsiteY7" fmla="*/ 702303 h 896613"/>
              <a:gd name="connsiteX8" fmla="*/ 932293 w 946882"/>
              <a:gd name="connsiteY8" fmla="*/ 705619 h 896613"/>
              <a:gd name="connsiteX9" fmla="*/ 933354 w 946882"/>
              <a:gd name="connsiteY9" fmla="*/ 709068 h 896613"/>
              <a:gd name="connsiteX10" fmla="*/ 932293 w 946882"/>
              <a:gd name="connsiteY10" fmla="*/ 710128 h 896613"/>
              <a:gd name="connsiteX11" fmla="*/ 930038 w 946882"/>
              <a:gd name="connsiteY11" fmla="*/ 706812 h 896613"/>
              <a:gd name="connsiteX12" fmla="*/ 930038 w 946882"/>
              <a:gd name="connsiteY12" fmla="*/ 703365 h 896613"/>
              <a:gd name="connsiteX13" fmla="*/ 927783 w 946882"/>
              <a:gd name="connsiteY13" fmla="*/ 700049 h 896613"/>
              <a:gd name="connsiteX14" fmla="*/ 927783 w 946882"/>
              <a:gd name="connsiteY14" fmla="*/ 697793 h 896613"/>
              <a:gd name="connsiteX15" fmla="*/ 928844 w 946882"/>
              <a:gd name="connsiteY15" fmla="*/ 696733 h 896613"/>
              <a:gd name="connsiteX16" fmla="*/ 928844 w 946882"/>
              <a:gd name="connsiteY16" fmla="*/ 691162 h 896613"/>
              <a:gd name="connsiteX17" fmla="*/ 925395 w 946882"/>
              <a:gd name="connsiteY17" fmla="*/ 683337 h 896613"/>
              <a:gd name="connsiteX18" fmla="*/ 922080 w 946882"/>
              <a:gd name="connsiteY18" fmla="*/ 683337 h 896613"/>
              <a:gd name="connsiteX19" fmla="*/ 922080 w 946882"/>
              <a:gd name="connsiteY19" fmla="*/ 681081 h 896613"/>
              <a:gd name="connsiteX20" fmla="*/ 923273 w 946882"/>
              <a:gd name="connsiteY20" fmla="*/ 679888 h 896613"/>
              <a:gd name="connsiteX21" fmla="*/ 923273 w 946882"/>
              <a:gd name="connsiteY21" fmla="*/ 678827 h 896613"/>
              <a:gd name="connsiteX22" fmla="*/ 924334 w 946882"/>
              <a:gd name="connsiteY22" fmla="*/ 678827 h 896613"/>
              <a:gd name="connsiteX23" fmla="*/ 924334 w 946882"/>
              <a:gd name="connsiteY23" fmla="*/ 672062 h 896613"/>
              <a:gd name="connsiteX24" fmla="*/ 925395 w 946882"/>
              <a:gd name="connsiteY24" fmla="*/ 672062 h 896613"/>
              <a:gd name="connsiteX25" fmla="*/ 925395 w 946882"/>
              <a:gd name="connsiteY25" fmla="*/ 669808 h 896613"/>
              <a:gd name="connsiteX26" fmla="*/ 920886 w 946882"/>
              <a:gd name="connsiteY26" fmla="*/ 671002 h 896613"/>
              <a:gd name="connsiteX27" fmla="*/ 919825 w 946882"/>
              <a:gd name="connsiteY27" fmla="*/ 672062 h 896613"/>
              <a:gd name="connsiteX28" fmla="*/ 920886 w 946882"/>
              <a:gd name="connsiteY28" fmla="*/ 673256 h 896613"/>
              <a:gd name="connsiteX29" fmla="*/ 920886 w 946882"/>
              <a:gd name="connsiteY29" fmla="*/ 675511 h 896613"/>
              <a:gd name="connsiteX30" fmla="*/ 917570 w 946882"/>
              <a:gd name="connsiteY30" fmla="*/ 674449 h 896613"/>
              <a:gd name="connsiteX31" fmla="*/ 917570 w 946882"/>
              <a:gd name="connsiteY31" fmla="*/ 672195 h 896613"/>
              <a:gd name="connsiteX32" fmla="*/ 916509 w 946882"/>
              <a:gd name="connsiteY32" fmla="*/ 672195 h 896613"/>
              <a:gd name="connsiteX33" fmla="*/ 915448 w 946882"/>
              <a:gd name="connsiteY33" fmla="*/ 671134 h 896613"/>
              <a:gd name="connsiteX34" fmla="*/ 914254 w 946882"/>
              <a:gd name="connsiteY34" fmla="*/ 673389 h 896613"/>
              <a:gd name="connsiteX35" fmla="*/ 917570 w 946882"/>
              <a:gd name="connsiteY35" fmla="*/ 675644 h 896613"/>
              <a:gd name="connsiteX36" fmla="*/ 918764 w 946882"/>
              <a:gd name="connsiteY36" fmla="*/ 676838 h 896613"/>
              <a:gd name="connsiteX37" fmla="*/ 913060 w 946882"/>
              <a:gd name="connsiteY37" fmla="*/ 676838 h 896613"/>
              <a:gd name="connsiteX38" fmla="*/ 909744 w 946882"/>
              <a:gd name="connsiteY38" fmla="*/ 655483 h 896613"/>
              <a:gd name="connsiteX39" fmla="*/ 906429 w 946882"/>
              <a:gd name="connsiteY39" fmla="*/ 627364 h 896613"/>
              <a:gd name="connsiteX40" fmla="*/ 894094 w 946882"/>
              <a:gd name="connsiteY40" fmla="*/ 619539 h 896613"/>
              <a:gd name="connsiteX41" fmla="*/ 856956 w 946882"/>
              <a:gd name="connsiteY41" fmla="*/ 518338 h 896613"/>
              <a:gd name="connsiteX42" fmla="*/ 851385 w 946882"/>
              <a:gd name="connsiteY42" fmla="*/ 503748 h 896613"/>
              <a:gd name="connsiteX43" fmla="*/ 849130 w 946882"/>
              <a:gd name="connsiteY43" fmla="*/ 499239 h 896613"/>
              <a:gd name="connsiteX44" fmla="*/ 830031 w 946882"/>
              <a:gd name="connsiteY44" fmla="*/ 500432 h 896613"/>
              <a:gd name="connsiteX45" fmla="*/ 830031 w 946882"/>
              <a:gd name="connsiteY45" fmla="*/ 499239 h 896613"/>
              <a:gd name="connsiteX46" fmla="*/ 823266 w 946882"/>
              <a:gd name="connsiteY46" fmla="*/ 440746 h 896613"/>
              <a:gd name="connsiteX47" fmla="*/ 816502 w 946882"/>
              <a:gd name="connsiteY47" fmla="*/ 428411 h 896613"/>
              <a:gd name="connsiteX48" fmla="*/ 814247 w 946882"/>
              <a:gd name="connsiteY48" fmla="*/ 428411 h 896613"/>
              <a:gd name="connsiteX49" fmla="*/ 797403 w 946882"/>
              <a:gd name="connsiteY49" fmla="*/ 435176 h 896613"/>
              <a:gd name="connsiteX50" fmla="*/ 792893 w 946882"/>
              <a:gd name="connsiteY50" fmla="*/ 437430 h 896613"/>
              <a:gd name="connsiteX51" fmla="*/ 790638 w 946882"/>
              <a:gd name="connsiteY51" fmla="*/ 429605 h 896613"/>
              <a:gd name="connsiteX52" fmla="*/ 789444 w 946882"/>
              <a:gd name="connsiteY52" fmla="*/ 411567 h 896613"/>
              <a:gd name="connsiteX53" fmla="*/ 787190 w 946882"/>
              <a:gd name="connsiteY53" fmla="*/ 376684 h 896613"/>
              <a:gd name="connsiteX54" fmla="*/ 690366 w 946882"/>
              <a:gd name="connsiteY54" fmla="*/ 384642 h 896613"/>
              <a:gd name="connsiteX55" fmla="*/ 684795 w 946882"/>
              <a:gd name="connsiteY55" fmla="*/ 390212 h 896613"/>
              <a:gd name="connsiteX56" fmla="*/ 679225 w 946882"/>
              <a:gd name="connsiteY56" fmla="*/ 400293 h 896613"/>
              <a:gd name="connsiteX57" fmla="*/ 655616 w 946882"/>
              <a:gd name="connsiteY57" fmla="*/ 374429 h 896613"/>
              <a:gd name="connsiteX58" fmla="*/ 654555 w 946882"/>
              <a:gd name="connsiteY58" fmla="*/ 374429 h 896613"/>
              <a:gd name="connsiteX59" fmla="*/ 655616 w 946882"/>
              <a:gd name="connsiteY59" fmla="*/ 377745 h 896613"/>
              <a:gd name="connsiteX60" fmla="*/ 655616 w 946882"/>
              <a:gd name="connsiteY60" fmla="*/ 380000 h 896613"/>
              <a:gd name="connsiteX61" fmla="*/ 656677 w 946882"/>
              <a:gd name="connsiteY61" fmla="*/ 381061 h 896613"/>
              <a:gd name="connsiteX62" fmla="*/ 656677 w 946882"/>
              <a:gd name="connsiteY62" fmla="*/ 383316 h 896613"/>
              <a:gd name="connsiteX63" fmla="*/ 659993 w 946882"/>
              <a:gd name="connsiteY63" fmla="*/ 385570 h 896613"/>
              <a:gd name="connsiteX64" fmla="*/ 657738 w 946882"/>
              <a:gd name="connsiteY64" fmla="*/ 386632 h 896613"/>
              <a:gd name="connsiteX65" fmla="*/ 658799 w 946882"/>
              <a:gd name="connsiteY65" fmla="*/ 386632 h 896613"/>
              <a:gd name="connsiteX66" fmla="*/ 656544 w 946882"/>
              <a:gd name="connsiteY66" fmla="*/ 388886 h 896613"/>
              <a:gd name="connsiteX67" fmla="*/ 674582 w 946882"/>
              <a:gd name="connsiteY67" fmla="*/ 409179 h 896613"/>
              <a:gd name="connsiteX68" fmla="*/ 672328 w 946882"/>
              <a:gd name="connsiteY68" fmla="*/ 413689 h 896613"/>
              <a:gd name="connsiteX69" fmla="*/ 670073 w 946882"/>
              <a:gd name="connsiteY69" fmla="*/ 419260 h 896613"/>
              <a:gd name="connsiteX70" fmla="*/ 668879 w 946882"/>
              <a:gd name="connsiteY70" fmla="*/ 421515 h 896613"/>
              <a:gd name="connsiteX71" fmla="*/ 661054 w 946882"/>
              <a:gd name="connsiteY71" fmla="*/ 417005 h 896613"/>
              <a:gd name="connsiteX72" fmla="*/ 657738 w 946882"/>
              <a:gd name="connsiteY72" fmla="*/ 415944 h 896613"/>
              <a:gd name="connsiteX73" fmla="*/ 657738 w 946882"/>
              <a:gd name="connsiteY73" fmla="*/ 412628 h 896613"/>
              <a:gd name="connsiteX74" fmla="*/ 630680 w 946882"/>
              <a:gd name="connsiteY74" fmla="*/ 410373 h 896613"/>
              <a:gd name="connsiteX75" fmla="*/ 641954 w 946882"/>
              <a:gd name="connsiteY75" fmla="*/ 390080 h 896613"/>
              <a:gd name="connsiteX76" fmla="*/ 623916 w 946882"/>
              <a:gd name="connsiteY76" fmla="*/ 373236 h 896613"/>
              <a:gd name="connsiteX77" fmla="*/ 608132 w 946882"/>
              <a:gd name="connsiteY77" fmla="*/ 375490 h 896613"/>
              <a:gd name="connsiteX78" fmla="*/ 599113 w 946882"/>
              <a:gd name="connsiteY78" fmla="*/ 383316 h 896613"/>
              <a:gd name="connsiteX79" fmla="*/ 596858 w 946882"/>
              <a:gd name="connsiteY79" fmla="*/ 385570 h 896613"/>
              <a:gd name="connsiteX80" fmla="*/ 589033 w 946882"/>
              <a:gd name="connsiteY80" fmla="*/ 375490 h 896613"/>
              <a:gd name="connsiteX81" fmla="*/ 583329 w 946882"/>
              <a:gd name="connsiteY81" fmla="*/ 369920 h 896613"/>
              <a:gd name="connsiteX82" fmla="*/ 581075 w 946882"/>
              <a:gd name="connsiteY82" fmla="*/ 373236 h 896613"/>
              <a:gd name="connsiteX83" fmla="*/ 577759 w 946882"/>
              <a:gd name="connsiteY83" fmla="*/ 370981 h 896613"/>
              <a:gd name="connsiteX84" fmla="*/ 575504 w 946882"/>
              <a:gd name="connsiteY84" fmla="*/ 373236 h 896613"/>
              <a:gd name="connsiteX85" fmla="*/ 570994 w 946882"/>
              <a:gd name="connsiteY85" fmla="*/ 366471 h 896613"/>
              <a:gd name="connsiteX86" fmla="*/ 567546 w 946882"/>
              <a:gd name="connsiteY86" fmla="*/ 369920 h 896613"/>
              <a:gd name="connsiteX87" fmla="*/ 561975 w 946882"/>
              <a:gd name="connsiteY87" fmla="*/ 364349 h 896613"/>
              <a:gd name="connsiteX88" fmla="*/ 558527 w 946882"/>
              <a:gd name="connsiteY88" fmla="*/ 366604 h 896613"/>
              <a:gd name="connsiteX89" fmla="*/ 537172 w 946882"/>
              <a:gd name="connsiteY89" fmla="*/ 342994 h 896613"/>
              <a:gd name="connsiteX90" fmla="*/ 524837 w 946882"/>
              <a:gd name="connsiteY90" fmla="*/ 328405 h 896613"/>
              <a:gd name="connsiteX91" fmla="*/ 519134 w 946882"/>
              <a:gd name="connsiteY91" fmla="*/ 321640 h 896613"/>
              <a:gd name="connsiteX92" fmla="*/ 515818 w 946882"/>
              <a:gd name="connsiteY92" fmla="*/ 320446 h 896613"/>
              <a:gd name="connsiteX93" fmla="*/ 517012 w 946882"/>
              <a:gd name="connsiteY93" fmla="*/ 319386 h 896613"/>
              <a:gd name="connsiteX94" fmla="*/ 514757 w 946882"/>
              <a:gd name="connsiteY94" fmla="*/ 319386 h 896613"/>
              <a:gd name="connsiteX95" fmla="*/ 512502 w 946882"/>
              <a:gd name="connsiteY95" fmla="*/ 318324 h 896613"/>
              <a:gd name="connsiteX96" fmla="*/ 512502 w 946882"/>
              <a:gd name="connsiteY96" fmla="*/ 317130 h 896613"/>
              <a:gd name="connsiteX97" fmla="*/ 511309 w 946882"/>
              <a:gd name="connsiteY97" fmla="*/ 316070 h 896613"/>
              <a:gd name="connsiteX98" fmla="*/ 513563 w 946882"/>
              <a:gd name="connsiteY98" fmla="*/ 313814 h 896613"/>
              <a:gd name="connsiteX99" fmla="*/ 480935 w 946882"/>
              <a:gd name="connsiteY99" fmla="*/ 289012 h 896613"/>
              <a:gd name="connsiteX100" fmla="*/ 480935 w 946882"/>
              <a:gd name="connsiteY100" fmla="*/ 290206 h 896613"/>
              <a:gd name="connsiteX101" fmla="*/ 479741 w 946882"/>
              <a:gd name="connsiteY101" fmla="*/ 290206 h 896613"/>
              <a:gd name="connsiteX102" fmla="*/ 479741 w 946882"/>
              <a:gd name="connsiteY102" fmla="*/ 289012 h 896613"/>
              <a:gd name="connsiteX103" fmla="*/ 476425 w 946882"/>
              <a:gd name="connsiteY103" fmla="*/ 289012 h 896613"/>
              <a:gd name="connsiteX104" fmla="*/ 476425 w 946882"/>
              <a:gd name="connsiteY104" fmla="*/ 287951 h 896613"/>
              <a:gd name="connsiteX105" fmla="*/ 450562 w 946882"/>
              <a:gd name="connsiteY105" fmla="*/ 275616 h 896613"/>
              <a:gd name="connsiteX106" fmla="*/ 442604 w 946882"/>
              <a:gd name="connsiteY106" fmla="*/ 275616 h 896613"/>
              <a:gd name="connsiteX107" fmla="*/ 438094 w 946882"/>
              <a:gd name="connsiteY107" fmla="*/ 276677 h 896613"/>
              <a:gd name="connsiteX108" fmla="*/ 438094 w 946882"/>
              <a:gd name="connsiteY108" fmla="*/ 275616 h 896613"/>
              <a:gd name="connsiteX109" fmla="*/ 439155 w 946882"/>
              <a:gd name="connsiteY109" fmla="*/ 270045 h 896613"/>
              <a:gd name="connsiteX110" fmla="*/ 436900 w 946882"/>
              <a:gd name="connsiteY110" fmla="*/ 265536 h 896613"/>
              <a:gd name="connsiteX111" fmla="*/ 435707 w 946882"/>
              <a:gd name="connsiteY111" fmla="*/ 265536 h 896613"/>
              <a:gd name="connsiteX112" fmla="*/ 430136 w 946882"/>
              <a:gd name="connsiteY112" fmla="*/ 263280 h 896613"/>
              <a:gd name="connsiteX113" fmla="*/ 430136 w 946882"/>
              <a:gd name="connsiteY113" fmla="*/ 262220 h 896613"/>
              <a:gd name="connsiteX114" fmla="*/ 429075 w 946882"/>
              <a:gd name="connsiteY114" fmla="*/ 261026 h 896613"/>
              <a:gd name="connsiteX115" fmla="*/ 429075 w 946882"/>
              <a:gd name="connsiteY115" fmla="*/ 263280 h 896613"/>
              <a:gd name="connsiteX116" fmla="*/ 427881 w 946882"/>
              <a:gd name="connsiteY116" fmla="*/ 264475 h 896613"/>
              <a:gd name="connsiteX117" fmla="*/ 427881 w 946882"/>
              <a:gd name="connsiteY117" fmla="*/ 266729 h 896613"/>
              <a:gd name="connsiteX118" fmla="*/ 429075 w 946882"/>
              <a:gd name="connsiteY118" fmla="*/ 266729 h 896613"/>
              <a:gd name="connsiteX119" fmla="*/ 432391 w 946882"/>
              <a:gd name="connsiteY119" fmla="*/ 270178 h 896613"/>
              <a:gd name="connsiteX120" fmla="*/ 432391 w 946882"/>
              <a:gd name="connsiteY120" fmla="*/ 271239 h 896613"/>
              <a:gd name="connsiteX121" fmla="*/ 431197 w 946882"/>
              <a:gd name="connsiteY121" fmla="*/ 272432 h 896613"/>
              <a:gd name="connsiteX122" fmla="*/ 432391 w 946882"/>
              <a:gd name="connsiteY122" fmla="*/ 275748 h 896613"/>
              <a:gd name="connsiteX123" fmla="*/ 334506 w 946882"/>
              <a:gd name="connsiteY123" fmla="*/ 224021 h 896613"/>
              <a:gd name="connsiteX124" fmla="*/ 346841 w 946882"/>
              <a:gd name="connsiteY124" fmla="*/ 203727 h 896613"/>
              <a:gd name="connsiteX125" fmla="*/ 352544 w 946882"/>
              <a:gd name="connsiteY125" fmla="*/ 199218 h 896613"/>
              <a:gd name="connsiteX126" fmla="*/ 350289 w 946882"/>
              <a:gd name="connsiteY126" fmla="*/ 198024 h 896613"/>
              <a:gd name="connsiteX127" fmla="*/ 351483 w 946882"/>
              <a:gd name="connsiteY127" fmla="*/ 195770 h 896613"/>
              <a:gd name="connsiteX128" fmla="*/ 353738 w 946882"/>
              <a:gd name="connsiteY128" fmla="*/ 196963 h 896613"/>
              <a:gd name="connsiteX129" fmla="*/ 354799 w 946882"/>
              <a:gd name="connsiteY129" fmla="*/ 194708 h 896613"/>
              <a:gd name="connsiteX130" fmla="*/ 355993 w 946882"/>
              <a:gd name="connsiteY130" fmla="*/ 195770 h 896613"/>
              <a:gd name="connsiteX131" fmla="*/ 370583 w 946882"/>
              <a:gd name="connsiteY131" fmla="*/ 179986 h 896613"/>
              <a:gd name="connsiteX132" fmla="*/ 322171 w 946882"/>
              <a:gd name="connsiteY132" fmla="*/ 154122 h 896613"/>
              <a:gd name="connsiteX133" fmla="*/ 319916 w 946882"/>
              <a:gd name="connsiteY133" fmla="*/ 164202 h 896613"/>
              <a:gd name="connsiteX134" fmla="*/ 285033 w 946882"/>
              <a:gd name="connsiteY134" fmla="*/ 149613 h 896613"/>
              <a:gd name="connsiteX135" fmla="*/ 281717 w 946882"/>
              <a:gd name="connsiteY135" fmla="*/ 156377 h 896613"/>
              <a:gd name="connsiteX136" fmla="*/ 246834 w 946882"/>
              <a:gd name="connsiteY136" fmla="*/ 140593 h 896613"/>
              <a:gd name="connsiteX137" fmla="*/ 250150 w 946882"/>
              <a:gd name="connsiteY137" fmla="*/ 137277 h 896613"/>
              <a:gd name="connsiteX138" fmla="*/ 223092 w 946882"/>
              <a:gd name="connsiteY138" fmla="*/ 124942 h 896613"/>
              <a:gd name="connsiteX139" fmla="*/ 226408 w 946882"/>
              <a:gd name="connsiteY139" fmla="*/ 118178 h 896613"/>
              <a:gd name="connsiteX140" fmla="*/ 216328 w 946882"/>
              <a:gd name="connsiteY140" fmla="*/ 113668 h 896613"/>
              <a:gd name="connsiteX141" fmla="*/ 214073 w 946882"/>
              <a:gd name="connsiteY141" fmla="*/ 118178 h 896613"/>
              <a:gd name="connsiteX142" fmla="*/ 187016 w 946882"/>
              <a:gd name="connsiteY142" fmla="*/ 104649 h 896613"/>
              <a:gd name="connsiteX143" fmla="*/ 189270 w 946882"/>
              <a:gd name="connsiteY143" fmla="*/ 97885 h 896613"/>
              <a:gd name="connsiteX144" fmla="*/ 167916 w 946882"/>
              <a:gd name="connsiteY144" fmla="*/ 90059 h 896613"/>
              <a:gd name="connsiteX145" fmla="*/ 168977 w 946882"/>
              <a:gd name="connsiteY145" fmla="*/ 86743 h 896613"/>
              <a:gd name="connsiteX146" fmla="*/ 163407 w 946882"/>
              <a:gd name="connsiteY146" fmla="*/ 84489 h 896613"/>
              <a:gd name="connsiteX147" fmla="*/ 164468 w 946882"/>
              <a:gd name="connsiteY147" fmla="*/ 81173 h 896613"/>
              <a:gd name="connsiteX148" fmla="*/ 154387 w 946882"/>
              <a:gd name="connsiteY148" fmla="*/ 77724 h 896613"/>
              <a:gd name="connsiteX149" fmla="*/ 155581 w 946882"/>
              <a:gd name="connsiteY149" fmla="*/ 75469 h 896613"/>
              <a:gd name="connsiteX150" fmla="*/ 154387 w 946882"/>
              <a:gd name="connsiteY150" fmla="*/ 74275 h 896613"/>
              <a:gd name="connsiteX151" fmla="*/ 154387 w 946882"/>
              <a:gd name="connsiteY151" fmla="*/ 66450 h 896613"/>
              <a:gd name="connsiteX152" fmla="*/ 152133 w 946882"/>
              <a:gd name="connsiteY152" fmla="*/ 66450 h 896613"/>
              <a:gd name="connsiteX153" fmla="*/ 151071 w 946882"/>
              <a:gd name="connsiteY153" fmla="*/ 68705 h 896613"/>
              <a:gd name="connsiteX154" fmla="*/ 144307 w 946882"/>
              <a:gd name="connsiteY154" fmla="*/ 68705 h 896613"/>
              <a:gd name="connsiteX155" fmla="*/ 140991 w 946882"/>
              <a:gd name="connsiteY155" fmla="*/ 29313 h 896613"/>
              <a:gd name="connsiteX156" fmla="*/ 115127 w 946882"/>
              <a:gd name="connsiteY156" fmla="*/ 11274 h 896613"/>
              <a:gd name="connsiteX157" fmla="*/ 115127 w 946882"/>
              <a:gd name="connsiteY157" fmla="*/ 9019 h 896613"/>
              <a:gd name="connsiteX158" fmla="*/ 103853 w 946882"/>
              <a:gd name="connsiteY158" fmla="*/ 0 h 896613"/>
              <a:gd name="connsiteX159" fmla="*/ 98150 w 946882"/>
              <a:gd name="connsiteY159" fmla="*/ 22548 h 896613"/>
              <a:gd name="connsiteX160" fmla="*/ 71092 w 946882"/>
              <a:gd name="connsiteY160" fmla="*/ 58492 h 896613"/>
              <a:gd name="connsiteX161" fmla="*/ 65389 w 946882"/>
              <a:gd name="connsiteY161" fmla="*/ 133829 h 896613"/>
              <a:gd name="connsiteX162" fmla="*/ 64328 w 946882"/>
              <a:gd name="connsiteY162" fmla="*/ 147357 h 896613"/>
              <a:gd name="connsiteX163" fmla="*/ 72154 w 946882"/>
              <a:gd name="connsiteY163" fmla="*/ 201340 h 896613"/>
              <a:gd name="connsiteX164" fmla="*/ 95763 w 946882"/>
              <a:gd name="connsiteY164" fmla="*/ 241794 h 896613"/>
              <a:gd name="connsiteX165" fmla="*/ 67644 w 946882"/>
              <a:gd name="connsiteY165" fmla="*/ 264342 h 896613"/>
              <a:gd name="connsiteX166" fmla="*/ 62073 w 946882"/>
              <a:gd name="connsiteY166" fmla="*/ 260893 h 896613"/>
              <a:gd name="connsiteX167" fmla="*/ 68838 w 946882"/>
              <a:gd name="connsiteY167" fmla="*/ 247365 h 896613"/>
              <a:gd name="connsiteX168" fmla="*/ 68838 w 946882"/>
              <a:gd name="connsiteY168" fmla="*/ 239539 h 896613"/>
              <a:gd name="connsiteX169" fmla="*/ 65522 w 946882"/>
              <a:gd name="connsiteY169" fmla="*/ 238478 h 896613"/>
              <a:gd name="connsiteX170" fmla="*/ 63267 w 946882"/>
              <a:gd name="connsiteY170" fmla="*/ 246304 h 896613"/>
              <a:gd name="connsiteX171" fmla="*/ 62073 w 946882"/>
              <a:gd name="connsiteY171" fmla="*/ 257577 h 896613"/>
              <a:gd name="connsiteX172" fmla="*/ 58757 w 946882"/>
              <a:gd name="connsiteY172" fmla="*/ 259833 h 896613"/>
              <a:gd name="connsiteX173" fmla="*/ 59819 w 946882"/>
              <a:gd name="connsiteY173" fmla="*/ 262087 h 896613"/>
              <a:gd name="connsiteX174" fmla="*/ 57564 w 946882"/>
              <a:gd name="connsiteY174" fmla="*/ 264342 h 896613"/>
              <a:gd name="connsiteX175" fmla="*/ 59819 w 946882"/>
              <a:gd name="connsiteY175" fmla="*/ 266596 h 896613"/>
              <a:gd name="connsiteX176" fmla="*/ 56503 w 946882"/>
              <a:gd name="connsiteY176" fmla="*/ 267790 h 896613"/>
              <a:gd name="connsiteX177" fmla="*/ 48545 w 946882"/>
              <a:gd name="connsiteY177" fmla="*/ 274555 h 896613"/>
              <a:gd name="connsiteX178" fmla="*/ 51993 w 946882"/>
              <a:gd name="connsiteY178" fmla="*/ 276810 h 896613"/>
              <a:gd name="connsiteX179" fmla="*/ 38464 w 946882"/>
              <a:gd name="connsiteY179" fmla="*/ 288084 h 896613"/>
              <a:gd name="connsiteX180" fmla="*/ 37270 w 946882"/>
              <a:gd name="connsiteY180" fmla="*/ 285829 h 896613"/>
              <a:gd name="connsiteX181" fmla="*/ 35016 w 946882"/>
              <a:gd name="connsiteY181" fmla="*/ 288084 h 896613"/>
              <a:gd name="connsiteX182" fmla="*/ 29312 w 946882"/>
              <a:gd name="connsiteY182" fmla="*/ 288084 h 896613"/>
              <a:gd name="connsiteX183" fmla="*/ 32628 w 946882"/>
              <a:gd name="connsiteY183" fmla="*/ 292593 h 896613"/>
              <a:gd name="connsiteX184" fmla="*/ 30374 w 946882"/>
              <a:gd name="connsiteY184" fmla="*/ 294848 h 896613"/>
              <a:gd name="connsiteX185" fmla="*/ 29180 w 946882"/>
              <a:gd name="connsiteY185" fmla="*/ 292593 h 896613"/>
              <a:gd name="connsiteX186" fmla="*/ 25864 w 946882"/>
              <a:gd name="connsiteY186" fmla="*/ 293787 h 896613"/>
              <a:gd name="connsiteX187" fmla="*/ 28119 w 946882"/>
              <a:gd name="connsiteY187" fmla="*/ 296042 h 896613"/>
              <a:gd name="connsiteX188" fmla="*/ 18038 w 946882"/>
              <a:gd name="connsiteY188" fmla="*/ 303867 h 896613"/>
              <a:gd name="connsiteX189" fmla="*/ 5703 w 946882"/>
              <a:gd name="connsiteY189" fmla="*/ 310631 h 896613"/>
              <a:gd name="connsiteX190" fmla="*/ 6897 w 946882"/>
              <a:gd name="connsiteY190" fmla="*/ 311825 h 896613"/>
              <a:gd name="connsiteX191" fmla="*/ 6897 w 946882"/>
              <a:gd name="connsiteY191" fmla="*/ 314080 h 896613"/>
              <a:gd name="connsiteX192" fmla="*/ 5703 w 946882"/>
              <a:gd name="connsiteY192" fmla="*/ 316335 h 896613"/>
              <a:gd name="connsiteX193" fmla="*/ 10213 w 946882"/>
              <a:gd name="connsiteY193" fmla="*/ 312887 h 896613"/>
              <a:gd name="connsiteX194" fmla="*/ 27058 w 946882"/>
              <a:gd name="connsiteY194" fmla="*/ 320712 h 896613"/>
              <a:gd name="connsiteX195" fmla="*/ 32628 w 946882"/>
              <a:gd name="connsiteY195" fmla="*/ 308377 h 896613"/>
              <a:gd name="connsiteX196" fmla="*/ 37138 w 946882"/>
              <a:gd name="connsiteY196" fmla="*/ 309438 h 896613"/>
              <a:gd name="connsiteX197" fmla="*/ 30374 w 946882"/>
              <a:gd name="connsiteY197" fmla="*/ 319518 h 896613"/>
              <a:gd name="connsiteX198" fmla="*/ 32628 w 946882"/>
              <a:gd name="connsiteY198" fmla="*/ 325089 h 896613"/>
              <a:gd name="connsiteX199" fmla="*/ 32628 w 946882"/>
              <a:gd name="connsiteY199" fmla="*/ 335169 h 896613"/>
              <a:gd name="connsiteX200" fmla="*/ 30374 w 946882"/>
              <a:gd name="connsiteY200" fmla="*/ 334108 h 896613"/>
              <a:gd name="connsiteX201" fmla="*/ 30374 w 946882"/>
              <a:gd name="connsiteY201" fmla="*/ 332914 h 896613"/>
              <a:gd name="connsiteX202" fmla="*/ 28119 w 946882"/>
              <a:gd name="connsiteY202" fmla="*/ 331853 h 896613"/>
              <a:gd name="connsiteX203" fmla="*/ 29180 w 946882"/>
              <a:gd name="connsiteY203" fmla="*/ 335169 h 896613"/>
              <a:gd name="connsiteX204" fmla="*/ 28119 w 946882"/>
              <a:gd name="connsiteY204" fmla="*/ 336363 h 896613"/>
              <a:gd name="connsiteX205" fmla="*/ 29180 w 946882"/>
              <a:gd name="connsiteY205" fmla="*/ 341934 h 896613"/>
              <a:gd name="connsiteX206" fmla="*/ 24670 w 946882"/>
              <a:gd name="connsiteY206" fmla="*/ 347504 h 896613"/>
              <a:gd name="connsiteX207" fmla="*/ 20161 w 946882"/>
              <a:gd name="connsiteY207" fmla="*/ 346443 h 896613"/>
              <a:gd name="connsiteX208" fmla="*/ 7825 w 946882"/>
              <a:gd name="connsiteY208" fmla="*/ 337424 h 896613"/>
              <a:gd name="connsiteX209" fmla="*/ 0 w 946882"/>
              <a:gd name="connsiteY209" fmla="*/ 348698 h 896613"/>
              <a:gd name="connsiteX210" fmla="*/ 1061 w 946882"/>
              <a:gd name="connsiteY210" fmla="*/ 349892 h 896613"/>
              <a:gd name="connsiteX211" fmla="*/ 2255 w 946882"/>
              <a:gd name="connsiteY211" fmla="*/ 352146 h 896613"/>
              <a:gd name="connsiteX212" fmla="*/ 9019 w 946882"/>
              <a:gd name="connsiteY212" fmla="*/ 355462 h 896613"/>
              <a:gd name="connsiteX213" fmla="*/ 12335 w 946882"/>
              <a:gd name="connsiteY213" fmla="*/ 346443 h 896613"/>
              <a:gd name="connsiteX214" fmla="*/ 24670 w 946882"/>
              <a:gd name="connsiteY214" fmla="*/ 353207 h 896613"/>
              <a:gd name="connsiteX215" fmla="*/ 31435 w 946882"/>
              <a:gd name="connsiteY215" fmla="*/ 354402 h 896613"/>
              <a:gd name="connsiteX216" fmla="*/ 33689 w 946882"/>
              <a:gd name="connsiteY216" fmla="*/ 352146 h 896613"/>
              <a:gd name="connsiteX217" fmla="*/ 43770 w 946882"/>
              <a:gd name="connsiteY217" fmla="*/ 345382 h 896613"/>
              <a:gd name="connsiteX218" fmla="*/ 43770 w 946882"/>
              <a:gd name="connsiteY218" fmla="*/ 340873 h 896613"/>
              <a:gd name="connsiteX219" fmla="*/ 46024 w 946882"/>
              <a:gd name="connsiteY219" fmla="*/ 338618 h 896613"/>
              <a:gd name="connsiteX220" fmla="*/ 49340 w 946882"/>
              <a:gd name="connsiteY220" fmla="*/ 338618 h 896613"/>
              <a:gd name="connsiteX221" fmla="*/ 42576 w 946882"/>
              <a:gd name="connsiteY221" fmla="*/ 335302 h 896613"/>
              <a:gd name="connsiteX222" fmla="*/ 45892 w 946882"/>
              <a:gd name="connsiteY222" fmla="*/ 328538 h 896613"/>
              <a:gd name="connsiteX223" fmla="*/ 54911 w 946882"/>
              <a:gd name="connsiteY223" fmla="*/ 333047 h 896613"/>
              <a:gd name="connsiteX224" fmla="*/ 53717 w 946882"/>
              <a:gd name="connsiteY224" fmla="*/ 335302 h 896613"/>
              <a:gd name="connsiteX225" fmla="*/ 54911 w 946882"/>
              <a:gd name="connsiteY225" fmla="*/ 335302 h 896613"/>
              <a:gd name="connsiteX226" fmla="*/ 55972 w 946882"/>
              <a:gd name="connsiteY226" fmla="*/ 334241 h 896613"/>
              <a:gd name="connsiteX227" fmla="*/ 64991 w 946882"/>
              <a:gd name="connsiteY227" fmla="*/ 338750 h 896613"/>
              <a:gd name="connsiteX228" fmla="*/ 62736 w 946882"/>
              <a:gd name="connsiteY228" fmla="*/ 342199 h 896613"/>
              <a:gd name="connsiteX229" fmla="*/ 63797 w 946882"/>
              <a:gd name="connsiteY229" fmla="*/ 343260 h 896613"/>
              <a:gd name="connsiteX230" fmla="*/ 68307 w 946882"/>
              <a:gd name="connsiteY230" fmla="*/ 344454 h 896613"/>
              <a:gd name="connsiteX231" fmla="*/ 64991 w 946882"/>
              <a:gd name="connsiteY231" fmla="*/ 352279 h 896613"/>
              <a:gd name="connsiteX232" fmla="*/ 72817 w 946882"/>
              <a:gd name="connsiteY232" fmla="*/ 356789 h 896613"/>
              <a:gd name="connsiteX233" fmla="*/ 81836 w 946882"/>
              <a:gd name="connsiteY233" fmla="*/ 352279 h 896613"/>
              <a:gd name="connsiteX234" fmla="*/ 83030 w 946882"/>
              <a:gd name="connsiteY234" fmla="*/ 352279 h 896613"/>
              <a:gd name="connsiteX235" fmla="*/ 85285 w 946882"/>
              <a:gd name="connsiteY235" fmla="*/ 353340 h 896613"/>
              <a:gd name="connsiteX236" fmla="*/ 85285 w 946882"/>
              <a:gd name="connsiteY236" fmla="*/ 351086 h 896613"/>
              <a:gd name="connsiteX237" fmla="*/ 88600 w 946882"/>
              <a:gd name="connsiteY237" fmla="*/ 347770 h 896613"/>
              <a:gd name="connsiteX238" fmla="*/ 97619 w 946882"/>
              <a:gd name="connsiteY238" fmla="*/ 350024 h 896613"/>
              <a:gd name="connsiteX239" fmla="*/ 98813 w 946882"/>
              <a:gd name="connsiteY239" fmla="*/ 350024 h 896613"/>
              <a:gd name="connsiteX240" fmla="*/ 99874 w 946882"/>
              <a:gd name="connsiteY240" fmla="*/ 346708 h 896613"/>
              <a:gd name="connsiteX241" fmla="*/ 90855 w 946882"/>
              <a:gd name="connsiteY241" fmla="*/ 345514 h 896613"/>
              <a:gd name="connsiteX242" fmla="*/ 90855 w 946882"/>
              <a:gd name="connsiteY242" fmla="*/ 344454 h 896613"/>
              <a:gd name="connsiteX243" fmla="*/ 89661 w 946882"/>
              <a:gd name="connsiteY243" fmla="*/ 343260 h 896613"/>
              <a:gd name="connsiteX244" fmla="*/ 87407 w 946882"/>
              <a:gd name="connsiteY244" fmla="*/ 343260 h 896613"/>
              <a:gd name="connsiteX245" fmla="*/ 88468 w 946882"/>
              <a:gd name="connsiteY245" fmla="*/ 342199 h 896613"/>
              <a:gd name="connsiteX246" fmla="*/ 99742 w 946882"/>
              <a:gd name="connsiteY246" fmla="*/ 343260 h 896613"/>
              <a:gd name="connsiteX247" fmla="*/ 100803 w 946882"/>
              <a:gd name="connsiteY247" fmla="*/ 333179 h 896613"/>
              <a:gd name="connsiteX248" fmla="*/ 104119 w 946882"/>
              <a:gd name="connsiteY248" fmla="*/ 335434 h 896613"/>
              <a:gd name="connsiteX249" fmla="*/ 103058 w 946882"/>
              <a:gd name="connsiteY249" fmla="*/ 341005 h 896613"/>
              <a:gd name="connsiteX250" fmla="*/ 105312 w 946882"/>
              <a:gd name="connsiteY250" fmla="*/ 339944 h 896613"/>
              <a:gd name="connsiteX251" fmla="*/ 106506 w 946882"/>
              <a:gd name="connsiteY251" fmla="*/ 342199 h 896613"/>
              <a:gd name="connsiteX252" fmla="*/ 104251 w 946882"/>
              <a:gd name="connsiteY252" fmla="*/ 343260 h 896613"/>
              <a:gd name="connsiteX253" fmla="*/ 104251 w 946882"/>
              <a:gd name="connsiteY253" fmla="*/ 346708 h 896613"/>
              <a:gd name="connsiteX254" fmla="*/ 103190 w 946882"/>
              <a:gd name="connsiteY254" fmla="*/ 350024 h 896613"/>
              <a:gd name="connsiteX255" fmla="*/ 101996 w 946882"/>
              <a:gd name="connsiteY255" fmla="*/ 352279 h 896613"/>
              <a:gd name="connsiteX256" fmla="*/ 101996 w 946882"/>
              <a:gd name="connsiteY256" fmla="*/ 354534 h 896613"/>
              <a:gd name="connsiteX257" fmla="*/ 89661 w 946882"/>
              <a:gd name="connsiteY257" fmla="*/ 366868 h 896613"/>
              <a:gd name="connsiteX258" fmla="*/ 84091 w 946882"/>
              <a:gd name="connsiteY258" fmla="*/ 374827 h 896613"/>
              <a:gd name="connsiteX259" fmla="*/ 79581 w 946882"/>
              <a:gd name="connsiteY259" fmla="*/ 378143 h 896613"/>
              <a:gd name="connsiteX260" fmla="*/ 90855 w 946882"/>
              <a:gd name="connsiteY260" fmla="*/ 382652 h 896613"/>
              <a:gd name="connsiteX261" fmla="*/ 96426 w 946882"/>
              <a:gd name="connsiteY261" fmla="*/ 373633 h 896613"/>
              <a:gd name="connsiteX262" fmla="*/ 107700 w 946882"/>
              <a:gd name="connsiteY262" fmla="*/ 375888 h 896613"/>
              <a:gd name="connsiteX263" fmla="*/ 108761 w 946882"/>
              <a:gd name="connsiteY263" fmla="*/ 371378 h 896613"/>
              <a:gd name="connsiteX264" fmla="*/ 112209 w 946882"/>
              <a:gd name="connsiteY264" fmla="*/ 369124 h 896613"/>
              <a:gd name="connsiteX265" fmla="*/ 124544 w 946882"/>
              <a:gd name="connsiteY265" fmla="*/ 371378 h 896613"/>
              <a:gd name="connsiteX266" fmla="*/ 130248 w 946882"/>
              <a:gd name="connsiteY266" fmla="*/ 376949 h 896613"/>
              <a:gd name="connsiteX267" fmla="*/ 137012 w 946882"/>
              <a:gd name="connsiteY267" fmla="*/ 379204 h 896613"/>
              <a:gd name="connsiteX268" fmla="*/ 143776 w 946882"/>
              <a:gd name="connsiteY268" fmla="*/ 369124 h 896613"/>
              <a:gd name="connsiteX269" fmla="*/ 149347 w 946882"/>
              <a:gd name="connsiteY269" fmla="*/ 368063 h 896613"/>
              <a:gd name="connsiteX270" fmla="*/ 151602 w 946882"/>
              <a:gd name="connsiteY270" fmla="*/ 372573 h 896613"/>
              <a:gd name="connsiteX271" fmla="*/ 159428 w 946882"/>
              <a:gd name="connsiteY271" fmla="*/ 374827 h 896613"/>
              <a:gd name="connsiteX272" fmla="*/ 159428 w 946882"/>
              <a:gd name="connsiteY272" fmla="*/ 382652 h 896613"/>
              <a:gd name="connsiteX273" fmla="*/ 155979 w 946882"/>
              <a:gd name="connsiteY273" fmla="*/ 383713 h 896613"/>
              <a:gd name="connsiteX274" fmla="*/ 153724 w 946882"/>
              <a:gd name="connsiteY274" fmla="*/ 384907 h 896613"/>
              <a:gd name="connsiteX275" fmla="*/ 155979 w 946882"/>
              <a:gd name="connsiteY275" fmla="*/ 389417 h 896613"/>
              <a:gd name="connsiteX276" fmla="*/ 157040 w 946882"/>
              <a:gd name="connsiteY276" fmla="*/ 389417 h 896613"/>
              <a:gd name="connsiteX277" fmla="*/ 158234 w 946882"/>
              <a:gd name="connsiteY277" fmla="*/ 391672 h 896613"/>
              <a:gd name="connsiteX278" fmla="*/ 158234 w 946882"/>
              <a:gd name="connsiteY278" fmla="*/ 396181 h 896613"/>
              <a:gd name="connsiteX279" fmla="*/ 179588 w 946882"/>
              <a:gd name="connsiteY279" fmla="*/ 400691 h 896613"/>
              <a:gd name="connsiteX280" fmla="*/ 181843 w 946882"/>
              <a:gd name="connsiteY280" fmla="*/ 380398 h 896613"/>
              <a:gd name="connsiteX281" fmla="*/ 185159 w 946882"/>
              <a:gd name="connsiteY281" fmla="*/ 380398 h 896613"/>
              <a:gd name="connsiteX282" fmla="*/ 191923 w 946882"/>
              <a:gd name="connsiteY282" fmla="*/ 374827 h 896613"/>
              <a:gd name="connsiteX283" fmla="*/ 188475 w 946882"/>
              <a:gd name="connsiteY283" fmla="*/ 368063 h 896613"/>
              <a:gd name="connsiteX284" fmla="*/ 190729 w 946882"/>
              <a:gd name="connsiteY284" fmla="*/ 366868 h 896613"/>
              <a:gd name="connsiteX285" fmla="*/ 186220 w 946882"/>
              <a:gd name="connsiteY285" fmla="*/ 361298 h 896613"/>
              <a:gd name="connsiteX286" fmla="*/ 197494 w 946882"/>
              <a:gd name="connsiteY286" fmla="*/ 359043 h 896613"/>
              <a:gd name="connsiteX287" fmla="*/ 205319 w 946882"/>
              <a:gd name="connsiteY287" fmla="*/ 351218 h 896613"/>
              <a:gd name="connsiteX288" fmla="*/ 207574 w 946882"/>
              <a:gd name="connsiteY288" fmla="*/ 354666 h 896613"/>
              <a:gd name="connsiteX289" fmla="*/ 206513 w 946882"/>
              <a:gd name="connsiteY289" fmla="*/ 355728 h 896613"/>
              <a:gd name="connsiteX290" fmla="*/ 206513 w 946882"/>
              <a:gd name="connsiteY290" fmla="*/ 363553 h 896613"/>
              <a:gd name="connsiteX291" fmla="*/ 208768 w 946882"/>
              <a:gd name="connsiteY291" fmla="*/ 366868 h 896613"/>
              <a:gd name="connsiteX292" fmla="*/ 209961 w 946882"/>
              <a:gd name="connsiteY292" fmla="*/ 365808 h 896613"/>
              <a:gd name="connsiteX293" fmla="*/ 213277 w 946882"/>
              <a:gd name="connsiteY293" fmla="*/ 374827 h 896613"/>
              <a:gd name="connsiteX294" fmla="*/ 212216 w 946882"/>
              <a:gd name="connsiteY294" fmla="*/ 375888 h 896613"/>
              <a:gd name="connsiteX295" fmla="*/ 214471 w 946882"/>
              <a:gd name="connsiteY295" fmla="*/ 378143 h 896613"/>
              <a:gd name="connsiteX296" fmla="*/ 217787 w 946882"/>
              <a:gd name="connsiteY296" fmla="*/ 380398 h 896613"/>
              <a:gd name="connsiteX297" fmla="*/ 220042 w 946882"/>
              <a:gd name="connsiteY297" fmla="*/ 376949 h 896613"/>
              <a:gd name="connsiteX298" fmla="*/ 217787 w 946882"/>
              <a:gd name="connsiteY298" fmla="*/ 362359 h 896613"/>
              <a:gd name="connsiteX299" fmla="*/ 220042 w 946882"/>
              <a:gd name="connsiteY299" fmla="*/ 361165 h 896613"/>
              <a:gd name="connsiteX300" fmla="*/ 234632 w 946882"/>
              <a:gd name="connsiteY300" fmla="*/ 374694 h 896613"/>
              <a:gd name="connsiteX301" fmla="*/ 287553 w 946882"/>
              <a:gd name="connsiteY301" fmla="*/ 382520 h 896613"/>
              <a:gd name="connsiteX302" fmla="*/ 294317 w 946882"/>
              <a:gd name="connsiteY302" fmla="*/ 393794 h 896613"/>
              <a:gd name="connsiteX303" fmla="*/ 291002 w 946882"/>
              <a:gd name="connsiteY303" fmla="*/ 442206 h 896613"/>
              <a:gd name="connsiteX304" fmla="*/ 258373 w 946882"/>
              <a:gd name="connsiteY304" fmla="*/ 467009 h 896613"/>
              <a:gd name="connsiteX305" fmla="*/ 257180 w 946882"/>
              <a:gd name="connsiteY305" fmla="*/ 467009 h 896613"/>
              <a:gd name="connsiteX306" fmla="*/ 242590 w 946882"/>
              <a:gd name="connsiteY306" fmla="*/ 470325 h 896613"/>
              <a:gd name="connsiteX307" fmla="*/ 247099 w 946882"/>
              <a:gd name="connsiteY307" fmla="*/ 472579 h 896613"/>
              <a:gd name="connsiteX308" fmla="*/ 245906 w 946882"/>
              <a:gd name="connsiteY308" fmla="*/ 475895 h 896613"/>
              <a:gd name="connsiteX309" fmla="*/ 248160 w 946882"/>
              <a:gd name="connsiteY309" fmla="*/ 478150 h 896613"/>
              <a:gd name="connsiteX310" fmla="*/ 252670 w 946882"/>
              <a:gd name="connsiteY310" fmla="*/ 474834 h 896613"/>
              <a:gd name="connsiteX311" fmla="*/ 263944 w 946882"/>
              <a:gd name="connsiteY311" fmla="*/ 479344 h 896613"/>
              <a:gd name="connsiteX312" fmla="*/ 297633 w 946882"/>
              <a:gd name="connsiteY312" fmla="*/ 495127 h 896613"/>
              <a:gd name="connsiteX313" fmla="*/ 309968 w 946882"/>
              <a:gd name="connsiteY313" fmla="*/ 462499 h 896613"/>
              <a:gd name="connsiteX314" fmla="*/ 315672 w 946882"/>
              <a:gd name="connsiteY314" fmla="*/ 464753 h 896613"/>
              <a:gd name="connsiteX315" fmla="*/ 315672 w 946882"/>
              <a:gd name="connsiteY315" fmla="*/ 463560 h 896613"/>
              <a:gd name="connsiteX316" fmla="*/ 398967 w 946882"/>
              <a:gd name="connsiteY316" fmla="*/ 492872 h 896613"/>
              <a:gd name="connsiteX317" fmla="*/ 398967 w 946882"/>
              <a:gd name="connsiteY317" fmla="*/ 493933 h 896613"/>
              <a:gd name="connsiteX318" fmla="*/ 405731 w 946882"/>
              <a:gd name="connsiteY318" fmla="*/ 496188 h 896613"/>
              <a:gd name="connsiteX319" fmla="*/ 405731 w 946882"/>
              <a:gd name="connsiteY319" fmla="*/ 499504 h 896613"/>
              <a:gd name="connsiteX320" fmla="*/ 407986 w 946882"/>
              <a:gd name="connsiteY320" fmla="*/ 501759 h 896613"/>
              <a:gd name="connsiteX321" fmla="*/ 407986 w 946882"/>
              <a:gd name="connsiteY321" fmla="*/ 507329 h 896613"/>
              <a:gd name="connsiteX322" fmla="*/ 409047 w 946882"/>
              <a:gd name="connsiteY322" fmla="*/ 507329 h 896613"/>
              <a:gd name="connsiteX323" fmla="*/ 454010 w 946882"/>
              <a:gd name="connsiteY323" fmla="*/ 534387 h 896613"/>
              <a:gd name="connsiteX324" fmla="*/ 449501 w 946882"/>
              <a:gd name="connsiteY324" fmla="*/ 554680 h 896613"/>
              <a:gd name="connsiteX325" fmla="*/ 449501 w 946882"/>
              <a:gd name="connsiteY325" fmla="*/ 555742 h 896613"/>
              <a:gd name="connsiteX326" fmla="*/ 491148 w 946882"/>
              <a:gd name="connsiteY326" fmla="*/ 573780 h 896613"/>
              <a:gd name="connsiteX327" fmla="*/ 528286 w 946882"/>
              <a:gd name="connsiteY327" fmla="*/ 581605 h 896613"/>
              <a:gd name="connsiteX328" fmla="*/ 533856 w 946882"/>
              <a:gd name="connsiteY328" fmla="*/ 583860 h 896613"/>
              <a:gd name="connsiteX329" fmla="*/ 565291 w 946882"/>
              <a:gd name="connsiteY329" fmla="*/ 601898 h 896613"/>
              <a:gd name="connsiteX330" fmla="*/ 590094 w 946882"/>
              <a:gd name="connsiteY330" fmla="*/ 602960 h 896613"/>
              <a:gd name="connsiteX331" fmla="*/ 591155 w 946882"/>
              <a:gd name="connsiteY331" fmla="*/ 608530 h 896613"/>
              <a:gd name="connsiteX332" fmla="*/ 593410 w 946882"/>
              <a:gd name="connsiteY332" fmla="*/ 619804 h 896613"/>
              <a:gd name="connsiteX333" fmla="*/ 595665 w 946882"/>
              <a:gd name="connsiteY333" fmla="*/ 626568 h 896613"/>
              <a:gd name="connsiteX334" fmla="*/ 600174 w 946882"/>
              <a:gd name="connsiteY334" fmla="*/ 637843 h 896613"/>
              <a:gd name="connsiteX335" fmla="*/ 600174 w 946882"/>
              <a:gd name="connsiteY335" fmla="*/ 641159 h 896613"/>
              <a:gd name="connsiteX336" fmla="*/ 623783 w 946882"/>
              <a:gd name="connsiteY336" fmla="*/ 682806 h 896613"/>
              <a:gd name="connsiteX337" fmla="*/ 622589 w 946882"/>
              <a:gd name="connsiteY337" fmla="*/ 682806 h 896613"/>
              <a:gd name="connsiteX338" fmla="*/ 617019 w 946882"/>
              <a:gd name="connsiteY338" fmla="*/ 730024 h 896613"/>
              <a:gd name="connsiteX339" fmla="*/ 615825 w 946882"/>
              <a:gd name="connsiteY339" fmla="*/ 730024 h 896613"/>
              <a:gd name="connsiteX340" fmla="*/ 614631 w 946882"/>
              <a:gd name="connsiteY340" fmla="*/ 753633 h 896613"/>
              <a:gd name="connsiteX341" fmla="*/ 625905 w 946882"/>
              <a:gd name="connsiteY341" fmla="*/ 793025 h 896613"/>
              <a:gd name="connsiteX342" fmla="*/ 622457 w 946882"/>
              <a:gd name="connsiteY342" fmla="*/ 794219 h 896613"/>
              <a:gd name="connsiteX343" fmla="*/ 628160 w 946882"/>
              <a:gd name="connsiteY343" fmla="*/ 817828 h 896613"/>
              <a:gd name="connsiteX344" fmla="*/ 624844 w 946882"/>
              <a:gd name="connsiteY344" fmla="*/ 820083 h 896613"/>
              <a:gd name="connsiteX345" fmla="*/ 622589 w 946882"/>
              <a:gd name="connsiteY345" fmla="*/ 824593 h 896613"/>
              <a:gd name="connsiteX346" fmla="*/ 607999 w 946882"/>
              <a:gd name="connsiteY346" fmla="*/ 840376 h 896613"/>
              <a:gd name="connsiteX347" fmla="*/ 678827 w 946882"/>
              <a:gd name="connsiteY347" fmla="*/ 884278 h 896613"/>
              <a:gd name="connsiteX348" fmla="*/ 710394 w 946882"/>
              <a:gd name="connsiteY348" fmla="*/ 888788 h 896613"/>
              <a:gd name="connsiteX349" fmla="*/ 728432 w 946882"/>
              <a:gd name="connsiteY349" fmla="*/ 889982 h 896613"/>
              <a:gd name="connsiteX350" fmla="*/ 735197 w 946882"/>
              <a:gd name="connsiteY350" fmla="*/ 891043 h 896613"/>
              <a:gd name="connsiteX351" fmla="*/ 779099 w 946882"/>
              <a:gd name="connsiteY351" fmla="*/ 896613 h 896613"/>
              <a:gd name="connsiteX352" fmla="*/ 845549 w 946882"/>
              <a:gd name="connsiteY352" fmla="*/ 873005 h 896613"/>
              <a:gd name="connsiteX353" fmla="*/ 946882 w 946882"/>
              <a:gd name="connsiteY353" fmla="*/ 835867 h 896613"/>
              <a:gd name="connsiteX354" fmla="*/ 926589 w 946882"/>
              <a:gd name="connsiteY354" fmla="*/ 744747 h 89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946882" h="896613">
                <a:moveTo>
                  <a:pt x="927916" y="743951"/>
                </a:moveTo>
                <a:lnTo>
                  <a:pt x="926722" y="736125"/>
                </a:lnTo>
                <a:lnTo>
                  <a:pt x="933486" y="737319"/>
                </a:lnTo>
                <a:lnTo>
                  <a:pt x="945821" y="738380"/>
                </a:lnTo>
                <a:lnTo>
                  <a:pt x="939057" y="705752"/>
                </a:lnTo>
                <a:lnTo>
                  <a:pt x="932293" y="698987"/>
                </a:lnTo>
                <a:lnTo>
                  <a:pt x="932293" y="702303"/>
                </a:lnTo>
                <a:lnTo>
                  <a:pt x="933354" y="702303"/>
                </a:lnTo>
                <a:lnTo>
                  <a:pt x="932293" y="705619"/>
                </a:lnTo>
                <a:lnTo>
                  <a:pt x="933354" y="709068"/>
                </a:lnTo>
                <a:lnTo>
                  <a:pt x="932293" y="710128"/>
                </a:lnTo>
                <a:lnTo>
                  <a:pt x="930038" y="706812"/>
                </a:lnTo>
                <a:lnTo>
                  <a:pt x="930038" y="703365"/>
                </a:lnTo>
                <a:lnTo>
                  <a:pt x="927783" y="700049"/>
                </a:lnTo>
                <a:lnTo>
                  <a:pt x="927783" y="697793"/>
                </a:lnTo>
                <a:lnTo>
                  <a:pt x="928844" y="696733"/>
                </a:lnTo>
                <a:lnTo>
                  <a:pt x="928844" y="691162"/>
                </a:lnTo>
                <a:lnTo>
                  <a:pt x="925395" y="683337"/>
                </a:lnTo>
                <a:lnTo>
                  <a:pt x="922080" y="683337"/>
                </a:lnTo>
                <a:lnTo>
                  <a:pt x="922080" y="681081"/>
                </a:lnTo>
                <a:lnTo>
                  <a:pt x="923273" y="679888"/>
                </a:lnTo>
                <a:lnTo>
                  <a:pt x="923273" y="678827"/>
                </a:lnTo>
                <a:lnTo>
                  <a:pt x="924334" y="678827"/>
                </a:lnTo>
                <a:lnTo>
                  <a:pt x="924334" y="672062"/>
                </a:lnTo>
                <a:lnTo>
                  <a:pt x="925395" y="672062"/>
                </a:lnTo>
                <a:lnTo>
                  <a:pt x="925395" y="669808"/>
                </a:lnTo>
                <a:lnTo>
                  <a:pt x="920886" y="671002"/>
                </a:lnTo>
                <a:lnTo>
                  <a:pt x="919825" y="672062"/>
                </a:lnTo>
                <a:lnTo>
                  <a:pt x="920886" y="673256"/>
                </a:lnTo>
                <a:lnTo>
                  <a:pt x="920886" y="675511"/>
                </a:lnTo>
                <a:lnTo>
                  <a:pt x="917570" y="674449"/>
                </a:lnTo>
                <a:lnTo>
                  <a:pt x="917570" y="672195"/>
                </a:lnTo>
                <a:lnTo>
                  <a:pt x="916509" y="672195"/>
                </a:lnTo>
                <a:lnTo>
                  <a:pt x="915448" y="671134"/>
                </a:lnTo>
                <a:lnTo>
                  <a:pt x="914254" y="673389"/>
                </a:lnTo>
                <a:lnTo>
                  <a:pt x="917570" y="675644"/>
                </a:lnTo>
                <a:lnTo>
                  <a:pt x="918764" y="676838"/>
                </a:lnTo>
                <a:lnTo>
                  <a:pt x="913060" y="676838"/>
                </a:lnTo>
                <a:lnTo>
                  <a:pt x="909744" y="655483"/>
                </a:lnTo>
                <a:lnTo>
                  <a:pt x="906429" y="627364"/>
                </a:lnTo>
                <a:lnTo>
                  <a:pt x="894094" y="619539"/>
                </a:lnTo>
                <a:lnTo>
                  <a:pt x="856956" y="518338"/>
                </a:lnTo>
                <a:lnTo>
                  <a:pt x="851385" y="503748"/>
                </a:lnTo>
                <a:lnTo>
                  <a:pt x="849130" y="499239"/>
                </a:lnTo>
                <a:lnTo>
                  <a:pt x="830031" y="500432"/>
                </a:lnTo>
                <a:lnTo>
                  <a:pt x="830031" y="499239"/>
                </a:lnTo>
                <a:lnTo>
                  <a:pt x="823266" y="440746"/>
                </a:lnTo>
                <a:lnTo>
                  <a:pt x="816502" y="428411"/>
                </a:lnTo>
                <a:lnTo>
                  <a:pt x="814247" y="428411"/>
                </a:lnTo>
                <a:lnTo>
                  <a:pt x="797403" y="435176"/>
                </a:lnTo>
                <a:lnTo>
                  <a:pt x="792893" y="437430"/>
                </a:lnTo>
                <a:lnTo>
                  <a:pt x="790638" y="429605"/>
                </a:lnTo>
                <a:lnTo>
                  <a:pt x="789444" y="411567"/>
                </a:lnTo>
                <a:lnTo>
                  <a:pt x="787190" y="376684"/>
                </a:lnTo>
                <a:lnTo>
                  <a:pt x="690366" y="384642"/>
                </a:lnTo>
                <a:lnTo>
                  <a:pt x="684795" y="390212"/>
                </a:lnTo>
                <a:lnTo>
                  <a:pt x="679225" y="400293"/>
                </a:lnTo>
                <a:lnTo>
                  <a:pt x="655616" y="374429"/>
                </a:lnTo>
                <a:lnTo>
                  <a:pt x="654555" y="374429"/>
                </a:lnTo>
                <a:lnTo>
                  <a:pt x="655616" y="377745"/>
                </a:lnTo>
                <a:lnTo>
                  <a:pt x="655616" y="380000"/>
                </a:lnTo>
                <a:lnTo>
                  <a:pt x="656677" y="381061"/>
                </a:lnTo>
                <a:lnTo>
                  <a:pt x="656677" y="383316"/>
                </a:lnTo>
                <a:lnTo>
                  <a:pt x="659993" y="385570"/>
                </a:lnTo>
                <a:lnTo>
                  <a:pt x="657738" y="386632"/>
                </a:lnTo>
                <a:lnTo>
                  <a:pt x="658799" y="386632"/>
                </a:lnTo>
                <a:lnTo>
                  <a:pt x="656544" y="388886"/>
                </a:lnTo>
                <a:lnTo>
                  <a:pt x="674582" y="409179"/>
                </a:lnTo>
                <a:lnTo>
                  <a:pt x="672328" y="413689"/>
                </a:lnTo>
                <a:lnTo>
                  <a:pt x="670073" y="419260"/>
                </a:lnTo>
                <a:lnTo>
                  <a:pt x="668879" y="421515"/>
                </a:lnTo>
                <a:lnTo>
                  <a:pt x="661054" y="417005"/>
                </a:lnTo>
                <a:lnTo>
                  <a:pt x="657738" y="415944"/>
                </a:lnTo>
                <a:lnTo>
                  <a:pt x="657738" y="412628"/>
                </a:lnTo>
                <a:lnTo>
                  <a:pt x="630680" y="410373"/>
                </a:lnTo>
                <a:lnTo>
                  <a:pt x="641954" y="390080"/>
                </a:lnTo>
                <a:lnTo>
                  <a:pt x="623916" y="373236"/>
                </a:lnTo>
                <a:lnTo>
                  <a:pt x="608132" y="375490"/>
                </a:lnTo>
                <a:lnTo>
                  <a:pt x="599113" y="383316"/>
                </a:lnTo>
                <a:lnTo>
                  <a:pt x="596858" y="385570"/>
                </a:lnTo>
                <a:lnTo>
                  <a:pt x="589033" y="375490"/>
                </a:lnTo>
                <a:lnTo>
                  <a:pt x="583329" y="369920"/>
                </a:lnTo>
                <a:lnTo>
                  <a:pt x="581075" y="373236"/>
                </a:lnTo>
                <a:lnTo>
                  <a:pt x="577759" y="370981"/>
                </a:lnTo>
                <a:lnTo>
                  <a:pt x="575504" y="373236"/>
                </a:lnTo>
                <a:lnTo>
                  <a:pt x="570994" y="366471"/>
                </a:lnTo>
                <a:lnTo>
                  <a:pt x="567546" y="369920"/>
                </a:lnTo>
                <a:lnTo>
                  <a:pt x="561975" y="364349"/>
                </a:lnTo>
                <a:lnTo>
                  <a:pt x="558527" y="366604"/>
                </a:lnTo>
                <a:lnTo>
                  <a:pt x="537172" y="342994"/>
                </a:lnTo>
                <a:lnTo>
                  <a:pt x="524837" y="328405"/>
                </a:lnTo>
                <a:lnTo>
                  <a:pt x="519134" y="321640"/>
                </a:lnTo>
                <a:lnTo>
                  <a:pt x="515818" y="320446"/>
                </a:lnTo>
                <a:lnTo>
                  <a:pt x="517012" y="319386"/>
                </a:lnTo>
                <a:lnTo>
                  <a:pt x="514757" y="319386"/>
                </a:lnTo>
                <a:lnTo>
                  <a:pt x="512502" y="318324"/>
                </a:lnTo>
                <a:lnTo>
                  <a:pt x="512502" y="317130"/>
                </a:lnTo>
                <a:lnTo>
                  <a:pt x="511309" y="316070"/>
                </a:lnTo>
                <a:lnTo>
                  <a:pt x="513563" y="313814"/>
                </a:lnTo>
                <a:cubicBezTo>
                  <a:pt x="506268" y="306918"/>
                  <a:pt x="489158" y="291797"/>
                  <a:pt x="480935" y="289012"/>
                </a:cubicBezTo>
                <a:lnTo>
                  <a:pt x="480935" y="290206"/>
                </a:lnTo>
                <a:lnTo>
                  <a:pt x="479741" y="290206"/>
                </a:lnTo>
                <a:lnTo>
                  <a:pt x="479741" y="289012"/>
                </a:lnTo>
                <a:lnTo>
                  <a:pt x="476425" y="289012"/>
                </a:lnTo>
                <a:lnTo>
                  <a:pt x="476425" y="287951"/>
                </a:lnTo>
                <a:lnTo>
                  <a:pt x="450562" y="275616"/>
                </a:lnTo>
                <a:lnTo>
                  <a:pt x="442604" y="275616"/>
                </a:lnTo>
                <a:lnTo>
                  <a:pt x="438094" y="276677"/>
                </a:lnTo>
                <a:lnTo>
                  <a:pt x="438094" y="275616"/>
                </a:lnTo>
                <a:lnTo>
                  <a:pt x="439155" y="270045"/>
                </a:lnTo>
                <a:lnTo>
                  <a:pt x="436900" y="265536"/>
                </a:lnTo>
                <a:lnTo>
                  <a:pt x="435707" y="265536"/>
                </a:lnTo>
                <a:lnTo>
                  <a:pt x="430136" y="263280"/>
                </a:lnTo>
                <a:lnTo>
                  <a:pt x="430136" y="262220"/>
                </a:lnTo>
                <a:lnTo>
                  <a:pt x="429075" y="261026"/>
                </a:lnTo>
                <a:lnTo>
                  <a:pt x="429075" y="263280"/>
                </a:lnTo>
                <a:lnTo>
                  <a:pt x="427881" y="264475"/>
                </a:lnTo>
                <a:lnTo>
                  <a:pt x="427881" y="266729"/>
                </a:lnTo>
                <a:lnTo>
                  <a:pt x="429075" y="266729"/>
                </a:lnTo>
                <a:lnTo>
                  <a:pt x="432391" y="270178"/>
                </a:lnTo>
                <a:lnTo>
                  <a:pt x="432391" y="271239"/>
                </a:lnTo>
                <a:lnTo>
                  <a:pt x="431197" y="272432"/>
                </a:lnTo>
                <a:lnTo>
                  <a:pt x="432391" y="275748"/>
                </a:lnTo>
                <a:lnTo>
                  <a:pt x="334506" y="224021"/>
                </a:lnTo>
                <a:lnTo>
                  <a:pt x="346841" y="203727"/>
                </a:lnTo>
                <a:lnTo>
                  <a:pt x="352544" y="199218"/>
                </a:lnTo>
                <a:lnTo>
                  <a:pt x="350289" y="198024"/>
                </a:lnTo>
                <a:lnTo>
                  <a:pt x="351483" y="195770"/>
                </a:lnTo>
                <a:lnTo>
                  <a:pt x="353738" y="196963"/>
                </a:lnTo>
                <a:lnTo>
                  <a:pt x="354799" y="194708"/>
                </a:lnTo>
                <a:lnTo>
                  <a:pt x="355993" y="195770"/>
                </a:lnTo>
                <a:lnTo>
                  <a:pt x="370583" y="179986"/>
                </a:lnTo>
                <a:lnTo>
                  <a:pt x="322171" y="154122"/>
                </a:lnTo>
                <a:lnTo>
                  <a:pt x="319916" y="164202"/>
                </a:lnTo>
                <a:lnTo>
                  <a:pt x="285033" y="149613"/>
                </a:lnTo>
                <a:lnTo>
                  <a:pt x="281717" y="156377"/>
                </a:lnTo>
                <a:lnTo>
                  <a:pt x="246834" y="140593"/>
                </a:lnTo>
                <a:lnTo>
                  <a:pt x="250150" y="137277"/>
                </a:lnTo>
                <a:lnTo>
                  <a:pt x="223092" y="124942"/>
                </a:lnTo>
                <a:lnTo>
                  <a:pt x="226408" y="118178"/>
                </a:lnTo>
                <a:lnTo>
                  <a:pt x="216328" y="113668"/>
                </a:lnTo>
                <a:lnTo>
                  <a:pt x="214073" y="118178"/>
                </a:lnTo>
                <a:lnTo>
                  <a:pt x="187016" y="104649"/>
                </a:lnTo>
                <a:lnTo>
                  <a:pt x="189270" y="97885"/>
                </a:lnTo>
                <a:lnTo>
                  <a:pt x="167916" y="90059"/>
                </a:lnTo>
                <a:lnTo>
                  <a:pt x="168977" y="86743"/>
                </a:lnTo>
                <a:lnTo>
                  <a:pt x="163407" y="84489"/>
                </a:lnTo>
                <a:lnTo>
                  <a:pt x="164468" y="81173"/>
                </a:lnTo>
                <a:lnTo>
                  <a:pt x="154387" y="77724"/>
                </a:lnTo>
                <a:lnTo>
                  <a:pt x="155581" y="75469"/>
                </a:lnTo>
                <a:lnTo>
                  <a:pt x="154387" y="74275"/>
                </a:lnTo>
                <a:lnTo>
                  <a:pt x="154387" y="66450"/>
                </a:lnTo>
                <a:lnTo>
                  <a:pt x="152133" y="66450"/>
                </a:lnTo>
                <a:lnTo>
                  <a:pt x="151071" y="68705"/>
                </a:lnTo>
                <a:lnTo>
                  <a:pt x="144307" y="68705"/>
                </a:lnTo>
                <a:lnTo>
                  <a:pt x="140991" y="29313"/>
                </a:lnTo>
                <a:lnTo>
                  <a:pt x="115127" y="11274"/>
                </a:lnTo>
                <a:lnTo>
                  <a:pt x="115127" y="9019"/>
                </a:lnTo>
                <a:lnTo>
                  <a:pt x="103853" y="0"/>
                </a:lnTo>
                <a:lnTo>
                  <a:pt x="98150" y="22548"/>
                </a:lnTo>
                <a:lnTo>
                  <a:pt x="71092" y="58492"/>
                </a:lnTo>
                <a:lnTo>
                  <a:pt x="65389" y="133829"/>
                </a:lnTo>
                <a:lnTo>
                  <a:pt x="64328" y="147357"/>
                </a:lnTo>
                <a:lnTo>
                  <a:pt x="72154" y="201340"/>
                </a:lnTo>
                <a:lnTo>
                  <a:pt x="95763" y="241794"/>
                </a:lnTo>
                <a:lnTo>
                  <a:pt x="67644" y="264342"/>
                </a:lnTo>
                <a:lnTo>
                  <a:pt x="62073" y="260893"/>
                </a:lnTo>
                <a:lnTo>
                  <a:pt x="68838" y="247365"/>
                </a:lnTo>
                <a:lnTo>
                  <a:pt x="68838" y="239539"/>
                </a:lnTo>
                <a:lnTo>
                  <a:pt x="65522" y="238478"/>
                </a:lnTo>
                <a:lnTo>
                  <a:pt x="63267" y="246304"/>
                </a:lnTo>
                <a:lnTo>
                  <a:pt x="62073" y="257577"/>
                </a:lnTo>
                <a:lnTo>
                  <a:pt x="58757" y="259833"/>
                </a:lnTo>
                <a:lnTo>
                  <a:pt x="59819" y="262087"/>
                </a:lnTo>
                <a:lnTo>
                  <a:pt x="57564" y="264342"/>
                </a:lnTo>
                <a:lnTo>
                  <a:pt x="59819" y="266596"/>
                </a:lnTo>
                <a:lnTo>
                  <a:pt x="56503" y="267790"/>
                </a:lnTo>
                <a:lnTo>
                  <a:pt x="48545" y="274555"/>
                </a:lnTo>
                <a:lnTo>
                  <a:pt x="51993" y="276810"/>
                </a:lnTo>
                <a:lnTo>
                  <a:pt x="38464" y="288084"/>
                </a:lnTo>
                <a:lnTo>
                  <a:pt x="37270" y="285829"/>
                </a:lnTo>
                <a:lnTo>
                  <a:pt x="35016" y="288084"/>
                </a:lnTo>
                <a:lnTo>
                  <a:pt x="29312" y="288084"/>
                </a:lnTo>
                <a:lnTo>
                  <a:pt x="32628" y="292593"/>
                </a:lnTo>
                <a:lnTo>
                  <a:pt x="30374" y="294848"/>
                </a:lnTo>
                <a:lnTo>
                  <a:pt x="29180" y="292593"/>
                </a:lnTo>
                <a:lnTo>
                  <a:pt x="25864" y="293787"/>
                </a:lnTo>
                <a:lnTo>
                  <a:pt x="28119" y="296042"/>
                </a:lnTo>
                <a:lnTo>
                  <a:pt x="18038" y="303867"/>
                </a:lnTo>
                <a:lnTo>
                  <a:pt x="5703" y="310631"/>
                </a:lnTo>
                <a:lnTo>
                  <a:pt x="6897" y="311825"/>
                </a:lnTo>
                <a:lnTo>
                  <a:pt x="6897" y="314080"/>
                </a:lnTo>
                <a:lnTo>
                  <a:pt x="5703" y="316335"/>
                </a:lnTo>
                <a:lnTo>
                  <a:pt x="10213" y="312887"/>
                </a:lnTo>
                <a:lnTo>
                  <a:pt x="27058" y="320712"/>
                </a:lnTo>
                <a:lnTo>
                  <a:pt x="32628" y="308377"/>
                </a:lnTo>
                <a:lnTo>
                  <a:pt x="37138" y="309438"/>
                </a:lnTo>
                <a:lnTo>
                  <a:pt x="30374" y="319518"/>
                </a:lnTo>
                <a:lnTo>
                  <a:pt x="32628" y="325089"/>
                </a:lnTo>
                <a:lnTo>
                  <a:pt x="32628" y="335169"/>
                </a:lnTo>
                <a:lnTo>
                  <a:pt x="30374" y="334108"/>
                </a:lnTo>
                <a:lnTo>
                  <a:pt x="30374" y="332914"/>
                </a:lnTo>
                <a:lnTo>
                  <a:pt x="28119" y="331853"/>
                </a:lnTo>
                <a:lnTo>
                  <a:pt x="29180" y="335169"/>
                </a:lnTo>
                <a:lnTo>
                  <a:pt x="28119" y="336363"/>
                </a:lnTo>
                <a:lnTo>
                  <a:pt x="29180" y="341934"/>
                </a:lnTo>
                <a:lnTo>
                  <a:pt x="24670" y="347504"/>
                </a:lnTo>
                <a:lnTo>
                  <a:pt x="20161" y="346443"/>
                </a:lnTo>
                <a:lnTo>
                  <a:pt x="7825" y="337424"/>
                </a:lnTo>
                <a:lnTo>
                  <a:pt x="0" y="348698"/>
                </a:lnTo>
                <a:lnTo>
                  <a:pt x="1061" y="349892"/>
                </a:lnTo>
                <a:lnTo>
                  <a:pt x="2255" y="352146"/>
                </a:lnTo>
                <a:lnTo>
                  <a:pt x="9019" y="355462"/>
                </a:lnTo>
                <a:lnTo>
                  <a:pt x="12335" y="346443"/>
                </a:lnTo>
                <a:lnTo>
                  <a:pt x="24670" y="353207"/>
                </a:lnTo>
                <a:lnTo>
                  <a:pt x="31435" y="354402"/>
                </a:lnTo>
                <a:lnTo>
                  <a:pt x="33689" y="352146"/>
                </a:lnTo>
                <a:lnTo>
                  <a:pt x="43770" y="345382"/>
                </a:lnTo>
                <a:lnTo>
                  <a:pt x="43770" y="340873"/>
                </a:lnTo>
                <a:lnTo>
                  <a:pt x="46024" y="338618"/>
                </a:lnTo>
                <a:lnTo>
                  <a:pt x="49340" y="338618"/>
                </a:lnTo>
                <a:lnTo>
                  <a:pt x="42576" y="335302"/>
                </a:lnTo>
                <a:lnTo>
                  <a:pt x="45892" y="328538"/>
                </a:lnTo>
                <a:lnTo>
                  <a:pt x="54911" y="333047"/>
                </a:lnTo>
                <a:lnTo>
                  <a:pt x="53717" y="335302"/>
                </a:lnTo>
                <a:lnTo>
                  <a:pt x="54911" y="335302"/>
                </a:lnTo>
                <a:lnTo>
                  <a:pt x="55972" y="334241"/>
                </a:lnTo>
                <a:lnTo>
                  <a:pt x="64991" y="338750"/>
                </a:lnTo>
                <a:lnTo>
                  <a:pt x="62736" y="342199"/>
                </a:lnTo>
                <a:lnTo>
                  <a:pt x="63797" y="343260"/>
                </a:lnTo>
                <a:lnTo>
                  <a:pt x="68307" y="344454"/>
                </a:lnTo>
                <a:lnTo>
                  <a:pt x="64991" y="352279"/>
                </a:lnTo>
                <a:lnTo>
                  <a:pt x="72817" y="356789"/>
                </a:lnTo>
                <a:lnTo>
                  <a:pt x="81836" y="352279"/>
                </a:lnTo>
                <a:lnTo>
                  <a:pt x="83030" y="352279"/>
                </a:lnTo>
                <a:lnTo>
                  <a:pt x="85285" y="353340"/>
                </a:lnTo>
                <a:lnTo>
                  <a:pt x="85285" y="351086"/>
                </a:lnTo>
                <a:lnTo>
                  <a:pt x="88600" y="347770"/>
                </a:lnTo>
                <a:lnTo>
                  <a:pt x="97619" y="350024"/>
                </a:lnTo>
                <a:lnTo>
                  <a:pt x="98813" y="350024"/>
                </a:lnTo>
                <a:lnTo>
                  <a:pt x="99874" y="346708"/>
                </a:lnTo>
                <a:lnTo>
                  <a:pt x="90855" y="345514"/>
                </a:lnTo>
                <a:lnTo>
                  <a:pt x="90855" y="344454"/>
                </a:lnTo>
                <a:lnTo>
                  <a:pt x="89661" y="343260"/>
                </a:lnTo>
                <a:lnTo>
                  <a:pt x="87407" y="343260"/>
                </a:lnTo>
                <a:lnTo>
                  <a:pt x="88468" y="342199"/>
                </a:lnTo>
                <a:lnTo>
                  <a:pt x="99742" y="343260"/>
                </a:lnTo>
                <a:lnTo>
                  <a:pt x="100803" y="333179"/>
                </a:lnTo>
                <a:lnTo>
                  <a:pt x="104119" y="335434"/>
                </a:lnTo>
                <a:lnTo>
                  <a:pt x="103058" y="341005"/>
                </a:lnTo>
                <a:lnTo>
                  <a:pt x="105312" y="339944"/>
                </a:lnTo>
                <a:lnTo>
                  <a:pt x="106506" y="342199"/>
                </a:lnTo>
                <a:lnTo>
                  <a:pt x="104251" y="343260"/>
                </a:lnTo>
                <a:lnTo>
                  <a:pt x="104251" y="346708"/>
                </a:lnTo>
                <a:lnTo>
                  <a:pt x="103190" y="350024"/>
                </a:lnTo>
                <a:lnTo>
                  <a:pt x="101996" y="352279"/>
                </a:lnTo>
                <a:lnTo>
                  <a:pt x="101996" y="354534"/>
                </a:lnTo>
                <a:lnTo>
                  <a:pt x="89661" y="366868"/>
                </a:lnTo>
                <a:lnTo>
                  <a:pt x="84091" y="374827"/>
                </a:lnTo>
                <a:lnTo>
                  <a:pt x="79581" y="378143"/>
                </a:lnTo>
                <a:lnTo>
                  <a:pt x="90855" y="382652"/>
                </a:lnTo>
                <a:lnTo>
                  <a:pt x="96426" y="373633"/>
                </a:lnTo>
                <a:lnTo>
                  <a:pt x="107700" y="375888"/>
                </a:lnTo>
                <a:lnTo>
                  <a:pt x="108761" y="371378"/>
                </a:lnTo>
                <a:lnTo>
                  <a:pt x="112209" y="369124"/>
                </a:lnTo>
                <a:lnTo>
                  <a:pt x="124544" y="371378"/>
                </a:lnTo>
                <a:lnTo>
                  <a:pt x="130248" y="376949"/>
                </a:lnTo>
                <a:lnTo>
                  <a:pt x="137012" y="379204"/>
                </a:lnTo>
                <a:lnTo>
                  <a:pt x="143776" y="369124"/>
                </a:lnTo>
                <a:lnTo>
                  <a:pt x="149347" y="368063"/>
                </a:lnTo>
                <a:lnTo>
                  <a:pt x="151602" y="372573"/>
                </a:lnTo>
                <a:lnTo>
                  <a:pt x="159428" y="374827"/>
                </a:lnTo>
                <a:lnTo>
                  <a:pt x="159428" y="382652"/>
                </a:lnTo>
                <a:lnTo>
                  <a:pt x="155979" y="383713"/>
                </a:lnTo>
                <a:lnTo>
                  <a:pt x="153724" y="384907"/>
                </a:lnTo>
                <a:lnTo>
                  <a:pt x="155979" y="389417"/>
                </a:lnTo>
                <a:lnTo>
                  <a:pt x="157040" y="389417"/>
                </a:lnTo>
                <a:lnTo>
                  <a:pt x="158234" y="391672"/>
                </a:lnTo>
                <a:lnTo>
                  <a:pt x="158234" y="396181"/>
                </a:lnTo>
                <a:lnTo>
                  <a:pt x="179588" y="400691"/>
                </a:lnTo>
                <a:lnTo>
                  <a:pt x="181843" y="380398"/>
                </a:lnTo>
                <a:lnTo>
                  <a:pt x="185159" y="380398"/>
                </a:lnTo>
                <a:lnTo>
                  <a:pt x="191923" y="374827"/>
                </a:lnTo>
                <a:lnTo>
                  <a:pt x="188475" y="368063"/>
                </a:lnTo>
                <a:lnTo>
                  <a:pt x="190729" y="366868"/>
                </a:lnTo>
                <a:lnTo>
                  <a:pt x="186220" y="361298"/>
                </a:lnTo>
                <a:lnTo>
                  <a:pt x="197494" y="359043"/>
                </a:lnTo>
                <a:lnTo>
                  <a:pt x="205319" y="351218"/>
                </a:lnTo>
                <a:lnTo>
                  <a:pt x="207574" y="354666"/>
                </a:lnTo>
                <a:lnTo>
                  <a:pt x="206513" y="355728"/>
                </a:lnTo>
                <a:lnTo>
                  <a:pt x="206513" y="363553"/>
                </a:lnTo>
                <a:lnTo>
                  <a:pt x="208768" y="366868"/>
                </a:lnTo>
                <a:lnTo>
                  <a:pt x="209961" y="365808"/>
                </a:lnTo>
                <a:lnTo>
                  <a:pt x="213277" y="374827"/>
                </a:lnTo>
                <a:lnTo>
                  <a:pt x="212216" y="375888"/>
                </a:lnTo>
                <a:lnTo>
                  <a:pt x="214471" y="378143"/>
                </a:lnTo>
                <a:lnTo>
                  <a:pt x="217787" y="380398"/>
                </a:lnTo>
                <a:lnTo>
                  <a:pt x="220042" y="376949"/>
                </a:lnTo>
                <a:lnTo>
                  <a:pt x="217787" y="362359"/>
                </a:lnTo>
                <a:lnTo>
                  <a:pt x="220042" y="361165"/>
                </a:lnTo>
                <a:lnTo>
                  <a:pt x="234632" y="374694"/>
                </a:lnTo>
                <a:lnTo>
                  <a:pt x="287553" y="382520"/>
                </a:lnTo>
                <a:lnTo>
                  <a:pt x="294317" y="393794"/>
                </a:lnTo>
                <a:lnTo>
                  <a:pt x="291002" y="442206"/>
                </a:lnTo>
                <a:lnTo>
                  <a:pt x="258373" y="467009"/>
                </a:lnTo>
                <a:lnTo>
                  <a:pt x="257180" y="467009"/>
                </a:lnTo>
                <a:lnTo>
                  <a:pt x="242590" y="470325"/>
                </a:lnTo>
                <a:lnTo>
                  <a:pt x="247099" y="472579"/>
                </a:lnTo>
                <a:lnTo>
                  <a:pt x="245906" y="475895"/>
                </a:lnTo>
                <a:lnTo>
                  <a:pt x="248160" y="478150"/>
                </a:lnTo>
                <a:lnTo>
                  <a:pt x="252670" y="474834"/>
                </a:lnTo>
                <a:lnTo>
                  <a:pt x="263944" y="479344"/>
                </a:lnTo>
                <a:lnTo>
                  <a:pt x="297633" y="495127"/>
                </a:lnTo>
                <a:lnTo>
                  <a:pt x="309968" y="462499"/>
                </a:lnTo>
                <a:lnTo>
                  <a:pt x="315672" y="464753"/>
                </a:lnTo>
                <a:lnTo>
                  <a:pt x="315672" y="463560"/>
                </a:lnTo>
                <a:lnTo>
                  <a:pt x="398967" y="492872"/>
                </a:lnTo>
                <a:lnTo>
                  <a:pt x="398967" y="493933"/>
                </a:lnTo>
                <a:lnTo>
                  <a:pt x="405731" y="496188"/>
                </a:lnTo>
                <a:lnTo>
                  <a:pt x="405731" y="499504"/>
                </a:lnTo>
                <a:lnTo>
                  <a:pt x="407986" y="501759"/>
                </a:lnTo>
                <a:lnTo>
                  <a:pt x="407986" y="507329"/>
                </a:lnTo>
                <a:lnTo>
                  <a:pt x="409047" y="507329"/>
                </a:lnTo>
                <a:lnTo>
                  <a:pt x="454010" y="534387"/>
                </a:lnTo>
                <a:lnTo>
                  <a:pt x="449501" y="554680"/>
                </a:lnTo>
                <a:lnTo>
                  <a:pt x="449501" y="555742"/>
                </a:lnTo>
                <a:lnTo>
                  <a:pt x="491148" y="573780"/>
                </a:lnTo>
                <a:lnTo>
                  <a:pt x="528286" y="581605"/>
                </a:lnTo>
                <a:lnTo>
                  <a:pt x="533856" y="583860"/>
                </a:lnTo>
                <a:lnTo>
                  <a:pt x="565291" y="601898"/>
                </a:lnTo>
                <a:lnTo>
                  <a:pt x="590094" y="602960"/>
                </a:lnTo>
                <a:lnTo>
                  <a:pt x="591155" y="608530"/>
                </a:lnTo>
                <a:lnTo>
                  <a:pt x="593410" y="619804"/>
                </a:lnTo>
                <a:lnTo>
                  <a:pt x="595665" y="626568"/>
                </a:lnTo>
                <a:lnTo>
                  <a:pt x="600174" y="637843"/>
                </a:lnTo>
                <a:lnTo>
                  <a:pt x="600174" y="641159"/>
                </a:lnTo>
                <a:lnTo>
                  <a:pt x="623783" y="682806"/>
                </a:lnTo>
                <a:lnTo>
                  <a:pt x="622589" y="682806"/>
                </a:lnTo>
                <a:lnTo>
                  <a:pt x="617019" y="730024"/>
                </a:lnTo>
                <a:lnTo>
                  <a:pt x="615825" y="730024"/>
                </a:lnTo>
                <a:lnTo>
                  <a:pt x="614631" y="753633"/>
                </a:lnTo>
                <a:lnTo>
                  <a:pt x="625905" y="793025"/>
                </a:lnTo>
                <a:lnTo>
                  <a:pt x="622457" y="794219"/>
                </a:lnTo>
                <a:lnTo>
                  <a:pt x="628160" y="817828"/>
                </a:lnTo>
                <a:lnTo>
                  <a:pt x="624844" y="820083"/>
                </a:lnTo>
                <a:lnTo>
                  <a:pt x="622589" y="824593"/>
                </a:lnTo>
                <a:lnTo>
                  <a:pt x="607999" y="840376"/>
                </a:lnTo>
                <a:lnTo>
                  <a:pt x="678827" y="884278"/>
                </a:lnTo>
                <a:lnTo>
                  <a:pt x="710394" y="888788"/>
                </a:lnTo>
                <a:lnTo>
                  <a:pt x="728432" y="889982"/>
                </a:lnTo>
                <a:lnTo>
                  <a:pt x="735197" y="891043"/>
                </a:lnTo>
                <a:lnTo>
                  <a:pt x="779099" y="896613"/>
                </a:lnTo>
                <a:lnTo>
                  <a:pt x="845549" y="873005"/>
                </a:lnTo>
                <a:lnTo>
                  <a:pt x="946882" y="835867"/>
                </a:lnTo>
                <a:lnTo>
                  <a:pt x="926589" y="744747"/>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74" name="Freeform: Shape 1373">
            <a:extLst>
              <a:ext uri="{FF2B5EF4-FFF2-40B4-BE49-F238E27FC236}">
                <a16:creationId xmlns:a16="http://schemas.microsoft.com/office/drawing/2014/main" id="{AE837967-64E0-317B-1B23-A57596F5FBEE}"/>
              </a:ext>
            </a:extLst>
          </p:cNvPr>
          <p:cNvSpPr/>
          <p:nvPr/>
        </p:nvSpPr>
        <p:spPr>
          <a:xfrm>
            <a:off x="3287098" y="4747289"/>
            <a:ext cx="213515" cy="179042"/>
          </a:xfrm>
          <a:custGeom>
            <a:avLst/>
            <a:gdLst>
              <a:gd name="connsiteX0" fmla="*/ 107169 w 470722"/>
              <a:gd name="connsiteY0" fmla="*/ 96691 h 394721"/>
              <a:gd name="connsiteX1" fmla="*/ 143113 w 470722"/>
              <a:gd name="connsiteY1" fmla="*/ 87672 h 394721"/>
              <a:gd name="connsiteX2" fmla="*/ 177997 w 470722"/>
              <a:gd name="connsiteY2" fmla="*/ 88732 h 394721"/>
              <a:gd name="connsiteX3" fmla="*/ 260098 w 470722"/>
              <a:gd name="connsiteY3" fmla="*/ 57298 h 394721"/>
              <a:gd name="connsiteX4" fmla="*/ 256782 w 470722"/>
              <a:gd name="connsiteY4" fmla="*/ 56237 h 394721"/>
              <a:gd name="connsiteX5" fmla="*/ 256782 w 470722"/>
              <a:gd name="connsiteY5" fmla="*/ 55043 h 394721"/>
              <a:gd name="connsiteX6" fmla="*/ 263546 w 470722"/>
              <a:gd name="connsiteY6" fmla="*/ 53982 h 394721"/>
              <a:gd name="connsiteX7" fmla="*/ 265801 w 470722"/>
              <a:gd name="connsiteY7" fmla="*/ 56237 h 394721"/>
              <a:gd name="connsiteX8" fmla="*/ 269117 w 470722"/>
              <a:gd name="connsiteY8" fmla="*/ 55043 h 394721"/>
              <a:gd name="connsiteX9" fmla="*/ 273626 w 470722"/>
              <a:gd name="connsiteY9" fmla="*/ 55043 h 394721"/>
              <a:gd name="connsiteX10" fmla="*/ 274820 w 470722"/>
              <a:gd name="connsiteY10" fmla="*/ 56237 h 394721"/>
              <a:gd name="connsiteX11" fmla="*/ 279330 w 470722"/>
              <a:gd name="connsiteY11" fmla="*/ 53982 h 394721"/>
              <a:gd name="connsiteX12" fmla="*/ 278136 w 470722"/>
              <a:gd name="connsiteY12" fmla="*/ 52789 h 394721"/>
              <a:gd name="connsiteX13" fmla="*/ 278136 w 470722"/>
              <a:gd name="connsiteY13" fmla="*/ 50534 h 394721"/>
              <a:gd name="connsiteX14" fmla="*/ 284900 w 470722"/>
              <a:gd name="connsiteY14" fmla="*/ 47218 h 394721"/>
              <a:gd name="connsiteX15" fmla="*/ 298429 w 470722"/>
              <a:gd name="connsiteY15" fmla="*/ 42708 h 394721"/>
              <a:gd name="connsiteX16" fmla="*/ 299623 w 470722"/>
              <a:gd name="connsiteY16" fmla="*/ 42708 h 394721"/>
              <a:gd name="connsiteX17" fmla="*/ 302939 w 470722"/>
              <a:gd name="connsiteY17" fmla="*/ 41647 h 394721"/>
              <a:gd name="connsiteX18" fmla="*/ 301745 w 470722"/>
              <a:gd name="connsiteY18" fmla="*/ 40454 h 394721"/>
              <a:gd name="connsiteX19" fmla="*/ 305061 w 470722"/>
              <a:gd name="connsiteY19" fmla="*/ 40454 h 394721"/>
              <a:gd name="connsiteX20" fmla="*/ 369256 w 470722"/>
              <a:gd name="connsiteY20" fmla="*/ 0 h 394721"/>
              <a:gd name="connsiteX21" fmla="*/ 382785 w 470722"/>
              <a:gd name="connsiteY21" fmla="*/ 4509 h 394721"/>
              <a:gd name="connsiteX22" fmla="*/ 396314 w 470722"/>
              <a:gd name="connsiteY22" fmla="*/ 7958 h 394721"/>
              <a:gd name="connsiteX23" fmla="*/ 401885 w 470722"/>
              <a:gd name="connsiteY23" fmla="*/ 16977 h 394721"/>
              <a:gd name="connsiteX24" fmla="*/ 399630 w 470722"/>
              <a:gd name="connsiteY24" fmla="*/ 29312 h 394721"/>
              <a:gd name="connsiteX25" fmla="*/ 399630 w 470722"/>
              <a:gd name="connsiteY25" fmla="*/ 34882 h 394721"/>
              <a:gd name="connsiteX26" fmla="*/ 405200 w 470722"/>
              <a:gd name="connsiteY26" fmla="*/ 42708 h 394721"/>
              <a:gd name="connsiteX27" fmla="*/ 409710 w 470722"/>
              <a:gd name="connsiteY27" fmla="*/ 40454 h 394721"/>
              <a:gd name="connsiteX28" fmla="*/ 413159 w 470722"/>
              <a:gd name="connsiteY28" fmla="*/ 40454 h 394721"/>
              <a:gd name="connsiteX29" fmla="*/ 413159 w 470722"/>
              <a:gd name="connsiteY29" fmla="*/ 42708 h 394721"/>
              <a:gd name="connsiteX30" fmla="*/ 412097 w 470722"/>
              <a:gd name="connsiteY30" fmla="*/ 43902 h 394721"/>
              <a:gd name="connsiteX31" fmla="*/ 407588 w 470722"/>
              <a:gd name="connsiteY31" fmla="*/ 46157 h 394721"/>
              <a:gd name="connsiteX32" fmla="*/ 406394 w 470722"/>
              <a:gd name="connsiteY32" fmla="*/ 47218 h 394721"/>
              <a:gd name="connsiteX33" fmla="*/ 406394 w 470722"/>
              <a:gd name="connsiteY33" fmla="*/ 50534 h 394721"/>
              <a:gd name="connsiteX34" fmla="*/ 405333 w 470722"/>
              <a:gd name="connsiteY34" fmla="*/ 51727 h 394721"/>
              <a:gd name="connsiteX35" fmla="*/ 405333 w 470722"/>
              <a:gd name="connsiteY35" fmla="*/ 52789 h 394721"/>
              <a:gd name="connsiteX36" fmla="*/ 401885 w 470722"/>
              <a:gd name="connsiteY36" fmla="*/ 53982 h 394721"/>
              <a:gd name="connsiteX37" fmla="*/ 400823 w 470722"/>
              <a:gd name="connsiteY37" fmla="*/ 55043 h 394721"/>
              <a:gd name="connsiteX38" fmla="*/ 398569 w 470722"/>
              <a:gd name="connsiteY38" fmla="*/ 60614 h 394721"/>
              <a:gd name="connsiteX39" fmla="*/ 398569 w 470722"/>
              <a:gd name="connsiteY39" fmla="*/ 61808 h 394721"/>
              <a:gd name="connsiteX40" fmla="*/ 397508 w 470722"/>
              <a:gd name="connsiteY40" fmla="*/ 62869 h 394721"/>
              <a:gd name="connsiteX41" fmla="*/ 395253 w 470722"/>
              <a:gd name="connsiteY41" fmla="*/ 64062 h 394721"/>
              <a:gd name="connsiteX42" fmla="*/ 391937 w 470722"/>
              <a:gd name="connsiteY42" fmla="*/ 65124 h 394721"/>
              <a:gd name="connsiteX43" fmla="*/ 387427 w 470722"/>
              <a:gd name="connsiteY43" fmla="*/ 68439 h 394721"/>
              <a:gd name="connsiteX44" fmla="*/ 385173 w 470722"/>
              <a:gd name="connsiteY44" fmla="*/ 70694 h 394721"/>
              <a:gd name="connsiteX45" fmla="*/ 375092 w 470722"/>
              <a:gd name="connsiteY45" fmla="*/ 87539 h 394721"/>
              <a:gd name="connsiteX46" fmla="*/ 370583 w 470722"/>
              <a:gd name="connsiteY46" fmla="*/ 92048 h 394721"/>
              <a:gd name="connsiteX47" fmla="*/ 370583 w 470722"/>
              <a:gd name="connsiteY47" fmla="*/ 93109 h 394721"/>
              <a:gd name="connsiteX48" fmla="*/ 371777 w 470722"/>
              <a:gd name="connsiteY48" fmla="*/ 95364 h 394721"/>
              <a:gd name="connsiteX49" fmla="*/ 370583 w 470722"/>
              <a:gd name="connsiteY49" fmla="*/ 99874 h 394721"/>
              <a:gd name="connsiteX50" fmla="*/ 371777 w 470722"/>
              <a:gd name="connsiteY50" fmla="*/ 100935 h 394721"/>
              <a:gd name="connsiteX51" fmla="*/ 372837 w 470722"/>
              <a:gd name="connsiteY51" fmla="*/ 103190 h 394721"/>
              <a:gd name="connsiteX52" fmla="*/ 368328 w 470722"/>
              <a:gd name="connsiteY52" fmla="*/ 111016 h 394721"/>
              <a:gd name="connsiteX53" fmla="*/ 375092 w 470722"/>
              <a:gd name="connsiteY53" fmla="*/ 115525 h 394721"/>
              <a:gd name="connsiteX54" fmla="*/ 373899 w 470722"/>
              <a:gd name="connsiteY54" fmla="*/ 124544 h 394721"/>
              <a:gd name="connsiteX55" fmla="*/ 367134 w 470722"/>
              <a:gd name="connsiteY55" fmla="*/ 130247 h 394721"/>
              <a:gd name="connsiteX56" fmla="*/ 359309 w 470722"/>
              <a:gd name="connsiteY56" fmla="*/ 134757 h 394721"/>
              <a:gd name="connsiteX57" fmla="*/ 360502 w 470722"/>
              <a:gd name="connsiteY57" fmla="*/ 138206 h 394721"/>
              <a:gd name="connsiteX58" fmla="*/ 354799 w 470722"/>
              <a:gd name="connsiteY58" fmla="*/ 141521 h 394721"/>
              <a:gd name="connsiteX59" fmla="*/ 386234 w 470722"/>
              <a:gd name="connsiteY59" fmla="*/ 166324 h 394721"/>
              <a:gd name="connsiteX60" fmla="*/ 443665 w 470722"/>
              <a:gd name="connsiteY60" fmla="*/ 229326 h 394721"/>
              <a:gd name="connsiteX61" fmla="*/ 470722 w 470722"/>
              <a:gd name="connsiteY61" fmla="*/ 282247 h 394721"/>
              <a:gd name="connsiteX62" fmla="*/ 459448 w 470722"/>
              <a:gd name="connsiteY62" fmla="*/ 285563 h 394721"/>
              <a:gd name="connsiteX63" fmla="*/ 459448 w 470722"/>
              <a:gd name="connsiteY63" fmla="*/ 284502 h 394721"/>
              <a:gd name="connsiteX64" fmla="*/ 453877 w 470722"/>
              <a:gd name="connsiteY64" fmla="*/ 285563 h 394721"/>
              <a:gd name="connsiteX65" fmla="*/ 452817 w 470722"/>
              <a:gd name="connsiteY65" fmla="*/ 287818 h 394721"/>
              <a:gd name="connsiteX66" fmla="*/ 451623 w 470722"/>
              <a:gd name="connsiteY66" fmla="*/ 287818 h 394721"/>
              <a:gd name="connsiteX67" fmla="*/ 453877 w 470722"/>
              <a:gd name="connsiteY67" fmla="*/ 291266 h 394721"/>
              <a:gd name="connsiteX68" fmla="*/ 457193 w 470722"/>
              <a:gd name="connsiteY68" fmla="*/ 293521 h 394721"/>
              <a:gd name="connsiteX69" fmla="*/ 453877 w 470722"/>
              <a:gd name="connsiteY69" fmla="*/ 295776 h 394721"/>
              <a:gd name="connsiteX70" fmla="*/ 459448 w 470722"/>
              <a:gd name="connsiteY70" fmla="*/ 302541 h 394721"/>
              <a:gd name="connsiteX71" fmla="*/ 458254 w 470722"/>
              <a:gd name="connsiteY71" fmla="*/ 303601 h 394721"/>
              <a:gd name="connsiteX72" fmla="*/ 454939 w 470722"/>
              <a:gd name="connsiteY72" fmla="*/ 301347 h 394721"/>
              <a:gd name="connsiteX73" fmla="*/ 453877 w 470722"/>
              <a:gd name="connsiteY73" fmla="*/ 304663 h 394721"/>
              <a:gd name="connsiteX74" fmla="*/ 447113 w 470722"/>
              <a:gd name="connsiteY74" fmla="*/ 297898 h 394721"/>
              <a:gd name="connsiteX75" fmla="*/ 447113 w 470722"/>
              <a:gd name="connsiteY75" fmla="*/ 299092 h 394721"/>
              <a:gd name="connsiteX76" fmla="*/ 454939 w 470722"/>
              <a:gd name="connsiteY76" fmla="*/ 308111 h 394721"/>
              <a:gd name="connsiteX77" fmla="*/ 451623 w 470722"/>
              <a:gd name="connsiteY77" fmla="*/ 310366 h 394721"/>
              <a:gd name="connsiteX78" fmla="*/ 461703 w 470722"/>
              <a:gd name="connsiteY78" fmla="*/ 321640 h 394721"/>
              <a:gd name="connsiteX79" fmla="*/ 458254 w 470722"/>
              <a:gd name="connsiteY79" fmla="*/ 323895 h 394721"/>
              <a:gd name="connsiteX80" fmla="*/ 462764 w 470722"/>
              <a:gd name="connsiteY80" fmla="*/ 329598 h 394721"/>
              <a:gd name="connsiteX81" fmla="*/ 461703 w 470722"/>
              <a:gd name="connsiteY81" fmla="*/ 329598 h 394721"/>
              <a:gd name="connsiteX82" fmla="*/ 454939 w 470722"/>
              <a:gd name="connsiteY82" fmla="*/ 322834 h 394721"/>
              <a:gd name="connsiteX83" fmla="*/ 450429 w 470722"/>
              <a:gd name="connsiteY83" fmla="*/ 327343 h 394721"/>
              <a:gd name="connsiteX84" fmla="*/ 459448 w 470722"/>
              <a:gd name="connsiteY84" fmla="*/ 336363 h 394721"/>
              <a:gd name="connsiteX85" fmla="*/ 458254 w 470722"/>
              <a:gd name="connsiteY85" fmla="*/ 337556 h 394721"/>
              <a:gd name="connsiteX86" fmla="*/ 442471 w 470722"/>
              <a:gd name="connsiteY86" fmla="*/ 320712 h 394721"/>
              <a:gd name="connsiteX87" fmla="*/ 439155 w 470722"/>
              <a:gd name="connsiteY87" fmla="*/ 322966 h 394721"/>
              <a:gd name="connsiteX88" fmla="*/ 462764 w 470722"/>
              <a:gd name="connsiteY88" fmla="*/ 348830 h 394721"/>
              <a:gd name="connsiteX89" fmla="*/ 453745 w 470722"/>
              <a:gd name="connsiteY89" fmla="*/ 349891 h 394721"/>
              <a:gd name="connsiteX90" fmla="*/ 452684 w 470722"/>
              <a:gd name="connsiteY90" fmla="*/ 349891 h 394721"/>
              <a:gd name="connsiteX91" fmla="*/ 355860 w 470722"/>
              <a:gd name="connsiteY91" fmla="*/ 357849 h 394721"/>
              <a:gd name="connsiteX92" fmla="*/ 350289 w 470722"/>
              <a:gd name="connsiteY92" fmla="*/ 363420 h 394721"/>
              <a:gd name="connsiteX93" fmla="*/ 344719 w 470722"/>
              <a:gd name="connsiteY93" fmla="*/ 373500 h 394721"/>
              <a:gd name="connsiteX94" fmla="*/ 321110 w 470722"/>
              <a:gd name="connsiteY94" fmla="*/ 347636 h 394721"/>
              <a:gd name="connsiteX95" fmla="*/ 320049 w 470722"/>
              <a:gd name="connsiteY95" fmla="*/ 347636 h 394721"/>
              <a:gd name="connsiteX96" fmla="*/ 321110 w 470722"/>
              <a:gd name="connsiteY96" fmla="*/ 350952 h 394721"/>
              <a:gd name="connsiteX97" fmla="*/ 321110 w 470722"/>
              <a:gd name="connsiteY97" fmla="*/ 353207 h 394721"/>
              <a:gd name="connsiteX98" fmla="*/ 322171 w 470722"/>
              <a:gd name="connsiteY98" fmla="*/ 354268 h 394721"/>
              <a:gd name="connsiteX99" fmla="*/ 322171 w 470722"/>
              <a:gd name="connsiteY99" fmla="*/ 356523 h 394721"/>
              <a:gd name="connsiteX100" fmla="*/ 325487 w 470722"/>
              <a:gd name="connsiteY100" fmla="*/ 358778 h 394721"/>
              <a:gd name="connsiteX101" fmla="*/ 323232 w 470722"/>
              <a:gd name="connsiteY101" fmla="*/ 359838 h 394721"/>
              <a:gd name="connsiteX102" fmla="*/ 324293 w 470722"/>
              <a:gd name="connsiteY102" fmla="*/ 359838 h 394721"/>
              <a:gd name="connsiteX103" fmla="*/ 322038 w 470722"/>
              <a:gd name="connsiteY103" fmla="*/ 362094 h 394721"/>
              <a:gd name="connsiteX104" fmla="*/ 340077 w 470722"/>
              <a:gd name="connsiteY104" fmla="*/ 382387 h 394721"/>
              <a:gd name="connsiteX105" fmla="*/ 337822 w 470722"/>
              <a:gd name="connsiteY105" fmla="*/ 386897 h 394721"/>
              <a:gd name="connsiteX106" fmla="*/ 335567 w 470722"/>
              <a:gd name="connsiteY106" fmla="*/ 392467 h 394721"/>
              <a:gd name="connsiteX107" fmla="*/ 334373 w 470722"/>
              <a:gd name="connsiteY107" fmla="*/ 394722 h 394721"/>
              <a:gd name="connsiteX108" fmla="*/ 326548 w 470722"/>
              <a:gd name="connsiteY108" fmla="*/ 390212 h 394721"/>
              <a:gd name="connsiteX109" fmla="*/ 323232 w 470722"/>
              <a:gd name="connsiteY109" fmla="*/ 389151 h 394721"/>
              <a:gd name="connsiteX110" fmla="*/ 323232 w 470722"/>
              <a:gd name="connsiteY110" fmla="*/ 385835 h 394721"/>
              <a:gd name="connsiteX111" fmla="*/ 296174 w 470722"/>
              <a:gd name="connsiteY111" fmla="*/ 383581 h 394721"/>
              <a:gd name="connsiteX112" fmla="*/ 307448 w 470722"/>
              <a:gd name="connsiteY112" fmla="*/ 363287 h 394721"/>
              <a:gd name="connsiteX113" fmla="*/ 289410 w 470722"/>
              <a:gd name="connsiteY113" fmla="*/ 346443 h 394721"/>
              <a:gd name="connsiteX114" fmla="*/ 273626 w 470722"/>
              <a:gd name="connsiteY114" fmla="*/ 348698 h 394721"/>
              <a:gd name="connsiteX115" fmla="*/ 264607 w 470722"/>
              <a:gd name="connsiteY115" fmla="*/ 356523 h 394721"/>
              <a:gd name="connsiteX116" fmla="*/ 262353 w 470722"/>
              <a:gd name="connsiteY116" fmla="*/ 358778 h 394721"/>
              <a:gd name="connsiteX117" fmla="*/ 254527 w 470722"/>
              <a:gd name="connsiteY117" fmla="*/ 348698 h 394721"/>
              <a:gd name="connsiteX118" fmla="*/ 248824 w 470722"/>
              <a:gd name="connsiteY118" fmla="*/ 343127 h 394721"/>
              <a:gd name="connsiteX119" fmla="*/ 246569 w 470722"/>
              <a:gd name="connsiteY119" fmla="*/ 346443 h 394721"/>
              <a:gd name="connsiteX120" fmla="*/ 243253 w 470722"/>
              <a:gd name="connsiteY120" fmla="*/ 344188 h 394721"/>
              <a:gd name="connsiteX121" fmla="*/ 240998 w 470722"/>
              <a:gd name="connsiteY121" fmla="*/ 346443 h 394721"/>
              <a:gd name="connsiteX122" fmla="*/ 236488 w 470722"/>
              <a:gd name="connsiteY122" fmla="*/ 339678 h 394721"/>
              <a:gd name="connsiteX123" fmla="*/ 233040 w 470722"/>
              <a:gd name="connsiteY123" fmla="*/ 343127 h 394721"/>
              <a:gd name="connsiteX124" fmla="*/ 227469 w 470722"/>
              <a:gd name="connsiteY124" fmla="*/ 337556 h 394721"/>
              <a:gd name="connsiteX125" fmla="*/ 224021 w 470722"/>
              <a:gd name="connsiteY125" fmla="*/ 339811 h 394721"/>
              <a:gd name="connsiteX126" fmla="*/ 202667 w 470722"/>
              <a:gd name="connsiteY126" fmla="*/ 316202 h 394721"/>
              <a:gd name="connsiteX127" fmla="*/ 190332 w 470722"/>
              <a:gd name="connsiteY127" fmla="*/ 301612 h 394721"/>
              <a:gd name="connsiteX128" fmla="*/ 184628 w 470722"/>
              <a:gd name="connsiteY128" fmla="*/ 294848 h 394721"/>
              <a:gd name="connsiteX129" fmla="*/ 181312 w 470722"/>
              <a:gd name="connsiteY129" fmla="*/ 293654 h 394721"/>
              <a:gd name="connsiteX130" fmla="*/ 182506 w 470722"/>
              <a:gd name="connsiteY130" fmla="*/ 292593 h 394721"/>
              <a:gd name="connsiteX131" fmla="*/ 180251 w 470722"/>
              <a:gd name="connsiteY131" fmla="*/ 292593 h 394721"/>
              <a:gd name="connsiteX132" fmla="*/ 177997 w 470722"/>
              <a:gd name="connsiteY132" fmla="*/ 291532 h 394721"/>
              <a:gd name="connsiteX133" fmla="*/ 177997 w 470722"/>
              <a:gd name="connsiteY133" fmla="*/ 290338 h 394721"/>
              <a:gd name="connsiteX134" fmla="*/ 176803 w 470722"/>
              <a:gd name="connsiteY134" fmla="*/ 289277 h 394721"/>
              <a:gd name="connsiteX135" fmla="*/ 179057 w 470722"/>
              <a:gd name="connsiteY135" fmla="*/ 287022 h 394721"/>
              <a:gd name="connsiteX136" fmla="*/ 146429 w 470722"/>
              <a:gd name="connsiteY136" fmla="*/ 262219 h 394721"/>
              <a:gd name="connsiteX137" fmla="*/ 146429 w 470722"/>
              <a:gd name="connsiteY137" fmla="*/ 263413 h 394721"/>
              <a:gd name="connsiteX138" fmla="*/ 145236 w 470722"/>
              <a:gd name="connsiteY138" fmla="*/ 263413 h 394721"/>
              <a:gd name="connsiteX139" fmla="*/ 145236 w 470722"/>
              <a:gd name="connsiteY139" fmla="*/ 262219 h 394721"/>
              <a:gd name="connsiteX140" fmla="*/ 141920 w 470722"/>
              <a:gd name="connsiteY140" fmla="*/ 262219 h 394721"/>
              <a:gd name="connsiteX141" fmla="*/ 141920 w 470722"/>
              <a:gd name="connsiteY141" fmla="*/ 261158 h 394721"/>
              <a:gd name="connsiteX142" fmla="*/ 116056 w 470722"/>
              <a:gd name="connsiteY142" fmla="*/ 248823 h 394721"/>
              <a:gd name="connsiteX143" fmla="*/ 108098 w 470722"/>
              <a:gd name="connsiteY143" fmla="*/ 248823 h 394721"/>
              <a:gd name="connsiteX144" fmla="*/ 103588 w 470722"/>
              <a:gd name="connsiteY144" fmla="*/ 249884 h 394721"/>
              <a:gd name="connsiteX145" fmla="*/ 103588 w 470722"/>
              <a:gd name="connsiteY145" fmla="*/ 248823 h 394721"/>
              <a:gd name="connsiteX146" fmla="*/ 104649 w 470722"/>
              <a:gd name="connsiteY146" fmla="*/ 243252 h 394721"/>
              <a:gd name="connsiteX147" fmla="*/ 102394 w 470722"/>
              <a:gd name="connsiteY147" fmla="*/ 238743 h 394721"/>
              <a:gd name="connsiteX148" fmla="*/ 101201 w 470722"/>
              <a:gd name="connsiteY148" fmla="*/ 238743 h 394721"/>
              <a:gd name="connsiteX149" fmla="*/ 95630 w 470722"/>
              <a:gd name="connsiteY149" fmla="*/ 236488 h 394721"/>
              <a:gd name="connsiteX150" fmla="*/ 95630 w 470722"/>
              <a:gd name="connsiteY150" fmla="*/ 235427 h 394721"/>
              <a:gd name="connsiteX151" fmla="*/ 94569 w 470722"/>
              <a:gd name="connsiteY151" fmla="*/ 234233 h 394721"/>
              <a:gd name="connsiteX152" fmla="*/ 94569 w 470722"/>
              <a:gd name="connsiteY152" fmla="*/ 236488 h 394721"/>
              <a:gd name="connsiteX153" fmla="*/ 93375 w 470722"/>
              <a:gd name="connsiteY153" fmla="*/ 237682 h 394721"/>
              <a:gd name="connsiteX154" fmla="*/ 93375 w 470722"/>
              <a:gd name="connsiteY154" fmla="*/ 239937 h 394721"/>
              <a:gd name="connsiteX155" fmla="*/ 94569 w 470722"/>
              <a:gd name="connsiteY155" fmla="*/ 239937 h 394721"/>
              <a:gd name="connsiteX156" fmla="*/ 97885 w 470722"/>
              <a:gd name="connsiteY156" fmla="*/ 243385 h 394721"/>
              <a:gd name="connsiteX157" fmla="*/ 97885 w 470722"/>
              <a:gd name="connsiteY157" fmla="*/ 244446 h 394721"/>
              <a:gd name="connsiteX158" fmla="*/ 96691 w 470722"/>
              <a:gd name="connsiteY158" fmla="*/ 245640 h 394721"/>
              <a:gd name="connsiteX159" fmla="*/ 97885 w 470722"/>
              <a:gd name="connsiteY159" fmla="*/ 248956 h 394721"/>
              <a:gd name="connsiteX160" fmla="*/ 0 w 470722"/>
              <a:gd name="connsiteY160" fmla="*/ 197228 h 394721"/>
              <a:gd name="connsiteX161" fmla="*/ 12335 w 470722"/>
              <a:gd name="connsiteY161" fmla="*/ 176935 h 394721"/>
              <a:gd name="connsiteX162" fmla="*/ 18038 w 470722"/>
              <a:gd name="connsiteY162" fmla="*/ 172426 h 394721"/>
              <a:gd name="connsiteX163" fmla="*/ 15784 w 470722"/>
              <a:gd name="connsiteY163" fmla="*/ 171232 h 394721"/>
              <a:gd name="connsiteX164" fmla="*/ 16977 w 470722"/>
              <a:gd name="connsiteY164" fmla="*/ 168977 h 394721"/>
              <a:gd name="connsiteX165" fmla="*/ 19232 w 470722"/>
              <a:gd name="connsiteY165" fmla="*/ 170170 h 394721"/>
              <a:gd name="connsiteX166" fmla="*/ 20293 w 470722"/>
              <a:gd name="connsiteY166" fmla="*/ 167916 h 394721"/>
              <a:gd name="connsiteX167" fmla="*/ 21487 w 470722"/>
              <a:gd name="connsiteY167" fmla="*/ 168977 h 394721"/>
              <a:gd name="connsiteX168" fmla="*/ 36077 w 470722"/>
              <a:gd name="connsiteY168" fmla="*/ 153193 h 394721"/>
              <a:gd name="connsiteX169" fmla="*/ 68705 w 470722"/>
              <a:gd name="connsiteY169" fmla="*/ 120565 h 394721"/>
              <a:gd name="connsiteX170" fmla="*/ 69899 w 470722"/>
              <a:gd name="connsiteY170" fmla="*/ 121626 h 394721"/>
              <a:gd name="connsiteX171" fmla="*/ 70960 w 470722"/>
              <a:gd name="connsiteY171" fmla="*/ 120565 h 394721"/>
              <a:gd name="connsiteX172" fmla="*/ 69899 w 470722"/>
              <a:gd name="connsiteY172" fmla="*/ 118310 h 394721"/>
              <a:gd name="connsiteX173" fmla="*/ 86744 w 470722"/>
              <a:gd name="connsiteY173" fmla="*/ 102527 h 394721"/>
              <a:gd name="connsiteX174" fmla="*/ 87805 w 470722"/>
              <a:gd name="connsiteY174" fmla="*/ 101333 h 394721"/>
              <a:gd name="connsiteX175" fmla="*/ 106904 w 470722"/>
              <a:gd name="connsiteY175" fmla="*/ 96824 h 39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70722" h="394721">
                <a:moveTo>
                  <a:pt x="107169" y="96691"/>
                </a:moveTo>
                <a:lnTo>
                  <a:pt x="143113" y="87672"/>
                </a:lnTo>
                <a:lnTo>
                  <a:pt x="177997" y="88732"/>
                </a:lnTo>
                <a:lnTo>
                  <a:pt x="260098" y="57298"/>
                </a:lnTo>
                <a:lnTo>
                  <a:pt x="256782" y="56237"/>
                </a:lnTo>
                <a:lnTo>
                  <a:pt x="256782" y="55043"/>
                </a:lnTo>
                <a:lnTo>
                  <a:pt x="263546" y="53982"/>
                </a:lnTo>
                <a:lnTo>
                  <a:pt x="265801" y="56237"/>
                </a:lnTo>
                <a:lnTo>
                  <a:pt x="269117" y="55043"/>
                </a:lnTo>
                <a:lnTo>
                  <a:pt x="273626" y="55043"/>
                </a:lnTo>
                <a:lnTo>
                  <a:pt x="274820" y="56237"/>
                </a:lnTo>
                <a:lnTo>
                  <a:pt x="279330" y="53982"/>
                </a:lnTo>
                <a:lnTo>
                  <a:pt x="278136" y="52789"/>
                </a:lnTo>
                <a:lnTo>
                  <a:pt x="278136" y="50534"/>
                </a:lnTo>
                <a:lnTo>
                  <a:pt x="284900" y="47218"/>
                </a:lnTo>
                <a:lnTo>
                  <a:pt x="298429" y="42708"/>
                </a:lnTo>
                <a:lnTo>
                  <a:pt x="299623" y="42708"/>
                </a:lnTo>
                <a:lnTo>
                  <a:pt x="302939" y="41647"/>
                </a:lnTo>
                <a:lnTo>
                  <a:pt x="301745" y="40454"/>
                </a:lnTo>
                <a:lnTo>
                  <a:pt x="305061" y="40454"/>
                </a:lnTo>
                <a:lnTo>
                  <a:pt x="369256" y="0"/>
                </a:lnTo>
                <a:lnTo>
                  <a:pt x="382785" y="4509"/>
                </a:lnTo>
                <a:lnTo>
                  <a:pt x="396314" y="7958"/>
                </a:lnTo>
                <a:lnTo>
                  <a:pt x="401885" y="16977"/>
                </a:lnTo>
                <a:lnTo>
                  <a:pt x="399630" y="29312"/>
                </a:lnTo>
                <a:lnTo>
                  <a:pt x="399630" y="34882"/>
                </a:lnTo>
                <a:lnTo>
                  <a:pt x="405200" y="42708"/>
                </a:lnTo>
                <a:lnTo>
                  <a:pt x="409710" y="40454"/>
                </a:lnTo>
                <a:lnTo>
                  <a:pt x="413159" y="40454"/>
                </a:lnTo>
                <a:lnTo>
                  <a:pt x="413159" y="42708"/>
                </a:lnTo>
                <a:lnTo>
                  <a:pt x="412097" y="43902"/>
                </a:lnTo>
                <a:lnTo>
                  <a:pt x="407588" y="46157"/>
                </a:lnTo>
                <a:lnTo>
                  <a:pt x="406394" y="47218"/>
                </a:lnTo>
                <a:lnTo>
                  <a:pt x="406394" y="50534"/>
                </a:lnTo>
                <a:lnTo>
                  <a:pt x="405333" y="51727"/>
                </a:lnTo>
                <a:lnTo>
                  <a:pt x="405333" y="52789"/>
                </a:lnTo>
                <a:lnTo>
                  <a:pt x="401885" y="53982"/>
                </a:lnTo>
                <a:lnTo>
                  <a:pt x="400823" y="55043"/>
                </a:lnTo>
                <a:lnTo>
                  <a:pt x="398569" y="60614"/>
                </a:lnTo>
                <a:lnTo>
                  <a:pt x="398569" y="61808"/>
                </a:lnTo>
                <a:lnTo>
                  <a:pt x="397508" y="62869"/>
                </a:lnTo>
                <a:lnTo>
                  <a:pt x="395253" y="64062"/>
                </a:lnTo>
                <a:lnTo>
                  <a:pt x="391937" y="65124"/>
                </a:lnTo>
                <a:lnTo>
                  <a:pt x="387427" y="68439"/>
                </a:lnTo>
                <a:lnTo>
                  <a:pt x="385173" y="70694"/>
                </a:lnTo>
                <a:lnTo>
                  <a:pt x="375092" y="87539"/>
                </a:lnTo>
                <a:lnTo>
                  <a:pt x="370583" y="92048"/>
                </a:lnTo>
                <a:lnTo>
                  <a:pt x="370583" y="93109"/>
                </a:lnTo>
                <a:lnTo>
                  <a:pt x="371777" y="95364"/>
                </a:lnTo>
                <a:lnTo>
                  <a:pt x="370583" y="99874"/>
                </a:lnTo>
                <a:lnTo>
                  <a:pt x="371777" y="100935"/>
                </a:lnTo>
                <a:lnTo>
                  <a:pt x="372837" y="103190"/>
                </a:lnTo>
                <a:lnTo>
                  <a:pt x="368328" y="111016"/>
                </a:lnTo>
                <a:lnTo>
                  <a:pt x="375092" y="115525"/>
                </a:lnTo>
                <a:lnTo>
                  <a:pt x="373899" y="124544"/>
                </a:lnTo>
                <a:lnTo>
                  <a:pt x="367134" y="130247"/>
                </a:lnTo>
                <a:lnTo>
                  <a:pt x="359309" y="134757"/>
                </a:lnTo>
                <a:lnTo>
                  <a:pt x="360502" y="138206"/>
                </a:lnTo>
                <a:lnTo>
                  <a:pt x="354799" y="141521"/>
                </a:lnTo>
                <a:lnTo>
                  <a:pt x="386234" y="166324"/>
                </a:lnTo>
                <a:lnTo>
                  <a:pt x="443665" y="229326"/>
                </a:lnTo>
                <a:lnTo>
                  <a:pt x="470722" y="282247"/>
                </a:lnTo>
                <a:lnTo>
                  <a:pt x="459448" y="285563"/>
                </a:lnTo>
                <a:lnTo>
                  <a:pt x="459448" y="284502"/>
                </a:lnTo>
                <a:lnTo>
                  <a:pt x="453877" y="285563"/>
                </a:lnTo>
                <a:lnTo>
                  <a:pt x="452817" y="287818"/>
                </a:lnTo>
                <a:lnTo>
                  <a:pt x="451623" y="287818"/>
                </a:lnTo>
                <a:lnTo>
                  <a:pt x="453877" y="291266"/>
                </a:lnTo>
                <a:lnTo>
                  <a:pt x="457193" y="293521"/>
                </a:lnTo>
                <a:lnTo>
                  <a:pt x="453877" y="295776"/>
                </a:lnTo>
                <a:lnTo>
                  <a:pt x="459448" y="302541"/>
                </a:lnTo>
                <a:lnTo>
                  <a:pt x="458254" y="303601"/>
                </a:lnTo>
                <a:lnTo>
                  <a:pt x="454939" y="301347"/>
                </a:lnTo>
                <a:lnTo>
                  <a:pt x="453877" y="304663"/>
                </a:lnTo>
                <a:lnTo>
                  <a:pt x="447113" y="297898"/>
                </a:lnTo>
                <a:lnTo>
                  <a:pt x="447113" y="299092"/>
                </a:lnTo>
                <a:lnTo>
                  <a:pt x="454939" y="308111"/>
                </a:lnTo>
                <a:lnTo>
                  <a:pt x="451623" y="310366"/>
                </a:lnTo>
                <a:lnTo>
                  <a:pt x="461703" y="321640"/>
                </a:lnTo>
                <a:lnTo>
                  <a:pt x="458254" y="323895"/>
                </a:lnTo>
                <a:lnTo>
                  <a:pt x="462764" y="329598"/>
                </a:lnTo>
                <a:lnTo>
                  <a:pt x="461703" y="329598"/>
                </a:lnTo>
                <a:lnTo>
                  <a:pt x="454939" y="322834"/>
                </a:lnTo>
                <a:lnTo>
                  <a:pt x="450429" y="327343"/>
                </a:lnTo>
                <a:lnTo>
                  <a:pt x="459448" y="336363"/>
                </a:lnTo>
                <a:lnTo>
                  <a:pt x="458254" y="337556"/>
                </a:lnTo>
                <a:lnTo>
                  <a:pt x="442471" y="320712"/>
                </a:lnTo>
                <a:lnTo>
                  <a:pt x="439155" y="322966"/>
                </a:lnTo>
                <a:lnTo>
                  <a:pt x="462764" y="348830"/>
                </a:lnTo>
                <a:lnTo>
                  <a:pt x="453745" y="349891"/>
                </a:lnTo>
                <a:lnTo>
                  <a:pt x="452684" y="349891"/>
                </a:lnTo>
                <a:lnTo>
                  <a:pt x="355860" y="357849"/>
                </a:lnTo>
                <a:lnTo>
                  <a:pt x="350289" y="363420"/>
                </a:lnTo>
                <a:lnTo>
                  <a:pt x="344719" y="373500"/>
                </a:lnTo>
                <a:lnTo>
                  <a:pt x="321110" y="347636"/>
                </a:lnTo>
                <a:lnTo>
                  <a:pt x="320049" y="347636"/>
                </a:lnTo>
                <a:lnTo>
                  <a:pt x="321110" y="350952"/>
                </a:lnTo>
                <a:lnTo>
                  <a:pt x="321110" y="353207"/>
                </a:lnTo>
                <a:lnTo>
                  <a:pt x="322171" y="354268"/>
                </a:lnTo>
                <a:lnTo>
                  <a:pt x="322171" y="356523"/>
                </a:lnTo>
                <a:lnTo>
                  <a:pt x="325487" y="358778"/>
                </a:lnTo>
                <a:lnTo>
                  <a:pt x="323232" y="359838"/>
                </a:lnTo>
                <a:lnTo>
                  <a:pt x="324293" y="359838"/>
                </a:lnTo>
                <a:lnTo>
                  <a:pt x="322038" y="362094"/>
                </a:lnTo>
                <a:lnTo>
                  <a:pt x="340077" y="382387"/>
                </a:lnTo>
                <a:lnTo>
                  <a:pt x="337822" y="386897"/>
                </a:lnTo>
                <a:lnTo>
                  <a:pt x="335567" y="392467"/>
                </a:lnTo>
                <a:lnTo>
                  <a:pt x="334373" y="394722"/>
                </a:lnTo>
                <a:lnTo>
                  <a:pt x="326548" y="390212"/>
                </a:lnTo>
                <a:lnTo>
                  <a:pt x="323232" y="389151"/>
                </a:lnTo>
                <a:lnTo>
                  <a:pt x="323232" y="385835"/>
                </a:lnTo>
                <a:lnTo>
                  <a:pt x="296174" y="383581"/>
                </a:lnTo>
                <a:lnTo>
                  <a:pt x="307448" y="363287"/>
                </a:lnTo>
                <a:lnTo>
                  <a:pt x="289410" y="346443"/>
                </a:lnTo>
                <a:lnTo>
                  <a:pt x="273626" y="348698"/>
                </a:lnTo>
                <a:lnTo>
                  <a:pt x="264607" y="356523"/>
                </a:lnTo>
                <a:lnTo>
                  <a:pt x="262353" y="358778"/>
                </a:lnTo>
                <a:lnTo>
                  <a:pt x="254527" y="348698"/>
                </a:lnTo>
                <a:lnTo>
                  <a:pt x="248824" y="343127"/>
                </a:lnTo>
                <a:lnTo>
                  <a:pt x="246569" y="346443"/>
                </a:lnTo>
                <a:lnTo>
                  <a:pt x="243253" y="344188"/>
                </a:lnTo>
                <a:lnTo>
                  <a:pt x="240998" y="346443"/>
                </a:lnTo>
                <a:lnTo>
                  <a:pt x="236488" y="339678"/>
                </a:lnTo>
                <a:lnTo>
                  <a:pt x="233040" y="343127"/>
                </a:lnTo>
                <a:lnTo>
                  <a:pt x="227469" y="337556"/>
                </a:lnTo>
                <a:lnTo>
                  <a:pt x="224021" y="339811"/>
                </a:lnTo>
                <a:lnTo>
                  <a:pt x="202667" y="316202"/>
                </a:lnTo>
                <a:lnTo>
                  <a:pt x="190332" y="301612"/>
                </a:lnTo>
                <a:lnTo>
                  <a:pt x="184628" y="294848"/>
                </a:lnTo>
                <a:lnTo>
                  <a:pt x="181312" y="293654"/>
                </a:lnTo>
                <a:lnTo>
                  <a:pt x="182506" y="292593"/>
                </a:lnTo>
                <a:lnTo>
                  <a:pt x="180251" y="292593"/>
                </a:lnTo>
                <a:lnTo>
                  <a:pt x="177997" y="291532"/>
                </a:lnTo>
                <a:lnTo>
                  <a:pt x="177997" y="290338"/>
                </a:lnTo>
                <a:lnTo>
                  <a:pt x="176803" y="289277"/>
                </a:lnTo>
                <a:lnTo>
                  <a:pt x="179057" y="287022"/>
                </a:lnTo>
                <a:cubicBezTo>
                  <a:pt x="171763" y="280125"/>
                  <a:pt x="154653" y="265005"/>
                  <a:pt x="146429" y="262219"/>
                </a:cubicBezTo>
                <a:lnTo>
                  <a:pt x="146429" y="263413"/>
                </a:lnTo>
                <a:lnTo>
                  <a:pt x="145236" y="263413"/>
                </a:lnTo>
                <a:lnTo>
                  <a:pt x="145236" y="262219"/>
                </a:lnTo>
                <a:lnTo>
                  <a:pt x="141920" y="262219"/>
                </a:lnTo>
                <a:lnTo>
                  <a:pt x="141920" y="261158"/>
                </a:lnTo>
                <a:lnTo>
                  <a:pt x="116056" y="248823"/>
                </a:lnTo>
                <a:lnTo>
                  <a:pt x="108098" y="248823"/>
                </a:lnTo>
                <a:lnTo>
                  <a:pt x="103588" y="249884"/>
                </a:lnTo>
                <a:lnTo>
                  <a:pt x="103588" y="248823"/>
                </a:lnTo>
                <a:lnTo>
                  <a:pt x="104649" y="243252"/>
                </a:lnTo>
                <a:lnTo>
                  <a:pt x="102394" y="238743"/>
                </a:lnTo>
                <a:lnTo>
                  <a:pt x="101201" y="238743"/>
                </a:lnTo>
                <a:lnTo>
                  <a:pt x="95630" y="236488"/>
                </a:lnTo>
                <a:lnTo>
                  <a:pt x="95630" y="235427"/>
                </a:lnTo>
                <a:lnTo>
                  <a:pt x="94569" y="234233"/>
                </a:lnTo>
                <a:lnTo>
                  <a:pt x="94569" y="236488"/>
                </a:lnTo>
                <a:lnTo>
                  <a:pt x="93375" y="237682"/>
                </a:lnTo>
                <a:lnTo>
                  <a:pt x="93375" y="239937"/>
                </a:lnTo>
                <a:lnTo>
                  <a:pt x="94569" y="239937"/>
                </a:lnTo>
                <a:lnTo>
                  <a:pt x="97885" y="243385"/>
                </a:lnTo>
                <a:lnTo>
                  <a:pt x="97885" y="244446"/>
                </a:lnTo>
                <a:lnTo>
                  <a:pt x="96691" y="245640"/>
                </a:lnTo>
                <a:lnTo>
                  <a:pt x="97885" y="248956"/>
                </a:lnTo>
                <a:lnTo>
                  <a:pt x="0" y="197228"/>
                </a:lnTo>
                <a:lnTo>
                  <a:pt x="12335" y="176935"/>
                </a:lnTo>
                <a:lnTo>
                  <a:pt x="18038" y="172426"/>
                </a:lnTo>
                <a:lnTo>
                  <a:pt x="15784" y="171232"/>
                </a:lnTo>
                <a:lnTo>
                  <a:pt x="16977" y="168977"/>
                </a:lnTo>
                <a:lnTo>
                  <a:pt x="19232" y="170170"/>
                </a:lnTo>
                <a:lnTo>
                  <a:pt x="20293" y="167916"/>
                </a:lnTo>
                <a:lnTo>
                  <a:pt x="21487" y="168977"/>
                </a:lnTo>
                <a:lnTo>
                  <a:pt x="36077" y="153193"/>
                </a:lnTo>
                <a:lnTo>
                  <a:pt x="68705" y="120565"/>
                </a:lnTo>
                <a:lnTo>
                  <a:pt x="69899" y="121626"/>
                </a:lnTo>
                <a:lnTo>
                  <a:pt x="70960" y="120565"/>
                </a:lnTo>
                <a:lnTo>
                  <a:pt x="69899" y="118310"/>
                </a:lnTo>
                <a:lnTo>
                  <a:pt x="86744" y="102527"/>
                </a:lnTo>
                <a:lnTo>
                  <a:pt x="87805" y="101333"/>
                </a:lnTo>
                <a:lnTo>
                  <a:pt x="106904" y="96824"/>
                </a:lnTo>
              </a:path>
            </a:pathLst>
          </a:custGeom>
          <a:solidFill>
            <a:schemeClr val="bg1">
              <a:lumMod val="85000"/>
            </a:schemeClr>
          </a:solidFill>
          <a:ln w="13251" cap="flat">
            <a:noFill/>
            <a:prstDash val="solid"/>
            <a:miter/>
          </a:ln>
        </p:spPr>
        <p:txBody>
          <a:bodyPr rtlCol="0" anchor="ctr"/>
          <a:lstStyle/>
          <a:p>
            <a:endParaRPr lang="en-FI" sz="816"/>
          </a:p>
        </p:txBody>
      </p:sp>
      <p:sp>
        <p:nvSpPr>
          <p:cNvPr id="1375" name="Freeform: Shape 1374">
            <a:extLst>
              <a:ext uri="{FF2B5EF4-FFF2-40B4-BE49-F238E27FC236}">
                <a16:creationId xmlns:a16="http://schemas.microsoft.com/office/drawing/2014/main" id="{F5CBAD6B-1308-A82B-A4E2-AB8F96EDAD33}"/>
              </a:ext>
            </a:extLst>
          </p:cNvPr>
          <p:cNvSpPr/>
          <p:nvPr/>
        </p:nvSpPr>
        <p:spPr>
          <a:xfrm>
            <a:off x="3295580" y="4598147"/>
            <a:ext cx="167672" cy="194865"/>
          </a:xfrm>
          <a:custGeom>
            <a:avLst/>
            <a:gdLst>
              <a:gd name="connsiteX0" fmla="*/ 77194 w 369654"/>
              <a:gd name="connsiteY0" fmla="*/ 40719 h 429605"/>
              <a:gd name="connsiteX1" fmla="*/ 91783 w 369654"/>
              <a:gd name="connsiteY1" fmla="*/ 46290 h 429605"/>
              <a:gd name="connsiteX2" fmla="*/ 91783 w 369654"/>
              <a:gd name="connsiteY2" fmla="*/ 45229 h 429605"/>
              <a:gd name="connsiteX3" fmla="*/ 92845 w 369654"/>
              <a:gd name="connsiteY3" fmla="*/ 45229 h 429605"/>
              <a:gd name="connsiteX4" fmla="*/ 92845 w 369654"/>
              <a:gd name="connsiteY4" fmla="*/ 47484 h 429605"/>
              <a:gd name="connsiteX5" fmla="*/ 120963 w 369654"/>
              <a:gd name="connsiteY5" fmla="*/ 55309 h 429605"/>
              <a:gd name="connsiteX6" fmla="*/ 128789 w 369654"/>
              <a:gd name="connsiteY6" fmla="*/ 50799 h 429605"/>
              <a:gd name="connsiteX7" fmla="*/ 137808 w 369654"/>
              <a:gd name="connsiteY7" fmla="*/ 49605 h 429605"/>
              <a:gd name="connsiteX8" fmla="*/ 236886 w 369654"/>
              <a:gd name="connsiteY8" fmla="*/ 1194 h 429605"/>
              <a:gd name="connsiteX9" fmla="*/ 243651 w 369654"/>
              <a:gd name="connsiteY9" fmla="*/ 1194 h 429605"/>
              <a:gd name="connsiteX10" fmla="*/ 246967 w 369654"/>
              <a:gd name="connsiteY10" fmla="*/ 0 h 429605"/>
              <a:gd name="connsiteX11" fmla="*/ 251476 w 369654"/>
              <a:gd name="connsiteY11" fmla="*/ 0 h 429605"/>
              <a:gd name="connsiteX12" fmla="*/ 252670 w 369654"/>
              <a:gd name="connsiteY12" fmla="*/ 1194 h 429605"/>
              <a:gd name="connsiteX13" fmla="*/ 280789 w 369654"/>
              <a:gd name="connsiteY13" fmla="*/ 2255 h 429605"/>
              <a:gd name="connsiteX14" fmla="*/ 281850 w 369654"/>
              <a:gd name="connsiteY14" fmla="*/ 1194 h 429605"/>
              <a:gd name="connsiteX15" fmla="*/ 284104 w 369654"/>
              <a:gd name="connsiteY15" fmla="*/ 2255 h 429605"/>
              <a:gd name="connsiteX16" fmla="*/ 286359 w 369654"/>
              <a:gd name="connsiteY16" fmla="*/ 1194 h 429605"/>
              <a:gd name="connsiteX17" fmla="*/ 289808 w 369654"/>
              <a:gd name="connsiteY17" fmla="*/ 3449 h 429605"/>
              <a:gd name="connsiteX18" fmla="*/ 292063 w 369654"/>
              <a:gd name="connsiteY18" fmla="*/ 3449 h 429605"/>
              <a:gd name="connsiteX19" fmla="*/ 294317 w 369654"/>
              <a:gd name="connsiteY19" fmla="*/ 1194 h 429605"/>
              <a:gd name="connsiteX20" fmla="*/ 297633 w 369654"/>
              <a:gd name="connsiteY20" fmla="*/ 1194 h 429605"/>
              <a:gd name="connsiteX21" fmla="*/ 298694 w 369654"/>
              <a:gd name="connsiteY21" fmla="*/ 3449 h 429605"/>
              <a:gd name="connsiteX22" fmla="*/ 314478 w 369654"/>
              <a:gd name="connsiteY22" fmla="*/ 3449 h 429605"/>
              <a:gd name="connsiteX23" fmla="*/ 317926 w 369654"/>
              <a:gd name="connsiteY23" fmla="*/ 4643 h 429605"/>
              <a:gd name="connsiteX24" fmla="*/ 332516 w 369654"/>
              <a:gd name="connsiteY24" fmla="*/ 4643 h 429605"/>
              <a:gd name="connsiteX25" fmla="*/ 330262 w 369654"/>
              <a:gd name="connsiteY25" fmla="*/ 9152 h 429605"/>
              <a:gd name="connsiteX26" fmla="*/ 330262 w 369654"/>
              <a:gd name="connsiteY26" fmla="*/ 7959 h 429605"/>
              <a:gd name="connsiteX27" fmla="*/ 329201 w 369654"/>
              <a:gd name="connsiteY27" fmla="*/ 11406 h 429605"/>
              <a:gd name="connsiteX28" fmla="*/ 328007 w 369654"/>
              <a:gd name="connsiteY28" fmla="*/ 12468 h 429605"/>
              <a:gd name="connsiteX29" fmla="*/ 334771 w 369654"/>
              <a:gd name="connsiteY29" fmla="*/ 12468 h 429605"/>
              <a:gd name="connsiteX30" fmla="*/ 334771 w 369654"/>
              <a:gd name="connsiteY30" fmla="*/ 13529 h 429605"/>
              <a:gd name="connsiteX31" fmla="*/ 316733 w 369654"/>
              <a:gd name="connsiteY31" fmla="*/ 15784 h 429605"/>
              <a:gd name="connsiteX32" fmla="*/ 317794 w 369654"/>
              <a:gd name="connsiteY32" fmla="*/ 22548 h 429605"/>
              <a:gd name="connsiteX33" fmla="*/ 303204 w 369654"/>
              <a:gd name="connsiteY33" fmla="*/ 23609 h 429605"/>
              <a:gd name="connsiteX34" fmla="*/ 304398 w 369654"/>
              <a:gd name="connsiteY34" fmla="*/ 24803 h 429605"/>
              <a:gd name="connsiteX35" fmla="*/ 329201 w 369654"/>
              <a:gd name="connsiteY35" fmla="*/ 24803 h 429605"/>
              <a:gd name="connsiteX36" fmla="*/ 329201 w 369654"/>
              <a:gd name="connsiteY36" fmla="*/ 27058 h 429605"/>
              <a:gd name="connsiteX37" fmla="*/ 355064 w 369654"/>
              <a:gd name="connsiteY37" fmla="*/ 28119 h 429605"/>
              <a:gd name="connsiteX38" fmla="*/ 355064 w 369654"/>
              <a:gd name="connsiteY38" fmla="*/ 29313 h 429605"/>
              <a:gd name="connsiteX39" fmla="*/ 369654 w 369654"/>
              <a:gd name="connsiteY39" fmla="*/ 30374 h 429605"/>
              <a:gd name="connsiteX40" fmla="*/ 369654 w 369654"/>
              <a:gd name="connsiteY40" fmla="*/ 32629 h 429605"/>
              <a:gd name="connsiteX41" fmla="*/ 358380 w 369654"/>
              <a:gd name="connsiteY41" fmla="*/ 32629 h 429605"/>
              <a:gd name="connsiteX42" fmla="*/ 328007 w 369654"/>
              <a:gd name="connsiteY42" fmla="*/ 29313 h 429605"/>
              <a:gd name="connsiteX43" fmla="*/ 328007 w 369654"/>
              <a:gd name="connsiteY43" fmla="*/ 31567 h 429605"/>
              <a:gd name="connsiteX44" fmla="*/ 326813 w 369654"/>
              <a:gd name="connsiteY44" fmla="*/ 31567 h 429605"/>
              <a:gd name="connsiteX45" fmla="*/ 326813 w 369654"/>
              <a:gd name="connsiteY45" fmla="*/ 39525 h 429605"/>
              <a:gd name="connsiteX46" fmla="*/ 315539 w 369654"/>
              <a:gd name="connsiteY46" fmla="*/ 44035 h 429605"/>
              <a:gd name="connsiteX47" fmla="*/ 312223 w 369654"/>
              <a:gd name="connsiteY47" fmla="*/ 35016 h 429605"/>
              <a:gd name="connsiteX48" fmla="*/ 311029 w 369654"/>
              <a:gd name="connsiteY48" fmla="*/ 36077 h 429605"/>
              <a:gd name="connsiteX49" fmla="*/ 309968 w 369654"/>
              <a:gd name="connsiteY49" fmla="*/ 35016 h 429605"/>
              <a:gd name="connsiteX50" fmla="*/ 307714 w 369654"/>
              <a:gd name="connsiteY50" fmla="*/ 28251 h 429605"/>
              <a:gd name="connsiteX51" fmla="*/ 305459 w 369654"/>
              <a:gd name="connsiteY51" fmla="*/ 28251 h 429605"/>
              <a:gd name="connsiteX52" fmla="*/ 267260 w 369654"/>
              <a:gd name="connsiteY52" fmla="*/ 51861 h 429605"/>
              <a:gd name="connsiteX53" fmla="*/ 265005 w 369654"/>
              <a:gd name="connsiteY53" fmla="*/ 53054 h 429605"/>
              <a:gd name="connsiteX54" fmla="*/ 265005 w 369654"/>
              <a:gd name="connsiteY54" fmla="*/ 55309 h 429605"/>
              <a:gd name="connsiteX55" fmla="*/ 266066 w 369654"/>
              <a:gd name="connsiteY55" fmla="*/ 55309 h 429605"/>
              <a:gd name="connsiteX56" fmla="*/ 267127 w 369654"/>
              <a:gd name="connsiteY56" fmla="*/ 60880 h 429605"/>
              <a:gd name="connsiteX57" fmla="*/ 271637 w 369654"/>
              <a:gd name="connsiteY57" fmla="*/ 59686 h 429605"/>
              <a:gd name="connsiteX58" fmla="*/ 271637 w 369654"/>
              <a:gd name="connsiteY58" fmla="*/ 61940 h 429605"/>
              <a:gd name="connsiteX59" fmla="*/ 272831 w 369654"/>
              <a:gd name="connsiteY59" fmla="*/ 61940 h 429605"/>
              <a:gd name="connsiteX60" fmla="*/ 275085 w 369654"/>
              <a:gd name="connsiteY60" fmla="*/ 66450 h 429605"/>
              <a:gd name="connsiteX61" fmla="*/ 279595 w 369654"/>
              <a:gd name="connsiteY61" fmla="*/ 74276 h 429605"/>
              <a:gd name="connsiteX62" fmla="*/ 275085 w 369654"/>
              <a:gd name="connsiteY62" fmla="*/ 78785 h 429605"/>
              <a:gd name="connsiteX63" fmla="*/ 271769 w 369654"/>
              <a:gd name="connsiteY63" fmla="*/ 72021 h 429605"/>
              <a:gd name="connsiteX64" fmla="*/ 272963 w 369654"/>
              <a:gd name="connsiteY64" fmla="*/ 68705 h 429605"/>
              <a:gd name="connsiteX65" fmla="*/ 270708 w 369654"/>
              <a:gd name="connsiteY65" fmla="*/ 68705 h 429605"/>
              <a:gd name="connsiteX66" fmla="*/ 267393 w 369654"/>
              <a:gd name="connsiteY66" fmla="*/ 72021 h 429605"/>
              <a:gd name="connsiteX67" fmla="*/ 268586 w 369654"/>
              <a:gd name="connsiteY67" fmla="*/ 74276 h 429605"/>
              <a:gd name="connsiteX68" fmla="*/ 266331 w 369654"/>
              <a:gd name="connsiteY68" fmla="*/ 77592 h 429605"/>
              <a:gd name="connsiteX69" fmla="*/ 262883 w 369654"/>
              <a:gd name="connsiteY69" fmla="*/ 78785 h 429605"/>
              <a:gd name="connsiteX70" fmla="*/ 262883 w 369654"/>
              <a:gd name="connsiteY70" fmla="*/ 84356 h 429605"/>
              <a:gd name="connsiteX71" fmla="*/ 256118 w 369654"/>
              <a:gd name="connsiteY71" fmla="*/ 74276 h 429605"/>
              <a:gd name="connsiteX72" fmla="*/ 251609 w 369654"/>
              <a:gd name="connsiteY72" fmla="*/ 82101 h 429605"/>
              <a:gd name="connsiteX73" fmla="*/ 256118 w 369654"/>
              <a:gd name="connsiteY73" fmla="*/ 84356 h 429605"/>
              <a:gd name="connsiteX74" fmla="*/ 250415 w 369654"/>
              <a:gd name="connsiteY74" fmla="*/ 93376 h 429605"/>
              <a:gd name="connsiteX75" fmla="*/ 249354 w 369654"/>
              <a:gd name="connsiteY75" fmla="*/ 92182 h 429605"/>
              <a:gd name="connsiteX76" fmla="*/ 247099 w 369654"/>
              <a:gd name="connsiteY76" fmla="*/ 94436 h 429605"/>
              <a:gd name="connsiteX77" fmla="*/ 248293 w 369654"/>
              <a:gd name="connsiteY77" fmla="*/ 91120 h 429605"/>
              <a:gd name="connsiteX78" fmla="*/ 247099 w 369654"/>
              <a:gd name="connsiteY78" fmla="*/ 89927 h 429605"/>
              <a:gd name="connsiteX79" fmla="*/ 233571 w 369654"/>
              <a:gd name="connsiteY79" fmla="*/ 112474 h 429605"/>
              <a:gd name="connsiteX80" fmla="*/ 231316 w 369654"/>
              <a:gd name="connsiteY80" fmla="*/ 112474 h 429605"/>
              <a:gd name="connsiteX81" fmla="*/ 189668 w 369654"/>
              <a:gd name="connsiteY81" fmla="*/ 195770 h 429605"/>
              <a:gd name="connsiteX82" fmla="*/ 191923 w 369654"/>
              <a:gd name="connsiteY82" fmla="*/ 199085 h 429605"/>
              <a:gd name="connsiteX83" fmla="*/ 178394 w 369654"/>
              <a:gd name="connsiteY83" fmla="*/ 206911 h 429605"/>
              <a:gd name="connsiteX84" fmla="*/ 179588 w 369654"/>
              <a:gd name="connsiteY84" fmla="*/ 209166 h 429605"/>
              <a:gd name="connsiteX85" fmla="*/ 184098 w 369654"/>
              <a:gd name="connsiteY85" fmla="*/ 218185 h 429605"/>
              <a:gd name="connsiteX86" fmla="*/ 180782 w 369654"/>
              <a:gd name="connsiteY86" fmla="*/ 222695 h 429605"/>
              <a:gd name="connsiteX87" fmla="*/ 181843 w 369654"/>
              <a:gd name="connsiteY87" fmla="*/ 223888 h 429605"/>
              <a:gd name="connsiteX88" fmla="*/ 179588 w 369654"/>
              <a:gd name="connsiteY88" fmla="*/ 231714 h 429605"/>
              <a:gd name="connsiteX89" fmla="*/ 176272 w 369654"/>
              <a:gd name="connsiteY89" fmla="*/ 233969 h 429605"/>
              <a:gd name="connsiteX90" fmla="*/ 171762 w 369654"/>
              <a:gd name="connsiteY90" fmla="*/ 246304 h 429605"/>
              <a:gd name="connsiteX91" fmla="*/ 168447 w 369654"/>
              <a:gd name="connsiteY91" fmla="*/ 242988 h 429605"/>
              <a:gd name="connsiteX92" fmla="*/ 167253 w 369654"/>
              <a:gd name="connsiteY92" fmla="*/ 244182 h 429605"/>
              <a:gd name="connsiteX93" fmla="*/ 170569 w 369654"/>
              <a:gd name="connsiteY93" fmla="*/ 249752 h 429605"/>
              <a:gd name="connsiteX94" fmla="*/ 169508 w 369654"/>
              <a:gd name="connsiteY94" fmla="*/ 253068 h 429605"/>
              <a:gd name="connsiteX95" fmla="*/ 170569 w 369654"/>
              <a:gd name="connsiteY95" fmla="*/ 257577 h 429605"/>
              <a:gd name="connsiteX96" fmla="*/ 167253 w 369654"/>
              <a:gd name="connsiteY96" fmla="*/ 262087 h 429605"/>
              <a:gd name="connsiteX97" fmla="*/ 164998 w 369654"/>
              <a:gd name="connsiteY97" fmla="*/ 262087 h 429605"/>
              <a:gd name="connsiteX98" fmla="*/ 162743 w 369654"/>
              <a:gd name="connsiteY98" fmla="*/ 264342 h 429605"/>
              <a:gd name="connsiteX99" fmla="*/ 155979 w 369654"/>
              <a:gd name="connsiteY99" fmla="*/ 285697 h 429605"/>
              <a:gd name="connsiteX100" fmla="*/ 154785 w 369654"/>
              <a:gd name="connsiteY100" fmla="*/ 285697 h 429605"/>
              <a:gd name="connsiteX101" fmla="*/ 154785 w 369654"/>
              <a:gd name="connsiteY101" fmla="*/ 286757 h 429605"/>
              <a:gd name="connsiteX102" fmla="*/ 160356 w 369654"/>
              <a:gd name="connsiteY102" fmla="*/ 301347 h 429605"/>
              <a:gd name="connsiteX103" fmla="*/ 160356 w 369654"/>
              <a:gd name="connsiteY103" fmla="*/ 303602 h 429605"/>
              <a:gd name="connsiteX104" fmla="*/ 158101 w 369654"/>
              <a:gd name="connsiteY104" fmla="*/ 305857 h 429605"/>
              <a:gd name="connsiteX105" fmla="*/ 161550 w 369654"/>
              <a:gd name="connsiteY105" fmla="*/ 310367 h 429605"/>
              <a:gd name="connsiteX106" fmla="*/ 162611 w 369654"/>
              <a:gd name="connsiteY106" fmla="*/ 312621 h 429605"/>
              <a:gd name="connsiteX107" fmla="*/ 162611 w 369654"/>
              <a:gd name="connsiteY107" fmla="*/ 316070 h 429605"/>
              <a:gd name="connsiteX108" fmla="*/ 163804 w 369654"/>
              <a:gd name="connsiteY108" fmla="*/ 317131 h 429605"/>
              <a:gd name="connsiteX109" fmla="*/ 161550 w 369654"/>
              <a:gd name="connsiteY109" fmla="*/ 321640 h 429605"/>
              <a:gd name="connsiteX110" fmla="*/ 161550 w 369654"/>
              <a:gd name="connsiteY110" fmla="*/ 327211 h 429605"/>
              <a:gd name="connsiteX111" fmla="*/ 162611 w 369654"/>
              <a:gd name="connsiteY111" fmla="*/ 330527 h 429605"/>
              <a:gd name="connsiteX112" fmla="*/ 163804 w 369654"/>
              <a:gd name="connsiteY112" fmla="*/ 331721 h 429605"/>
              <a:gd name="connsiteX113" fmla="*/ 161550 w 369654"/>
              <a:gd name="connsiteY113" fmla="*/ 333975 h 429605"/>
              <a:gd name="connsiteX114" fmla="*/ 160489 w 369654"/>
              <a:gd name="connsiteY114" fmla="*/ 333975 h 429605"/>
              <a:gd name="connsiteX115" fmla="*/ 155979 w 369654"/>
              <a:gd name="connsiteY115" fmla="*/ 336231 h 429605"/>
              <a:gd name="connsiteX116" fmla="*/ 155979 w 369654"/>
              <a:gd name="connsiteY116" fmla="*/ 333975 h 429605"/>
              <a:gd name="connsiteX117" fmla="*/ 152663 w 369654"/>
              <a:gd name="connsiteY117" fmla="*/ 335037 h 429605"/>
              <a:gd name="connsiteX118" fmla="*/ 143644 w 369654"/>
              <a:gd name="connsiteY118" fmla="*/ 348566 h 429605"/>
              <a:gd name="connsiteX119" fmla="*/ 136880 w 369654"/>
              <a:gd name="connsiteY119" fmla="*/ 353075 h 429605"/>
              <a:gd name="connsiteX120" fmla="*/ 133564 w 369654"/>
              <a:gd name="connsiteY120" fmla="*/ 356523 h 429605"/>
              <a:gd name="connsiteX121" fmla="*/ 126799 w 369654"/>
              <a:gd name="connsiteY121" fmla="*/ 359839 h 429605"/>
              <a:gd name="connsiteX122" fmla="*/ 121229 w 369654"/>
              <a:gd name="connsiteY122" fmla="*/ 365410 h 429605"/>
              <a:gd name="connsiteX123" fmla="*/ 88600 w 369654"/>
              <a:gd name="connsiteY123" fmla="*/ 425096 h 429605"/>
              <a:gd name="connsiteX124" fmla="*/ 69501 w 369654"/>
              <a:gd name="connsiteY124" fmla="*/ 429605 h 429605"/>
              <a:gd name="connsiteX125" fmla="*/ 68440 w 369654"/>
              <a:gd name="connsiteY125" fmla="*/ 428544 h 429605"/>
              <a:gd name="connsiteX126" fmla="*/ 72949 w 369654"/>
              <a:gd name="connsiteY126" fmla="*/ 427351 h 429605"/>
              <a:gd name="connsiteX127" fmla="*/ 72949 w 369654"/>
              <a:gd name="connsiteY127" fmla="*/ 426290 h 429605"/>
              <a:gd name="connsiteX128" fmla="*/ 74010 w 369654"/>
              <a:gd name="connsiteY128" fmla="*/ 425096 h 429605"/>
              <a:gd name="connsiteX129" fmla="*/ 74010 w 369654"/>
              <a:gd name="connsiteY129" fmla="*/ 426290 h 429605"/>
              <a:gd name="connsiteX130" fmla="*/ 76265 w 369654"/>
              <a:gd name="connsiteY130" fmla="*/ 426290 h 429605"/>
              <a:gd name="connsiteX131" fmla="*/ 80775 w 369654"/>
              <a:gd name="connsiteY131" fmla="*/ 421780 h 429605"/>
              <a:gd name="connsiteX132" fmla="*/ 80775 w 369654"/>
              <a:gd name="connsiteY132" fmla="*/ 419525 h 429605"/>
              <a:gd name="connsiteX133" fmla="*/ 77459 w 369654"/>
              <a:gd name="connsiteY133" fmla="*/ 416209 h 429605"/>
              <a:gd name="connsiteX134" fmla="*/ 75204 w 369654"/>
              <a:gd name="connsiteY134" fmla="*/ 416209 h 429605"/>
              <a:gd name="connsiteX135" fmla="*/ 75204 w 369654"/>
              <a:gd name="connsiteY135" fmla="*/ 413955 h 429605"/>
              <a:gd name="connsiteX136" fmla="*/ 76398 w 369654"/>
              <a:gd name="connsiteY136" fmla="*/ 409445 h 429605"/>
              <a:gd name="connsiteX137" fmla="*/ 75204 w 369654"/>
              <a:gd name="connsiteY137" fmla="*/ 404936 h 429605"/>
              <a:gd name="connsiteX138" fmla="*/ 71888 w 369654"/>
              <a:gd name="connsiteY138" fmla="*/ 400426 h 429605"/>
              <a:gd name="connsiteX139" fmla="*/ 71888 w 369654"/>
              <a:gd name="connsiteY139" fmla="*/ 395916 h 429605"/>
              <a:gd name="connsiteX140" fmla="*/ 69633 w 369654"/>
              <a:gd name="connsiteY140" fmla="*/ 393661 h 429605"/>
              <a:gd name="connsiteX141" fmla="*/ 68572 w 369654"/>
              <a:gd name="connsiteY141" fmla="*/ 390345 h 429605"/>
              <a:gd name="connsiteX142" fmla="*/ 69633 w 369654"/>
              <a:gd name="connsiteY142" fmla="*/ 388091 h 429605"/>
              <a:gd name="connsiteX143" fmla="*/ 66185 w 369654"/>
              <a:gd name="connsiteY143" fmla="*/ 384775 h 429605"/>
              <a:gd name="connsiteX144" fmla="*/ 68440 w 369654"/>
              <a:gd name="connsiteY144" fmla="*/ 375756 h 429605"/>
              <a:gd name="connsiteX145" fmla="*/ 68440 w 369654"/>
              <a:gd name="connsiteY145" fmla="*/ 364481 h 429605"/>
              <a:gd name="connsiteX146" fmla="*/ 59421 w 369654"/>
              <a:gd name="connsiteY146" fmla="*/ 356656 h 429605"/>
              <a:gd name="connsiteX147" fmla="*/ 63930 w 369654"/>
              <a:gd name="connsiteY147" fmla="*/ 352146 h 429605"/>
              <a:gd name="connsiteX148" fmla="*/ 61675 w 369654"/>
              <a:gd name="connsiteY148" fmla="*/ 302674 h 429605"/>
              <a:gd name="connsiteX149" fmla="*/ 56105 w 369654"/>
              <a:gd name="connsiteY149" fmla="*/ 303868 h 429605"/>
              <a:gd name="connsiteX150" fmla="*/ 53850 w 369654"/>
              <a:gd name="connsiteY150" fmla="*/ 307183 h 429605"/>
              <a:gd name="connsiteX151" fmla="*/ 49340 w 369654"/>
              <a:gd name="connsiteY151" fmla="*/ 304928 h 429605"/>
              <a:gd name="connsiteX152" fmla="*/ 44831 w 369654"/>
              <a:gd name="connsiteY152" fmla="*/ 301612 h 429605"/>
              <a:gd name="connsiteX153" fmla="*/ 45892 w 369654"/>
              <a:gd name="connsiteY153" fmla="*/ 300552 h 429605"/>
              <a:gd name="connsiteX154" fmla="*/ 51595 w 369654"/>
              <a:gd name="connsiteY154" fmla="*/ 302806 h 429605"/>
              <a:gd name="connsiteX155" fmla="*/ 53850 w 369654"/>
              <a:gd name="connsiteY155" fmla="*/ 301745 h 429605"/>
              <a:gd name="connsiteX156" fmla="*/ 58360 w 369654"/>
              <a:gd name="connsiteY156" fmla="*/ 301745 h 429605"/>
              <a:gd name="connsiteX157" fmla="*/ 59553 w 369654"/>
              <a:gd name="connsiteY157" fmla="*/ 300684 h 429605"/>
              <a:gd name="connsiteX158" fmla="*/ 50534 w 369654"/>
              <a:gd name="connsiteY158" fmla="*/ 298429 h 429605"/>
              <a:gd name="connsiteX159" fmla="*/ 43770 w 369654"/>
              <a:gd name="connsiteY159" fmla="*/ 277075 h 429605"/>
              <a:gd name="connsiteX160" fmla="*/ 43770 w 369654"/>
              <a:gd name="connsiteY160" fmla="*/ 266995 h 429605"/>
              <a:gd name="connsiteX161" fmla="*/ 40454 w 369654"/>
              <a:gd name="connsiteY161" fmla="*/ 251211 h 429605"/>
              <a:gd name="connsiteX162" fmla="*/ 39260 w 369654"/>
              <a:gd name="connsiteY162" fmla="*/ 245641 h 429605"/>
              <a:gd name="connsiteX163" fmla="*/ 35944 w 369654"/>
              <a:gd name="connsiteY163" fmla="*/ 235560 h 429605"/>
              <a:gd name="connsiteX164" fmla="*/ 32628 w 369654"/>
              <a:gd name="connsiteY164" fmla="*/ 229990 h 429605"/>
              <a:gd name="connsiteX165" fmla="*/ 30374 w 369654"/>
              <a:gd name="connsiteY165" fmla="*/ 228928 h 429605"/>
              <a:gd name="connsiteX166" fmla="*/ 30374 w 369654"/>
              <a:gd name="connsiteY166" fmla="*/ 225480 h 429605"/>
              <a:gd name="connsiteX167" fmla="*/ 28119 w 369654"/>
              <a:gd name="connsiteY167" fmla="*/ 224418 h 429605"/>
              <a:gd name="connsiteX168" fmla="*/ 28119 w 369654"/>
              <a:gd name="connsiteY168" fmla="*/ 222164 h 429605"/>
              <a:gd name="connsiteX169" fmla="*/ 17906 w 369654"/>
              <a:gd name="connsiteY169" fmla="*/ 207574 h 429605"/>
              <a:gd name="connsiteX170" fmla="*/ 10080 w 369654"/>
              <a:gd name="connsiteY170" fmla="*/ 197494 h 429605"/>
              <a:gd name="connsiteX171" fmla="*/ 13529 w 369654"/>
              <a:gd name="connsiteY171" fmla="*/ 195239 h 429605"/>
              <a:gd name="connsiteX172" fmla="*/ 18038 w 369654"/>
              <a:gd name="connsiteY172" fmla="*/ 198555 h 429605"/>
              <a:gd name="connsiteX173" fmla="*/ 19232 w 369654"/>
              <a:gd name="connsiteY173" fmla="*/ 195239 h 429605"/>
              <a:gd name="connsiteX174" fmla="*/ 14723 w 369654"/>
              <a:gd name="connsiteY174" fmla="*/ 194045 h 429605"/>
              <a:gd name="connsiteX175" fmla="*/ 12468 w 369654"/>
              <a:gd name="connsiteY175" fmla="*/ 192984 h 429605"/>
              <a:gd name="connsiteX176" fmla="*/ 11274 w 369654"/>
              <a:gd name="connsiteY176" fmla="*/ 190729 h 429605"/>
              <a:gd name="connsiteX177" fmla="*/ 7958 w 369654"/>
              <a:gd name="connsiteY177" fmla="*/ 191791 h 429605"/>
              <a:gd name="connsiteX178" fmla="*/ 6765 w 369654"/>
              <a:gd name="connsiteY178" fmla="*/ 187281 h 429605"/>
              <a:gd name="connsiteX179" fmla="*/ 9019 w 369654"/>
              <a:gd name="connsiteY179" fmla="*/ 183832 h 429605"/>
              <a:gd name="connsiteX180" fmla="*/ 6765 w 369654"/>
              <a:gd name="connsiteY180" fmla="*/ 183832 h 429605"/>
              <a:gd name="connsiteX181" fmla="*/ 6765 w 369654"/>
              <a:gd name="connsiteY181" fmla="*/ 185026 h 429605"/>
              <a:gd name="connsiteX182" fmla="*/ 5571 w 369654"/>
              <a:gd name="connsiteY182" fmla="*/ 186088 h 429605"/>
              <a:gd name="connsiteX183" fmla="*/ 0 w 369654"/>
              <a:gd name="connsiteY183" fmla="*/ 174813 h 429605"/>
              <a:gd name="connsiteX184" fmla="*/ 1061 w 369654"/>
              <a:gd name="connsiteY184" fmla="*/ 173753 h 429605"/>
              <a:gd name="connsiteX185" fmla="*/ 2122 w 369654"/>
              <a:gd name="connsiteY185" fmla="*/ 173753 h 429605"/>
              <a:gd name="connsiteX186" fmla="*/ 3316 w 369654"/>
              <a:gd name="connsiteY186" fmla="*/ 174813 h 429605"/>
              <a:gd name="connsiteX187" fmla="*/ 4510 w 369654"/>
              <a:gd name="connsiteY187" fmla="*/ 177068 h 429605"/>
              <a:gd name="connsiteX188" fmla="*/ 5571 w 369654"/>
              <a:gd name="connsiteY188" fmla="*/ 178129 h 429605"/>
              <a:gd name="connsiteX189" fmla="*/ 10080 w 369654"/>
              <a:gd name="connsiteY189" fmla="*/ 173620 h 429605"/>
              <a:gd name="connsiteX190" fmla="*/ 9019 w 369654"/>
              <a:gd name="connsiteY190" fmla="*/ 172426 h 429605"/>
              <a:gd name="connsiteX191" fmla="*/ 18038 w 369654"/>
              <a:gd name="connsiteY191" fmla="*/ 161152 h 429605"/>
              <a:gd name="connsiteX192" fmla="*/ 18038 w 369654"/>
              <a:gd name="connsiteY192" fmla="*/ 157836 h 429605"/>
              <a:gd name="connsiteX193" fmla="*/ 15784 w 369654"/>
              <a:gd name="connsiteY193" fmla="*/ 156642 h 429605"/>
              <a:gd name="connsiteX194" fmla="*/ 14590 w 369654"/>
              <a:gd name="connsiteY194" fmla="*/ 154388 h 429605"/>
              <a:gd name="connsiteX195" fmla="*/ 16845 w 369654"/>
              <a:gd name="connsiteY195" fmla="*/ 152133 h 429605"/>
              <a:gd name="connsiteX196" fmla="*/ 16845 w 369654"/>
              <a:gd name="connsiteY196" fmla="*/ 134094 h 429605"/>
              <a:gd name="connsiteX197" fmla="*/ 11274 w 369654"/>
              <a:gd name="connsiteY197" fmla="*/ 130778 h 429605"/>
              <a:gd name="connsiteX198" fmla="*/ 13529 w 369654"/>
              <a:gd name="connsiteY198" fmla="*/ 126269 h 429605"/>
              <a:gd name="connsiteX199" fmla="*/ 14590 w 369654"/>
              <a:gd name="connsiteY199" fmla="*/ 127462 h 429605"/>
              <a:gd name="connsiteX200" fmla="*/ 15784 w 369654"/>
              <a:gd name="connsiteY200" fmla="*/ 122953 h 429605"/>
              <a:gd name="connsiteX201" fmla="*/ 13529 w 369654"/>
              <a:gd name="connsiteY201" fmla="*/ 121892 h 429605"/>
              <a:gd name="connsiteX202" fmla="*/ 13529 w 369654"/>
              <a:gd name="connsiteY202" fmla="*/ 119637 h 429605"/>
              <a:gd name="connsiteX203" fmla="*/ 14590 w 369654"/>
              <a:gd name="connsiteY203" fmla="*/ 118443 h 429605"/>
              <a:gd name="connsiteX204" fmla="*/ 13529 w 369654"/>
              <a:gd name="connsiteY204" fmla="*/ 113934 h 429605"/>
              <a:gd name="connsiteX205" fmla="*/ 19099 w 369654"/>
              <a:gd name="connsiteY205" fmla="*/ 112740 h 429605"/>
              <a:gd name="connsiteX206" fmla="*/ 23609 w 369654"/>
              <a:gd name="connsiteY206" fmla="*/ 101466 h 429605"/>
              <a:gd name="connsiteX207" fmla="*/ 28119 w 369654"/>
              <a:gd name="connsiteY207" fmla="*/ 100272 h 429605"/>
              <a:gd name="connsiteX208" fmla="*/ 43902 w 369654"/>
              <a:gd name="connsiteY208" fmla="*/ 85683 h 429605"/>
              <a:gd name="connsiteX209" fmla="*/ 46157 w 369654"/>
              <a:gd name="connsiteY209" fmla="*/ 81173 h 429605"/>
              <a:gd name="connsiteX210" fmla="*/ 46157 w 369654"/>
              <a:gd name="connsiteY210" fmla="*/ 78918 h 429605"/>
              <a:gd name="connsiteX211" fmla="*/ 47351 w 369654"/>
              <a:gd name="connsiteY211" fmla="*/ 78918 h 429605"/>
              <a:gd name="connsiteX212" fmla="*/ 48545 w 369654"/>
              <a:gd name="connsiteY212" fmla="*/ 76664 h 429605"/>
              <a:gd name="connsiteX213" fmla="*/ 49606 w 369654"/>
              <a:gd name="connsiteY213" fmla="*/ 76664 h 429605"/>
              <a:gd name="connsiteX214" fmla="*/ 77724 w 369654"/>
              <a:gd name="connsiteY214" fmla="*/ 40719 h 42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69654" h="429605">
                <a:moveTo>
                  <a:pt x="77194" y="40719"/>
                </a:moveTo>
                <a:lnTo>
                  <a:pt x="91783" y="46290"/>
                </a:lnTo>
                <a:lnTo>
                  <a:pt x="91783" y="45229"/>
                </a:lnTo>
                <a:lnTo>
                  <a:pt x="92845" y="45229"/>
                </a:lnTo>
                <a:lnTo>
                  <a:pt x="92845" y="47484"/>
                </a:lnTo>
                <a:lnTo>
                  <a:pt x="120963" y="55309"/>
                </a:lnTo>
                <a:lnTo>
                  <a:pt x="128789" y="50799"/>
                </a:lnTo>
                <a:lnTo>
                  <a:pt x="137808" y="49605"/>
                </a:lnTo>
                <a:lnTo>
                  <a:pt x="236886" y="1194"/>
                </a:lnTo>
                <a:lnTo>
                  <a:pt x="243651" y="1194"/>
                </a:lnTo>
                <a:lnTo>
                  <a:pt x="246967" y="0"/>
                </a:lnTo>
                <a:lnTo>
                  <a:pt x="251476" y="0"/>
                </a:lnTo>
                <a:lnTo>
                  <a:pt x="252670" y="1194"/>
                </a:lnTo>
                <a:lnTo>
                  <a:pt x="280789" y="2255"/>
                </a:lnTo>
                <a:lnTo>
                  <a:pt x="281850" y="1194"/>
                </a:lnTo>
                <a:lnTo>
                  <a:pt x="284104" y="2255"/>
                </a:lnTo>
                <a:lnTo>
                  <a:pt x="286359" y="1194"/>
                </a:lnTo>
                <a:lnTo>
                  <a:pt x="289808" y="3449"/>
                </a:lnTo>
                <a:lnTo>
                  <a:pt x="292063" y="3449"/>
                </a:lnTo>
                <a:lnTo>
                  <a:pt x="294317" y="1194"/>
                </a:lnTo>
                <a:lnTo>
                  <a:pt x="297633" y="1194"/>
                </a:lnTo>
                <a:lnTo>
                  <a:pt x="298694" y="3449"/>
                </a:lnTo>
                <a:lnTo>
                  <a:pt x="314478" y="3449"/>
                </a:lnTo>
                <a:lnTo>
                  <a:pt x="317926" y="4643"/>
                </a:lnTo>
                <a:lnTo>
                  <a:pt x="332516" y="4643"/>
                </a:lnTo>
                <a:lnTo>
                  <a:pt x="330262" y="9152"/>
                </a:lnTo>
                <a:lnTo>
                  <a:pt x="330262" y="7959"/>
                </a:lnTo>
                <a:lnTo>
                  <a:pt x="329201" y="11406"/>
                </a:lnTo>
                <a:lnTo>
                  <a:pt x="328007" y="12468"/>
                </a:lnTo>
                <a:lnTo>
                  <a:pt x="334771" y="12468"/>
                </a:lnTo>
                <a:lnTo>
                  <a:pt x="334771" y="13529"/>
                </a:lnTo>
                <a:lnTo>
                  <a:pt x="316733" y="15784"/>
                </a:lnTo>
                <a:lnTo>
                  <a:pt x="317794" y="22548"/>
                </a:lnTo>
                <a:lnTo>
                  <a:pt x="303204" y="23609"/>
                </a:lnTo>
                <a:lnTo>
                  <a:pt x="304398" y="24803"/>
                </a:lnTo>
                <a:lnTo>
                  <a:pt x="329201" y="24803"/>
                </a:lnTo>
                <a:lnTo>
                  <a:pt x="329201" y="27058"/>
                </a:lnTo>
                <a:lnTo>
                  <a:pt x="355064" y="28119"/>
                </a:lnTo>
                <a:lnTo>
                  <a:pt x="355064" y="29313"/>
                </a:lnTo>
                <a:lnTo>
                  <a:pt x="369654" y="30374"/>
                </a:lnTo>
                <a:lnTo>
                  <a:pt x="369654" y="32629"/>
                </a:lnTo>
                <a:lnTo>
                  <a:pt x="358380" y="32629"/>
                </a:lnTo>
                <a:lnTo>
                  <a:pt x="328007" y="29313"/>
                </a:lnTo>
                <a:lnTo>
                  <a:pt x="328007" y="31567"/>
                </a:lnTo>
                <a:lnTo>
                  <a:pt x="326813" y="31567"/>
                </a:lnTo>
                <a:lnTo>
                  <a:pt x="326813" y="39525"/>
                </a:lnTo>
                <a:lnTo>
                  <a:pt x="315539" y="44035"/>
                </a:lnTo>
                <a:lnTo>
                  <a:pt x="312223" y="35016"/>
                </a:lnTo>
                <a:lnTo>
                  <a:pt x="311029" y="36077"/>
                </a:lnTo>
                <a:lnTo>
                  <a:pt x="309968" y="35016"/>
                </a:lnTo>
                <a:lnTo>
                  <a:pt x="307714" y="28251"/>
                </a:lnTo>
                <a:lnTo>
                  <a:pt x="305459" y="28251"/>
                </a:lnTo>
                <a:lnTo>
                  <a:pt x="267260" y="51861"/>
                </a:lnTo>
                <a:lnTo>
                  <a:pt x="265005" y="53054"/>
                </a:lnTo>
                <a:lnTo>
                  <a:pt x="265005" y="55309"/>
                </a:lnTo>
                <a:lnTo>
                  <a:pt x="266066" y="55309"/>
                </a:lnTo>
                <a:lnTo>
                  <a:pt x="267127" y="60880"/>
                </a:lnTo>
                <a:lnTo>
                  <a:pt x="271637" y="59686"/>
                </a:lnTo>
                <a:lnTo>
                  <a:pt x="271637" y="61940"/>
                </a:lnTo>
                <a:lnTo>
                  <a:pt x="272831" y="61940"/>
                </a:lnTo>
                <a:lnTo>
                  <a:pt x="275085" y="66450"/>
                </a:lnTo>
                <a:lnTo>
                  <a:pt x="279595" y="74276"/>
                </a:lnTo>
                <a:lnTo>
                  <a:pt x="275085" y="78785"/>
                </a:lnTo>
                <a:lnTo>
                  <a:pt x="271769" y="72021"/>
                </a:lnTo>
                <a:lnTo>
                  <a:pt x="272963" y="68705"/>
                </a:lnTo>
                <a:lnTo>
                  <a:pt x="270708" y="68705"/>
                </a:lnTo>
                <a:lnTo>
                  <a:pt x="267393" y="72021"/>
                </a:lnTo>
                <a:lnTo>
                  <a:pt x="268586" y="74276"/>
                </a:lnTo>
                <a:lnTo>
                  <a:pt x="266331" y="77592"/>
                </a:lnTo>
                <a:lnTo>
                  <a:pt x="262883" y="78785"/>
                </a:lnTo>
                <a:lnTo>
                  <a:pt x="262883" y="84356"/>
                </a:lnTo>
                <a:lnTo>
                  <a:pt x="256118" y="74276"/>
                </a:lnTo>
                <a:lnTo>
                  <a:pt x="251609" y="82101"/>
                </a:lnTo>
                <a:lnTo>
                  <a:pt x="256118" y="84356"/>
                </a:lnTo>
                <a:lnTo>
                  <a:pt x="250415" y="93376"/>
                </a:lnTo>
                <a:lnTo>
                  <a:pt x="249354" y="92182"/>
                </a:lnTo>
                <a:lnTo>
                  <a:pt x="247099" y="94436"/>
                </a:lnTo>
                <a:lnTo>
                  <a:pt x="248293" y="91120"/>
                </a:lnTo>
                <a:lnTo>
                  <a:pt x="247099" y="89927"/>
                </a:lnTo>
                <a:lnTo>
                  <a:pt x="233571" y="112474"/>
                </a:lnTo>
                <a:lnTo>
                  <a:pt x="231316" y="112474"/>
                </a:lnTo>
                <a:cubicBezTo>
                  <a:pt x="190862" y="159825"/>
                  <a:pt x="244579" y="140594"/>
                  <a:pt x="189668" y="195770"/>
                </a:cubicBezTo>
                <a:lnTo>
                  <a:pt x="191923" y="199085"/>
                </a:lnTo>
                <a:lnTo>
                  <a:pt x="178394" y="206911"/>
                </a:lnTo>
                <a:lnTo>
                  <a:pt x="179588" y="209166"/>
                </a:lnTo>
                <a:lnTo>
                  <a:pt x="184098" y="218185"/>
                </a:lnTo>
                <a:lnTo>
                  <a:pt x="180782" y="222695"/>
                </a:lnTo>
                <a:lnTo>
                  <a:pt x="181843" y="223888"/>
                </a:lnTo>
                <a:lnTo>
                  <a:pt x="179588" y="231714"/>
                </a:lnTo>
                <a:lnTo>
                  <a:pt x="176272" y="233969"/>
                </a:lnTo>
                <a:lnTo>
                  <a:pt x="171762" y="246304"/>
                </a:lnTo>
                <a:lnTo>
                  <a:pt x="168447" y="242988"/>
                </a:lnTo>
                <a:lnTo>
                  <a:pt x="167253" y="244182"/>
                </a:lnTo>
                <a:lnTo>
                  <a:pt x="170569" y="249752"/>
                </a:lnTo>
                <a:lnTo>
                  <a:pt x="169508" y="253068"/>
                </a:lnTo>
                <a:lnTo>
                  <a:pt x="170569" y="257577"/>
                </a:lnTo>
                <a:lnTo>
                  <a:pt x="167253" y="262087"/>
                </a:lnTo>
                <a:lnTo>
                  <a:pt x="164998" y="262087"/>
                </a:lnTo>
                <a:lnTo>
                  <a:pt x="162743" y="264342"/>
                </a:lnTo>
                <a:cubicBezTo>
                  <a:pt x="160356" y="268189"/>
                  <a:pt x="155448" y="281054"/>
                  <a:pt x="155979" y="285697"/>
                </a:cubicBezTo>
                <a:lnTo>
                  <a:pt x="154785" y="285697"/>
                </a:lnTo>
                <a:lnTo>
                  <a:pt x="154785" y="286757"/>
                </a:lnTo>
                <a:lnTo>
                  <a:pt x="160356" y="301347"/>
                </a:lnTo>
                <a:lnTo>
                  <a:pt x="160356" y="303602"/>
                </a:lnTo>
                <a:lnTo>
                  <a:pt x="158101" y="305857"/>
                </a:lnTo>
                <a:lnTo>
                  <a:pt x="161550" y="310367"/>
                </a:lnTo>
                <a:lnTo>
                  <a:pt x="162611" y="312621"/>
                </a:lnTo>
                <a:lnTo>
                  <a:pt x="162611" y="316070"/>
                </a:lnTo>
                <a:lnTo>
                  <a:pt x="163804" y="317131"/>
                </a:lnTo>
                <a:lnTo>
                  <a:pt x="161550" y="321640"/>
                </a:lnTo>
                <a:lnTo>
                  <a:pt x="161550" y="327211"/>
                </a:lnTo>
                <a:lnTo>
                  <a:pt x="162611" y="330527"/>
                </a:lnTo>
                <a:lnTo>
                  <a:pt x="163804" y="331721"/>
                </a:lnTo>
                <a:lnTo>
                  <a:pt x="161550" y="333975"/>
                </a:lnTo>
                <a:lnTo>
                  <a:pt x="160489" y="333975"/>
                </a:lnTo>
                <a:lnTo>
                  <a:pt x="155979" y="336231"/>
                </a:lnTo>
                <a:lnTo>
                  <a:pt x="155979" y="333975"/>
                </a:lnTo>
                <a:lnTo>
                  <a:pt x="152663" y="335037"/>
                </a:lnTo>
                <a:lnTo>
                  <a:pt x="143644" y="348566"/>
                </a:lnTo>
                <a:lnTo>
                  <a:pt x="136880" y="353075"/>
                </a:lnTo>
                <a:lnTo>
                  <a:pt x="133564" y="356523"/>
                </a:lnTo>
                <a:lnTo>
                  <a:pt x="126799" y="359839"/>
                </a:lnTo>
                <a:lnTo>
                  <a:pt x="121229" y="365410"/>
                </a:lnTo>
                <a:lnTo>
                  <a:pt x="88600" y="425096"/>
                </a:lnTo>
                <a:lnTo>
                  <a:pt x="69501" y="429605"/>
                </a:lnTo>
                <a:lnTo>
                  <a:pt x="68440" y="428544"/>
                </a:lnTo>
                <a:lnTo>
                  <a:pt x="72949" y="427351"/>
                </a:lnTo>
                <a:lnTo>
                  <a:pt x="72949" y="426290"/>
                </a:lnTo>
                <a:lnTo>
                  <a:pt x="74010" y="425096"/>
                </a:lnTo>
                <a:lnTo>
                  <a:pt x="74010" y="426290"/>
                </a:lnTo>
                <a:lnTo>
                  <a:pt x="76265" y="426290"/>
                </a:lnTo>
                <a:lnTo>
                  <a:pt x="80775" y="421780"/>
                </a:lnTo>
                <a:lnTo>
                  <a:pt x="80775" y="419525"/>
                </a:lnTo>
                <a:lnTo>
                  <a:pt x="77459" y="416209"/>
                </a:lnTo>
                <a:lnTo>
                  <a:pt x="75204" y="416209"/>
                </a:lnTo>
                <a:lnTo>
                  <a:pt x="75204" y="413955"/>
                </a:lnTo>
                <a:lnTo>
                  <a:pt x="76398" y="409445"/>
                </a:lnTo>
                <a:lnTo>
                  <a:pt x="75204" y="404936"/>
                </a:lnTo>
                <a:lnTo>
                  <a:pt x="71888" y="400426"/>
                </a:lnTo>
                <a:lnTo>
                  <a:pt x="71888" y="395916"/>
                </a:lnTo>
                <a:lnTo>
                  <a:pt x="69633" y="393661"/>
                </a:lnTo>
                <a:lnTo>
                  <a:pt x="68572" y="390345"/>
                </a:lnTo>
                <a:lnTo>
                  <a:pt x="69633" y="388091"/>
                </a:lnTo>
                <a:lnTo>
                  <a:pt x="66185" y="384775"/>
                </a:lnTo>
                <a:lnTo>
                  <a:pt x="68440" y="375756"/>
                </a:lnTo>
                <a:lnTo>
                  <a:pt x="68440" y="364481"/>
                </a:lnTo>
                <a:lnTo>
                  <a:pt x="59421" y="356656"/>
                </a:lnTo>
                <a:lnTo>
                  <a:pt x="63930" y="352146"/>
                </a:lnTo>
                <a:lnTo>
                  <a:pt x="61675" y="302674"/>
                </a:lnTo>
                <a:lnTo>
                  <a:pt x="56105" y="303868"/>
                </a:lnTo>
                <a:lnTo>
                  <a:pt x="53850" y="307183"/>
                </a:lnTo>
                <a:lnTo>
                  <a:pt x="49340" y="304928"/>
                </a:lnTo>
                <a:lnTo>
                  <a:pt x="44831" y="301612"/>
                </a:lnTo>
                <a:lnTo>
                  <a:pt x="45892" y="300552"/>
                </a:lnTo>
                <a:lnTo>
                  <a:pt x="51595" y="302806"/>
                </a:lnTo>
                <a:lnTo>
                  <a:pt x="53850" y="301745"/>
                </a:lnTo>
                <a:lnTo>
                  <a:pt x="58360" y="301745"/>
                </a:lnTo>
                <a:lnTo>
                  <a:pt x="59553" y="300684"/>
                </a:lnTo>
                <a:lnTo>
                  <a:pt x="50534" y="298429"/>
                </a:lnTo>
                <a:lnTo>
                  <a:pt x="43770" y="277075"/>
                </a:lnTo>
                <a:lnTo>
                  <a:pt x="43770" y="266995"/>
                </a:lnTo>
                <a:lnTo>
                  <a:pt x="40454" y="251211"/>
                </a:lnTo>
                <a:lnTo>
                  <a:pt x="39260" y="245641"/>
                </a:lnTo>
                <a:lnTo>
                  <a:pt x="35944" y="235560"/>
                </a:lnTo>
                <a:lnTo>
                  <a:pt x="32628" y="229990"/>
                </a:lnTo>
                <a:lnTo>
                  <a:pt x="30374" y="228928"/>
                </a:lnTo>
                <a:lnTo>
                  <a:pt x="30374" y="225480"/>
                </a:lnTo>
                <a:lnTo>
                  <a:pt x="28119" y="224418"/>
                </a:lnTo>
                <a:lnTo>
                  <a:pt x="28119" y="222164"/>
                </a:lnTo>
                <a:lnTo>
                  <a:pt x="17906" y="207574"/>
                </a:lnTo>
                <a:lnTo>
                  <a:pt x="10080" y="197494"/>
                </a:lnTo>
                <a:lnTo>
                  <a:pt x="13529" y="195239"/>
                </a:lnTo>
                <a:lnTo>
                  <a:pt x="18038" y="198555"/>
                </a:lnTo>
                <a:lnTo>
                  <a:pt x="19232" y="195239"/>
                </a:lnTo>
                <a:lnTo>
                  <a:pt x="14723" y="194045"/>
                </a:lnTo>
                <a:lnTo>
                  <a:pt x="12468" y="192984"/>
                </a:lnTo>
                <a:lnTo>
                  <a:pt x="11274" y="190729"/>
                </a:lnTo>
                <a:lnTo>
                  <a:pt x="7958" y="191791"/>
                </a:lnTo>
                <a:lnTo>
                  <a:pt x="6765" y="187281"/>
                </a:lnTo>
                <a:lnTo>
                  <a:pt x="9019" y="183832"/>
                </a:lnTo>
                <a:lnTo>
                  <a:pt x="6765" y="183832"/>
                </a:lnTo>
                <a:lnTo>
                  <a:pt x="6765" y="185026"/>
                </a:lnTo>
                <a:lnTo>
                  <a:pt x="5571" y="186088"/>
                </a:lnTo>
                <a:cubicBezTo>
                  <a:pt x="4510" y="181710"/>
                  <a:pt x="3051" y="177996"/>
                  <a:pt x="0" y="174813"/>
                </a:cubicBezTo>
                <a:lnTo>
                  <a:pt x="1061" y="173753"/>
                </a:lnTo>
                <a:lnTo>
                  <a:pt x="2122" y="173753"/>
                </a:lnTo>
                <a:lnTo>
                  <a:pt x="3316" y="174813"/>
                </a:lnTo>
                <a:lnTo>
                  <a:pt x="4510" y="177068"/>
                </a:lnTo>
                <a:lnTo>
                  <a:pt x="5571" y="178129"/>
                </a:lnTo>
                <a:lnTo>
                  <a:pt x="10080" y="173620"/>
                </a:lnTo>
                <a:lnTo>
                  <a:pt x="9019" y="172426"/>
                </a:lnTo>
                <a:lnTo>
                  <a:pt x="18038" y="161152"/>
                </a:lnTo>
                <a:lnTo>
                  <a:pt x="18038" y="157836"/>
                </a:lnTo>
                <a:lnTo>
                  <a:pt x="15784" y="156642"/>
                </a:lnTo>
                <a:lnTo>
                  <a:pt x="14590" y="154388"/>
                </a:lnTo>
                <a:lnTo>
                  <a:pt x="16845" y="152133"/>
                </a:lnTo>
                <a:lnTo>
                  <a:pt x="16845" y="134094"/>
                </a:lnTo>
                <a:lnTo>
                  <a:pt x="11274" y="130778"/>
                </a:lnTo>
                <a:lnTo>
                  <a:pt x="13529" y="126269"/>
                </a:lnTo>
                <a:lnTo>
                  <a:pt x="14590" y="127462"/>
                </a:lnTo>
                <a:lnTo>
                  <a:pt x="15784" y="122953"/>
                </a:lnTo>
                <a:lnTo>
                  <a:pt x="13529" y="121892"/>
                </a:lnTo>
                <a:lnTo>
                  <a:pt x="13529" y="119637"/>
                </a:lnTo>
                <a:lnTo>
                  <a:pt x="14590" y="118443"/>
                </a:lnTo>
                <a:lnTo>
                  <a:pt x="13529" y="113934"/>
                </a:lnTo>
                <a:lnTo>
                  <a:pt x="19099" y="112740"/>
                </a:lnTo>
                <a:lnTo>
                  <a:pt x="23609" y="101466"/>
                </a:lnTo>
                <a:lnTo>
                  <a:pt x="28119" y="100272"/>
                </a:lnTo>
                <a:lnTo>
                  <a:pt x="43902" y="85683"/>
                </a:lnTo>
                <a:lnTo>
                  <a:pt x="46157" y="81173"/>
                </a:lnTo>
                <a:lnTo>
                  <a:pt x="46157" y="78918"/>
                </a:lnTo>
                <a:lnTo>
                  <a:pt x="47351" y="78918"/>
                </a:lnTo>
                <a:lnTo>
                  <a:pt x="48545" y="76664"/>
                </a:lnTo>
                <a:lnTo>
                  <a:pt x="49606" y="76664"/>
                </a:lnTo>
                <a:lnTo>
                  <a:pt x="77724" y="40719"/>
                </a:lnTo>
              </a:path>
            </a:pathLst>
          </a:custGeom>
          <a:solidFill>
            <a:schemeClr val="bg1">
              <a:lumMod val="85000"/>
            </a:schemeClr>
          </a:solidFill>
          <a:ln w="13251" cap="flat">
            <a:noFill/>
            <a:prstDash val="solid"/>
            <a:miter/>
          </a:ln>
        </p:spPr>
        <p:txBody>
          <a:bodyPr rtlCol="0" anchor="ctr"/>
          <a:lstStyle/>
          <a:p>
            <a:endParaRPr lang="en-FI" sz="816"/>
          </a:p>
        </p:txBody>
      </p:sp>
      <p:sp>
        <p:nvSpPr>
          <p:cNvPr id="1376" name="Freeform: Shape 1375">
            <a:extLst>
              <a:ext uri="{FF2B5EF4-FFF2-40B4-BE49-F238E27FC236}">
                <a16:creationId xmlns:a16="http://schemas.microsoft.com/office/drawing/2014/main" id="{3C5E9AC2-41F4-1407-6E0C-602BA4977660}"/>
              </a:ext>
            </a:extLst>
          </p:cNvPr>
          <p:cNvSpPr/>
          <p:nvPr/>
        </p:nvSpPr>
        <p:spPr>
          <a:xfrm>
            <a:off x="3335348" y="4611142"/>
            <a:ext cx="300750" cy="503015"/>
          </a:xfrm>
          <a:custGeom>
            <a:avLst/>
            <a:gdLst>
              <a:gd name="connsiteX0" fmla="*/ 796 w 663043"/>
              <a:gd name="connsiteY0" fmla="*/ 396844 h 1108962"/>
              <a:gd name="connsiteX1" fmla="*/ 33424 w 663043"/>
              <a:gd name="connsiteY1" fmla="*/ 337158 h 1108962"/>
              <a:gd name="connsiteX2" fmla="*/ 38995 w 663043"/>
              <a:gd name="connsiteY2" fmla="*/ 331588 h 1108962"/>
              <a:gd name="connsiteX3" fmla="*/ 45759 w 663043"/>
              <a:gd name="connsiteY3" fmla="*/ 328272 h 1108962"/>
              <a:gd name="connsiteX4" fmla="*/ 49075 w 663043"/>
              <a:gd name="connsiteY4" fmla="*/ 324823 h 1108962"/>
              <a:gd name="connsiteX5" fmla="*/ 55839 w 663043"/>
              <a:gd name="connsiteY5" fmla="*/ 320313 h 1108962"/>
              <a:gd name="connsiteX6" fmla="*/ 64859 w 663043"/>
              <a:gd name="connsiteY6" fmla="*/ 306785 h 1108962"/>
              <a:gd name="connsiteX7" fmla="*/ 68174 w 663043"/>
              <a:gd name="connsiteY7" fmla="*/ 305724 h 1108962"/>
              <a:gd name="connsiteX8" fmla="*/ 68174 w 663043"/>
              <a:gd name="connsiteY8" fmla="*/ 307978 h 1108962"/>
              <a:gd name="connsiteX9" fmla="*/ 72684 w 663043"/>
              <a:gd name="connsiteY9" fmla="*/ 305724 h 1108962"/>
              <a:gd name="connsiteX10" fmla="*/ 73745 w 663043"/>
              <a:gd name="connsiteY10" fmla="*/ 305724 h 1108962"/>
              <a:gd name="connsiteX11" fmla="*/ 76000 w 663043"/>
              <a:gd name="connsiteY11" fmla="*/ 303469 h 1108962"/>
              <a:gd name="connsiteX12" fmla="*/ 74806 w 663043"/>
              <a:gd name="connsiteY12" fmla="*/ 302275 h 1108962"/>
              <a:gd name="connsiteX13" fmla="*/ 73745 w 663043"/>
              <a:gd name="connsiteY13" fmla="*/ 298959 h 1108962"/>
              <a:gd name="connsiteX14" fmla="*/ 73745 w 663043"/>
              <a:gd name="connsiteY14" fmla="*/ 293389 h 1108962"/>
              <a:gd name="connsiteX15" fmla="*/ 76000 w 663043"/>
              <a:gd name="connsiteY15" fmla="*/ 288879 h 1108962"/>
              <a:gd name="connsiteX16" fmla="*/ 74806 w 663043"/>
              <a:gd name="connsiteY16" fmla="*/ 287818 h 1108962"/>
              <a:gd name="connsiteX17" fmla="*/ 74806 w 663043"/>
              <a:gd name="connsiteY17" fmla="*/ 284370 h 1108962"/>
              <a:gd name="connsiteX18" fmla="*/ 73745 w 663043"/>
              <a:gd name="connsiteY18" fmla="*/ 282114 h 1108962"/>
              <a:gd name="connsiteX19" fmla="*/ 70297 w 663043"/>
              <a:gd name="connsiteY19" fmla="*/ 277605 h 1108962"/>
              <a:gd name="connsiteX20" fmla="*/ 72551 w 663043"/>
              <a:gd name="connsiteY20" fmla="*/ 275350 h 1108962"/>
              <a:gd name="connsiteX21" fmla="*/ 72551 w 663043"/>
              <a:gd name="connsiteY21" fmla="*/ 273095 h 1108962"/>
              <a:gd name="connsiteX22" fmla="*/ 66981 w 663043"/>
              <a:gd name="connsiteY22" fmla="*/ 258506 h 1108962"/>
              <a:gd name="connsiteX23" fmla="*/ 66981 w 663043"/>
              <a:gd name="connsiteY23" fmla="*/ 257444 h 1108962"/>
              <a:gd name="connsiteX24" fmla="*/ 68174 w 663043"/>
              <a:gd name="connsiteY24" fmla="*/ 257444 h 1108962"/>
              <a:gd name="connsiteX25" fmla="*/ 74939 w 663043"/>
              <a:gd name="connsiteY25" fmla="*/ 236090 h 1108962"/>
              <a:gd name="connsiteX26" fmla="*/ 77194 w 663043"/>
              <a:gd name="connsiteY26" fmla="*/ 233836 h 1108962"/>
              <a:gd name="connsiteX27" fmla="*/ 79449 w 663043"/>
              <a:gd name="connsiteY27" fmla="*/ 233836 h 1108962"/>
              <a:gd name="connsiteX28" fmla="*/ 82764 w 663043"/>
              <a:gd name="connsiteY28" fmla="*/ 229326 h 1108962"/>
              <a:gd name="connsiteX29" fmla="*/ 81703 w 663043"/>
              <a:gd name="connsiteY29" fmla="*/ 224816 h 1108962"/>
              <a:gd name="connsiteX30" fmla="*/ 82764 w 663043"/>
              <a:gd name="connsiteY30" fmla="*/ 221500 h 1108962"/>
              <a:gd name="connsiteX31" fmla="*/ 79449 w 663043"/>
              <a:gd name="connsiteY31" fmla="*/ 215930 h 1108962"/>
              <a:gd name="connsiteX32" fmla="*/ 80642 w 663043"/>
              <a:gd name="connsiteY32" fmla="*/ 214736 h 1108962"/>
              <a:gd name="connsiteX33" fmla="*/ 83958 w 663043"/>
              <a:gd name="connsiteY33" fmla="*/ 218052 h 1108962"/>
              <a:gd name="connsiteX34" fmla="*/ 88468 w 663043"/>
              <a:gd name="connsiteY34" fmla="*/ 205716 h 1108962"/>
              <a:gd name="connsiteX35" fmla="*/ 91783 w 663043"/>
              <a:gd name="connsiteY35" fmla="*/ 203462 h 1108962"/>
              <a:gd name="connsiteX36" fmla="*/ 94038 w 663043"/>
              <a:gd name="connsiteY36" fmla="*/ 195637 h 1108962"/>
              <a:gd name="connsiteX37" fmla="*/ 92977 w 663043"/>
              <a:gd name="connsiteY37" fmla="*/ 194443 h 1108962"/>
              <a:gd name="connsiteX38" fmla="*/ 96293 w 663043"/>
              <a:gd name="connsiteY38" fmla="*/ 189933 h 1108962"/>
              <a:gd name="connsiteX39" fmla="*/ 91783 w 663043"/>
              <a:gd name="connsiteY39" fmla="*/ 180914 h 1108962"/>
              <a:gd name="connsiteX40" fmla="*/ 90590 w 663043"/>
              <a:gd name="connsiteY40" fmla="*/ 178659 h 1108962"/>
              <a:gd name="connsiteX41" fmla="*/ 104119 w 663043"/>
              <a:gd name="connsiteY41" fmla="*/ 170834 h 1108962"/>
              <a:gd name="connsiteX42" fmla="*/ 101864 w 663043"/>
              <a:gd name="connsiteY42" fmla="*/ 167518 h 1108962"/>
              <a:gd name="connsiteX43" fmla="*/ 143511 w 663043"/>
              <a:gd name="connsiteY43" fmla="*/ 84223 h 1108962"/>
              <a:gd name="connsiteX44" fmla="*/ 145766 w 663043"/>
              <a:gd name="connsiteY44" fmla="*/ 84223 h 1108962"/>
              <a:gd name="connsiteX45" fmla="*/ 159295 w 663043"/>
              <a:gd name="connsiteY45" fmla="*/ 61675 h 1108962"/>
              <a:gd name="connsiteX46" fmla="*/ 160489 w 663043"/>
              <a:gd name="connsiteY46" fmla="*/ 62869 h 1108962"/>
              <a:gd name="connsiteX47" fmla="*/ 159295 w 663043"/>
              <a:gd name="connsiteY47" fmla="*/ 66185 h 1108962"/>
              <a:gd name="connsiteX48" fmla="*/ 161550 w 663043"/>
              <a:gd name="connsiteY48" fmla="*/ 63929 h 1108962"/>
              <a:gd name="connsiteX49" fmla="*/ 162611 w 663043"/>
              <a:gd name="connsiteY49" fmla="*/ 65124 h 1108962"/>
              <a:gd name="connsiteX50" fmla="*/ 168314 w 663043"/>
              <a:gd name="connsiteY50" fmla="*/ 56104 h 1108962"/>
              <a:gd name="connsiteX51" fmla="*/ 163804 w 663043"/>
              <a:gd name="connsiteY51" fmla="*/ 53850 h 1108962"/>
              <a:gd name="connsiteX52" fmla="*/ 168314 w 663043"/>
              <a:gd name="connsiteY52" fmla="*/ 46024 h 1108962"/>
              <a:gd name="connsiteX53" fmla="*/ 175078 w 663043"/>
              <a:gd name="connsiteY53" fmla="*/ 56104 h 1108962"/>
              <a:gd name="connsiteX54" fmla="*/ 175078 w 663043"/>
              <a:gd name="connsiteY54" fmla="*/ 50534 h 1108962"/>
              <a:gd name="connsiteX55" fmla="*/ 178527 w 663043"/>
              <a:gd name="connsiteY55" fmla="*/ 49340 h 1108962"/>
              <a:gd name="connsiteX56" fmla="*/ 180782 w 663043"/>
              <a:gd name="connsiteY56" fmla="*/ 46024 h 1108962"/>
              <a:gd name="connsiteX57" fmla="*/ 179588 w 663043"/>
              <a:gd name="connsiteY57" fmla="*/ 43769 h 1108962"/>
              <a:gd name="connsiteX58" fmla="*/ 182904 w 663043"/>
              <a:gd name="connsiteY58" fmla="*/ 40454 h 1108962"/>
              <a:gd name="connsiteX59" fmla="*/ 185159 w 663043"/>
              <a:gd name="connsiteY59" fmla="*/ 40454 h 1108962"/>
              <a:gd name="connsiteX60" fmla="*/ 183965 w 663043"/>
              <a:gd name="connsiteY60" fmla="*/ 43769 h 1108962"/>
              <a:gd name="connsiteX61" fmla="*/ 187281 w 663043"/>
              <a:gd name="connsiteY61" fmla="*/ 50534 h 1108962"/>
              <a:gd name="connsiteX62" fmla="*/ 191791 w 663043"/>
              <a:gd name="connsiteY62" fmla="*/ 46024 h 1108962"/>
              <a:gd name="connsiteX63" fmla="*/ 187281 w 663043"/>
              <a:gd name="connsiteY63" fmla="*/ 38199 h 1108962"/>
              <a:gd name="connsiteX64" fmla="*/ 185026 w 663043"/>
              <a:gd name="connsiteY64" fmla="*/ 33689 h 1108962"/>
              <a:gd name="connsiteX65" fmla="*/ 183832 w 663043"/>
              <a:gd name="connsiteY65" fmla="*/ 33689 h 1108962"/>
              <a:gd name="connsiteX66" fmla="*/ 183832 w 663043"/>
              <a:gd name="connsiteY66" fmla="*/ 31434 h 1108962"/>
              <a:gd name="connsiteX67" fmla="*/ 179323 w 663043"/>
              <a:gd name="connsiteY67" fmla="*/ 32628 h 1108962"/>
              <a:gd name="connsiteX68" fmla="*/ 178262 w 663043"/>
              <a:gd name="connsiteY68" fmla="*/ 27057 h 1108962"/>
              <a:gd name="connsiteX69" fmla="*/ 177201 w 663043"/>
              <a:gd name="connsiteY69" fmla="*/ 27057 h 1108962"/>
              <a:gd name="connsiteX70" fmla="*/ 177201 w 663043"/>
              <a:gd name="connsiteY70" fmla="*/ 24803 h 1108962"/>
              <a:gd name="connsiteX71" fmla="*/ 179455 w 663043"/>
              <a:gd name="connsiteY71" fmla="*/ 23609 h 1108962"/>
              <a:gd name="connsiteX72" fmla="*/ 217654 w 663043"/>
              <a:gd name="connsiteY72" fmla="*/ 0 h 1108962"/>
              <a:gd name="connsiteX73" fmla="*/ 219909 w 663043"/>
              <a:gd name="connsiteY73" fmla="*/ 0 h 1108962"/>
              <a:gd name="connsiteX74" fmla="*/ 222164 w 663043"/>
              <a:gd name="connsiteY74" fmla="*/ 6764 h 1108962"/>
              <a:gd name="connsiteX75" fmla="*/ 223225 w 663043"/>
              <a:gd name="connsiteY75" fmla="*/ 7825 h 1108962"/>
              <a:gd name="connsiteX76" fmla="*/ 224419 w 663043"/>
              <a:gd name="connsiteY76" fmla="*/ 6764 h 1108962"/>
              <a:gd name="connsiteX77" fmla="*/ 227735 w 663043"/>
              <a:gd name="connsiteY77" fmla="*/ 15784 h 1108962"/>
              <a:gd name="connsiteX78" fmla="*/ 239009 w 663043"/>
              <a:gd name="connsiteY78" fmla="*/ 11274 h 1108962"/>
              <a:gd name="connsiteX79" fmla="*/ 239009 w 663043"/>
              <a:gd name="connsiteY79" fmla="*/ 3316 h 1108962"/>
              <a:gd name="connsiteX80" fmla="*/ 240202 w 663043"/>
              <a:gd name="connsiteY80" fmla="*/ 3316 h 1108962"/>
              <a:gd name="connsiteX81" fmla="*/ 240202 w 663043"/>
              <a:gd name="connsiteY81" fmla="*/ 1060 h 1108962"/>
              <a:gd name="connsiteX82" fmla="*/ 270576 w 663043"/>
              <a:gd name="connsiteY82" fmla="*/ 4376 h 1108962"/>
              <a:gd name="connsiteX83" fmla="*/ 276146 w 663043"/>
              <a:gd name="connsiteY83" fmla="*/ 9948 h 1108962"/>
              <a:gd name="connsiteX84" fmla="*/ 277340 w 663043"/>
              <a:gd name="connsiteY84" fmla="*/ 14457 h 1108962"/>
              <a:gd name="connsiteX85" fmla="*/ 280656 w 663043"/>
              <a:gd name="connsiteY85" fmla="*/ 13264 h 1108962"/>
              <a:gd name="connsiteX86" fmla="*/ 280656 w 663043"/>
              <a:gd name="connsiteY86" fmla="*/ 16711 h 1108962"/>
              <a:gd name="connsiteX87" fmla="*/ 276146 w 663043"/>
              <a:gd name="connsiteY87" fmla="*/ 17773 h 1108962"/>
              <a:gd name="connsiteX88" fmla="*/ 278401 w 663043"/>
              <a:gd name="connsiteY88" fmla="*/ 32363 h 1108962"/>
              <a:gd name="connsiteX89" fmla="*/ 282911 w 663043"/>
              <a:gd name="connsiteY89" fmla="*/ 35679 h 1108962"/>
              <a:gd name="connsiteX90" fmla="*/ 288614 w 663043"/>
              <a:gd name="connsiteY90" fmla="*/ 39127 h 1108962"/>
              <a:gd name="connsiteX91" fmla="*/ 291930 w 663043"/>
              <a:gd name="connsiteY91" fmla="*/ 39127 h 1108962"/>
              <a:gd name="connsiteX92" fmla="*/ 303204 w 663043"/>
              <a:gd name="connsiteY92" fmla="*/ 43637 h 1108962"/>
              <a:gd name="connsiteX93" fmla="*/ 304398 w 663043"/>
              <a:gd name="connsiteY93" fmla="*/ 44831 h 1108962"/>
              <a:gd name="connsiteX94" fmla="*/ 299888 w 663043"/>
              <a:gd name="connsiteY94" fmla="*/ 49340 h 1108962"/>
              <a:gd name="connsiteX95" fmla="*/ 302143 w 663043"/>
              <a:gd name="connsiteY95" fmla="*/ 50534 h 1108962"/>
              <a:gd name="connsiteX96" fmla="*/ 311162 w 663043"/>
              <a:gd name="connsiteY96" fmla="*/ 42708 h 1108962"/>
              <a:gd name="connsiteX97" fmla="*/ 314611 w 663043"/>
              <a:gd name="connsiteY97" fmla="*/ 46024 h 1108962"/>
              <a:gd name="connsiteX98" fmla="*/ 318059 w 663043"/>
              <a:gd name="connsiteY98" fmla="*/ 43769 h 1108962"/>
              <a:gd name="connsiteX99" fmla="*/ 320314 w 663043"/>
              <a:gd name="connsiteY99" fmla="*/ 49340 h 1108962"/>
              <a:gd name="connsiteX100" fmla="*/ 324824 w 663043"/>
              <a:gd name="connsiteY100" fmla="*/ 50534 h 1108962"/>
              <a:gd name="connsiteX101" fmla="*/ 321508 w 663043"/>
              <a:gd name="connsiteY101" fmla="*/ 55043 h 1108962"/>
              <a:gd name="connsiteX102" fmla="*/ 336097 w 663043"/>
              <a:gd name="connsiteY102" fmla="*/ 74143 h 1108962"/>
              <a:gd name="connsiteX103" fmla="*/ 336097 w 663043"/>
              <a:gd name="connsiteY103" fmla="*/ 75337 h 1108962"/>
              <a:gd name="connsiteX104" fmla="*/ 343923 w 663043"/>
              <a:gd name="connsiteY104" fmla="*/ 124809 h 1108962"/>
              <a:gd name="connsiteX105" fmla="*/ 340607 w 663043"/>
              <a:gd name="connsiteY105" fmla="*/ 145103 h 1108962"/>
              <a:gd name="connsiteX106" fmla="*/ 357452 w 663043"/>
              <a:gd name="connsiteY106" fmla="*/ 214868 h 1108962"/>
              <a:gd name="connsiteX107" fmla="*/ 356258 w 663043"/>
              <a:gd name="connsiteY107" fmla="*/ 237416 h 1108962"/>
              <a:gd name="connsiteX108" fmla="*/ 358513 w 663043"/>
              <a:gd name="connsiteY108" fmla="*/ 240732 h 1108962"/>
              <a:gd name="connsiteX109" fmla="*/ 358513 w 663043"/>
              <a:gd name="connsiteY109" fmla="*/ 241926 h 1108962"/>
              <a:gd name="connsiteX110" fmla="*/ 360768 w 663043"/>
              <a:gd name="connsiteY110" fmla="*/ 246436 h 1108962"/>
              <a:gd name="connsiteX111" fmla="*/ 359574 w 663043"/>
              <a:gd name="connsiteY111" fmla="*/ 248691 h 1108962"/>
              <a:gd name="connsiteX112" fmla="*/ 357319 w 663043"/>
              <a:gd name="connsiteY112" fmla="*/ 253200 h 1108962"/>
              <a:gd name="connsiteX113" fmla="*/ 356125 w 663043"/>
              <a:gd name="connsiteY113" fmla="*/ 249884 h 1108962"/>
              <a:gd name="connsiteX114" fmla="*/ 353871 w 663043"/>
              <a:gd name="connsiteY114" fmla="*/ 291532 h 1108962"/>
              <a:gd name="connsiteX115" fmla="*/ 342597 w 663043"/>
              <a:gd name="connsiteY115" fmla="*/ 311825 h 1108962"/>
              <a:gd name="connsiteX116" fmla="*/ 342597 w 663043"/>
              <a:gd name="connsiteY116" fmla="*/ 312886 h 1108962"/>
              <a:gd name="connsiteX117" fmla="*/ 375225 w 663043"/>
              <a:gd name="connsiteY117" fmla="*/ 312886 h 1108962"/>
              <a:gd name="connsiteX118" fmla="*/ 376286 w 663043"/>
              <a:gd name="connsiteY118" fmla="*/ 311825 h 1108962"/>
              <a:gd name="connsiteX119" fmla="*/ 379602 w 663043"/>
              <a:gd name="connsiteY119" fmla="*/ 312886 h 1108962"/>
              <a:gd name="connsiteX120" fmla="*/ 424565 w 663043"/>
              <a:gd name="connsiteY120" fmla="*/ 312886 h 1108962"/>
              <a:gd name="connsiteX121" fmla="*/ 427881 w 663043"/>
              <a:gd name="connsiteY121" fmla="*/ 314080 h 1108962"/>
              <a:gd name="connsiteX122" fmla="*/ 429075 w 663043"/>
              <a:gd name="connsiteY122" fmla="*/ 312886 h 1108962"/>
              <a:gd name="connsiteX123" fmla="*/ 429075 w 663043"/>
              <a:gd name="connsiteY123" fmla="*/ 311825 h 1108962"/>
              <a:gd name="connsiteX124" fmla="*/ 431330 w 663043"/>
              <a:gd name="connsiteY124" fmla="*/ 310764 h 1108962"/>
              <a:gd name="connsiteX125" fmla="*/ 433584 w 663043"/>
              <a:gd name="connsiteY125" fmla="*/ 310764 h 1108962"/>
              <a:gd name="connsiteX126" fmla="*/ 434645 w 663043"/>
              <a:gd name="connsiteY126" fmla="*/ 309570 h 1108962"/>
              <a:gd name="connsiteX127" fmla="*/ 439155 w 663043"/>
              <a:gd name="connsiteY127" fmla="*/ 309570 h 1108962"/>
              <a:gd name="connsiteX128" fmla="*/ 440216 w 663043"/>
              <a:gd name="connsiteY128" fmla="*/ 307315 h 1108962"/>
              <a:gd name="connsiteX129" fmla="*/ 442471 w 663043"/>
              <a:gd name="connsiteY129" fmla="*/ 308509 h 1108962"/>
              <a:gd name="connsiteX130" fmla="*/ 441410 w 663043"/>
              <a:gd name="connsiteY130" fmla="*/ 309570 h 1108962"/>
              <a:gd name="connsiteX131" fmla="*/ 439155 w 663043"/>
              <a:gd name="connsiteY131" fmla="*/ 310764 h 1108962"/>
              <a:gd name="connsiteX132" fmla="*/ 439155 w 663043"/>
              <a:gd name="connsiteY132" fmla="*/ 311825 h 1108962"/>
              <a:gd name="connsiteX133" fmla="*/ 532530 w 663043"/>
              <a:gd name="connsiteY133" fmla="*/ 341137 h 1108962"/>
              <a:gd name="connsiteX134" fmla="*/ 474038 w 663043"/>
              <a:gd name="connsiteY134" fmla="*/ 406394 h 1108962"/>
              <a:gd name="connsiteX135" fmla="*/ 578687 w 663043"/>
              <a:gd name="connsiteY135" fmla="*/ 405333 h 1108962"/>
              <a:gd name="connsiteX136" fmla="*/ 583197 w 663043"/>
              <a:gd name="connsiteY136" fmla="*/ 412097 h 1108962"/>
              <a:gd name="connsiteX137" fmla="*/ 587706 w 663043"/>
              <a:gd name="connsiteY137" fmla="*/ 433452 h 1108962"/>
              <a:gd name="connsiteX138" fmla="*/ 602296 w 663043"/>
              <a:gd name="connsiteY138" fmla="*/ 454806 h 1108962"/>
              <a:gd name="connsiteX139" fmla="*/ 632670 w 663043"/>
              <a:gd name="connsiteY139" fmla="*/ 468335 h 1108962"/>
              <a:gd name="connsiteX140" fmla="*/ 624844 w 663043"/>
              <a:gd name="connsiteY140" fmla="*/ 522317 h 1108962"/>
              <a:gd name="connsiteX141" fmla="*/ 579881 w 663043"/>
              <a:gd name="connsiteY141" fmla="*/ 536907 h 1108962"/>
              <a:gd name="connsiteX142" fmla="*/ 546192 w 663043"/>
              <a:gd name="connsiteY142" fmla="*/ 632537 h 1108962"/>
              <a:gd name="connsiteX143" fmla="*/ 550701 w 663043"/>
              <a:gd name="connsiteY143" fmla="*/ 632537 h 1108962"/>
              <a:gd name="connsiteX144" fmla="*/ 556272 w 663043"/>
              <a:gd name="connsiteY144" fmla="*/ 641556 h 1108962"/>
              <a:gd name="connsiteX145" fmla="*/ 565291 w 663043"/>
              <a:gd name="connsiteY145" fmla="*/ 640362 h 1108962"/>
              <a:gd name="connsiteX146" fmla="*/ 568607 w 663043"/>
              <a:gd name="connsiteY146" fmla="*/ 649381 h 1108962"/>
              <a:gd name="connsiteX147" fmla="*/ 556272 w 663043"/>
              <a:gd name="connsiteY147" fmla="*/ 656146 h 1108962"/>
              <a:gd name="connsiteX148" fmla="*/ 549508 w 663043"/>
              <a:gd name="connsiteY148" fmla="*/ 654952 h 1108962"/>
              <a:gd name="connsiteX149" fmla="*/ 548314 w 663043"/>
              <a:gd name="connsiteY149" fmla="*/ 659462 h 1108962"/>
              <a:gd name="connsiteX150" fmla="*/ 555078 w 663043"/>
              <a:gd name="connsiteY150" fmla="*/ 663972 h 1108962"/>
              <a:gd name="connsiteX151" fmla="*/ 554017 w 663043"/>
              <a:gd name="connsiteY151" fmla="*/ 675245 h 1108962"/>
              <a:gd name="connsiteX152" fmla="*/ 558527 w 663043"/>
              <a:gd name="connsiteY152" fmla="*/ 675245 h 1108962"/>
              <a:gd name="connsiteX153" fmla="*/ 559588 w 663043"/>
              <a:gd name="connsiteY153" fmla="*/ 682010 h 1108962"/>
              <a:gd name="connsiteX154" fmla="*/ 575371 w 663043"/>
              <a:gd name="connsiteY154" fmla="*/ 704558 h 1108962"/>
              <a:gd name="connsiteX155" fmla="*/ 583197 w 663043"/>
              <a:gd name="connsiteY155" fmla="*/ 702303 h 1108962"/>
              <a:gd name="connsiteX156" fmla="*/ 585452 w 663043"/>
              <a:gd name="connsiteY156" fmla="*/ 703364 h 1108962"/>
              <a:gd name="connsiteX157" fmla="*/ 585452 w 663043"/>
              <a:gd name="connsiteY157" fmla="*/ 705618 h 1108962"/>
              <a:gd name="connsiteX158" fmla="*/ 589961 w 663043"/>
              <a:gd name="connsiteY158" fmla="*/ 704558 h 1108962"/>
              <a:gd name="connsiteX159" fmla="*/ 589961 w 663043"/>
              <a:gd name="connsiteY159" fmla="*/ 700048 h 1108962"/>
              <a:gd name="connsiteX160" fmla="*/ 607999 w 663043"/>
              <a:gd name="connsiteY160" fmla="*/ 693283 h 1108962"/>
              <a:gd name="connsiteX161" fmla="*/ 615825 w 663043"/>
              <a:gd name="connsiteY161" fmla="*/ 718086 h 1108962"/>
              <a:gd name="connsiteX162" fmla="*/ 612376 w 663043"/>
              <a:gd name="connsiteY162" fmla="*/ 728167 h 1108962"/>
              <a:gd name="connsiteX163" fmla="*/ 616886 w 663043"/>
              <a:gd name="connsiteY163" fmla="*/ 726973 h 1108962"/>
              <a:gd name="connsiteX164" fmla="*/ 613570 w 663043"/>
              <a:gd name="connsiteY164" fmla="*/ 743817 h 1108962"/>
              <a:gd name="connsiteX165" fmla="*/ 614764 w 663043"/>
              <a:gd name="connsiteY165" fmla="*/ 744879 h 1108962"/>
              <a:gd name="connsiteX166" fmla="*/ 619274 w 663043"/>
              <a:gd name="connsiteY166" fmla="*/ 747133 h 1108962"/>
              <a:gd name="connsiteX167" fmla="*/ 620335 w 663043"/>
              <a:gd name="connsiteY167" fmla="*/ 741563 h 1108962"/>
              <a:gd name="connsiteX168" fmla="*/ 623783 w 663043"/>
              <a:gd name="connsiteY168" fmla="*/ 741563 h 1108962"/>
              <a:gd name="connsiteX169" fmla="*/ 627232 w 663043"/>
              <a:gd name="connsiteY169" fmla="*/ 739308 h 1108962"/>
              <a:gd name="connsiteX170" fmla="*/ 635057 w 663043"/>
              <a:gd name="connsiteY170" fmla="*/ 751643 h 1108962"/>
              <a:gd name="connsiteX171" fmla="*/ 635057 w 663043"/>
              <a:gd name="connsiteY171" fmla="*/ 752705 h 1108962"/>
              <a:gd name="connsiteX172" fmla="*/ 622722 w 663043"/>
              <a:gd name="connsiteY172" fmla="*/ 757214 h 1108962"/>
              <a:gd name="connsiteX173" fmla="*/ 610387 w 663043"/>
              <a:gd name="connsiteY173" fmla="*/ 766233 h 1108962"/>
              <a:gd name="connsiteX174" fmla="*/ 609193 w 663043"/>
              <a:gd name="connsiteY174" fmla="*/ 769549 h 1108962"/>
              <a:gd name="connsiteX175" fmla="*/ 612509 w 663043"/>
              <a:gd name="connsiteY175" fmla="*/ 769549 h 1108962"/>
              <a:gd name="connsiteX176" fmla="*/ 606939 w 663043"/>
              <a:gd name="connsiteY176" fmla="*/ 779629 h 1108962"/>
              <a:gd name="connsiteX177" fmla="*/ 603490 w 663043"/>
              <a:gd name="connsiteY177" fmla="*/ 780690 h 1108962"/>
              <a:gd name="connsiteX178" fmla="*/ 603490 w 663043"/>
              <a:gd name="connsiteY178" fmla="*/ 788648 h 1108962"/>
              <a:gd name="connsiteX179" fmla="*/ 601235 w 663043"/>
              <a:gd name="connsiteY179" fmla="*/ 788648 h 1108962"/>
              <a:gd name="connsiteX180" fmla="*/ 600174 w 663043"/>
              <a:gd name="connsiteY180" fmla="*/ 790903 h 1108962"/>
              <a:gd name="connsiteX181" fmla="*/ 596726 w 663043"/>
              <a:gd name="connsiteY181" fmla="*/ 792097 h 1108962"/>
              <a:gd name="connsiteX182" fmla="*/ 595665 w 663043"/>
              <a:gd name="connsiteY182" fmla="*/ 794351 h 1108962"/>
              <a:gd name="connsiteX183" fmla="*/ 595665 w 663043"/>
              <a:gd name="connsiteY183" fmla="*/ 797667 h 1108962"/>
              <a:gd name="connsiteX184" fmla="*/ 594603 w 663043"/>
              <a:gd name="connsiteY184" fmla="*/ 799923 h 1108962"/>
              <a:gd name="connsiteX185" fmla="*/ 593410 w 663043"/>
              <a:gd name="connsiteY185" fmla="*/ 800983 h 1108962"/>
              <a:gd name="connsiteX186" fmla="*/ 592216 w 663043"/>
              <a:gd name="connsiteY186" fmla="*/ 803238 h 1108962"/>
              <a:gd name="connsiteX187" fmla="*/ 601235 w 663043"/>
              <a:gd name="connsiteY187" fmla="*/ 816767 h 1108962"/>
              <a:gd name="connsiteX188" fmla="*/ 598980 w 663043"/>
              <a:gd name="connsiteY188" fmla="*/ 821277 h 1108962"/>
              <a:gd name="connsiteX189" fmla="*/ 603490 w 663043"/>
              <a:gd name="connsiteY189" fmla="*/ 824593 h 1108962"/>
              <a:gd name="connsiteX190" fmla="*/ 605745 w 663043"/>
              <a:gd name="connsiteY190" fmla="*/ 826847 h 1108962"/>
              <a:gd name="connsiteX191" fmla="*/ 604551 w 663043"/>
              <a:gd name="connsiteY191" fmla="*/ 829102 h 1108962"/>
              <a:gd name="connsiteX192" fmla="*/ 602296 w 663043"/>
              <a:gd name="connsiteY192" fmla="*/ 825786 h 1108962"/>
              <a:gd name="connsiteX193" fmla="*/ 601103 w 663043"/>
              <a:gd name="connsiteY193" fmla="*/ 826847 h 1108962"/>
              <a:gd name="connsiteX194" fmla="*/ 607867 w 663043"/>
              <a:gd name="connsiteY194" fmla="*/ 833612 h 1108962"/>
              <a:gd name="connsiteX195" fmla="*/ 606806 w 663043"/>
              <a:gd name="connsiteY195" fmla="*/ 836928 h 1108962"/>
              <a:gd name="connsiteX196" fmla="*/ 611315 w 663043"/>
              <a:gd name="connsiteY196" fmla="*/ 839182 h 1108962"/>
              <a:gd name="connsiteX197" fmla="*/ 631609 w 663043"/>
              <a:gd name="connsiteY197" fmla="*/ 862792 h 1108962"/>
              <a:gd name="connsiteX198" fmla="*/ 631609 w 663043"/>
              <a:gd name="connsiteY198" fmla="*/ 865046 h 1108962"/>
              <a:gd name="connsiteX199" fmla="*/ 622589 w 663043"/>
              <a:gd name="connsiteY199" fmla="*/ 867301 h 1108962"/>
              <a:gd name="connsiteX200" fmla="*/ 630415 w 663043"/>
              <a:gd name="connsiteY200" fmla="*/ 888656 h 1108962"/>
              <a:gd name="connsiteX201" fmla="*/ 637179 w 663043"/>
              <a:gd name="connsiteY201" fmla="*/ 899929 h 1108962"/>
              <a:gd name="connsiteX202" fmla="*/ 640495 w 663043"/>
              <a:gd name="connsiteY202" fmla="*/ 898868 h 1108962"/>
              <a:gd name="connsiteX203" fmla="*/ 643944 w 663043"/>
              <a:gd name="connsiteY203" fmla="*/ 908948 h 1108962"/>
              <a:gd name="connsiteX204" fmla="*/ 641689 w 663043"/>
              <a:gd name="connsiteY204" fmla="*/ 911203 h 1108962"/>
              <a:gd name="connsiteX205" fmla="*/ 646198 w 663043"/>
              <a:gd name="connsiteY205" fmla="*/ 915713 h 1108962"/>
              <a:gd name="connsiteX206" fmla="*/ 654024 w 663043"/>
              <a:gd name="connsiteY206" fmla="*/ 930302 h 1108962"/>
              <a:gd name="connsiteX207" fmla="*/ 663043 w 663043"/>
              <a:gd name="connsiteY207" fmla="*/ 955105 h 1108962"/>
              <a:gd name="connsiteX208" fmla="*/ 657340 w 663043"/>
              <a:gd name="connsiteY208" fmla="*/ 958421 h 1108962"/>
              <a:gd name="connsiteX209" fmla="*/ 656279 w 663043"/>
              <a:gd name="connsiteY209" fmla="*/ 957360 h 1108962"/>
              <a:gd name="connsiteX210" fmla="*/ 642750 w 663043"/>
              <a:gd name="connsiteY210" fmla="*/ 966380 h 1108962"/>
              <a:gd name="connsiteX211" fmla="*/ 600041 w 663043"/>
              <a:gd name="connsiteY211" fmla="*/ 987734 h 1108962"/>
              <a:gd name="connsiteX212" fmla="*/ 602296 w 663043"/>
              <a:gd name="connsiteY212" fmla="*/ 991182 h 1108962"/>
              <a:gd name="connsiteX213" fmla="*/ 602296 w 663043"/>
              <a:gd name="connsiteY213" fmla="*/ 993437 h 1108962"/>
              <a:gd name="connsiteX214" fmla="*/ 600041 w 663043"/>
              <a:gd name="connsiteY214" fmla="*/ 994498 h 1108962"/>
              <a:gd name="connsiteX215" fmla="*/ 598980 w 663043"/>
              <a:gd name="connsiteY215" fmla="*/ 992244 h 1108962"/>
              <a:gd name="connsiteX216" fmla="*/ 580942 w 663043"/>
              <a:gd name="connsiteY216" fmla="*/ 1032697 h 1108962"/>
              <a:gd name="connsiteX217" fmla="*/ 584258 w 663043"/>
              <a:gd name="connsiteY217" fmla="*/ 1039462 h 1108962"/>
              <a:gd name="connsiteX218" fmla="*/ 585452 w 663043"/>
              <a:gd name="connsiteY218" fmla="*/ 1040522 h 1108962"/>
              <a:gd name="connsiteX219" fmla="*/ 587706 w 663043"/>
              <a:gd name="connsiteY219" fmla="*/ 1041716 h 1108962"/>
              <a:gd name="connsiteX220" fmla="*/ 589961 w 663043"/>
              <a:gd name="connsiteY220" fmla="*/ 1039462 h 1108962"/>
              <a:gd name="connsiteX221" fmla="*/ 592216 w 663043"/>
              <a:gd name="connsiteY221" fmla="*/ 1039462 h 1108962"/>
              <a:gd name="connsiteX222" fmla="*/ 588900 w 663043"/>
              <a:gd name="connsiteY222" fmla="*/ 1051797 h 1108962"/>
              <a:gd name="connsiteX223" fmla="*/ 590094 w 663043"/>
              <a:gd name="connsiteY223" fmla="*/ 1056306 h 1108962"/>
              <a:gd name="connsiteX224" fmla="*/ 586778 w 663043"/>
              <a:gd name="connsiteY224" fmla="*/ 1056306 h 1108962"/>
              <a:gd name="connsiteX225" fmla="*/ 585584 w 663043"/>
              <a:gd name="connsiteY225" fmla="*/ 1057500 h 1108962"/>
              <a:gd name="connsiteX226" fmla="*/ 580013 w 663043"/>
              <a:gd name="connsiteY226" fmla="*/ 1060816 h 1108962"/>
              <a:gd name="connsiteX227" fmla="*/ 577759 w 663043"/>
              <a:gd name="connsiteY227" fmla="*/ 1056306 h 1108962"/>
              <a:gd name="connsiteX228" fmla="*/ 575504 w 663043"/>
              <a:gd name="connsiteY228" fmla="*/ 1057500 h 1108962"/>
              <a:gd name="connsiteX229" fmla="*/ 570994 w 663043"/>
              <a:gd name="connsiteY229" fmla="*/ 1057500 h 1108962"/>
              <a:gd name="connsiteX230" fmla="*/ 570994 w 663043"/>
              <a:gd name="connsiteY230" fmla="*/ 1060816 h 1108962"/>
              <a:gd name="connsiteX231" fmla="*/ 567546 w 663043"/>
              <a:gd name="connsiteY231" fmla="*/ 1063070 h 1108962"/>
              <a:gd name="connsiteX232" fmla="*/ 567546 w 663043"/>
              <a:gd name="connsiteY232" fmla="*/ 1066386 h 1108962"/>
              <a:gd name="connsiteX233" fmla="*/ 565291 w 663043"/>
              <a:gd name="connsiteY233" fmla="*/ 1066386 h 1108962"/>
              <a:gd name="connsiteX234" fmla="*/ 564097 w 663043"/>
              <a:gd name="connsiteY234" fmla="*/ 1063070 h 1108962"/>
              <a:gd name="connsiteX235" fmla="*/ 561843 w 663043"/>
              <a:gd name="connsiteY235" fmla="*/ 1063070 h 1108962"/>
              <a:gd name="connsiteX236" fmla="*/ 560649 w 663043"/>
              <a:gd name="connsiteY236" fmla="*/ 1060816 h 1108962"/>
              <a:gd name="connsiteX237" fmla="*/ 560649 w 663043"/>
              <a:gd name="connsiteY237" fmla="*/ 1059754 h 1108962"/>
              <a:gd name="connsiteX238" fmla="*/ 561843 w 663043"/>
              <a:gd name="connsiteY238" fmla="*/ 1058561 h 1108962"/>
              <a:gd name="connsiteX239" fmla="*/ 561843 w 663043"/>
              <a:gd name="connsiteY239" fmla="*/ 1057500 h 1108962"/>
              <a:gd name="connsiteX240" fmla="*/ 559588 w 663043"/>
              <a:gd name="connsiteY240" fmla="*/ 1054051 h 1108962"/>
              <a:gd name="connsiteX241" fmla="*/ 554017 w 663043"/>
              <a:gd name="connsiteY241" fmla="*/ 1050735 h 1108962"/>
              <a:gd name="connsiteX242" fmla="*/ 551762 w 663043"/>
              <a:gd name="connsiteY242" fmla="*/ 1052990 h 1108962"/>
              <a:gd name="connsiteX243" fmla="*/ 551762 w 663043"/>
              <a:gd name="connsiteY243" fmla="*/ 1054051 h 1108962"/>
              <a:gd name="connsiteX244" fmla="*/ 555078 w 663043"/>
              <a:gd name="connsiteY244" fmla="*/ 1052990 h 1108962"/>
              <a:gd name="connsiteX245" fmla="*/ 558527 w 663043"/>
              <a:gd name="connsiteY245" fmla="*/ 1055245 h 1108962"/>
              <a:gd name="connsiteX246" fmla="*/ 559588 w 663043"/>
              <a:gd name="connsiteY246" fmla="*/ 1056306 h 1108962"/>
              <a:gd name="connsiteX247" fmla="*/ 559588 w 663043"/>
              <a:gd name="connsiteY247" fmla="*/ 1060816 h 1108962"/>
              <a:gd name="connsiteX248" fmla="*/ 561843 w 663043"/>
              <a:gd name="connsiteY248" fmla="*/ 1066386 h 1108962"/>
              <a:gd name="connsiteX249" fmla="*/ 561843 w 663043"/>
              <a:gd name="connsiteY249" fmla="*/ 1071957 h 1108962"/>
              <a:gd name="connsiteX250" fmla="*/ 564097 w 663043"/>
              <a:gd name="connsiteY250" fmla="*/ 1073151 h 1108962"/>
              <a:gd name="connsiteX251" fmla="*/ 563036 w 663043"/>
              <a:gd name="connsiteY251" fmla="*/ 1075405 h 1108962"/>
              <a:gd name="connsiteX252" fmla="*/ 559588 w 663043"/>
              <a:gd name="connsiteY252" fmla="*/ 1074212 h 1108962"/>
              <a:gd name="connsiteX253" fmla="*/ 550569 w 663043"/>
              <a:gd name="connsiteY253" fmla="*/ 1087740 h 1108962"/>
              <a:gd name="connsiteX254" fmla="*/ 550569 w 663043"/>
              <a:gd name="connsiteY254" fmla="*/ 1091056 h 1108962"/>
              <a:gd name="connsiteX255" fmla="*/ 551630 w 663043"/>
              <a:gd name="connsiteY255" fmla="*/ 1091056 h 1108962"/>
              <a:gd name="connsiteX256" fmla="*/ 552691 w 663043"/>
              <a:gd name="connsiteY256" fmla="*/ 1089863 h 1108962"/>
              <a:gd name="connsiteX257" fmla="*/ 557200 w 663043"/>
              <a:gd name="connsiteY257" fmla="*/ 1089863 h 1108962"/>
              <a:gd name="connsiteX258" fmla="*/ 556007 w 663043"/>
              <a:gd name="connsiteY258" fmla="*/ 1091056 h 1108962"/>
              <a:gd name="connsiteX259" fmla="*/ 552691 w 663043"/>
              <a:gd name="connsiteY259" fmla="*/ 1092117 h 1108962"/>
              <a:gd name="connsiteX260" fmla="*/ 506534 w 663043"/>
              <a:gd name="connsiteY260" fmla="*/ 1108962 h 1108962"/>
              <a:gd name="connsiteX261" fmla="*/ 486240 w 663043"/>
              <a:gd name="connsiteY261" fmla="*/ 1017842 h 1108962"/>
              <a:gd name="connsiteX262" fmla="*/ 485047 w 663043"/>
              <a:gd name="connsiteY262" fmla="*/ 1010016 h 1108962"/>
              <a:gd name="connsiteX263" fmla="*/ 491811 w 663043"/>
              <a:gd name="connsiteY263" fmla="*/ 1011210 h 1108962"/>
              <a:gd name="connsiteX264" fmla="*/ 504146 w 663043"/>
              <a:gd name="connsiteY264" fmla="*/ 1012271 h 1108962"/>
              <a:gd name="connsiteX265" fmla="*/ 497382 w 663043"/>
              <a:gd name="connsiteY265" fmla="*/ 979643 h 1108962"/>
              <a:gd name="connsiteX266" fmla="*/ 490617 w 663043"/>
              <a:gd name="connsiteY266" fmla="*/ 972879 h 1108962"/>
              <a:gd name="connsiteX267" fmla="*/ 490617 w 663043"/>
              <a:gd name="connsiteY267" fmla="*/ 976194 h 1108962"/>
              <a:gd name="connsiteX268" fmla="*/ 491679 w 663043"/>
              <a:gd name="connsiteY268" fmla="*/ 976194 h 1108962"/>
              <a:gd name="connsiteX269" fmla="*/ 490617 w 663043"/>
              <a:gd name="connsiteY269" fmla="*/ 979510 h 1108962"/>
              <a:gd name="connsiteX270" fmla="*/ 491679 w 663043"/>
              <a:gd name="connsiteY270" fmla="*/ 982959 h 1108962"/>
              <a:gd name="connsiteX271" fmla="*/ 490617 w 663043"/>
              <a:gd name="connsiteY271" fmla="*/ 984020 h 1108962"/>
              <a:gd name="connsiteX272" fmla="*/ 488363 w 663043"/>
              <a:gd name="connsiteY272" fmla="*/ 980704 h 1108962"/>
              <a:gd name="connsiteX273" fmla="*/ 488363 w 663043"/>
              <a:gd name="connsiteY273" fmla="*/ 977256 h 1108962"/>
              <a:gd name="connsiteX274" fmla="*/ 486108 w 663043"/>
              <a:gd name="connsiteY274" fmla="*/ 973940 h 1108962"/>
              <a:gd name="connsiteX275" fmla="*/ 486108 w 663043"/>
              <a:gd name="connsiteY275" fmla="*/ 971684 h 1108962"/>
              <a:gd name="connsiteX276" fmla="*/ 487169 w 663043"/>
              <a:gd name="connsiteY276" fmla="*/ 970624 h 1108962"/>
              <a:gd name="connsiteX277" fmla="*/ 487169 w 663043"/>
              <a:gd name="connsiteY277" fmla="*/ 965053 h 1108962"/>
              <a:gd name="connsiteX278" fmla="*/ 483720 w 663043"/>
              <a:gd name="connsiteY278" fmla="*/ 957228 h 1108962"/>
              <a:gd name="connsiteX279" fmla="*/ 480405 w 663043"/>
              <a:gd name="connsiteY279" fmla="*/ 957228 h 1108962"/>
              <a:gd name="connsiteX280" fmla="*/ 480405 w 663043"/>
              <a:gd name="connsiteY280" fmla="*/ 954973 h 1108962"/>
              <a:gd name="connsiteX281" fmla="*/ 481598 w 663043"/>
              <a:gd name="connsiteY281" fmla="*/ 953779 h 1108962"/>
              <a:gd name="connsiteX282" fmla="*/ 481598 w 663043"/>
              <a:gd name="connsiteY282" fmla="*/ 952718 h 1108962"/>
              <a:gd name="connsiteX283" fmla="*/ 482659 w 663043"/>
              <a:gd name="connsiteY283" fmla="*/ 952718 h 1108962"/>
              <a:gd name="connsiteX284" fmla="*/ 482659 w 663043"/>
              <a:gd name="connsiteY284" fmla="*/ 945953 h 1108962"/>
              <a:gd name="connsiteX285" fmla="*/ 483720 w 663043"/>
              <a:gd name="connsiteY285" fmla="*/ 945953 h 1108962"/>
              <a:gd name="connsiteX286" fmla="*/ 483720 w 663043"/>
              <a:gd name="connsiteY286" fmla="*/ 943699 h 1108962"/>
              <a:gd name="connsiteX287" fmla="*/ 479211 w 663043"/>
              <a:gd name="connsiteY287" fmla="*/ 944893 h 1108962"/>
              <a:gd name="connsiteX288" fmla="*/ 478150 w 663043"/>
              <a:gd name="connsiteY288" fmla="*/ 945953 h 1108962"/>
              <a:gd name="connsiteX289" fmla="*/ 479211 w 663043"/>
              <a:gd name="connsiteY289" fmla="*/ 947147 h 1108962"/>
              <a:gd name="connsiteX290" fmla="*/ 479211 w 663043"/>
              <a:gd name="connsiteY290" fmla="*/ 949402 h 1108962"/>
              <a:gd name="connsiteX291" fmla="*/ 475895 w 663043"/>
              <a:gd name="connsiteY291" fmla="*/ 948341 h 1108962"/>
              <a:gd name="connsiteX292" fmla="*/ 475895 w 663043"/>
              <a:gd name="connsiteY292" fmla="*/ 946086 h 1108962"/>
              <a:gd name="connsiteX293" fmla="*/ 474834 w 663043"/>
              <a:gd name="connsiteY293" fmla="*/ 946086 h 1108962"/>
              <a:gd name="connsiteX294" fmla="*/ 473773 w 663043"/>
              <a:gd name="connsiteY294" fmla="*/ 945025 h 1108962"/>
              <a:gd name="connsiteX295" fmla="*/ 472579 w 663043"/>
              <a:gd name="connsiteY295" fmla="*/ 947280 h 1108962"/>
              <a:gd name="connsiteX296" fmla="*/ 475895 w 663043"/>
              <a:gd name="connsiteY296" fmla="*/ 949535 h 1108962"/>
              <a:gd name="connsiteX297" fmla="*/ 477089 w 663043"/>
              <a:gd name="connsiteY297" fmla="*/ 950729 h 1108962"/>
              <a:gd name="connsiteX298" fmla="*/ 471385 w 663043"/>
              <a:gd name="connsiteY298" fmla="*/ 950729 h 1108962"/>
              <a:gd name="connsiteX299" fmla="*/ 468070 w 663043"/>
              <a:gd name="connsiteY299" fmla="*/ 929374 h 1108962"/>
              <a:gd name="connsiteX300" fmla="*/ 464754 w 663043"/>
              <a:gd name="connsiteY300" fmla="*/ 901255 h 1108962"/>
              <a:gd name="connsiteX301" fmla="*/ 452418 w 663043"/>
              <a:gd name="connsiteY301" fmla="*/ 893430 h 1108962"/>
              <a:gd name="connsiteX302" fmla="*/ 415281 w 663043"/>
              <a:gd name="connsiteY302" fmla="*/ 792230 h 1108962"/>
              <a:gd name="connsiteX303" fmla="*/ 409710 w 663043"/>
              <a:gd name="connsiteY303" fmla="*/ 777640 h 1108962"/>
              <a:gd name="connsiteX304" fmla="*/ 407455 w 663043"/>
              <a:gd name="connsiteY304" fmla="*/ 773130 h 1108962"/>
              <a:gd name="connsiteX305" fmla="*/ 388356 w 663043"/>
              <a:gd name="connsiteY305" fmla="*/ 774324 h 1108962"/>
              <a:gd name="connsiteX306" fmla="*/ 388356 w 663043"/>
              <a:gd name="connsiteY306" fmla="*/ 773130 h 1108962"/>
              <a:gd name="connsiteX307" fmla="*/ 381591 w 663043"/>
              <a:gd name="connsiteY307" fmla="*/ 714638 h 1108962"/>
              <a:gd name="connsiteX308" fmla="*/ 374827 w 663043"/>
              <a:gd name="connsiteY308" fmla="*/ 702303 h 1108962"/>
              <a:gd name="connsiteX309" fmla="*/ 372572 w 663043"/>
              <a:gd name="connsiteY309" fmla="*/ 702303 h 1108962"/>
              <a:gd name="connsiteX310" fmla="*/ 355728 w 663043"/>
              <a:gd name="connsiteY310" fmla="*/ 709067 h 1108962"/>
              <a:gd name="connsiteX311" fmla="*/ 351218 w 663043"/>
              <a:gd name="connsiteY311" fmla="*/ 711322 h 1108962"/>
              <a:gd name="connsiteX312" fmla="*/ 348963 w 663043"/>
              <a:gd name="connsiteY312" fmla="*/ 703497 h 1108962"/>
              <a:gd name="connsiteX313" fmla="*/ 347769 w 663043"/>
              <a:gd name="connsiteY313" fmla="*/ 685458 h 1108962"/>
              <a:gd name="connsiteX314" fmla="*/ 345515 w 663043"/>
              <a:gd name="connsiteY314" fmla="*/ 650575 h 1108962"/>
              <a:gd name="connsiteX315" fmla="*/ 346576 w 663043"/>
              <a:gd name="connsiteY315" fmla="*/ 650575 h 1108962"/>
              <a:gd name="connsiteX316" fmla="*/ 355595 w 663043"/>
              <a:gd name="connsiteY316" fmla="*/ 649514 h 1108962"/>
              <a:gd name="connsiteX317" fmla="*/ 331986 w 663043"/>
              <a:gd name="connsiteY317" fmla="*/ 623650 h 1108962"/>
              <a:gd name="connsiteX318" fmla="*/ 335302 w 663043"/>
              <a:gd name="connsiteY318" fmla="*/ 621395 h 1108962"/>
              <a:gd name="connsiteX319" fmla="*/ 351085 w 663043"/>
              <a:gd name="connsiteY319" fmla="*/ 638240 h 1108962"/>
              <a:gd name="connsiteX320" fmla="*/ 352279 w 663043"/>
              <a:gd name="connsiteY320" fmla="*/ 637046 h 1108962"/>
              <a:gd name="connsiteX321" fmla="*/ 343260 w 663043"/>
              <a:gd name="connsiteY321" fmla="*/ 628027 h 1108962"/>
              <a:gd name="connsiteX322" fmla="*/ 347769 w 663043"/>
              <a:gd name="connsiteY322" fmla="*/ 623517 h 1108962"/>
              <a:gd name="connsiteX323" fmla="*/ 354534 w 663043"/>
              <a:gd name="connsiteY323" fmla="*/ 630282 h 1108962"/>
              <a:gd name="connsiteX324" fmla="*/ 355595 w 663043"/>
              <a:gd name="connsiteY324" fmla="*/ 630282 h 1108962"/>
              <a:gd name="connsiteX325" fmla="*/ 351085 w 663043"/>
              <a:gd name="connsiteY325" fmla="*/ 624579 h 1108962"/>
              <a:gd name="connsiteX326" fmla="*/ 354534 w 663043"/>
              <a:gd name="connsiteY326" fmla="*/ 622324 h 1108962"/>
              <a:gd name="connsiteX327" fmla="*/ 344453 w 663043"/>
              <a:gd name="connsiteY327" fmla="*/ 611049 h 1108962"/>
              <a:gd name="connsiteX328" fmla="*/ 347769 w 663043"/>
              <a:gd name="connsiteY328" fmla="*/ 608795 h 1108962"/>
              <a:gd name="connsiteX329" fmla="*/ 339944 w 663043"/>
              <a:gd name="connsiteY329" fmla="*/ 599776 h 1108962"/>
              <a:gd name="connsiteX330" fmla="*/ 339944 w 663043"/>
              <a:gd name="connsiteY330" fmla="*/ 598583 h 1108962"/>
              <a:gd name="connsiteX331" fmla="*/ 346708 w 663043"/>
              <a:gd name="connsiteY331" fmla="*/ 605346 h 1108962"/>
              <a:gd name="connsiteX332" fmla="*/ 347769 w 663043"/>
              <a:gd name="connsiteY332" fmla="*/ 602030 h 1108962"/>
              <a:gd name="connsiteX333" fmla="*/ 351085 w 663043"/>
              <a:gd name="connsiteY333" fmla="*/ 604286 h 1108962"/>
              <a:gd name="connsiteX334" fmla="*/ 352279 w 663043"/>
              <a:gd name="connsiteY334" fmla="*/ 603224 h 1108962"/>
              <a:gd name="connsiteX335" fmla="*/ 346708 w 663043"/>
              <a:gd name="connsiteY335" fmla="*/ 596460 h 1108962"/>
              <a:gd name="connsiteX336" fmla="*/ 350024 w 663043"/>
              <a:gd name="connsiteY336" fmla="*/ 594205 h 1108962"/>
              <a:gd name="connsiteX337" fmla="*/ 346708 w 663043"/>
              <a:gd name="connsiteY337" fmla="*/ 591951 h 1108962"/>
              <a:gd name="connsiteX338" fmla="*/ 344453 w 663043"/>
              <a:gd name="connsiteY338" fmla="*/ 588502 h 1108962"/>
              <a:gd name="connsiteX339" fmla="*/ 345647 w 663043"/>
              <a:gd name="connsiteY339" fmla="*/ 588502 h 1108962"/>
              <a:gd name="connsiteX340" fmla="*/ 346708 w 663043"/>
              <a:gd name="connsiteY340" fmla="*/ 586247 h 1108962"/>
              <a:gd name="connsiteX341" fmla="*/ 352279 w 663043"/>
              <a:gd name="connsiteY341" fmla="*/ 585186 h 1108962"/>
              <a:gd name="connsiteX342" fmla="*/ 352279 w 663043"/>
              <a:gd name="connsiteY342" fmla="*/ 586247 h 1108962"/>
              <a:gd name="connsiteX343" fmla="*/ 363553 w 663043"/>
              <a:gd name="connsiteY343" fmla="*/ 582931 h 1108962"/>
              <a:gd name="connsiteX344" fmla="*/ 336496 w 663043"/>
              <a:gd name="connsiteY344" fmla="*/ 530010 h 1108962"/>
              <a:gd name="connsiteX345" fmla="*/ 279064 w 663043"/>
              <a:gd name="connsiteY345" fmla="*/ 467008 h 1108962"/>
              <a:gd name="connsiteX346" fmla="*/ 247630 w 663043"/>
              <a:gd name="connsiteY346" fmla="*/ 442205 h 1108962"/>
              <a:gd name="connsiteX347" fmla="*/ 253333 w 663043"/>
              <a:gd name="connsiteY347" fmla="*/ 438889 h 1108962"/>
              <a:gd name="connsiteX348" fmla="*/ 252140 w 663043"/>
              <a:gd name="connsiteY348" fmla="*/ 435441 h 1108962"/>
              <a:gd name="connsiteX349" fmla="*/ 259965 w 663043"/>
              <a:gd name="connsiteY349" fmla="*/ 430931 h 1108962"/>
              <a:gd name="connsiteX350" fmla="*/ 266729 w 663043"/>
              <a:gd name="connsiteY350" fmla="*/ 425228 h 1108962"/>
              <a:gd name="connsiteX351" fmla="*/ 267923 w 663043"/>
              <a:gd name="connsiteY351" fmla="*/ 416209 h 1108962"/>
              <a:gd name="connsiteX352" fmla="*/ 261159 w 663043"/>
              <a:gd name="connsiteY352" fmla="*/ 411699 h 1108962"/>
              <a:gd name="connsiteX353" fmla="*/ 265668 w 663043"/>
              <a:gd name="connsiteY353" fmla="*/ 403873 h 1108962"/>
              <a:gd name="connsiteX354" fmla="*/ 264607 w 663043"/>
              <a:gd name="connsiteY354" fmla="*/ 401619 h 1108962"/>
              <a:gd name="connsiteX355" fmla="*/ 263413 w 663043"/>
              <a:gd name="connsiteY355" fmla="*/ 400558 h 1108962"/>
              <a:gd name="connsiteX356" fmla="*/ 264607 w 663043"/>
              <a:gd name="connsiteY356" fmla="*/ 396048 h 1108962"/>
              <a:gd name="connsiteX357" fmla="*/ 263413 w 663043"/>
              <a:gd name="connsiteY357" fmla="*/ 393794 h 1108962"/>
              <a:gd name="connsiteX358" fmla="*/ 263413 w 663043"/>
              <a:gd name="connsiteY358" fmla="*/ 392733 h 1108962"/>
              <a:gd name="connsiteX359" fmla="*/ 267923 w 663043"/>
              <a:gd name="connsiteY359" fmla="*/ 388223 h 1108962"/>
              <a:gd name="connsiteX360" fmla="*/ 278003 w 663043"/>
              <a:gd name="connsiteY360" fmla="*/ 371378 h 1108962"/>
              <a:gd name="connsiteX361" fmla="*/ 280258 w 663043"/>
              <a:gd name="connsiteY361" fmla="*/ 369123 h 1108962"/>
              <a:gd name="connsiteX362" fmla="*/ 284768 w 663043"/>
              <a:gd name="connsiteY362" fmla="*/ 365807 h 1108962"/>
              <a:gd name="connsiteX363" fmla="*/ 288084 w 663043"/>
              <a:gd name="connsiteY363" fmla="*/ 364747 h 1108962"/>
              <a:gd name="connsiteX364" fmla="*/ 290338 w 663043"/>
              <a:gd name="connsiteY364" fmla="*/ 363553 h 1108962"/>
              <a:gd name="connsiteX365" fmla="*/ 291399 w 663043"/>
              <a:gd name="connsiteY365" fmla="*/ 362491 h 1108962"/>
              <a:gd name="connsiteX366" fmla="*/ 291399 w 663043"/>
              <a:gd name="connsiteY366" fmla="*/ 361298 h 1108962"/>
              <a:gd name="connsiteX367" fmla="*/ 293654 w 663043"/>
              <a:gd name="connsiteY367" fmla="*/ 355727 h 1108962"/>
              <a:gd name="connsiteX368" fmla="*/ 294715 w 663043"/>
              <a:gd name="connsiteY368" fmla="*/ 354666 h 1108962"/>
              <a:gd name="connsiteX369" fmla="*/ 298164 w 663043"/>
              <a:gd name="connsiteY369" fmla="*/ 353472 h 1108962"/>
              <a:gd name="connsiteX370" fmla="*/ 298164 w 663043"/>
              <a:gd name="connsiteY370" fmla="*/ 352411 h 1108962"/>
              <a:gd name="connsiteX371" fmla="*/ 299225 w 663043"/>
              <a:gd name="connsiteY371" fmla="*/ 351218 h 1108962"/>
              <a:gd name="connsiteX372" fmla="*/ 299225 w 663043"/>
              <a:gd name="connsiteY372" fmla="*/ 347902 h 1108962"/>
              <a:gd name="connsiteX373" fmla="*/ 300419 w 663043"/>
              <a:gd name="connsiteY373" fmla="*/ 346840 h 1108962"/>
              <a:gd name="connsiteX374" fmla="*/ 304928 w 663043"/>
              <a:gd name="connsiteY374" fmla="*/ 344586 h 1108962"/>
              <a:gd name="connsiteX375" fmla="*/ 305989 w 663043"/>
              <a:gd name="connsiteY375" fmla="*/ 343392 h 1108962"/>
              <a:gd name="connsiteX376" fmla="*/ 305989 w 663043"/>
              <a:gd name="connsiteY376" fmla="*/ 341137 h 1108962"/>
              <a:gd name="connsiteX377" fmla="*/ 302541 w 663043"/>
              <a:gd name="connsiteY377" fmla="*/ 341137 h 1108962"/>
              <a:gd name="connsiteX378" fmla="*/ 298031 w 663043"/>
              <a:gd name="connsiteY378" fmla="*/ 343392 h 1108962"/>
              <a:gd name="connsiteX379" fmla="*/ 292461 w 663043"/>
              <a:gd name="connsiteY379" fmla="*/ 335567 h 1108962"/>
              <a:gd name="connsiteX380" fmla="*/ 292461 w 663043"/>
              <a:gd name="connsiteY380" fmla="*/ 329996 h 1108962"/>
              <a:gd name="connsiteX381" fmla="*/ 294715 w 663043"/>
              <a:gd name="connsiteY381" fmla="*/ 317661 h 1108962"/>
              <a:gd name="connsiteX382" fmla="*/ 289145 w 663043"/>
              <a:gd name="connsiteY382" fmla="*/ 308641 h 1108962"/>
              <a:gd name="connsiteX383" fmla="*/ 275616 w 663043"/>
              <a:gd name="connsiteY383" fmla="*/ 305193 h 1108962"/>
              <a:gd name="connsiteX384" fmla="*/ 262087 w 663043"/>
              <a:gd name="connsiteY384" fmla="*/ 300684 h 1108962"/>
              <a:gd name="connsiteX385" fmla="*/ 197892 w 663043"/>
              <a:gd name="connsiteY385" fmla="*/ 341137 h 1108962"/>
              <a:gd name="connsiteX386" fmla="*/ 194576 w 663043"/>
              <a:gd name="connsiteY386" fmla="*/ 341137 h 1108962"/>
              <a:gd name="connsiteX387" fmla="*/ 195770 w 663043"/>
              <a:gd name="connsiteY387" fmla="*/ 342331 h 1108962"/>
              <a:gd name="connsiteX388" fmla="*/ 192454 w 663043"/>
              <a:gd name="connsiteY388" fmla="*/ 343392 h 1108962"/>
              <a:gd name="connsiteX389" fmla="*/ 191260 w 663043"/>
              <a:gd name="connsiteY389" fmla="*/ 343392 h 1108962"/>
              <a:gd name="connsiteX390" fmla="*/ 177731 w 663043"/>
              <a:gd name="connsiteY390" fmla="*/ 347902 h 1108962"/>
              <a:gd name="connsiteX391" fmla="*/ 170967 w 663043"/>
              <a:gd name="connsiteY391" fmla="*/ 351218 h 1108962"/>
              <a:gd name="connsiteX392" fmla="*/ 170967 w 663043"/>
              <a:gd name="connsiteY392" fmla="*/ 353472 h 1108962"/>
              <a:gd name="connsiteX393" fmla="*/ 172160 w 663043"/>
              <a:gd name="connsiteY393" fmla="*/ 354666 h 1108962"/>
              <a:gd name="connsiteX394" fmla="*/ 167651 w 663043"/>
              <a:gd name="connsiteY394" fmla="*/ 356921 h 1108962"/>
              <a:gd name="connsiteX395" fmla="*/ 166457 w 663043"/>
              <a:gd name="connsiteY395" fmla="*/ 355727 h 1108962"/>
              <a:gd name="connsiteX396" fmla="*/ 161948 w 663043"/>
              <a:gd name="connsiteY396" fmla="*/ 355727 h 1108962"/>
              <a:gd name="connsiteX397" fmla="*/ 158632 w 663043"/>
              <a:gd name="connsiteY397" fmla="*/ 356921 h 1108962"/>
              <a:gd name="connsiteX398" fmla="*/ 156377 w 663043"/>
              <a:gd name="connsiteY398" fmla="*/ 354666 h 1108962"/>
              <a:gd name="connsiteX399" fmla="*/ 149612 w 663043"/>
              <a:gd name="connsiteY399" fmla="*/ 355727 h 1108962"/>
              <a:gd name="connsiteX400" fmla="*/ 149612 w 663043"/>
              <a:gd name="connsiteY400" fmla="*/ 356921 h 1108962"/>
              <a:gd name="connsiteX401" fmla="*/ 152928 w 663043"/>
              <a:gd name="connsiteY401" fmla="*/ 357982 h 1108962"/>
              <a:gd name="connsiteX402" fmla="*/ 70827 w 663043"/>
              <a:gd name="connsiteY402" fmla="*/ 389417 h 1108962"/>
              <a:gd name="connsiteX403" fmla="*/ 35944 w 663043"/>
              <a:gd name="connsiteY403" fmla="*/ 388355 h 1108962"/>
              <a:gd name="connsiteX404" fmla="*/ 0 w 663043"/>
              <a:gd name="connsiteY404" fmla="*/ 397374 h 110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Lst>
            <a:rect l="l" t="t" r="r" b="b"/>
            <a:pathLst>
              <a:path w="663043" h="1108962">
                <a:moveTo>
                  <a:pt x="796" y="396844"/>
                </a:moveTo>
                <a:lnTo>
                  <a:pt x="33424" y="337158"/>
                </a:lnTo>
                <a:lnTo>
                  <a:pt x="38995" y="331588"/>
                </a:lnTo>
                <a:lnTo>
                  <a:pt x="45759" y="328272"/>
                </a:lnTo>
                <a:lnTo>
                  <a:pt x="49075" y="324823"/>
                </a:lnTo>
                <a:lnTo>
                  <a:pt x="55839" y="320313"/>
                </a:lnTo>
                <a:lnTo>
                  <a:pt x="64859" y="306785"/>
                </a:lnTo>
                <a:lnTo>
                  <a:pt x="68174" y="305724"/>
                </a:lnTo>
                <a:lnTo>
                  <a:pt x="68174" y="307978"/>
                </a:lnTo>
                <a:lnTo>
                  <a:pt x="72684" y="305724"/>
                </a:lnTo>
                <a:lnTo>
                  <a:pt x="73745" y="305724"/>
                </a:lnTo>
                <a:lnTo>
                  <a:pt x="76000" y="303469"/>
                </a:lnTo>
                <a:lnTo>
                  <a:pt x="74806" y="302275"/>
                </a:lnTo>
                <a:lnTo>
                  <a:pt x="73745" y="298959"/>
                </a:lnTo>
                <a:lnTo>
                  <a:pt x="73745" y="293389"/>
                </a:lnTo>
                <a:lnTo>
                  <a:pt x="76000" y="288879"/>
                </a:lnTo>
                <a:lnTo>
                  <a:pt x="74806" y="287818"/>
                </a:lnTo>
                <a:lnTo>
                  <a:pt x="74806" y="284370"/>
                </a:lnTo>
                <a:lnTo>
                  <a:pt x="73745" y="282114"/>
                </a:lnTo>
                <a:lnTo>
                  <a:pt x="70297" y="277605"/>
                </a:lnTo>
                <a:lnTo>
                  <a:pt x="72551" y="275350"/>
                </a:lnTo>
                <a:lnTo>
                  <a:pt x="72551" y="273095"/>
                </a:lnTo>
                <a:lnTo>
                  <a:pt x="66981" y="258506"/>
                </a:lnTo>
                <a:lnTo>
                  <a:pt x="66981" y="257444"/>
                </a:lnTo>
                <a:lnTo>
                  <a:pt x="68174" y="257444"/>
                </a:lnTo>
                <a:cubicBezTo>
                  <a:pt x="67511" y="252803"/>
                  <a:pt x="72419" y="239937"/>
                  <a:pt x="74939" y="236090"/>
                </a:cubicBezTo>
                <a:lnTo>
                  <a:pt x="77194" y="233836"/>
                </a:lnTo>
                <a:lnTo>
                  <a:pt x="79449" y="233836"/>
                </a:lnTo>
                <a:lnTo>
                  <a:pt x="82764" y="229326"/>
                </a:lnTo>
                <a:lnTo>
                  <a:pt x="81703" y="224816"/>
                </a:lnTo>
                <a:lnTo>
                  <a:pt x="82764" y="221500"/>
                </a:lnTo>
                <a:lnTo>
                  <a:pt x="79449" y="215930"/>
                </a:lnTo>
                <a:lnTo>
                  <a:pt x="80642" y="214736"/>
                </a:lnTo>
                <a:lnTo>
                  <a:pt x="83958" y="218052"/>
                </a:lnTo>
                <a:lnTo>
                  <a:pt x="88468" y="205716"/>
                </a:lnTo>
                <a:lnTo>
                  <a:pt x="91783" y="203462"/>
                </a:lnTo>
                <a:lnTo>
                  <a:pt x="94038" y="195637"/>
                </a:lnTo>
                <a:lnTo>
                  <a:pt x="92977" y="194443"/>
                </a:lnTo>
                <a:lnTo>
                  <a:pt x="96293" y="189933"/>
                </a:lnTo>
                <a:lnTo>
                  <a:pt x="91783" y="180914"/>
                </a:lnTo>
                <a:lnTo>
                  <a:pt x="90590" y="178659"/>
                </a:lnTo>
                <a:lnTo>
                  <a:pt x="104119" y="170834"/>
                </a:lnTo>
                <a:lnTo>
                  <a:pt x="101864" y="167518"/>
                </a:lnTo>
                <a:cubicBezTo>
                  <a:pt x="156775" y="112342"/>
                  <a:pt x="103058" y="131574"/>
                  <a:pt x="143511" y="84223"/>
                </a:cubicBezTo>
                <a:lnTo>
                  <a:pt x="145766" y="84223"/>
                </a:lnTo>
                <a:lnTo>
                  <a:pt x="159295" y="61675"/>
                </a:lnTo>
                <a:lnTo>
                  <a:pt x="160489" y="62869"/>
                </a:lnTo>
                <a:lnTo>
                  <a:pt x="159295" y="66185"/>
                </a:lnTo>
                <a:lnTo>
                  <a:pt x="161550" y="63929"/>
                </a:lnTo>
                <a:lnTo>
                  <a:pt x="162611" y="65124"/>
                </a:lnTo>
                <a:lnTo>
                  <a:pt x="168314" y="56104"/>
                </a:lnTo>
                <a:lnTo>
                  <a:pt x="163804" y="53850"/>
                </a:lnTo>
                <a:lnTo>
                  <a:pt x="168314" y="46024"/>
                </a:lnTo>
                <a:lnTo>
                  <a:pt x="175078" y="56104"/>
                </a:lnTo>
                <a:lnTo>
                  <a:pt x="175078" y="50534"/>
                </a:lnTo>
                <a:lnTo>
                  <a:pt x="178527" y="49340"/>
                </a:lnTo>
                <a:lnTo>
                  <a:pt x="180782" y="46024"/>
                </a:lnTo>
                <a:lnTo>
                  <a:pt x="179588" y="43769"/>
                </a:lnTo>
                <a:lnTo>
                  <a:pt x="182904" y="40454"/>
                </a:lnTo>
                <a:lnTo>
                  <a:pt x="185159" y="40454"/>
                </a:lnTo>
                <a:lnTo>
                  <a:pt x="183965" y="43769"/>
                </a:lnTo>
                <a:lnTo>
                  <a:pt x="187281" y="50534"/>
                </a:lnTo>
                <a:lnTo>
                  <a:pt x="191791" y="46024"/>
                </a:lnTo>
                <a:lnTo>
                  <a:pt x="187281" y="38199"/>
                </a:lnTo>
                <a:lnTo>
                  <a:pt x="185026" y="33689"/>
                </a:lnTo>
                <a:lnTo>
                  <a:pt x="183832" y="33689"/>
                </a:lnTo>
                <a:lnTo>
                  <a:pt x="183832" y="31434"/>
                </a:lnTo>
                <a:lnTo>
                  <a:pt x="179323" y="32628"/>
                </a:lnTo>
                <a:lnTo>
                  <a:pt x="178262" y="27057"/>
                </a:lnTo>
                <a:lnTo>
                  <a:pt x="177201" y="27057"/>
                </a:lnTo>
                <a:lnTo>
                  <a:pt x="177201" y="24803"/>
                </a:lnTo>
                <a:lnTo>
                  <a:pt x="179455" y="23609"/>
                </a:lnTo>
                <a:lnTo>
                  <a:pt x="217654" y="0"/>
                </a:lnTo>
                <a:lnTo>
                  <a:pt x="219909" y="0"/>
                </a:lnTo>
                <a:lnTo>
                  <a:pt x="222164" y="6764"/>
                </a:lnTo>
                <a:lnTo>
                  <a:pt x="223225" y="7825"/>
                </a:lnTo>
                <a:lnTo>
                  <a:pt x="224419" y="6764"/>
                </a:lnTo>
                <a:lnTo>
                  <a:pt x="227735" y="15784"/>
                </a:lnTo>
                <a:lnTo>
                  <a:pt x="239009" y="11274"/>
                </a:lnTo>
                <a:lnTo>
                  <a:pt x="239009" y="3316"/>
                </a:lnTo>
                <a:lnTo>
                  <a:pt x="240202" y="3316"/>
                </a:lnTo>
                <a:lnTo>
                  <a:pt x="240202" y="1060"/>
                </a:lnTo>
                <a:lnTo>
                  <a:pt x="270576" y="4376"/>
                </a:lnTo>
                <a:lnTo>
                  <a:pt x="276146" y="9948"/>
                </a:lnTo>
                <a:lnTo>
                  <a:pt x="277340" y="14457"/>
                </a:lnTo>
                <a:lnTo>
                  <a:pt x="280656" y="13264"/>
                </a:lnTo>
                <a:lnTo>
                  <a:pt x="280656" y="16711"/>
                </a:lnTo>
                <a:lnTo>
                  <a:pt x="276146" y="17773"/>
                </a:lnTo>
                <a:lnTo>
                  <a:pt x="278401" y="32363"/>
                </a:lnTo>
                <a:lnTo>
                  <a:pt x="282911" y="35679"/>
                </a:lnTo>
                <a:lnTo>
                  <a:pt x="288614" y="39127"/>
                </a:lnTo>
                <a:lnTo>
                  <a:pt x="291930" y="39127"/>
                </a:lnTo>
                <a:lnTo>
                  <a:pt x="303204" y="43637"/>
                </a:lnTo>
                <a:lnTo>
                  <a:pt x="304398" y="44831"/>
                </a:lnTo>
                <a:lnTo>
                  <a:pt x="299888" y="49340"/>
                </a:lnTo>
                <a:lnTo>
                  <a:pt x="302143" y="50534"/>
                </a:lnTo>
                <a:lnTo>
                  <a:pt x="311162" y="42708"/>
                </a:lnTo>
                <a:lnTo>
                  <a:pt x="314611" y="46024"/>
                </a:lnTo>
                <a:lnTo>
                  <a:pt x="318059" y="43769"/>
                </a:lnTo>
                <a:lnTo>
                  <a:pt x="320314" y="49340"/>
                </a:lnTo>
                <a:lnTo>
                  <a:pt x="324824" y="50534"/>
                </a:lnTo>
                <a:lnTo>
                  <a:pt x="321508" y="55043"/>
                </a:lnTo>
                <a:lnTo>
                  <a:pt x="336097" y="74143"/>
                </a:lnTo>
                <a:lnTo>
                  <a:pt x="336097" y="75337"/>
                </a:lnTo>
                <a:lnTo>
                  <a:pt x="343923" y="124809"/>
                </a:lnTo>
                <a:lnTo>
                  <a:pt x="340607" y="145103"/>
                </a:lnTo>
                <a:lnTo>
                  <a:pt x="357452" y="214868"/>
                </a:lnTo>
                <a:lnTo>
                  <a:pt x="356258" y="237416"/>
                </a:lnTo>
                <a:lnTo>
                  <a:pt x="358513" y="240732"/>
                </a:lnTo>
                <a:lnTo>
                  <a:pt x="358513" y="241926"/>
                </a:lnTo>
                <a:lnTo>
                  <a:pt x="360768" y="246436"/>
                </a:lnTo>
                <a:lnTo>
                  <a:pt x="359574" y="248691"/>
                </a:lnTo>
                <a:lnTo>
                  <a:pt x="357319" y="253200"/>
                </a:lnTo>
                <a:lnTo>
                  <a:pt x="356125" y="249884"/>
                </a:lnTo>
                <a:lnTo>
                  <a:pt x="353871" y="291532"/>
                </a:lnTo>
                <a:lnTo>
                  <a:pt x="342597" y="311825"/>
                </a:lnTo>
                <a:lnTo>
                  <a:pt x="342597" y="312886"/>
                </a:lnTo>
                <a:lnTo>
                  <a:pt x="375225" y="312886"/>
                </a:lnTo>
                <a:lnTo>
                  <a:pt x="376286" y="311825"/>
                </a:lnTo>
                <a:lnTo>
                  <a:pt x="379602" y="312886"/>
                </a:lnTo>
                <a:lnTo>
                  <a:pt x="424565" y="312886"/>
                </a:lnTo>
                <a:lnTo>
                  <a:pt x="427881" y="314080"/>
                </a:lnTo>
                <a:lnTo>
                  <a:pt x="429075" y="312886"/>
                </a:lnTo>
                <a:lnTo>
                  <a:pt x="429075" y="311825"/>
                </a:lnTo>
                <a:lnTo>
                  <a:pt x="431330" y="310764"/>
                </a:lnTo>
                <a:lnTo>
                  <a:pt x="433584" y="310764"/>
                </a:lnTo>
                <a:lnTo>
                  <a:pt x="434645" y="309570"/>
                </a:lnTo>
                <a:lnTo>
                  <a:pt x="439155" y="309570"/>
                </a:lnTo>
                <a:lnTo>
                  <a:pt x="440216" y="307315"/>
                </a:lnTo>
                <a:lnTo>
                  <a:pt x="442471" y="308509"/>
                </a:lnTo>
                <a:lnTo>
                  <a:pt x="441410" y="309570"/>
                </a:lnTo>
                <a:lnTo>
                  <a:pt x="439155" y="310764"/>
                </a:lnTo>
                <a:lnTo>
                  <a:pt x="439155" y="311825"/>
                </a:lnTo>
                <a:lnTo>
                  <a:pt x="532530" y="341137"/>
                </a:lnTo>
                <a:lnTo>
                  <a:pt x="474038" y="406394"/>
                </a:lnTo>
                <a:lnTo>
                  <a:pt x="578687" y="405333"/>
                </a:lnTo>
                <a:lnTo>
                  <a:pt x="583197" y="412097"/>
                </a:lnTo>
                <a:lnTo>
                  <a:pt x="587706" y="433452"/>
                </a:lnTo>
                <a:lnTo>
                  <a:pt x="602296" y="454806"/>
                </a:lnTo>
                <a:lnTo>
                  <a:pt x="632670" y="468335"/>
                </a:lnTo>
                <a:lnTo>
                  <a:pt x="624844" y="522317"/>
                </a:lnTo>
                <a:lnTo>
                  <a:pt x="579881" y="536907"/>
                </a:lnTo>
                <a:lnTo>
                  <a:pt x="546192" y="632537"/>
                </a:lnTo>
                <a:lnTo>
                  <a:pt x="550701" y="632537"/>
                </a:lnTo>
                <a:lnTo>
                  <a:pt x="556272" y="641556"/>
                </a:lnTo>
                <a:lnTo>
                  <a:pt x="565291" y="640362"/>
                </a:lnTo>
                <a:lnTo>
                  <a:pt x="568607" y="649381"/>
                </a:lnTo>
                <a:lnTo>
                  <a:pt x="556272" y="656146"/>
                </a:lnTo>
                <a:lnTo>
                  <a:pt x="549508" y="654952"/>
                </a:lnTo>
                <a:lnTo>
                  <a:pt x="548314" y="659462"/>
                </a:lnTo>
                <a:lnTo>
                  <a:pt x="555078" y="663972"/>
                </a:lnTo>
                <a:lnTo>
                  <a:pt x="554017" y="675245"/>
                </a:lnTo>
                <a:lnTo>
                  <a:pt x="558527" y="675245"/>
                </a:lnTo>
                <a:lnTo>
                  <a:pt x="559588" y="682010"/>
                </a:lnTo>
                <a:lnTo>
                  <a:pt x="575371" y="704558"/>
                </a:lnTo>
                <a:lnTo>
                  <a:pt x="583197" y="702303"/>
                </a:lnTo>
                <a:lnTo>
                  <a:pt x="585452" y="703364"/>
                </a:lnTo>
                <a:lnTo>
                  <a:pt x="585452" y="705618"/>
                </a:lnTo>
                <a:lnTo>
                  <a:pt x="589961" y="704558"/>
                </a:lnTo>
                <a:lnTo>
                  <a:pt x="589961" y="700048"/>
                </a:lnTo>
                <a:lnTo>
                  <a:pt x="607999" y="693283"/>
                </a:lnTo>
                <a:lnTo>
                  <a:pt x="615825" y="718086"/>
                </a:lnTo>
                <a:lnTo>
                  <a:pt x="612376" y="728167"/>
                </a:lnTo>
                <a:lnTo>
                  <a:pt x="616886" y="726973"/>
                </a:lnTo>
                <a:lnTo>
                  <a:pt x="613570" y="743817"/>
                </a:lnTo>
                <a:lnTo>
                  <a:pt x="614764" y="744879"/>
                </a:lnTo>
                <a:lnTo>
                  <a:pt x="619274" y="747133"/>
                </a:lnTo>
                <a:lnTo>
                  <a:pt x="620335" y="741563"/>
                </a:lnTo>
                <a:lnTo>
                  <a:pt x="623783" y="741563"/>
                </a:lnTo>
                <a:lnTo>
                  <a:pt x="627232" y="739308"/>
                </a:lnTo>
                <a:lnTo>
                  <a:pt x="635057" y="751643"/>
                </a:lnTo>
                <a:lnTo>
                  <a:pt x="635057" y="752705"/>
                </a:lnTo>
                <a:lnTo>
                  <a:pt x="622722" y="757214"/>
                </a:lnTo>
                <a:lnTo>
                  <a:pt x="610387" y="766233"/>
                </a:lnTo>
                <a:lnTo>
                  <a:pt x="609193" y="769549"/>
                </a:lnTo>
                <a:lnTo>
                  <a:pt x="612509" y="769549"/>
                </a:lnTo>
                <a:lnTo>
                  <a:pt x="606939" y="779629"/>
                </a:lnTo>
                <a:lnTo>
                  <a:pt x="603490" y="780690"/>
                </a:lnTo>
                <a:lnTo>
                  <a:pt x="603490" y="788648"/>
                </a:lnTo>
                <a:lnTo>
                  <a:pt x="601235" y="788648"/>
                </a:lnTo>
                <a:lnTo>
                  <a:pt x="600174" y="790903"/>
                </a:lnTo>
                <a:lnTo>
                  <a:pt x="596726" y="792097"/>
                </a:lnTo>
                <a:lnTo>
                  <a:pt x="595665" y="794351"/>
                </a:lnTo>
                <a:lnTo>
                  <a:pt x="595665" y="797667"/>
                </a:lnTo>
                <a:lnTo>
                  <a:pt x="594603" y="799923"/>
                </a:lnTo>
                <a:lnTo>
                  <a:pt x="593410" y="800983"/>
                </a:lnTo>
                <a:lnTo>
                  <a:pt x="592216" y="803238"/>
                </a:lnTo>
                <a:lnTo>
                  <a:pt x="601235" y="816767"/>
                </a:lnTo>
                <a:lnTo>
                  <a:pt x="598980" y="821277"/>
                </a:lnTo>
                <a:lnTo>
                  <a:pt x="603490" y="824593"/>
                </a:lnTo>
                <a:lnTo>
                  <a:pt x="605745" y="826847"/>
                </a:lnTo>
                <a:lnTo>
                  <a:pt x="604551" y="829102"/>
                </a:lnTo>
                <a:lnTo>
                  <a:pt x="602296" y="825786"/>
                </a:lnTo>
                <a:lnTo>
                  <a:pt x="601103" y="826847"/>
                </a:lnTo>
                <a:lnTo>
                  <a:pt x="607867" y="833612"/>
                </a:lnTo>
                <a:lnTo>
                  <a:pt x="606806" y="836928"/>
                </a:lnTo>
                <a:lnTo>
                  <a:pt x="611315" y="839182"/>
                </a:lnTo>
                <a:lnTo>
                  <a:pt x="631609" y="862792"/>
                </a:lnTo>
                <a:lnTo>
                  <a:pt x="631609" y="865046"/>
                </a:lnTo>
                <a:lnTo>
                  <a:pt x="622589" y="867301"/>
                </a:lnTo>
                <a:lnTo>
                  <a:pt x="630415" y="888656"/>
                </a:lnTo>
                <a:lnTo>
                  <a:pt x="637179" y="899929"/>
                </a:lnTo>
                <a:lnTo>
                  <a:pt x="640495" y="898868"/>
                </a:lnTo>
                <a:lnTo>
                  <a:pt x="643944" y="908948"/>
                </a:lnTo>
                <a:lnTo>
                  <a:pt x="641689" y="911203"/>
                </a:lnTo>
                <a:lnTo>
                  <a:pt x="646198" y="915713"/>
                </a:lnTo>
                <a:lnTo>
                  <a:pt x="654024" y="930302"/>
                </a:lnTo>
                <a:lnTo>
                  <a:pt x="663043" y="955105"/>
                </a:lnTo>
                <a:lnTo>
                  <a:pt x="657340" y="958421"/>
                </a:lnTo>
                <a:lnTo>
                  <a:pt x="656279" y="957360"/>
                </a:lnTo>
                <a:lnTo>
                  <a:pt x="642750" y="966380"/>
                </a:lnTo>
                <a:lnTo>
                  <a:pt x="600041" y="987734"/>
                </a:lnTo>
                <a:lnTo>
                  <a:pt x="602296" y="991182"/>
                </a:lnTo>
                <a:lnTo>
                  <a:pt x="602296" y="993437"/>
                </a:lnTo>
                <a:lnTo>
                  <a:pt x="600041" y="994498"/>
                </a:lnTo>
                <a:lnTo>
                  <a:pt x="598980" y="992244"/>
                </a:lnTo>
                <a:lnTo>
                  <a:pt x="580942" y="1032697"/>
                </a:lnTo>
                <a:lnTo>
                  <a:pt x="584258" y="1039462"/>
                </a:lnTo>
                <a:lnTo>
                  <a:pt x="585452" y="1040522"/>
                </a:lnTo>
                <a:lnTo>
                  <a:pt x="587706" y="1041716"/>
                </a:lnTo>
                <a:lnTo>
                  <a:pt x="589961" y="1039462"/>
                </a:lnTo>
                <a:lnTo>
                  <a:pt x="592216" y="1039462"/>
                </a:lnTo>
                <a:lnTo>
                  <a:pt x="588900" y="1051797"/>
                </a:lnTo>
                <a:lnTo>
                  <a:pt x="590094" y="1056306"/>
                </a:lnTo>
                <a:lnTo>
                  <a:pt x="586778" y="1056306"/>
                </a:lnTo>
                <a:lnTo>
                  <a:pt x="585584" y="1057500"/>
                </a:lnTo>
                <a:lnTo>
                  <a:pt x="580013" y="1060816"/>
                </a:lnTo>
                <a:lnTo>
                  <a:pt x="577759" y="1056306"/>
                </a:lnTo>
                <a:lnTo>
                  <a:pt x="575504" y="1057500"/>
                </a:lnTo>
                <a:lnTo>
                  <a:pt x="570994" y="1057500"/>
                </a:lnTo>
                <a:lnTo>
                  <a:pt x="570994" y="1060816"/>
                </a:lnTo>
                <a:lnTo>
                  <a:pt x="567546" y="1063070"/>
                </a:lnTo>
                <a:lnTo>
                  <a:pt x="567546" y="1066386"/>
                </a:lnTo>
                <a:lnTo>
                  <a:pt x="565291" y="1066386"/>
                </a:lnTo>
                <a:lnTo>
                  <a:pt x="564097" y="1063070"/>
                </a:lnTo>
                <a:lnTo>
                  <a:pt x="561843" y="1063070"/>
                </a:lnTo>
                <a:lnTo>
                  <a:pt x="560649" y="1060816"/>
                </a:lnTo>
                <a:lnTo>
                  <a:pt x="560649" y="1059754"/>
                </a:lnTo>
                <a:lnTo>
                  <a:pt x="561843" y="1058561"/>
                </a:lnTo>
                <a:lnTo>
                  <a:pt x="561843" y="1057500"/>
                </a:lnTo>
                <a:lnTo>
                  <a:pt x="559588" y="1054051"/>
                </a:lnTo>
                <a:lnTo>
                  <a:pt x="554017" y="1050735"/>
                </a:lnTo>
                <a:lnTo>
                  <a:pt x="551762" y="1052990"/>
                </a:lnTo>
                <a:lnTo>
                  <a:pt x="551762" y="1054051"/>
                </a:lnTo>
                <a:lnTo>
                  <a:pt x="555078" y="1052990"/>
                </a:lnTo>
                <a:lnTo>
                  <a:pt x="558527" y="1055245"/>
                </a:lnTo>
                <a:lnTo>
                  <a:pt x="559588" y="1056306"/>
                </a:lnTo>
                <a:lnTo>
                  <a:pt x="559588" y="1060816"/>
                </a:lnTo>
                <a:lnTo>
                  <a:pt x="561843" y="1066386"/>
                </a:lnTo>
                <a:lnTo>
                  <a:pt x="561843" y="1071957"/>
                </a:lnTo>
                <a:lnTo>
                  <a:pt x="564097" y="1073151"/>
                </a:lnTo>
                <a:lnTo>
                  <a:pt x="563036" y="1075405"/>
                </a:lnTo>
                <a:lnTo>
                  <a:pt x="559588" y="1074212"/>
                </a:lnTo>
                <a:lnTo>
                  <a:pt x="550569" y="1087740"/>
                </a:lnTo>
                <a:lnTo>
                  <a:pt x="550569" y="1091056"/>
                </a:lnTo>
                <a:lnTo>
                  <a:pt x="551630" y="1091056"/>
                </a:lnTo>
                <a:lnTo>
                  <a:pt x="552691" y="1089863"/>
                </a:lnTo>
                <a:lnTo>
                  <a:pt x="557200" y="1089863"/>
                </a:lnTo>
                <a:lnTo>
                  <a:pt x="556007" y="1091056"/>
                </a:lnTo>
                <a:lnTo>
                  <a:pt x="552691" y="1092117"/>
                </a:lnTo>
                <a:lnTo>
                  <a:pt x="506534" y="1108962"/>
                </a:lnTo>
                <a:lnTo>
                  <a:pt x="486240" y="1017842"/>
                </a:lnTo>
                <a:lnTo>
                  <a:pt x="485047" y="1010016"/>
                </a:lnTo>
                <a:lnTo>
                  <a:pt x="491811" y="1011210"/>
                </a:lnTo>
                <a:lnTo>
                  <a:pt x="504146" y="1012271"/>
                </a:lnTo>
                <a:lnTo>
                  <a:pt x="497382" y="979643"/>
                </a:lnTo>
                <a:lnTo>
                  <a:pt x="490617" y="972879"/>
                </a:lnTo>
                <a:lnTo>
                  <a:pt x="490617" y="976194"/>
                </a:lnTo>
                <a:lnTo>
                  <a:pt x="491679" y="976194"/>
                </a:lnTo>
                <a:lnTo>
                  <a:pt x="490617" y="979510"/>
                </a:lnTo>
                <a:lnTo>
                  <a:pt x="491679" y="982959"/>
                </a:lnTo>
                <a:lnTo>
                  <a:pt x="490617" y="984020"/>
                </a:lnTo>
                <a:lnTo>
                  <a:pt x="488363" y="980704"/>
                </a:lnTo>
                <a:lnTo>
                  <a:pt x="488363" y="977256"/>
                </a:lnTo>
                <a:lnTo>
                  <a:pt x="486108" y="973940"/>
                </a:lnTo>
                <a:lnTo>
                  <a:pt x="486108" y="971684"/>
                </a:lnTo>
                <a:lnTo>
                  <a:pt x="487169" y="970624"/>
                </a:lnTo>
                <a:lnTo>
                  <a:pt x="487169" y="965053"/>
                </a:lnTo>
                <a:lnTo>
                  <a:pt x="483720" y="957228"/>
                </a:lnTo>
                <a:lnTo>
                  <a:pt x="480405" y="957228"/>
                </a:lnTo>
                <a:lnTo>
                  <a:pt x="480405" y="954973"/>
                </a:lnTo>
                <a:lnTo>
                  <a:pt x="481598" y="953779"/>
                </a:lnTo>
                <a:lnTo>
                  <a:pt x="481598" y="952718"/>
                </a:lnTo>
                <a:lnTo>
                  <a:pt x="482659" y="952718"/>
                </a:lnTo>
                <a:lnTo>
                  <a:pt x="482659" y="945953"/>
                </a:lnTo>
                <a:lnTo>
                  <a:pt x="483720" y="945953"/>
                </a:lnTo>
                <a:lnTo>
                  <a:pt x="483720" y="943699"/>
                </a:lnTo>
                <a:lnTo>
                  <a:pt x="479211" y="944893"/>
                </a:lnTo>
                <a:lnTo>
                  <a:pt x="478150" y="945953"/>
                </a:lnTo>
                <a:lnTo>
                  <a:pt x="479211" y="947147"/>
                </a:lnTo>
                <a:lnTo>
                  <a:pt x="479211" y="949402"/>
                </a:lnTo>
                <a:lnTo>
                  <a:pt x="475895" y="948341"/>
                </a:lnTo>
                <a:lnTo>
                  <a:pt x="475895" y="946086"/>
                </a:lnTo>
                <a:lnTo>
                  <a:pt x="474834" y="946086"/>
                </a:lnTo>
                <a:lnTo>
                  <a:pt x="473773" y="945025"/>
                </a:lnTo>
                <a:lnTo>
                  <a:pt x="472579" y="947280"/>
                </a:lnTo>
                <a:lnTo>
                  <a:pt x="475895" y="949535"/>
                </a:lnTo>
                <a:lnTo>
                  <a:pt x="477089" y="950729"/>
                </a:lnTo>
                <a:lnTo>
                  <a:pt x="471385" y="950729"/>
                </a:lnTo>
                <a:lnTo>
                  <a:pt x="468070" y="929374"/>
                </a:lnTo>
                <a:lnTo>
                  <a:pt x="464754" y="901255"/>
                </a:lnTo>
                <a:lnTo>
                  <a:pt x="452418" y="893430"/>
                </a:lnTo>
                <a:lnTo>
                  <a:pt x="415281" y="792230"/>
                </a:lnTo>
                <a:lnTo>
                  <a:pt x="409710" y="777640"/>
                </a:lnTo>
                <a:lnTo>
                  <a:pt x="407455" y="773130"/>
                </a:lnTo>
                <a:lnTo>
                  <a:pt x="388356" y="774324"/>
                </a:lnTo>
                <a:lnTo>
                  <a:pt x="388356" y="773130"/>
                </a:lnTo>
                <a:lnTo>
                  <a:pt x="381591" y="714638"/>
                </a:lnTo>
                <a:lnTo>
                  <a:pt x="374827" y="702303"/>
                </a:lnTo>
                <a:lnTo>
                  <a:pt x="372572" y="702303"/>
                </a:lnTo>
                <a:lnTo>
                  <a:pt x="355728" y="709067"/>
                </a:lnTo>
                <a:lnTo>
                  <a:pt x="351218" y="711322"/>
                </a:lnTo>
                <a:lnTo>
                  <a:pt x="348963" y="703497"/>
                </a:lnTo>
                <a:lnTo>
                  <a:pt x="347769" y="685458"/>
                </a:lnTo>
                <a:lnTo>
                  <a:pt x="345515" y="650575"/>
                </a:lnTo>
                <a:lnTo>
                  <a:pt x="346576" y="650575"/>
                </a:lnTo>
                <a:lnTo>
                  <a:pt x="355595" y="649514"/>
                </a:lnTo>
                <a:lnTo>
                  <a:pt x="331986" y="623650"/>
                </a:lnTo>
                <a:lnTo>
                  <a:pt x="335302" y="621395"/>
                </a:lnTo>
                <a:lnTo>
                  <a:pt x="351085" y="638240"/>
                </a:lnTo>
                <a:lnTo>
                  <a:pt x="352279" y="637046"/>
                </a:lnTo>
                <a:lnTo>
                  <a:pt x="343260" y="628027"/>
                </a:lnTo>
                <a:lnTo>
                  <a:pt x="347769" y="623517"/>
                </a:lnTo>
                <a:lnTo>
                  <a:pt x="354534" y="630282"/>
                </a:lnTo>
                <a:lnTo>
                  <a:pt x="355595" y="630282"/>
                </a:lnTo>
                <a:lnTo>
                  <a:pt x="351085" y="624579"/>
                </a:lnTo>
                <a:lnTo>
                  <a:pt x="354534" y="622324"/>
                </a:lnTo>
                <a:lnTo>
                  <a:pt x="344453" y="611049"/>
                </a:lnTo>
                <a:lnTo>
                  <a:pt x="347769" y="608795"/>
                </a:lnTo>
                <a:lnTo>
                  <a:pt x="339944" y="599776"/>
                </a:lnTo>
                <a:lnTo>
                  <a:pt x="339944" y="598583"/>
                </a:lnTo>
                <a:lnTo>
                  <a:pt x="346708" y="605346"/>
                </a:lnTo>
                <a:lnTo>
                  <a:pt x="347769" y="602030"/>
                </a:lnTo>
                <a:lnTo>
                  <a:pt x="351085" y="604286"/>
                </a:lnTo>
                <a:lnTo>
                  <a:pt x="352279" y="603224"/>
                </a:lnTo>
                <a:lnTo>
                  <a:pt x="346708" y="596460"/>
                </a:lnTo>
                <a:lnTo>
                  <a:pt x="350024" y="594205"/>
                </a:lnTo>
                <a:lnTo>
                  <a:pt x="346708" y="591951"/>
                </a:lnTo>
                <a:lnTo>
                  <a:pt x="344453" y="588502"/>
                </a:lnTo>
                <a:lnTo>
                  <a:pt x="345647" y="588502"/>
                </a:lnTo>
                <a:lnTo>
                  <a:pt x="346708" y="586247"/>
                </a:lnTo>
                <a:lnTo>
                  <a:pt x="352279" y="585186"/>
                </a:lnTo>
                <a:lnTo>
                  <a:pt x="352279" y="586247"/>
                </a:lnTo>
                <a:lnTo>
                  <a:pt x="363553" y="582931"/>
                </a:lnTo>
                <a:lnTo>
                  <a:pt x="336496" y="530010"/>
                </a:lnTo>
                <a:lnTo>
                  <a:pt x="279064" y="467008"/>
                </a:lnTo>
                <a:lnTo>
                  <a:pt x="247630" y="442205"/>
                </a:lnTo>
                <a:lnTo>
                  <a:pt x="253333" y="438889"/>
                </a:lnTo>
                <a:lnTo>
                  <a:pt x="252140" y="435441"/>
                </a:lnTo>
                <a:lnTo>
                  <a:pt x="259965" y="430931"/>
                </a:lnTo>
                <a:lnTo>
                  <a:pt x="266729" y="425228"/>
                </a:lnTo>
                <a:lnTo>
                  <a:pt x="267923" y="416209"/>
                </a:lnTo>
                <a:lnTo>
                  <a:pt x="261159" y="411699"/>
                </a:lnTo>
                <a:lnTo>
                  <a:pt x="265668" y="403873"/>
                </a:lnTo>
                <a:lnTo>
                  <a:pt x="264607" y="401619"/>
                </a:lnTo>
                <a:lnTo>
                  <a:pt x="263413" y="400558"/>
                </a:lnTo>
                <a:lnTo>
                  <a:pt x="264607" y="396048"/>
                </a:lnTo>
                <a:lnTo>
                  <a:pt x="263413" y="393794"/>
                </a:lnTo>
                <a:lnTo>
                  <a:pt x="263413" y="392733"/>
                </a:lnTo>
                <a:lnTo>
                  <a:pt x="267923" y="388223"/>
                </a:lnTo>
                <a:lnTo>
                  <a:pt x="278003" y="371378"/>
                </a:lnTo>
                <a:lnTo>
                  <a:pt x="280258" y="369123"/>
                </a:lnTo>
                <a:lnTo>
                  <a:pt x="284768" y="365807"/>
                </a:lnTo>
                <a:lnTo>
                  <a:pt x="288084" y="364747"/>
                </a:lnTo>
                <a:lnTo>
                  <a:pt x="290338" y="363553"/>
                </a:lnTo>
                <a:lnTo>
                  <a:pt x="291399" y="362491"/>
                </a:lnTo>
                <a:lnTo>
                  <a:pt x="291399" y="361298"/>
                </a:lnTo>
                <a:lnTo>
                  <a:pt x="293654" y="355727"/>
                </a:lnTo>
                <a:lnTo>
                  <a:pt x="294715" y="354666"/>
                </a:lnTo>
                <a:lnTo>
                  <a:pt x="298164" y="353472"/>
                </a:lnTo>
                <a:lnTo>
                  <a:pt x="298164" y="352411"/>
                </a:lnTo>
                <a:lnTo>
                  <a:pt x="299225" y="351218"/>
                </a:lnTo>
                <a:lnTo>
                  <a:pt x="299225" y="347902"/>
                </a:lnTo>
                <a:lnTo>
                  <a:pt x="300419" y="346840"/>
                </a:lnTo>
                <a:lnTo>
                  <a:pt x="304928" y="344586"/>
                </a:lnTo>
                <a:lnTo>
                  <a:pt x="305989" y="343392"/>
                </a:lnTo>
                <a:lnTo>
                  <a:pt x="305989" y="341137"/>
                </a:lnTo>
                <a:lnTo>
                  <a:pt x="302541" y="341137"/>
                </a:lnTo>
                <a:lnTo>
                  <a:pt x="298031" y="343392"/>
                </a:lnTo>
                <a:lnTo>
                  <a:pt x="292461" y="335567"/>
                </a:lnTo>
                <a:lnTo>
                  <a:pt x="292461" y="329996"/>
                </a:lnTo>
                <a:lnTo>
                  <a:pt x="294715" y="317661"/>
                </a:lnTo>
                <a:lnTo>
                  <a:pt x="289145" y="308641"/>
                </a:lnTo>
                <a:lnTo>
                  <a:pt x="275616" y="305193"/>
                </a:lnTo>
                <a:lnTo>
                  <a:pt x="262087" y="300684"/>
                </a:lnTo>
                <a:lnTo>
                  <a:pt x="197892" y="341137"/>
                </a:lnTo>
                <a:lnTo>
                  <a:pt x="194576" y="341137"/>
                </a:lnTo>
                <a:lnTo>
                  <a:pt x="195770" y="342331"/>
                </a:lnTo>
                <a:lnTo>
                  <a:pt x="192454" y="343392"/>
                </a:lnTo>
                <a:lnTo>
                  <a:pt x="191260" y="343392"/>
                </a:lnTo>
                <a:lnTo>
                  <a:pt x="177731" y="347902"/>
                </a:lnTo>
                <a:lnTo>
                  <a:pt x="170967" y="351218"/>
                </a:lnTo>
                <a:lnTo>
                  <a:pt x="170967" y="353472"/>
                </a:lnTo>
                <a:lnTo>
                  <a:pt x="172160" y="354666"/>
                </a:lnTo>
                <a:lnTo>
                  <a:pt x="167651" y="356921"/>
                </a:lnTo>
                <a:lnTo>
                  <a:pt x="166457" y="355727"/>
                </a:lnTo>
                <a:lnTo>
                  <a:pt x="161948" y="355727"/>
                </a:lnTo>
                <a:lnTo>
                  <a:pt x="158632" y="356921"/>
                </a:lnTo>
                <a:lnTo>
                  <a:pt x="156377" y="354666"/>
                </a:lnTo>
                <a:lnTo>
                  <a:pt x="149612" y="355727"/>
                </a:lnTo>
                <a:lnTo>
                  <a:pt x="149612" y="356921"/>
                </a:lnTo>
                <a:lnTo>
                  <a:pt x="152928" y="357982"/>
                </a:lnTo>
                <a:lnTo>
                  <a:pt x="70827" y="389417"/>
                </a:lnTo>
                <a:lnTo>
                  <a:pt x="35944" y="388355"/>
                </a:lnTo>
                <a:lnTo>
                  <a:pt x="0" y="397374"/>
                </a:lnTo>
              </a:path>
            </a:pathLst>
          </a:custGeom>
          <a:solidFill>
            <a:schemeClr val="bg1">
              <a:lumMod val="85000"/>
            </a:schemeClr>
          </a:solidFill>
          <a:ln w="13251" cap="flat">
            <a:noFill/>
            <a:prstDash val="solid"/>
            <a:miter/>
          </a:ln>
        </p:spPr>
        <p:txBody>
          <a:bodyPr rtlCol="0" anchor="ctr"/>
          <a:lstStyle/>
          <a:p>
            <a:endParaRPr lang="en-FI" sz="816"/>
          </a:p>
        </p:txBody>
      </p:sp>
      <p:sp>
        <p:nvSpPr>
          <p:cNvPr id="1377" name="Freeform: Shape 1376">
            <a:extLst>
              <a:ext uri="{FF2B5EF4-FFF2-40B4-BE49-F238E27FC236}">
                <a16:creationId xmlns:a16="http://schemas.microsoft.com/office/drawing/2014/main" id="{3CB3F6CC-69FE-7994-1FA1-7E5A5D113F63}"/>
              </a:ext>
            </a:extLst>
          </p:cNvPr>
          <p:cNvSpPr/>
          <p:nvPr/>
        </p:nvSpPr>
        <p:spPr>
          <a:xfrm>
            <a:off x="3096324" y="4531367"/>
            <a:ext cx="113345" cy="122008"/>
          </a:xfrm>
          <a:custGeom>
            <a:avLst/>
            <a:gdLst>
              <a:gd name="connsiteX0" fmla="*/ 61941 w 249884"/>
              <a:gd name="connsiteY0" fmla="*/ 3316 h 268983"/>
              <a:gd name="connsiteX1" fmla="*/ 74276 w 249884"/>
              <a:gd name="connsiteY1" fmla="*/ 0 h 268983"/>
              <a:gd name="connsiteX2" fmla="*/ 96824 w 249884"/>
              <a:gd name="connsiteY2" fmla="*/ 6765 h 268983"/>
              <a:gd name="connsiteX3" fmla="*/ 111413 w 249884"/>
              <a:gd name="connsiteY3" fmla="*/ 14590 h 268983"/>
              <a:gd name="connsiteX4" fmla="*/ 112607 w 249884"/>
              <a:gd name="connsiteY4" fmla="*/ 15784 h 268983"/>
              <a:gd name="connsiteX5" fmla="*/ 114862 w 249884"/>
              <a:gd name="connsiteY5" fmla="*/ 13528 h 268983"/>
              <a:gd name="connsiteX6" fmla="*/ 115923 w 249884"/>
              <a:gd name="connsiteY6" fmla="*/ 13528 h 268983"/>
              <a:gd name="connsiteX7" fmla="*/ 114862 w 249884"/>
              <a:gd name="connsiteY7" fmla="*/ 16844 h 268983"/>
              <a:gd name="connsiteX8" fmla="*/ 117117 w 249884"/>
              <a:gd name="connsiteY8" fmla="*/ 19099 h 268983"/>
              <a:gd name="connsiteX9" fmla="*/ 118178 w 249884"/>
              <a:gd name="connsiteY9" fmla="*/ 22415 h 268983"/>
              <a:gd name="connsiteX10" fmla="*/ 123749 w 249884"/>
              <a:gd name="connsiteY10" fmla="*/ 28119 h 268983"/>
              <a:gd name="connsiteX11" fmla="*/ 126003 w 249884"/>
              <a:gd name="connsiteY11" fmla="*/ 31434 h 268983"/>
              <a:gd name="connsiteX12" fmla="*/ 126003 w 249884"/>
              <a:gd name="connsiteY12" fmla="*/ 37138 h 268983"/>
              <a:gd name="connsiteX13" fmla="*/ 131707 w 249884"/>
              <a:gd name="connsiteY13" fmla="*/ 34883 h 268983"/>
              <a:gd name="connsiteX14" fmla="*/ 131707 w 249884"/>
              <a:gd name="connsiteY14" fmla="*/ 40454 h 268983"/>
              <a:gd name="connsiteX15" fmla="*/ 137277 w 249884"/>
              <a:gd name="connsiteY15" fmla="*/ 40454 h 268983"/>
              <a:gd name="connsiteX16" fmla="*/ 141787 w 249884"/>
              <a:gd name="connsiteY16" fmla="*/ 38199 h 268983"/>
              <a:gd name="connsiteX17" fmla="*/ 142981 w 249884"/>
              <a:gd name="connsiteY17" fmla="*/ 39392 h 268983"/>
              <a:gd name="connsiteX18" fmla="*/ 147358 w 249884"/>
              <a:gd name="connsiteY18" fmla="*/ 39392 h 268983"/>
              <a:gd name="connsiteX19" fmla="*/ 149745 w 249884"/>
              <a:gd name="connsiteY19" fmla="*/ 40454 h 268983"/>
              <a:gd name="connsiteX20" fmla="*/ 148551 w 249884"/>
              <a:gd name="connsiteY20" fmla="*/ 42708 h 268983"/>
              <a:gd name="connsiteX21" fmla="*/ 148551 w 249884"/>
              <a:gd name="connsiteY21" fmla="*/ 46157 h 268983"/>
              <a:gd name="connsiteX22" fmla="*/ 150806 w 249884"/>
              <a:gd name="connsiteY22" fmla="*/ 49473 h 268983"/>
              <a:gd name="connsiteX23" fmla="*/ 150806 w 249884"/>
              <a:gd name="connsiteY23" fmla="*/ 51727 h 268983"/>
              <a:gd name="connsiteX24" fmla="*/ 151867 w 249884"/>
              <a:gd name="connsiteY24" fmla="*/ 52789 h 268983"/>
              <a:gd name="connsiteX25" fmla="*/ 151867 w 249884"/>
              <a:gd name="connsiteY25" fmla="*/ 55043 h 268983"/>
              <a:gd name="connsiteX26" fmla="*/ 153061 w 249884"/>
              <a:gd name="connsiteY26" fmla="*/ 56237 h 268983"/>
              <a:gd name="connsiteX27" fmla="*/ 150806 w 249884"/>
              <a:gd name="connsiteY27" fmla="*/ 56237 h 268983"/>
              <a:gd name="connsiteX28" fmla="*/ 151867 w 249884"/>
              <a:gd name="connsiteY28" fmla="*/ 58492 h 268983"/>
              <a:gd name="connsiteX29" fmla="*/ 153061 w 249884"/>
              <a:gd name="connsiteY29" fmla="*/ 58492 h 268983"/>
              <a:gd name="connsiteX30" fmla="*/ 154122 w 249884"/>
              <a:gd name="connsiteY30" fmla="*/ 61808 h 268983"/>
              <a:gd name="connsiteX31" fmla="*/ 151867 w 249884"/>
              <a:gd name="connsiteY31" fmla="*/ 65256 h 268983"/>
              <a:gd name="connsiteX32" fmla="*/ 154122 w 249884"/>
              <a:gd name="connsiteY32" fmla="*/ 67511 h 268983"/>
              <a:gd name="connsiteX33" fmla="*/ 151867 w 249884"/>
              <a:gd name="connsiteY33" fmla="*/ 69766 h 268983"/>
              <a:gd name="connsiteX34" fmla="*/ 153061 w 249884"/>
              <a:gd name="connsiteY34" fmla="*/ 69766 h 268983"/>
              <a:gd name="connsiteX35" fmla="*/ 153061 w 249884"/>
              <a:gd name="connsiteY35" fmla="*/ 72021 h 268983"/>
              <a:gd name="connsiteX36" fmla="*/ 154122 w 249884"/>
              <a:gd name="connsiteY36" fmla="*/ 72021 h 268983"/>
              <a:gd name="connsiteX37" fmla="*/ 149745 w 249884"/>
              <a:gd name="connsiteY37" fmla="*/ 82101 h 268983"/>
              <a:gd name="connsiteX38" fmla="*/ 150806 w 249884"/>
              <a:gd name="connsiteY38" fmla="*/ 87672 h 268983"/>
              <a:gd name="connsiteX39" fmla="*/ 149745 w 249884"/>
              <a:gd name="connsiteY39" fmla="*/ 87672 h 268983"/>
              <a:gd name="connsiteX40" fmla="*/ 149745 w 249884"/>
              <a:gd name="connsiteY40" fmla="*/ 88866 h 268983"/>
              <a:gd name="connsiteX41" fmla="*/ 150806 w 249884"/>
              <a:gd name="connsiteY41" fmla="*/ 89926 h 268983"/>
              <a:gd name="connsiteX42" fmla="*/ 149745 w 249884"/>
              <a:gd name="connsiteY42" fmla="*/ 92182 h 268983"/>
              <a:gd name="connsiteX43" fmla="*/ 151867 w 249884"/>
              <a:gd name="connsiteY43" fmla="*/ 95629 h 268983"/>
              <a:gd name="connsiteX44" fmla="*/ 158632 w 249884"/>
              <a:gd name="connsiteY44" fmla="*/ 102394 h 268983"/>
              <a:gd name="connsiteX45" fmla="*/ 174415 w 249884"/>
              <a:gd name="connsiteY45" fmla="*/ 109158 h 268983"/>
              <a:gd name="connsiteX46" fmla="*/ 182373 w 249884"/>
              <a:gd name="connsiteY46" fmla="*/ 94436 h 268983"/>
              <a:gd name="connsiteX47" fmla="*/ 185689 w 249884"/>
              <a:gd name="connsiteY47" fmla="*/ 86610 h 268983"/>
              <a:gd name="connsiteX48" fmla="*/ 192454 w 249884"/>
              <a:gd name="connsiteY48" fmla="*/ 91120 h 268983"/>
              <a:gd name="connsiteX49" fmla="*/ 199218 w 249884"/>
              <a:gd name="connsiteY49" fmla="*/ 91120 h 268983"/>
              <a:gd name="connsiteX50" fmla="*/ 201473 w 249884"/>
              <a:gd name="connsiteY50" fmla="*/ 98945 h 268983"/>
              <a:gd name="connsiteX51" fmla="*/ 208237 w 249884"/>
              <a:gd name="connsiteY51" fmla="*/ 94436 h 268983"/>
              <a:gd name="connsiteX52" fmla="*/ 207043 w 249884"/>
              <a:gd name="connsiteY52" fmla="*/ 81040 h 268983"/>
              <a:gd name="connsiteX53" fmla="*/ 212747 w 249884"/>
              <a:gd name="connsiteY53" fmla="*/ 77591 h 268983"/>
              <a:gd name="connsiteX54" fmla="*/ 225082 w 249884"/>
              <a:gd name="connsiteY54" fmla="*/ 93375 h 268983"/>
              <a:gd name="connsiteX55" fmla="*/ 225082 w 249884"/>
              <a:gd name="connsiteY55" fmla="*/ 92182 h 268983"/>
              <a:gd name="connsiteX56" fmla="*/ 230653 w 249884"/>
              <a:gd name="connsiteY56" fmla="*/ 93375 h 268983"/>
              <a:gd name="connsiteX57" fmla="*/ 231846 w 249884"/>
              <a:gd name="connsiteY57" fmla="*/ 94436 h 268983"/>
              <a:gd name="connsiteX58" fmla="*/ 231846 w 249884"/>
              <a:gd name="connsiteY58" fmla="*/ 95629 h 268983"/>
              <a:gd name="connsiteX59" fmla="*/ 246436 w 249884"/>
              <a:gd name="connsiteY59" fmla="*/ 98945 h 268983"/>
              <a:gd name="connsiteX60" fmla="*/ 237417 w 249884"/>
              <a:gd name="connsiteY60" fmla="*/ 105710 h 268983"/>
              <a:gd name="connsiteX61" fmla="*/ 236356 w 249884"/>
              <a:gd name="connsiteY61" fmla="*/ 121493 h 268983"/>
              <a:gd name="connsiteX62" fmla="*/ 238611 w 249884"/>
              <a:gd name="connsiteY62" fmla="*/ 121493 h 268983"/>
              <a:gd name="connsiteX63" fmla="*/ 249885 w 249884"/>
              <a:gd name="connsiteY63" fmla="*/ 170967 h 268983"/>
              <a:gd name="connsiteX64" fmla="*/ 236356 w 249884"/>
              <a:gd name="connsiteY64" fmla="*/ 181179 h 268983"/>
              <a:gd name="connsiteX65" fmla="*/ 230653 w 249884"/>
              <a:gd name="connsiteY65" fmla="*/ 185689 h 268983"/>
              <a:gd name="connsiteX66" fmla="*/ 223888 w 249884"/>
              <a:gd name="connsiteY66" fmla="*/ 192454 h 268983"/>
              <a:gd name="connsiteX67" fmla="*/ 221766 w 249884"/>
              <a:gd name="connsiteY67" fmla="*/ 193514 h 268983"/>
              <a:gd name="connsiteX68" fmla="*/ 219378 w 249884"/>
              <a:gd name="connsiteY68" fmla="*/ 195770 h 268983"/>
              <a:gd name="connsiteX69" fmla="*/ 219378 w 249884"/>
              <a:gd name="connsiteY69" fmla="*/ 196830 h 268983"/>
              <a:gd name="connsiteX70" fmla="*/ 220572 w 249884"/>
              <a:gd name="connsiteY70" fmla="*/ 195770 h 268983"/>
              <a:gd name="connsiteX71" fmla="*/ 221766 w 249884"/>
              <a:gd name="connsiteY71" fmla="*/ 195770 h 268983"/>
              <a:gd name="connsiteX72" fmla="*/ 221766 w 249884"/>
              <a:gd name="connsiteY72" fmla="*/ 196830 h 268983"/>
              <a:gd name="connsiteX73" fmla="*/ 220572 w 249884"/>
              <a:gd name="connsiteY73" fmla="*/ 199085 h 268983"/>
              <a:gd name="connsiteX74" fmla="*/ 219378 w 249884"/>
              <a:gd name="connsiteY74" fmla="*/ 199085 h 268983"/>
              <a:gd name="connsiteX75" fmla="*/ 218317 w 249884"/>
              <a:gd name="connsiteY75" fmla="*/ 198024 h 268983"/>
              <a:gd name="connsiteX76" fmla="*/ 217256 w 249884"/>
              <a:gd name="connsiteY76" fmla="*/ 199085 h 268983"/>
              <a:gd name="connsiteX77" fmla="*/ 215001 w 249884"/>
              <a:gd name="connsiteY77" fmla="*/ 198024 h 268983"/>
              <a:gd name="connsiteX78" fmla="*/ 210492 w 249884"/>
              <a:gd name="connsiteY78" fmla="*/ 202533 h 268983"/>
              <a:gd name="connsiteX79" fmla="*/ 193515 w 249884"/>
              <a:gd name="connsiteY79" fmla="*/ 193514 h 268983"/>
              <a:gd name="connsiteX80" fmla="*/ 175609 w 249884"/>
              <a:gd name="connsiteY80" fmla="*/ 191260 h 268983"/>
              <a:gd name="connsiteX81" fmla="*/ 155316 w 249884"/>
              <a:gd name="connsiteY81" fmla="*/ 179986 h 268983"/>
              <a:gd name="connsiteX82" fmla="*/ 135022 w 249884"/>
              <a:gd name="connsiteY82" fmla="*/ 163141 h 268983"/>
              <a:gd name="connsiteX83" fmla="*/ 127197 w 249884"/>
              <a:gd name="connsiteY83" fmla="*/ 158631 h 268983"/>
              <a:gd name="connsiteX84" fmla="*/ 105843 w 249884"/>
              <a:gd name="connsiteY84" fmla="*/ 192454 h 268983"/>
              <a:gd name="connsiteX85" fmla="*/ 95630 w 249884"/>
              <a:gd name="connsiteY85" fmla="*/ 202533 h 268983"/>
              <a:gd name="connsiteX86" fmla="*/ 69766 w 249884"/>
              <a:gd name="connsiteY86" fmla="*/ 254261 h 268983"/>
              <a:gd name="connsiteX87" fmla="*/ 67511 w 249884"/>
              <a:gd name="connsiteY87" fmla="*/ 259965 h 268983"/>
              <a:gd name="connsiteX88" fmla="*/ 69766 w 249884"/>
              <a:gd name="connsiteY88" fmla="*/ 264475 h 268983"/>
              <a:gd name="connsiteX89" fmla="*/ 69766 w 249884"/>
              <a:gd name="connsiteY89" fmla="*/ 265535 h 268983"/>
              <a:gd name="connsiteX90" fmla="*/ 61941 w 249884"/>
              <a:gd name="connsiteY90" fmla="*/ 268984 h 268983"/>
              <a:gd name="connsiteX91" fmla="*/ 56237 w 249884"/>
              <a:gd name="connsiteY91" fmla="*/ 263280 h 268983"/>
              <a:gd name="connsiteX92" fmla="*/ 55176 w 249884"/>
              <a:gd name="connsiteY92" fmla="*/ 263280 h 268983"/>
              <a:gd name="connsiteX93" fmla="*/ 51728 w 249884"/>
              <a:gd name="connsiteY93" fmla="*/ 258771 h 268983"/>
              <a:gd name="connsiteX94" fmla="*/ 51728 w 249884"/>
              <a:gd name="connsiteY94" fmla="*/ 257710 h 268983"/>
              <a:gd name="connsiteX95" fmla="*/ 47218 w 249884"/>
              <a:gd name="connsiteY95" fmla="*/ 253200 h 268983"/>
              <a:gd name="connsiteX96" fmla="*/ 28119 w 249884"/>
              <a:gd name="connsiteY96" fmla="*/ 232907 h 268983"/>
              <a:gd name="connsiteX97" fmla="*/ 6764 w 249884"/>
              <a:gd name="connsiteY97" fmla="*/ 221633 h 268983"/>
              <a:gd name="connsiteX98" fmla="*/ 0 w 249884"/>
              <a:gd name="connsiteY98" fmla="*/ 203595 h 268983"/>
              <a:gd name="connsiteX99" fmla="*/ 10213 w 249884"/>
              <a:gd name="connsiteY99" fmla="*/ 204789 h 268983"/>
              <a:gd name="connsiteX100" fmla="*/ 15784 w 249884"/>
              <a:gd name="connsiteY100" fmla="*/ 193514 h 268983"/>
              <a:gd name="connsiteX101" fmla="*/ 24803 w 249884"/>
              <a:gd name="connsiteY101" fmla="*/ 202533 h 268983"/>
              <a:gd name="connsiteX102" fmla="*/ 25864 w 249884"/>
              <a:gd name="connsiteY102" fmla="*/ 213808 h 268983"/>
              <a:gd name="connsiteX103" fmla="*/ 23609 w 249884"/>
              <a:gd name="connsiteY103" fmla="*/ 220572 h 268983"/>
              <a:gd name="connsiteX104" fmla="*/ 32628 w 249884"/>
              <a:gd name="connsiteY104" fmla="*/ 226143 h 268983"/>
              <a:gd name="connsiteX105" fmla="*/ 37138 w 249884"/>
              <a:gd name="connsiteY105" fmla="*/ 213808 h 268983"/>
              <a:gd name="connsiteX106" fmla="*/ 33822 w 249884"/>
              <a:gd name="connsiteY106" fmla="*/ 204789 h 268983"/>
              <a:gd name="connsiteX107" fmla="*/ 25864 w 249884"/>
              <a:gd name="connsiteY107" fmla="*/ 193514 h 268983"/>
              <a:gd name="connsiteX108" fmla="*/ 19099 w 249884"/>
              <a:gd name="connsiteY108" fmla="*/ 181179 h 268983"/>
              <a:gd name="connsiteX109" fmla="*/ 14590 w 249884"/>
              <a:gd name="connsiteY109" fmla="*/ 169906 h 268983"/>
              <a:gd name="connsiteX110" fmla="*/ 16977 w 249884"/>
              <a:gd name="connsiteY110" fmla="*/ 160887 h 268983"/>
              <a:gd name="connsiteX111" fmla="*/ 22548 w 249884"/>
              <a:gd name="connsiteY111" fmla="*/ 155183 h 268983"/>
              <a:gd name="connsiteX112" fmla="*/ 33822 w 249884"/>
              <a:gd name="connsiteY112" fmla="*/ 160887 h 268983"/>
              <a:gd name="connsiteX113" fmla="*/ 39393 w 249884"/>
              <a:gd name="connsiteY113" fmla="*/ 159692 h 268983"/>
              <a:gd name="connsiteX114" fmla="*/ 41647 w 249884"/>
              <a:gd name="connsiteY114" fmla="*/ 154122 h 268983"/>
              <a:gd name="connsiteX115" fmla="*/ 46157 w 249884"/>
              <a:gd name="connsiteY115" fmla="*/ 159692 h 268983"/>
              <a:gd name="connsiteX116" fmla="*/ 49606 w 249884"/>
              <a:gd name="connsiteY116" fmla="*/ 163141 h 268983"/>
              <a:gd name="connsiteX117" fmla="*/ 55176 w 249884"/>
              <a:gd name="connsiteY117" fmla="*/ 158631 h 268983"/>
              <a:gd name="connsiteX118" fmla="*/ 49606 w 249884"/>
              <a:gd name="connsiteY118" fmla="*/ 149612 h 268983"/>
              <a:gd name="connsiteX119" fmla="*/ 51728 w 249884"/>
              <a:gd name="connsiteY119" fmla="*/ 138338 h 268983"/>
              <a:gd name="connsiteX120" fmla="*/ 59686 w 249884"/>
              <a:gd name="connsiteY120" fmla="*/ 127064 h 268983"/>
              <a:gd name="connsiteX121" fmla="*/ 73215 w 249884"/>
              <a:gd name="connsiteY121" fmla="*/ 133828 h 268983"/>
              <a:gd name="connsiteX122" fmla="*/ 72021 w 249884"/>
              <a:gd name="connsiteY122" fmla="*/ 128258 h 268983"/>
              <a:gd name="connsiteX123" fmla="*/ 78785 w 249884"/>
              <a:gd name="connsiteY123" fmla="*/ 129319 h 268983"/>
              <a:gd name="connsiteX124" fmla="*/ 83295 w 249884"/>
              <a:gd name="connsiteY124" fmla="*/ 144042 h 268983"/>
              <a:gd name="connsiteX125" fmla="*/ 87804 w 249884"/>
              <a:gd name="connsiteY125" fmla="*/ 136084 h 268983"/>
              <a:gd name="connsiteX126" fmla="*/ 87804 w 249884"/>
              <a:gd name="connsiteY126" fmla="*/ 126003 h 268983"/>
              <a:gd name="connsiteX127" fmla="*/ 74276 w 249884"/>
              <a:gd name="connsiteY127" fmla="*/ 121493 h 268983"/>
              <a:gd name="connsiteX128" fmla="*/ 74276 w 249884"/>
              <a:gd name="connsiteY128" fmla="*/ 112474 h 268983"/>
              <a:gd name="connsiteX129" fmla="*/ 81040 w 249884"/>
              <a:gd name="connsiteY129" fmla="*/ 106904 h 268983"/>
              <a:gd name="connsiteX130" fmla="*/ 87804 w 249884"/>
              <a:gd name="connsiteY130" fmla="*/ 100139 h 268983"/>
              <a:gd name="connsiteX131" fmla="*/ 97885 w 249884"/>
              <a:gd name="connsiteY131" fmla="*/ 85550 h 268983"/>
              <a:gd name="connsiteX132" fmla="*/ 108098 w 249884"/>
              <a:gd name="connsiteY132" fmla="*/ 77591 h 268983"/>
              <a:gd name="connsiteX133" fmla="*/ 100140 w 249884"/>
              <a:gd name="connsiteY133" fmla="*/ 66318 h 268983"/>
              <a:gd name="connsiteX134" fmla="*/ 88866 w 249884"/>
              <a:gd name="connsiteY134" fmla="*/ 75337 h 268983"/>
              <a:gd name="connsiteX135" fmla="*/ 81040 w 249884"/>
              <a:gd name="connsiteY135" fmla="*/ 61808 h 268983"/>
              <a:gd name="connsiteX136" fmla="*/ 73215 w 249884"/>
              <a:gd name="connsiteY136" fmla="*/ 28119 h 268983"/>
              <a:gd name="connsiteX137" fmla="*/ 64195 w 249884"/>
              <a:gd name="connsiteY137" fmla="*/ 22415 h 268983"/>
              <a:gd name="connsiteX138" fmla="*/ 59686 w 249884"/>
              <a:gd name="connsiteY138" fmla="*/ 10080 h 268983"/>
              <a:gd name="connsiteX139" fmla="*/ 61941 w 249884"/>
              <a:gd name="connsiteY139" fmla="*/ 3316 h 26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249884" h="268983">
                <a:moveTo>
                  <a:pt x="61941" y="3316"/>
                </a:moveTo>
                <a:lnTo>
                  <a:pt x="74276" y="0"/>
                </a:lnTo>
                <a:lnTo>
                  <a:pt x="96824" y="6765"/>
                </a:lnTo>
                <a:lnTo>
                  <a:pt x="111413" y="14590"/>
                </a:lnTo>
                <a:lnTo>
                  <a:pt x="112607" y="15784"/>
                </a:lnTo>
                <a:lnTo>
                  <a:pt x="114862" y="13528"/>
                </a:lnTo>
                <a:lnTo>
                  <a:pt x="115923" y="13528"/>
                </a:lnTo>
                <a:lnTo>
                  <a:pt x="114862" y="16844"/>
                </a:lnTo>
                <a:lnTo>
                  <a:pt x="117117" y="19099"/>
                </a:lnTo>
                <a:lnTo>
                  <a:pt x="118178" y="22415"/>
                </a:lnTo>
                <a:lnTo>
                  <a:pt x="123749" y="28119"/>
                </a:lnTo>
                <a:lnTo>
                  <a:pt x="126003" y="31434"/>
                </a:lnTo>
                <a:lnTo>
                  <a:pt x="126003" y="37138"/>
                </a:lnTo>
                <a:lnTo>
                  <a:pt x="131707" y="34883"/>
                </a:lnTo>
                <a:lnTo>
                  <a:pt x="131707" y="40454"/>
                </a:lnTo>
                <a:lnTo>
                  <a:pt x="137277" y="40454"/>
                </a:lnTo>
                <a:lnTo>
                  <a:pt x="141787" y="38199"/>
                </a:lnTo>
                <a:lnTo>
                  <a:pt x="142981" y="39392"/>
                </a:lnTo>
                <a:lnTo>
                  <a:pt x="147358" y="39392"/>
                </a:lnTo>
                <a:lnTo>
                  <a:pt x="149745" y="40454"/>
                </a:lnTo>
                <a:lnTo>
                  <a:pt x="148551" y="42708"/>
                </a:lnTo>
                <a:lnTo>
                  <a:pt x="148551" y="46157"/>
                </a:lnTo>
                <a:lnTo>
                  <a:pt x="150806" y="49473"/>
                </a:lnTo>
                <a:lnTo>
                  <a:pt x="150806" y="51727"/>
                </a:lnTo>
                <a:lnTo>
                  <a:pt x="151867" y="52789"/>
                </a:lnTo>
                <a:lnTo>
                  <a:pt x="151867" y="55043"/>
                </a:lnTo>
                <a:lnTo>
                  <a:pt x="153061" y="56237"/>
                </a:lnTo>
                <a:lnTo>
                  <a:pt x="150806" y="56237"/>
                </a:lnTo>
                <a:lnTo>
                  <a:pt x="151867" y="58492"/>
                </a:lnTo>
                <a:lnTo>
                  <a:pt x="153061" y="58492"/>
                </a:lnTo>
                <a:lnTo>
                  <a:pt x="154122" y="61808"/>
                </a:lnTo>
                <a:lnTo>
                  <a:pt x="151867" y="65256"/>
                </a:lnTo>
                <a:lnTo>
                  <a:pt x="154122" y="67511"/>
                </a:lnTo>
                <a:lnTo>
                  <a:pt x="151867" y="69766"/>
                </a:lnTo>
                <a:lnTo>
                  <a:pt x="153061" y="69766"/>
                </a:lnTo>
                <a:lnTo>
                  <a:pt x="153061" y="72021"/>
                </a:lnTo>
                <a:lnTo>
                  <a:pt x="154122" y="72021"/>
                </a:lnTo>
                <a:lnTo>
                  <a:pt x="149745" y="82101"/>
                </a:lnTo>
                <a:lnTo>
                  <a:pt x="150806" y="87672"/>
                </a:lnTo>
                <a:lnTo>
                  <a:pt x="149745" y="87672"/>
                </a:lnTo>
                <a:lnTo>
                  <a:pt x="149745" y="88866"/>
                </a:lnTo>
                <a:lnTo>
                  <a:pt x="150806" y="89926"/>
                </a:lnTo>
                <a:lnTo>
                  <a:pt x="149745" y="92182"/>
                </a:lnTo>
                <a:lnTo>
                  <a:pt x="151867" y="95629"/>
                </a:lnTo>
                <a:lnTo>
                  <a:pt x="158632" y="102394"/>
                </a:lnTo>
                <a:lnTo>
                  <a:pt x="174415" y="109158"/>
                </a:lnTo>
                <a:lnTo>
                  <a:pt x="182373" y="94436"/>
                </a:lnTo>
                <a:lnTo>
                  <a:pt x="185689" y="86610"/>
                </a:lnTo>
                <a:lnTo>
                  <a:pt x="192454" y="91120"/>
                </a:lnTo>
                <a:lnTo>
                  <a:pt x="199218" y="91120"/>
                </a:lnTo>
                <a:lnTo>
                  <a:pt x="201473" y="98945"/>
                </a:lnTo>
                <a:lnTo>
                  <a:pt x="208237" y="94436"/>
                </a:lnTo>
                <a:lnTo>
                  <a:pt x="207043" y="81040"/>
                </a:lnTo>
                <a:lnTo>
                  <a:pt x="212747" y="77591"/>
                </a:lnTo>
                <a:lnTo>
                  <a:pt x="225082" y="93375"/>
                </a:lnTo>
                <a:lnTo>
                  <a:pt x="225082" y="92182"/>
                </a:lnTo>
                <a:lnTo>
                  <a:pt x="230653" y="93375"/>
                </a:lnTo>
                <a:lnTo>
                  <a:pt x="231846" y="94436"/>
                </a:lnTo>
                <a:lnTo>
                  <a:pt x="231846" y="95629"/>
                </a:lnTo>
                <a:lnTo>
                  <a:pt x="246436" y="98945"/>
                </a:lnTo>
                <a:lnTo>
                  <a:pt x="237417" y="105710"/>
                </a:lnTo>
                <a:lnTo>
                  <a:pt x="236356" y="121493"/>
                </a:lnTo>
                <a:lnTo>
                  <a:pt x="238611" y="121493"/>
                </a:lnTo>
                <a:lnTo>
                  <a:pt x="249885" y="170967"/>
                </a:lnTo>
                <a:lnTo>
                  <a:pt x="236356" y="181179"/>
                </a:lnTo>
                <a:lnTo>
                  <a:pt x="230653" y="185689"/>
                </a:lnTo>
                <a:lnTo>
                  <a:pt x="223888" y="192454"/>
                </a:lnTo>
                <a:lnTo>
                  <a:pt x="221766" y="193514"/>
                </a:lnTo>
                <a:lnTo>
                  <a:pt x="219378" y="195770"/>
                </a:lnTo>
                <a:lnTo>
                  <a:pt x="219378" y="196830"/>
                </a:lnTo>
                <a:lnTo>
                  <a:pt x="220572" y="195770"/>
                </a:lnTo>
                <a:lnTo>
                  <a:pt x="221766" y="195770"/>
                </a:lnTo>
                <a:lnTo>
                  <a:pt x="221766" y="196830"/>
                </a:lnTo>
                <a:lnTo>
                  <a:pt x="220572" y="199085"/>
                </a:lnTo>
                <a:lnTo>
                  <a:pt x="219378" y="199085"/>
                </a:lnTo>
                <a:lnTo>
                  <a:pt x="218317" y="198024"/>
                </a:lnTo>
                <a:lnTo>
                  <a:pt x="217256" y="199085"/>
                </a:lnTo>
                <a:lnTo>
                  <a:pt x="215001" y="198024"/>
                </a:lnTo>
                <a:lnTo>
                  <a:pt x="210492" y="202533"/>
                </a:lnTo>
                <a:lnTo>
                  <a:pt x="193515" y="193514"/>
                </a:lnTo>
                <a:lnTo>
                  <a:pt x="175609" y="191260"/>
                </a:lnTo>
                <a:lnTo>
                  <a:pt x="155316" y="179986"/>
                </a:lnTo>
                <a:lnTo>
                  <a:pt x="135022" y="163141"/>
                </a:lnTo>
                <a:lnTo>
                  <a:pt x="127197" y="158631"/>
                </a:lnTo>
                <a:lnTo>
                  <a:pt x="105843" y="192454"/>
                </a:lnTo>
                <a:lnTo>
                  <a:pt x="95630" y="202533"/>
                </a:lnTo>
                <a:lnTo>
                  <a:pt x="69766" y="254261"/>
                </a:lnTo>
                <a:lnTo>
                  <a:pt x="67511" y="259965"/>
                </a:lnTo>
                <a:lnTo>
                  <a:pt x="69766" y="264475"/>
                </a:lnTo>
                <a:lnTo>
                  <a:pt x="69766" y="265535"/>
                </a:lnTo>
                <a:lnTo>
                  <a:pt x="61941" y="268984"/>
                </a:lnTo>
                <a:lnTo>
                  <a:pt x="56237" y="263280"/>
                </a:lnTo>
                <a:lnTo>
                  <a:pt x="55176" y="263280"/>
                </a:lnTo>
                <a:lnTo>
                  <a:pt x="51728" y="258771"/>
                </a:lnTo>
                <a:lnTo>
                  <a:pt x="51728" y="257710"/>
                </a:lnTo>
                <a:lnTo>
                  <a:pt x="47218" y="253200"/>
                </a:lnTo>
                <a:lnTo>
                  <a:pt x="28119" y="232907"/>
                </a:lnTo>
                <a:lnTo>
                  <a:pt x="6764" y="221633"/>
                </a:lnTo>
                <a:lnTo>
                  <a:pt x="0" y="203595"/>
                </a:lnTo>
                <a:lnTo>
                  <a:pt x="10213" y="204789"/>
                </a:lnTo>
                <a:lnTo>
                  <a:pt x="15784" y="193514"/>
                </a:lnTo>
                <a:lnTo>
                  <a:pt x="24803" y="202533"/>
                </a:lnTo>
                <a:lnTo>
                  <a:pt x="25864" y="213808"/>
                </a:lnTo>
                <a:lnTo>
                  <a:pt x="23609" y="220572"/>
                </a:lnTo>
                <a:lnTo>
                  <a:pt x="32628" y="226143"/>
                </a:lnTo>
                <a:lnTo>
                  <a:pt x="37138" y="213808"/>
                </a:lnTo>
                <a:lnTo>
                  <a:pt x="33822" y="204789"/>
                </a:lnTo>
                <a:lnTo>
                  <a:pt x="25864" y="193514"/>
                </a:lnTo>
                <a:lnTo>
                  <a:pt x="19099" y="181179"/>
                </a:lnTo>
                <a:lnTo>
                  <a:pt x="14590" y="169906"/>
                </a:lnTo>
                <a:lnTo>
                  <a:pt x="16977" y="160887"/>
                </a:lnTo>
                <a:lnTo>
                  <a:pt x="22548" y="155183"/>
                </a:lnTo>
                <a:lnTo>
                  <a:pt x="33822" y="160887"/>
                </a:lnTo>
                <a:lnTo>
                  <a:pt x="39393" y="159692"/>
                </a:lnTo>
                <a:lnTo>
                  <a:pt x="41647" y="154122"/>
                </a:lnTo>
                <a:lnTo>
                  <a:pt x="46157" y="159692"/>
                </a:lnTo>
                <a:lnTo>
                  <a:pt x="49606" y="163141"/>
                </a:lnTo>
                <a:lnTo>
                  <a:pt x="55176" y="158631"/>
                </a:lnTo>
                <a:lnTo>
                  <a:pt x="49606" y="149612"/>
                </a:lnTo>
                <a:lnTo>
                  <a:pt x="51728" y="138338"/>
                </a:lnTo>
                <a:lnTo>
                  <a:pt x="59686" y="127064"/>
                </a:lnTo>
                <a:lnTo>
                  <a:pt x="73215" y="133828"/>
                </a:lnTo>
                <a:lnTo>
                  <a:pt x="72021" y="128258"/>
                </a:lnTo>
                <a:lnTo>
                  <a:pt x="78785" y="129319"/>
                </a:lnTo>
                <a:lnTo>
                  <a:pt x="83295" y="144042"/>
                </a:lnTo>
                <a:lnTo>
                  <a:pt x="87804" y="136084"/>
                </a:lnTo>
                <a:lnTo>
                  <a:pt x="87804" y="126003"/>
                </a:lnTo>
                <a:lnTo>
                  <a:pt x="74276" y="121493"/>
                </a:lnTo>
                <a:lnTo>
                  <a:pt x="74276" y="112474"/>
                </a:lnTo>
                <a:lnTo>
                  <a:pt x="81040" y="106904"/>
                </a:lnTo>
                <a:lnTo>
                  <a:pt x="87804" y="100139"/>
                </a:lnTo>
                <a:lnTo>
                  <a:pt x="97885" y="85550"/>
                </a:lnTo>
                <a:lnTo>
                  <a:pt x="108098" y="77591"/>
                </a:lnTo>
                <a:lnTo>
                  <a:pt x="100140" y="66318"/>
                </a:lnTo>
                <a:lnTo>
                  <a:pt x="88866" y="75337"/>
                </a:lnTo>
                <a:lnTo>
                  <a:pt x="81040" y="61808"/>
                </a:lnTo>
                <a:lnTo>
                  <a:pt x="73215" y="28119"/>
                </a:lnTo>
                <a:lnTo>
                  <a:pt x="64195" y="22415"/>
                </a:lnTo>
                <a:lnTo>
                  <a:pt x="59686" y="10080"/>
                </a:lnTo>
                <a:lnTo>
                  <a:pt x="61941" y="3316"/>
                </a:lnTo>
              </a:path>
            </a:pathLst>
          </a:custGeom>
          <a:solidFill>
            <a:schemeClr val="bg1">
              <a:lumMod val="85000"/>
            </a:schemeClr>
          </a:solidFill>
          <a:ln w="13251" cap="flat">
            <a:noFill/>
            <a:prstDash val="solid"/>
            <a:miter/>
          </a:ln>
        </p:spPr>
        <p:txBody>
          <a:bodyPr rtlCol="0" anchor="ctr"/>
          <a:lstStyle/>
          <a:p>
            <a:endParaRPr lang="en-FI" sz="816"/>
          </a:p>
        </p:txBody>
      </p:sp>
      <p:sp>
        <p:nvSpPr>
          <p:cNvPr id="1378" name="Freeform: Shape 1377">
            <a:extLst>
              <a:ext uri="{FF2B5EF4-FFF2-40B4-BE49-F238E27FC236}">
                <a16:creationId xmlns:a16="http://schemas.microsoft.com/office/drawing/2014/main" id="{1C847843-90F8-9D67-9362-52FD74C8CC5B}"/>
              </a:ext>
            </a:extLst>
          </p:cNvPr>
          <p:cNvSpPr/>
          <p:nvPr/>
        </p:nvSpPr>
        <p:spPr>
          <a:xfrm>
            <a:off x="3232110" y="4565058"/>
            <a:ext cx="98485" cy="116353"/>
          </a:xfrm>
          <a:custGeom>
            <a:avLst/>
            <a:gdLst>
              <a:gd name="connsiteX0" fmla="*/ 102394 w 217123"/>
              <a:gd name="connsiteY0" fmla="*/ 1061 h 256516"/>
              <a:gd name="connsiteX1" fmla="*/ 103455 w 217123"/>
              <a:gd name="connsiteY1" fmla="*/ 0 h 256516"/>
              <a:gd name="connsiteX2" fmla="*/ 110220 w 217123"/>
              <a:gd name="connsiteY2" fmla="*/ 1061 h 256516"/>
              <a:gd name="connsiteX3" fmla="*/ 114730 w 217123"/>
              <a:gd name="connsiteY3" fmla="*/ 1061 h 256516"/>
              <a:gd name="connsiteX4" fmla="*/ 116984 w 217123"/>
              <a:gd name="connsiteY4" fmla="*/ 6765 h 256516"/>
              <a:gd name="connsiteX5" fmla="*/ 124942 w 217123"/>
              <a:gd name="connsiteY5" fmla="*/ 7826 h 256516"/>
              <a:gd name="connsiteX6" fmla="*/ 131707 w 217123"/>
              <a:gd name="connsiteY6" fmla="*/ 11274 h 256516"/>
              <a:gd name="connsiteX7" fmla="*/ 139532 w 217123"/>
              <a:gd name="connsiteY7" fmla="*/ 16845 h 256516"/>
              <a:gd name="connsiteX8" fmla="*/ 138339 w 217123"/>
              <a:gd name="connsiteY8" fmla="*/ 17906 h 256516"/>
              <a:gd name="connsiteX9" fmla="*/ 141787 w 217123"/>
              <a:gd name="connsiteY9" fmla="*/ 20161 h 256516"/>
              <a:gd name="connsiteX10" fmla="*/ 151867 w 217123"/>
              <a:gd name="connsiteY10" fmla="*/ 39393 h 256516"/>
              <a:gd name="connsiteX11" fmla="*/ 187944 w 217123"/>
              <a:gd name="connsiteY11" fmla="*/ 78653 h 256516"/>
              <a:gd name="connsiteX12" fmla="*/ 203728 w 217123"/>
              <a:gd name="connsiteY12" fmla="*/ 100139 h 256516"/>
              <a:gd name="connsiteX13" fmla="*/ 217124 w 217123"/>
              <a:gd name="connsiteY13" fmla="*/ 113668 h 256516"/>
              <a:gd name="connsiteX14" fmla="*/ 189005 w 217123"/>
              <a:gd name="connsiteY14" fmla="*/ 149613 h 256516"/>
              <a:gd name="connsiteX15" fmla="*/ 187944 w 217123"/>
              <a:gd name="connsiteY15" fmla="*/ 149613 h 256516"/>
              <a:gd name="connsiteX16" fmla="*/ 186750 w 217123"/>
              <a:gd name="connsiteY16" fmla="*/ 151867 h 256516"/>
              <a:gd name="connsiteX17" fmla="*/ 185689 w 217123"/>
              <a:gd name="connsiteY17" fmla="*/ 151867 h 256516"/>
              <a:gd name="connsiteX18" fmla="*/ 185689 w 217123"/>
              <a:gd name="connsiteY18" fmla="*/ 154122 h 256516"/>
              <a:gd name="connsiteX19" fmla="*/ 183434 w 217123"/>
              <a:gd name="connsiteY19" fmla="*/ 158632 h 256516"/>
              <a:gd name="connsiteX20" fmla="*/ 167651 w 217123"/>
              <a:gd name="connsiteY20" fmla="*/ 173221 h 256516"/>
              <a:gd name="connsiteX21" fmla="*/ 163141 w 217123"/>
              <a:gd name="connsiteY21" fmla="*/ 174416 h 256516"/>
              <a:gd name="connsiteX22" fmla="*/ 158632 w 217123"/>
              <a:gd name="connsiteY22" fmla="*/ 185689 h 256516"/>
              <a:gd name="connsiteX23" fmla="*/ 153061 w 217123"/>
              <a:gd name="connsiteY23" fmla="*/ 186751 h 256516"/>
              <a:gd name="connsiteX24" fmla="*/ 154122 w 217123"/>
              <a:gd name="connsiteY24" fmla="*/ 191260 h 256516"/>
              <a:gd name="connsiteX25" fmla="*/ 153061 w 217123"/>
              <a:gd name="connsiteY25" fmla="*/ 192454 h 256516"/>
              <a:gd name="connsiteX26" fmla="*/ 153061 w 217123"/>
              <a:gd name="connsiteY26" fmla="*/ 194708 h 256516"/>
              <a:gd name="connsiteX27" fmla="*/ 155316 w 217123"/>
              <a:gd name="connsiteY27" fmla="*/ 195770 h 256516"/>
              <a:gd name="connsiteX28" fmla="*/ 154122 w 217123"/>
              <a:gd name="connsiteY28" fmla="*/ 200280 h 256516"/>
              <a:gd name="connsiteX29" fmla="*/ 153061 w 217123"/>
              <a:gd name="connsiteY29" fmla="*/ 199085 h 256516"/>
              <a:gd name="connsiteX30" fmla="*/ 150806 w 217123"/>
              <a:gd name="connsiteY30" fmla="*/ 203595 h 256516"/>
              <a:gd name="connsiteX31" fmla="*/ 156377 w 217123"/>
              <a:gd name="connsiteY31" fmla="*/ 207043 h 256516"/>
              <a:gd name="connsiteX32" fmla="*/ 156377 w 217123"/>
              <a:gd name="connsiteY32" fmla="*/ 224950 h 256516"/>
              <a:gd name="connsiteX33" fmla="*/ 154122 w 217123"/>
              <a:gd name="connsiteY33" fmla="*/ 227204 h 256516"/>
              <a:gd name="connsiteX34" fmla="*/ 155316 w 217123"/>
              <a:gd name="connsiteY34" fmla="*/ 229459 h 256516"/>
              <a:gd name="connsiteX35" fmla="*/ 157571 w 217123"/>
              <a:gd name="connsiteY35" fmla="*/ 230653 h 256516"/>
              <a:gd name="connsiteX36" fmla="*/ 157571 w 217123"/>
              <a:gd name="connsiteY36" fmla="*/ 233969 h 256516"/>
              <a:gd name="connsiteX37" fmla="*/ 148552 w 217123"/>
              <a:gd name="connsiteY37" fmla="*/ 245242 h 256516"/>
              <a:gd name="connsiteX38" fmla="*/ 149613 w 217123"/>
              <a:gd name="connsiteY38" fmla="*/ 246436 h 256516"/>
              <a:gd name="connsiteX39" fmla="*/ 145103 w 217123"/>
              <a:gd name="connsiteY39" fmla="*/ 250945 h 256516"/>
              <a:gd name="connsiteX40" fmla="*/ 144042 w 217123"/>
              <a:gd name="connsiteY40" fmla="*/ 249752 h 256516"/>
              <a:gd name="connsiteX41" fmla="*/ 142848 w 217123"/>
              <a:gd name="connsiteY41" fmla="*/ 247498 h 256516"/>
              <a:gd name="connsiteX42" fmla="*/ 141787 w 217123"/>
              <a:gd name="connsiteY42" fmla="*/ 246436 h 256516"/>
              <a:gd name="connsiteX43" fmla="*/ 140593 w 217123"/>
              <a:gd name="connsiteY43" fmla="*/ 246436 h 256516"/>
              <a:gd name="connsiteX44" fmla="*/ 139532 w 217123"/>
              <a:gd name="connsiteY44" fmla="*/ 247498 h 256516"/>
              <a:gd name="connsiteX45" fmla="*/ 141787 w 217123"/>
              <a:gd name="connsiteY45" fmla="*/ 249752 h 256516"/>
              <a:gd name="connsiteX46" fmla="*/ 141787 w 217123"/>
              <a:gd name="connsiteY46" fmla="*/ 250945 h 256516"/>
              <a:gd name="connsiteX47" fmla="*/ 142848 w 217123"/>
              <a:gd name="connsiteY47" fmla="*/ 252007 h 256516"/>
              <a:gd name="connsiteX48" fmla="*/ 138339 w 217123"/>
              <a:gd name="connsiteY48" fmla="*/ 256517 h 256516"/>
              <a:gd name="connsiteX49" fmla="*/ 136084 w 217123"/>
              <a:gd name="connsiteY49" fmla="*/ 254261 h 256516"/>
              <a:gd name="connsiteX50" fmla="*/ 136084 w 217123"/>
              <a:gd name="connsiteY50" fmla="*/ 252007 h 256516"/>
              <a:gd name="connsiteX51" fmla="*/ 135023 w 217123"/>
              <a:gd name="connsiteY51" fmla="*/ 249752 h 256516"/>
              <a:gd name="connsiteX52" fmla="*/ 131707 w 217123"/>
              <a:gd name="connsiteY52" fmla="*/ 250945 h 256516"/>
              <a:gd name="connsiteX53" fmla="*/ 130513 w 217123"/>
              <a:gd name="connsiteY53" fmla="*/ 248691 h 256516"/>
              <a:gd name="connsiteX54" fmla="*/ 130513 w 217123"/>
              <a:gd name="connsiteY54" fmla="*/ 246436 h 256516"/>
              <a:gd name="connsiteX55" fmla="*/ 127197 w 217123"/>
              <a:gd name="connsiteY55" fmla="*/ 244182 h 256516"/>
              <a:gd name="connsiteX56" fmla="*/ 127197 w 217123"/>
              <a:gd name="connsiteY56" fmla="*/ 242988 h 256516"/>
              <a:gd name="connsiteX57" fmla="*/ 126003 w 217123"/>
              <a:gd name="connsiteY57" fmla="*/ 241926 h 256516"/>
              <a:gd name="connsiteX58" fmla="*/ 124942 w 217123"/>
              <a:gd name="connsiteY58" fmla="*/ 242988 h 256516"/>
              <a:gd name="connsiteX59" fmla="*/ 123749 w 217123"/>
              <a:gd name="connsiteY59" fmla="*/ 241926 h 256516"/>
              <a:gd name="connsiteX60" fmla="*/ 124942 w 217123"/>
              <a:gd name="connsiteY60" fmla="*/ 240733 h 256516"/>
              <a:gd name="connsiteX61" fmla="*/ 118178 w 217123"/>
              <a:gd name="connsiteY61" fmla="*/ 237417 h 256516"/>
              <a:gd name="connsiteX62" fmla="*/ 94569 w 217123"/>
              <a:gd name="connsiteY62" fmla="*/ 211553 h 256516"/>
              <a:gd name="connsiteX63" fmla="*/ 96691 w 217123"/>
              <a:gd name="connsiteY63" fmla="*/ 210359 h 256516"/>
              <a:gd name="connsiteX64" fmla="*/ 95630 w 217123"/>
              <a:gd name="connsiteY64" fmla="*/ 208105 h 256516"/>
              <a:gd name="connsiteX65" fmla="*/ 86611 w 217123"/>
              <a:gd name="connsiteY65" fmla="*/ 210359 h 256516"/>
              <a:gd name="connsiteX66" fmla="*/ 83295 w 217123"/>
              <a:gd name="connsiteY66" fmla="*/ 200280 h 256516"/>
              <a:gd name="connsiteX67" fmla="*/ 84356 w 217123"/>
              <a:gd name="connsiteY67" fmla="*/ 198024 h 256516"/>
              <a:gd name="connsiteX68" fmla="*/ 81040 w 217123"/>
              <a:gd name="connsiteY68" fmla="*/ 193515 h 256516"/>
              <a:gd name="connsiteX69" fmla="*/ 79846 w 217123"/>
              <a:gd name="connsiteY69" fmla="*/ 194708 h 256516"/>
              <a:gd name="connsiteX70" fmla="*/ 78785 w 217123"/>
              <a:gd name="connsiteY70" fmla="*/ 192454 h 256516"/>
              <a:gd name="connsiteX71" fmla="*/ 83295 w 217123"/>
              <a:gd name="connsiteY71" fmla="*/ 192454 h 256516"/>
              <a:gd name="connsiteX72" fmla="*/ 84356 w 217123"/>
              <a:gd name="connsiteY72" fmla="*/ 191260 h 256516"/>
              <a:gd name="connsiteX73" fmla="*/ 83295 w 217123"/>
              <a:gd name="connsiteY73" fmla="*/ 189005 h 256516"/>
              <a:gd name="connsiteX74" fmla="*/ 82101 w 217123"/>
              <a:gd name="connsiteY74" fmla="*/ 190199 h 256516"/>
              <a:gd name="connsiteX75" fmla="*/ 82101 w 217123"/>
              <a:gd name="connsiteY75" fmla="*/ 187944 h 256516"/>
              <a:gd name="connsiteX76" fmla="*/ 72021 w 217123"/>
              <a:gd name="connsiteY76" fmla="*/ 169906 h 256516"/>
              <a:gd name="connsiteX77" fmla="*/ 73082 w 217123"/>
              <a:gd name="connsiteY77" fmla="*/ 169906 h 256516"/>
              <a:gd name="connsiteX78" fmla="*/ 70827 w 217123"/>
              <a:gd name="connsiteY78" fmla="*/ 166457 h 256516"/>
              <a:gd name="connsiteX79" fmla="*/ 69766 w 217123"/>
              <a:gd name="connsiteY79" fmla="*/ 166457 h 256516"/>
              <a:gd name="connsiteX80" fmla="*/ 68573 w 217123"/>
              <a:gd name="connsiteY80" fmla="*/ 165396 h 256516"/>
              <a:gd name="connsiteX81" fmla="*/ 59686 w 217123"/>
              <a:gd name="connsiteY81" fmla="*/ 160887 h 256516"/>
              <a:gd name="connsiteX82" fmla="*/ 50667 w 217123"/>
              <a:gd name="connsiteY82" fmla="*/ 154122 h 256516"/>
              <a:gd name="connsiteX83" fmla="*/ 48412 w 217123"/>
              <a:gd name="connsiteY83" fmla="*/ 152929 h 256516"/>
              <a:gd name="connsiteX84" fmla="*/ 48412 w 217123"/>
              <a:gd name="connsiteY84" fmla="*/ 154122 h 256516"/>
              <a:gd name="connsiteX85" fmla="*/ 47218 w 217123"/>
              <a:gd name="connsiteY85" fmla="*/ 154122 h 256516"/>
              <a:gd name="connsiteX86" fmla="*/ 47218 w 217123"/>
              <a:gd name="connsiteY86" fmla="*/ 151867 h 256516"/>
              <a:gd name="connsiteX87" fmla="*/ 42709 w 217123"/>
              <a:gd name="connsiteY87" fmla="*/ 149613 h 256516"/>
              <a:gd name="connsiteX88" fmla="*/ 29180 w 217123"/>
              <a:gd name="connsiteY88" fmla="*/ 146297 h 256516"/>
              <a:gd name="connsiteX89" fmla="*/ 19099 w 217123"/>
              <a:gd name="connsiteY89" fmla="*/ 140594 h 256516"/>
              <a:gd name="connsiteX90" fmla="*/ 3316 w 217123"/>
              <a:gd name="connsiteY90" fmla="*/ 119239 h 256516"/>
              <a:gd name="connsiteX91" fmla="*/ 2255 w 217123"/>
              <a:gd name="connsiteY91" fmla="*/ 96692 h 256516"/>
              <a:gd name="connsiteX92" fmla="*/ 1061 w 217123"/>
              <a:gd name="connsiteY92" fmla="*/ 95630 h 256516"/>
              <a:gd name="connsiteX93" fmla="*/ 2255 w 217123"/>
              <a:gd name="connsiteY93" fmla="*/ 94436 h 256516"/>
              <a:gd name="connsiteX94" fmla="*/ 1061 w 217123"/>
              <a:gd name="connsiteY94" fmla="*/ 93376 h 256516"/>
              <a:gd name="connsiteX95" fmla="*/ 1061 w 217123"/>
              <a:gd name="connsiteY95" fmla="*/ 92182 h 256516"/>
              <a:gd name="connsiteX96" fmla="*/ 0 w 217123"/>
              <a:gd name="connsiteY96" fmla="*/ 91120 h 256516"/>
              <a:gd name="connsiteX97" fmla="*/ 2255 w 217123"/>
              <a:gd name="connsiteY97" fmla="*/ 86611 h 256516"/>
              <a:gd name="connsiteX98" fmla="*/ 3316 w 217123"/>
              <a:gd name="connsiteY98" fmla="*/ 86611 h 256516"/>
              <a:gd name="connsiteX99" fmla="*/ 3316 w 217123"/>
              <a:gd name="connsiteY99" fmla="*/ 85417 h 256516"/>
              <a:gd name="connsiteX100" fmla="*/ 5571 w 217123"/>
              <a:gd name="connsiteY100" fmla="*/ 83163 h 256516"/>
              <a:gd name="connsiteX101" fmla="*/ 5571 w 217123"/>
              <a:gd name="connsiteY101" fmla="*/ 80908 h 256516"/>
              <a:gd name="connsiteX102" fmla="*/ 9019 w 217123"/>
              <a:gd name="connsiteY102" fmla="*/ 80908 h 256516"/>
              <a:gd name="connsiteX103" fmla="*/ 9019 w 217123"/>
              <a:gd name="connsiteY103" fmla="*/ 79847 h 256516"/>
              <a:gd name="connsiteX104" fmla="*/ 6765 w 217123"/>
              <a:gd name="connsiteY104" fmla="*/ 79847 h 256516"/>
              <a:gd name="connsiteX105" fmla="*/ 7826 w 217123"/>
              <a:gd name="connsiteY105" fmla="*/ 77592 h 256516"/>
              <a:gd name="connsiteX106" fmla="*/ 5571 w 217123"/>
              <a:gd name="connsiteY106" fmla="*/ 75337 h 256516"/>
              <a:gd name="connsiteX107" fmla="*/ 9019 w 217123"/>
              <a:gd name="connsiteY107" fmla="*/ 72021 h 256516"/>
              <a:gd name="connsiteX108" fmla="*/ 13529 w 217123"/>
              <a:gd name="connsiteY108" fmla="*/ 75337 h 256516"/>
              <a:gd name="connsiteX109" fmla="*/ 12335 w 217123"/>
              <a:gd name="connsiteY109" fmla="*/ 78653 h 256516"/>
              <a:gd name="connsiteX110" fmla="*/ 18038 w 217123"/>
              <a:gd name="connsiteY110" fmla="*/ 79847 h 256516"/>
              <a:gd name="connsiteX111" fmla="*/ 18038 w 217123"/>
              <a:gd name="connsiteY111" fmla="*/ 76398 h 256516"/>
              <a:gd name="connsiteX112" fmla="*/ 21354 w 217123"/>
              <a:gd name="connsiteY112" fmla="*/ 72021 h 256516"/>
              <a:gd name="connsiteX113" fmla="*/ 22548 w 217123"/>
              <a:gd name="connsiteY113" fmla="*/ 74276 h 256516"/>
              <a:gd name="connsiteX114" fmla="*/ 34883 w 217123"/>
              <a:gd name="connsiteY114" fmla="*/ 59553 h 256516"/>
              <a:gd name="connsiteX115" fmla="*/ 34883 w 217123"/>
              <a:gd name="connsiteY115" fmla="*/ 57298 h 256516"/>
              <a:gd name="connsiteX116" fmla="*/ 35944 w 217123"/>
              <a:gd name="connsiteY116" fmla="*/ 57298 h 256516"/>
              <a:gd name="connsiteX117" fmla="*/ 66318 w 217123"/>
              <a:gd name="connsiteY117" fmla="*/ 23609 h 256516"/>
              <a:gd name="connsiteX118" fmla="*/ 70827 w 217123"/>
              <a:gd name="connsiteY118" fmla="*/ 22415 h 256516"/>
              <a:gd name="connsiteX119" fmla="*/ 59686 w 217123"/>
              <a:gd name="connsiteY119" fmla="*/ 13396 h 256516"/>
              <a:gd name="connsiteX120" fmla="*/ 76531 w 217123"/>
              <a:gd name="connsiteY120" fmla="*/ 11274 h 256516"/>
              <a:gd name="connsiteX121" fmla="*/ 83295 w 217123"/>
              <a:gd name="connsiteY121" fmla="*/ 6765 h 256516"/>
              <a:gd name="connsiteX122" fmla="*/ 85550 w 217123"/>
              <a:gd name="connsiteY122" fmla="*/ 12335 h 256516"/>
              <a:gd name="connsiteX123" fmla="*/ 90059 w 217123"/>
              <a:gd name="connsiteY123" fmla="*/ 7826 h 256516"/>
              <a:gd name="connsiteX124" fmla="*/ 88866 w 217123"/>
              <a:gd name="connsiteY124" fmla="*/ 3316 h 256516"/>
              <a:gd name="connsiteX125" fmla="*/ 102394 w 217123"/>
              <a:gd name="connsiteY125" fmla="*/ 1061 h 2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17123" h="256516">
                <a:moveTo>
                  <a:pt x="102394" y="1061"/>
                </a:moveTo>
                <a:lnTo>
                  <a:pt x="103455" y="0"/>
                </a:lnTo>
                <a:lnTo>
                  <a:pt x="110220" y="1061"/>
                </a:lnTo>
                <a:lnTo>
                  <a:pt x="114730" y="1061"/>
                </a:lnTo>
                <a:lnTo>
                  <a:pt x="116984" y="6765"/>
                </a:lnTo>
                <a:lnTo>
                  <a:pt x="124942" y="7826"/>
                </a:lnTo>
                <a:lnTo>
                  <a:pt x="131707" y="11274"/>
                </a:lnTo>
                <a:lnTo>
                  <a:pt x="139532" y="16845"/>
                </a:lnTo>
                <a:lnTo>
                  <a:pt x="138339" y="17906"/>
                </a:lnTo>
                <a:lnTo>
                  <a:pt x="141787" y="20161"/>
                </a:lnTo>
                <a:lnTo>
                  <a:pt x="151867" y="39393"/>
                </a:lnTo>
                <a:lnTo>
                  <a:pt x="187944" y="78653"/>
                </a:lnTo>
                <a:lnTo>
                  <a:pt x="203728" y="100139"/>
                </a:lnTo>
                <a:lnTo>
                  <a:pt x="217124" y="113668"/>
                </a:lnTo>
                <a:lnTo>
                  <a:pt x="189005" y="149613"/>
                </a:lnTo>
                <a:lnTo>
                  <a:pt x="187944" y="149613"/>
                </a:lnTo>
                <a:lnTo>
                  <a:pt x="186750" y="151867"/>
                </a:lnTo>
                <a:lnTo>
                  <a:pt x="185689" y="151867"/>
                </a:lnTo>
                <a:lnTo>
                  <a:pt x="185689" y="154122"/>
                </a:lnTo>
                <a:lnTo>
                  <a:pt x="183434" y="158632"/>
                </a:lnTo>
                <a:lnTo>
                  <a:pt x="167651" y="173221"/>
                </a:lnTo>
                <a:lnTo>
                  <a:pt x="163141" y="174416"/>
                </a:lnTo>
                <a:lnTo>
                  <a:pt x="158632" y="185689"/>
                </a:lnTo>
                <a:lnTo>
                  <a:pt x="153061" y="186751"/>
                </a:lnTo>
                <a:lnTo>
                  <a:pt x="154122" y="191260"/>
                </a:lnTo>
                <a:lnTo>
                  <a:pt x="153061" y="192454"/>
                </a:lnTo>
                <a:lnTo>
                  <a:pt x="153061" y="194708"/>
                </a:lnTo>
                <a:lnTo>
                  <a:pt x="155316" y="195770"/>
                </a:lnTo>
                <a:lnTo>
                  <a:pt x="154122" y="200280"/>
                </a:lnTo>
                <a:lnTo>
                  <a:pt x="153061" y="199085"/>
                </a:lnTo>
                <a:lnTo>
                  <a:pt x="150806" y="203595"/>
                </a:lnTo>
                <a:lnTo>
                  <a:pt x="156377" y="207043"/>
                </a:lnTo>
                <a:lnTo>
                  <a:pt x="156377" y="224950"/>
                </a:lnTo>
                <a:lnTo>
                  <a:pt x="154122" y="227204"/>
                </a:lnTo>
                <a:lnTo>
                  <a:pt x="155316" y="229459"/>
                </a:lnTo>
                <a:lnTo>
                  <a:pt x="157571" y="230653"/>
                </a:lnTo>
                <a:lnTo>
                  <a:pt x="157571" y="233969"/>
                </a:lnTo>
                <a:lnTo>
                  <a:pt x="148552" y="245242"/>
                </a:lnTo>
                <a:lnTo>
                  <a:pt x="149613" y="246436"/>
                </a:lnTo>
                <a:lnTo>
                  <a:pt x="145103" y="250945"/>
                </a:lnTo>
                <a:lnTo>
                  <a:pt x="144042" y="249752"/>
                </a:lnTo>
                <a:lnTo>
                  <a:pt x="142848" y="247498"/>
                </a:lnTo>
                <a:lnTo>
                  <a:pt x="141787" y="246436"/>
                </a:lnTo>
                <a:lnTo>
                  <a:pt x="140593" y="246436"/>
                </a:lnTo>
                <a:lnTo>
                  <a:pt x="139532" y="247498"/>
                </a:lnTo>
                <a:lnTo>
                  <a:pt x="141787" y="249752"/>
                </a:lnTo>
                <a:lnTo>
                  <a:pt x="141787" y="250945"/>
                </a:lnTo>
                <a:lnTo>
                  <a:pt x="142848" y="252007"/>
                </a:lnTo>
                <a:lnTo>
                  <a:pt x="138339" y="256517"/>
                </a:lnTo>
                <a:lnTo>
                  <a:pt x="136084" y="254261"/>
                </a:lnTo>
                <a:lnTo>
                  <a:pt x="136084" y="252007"/>
                </a:lnTo>
                <a:lnTo>
                  <a:pt x="135023" y="249752"/>
                </a:lnTo>
                <a:lnTo>
                  <a:pt x="131707" y="250945"/>
                </a:lnTo>
                <a:lnTo>
                  <a:pt x="130513" y="248691"/>
                </a:lnTo>
                <a:lnTo>
                  <a:pt x="130513" y="246436"/>
                </a:lnTo>
                <a:lnTo>
                  <a:pt x="127197" y="244182"/>
                </a:lnTo>
                <a:lnTo>
                  <a:pt x="127197" y="242988"/>
                </a:lnTo>
                <a:lnTo>
                  <a:pt x="126003" y="241926"/>
                </a:lnTo>
                <a:lnTo>
                  <a:pt x="124942" y="242988"/>
                </a:lnTo>
                <a:lnTo>
                  <a:pt x="123749" y="241926"/>
                </a:lnTo>
                <a:lnTo>
                  <a:pt x="124942" y="240733"/>
                </a:lnTo>
                <a:lnTo>
                  <a:pt x="118178" y="237417"/>
                </a:lnTo>
                <a:lnTo>
                  <a:pt x="94569" y="211553"/>
                </a:lnTo>
                <a:lnTo>
                  <a:pt x="96691" y="210359"/>
                </a:lnTo>
                <a:lnTo>
                  <a:pt x="95630" y="208105"/>
                </a:lnTo>
                <a:lnTo>
                  <a:pt x="86611" y="210359"/>
                </a:lnTo>
                <a:lnTo>
                  <a:pt x="83295" y="200280"/>
                </a:lnTo>
                <a:lnTo>
                  <a:pt x="84356" y="198024"/>
                </a:lnTo>
                <a:lnTo>
                  <a:pt x="81040" y="193515"/>
                </a:lnTo>
                <a:lnTo>
                  <a:pt x="79846" y="194708"/>
                </a:lnTo>
                <a:lnTo>
                  <a:pt x="78785" y="192454"/>
                </a:lnTo>
                <a:lnTo>
                  <a:pt x="83295" y="192454"/>
                </a:lnTo>
                <a:lnTo>
                  <a:pt x="84356" y="191260"/>
                </a:lnTo>
                <a:lnTo>
                  <a:pt x="83295" y="189005"/>
                </a:lnTo>
                <a:lnTo>
                  <a:pt x="82101" y="190199"/>
                </a:lnTo>
                <a:lnTo>
                  <a:pt x="82101" y="187944"/>
                </a:lnTo>
                <a:lnTo>
                  <a:pt x="72021" y="169906"/>
                </a:lnTo>
                <a:lnTo>
                  <a:pt x="73082" y="169906"/>
                </a:lnTo>
                <a:lnTo>
                  <a:pt x="70827" y="166457"/>
                </a:lnTo>
                <a:lnTo>
                  <a:pt x="69766" y="166457"/>
                </a:lnTo>
                <a:lnTo>
                  <a:pt x="68573" y="165396"/>
                </a:lnTo>
                <a:lnTo>
                  <a:pt x="59686" y="160887"/>
                </a:lnTo>
                <a:lnTo>
                  <a:pt x="50667" y="154122"/>
                </a:lnTo>
                <a:lnTo>
                  <a:pt x="48412" y="152929"/>
                </a:lnTo>
                <a:lnTo>
                  <a:pt x="48412" y="154122"/>
                </a:lnTo>
                <a:lnTo>
                  <a:pt x="47218" y="154122"/>
                </a:lnTo>
                <a:lnTo>
                  <a:pt x="47218" y="151867"/>
                </a:lnTo>
                <a:lnTo>
                  <a:pt x="42709" y="149613"/>
                </a:lnTo>
                <a:lnTo>
                  <a:pt x="29180" y="146297"/>
                </a:lnTo>
                <a:lnTo>
                  <a:pt x="19099" y="140594"/>
                </a:lnTo>
                <a:lnTo>
                  <a:pt x="3316" y="119239"/>
                </a:lnTo>
                <a:lnTo>
                  <a:pt x="2255" y="96692"/>
                </a:lnTo>
                <a:lnTo>
                  <a:pt x="1061" y="95630"/>
                </a:lnTo>
                <a:lnTo>
                  <a:pt x="2255" y="94436"/>
                </a:lnTo>
                <a:lnTo>
                  <a:pt x="1061" y="93376"/>
                </a:lnTo>
                <a:lnTo>
                  <a:pt x="1061" y="92182"/>
                </a:lnTo>
                <a:lnTo>
                  <a:pt x="0" y="91120"/>
                </a:lnTo>
                <a:lnTo>
                  <a:pt x="2255" y="86611"/>
                </a:lnTo>
                <a:lnTo>
                  <a:pt x="3316" y="86611"/>
                </a:lnTo>
                <a:lnTo>
                  <a:pt x="3316" y="85417"/>
                </a:lnTo>
                <a:lnTo>
                  <a:pt x="5571" y="83163"/>
                </a:lnTo>
                <a:lnTo>
                  <a:pt x="5571" y="80908"/>
                </a:lnTo>
                <a:lnTo>
                  <a:pt x="9019" y="80908"/>
                </a:lnTo>
                <a:lnTo>
                  <a:pt x="9019" y="79847"/>
                </a:lnTo>
                <a:lnTo>
                  <a:pt x="6765" y="79847"/>
                </a:lnTo>
                <a:lnTo>
                  <a:pt x="7826" y="77592"/>
                </a:lnTo>
                <a:lnTo>
                  <a:pt x="5571" y="75337"/>
                </a:lnTo>
                <a:lnTo>
                  <a:pt x="9019" y="72021"/>
                </a:lnTo>
                <a:lnTo>
                  <a:pt x="13529" y="75337"/>
                </a:lnTo>
                <a:lnTo>
                  <a:pt x="12335" y="78653"/>
                </a:lnTo>
                <a:lnTo>
                  <a:pt x="18038" y="79847"/>
                </a:lnTo>
                <a:lnTo>
                  <a:pt x="18038" y="76398"/>
                </a:lnTo>
                <a:lnTo>
                  <a:pt x="21354" y="72021"/>
                </a:lnTo>
                <a:lnTo>
                  <a:pt x="22548" y="74276"/>
                </a:lnTo>
                <a:lnTo>
                  <a:pt x="34883" y="59553"/>
                </a:lnTo>
                <a:lnTo>
                  <a:pt x="34883" y="57298"/>
                </a:lnTo>
                <a:lnTo>
                  <a:pt x="35944" y="57298"/>
                </a:lnTo>
                <a:lnTo>
                  <a:pt x="66318" y="23609"/>
                </a:lnTo>
                <a:lnTo>
                  <a:pt x="70827" y="22415"/>
                </a:lnTo>
                <a:lnTo>
                  <a:pt x="59686" y="13396"/>
                </a:lnTo>
                <a:lnTo>
                  <a:pt x="76531" y="11274"/>
                </a:lnTo>
                <a:lnTo>
                  <a:pt x="83295" y="6765"/>
                </a:lnTo>
                <a:lnTo>
                  <a:pt x="85550" y="12335"/>
                </a:lnTo>
                <a:lnTo>
                  <a:pt x="90059" y="7826"/>
                </a:lnTo>
                <a:lnTo>
                  <a:pt x="88866" y="3316"/>
                </a:lnTo>
                <a:lnTo>
                  <a:pt x="102394" y="1061"/>
                </a:lnTo>
              </a:path>
            </a:pathLst>
          </a:custGeom>
          <a:solidFill>
            <a:schemeClr val="bg1">
              <a:lumMod val="85000"/>
            </a:schemeClr>
          </a:solidFill>
          <a:ln w="13251" cap="flat">
            <a:noFill/>
            <a:prstDash val="solid"/>
            <a:miter/>
          </a:ln>
        </p:spPr>
        <p:txBody>
          <a:bodyPr rtlCol="0" anchor="ctr"/>
          <a:lstStyle/>
          <a:p>
            <a:endParaRPr lang="en-FI" sz="816"/>
          </a:p>
        </p:txBody>
      </p:sp>
      <p:sp>
        <p:nvSpPr>
          <p:cNvPr id="1379" name="Freeform: Shape 1378">
            <a:extLst>
              <a:ext uri="{FF2B5EF4-FFF2-40B4-BE49-F238E27FC236}">
                <a16:creationId xmlns:a16="http://schemas.microsoft.com/office/drawing/2014/main" id="{7610CCC1-2AAB-91E3-AB66-25F6EC81D302}"/>
              </a:ext>
            </a:extLst>
          </p:cNvPr>
          <p:cNvSpPr/>
          <p:nvPr/>
        </p:nvSpPr>
        <p:spPr>
          <a:xfrm>
            <a:off x="3258641" y="4490036"/>
            <a:ext cx="541" cy="1504"/>
          </a:xfrm>
          <a:custGeom>
            <a:avLst/>
            <a:gdLst>
              <a:gd name="connsiteX0" fmla="*/ 1194 w 1193"/>
              <a:gd name="connsiteY0" fmla="*/ 3316 h 3315"/>
              <a:gd name="connsiteX1" fmla="*/ 1194 w 1193"/>
              <a:gd name="connsiteY1" fmla="*/ 3050 h 3315"/>
              <a:gd name="connsiteX2" fmla="*/ 0 w 1193"/>
              <a:gd name="connsiteY2" fmla="*/ 0 h 3315"/>
              <a:gd name="connsiteX3" fmla="*/ 1194 w 1193"/>
              <a:gd name="connsiteY3" fmla="*/ 3316 h 3315"/>
            </a:gdLst>
            <a:ahLst/>
            <a:cxnLst>
              <a:cxn ang="0">
                <a:pos x="connsiteX0" y="connsiteY0"/>
              </a:cxn>
              <a:cxn ang="0">
                <a:pos x="connsiteX1" y="connsiteY1"/>
              </a:cxn>
              <a:cxn ang="0">
                <a:pos x="connsiteX2" y="connsiteY2"/>
              </a:cxn>
              <a:cxn ang="0">
                <a:pos x="connsiteX3" y="connsiteY3"/>
              </a:cxn>
            </a:cxnLst>
            <a:rect l="l" t="t" r="r" b="b"/>
            <a:pathLst>
              <a:path w="1193" h="3315">
                <a:moveTo>
                  <a:pt x="1194" y="3316"/>
                </a:moveTo>
                <a:lnTo>
                  <a:pt x="1194" y="3050"/>
                </a:lnTo>
                <a:cubicBezTo>
                  <a:pt x="796" y="1989"/>
                  <a:pt x="663" y="1060"/>
                  <a:pt x="0" y="0"/>
                </a:cubicBezTo>
                <a:lnTo>
                  <a:pt x="1194" y="3316"/>
                </a:lnTo>
                <a:close/>
              </a:path>
            </a:pathLst>
          </a:custGeom>
          <a:solidFill>
            <a:schemeClr val="bg1">
              <a:lumMod val="85000"/>
            </a:schemeClr>
          </a:solidFill>
          <a:ln w="13251" cap="flat">
            <a:noFill/>
            <a:prstDash val="solid"/>
            <a:miter/>
          </a:ln>
        </p:spPr>
        <p:txBody>
          <a:bodyPr rtlCol="0" anchor="ctr"/>
          <a:lstStyle/>
          <a:p>
            <a:endParaRPr lang="en-FI" sz="816"/>
          </a:p>
        </p:txBody>
      </p:sp>
      <p:grpSp>
        <p:nvGrpSpPr>
          <p:cNvPr id="1380" name="Group 1379">
            <a:extLst>
              <a:ext uri="{FF2B5EF4-FFF2-40B4-BE49-F238E27FC236}">
                <a16:creationId xmlns:a16="http://schemas.microsoft.com/office/drawing/2014/main" id="{42740855-55C3-B604-EF58-7E91A5F52B76}"/>
              </a:ext>
            </a:extLst>
          </p:cNvPr>
          <p:cNvGrpSpPr/>
          <p:nvPr/>
        </p:nvGrpSpPr>
        <p:grpSpPr>
          <a:xfrm>
            <a:off x="3257739" y="4399672"/>
            <a:ext cx="197391" cy="223682"/>
            <a:chOff x="3344712" y="9702537"/>
            <a:chExt cx="435175" cy="493137"/>
          </a:xfrm>
          <a:solidFill>
            <a:schemeClr val="bg1">
              <a:lumMod val="85000"/>
            </a:schemeClr>
          </a:solidFill>
        </p:grpSpPr>
        <p:sp>
          <p:nvSpPr>
            <p:cNvPr id="1381" name="Freeform: Shape 1380">
              <a:extLst>
                <a:ext uri="{FF2B5EF4-FFF2-40B4-BE49-F238E27FC236}">
                  <a16:creationId xmlns:a16="http://schemas.microsoft.com/office/drawing/2014/main" id="{7D87D9DD-884F-4481-116B-11C5AD2E4EA8}"/>
                </a:ext>
              </a:extLst>
            </p:cNvPr>
            <p:cNvSpPr/>
            <p:nvPr/>
          </p:nvSpPr>
          <p:spPr>
            <a:xfrm>
              <a:off x="3346692" y="9789811"/>
              <a:ext cx="433195" cy="405863"/>
            </a:xfrm>
            <a:custGeom>
              <a:avLst/>
              <a:gdLst>
                <a:gd name="connsiteX0" fmla="*/ 433195 w 433195"/>
                <a:gd name="connsiteY0" fmla="*/ 312223 h 405863"/>
                <a:gd name="connsiteX1" fmla="*/ 433195 w 433195"/>
                <a:gd name="connsiteY1" fmla="*/ 308907 h 405863"/>
                <a:gd name="connsiteX2" fmla="*/ 426431 w 433195"/>
                <a:gd name="connsiteY2" fmla="*/ 309968 h 405863"/>
                <a:gd name="connsiteX3" fmla="*/ 426431 w 433195"/>
                <a:gd name="connsiteY3" fmla="*/ 303204 h 405863"/>
                <a:gd name="connsiteX4" fmla="*/ 430941 w 433195"/>
                <a:gd name="connsiteY4" fmla="*/ 303204 h 405863"/>
                <a:gd name="connsiteX5" fmla="*/ 429747 w 433195"/>
                <a:gd name="connsiteY5" fmla="*/ 298694 h 405863"/>
                <a:gd name="connsiteX6" fmla="*/ 428553 w 433195"/>
                <a:gd name="connsiteY6" fmla="*/ 297501 h 405863"/>
                <a:gd name="connsiteX7" fmla="*/ 427492 w 433195"/>
                <a:gd name="connsiteY7" fmla="*/ 292991 h 405863"/>
                <a:gd name="connsiteX8" fmla="*/ 421921 w 433195"/>
                <a:gd name="connsiteY8" fmla="*/ 294052 h 405863"/>
                <a:gd name="connsiteX9" fmla="*/ 420728 w 433195"/>
                <a:gd name="connsiteY9" fmla="*/ 290736 h 405863"/>
                <a:gd name="connsiteX10" fmla="*/ 425237 w 433195"/>
                <a:gd name="connsiteY10" fmla="*/ 289542 h 405863"/>
                <a:gd name="connsiteX11" fmla="*/ 424044 w 433195"/>
                <a:gd name="connsiteY11" fmla="*/ 286226 h 405863"/>
                <a:gd name="connsiteX12" fmla="*/ 426298 w 433195"/>
                <a:gd name="connsiteY12" fmla="*/ 286226 h 405863"/>
                <a:gd name="connsiteX13" fmla="*/ 426298 w 433195"/>
                <a:gd name="connsiteY13" fmla="*/ 283972 h 405863"/>
                <a:gd name="connsiteX14" fmla="*/ 425105 w 433195"/>
                <a:gd name="connsiteY14" fmla="*/ 285166 h 405863"/>
                <a:gd name="connsiteX15" fmla="*/ 425105 w 433195"/>
                <a:gd name="connsiteY15" fmla="*/ 283972 h 405863"/>
                <a:gd name="connsiteX16" fmla="*/ 429614 w 433195"/>
                <a:gd name="connsiteY16" fmla="*/ 282910 h 405863"/>
                <a:gd name="connsiteX17" fmla="*/ 428421 w 433195"/>
                <a:gd name="connsiteY17" fmla="*/ 280656 h 405863"/>
                <a:gd name="connsiteX18" fmla="*/ 422850 w 433195"/>
                <a:gd name="connsiteY18" fmla="*/ 282910 h 405863"/>
                <a:gd name="connsiteX19" fmla="*/ 420595 w 433195"/>
                <a:gd name="connsiteY19" fmla="*/ 279462 h 405863"/>
                <a:gd name="connsiteX20" fmla="*/ 422850 w 433195"/>
                <a:gd name="connsiteY20" fmla="*/ 278401 h 405863"/>
                <a:gd name="connsiteX21" fmla="*/ 422850 w 433195"/>
                <a:gd name="connsiteY21" fmla="*/ 277340 h 405863"/>
                <a:gd name="connsiteX22" fmla="*/ 421656 w 433195"/>
                <a:gd name="connsiteY22" fmla="*/ 273891 h 405863"/>
                <a:gd name="connsiteX23" fmla="*/ 411576 w 433195"/>
                <a:gd name="connsiteY23" fmla="*/ 277340 h 405863"/>
                <a:gd name="connsiteX24" fmla="*/ 411576 w 433195"/>
                <a:gd name="connsiteY24" fmla="*/ 272831 h 405863"/>
                <a:gd name="connsiteX25" fmla="*/ 417146 w 433195"/>
                <a:gd name="connsiteY25" fmla="*/ 270575 h 405863"/>
                <a:gd name="connsiteX26" fmla="*/ 414892 w 433195"/>
                <a:gd name="connsiteY26" fmla="*/ 268321 h 405863"/>
                <a:gd name="connsiteX27" fmla="*/ 420462 w 433195"/>
                <a:gd name="connsiteY27" fmla="*/ 265005 h 405863"/>
                <a:gd name="connsiteX28" fmla="*/ 417146 w 433195"/>
                <a:gd name="connsiteY28" fmla="*/ 261556 h 405863"/>
                <a:gd name="connsiteX29" fmla="*/ 417146 w 433195"/>
                <a:gd name="connsiteY29" fmla="*/ 258240 h 405863"/>
                <a:gd name="connsiteX30" fmla="*/ 414892 w 433195"/>
                <a:gd name="connsiteY30" fmla="*/ 252670 h 405863"/>
                <a:gd name="connsiteX31" fmla="*/ 413831 w 433195"/>
                <a:gd name="connsiteY31" fmla="*/ 253731 h 405863"/>
                <a:gd name="connsiteX32" fmla="*/ 410515 w 433195"/>
                <a:gd name="connsiteY32" fmla="*/ 246967 h 405863"/>
                <a:gd name="connsiteX33" fmla="*/ 412770 w 433195"/>
                <a:gd name="connsiteY33" fmla="*/ 246967 h 405863"/>
                <a:gd name="connsiteX34" fmla="*/ 411709 w 433195"/>
                <a:gd name="connsiteY34" fmla="*/ 234632 h 405863"/>
                <a:gd name="connsiteX35" fmla="*/ 402689 w 433195"/>
                <a:gd name="connsiteY35" fmla="*/ 231316 h 405863"/>
                <a:gd name="connsiteX36" fmla="*/ 382396 w 433195"/>
                <a:gd name="connsiteY36" fmla="*/ 242589 h 405863"/>
                <a:gd name="connsiteX37" fmla="*/ 398180 w 433195"/>
                <a:gd name="connsiteY37" fmla="*/ 212216 h 405863"/>
                <a:gd name="connsiteX38" fmla="*/ 401496 w 433195"/>
                <a:gd name="connsiteY38" fmla="*/ 211155 h 405863"/>
                <a:gd name="connsiteX39" fmla="*/ 421789 w 433195"/>
                <a:gd name="connsiteY39" fmla="*/ 202136 h 405863"/>
                <a:gd name="connsiteX40" fmla="*/ 410515 w 433195"/>
                <a:gd name="connsiteY40" fmla="*/ 175079 h 405863"/>
                <a:gd name="connsiteX41" fmla="*/ 403750 w 433195"/>
                <a:gd name="connsiteY41" fmla="*/ 175079 h 405863"/>
                <a:gd name="connsiteX42" fmla="*/ 402689 w 433195"/>
                <a:gd name="connsiteY42" fmla="*/ 174017 h 405863"/>
                <a:gd name="connsiteX43" fmla="*/ 402689 w 433195"/>
                <a:gd name="connsiteY43" fmla="*/ 172823 h 405863"/>
                <a:gd name="connsiteX44" fmla="*/ 408260 w 433195"/>
                <a:gd name="connsiteY44" fmla="*/ 170569 h 405863"/>
                <a:gd name="connsiteX45" fmla="*/ 406005 w 433195"/>
                <a:gd name="connsiteY45" fmla="*/ 164998 h 405863"/>
                <a:gd name="connsiteX46" fmla="*/ 412770 w 433195"/>
                <a:gd name="connsiteY46" fmla="*/ 161682 h 405863"/>
                <a:gd name="connsiteX47" fmla="*/ 398180 w 433195"/>
                <a:gd name="connsiteY47" fmla="*/ 154918 h 405863"/>
                <a:gd name="connsiteX48" fmla="*/ 400435 w 433195"/>
                <a:gd name="connsiteY48" fmla="*/ 150408 h 405863"/>
                <a:gd name="connsiteX49" fmla="*/ 382396 w 433195"/>
                <a:gd name="connsiteY49" fmla="*/ 142583 h 405863"/>
                <a:gd name="connsiteX50" fmla="*/ 381202 w 433195"/>
                <a:gd name="connsiteY50" fmla="*/ 139134 h 405863"/>
                <a:gd name="connsiteX51" fmla="*/ 376693 w 433195"/>
                <a:gd name="connsiteY51" fmla="*/ 136880 h 405863"/>
                <a:gd name="connsiteX52" fmla="*/ 378948 w 433195"/>
                <a:gd name="connsiteY52" fmla="*/ 133431 h 405863"/>
                <a:gd name="connsiteX53" fmla="*/ 380009 w 433195"/>
                <a:gd name="connsiteY53" fmla="*/ 134624 h 405863"/>
                <a:gd name="connsiteX54" fmla="*/ 382264 w 433195"/>
                <a:gd name="connsiteY54" fmla="*/ 120035 h 405863"/>
                <a:gd name="connsiteX55" fmla="*/ 407066 w 433195"/>
                <a:gd name="connsiteY55" fmla="*/ 95232 h 405863"/>
                <a:gd name="connsiteX56" fmla="*/ 414892 w 433195"/>
                <a:gd name="connsiteY56" fmla="*/ 103057 h 405863"/>
                <a:gd name="connsiteX57" fmla="*/ 415953 w 433195"/>
                <a:gd name="connsiteY57" fmla="*/ 103057 h 405863"/>
                <a:gd name="connsiteX58" fmla="*/ 414892 w 433195"/>
                <a:gd name="connsiteY58" fmla="*/ 101996 h 405863"/>
                <a:gd name="connsiteX59" fmla="*/ 420462 w 433195"/>
                <a:gd name="connsiteY59" fmla="*/ 98681 h 405863"/>
                <a:gd name="connsiteX60" fmla="*/ 387834 w 433195"/>
                <a:gd name="connsiteY60" fmla="*/ 43504 h 405863"/>
                <a:gd name="connsiteX61" fmla="*/ 390089 w 433195"/>
                <a:gd name="connsiteY61" fmla="*/ 42443 h 405863"/>
                <a:gd name="connsiteX62" fmla="*/ 377754 w 433195"/>
                <a:gd name="connsiteY62" fmla="*/ 18834 h 405863"/>
                <a:gd name="connsiteX63" fmla="*/ 370990 w 433195"/>
                <a:gd name="connsiteY63" fmla="*/ 17773 h 405863"/>
                <a:gd name="connsiteX64" fmla="*/ 372051 w 433195"/>
                <a:gd name="connsiteY64" fmla="*/ 29047 h 405863"/>
                <a:gd name="connsiteX65" fmla="*/ 365286 w 433195"/>
                <a:gd name="connsiteY65" fmla="*/ 29047 h 405863"/>
                <a:gd name="connsiteX66" fmla="*/ 360777 w 433195"/>
                <a:gd name="connsiteY66" fmla="*/ 26792 h 405863"/>
                <a:gd name="connsiteX67" fmla="*/ 349503 w 433195"/>
                <a:gd name="connsiteY67" fmla="*/ 16712 h 405863"/>
                <a:gd name="connsiteX68" fmla="*/ 348309 w 433195"/>
                <a:gd name="connsiteY68" fmla="*/ 15651 h 405863"/>
                <a:gd name="connsiteX69" fmla="*/ 342738 w 433195"/>
                <a:gd name="connsiteY69" fmla="*/ 20160 h 405863"/>
                <a:gd name="connsiteX70" fmla="*/ 339290 w 433195"/>
                <a:gd name="connsiteY70" fmla="*/ 16712 h 405863"/>
                <a:gd name="connsiteX71" fmla="*/ 338229 w 433195"/>
                <a:gd name="connsiteY71" fmla="*/ 14457 h 405863"/>
                <a:gd name="connsiteX72" fmla="*/ 332525 w 433195"/>
                <a:gd name="connsiteY72" fmla="*/ 14457 h 405863"/>
                <a:gd name="connsiteX73" fmla="*/ 331332 w 433195"/>
                <a:gd name="connsiteY73" fmla="*/ 13264 h 405863"/>
                <a:gd name="connsiteX74" fmla="*/ 331332 w 433195"/>
                <a:gd name="connsiteY74" fmla="*/ 11008 h 405863"/>
                <a:gd name="connsiteX75" fmla="*/ 307722 w 433195"/>
                <a:gd name="connsiteY75" fmla="*/ 5438 h 405863"/>
                <a:gd name="connsiteX76" fmla="*/ 306662 w 433195"/>
                <a:gd name="connsiteY76" fmla="*/ 8754 h 405863"/>
                <a:gd name="connsiteX77" fmla="*/ 303213 w 433195"/>
                <a:gd name="connsiteY77" fmla="*/ 9948 h 405863"/>
                <a:gd name="connsiteX78" fmla="*/ 302152 w 433195"/>
                <a:gd name="connsiteY78" fmla="*/ 4376 h 405863"/>
                <a:gd name="connsiteX79" fmla="*/ 299897 w 433195"/>
                <a:gd name="connsiteY79" fmla="*/ 4376 h 405863"/>
                <a:gd name="connsiteX80" fmla="*/ 298836 w 433195"/>
                <a:gd name="connsiteY80" fmla="*/ 3183 h 405863"/>
                <a:gd name="connsiteX81" fmla="*/ 297775 w 433195"/>
                <a:gd name="connsiteY81" fmla="*/ 3183 h 405863"/>
                <a:gd name="connsiteX82" fmla="*/ 278676 w 433195"/>
                <a:gd name="connsiteY82" fmla="*/ 0 h 405863"/>
                <a:gd name="connsiteX83" fmla="*/ 278676 w 433195"/>
                <a:gd name="connsiteY83" fmla="*/ 4376 h 405863"/>
                <a:gd name="connsiteX84" fmla="*/ 284246 w 433195"/>
                <a:gd name="connsiteY84" fmla="*/ 14457 h 405863"/>
                <a:gd name="connsiteX85" fmla="*/ 278676 w 433195"/>
                <a:gd name="connsiteY85" fmla="*/ 22283 h 405863"/>
                <a:gd name="connsiteX86" fmla="*/ 252812 w 433195"/>
                <a:gd name="connsiteY86" fmla="*/ 29047 h 405863"/>
                <a:gd name="connsiteX87" fmla="*/ 264086 w 433195"/>
                <a:gd name="connsiteY87" fmla="*/ 59420 h 405863"/>
                <a:gd name="connsiteX88" fmla="*/ 259576 w 433195"/>
                <a:gd name="connsiteY88" fmla="*/ 77458 h 405863"/>
                <a:gd name="connsiteX89" fmla="*/ 247241 w 433195"/>
                <a:gd name="connsiteY89" fmla="*/ 69633 h 405863"/>
                <a:gd name="connsiteX90" fmla="*/ 243925 w 433195"/>
                <a:gd name="connsiteY90" fmla="*/ 74143 h 405863"/>
                <a:gd name="connsiteX91" fmla="*/ 234906 w 433195"/>
                <a:gd name="connsiteY91" fmla="*/ 55043 h 405863"/>
                <a:gd name="connsiteX92" fmla="*/ 225887 w 433195"/>
                <a:gd name="connsiteY92" fmla="*/ 43769 h 405863"/>
                <a:gd name="connsiteX93" fmla="*/ 214613 w 433195"/>
                <a:gd name="connsiteY93" fmla="*/ 39259 h 405863"/>
                <a:gd name="connsiteX94" fmla="*/ 204532 w 433195"/>
                <a:gd name="connsiteY94" fmla="*/ 51594 h 405863"/>
                <a:gd name="connsiteX95" fmla="*/ 200023 w 433195"/>
                <a:gd name="connsiteY95" fmla="*/ 54910 h 405863"/>
                <a:gd name="connsiteX96" fmla="*/ 188749 w 433195"/>
                <a:gd name="connsiteY96" fmla="*/ 70694 h 405863"/>
                <a:gd name="connsiteX97" fmla="*/ 177475 w 433195"/>
                <a:gd name="connsiteY97" fmla="*/ 94303 h 405863"/>
                <a:gd name="connsiteX98" fmla="*/ 177475 w 433195"/>
                <a:gd name="connsiteY98" fmla="*/ 119106 h 405863"/>
                <a:gd name="connsiteX99" fmla="*/ 174026 w 433195"/>
                <a:gd name="connsiteY99" fmla="*/ 122555 h 405863"/>
                <a:gd name="connsiteX100" fmla="*/ 153733 w 433195"/>
                <a:gd name="connsiteY100" fmla="*/ 107964 h 405863"/>
                <a:gd name="connsiteX101" fmla="*/ 146969 w 433195"/>
                <a:gd name="connsiteY101" fmla="*/ 111280 h 405863"/>
                <a:gd name="connsiteX102" fmla="*/ 137950 w 433195"/>
                <a:gd name="connsiteY102" fmla="*/ 130380 h 405863"/>
                <a:gd name="connsiteX103" fmla="*/ 139011 w 433195"/>
                <a:gd name="connsiteY103" fmla="*/ 140460 h 405863"/>
                <a:gd name="connsiteX104" fmla="*/ 141266 w 433195"/>
                <a:gd name="connsiteY104" fmla="*/ 151735 h 405863"/>
                <a:gd name="connsiteX105" fmla="*/ 134501 w 433195"/>
                <a:gd name="connsiteY105" fmla="*/ 148419 h 405863"/>
                <a:gd name="connsiteX106" fmla="*/ 133440 w 433195"/>
                <a:gd name="connsiteY106" fmla="*/ 132635 h 405863"/>
                <a:gd name="connsiteX107" fmla="*/ 116595 w 433195"/>
                <a:gd name="connsiteY107" fmla="*/ 128125 h 405863"/>
                <a:gd name="connsiteX108" fmla="*/ 107576 w 433195"/>
                <a:gd name="connsiteY108" fmla="*/ 131441 h 405863"/>
                <a:gd name="connsiteX109" fmla="*/ 90731 w 433195"/>
                <a:gd name="connsiteY109" fmla="*/ 144970 h 405863"/>
                <a:gd name="connsiteX110" fmla="*/ 79458 w 433195"/>
                <a:gd name="connsiteY110" fmla="*/ 149479 h 405863"/>
                <a:gd name="connsiteX111" fmla="*/ 72693 w 433195"/>
                <a:gd name="connsiteY111" fmla="*/ 165263 h 405863"/>
                <a:gd name="connsiteX112" fmla="*/ 70438 w 433195"/>
                <a:gd name="connsiteY112" fmla="*/ 157438 h 405863"/>
                <a:gd name="connsiteX113" fmla="*/ 79458 w 433195"/>
                <a:gd name="connsiteY113" fmla="*/ 139400 h 405863"/>
                <a:gd name="connsiteX114" fmla="*/ 82773 w 433195"/>
                <a:gd name="connsiteY114" fmla="*/ 122555 h 405863"/>
                <a:gd name="connsiteX115" fmla="*/ 72693 w 433195"/>
                <a:gd name="connsiteY115" fmla="*/ 111280 h 405863"/>
                <a:gd name="connsiteX116" fmla="*/ 50145 w 433195"/>
                <a:gd name="connsiteY116" fmla="*/ 118045 h 405863"/>
                <a:gd name="connsiteX117" fmla="*/ 34361 w 433195"/>
                <a:gd name="connsiteY117" fmla="*/ 136084 h 405863"/>
                <a:gd name="connsiteX118" fmla="*/ 32107 w 433195"/>
                <a:gd name="connsiteY118" fmla="*/ 124809 h 405863"/>
                <a:gd name="connsiteX119" fmla="*/ 28791 w 433195"/>
                <a:gd name="connsiteY119" fmla="*/ 109026 h 405863"/>
                <a:gd name="connsiteX120" fmla="*/ 18578 w 433195"/>
                <a:gd name="connsiteY120" fmla="*/ 109026 h 405863"/>
                <a:gd name="connsiteX121" fmla="*/ 16323 w 433195"/>
                <a:gd name="connsiteY121" fmla="*/ 95497 h 405863"/>
                <a:gd name="connsiteX122" fmla="*/ 6110 w 433195"/>
                <a:gd name="connsiteY122" fmla="*/ 92182 h 405863"/>
                <a:gd name="connsiteX123" fmla="*/ 540 w 433195"/>
                <a:gd name="connsiteY123" fmla="*/ 115525 h 405863"/>
                <a:gd name="connsiteX124" fmla="*/ 540 w 433195"/>
                <a:gd name="connsiteY124" fmla="*/ 170966 h 405863"/>
                <a:gd name="connsiteX125" fmla="*/ 25342 w 433195"/>
                <a:gd name="connsiteY125" fmla="*/ 173221 h 405863"/>
                <a:gd name="connsiteX126" fmla="*/ 37677 w 433195"/>
                <a:gd name="connsiteY126" fmla="*/ 185556 h 405863"/>
                <a:gd name="connsiteX127" fmla="*/ 40993 w 433195"/>
                <a:gd name="connsiteY127" fmla="*/ 191127 h 405863"/>
                <a:gd name="connsiteX128" fmla="*/ 43248 w 433195"/>
                <a:gd name="connsiteY128" fmla="*/ 203462 h 405863"/>
                <a:gd name="connsiteX129" fmla="*/ 45503 w 433195"/>
                <a:gd name="connsiteY129" fmla="*/ 227071 h 405863"/>
                <a:gd name="connsiteX130" fmla="*/ 43248 w 433195"/>
                <a:gd name="connsiteY130" fmla="*/ 228133 h 405863"/>
                <a:gd name="connsiteX131" fmla="*/ 48819 w 433195"/>
                <a:gd name="connsiteY131" fmla="*/ 269779 h 405863"/>
                <a:gd name="connsiteX132" fmla="*/ 40993 w 433195"/>
                <a:gd name="connsiteY132" fmla="*/ 270974 h 405863"/>
                <a:gd name="connsiteX133" fmla="*/ 43248 w 433195"/>
                <a:gd name="connsiteY133" fmla="*/ 278799 h 405863"/>
                <a:gd name="connsiteX134" fmla="*/ 44442 w 433195"/>
                <a:gd name="connsiteY134" fmla="*/ 277738 h 405863"/>
                <a:gd name="connsiteX135" fmla="*/ 51206 w 433195"/>
                <a:gd name="connsiteY135" fmla="*/ 278799 h 405863"/>
                <a:gd name="connsiteX136" fmla="*/ 55716 w 433195"/>
                <a:gd name="connsiteY136" fmla="*/ 278799 h 405863"/>
                <a:gd name="connsiteX137" fmla="*/ 57971 w 433195"/>
                <a:gd name="connsiteY137" fmla="*/ 284370 h 405863"/>
                <a:gd name="connsiteX138" fmla="*/ 65929 w 433195"/>
                <a:gd name="connsiteY138" fmla="*/ 285563 h 405863"/>
                <a:gd name="connsiteX139" fmla="*/ 72693 w 433195"/>
                <a:gd name="connsiteY139" fmla="*/ 288879 h 405863"/>
                <a:gd name="connsiteX140" fmla="*/ 80519 w 433195"/>
                <a:gd name="connsiteY140" fmla="*/ 294450 h 405863"/>
                <a:gd name="connsiteX141" fmla="*/ 79325 w 433195"/>
                <a:gd name="connsiteY141" fmla="*/ 295643 h 405863"/>
                <a:gd name="connsiteX142" fmla="*/ 82641 w 433195"/>
                <a:gd name="connsiteY142" fmla="*/ 297898 h 405863"/>
                <a:gd name="connsiteX143" fmla="*/ 92854 w 433195"/>
                <a:gd name="connsiteY143" fmla="*/ 316998 h 405863"/>
                <a:gd name="connsiteX144" fmla="*/ 128798 w 433195"/>
                <a:gd name="connsiteY144" fmla="*/ 356391 h 405863"/>
                <a:gd name="connsiteX145" fmla="*/ 144581 w 433195"/>
                <a:gd name="connsiteY145" fmla="*/ 377745 h 405863"/>
                <a:gd name="connsiteX146" fmla="*/ 158110 w 433195"/>
                <a:gd name="connsiteY146" fmla="*/ 391274 h 405863"/>
                <a:gd name="connsiteX147" fmla="*/ 172700 w 433195"/>
                <a:gd name="connsiteY147" fmla="*/ 396844 h 405863"/>
                <a:gd name="connsiteX148" fmla="*/ 172700 w 433195"/>
                <a:gd name="connsiteY148" fmla="*/ 395783 h 405863"/>
                <a:gd name="connsiteX149" fmla="*/ 173761 w 433195"/>
                <a:gd name="connsiteY149" fmla="*/ 395783 h 405863"/>
                <a:gd name="connsiteX150" fmla="*/ 173761 w 433195"/>
                <a:gd name="connsiteY150" fmla="*/ 398038 h 405863"/>
                <a:gd name="connsiteX151" fmla="*/ 201880 w 433195"/>
                <a:gd name="connsiteY151" fmla="*/ 405863 h 405863"/>
                <a:gd name="connsiteX152" fmla="*/ 209705 w 433195"/>
                <a:gd name="connsiteY152" fmla="*/ 401354 h 405863"/>
                <a:gd name="connsiteX153" fmla="*/ 218724 w 433195"/>
                <a:gd name="connsiteY153" fmla="*/ 400160 h 405863"/>
                <a:gd name="connsiteX154" fmla="*/ 317803 w 433195"/>
                <a:gd name="connsiteY154" fmla="*/ 351748 h 405863"/>
                <a:gd name="connsiteX155" fmla="*/ 324567 w 433195"/>
                <a:gd name="connsiteY155" fmla="*/ 351748 h 405863"/>
                <a:gd name="connsiteX156" fmla="*/ 327883 w 433195"/>
                <a:gd name="connsiteY156" fmla="*/ 350555 h 405863"/>
                <a:gd name="connsiteX157" fmla="*/ 332393 w 433195"/>
                <a:gd name="connsiteY157" fmla="*/ 350555 h 405863"/>
                <a:gd name="connsiteX158" fmla="*/ 333587 w 433195"/>
                <a:gd name="connsiteY158" fmla="*/ 351748 h 405863"/>
                <a:gd name="connsiteX159" fmla="*/ 361705 w 433195"/>
                <a:gd name="connsiteY159" fmla="*/ 352809 h 405863"/>
                <a:gd name="connsiteX160" fmla="*/ 362766 w 433195"/>
                <a:gd name="connsiteY160" fmla="*/ 351748 h 405863"/>
                <a:gd name="connsiteX161" fmla="*/ 365021 w 433195"/>
                <a:gd name="connsiteY161" fmla="*/ 352809 h 405863"/>
                <a:gd name="connsiteX162" fmla="*/ 367276 w 433195"/>
                <a:gd name="connsiteY162" fmla="*/ 351748 h 405863"/>
                <a:gd name="connsiteX163" fmla="*/ 370724 w 433195"/>
                <a:gd name="connsiteY163" fmla="*/ 354003 h 405863"/>
                <a:gd name="connsiteX164" fmla="*/ 372979 w 433195"/>
                <a:gd name="connsiteY164" fmla="*/ 354003 h 405863"/>
                <a:gd name="connsiteX165" fmla="*/ 375234 w 433195"/>
                <a:gd name="connsiteY165" fmla="*/ 351748 h 405863"/>
                <a:gd name="connsiteX166" fmla="*/ 378550 w 433195"/>
                <a:gd name="connsiteY166" fmla="*/ 351748 h 405863"/>
                <a:gd name="connsiteX167" fmla="*/ 379611 w 433195"/>
                <a:gd name="connsiteY167" fmla="*/ 354003 h 405863"/>
                <a:gd name="connsiteX168" fmla="*/ 395394 w 433195"/>
                <a:gd name="connsiteY168" fmla="*/ 354003 h 405863"/>
                <a:gd name="connsiteX169" fmla="*/ 398843 w 433195"/>
                <a:gd name="connsiteY169" fmla="*/ 355197 h 405863"/>
                <a:gd name="connsiteX170" fmla="*/ 413433 w 433195"/>
                <a:gd name="connsiteY170" fmla="*/ 355197 h 405863"/>
                <a:gd name="connsiteX171" fmla="*/ 423513 w 433195"/>
                <a:gd name="connsiteY171" fmla="*/ 350687 h 405863"/>
                <a:gd name="connsiteX172" fmla="*/ 422452 w 433195"/>
                <a:gd name="connsiteY172" fmla="*/ 324823 h 405863"/>
                <a:gd name="connsiteX173" fmla="*/ 413433 w 433195"/>
                <a:gd name="connsiteY173" fmla="*/ 324823 h 405863"/>
                <a:gd name="connsiteX174" fmla="*/ 413433 w 433195"/>
                <a:gd name="connsiteY174" fmla="*/ 316998 h 405863"/>
                <a:gd name="connsiteX175" fmla="*/ 430277 w 433195"/>
                <a:gd name="connsiteY175" fmla="*/ 315804 h 405863"/>
                <a:gd name="connsiteX176" fmla="*/ 430277 w 433195"/>
                <a:gd name="connsiteY176" fmla="*/ 314743 h 405863"/>
                <a:gd name="connsiteX177" fmla="*/ 428023 w 433195"/>
                <a:gd name="connsiteY177" fmla="*/ 314743 h 405863"/>
                <a:gd name="connsiteX178" fmla="*/ 428023 w 433195"/>
                <a:gd name="connsiteY178" fmla="*/ 312488 h 405863"/>
                <a:gd name="connsiteX179" fmla="*/ 432532 w 433195"/>
                <a:gd name="connsiteY179" fmla="*/ 312488 h 40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95" h="405863">
                  <a:moveTo>
                    <a:pt x="433195" y="312223"/>
                  </a:moveTo>
                  <a:lnTo>
                    <a:pt x="433195" y="308907"/>
                  </a:lnTo>
                  <a:lnTo>
                    <a:pt x="426431" y="309968"/>
                  </a:lnTo>
                  <a:lnTo>
                    <a:pt x="426431" y="303204"/>
                  </a:lnTo>
                  <a:lnTo>
                    <a:pt x="430941" y="303204"/>
                  </a:lnTo>
                  <a:lnTo>
                    <a:pt x="429747" y="298694"/>
                  </a:lnTo>
                  <a:lnTo>
                    <a:pt x="428553" y="297501"/>
                  </a:lnTo>
                  <a:lnTo>
                    <a:pt x="427492" y="292991"/>
                  </a:lnTo>
                  <a:lnTo>
                    <a:pt x="421921" y="294052"/>
                  </a:lnTo>
                  <a:lnTo>
                    <a:pt x="420728" y="290736"/>
                  </a:lnTo>
                  <a:lnTo>
                    <a:pt x="425237" y="289542"/>
                  </a:lnTo>
                  <a:lnTo>
                    <a:pt x="424044" y="286226"/>
                  </a:lnTo>
                  <a:lnTo>
                    <a:pt x="426298" y="286226"/>
                  </a:lnTo>
                  <a:lnTo>
                    <a:pt x="426298" y="283972"/>
                  </a:lnTo>
                  <a:lnTo>
                    <a:pt x="425105" y="285166"/>
                  </a:lnTo>
                  <a:lnTo>
                    <a:pt x="425105" y="283972"/>
                  </a:lnTo>
                  <a:lnTo>
                    <a:pt x="429614" y="282910"/>
                  </a:lnTo>
                  <a:lnTo>
                    <a:pt x="428421" y="280656"/>
                  </a:lnTo>
                  <a:lnTo>
                    <a:pt x="422850" y="282910"/>
                  </a:lnTo>
                  <a:lnTo>
                    <a:pt x="420595" y="279462"/>
                  </a:lnTo>
                  <a:lnTo>
                    <a:pt x="422850" y="278401"/>
                  </a:lnTo>
                  <a:lnTo>
                    <a:pt x="422850" y="277340"/>
                  </a:lnTo>
                  <a:lnTo>
                    <a:pt x="421656" y="273891"/>
                  </a:lnTo>
                  <a:lnTo>
                    <a:pt x="411576" y="277340"/>
                  </a:lnTo>
                  <a:lnTo>
                    <a:pt x="411576" y="272831"/>
                  </a:lnTo>
                  <a:lnTo>
                    <a:pt x="417146" y="270575"/>
                  </a:lnTo>
                  <a:lnTo>
                    <a:pt x="414892" y="268321"/>
                  </a:lnTo>
                  <a:lnTo>
                    <a:pt x="420462" y="265005"/>
                  </a:lnTo>
                  <a:lnTo>
                    <a:pt x="417146" y="261556"/>
                  </a:lnTo>
                  <a:lnTo>
                    <a:pt x="417146" y="258240"/>
                  </a:lnTo>
                  <a:lnTo>
                    <a:pt x="414892" y="252670"/>
                  </a:lnTo>
                  <a:lnTo>
                    <a:pt x="413831" y="253731"/>
                  </a:lnTo>
                  <a:lnTo>
                    <a:pt x="410515" y="246967"/>
                  </a:lnTo>
                  <a:lnTo>
                    <a:pt x="412770" y="246967"/>
                  </a:lnTo>
                  <a:cubicBezTo>
                    <a:pt x="413300" y="234366"/>
                    <a:pt x="411178" y="247231"/>
                    <a:pt x="411709" y="234632"/>
                  </a:cubicBezTo>
                  <a:cubicBezTo>
                    <a:pt x="406934" y="234233"/>
                    <a:pt x="406934" y="239274"/>
                    <a:pt x="402689" y="231316"/>
                  </a:cubicBezTo>
                  <a:lnTo>
                    <a:pt x="382396" y="242589"/>
                  </a:lnTo>
                  <a:lnTo>
                    <a:pt x="398180" y="212216"/>
                  </a:lnTo>
                  <a:lnTo>
                    <a:pt x="401496" y="211155"/>
                  </a:lnTo>
                  <a:lnTo>
                    <a:pt x="421789" y="202136"/>
                  </a:lnTo>
                  <a:lnTo>
                    <a:pt x="410515" y="175079"/>
                  </a:lnTo>
                  <a:lnTo>
                    <a:pt x="403750" y="175079"/>
                  </a:lnTo>
                  <a:lnTo>
                    <a:pt x="402689" y="174017"/>
                  </a:lnTo>
                  <a:lnTo>
                    <a:pt x="402689" y="172823"/>
                  </a:lnTo>
                  <a:lnTo>
                    <a:pt x="408260" y="170569"/>
                  </a:lnTo>
                  <a:lnTo>
                    <a:pt x="406005" y="164998"/>
                  </a:lnTo>
                  <a:lnTo>
                    <a:pt x="412770" y="161682"/>
                  </a:lnTo>
                  <a:lnTo>
                    <a:pt x="398180" y="154918"/>
                  </a:lnTo>
                  <a:lnTo>
                    <a:pt x="400435" y="150408"/>
                  </a:lnTo>
                  <a:lnTo>
                    <a:pt x="382396" y="142583"/>
                  </a:lnTo>
                  <a:lnTo>
                    <a:pt x="381202" y="139134"/>
                  </a:lnTo>
                  <a:lnTo>
                    <a:pt x="376693" y="136880"/>
                  </a:lnTo>
                  <a:lnTo>
                    <a:pt x="378948" y="133431"/>
                  </a:lnTo>
                  <a:lnTo>
                    <a:pt x="380009" y="134624"/>
                  </a:lnTo>
                  <a:lnTo>
                    <a:pt x="382264" y="120035"/>
                  </a:lnTo>
                  <a:lnTo>
                    <a:pt x="407066" y="95232"/>
                  </a:lnTo>
                  <a:lnTo>
                    <a:pt x="414892" y="103057"/>
                  </a:lnTo>
                  <a:lnTo>
                    <a:pt x="415953" y="103057"/>
                  </a:lnTo>
                  <a:lnTo>
                    <a:pt x="414892" y="101996"/>
                  </a:lnTo>
                  <a:lnTo>
                    <a:pt x="420462" y="98681"/>
                  </a:lnTo>
                  <a:lnTo>
                    <a:pt x="387834" y="43504"/>
                  </a:lnTo>
                  <a:lnTo>
                    <a:pt x="390089" y="42443"/>
                  </a:lnTo>
                  <a:lnTo>
                    <a:pt x="377754" y="18834"/>
                  </a:lnTo>
                  <a:lnTo>
                    <a:pt x="370990" y="17773"/>
                  </a:lnTo>
                  <a:lnTo>
                    <a:pt x="372051" y="29047"/>
                  </a:lnTo>
                  <a:lnTo>
                    <a:pt x="365286" y="29047"/>
                  </a:lnTo>
                  <a:lnTo>
                    <a:pt x="360777" y="26792"/>
                  </a:lnTo>
                  <a:lnTo>
                    <a:pt x="349503" y="16712"/>
                  </a:lnTo>
                  <a:lnTo>
                    <a:pt x="348309" y="15651"/>
                  </a:lnTo>
                  <a:lnTo>
                    <a:pt x="342738" y="20160"/>
                  </a:lnTo>
                  <a:lnTo>
                    <a:pt x="339290" y="16712"/>
                  </a:lnTo>
                  <a:lnTo>
                    <a:pt x="338229" y="14457"/>
                  </a:lnTo>
                  <a:lnTo>
                    <a:pt x="332525" y="14457"/>
                  </a:lnTo>
                  <a:lnTo>
                    <a:pt x="331332" y="13264"/>
                  </a:lnTo>
                  <a:lnTo>
                    <a:pt x="331332" y="11008"/>
                  </a:lnTo>
                  <a:lnTo>
                    <a:pt x="307722" y="5438"/>
                  </a:lnTo>
                  <a:lnTo>
                    <a:pt x="306662" y="8754"/>
                  </a:lnTo>
                  <a:lnTo>
                    <a:pt x="303213" y="9948"/>
                  </a:lnTo>
                  <a:lnTo>
                    <a:pt x="302152" y="4376"/>
                  </a:lnTo>
                  <a:lnTo>
                    <a:pt x="299897" y="4376"/>
                  </a:lnTo>
                  <a:lnTo>
                    <a:pt x="298836" y="3183"/>
                  </a:lnTo>
                  <a:lnTo>
                    <a:pt x="297775" y="3183"/>
                  </a:lnTo>
                  <a:lnTo>
                    <a:pt x="278676" y="0"/>
                  </a:lnTo>
                  <a:lnTo>
                    <a:pt x="278676" y="4376"/>
                  </a:lnTo>
                  <a:lnTo>
                    <a:pt x="284246" y="14457"/>
                  </a:lnTo>
                  <a:lnTo>
                    <a:pt x="278676" y="22283"/>
                  </a:lnTo>
                  <a:lnTo>
                    <a:pt x="252812" y="29047"/>
                  </a:lnTo>
                  <a:lnTo>
                    <a:pt x="264086" y="59420"/>
                  </a:lnTo>
                  <a:lnTo>
                    <a:pt x="259576" y="77458"/>
                  </a:lnTo>
                  <a:lnTo>
                    <a:pt x="247241" y="69633"/>
                  </a:lnTo>
                  <a:lnTo>
                    <a:pt x="243925" y="74143"/>
                  </a:lnTo>
                  <a:lnTo>
                    <a:pt x="234906" y="55043"/>
                  </a:lnTo>
                  <a:lnTo>
                    <a:pt x="225887" y="43769"/>
                  </a:lnTo>
                  <a:lnTo>
                    <a:pt x="214613" y="39259"/>
                  </a:lnTo>
                  <a:lnTo>
                    <a:pt x="204532" y="51594"/>
                  </a:lnTo>
                  <a:lnTo>
                    <a:pt x="200023" y="54910"/>
                  </a:lnTo>
                  <a:lnTo>
                    <a:pt x="188749" y="70694"/>
                  </a:lnTo>
                  <a:lnTo>
                    <a:pt x="177475" y="94303"/>
                  </a:lnTo>
                  <a:lnTo>
                    <a:pt x="177475" y="119106"/>
                  </a:lnTo>
                  <a:lnTo>
                    <a:pt x="174026" y="122555"/>
                  </a:lnTo>
                  <a:lnTo>
                    <a:pt x="153733" y="107964"/>
                  </a:lnTo>
                  <a:lnTo>
                    <a:pt x="146969" y="111280"/>
                  </a:lnTo>
                  <a:lnTo>
                    <a:pt x="137950" y="130380"/>
                  </a:lnTo>
                  <a:lnTo>
                    <a:pt x="139011" y="140460"/>
                  </a:lnTo>
                  <a:lnTo>
                    <a:pt x="141266" y="151735"/>
                  </a:lnTo>
                  <a:lnTo>
                    <a:pt x="134501" y="148419"/>
                  </a:lnTo>
                  <a:lnTo>
                    <a:pt x="133440" y="132635"/>
                  </a:lnTo>
                  <a:lnTo>
                    <a:pt x="116595" y="128125"/>
                  </a:lnTo>
                  <a:lnTo>
                    <a:pt x="107576" y="131441"/>
                  </a:lnTo>
                  <a:lnTo>
                    <a:pt x="90731" y="144970"/>
                  </a:lnTo>
                  <a:lnTo>
                    <a:pt x="79458" y="149479"/>
                  </a:lnTo>
                  <a:lnTo>
                    <a:pt x="72693" y="165263"/>
                  </a:lnTo>
                  <a:lnTo>
                    <a:pt x="70438" y="157438"/>
                  </a:lnTo>
                  <a:lnTo>
                    <a:pt x="79458" y="139400"/>
                  </a:lnTo>
                  <a:lnTo>
                    <a:pt x="82773" y="122555"/>
                  </a:lnTo>
                  <a:lnTo>
                    <a:pt x="72693" y="111280"/>
                  </a:lnTo>
                  <a:lnTo>
                    <a:pt x="50145" y="118045"/>
                  </a:lnTo>
                  <a:lnTo>
                    <a:pt x="34361" y="136084"/>
                  </a:lnTo>
                  <a:lnTo>
                    <a:pt x="32107" y="124809"/>
                  </a:lnTo>
                  <a:lnTo>
                    <a:pt x="28791" y="109026"/>
                  </a:lnTo>
                  <a:lnTo>
                    <a:pt x="18578" y="109026"/>
                  </a:lnTo>
                  <a:lnTo>
                    <a:pt x="16323" y="95497"/>
                  </a:lnTo>
                  <a:lnTo>
                    <a:pt x="6110" y="92182"/>
                  </a:lnTo>
                  <a:lnTo>
                    <a:pt x="540" y="115525"/>
                  </a:lnTo>
                  <a:cubicBezTo>
                    <a:pt x="7834" y="133431"/>
                    <a:pt x="-2378" y="151867"/>
                    <a:pt x="540" y="170966"/>
                  </a:cubicBezTo>
                  <a:lnTo>
                    <a:pt x="25342" y="173221"/>
                  </a:lnTo>
                  <a:lnTo>
                    <a:pt x="37677" y="185556"/>
                  </a:lnTo>
                  <a:lnTo>
                    <a:pt x="40993" y="191127"/>
                  </a:lnTo>
                  <a:lnTo>
                    <a:pt x="43248" y="203462"/>
                  </a:lnTo>
                  <a:lnTo>
                    <a:pt x="45503" y="227071"/>
                  </a:lnTo>
                  <a:lnTo>
                    <a:pt x="43248" y="228133"/>
                  </a:lnTo>
                  <a:lnTo>
                    <a:pt x="48819" y="269779"/>
                  </a:lnTo>
                  <a:lnTo>
                    <a:pt x="40993" y="270974"/>
                  </a:lnTo>
                  <a:lnTo>
                    <a:pt x="43248" y="278799"/>
                  </a:lnTo>
                  <a:lnTo>
                    <a:pt x="44442" y="277738"/>
                  </a:lnTo>
                  <a:lnTo>
                    <a:pt x="51206" y="278799"/>
                  </a:lnTo>
                  <a:lnTo>
                    <a:pt x="55716" y="278799"/>
                  </a:lnTo>
                  <a:lnTo>
                    <a:pt x="57971" y="284370"/>
                  </a:lnTo>
                  <a:lnTo>
                    <a:pt x="65929" y="285563"/>
                  </a:lnTo>
                  <a:lnTo>
                    <a:pt x="72693" y="288879"/>
                  </a:lnTo>
                  <a:lnTo>
                    <a:pt x="80519" y="294450"/>
                  </a:lnTo>
                  <a:lnTo>
                    <a:pt x="79325" y="295643"/>
                  </a:lnTo>
                  <a:lnTo>
                    <a:pt x="82641" y="297898"/>
                  </a:lnTo>
                  <a:lnTo>
                    <a:pt x="92854" y="316998"/>
                  </a:lnTo>
                  <a:lnTo>
                    <a:pt x="128798" y="356391"/>
                  </a:lnTo>
                  <a:lnTo>
                    <a:pt x="144581" y="377745"/>
                  </a:lnTo>
                  <a:lnTo>
                    <a:pt x="158110" y="391274"/>
                  </a:lnTo>
                  <a:lnTo>
                    <a:pt x="172700" y="396844"/>
                  </a:lnTo>
                  <a:lnTo>
                    <a:pt x="172700" y="395783"/>
                  </a:lnTo>
                  <a:lnTo>
                    <a:pt x="173761" y="395783"/>
                  </a:lnTo>
                  <a:lnTo>
                    <a:pt x="173761" y="398038"/>
                  </a:lnTo>
                  <a:lnTo>
                    <a:pt x="201880" y="405863"/>
                  </a:lnTo>
                  <a:lnTo>
                    <a:pt x="209705" y="401354"/>
                  </a:lnTo>
                  <a:lnTo>
                    <a:pt x="218724" y="400160"/>
                  </a:lnTo>
                  <a:lnTo>
                    <a:pt x="317803" y="351748"/>
                  </a:lnTo>
                  <a:lnTo>
                    <a:pt x="324567" y="351748"/>
                  </a:lnTo>
                  <a:lnTo>
                    <a:pt x="327883" y="350555"/>
                  </a:lnTo>
                  <a:lnTo>
                    <a:pt x="332393" y="350555"/>
                  </a:lnTo>
                  <a:lnTo>
                    <a:pt x="333587" y="351748"/>
                  </a:lnTo>
                  <a:lnTo>
                    <a:pt x="361705" y="352809"/>
                  </a:lnTo>
                  <a:lnTo>
                    <a:pt x="362766" y="351748"/>
                  </a:lnTo>
                  <a:lnTo>
                    <a:pt x="365021" y="352809"/>
                  </a:lnTo>
                  <a:lnTo>
                    <a:pt x="367276" y="351748"/>
                  </a:lnTo>
                  <a:lnTo>
                    <a:pt x="370724" y="354003"/>
                  </a:lnTo>
                  <a:lnTo>
                    <a:pt x="372979" y="354003"/>
                  </a:lnTo>
                  <a:lnTo>
                    <a:pt x="375234" y="351748"/>
                  </a:lnTo>
                  <a:lnTo>
                    <a:pt x="378550" y="351748"/>
                  </a:lnTo>
                  <a:lnTo>
                    <a:pt x="379611" y="354003"/>
                  </a:lnTo>
                  <a:lnTo>
                    <a:pt x="395394" y="354003"/>
                  </a:lnTo>
                  <a:lnTo>
                    <a:pt x="398843" y="355197"/>
                  </a:lnTo>
                  <a:lnTo>
                    <a:pt x="413433" y="355197"/>
                  </a:lnTo>
                  <a:lnTo>
                    <a:pt x="423513" y="350687"/>
                  </a:lnTo>
                  <a:lnTo>
                    <a:pt x="422452" y="324823"/>
                  </a:lnTo>
                  <a:lnTo>
                    <a:pt x="413433" y="324823"/>
                  </a:lnTo>
                  <a:lnTo>
                    <a:pt x="413433" y="316998"/>
                  </a:lnTo>
                  <a:lnTo>
                    <a:pt x="430277" y="315804"/>
                  </a:lnTo>
                  <a:lnTo>
                    <a:pt x="430277" y="314743"/>
                  </a:lnTo>
                  <a:lnTo>
                    <a:pt x="428023" y="314743"/>
                  </a:lnTo>
                  <a:lnTo>
                    <a:pt x="428023" y="312488"/>
                  </a:lnTo>
                  <a:lnTo>
                    <a:pt x="432532" y="312488"/>
                  </a:lnTo>
                  <a:close/>
                </a:path>
              </a:pathLst>
            </a:custGeom>
            <a:grpFill/>
            <a:ln w="13251" cap="flat">
              <a:noFill/>
              <a:prstDash val="solid"/>
              <a:miter/>
            </a:ln>
          </p:spPr>
          <p:txBody>
            <a:bodyPr rtlCol="0" anchor="ctr"/>
            <a:lstStyle/>
            <a:p>
              <a:endParaRPr lang="en-FI" sz="816"/>
            </a:p>
          </p:txBody>
        </p:sp>
        <p:sp>
          <p:nvSpPr>
            <p:cNvPr id="1382" name="Freeform: Shape 1381">
              <a:extLst>
                <a:ext uri="{FF2B5EF4-FFF2-40B4-BE49-F238E27FC236}">
                  <a16:creationId xmlns:a16="http://schemas.microsoft.com/office/drawing/2014/main" id="{FFDDF8A4-90E2-04F6-61EF-8E3EC03ED98C}"/>
                </a:ext>
              </a:extLst>
            </p:cNvPr>
            <p:cNvSpPr/>
            <p:nvPr/>
          </p:nvSpPr>
          <p:spPr>
            <a:xfrm>
              <a:off x="3344712" y="9702537"/>
              <a:ext cx="185423" cy="198024"/>
            </a:xfrm>
            <a:custGeom>
              <a:avLst/>
              <a:gdLst>
                <a:gd name="connsiteX0" fmla="*/ 29047 w 185423"/>
                <a:gd name="connsiteY0" fmla="*/ 60747 h 198024"/>
                <a:gd name="connsiteX1" fmla="*/ 35811 w 185423"/>
                <a:gd name="connsiteY1" fmla="*/ 60747 h 198024"/>
                <a:gd name="connsiteX2" fmla="*/ 9948 w 185423"/>
                <a:gd name="connsiteY2" fmla="*/ 154122 h 198024"/>
                <a:gd name="connsiteX3" fmla="*/ 13264 w 185423"/>
                <a:gd name="connsiteY3" fmla="*/ 157571 h 198024"/>
                <a:gd name="connsiteX4" fmla="*/ 26792 w 185423"/>
                <a:gd name="connsiteY4" fmla="*/ 157571 h 198024"/>
                <a:gd name="connsiteX5" fmla="*/ 34618 w 185423"/>
                <a:gd name="connsiteY5" fmla="*/ 155316 h 198024"/>
                <a:gd name="connsiteX6" fmla="*/ 50401 w 185423"/>
                <a:gd name="connsiteY6" fmla="*/ 159825 h 198024"/>
                <a:gd name="connsiteX7" fmla="*/ 60482 w 185423"/>
                <a:gd name="connsiteY7" fmla="*/ 152000 h 198024"/>
                <a:gd name="connsiteX8" fmla="*/ 78520 w 185423"/>
                <a:gd name="connsiteY8" fmla="*/ 166590 h 198024"/>
                <a:gd name="connsiteX9" fmla="*/ 83030 w 185423"/>
                <a:gd name="connsiteY9" fmla="*/ 174416 h 198024"/>
                <a:gd name="connsiteX10" fmla="*/ 68440 w 185423"/>
                <a:gd name="connsiteY10" fmla="*/ 173354 h 198024"/>
                <a:gd name="connsiteX11" fmla="*/ 61675 w 185423"/>
                <a:gd name="connsiteY11" fmla="*/ 178925 h 198024"/>
                <a:gd name="connsiteX12" fmla="*/ 90988 w 185423"/>
                <a:gd name="connsiteY12" fmla="*/ 186751 h 198024"/>
                <a:gd name="connsiteX13" fmla="*/ 100007 w 185423"/>
                <a:gd name="connsiteY13" fmla="*/ 198024 h 198024"/>
                <a:gd name="connsiteX14" fmla="*/ 124810 w 185423"/>
                <a:gd name="connsiteY14" fmla="*/ 198024 h 198024"/>
                <a:gd name="connsiteX15" fmla="*/ 132635 w 185423"/>
                <a:gd name="connsiteY15" fmla="*/ 181179 h 198024"/>
                <a:gd name="connsiteX16" fmla="*/ 128126 w 185423"/>
                <a:gd name="connsiteY16" fmla="*/ 167651 h 198024"/>
                <a:gd name="connsiteX17" fmla="*/ 115790 w 185423"/>
                <a:gd name="connsiteY17" fmla="*/ 160887 h 198024"/>
                <a:gd name="connsiteX18" fmla="*/ 119106 w 185423"/>
                <a:gd name="connsiteY18" fmla="*/ 158632 h 198024"/>
                <a:gd name="connsiteX19" fmla="*/ 130380 w 185423"/>
                <a:gd name="connsiteY19" fmla="*/ 163141 h 198024"/>
                <a:gd name="connsiteX20" fmla="*/ 131574 w 185423"/>
                <a:gd name="connsiteY20" fmla="*/ 163141 h 198024"/>
                <a:gd name="connsiteX21" fmla="*/ 140593 w 185423"/>
                <a:gd name="connsiteY21" fmla="*/ 167651 h 198024"/>
                <a:gd name="connsiteX22" fmla="*/ 154122 w 185423"/>
                <a:gd name="connsiteY22" fmla="*/ 177731 h 198024"/>
                <a:gd name="connsiteX23" fmla="*/ 163141 w 185423"/>
                <a:gd name="connsiteY23" fmla="*/ 165396 h 198024"/>
                <a:gd name="connsiteX24" fmla="*/ 164202 w 185423"/>
                <a:gd name="connsiteY24" fmla="*/ 161948 h 198024"/>
                <a:gd name="connsiteX25" fmla="*/ 168712 w 185423"/>
                <a:gd name="connsiteY25" fmla="*/ 163141 h 198024"/>
                <a:gd name="connsiteX26" fmla="*/ 183302 w 185423"/>
                <a:gd name="connsiteY26" fmla="*/ 70828 h 198024"/>
                <a:gd name="connsiteX27" fmla="*/ 178792 w 185423"/>
                <a:gd name="connsiteY27" fmla="*/ 74143 h 198024"/>
                <a:gd name="connsiteX28" fmla="*/ 173089 w 185423"/>
                <a:gd name="connsiteY28" fmla="*/ 81968 h 198024"/>
                <a:gd name="connsiteX29" fmla="*/ 165263 w 185423"/>
                <a:gd name="connsiteY29" fmla="*/ 104517 h 198024"/>
                <a:gd name="connsiteX30" fmla="*/ 163009 w 185423"/>
                <a:gd name="connsiteY30" fmla="*/ 115790 h 198024"/>
                <a:gd name="connsiteX31" fmla="*/ 149480 w 185423"/>
                <a:gd name="connsiteY31" fmla="*/ 122555 h 198024"/>
                <a:gd name="connsiteX32" fmla="*/ 153989 w 185423"/>
                <a:gd name="connsiteY32" fmla="*/ 113536 h 198024"/>
                <a:gd name="connsiteX33" fmla="*/ 139399 w 185423"/>
                <a:gd name="connsiteY33" fmla="*/ 103455 h 198024"/>
                <a:gd name="connsiteX34" fmla="*/ 129187 w 185423"/>
                <a:gd name="connsiteY34" fmla="*/ 113536 h 198024"/>
                <a:gd name="connsiteX35" fmla="*/ 125871 w 185423"/>
                <a:gd name="connsiteY35" fmla="*/ 106771 h 198024"/>
                <a:gd name="connsiteX36" fmla="*/ 124810 w 185423"/>
                <a:gd name="connsiteY36" fmla="*/ 98946 h 198024"/>
                <a:gd name="connsiteX37" fmla="*/ 116852 w 185423"/>
                <a:gd name="connsiteY37" fmla="*/ 94436 h 198024"/>
                <a:gd name="connsiteX38" fmla="*/ 101068 w 185423"/>
                <a:gd name="connsiteY38" fmla="*/ 86611 h 198024"/>
                <a:gd name="connsiteX39" fmla="*/ 79714 w 185423"/>
                <a:gd name="connsiteY39" fmla="*/ 101201 h 198024"/>
                <a:gd name="connsiteX40" fmla="*/ 74143 w 185423"/>
                <a:gd name="connsiteY40" fmla="*/ 92182 h 198024"/>
                <a:gd name="connsiteX41" fmla="*/ 70827 w 185423"/>
                <a:gd name="connsiteY41" fmla="*/ 101201 h 198024"/>
                <a:gd name="connsiteX42" fmla="*/ 83162 w 185423"/>
                <a:gd name="connsiteY42" fmla="*/ 128258 h 198024"/>
                <a:gd name="connsiteX43" fmla="*/ 90988 w 185423"/>
                <a:gd name="connsiteY43" fmla="*/ 140593 h 198024"/>
                <a:gd name="connsiteX44" fmla="*/ 76398 w 185423"/>
                <a:gd name="connsiteY44" fmla="*/ 150673 h 198024"/>
                <a:gd name="connsiteX45" fmla="*/ 68572 w 185423"/>
                <a:gd name="connsiteY45" fmla="*/ 143909 h 198024"/>
                <a:gd name="connsiteX46" fmla="*/ 70827 w 185423"/>
                <a:gd name="connsiteY46" fmla="*/ 124809 h 198024"/>
                <a:gd name="connsiteX47" fmla="*/ 52789 w 185423"/>
                <a:gd name="connsiteY47" fmla="*/ 92182 h 198024"/>
                <a:gd name="connsiteX48" fmla="*/ 46024 w 185423"/>
                <a:gd name="connsiteY48" fmla="*/ 83163 h 198024"/>
                <a:gd name="connsiteX49" fmla="*/ 61808 w 185423"/>
                <a:gd name="connsiteY49" fmla="*/ 71888 h 198024"/>
                <a:gd name="connsiteX50" fmla="*/ 73082 w 185423"/>
                <a:gd name="connsiteY50" fmla="*/ 55044 h 198024"/>
                <a:gd name="connsiteX51" fmla="*/ 95630 w 185423"/>
                <a:gd name="connsiteY51" fmla="*/ 41515 h 198024"/>
                <a:gd name="connsiteX52" fmla="*/ 103455 w 185423"/>
                <a:gd name="connsiteY52" fmla="*/ 21221 h 198024"/>
                <a:gd name="connsiteX53" fmla="*/ 95630 w 185423"/>
                <a:gd name="connsiteY53" fmla="*/ 11142 h 198024"/>
                <a:gd name="connsiteX54" fmla="*/ 66318 w 185423"/>
                <a:gd name="connsiteY54" fmla="*/ 1061 h 198024"/>
                <a:gd name="connsiteX55" fmla="*/ 42709 w 185423"/>
                <a:gd name="connsiteY55" fmla="*/ 0 h 198024"/>
                <a:gd name="connsiteX56" fmla="*/ 32496 w 185423"/>
                <a:gd name="connsiteY56" fmla="*/ 23609 h 198024"/>
                <a:gd name="connsiteX57" fmla="*/ 15651 w 185423"/>
                <a:gd name="connsiteY57" fmla="*/ 39392 h 198024"/>
                <a:gd name="connsiteX58" fmla="*/ 7825 w 185423"/>
                <a:gd name="connsiteY58" fmla="*/ 55176 h 198024"/>
                <a:gd name="connsiteX59" fmla="*/ 0 w 185423"/>
                <a:gd name="connsiteY59" fmla="*/ 73215 h 198024"/>
                <a:gd name="connsiteX60" fmla="*/ 9019 w 185423"/>
                <a:gd name="connsiteY60" fmla="*/ 81040 h 198024"/>
                <a:gd name="connsiteX61" fmla="*/ 29312 w 185423"/>
                <a:gd name="connsiteY61" fmla="*/ 60747 h 1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85423" h="198024">
                  <a:moveTo>
                    <a:pt x="29047" y="60747"/>
                  </a:moveTo>
                  <a:lnTo>
                    <a:pt x="35811" y="60747"/>
                  </a:lnTo>
                  <a:cubicBezTo>
                    <a:pt x="39525" y="85152"/>
                    <a:pt x="9682" y="123483"/>
                    <a:pt x="9948" y="154122"/>
                  </a:cubicBezTo>
                  <a:lnTo>
                    <a:pt x="13264" y="157571"/>
                  </a:lnTo>
                  <a:lnTo>
                    <a:pt x="26792" y="157571"/>
                  </a:lnTo>
                  <a:lnTo>
                    <a:pt x="34618" y="155316"/>
                  </a:lnTo>
                  <a:lnTo>
                    <a:pt x="50401" y="159825"/>
                  </a:lnTo>
                  <a:lnTo>
                    <a:pt x="60482" y="152000"/>
                  </a:lnTo>
                  <a:lnTo>
                    <a:pt x="78520" y="166590"/>
                  </a:lnTo>
                  <a:lnTo>
                    <a:pt x="83030" y="174416"/>
                  </a:lnTo>
                  <a:lnTo>
                    <a:pt x="68440" y="173354"/>
                  </a:lnTo>
                  <a:lnTo>
                    <a:pt x="61675" y="178925"/>
                  </a:lnTo>
                  <a:lnTo>
                    <a:pt x="90988" y="186751"/>
                  </a:lnTo>
                  <a:lnTo>
                    <a:pt x="100007" y="198024"/>
                  </a:lnTo>
                  <a:lnTo>
                    <a:pt x="124810" y="198024"/>
                  </a:lnTo>
                  <a:lnTo>
                    <a:pt x="132635" y="181179"/>
                  </a:lnTo>
                  <a:lnTo>
                    <a:pt x="128126" y="167651"/>
                  </a:lnTo>
                  <a:lnTo>
                    <a:pt x="115790" y="160887"/>
                  </a:lnTo>
                  <a:lnTo>
                    <a:pt x="119106" y="158632"/>
                  </a:lnTo>
                  <a:lnTo>
                    <a:pt x="130380" y="163141"/>
                  </a:lnTo>
                  <a:lnTo>
                    <a:pt x="131574" y="163141"/>
                  </a:lnTo>
                  <a:lnTo>
                    <a:pt x="140593" y="167651"/>
                  </a:lnTo>
                  <a:lnTo>
                    <a:pt x="154122" y="177731"/>
                  </a:lnTo>
                  <a:lnTo>
                    <a:pt x="163141" y="165396"/>
                  </a:lnTo>
                  <a:lnTo>
                    <a:pt x="164202" y="161948"/>
                  </a:lnTo>
                  <a:lnTo>
                    <a:pt x="168712" y="163141"/>
                  </a:lnTo>
                  <a:cubicBezTo>
                    <a:pt x="189138" y="139134"/>
                    <a:pt x="186352" y="101731"/>
                    <a:pt x="183302" y="70828"/>
                  </a:cubicBezTo>
                  <a:lnTo>
                    <a:pt x="178792" y="74143"/>
                  </a:lnTo>
                  <a:lnTo>
                    <a:pt x="173089" y="81968"/>
                  </a:lnTo>
                  <a:lnTo>
                    <a:pt x="165263" y="104517"/>
                  </a:lnTo>
                  <a:lnTo>
                    <a:pt x="163009" y="115790"/>
                  </a:lnTo>
                  <a:lnTo>
                    <a:pt x="149480" y="122555"/>
                  </a:lnTo>
                  <a:lnTo>
                    <a:pt x="153989" y="113536"/>
                  </a:lnTo>
                  <a:lnTo>
                    <a:pt x="139399" y="103455"/>
                  </a:lnTo>
                  <a:lnTo>
                    <a:pt x="129187" y="113536"/>
                  </a:lnTo>
                  <a:lnTo>
                    <a:pt x="125871" y="106771"/>
                  </a:lnTo>
                  <a:lnTo>
                    <a:pt x="124810" y="98946"/>
                  </a:lnTo>
                  <a:lnTo>
                    <a:pt x="116852" y="94436"/>
                  </a:lnTo>
                  <a:lnTo>
                    <a:pt x="101068" y="86611"/>
                  </a:lnTo>
                  <a:lnTo>
                    <a:pt x="79714" y="101201"/>
                  </a:lnTo>
                  <a:lnTo>
                    <a:pt x="74143" y="92182"/>
                  </a:lnTo>
                  <a:lnTo>
                    <a:pt x="70827" y="101201"/>
                  </a:lnTo>
                  <a:lnTo>
                    <a:pt x="83162" y="128258"/>
                  </a:lnTo>
                  <a:lnTo>
                    <a:pt x="90988" y="140593"/>
                  </a:lnTo>
                  <a:lnTo>
                    <a:pt x="76398" y="150673"/>
                  </a:lnTo>
                  <a:lnTo>
                    <a:pt x="68572" y="143909"/>
                  </a:lnTo>
                  <a:lnTo>
                    <a:pt x="70827" y="124809"/>
                  </a:lnTo>
                  <a:lnTo>
                    <a:pt x="52789" y="92182"/>
                  </a:lnTo>
                  <a:lnTo>
                    <a:pt x="46024" y="83163"/>
                  </a:lnTo>
                  <a:lnTo>
                    <a:pt x="61808" y="71888"/>
                  </a:lnTo>
                  <a:lnTo>
                    <a:pt x="73082" y="55044"/>
                  </a:lnTo>
                  <a:lnTo>
                    <a:pt x="95630" y="41515"/>
                  </a:lnTo>
                  <a:lnTo>
                    <a:pt x="103455" y="21221"/>
                  </a:lnTo>
                  <a:lnTo>
                    <a:pt x="95630" y="11142"/>
                  </a:lnTo>
                  <a:lnTo>
                    <a:pt x="66318" y="1061"/>
                  </a:lnTo>
                  <a:lnTo>
                    <a:pt x="42709" y="0"/>
                  </a:lnTo>
                  <a:lnTo>
                    <a:pt x="32496" y="23609"/>
                  </a:lnTo>
                  <a:lnTo>
                    <a:pt x="15651" y="39392"/>
                  </a:lnTo>
                  <a:lnTo>
                    <a:pt x="7825" y="55176"/>
                  </a:lnTo>
                  <a:lnTo>
                    <a:pt x="0" y="73215"/>
                  </a:lnTo>
                  <a:lnTo>
                    <a:pt x="9019" y="81040"/>
                  </a:lnTo>
                  <a:lnTo>
                    <a:pt x="29312" y="60747"/>
                  </a:lnTo>
                  <a:close/>
                </a:path>
              </a:pathLst>
            </a:custGeom>
            <a:grpFill/>
            <a:ln w="13251" cap="flat">
              <a:noFill/>
              <a:prstDash val="solid"/>
              <a:miter/>
            </a:ln>
          </p:spPr>
          <p:txBody>
            <a:bodyPr rtlCol="0" anchor="ctr"/>
            <a:lstStyle/>
            <a:p>
              <a:endParaRPr lang="en-FI" sz="816"/>
            </a:p>
          </p:txBody>
        </p:sp>
      </p:grpSp>
      <p:sp>
        <p:nvSpPr>
          <p:cNvPr id="1383" name="Freeform: Shape 1382">
            <a:extLst>
              <a:ext uri="{FF2B5EF4-FFF2-40B4-BE49-F238E27FC236}">
                <a16:creationId xmlns:a16="http://schemas.microsoft.com/office/drawing/2014/main" id="{5FC19974-A1E7-1F73-FF34-2BD9D64E7C58}"/>
              </a:ext>
            </a:extLst>
          </p:cNvPr>
          <p:cNvSpPr/>
          <p:nvPr/>
        </p:nvSpPr>
        <p:spPr>
          <a:xfrm>
            <a:off x="3384741" y="4438958"/>
            <a:ext cx="481" cy="120"/>
          </a:xfrm>
          <a:custGeom>
            <a:avLst/>
            <a:gdLst>
              <a:gd name="connsiteX0" fmla="*/ 0 w 1061"/>
              <a:gd name="connsiteY0" fmla="*/ 0 h 264"/>
              <a:gd name="connsiteX1" fmla="*/ 1061 w 1061"/>
              <a:gd name="connsiteY1" fmla="*/ 265 h 264"/>
              <a:gd name="connsiteX2" fmla="*/ 1061 w 1061"/>
              <a:gd name="connsiteY2" fmla="*/ 0 h 264"/>
              <a:gd name="connsiteX3" fmla="*/ 0 w 1061"/>
              <a:gd name="connsiteY3" fmla="*/ 0 h 264"/>
            </a:gdLst>
            <a:ahLst/>
            <a:cxnLst>
              <a:cxn ang="0">
                <a:pos x="connsiteX0" y="connsiteY0"/>
              </a:cxn>
              <a:cxn ang="0">
                <a:pos x="connsiteX1" y="connsiteY1"/>
              </a:cxn>
              <a:cxn ang="0">
                <a:pos x="connsiteX2" y="connsiteY2"/>
              </a:cxn>
              <a:cxn ang="0">
                <a:pos x="connsiteX3" y="connsiteY3"/>
              </a:cxn>
            </a:cxnLst>
            <a:rect l="l" t="t" r="r" b="b"/>
            <a:pathLst>
              <a:path w="1061" h="264">
                <a:moveTo>
                  <a:pt x="0" y="0"/>
                </a:moveTo>
                <a:lnTo>
                  <a:pt x="1061" y="265"/>
                </a:lnTo>
                <a:lnTo>
                  <a:pt x="1061" y="0"/>
                </a:lnTo>
                <a:lnTo>
                  <a:pt x="0" y="0"/>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84" name="Freeform: Shape 1383">
            <a:extLst>
              <a:ext uri="{FF2B5EF4-FFF2-40B4-BE49-F238E27FC236}">
                <a16:creationId xmlns:a16="http://schemas.microsoft.com/office/drawing/2014/main" id="{ACED088C-E1F4-AAC9-F17A-4A098DECA9CF}"/>
              </a:ext>
            </a:extLst>
          </p:cNvPr>
          <p:cNvSpPr/>
          <p:nvPr/>
        </p:nvSpPr>
        <p:spPr>
          <a:xfrm>
            <a:off x="3338175" y="4262382"/>
            <a:ext cx="218990" cy="221396"/>
          </a:xfrm>
          <a:custGeom>
            <a:avLst/>
            <a:gdLst>
              <a:gd name="connsiteX0" fmla="*/ 216195 w 482792"/>
              <a:gd name="connsiteY0" fmla="*/ 0 h 488097"/>
              <a:gd name="connsiteX1" fmla="*/ 219644 w 482792"/>
              <a:gd name="connsiteY1" fmla="*/ 15784 h 488097"/>
              <a:gd name="connsiteX2" fmla="*/ 228663 w 482792"/>
              <a:gd name="connsiteY2" fmla="*/ 19099 h 488097"/>
              <a:gd name="connsiteX3" fmla="*/ 229724 w 482792"/>
              <a:gd name="connsiteY3" fmla="*/ 19099 h 488097"/>
              <a:gd name="connsiteX4" fmla="*/ 234234 w 482792"/>
              <a:gd name="connsiteY4" fmla="*/ 28119 h 488097"/>
              <a:gd name="connsiteX5" fmla="*/ 235427 w 482792"/>
              <a:gd name="connsiteY5" fmla="*/ 34883 h 488097"/>
              <a:gd name="connsiteX6" fmla="*/ 242192 w 482792"/>
              <a:gd name="connsiteY6" fmla="*/ 51728 h 488097"/>
              <a:gd name="connsiteX7" fmla="*/ 250017 w 482792"/>
              <a:gd name="connsiteY7" fmla="*/ 58493 h 488097"/>
              <a:gd name="connsiteX8" fmla="*/ 252272 w 482792"/>
              <a:gd name="connsiteY8" fmla="*/ 58493 h 488097"/>
              <a:gd name="connsiteX9" fmla="*/ 253333 w 482792"/>
              <a:gd name="connsiteY9" fmla="*/ 59686 h 488097"/>
              <a:gd name="connsiteX10" fmla="*/ 254527 w 482792"/>
              <a:gd name="connsiteY10" fmla="*/ 61940 h 488097"/>
              <a:gd name="connsiteX11" fmla="*/ 255721 w 482792"/>
              <a:gd name="connsiteY11" fmla="*/ 61940 h 488097"/>
              <a:gd name="connsiteX12" fmla="*/ 255721 w 482792"/>
              <a:gd name="connsiteY12" fmla="*/ 63002 h 488097"/>
              <a:gd name="connsiteX13" fmla="*/ 256782 w 482792"/>
              <a:gd name="connsiteY13" fmla="*/ 63002 h 488097"/>
              <a:gd name="connsiteX14" fmla="*/ 256782 w 482792"/>
              <a:gd name="connsiteY14" fmla="*/ 64196 h 488097"/>
              <a:gd name="connsiteX15" fmla="*/ 260098 w 482792"/>
              <a:gd name="connsiteY15" fmla="*/ 61940 h 488097"/>
              <a:gd name="connsiteX16" fmla="*/ 262352 w 482792"/>
              <a:gd name="connsiteY16" fmla="*/ 63002 h 488097"/>
              <a:gd name="connsiteX17" fmla="*/ 263546 w 482792"/>
              <a:gd name="connsiteY17" fmla="*/ 65256 h 488097"/>
              <a:gd name="connsiteX18" fmla="*/ 271372 w 482792"/>
              <a:gd name="connsiteY18" fmla="*/ 70828 h 488097"/>
              <a:gd name="connsiteX19" fmla="*/ 272433 w 482792"/>
              <a:gd name="connsiteY19" fmla="*/ 73082 h 488097"/>
              <a:gd name="connsiteX20" fmla="*/ 271372 w 482792"/>
              <a:gd name="connsiteY20" fmla="*/ 75337 h 488097"/>
              <a:gd name="connsiteX21" fmla="*/ 272433 w 482792"/>
              <a:gd name="connsiteY21" fmla="*/ 78653 h 488097"/>
              <a:gd name="connsiteX22" fmla="*/ 275881 w 482792"/>
              <a:gd name="connsiteY22" fmla="*/ 83163 h 488097"/>
              <a:gd name="connsiteX23" fmla="*/ 279197 w 482792"/>
              <a:gd name="connsiteY23" fmla="*/ 83163 h 488097"/>
              <a:gd name="connsiteX24" fmla="*/ 279197 w 482792"/>
              <a:gd name="connsiteY24" fmla="*/ 85417 h 488097"/>
              <a:gd name="connsiteX25" fmla="*/ 278003 w 482792"/>
              <a:gd name="connsiteY25" fmla="*/ 86478 h 488097"/>
              <a:gd name="connsiteX26" fmla="*/ 285829 w 482792"/>
              <a:gd name="connsiteY26" fmla="*/ 94436 h 488097"/>
              <a:gd name="connsiteX27" fmla="*/ 292593 w 482792"/>
              <a:gd name="connsiteY27" fmla="*/ 100007 h 488097"/>
              <a:gd name="connsiteX28" fmla="*/ 328537 w 482792"/>
              <a:gd name="connsiteY28" fmla="*/ 101068 h 488097"/>
              <a:gd name="connsiteX29" fmla="*/ 345382 w 482792"/>
              <a:gd name="connsiteY29" fmla="*/ 115658 h 488097"/>
              <a:gd name="connsiteX30" fmla="*/ 344321 w 482792"/>
              <a:gd name="connsiteY30" fmla="*/ 117913 h 488097"/>
              <a:gd name="connsiteX31" fmla="*/ 345382 w 482792"/>
              <a:gd name="connsiteY31" fmla="*/ 118974 h 488097"/>
              <a:gd name="connsiteX32" fmla="*/ 347637 w 482792"/>
              <a:gd name="connsiteY32" fmla="*/ 117913 h 488097"/>
              <a:gd name="connsiteX33" fmla="*/ 397110 w 482792"/>
              <a:gd name="connsiteY33" fmla="*/ 162876 h 488097"/>
              <a:gd name="connsiteX34" fmla="*/ 391539 w 482792"/>
              <a:gd name="connsiteY34" fmla="*/ 169640 h 488097"/>
              <a:gd name="connsiteX35" fmla="*/ 374694 w 482792"/>
              <a:gd name="connsiteY35" fmla="*/ 175211 h 488097"/>
              <a:gd name="connsiteX36" fmla="*/ 380265 w 482792"/>
              <a:gd name="connsiteY36" fmla="*/ 186485 h 488097"/>
              <a:gd name="connsiteX37" fmla="*/ 389284 w 482792"/>
              <a:gd name="connsiteY37" fmla="*/ 180782 h 488097"/>
              <a:gd name="connsiteX38" fmla="*/ 411832 w 482792"/>
              <a:gd name="connsiteY38" fmla="*/ 178527 h 488097"/>
              <a:gd name="connsiteX39" fmla="*/ 397242 w 482792"/>
              <a:gd name="connsiteY39" fmla="*/ 192055 h 488097"/>
              <a:gd name="connsiteX40" fmla="*/ 404007 w 482792"/>
              <a:gd name="connsiteY40" fmla="*/ 196565 h 488097"/>
              <a:gd name="connsiteX41" fmla="*/ 402813 w 482792"/>
              <a:gd name="connsiteY41" fmla="*/ 197759 h 488097"/>
              <a:gd name="connsiteX42" fmla="*/ 402813 w 482792"/>
              <a:gd name="connsiteY42" fmla="*/ 198820 h 488097"/>
              <a:gd name="connsiteX43" fmla="*/ 400558 w 482792"/>
              <a:gd name="connsiteY43" fmla="*/ 197759 h 488097"/>
              <a:gd name="connsiteX44" fmla="*/ 399497 w 482792"/>
              <a:gd name="connsiteY44" fmla="*/ 198820 h 488097"/>
              <a:gd name="connsiteX45" fmla="*/ 401752 w 482792"/>
              <a:gd name="connsiteY45" fmla="*/ 200014 h 488097"/>
              <a:gd name="connsiteX46" fmla="*/ 394987 w 482792"/>
              <a:gd name="connsiteY46" fmla="*/ 205584 h 488097"/>
              <a:gd name="connsiteX47" fmla="*/ 398303 w 482792"/>
              <a:gd name="connsiteY47" fmla="*/ 207839 h 488097"/>
              <a:gd name="connsiteX48" fmla="*/ 398303 w 482792"/>
              <a:gd name="connsiteY48" fmla="*/ 211155 h 488097"/>
              <a:gd name="connsiteX49" fmla="*/ 397242 w 482792"/>
              <a:gd name="connsiteY49" fmla="*/ 214471 h 488097"/>
              <a:gd name="connsiteX50" fmla="*/ 399497 w 482792"/>
              <a:gd name="connsiteY50" fmla="*/ 220042 h 488097"/>
              <a:gd name="connsiteX51" fmla="*/ 394987 w 482792"/>
              <a:gd name="connsiteY51" fmla="*/ 218981 h 488097"/>
              <a:gd name="connsiteX52" fmla="*/ 394987 w 482792"/>
              <a:gd name="connsiteY52" fmla="*/ 221235 h 488097"/>
              <a:gd name="connsiteX53" fmla="*/ 400558 w 482792"/>
              <a:gd name="connsiteY53" fmla="*/ 221235 h 488097"/>
              <a:gd name="connsiteX54" fmla="*/ 399497 w 482792"/>
              <a:gd name="connsiteY54" fmla="*/ 222297 h 488097"/>
              <a:gd name="connsiteX55" fmla="*/ 400558 w 482792"/>
              <a:gd name="connsiteY55" fmla="*/ 223491 h 488097"/>
              <a:gd name="connsiteX56" fmla="*/ 401619 w 482792"/>
              <a:gd name="connsiteY56" fmla="*/ 225745 h 488097"/>
              <a:gd name="connsiteX57" fmla="*/ 401619 w 482792"/>
              <a:gd name="connsiteY57" fmla="*/ 224551 h 488097"/>
              <a:gd name="connsiteX58" fmla="*/ 411832 w 482792"/>
              <a:gd name="connsiteY58" fmla="*/ 233570 h 488097"/>
              <a:gd name="connsiteX59" fmla="*/ 419658 w 482792"/>
              <a:gd name="connsiteY59" fmla="*/ 238080 h 488097"/>
              <a:gd name="connsiteX60" fmla="*/ 422973 w 482792"/>
              <a:gd name="connsiteY60" fmla="*/ 234764 h 488097"/>
              <a:gd name="connsiteX61" fmla="*/ 425228 w 482792"/>
              <a:gd name="connsiteY61" fmla="*/ 234764 h 488097"/>
              <a:gd name="connsiteX62" fmla="*/ 429738 w 482792"/>
              <a:gd name="connsiteY62" fmla="*/ 229194 h 488097"/>
              <a:gd name="connsiteX63" fmla="*/ 437563 w 482792"/>
              <a:gd name="connsiteY63" fmla="*/ 219114 h 488097"/>
              <a:gd name="connsiteX64" fmla="*/ 441012 w 482792"/>
              <a:gd name="connsiteY64" fmla="*/ 223623 h 488097"/>
              <a:gd name="connsiteX65" fmla="*/ 439951 w 482792"/>
              <a:gd name="connsiteY65" fmla="*/ 225878 h 488097"/>
              <a:gd name="connsiteX66" fmla="*/ 443267 w 482792"/>
              <a:gd name="connsiteY66" fmla="*/ 230387 h 488097"/>
              <a:gd name="connsiteX67" fmla="*/ 443267 w 482792"/>
              <a:gd name="connsiteY67" fmla="*/ 231581 h 488097"/>
              <a:gd name="connsiteX68" fmla="*/ 445521 w 482792"/>
              <a:gd name="connsiteY68" fmla="*/ 234897 h 488097"/>
              <a:gd name="connsiteX69" fmla="*/ 444460 w 482792"/>
              <a:gd name="connsiteY69" fmla="*/ 231581 h 488097"/>
              <a:gd name="connsiteX70" fmla="*/ 444460 w 482792"/>
              <a:gd name="connsiteY70" fmla="*/ 229326 h 488097"/>
              <a:gd name="connsiteX71" fmla="*/ 447776 w 482792"/>
              <a:gd name="connsiteY71" fmla="*/ 233836 h 488097"/>
              <a:gd name="connsiteX72" fmla="*/ 445521 w 482792"/>
              <a:gd name="connsiteY72" fmla="*/ 236090 h 488097"/>
              <a:gd name="connsiteX73" fmla="*/ 444460 w 482792"/>
              <a:gd name="connsiteY73" fmla="*/ 234897 h 488097"/>
              <a:gd name="connsiteX74" fmla="*/ 432125 w 482792"/>
              <a:gd name="connsiteY74" fmla="*/ 240468 h 488097"/>
              <a:gd name="connsiteX75" fmla="*/ 414087 w 482792"/>
              <a:gd name="connsiteY75" fmla="*/ 250548 h 488097"/>
              <a:gd name="connsiteX76" fmla="*/ 428677 w 482792"/>
              <a:gd name="connsiteY76" fmla="*/ 270841 h 488097"/>
              <a:gd name="connsiteX77" fmla="*/ 425361 w 482792"/>
              <a:gd name="connsiteY77" fmla="*/ 273096 h 488097"/>
              <a:gd name="connsiteX78" fmla="*/ 423106 w 482792"/>
              <a:gd name="connsiteY78" fmla="*/ 276412 h 488097"/>
              <a:gd name="connsiteX79" fmla="*/ 421912 w 482792"/>
              <a:gd name="connsiteY79" fmla="*/ 277473 h 488097"/>
              <a:gd name="connsiteX80" fmla="*/ 421912 w 482792"/>
              <a:gd name="connsiteY80" fmla="*/ 276412 h 488097"/>
              <a:gd name="connsiteX81" fmla="*/ 416342 w 482792"/>
              <a:gd name="connsiteY81" fmla="*/ 278667 h 488097"/>
              <a:gd name="connsiteX82" fmla="*/ 416342 w 482792"/>
              <a:gd name="connsiteY82" fmla="*/ 281982 h 488097"/>
              <a:gd name="connsiteX83" fmla="*/ 415148 w 482792"/>
              <a:gd name="connsiteY83" fmla="*/ 283177 h 488097"/>
              <a:gd name="connsiteX84" fmla="*/ 413954 w 482792"/>
              <a:gd name="connsiteY84" fmla="*/ 281982 h 488097"/>
              <a:gd name="connsiteX85" fmla="*/ 415148 w 482792"/>
              <a:gd name="connsiteY85" fmla="*/ 281982 h 488097"/>
              <a:gd name="connsiteX86" fmla="*/ 415148 w 482792"/>
              <a:gd name="connsiteY86" fmla="*/ 278667 h 488097"/>
              <a:gd name="connsiteX87" fmla="*/ 406129 w 482792"/>
              <a:gd name="connsiteY87" fmla="*/ 283177 h 488097"/>
              <a:gd name="connsiteX88" fmla="*/ 421912 w 482792"/>
              <a:gd name="connsiteY88" fmla="*/ 342862 h 488097"/>
              <a:gd name="connsiteX89" fmla="*/ 433186 w 482792"/>
              <a:gd name="connsiteY89" fmla="*/ 348433 h 488097"/>
              <a:gd name="connsiteX90" fmla="*/ 439951 w 482792"/>
              <a:gd name="connsiteY90" fmla="*/ 361961 h 488097"/>
              <a:gd name="connsiteX91" fmla="*/ 441012 w 482792"/>
              <a:gd name="connsiteY91" fmla="*/ 358645 h 488097"/>
              <a:gd name="connsiteX92" fmla="*/ 433186 w 482792"/>
              <a:gd name="connsiteY92" fmla="*/ 341801 h 488097"/>
              <a:gd name="connsiteX93" fmla="*/ 479343 w 482792"/>
              <a:gd name="connsiteY93" fmla="*/ 363155 h 488097"/>
              <a:gd name="connsiteX94" fmla="*/ 480537 w 482792"/>
              <a:gd name="connsiteY94" fmla="*/ 374429 h 488097"/>
              <a:gd name="connsiteX95" fmla="*/ 482792 w 482792"/>
              <a:gd name="connsiteY95" fmla="*/ 435176 h 488097"/>
              <a:gd name="connsiteX96" fmla="*/ 436635 w 482792"/>
              <a:gd name="connsiteY96" fmla="*/ 402548 h 488097"/>
              <a:gd name="connsiteX97" fmla="*/ 419790 w 482792"/>
              <a:gd name="connsiteY97" fmla="*/ 398038 h 488097"/>
              <a:gd name="connsiteX98" fmla="*/ 419790 w 482792"/>
              <a:gd name="connsiteY98" fmla="*/ 395784 h 488097"/>
              <a:gd name="connsiteX99" fmla="*/ 422045 w 482792"/>
              <a:gd name="connsiteY99" fmla="*/ 393528 h 488097"/>
              <a:gd name="connsiteX100" fmla="*/ 422045 w 482792"/>
              <a:gd name="connsiteY100" fmla="*/ 391274 h 488097"/>
              <a:gd name="connsiteX101" fmla="*/ 432125 w 482792"/>
              <a:gd name="connsiteY101" fmla="*/ 394590 h 488097"/>
              <a:gd name="connsiteX102" fmla="*/ 433186 w 482792"/>
              <a:gd name="connsiteY102" fmla="*/ 392335 h 488097"/>
              <a:gd name="connsiteX103" fmla="*/ 432125 w 482792"/>
              <a:gd name="connsiteY103" fmla="*/ 391274 h 488097"/>
              <a:gd name="connsiteX104" fmla="*/ 432125 w 482792"/>
              <a:gd name="connsiteY104" fmla="*/ 392335 h 488097"/>
              <a:gd name="connsiteX105" fmla="*/ 423106 w 482792"/>
              <a:gd name="connsiteY105" fmla="*/ 389019 h 488097"/>
              <a:gd name="connsiteX106" fmla="*/ 423106 w 482792"/>
              <a:gd name="connsiteY106" fmla="*/ 387825 h 488097"/>
              <a:gd name="connsiteX107" fmla="*/ 420851 w 482792"/>
              <a:gd name="connsiteY107" fmla="*/ 386765 h 488097"/>
              <a:gd name="connsiteX108" fmla="*/ 418596 w 482792"/>
              <a:gd name="connsiteY108" fmla="*/ 386765 h 488097"/>
              <a:gd name="connsiteX109" fmla="*/ 417403 w 482792"/>
              <a:gd name="connsiteY109" fmla="*/ 385703 h 488097"/>
              <a:gd name="connsiteX110" fmla="*/ 414087 w 482792"/>
              <a:gd name="connsiteY110" fmla="*/ 383449 h 488097"/>
              <a:gd name="connsiteX111" fmla="*/ 413026 w 482792"/>
              <a:gd name="connsiteY111" fmla="*/ 385703 h 488097"/>
              <a:gd name="connsiteX112" fmla="*/ 411965 w 482792"/>
              <a:gd name="connsiteY112" fmla="*/ 385703 h 488097"/>
              <a:gd name="connsiteX113" fmla="*/ 410771 w 482792"/>
              <a:gd name="connsiteY113" fmla="*/ 386765 h 488097"/>
              <a:gd name="connsiteX114" fmla="*/ 414087 w 482792"/>
              <a:gd name="connsiteY114" fmla="*/ 386765 h 488097"/>
              <a:gd name="connsiteX115" fmla="*/ 414087 w 482792"/>
              <a:gd name="connsiteY115" fmla="*/ 389019 h 488097"/>
              <a:gd name="connsiteX116" fmla="*/ 415281 w 482792"/>
              <a:gd name="connsiteY116" fmla="*/ 389019 h 488097"/>
              <a:gd name="connsiteX117" fmla="*/ 414087 w 482792"/>
              <a:gd name="connsiteY117" fmla="*/ 391274 h 488097"/>
              <a:gd name="connsiteX118" fmla="*/ 416342 w 482792"/>
              <a:gd name="connsiteY118" fmla="*/ 395784 h 488097"/>
              <a:gd name="connsiteX119" fmla="*/ 416342 w 482792"/>
              <a:gd name="connsiteY119" fmla="*/ 396977 h 488097"/>
              <a:gd name="connsiteX120" fmla="*/ 417403 w 482792"/>
              <a:gd name="connsiteY120" fmla="*/ 398038 h 488097"/>
              <a:gd name="connsiteX121" fmla="*/ 416342 w 482792"/>
              <a:gd name="connsiteY121" fmla="*/ 400293 h 488097"/>
              <a:gd name="connsiteX122" fmla="*/ 412893 w 482792"/>
              <a:gd name="connsiteY122" fmla="*/ 399232 h 488097"/>
              <a:gd name="connsiteX123" fmla="*/ 411832 w 482792"/>
              <a:gd name="connsiteY123" fmla="*/ 396977 h 488097"/>
              <a:gd name="connsiteX124" fmla="*/ 407323 w 482792"/>
              <a:gd name="connsiteY124" fmla="*/ 395784 h 488097"/>
              <a:gd name="connsiteX125" fmla="*/ 408384 w 482792"/>
              <a:gd name="connsiteY125" fmla="*/ 400293 h 488097"/>
              <a:gd name="connsiteX126" fmla="*/ 415148 w 482792"/>
              <a:gd name="connsiteY126" fmla="*/ 403741 h 488097"/>
              <a:gd name="connsiteX127" fmla="*/ 416342 w 482792"/>
              <a:gd name="connsiteY127" fmla="*/ 404803 h 488097"/>
              <a:gd name="connsiteX128" fmla="*/ 415148 w 482792"/>
              <a:gd name="connsiteY128" fmla="*/ 407057 h 488097"/>
              <a:gd name="connsiteX129" fmla="*/ 415148 w 482792"/>
              <a:gd name="connsiteY129" fmla="*/ 408119 h 488097"/>
              <a:gd name="connsiteX130" fmla="*/ 387029 w 482792"/>
              <a:gd name="connsiteY130" fmla="*/ 407057 h 488097"/>
              <a:gd name="connsiteX131" fmla="*/ 388223 w 482792"/>
              <a:gd name="connsiteY131" fmla="*/ 402548 h 488097"/>
              <a:gd name="connsiteX132" fmla="*/ 380265 w 482792"/>
              <a:gd name="connsiteY132" fmla="*/ 401487 h 488097"/>
              <a:gd name="connsiteX133" fmla="*/ 380265 w 482792"/>
              <a:gd name="connsiteY133" fmla="*/ 400293 h 488097"/>
              <a:gd name="connsiteX134" fmla="*/ 375755 w 482792"/>
              <a:gd name="connsiteY134" fmla="*/ 400293 h 488097"/>
              <a:gd name="connsiteX135" fmla="*/ 375755 w 482792"/>
              <a:gd name="connsiteY135" fmla="*/ 399232 h 488097"/>
              <a:gd name="connsiteX136" fmla="*/ 374562 w 482792"/>
              <a:gd name="connsiteY136" fmla="*/ 398038 h 488097"/>
              <a:gd name="connsiteX137" fmla="*/ 366736 w 482792"/>
              <a:gd name="connsiteY137" fmla="*/ 396977 h 488097"/>
              <a:gd name="connsiteX138" fmla="*/ 365542 w 482792"/>
              <a:gd name="connsiteY138" fmla="*/ 396977 h 488097"/>
              <a:gd name="connsiteX139" fmla="*/ 365542 w 482792"/>
              <a:gd name="connsiteY139" fmla="*/ 395784 h 488097"/>
              <a:gd name="connsiteX140" fmla="*/ 366736 w 482792"/>
              <a:gd name="connsiteY140" fmla="*/ 395784 h 488097"/>
              <a:gd name="connsiteX141" fmla="*/ 366736 w 482792"/>
              <a:gd name="connsiteY141" fmla="*/ 393528 h 488097"/>
              <a:gd name="connsiteX142" fmla="*/ 365542 w 482792"/>
              <a:gd name="connsiteY142" fmla="*/ 392335 h 488097"/>
              <a:gd name="connsiteX143" fmla="*/ 364481 w 482792"/>
              <a:gd name="connsiteY143" fmla="*/ 391274 h 488097"/>
              <a:gd name="connsiteX144" fmla="*/ 363420 w 482792"/>
              <a:gd name="connsiteY144" fmla="*/ 391274 h 488097"/>
              <a:gd name="connsiteX145" fmla="*/ 363420 w 482792"/>
              <a:gd name="connsiteY145" fmla="*/ 394590 h 488097"/>
              <a:gd name="connsiteX146" fmla="*/ 361165 w 482792"/>
              <a:gd name="connsiteY146" fmla="*/ 394590 h 488097"/>
              <a:gd name="connsiteX147" fmla="*/ 364614 w 482792"/>
              <a:gd name="connsiteY147" fmla="*/ 399100 h 488097"/>
              <a:gd name="connsiteX148" fmla="*/ 355595 w 482792"/>
              <a:gd name="connsiteY148" fmla="*/ 400160 h 488097"/>
              <a:gd name="connsiteX149" fmla="*/ 353340 w 482792"/>
              <a:gd name="connsiteY149" fmla="*/ 390080 h 488097"/>
              <a:gd name="connsiteX150" fmla="*/ 348830 w 482792"/>
              <a:gd name="connsiteY150" fmla="*/ 386765 h 488097"/>
              <a:gd name="connsiteX151" fmla="*/ 346576 w 482792"/>
              <a:gd name="connsiteY151" fmla="*/ 386765 h 488097"/>
              <a:gd name="connsiteX152" fmla="*/ 345382 w 482792"/>
              <a:gd name="connsiteY152" fmla="*/ 385703 h 488097"/>
              <a:gd name="connsiteX153" fmla="*/ 342066 w 482792"/>
              <a:gd name="connsiteY153" fmla="*/ 384509 h 488097"/>
              <a:gd name="connsiteX154" fmla="*/ 344321 w 482792"/>
              <a:gd name="connsiteY154" fmla="*/ 389019 h 488097"/>
              <a:gd name="connsiteX155" fmla="*/ 335302 w 482792"/>
              <a:gd name="connsiteY155" fmla="*/ 391274 h 488097"/>
              <a:gd name="connsiteX156" fmla="*/ 338618 w 482792"/>
              <a:gd name="connsiteY156" fmla="*/ 386765 h 488097"/>
              <a:gd name="connsiteX157" fmla="*/ 330792 w 482792"/>
              <a:gd name="connsiteY157" fmla="*/ 383449 h 488097"/>
              <a:gd name="connsiteX158" fmla="*/ 319518 w 482792"/>
              <a:gd name="connsiteY158" fmla="*/ 387958 h 488097"/>
              <a:gd name="connsiteX159" fmla="*/ 319518 w 482792"/>
              <a:gd name="connsiteY159" fmla="*/ 390212 h 488097"/>
              <a:gd name="connsiteX160" fmla="*/ 318324 w 482792"/>
              <a:gd name="connsiteY160" fmla="*/ 390212 h 488097"/>
              <a:gd name="connsiteX161" fmla="*/ 316070 w 482792"/>
              <a:gd name="connsiteY161" fmla="*/ 389152 h 488097"/>
              <a:gd name="connsiteX162" fmla="*/ 316070 w 482792"/>
              <a:gd name="connsiteY162" fmla="*/ 390212 h 488097"/>
              <a:gd name="connsiteX163" fmla="*/ 315008 w 482792"/>
              <a:gd name="connsiteY163" fmla="*/ 392468 h 488097"/>
              <a:gd name="connsiteX164" fmla="*/ 315008 w 482792"/>
              <a:gd name="connsiteY164" fmla="*/ 395784 h 488097"/>
              <a:gd name="connsiteX165" fmla="*/ 311693 w 482792"/>
              <a:gd name="connsiteY165" fmla="*/ 395784 h 488097"/>
              <a:gd name="connsiteX166" fmla="*/ 311693 w 482792"/>
              <a:gd name="connsiteY166" fmla="*/ 398038 h 488097"/>
              <a:gd name="connsiteX167" fmla="*/ 313947 w 482792"/>
              <a:gd name="connsiteY167" fmla="*/ 398038 h 488097"/>
              <a:gd name="connsiteX168" fmla="*/ 313947 w 482792"/>
              <a:gd name="connsiteY168" fmla="*/ 399232 h 488097"/>
              <a:gd name="connsiteX169" fmla="*/ 310631 w 482792"/>
              <a:gd name="connsiteY169" fmla="*/ 399232 h 488097"/>
              <a:gd name="connsiteX170" fmla="*/ 261159 w 482792"/>
              <a:gd name="connsiteY170" fmla="*/ 427351 h 488097"/>
              <a:gd name="connsiteX171" fmla="*/ 262352 w 482792"/>
              <a:gd name="connsiteY171" fmla="*/ 429605 h 488097"/>
              <a:gd name="connsiteX172" fmla="*/ 329864 w 482792"/>
              <a:gd name="connsiteY172" fmla="*/ 391406 h 488097"/>
              <a:gd name="connsiteX173" fmla="*/ 334373 w 482792"/>
              <a:gd name="connsiteY173" fmla="*/ 403741 h 488097"/>
              <a:gd name="connsiteX174" fmla="*/ 329864 w 482792"/>
              <a:gd name="connsiteY174" fmla="*/ 403741 h 488097"/>
              <a:gd name="connsiteX175" fmla="*/ 329864 w 482792"/>
              <a:gd name="connsiteY175" fmla="*/ 405996 h 488097"/>
              <a:gd name="connsiteX176" fmla="*/ 337689 w 482792"/>
              <a:gd name="connsiteY176" fmla="*/ 405996 h 488097"/>
              <a:gd name="connsiteX177" fmla="*/ 339944 w 482792"/>
              <a:gd name="connsiteY177" fmla="*/ 410506 h 488097"/>
              <a:gd name="connsiteX178" fmla="*/ 318590 w 482792"/>
              <a:gd name="connsiteY178" fmla="*/ 420586 h 488097"/>
              <a:gd name="connsiteX179" fmla="*/ 315274 w 482792"/>
              <a:gd name="connsiteY179" fmla="*/ 413822 h 488097"/>
              <a:gd name="connsiteX180" fmla="*/ 291665 w 482792"/>
              <a:gd name="connsiteY180" fmla="*/ 430667 h 488097"/>
              <a:gd name="connsiteX181" fmla="*/ 266862 w 482792"/>
              <a:gd name="connsiteY181" fmla="*/ 439686 h 488097"/>
              <a:gd name="connsiteX182" fmla="*/ 282645 w 482792"/>
              <a:gd name="connsiteY182" fmla="*/ 468998 h 488097"/>
              <a:gd name="connsiteX183" fmla="*/ 245508 w 482792"/>
              <a:gd name="connsiteY183" fmla="*/ 488097 h 488097"/>
              <a:gd name="connsiteX184" fmla="*/ 212879 w 482792"/>
              <a:gd name="connsiteY184" fmla="*/ 432921 h 488097"/>
              <a:gd name="connsiteX185" fmla="*/ 215134 w 482792"/>
              <a:gd name="connsiteY185" fmla="*/ 431860 h 488097"/>
              <a:gd name="connsiteX186" fmla="*/ 202799 w 482792"/>
              <a:gd name="connsiteY186" fmla="*/ 408251 h 488097"/>
              <a:gd name="connsiteX187" fmla="*/ 196035 w 482792"/>
              <a:gd name="connsiteY187" fmla="*/ 407190 h 488097"/>
              <a:gd name="connsiteX188" fmla="*/ 197096 w 482792"/>
              <a:gd name="connsiteY188" fmla="*/ 418464 h 488097"/>
              <a:gd name="connsiteX189" fmla="*/ 190332 w 482792"/>
              <a:gd name="connsiteY189" fmla="*/ 418464 h 488097"/>
              <a:gd name="connsiteX190" fmla="*/ 185822 w 482792"/>
              <a:gd name="connsiteY190" fmla="*/ 416209 h 488097"/>
              <a:gd name="connsiteX191" fmla="*/ 174548 w 482792"/>
              <a:gd name="connsiteY191" fmla="*/ 406129 h 488097"/>
              <a:gd name="connsiteX192" fmla="*/ 173354 w 482792"/>
              <a:gd name="connsiteY192" fmla="*/ 405067 h 488097"/>
              <a:gd name="connsiteX193" fmla="*/ 167784 w 482792"/>
              <a:gd name="connsiteY193" fmla="*/ 409577 h 488097"/>
              <a:gd name="connsiteX194" fmla="*/ 164335 w 482792"/>
              <a:gd name="connsiteY194" fmla="*/ 406129 h 488097"/>
              <a:gd name="connsiteX195" fmla="*/ 163274 w 482792"/>
              <a:gd name="connsiteY195" fmla="*/ 403874 h 488097"/>
              <a:gd name="connsiteX196" fmla="*/ 157571 w 482792"/>
              <a:gd name="connsiteY196" fmla="*/ 403874 h 488097"/>
              <a:gd name="connsiteX197" fmla="*/ 156377 w 482792"/>
              <a:gd name="connsiteY197" fmla="*/ 402680 h 488097"/>
              <a:gd name="connsiteX198" fmla="*/ 156377 w 482792"/>
              <a:gd name="connsiteY198" fmla="*/ 400426 h 488097"/>
              <a:gd name="connsiteX199" fmla="*/ 132768 w 482792"/>
              <a:gd name="connsiteY199" fmla="*/ 394855 h 488097"/>
              <a:gd name="connsiteX200" fmla="*/ 131707 w 482792"/>
              <a:gd name="connsiteY200" fmla="*/ 398171 h 488097"/>
              <a:gd name="connsiteX201" fmla="*/ 128258 w 482792"/>
              <a:gd name="connsiteY201" fmla="*/ 399364 h 488097"/>
              <a:gd name="connsiteX202" fmla="*/ 127197 w 482792"/>
              <a:gd name="connsiteY202" fmla="*/ 393794 h 488097"/>
              <a:gd name="connsiteX203" fmla="*/ 124942 w 482792"/>
              <a:gd name="connsiteY203" fmla="*/ 393794 h 488097"/>
              <a:gd name="connsiteX204" fmla="*/ 123881 w 482792"/>
              <a:gd name="connsiteY204" fmla="*/ 392601 h 488097"/>
              <a:gd name="connsiteX205" fmla="*/ 122820 w 482792"/>
              <a:gd name="connsiteY205" fmla="*/ 392601 h 488097"/>
              <a:gd name="connsiteX206" fmla="*/ 102527 w 482792"/>
              <a:gd name="connsiteY206" fmla="*/ 389285 h 488097"/>
              <a:gd name="connsiteX207" fmla="*/ 99078 w 482792"/>
              <a:gd name="connsiteY207" fmla="*/ 374694 h 488097"/>
              <a:gd name="connsiteX208" fmla="*/ 90059 w 482792"/>
              <a:gd name="connsiteY208" fmla="*/ 364614 h 488097"/>
              <a:gd name="connsiteX209" fmla="*/ 78785 w 482792"/>
              <a:gd name="connsiteY209" fmla="*/ 335302 h 488097"/>
              <a:gd name="connsiteX210" fmla="*/ 66450 w 482792"/>
              <a:gd name="connsiteY210" fmla="*/ 329731 h 488097"/>
              <a:gd name="connsiteX211" fmla="*/ 50667 w 482792"/>
              <a:gd name="connsiteY211" fmla="*/ 317396 h 488097"/>
              <a:gd name="connsiteX212" fmla="*/ 55176 w 482792"/>
              <a:gd name="connsiteY212" fmla="*/ 290339 h 488097"/>
              <a:gd name="connsiteX213" fmla="*/ 48412 w 482792"/>
              <a:gd name="connsiteY213" fmla="*/ 287023 h 488097"/>
              <a:gd name="connsiteX214" fmla="*/ 37138 w 482792"/>
              <a:gd name="connsiteY214" fmla="*/ 280258 h 488097"/>
              <a:gd name="connsiteX215" fmla="*/ 15784 w 482792"/>
              <a:gd name="connsiteY215" fmla="*/ 255455 h 488097"/>
              <a:gd name="connsiteX216" fmla="*/ 0 w 482792"/>
              <a:gd name="connsiteY216" fmla="*/ 216062 h 488097"/>
              <a:gd name="connsiteX217" fmla="*/ 1194 w 482792"/>
              <a:gd name="connsiteY217" fmla="*/ 196964 h 488097"/>
              <a:gd name="connsiteX218" fmla="*/ 10213 w 482792"/>
              <a:gd name="connsiteY218" fmla="*/ 186883 h 488097"/>
              <a:gd name="connsiteX219" fmla="*/ 24803 w 482792"/>
              <a:gd name="connsiteY219" fmla="*/ 185689 h 488097"/>
              <a:gd name="connsiteX220" fmla="*/ 40586 w 482792"/>
              <a:gd name="connsiteY220" fmla="*/ 190199 h 488097"/>
              <a:gd name="connsiteX221" fmla="*/ 50667 w 482792"/>
              <a:gd name="connsiteY221" fmla="*/ 183435 h 488097"/>
              <a:gd name="connsiteX222" fmla="*/ 66450 w 482792"/>
              <a:gd name="connsiteY222" fmla="*/ 182373 h 488097"/>
              <a:gd name="connsiteX223" fmla="*/ 76531 w 482792"/>
              <a:gd name="connsiteY223" fmla="*/ 200412 h 488097"/>
              <a:gd name="connsiteX224" fmla="*/ 78785 w 482792"/>
              <a:gd name="connsiteY224" fmla="*/ 194841 h 488097"/>
              <a:gd name="connsiteX225" fmla="*/ 97885 w 482792"/>
              <a:gd name="connsiteY225" fmla="*/ 237550 h 488097"/>
              <a:gd name="connsiteX226" fmla="*/ 94569 w 482792"/>
              <a:gd name="connsiteY226" fmla="*/ 227470 h 488097"/>
              <a:gd name="connsiteX227" fmla="*/ 95630 w 482792"/>
              <a:gd name="connsiteY227" fmla="*/ 218451 h 488097"/>
              <a:gd name="connsiteX228" fmla="*/ 102394 w 482792"/>
              <a:gd name="connsiteY228" fmla="*/ 225214 h 488097"/>
              <a:gd name="connsiteX229" fmla="*/ 107965 w 482792"/>
              <a:gd name="connsiteY229" fmla="*/ 244314 h 488097"/>
              <a:gd name="connsiteX230" fmla="*/ 126003 w 482792"/>
              <a:gd name="connsiteY230" fmla="*/ 257843 h 488097"/>
              <a:gd name="connsiteX231" fmla="*/ 130513 w 482792"/>
              <a:gd name="connsiteY231" fmla="*/ 257843 h 488097"/>
              <a:gd name="connsiteX232" fmla="*/ 129319 w 482792"/>
              <a:gd name="connsiteY232" fmla="*/ 250018 h 488097"/>
              <a:gd name="connsiteX233" fmla="*/ 105710 w 482792"/>
              <a:gd name="connsiteY233" fmla="*/ 221898 h 488097"/>
              <a:gd name="connsiteX234" fmla="*/ 83162 w 482792"/>
              <a:gd name="connsiteY234" fmla="*/ 189271 h 488097"/>
              <a:gd name="connsiteX235" fmla="*/ 61808 w 482792"/>
              <a:gd name="connsiteY235" fmla="*/ 148817 h 488097"/>
              <a:gd name="connsiteX236" fmla="*/ 60614 w 482792"/>
              <a:gd name="connsiteY236" fmla="*/ 131972 h 488097"/>
              <a:gd name="connsiteX237" fmla="*/ 77459 w 482792"/>
              <a:gd name="connsiteY237" fmla="*/ 101599 h 488097"/>
              <a:gd name="connsiteX238" fmla="*/ 86478 w 482792"/>
              <a:gd name="connsiteY238" fmla="*/ 84754 h 488097"/>
              <a:gd name="connsiteX239" fmla="*/ 89794 w 482792"/>
              <a:gd name="connsiteY239" fmla="*/ 70164 h 488097"/>
              <a:gd name="connsiteX240" fmla="*/ 101068 w 482792"/>
              <a:gd name="connsiteY240" fmla="*/ 68970 h 488097"/>
              <a:gd name="connsiteX241" fmla="*/ 88733 w 482792"/>
              <a:gd name="connsiteY241" fmla="*/ 45361 h 488097"/>
              <a:gd name="connsiteX242" fmla="*/ 120167 w 482792"/>
              <a:gd name="connsiteY242" fmla="*/ 55441 h 488097"/>
              <a:gd name="connsiteX243" fmla="*/ 115658 w 482792"/>
              <a:gd name="connsiteY243" fmla="*/ 89131 h 488097"/>
              <a:gd name="connsiteX244" fmla="*/ 108894 w 482792"/>
              <a:gd name="connsiteY244" fmla="*/ 98150 h 488097"/>
              <a:gd name="connsiteX245" fmla="*/ 101068 w 482792"/>
              <a:gd name="connsiteY245" fmla="*/ 88070 h 488097"/>
              <a:gd name="connsiteX246" fmla="*/ 99874 w 482792"/>
              <a:gd name="connsiteY246" fmla="*/ 104915 h 488097"/>
              <a:gd name="connsiteX247" fmla="*/ 111148 w 482792"/>
              <a:gd name="connsiteY247" fmla="*/ 100405 h 488097"/>
              <a:gd name="connsiteX248" fmla="*/ 121229 w 482792"/>
              <a:gd name="connsiteY248" fmla="*/ 137543 h 488097"/>
              <a:gd name="connsiteX249" fmla="*/ 115658 w 482792"/>
              <a:gd name="connsiteY249" fmla="*/ 143113 h 488097"/>
              <a:gd name="connsiteX250" fmla="*/ 115658 w 482792"/>
              <a:gd name="connsiteY250" fmla="*/ 133033 h 488097"/>
              <a:gd name="connsiteX251" fmla="*/ 101068 w 482792"/>
              <a:gd name="connsiteY251" fmla="*/ 151072 h 488097"/>
              <a:gd name="connsiteX252" fmla="*/ 115658 w 482792"/>
              <a:gd name="connsiteY252" fmla="*/ 152133 h 488097"/>
              <a:gd name="connsiteX253" fmla="*/ 124677 w 482792"/>
              <a:gd name="connsiteY253" fmla="*/ 146562 h 488097"/>
              <a:gd name="connsiteX254" fmla="*/ 127993 w 482792"/>
              <a:gd name="connsiteY254" fmla="*/ 187016 h 488097"/>
              <a:gd name="connsiteX255" fmla="*/ 132503 w 482792"/>
              <a:gd name="connsiteY255" fmla="*/ 206115 h 488097"/>
              <a:gd name="connsiteX256" fmla="*/ 150541 w 482792"/>
              <a:gd name="connsiteY256" fmla="*/ 177996 h 488097"/>
              <a:gd name="connsiteX257" fmla="*/ 150541 w 482792"/>
              <a:gd name="connsiteY257" fmla="*/ 196035 h 488097"/>
              <a:gd name="connsiteX258" fmla="*/ 156112 w 482792"/>
              <a:gd name="connsiteY258" fmla="*/ 203860 h 488097"/>
              <a:gd name="connsiteX259" fmla="*/ 156112 w 482792"/>
              <a:gd name="connsiteY259" fmla="*/ 176803 h 488097"/>
              <a:gd name="connsiteX260" fmla="*/ 162876 w 482792"/>
              <a:gd name="connsiteY260" fmla="*/ 153193 h 488097"/>
              <a:gd name="connsiteX261" fmla="*/ 172956 w 482792"/>
              <a:gd name="connsiteY261" fmla="*/ 129585 h 488097"/>
              <a:gd name="connsiteX262" fmla="*/ 185291 w 482792"/>
              <a:gd name="connsiteY262" fmla="*/ 109291 h 488097"/>
              <a:gd name="connsiteX263" fmla="*/ 185291 w 482792"/>
              <a:gd name="connsiteY263" fmla="*/ 95763 h 488097"/>
              <a:gd name="connsiteX264" fmla="*/ 178527 w 482792"/>
              <a:gd name="connsiteY264" fmla="*/ 91253 h 488097"/>
              <a:gd name="connsiteX265" fmla="*/ 176272 w 482792"/>
              <a:gd name="connsiteY265" fmla="*/ 74408 h 488097"/>
              <a:gd name="connsiteX266" fmla="*/ 184098 w 482792"/>
              <a:gd name="connsiteY266" fmla="*/ 78918 h 488097"/>
              <a:gd name="connsiteX267" fmla="*/ 183037 w 482792"/>
              <a:gd name="connsiteY267" fmla="*/ 87937 h 488097"/>
              <a:gd name="connsiteX268" fmla="*/ 189801 w 482792"/>
              <a:gd name="connsiteY268" fmla="*/ 85683 h 488097"/>
              <a:gd name="connsiteX269" fmla="*/ 185291 w 482792"/>
              <a:gd name="connsiteY269" fmla="*/ 66583 h 488097"/>
              <a:gd name="connsiteX270" fmla="*/ 192056 w 482792"/>
              <a:gd name="connsiteY270" fmla="*/ 81173 h 488097"/>
              <a:gd name="connsiteX271" fmla="*/ 196565 w 482792"/>
              <a:gd name="connsiteY271" fmla="*/ 76664 h 488097"/>
              <a:gd name="connsiteX272" fmla="*/ 197759 w 482792"/>
              <a:gd name="connsiteY272" fmla="*/ 56370 h 488097"/>
              <a:gd name="connsiteX273" fmla="*/ 213543 w 482792"/>
              <a:gd name="connsiteY273" fmla="*/ 41780 h 488097"/>
              <a:gd name="connsiteX274" fmla="*/ 210227 w 482792"/>
              <a:gd name="connsiteY274" fmla="*/ 24935 h 488097"/>
              <a:gd name="connsiteX275" fmla="*/ 203462 w 482792"/>
              <a:gd name="connsiteY275" fmla="*/ 26130 h 488097"/>
              <a:gd name="connsiteX276" fmla="*/ 193382 w 482792"/>
              <a:gd name="connsiteY276" fmla="*/ 45229 h 488097"/>
              <a:gd name="connsiteX277" fmla="*/ 179853 w 482792"/>
              <a:gd name="connsiteY277" fmla="*/ 51993 h 488097"/>
              <a:gd name="connsiteX278" fmla="*/ 176405 w 482792"/>
              <a:gd name="connsiteY278" fmla="*/ 31700 h 488097"/>
              <a:gd name="connsiteX279" fmla="*/ 161815 w 482792"/>
              <a:gd name="connsiteY279" fmla="*/ 38465 h 488097"/>
              <a:gd name="connsiteX280" fmla="*/ 153989 w 482792"/>
              <a:gd name="connsiteY280" fmla="*/ 36209 h 488097"/>
              <a:gd name="connsiteX281" fmla="*/ 159560 w 482792"/>
              <a:gd name="connsiteY281" fmla="*/ 30506 h 488097"/>
              <a:gd name="connsiteX282" fmla="*/ 157305 w 482792"/>
              <a:gd name="connsiteY282" fmla="*/ 19232 h 488097"/>
              <a:gd name="connsiteX283" fmla="*/ 166325 w 482792"/>
              <a:gd name="connsiteY283" fmla="*/ 13662 h 488097"/>
              <a:gd name="connsiteX284" fmla="*/ 168579 w 482792"/>
              <a:gd name="connsiteY284" fmla="*/ 21487 h 488097"/>
              <a:gd name="connsiteX285" fmla="*/ 185424 w 482792"/>
              <a:gd name="connsiteY285" fmla="*/ 22548 h 488097"/>
              <a:gd name="connsiteX286" fmla="*/ 215797 w 482792"/>
              <a:gd name="connsiteY286" fmla="*/ 0 h 48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Lst>
            <a:rect l="l" t="t" r="r" b="b"/>
            <a:pathLst>
              <a:path w="482792" h="488097">
                <a:moveTo>
                  <a:pt x="216195" y="0"/>
                </a:moveTo>
                <a:lnTo>
                  <a:pt x="219644" y="15784"/>
                </a:lnTo>
                <a:lnTo>
                  <a:pt x="228663" y="19099"/>
                </a:lnTo>
                <a:lnTo>
                  <a:pt x="229724" y="19099"/>
                </a:lnTo>
                <a:lnTo>
                  <a:pt x="234234" y="28119"/>
                </a:lnTo>
                <a:lnTo>
                  <a:pt x="235427" y="34883"/>
                </a:lnTo>
                <a:lnTo>
                  <a:pt x="242192" y="51728"/>
                </a:lnTo>
                <a:lnTo>
                  <a:pt x="250017" y="58493"/>
                </a:lnTo>
                <a:lnTo>
                  <a:pt x="252272" y="58493"/>
                </a:lnTo>
                <a:lnTo>
                  <a:pt x="253333" y="59686"/>
                </a:lnTo>
                <a:lnTo>
                  <a:pt x="254527" y="61940"/>
                </a:lnTo>
                <a:lnTo>
                  <a:pt x="255721" y="61940"/>
                </a:lnTo>
                <a:lnTo>
                  <a:pt x="255721" y="63002"/>
                </a:lnTo>
                <a:lnTo>
                  <a:pt x="256782" y="63002"/>
                </a:lnTo>
                <a:lnTo>
                  <a:pt x="256782" y="64196"/>
                </a:lnTo>
                <a:lnTo>
                  <a:pt x="260098" y="61940"/>
                </a:lnTo>
                <a:lnTo>
                  <a:pt x="262352" y="63002"/>
                </a:lnTo>
                <a:lnTo>
                  <a:pt x="263546" y="65256"/>
                </a:lnTo>
                <a:lnTo>
                  <a:pt x="271372" y="70828"/>
                </a:lnTo>
                <a:lnTo>
                  <a:pt x="272433" y="73082"/>
                </a:lnTo>
                <a:lnTo>
                  <a:pt x="271372" y="75337"/>
                </a:lnTo>
                <a:lnTo>
                  <a:pt x="272433" y="78653"/>
                </a:lnTo>
                <a:lnTo>
                  <a:pt x="275881" y="83163"/>
                </a:lnTo>
                <a:lnTo>
                  <a:pt x="279197" y="83163"/>
                </a:lnTo>
                <a:lnTo>
                  <a:pt x="279197" y="85417"/>
                </a:lnTo>
                <a:lnTo>
                  <a:pt x="278003" y="86478"/>
                </a:lnTo>
                <a:lnTo>
                  <a:pt x="285829" y="94436"/>
                </a:lnTo>
                <a:lnTo>
                  <a:pt x="292593" y="100007"/>
                </a:lnTo>
                <a:lnTo>
                  <a:pt x="328537" y="101068"/>
                </a:lnTo>
                <a:lnTo>
                  <a:pt x="345382" y="115658"/>
                </a:lnTo>
                <a:lnTo>
                  <a:pt x="344321" y="117913"/>
                </a:lnTo>
                <a:lnTo>
                  <a:pt x="345382" y="118974"/>
                </a:lnTo>
                <a:lnTo>
                  <a:pt x="347637" y="117913"/>
                </a:lnTo>
                <a:lnTo>
                  <a:pt x="397110" y="162876"/>
                </a:lnTo>
                <a:lnTo>
                  <a:pt x="391539" y="169640"/>
                </a:lnTo>
                <a:lnTo>
                  <a:pt x="374694" y="175211"/>
                </a:lnTo>
                <a:lnTo>
                  <a:pt x="380265" y="186485"/>
                </a:lnTo>
                <a:lnTo>
                  <a:pt x="389284" y="180782"/>
                </a:lnTo>
                <a:lnTo>
                  <a:pt x="411832" y="178527"/>
                </a:lnTo>
                <a:lnTo>
                  <a:pt x="397242" y="192055"/>
                </a:lnTo>
                <a:lnTo>
                  <a:pt x="404007" y="196565"/>
                </a:lnTo>
                <a:lnTo>
                  <a:pt x="402813" y="197759"/>
                </a:lnTo>
                <a:lnTo>
                  <a:pt x="402813" y="198820"/>
                </a:lnTo>
                <a:lnTo>
                  <a:pt x="400558" y="197759"/>
                </a:lnTo>
                <a:lnTo>
                  <a:pt x="399497" y="198820"/>
                </a:lnTo>
                <a:lnTo>
                  <a:pt x="401752" y="200014"/>
                </a:lnTo>
                <a:cubicBezTo>
                  <a:pt x="402150" y="203595"/>
                  <a:pt x="398171" y="205983"/>
                  <a:pt x="394987" y="205584"/>
                </a:cubicBezTo>
                <a:lnTo>
                  <a:pt x="398303" y="207839"/>
                </a:lnTo>
                <a:lnTo>
                  <a:pt x="398303" y="211155"/>
                </a:lnTo>
                <a:lnTo>
                  <a:pt x="397242" y="214471"/>
                </a:lnTo>
                <a:lnTo>
                  <a:pt x="399497" y="220042"/>
                </a:lnTo>
                <a:lnTo>
                  <a:pt x="394987" y="218981"/>
                </a:lnTo>
                <a:lnTo>
                  <a:pt x="394987" y="221235"/>
                </a:lnTo>
                <a:lnTo>
                  <a:pt x="400558" y="221235"/>
                </a:lnTo>
                <a:lnTo>
                  <a:pt x="399497" y="222297"/>
                </a:lnTo>
                <a:lnTo>
                  <a:pt x="400558" y="223491"/>
                </a:lnTo>
                <a:lnTo>
                  <a:pt x="401619" y="225745"/>
                </a:lnTo>
                <a:lnTo>
                  <a:pt x="401619" y="224551"/>
                </a:lnTo>
                <a:lnTo>
                  <a:pt x="411832" y="233570"/>
                </a:lnTo>
                <a:lnTo>
                  <a:pt x="419658" y="238080"/>
                </a:lnTo>
                <a:lnTo>
                  <a:pt x="422973" y="234764"/>
                </a:lnTo>
                <a:lnTo>
                  <a:pt x="425228" y="234764"/>
                </a:lnTo>
                <a:lnTo>
                  <a:pt x="429738" y="229194"/>
                </a:lnTo>
                <a:lnTo>
                  <a:pt x="437563" y="219114"/>
                </a:lnTo>
                <a:lnTo>
                  <a:pt x="441012" y="223623"/>
                </a:lnTo>
                <a:lnTo>
                  <a:pt x="439951" y="225878"/>
                </a:lnTo>
                <a:lnTo>
                  <a:pt x="443267" y="230387"/>
                </a:lnTo>
                <a:lnTo>
                  <a:pt x="443267" y="231581"/>
                </a:lnTo>
                <a:lnTo>
                  <a:pt x="445521" y="234897"/>
                </a:lnTo>
                <a:lnTo>
                  <a:pt x="444460" y="231581"/>
                </a:lnTo>
                <a:lnTo>
                  <a:pt x="444460" y="229326"/>
                </a:lnTo>
                <a:lnTo>
                  <a:pt x="447776" y="233836"/>
                </a:lnTo>
                <a:lnTo>
                  <a:pt x="445521" y="236090"/>
                </a:lnTo>
                <a:lnTo>
                  <a:pt x="444460" y="234897"/>
                </a:lnTo>
                <a:lnTo>
                  <a:pt x="432125" y="240468"/>
                </a:lnTo>
                <a:lnTo>
                  <a:pt x="414087" y="250548"/>
                </a:lnTo>
                <a:lnTo>
                  <a:pt x="428677" y="270841"/>
                </a:lnTo>
                <a:lnTo>
                  <a:pt x="425361" y="273096"/>
                </a:lnTo>
                <a:lnTo>
                  <a:pt x="423106" y="276412"/>
                </a:lnTo>
                <a:lnTo>
                  <a:pt x="421912" y="277473"/>
                </a:lnTo>
                <a:lnTo>
                  <a:pt x="421912" y="276412"/>
                </a:lnTo>
                <a:lnTo>
                  <a:pt x="416342" y="278667"/>
                </a:lnTo>
                <a:lnTo>
                  <a:pt x="416342" y="281982"/>
                </a:lnTo>
                <a:lnTo>
                  <a:pt x="415148" y="283177"/>
                </a:lnTo>
                <a:lnTo>
                  <a:pt x="413954" y="281982"/>
                </a:lnTo>
                <a:lnTo>
                  <a:pt x="415148" y="281982"/>
                </a:lnTo>
                <a:lnTo>
                  <a:pt x="415148" y="278667"/>
                </a:lnTo>
                <a:lnTo>
                  <a:pt x="406129" y="283177"/>
                </a:lnTo>
                <a:lnTo>
                  <a:pt x="421912" y="342862"/>
                </a:lnTo>
                <a:lnTo>
                  <a:pt x="433186" y="348433"/>
                </a:lnTo>
                <a:lnTo>
                  <a:pt x="439951" y="361961"/>
                </a:lnTo>
                <a:lnTo>
                  <a:pt x="441012" y="358645"/>
                </a:lnTo>
                <a:lnTo>
                  <a:pt x="433186" y="341801"/>
                </a:lnTo>
                <a:lnTo>
                  <a:pt x="479343" y="363155"/>
                </a:lnTo>
                <a:lnTo>
                  <a:pt x="480537" y="374429"/>
                </a:lnTo>
                <a:lnTo>
                  <a:pt x="482792" y="435176"/>
                </a:lnTo>
                <a:lnTo>
                  <a:pt x="436635" y="402548"/>
                </a:lnTo>
                <a:lnTo>
                  <a:pt x="419790" y="398038"/>
                </a:lnTo>
                <a:lnTo>
                  <a:pt x="419790" y="395784"/>
                </a:lnTo>
                <a:lnTo>
                  <a:pt x="422045" y="393528"/>
                </a:lnTo>
                <a:lnTo>
                  <a:pt x="422045" y="391274"/>
                </a:lnTo>
                <a:lnTo>
                  <a:pt x="432125" y="394590"/>
                </a:lnTo>
                <a:lnTo>
                  <a:pt x="433186" y="392335"/>
                </a:lnTo>
                <a:lnTo>
                  <a:pt x="432125" y="391274"/>
                </a:lnTo>
                <a:lnTo>
                  <a:pt x="432125" y="392335"/>
                </a:lnTo>
                <a:lnTo>
                  <a:pt x="423106" y="389019"/>
                </a:lnTo>
                <a:lnTo>
                  <a:pt x="423106" y="387825"/>
                </a:lnTo>
                <a:lnTo>
                  <a:pt x="420851" y="386765"/>
                </a:lnTo>
                <a:lnTo>
                  <a:pt x="418596" y="386765"/>
                </a:lnTo>
                <a:lnTo>
                  <a:pt x="417403" y="385703"/>
                </a:lnTo>
                <a:lnTo>
                  <a:pt x="414087" y="383449"/>
                </a:lnTo>
                <a:lnTo>
                  <a:pt x="413026" y="385703"/>
                </a:lnTo>
                <a:lnTo>
                  <a:pt x="411965" y="385703"/>
                </a:lnTo>
                <a:lnTo>
                  <a:pt x="410771" y="386765"/>
                </a:lnTo>
                <a:lnTo>
                  <a:pt x="414087" y="386765"/>
                </a:lnTo>
                <a:lnTo>
                  <a:pt x="414087" y="389019"/>
                </a:lnTo>
                <a:lnTo>
                  <a:pt x="415281" y="389019"/>
                </a:lnTo>
                <a:lnTo>
                  <a:pt x="414087" y="391274"/>
                </a:lnTo>
                <a:lnTo>
                  <a:pt x="416342" y="395784"/>
                </a:lnTo>
                <a:lnTo>
                  <a:pt x="416342" y="396977"/>
                </a:lnTo>
                <a:lnTo>
                  <a:pt x="417403" y="398038"/>
                </a:lnTo>
                <a:lnTo>
                  <a:pt x="416342" y="400293"/>
                </a:lnTo>
                <a:lnTo>
                  <a:pt x="412893" y="399232"/>
                </a:lnTo>
                <a:lnTo>
                  <a:pt x="411832" y="396977"/>
                </a:lnTo>
                <a:lnTo>
                  <a:pt x="407323" y="395784"/>
                </a:lnTo>
                <a:lnTo>
                  <a:pt x="408384" y="400293"/>
                </a:lnTo>
                <a:lnTo>
                  <a:pt x="415148" y="403741"/>
                </a:lnTo>
                <a:lnTo>
                  <a:pt x="416342" y="404803"/>
                </a:lnTo>
                <a:lnTo>
                  <a:pt x="415148" y="407057"/>
                </a:lnTo>
                <a:lnTo>
                  <a:pt x="415148" y="408119"/>
                </a:lnTo>
                <a:lnTo>
                  <a:pt x="387029" y="407057"/>
                </a:lnTo>
                <a:lnTo>
                  <a:pt x="388223" y="402548"/>
                </a:lnTo>
                <a:lnTo>
                  <a:pt x="380265" y="401487"/>
                </a:lnTo>
                <a:lnTo>
                  <a:pt x="380265" y="400293"/>
                </a:lnTo>
                <a:lnTo>
                  <a:pt x="375755" y="400293"/>
                </a:lnTo>
                <a:lnTo>
                  <a:pt x="375755" y="399232"/>
                </a:lnTo>
                <a:lnTo>
                  <a:pt x="374562" y="398038"/>
                </a:lnTo>
                <a:lnTo>
                  <a:pt x="366736" y="396977"/>
                </a:lnTo>
                <a:lnTo>
                  <a:pt x="365542" y="396977"/>
                </a:lnTo>
                <a:lnTo>
                  <a:pt x="365542" y="395784"/>
                </a:lnTo>
                <a:lnTo>
                  <a:pt x="366736" y="395784"/>
                </a:lnTo>
                <a:lnTo>
                  <a:pt x="366736" y="393528"/>
                </a:lnTo>
                <a:lnTo>
                  <a:pt x="365542" y="392335"/>
                </a:lnTo>
                <a:lnTo>
                  <a:pt x="364481" y="391274"/>
                </a:lnTo>
                <a:lnTo>
                  <a:pt x="363420" y="391274"/>
                </a:lnTo>
                <a:lnTo>
                  <a:pt x="363420" y="394590"/>
                </a:lnTo>
                <a:lnTo>
                  <a:pt x="361165" y="394590"/>
                </a:lnTo>
                <a:lnTo>
                  <a:pt x="364614" y="399100"/>
                </a:lnTo>
                <a:lnTo>
                  <a:pt x="355595" y="400160"/>
                </a:lnTo>
                <a:lnTo>
                  <a:pt x="353340" y="390080"/>
                </a:lnTo>
                <a:lnTo>
                  <a:pt x="348830" y="386765"/>
                </a:lnTo>
                <a:lnTo>
                  <a:pt x="346576" y="386765"/>
                </a:lnTo>
                <a:lnTo>
                  <a:pt x="345382" y="385703"/>
                </a:lnTo>
                <a:lnTo>
                  <a:pt x="342066" y="384509"/>
                </a:lnTo>
                <a:lnTo>
                  <a:pt x="344321" y="389019"/>
                </a:lnTo>
                <a:lnTo>
                  <a:pt x="335302" y="391274"/>
                </a:lnTo>
                <a:lnTo>
                  <a:pt x="338618" y="386765"/>
                </a:lnTo>
                <a:lnTo>
                  <a:pt x="330792" y="383449"/>
                </a:lnTo>
                <a:lnTo>
                  <a:pt x="319518" y="387958"/>
                </a:lnTo>
                <a:lnTo>
                  <a:pt x="319518" y="390212"/>
                </a:lnTo>
                <a:lnTo>
                  <a:pt x="318324" y="390212"/>
                </a:lnTo>
                <a:lnTo>
                  <a:pt x="316070" y="389152"/>
                </a:lnTo>
                <a:lnTo>
                  <a:pt x="316070" y="390212"/>
                </a:lnTo>
                <a:lnTo>
                  <a:pt x="315008" y="392468"/>
                </a:lnTo>
                <a:lnTo>
                  <a:pt x="315008" y="395784"/>
                </a:lnTo>
                <a:lnTo>
                  <a:pt x="311693" y="395784"/>
                </a:lnTo>
                <a:lnTo>
                  <a:pt x="311693" y="398038"/>
                </a:lnTo>
                <a:lnTo>
                  <a:pt x="313947" y="398038"/>
                </a:lnTo>
                <a:lnTo>
                  <a:pt x="313947" y="399232"/>
                </a:lnTo>
                <a:lnTo>
                  <a:pt x="310631" y="399232"/>
                </a:lnTo>
                <a:lnTo>
                  <a:pt x="261159" y="427351"/>
                </a:lnTo>
                <a:lnTo>
                  <a:pt x="262352" y="429605"/>
                </a:lnTo>
                <a:lnTo>
                  <a:pt x="329864" y="391406"/>
                </a:lnTo>
                <a:lnTo>
                  <a:pt x="334373" y="403741"/>
                </a:lnTo>
                <a:lnTo>
                  <a:pt x="329864" y="403741"/>
                </a:lnTo>
                <a:lnTo>
                  <a:pt x="329864" y="405996"/>
                </a:lnTo>
                <a:lnTo>
                  <a:pt x="337689" y="405996"/>
                </a:lnTo>
                <a:lnTo>
                  <a:pt x="339944" y="410506"/>
                </a:lnTo>
                <a:lnTo>
                  <a:pt x="318590" y="420586"/>
                </a:lnTo>
                <a:lnTo>
                  <a:pt x="315274" y="413822"/>
                </a:lnTo>
                <a:lnTo>
                  <a:pt x="291665" y="430667"/>
                </a:lnTo>
                <a:lnTo>
                  <a:pt x="266862" y="439686"/>
                </a:lnTo>
                <a:lnTo>
                  <a:pt x="282645" y="468998"/>
                </a:lnTo>
                <a:lnTo>
                  <a:pt x="245508" y="488097"/>
                </a:lnTo>
                <a:lnTo>
                  <a:pt x="212879" y="432921"/>
                </a:lnTo>
                <a:lnTo>
                  <a:pt x="215134" y="431860"/>
                </a:lnTo>
                <a:lnTo>
                  <a:pt x="202799" y="408251"/>
                </a:lnTo>
                <a:lnTo>
                  <a:pt x="196035" y="407190"/>
                </a:lnTo>
                <a:lnTo>
                  <a:pt x="197096" y="418464"/>
                </a:lnTo>
                <a:lnTo>
                  <a:pt x="190332" y="418464"/>
                </a:lnTo>
                <a:lnTo>
                  <a:pt x="185822" y="416209"/>
                </a:lnTo>
                <a:lnTo>
                  <a:pt x="174548" y="406129"/>
                </a:lnTo>
                <a:lnTo>
                  <a:pt x="173354" y="405067"/>
                </a:lnTo>
                <a:lnTo>
                  <a:pt x="167784" y="409577"/>
                </a:lnTo>
                <a:lnTo>
                  <a:pt x="164335" y="406129"/>
                </a:lnTo>
                <a:lnTo>
                  <a:pt x="163274" y="403874"/>
                </a:lnTo>
                <a:lnTo>
                  <a:pt x="157571" y="403874"/>
                </a:lnTo>
                <a:lnTo>
                  <a:pt x="156377" y="402680"/>
                </a:lnTo>
                <a:lnTo>
                  <a:pt x="156377" y="400426"/>
                </a:lnTo>
                <a:lnTo>
                  <a:pt x="132768" y="394855"/>
                </a:lnTo>
                <a:lnTo>
                  <a:pt x="131707" y="398171"/>
                </a:lnTo>
                <a:lnTo>
                  <a:pt x="128258" y="399364"/>
                </a:lnTo>
                <a:lnTo>
                  <a:pt x="127197" y="393794"/>
                </a:lnTo>
                <a:lnTo>
                  <a:pt x="124942" y="393794"/>
                </a:lnTo>
                <a:lnTo>
                  <a:pt x="123881" y="392601"/>
                </a:lnTo>
                <a:lnTo>
                  <a:pt x="122820" y="392601"/>
                </a:lnTo>
                <a:lnTo>
                  <a:pt x="102527" y="389285"/>
                </a:lnTo>
                <a:lnTo>
                  <a:pt x="99078" y="374694"/>
                </a:lnTo>
                <a:lnTo>
                  <a:pt x="90059" y="364614"/>
                </a:lnTo>
                <a:lnTo>
                  <a:pt x="78785" y="335302"/>
                </a:lnTo>
                <a:lnTo>
                  <a:pt x="66450" y="329731"/>
                </a:lnTo>
                <a:lnTo>
                  <a:pt x="50667" y="317396"/>
                </a:lnTo>
                <a:lnTo>
                  <a:pt x="55176" y="290339"/>
                </a:lnTo>
                <a:lnTo>
                  <a:pt x="48412" y="287023"/>
                </a:lnTo>
                <a:lnTo>
                  <a:pt x="37138" y="280258"/>
                </a:lnTo>
                <a:lnTo>
                  <a:pt x="15784" y="255455"/>
                </a:lnTo>
                <a:lnTo>
                  <a:pt x="0" y="216062"/>
                </a:lnTo>
                <a:lnTo>
                  <a:pt x="1194" y="196964"/>
                </a:lnTo>
                <a:lnTo>
                  <a:pt x="10213" y="186883"/>
                </a:lnTo>
                <a:lnTo>
                  <a:pt x="24803" y="185689"/>
                </a:lnTo>
                <a:lnTo>
                  <a:pt x="40586" y="190199"/>
                </a:lnTo>
                <a:lnTo>
                  <a:pt x="50667" y="183435"/>
                </a:lnTo>
                <a:lnTo>
                  <a:pt x="66450" y="182373"/>
                </a:lnTo>
                <a:lnTo>
                  <a:pt x="76531" y="200412"/>
                </a:lnTo>
                <a:lnTo>
                  <a:pt x="78785" y="194841"/>
                </a:lnTo>
                <a:cubicBezTo>
                  <a:pt x="83162" y="207972"/>
                  <a:pt x="85417" y="231050"/>
                  <a:pt x="97885" y="237550"/>
                </a:cubicBezTo>
                <a:lnTo>
                  <a:pt x="94569" y="227470"/>
                </a:lnTo>
                <a:lnTo>
                  <a:pt x="95630" y="218451"/>
                </a:lnTo>
                <a:lnTo>
                  <a:pt x="102394" y="225214"/>
                </a:lnTo>
                <a:lnTo>
                  <a:pt x="107965" y="244314"/>
                </a:lnTo>
                <a:lnTo>
                  <a:pt x="126003" y="257843"/>
                </a:lnTo>
                <a:lnTo>
                  <a:pt x="130513" y="257843"/>
                </a:lnTo>
                <a:lnTo>
                  <a:pt x="129319" y="250018"/>
                </a:lnTo>
                <a:lnTo>
                  <a:pt x="105710" y="221898"/>
                </a:lnTo>
                <a:lnTo>
                  <a:pt x="83162" y="189271"/>
                </a:lnTo>
                <a:lnTo>
                  <a:pt x="61808" y="148817"/>
                </a:lnTo>
                <a:lnTo>
                  <a:pt x="60614" y="131972"/>
                </a:lnTo>
                <a:lnTo>
                  <a:pt x="77459" y="101599"/>
                </a:lnTo>
                <a:lnTo>
                  <a:pt x="86478" y="84754"/>
                </a:lnTo>
                <a:lnTo>
                  <a:pt x="89794" y="70164"/>
                </a:lnTo>
                <a:lnTo>
                  <a:pt x="101068" y="68970"/>
                </a:lnTo>
                <a:lnTo>
                  <a:pt x="88733" y="45361"/>
                </a:lnTo>
                <a:lnTo>
                  <a:pt x="120167" y="55441"/>
                </a:lnTo>
                <a:lnTo>
                  <a:pt x="115658" y="89131"/>
                </a:lnTo>
                <a:lnTo>
                  <a:pt x="108894" y="98150"/>
                </a:lnTo>
                <a:lnTo>
                  <a:pt x="101068" y="88070"/>
                </a:lnTo>
                <a:lnTo>
                  <a:pt x="99874" y="104915"/>
                </a:lnTo>
                <a:lnTo>
                  <a:pt x="111148" y="100405"/>
                </a:lnTo>
                <a:lnTo>
                  <a:pt x="121229" y="137543"/>
                </a:lnTo>
                <a:lnTo>
                  <a:pt x="115658" y="143113"/>
                </a:lnTo>
                <a:lnTo>
                  <a:pt x="115658" y="133033"/>
                </a:lnTo>
                <a:lnTo>
                  <a:pt x="101068" y="151072"/>
                </a:lnTo>
                <a:lnTo>
                  <a:pt x="115658" y="152133"/>
                </a:lnTo>
                <a:lnTo>
                  <a:pt x="124677" y="146562"/>
                </a:lnTo>
                <a:lnTo>
                  <a:pt x="127993" y="187016"/>
                </a:lnTo>
                <a:lnTo>
                  <a:pt x="132503" y="206115"/>
                </a:lnTo>
                <a:lnTo>
                  <a:pt x="150541" y="177996"/>
                </a:lnTo>
                <a:lnTo>
                  <a:pt x="150541" y="196035"/>
                </a:lnTo>
                <a:lnTo>
                  <a:pt x="156112" y="203860"/>
                </a:lnTo>
                <a:lnTo>
                  <a:pt x="156112" y="176803"/>
                </a:lnTo>
                <a:lnTo>
                  <a:pt x="162876" y="153193"/>
                </a:lnTo>
                <a:lnTo>
                  <a:pt x="172956" y="129585"/>
                </a:lnTo>
                <a:lnTo>
                  <a:pt x="185291" y="109291"/>
                </a:lnTo>
                <a:lnTo>
                  <a:pt x="185291" y="95763"/>
                </a:lnTo>
                <a:lnTo>
                  <a:pt x="178527" y="91253"/>
                </a:lnTo>
                <a:lnTo>
                  <a:pt x="176272" y="74408"/>
                </a:lnTo>
                <a:lnTo>
                  <a:pt x="184098" y="78918"/>
                </a:lnTo>
                <a:lnTo>
                  <a:pt x="183037" y="87937"/>
                </a:lnTo>
                <a:lnTo>
                  <a:pt x="189801" y="85683"/>
                </a:lnTo>
                <a:lnTo>
                  <a:pt x="185291" y="66583"/>
                </a:lnTo>
                <a:lnTo>
                  <a:pt x="192056" y="81173"/>
                </a:lnTo>
                <a:lnTo>
                  <a:pt x="196565" y="76664"/>
                </a:lnTo>
                <a:lnTo>
                  <a:pt x="197759" y="56370"/>
                </a:lnTo>
                <a:lnTo>
                  <a:pt x="213543" y="41780"/>
                </a:lnTo>
                <a:lnTo>
                  <a:pt x="210227" y="24935"/>
                </a:lnTo>
                <a:lnTo>
                  <a:pt x="203462" y="26130"/>
                </a:lnTo>
                <a:lnTo>
                  <a:pt x="193382" y="45229"/>
                </a:lnTo>
                <a:lnTo>
                  <a:pt x="179853" y="51993"/>
                </a:lnTo>
                <a:lnTo>
                  <a:pt x="176405" y="31700"/>
                </a:lnTo>
                <a:lnTo>
                  <a:pt x="161815" y="38465"/>
                </a:lnTo>
                <a:lnTo>
                  <a:pt x="153989" y="36209"/>
                </a:lnTo>
                <a:lnTo>
                  <a:pt x="159560" y="30506"/>
                </a:lnTo>
                <a:lnTo>
                  <a:pt x="157305" y="19232"/>
                </a:lnTo>
                <a:lnTo>
                  <a:pt x="166325" y="13662"/>
                </a:lnTo>
                <a:lnTo>
                  <a:pt x="168579" y="21487"/>
                </a:lnTo>
                <a:lnTo>
                  <a:pt x="185424" y="22548"/>
                </a:lnTo>
                <a:lnTo>
                  <a:pt x="215797" y="0"/>
                </a:lnTo>
              </a:path>
            </a:pathLst>
          </a:custGeom>
          <a:solidFill>
            <a:schemeClr val="bg1">
              <a:lumMod val="85000"/>
            </a:schemeClr>
          </a:solidFill>
          <a:ln w="13251" cap="flat">
            <a:noFill/>
            <a:prstDash val="solid"/>
            <a:miter/>
          </a:ln>
        </p:spPr>
        <p:txBody>
          <a:bodyPr rtlCol="0" anchor="ctr"/>
          <a:lstStyle/>
          <a:p>
            <a:endParaRPr lang="en-FI" sz="816"/>
          </a:p>
        </p:txBody>
      </p:sp>
      <p:sp>
        <p:nvSpPr>
          <p:cNvPr id="1385" name="Freeform: Shape 1384">
            <a:extLst>
              <a:ext uri="{FF2B5EF4-FFF2-40B4-BE49-F238E27FC236}">
                <a16:creationId xmlns:a16="http://schemas.microsoft.com/office/drawing/2014/main" id="{ADA71BF9-998D-1CA0-349C-1732029DEF37}"/>
              </a:ext>
            </a:extLst>
          </p:cNvPr>
          <p:cNvSpPr/>
          <p:nvPr/>
        </p:nvSpPr>
        <p:spPr>
          <a:xfrm>
            <a:off x="3487798" y="4620647"/>
            <a:ext cx="213335" cy="202686"/>
          </a:xfrm>
          <a:custGeom>
            <a:avLst/>
            <a:gdLst>
              <a:gd name="connsiteX0" fmla="*/ 76531 w 470324"/>
              <a:gd name="connsiteY0" fmla="*/ 0 h 446847"/>
              <a:gd name="connsiteX1" fmla="*/ 79846 w 470324"/>
              <a:gd name="connsiteY1" fmla="*/ 1194 h 446847"/>
              <a:gd name="connsiteX2" fmla="*/ 82234 w 470324"/>
              <a:gd name="connsiteY2" fmla="*/ 3449 h 446847"/>
              <a:gd name="connsiteX3" fmla="*/ 82234 w 470324"/>
              <a:gd name="connsiteY3" fmla="*/ 4510 h 446847"/>
              <a:gd name="connsiteX4" fmla="*/ 81040 w 470324"/>
              <a:gd name="connsiteY4" fmla="*/ 7959 h 446847"/>
              <a:gd name="connsiteX5" fmla="*/ 82234 w 470324"/>
              <a:gd name="connsiteY5" fmla="*/ 13529 h 446847"/>
              <a:gd name="connsiteX6" fmla="*/ 87805 w 470324"/>
              <a:gd name="connsiteY6" fmla="*/ 15784 h 446847"/>
              <a:gd name="connsiteX7" fmla="*/ 86744 w 470324"/>
              <a:gd name="connsiteY7" fmla="*/ 16978 h 446847"/>
              <a:gd name="connsiteX8" fmla="*/ 87805 w 470324"/>
              <a:gd name="connsiteY8" fmla="*/ 20294 h 446847"/>
              <a:gd name="connsiteX9" fmla="*/ 86744 w 470324"/>
              <a:gd name="connsiteY9" fmla="*/ 22548 h 446847"/>
              <a:gd name="connsiteX10" fmla="*/ 169906 w 470324"/>
              <a:gd name="connsiteY10" fmla="*/ 74409 h 446847"/>
              <a:gd name="connsiteX11" fmla="*/ 168845 w 470324"/>
              <a:gd name="connsiteY11" fmla="*/ 68705 h 446847"/>
              <a:gd name="connsiteX12" fmla="*/ 169906 w 470324"/>
              <a:gd name="connsiteY12" fmla="*/ 68705 h 446847"/>
              <a:gd name="connsiteX13" fmla="*/ 172161 w 470324"/>
              <a:gd name="connsiteY13" fmla="*/ 75469 h 446847"/>
              <a:gd name="connsiteX14" fmla="*/ 271239 w 470324"/>
              <a:gd name="connsiteY14" fmla="*/ 63134 h 446847"/>
              <a:gd name="connsiteX15" fmla="*/ 294848 w 470324"/>
              <a:gd name="connsiteY15" fmla="*/ 74409 h 446847"/>
              <a:gd name="connsiteX16" fmla="*/ 293654 w 470324"/>
              <a:gd name="connsiteY16" fmla="*/ 79979 h 446847"/>
              <a:gd name="connsiteX17" fmla="*/ 293654 w 470324"/>
              <a:gd name="connsiteY17" fmla="*/ 83295 h 446847"/>
              <a:gd name="connsiteX18" fmla="*/ 294848 w 470324"/>
              <a:gd name="connsiteY18" fmla="*/ 84489 h 446847"/>
              <a:gd name="connsiteX19" fmla="*/ 294848 w 470324"/>
              <a:gd name="connsiteY19" fmla="*/ 85550 h 446847"/>
              <a:gd name="connsiteX20" fmla="*/ 295909 w 470324"/>
              <a:gd name="connsiteY20" fmla="*/ 87804 h 446847"/>
              <a:gd name="connsiteX21" fmla="*/ 298164 w 470324"/>
              <a:gd name="connsiteY21" fmla="*/ 87804 h 446847"/>
              <a:gd name="connsiteX22" fmla="*/ 299358 w 470324"/>
              <a:gd name="connsiteY22" fmla="*/ 88998 h 446847"/>
              <a:gd name="connsiteX23" fmla="*/ 302674 w 470324"/>
              <a:gd name="connsiteY23" fmla="*/ 94569 h 446847"/>
              <a:gd name="connsiteX24" fmla="*/ 309438 w 470324"/>
              <a:gd name="connsiteY24" fmla="*/ 81041 h 446847"/>
              <a:gd name="connsiteX25" fmla="*/ 312886 w 470324"/>
              <a:gd name="connsiteY25" fmla="*/ 82234 h 446847"/>
              <a:gd name="connsiteX26" fmla="*/ 338750 w 470324"/>
              <a:gd name="connsiteY26" fmla="*/ 78785 h 446847"/>
              <a:gd name="connsiteX27" fmla="*/ 365675 w 470324"/>
              <a:gd name="connsiteY27" fmla="*/ 90060 h 446847"/>
              <a:gd name="connsiteX28" fmla="*/ 406262 w 470324"/>
              <a:gd name="connsiteY28" fmla="*/ 63134 h 446847"/>
              <a:gd name="connsiteX29" fmla="*/ 401752 w 470324"/>
              <a:gd name="connsiteY29" fmla="*/ 60880 h 446847"/>
              <a:gd name="connsiteX30" fmla="*/ 399497 w 470324"/>
              <a:gd name="connsiteY30" fmla="*/ 60880 h 446847"/>
              <a:gd name="connsiteX31" fmla="*/ 399497 w 470324"/>
              <a:gd name="connsiteY31" fmla="*/ 59686 h 446847"/>
              <a:gd name="connsiteX32" fmla="*/ 396181 w 470324"/>
              <a:gd name="connsiteY32" fmla="*/ 57431 h 446847"/>
              <a:gd name="connsiteX33" fmla="*/ 394988 w 470324"/>
              <a:gd name="connsiteY33" fmla="*/ 57431 h 446847"/>
              <a:gd name="connsiteX34" fmla="*/ 392733 w 470324"/>
              <a:gd name="connsiteY34" fmla="*/ 58625 h 446847"/>
              <a:gd name="connsiteX35" fmla="*/ 392733 w 470324"/>
              <a:gd name="connsiteY35" fmla="*/ 57431 h 446847"/>
              <a:gd name="connsiteX36" fmla="*/ 392733 w 470324"/>
              <a:gd name="connsiteY36" fmla="*/ 58625 h 446847"/>
              <a:gd name="connsiteX37" fmla="*/ 392733 w 470324"/>
              <a:gd name="connsiteY37" fmla="*/ 57431 h 446847"/>
              <a:gd name="connsiteX38" fmla="*/ 391672 w 470324"/>
              <a:gd name="connsiteY38" fmla="*/ 58625 h 446847"/>
              <a:gd name="connsiteX39" fmla="*/ 391672 w 470324"/>
              <a:gd name="connsiteY39" fmla="*/ 54115 h 446847"/>
              <a:gd name="connsiteX40" fmla="*/ 392733 w 470324"/>
              <a:gd name="connsiteY40" fmla="*/ 54115 h 446847"/>
              <a:gd name="connsiteX41" fmla="*/ 392733 w 470324"/>
              <a:gd name="connsiteY41" fmla="*/ 55177 h 446847"/>
              <a:gd name="connsiteX42" fmla="*/ 393794 w 470324"/>
              <a:gd name="connsiteY42" fmla="*/ 56370 h 446847"/>
              <a:gd name="connsiteX43" fmla="*/ 397242 w 470324"/>
              <a:gd name="connsiteY43" fmla="*/ 56370 h 446847"/>
              <a:gd name="connsiteX44" fmla="*/ 400558 w 470324"/>
              <a:gd name="connsiteY44" fmla="*/ 59686 h 446847"/>
              <a:gd name="connsiteX45" fmla="*/ 401752 w 470324"/>
              <a:gd name="connsiteY45" fmla="*/ 58625 h 446847"/>
              <a:gd name="connsiteX46" fmla="*/ 404007 w 470324"/>
              <a:gd name="connsiteY46" fmla="*/ 59686 h 446847"/>
              <a:gd name="connsiteX47" fmla="*/ 405068 w 470324"/>
              <a:gd name="connsiteY47" fmla="*/ 58625 h 446847"/>
              <a:gd name="connsiteX48" fmla="*/ 408516 w 470324"/>
              <a:gd name="connsiteY48" fmla="*/ 61941 h 446847"/>
              <a:gd name="connsiteX49" fmla="*/ 434380 w 470324"/>
              <a:gd name="connsiteY49" fmla="*/ 42842 h 446847"/>
              <a:gd name="connsiteX50" fmla="*/ 470324 w 470324"/>
              <a:gd name="connsiteY50" fmla="*/ 93508 h 446847"/>
              <a:gd name="connsiteX51" fmla="*/ 457989 w 470324"/>
              <a:gd name="connsiteY51" fmla="*/ 163274 h 446847"/>
              <a:gd name="connsiteX52" fmla="*/ 455734 w 470324"/>
              <a:gd name="connsiteY52" fmla="*/ 175609 h 446847"/>
              <a:gd name="connsiteX53" fmla="*/ 452418 w 470324"/>
              <a:gd name="connsiteY53" fmla="*/ 178925 h 446847"/>
              <a:gd name="connsiteX54" fmla="*/ 428809 w 470324"/>
              <a:gd name="connsiteY54" fmla="*/ 190199 h 446847"/>
              <a:gd name="connsiteX55" fmla="*/ 464754 w 470324"/>
              <a:gd name="connsiteY55" fmla="*/ 248691 h 446847"/>
              <a:gd name="connsiteX56" fmla="*/ 464754 w 470324"/>
              <a:gd name="connsiteY56" fmla="*/ 249885 h 446847"/>
              <a:gd name="connsiteX57" fmla="*/ 463693 w 470324"/>
              <a:gd name="connsiteY57" fmla="*/ 249885 h 446847"/>
              <a:gd name="connsiteX58" fmla="*/ 463693 w 470324"/>
              <a:gd name="connsiteY58" fmla="*/ 248691 h 446847"/>
              <a:gd name="connsiteX59" fmla="*/ 461438 w 470324"/>
              <a:gd name="connsiteY59" fmla="*/ 248691 h 446847"/>
              <a:gd name="connsiteX60" fmla="*/ 461438 w 470324"/>
              <a:gd name="connsiteY60" fmla="*/ 249885 h 446847"/>
              <a:gd name="connsiteX61" fmla="*/ 459183 w 470324"/>
              <a:gd name="connsiteY61" fmla="*/ 249885 h 446847"/>
              <a:gd name="connsiteX62" fmla="*/ 457989 w 470324"/>
              <a:gd name="connsiteY62" fmla="*/ 250946 h 446847"/>
              <a:gd name="connsiteX63" fmla="*/ 457989 w 470324"/>
              <a:gd name="connsiteY63" fmla="*/ 252140 h 446847"/>
              <a:gd name="connsiteX64" fmla="*/ 455734 w 470324"/>
              <a:gd name="connsiteY64" fmla="*/ 252140 h 446847"/>
              <a:gd name="connsiteX65" fmla="*/ 455734 w 470324"/>
              <a:gd name="connsiteY65" fmla="*/ 253201 h 446847"/>
              <a:gd name="connsiteX66" fmla="*/ 454673 w 470324"/>
              <a:gd name="connsiteY66" fmla="*/ 253201 h 446847"/>
              <a:gd name="connsiteX67" fmla="*/ 453480 w 470324"/>
              <a:gd name="connsiteY67" fmla="*/ 254394 h 446847"/>
              <a:gd name="connsiteX68" fmla="*/ 452418 w 470324"/>
              <a:gd name="connsiteY68" fmla="*/ 254394 h 446847"/>
              <a:gd name="connsiteX69" fmla="*/ 451225 w 470324"/>
              <a:gd name="connsiteY69" fmla="*/ 255455 h 446847"/>
              <a:gd name="connsiteX70" fmla="*/ 451225 w 470324"/>
              <a:gd name="connsiteY70" fmla="*/ 257710 h 446847"/>
              <a:gd name="connsiteX71" fmla="*/ 447909 w 470324"/>
              <a:gd name="connsiteY71" fmla="*/ 257710 h 446847"/>
              <a:gd name="connsiteX72" fmla="*/ 447909 w 470324"/>
              <a:gd name="connsiteY72" fmla="*/ 259965 h 446847"/>
              <a:gd name="connsiteX73" fmla="*/ 446715 w 470324"/>
              <a:gd name="connsiteY73" fmla="*/ 258904 h 446847"/>
              <a:gd name="connsiteX74" fmla="*/ 444461 w 470324"/>
              <a:gd name="connsiteY74" fmla="*/ 262220 h 446847"/>
              <a:gd name="connsiteX75" fmla="*/ 439951 w 470324"/>
              <a:gd name="connsiteY75" fmla="*/ 262220 h 446847"/>
              <a:gd name="connsiteX76" fmla="*/ 438890 w 470324"/>
              <a:gd name="connsiteY76" fmla="*/ 261159 h 446847"/>
              <a:gd name="connsiteX77" fmla="*/ 437696 w 470324"/>
              <a:gd name="connsiteY77" fmla="*/ 261159 h 446847"/>
              <a:gd name="connsiteX78" fmla="*/ 437696 w 470324"/>
              <a:gd name="connsiteY78" fmla="*/ 262220 h 446847"/>
              <a:gd name="connsiteX79" fmla="*/ 431064 w 470324"/>
              <a:gd name="connsiteY79" fmla="*/ 262220 h 446847"/>
              <a:gd name="connsiteX80" fmla="*/ 429871 w 470324"/>
              <a:gd name="connsiteY80" fmla="*/ 263414 h 446847"/>
              <a:gd name="connsiteX81" fmla="*/ 428809 w 470324"/>
              <a:gd name="connsiteY81" fmla="*/ 263414 h 446847"/>
              <a:gd name="connsiteX82" fmla="*/ 428809 w 470324"/>
              <a:gd name="connsiteY82" fmla="*/ 264475 h 446847"/>
              <a:gd name="connsiteX83" fmla="*/ 427616 w 470324"/>
              <a:gd name="connsiteY83" fmla="*/ 264475 h 446847"/>
              <a:gd name="connsiteX84" fmla="*/ 427616 w 470324"/>
              <a:gd name="connsiteY84" fmla="*/ 263414 h 446847"/>
              <a:gd name="connsiteX85" fmla="*/ 426555 w 470324"/>
              <a:gd name="connsiteY85" fmla="*/ 262220 h 446847"/>
              <a:gd name="connsiteX86" fmla="*/ 424300 w 470324"/>
              <a:gd name="connsiteY86" fmla="*/ 262220 h 446847"/>
              <a:gd name="connsiteX87" fmla="*/ 424300 w 470324"/>
              <a:gd name="connsiteY87" fmla="*/ 261159 h 446847"/>
              <a:gd name="connsiteX88" fmla="*/ 424300 w 470324"/>
              <a:gd name="connsiteY88" fmla="*/ 262220 h 446847"/>
              <a:gd name="connsiteX89" fmla="*/ 423106 w 470324"/>
              <a:gd name="connsiteY89" fmla="*/ 262220 h 446847"/>
              <a:gd name="connsiteX90" fmla="*/ 423106 w 470324"/>
              <a:gd name="connsiteY90" fmla="*/ 261159 h 446847"/>
              <a:gd name="connsiteX91" fmla="*/ 420851 w 470324"/>
              <a:gd name="connsiteY91" fmla="*/ 261159 h 446847"/>
              <a:gd name="connsiteX92" fmla="*/ 420851 w 470324"/>
              <a:gd name="connsiteY92" fmla="*/ 259965 h 446847"/>
              <a:gd name="connsiteX93" fmla="*/ 417536 w 470324"/>
              <a:gd name="connsiteY93" fmla="*/ 259965 h 446847"/>
              <a:gd name="connsiteX94" fmla="*/ 388223 w 470324"/>
              <a:gd name="connsiteY94" fmla="*/ 273494 h 446847"/>
              <a:gd name="connsiteX95" fmla="*/ 380398 w 470324"/>
              <a:gd name="connsiteY95" fmla="*/ 280258 h 446847"/>
              <a:gd name="connsiteX96" fmla="*/ 379204 w 470324"/>
              <a:gd name="connsiteY96" fmla="*/ 280258 h 446847"/>
              <a:gd name="connsiteX97" fmla="*/ 378143 w 470324"/>
              <a:gd name="connsiteY97" fmla="*/ 278004 h 446847"/>
              <a:gd name="connsiteX98" fmla="*/ 372440 w 470324"/>
              <a:gd name="connsiteY98" fmla="*/ 279065 h 446847"/>
              <a:gd name="connsiteX99" fmla="*/ 373633 w 470324"/>
              <a:gd name="connsiteY99" fmla="*/ 283574 h 446847"/>
              <a:gd name="connsiteX100" fmla="*/ 375888 w 470324"/>
              <a:gd name="connsiteY100" fmla="*/ 284768 h 446847"/>
              <a:gd name="connsiteX101" fmla="*/ 378143 w 470324"/>
              <a:gd name="connsiteY101" fmla="*/ 288084 h 446847"/>
              <a:gd name="connsiteX102" fmla="*/ 376949 w 470324"/>
              <a:gd name="connsiteY102" fmla="*/ 289277 h 446847"/>
              <a:gd name="connsiteX103" fmla="*/ 376949 w 470324"/>
              <a:gd name="connsiteY103" fmla="*/ 290339 h 446847"/>
              <a:gd name="connsiteX104" fmla="*/ 375888 w 470324"/>
              <a:gd name="connsiteY104" fmla="*/ 291533 h 446847"/>
              <a:gd name="connsiteX105" fmla="*/ 374694 w 470324"/>
              <a:gd name="connsiteY105" fmla="*/ 292593 h 446847"/>
              <a:gd name="connsiteX106" fmla="*/ 373633 w 470324"/>
              <a:gd name="connsiteY106" fmla="*/ 293787 h 446847"/>
              <a:gd name="connsiteX107" fmla="*/ 373633 w 470324"/>
              <a:gd name="connsiteY107" fmla="*/ 297103 h 446847"/>
              <a:gd name="connsiteX108" fmla="*/ 371378 w 470324"/>
              <a:gd name="connsiteY108" fmla="*/ 298296 h 446847"/>
              <a:gd name="connsiteX109" fmla="*/ 371378 w 470324"/>
              <a:gd name="connsiteY109" fmla="*/ 299358 h 446847"/>
              <a:gd name="connsiteX110" fmla="*/ 372440 w 470324"/>
              <a:gd name="connsiteY110" fmla="*/ 299358 h 446847"/>
              <a:gd name="connsiteX111" fmla="*/ 372440 w 470324"/>
              <a:gd name="connsiteY111" fmla="*/ 300552 h 446847"/>
              <a:gd name="connsiteX112" fmla="*/ 369124 w 470324"/>
              <a:gd name="connsiteY112" fmla="*/ 301612 h 446847"/>
              <a:gd name="connsiteX113" fmla="*/ 369124 w 470324"/>
              <a:gd name="connsiteY113" fmla="*/ 305061 h 446847"/>
              <a:gd name="connsiteX114" fmla="*/ 342066 w 470324"/>
              <a:gd name="connsiteY114" fmla="*/ 360105 h 446847"/>
              <a:gd name="connsiteX115" fmla="*/ 339811 w 470324"/>
              <a:gd name="connsiteY115" fmla="*/ 372573 h 446847"/>
              <a:gd name="connsiteX116" fmla="*/ 311693 w 470324"/>
              <a:gd name="connsiteY116" fmla="*/ 396181 h 446847"/>
              <a:gd name="connsiteX117" fmla="*/ 301612 w 470324"/>
              <a:gd name="connsiteY117" fmla="*/ 441145 h 446847"/>
              <a:gd name="connsiteX118" fmla="*/ 297103 w 470324"/>
              <a:gd name="connsiteY118" fmla="*/ 446848 h 446847"/>
              <a:gd name="connsiteX119" fmla="*/ 266729 w 470324"/>
              <a:gd name="connsiteY119" fmla="*/ 433320 h 446847"/>
              <a:gd name="connsiteX120" fmla="*/ 252140 w 470324"/>
              <a:gd name="connsiteY120" fmla="*/ 411965 h 446847"/>
              <a:gd name="connsiteX121" fmla="*/ 247630 w 470324"/>
              <a:gd name="connsiteY121" fmla="*/ 390478 h 446847"/>
              <a:gd name="connsiteX122" fmla="*/ 243120 w 470324"/>
              <a:gd name="connsiteY122" fmla="*/ 383846 h 446847"/>
              <a:gd name="connsiteX123" fmla="*/ 138471 w 470324"/>
              <a:gd name="connsiteY123" fmla="*/ 384907 h 446847"/>
              <a:gd name="connsiteX124" fmla="*/ 196963 w 470324"/>
              <a:gd name="connsiteY124" fmla="*/ 319651 h 446847"/>
              <a:gd name="connsiteX125" fmla="*/ 103588 w 470324"/>
              <a:gd name="connsiteY125" fmla="*/ 290339 h 446847"/>
              <a:gd name="connsiteX126" fmla="*/ 103588 w 470324"/>
              <a:gd name="connsiteY126" fmla="*/ 289277 h 446847"/>
              <a:gd name="connsiteX127" fmla="*/ 105843 w 470324"/>
              <a:gd name="connsiteY127" fmla="*/ 288084 h 446847"/>
              <a:gd name="connsiteX128" fmla="*/ 106904 w 470324"/>
              <a:gd name="connsiteY128" fmla="*/ 287023 h 446847"/>
              <a:gd name="connsiteX129" fmla="*/ 104649 w 470324"/>
              <a:gd name="connsiteY129" fmla="*/ 285829 h 446847"/>
              <a:gd name="connsiteX130" fmla="*/ 103588 w 470324"/>
              <a:gd name="connsiteY130" fmla="*/ 288084 h 446847"/>
              <a:gd name="connsiteX131" fmla="*/ 99078 w 470324"/>
              <a:gd name="connsiteY131" fmla="*/ 288084 h 446847"/>
              <a:gd name="connsiteX132" fmla="*/ 97885 w 470324"/>
              <a:gd name="connsiteY132" fmla="*/ 289277 h 446847"/>
              <a:gd name="connsiteX133" fmla="*/ 95630 w 470324"/>
              <a:gd name="connsiteY133" fmla="*/ 289277 h 446847"/>
              <a:gd name="connsiteX134" fmla="*/ 93375 w 470324"/>
              <a:gd name="connsiteY134" fmla="*/ 290339 h 446847"/>
              <a:gd name="connsiteX135" fmla="*/ 93375 w 470324"/>
              <a:gd name="connsiteY135" fmla="*/ 291533 h 446847"/>
              <a:gd name="connsiteX136" fmla="*/ 92314 w 470324"/>
              <a:gd name="connsiteY136" fmla="*/ 292593 h 446847"/>
              <a:gd name="connsiteX137" fmla="*/ 88866 w 470324"/>
              <a:gd name="connsiteY137" fmla="*/ 291533 h 446847"/>
              <a:gd name="connsiteX138" fmla="*/ 43902 w 470324"/>
              <a:gd name="connsiteY138" fmla="*/ 291533 h 446847"/>
              <a:gd name="connsiteX139" fmla="*/ 40587 w 470324"/>
              <a:gd name="connsiteY139" fmla="*/ 290339 h 446847"/>
              <a:gd name="connsiteX140" fmla="*/ 39393 w 470324"/>
              <a:gd name="connsiteY140" fmla="*/ 291533 h 446847"/>
              <a:gd name="connsiteX141" fmla="*/ 6765 w 470324"/>
              <a:gd name="connsiteY141" fmla="*/ 291533 h 446847"/>
              <a:gd name="connsiteX142" fmla="*/ 6765 w 470324"/>
              <a:gd name="connsiteY142" fmla="*/ 290339 h 446847"/>
              <a:gd name="connsiteX143" fmla="*/ 18038 w 470324"/>
              <a:gd name="connsiteY143" fmla="*/ 270046 h 446847"/>
              <a:gd name="connsiteX144" fmla="*/ 20293 w 470324"/>
              <a:gd name="connsiteY144" fmla="*/ 228531 h 446847"/>
              <a:gd name="connsiteX145" fmla="*/ 21354 w 470324"/>
              <a:gd name="connsiteY145" fmla="*/ 231847 h 446847"/>
              <a:gd name="connsiteX146" fmla="*/ 23609 w 470324"/>
              <a:gd name="connsiteY146" fmla="*/ 227337 h 446847"/>
              <a:gd name="connsiteX147" fmla="*/ 24803 w 470324"/>
              <a:gd name="connsiteY147" fmla="*/ 225082 h 446847"/>
              <a:gd name="connsiteX148" fmla="*/ 22548 w 470324"/>
              <a:gd name="connsiteY148" fmla="*/ 220572 h 446847"/>
              <a:gd name="connsiteX149" fmla="*/ 22548 w 470324"/>
              <a:gd name="connsiteY149" fmla="*/ 219512 h 446847"/>
              <a:gd name="connsiteX150" fmla="*/ 20293 w 470324"/>
              <a:gd name="connsiteY150" fmla="*/ 216063 h 446847"/>
              <a:gd name="connsiteX151" fmla="*/ 21354 w 470324"/>
              <a:gd name="connsiteY151" fmla="*/ 193648 h 446847"/>
              <a:gd name="connsiteX152" fmla="*/ 4510 w 470324"/>
              <a:gd name="connsiteY152" fmla="*/ 123882 h 446847"/>
              <a:gd name="connsiteX153" fmla="*/ 7958 w 470324"/>
              <a:gd name="connsiteY153" fmla="*/ 103588 h 446847"/>
              <a:gd name="connsiteX154" fmla="*/ 0 w 470324"/>
              <a:gd name="connsiteY154" fmla="*/ 54115 h 446847"/>
              <a:gd name="connsiteX155" fmla="*/ 0 w 470324"/>
              <a:gd name="connsiteY155" fmla="*/ 52921 h 446847"/>
              <a:gd name="connsiteX156" fmla="*/ 18038 w 470324"/>
              <a:gd name="connsiteY156" fmla="*/ 19232 h 446847"/>
              <a:gd name="connsiteX157" fmla="*/ 75469 w 470324"/>
              <a:gd name="connsiteY157" fmla="*/ 6765 h 446847"/>
              <a:gd name="connsiteX158" fmla="*/ 75469 w 470324"/>
              <a:gd name="connsiteY158" fmla="*/ 3449 h 446847"/>
              <a:gd name="connsiteX159" fmla="*/ 76531 w 470324"/>
              <a:gd name="connsiteY159" fmla="*/ 0 h 44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470324" h="446847">
                <a:moveTo>
                  <a:pt x="76531" y="0"/>
                </a:moveTo>
                <a:lnTo>
                  <a:pt x="79846" y="1194"/>
                </a:lnTo>
                <a:lnTo>
                  <a:pt x="82234" y="3449"/>
                </a:lnTo>
                <a:lnTo>
                  <a:pt x="82234" y="4510"/>
                </a:lnTo>
                <a:lnTo>
                  <a:pt x="81040" y="7959"/>
                </a:lnTo>
                <a:lnTo>
                  <a:pt x="82234" y="13529"/>
                </a:lnTo>
                <a:lnTo>
                  <a:pt x="87805" y="15784"/>
                </a:lnTo>
                <a:lnTo>
                  <a:pt x="86744" y="16978"/>
                </a:lnTo>
                <a:lnTo>
                  <a:pt x="87805" y="20294"/>
                </a:lnTo>
                <a:lnTo>
                  <a:pt x="86744" y="22548"/>
                </a:lnTo>
                <a:lnTo>
                  <a:pt x="169906" y="74409"/>
                </a:lnTo>
                <a:lnTo>
                  <a:pt x="168845" y="68705"/>
                </a:lnTo>
                <a:lnTo>
                  <a:pt x="169906" y="68705"/>
                </a:lnTo>
                <a:lnTo>
                  <a:pt x="172161" y="75469"/>
                </a:lnTo>
                <a:lnTo>
                  <a:pt x="271239" y="63134"/>
                </a:lnTo>
                <a:lnTo>
                  <a:pt x="294848" y="74409"/>
                </a:lnTo>
                <a:lnTo>
                  <a:pt x="293654" y="79979"/>
                </a:lnTo>
                <a:lnTo>
                  <a:pt x="293654" y="83295"/>
                </a:lnTo>
                <a:lnTo>
                  <a:pt x="294848" y="84489"/>
                </a:lnTo>
                <a:lnTo>
                  <a:pt x="294848" y="85550"/>
                </a:lnTo>
                <a:lnTo>
                  <a:pt x="295909" y="87804"/>
                </a:lnTo>
                <a:lnTo>
                  <a:pt x="298164" y="87804"/>
                </a:lnTo>
                <a:lnTo>
                  <a:pt x="299358" y="88998"/>
                </a:lnTo>
                <a:lnTo>
                  <a:pt x="302674" y="94569"/>
                </a:lnTo>
                <a:lnTo>
                  <a:pt x="309438" y="81041"/>
                </a:lnTo>
                <a:lnTo>
                  <a:pt x="312886" y="82234"/>
                </a:lnTo>
                <a:lnTo>
                  <a:pt x="338750" y="78785"/>
                </a:lnTo>
                <a:lnTo>
                  <a:pt x="365675" y="90060"/>
                </a:lnTo>
                <a:lnTo>
                  <a:pt x="406262" y="63134"/>
                </a:lnTo>
                <a:lnTo>
                  <a:pt x="401752" y="60880"/>
                </a:lnTo>
                <a:lnTo>
                  <a:pt x="399497" y="60880"/>
                </a:lnTo>
                <a:lnTo>
                  <a:pt x="399497" y="59686"/>
                </a:lnTo>
                <a:lnTo>
                  <a:pt x="396181" y="57431"/>
                </a:lnTo>
                <a:lnTo>
                  <a:pt x="394988" y="57431"/>
                </a:lnTo>
                <a:lnTo>
                  <a:pt x="392733" y="58625"/>
                </a:lnTo>
                <a:lnTo>
                  <a:pt x="392733" y="57431"/>
                </a:lnTo>
                <a:lnTo>
                  <a:pt x="392733" y="58625"/>
                </a:lnTo>
                <a:lnTo>
                  <a:pt x="392733" y="57431"/>
                </a:lnTo>
                <a:lnTo>
                  <a:pt x="391672" y="58625"/>
                </a:lnTo>
                <a:lnTo>
                  <a:pt x="391672" y="54115"/>
                </a:lnTo>
                <a:lnTo>
                  <a:pt x="392733" y="54115"/>
                </a:lnTo>
                <a:lnTo>
                  <a:pt x="392733" y="55177"/>
                </a:lnTo>
                <a:lnTo>
                  <a:pt x="393794" y="56370"/>
                </a:lnTo>
                <a:lnTo>
                  <a:pt x="397242" y="56370"/>
                </a:lnTo>
                <a:lnTo>
                  <a:pt x="400558" y="59686"/>
                </a:lnTo>
                <a:lnTo>
                  <a:pt x="401752" y="58625"/>
                </a:lnTo>
                <a:lnTo>
                  <a:pt x="404007" y="59686"/>
                </a:lnTo>
                <a:lnTo>
                  <a:pt x="405068" y="58625"/>
                </a:lnTo>
                <a:lnTo>
                  <a:pt x="408516" y="61941"/>
                </a:lnTo>
                <a:lnTo>
                  <a:pt x="434380" y="42842"/>
                </a:lnTo>
                <a:lnTo>
                  <a:pt x="470324" y="93508"/>
                </a:lnTo>
                <a:lnTo>
                  <a:pt x="457989" y="163274"/>
                </a:lnTo>
                <a:lnTo>
                  <a:pt x="455734" y="175609"/>
                </a:lnTo>
                <a:lnTo>
                  <a:pt x="452418" y="178925"/>
                </a:lnTo>
                <a:lnTo>
                  <a:pt x="428809" y="190199"/>
                </a:lnTo>
                <a:lnTo>
                  <a:pt x="464754" y="248691"/>
                </a:lnTo>
                <a:lnTo>
                  <a:pt x="464754" y="249885"/>
                </a:lnTo>
                <a:lnTo>
                  <a:pt x="463693" y="249885"/>
                </a:lnTo>
                <a:lnTo>
                  <a:pt x="463693" y="248691"/>
                </a:lnTo>
                <a:lnTo>
                  <a:pt x="461438" y="248691"/>
                </a:lnTo>
                <a:lnTo>
                  <a:pt x="461438" y="249885"/>
                </a:lnTo>
                <a:lnTo>
                  <a:pt x="459183" y="249885"/>
                </a:lnTo>
                <a:lnTo>
                  <a:pt x="457989" y="250946"/>
                </a:lnTo>
                <a:lnTo>
                  <a:pt x="457989" y="252140"/>
                </a:lnTo>
                <a:lnTo>
                  <a:pt x="455734" y="252140"/>
                </a:lnTo>
                <a:lnTo>
                  <a:pt x="455734" y="253201"/>
                </a:lnTo>
                <a:lnTo>
                  <a:pt x="454673" y="253201"/>
                </a:lnTo>
                <a:lnTo>
                  <a:pt x="453480" y="254394"/>
                </a:lnTo>
                <a:lnTo>
                  <a:pt x="452418" y="254394"/>
                </a:lnTo>
                <a:lnTo>
                  <a:pt x="451225" y="255455"/>
                </a:lnTo>
                <a:lnTo>
                  <a:pt x="451225" y="257710"/>
                </a:lnTo>
                <a:lnTo>
                  <a:pt x="447909" y="257710"/>
                </a:lnTo>
                <a:lnTo>
                  <a:pt x="447909" y="259965"/>
                </a:lnTo>
                <a:lnTo>
                  <a:pt x="446715" y="258904"/>
                </a:lnTo>
                <a:lnTo>
                  <a:pt x="444461" y="262220"/>
                </a:lnTo>
                <a:lnTo>
                  <a:pt x="439951" y="262220"/>
                </a:lnTo>
                <a:lnTo>
                  <a:pt x="438890" y="261159"/>
                </a:lnTo>
                <a:lnTo>
                  <a:pt x="437696" y="261159"/>
                </a:lnTo>
                <a:lnTo>
                  <a:pt x="437696" y="262220"/>
                </a:lnTo>
                <a:lnTo>
                  <a:pt x="431064" y="262220"/>
                </a:lnTo>
                <a:lnTo>
                  <a:pt x="429871" y="263414"/>
                </a:lnTo>
                <a:lnTo>
                  <a:pt x="428809" y="263414"/>
                </a:lnTo>
                <a:lnTo>
                  <a:pt x="428809" y="264475"/>
                </a:lnTo>
                <a:lnTo>
                  <a:pt x="427616" y="264475"/>
                </a:lnTo>
                <a:lnTo>
                  <a:pt x="427616" y="263414"/>
                </a:lnTo>
                <a:lnTo>
                  <a:pt x="426555" y="262220"/>
                </a:lnTo>
                <a:lnTo>
                  <a:pt x="424300" y="262220"/>
                </a:lnTo>
                <a:lnTo>
                  <a:pt x="424300" y="261159"/>
                </a:lnTo>
                <a:lnTo>
                  <a:pt x="424300" y="262220"/>
                </a:lnTo>
                <a:lnTo>
                  <a:pt x="423106" y="262220"/>
                </a:lnTo>
                <a:lnTo>
                  <a:pt x="423106" y="261159"/>
                </a:lnTo>
                <a:lnTo>
                  <a:pt x="420851" y="261159"/>
                </a:lnTo>
                <a:lnTo>
                  <a:pt x="420851" y="259965"/>
                </a:lnTo>
                <a:lnTo>
                  <a:pt x="417536" y="259965"/>
                </a:lnTo>
                <a:lnTo>
                  <a:pt x="388223" y="273494"/>
                </a:lnTo>
                <a:lnTo>
                  <a:pt x="380398" y="280258"/>
                </a:lnTo>
                <a:lnTo>
                  <a:pt x="379204" y="280258"/>
                </a:lnTo>
                <a:lnTo>
                  <a:pt x="378143" y="278004"/>
                </a:lnTo>
                <a:lnTo>
                  <a:pt x="372440" y="279065"/>
                </a:lnTo>
                <a:lnTo>
                  <a:pt x="373633" y="283574"/>
                </a:lnTo>
                <a:lnTo>
                  <a:pt x="375888" y="284768"/>
                </a:lnTo>
                <a:lnTo>
                  <a:pt x="378143" y="288084"/>
                </a:lnTo>
                <a:lnTo>
                  <a:pt x="376949" y="289277"/>
                </a:lnTo>
                <a:lnTo>
                  <a:pt x="376949" y="290339"/>
                </a:lnTo>
                <a:lnTo>
                  <a:pt x="375888" y="291533"/>
                </a:lnTo>
                <a:lnTo>
                  <a:pt x="374694" y="292593"/>
                </a:lnTo>
                <a:lnTo>
                  <a:pt x="373633" y="293787"/>
                </a:lnTo>
                <a:lnTo>
                  <a:pt x="373633" y="297103"/>
                </a:lnTo>
                <a:lnTo>
                  <a:pt x="371378" y="298296"/>
                </a:lnTo>
                <a:lnTo>
                  <a:pt x="371378" y="299358"/>
                </a:lnTo>
                <a:lnTo>
                  <a:pt x="372440" y="299358"/>
                </a:lnTo>
                <a:lnTo>
                  <a:pt x="372440" y="300552"/>
                </a:lnTo>
                <a:lnTo>
                  <a:pt x="369124" y="301612"/>
                </a:lnTo>
                <a:lnTo>
                  <a:pt x="369124" y="305061"/>
                </a:lnTo>
                <a:lnTo>
                  <a:pt x="342066" y="360105"/>
                </a:lnTo>
                <a:lnTo>
                  <a:pt x="339811" y="372573"/>
                </a:lnTo>
                <a:lnTo>
                  <a:pt x="311693" y="396181"/>
                </a:lnTo>
                <a:lnTo>
                  <a:pt x="301612" y="441145"/>
                </a:lnTo>
                <a:lnTo>
                  <a:pt x="297103" y="446848"/>
                </a:lnTo>
                <a:lnTo>
                  <a:pt x="266729" y="433320"/>
                </a:lnTo>
                <a:lnTo>
                  <a:pt x="252140" y="411965"/>
                </a:lnTo>
                <a:lnTo>
                  <a:pt x="247630" y="390478"/>
                </a:lnTo>
                <a:lnTo>
                  <a:pt x="243120" y="383846"/>
                </a:lnTo>
                <a:lnTo>
                  <a:pt x="138471" y="384907"/>
                </a:lnTo>
                <a:lnTo>
                  <a:pt x="196963" y="319651"/>
                </a:lnTo>
                <a:lnTo>
                  <a:pt x="103588" y="290339"/>
                </a:lnTo>
                <a:lnTo>
                  <a:pt x="103588" y="289277"/>
                </a:lnTo>
                <a:lnTo>
                  <a:pt x="105843" y="288084"/>
                </a:lnTo>
                <a:lnTo>
                  <a:pt x="106904" y="287023"/>
                </a:lnTo>
                <a:lnTo>
                  <a:pt x="104649" y="285829"/>
                </a:lnTo>
                <a:lnTo>
                  <a:pt x="103588" y="288084"/>
                </a:lnTo>
                <a:lnTo>
                  <a:pt x="99078" y="288084"/>
                </a:lnTo>
                <a:lnTo>
                  <a:pt x="97885" y="289277"/>
                </a:lnTo>
                <a:lnTo>
                  <a:pt x="95630" y="289277"/>
                </a:lnTo>
                <a:lnTo>
                  <a:pt x="93375" y="290339"/>
                </a:lnTo>
                <a:lnTo>
                  <a:pt x="93375" y="291533"/>
                </a:lnTo>
                <a:lnTo>
                  <a:pt x="92314" y="292593"/>
                </a:lnTo>
                <a:lnTo>
                  <a:pt x="88866" y="291533"/>
                </a:lnTo>
                <a:lnTo>
                  <a:pt x="43902" y="291533"/>
                </a:lnTo>
                <a:lnTo>
                  <a:pt x="40587" y="290339"/>
                </a:lnTo>
                <a:lnTo>
                  <a:pt x="39393" y="291533"/>
                </a:lnTo>
                <a:lnTo>
                  <a:pt x="6765" y="291533"/>
                </a:lnTo>
                <a:lnTo>
                  <a:pt x="6765" y="290339"/>
                </a:lnTo>
                <a:lnTo>
                  <a:pt x="18038" y="270046"/>
                </a:lnTo>
                <a:lnTo>
                  <a:pt x="20293" y="228531"/>
                </a:lnTo>
                <a:lnTo>
                  <a:pt x="21354" y="231847"/>
                </a:lnTo>
                <a:lnTo>
                  <a:pt x="23609" y="227337"/>
                </a:lnTo>
                <a:lnTo>
                  <a:pt x="24803" y="225082"/>
                </a:lnTo>
                <a:lnTo>
                  <a:pt x="22548" y="220572"/>
                </a:lnTo>
                <a:lnTo>
                  <a:pt x="22548" y="219512"/>
                </a:lnTo>
                <a:lnTo>
                  <a:pt x="20293" y="216063"/>
                </a:lnTo>
                <a:lnTo>
                  <a:pt x="21354" y="193648"/>
                </a:lnTo>
                <a:lnTo>
                  <a:pt x="4510" y="123882"/>
                </a:lnTo>
                <a:lnTo>
                  <a:pt x="7958" y="103588"/>
                </a:lnTo>
                <a:lnTo>
                  <a:pt x="0" y="54115"/>
                </a:lnTo>
                <a:lnTo>
                  <a:pt x="0" y="52921"/>
                </a:lnTo>
                <a:lnTo>
                  <a:pt x="18038" y="19232"/>
                </a:lnTo>
                <a:lnTo>
                  <a:pt x="75469" y="6765"/>
                </a:lnTo>
                <a:lnTo>
                  <a:pt x="75469" y="3449"/>
                </a:lnTo>
                <a:lnTo>
                  <a:pt x="76531" y="0"/>
                </a:lnTo>
              </a:path>
            </a:pathLst>
          </a:custGeom>
          <a:solidFill>
            <a:schemeClr val="bg1">
              <a:lumMod val="85000"/>
            </a:schemeClr>
          </a:solidFill>
          <a:ln w="13251" cap="flat">
            <a:noFill/>
            <a:prstDash val="solid"/>
            <a:miter/>
          </a:ln>
        </p:spPr>
        <p:txBody>
          <a:bodyPr rtlCol="0" anchor="ctr"/>
          <a:lstStyle/>
          <a:p>
            <a:endParaRPr lang="en-FI" sz="816"/>
          </a:p>
        </p:txBody>
      </p:sp>
      <p:sp>
        <p:nvSpPr>
          <p:cNvPr id="1386" name="Freeform: Shape 1385">
            <a:extLst>
              <a:ext uri="{FF2B5EF4-FFF2-40B4-BE49-F238E27FC236}">
                <a16:creationId xmlns:a16="http://schemas.microsoft.com/office/drawing/2014/main" id="{3CF42022-B848-0B0F-8F81-60ED252CC104}"/>
              </a:ext>
            </a:extLst>
          </p:cNvPr>
          <p:cNvSpPr/>
          <p:nvPr/>
        </p:nvSpPr>
        <p:spPr>
          <a:xfrm>
            <a:off x="3618952" y="4733451"/>
            <a:ext cx="171041" cy="174049"/>
          </a:xfrm>
          <a:custGeom>
            <a:avLst/>
            <a:gdLst>
              <a:gd name="connsiteX0" fmla="*/ 7958 w 377081"/>
              <a:gd name="connsiteY0" fmla="*/ 198157 h 383713"/>
              <a:gd name="connsiteX1" fmla="*/ 12468 w 377081"/>
              <a:gd name="connsiteY1" fmla="*/ 192454 h 383713"/>
              <a:gd name="connsiteX2" fmla="*/ 22548 w 377081"/>
              <a:gd name="connsiteY2" fmla="*/ 147490 h 383713"/>
              <a:gd name="connsiteX3" fmla="*/ 50667 w 377081"/>
              <a:gd name="connsiteY3" fmla="*/ 123882 h 383713"/>
              <a:gd name="connsiteX4" fmla="*/ 52921 w 377081"/>
              <a:gd name="connsiteY4" fmla="*/ 111414 h 383713"/>
              <a:gd name="connsiteX5" fmla="*/ 79979 w 377081"/>
              <a:gd name="connsiteY5" fmla="*/ 56370 h 383713"/>
              <a:gd name="connsiteX6" fmla="*/ 79979 w 377081"/>
              <a:gd name="connsiteY6" fmla="*/ 52921 h 383713"/>
              <a:gd name="connsiteX7" fmla="*/ 83295 w 377081"/>
              <a:gd name="connsiteY7" fmla="*/ 51861 h 383713"/>
              <a:gd name="connsiteX8" fmla="*/ 83295 w 377081"/>
              <a:gd name="connsiteY8" fmla="*/ 50667 h 383713"/>
              <a:gd name="connsiteX9" fmla="*/ 82234 w 377081"/>
              <a:gd name="connsiteY9" fmla="*/ 50667 h 383713"/>
              <a:gd name="connsiteX10" fmla="*/ 82234 w 377081"/>
              <a:gd name="connsiteY10" fmla="*/ 49605 h 383713"/>
              <a:gd name="connsiteX11" fmla="*/ 84489 w 377081"/>
              <a:gd name="connsiteY11" fmla="*/ 48412 h 383713"/>
              <a:gd name="connsiteX12" fmla="*/ 84489 w 377081"/>
              <a:gd name="connsiteY12" fmla="*/ 45096 h 383713"/>
              <a:gd name="connsiteX13" fmla="*/ 85550 w 377081"/>
              <a:gd name="connsiteY13" fmla="*/ 43902 h 383713"/>
              <a:gd name="connsiteX14" fmla="*/ 86744 w 377081"/>
              <a:gd name="connsiteY14" fmla="*/ 42842 h 383713"/>
              <a:gd name="connsiteX15" fmla="*/ 87805 w 377081"/>
              <a:gd name="connsiteY15" fmla="*/ 41648 h 383713"/>
              <a:gd name="connsiteX16" fmla="*/ 87805 w 377081"/>
              <a:gd name="connsiteY16" fmla="*/ 40586 h 383713"/>
              <a:gd name="connsiteX17" fmla="*/ 88998 w 377081"/>
              <a:gd name="connsiteY17" fmla="*/ 39393 h 383713"/>
              <a:gd name="connsiteX18" fmla="*/ 86744 w 377081"/>
              <a:gd name="connsiteY18" fmla="*/ 36077 h 383713"/>
              <a:gd name="connsiteX19" fmla="*/ 84489 w 377081"/>
              <a:gd name="connsiteY19" fmla="*/ 34883 h 383713"/>
              <a:gd name="connsiteX20" fmla="*/ 83295 w 377081"/>
              <a:gd name="connsiteY20" fmla="*/ 30374 h 383713"/>
              <a:gd name="connsiteX21" fmla="*/ 88998 w 377081"/>
              <a:gd name="connsiteY21" fmla="*/ 29313 h 383713"/>
              <a:gd name="connsiteX22" fmla="*/ 90059 w 377081"/>
              <a:gd name="connsiteY22" fmla="*/ 31567 h 383713"/>
              <a:gd name="connsiteX23" fmla="*/ 91253 w 377081"/>
              <a:gd name="connsiteY23" fmla="*/ 31567 h 383713"/>
              <a:gd name="connsiteX24" fmla="*/ 99078 w 377081"/>
              <a:gd name="connsiteY24" fmla="*/ 24803 h 383713"/>
              <a:gd name="connsiteX25" fmla="*/ 128391 w 377081"/>
              <a:gd name="connsiteY25" fmla="*/ 11274 h 383713"/>
              <a:gd name="connsiteX26" fmla="*/ 131707 w 377081"/>
              <a:gd name="connsiteY26" fmla="*/ 11274 h 383713"/>
              <a:gd name="connsiteX27" fmla="*/ 131707 w 377081"/>
              <a:gd name="connsiteY27" fmla="*/ 12468 h 383713"/>
              <a:gd name="connsiteX28" fmla="*/ 133962 w 377081"/>
              <a:gd name="connsiteY28" fmla="*/ 12468 h 383713"/>
              <a:gd name="connsiteX29" fmla="*/ 133962 w 377081"/>
              <a:gd name="connsiteY29" fmla="*/ 13529 h 383713"/>
              <a:gd name="connsiteX30" fmla="*/ 135155 w 377081"/>
              <a:gd name="connsiteY30" fmla="*/ 13529 h 383713"/>
              <a:gd name="connsiteX31" fmla="*/ 135155 w 377081"/>
              <a:gd name="connsiteY31" fmla="*/ 12468 h 383713"/>
              <a:gd name="connsiteX32" fmla="*/ 135155 w 377081"/>
              <a:gd name="connsiteY32" fmla="*/ 13529 h 383713"/>
              <a:gd name="connsiteX33" fmla="*/ 137410 w 377081"/>
              <a:gd name="connsiteY33" fmla="*/ 13529 h 383713"/>
              <a:gd name="connsiteX34" fmla="*/ 138471 w 377081"/>
              <a:gd name="connsiteY34" fmla="*/ 14723 h 383713"/>
              <a:gd name="connsiteX35" fmla="*/ 138471 w 377081"/>
              <a:gd name="connsiteY35" fmla="*/ 15784 h 383713"/>
              <a:gd name="connsiteX36" fmla="*/ 139665 w 377081"/>
              <a:gd name="connsiteY36" fmla="*/ 15784 h 383713"/>
              <a:gd name="connsiteX37" fmla="*/ 139665 w 377081"/>
              <a:gd name="connsiteY37" fmla="*/ 14723 h 383713"/>
              <a:gd name="connsiteX38" fmla="*/ 140726 w 377081"/>
              <a:gd name="connsiteY38" fmla="*/ 14723 h 383713"/>
              <a:gd name="connsiteX39" fmla="*/ 141920 w 377081"/>
              <a:gd name="connsiteY39" fmla="*/ 13529 h 383713"/>
              <a:gd name="connsiteX40" fmla="*/ 148551 w 377081"/>
              <a:gd name="connsiteY40" fmla="*/ 13529 h 383713"/>
              <a:gd name="connsiteX41" fmla="*/ 148551 w 377081"/>
              <a:gd name="connsiteY41" fmla="*/ 12468 h 383713"/>
              <a:gd name="connsiteX42" fmla="*/ 149745 w 377081"/>
              <a:gd name="connsiteY42" fmla="*/ 12468 h 383713"/>
              <a:gd name="connsiteX43" fmla="*/ 150806 w 377081"/>
              <a:gd name="connsiteY43" fmla="*/ 13529 h 383713"/>
              <a:gd name="connsiteX44" fmla="*/ 155316 w 377081"/>
              <a:gd name="connsiteY44" fmla="*/ 13529 h 383713"/>
              <a:gd name="connsiteX45" fmla="*/ 157571 w 377081"/>
              <a:gd name="connsiteY45" fmla="*/ 10213 h 383713"/>
              <a:gd name="connsiteX46" fmla="*/ 158764 w 377081"/>
              <a:gd name="connsiteY46" fmla="*/ 11274 h 383713"/>
              <a:gd name="connsiteX47" fmla="*/ 158764 w 377081"/>
              <a:gd name="connsiteY47" fmla="*/ 9019 h 383713"/>
              <a:gd name="connsiteX48" fmla="*/ 162080 w 377081"/>
              <a:gd name="connsiteY48" fmla="*/ 9019 h 383713"/>
              <a:gd name="connsiteX49" fmla="*/ 162080 w 377081"/>
              <a:gd name="connsiteY49" fmla="*/ 6765 h 383713"/>
              <a:gd name="connsiteX50" fmla="*/ 163274 w 377081"/>
              <a:gd name="connsiteY50" fmla="*/ 5703 h 383713"/>
              <a:gd name="connsiteX51" fmla="*/ 164335 w 377081"/>
              <a:gd name="connsiteY51" fmla="*/ 5703 h 383713"/>
              <a:gd name="connsiteX52" fmla="*/ 165529 w 377081"/>
              <a:gd name="connsiteY52" fmla="*/ 4510 h 383713"/>
              <a:gd name="connsiteX53" fmla="*/ 166590 w 377081"/>
              <a:gd name="connsiteY53" fmla="*/ 4510 h 383713"/>
              <a:gd name="connsiteX54" fmla="*/ 166590 w 377081"/>
              <a:gd name="connsiteY54" fmla="*/ 3449 h 383713"/>
              <a:gd name="connsiteX55" fmla="*/ 168845 w 377081"/>
              <a:gd name="connsiteY55" fmla="*/ 3449 h 383713"/>
              <a:gd name="connsiteX56" fmla="*/ 168845 w 377081"/>
              <a:gd name="connsiteY56" fmla="*/ 2255 h 383713"/>
              <a:gd name="connsiteX57" fmla="*/ 170038 w 377081"/>
              <a:gd name="connsiteY57" fmla="*/ 1194 h 383713"/>
              <a:gd name="connsiteX58" fmla="*/ 172293 w 377081"/>
              <a:gd name="connsiteY58" fmla="*/ 1194 h 383713"/>
              <a:gd name="connsiteX59" fmla="*/ 172293 w 377081"/>
              <a:gd name="connsiteY59" fmla="*/ 0 h 383713"/>
              <a:gd name="connsiteX60" fmla="*/ 174548 w 377081"/>
              <a:gd name="connsiteY60" fmla="*/ 0 h 383713"/>
              <a:gd name="connsiteX61" fmla="*/ 174548 w 377081"/>
              <a:gd name="connsiteY61" fmla="*/ 1194 h 383713"/>
              <a:gd name="connsiteX62" fmla="*/ 177864 w 377081"/>
              <a:gd name="connsiteY62" fmla="*/ 1194 h 383713"/>
              <a:gd name="connsiteX63" fmla="*/ 177864 w 377081"/>
              <a:gd name="connsiteY63" fmla="*/ 2255 h 383713"/>
              <a:gd name="connsiteX64" fmla="*/ 180119 w 377081"/>
              <a:gd name="connsiteY64" fmla="*/ 2255 h 383713"/>
              <a:gd name="connsiteX65" fmla="*/ 181180 w 377081"/>
              <a:gd name="connsiteY65" fmla="*/ 3449 h 383713"/>
              <a:gd name="connsiteX66" fmla="*/ 184628 w 377081"/>
              <a:gd name="connsiteY66" fmla="*/ 4510 h 383713"/>
              <a:gd name="connsiteX67" fmla="*/ 185689 w 377081"/>
              <a:gd name="connsiteY67" fmla="*/ 4510 h 383713"/>
              <a:gd name="connsiteX68" fmla="*/ 185689 w 377081"/>
              <a:gd name="connsiteY68" fmla="*/ 3449 h 383713"/>
              <a:gd name="connsiteX69" fmla="*/ 187944 w 377081"/>
              <a:gd name="connsiteY69" fmla="*/ 3449 h 383713"/>
              <a:gd name="connsiteX70" fmla="*/ 190199 w 377081"/>
              <a:gd name="connsiteY70" fmla="*/ 5703 h 383713"/>
              <a:gd name="connsiteX71" fmla="*/ 191393 w 377081"/>
              <a:gd name="connsiteY71" fmla="*/ 4510 h 383713"/>
              <a:gd name="connsiteX72" fmla="*/ 191393 w 377081"/>
              <a:gd name="connsiteY72" fmla="*/ 5703 h 383713"/>
              <a:gd name="connsiteX73" fmla="*/ 193647 w 377081"/>
              <a:gd name="connsiteY73" fmla="*/ 7959 h 383713"/>
              <a:gd name="connsiteX74" fmla="*/ 198157 w 377081"/>
              <a:gd name="connsiteY74" fmla="*/ 9019 h 383713"/>
              <a:gd name="connsiteX75" fmla="*/ 200412 w 377081"/>
              <a:gd name="connsiteY75" fmla="*/ 10213 h 383713"/>
              <a:gd name="connsiteX76" fmla="*/ 200412 w 377081"/>
              <a:gd name="connsiteY76" fmla="*/ 12468 h 383713"/>
              <a:gd name="connsiteX77" fmla="*/ 202666 w 377081"/>
              <a:gd name="connsiteY77" fmla="*/ 14723 h 383713"/>
              <a:gd name="connsiteX78" fmla="*/ 246569 w 377081"/>
              <a:gd name="connsiteY78" fmla="*/ 61941 h 383713"/>
              <a:gd name="connsiteX79" fmla="*/ 247630 w 377081"/>
              <a:gd name="connsiteY79" fmla="*/ 59686 h 383713"/>
              <a:gd name="connsiteX80" fmla="*/ 248691 w 377081"/>
              <a:gd name="connsiteY80" fmla="*/ 61941 h 383713"/>
              <a:gd name="connsiteX81" fmla="*/ 249885 w 377081"/>
              <a:gd name="connsiteY81" fmla="*/ 65257 h 383713"/>
              <a:gd name="connsiteX82" fmla="*/ 265668 w 377081"/>
              <a:gd name="connsiteY82" fmla="*/ 97885 h 383713"/>
              <a:gd name="connsiteX83" fmla="*/ 287022 w 377081"/>
              <a:gd name="connsiteY83" fmla="*/ 138471 h 383713"/>
              <a:gd name="connsiteX84" fmla="*/ 366869 w 377081"/>
              <a:gd name="connsiteY84" fmla="*/ 226276 h 383713"/>
              <a:gd name="connsiteX85" fmla="*/ 365808 w 377081"/>
              <a:gd name="connsiteY85" fmla="*/ 227337 h 383713"/>
              <a:gd name="connsiteX86" fmla="*/ 368063 w 377081"/>
              <a:gd name="connsiteY86" fmla="*/ 227337 h 383713"/>
              <a:gd name="connsiteX87" fmla="*/ 374827 w 377081"/>
              <a:gd name="connsiteY87" fmla="*/ 232907 h 383713"/>
              <a:gd name="connsiteX88" fmla="*/ 377082 w 377081"/>
              <a:gd name="connsiteY88" fmla="*/ 234101 h 383713"/>
              <a:gd name="connsiteX89" fmla="*/ 325221 w 377081"/>
              <a:gd name="connsiteY89" fmla="*/ 261159 h 383713"/>
              <a:gd name="connsiteX90" fmla="*/ 325221 w 377081"/>
              <a:gd name="connsiteY90" fmla="*/ 256650 h 383713"/>
              <a:gd name="connsiteX91" fmla="*/ 322967 w 377081"/>
              <a:gd name="connsiteY91" fmla="*/ 255455 h 383713"/>
              <a:gd name="connsiteX92" fmla="*/ 318457 w 377081"/>
              <a:gd name="connsiteY92" fmla="*/ 265536 h 383713"/>
              <a:gd name="connsiteX93" fmla="*/ 312886 w 377081"/>
              <a:gd name="connsiteY93" fmla="*/ 254394 h 383713"/>
              <a:gd name="connsiteX94" fmla="*/ 280258 w 377081"/>
              <a:gd name="connsiteY94" fmla="*/ 272300 h 383713"/>
              <a:gd name="connsiteX95" fmla="*/ 275749 w 377081"/>
              <a:gd name="connsiteY95" fmla="*/ 264475 h 383713"/>
              <a:gd name="connsiteX96" fmla="*/ 268984 w 377081"/>
              <a:gd name="connsiteY96" fmla="*/ 254394 h 383713"/>
              <a:gd name="connsiteX97" fmla="*/ 267923 w 377081"/>
              <a:gd name="connsiteY97" fmla="*/ 256650 h 383713"/>
              <a:gd name="connsiteX98" fmla="*/ 265668 w 377081"/>
              <a:gd name="connsiteY98" fmla="*/ 256650 h 383713"/>
              <a:gd name="connsiteX99" fmla="*/ 265668 w 377081"/>
              <a:gd name="connsiteY99" fmla="*/ 252140 h 383713"/>
              <a:gd name="connsiteX100" fmla="*/ 259965 w 377081"/>
              <a:gd name="connsiteY100" fmla="*/ 244182 h 383713"/>
              <a:gd name="connsiteX101" fmla="*/ 253200 w 377081"/>
              <a:gd name="connsiteY101" fmla="*/ 256650 h 383713"/>
              <a:gd name="connsiteX102" fmla="*/ 272433 w 377081"/>
              <a:gd name="connsiteY102" fmla="*/ 266730 h 383713"/>
              <a:gd name="connsiteX103" fmla="*/ 270178 w 377081"/>
              <a:gd name="connsiteY103" fmla="*/ 271239 h 383713"/>
              <a:gd name="connsiteX104" fmla="*/ 263413 w 377081"/>
              <a:gd name="connsiteY104" fmla="*/ 280258 h 383713"/>
              <a:gd name="connsiteX105" fmla="*/ 264475 w 377081"/>
              <a:gd name="connsiteY105" fmla="*/ 281319 h 383713"/>
              <a:gd name="connsiteX106" fmla="*/ 263413 w 377081"/>
              <a:gd name="connsiteY106" fmla="*/ 281319 h 383713"/>
              <a:gd name="connsiteX107" fmla="*/ 261159 w 377081"/>
              <a:gd name="connsiteY107" fmla="*/ 283574 h 383713"/>
              <a:gd name="connsiteX108" fmla="*/ 259965 w 377081"/>
              <a:gd name="connsiteY108" fmla="*/ 285829 h 383713"/>
              <a:gd name="connsiteX109" fmla="*/ 259965 w 377081"/>
              <a:gd name="connsiteY109" fmla="*/ 289277 h 383713"/>
              <a:gd name="connsiteX110" fmla="*/ 258904 w 377081"/>
              <a:gd name="connsiteY110" fmla="*/ 290339 h 383713"/>
              <a:gd name="connsiteX111" fmla="*/ 257710 w 377081"/>
              <a:gd name="connsiteY111" fmla="*/ 290339 h 383713"/>
              <a:gd name="connsiteX112" fmla="*/ 255455 w 377081"/>
              <a:gd name="connsiteY112" fmla="*/ 294849 h 383713"/>
              <a:gd name="connsiteX113" fmla="*/ 249885 w 377081"/>
              <a:gd name="connsiteY113" fmla="*/ 292593 h 383713"/>
              <a:gd name="connsiteX114" fmla="*/ 245375 w 377081"/>
              <a:gd name="connsiteY114" fmla="*/ 300419 h 383713"/>
              <a:gd name="connsiteX115" fmla="*/ 233040 w 377081"/>
              <a:gd name="connsiteY115" fmla="*/ 307183 h 383713"/>
              <a:gd name="connsiteX116" fmla="*/ 198157 w 377081"/>
              <a:gd name="connsiteY116" fmla="*/ 360105 h 383713"/>
              <a:gd name="connsiteX117" fmla="*/ 187944 w 377081"/>
              <a:gd name="connsiteY117" fmla="*/ 364614 h 383713"/>
              <a:gd name="connsiteX118" fmla="*/ 186883 w 377081"/>
              <a:gd name="connsiteY118" fmla="*/ 366869 h 383713"/>
              <a:gd name="connsiteX119" fmla="*/ 186883 w 377081"/>
              <a:gd name="connsiteY119" fmla="*/ 368063 h 383713"/>
              <a:gd name="connsiteX120" fmla="*/ 187944 w 377081"/>
              <a:gd name="connsiteY120" fmla="*/ 368063 h 383713"/>
              <a:gd name="connsiteX121" fmla="*/ 187944 w 377081"/>
              <a:gd name="connsiteY121" fmla="*/ 370185 h 383713"/>
              <a:gd name="connsiteX122" fmla="*/ 186883 w 377081"/>
              <a:gd name="connsiteY122" fmla="*/ 371378 h 383713"/>
              <a:gd name="connsiteX123" fmla="*/ 187944 w 377081"/>
              <a:gd name="connsiteY123" fmla="*/ 372440 h 383713"/>
              <a:gd name="connsiteX124" fmla="*/ 189138 w 377081"/>
              <a:gd name="connsiteY124" fmla="*/ 372440 h 383713"/>
              <a:gd name="connsiteX125" fmla="*/ 187944 w 377081"/>
              <a:gd name="connsiteY125" fmla="*/ 373634 h 383713"/>
              <a:gd name="connsiteX126" fmla="*/ 190199 w 377081"/>
              <a:gd name="connsiteY126" fmla="*/ 375888 h 383713"/>
              <a:gd name="connsiteX127" fmla="*/ 186883 w 377081"/>
              <a:gd name="connsiteY127" fmla="*/ 381459 h 383713"/>
              <a:gd name="connsiteX128" fmla="*/ 179057 w 377081"/>
              <a:gd name="connsiteY128" fmla="*/ 382653 h 383713"/>
              <a:gd name="connsiteX129" fmla="*/ 176670 w 377081"/>
              <a:gd name="connsiteY129" fmla="*/ 383713 h 383713"/>
              <a:gd name="connsiteX130" fmla="*/ 176670 w 377081"/>
              <a:gd name="connsiteY130" fmla="*/ 382653 h 383713"/>
              <a:gd name="connsiteX131" fmla="*/ 174548 w 377081"/>
              <a:gd name="connsiteY131" fmla="*/ 382653 h 383713"/>
              <a:gd name="connsiteX132" fmla="*/ 166590 w 377081"/>
              <a:gd name="connsiteY132" fmla="*/ 375888 h 383713"/>
              <a:gd name="connsiteX133" fmla="*/ 155316 w 377081"/>
              <a:gd name="connsiteY133" fmla="*/ 375888 h 383713"/>
              <a:gd name="connsiteX134" fmla="*/ 154255 w 377081"/>
              <a:gd name="connsiteY134" fmla="*/ 370185 h 383713"/>
              <a:gd name="connsiteX135" fmla="*/ 149745 w 377081"/>
              <a:gd name="connsiteY135" fmla="*/ 362359 h 383713"/>
              <a:gd name="connsiteX136" fmla="*/ 132900 w 377081"/>
              <a:gd name="connsiteY136" fmla="*/ 360105 h 383713"/>
              <a:gd name="connsiteX137" fmla="*/ 131707 w 377081"/>
              <a:gd name="connsiteY137" fmla="*/ 357850 h 383713"/>
              <a:gd name="connsiteX138" fmla="*/ 127197 w 377081"/>
              <a:gd name="connsiteY138" fmla="*/ 357850 h 383713"/>
              <a:gd name="connsiteX139" fmla="*/ 127197 w 377081"/>
              <a:gd name="connsiteY139" fmla="*/ 360105 h 383713"/>
              <a:gd name="connsiteX140" fmla="*/ 128391 w 377081"/>
              <a:gd name="connsiteY140" fmla="*/ 359043 h 383713"/>
              <a:gd name="connsiteX141" fmla="*/ 129452 w 377081"/>
              <a:gd name="connsiteY141" fmla="*/ 362359 h 383713"/>
              <a:gd name="connsiteX142" fmla="*/ 119372 w 377081"/>
              <a:gd name="connsiteY142" fmla="*/ 370185 h 383713"/>
              <a:gd name="connsiteX143" fmla="*/ 121626 w 377081"/>
              <a:gd name="connsiteY143" fmla="*/ 376950 h 383713"/>
              <a:gd name="connsiteX144" fmla="*/ 121626 w 377081"/>
              <a:gd name="connsiteY144" fmla="*/ 381459 h 383713"/>
              <a:gd name="connsiteX145" fmla="*/ 123881 w 377081"/>
              <a:gd name="connsiteY145" fmla="*/ 381459 h 383713"/>
              <a:gd name="connsiteX146" fmla="*/ 122688 w 377081"/>
              <a:gd name="connsiteY146" fmla="*/ 383713 h 383713"/>
              <a:gd name="connsiteX147" fmla="*/ 121626 w 377081"/>
              <a:gd name="connsiteY147" fmla="*/ 383713 h 383713"/>
              <a:gd name="connsiteX148" fmla="*/ 120433 w 377081"/>
              <a:gd name="connsiteY148" fmla="*/ 382653 h 383713"/>
              <a:gd name="connsiteX149" fmla="*/ 119372 w 377081"/>
              <a:gd name="connsiteY149" fmla="*/ 380398 h 383713"/>
              <a:gd name="connsiteX150" fmla="*/ 120433 w 377081"/>
              <a:gd name="connsiteY150" fmla="*/ 379204 h 383713"/>
              <a:gd name="connsiteX151" fmla="*/ 119372 w 377081"/>
              <a:gd name="connsiteY151" fmla="*/ 378143 h 383713"/>
              <a:gd name="connsiteX152" fmla="*/ 119372 w 377081"/>
              <a:gd name="connsiteY152" fmla="*/ 376950 h 383713"/>
              <a:gd name="connsiteX153" fmla="*/ 118178 w 377081"/>
              <a:gd name="connsiteY153" fmla="*/ 374694 h 383713"/>
              <a:gd name="connsiteX154" fmla="*/ 118178 w 377081"/>
              <a:gd name="connsiteY154" fmla="*/ 375888 h 383713"/>
              <a:gd name="connsiteX155" fmla="*/ 117117 w 377081"/>
              <a:gd name="connsiteY155" fmla="*/ 375888 h 383713"/>
              <a:gd name="connsiteX156" fmla="*/ 115923 w 377081"/>
              <a:gd name="connsiteY156" fmla="*/ 373634 h 383713"/>
              <a:gd name="connsiteX157" fmla="*/ 114862 w 377081"/>
              <a:gd name="connsiteY157" fmla="*/ 374694 h 383713"/>
              <a:gd name="connsiteX158" fmla="*/ 114862 w 377081"/>
              <a:gd name="connsiteY158" fmla="*/ 375888 h 383713"/>
              <a:gd name="connsiteX159" fmla="*/ 111414 w 377081"/>
              <a:gd name="connsiteY159" fmla="*/ 376950 h 383713"/>
              <a:gd name="connsiteX160" fmla="*/ 109159 w 377081"/>
              <a:gd name="connsiteY160" fmla="*/ 379204 h 383713"/>
              <a:gd name="connsiteX161" fmla="*/ 104649 w 377081"/>
              <a:gd name="connsiteY161" fmla="*/ 373634 h 383713"/>
              <a:gd name="connsiteX162" fmla="*/ 104649 w 377081"/>
              <a:gd name="connsiteY162" fmla="*/ 375888 h 383713"/>
              <a:gd name="connsiteX163" fmla="*/ 102527 w 377081"/>
              <a:gd name="connsiteY163" fmla="*/ 376950 h 383713"/>
              <a:gd name="connsiteX164" fmla="*/ 101333 w 377081"/>
              <a:gd name="connsiteY164" fmla="*/ 371378 h 383713"/>
              <a:gd name="connsiteX165" fmla="*/ 73215 w 377081"/>
              <a:gd name="connsiteY165" fmla="*/ 334241 h 383713"/>
              <a:gd name="connsiteX166" fmla="*/ 75469 w 377081"/>
              <a:gd name="connsiteY166" fmla="*/ 331986 h 383713"/>
              <a:gd name="connsiteX167" fmla="*/ 73215 w 377081"/>
              <a:gd name="connsiteY167" fmla="*/ 328538 h 383713"/>
              <a:gd name="connsiteX168" fmla="*/ 76531 w 377081"/>
              <a:gd name="connsiteY168" fmla="*/ 324160 h 383713"/>
              <a:gd name="connsiteX169" fmla="*/ 76531 w 377081"/>
              <a:gd name="connsiteY169" fmla="*/ 309438 h 383713"/>
              <a:gd name="connsiteX170" fmla="*/ 72021 w 377081"/>
              <a:gd name="connsiteY170" fmla="*/ 304928 h 383713"/>
              <a:gd name="connsiteX171" fmla="*/ 67644 w 377081"/>
              <a:gd name="connsiteY171" fmla="*/ 315141 h 383713"/>
              <a:gd name="connsiteX172" fmla="*/ 64195 w 377081"/>
              <a:gd name="connsiteY172" fmla="*/ 319651 h 383713"/>
              <a:gd name="connsiteX173" fmla="*/ 68705 w 377081"/>
              <a:gd name="connsiteY173" fmla="*/ 326416 h 383713"/>
              <a:gd name="connsiteX174" fmla="*/ 67644 w 377081"/>
              <a:gd name="connsiteY174" fmla="*/ 327476 h 383713"/>
              <a:gd name="connsiteX175" fmla="*/ 66450 w 377081"/>
              <a:gd name="connsiteY175" fmla="*/ 327476 h 383713"/>
              <a:gd name="connsiteX176" fmla="*/ 65389 w 377081"/>
              <a:gd name="connsiteY176" fmla="*/ 326416 h 383713"/>
              <a:gd name="connsiteX177" fmla="*/ 61941 w 377081"/>
              <a:gd name="connsiteY177" fmla="*/ 320712 h 383713"/>
              <a:gd name="connsiteX178" fmla="*/ 57431 w 377081"/>
              <a:gd name="connsiteY178" fmla="*/ 313948 h 383713"/>
              <a:gd name="connsiteX179" fmla="*/ 56370 w 377081"/>
              <a:gd name="connsiteY179" fmla="*/ 313948 h 383713"/>
              <a:gd name="connsiteX180" fmla="*/ 55176 w 377081"/>
              <a:gd name="connsiteY180" fmla="*/ 312887 h 383713"/>
              <a:gd name="connsiteX181" fmla="*/ 54115 w 377081"/>
              <a:gd name="connsiteY181" fmla="*/ 312887 h 383713"/>
              <a:gd name="connsiteX182" fmla="*/ 52921 w 377081"/>
              <a:gd name="connsiteY182" fmla="*/ 309438 h 383713"/>
              <a:gd name="connsiteX183" fmla="*/ 51860 w 377081"/>
              <a:gd name="connsiteY183" fmla="*/ 307183 h 383713"/>
              <a:gd name="connsiteX184" fmla="*/ 50667 w 377081"/>
              <a:gd name="connsiteY184" fmla="*/ 294849 h 383713"/>
              <a:gd name="connsiteX185" fmla="*/ 0 w 377081"/>
              <a:gd name="connsiteY185" fmla="*/ 252140 h 383713"/>
              <a:gd name="connsiteX186" fmla="*/ 7958 w 377081"/>
              <a:gd name="connsiteY186" fmla="*/ 198157 h 38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77081" h="383713">
                <a:moveTo>
                  <a:pt x="7958" y="198157"/>
                </a:moveTo>
                <a:lnTo>
                  <a:pt x="12468" y="192454"/>
                </a:lnTo>
                <a:lnTo>
                  <a:pt x="22548" y="147490"/>
                </a:lnTo>
                <a:lnTo>
                  <a:pt x="50667" y="123882"/>
                </a:lnTo>
                <a:lnTo>
                  <a:pt x="52921" y="111414"/>
                </a:lnTo>
                <a:lnTo>
                  <a:pt x="79979" y="56370"/>
                </a:lnTo>
                <a:lnTo>
                  <a:pt x="79979" y="52921"/>
                </a:lnTo>
                <a:lnTo>
                  <a:pt x="83295" y="51861"/>
                </a:lnTo>
                <a:lnTo>
                  <a:pt x="83295" y="50667"/>
                </a:lnTo>
                <a:lnTo>
                  <a:pt x="82234" y="50667"/>
                </a:lnTo>
                <a:lnTo>
                  <a:pt x="82234" y="49605"/>
                </a:lnTo>
                <a:lnTo>
                  <a:pt x="84489" y="48412"/>
                </a:lnTo>
                <a:lnTo>
                  <a:pt x="84489" y="45096"/>
                </a:lnTo>
                <a:lnTo>
                  <a:pt x="85550" y="43902"/>
                </a:lnTo>
                <a:lnTo>
                  <a:pt x="86744" y="42842"/>
                </a:lnTo>
                <a:lnTo>
                  <a:pt x="87805" y="41648"/>
                </a:lnTo>
                <a:lnTo>
                  <a:pt x="87805" y="40586"/>
                </a:lnTo>
                <a:lnTo>
                  <a:pt x="88998" y="39393"/>
                </a:lnTo>
                <a:lnTo>
                  <a:pt x="86744" y="36077"/>
                </a:lnTo>
                <a:lnTo>
                  <a:pt x="84489" y="34883"/>
                </a:lnTo>
                <a:lnTo>
                  <a:pt x="83295" y="30374"/>
                </a:lnTo>
                <a:lnTo>
                  <a:pt x="88998" y="29313"/>
                </a:lnTo>
                <a:lnTo>
                  <a:pt x="90059" y="31567"/>
                </a:lnTo>
                <a:lnTo>
                  <a:pt x="91253" y="31567"/>
                </a:lnTo>
                <a:lnTo>
                  <a:pt x="99078" y="24803"/>
                </a:lnTo>
                <a:lnTo>
                  <a:pt x="128391" y="11274"/>
                </a:lnTo>
                <a:lnTo>
                  <a:pt x="131707" y="11274"/>
                </a:lnTo>
                <a:lnTo>
                  <a:pt x="131707" y="12468"/>
                </a:lnTo>
                <a:lnTo>
                  <a:pt x="133962" y="12468"/>
                </a:lnTo>
                <a:lnTo>
                  <a:pt x="133962" y="13529"/>
                </a:lnTo>
                <a:lnTo>
                  <a:pt x="135155" y="13529"/>
                </a:lnTo>
                <a:lnTo>
                  <a:pt x="135155" y="12468"/>
                </a:lnTo>
                <a:lnTo>
                  <a:pt x="135155" y="13529"/>
                </a:lnTo>
                <a:lnTo>
                  <a:pt x="137410" y="13529"/>
                </a:lnTo>
                <a:lnTo>
                  <a:pt x="138471" y="14723"/>
                </a:lnTo>
                <a:lnTo>
                  <a:pt x="138471" y="15784"/>
                </a:lnTo>
                <a:lnTo>
                  <a:pt x="139665" y="15784"/>
                </a:lnTo>
                <a:lnTo>
                  <a:pt x="139665" y="14723"/>
                </a:lnTo>
                <a:lnTo>
                  <a:pt x="140726" y="14723"/>
                </a:lnTo>
                <a:lnTo>
                  <a:pt x="141920" y="13529"/>
                </a:lnTo>
                <a:lnTo>
                  <a:pt x="148551" y="13529"/>
                </a:lnTo>
                <a:lnTo>
                  <a:pt x="148551" y="12468"/>
                </a:lnTo>
                <a:lnTo>
                  <a:pt x="149745" y="12468"/>
                </a:lnTo>
                <a:lnTo>
                  <a:pt x="150806" y="13529"/>
                </a:lnTo>
                <a:lnTo>
                  <a:pt x="155316" y="13529"/>
                </a:lnTo>
                <a:lnTo>
                  <a:pt x="157571" y="10213"/>
                </a:lnTo>
                <a:lnTo>
                  <a:pt x="158764" y="11274"/>
                </a:lnTo>
                <a:lnTo>
                  <a:pt x="158764" y="9019"/>
                </a:lnTo>
                <a:lnTo>
                  <a:pt x="162080" y="9019"/>
                </a:lnTo>
                <a:lnTo>
                  <a:pt x="162080" y="6765"/>
                </a:lnTo>
                <a:lnTo>
                  <a:pt x="163274" y="5703"/>
                </a:lnTo>
                <a:lnTo>
                  <a:pt x="164335" y="5703"/>
                </a:lnTo>
                <a:lnTo>
                  <a:pt x="165529" y="4510"/>
                </a:lnTo>
                <a:lnTo>
                  <a:pt x="166590" y="4510"/>
                </a:lnTo>
                <a:lnTo>
                  <a:pt x="166590" y="3449"/>
                </a:lnTo>
                <a:lnTo>
                  <a:pt x="168845" y="3449"/>
                </a:lnTo>
                <a:lnTo>
                  <a:pt x="168845" y="2255"/>
                </a:lnTo>
                <a:lnTo>
                  <a:pt x="170038" y="1194"/>
                </a:lnTo>
                <a:lnTo>
                  <a:pt x="172293" y="1194"/>
                </a:lnTo>
                <a:lnTo>
                  <a:pt x="172293" y="0"/>
                </a:lnTo>
                <a:lnTo>
                  <a:pt x="174548" y="0"/>
                </a:lnTo>
                <a:lnTo>
                  <a:pt x="174548" y="1194"/>
                </a:lnTo>
                <a:lnTo>
                  <a:pt x="177864" y="1194"/>
                </a:lnTo>
                <a:lnTo>
                  <a:pt x="177864" y="2255"/>
                </a:lnTo>
                <a:lnTo>
                  <a:pt x="180119" y="2255"/>
                </a:lnTo>
                <a:lnTo>
                  <a:pt x="181180" y="3449"/>
                </a:lnTo>
                <a:lnTo>
                  <a:pt x="184628" y="4510"/>
                </a:lnTo>
                <a:lnTo>
                  <a:pt x="185689" y="4510"/>
                </a:lnTo>
                <a:lnTo>
                  <a:pt x="185689" y="3449"/>
                </a:lnTo>
                <a:lnTo>
                  <a:pt x="187944" y="3449"/>
                </a:lnTo>
                <a:lnTo>
                  <a:pt x="190199" y="5703"/>
                </a:lnTo>
                <a:lnTo>
                  <a:pt x="191393" y="4510"/>
                </a:lnTo>
                <a:lnTo>
                  <a:pt x="191393" y="5703"/>
                </a:lnTo>
                <a:lnTo>
                  <a:pt x="193647" y="7959"/>
                </a:lnTo>
                <a:lnTo>
                  <a:pt x="198157" y="9019"/>
                </a:lnTo>
                <a:lnTo>
                  <a:pt x="200412" y="10213"/>
                </a:lnTo>
                <a:lnTo>
                  <a:pt x="200412" y="12468"/>
                </a:lnTo>
                <a:lnTo>
                  <a:pt x="202666" y="14723"/>
                </a:lnTo>
                <a:lnTo>
                  <a:pt x="246569" y="61941"/>
                </a:lnTo>
                <a:lnTo>
                  <a:pt x="247630" y="59686"/>
                </a:lnTo>
                <a:lnTo>
                  <a:pt x="248691" y="61941"/>
                </a:lnTo>
                <a:lnTo>
                  <a:pt x="249885" y="65257"/>
                </a:lnTo>
                <a:lnTo>
                  <a:pt x="265668" y="97885"/>
                </a:lnTo>
                <a:lnTo>
                  <a:pt x="287022" y="138471"/>
                </a:lnTo>
                <a:lnTo>
                  <a:pt x="366869" y="226276"/>
                </a:lnTo>
                <a:lnTo>
                  <a:pt x="365808" y="227337"/>
                </a:lnTo>
                <a:lnTo>
                  <a:pt x="368063" y="227337"/>
                </a:lnTo>
                <a:lnTo>
                  <a:pt x="374827" y="232907"/>
                </a:lnTo>
                <a:lnTo>
                  <a:pt x="377082" y="234101"/>
                </a:lnTo>
                <a:lnTo>
                  <a:pt x="325221" y="261159"/>
                </a:lnTo>
                <a:lnTo>
                  <a:pt x="325221" y="256650"/>
                </a:lnTo>
                <a:lnTo>
                  <a:pt x="322967" y="255455"/>
                </a:lnTo>
                <a:lnTo>
                  <a:pt x="318457" y="265536"/>
                </a:lnTo>
                <a:lnTo>
                  <a:pt x="312886" y="254394"/>
                </a:lnTo>
                <a:lnTo>
                  <a:pt x="280258" y="272300"/>
                </a:lnTo>
                <a:lnTo>
                  <a:pt x="275749" y="264475"/>
                </a:lnTo>
                <a:lnTo>
                  <a:pt x="268984" y="254394"/>
                </a:lnTo>
                <a:lnTo>
                  <a:pt x="267923" y="256650"/>
                </a:lnTo>
                <a:lnTo>
                  <a:pt x="265668" y="256650"/>
                </a:lnTo>
                <a:lnTo>
                  <a:pt x="265668" y="252140"/>
                </a:lnTo>
                <a:lnTo>
                  <a:pt x="259965" y="244182"/>
                </a:lnTo>
                <a:lnTo>
                  <a:pt x="253200" y="256650"/>
                </a:lnTo>
                <a:lnTo>
                  <a:pt x="272433" y="266730"/>
                </a:lnTo>
                <a:lnTo>
                  <a:pt x="270178" y="271239"/>
                </a:lnTo>
                <a:lnTo>
                  <a:pt x="263413" y="280258"/>
                </a:lnTo>
                <a:lnTo>
                  <a:pt x="264475" y="281319"/>
                </a:lnTo>
                <a:lnTo>
                  <a:pt x="263413" y="281319"/>
                </a:lnTo>
                <a:lnTo>
                  <a:pt x="261159" y="283574"/>
                </a:lnTo>
                <a:lnTo>
                  <a:pt x="259965" y="285829"/>
                </a:lnTo>
                <a:lnTo>
                  <a:pt x="259965" y="289277"/>
                </a:lnTo>
                <a:lnTo>
                  <a:pt x="258904" y="290339"/>
                </a:lnTo>
                <a:lnTo>
                  <a:pt x="257710" y="290339"/>
                </a:lnTo>
                <a:lnTo>
                  <a:pt x="255455" y="294849"/>
                </a:lnTo>
                <a:lnTo>
                  <a:pt x="249885" y="292593"/>
                </a:lnTo>
                <a:lnTo>
                  <a:pt x="245375" y="300419"/>
                </a:lnTo>
                <a:lnTo>
                  <a:pt x="233040" y="307183"/>
                </a:lnTo>
                <a:lnTo>
                  <a:pt x="198157" y="360105"/>
                </a:lnTo>
                <a:lnTo>
                  <a:pt x="187944" y="364614"/>
                </a:lnTo>
                <a:lnTo>
                  <a:pt x="186883" y="366869"/>
                </a:lnTo>
                <a:lnTo>
                  <a:pt x="186883" y="368063"/>
                </a:lnTo>
                <a:lnTo>
                  <a:pt x="187944" y="368063"/>
                </a:lnTo>
                <a:lnTo>
                  <a:pt x="187944" y="370185"/>
                </a:lnTo>
                <a:lnTo>
                  <a:pt x="186883" y="371378"/>
                </a:lnTo>
                <a:lnTo>
                  <a:pt x="187944" y="372440"/>
                </a:lnTo>
                <a:lnTo>
                  <a:pt x="189138" y="372440"/>
                </a:lnTo>
                <a:lnTo>
                  <a:pt x="187944" y="373634"/>
                </a:lnTo>
                <a:lnTo>
                  <a:pt x="190199" y="375888"/>
                </a:lnTo>
                <a:lnTo>
                  <a:pt x="186883" y="381459"/>
                </a:lnTo>
                <a:lnTo>
                  <a:pt x="179057" y="382653"/>
                </a:lnTo>
                <a:lnTo>
                  <a:pt x="176670" y="383713"/>
                </a:lnTo>
                <a:lnTo>
                  <a:pt x="176670" y="382653"/>
                </a:lnTo>
                <a:lnTo>
                  <a:pt x="174548" y="382653"/>
                </a:lnTo>
                <a:lnTo>
                  <a:pt x="166590" y="375888"/>
                </a:lnTo>
                <a:lnTo>
                  <a:pt x="155316" y="375888"/>
                </a:lnTo>
                <a:lnTo>
                  <a:pt x="154255" y="370185"/>
                </a:lnTo>
                <a:lnTo>
                  <a:pt x="149745" y="362359"/>
                </a:lnTo>
                <a:lnTo>
                  <a:pt x="132900" y="360105"/>
                </a:lnTo>
                <a:lnTo>
                  <a:pt x="131707" y="357850"/>
                </a:lnTo>
                <a:lnTo>
                  <a:pt x="127197" y="357850"/>
                </a:lnTo>
                <a:lnTo>
                  <a:pt x="127197" y="360105"/>
                </a:lnTo>
                <a:lnTo>
                  <a:pt x="128391" y="359043"/>
                </a:lnTo>
                <a:lnTo>
                  <a:pt x="129452" y="362359"/>
                </a:lnTo>
                <a:lnTo>
                  <a:pt x="119372" y="370185"/>
                </a:lnTo>
                <a:lnTo>
                  <a:pt x="121626" y="376950"/>
                </a:lnTo>
                <a:lnTo>
                  <a:pt x="121626" y="381459"/>
                </a:lnTo>
                <a:lnTo>
                  <a:pt x="123881" y="381459"/>
                </a:lnTo>
                <a:lnTo>
                  <a:pt x="122688" y="383713"/>
                </a:lnTo>
                <a:lnTo>
                  <a:pt x="121626" y="383713"/>
                </a:lnTo>
                <a:lnTo>
                  <a:pt x="120433" y="382653"/>
                </a:lnTo>
                <a:lnTo>
                  <a:pt x="119372" y="380398"/>
                </a:lnTo>
                <a:lnTo>
                  <a:pt x="120433" y="379204"/>
                </a:lnTo>
                <a:lnTo>
                  <a:pt x="119372" y="378143"/>
                </a:lnTo>
                <a:lnTo>
                  <a:pt x="119372" y="376950"/>
                </a:lnTo>
                <a:lnTo>
                  <a:pt x="118178" y="374694"/>
                </a:lnTo>
                <a:lnTo>
                  <a:pt x="118178" y="375888"/>
                </a:lnTo>
                <a:lnTo>
                  <a:pt x="117117" y="375888"/>
                </a:lnTo>
                <a:lnTo>
                  <a:pt x="115923" y="373634"/>
                </a:lnTo>
                <a:lnTo>
                  <a:pt x="114862" y="374694"/>
                </a:lnTo>
                <a:lnTo>
                  <a:pt x="114862" y="375888"/>
                </a:lnTo>
                <a:lnTo>
                  <a:pt x="111414" y="376950"/>
                </a:lnTo>
                <a:lnTo>
                  <a:pt x="109159" y="379204"/>
                </a:lnTo>
                <a:lnTo>
                  <a:pt x="104649" y="373634"/>
                </a:lnTo>
                <a:lnTo>
                  <a:pt x="104649" y="375888"/>
                </a:lnTo>
                <a:lnTo>
                  <a:pt x="102527" y="376950"/>
                </a:lnTo>
                <a:lnTo>
                  <a:pt x="101333" y="371378"/>
                </a:lnTo>
                <a:lnTo>
                  <a:pt x="73215" y="334241"/>
                </a:lnTo>
                <a:lnTo>
                  <a:pt x="75469" y="331986"/>
                </a:lnTo>
                <a:lnTo>
                  <a:pt x="73215" y="328538"/>
                </a:lnTo>
                <a:lnTo>
                  <a:pt x="76531" y="324160"/>
                </a:lnTo>
                <a:lnTo>
                  <a:pt x="76531" y="309438"/>
                </a:lnTo>
                <a:lnTo>
                  <a:pt x="72021" y="304928"/>
                </a:lnTo>
                <a:lnTo>
                  <a:pt x="67644" y="315141"/>
                </a:lnTo>
                <a:lnTo>
                  <a:pt x="64195" y="319651"/>
                </a:lnTo>
                <a:lnTo>
                  <a:pt x="68705" y="326416"/>
                </a:lnTo>
                <a:lnTo>
                  <a:pt x="67644" y="327476"/>
                </a:lnTo>
                <a:lnTo>
                  <a:pt x="66450" y="327476"/>
                </a:lnTo>
                <a:lnTo>
                  <a:pt x="65389" y="326416"/>
                </a:lnTo>
                <a:lnTo>
                  <a:pt x="61941" y="320712"/>
                </a:lnTo>
                <a:lnTo>
                  <a:pt x="57431" y="313948"/>
                </a:lnTo>
                <a:lnTo>
                  <a:pt x="56370" y="313948"/>
                </a:lnTo>
                <a:lnTo>
                  <a:pt x="55176" y="312887"/>
                </a:lnTo>
                <a:lnTo>
                  <a:pt x="54115" y="312887"/>
                </a:lnTo>
                <a:lnTo>
                  <a:pt x="52921" y="309438"/>
                </a:lnTo>
                <a:lnTo>
                  <a:pt x="51860" y="307183"/>
                </a:lnTo>
                <a:lnTo>
                  <a:pt x="50667" y="294849"/>
                </a:lnTo>
                <a:lnTo>
                  <a:pt x="0" y="252140"/>
                </a:lnTo>
                <a:lnTo>
                  <a:pt x="7958" y="198157"/>
                </a:lnTo>
              </a:path>
            </a:pathLst>
          </a:custGeom>
          <a:solidFill>
            <a:schemeClr val="bg1">
              <a:lumMod val="85000"/>
            </a:schemeClr>
          </a:solidFill>
          <a:ln w="13251" cap="flat">
            <a:noFill/>
            <a:prstDash val="solid"/>
            <a:miter/>
          </a:ln>
        </p:spPr>
        <p:txBody>
          <a:bodyPr rtlCol="0" anchor="ctr"/>
          <a:lstStyle/>
          <a:p>
            <a:endParaRPr lang="en-FI" sz="816"/>
          </a:p>
        </p:txBody>
      </p:sp>
      <p:sp>
        <p:nvSpPr>
          <p:cNvPr id="1387" name="Freeform: Shape 1386">
            <a:extLst>
              <a:ext uri="{FF2B5EF4-FFF2-40B4-BE49-F238E27FC236}">
                <a16:creationId xmlns:a16="http://schemas.microsoft.com/office/drawing/2014/main" id="{7D27DF2C-3C7E-3F3C-6ADD-AD74157036D4}"/>
              </a:ext>
            </a:extLst>
          </p:cNvPr>
          <p:cNvSpPr/>
          <p:nvPr/>
        </p:nvSpPr>
        <p:spPr>
          <a:xfrm>
            <a:off x="3429621" y="4419586"/>
            <a:ext cx="260381" cy="243717"/>
          </a:xfrm>
          <a:custGeom>
            <a:avLst/>
            <a:gdLst>
              <a:gd name="connsiteX0" fmla="*/ 430932 w 574044"/>
              <a:gd name="connsiteY0" fmla="*/ 0 h 537305"/>
              <a:gd name="connsiteX1" fmla="*/ 445522 w 574044"/>
              <a:gd name="connsiteY1" fmla="*/ 28119 h 537305"/>
              <a:gd name="connsiteX2" fmla="*/ 443267 w 574044"/>
              <a:gd name="connsiteY2" fmla="*/ 29313 h 537305"/>
              <a:gd name="connsiteX3" fmla="*/ 445522 w 574044"/>
              <a:gd name="connsiteY3" fmla="*/ 33822 h 537305"/>
              <a:gd name="connsiteX4" fmla="*/ 444461 w 574044"/>
              <a:gd name="connsiteY4" fmla="*/ 33822 h 537305"/>
              <a:gd name="connsiteX5" fmla="*/ 438890 w 574044"/>
              <a:gd name="connsiteY5" fmla="*/ 31567 h 537305"/>
              <a:gd name="connsiteX6" fmla="*/ 435574 w 574044"/>
              <a:gd name="connsiteY6" fmla="*/ 31567 h 537305"/>
              <a:gd name="connsiteX7" fmla="*/ 427748 w 574044"/>
              <a:gd name="connsiteY7" fmla="*/ 24803 h 537305"/>
              <a:gd name="connsiteX8" fmla="*/ 425494 w 574044"/>
              <a:gd name="connsiteY8" fmla="*/ 25864 h 537305"/>
              <a:gd name="connsiteX9" fmla="*/ 431197 w 574044"/>
              <a:gd name="connsiteY9" fmla="*/ 42709 h 537305"/>
              <a:gd name="connsiteX10" fmla="*/ 434513 w 574044"/>
              <a:gd name="connsiteY10" fmla="*/ 32629 h 537305"/>
              <a:gd name="connsiteX11" fmla="*/ 435707 w 574044"/>
              <a:gd name="connsiteY11" fmla="*/ 34883 h 537305"/>
              <a:gd name="connsiteX12" fmla="*/ 440216 w 574044"/>
              <a:gd name="connsiteY12" fmla="*/ 38199 h 537305"/>
              <a:gd name="connsiteX13" fmla="*/ 440216 w 574044"/>
              <a:gd name="connsiteY13" fmla="*/ 40454 h 537305"/>
              <a:gd name="connsiteX14" fmla="*/ 441277 w 574044"/>
              <a:gd name="connsiteY14" fmla="*/ 40454 h 537305"/>
              <a:gd name="connsiteX15" fmla="*/ 445787 w 574044"/>
              <a:gd name="connsiteY15" fmla="*/ 44964 h 537305"/>
              <a:gd name="connsiteX16" fmla="*/ 450296 w 574044"/>
              <a:gd name="connsiteY16" fmla="*/ 47218 h 537305"/>
              <a:gd name="connsiteX17" fmla="*/ 449235 w 574044"/>
              <a:gd name="connsiteY17" fmla="*/ 48279 h 537305"/>
              <a:gd name="connsiteX18" fmla="*/ 449235 w 574044"/>
              <a:gd name="connsiteY18" fmla="*/ 49341 h 537305"/>
              <a:gd name="connsiteX19" fmla="*/ 445787 w 574044"/>
              <a:gd name="connsiteY19" fmla="*/ 51595 h 537305"/>
              <a:gd name="connsiteX20" fmla="*/ 443532 w 574044"/>
              <a:gd name="connsiteY20" fmla="*/ 48279 h 537305"/>
              <a:gd name="connsiteX21" fmla="*/ 441277 w 574044"/>
              <a:gd name="connsiteY21" fmla="*/ 49341 h 537305"/>
              <a:gd name="connsiteX22" fmla="*/ 437961 w 574044"/>
              <a:gd name="connsiteY22" fmla="*/ 46025 h 537305"/>
              <a:gd name="connsiteX23" fmla="*/ 439155 w 574044"/>
              <a:gd name="connsiteY23" fmla="*/ 50534 h 537305"/>
              <a:gd name="connsiteX24" fmla="*/ 435839 w 574044"/>
              <a:gd name="connsiteY24" fmla="*/ 50534 h 537305"/>
              <a:gd name="connsiteX25" fmla="*/ 435839 w 574044"/>
              <a:gd name="connsiteY25" fmla="*/ 55044 h 537305"/>
              <a:gd name="connsiteX26" fmla="*/ 436900 w 574044"/>
              <a:gd name="connsiteY26" fmla="*/ 55044 h 537305"/>
              <a:gd name="connsiteX27" fmla="*/ 436900 w 574044"/>
              <a:gd name="connsiteY27" fmla="*/ 53850 h 537305"/>
              <a:gd name="connsiteX28" fmla="*/ 437961 w 574044"/>
              <a:gd name="connsiteY28" fmla="*/ 52789 h 537305"/>
              <a:gd name="connsiteX29" fmla="*/ 439155 w 574044"/>
              <a:gd name="connsiteY29" fmla="*/ 53850 h 537305"/>
              <a:gd name="connsiteX30" fmla="*/ 439155 w 574044"/>
              <a:gd name="connsiteY30" fmla="*/ 52789 h 537305"/>
              <a:gd name="connsiteX31" fmla="*/ 440349 w 574044"/>
              <a:gd name="connsiteY31" fmla="*/ 52789 h 537305"/>
              <a:gd name="connsiteX32" fmla="*/ 440349 w 574044"/>
              <a:gd name="connsiteY32" fmla="*/ 56104 h 537305"/>
              <a:gd name="connsiteX33" fmla="*/ 439155 w 574044"/>
              <a:gd name="connsiteY33" fmla="*/ 65124 h 537305"/>
              <a:gd name="connsiteX34" fmla="*/ 437961 w 574044"/>
              <a:gd name="connsiteY34" fmla="*/ 63930 h 537305"/>
              <a:gd name="connsiteX35" fmla="*/ 437961 w 574044"/>
              <a:gd name="connsiteY35" fmla="*/ 68439 h 537305"/>
              <a:gd name="connsiteX36" fmla="*/ 439155 w 574044"/>
              <a:gd name="connsiteY36" fmla="*/ 68439 h 537305"/>
              <a:gd name="connsiteX37" fmla="*/ 437961 w 574044"/>
              <a:gd name="connsiteY37" fmla="*/ 79714 h 537305"/>
              <a:gd name="connsiteX38" fmla="*/ 486373 w 574044"/>
              <a:gd name="connsiteY38" fmla="*/ 133696 h 537305"/>
              <a:gd name="connsiteX39" fmla="*/ 519001 w 574044"/>
              <a:gd name="connsiteY39" fmla="*/ 116852 h 537305"/>
              <a:gd name="connsiteX40" fmla="*/ 567413 w 574044"/>
              <a:gd name="connsiteY40" fmla="*/ 160754 h 537305"/>
              <a:gd name="connsiteX41" fmla="*/ 566219 w 574044"/>
              <a:gd name="connsiteY41" fmla="*/ 161815 h 537305"/>
              <a:gd name="connsiteX42" fmla="*/ 572984 w 574044"/>
              <a:gd name="connsiteY42" fmla="*/ 174150 h 537305"/>
              <a:gd name="connsiteX43" fmla="*/ 560649 w 574044"/>
              <a:gd name="connsiteY43" fmla="*/ 181976 h 537305"/>
              <a:gd name="connsiteX44" fmla="*/ 562904 w 574044"/>
              <a:gd name="connsiteY44" fmla="*/ 195504 h 537305"/>
              <a:gd name="connsiteX45" fmla="*/ 558394 w 574044"/>
              <a:gd name="connsiteY45" fmla="*/ 196565 h 537305"/>
              <a:gd name="connsiteX46" fmla="*/ 547120 w 574044"/>
              <a:gd name="connsiteY46" fmla="*/ 198820 h 537305"/>
              <a:gd name="connsiteX47" fmla="*/ 550436 w 574044"/>
              <a:gd name="connsiteY47" fmla="*/ 210094 h 537305"/>
              <a:gd name="connsiteX48" fmla="*/ 538101 w 574044"/>
              <a:gd name="connsiteY48" fmla="*/ 210094 h 537305"/>
              <a:gd name="connsiteX49" fmla="*/ 537040 w 574044"/>
              <a:gd name="connsiteY49" fmla="*/ 214604 h 537305"/>
              <a:gd name="connsiteX50" fmla="*/ 533724 w 574044"/>
              <a:gd name="connsiteY50" fmla="*/ 216858 h 537305"/>
              <a:gd name="connsiteX51" fmla="*/ 533724 w 574044"/>
              <a:gd name="connsiteY51" fmla="*/ 220174 h 537305"/>
              <a:gd name="connsiteX52" fmla="*/ 530275 w 574044"/>
              <a:gd name="connsiteY52" fmla="*/ 221235 h 537305"/>
              <a:gd name="connsiteX53" fmla="*/ 530275 w 574044"/>
              <a:gd name="connsiteY53" fmla="*/ 230254 h 537305"/>
              <a:gd name="connsiteX54" fmla="*/ 532530 w 574044"/>
              <a:gd name="connsiteY54" fmla="*/ 234764 h 537305"/>
              <a:gd name="connsiteX55" fmla="*/ 528020 w 574044"/>
              <a:gd name="connsiteY55" fmla="*/ 234764 h 537305"/>
              <a:gd name="connsiteX56" fmla="*/ 523511 w 574044"/>
              <a:gd name="connsiteY56" fmla="*/ 265138 h 537305"/>
              <a:gd name="connsiteX57" fmla="*/ 532530 w 574044"/>
              <a:gd name="connsiteY57" fmla="*/ 258373 h 537305"/>
              <a:gd name="connsiteX58" fmla="*/ 535846 w 574044"/>
              <a:gd name="connsiteY58" fmla="*/ 283176 h 537305"/>
              <a:gd name="connsiteX59" fmla="*/ 524572 w 574044"/>
              <a:gd name="connsiteY59" fmla="*/ 280921 h 537305"/>
              <a:gd name="connsiteX60" fmla="*/ 521124 w 574044"/>
              <a:gd name="connsiteY60" fmla="*/ 266332 h 537305"/>
              <a:gd name="connsiteX61" fmla="*/ 490750 w 574044"/>
              <a:gd name="connsiteY61" fmla="*/ 264076 h 537305"/>
              <a:gd name="connsiteX62" fmla="*/ 490750 w 574044"/>
              <a:gd name="connsiteY62" fmla="*/ 265138 h 537305"/>
              <a:gd name="connsiteX63" fmla="*/ 480670 w 574044"/>
              <a:gd name="connsiteY63" fmla="*/ 264076 h 537305"/>
              <a:gd name="connsiteX64" fmla="*/ 480670 w 574044"/>
              <a:gd name="connsiteY64" fmla="*/ 262883 h 537305"/>
              <a:gd name="connsiteX65" fmla="*/ 469396 w 574044"/>
              <a:gd name="connsiteY65" fmla="*/ 261822 h 537305"/>
              <a:gd name="connsiteX66" fmla="*/ 467141 w 574044"/>
              <a:gd name="connsiteY66" fmla="*/ 267392 h 537305"/>
              <a:gd name="connsiteX67" fmla="*/ 467141 w 574044"/>
              <a:gd name="connsiteY67" fmla="*/ 268453 h 537305"/>
              <a:gd name="connsiteX68" fmla="*/ 465947 w 574044"/>
              <a:gd name="connsiteY68" fmla="*/ 269648 h 537305"/>
              <a:gd name="connsiteX69" fmla="*/ 462631 w 574044"/>
              <a:gd name="connsiteY69" fmla="*/ 277473 h 537305"/>
              <a:gd name="connsiteX70" fmla="*/ 467141 w 574044"/>
              <a:gd name="connsiteY70" fmla="*/ 275218 h 537305"/>
              <a:gd name="connsiteX71" fmla="*/ 485179 w 574044"/>
              <a:gd name="connsiteY71" fmla="*/ 278534 h 537305"/>
              <a:gd name="connsiteX72" fmla="*/ 534652 w 574044"/>
              <a:gd name="connsiteY72" fmla="*/ 321243 h 537305"/>
              <a:gd name="connsiteX73" fmla="*/ 561710 w 574044"/>
              <a:gd name="connsiteY73" fmla="*/ 379735 h 537305"/>
              <a:gd name="connsiteX74" fmla="*/ 570729 w 574044"/>
              <a:gd name="connsiteY74" fmla="*/ 449501 h 537305"/>
              <a:gd name="connsiteX75" fmla="*/ 571923 w 574044"/>
              <a:gd name="connsiteY75" fmla="*/ 450694 h 537305"/>
              <a:gd name="connsiteX76" fmla="*/ 570729 w 574044"/>
              <a:gd name="connsiteY76" fmla="*/ 451755 h 537305"/>
              <a:gd name="connsiteX77" fmla="*/ 574045 w 574044"/>
              <a:gd name="connsiteY77" fmla="*/ 477619 h 537305"/>
              <a:gd name="connsiteX78" fmla="*/ 565026 w 574044"/>
              <a:gd name="connsiteY78" fmla="*/ 483190 h 537305"/>
              <a:gd name="connsiteX79" fmla="*/ 566087 w 574044"/>
              <a:gd name="connsiteY79" fmla="*/ 484384 h 537305"/>
              <a:gd name="connsiteX80" fmla="*/ 565026 w 574044"/>
              <a:gd name="connsiteY80" fmla="*/ 485444 h 537305"/>
              <a:gd name="connsiteX81" fmla="*/ 563965 w 574044"/>
              <a:gd name="connsiteY81" fmla="*/ 484384 h 537305"/>
              <a:gd name="connsiteX82" fmla="*/ 562771 w 574044"/>
              <a:gd name="connsiteY82" fmla="*/ 485444 h 537305"/>
              <a:gd name="connsiteX83" fmla="*/ 536907 w 574044"/>
              <a:gd name="connsiteY83" fmla="*/ 504544 h 537305"/>
              <a:gd name="connsiteX84" fmla="*/ 533591 w 574044"/>
              <a:gd name="connsiteY84" fmla="*/ 501096 h 537305"/>
              <a:gd name="connsiteX85" fmla="*/ 532530 w 574044"/>
              <a:gd name="connsiteY85" fmla="*/ 502289 h 537305"/>
              <a:gd name="connsiteX86" fmla="*/ 530275 w 574044"/>
              <a:gd name="connsiteY86" fmla="*/ 501096 h 537305"/>
              <a:gd name="connsiteX87" fmla="*/ 529214 w 574044"/>
              <a:gd name="connsiteY87" fmla="*/ 502289 h 537305"/>
              <a:gd name="connsiteX88" fmla="*/ 525766 w 574044"/>
              <a:gd name="connsiteY88" fmla="*/ 498841 h 537305"/>
              <a:gd name="connsiteX89" fmla="*/ 522450 w 574044"/>
              <a:gd name="connsiteY89" fmla="*/ 498841 h 537305"/>
              <a:gd name="connsiteX90" fmla="*/ 521389 w 574044"/>
              <a:gd name="connsiteY90" fmla="*/ 497780 h 537305"/>
              <a:gd name="connsiteX91" fmla="*/ 521389 w 574044"/>
              <a:gd name="connsiteY91" fmla="*/ 496719 h 537305"/>
              <a:gd name="connsiteX92" fmla="*/ 520328 w 574044"/>
              <a:gd name="connsiteY92" fmla="*/ 496719 h 537305"/>
              <a:gd name="connsiteX93" fmla="*/ 520328 w 574044"/>
              <a:gd name="connsiteY93" fmla="*/ 501228 h 537305"/>
              <a:gd name="connsiteX94" fmla="*/ 521389 w 574044"/>
              <a:gd name="connsiteY94" fmla="*/ 500167 h 537305"/>
              <a:gd name="connsiteX95" fmla="*/ 521389 w 574044"/>
              <a:gd name="connsiteY95" fmla="*/ 501228 h 537305"/>
              <a:gd name="connsiteX96" fmla="*/ 521389 w 574044"/>
              <a:gd name="connsiteY96" fmla="*/ 500167 h 537305"/>
              <a:gd name="connsiteX97" fmla="*/ 521389 w 574044"/>
              <a:gd name="connsiteY97" fmla="*/ 501228 h 537305"/>
              <a:gd name="connsiteX98" fmla="*/ 523644 w 574044"/>
              <a:gd name="connsiteY98" fmla="*/ 500167 h 537305"/>
              <a:gd name="connsiteX99" fmla="*/ 524837 w 574044"/>
              <a:gd name="connsiteY99" fmla="*/ 500167 h 537305"/>
              <a:gd name="connsiteX100" fmla="*/ 528153 w 574044"/>
              <a:gd name="connsiteY100" fmla="*/ 502422 h 537305"/>
              <a:gd name="connsiteX101" fmla="*/ 528153 w 574044"/>
              <a:gd name="connsiteY101" fmla="*/ 503483 h 537305"/>
              <a:gd name="connsiteX102" fmla="*/ 530408 w 574044"/>
              <a:gd name="connsiteY102" fmla="*/ 503483 h 537305"/>
              <a:gd name="connsiteX103" fmla="*/ 534918 w 574044"/>
              <a:gd name="connsiteY103" fmla="*/ 505738 h 537305"/>
              <a:gd name="connsiteX104" fmla="*/ 494464 w 574044"/>
              <a:gd name="connsiteY104" fmla="*/ 532795 h 537305"/>
              <a:gd name="connsiteX105" fmla="*/ 467406 w 574044"/>
              <a:gd name="connsiteY105" fmla="*/ 521522 h 537305"/>
              <a:gd name="connsiteX106" fmla="*/ 441543 w 574044"/>
              <a:gd name="connsiteY106" fmla="*/ 524970 h 537305"/>
              <a:gd name="connsiteX107" fmla="*/ 438227 w 574044"/>
              <a:gd name="connsiteY107" fmla="*/ 523776 h 537305"/>
              <a:gd name="connsiteX108" fmla="*/ 431462 w 574044"/>
              <a:gd name="connsiteY108" fmla="*/ 537305 h 537305"/>
              <a:gd name="connsiteX109" fmla="*/ 428146 w 574044"/>
              <a:gd name="connsiteY109" fmla="*/ 531735 h 537305"/>
              <a:gd name="connsiteX110" fmla="*/ 426953 w 574044"/>
              <a:gd name="connsiteY110" fmla="*/ 530673 h 537305"/>
              <a:gd name="connsiteX111" fmla="*/ 424698 w 574044"/>
              <a:gd name="connsiteY111" fmla="*/ 530673 h 537305"/>
              <a:gd name="connsiteX112" fmla="*/ 423637 w 574044"/>
              <a:gd name="connsiteY112" fmla="*/ 528419 h 537305"/>
              <a:gd name="connsiteX113" fmla="*/ 423637 w 574044"/>
              <a:gd name="connsiteY113" fmla="*/ 527225 h 537305"/>
              <a:gd name="connsiteX114" fmla="*/ 422443 w 574044"/>
              <a:gd name="connsiteY114" fmla="*/ 526163 h 537305"/>
              <a:gd name="connsiteX115" fmla="*/ 422443 w 574044"/>
              <a:gd name="connsiteY115" fmla="*/ 522848 h 537305"/>
              <a:gd name="connsiteX116" fmla="*/ 423637 w 574044"/>
              <a:gd name="connsiteY116" fmla="*/ 517277 h 537305"/>
              <a:gd name="connsiteX117" fmla="*/ 400028 w 574044"/>
              <a:gd name="connsiteY117" fmla="*/ 506003 h 537305"/>
              <a:gd name="connsiteX118" fmla="*/ 300949 w 574044"/>
              <a:gd name="connsiteY118" fmla="*/ 518338 h 537305"/>
              <a:gd name="connsiteX119" fmla="*/ 298694 w 574044"/>
              <a:gd name="connsiteY119" fmla="*/ 511574 h 537305"/>
              <a:gd name="connsiteX120" fmla="*/ 297501 w 574044"/>
              <a:gd name="connsiteY120" fmla="*/ 511574 h 537305"/>
              <a:gd name="connsiteX121" fmla="*/ 298694 w 574044"/>
              <a:gd name="connsiteY121" fmla="*/ 517277 h 537305"/>
              <a:gd name="connsiteX122" fmla="*/ 215400 w 574044"/>
              <a:gd name="connsiteY122" fmla="*/ 465549 h 537305"/>
              <a:gd name="connsiteX123" fmla="*/ 216461 w 574044"/>
              <a:gd name="connsiteY123" fmla="*/ 463294 h 537305"/>
              <a:gd name="connsiteX124" fmla="*/ 215400 w 574044"/>
              <a:gd name="connsiteY124" fmla="*/ 459979 h 537305"/>
              <a:gd name="connsiteX125" fmla="*/ 216461 w 574044"/>
              <a:gd name="connsiteY125" fmla="*/ 458917 h 537305"/>
              <a:gd name="connsiteX126" fmla="*/ 210890 w 574044"/>
              <a:gd name="connsiteY126" fmla="*/ 456663 h 537305"/>
              <a:gd name="connsiteX127" fmla="*/ 209696 w 574044"/>
              <a:gd name="connsiteY127" fmla="*/ 451092 h 537305"/>
              <a:gd name="connsiteX128" fmla="*/ 210890 w 574044"/>
              <a:gd name="connsiteY128" fmla="*/ 447644 h 537305"/>
              <a:gd name="connsiteX129" fmla="*/ 210890 w 574044"/>
              <a:gd name="connsiteY129" fmla="*/ 446582 h 537305"/>
              <a:gd name="connsiteX130" fmla="*/ 208635 w 574044"/>
              <a:gd name="connsiteY130" fmla="*/ 444328 h 537305"/>
              <a:gd name="connsiteX131" fmla="*/ 205319 w 574044"/>
              <a:gd name="connsiteY131" fmla="*/ 443134 h 537305"/>
              <a:gd name="connsiteX132" fmla="*/ 204258 w 574044"/>
              <a:gd name="connsiteY132" fmla="*/ 446582 h 537305"/>
              <a:gd name="connsiteX133" fmla="*/ 204258 w 574044"/>
              <a:gd name="connsiteY133" fmla="*/ 449898 h 537305"/>
              <a:gd name="connsiteX134" fmla="*/ 146827 w 574044"/>
              <a:gd name="connsiteY134" fmla="*/ 462233 h 537305"/>
              <a:gd name="connsiteX135" fmla="*/ 128789 w 574044"/>
              <a:gd name="connsiteY135" fmla="*/ 495923 h 537305"/>
              <a:gd name="connsiteX136" fmla="*/ 114199 w 574044"/>
              <a:gd name="connsiteY136" fmla="*/ 476824 h 537305"/>
              <a:gd name="connsiteX137" fmla="*/ 117515 w 574044"/>
              <a:gd name="connsiteY137" fmla="*/ 472314 h 537305"/>
              <a:gd name="connsiteX138" fmla="*/ 113005 w 574044"/>
              <a:gd name="connsiteY138" fmla="*/ 471120 h 537305"/>
              <a:gd name="connsiteX139" fmla="*/ 110750 w 574044"/>
              <a:gd name="connsiteY139" fmla="*/ 465549 h 537305"/>
              <a:gd name="connsiteX140" fmla="*/ 107302 w 574044"/>
              <a:gd name="connsiteY140" fmla="*/ 467804 h 537305"/>
              <a:gd name="connsiteX141" fmla="*/ 103853 w 574044"/>
              <a:gd name="connsiteY141" fmla="*/ 464489 h 537305"/>
              <a:gd name="connsiteX142" fmla="*/ 94834 w 574044"/>
              <a:gd name="connsiteY142" fmla="*/ 472314 h 537305"/>
              <a:gd name="connsiteX143" fmla="*/ 92579 w 574044"/>
              <a:gd name="connsiteY143" fmla="*/ 471120 h 537305"/>
              <a:gd name="connsiteX144" fmla="*/ 97089 w 574044"/>
              <a:gd name="connsiteY144" fmla="*/ 466610 h 537305"/>
              <a:gd name="connsiteX145" fmla="*/ 95895 w 574044"/>
              <a:gd name="connsiteY145" fmla="*/ 465417 h 537305"/>
              <a:gd name="connsiteX146" fmla="*/ 84621 w 574044"/>
              <a:gd name="connsiteY146" fmla="*/ 460907 h 537305"/>
              <a:gd name="connsiteX147" fmla="*/ 81305 w 574044"/>
              <a:gd name="connsiteY147" fmla="*/ 460907 h 537305"/>
              <a:gd name="connsiteX148" fmla="*/ 75602 w 574044"/>
              <a:gd name="connsiteY148" fmla="*/ 457459 h 537305"/>
              <a:gd name="connsiteX149" fmla="*/ 71092 w 574044"/>
              <a:gd name="connsiteY149" fmla="*/ 454143 h 537305"/>
              <a:gd name="connsiteX150" fmla="*/ 68838 w 574044"/>
              <a:gd name="connsiteY150" fmla="*/ 439553 h 537305"/>
              <a:gd name="connsiteX151" fmla="*/ 73347 w 574044"/>
              <a:gd name="connsiteY151" fmla="*/ 438492 h 537305"/>
              <a:gd name="connsiteX152" fmla="*/ 73347 w 574044"/>
              <a:gd name="connsiteY152" fmla="*/ 435043 h 537305"/>
              <a:gd name="connsiteX153" fmla="*/ 70031 w 574044"/>
              <a:gd name="connsiteY153" fmla="*/ 436237 h 537305"/>
              <a:gd name="connsiteX154" fmla="*/ 68838 w 574044"/>
              <a:gd name="connsiteY154" fmla="*/ 431727 h 537305"/>
              <a:gd name="connsiteX155" fmla="*/ 63267 w 574044"/>
              <a:gd name="connsiteY155" fmla="*/ 426157 h 537305"/>
              <a:gd name="connsiteX156" fmla="*/ 74541 w 574044"/>
              <a:gd name="connsiteY156" fmla="*/ 426157 h 537305"/>
              <a:gd name="connsiteX157" fmla="*/ 74541 w 574044"/>
              <a:gd name="connsiteY157" fmla="*/ 423902 h 537305"/>
              <a:gd name="connsiteX158" fmla="*/ 59951 w 574044"/>
              <a:gd name="connsiteY158" fmla="*/ 422841 h 537305"/>
              <a:gd name="connsiteX159" fmla="*/ 59951 w 574044"/>
              <a:gd name="connsiteY159" fmla="*/ 421647 h 537305"/>
              <a:gd name="connsiteX160" fmla="*/ 34087 w 574044"/>
              <a:gd name="connsiteY160" fmla="*/ 420586 h 537305"/>
              <a:gd name="connsiteX161" fmla="*/ 34087 w 574044"/>
              <a:gd name="connsiteY161" fmla="*/ 418331 h 537305"/>
              <a:gd name="connsiteX162" fmla="*/ 9285 w 574044"/>
              <a:gd name="connsiteY162" fmla="*/ 418331 h 537305"/>
              <a:gd name="connsiteX163" fmla="*/ 8091 w 574044"/>
              <a:gd name="connsiteY163" fmla="*/ 417138 h 537305"/>
              <a:gd name="connsiteX164" fmla="*/ 22681 w 574044"/>
              <a:gd name="connsiteY164" fmla="*/ 416076 h 537305"/>
              <a:gd name="connsiteX165" fmla="*/ 21620 w 574044"/>
              <a:gd name="connsiteY165" fmla="*/ 409312 h 537305"/>
              <a:gd name="connsiteX166" fmla="*/ 39658 w 574044"/>
              <a:gd name="connsiteY166" fmla="*/ 407057 h 537305"/>
              <a:gd name="connsiteX167" fmla="*/ 39658 w 574044"/>
              <a:gd name="connsiteY167" fmla="*/ 405996 h 537305"/>
              <a:gd name="connsiteX168" fmla="*/ 32894 w 574044"/>
              <a:gd name="connsiteY168" fmla="*/ 405996 h 537305"/>
              <a:gd name="connsiteX169" fmla="*/ 34087 w 574044"/>
              <a:gd name="connsiteY169" fmla="*/ 404936 h 537305"/>
              <a:gd name="connsiteX170" fmla="*/ 35148 w 574044"/>
              <a:gd name="connsiteY170" fmla="*/ 401487 h 537305"/>
              <a:gd name="connsiteX171" fmla="*/ 35148 w 574044"/>
              <a:gd name="connsiteY171" fmla="*/ 402680 h 537305"/>
              <a:gd name="connsiteX172" fmla="*/ 37403 w 574044"/>
              <a:gd name="connsiteY172" fmla="*/ 398171 h 537305"/>
              <a:gd name="connsiteX173" fmla="*/ 47483 w 574044"/>
              <a:gd name="connsiteY173" fmla="*/ 393661 h 537305"/>
              <a:gd name="connsiteX174" fmla="*/ 46422 w 574044"/>
              <a:gd name="connsiteY174" fmla="*/ 367797 h 537305"/>
              <a:gd name="connsiteX175" fmla="*/ 37403 w 574044"/>
              <a:gd name="connsiteY175" fmla="*/ 367797 h 537305"/>
              <a:gd name="connsiteX176" fmla="*/ 37403 w 574044"/>
              <a:gd name="connsiteY176" fmla="*/ 359972 h 537305"/>
              <a:gd name="connsiteX177" fmla="*/ 54248 w 574044"/>
              <a:gd name="connsiteY177" fmla="*/ 358778 h 537305"/>
              <a:gd name="connsiteX178" fmla="*/ 54248 w 574044"/>
              <a:gd name="connsiteY178" fmla="*/ 357717 h 537305"/>
              <a:gd name="connsiteX179" fmla="*/ 51993 w 574044"/>
              <a:gd name="connsiteY179" fmla="*/ 357717 h 537305"/>
              <a:gd name="connsiteX180" fmla="*/ 51993 w 574044"/>
              <a:gd name="connsiteY180" fmla="*/ 355462 h 537305"/>
              <a:gd name="connsiteX181" fmla="*/ 56503 w 574044"/>
              <a:gd name="connsiteY181" fmla="*/ 355462 h 537305"/>
              <a:gd name="connsiteX182" fmla="*/ 56503 w 574044"/>
              <a:gd name="connsiteY182" fmla="*/ 352146 h 537305"/>
              <a:gd name="connsiteX183" fmla="*/ 49738 w 574044"/>
              <a:gd name="connsiteY183" fmla="*/ 353207 h 537305"/>
              <a:gd name="connsiteX184" fmla="*/ 49738 w 574044"/>
              <a:gd name="connsiteY184" fmla="*/ 346443 h 537305"/>
              <a:gd name="connsiteX185" fmla="*/ 54248 w 574044"/>
              <a:gd name="connsiteY185" fmla="*/ 346443 h 537305"/>
              <a:gd name="connsiteX186" fmla="*/ 53054 w 574044"/>
              <a:gd name="connsiteY186" fmla="*/ 341934 h 537305"/>
              <a:gd name="connsiteX187" fmla="*/ 51860 w 574044"/>
              <a:gd name="connsiteY187" fmla="*/ 340740 h 537305"/>
              <a:gd name="connsiteX188" fmla="*/ 50799 w 574044"/>
              <a:gd name="connsiteY188" fmla="*/ 336230 h 537305"/>
              <a:gd name="connsiteX189" fmla="*/ 45229 w 574044"/>
              <a:gd name="connsiteY189" fmla="*/ 337291 h 537305"/>
              <a:gd name="connsiteX190" fmla="*/ 44035 w 574044"/>
              <a:gd name="connsiteY190" fmla="*/ 333975 h 537305"/>
              <a:gd name="connsiteX191" fmla="*/ 48545 w 574044"/>
              <a:gd name="connsiteY191" fmla="*/ 332782 h 537305"/>
              <a:gd name="connsiteX192" fmla="*/ 47351 w 574044"/>
              <a:gd name="connsiteY192" fmla="*/ 329466 h 537305"/>
              <a:gd name="connsiteX193" fmla="*/ 49606 w 574044"/>
              <a:gd name="connsiteY193" fmla="*/ 329466 h 537305"/>
              <a:gd name="connsiteX194" fmla="*/ 49606 w 574044"/>
              <a:gd name="connsiteY194" fmla="*/ 327211 h 537305"/>
              <a:gd name="connsiteX195" fmla="*/ 48412 w 574044"/>
              <a:gd name="connsiteY195" fmla="*/ 328405 h 537305"/>
              <a:gd name="connsiteX196" fmla="*/ 48412 w 574044"/>
              <a:gd name="connsiteY196" fmla="*/ 327211 h 537305"/>
              <a:gd name="connsiteX197" fmla="*/ 52921 w 574044"/>
              <a:gd name="connsiteY197" fmla="*/ 326150 h 537305"/>
              <a:gd name="connsiteX198" fmla="*/ 51728 w 574044"/>
              <a:gd name="connsiteY198" fmla="*/ 323895 h 537305"/>
              <a:gd name="connsiteX199" fmla="*/ 46157 w 574044"/>
              <a:gd name="connsiteY199" fmla="*/ 326150 h 537305"/>
              <a:gd name="connsiteX200" fmla="*/ 43902 w 574044"/>
              <a:gd name="connsiteY200" fmla="*/ 322702 h 537305"/>
              <a:gd name="connsiteX201" fmla="*/ 46157 w 574044"/>
              <a:gd name="connsiteY201" fmla="*/ 321640 h 537305"/>
              <a:gd name="connsiteX202" fmla="*/ 46157 w 574044"/>
              <a:gd name="connsiteY202" fmla="*/ 320579 h 537305"/>
              <a:gd name="connsiteX203" fmla="*/ 44963 w 574044"/>
              <a:gd name="connsiteY203" fmla="*/ 317130 h 537305"/>
              <a:gd name="connsiteX204" fmla="*/ 34883 w 574044"/>
              <a:gd name="connsiteY204" fmla="*/ 320579 h 537305"/>
              <a:gd name="connsiteX205" fmla="*/ 34883 w 574044"/>
              <a:gd name="connsiteY205" fmla="*/ 316070 h 537305"/>
              <a:gd name="connsiteX206" fmla="*/ 40454 w 574044"/>
              <a:gd name="connsiteY206" fmla="*/ 313814 h 537305"/>
              <a:gd name="connsiteX207" fmla="*/ 38199 w 574044"/>
              <a:gd name="connsiteY207" fmla="*/ 311560 h 537305"/>
              <a:gd name="connsiteX208" fmla="*/ 43770 w 574044"/>
              <a:gd name="connsiteY208" fmla="*/ 308244 h 537305"/>
              <a:gd name="connsiteX209" fmla="*/ 40454 w 574044"/>
              <a:gd name="connsiteY209" fmla="*/ 304795 h 537305"/>
              <a:gd name="connsiteX210" fmla="*/ 40454 w 574044"/>
              <a:gd name="connsiteY210" fmla="*/ 301479 h 537305"/>
              <a:gd name="connsiteX211" fmla="*/ 38199 w 574044"/>
              <a:gd name="connsiteY211" fmla="*/ 295909 h 537305"/>
              <a:gd name="connsiteX212" fmla="*/ 37138 w 574044"/>
              <a:gd name="connsiteY212" fmla="*/ 296970 h 537305"/>
              <a:gd name="connsiteX213" fmla="*/ 33822 w 574044"/>
              <a:gd name="connsiteY213" fmla="*/ 290206 h 537305"/>
              <a:gd name="connsiteX214" fmla="*/ 36077 w 574044"/>
              <a:gd name="connsiteY214" fmla="*/ 290206 h 537305"/>
              <a:gd name="connsiteX215" fmla="*/ 35016 w 574044"/>
              <a:gd name="connsiteY215" fmla="*/ 277871 h 537305"/>
              <a:gd name="connsiteX216" fmla="*/ 25997 w 574044"/>
              <a:gd name="connsiteY216" fmla="*/ 274555 h 537305"/>
              <a:gd name="connsiteX217" fmla="*/ 5703 w 574044"/>
              <a:gd name="connsiteY217" fmla="*/ 285829 h 537305"/>
              <a:gd name="connsiteX218" fmla="*/ 21487 w 574044"/>
              <a:gd name="connsiteY218" fmla="*/ 255455 h 537305"/>
              <a:gd name="connsiteX219" fmla="*/ 24803 w 574044"/>
              <a:gd name="connsiteY219" fmla="*/ 254394 h 537305"/>
              <a:gd name="connsiteX220" fmla="*/ 45096 w 574044"/>
              <a:gd name="connsiteY220" fmla="*/ 245375 h 537305"/>
              <a:gd name="connsiteX221" fmla="*/ 33822 w 574044"/>
              <a:gd name="connsiteY221" fmla="*/ 218318 h 537305"/>
              <a:gd name="connsiteX222" fmla="*/ 27058 w 574044"/>
              <a:gd name="connsiteY222" fmla="*/ 218318 h 537305"/>
              <a:gd name="connsiteX223" fmla="*/ 25997 w 574044"/>
              <a:gd name="connsiteY223" fmla="*/ 217256 h 537305"/>
              <a:gd name="connsiteX224" fmla="*/ 25997 w 574044"/>
              <a:gd name="connsiteY224" fmla="*/ 216062 h 537305"/>
              <a:gd name="connsiteX225" fmla="*/ 31567 w 574044"/>
              <a:gd name="connsiteY225" fmla="*/ 213808 h 537305"/>
              <a:gd name="connsiteX226" fmla="*/ 29312 w 574044"/>
              <a:gd name="connsiteY226" fmla="*/ 208237 h 537305"/>
              <a:gd name="connsiteX227" fmla="*/ 36077 w 574044"/>
              <a:gd name="connsiteY227" fmla="*/ 204921 h 537305"/>
              <a:gd name="connsiteX228" fmla="*/ 21487 w 574044"/>
              <a:gd name="connsiteY228" fmla="*/ 198157 h 537305"/>
              <a:gd name="connsiteX229" fmla="*/ 23742 w 574044"/>
              <a:gd name="connsiteY229" fmla="*/ 193647 h 537305"/>
              <a:gd name="connsiteX230" fmla="*/ 5703 w 574044"/>
              <a:gd name="connsiteY230" fmla="*/ 185822 h 537305"/>
              <a:gd name="connsiteX231" fmla="*/ 4510 w 574044"/>
              <a:gd name="connsiteY231" fmla="*/ 182373 h 537305"/>
              <a:gd name="connsiteX232" fmla="*/ 0 w 574044"/>
              <a:gd name="connsiteY232" fmla="*/ 180119 h 537305"/>
              <a:gd name="connsiteX233" fmla="*/ 2255 w 574044"/>
              <a:gd name="connsiteY233" fmla="*/ 176670 h 537305"/>
              <a:gd name="connsiteX234" fmla="*/ 3316 w 574044"/>
              <a:gd name="connsiteY234" fmla="*/ 177863 h 537305"/>
              <a:gd name="connsiteX235" fmla="*/ 5571 w 574044"/>
              <a:gd name="connsiteY235" fmla="*/ 163274 h 537305"/>
              <a:gd name="connsiteX236" fmla="*/ 30374 w 574044"/>
              <a:gd name="connsiteY236" fmla="*/ 138471 h 537305"/>
              <a:gd name="connsiteX237" fmla="*/ 38199 w 574044"/>
              <a:gd name="connsiteY237" fmla="*/ 146297 h 537305"/>
              <a:gd name="connsiteX238" fmla="*/ 39260 w 574044"/>
              <a:gd name="connsiteY238" fmla="*/ 146297 h 537305"/>
              <a:gd name="connsiteX239" fmla="*/ 38199 w 574044"/>
              <a:gd name="connsiteY239" fmla="*/ 145236 h 537305"/>
              <a:gd name="connsiteX240" fmla="*/ 43770 w 574044"/>
              <a:gd name="connsiteY240" fmla="*/ 141920 h 537305"/>
              <a:gd name="connsiteX241" fmla="*/ 80908 w 574044"/>
              <a:gd name="connsiteY241" fmla="*/ 122820 h 537305"/>
              <a:gd name="connsiteX242" fmla="*/ 65124 w 574044"/>
              <a:gd name="connsiteY242" fmla="*/ 93508 h 537305"/>
              <a:gd name="connsiteX243" fmla="*/ 89927 w 574044"/>
              <a:gd name="connsiteY243" fmla="*/ 84489 h 537305"/>
              <a:gd name="connsiteX244" fmla="*/ 113536 w 574044"/>
              <a:gd name="connsiteY244" fmla="*/ 67644 h 537305"/>
              <a:gd name="connsiteX245" fmla="*/ 116852 w 574044"/>
              <a:gd name="connsiteY245" fmla="*/ 74408 h 537305"/>
              <a:gd name="connsiteX246" fmla="*/ 138206 w 574044"/>
              <a:gd name="connsiteY246" fmla="*/ 64328 h 537305"/>
              <a:gd name="connsiteX247" fmla="*/ 135951 w 574044"/>
              <a:gd name="connsiteY247" fmla="*/ 59819 h 537305"/>
              <a:gd name="connsiteX248" fmla="*/ 128126 w 574044"/>
              <a:gd name="connsiteY248" fmla="*/ 59819 h 537305"/>
              <a:gd name="connsiteX249" fmla="*/ 128126 w 574044"/>
              <a:gd name="connsiteY249" fmla="*/ 57564 h 537305"/>
              <a:gd name="connsiteX250" fmla="*/ 132635 w 574044"/>
              <a:gd name="connsiteY250" fmla="*/ 57564 h 537305"/>
              <a:gd name="connsiteX251" fmla="*/ 128126 w 574044"/>
              <a:gd name="connsiteY251" fmla="*/ 45228 h 537305"/>
              <a:gd name="connsiteX252" fmla="*/ 60614 w 574044"/>
              <a:gd name="connsiteY252" fmla="*/ 83427 h 537305"/>
              <a:gd name="connsiteX253" fmla="*/ 59421 w 574044"/>
              <a:gd name="connsiteY253" fmla="*/ 81173 h 537305"/>
              <a:gd name="connsiteX254" fmla="*/ 108894 w 574044"/>
              <a:gd name="connsiteY254" fmla="*/ 53054 h 537305"/>
              <a:gd name="connsiteX255" fmla="*/ 112209 w 574044"/>
              <a:gd name="connsiteY255" fmla="*/ 53054 h 537305"/>
              <a:gd name="connsiteX256" fmla="*/ 112209 w 574044"/>
              <a:gd name="connsiteY256" fmla="*/ 51860 h 537305"/>
              <a:gd name="connsiteX257" fmla="*/ 109955 w 574044"/>
              <a:gd name="connsiteY257" fmla="*/ 51860 h 537305"/>
              <a:gd name="connsiteX258" fmla="*/ 109955 w 574044"/>
              <a:gd name="connsiteY258" fmla="*/ 49605 h 537305"/>
              <a:gd name="connsiteX259" fmla="*/ 113271 w 574044"/>
              <a:gd name="connsiteY259" fmla="*/ 49605 h 537305"/>
              <a:gd name="connsiteX260" fmla="*/ 113271 w 574044"/>
              <a:gd name="connsiteY260" fmla="*/ 46290 h 537305"/>
              <a:gd name="connsiteX261" fmla="*/ 114332 w 574044"/>
              <a:gd name="connsiteY261" fmla="*/ 44035 h 537305"/>
              <a:gd name="connsiteX262" fmla="*/ 114332 w 574044"/>
              <a:gd name="connsiteY262" fmla="*/ 42974 h 537305"/>
              <a:gd name="connsiteX263" fmla="*/ 116586 w 574044"/>
              <a:gd name="connsiteY263" fmla="*/ 44035 h 537305"/>
              <a:gd name="connsiteX264" fmla="*/ 117780 w 574044"/>
              <a:gd name="connsiteY264" fmla="*/ 44035 h 537305"/>
              <a:gd name="connsiteX265" fmla="*/ 117780 w 574044"/>
              <a:gd name="connsiteY265" fmla="*/ 41780 h 537305"/>
              <a:gd name="connsiteX266" fmla="*/ 129054 w 574044"/>
              <a:gd name="connsiteY266" fmla="*/ 37270 h 537305"/>
              <a:gd name="connsiteX267" fmla="*/ 136880 w 574044"/>
              <a:gd name="connsiteY267" fmla="*/ 40586 h 537305"/>
              <a:gd name="connsiteX268" fmla="*/ 133564 w 574044"/>
              <a:gd name="connsiteY268" fmla="*/ 45096 h 537305"/>
              <a:gd name="connsiteX269" fmla="*/ 142583 w 574044"/>
              <a:gd name="connsiteY269" fmla="*/ 42841 h 537305"/>
              <a:gd name="connsiteX270" fmla="*/ 140328 w 574044"/>
              <a:gd name="connsiteY270" fmla="*/ 38332 h 537305"/>
              <a:gd name="connsiteX271" fmla="*/ 143644 w 574044"/>
              <a:gd name="connsiteY271" fmla="*/ 39525 h 537305"/>
              <a:gd name="connsiteX272" fmla="*/ 144838 w 574044"/>
              <a:gd name="connsiteY272" fmla="*/ 40586 h 537305"/>
              <a:gd name="connsiteX273" fmla="*/ 147093 w 574044"/>
              <a:gd name="connsiteY273" fmla="*/ 40586 h 537305"/>
              <a:gd name="connsiteX274" fmla="*/ 151602 w 574044"/>
              <a:gd name="connsiteY274" fmla="*/ 43902 h 537305"/>
              <a:gd name="connsiteX275" fmla="*/ 153857 w 574044"/>
              <a:gd name="connsiteY275" fmla="*/ 53983 h 537305"/>
              <a:gd name="connsiteX276" fmla="*/ 162876 w 574044"/>
              <a:gd name="connsiteY276" fmla="*/ 52921 h 537305"/>
              <a:gd name="connsiteX277" fmla="*/ 159428 w 574044"/>
              <a:gd name="connsiteY277" fmla="*/ 48412 h 537305"/>
              <a:gd name="connsiteX278" fmla="*/ 161682 w 574044"/>
              <a:gd name="connsiteY278" fmla="*/ 48412 h 537305"/>
              <a:gd name="connsiteX279" fmla="*/ 161682 w 574044"/>
              <a:gd name="connsiteY279" fmla="*/ 45096 h 537305"/>
              <a:gd name="connsiteX280" fmla="*/ 162743 w 574044"/>
              <a:gd name="connsiteY280" fmla="*/ 45096 h 537305"/>
              <a:gd name="connsiteX281" fmla="*/ 163804 w 574044"/>
              <a:gd name="connsiteY281" fmla="*/ 46157 h 537305"/>
              <a:gd name="connsiteX282" fmla="*/ 164998 w 574044"/>
              <a:gd name="connsiteY282" fmla="*/ 47351 h 537305"/>
              <a:gd name="connsiteX283" fmla="*/ 164998 w 574044"/>
              <a:gd name="connsiteY283" fmla="*/ 49605 h 537305"/>
              <a:gd name="connsiteX284" fmla="*/ 163804 w 574044"/>
              <a:gd name="connsiteY284" fmla="*/ 49605 h 537305"/>
              <a:gd name="connsiteX285" fmla="*/ 163804 w 574044"/>
              <a:gd name="connsiteY285" fmla="*/ 50799 h 537305"/>
              <a:gd name="connsiteX286" fmla="*/ 164998 w 574044"/>
              <a:gd name="connsiteY286" fmla="*/ 50799 h 537305"/>
              <a:gd name="connsiteX287" fmla="*/ 172824 w 574044"/>
              <a:gd name="connsiteY287" fmla="*/ 51860 h 537305"/>
              <a:gd name="connsiteX288" fmla="*/ 174017 w 574044"/>
              <a:gd name="connsiteY288" fmla="*/ 53054 h 537305"/>
              <a:gd name="connsiteX289" fmla="*/ 174017 w 574044"/>
              <a:gd name="connsiteY289" fmla="*/ 54115 h 537305"/>
              <a:gd name="connsiteX290" fmla="*/ 178527 w 574044"/>
              <a:gd name="connsiteY290" fmla="*/ 54115 h 537305"/>
              <a:gd name="connsiteX291" fmla="*/ 178527 w 574044"/>
              <a:gd name="connsiteY291" fmla="*/ 55309 h 537305"/>
              <a:gd name="connsiteX292" fmla="*/ 186485 w 574044"/>
              <a:gd name="connsiteY292" fmla="*/ 56370 h 537305"/>
              <a:gd name="connsiteX293" fmla="*/ 185291 w 574044"/>
              <a:gd name="connsiteY293" fmla="*/ 60880 h 537305"/>
              <a:gd name="connsiteX294" fmla="*/ 213410 w 574044"/>
              <a:gd name="connsiteY294" fmla="*/ 61940 h 537305"/>
              <a:gd name="connsiteX295" fmla="*/ 213410 w 574044"/>
              <a:gd name="connsiteY295" fmla="*/ 60880 h 537305"/>
              <a:gd name="connsiteX296" fmla="*/ 214604 w 574044"/>
              <a:gd name="connsiteY296" fmla="*/ 58625 h 537305"/>
              <a:gd name="connsiteX297" fmla="*/ 213410 w 574044"/>
              <a:gd name="connsiteY297" fmla="*/ 57564 h 537305"/>
              <a:gd name="connsiteX298" fmla="*/ 206646 w 574044"/>
              <a:gd name="connsiteY298" fmla="*/ 54115 h 537305"/>
              <a:gd name="connsiteX299" fmla="*/ 205584 w 574044"/>
              <a:gd name="connsiteY299" fmla="*/ 49605 h 537305"/>
              <a:gd name="connsiteX300" fmla="*/ 210094 w 574044"/>
              <a:gd name="connsiteY300" fmla="*/ 50799 h 537305"/>
              <a:gd name="connsiteX301" fmla="*/ 211155 w 574044"/>
              <a:gd name="connsiteY301" fmla="*/ 53054 h 537305"/>
              <a:gd name="connsiteX302" fmla="*/ 214604 w 574044"/>
              <a:gd name="connsiteY302" fmla="*/ 54115 h 537305"/>
              <a:gd name="connsiteX303" fmla="*/ 215665 w 574044"/>
              <a:gd name="connsiteY303" fmla="*/ 51860 h 537305"/>
              <a:gd name="connsiteX304" fmla="*/ 214604 w 574044"/>
              <a:gd name="connsiteY304" fmla="*/ 50799 h 537305"/>
              <a:gd name="connsiteX305" fmla="*/ 214604 w 574044"/>
              <a:gd name="connsiteY305" fmla="*/ 49605 h 537305"/>
              <a:gd name="connsiteX306" fmla="*/ 212349 w 574044"/>
              <a:gd name="connsiteY306" fmla="*/ 45096 h 537305"/>
              <a:gd name="connsiteX307" fmla="*/ 213543 w 574044"/>
              <a:gd name="connsiteY307" fmla="*/ 42841 h 537305"/>
              <a:gd name="connsiteX308" fmla="*/ 212349 w 574044"/>
              <a:gd name="connsiteY308" fmla="*/ 42841 h 537305"/>
              <a:gd name="connsiteX309" fmla="*/ 212349 w 574044"/>
              <a:gd name="connsiteY309" fmla="*/ 40586 h 537305"/>
              <a:gd name="connsiteX310" fmla="*/ 209033 w 574044"/>
              <a:gd name="connsiteY310" fmla="*/ 40586 h 537305"/>
              <a:gd name="connsiteX311" fmla="*/ 210227 w 574044"/>
              <a:gd name="connsiteY311" fmla="*/ 39525 h 537305"/>
              <a:gd name="connsiteX312" fmla="*/ 211288 w 574044"/>
              <a:gd name="connsiteY312" fmla="*/ 39525 h 537305"/>
              <a:gd name="connsiteX313" fmla="*/ 212349 w 574044"/>
              <a:gd name="connsiteY313" fmla="*/ 37270 h 537305"/>
              <a:gd name="connsiteX314" fmla="*/ 215665 w 574044"/>
              <a:gd name="connsiteY314" fmla="*/ 39525 h 537305"/>
              <a:gd name="connsiteX315" fmla="*/ 216859 w 574044"/>
              <a:gd name="connsiteY315" fmla="*/ 40586 h 537305"/>
              <a:gd name="connsiteX316" fmla="*/ 219113 w 574044"/>
              <a:gd name="connsiteY316" fmla="*/ 40586 h 537305"/>
              <a:gd name="connsiteX317" fmla="*/ 221368 w 574044"/>
              <a:gd name="connsiteY317" fmla="*/ 41648 h 537305"/>
              <a:gd name="connsiteX318" fmla="*/ 221368 w 574044"/>
              <a:gd name="connsiteY318" fmla="*/ 42841 h 537305"/>
              <a:gd name="connsiteX319" fmla="*/ 230387 w 574044"/>
              <a:gd name="connsiteY319" fmla="*/ 46157 h 537305"/>
              <a:gd name="connsiteX320" fmla="*/ 230387 w 574044"/>
              <a:gd name="connsiteY320" fmla="*/ 45096 h 537305"/>
              <a:gd name="connsiteX321" fmla="*/ 231448 w 574044"/>
              <a:gd name="connsiteY321" fmla="*/ 46157 h 537305"/>
              <a:gd name="connsiteX322" fmla="*/ 230387 w 574044"/>
              <a:gd name="connsiteY322" fmla="*/ 48412 h 537305"/>
              <a:gd name="connsiteX323" fmla="*/ 220307 w 574044"/>
              <a:gd name="connsiteY323" fmla="*/ 45096 h 537305"/>
              <a:gd name="connsiteX324" fmla="*/ 220307 w 574044"/>
              <a:gd name="connsiteY324" fmla="*/ 47351 h 537305"/>
              <a:gd name="connsiteX325" fmla="*/ 218052 w 574044"/>
              <a:gd name="connsiteY325" fmla="*/ 49605 h 537305"/>
              <a:gd name="connsiteX326" fmla="*/ 218052 w 574044"/>
              <a:gd name="connsiteY326" fmla="*/ 51860 h 537305"/>
              <a:gd name="connsiteX327" fmla="*/ 234897 w 574044"/>
              <a:gd name="connsiteY327" fmla="*/ 56370 h 537305"/>
              <a:gd name="connsiteX328" fmla="*/ 281054 w 574044"/>
              <a:gd name="connsiteY328" fmla="*/ 88998 h 537305"/>
              <a:gd name="connsiteX329" fmla="*/ 278799 w 574044"/>
              <a:gd name="connsiteY329" fmla="*/ 28251 h 537305"/>
              <a:gd name="connsiteX330" fmla="*/ 295644 w 574044"/>
              <a:gd name="connsiteY330" fmla="*/ 31567 h 537305"/>
              <a:gd name="connsiteX331" fmla="*/ 294583 w 574044"/>
              <a:gd name="connsiteY331" fmla="*/ 21487 h 537305"/>
              <a:gd name="connsiteX332" fmla="*/ 312621 w 574044"/>
              <a:gd name="connsiteY332" fmla="*/ 19232 h 537305"/>
              <a:gd name="connsiteX333" fmla="*/ 314876 w 574044"/>
              <a:gd name="connsiteY333" fmla="*/ 38332 h 537305"/>
              <a:gd name="connsiteX334" fmla="*/ 315937 w 574044"/>
              <a:gd name="connsiteY334" fmla="*/ 46157 h 537305"/>
              <a:gd name="connsiteX335" fmla="*/ 314876 w 574044"/>
              <a:gd name="connsiteY335" fmla="*/ 48412 h 537305"/>
              <a:gd name="connsiteX336" fmla="*/ 317131 w 574044"/>
              <a:gd name="connsiteY336" fmla="*/ 49473 h 537305"/>
              <a:gd name="connsiteX337" fmla="*/ 317131 w 574044"/>
              <a:gd name="connsiteY337" fmla="*/ 48412 h 537305"/>
              <a:gd name="connsiteX338" fmla="*/ 318324 w 574044"/>
              <a:gd name="connsiteY338" fmla="*/ 46157 h 537305"/>
              <a:gd name="connsiteX339" fmla="*/ 320579 w 574044"/>
              <a:gd name="connsiteY339" fmla="*/ 49473 h 537305"/>
              <a:gd name="connsiteX340" fmla="*/ 320579 w 574044"/>
              <a:gd name="connsiteY340" fmla="*/ 48412 h 537305"/>
              <a:gd name="connsiteX341" fmla="*/ 321773 w 574044"/>
              <a:gd name="connsiteY341" fmla="*/ 47351 h 537305"/>
              <a:gd name="connsiteX342" fmla="*/ 335302 w 574044"/>
              <a:gd name="connsiteY342" fmla="*/ 42841 h 537305"/>
              <a:gd name="connsiteX343" fmla="*/ 335302 w 574044"/>
              <a:gd name="connsiteY343" fmla="*/ 40586 h 537305"/>
              <a:gd name="connsiteX344" fmla="*/ 346576 w 574044"/>
              <a:gd name="connsiteY344" fmla="*/ 37270 h 537305"/>
              <a:gd name="connsiteX345" fmla="*/ 348830 w 574044"/>
              <a:gd name="connsiteY345" fmla="*/ 39525 h 537305"/>
              <a:gd name="connsiteX346" fmla="*/ 350024 w 574044"/>
              <a:gd name="connsiteY346" fmla="*/ 38332 h 537305"/>
              <a:gd name="connsiteX347" fmla="*/ 351218 w 574044"/>
              <a:gd name="connsiteY347" fmla="*/ 41648 h 537305"/>
              <a:gd name="connsiteX348" fmla="*/ 348963 w 574044"/>
              <a:gd name="connsiteY348" fmla="*/ 42841 h 537305"/>
              <a:gd name="connsiteX349" fmla="*/ 350157 w 574044"/>
              <a:gd name="connsiteY349" fmla="*/ 48412 h 537305"/>
              <a:gd name="connsiteX350" fmla="*/ 352412 w 574044"/>
              <a:gd name="connsiteY350" fmla="*/ 49473 h 537305"/>
              <a:gd name="connsiteX351" fmla="*/ 352412 w 574044"/>
              <a:gd name="connsiteY351" fmla="*/ 52921 h 537305"/>
              <a:gd name="connsiteX352" fmla="*/ 354666 w 574044"/>
              <a:gd name="connsiteY352" fmla="*/ 53983 h 537305"/>
              <a:gd name="connsiteX353" fmla="*/ 353473 w 574044"/>
              <a:gd name="connsiteY353" fmla="*/ 48412 h 537305"/>
              <a:gd name="connsiteX354" fmla="*/ 355728 w 574044"/>
              <a:gd name="connsiteY354" fmla="*/ 47351 h 537305"/>
              <a:gd name="connsiteX355" fmla="*/ 365808 w 574044"/>
              <a:gd name="connsiteY355" fmla="*/ 60880 h 537305"/>
              <a:gd name="connsiteX356" fmla="*/ 362492 w 574044"/>
              <a:gd name="connsiteY356" fmla="*/ 63134 h 537305"/>
              <a:gd name="connsiteX357" fmla="*/ 367001 w 574044"/>
              <a:gd name="connsiteY357" fmla="*/ 69899 h 537305"/>
              <a:gd name="connsiteX358" fmla="*/ 391804 w 574044"/>
              <a:gd name="connsiteY358" fmla="*/ 42841 h 537305"/>
              <a:gd name="connsiteX359" fmla="*/ 389550 w 574044"/>
              <a:gd name="connsiteY359" fmla="*/ 41648 h 537305"/>
              <a:gd name="connsiteX360" fmla="*/ 389550 w 574044"/>
              <a:gd name="connsiteY360" fmla="*/ 40586 h 537305"/>
              <a:gd name="connsiteX361" fmla="*/ 391804 w 574044"/>
              <a:gd name="connsiteY361" fmla="*/ 42841 h 537305"/>
              <a:gd name="connsiteX362" fmla="*/ 431197 w 574044"/>
              <a:gd name="connsiteY362" fmla="*/ 133 h 537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Lst>
            <a:rect l="l" t="t" r="r" b="b"/>
            <a:pathLst>
              <a:path w="574044" h="537305">
                <a:moveTo>
                  <a:pt x="430932" y="0"/>
                </a:moveTo>
                <a:lnTo>
                  <a:pt x="445522" y="28119"/>
                </a:lnTo>
                <a:lnTo>
                  <a:pt x="443267" y="29313"/>
                </a:lnTo>
                <a:lnTo>
                  <a:pt x="445522" y="33822"/>
                </a:lnTo>
                <a:lnTo>
                  <a:pt x="444461" y="33822"/>
                </a:lnTo>
                <a:lnTo>
                  <a:pt x="438890" y="31567"/>
                </a:lnTo>
                <a:lnTo>
                  <a:pt x="435574" y="31567"/>
                </a:lnTo>
                <a:lnTo>
                  <a:pt x="427748" y="24803"/>
                </a:lnTo>
                <a:lnTo>
                  <a:pt x="425494" y="25864"/>
                </a:lnTo>
                <a:lnTo>
                  <a:pt x="431197" y="42709"/>
                </a:lnTo>
                <a:lnTo>
                  <a:pt x="434513" y="32629"/>
                </a:lnTo>
                <a:lnTo>
                  <a:pt x="435707" y="34883"/>
                </a:lnTo>
                <a:lnTo>
                  <a:pt x="440216" y="38199"/>
                </a:lnTo>
                <a:lnTo>
                  <a:pt x="440216" y="40454"/>
                </a:lnTo>
                <a:lnTo>
                  <a:pt x="441277" y="40454"/>
                </a:lnTo>
                <a:lnTo>
                  <a:pt x="445787" y="44964"/>
                </a:lnTo>
                <a:lnTo>
                  <a:pt x="450296" y="47218"/>
                </a:lnTo>
                <a:lnTo>
                  <a:pt x="449235" y="48279"/>
                </a:lnTo>
                <a:lnTo>
                  <a:pt x="449235" y="49341"/>
                </a:lnTo>
                <a:lnTo>
                  <a:pt x="445787" y="51595"/>
                </a:lnTo>
                <a:lnTo>
                  <a:pt x="443532" y="48279"/>
                </a:lnTo>
                <a:lnTo>
                  <a:pt x="441277" y="49341"/>
                </a:lnTo>
                <a:lnTo>
                  <a:pt x="437961" y="46025"/>
                </a:lnTo>
                <a:lnTo>
                  <a:pt x="439155" y="50534"/>
                </a:lnTo>
                <a:lnTo>
                  <a:pt x="435839" y="50534"/>
                </a:lnTo>
                <a:lnTo>
                  <a:pt x="435839" y="55044"/>
                </a:lnTo>
                <a:lnTo>
                  <a:pt x="436900" y="55044"/>
                </a:lnTo>
                <a:lnTo>
                  <a:pt x="436900" y="53850"/>
                </a:lnTo>
                <a:lnTo>
                  <a:pt x="437961" y="52789"/>
                </a:lnTo>
                <a:lnTo>
                  <a:pt x="439155" y="53850"/>
                </a:lnTo>
                <a:lnTo>
                  <a:pt x="439155" y="52789"/>
                </a:lnTo>
                <a:lnTo>
                  <a:pt x="440349" y="52789"/>
                </a:lnTo>
                <a:lnTo>
                  <a:pt x="440349" y="56104"/>
                </a:lnTo>
                <a:lnTo>
                  <a:pt x="439155" y="65124"/>
                </a:lnTo>
                <a:lnTo>
                  <a:pt x="437961" y="63930"/>
                </a:lnTo>
                <a:lnTo>
                  <a:pt x="437961" y="68439"/>
                </a:lnTo>
                <a:lnTo>
                  <a:pt x="439155" y="68439"/>
                </a:lnTo>
                <a:lnTo>
                  <a:pt x="437961" y="79714"/>
                </a:lnTo>
                <a:lnTo>
                  <a:pt x="486373" y="133696"/>
                </a:lnTo>
                <a:lnTo>
                  <a:pt x="519001" y="116852"/>
                </a:lnTo>
                <a:lnTo>
                  <a:pt x="567413" y="160754"/>
                </a:lnTo>
                <a:lnTo>
                  <a:pt x="566219" y="161815"/>
                </a:lnTo>
                <a:lnTo>
                  <a:pt x="572984" y="174150"/>
                </a:lnTo>
                <a:lnTo>
                  <a:pt x="560649" y="181976"/>
                </a:lnTo>
                <a:lnTo>
                  <a:pt x="562904" y="195504"/>
                </a:lnTo>
                <a:lnTo>
                  <a:pt x="558394" y="196565"/>
                </a:lnTo>
                <a:lnTo>
                  <a:pt x="547120" y="198820"/>
                </a:lnTo>
                <a:lnTo>
                  <a:pt x="550436" y="210094"/>
                </a:lnTo>
                <a:lnTo>
                  <a:pt x="538101" y="210094"/>
                </a:lnTo>
                <a:lnTo>
                  <a:pt x="537040" y="214604"/>
                </a:lnTo>
                <a:lnTo>
                  <a:pt x="533724" y="216858"/>
                </a:lnTo>
                <a:lnTo>
                  <a:pt x="533724" y="220174"/>
                </a:lnTo>
                <a:lnTo>
                  <a:pt x="530275" y="221235"/>
                </a:lnTo>
                <a:lnTo>
                  <a:pt x="530275" y="230254"/>
                </a:lnTo>
                <a:lnTo>
                  <a:pt x="532530" y="234764"/>
                </a:lnTo>
                <a:lnTo>
                  <a:pt x="528020" y="234764"/>
                </a:lnTo>
                <a:lnTo>
                  <a:pt x="523511" y="265138"/>
                </a:lnTo>
                <a:lnTo>
                  <a:pt x="532530" y="258373"/>
                </a:lnTo>
                <a:lnTo>
                  <a:pt x="535846" y="283176"/>
                </a:lnTo>
                <a:lnTo>
                  <a:pt x="524572" y="280921"/>
                </a:lnTo>
                <a:lnTo>
                  <a:pt x="521124" y="266332"/>
                </a:lnTo>
                <a:lnTo>
                  <a:pt x="490750" y="264076"/>
                </a:lnTo>
                <a:lnTo>
                  <a:pt x="490750" y="265138"/>
                </a:lnTo>
                <a:lnTo>
                  <a:pt x="480670" y="264076"/>
                </a:lnTo>
                <a:lnTo>
                  <a:pt x="480670" y="262883"/>
                </a:lnTo>
                <a:lnTo>
                  <a:pt x="469396" y="261822"/>
                </a:lnTo>
                <a:lnTo>
                  <a:pt x="467141" y="267392"/>
                </a:lnTo>
                <a:lnTo>
                  <a:pt x="467141" y="268453"/>
                </a:lnTo>
                <a:lnTo>
                  <a:pt x="465947" y="269648"/>
                </a:lnTo>
                <a:lnTo>
                  <a:pt x="462631" y="277473"/>
                </a:lnTo>
                <a:lnTo>
                  <a:pt x="467141" y="275218"/>
                </a:lnTo>
                <a:lnTo>
                  <a:pt x="485179" y="278534"/>
                </a:lnTo>
                <a:lnTo>
                  <a:pt x="534652" y="321243"/>
                </a:lnTo>
                <a:lnTo>
                  <a:pt x="561710" y="379735"/>
                </a:lnTo>
                <a:lnTo>
                  <a:pt x="570729" y="449501"/>
                </a:lnTo>
                <a:lnTo>
                  <a:pt x="571923" y="450694"/>
                </a:lnTo>
                <a:lnTo>
                  <a:pt x="570729" y="451755"/>
                </a:lnTo>
                <a:lnTo>
                  <a:pt x="574045" y="477619"/>
                </a:lnTo>
                <a:lnTo>
                  <a:pt x="565026" y="483190"/>
                </a:lnTo>
                <a:lnTo>
                  <a:pt x="566087" y="484384"/>
                </a:lnTo>
                <a:lnTo>
                  <a:pt x="565026" y="485444"/>
                </a:lnTo>
                <a:lnTo>
                  <a:pt x="563965" y="484384"/>
                </a:lnTo>
                <a:lnTo>
                  <a:pt x="562771" y="485444"/>
                </a:lnTo>
                <a:lnTo>
                  <a:pt x="536907" y="504544"/>
                </a:lnTo>
                <a:lnTo>
                  <a:pt x="533591" y="501096"/>
                </a:lnTo>
                <a:lnTo>
                  <a:pt x="532530" y="502289"/>
                </a:lnTo>
                <a:lnTo>
                  <a:pt x="530275" y="501096"/>
                </a:lnTo>
                <a:lnTo>
                  <a:pt x="529214" y="502289"/>
                </a:lnTo>
                <a:lnTo>
                  <a:pt x="525766" y="498841"/>
                </a:lnTo>
                <a:lnTo>
                  <a:pt x="522450" y="498841"/>
                </a:lnTo>
                <a:lnTo>
                  <a:pt x="521389" y="497780"/>
                </a:lnTo>
                <a:lnTo>
                  <a:pt x="521389" y="496719"/>
                </a:lnTo>
                <a:lnTo>
                  <a:pt x="520328" y="496719"/>
                </a:lnTo>
                <a:lnTo>
                  <a:pt x="520328" y="501228"/>
                </a:lnTo>
                <a:lnTo>
                  <a:pt x="521389" y="500167"/>
                </a:lnTo>
                <a:lnTo>
                  <a:pt x="521389" y="501228"/>
                </a:lnTo>
                <a:lnTo>
                  <a:pt x="521389" y="500167"/>
                </a:lnTo>
                <a:lnTo>
                  <a:pt x="521389" y="501228"/>
                </a:lnTo>
                <a:lnTo>
                  <a:pt x="523644" y="500167"/>
                </a:lnTo>
                <a:lnTo>
                  <a:pt x="524837" y="500167"/>
                </a:lnTo>
                <a:lnTo>
                  <a:pt x="528153" y="502422"/>
                </a:lnTo>
                <a:lnTo>
                  <a:pt x="528153" y="503483"/>
                </a:lnTo>
                <a:lnTo>
                  <a:pt x="530408" y="503483"/>
                </a:lnTo>
                <a:lnTo>
                  <a:pt x="534918" y="505738"/>
                </a:lnTo>
                <a:lnTo>
                  <a:pt x="494464" y="532795"/>
                </a:lnTo>
                <a:lnTo>
                  <a:pt x="467406" y="521522"/>
                </a:lnTo>
                <a:lnTo>
                  <a:pt x="441543" y="524970"/>
                </a:lnTo>
                <a:lnTo>
                  <a:pt x="438227" y="523776"/>
                </a:lnTo>
                <a:lnTo>
                  <a:pt x="431462" y="537305"/>
                </a:lnTo>
                <a:lnTo>
                  <a:pt x="428146" y="531735"/>
                </a:lnTo>
                <a:lnTo>
                  <a:pt x="426953" y="530673"/>
                </a:lnTo>
                <a:lnTo>
                  <a:pt x="424698" y="530673"/>
                </a:lnTo>
                <a:lnTo>
                  <a:pt x="423637" y="528419"/>
                </a:lnTo>
                <a:lnTo>
                  <a:pt x="423637" y="527225"/>
                </a:lnTo>
                <a:lnTo>
                  <a:pt x="422443" y="526163"/>
                </a:lnTo>
                <a:lnTo>
                  <a:pt x="422443" y="522848"/>
                </a:lnTo>
                <a:lnTo>
                  <a:pt x="423637" y="517277"/>
                </a:lnTo>
                <a:lnTo>
                  <a:pt x="400028" y="506003"/>
                </a:lnTo>
                <a:lnTo>
                  <a:pt x="300949" y="518338"/>
                </a:lnTo>
                <a:lnTo>
                  <a:pt x="298694" y="511574"/>
                </a:lnTo>
                <a:lnTo>
                  <a:pt x="297501" y="511574"/>
                </a:lnTo>
                <a:lnTo>
                  <a:pt x="298694" y="517277"/>
                </a:lnTo>
                <a:lnTo>
                  <a:pt x="215400" y="465549"/>
                </a:lnTo>
                <a:lnTo>
                  <a:pt x="216461" y="463294"/>
                </a:lnTo>
                <a:lnTo>
                  <a:pt x="215400" y="459979"/>
                </a:lnTo>
                <a:lnTo>
                  <a:pt x="216461" y="458917"/>
                </a:lnTo>
                <a:lnTo>
                  <a:pt x="210890" y="456663"/>
                </a:lnTo>
                <a:lnTo>
                  <a:pt x="209696" y="451092"/>
                </a:lnTo>
                <a:lnTo>
                  <a:pt x="210890" y="447644"/>
                </a:lnTo>
                <a:lnTo>
                  <a:pt x="210890" y="446582"/>
                </a:lnTo>
                <a:lnTo>
                  <a:pt x="208635" y="444328"/>
                </a:lnTo>
                <a:lnTo>
                  <a:pt x="205319" y="443134"/>
                </a:lnTo>
                <a:lnTo>
                  <a:pt x="204258" y="446582"/>
                </a:lnTo>
                <a:lnTo>
                  <a:pt x="204258" y="449898"/>
                </a:lnTo>
                <a:lnTo>
                  <a:pt x="146827" y="462233"/>
                </a:lnTo>
                <a:lnTo>
                  <a:pt x="128789" y="495923"/>
                </a:lnTo>
                <a:lnTo>
                  <a:pt x="114199" y="476824"/>
                </a:lnTo>
                <a:lnTo>
                  <a:pt x="117515" y="472314"/>
                </a:lnTo>
                <a:lnTo>
                  <a:pt x="113005" y="471120"/>
                </a:lnTo>
                <a:lnTo>
                  <a:pt x="110750" y="465549"/>
                </a:lnTo>
                <a:lnTo>
                  <a:pt x="107302" y="467804"/>
                </a:lnTo>
                <a:lnTo>
                  <a:pt x="103853" y="464489"/>
                </a:lnTo>
                <a:lnTo>
                  <a:pt x="94834" y="472314"/>
                </a:lnTo>
                <a:lnTo>
                  <a:pt x="92579" y="471120"/>
                </a:lnTo>
                <a:lnTo>
                  <a:pt x="97089" y="466610"/>
                </a:lnTo>
                <a:lnTo>
                  <a:pt x="95895" y="465417"/>
                </a:lnTo>
                <a:lnTo>
                  <a:pt x="84621" y="460907"/>
                </a:lnTo>
                <a:lnTo>
                  <a:pt x="81305" y="460907"/>
                </a:lnTo>
                <a:lnTo>
                  <a:pt x="75602" y="457459"/>
                </a:lnTo>
                <a:lnTo>
                  <a:pt x="71092" y="454143"/>
                </a:lnTo>
                <a:lnTo>
                  <a:pt x="68838" y="439553"/>
                </a:lnTo>
                <a:lnTo>
                  <a:pt x="73347" y="438492"/>
                </a:lnTo>
                <a:lnTo>
                  <a:pt x="73347" y="435043"/>
                </a:lnTo>
                <a:lnTo>
                  <a:pt x="70031" y="436237"/>
                </a:lnTo>
                <a:lnTo>
                  <a:pt x="68838" y="431727"/>
                </a:lnTo>
                <a:lnTo>
                  <a:pt x="63267" y="426157"/>
                </a:lnTo>
                <a:lnTo>
                  <a:pt x="74541" y="426157"/>
                </a:lnTo>
                <a:lnTo>
                  <a:pt x="74541" y="423902"/>
                </a:lnTo>
                <a:lnTo>
                  <a:pt x="59951" y="422841"/>
                </a:lnTo>
                <a:lnTo>
                  <a:pt x="59951" y="421647"/>
                </a:lnTo>
                <a:lnTo>
                  <a:pt x="34087" y="420586"/>
                </a:lnTo>
                <a:lnTo>
                  <a:pt x="34087" y="418331"/>
                </a:lnTo>
                <a:lnTo>
                  <a:pt x="9285" y="418331"/>
                </a:lnTo>
                <a:lnTo>
                  <a:pt x="8091" y="417138"/>
                </a:lnTo>
                <a:lnTo>
                  <a:pt x="22681" y="416076"/>
                </a:lnTo>
                <a:lnTo>
                  <a:pt x="21620" y="409312"/>
                </a:lnTo>
                <a:lnTo>
                  <a:pt x="39658" y="407057"/>
                </a:lnTo>
                <a:lnTo>
                  <a:pt x="39658" y="405996"/>
                </a:lnTo>
                <a:lnTo>
                  <a:pt x="32894" y="405996"/>
                </a:lnTo>
                <a:lnTo>
                  <a:pt x="34087" y="404936"/>
                </a:lnTo>
                <a:lnTo>
                  <a:pt x="35148" y="401487"/>
                </a:lnTo>
                <a:lnTo>
                  <a:pt x="35148" y="402680"/>
                </a:lnTo>
                <a:lnTo>
                  <a:pt x="37403" y="398171"/>
                </a:lnTo>
                <a:lnTo>
                  <a:pt x="47483" y="393661"/>
                </a:lnTo>
                <a:lnTo>
                  <a:pt x="46422" y="367797"/>
                </a:lnTo>
                <a:lnTo>
                  <a:pt x="37403" y="367797"/>
                </a:lnTo>
                <a:lnTo>
                  <a:pt x="37403" y="359972"/>
                </a:lnTo>
                <a:lnTo>
                  <a:pt x="54248" y="358778"/>
                </a:lnTo>
                <a:lnTo>
                  <a:pt x="54248" y="357717"/>
                </a:lnTo>
                <a:lnTo>
                  <a:pt x="51993" y="357717"/>
                </a:lnTo>
                <a:lnTo>
                  <a:pt x="51993" y="355462"/>
                </a:lnTo>
                <a:lnTo>
                  <a:pt x="56503" y="355462"/>
                </a:lnTo>
                <a:lnTo>
                  <a:pt x="56503" y="352146"/>
                </a:lnTo>
                <a:lnTo>
                  <a:pt x="49738" y="353207"/>
                </a:lnTo>
                <a:lnTo>
                  <a:pt x="49738" y="346443"/>
                </a:lnTo>
                <a:lnTo>
                  <a:pt x="54248" y="346443"/>
                </a:lnTo>
                <a:lnTo>
                  <a:pt x="53054" y="341934"/>
                </a:lnTo>
                <a:lnTo>
                  <a:pt x="51860" y="340740"/>
                </a:lnTo>
                <a:lnTo>
                  <a:pt x="50799" y="336230"/>
                </a:lnTo>
                <a:lnTo>
                  <a:pt x="45229" y="337291"/>
                </a:lnTo>
                <a:lnTo>
                  <a:pt x="44035" y="333975"/>
                </a:lnTo>
                <a:lnTo>
                  <a:pt x="48545" y="332782"/>
                </a:lnTo>
                <a:lnTo>
                  <a:pt x="47351" y="329466"/>
                </a:lnTo>
                <a:lnTo>
                  <a:pt x="49606" y="329466"/>
                </a:lnTo>
                <a:lnTo>
                  <a:pt x="49606" y="327211"/>
                </a:lnTo>
                <a:lnTo>
                  <a:pt x="48412" y="328405"/>
                </a:lnTo>
                <a:lnTo>
                  <a:pt x="48412" y="327211"/>
                </a:lnTo>
                <a:lnTo>
                  <a:pt x="52921" y="326150"/>
                </a:lnTo>
                <a:lnTo>
                  <a:pt x="51728" y="323895"/>
                </a:lnTo>
                <a:lnTo>
                  <a:pt x="46157" y="326150"/>
                </a:lnTo>
                <a:lnTo>
                  <a:pt x="43902" y="322702"/>
                </a:lnTo>
                <a:lnTo>
                  <a:pt x="46157" y="321640"/>
                </a:lnTo>
                <a:lnTo>
                  <a:pt x="46157" y="320579"/>
                </a:lnTo>
                <a:lnTo>
                  <a:pt x="44963" y="317130"/>
                </a:lnTo>
                <a:lnTo>
                  <a:pt x="34883" y="320579"/>
                </a:lnTo>
                <a:lnTo>
                  <a:pt x="34883" y="316070"/>
                </a:lnTo>
                <a:lnTo>
                  <a:pt x="40454" y="313814"/>
                </a:lnTo>
                <a:lnTo>
                  <a:pt x="38199" y="311560"/>
                </a:lnTo>
                <a:lnTo>
                  <a:pt x="43770" y="308244"/>
                </a:lnTo>
                <a:lnTo>
                  <a:pt x="40454" y="304795"/>
                </a:lnTo>
                <a:lnTo>
                  <a:pt x="40454" y="301479"/>
                </a:lnTo>
                <a:lnTo>
                  <a:pt x="38199" y="295909"/>
                </a:lnTo>
                <a:lnTo>
                  <a:pt x="37138" y="296970"/>
                </a:lnTo>
                <a:lnTo>
                  <a:pt x="33822" y="290206"/>
                </a:lnTo>
                <a:lnTo>
                  <a:pt x="36077" y="290206"/>
                </a:lnTo>
                <a:cubicBezTo>
                  <a:pt x="36607" y="277605"/>
                  <a:pt x="34485" y="290471"/>
                  <a:pt x="35016" y="277871"/>
                </a:cubicBezTo>
                <a:cubicBezTo>
                  <a:pt x="30241" y="277473"/>
                  <a:pt x="30241" y="282513"/>
                  <a:pt x="25997" y="274555"/>
                </a:cubicBezTo>
                <a:lnTo>
                  <a:pt x="5703" y="285829"/>
                </a:lnTo>
                <a:lnTo>
                  <a:pt x="21487" y="255455"/>
                </a:lnTo>
                <a:lnTo>
                  <a:pt x="24803" y="254394"/>
                </a:lnTo>
                <a:lnTo>
                  <a:pt x="45096" y="245375"/>
                </a:lnTo>
                <a:lnTo>
                  <a:pt x="33822" y="218318"/>
                </a:lnTo>
                <a:lnTo>
                  <a:pt x="27058" y="218318"/>
                </a:lnTo>
                <a:lnTo>
                  <a:pt x="25997" y="217256"/>
                </a:lnTo>
                <a:lnTo>
                  <a:pt x="25997" y="216062"/>
                </a:lnTo>
                <a:lnTo>
                  <a:pt x="31567" y="213808"/>
                </a:lnTo>
                <a:lnTo>
                  <a:pt x="29312" y="208237"/>
                </a:lnTo>
                <a:lnTo>
                  <a:pt x="36077" y="204921"/>
                </a:lnTo>
                <a:lnTo>
                  <a:pt x="21487" y="198157"/>
                </a:lnTo>
                <a:lnTo>
                  <a:pt x="23742" y="193647"/>
                </a:lnTo>
                <a:lnTo>
                  <a:pt x="5703" y="185822"/>
                </a:lnTo>
                <a:lnTo>
                  <a:pt x="4510" y="182373"/>
                </a:lnTo>
                <a:lnTo>
                  <a:pt x="0" y="180119"/>
                </a:lnTo>
                <a:lnTo>
                  <a:pt x="2255" y="176670"/>
                </a:lnTo>
                <a:lnTo>
                  <a:pt x="3316" y="177863"/>
                </a:lnTo>
                <a:lnTo>
                  <a:pt x="5571" y="163274"/>
                </a:lnTo>
                <a:lnTo>
                  <a:pt x="30374" y="138471"/>
                </a:lnTo>
                <a:lnTo>
                  <a:pt x="38199" y="146297"/>
                </a:lnTo>
                <a:lnTo>
                  <a:pt x="39260" y="146297"/>
                </a:lnTo>
                <a:lnTo>
                  <a:pt x="38199" y="145236"/>
                </a:lnTo>
                <a:lnTo>
                  <a:pt x="43770" y="141920"/>
                </a:lnTo>
                <a:lnTo>
                  <a:pt x="80908" y="122820"/>
                </a:lnTo>
                <a:lnTo>
                  <a:pt x="65124" y="93508"/>
                </a:lnTo>
                <a:lnTo>
                  <a:pt x="89927" y="84489"/>
                </a:lnTo>
                <a:lnTo>
                  <a:pt x="113536" y="67644"/>
                </a:lnTo>
                <a:lnTo>
                  <a:pt x="116852" y="74408"/>
                </a:lnTo>
                <a:lnTo>
                  <a:pt x="138206" y="64328"/>
                </a:lnTo>
                <a:lnTo>
                  <a:pt x="135951" y="59819"/>
                </a:lnTo>
                <a:lnTo>
                  <a:pt x="128126" y="59819"/>
                </a:lnTo>
                <a:lnTo>
                  <a:pt x="128126" y="57564"/>
                </a:lnTo>
                <a:lnTo>
                  <a:pt x="132635" y="57564"/>
                </a:lnTo>
                <a:lnTo>
                  <a:pt x="128126" y="45228"/>
                </a:lnTo>
                <a:lnTo>
                  <a:pt x="60614" y="83427"/>
                </a:lnTo>
                <a:lnTo>
                  <a:pt x="59421" y="81173"/>
                </a:lnTo>
                <a:lnTo>
                  <a:pt x="108894" y="53054"/>
                </a:lnTo>
                <a:lnTo>
                  <a:pt x="112209" y="53054"/>
                </a:lnTo>
                <a:lnTo>
                  <a:pt x="112209" y="51860"/>
                </a:lnTo>
                <a:lnTo>
                  <a:pt x="109955" y="51860"/>
                </a:lnTo>
                <a:lnTo>
                  <a:pt x="109955" y="49605"/>
                </a:lnTo>
                <a:lnTo>
                  <a:pt x="113271" y="49605"/>
                </a:lnTo>
                <a:lnTo>
                  <a:pt x="113271" y="46290"/>
                </a:lnTo>
                <a:lnTo>
                  <a:pt x="114332" y="44035"/>
                </a:lnTo>
                <a:lnTo>
                  <a:pt x="114332" y="42974"/>
                </a:lnTo>
                <a:lnTo>
                  <a:pt x="116586" y="44035"/>
                </a:lnTo>
                <a:lnTo>
                  <a:pt x="117780" y="44035"/>
                </a:lnTo>
                <a:lnTo>
                  <a:pt x="117780" y="41780"/>
                </a:lnTo>
                <a:lnTo>
                  <a:pt x="129054" y="37270"/>
                </a:lnTo>
                <a:lnTo>
                  <a:pt x="136880" y="40586"/>
                </a:lnTo>
                <a:lnTo>
                  <a:pt x="133564" y="45096"/>
                </a:lnTo>
                <a:lnTo>
                  <a:pt x="142583" y="42841"/>
                </a:lnTo>
                <a:lnTo>
                  <a:pt x="140328" y="38332"/>
                </a:lnTo>
                <a:lnTo>
                  <a:pt x="143644" y="39525"/>
                </a:lnTo>
                <a:lnTo>
                  <a:pt x="144838" y="40586"/>
                </a:lnTo>
                <a:lnTo>
                  <a:pt x="147093" y="40586"/>
                </a:lnTo>
                <a:lnTo>
                  <a:pt x="151602" y="43902"/>
                </a:lnTo>
                <a:lnTo>
                  <a:pt x="153857" y="53983"/>
                </a:lnTo>
                <a:lnTo>
                  <a:pt x="162876" y="52921"/>
                </a:lnTo>
                <a:lnTo>
                  <a:pt x="159428" y="48412"/>
                </a:lnTo>
                <a:lnTo>
                  <a:pt x="161682" y="48412"/>
                </a:lnTo>
                <a:lnTo>
                  <a:pt x="161682" y="45096"/>
                </a:lnTo>
                <a:lnTo>
                  <a:pt x="162743" y="45096"/>
                </a:lnTo>
                <a:lnTo>
                  <a:pt x="163804" y="46157"/>
                </a:lnTo>
                <a:lnTo>
                  <a:pt x="164998" y="47351"/>
                </a:lnTo>
                <a:lnTo>
                  <a:pt x="164998" y="49605"/>
                </a:lnTo>
                <a:lnTo>
                  <a:pt x="163804" y="49605"/>
                </a:lnTo>
                <a:lnTo>
                  <a:pt x="163804" y="50799"/>
                </a:lnTo>
                <a:lnTo>
                  <a:pt x="164998" y="50799"/>
                </a:lnTo>
                <a:lnTo>
                  <a:pt x="172824" y="51860"/>
                </a:lnTo>
                <a:lnTo>
                  <a:pt x="174017" y="53054"/>
                </a:lnTo>
                <a:lnTo>
                  <a:pt x="174017" y="54115"/>
                </a:lnTo>
                <a:lnTo>
                  <a:pt x="178527" y="54115"/>
                </a:lnTo>
                <a:lnTo>
                  <a:pt x="178527" y="55309"/>
                </a:lnTo>
                <a:lnTo>
                  <a:pt x="186485" y="56370"/>
                </a:lnTo>
                <a:lnTo>
                  <a:pt x="185291" y="60880"/>
                </a:lnTo>
                <a:lnTo>
                  <a:pt x="213410" y="61940"/>
                </a:lnTo>
                <a:lnTo>
                  <a:pt x="213410" y="60880"/>
                </a:lnTo>
                <a:lnTo>
                  <a:pt x="214604" y="58625"/>
                </a:lnTo>
                <a:lnTo>
                  <a:pt x="213410" y="57564"/>
                </a:lnTo>
                <a:lnTo>
                  <a:pt x="206646" y="54115"/>
                </a:lnTo>
                <a:lnTo>
                  <a:pt x="205584" y="49605"/>
                </a:lnTo>
                <a:lnTo>
                  <a:pt x="210094" y="50799"/>
                </a:lnTo>
                <a:lnTo>
                  <a:pt x="211155" y="53054"/>
                </a:lnTo>
                <a:lnTo>
                  <a:pt x="214604" y="54115"/>
                </a:lnTo>
                <a:lnTo>
                  <a:pt x="215665" y="51860"/>
                </a:lnTo>
                <a:lnTo>
                  <a:pt x="214604" y="50799"/>
                </a:lnTo>
                <a:lnTo>
                  <a:pt x="214604" y="49605"/>
                </a:lnTo>
                <a:lnTo>
                  <a:pt x="212349" y="45096"/>
                </a:lnTo>
                <a:lnTo>
                  <a:pt x="213543" y="42841"/>
                </a:lnTo>
                <a:lnTo>
                  <a:pt x="212349" y="42841"/>
                </a:lnTo>
                <a:lnTo>
                  <a:pt x="212349" y="40586"/>
                </a:lnTo>
                <a:lnTo>
                  <a:pt x="209033" y="40586"/>
                </a:lnTo>
                <a:lnTo>
                  <a:pt x="210227" y="39525"/>
                </a:lnTo>
                <a:lnTo>
                  <a:pt x="211288" y="39525"/>
                </a:lnTo>
                <a:lnTo>
                  <a:pt x="212349" y="37270"/>
                </a:lnTo>
                <a:lnTo>
                  <a:pt x="215665" y="39525"/>
                </a:lnTo>
                <a:lnTo>
                  <a:pt x="216859" y="40586"/>
                </a:lnTo>
                <a:lnTo>
                  <a:pt x="219113" y="40586"/>
                </a:lnTo>
                <a:lnTo>
                  <a:pt x="221368" y="41648"/>
                </a:lnTo>
                <a:lnTo>
                  <a:pt x="221368" y="42841"/>
                </a:lnTo>
                <a:lnTo>
                  <a:pt x="230387" y="46157"/>
                </a:lnTo>
                <a:lnTo>
                  <a:pt x="230387" y="45096"/>
                </a:lnTo>
                <a:lnTo>
                  <a:pt x="231448" y="46157"/>
                </a:lnTo>
                <a:lnTo>
                  <a:pt x="230387" y="48412"/>
                </a:lnTo>
                <a:lnTo>
                  <a:pt x="220307" y="45096"/>
                </a:lnTo>
                <a:lnTo>
                  <a:pt x="220307" y="47351"/>
                </a:lnTo>
                <a:lnTo>
                  <a:pt x="218052" y="49605"/>
                </a:lnTo>
                <a:lnTo>
                  <a:pt x="218052" y="51860"/>
                </a:lnTo>
                <a:lnTo>
                  <a:pt x="234897" y="56370"/>
                </a:lnTo>
                <a:lnTo>
                  <a:pt x="281054" y="88998"/>
                </a:lnTo>
                <a:lnTo>
                  <a:pt x="278799" y="28251"/>
                </a:lnTo>
                <a:lnTo>
                  <a:pt x="295644" y="31567"/>
                </a:lnTo>
                <a:lnTo>
                  <a:pt x="294583" y="21487"/>
                </a:lnTo>
                <a:lnTo>
                  <a:pt x="312621" y="19232"/>
                </a:lnTo>
                <a:lnTo>
                  <a:pt x="314876" y="38332"/>
                </a:lnTo>
                <a:lnTo>
                  <a:pt x="315937" y="46157"/>
                </a:lnTo>
                <a:lnTo>
                  <a:pt x="314876" y="48412"/>
                </a:lnTo>
                <a:lnTo>
                  <a:pt x="317131" y="49473"/>
                </a:lnTo>
                <a:lnTo>
                  <a:pt x="317131" y="48412"/>
                </a:lnTo>
                <a:lnTo>
                  <a:pt x="318324" y="46157"/>
                </a:lnTo>
                <a:lnTo>
                  <a:pt x="320579" y="49473"/>
                </a:lnTo>
                <a:lnTo>
                  <a:pt x="320579" y="48412"/>
                </a:lnTo>
                <a:lnTo>
                  <a:pt x="321773" y="47351"/>
                </a:lnTo>
                <a:lnTo>
                  <a:pt x="335302" y="42841"/>
                </a:lnTo>
                <a:lnTo>
                  <a:pt x="335302" y="40586"/>
                </a:lnTo>
                <a:lnTo>
                  <a:pt x="346576" y="37270"/>
                </a:lnTo>
                <a:lnTo>
                  <a:pt x="348830" y="39525"/>
                </a:lnTo>
                <a:lnTo>
                  <a:pt x="350024" y="38332"/>
                </a:lnTo>
                <a:lnTo>
                  <a:pt x="351218" y="41648"/>
                </a:lnTo>
                <a:lnTo>
                  <a:pt x="348963" y="42841"/>
                </a:lnTo>
                <a:lnTo>
                  <a:pt x="350157" y="48412"/>
                </a:lnTo>
                <a:lnTo>
                  <a:pt x="352412" y="49473"/>
                </a:lnTo>
                <a:lnTo>
                  <a:pt x="352412" y="52921"/>
                </a:lnTo>
                <a:lnTo>
                  <a:pt x="354666" y="53983"/>
                </a:lnTo>
                <a:lnTo>
                  <a:pt x="353473" y="48412"/>
                </a:lnTo>
                <a:lnTo>
                  <a:pt x="355728" y="47351"/>
                </a:lnTo>
                <a:lnTo>
                  <a:pt x="365808" y="60880"/>
                </a:lnTo>
                <a:lnTo>
                  <a:pt x="362492" y="63134"/>
                </a:lnTo>
                <a:lnTo>
                  <a:pt x="367001" y="69899"/>
                </a:lnTo>
                <a:lnTo>
                  <a:pt x="391804" y="42841"/>
                </a:lnTo>
                <a:lnTo>
                  <a:pt x="389550" y="41648"/>
                </a:lnTo>
                <a:lnTo>
                  <a:pt x="389550" y="40586"/>
                </a:lnTo>
                <a:lnTo>
                  <a:pt x="391804" y="42841"/>
                </a:lnTo>
                <a:lnTo>
                  <a:pt x="431197" y="133"/>
                </a:lnTo>
              </a:path>
            </a:pathLst>
          </a:custGeom>
          <a:solidFill>
            <a:schemeClr val="bg1">
              <a:lumMod val="85000"/>
            </a:schemeClr>
          </a:solidFill>
          <a:ln w="13251" cap="flat">
            <a:noFill/>
            <a:prstDash val="solid"/>
            <a:miter/>
          </a:ln>
        </p:spPr>
        <p:txBody>
          <a:bodyPr rtlCol="0" anchor="ctr"/>
          <a:lstStyle/>
          <a:p>
            <a:endParaRPr lang="en-FI" sz="816"/>
          </a:p>
        </p:txBody>
      </p:sp>
      <p:sp>
        <p:nvSpPr>
          <p:cNvPr id="1388" name="Freeform: Shape 1387">
            <a:extLst>
              <a:ext uri="{FF2B5EF4-FFF2-40B4-BE49-F238E27FC236}">
                <a16:creationId xmlns:a16="http://schemas.microsoft.com/office/drawing/2014/main" id="{37294788-1556-39D7-F15F-BDFEEFC7FCB9}"/>
              </a:ext>
            </a:extLst>
          </p:cNvPr>
          <p:cNvSpPr/>
          <p:nvPr/>
        </p:nvSpPr>
        <p:spPr>
          <a:xfrm>
            <a:off x="3441774" y="4195542"/>
            <a:ext cx="244619" cy="255689"/>
          </a:xfrm>
          <a:custGeom>
            <a:avLst/>
            <a:gdLst>
              <a:gd name="connsiteX0" fmla="*/ 196035 w 539294"/>
              <a:gd name="connsiteY0" fmla="*/ 0 h 563699"/>
              <a:gd name="connsiteX1" fmla="*/ 219644 w 539294"/>
              <a:gd name="connsiteY1" fmla="*/ 22548 h 563699"/>
              <a:gd name="connsiteX2" fmla="*/ 222960 w 539294"/>
              <a:gd name="connsiteY2" fmla="*/ 25997 h 563699"/>
              <a:gd name="connsiteX3" fmla="*/ 222960 w 539294"/>
              <a:gd name="connsiteY3" fmla="*/ 42841 h 563699"/>
              <a:gd name="connsiteX4" fmla="*/ 226276 w 539294"/>
              <a:gd name="connsiteY4" fmla="*/ 54115 h 563699"/>
              <a:gd name="connsiteX5" fmla="*/ 239804 w 539294"/>
              <a:gd name="connsiteY5" fmla="*/ 67644 h 563699"/>
              <a:gd name="connsiteX6" fmla="*/ 242059 w 539294"/>
              <a:gd name="connsiteY6" fmla="*/ 66450 h 563699"/>
              <a:gd name="connsiteX7" fmla="*/ 246569 w 539294"/>
              <a:gd name="connsiteY7" fmla="*/ 72021 h 563699"/>
              <a:gd name="connsiteX8" fmla="*/ 248823 w 539294"/>
              <a:gd name="connsiteY8" fmla="*/ 75469 h 563699"/>
              <a:gd name="connsiteX9" fmla="*/ 248823 w 539294"/>
              <a:gd name="connsiteY9" fmla="*/ 78785 h 563699"/>
              <a:gd name="connsiteX10" fmla="*/ 247763 w 539294"/>
              <a:gd name="connsiteY10" fmla="*/ 81040 h 563699"/>
              <a:gd name="connsiteX11" fmla="*/ 251078 w 539294"/>
              <a:gd name="connsiteY11" fmla="*/ 84356 h 563699"/>
              <a:gd name="connsiteX12" fmla="*/ 254394 w 539294"/>
              <a:gd name="connsiteY12" fmla="*/ 81040 h 563699"/>
              <a:gd name="connsiteX13" fmla="*/ 255588 w 539294"/>
              <a:gd name="connsiteY13" fmla="*/ 82101 h 563699"/>
              <a:gd name="connsiteX14" fmla="*/ 252272 w 539294"/>
              <a:gd name="connsiteY14" fmla="*/ 85417 h 563699"/>
              <a:gd name="connsiteX15" fmla="*/ 257843 w 539294"/>
              <a:gd name="connsiteY15" fmla="*/ 89926 h 563699"/>
              <a:gd name="connsiteX16" fmla="*/ 259036 w 539294"/>
              <a:gd name="connsiteY16" fmla="*/ 88866 h 563699"/>
              <a:gd name="connsiteX17" fmla="*/ 257843 w 539294"/>
              <a:gd name="connsiteY17" fmla="*/ 84356 h 563699"/>
              <a:gd name="connsiteX18" fmla="*/ 261291 w 539294"/>
              <a:gd name="connsiteY18" fmla="*/ 81040 h 563699"/>
              <a:gd name="connsiteX19" fmla="*/ 263546 w 539294"/>
              <a:gd name="connsiteY19" fmla="*/ 84356 h 563699"/>
              <a:gd name="connsiteX20" fmla="*/ 271372 w 539294"/>
              <a:gd name="connsiteY20" fmla="*/ 76531 h 563699"/>
              <a:gd name="connsiteX21" fmla="*/ 281452 w 539294"/>
              <a:gd name="connsiteY21" fmla="*/ 87804 h 563699"/>
              <a:gd name="connsiteX22" fmla="*/ 282513 w 539294"/>
              <a:gd name="connsiteY22" fmla="*/ 87804 h 563699"/>
              <a:gd name="connsiteX23" fmla="*/ 289277 w 539294"/>
              <a:gd name="connsiteY23" fmla="*/ 93375 h 563699"/>
              <a:gd name="connsiteX24" fmla="*/ 293787 w 539294"/>
              <a:gd name="connsiteY24" fmla="*/ 90059 h 563699"/>
              <a:gd name="connsiteX25" fmla="*/ 298297 w 539294"/>
              <a:gd name="connsiteY25" fmla="*/ 93375 h 563699"/>
              <a:gd name="connsiteX26" fmla="*/ 299490 w 539294"/>
              <a:gd name="connsiteY26" fmla="*/ 91120 h 563699"/>
              <a:gd name="connsiteX27" fmla="*/ 310764 w 539294"/>
              <a:gd name="connsiteY27" fmla="*/ 102394 h 563699"/>
              <a:gd name="connsiteX28" fmla="*/ 311958 w 539294"/>
              <a:gd name="connsiteY28" fmla="*/ 101333 h 563699"/>
              <a:gd name="connsiteX29" fmla="*/ 331057 w 539294"/>
              <a:gd name="connsiteY29" fmla="*/ 120433 h 563699"/>
              <a:gd name="connsiteX30" fmla="*/ 358115 w 539294"/>
              <a:gd name="connsiteY30" fmla="*/ 129452 h 563699"/>
              <a:gd name="connsiteX31" fmla="*/ 359309 w 539294"/>
              <a:gd name="connsiteY31" fmla="*/ 127197 h 563699"/>
              <a:gd name="connsiteX32" fmla="*/ 366073 w 539294"/>
              <a:gd name="connsiteY32" fmla="*/ 129452 h 563699"/>
              <a:gd name="connsiteX33" fmla="*/ 366073 w 539294"/>
              <a:gd name="connsiteY33" fmla="*/ 132768 h 563699"/>
              <a:gd name="connsiteX34" fmla="*/ 375092 w 539294"/>
              <a:gd name="connsiteY34" fmla="*/ 136084 h 563699"/>
              <a:gd name="connsiteX35" fmla="*/ 396446 w 539294"/>
              <a:gd name="connsiteY35" fmla="*/ 151867 h 563699"/>
              <a:gd name="connsiteX36" fmla="*/ 402017 w 539294"/>
              <a:gd name="connsiteY36" fmla="*/ 145103 h 563699"/>
              <a:gd name="connsiteX37" fmla="*/ 406527 w 539294"/>
              <a:gd name="connsiteY37" fmla="*/ 150673 h 563699"/>
              <a:gd name="connsiteX38" fmla="*/ 411036 w 539294"/>
              <a:gd name="connsiteY38" fmla="*/ 155183 h 563699"/>
              <a:gd name="connsiteX39" fmla="*/ 409975 w 539294"/>
              <a:gd name="connsiteY39" fmla="*/ 157438 h 563699"/>
              <a:gd name="connsiteX40" fmla="*/ 411036 w 539294"/>
              <a:gd name="connsiteY40" fmla="*/ 160754 h 563699"/>
              <a:gd name="connsiteX41" fmla="*/ 413291 w 539294"/>
              <a:gd name="connsiteY41" fmla="*/ 163008 h 563699"/>
              <a:gd name="connsiteX42" fmla="*/ 408782 w 539294"/>
              <a:gd name="connsiteY42" fmla="*/ 166324 h 563699"/>
              <a:gd name="connsiteX43" fmla="*/ 462764 w 539294"/>
              <a:gd name="connsiteY43" fmla="*/ 246171 h 563699"/>
              <a:gd name="connsiteX44" fmla="*/ 539295 w 539294"/>
              <a:gd name="connsiteY44" fmla="*/ 355329 h 563699"/>
              <a:gd name="connsiteX45" fmla="*/ 531469 w 539294"/>
              <a:gd name="connsiteY45" fmla="*/ 359839 h 563699"/>
              <a:gd name="connsiteX46" fmla="*/ 486506 w 539294"/>
              <a:gd name="connsiteY46" fmla="*/ 377877 h 563699"/>
              <a:gd name="connsiteX47" fmla="*/ 489822 w 539294"/>
              <a:gd name="connsiteY47" fmla="*/ 383581 h 563699"/>
              <a:gd name="connsiteX48" fmla="*/ 485312 w 539294"/>
              <a:gd name="connsiteY48" fmla="*/ 379072 h 563699"/>
              <a:gd name="connsiteX49" fmla="*/ 475099 w 539294"/>
              <a:gd name="connsiteY49" fmla="*/ 383581 h 563699"/>
              <a:gd name="connsiteX50" fmla="*/ 474038 w 539294"/>
              <a:gd name="connsiteY50" fmla="*/ 382387 h 563699"/>
              <a:gd name="connsiteX51" fmla="*/ 472977 w 539294"/>
              <a:gd name="connsiteY51" fmla="*/ 382387 h 563699"/>
              <a:gd name="connsiteX52" fmla="*/ 471783 w 539294"/>
              <a:gd name="connsiteY52" fmla="*/ 383581 h 563699"/>
              <a:gd name="connsiteX53" fmla="*/ 471783 w 539294"/>
              <a:gd name="connsiteY53" fmla="*/ 382387 h 563699"/>
              <a:gd name="connsiteX54" fmla="*/ 470589 w 539294"/>
              <a:gd name="connsiteY54" fmla="*/ 382387 h 563699"/>
              <a:gd name="connsiteX55" fmla="*/ 470589 w 539294"/>
              <a:gd name="connsiteY55" fmla="*/ 383581 h 563699"/>
              <a:gd name="connsiteX56" fmla="*/ 469528 w 539294"/>
              <a:gd name="connsiteY56" fmla="*/ 383581 h 563699"/>
              <a:gd name="connsiteX57" fmla="*/ 469528 w 539294"/>
              <a:gd name="connsiteY57" fmla="*/ 385835 h 563699"/>
              <a:gd name="connsiteX58" fmla="*/ 446980 w 539294"/>
              <a:gd name="connsiteY58" fmla="*/ 394855 h 563699"/>
              <a:gd name="connsiteX59" fmla="*/ 435707 w 539294"/>
              <a:gd name="connsiteY59" fmla="*/ 421912 h 563699"/>
              <a:gd name="connsiteX60" fmla="*/ 432391 w 539294"/>
              <a:gd name="connsiteY60" fmla="*/ 420851 h 563699"/>
              <a:gd name="connsiteX61" fmla="*/ 427881 w 539294"/>
              <a:gd name="connsiteY61" fmla="*/ 426422 h 563699"/>
              <a:gd name="connsiteX62" fmla="*/ 430136 w 539294"/>
              <a:gd name="connsiteY62" fmla="*/ 433186 h 563699"/>
              <a:gd name="connsiteX63" fmla="*/ 424565 w 539294"/>
              <a:gd name="connsiteY63" fmla="*/ 447776 h 563699"/>
              <a:gd name="connsiteX64" fmla="*/ 423371 w 539294"/>
              <a:gd name="connsiteY64" fmla="*/ 443266 h 563699"/>
              <a:gd name="connsiteX65" fmla="*/ 424565 w 539294"/>
              <a:gd name="connsiteY65" fmla="*/ 438757 h 563699"/>
              <a:gd name="connsiteX66" fmla="*/ 421249 w 539294"/>
              <a:gd name="connsiteY66" fmla="*/ 434247 h 563699"/>
              <a:gd name="connsiteX67" fmla="*/ 417801 w 539294"/>
              <a:gd name="connsiteY67" fmla="*/ 438757 h 563699"/>
              <a:gd name="connsiteX68" fmla="*/ 421249 w 539294"/>
              <a:gd name="connsiteY68" fmla="*/ 444328 h 563699"/>
              <a:gd name="connsiteX69" fmla="*/ 422310 w 539294"/>
              <a:gd name="connsiteY69" fmla="*/ 452153 h 563699"/>
              <a:gd name="connsiteX70" fmla="*/ 417801 w 539294"/>
              <a:gd name="connsiteY70" fmla="*/ 463427 h 563699"/>
              <a:gd name="connsiteX71" fmla="*/ 414352 w 539294"/>
              <a:gd name="connsiteY71" fmla="*/ 464621 h 563699"/>
              <a:gd name="connsiteX72" fmla="*/ 416607 w 539294"/>
              <a:gd name="connsiteY72" fmla="*/ 466876 h 563699"/>
              <a:gd name="connsiteX73" fmla="*/ 407588 w 539294"/>
              <a:gd name="connsiteY73" fmla="*/ 487169 h 563699"/>
              <a:gd name="connsiteX74" fmla="*/ 404272 w 539294"/>
              <a:gd name="connsiteY74" fmla="*/ 493933 h 563699"/>
              <a:gd name="connsiteX75" fmla="*/ 364879 w 539294"/>
              <a:gd name="connsiteY75" fmla="*/ 536642 h 563699"/>
              <a:gd name="connsiteX76" fmla="*/ 362624 w 539294"/>
              <a:gd name="connsiteY76" fmla="*/ 534387 h 563699"/>
              <a:gd name="connsiteX77" fmla="*/ 362624 w 539294"/>
              <a:gd name="connsiteY77" fmla="*/ 535448 h 563699"/>
              <a:gd name="connsiteX78" fmla="*/ 364879 w 539294"/>
              <a:gd name="connsiteY78" fmla="*/ 536642 h 563699"/>
              <a:gd name="connsiteX79" fmla="*/ 340077 w 539294"/>
              <a:gd name="connsiteY79" fmla="*/ 563699 h 563699"/>
              <a:gd name="connsiteX80" fmla="*/ 335567 w 539294"/>
              <a:gd name="connsiteY80" fmla="*/ 556935 h 563699"/>
              <a:gd name="connsiteX81" fmla="*/ 338883 w 539294"/>
              <a:gd name="connsiteY81" fmla="*/ 554680 h 563699"/>
              <a:gd name="connsiteX82" fmla="*/ 328802 w 539294"/>
              <a:gd name="connsiteY82" fmla="*/ 541151 h 563699"/>
              <a:gd name="connsiteX83" fmla="*/ 326548 w 539294"/>
              <a:gd name="connsiteY83" fmla="*/ 542213 h 563699"/>
              <a:gd name="connsiteX84" fmla="*/ 327742 w 539294"/>
              <a:gd name="connsiteY84" fmla="*/ 547783 h 563699"/>
              <a:gd name="connsiteX85" fmla="*/ 325487 w 539294"/>
              <a:gd name="connsiteY85" fmla="*/ 546722 h 563699"/>
              <a:gd name="connsiteX86" fmla="*/ 325487 w 539294"/>
              <a:gd name="connsiteY86" fmla="*/ 543274 h 563699"/>
              <a:gd name="connsiteX87" fmla="*/ 323232 w 539294"/>
              <a:gd name="connsiteY87" fmla="*/ 542213 h 563699"/>
              <a:gd name="connsiteX88" fmla="*/ 322038 w 539294"/>
              <a:gd name="connsiteY88" fmla="*/ 536642 h 563699"/>
              <a:gd name="connsiteX89" fmla="*/ 324293 w 539294"/>
              <a:gd name="connsiteY89" fmla="*/ 535448 h 563699"/>
              <a:gd name="connsiteX90" fmla="*/ 323099 w 539294"/>
              <a:gd name="connsiteY90" fmla="*/ 532132 h 563699"/>
              <a:gd name="connsiteX91" fmla="*/ 321906 w 539294"/>
              <a:gd name="connsiteY91" fmla="*/ 533326 h 563699"/>
              <a:gd name="connsiteX92" fmla="*/ 319651 w 539294"/>
              <a:gd name="connsiteY92" fmla="*/ 531071 h 563699"/>
              <a:gd name="connsiteX93" fmla="*/ 308377 w 539294"/>
              <a:gd name="connsiteY93" fmla="*/ 534387 h 563699"/>
              <a:gd name="connsiteX94" fmla="*/ 308377 w 539294"/>
              <a:gd name="connsiteY94" fmla="*/ 536642 h 563699"/>
              <a:gd name="connsiteX95" fmla="*/ 294848 w 539294"/>
              <a:gd name="connsiteY95" fmla="*/ 541151 h 563699"/>
              <a:gd name="connsiteX96" fmla="*/ 293654 w 539294"/>
              <a:gd name="connsiteY96" fmla="*/ 542213 h 563699"/>
              <a:gd name="connsiteX97" fmla="*/ 293654 w 539294"/>
              <a:gd name="connsiteY97" fmla="*/ 543274 h 563699"/>
              <a:gd name="connsiteX98" fmla="*/ 291399 w 539294"/>
              <a:gd name="connsiteY98" fmla="*/ 539958 h 563699"/>
              <a:gd name="connsiteX99" fmla="*/ 290206 w 539294"/>
              <a:gd name="connsiteY99" fmla="*/ 542213 h 563699"/>
              <a:gd name="connsiteX100" fmla="*/ 290206 w 539294"/>
              <a:gd name="connsiteY100" fmla="*/ 543274 h 563699"/>
              <a:gd name="connsiteX101" fmla="*/ 287951 w 539294"/>
              <a:gd name="connsiteY101" fmla="*/ 542213 h 563699"/>
              <a:gd name="connsiteX102" fmla="*/ 289012 w 539294"/>
              <a:gd name="connsiteY102" fmla="*/ 539958 h 563699"/>
              <a:gd name="connsiteX103" fmla="*/ 287951 w 539294"/>
              <a:gd name="connsiteY103" fmla="*/ 532132 h 563699"/>
              <a:gd name="connsiteX104" fmla="*/ 285696 w 539294"/>
              <a:gd name="connsiteY104" fmla="*/ 513033 h 563699"/>
              <a:gd name="connsiteX105" fmla="*/ 267658 w 539294"/>
              <a:gd name="connsiteY105" fmla="*/ 515287 h 563699"/>
              <a:gd name="connsiteX106" fmla="*/ 268719 w 539294"/>
              <a:gd name="connsiteY106" fmla="*/ 525368 h 563699"/>
              <a:gd name="connsiteX107" fmla="*/ 251874 w 539294"/>
              <a:gd name="connsiteY107" fmla="*/ 522052 h 563699"/>
              <a:gd name="connsiteX108" fmla="*/ 250680 w 539294"/>
              <a:gd name="connsiteY108" fmla="*/ 510778 h 563699"/>
              <a:gd name="connsiteX109" fmla="*/ 204523 w 539294"/>
              <a:gd name="connsiteY109" fmla="*/ 489423 h 563699"/>
              <a:gd name="connsiteX110" fmla="*/ 212349 w 539294"/>
              <a:gd name="connsiteY110" fmla="*/ 506268 h 563699"/>
              <a:gd name="connsiteX111" fmla="*/ 211288 w 539294"/>
              <a:gd name="connsiteY111" fmla="*/ 509584 h 563699"/>
              <a:gd name="connsiteX112" fmla="*/ 204523 w 539294"/>
              <a:gd name="connsiteY112" fmla="*/ 496055 h 563699"/>
              <a:gd name="connsiteX113" fmla="*/ 193250 w 539294"/>
              <a:gd name="connsiteY113" fmla="*/ 490485 h 563699"/>
              <a:gd name="connsiteX114" fmla="*/ 177466 w 539294"/>
              <a:gd name="connsiteY114" fmla="*/ 430799 h 563699"/>
              <a:gd name="connsiteX115" fmla="*/ 186485 w 539294"/>
              <a:gd name="connsiteY115" fmla="*/ 426290 h 563699"/>
              <a:gd name="connsiteX116" fmla="*/ 186485 w 539294"/>
              <a:gd name="connsiteY116" fmla="*/ 429605 h 563699"/>
              <a:gd name="connsiteX117" fmla="*/ 185291 w 539294"/>
              <a:gd name="connsiteY117" fmla="*/ 429605 h 563699"/>
              <a:gd name="connsiteX118" fmla="*/ 186485 w 539294"/>
              <a:gd name="connsiteY118" fmla="*/ 430799 h 563699"/>
              <a:gd name="connsiteX119" fmla="*/ 187679 w 539294"/>
              <a:gd name="connsiteY119" fmla="*/ 429605 h 563699"/>
              <a:gd name="connsiteX120" fmla="*/ 187679 w 539294"/>
              <a:gd name="connsiteY120" fmla="*/ 426290 h 563699"/>
              <a:gd name="connsiteX121" fmla="*/ 193250 w 539294"/>
              <a:gd name="connsiteY121" fmla="*/ 424034 h 563699"/>
              <a:gd name="connsiteX122" fmla="*/ 193250 w 539294"/>
              <a:gd name="connsiteY122" fmla="*/ 425096 h 563699"/>
              <a:gd name="connsiteX123" fmla="*/ 194443 w 539294"/>
              <a:gd name="connsiteY123" fmla="*/ 424034 h 563699"/>
              <a:gd name="connsiteX124" fmla="*/ 196698 w 539294"/>
              <a:gd name="connsiteY124" fmla="*/ 420718 h 563699"/>
              <a:gd name="connsiteX125" fmla="*/ 200014 w 539294"/>
              <a:gd name="connsiteY125" fmla="*/ 418464 h 563699"/>
              <a:gd name="connsiteX126" fmla="*/ 185424 w 539294"/>
              <a:gd name="connsiteY126" fmla="*/ 398171 h 563699"/>
              <a:gd name="connsiteX127" fmla="*/ 203462 w 539294"/>
              <a:gd name="connsiteY127" fmla="*/ 388091 h 563699"/>
              <a:gd name="connsiteX128" fmla="*/ 215797 w 539294"/>
              <a:gd name="connsiteY128" fmla="*/ 382519 h 563699"/>
              <a:gd name="connsiteX129" fmla="*/ 216859 w 539294"/>
              <a:gd name="connsiteY129" fmla="*/ 383713 h 563699"/>
              <a:gd name="connsiteX130" fmla="*/ 219113 w 539294"/>
              <a:gd name="connsiteY130" fmla="*/ 381459 h 563699"/>
              <a:gd name="connsiteX131" fmla="*/ 215797 w 539294"/>
              <a:gd name="connsiteY131" fmla="*/ 376949 h 563699"/>
              <a:gd name="connsiteX132" fmla="*/ 215797 w 539294"/>
              <a:gd name="connsiteY132" fmla="*/ 379203 h 563699"/>
              <a:gd name="connsiteX133" fmla="*/ 216859 w 539294"/>
              <a:gd name="connsiteY133" fmla="*/ 382519 h 563699"/>
              <a:gd name="connsiteX134" fmla="*/ 214604 w 539294"/>
              <a:gd name="connsiteY134" fmla="*/ 379203 h 563699"/>
              <a:gd name="connsiteX135" fmla="*/ 214604 w 539294"/>
              <a:gd name="connsiteY135" fmla="*/ 378010 h 563699"/>
              <a:gd name="connsiteX136" fmla="*/ 211288 w 539294"/>
              <a:gd name="connsiteY136" fmla="*/ 373500 h 563699"/>
              <a:gd name="connsiteX137" fmla="*/ 212349 w 539294"/>
              <a:gd name="connsiteY137" fmla="*/ 371246 h 563699"/>
              <a:gd name="connsiteX138" fmla="*/ 208900 w 539294"/>
              <a:gd name="connsiteY138" fmla="*/ 366736 h 563699"/>
              <a:gd name="connsiteX139" fmla="*/ 201075 w 539294"/>
              <a:gd name="connsiteY139" fmla="*/ 376816 h 563699"/>
              <a:gd name="connsiteX140" fmla="*/ 196565 w 539294"/>
              <a:gd name="connsiteY140" fmla="*/ 382387 h 563699"/>
              <a:gd name="connsiteX141" fmla="*/ 194310 w 539294"/>
              <a:gd name="connsiteY141" fmla="*/ 382387 h 563699"/>
              <a:gd name="connsiteX142" fmla="*/ 190995 w 539294"/>
              <a:gd name="connsiteY142" fmla="*/ 385703 h 563699"/>
              <a:gd name="connsiteX143" fmla="*/ 183169 w 539294"/>
              <a:gd name="connsiteY143" fmla="*/ 381193 h 563699"/>
              <a:gd name="connsiteX144" fmla="*/ 172956 w 539294"/>
              <a:gd name="connsiteY144" fmla="*/ 372174 h 563699"/>
              <a:gd name="connsiteX145" fmla="*/ 172956 w 539294"/>
              <a:gd name="connsiteY145" fmla="*/ 373367 h 563699"/>
              <a:gd name="connsiteX146" fmla="*/ 171895 w 539294"/>
              <a:gd name="connsiteY146" fmla="*/ 371113 h 563699"/>
              <a:gd name="connsiteX147" fmla="*/ 170834 w 539294"/>
              <a:gd name="connsiteY147" fmla="*/ 369920 h 563699"/>
              <a:gd name="connsiteX148" fmla="*/ 171895 w 539294"/>
              <a:gd name="connsiteY148" fmla="*/ 368858 h 563699"/>
              <a:gd name="connsiteX149" fmla="*/ 166324 w 539294"/>
              <a:gd name="connsiteY149" fmla="*/ 368858 h 563699"/>
              <a:gd name="connsiteX150" fmla="*/ 166324 w 539294"/>
              <a:gd name="connsiteY150" fmla="*/ 366604 h 563699"/>
              <a:gd name="connsiteX151" fmla="*/ 170834 w 539294"/>
              <a:gd name="connsiteY151" fmla="*/ 367664 h 563699"/>
              <a:gd name="connsiteX152" fmla="*/ 168579 w 539294"/>
              <a:gd name="connsiteY152" fmla="*/ 362094 h 563699"/>
              <a:gd name="connsiteX153" fmla="*/ 169640 w 539294"/>
              <a:gd name="connsiteY153" fmla="*/ 358778 h 563699"/>
              <a:gd name="connsiteX154" fmla="*/ 169640 w 539294"/>
              <a:gd name="connsiteY154" fmla="*/ 355462 h 563699"/>
              <a:gd name="connsiteX155" fmla="*/ 166324 w 539294"/>
              <a:gd name="connsiteY155" fmla="*/ 353207 h 563699"/>
              <a:gd name="connsiteX156" fmla="*/ 173089 w 539294"/>
              <a:gd name="connsiteY156" fmla="*/ 347637 h 563699"/>
              <a:gd name="connsiteX157" fmla="*/ 170834 w 539294"/>
              <a:gd name="connsiteY157" fmla="*/ 346443 h 563699"/>
              <a:gd name="connsiteX158" fmla="*/ 171895 w 539294"/>
              <a:gd name="connsiteY158" fmla="*/ 345382 h 563699"/>
              <a:gd name="connsiteX159" fmla="*/ 174150 w 539294"/>
              <a:gd name="connsiteY159" fmla="*/ 346443 h 563699"/>
              <a:gd name="connsiteX160" fmla="*/ 174150 w 539294"/>
              <a:gd name="connsiteY160" fmla="*/ 345382 h 563699"/>
              <a:gd name="connsiteX161" fmla="*/ 175344 w 539294"/>
              <a:gd name="connsiteY161" fmla="*/ 344188 h 563699"/>
              <a:gd name="connsiteX162" fmla="*/ 168579 w 539294"/>
              <a:gd name="connsiteY162" fmla="*/ 339678 h 563699"/>
              <a:gd name="connsiteX163" fmla="*/ 183169 w 539294"/>
              <a:gd name="connsiteY163" fmla="*/ 326149 h 563699"/>
              <a:gd name="connsiteX164" fmla="*/ 160621 w 539294"/>
              <a:gd name="connsiteY164" fmla="*/ 328405 h 563699"/>
              <a:gd name="connsiteX165" fmla="*/ 151602 w 539294"/>
              <a:gd name="connsiteY165" fmla="*/ 334108 h 563699"/>
              <a:gd name="connsiteX166" fmla="*/ 146031 w 539294"/>
              <a:gd name="connsiteY166" fmla="*/ 322834 h 563699"/>
              <a:gd name="connsiteX167" fmla="*/ 162876 w 539294"/>
              <a:gd name="connsiteY167" fmla="*/ 317263 h 563699"/>
              <a:gd name="connsiteX168" fmla="*/ 168447 w 539294"/>
              <a:gd name="connsiteY168" fmla="*/ 310499 h 563699"/>
              <a:gd name="connsiteX169" fmla="*/ 118974 w 539294"/>
              <a:gd name="connsiteY169" fmla="*/ 265536 h 563699"/>
              <a:gd name="connsiteX170" fmla="*/ 116719 w 539294"/>
              <a:gd name="connsiteY170" fmla="*/ 266596 h 563699"/>
              <a:gd name="connsiteX171" fmla="*/ 115658 w 539294"/>
              <a:gd name="connsiteY171" fmla="*/ 265536 h 563699"/>
              <a:gd name="connsiteX172" fmla="*/ 116719 w 539294"/>
              <a:gd name="connsiteY172" fmla="*/ 263280 h 563699"/>
              <a:gd name="connsiteX173" fmla="*/ 99874 w 539294"/>
              <a:gd name="connsiteY173" fmla="*/ 248691 h 563699"/>
              <a:gd name="connsiteX174" fmla="*/ 63930 w 539294"/>
              <a:gd name="connsiteY174" fmla="*/ 247630 h 563699"/>
              <a:gd name="connsiteX175" fmla="*/ 57166 w 539294"/>
              <a:gd name="connsiteY175" fmla="*/ 242059 h 563699"/>
              <a:gd name="connsiteX176" fmla="*/ 49340 w 539294"/>
              <a:gd name="connsiteY176" fmla="*/ 234101 h 563699"/>
              <a:gd name="connsiteX177" fmla="*/ 50534 w 539294"/>
              <a:gd name="connsiteY177" fmla="*/ 233040 h 563699"/>
              <a:gd name="connsiteX178" fmla="*/ 50534 w 539294"/>
              <a:gd name="connsiteY178" fmla="*/ 230785 h 563699"/>
              <a:gd name="connsiteX179" fmla="*/ 47218 w 539294"/>
              <a:gd name="connsiteY179" fmla="*/ 230785 h 563699"/>
              <a:gd name="connsiteX180" fmla="*/ 43770 w 539294"/>
              <a:gd name="connsiteY180" fmla="*/ 226276 h 563699"/>
              <a:gd name="connsiteX181" fmla="*/ 42709 w 539294"/>
              <a:gd name="connsiteY181" fmla="*/ 222960 h 563699"/>
              <a:gd name="connsiteX182" fmla="*/ 43770 w 539294"/>
              <a:gd name="connsiteY182" fmla="*/ 220705 h 563699"/>
              <a:gd name="connsiteX183" fmla="*/ 42709 w 539294"/>
              <a:gd name="connsiteY183" fmla="*/ 218450 h 563699"/>
              <a:gd name="connsiteX184" fmla="*/ 34883 w 539294"/>
              <a:gd name="connsiteY184" fmla="*/ 212879 h 563699"/>
              <a:gd name="connsiteX185" fmla="*/ 33689 w 539294"/>
              <a:gd name="connsiteY185" fmla="*/ 210625 h 563699"/>
              <a:gd name="connsiteX186" fmla="*/ 31434 w 539294"/>
              <a:gd name="connsiteY186" fmla="*/ 209563 h 563699"/>
              <a:gd name="connsiteX187" fmla="*/ 28119 w 539294"/>
              <a:gd name="connsiteY187" fmla="*/ 211818 h 563699"/>
              <a:gd name="connsiteX188" fmla="*/ 28119 w 539294"/>
              <a:gd name="connsiteY188" fmla="*/ 210625 h 563699"/>
              <a:gd name="connsiteX189" fmla="*/ 27057 w 539294"/>
              <a:gd name="connsiteY189" fmla="*/ 210625 h 563699"/>
              <a:gd name="connsiteX190" fmla="*/ 27057 w 539294"/>
              <a:gd name="connsiteY190" fmla="*/ 209563 h 563699"/>
              <a:gd name="connsiteX191" fmla="*/ 25864 w 539294"/>
              <a:gd name="connsiteY191" fmla="*/ 209563 h 563699"/>
              <a:gd name="connsiteX192" fmla="*/ 24670 w 539294"/>
              <a:gd name="connsiteY192" fmla="*/ 207309 h 563699"/>
              <a:gd name="connsiteX193" fmla="*/ 23609 w 539294"/>
              <a:gd name="connsiteY193" fmla="*/ 206115 h 563699"/>
              <a:gd name="connsiteX194" fmla="*/ 21354 w 539294"/>
              <a:gd name="connsiteY194" fmla="*/ 206115 h 563699"/>
              <a:gd name="connsiteX195" fmla="*/ 13529 w 539294"/>
              <a:gd name="connsiteY195" fmla="*/ 199350 h 563699"/>
              <a:gd name="connsiteX196" fmla="*/ 6764 w 539294"/>
              <a:gd name="connsiteY196" fmla="*/ 182506 h 563699"/>
              <a:gd name="connsiteX197" fmla="*/ 5571 w 539294"/>
              <a:gd name="connsiteY197" fmla="*/ 175742 h 563699"/>
              <a:gd name="connsiteX198" fmla="*/ 1061 w 539294"/>
              <a:gd name="connsiteY198" fmla="*/ 166722 h 563699"/>
              <a:gd name="connsiteX199" fmla="*/ 0 w 539294"/>
              <a:gd name="connsiteY199" fmla="*/ 166722 h 563699"/>
              <a:gd name="connsiteX200" fmla="*/ 24803 w 539294"/>
              <a:gd name="connsiteY200" fmla="*/ 158897 h 563699"/>
              <a:gd name="connsiteX201" fmla="*/ 38332 w 539294"/>
              <a:gd name="connsiteY201" fmla="*/ 142053 h 563699"/>
              <a:gd name="connsiteX202" fmla="*/ 45096 w 539294"/>
              <a:gd name="connsiteY202" fmla="*/ 143246 h 563699"/>
              <a:gd name="connsiteX203" fmla="*/ 48412 w 539294"/>
              <a:gd name="connsiteY203" fmla="*/ 153326 h 563699"/>
              <a:gd name="connsiteX204" fmla="*/ 52921 w 539294"/>
              <a:gd name="connsiteY204" fmla="*/ 149878 h 563699"/>
              <a:gd name="connsiteX205" fmla="*/ 50667 w 539294"/>
              <a:gd name="connsiteY205" fmla="*/ 149878 h 563699"/>
              <a:gd name="connsiteX206" fmla="*/ 50667 w 539294"/>
              <a:gd name="connsiteY206" fmla="*/ 145368 h 563699"/>
              <a:gd name="connsiteX207" fmla="*/ 53983 w 539294"/>
              <a:gd name="connsiteY207" fmla="*/ 145368 h 563699"/>
              <a:gd name="connsiteX208" fmla="*/ 53983 w 539294"/>
              <a:gd name="connsiteY208" fmla="*/ 148684 h 563699"/>
              <a:gd name="connsiteX209" fmla="*/ 76531 w 539294"/>
              <a:gd name="connsiteY209" fmla="*/ 127329 h 563699"/>
              <a:gd name="connsiteX210" fmla="*/ 77724 w 539294"/>
              <a:gd name="connsiteY210" fmla="*/ 129585 h 563699"/>
              <a:gd name="connsiteX211" fmla="*/ 75469 w 539294"/>
              <a:gd name="connsiteY211" fmla="*/ 130645 h 563699"/>
              <a:gd name="connsiteX212" fmla="*/ 78785 w 539294"/>
              <a:gd name="connsiteY212" fmla="*/ 131707 h 563699"/>
              <a:gd name="connsiteX213" fmla="*/ 81040 w 539294"/>
              <a:gd name="connsiteY213" fmla="*/ 128391 h 563699"/>
              <a:gd name="connsiteX214" fmla="*/ 78785 w 539294"/>
              <a:gd name="connsiteY214" fmla="*/ 125075 h 563699"/>
              <a:gd name="connsiteX215" fmla="*/ 79846 w 539294"/>
              <a:gd name="connsiteY215" fmla="*/ 123881 h 563699"/>
              <a:gd name="connsiteX216" fmla="*/ 84356 w 539294"/>
              <a:gd name="connsiteY216" fmla="*/ 125075 h 563699"/>
              <a:gd name="connsiteX217" fmla="*/ 83295 w 539294"/>
              <a:gd name="connsiteY217" fmla="*/ 121626 h 563699"/>
              <a:gd name="connsiteX218" fmla="*/ 88866 w 539294"/>
              <a:gd name="connsiteY218" fmla="*/ 116056 h 563699"/>
              <a:gd name="connsiteX219" fmla="*/ 91120 w 539294"/>
              <a:gd name="connsiteY219" fmla="*/ 116056 h 563699"/>
              <a:gd name="connsiteX220" fmla="*/ 92181 w 539294"/>
              <a:gd name="connsiteY220" fmla="*/ 120565 h 563699"/>
              <a:gd name="connsiteX221" fmla="*/ 91120 w 539294"/>
              <a:gd name="connsiteY221" fmla="*/ 120565 h 563699"/>
              <a:gd name="connsiteX222" fmla="*/ 89927 w 539294"/>
              <a:gd name="connsiteY222" fmla="*/ 119504 h 563699"/>
              <a:gd name="connsiteX223" fmla="*/ 89927 w 539294"/>
              <a:gd name="connsiteY223" fmla="*/ 121759 h 563699"/>
              <a:gd name="connsiteX224" fmla="*/ 91120 w 539294"/>
              <a:gd name="connsiteY224" fmla="*/ 124014 h 563699"/>
              <a:gd name="connsiteX225" fmla="*/ 93375 w 539294"/>
              <a:gd name="connsiteY225" fmla="*/ 122953 h 563699"/>
              <a:gd name="connsiteX226" fmla="*/ 95630 w 539294"/>
              <a:gd name="connsiteY226" fmla="*/ 124014 h 563699"/>
              <a:gd name="connsiteX227" fmla="*/ 97885 w 539294"/>
              <a:gd name="connsiteY227" fmla="*/ 121759 h 563699"/>
              <a:gd name="connsiteX228" fmla="*/ 121494 w 539294"/>
              <a:gd name="connsiteY228" fmla="*/ 108230 h 563699"/>
              <a:gd name="connsiteX229" fmla="*/ 126003 w 539294"/>
              <a:gd name="connsiteY229" fmla="*/ 107169 h 563699"/>
              <a:gd name="connsiteX230" fmla="*/ 123749 w 539294"/>
              <a:gd name="connsiteY230" fmla="*/ 103721 h 563699"/>
              <a:gd name="connsiteX231" fmla="*/ 127197 w 539294"/>
              <a:gd name="connsiteY231" fmla="*/ 102659 h 563699"/>
              <a:gd name="connsiteX232" fmla="*/ 128258 w 539294"/>
              <a:gd name="connsiteY232" fmla="*/ 95895 h 563699"/>
              <a:gd name="connsiteX233" fmla="*/ 139532 w 539294"/>
              <a:gd name="connsiteY233" fmla="*/ 94834 h 563699"/>
              <a:gd name="connsiteX234" fmla="*/ 139532 w 539294"/>
              <a:gd name="connsiteY234" fmla="*/ 97089 h 563699"/>
              <a:gd name="connsiteX235" fmla="*/ 140593 w 539294"/>
              <a:gd name="connsiteY235" fmla="*/ 97089 h 563699"/>
              <a:gd name="connsiteX236" fmla="*/ 141654 w 539294"/>
              <a:gd name="connsiteY236" fmla="*/ 98150 h 563699"/>
              <a:gd name="connsiteX237" fmla="*/ 141654 w 539294"/>
              <a:gd name="connsiteY237" fmla="*/ 100405 h 563699"/>
              <a:gd name="connsiteX238" fmla="*/ 143909 w 539294"/>
              <a:gd name="connsiteY238" fmla="*/ 100405 h 563699"/>
              <a:gd name="connsiteX239" fmla="*/ 146164 w 539294"/>
              <a:gd name="connsiteY239" fmla="*/ 105975 h 563699"/>
              <a:gd name="connsiteX240" fmla="*/ 150674 w 539294"/>
              <a:gd name="connsiteY240" fmla="*/ 111679 h 563699"/>
              <a:gd name="connsiteX241" fmla="*/ 150674 w 539294"/>
              <a:gd name="connsiteY241" fmla="*/ 110485 h 563699"/>
              <a:gd name="connsiteX242" fmla="*/ 151735 w 539294"/>
              <a:gd name="connsiteY242" fmla="*/ 112740 h 563699"/>
              <a:gd name="connsiteX243" fmla="*/ 151735 w 539294"/>
              <a:gd name="connsiteY243" fmla="*/ 121759 h 563699"/>
              <a:gd name="connsiteX244" fmla="*/ 153989 w 539294"/>
              <a:gd name="connsiteY244" fmla="*/ 124014 h 563699"/>
              <a:gd name="connsiteX245" fmla="*/ 152796 w 539294"/>
              <a:gd name="connsiteY245" fmla="*/ 124014 h 563699"/>
              <a:gd name="connsiteX246" fmla="*/ 153989 w 539294"/>
              <a:gd name="connsiteY246" fmla="*/ 127462 h 563699"/>
              <a:gd name="connsiteX247" fmla="*/ 156244 w 539294"/>
              <a:gd name="connsiteY247" fmla="*/ 129717 h 563699"/>
              <a:gd name="connsiteX248" fmla="*/ 156244 w 539294"/>
              <a:gd name="connsiteY248" fmla="*/ 130778 h 563699"/>
              <a:gd name="connsiteX249" fmla="*/ 157305 w 539294"/>
              <a:gd name="connsiteY249" fmla="*/ 130778 h 563699"/>
              <a:gd name="connsiteX250" fmla="*/ 157305 w 539294"/>
              <a:gd name="connsiteY250" fmla="*/ 131839 h 563699"/>
              <a:gd name="connsiteX251" fmla="*/ 158499 w 539294"/>
              <a:gd name="connsiteY251" fmla="*/ 131839 h 563699"/>
              <a:gd name="connsiteX252" fmla="*/ 159693 w 539294"/>
              <a:gd name="connsiteY252" fmla="*/ 133033 h 563699"/>
              <a:gd name="connsiteX253" fmla="*/ 169773 w 539294"/>
              <a:gd name="connsiteY253" fmla="*/ 136349 h 563699"/>
              <a:gd name="connsiteX254" fmla="*/ 169773 w 539294"/>
              <a:gd name="connsiteY254" fmla="*/ 137543 h 563699"/>
              <a:gd name="connsiteX255" fmla="*/ 170967 w 539294"/>
              <a:gd name="connsiteY255" fmla="*/ 138604 h 563699"/>
              <a:gd name="connsiteX256" fmla="*/ 172028 w 539294"/>
              <a:gd name="connsiteY256" fmla="*/ 137543 h 563699"/>
              <a:gd name="connsiteX257" fmla="*/ 173089 w 539294"/>
              <a:gd name="connsiteY257" fmla="*/ 138604 h 563699"/>
              <a:gd name="connsiteX258" fmla="*/ 173089 w 539294"/>
              <a:gd name="connsiteY258" fmla="*/ 139797 h 563699"/>
              <a:gd name="connsiteX259" fmla="*/ 178792 w 539294"/>
              <a:gd name="connsiteY259" fmla="*/ 139797 h 563699"/>
              <a:gd name="connsiteX260" fmla="*/ 177598 w 539294"/>
              <a:gd name="connsiteY260" fmla="*/ 134094 h 563699"/>
              <a:gd name="connsiteX261" fmla="*/ 175344 w 539294"/>
              <a:gd name="connsiteY261" fmla="*/ 131839 h 563699"/>
              <a:gd name="connsiteX262" fmla="*/ 173089 w 539294"/>
              <a:gd name="connsiteY262" fmla="*/ 130778 h 563699"/>
              <a:gd name="connsiteX263" fmla="*/ 173089 w 539294"/>
              <a:gd name="connsiteY263" fmla="*/ 129717 h 563699"/>
              <a:gd name="connsiteX264" fmla="*/ 170834 w 539294"/>
              <a:gd name="connsiteY264" fmla="*/ 126269 h 563699"/>
              <a:gd name="connsiteX265" fmla="*/ 180914 w 539294"/>
              <a:gd name="connsiteY265" fmla="*/ 119504 h 563699"/>
              <a:gd name="connsiteX266" fmla="*/ 184363 w 539294"/>
              <a:gd name="connsiteY266" fmla="*/ 104914 h 563699"/>
              <a:gd name="connsiteX267" fmla="*/ 182108 w 539294"/>
              <a:gd name="connsiteY267" fmla="*/ 89130 h 563699"/>
              <a:gd name="connsiteX268" fmla="*/ 180914 w 539294"/>
              <a:gd name="connsiteY268" fmla="*/ 86876 h 563699"/>
              <a:gd name="connsiteX269" fmla="*/ 179853 w 539294"/>
              <a:gd name="connsiteY269" fmla="*/ 86876 h 563699"/>
              <a:gd name="connsiteX270" fmla="*/ 174283 w 539294"/>
              <a:gd name="connsiteY270" fmla="*/ 77857 h 563699"/>
              <a:gd name="connsiteX271" fmla="*/ 174283 w 539294"/>
              <a:gd name="connsiteY271" fmla="*/ 75602 h 563699"/>
              <a:gd name="connsiteX272" fmla="*/ 173089 w 539294"/>
              <a:gd name="connsiteY272" fmla="*/ 76663 h 563699"/>
              <a:gd name="connsiteX273" fmla="*/ 172028 w 539294"/>
              <a:gd name="connsiteY273" fmla="*/ 75602 h 563699"/>
              <a:gd name="connsiteX274" fmla="*/ 172028 w 539294"/>
              <a:gd name="connsiteY274" fmla="*/ 73347 h 563699"/>
              <a:gd name="connsiteX275" fmla="*/ 170967 w 539294"/>
              <a:gd name="connsiteY275" fmla="*/ 73347 h 563699"/>
              <a:gd name="connsiteX276" fmla="*/ 165263 w 539294"/>
              <a:gd name="connsiteY276" fmla="*/ 64328 h 563699"/>
              <a:gd name="connsiteX277" fmla="*/ 166457 w 539294"/>
              <a:gd name="connsiteY277" fmla="*/ 63267 h 563699"/>
              <a:gd name="connsiteX278" fmla="*/ 166457 w 539294"/>
              <a:gd name="connsiteY278" fmla="*/ 62073 h 563699"/>
              <a:gd name="connsiteX279" fmla="*/ 164202 w 539294"/>
              <a:gd name="connsiteY279" fmla="*/ 57563 h 563699"/>
              <a:gd name="connsiteX280" fmla="*/ 165263 w 539294"/>
              <a:gd name="connsiteY280" fmla="*/ 55309 h 563699"/>
              <a:gd name="connsiteX281" fmla="*/ 195637 w 539294"/>
              <a:gd name="connsiteY281" fmla="*/ 133 h 56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539294" h="563699">
                <a:moveTo>
                  <a:pt x="196035" y="0"/>
                </a:moveTo>
                <a:lnTo>
                  <a:pt x="219644" y="22548"/>
                </a:lnTo>
                <a:lnTo>
                  <a:pt x="222960" y="25997"/>
                </a:lnTo>
                <a:lnTo>
                  <a:pt x="222960" y="42841"/>
                </a:lnTo>
                <a:lnTo>
                  <a:pt x="226276" y="54115"/>
                </a:lnTo>
                <a:lnTo>
                  <a:pt x="239804" y="67644"/>
                </a:lnTo>
                <a:lnTo>
                  <a:pt x="242059" y="66450"/>
                </a:lnTo>
                <a:lnTo>
                  <a:pt x="246569" y="72021"/>
                </a:lnTo>
                <a:lnTo>
                  <a:pt x="248823" y="75469"/>
                </a:lnTo>
                <a:lnTo>
                  <a:pt x="248823" y="78785"/>
                </a:lnTo>
                <a:lnTo>
                  <a:pt x="247763" y="81040"/>
                </a:lnTo>
                <a:lnTo>
                  <a:pt x="251078" y="84356"/>
                </a:lnTo>
                <a:lnTo>
                  <a:pt x="254394" y="81040"/>
                </a:lnTo>
                <a:lnTo>
                  <a:pt x="255588" y="82101"/>
                </a:lnTo>
                <a:lnTo>
                  <a:pt x="252272" y="85417"/>
                </a:lnTo>
                <a:lnTo>
                  <a:pt x="257843" y="89926"/>
                </a:lnTo>
                <a:lnTo>
                  <a:pt x="259036" y="88866"/>
                </a:lnTo>
                <a:lnTo>
                  <a:pt x="257843" y="84356"/>
                </a:lnTo>
                <a:lnTo>
                  <a:pt x="261291" y="81040"/>
                </a:lnTo>
                <a:lnTo>
                  <a:pt x="263546" y="84356"/>
                </a:lnTo>
                <a:lnTo>
                  <a:pt x="271372" y="76531"/>
                </a:lnTo>
                <a:lnTo>
                  <a:pt x="281452" y="87804"/>
                </a:lnTo>
                <a:lnTo>
                  <a:pt x="282513" y="87804"/>
                </a:lnTo>
                <a:lnTo>
                  <a:pt x="289277" y="93375"/>
                </a:lnTo>
                <a:lnTo>
                  <a:pt x="293787" y="90059"/>
                </a:lnTo>
                <a:lnTo>
                  <a:pt x="298297" y="93375"/>
                </a:lnTo>
                <a:lnTo>
                  <a:pt x="299490" y="91120"/>
                </a:lnTo>
                <a:lnTo>
                  <a:pt x="310764" y="102394"/>
                </a:lnTo>
                <a:lnTo>
                  <a:pt x="311958" y="101333"/>
                </a:lnTo>
                <a:lnTo>
                  <a:pt x="331057" y="120433"/>
                </a:lnTo>
                <a:lnTo>
                  <a:pt x="358115" y="129452"/>
                </a:lnTo>
                <a:lnTo>
                  <a:pt x="359309" y="127197"/>
                </a:lnTo>
                <a:lnTo>
                  <a:pt x="366073" y="129452"/>
                </a:lnTo>
                <a:lnTo>
                  <a:pt x="366073" y="132768"/>
                </a:lnTo>
                <a:lnTo>
                  <a:pt x="375092" y="136084"/>
                </a:lnTo>
                <a:lnTo>
                  <a:pt x="396446" y="151867"/>
                </a:lnTo>
                <a:lnTo>
                  <a:pt x="402017" y="145103"/>
                </a:lnTo>
                <a:lnTo>
                  <a:pt x="406527" y="150673"/>
                </a:lnTo>
                <a:lnTo>
                  <a:pt x="411036" y="155183"/>
                </a:lnTo>
                <a:lnTo>
                  <a:pt x="409975" y="157438"/>
                </a:lnTo>
                <a:lnTo>
                  <a:pt x="411036" y="160754"/>
                </a:lnTo>
                <a:lnTo>
                  <a:pt x="413291" y="163008"/>
                </a:lnTo>
                <a:lnTo>
                  <a:pt x="408782" y="166324"/>
                </a:lnTo>
                <a:lnTo>
                  <a:pt x="462764" y="246171"/>
                </a:lnTo>
                <a:lnTo>
                  <a:pt x="539295" y="355329"/>
                </a:lnTo>
                <a:lnTo>
                  <a:pt x="531469" y="359839"/>
                </a:lnTo>
                <a:lnTo>
                  <a:pt x="486506" y="377877"/>
                </a:lnTo>
                <a:lnTo>
                  <a:pt x="489822" y="383581"/>
                </a:lnTo>
                <a:lnTo>
                  <a:pt x="485312" y="379072"/>
                </a:lnTo>
                <a:lnTo>
                  <a:pt x="475099" y="383581"/>
                </a:lnTo>
                <a:lnTo>
                  <a:pt x="474038" y="382387"/>
                </a:lnTo>
                <a:lnTo>
                  <a:pt x="472977" y="382387"/>
                </a:lnTo>
                <a:lnTo>
                  <a:pt x="471783" y="383581"/>
                </a:lnTo>
                <a:lnTo>
                  <a:pt x="471783" y="382387"/>
                </a:lnTo>
                <a:lnTo>
                  <a:pt x="470589" y="382387"/>
                </a:lnTo>
                <a:lnTo>
                  <a:pt x="470589" y="383581"/>
                </a:lnTo>
                <a:lnTo>
                  <a:pt x="469528" y="383581"/>
                </a:lnTo>
                <a:lnTo>
                  <a:pt x="469528" y="385835"/>
                </a:lnTo>
                <a:lnTo>
                  <a:pt x="446980" y="394855"/>
                </a:lnTo>
                <a:lnTo>
                  <a:pt x="435707" y="421912"/>
                </a:lnTo>
                <a:lnTo>
                  <a:pt x="432391" y="420851"/>
                </a:lnTo>
                <a:lnTo>
                  <a:pt x="427881" y="426422"/>
                </a:lnTo>
                <a:lnTo>
                  <a:pt x="430136" y="433186"/>
                </a:lnTo>
                <a:lnTo>
                  <a:pt x="424565" y="447776"/>
                </a:lnTo>
                <a:lnTo>
                  <a:pt x="423371" y="443266"/>
                </a:lnTo>
                <a:lnTo>
                  <a:pt x="424565" y="438757"/>
                </a:lnTo>
                <a:lnTo>
                  <a:pt x="421249" y="434247"/>
                </a:lnTo>
                <a:lnTo>
                  <a:pt x="417801" y="438757"/>
                </a:lnTo>
                <a:lnTo>
                  <a:pt x="421249" y="444328"/>
                </a:lnTo>
                <a:lnTo>
                  <a:pt x="422310" y="452153"/>
                </a:lnTo>
                <a:lnTo>
                  <a:pt x="417801" y="463427"/>
                </a:lnTo>
                <a:lnTo>
                  <a:pt x="414352" y="464621"/>
                </a:lnTo>
                <a:lnTo>
                  <a:pt x="416607" y="466876"/>
                </a:lnTo>
                <a:lnTo>
                  <a:pt x="407588" y="487169"/>
                </a:lnTo>
                <a:lnTo>
                  <a:pt x="404272" y="493933"/>
                </a:lnTo>
                <a:lnTo>
                  <a:pt x="364879" y="536642"/>
                </a:lnTo>
                <a:lnTo>
                  <a:pt x="362624" y="534387"/>
                </a:lnTo>
                <a:lnTo>
                  <a:pt x="362624" y="535448"/>
                </a:lnTo>
                <a:lnTo>
                  <a:pt x="364879" y="536642"/>
                </a:lnTo>
                <a:lnTo>
                  <a:pt x="340077" y="563699"/>
                </a:lnTo>
                <a:lnTo>
                  <a:pt x="335567" y="556935"/>
                </a:lnTo>
                <a:lnTo>
                  <a:pt x="338883" y="554680"/>
                </a:lnTo>
                <a:lnTo>
                  <a:pt x="328802" y="541151"/>
                </a:lnTo>
                <a:lnTo>
                  <a:pt x="326548" y="542213"/>
                </a:lnTo>
                <a:lnTo>
                  <a:pt x="327742" y="547783"/>
                </a:lnTo>
                <a:lnTo>
                  <a:pt x="325487" y="546722"/>
                </a:lnTo>
                <a:lnTo>
                  <a:pt x="325487" y="543274"/>
                </a:lnTo>
                <a:lnTo>
                  <a:pt x="323232" y="542213"/>
                </a:lnTo>
                <a:lnTo>
                  <a:pt x="322038" y="536642"/>
                </a:lnTo>
                <a:lnTo>
                  <a:pt x="324293" y="535448"/>
                </a:lnTo>
                <a:lnTo>
                  <a:pt x="323099" y="532132"/>
                </a:lnTo>
                <a:lnTo>
                  <a:pt x="321906" y="533326"/>
                </a:lnTo>
                <a:lnTo>
                  <a:pt x="319651" y="531071"/>
                </a:lnTo>
                <a:lnTo>
                  <a:pt x="308377" y="534387"/>
                </a:lnTo>
                <a:lnTo>
                  <a:pt x="308377" y="536642"/>
                </a:lnTo>
                <a:lnTo>
                  <a:pt x="294848" y="541151"/>
                </a:lnTo>
                <a:lnTo>
                  <a:pt x="293654" y="542213"/>
                </a:lnTo>
                <a:lnTo>
                  <a:pt x="293654" y="543274"/>
                </a:lnTo>
                <a:lnTo>
                  <a:pt x="291399" y="539958"/>
                </a:lnTo>
                <a:lnTo>
                  <a:pt x="290206" y="542213"/>
                </a:lnTo>
                <a:lnTo>
                  <a:pt x="290206" y="543274"/>
                </a:lnTo>
                <a:lnTo>
                  <a:pt x="287951" y="542213"/>
                </a:lnTo>
                <a:lnTo>
                  <a:pt x="289012" y="539958"/>
                </a:lnTo>
                <a:lnTo>
                  <a:pt x="287951" y="532132"/>
                </a:lnTo>
                <a:lnTo>
                  <a:pt x="285696" y="513033"/>
                </a:lnTo>
                <a:lnTo>
                  <a:pt x="267658" y="515287"/>
                </a:lnTo>
                <a:lnTo>
                  <a:pt x="268719" y="525368"/>
                </a:lnTo>
                <a:lnTo>
                  <a:pt x="251874" y="522052"/>
                </a:lnTo>
                <a:lnTo>
                  <a:pt x="250680" y="510778"/>
                </a:lnTo>
                <a:lnTo>
                  <a:pt x="204523" y="489423"/>
                </a:lnTo>
                <a:lnTo>
                  <a:pt x="212349" y="506268"/>
                </a:lnTo>
                <a:lnTo>
                  <a:pt x="211288" y="509584"/>
                </a:lnTo>
                <a:lnTo>
                  <a:pt x="204523" y="496055"/>
                </a:lnTo>
                <a:lnTo>
                  <a:pt x="193250" y="490485"/>
                </a:lnTo>
                <a:lnTo>
                  <a:pt x="177466" y="430799"/>
                </a:lnTo>
                <a:lnTo>
                  <a:pt x="186485" y="426290"/>
                </a:lnTo>
                <a:lnTo>
                  <a:pt x="186485" y="429605"/>
                </a:lnTo>
                <a:lnTo>
                  <a:pt x="185291" y="429605"/>
                </a:lnTo>
                <a:lnTo>
                  <a:pt x="186485" y="430799"/>
                </a:lnTo>
                <a:lnTo>
                  <a:pt x="187679" y="429605"/>
                </a:lnTo>
                <a:lnTo>
                  <a:pt x="187679" y="426290"/>
                </a:lnTo>
                <a:lnTo>
                  <a:pt x="193250" y="424034"/>
                </a:lnTo>
                <a:lnTo>
                  <a:pt x="193250" y="425096"/>
                </a:lnTo>
                <a:lnTo>
                  <a:pt x="194443" y="424034"/>
                </a:lnTo>
                <a:lnTo>
                  <a:pt x="196698" y="420718"/>
                </a:lnTo>
                <a:lnTo>
                  <a:pt x="200014" y="418464"/>
                </a:lnTo>
                <a:lnTo>
                  <a:pt x="185424" y="398171"/>
                </a:lnTo>
                <a:lnTo>
                  <a:pt x="203462" y="388091"/>
                </a:lnTo>
                <a:lnTo>
                  <a:pt x="215797" y="382519"/>
                </a:lnTo>
                <a:lnTo>
                  <a:pt x="216859" y="383713"/>
                </a:lnTo>
                <a:lnTo>
                  <a:pt x="219113" y="381459"/>
                </a:lnTo>
                <a:lnTo>
                  <a:pt x="215797" y="376949"/>
                </a:lnTo>
                <a:lnTo>
                  <a:pt x="215797" y="379203"/>
                </a:lnTo>
                <a:lnTo>
                  <a:pt x="216859" y="382519"/>
                </a:lnTo>
                <a:lnTo>
                  <a:pt x="214604" y="379203"/>
                </a:lnTo>
                <a:lnTo>
                  <a:pt x="214604" y="378010"/>
                </a:lnTo>
                <a:lnTo>
                  <a:pt x="211288" y="373500"/>
                </a:lnTo>
                <a:lnTo>
                  <a:pt x="212349" y="371246"/>
                </a:lnTo>
                <a:lnTo>
                  <a:pt x="208900" y="366736"/>
                </a:lnTo>
                <a:lnTo>
                  <a:pt x="201075" y="376816"/>
                </a:lnTo>
                <a:lnTo>
                  <a:pt x="196565" y="382387"/>
                </a:lnTo>
                <a:lnTo>
                  <a:pt x="194310" y="382387"/>
                </a:lnTo>
                <a:lnTo>
                  <a:pt x="190995" y="385703"/>
                </a:lnTo>
                <a:lnTo>
                  <a:pt x="183169" y="381193"/>
                </a:lnTo>
                <a:lnTo>
                  <a:pt x="172956" y="372174"/>
                </a:lnTo>
                <a:lnTo>
                  <a:pt x="172956" y="373367"/>
                </a:lnTo>
                <a:lnTo>
                  <a:pt x="171895" y="371113"/>
                </a:lnTo>
                <a:lnTo>
                  <a:pt x="170834" y="369920"/>
                </a:lnTo>
                <a:lnTo>
                  <a:pt x="171895" y="368858"/>
                </a:lnTo>
                <a:lnTo>
                  <a:pt x="166324" y="368858"/>
                </a:lnTo>
                <a:lnTo>
                  <a:pt x="166324" y="366604"/>
                </a:lnTo>
                <a:lnTo>
                  <a:pt x="170834" y="367664"/>
                </a:lnTo>
                <a:lnTo>
                  <a:pt x="168579" y="362094"/>
                </a:lnTo>
                <a:lnTo>
                  <a:pt x="169640" y="358778"/>
                </a:lnTo>
                <a:lnTo>
                  <a:pt x="169640" y="355462"/>
                </a:lnTo>
                <a:lnTo>
                  <a:pt x="166324" y="353207"/>
                </a:lnTo>
                <a:cubicBezTo>
                  <a:pt x="169508" y="353605"/>
                  <a:pt x="173487" y="351085"/>
                  <a:pt x="173089" y="347637"/>
                </a:cubicBezTo>
                <a:lnTo>
                  <a:pt x="170834" y="346443"/>
                </a:lnTo>
                <a:lnTo>
                  <a:pt x="171895" y="345382"/>
                </a:lnTo>
                <a:lnTo>
                  <a:pt x="174150" y="346443"/>
                </a:lnTo>
                <a:lnTo>
                  <a:pt x="174150" y="345382"/>
                </a:lnTo>
                <a:lnTo>
                  <a:pt x="175344" y="344188"/>
                </a:lnTo>
                <a:lnTo>
                  <a:pt x="168579" y="339678"/>
                </a:lnTo>
                <a:lnTo>
                  <a:pt x="183169" y="326149"/>
                </a:lnTo>
                <a:lnTo>
                  <a:pt x="160621" y="328405"/>
                </a:lnTo>
                <a:lnTo>
                  <a:pt x="151602" y="334108"/>
                </a:lnTo>
                <a:lnTo>
                  <a:pt x="146031" y="322834"/>
                </a:lnTo>
                <a:lnTo>
                  <a:pt x="162876" y="317263"/>
                </a:lnTo>
                <a:lnTo>
                  <a:pt x="168447" y="310499"/>
                </a:lnTo>
                <a:lnTo>
                  <a:pt x="118974" y="265536"/>
                </a:lnTo>
                <a:lnTo>
                  <a:pt x="116719" y="266596"/>
                </a:lnTo>
                <a:lnTo>
                  <a:pt x="115658" y="265536"/>
                </a:lnTo>
                <a:lnTo>
                  <a:pt x="116719" y="263280"/>
                </a:lnTo>
                <a:lnTo>
                  <a:pt x="99874" y="248691"/>
                </a:lnTo>
                <a:lnTo>
                  <a:pt x="63930" y="247630"/>
                </a:lnTo>
                <a:lnTo>
                  <a:pt x="57166" y="242059"/>
                </a:lnTo>
                <a:lnTo>
                  <a:pt x="49340" y="234101"/>
                </a:lnTo>
                <a:lnTo>
                  <a:pt x="50534" y="233040"/>
                </a:lnTo>
                <a:lnTo>
                  <a:pt x="50534" y="230785"/>
                </a:lnTo>
                <a:lnTo>
                  <a:pt x="47218" y="230785"/>
                </a:lnTo>
                <a:lnTo>
                  <a:pt x="43770" y="226276"/>
                </a:lnTo>
                <a:lnTo>
                  <a:pt x="42709" y="222960"/>
                </a:lnTo>
                <a:lnTo>
                  <a:pt x="43770" y="220705"/>
                </a:lnTo>
                <a:lnTo>
                  <a:pt x="42709" y="218450"/>
                </a:lnTo>
                <a:lnTo>
                  <a:pt x="34883" y="212879"/>
                </a:lnTo>
                <a:lnTo>
                  <a:pt x="33689" y="210625"/>
                </a:lnTo>
                <a:lnTo>
                  <a:pt x="31434" y="209563"/>
                </a:lnTo>
                <a:lnTo>
                  <a:pt x="28119" y="211818"/>
                </a:lnTo>
                <a:lnTo>
                  <a:pt x="28119" y="210625"/>
                </a:lnTo>
                <a:lnTo>
                  <a:pt x="27057" y="210625"/>
                </a:lnTo>
                <a:lnTo>
                  <a:pt x="27057" y="209563"/>
                </a:lnTo>
                <a:lnTo>
                  <a:pt x="25864" y="209563"/>
                </a:lnTo>
                <a:lnTo>
                  <a:pt x="24670" y="207309"/>
                </a:lnTo>
                <a:lnTo>
                  <a:pt x="23609" y="206115"/>
                </a:lnTo>
                <a:lnTo>
                  <a:pt x="21354" y="206115"/>
                </a:lnTo>
                <a:lnTo>
                  <a:pt x="13529" y="199350"/>
                </a:lnTo>
                <a:lnTo>
                  <a:pt x="6764" y="182506"/>
                </a:lnTo>
                <a:lnTo>
                  <a:pt x="5571" y="175742"/>
                </a:lnTo>
                <a:lnTo>
                  <a:pt x="1061" y="166722"/>
                </a:lnTo>
                <a:lnTo>
                  <a:pt x="0" y="166722"/>
                </a:lnTo>
                <a:lnTo>
                  <a:pt x="24803" y="158897"/>
                </a:lnTo>
                <a:lnTo>
                  <a:pt x="38332" y="142053"/>
                </a:lnTo>
                <a:lnTo>
                  <a:pt x="45096" y="143246"/>
                </a:lnTo>
                <a:lnTo>
                  <a:pt x="48412" y="153326"/>
                </a:lnTo>
                <a:lnTo>
                  <a:pt x="52921" y="149878"/>
                </a:lnTo>
                <a:lnTo>
                  <a:pt x="50667" y="149878"/>
                </a:lnTo>
                <a:lnTo>
                  <a:pt x="50667" y="145368"/>
                </a:lnTo>
                <a:lnTo>
                  <a:pt x="53983" y="145368"/>
                </a:lnTo>
                <a:lnTo>
                  <a:pt x="53983" y="148684"/>
                </a:lnTo>
                <a:lnTo>
                  <a:pt x="76531" y="127329"/>
                </a:lnTo>
                <a:lnTo>
                  <a:pt x="77724" y="129585"/>
                </a:lnTo>
                <a:lnTo>
                  <a:pt x="75469" y="130645"/>
                </a:lnTo>
                <a:lnTo>
                  <a:pt x="78785" y="131707"/>
                </a:lnTo>
                <a:lnTo>
                  <a:pt x="81040" y="128391"/>
                </a:lnTo>
                <a:lnTo>
                  <a:pt x="78785" y="125075"/>
                </a:lnTo>
                <a:lnTo>
                  <a:pt x="79846" y="123881"/>
                </a:lnTo>
                <a:lnTo>
                  <a:pt x="84356" y="125075"/>
                </a:lnTo>
                <a:lnTo>
                  <a:pt x="83295" y="121626"/>
                </a:lnTo>
                <a:lnTo>
                  <a:pt x="88866" y="116056"/>
                </a:lnTo>
                <a:lnTo>
                  <a:pt x="91120" y="116056"/>
                </a:lnTo>
                <a:lnTo>
                  <a:pt x="92181" y="120565"/>
                </a:lnTo>
                <a:lnTo>
                  <a:pt x="91120" y="120565"/>
                </a:lnTo>
                <a:lnTo>
                  <a:pt x="89927" y="119504"/>
                </a:lnTo>
                <a:lnTo>
                  <a:pt x="89927" y="121759"/>
                </a:lnTo>
                <a:lnTo>
                  <a:pt x="91120" y="124014"/>
                </a:lnTo>
                <a:lnTo>
                  <a:pt x="93375" y="122953"/>
                </a:lnTo>
                <a:lnTo>
                  <a:pt x="95630" y="124014"/>
                </a:lnTo>
                <a:lnTo>
                  <a:pt x="97885" y="121759"/>
                </a:lnTo>
                <a:lnTo>
                  <a:pt x="121494" y="108230"/>
                </a:lnTo>
                <a:lnTo>
                  <a:pt x="126003" y="107169"/>
                </a:lnTo>
                <a:lnTo>
                  <a:pt x="123749" y="103721"/>
                </a:lnTo>
                <a:lnTo>
                  <a:pt x="127197" y="102659"/>
                </a:lnTo>
                <a:lnTo>
                  <a:pt x="128258" y="95895"/>
                </a:lnTo>
                <a:lnTo>
                  <a:pt x="139532" y="94834"/>
                </a:lnTo>
                <a:lnTo>
                  <a:pt x="139532" y="97089"/>
                </a:lnTo>
                <a:lnTo>
                  <a:pt x="140593" y="97089"/>
                </a:lnTo>
                <a:lnTo>
                  <a:pt x="141654" y="98150"/>
                </a:lnTo>
                <a:lnTo>
                  <a:pt x="141654" y="100405"/>
                </a:lnTo>
                <a:lnTo>
                  <a:pt x="143909" y="100405"/>
                </a:lnTo>
                <a:lnTo>
                  <a:pt x="146164" y="105975"/>
                </a:lnTo>
                <a:lnTo>
                  <a:pt x="150674" y="111679"/>
                </a:lnTo>
                <a:lnTo>
                  <a:pt x="150674" y="110485"/>
                </a:lnTo>
                <a:lnTo>
                  <a:pt x="151735" y="112740"/>
                </a:lnTo>
                <a:lnTo>
                  <a:pt x="151735" y="121759"/>
                </a:lnTo>
                <a:lnTo>
                  <a:pt x="153989" y="124014"/>
                </a:lnTo>
                <a:lnTo>
                  <a:pt x="152796" y="124014"/>
                </a:lnTo>
                <a:lnTo>
                  <a:pt x="153989" y="127462"/>
                </a:lnTo>
                <a:lnTo>
                  <a:pt x="156244" y="129717"/>
                </a:lnTo>
                <a:lnTo>
                  <a:pt x="156244" y="130778"/>
                </a:lnTo>
                <a:lnTo>
                  <a:pt x="157305" y="130778"/>
                </a:lnTo>
                <a:lnTo>
                  <a:pt x="157305" y="131839"/>
                </a:lnTo>
                <a:lnTo>
                  <a:pt x="158499" y="131839"/>
                </a:lnTo>
                <a:lnTo>
                  <a:pt x="159693" y="133033"/>
                </a:lnTo>
                <a:lnTo>
                  <a:pt x="169773" y="136349"/>
                </a:lnTo>
                <a:lnTo>
                  <a:pt x="169773" y="137543"/>
                </a:lnTo>
                <a:lnTo>
                  <a:pt x="170967" y="138604"/>
                </a:lnTo>
                <a:lnTo>
                  <a:pt x="172028" y="137543"/>
                </a:lnTo>
                <a:lnTo>
                  <a:pt x="173089" y="138604"/>
                </a:lnTo>
                <a:lnTo>
                  <a:pt x="173089" y="139797"/>
                </a:lnTo>
                <a:lnTo>
                  <a:pt x="178792" y="139797"/>
                </a:lnTo>
                <a:lnTo>
                  <a:pt x="177598" y="134094"/>
                </a:lnTo>
                <a:lnTo>
                  <a:pt x="175344" y="131839"/>
                </a:lnTo>
                <a:lnTo>
                  <a:pt x="173089" y="130778"/>
                </a:lnTo>
                <a:lnTo>
                  <a:pt x="173089" y="129717"/>
                </a:lnTo>
                <a:lnTo>
                  <a:pt x="170834" y="126269"/>
                </a:lnTo>
                <a:lnTo>
                  <a:pt x="180914" y="119504"/>
                </a:lnTo>
                <a:lnTo>
                  <a:pt x="184363" y="104914"/>
                </a:lnTo>
                <a:lnTo>
                  <a:pt x="182108" y="89130"/>
                </a:lnTo>
                <a:lnTo>
                  <a:pt x="180914" y="86876"/>
                </a:lnTo>
                <a:lnTo>
                  <a:pt x="179853" y="86876"/>
                </a:lnTo>
                <a:lnTo>
                  <a:pt x="174283" y="77857"/>
                </a:lnTo>
                <a:lnTo>
                  <a:pt x="174283" y="75602"/>
                </a:lnTo>
                <a:lnTo>
                  <a:pt x="173089" y="76663"/>
                </a:lnTo>
                <a:lnTo>
                  <a:pt x="172028" y="75602"/>
                </a:lnTo>
                <a:lnTo>
                  <a:pt x="172028" y="73347"/>
                </a:lnTo>
                <a:lnTo>
                  <a:pt x="170967" y="73347"/>
                </a:lnTo>
                <a:lnTo>
                  <a:pt x="165263" y="64328"/>
                </a:lnTo>
                <a:lnTo>
                  <a:pt x="166457" y="63267"/>
                </a:lnTo>
                <a:lnTo>
                  <a:pt x="166457" y="62073"/>
                </a:lnTo>
                <a:lnTo>
                  <a:pt x="164202" y="57563"/>
                </a:lnTo>
                <a:lnTo>
                  <a:pt x="165263" y="55309"/>
                </a:lnTo>
                <a:lnTo>
                  <a:pt x="195637" y="133"/>
                </a:lnTo>
              </a:path>
            </a:pathLst>
          </a:custGeom>
          <a:solidFill>
            <a:schemeClr val="bg1">
              <a:lumMod val="85000"/>
            </a:schemeClr>
          </a:solidFill>
          <a:ln w="13251" cap="flat">
            <a:noFill/>
            <a:prstDash val="solid"/>
            <a:miter/>
          </a:ln>
        </p:spPr>
        <p:txBody>
          <a:bodyPr rtlCol="0" anchor="ctr"/>
          <a:lstStyle/>
          <a:p>
            <a:endParaRPr lang="en-FI" sz="816"/>
          </a:p>
        </p:txBody>
      </p:sp>
      <p:sp>
        <p:nvSpPr>
          <p:cNvPr id="1389" name="Freeform: Shape 1388">
            <a:extLst>
              <a:ext uri="{FF2B5EF4-FFF2-40B4-BE49-F238E27FC236}">
                <a16:creationId xmlns:a16="http://schemas.microsoft.com/office/drawing/2014/main" id="{D0E8D70A-400A-74EF-4463-EF7B3279A027}"/>
              </a:ext>
            </a:extLst>
          </p:cNvPr>
          <p:cNvSpPr/>
          <p:nvPr/>
        </p:nvSpPr>
        <p:spPr>
          <a:xfrm>
            <a:off x="3530514" y="4163355"/>
            <a:ext cx="258937" cy="276505"/>
          </a:xfrm>
          <a:custGeom>
            <a:avLst/>
            <a:gdLst>
              <a:gd name="connsiteX0" fmla="*/ 120831 w 570861"/>
              <a:gd name="connsiteY0" fmla="*/ 0 h 609591"/>
              <a:gd name="connsiteX1" fmla="*/ 211951 w 570861"/>
              <a:gd name="connsiteY1" fmla="*/ 77592 h 609591"/>
              <a:gd name="connsiteX2" fmla="*/ 214206 w 570861"/>
              <a:gd name="connsiteY2" fmla="*/ 74276 h 609591"/>
              <a:gd name="connsiteX3" fmla="*/ 217654 w 570861"/>
              <a:gd name="connsiteY3" fmla="*/ 75469 h 609591"/>
              <a:gd name="connsiteX4" fmla="*/ 222164 w 570861"/>
              <a:gd name="connsiteY4" fmla="*/ 73215 h 609591"/>
              <a:gd name="connsiteX5" fmla="*/ 221103 w 570861"/>
              <a:gd name="connsiteY5" fmla="*/ 73215 h 609591"/>
              <a:gd name="connsiteX6" fmla="*/ 222164 w 570861"/>
              <a:gd name="connsiteY6" fmla="*/ 72022 h 609591"/>
              <a:gd name="connsiteX7" fmla="*/ 224419 w 570861"/>
              <a:gd name="connsiteY7" fmla="*/ 77592 h 609591"/>
              <a:gd name="connsiteX8" fmla="*/ 226673 w 570861"/>
              <a:gd name="connsiteY8" fmla="*/ 81041 h 609591"/>
              <a:gd name="connsiteX9" fmla="*/ 221103 w 570861"/>
              <a:gd name="connsiteY9" fmla="*/ 82101 h 609591"/>
              <a:gd name="connsiteX10" fmla="*/ 218848 w 570861"/>
              <a:gd name="connsiteY10" fmla="*/ 77592 h 609591"/>
              <a:gd name="connsiteX11" fmla="*/ 214338 w 570861"/>
              <a:gd name="connsiteY11" fmla="*/ 76531 h 609591"/>
              <a:gd name="connsiteX12" fmla="*/ 214338 w 570861"/>
              <a:gd name="connsiteY12" fmla="*/ 78785 h 609591"/>
              <a:gd name="connsiteX13" fmla="*/ 223358 w 570861"/>
              <a:gd name="connsiteY13" fmla="*/ 88866 h 609591"/>
              <a:gd name="connsiteX14" fmla="*/ 224551 w 570861"/>
              <a:gd name="connsiteY14" fmla="*/ 89927 h 609591"/>
              <a:gd name="connsiteX15" fmla="*/ 226806 w 570861"/>
              <a:gd name="connsiteY15" fmla="*/ 89927 h 609591"/>
              <a:gd name="connsiteX16" fmla="*/ 230122 w 570861"/>
              <a:gd name="connsiteY16" fmla="*/ 95497 h 609591"/>
              <a:gd name="connsiteX17" fmla="*/ 232377 w 570861"/>
              <a:gd name="connsiteY17" fmla="*/ 94437 h 609591"/>
              <a:gd name="connsiteX18" fmla="*/ 241396 w 570861"/>
              <a:gd name="connsiteY18" fmla="*/ 105711 h 609591"/>
              <a:gd name="connsiteX19" fmla="*/ 242457 w 570861"/>
              <a:gd name="connsiteY19" fmla="*/ 104649 h 609591"/>
              <a:gd name="connsiteX20" fmla="*/ 246967 w 570861"/>
              <a:gd name="connsiteY20" fmla="*/ 111414 h 609591"/>
              <a:gd name="connsiteX21" fmla="*/ 250415 w 570861"/>
              <a:gd name="connsiteY21" fmla="*/ 111414 h 609591"/>
              <a:gd name="connsiteX22" fmla="*/ 253864 w 570861"/>
              <a:gd name="connsiteY22" fmla="*/ 113668 h 609591"/>
              <a:gd name="connsiteX23" fmla="*/ 253864 w 570861"/>
              <a:gd name="connsiteY23" fmla="*/ 114862 h 609591"/>
              <a:gd name="connsiteX24" fmla="*/ 254925 w 570861"/>
              <a:gd name="connsiteY24" fmla="*/ 115924 h 609591"/>
              <a:gd name="connsiteX25" fmla="*/ 253864 w 570861"/>
              <a:gd name="connsiteY25" fmla="*/ 118178 h 609591"/>
              <a:gd name="connsiteX26" fmla="*/ 257180 w 570861"/>
              <a:gd name="connsiteY26" fmla="*/ 119240 h 609591"/>
              <a:gd name="connsiteX27" fmla="*/ 257180 w 570861"/>
              <a:gd name="connsiteY27" fmla="*/ 116984 h 609591"/>
              <a:gd name="connsiteX28" fmla="*/ 255986 w 570861"/>
              <a:gd name="connsiteY28" fmla="*/ 115924 h 609591"/>
              <a:gd name="connsiteX29" fmla="*/ 258241 w 570861"/>
              <a:gd name="connsiteY29" fmla="*/ 114862 h 609591"/>
              <a:gd name="connsiteX30" fmla="*/ 261689 w 570861"/>
              <a:gd name="connsiteY30" fmla="*/ 114862 h 609591"/>
              <a:gd name="connsiteX31" fmla="*/ 261689 w 570861"/>
              <a:gd name="connsiteY31" fmla="*/ 110353 h 609591"/>
              <a:gd name="connsiteX32" fmla="*/ 260495 w 570861"/>
              <a:gd name="connsiteY32" fmla="*/ 109159 h 609591"/>
              <a:gd name="connsiteX33" fmla="*/ 262750 w 570861"/>
              <a:gd name="connsiteY33" fmla="*/ 108098 h 609591"/>
              <a:gd name="connsiteX34" fmla="*/ 263811 w 570861"/>
              <a:gd name="connsiteY34" fmla="*/ 108098 h 609591"/>
              <a:gd name="connsiteX35" fmla="*/ 270576 w 570861"/>
              <a:gd name="connsiteY35" fmla="*/ 96824 h 609591"/>
              <a:gd name="connsiteX36" fmla="*/ 270576 w 570861"/>
              <a:gd name="connsiteY36" fmla="*/ 95630 h 609591"/>
              <a:gd name="connsiteX37" fmla="*/ 272831 w 570861"/>
              <a:gd name="connsiteY37" fmla="*/ 93376 h 609591"/>
              <a:gd name="connsiteX38" fmla="*/ 272831 w 570861"/>
              <a:gd name="connsiteY38" fmla="*/ 92314 h 609591"/>
              <a:gd name="connsiteX39" fmla="*/ 274024 w 570861"/>
              <a:gd name="connsiteY39" fmla="*/ 86744 h 609591"/>
              <a:gd name="connsiteX40" fmla="*/ 275085 w 570861"/>
              <a:gd name="connsiteY40" fmla="*/ 79979 h 609591"/>
              <a:gd name="connsiteX41" fmla="*/ 280789 w 570861"/>
              <a:gd name="connsiteY41" fmla="*/ 74409 h 609591"/>
              <a:gd name="connsiteX42" fmla="*/ 283043 w 570861"/>
              <a:gd name="connsiteY42" fmla="*/ 76664 h 609591"/>
              <a:gd name="connsiteX43" fmla="*/ 285298 w 570861"/>
              <a:gd name="connsiteY43" fmla="*/ 76664 h 609591"/>
              <a:gd name="connsiteX44" fmla="*/ 286359 w 570861"/>
              <a:gd name="connsiteY44" fmla="*/ 74409 h 609591"/>
              <a:gd name="connsiteX45" fmla="*/ 286359 w 570861"/>
              <a:gd name="connsiteY45" fmla="*/ 69899 h 609591"/>
              <a:gd name="connsiteX46" fmla="*/ 288614 w 570861"/>
              <a:gd name="connsiteY46" fmla="*/ 67644 h 609591"/>
              <a:gd name="connsiteX47" fmla="*/ 294185 w 570861"/>
              <a:gd name="connsiteY47" fmla="*/ 67644 h 609591"/>
              <a:gd name="connsiteX48" fmla="*/ 293124 w 570861"/>
              <a:gd name="connsiteY48" fmla="*/ 64196 h 609591"/>
              <a:gd name="connsiteX49" fmla="*/ 295379 w 570861"/>
              <a:gd name="connsiteY49" fmla="*/ 63134 h 609591"/>
              <a:gd name="connsiteX50" fmla="*/ 297633 w 570861"/>
              <a:gd name="connsiteY50" fmla="*/ 63134 h 609591"/>
              <a:gd name="connsiteX51" fmla="*/ 298694 w 570861"/>
              <a:gd name="connsiteY51" fmla="*/ 64196 h 609591"/>
              <a:gd name="connsiteX52" fmla="*/ 299756 w 570861"/>
              <a:gd name="connsiteY52" fmla="*/ 63134 h 609591"/>
              <a:gd name="connsiteX53" fmla="*/ 299756 w 570861"/>
              <a:gd name="connsiteY53" fmla="*/ 61941 h 609591"/>
              <a:gd name="connsiteX54" fmla="*/ 309968 w 570861"/>
              <a:gd name="connsiteY54" fmla="*/ 58625 h 609591"/>
              <a:gd name="connsiteX55" fmla="*/ 313284 w 570861"/>
              <a:gd name="connsiteY55" fmla="*/ 53054 h 609591"/>
              <a:gd name="connsiteX56" fmla="*/ 314345 w 570861"/>
              <a:gd name="connsiteY56" fmla="*/ 53054 h 609591"/>
              <a:gd name="connsiteX57" fmla="*/ 315406 w 570861"/>
              <a:gd name="connsiteY57" fmla="*/ 56370 h 609591"/>
              <a:gd name="connsiteX58" fmla="*/ 321110 w 570861"/>
              <a:gd name="connsiteY58" fmla="*/ 55309 h 609591"/>
              <a:gd name="connsiteX59" fmla="*/ 321110 w 570861"/>
              <a:gd name="connsiteY59" fmla="*/ 57564 h 609591"/>
              <a:gd name="connsiteX60" fmla="*/ 335700 w 570861"/>
              <a:gd name="connsiteY60" fmla="*/ 62074 h 609591"/>
              <a:gd name="connsiteX61" fmla="*/ 343525 w 570861"/>
              <a:gd name="connsiteY61" fmla="*/ 61013 h 609591"/>
              <a:gd name="connsiteX62" fmla="*/ 343525 w 570861"/>
              <a:gd name="connsiteY62" fmla="*/ 58758 h 609591"/>
              <a:gd name="connsiteX63" fmla="*/ 339015 w 570861"/>
              <a:gd name="connsiteY63" fmla="*/ 59951 h 609591"/>
              <a:gd name="connsiteX64" fmla="*/ 337954 w 570861"/>
              <a:gd name="connsiteY64" fmla="*/ 56503 h 609591"/>
              <a:gd name="connsiteX65" fmla="*/ 341270 w 570861"/>
              <a:gd name="connsiteY65" fmla="*/ 54248 h 609591"/>
              <a:gd name="connsiteX66" fmla="*/ 344586 w 570861"/>
              <a:gd name="connsiteY66" fmla="*/ 57697 h 609591"/>
              <a:gd name="connsiteX67" fmla="*/ 345780 w 570861"/>
              <a:gd name="connsiteY67" fmla="*/ 57697 h 609591"/>
              <a:gd name="connsiteX68" fmla="*/ 348035 w 570861"/>
              <a:gd name="connsiteY68" fmla="*/ 59951 h 609591"/>
              <a:gd name="connsiteX69" fmla="*/ 355860 w 570861"/>
              <a:gd name="connsiteY69" fmla="*/ 59951 h 609591"/>
              <a:gd name="connsiteX70" fmla="*/ 362624 w 570861"/>
              <a:gd name="connsiteY70" fmla="*/ 72286 h 609591"/>
              <a:gd name="connsiteX71" fmla="*/ 373899 w 570861"/>
              <a:gd name="connsiteY71" fmla="*/ 68970 h 609591"/>
              <a:gd name="connsiteX72" fmla="*/ 382918 w 570861"/>
              <a:gd name="connsiteY72" fmla="*/ 87009 h 609591"/>
              <a:gd name="connsiteX73" fmla="*/ 376153 w 570861"/>
              <a:gd name="connsiteY73" fmla="*/ 91519 h 609591"/>
              <a:gd name="connsiteX74" fmla="*/ 377347 w 570861"/>
              <a:gd name="connsiteY74" fmla="*/ 93773 h 609591"/>
              <a:gd name="connsiteX75" fmla="*/ 384111 w 570861"/>
              <a:gd name="connsiteY75" fmla="*/ 88203 h 609591"/>
              <a:gd name="connsiteX76" fmla="*/ 386366 w 570861"/>
              <a:gd name="connsiteY76" fmla="*/ 92713 h 609591"/>
              <a:gd name="connsiteX77" fmla="*/ 389682 w 570861"/>
              <a:gd name="connsiteY77" fmla="*/ 92713 h 609591"/>
              <a:gd name="connsiteX78" fmla="*/ 395253 w 570861"/>
              <a:gd name="connsiteY78" fmla="*/ 87141 h 609591"/>
              <a:gd name="connsiteX79" fmla="*/ 396314 w 570861"/>
              <a:gd name="connsiteY79" fmla="*/ 66849 h 609591"/>
              <a:gd name="connsiteX80" fmla="*/ 397508 w 570861"/>
              <a:gd name="connsiteY80" fmla="*/ 66849 h 609591"/>
              <a:gd name="connsiteX81" fmla="*/ 395253 w 570861"/>
              <a:gd name="connsiteY81" fmla="*/ 62339 h 609591"/>
              <a:gd name="connsiteX82" fmla="*/ 395253 w 570861"/>
              <a:gd name="connsiteY82" fmla="*/ 59023 h 609591"/>
              <a:gd name="connsiteX83" fmla="*/ 411036 w 570861"/>
              <a:gd name="connsiteY83" fmla="*/ 35414 h 609591"/>
              <a:gd name="connsiteX84" fmla="*/ 570862 w 570861"/>
              <a:gd name="connsiteY84" fmla="*/ 190729 h 609591"/>
              <a:gd name="connsiteX85" fmla="*/ 544998 w 570861"/>
              <a:gd name="connsiteY85" fmla="*/ 216593 h 609591"/>
              <a:gd name="connsiteX86" fmla="*/ 511309 w 570861"/>
              <a:gd name="connsiteY86" fmla="*/ 194045 h 609591"/>
              <a:gd name="connsiteX87" fmla="*/ 506799 w 570861"/>
              <a:gd name="connsiteY87" fmla="*/ 201871 h 609591"/>
              <a:gd name="connsiteX88" fmla="*/ 505605 w 570861"/>
              <a:gd name="connsiteY88" fmla="*/ 201871 h 609591"/>
              <a:gd name="connsiteX89" fmla="*/ 484251 w 570861"/>
              <a:gd name="connsiteY89" fmla="*/ 222164 h 609591"/>
              <a:gd name="connsiteX90" fmla="*/ 460642 w 570861"/>
              <a:gd name="connsiteY90" fmla="*/ 232244 h 609591"/>
              <a:gd name="connsiteX91" fmla="*/ 457326 w 570861"/>
              <a:gd name="connsiteY91" fmla="*/ 234500 h 609591"/>
              <a:gd name="connsiteX92" fmla="*/ 452816 w 570861"/>
              <a:gd name="connsiteY92" fmla="*/ 236754 h 609591"/>
              <a:gd name="connsiteX93" fmla="*/ 454010 w 570861"/>
              <a:gd name="connsiteY93" fmla="*/ 237816 h 609591"/>
              <a:gd name="connsiteX94" fmla="*/ 454010 w 570861"/>
              <a:gd name="connsiteY94" fmla="*/ 239009 h 609591"/>
              <a:gd name="connsiteX95" fmla="*/ 452816 w 570861"/>
              <a:gd name="connsiteY95" fmla="*/ 239009 h 609591"/>
              <a:gd name="connsiteX96" fmla="*/ 452816 w 570861"/>
              <a:gd name="connsiteY96" fmla="*/ 237816 h 609591"/>
              <a:gd name="connsiteX97" fmla="*/ 451755 w 570861"/>
              <a:gd name="connsiteY97" fmla="*/ 239009 h 609591"/>
              <a:gd name="connsiteX98" fmla="*/ 450694 w 570861"/>
              <a:gd name="connsiteY98" fmla="*/ 235560 h 609591"/>
              <a:gd name="connsiteX99" fmla="*/ 449501 w 570861"/>
              <a:gd name="connsiteY99" fmla="*/ 234500 h 609591"/>
              <a:gd name="connsiteX100" fmla="*/ 448307 w 570861"/>
              <a:gd name="connsiteY100" fmla="*/ 229990 h 609591"/>
              <a:gd name="connsiteX101" fmla="*/ 446052 w 570861"/>
              <a:gd name="connsiteY101" fmla="*/ 227735 h 609591"/>
              <a:gd name="connsiteX102" fmla="*/ 444858 w 570861"/>
              <a:gd name="connsiteY102" fmla="*/ 228928 h 609591"/>
              <a:gd name="connsiteX103" fmla="*/ 447113 w 570861"/>
              <a:gd name="connsiteY103" fmla="*/ 229990 h 609591"/>
              <a:gd name="connsiteX104" fmla="*/ 448174 w 570861"/>
              <a:gd name="connsiteY104" fmla="*/ 239009 h 609591"/>
              <a:gd name="connsiteX105" fmla="*/ 449368 w 570861"/>
              <a:gd name="connsiteY105" fmla="*/ 242325 h 609591"/>
              <a:gd name="connsiteX106" fmla="*/ 448174 w 570861"/>
              <a:gd name="connsiteY106" fmla="*/ 241131 h 609591"/>
              <a:gd name="connsiteX107" fmla="*/ 443665 w 570861"/>
              <a:gd name="connsiteY107" fmla="*/ 243386 h 609591"/>
              <a:gd name="connsiteX108" fmla="*/ 443665 w 570861"/>
              <a:gd name="connsiteY108" fmla="*/ 242325 h 609591"/>
              <a:gd name="connsiteX109" fmla="*/ 440349 w 570861"/>
              <a:gd name="connsiteY109" fmla="*/ 243386 h 609591"/>
              <a:gd name="connsiteX110" fmla="*/ 433584 w 570861"/>
              <a:gd name="connsiteY110" fmla="*/ 242325 h 609591"/>
              <a:gd name="connsiteX111" fmla="*/ 429075 w 570861"/>
              <a:gd name="connsiteY111" fmla="*/ 237816 h 609591"/>
              <a:gd name="connsiteX112" fmla="*/ 424565 w 570861"/>
              <a:gd name="connsiteY112" fmla="*/ 229990 h 609591"/>
              <a:gd name="connsiteX113" fmla="*/ 417801 w 570861"/>
              <a:gd name="connsiteY113" fmla="*/ 222164 h 609591"/>
              <a:gd name="connsiteX114" fmla="*/ 415546 w 570861"/>
              <a:gd name="connsiteY114" fmla="*/ 212084 h 609591"/>
              <a:gd name="connsiteX115" fmla="*/ 417801 w 570861"/>
              <a:gd name="connsiteY115" fmla="*/ 212084 h 609591"/>
              <a:gd name="connsiteX116" fmla="*/ 418862 w 570861"/>
              <a:gd name="connsiteY116" fmla="*/ 215400 h 609591"/>
              <a:gd name="connsiteX117" fmla="*/ 419923 w 570861"/>
              <a:gd name="connsiteY117" fmla="*/ 214339 h 609591"/>
              <a:gd name="connsiteX118" fmla="*/ 418862 w 570861"/>
              <a:gd name="connsiteY118" fmla="*/ 208768 h 609591"/>
              <a:gd name="connsiteX119" fmla="*/ 418862 w 570861"/>
              <a:gd name="connsiteY119" fmla="*/ 205320 h 609591"/>
              <a:gd name="connsiteX120" fmla="*/ 416607 w 570861"/>
              <a:gd name="connsiteY120" fmla="*/ 200810 h 609591"/>
              <a:gd name="connsiteX121" fmla="*/ 417801 w 570861"/>
              <a:gd name="connsiteY121" fmla="*/ 200810 h 609591"/>
              <a:gd name="connsiteX122" fmla="*/ 420055 w 570861"/>
              <a:gd name="connsiteY122" fmla="*/ 203065 h 609591"/>
              <a:gd name="connsiteX123" fmla="*/ 421249 w 570861"/>
              <a:gd name="connsiteY123" fmla="*/ 202004 h 609591"/>
              <a:gd name="connsiteX124" fmla="*/ 418994 w 570861"/>
              <a:gd name="connsiteY124" fmla="*/ 199749 h 609591"/>
              <a:gd name="connsiteX125" fmla="*/ 421249 w 570861"/>
              <a:gd name="connsiteY125" fmla="*/ 195239 h 609591"/>
              <a:gd name="connsiteX126" fmla="*/ 420055 w 570861"/>
              <a:gd name="connsiteY126" fmla="*/ 194178 h 609591"/>
              <a:gd name="connsiteX127" fmla="*/ 417801 w 570861"/>
              <a:gd name="connsiteY127" fmla="*/ 188608 h 609591"/>
              <a:gd name="connsiteX128" fmla="*/ 415546 w 570861"/>
              <a:gd name="connsiteY128" fmla="*/ 188608 h 609591"/>
              <a:gd name="connsiteX129" fmla="*/ 413291 w 570861"/>
              <a:gd name="connsiteY129" fmla="*/ 197627 h 609591"/>
              <a:gd name="connsiteX130" fmla="*/ 414485 w 570861"/>
              <a:gd name="connsiteY130" fmla="*/ 201075 h 609591"/>
              <a:gd name="connsiteX131" fmla="*/ 412230 w 570861"/>
              <a:gd name="connsiteY131" fmla="*/ 199881 h 609591"/>
              <a:gd name="connsiteX132" fmla="*/ 409975 w 570861"/>
              <a:gd name="connsiteY132" fmla="*/ 197627 h 609591"/>
              <a:gd name="connsiteX133" fmla="*/ 406527 w 570861"/>
              <a:gd name="connsiteY133" fmla="*/ 197627 h 609591"/>
              <a:gd name="connsiteX134" fmla="*/ 406527 w 570861"/>
              <a:gd name="connsiteY134" fmla="*/ 196565 h 609591"/>
              <a:gd name="connsiteX135" fmla="*/ 403211 w 570861"/>
              <a:gd name="connsiteY135" fmla="*/ 193118 h 609591"/>
              <a:gd name="connsiteX136" fmla="*/ 402150 w 570861"/>
              <a:gd name="connsiteY136" fmla="*/ 193118 h 609591"/>
              <a:gd name="connsiteX137" fmla="*/ 405466 w 570861"/>
              <a:gd name="connsiteY137" fmla="*/ 196565 h 609591"/>
              <a:gd name="connsiteX138" fmla="*/ 406527 w 570861"/>
              <a:gd name="connsiteY138" fmla="*/ 199881 h 609591"/>
              <a:gd name="connsiteX139" fmla="*/ 408782 w 570861"/>
              <a:gd name="connsiteY139" fmla="*/ 198821 h 609591"/>
              <a:gd name="connsiteX140" fmla="*/ 409975 w 570861"/>
              <a:gd name="connsiteY140" fmla="*/ 199881 h 609591"/>
              <a:gd name="connsiteX141" fmla="*/ 408782 w 570861"/>
              <a:gd name="connsiteY141" fmla="*/ 204391 h 609591"/>
              <a:gd name="connsiteX142" fmla="*/ 397508 w 570861"/>
              <a:gd name="connsiteY142" fmla="*/ 199881 h 609591"/>
              <a:gd name="connsiteX143" fmla="*/ 396314 w 570861"/>
              <a:gd name="connsiteY143" fmla="*/ 201075 h 609591"/>
              <a:gd name="connsiteX144" fmla="*/ 396314 w 570861"/>
              <a:gd name="connsiteY144" fmla="*/ 199881 h 609591"/>
              <a:gd name="connsiteX145" fmla="*/ 394059 w 570861"/>
              <a:gd name="connsiteY145" fmla="*/ 199881 h 609591"/>
              <a:gd name="connsiteX146" fmla="*/ 394059 w 570861"/>
              <a:gd name="connsiteY146" fmla="*/ 202137 h 609591"/>
              <a:gd name="connsiteX147" fmla="*/ 395120 w 570861"/>
              <a:gd name="connsiteY147" fmla="*/ 202137 h 609591"/>
              <a:gd name="connsiteX148" fmla="*/ 395120 w 570861"/>
              <a:gd name="connsiteY148" fmla="*/ 203197 h 609591"/>
              <a:gd name="connsiteX149" fmla="*/ 398436 w 570861"/>
              <a:gd name="connsiteY149" fmla="*/ 205453 h 609591"/>
              <a:gd name="connsiteX150" fmla="*/ 398436 w 570861"/>
              <a:gd name="connsiteY150" fmla="*/ 207707 h 609591"/>
              <a:gd name="connsiteX151" fmla="*/ 399497 w 570861"/>
              <a:gd name="connsiteY151" fmla="*/ 208900 h 609591"/>
              <a:gd name="connsiteX152" fmla="*/ 400691 w 570861"/>
              <a:gd name="connsiteY152" fmla="*/ 208900 h 609591"/>
              <a:gd name="connsiteX153" fmla="*/ 400691 w 570861"/>
              <a:gd name="connsiteY153" fmla="*/ 209962 h 609591"/>
              <a:gd name="connsiteX154" fmla="*/ 401885 w 570861"/>
              <a:gd name="connsiteY154" fmla="*/ 211156 h 609591"/>
              <a:gd name="connsiteX155" fmla="*/ 401885 w 570861"/>
              <a:gd name="connsiteY155" fmla="*/ 218981 h 609591"/>
              <a:gd name="connsiteX156" fmla="*/ 402946 w 570861"/>
              <a:gd name="connsiteY156" fmla="*/ 221236 h 609591"/>
              <a:gd name="connsiteX157" fmla="*/ 404007 w 570861"/>
              <a:gd name="connsiteY157" fmla="*/ 224684 h 609591"/>
              <a:gd name="connsiteX158" fmla="*/ 404007 w 570861"/>
              <a:gd name="connsiteY158" fmla="*/ 233704 h 609591"/>
              <a:gd name="connsiteX159" fmla="*/ 383714 w 570861"/>
              <a:gd name="connsiteY159" fmla="*/ 247232 h 609591"/>
              <a:gd name="connsiteX160" fmla="*/ 385968 w 570861"/>
              <a:gd name="connsiteY160" fmla="*/ 249488 h 609591"/>
              <a:gd name="connsiteX161" fmla="*/ 382520 w 570861"/>
              <a:gd name="connsiteY161" fmla="*/ 253997 h 609591"/>
              <a:gd name="connsiteX162" fmla="*/ 385968 w 570861"/>
              <a:gd name="connsiteY162" fmla="*/ 256251 h 609591"/>
              <a:gd name="connsiteX163" fmla="*/ 388223 w 570861"/>
              <a:gd name="connsiteY163" fmla="*/ 253997 h 609591"/>
              <a:gd name="connsiteX164" fmla="*/ 391539 w 570861"/>
              <a:gd name="connsiteY164" fmla="*/ 260761 h 609591"/>
              <a:gd name="connsiteX165" fmla="*/ 390478 w 570861"/>
              <a:gd name="connsiteY165" fmla="*/ 264077 h 609591"/>
              <a:gd name="connsiteX166" fmla="*/ 389417 w 570861"/>
              <a:gd name="connsiteY166" fmla="*/ 263016 h 609591"/>
              <a:gd name="connsiteX167" fmla="*/ 389417 w 570861"/>
              <a:gd name="connsiteY167" fmla="*/ 266332 h 609591"/>
              <a:gd name="connsiteX168" fmla="*/ 387162 w 570861"/>
              <a:gd name="connsiteY168" fmla="*/ 267526 h 609591"/>
              <a:gd name="connsiteX169" fmla="*/ 383846 w 570861"/>
              <a:gd name="connsiteY169" fmla="*/ 267526 h 609591"/>
              <a:gd name="connsiteX170" fmla="*/ 383846 w 570861"/>
              <a:gd name="connsiteY170" fmla="*/ 269780 h 609591"/>
              <a:gd name="connsiteX171" fmla="*/ 386101 w 570861"/>
              <a:gd name="connsiteY171" fmla="*/ 270974 h 609591"/>
              <a:gd name="connsiteX172" fmla="*/ 384907 w 570861"/>
              <a:gd name="connsiteY172" fmla="*/ 274290 h 609591"/>
              <a:gd name="connsiteX173" fmla="*/ 382652 w 570861"/>
              <a:gd name="connsiteY173" fmla="*/ 273229 h 609591"/>
              <a:gd name="connsiteX174" fmla="*/ 380398 w 570861"/>
              <a:gd name="connsiteY174" fmla="*/ 268719 h 609591"/>
              <a:gd name="connsiteX175" fmla="*/ 370317 w 570861"/>
              <a:gd name="connsiteY175" fmla="*/ 263149 h 609591"/>
              <a:gd name="connsiteX176" fmla="*/ 362492 w 570861"/>
              <a:gd name="connsiteY176" fmla="*/ 265403 h 609591"/>
              <a:gd name="connsiteX177" fmla="*/ 404139 w 570861"/>
              <a:gd name="connsiteY177" fmla="*/ 309305 h 609591"/>
              <a:gd name="connsiteX178" fmla="*/ 408649 w 570861"/>
              <a:gd name="connsiteY178" fmla="*/ 301480 h 609591"/>
              <a:gd name="connsiteX179" fmla="*/ 414352 w 570861"/>
              <a:gd name="connsiteY179" fmla="*/ 303735 h 609591"/>
              <a:gd name="connsiteX180" fmla="*/ 415413 w 570861"/>
              <a:gd name="connsiteY180" fmla="*/ 298032 h 609591"/>
              <a:gd name="connsiteX181" fmla="*/ 427748 w 570861"/>
              <a:gd name="connsiteY181" fmla="*/ 304796 h 609591"/>
              <a:gd name="connsiteX182" fmla="*/ 427748 w 570861"/>
              <a:gd name="connsiteY182" fmla="*/ 300286 h 609591"/>
              <a:gd name="connsiteX183" fmla="*/ 441277 w 570861"/>
              <a:gd name="connsiteY183" fmla="*/ 285697 h 609591"/>
              <a:gd name="connsiteX184" fmla="*/ 444593 w 570861"/>
              <a:gd name="connsiteY184" fmla="*/ 283442 h 609591"/>
              <a:gd name="connsiteX185" fmla="*/ 447909 w 570861"/>
              <a:gd name="connsiteY185" fmla="*/ 287951 h 609591"/>
              <a:gd name="connsiteX186" fmla="*/ 451357 w 570861"/>
              <a:gd name="connsiteY186" fmla="*/ 291400 h 609591"/>
              <a:gd name="connsiteX187" fmla="*/ 452418 w 570861"/>
              <a:gd name="connsiteY187" fmla="*/ 295910 h 609591"/>
              <a:gd name="connsiteX188" fmla="*/ 453612 w 570861"/>
              <a:gd name="connsiteY188" fmla="*/ 308245 h 609591"/>
              <a:gd name="connsiteX189" fmla="*/ 456928 w 570861"/>
              <a:gd name="connsiteY189" fmla="*/ 311693 h 609591"/>
              <a:gd name="connsiteX190" fmla="*/ 459183 w 570861"/>
              <a:gd name="connsiteY190" fmla="*/ 311693 h 609591"/>
              <a:gd name="connsiteX191" fmla="*/ 463693 w 570861"/>
              <a:gd name="connsiteY191" fmla="*/ 315008 h 609591"/>
              <a:gd name="connsiteX192" fmla="*/ 449103 w 570861"/>
              <a:gd name="connsiteY192" fmla="*/ 329599 h 609591"/>
              <a:gd name="connsiteX193" fmla="*/ 444593 w 570861"/>
              <a:gd name="connsiteY193" fmla="*/ 328405 h 609591"/>
              <a:gd name="connsiteX194" fmla="*/ 444593 w 570861"/>
              <a:gd name="connsiteY194" fmla="*/ 338485 h 609591"/>
              <a:gd name="connsiteX195" fmla="*/ 458122 w 570861"/>
              <a:gd name="connsiteY195" fmla="*/ 335169 h 609591"/>
              <a:gd name="connsiteX196" fmla="*/ 460377 w 570861"/>
              <a:gd name="connsiteY196" fmla="*/ 341934 h 609591"/>
              <a:gd name="connsiteX197" fmla="*/ 455867 w 570861"/>
              <a:gd name="connsiteY197" fmla="*/ 345250 h 609591"/>
              <a:gd name="connsiteX198" fmla="*/ 459316 w 570861"/>
              <a:gd name="connsiteY198" fmla="*/ 346311 h 609591"/>
              <a:gd name="connsiteX199" fmla="*/ 463825 w 570861"/>
              <a:gd name="connsiteY199" fmla="*/ 352014 h 609591"/>
              <a:gd name="connsiteX200" fmla="*/ 457061 w 570861"/>
              <a:gd name="connsiteY200" fmla="*/ 356523 h 609591"/>
              <a:gd name="connsiteX201" fmla="*/ 457061 w 570861"/>
              <a:gd name="connsiteY201" fmla="*/ 358779 h 609591"/>
              <a:gd name="connsiteX202" fmla="*/ 500963 w 570861"/>
              <a:gd name="connsiteY202" fmla="*/ 393662 h 609591"/>
              <a:gd name="connsiteX203" fmla="*/ 502157 w 570861"/>
              <a:gd name="connsiteY203" fmla="*/ 431861 h 609591"/>
              <a:gd name="connsiteX204" fmla="*/ 502157 w 570861"/>
              <a:gd name="connsiteY204" fmla="*/ 462234 h 609591"/>
              <a:gd name="connsiteX205" fmla="*/ 500963 w 570861"/>
              <a:gd name="connsiteY205" fmla="*/ 493668 h 609591"/>
              <a:gd name="connsiteX206" fmla="*/ 506666 w 570861"/>
              <a:gd name="connsiteY206" fmla="*/ 507198 h 609591"/>
              <a:gd name="connsiteX207" fmla="*/ 500963 w 570861"/>
              <a:gd name="connsiteY207" fmla="*/ 509452 h 609591"/>
              <a:gd name="connsiteX208" fmla="*/ 503218 w 570861"/>
              <a:gd name="connsiteY208" fmla="*/ 528552 h 609591"/>
              <a:gd name="connsiteX209" fmla="*/ 499769 w 570861"/>
              <a:gd name="connsiteY209" fmla="*/ 530806 h 609591"/>
              <a:gd name="connsiteX210" fmla="*/ 527888 w 570861"/>
              <a:gd name="connsiteY210" fmla="*/ 606276 h 609591"/>
              <a:gd name="connsiteX211" fmla="*/ 520062 w 570861"/>
              <a:gd name="connsiteY211" fmla="*/ 609591 h 609591"/>
              <a:gd name="connsiteX212" fmla="*/ 475099 w 570861"/>
              <a:gd name="connsiteY212" fmla="*/ 576963 h 609591"/>
              <a:gd name="connsiteX213" fmla="*/ 457061 w 570861"/>
              <a:gd name="connsiteY213" fmla="*/ 549906 h 609591"/>
              <a:gd name="connsiteX214" fmla="*/ 459316 w 570861"/>
              <a:gd name="connsiteY214" fmla="*/ 545397 h 609591"/>
              <a:gd name="connsiteX215" fmla="*/ 449235 w 570861"/>
              <a:gd name="connsiteY215" fmla="*/ 531867 h 609591"/>
              <a:gd name="connsiteX216" fmla="*/ 445919 w 570861"/>
              <a:gd name="connsiteY216" fmla="*/ 534122 h 609591"/>
              <a:gd name="connsiteX217" fmla="*/ 434645 w 570861"/>
              <a:gd name="connsiteY217" fmla="*/ 516084 h 609591"/>
              <a:gd name="connsiteX218" fmla="*/ 439155 w 570861"/>
              <a:gd name="connsiteY218" fmla="*/ 514890 h 609591"/>
              <a:gd name="connsiteX219" fmla="*/ 439155 w 570861"/>
              <a:gd name="connsiteY219" fmla="*/ 513829 h 609591"/>
              <a:gd name="connsiteX220" fmla="*/ 438094 w 570861"/>
              <a:gd name="connsiteY220" fmla="*/ 511574 h 609591"/>
              <a:gd name="connsiteX221" fmla="*/ 439155 w 570861"/>
              <a:gd name="connsiteY221" fmla="*/ 510513 h 609591"/>
              <a:gd name="connsiteX222" fmla="*/ 440216 w 570861"/>
              <a:gd name="connsiteY222" fmla="*/ 507065 h 609591"/>
              <a:gd name="connsiteX223" fmla="*/ 428942 w 570861"/>
              <a:gd name="connsiteY223" fmla="*/ 485711 h 609591"/>
              <a:gd name="connsiteX224" fmla="*/ 428942 w 570861"/>
              <a:gd name="connsiteY224" fmla="*/ 480139 h 609591"/>
              <a:gd name="connsiteX225" fmla="*/ 423371 w 570861"/>
              <a:gd name="connsiteY225" fmla="*/ 480139 h 609591"/>
              <a:gd name="connsiteX226" fmla="*/ 421117 w 570861"/>
              <a:gd name="connsiteY226" fmla="*/ 476824 h 609591"/>
              <a:gd name="connsiteX227" fmla="*/ 414352 w 570861"/>
              <a:gd name="connsiteY227" fmla="*/ 485843 h 609591"/>
              <a:gd name="connsiteX228" fmla="*/ 408649 w 570861"/>
              <a:gd name="connsiteY228" fmla="*/ 476824 h 609591"/>
              <a:gd name="connsiteX229" fmla="*/ 383846 w 570861"/>
              <a:gd name="connsiteY229" fmla="*/ 462234 h 609591"/>
              <a:gd name="connsiteX230" fmla="*/ 373766 w 570861"/>
              <a:gd name="connsiteY230" fmla="*/ 465550 h 609591"/>
              <a:gd name="connsiteX231" fmla="*/ 373766 w 570861"/>
              <a:gd name="connsiteY231" fmla="*/ 464489 h 609591"/>
              <a:gd name="connsiteX232" fmla="*/ 372572 w 570861"/>
              <a:gd name="connsiteY232" fmla="*/ 463427 h 609591"/>
              <a:gd name="connsiteX233" fmla="*/ 372572 w 570861"/>
              <a:gd name="connsiteY233" fmla="*/ 462234 h 609591"/>
              <a:gd name="connsiteX234" fmla="*/ 369256 w 570861"/>
              <a:gd name="connsiteY234" fmla="*/ 459979 h 609591"/>
              <a:gd name="connsiteX235" fmla="*/ 362492 w 570861"/>
              <a:gd name="connsiteY235" fmla="*/ 458918 h 609591"/>
              <a:gd name="connsiteX236" fmla="*/ 357982 w 570861"/>
              <a:gd name="connsiteY236" fmla="*/ 452154 h 609591"/>
              <a:gd name="connsiteX237" fmla="*/ 355728 w 570861"/>
              <a:gd name="connsiteY237" fmla="*/ 451092 h 609591"/>
              <a:gd name="connsiteX238" fmla="*/ 351218 w 570861"/>
              <a:gd name="connsiteY238" fmla="*/ 455602 h 609591"/>
              <a:gd name="connsiteX239" fmla="*/ 335434 w 570861"/>
              <a:gd name="connsiteY239" fmla="*/ 431993 h 609591"/>
              <a:gd name="connsiteX240" fmla="*/ 343260 w 570861"/>
              <a:gd name="connsiteY240" fmla="*/ 427484 h 609591"/>
              <a:gd name="connsiteX241" fmla="*/ 266729 w 570861"/>
              <a:gd name="connsiteY241" fmla="*/ 318324 h 609591"/>
              <a:gd name="connsiteX242" fmla="*/ 212747 w 570861"/>
              <a:gd name="connsiteY242" fmla="*/ 238479 h 609591"/>
              <a:gd name="connsiteX243" fmla="*/ 217256 w 570861"/>
              <a:gd name="connsiteY243" fmla="*/ 235163 h 609591"/>
              <a:gd name="connsiteX244" fmla="*/ 215002 w 570861"/>
              <a:gd name="connsiteY244" fmla="*/ 232908 h 609591"/>
              <a:gd name="connsiteX245" fmla="*/ 213941 w 570861"/>
              <a:gd name="connsiteY245" fmla="*/ 229592 h 609591"/>
              <a:gd name="connsiteX246" fmla="*/ 215002 w 570861"/>
              <a:gd name="connsiteY246" fmla="*/ 227337 h 609591"/>
              <a:gd name="connsiteX247" fmla="*/ 210492 w 570861"/>
              <a:gd name="connsiteY247" fmla="*/ 222828 h 609591"/>
              <a:gd name="connsiteX248" fmla="*/ 205982 w 570861"/>
              <a:gd name="connsiteY248" fmla="*/ 217256 h 609591"/>
              <a:gd name="connsiteX249" fmla="*/ 200412 w 570861"/>
              <a:gd name="connsiteY249" fmla="*/ 224021 h 609591"/>
              <a:gd name="connsiteX250" fmla="*/ 179057 w 570861"/>
              <a:gd name="connsiteY250" fmla="*/ 208237 h 609591"/>
              <a:gd name="connsiteX251" fmla="*/ 170038 w 570861"/>
              <a:gd name="connsiteY251" fmla="*/ 204921 h 609591"/>
              <a:gd name="connsiteX252" fmla="*/ 170038 w 570861"/>
              <a:gd name="connsiteY252" fmla="*/ 201606 h 609591"/>
              <a:gd name="connsiteX253" fmla="*/ 163274 w 570861"/>
              <a:gd name="connsiteY253" fmla="*/ 199351 h 609591"/>
              <a:gd name="connsiteX254" fmla="*/ 162080 w 570861"/>
              <a:gd name="connsiteY254" fmla="*/ 201606 h 609591"/>
              <a:gd name="connsiteX255" fmla="*/ 135023 w 570861"/>
              <a:gd name="connsiteY255" fmla="*/ 192587 h 609591"/>
              <a:gd name="connsiteX256" fmla="*/ 115923 w 570861"/>
              <a:gd name="connsiteY256" fmla="*/ 173487 h 609591"/>
              <a:gd name="connsiteX257" fmla="*/ 114729 w 570861"/>
              <a:gd name="connsiteY257" fmla="*/ 174548 h 609591"/>
              <a:gd name="connsiteX258" fmla="*/ 103455 w 570861"/>
              <a:gd name="connsiteY258" fmla="*/ 163275 h 609591"/>
              <a:gd name="connsiteX259" fmla="*/ 102262 w 570861"/>
              <a:gd name="connsiteY259" fmla="*/ 165529 h 609591"/>
              <a:gd name="connsiteX260" fmla="*/ 97752 w 570861"/>
              <a:gd name="connsiteY260" fmla="*/ 162213 h 609591"/>
              <a:gd name="connsiteX261" fmla="*/ 93242 w 570861"/>
              <a:gd name="connsiteY261" fmla="*/ 165529 h 609591"/>
              <a:gd name="connsiteX262" fmla="*/ 86478 w 570861"/>
              <a:gd name="connsiteY262" fmla="*/ 159959 h 609591"/>
              <a:gd name="connsiteX263" fmla="*/ 85417 w 570861"/>
              <a:gd name="connsiteY263" fmla="*/ 159959 h 609591"/>
              <a:gd name="connsiteX264" fmla="*/ 75337 w 570861"/>
              <a:gd name="connsiteY264" fmla="*/ 148684 h 609591"/>
              <a:gd name="connsiteX265" fmla="*/ 67511 w 570861"/>
              <a:gd name="connsiteY265" fmla="*/ 156510 h 609591"/>
              <a:gd name="connsiteX266" fmla="*/ 65256 w 570861"/>
              <a:gd name="connsiteY266" fmla="*/ 153194 h 609591"/>
              <a:gd name="connsiteX267" fmla="*/ 61808 w 570861"/>
              <a:gd name="connsiteY267" fmla="*/ 156510 h 609591"/>
              <a:gd name="connsiteX268" fmla="*/ 63002 w 570861"/>
              <a:gd name="connsiteY268" fmla="*/ 161019 h 609591"/>
              <a:gd name="connsiteX269" fmla="*/ 61808 w 570861"/>
              <a:gd name="connsiteY269" fmla="*/ 162081 h 609591"/>
              <a:gd name="connsiteX270" fmla="*/ 56237 w 570861"/>
              <a:gd name="connsiteY270" fmla="*/ 157571 h 609591"/>
              <a:gd name="connsiteX271" fmla="*/ 59553 w 570861"/>
              <a:gd name="connsiteY271" fmla="*/ 154255 h 609591"/>
              <a:gd name="connsiteX272" fmla="*/ 58359 w 570861"/>
              <a:gd name="connsiteY272" fmla="*/ 153194 h 609591"/>
              <a:gd name="connsiteX273" fmla="*/ 55044 w 570861"/>
              <a:gd name="connsiteY273" fmla="*/ 156510 h 609591"/>
              <a:gd name="connsiteX274" fmla="*/ 51728 w 570861"/>
              <a:gd name="connsiteY274" fmla="*/ 153194 h 609591"/>
              <a:gd name="connsiteX275" fmla="*/ 52789 w 570861"/>
              <a:gd name="connsiteY275" fmla="*/ 150939 h 609591"/>
              <a:gd name="connsiteX276" fmla="*/ 52789 w 570861"/>
              <a:gd name="connsiteY276" fmla="*/ 147623 h 609591"/>
              <a:gd name="connsiteX277" fmla="*/ 50534 w 570861"/>
              <a:gd name="connsiteY277" fmla="*/ 144175 h 609591"/>
              <a:gd name="connsiteX278" fmla="*/ 46024 w 570861"/>
              <a:gd name="connsiteY278" fmla="*/ 138604 h 609591"/>
              <a:gd name="connsiteX279" fmla="*/ 43770 w 570861"/>
              <a:gd name="connsiteY279" fmla="*/ 139798 h 609591"/>
              <a:gd name="connsiteX280" fmla="*/ 30241 w 570861"/>
              <a:gd name="connsiteY280" fmla="*/ 126269 h 609591"/>
              <a:gd name="connsiteX281" fmla="*/ 26925 w 570861"/>
              <a:gd name="connsiteY281" fmla="*/ 114995 h 609591"/>
              <a:gd name="connsiteX282" fmla="*/ 26925 w 570861"/>
              <a:gd name="connsiteY282" fmla="*/ 98150 h 609591"/>
              <a:gd name="connsiteX283" fmla="*/ 23609 w 570861"/>
              <a:gd name="connsiteY283" fmla="*/ 94702 h 609591"/>
              <a:gd name="connsiteX284" fmla="*/ 0 w 570861"/>
              <a:gd name="connsiteY284" fmla="*/ 72154 h 609591"/>
              <a:gd name="connsiteX285" fmla="*/ 7825 w 570861"/>
              <a:gd name="connsiteY285" fmla="*/ 58625 h 609591"/>
              <a:gd name="connsiteX286" fmla="*/ 56237 w 570861"/>
              <a:gd name="connsiteY286" fmla="*/ 23742 h 609591"/>
              <a:gd name="connsiteX287" fmla="*/ 60747 w 570861"/>
              <a:gd name="connsiteY287" fmla="*/ 20426 h 609591"/>
              <a:gd name="connsiteX288" fmla="*/ 61808 w 570861"/>
              <a:gd name="connsiteY288" fmla="*/ 22681 h 609591"/>
              <a:gd name="connsiteX289" fmla="*/ 64063 w 570861"/>
              <a:gd name="connsiteY289" fmla="*/ 23742 h 609591"/>
              <a:gd name="connsiteX290" fmla="*/ 62869 w 570861"/>
              <a:gd name="connsiteY290" fmla="*/ 25997 h 609591"/>
              <a:gd name="connsiteX291" fmla="*/ 65124 w 570861"/>
              <a:gd name="connsiteY291" fmla="*/ 32761 h 609591"/>
              <a:gd name="connsiteX292" fmla="*/ 69633 w 570861"/>
              <a:gd name="connsiteY292" fmla="*/ 25997 h 609591"/>
              <a:gd name="connsiteX293" fmla="*/ 67379 w 570861"/>
              <a:gd name="connsiteY293" fmla="*/ 23742 h 609591"/>
              <a:gd name="connsiteX294" fmla="*/ 66185 w 570861"/>
              <a:gd name="connsiteY294" fmla="*/ 22681 h 609591"/>
              <a:gd name="connsiteX295" fmla="*/ 67379 w 570861"/>
              <a:gd name="connsiteY295" fmla="*/ 20426 h 609591"/>
              <a:gd name="connsiteX296" fmla="*/ 66185 w 570861"/>
              <a:gd name="connsiteY296" fmla="*/ 19232 h 609591"/>
              <a:gd name="connsiteX297" fmla="*/ 67379 w 570861"/>
              <a:gd name="connsiteY297" fmla="*/ 18172 h 609591"/>
              <a:gd name="connsiteX298" fmla="*/ 67379 w 570861"/>
              <a:gd name="connsiteY298" fmla="*/ 15916 h 609591"/>
              <a:gd name="connsiteX299" fmla="*/ 87672 w 570861"/>
              <a:gd name="connsiteY299" fmla="*/ 10346 h 609591"/>
              <a:gd name="connsiteX300" fmla="*/ 88733 w 570861"/>
              <a:gd name="connsiteY300" fmla="*/ 15916 h 609591"/>
              <a:gd name="connsiteX301" fmla="*/ 103323 w 570861"/>
              <a:gd name="connsiteY301" fmla="*/ 11407 h 609591"/>
              <a:gd name="connsiteX302" fmla="*/ 104517 w 570861"/>
              <a:gd name="connsiteY302" fmla="*/ 9152 h 609591"/>
              <a:gd name="connsiteX303" fmla="*/ 103323 w 570861"/>
              <a:gd name="connsiteY303" fmla="*/ 8091 h 609591"/>
              <a:gd name="connsiteX304" fmla="*/ 104517 w 570861"/>
              <a:gd name="connsiteY304" fmla="*/ 4775 h 609591"/>
              <a:gd name="connsiteX305" fmla="*/ 104517 w 570861"/>
              <a:gd name="connsiteY305" fmla="*/ 7030 h 609591"/>
              <a:gd name="connsiteX306" fmla="*/ 109026 w 570861"/>
              <a:gd name="connsiteY306" fmla="*/ 13795 h 609591"/>
              <a:gd name="connsiteX307" fmla="*/ 114597 w 570861"/>
              <a:gd name="connsiteY307" fmla="*/ 13795 h 609591"/>
              <a:gd name="connsiteX308" fmla="*/ 120300 w 570861"/>
              <a:gd name="connsiteY308" fmla="*/ 1460 h 60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Lst>
            <a:rect l="l" t="t" r="r" b="b"/>
            <a:pathLst>
              <a:path w="570861" h="609591">
                <a:moveTo>
                  <a:pt x="120831" y="0"/>
                </a:moveTo>
                <a:cubicBezTo>
                  <a:pt x="147092" y="10744"/>
                  <a:pt x="186087" y="60084"/>
                  <a:pt x="211951" y="77592"/>
                </a:cubicBezTo>
                <a:lnTo>
                  <a:pt x="214206" y="74276"/>
                </a:lnTo>
                <a:lnTo>
                  <a:pt x="217654" y="75469"/>
                </a:lnTo>
                <a:lnTo>
                  <a:pt x="222164" y="73215"/>
                </a:lnTo>
                <a:lnTo>
                  <a:pt x="221103" y="73215"/>
                </a:lnTo>
                <a:lnTo>
                  <a:pt x="222164" y="72022"/>
                </a:lnTo>
                <a:lnTo>
                  <a:pt x="224419" y="77592"/>
                </a:lnTo>
                <a:lnTo>
                  <a:pt x="226673" y="81041"/>
                </a:lnTo>
                <a:lnTo>
                  <a:pt x="221103" y="82101"/>
                </a:lnTo>
                <a:lnTo>
                  <a:pt x="218848" y="77592"/>
                </a:lnTo>
                <a:lnTo>
                  <a:pt x="214338" y="76531"/>
                </a:lnTo>
                <a:lnTo>
                  <a:pt x="214338" y="78785"/>
                </a:lnTo>
                <a:lnTo>
                  <a:pt x="223358" y="88866"/>
                </a:lnTo>
                <a:lnTo>
                  <a:pt x="224551" y="89927"/>
                </a:lnTo>
                <a:lnTo>
                  <a:pt x="226806" y="89927"/>
                </a:lnTo>
                <a:lnTo>
                  <a:pt x="230122" y="95497"/>
                </a:lnTo>
                <a:lnTo>
                  <a:pt x="232377" y="94437"/>
                </a:lnTo>
                <a:lnTo>
                  <a:pt x="241396" y="105711"/>
                </a:lnTo>
                <a:lnTo>
                  <a:pt x="242457" y="104649"/>
                </a:lnTo>
                <a:lnTo>
                  <a:pt x="246967" y="111414"/>
                </a:lnTo>
                <a:lnTo>
                  <a:pt x="250415" y="111414"/>
                </a:lnTo>
                <a:lnTo>
                  <a:pt x="253864" y="113668"/>
                </a:lnTo>
                <a:lnTo>
                  <a:pt x="253864" y="114862"/>
                </a:lnTo>
                <a:lnTo>
                  <a:pt x="254925" y="115924"/>
                </a:lnTo>
                <a:lnTo>
                  <a:pt x="253864" y="118178"/>
                </a:lnTo>
                <a:lnTo>
                  <a:pt x="257180" y="119240"/>
                </a:lnTo>
                <a:lnTo>
                  <a:pt x="257180" y="116984"/>
                </a:lnTo>
                <a:lnTo>
                  <a:pt x="255986" y="115924"/>
                </a:lnTo>
                <a:lnTo>
                  <a:pt x="258241" y="114862"/>
                </a:lnTo>
                <a:lnTo>
                  <a:pt x="261689" y="114862"/>
                </a:lnTo>
                <a:lnTo>
                  <a:pt x="261689" y="110353"/>
                </a:lnTo>
                <a:lnTo>
                  <a:pt x="260495" y="109159"/>
                </a:lnTo>
                <a:lnTo>
                  <a:pt x="262750" y="108098"/>
                </a:lnTo>
                <a:lnTo>
                  <a:pt x="263811" y="108098"/>
                </a:lnTo>
                <a:lnTo>
                  <a:pt x="270576" y="96824"/>
                </a:lnTo>
                <a:lnTo>
                  <a:pt x="270576" y="95630"/>
                </a:lnTo>
                <a:lnTo>
                  <a:pt x="272831" y="93376"/>
                </a:lnTo>
                <a:lnTo>
                  <a:pt x="272831" y="92314"/>
                </a:lnTo>
                <a:lnTo>
                  <a:pt x="274024" y="86744"/>
                </a:lnTo>
                <a:lnTo>
                  <a:pt x="275085" y="79979"/>
                </a:lnTo>
                <a:lnTo>
                  <a:pt x="280789" y="74409"/>
                </a:lnTo>
                <a:lnTo>
                  <a:pt x="283043" y="76664"/>
                </a:lnTo>
                <a:lnTo>
                  <a:pt x="285298" y="76664"/>
                </a:lnTo>
                <a:lnTo>
                  <a:pt x="286359" y="74409"/>
                </a:lnTo>
                <a:lnTo>
                  <a:pt x="286359" y="69899"/>
                </a:lnTo>
                <a:lnTo>
                  <a:pt x="288614" y="67644"/>
                </a:lnTo>
                <a:lnTo>
                  <a:pt x="294185" y="67644"/>
                </a:lnTo>
                <a:lnTo>
                  <a:pt x="293124" y="64196"/>
                </a:lnTo>
                <a:lnTo>
                  <a:pt x="295379" y="63134"/>
                </a:lnTo>
                <a:lnTo>
                  <a:pt x="297633" y="63134"/>
                </a:lnTo>
                <a:lnTo>
                  <a:pt x="298694" y="64196"/>
                </a:lnTo>
                <a:lnTo>
                  <a:pt x="299756" y="63134"/>
                </a:lnTo>
                <a:lnTo>
                  <a:pt x="299756" y="61941"/>
                </a:lnTo>
                <a:lnTo>
                  <a:pt x="309968" y="58625"/>
                </a:lnTo>
                <a:lnTo>
                  <a:pt x="313284" y="53054"/>
                </a:lnTo>
                <a:lnTo>
                  <a:pt x="314345" y="53054"/>
                </a:lnTo>
                <a:lnTo>
                  <a:pt x="315406" y="56370"/>
                </a:lnTo>
                <a:lnTo>
                  <a:pt x="321110" y="55309"/>
                </a:lnTo>
                <a:lnTo>
                  <a:pt x="321110" y="57564"/>
                </a:lnTo>
                <a:lnTo>
                  <a:pt x="335700" y="62074"/>
                </a:lnTo>
                <a:lnTo>
                  <a:pt x="343525" y="61013"/>
                </a:lnTo>
                <a:lnTo>
                  <a:pt x="343525" y="58758"/>
                </a:lnTo>
                <a:lnTo>
                  <a:pt x="339015" y="59951"/>
                </a:lnTo>
                <a:lnTo>
                  <a:pt x="337954" y="56503"/>
                </a:lnTo>
                <a:lnTo>
                  <a:pt x="341270" y="54248"/>
                </a:lnTo>
                <a:lnTo>
                  <a:pt x="344586" y="57697"/>
                </a:lnTo>
                <a:lnTo>
                  <a:pt x="345780" y="57697"/>
                </a:lnTo>
                <a:lnTo>
                  <a:pt x="348035" y="59951"/>
                </a:lnTo>
                <a:lnTo>
                  <a:pt x="355860" y="59951"/>
                </a:lnTo>
                <a:lnTo>
                  <a:pt x="362624" y="72286"/>
                </a:lnTo>
                <a:lnTo>
                  <a:pt x="373899" y="68970"/>
                </a:lnTo>
                <a:lnTo>
                  <a:pt x="382918" y="87009"/>
                </a:lnTo>
                <a:lnTo>
                  <a:pt x="376153" y="91519"/>
                </a:lnTo>
                <a:lnTo>
                  <a:pt x="377347" y="93773"/>
                </a:lnTo>
                <a:lnTo>
                  <a:pt x="384111" y="88203"/>
                </a:lnTo>
                <a:lnTo>
                  <a:pt x="386366" y="92713"/>
                </a:lnTo>
                <a:lnTo>
                  <a:pt x="389682" y="92713"/>
                </a:lnTo>
                <a:lnTo>
                  <a:pt x="395253" y="87141"/>
                </a:lnTo>
                <a:lnTo>
                  <a:pt x="396314" y="66849"/>
                </a:lnTo>
                <a:lnTo>
                  <a:pt x="397508" y="66849"/>
                </a:lnTo>
                <a:lnTo>
                  <a:pt x="395253" y="62339"/>
                </a:lnTo>
                <a:lnTo>
                  <a:pt x="395253" y="59023"/>
                </a:lnTo>
                <a:lnTo>
                  <a:pt x="411036" y="35414"/>
                </a:lnTo>
                <a:cubicBezTo>
                  <a:pt x="463029" y="88998"/>
                  <a:pt x="516349" y="139665"/>
                  <a:pt x="570862" y="190729"/>
                </a:cubicBezTo>
                <a:lnTo>
                  <a:pt x="544998" y="216593"/>
                </a:lnTo>
                <a:lnTo>
                  <a:pt x="511309" y="194045"/>
                </a:lnTo>
                <a:lnTo>
                  <a:pt x="506799" y="201871"/>
                </a:lnTo>
                <a:lnTo>
                  <a:pt x="505605" y="201871"/>
                </a:lnTo>
                <a:lnTo>
                  <a:pt x="484251" y="222164"/>
                </a:lnTo>
                <a:lnTo>
                  <a:pt x="460642" y="232244"/>
                </a:lnTo>
                <a:lnTo>
                  <a:pt x="457326" y="234500"/>
                </a:lnTo>
                <a:lnTo>
                  <a:pt x="452816" y="236754"/>
                </a:lnTo>
                <a:lnTo>
                  <a:pt x="454010" y="237816"/>
                </a:lnTo>
                <a:lnTo>
                  <a:pt x="454010" y="239009"/>
                </a:lnTo>
                <a:lnTo>
                  <a:pt x="452816" y="239009"/>
                </a:lnTo>
                <a:lnTo>
                  <a:pt x="452816" y="237816"/>
                </a:lnTo>
                <a:lnTo>
                  <a:pt x="451755" y="239009"/>
                </a:lnTo>
                <a:lnTo>
                  <a:pt x="450694" y="235560"/>
                </a:lnTo>
                <a:lnTo>
                  <a:pt x="449501" y="234500"/>
                </a:lnTo>
                <a:lnTo>
                  <a:pt x="448307" y="229990"/>
                </a:lnTo>
                <a:lnTo>
                  <a:pt x="446052" y="227735"/>
                </a:lnTo>
                <a:lnTo>
                  <a:pt x="444858" y="228928"/>
                </a:lnTo>
                <a:lnTo>
                  <a:pt x="447113" y="229990"/>
                </a:lnTo>
                <a:lnTo>
                  <a:pt x="448174" y="239009"/>
                </a:lnTo>
                <a:lnTo>
                  <a:pt x="449368" y="242325"/>
                </a:lnTo>
                <a:lnTo>
                  <a:pt x="448174" y="241131"/>
                </a:lnTo>
                <a:lnTo>
                  <a:pt x="443665" y="243386"/>
                </a:lnTo>
                <a:lnTo>
                  <a:pt x="443665" y="242325"/>
                </a:lnTo>
                <a:lnTo>
                  <a:pt x="440349" y="243386"/>
                </a:lnTo>
                <a:lnTo>
                  <a:pt x="433584" y="242325"/>
                </a:lnTo>
                <a:lnTo>
                  <a:pt x="429075" y="237816"/>
                </a:lnTo>
                <a:lnTo>
                  <a:pt x="424565" y="229990"/>
                </a:lnTo>
                <a:lnTo>
                  <a:pt x="417801" y="222164"/>
                </a:lnTo>
                <a:lnTo>
                  <a:pt x="415546" y="212084"/>
                </a:lnTo>
                <a:lnTo>
                  <a:pt x="417801" y="212084"/>
                </a:lnTo>
                <a:lnTo>
                  <a:pt x="418862" y="215400"/>
                </a:lnTo>
                <a:lnTo>
                  <a:pt x="419923" y="214339"/>
                </a:lnTo>
                <a:lnTo>
                  <a:pt x="418862" y="208768"/>
                </a:lnTo>
                <a:lnTo>
                  <a:pt x="418862" y="205320"/>
                </a:lnTo>
                <a:lnTo>
                  <a:pt x="416607" y="200810"/>
                </a:lnTo>
                <a:lnTo>
                  <a:pt x="417801" y="200810"/>
                </a:lnTo>
                <a:lnTo>
                  <a:pt x="420055" y="203065"/>
                </a:lnTo>
                <a:lnTo>
                  <a:pt x="421249" y="202004"/>
                </a:lnTo>
                <a:lnTo>
                  <a:pt x="418994" y="199749"/>
                </a:lnTo>
                <a:lnTo>
                  <a:pt x="421249" y="195239"/>
                </a:lnTo>
                <a:lnTo>
                  <a:pt x="420055" y="194178"/>
                </a:lnTo>
                <a:lnTo>
                  <a:pt x="417801" y="188608"/>
                </a:lnTo>
                <a:lnTo>
                  <a:pt x="415546" y="188608"/>
                </a:lnTo>
                <a:lnTo>
                  <a:pt x="413291" y="197627"/>
                </a:lnTo>
                <a:lnTo>
                  <a:pt x="414485" y="201075"/>
                </a:lnTo>
                <a:lnTo>
                  <a:pt x="412230" y="199881"/>
                </a:lnTo>
                <a:lnTo>
                  <a:pt x="409975" y="197627"/>
                </a:lnTo>
                <a:lnTo>
                  <a:pt x="406527" y="197627"/>
                </a:lnTo>
                <a:lnTo>
                  <a:pt x="406527" y="196565"/>
                </a:lnTo>
                <a:lnTo>
                  <a:pt x="403211" y="193118"/>
                </a:lnTo>
                <a:lnTo>
                  <a:pt x="402150" y="193118"/>
                </a:lnTo>
                <a:lnTo>
                  <a:pt x="405466" y="196565"/>
                </a:lnTo>
                <a:lnTo>
                  <a:pt x="406527" y="199881"/>
                </a:lnTo>
                <a:lnTo>
                  <a:pt x="408782" y="198821"/>
                </a:lnTo>
                <a:lnTo>
                  <a:pt x="409975" y="199881"/>
                </a:lnTo>
                <a:lnTo>
                  <a:pt x="408782" y="204391"/>
                </a:lnTo>
                <a:lnTo>
                  <a:pt x="397508" y="199881"/>
                </a:lnTo>
                <a:lnTo>
                  <a:pt x="396314" y="201075"/>
                </a:lnTo>
                <a:lnTo>
                  <a:pt x="396314" y="199881"/>
                </a:lnTo>
                <a:lnTo>
                  <a:pt x="394059" y="199881"/>
                </a:lnTo>
                <a:lnTo>
                  <a:pt x="394059" y="202137"/>
                </a:lnTo>
                <a:lnTo>
                  <a:pt x="395120" y="202137"/>
                </a:lnTo>
                <a:lnTo>
                  <a:pt x="395120" y="203197"/>
                </a:lnTo>
                <a:lnTo>
                  <a:pt x="398436" y="205453"/>
                </a:lnTo>
                <a:lnTo>
                  <a:pt x="398436" y="207707"/>
                </a:lnTo>
                <a:lnTo>
                  <a:pt x="399497" y="208900"/>
                </a:lnTo>
                <a:lnTo>
                  <a:pt x="400691" y="208900"/>
                </a:lnTo>
                <a:lnTo>
                  <a:pt x="400691" y="209962"/>
                </a:lnTo>
                <a:lnTo>
                  <a:pt x="401885" y="211156"/>
                </a:lnTo>
                <a:lnTo>
                  <a:pt x="401885" y="218981"/>
                </a:lnTo>
                <a:lnTo>
                  <a:pt x="402946" y="221236"/>
                </a:lnTo>
                <a:lnTo>
                  <a:pt x="404007" y="224684"/>
                </a:lnTo>
                <a:lnTo>
                  <a:pt x="404007" y="233704"/>
                </a:lnTo>
                <a:lnTo>
                  <a:pt x="383714" y="247232"/>
                </a:lnTo>
                <a:lnTo>
                  <a:pt x="385968" y="249488"/>
                </a:lnTo>
                <a:lnTo>
                  <a:pt x="382520" y="253997"/>
                </a:lnTo>
                <a:lnTo>
                  <a:pt x="385968" y="256251"/>
                </a:lnTo>
                <a:lnTo>
                  <a:pt x="388223" y="253997"/>
                </a:lnTo>
                <a:lnTo>
                  <a:pt x="391539" y="260761"/>
                </a:lnTo>
                <a:lnTo>
                  <a:pt x="390478" y="264077"/>
                </a:lnTo>
                <a:lnTo>
                  <a:pt x="389417" y="263016"/>
                </a:lnTo>
                <a:lnTo>
                  <a:pt x="389417" y="266332"/>
                </a:lnTo>
                <a:lnTo>
                  <a:pt x="387162" y="267526"/>
                </a:lnTo>
                <a:lnTo>
                  <a:pt x="383846" y="267526"/>
                </a:lnTo>
                <a:lnTo>
                  <a:pt x="383846" y="269780"/>
                </a:lnTo>
                <a:lnTo>
                  <a:pt x="386101" y="270974"/>
                </a:lnTo>
                <a:lnTo>
                  <a:pt x="384907" y="274290"/>
                </a:lnTo>
                <a:lnTo>
                  <a:pt x="382652" y="273229"/>
                </a:lnTo>
                <a:lnTo>
                  <a:pt x="380398" y="268719"/>
                </a:lnTo>
                <a:lnTo>
                  <a:pt x="370317" y="263149"/>
                </a:lnTo>
                <a:lnTo>
                  <a:pt x="362492" y="265403"/>
                </a:lnTo>
                <a:cubicBezTo>
                  <a:pt x="376949" y="279728"/>
                  <a:pt x="390080" y="294317"/>
                  <a:pt x="404139" y="309305"/>
                </a:cubicBezTo>
                <a:lnTo>
                  <a:pt x="408649" y="301480"/>
                </a:lnTo>
                <a:lnTo>
                  <a:pt x="414352" y="303735"/>
                </a:lnTo>
                <a:lnTo>
                  <a:pt x="415413" y="298032"/>
                </a:lnTo>
                <a:lnTo>
                  <a:pt x="427748" y="304796"/>
                </a:lnTo>
                <a:lnTo>
                  <a:pt x="427748" y="300286"/>
                </a:lnTo>
                <a:lnTo>
                  <a:pt x="441277" y="285697"/>
                </a:lnTo>
                <a:lnTo>
                  <a:pt x="444593" y="283442"/>
                </a:lnTo>
                <a:lnTo>
                  <a:pt x="447909" y="287951"/>
                </a:lnTo>
                <a:lnTo>
                  <a:pt x="451357" y="291400"/>
                </a:lnTo>
                <a:lnTo>
                  <a:pt x="452418" y="295910"/>
                </a:lnTo>
                <a:lnTo>
                  <a:pt x="453612" y="308245"/>
                </a:lnTo>
                <a:lnTo>
                  <a:pt x="456928" y="311693"/>
                </a:lnTo>
                <a:lnTo>
                  <a:pt x="459183" y="311693"/>
                </a:lnTo>
                <a:lnTo>
                  <a:pt x="463693" y="315008"/>
                </a:lnTo>
                <a:lnTo>
                  <a:pt x="449103" y="329599"/>
                </a:lnTo>
                <a:lnTo>
                  <a:pt x="444593" y="328405"/>
                </a:lnTo>
                <a:lnTo>
                  <a:pt x="444593" y="338485"/>
                </a:lnTo>
                <a:lnTo>
                  <a:pt x="458122" y="335169"/>
                </a:lnTo>
                <a:lnTo>
                  <a:pt x="460377" y="341934"/>
                </a:lnTo>
                <a:lnTo>
                  <a:pt x="455867" y="345250"/>
                </a:lnTo>
                <a:lnTo>
                  <a:pt x="459316" y="346311"/>
                </a:lnTo>
                <a:lnTo>
                  <a:pt x="463825" y="352014"/>
                </a:lnTo>
                <a:lnTo>
                  <a:pt x="457061" y="356523"/>
                </a:lnTo>
                <a:lnTo>
                  <a:pt x="457061" y="358779"/>
                </a:lnTo>
                <a:lnTo>
                  <a:pt x="500963" y="393662"/>
                </a:lnTo>
                <a:lnTo>
                  <a:pt x="502157" y="431861"/>
                </a:lnTo>
                <a:lnTo>
                  <a:pt x="502157" y="462234"/>
                </a:lnTo>
                <a:lnTo>
                  <a:pt x="500963" y="493668"/>
                </a:lnTo>
                <a:lnTo>
                  <a:pt x="506666" y="507198"/>
                </a:lnTo>
                <a:lnTo>
                  <a:pt x="500963" y="509452"/>
                </a:lnTo>
                <a:lnTo>
                  <a:pt x="503218" y="528552"/>
                </a:lnTo>
                <a:lnTo>
                  <a:pt x="499769" y="530806"/>
                </a:lnTo>
                <a:lnTo>
                  <a:pt x="527888" y="606276"/>
                </a:lnTo>
                <a:lnTo>
                  <a:pt x="520062" y="609591"/>
                </a:lnTo>
                <a:lnTo>
                  <a:pt x="475099" y="576963"/>
                </a:lnTo>
                <a:lnTo>
                  <a:pt x="457061" y="549906"/>
                </a:lnTo>
                <a:lnTo>
                  <a:pt x="459316" y="545397"/>
                </a:lnTo>
                <a:lnTo>
                  <a:pt x="449235" y="531867"/>
                </a:lnTo>
                <a:lnTo>
                  <a:pt x="445919" y="534122"/>
                </a:lnTo>
                <a:lnTo>
                  <a:pt x="434645" y="516084"/>
                </a:lnTo>
                <a:lnTo>
                  <a:pt x="439155" y="514890"/>
                </a:lnTo>
                <a:lnTo>
                  <a:pt x="439155" y="513829"/>
                </a:lnTo>
                <a:lnTo>
                  <a:pt x="438094" y="511574"/>
                </a:lnTo>
                <a:lnTo>
                  <a:pt x="439155" y="510513"/>
                </a:lnTo>
                <a:lnTo>
                  <a:pt x="440216" y="507065"/>
                </a:lnTo>
                <a:lnTo>
                  <a:pt x="428942" y="485711"/>
                </a:lnTo>
                <a:lnTo>
                  <a:pt x="428942" y="480139"/>
                </a:lnTo>
                <a:lnTo>
                  <a:pt x="423371" y="480139"/>
                </a:lnTo>
                <a:lnTo>
                  <a:pt x="421117" y="476824"/>
                </a:lnTo>
                <a:lnTo>
                  <a:pt x="414352" y="485843"/>
                </a:lnTo>
                <a:lnTo>
                  <a:pt x="408649" y="476824"/>
                </a:lnTo>
                <a:lnTo>
                  <a:pt x="383846" y="462234"/>
                </a:lnTo>
                <a:cubicBezTo>
                  <a:pt x="380132" y="465683"/>
                  <a:pt x="379337" y="468866"/>
                  <a:pt x="373766" y="465550"/>
                </a:cubicBezTo>
                <a:lnTo>
                  <a:pt x="373766" y="464489"/>
                </a:lnTo>
                <a:lnTo>
                  <a:pt x="372572" y="463427"/>
                </a:lnTo>
                <a:lnTo>
                  <a:pt x="372572" y="462234"/>
                </a:lnTo>
                <a:lnTo>
                  <a:pt x="369256" y="459979"/>
                </a:lnTo>
                <a:lnTo>
                  <a:pt x="362492" y="458918"/>
                </a:lnTo>
                <a:lnTo>
                  <a:pt x="357982" y="452154"/>
                </a:lnTo>
                <a:lnTo>
                  <a:pt x="355728" y="451092"/>
                </a:lnTo>
                <a:lnTo>
                  <a:pt x="351218" y="455602"/>
                </a:lnTo>
                <a:lnTo>
                  <a:pt x="335434" y="431993"/>
                </a:lnTo>
                <a:lnTo>
                  <a:pt x="343260" y="427484"/>
                </a:lnTo>
                <a:lnTo>
                  <a:pt x="266729" y="318324"/>
                </a:lnTo>
                <a:lnTo>
                  <a:pt x="212747" y="238479"/>
                </a:lnTo>
                <a:lnTo>
                  <a:pt x="217256" y="235163"/>
                </a:lnTo>
                <a:lnTo>
                  <a:pt x="215002" y="232908"/>
                </a:lnTo>
                <a:lnTo>
                  <a:pt x="213941" y="229592"/>
                </a:lnTo>
                <a:lnTo>
                  <a:pt x="215002" y="227337"/>
                </a:lnTo>
                <a:lnTo>
                  <a:pt x="210492" y="222828"/>
                </a:lnTo>
                <a:lnTo>
                  <a:pt x="205982" y="217256"/>
                </a:lnTo>
                <a:lnTo>
                  <a:pt x="200412" y="224021"/>
                </a:lnTo>
                <a:lnTo>
                  <a:pt x="179057" y="208237"/>
                </a:lnTo>
                <a:lnTo>
                  <a:pt x="170038" y="204921"/>
                </a:lnTo>
                <a:lnTo>
                  <a:pt x="170038" y="201606"/>
                </a:lnTo>
                <a:lnTo>
                  <a:pt x="163274" y="199351"/>
                </a:lnTo>
                <a:lnTo>
                  <a:pt x="162080" y="201606"/>
                </a:lnTo>
                <a:lnTo>
                  <a:pt x="135023" y="192587"/>
                </a:lnTo>
                <a:lnTo>
                  <a:pt x="115923" y="173487"/>
                </a:lnTo>
                <a:lnTo>
                  <a:pt x="114729" y="174548"/>
                </a:lnTo>
                <a:lnTo>
                  <a:pt x="103455" y="163275"/>
                </a:lnTo>
                <a:lnTo>
                  <a:pt x="102262" y="165529"/>
                </a:lnTo>
                <a:lnTo>
                  <a:pt x="97752" y="162213"/>
                </a:lnTo>
                <a:lnTo>
                  <a:pt x="93242" y="165529"/>
                </a:lnTo>
                <a:lnTo>
                  <a:pt x="86478" y="159959"/>
                </a:lnTo>
                <a:lnTo>
                  <a:pt x="85417" y="159959"/>
                </a:lnTo>
                <a:lnTo>
                  <a:pt x="75337" y="148684"/>
                </a:lnTo>
                <a:lnTo>
                  <a:pt x="67511" y="156510"/>
                </a:lnTo>
                <a:lnTo>
                  <a:pt x="65256" y="153194"/>
                </a:lnTo>
                <a:lnTo>
                  <a:pt x="61808" y="156510"/>
                </a:lnTo>
                <a:lnTo>
                  <a:pt x="63002" y="161019"/>
                </a:lnTo>
                <a:lnTo>
                  <a:pt x="61808" y="162081"/>
                </a:lnTo>
                <a:lnTo>
                  <a:pt x="56237" y="157571"/>
                </a:lnTo>
                <a:lnTo>
                  <a:pt x="59553" y="154255"/>
                </a:lnTo>
                <a:lnTo>
                  <a:pt x="58359" y="153194"/>
                </a:lnTo>
                <a:lnTo>
                  <a:pt x="55044" y="156510"/>
                </a:lnTo>
                <a:lnTo>
                  <a:pt x="51728" y="153194"/>
                </a:lnTo>
                <a:lnTo>
                  <a:pt x="52789" y="150939"/>
                </a:lnTo>
                <a:lnTo>
                  <a:pt x="52789" y="147623"/>
                </a:lnTo>
                <a:lnTo>
                  <a:pt x="50534" y="144175"/>
                </a:lnTo>
                <a:lnTo>
                  <a:pt x="46024" y="138604"/>
                </a:lnTo>
                <a:lnTo>
                  <a:pt x="43770" y="139798"/>
                </a:lnTo>
                <a:lnTo>
                  <a:pt x="30241" y="126269"/>
                </a:lnTo>
                <a:lnTo>
                  <a:pt x="26925" y="114995"/>
                </a:lnTo>
                <a:lnTo>
                  <a:pt x="26925" y="98150"/>
                </a:lnTo>
                <a:lnTo>
                  <a:pt x="23609" y="94702"/>
                </a:lnTo>
                <a:lnTo>
                  <a:pt x="0" y="72154"/>
                </a:lnTo>
                <a:lnTo>
                  <a:pt x="7825" y="58625"/>
                </a:lnTo>
                <a:lnTo>
                  <a:pt x="56237" y="23742"/>
                </a:lnTo>
                <a:lnTo>
                  <a:pt x="60747" y="20426"/>
                </a:lnTo>
                <a:lnTo>
                  <a:pt x="61808" y="22681"/>
                </a:lnTo>
                <a:lnTo>
                  <a:pt x="64063" y="23742"/>
                </a:lnTo>
                <a:lnTo>
                  <a:pt x="62869" y="25997"/>
                </a:lnTo>
                <a:lnTo>
                  <a:pt x="65124" y="32761"/>
                </a:lnTo>
                <a:lnTo>
                  <a:pt x="69633" y="25997"/>
                </a:lnTo>
                <a:lnTo>
                  <a:pt x="67379" y="23742"/>
                </a:lnTo>
                <a:lnTo>
                  <a:pt x="66185" y="22681"/>
                </a:lnTo>
                <a:lnTo>
                  <a:pt x="67379" y="20426"/>
                </a:lnTo>
                <a:lnTo>
                  <a:pt x="66185" y="19232"/>
                </a:lnTo>
                <a:lnTo>
                  <a:pt x="67379" y="18172"/>
                </a:lnTo>
                <a:lnTo>
                  <a:pt x="67379" y="15916"/>
                </a:lnTo>
                <a:lnTo>
                  <a:pt x="87672" y="10346"/>
                </a:lnTo>
                <a:lnTo>
                  <a:pt x="88733" y="15916"/>
                </a:lnTo>
                <a:lnTo>
                  <a:pt x="103323" y="11407"/>
                </a:lnTo>
                <a:lnTo>
                  <a:pt x="104517" y="9152"/>
                </a:lnTo>
                <a:lnTo>
                  <a:pt x="103323" y="8091"/>
                </a:lnTo>
                <a:lnTo>
                  <a:pt x="104517" y="4775"/>
                </a:lnTo>
                <a:lnTo>
                  <a:pt x="104517" y="7030"/>
                </a:lnTo>
                <a:lnTo>
                  <a:pt x="109026" y="13795"/>
                </a:lnTo>
                <a:lnTo>
                  <a:pt x="114597" y="13795"/>
                </a:lnTo>
                <a:lnTo>
                  <a:pt x="120300" y="1460"/>
                </a:lnTo>
              </a:path>
            </a:pathLst>
          </a:custGeom>
          <a:solidFill>
            <a:schemeClr val="bg1">
              <a:lumMod val="85000"/>
            </a:schemeClr>
          </a:solidFill>
          <a:ln w="13251" cap="flat">
            <a:noFill/>
            <a:prstDash val="solid"/>
            <a:miter/>
          </a:ln>
        </p:spPr>
        <p:txBody>
          <a:bodyPr rtlCol="0" anchor="ctr"/>
          <a:lstStyle/>
          <a:p>
            <a:endParaRPr lang="en-FI" sz="816"/>
          </a:p>
        </p:txBody>
      </p:sp>
      <p:sp>
        <p:nvSpPr>
          <p:cNvPr id="1390" name="Freeform: Shape 1389">
            <a:extLst>
              <a:ext uri="{FF2B5EF4-FFF2-40B4-BE49-F238E27FC236}">
                <a16:creationId xmlns:a16="http://schemas.microsoft.com/office/drawing/2014/main" id="{17BA7D65-171E-A39B-FB12-5B5D2B32D472}"/>
              </a:ext>
            </a:extLst>
          </p:cNvPr>
          <p:cNvSpPr/>
          <p:nvPr/>
        </p:nvSpPr>
        <p:spPr>
          <a:xfrm>
            <a:off x="3622502" y="4358641"/>
            <a:ext cx="149623" cy="152090"/>
          </a:xfrm>
          <a:custGeom>
            <a:avLst/>
            <a:gdLst>
              <a:gd name="connsiteX0" fmla="*/ 132900 w 329863"/>
              <a:gd name="connsiteY0" fmla="*/ 398 h 335302"/>
              <a:gd name="connsiteX1" fmla="*/ 148684 w 329863"/>
              <a:gd name="connsiteY1" fmla="*/ 24007 h 335302"/>
              <a:gd name="connsiteX2" fmla="*/ 153194 w 329863"/>
              <a:gd name="connsiteY2" fmla="*/ 19498 h 335302"/>
              <a:gd name="connsiteX3" fmla="*/ 155448 w 329863"/>
              <a:gd name="connsiteY3" fmla="*/ 20558 h 335302"/>
              <a:gd name="connsiteX4" fmla="*/ 159958 w 329863"/>
              <a:gd name="connsiteY4" fmla="*/ 27323 h 335302"/>
              <a:gd name="connsiteX5" fmla="*/ 166722 w 329863"/>
              <a:gd name="connsiteY5" fmla="*/ 28384 h 335302"/>
              <a:gd name="connsiteX6" fmla="*/ 170038 w 329863"/>
              <a:gd name="connsiteY6" fmla="*/ 30639 h 335302"/>
              <a:gd name="connsiteX7" fmla="*/ 170038 w 329863"/>
              <a:gd name="connsiteY7" fmla="*/ 31833 h 335302"/>
              <a:gd name="connsiteX8" fmla="*/ 171232 w 329863"/>
              <a:gd name="connsiteY8" fmla="*/ 32893 h 335302"/>
              <a:gd name="connsiteX9" fmla="*/ 171232 w 329863"/>
              <a:gd name="connsiteY9" fmla="*/ 33955 h 335302"/>
              <a:gd name="connsiteX10" fmla="*/ 181312 w 329863"/>
              <a:gd name="connsiteY10" fmla="*/ 30639 h 335302"/>
              <a:gd name="connsiteX11" fmla="*/ 206115 w 329863"/>
              <a:gd name="connsiteY11" fmla="*/ 45229 h 335302"/>
              <a:gd name="connsiteX12" fmla="*/ 211818 w 329863"/>
              <a:gd name="connsiteY12" fmla="*/ 54248 h 335302"/>
              <a:gd name="connsiteX13" fmla="*/ 218583 w 329863"/>
              <a:gd name="connsiteY13" fmla="*/ 45229 h 335302"/>
              <a:gd name="connsiteX14" fmla="*/ 220838 w 329863"/>
              <a:gd name="connsiteY14" fmla="*/ 48545 h 335302"/>
              <a:gd name="connsiteX15" fmla="*/ 226408 w 329863"/>
              <a:gd name="connsiteY15" fmla="*/ 48545 h 335302"/>
              <a:gd name="connsiteX16" fmla="*/ 226408 w 329863"/>
              <a:gd name="connsiteY16" fmla="*/ 54115 h 335302"/>
              <a:gd name="connsiteX17" fmla="*/ 237682 w 329863"/>
              <a:gd name="connsiteY17" fmla="*/ 75469 h 335302"/>
              <a:gd name="connsiteX18" fmla="*/ 236621 w 329863"/>
              <a:gd name="connsiteY18" fmla="*/ 78918 h 335302"/>
              <a:gd name="connsiteX19" fmla="*/ 235560 w 329863"/>
              <a:gd name="connsiteY19" fmla="*/ 79979 h 335302"/>
              <a:gd name="connsiteX20" fmla="*/ 236621 w 329863"/>
              <a:gd name="connsiteY20" fmla="*/ 82234 h 335302"/>
              <a:gd name="connsiteX21" fmla="*/ 236621 w 329863"/>
              <a:gd name="connsiteY21" fmla="*/ 83295 h 335302"/>
              <a:gd name="connsiteX22" fmla="*/ 232112 w 329863"/>
              <a:gd name="connsiteY22" fmla="*/ 84489 h 335302"/>
              <a:gd name="connsiteX23" fmla="*/ 243386 w 329863"/>
              <a:gd name="connsiteY23" fmla="*/ 102527 h 335302"/>
              <a:gd name="connsiteX24" fmla="*/ 246701 w 329863"/>
              <a:gd name="connsiteY24" fmla="*/ 100272 h 335302"/>
              <a:gd name="connsiteX25" fmla="*/ 256782 w 329863"/>
              <a:gd name="connsiteY25" fmla="*/ 113801 h 335302"/>
              <a:gd name="connsiteX26" fmla="*/ 254527 w 329863"/>
              <a:gd name="connsiteY26" fmla="*/ 118310 h 335302"/>
              <a:gd name="connsiteX27" fmla="*/ 272565 w 329863"/>
              <a:gd name="connsiteY27" fmla="*/ 145368 h 335302"/>
              <a:gd name="connsiteX28" fmla="*/ 317529 w 329863"/>
              <a:gd name="connsiteY28" fmla="*/ 177996 h 335302"/>
              <a:gd name="connsiteX29" fmla="*/ 317529 w 329863"/>
              <a:gd name="connsiteY29" fmla="*/ 180252 h 335302"/>
              <a:gd name="connsiteX30" fmla="*/ 306255 w 329863"/>
              <a:gd name="connsiteY30" fmla="*/ 190332 h 335302"/>
              <a:gd name="connsiteX31" fmla="*/ 305194 w 329863"/>
              <a:gd name="connsiteY31" fmla="*/ 189271 h 335302"/>
              <a:gd name="connsiteX32" fmla="*/ 299623 w 329863"/>
              <a:gd name="connsiteY32" fmla="*/ 196035 h 335302"/>
              <a:gd name="connsiteX33" fmla="*/ 300684 w 329863"/>
              <a:gd name="connsiteY33" fmla="*/ 199483 h 335302"/>
              <a:gd name="connsiteX34" fmla="*/ 298429 w 329863"/>
              <a:gd name="connsiteY34" fmla="*/ 197228 h 335302"/>
              <a:gd name="connsiteX35" fmla="*/ 296174 w 329863"/>
              <a:gd name="connsiteY35" fmla="*/ 200544 h 335302"/>
              <a:gd name="connsiteX36" fmla="*/ 300684 w 329863"/>
              <a:gd name="connsiteY36" fmla="*/ 207309 h 335302"/>
              <a:gd name="connsiteX37" fmla="*/ 302939 w 329863"/>
              <a:gd name="connsiteY37" fmla="*/ 205054 h 335302"/>
              <a:gd name="connsiteX38" fmla="*/ 306255 w 329863"/>
              <a:gd name="connsiteY38" fmla="*/ 207309 h 335302"/>
              <a:gd name="connsiteX39" fmla="*/ 308509 w 329863"/>
              <a:gd name="connsiteY39" fmla="*/ 206115 h 335302"/>
              <a:gd name="connsiteX40" fmla="*/ 314080 w 329863"/>
              <a:gd name="connsiteY40" fmla="*/ 211686 h 335302"/>
              <a:gd name="connsiteX41" fmla="*/ 317396 w 329863"/>
              <a:gd name="connsiteY41" fmla="*/ 210625 h 335302"/>
              <a:gd name="connsiteX42" fmla="*/ 318590 w 329863"/>
              <a:gd name="connsiteY42" fmla="*/ 213941 h 335302"/>
              <a:gd name="connsiteX43" fmla="*/ 327609 w 329863"/>
              <a:gd name="connsiteY43" fmla="*/ 210625 h 335302"/>
              <a:gd name="connsiteX44" fmla="*/ 328670 w 329863"/>
              <a:gd name="connsiteY44" fmla="*/ 211686 h 335302"/>
              <a:gd name="connsiteX45" fmla="*/ 321906 w 329863"/>
              <a:gd name="connsiteY45" fmla="*/ 213941 h 335302"/>
              <a:gd name="connsiteX46" fmla="*/ 329731 w 329863"/>
              <a:gd name="connsiteY46" fmla="*/ 230785 h 335302"/>
              <a:gd name="connsiteX47" fmla="*/ 324160 w 329863"/>
              <a:gd name="connsiteY47" fmla="*/ 233040 h 335302"/>
              <a:gd name="connsiteX48" fmla="*/ 317396 w 329863"/>
              <a:gd name="connsiteY48" fmla="*/ 219511 h 335302"/>
              <a:gd name="connsiteX49" fmla="*/ 311825 w 329863"/>
              <a:gd name="connsiteY49" fmla="*/ 224021 h 335302"/>
              <a:gd name="connsiteX50" fmla="*/ 329864 w 329863"/>
              <a:gd name="connsiteY50" fmla="*/ 251078 h 335302"/>
              <a:gd name="connsiteX51" fmla="*/ 320844 w 329863"/>
              <a:gd name="connsiteY51" fmla="*/ 256650 h 335302"/>
              <a:gd name="connsiteX52" fmla="*/ 323099 w 329863"/>
              <a:gd name="connsiteY52" fmla="*/ 258904 h 335302"/>
              <a:gd name="connsiteX53" fmla="*/ 324293 w 329863"/>
              <a:gd name="connsiteY53" fmla="*/ 258904 h 335302"/>
              <a:gd name="connsiteX54" fmla="*/ 324293 w 329863"/>
              <a:gd name="connsiteY54" fmla="*/ 261159 h 335302"/>
              <a:gd name="connsiteX55" fmla="*/ 320844 w 329863"/>
              <a:gd name="connsiteY55" fmla="*/ 258904 h 335302"/>
              <a:gd name="connsiteX56" fmla="*/ 320844 w 329863"/>
              <a:gd name="connsiteY56" fmla="*/ 259965 h 335302"/>
              <a:gd name="connsiteX57" fmla="*/ 319783 w 329863"/>
              <a:gd name="connsiteY57" fmla="*/ 261159 h 335302"/>
              <a:gd name="connsiteX58" fmla="*/ 318590 w 329863"/>
              <a:gd name="connsiteY58" fmla="*/ 259965 h 335302"/>
              <a:gd name="connsiteX59" fmla="*/ 311825 w 329863"/>
              <a:gd name="connsiteY59" fmla="*/ 264475 h 335302"/>
              <a:gd name="connsiteX60" fmla="*/ 321906 w 329863"/>
              <a:gd name="connsiteY60" fmla="*/ 280258 h 335302"/>
              <a:gd name="connsiteX61" fmla="*/ 303867 w 329863"/>
              <a:gd name="connsiteY61" fmla="*/ 289277 h 335302"/>
              <a:gd name="connsiteX62" fmla="*/ 293787 w 329863"/>
              <a:gd name="connsiteY62" fmla="*/ 270178 h 335302"/>
              <a:gd name="connsiteX63" fmla="*/ 285962 w 329863"/>
              <a:gd name="connsiteY63" fmla="*/ 273626 h 335302"/>
              <a:gd name="connsiteX64" fmla="*/ 284900 w 329863"/>
              <a:gd name="connsiteY64" fmla="*/ 271372 h 335302"/>
              <a:gd name="connsiteX65" fmla="*/ 282646 w 329863"/>
              <a:gd name="connsiteY65" fmla="*/ 274688 h 335302"/>
              <a:gd name="connsiteX66" fmla="*/ 271372 w 329863"/>
              <a:gd name="connsiteY66" fmla="*/ 273626 h 335302"/>
              <a:gd name="connsiteX67" fmla="*/ 270178 w 329863"/>
              <a:gd name="connsiteY67" fmla="*/ 278136 h 335302"/>
              <a:gd name="connsiteX68" fmla="*/ 268984 w 329863"/>
              <a:gd name="connsiteY68" fmla="*/ 278136 h 335302"/>
              <a:gd name="connsiteX69" fmla="*/ 268984 w 329863"/>
              <a:gd name="connsiteY69" fmla="*/ 279330 h 335302"/>
              <a:gd name="connsiteX70" fmla="*/ 270178 w 329863"/>
              <a:gd name="connsiteY70" fmla="*/ 280391 h 335302"/>
              <a:gd name="connsiteX71" fmla="*/ 268984 w 329863"/>
              <a:gd name="connsiteY71" fmla="*/ 286094 h 335302"/>
              <a:gd name="connsiteX72" fmla="*/ 270178 w 329863"/>
              <a:gd name="connsiteY72" fmla="*/ 286094 h 335302"/>
              <a:gd name="connsiteX73" fmla="*/ 270178 w 329863"/>
              <a:gd name="connsiteY73" fmla="*/ 287155 h 335302"/>
              <a:gd name="connsiteX74" fmla="*/ 266862 w 329863"/>
              <a:gd name="connsiteY74" fmla="*/ 289410 h 335302"/>
              <a:gd name="connsiteX75" fmla="*/ 265668 w 329863"/>
              <a:gd name="connsiteY75" fmla="*/ 284900 h 335302"/>
              <a:gd name="connsiteX76" fmla="*/ 266862 w 329863"/>
              <a:gd name="connsiteY76" fmla="*/ 273626 h 335302"/>
              <a:gd name="connsiteX77" fmla="*/ 260098 w 329863"/>
              <a:gd name="connsiteY77" fmla="*/ 260097 h 335302"/>
              <a:gd name="connsiteX78" fmla="*/ 238743 w 329863"/>
              <a:gd name="connsiteY78" fmla="*/ 270178 h 335302"/>
              <a:gd name="connsiteX79" fmla="*/ 243253 w 329863"/>
              <a:gd name="connsiteY79" fmla="*/ 280258 h 335302"/>
              <a:gd name="connsiteX80" fmla="*/ 246569 w 329863"/>
              <a:gd name="connsiteY80" fmla="*/ 282513 h 335302"/>
              <a:gd name="connsiteX81" fmla="*/ 249885 w 329863"/>
              <a:gd name="connsiteY81" fmla="*/ 285961 h 335302"/>
              <a:gd name="connsiteX82" fmla="*/ 253201 w 329863"/>
              <a:gd name="connsiteY82" fmla="*/ 287023 h 335302"/>
              <a:gd name="connsiteX83" fmla="*/ 255455 w 329863"/>
              <a:gd name="connsiteY83" fmla="*/ 290339 h 335302"/>
              <a:gd name="connsiteX84" fmla="*/ 238611 w 329863"/>
              <a:gd name="connsiteY84" fmla="*/ 301612 h 335302"/>
              <a:gd name="connsiteX85" fmla="*/ 236356 w 329863"/>
              <a:gd name="connsiteY85" fmla="*/ 297103 h 335302"/>
              <a:gd name="connsiteX86" fmla="*/ 237417 w 329863"/>
              <a:gd name="connsiteY86" fmla="*/ 298164 h 335302"/>
              <a:gd name="connsiteX87" fmla="*/ 237417 w 329863"/>
              <a:gd name="connsiteY87" fmla="*/ 295909 h 335302"/>
              <a:gd name="connsiteX88" fmla="*/ 235162 w 329863"/>
              <a:gd name="connsiteY88" fmla="*/ 295909 h 335302"/>
              <a:gd name="connsiteX89" fmla="*/ 216063 w 329863"/>
              <a:gd name="connsiteY89" fmla="*/ 264475 h 335302"/>
              <a:gd name="connsiteX90" fmla="*/ 193515 w 329863"/>
              <a:gd name="connsiteY90" fmla="*/ 279064 h 335302"/>
              <a:gd name="connsiteX91" fmla="*/ 202534 w 329863"/>
              <a:gd name="connsiteY91" fmla="*/ 283574 h 335302"/>
              <a:gd name="connsiteX92" fmla="*/ 202534 w 329863"/>
              <a:gd name="connsiteY92" fmla="*/ 284635 h 335302"/>
              <a:gd name="connsiteX93" fmla="*/ 203595 w 329863"/>
              <a:gd name="connsiteY93" fmla="*/ 286890 h 335302"/>
              <a:gd name="connsiteX94" fmla="*/ 207043 w 329863"/>
              <a:gd name="connsiteY94" fmla="*/ 291400 h 335302"/>
              <a:gd name="connsiteX95" fmla="*/ 204789 w 329863"/>
              <a:gd name="connsiteY95" fmla="*/ 291400 h 335302"/>
              <a:gd name="connsiteX96" fmla="*/ 202534 w 329863"/>
              <a:gd name="connsiteY96" fmla="*/ 289144 h 335302"/>
              <a:gd name="connsiteX97" fmla="*/ 191260 w 329863"/>
              <a:gd name="connsiteY97" fmla="*/ 280125 h 335302"/>
              <a:gd name="connsiteX98" fmla="*/ 170967 w 329863"/>
              <a:gd name="connsiteY98" fmla="*/ 293654 h 335302"/>
              <a:gd name="connsiteX99" fmla="*/ 172028 w 329863"/>
              <a:gd name="connsiteY99" fmla="*/ 295909 h 335302"/>
              <a:gd name="connsiteX100" fmla="*/ 169773 w 329863"/>
              <a:gd name="connsiteY100" fmla="*/ 294848 h 335302"/>
              <a:gd name="connsiteX101" fmla="*/ 174283 w 329863"/>
              <a:gd name="connsiteY101" fmla="*/ 301612 h 335302"/>
              <a:gd name="connsiteX102" fmla="*/ 186618 w 329863"/>
              <a:gd name="connsiteY102" fmla="*/ 308377 h 335302"/>
              <a:gd name="connsiteX103" fmla="*/ 185424 w 329863"/>
              <a:gd name="connsiteY103" fmla="*/ 310631 h 335302"/>
              <a:gd name="connsiteX104" fmla="*/ 177599 w 329863"/>
              <a:gd name="connsiteY104" fmla="*/ 307315 h 335302"/>
              <a:gd name="connsiteX105" fmla="*/ 170834 w 329863"/>
              <a:gd name="connsiteY105" fmla="*/ 311825 h 335302"/>
              <a:gd name="connsiteX106" fmla="*/ 163009 w 329863"/>
              <a:gd name="connsiteY106" fmla="*/ 299490 h 335302"/>
              <a:gd name="connsiteX107" fmla="*/ 149480 w 329863"/>
              <a:gd name="connsiteY107" fmla="*/ 309571 h 335302"/>
              <a:gd name="connsiteX108" fmla="*/ 151735 w 329863"/>
              <a:gd name="connsiteY108" fmla="*/ 312887 h 335302"/>
              <a:gd name="connsiteX109" fmla="*/ 151735 w 329863"/>
              <a:gd name="connsiteY109" fmla="*/ 317396 h 335302"/>
              <a:gd name="connsiteX110" fmla="*/ 155183 w 329863"/>
              <a:gd name="connsiteY110" fmla="*/ 322967 h 335302"/>
              <a:gd name="connsiteX111" fmla="*/ 159693 w 329863"/>
              <a:gd name="connsiteY111" fmla="*/ 325222 h 335302"/>
              <a:gd name="connsiteX112" fmla="*/ 161948 w 329863"/>
              <a:gd name="connsiteY112" fmla="*/ 330792 h 335302"/>
              <a:gd name="connsiteX113" fmla="*/ 168712 w 329863"/>
              <a:gd name="connsiteY113" fmla="*/ 333047 h 335302"/>
              <a:gd name="connsiteX114" fmla="*/ 167651 w 329863"/>
              <a:gd name="connsiteY114" fmla="*/ 335302 h 335302"/>
              <a:gd name="connsiteX115" fmla="*/ 160886 w 329863"/>
              <a:gd name="connsiteY115" fmla="*/ 334108 h 335302"/>
              <a:gd name="connsiteX116" fmla="*/ 157571 w 329863"/>
              <a:gd name="connsiteY116" fmla="*/ 326283 h 335302"/>
              <a:gd name="connsiteX117" fmla="*/ 154255 w 329863"/>
              <a:gd name="connsiteY117" fmla="*/ 326283 h 335302"/>
              <a:gd name="connsiteX118" fmla="*/ 149745 w 329863"/>
              <a:gd name="connsiteY118" fmla="*/ 319518 h 335302"/>
              <a:gd name="connsiteX119" fmla="*/ 148552 w 329863"/>
              <a:gd name="connsiteY119" fmla="*/ 311693 h 335302"/>
              <a:gd name="connsiteX120" fmla="*/ 147490 w 329863"/>
              <a:gd name="connsiteY120" fmla="*/ 308244 h 335302"/>
              <a:gd name="connsiteX121" fmla="*/ 140726 w 329863"/>
              <a:gd name="connsiteY121" fmla="*/ 295909 h 335302"/>
              <a:gd name="connsiteX122" fmla="*/ 141920 w 329863"/>
              <a:gd name="connsiteY122" fmla="*/ 294848 h 335302"/>
              <a:gd name="connsiteX123" fmla="*/ 93508 w 329863"/>
              <a:gd name="connsiteY123" fmla="*/ 250945 h 335302"/>
              <a:gd name="connsiteX124" fmla="*/ 60880 w 329863"/>
              <a:gd name="connsiteY124" fmla="*/ 267790 h 335302"/>
              <a:gd name="connsiteX125" fmla="*/ 12468 w 329863"/>
              <a:gd name="connsiteY125" fmla="*/ 213808 h 335302"/>
              <a:gd name="connsiteX126" fmla="*/ 13662 w 329863"/>
              <a:gd name="connsiteY126" fmla="*/ 202534 h 335302"/>
              <a:gd name="connsiteX127" fmla="*/ 12468 w 329863"/>
              <a:gd name="connsiteY127" fmla="*/ 202534 h 335302"/>
              <a:gd name="connsiteX128" fmla="*/ 12468 w 329863"/>
              <a:gd name="connsiteY128" fmla="*/ 198024 h 335302"/>
              <a:gd name="connsiteX129" fmla="*/ 13662 w 329863"/>
              <a:gd name="connsiteY129" fmla="*/ 199218 h 335302"/>
              <a:gd name="connsiteX130" fmla="*/ 14855 w 329863"/>
              <a:gd name="connsiteY130" fmla="*/ 190199 h 335302"/>
              <a:gd name="connsiteX131" fmla="*/ 14855 w 329863"/>
              <a:gd name="connsiteY131" fmla="*/ 186883 h 335302"/>
              <a:gd name="connsiteX132" fmla="*/ 13662 w 329863"/>
              <a:gd name="connsiteY132" fmla="*/ 186883 h 335302"/>
              <a:gd name="connsiteX133" fmla="*/ 13662 w 329863"/>
              <a:gd name="connsiteY133" fmla="*/ 187944 h 335302"/>
              <a:gd name="connsiteX134" fmla="*/ 12468 w 329863"/>
              <a:gd name="connsiteY134" fmla="*/ 186883 h 335302"/>
              <a:gd name="connsiteX135" fmla="*/ 11407 w 329863"/>
              <a:gd name="connsiteY135" fmla="*/ 187944 h 335302"/>
              <a:gd name="connsiteX136" fmla="*/ 11407 w 329863"/>
              <a:gd name="connsiteY136" fmla="*/ 189138 h 335302"/>
              <a:gd name="connsiteX137" fmla="*/ 10346 w 329863"/>
              <a:gd name="connsiteY137" fmla="*/ 189138 h 335302"/>
              <a:gd name="connsiteX138" fmla="*/ 10346 w 329863"/>
              <a:gd name="connsiteY138" fmla="*/ 184628 h 335302"/>
              <a:gd name="connsiteX139" fmla="*/ 13662 w 329863"/>
              <a:gd name="connsiteY139" fmla="*/ 184628 h 335302"/>
              <a:gd name="connsiteX140" fmla="*/ 12468 w 329863"/>
              <a:gd name="connsiteY140" fmla="*/ 180119 h 335302"/>
              <a:gd name="connsiteX141" fmla="*/ 15784 w 329863"/>
              <a:gd name="connsiteY141" fmla="*/ 183435 h 335302"/>
              <a:gd name="connsiteX142" fmla="*/ 18038 w 329863"/>
              <a:gd name="connsiteY142" fmla="*/ 182373 h 335302"/>
              <a:gd name="connsiteX143" fmla="*/ 20293 w 329863"/>
              <a:gd name="connsiteY143" fmla="*/ 185689 h 335302"/>
              <a:gd name="connsiteX144" fmla="*/ 23742 w 329863"/>
              <a:gd name="connsiteY144" fmla="*/ 183435 h 335302"/>
              <a:gd name="connsiteX145" fmla="*/ 23742 w 329863"/>
              <a:gd name="connsiteY145" fmla="*/ 182373 h 335302"/>
              <a:gd name="connsiteX146" fmla="*/ 24803 w 329863"/>
              <a:gd name="connsiteY146" fmla="*/ 181312 h 335302"/>
              <a:gd name="connsiteX147" fmla="*/ 20293 w 329863"/>
              <a:gd name="connsiteY147" fmla="*/ 179057 h 335302"/>
              <a:gd name="connsiteX148" fmla="*/ 15784 w 329863"/>
              <a:gd name="connsiteY148" fmla="*/ 174548 h 335302"/>
              <a:gd name="connsiteX149" fmla="*/ 14723 w 329863"/>
              <a:gd name="connsiteY149" fmla="*/ 174548 h 335302"/>
              <a:gd name="connsiteX150" fmla="*/ 14723 w 329863"/>
              <a:gd name="connsiteY150" fmla="*/ 172293 h 335302"/>
              <a:gd name="connsiteX151" fmla="*/ 10213 w 329863"/>
              <a:gd name="connsiteY151" fmla="*/ 168977 h 335302"/>
              <a:gd name="connsiteX152" fmla="*/ 9019 w 329863"/>
              <a:gd name="connsiteY152" fmla="*/ 166722 h 335302"/>
              <a:gd name="connsiteX153" fmla="*/ 5703 w 329863"/>
              <a:gd name="connsiteY153" fmla="*/ 176803 h 335302"/>
              <a:gd name="connsiteX154" fmla="*/ 0 w 329863"/>
              <a:gd name="connsiteY154" fmla="*/ 159958 h 335302"/>
              <a:gd name="connsiteX155" fmla="*/ 2255 w 329863"/>
              <a:gd name="connsiteY155" fmla="*/ 158897 h 335302"/>
              <a:gd name="connsiteX156" fmla="*/ 10080 w 329863"/>
              <a:gd name="connsiteY156" fmla="*/ 165661 h 335302"/>
              <a:gd name="connsiteX157" fmla="*/ 13396 w 329863"/>
              <a:gd name="connsiteY157" fmla="*/ 165661 h 335302"/>
              <a:gd name="connsiteX158" fmla="*/ 18967 w 329863"/>
              <a:gd name="connsiteY158" fmla="*/ 167917 h 335302"/>
              <a:gd name="connsiteX159" fmla="*/ 20028 w 329863"/>
              <a:gd name="connsiteY159" fmla="*/ 167917 h 335302"/>
              <a:gd name="connsiteX160" fmla="*/ 17773 w 329863"/>
              <a:gd name="connsiteY160" fmla="*/ 163407 h 335302"/>
              <a:gd name="connsiteX161" fmla="*/ 20028 w 329863"/>
              <a:gd name="connsiteY161" fmla="*/ 162213 h 335302"/>
              <a:gd name="connsiteX162" fmla="*/ 5438 w 329863"/>
              <a:gd name="connsiteY162" fmla="*/ 134094 h 335302"/>
              <a:gd name="connsiteX163" fmla="*/ 8754 w 329863"/>
              <a:gd name="connsiteY163" fmla="*/ 127330 h 335302"/>
              <a:gd name="connsiteX164" fmla="*/ 17773 w 329863"/>
              <a:gd name="connsiteY164" fmla="*/ 107037 h 335302"/>
              <a:gd name="connsiteX165" fmla="*/ 15518 w 329863"/>
              <a:gd name="connsiteY165" fmla="*/ 104782 h 335302"/>
              <a:gd name="connsiteX166" fmla="*/ 18967 w 329863"/>
              <a:gd name="connsiteY166" fmla="*/ 103588 h 335302"/>
              <a:gd name="connsiteX167" fmla="*/ 23476 w 329863"/>
              <a:gd name="connsiteY167" fmla="*/ 92314 h 335302"/>
              <a:gd name="connsiteX168" fmla="*/ 22415 w 329863"/>
              <a:gd name="connsiteY168" fmla="*/ 84489 h 335302"/>
              <a:gd name="connsiteX169" fmla="*/ 18967 w 329863"/>
              <a:gd name="connsiteY169" fmla="*/ 78918 h 335302"/>
              <a:gd name="connsiteX170" fmla="*/ 22415 w 329863"/>
              <a:gd name="connsiteY170" fmla="*/ 74408 h 335302"/>
              <a:gd name="connsiteX171" fmla="*/ 25731 w 329863"/>
              <a:gd name="connsiteY171" fmla="*/ 78918 h 335302"/>
              <a:gd name="connsiteX172" fmla="*/ 24538 w 329863"/>
              <a:gd name="connsiteY172" fmla="*/ 83427 h 335302"/>
              <a:gd name="connsiteX173" fmla="*/ 25731 w 329863"/>
              <a:gd name="connsiteY173" fmla="*/ 87937 h 335302"/>
              <a:gd name="connsiteX174" fmla="*/ 31302 w 329863"/>
              <a:gd name="connsiteY174" fmla="*/ 73348 h 335302"/>
              <a:gd name="connsiteX175" fmla="*/ 29047 w 329863"/>
              <a:gd name="connsiteY175" fmla="*/ 66583 h 335302"/>
              <a:gd name="connsiteX176" fmla="*/ 33557 w 329863"/>
              <a:gd name="connsiteY176" fmla="*/ 61013 h 335302"/>
              <a:gd name="connsiteX177" fmla="*/ 36873 w 329863"/>
              <a:gd name="connsiteY177" fmla="*/ 62073 h 335302"/>
              <a:gd name="connsiteX178" fmla="*/ 48147 w 329863"/>
              <a:gd name="connsiteY178" fmla="*/ 35016 h 335302"/>
              <a:gd name="connsiteX179" fmla="*/ 70695 w 329863"/>
              <a:gd name="connsiteY179" fmla="*/ 25997 h 335302"/>
              <a:gd name="connsiteX180" fmla="*/ 70695 w 329863"/>
              <a:gd name="connsiteY180" fmla="*/ 23741 h 335302"/>
              <a:gd name="connsiteX181" fmla="*/ 71756 w 329863"/>
              <a:gd name="connsiteY181" fmla="*/ 23741 h 335302"/>
              <a:gd name="connsiteX182" fmla="*/ 71756 w 329863"/>
              <a:gd name="connsiteY182" fmla="*/ 22548 h 335302"/>
              <a:gd name="connsiteX183" fmla="*/ 72949 w 329863"/>
              <a:gd name="connsiteY183" fmla="*/ 22548 h 335302"/>
              <a:gd name="connsiteX184" fmla="*/ 72949 w 329863"/>
              <a:gd name="connsiteY184" fmla="*/ 23741 h 335302"/>
              <a:gd name="connsiteX185" fmla="*/ 74143 w 329863"/>
              <a:gd name="connsiteY185" fmla="*/ 22548 h 335302"/>
              <a:gd name="connsiteX186" fmla="*/ 75204 w 329863"/>
              <a:gd name="connsiteY186" fmla="*/ 22548 h 335302"/>
              <a:gd name="connsiteX187" fmla="*/ 76265 w 329863"/>
              <a:gd name="connsiteY187" fmla="*/ 23741 h 335302"/>
              <a:gd name="connsiteX188" fmla="*/ 86478 w 329863"/>
              <a:gd name="connsiteY188" fmla="*/ 19232 h 335302"/>
              <a:gd name="connsiteX189" fmla="*/ 90988 w 329863"/>
              <a:gd name="connsiteY189" fmla="*/ 23741 h 335302"/>
              <a:gd name="connsiteX190" fmla="*/ 87672 w 329863"/>
              <a:gd name="connsiteY190" fmla="*/ 18038 h 335302"/>
              <a:gd name="connsiteX191" fmla="*/ 132635 w 329863"/>
              <a:gd name="connsiteY191" fmla="*/ 0 h 33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329863" h="335302">
                <a:moveTo>
                  <a:pt x="132900" y="398"/>
                </a:moveTo>
                <a:lnTo>
                  <a:pt x="148684" y="24007"/>
                </a:lnTo>
                <a:lnTo>
                  <a:pt x="153194" y="19498"/>
                </a:lnTo>
                <a:lnTo>
                  <a:pt x="155448" y="20558"/>
                </a:lnTo>
                <a:lnTo>
                  <a:pt x="159958" y="27323"/>
                </a:lnTo>
                <a:lnTo>
                  <a:pt x="166722" y="28384"/>
                </a:lnTo>
                <a:lnTo>
                  <a:pt x="170038" y="30639"/>
                </a:lnTo>
                <a:lnTo>
                  <a:pt x="170038" y="31833"/>
                </a:lnTo>
                <a:lnTo>
                  <a:pt x="171232" y="32893"/>
                </a:lnTo>
                <a:lnTo>
                  <a:pt x="171232" y="33955"/>
                </a:lnTo>
                <a:cubicBezTo>
                  <a:pt x="176803" y="37138"/>
                  <a:pt x="177731" y="33955"/>
                  <a:pt x="181312" y="30639"/>
                </a:cubicBezTo>
                <a:lnTo>
                  <a:pt x="206115" y="45229"/>
                </a:lnTo>
                <a:lnTo>
                  <a:pt x="211818" y="54248"/>
                </a:lnTo>
                <a:lnTo>
                  <a:pt x="218583" y="45229"/>
                </a:lnTo>
                <a:lnTo>
                  <a:pt x="220838" y="48545"/>
                </a:lnTo>
                <a:lnTo>
                  <a:pt x="226408" y="48545"/>
                </a:lnTo>
                <a:lnTo>
                  <a:pt x="226408" y="54115"/>
                </a:lnTo>
                <a:lnTo>
                  <a:pt x="237682" y="75469"/>
                </a:lnTo>
                <a:lnTo>
                  <a:pt x="236621" y="78918"/>
                </a:lnTo>
                <a:lnTo>
                  <a:pt x="235560" y="79979"/>
                </a:lnTo>
                <a:lnTo>
                  <a:pt x="236621" y="82234"/>
                </a:lnTo>
                <a:lnTo>
                  <a:pt x="236621" y="83295"/>
                </a:lnTo>
                <a:lnTo>
                  <a:pt x="232112" y="84489"/>
                </a:lnTo>
                <a:lnTo>
                  <a:pt x="243386" y="102527"/>
                </a:lnTo>
                <a:lnTo>
                  <a:pt x="246701" y="100272"/>
                </a:lnTo>
                <a:lnTo>
                  <a:pt x="256782" y="113801"/>
                </a:lnTo>
                <a:lnTo>
                  <a:pt x="254527" y="118310"/>
                </a:lnTo>
                <a:lnTo>
                  <a:pt x="272565" y="145368"/>
                </a:lnTo>
                <a:lnTo>
                  <a:pt x="317529" y="177996"/>
                </a:lnTo>
                <a:lnTo>
                  <a:pt x="317529" y="180252"/>
                </a:lnTo>
                <a:lnTo>
                  <a:pt x="306255" y="190332"/>
                </a:lnTo>
                <a:lnTo>
                  <a:pt x="305194" y="189271"/>
                </a:lnTo>
                <a:lnTo>
                  <a:pt x="299623" y="196035"/>
                </a:lnTo>
                <a:lnTo>
                  <a:pt x="300684" y="199483"/>
                </a:lnTo>
                <a:lnTo>
                  <a:pt x="298429" y="197228"/>
                </a:lnTo>
                <a:lnTo>
                  <a:pt x="296174" y="200544"/>
                </a:lnTo>
                <a:lnTo>
                  <a:pt x="300684" y="207309"/>
                </a:lnTo>
                <a:lnTo>
                  <a:pt x="302939" y="205054"/>
                </a:lnTo>
                <a:lnTo>
                  <a:pt x="306255" y="207309"/>
                </a:lnTo>
                <a:lnTo>
                  <a:pt x="308509" y="206115"/>
                </a:lnTo>
                <a:lnTo>
                  <a:pt x="314080" y="211686"/>
                </a:lnTo>
                <a:lnTo>
                  <a:pt x="317396" y="210625"/>
                </a:lnTo>
                <a:lnTo>
                  <a:pt x="318590" y="213941"/>
                </a:lnTo>
                <a:lnTo>
                  <a:pt x="327609" y="210625"/>
                </a:lnTo>
                <a:lnTo>
                  <a:pt x="328670" y="211686"/>
                </a:lnTo>
                <a:lnTo>
                  <a:pt x="321906" y="213941"/>
                </a:lnTo>
                <a:lnTo>
                  <a:pt x="329731" y="230785"/>
                </a:lnTo>
                <a:lnTo>
                  <a:pt x="324160" y="233040"/>
                </a:lnTo>
                <a:lnTo>
                  <a:pt x="317396" y="219511"/>
                </a:lnTo>
                <a:lnTo>
                  <a:pt x="311825" y="224021"/>
                </a:lnTo>
                <a:lnTo>
                  <a:pt x="329864" y="251078"/>
                </a:lnTo>
                <a:lnTo>
                  <a:pt x="320844" y="256650"/>
                </a:lnTo>
                <a:lnTo>
                  <a:pt x="323099" y="258904"/>
                </a:lnTo>
                <a:lnTo>
                  <a:pt x="324293" y="258904"/>
                </a:lnTo>
                <a:lnTo>
                  <a:pt x="324293" y="261159"/>
                </a:lnTo>
                <a:lnTo>
                  <a:pt x="320844" y="258904"/>
                </a:lnTo>
                <a:lnTo>
                  <a:pt x="320844" y="259965"/>
                </a:lnTo>
                <a:lnTo>
                  <a:pt x="319783" y="261159"/>
                </a:lnTo>
                <a:lnTo>
                  <a:pt x="318590" y="259965"/>
                </a:lnTo>
                <a:lnTo>
                  <a:pt x="311825" y="264475"/>
                </a:lnTo>
                <a:lnTo>
                  <a:pt x="321906" y="280258"/>
                </a:lnTo>
                <a:lnTo>
                  <a:pt x="303867" y="289277"/>
                </a:lnTo>
                <a:lnTo>
                  <a:pt x="293787" y="270178"/>
                </a:lnTo>
                <a:lnTo>
                  <a:pt x="285962" y="273626"/>
                </a:lnTo>
                <a:lnTo>
                  <a:pt x="284900" y="271372"/>
                </a:lnTo>
                <a:lnTo>
                  <a:pt x="282646" y="274688"/>
                </a:lnTo>
                <a:lnTo>
                  <a:pt x="271372" y="273626"/>
                </a:lnTo>
                <a:lnTo>
                  <a:pt x="270178" y="278136"/>
                </a:lnTo>
                <a:lnTo>
                  <a:pt x="268984" y="278136"/>
                </a:lnTo>
                <a:lnTo>
                  <a:pt x="268984" y="279330"/>
                </a:lnTo>
                <a:lnTo>
                  <a:pt x="270178" y="280391"/>
                </a:lnTo>
                <a:lnTo>
                  <a:pt x="268984" y="286094"/>
                </a:lnTo>
                <a:lnTo>
                  <a:pt x="270178" y="286094"/>
                </a:lnTo>
                <a:lnTo>
                  <a:pt x="270178" y="287155"/>
                </a:lnTo>
                <a:lnTo>
                  <a:pt x="266862" y="289410"/>
                </a:lnTo>
                <a:lnTo>
                  <a:pt x="265668" y="284900"/>
                </a:lnTo>
                <a:lnTo>
                  <a:pt x="266862" y="273626"/>
                </a:lnTo>
                <a:lnTo>
                  <a:pt x="260098" y="260097"/>
                </a:lnTo>
                <a:lnTo>
                  <a:pt x="238743" y="270178"/>
                </a:lnTo>
                <a:lnTo>
                  <a:pt x="243253" y="280258"/>
                </a:lnTo>
                <a:lnTo>
                  <a:pt x="246569" y="282513"/>
                </a:lnTo>
                <a:lnTo>
                  <a:pt x="249885" y="285961"/>
                </a:lnTo>
                <a:lnTo>
                  <a:pt x="253201" y="287023"/>
                </a:lnTo>
                <a:lnTo>
                  <a:pt x="255455" y="290339"/>
                </a:lnTo>
                <a:lnTo>
                  <a:pt x="238611" y="301612"/>
                </a:lnTo>
                <a:lnTo>
                  <a:pt x="236356" y="297103"/>
                </a:lnTo>
                <a:lnTo>
                  <a:pt x="237417" y="298164"/>
                </a:lnTo>
                <a:lnTo>
                  <a:pt x="237417" y="295909"/>
                </a:lnTo>
                <a:lnTo>
                  <a:pt x="235162" y="295909"/>
                </a:lnTo>
                <a:lnTo>
                  <a:pt x="216063" y="264475"/>
                </a:lnTo>
                <a:lnTo>
                  <a:pt x="193515" y="279064"/>
                </a:lnTo>
                <a:lnTo>
                  <a:pt x="202534" y="283574"/>
                </a:lnTo>
                <a:lnTo>
                  <a:pt x="202534" y="284635"/>
                </a:lnTo>
                <a:lnTo>
                  <a:pt x="203595" y="286890"/>
                </a:lnTo>
                <a:lnTo>
                  <a:pt x="207043" y="291400"/>
                </a:lnTo>
                <a:lnTo>
                  <a:pt x="204789" y="291400"/>
                </a:lnTo>
                <a:lnTo>
                  <a:pt x="202534" y="289144"/>
                </a:lnTo>
                <a:lnTo>
                  <a:pt x="191260" y="280125"/>
                </a:lnTo>
                <a:lnTo>
                  <a:pt x="170967" y="293654"/>
                </a:lnTo>
                <a:lnTo>
                  <a:pt x="172028" y="295909"/>
                </a:lnTo>
                <a:lnTo>
                  <a:pt x="169773" y="294848"/>
                </a:lnTo>
                <a:lnTo>
                  <a:pt x="174283" y="301612"/>
                </a:lnTo>
                <a:lnTo>
                  <a:pt x="186618" y="308377"/>
                </a:lnTo>
                <a:lnTo>
                  <a:pt x="185424" y="310631"/>
                </a:lnTo>
                <a:lnTo>
                  <a:pt x="177599" y="307315"/>
                </a:lnTo>
                <a:lnTo>
                  <a:pt x="170834" y="311825"/>
                </a:lnTo>
                <a:lnTo>
                  <a:pt x="163009" y="299490"/>
                </a:lnTo>
                <a:lnTo>
                  <a:pt x="149480" y="309571"/>
                </a:lnTo>
                <a:lnTo>
                  <a:pt x="151735" y="312887"/>
                </a:lnTo>
                <a:lnTo>
                  <a:pt x="151735" y="317396"/>
                </a:lnTo>
                <a:lnTo>
                  <a:pt x="155183" y="322967"/>
                </a:lnTo>
                <a:lnTo>
                  <a:pt x="159693" y="325222"/>
                </a:lnTo>
                <a:lnTo>
                  <a:pt x="161948" y="330792"/>
                </a:lnTo>
                <a:lnTo>
                  <a:pt x="168712" y="333047"/>
                </a:lnTo>
                <a:lnTo>
                  <a:pt x="167651" y="335302"/>
                </a:lnTo>
                <a:lnTo>
                  <a:pt x="160886" y="334108"/>
                </a:lnTo>
                <a:lnTo>
                  <a:pt x="157571" y="326283"/>
                </a:lnTo>
                <a:lnTo>
                  <a:pt x="154255" y="326283"/>
                </a:lnTo>
                <a:lnTo>
                  <a:pt x="149745" y="319518"/>
                </a:lnTo>
                <a:lnTo>
                  <a:pt x="148552" y="311693"/>
                </a:lnTo>
                <a:lnTo>
                  <a:pt x="147490" y="308244"/>
                </a:lnTo>
                <a:lnTo>
                  <a:pt x="140726" y="295909"/>
                </a:lnTo>
                <a:lnTo>
                  <a:pt x="141920" y="294848"/>
                </a:lnTo>
                <a:lnTo>
                  <a:pt x="93508" y="250945"/>
                </a:lnTo>
                <a:lnTo>
                  <a:pt x="60880" y="267790"/>
                </a:lnTo>
                <a:lnTo>
                  <a:pt x="12468" y="213808"/>
                </a:lnTo>
                <a:lnTo>
                  <a:pt x="13662" y="202534"/>
                </a:lnTo>
                <a:lnTo>
                  <a:pt x="12468" y="202534"/>
                </a:lnTo>
                <a:lnTo>
                  <a:pt x="12468" y="198024"/>
                </a:lnTo>
                <a:lnTo>
                  <a:pt x="13662" y="199218"/>
                </a:lnTo>
                <a:lnTo>
                  <a:pt x="14855" y="190199"/>
                </a:lnTo>
                <a:lnTo>
                  <a:pt x="14855" y="186883"/>
                </a:lnTo>
                <a:lnTo>
                  <a:pt x="13662" y="186883"/>
                </a:lnTo>
                <a:lnTo>
                  <a:pt x="13662" y="187944"/>
                </a:lnTo>
                <a:lnTo>
                  <a:pt x="12468" y="186883"/>
                </a:lnTo>
                <a:lnTo>
                  <a:pt x="11407" y="187944"/>
                </a:lnTo>
                <a:lnTo>
                  <a:pt x="11407" y="189138"/>
                </a:lnTo>
                <a:lnTo>
                  <a:pt x="10346" y="189138"/>
                </a:lnTo>
                <a:lnTo>
                  <a:pt x="10346" y="184628"/>
                </a:lnTo>
                <a:lnTo>
                  <a:pt x="13662" y="184628"/>
                </a:lnTo>
                <a:lnTo>
                  <a:pt x="12468" y="180119"/>
                </a:lnTo>
                <a:lnTo>
                  <a:pt x="15784" y="183435"/>
                </a:lnTo>
                <a:lnTo>
                  <a:pt x="18038" y="182373"/>
                </a:lnTo>
                <a:lnTo>
                  <a:pt x="20293" y="185689"/>
                </a:lnTo>
                <a:lnTo>
                  <a:pt x="23742" y="183435"/>
                </a:lnTo>
                <a:lnTo>
                  <a:pt x="23742" y="182373"/>
                </a:lnTo>
                <a:lnTo>
                  <a:pt x="24803" y="181312"/>
                </a:lnTo>
                <a:lnTo>
                  <a:pt x="20293" y="179057"/>
                </a:lnTo>
                <a:lnTo>
                  <a:pt x="15784" y="174548"/>
                </a:lnTo>
                <a:lnTo>
                  <a:pt x="14723" y="174548"/>
                </a:lnTo>
                <a:lnTo>
                  <a:pt x="14723" y="172293"/>
                </a:lnTo>
                <a:lnTo>
                  <a:pt x="10213" y="168977"/>
                </a:lnTo>
                <a:lnTo>
                  <a:pt x="9019" y="166722"/>
                </a:lnTo>
                <a:lnTo>
                  <a:pt x="5703" y="176803"/>
                </a:lnTo>
                <a:lnTo>
                  <a:pt x="0" y="159958"/>
                </a:lnTo>
                <a:lnTo>
                  <a:pt x="2255" y="158897"/>
                </a:lnTo>
                <a:lnTo>
                  <a:pt x="10080" y="165661"/>
                </a:lnTo>
                <a:lnTo>
                  <a:pt x="13396" y="165661"/>
                </a:lnTo>
                <a:lnTo>
                  <a:pt x="18967" y="167917"/>
                </a:lnTo>
                <a:lnTo>
                  <a:pt x="20028" y="167917"/>
                </a:lnTo>
                <a:lnTo>
                  <a:pt x="17773" y="163407"/>
                </a:lnTo>
                <a:lnTo>
                  <a:pt x="20028" y="162213"/>
                </a:lnTo>
                <a:lnTo>
                  <a:pt x="5438" y="134094"/>
                </a:lnTo>
                <a:lnTo>
                  <a:pt x="8754" y="127330"/>
                </a:lnTo>
                <a:lnTo>
                  <a:pt x="17773" y="107037"/>
                </a:lnTo>
                <a:lnTo>
                  <a:pt x="15518" y="104782"/>
                </a:lnTo>
                <a:lnTo>
                  <a:pt x="18967" y="103588"/>
                </a:lnTo>
                <a:lnTo>
                  <a:pt x="23476" y="92314"/>
                </a:lnTo>
                <a:lnTo>
                  <a:pt x="22415" y="84489"/>
                </a:lnTo>
                <a:lnTo>
                  <a:pt x="18967" y="78918"/>
                </a:lnTo>
                <a:lnTo>
                  <a:pt x="22415" y="74408"/>
                </a:lnTo>
                <a:lnTo>
                  <a:pt x="25731" y="78918"/>
                </a:lnTo>
                <a:lnTo>
                  <a:pt x="24538" y="83427"/>
                </a:lnTo>
                <a:lnTo>
                  <a:pt x="25731" y="87937"/>
                </a:lnTo>
                <a:lnTo>
                  <a:pt x="31302" y="73348"/>
                </a:lnTo>
                <a:lnTo>
                  <a:pt x="29047" y="66583"/>
                </a:lnTo>
                <a:lnTo>
                  <a:pt x="33557" y="61013"/>
                </a:lnTo>
                <a:lnTo>
                  <a:pt x="36873" y="62073"/>
                </a:lnTo>
                <a:lnTo>
                  <a:pt x="48147" y="35016"/>
                </a:lnTo>
                <a:lnTo>
                  <a:pt x="70695" y="25997"/>
                </a:lnTo>
                <a:lnTo>
                  <a:pt x="70695" y="23741"/>
                </a:lnTo>
                <a:lnTo>
                  <a:pt x="71756" y="23741"/>
                </a:lnTo>
                <a:lnTo>
                  <a:pt x="71756" y="22548"/>
                </a:lnTo>
                <a:lnTo>
                  <a:pt x="72949" y="22548"/>
                </a:lnTo>
                <a:lnTo>
                  <a:pt x="72949" y="23741"/>
                </a:lnTo>
                <a:lnTo>
                  <a:pt x="74143" y="22548"/>
                </a:lnTo>
                <a:lnTo>
                  <a:pt x="75204" y="22548"/>
                </a:lnTo>
                <a:lnTo>
                  <a:pt x="76265" y="23741"/>
                </a:lnTo>
                <a:lnTo>
                  <a:pt x="86478" y="19232"/>
                </a:lnTo>
                <a:lnTo>
                  <a:pt x="90988" y="23741"/>
                </a:lnTo>
                <a:lnTo>
                  <a:pt x="87672" y="18038"/>
                </a:lnTo>
                <a:lnTo>
                  <a:pt x="132635" y="0"/>
                </a:lnTo>
              </a:path>
            </a:pathLst>
          </a:custGeom>
          <a:solidFill>
            <a:schemeClr val="bg1">
              <a:lumMod val="85000"/>
            </a:schemeClr>
          </a:solidFill>
          <a:ln w="13251" cap="flat">
            <a:noFill/>
            <a:prstDash val="solid"/>
            <a:miter/>
          </a:ln>
        </p:spPr>
        <p:txBody>
          <a:bodyPr rtlCol="0" anchor="ctr"/>
          <a:lstStyle/>
          <a:p>
            <a:endParaRPr lang="en-FI" sz="816"/>
          </a:p>
        </p:txBody>
      </p:sp>
      <p:sp>
        <p:nvSpPr>
          <p:cNvPr id="1391" name="Freeform: Shape 1390">
            <a:extLst>
              <a:ext uri="{FF2B5EF4-FFF2-40B4-BE49-F238E27FC236}">
                <a16:creationId xmlns:a16="http://schemas.microsoft.com/office/drawing/2014/main" id="{36E712F0-CA2E-07E1-1083-A0C769240FB5}"/>
              </a:ext>
            </a:extLst>
          </p:cNvPr>
          <p:cNvSpPr/>
          <p:nvPr/>
        </p:nvSpPr>
        <p:spPr>
          <a:xfrm>
            <a:off x="3435758" y="4199573"/>
            <a:ext cx="89822" cy="71472"/>
          </a:xfrm>
          <a:custGeom>
            <a:avLst/>
            <a:gdLst>
              <a:gd name="connsiteX0" fmla="*/ 1061 w 198024"/>
              <a:gd name="connsiteY0" fmla="*/ 138471 h 157570"/>
              <a:gd name="connsiteX1" fmla="*/ 4510 w 198024"/>
              <a:gd name="connsiteY1" fmla="*/ 135022 h 157570"/>
              <a:gd name="connsiteX2" fmla="*/ 0 w 198024"/>
              <a:gd name="connsiteY2" fmla="*/ 113668 h 157570"/>
              <a:gd name="connsiteX3" fmla="*/ 3316 w 198024"/>
              <a:gd name="connsiteY3" fmla="*/ 95630 h 157570"/>
              <a:gd name="connsiteX4" fmla="*/ 18038 w 198024"/>
              <a:gd name="connsiteY4" fmla="*/ 85550 h 157570"/>
              <a:gd name="connsiteX5" fmla="*/ 25864 w 198024"/>
              <a:gd name="connsiteY5" fmla="*/ 67512 h 157570"/>
              <a:gd name="connsiteX6" fmla="*/ 42709 w 198024"/>
              <a:gd name="connsiteY6" fmla="*/ 67512 h 157570"/>
              <a:gd name="connsiteX7" fmla="*/ 51728 w 198024"/>
              <a:gd name="connsiteY7" fmla="*/ 77724 h 157570"/>
              <a:gd name="connsiteX8" fmla="*/ 57431 w 198024"/>
              <a:gd name="connsiteY8" fmla="*/ 63002 h 157570"/>
              <a:gd name="connsiteX9" fmla="*/ 64195 w 198024"/>
              <a:gd name="connsiteY9" fmla="*/ 54115 h 157570"/>
              <a:gd name="connsiteX10" fmla="*/ 64195 w 198024"/>
              <a:gd name="connsiteY10" fmla="*/ 49605 h 157570"/>
              <a:gd name="connsiteX11" fmla="*/ 61808 w 198024"/>
              <a:gd name="connsiteY11" fmla="*/ 43902 h 157570"/>
              <a:gd name="connsiteX12" fmla="*/ 68572 w 198024"/>
              <a:gd name="connsiteY12" fmla="*/ 37138 h 157570"/>
              <a:gd name="connsiteX13" fmla="*/ 70827 w 198024"/>
              <a:gd name="connsiteY13" fmla="*/ 15784 h 157570"/>
              <a:gd name="connsiteX14" fmla="*/ 70827 w 198024"/>
              <a:gd name="connsiteY14" fmla="*/ 4510 h 157570"/>
              <a:gd name="connsiteX15" fmla="*/ 72021 w 198024"/>
              <a:gd name="connsiteY15" fmla="*/ 0 h 157570"/>
              <a:gd name="connsiteX16" fmla="*/ 74276 w 198024"/>
              <a:gd name="connsiteY16" fmla="*/ 0 h 157570"/>
              <a:gd name="connsiteX17" fmla="*/ 75337 w 198024"/>
              <a:gd name="connsiteY17" fmla="*/ 2255 h 157570"/>
              <a:gd name="connsiteX18" fmla="*/ 76531 w 198024"/>
              <a:gd name="connsiteY18" fmla="*/ 2255 h 157570"/>
              <a:gd name="connsiteX19" fmla="*/ 81040 w 198024"/>
              <a:gd name="connsiteY19" fmla="*/ 4510 h 157570"/>
              <a:gd name="connsiteX20" fmla="*/ 82101 w 198024"/>
              <a:gd name="connsiteY20" fmla="*/ 9019 h 157570"/>
              <a:gd name="connsiteX21" fmla="*/ 86611 w 198024"/>
              <a:gd name="connsiteY21" fmla="*/ 14722 h 157570"/>
              <a:gd name="connsiteX22" fmla="*/ 87804 w 198024"/>
              <a:gd name="connsiteY22" fmla="*/ 12468 h 157570"/>
              <a:gd name="connsiteX23" fmla="*/ 89927 w 198024"/>
              <a:gd name="connsiteY23" fmla="*/ 12468 h 157570"/>
              <a:gd name="connsiteX24" fmla="*/ 88866 w 198024"/>
              <a:gd name="connsiteY24" fmla="*/ 25864 h 157570"/>
              <a:gd name="connsiteX25" fmla="*/ 83295 w 198024"/>
              <a:gd name="connsiteY25" fmla="*/ 20294 h 157570"/>
              <a:gd name="connsiteX26" fmla="*/ 78785 w 198024"/>
              <a:gd name="connsiteY26" fmla="*/ 31567 h 157570"/>
              <a:gd name="connsiteX27" fmla="*/ 83295 w 198024"/>
              <a:gd name="connsiteY27" fmla="*/ 38332 h 157570"/>
              <a:gd name="connsiteX28" fmla="*/ 83295 w 198024"/>
              <a:gd name="connsiteY28" fmla="*/ 40586 h 157570"/>
              <a:gd name="connsiteX29" fmla="*/ 82101 w 198024"/>
              <a:gd name="connsiteY29" fmla="*/ 47351 h 157570"/>
              <a:gd name="connsiteX30" fmla="*/ 92314 w 198024"/>
              <a:gd name="connsiteY30" fmla="*/ 41648 h 157570"/>
              <a:gd name="connsiteX31" fmla="*/ 91120 w 198024"/>
              <a:gd name="connsiteY31" fmla="*/ 28119 h 157570"/>
              <a:gd name="connsiteX32" fmla="*/ 100140 w 198024"/>
              <a:gd name="connsiteY32" fmla="*/ 30374 h 157570"/>
              <a:gd name="connsiteX33" fmla="*/ 109159 w 198024"/>
              <a:gd name="connsiteY33" fmla="*/ 50667 h 157570"/>
              <a:gd name="connsiteX34" fmla="*/ 107965 w 198024"/>
              <a:gd name="connsiteY34" fmla="*/ 56370 h 157570"/>
              <a:gd name="connsiteX35" fmla="*/ 112475 w 198024"/>
              <a:gd name="connsiteY35" fmla="*/ 59686 h 157570"/>
              <a:gd name="connsiteX36" fmla="*/ 118178 w 198024"/>
              <a:gd name="connsiteY36" fmla="*/ 45096 h 157570"/>
              <a:gd name="connsiteX37" fmla="*/ 116984 w 198024"/>
              <a:gd name="connsiteY37" fmla="*/ 21354 h 157570"/>
              <a:gd name="connsiteX38" fmla="*/ 120433 w 198024"/>
              <a:gd name="connsiteY38" fmla="*/ 12468 h 157570"/>
              <a:gd name="connsiteX39" fmla="*/ 128258 w 198024"/>
              <a:gd name="connsiteY39" fmla="*/ 11274 h 157570"/>
              <a:gd name="connsiteX40" fmla="*/ 139532 w 198024"/>
              <a:gd name="connsiteY40" fmla="*/ 16978 h 157570"/>
              <a:gd name="connsiteX41" fmla="*/ 146297 w 198024"/>
              <a:gd name="connsiteY41" fmla="*/ 27058 h 157570"/>
              <a:gd name="connsiteX42" fmla="*/ 147358 w 198024"/>
              <a:gd name="connsiteY42" fmla="*/ 31567 h 157570"/>
              <a:gd name="connsiteX43" fmla="*/ 145103 w 198024"/>
              <a:gd name="connsiteY43" fmla="*/ 33822 h 157570"/>
              <a:gd name="connsiteX44" fmla="*/ 145103 w 198024"/>
              <a:gd name="connsiteY44" fmla="*/ 36077 h 157570"/>
              <a:gd name="connsiteX45" fmla="*/ 148551 w 198024"/>
              <a:gd name="connsiteY45" fmla="*/ 38332 h 157570"/>
              <a:gd name="connsiteX46" fmla="*/ 148551 w 198024"/>
              <a:gd name="connsiteY46" fmla="*/ 39393 h 157570"/>
              <a:gd name="connsiteX47" fmla="*/ 149612 w 198024"/>
              <a:gd name="connsiteY47" fmla="*/ 40586 h 157570"/>
              <a:gd name="connsiteX48" fmla="*/ 150806 w 198024"/>
              <a:gd name="connsiteY48" fmla="*/ 38332 h 157570"/>
              <a:gd name="connsiteX49" fmla="*/ 150806 w 198024"/>
              <a:gd name="connsiteY49" fmla="*/ 34883 h 157570"/>
              <a:gd name="connsiteX50" fmla="*/ 149612 w 198024"/>
              <a:gd name="connsiteY50" fmla="*/ 33822 h 157570"/>
              <a:gd name="connsiteX51" fmla="*/ 149612 w 198024"/>
              <a:gd name="connsiteY51" fmla="*/ 31567 h 157570"/>
              <a:gd name="connsiteX52" fmla="*/ 150806 w 198024"/>
              <a:gd name="connsiteY52" fmla="*/ 32629 h 157570"/>
              <a:gd name="connsiteX53" fmla="*/ 153061 w 198024"/>
              <a:gd name="connsiteY53" fmla="*/ 31567 h 157570"/>
              <a:gd name="connsiteX54" fmla="*/ 153061 w 198024"/>
              <a:gd name="connsiteY54" fmla="*/ 32629 h 157570"/>
              <a:gd name="connsiteX55" fmla="*/ 154122 w 198024"/>
              <a:gd name="connsiteY55" fmla="*/ 34883 h 157570"/>
              <a:gd name="connsiteX56" fmla="*/ 155316 w 198024"/>
              <a:gd name="connsiteY56" fmla="*/ 34883 h 157570"/>
              <a:gd name="connsiteX57" fmla="*/ 155316 w 198024"/>
              <a:gd name="connsiteY57" fmla="*/ 40586 h 157570"/>
              <a:gd name="connsiteX58" fmla="*/ 154122 w 198024"/>
              <a:gd name="connsiteY58" fmla="*/ 40586 h 157570"/>
              <a:gd name="connsiteX59" fmla="*/ 153061 w 198024"/>
              <a:gd name="connsiteY59" fmla="*/ 41648 h 157570"/>
              <a:gd name="connsiteX60" fmla="*/ 157571 w 198024"/>
              <a:gd name="connsiteY60" fmla="*/ 42841 h 157570"/>
              <a:gd name="connsiteX61" fmla="*/ 160886 w 198024"/>
              <a:gd name="connsiteY61" fmla="*/ 42841 h 157570"/>
              <a:gd name="connsiteX62" fmla="*/ 164335 w 198024"/>
              <a:gd name="connsiteY62" fmla="*/ 43902 h 157570"/>
              <a:gd name="connsiteX63" fmla="*/ 165396 w 198024"/>
              <a:gd name="connsiteY63" fmla="*/ 47351 h 157570"/>
              <a:gd name="connsiteX64" fmla="*/ 170967 w 198024"/>
              <a:gd name="connsiteY64" fmla="*/ 49605 h 157570"/>
              <a:gd name="connsiteX65" fmla="*/ 169906 w 198024"/>
              <a:gd name="connsiteY65" fmla="*/ 46157 h 157570"/>
              <a:gd name="connsiteX66" fmla="*/ 169906 w 198024"/>
              <a:gd name="connsiteY66" fmla="*/ 45096 h 157570"/>
              <a:gd name="connsiteX67" fmla="*/ 172160 w 198024"/>
              <a:gd name="connsiteY67" fmla="*/ 47351 h 157570"/>
              <a:gd name="connsiteX68" fmla="*/ 173354 w 198024"/>
              <a:gd name="connsiteY68" fmla="*/ 50667 h 157570"/>
              <a:gd name="connsiteX69" fmla="*/ 174415 w 198024"/>
              <a:gd name="connsiteY69" fmla="*/ 50667 h 157570"/>
              <a:gd name="connsiteX70" fmla="*/ 174415 w 198024"/>
              <a:gd name="connsiteY70" fmla="*/ 49605 h 157570"/>
              <a:gd name="connsiteX71" fmla="*/ 175476 w 198024"/>
              <a:gd name="connsiteY71" fmla="*/ 49605 h 157570"/>
              <a:gd name="connsiteX72" fmla="*/ 175476 w 198024"/>
              <a:gd name="connsiteY72" fmla="*/ 48412 h 157570"/>
              <a:gd name="connsiteX73" fmla="*/ 177731 w 198024"/>
              <a:gd name="connsiteY73" fmla="*/ 48412 h 157570"/>
              <a:gd name="connsiteX74" fmla="*/ 179986 w 198024"/>
              <a:gd name="connsiteY74" fmla="*/ 52921 h 157570"/>
              <a:gd name="connsiteX75" fmla="*/ 179986 w 198024"/>
              <a:gd name="connsiteY75" fmla="*/ 54115 h 157570"/>
              <a:gd name="connsiteX76" fmla="*/ 178925 w 198024"/>
              <a:gd name="connsiteY76" fmla="*/ 55177 h 157570"/>
              <a:gd name="connsiteX77" fmla="*/ 184496 w 198024"/>
              <a:gd name="connsiteY77" fmla="*/ 64196 h 157570"/>
              <a:gd name="connsiteX78" fmla="*/ 185689 w 198024"/>
              <a:gd name="connsiteY78" fmla="*/ 64196 h 157570"/>
              <a:gd name="connsiteX79" fmla="*/ 185689 w 198024"/>
              <a:gd name="connsiteY79" fmla="*/ 66450 h 157570"/>
              <a:gd name="connsiteX80" fmla="*/ 186750 w 198024"/>
              <a:gd name="connsiteY80" fmla="*/ 67512 h 157570"/>
              <a:gd name="connsiteX81" fmla="*/ 187944 w 198024"/>
              <a:gd name="connsiteY81" fmla="*/ 66450 h 157570"/>
              <a:gd name="connsiteX82" fmla="*/ 187944 w 198024"/>
              <a:gd name="connsiteY82" fmla="*/ 68705 h 157570"/>
              <a:gd name="connsiteX83" fmla="*/ 193515 w 198024"/>
              <a:gd name="connsiteY83" fmla="*/ 77724 h 157570"/>
              <a:gd name="connsiteX84" fmla="*/ 194576 w 198024"/>
              <a:gd name="connsiteY84" fmla="*/ 77724 h 157570"/>
              <a:gd name="connsiteX85" fmla="*/ 195769 w 198024"/>
              <a:gd name="connsiteY85" fmla="*/ 79979 h 157570"/>
              <a:gd name="connsiteX86" fmla="*/ 198024 w 198024"/>
              <a:gd name="connsiteY86" fmla="*/ 95630 h 157570"/>
              <a:gd name="connsiteX87" fmla="*/ 194576 w 198024"/>
              <a:gd name="connsiteY87" fmla="*/ 110353 h 157570"/>
              <a:gd name="connsiteX88" fmla="*/ 184496 w 198024"/>
              <a:gd name="connsiteY88" fmla="*/ 117117 h 157570"/>
              <a:gd name="connsiteX89" fmla="*/ 186750 w 198024"/>
              <a:gd name="connsiteY89" fmla="*/ 120433 h 157570"/>
              <a:gd name="connsiteX90" fmla="*/ 186750 w 198024"/>
              <a:gd name="connsiteY90" fmla="*/ 121626 h 157570"/>
              <a:gd name="connsiteX91" fmla="*/ 189005 w 198024"/>
              <a:gd name="connsiteY91" fmla="*/ 122688 h 157570"/>
              <a:gd name="connsiteX92" fmla="*/ 191260 w 198024"/>
              <a:gd name="connsiteY92" fmla="*/ 124942 h 157570"/>
              <a:gd name="connsiteX93" fmla="*/ 192454 w 198024"/>
              <a:gd name="connsiteY93" fmla="*/ 130646 h 157570"/>
              <a:gd name="connsiteX94" fmla="*/ 186750 w 198024"/>
              <a:gd name="connsiteY94" fmla="*/ 130646 h 157570"/>
              <a:gd name="connsiteX95" fmla="*/ 186750 w 198024"/>
              <a:gd name="connsiteY95" fmla="*/ 129452 h 157570"/>
              <a:gd name="connsiteX96" fmla="*/ 185689 w 198024"/>
              <a:gd name="connsiteY96" fmla="*/ 128391 h 157570"/>
              <a:gd name="connsiteX97" fmla="*/ 184496 w 198024"/>
              <a:gd name="connsiteY97" fmla="*/ 129452 h 157570"/>
              <a:gd name="connsiteX98" fmla="*/ 183434 w 198024"/>
              <a:gd name="connsiteY98" fmla="*/ 128391 h 157570"/>
              <a:gd name="connsiteX99" fmla="*/ 183434 w 198024"/>
              <a:gd name="connsiteY99" fmla="*/ 127197 h 157570"/>
              <a:gd name="connsiteX100" fmla="*/ 173354 w 198024"/>
              <a:gd name="connsiteY100" fmla="*/ 123882 h 157570"/>
              <a:gd name="connsiteX101" fmla="*/ 172160 w 198024"/>
              <a:gd name="connsiteY101" fmla="*/ 122688 h 157570"/>
              <a:gd name="connsiteX102" fmla="*/ 170967 w 198024"/>
              <a:gd name="connsiteY102" fmla="*/ 122688 h 157570"/>
              <a:gd name="connsiteX103" fmla="*/ 170967 w 198024"/>
              <a:gd name="connsiteY103" fmla="*/ 121626 h 157570"/>
              <a:gd name="connsiteX104" fmla="*/ 169906 w 198024"/>
              <a:gd name="connsiteY104" fmla="*/ 121626 h 157570"/>
              <a:gd name="connsiteX105" fmla="*/ 169906 w 198024"/>
              <a:gd name="connsiteY105" fmla="*/ 120433 h 157570"/>
              <a:gd name="connsiteX106" fmla="*/ 167651 w 198024"/>
              <a:gd name="connsiteY106" fmla="*/ 118178 h 157570"/>
              <a:gd name="connsiteX107" fmla="*/ 166457 w 198024"/>
              <a:gd name="connsiteY107" fmla="*/ 114862 h 157570"/>
              <a:gd name="connsiteX108" fmla="*/ 167651 w 198024"/>
              <a:gd name="connsiteY108" fmla="*/ 114862 h 157570"/>
              <a:gd name="connsiteX109" fmla="*/ 165396 w 198024"/>
              <a:gd name="connsiteY109" fmla="*/ 112607 h 157570"/>
              <a:gd name="connsiteX110" fmla="*/ 165396 w 198024"/>
              <a:gd name="connsiteY110" fmla="*/ 103588 h 157570"/>
              <a:gd name="connsiteX111" fmla="*/ 164335 w 198024"/>
              <a:gd name="connsiteY111" fmla="*/ 101333 h 157570"/>
              <a:gd name="connsiteX112" fmla="*/ 164335 w 198024"/>
              <a:gd name="connsiteY112" fmla="*/ 102395 h 157570"/>
              <a:gd name="connsiteX113" fmla="*/ 159825 w 198024"/>
              <a:gd name="connsiteY113" fmla="*/ 96824 h 157570"/>
              <a:gd name="connsiteX114" fmla="*/ 157571 w 198024"/>
              <a:gd name="connsiteY114" fmla="*/ 91120 h 157570"/>
              <a:gd name="connsiteX115" fmla="*/ 155316 w 198024"/>
              <a:gd name="connsiteY115" fmla="*/ 91120 h 157570"/>
              <a:gd name="connsiteX116" fmla="*/ 155316 w 198024"/>
              <a:gd name="connsiteY116" fmla="*/ 88866 h 157570"/>
              <a:gd name="connsiteX117" fmla="*/ 154122 w 198024"/>
              <a:gd name="connsiteY117" fmla="*/ 87804 h 157570"/>
              <a:gd name="connsiteX118" fmla="*/ 153061 w 198024"/>
              <a:gd name="connsiteY118" fmla="*/ 87804 h 157570"/>
              <a:gd name="connsiteX119" fmla="*/ 153061 w 198024"/>
              <a:gd name="connsiteY119" fmla="*/ 85550 h 157570"/>
              <a:gd name="connsiteX120" fmla="*/ 141787 w 198024"/>
              <a:gd name="connsiteY120" fmla="*/ 86611 h 157570"/>
              <a:gd name="connsiteX121" fmla="*/ 140593 w 198024"/>
              <a:gd name="connsiteY121" fmla="*/ 93376 h 157570"/>
              <a:gd name="connsiteX122" fmla="*/ 137277 w 198024"/>
              <a:gd name="connsiteY122" fmla="*/ 94569 h 157570"/>
              <a:gd name="connsiteX123" fmla="*/ 139532 w 198024"/>
              <a:gd name="connsiteY123" fmla="*/ 97885 h 157570"/>
              <a:gd name="connsiteX124" fmla="*/ 135023 w 198024"/>
              <a:gd name="connsiteY124" fmla="*/ 99079 h 157570"/>
              <a:gd name="connsiteX125" fmla="*/ 111413 w 198024"/>
              <a:gd name="connsiteY125" fmla="*/ 112607 h 157570"/>
              <a:gd name="connsiteX126" fmla="*/ 109159 w 198024"/>
              <a:gd name="connsiteY126" fmla="*/ 114862 h 157570"/>
              <a:gd name="connsiteX127" fmla="*/ 106904 w 198024"/>
              <a:gd name="connsiteY127" fmla="*/ 113668 h 157570"/>
              <a:gd name="connsiteX128" fmla="*/ 104649 w 198024"/>
              <a:gd name="connsiteY128" fmla="*/ 114862 h 157570"/>
              <a:gd name="connsiteX129" fmla="*/ 103455 w 198024"/>
              <a:gd name="connsiteY129" fmla="*/ 112607 h 157570"/>
              <a:gd name="connsiteX130" fmla="*/ 103455 w 198024"/>
              <a:gd name="connsiteY130" fmla="*/ 110353 h 157570"/>
              <a:gd name="connsiteX131" fmla="*/ 104649 w 198024"/>
              <a:gd name="connsiteY131" fmla="*/ 111414 h 157570"/>
              <a:gd name="connsiteX132" fmla="*/ 105710 w 198024"/>
              <a:gd name="connsiteY132" fmla="*/ 111414 h 157570"/>
              <a:gd name="connsiteX133" fmla="*/ 104649 w 198024"/>
              <a:gd name="connsiteY133" fmla="*/ 106904 h 157570"/>
              <a:gd name="connsiteX134" fmla="*/ 102394 w 198024"/>
              <a:gd name="connsiteY134" fmla="*/ 106904 h 157570"/>
              <a:gd name="connsiteX135" fmla="*/ 96824 w 198024"/>
              <a:gd name="connsiteY135" fmla="*/ 112607 h 157570"/>
              <a:gd name="connsiteX136" fmla="*/ 97885 w 198024"/>
              <a:gd name="connsiteY136" fmla="*/ 115923 h 157570"/>
              <a:gd name="connsiteX137" fmla="*/ 93375 w 198024"/>
              <a:gd name="connsiteY137" fmla="*/ 114862 h 157570"/>
              <a:gd name="connsiteX138" fmla="*/ 92314 w 198024"/>
              <a:gd name="connsiteY138" fmla="*/ 115923 h 157570"/>
              <a:gd name="connsiteX139" fmla="*/ 94436 w 198024"/>
              <a:gd name="connsiteY139" fmla="*/ 119372 h 157570"/>
              <a:gd name="connsiteX140" fmla="*/ 92314 w 198024"/>
              <a:gd name="connsiteY140" fmla="*/ 122688 h 157570"/>
              <a:gd name="connsiteX141" fmla="*/ 88866 w 198024"/>
              <a:gd name="connsiteY141" fmla="*/ 121626 h 157570"/>
              <a:gd name="connsiteX142" fmla="*/ 91120 w 198024"/>
              <a:gd name="connsiteY142" fmla="*/ 120433 h 157570"/>
              <a:gd name="connsiteX143" fmla="*/ 89927 w 198024"/>
              <a:gd name="connsiteY143" fmla="*/ 118178 h 157570"/>
              <a:gd name="connsiteX144" fmla="*/ 67511 w 198024"/>
              <a:gd name="connsiteY144" fmla="*/ 139532 h 157570"/>
              <a:gd name="connsiteX145" fmla="*/ 67511 w 198024"/>
              <a:gd name="connsiteY145" fmla="*/ 136217 h 157570"/>
              <a:gd name="connsiteX146" fmla="*/ 64195 w 198024"/>
              <a:gd name="connsiteY146" fmla="*/ 136217 h 157570"/>
              <a:gd name="connsiteX147" fmla="*/ 64195 w 198024"/>
              <a:gd name="connsiteY147" fmla="*/ 140726 h 157570"/>
              <a:gd name="connsiteX148" fmla="*/ 66318 w 198024"/>
              <a:gd name="connsiteY148" fmla="*/ 140726 h 157570"/>
              <a:gd name="connsiteX149" fmla="*/ 61808 w 198024"/>
              <a:gd name="connsiteY149" fmla="*/ 144042 h 157570"/>
              <a:gd name="connsiteX150" fmla="*/ 58492 w 198024"/>
              <a:gd name="connsiteY150" fmla="*/ 133962 h 157570"/>
              <a:gd name="connsiteX151" fmla="*/ 51728 w 198024"/>
              <a:gd name="connsiteY151" fmla="*/ 132768 h 157570"/>
              <a:gd name="connsiteX152" fmla="*/ 38199 w 198024"/>
              <a:gd name="connsiteY152" fmla="*/ 149746 h 157570"/>
              <a:gd name="connsiteX153" fmla="*/ 13529 w 198024"/>
              <a:gd name="connsiteY153" fmla="*/ 157571 h 157570"/>
              <a:gd name="connsiteX154" fmla="*/ 4510 w 198024"/>
              <a:gd name="connsiteY154" fmla="*/ 154255 h 157570"/>
              <a:gd name="connsiteX155" fmla="*/ 1061 w 198024"/>
              <a:gd name="connsiteY155" fmla="*/ 138471 h 15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98024" h="157570">
                <a:moveTo>
                  <a:pt x="1061" y="138471"/>
                </a:moveTo>
                <a:lnTo>
                  <a:pt x="4510" y="135022"/>
                </a:lnTo>
                <a:lnTo>
                  <a:pt x="0" y="113668"/>
                </a:lnTo>
                <a:lnTo>
                  <a:pt x="3316" y="95630"/>
                </a:lnTo>
                <a:lnTo>
                  <a:pt x="18038" y="85550"/>
                </a:lnTo>
                <a:lnTo>
                  <a:pt x="25864" y="67512"/>
                </a:lnTo>
                <a:lnTo>
                  <a:pt x="42709" y="67512"/>
                </a:lnTo>
                <a:lnTo>
                  <a:pt x="51728" y="77724"/>
                </a:lnTo>
                <a:lnTo>
                  <a:pt x="57431" y="63002"/>
                </a:lnTo>
                <a:lnTo>
                  <a:pt x="64195" y="54115"/>
                </a:lnTo>
                <a:lnTo>
                  <a:pt x="64195" y="49605"/>
                </a:lnTo>
                <a:lnTo>
                  <a:pt x="61808" y="43902"/>
                </a:lnTo>
                <a:lnTo>
                  <a:pt x="68572" y="37138"/>
                </a:lnTo>
                <a:lnTo>
                  <a:pt x="70827" y="15784"/>
                </a:lnTo>
                <a:lnTo>
                  <a:pt x="70827" y="4510"/>
                </a:lnTo>
                <a:lnTo>
                  <a:pt x="72021" y="0"/>
                </a:lnTo>
                <a:lnTo>
                  <a:pt x="74276" y="0"/>
                </a:lnTo>
                <a:lnTo>
                  <a:pt x="75337" y="2255"/>
                </a:lnTo>
                <a:lnTo>
                  <a:pt x="76531" y="2255"/>
                </a:lnTo>
                <a:lnTo>
                  <a:pt x="81040" y="4510"/>
                </a:lnTo>
                <a:lnTo>
                  <a:pt x="82101" y="9019"/>
                </a:lnTo>
                <a:lnTo>
                  <a:pt x="86611" y="14722"/>
                </a:lnTo>
                <a:lnTo>
                  <a:pt x="87804" y="12468"/>
                </a:lnTo>
                <a:lnTo>
                  <a:pt x="89927" y="12468"/>
                </a:lnTo>
                <a:lnTo>
                  <a:pt x="88866" y="25864"/>
                </a:lnTo>
                <a:lnTo>
                  <a:pt x="83295" y="20294"/>
                </a:lnTo>
                <a:lnTo>
                  <a:pt x="78785" y="31567"/>
                </a:lnTo>
                <a:lnTo>
                  <a:pt x="83295" y="38332"/>
                </a:lnTo>
                <a:lnTo>
                  <a:pt x="83295" y="40586"/>
                </a:lnTo>
                <a:lnTo>
                  <a:pt x="82101" y="47351"/>
                </a:lnTo>
                <a:lnTo>
                  <a:pt x="92314" y="41648"/>
                </a:lnTo>
                <a:lnTo>
                  <a:pt x="91120" y="28119"/>
                </a:lnTo>
                <a:lnTo>
                  <a:pt x="100140" y="30374"/>
                </a:lnTo>
                <a:lnTo>
                  <a:pt x="109159" y="50667"/>
                </a:lnTo>
                <a:lnTo>
                  <a:pt x="107965" y="56370"/>
                </a:lnTo>
                <a:lnTo>
                  <a:pt x="112475" y="59686"/>
                </a:lnTo>
                <a:lnTo>
                  <a:pt x="118178" y="45096"/>
                </a:lnTo>
                <a:lnTo>
                  <a:pt x="116984" y="21354"/>
                </a:lnTo>
                <a:lnTo>
                  <a:pt x="120433" y="12468"/>
                </a:lnTo>
                <a:lnTo>
                  <a:pt x="128258" y="11274"/>
                </a:lnTo>
                <a:lnTo>
                  <a:pt x="139532" y="16978"/>
                </a:lnTo>
                <a:lnTo>
                  <a:pt x="146297" y="27058"/>
                </a:lnTo>
                <a:lnTo>
                  <a:pt x="147358" y="31567"/>
                </a:lnTo>
                <a:lnTo>
                  <a:pt x="145103" y="33822"/>
                </a:lnTo>
                <a:lnTo>
                  <a:pt x="145103" y="36077"/>
                </a:lnTo>
                <a:lnTo>
                  <a:pt x="148551" y="38332"/>
                </a:lnTo>
                <a:lnTo>
                  <a:pt x="148551" y="39393"/>
                </a:lnTo>
                <a:lnTo>
                  <a:pt x="149612" y="40586"/>
                </a:lnTo>
                <a:lnTo>
                  <a:pt x="150806" y="38332"/>
                </a:lnTo>
                <a:lnTo>
                  <a:pt x="150806" y="34883"/>
                </a:lnTo>
                <a:lnTo>
                  <a:pt x="149612" y="33822"/>
                </a:lnTo>
                <a:lnTo>
                  <a:pt x="149612" y="31567"/>
                </a:lnTo>
                <a:lnTo>
                  <a:pt x="150806" y="32629"/>
                </a:lnTo>
                <a:lnTo>
                  <a:pt x="153061" y="31567"/>
                </a:lnTo>
                <a:lnTo>
                  <a:pt x="153061" y="32629"/>
                </a:lnTo>
                <a:lnTo>
                  <a:pt x="154122" y="34883"/>
                </a:lnTo>
                <a:lnTo>
                  <a:pt x="155316" y="34883"/>
                </a:lnTo>
                <a:lnTo>
                  <a:pt x="155316" y="40586"/>
                </a:lnTo>
                <a:lnTo>
                  <a:pt x="154122" y="40586"/>
                </a:lnTo>
                <a:lnTo>
                  <a:pt x="153061" y="41648"/>
                </a:lnTo>
                <a:lnTo>
                  <a:pt x="157571" y="42841"/>
                </a:lnTo>
                <a:lnTo>
                  <a:pt x="160886" y="42841"/>
                </a:lnTo>
                <a:lnTo>
                  <a:pt x="164335" y="43902"/>
                </a:lnTo>
                <a:lnTo>
                  <a:pt x="165396" y="47351"/>
                </a:lnTo>
                <a:lnTo>
                  <a:pt x="170967" y="49605"/>
                </a:lnTo>
                <a:lnTo>
                  <a:pt x="169906" y="46157"/>
                </a:lnTo>
                <a:lnTo>
                  <a:pt x="169906" y="45096"/>
                </a:lnTo>
                <a:lnTo>
                  <a:pt x="172160" y="47351"/>
                </a:lnTo>
                <a:lnTo>
                  <a:pt x="173354" y="50667"/>
                </a:lnTo>
                <a:lnTo>
                  <a:pt x="174415" y="50667"/>
                </a:lnTo>
                <a:lnTo>
                  <a:pt x="174415" y="49605"/>
                </a:lnTo>
                <a:lnTo>
                  <a:pt x="175476" y="49605"/>
                </a:lnTo>
                <a:lnTo>
                  <a:pt x="175476" y="48412"/>
                </a:lnTo>
                <a:lnTo>
                  <a:pt x="177731" y="48412"/>
                </a:lnTo>
                <a:lnTo>
                  <a:pt x="179986" y="52921"/>
                </a:lnTo>
                <a:lnTo>
                  <a:pt x="179986" y="54115"/>
                </a:lnTo>
                <a:lnTo>
                  <a:pt x="178925" y="55177"/>
                </a:lnTo>
                <a:lnTo>
                  <a:pt x="184496" y="64196"/>
                </a:lnTo>
                <a:lnTo>
                  <a:pt x="185689" y="64196"/>
                </a:lnTo>
                <a:lnTo>
                  <a:pt x="185689" y="66450"/>
                </a:lnTo>
                <a:lnTo>
                  <a:pt x="186750" y="67512"/>
                </a:lnTo>
                <a:lnTo>
                  <a:pt x="187944" y="66450"/>
                </a:lnTo>
                <a:lnTo>
                  <a:pt x="187944" y="68705"/>
                </a:lnTo>
                <a:lnTo>
                  <a:pt x="193515" y="77724"/>
                </a:lnTo>
                <a:lnTo>
                  <a:pt x="194576" y="77724"/>
                </a:lnTo>
                <a:lnTo>
                  <a:pt x="195769" y="79979"/>
                </a:lnTo>
                <a:lnTo>
                  <a:pt x="198024" y="95630"/>
                </a:lnTo>
                <a:lnTo>
                  <a:pt x="194576" y="110353"/>
                </a:lnTo>
                <a:lnTo>
                  <a:pt x="184496" y="117117"/>
                </a:lnTo>
                <a:lnTo>
                  <a:pt x="186750" y="120433"/>
                </a:lnTo>
                <a:lnTo>
                  <a:pt x="186750" y="121626"/>
                </a:lnTo>
                <a:lnTo>
                  <a:pt x="189005" y="122688"/>
                </a:lnTo>
                <a:lnTo>
                  <a:pt x="191260" y="124942"/>
                </a:lnTo>
                <a:lnTo>
                  <a:pt x="192454" y="130646"/>
                </a:lnTo>
                <a:lnTo>
                  <a:pt x="186750" y="130646"/>
                </a:lnTo>
                <a:lnTo>
                  <a:pt x="186750" y="129452"/>
                </a:lnTo>
                <a:lnTo>
                  <a:pt x="185689" y="128391"/>
                </a:lnTo>
                <a:lnTo>
                  <a:pt x="184496" y="129452"/>
                </a:lnTo>
                <a:lnTo>
                  <a:pt x="183434" y="128391"/>
                </a:lnTo>
                <a:lnTo>
                  <a:pt x="183434" y="127197"/>
                </a:lnTo>
                <a:lnTo>
                  <a:pt x="173354" y="123882"/>
                </a:lnTo>
                <a:lnTo>
                  <a:pt x="172160" y="122688"/>
                </a:lnTo>
                <a:lnTo>
                  <a:pt x="170967" y="122688"/>
                </a:lnTo>
                <a:lnTo>
                  <a:pt x="170967" y="121626"/>
                </a:lnTo>
                <a:lnTo>
                  <a:pt x="169906" y="121626"/>
                </a:lnTo>
                <a:lnTo>
                  <a:pt x="169906" y="120433"/>
                </a:lnTo>
                <a:lnTo>
                  <a:pt x="167651" y="118178"/>
                </a:lnTo>
                <a:lnTo>
                  <a:pt x="166457" y="114862"/>
                </a:lnTo>
                <a:lnTo>
                  <a:pt x="167651" y="114862"/>
                </a:lnTo>
                <a:lnTo>
                  <a:pt x="165396" y="112607"/>
                </a:lnTo>
                <a:lnTo>
                  <a:pt x="165396" y="103588"/>
                </a:lnTo>
                <a:lnTo>
                  <a:pt x="164335" y="101333"/>
                </a:lnTo>
                <a:lnTo>
                  <a:pt x="164335" y="102395"/>
                </a:lnTo>
                <a:lnTo>
                  <a:pt x="159825" y="96824"/>
                </a:lnTo>
                <a:lnTo>
                  <a:pt x="157571" y="91120"/>
                </a:lnTo>
                <a:lnTo>
                  <a:pt x="155316" y="91120"/>
                </a:lnTo>
                <a:lnTo>
                  <a:pt x="155316" y="88866"/>
                </a:lnTo>
                <a:lnTo>
                  <a:pt x="154122" y="87804"/>
                </a:lnTo>
                <a:lnTo>
                  <a:pt x="153061" y="87804"/>
                </a:lnTo>
                <a:lnTo>
                  <a:pt x="153061" y="85550"/>
                </a:lnTo>
                <a:lnTo>
                  <a:pt x="141787" y="86611"/>
                </a:lnTo>
                <a:lnTo>
                  <a:pt x="140593" y="93376"/>
                </a:lnTo>
                <a:lnTo>
                  <a:pt x="137277" y="94569"/>
                </a:lnTo>
                <a:lnTo>
                  <a:pt x="139532" y="97885"/>
                </a:lnTo>
                <a:lnTo>
                  <a:pt x="135023" y="99079"/>
                </a:lnTo>
                <a:lnTo>
                  <a:pt x="111413" y="112607"/>
                </a:lnTo>
                <a:lnTo>
                  <a:pt x="109159" y="114862"/>
                </a:lnTo>
                <a:lnTo>
                  <a:pt x="106904" y="113668"/>
                </a:lnTo>
                <a:lnTo>
                  <a:pt x="104649" y="114862"/>
                </a:lnTo>
                <a:lnTo>
                  <a:pt x="103455" y="112607"/>
                </a:lnTo>
                <a:lnTo>
                  <a:pt x="103455" y="110353"/>
                </a:lnTo>
                <a:lnTo>
                  <a:pt x="104649" y="111414"/>
                </a:lnTo>
                <a:lnTo>
                  <a:pt x="105710" y="111414"/>
                </a:lnTo>
                <a:lnTo>
                  <a:pt x="104649" y="106904"/>
                </a:lnTo>
                <a:lnTo>
                  <a:pt x="102394" y="106904"/>
                </a:lnTo>
                <a:lnTo>
                  <a:pt x="96824" y="112607"/>
                </a:lnTo>
                <a:lnTo>
                  <a:pt x="97885" y="115923"/>
                </a:lnTo>
                <a:lnTo>
                  <a:pt x="93375" y="114862"/>
                </a:lnTo>
                <a:lnTo>
                  <a:pt x="92314" y="115923"/>
                </a:lnTo>
                <a:lnTo>
                  <a:pt x="94436" y="119372"/>
                </a:lnTo>
                <a:lnTo>
                  <a:pt x="92314" y="122688"/>
                </a:lnTo>
                <a:lnTo>
                  <a:pt x="88866" y="121626"/>
                </a:lnTo>
                <a:lnTo>
                  <a:pt x="91120" y="120433"/>
                </a:lnTo>
                <a:lnTo>
                  <a:pt x="89927" y="118178"/>
                </a:lnTo>
                <a:lnTo>
                  <a:pt x="67511" y="139532"/>
                </a:lnTo>
                <a:lnTo>
                  <a:pt x="67511" y="136217"/>
                </a:lnTo>
                <a:lnTo>
                  <a:pt x="64195" y="136217"/>
                </a:lnTo>
                <a:lnTo>
                  <a:pt x="64195" y="140726"/>
                </a:lnTo>
                <a:lnTo>
                  <a:pt x="66318" y="140726"/>
                </a:lnTo>
                <a:lnTo>
                  <a:pt x="61808" y="144042"/>
                </a:lnTo>
                <a:lnTo>
                  <a:pt x="58492" y="133962"/>
                </a:lnTo>
                <a:lnTo>
                  <a:pt x="51728" y="132768"/>
                </a:lnTo>
                <a:lnTo>
                  <a:pt x="38199" y="149746"/>
                </a:lnTo>
                <a:lnTo>
                  <a:pt x="13529" y="157571"/>
                </a:lnTo>
                <a:lnTo>
                  <a:pt x="4510" y="154255"/>
                </a:lnTo>
                <a:lnTo>
                  <a:pt x="1061" y="138471"/>
                </a:lnTo>
              </a:path>
            </a:pathLst>
          </a:custGeom>
          <a:solidFill>
            <a:schemeClr val="bg1">
              <a:lumMod val="85000"/>
            </a:schemeClr>
          </a:solidFill>
          <a:ln w="13251" cap="flat">
            <a:noFill/>
            <a:prstDash val="solid"/>
            <a:miter/>
          </a:ln>
        </p:spPr>
        <p:txBody>
          <a:bodyPr rtlCol="0" anchor="ctr"/>
          <a:lstStyle/>
          <a:p>
            <a:endParaRPr lang="en-FI" sz="816"/>
          </a:p>
        </p:txBody>
      </p:sp>
      <p:sp>
        <p:nvSpPr>
          <p:cNvPr id="1392" name="Freeform: Shape 1391">
            <a:extLst>
              <a:ext uri="{FF2B5EF4-FFF2-40B4-BE49-F238E27FC236}">
                <a16:creationId xmlns:a16="http://schemas.microsoft.com/office/drawing/2014/main" id="{BA9817B7-CEFF-4B9F-9C25-B0BA9037DAE2}"/>
              </a:ext>
            </a:extLst>
          </p:cNvPr>
          <p:cNvSpPr/>
          <p:nvPr/>
        </p:nvSpPr>
        <p:spPr>
          <a:xfrm>
            <a:off x="3486836" y="4113902"/>
            <a:ext cx="72976" cy="108592"/>
          </a:xfrm>
          <a:custGeom>
            <a:avLst/>
            <a:gdLst>
              <a:gd name="connsiteX0" fmla="*/ 159693 w 160886"/>
              <a:gd name="connsiteY0" fmla="*/ 123616 h 239406"/>
              <a:gd name="connsiteX1" fmla="*/ 157438 w 160886"/>
              <a:gd name="connsiteY1" fmla="*/ 123616 h 239406"/>
              <a:gd name="connsiteX2" fmla="*/ 156377 w 160886"/>
              <a:gd name="connsiteY2" fmla="*/ 122555 h 239406"/>
              <a:gd name="connsiteX3" fmla="*/ 136084 w 160886"/>
              <a:gd name="connsiteY3" fmla="*/ 118046 h 239406"/>
              <a:gd name="connsiteX4" fmla="*/ 134890 w 160886"/>
              <a:gd name="connsiteY4" fmla="*/ 118046 h 239406"/>
              <a:gd name="connsiteX5" fmla="*/ 134890 w 160886"/>
              <a:gd name="connsiteY5" fmla="*/ 119106 h 239406"/>
              <a:gd name="connsiteX6" fmla="*/ 133829 w 160886"/>
              <a:gd name="connsiteY6" fmla="*/ 116852 h 239406"/>
              <a:gd name="connsiteX7" fmla="*/ 119239 w 160886"/>
              <a:gd name="connsiteY7" fmla="*/ 112342 h 239406"/>
              <a:gd name="connsiteX8" fmla="*/ 129319 w 160886"/>
              <a:gd name="connsiteY8" fmla="*/ 87539 h 239406"/>
              <a:gd name="connsiteX9" fmla="*/ 132768 w 160886"/>
              <a:gd name="connsiteY9" fmla="*/ 85284 h 239406"/>
              <a:gd name="connsiteX10" fmla="*/ 133829 w 160886"/>
              <a:gd name="connsiteY10" fmla="*/ 79714 h 239406"/>
              <a:gd name="connsiteX11" fmla="*/ 139399 w 160886"/>
              <a:gd name="connsiteY11" fmla="*/ 74143 h 239406"/>
              <a:gd name="connsiteX12" fmla="*/ 130380 w 160886"/>
              <a:gd name="connsiteY12" fmla="*/ 50534 h 239406"/>
              <a:gd name="connsiteX13" fmla="*/ 131574 w 160886"/>
              <a:gd name="connsiteY13" fmla="*/ 42708 h 239406"/>
              <a:gd name="connsiteX14" fmla="*/ 127064 w 160886"/>
              <a:gd name="connsiteY14" fmla="*/ 44964 h 239406"/>
              <a:gd name="connsiteX15" fmla="*/ 128258 w 160886"/>
              <a:gd name="connsiteY15" fmla="*/ 42708 h 239406"/>
              <a:gd name="connsiteX16" fmla="*/ 119239 w 160886"/>
              <a:gd name="connsiteY16" fmla="*/ 32629 h 239406"/>
              <a:gd name="connsiteX17" fmla="*/ 114729 w 160886"/>
              <a:gd name="connsiteY17" fmla="*/ 23609 h 239406"/>
              <a:gd name="connsiteX18" fmla="*/ 120433 w 160886"/>
              <a:gd name="connsiteY18" fmla="*/ 18038 h 239406"/>
              <a:gd name="connsiteX19" fmla="*/ 111413 w 160886"/>
              <a:gd name="connsiteY19" fmla="*/ 6765 h 239406"/>
              <a:gd name="connsiteX20" fmla="*/ 106904 w 160886"/>
              <a:gd name="connsiteY20" fmla="*/ 11274 h 239406"/>
              <a:gd name="connsiteX21" fmla="*/ 93375 w 160886"/>
              <a:gd name="connsiteY21" fmla="*/ 10213 h 239406"/>
              <a:gd name="connsiteX22" fmla="*/ 92314 w 160886"/>
              <a:gd name="connsiteY22" fmla="*/ 2255 h 239406"/>
              <a:gd name="connsiteX23" fmla="*/ 77724 w 160886"/>
              <a:gd name="connsiteY23" fmla="*/ 0 h 239406"/>
              <a:gd name="connsiteX24" fmla="*/ 81040 w 160886"/>
              <a:gd name="connsiteY24" fmla="*/ 12335 h 239406"/>
              <a:gd name="connsiteX25" fmla="*/ 91120 w 160886"/>
              <a:gd name="connsiteY25" fmla="*/ 20161 h 239406"/>
              <a:gd name="connsiteX26" fmla="*/ 97885 w 160886"/>
              <a:gd name="connsiteY26" fmla="*/ 19099 h 239406"/>
              <a:gd name="connsiteX27" fmla="*/ 106904 w 160886"/>
              <a:gd name="connsiteY27" fmla="*/ 24670 h 239406"/>
              <a:gd name="connsiteX28" fmla="*/ 93375 w 160886"/>
              <a:gd name="connsiteY28" fmla="*/ 25864 h 239406"/>
              <a:gd name="connsiteX29" fmla="*/ 93375 w 160886"/>
              <a:gd name="connsiteY29" fmla="*/ 30373 h 239406"/>
              <a:gd name="connsiteX30" fmla="*/ 73082 w 160886"/>
              <a:gd name="connsiteY30" fmla="*/ 23609 h 239406"/>
              <a:gd name="connsiteX31" fmla="*/ 74143 w 160886"/>
              <a:gd name="connsiteY31" fmla="*/ 31434 h 239406"/>
              <a:gd name="connsiteX32" fmla="*/ 71888 w 160886"/>
              <a:gd name="connsiteY32" fmla="*/ 33689 h 239406"/>
              <a:gd name="connsiteX33" fmla="*/ 68572 w 160886"/>
              <a:gd name="connsiteY33" fmla="*/ 25864 h 239406"/>
              <a:gd name="connsiteX34" fmla="*/ 57298 w 160886"/>
              <a:gd name="connsiteY34" fmla="*/ 20161 h 239406"/>
              <a:gd name="connsiteX35" fmla="*/ 38199 w 160886"/>
              <a:gd name="connsiteY35" fmla="*/ 17905 h 239406"/>
              <a:gd name="connsiteX36" fmla="*/ 33689 w 160886"/>
              <a:gd name="connsiteY36" fmla="*/ 27986 h 239406"/>
              <a:gd name="connsiteX37" fmla="*/ 25864 w 160886"/>
              <a:gd name="connsiteY37" fmla="*/ 23477 h 239406"/>
              <a:gd name="connsiteX38" fmla="*/ 32628 w 160886"/>
              <a:gd name="connsiteY38" fmla="*/ 40321 h 239406"/>
              <a:gd name="connsiteX39" fmla="*/ 21354 w 160886"/>
              <a:gd name="connsiteY39" fmla="*/ 34750 h 239406"/>
              <a:gd name="connsiteX40" fmla="*/ 10080 w 160886"/>
              <a:gd name="connsiteY40" fmla="*/ 56104 h 239406"/>
              <a:gd name="connsiteX41" fmla="*/ 0 w 160886"/>
              <a:gd name="connsiteY41" fmla="*/ 59420 h 239406"/>
              <a:gd name="connsiteX42" fmla="*/ 9019 w 160886"/>
              <a:gd name="connsiteY42" fmla="*/ 81968 h 239406"/>
              <a:gd name="connsiteX43" fmla="*/ 18038 w 160886"/>
              <a:gd name="connsiteY43" fmla="*/ 81968 h 239406"/>
              <a:gd name="connsiteX44" fmla="*/ 33822 w 160886"/>
              <a:gd name="connsiteY44" fmla="*/ 98813 h 239406"/>
              <a:gd name="connsiteX45" fmla="*/ 50667 w 160886"/>
              <a:gd name="connsiteY45" fmla="*/ 94303 h 239406"/>
              <a:gd name="connsiteX46" fmla="*/ 36077 w 160886"/>
              <a:gd name="connsiteY46" fmla="*/ 104384 h 239406"/>
              <a:gd name="connsiteX47" fmla="*/ 133 w 160886"/>
              <a:gd name="connsiteY47" fmla="*/ 137012 h 239406"/>
              <a:gd name="connsiteX48" fmla="*/ 15916 w 160886"/>
              <a:gd name="connsiteY48" fmla="*/ 151602 h 239406"/>
              <a:gd name="connsiteX49" fmla="*/ 13661 w 160886"/>
              <a:gd name="connsiteY49" fmla="*/ 171895 h 239406"/>
              <a:gd name="connsiteX50" fmla="*/ 23742 w 160886"/>
              <a:gd name="connsiteY50" fmla="*/ 186485 h 239406"/>
              <a:gd name="connsiteX51" fmla="*/ 44035 w 160886"/>
              <a:gd name="connsiteY51" fmla="*/ 198820 h 239406"/>
              <a:gd name="connsiteX52" fmla="*/ 44035 w 160886"/>
              <a:gd name="connsiteY52" fmla="*/ 221368 h 239406"/>
              <a:gd name="connsiteX53" fmla="*/ 41780 w 160886"/>
              <a:gd name="connsiteY53" fmla="*/ 220174 h 239406"/>
              <a:gd name="connsiteX54" fmla="*/ 38332 w 160886"/>
              <a:gd name="connsiteY54" fmla="*/ 219114 h 239406"/>
              <a:gd name="connsiteX55" fmla="*/ 35016 w 160886"/>
              <a:gd name="connsiteY55" fmla="*/ 215798 h 239406"/>
              <a:gd name="connsiteX56" fmla="*/ 33822 w 160886"/>
              <a:gd name="connsiteY56" fmla="*/ 215798 h 239406"/>
              <a:gd name="connsiteX57" fmla="*/ 35016 w 160886"/>
              <a:gd name="connsiteY57" fmla="*/ 220307 h 239406"/>
              <a:gd name="connsiteX58" fmla="*/ 32761 w 160886"/>
              <a:gd name="connsiteY58" fmla="*/ 222562 h 239406"/>
              <a:gd name="connsiteX59" fmla="*/ 32761 w 160886"/>
              <a:gd name="connsiteY59" fmla="*/ 224817 h 239406"/>
              <a:gd name="connsiteX60" fmla="*/ 36077 w 160886"/>
              <a:gd name="connsiteY60" fmla="*/ 227071 h 239406"/>
              <a:gd name="connsiteX61" fmla="*/ 36077 w 160886"/>
              <a:gd name="connsiteY61" fmla="*/ 228133 h 239406"/>
              <a:gd name="connsiteX62" fmla="*/ 37138 w 160886"/>
              <a:gd name="connsiteY62" fmla="*/ 229326 h 239406"/>
              <a:gd name="connsiteX63" fmla="*/ 38199 w 160886"/>
              <a:gd name="connsiteY63" fmla="*/ 227071 h 239406"/>
              <a:gd name="connsiteX64" fmla="*/ 38199 w 160886"/>
              <a:gd name="connsiteY64" fmla="*/ 223755 h 239406"/>
              <a:gd name="connsiteX65" fmla="*/ 37138 w 160886"/>
              <a:gd name="connsiteY65" fmla="*/ 222562 h 239406"/>
              <a:gd name="connsiteX66" fmla="*/ 37138 w 160886"/>
              <a:gd name="connsiteY66" fmla="*/ 220307 h 239406"/>
              <a:gd name="connsiteX67" fmla="*/ 38199 w 160886"/>
              <a:gd name="connsiteY67" fmla="*/ 221501 h 239406"/>
              <a:gd name="connsiteX68" fmla="*/ 40454 w 160886"/>
              <a:gd name="connsiteY68" fmla="*/ 220307 h 239406"/>
              <a:gd name="connsiteX69" fmla="*/ 40454 w 160886"/>
              <a:gd name="connsiteY69" fmla="*/ 221501 h 239406"/>
              <a:gd name="connsiteX70" fmla="*/ 41515 w 160886"/>
              <a:gd name="connsiteY70" fmla="*/ 223755 h 239406"/>
              <a:gd name="connsiteX71" fmla="*/ 42576 w 160886"/>
              <a:gd name="connsiteY71" fmla="*/ 223755 h 239406"/>
              <a:gd name="connsiteX72" fmla="*/ 42576 w 160886"/>
              <a:gd name="connsiteY72" fmla="*/ 229326 h 239406"/>
              <a:gd name="connsiteX73" fmla="*/ 41515 w 160886"/>
              <a:gd name="connsiteY73" fmla="*/ 229326 h 239406"/>
              <a:gd name="connsiteX74" fmla="*/ 40454 w 160886"/>
              <a:gd name="connsiteY74" fmla="*/ 230387 h 239406"/>
              <a:gd name="connsiteX75" fmla="*/ 44963 w 160886"/>
              <a:gd name="connsiteY75" fmla="*/ 231581 h 239406"/>
              <a:gd name="connsiteX76" fmla="*/ 48412 w 160886"/>
              <a:gd name="connsiteY76" fmla="*/ 231581 h 239406"/>
              <a:gd name="connsiteX77" fmla="*/ 51728 w 160886"/>
              <a:gd name="connsiteY77" fmla="*/ 232642 h 239406"/>
              <a:gd name="connsiteX78" fmla="*/ 52789 w 160886"/>
              <a:gd name="connsiteY78" fmla="*/ 235958 h 239406"/>
              <a:gd name="connsiteX79" fmla="*/ 58359 w 160886"/>
              <a:gd name="connsiteY79" fmla="*/ 238213 h 239406"/>
              <a:gd name="connsiteX80" fmla="*/ 57298 w 160886"/>
              <a:gd name="connsiteY80" fmla="*/ 234897 h 239406"/>
              <a:gd name="connsiteX81" fmla="*/ 57298 w 160886"/>
              <a:gd name="connsiteY81" fmla="*/ 233703 h 239406"/>
              <a:gd name="connsiteX82" fmla="*/ 59553 w 160886"/>
              <a:gd name="connsiteY82" fmla="*/ 235958 h 239406"/>
              <a:gd name="connsiteX83" fmla="*/ 60747 w 160886"/>
              <a:gd name="connsiteY83" fmla="*/ 239406 h 239406"/>
              <a:gd name="connsiteX84" fmla="*/ 61808 w 160886"/>
              <a:gd name="connsiteY84" fmla="*/ 239406 h 239406"/>
              <a:gd name="connsiteX85" fmla="*/ 61808 w 160886"/>
              <a:gd name="connsiteY85" fmla="*/ 238213 h 239406"/>
              <a:gd name="connsiteX86" fmla="*/ 63002 w 160886"/>
              <a:gd name="connsiteY86" fmla="*/ 238213 h 239406"/>
              <a:gd name="connsiteX87" fmla="*/ 63002 w 160886"/>
              <a:gd name="connsiteY87" fmla="*/ 237152 h 239406"/>
              <a:gd name="connsiteX88" fmla="*/ 65256 w 160886"/>
              <a:gd name="connsiteY88" fmla="*/ 237152 h 239406"/>
              <a:gd name="connsiteX89" fmla="*/ 160886 w 160886"/>
              <a:gd name="connsiteY89" fmla="*/ 125738 h 239406"/>
              <a:gd name="connsiteX90" fmla="*/ 159693 w 160886"/>
              <a:gd name="connsiteY90" fmla="*/ 123483 h 23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60886" h="239406">
                <a:moveTo>
                  <a:pt x="159693" y="123616"/>
                </a:moveTo>
                <a:lnTo>
                  <a:pt x="157438" y="123616"/>
                </a:lnTo>
                <a:lnTo>
                  <a:pt x="156377" y="122555"/>
                </a:lnTo>
                <a:lnTo>
                  <a:pt x="136084" y="118046"/>
                </a:lnTo>
                <a:lnTo>
                  <a:pt x="134890" y="118046"/>
                </a:lnTo>
                <a:lnTo>
                  <a:pt x="134890" y="119106"/>
                </a:lnTo>
                <a:lnTo>
                  <a:pt x="133829" y="116852"/>
                </a:lnTo>
                <a:lnTo>
                  <a:pt x="119239" y="112342"/>
                </a:lnTo>
                <a:lnTo>
                  <a:pt x="129319" y="87539"/>
                </a:lnTo>
                <a:lnTo>
                  <a:pt x="132768" y="85284"/>
                </a:lnTo>
                <a:lnTo>
                  <a:pt x="133829" y="79714"/>
                </a:lnTo>
                <a:lnTo>
                  <a:pt x="139399" y="74143"/>
                </a:lnTo>
                <a:lnTo>
                  <a:pt x="130380" y="50534"/>
                </a:lnTo>
                <a:lnTo>
                  <a:pt x="131574" y="42708"/>
                </a:lnTo>
                <a:lnTo>
                  <a:pt x="127064" y="44964"/>
                </a:lnTo>
                <a:lnTo>
                  <a:pt x="128258" y="42708"/>
                </a:lnTo>
                <a:lnTo>
                  <a:pt x="119239" y="32629"/>
                </a:lnTo>
                <a:lnTo>
                  <a:pt x="114729" y="23609"/>
                </a:lnTo>
                <a:lnTo>
                  <a:pt x="120433" y="18038"/>
                </a:lnTo>
                <a:lnTo>
                  <a:pt x="111413" y="6765"/>
                </a:lnTo>
                <a:lnTo>
                  <a:pt x="106904" y="11274"/>
                </a:lnTo>
                <a:lnTo>
                  <a:pt x="93375" y="10213"/>
                </a:lnTo>
                <a:lnTo>
                  <a:pt x="92314" y="2255"/>
                </a:lnTo>
                <a:lnTo>
                  <a:pt x="77724" y="0"/>
                </a:lnTo>
                <a:lnTo>
                  <a:pt x="81040" y="12335"/>
                </a:lnTo>
                <a:lnTo>
                  <a:pt x="91120" y="20161"/>
                </a:lnTo>
                <a:lnTo>
                  <a:pt x="97885" y="19099"/>
                </a:lnTo>
                <a:lnTo>
                  <a:pt x="106904" y="24670"/>
                </a:lnTo>
                <a:lnTo>
                  <a:pt x="93375" y="25864"/>
                </a:lnTo>
                <a:lnTo>
                  <a:pt x="93375" y="30373"/>
                </a:lnTo>
                <a:lnTo>
                  <a:pt x="73082" y="23609"/>
                </a:lnTo>
                <a:lnTo>
                  <a:pt x="74143" y="31434"/>
                </a:lnTo>
                <a:lnTo>
                  <a:pt x="71888" y="33689"/>
                </a:lnTo>
                <a:lnTo>
                  <a:pt x="68572" y="25864"/>
                </a:lnTo>
                <a:lnTo>
                  <a:pt x="57298" y="20161"/>
                </a:lnTo>
                <a:lnTo>
                  <a:pt x="38199" y="17905"/>
                </a:lnTo>
                <a:lnTo>
                  <a:pt x="33689" y="27986"/>
                </a:lnTo>
                <a:lnTo>
                  <a:pt x="25864" y="23477"/>
                </a:lnTo>
                <a:lnTo>
                  <a:pt x="32628" y="40321"/>
                </a:lnTo>
                <a:lnTo>
                  <a:pt x="21354" y="34750"/>
                </a:lnTo>
                <a:lnTo>
                  <a:pt x="10080" y="56104"/>
                </a:lnTo>
                <a:lnTo>
                  <a:pt x="0" y="59420"/>
                </a:lnTo>
                <a:lnTo>
                  <a:pt x="9019" y="81968"/>
                </a:lnTo>
                <a:lnTo>
                  <a:pt x="18038" y="81968"/>
                </a:lnTo>
                <a:lnTo>
                  <a:pt x="33822" y="98813"/>
                </a:lnTo>
                <a:lnTo>
                  <a:pt x="50667" y="94303"/>
                </a:lnTo>
                <a:lnTo>
                  <a:pt x="36077" y="104384"/>
                </a:lnTo>
                <a:lnTo>
                  <a:pt x="133" y="137012"/>
                </a:lnTo>
                <a:lnTo>
                  <a:pt x="15916" y="151602"/>
                </a:lnTo>
                <a:lnTo>
                  <a:pt x="13661" y="171895"/>
                </a:lnTo>
                <a:lnTo>
                  <a:pt x="23742" y="186485"/>
                </a:lnTo>
                <a:lnTo>
                  <a:pt x="44035" y="198820"/>
                </a:lnTo>
                <a:lnTo>
                  <a:pt x="44035" y="221368"/>
                </a:lnTo>
                <a:lnTo>
                  <a:pt x="41780" y="220174"/>
                </a:lnTo>
                <a:lnTo>
                  <a:pt x="38332" y="219114"/>
                </a:lnTo>
                <a:lnTo>
                  <a:pt x="35016" y="215798"/>
                </a:lnTo>
                <a:lnTo>
                  <a:pt x="33822" y="215798"/>
                </a:lnTo>
                <a:lnTo>
                  <a:pt x="35016" y="220307"/>
                </a:lnTo>
                <a:lnTo>
                  <a:pt x="32761" y="222562"/>
                </a:lnTo>
                <a:lnTo>
                  <a:pt x="32761" y="224817"/>
                </a:lnTo>
                <a:lnTo>
                  <a:pt x="36077" y="227071"/>
                </a:lnTo>
                <a:lnTo>
                  <a:pt x="36077" y="228133"/>
                </a:lnTo>
                <a:lnTo>
                  <a:pt x="37138" y="229326"/>
                </a:lnTo>
                <a:lnTo>
                  <a:pt x="38199" y="227071"/>
                </a:lnTo>
                <a:lnTo>
                  <a:pt x="38199" y="223755"/>
                </a:lnTo>
                <a:lnTo>
                  <a:pt x="37138" y="222562"/>
                </a:lnTo>
                <a:lnTo>
                  <a:pt x="37138" y="220307"/>
                </a:lnTo>
                <a:lnTo>
                  <a:pt x="38199" y="221501"/>
                </a:lnTo>
                <a:lnTo>
                  <a:pt x="40454" y="220307"/>
                </a:lnTo>
                <a:lnTo>
                  <a:pt x="40454" y="221501"/>
                </a:lnTo>
                <a:lnTo>
                  <a:pt x="41515" y="223755"/>
                </a:lnTo>
                <a:lnTo>
                  <a:pt x="42576" y="223755"/>
                </a:lnTo>
                <a:lnTo>
                  <a:pt x="42576" y="229326"/>
                </a:lnTo>
                <a:lnTo>
                  <a:pt x="41515" y="229326"/>
                </a:lnTo>
                <a:lnTo>
                  <a:pt x="40454" y="230387"/>
                </a:lnTo>
                <a:lnTo>
                  <a:pt x="44963" y="231581"/>
                </a:lnTo>
                <a:lnTo>
                  <a:pt x="48412" y="231581"/>
                </a:lnTo>
                <a:lnTo>
                  <a:pt x="51728" y="232642"/>
                </a:lnTo>
                <a:lnTo>
                  <a:pt x="52789" y="235958"/>
                </a:lnTo>
                <a:lnTo>
                  <a:pt x="58359" y="238213"/>
                </a:lnTo>
                <a:lnTo>
                  <a:pt x="57298" y="234897"/>
                </a:lnTo>
                <a:lnTo>
                  <a:pt x="57298" y="233703"/>
                </a:lnTo>
                <a:lnTo>
                  <a:pt x="59553" y="235958"/>
                </a:lnTo>
                <a:lnTo>
                  <a:pt x="60747" y="239406"/>
                </a:lnTo>
                <a:lnTo>
                  <a:pt x="61808" y="239406"/>
                </a:lnTo>
                <a:lnTo>
                  <a:pt x="61808" y="238213"/>
                </a:lnTo>
                <a:lnTo>
                  <a:pt x="63002" y="238213"/>
                </a:lnTo>
                <a:lnTo>
                  <a:pt x="63002" y="237152"/>
                </a:lnTo>
                <a:lnTo>
                  <a:pt x="65256" y="237152"/>
                </a:lnTo>
                <a:cubicBezTo>
                  <a:pt x="122157" y="147889"/>
                  <a:pt x="72286" y="186751"/>
                  <a:pt x="160886" y="125738"/>
                </a:cubicBezTo>
                <a:lnTo>
                  <a:pt x="159693" y="123483"/>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93" name="Freeform: Shape 1392">
            <a:extLst>
              <a:ext uri="{FF2B5EF4-FFF2-40B4-BE49-F238E27FC236}">
                <a16:creationId xmlns:a16="http://schemas.microsoft.com/office/drawing/2014/main" id="{50D6A86F-483D-FF5C-5BB4-ADEF96D9D41B}"/>
              </a:ext>
            </a:extLst>
          </p:cNvPr>
          <p:cNvSpPr/>
          <p:nvPr/>
        </p:nvSpPr>
        <p:spPr>
          <a:xfrm>
            <a:off x="3534244" y="4103133"/>
            <a:ext cx="3068" cy="5595"/>
          </a:xfrm>
          <a:custGeom>
            <a:avLst/>
            <a:gdLst>
              <a:gd name="connsiteX0" fmla="*/ 6765 w 6764"/>
              <a:gd name="connsiteY0" fmla="*/ 12335 h 12334"/>
              <a:gd name="connsiteX1" fmla="*/ 5703 w 6764"/>
              <a:gd name="connsiteY1" fmla="*/ 11274 h 12334"/>
              <a:gd name="connsiteX2" fmla="*/ 5703 w 6764"/>
              <a:gd name="connsiteY2" fmla="*/ 2255 h 12334"/>
              <a:gd name="connsiteX3" fmla="*/ 2255 w 6764"/>
              <a:gd name="connsiteY3" fmla="*/ 1060 h 12334"/>
              <a:gd name="connsiteX4" fmla="*/ 2255 w 6764"/>
              <a:gd name="connsiteY4" fmla="*/ 0 h 12334"/>
              <a:gd name="connsiteX5" fmla="*/ 0 w 6764"/>
              <a:gd name="connsiteY5" fmla="*/ 5570 h 12334"/>
              <a:gd name="connsiteX6" fmla="*/ 3449 w 6764"/>
              <a:gd name="connsiteY6" fmla="*/ 10080 h 12334"/>
              <a:gd name="connsiteX7" fmla="*/ 6765 w 6764"/>
              <a:gd name="connsiteY7" fmla="*/ 12335 h 1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4" h="12334">
                <a:moveTo>
                  <a:pt x="6765" y="12335"/>
                </a:moveTo>
                <a:lnTo>
                  <a:pt x="5703" y="11274"/>
                </a:lnTo>
                <a:lnTo>
                  <a:pt x="5703" y="2255"/>
                </a:lnTo>
                <a:lnTo>
                  <a:pt x="2255" y="1060"/>
                </a:lnTo>
                <a:lnTo>
                  <a:pt x="2255" y="0"/>
                </a:lnTo>
                <a:lnTo>
                  <a:pt x="0" y="5570"/>
                </a:lnTo>
                <a:lnTo>
                  <a:pt x="3449" y="10080"/>
                </a:lnTo>
                <a:lnTo>
                  <a:pt x="6765" y="12335"/>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94" name="Freeform: Shape 1393">
            <a:extLst>
              <a:ext uri="{FF2B5EF4-FFF2-40B4-BE49-F238E27FC236}">
                <a16:creationId xmlns:a16="http://schemas.microsoft.com/office/drawing/2014/main" id="{4E8FECE5-090B-265C-A7A8-C73D10B9C7AA}"/>
              </a:ext>
            </a:extLst>
          </p:cNvPr>
          <p:cNvSpPr/>
          <p:nvPr/>
        </p:nvSpPr>
        <p:spPr>
          <a:xfrm>
            <a:off x="3585321" y="4162875"/>
            <a:ext cx="3549" cy="2045"/>
          </a:xfrm>
          <a:custGeom>
            <a:avLst/>
            <a:gdLst>
              <a:gd name="connsiteX0" fmla="*/ 0 w 7825"/>
              <a:gd name="connsiteY0" fmla="*/ 1060 h 4509"/>
              <a:gd name="connsiteX1" fmla="*/ 1061 w 7825"/>
              <a:gd name="connsiteY1" fmla="*/ 0 h 4509"/>
              <a:gd name="connsiteX2" fmla="*/ 7825 w 7825"/>
              <a:gd name="connsiteY2" fmla="*/ 4509 h 4509"/>
              <a:gd name="connsiteX3" fmla="*/ 0 w 7825"/>
              <a:gd name="connsiteY3" fmla="*/ 1060 h 4509"/>
            </a:gdLst>
            <a:ahLst/>
            <a:cxnLst>
              <a:cxn ang="0">
                <a:pos x="connsiteX0" y="connsiteY0"/>
              </a:cxn>
              <a:cxn ang="0">
                <a:pos x="connsiteX1" y="connsiteY1"/>
              </a:cxn>
              <a:cxn ang="0">
                <a:pos x="connsiteX2" y="connsiteY2"/>
              </a:cxn>
              <a:cxn ang="0">
                <a:pos x="connsiteX3" y="connsiteY3"/>
              </a:cxn>
            </a:cxnLst>
            <a:rect l="l" t="t" r="r" b="b"/>
            <a:pathLst>
              <a:path w="7825" h="4509">
                <a:moveTo>
                  <a:pt x="0" y="1060"/>
                </a:moveTo>
                <a:lnTo>
                  <a:pt x="1061" y="0"/>
                </a:lnTo>
                <a:lnTo>
                  <a:pt x="7825" y="4509"/>
                </a:lnTo>
                <a:lnTo>
                  <a:pt x="0" y="1060"/>
                </a:lnTo>
              </a:path>
            </a:pathLst>
          </a:custGeom>
          <a:solidFill>
            <a:schemeClr val="bg1">
              <a:lumMod val="85000"/>
            </a:schemeClr>
          </a:solidFill>
          <a:ln w="13251" cap="flat">
            <a:noFill/>
            <a:prstDash val="solid"/>
            <a:miter/>
          </a:ln>
        </p:spPr>
        <p:txBody>
          <a:bodyPr rtlCol="0" anchor="ctr"/>
          <a:lstStyle/>
          <a:p>
            <a:endParaRPr lang="en-FI" sz="816"/>
          </a:p>
        </p:txBody>
      </p:sp>
      <p:sp>
        <p:nvSpPr>
          <p:cNvPr id="1395" name="Freeform: Shape 1394">
            <a:extLst>
              <a:ext uri="{FF2B5EF4-FFF2-40B4-BE49-F238E27FC236}">
                <a16:creationId xmlns:a16="http://schemas.microsoft.com/office/drawing/2014/main" id="{EB439ABC-1468-01D1-46A6-3AD27C718A02}"/>
              </a:ext>
            </a:extLst>
          </p:cNvPr>
          <p:cNvSpPr/>
          <p:nvPr/>
        </p:nvSpPr>
        <p:spPr>
          <a:xfrm>
            <a:off x="3583276" y="4839637"/>
            <a:ext cx="248529" cy="249552"/>
          </a:xfrm>
          <a:custGeom>
            <a:avLst/>
            <a:gdLst>
              <a:gd name="connsiteX0" fmla="*/ 547916 w 547915"/>
              <a:gd name="connsiteY0" fmla="*/ 153061 h 550170"/>
              <a:gd name="connsiteX1" fmla="*/ 547916 w 547915"/>
              <a:gd name="connsiteY1" fmla="*/ 124942 h 550170"/>
              <a:gd name="connsiteX2" fmla="*/ 517542 w 547915"/>
              <a:gd name="connsiteY2" fmla="*/ 49473 h 550170"/>
              <a:gd name="connsiteX3" fmla="*/ 509717 w 547915"/>
              <a:gd name="connsiteY3" fmla="*/ 19099 h 550170"/>
              <a:gd name="connsiteX4" fmla="*/ 455734 w 547915"/>
              <a:gd name="connsiteY4" fmla="*/ 0 h 550170"/>
              <a:gd name="connsiteX5" fmla="*/ 403874 w 547915"/>
              <a:gd name="connsiteY5" fmla="*/ 27057 h 550170"/>
              <a:gd name="connsiteX6" fmla="*/ 403874 w 547915"/>
              <a:gd name="connsiteY6" fmla="*/ 22548 h 550170"/>
              <a:gd name="connsiteX7" fmla="*/ 401619 w 547915"/>
              <a:gd name="connsiteY7" fmla="*/ 21354 h 550170"/>
              <a:gd name="connsiteX8" fmla="*/ 397110 w 547915"/>
              <a:gd name="connsiteY8" fmla="*/ 31434 h 550170"/>
              <a:gd name="connsiteX9" fmla="*/ 391539 w 547915"/>
              <a:gd name="connsiteY9" fmla="*/ 20293 h 550170"/>
              <a:gd name="connsiteX10" fmla="*/ 358911 w 547915"/>
              <a:gd name="connsiteY10" fmla="*/ 38199 h 550170"/>
              <a:gd name="connsiteX11" fmla="*/ 354401 w 547915"/>
              <a:gd name="connsiteY11" fmla="*/ 30373 h 550170"/>
              <a:gd name="connsiteX12" fmla="*/ 347637 w 547915"/>
              <a:gd name="connsiteY12" fmla="*/ 20293 h 550170"/>
              <a:gd name="connsiteX13" fmla="*/ 346576 w 547915"/>
              <a:gd name="connsiteY13" fmla="*/ 22548 h 550170"/>
              <a:gd name="connsiteX14" fmla="*/ 344321 w 547915"/>
              <a:gd name="connsiteY14" fmla="*/ 22548 h 550170"/>
              <a:gd name="connsiteX15" fmla="*/ 344321 w 547915"/>
              <a:gd name="connsiteY15" fmla="*/ 18038 h 550170"/>
              <a:gd name="connsiteX16" fmla="*/ 338618 w 547915"/>
              <a:gd name="connsiteY16" fmla="*/ 10080 h 550170"/>
              <a:gd name="connsiteX17" fmla="*/ 331853 w 547915"/>
              <a:gd name="connsiteY17" fmla="*/ 22548 h 550170"/>
              <a:gd name="connsiteX18" fmla="*/ 351085 w 547915"/>
              <a:gd name="connsiteY18" fmla="*/ 32629 h 550170"/>
              <a:gd name="connsiteX19" fmla="*/ 348830 w 547915"/>
              <a:gd name="connsiteY19" fmla="*/ 37138 h 550170"/>
              <a:gd name="connsiteX20" fmla="*/ 342066 w 547915"/>
              <a:gd name="connsiteY20" fmla="*/ 46157 h 550170"/>
              <a:gd name="connsiteX21" fmla="*/ 343127 w 547915"/>
              <a:gd name="connsiteY21" fmla="*/ 47218 h 550170"/>
              <a:gd name="connsiteX22" fmla="*/ 342066 w 547915"/>
              <a:gd name="connsiteY22" fmla="*/ 47218 h 550170"/>
              <a:gd name="connsiteX23" fmla="*/ 339811 w 547915"/>
              <a:gd name="connsiteY23" fmla="*/ 49473 h 550170"/>
              <a:gd name="connsiteX24" fmla="*/ 338618 w 547915"/>
              <a:gd name="connsiteY24" fmla="*/ 51728 h 550170"/>
              <a:gd name="connsiteX25" fmla="*/ 338618 w 547915"/>
              <a:gd name="connsiteY25" fmla="*/ 55176 h 550170"/>
              <a:gd name="connsiteX26" fmla="*/ 337556 w 547915"/>
              <a:gd name="connsiteY26" fmla="*/ 56237 h 550170"/>
              <a:gd name="connsiteX27" fmla="*/ 336363 w 547915"/>
              <a:gd name="connsiteY27" fmla="*/ 56237 h 550170"/>
              <a:gd name="connsiteX28" fmla="*/ 334108 w 547915"/>
              <a:gd name="connsiteY28" fmla="*/ 60747 h 550170"/>
              <a:gd name="connsiteX29" fmla="*/ 328537 w 547915"/>
              <a:gd name="connsiteY29" fmla="*/ 58492 h 550170"/>
              <a:gd name="connsiteX30" fmla="*/ 324028 w 547915"/>
              <a:gd name="connsiteY30" fmla="*/ 66318 h 550170"/>
              <a:gd name="connsiteX31" fmla="*/ 311693 w 547915"/>
              <a:gd name="connsiteY31" fmla="*/ 73082 h 550170"/>
              <a:gd name="connsiteX32" fmla="*/ 276809 w 547915"/>
              <a:gd name="connsiteY32" fmla="*/ 126003 h 550170"/>
              <a:gd name="connsiteX33" fmla="*/ 266597 w 547915"/>
              <a:gd name="connsiteY33" fmla="*/ 130513 h 550170"/>
              <a:gd name="connsiteX34" fmla="*/ 265535 w 547915"/>
              <a:gd name="connsiteY34" fmla="*/ 132768 h 550170"/>
              <a:gd name="connsiteX35" fmla="*/ 265535 w 547915"/>
              <a:gd name="connsiteY35" fmla="*/ 133961 h 550170"/>
              <a:gd name="connsiteX36" fmla="*/ 266597 w 547915"/>
              <a:gd name="connsiteY36" fmla="*/ 133961 h 550170"/>
              <a:gd name="connsiteX37" fmla="*/ 266597 w 547915"/>
              <a:gd name="connsiteY37" fmla="*/ 136084 h 550170"/>
              <a:gd name="connsiteX38" fmla="*/ 265535 w 547915"/>
              <a:gd name="connsiteY38" fmla="*/ 137277 h 550170"/>
              <a:gd name="connsiteX39" fmla="*/ 266597 w 547915"/>
              <a:gd name="connsiteY39" fmla="*/ 138338 h 550170"/>
              <a:gd name="connsiteX40" fmla="*/ 267790 w 547915"/>
              <a:gd name="connsiteY40" fmla="*/ 138338 h 550170"/>
              <a:gd name="connsiteX41" fmla="*/ 266597 w 547915"/>
              <a:gd name="connsiteY41" fmla="*/ 139532 h 550170"/>
              <a:gd name="connsiteX42" fmla="*/ 268851 w 547915"/>
              <a:gd name="connsiteY42" fmla="*/ 141787 h 550170"/>
              <a:gd name="connsiteX43" fmla="*/ 265535 w 547915"/>
              <a:gd name="connsiteY43" fmla="*/ 147357 h 550170"/>
              <a:gd name="connsiteX44" fmla="*/ 257710 w 547915"/>
              <a:gd name="connsiteY44" fmla="*/ 148552 h 550170"/>
              <a:gd name="connsiteX45" fmla="*/ 255323 w 547915"/>
              <a:gd name="connsiteY45" fmla="*/ 149612 h 550170"/>
              <a:gd name="connsiteX46" fmla="*/ 255323 w 547915"/>
              <a:gd name="connsiteY46" fmla="*/ 148552 h 550170"/>
              <a:gd name="connsiteX47" fmla="*/ 253200 w 547915"/>
              <a:gd name="connsiteY47" fmla="*/ 148552 h 550170"/>
              <a:gd name="connsiteX48" fmla="*/ 245242 w 547915"/>
              <a:gd name="connsiteY48" fmla="*/ 141787 h 550170"/>
              <a:gd name="connsiteX49" fmla="*/ 233968 w 547915"/>
              <a:gd name="connsiteY49" fmla="*/ 141787 h 550170"/>
              <a:gd name="connsiteX50" fmla="*/ 232907 w 547915"/>
              <a:gd name="connsiteY50" fmla="*/ 136084 h 550170"/>
              <a:gd name="connsiteX51" fmla="*/ 228398 w 547915"/>
              <a:gd name="connsiteY51" fmla="*/ 128258 h 550170"/>
              <a:gd name="connsiteX52" fmla="*/ 211553 w 547915"/>
              <a:gd name="connsiteY52" fmla="*/ 126003 h 550170"/>
              <a:gd name="connsiteX53" fmla="*/ 210359 w 547915"/>
              <a:gd name="connsiteY53" fmla="*/ 123749 h 550170"/>
              <a:gd name="connsiteX54" fmla="*/ 205850 w 547915"/>
              <a:gd name="connsiteY54" fmla="*/ 123749 h 550170"/>
              <a:gd name="connsiteX55" fmla="*/ 205850 w 547915"/>
              <a:gd name="connsiteY55" fmla="*/ 126003 h 550170"/>
              <a:gd name="connsiteX56" fmla="*/ 207043 w 547915"/>
              <a:gd name="connsiteY56" fmla="*/ 124942 h 550170"/>
              <a:gd name="connsiteX57" fmla="*/ 208105 w 547915"/>
              <a:gd name="connsiteY57" fmla="*/ 128258 h 550170"/>
              <a:gd name="connsiteX58" fmla="*/ 198024 w 547915"/>
              <a:gd name="connsiteY58" fmla="*/ 136084 h 550170"/>
              <a:gd name="connsiteX59" fmla="*/ 200279 w 547915"/>
              <a:gd name="connsiteY59" fmla="*/ 142848 h 550170"/>
              <a:gd name="connsiteX60" fmla="*/ 200279 w 547915"/>
              <a:gd name="connsiteY60" fmla="*/ 147357 h 550170"/>
              <a:gd name="connsiteX61" fmla="*/ 202534 w 547915"/>
              <a:gd name="connsiteY61" fmla="*/ 147357 h 550170"/>
              <a:gd name="connsiteX62" fmla="*/ 201340 w 547915"/>
              <a:gd name="connsiteY62" fmla="*/ 149612 h 550170"/>
              <a:gd name="connsiteX63" fmla="*/ 200279 w 547915"/>
              <a:gd name="connsiteY63" fmla="*/ 149612 h 550170"/>
              <a:gd name="connsiteX64" fmla="*/ 199085 w 547915"/>
              <a:gd name="connsiteY64" fmla="*/ 148552 h 550170"/>
              <a:gd name="connsiteX65" fmla="*/ 198024 w 547915"/>
              <a:gd name="connsiteY65" fmla="*/ 146296 h 550170"/>
              <a:gd name="connsiteX66" fmla="*/ 199085 w 547915"/>
              <a:gd name="connsiteY66" fmla="*/ 145103 h 550170"/>
              <a:gd name="connsiteX67" fmla="*/ 198024 w 547915"/>
              <a:gd name="connsiteY67" fmla="*/ 144042 h 550170"/>
              <a:gd name="connsiteX68" fmla="*/ 198024 w 547915"/>
              <a:gd name="connsiteY68" fmla="*/ 142848 h 550170"/>
              <a:gd name="connsiteX69" fmla="*/ 196831 w 547915"/>
              <a:gd name="connsiteY69" fmla="*/ 140593 h 550170"/>
              <a:gd name="connsiteX70" fmla="*/ 196831 w 547915"/>
              <a:gd name="connsiteY70" fmla="*/ 141787 h 550170"/>
              <a:gd name="connsiteX71" fmla="*/ 195769 w 547915"/>
              <a:gd name="connsiteY71" fmla="*/ 141787 h 550170"/>
              <a:gd name="connsiteX72" fmla="*/ 194576 w 547915"/>
              <a:gd name="connsiteY72" fmla="*/ 139532 h 550170"/>
              <a:gd name="connsiteX73" fmla="*/ 193515 w 547915"/>
              <a:gd name="connsiteY73" fmla="*/ 140593 h 550170"/>
              <a:gd name="connsiteX74" fmla="*/ 193515 w 547915"/>
              <a:gd name="connsiteY74" fmla="*/ 141787 h 550170"/>
              <a:gd name="connsiteX75" fmla="*/ 190066 w 547915"/>
              <a:gd name="connsiteY75" fmla="*/ 142848 h 550170"/>
              <a:gd name="connsiteX76" fmla="*/ 187811 w 547915"/>
              <a:gd name="connsiteY76" fmla="*/ 145103 h 550170"/>
              <a:gd name="connsiteX77" fmla="*/ 183302 w 547915"/>
              <a:gd name="connsiteY77" fmla="*/ 139532 h 550170"/>
              <a:gd name="connsiteX78" fmla="*/ 183302 w 547915"/>
              <a:gd name="connsiteY78" fmla="*/ 141787 h 550170"/>
              <a:gd name="connsiteX79" fmla="*/ 181180 w 547915"/>
              <a:gd name="connsiteY79" fmla="*/ 142848 h 550170"/>
              <a:gd name="connsiteX80" fmla="*/ 179986 w 547915"/>
              <a:gd name="connsiteY80" fmla="*/ 137277 h 550170"/>
              <a:gd name="connsiteX81" fmla="*/ 151867 w 547915"/>
              <a:gd name="connsiteY81" fmla="*/ 100139 h 550170"/>
              <a:gd name="connsiteX82" fmla="*/ 154122 w 547915"/>
              <a:gd name="connsiteY82" fmla="*/ 97885 h 550170"/>
              <a:gd name="connsiteX83" fmla="*/ 151867 w 547915"/>
              <a:gd name="connsiteY83" fmla="*/ 94436 h 550170"/>
              <a:gd name="connsiteX84" fmla="*/ 155183 w 547915"/>
              <a:gd name="connsiteY84" fmla="*/ 90059 h 550170"/>
              <a:gd name="connsiteX85" fmla="*/ 155183 w 547915"/>
              <a:gd name="connsiteY85" fmla="*/ 75337 h 550170"/>
              <a:gd name="connsiteX86" fmla="*/ 150674 w 547915"/>
              <a:gd name="connsiteY86" fmla="*/ 70827 h 550170"/>
              <a:gd name="connsiteX87" fmla="*/ 146297 w 547915"/>
              <a:gd name="connsiteY87" fmla="*/ 81040 h 550170"/>
              <a:gd name="connsiteX88" fmla="*/ 142848 w 547915"/>
              <a:gd name="connsiteY88" fmla="*/ 85550 h 550170"/>
              <a:gd name="connsiteX89" fmla="*/ 147358 w 547915"/>
              <a:gd name="connsiteY89" fmla="*/ 92314 h 550170"/>
              <a:gd name="connsiteX90" fmla="*/ 146297 w 547915"/>
              <a:gd name="connsiteY90" fmla="*/ 93375 h 550170"/>
              <a:gd name="connsiteX91" fmla="*/ 145103 w 547915"/>
              <a:gd name="connsiteY91" fmla="*/ 93375 h 550170"/>
              <a:gd name="connsiteX92" fmla="*/ 144042 w 547915"/>
              <a:gd name="connsiteY92" fmla="*/ 92314 h 550170"/>
              <a:gd name="connsiteX93" fmla="*/ 140593 w 547915"/>
              <a:gd name="connsiteY93" fmla="*/ 86610 h 550170"/>
              <a:gd name="connsiteX94" fmla="*/ 136084 w 547915"/>
              <a:gd name="connsiteY94" fmla="*/ 79847 h 550170"/>
              <a:gd name="connsiteX95" fmla="*/ 135022 w 547915"/>
              <a:gd name="connsiteY95" fmla="*/ 79847 h 550170"/>
              <a:gd name="connsiteX96" fmla="*/ 133829 w 547915"/>
              <a:gd name="connsiteY96" fmla="*/ 78785 h 550170"/>
              <a:gd name="connsiteX97" fmla="*/ 132768 w 547915"/>
              <a:gd name="connsiteY97" fmla="*/ 78785 h 550170"/>
              <a:gd name="connsiteX98" fmla="*/ 131574 w 547915"/>
              <a:gd name="connsiteY98" fmla="*/ 75337 h 550170"/>
              <a:gd name="connsiteX99" fmla="*/ 130513 w 547915"/>
              <a:gd name="connsiteY99" fmla="*/ 73082 h 550170"/>
              <a:gd name="connsiteX100" fmla="*/ 129319 w 547915"/>
              <a:gd name="connsiteY100" fmla="*/ 60747 h 550170"/>
              <a:gd name="connsiteX101" fmla="*/ 78653 w 547915"/>
              <a:gd name="connsiteY101" fmla="*/ 18038 h 550170"/>
              <a:gd name="connsiteX102" fmla="*/ 33689 w 547915"/>
              <a:gd name="connsiteY102" fmla="*/ 32629 h 550170"/>
              <a:gd name="connsiteX103" fmla="*/ 0 w 547915"/>
              <a:gd name="connsiteY103" fmla="*/ 128258 h 550170"/>
              <a:gd name="connsiteX104" fmla="*/ 4510 w 547915"/>
              <a:gd name="connsiteY104" fmla="*/ 128258 h 550170"/>
              <a:gd name="connsiteX105" fmla="*/ 10080 w 547915"/>
              <a:gd name="connsiteY105" fmla="*/ 137277 h 550170"/>
              <a:gd name="connsiteX106" fmla="*/ 19099 w 547915"/>
              <a:gd name="connsiteY106" fmla="*/ 136084 h 550170"/>
              <a:gd name="connsiteX107" fmla="*/ 22415 w 547915"/>
              <a:gd name="connsiteY107" fmla="*/ 145103 h 550170"/>
              <a:gd name="connsiteX108" fmla="*/ 10080 w 547915"/>
              <a:gd name="connsiteY108" fmla="*/ 151867 h 550170"/>
              <a:gd name="connsiteX109" fmla="*/ 3316 w 547915"/>
              <a:gd name="connsiteY109" fmla="*/ 150806 h 550170"/>
              <a:gd name="connsiteX110" fmla="*/ 2255 w 547915"/>
              <a:gd name="connsiteY110" fmla="*/ 155316 h 550170"/>
              <a:gd name="connsiteX111" fmla="*/ 9019 w 547915"/>
              <a:gd name="connsiteY111" fmla="*/ 159825 h 550170"/>
              <a:gd name="connsiteX112" fmla="*/ 7825 w 547915"/>
              <a:gd name="connsiteY112" fmla="*/ 170967 h 550170"/>
              <a:gd name="connsiteX113" fmla="*/ 12335 w 547915"/>
              <a:gd name="connsiteY113" fmla="*/ 170967 h 550170"/>
              <a:gd name="connsiteX114" fmla="*/ 13396 w 547915"/>
              <a:gd name="connsiteY114" fmla="*/ 177731 h 550170"/>
              <a:gd name="connsiteX115" fmla="*/ 29180 w 547915"/>
              <a:gd name="connsiteY115" fmla="*/ 200279 h 550170"/>
              <a:gd name="connsiteX116" fmla="*/ 37138 w 547915"/>
              <a:gd name="connsiteY116" fmla="*/ 198024 h 550170"/>
              <a:gd name="connsiteX117" fmla="*/ 39393 w 547915"/>
              <a:gd name="connsiteY117" fmla="*/ 199218 h 550170"/>
              <a:gd name="connsiteX118" fmla="*/ 39393 w 547915"/>
              <a:gd name="connsiteY118" fmla="*/ 201473 h 550170"/>
              <a:gd name="connsiteX119" fmla="*/ 43902 w 547915"/>
              <a:gd name="connsiteY119" fmla="*/ 200279 h 550170"/>
              <a:gd name="connsiteX120" fmla="*/ 43902 w 547915"/>
              <a:gd name="connsiteY120" fmla="*/ 195770 h 550170"/>
              <a:gd name="connsiteX121" fmla="*/ 61808 w 547915"/>
              <a:gd name="connsiteY121" fmla="*/ 189005 h 550170"/>
              <a:gd name="connsiteX122" fmla="*/ 69766 w 547915"/>
              <a:gd name="connsiteY122" fmla="*/ 213808 h 550170"/>
              <a:gd name="connsiteX123" fmla="*/ 66318 w 547915"/>
              <a:gd name="connsiteY123" fmla="*/ 223888 h 550170"/>
              <a:gd name="connsiteX124" fmla="*/ 70827 w 547915"/>
              <a:gd name="connsiteY124" fmla="*/ 222827 h 550170"/>
              <a:gd name="connsiteX125" fmla="*/ 67511 w 547915"/>
              <a:gd name="connsiteY125" fmla="*/ 239672 h 550170"/>
              <a:gd name="connsiteX126" fmla="*/ 68572 w 547915"/>
              <a:gd name="connsiteY126" fmla="*/ 240733 h 550170"/>
              <a:gd name="connsiteX127" fmla="*/ 73082 w 547915"/>
              <a:gd name="connsiteY127" fmla="*/ 242988 h 550170"/>
              <a:gd name="connsiteX128" fmla="*/ 74276 w 547915"/>
              <a:gd name="connsiteY128" fmla="*/ 237417 h 550170"/>
              <a:gd name="connsiteX129" fmla="*/ 77591 w 547915"/>
              <a:gd name="connsiteY129" fmla="*/ 237417 h 550170"/>
              <a:gd name="connsiteX130" fmla="*/ 81040 w 547915"/>
              <a:gd name="connsiteY130" fmla="*/ 235162 h 550170"/>
              <a:gd name="connsiteX131" fmla="*/ 88866 w 547915"/>
              <a:gd name="connsiteY131" fmla="*/ 247497 h 550170"/>
              <a:gd name="connsiteX132" fmla="*/ 88866 w 547915"/>
              <a:gd name="connsiteY132" fmla="*/ 248691 h 550170"/>
              <a:gd name="connsiteX133" fmla="*/ 76530 w 547915"/>
              <a:gd name="connsiteY133" fmla="*/ 253200 h 550170"/>
              <a:gd name="connsiteX134" fmla="*/ 64063 w 547915"/>
              <a:gd name="connsiteY134" fmla="*/ 262220 h 550170"/>
              <a:gd name="connsiteX135" fmla="*/ 63002 w 547915"/>
              <a:gd name="connsiteY135" fmla="*/ 265536 h 550170"/>
              <a:gd name="connsiteX136" fmla="*/ 66318 w 547915"/>
              <a:gd name="connsiteY136" fmla="*/ 265536 h 550170"/>
              <a:gd name="connsiteX137" fmla="*/ 60747 w 547915"/>
              <a:gd name="connsiteY137" fmla="*/ 275748 h 550170"/>
              <a:gd name="connsiteX138" fmla="*/ 57298 w 547915"/>
              <a:gd name="connsiteY138" fmla="*/ 276810 h 550170"/>
              <a:gd name="connsiteX139" fmla="*/ 57298 w 547915"/>
              <a:gd name="connsiteY139" fmla="*/ 284635 h 550170"/>
              <a:gd name="connsiteX140" fmla="*/ 55044 w 547915"/>
              <a:gd name="connsiteY140" fmla="*/ 284635 h 550170"/>
              <a:gd name="connsiteX141" fmla="*/ 53982 w 547915"/>
              <a:gd name="connsiteY141" fmla="*/ 286890 h 550170"/>
              <a:gd name="connsiteX142" fmla="*/ 50534 w 547915"/>
              <a:gd name="connsiteY142" fmla="*/ 288083 h 550170"/>
              <a:gd name="connsiteX143" fmla="*/ 49473 w 547915"/>
              <a:gd name="connsiteY143" fmla="*/ 290339 h 550170"/>
              <a:gd name="connsiteX144" fmla="*/ 49473 w 547915"/>
              <a:gd name="connsiteY144" fmla="*/ 293654 h 550170"/>
              <a:gd name="connsiteX145" fmla="*/ 48412 w 547915"/>
              <a:gd name="connsiteY145" fmla="*/ 295909 h 550170"/>
              <a:gd name="connsiteX146" fmla="*/ 47218 w 547915"/>
              <a:gd name="connsiteY146" fmla="*/ 297103 h 550170"/>
              <a:gd name="connsiteX147" fmla="*/ 46024 w 547915"/>
              <a:gd name="connsiteY147" fmla="*/ 299358 h 550170"/>
              <a:gd name="connsiteX148" fmla="*/ 55044 w 547915"/>
              <a:gd name="connsiteY148" fmla="*/ 312754 h 550170"/>
              <a:gd name="connsiteX149" fmla="*/ 52921 w 547915"/>
              <a:gd name="connsiteY149" fmla="*/ 317263 h 550170"/>
              <a:gd name="connsiteX150" fmla="*/ 57298 w 547915"/>
              <a:gd name="connsiteY150" fmla="*/ 320712 h 550170"/>
              <a:gd name="connsiteX151" fmla="*/ 59553 w 547915"/>
              <a:gd name="connsiteY151" fmla="*/ 322966 h 550170"/>
              <a:gd name="connsiteX152" fmla="*/ 58492 w 547915"/>
              <a:gd name="connsiteY152" fmla="*/ 325222 h 550170"/>
              <a:gd name="connsiteX153" fmla="*/ 56237 w 547915"/>
              <a:gd name="connsiteY153" fmla="*/ 321773 h 550170"/>
              <a:gd name="connsiteX154" fmla="*/ 55044 w 547915"/>
              <a:gd name="connsiteY154" fmla="*/ 322966 h 550170"/>
              <a:gd name="connsiteX155" fmla="*/ 61808 w 547915"/>
              <a:gd name="connsiteY155" fmla="*/ 329731 h 550170"/>
              <a:gd name="connsiteX156" fmla="*/ 60747 w 547915"/>
              <a:gd name="connsiteY156" fmla="*/ 333047 h 550170"/>
              <a:gd name="connsiteX157" fmla="*/ 65256 w 547915"/>
              <a:gd name="connsiteY157" fmla="*/ 335301 h 550170"/>
              <a:gd name="connsiteX158" fmla="*/ 85417 w 547915"/>
              <a:gd name="connsiteY158" fmla="*/ 358911 h 550170"/>
              <a:gd name="connsiteX159" fmla="*/ 85417 w 547915"/>
              <a:gd name="connsiteY159" fmla="*/ 361165 h 550170"/>
              <a:gd name="connsiteX160" fmla="*/ 76530 w 547915"/>
              <a:gd name="connsiteY160" fmla="*/ 363421 h 550170"/>
              <a:gd name="connsiteX161" fmla="*/ 84356 w 547915"/>
              <a:gd name="connsiteY161" fmla="*/ 384775 h 550170"/>
              <a:gd name="connsiteX162" fmla="*/ 91120 w 547915"/>
              <a:gd name="connsiteY162" fmla="*/ 396048 h 550170"/>
              <a:gd name="connsiteX163" fmla="*/ 94436 w 547915"/>
              <a:gd name="connsiteY163" fmla="*/ 394987 h 550170"/>
              <a:gd name="connsiteX164" fmla="*/ 97885 w 547915"/>
              <a:gd name="connsiteY164" fmla="*/ 405067 h 550170"/>
              <a:gd name="connsiteX165" fmla="*/ 95630 w 547915"/>
              <a:gd name="connsiteY165" fmla="*/ 407323 h 550170"/>
              <a:gd name="connsiteX166" fmla="*/ 100140 w 547915"/>
              <a:gd name="connsiteY166" fmla="*/ 411832 h 550170"/>
              <a:gd name="connsiteX167" fmla="*/ 107965 w 547915"/>
              <a:gd name="connsiteY167" fmla="*/ 426422 h 550170"/>
              <a:gd name="connsiteX168" fmla="*/ 116984 w 547915"/>
              <a:gd name="connsiteY168" fmla="*/ 451225 h 550170"/>
              <a:gd name="connsiteX169" fmla="*/ 111413 w 547915"/>
              <a:gd name="connsiteY169" fmla="*/ 454541 h 550170"/>
              <a:gd name="connsiteX170" fmla="*/ 110220 w 547915"/>
              <a:gd name="connsiteY170" fmla="*/ 453480 h 550170"/>
              <a:gd name="connsiteX171" fmla="*/ 96691 w 547915"/>
              <a:gd name="connsiteY171" fmla="*/ 462499 h 550170"/>
              <a:gd name="connsiteX172" fmla="*/ 94436 w 547915"/>
              <a:gd name="connsiteY172" fmla="*/ 469263 h 550170"/>
              <a:gd name="connsiteX173" fmla="*/ 94436 w 547915"/>
              <a:gd name="connsiteY173" fmla="*/ 480404 h 550170"/>
              <a:gd name="connsiteX174" fmla="*/ 101200 w 547915"/>
              <a:gd name="connsiteY174" fmla="*/ 487169 h 550170"/>
              <a:gd name="connsiteX175" fmla="*/ 107965 w 547915"/>
              <a:gd name="connsiteY175" fmla="*/ 481598 h 550170"/>
              <a:gd name="connsiteX176" fmla="*/ 118045 w 547915"/>
              <a:gd name="connsiteY176" fmla="*/ 492872 h 550170"/>
              <a:gd name="connsiteX177" fmla="*/ 109159 w 547915"/>
              <a:gd name="connsiteY177" fmla="*/ 499636 h 550170"/>
              <a:gd name="connsiteX178" fmla="*/ 113668 w 547915"/>
              <a:gd name="connsiteY178" fmla="*/ 502952 h 550170"/>
              <a:gd name="connsiteX179" fmla="*/ 120300 w 547915"/>
              <a:gd name="connsiteY179" fmla="*/ 496188 h 550170"/>
              <a:gd name="connsiteX180" fmla="*/ 127064 w 547915"/>
              <a:gd name="connsiteY180" fmla="*/ 504146 h 550170"/>
              <a:gd name="connsiteX181" fmla="*/ 128258 w 547915"/>
              <a:gd name="connsiteY181" fmla="*/ 514227 h 550170"/>
              <a:gd name="connsiteX182" fmla="*/ 140593 w 547915"/>
              <a:gd name="connsiteY182" fmla="*/ 524306 h 550170"/>
              <a:gd name="connsiteX183" fmla="*/ 148551 w 547915"/>
              <a:gd name="connsiteY183" fmla="*/ 530010 h 550170"/>
              <a:gd name="connsiteX184" fmla="*/ 149612 w 547915"/>
              <a:gd name="connsiteY184" fmla="*/ 531071 h 550170"/>
              <a:gd name="connsiteX185" fmla="*/ 164202 w 547915"/>
              <a:gd name="connsiteY185" fmla="*/ 536774 h 550170"/>
              <a:gd name="connsiteX186" fmla="*/ 184496 w 547915"/>
              <a:gd name="connsiteY186" fmla="*/ 527755 h 550170"/>
              <a:gd name="connsiteX187" fmla="*/ 207043 w 547915"/>
              <a:gd name="connsiteY187" fmla="*/ 546854 h 550170"/>
              <a:gd name="connsiteX188" fmla="*/ 205850 w 547915"/>
              <a:gd name="connsiteY188" fmla="*/ 548049 h 550170"/>
              <a:gd name="connsiteX189" fmla="*/ 209298 w 547915"/>
              <a:gd name="connsiteY189" fmla="*/ 550170 h 550170"/>
              <a:gd name="connsiteX190" fmla="*/ 211553 w 547915"/>
              <a:gd name="connsiteY190" fmla="*/ 550170 h 550170"/>
              <a:gd name="connsiteX191" fmla="*/ 209298 w 547915"/>
              <a:gd name="connsiteY191" fmla="*/ 531071 h 550170"/>
              <a:gd name="connsiteX192" fmla="*/ 209298 w 547915"/>
              <a:gd name="connsiteY192" fmla="*/ 527755 h 550170"/>
              <a:gd name="connsiteX193" fmla="*/ 205850 w 547915"/>
              <a:gd name="connsiteY193" fmla="*/ 482660 h 550170"/>
              <a:gd name="connsiteX194" fmla="*/ 310499 w 547915"/>
              <a:gd name="connsiteY194" fmla="*/ 497382 h 550170"/>
              <a:gd name="connsiteX195" fmla="*/ 376949 w 547915"/>
              <a:gd name="connsiteY195" fmla="*/ 433186 h 550170"/>
              <a:gd name="connsiteX196" fmla="*/ 378010 w 547915"/>
              <a:gd name="connsiteY196" fmla="*/ 435441 h 550170"/>
              <a:gd name="connsiteX197" fmla="*/ 381459 w 547915"/>
              <a:gd name="connsiteY197" fmla="*/ 435441 h 550170"/>
              <a:gd name="connsiteX198" fmla="*/ 390478 w 547915"/>
              <a:gd name="connsiteY198" fmla="*/ 432126 h 550170"/>
              <a:gd name="connsiteX199" fmla="*/ 389284 w 547915"/>
              <a:gd name="connsiteY199" fmla="*/ 428677 h 550170"/>
              <a:gd name="connsiteX200" fmla="*/ 394855 w 547915"/>
              <a:gd name="connsiteY200" fmla="*/ 421912 h 550170"/>
              <a:gd name="connsiteX201" fmla="*/ 397110 w 547915"/>
              <a:gd name="connsiteY201" fmla="*/ 419658 h 550170"/>
              <a:gd name="connsiteX202" fmla="*/ 398303 w 547915"/>
              <a:gd name="connsiteY202" fmla="*/ 423106 h 550170"/>
              <a:gd name="connsiteX203" fmla="*/ 400558 w 547915"/>
              <a:gd name="connsiteY203" fmla="*/ 423106 h 550170"/>
              <a:gd name="connsiteX204" fmla="*/ 402813 w 547915"/>
              <a:gd name="connsiteY204" fmla="*/ 428677 h 550170"/>
              <a:gd name="connsiteX205" fmla="*/ 403874 w 547915"/>
              <a:gd name="connsiteY205" fmla="*/ 433186 h 550170"/>
              <a:gd name="connsiteX206" fmla="*/ 409577 w 547915"/>
              <a:gd name="connsiteY206" fmla="*/ 437696 h 550170"/>
              <a:gd name="connsiteX207" fmla="*/ 410638 w 547915"/>
              <a:gd name="connsiteY207" fmla="*/ 437696 h 550170"/>
              <a:gd name="connsiteX208" fmla="*/ 409577 w 547915"/>
              <a:gd name="connsiteY208" fmla="*/ 435441 h 550170"/>
              <a:gd name="connsiteX209" fmla="*/ 411832 w 547915"/>
              <a:gd name="connsiteY209" fmla="*/ 434380 h 550170"/>
              <a:gd name="connsiteX210" fmla="*/ 409577 w 547915"/>
              <a:gd name="connsiteY210" fmla="*/ 424167 h 550170"/>
              <a:gd name="connsiteX211" fmla="*/ 415148 w 547915"/>
              <a:gd name="connsiteY211" fmla="*/ 419658 h 550170"/>
              <a:gd name="connsiteX212" fmla="*/ 407322 w 547915"/>
              <a:gd name="connsiteY212" fmla="*/ 402813 h 550170"/>
              <a:gd name="connsiteX213" fmla="*/ 429738 w 547915"/>
              <a:gd name="connsiteY213" fmla="*/ 381459 h 550170"/>
              <a:gd name="connsiteX214" fmla="*/ 430931 w 547915"/>
              <a:gd name="connsiteY214" fmla="*/ 383713 h 550170"/>
              <a:gd name="connsiteX215" fmla="*/ 465815 w 547915"/>
              <a:gd name="connsiteY215" fmla="*/ 334241 h 550170"/>
              <a:gd name="connsiteX216" fmla="*/ 484914 w 547915"/>
              <a:gd name="connsiteY216" fmla="*/ 337557 h 550170"/>
              <a:gd name="connsiteX217" fmla="*/ 487169 w 547915"/>
              <a:gd name="connsiteY217" fmla="*/ 337557 h 550170"/>
              <a:gd name="connsiteX218" fmla="*/ 487169 w 547915"/>
              <a:gd name="connsiteY218" fmla="*/ 343127 h 550170"/>
              <a:gd name="connsiteX219" fmla="*/ 489424 w 547915"/>
              <a:gd name="connsiteY219" fmla="*/ 342066 h 550170"/>
              <a:gd name="connsiteX220" fmla="*/ 489424 w 547915"/>
              <a:gd name="connsiteY220" fmla="*/ 339811 h 550170"/>
              <a:gd name="connsiteX221" fmla="*/ 490617 w 547915"/>
              <a:gd name="connsiteY221" fmla="*/ 339811 h 550170"/>
              <a:gd name="connsiteX222" fmla="*/ 489424 w 547915"/>
              <a:gd name="connsiteY222" fmla="*/ 337557 h 550170"/>
              <a:gd name="connsiteX223" fmla="*/ 511972 w 547915"/>
              <a:gd name="connsiteY223" fmla="*/ 327476 h 550170"/>
              <a:gd name="connsiteX224" fmla="*/ 513033 w 547915"/>
              <a:gd name="connsiteY224" fmla="*/ 318457 h 550170"/>
              <a:gd name="connsiteX225" fmla="*/ 519797 w 547915"/>
              <a:gd name="connsiteY225" fmla="*/ 300419 h 550170"/>
              <a:gd name="connsiteX226" fmla="*/ 538897 w 547915"/>
              <a:gd name="connsiteY226" fmla="*/ 265536 h 550170"/>
              <a:gd name="connsiteX227" fmla="*/ 533326 w 547915"/>
              <a:gd name="connsiteY227" fmla="*/ 234101 h 550170"/>
              <a:gd name="connsiteX228" fmla="*/ 530010 w 547915"/>
              <a:gd name="connsiteY228" fmla="*/ 221634 h 550170"/>
              <a:gd name="connsiteX229" fmla="*/ 525500 w 547915"/>
              <a:gd name="connsiteY229" fmla="*/ 204789 h 550170"/>
              <a:gd name="connsiteX230" fmla="*/ 522052 w 547915"/>
              <a:gd name="connsiteY230" fmla="*/ 185689 h 550170"/>
              <a:gd name="connsiteX231" fmla="*/ 535581 w 547915"/>
              <a:gd name="connsiteY231" fmla="*/ 164202 h 550170"/>
              <a:gd name="connsiteX232" fmla="*/ 547916 w 547915"/>
              <a:gd name="connsiteY232" fmla="*/ 153061 h 55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547915" h="550170">
                <a:moveTo>
                  <a:pt x="547916" y="153061"/>
                </a:moveTo>
                <a:lnTo>
                  <a:pt x="547916" y="124942"/>
                </a:lnTo>
                <a:lnTo>
                  <a:pt x="517542" y="49473"/>
                </a:lnTo>
                <a:lnTo>
                  <a:pt x="509717" y="19099"/>
                </a:lnTo>
                <a:lnTo>
                  <a:pt x="455734" y="0"/>
                </a:lnTo>
                <a:lnTo>
                  <a:pt x="403874" y="27057"/>
                </a:lnTo>
                <a:lnTo>
                  <a:pt x="403874" y="22548"/>
                </a:lnTo>
                <a:lnTo>
                  <a:pt x="401619" y="21354"/>
                </a:lnTo>
                <a:lnTo>
                  <a:pt x="397110" y="31434"/>
                </a:lnTo>
                <a:lnTo>
                  <a:pt x="391539" y="20293"/>
                </a:lnTo>
                <a:lnTo>
                  <a:pt x="358911" y="38199"/>
                </a:lnTo>
                <a:lnTo>
                  <a:pt x="354401" y="30373"/>
                </a:lnTo>
                <a:lnTo>
                  <a:pt x="347637" y="20293"/>
                </a:lnTo>
                <a:lnTo>
                  <a:pt x="346576" y="22548"/>
                </a:lnTo>
                <a:lnTo>
                  <a:pt x="344321" y="22548"/>
                </a:lnTo>
                <a:lnTo>
                  <a:pt x="344321" y="18038"/>
                </a:lnTo>
                <a:lnTo>
                  <a:pt x="338618" y="10080"/>
                </a:lnTo>
                <a:lnTo>
                  <a:pt x="331853" y="22548"/>
                </a:lnTo>
                <a:lnTo>
                  <a:pt x="351085" y="32629"/>
                </a:lnTo>
                <a:lnTo>
                  <a:pt x="348830" y="37138"/>
                </a:lnTo>
                <a:lnTo>
                  <a:pt x="342066" y="46157"/>
                </a:lnTo>
                <a:lnTo>
                  <a:pt x="343127" y="47218"/>
                </a:lnTo>
                <a:lnTo>
                  <a:pt x="342066" y="47218"/>
                </a:lnTo>
                <a:lnTo>
                  <a:pt x="339811" y="49473"/>
                </a:lnTo>
                <a:lnTo>
                  <a:pt x="338618" y="51728"/>
                </a:lnTo>
                <a:lnTo>
                  <a:pt x="338618" y="55176"/>
                </a:lnTo>
                <a:lnTo>
                  <a:pt x="337556" y="56237"/>
                </a:lnTo>
                <a:lnTo>
                  <a:pt x="336363" y="56237"/>
                </a:lnTo>
                <a:lnTo>
                  <a:pt x="334108" y="60747"/>
                </a:lnTo>
                <a:lnTo>
                  <a:pt x="328537" y="58492"/>
                </a:lnTo>
                <a:lnTo>
                  <a:pt x="324028" y="66318"/>
                </a:lnTo>
                <a:lnTo>
                  <a:pt x="311693" y="73082"/>
                </a:lnTo>
                <a:lnTo>
                  <a:pt x="276809" y="126003"/>
                </a:lnTo>
                <a:lnTo>
                  <a:pt x="266597" y="130513"/>
                </a:lnTo>
                <a:lnTo>
                  <a:pt x="265535" y="132768"/>
                </a:lnTo>
                <a:lnTo>
                  <a:pt x="265535" y="133961"/>
                </a:lnTo>
                <a:lnTo>
                  <a:pt x="266597" y="133961"/>
                </a:lnTo>
                <a:lnTo>
                  <a:pt x="266597" y="136084"/>
                </a:lnTo>
                <a:lnTo>
                  <a:pt x="265535" y="137277"/>
                </a:lnTo>
                <a:lnTo>
                  <a:pt x="266597" y="138338"/>
                </a:lnTo>
                <a:lnTo>
                  <a:pt x="267790" y="138338"/>
                </a:lnTo>
                <a:lnTo>
                  <a:pt x="266597" y="139532"/>
                </a:lnTo>
                <a:lnTo>
                  <a:pt x="268851" y="141787"/>
                </a:lnTo>
                <a:lnTo>
                  <a:pt x="265535" y="147357"/>
                </a:lnTo>
                <a:lnTo>
                  <a:pt x="257710" y="148552"/>
                </a:lnTo>
                <a:lnTo>
                  <a:pt x="255323" y="149612"/>
                </a:lnTo>
                <a:lnTo>
                  <a:pt x="255323" y="148552"/>
                </a:lnTo>
                <a:lnTo>
                  <a:pt x="253200" y="148552"/>
                </a:lnTo>
                <a:lnTo>
                  <a:pt x="245242" y="141787"/>
                </a:lnTo>
                <a:lnTo>
                  <a:pt x="233968" y="141787"/>
                </a:lnTo>
                <a:lnTo>
                  <a:pt x="232907" y="136084"/>
                </a:lnTo>
                <a:lnTo>
                  <a:pt x="228398" y="128258"/>
                </a:lnTo>
                <a:lnTo>
                  <a:pt x="211553" y="126003"/>
                </a:lnTo>
                <a:lnTo>
                  <a:pt x="210359" y="123749"/>
                </a:lnTo>
                <a:lnTo>
                  <a:pt x="205850" y="123749"/>
                </a:lnTo>
                <a:lnTo>
                  <a:pt x="205850" y="126003"/>
                </a:lnTo>
                <a:lnTo>
                  <a:pt x="207043" y="124942"/>
                </a:lnTo>
                <a:lnTo>
                  <a:pt x="208105" y="128258"/>
                </a:lnTo>
                <a:lnTo>
                  <a:pt x="198024" y="136084"/>
                </a:lnTo>
                <a:lnTo>
                  <a:pt x="200279" y="142848"/>
                </a:lnTo>
                <a:lnTo>
                  <a:pt x="200279" y="147357"/>
                </a:lnTo>
                <a:lnTo>
                  <a:pt x="202534" y="147357"/>
                </a:lnTo>
                <a:lnTo>
                  <a:pt x="201340" y="149612"/>
                </a:lnTo>
                <a:lnTo>
                  <a:pt x="200279" y="149612"/>
                </a:lnTo>
                <a:lnTo>
                  <a:pt x="199085" y="148552"/>
                </a:lnTo>
                <a:lnTo>
                  <a:pt x="198024" y="146296"/>
                </a:lnTo>
                <a:lnTo>
                  <a:pt x="199085" y="145103"/>
                </a:lnTo>
                <a:lnTo>
                  <a:pt x="198024" y="144042"/>
                </a:lnTo>
                <a:lnTo>
                  <a:pt x="198024" y="142848"/>
                </a:lnTo>
                <a:lnTo>
                  <a:pt x="196831" y="140593"/>
                </a:lnTo>
                <a:lnTo>
                  <a:pt x="196831" y="141787"/>
                </a:lnTo>
                <a:lnTo>
                  <a:pt x="195769" y="141787"/>
                </a:lnTo>
                <a:lnTo>
                  <a:pt x="194576" y="139532"/>
                </a:lnTo>
                <a:lnTo>
                  <a:pt x="193515" y="140593"/>
                </a:lnTo>
                <a:lnTo>
                  <a:pt x="193515" y="141787"/>
                </a:lnTo>
                <a:lnTo>
                  <a:pt x="190066" y="142848"/>
                </a:lnTo>
                <a:lnTo>
                  <a:pt x="187811" y="145103"/>
                </a:lnTo>
                <a:lnTo>
                  <a:pt x="183302" y="139532"/>
                </a:lnTo>
                <a:lnTo>
                  <a:pt x="183302" y="141787"/>
                </a:lnTo>
                <a:lnTo>
                  <a:pt x="181180" y="142848"/>
                </a:lnTo>
                <a:lnTo>
                  <a:pt x="179986" y="137277"/>
                </a:lnTo>
                <a:lnTo>
                  <a:pt x="151867" y="100139"/>
                </a:lnTo>
                <a:lnTo>
                  <a:pt x="154122" y="97885"/>
                </a:lnTo>
                <a:lnTo>
                  <a:pt x="151867" y="94436"/>
                </a:lnTo>
                <a:lnTo>
                  <a:pt x="155183" y="90059"/>
                </a:lnTo>
                <a:lnTo>
                  <a:pt x="155183" y="75337"/>
                </a:lnTo>
                <a:lnTo>
                  <a:pt x="150674" y="70827"/>
                </a:lnTo>
                <a:lnTo>
                  <a:pt x="146297" y="81040"/>
                </a:lnTo>
                <a:lnTo>
                  <a:pt x="142848" y="85550"/>
                </a:lnTo>
                <a:lnTo>
                  <a:pt x="147358" y="92314"/>
                </a:lnTo>
                <a:lnTo>
                  <a:pt x="146297" y="93375"/>
                </a:lnTo>
                <a:lnTo>
                  <a:pt x="145103" y="93375"/>
                </a:lnTo>
                <a:lnTo>
                  <a:pt x="144042" y="92314"/>
                </a:lnTo>
                <a:lnTo>
                  <a:pt x="140593" y="86610"/>
                </a:lnTo>
                <a:lnTo>
                  <a:pt x="136084" y="79847"/>
                </a:lnTo>
                <a:lnTo>
                  <a:pt x="135022" y="79847"/>
                </a:lnTo>
                <a:lnTo>
                  <a:pt x="133829" y="78785"/>
                </a:lnTo>
                <a:lnTo>
                  <a:pt x="132768" y="78785"/>
                </a:lnTo>
                <a:lnTo>
                  <a:pt x="131574" y="75337"/>
                </a:lnTo>
                <a:lnTo>
                  <a:pt x="130513" y="73082"/>
                </a:lnTo>
                <a:lnTo>
                  <a:pt x="129319" y="60747"/>
                </a:lnTo>
                <a:lnTo>
                  <a:pt x="78653" y="18038"/>
                </a:lnTo>
                <a:lnTo>
                  <a:pt x="33689" y="32629"/>
                </a:lnTo>
                <a:lnTo>
                  <a:pt x="0" y="128258"/>
                </a:lnTo>
                <a:lnTo>
                  <a:pt x="4510" y="128258"/>
                </a:lnTo>
                <a:lnTo>
                  <a:pt x="10080" y="137277"/>
                </a:lnTo>
                <a:lnTo>
                  <a:pt x="19099" y="136084"/>
                </a:lnTo>
                <a:lnTo>
                  <a:pt x="22415" y="145103"/>
                </a:lnTo>
                <a:lnTo>
                  <a:pt x="10080" y="151867"/>
                </a:lnTo>
                <a:lnTo>
                  <a:pt x="3316" y="150806"/>
                </a:lnTo>
                <a:lnTo>
                  <a:pt x="2255" y="155316"/>
                </a:lnTo>
                <a:lnTo>
                  <a:pt x="9019" y="159825"/>
                </a:lnTo>
                <a:lnTo>
                  <a:pt x="7825" y="170967"/>
                </a:lnTo>
                <a:lnTo>
                  <a:pt x="12335" y="170967"/>
                </a:lnTo>
                <a:lnTo>
                  <a:pt x="13396" y="177731"/>
                </a:lnTo>
                <a:lnTo>
                  <a:pt x="29180" y="200279"/>
                </a:lnTo>
                <a:lnTo>
                  <a:pt x="37138" y="198024"/>
                </a:lnTo>
                <a:lnTo>
                  <a:pt x="39393" y="199218"/>
                </a:lnTo>
                <a:lnTo>
                  <a:pt x="39393" y="201473"/>
                </a:lnTo>
                <a:lnTo>
                  <a:pt x="43902" y="200279"/>
                </a:lnTo>
                <a:lnTo>
                  <a:pt x="43902" y="195770"/>
                </a:lnTo>
                <a:lnTo>
                  <a:pt x="61808" y="189005"/>
                </a:lnTo>
                <a:lnTo>
                  <a:pt x="69766" y="213808"/>
                </a:lnTo>
                <a:lnTo>
                  <a:pt x="66318" y="223888"/>
                </a:lnTo>
                <a:lnTo>
                  <a:pt x="70827" y="222827"/>
                </a:lnTo>
                <a:lnTo>
                  <a:pt x="67511" y="239672"/>
                </a:lnTo>
                <a:lnTo>
                  <a:pt x="68572" y="240733"/>
                </a:lnTo>
                <a:lnTo>
                  <a:pt x="73082" y="242988"/>
                </a:lnTo>
                <a:lnTo>
                  <a:pt x="74276" y="237417"/>
                </a:lnTo>
                <a:lnTo>
                  <a:pt x="77591" y="237417"/>
                </a:lnTo>
                <a:lnTo>
                  <a:pt x="81040" y="235162"/>
                </a:lnTo>
                <a:lnTo>
                  <a:pt x="88866" y="247497"/>
                </a:lnTo>
                <a:lnTo>
                  <a:pt x="88866" y="248691"/>
                </a:lnTo>
                <a:lnTo>
                  <a:pt x="76530" y="253200"/>
                </a:lnTo>
                <a:lnTo>
                  <a:pt x="64063" y="262220"/>
                </a:lnTo>
                <a:lnTo>
                  <a:pt x="63002" y="265536"/>
                </a:lnTo>
                <a:lnTo>
                  <a:pt x="66318" y="265536"/>
                </a:lnTo>
                <a:lnTo>
                  <a:pt x="60747" y="275748"/>
                </a:lnTo>
                <a:lnTo>
                  <a:pt x="57298" y="276810"/>
                </a:lnTo>
                <a:lnTo>
                  <a:pt x="57298" y="284635"/>
                </a:lnTo>
                <a:lnTo>
                  <a:pt x="55044" y="284635"/>
                </a:lnTo>
                <a:lnTo>
                  <a:pt x="53982" y="286890"/>
                </a:lnTo>
                <a:lnTo>
                  <a:pt x="50534" y="288083"/>
                </a:lnTo>
                <a:lnTo>
                  <a:pt x="49473" y="290339"/>
                </a:lnTo>
                <a:lnTo>
                  <a:pt x="49473" y="293654"/>
                </a:lnTo>
                <a:lnTo>
                  <a:pt x="48412" y="295909"/>
                </a:lnTo>
                <a:lnTo>
                  <a:pt x="47218" y="297103"/>
                </a:lnTo>
                <a:lnTo>
                  <a:pt x="46024" y="299358"/>
                </a:lnTo>
                <a:lnTo>
                  <a:pt x="55044" y="312754"/>
                </a:lnTo>
                <a:lnTo>
                  <a:pt x="52921" y="317263"/>
                </a:lnTo>
                <a:lnTo>
                  <a:pt x="57298" y="320712"/>
                </a:lnTo>
                <a:lnTo>
                  <a:pt x="59553" y="322966"/>
                </a:lnTo>
                <a:lnTo>
                  <a:pt x="58492" y="325222"/>
                </a:lnTo>
                <a:lnTo>
                  <a:pt x="56237" y="321773"/>
                </a:lnTo>
                <a:lnTo>
                  <a:pt x="55044" y="322966"/>
                </a:lnTo>
                <a:lnTo>
                  <a:pt x="61808" y="329731"/>
                </a:lnTo>
                <a:lnTo>
                  <a:pt x="60747" y="333047"/>
                </a:lnTo>
                <a:lnTo>
                  <a:pt x="65256" y="335301"/>
                </a:lnTo>
                <a:lnTo>
                  <a:pt x="85417" y="358911"/>
                </a:lnTo>
                <a:lnTo>
                  <a:pt x="85417" y="361165"/>
                </a:lnTo>
                <a:lnTo>
                  <a:pt x="76530" y="363421"/>
                </a:lnTo>
                <a:lnTo>
                  <a:pt x="84356" y="384775"/>
                </a:lnTo>
                <a:lnTo>
                  <a:pt x="91120" y="396048"/>
                </a:lnTo>
                <a:lnTo>
                  <a:pt x="94436" y="394987"/>
                </a:lnTo>
                <a:lnTo>
                  <a:pt x="97885" y="405067"/>
                </a:lnTo>
                <a:lnTo>
                  <a:pt x="95630" y="407323"/>
                </a:lnTo>
                <a:lnTo>
                  <a:pt x="100140" y="411832"/>
                </a:lnTo>
                <a:lnTo>
                  <a:pt x="107965" y="426422"/>
                </a:lnTo>
                <a:lnTo>
                  <a:pt x="116984" y="451225"/>
                </a:lnTo>
                <a:lnTo>
                  <a:pt x="111413" y="454541"/>
                </a:lnTo>
                <a:lnTo>
                  <a:pt x="110220" y="453480"/>
                </a:lnTo>
                <a:lnTo>
                  <a:pt x="96691" y="462499"/>
                </a:lnTo>
                <a:lnTo>
                  <a:pt x="94436" y="469263"/>
                </a:lnTo>
                <a:lnTo>
                  <a:pt x="94436" y="480404"/>
                </a:lnTo>
                <a:lnTo>
                  <a:pt x="101200" y="487169"/>
                </a:lnTo>
                <a:lnTo>
                  <a:pt x="107965" y="481598"/>
                </a:lnTo>
                <a:lnTo>
                  <a:pt x="118045" y="492872"/>
                </a:lnTo>
                <a:lnTo>
                  <a:pt x="109159" y="499636"/>
                </a:lnTo>
                <a:lnTo>
                  <a:pt x="113668" y="502952"/>
                </a:lnTo>
                <a:lnTo>
                  <a:pt x="120300" y="496188"/>
                </a:lnTo>
                <a:lnTo>
                  <a:pt x="127064" y="504146"/>
                </a:lnTo>
                <a:lnTo>
                  <a:pt x="128258" y="514227"/>
                </a:lnTo>
                <a:lnTo>
                  <a:pt x="140593" y="524306"/>
                </a:lnTo>
                <a:lnTo>
                  <a:pt x="148551" y="530010"/>
                </a:lnTo>
                <a:lnTo>
                  <a:pt x="149612" y="531071"/>
                </a:lnTo>
                <a:lnTo>
                  <a:pt x="164202" y="536774"/>
                </a:lnTo>
                <a:lnTo>
                  <a:pt x="184496" y="527755"/>
                </a:lnTo>
                <a:lnTo>
                  <a:pt x="207043" y="546854"/>
                </a:lnTo>
                <a:lnTo>
                  <a:pt x="205850" y="548049"/>
                </a:lnTo>
                <a:lnTo>
                  <a:pt x="209298" y="550170"/>
                </a:lnTo>
                <a:lnTo>
                  <a:pt x="211553" y="550170"/>
                </a:lnTo>
                <a:lnTo>
                  <a:pt x="209298" y="531071"/>
                </a:lnTo>
                <a:lnTo>
                  <a:pt x="209298" y="527755"/>
                </a:lnTo>
                <a:lnTo>
                  <a:pt x="205850" y="482660"/>
                </a:lnTo>
                <a:lnTo>
                  <a:pt x="310499" y="497382"/>
                </a:lnTo>
                <a:lnTo>
                  <a:pt x="376949" y="433186"/>
                </a:lnTo>
                <a:lnTo>
                  <a:pt x="378010" y="435441"/>
                </a:lnTo>
                <a:lnTo>
                  <a:pt x="381459" y="435441"/>
                </a:lnTo>
                <a:lnTo>
                  <a:pt x="390478" y="432126"/>
                </a:lnTo>
                <a:lnTo>
                  <a:pt x="389284" y="428677"/>
                </a:lnTo>
                <a:lnTo>
                  <a:pt x="394855" y="421912"/>
                </a:lnTo>
                <a:lnTo>
                  <a:pt x="397110" y="419658"/>
                </a:lnTo>
                <a:lnTo>
                  <a:pt x="398303" y="423106"/>
                </a:lnTo>
                <a:lnTo>
                  <a:pt x="400558" y="423106"/>
                </a:lnTo>
                <a:lnTo>
                  <a:pt x="402813" y="428677"/>
                </a:lnTo>
                <a:lnTo>
                  <a:pt x="403874" y="433186"/>
                </a:lnTo>
                <a:lnTo>
                  <a:pt x="409577" y="437696"/>
                </a:lnTo>
                <a:lnTo>
                  <a:pt x="410638" y="437696"/>
                </a:lnTo>
                <a:lnTo>
                  <a:pt x="409577" y="435441"/>
                </a:lnTo>
                <a:lnTo>
                  <a:pt x="411832" y="434380"/>
                </a:lnTo>
                <a:lnTo>
                  <a:pt x="409577" y="424167"/>
                </a:lnTo>
                <a:lnTo>
                  <a:pt x="415148" y="419658"/>
                </a:lnTo>
                <a:lnTo>
                  <a:pt x="407322" y="402813"/>
                </a:lnTo>
                <a:lnTo>
                  <a:pt x="429738" y="381459"/>
                </a:lnTo>
                <a:lnTo>
                  <a:pt x="430931" y="383713"/>
                </a:lnTo>
                <a:lnTo>
                  <a:pt x="465815" y="334241"/>
                </a:lnTo>
                <a:lnTo>
                  <a:pt x="484914" y="337557"/>
                </a:lnTo>
                <a:lnTo>
                  <a:pt x="487169" y="337557"/>
                </a:lnTo>
                <a:lnTo>
                  <a:pt x="487169" y="343127"/>
                </a:lnTo>
                <a:lnTo>
                  <a:pt x="489424" y="342066"/>
                </a:lnTo>
                <a:lnTo>
                  <a:pt x="489424" y="339811"/>
                </a:lnTo>
                <a:lnTo>
                  <a:pt x="490617" y="339811"/>
                </a:lnTo>
                <a:lnTo>
                  <a:pt x="489424" y="337557"/>
                </a:lnTo>
                <a:lnTo>
                  <a:pt x="511972" y="327476"/>
                </a:lnTo>
                <a:lnTo>
                  <a:pt x="513033" y="318457"/>
                </a:lnTo>
                <a:lnTo>
                  <a:pt x="519797" y="300419"/>
                </a:lnTo>
                <a:lnTo>
                  <a:pt x="538897" y="265536"/>
                </a:lnTo>
                <a:lnTo>
                  <a:pt x="533326" y="234101"/>
                </a:lnTo>
                <a:lnTo>
                  <a:pt x="530010" y="221634"/>
                </a:lnTo>
                <a:lnTo>
                  <a:pt x="525500" y="204789"/>
                </a:lnTo>
                <a:lnTo>
                  <a:pt x="522052" y="185689"/>
                </a:lnTo>
                <a:lnTo>
                  <a:pt x="535581" y="164202"/>
                </a:lnTo>
                <a:lnTo>
                  <a:pt x="547916" y="153061"/>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396" name="Freeform: Shape 1395">
            <a:extLst>
              <a:ext uri="{FF2B5EF4-FFF2-40B4-BE49-F238E27FC236}">
                <a16:creationId xmlns:a16="http://schemas.microsoft.com/office/drawing/2014/main" id="{9E41A040-0D23-F64A-8598-179FB635F45A}"/>
              </a:ext>
            </a:extLst>
          </p:cNvPr>
          <p:cNvSpPr/>
          <p:nvPr/>
        </p:nvSpPr>
        <p:spPr>
          <a:xfrm>
            <a:off x="3682302" y="4588040"/>
            <a:ext cx="267902" cy="275181"/>
          </a:xfrm>
          <a:custGeom>
            <a:avLst/>
            <a:gdLst>
              <a:gd name="connsiteX0" fmla="*/ 177731 w 590624"/>
              <a:gd name="connsiteY0" fmla="*/ 55044 h 606673"/>
              <a:gd name="connsiteX1" fmla="*/ 191260 w 590624"/>
              <a:gd name="connsiteY1" fmla="*/ 57298 h 606673"/>
              <a:gd name="connsiteX2" fmla="*/ 189005 w 590624"/>
              <a:gd name="connsiteY2" fmla="*/ 66318 h 606673"/>
              <a:gd name="connsiteX3" fmla="*/ 182241 w 590624"/>
              <a:gd name="connsiteY3" fmla="*/ 77591 h 606673"/>
              <a:gd name="connsiteX4" fmla="*/ 183434 w 590624"/>
              <a:gd name="connsiteY4" fmla="*/ 84356 h 606673"/>
              <a:gd name="connsiteX5" fmla="*/ 196963 w 590624"/>
              <a:gd name="connsiteY5" fmla="*/ 106904 h 606673"/>
              <a:gd name="connsiteX6" fmla="*/ 274555 w 590624"/>
              <a:gd name="connsiteY6" fmla="*/ 58492 h 606673"/>
              <a:gd name="connsiteX7" fmla="*/ 286890 w 590624"/>
              <a:gd name="connsiteY7" fmla="*/ 59686 h 606673"/>
              <a:gd name="connsiteX8" fmla="*/ 285829 w 590624"/>
              <a:gd name="connsiteY8" fmla="*/ 67512 h 606673"/>
              <a:gd name="connsiteX9" fmla="*/ 288084 w 590624"/>
              <a:gd name="connsiteY9" fmla="*/ 77591 h 606673"/>
              <a:gd name="connsiteX10" fmla="*/ 286890 w 590624"/>
              <a:gd name="connsiteY10" fmla="*/ 78653 h 606673"/>
              <a:gd name="connsiteX11" fmla="*/ 286890 w 590624"/>
              <a:gd name="connsiteY11" fmla="*/ 79847 h 606673"/>
              <a:gd name="connsiteX12" fmla="*/ 289145 w 590624"/>
              <a:gd name="connsiteY12" fmla="*/ 79847 h 606673"/>
              <a:gd name="connsiteX13" fmla="*/ 289145 w 590624"/>
              <a:gd name="connsiteY13" fmla="*/ 76398 h 606673"/>
              <a:gd name="connsiteX14" fmla="*/ 292593 w 590624"/>
              <a:gd name="connsiteY14" fmla="*/ 74143 h 606673"/>
              <a:gd name="connsiteX15" fmla="*/ 291399 w 590624"/>
              <a:gd name="connsiteY15" fmla="*/ 71888 h 606673"/>
              <a:gd name="connsiteX16" fmla="*/ 319518 w 590624"/>
              <a:gd name="connsiteY16" fmla="*/ 64063 h 606673"/>
              <a:gd name="connsiteX17" fmla="*/ 407322 w 590624"/>
              <a:gd name="connsiteY17" fmla="*/ 14590 h 606673"/>
              <a:gd name="connsiteX18" fmla="*/ 417536 w 590624"/>
              <a:gd name="connsiteY18" fmla="*/ 30373 h 606673"/>
              <a:gd name="connsiteX19" fmla="*/ 425361 w 590624"/>
              <a:gd name="connsiteY19" fmla="*/ 21354 h 606673"/>
              <a:gd name="connsiteX20" fmla="*/ 430931 w 590624"/>
              <a:gd name="connsiteY20" fmla="*/ 32629 h 606673"/>
              <a:gd name="connsiteX21" fmla="*/ 435441 w 590624"/>
              <a:gd name="connsiteY21" fmla="*/ 31567 h 606673"/>
              <a:gd name="connsiteX22" fmla="*/ 430931 w 590624"/>
              <a:gd name="connsiteY22" fmla="*/ 24803 h 606673"/>
              <a:gd name="connsiteX23" fmla="*/ 444461 w 590624"/>
              <a:gd name="connsiteY23" fmla="*/ 11274 h 606673"/>
              <a:gd name="connsiteX24" fmla="*/ 437696 w 590624"/>
              <a:gd name="connsiteY24" fmla="*/ 1194 h 606673"/>
              <a:gd name="connsiteX25" fmla="*/ 438757 w 590624"/>
              <a:gd name="connsiteY25" fmla="*/ 0 h 606673"/>
              <a:gd name="connsiteX26" fmla="*/ 443267 w 590624"/>
              <a:gd name="connsiteY26" fmla="*/ 3449 h 606673"/>
              <a:gd name="connsiteX27" fmla="*/ 446583 w 590624"/>
              <a:gd name="connsiteY27" fmla="*/ 3449 h 606673"/>
              <a:gd name="connsiteX28" fmla="*/ 450031 w 590624"/>
              <a:gd name="connsiteY28" fmla="*/ 5703 h 606673"/>
              <a:gd name="connsiteX29" fmla="*/ 456795 w 590624"/>
              <a:gd name="connsiteY29" fmla="*/ 5703 h 606673"/>
              <a:gd name="connsiteX30" fmla="*/ 460111 w 590624"/>
              <a:gd name="connsiteY30" fmla="*/ 12468 h 606673"/>
              <a:gd name="connsiteX31" fmla="*/ 466876 w 590624"/>
              <a:gd name="connsiteY31" fmla="*/ 16978 h 606673"/>
              <a:gd name="connsiteX32" fmla="*/ 468070 w 590624"/>
              <a:gd name="connsiteY32" fmla="*/ 19232 h 606673"/>
              <a:gd name="connsiteX33" fmla="*/ 472579 w 590624"/>
              <a:gd name="connsiteY33" fmla="*/ 16978 h 606673"/>
              <a:gd name="connsiteX34" fmla="*/ 493933 w 590624"/>
              <a:gd name="connsiteY34" fmla="*/ 7958 h 606673"/>
              <a:gd name="connsiteX35" fmla="*/ 531071 w 590624"/>
              <a:gd name="connsiteY35" fmla="*/ 56370 h 606673"/>
              <a:gd name="connsiteX36" fmla="*/ 527755 w 590624"/>
              <a:gd name="connsiteY36" fmla="*/ 41780 h 606673"/>
              <a:gd name="connsiteX37" fmla="*/ 559190 w 590624"/>
              <a:gd name="connsiteY37" fmla="*/ 30506 h 606673"/>
              <a:gd name="connsiteX38" fmla="*/ 589563 w 590624"/>
              <a:gd name="connsiteY38" fmla="*/ 64196 h 606673"/>
              <a:gd name="connsiteX39" fmla="*/ 587308 w 590624"/>
              <a:gd name="connsiteY39" fmla="*/ 66450 h 606673"/>
              <a:gd name="connsiteX40" fmla="*/ 590624 w 590624"/>
              <a:gd name="connsiteY40" fmla="*/ 69899 h 606673"/>
              <a:gd name="connsiteX41" fmla="*/ 561445 w 590624"/>
              <a:gd name="connsiteY41" fmla="*/ 137410 h 606673"/>
              <a:gd name="connsiteX42" fmla="*/ 536642 w 590624"/>
              <a:gd name="connsiteY42" fmla="*/ 139665 h 606673"/>
              <a:gd name="connsiteX43" fmla="*/ 537836 w 590624"/>
              <a:gd name="connsiteY43" fmla="*/ 161019 h 606673"/>
              <a:gd name="connsiteX44" fmla="*/ 532265 w 590624"/>
              <a:gd name="connsiteY44" fmla="*/ 162213 h 606673"/>
              <a:gd name="connsiteX45" fmla="*/ 534520 w 590624"/>
              <a:gd name="connsiteY45" fmla="*/ 183567 h 606673"/>
              <a:gd name="connsiteX46" fmla="*/ 524439 w 590624"/>
              <a:gd name="connsiteY46" fmla="*/ 184628 h 606673"/>
              <a:gd name="connsiteX47" fmla="*/ 525500 w 590624"/>
              <a:gd name="connsiteY47" fmla="*/ 189138 h 606673"/>
              <a:gd name="connsiteX48" fmla="*/ 515420 w 590624"/>
              <a:gd name="connsiteY48" fmla="*/ 191392 h 606673"/>
              <a:gd name="connsiteX49" fmla="*/ 514359 w 590624"/>
              <a:gd name="connsiteY49" fmla="*/ 183567 h 606673"/>
              <a:gd name="connsiteX50" fmla="*/ 494066 w 590624"/>
              <a:gd name="connsiteY50" fmla="*/ 185822 h 606673"/>
              <a:gd name="connsiteX51" fmla="*/ 495127 w 590624"/>
              <a:gd name="connsiteY51" fmla="*/ 198157 h 606673"/>
              <a:gd name="connsiteX52" fmla="*/ 507462 w 590624"/>
              <a:gd name="connsiteY52" fmla="*/ 200412 h 606673"/>
              <a:gd name="connsiteX53" fmla="*/ 506401 w 590624"/>
              <a:gd name="connsiteY53" fmla="*/ 195902 h 606673"/>
              <a:gd name="connsiteX54" fmla="*/ 514227 w 590624"/>
              <a:gd name="connsiteY54" fmla="*/ 194708 h 606673"/>
              <a:gd name="connsiteX55" fmla="*/ 515288 w 590624"/>
              <a:gd name="connsiteY55" fmla="*/ 201473 h 606673"/>
              <a:gd name="connsiteX56" fmla="*/ 545661 w 590624"/>
              <a:gd name="connsiteY56" fmla="*/ 178925 h 606673"/>
              <a:gd name="connsiteX57" fmla="*/ 553487 w 590624"/>
              <a:gd name="connsiteY57" fmla="*/ 204789 h 606673"/>
              <a:gd name="connsiteX58" fmla="*/ 544468 w 590624"/>
              <a:gd name="connsiteY58" fmla="*/ 207043 h 606673"/>
              <a:gd name="connsiteX59" fmla="*/ 545661 w 590624"/>
              <a:gd name="connsiteY59" fmla="*/ 212615 h 606673"/>
              <a:gd name="connsiteX60" fmla="*/ 545661 w 590624"/>
              <a:gd name="connsiteY60" fmla="*/ 220440 h 606673"/>
              <a:gd name="connsiteX61" fmla="*/ 550171 w 590624"/>
              <a:gd name="connsiteY61" fmla="*/ 228265 h 606673"/>
              <a:gd name="connsiteX62" fmla="*/ 540090 w 590624"/>
              <a:gd name="connsiteY62" fmla="*/ 231581 h 606673"/>
              <a:gd name="connsiteX63" fmla="*/ 547916 w 590624"/>
              <a:gd name="connsiteY63" fmla="*/ 242855 h 606673"/>
              <a:gd name="connsiteX64" fmla="*/ 546855 w 590624"/>
              <a:gd name="connsiteY64" fmla="*/ 247365 h 606673"/>
              <a:gd name="connsiteX65" fmla="*/ 518736 w 590624"/>
              <a:gd name="connsiteY65" fmla="*/ 249619 h 606673"/>
              <a:gd name="connsiteX66" fmla="*/ 498443 w 590624"/>
              <a:gd name="connsiteY66" fmla="*/ 246304 h 606673"/>
              <a:gd name="connsiteX67" fmla="*/ 498443 w 590624"/>
              <a:gd name="connsiteY67" fmla="*/ 244049 h 606673"/>
              <a:gd name="connsiteX68" fmla="*/ 501759 w 590624"/>
              <a:gd name="connsiteY68" fmla="*/ 242988 h 606673"/>
              <a:gd name="connsiteX69" fmla="*/ 502820 w 590624"/>
              <a:gd name="connsiteY69" fmla="*/ 231714 h 606673"/>
              <a:gd name="connsiteX70" fmla="*/ 499504 w 590624"/>
              <a:gd name="connsiteY70" fmla="*/ 230653 h 606673"/>
              <a:gd name="connsiteX71" fmla="*/ 499504 w 590624"/>
              <a:gd name="connsiteY71" fmla="*/ 221634 h 606673"/>
              <a:gd name="connsiteX72" fmla="*/ 466876 w 590624"/>
              <a:gd name="connsiteY72" fmla="*/ 225082 h 606673"/>
              <a:gd name="connsiteX73" fmla="*/ 470324 w 590624"/>
              <a:gd name="connsiteY73" fmla="*/ 217256 h 606673"/>
              <a:gd name="connsiteX74" fmla="*/ 475895 w 590624"/>
              <a:gd name="connsiteY74" fmla="*/ 216062 h 606673"/>
              <a:gd name="connsiteX75" fmla="*/ 471385 w 590624"/>
              <a:gd name="connsiteY75" fmla="*/ 209299 h 606673"/>
              <a:gd name="connsiteX76" fmla="*/ 469130 w 590624"/>
              <a:gd name="connsiteY76" fmla="*/ 211553 h 606673"/>
              <a:gd name="connsiteX77" fmla="*/ 460111 w 590624"/>
              <a:gd name="connsiteY77" fmla="*/ 212615 h 606673"/>
              <a:gd name="connsiteX78" fmla="*/ 458918 w 590624"/>
              <a:gd name="connsiteY78" fmla="*/ 218185 h 606673"/>
              <a:gd name="connsiteX79" fmla="*/ 461173 w 590624"/>
              <a:gd name="connsiteY79" fmla="*/ 218185 h 606673"/>
              <a:gd name="connsiteX80" fmla="*/ 462234 w 590624"/>
              <a:gd name="connsiteY80" fmla="*/ 228265 h 606673"/>
              <a:gd name="connsiteX81" fmla="*/ 464489 w 590624"/>
              <a:gd name="connsiteY81" fmla="*/ 240600 h 606673"/>
              <a:gd name="connsiteX82" fmla="*/ 466743 w 590624"/>
              <a:gd name="connsiteY82" fmla="*/ 245110 h 606673"/>
              <a:gd name="connsiteX83" fmla="*/ 459979 w 590624"/>
              <a:gd name="connsiteY83" fmla="*/ 246304 h 606673"/>
              <a:gd name="connsiteX84" fmla="*/ 449899 w 590624"/>
              <a:gd name="connsiteY84" fmla="*/ 246304 h 606673"/>
              <a:gd name="connsiteX85" fmla="*/ 447644 w 590624"/>
              <a:gd name="connsiteY85" fmla="*/ 247365 h 606673"/>
              <a:gd name="connsiteX86" fmla="*/ 434115 w 590624"/>
              <a:gd name="connsiteY86" fmla="*/ 256384 h 606673"/>
              <a:gd name="connsiteX87" fmla="*/ 434115 w 590624"/>
              <a:gd name="connsiteY87" fmla="*/ 250813 h 606673"/>
              <a:gd name="connsiteX88" fmla="*/ 418331 w 590624"/>
              <a:gd name="connsiteY88" fmla="*/ 249619 h 606673"/>
              <a:gd name="connsiteX89" fmla="*/ 417270 w 590624"/>
              <a:gd name="connsiteY89" fmla="*/ 255190 h 606673"/>
              <a:gd name="connsiteX90" fmla="*/ 411567 w 590624"/>
              <a:gd name="connsiteY90" fmla="*/ 254129 h 606673"/>
              <a:gd name="connsiteX91" fmla="*/ 410506 w 590624"/>
              <a:gd name="connsiteY91" fmla="*/ 265403 h 606673"/>
              <a:gd name="connsiteX92" fmla="*/ 410506 w 590624"/>
              <a:gd name="connsiteY92" fmla="*/ 276677 h 606673"/>
              <a:gd name="connsiteX93" fmla="*/ 408251 w 590624"/>
              <a:gd name="connsiteY93" fmla="*/ 275483 h 606673"/>
              <a:gd name="connsiteX94" fmla="*/ 407057 w 590624"/>
              <a:gd name="connsiteY94" fmla="*/ 273228 h 606673"/>
              <a:gd name="connsiteX95" fmla="*/ 404803 w 590624"/>
              <a:gd name="connsiteY95" fmla="*/ 273228 h 606673"/>
              <a:gd name="connsiteX96" fmla="*/ 403609 w 590624"/>
              <a:gd name="connsiteY96" fmla="*/ 270974 h 606673"/>
              <a:gd name="connsiteX97" fmla="*/ 401354 w 590624"/>
              <a:gd name="connsiteY97" fmla="*/ 272168 h 606673"/>
              <a:gd name="connsiteX98" fmla="*/ 399099 w 590624"/>
              <a:gd name="connsiteY98" fmla="*/ 268719 h 606673"/>
              <a:gd name="connsiteX99" fmla="*/ 400293 w 590624"/>
              <a:gd name="connsiteY99" fmla="*/ 267658 h 606673"/>
              <a:gd name="connsiteX100" fmla="*/ 395783 w 590624"/>
              <a:gd name="connsiteY100" fmla="*/ 264342 h 606673"/>
              <a:gd name="connsiteX101" fmla="*/ 393529 w 590624"/>
              <a:gd name="connsiteY101" fmla="*/ 265403 h 606673"/>
              <a:gd name="connsiteX102" fmla="*/ 393529 w 590624"/>
              <a:gd name="connsiteY102" fmla="*/ 264342 h 606673"/>
              <a:gd name="connsiteX103" fmla="*/ 392467 w 590624"/>
              <a:gd name="connsiteY103" fmla="*/ 263149 h 606673"/>
              <a:gd name="connsiteX104" fmla="*/ 390213 w 590624"/>
              <a:gd name="connsiteY104" fmla="*/ 263149 h 606673"/>
              <a:gd name="connsiteX105" fmla="*/ 390213 w 590624"/>
              <a:gd name="connsiteY105" fmla="*/ 262087 h 606673"/>
              <a:gd name="connsiteX106" fmla="*/ 389151 w 590624"/>
              <a:gd name="connsiteY106" fmla="*/ 260893 h 606673"/>
              <a:gd name="connsiteX107" fmla="*/ 386897 w 590624"/>
              <a:gd name="connsiteY107" fmla="*/ 260893 h 606673"/>
              <a:gd name="connsiteX108" fmla="*/ 386897 w 590624"/>
              <a:gd name="connsiteY108" fmla="*/ 259833 h 606673"/>
              <a:gd name="connsiteX109" fmla="*/ 384642 w 590624"/>
              <a:gd name="connsiteY109" fmla="*/ 259833 h 606673"/>
              <a:gd name="connsiteX110" fmla="*/ 383448 w 590624"/>
              <a:gd name="connsiteY110" fmla="*/ 258771 h 606673"/>
              <a:gd name="connsiteX111" fmla="*/ 383448 w 590624"/>
              <a:gd name="connsiteY111" fmla="*/ 259833 h 606673"/>
              <a:gd name="connsiteX112" fmla="*/ 378939 w 590624"/>
              <a:gd name="connsiteY112" fmla="*/ 253068 h 606673"/>
              <a:gd name="connsiteX113" fmla="*/ 373368 w 590624"/>
              <a:gd name="connsiteY113" fmla="*/ 249752 h 606673"/>
              <a:gd name="connsiteX114" fmla="*/ 372307 w 590624"/>
              <a:gd name="connsiteY114" fmla="*/ 252007 h 606673"/>
              <a:gd name="connsiteX115" fmla="*/ 381326 w 590624"/>
              <a:gd name="connsiteY115" fmla="*/ 258771 h 606673"/>
              <a:gd name="connsiteX116" fmla="*/ 382387 w 590624"/>
              <a:gd name="connsiteY116" fmla="*/ 259833 h 606673"/>
              <a:gd name="connsiteX117" fmla="*/ 382387 w 590624"/>
              <a:gd name="connsiteY117" fmla="*/ 260893 h 606673"/>
              <a:gd name="connsiteX118" fmla="*/ 383581 w 590624"/>
              <a:gd name="connsiteY118" fmla="*/ 262087 h 606673"/>
              <a:gd name="connsiteX119" fmla="*/ 384775 w 590624"/>
              <a:gd name="connsiteY119" fmla="*/ 262087 h 606673"/>
              <a:gd name="connsiteX120" fmla="*/ 384775 w 590624"/>
              <a:gd name="connsiteY120" fmla="*/ 263149 h 606673"/>
              <a:gd name="connsiteX121" fmla="*/ 385836 w 590624"/>
              <a:gd name="connsiteY121" fmla="*/ 263149 h 606673"/>
              <a:gd name="connsiteX122" fmla="*/ 386897 w 590624"/>
              <a:gd name="connsiteY122" fmla="*/ 264342 h 606673"/>
              <a:gd name="connsiteX123" fmla="*/ 386897 w 590624"/>
              <a:gd name="connsiteY123" fmla="*/ 268852 h 606673"/>
              <a:gd name="connsiteX124" fmla="*/ 381326 w 590624"/>
              <a:gd name="connsiteY124" fmla="*/ 265536 h 606673"/>
              <a:gd name="connsiteX125" fmla="*/ 379071 w 590624"/>
              <a:gd name="connsiteY125" fmla="*/ 261026 h 606673"/>
              <a:gd name="connsiteX126" fmla="*/ 370052 w 590624"/>
              <a:gd name="connsiteY126" fmla="*/ 263280 h 606673"/>
              <a:gd name="connsiteX127" fmla="*/ 371113 w 590624"/>
              <a:gd name="connsiteY127" fmla="*/ 265536 h 606673"/>
              <a:gd name="connsiteX128" fmla="*/ 370052 w 590624"/>
              <a:gd name="connsiteY128" fmla="*/ 270045 h 606673"/>
              <a:gd name="connsiteX129" fmla="*/ 361033 w 590624"/>
              <a:gd name="connsiteY129" fmla="*/ 318457 h 606673"/>
              <a:gd name="connsiteX130" fmla="*/ 355330 w 590624"/>
              <a:gd name="connsiteY130" fmla="*/ 346576 h 606673"/>
              <a:gd name="connsiteX131" fmla="*/ 354136 w 590624"/>
              <a:gd name="connsiteY131" fmla="*/ 344321 h 606673"/>
              <a:gd name="connsiteX132" fmla="*/ 353075 w 590624"/>
              <a:gd name="connsiteY132" fmla="*/ 344321 h 606673"/>
              <a:gd name="connsiteX133" fmla="*/ 355330 w 590624"/>
              <a:gd name="connsiteY133" fmla="*/ 348830 h 606673"/>
              <a:gd name="connsiteX134" fmla="*/ 349759 w 590624"/>
              <a:gd name="connsiteY134" fmla="*/ 375888 h 606673"/>
              <a:gd name="connsiteX135" fmla="*/ 346311 w 590624"/>
              <a:gd name="connsiteY135" fmla="*/ 374827 h 606673"/>
              <a:gd name="connsiteX136" fmla="*/ 338485 w 590624"/>
              <a:gd name="connsiteY136" fmla="*/ 419791 h 606673"/>
              <a:gd name="connsiteX137" fmla="*/ 377877 w 590624"/>
              <a:gd name="connsiteY137" fmla="*/ 434380 h 606673"/>
              <a:gd name="connsiteX138" fmla="*/ 378939 w 590624"/>
              <a:gd name="connsiteY138" fmla="*/ 432126 h 606673"/>
              <a:gd name="connsiteX139" fmla="*/ 380132 w 590624"/>
              <a:gd name="connsiteY139" fmla="*/ 433319 h 606673"/>
              <a:gd name="connsiteX140" fmla="*/ 380132 w 590624"/>
              <a:gd name="connsiteY140" fmla="*/ 435574 h 606673"/>
              <a:gd name="connsiteX141" fmla="*/ 384642 w 590624"/>
              <a:gd name="connsiteY141" fmla="*/ 436635 h 606673"/>
              <a:gd name="connsiteX142" fmla="*/ 405996 w 590624"/>
              <a:gd name="connsiteY142" fmla="*/ 444461 h 606673"/>
              <a:gd name="connsiteX143" fmla="*/ 403741 w 590624"/>
              <a:gd name="connsiteY143" fmla="*/ 447776 h 606673"/>
              <a:gd name="connsiteX144" fmla="*/ 430799 w 590624"/>
              <a:gd name="connsiteY144" fmla="*/ 444461 h 606673"/>
              <a:gd name="connsiteX145" fmla="*/ 434247 w 590624"/>
              <a:gd name="connsiteY145" fmla="*/ 467009 h 606673"/>
              <a:gd name="connsiteX146" fmla="*/ 417403 w 590624"/>
              <a:gd name="connsiteY146" fmla="*/ 470325 h 606673"/>
              <a:gd name="connsiteX147" fmla="*/ 406129 w 590624"/>
              <a:gd name="connsiteY147" fmla="*/ 470325 h 606673"/>
              <a:gd name="connsiteX148" fmla="*/ 406129 w 590624"/>
              <a:gd name="connsiteY148" fmla="*/ 473773 h 606673"/>
              <a:gd name="connsiteX149" fmla="*/ 408384 w 590624"/>
              <a:gd name="connsiteY149" fmla="*/ 476028 h 606673"/>
              <a:gd name="connsiteX150" fmla="*/ 408384 w 590624"/>
              <a:gd name="connsiteY150" fmla="*/ 477221 h 606673"/>
              <a:gd name="connsiteX151" fmla="*/ 407190 w 590624"/>
              <a:gd name="connsiteY151" fmla="*/ 477221 h 606673"/>
              <a:gd name="connsiteX152" fmla="*/ 407190 w 590624"/>
              <a:gd name="connsiteY152" fmla="*/ 481731 h 606673"/>
              <a:gd name="connsiteX153" fmla="*/ 406129 w 590624"/>
              <a:gd name="connsiteY153" fmla="*/ 482792 h 606673"/>
              <a:gd name="connsiteX154" fmla="*/ 403874 w 590624"/>
              <a:gd name="connsiteY154" fmla="*/ 481731 h 606673"/>
              <a:gd name="connsiteX155" fmla="*/ 402813 w 590624"/>
              <a:gd name="connsiteY155" fmla="*/ 478282 h 606673"/>
              <a:gd name="connsiteX156" fmla="*/ 400558 w 590624"/>
              <a:gd name="connsiteY156" fmla="*/ 477221 h 606673"/>
              <a:gd name="connsiteX157" fmla="*/ 396049 w 590624"/>
              <a:gd name="connsiteY157" fmla="*/ 477221 h 606673"/>
              <a:gd name="connsiteX158" fmla="*/ 396049 w 590624"/>
              <a:gd name="connsiteY158" fmla="*/ 482792 h 606673"/>
              <a:gd name="connsiteX159" fmla="*/ 397242 w 590624"/>
              <a:gd name="connsiteY159" fmla="*/ 483986 h 606673"/>
              <a:gd name="connsiteX160" fmla="*/ 398303 w 590624"/>
              <a:gd name="connsiteY160" fmla="*/ 485047 h 606673"/>
              <a:gd name="connsiteX161" fmla="*/ 398303 w 590624"/>
              <a:gd name="connsiteY161" fmla="*/ 486108 h 606673"/>
              <a:gd name="connsiteX162" fmla="*/ 399365 w 590624"/>
              <a:gd name="connsiteY162" fmla="*/ 487301 h 606673"/>
              <a:gd name="connsiteX163" fmla="*/ 399365 w 590624"/>
              <a:gd name="connsiteY163" fmla="*/ 488363 h 606673"/>
              <a:gd name="connsiteX164" fmla="*/ 397110 w 590624"/>
              <a:gd name="connsiteY164" fmla="*/ 490617 h 606673"/>
              <a:gd name="connsiteX165" fmla="*/ 397110 w 590624"/>
              <a:gd name="connsiteY165" fmla="*/ 491811 h 606673"/>
              <a:gd name="connsiteX166" fmla="*/ 398171 w 590624"/>
              <a:gd name="connsiteY166" fmla="*/ 491811 h 606673"/>
              <a:gd name="connsiteX167" fmla="*/ 398171 w 590624"/>
              <a:gd name="connsiteY167" fmla="*/ 492872 h 606673"/>
              <a:gd name="connsiteX168" fmla="*/ 397110 w 590624"/>
              <a:gd name="connsiteY168" fmla="*/ 493933 h 606673"/>
              <a:gd name="connsiteX169" fmla="*/ 393661 w 590624"/>
              <a:gd name="connsiteY169" fmla="*/ 493933 h 606673"/>
              <a:gd name="connsiteX170" fmla="*/ 393661 w 590624"/>
              <a:gd name="connsiteY170" fmla="*/ 492872 h 606673"/>
              <a:gd name="connsiteX171" fmla="*/ 392600 w 590624"/>
              <a:gd name="connsiteY171" fmla="*/ 492872 h 606673"/>
              <a:gd name="connsiteX172" fmla="*/ 391406 w 590624"/>
              <a:gd name="connsiteY172" fmla="*/ 493933 h 606673"/>
              <a:gd name="connsiteX173" fmla="*/ 391406 w 590624"/>
              <a:gd name="connsiteY173" fmla="*/ 500698 h 606673"/>
              <a:gd name="connsiteX174" fmla="*/ 390213 w 590624"/>
              <a:gd name="connsiteY174" fmla="*/ 501892 h 606673"/>
              <a:gd name="connsiteX175" fmla="*/ 390213 w 590624"/>
              <a:gd name="connsiteY175" fmla="*/ 502952 h 606673"/>
              <a:gd name="connsiteX176" fmla="*/ 391406 w 590624"/>
              <a:gd name="connsiteY176" fmla="*/ 504014 h 606673"/>
              <a:gd name="connsiteX177" fmla="*/ 390213 w 590624"/>
              <a:gd name="connsiteY177" fmla="*/ 505208 h 606673"/>
              <a:gd name="connsiteX178" fmla="*/ 389151 w 590624"/>
              <a:gd name="connsiteY178" fmla="*/ 505208 h 606673"/>
              <a:gd name="connsiteX179" fmla="*/ 389151 w 590624"/>
              <a:gd name="connsiteY179" fmla="*/ 515287 h 606673"/>
              <a:gd name="connsiteX180" fmla="*/ 386897 w 590624"/>
              <a:gd name="connsiteY180" fmla="*/ 517543 h 606673"/>
              <a:gd name="connsiteX181" fmla="*/ 385836 w 590624"/>
              <a:gd name="connsiteY181" fmla="*/ 519797 h 606673"/>
              <a:gd name="connsiteX182" fmla="*/ 384775 w 590624"/>
              <a:gd name="connsiteY182" fmla="*/ 520991 h 606673"/>
              <a:gd name="connsiteX183" fmla="*/ 384775 w 590624"/>
              <a:gd name="connsiteY183" fmla="*/ 526562 h 606673"/>
              <a:gd name="connsiteX184" fmla="*/ 385836 w 590624"/>
              <a:gd name="connsiteY184" fmla="*/ 528816 h 606673"/>
              <a:gd name="connsiteX185" fmla="*/ 385836 w 590624"/>
              <a:gd name="connsiteY185" fmla="*/ 529878 h 606673"/>
              <a:gd name="connsiteX186" fmla="*/ 384775 w 590624"/>
              <a:gd name="connsiteY186" fmla="*/ 529878 h 606673"/>
              <a:gd name="connsiteX187" fmla="*/ 382520 w 590624"/>
              <a:gd name="connsiteY187" fmla="*/ 531071 h 606673"/>
              <a:gd name="connsiteX188" fmla="*/ 380265 w 590624"/>
              <a:gd name="connsiteY188" fmla="*/ 531071 h 606673"/>
              <a:gd name="connsiteX189" fmla="*/ 380265 w 590624"/>
              <a:gd name="connsiteY189" fmla="*/ 529878 h 606673"/>
              <a:gd name="connsiteX190" fmla="*/ 379071 w 590624"/>
              <a:gd name="connsiteY190" fmla="*/ 529878 h 606673"/>
              <a:gd name="connsiteX191" fmla="*/ 378010 w 590624"/>
              <a:gd name="connsiteY191" fmla="*/ 528816 h 606673"/>
              <a:gd name="connsiteX192" fmla="*/ 375756 w 590624"/>
              <a:gd name="connsiteY192" fmla="*/ 528816 h 606673"/>
              <a:gd name="connsiteX193" fmla="*/ 374562 w 590624"/>
              <a:gd name="connsiteY193" fmla="*/ 529878 h 606673"/>
              <a:gd name="connsiteX194" fmla="*/ 375756 w 590624"/>
              <a:gd name="connsiteY194" fmla="*/ 538897 h 606673"/>
              <a:gd name="connsiteX195" fmla="*/ 374562 w 590624"/>
              <a:gd name="connsiteY195" fmla="*/ 538897 h 606673"/>
              <a:gd name="connsiteX196" fmla="*/ 373501 w 590624"/>
              <a:gd name="connsiteY196" fmla="*/ 539958 h 606673"/>
              <a:gd name="connsiteX197" fmla="*/ 372440 w 590624"/>
              <a:gd name="connsiteY197" fmla="*/ 538897 h 606673"/>
              <a:gd name="connsiteX198" fmla="*/ 370185 w 590624"/>
              <a:gd name="connsiteY198" fmla="*/ 538897 h 606673"/>
              <a:gd name="connsiteX199" fmla="*/ 370185 w 590624"/>
              <a:gd name="connsiteY199" fmla="*/ 539958 h 606673"/>
              <a:gd name="connsiteX200" fmla="*/ 369124 w 590624"/>
              <a:gd name="connsiteY200" fmla="*/ 541151 h 606673"/>
              <a:gd name="connsiteX201" fmla="*/ 366869 w 590624"/>
              <a:gd name="connsiteY201" fmla="*/ 541151 h 606673"/>
              <a:gd name="connsiteX202" fmla="*/ 366869 w 590624"/>
              <a:gd name="connsiteY202" fmla="*/ 544467 h 606673"/>
              <a:gd name="connsiteX203" fmla="*/ 365808 w 590624"/>
              <a:gd name="connsiteY203" fmla="*/ 548977 h 606673"/>
              <a:gd name="connsiteX204" fmla="*/ 363553 w 590624"/>
              <a:gd name="connsiteY204" fmla="*/ 556802 h 606673"/>
              <a:gd name="connsiteX205" fmla="*/ 370318 w 590624"/>
              <a:gd name="connsiteY205" fmla="*/ 559058 h 606673"/>
              <a:gd name="connsiteX206" fmla="*/ 388356 w 590624"/>
              <a:gd name="connsiteY206" fmla="*/ 562505 h 606673"/>
              <a:gd name="connsiteX207" fmla="*/ 386101 w 590624"/>
              <a:gd name="connsiteY207" fmla="*/ 568077 h 606673"/>
              <a:gd name="connsiteX208" fmla="*/ 385040 w 590624"/>
              <a:gd name="connsiteY208" fmla="*/ 573647 h 606673"/>
              <a:gd name="connsiteX209" fmla="*/ 380530 w 590624"/>
              <a:gd name="connsiteY209" fmla="*/ 572586 h 606673"/>
              <a:gd name="connsiteX210" fmla="*/ 378276 w 590624"/>
              <a:gd name="connsiteY210" fmla="*/ 587176 h 606673"/>
              <a:gd name="connsiteX211" fmla="*/ 380530 w 590624"/>
              <a:gd name="connsiteY211" fmla="*/ 588369 h 606673"/>
              <a:gd name="connsiteX212" fmla="*/ 380530 w 590624"/>
              <a:gd name="connsiteY212" fmla="*/ 591685 h 606673"/>
              <a:gd name="connsiteX213" fmla="*/ 371511 w 590624"/>
              <a:gd name="connsiteY213" fmla="*/ 589431 h 606673"/>
              <a:gd name="connsiteX214" fmla="*/ 371511 w 590624"/>
              <a:gd name="connsiteY214" fmla="*/ 588369 h 606673"/>
              <a:gd name="connsiteX215" fmla="*/ 370450 w 590624"/>
              <a:gd name="connsiteY215" fmla="*/ 587176 h 606673"/>
              <a:gd name="connsiteX216" fmla="*/ 367002 w 590624"/>
              <a:gd name="connsiteY216" fmla="*/ 587176 h 606673"/>
              <a:gd name="connsiteX217" fmla="*/ 367002 w 590624"/>
              <a:gd name="connsiteY217" fmla="*/ 582666 h 606673"/>
              <a:gd name="connsiteX218" fmla="*/ 368195 w 590624"/>
              <a:gd name="connsiteY218" fmla="*/ 581605 h 606673"/>
              <a:gd name="connsiteX219" fmla="*/ 368195 w 590624"/>
              <a:gd name="connsiteY219" fmla="*/ 580544 h 606673"/>
              <a:gd name="connsiteX220" fmla="*/ 365940 w 590624"/>
              <a:gd name="connsiteY220" fmla="*/ 578289 h 606673"/>
              <a:gd name="connsiteX221" fmla="*/ 365940 w 590624"/>
              <a:gd name="connsiteY221" fmla="*/ 576034 h 606673"/>
              <a:gd name="connsiteX222" fmla="*/ 367002 w 590624"/>
              <a:gd name="connsiteY222" fmla="*/ 571525 h 606673"/>
              <a:gd name="connsiteX223" fmla="*/ 367002 w 590624"/>
              <a:gd name="connsiteY223" fmla="*/ 569270 h 606673"/>
              <a:gd name="connsiteX224" fmla="*/ 372705 w 590624"/>
              <a:gd name="connsiteY224" fmla="*/ 571525 h 606673"/>
              <a:gd name="connsiteX225" fmla="*/ 373766 w 590624"/>
              <a:gd name="connsiteY225" fmla="*/ 563699 h 606673"/>
              <a:gd name="connsiteX226" fmla="*/ 363686 w 590624"/>
              <a:gd name="connsiteY226" fmla="*/ 560384 h 606673"/>
              <a:gd name="connsiteX227" fmla="*/ 362492 w 590624"/>
              <a:gd name="connsiteY227" fmla="*/ 561445 h 606673"/>
              <a:gd name="connsiteX228" fmla="*/ 362492 w 590624"/>
              <a:gd name="connsiteY228" fmla="*/ 562638 h 606673"/>
              <a:gd name="connsiteX229" fmla="*/ 357982 w 590624"/>
              <a:gd name="connsiteY229" fmla="*/ 581738 h 606673"/>
              <a:gd name="connsiteX230" fmla="*/ 359043 w 590624"/>
              <a:gd name="connsiteY230" fmla="*/ 582799 h 606673"/>
              <a:gd name="connsiteX231" fmla="*/ 359043 w 590624"/>
              <a:gd name="connsiteY231" fmla="*/ 585053 h 606673"/>
              <a:gd name="connsiteX232" fmla="*/ 357982 w 590624"/>
              <a:gd name="connsiteY232" fmla="*/ 585053 h 606673"/>
              <a:gd name="connsiteX233" fmla="*/ 356921 w 590624"/>
              <a:gd name="connsiteY233" fmla="*/ 586248 h 606673"/>
              <a:gd name="connsiteX234" fmla="*/ 356921 w 590624"/>
              <a:gd name="connsiteY234" fmla="*/ 590757 h 606673"/>
              <a:gd name="connsiteX235" fmla="*/ 355728 w 590624"/>
              <a:gd name="connsiteY235" fmla="*/ 590757 h 606673"/>
              <a:gd name="connsiteX236" fmla="*/ 356921 w 590624"/>
              <a:gd name="connsiteY236" fmla="*/ 591951 h 606673"/>
              <a:gd name="connsiteX237" fmla="*/ 356921 w 590624"/>
              <a:gd name="connsiteY237" fmla="*/ 593012 h 606673"/>
              <a:gd name="connsiteX238" fmla="*/ 357982 w 590624"/>
              <a:gd name="connsiteY238" fmla="*/ 596461 h 606673"/>
              <a:gd name="connsiteX239" fmla="*/ 357982 w 590624"/>
              <a:gd name="connsiteY239" fmla="*/ 598715 h 606673"/>
              <a:gd name="connsiteX240" fmla="*/ 359043 w 590624"/>
              <a:gd name="connsiteY240" fmla="*/ 598715 h 606673"/>
              <a:gd name="connsiteX241" fmla="*/ 359043 w 590624"/>
              <a:gd name="connsiteY241" fmla="*/ 599909 h 606673"/>
              <a:gd name="connsiteX242" fmla="*/ 343260 w 590624"/>
              <a:gd name="connsiteY242" fmla="*/ 606673 h 606673"/>
              <a:gd name="connsiteX243" fmla="*/ 337689 w 590624"/>
              <a:gd name="connsiteY243" fmla="*/ 594338 h 606673"/>
              <a:gd name="connsiteX244" fmla="*/ 336628 w 590624"/>
              <a:gd name="connsiteY244" fmla="*/ 589829 h 606673"/>
              <a:gd name="connsiteX245" fmla="*/ 339944 w 590624"/>
              <a:gd name="connsiteY245" fmla="*/ 587574 h 606673"/>
              <a:gd name="connsiteX246" fmla="*/ 344453 w 590624"/>
              <a:gd name="connsiteY246" fmla="*/ 586513 h 606673"/>
              <a:gd name="connsiteX247" fmla="*/ 344453 w 590624"/>
              <a:gd name="connsiteY247" fmla="*/ 584258 h 606673"/>
              <a:gd name="connsiteX248" fmla="*/ 341138 w 590624"/>
              <a:gd name="connsiteY248" fmla="*/ 583064 h 606673"/>
              <a:gd name="connsiteX249" fmla="*/ 339944 w 590624"/>
              <a:gd name="connsiteY249" fmla="*/ 583064 h 606673"/>
              <a:gd name="connsiteX250" fmla="*/ 339944 w 590624"/>
              <a:gd name="connsiteY250" fmla="*/ 582003 h 606673"/>
              <a:gd name="connsiteX251" fmla="*/ 337689 w 590624"/>
              <a:gd name="connsiteY251" fmla="*/ 579749 h 606673"/>
              <a:gd name="connsiteX252" fmla="*/ 335434 w 590624"/>
              <a:gd name="connsiteY252" fmla="*/ 579749 h 606673"/>
              <a:gd name="connsiteX253" fmla="*/ 335434 w 590624"/>
              <a:gd name="connsiteY253" fmla="*/ 575239 h 606673"/>
              <a:gd name="connsiteX254" fmla="*/ 336628 w 590624"/>
              <a:gd name="connsiteY254" fmla="*/ 575239 h 606673"/>
              <a:gd name="connsiteX255" fmla="*/ 330925 w 590624"/>
              <a:gd name="connsiteY255" fmla="*/ 560649 h 606673"/>
              <a:gd name="connsiteX256" fmla="*/ 328670 w 590624"/>
              <a:gd name="connsiteY256" fmla="*/ 560649 h 606673"/>
              <a:gd name="connsiteX257" fmla="*/ 327476 w 590624"/>
              <a:gd name="connsiteY257" fmla="*/ 557333 h 606673"/>
              <a:gd name="connsiteX258" fmla="*/ 326283 w 590624"/>
              <a:gd name="connsiteY258" fmla="*/ 558394 h 606673"/>
              <a:gd name="connsiteX259" fmla="*/ 326283 w 590624"/>
              <a:gd name="connsiteY259" fmla="*/ 559455 h 606673"/>
              <a:gd name="connsiteX260" fmla="*/ 321773 w 590624"/>
              <a:gd name="connsiteY260" fmla="*/ 559455 h 606673"/>
              <a:gd name="connsiteX261" fmla="*/ 320712 w 590624"/>
              <a:gd name="connsiteY261" fmla="*/ 560649 h 606673"/>
              <a:gd name="connsiteX262" fmla="*/ 319518 w 590624"/>
              <a:gd name="connsiteY262" fmla="*/ 563965 h 606673"/>
              <a:gd name="connsiteX263" fmla="*/ 318324 w 590624"/>
              <a:gd name="connsiteY263" fmla="*/ 563965 h 606673"/>
              <a:gd name="connsiteX264" fmla="*/ 317263 w 590624"/>
              <a:gd name="connsiteY264" fmla="*/ 562904 h 606673"/>
              <a:gd name="connsiteX265" fmla="*/ 317263 w 590624"/>
              <a:gd name="connsiteY265" fmla="*/ 565158 h 606673"/>
              <a:gd name="connsiteX266" fmla="*/ 318324 w 590624"/>
              <a:gd name="connsiteY266" fmla="*/ 566220 h 606673"/>
              <a:gd name="connsiteX267" fmla="*/ 318324 w 590624"/>
              <a:gd name="connsiteY267" fmla="*/ 567281 h 606673"/>
              <a:gd name="connsiteX268" fmla="*/ 317263 w 590624"/>
              <a:gd name="connsiteY268" fmla="*/ 569535 h 606673"/>
              <a:gd name="connsiteX269" fmla="*/ 317263 w 590624"/>
              <a:gd name="connsiteY269" fmla="*/ 572984 h 606673"/>
              <a:gd name="connsiteX270" fmla="*/ 291399 w 590624"/>
              <a:gd name="connsiteY270" fmla="*/ 574045 h 606673"/>
              <a:gd name="connsiteX271" fmla="*/ 237417 w 590624"/>
              <a:gd name="connsiteY271" fmla="*/ 554946 h 606673"/>
              <a:gd name="connsiteX272" fmla="*/ 235162 w 590624"/>
              <a:gd name="connsiteY272" fmla="*/ 553752 h 606673"/>
              <a:gd name="connsiteX273" fmla="*/ 228398 w 590624"/>
              <a:gd name="connsiteY273" fmla="*/ 548181 h 606673"/>
              <a:gd name="connsiteX274" fmla="*/ 226143 w 590624"/>
              <a:gd name="connsiteY274" fmla="*/ 548181 h 606673"/>
              <a:gd name="connsiteX275" fmla="*/ 227337 w 590624"/>
              <a:gd name="connsiteY275" fmla="*/ 547120 h 606673"/>
              <a:gd name="connsiteX276" fmla="*/ 147490 w 590624"/>
              <a:gd name="connsiteY276" fmla="*/ 459316 h 606673"/>
              <a:gd name="connsiteX277" fmla="*/ 126136 w 590624"/>
              <a:gd name="connsiteY277" fmla="*/ 418862 h 606673"/>
              <a:gd name="connsiteX278" fmla="*/ 110353 w 590624"/>
              <a:gd name="connsiteY278" fmla="*/ 386234 h 606673"/>
              <a:gd name="connsiteX279" fmla="*/ 109159 w 590624"/>
              <a:gd name="connsiteY279" fmla="*/ 382918 h 606673"/>
              <a:gd name="connsiteX280" fmla="*/ 108098 w 590624"/>
              <a:gd name="connsiteY280" fmla="*/ 380663 h 606673"/>
              <a:gd name="connsiteX281" fmla="*/ 106904 w 590624"/>
              <a:gd name="connsiteY281" fmla="*/ 382918 h 606673"/>
              <a:gd name="connsiteX282" fmla="*/ 63002 w 590624"/>
              <a:gd name="connsiteY282" fmla="*/ 335700 h 606673"/>
              <a:gd name="connsiteX283" fmla="*/ 60747 w 590624"/>
              <a:gd name="connsiteY283" fmla="*/ 333445 h 606673"/>
              <a:gd name="connsiteX284" fmla="*/ 60747 w 590624"/>
              <a:gd name="connsiteY284" fmla="*/ 331190 h 606673"/>
              <a:gd name="connsiteX285" fmla="*/ 58492 w 590624"/>
              <a:gd name="connsiteY285" fmla="*/ 329996 h 606673"/>
              <a:gd name="connsiteX286" fmla="*/ 53983 w 590624"/>
              <a:gd name="connsiteY286" fmla="*/ 328935 h 606673"/>
              <a:gd name="connsiteX287" fmla="*/ 51728 w 590624"/>
              <a:gd name="connsiteY287" fmla="*/ 326680 h 606673"/>
              <a:gd name="connsiteX288" fmla="*/ 51728 w 590624"/>
              <a:gd name="connsiteY288" fmla="*/ 325486 h 606673"/>
              <a:gd name="connsiteX289" fmla="*/ 50534 w 590624"/>
              <a:gd name="connsiteY289" fmla="*/ 326680 h 606673"/>
              <a:gd name="connsiteX290" fmla="*/ 48279 w 590624"/>
              <a:gd name="connsiteY290" fmla="*/ 324426 h 606673"/>
              <a:gd name="connsiteX291" fmla="*/ 46024 w 590624"/>
              <a:gd name="connsiteY291" fmla="*/ 324426 h 606673"/>
              <a:gd name="connsiteX292" fmla="*/ 46024 w 590624"/>
              <a:gd name="connsiteY292" fmla="*/ 325486 h 606673"/>
              <a:gd name="connsiteX293" fmla="*/ 44831 w 590624"/>
              <a:gd name="connsiteY293" fmla="*/ 325486 h 606673"/>
              <a:gd name="connsiteX294" fmla="*/ 41515 w 590624"/>
              <a:gd name="connsiteY294" fmla="*/ 324426 h 606673"/>
              <a:gd name="connsiteX295" fmla="*/ 40454 w 590624"/>
              <a:gd name="connsiteY295" fmla="*/ 323365 h 606673"/>
              <a:gd name="connsiteX296" fmla="*/ 38199 w 590624"/>
              <a:gd name="connsiteY296" fmla="*/ 323365 h 606673"/>
              <a:gd name="connsiteX297" fmla="*/ 38199 w 590624"/>
              <a:gd name="connsiteY297" fmla="*/ 322171 h 606673"/>
              <a:gd name="connsiteX298" fmla="*/ 35944 w 590624"/>
              <a:gd name="connsiteY298" fmla="*/ 322171 h 606673"/>
              <a:gd name="connsiteX299" fmla="*/ 35944 w 590624"/>
              <a:gd name="connsiteY299" fmla="*/ 321110 h 606673"/>
              <a:gd name="connsiteX300" fmla="*/ 0 w 590624"/>
              <a:gd name="connsiteY300" fmla="*/ 262617 h 606673"/>
              <a:gd name="connsiteX301" fmla="*/ 23609 w 590624"/>
              <a:gd name="connsiteY301" fmla="*/ 251344 h 606673"/>
              <a:gd name="connsiteX302" fmla="*/ 26925 w 590624"/>
              <a:gd name="connsiteY302" fmla="*/ 247895 h 606673"/>
              <a:gd name="connsiteX303" fmla="*/ 29180 w 590624"/>
              <a:gd name="connsiteY303" fmla="*/ 235560 h 606673"/>
              <a:gd name="connsiteX304" fmla="*/ 79846 w 590624"/>
              <a:gd name="connsiteY304" fmla="*/ 208503 h 606673"/>
              <a:gd name="connsiteX305" fmla="*/ 80908 w 590624"/>
              <a:gd name="connsiteY305" fmla="*/ 187148 h 606673"/>
              <a:gd name="connsiteX306" fmla="*/ 120300 w 590624"/>
              <a:gd name="connsiteY306" fmla="*/ 154520 h 606673"/>
              <a:gd name="connsiteX307" fmla="*/ 122555 w 590624"/>
              <a:gd name="connsiteY307" fmla="*/ 157836 h 606673"/>
              <a:gd name="connsiteX308" fmla="*/ 123749 w 590624"/>
              <a:gd name="connsiteY308" fmla="*/ 157836 h 606673"/>
              <a:gd name="connsiteX309" fmla="*/ 124810 w 590624"/>
              <a:gd name="connsiteY309" fmla="*/ 153326 h 606673"/>
              <a:gd name="connsiteX310" fmla="*/ 124810 w 590624"/>
              <a:gd name="connsiteY310" fmla="*/ 148817 h 606673"/>
              <a:gd name="connsiteX311" fmla="*/ 127064 w 590624"/>
              <a:gd name="connsiteY311" fmla="*/ 147756 h 606673"/>
              <a:gd name="connsiteX312" fmla="*/ 132635 w 590624"/>
              <a:gd name="connsiteY312" fmla="*/ 148817 h 606673"/>
              <a:gd name="connsiteX313" fmla="*/ 132635 w 590624"/>
              <a:gd name="connsiteY313" fmla="*/ 143246 h 606673"/>
              <a:gd name="connsiteX314" fmla="*/ 130380 w 590624"/>
              <a:gd name="connsiteY314" fmla="*/ 139930 h 606673"/>
              <a:gd name="connsiteX315" fmla="*/ 123616 w 590624"/>
              <a:gd name="connsiteY315" fmla="*/ 116321 h 606673"/>
              <a:gd name="connsiteX316" fmla="*/ 130380 w 590624"/>
              <a:gd name="connsiteY316" fmla="*/ 87009 h 606673"/>
              <a:gd name="connsiteX317" fmla="*/ 151735 w 590624"/>
              <a:gd name="connsiteY317" fmla="*/ 88203 h 606673"/>
              <a:gd name="connsiteX318" fmla="*/ 156244 w 590624"/>
              <a:gd name="connsiteY318" fmla="*/ 72419 h 606673"/>
              <a:gd name="connsiteX319" fmla="*/ 168579 w 590624"/>
              <a:gd name="connsiteY319" fmla="*/ 74674 h 606673"/>
              <a:gd name="connsiteX320" fmla="*/ 177598 w 590624"/>
              <a:gd name="connsiteY320" fmla="*/ 55574 h 6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590624" h="606673">
                <a:moveTo>
                  <a:pt x="177731" y="55044"/>
                </a:moveTo>
                <a:lnTo>
                  <a:pt x="191260" y="57298"/>
                </a:lnTo>
                <a:lnTo>
                  <a:pt x="189005" y="66318"/>
                </a:lnTo>
                <a:lnTo>
                  <a:pt x="182241" y="77591"/>
                </a:lnTo>
                <a:lnTo>
                  <a:pt x="183434" y="84356"/>
                </a:lnTo>
                <a:lnTo>
                  <a:pt x="196963" y="106904"/>
                </a:lnTo>
                <a:lnTo>
                  <a:pt x="274555" y="58492"/>
                </a:lnTo>
                <a:lnTo>
                  <a:pt x="286890" y="59686"/>
                </a:lnTo>
                <a:lnTo>
                  <a:pt x="285829" y="67512"/>
                </a:lnTo>
                <a:lnTo>
                  <a:pt x="288084" y="77591"/>
                </a:lnTo>
                <a:lnTo>
                  <a:pt x="286890" y="78653"/>
                </a:lnTo>
                <a:lnTo>
                  <a:pt x="286890" y="79847"/>
                </a:lnTo>
                <a:lnTo>
                  <a:pt x="289145" y="79847"/>
                </a:lnTo>
                <a:lnTo>
                  <a:pt x="289145" y="76398"/>
                </a:lnTo>
                <a:lnTo>
                  <a:pt x="292593" y="74143"/>
                </a:lnTo>
                <a:lnTo>
                  <a:pt x="291399" y="71888"/>
                </a:lnTo>
                <a:lnTo>
                  <a:pt x="319518" y="64063"/>
                </a:lnTo>
                <a:lnTo>
                  <a:pt x="407322" y="14590"/>
                </a:lnTo>
                <a:lnTo>
                  <a:pt x="417536" y="30373"/>
                </a:lnTo>
                <a:lnTo>
                  <a:pt x="425361" y="21354"/>
                </a:lnTo>
                <a:lnTo>
                  <a:pt x="430931" y="32629"/>
                </a:lnTo>
                <a:lnTo>
                  <a:pt x="435441" y="31567"/>
                </a:lnTo>
                <a:lnTo>
                  <a:pt x="430931" y="24803"/>
                </a:lnTo>
                <a:lnTo>
                  <a:pt x="444461" y="11274"/>
                </a:lnTo>
                <a:lnTo>
                  <a:pt x="437696" y="1194"/>
                </a:lnTo>
                <a:lnTo>
                  <a:pt x="438757" y="0"/>
                </a:lnTo>
                <a:lnTo>
                  <a:pt x="443267" y="3449"/>
                </a:lnTo>
                <a:lnTo>
                  <a:pt x="446583" y="3449"/>
                </a:lnTo>
                <a:lnTo>
                  <a:pt x="450031" y="5703"/>
                </a:lnTo>
                <a:lnTo>
                  <a:pt x="456795" y="5703"/>
                </a:lnTo>
                <a:lnTo>
                  <a:pt x="460111" y="12468"/>
                </a:lnTo>
                <a:lnTo>
                  <a:pt x="466876" y="16978"/>
                </a:lnTo>
                <a:lnTo>
                  <a:pt x="468070" y="19232"/>
                </a:lnTo>
                <a:lnTo>
                  <a:pt x="472579" y="16978"/>
                </a:lnTo>
                <a:lnTo>
                  <a:pt x="493933" y="7958"/>
                </a:lnTo>
                <a:lnTo>
                  <a:pt x="531071" y="56370"/>
                </a:lnTo>
                <a:lnTo>
                  <a:pt x="527755" y="41780"/>
                </a:lnTo>
                <a:lnTo>
                  <a:pt x="559190" y="30506"/>
                </a:lnTo>
                <a:lnTo>
                  <a:pt x="589563" y="64196"/>
                </a:lnTo>
                <a:lnTo>
                  <a:pt x="587308" y="66450"/>
                </a:lnTo>
                <a:lnTo>
                  <a:pt x="590624" y="69899"/>
                </a:lnTo>
                <a:lnTo>
                  <a:pt x="561445" y="137410"/>
                </a:lnTo>
                <a:lnTo>
                  <a:pt x="536642" y="139665"/>
                </a:lnTo>
                <a:lnTo>
                  <a:pt x="537836" y="161019"/>
                </a:lnTo>
                <a:lnTo>
                  <a:pt x="532265" y="162213"/>
                </a:lnTo>
                <a:lnTo>
                  <a:pt x="534520" y="183567"/>
                </a:lnTo>
                <a:lnTo>
                  <a:pt x="524439" y="184628"/>
                </a:lnTo>
                <a:lnTo>
                  <a:pt x="525500" y="189138"/>
                </a:lnTo>
                <a:lnTo>
                  <a:pt x="515420" y="191392"/>
                </a:lnTo>
                <a:lnTo>
                  <a:pt x="514359" y="183567"/>
                </a:lnTo>
                <a:lnTo>
                  <a:pt x="494066" y="185822"/>
                </a:lnTo>
                <a:lnTo>
                  <a:pt x="495127" y="198157"/>
                </a:lnTo>
                <a:lnTo>
                  <a:pt x="507462" y="200412"/>
                </a:lnTo>
                <a:lnTo>
                  <a:pt x="506401" y="195902"/>
                </a:lnTo>
                <a:lnTo>
                  <a:pt x="514227" y="194708"/>
                </a:lnTo>
                <a:lnTo>
                  <a:pt x="515288" y="201473"/>
                </a:lnTo>
                <a:lnTo>
                  <a:pt x="545661" y="178925"/>
                </a:lnTo>
                <a:lnTo>
                  <a:pt x="553487" y="204789"/>
                </a:lnTo>
                <a:lnTo>
                  <a:pt x="544468" y="207043"/>
                </a:lnTo>
                <a:lnTo>
                  <a:pt x="545661" y="212615"/>
                </a:lnTo>
                <a:lnTo>
                  <a:pt x="545661" y="220440"/>
                </a:lnTo>
                <a:lnTo>
                  <a:pt x="550171" y="228265"/>
                </a:lnTo>
                <a:lnTo>
                  <a:pt x="540090" y="231581"/>
                </a:lnTo>
                <a:lnTo>
                  <a:pt x="547916" y="242855"/>
                </a:lnTo>
                <a:lnTo>
                  <a:pt x="546855" y="247365"/>
                </a:lnTo>
                <a:lnTo>
                  <a:pt x="518736" y="249619"/>
                </a:lnTo>
                <a:lnTo>
                  <a:pt x="498443" y="246304"/>
                </a:lnTo>
                <a:lnTo>
                  <a:pt x="498443" y="244049"/>
                </a:lnTo>
                <a:lnTo>
                  <a:pt x="501759" y="242988"/>
                </a:lnTo>
                <a:lnTo>
                  <a:pt x="502820" y="231714"/>
                </a:lnTo>
                <a:lnTo>
                  <a:pt x="499504" y="230653"/>
                </a:lnTo>
                <a:lnTo>
                  <a:pt x="499504" y="221634"/>
                </a:lnTo>
                <a:lnTo>
                  <a:pt x="466876" y="225082"/>
                </a:lnTo>
                <a:lnTo>
                  <a:pt x="470324" y="217256"/>
                </a:lnTo>
                <a:lnTo>
                  <a:pt x="475895" y="216062"/>
                </a:lnTo>
                <a:lnTo>
                  <a:pt x="471385" y="209299"/>
                </a:lnTo>
                <a:lnTo>
                  <a:pt x="469130" y="211553"/>
                </a:lnTo>
                <a:lnTo>
                  <a:pt x="460111" y="212615"/>
                </a:lnTo>
                <a:lnTo>
                  <a:pt x="458918" y="218185"/>
                </a:lnTo>
                <a:lnTo>
                  <a:pt x="461173" y="218185"/>
                </a:lnTo>
                <a:lnTo>
                  <a:pt x="462234" y="228265"/>
                </a:lnTo>
                <a:lnTo>
                  <a:pt x="464489" y="240600"/>
                </a:lnTo>
                <a:lnTo>
                  <a:pt x="466743" y="245110"/>
                </a:lnTo>
                <a:lnTo>
                  <a:pt x="459979" y="246304"/>
                </a:lnTo>
                <a:lnTo>
                  <a:pt x="449899" y="246304"/>
                </a:lnTo>
                <a:lnTo>
                  <a:pt x="447644" y="247365"/>
                </a:lnTo>
                <a:lnTo>
                  <a:pt x="434115" y="256384"/>
                </a:lnTo>
                <a:lnTo>
                  <a:pt x="434115" y="250813"/>
                </a:lnTo>
                <a:lnTo>
                  <a:pt x="418331" y="249619"/>
                </a:lnTo>
                <a:lnTo>
                  <a:pt x="417270" y="255190"/>
                </a:lnTo>
                <a:lnTo>
                  <a:pt x="411567" y="254129"/>
                </a:lnTo>
                <a:lnTo>
                  <a:pt x="410506" y="265403"/>
                </a:lnTo>
                <a:lnTo>
                  <a:pt x="410506" y="276677"/>
                </a:lnTo>
                <a:lnTo>
                  <a:pt x="408251" y="275483"/>
                </a:lnTo>
                <a:lnTo>
                  <a:pt x="407057" y="273228"/>
                </a:lnTo>
                <a:lnTo>
                  <a:pt x="404803" y="273228"/>
                </a:lnTo>
                <a:lnTo>
                  <a:pt x="403609" y="270974"/>
                </a:lnTo>
                <a:lnTo>
                  <a:pt x="401354" y="272168"/>
                </a:lnTo>
                <a:lnTo>
                  <a:pt x="399099" y="268719"/>
                </a:lnTo>
                <a:lnTo>
                  <a:pt x="400293" y="267658"/>
                </a:lnTo>
                <a:lnTo>
                  <a:pt x="395783" y="264342"/>
                </a:lnTo>
                <a:lnTo>
                  <a:pt x="393529" y="265403"/>
                </a:lnTo>
                <a:lnTo>
                  <a:pt x="393529" y="264342"/>
                </a:lnTo>
                <a:lnTo>
                  <a:pt x="392467" y="263149"/>
                </a:lnTo>
                <a:lnTo>
                  <a:pt x="390213" y="263149"/>
                </a:lnTo>
                <a:lnTo>
                  <a:pt x="390213" y="262087"/>
                </a:lnTo>
                <a:lnTo>
                  <a:pt x="389151" y="260893"/>
                </a:lnTo>
                <a:lnTo>
                  <a:pt x="386897" y="260893"/>
                </a:lnTo>
                <a:lnTo>
                  <a:pt x="386897" y="259833"/>
                </a:lnTo>
                <a:lnTo>
                  <a:pt x="384642" y="259833"/>
                </a:lnTo>
                <a:lnTo>
                  <a:pt x="383448" y="258771"/>
                </a:lnTo>
                <a:lnTo>
                  <a:pt x="383448" y="259833"/>
                </a:lnTo>
                <a:lnTo>
                  <a:pt x="378939" y="253068"/>
                </a:lnTo>
                <a:lnTo>
                  <a:pt x="373368" y="249752"/>
                </a:lnTo>
                <a:lnTo>
                  <a:pt x="372307" y="252007"/>
                </a:lnTo>
                <a:lnTo>
                  <a:pt x="381326" y="258771"/>
                </a:lnTo>
                <a:lnTo>
                  <a:pt x="382387" y="259833"/>
                </a:lnTo>
                <a:lnTo>
                  <a:pt x="382387" y="260893"/>
                </a:lnTo>
                <a:lnTo>
                  <a:pt x="383581" y="262087"/>
                </a:lnTo>
                <a:lnTo>
                  <a:pt x="384775" y="262087"/>
                </a:lnTo>
                <a:lnTo>
                  <a:pt x="384775" y="263149"/>
                </a:lnTo>
                <a:lnTo>
                  <a:pt x="385836" y="263149"/>
                </a:lnTo>
                <a:lnTo>
                  <a:pt x="386897" y="264342"/>
                </a:lnTo>
                <a:lnTo>
                  <a:pt x="386897" y="268852"/>
                </a:lnTo>
                <a:lnTo>
                  <a:pt x="381326" y="265536"/>
                </a:lnTo>
                <a:lnTo>
                  <a:pt x="379071" y="261026"/>
                </a:lnTo>
                <a:lnTo>
                  <a:pt x="370052" y="263280"/>
                </a:lnTo>
                <a:lnTo>
                  <a:pt x="371113" y="265536"/>
                </a:lnTo>
                <a:lnTo>
                  <a:pt x="370052" y="270045"/>
                </a:lnTo>
                <a:lnTo>
                  <a:pt x="361033" y="318457"/>
                </a:lnTo>
                <a:lnTo>
                  <a:pt x="355330" y="346576"/>
                </a:lnTo>
                <a:lnTo>
                  <a:pt x="354136" y="344321"/>
                </a:lnTo>
                <a:lnTo>
                  <a:pt x="353075" y="344321"/>
                </a:lnTo>
                <a:lnTo>
                  <a:pt x="355330" y="348830"/>
                </a:lnTo>
                <a:lnTo>
                  <a:pt x="349759" y="375888"/>
                </a:lnTo>
                <a:lnTo>
                  <a:pt x="346311" y="374827"/>
                </a:lnTo>
                <a:lnTo>
                  <a:pt x="338485" y="419791"/>
                </a:lnTo>
                <a:lnTo>
                  <a:pt x="377877" y="434380"/>
                </a:lnTo>
                <a:lnTo>
                  <a:pt x="378939" y="432126"/>
                </a:lnTo>
                <a:lnTo>
                  <a:pt x="380132" y="433319"/>
                </a:lnTo>
                <a:lnTo>
                  <a:pt x="380132" y="435574"/>
                </a:lnTo>
                <a:lnTo>
                  <a:pt x="384642" y="436635"/>
                </a:lnTo>
                <a:lnTo>
                  <a:pt x="405996" y="444461"/>
                </a:lnTo>
                <a:lnTo>
                  <a:pt x="403741" y="447776"/>
                </a:lnTo>
                <a:lnTo>
                  <a:pt x="430799" y="444461"/>
                </a:lnTo>
                <a:lnTo>
                  <a:pt x="434247" y="467009"/>
                </a:lnTo>
                <a:lnTo>
                  <a:pt x="417403" y="470325"/>
                </a:lnTo>
                <a:lnTo>
                  <a:pt x="406129" y="470325"/>
                </a:lnTo>
                <a:lnTo>
                  <a:pt x="406129" y="473773"/>
                </a:lnTo>
                <a:lnTo>
                  <a:pt x="408384" y="476028"/>
                </a:lnTo>
                <a:lnTo>
                  <a:pt x="408384" y="477221"/>
                </a:lnTo>
                <a:lnTo>
                  <a:pt x="407190" y="477221"/>
                </a:lnTo>
                <a:lnTo>
                  <a:pt x="407190" y="481731"/>
                </a:lnTo>
                <a:lnTo>
                  <a:pt x="406129" y="482792"/>
                </a:lnTo>
                <a:lnTo>
                  <a:pt x="403874" y="481731"/>
                </a:lnTo>
                <a:lnTo>
                  <a:pt x="402813" y="478282"/>
                </a:lnTo>
                <a:lnTo>
                  <a:pt x="400558" y="477221"/>
                </a:lnTo>
                <a:lnTo>
                  <a:pt x="396049" y="477221"/>
                </a:lnTo>
                <a:lnTo>
                  <a:pt x="396049" y="482792"/>
                </a:lnTo>
                <a:lnTo>
                  <a:pt x="397242" y="483986"/>
                </a:lnTo>
                <a:lnTo>
                  <a:pt x="398303" y="485047"/>
                </a:lnTo>
                <a:lnTo>
                  <a:pt x="398303" y="486108"/>
                </a:lnTo>
                <a:lnTo>
                  <a:pt x="399365" y="487301"/>
                </a:lnTo>
                <a:lnTo>
                  <a:pt x="399365" y="488363"/>
                </a:lnTo>
                <a:lnTo>
                  <a:pt x="397110" y="490617"/>
                </a:lnTo>
                <a:lnTo>
                  <a:pt x="397110" y="491811"/>
                </a:lnTo>
                <a:lnTo>
                  <a:pt x="398171" y="491811"/>
                </a:lnTo>
                <a:lnTo>
                  <a:pt x="398171" y="492872"/>
                </a:lnTo>
                <a:lnTo>
                  <a:pt x="397110" y="493933"/>
                </a:lnTo>
                <a:lnTo>
                  <a:pt x="393661" y="493933"/>
                </a:lnTo>
                <a:lnTo>
                  <a:pt x="393661" y="492872"/>
                </a:lnTo>
                <a:lnTo>
                  <a:pt x="392600" y="492872"/>
                </a:lnTo>
                <a:lnTo>
                  <a:pt x="391406" y="493933"/>
                </a:lnTo>
                <a:lnTo>
                  <a:pt x="391406" y="500698"/>
                </a:lnTo>
                <a:lnTo>
                  <a:pt x="390213" y="501892"/>
                </a:lnTo>
                <a:lnTo>
                  <a:pt x="390213" y="502952"/>
                </a:lnTo>
                <a:lnTo>
                  <a:pt x="391406" y="504014"/>
                </a:lnTo>
                <a:lnTo>
                  <a:pt x="390213" y="505208"/>
                </a:lnTo>
                <a:lnTo>
                  <a:pt x="389151" y="505208"/>
                </a:lnTo>
                <a:lnTo>
                  <a:pt x="389151" y="515287"/>
                </a:lnTo>
                <a:lnTo>
                  <a:pt x="386897" y="517543"/>
                </a:lnTo>
                <a:lnTo>
                  <a:pt x="385836" y="519797"/>
                </a:lnTo>
                <a:lnTo>
                  <a:pt x="384775" y="520991"/>
                </a:lnTo>
                <a:lnTo>
                  <a:pt x="384775" y="526562"/>
                </a:lnTo>
                <a:lnTo>
                  <a:pt x="385836" y="528816"/>
                </a:lnTo>
                <a:lnTo>
                  <a:pt x="385836" y="529878"/>
                </a:lnTo>
                <a:lnTo>
                  <a:pt x="384775" y="529878"/>
                </a:lnTo>
                <a:lnTo>
                  <a:pt x="382520" y="531071"/>
                </a:lnTo>
                <a:lnTo>
                  <a:pt x="380265" y="531071"/>
                </a:lnTo>
                <a:lnTo>
                  <a:pt x="380265" y="529878"/>
                </a:lnTo>
                <a:lnTo>
                  <a:pt x="379071" y="529878"/>
                </a:lnTo>
                <a:lnTo>
                  <a:pt x="378010" y="528816"/>
                </a:lnTo>
                <a:lnTo>
                  <a:pt x="375756" y="528816"/>
                </a:lnTo>
                <a:lnTo>
                  <a:pt x="374562" y="529878"/>
                </a:lnTo>
                <a:cubicBezTo>
                  <a:pt x="374164" y="536642"/>
                  <a:pt x="376153" y="531999"/>
                  <a:pt x="375756" y="538897"/>
                </a:cubicBezTo>
                <a:lnTo>
                  <a:pt x="374562" y="538897"/>
                </a:lnTo>
                <a:lnTo>
                  <a:pt x="373501" y="539958"/>
                </a:lnTo>
                <a:lnTo>
                  <a:pt x="372440" y="538897"/>
                </a:lnTo>
                <a:lnTo>
                  <a:pt x="370185" y="538897"/>
                </a:lnTo>
                <a:lnTo>
                  <a:pt x="370185" y="539958"/>
                </a:lnTo>
                <a:lnTo>
                  <a:pt x="369124" y="541151"/>
                </a:lnTo>
                <a:lnTo>
                  <a:pt x="366869" y="541151"/>
                </a:lnTo>
                <a:lnTo>
                  <a:pt x="366869" y="544467"/>
                </a:lnTo>
                <a:lnTo>
                  <a:pt x="365808" y="548977"/>
                </a:lnTo>
                <a:lnTo>
                  <a:pt x="363553" y="556802"/>
                </a:lnTo>
                <a:lnTo>
                  <a:pt x="370318" y="559058"/>
                </a:lnTo>
                <a:lnTo>
                  <a:pt x="388356" y="562505"/>
                </a:lnTo>
                <a:lnTo>
                  <a:pt x="386101" y="568077"/>
                </a:lnTo>
                <a:lnTo>
                  <a:pt x="385040" y="573647"/>
                </a:lnTo>
                <a:lnTo>
                  <a:pt x="380530" y="572586"/>
                </a:lnTo>
                <a:lnTo>
                  <a:pt x="378276" y="587176"/>
                </a:lnTo>
                <a:lnTo>
                  <a:pt x="380530" y="588369"/>
                </a:lnTo>
                <a:lnTo>
                  <a:pt x="380530" y="591685"/>
                </a:lnTo>
                <a:lnTo>
                  <a:pt x="371511" y="589431"/>
                </a:lnTo>
                <a:lnTo>
                  <a:pt x="371511" y="588369"/>
                </a:lnTo>
                <a:lnTo>
                  <a:pt x="370450" y="587176"/>
                </a:lnTo>
                <a:lnTo>
                  <a:pt x="367002" y="587176"/>
                </a:lnTo>
                <a:lnTo>
                  <a:pt x="367002" y="582666"/>
                </a:lnTo>
                <a:lnTo>
                  <a:pt x="368195" y="581605"/>
                </a:lnTo>
                <a:lnTo>
                  <a:pt x="368195" y="580544"/>
                </a:lnTo>
                <a:lnTo>
                  <a:pt x="365940" y="578289"/>
                </a:lnTo>
                <a:lnTo>
                  <a:pt x="365940" y="576034"/>
                </a:lnTo>
                <a:lnTo>
                  <a:pt x="367002" y="571525"/>
                </a:lnTo>
                <a:lnTo>
                  <a:pt x="367002" y="569270"/>
                </a:lnTo>
                <a:lnTo>
                  <a:pt x="372705" y="571525"/>
                </a:lnTo>
                <a:lnTo>
                  <a:pt x="373766" y="563699"/>
                </a:lnTo>
                <a:lnTo>
                  <a:pt x="363686" y="560384"/>
                </a:lnTo>
                <a:lnTo>
                  <a:pt x="362492" y="561445"/>
                </a:lnTo>
                <a:lnTo>
                  <a:pt x="362492" y="562638"/>
                </a:lnTo>
                <a:lnTo>
                  <a:pt x="357982" y="581738"/>
                </a:lnTo>
                <a:lnTo>
                  <a:pt x="359043" y="582799"/>
                </a:lnTo>
                <a:lnTo>
                  <a:pt x="359043" y="585053"/>
                </a:lnTo>
                <a:lnTo>
                  <a:pt x="357982" y="585053"/>
                </a:lnTo>
                <a:lnTo>
                  <a:pt x="356921" y="586248"/>
                </a:lnTo>
                <a:lnTo>
                  <a:pt x="356921" y="590757"/>
                </a:lnTo>
                <a:lnTo>
                  <a:pt x="355728" y="590757"/>
                </a:lnTo>
                <a:lnTo>
                  <a:pt x="356921" y="591951"/>
                </a:lnTo>
                <a:lnTo>
                  <a:pt x="356921" y="593012"/>
                </a:lnTo>
                <a:lnTo>
                  <a:pt x="357982" y="596461"/>
                </a:lnTo>
                <a:lnTo>
                  <a:pt x="357982" y="598715"/>
                </a:lnTo>
                <a:lnTo>
                  <a:pt x="359043" y="598715"/>
                </a:lnTo>
                <a:lnTo>
                  <a:pt x="359043" y="599909"/>
                </a:lnTo>
                <a:lnTo>
                  <a:pt x="343260" y="606673"/>
                </a:lnTo>
                <a:lnTo>
                  <a:pt x="337689" y="594338"/>
                </a:lnTo>
                <a:lnTo>
                  <a:pt x="336628" y="589829"/>
                </a:lnTo>
                <a:lnTo>
                  <a:pt x="339944" y="587574"/>
                </a:lnTo>
                <a:lnTo>
                  <a:pt x="344453" y="586513"/>
                </a:lnTo>
                <a:lnTo>
                  <a:pt x="344453" y="584258"/>
                </a:lnTo>
                <a:lnTo>
                  <a:pt x="341138" y="583064"/>
                </a:lnTo>
                <a:lnTo>
                  <a:pt x="339944" y="583064"/>
                </a:lnTo>
                <a:lnTo>
                  <a:pt x="339944" y="582003"/>
                </a:lnTo>
                <a:lnTo>
                  <a:pt x="337689" y="579749"/>
                </a:lnTo>
                <a:lnTo>
                  <a:pt x="335434" y="579749"/>
                </a:lnTo>
                <a:lnTo>
                  <a:pt x="335434" y="575239"/>
                </a:lnTo>
                <a:lnTo>
                  <a:pt x="336628" y="575239"/>
                </a:lnTo>
                <a:cubicBezTo>
                  <a:pt x="337291" y="567281"/>
                  <a:pt x="333710" y="567546"/>
                  <a:pt x="330925" y="560649"/>
                </a:cubicBezTo>
                <a:lnTo>
                  <a:pt x="328670" y="560649"/>
                </a:lnTo>
                <a:lnTo>
                  <a:pt x="327476" y="557333"/>
                </a:lnTo>
                <a:lnTo>
                  <a:pt x="326283" y="558394"/>
                </a:lnTo>
                <a:lnTo>
                  <a:pt x="326283" y="559455"/>
                </a:lnTo>
                <a:lnTo>
                  <a:pt x="321773" y="559455"/>
                </a:lnTo>
                <a:lnTo>
                  <a:pt x="320712" y="560649"/>
                </a:lnTo>
                <a:lnTo>
                  <a:pt x="319518" y="563965"/>
                </a:lnTo>
                <a:lnTo>
                  <a:pt x="318324" y="563965"/>
                </a:lnTo>
                <a:lnTo>
                  <a:pt x="317263" y="562904"/>
                </a:lnTo>
                <a:lnTo>
                  <a:pt x="317263" y="565158"/>
                </a:lnTo>
                <a:lnTo>
                  <a:pt x="318324" y="566220"/>
                </a:lnTo>
                <a:lnTo>
                  <a:pt x="318324" y="567281"/>
                </a:lnTo>
                <a:lnTo>
                  <a:pt x="317263" y="569535"/>
                </a:lnTo>
                <a:lnTo>
                  <a:pt x="317263" y="572984"/>
                </a:lnTo>
                <a:lnTo>
                  <a:pt x="291399" y="574045"/>
                </a:lnTo>
                <a:lnTo>
                  <a:pt x="237417" y="554946"/>
                </a:lnTo>
                <a:lnTo>
                  <a:pt x="235162" y="553752"/>
                </a:lnTo>
                <a:lnTo>
                  <a:pt x="228398" y="548181"/>
                </a:lnTo>
                <a:lnTo>
                  <a:pt x="226143" y="548181"/>
                </a:lnTo>
                <a:lnTo>
                  <a:pt x="227337" y="547120"/>
                </a:lnTo>
                <a:lnTo>
                  <a:pt x="147490" y="459316"/>
                </a:lnTo>
                <a:lnTo>
                  <a:pt x="126136" y="418862"/>
                </a:lnTo>
                <a:lnTo>
                  <a:pt x="110353" y="386234"/>
                </a:lnTo>
                <a:lnTo>
                  <a:pt x="109159" y="382918"/>
                </a:lnTo>
                <a:lnTo>
                  <a:pt x="108098" y="380663"/>
                </a:lnTo>
                <a:lnTo>
                  <a:pt x="106904" y="382918"/>
                </a:lnTo>
                <a:lnTo>
                  <a:pt x="63002" y="335700"/>
                </a:lnTo>
                <a:lnTo>
                  <a:pt x="60747" y="333445"/>
                </a:lnTo>
                <a:lnTo>
                  <a:pt x="60747" y="331190"/>
                </a:lnTo>
                <a:lnTo>
                  <a:pt x="58492" y="329996"/>
                </a:lnTo>
                <a:lnTo>
                  <a:pt x="53983" y="328935"/>
                </a:lnTo>
                <a:lnTo>
                  <a:pt x="51728" y="326680"/>
                </a:lnTo>
                <a:lnTo>
                  <a:pt x="51728" y="325486"/>
                </a:lnTo>
                <a:lnTo>
                  <a:pt x="50534" y="326680"/>
                </a:lnTo>
                <a:lnTo>
                  <a:pt x="48279" y="324426"/>
                </a:lnTo>
                <a:lnTo>
                  <a:pt x="46024" y="324426"/>
                </a:lnTo>
                <a:lnTo>
                  <a:pt x="46024" y="325486"/>
                </a:lnTo>
                <a:lnTo>
                  <a:pt x="44831" y="325486"/>
                </a:lnTo>
                <a:lnTo>
                  <a:pt x="41515" y="324426"/>
                </a:lnTo>
                <a:lnTo>
                  <a:pt x="40454" y="323365"/>
                </a:lnTo>
                <a:lnTo>
                  <a:pt x="38199" y="323365"/>
                </a:lnTo>
                <a:lnTo>
                  <a:pt x="38199" y="322171"/>
                </a:lnTo>
                <a:lnTo>
                  <a:pt x="35944" y="322171"/>
                </a:lnTo>
                <a:lnTo>
                  <a:pt x="35944" y="321110"/>
                </a:lnTo>
                <a:lnTo>
                  <a:pt x="0" y="262617"/>
                </a:lnTo>
                <a:lnTo>
                  <a:pt x="23609" y="251344"/>
                </a:lnTo>
                <a:lnTo>
                  <a:pt x="26925" y="247895"/>
                </a:lnTo>
                <a:lnTo>
                  <a:pt x="29180" y="235560"/>
                </a:lnTo>
                <a:lnTo>
                  <a:pt x="79846" y="208503"/>
                </a:lnTo>
                <a:lnTo>
                  <a:pt x="80908" y="187148"/>
                </a:lnTo>
                <a:lnTo>
                  <a:pt x="120300" y="154520"/>
                </a:lnTo>
                <a:lnTo>
                  <a:pt x="122555" y="157836"/>
                </a:lnTo>
                <a:lnTo>
                  <a:pt x="123749" y="157836"/>
                </a:lnTo>
                <a:lnTo>
                  <a:pt x="124810" y="153326"/>
                </a:lnTo>
                <a:lnTo>
                  <a:pt x="124810" y="148817"/>
                </a:lnTo>
                <a:lnTo>
                  <a:pt x="127064" y="147756"/>
                </a:lnTo>
                <a:lnTo>
                  <a:pt x="132635" y="148817"/>
                </a:lnTo>
                <a:lnTo>
                  <a:pt x="132635" y="143246"/>
                </a:lnTo>
                <a:lnTo>
                  <a:pt x="130380" y="139930"/>
                </a:lnTo>
                <a:lnTo>
                  <a:pt x="123616" y="116321"/>
                </a:lnTo>
                <a:lnTo>
                  <a:pt x="130380" y="87009"/>
                </a:lnTo>
                <a:lnTo>
                  <a:pt x="151735" y="88203"/>
                </a:lnTo>
                <a:lnTo>
                  <a:pt x="156244" y="72419"/>
                </a:lnTo>
                <a:lnTo>
                  <a:pt x="168579" y="74674"/>
                </a:lnTo>
                <a:lnTo>
                  <a:pt x="177598" y="55574"/>
                </a:lnTo>
              </a:path>
            </a:pathLst>
          </a:custGeom>
          <a:solidFill>
            <a:schemeClr val="bg1">
              <a:lumMod val="85000"/>
            </a:schemeClr>
          </a:solidFill>
          <a:ln w="13251" cap="flat">
            <a:noFill/>
            <a:prstDash val="solid"/>
            <a:miter/>
          </a:ln>
        </p:spPr>
        <p:txBody>
          <a:bodyPr rtlCol="0" anchor="ctr"/>
          <a:lstStyle/>
          <a:p>
            <a:endParaRPr lang="en-FI" sz="816"/>
          </a:p>
        </p:txBody>
      </p:sp>
      <p:sp>
        <p:nvSpPr>
          <p:cNvPr id="1397" name="Freeform: Shape 1396">
            <a:extLst>
              <a:ext uri="{FF2B5EF4-FFF2-40B4-BE49-F238E27FC236}">
                <a16:creationId xmlns:a16="http://schemas.microsoft.com/office/drawing/2014/main" id="{01E093C1-9290-9830-83A8-BBB21DCE206D}"/>
              </a:ext>
            </a:extLst>
          </p:cNvPr>
          <p:cNvSpPr/>
          <p:nvPr/>
        </p:nvSpPr>
        <p:spPr>
          <a:xfrm>
            <a:off x="3778201" y="4840721"/>
            <a:ext cx="226811" cy="258336"/>
          </a:xfrm>
          <a:custGeom>
            <a:avLst/>
            <a:gdLst>
              <a:gd name="connsiteX0" fmla="*/ 79979 w 500034"/>
              <a:gd name="connsiteY0" fmla="*/ 16712 h 569535"/>
              <a:gd name="connsiteX1" fmla="*/ 105843 w 500034"/>
              <a:gd name="connsiteY1" fmla="*/ 15651 h 569535"/>
              <a:gd name="connsiteX2" fmla="*/ 105843 w 500034"/>
              <a:gd name="connsiteY2" fmla="*/ 12202 h 569535"/>
              <a:gd name="connsiteX3" fmla="*/ 106904 w 500034"/>
              <a:gd name="connsiteY3" fmla="*/ 9948 h 569535"/>
              <a:gd name="connsiteX4" fmla="*/ 106904 w 500034"/>
              <a:gd name="connsiteY4" fmla="*/ 8886 h 569535"/>
              <a:gd name="connsiteX5" fmla="*/ 105843 w 500034"/>
              <a:gd name="connsiteY5" fmla="*/ 7826 h 569535"/>
              <a:gd name="connsiteX6" fmla="*/ 105843 w 500034"/>
              <a:gd name="connsiteY6" fmla="*/ 5570 h 569535"/>
              <a:gd name="connsiteX7" fmla="*/ 106904 w 500034"/>
              <a:gd name="connsiteY7" fmla="*/ 6632 h 569535"/>
              <a:gd name="connsiteX8" fmla="*/ 108098 w 500034"/>
              <a:gd name="connsiteY8" fmla="*/ 6632 h 569535"/>
              <a:gd name="connsiteX9" fmla="*/ 109291 w 500034"/>
              <a:gd name="connsiteY9" fmla="*/ 3316 h 569535"/>
              <a:gd name="connsiteX10" fmla="*/ 110353 w 500034"/>
              <a:gd name="connsiteY10" fmla="*/ 2122 h 569535"/>
              <a:gd name="connsiteX11" fmla="*/ 114862 w 500034"/>
              <a:gd name="connsiteY11" fmla="*/ 2122 h 569535"/>
              <a:gd name="connsiteX12" fmla="*/ 114862 w 500034"/>
              <a:gd name="connsiteY12" fmla="*/ 1061 h 569535"/>
              <a:gd name="connsiteX13" fmla="*/ 116056 w 500034"/>
              <a:gd name="connsiteY13" fmla="*/ 0 h 569535"/>
              <a:gd name="connsiteX14" fmla="*/ 117249 w 500034"/>
              <a:gd name="connsiteY14" fmla="*/ 3316 h 569535"/>
              <a:gd name="connsiteX15" fmla="*/ 119504 w 500034"/>
              <a:gd name="connsiteY15" fmla="*/ 3316 h 569535"/>
              <a:gd name="connsiteX16" fmla="*/ 125208 w 500034"/>
              <a:gd name="connsiteY16" fmla="*/ 17905 h 569535"/>
              <a:gd name="connsiteX17" fmla="*/ 124014 w 500034"/>
              <a:gd name="connsiteY17" fmla="*/ 17905 h 569535"/>
              <a:gd name="connsiteX18" fmla="*/ 124014 w 500034"/>
              <a:gd name="connsiteY18" fmla="*/ 22415 h 569535"/>
              <a:gd name="connsiteX19" fmla="*/ 126269 w 500034"/>
              <a:gd name="connsiteY19" fmla="*/ 22415 h 569535"/>
              <a:gd name="connsiteX20" fmla="*/ 128523 w 500034"/>
              <a:gd name="connsiteY20" fmla="*/ 24670 h 569535"/>
              <a:gd name="connsiteX21" fmla="*/ 128523 w 500034"/>
              <a:gd name="connsiteY21" fmla="*/ 25731 h 569535"/>
              <a:gd name="connsiteX22" fmla="*/ 129717 w 500034"/>
              <a:gd name="connsiteY22" fmla="*/ 25731 h 569535"/>
              <a:gd name="connsiteX23" fmla="*/ 133033 w 500034"/>
              <a:gd name="connsiteY23" fmla="*/ 26925 h 569535"/>
              <a:gd name="connsiteX24" fmla="*/ 133033 w 500034"/>
              <a:gd name="connsiteY24" fmla="*/ 29180 h 569535"/>
              <a:gd name="connsiteX25" fmla="*/ 128523 w 500034"/>
              <a:gd name="connsiteY25" fmla="*/ 30241 h 569535"/>
              <a:gd name="connsiteX26" fmla="*/ 125208 w 500034"/>
              <a:gd name="connsiteY26" fmla="*/ 32496 h 569535"/>
              <a:gd name="connsiteX27" fmla="*/ 126269 w 500034"/>
              <a:gd name="connsiteY27" fmla="*/ 37005 h 569535"/>
              <a:gd name="connsiteX28" fmla="*/ 131839 w 500034"/>
              <a:gd name="connsiteY28" fmla="*/ 49341 h 569535"/>
              <a:gd name="connsiteX29" fmla="*/ 147623 w 500034"/>
              <a:gd name="connsiteY29" fmla="*/ 42576 h 569535"/>
              <a:gd name="connsiteX30" fmla="*/ 147623 w 500034"/>
              <a:gd name="connsiteY30" fmla="*/ 41382 h 569535"/>
              <a:gd name="connsiteX31" fmla="*/ 146562 w 500034"/>
              <a:gd name="connsiteY31" fmla="*/ 41382 h 569535"/>
              <a:gd name="connsiteX32" fmla="*/ 146562 w 500034"/>
              <a:gd name="connsiteY32" fmla="*/ 39128 h 569535"/>
              <a:gd name="connsiteX33" fmla="*/ 145501 w 500034"/>
              <a:gd name="connsiteY33" fmla="*/ 35679 h 569535"/>
              <a:gd name="connsiteX34" fmla="*/ 147756 w 500034"/>
              <a:gd name="connsiteY34" fmla="*/ 37933 h 569535"/>
              <a:gd name="connsiteX35" fmla="*/ 154520 w 500034"/>
              <a:gd name="connsiteY35" fmla="*/ 45759 h 569535"/>
              <a:gd name="connsiteX36" fmla="*/ 159029 w 500034"/>
              <a:gd name="connsiteY36" fmla="*/ 51330 h 569535"/>
              <a:gd name="connsiteX37" fmla="*/ 159029 w 500034"/>
              <a:gd name="connsiteY37" fmla="*/ 53584 h 569535"/>
              <a:gd name="connsiteX38" fmla="*/ 160091 w 500034"/>
              <a:gd name="connsiteY38" fmla="*/ 54778 h 569535"/>
              <a:gd name="connsiteX39" fmla="*/ 174681 w 500034"/>
              <a:gd name="connsiteY39" fmla="*/ 70562 h 569535"/>
              <a:gd name="connsiteX40" fmla="*/ 194974 w 500034"/>
              <a:gd name="connsiteY40" fmla="*/ 68307 h 569535"/>
              <a:gd name="connsiteX41" fmla="*/ 199483 w 500034"/>
              <a:gd name="connsiteY41" fmla="*/ 101996 h 569535"/>
              <a:gd name="connsiteX42" fmla="*/ 228796 w 500034"/>
              <a:gd name="connsiteY42" fmla="*/ 104251 h 569535"/>
              <a:gd name="connsiteX43" fmla="*/ 220970 w 500034"/>
              <a:gd name="connsiteY43" fmla="*/ 70562 h 569535"/>
              <a:gd name="connsiteX44" fmla="*/ 255853 w 500034"/>
              <a:gd name="connsiteY44" fmla="*/ 57033 h 569535"/>
              <a:gd name="connsiteX45" fmla="*/ 258108 w 500034"/>
              <a:gd name="connsiteY45" fmla="*/ 69368 h 569535"/>
              <a:gd name="connsiteX46" fmla="*/ 253598 w 500034"/>
              <a:gd name="connsiteY46" fmla="*/ 70562 h 569535"/>
              <a:gd name="connsiteX47" fmla="*/ 252405 w 500034"/>
              <a:gd name="connsiteY47" fmla="*/ 78387 h 569535"/>
              <a:gd name="connsiteX48" fmla="*/ 253598 w 500034"/>
              <a:gd name="connsiteY48" fmla="*/ 80642 h 569535"/>
              <a:gd name="connsiteX49" fmla="*/ 253598 w 500034"/>
              <a:gd name="connsiteY49" fmla="*/ 82897 h 569535"/>
              <a:gd name="connsiteX50" fmla="*/ 252405 w 500034"/>
              <a:gd name="connsiteY50" fmla="*/ 83958 h 569535"/>
              <a:gd name="connsiteX51" fmla="*/ 252405 w 500034"/>
              <a:gd name="connsiteY51" fmla="*/ 86213 h 569535"/>
              <a:gd name="connsiteX52" fmla="*/ 246834 w 500034"/>
              <a:gd name="connsiteY52" fmla="*/ 94039 h 569535"/>
              <a:gd name="connsiteX53" fmla="*/ 271637 w 500034"/>
              <a:gd name="connsiteY53" fmla="*/ 118841 h 569535"/>
              <a:gd name="connsiteX54" fmla="*/ 304265 w 500034"/>
              <a:gd name="connsiteY54" fmla="*/ 71623 h 569535"/>
              <a:gd name="connsiteX55" fmla="*/ 263812 w 500034"/>
              <a:gd name="connsiteY55" fmla="*/ 42311 h 569535"/>
              <a:gd name="connsiteX56" fmla="*/ 276146 w 500034"/>
              <a:gd name="connsiteY56" fmla="*/ 22017 h 569535"/>
              <a:gd name="connsiteX57" fmla="*/ 308775 w 500034"/>
              <a:gd name="connsiteY57" fmla="*/ 16447 h 569535"/>
              <a:gd name="connsiteX58" fmla="*/ 311030 w 500034"/>
              <a:gd name="connsiteY58" fmla="*/ 24272 h 569535"/>
              <a:gd name="connsiteX59" fmla="*/ 299756 w 500034"/>
              <a:gd name="connsiteY59" fmla="*/ 40056 h 569535"/>
              <a:gd name="connsiteX60" fmla="*/ 302010 w 500034"/>
              <a:gd name="connsiteY60" fmla="*/ 50136 h 569535"/>
              <a:gd name="connsiteX61" fmla="*/ 313284 w 500034"/>
              <a:gd name="connsiteY61" fmla="*/ 59156 h 569535"/>
              <a:gd name="connsiteX62" fmla="*/ 318855 w 500034"/>
              <a:gd name="connsiteY62" fmla="*/ 52391 h 569535"/>
              <a:gd name="connsiteX63" fmla="*/ 323365 w 500034"/>
              <a:gd name="connsiteY63" fmla="*/ 61410 h 569535"/>
              <a:gd name="connsiteX64" fmla="*/ 323365 w 500034"/>
              <a:gd name="connsiteY64" fmla="*/ 62604 h 569535"/>
              <a:gd name="connsiteX65" fmla="*/ 363818 w 500034"/>
              <a:gd name="connsiteY65" fmla="*/ 78387 h 569535"/>
              <a:gd name="connsiteX66" fmla="*/ 367134 w 500034"/>
              <a:gd name="connsiteY66" fmla="*/ 99742 h 569535"/>
              <a:gd name="connsiteX67" fmla="*/ 391937 w 500034"/>
              <a:gd name="connsiteY67" fmla="*/ 97487 h 569535"/>
              <a:gd name="connsiteX68" fmla="*/ 396447 w 500034"/>
              <a:gd name="connsiteY68" fmla="*/ 101996 h 569535"/>
              <a:gd name="connsiteX69" fmla="*/ 395385 w 500034"/>
              <a:gd name="connsiteY69" fmla="*/ 104251 h 569535"/>
              <a:gd name="connsiteX70" fmla="*/ 400956 w 500034"/>
              <a:gd name="connsiteY70" fmla="*/ 120035 h 569535"/>
              <a:gd name="connsiteX71" fmla="*/ 416740 w 500034"/>
              <a:gd name="connsiteY71" fmla="*/ 115526 h 569535"/>
              <a:gd name="connsiteX72" fmla="*/ 429075 w 500034"/>
              <a:gd name="connsiteY72" fmla="*/ 139134 h 569535"/>
              <a:gd name="connsiteX73" fmla="*/ 449368 w 500034"/>
              <a:gd name="connsiteY73" fmla="*/ 135686 h 569535"/>
              <a:gd name="connsiteX74" fmla="*/ 443797 w 500034"/>
              <a:gd name="connsiteY74" fmla="*/ 130115 h 569535"/>
              <a:gd name="connsiteX75" fmla="*/ 450562 w 500034"/>
              <a:gd name="connsiteY75" fmla="*/ 122290 h 569535"/>
              <a:gd name="connsiteX76" fmla="*/ 458387 w 500034"/>
              <a:gd name="connsiteY76" fmla="*/ 127860 h 569535"/>
              <a:gd name="connsiteX77" fmla="*/ 460642 w 500034"/>
              <a:gd name="connsiteY77" fmla="*/ 125606 h 569535"/>
              <a:gd name="connsiteX78" fmla="*/ 500035 w 500034"/>
              <a:gd name="connsiteY78" fmla="*/ 157172 h 569535"/>
              <a:gd name="connsiteX79" fmla="*/ 452817 w 500034"/>
              <a:gd name="connsiteY79" fmla="*/ 198820 h 569535"/>
              <a:gd name="connsiteX80" fmla="*/ 447246 w 500034"/>
              <a:gd name="connsiteY80" fmla="*/ 217919 h 569535"/>
              <a:gd name="connsiteX81" fmla="*/ 470855 w 500034"/>
              <a:gd name="connsiteY81" fmla="*/ 225878 h 569535"/>
              <a:gd name="connsiteX82" fmla="*/ 495657 w 500034"/>
              <a:gd name="connsiteY82" fmla="*/ 219114 h 569535"/>
              <a:gd name="connsiteX83" fmla="*/ 498973 w 500034"/>
              <a:gd name="connsiteY83" fmla="*/ 233703 h 569535"/>
              <a:gd name="connsiteX84" fmla="*/ 478680 w 500034"/>
              <a:gd name="connsiteY84" fmla="*/ 238213 h 569535"/>
              <a:gd name="connsiteX85" fmla="*/ 485445 w 500034"/>
              <a:gd name="connsiteY85" fmla="*/ 276412 h 569535"/>
              <a:gd name="connsiteX86" fmla="*/ 465152 w 500034"/>
              <a:gd name="connsiteY86" fmla="*/ 280921 h 569535"/>
              <a:gd name="connsiteX87" fmla="*/ 470722 w 500034"/>
              <a:gd name="connsiteY87" fmla="*/ 303469 h 569535"/>
              <a:gd name="connsiteX88" fmla="*/ 457193 w 500034"/>
              <a:gd name="connsiteY88" fmla="*/ 306785 h 569535"/>
              <a:gd name="connsiteX89" fmla="*/ 463958 w 500034"/>
              <a:gd name="connsiteY89" fmla="*/ 338220 h 569535"/>
              <a:gd name="connsiteX90" fmla="*/ 460509 w 500034"/>
              <a:gd name="connsiteY90" fmla="*/ 339414 h 569535"/>
              <a:gd name="connsiteX91" fmla="*/ 456000 w 500034"/>
              <a:gd name="connsiteY91" fmla="*/ 331588 h 569535"/>
              <a:gd name="connsiteX92" fmla="*/ 451490 w 500034"/>
              <a:gd name="connsiteY92" fmla="*/ 333842 h 569535"/>
              <a:gd name="connsiteX93" fmla="*/ 459316 w 500034"/>
              <a:gd name="connsiteY93" fmla="*/ 350687 h 569535"/>
              <a:gd name="connsiteX94" fmla="*/ 450296 w 500034"/>
              <a:gd name="connsiteY94" fmla="*/ 354003 h 569535"/>
              <a:gd name="connsiteX95" fmla="*/ 445787 w 500034"/>
              <a:gd name="connsiteY95" fmla="*/ 348433 h 569535"/>
              <a:gd name="connsiteX96" fmla="*/ 443532 w 500034"/>
              <a:gd name="connsiteY96" fmla="*/ 349493 h 569535"/>
              <a:gd name="connsiteX97" fmla="*/ 440216 w 500034"/>
              <a:gd name="connsiteY97" fmla="*/ 361829 h 569535"/>
              <a:gd name="connsiteX98" fmla="*/ 439155 w 500034"/>
              <a:gd name="connsiteY98" fmla="*/ 364084 h 569535"/>
              <a:gd name="connsiteX99" fmla="*/ 441410 w 500034"/>
              <a:gd name="connsiteY99" fmla="*/ 367400 h 569535"/>
              <a:gd name="connsiteX100" fmla="*/ 442603 w 500034"/>
              <a:gd name="connsiteY100" fmla="*/ 377480 h 569535"/>
              <a:gd name="connsiteX101" fmla="*/ 442603 w 500034"/>
              <a:gd name="connsiteY101" fmla="*/ 379735 h 569535"/>
              <a:gd name="connsiteX102" fmla="*/ 445919 w 500034"/>
              <a:gd name="connsiteY102" fmla="*/ 385305 h 569535"/>
              <a:gd name="connsiteX103" fmla="*/ 441410 w 500034"/>
              <a:gd name="connsiteY103" fmla="*/ 389815 h 569535"/>
              <a:gd name="connsiteX104" fmla="*/ 434645 w 500034"/>
              <a:gd name="connsiteY104" fmla="*/ 394324 h 569535"/>
              <a:gd name="connsiteX105" fmla="*/ 431329 w 500034"/>
              <a:gd name="connsiteY105" fmla="*/ 393131 h 569535"/>
              <a:gd name="connsiteX106" fmla="*/ 429075 w 500034"/>
              <a:gd name="connsiteY106" fmla="*/ 392069 h 569535"/>
              <a:gd name="connsiteX107" fmla="*/ 429075 w 500034"/>
              <a:gd name="connsiteY107" fmla="*/ 390876 h 569535"/>
              <a:gd name="connsiteX108" fmla="*/ 422310 w 500034"/>
              <a:gd name="connsiteY108" fmla="*/ 385305 h 569535"/>
              <a:gd name="connsiteX109" fmla="*/ 415546 w 500034"/>
              <a:gd name="connsiteY109" fmla="*/ 386499 h 569535"/>
              <a:gd name="connsiteX110" fmla="*/ 406527 w 500034"/>
              <a:gd name="connsiteY110" fmla="*/ 372970 h 569535"/>
              <a:gd name="connsiteX111" fmla="*/ 405333 w 500034"/>
              <a:gd name="connsiteY111" fmla="*/ 372970 h 569535"/>
              <a:gd name="connsiteX112" fmla="*/ 411036 w 500034"/>
              <a:gd name="connsiteY112" fmla="*/ 386499 h 569535"/>
              <a:gd name="connsiteX113" fmla="*/ 407588 w 500034"/>
              <a:gd name="connsiteY113" fmla="*/ 386499 h 569535"/>
              <a:gd name="connsiteX114" fmla="*/ 407588 w 500034"/>
              <a:gd name="connsiteY114" fmla="*/ 387560 h 569535"/>
              <a:gd name="connsiteX115" fmla="*/ 413158 w 500034"/>
              <a:gd name="connsiteY115" fmla="*/ 393131 h 569535"/>
              <a:gd name="connsiteX116" fmla="*/ 416474 w 500034"/>
              <a:gd name="connsiteY116" fmla="*/ 389815 h 569535"/>
              <a:gd name="connsiteX117" fmla="*/ 418729 w 500034"/>
              <a:gd name="connsiteY117" fmla="*/ 388621 h 569535"/>
              <a:gd name="connsiteX118" fmla="*/ 419790 w 500034"/>
              <a:gd name="connsiteY118" fmla="*/ 388621 h 569535"/>
              <a:gd name="connsiteX119" fmla="*/ 419790 w 500034"/>
              <a:gd name="connsiteY119" fmla="*/ 387560 h 569535"/>
              <a:gd name="connsiteX120" fmla="*/ 420851 w 500034"/>
              <a:gd name="connsiteY120" fmla="*/ 386499 h 569535"/>
              <a:gd name="connsiteX121" fmla="*/ 427616 w 500034"/>
              <a:gd name="connsiteY121" fmla="*/ 392069 h 569535"/>
              <a:gd name="connsiteX122" fmla="*/ 426555 w 500034"/>
              <a:gd name="connsiteY122" fmla="*/ 394324 h 569535"/>
              <a:gd name="connsiteX123" fmla="*/ 407455 w 500034"/>
              <a:gd name="connsiteY123" fmla="*/ 397640 h 569535"/>
              <a:gd name="connsiteX124" fmla="*/ 404007 w 500034"/>
              <a:gd name="connsiteY124" fmla="*/ 409975 h 569535"/>
              <a:gd name="connsiteX125" fmla="*/ 385968 w 500034"/>
              <a:gd name="connsiteY125" fmla="*/ 424565 h 569535"/>
              <a:gd name="connsiteX126" fmla="*/ 375888 w 500034"/>
              <a:gd name="connsiteY126" fmla="*/ 393131 h 569535"/>
              <a:gd name="connsiteX127" fmla="*/ 368063 w 500034"/>
              <a:gd name="connsiteY127" fmla="*/ 395385 h 569535"/>
              <a:gd name="connsiteX128" fmla="*/ 368063 w 500034"/>
              <a:gd name="connsiteY128" fmla="*/ 392069 h 569535"/>
              <a:gd name="connsiteX129" fmla="*/ 374827 w 500034"/>
              <a:gd name="connsiteY129" fmla="*/ 389815 h 569535"/>
              <a:gd name="connsiteX130" fmla="*/ 373633 w 500034"/>
              <a:gd name="connsiteY130" fmla="*/ 385305 h 569535"/>
              <a:gd name="connsiteX131" fmla="*/ 365808 w 500034"/>
              <a:gd name="connsiteY131" fmla="*/ 386499 h 569535"/>
              <a:gd name="connsiteX132" fmla="*/ 365808 w 500034"/>
              <a:gd name="connsiteY132" fmla="*/ 387560 h 569535"/>
              <a:gd name="connsiteX133" fmla="*/ 357982 w 500034"/>
              <a:gd name="connsiteY133" fmla="*/ 395385 h 569535"/>
              <a:gd name="connsiteX134" fmla="*/ 354666 w 500034"/>
              <a:gd name="connsiteY134" fmla="*/ 383050 h 569535"/>
              <a:gd name="connsiteX135" fmla="*/ 327609 w 500034"/>
              <a:gd name="connsiteY135" fmla="*/ 396579 h 569535"/>
              <a:gd name="connsiteX136" fmla="*/ 326548 w 500034"/>
              <a:gd name="connsiteY136" fmla="*/ 392069 h 569535"/>
              <a:gd name="connsiteX137" fmla="*/ 324293 w 500034"/>
              <a:gd name="connsiteY137" fmla="*/ 393131 h 569535"/>
              <a:gd name="connsiteX138" fmla="*/ 327609 w 500034"/>
              <a:gd name="connsiteY138" fmla="*/ 405466 h 569535"/>
              <a:gd name="connsiteX139" fmla="*/ 318589 w 500034"/>
              <a:gd name="connsiteY139" fmla="*/ 409975 h 569535"/>
              <a:gd name="connsiteX140" fmla="*/ 325354 w 500034"/>
              <a:gd name="connsiteY140" fmla="*/ 428014 h 569535"/>
              <a:gd name="connsiteX141" fmla="*/ 328670 w 500034"/>
              <a:gd name="connsiteY141" fmla="*/ 426820 h 569535"/>
              <a:gd name="connsiteX142" fmla="*/ 331986 w 500034"/>
              <a:gd name="connsiteY142" fmla="*/ 435839 h 569535"/>
              <a:gd name="connsiteX143" fmla="*/ 328670 w 500034"/>
              <a:gd name="connsiteY143" fmla="*/ 436900 h 569535"/>
              <a:gd name="connsiteX144" fmla="*/ 316335 w 500034"/>
              <a:gd name="connsiteY144" fmla="*/ 458254 h 569535"/>
              <a:gd name="connsiteX145" fmla="*/ 275881 w 500034"/>
              <a:gd name="connsiteY145" fmla="*/ 432390 h 569535"/>
              <a:gd name="connsiteX146" fmla="*/ 239937 w 500034"/>
              <a:gd name="connsiteY146" fmla="*/ 405333 h 569535"/>
              <a:gd name="connsiteX147" fmla="*/ 165661 w 500034"/>
              <a:gd name="connsiteY147" fmla="*/ 500963 h 569535"/>
              <a:gd name="connsiteX148" fmla="*/ 168977 w 500034"/>
              <a:gd name="connsiteY148" fmla="*/ 507728 h 569535"/>
              <a:gd name="connsiteX149" fmla="*/ 125075 w 500034"/>
              <a:gd name="connsiteY149" fmla="*/ 545926 h 569535"/>
              <a:gd name="connsiteX150" fmla="*/ 108230 w 500034"/>
              <a:gd name="connsiteY150" fmla="*/ 569535 h 569535"/>
              <a:gd name="connsiteX151" fmla="*/ 98150 w 500034"/>
              <a:gd name="connsiteY151" fmla="*/ 554946 h 569535"/>
              <a:gd name="connsiteX152" fmla="*/ 98150 w 500034"/>
              <a:gd name="connsiteY152" fmla="*/ 550436 h 569535"/>
              <a:gd name="connsiteX153" fmla="*/ 71093 w 500034"/>
              <a:gd name="connsiteY153" fmla="*/ 534652 h 569535"/>
              <a:gd name="connsiteX154" fmla="*/ 67777 w 500034"/>
              <a:gd name="connsiteY154" fmla="*/ 533459 h 569535"/>
              <a:gd name="connsiteX155" fmla="*/ 72286 w 500034"/>
              <a:gd name="connsiteY155" fmla="*/ 530143 h 569535"/>
              <a:gd name="connsiteX156" fmla="*/ 68970 w 500034"/>
              <a:gd name="connsiteY156" fmla="*/ 527888 h 569535"/>
              <a:gd name="connsiteX157" fmla="*/ 65655 w 500034"/>
              <a:gd name="connsiteY157" fmla="*/ 533459 h 569535"/>
              <a:gd name="connsiteX158" fmla="*/ 64461 w 500034"/>
              <a:gd name="connsiteY158" fmla="*/ 533459 h 569535"/>
              <a:gd name="connsiteX159" fmla="*/ 52126 w 500034"/>
              <a:gd name="connsiteY159" fmla="*/ 527888 h 569535"/>
              <a:gd name="connsiteX160" fmla="*/ 50932 w 500034"/>
              <a:gd name="connsiteY160" fmla="*/ 518869 h 569535"/>
              <a:gd name="connsiteX161" fmla="*/ 46422 w 500034"/>
              <a:gd name="connsiteY161" fmla="*/ 511044 h 569535"/>
              <a:gd name="connsiteX162" fmla="*/ 44168 w 500034"/>
              <a:gd name="connsiteY162" fmla="*/ 506534 h 569535"/>
              <a:gd name="connsiteX163" fmla="*/ 44168 w 500034"/>
              <a:gd name="connsiteY163" fmla="*/ 502024 h 569535"/>
              <a:gd name="connsiteX164" fmla="*/ 42974 w 500034"/>
              <a:gd name="connsiteY164" fmla="*/ 497515 h 569535"/>
              <a:gd name="connsiteX165" fmla="*/ 41913 w 500034"/>
              <a:gd name="connsiteY165" fmla="*/ 494199 h 569535"/>
              <a:gd name="connsiteX166" fmla="*/ 42974 w 500034"/>
              <a:gd name="connsiteY166" fmla="*/ 490750 h 569535"/>
              <a:gd name="connsiteX167" fmla="*/ 45229 w 500034"/>
              <a:gd name="connsiteY167" fmla="*/ 485180 h 569535"/>
              <a:gd name="connsiteX168" fmla="*/ 45229 w 500034"/>
              <a:gd name="connsiteY168" fmla="*/ 481864 h 569535"/>
              <a:gd name="connsiteX169" fmla="*/ 44035 w 500034"/>
              <a:gd name="connsiteY169" fmla="*/ 479608 h 569535"/>
              <a:gd name="connsiteX170" fmla="*/ 44035 w 500034"/>
              <a:gd name="connsiteY170" fmla="*/ 477354 h 569535"/>
              <a:gd name="connsiteX171" fmla="*/ 41780 w 500034"/>
              <a:gd name="connsiteY171" fmla="*/ 475099 h 569535"/>
              <a:gd name="connsiteX172" fmla="*/ 39525 w 500034"/>
              <a:gd name="connsiteY172" fmla="*/ 463826 h 569535"/>
              <a:gd name="connsiteX173" fmla="*/ 47351 w 500034"/>
              <a:gd name="connsiteY173" fmla="*/ 437962 h 569535"/>
              <a:gd name="connsiteX174" fmla="*/ 40586 w 500034"/>
              <a:gd name="connsiteY174" fmla="*/ 435706 h 569535"/>
              <a:gd name="connsiteX175" fmla="*/ 42841 w 500034"/>
              <a:gd name="connsiteY175" fmla="*/ 431197 h 569535"/>
              <a:gd name="connsiteX176" fmla="*/ 47351 w 500034"/>
              <a:gd name="connsiteY176" fmla="*/ 432390 h 569535"/>
              <a:gd name="connsiteX177" fmla="*/ 40586 w 500034"/>
              <a:gd name="connsiteY177" fmla="*/ 394192 h 569535"/>
              <a:gd name="connsiteX178" fmla="*/ 27058 w 500034"/>
              <a:gd name="connsiteY178" fmla="*/ 391937 h 569535"/>
              <a:gd name="connsiteX179" fmla="*/ 20293 w 500034"/>
              <a:gd name="connsiteY179" fmla="*/ 391937 h 569535"/>
              <a:gd name="connsiteX180" fmla="*/ 19099 w 500034"/>
              <a:gd name="connsiteY180" fmla="*/ 427881 h 569535"/>
              <a:gd name="connsiteX181" fmla="*/ 0 w 500034"/>
              <a:gd name="connsiteY181" fmla="*/ 427881 h 569535"/>
              <a:gd name="connsiteX182" fmla="*/ 0 w 500034"/>
              <a:gd name="connsiteY182" fmla="*/ 378408 h 569535"/>
              <a:gd name="connsiteX183" fmla="*/ 1061 w 500034"/>
              <a:gd name="connsiteY183" fmla="*/ 380663 h 569535"/>
              <a:gd name="connsiteX184" fmla="*/ 35944 w 500034"/>
              <a:gd name="connsiteY184" fmla="*/ 331190 h 569535"/>
              <a:gd name="connsiteX185" fmla="*/ 55044 w 500034"/>
              <a:gd name="connsiteY185" fmla="*/ 334506 h 569535"/>
              <a:gd name="connsiteX186" fmla="*/ 57298 w 500034"/>
              <a:gd name="connsiteY186" fmla="*/ 334506 h 569535"/>
              <a:gd name="connsiteX187" fmla="*/ 57298 w 500034"/>
              <a:gd name="connsiteY187" fmla="*/ 340077 h 569535"/>
              <a:gd name="connsiteX188" fmla="*/ 59553 w 500034"/>
              <a:gd name="connsiteY188" fmla="*/ 339015 h 569535"/>
              <a:gd name="connsiteX189" fmla="*/ 59553 w 500034"/>
              <a:gd name="connsiteY189" fmla="*/ 336761 h 569535"/>
              <a:gd name="connsiteX190" fmla="*/ 60747 w 500034"/>
              <a:gd name="connsiteY190" fmla="*/ 336761 h 569535"/>
              <a:gd name="connsiteX191" fmla="*/ 59553 w 500034"/>
              <a:gd name="connsiteY191" fmla="*/ 334506 h 569535"/>
              <a:gd name="connsiteX192" fmla="*/ 82101 w 500034"/>
              <a:gd name="connsiteY192" fmla="*/ 324426 h 569535"/>
              <a:gd name="connsiteX193" fmla="*/ 83162 w 500034"/>
              <a:gd name="connsiteY193" fmla="*/ 315407 h 569535"/>
              <a:gd name="connsiteX194" fmla="*/ 89927 w 500034"/>
              <a:gd name="connsiteY194" fmla="*/ 297368 h 569535"/>
              <a:gd name="connsiteX195" fmla="*/ 109026 w 500034"/>
              <a:gd name="connsiteY195" fmla="*/ 262485 h 569535"/>
              <a:gd name="connsiteX196" fmla="*/ 103323 w 500034"/>
              <a:gd name="connsiteY196" fmla="*/ 231050 h 569535"/>
              <a:gd name="connsiteX197" fmla="*/ 100007 w 500034"/>
              <a:gd name="connsiteY197" fmla="*/ 218715 h 569535"/>
              <a:gd name="connsiteX198" fmla="*/ 95497 w 500034"/>
              <a:gd name="connsiteY198" fmla="*/ 201871 h 569535"/>
              <a:gd name="connsiteX199" fmla="*/ 92182 w 500034"/>
              <a:gd name="connsiteY199" fmla="*/ 182772 h 569535"/>
              <a:gd name="connsiteX200" fmla="*/ 105710 w 500034"/>
              <a:gd name="connsiteY200" fmla="*/ 161417 h 569535"/>
              <a:gd name="connsiteX201" fmla="*/ 118045 w 500034"/>
              <a:gd name="connsiteY201" fmla="*/ 150143 h 569535"/>
              <a:gd name="connsiteX202" fmla="*/ 118045 w 500034"/>
              <a:gd name="connsiteY202" fmla="*/ 122025 h 569535"/>
              <a:gd name="connsiteX203" fmla="*/ 87672 w 500034"/>
              <a:gd name="connsiteY203" fmla="*/ 46688 h 569535"/>
              <a:gd name="connsiteX204" fmla="*/ 79846 w 500034"/>
              <a:gd name="connsiteY204" fmla="*/ 16314 h 56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500034" h="569535">
                <a:moveTo>
                  <a:pt x="79979" y="16712"/>
                </a:moveTo>
                <a:lnTo>
                  <a:pt x="105843" y="15651"/>
                </a:lnTo>
                <a:lnTo>
                  <a:pt x="105843" y="12202"/>
                </a:lnTo>
                <a:lnTo>
                  <a:pt x="106904" y="9948"/>
                </a:lnTo>
                <a:lnTo>
                  <a:pt x="106904" y="8886"/>
                </a:lnTo>
                <a:lnTo>
                  <a:pt x="105843" y="7826"/>
                </a:lnTo>
                <a:lnTo>
                  <a:pt x="105843" y="5570"/>
                </a:lnTo>
                <a:lnTo>
                  <a:pt x="106904" y="6632"/>
                </a:lnTo>
                <a:lnTo>
                  <a:pt x="108098" y="6632"/>
                </a:lnTo>
                <a:lnTo>
                  <a:pt x="109291" y="3316"/>
                </a:lnTo>
                <a:lnTo>
                  <a:pt x="110353" y="2122"/>
                </a:lnTo>
                <a:lnTo>
                  <a:pt x="114862" y="2122"/>
                </a:lnTo>
                <a:lnTo>
                  <a:pt x="114862" y="1061"/>
                </a:lnTo>
                <a:lnTo>
                  <a:pt x="116056" y="0"/>
                </a:lnTo>
                <a:lnTo>
                  <a:pt x="117249" y="3316"/>
                </a:lnTo>
                <a:lnTo>
                  <a:pt x="119504" y="3316"/>
                </a:lnTo>
                <a:cubicBezTo>
                  <a:pt x="122290" y="10213"/>
                  <a:pt x="125871" y="9948"/>
                  <a:pt x="125208" y="17905"/>
                </a:cubicBezTo>
                <a:lnTo>
                  <a:pt x="124014" y="17905"/>
                </a:lnTo>
                <a:lnTo>
                  <a:pt x="124014" y="22415"/>
                </a:lnTo>
                <a:lnTo>
                  <a:pt x="126269" y="22415"/>
                </a:lnTo>
                <a:lnTo>
                  <a:pt x="128523" y="24670"/>
                </a:lnTo>
                <a:lnTo>
                  <a:pt x="128523" y="25731"/>
                </a:lnTo>
                <a:lnTo>
                  <a:pt x="129717" y="25731"/>
                </a:lnTo>
                <a:lnTo>
                  <a:pt x="133033" y="26925"/>
                </a:lnTo>
                <a:lnTo>
                  <a:pt x="133033" y="29180"/>
                </a:lnTo>
                <a:lnTo>
                  <a:pt x="128523" y="30241"/>
                </a:lnTo>
                <a:lnTo>
                  <a:pt x="125208" y="32496"/>
                </a:lnTo>
                <a:lnTo>
                  <a:pt x="126269" y="37005"/>
                </a:lnTo>
                <a:lnTo>
                  <a:pt x="131839" y="49341"/>
                </a:lnTo>
                <a:lnTo>
                  <a:pt x="147623" y="42576"/>
                </a:lnTo>
                <a:lnTo>
                  <a:pt x="147623" y="41382"/>
                </a:lnTo>
                <a:lnTo>
                  <a:pt x="146562" y="41382"/>
                </a:lnTo>
                <a:lnTo>
                  <a:pt x="146562" y="39128"/>
                </a:lnTo>
                <a:lnTo>
                  <a:pt x="145501" y="35679"/>
                </a:lnTo>
                <a:lnTo>
                  <a:pt x="147756" y="37933"/>
                </a:lnTo>
                <a:lnTo>
                  <a:pt x="154520" y="45759"/>
                </a:lnTo>
                <a:lnTo>
                  <a:pt x="159029" y="51330"/>
                </a:lnTo>
                <a:lnTo>
                  <a:pt x="159029" y="53584"/>
                </a:lnTo>
                <a:lnTo>
                  <a:pt x="160091" y="54778"/>
                </a:lnTo>
                <a:cubicBezTo>
                  <a:pt x="162876" y="56370"/>
                  <a:pt x="173089" y="67512"/>
                  <a:pt x="174681" y="70562"/>
                </a:cubicBezTo>
                <a:lnTo>
                  <a:pt x="194974" y="68307"/>
                </a:lnTo>
                <a:lnTo>
                  <a:pt x="199483" y="101996"/>
                </a:lnTo>
                <a:lnTo>
                  <a:pt x="228796" y="104251"/>
                </a:lnTo>
                <a:lnTo>
                  <a:pt x="220970" y="70562"/>
                </a:lnTo>
                <a:lnTo>
                  <a:pt x="255853" y="57033"/>
                </a:lnTo>
                <a:cubicBezTo>
                  <a:pt x="260098" y="63267"/>
                  <a:pt x="252405" y="64726"/>
                  <a:pt x="258108" y="69368"/>
                </a:cubicBezTo>
                <a:lnTo>
                  <a:pt x="253598" y="70562"/>
                </a:lnTo>
                <a:lnTo>
                  <a:pt x="252405" y="78387"/>
                </a:lnTo>
                <a:lnTo>
                  <a:pt x="253598" y="80642"/>
                </a:lnTo>
                <a:lnTo>
                  <a:pt x="253598" y="82897"/>
                </a:lnTo>
                <a:lnTo>
                  <a:pt x="252405" y="83958"/>
                </a:lnTo>
                <a:lnTo>
                  <a:pt x="252405" y="86213"/>
                </a:lnTo>
                <a:lnTo>
                  <a:pt x="246834" y="94039"/>
                </a:lnTo>
                <a:lnTo>
                  <a:pt x="271637" y="118841"/>
                </a:lnTo>
                <a:lnTo>
                  <a:pt x="304265" y="71623"/>
                </a:lnTo>
                <a:lnTo>
                  <a:pt x="263812" y="42311"/>
                </a:lnTo>
                <a:lnTo>
                  <a:pt x="276146" y="22017"/>
                </a:lnTo>
                <a:lnTo>
                  <a:pt x="308775" y="16447"/>
                </a:lnTo>
                <a:lnTo>
                  <a:pt x="311030" y="24272"/>
                </a:lnTo>
                <a:lnTo>
                  <a:pt x="299756" y="40056"/>
                </a:lnTo>
                <a:lnTo>
                  <a:pt x="302010" y="50136"/>
                </a:lnTo>
                <a:lnTo>
                  <a:pt x="313284" y="59156"/>
                </a:lnTo>
                <a:lnTo>
                  <a:pt x="318855" y="52391"/>
                </a:lnTo>
                <a:lnTo>
                  <a:pt x="323365" y="61410"/>
                </a:lnTo>
                <a:lnTo>
                  <a:pt x="323365" y="62604"/>
                </a:lnTo>
                <a:lnTo>
                  <a:pt x="363818" y="78387"/>
                </a:lnTo>
                <a:lnTo>
                  <a:pt x="367134" y="99742"/>
                </a:lnTo>
                <a:lnTo>
                  <a:pt x="391937" y="97487"/>
                </a:lnTo>
                <a:lnTo>
                  <a:pt x="396447" y="101996"/>
                </a:lnTo>
                <a:lnTo>
                  <a:pt x="395385" y="104251"/>
                </a:lnTo>
                <a:lnTo>
                  <a:pt x="400956" y="120035"/>
                </a:lnTo>
                <a:lnTo>
                  <a:pt x="416740" y="115526"/>
                </a:lnTo>
                <a:lnTo>
                  <a:pt x="429075" y="139134"/>
                </a:lnTo>
                <a:lnTo>
                  <a:pt x="449368" y="135686"/>
                </a:lnTo>
                <a:lnTo>
                  <a:pt x="443797" y="130115"/>
                </a:lnTo>
                <a:lnTo>
                  <a:pt x="450562" y="122290"/>
                </a:lnTo>
                <a:lnTo>
                  <a:pt x="458387" y="127860"/>
                </a:lnTo>
                <a:lnTo>
                  <a:pt x="460642" y="125606"/>
                </a:lnTo>
                <a:lnTo>
                  <a:pt x="500035" y="157172"/>
                </a:lnTo>
                <a:lnTo>
                  <a:pt x="452817" y="198820"/>
                </a:lnTo>
                <a:lnTo>
                  <a:pt x="447246" y="217919"/>
                </a:lnTo>
                <a:lnTo>
                  <a:pt x="470855" y="225878"/>
                </a:lnTo>
                <a:lnTo>
                  <a:pt x="495657" y="219114"/>
                </a:lnTo>
                <a:lnTo>
                  <a:pt x="498973" y="233703"/>
                </a:lnTo>
                <a:lnTo>
                  <a:pt x="478680" y="238213"/>
                </a:lnTo>
                <a:lnTo>
                  <a:pt x="485445" y="276412"/>
                </a:lnTo>
                <a:lnTo>
                  <a:pt x="465152" y="280921"/>
                </a:lnTo>
                <a:lnTo>
                  <a:pt x="470722" y="303469"/>
                </a:lnTo>
                <a:lnTo>
                  <a:pt x="457193" y="306785"/>
                </a:lnTo>
                <a:lnTo>
                  <a:pt x="463958" y="338220"/>
                </a:lnTo>
                <a:lnTo>
                  <a:pt x="460509" y="339414"/>
                </a:lnTo>
                <a:lnTo>
                  <a:pt x="456000" y="331588"/>
                </a:lnTo>
                <a:lnTo>
                  <a:pt x="451490" y="333842"/>
                </a:lnTo>
                <a:lnTo>
                  <a:pt x="459316" y="350687"/>
                </a:lnTo>
                <a:lnTo>
                  <a:pt x="450296" y="354003"/>
                </a:lnTo>
                <a:lnTo>
                  <a:pt x="445787" y="348433"/>
                </a:lnTo>
                <a:lnTo>
                  <a:pt x="443532" y="349493"/>
                </a:lnTo>
                <a:lnTo>
                  <a:pt x="440216" y="361829"/>
                </a:lnTo>
                <a:lnTo>
                  <a:pt x="439155" y="364084"/>
                </a:lnTo>
                <a:lnTo>
                  <a:pt x="441410" y="367400"/>
                </a:lnTo>
                <a:lnTo>
                  <a:pt x="442603" y="377480"/>
                </a:lnTo>
                <a:lnTo>
                  <a:pt x="442603" y="379735"/>
                </a:lnTo>
                <a:lnTo>
                  <a:pt x="445919" y="385305"/>
                </a:lnTo>
                <a:lnTo>
                  <a:pt x="441410" y="389815"/>
                </a:lnTo>
                <a:lnTo>
                  <a:pt x="434645" y="394324"/>
                </a:lnTo>
                <a:lnTo>
                  <a:pt x="431329" y="393131"/>
                </a:lnTo>
                <a:lnTo>
                  <a:pt x="429075" y="392069"/>
                </a:lnTo>
                <a:lnTo>
                  <a:pt x="429075" y="390876"/>
                </a:lnTo>
                <a:lnTo>
                  <a:pt x="422310" y="385305"/>
                </a:lnTo>
                <a:lnTo>
                  <a:pt x="415546" y="386499"/>
                </a:lnTo>
                <a:lnTo>
                  <a:pt x="406527" y="372970"/>
                </a:lnTo>
                <a:lnTo>
                  <a:pt x="405333" y="372970"/>
                </a:lnTo>
                <a:lnTo>
                  <a:pt x="411036" y="386499"/>
                </a:lnTo>
                <a:lnTo>
                  <a:pt x="407588" y="386499"/>
                </a:lnTo>
                <a:lnTo>
                  <a:pt x="407588" y="387560"/>
                </a:lnTo>
                <a:lnTo>
                  <a:pt x="413158" y="393131"/>
                </a:lnTo>
                <a:lnTo>
                  <a:pt x="416474" y="389815"/>
                </a:lnTo>
                <a:lnTo>
                  <a:pt x="418729" y="388621"/>
                </a:lnTo>
                <a:lnTo>
                  <a:pt x="419790" y="388621"/>
                </a:lnTo>
                <a:lnTo>
                  <a:pt x="419790" y="387560"/>
                </a:lnTo>
                <a:lnTo>
                  <a:pt x="420851" y="386499"/>
                </a:lnTo>
                <a:cubicBezTo>
                  <a:pt x="427881" y="394059"/>
                  <a:pt x="422045" y="386101"/>
                  <a:pt x="427616" y="392069"/>
                </a:cubicBezTo>
                <a:lnTo>
                  <a:pt x="426555" y="394324"/>
                </a:lnTo>
                <a:lnTo>
                  <a:pt x="407455" y="397640"/>
                </a:lnTo>
                <a:lnTo>
                  <a:pt x="404007" y="409975"/>
                </a:lnTo>
                <a:lnTo>
                  <a:pt x="385968" y="424565"/>
                </a:lnTo>
                <a:lnTo>
                  <a:pt x="375888" y="393131"/>
                </a:lnTo>
                <a:lnTo>
                  <a:pt x="368063" y="395385"/>
                </a:lnTo>
                <a:lnTo>
                  <a:pt x="368063" y="392069"/>
                </a:lnTo>
                <a:lnTo>
                  <a:pt x="374827" y="389815"/>
                </a:lnTo>
                <a:lnTo>
                  <a:pt x="373633" y="385305"/>
                </a:lnTo>
                <a:lnTo>
                  <a:pt x="365808" y="386499"/>
                </a:lnTo>
                <a:lnTo>
                  <a:pt x="365808" y="387560"/>
                </a:lnTo>
                <a:lnTo>
                  <a:pt x="357982" y="395385"/>
                </a:lnTo>
                <a:lnTo>
                  <a:pt x="354666" y="383050"/>
                </a:lnTo>
                <a:lnTo>
                  <a:pt x="327609" y="396579"/>
                </a:lnTo>
                <a:lnTo>
                  <a:pt x="326548" y="392069"/>
                </a:lnTo>
                <a:lnTo>
                  <a:pt x="324293" y="393131"/>
                </a:lnTo>
                <a:lnTo>
                  <a:pt x="327609" y="405466"/>
                </a:lnTo>
                <a:lnTo>
                  <a:pt x="318589" y="409975"/>
                </a:lnTo>
                <a:lnTo>
                  <a:pt x="325354" y="428014"/>
                </a:lnTo>
                <a:lnTo>
                  <a:pt x="328670" y="426820"/>
                </a:lnTo>
                <a:lnTo>
                  <a:pt x="331986" y="435839"/>
                </a:lnTo>
                <a:lnTo>
                  <a:pt x="328670" y="436900"/>
                </a:lnTo>
                <a:lnTo>
                  <a:pt x="316335" y="458254"/>
                </a:lnTo>
                <a:lnTo>
                  <a:pt x="275881" y="432390"/>
                </a:lnTo>
                <a:lnTo>
                  <a:pt x="239937" y="405333"/>
                </a:lnTo>
                <a:lnTo>
                  <a:pt x="165661" y="500963"/>
                </a:lnTo>
                <a:lnTo>
                  <a:pt x="168977" y="507728"/>
                </a:lnTo>
                <a:lnTo>
                  <a:pt x="125075" y="545926"/>
                </a:lnTo>
                <a:lnTo>
                  <a:pt x="108230" y="569535"/>
                </a:lnTo>
                <a:lnTo>
                  <a:pt x="98150" y="554946"/>
                </a:lnTo>
                <a:lnTo>
                  <a:pt x="98150" y="550436"/>
                </a:lnTo>
                <a:lnTo>
                  <a:pt x="71093" y="534652"/>
                </a:lnTo>
                <a:lnTo>
                  <a:pt x="67777" y="533459"/>
                </a:lnTo>
                <a:lnTo>
                  <a:pt x="72286" y="530143"/>
                </a:lnTo>
                <a:lnTo>
                  <a:pt x="68970" y="527888"/>
                </a:lnTo>
                <a:lnTo>
                  <a:pt x="65655" y="533459"/>
                </a:lnTo>
                <a:lnTo>
                  <a:pt x="64461" y="533459"/>
                </a:lnTo>
                <a:lnTo>
                  <a:pt x="52126" y="527888"/>
                </a:lnTo>
                <a:lnTo>
                  <a:pt x="50932" y="518869"/>
                </a:lnTo>
                <a:lnTo>
                  <a:pt x="46422" y="511044"/>
                </a:lnTo>
                <a:lnTo>
                  <a:pt x="44168" y="506534"/>
                </a:lnTo>
                <a:lnTo>
                  <a:pt x="44168" y="502024"/>
                </a:lnTo>
                <a:lnTo>
                  <a:pt x="42974" y="497515"/>
                </a:lnTo>
                <a:lnTo>
                  <a:pt x="41913" y="494199"/>
                </a:lnTo>
                <a:lnTo>
                  <a:pt x="42974" y="490750"/>
                </a:lnTo>
                <a:lnTo>
                  <a:pt x="45229" y="485180"/>
                </a:lnTo>
                <a:lnTo>
                  <a:pt x="45229" y="481864"/>
                </a:lnTo>
                <a:lnTo>
                  <a:pt x="44035" y="479608"/>
                </a:lnTo>
                <a:lnTo>
                  <a:pt x="44035" y="477354"/>
                </a:lnTo>
                <a:lnTo>
                  <a:pt x="41780" y="475099"/>
                </a:lnTo>
                <a:lnTo>
                  <a:pt x="39525" y="463826"/>
                </a:lnTo>
                <a:lnTo>
                  <a:pt x="47351" y="437962"/>
                </a:lnTo>
                <a:lnTo>
                  <a:pt x="40586" y="435706"/>
                </a:lnTo>
                <a:lnTo>
                  <a:pt x="42841" y="431197"/>
                </a:lnTo>
                <a:lnTo>
                  <a:pt x="47351" y="432390"/>
                </a:lnTo>
                <a:lnTo>
                  <a:pt x="40586" y="394192"/>
                </a:lnTo>
                <a:lnTo>
                  <a:pt x="27058" y="391937"/>
                </a:lnTo>
                <a:lnTo>
                  <a:pt x="20293" y="391937"/>
                </a:lnTo>
                <a:lnTo>
                  <a:pt x="19099" y="427881"/>
                </a:lnTo>
                <a:lnTo>
                  <a:pt x="0" y="427881"/>
                </a:lnTo>
                <a:lnTo>
                  <a:pt x="0" y="378408"/>
                </a:lnTo>
                <a:lnTo>
                  <a:pt x="1061" y="380663"/>
                </a:lnTo>
                <a:lnTo>
                  <a:pt x="35944" y="331190"/>
                </a:lnTo>
                <a:lnTo>
                  <a:pt x="55044" y="334506"/>
                </a:lnTo>
                <a:lnTo>
                  <a:pt x="57298" y="334506"/>
                </a:lnTo>
                <a:lnTo>
                  <a:pt x="57298" y="340077"/>
                </a:lnTo>
                <a:lnTo>
                  <a:pt x="59553" y="339015"/>
                </a:lnTo>
                <a:lnTo>
                  <a:pt x="59553" y="336761"/>
                </a:lnTo>
                <a:lnTo>
                  <a:pt x="60747" y="336761"/>
                </a:lnTo>
                <a:lnTo>
                  <a:pt x="59553" y="334506"/>
                </a:lnTo>
                <a:lnTo>
                  <a:pt x="82101" y="324426"/>
                </a:lnTo>
                <a:lnTo>
                  <a:pt x="83162" y="315407"/>
                </a:lnTo>
                <a:lnTo>
                  <a:pt x="89927" y="297368"/>
                </a:lnTo>
                <a:lnTo>
                  <a:pt x="109026" y="262485"/>
                </a:lnTo>
                <a:lnTo>
                  <a:pt x="103323" y="231050"/>
                </a:lnTo>
                <a:lnTo>
                  <a:pt x="100007" y="218715"/>
                </a:lnTo>
                <a:lnTo>
                  <a:pt x="95497" y="201871"/>
                </a:lnTo>
                <a:lnTo>
                  <a:pt x="92182" y="182772"/>
                </a:lnTo>
                <a:lnTo>
                  <a:pt x="105710" y="161417"/>
                </a:lnTo>
                <a:lnTo>
                  <a:pt x="118045" y="150143"/>
                </a:lnTo>
                <a:lnTo>
                  <a:pt x="118045" y="122025"/>
                </a:lnTo>
                <a:lnTo>
                  <a:pt x="87672" y="46688"/>
                </a:lnTo>
                <a:lnTo>
                  <a:pt x="79846" y="16314"/>
                </a:lnTo>
              </a:path>
            </a:pathLst>
          </a:custGeom>
          <a:solidFill>
            <a:schemeClr val="bg1">
              <a:lumMod val="85000"/>
            </a:schemeClr>
          </a:solidFill>
          <a:ln w="13251" cap="flat">
            <a:noFill/>
            <a:prstDash val="solid"/>
            <a:miter/>
          </a:ln>
        </p:spPr>
        <p:txBody>
          <a:bodyPr rtlCol="0" anchor="ctr"/>
          <a:lstStyle/>
          <a:p>
            <a:endParaRPr lang="en-FI" sz="816"/>
          </a:p>
        </p:txBody>
      </p:sp>
      <p:sp>
        <p:nvSpPr>
          <p:cNvPr id="1398" name="Freeform: Shape 1397">
            <a:extLst>
              <a:ext uri="{FF2B5EF4-FFF2-40B4-BE49-F238E27FC236}">
                <a16:creationId xmlns:a16="http://schemas.microsoft.com/office/drawing/2014/main" id="{532BEFA2-0238-A4FE-6582-53CF1B461407}"/>
              </a:ext>
            </a:extLst>
          </p:cNvPr>
          <p:cNvSpPr/>
          <p:nvPr/>
        </p:nvSpPr>
        <p:spPr>
          <a:xfrm>
            <a:off x="3835596" y="4682915"/>
            <a:ext cx="151368" cy="220795"/>
          </a:xfrm>
          <a:custGeom>
            <a:avLst/>
            <a:gdLst>
              <a:gd name="connsiteX0" fmla="*/ 23211 w 333710"/>
              <a:gd name="connsiteY0" fmla="*/ 109158 h 486771"/>
              <a:gd name="connsiteX1" fmla="*/ 32230 w 333710"/>
              <a:gd name="connsiteY1" fmla="*/ 60746 h 486771"/>
              <a:gd name="connsiteX2" fmla="*/ 33291 w 333710"/>
              <a:gd name="connsiteY2" fmla="*/ 56237 h 486771"/>
              <a:gd name="connsiteX3" fmla="*/ 32230 w 333710"/>
              <a:gd name="connsiteY3" fmla="*/ 53983 h 486771"/>
              <a:gd name="connsiteX4" fmla="*/ 41249 w 333710"/>
              <a:gd name="connsiteY4" fmla="*/ 51727 h 486771"/>
              <a:gd name="connsiteX5" fmla="*/ 43504 w 333710"/>
              <a:gd name="connsiteY5" fmla="*/ 56237 h 486771"/>
              <a:gd name="connsiteX6" fmla="*/ 49075 w 333710"/>
              <a:gd name="connsiteY6" fmla="*/ 59553 h 486771"/>
              <a:gd name="connsiteX7" fmla="*/ 49075 w 333710"/>
              <a:gd name="connsiteY7" fmla="*/ 55043 h 486771"/>
              <a:gd name="connsiteX8" fmla="*/ 48014 w 333710"/>
              <a:gd name="connsiteY8" fmla="*/ 53850 h 486771"/>
              <a:gd name="connsiteX9" fmla="*/ 46953 w 333710"/>
              <a:gd name="connsiteY9" fmla="*/ 53850 h 486771"/>
              <a:gd name="connsiteX10" fmla="*/ 46953 w 333710"/>
              <a:gd name="connsiteY10" fmla="*/ 52789 h 486771"/>
              <a:gd name="connsiteX11" fmla="*/ 45759 w 333710"/>
              <a:gd name="connsiteY11" fmla="*/ 52789 h 486771"/>
              <a:gd name="connsiteX12" fmla="*/ 44565 w 333710"/>
              <a:gd name="connsiteY12" fmla="*/ 51594 h 486771"/>
              <a:gd name="connsiteX13" fmla="*/ 44565 w 333710"/>
              <a:gd name="connsiteY13" fmla="*/ 50534 h 486771"/>
              <a:gd name="connsiteX14" fmla="*/ 43504 w 333710"/>
              <a:gd name="connsiteY14" fmla="*/ 49473 h 486771"/>
              <a:gd name="connsiteX15" fmla="*/ 34485 w 333710"/>
              <a:gd name="connsiteY15" fmla="*/ 42708 h 486771"/>
              <a:gd name="connsiteX16" fmla="*/ 35546 w 333710"/>
              <a:gd name="connsiteY16" fmla="*/ 40454 h 486771"/>
              <a:gd name="connsiteX17" fmla="*/ 41117 w 333710"/>
              <a:gd name="connsiteY17" fmla="*/ 43769 h 486771"/>
              <a:gd name="connsiteX18" fmla="*/ 45627 w 333710"/>
              <a:gd name="connsiteY18" fmla="*/ 50534 h 486771"/>
              <a:gd name="connsiteX19" fmla="*/ 45627 w 333710"/>
              <a:gd name="connsiteY19" fmla="*/ 49473 h 486771"/>
              <a:gd name="connsiteX20" fmla="*/ 46820 w 333710"/>
              <a:gd name="connsiteY20" fmla="*/ 50534 h 486771"/>
              <a:gd name="connsiteX21" fmla="*/ 49075 w 333710"/>
              <a:gd name="connsiteY21" fmla="*/ 50534 h 486771"/>
              <a:gd name="connsiteX22" fmla="*/ 49075 w 333710"/>
              <a:gd name="connsiteY22" fmla="*/ 51594 h 486771"/>
              <a:gd name="connsiteX23" fmla="*/ 51330 w 333710"/>
              <a:gd name="connsiteY23" fmla="*/ 51594 h 486771"/>
              <a:gd name="connsiteX24" fmla="*/ 52391 w 333710"/>
              <a:gd name="connsiteY24" fmla="*/ 52789 h 486771"/>
              <a:gd name="connsiteX25" fmla="*/ 52391 w 333710"/>
              <a:gd name="connsiteY25" fmla="*/ 53850 h 486771"/>
              <a:gd name="connsiteX26" fmla="*/ 54646 w 333710"/>
              <a:gd name="connsiteY26" fmla="*/ 53850 h 486771"/>
              <a:gd name="connsiteX27" fmla="*/ 55707 w 333710"/>
              <a:gd name="connsiteY27" fmla="*/ 55043 h 486771"/>
              <a:gd name="connsiteX28" fmla="*/ 55707 w 333710"/>
              <a:gd name="connsiteY28" fmla="*/ 56104 h 486771"/>
              <a:gd name="connsiteX29" fmla="*/ 57961 w 333710"/>
              <a:gd name="connsiteY29" fmla="*/ 55043 h 486771"/>
              <a:gd name="connsiteX30" fmla="*/ 62471 w 333710"/>
              <a:gd name="connsiteY30" fmla="*/ 58359 h 486771"/>
              <a:gd name="connsiteX31" fmla="*/ 61277 w 333710"/>
              <a:gd name="connsiteY31" fmla="*/ 59420 h 486771"/>
              <a:gd name="connsiteX32" fmla="*/ 63532 w 333710"/>
              <a:gd name="connsiteY32" fmla="*/ 62869 h 486771"/>
              <a:gd name="connsiteX33" fmla="*/ 65787 w 333710"/>
              <a:gd name="connsiteY33" fmla="*/ 61675 h 486771"/>
              <a:gd name="connsiteX34" fmla="*/ 66981 w 333710"/>
              <a:gd name="connsiteY34" fmla="*/ 63930 h 486771"/>
              <a:gd name="connsiteX35" fmla="*/ 69236 w 333710"/>
              <a:gd name="connsiteY35" fmla="*/ 63930 h 486771"/>
              <a:gd name="connsiteX36" fmla="*/ 70429 w 333710"/>
              <a:gd name="connsiteY36" fmla="*/ 66185 h 486771"/>
              <a:gd name="connsiteX37" fmla="*/ 72684 w 333710"/>
              <a:gd name="connsiteY37" fmla="*/ 67378 h 486771"/>
              <a:gd name="connsiteX38" fmla="*/ 72684 w 333710"/>
              <a:gd name="connsiteY38" fmla="*/ 56104 h 486771"/>
              <a:gd name="connsiteX39" fmla="*/ 73745 w 333710"/>
              <a:gd name="connsiteY39" fmla="*/ 44831 h 486771"/>
              <a:gd name="connsiteX40" fmla="*/ 79448 w 333710"/>
              <a:gd name="connsiteY40" fmla="*/ 45891 h 486771"/>
              <a:gd name="connsiteX41" fmla="*/ 80510 w 333710"/>
              <a:gd name="connsiteY41" fmla="*/ 40321 h 486771"/>
              <a:gd name="connsiteX42" fmla="*/ 96293 w 333710"/>
              <a:gd name="connsiteY42" fmla="*/ 41515 h 486771"/>
              <a:gd name="connsiteX43" fmla="*/ 96293 w 333710"/>
              <a:gd name="connsiteY43" fmla="*/ 47085 h 486771"/>
              <a:gd name="connsiteX44" fmla="*/ 109822 w 333710"/>
              <a:gd name="connsiteY44" fmla="*/ 38066 h 486771"/>
              <a:gd name="connsiteX45" fmla="*/ 112076 w 333710"/>
              <a:gd name="connsiteY45" fmla="*/ 37005 h 486771"/>
              <a:gd name="connsiteX46" fmla="*/ 122157 w 333710"/>
              <a:gd name="connsiteY46" fmla="*/ 37005 h 486771"/>
              <a:gd name="connsiteX47" fmla="*/ 128921 w 333710"/>
              <a:gd name="connsiteY47" fmla="*/ 35812 h 486771"/>
              <a:gd name="connsiteX48" fmla="*/ 126666 w 333710"/>
              <a:gd name="connsiteY48" fmla="*/ 31302 h 486771"/>
              <a:gd name="connsiteX49" fmla="*/ 124412 w 333710"/>
              <a:gd name="connsiteY49" fmla="*/ 18967 h 486771"/>
              <a:gd name="connsiteX50" fmla="*/ 123351 w 333710"/>
              <a:gd name="connsiteY50" fmla="*/ 8886 h 486771"/>
              <a:gd name="connsiteX51" fmla="*/ 121096 w 333710"/>
              <a:gd name="connsiteY51" fmla="*/ 8886 h 486771"/>
              <a:gd name="connsiteX52" fmla="*/ 122290 w 333710"/>
              <a:gd name="connsiteY52" fmla="*/ 3316 h 486771"/>
              <a:gd name="connsiteX53" fmla="*/ 131309 w 333710"/>
              <a:gd name="connsiteY53" fmla="*/ 2255 h 486771"/>
              <a:gd name="connsiteX54" fmla="*/ 133564 w 333710"/>
              <a:gd name="connsiteY54" fmla="*/ 0 h 486771"/>
              <a:gd name="connsiteX55" fmla="*/ 138073 w 333710"/>
              <a:gd name="connsiteY55" fmla="*/ 6765 h 486771"/>
              <a:gd name="connsiteX56" fmla="*/ 132502 w 333710"/>
              <a:gd name="connsiteY56" fmla="*/ 7958 h 486771"/>
              <a:gd name="connsiteX57" fmla="*/ 129054 w 333710"/>
              <a:gd name="connsiteY57" fmla="*/ 15784 h 486771"/>
              <a:gd name="connsiteX58" fmla="*/ 161682 w 333710"/>
              <a:gd name="connsiteY58" fmla="*/ 12335 h 486771"/>
              <a:gd name="connsiteX59" fmla="*/ 161682 w 333710"/>
              <a:gd name="connsiteY59" fmla="*/ 21354 h 486771"/>
              <a:gd name="connsiteX60" fmla="*/ 164998 w 333710"/>
              <a:gd name="connsiteY60" fmla="*/ 22415 h 486771"/>
              <a:gd name="connsiteX61" fmla="*/ 163937 w 333710"/>
              <a:gd name="connsiteY61" fmla="*/ 33689 h 486771"/>
              <a:gd name="connsiteX62" fmla="*/ 160621 w 333710"/>
              <a:gd name="connsiteY62" fmla="*/ 34750 h 486771"/>
              <a:gd name="connsiteX63" fmla="*/ 160621 w 333710"/>
              <a:gd name="connsiteY63" fmla="*/ 37005 h 486771"/>
              <a:gd name="connsiteX64" fmla="*/ 180914 w 333710"/>
              <a:gd name="connsiteY64" fmla="*/ 40321 h 486771"/>
              <a:gd name="connsiteX65" fmla="*/ 209033 w 333710"/>
              <a:gd name="connsiteY65" fmla="*/ 38066 h 486771"/>
              <a:gd name="connsiteX66" fmla="*/ 214604 w 333710"/>
              <a:gd name="connsiteY66" fmla="*/ 53850 h 486771"/>
              <a:gd name="connsiteX67" fmla="*/ 230387 w 333710"/>
              <a:gd name="connsiteY67" fmla="*/ 47085 h 486771"/>
              <a:gd name="connsiteX68" fmla="*/ 238213 w 333710"/>
              <a:gd name="connsiteY68" fmla="*/ 74143 h 486771"/>
              <a:gd name="connsiteX69" fmla="*/ 231448 w 333710"/>
              <a:gd name="connsiteY69" fmla="*/ 139400 h 486771"/>
              <a:gd name="connsiteX70" fmla="*/ 264077 w 333710"/>
              <a:gd name="connsiteY70" fmla="*/ 143909 h 486771"/>
              <a:gd name="connsiteX71" fmla="*/ 289940 w 333710"/>
              <a:gd name="connsiteY71" fmla="*/ 156244 h 486771"/>
              <a:gd name="connsiteX72" fmla="*/ 297766 w 333710"/>
              <a:gd name="connsiteY72" fmla="*/ 173089 h 486771"/>
              <a:gd name="connsiteX73" fmla="*/ 298960 w 333710"/>
              <a:gd name="connsiteY73" fmla="*/ 182108 h 486771"/>
              <a:gd name="connsiteX74" fmla="*/ 297766 w 333710"/>
              <a:gd name="connsiteY74" fmla="*/ 207972 h 486771"/>
              <a:gd name="connsiteX75" fmla="*/ 241528 w 333710"/>
              <a:gd name="connsiteY75" fmla="*/ 220307 h 486771"/>
              <a:gd name="connsiteX76" fmla="*/ 238213 w 333710"/>
              <a:gd name="connsiteY76" fmla="*/ 204523 h 486771"/>
              <a:gd name="connsiteX77" fmla="*/ 239406 w 333710"/>
              <a:gd name="connsiteY77" fmla="*/ 202269 h 486771"/>
              <a:gd name="connsiteX78" fmla="*/ 238213 w 333710"/>
              <a:gd name="connsiteY78" fmla="*/ 200013 h 486771"/>
              <a:gd name="connsiteX79" fmla="*/ 223623 w 333710"/>
              <a:gd name="connsiteY79" fmla="*/ 240468 h 486771"/>
              <a:gd name="connsiteX80" fmla="*/ 229194 w 333710"/>
              <a:gd name="connsiteY80" fmla="*/ 240468 h 486771"/>
              <a:gd name="connsiteX81" fmla="*/ 240468 w 333710"/>
              <a:gd name="connsiteY81" fmla="*/ 232642 h 486771"/>
              <a:gd name="connsiteX82" fmla="*/ 261822 w 333710"/>
              <a:gd name="connsiteY82" fmla="*/ 269779 h 486771"/>
              <a:gd name="connsiteX83" fmla="*/ 253996 w 333710"/>
              <a:gd name="connsiteY83" fmla="*/ 275351 h 486771"/>
              <a:gd name="connsiteX84" fmla="*/ 251741 w 333710"/>
              <a:gd name="connsiteY84" fmla="*/ 276411 h 486771"/>
              <a:gd name="connsiteX85" fmla="*/ 250548 w 333710"/>
              <a:gd name="connsiteY85" fmla="*/ 277605 h 486771"/>
              <a:gd name="connsiteX86" fmla="*/ 251741 w 333710"/>
              <a:gd name="connsiteY86" fmla="*/ 278667 h 486771"/>
              <a:gd name="connsiteX87" fmla="*/ 252803 w 333710"/>
              <a:gd name="connsiteY87" fmla="*/ 278667 h 486771"/>
              <a:gd name="connsiteX88" fmla="*/ 255057 w 333710"/>
              <a:gd name="connsiteY88" fmla="*/ 279860 h 486771"/>
              <a:gd name="connsiteX89" fmla="*/ 256251 w 333710"/>
              <a:gd name="connsiteY89" fmla="*/ 279860 h 486771"/>
              <a:gd name="connsiteX90" fmla="*/ 256251 w 333710"/>
              <a:gd name="connsiteY90" fmla="*/ 280921 h 486771"/>
              <a:gd name="connsiteX91" fmla="*/ 257312 w 333710"/>
              <a:gd name="connsiteY91" fmla="*/ 282114 h 486771"/>
              <a:gd name="connsiteX92" fmla="*/ 258373 w 333710"/>
              <a:gd name="connsiteY92" fmla="*/ 282114 h 486771"/>
              <a:gd name="connsiteX93" fmla="*/ 259567 w 333710"/>
              <a:gd name="connsiteY93" fmla="*/ 283176 h 486771"/>
              <a:gd name="connsiteX94" fmla="*/ 259567 w 333710"/>
              <a:gd name="connsiteY94" fmla="*/ 284237 h 486771"/>
              <a:gd name="connsiteX95" fmla="*/ 264077 w 333710"/>
              <a:gd name="connsiteY95" fmla="*/ 286492 h 486771"/>
              <a:gd name="connsiteX96" fmla="*/ 265138 w 333710"/>
              <a:gd name="connsiteY96" fmla="*/ 287686 h 486771"/>
              <a:gd name="connsiteX97" fmla="*/ 266199 w 333710"/>
              <a:gd name="connsiteY97" fmla="*/ 291002 h 486771"/>
              <a:gd name="connsiteX98" fmla="*/ 268453 w 333710"/>
              <a:gd name="connsiteY98" fmla="*/ 291002 h 486771"/>
              <a:gd name="connsiteX99" fmla="*/ 276412 w 333710"/>
              <a:gd name="connsiteY99" fmla="*/ 306785 h 486771"/>
              <a:gd name="connsiteX100" fmla="*/ 281982 w 333710"/>
              <a:gd name="connsiteY100" fmla="*/ 305724 h 486771"/>
              <a:gd name="connsiteX101" fmla="*/ 280921 w 333710"/>
              <a:gd name="connsiteY101" fmla="*/ 313549 h 486771"/>
              <a:gd name="connsiteX102" fmla="*/ 313549 w 333710"/>
              <a:gd name="connsiteY102" fmla="*/ 393396 h 486771"/>
              <a:gd name="connsiteX103" fmla="*/ 314611 w 333710"/>
              <a:gd name="connsiteY103" fmla="*/ 396711 h 486771"/>
              <a:gd name="connsiteX104" fmla="*/ 316865 w 333710"/>
              <a:gd name="connsiteY104" fmla="*/ 404670 h 486771"/>
              <a:gd name="connsiteX105" fmla="*/ 324691 w 333710"/>
              <a:gd name="connsiteY105" fmla="*/ 438359 h 486771"/>
              <a:gd name="connsiteX106" fmla="*/ 329201 w 333710"/>
              <a:gd name="connsiteY106" fmla="*/ 451888 h 486771"/>
              <a:gd name="connsiteX107" fmla="*/ 326946 w 333710"/>
              <a:gd name="connsiteY107" fmla="*/ 451888 h 486771"/>
              <a:gd name="connsiteX108" fmla="*/ 329201 w 333710"/>
              <a:gd name="connsiteY108" fmla="*/ 456397 h 486771"/>
              <a:gd name="connsiteX109" fmla="*/ 333710 w 333710"/>
              <a:gd name="connsiteY109" fmla="*/ 473242 h 486771"/>
              <a:gd name="connsiteX110" fmla="*/ 331455 w 333710"/>
              <a:gd name="connsiteY110" fmla="*/ 475497 h 486771"/>
              <a:gd name="connsiteX111" fmla="*/ 323630 w 333710"/>
              <a:gd name="connsiteY111" fmla="*/ 469926 h 486771"/>
              <a:gd name="connsiteX112" fmla="*/ 316865 w 333710"/>
              <a:gd name="connsiteY112" fmla="*/ 477751 h 486771"/>
              <a:gd name="connsiteX113" fmla="*/ 322436 w 333710"/>
              <a:gd name="connsiteY113" fmla="*/ 483323 h 486771"/>
              <a:gd name="connsiteX114" fmla="*/ 302143 w 333710"/>
              <a:gd name="connsiteY114" fmla="*/ 486771 h 486771"/>
              <a:gd name="connsiteX115" fmla="*/ 289808 w 333710"/>
              <a:gd name="connsiteY115" fmla="*/ 463162 h 486771"/>
              <a:gd name="connsiteX116" fmla="*/ 274024 w 333710"/>
              <a:gd name="connsiteY116" fmla="*/ 467672 h 486771"/>
              <a:gd name="connsiteX117" fmla="*/ 268453 w 333710"/>
              <a:gd name="connsiteY117" fmla="*/ 451888 h 486771"/>
              <a:gd name="connsiteX118" fmla="*/ 269515 w 333710"/>
              <a:gd name="connsiteY118" fmla="*/ 449633 h 486771"/>
              <a:gd name="connsiteX119" fmla="*/ 265005 w 333710"/>
              <a:gd name="connsiteY119" fmla="*/ 445124 h 486771"/>
              <a:gd name="connsiteX120" fmla="*/ 240202 w 333710"/>
              <a:gd name="connsiteY120" fmla="*/ 447378 h 486771"/>
              <a:gd name="connsiteX121" fmla="*/ 236886 w 333710"/>
              <a:gd name="connsiteY121" fmla="*/ 426024 h 486771"/>
              <a:gd name="connsiteX122" fmla="*/ 196433 w 333710"/>
              <a:gd name="connsiteY122" fmla="*/ 410240 h 486771"/>
              <a:gd name="connsiteX123" fmla="*/ 196433 w 333710"/>
              <a:gd name="connsiteY123" fmla="*/ 409046 h 486771"/>
              <a:gd name="connsiteX124" fmla="*/ 191923 w 333710"/>
              <a:gd name="connsiteY124" fmla="*/ 400027 h 486771"/>
              <a:gd name="connsiteX125" fmla="*/ 186352 w 333710"/>
              <a:gd name="connsiteY125" fmla="*/ 406792 h 486771"/>
              <a:gd name="connsiteX126" fmla="*/ 175078 w 333710"/>
              <a:gd name="connsiteY126" fmla="*/ 397773 h 486771"/>
              <a:gd name="connsiteX127" fmla="*/ 172824 w 333710"/>
              <a:gd name="connsiteY127" fmla="*/ 387692 h 486771"/>
              <a:gd name="connsiteX128" fmla="*/ 184098 w 333710"/>
              <a:gd name="connsiteY128" fmla="*/ 371909 h 486771"/>
              <a:gd name="connsiteX129" fmla="*/ 181843 w 333710"/>
              <a:gd name="connsiteY129" fmla="*/ 364084 h 486771"/>
              <a:gd name="connsiteX130" fmla="*/ 149215 w 333710"/>
              <a:gd name="connsiteY130" fmla="*/ 369654 h 486771"/>
              <a:gd name="connsiteX131" fmla="*/ 136880 w 333710"/>
              <a:gd name="connsiteY131" fmla="*/ 389947 h 486771"/>
              <a:gd name="connsiteX132" fmla="*/ 177333 w 333710"/>
              <a:gd name="connsiteY132" fmla="*/ 419260 h 486771"/>
              <a:gd name="connsiteX133" fmla="*/ 144705 w 333710"/>
              <a:gd name="connsiteY133" fmla="*/ 466478 h 486771"/>
              <a:gd name="connsiteX134" fmla="*/ 119902 w 333710"/>
              <a:gd name="connsiteY134" fmla="*/ 441675 h 486771"/>
              <a:gd name="connsiteX135" fmla="*/ 125473 w 333710"/>
              <a:gd name="connsiteY135" fmla="*/ 433849 h 486771"/>
              <a:gd name="connsiteX136" fmla="*/ 125473 w 333710"/>
              <a:gd name="connsiteY136" fmla="*/ 431595 h 486771"/>
              <a:gd name="connsiteX137" fmla="*/ 126666 w 333710"/>
              <a:gd name="connsiteY137" fmla="*/ 430533 h 486771"/>
              <a:gd name="connsiteX138" fmla="*/ 126666 w 333710"/>
              <a:gd name="connsiteY138" fmla="*/ 428279 h 486771"/>
              <a:gd name="connsiteX139" fmla="*/ 125473 w 333710"/>
              <a:gd name="connsiteY139" fmla="*/ 426024 h 486771"/>
              <a:gd name="connsiteX140" fmla="*/ 126666 w 333710"/>
              <a:gd name="connsiteY140" fmla="*/ 418198 h 486771"/>
              <a:gd name="connsiteX141" fmla="*/ 131176 w 333710"/>
              <a:gd name="connsiteY141" fmla="*/ 417005 h 486771"/>
              <a:gd name="connsiteX142" fmla="*/ 128921 w 333710"/>
              <a:gd name="connsiteY142" fmla="*/ 404670 h 486771"/>
              <a:gd name="connsiteX143" fmla="*/ 94038 w 333710"/>
              <a:gd name="connsiteY143" fmla="*/ 418198 h 486771"/>
              <a:gd name="connsiteX144" fmla="*/ 101864 w 333710"/>
              <a:gd name="connsiteY144" fmla="*/ 451888 h 486771"/>
              <a:gd name="connsiteX145" fmla="*/ 72551 w 333710"/>
              <a:gd name="connsiteY145" fmla="*/ 449633 h 486771"/>
              <a:gd name="connsiteX146" fmla="*/ 68042 w 333710"/>
              <a:gd name="connsiteY146" fmla="*/ 415944 h 486771"/>
              <a:gd name="connsiteX147" fmla="*/ 47749 w 333710"/>
              <a:gd name="connsiteY147" fmla="*/ 418198 h 486771"/>
              <a:gd name="connsiteX148" fmla="*/ 31965 w 333710"/>
              <a:gd name="connsiteY148" fmla="*/ 401354 h 486771"/>
              <a:gd name="connsiteX149" fmla="*/ 31965 w 333710"/>
              <a:gd name="connsiteY149" fmla="*/ 399099 h 486771"/>
              <a:gd name="connsiteX150" fmla="*/ 27456 w 333710"/>
              <a:gd name="connsiteY150" fmla="*/ 393528 h 486771"/>
              <a:gd name="connsiteX151" fmla="*/ 20691 w 333710"/>
              <a:gd name="connsiteY151" fmla="*/ 385702 h 486771"/>
              <a:gd name="connsiteX152" fmla="*/ 18436 w 333710"/>
              <a:gd name="connsiteY152" fmla="*/ 383448 h 486771"/>
              <a:gd name="connsiteX153" fmla="*/ 18436 w 333710"/>
              <a:gd name="connsiteY153" fmla="*/ 382387 h 486771"/>
              <a:gd name="connsiteX154" fmla="*/ 17242 w 333710"/>
              <a:gd name="connsiteY154" fmla="*/ 381193 h 486771"/>
              <a:gd name="connsiteX155" fmla="*/ 18436 w 333710"/>
              <a:gd name="connsiteY155" fmla="*/ 381193 h 486771"/>
              <a:gd name="connsiteX156" fmla="*/ 18436 w 333710"/>
              <a:gd name="connsiteY156" fmla="*/ 376683 h 486771"/>
              <a:gd name="connsiteX157" fmla="*/ 19497 w 333710"/>
              <a:gd name="connsiteY157" fmla="*/ 375490 h 486771"/>
              <a:gd name="connsiteX158" fmla="*/ 20558 w 333710"/>
              <a:gd name="connsiteY158" fmla="*/ 375490 h 486771"/>
              <a:gd name="connsiteX159" fmla="*/ 20558 w 333710"/>
              <a:gd name="connsiteY159" fmla="*/ 373235 h 486771"/>
              <a:gd name="connsiteX160" fmla="*/ 19497 w 333710"/>
              <a:gd name="connsiteY160" fmla="*/ 372174 h 486771"/>
              <a:gd name="connsiteX161" fmla="*/ 24007 w 333710"/>
              <a:gd name="connsiteY161" fmla="*/ 353075 h 486771"/>
              <a:gd name="connsiteX162" fmla="*/ 24007 w 333710"/>
              <a:gd name="connsiteY162" fmla="*/ 351881 h 486771"/>
              <a:gd name="connsiteX163" fmla="*/ 25201 w 333710"/>
              <a:gd name="connsiteY163" fmla="*/ 350820 h 486771"/>
              <a:gd name="connsiteX164" fmla="*/ 35281 w 333710"/>
              <a:gd name="connsiteY164" fmla="*/ 354136 h 486771"/>
              <a:gd name="connsiteX165" fmla="*/ 34220 w 333710"/>
              <a:gd name="connsiteY165" fmla="*/ 361961 h 486771"/>
              <a:gd name="connsiteX166" fmla="*/ 28516 w 333710"/>
              <a:gd name="connsiteY166" fmla="*/ 359706 h 486771"/>
              <a:gd name="connsiteX167" fmla="*/ 28516 w 333710"/>
              <a:gd name="connsiteY167" fmla="*/ 361961 h 486771"/>
              <a:gd name="connsiteX168" fmla="*/ 27456 w 333710"/>
              <a:gd name="connsiteY168" fmla="*/ 366471 h 486771"/>
              <a:gd name="connsiteX169" fmla="*/ 27456 w 333710"/>
              <a:gd name="connsiteY169" fmla="*/ 368726 h 486771"/>
              <a:gd name="connsiteX170" fmla="*/ 29710 w 333710"/>
              <a:gd name="connsiteY170" fmla="*/ 370980 h 486771"/>
              <a:gd name="connsiteX171" fmla="*/ 29710 w 333710"/>
              <a:gd name="connsiteY171" fmla="*/ 372041 h 486771"/>
              <a:gd name="connsiteX172" fmla="*/ 28516 w 333710"/>
              <a:gd name="connsiteY172" fmla="*/ 373103 h 486771"/>
              <a:gd name="connsiteX173" fmla="*/ 28516 w 333710"/>
              <a:gd name="connsiteY173" fmla="*/ 377612 h 486771"/>
              <a:gd name="connsiteX174" fmla="*/ 31965 w 333710"/>
              <a:gd name="connsiteY174" fmla="*/ 377612 h 486771"/>
              <a:gd name="connsiteX175" fmla="*/ 33026 w 333710"/>
              <a:gd name="connsiteY175" fmla="*/ 378806 h 486771"/>
              <a:gd name="connsiteX176" fmla="*/ 33026 w 333710"/>
              <a:gd name="connsiteY176" fmla="*/ 379866 h 486771"/>
              <a:gd name="connsiteX177" fmla="*/ 42045 w 333710"/>
              <a:gd name="connsiteY177" fmla="*/ 382122 h 486771"/>
              <a:gd name="connsiteX178" fmla="*/ 42045 w 333710"/>
              <a:gd name="connsiteY178" fmla="*/ 378806 h 486771"/>
              <a:gd name="connsiteX179" fmla="*/ 39791 w 333710"/>
              <a:gd name="connsiteY179" fmla="*/ 377612 h 486771"/>
              <a:gd name="connsiteX180" fmla="*/ 42045 w 333710"/>
              <a:gd name="connsiteY180" fmla="*/ 363022 h 486771"/>
              <a:gd name="connsiteX181" fmla="*/ 46555 w 333710"/>
              <a:gd name="connsiteY181" fmla="*/ 364084 h 486771"/>
              <a:gd name="connsiteX182" fmla="*/ 47616 w 333710"/>
              <a:gd name="connsiteY182" fmla="*/ 358512 h 486771"/>
              <a:gd name="connsiteX183" fmla="*/ 49871 w 333710"/>
              <a:gd name="connsiteY183" fmla="*/ 352942 h 486771"/>
              <a:gd name="connsiteX184" fmla="*/ 31832 w 333710"/>
              <a:gd name="connsiteY184" fmla="*/ 349493 h 486771"/>
              <a:gd name="connsiteX185" fmla="*/ 25068 w 333710"/>
              <a:gd name="connsiteY185" fmla="*/ 347239 h 486771"/>
              <a:gd name="connsiteX186" fmla="*/ 27323 w 333710"/>
              <a:gd name="connsiteY186" fmla="*/ 339413 h 486771"/>
              <a:gd name="connsiteX187" fmla="*/ 28384 w 333710"/>
              <a:gd name="connsiteY187" fmla="*/ 334904 h 486771"/>
              <a:gd name="connsiteX188" fmla="*/ 28384 w 333710"/>
              <a:gd name="connsiteY188" fmla="*/ 331588 h 486771"/>
              <a:gd name="connsiteX189" fmla="*/ 30639 w 333710"/>
              <a:gd name="connsiteY189" fmla="*/ 331588 h 486771"/>
              <a:gd name="connsiteX190" fmla="*/ 31700 w 333710"/>
              <a:gd name="connsiteY190" fmla="*/ 330394 h 486771"/>
              <a:gd name="connsiteX191" fmla="*/ 31700 w 333710"/>
              <a:gd name="connsiteY191" fmla="*/ 329333 h 486771"/>
              <a:gd name="connsiteX192" fmla="*/ 33955 w 333710"/>
              <a:gd name="connsiteY192" fmla="*/ 329333 h 486771"/>
              <a:gd name="connsiteX193" fmla="*/ 35015 w 333710"/>
              <a:gd name="connsiteY193" fmla="*/ 330394 h 486771"/>
              <a:gd name="connsiteX194" fmla="*/ 36077 w 333710"/>
              <a:gd name="connsiteY194" fmla="*/ 329333 h 486771"/>
              <a:gd name="connsiteX195" fmla="*/ 37270 w 333710"/>
              <a:gd name="connsiteY195" fmla="*/ 329333 h 486771"/>
              <a:gd name="connsiteX196" fmla="*/ 37270 w 333710"/>
              <a:gd name="connsiteY196" fmla="*/ 325885 h 486771"/>
              <a:gd name="connsiteX197" fmla="*/ 36077 w 333710"/>
              <a:gd name="connsiteY197" fmla="*/ 323629 h 486771"/>
              <a:gd name="connsiteX198" fmla="*/ 36077 w 333710"/>
              <a:gd name="connsiteY198" fmla="*/ 320181 h 486771"/>
              <a:gd name="connsiteX199" fmla="*/ 37270 w 333710"/>
              <a:gd name="connsiteY199" fmla="*/ 319120 h 486771"/>
              <a:gd name="connsiteX200" fmla="*/ 39525 w 333710"/>
              <a:gd name="connsiteY200" fmla="*/ 319120 h 486771"/>
              <a:gd name="connsiteX201" fmla="*/ 40586 w 333710"/>
              <a:gd name="connsiteY201" fmla="*/ 320181 h 486771"/>
              <a:gd name="connsiteX202" fmla="*/ 41780 w 333710"/>
              <a:gd name="connsiteY202" fmla="*/ 320181 h 486771"/>
              <a:gd name="connsiteX203" fmla="*/ 41780 w 333710"/>
              <a:gd name="connsiteY203" fmla="*/ 321375 h 486771"/>
              <a:gd name="connsiteX204" fmla="*/ 44035 w 333710"/>
              <a:gd name="connsiteY204" fmla="*/ 321375 h 486771"/>
              <a:gd name="connsiteX205" fmla="*/ 46290 w 333710"/>
              <a:gd name="connsiteY205" fmla="*/ 320181 h 486771"/>
              <a:gd name="connsiteX206" fmla="*/ 47351 w 333710"/>
              <a:gd name="connsiteY206" fmla="*/ 320181 h 486771"/>
              <a:gd name="connsiteX207" fmla="*/ 47351 w 333710"/>
              <a:gd name="connsiteY207" fmla="*/ 319120 h 486771"/>
              <a:gd name="connsiteX208" fmla="*/ 46290 w 333710"/>
              <a:gd name="connsiteY208" fmla="*/ 316865 h 486771"/>
              <a:gd name="connsiteX209" fmla="*/ 46290 w 333710"/>
              <a:gd name="connsiteY209" fmla="*/ 311294 h 486771"/>
              <a:gd name="connsiteX210" fmla="*/ 47351 w 333710"/>
              <a:gd name="connsiteY210" fmla="*/ 310101 h 486771"/>
              <a:gd name="connsiteX211" fmla="*/ 48412 w 333710"/>
              <a:gd name="connsiteY211" fmla="*/ 307846 h 486771"/>
              <a:gd name="connsiteX212" fmla="*/ 50667 w 333710"/>
              <a:gd name="connsiteY212" fmla="*/ 305591 h 486771"/>
              <a:gd name="connsiteX213" fmla="*/ 50667 w 333710"/>
              <a:gd name="connsiteY213" fmla="*/ 295511 h 486771"/>
              <a:gd name="connsiteX214" fmla="*/ 51728 w 333710"/>
              <a:gd name="connsiteY214" fmla="*/ 295511 h 486771"/>
              <a:gd name="connsiteX215" fmla="*/ 52921 w 333710"/>
              <a:gd name="connsiteY215" fmla="*/ 294317 h 486771"/>
              <a:gd name="connsiteX216" fmla="*/ 51728 w 333710"/>
              <a:gd name="connsiteY216" fmla="*/ 293256 h 486771"/>
              <a:gd name="connsiteX217" fmla="*/ 51728 w 333710"/>
              <a:gd name="connsiteY217" fmla="*/ 292195 h 486771"/>
              <a:gd name="connsiteX218" fmla="*/ 52921 w 333710"/>
              <a:gd name="connsiteY218" fmla="*/ 291002 h 486771"/>
              <a:gd name="connsiteX219" fmla="*/ 52921 w 333710"/>
              <a:gd name="connsiteY219" fmla="*/ 284237 h 486771"/>
              <a:gd name="connsiteX220" fmla="*/ 54115 w 333710"/>
              <a:gd name="connsiteY220" fmla="*/ 283176 h 486771"/>
              <a:gd name="connsiteX221" fmla="*/ 55176 w 333710"/>
              <a:gd name="connsiteY221" fmla="*/ 283176 h 486771"/>
              <a:gd name="connsiteX222" fmla="*/ 55176 w 333710"/>
              <a:gd name="connsiteY222" fmla="*/ 284237 h 486771"/>
              <a:gd name="connsiteX223" fmla="*/ 58625 w 333710"/>
              <a:gd name="connsiteY223" fmla="*/ 284237 h 486771"/>
              <a:gd name="connsiteX224" fmla="*/ 59686 w 333710"/>
              <a:gd name="connsiteY224" fmla="*/ 283176 h 486771"/>
              <a:gd name="connsiteX225" fmla="*/ 59686 w 333710"/>
              <a:gd name="connsiteY225" fmla="*/ 282114 h 486771"/>
              <a:gd name="connsiteX226" fmla="*/ 58625 w 333710"/>
              <a:gd name="connsiteY226" fmla="*/ 282114 h 486771"/>
              <a:gd name="connsiteX227" fmla="*/ 58625 w 333710"/>
              <a:gd name="connsiteY227" fmla="*/ 280921 h 486771"/>
              <a:gd name="connsiteX228" fmla="*/ 60879 w 333710"/>
              <a:gd name="connsiteY228" fmla="*/ 278667 h 486771"/>
              <a:gd name="connsiteX229" fmla="*/ 60879 w 333710"/>
              <a:gd name="connsiteY229" fmla="*/ 277605 h 486771"/>
              <a:gd name="connsiteX230" fmla="*/ 59818 w 333710"/>
              <a:gd name="connsiteY230" fmla="*/ 276411 h 486771"/>
              <a:gd name="connsiteX231" fmla="*/ 59818 w 333710"/>
              <a:gd name="connsiteY231" fmla="*/ 275351 h 486771"/>
              <a:gd name="connsiteX232" fmla="*/ 57564 w 333710"/>
              <a:gd name="connsiteY232" fmla="*/ 267525 h 486771"/>
              <a:gd name="connsiteX233" fmla="*/ 62073 w 333710"/>
              <a:gd name="connsiteY233" fmla="*/ 267525 h 486771"/>
              <a:gd name="connsiteX234" fmla="*/ 64328 w 333710"/>
              <a:gd name="connsiteY234" fmla="*/ 268586 h 486771"/>
              <a:gd name="connsiteX235" fmla="*/ 65389 w 333710"/>
              <a:gd name="connsiteY235" fmla="*/ 272035 h 486771"/>
              <a:gd name="connsiteX236" fmla="*/ 67644 w 333710"/>
              <a:gd name="connsiteY236" fmla="*/ 273095 h 486771"/>
              <a:gd name="connsiteX237" fmla="*/ 68705 w 333710"/>
              <a:gd name="connsiteY237" fmla="*/ 272035 h 486771"/>
              <a:gd name="connsiteX238" fmla="*/ 68705 w 333710"/>
              <a:gd name="connsiteY238" fmla="*/ 267525 h 486771"/>
              <a:gd name="connsiteX239" fmla="*/ 69899 w 333710"/>
              <a:gd name="connsiteY239" fmla="*/ 267525 h 486771"/>
              <a:gd name="connsiteX240" fmla="*/ 69899 w 333710"/>
              <a:gd name="connsiteY240" fmla="*/ 266331 h 486771"/>
              <a:gd name="connsiteX241" fmla="*/ 67644 w 333710"/>
              <a:gd name="connsiteY241" fmla="*/ 264076 h 486771"/>
              <a:gd name="connsiteX242" fmla="*/ 67644 w 333710"/>
              <a:gd name="connsiteY242" fmla="*/ 260628 h 486771"/>
              <a:gd name="connsiteX243" fmla="*/ 78918 w 333710"/>
              <a:gd name="connsiteY243" fmla="*/ 260628 h 486771"/>
              <a:gd name="connsiteX244" fmla="*/ 95763 w 333710"/>
              <a:gd name="connsiteY244" fmla="*/ 257312 h 486771"/>
              <a:gd name="connsiteX245" fmla="*/ 92314 w 333710"/>
              <a:gd name="connsiteY245" fmla="*/ 234764 h 486771"/>
              <a:gd name="connsiteX246" fmla="*/ 65256 w 333710"/>
              <a:gd name="connsiteY246" fmla="*/ 238080 h 486771"/>
              <a:gd name="connsiteX247" fmla="*/ 67511 w 333710"/>
              <a:gd name="connsiteY247" fmla="*/ 234764 h 486771"/>
              <a:gd name="connsiteX248" fmla="*/ 46157 w 333710"/>
              <a:gd name="connsiteY248" fmla="*/ 226939 h 486771"/>
              <a:gd name="connsiteX249" fmla="*/ 41647 w 333710"/>
              <a:gd name="connsiteY249" fmla="*/ 225877 h 486771"/>
              <a:gd name="connsiteX250" fmla="*/ 41647 w 333710"/>
              <a:gd name="connsiteY250" fmla="*/ 223623 h 486771"/>
              <a:gd name="connsiteX251" fmla="*/ 40454 w 333710"/>
              <a:gd name="connsiteY251" fmla="*/ 222429 h 486771"/>
              <a:gd name="connsiteX252" fmla="*/ 39393 w 333710"/>
              <a:gd name="connsiteY252" fmla="*/ 224684 h 486771"/>
              <a:gd name="connsiteX253" fmla="*/ 0 w 333710"/>
              <a:gd name="connsiteY253" fmla="*/ 210094 h 486771"/>
              <a:gd name="connsiteX254" fmla="*/ 7825 w 333710"/>
              <a:gd name="connsiteY254" fmla="*/ 165131 h 486771"/>
              <a:gd name="connsiteX255" fmla="*/ 11274 w 333710"/>
              <a:gd name="connsiteY255" fmla="*/ 166191 h 486771"/>
              <a:gd name="connsiteX256" fmla="*/ 16845 w 333710"/>
              <a:gd name="connsiteY256" fmla="*/ 139134 h 486771"/>
              <a:gd name="connsiteX257" fmla="*/ 14590 w 333710"/>
              <a:gd name="connsiteY257" fmla="*/ 134624 h 486771"/>
              <a:gd name="connsiteX258" fmla="*/ 15651 w 333710"/>
              <a:gd name="connsiteY258" fmla="*/ 134624 h 486771"/>
              <a:gd name="connsiteX259" fmla="*/ 16845 w 333710"/>
              <a:gd name="connsiteY259" fmla="*/ 136880 h 486771"/>
              <a:gd name="connsiteX260" fmla="*/ 22548 w 333710"/>
              <a:gd name="connsiteY260" fmla="*/ 108761 h 48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33710" h="486771">
                <a:moveTo>
                  <a:pt x="23211" y="109158"/>
                </a:moveTo>
                <a:lnTo>
                  <a:pt x="32230" y="60746"/>
                </a:lnTo>
                <a:lnTo>
                  <a:pt x="33291" y="56237"/>
                </a:lnTo>
                <a:lnTo>
                  <a:pt x="32230" y="53983"/>
                </a:lnTo>
                <a:lnTo>
                  <a:pt x="41249" y="51727"/>
                </a:lnTo>
                <a:lnTo>
                  <a:pt x="43504" y="56237"/>
                </a:lnTo>
                <a:lnTo>
                  <a:pt x="49075" y="59553"/>
                </a:lnTo>
                <a:lnTo>
                  <a:pt x="49075" y="55043"/>
                </a:lnTo>
                <a:lnTo>
                  <a:pt x="48014" y="53850"/>
                </a:lnTo>
                <a:lnTo>
                  <a:pt x="46953" y="53850"/>
                </a:lnTo>
                <a:lnTo>
                  <a:pt x="46953" y="52789"/>
                </a:lnTo>
                <a:lnTo>
                  <a:pt x="45759" y="52789"/>
                </a:lnTo>
                <a:lnTo>
                  <a:pt x="44565" y="51594"/>
                </a:lnTo>
                <a:lnTo>
                  <a:pt x="44565" y="50534"/>
                </a:lnTo>
                <a:lnTo>
                  <a:pt x="43504" y="49473"/>
                </a:lnTo>
                <a:lnTo>
                  <a:pt x="34485" y="42708"/>
                </a:lnTo>
                <a:lnTo>
                  <a:pt x="35546" y="40454"/>
                </a:lnTo>
                <a:lnTo>
                  <a:pt x="41117" y="43769"/>
                </a:lnTo>
                <a:lnTo>
                  <a:pt x="45627" y="50534"/>
                </a:lnTo>
                <a:lnTo>
                  <a:pt x="45627" y="49473"/>
                </a:lnTo>
                <a:lnTo>
                  <a:pt x="46820" y="50534"/>
                </a:lnTo>
                <a:lnTo>
                  <a:pt x="49075" y="50534"/>
                </a:lnTo>
                <a:lnTo>
                  <a:pt x="49075" y="51594"/>
                </a:lnTo>
                <a:lnTo>
                  <a:pt x="51330" y="51594"/>
                </a:lnTo>
                <a:lnTo>
                  <a:pt x="52391" y="52789"/>
                </a:lnTo>
                <a:lnTo>
                  <a:pt x="52391" y="53850"/>
                </a:lnTo>
                <a:lnTo>
                  <a:pt x="54646" y="53850"/>
                </a:lnTo>
                <a:lnTo>
                  <a:pt x="55707" y="55043"/>
                </a:lnTo>
                <a:lnTo>
                  <a:pt x="55707" y="56104"/>
                </a:lnTo>
                <a:lnTo>
                  <a:pt x="57961" y="55043"/>
                </a:lnTo>
                <a:lnTo>
                  <a:pt x="62471" y="58359"/>
                </a:lnTo>
                <a:lnTo>
                  <a:pt x="61277" y="59420"/>
                </a:lnTo>
                <a:lnTo>
                  <a:pt x="63532" y="62869"/>
                </a:lnTo>
                <a:lnTo>
                  <a:pt x="65787" y="61675"/>
                </a:lnTo>
                <a:lnTo>
                  <a:pt x="66981" y="63930"/>
                </a:lnTo>
                <a:lnTo>
                  <a:pt x="69236" y="63930"/>
                </a:lnTo>
                <a:lnTo>
                  <a:pt x="70429" y="66185"/>
                </a:lnTo>
                <a:lnTo>
                  <a:pt x="72684" y="67378"/>
                </a:lnTo>
                <a:lnTo>
                  <a:pt x="72684" y="56104"/>
                </a:lnTo>
                <a:lnTo>
                  <a:pt x="73745" y="44831"/>
                </a:lnTo>
                <a:lnTo>
                  <a:pt x="79448" y="45891"/>
                </a:lnTo>
                <a:lnTo>
                  <a:pt x="80510" y="40321"/>
                </a:lnTo>
                <a:lnTo>
                  <a:pt x="96293" y="41515"/>
                </a:lnTo>
                <a:lnTo>
                  <a:pt x="96293" y="47085"/>
                </a:lnTo>
                <a:lnTo>
                  <a:pt x="109822" y="38066"/>
                </a:lnTo>
                <a:lnTo>
                  <a:pt x="112076" y="37005"/>
                </a:lnTo>
                <a:lnTo>
                  <a:pt x="122157" y="37005"/>
                </a:lnTo>
                <a:lnTo>
                  <a:pt x="128921" y="35812"/>
                </a:lnTo>
                <a:lnTo>
                  <a:pt x="126666" y="31302"/>
                </a:lnTo>
                <a:lnTo>
                  <a:pt x="124412" y="18967"/>
                </a:lnTo>
                <a:lnTo>
                  <a:pt x="123351" y="8886"/>
                </a:lnTo>
                <a:lnTo>
                  <a:pt x="121096" y="8886"/>
                </a:lnTo>
                <a:lnTo>
                  <a:pt x="122290" y="3316"/>
                </a:lnTo>
                <a:lnTo>
                  <a:pt x="131309" y="2255"/>
                </a:lnTo>
                <a:lnTo>
                  <a:pt x="133564" y="0"/>
                </a:lnTo>
                <a:lnTo>
                  <a:pt x="138073" y="6765"/>
                </a:lnTo>
                <a:lnTo>
                  <a:pt x="132502" y="7958"/>
                </a:lnTo>
                <a:lnTo>
                  <a:pt x="129054" y="15784"/>
                </a:lnTo>
                <a:lnTo>
                  <a:pt x="161682" y="12335"/>
                </a:lnTo>
                <a:lnTo>
                  <a:pt x="161682" y="21354"/>
                </a:lnTo>
                <a:lnTo>
                  <a:pt x="164998" y="22415"/>
                </a:lnTo>
                <a:lnTo>
                  <a:pt x="163937" y="33689"/>
                </a:lnTo>
                <a:lnTo>
                  <a:pt x="160621" y="34750"/>
                </a:lnTo>
                <a:lnTo>
                  <a:pt x="160621" y="37005"/>
                </a:lnTo>
                <a:lnTo>
                  <a:pt x="180914" y="40321"/>
                </a:lnTo>
                <a:lnTo>
                  <a:pt x="209033" y="38066"/>
                </a:lnTo>
                <a:lnTo>
                  <a:pt x="214604" y="53850"/>
                </a:lnTo>
                <a:lnTo>
                  <a:pt x="230387" y="47085"/>
                </a:lnTo>
                <a:lnTo>
                  <a:pt x="238213" y="74143"/>
                </a:lnTo>
                <a:lnTo>
                  <a:pt x="231448" y="139400"/>
                </a:lnTo>
                <a:lnTo>
                  <a:pt x="264077" y="143909"/>
                </a:lnTo>
                <a:lnTo>
                  <a:pt x="289940" y="156244"/>
                </a:lnTo>
                <a:lnTo>
                  <a:pt x="297766" y="173089"/>
                </a:lnTo>
                <a:lnTo>
                  <a:pt x="298960" y="182108"/>
                </a:lnTo>
                <a:lnTo>
                  <a:pt x="297766" y="207972"/>
                </a:lnTo>
                <a:lnTo>
                  <a:pt x="241528" y="220307"/>
                </a:lnTo>
                <a:lnTo>
                  <a:pt x="238213" y="204523"/>
                </a:lnTo>
                <a:lnTo>
                  <a:pt x="239406" y="202269"/>
                </a:lnTo>
                <a:lnTo>
                  <a:pt x="238213" y="200013"/>
                </a:lnTo>
                <a:lnTo>
                  <a:pt x="223623" y="240468"/>
                </a:lnTo>
                <a:lnTo>
                  <a:pt x="229194" y="240468"/>
                </a:lnTo>
                <a:lnTo>
                  <a:pt x="240468" y="232642"/>
                </a:lnTo>
                <a:lnTo>
                  <a:pt x="261822" y="269779"/>
                </a:lnTo>
                <a:lnTo>
                  <a:pt x="253996" y="275351"/>
                </a:lnTo>
                <a:lnTo>
                  <a:pt x="251741" y="276411"/>
                </a:lnTo>
                <a:lnTo>
                  <a:pt x="250548" y="277605"/>
                </a:lnTo>
                <a:lnTo>
                  <a:pt x="251741" y="278667"/>
                </a:lnTo>
                <a:lnTo>
                  <a:pt x="252803" y="278667"/>
                </a:lnTo>
                <a:lnTo>
                  <a:pt x="255057" y="279860"/>
                </a:lnTo>
                <a:lnTo>
                  <a:pt x="256251" y="279860"/>
                </a:lnTo>
                <a:lnTo>
                  <a:pt x="256251" y="280921"/>
                </a:lnTo>
                <a:lnTo>
                  <a:pt x="257312" y="282114"/>
                </a:lnTo>
                <a:lnTo>
                  <a:pt x="258373" y="282114"/>
                </a:lnTo>
                <a:lnTo>
                  <a:pt x="259567" y="283176"/>
                </a:lnTo>
                <a:lnTo>
                  <a:pt x="259567" y="284237"/>
                </a:lnTo>
                <a:lnTo>
                  <a:pt x="264077" y="286492"/>
                </a:lnTo>
                <a:lnTo>
                  <a:pt x="265138" y="287686"/>
                </a:lnTo>
                <a:lnTo>
                  <a:pt x="266199" y="291002"/>
                </a:lnTo>
                <a:lnTo>
                  <a:pt x="268453" y="291002"/>
                </a:lnTo>
                <a:lnTo>
                  <a:pt x="276412" y="306785"/>
                </a:lnTo>
                <a:lnTo>
                  <a:pt x="281982" y="305724"/>
                </a:lnTo>
                <a:lnTo>
                  <a:pt x="280921" y="313549"/>
                </a:lnTo>
                <a:lnTo>
                  <a:pt x="313549" y="393396"/>
                </a:lnTo>
                <a:lnTo>
                  <a:pt x="314611" y="396711"/>
                </a:lnTo>
                <a:lnTo>
                  <a:pt x="316865" y="404670"/>
                </a:lnTo>
                <a:lnTo>
                  <a:pt x="324691" y="438359"/>
                </a:lnTo>
                <a:lnTo>
                  <a:pt x="329201" y="451888"/>
                </a:lnTo>
                <a:lnTo>
                  <a:pt x="326946" y="451888"/>
                </a:lnTo>
                <a:lnTo>
                  <a:pt x="329201" y="456397"/>
                </a:lnTo>
                <a:lnTo>
                  <a:pt x="333710" y="473242"/>
                </a:lnTo>
                <a:lnTo>
                  <a:pt x="331455" y="475497"/>
                </a:lnTo>
                <a:lnTo>
                  <a:pt x="323630" y="469926"/>
                </a:lnTo>
                <a:lnTo>
                  <a:pt x="316865" y="477751"/>
                </a:lnTo>
                <a:lnTo>
                  <a:pt x="322436" y="483323"/>
                </a:lnTo>
                <a:lnTo>
                  <a:pt x="302143" y="486771"/>
                </a:lnTo>
                <a:lnTo>
                  <a:pt x="289808" y="463162"/>
                </a:lnTo>
                <a:lnTo>
                  <a:pt x="274024" y="467672"/>
                </a:lnTo>
                <a:lnTo>
                  <a:pt x="268453" y="451888"/>
                </a:lnTo>
                <a:lnTo>
                  <a:pt x="269515" y="449633"/>
                </a:lnTo>
                <a:lnTo>
                  <a:pt x="265005" y="445124"/>
                </a:lnTo>
                <a:lnTo>
                  <a:pt x="240202" y="447378"/>
                </a:lnTo>
                <a:lnTo>
                  <a:pt x="236886" y="426024"/>
                </a:lnTo>
                <a:lnTo>
                  <a:pt x="196433" y="410240"/>
                </a:lnTo>
                <a:lnTo>
                  <a:pt x="196433" y="409046"/>
                </a:lnTo>
                <a:lnTo>
                  <a:pt x="191923" y="400027"/>
                </a:lnTo>
                <a:lnTo>
                  <a:pt x="186352" y="406792"/>
                </a:lnTo>
                <a:lnTo>
                  <a:pt x="175078" y="397773"/>
                </a:lnTo>
                <a:lnTo>
                  <a:pt x="172824" y="387692"/>
                </a:lnTo>
                <a:lnTo>
                  <a:pt x="184098" y="371909"/>
                </a:lnTo>
                <a:lnTo>
                  <a:pt x="181843" y="364084"/>
                </a:lnTo>
                <a:lnTo>
                  <a:pt x="149215" y="369654"/>
                </a:lnTo>
                <a:lnTo>
                  <a:pt x="136880" y="389947"/>
                </a:lnTo>
                <a:lnTo>
                  <a:pt x="177333" y="419260"/>
                </a:lnTo>
                <a:lnTo>
                  <a:pt x="144705" y="466478"/>
                </a:lnTo>
                <a:lnTo>
                  <a:pt x="119902" y="441675"/>
                </a:lnTo>
                <a:lnTo>
                  <a:pt x="125473" y="433849"/>
                </a:lnTo>
                <a:lnTo>
                  <a:pt x="125473" y="431595"/>
                </a:lnTo>
                <a:lnTo>
                  <a:pt x="126666" y="430533"/>
                </a:lnTo>
                <a:lnTo>
                  <a:pt x="126666" y="428279"/>
                </a:lnTo>
                <a:lnTo>
                  <a:pt x="125473" y="426024"/>
                </a:lnTo>
                <a:lnTo>
                  <a:pt x="126666" y="418198"/>
                </a:lnTo>
                <a:lnTo>
                  <a:pt x="131176" y="417005"/>
                </a:lnTo>
                <a:cubicBezTo>
                  <a:pt x="125473" y="412229"/>
                  <a:pt x="133033" y="410903"/>
                  <a:pt x="128921" y="404670"/>
                </a:cubicBezTo>
                <a:lnTo>
                  <a:pt x="94038" y="418198"/>
                </a:lnTo>
                <a:lnTo>
                  <a:pt x="101864" y="451888"/>
                </a:lnTo>
                <a:lnTo>
                  <a:pt x="72551" y="449633"/>
                </a:lnTo>
                <a:lnTo>
                  <a:pt x="68042" y="415944"/>
                </a:lnTo>
                <a:lnTo>
                  <a:pt x="47749" y="418198"/>
                </a:lnTo>
                <a:cubicBezTo>
                  <a:pt x="44300" y="413025"/>
                  <a:pt x="36607" y="405200"/>
                  <a:pt x="31965" y="401354"/>
                </a:cubicBezTo>
                <a:lnTo>
                  <a:pt x="31965" y="399099"/>
                </a:lnTo>
                <a:lnTo>
                  <a:pt x="27456" y="393528"/>
                </a:lnTo>
                <a:lnTo>
                  <a:pt x="20691" y="385702"/>
                </a:lnTo>
                <a:lnTo>
                  <a:pt x="18436" y="383448"/>
                </a:lnTo>
                <a:lnTo>
                  <a:pt x="18436" y="382387"/>
                </a:lnTo>
                <a:lnTo>
                  <a:pt x="17242" y="381193"/>
                </a:lnTo>
                <a:lnTo>
                  <a:pt x="18436" y="381193"/>
                </a:lnTo>
                <a:lnTo>
                  <a:pt x="18436" y="376683"/>
                </a:lnTo>
                <a:lnTo>
                  <a:pt x="19497" y="375490"/>
                </a:lnTo>
                <a:lnTo>
                  <a:pt x="20558" y="375490"/>
                </a:lnTo>
                <a:lnTo>
                  <a:pt x="20558" y="373235"/>
                </a:lnTo>
                <a:lnTo>
                  <a:pt x="19497" y="372174"/>
                </a:lnTo>
                <a:lnTo>
                  <a:pt x="24007" y="353075"/>
                </a:lnTo>
                <a:lnTo>
                  <a:pt x="24007" y="351881"/>
                </a:lnTo>
                <a:lnTo>
                  <a:pt x="25201" y="350820"/>
                </a:lnTo>
                <a:lnTo>
                  <a:pt x="35281" y="354136"/>
                </a:lnTo>
                <a:lnTo>
                  <a:pt x="34220" y="361961"/>
                </a:lnTo>
                <a:lnTo>
                  <a:pt x="28516" y="359706"/>
                </a:lnTo>
                <a:lnTo>
                  <a:pt x="28516" y="361961"/>
                </a:lnTo>
                <a:lnTo>
                  <a:pt x="27456" y="366471"/>
                </a:lnTo>
                <a:lnTo>
                  <a:pt x="27456" y="368726"/>
                </a:lnTo>
                <a:lnTo>
                  <a:pt x="29710" y="370980"/>
                </a:lnTo>
                <a:lnTo>
                  <a:pt x="29710" y="372041"/>
                </a:lnTo>
                <a:lnTo>
                  <a:pt x="28516" y="373103"/>
                </a:lnTo>
                <a:lnTo>
                  <a:pt x="28516" y="377612"/>
                </a:lnTo>
                <a:lnTo>
                  <a:pt x="31965" y="377612"/>
                </a:lnTo>
                <a:lnTo>
                  <a:pt x="33026" y="378806"/>
                </a:lnTo>
                <a:lnTo>
                  <a:pt x="33026" y="379866"/>
                </a:lnTo>
                <a:lnTo>
                  <a:pt x="42045" y="382122"/>
                </a:lnTo>
                <a:lnTo>
                  <a:pt x="42045" y="378806"/>
                </a:lnTo>
                <a:lnTo>
                  <a:pt x="39791" y="377612"/>
                </a:lnTo>
                <a:lnTo>
                  <a:pt x="42045" y="363022"/>
                </a:lnTo>
                <a:lnTo>
                  <a:pt x="46555" y="364084"/>
                </a:lnTo>
                <a:lnTo>
                  <a:pt x="47616" y="358512"/>
                </a:lnTo>
                <a:lnTo>
                  <a:pt x="49871" y="352942"/>
                </a:lnTo>
                <a:lnTo>
                  <a:pt x="31832" y="349493"/>
                </a:lnTo>
                <a:lnTo>
                  <a:pt x="25068" y="347239"/>
                </a:lnTo>
                <a:lnTo>
                  <a:pt x="27323" y="339413"/>
                </a:lnTo>
                <a:lnTo>
                  <a:pt x="28384" y="334904"/>
                </a:lnTo>
                <a:lnTo>
                  <a:pt x="28384" y="331588"/>
                </a:lnTo>
                <a:lnTo>
                  <a:pt x="30639" y="331588"/>
                </a:lnTo>
                <a:lnTo>
                  <a:pt x="31700" y="330394"/>
                </a:lnTo>
                <a:lnTo>
                  <a:pt x="31700" y="329333"/>
                </a:lnTo>
                <a:lnTo>
                  <a:pt x="33955" y="329333"/>
                </a:lnTo>
                <a:lnTo>
                  <a:pt x="35015" y="330394"/>
                </a:lnTo>
                <a:lnTo>
                  <a:pt x="36077" y="329333"/>
                </a:lnTo>
                <a:lnTo>
                  <a:pt x="37270" y="329333"/>
                </a:lnTo>
                <a:lnTo>
                  <a:pt x="37270" y="325885"/>
                </a:lnTo>
                <a:lnTo>
                  <a:pt x="36077" y="323629"/>
                </a:lnTo>
                <a:lnTo>
                  <a:pt x="36077" y="320181"/>
                </a:lnTo>
                <a:lnTo>
                  <a:pt x="37270" y="319120"/>
                </a:lnTo>
                <a:lnTo>
                  <a:pt x="39525" y="319120"/>
                </a:lnTo>
                <a:lnTo>
                  <a:pt x="40586" y="320181"/>
                </a:lnTo>
                <a:lnTo>
                  <a:pt x="41780" y="320181"/>
                </a:lnTo>
                <a:lnTo>
                  <a:pt x="41780" y="321375"/>
                </a:lnTo>
                <a:lnTo>
                  <a:pt x="44035" y="321375"/>
                </a:lnTo>
                <a:lnTo>
                  <a:pt x="46290" y="320181"/>
                </a:lnTo>
                <a:lnTo>
                  <a:pt x="47351" y="320181"/>
                </a:lnTo>
                <a:lnTo>
                  <a:pt x="47351" y="319120"/>
                </a:lnTo>
                <a:lnTo>
                  <a:pt x="46290" y="316865"/>
                </a:lnTo>
                <a:lnTo>
                  <a:pt x="46290" y="311294"/>
                </a:lnTo>
                <a:lnTo>
                  <a:pt x="47351" y="310101"/>
                </a:lnTo>
                <a:lnTo>
                  <a:pt x="48412" y="307846"/>
                </a:lnTo>
                <a:lnTo>
                  <a:pt x="50667" y="305591"/>
                </a:lnTo>
                <a:lnTo>
                  <a:pt x="50667" y="295511"/>
                </a:lnTo>
                <a:lnTo>
                  <a:pt x="51728" y="295511"/>
                </a:lnTo>
                <a:lnTo>
                  <a:pt x="52921" y="294317"/>
                </a:lnTo>
                <a:lnTo>
                  <a:pt x="51728" y="293256"/>
                </a:lnTo>
                <a:lnTo>
                  <a:pt x="51728" y="292195"/>
                </a:lnTo>
                <a:lnTo>
                  <a:pt x="52921" y="291002"/>
                </a:lnTo>
                <a:lnTo>
                  <a:pt x="52921" y="284237"/>
                </a:lnTo>
                <a:lnTo>
                  <a:pt x="54115" y="283176"/>
                </a:lnTo>
                <a:lnTo>
                  <a:pt x="55176" y="283176"/>
                </a:lnTo>
                <a:lnTo>
                  <a:pt x="55176" y="284237"/>
                </a:lnTo>
                <a:lnTo>
                  <a:pt x="58625" y="284237"/>
                </a:lnTo>
                <a:lnTo>
                  <a:pt x="59686" y="283176"/>
                </a:lnTo>
                <a:lnTo>
                  <a:pt x="59686" y="282114"/>
                </a:lnTo>
                <a:lnTo>
                  <a:pt x="58625" y="282114"/>
                </a:lnTo>
                <a:lnTo>
                  <a:pt x="58625" y="280921"/>
                </a:lnTo>
                <a:lnTo>
                  <a:pt x="60879" y="278667"/>
                </a:lnTo>
                <a:lnTo>
                  <a:pt x="60879" y="277605"/>
                </a:lnTo>
                <a:lnTo>
                  <a:pt x="59818" y="276411"/>
                </a:lnTo>
                <a:lnTo>
                  <a:pt x="59818" y="275351"/>
                </a:lnTo>
                <a:cubicBezTo>
                  <a:pt x="56104" y="272167"/>
                  <a:pt x="57961" y="273095"/>
                  <a:pt x="57564" y="267525"/>
                </a:cubicBezTo>
                <a:lnTo>
                  <a:pt x="62073" y="267525"/>
                </a:lnTo>
                <a:lnTo>
                  <a:pt x="64328" y="268586"/>
                </a:lnTo>
                <a:lnTo>
                  <a:pt x="65389" y="272035"/>
                </a:lnTo>
                <a:lnTo>
                  <a:pt x="67644" y="273095"/>
                </a:lnTo>
                <a:lnTo>
                  <a:pt x="68705" y="272035"/>
                </a:lnTo>
                <a:lnTo>
                  <a:pt x="68705" y="267525"/>
                </a:lnTo>
                <a:lnTo>
                  <a:pt x="69899" y="267525"/>
                </a:lnTo>
                <a:lnTo>
                  <a:pt x="69899" y="266331"/>
                </a:lnTo>
                <a:lnTo>
                  <a:pt x="67644" y="264076"/>
                </a:lnTo>
                <a:lnTo>
                  <a:pt x="67644" y="260628"/>
                </a:lnTo>
                <a:lnTo>
                  <a:pt x="78918" y="260628"/>
                </a:lnTo>
                <a:lnTo>
                  <a:pt x="95763" y="257312"/>
                </a:lnTo>
                <a:lnTo>
                  <a:pt x="92314" y="234764"/>
                </a:lnTo>
                <a:lnTo>
                  <a:pt x="65256" y="238080"/>
                </a:lnTo>
                <a:lnTo>
                  <a:pt x="67511" y="234764"/>
                </a:lnTo>
                <a:lnTo>
                  <a:pt x="46157" y="226939"/>
                </a:lnTo>
                <a:lnTo>
                  <a:pt x="41647" y="225877"/>
                </a:lnTo>
                <a:lnTo>
                  <a:pt x="41647" y="223623"/>
                </a:lnTo>
                <a:lnTo>
                  <a:pt x="40454" y="222429"/>
                </a:lnTo>
                <a:lnTo>
                  <a:pt x="39393" y="224684"/>
                </a:lnTo>
                <a:lnTo>
                  <a:pt x="0" y="210094"/>
                </a:lnTo>
                <a:lnTo>
                  <a:pt x="7825" y="165131"/>
                </a:lnTo>
                <a:lnTo>
                  <a:pt x="11274" y="166191"/>
                </a:lnTo>
                <a:lnTo>
                  <a:pt x="16845" y="139134"/>
                </a:lnTo>
                <a:lnTo>
                  <a:pt x="14590" y="134624"/>
                </a:lnTo>
                <a:lnTo>
                  <a:pt x="15651" y="134624"/>
                </a:lnTo>
                <a:lnTo>
                  <a:pt x="16845" y="136880"/>
                </a:lnTo>
                <a:lnTo>
                  <a:pt x="22548" y="108761"/>
                </a:lnTo>
              </a:path>
            </a:pathLst>
          </a:custGeom>
          <a:solidFill>
            <a:schemeClr val="bg1">
              <a:lumMod val="85000"/>
            </a:schemeClr>
          </a:solidFill>
          <a:ln w="13251" cap="flat">
            <a:noFill/>
            <a:prstDash val="solid"/>
            <a:miter/>
          </a:ln>
        </p:spPr>
        <p:txBody>
          <a:bodyPr rtlCol="0" anchor="ctr"/>
          <a:lstStyle/>
          <a:p>
            <a:endParaRPr lang="en-FI" sz="816"/>
          </a:p>
        </p:txBody>
      </p:sp>
      <p:sp>
        <p:nvSpPr>
          <p:cNvPr id="1399" name="Freeform: Shape 1398">
            <a:extLst>
              <a:ext uri="{FF2B5EF4-FFF2-40B4-BE49-F238E27FC236}">
                <a16:creationId xmlns:a16="http://schemas.microsoft.com/office/drawing/2014/main" id="{C6668BCA-B7AA-0F8C-52D1-3C12CEA5F7C4}"/>
              </a:ext>
            </a:extLst>
          </p:cNvPr>
          <p:cNvSpPr/>
          <p:nvPr/>
        </p:nvSpPr>
        <p:spPr>
          <a:xfrm>
            <a:off x="3639407" y="4440522"/>
            <a:ext cx="171461" cy="254185"/>
          </a:xfrm>
          <a:custGeom>
            <a:avLst/>
            <a:gdLst>
              <a:gd name="connsiteX0" fmla="*/ 280125 w 378009"/>
              <a:gd name="connsiteY0" fmla="*/ 0 h 560383"/>
              <a:gd name="connsiteX1" fmla="*/ 298164 w 378009"/>
              <a:gd name="connsiteY1" fmla="*/ 44964 h 560383"/>
              <a:gd name="connsiteX2" fmla="*/ 321773 w 378009"/>
              <a:gd name="connsiteY2" fmla="*/ 94436 h 560383"/>
              <a:gd name="connsiteX3" fmla="*/ 372440 w 378009"/>
              <a:gd name="connsiteY3" fmla="*/ 147358 h 560383"/>
              <a:gd name="connsiteX4" fmla="*/ 371378 w 378009"/>
              <a:gd name="connsiteY4" fmla="*/ 147358 h 560383"/>
              <a:gd name="connsiteX5" fmla="*/ 372440 w 378009"/>
              <a:gd name="connsiteY5" fmla="*/ 149613 h 560383"/>
              <a:gd name="connsiteX6" fmla="*/ 374694 w 378009"/>
              <a:gd name="connsiteY6" fmla="*/ 148552 h 560383"/>
              <a:gd name="connsiteX7" fmla="*/ 378010 w 378009"/>
              <a:gd name="connsiteY7" fmla="*/ 148552 h 560383"/>
              <a:gd name="connsiteX8" fmla="*/ 376949 w 378009"/>
              <a:gd name="connsiteY8" fmla="*/ 174416 h 560383"/>
              <a:gd name="connsiteX9" fmla="*/ 372440 w 378009"/>
              <a:gd name="connsiteY9" fmla="*/ 233969 h 560383"/>
              <a:gd name="connsiteX10" fmla="*/ 365675 w 378009"/>
              <a:gd name="connsiteY10" fmla="*/ 245243 h 560383"/>
              <a:gd name="connsiteX11" fmla="*/ 364614 w 378009"/>
              <a:gd name="connsiteY11" fmla="*/ 242988 h 560383"/>
              <a:gd name="connsiteX12" fmla="*/ 338750 w 378009"/>
              <a:gd name="connsiteY12" fmla="*/ 252007 h 560383"/>
              <a:gd name="connsiteX13" fmla="*/ 331986 w 378009"/>
              <a:gd name="connsiteY13" fmla="*/ 255323 h 560383"/>
              <a:gd name="connsiteX14" fmla="*/ 331986 w 378009"/>
              <a:gd name="connsiteY14" fmla="*/ 261026 h 560383"/>
              <a:gd name="connsiteX15" fmla="*/ 324028 w 378009"/>
              <a:gd name="connsiteY15" fmla="*/ 263281 h 560383"/>
              <a:gd name="connsiteX16" fmla="*/ 316202 w 378009"/>
              <a:gd name="connsiteY16" fmla="*/ 264342 h 560383"/>
              <a:gd name="connsiteX17" fmla="*/ 315008 w 378009"/>
              <a:gd name="connsiteY17" fmla="*/ 259833 h 560383"/>
              <a:gd name="connsiteX18" fmla="*/ 324028 w 378009"/>
              <a:gd name="connsiteY18" fmla="*/ 256517 h 560383"/>
              <a:gd name="connsiteX19" fmla="*/ 318457 w 378009"/>
              <a:gd name="connsiteY19" fmla="*/ 238479 h 560383"/>
              <a:gd name="connsiteX20" fmla="*/ 315008 w 378009"/>
              <a:gd name="connsiteY20" fmla="*/ 240733 h 560383"/>
              <a:gd name="connsiteX21" fmla="*/ 315008 w 378009"/>
              <a:gd name="connsiteY21" fmla="*/ 245243 h 560383"/>
              <a:gd name="connsiteX22" fmla="*/ 317263 w 378009"/>
              <a:gd name="connsiteY22" fmla="*/ 245243 h 560383"/>
              <a:gd name="connsiteX23" fmla="*/ 318457 w 378009"/>
              <a:gd name="connsiteY23" fmla="*/ 247498 h 560383"/>
              <a:gd name="connsiteX24" fmla="*/ 316202 w 378009"/>
              <a:gd name="connsiteY24" fmla="*/ 248559 h 560383"/>
              <a:gd name="connsiteX25" fmla="*/ 316202 w 378009"/>
              <a:gd name="connsiteY25" fmla="*/ 250814 h 560383"/>
              <a:gd name="connsiteX26" fmla="*/ 308244 w 378009"/>
              <a:gd name="connsiteY26" fmla="*/ 254262 h 560383"/>
              <a:gd name="connsiteX27" fmla="*/ 265535 w 378009"/>
              <a:gd name="connsiteY27" fmla="*/ 289145 h 560383"/>
              <a:gd name="connsiteX28" fmla="*/ 267790 w 378009"/>
              <a:gd name="connsiteY28" fmla="*/ 335302 h 560383"/>
              <a:gd name="connsiteX29" fmla="*/ 272300 w 378009"/>
              <a:gd name="connsiteY29" fmla="*/ 380266 h 560383"/>
              <a:gd name="connsiteX30" fmla="*/ 263281 w 378009"/>
              <a:gd name="connsiteY30" fmla="*/ 399365 h 560383"/>
              <a:gd name="connsiteX31" fmla="*/ 250946 w 378009"/>
              <a:gd name="connsiteY31" fmla="*/ 397110 h 560383"/>
              <a:gd name="connsiteX32" fmla="*/ 246436 w 378009"/>
              <a:gd name="connsiteY32" fmla="*/ 412893 h 560383"/>
              <a:gd name="connsiteX33" fmla="*/ 225082 w 378009"/>
              <a:gd name="connsiteY33" fmla="*/ 411833 h 560383"/>
              <a:gd name="connsiteX34" fmla="*/ 218317 w 378009"/>
              <a:gd name="connsiteY34" fmla="*/ 441012 h 560383"/>
              <a:gd name="connsiteX35" fmla="*/ 225082 w 378009"/>
              <a:gd name="connsiteY35" fmla="*/ 464754 h 560383"/>
              <a:gd name="connsiteX36" fmla="*/ 227337 w 378009"/>
              <a:gd name="connsiteY36" fmla="*/ 468070 h 560383"/>
              <a:gd name="connsiteX37" fmla="*/ 227337 w 378009"/>
              <a:gd name="connsiteY37" fmla="*/ 473640 h 560383"/>
              <a:gd name="connsiteX38" fmla="*/ 221633 w 378009"/>
              <a:gd name="connsiteY38" fmla="*/ 472579 h 560383"/>
              <a:gd name="connsiteX39" fmla="*/ 219378 w 378009"/>
              <a:gd name="connsiteY39" fmla="*/ 473640 h 560383"/>
              <a:gd name="connsiteX40" fmla="*/ 219378 w 378009"/>
              <a:gd name="connsiteY40" fmla="*/ 478150 h 560383"/>
              <a:gd name="connsiteX41" fmla="*/ 218317 w 378009"/>
              <a:gd name="connsiteY41" fmla="*/ 482660 h 560383"/>
              <a:gd name="connsiteX42" fmla="*/ 217124 w 378009"/>
              <a:gd name="connsiteY42" fmla="*/ 482660 h 560383"/>
              <a:gd name="connsiteX43" fmla="*/ 214869 w 378009"/>
              <a:gd name="connsiteY43" fmla="*/ 479344 h 560383"/>
              <a:gd name="connsiteX44" fmla="*/ 175476 w 378009"/>
              <a:gd name="connsiteY44" fmla="*/ 511972 h 560383"/>
              <a:gd name="connsiteX45" fmla="*/ 174415 w 378009"/>
              <a:gd name="connsiteY45" fmla="*/ 533326 h 560383"/>
              <a:gd name="connsiteX46" fmla="*/ 123749 w 378009"/>
              <a:gd name="connsiteY46" fmla="*/ 560384 h 560383"/>
              <a:gd name="connsiteX47" fmla="*/ 136084 w 378009"/>
              <a:gd name="connsiteY47" fmla="*/ 490618 h 560383"/>
              <a:gd name="connsiteX48" fmla="*/ 100139 w 378009"/>
              <a:gd name="connsiteY48" fmla="*/ 439951 h 560383"/>
              <a:gd name="connsiteX49" fmla="*/ 101333 w 378009"/>
              <a:gd name="connsiteY49" fmla="*/ 438757 h 560383"/>
              <a:gd name="connsiteX50" fmla="*/ 102394 w 378009"/>
              <a:gd name="connsiteY50" fmla="*/ 439951 h 560383"/>
              <a:gd name="connsiteX51" fmla="*/ 103455 w 378009"/>
              <a:gd name="connsiteY51" fmla="*/ 438757 h 560383"/>
              <a:gd name="connsiteX52" fmla="*/ 102394 w 378009"/>
              <a:gd name="connsiteY52" fmla="*/ 437696 h 560383"/>
              <a:gd name="connsiteX53" fmla="*/ 111413 w 378009"/>
              <a:gd name="connsiteY53" fmla="*/ 431993 h 560383"/>
              <a:gd name="connsiteX54" fmla="*/ 107965 w 378009"/>
              <a:gd name="connsiteY54" fmla="*/ 406129 h 560383"/>
              <a:gd name="connsiteX55" fmla="*/ 109159 w 378009"/>
              <a:gd name="connsiteY55" fmla="*/ 405068 h 560383"/>
              <a:gd name="connsiteX56" fmla="*/ 107965 w 378009"/>
              <a:gd name="connsiteY56" fmla="*/ 403874 h 560383"/>
              <a:gd name="connsiteX57" fmla="*/ 99078 w 378009"/>
              <a:gd name="connsiteY57" fmla="*/ 334108 h 560383"/>
              <a:gd name="connsiteX58" fmla="*/ 72021 w 378009"/>
              <a:gd name="connsiteY58" fmla="*/ 275616 h 560383"/>
              <a:gd name="connsiteX59" fmla="*/ 22548 w 378009"/>
              <a:gd name="connsiteY59" fmla="*/ 232907 h 560383"/>
              <a:gd name="connsiteX60" fmla="*/ 4510 w 378009"/>
              <a:gd name="connsiteY60" fmla="*/ 229459 h 560383"/>
              <a:gd name="connsiteX61" fmla="*/ 0 w 378009"/>
              <a:gd name="connsiteY61" fmla="*/ 231714 h 560383"/>
              <a:gd name="connsiteX62" fmla="*/ 3316 w 378009"/>
              <a:gd name="connsiteY62" fmla="*/ 223888 h 560383"/>
              <a:gd name="connsiteX63" fmla="*/ 4510 w 378009"/>
              <a:gd name="connsiteY63" fmla="*/ 222695 h 560383"/>
              <a:gd name="connsiteX64" fmla="*/ 4510 w 378009"/>
              <a:gd name="connsiteY64" fmla="*/ 221634 h 560383"/>
              <a:gd name="connsiteX65" fmla="*/ 6764 w 378009"/>
              <a:gd name="connsiteY65" fmla="*/ 216063 h 560383"/>
              <a:gd name="connsiteX66" fmla="*/ 18038 w 378009"/>
              <a:gd name="connsiteY66" fmla="*/ 217124 h 560383"/>
              <a:gd name="connsiteX67" fmla="*/ 18038 w 378009"/>
              <a:gd name="connsiteY67" fmla="*/ 218318 h 560383"/>
              <a:gd name="connsiteX68" fmla="*/ 28119 w 378009"/>
              <a:gd name="connsiteY68" fmla="*/ 219379 h 560383"/>
              <a:gd name="connsiteX69" fmla="*/ 28119 w 378009"/>
              <a:gd name="connsiteY69" fmla="*/ 218318 h 560383"/>
              <a:gd name="connsiteX70" fmla="*/ 58492 w 378009"/>
              <a:gd name="connsiteY70" fmla="*/ 220572 h 560383"/>
              <a:gd name="connsiteX71" fmla="*/ 61941 w 378009"/>
              <a:gd name="connsiteY71" fmla="*/ 235163 h 560383"/>
              <a:gd name="connsiteX72" fmla="*/ 73082 w 378009"/>
              <a:gd name="connsiteY72" fmla="*/ 237417 h 560383"/>
              <a:gd name="connsiteX73" fmla="*/ 69766 w 378009"/>
              <a:gd name="connsiteY73" fmla="*/ 212615 h 560383"/>
              <a:gd name="connsiteX74" fmla="*/ 60747 w 378009"/>
              <a:gd name="connsiteY74" fmla="*/ 219379 h 560383"/>
              <a:gd name="connsiteX75" fmla="*/ 65256 w 378009"/>
              <a:gd name="connsiteY75" fmla="*/ 189005 h 560383"/>
              <a:gd name="connsiteX76" fmla="*/ 69766 w 378009"/>
              <a:gd name="connsiteY76" fmla="*/ 189005 h 560383"/>
              <a:gd name="connsiteX77" fmla="*/ 67511 w 378009"/>
              <a:gd name="connsiteY77" fmla="*/ 184496 h 560383"/>
              <a:gd name="connsiteX78" fmla="*/ 67511 w 378009"/>
              <a:gd name="connsiteY78" fmla="*/ 175477 h 560383"/>
              <a:gd name="connsiteX79" fmla="*/ 70827 w 378009"/>
              <a:gd name="connsiteY79" fmla="*/ 174416 h 560383"/>
              <a:gd name="connsiteX80" fmla="*/ 70827 w 378009"/>
              <a:gd name="connsiteY80" fmla="*/ 170967 h 560383"/>
              <a:gd name="connsiteX81" fmla="*/ 74276 w 378009"/>
              <a:gd name="connsiteY81" fmla="*/ 168712 h 560383"/>
              <a:gd name="connsiteX82" fmla="*/ 75337 w 378009"/>
              <a:gd name="connsiteY82" fmla="*/ 164202 h 560383"/>
              <a:gd name="connsiteX83" fmla="*/ 87804 w 378009"/>
              <a:gd name="connsiteY83" fmla="*/ 164202 h 560383"/>
              <a:gd name="connsiteX84" fmla="*/ 84356 w 378009"/>
              <a:gd name="connsiteY84" fmla="*/ 153061 h 560383"/>
              <a:gd name="connsiteX85" fmla="*/ 95630 w 378009"/>
              <a:gd name="connsiteY85" fmla="*/ 150806 h 560383"/>
              <a:gd name="connsiteX86" fmla="*/ 100139 w 378009"/>
              <a:gd name="connsiteY86" fmla="*/ 149613 h 560383"/>
              <a:gd name="connsiteX87" fmla="*/ 97885 w 378009"/>
              <a:gd name="connsiteY87" fmla="*/ 136084 h 560383"/>
              <a:gd name="connsiteX88" fmla="*/ 110220 w 378009"/>
              <a:gd name="connsiteY88" fmla="*/ 128259 h 560383"/>
              <a:gd name="connsiteX89" fmla="*/ 111413 w 378009"/>
              <a:gd name="connsiteY89" fmla="*/ 131575 h 560383"/>
              <a:gd name="connsiteX90" fmla="*/ 112475 w 378009"/>
              <a:gd name="connsiteY90" fmla="*/ 139532 h 560383"/>
              <a:gd name="connsiteX91" fmla="*/ 116984 w 378009"/>
              <a:gd name="connsiteY91" fmla="*/ 146297 h 560383"/>
              <a:gd name="connsiteX92" fmla="*/ 120433 w 378009"/>
              <a:gd name="connsiteY92" fmla="*/ 146297 h 560383"/>
              <a:gd name="connsiteX93" fmla="*/ 123749 w 378009"/>
              <a:gd name="connsiteY93" fmla="*/ 154122 h 560383"/>
              <a:gd name="connsiteX94" fmla="*/ 130513 w 378009"/>
              <a:gd name="connsiteY94" fmla="*/ 155316 h 560383"/>
              <a:gd name="connsiteX95" fmla="*/ 131574 w 378009"/>
              <a:gd name="connsiteY95" fmla="*/ 153061 h 560383"/>
              <a:gd name="connsiteX96" fmla="*/ 124942 w 378009"/>
              <a:gd name="connsiteY96" fmla="*/ 150806 h 560383"/>
              <a:gd name="connsiteX97" fmla="*/ 122688 w 378009"/>
              <a:gd name="connsiteY97" fmla="*/ 145103 h 560383"/>
              <a:gd name="connsiteX98" fmla="*/ 118178 w 378009"/>
              <a:gd name="connsiteY98" fmla="*/ 142848 h 560383"/>
              <a:gd name="connsiteX99" fmla="*/ 114729 w 378009"/>
              <a:gd name="connsiteY99" fmla="*/ 137278 h 560383"/>
              <a:gd name="connsiteX100" fmla="*/ 114729 w 378009"/>
              <a:gd name="connsiteY100" fmla="*/ 132768 h 560383"/>
              <a:gd name="connsiteX101" fmla="*/ 112475 w 378009"/>
              <a:gd name="connsiteY101" fmla="*/ 129319 h 560383"/>
              <a:gd name="connsiteX102" fmla="*/ 126003 w 378009"/>
              <a:gd name="connsiteY102" fmla="*/ 119240 h 560383"/>
              <a:gd name="connsiteX103" fmla="*/ 133961 w 378009"/>
              <a:gd name="connsiteY103" fmla="*/ 131575 h 560383"/>
              <a:gd name="connsiteX104" fmla="*/ 140593 w 378009"/>
              <a:gd name="connsiteY104" fmla="*/ 127065 h 560383"/>
              <a:gd name="connsiteX105" fmla="*/ 148551 w 378009"/>
              <a:gd name="connsiteY105" fmla="*/ 130513 h 560383"/>
              <a:gd name="connsiteX106" fmla="*/ 149612 w 378009"/>
              <a:gd name="connsiteY106" fmla="*/ 128259 h 560383"/>
              <a:gd name="connsiteX107" fmla="*/ 137277 w 378009"/>
              <a:gd name="connsiteY107" fmla="*/ 121494 h 560383"/>
              <a:gd name="connsiteX108" fmla="*/ 132768 w 378009"/>
              <a:gd name="connsiteY108" fmla="*/ 114730 h 560383"/>
              <a:gd name="connsiteX109" fmla="*/ 135022 w 378009"/>
              <a:gd name="connsiteY109" fmla="*/ 115791 h 560383"/>
              <a:gd name="connsiteX110" fmla="*/ 133961 w 378009"/>
              <a:gd name="connsiteY110" fmla="*/ 113668 h 560383"/>
              <a:gd name="connsiteX111" fmla="*/ 154122 w 378009"/>
              <a:gd name="connsiteY111" fmla="*/ 100140 h 560383"/>
              <a:gd name="connsiteX112" fmla="*/ 165396 w 378009"/>
              <a:gd name="connsiteY112" fmla="*/ 109159 h 560383"/>
              <a:gd name="connsiteX113" fmla="*/ 167651 w 378009"/>
              <a:gd name="connsiteY113" fmla="*/ 111414 h 560383"/>
              <a:gd name="connsiteX114" fmla="*/ 169906 w 378009"/>
              <a:gd name="connsiteY114" fmla="*/ 111414 h 560383"/>
              <a:gd name="connsiteX115" fmla="*/ 166457 w 378009"/>
              <a:gd name="connsiteY115" fmla="*/ 106904 h 560383"/>
              <a:gd name="connsiteX116" fmla="*/ 165396 w 378009"/>
              <a:gd name="connsiteY116" fmla="*/ 104649 h 560383"/>
              <a:gd name="connsiteX117" fmla="*/ 165396 w 378009"/>
              <a:gd name="connsiteY117" fmla="*/ 103456 h 560383"/>
              <a:gd name="connsiteX118" fmla="*/ 156377 w 378009"/>
              <a:gd name="connsiteY118" fmla="*/ 98946 h 560383"/>
              <a:gd name="connsiteX119" fmla="*/ 178925 w 378009"/>
              <a:gd name="connsiteY119" fmla="*/ 84357 h 560383"/>
              <a:gd name="connsiteX120" fmla="*/ 198024 w 378009"/>
              <a:gd name="connsiteY120" fmla="*/ 115791 h 560383"/>
              <a:gd name="connsiteX121" fmla="*/ 200279 w 378009"/>
              <a:gd name="connsiteY121" fmla="*/ 115791 h 560383"/>
              <a:gd name="connsiteX122" fmla="*/ 200279 w 378009"/>
              <a:gd name="connsiteY122" fmla="*/ 118046 h 560383"/>
              <a:gd name="connsiteX123" fmla="*/ 199218 w 378009"/>
              <a:gd name="connsiteY123" fmla="*/ 116984 h 560383"/>
              <a:gd name="connsiteX124" fmla="*/ 201473 w 378009"/>
              <a:gd name="connsiteY124" fmla="*/ 121494 h 560383"/>
              <a:gd name="connsiteX125" fmla="*/ 218317 w 378009"/>
              <a:gd name="connsiteY125" fmla="*/ 110220 h 560383"/>
              <a:gd name="connsiteX126" fmla="*/ 216063 w 378009"/>
              <a:gd name="connsiteY126" fmla="*/ 106904 h 560383"/>
              <a:gd name="connsiteX127" fmla="*/ 212614 w 378009"/>
              <a:gd name="connsiteY127" fmla="*/ 105711 h 560383"/>
              <a:gd name="connsiteX128" fmla="*/ 209298 w 378009"/>
              <a:gd name="connsiteY128" fmla="*/ 102395 h 560383"/>
              <a:gd name="connsiteX129" fmla="*/ 205850 w 378009"/>
              <a:gd name="connsiteY129" fmla="*/ 100140 h 560383"/>
              <a:gd name="connsiteX130" fmla="*/ 201473 w 378009"/>
              <a:gd name="connsiteY130" fmla="*/ 89927 h 560383"/>
              <a:gd name="connsiteX131" fmla="*/ 222827 w 378009"/>
              <a:gd name="connsiteY131" fmla="*/ 79847 h 560383"/>
              <a:gd name="connsiteX132" fmla="*/ 229591 w 378009"/>
              <a:gd name="connsiteY132" fmla="*/ 93376 h 560383"/>
              <a:gd name="connsiteX133" fmla="*/ 228398 w 378009"/>
              <a:gd name="connsiteY133" fmla="*/ 104649 h 560383"/>
              <a:gd name="connsiteX134" fmla="*/ 229591 w 378009"/>
              <a:gd name="connsiteY134" fmla="*/ 109159 h 560383"/>
              <a:gd name="connsiteX135" fmla="*/ 232907 w 378009"/>
              <a:gd name="connsiteY135" fmla="*/ 106904 h 560383"/>
              <a:gd name="connsiteX136" fmla="*/ 232907 w 378009"/>
              <a:gd name="connsiteY136" fmla="*/ 105711 h 560383"/>
              <a:gd name="connsiteX137" fmla="*/ 231714 w 378009"/>
              <a:gd name="connsiteY137" fmla="*/ 105711 h 560383"/>
              <a:gd name="connsiteX138" fmla="*/ 232907 w 378009"/>
              <a:gd name="connsiteY138" fmla="*/ 100140 h 560383"/>
              <a:gd name="connsiteX139" fmla="*/ 231714 w 378009"/>
              <a:gd name="connsiteY139" fmla="*/ 98946 h 560383"/>
              <a:gd name="connsiteX140" fmla="*/ 231714 w 378009"/>
              <a:gd name="connsiteY140" fmla="*/ 97885 h 560383"/>
              <a:gd name="connsiteX141" fmla="*/ 232907 w 378009"/>
              <a:gd name="connsiteY141" fmla="*/ 97885 h 560383"/>
              <a:gd name="connsiteX142" fmla="*/ 234101 w 378009"/>
              <a:gd name="connsiteY142" fmla="*/ 93376 h 560383"/>
              <a:gd name="connsiteX143" fmla="*/ 245242 w 378009"/>
              <a:gd name="connsiteY143" fmla="*/ 94436 h 560383"/>
              <a:gd name="connsiteX144" fmla="*/ 247497 w 378009"/>
              <a:gd name="connsiteY144" fmla="*/ 91120 h 560383"/>
              <a:gd name="connsiteX145" fmla="*/ 248691 w 378009"/>
              <a:gd name="connsiteY145" fmla="*/ 93376 h 560383"/>
              <a:gd name="connsiteX146" fmla="*/ 256516 w 378009"/>
              <a:gd name="connsiteY146" fmla="*/ 89927 h 560383"/>
              <a:gd name="connsiteX147" fmla="*/ 266729 w 378009"/>
              <a:gd name="connsiteY147" fmla="*/ 109159 h 560383"/>
              <a:gd name="connsiteX148" fmla="*/ 284635 w 378009"/>
              <a:gd name="connsiteY148" fmla="*/ 100140 h 560383"/>
              <a:gd name="connsiteX149" fmla="*/ 274555 w 378009"/>
              <a:gd name="connsiteY149" fmla="*/ 84357 h 560383"/>
              <a:gd name="connsiteX150" fmla="*/ 281319 w 378009"/>
              <a:gd name="connsiteY150" fmla="*/ 79847 h 560383"/>
              <a:gd name="connsiteX151" fmla="*/ 282380 w 378009"/>
              <a:gd name="connsiteY151" fmla="*/ 81041 h 560383"/>
              <a:gd name="connsiteX152" fmla="*/ 283574 w 378009"/>
              <a:gd name="connsiteY152" fmla="*/ 79847 h 560383"/>
              <a:gd name="connsiteX153" fmla="*/ 283574 w 378009"/>
              <a:gd name="connsiteY153" fmla="*/ 78785 h 560383"/>
              <a:gd name="connsiteX154" fmla="*/ 286890 w 378009"/>
              <a:gd name="connsiteY154" fmla="*/ 81041 h 560383"/>
              <a:gd name="connsiteX155" fmla="*/ 286890 w 378009"/>
              <a:gd name="connsiteY155" fmla="*/ 78785 h 560383"/>
              <a:gd name="connsiteX156" fmla="*/ 285829 w 378009"/>
              <a:gd name="connsiteY156" fmla="*/ 78785 h 560383"/>
              <a:gd name="connsiteX157" fmla="*/ 283574 w 378009"/>
              <a:gd name="connsiteY157" fmla="*/ 76531 h 560383"/>
              <a:gd name="connsiteX158" fmla="*/ 292593 w 378009"/>
              <a:gd name="connsiteY158" fmla="*/ 70828 h 560383"/>
              <a:gd name="connsiteX159" fmla="*/ 274555 w 378009"/>
              <a:gd name="connsiteY159" fmla="*/ 43770 h 560383"/>
              <a:gd name="connsiteX160" fmla="*/ 280125 w 378009"/>
              <a:gd name="connsiteY160" fmla="*/ 39393 h 560383"/>
              <a:gd name="connsiteX161" fmla="*/ 286890 w 378009"/>
              <a:gd name="connsiteY161" fmla="*/ 52789 h 560383"/>
              <a:gd name="connsiteX162" fmla="*/ 292593 w 378009"/>
              <a:gd name="connsiteY162" fmla="*/ 50534 h 560383"/>
              <a:gd name="connsiteX163" fmla="*/ 284635 w 378009"/>
              <a:gd name="connsiteY163" fmla="*/ 33690 h 560383"/>
              <a:gd name="connsiteX164" fmla="*/ 291399 w 378009"/>
              <a:gd name="connsiteY164" fmla="*/ 31434 h 560383"/>
              <a:gd name="connsiteX165" fmla="*/ 290338 w 378009"/>
              <a:gd name="connsiteY165" fmla="*/ 30374 h 560383"/>
              <a:gd name="connsiteX166" fmla="*/ 281319 w 378009"/>
              <a:gd name="connsiteY166" fmla="*/ 33690 h 560383"/>
              <a:gd name="connsiteX167" fmla="*/ 280125 w 378009"/>
              <a:gd name="connsiteY167" fmla="*/ 30374 h 560383"/>
              <a:gd name="connsiteX168" fmla="*/ 276809 w 378009"/>
              <a:gd name="connsiteY168" fmla="*/ 31434 h 560383"/>
              <a:gd name="connsiteX169" fmla="*/ 271106 w 378009"/>
              <a:gd name="connsiteY169" fmla="*/ 25864 h 560383"/>
              <a:gd name="connsiteX170" fmla="*/ 268851 w 378009"/>
              <a:gd name="connsiteY170" fmla="*/ 26925 h 560383"/>
              <a:gd name="connsiteX171" fmla="*/ 265535 w 378009"/>
              <a:gd name="connsiteY171" fmla="*/ 24671 h 560383"/>
              <a:gd name="connsiteX172" fmla="*/ 263281 w 378009"/>
              <a:gd name="connsiteY172" fmla="*/ 26925 h 560383"/>
              <a:gd name="connsiteX173" fmla="*/ 258771 w 378009"/>
              <a:gd name="connsiteY173" fmla="*/ 20161 h 560383"/>
              <a:gd name="connsiteX174" fmla="*/ 261026 w 378009"/>
              <a:gd name="connsiteY174" fmla="*/ 16845 h 560383"/>
              <a:gd name="connsiteX175" fmla="*/ 263281 w 378009"/>
              <a:gd name="connsiteY175" fmla="*/ 19099 h 560383"/>
              <a:gd name="connsiteX176" fmla="*/ 262220 w 378009"/>
              <a:gd name="connsiteY176" fmla="*/ 15651 h 560383"/>
              <a:gd name="connsiteX177" fmla="*/ 267790 w 378009"/>
              <a:gd name="connsiteY177" fmla="*/ 9019 h 560383"/>
              <a:gd name="connsiteX178" fmla="*/ 268851 w 378009"/>
              <a:gd name="connsiteY178" fmla="*/ 10080 h 560383"/>
              <a:gd name="connsiteX179" fmla="*/ 280125 w 378009"/>
              <a:gd name="connsiteY179" fmla="*/ 0 h 56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78009" h="560383">
                <a:moveTo>
                  <a:pt x="280125" y="0"/>
                </a:moveTo>
                <a:lnTo>
                  <a:pt x="298164" y="44964"/>
                </a:lnTo>
                <a:lnTo>
                  <a:pt x="321773" y="94436"/>
                </a:lnTo>
                <a:lnTo>
                  <a:pt x="372440" y="147358"/>
                </a:lnTo>
                <a:lnTo>
                  <a:pt x="371378" y="147358"/>
                </a:lnTo>
                <a:lnTo>
                  <a:pt x="372440" y="149613"/>
                </a:lnTo>
                <a:lnTo>
                  <a:pt x="374694" y="148552"/>
                </a:lnTo>
                <a:lnTo>
                  <a:pt x="378010" y="148552"/>
                </a:lnTo>
                <a:lnTo>
                  <a:pt x="376949" y="174416"/>
                </a:lnTo>
                <a:lnTo>
                  <a:pt x="372440" y="233969"/>
                </a:lnTo>
                <a:lnTo>
                  <a:pt x="365675" y="245243"/>
                </a:lnTo>
                <a:lnTo>
                  <a:pt x="364614" y="242988"/>
                </a:lnTo>
                <a:lnTo>
                  <a:pt x="338750" y="252007"/>
                </a:lnTo>
                <a:lnTo>
                  <a:pt x="331986" y="255323"/>
                </a:lnTo>
                <a:lnTo>
                  <a:pt x="331986" y="261026"/>
                </a:lnTo>
                <a:lnTo>
                  <a:pt x="324028" y="263281"/>
                </a:lnTo>
                <a:lnTo>
                  <a:pt x="316202" y="264342"/>
                </a:lnTo>
                <a:lnTo>
                  <a:pt x="315008" y="259833"/>
                </a:lnTo>
                <a:lnTo>
                  <a:pt x="324028" y="256517"/>
                </a:lnTo>
                <a:lnTo>
                  <a:pt x="318457" y="238479"/>
                </a:lnTo>
                <a:lnTo>
                  <a:pt x="315008" y="240733"/>
                </a:lnTo>
                <a:lnTo>
                  <a:pt x="315008" y="245243"/>
                </a:lnTo>
                <a:lnTo>
                  <a:pt x="317263" y="245243"/>
                </a:lnTo>
                <a:lnTo>
                  <a:pt x="318457" y="247498"/>
                </a:lnTo>
                <a:lnTo>
                  <a:pt x="316202" y="248559"/>
                </a:lnTo>
                <a:lnTo>
                  <a:pt x="316202" y="250814"/>
                </a:lnTo>
                <a:lnTo>
                  <a:pt x="308244" y="254262"/>
                </a:lnTo>
                <a:lnTo>
                  <a:pt x="265535" y="289145"/>
                </a:lnTo>
                <a:lnTo>
                  <a:pt x="267790" y="335302"/>
                </a:lnTo>
                <a:lnTo>
                  <a:pt x="272300" y="380266"/>
                </a:lnTo>
                <a:lnTo>
                  <a:pt x="263281" y="399365"/>
                </a:lnTo>
                <a:lnTo>
                  <a:pt x="250946" y="397110"/>
                </a:lnTo>
                <a:lnTo>
                  <a:pt x="246436" y="412893"/>
                </a:lnTo>
                <a:lnTo>
                  <a:pt x="225082" y="411833"/>
                </a:lnTo>
                <a:lnTo>
                  <a:pt x="218317" y="441012"/>
                </a:lnTo>
                <a:lnTo>
                  <a:pt x="225082" y="464754"/>
                </a:lnTo>
                <a:lnTo>
                  <a:pt x="227337" y="468070"/>
                </a:lnTo>
                <a:lnTo>
                  <a:pt x="227337" y="473640"/>
                </a:lnTo>
                <a:lnTo>
                  <a:pt x="221633" y="472579"/>
                </a:lnTo>
                <a:lnTo>
                  <a:pt x="219378" y="473640"/>
                </a:lnTo>
                <a:lnTo>
                  <a:pt x="219378" y="478150"/>
                </a:lnTo>
                <a:lnTo>
                  <a:pt x="218317" y="482660"/>
                </a:lnTo>
                <a:lnTo>
                  <a:pt x="217124" y="482660"/>
                </a:lnTo>
                <a:lnTo>
                  <a:pt x="214869" y="479344"/>
                </a:lnTo>
                <a:lnTo>
                  <a:pt x="175476" y="511972"/>
                </a:lnTo>
                <a:lnTo>
                  <a:pt x="174415" y="533326"/>
                </a:lnTo>
                <a:lnTo>
                  <a:pt x="123749" y="560384"/>
                </a:lnTo>
                <a:lnTo>
                  <a:pt x="136084" y="490618"/>
                </a:lnTo>
                <a:lnTo>
                  <a:pt x="100139" y="439951"/>
                </a:lnTo>
                <a:lnTo>
                  <a:pt x="101333" y="438757"/>
                </a:lnTo>
                <a:lnTo>
                  <a:pt x="102394" y="439951"/>
                </a:lnTo>
                <a:lnTo>
                  <a:pt x="103455" y="438757"/>
                </a:lnTo>
                <a:lnTo>
                  <a:pt x="102394" y="437696"/>
                </a:lnTo>
                <a:lnTo>
                  <a:pt x="111413" y="431993"/>
                </a:lnTo>
                <a:lnTo>
                  <a:pt x="107965" y="406129"/>
                </a:lnTo>
                <a:lnTo>
                  <a:pt x="109159" y="405068"/>
                </a:lnTo>
                <a:lnTo>
                  <a:pt x="107965" y="403874"/>
                </a:lnTo>
                <a:lnTo>
                  <a:pt x="99078" y="334108"/>
                </a:lnTo>
                <a:lnTo>
                  <a:pt x="72021" y="275616"/>
                </a:lnTo>
                <a:lnTo>
                  <a:pt x="22548" y="232907"/>
                </a:lnTo>
                <a:lnTo>
                  <a:pt x="4510" y="229459"/>
                </a:lnTo>
                <a:lnTo>
                  <a:pt x="0" y="231714"/>
                </a:lnTo>
                <a:lnTo>
                  <a:pt x="3316" y="223888"/>
                </a:lnTo>
                <a:lnTo>
                  <a:pt x="4510" y="222695"/>
                </a:lnTo>
                <a:lnTo>
                  <a:pt x="4510" y="221634"/>
                </a:lnTo>
                <a:lnTo>
                  <a:pt x="6764" y="216063"/>
                </a:lnTo>
                <a:lnTo>
                  <a:pt x="18038" y="217124"/>
                </a:lnTo>
                <a:lnTo>
                  <a:pt x="18038" y="218318"/>
                </a:lnTo>
                <a:lnTo>
                  <a:pt x="28119" y="219379"/>
                </a:lnTo>
                <a:lnTo>
                  <a:pt x="28119" y="218318"/>
                </a:lnTo>
                <a:lnTo>
                  <a:pt x="58492" y="220572"/>
                </a:lnTo>
                <a:lnTo>
                  <a:pt x="61941" y="235163"/>
                </a:lnTo>
                <a:lnTo>
                  <a:pt x="73082" y="237417"/>
                </a:lnTo>
                <a:lnTo>
                  <a:pt x="69766" y="212615"/>
                </a:lnTo>
                <a:lnTo>
                  <a:pt x="60747" y="219379"/>
                </a:lnTo>
                <a:lnTo>
                  <a:pt x="65256" y="189005"/>
                </a:lnTo>
                <a:lnTo>
                  <a:pt x="69766" y="189005"/>
                </a:lnTo>
                <a:lnTo>
                  <a:pt x="67511" y="184496"/>
                </a:lnTo>
                <a:lnTo>
                  <a:pt x="67511" y="175477"/>
                </a:lnTo>
                <a:lnTo>
                  <a:pt x="70827" y="174416"/>
                </a:lnTo>
                <a:lnTo>
                  <a:pt x="70827" y="170967"/>
                </a:lnTo>
                <a:lnTo>
                  <a:pt x="74276" y="168712"/>
                </a:lnTo>
                <a:lnTo>
                  <a:pt x="75337" y="164202"/>
                </a:lnTo>
                <a:lnTo>
                  <a:pt x="87804" y="164202"/>
                </a:lnTo>
                <a:lnTo>
                  <a:pt x="84356" y="153061"/>
                </a:lnTo>
                <a:lnTo>
                  <a:pt x="95630" y="150806"/>
                </a:lnTo>
                <a:lnTo>
                  <a:pt x="100139" y="149613"/>
                </a:lnTo>
                <a:lnTo>
                  <a:pt x="97885" y="136084"/>
                </a:lnTo>
                <a:lnTo>
                  <a:pt x="110220" y="128259"/>
                </a:lnTo>
                <a:lnTo>
                  <a:pt x="111413" y="131575"/>
                </a:lnTo>
                <a:lnTo>
                  <a:pt x="112475" y="139532"/>
                </a:lnTo>
                <a:lnTo>
                  <a:pt x="116984" y="146297"/>
                </a:lnTo>
                <a:lnTo>
                  <a:pt x="120433" y="146297"/>
                </a:lnTo>
                <a:lnTo>
                  <a:pt x="123749" y="154122"/>
                </a:lnTo>
                <a:lnTo>
                  <a:pt x="130513" y="155316"/>
                </a:lnTo>
                <a:lnTo>
                  <a:pt x="131574" y="153061"/>
                </a:lnTo>
                <a:lnTo>
                  <a:pt x="124942" y="150806"/>
                </a:lnTo>
                <a:lnTo>
                  <a:pt x="122688" y="145103"/>
                </a:lnTo>
                <a:lnTo>
                  <a:pt x="118178" y="142848"/>
                </a:lnTo>
                <a:lnTo>
                  <a:pt x="114729" y="137278"/>
                </a:lnTo>
                <a:lnTo>
                  <a:pt x="114729" y="132768"/>
                </a:lnTo>
                <a:lnTo>
                  <a:pt x="112475" y="129319"/>
                </a:lnTo>
                <a:lnTo>
                  <a:pt x="126003" y="119240"/>
                </a:lnTo>
                <a:lnTo>
                  <a:pt x="133961" y="131575"/>
                </a:lnTo>
                <a:lnTo>
                  <a:pt x="140593" y="127065"/>
                </a:lnTo>
                <a:lnTo>
                  <a:pt x="148551" y="130513"/>
                </a:lnTo>
                <a:lnTo>
                  <a:pt x="149612" y="128259"/>
                </a:lnTo>
                <a:lnTo>
                  <a:pt x="137277" y="121494"/>
                </a:lnTo>
                <a:lnTo>
                  <a:pt x="132768" y="114730"/>
                </a:lnTo>
                <a:lnTo>
                  <a:pt x="135022" y="115791"/>
                </a:lnTo>
                <a:lnTo>
                  <a:pt x="133961" y="113668"/>
                </a:lnTo>
                <a:lnTo>
                  <a:pt x="154122" y="100140"/>
                </a:lnTo>
                <a:lnTo>
                  <a:pt x="165396" y="109159"/>
                </a:lnTo>
                <a:lnTo>
                  <a:pt x="167651" y="111414"/>
                </a:lnTo>
                <a:lnTo>
                  <a:pt x="169906" y="111414"/>
                </a:lnTo>
                <a:lnTo>
                  <a:pt x="166457" y="106904"/>
                </a:lnTo>
                <a:lnTo>
                  <a:pt x="165396" y="104649"/>
                </a:lnTo>
                <a:lnTo>
                  <a:pt x="165396" y="103456"/>
                </a:lnTo>
                <a:lnTo>
                  <a:pt x="156377" y="98946"/>
                </a:lnTo>
                <a:lnTo>
                  <a:pt x="178925" y="84357"/>
                </a:lnTo>
                <a:lnTo>
                  <a:pt x="198024" y="115791"/>
                </a:lnTo>
                <a:lnTo>
                  <a:pt x="200279" y="115791"/>
                </a:lnTo>
                <a:lnTo>
                  <a:pt x="200279" y="118046"/>
                </a:lnTo>
                <a:lnTo>
                  <a:pt x="199218" y="116984"/>
                </a:lnTo>
                <a:lnTo>
                  <a:pt x="201473" y="121494"/>
                </a:lnTo>
                <a:lnTo>
                  <a:pt x="218317" y="110220"/>
                </a:lnTo>
                <a:lnTo>
                  <a:pt x="216063" y="106904"/>
                </a:lnTo>
                <a:lnTo>
                  <a:pt x="212614" y="105711"/>
                </a:lnTo>
                <a:lnTo>
                  <a:pt x="209298" y="102395"/>
                </a:lnTo>
                <a:lnTo>
                  <a:pt x="205850" y="100140"/>
                </a:lnTo>
                <a:lnTo>
                  <a:pt x="201473" y="89927"/>
                </a:lnTo>
                <a:lnTo>
                  <a:pt x="222827" y="79847"/>
                </a:lnTo>
                <a:lnTo>
                  <a:pt x="229591" y="93376"/>
                </a:lnTo>
                <a:lnTo>
                  <a:pt x="228398" y="104649"/>
                </a:lnTo>
                <a:lnTo>
                  <a:pt x="229591" y="109159"/>
                </a:lnTo>
                <a:lnTo>
                  <a:pt x="232907" y="106904"/>
                </a:lnTo>
                <a:lnTo>
                  <a:pt x="232907" y="105711"/>
                </a:lnTo>
                <a:lnTo>
                  <a:pt x="231714" y="105711"/>
                </a:lnTo>
                <a:lnTo>
                  <a:pt x="232907" y="100140"/>
                </a:lnTo>
                <a:lnTo>
                  <a:pt x="231714" y="98946"/>
                </a:lnTo>
                <a:lnTo>
                  <a:pt x="231714" y="97885"/>
                </a:lnTo>
                <a:lnTo>
                  <a:pt x="232907" y="97885"/>
                </a:lnTo>
                <a:lnTo>
                  <a:pt x="234101" y="93376"/>
                </a:lnTo>
                <a:lnTo>
                  <a:pt x="245242" y="94436"/>
                </a:lnTo>
                <a:lnTo>
                  <a:pt x="247497" y="91120"/>
                </a:lnTo>
                <a:lnTo>
                  <a:pt x="248691" y="93376"/>
                </a:lnTo>
                <a:lnTo>
                  <a:pt x="256516" y="89927"/>
                </a:lnTo>
                <a:lnTo>
                  <a:pt x="266729" y="109159"/>
                </a:lnTo>
                <a:lnTo>
                  <a:pt x="284635" y="100140"/>
                </a:lnTo>
                <a:lnTo>
                  <a:pt x="274555" y="84357"/>
                </a:lnTo>
                <a:lnTo>
                  <a:pt x="281319" y="79847"/>
                </a:lnTo>
                <a:lnTo>
                  <a:pt x="282380" y="81041"/>
                </a:lnTo>
                <a:lnTo>
                  <a:pt x="283574" y="79847"/>
                </a:lnTo>
                <a:lnTo>
                  <a:pt x="283574" y="78785"/>
                </a:lnTo>
                <a:lnTo>
                  <a:pt x="286890" y="81041"/>
                </a:lnTo>
                <a:lnTo>
                  <a:pt x="286890" y="78785"/>
                </a:lnTo>
                <a:lnTo>
                  <a:pt x="285829" y="78785"/>
                </a:lnTo>
                <a:lnTo>
                  <a:pt x="283574" y="76531"/>
                </a:lnTo>
                <a:lnTo>
                  <a:pt x="292593" y="70828"/>
                </a:lnTo>
                <a:lnTo>
                  <a:pt x="274555" y="43770"/>
                </a:lnTo>
                <a:lnTo>
                  <a:pt x="280125" y="39393"/>
                </a:lnTo>
                <a:lnTo>
                  <a:pt x="286890" y="52789"/>
                </a:lnTo>
                <a:lnTo>
                  <a:pt x="292593" y="50534"/>
                </a:lnTo>
                <a:lnTo>
                  <a:pt x="284635" y="33690"/>
                </a:lnTo>
                <a:lnTo>
                  <a:pt x="291399" y="31434"/>
                </a:lnTo>
                <a:lnTo>
                  <a:pt x="290338" y="30374"/>
                </a:lnTo>
                <a:lnTo>
                  <a:pt x="281319" y="33690"/>
                </a:lnTo>
                <a:lnTo>
                  <a:pt x="280125" y="30374"/>
                </a:lnTo>
                <a:lnTo>
                  <a:pt x="276809" y="31434"/>
                </a:lnTo>
                <a:lnTo>
                  <a:pt x="271106" y="25864"/>
                </a:lnTo>
                <a:lnTo>
                  <a:pt x="268851" y="26925"/>
                </a:lnTo>
                <a:lnTo>
                  <a:pt x="265535" y="24671"/>
                </a:lnTo>
                <a:lnTo>
                  <a:pt x="263281" y="26925"/>
                </a:lnTo>
                <a:lnTo>
                  <a:pt x="258771" y="20161"/>
                </a:lnTo>
                <a:lnTo>
                  <a:pt x="261026" y="16845"/>
                </a:lnTo>
                <a:lnTo>
                  <a:pt x="263281" y="19099"/>
                </a:lnTo>
                <a:lnTo>
                  <a:pt x="262220" y="15651"/>
                </a:lnTo>
                <a:lnTo>
                  <a:pt x="267790" y="9019"/>
                </a:lnTo>
                <a:lnTo>
                  <a:pt x="268851" y="10080"/>
                </a:lnTo>
                <a:lnTo>
                  <a:pt x="280125" y="0"/>
                </a:lnTo>
              </a:path>
            </a:pathLst>
          </a:custGeom>
          <a:solidFill>
            <a:schemeClr val="bg1">
              <a:lumMod val="85000"/>
            </a:schemeClr>
          </a:solidFill>
          <a:ln w="13251" cap="flat">
            <a:noFill/>
            <a:prstDash val="solid"/>
            <a:miter/>
          </a:ln>
        </p:spPr>
        <p:txBody>
          <a:bodyPr rtlCol="0" anchor="ctr"/>
          <a:lstStyle/>
          <a:p>
            <a:endParaRPr lang="en-FI" sz="816"/>
          </a:p>
        </p:txBody>
      </p:sp>
      <p:sp>
        <p:nvSpPr>
          <p:cNvPr id="1400" name="Freeform: Shape 1399">
            <a:extLst>
              <a:ext uri="{FF2B5EF4-FFF2-40B4-BE49-F238E27FC236}">
                <a16:creationId xmlns:a16="http://schemas.microsoft.com/office/drawing/2014/main" id="{FB2232F9-651F-8C0F-F510-6E0086577D7E}"/>
              </a:ext>
            </a:extLst>
          </p:cNvPr>
          <p:cNvSpPr/>
          <p:nvPr/>
        </p:nvSpPr>
        <p:spPr>
          <a:xfrm>
            <a:off x="3759851" y="4507904"/>
            <a:ext cx="155700" cy="128566"/>
          </a:xfrm>
          <a:custGeom>
            <a:avLst/>
            <a:gdLst>
              <a:gd name="connsiteX0" fmla="*/ 112475 w 343260"/>
              <a:gd name="connsiteY0" fmla="*/ 0 h 283441"/>
              <a:gd name="connsiteX1" fmla="*/ 172160 w 343260"/>
              <a:gd name="connsiteY1" fmla="*/ 5570 h 283441"/>
              <a:gd name="connsiteX2" fmla="*/ 210492 w 343260"/>
              <a:gd name="connsiteY2" fmla="*/ 17906 h 283441"/>
              <a:gd name="connsiteX3" fmla="*/ 231846 w 343260"/>
              <a:gd name="connsiteY3" fmla="*/ 33690 h 283441"/>
              <a:gd name="connsiteX4" fmla="*/ 259965 w 343260"/>
              <a:gd name="connsiteY4" fmla="*/ 52789 h 283441"/>
              <a:gd name="connsiteX5" fmla="*/ 307183 w 343260"/>
              <a:gd name="connsiteY5" fmla="*/ 104517 h 283441"/>
              <a:gd name="connsiteX6" fmla="*/ 343260 w 343260"/>
              <a:gd name="connsiteY6" fmla="*/ 163141 h 283441"/>
              <a:gd name="connsiteX7" fmla="*/ 318457 w 343260"/>
              <a:gd name="connsiteY7" fmla="*/ 183302 h 283441"/>
              <a:gd name="connsiteX8" fmla="*/ 311693 w 343260"/>
              <a:gd name="connsiteY8" fmla="*/ 174283 h 283441"/>
              <a:gd name="connsiteX9" fmla="*/ 307183 w 343260"/>
              <a:gd name="connsiteY9" fmla="*/ 175476 h 283441"/>
              <a:gd name="connsiteX10" fmla="*/ 308377 w 343260"/>
              <a:gd name="connsiteY10" fmla="*/ 183302 h 283441"/>
              <a:gd name="connsiteX11" fmla="*/ 304928 w 343260"/>
              <a:gd name="connsiteY11" fmla="*/ 185556 h 283441"/>
              <a:gd name="connsiteX12" fmla="*/ 306122 w 343260"/>
              <a:gd name="connsiteY12" fmla="*/ 187812 h 283441"/>
              <a:gd name="connsiteX13" fmla="*/ 300419 w 343260"/>
              <a:gd name="connsiteY13" fmla="*/ 191260 h 283441"/>
              <a:gd name="connsiteX14" fmla="*/ 301612 w 343260"/>
              <a:gd name="connsiteY14" fmla="*/ 193515 h 283441"/>
              <a:gd name="connsiteX15" fmla="*/ 297103 w 343260"/>
              <a:gd name="connsiteY15" fmla="*/ 195770 h 283441"/>
              <a:gd name="connsiteX16" fmla="*/ 295909 w 343260"/>
              <a:gd name="connsiteY16" fmla="*/ 193515 h 283441"/>
              <a:gd name="connsiteX17" fmla="*/ 289145 w 343260"/>
              <a:gd name="connsiteY17" fmla="*/ 189005 h 283441"/>
              <a:gd name="connsiteX18" fmla="*/ 285829 w 343260"/>
              <a:gd name="connsiteY18" fmla="*/ 182241 h 283441"/>
              <a:gd name="connsiteX19" fmla="*/ 279064 w 343260"/>
              <a:gd name="connsiteY19" fmla="*/ 182241 h 283441"/>
              <a:gd name="connsiteX20" fmla="*/ 275616 w 343260"/>
              <a:gd name="connsiteY20" fmla="*/ 179986 h 283441"/>
              <a:gd name="connsiteX21" fmla="*/ 272300 w 343260"/>
              <a:gd name="connsiteY21" fmla="*/ 179986 h 283441"/>
              <a:gd name="connsiteX22" fmla="*/ 267791 w 343260"/>
              <a:gd name="connsiteY22" fmla="*/ 176537 h 283441"/>
              <a:gd name="connsiteX23" fmla="*/ 266729 w 343260"/>
              <a:gd name="connsiteY23" fmla="*/ 177731 h 283441"/>
              <a:gd name="connsiteX24" fmla="*/ 273494 w 343260"/>
              <a:gd name="connsiteY24" fmla="*/ 187812 h 283441"/>
              <a:gd name="connsiteX25" fmla="*/ 259965 w 343260"/>
              <a:gd name="connsiteY25" fmla="*/ 201340 h 283441"/>
              <a:gd name="connsiteX26" fmla="*/ 264475 w 343260"/>
              <a:gd name="connsiteY26" fmla="*/ 208105 h 283441"/>
              <a:gd name="connsiteX27" fmla="*/ 259965 w 343260"/>
              <a:gd name="connsiteY27" fmla="*/ 209166 h 283441"/>
              <a:gd name="connsiteX28" fmla="*/ 254394 w 343260"/>
              <a:gd name="connsiteY28" fmla="*/ 198024 h 283441"/>
              <a:gd name="connsiteX29" fmla="*/ 246436 w 343260"/>
              <a:gd name="connsiteY29" fmla="*/ 206911 h 283441"/>
              <a:gd name="connsiteX30" fmla="*/ 236356 w 343260"/>
              <a:gd name="connsiteY30" fmla="*/ 191260 h 283441"/>
              <a:gd name="connsiteX31" fmla="*/ 148551 w 343260"/>
              <a:gd name="connsiteY31" fmla="*/ 240733 h 283441"/>
              <a:gd name="connsiteX32" fmla="*/ 120433 w 343260"/>
              <a:gd name="connsiteY32" fmla="*/ 248558 h 283441"/>
              <a:gd name="connsiteX33" fmla="*/ 121494 w 343260"/>
              <a:gd name="connsiteY33" fmla="*/ 250814 h 283441"/>
              <a:gd name="connsiteX34" fmla="*/ 118178 w 343260"/>
              <a:gd name="connsiteY34" fmla="*/ 253068 h 283441"/>
              <a:gd name="connsiteX35" fmla="*/ 118178 w 343260"/>
              <a:gd name="connsiteY35" fmla="*/ 256517 h 283441"/>
              <a:gd name="connsiteX36" fmla="*/ 115923 w 343260"/>
              <a:gd name="connsiteY36" fmla="*/ 256517 h 283441"/>
              <a:gd name="connsiteX37" fmla="*/ 115923 w 343260"/>
              <a:gd name="connsiteY37" fmla="*/ 255323 h 283441"/>
              <a:gd name="connsiteX38" fmla="*/ 116984 w 343260"/>
              <a:gd name="connsiteY38" fmla="*/ 254261 h 283441"/>
              <a:gd name="connsiteX39" fmla="*/ 114730 w 343260"/>
              <a:gd name="connsiteY39" fmla="*/ 244182 h 283441"/>
              <a:gd name="connsiteX40" fmla="*/ 115923 w 343260"/>
              <a:gd name="connsiteY40" fmla="*/ 236223 h 283441"/>
              <a:gd name="connsiteX41" fmla="*/ 103455 w 343260"/>
              <a:gd name="connsiteY41" fmla="*/ 235162 h 283441"/>
              <a:gd name="connsiteX42" fmla="*/ 25864 w 343260"/>
              <a:gd name="connsiteY42" fmla="*/ 283441 h 283441"/>
              <a:gd name="connsiteX43" fmla="*/ 12335 w 343260"/>
              <a:gd name="connsiteY43" fmla="*/ 261026 h 283441"/>
              <a:gd name="connsiteX44" fmla="*/ 11274 w 343260"/>
              <a:gd name="connsiteY44" fmla="*/ 254261 h 283441"/>
              <a:gd name="connsiteX45" fmla="*/ 18038 w 343260"/>
              <a:gd name="connsiteY45" fmla="*/ 242988 h 283441"/>
              <a:gd name="connsiteX46" fmla="*/ 20293 w 343260"/>
              <a:gd name="connsiteY46" fmla="*/ 233969 h 283441"/>
              <a:gd name="connsiteX47" fmla="*/ 6765 w 343260"/>
              <a:gd name="connsiteY47" fmla="*/ 231714 h 283441"/>
              <a:gd name="connsiteX48" fmla="*/ 2255 w 343260"/>
              <a:gd name="connsiteY48" fmla="*/ 186751 h 283441"/>
              <a:gd name="connsiteX49" fmla="*/ 0 w 343260"/>
              <a:gd name="connsiteY49" fmla="*/ 140594 h 283441"/>
              <a:gd name="connsiteX50" fmla="*/ 42709 w 343260"/>
              <a:gd name="connsiteY50" fmla="*/ 105711 h 283441"/>
              <a:gd name="connsiteX51" fmla="*/ 50667 w 343260"/>
              <a:gd name="connsiteY51" fmla="*/ 102262 h 283441"/>
              <a:gd name="connsiteX52" fmla="*/ 50667 w 343260"/>
              <a:gd name="connsiteY52" fmla="*/ 100007 h 283441"/>
              <a:gd name="connsiteX53" fmla="*/ 52921 w 343260"/>
              <a:gd name="connsiteY53" fmla="*/ 98946 h 283441"/>
              <a:gd name="connsiteX54" fmla="*/ 51728 w 343260"/>
              <a:gd name="connsiteY54" fmla="*/ 96692 h 283441"/>
              <a:gd name="connsiteX55" fmla="*/ 49473 w 343260"/>
              <a:gd name="connsiteY55" fmla="*/ 96692 h 283441"/>
              <a:gd name="connsiteX56" fmla="*/ 49473 w 343260"/>
              <a:gd name="connsiteY56" fmla="*/ 92182 h 283441"/>
              <a:gd name="connsiteX57" fmla="*/ 52921 w 343260"/>
              <a:gd name="connsiteY57" fmla="*/ 89927 h 283441"/>
              <a:gd name="connsiteX58" fmla="*/ 58492 w 343260"/>
              <a:gd name="connsiteY58" fmla="*/ 107965 h 283441"/>
              <a:gd name="connsiteX59" fmla="*/ 49473 w 343260"/>
              <a:gd name="connsiteY59" fmla="*/ 111281 h 283441"/>
              <a:gd name="connsiteX60" fmla="*/ 50667 w 343260"/>
              <a:gd name="connsiteY60" fmla="*/ 115790 h 283441"/>
              <a:gd name="connsiteX61" fmla="*/ 58492 w 343260"/>
              <a:gd name="connsiteY61" fmla="*/ 114730 h 283441"/>
              <a:gd name="connsiteX62" fmla="*/ 66450 w 343260"/>
              <a:gd name="connsiteY62" fmla="*/ 112474 h 283441"/>
              <a:gd name="connsiteX63" fmla="*/ 66450 w 343260"/>
              <a:gd name="connsiteY63" fmla="*/ 106771 h 283441"/>
              <a:gd name="connsiteX64" fmla="*/ 73215 w 343260"/>
              <a:gd name="connsiteY64" fmla="*/ 103455 h 283441"/>
              <a:gd name="connsiteX65" fmla="*/ 99079 w 343260"/>
              <a:gd name="connsiteY65" fmla="*/ 94436 h 283441"/>
              <a:gd name="connsiteX66" fmla="*/ 100140 w 343260"/>
              <a:gd name="connsiteY66" fmla="*/ 96692 h 283441"/>
              <a:gd name="connsiteX67" fmla="*/ 106904 w 343260"/>
              <a:gd name="connsiteY67" fmla="*/ 85417 h 283441"/>
              <a:gd name="connsiteX68" fmla="*/ 111414 w 343260"/>
              <a:gd name="connsiteY68" fmla="*/ 25864 h 283441"/>
              <a:gd name="connsiteX69" fmla="*/ 112475 w 343260"/>
              <a:gd name="connsiteY69" fmla="*/ 0 h 28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43260" h="283441">
                <a:moveTo>
                  <a:pt x="112475" y="0"/>
                </a:moveTo>
                <a:lnTo>
                  <a:pt x="172160" y="5570"/>
                </a:lnTo>
                <a:lnTo>
                  <a:pt x="210492" y="17906"/>
                </a:lnTo>
                <a:lnTo>
                  <a:pt x="231846" y="33690"/>
                </a:lnTo>
                <a:lnTo>
                  <a:pt x="259965" y="52789"/>
                </a:lnTo>
                <a:lnTo>
                  <a:pt x="307183" y="104517"/>
                </a:lnTo>
                <a:lnTo>
                  <a:pt x="343260" y="163141"/>
                </a:lnTo>
                <a:lnTo>
                  <a:pt x="318457" y="183302"/>
                </a:lnTo>
                <a:lnTo>
                  <a:pt x="311693" y="174283"/>
                </a:lnTo>
                <a:lnTo>
                  <a:pt x="307183" y="175476"/>
                </a:lnTo>
                <a:lnTo>
                  <a:pt x="308377" y="183302"/>
                </a:lnTo>
                <a:lnTo>
                  <a:pt x="304928" y="185556"/>
                </a:lnTo>
                <a:lnTo>
                  <a:pt x="306122" y="187812"/>
                </a:lnTo>
                <a:lnTo>
                  <a:pt x="300419" y="191260"/>
                </a:lnTo>
                <a:lnTo>
                  <a:pt x="301612" y="193515"/>
                </a:lnTo>
                <a:lnTo>
                  <a:pt x="297103" y="195770"/>
                </a:lnTo>
                <a:lnTo>
                  <a:pt x="295909" y="193515"/>
                </a:lnTo>
                <a:lnTo>
                  <a:pt x="289145" y="189005"/>
                </a:lnTo>
                <a:lnTo>
                  <a:pt x="285829" y="182241"/>
                </a:lnTo>
                <a:lnTo>
                  <a:pt x="279064" y="182241"/>
                </a:lnTo>
                <a:lnTo>
                  <a:pt x="275616" y="179986"/>
                </a:lnTo>
                <a:lnTo>
                  <a:pt x="272300" y="179986"/>
                </a:lnTo>
                <a:lnTo>
                  <a:pt x="267791" y="176537"/>
                </a:lnTo>
                <a:lnTo>
                  <a:pt x="266729" y="177731"/>
                </a:lnTo>
                <a:lnTo>
                  <a:pt x="273494" y="187812"/>
                </a:lnTo>
                <a:lnTo>
                  <a:pt x="259965" y="201340"/>
                </a:lnTo>
                <a:lnTo>
                  <a:pt x="264475" y="208105"/>
                </a:lnTo>
                <a:lnTo>
                  <a:pt x="259965" y="209166"/>
                </a:lnTo>
                <a:lnTo>
                  <a:pt x="254394" y="198024"/>
                </a:lnTo>
                <a:lnTo>
                  <a:pt x="246436" y="206911"/>
                </a:lnTo>
                <a:lnTo>
                  <a:pt x="236356" y="191260"/>
                </a:lnTo>
                <a:lnTo>
                  <a:pt x="148551" y="240733"/>
                </a:lnTo>
                <a:lnTo>
                  <a:pt x="120433" y="248558"/>
                </a:lnTo>
                <a:lnTo>
                  <a:pt x="121494" y="250814"/>
                </a:lnTo>
                <a:lnTo>
                  <a:pt x="118178" y="253068"/>
                </a:lnTo>
                <a:lnTo>
                  <a:pt x="118178" y="256517"/>
                </a:lnTo>
                <a:lnTo>
                  <a:pt x="115923" y="256517"/>
                </a:lnTo>
                <a:lnTo>
                  <a:pt x="115923" y="255323"/>
                </a:lnTo>
                <a:lnTo>
                  <a:pt x="116984" y="254261"/>
                </a:lnTo>
                <a:lnTo>
                  <a:pt x="114730" y="244182"/>
                </a:lnTo>
                <a:lnTo>
                  <a:pt x="115923" y="236223"/>
                </a:lnTo>
                <a:lnTo>
                  <a:pt x="103455" y="235162"/>
                </a:lnTo>
                <a:lnTo>
                  <a:pt x="25864" y="283441"/>
                </a:lnTo>
                <a:lnTo>
                  <a:pt x="12335" y="261026"/>
                </a:lnTo>
                <a:lnTo>
                  <a:pt x="11274" y="254261"/>
                </a:lnTo>
                <a:lnTo>
                  <a:pt x="18038" y="242988"/>
                </a:lnTo>
                <a:lnTo>
                  <a:pt x="20293" y="233969"/>
                </a:lnTo>
                <a:lnTo>
                  <a:pt x="6765" y="231714"/>
                </a:lnTo>
                <a:lnTo>
                  <a:pt x="2255" y="186751"/>
                </a:lnTo>
                <a:lnTo>
                  <a:pt x="0" y="140594"/>
                </a:lnTo>
                <a:lnTo>
                  <a:pt x="42709" y="105711"/>
                </a:lnTo>
                <a:lnTo>
                  <a:pt x="50667" y="102262"/>
                </a:lnTo>
                <a:lnTo>
                  <a:pt x="50667" y="100007"/>
                </a:lnTo>
                <a:lnTo>
                  <a:pt x="52921" y="98946"/>
                </a:lnTo>
                <a:lnTo>
                  <a:pt x="51728" y="96692"/>
                </a:lnTo>
                <a:lnTo>
                  <a:pt x="49473" y="96692"/>
                </a:lnTo>
                <a:lnTo>
                  <a:pt x="49473" y="92182"/>
                </a:lnTo>
                <a:lnTo>
                  <a:pt x="52921" y="89927"/>
                </a:lnTo>
                <a:lnTo>
                  <a:pt x="58492" y="107965"/>
                </a:lnTo>
                <a:lnTo>
                  <a:pt x="49473" y="111281"/>
                </a:lnTo>
                <a:lnTo>
                  <a:pt x="50667" y="115790"/>
                </a:lnTo>
                <a:lnTo>
                  <a:pt x="58492" y="114730"/>
                </a:lnTo>
                <a:lnTo>
                  <a:pt x="66450" y="112474"/>
                </a:lnTo>
                <a:lnTo>
                  <a:pt x="66450" y="106771"/>
                </a:lnTo>
                <a:lnTo>
                  <a:pt x="73215" y="103455"/>
                </a:lnTo>
                <a:lnTo>
                  <a:pt x="99079" y="94436"/>
                </a:lnTo>
                <a:lnTo>
                  <a:pt x="100140" y="96692"/>
                </a:lnTo>
                <a:lnTo>
                  <a:pt x="106904" y="85417"/>
                </a:lnTo>
                <a:lnTo>
                  <a:pt x="111414" y="25864"/>
                </a:lnTo>
                <a:lnTo>
                  <a:pt x="112475" y="0"/>
                </a:lnTo>
              </a:path>
            </a:pathLst>
          </a:custGeom>
          <a:solidFill>
            <a:schemeClr val="bg1">
              <a:lumMod val="85000"/>
            </a:schemeClr>
          </a:solidFill>
          <a:ln w="13251" cap="flat">
            <a:noFill/>
            <a:prstDash val="solid"/>
            <a:miter/>
          </a:ln>
        </p:spPr>
        <p:txBody>
          <a:bodyPr rtlCol="0" anchor="ctr"/>
          <a:lstStyle/>
          <a:p>
            <a:endParaRPr lang="en-FI" sz="816"/>
          </a:p>
        </p:txBody>
      </p:sp>
      <p:sp>
        <p:nvSpPr>
          <p:cNvPr id="1401" name="Freeform: Shape 1400">
            <a:extLst>
              <a:ext uri="{FF2B5EF4-FFF2-40B4-BE49-F238E27FC236}">
                <a16:creationId xmlns:a16="http://schemas.microsoft.com/office/drawing/2014/main" id="{EDBEBF5A-A464-01C9-9D75-237F09328A23}"/>
              </a:ext>
            </a:extLst>
          </p:cNvPr>
          <p:cNvSpPr/>
          <p:nvPr/>
        </p:nvSpPr>
        <p:spPr>
          <a:xfrm>
            <a:off x="3757324" y="4344022"/>
            <a:ext cx="152571" cy="179163"/>
          </a:xfrm>
          <a:custGeom>
            <a:avLst/>
            <a:gdLst>
              <a:gd name="connsiteX0" fmla="*/ 2255 w 336362"/>
              <a:gd name="connsiteY0" fmla="*/ 63002 h 394987"/>
              <a:gd name="connsiteX1" fmla="*/ 48279 w 336362"/>
              <a:gd name="connsiteY1" fmla="*/ 32629 h 394987"/>
              <a:gd name="connsiteX2" fmla="*/ 48279 w 336362"/>
              <a:gd name="connsiteY2" fmla="*/ 31567 h 394987"/>
              <a:gd name="connsiteX3" fmla="*/ 51728 w 336362"/>
              <a:gd name="connsiteY3" fmla="*/ 31567 h 394987"/>
              <a:gd name="connsiteX4" fmla="*/ 52789 w 336362"/>
              <a:gd name="connsiteY4" fmla="*/ 28119 h 394987"/>
              <a:gd name="connsiteX5" fmla="*/ 55044 w 336362"/>
              <a:gd name="connsiteY5" fmla="*/ 27057 h 394987"/>
              <a:gd name="connsiteX6" fmla="*/ 55044 w 336362"/>
              <a:gd name="connsiteY6" fmla="*/ 24803 h 394987"/>
              <a:gd name="connsiteX7" fmla="*/ 58492 w 336362"/>
              <a:gd name="connsiteY7" fmla="*/ 23609 h 394987"/>
              <a:gd name="connsiteX8" fmla="*/ 59553 w 336362"/>
              <a:gd name="connsiteY8" fmla="*/ 25864 h 394987"/>
              <a:gd name="connsiteX9" fmla="*/ 61808 w 336362"/>
              <a:gd name="connsiteY9" fmla="*/ 28119 h 394987"/>
              <a:gd name="connsiteX10" fmla="*/ 65256 w 336362"/>
              <a:gd name="connsiteY10" fmla="*/ 27057 h 394987"/>
              <a:gd name="connsiteX11" fmla="*/ 65256 w 336362"/>
              <a:gd name="connsiteY11" fmla="*/ 24803 h 394987"/>
              <a:gd name="connsiteX12" fmla="*/ 68572 w 336362"/>
              <a:gd name="connsiteY12" fmla="*/ 23609 h 394987"/>
              <a:gd name="connsiteX13" fmla="*/ 69766 w 336362"/>
              <a:gd name="connsiteY13" fmla="*/ 24803 h 394987"/>
              <a:gd name="connsiteX14" fmla="*/ 74276 w 336362"/>
              <a:gd name="connsiteY14" fmla="*/ 22548 h 394987"/>
              <a:gd name="connsiteX15" fmla="*/ 128258 w 336362"/>
              <a:gd name="connsiteY15" fmla="*/ 0 h 394987"/>
              <a:gd name="connsiteX16" fmla="*/ 148552 w 336362"/>
              <a:gd name="connsiteY16" fmla="*/ 1194 h 394987"/>
              <a:gd name="connsiteX17" fmla="*/ 155183 w 336362"/>
              <a:gd name="connsiteY17" fmla="*/ 12468 h 394987"/>
              <a:gd name="connsiteX18" fmla="*/ 142848 w 336362"/>
              <a:gd name="connsiteY18" fmla="*/ 21354 h 394987"/>
              <a:gd name="connsiteX19" fmla="*/ 147358 w 336362"/>
              <a:gd name="connsiteY19" fmla="*/ 32629 h 394987"/>
              <a:gd name="connsiteX20" fmla="*/ 149612 w 336362"/>
              <a:gd name="connsiteY20" fmla="*/ 33822 h 394987"/>
              <a:gd name="connsiteX21" fmla="*/ 151867 w 336362"/>
              <a:gd name="connsiteY21" fmla="*/ 31567 h 394987"/>
              <a:gd name="connsiteX22" fmla="*/ 154122 w 336362"/>
              <a:gd name="connsiteY22" fmla="*/ 32629 h 394987"/>
              <a:gd name="connsiteX23" fmla="*/ 165396 w 336362"/>
              <a:gd name="connsiteY23" fmla="*/ 24803 h 394987"/>
              <a:gd name="connsiteX24" fmla="*/ 184496 w 336362"/>
              <a:gd name="connsiteY24" fmla="*/ 50667 h 394987"/>
              <a:gd name="connsiteX25" fmla="*/ 211553 w 336362"/>
              <a:gd name="connsiteY25" fmla="*/ 36076 h 394987"/>
              <a:gd name="connsiteX26" fmla="*/ 219379 w 336362"/>
              <a:gd name="connsiteY26" fmla="*/ 32629 h 394987"/>
              <a:gd name="connsiteX27" fmla="*/ 237417 w 336362"/>
              <a:gd name="connsiteY27" fmla="*/ 22548 h 394987"/>
              <a:gd name="connsiteX28" fmla="*/ 247497 w 336362"/>
              <a:gd name="connsiteY28" fmla="*/ 20294 h 394987"/>
              <a:gd name="connsiteX29" fmla="*/ 248691 w 336362"/>
              <a:gd name="connsiteY29" fmla="*/ 21354 h 394987"/>
              <a:gd name="connsiteX30" fmla="*/ 256516 w 336362"/>
              <a:gd name="connsiteY30" fmla="*/ 30373 h 394987"/>
              <a:gd name="connsiteX31" fmla="*/ 266597 w 336362"/>
              <a:gd name="connsiteY31" fmla="*/ 51860 h 394987"/>
              <a:gd name="connsiteX32" fmla="*/ 273361 w 336362"/>
              <a:gd name="connsiteY32" fmla="*/ 49605 h 394987"/>
              <a:gd name="connsiteX33" fmla="*/ 279064 w 336362"/>
              <a:gd name="connsiteY33" fmla="*/ 58492 h 394987"/>
              <a:gd name="connsiteX34" fmla="*/ 274555 w 336362"/>
              <a:gd name="connsiteY34" fmla="*/ 73215 h 394987"/>
              <a:gd name="connsiteX35" fmla="*/ 262087 w 336362"/>
              <a:gd name="connsiteY35" fmla="*/ 82101 h 394987"/>
              <a:gd name="connsiteX36" fmla="*/ 270045 w 336362"/>
              <a:gd name="connsiteY36" fmla="*/ 94569 h 394987"/>
              <a:gd name="connsiteX37" fmla="*/ 255455 w 336362"/>
              <a:gd name="connsiteY37" fmla="*/ 103588 h 394987"/>
              <a:gd name="connsiteX38" fmla="*/ 263281 w 336362"/>
              <a:gd name="connsiteY38" fmla="*/ 129452 h 394987"/>
              <a:gd name="connsiteX39" fmla="*/ 262087 w 336362"/>
              <a:gd name="connsiteY39" fmla="*/ 144042 h 394987"/>
              <a:gd name="connsiteX40" fmla="*/ 256516 w 336362"/>
              <a:gd name="connsiteY40" fmla="*/ 192454 h 394987"/>
              <a:gd name="connsiteX41" fmla="*/ 256516 w 336362"/>
              <a:gd name="connsiteY41" fmla="*/ 194708 h 394987"/>
              <a:gd name="connsiteX42" fmla="*/ 262087 w 336362"/>
              <a:gd name="connsiteY42" fmla="*/ 198024 h 394987"/>
              <a:gd name="connsiteX43" fmla="*/ 265535 w 336362"/>
              <a:gd name="connsiteY43" fmla="*/ 196963 h 394987"/>
              <a:gd name="connsiteX44" fmla="*/ 270045 w 336362"/>
              <a:gd name="connsiteY44" fmla="*/ 191260 h 394987"/>
              <a:gd name="connsiteX45" fmla="*/ 276809 w 336362"/>
              <a:gd name="connsiteY45" fmla="*/ 195770 h 394987"/>
              <a:gd name="connsiteX46" fmla="*/ 279064 w 336362"/>
              <a:gd name="connsiteY46" fmla="*/ 191260 h 394987"/>
              <a:gd name="connsiteX47" fmla="*/ 270045 w 336362"/>
              <a:gd name="connsiteY47" fmla="*/ 184628 h 394987"/>
              <a:gd name="connsiteX48" fmla="*/ 270045 w 336362"/>
              <a:gd name="connsiteY48" fmla="*/ 176670 h 394987"/>
              <a:gd name="connsiteX49" fmla="*/ 280125 w 336362"/>
              <a:gd name="connsiteY49" fmla="*/ 176670 h 394987"/>
              <a:gd name="connsiteX50" fmla="*/ 293654 w 336362"/>
              <a:gd name="connsiteY50" fmla="*/ 200279 h 394987"/>
              <a:gd name="connsiteX51" fmla="*/ 283574 w 336362"/>
              <a:gd name="connsiteY51" fmla="*/ 209299 h 394987"/>
              <a:gd name="connsiteX52" fmla="*/ 296970 w 336362"/>
              <a:gd name="connsiteY52" fmla="*/ 219511 h 394987"/>
              <a:gd name="connsiteX53" fmla="*/ 289145 w 336362"/>
              <a:gd name="connsiteY53" fmla="*/ 230653 h 394987"/>
              <a:gd name="connsiteX54" fmla="*/ 291399 w 336362"/>
              <a:gd name="connsiteY54" fmla="*/ 235162 h 394987"/>
              <a:gd name="connsiteX55" fmla="*/ 311693 w 336362"/>
              <a:gd name="connsiteY55" fmla="*/ 247630 h 394987"/>
              <a:gd name="connsiteX56" fmla="*/ 322967 w 336362"/>
              <a:gd name="connsiteY56" fmla="*/ 257710 h 394987"/>
              <a:gd name="connsiteX57" fmla="*/ 322967 w 336362"/>
              <a:gd name="connsiteY57" fmla="*/ 255455 h 394987"/>
              <a:gd name="connsiteX58" fmla="*/ 333047 w 336362"/>
              <a:gd name="connsiteY58" fmla="*/ 258771 h 394987"/>
              <a:gd name="connsiteX59" fmla="*/ 336363 w 336362"/>
              <a:gd name="connsiteY59" fmla="*/ 264475 h 394987"/>
              <a:gd name="connsiteX60" fmla="*/ 330792 w 336362"/>
              <a:gd name="connsiteY60" fmla="*/ 273494 h 394987"/>
              <a:gd name="connsiteX61" fmla="*/ 311693 w 336362"/>
              <a:gd name="connsiteY61" fmla="*/ 284767 h 394987"/>
              <a:gd name="connsiteX62" fmla="*/ 315008 w 336362"/>
              <a:gd name="connsiteY62" fmla="*/ 293787 h 394987"/>
              <a:gd name="connsiteX63" fmla="*/ 307183 w 336362"/>
              <a:gd name="connsiteY63" fmla="*/ 298296 h 394987"/>
              <a:gd name="connsiteX64" fmla="*/ 301480 w 336362"/>
              <a:gd name="connsiteY64" fmla="*/ 300419 h 394987"/>
              <a:gd name="connsiteX65" fmla="*/ 302674 w 336362"/>
              <a:gd name="connsiteY65" fmla="*/ 301612 h 394987"/>
              <a:gd name="connsiteX66" fmla="*/ 304928 w 336362"/>
              <a:gd name="connsiteY66" fmla="*/ 301612 h 394987"/>
              <a:gd name="connsiteX67" fmla="*/ 304928 w 336362"/>
              <a:gd name="connsiteY67" fmla="*/ 302674 h 394987"/>
              <a:gd name="connsiteX68" fmla="*/ 305989 w 336362"/>
              <a:gd name="connsiteY68" fmla="*/ 301612 h 394987"/>
              <a:gd name="connsiteX69" fmla="*/ 308244 w 336362"/>
              <a:gd name="connsiteY69" fmla="*/ 301612 h 394987"/>
              <a:gd name="connsiteX70" fmla="*/ 309438 w 336362"/>
              <a:gd name="connsiteY70" fmla="*/ 306122 h 394987"/>
              <a:gd name="connsiteX71" fmla="*/ 313948 w 336362"/>
              <a:gd name="connsiteY71" fmla="*/ 306122 h 394987"/>
              <a:gd name="connsiteX72" fmla="*/ 305989 w 336362"/>
              <a:gd name="connsiteY72" fmla="*/ 317396 h 394987"/>
              <a:gd name="connsiteX73" fmla="*/ 308244 w 336362"/>
              <a:gd name="connsiteY73" fmla="*/ 321906 h 394987"/>
              <a:gd name="connsiteX74" fmla="*/ 304928 w 336362"/>
              <a:gd name="connsiteY74" fmla="*/ 321906 h 394987"/>
              <a:gd name="connsiteX75" fmla="*/ 301480 w 336362"/>
              <a:gd name="connsiteY75" fmla="*/ 325222 h 394987"/>
              <a:gd name="connsiteX76" fmla="*/ 300419 w 336362"/>
              <a:gd name="connsiteY76" fmla="*/ 325222 h 394987"/>
              <a:gd name="connsiteX77" fmla="*/ 300419 w 336362"/>
              <a:gd name="connsiteY77" fmla="*/ 322966 h 394987"/>
              <a:gd name="connsiteX78" fmla="*/ 302674 w 336362"/>
              <a:gd name="connsiteY78" fmla="*/ 319650 h 394987"/>
              <a:gd name="connsiteX79" fmla="*/ 301480 w 336362"/>
              <a:gd name="connsiteY79" fmla="*/ 316203 h 394987"/>
              <a:gd name="connsiteX80" fmla="*/ 295909 w 336362"/>
              <a:gd name="connsiteY80" fmla="*/ 304928 h 394987"/>
              <a:gd name="connsiteX81" fmla="*/ 270045 w 336362"/>
              <a:gd name="connsiteY81" fmla="*/ 322966 h 394987"/>
              <a:gd name="connsiteX82" fmla="*/ 261026 w 336362"/>
              <a:gd name="connsiteY82" fmla="*/ 343260 h 394987"/>
              <a:gd name="connsiteX83" fmla="*/ 266597 w 336362"/>
              <a:gd name="connsiteY83" fmla="*/ 342066 h 394987"/>
              <a:gd name="connsiteX84" fmla="*/ 267790 w 336362"/>
              <a:gd name="connsiteY84" fmla="*/ 344321 h 394987"/>
              <a:gd name="connsiteX85" fmla="*/ 267790 w 336362"/>
              <a:gd name="connsiteY85" fmla="*/ 345514 h 394987"/>
              <a:gd name="connsiteX86" fmla="*/ 263281 w 336362"/>
              <a:gd name="connsiteY86" fmla="*/ 345514 h 394987"/>
              <a:gd name="connsiteX87" fmla="*/ 264342 w 336362"/>
              <a:gd name="connsiteY87" fmla="*/ 362359 h 394987"/>
              <a:gd name="connsiteX88" fmla="*/ 242988 w 336362"/>
              <a:gd name="connsiteY88" fmla="*/ 361298 h 394987"/>
              <a:gd name="connsiteX89" fmla="*/ 237417 w 336362"/>
              <a:gd name="connsiteY89" fmla="*/ 394988 h 394987"/>
              <a:gd name="connsiteX90" fmla="*/ 216063 w 336362"/>
              <a:gd name="connsiteY90" fmla="*/ 379204 h 394987"/>
              <a:gd name="connsiteX91" fmla="*/ 177731 w 336362"/>
              <a:gd name="connsiteY91" fmla="*/ 366868 h 394987"/>
              <a:gd name="connsiteX92" fmla="*/ 118045 w 336362"/>
              <a:gd name="connsiteY92" fmla="*/ 361298 h 394987"/>
              <a:gd name="connsiteX93" fmla="*/ 114729 w 336362"/>
              <a:gd name="connsiteY93" fmla="*/ 361298 h 394987"/>
              <a:gd name="connsiteX94" fmla="*/ 112475 w 336362"/>
              <a:gd name="connsiteY94" fmla="*/ 362359 h 394987"/>
              <a:gd name="connsiteX95" fmla="*/ 111413 w 336362"/>
              <a:gd name="connsiteY95" fmla="*/ 360105 h 394987"/>
              <a:gd name="connsiteX96" fmla="*/ 112475 w 336362"/>
              <a:gd name="connsiteY96" fmla="*/ 360105 h 394987"/>
              <a:gd name="connsiteX97" fmla="*/ 61808 w 336362"/>
              <a:gd name="connsiteY97" fmla="*/ 307183 h 394987"/>
              <a:gd name="connsiteX98" fmla="*/ 38199 w 336362"/>
              <a:gd name="connsiteY98" fmla="*/ 257710 h 394987"/>
              <a:gd name="connsiteX99" fmla="*/ 20161 w 336362"/>
              <a:gd name="connsiteY99" fmla="*/ 212746 h 394987"/>
              <a:gd name="connsiteX100" fmla="*/ 20161 w 336362"/>
              <a:gd name="connsiteY100" fmla="*/ 210492 h 394987"/>
              <a:gd name="connsiteX101" fmla="*/ 28119 w 336362"/>
              <a:gd name="connsiteY101" fmla="*/ 207043 h 394987"/>
              <a:gd name="connsiteX102" fmla="*/ 0 w 336362"/>
              <a:gd name="connsiteY102" fmla="*/ 131707 h 394987"/>
              <a:gd name="connsiteX103" fmla="*/ 3316 w 336362"/>
              <a:gd name="connsiteY103" fmla="*/ 129452 h 394987"/>
              <a:gd name="connsiteX104" fmla="*/ 1061 w 336362"/>
              <a:gd name="connsiteY104" fmla="*/ 110353 h 394987"/>
              <a:gd name="connsiteX105" fmla="*/ 6765 w 336362"/>
              <a:gd name="connsiteY105" fmla="*/ 108098 h 394987"/>
              <a:gd name="connsiteX106" fmla="*/ 1061 w 336362"/>
              <a:gd name="connsiteY106" fmla="*/ 94569 h 394987"/>
              <a:gd name="connsiteX107" fmla="*/ 2255 w 336362"/>
              <a:gd name="connsiteY107" fmla="*/ 63002 h 39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336362" h="394987">
                <a:moveTo>
                  <a:pt x="2255" y="63002"/>
                </a:moveTo>
                <a:lnTo>
                  <a:pt x="48279" y="32629"/>
                </a:lnTo>
                <a:lnTo>
                  <a:pt x="48279" y="31567"/>
                </a:lnTo>
                <a:lnTo>
                  <a:pt x="51728" y="31567"/>
                </a:lnTo>
                <a:lnTo>
                  <a:pt x="52789" y="28119"/>
                </a:lnTo>
                <a:lnTo>
                  <a:pt x="55044" y="27057"/>
                </a:lnTo>
                <a:lnTo>
                  <a:pt x="55044" y="24803"/>
                </a:lnTo>
                <a:lnTo>
                  <a:pt x="58492" y="23609"/>
                </a:lnTo>
                <a:lnTo>
                  <a:pt x="59553" y="25864"/>
                </a:lnTo>
                <a:lnTo>
                  <a:pt x="61808" y="28119"/>
                </a:lnTo>
                <a:lnTo>
                  <a:pt x="65256" y="27057"/>
                </a:lnTo>
                <a:lnTo>
                  <a:pt x="65256" y="24803"/>
                </a:lnTo>
                <a:lnTo>
                  <a:pt x="68572" y="23609"/>
                </a:lnTo>
                <a:lnTo>
                  <a:pt x="69766" y="24803"/>
                </a:lnTo>
                <a:lnTo>
                  <a:pt x="74276" y="22548"/>
                </a:lnTo>
                <a:lnTo>
                  <a:pt x="128258" y="0"/>
                </a:lnTo>
                <a:lnTo>
                  <a:pt x="148552" y="1194"/>
                </a:lnTo>
                <a:lnTo>
                  <a:pt x="155183" y="12468"/>
                </a:lnTo>
                <a:lnTo>
                  <a:pt x="142848" y="21354"/>
                </a:lnTo>
                <a:lnTo>
                  <a:pt x="147358" y="32629"/>
                </a:lnTo>
                <a:lnTo>
                  <a:pt x="149612" y="33822"/>
                </a:lnTo>
                <a:lnTo>
                  <a:pt x="151867" y="31567"/>
                </a:lnTo>
                <a:lnTo>
                  <a:pt x="154122" y="32629"/>
                </a:lnTo>
                <a:lnTo>
                  <a:pt x="165396" y="24803"/>
                </a:lnTo>
                <a:lnTo>
                  <a:pt x="184496" y="50667"/>
                </a:lnTo>
                <a:lnTo>
                  <a:pt x="211553" y="36076"/>
                </a:lnTo>
                <a:lnTo>
                  <a:pt x="219379" y="32629"/>
                </a:lnTo>
                <a:lnTo>
                  <a:pt x="237417" y="22548"/>
                </a:lnTo>
                <a:lnTo>
                  <a:pt x="247497" y="20294"/>
                </a:lnTo>
                <a:lnTo>
                  <a:pt x="248691" y="21354"/>
                </a:lnTo>
                <a:lnTo>
                  <a:pt x="256516" y="30373"/>
                </a:lnTo>
                <a:lnTo>
                  <a:pt x="266597" y="51860"/>
                </a:lnTo>
                <a:lnTo>
                  <a:pt x="273361" y="49605"/>
                </a:lnTo>
                <a:lnTo>
                  <a:pt x="279064" y="58492"/>
                </a:lnTo>
                <a:lnTo>
                  <a:pt x="274555" y="73215"/>
                </a:lnTo>
                <a:lnTo>
                  <a:pt x="262087" y="82101"/>
                </a:lnTo>
                <a:lnTo>
                  <a:pt x="270045" y="94569"/>
                </a:lnTo>
                <a:lnTo>
                  <a:pt x="255455" y="103588"/>
                </a:lnTo>
                <a:lnTo>
                  <a:pt x="263281" y="129452"/>
                </a:lnTo>
                <a:lnTo>
                  <a:pt x="262087" y="144042"/>
                </a:lnTo>
                <a:lnTo>
                  <a:pt x="256516" y="192454"/>
                </a:lnTo>
                <a:lnTo>
                  <a:pt x="256516" y="194708"/>
                </a:lnTo>
                <a:lnTo>
                  <a:pt x="262087" y="198024"/>
                </a:lnTo>
                <a:lnTo>
                  <a:pt x="265535" y="196963"/>
                </a:lnTo>
                <a:lnTo>
                  <a:pt x="270045" y="191260"/>
                </a:lnTo>
                <a:lnTo>
                  <a:pt x="276809" y="195770"/>
                </a:lnTo>
                <a:lnTo>
                  <a:pt x="279064" y="191260"/>
                </a:lnTo>
                <a:lnTo>
                  <a:pt x="270045" y="184628"/>
                </a:lnTo>
                <a:lnTo>
                  <a:pt x="270045" y="176670"/>
                </a:lnTo>
                <a:lnTo>
                  <a:pt x="280125" y="176670"/>
                </a:lnTo>
                <a:lnTo>
                  <a:pt x="293654" y="200279"/>
                </a:lnTo>
                <a:lnTo>
                  <a:pt x="283574" y="209299"/>
                </a:lnTo>
                <a:lnTo>
                  <a:pt x="296970" y="219511"/>
                </a:lnTo>
                <a:lnTo>
                  <a:pt x="289145" y="230653"/>
                </a:lnTo>
                <a:lnTo>
                  <a:pt x="291399" y="235162"/>
                </a:lnTo>
                <a:lnTo>
                  <a:pt x="311693" y="247630"/>
                </a:lnTo>
                <a:lnTo>
                  <a:pt x="322967" y="257710"/>
                </a:lnTo>
                <a:lnTo>
                  <a:pt x="322967" y="255455"/>
                </a:lnTo>
                <a:lnTo>
                  <a:pt x="333047" y="258771"/>
                </a:lnTo>
                <a:lnTo>
                  <a:pt x="336363" y="264475"/>
                </a:lnTo>
                <a:lnTo>
                  <a:pt x="330792" y="273494"/>
                </a:lnTo>
                <a:lnTo>
                  <a:pt x="311693" y="284767"/>
                </a:lnTo>
                <a:lnTo>
                  <a:pt x="315008" y="293787"/>
                </a:lnTo>
                <a:lnTo>
                  <a:pt x="307183" y="298296"/>
                </a:lnTo>
                <a:lnTo>
                  <a:pt x="301480" y="300419"/>
                </a:lnTo>
                <a:lnTo>
                  <a:pt x="302674" y="301612"/>
                </a:lnTo>
                <a:lnTo>
                  <a:pt x="304928" y="301612"/>
                </a:lnTo>
                <a:lnTo>
                  <a:pt x="304928" y="302674"/>
                </a:lnTo>
                <a:lnTo>
                  <a:pt x="305989" y="301612"/>
                </a:lnTo>
                <a:lnTo>
                  <a:pt x="308244" y="301612"/>
                </a:lnTo>
                <a:lnTo>
                  <a:pt x="309438" y="306122"/>
                </a:lnTo>
                <a:lnTo>
                  <a:pt x="313948" y="306122"/>
                </a:lnTo>
                <a:lnTo>
                  <a:pt x="305989" y="317396"/>
                </a:lnTo>
                <a:lnTo>
                  <a:pt x="308244" y="321906"/>
                </a:lnTo>
                <a:lnTo>
                  <a:pt x="304928" y="321906"/>
                </a:lnTo>
                <a:lnTo>
                  <a:pt x="301480" y="325222"/>
                </a:lnTo>
                <a:lnTo>
                  <a:pt x="300419" y="325222"/>
                </a:lnTo>
                <a:lnTo>
                  <a:pt x="300419" y="322966"/>
                </a:lnTo>
                <a:lnTo>
                  <a:pt x="302674" y="319650"/>
                </a:lnTo>
                <a:lnTo>
                  <a:pt x="301480" y="316203"/>
                </a:lnTo>
                <a:lnTo>
                  <a:pt x="295909" y="304928"/>
                </a:lnTo>
                <a:lnTo>
                  <a:pt x="270045" y="322966"/>
                </a:lnTo>
                <a:lnTo>
                  <a:pt x="261026" y="343260"/>
                </a:lnTo>
                <a:lnTo>
                  <a:pt x="266597" y="342066"/>
                </a:lnTo>
                <a:lnTo>
                  <a:pt x="267790" y="344321"/>
                </a:lnTo>
                <a:lnTo>
                  <a:pt x="267790" y="345514"/>
                </a:lnTo>
                <a:lnTo>
                  <a:pt x="263281" y="345514"/>
                </a:lnTo>
                <a:lnTo>
                  <a:pt x="264342" y="362359"/>
                </a:lnTo>
                <a:lnTo>
                  <a:pt x="242988" y="361298"/>
                </a:lnTo>
                <a:lnTo>
                  <a:pt x="237417" y="394988"/>
                </a:lnTo>
                <a:lnTo>
                  <a:pt x="216063" y="379204"/>
                </a:lnTo>
                <a:lnTo>
                  <a:pt x="177731" y="366868"/>
                </a:lnTo>
                <a:lnTo>
                  <a:pt x="118045" y="361298"/>
                </a:lnTo>
                <a:lnTo>
                  <a:pt x="114729" y="361298"/>
                </a:lnTo>
                <a:lnTo>
                  <a:pt x="112475" y="362359"/>
                </a:lnTo>
                <a:lnTo>
                  <a:pt x="111413" y="360105"/>
                </a:lnTo>
                <a:lnTo>
                  <a:pt x="112475" y="360105"/>
                </a:lnTo>
                <a:lnTo>
                  <a:pt x="61808" y="307183"/>
                </a:lnTo>
                <a:lnTo>
                  <a:pt x="38199" y="257710"/>
                </a:lnTo>
                <a:lnTo>
                  <a:pt x="20161" y="212746"/>
                </a:lnTo>
                <a:lnTo>
                  <a:pt x="20161" y="210492"/>
                </a:lnTo>
                <a:lnTo>
                  <a:pt x="28119" y="207043"/>
                </a:lnTo>
                <a:lnTo>
                  <a:pt x="0" y="131707"/>
                </a:lnTo>
                <a:lnTo>
                  <a:pt x="3316" y="129452"/>
                </a:lnTo>
                <a:lnTo>
                  <a:pt x="1061" y="110353"/>
                </a:lnTo>
                <a:lnTo>
                  <a:pt x="6765" y="108098"/>
                </a:lnTo>
                <a:lnTo>
                  <a:pt x="1061" y="94569"/>
                </a:lnTo>
                <a:lnTo>
                  <a:pt x="2255" y="63002"/>
                </a:lnTo>
              </a:path>
            </a:pathLst>
          </a:custGeom>
          <a:solidFill>
            <a:schemeClr val="bg1">
              <a:lumMod val="85000"/>
            </a:schemeClr>
          </a:solidFill>
          <a:ln w="13251" cap="flat">
            <a:noFill/>
            <a:prstDash val="solid"/>
            <a:miter/>
          </a:ln>
        </p:spPr>
        <p:txBody>
          <a:bodyPr rtlCol="0" anchor="ctr"/>
          <a:lstStyle/>
          <a:p>
            <a:endParaRPr lang="en-FI" sz="816"/>
          </a:p>
        </p:txBody>
      </p:sp>
      <p:sp>
        <p:nvSpPr>
          <p:cNvPr id="1402" name="Freeform: Shape 1401">
            <a:extLst>
              <a:ext uri="{FF2B5EF4-FFF2-40B4-BE49-F238E27FC236}">
                <a16:creationId xmlns:a16="http://schemas.microsoft.com/office/drawing/2014/main" id="{2BE5F943-4D34-0159-6FCB-F30876CDA1A3}"/>
              </a:ext>
            </a:extLst>
          </p:cNvPr>
          <p:cNvSpPr/>
          <p:nvPr/>
        </p:nvSpPr>
        <p:spPr>
          <a:xfrm>
            <a:off x="3694997" y="4248485"/>
            <a:ext cx="201061" cy="124114"/>
          </a:xfrm>
          <a:custGeom>
            <a:avLst/>
            <a:gdLst>
              <a:gd name="connsiteX0" fmla="*/ 139665 w 443266"/>
              <a:gd name="connsiteY0" fmla="*/ 273626 h 273626"/>
              <a:gd name="connsiteX1" fmla="*/ 139665 w 443266"/>
              <a:gd name="connsiteY1" fmla="*/ 243253 h 273626"/>
              <a:gd name="connsiteX2" fmla="*/ 138471 w 443266"/>
              <a:gd name="connsiteY2" fmla="*/ 205054 h 273626"/>
              <a:gd name="connsiteX3" fmla="*/ 94569 w 443266"/>
              <a:gd name="connsiteY3" fmla="*/ 170171 h 273626"/>
              <a:gd name="connsiteX4" fmla="*/ 94569 w 443266"/>
              <a:gd name="connsiteY4" fmla="*/ 167917 h 273626"/>
              <a:gd name="connsiteX5" fmla="*/ 101333 w 443266"/>
              <a:gd name="connsiteY5" fmla="*/ 163407 h 273626"/>
              <a:gd name="connsiteX6" fmla="*/ 96824 w 443266"/>
              <a:gd name="connsiteY6" fmla="*/ 157703 h 273626"/>
              <a:gd name="connsiteX7" fmla="*/ 93375 w 443266"/>
              <a:gd name="connsiteY7" fmla="*/ 156642 h 273626"/>
              <a:gd name="connsiteX8" fmla="*/ 97885 w 443266"/>
              <a:gd name="connsiteY8" fmla="*/ 153326 h 273626"/>
              <a:gd name="connsiteX9" fmla="*/ 95630 w 443266"/>
              <a:gd name="connsiteY9" fmla="*/ 146562 h 273626"/>
              <a:gd name="connsiteX10" fmla="*/ 82101 w 443266"/>
              <a:gd name="connsiteY10" fmla="*/ 149878 h 273626"/>
              <a:gd name="connsiteX11" fmla="*/ 82101 w 443266"/>
              <a:gd name="connsiteY11" fmla="*/ 139797 h 273626"/>
              <a:gd name="connsiteX12" fmla="*/ 86611 w 443266"/>
              <a:gd name="connsiteY12" fmla="*/ 140991 h 273626"/>
              <a:gd name="connsiteX13" fmla="*/ 101201 w 443266"/>
              <a:gd name="connsiteY13" fmla="*/ 126402 h 273626"/>
              <a:gd name="connsiteX14" fmla="*/ 96691 w 443266"/>
              <a:gd name="connsiteY14" fmla="*/ 123086 h 273626"/>
              <a:gd name="connsiteX15" fmla="*/ 94436 w 443266"/>
              <a:gd name="connsiteY15" fmla="*/ 123086 h 273626"/>
              <a:gd name="connsiteX16" fmla="*/ 91120 w 443266"/>
              <a:gd name="connsiteY16" fmla="*/ 119637 h 273626"/>
              <a:gd name="connsiteX17" fmla="*/ 89927 w 443266"/>
              <a:gd name="connsiteY17" fmla="*/ 107302 h 273626"/>
              <a:gd name="connsiteX18" fmla="*/ 88866 w 443266"/>
              <a:gd name="connsiteY18" fmla="*/ 102792 h 273626"/>
              <a:gd name="connsiteX19" fmla="*/ 85417 w 443266"/>
              <a:gd name="connsiteY19" fmla="*/ 99344 h 273626"/>
              <a:gd name="connsiteX20" fmla="*/ 82101 w 443266"/>
              <a:gd name="connsiteY20" fmla="*/ 94834 h 273626"/>
              <a:gd name="connsiteX21" fmla="*/ 78785 w 443266"/>
              <a:gd name="connsiteY21" fmla="*/ 97089 h 273626"/>
              <a:gd name="connsiteX22" fmla="*/ 65256 w 443266"/>
              <a:gd name="connsiteY22" fmla="*/ 111679 h 273626"/>
              <a:gd name="connsiteX23" fmla="*/ 65256 w 443266"/>
              <a:gd name="connsiteY23" fmla="*/ 116189 h 273626"/>
              <a:gd name="connsiteX24" fmla="*/ 52921 w 443266"/>
              <a:gd name="connsiteY24" fmla="*/ 109424 h 273626"/>
              <a:gd name="connsiteX25" fmla="*/ 51860 w 443266"/>
              <a:gd name="connsiteY25" fmla="*/ 115127 h 273626"/>
              <a:gd name="connsiteX26" fmla="*/ 46157 w 443266"/>
              <a:gd name="connsiteY26" fmla="*/ 112873 h 273626"/>
              <a:gd name="connsiteX27" fmla="*/ 41647 w 443266"/>
              <a:gd name="connsiteY27" fmla="*/ 120698 h 273626"/>
              <a:gd name="connsiteX28" fmla="*/ 0 w 443266"/>
              <a:gd name="connsiteY28" fmla="*/ 76795 h 273626"/>
              <a:gd name="connsiteX29" fmla="*/ 7826 w 443266"/>
              <a:gd name="connsiteY29" fmla="*/ 74541 h 273626"/>
              <a:gd name="connsiteX30" fmla="*/ 17906 w 443266"/>
              <a:gd name="connsiteY30" fmla="*/ 80111 h 273626"/>
              <a:gd name="connsiteX31" fmla="*/ 20161 w 443266"/>
              <a:gd name="connsiteY31" fmla="*/ 84621 h 273626"/>
              <a:gd name="connsiteX32" fmla="*/ 22415 w 443266"/>
              <a:gd name="connsiteY32" fmla="*/ 85683 h 273626"/>
              <a:gd name="connsiteX33" fmla="*/ 23609 w 443266"/>
              <a:gd name="connsiteY33" fmla="*/ 82367 h 273626"/>
              <a:gd name="connsiteX34" fmla="*/ 21354 w 443266"/>
              <a:gd name="connsiteY34" fmla="*/ 81173 h 273626"/>
              <a:gd name="connsiteX35" fmla="*/ 21354 w 443266"/>
              <a:gd name="connsiteY35" fmla="*/ 78918 h 273626"/>
              <a:gd name="connsiteX36" fmla="*/ 24670 w 443266"/>
              <a:gd name="connsiteY36" fmla="*/ 78918 h 273626"/>
              <a:gd name="connsiteX37" fmla="*/ 26925 w 443266"/>
              <a:gd name="connsiteY37" fmla="*/ 77724 h 273626"/>
              <a:gd name="connsiteX38" fmla="*/ 26925 w 443266"/>
              <a:gd name="connsiteY38" fmla="*/ 74408 h 273626"/>
              <a:gd name="connsiteX39" fmla="*/ 27986 w 443266"/>
              <a:gd name="connsiteY39" fmla="*/ 75469 h 273626"/>
              <a:gd name="connsiteX40" fmla="*/ 29047 w 443266"/>
              <a:gd name="connsiteY40" fmla="*/ 72154 h 273626"/>
              <a:gd name="connsiteX41" fmla="*/ 25731 w 443266"/>
              <a:gd name="connsiteY41" fmla="*/ 65389 h 273626"/>
              <a:gd name="connsiteX42" fmla="*/ 23476 w 443266"/>
              <a:gd name="connsiteY42" fmla="*/ 67644 h 273626"/>
              <a:gd name="connsiteX43" fmla="*/ 20028 w 443266"/>
              <a:gd name="connsiteY43" fmla="*/ 65389 h 273626"/>
              <a:gd name="connsiteX44" fmla="*/ 23476 w 443266"/>
              <a:gd name="connsiteY44" fmla="*/ 60880 h 273626"/>
              <a:gd name="connsiteX45" fmla="*/ 21222 w 443266"/>
              <a:gd name="connsiteY45" fmla="*/ 58625 h 273626"/>
              <a:gd name="connsiteX46" fmla="*/ 41515 w 443266"/>
              <a:gd name="connsiteY46" fmla="*/ 45096 h 273626"/>
              <a:gd name="connsiteX47" fmla="*/ 41515 w 443266"/>
              <a:gd name="connsiteY47" fmla="*/ 36077 h 273626"/>
              <a:gd name="connsiteX48" fmla="*/ 40454 w 443266"/>
              <a:gd name="connsiteY48" fmla="*/ 32629 h 273626"/>
              <a:gd name="connsiteX49" fmla="*/ 39393 w 443266"/>
              <a:gd name="connsiteY49" fmla="*/ 30373 h 273626"/>
              <a:gd name="connsiteX50" fmla="*/ 39393 w 443266"/>
              <a:gd name="connsiteY50" fmla="*/ 22548 h 273626"/>
              <a:gd name="connsiteX51" fmla="*/ 38199 w 443266"/>
              <a:gd name="connsiteY51" fmla="*/ 21354 h 273626"/>
              <a:gd name="connsiteX52" fmla="*/ 38199 w 443266"/>
              <a:gd name="connsiteY52" fmla="*/ 20294 h 273626"/>
              <a:gd name="connsiteX53" fmla="*/ 37005 w 443266"/>
              <a:gd name="connsiteY53" fmla="*/ 20294 h 273626"/>
              <a:gd name="connsiteX54" fmla="*/ 35944 w 443266"/>
              <a:gd name="connsiteY54" fmla="*/ 19099 h 273626"/>
              <a:gd name="connsiteX55" fmla="*/ 35944 w 443266"/>
              <a:gd name="connsiteY55" fmla="*/ 16845 h 273626"/>
              <a:gd name="connsiteX56" fmla="*/ 32628 w 443266"/>
              <a:gd name="connsiteY56" fmla="*/ 14590 h 273626"/>
              <a:gd name="connsiteX57" fmla="*/ 32628 w 443266"/>
              <a:gd name="connsiteY57" fmla="*/ 13529 h 273626"/>
              <a:gd name="connsiteX58" fmla="*/ 31567 w 443266"/>
              <a:gd name="connsiteY58" fmla="*/ 13529 h 273626"/>
              <a:gd name="connsiteX59" fmla="*/ 31567 w 443266"/>
              <a:gd name="connsiteY59" fmla="*/ 11274 h 273626"/>
              <a:gd name="connsiteX60" fmla="*/ 33822 w 443266"/>
              <a:gd name="connsiteY60" fmla="*/ 11274 h 273626"/>
              <a:gd name="connsiteX61" fmla="*/ 33822 w 443266"/>
              <a:gd name="connsiteY61" fmla="*/ 12468 h 273626"/>
              <a:gd name="connsiteX62" fmla="*/ 35016 w 443266"/>
              <a:gd name="connsiteY62" fmla="*/ 11274 h 273626"/>
              <a:gd name="connsiteX63" fmla="*/ 46290 w 443266"/>
              <a:gd name="connsiteY63" fmla="*/ 15784 h 273626"/>
              <a:gd name="connsiteX64" fmla="*/ 47483 w 443266"/>
              <a:gd name="connsiteY64" fmla="*/ 11274 h 273626"/>
              <a:gd name="connsiteX65" fmla="*/ 46290 w 443266"/>
              <a:gd name="connsiteY65" fmla="*/ 10213 h 273626"/>
              <a:gd name="connsiteX66" fmla="*/ 44035 w 443266"/>
              <a:gd name="connsiteY66" fmla="*/ 11274 h 273626"/>
              <a:gd name="connsiteX67" fmla="*/ 42974 w 443266"/>
              <a:gd name="connsiteY67" fmla="*/ 7958 h 273626"/>
              <a:gd name="connsiteX68" fmla="*/ 39658 w 443266"/>
              <a:gd name="connsiteY68" fmla="*/ 4510 h 273626"/>
              <a:gd name="connsiteX69" fmla="*/ 40719 w 443266"/>
              <a:gd name="connsiteY69" fmla="*/ 4510 h 273626"/>
              <a:gd name="connsiteX70" fmla="*/ 44035 w 443266"/>
              <a:gd name="connsiteY70" fmla="*/ 7958 h 273626"/>
              <a:gd name="connsiteX71" fmla="*/ 44035 w 443266"/>
              <a:gd name="connsiteY71" fmla="*/ 9019 h 273626"/>
              <a:gd name="connsiteX72" fmla="*/ 47483 w 443266"/>
              <a:gd name="connsiteY72" fmla="*/ 9019 h 273626"/>
              <a:gd name="connsiteX73" fmla="*/ 49738 w 443266"/>
              <a:gd name="connsiteY73" fmla="*/ 11274 h 273626"/>
              <a:gd name="connsiteX74" fmla="*/ 51993 w 443266"/>
              <a:gd name="connsiteY74" fmla="*/ 12468 h 273626"/>
              <a:gd name="connsiteX75" fmla="*/ 50799 w 443266"/>
              <a:gd name="connsiteY75" fmla="*/ 9019 h 273626"/>
              <a:gd name="connsiteX76" fmla="*/ 53054 w 443266"/>
              <a:gd name="connsiteY76" fmla="*/ 0 h 273626"/>
              <a:gd name="connsiteX77" fmla="*/ 55309 w 443266"/>
              <a:gd name="connsiteY77" fmla="*/ 0 h 273626"/>
              <a:gd name="connsiteX78" fmla="*/ 57564 w 443266"/>
              <a:gd name="connsiteY78" fmla="*/ 5570 h 273626"/>
              <a:gd name="connsiteX79" fmla="*/ 58757 w 443266"/>
              <a:gd name="connsiteY79" fmla="*/ 6632 h 273626"/>
              <a:gd name="connsiteX80" fmla="*/ 56503 w 443266"/>
              <a:gd name="connsiteY80" fmla="*/ 11142 h 273626"/>
              <a:gd name="connsiteX81" fmla="*/ 58757 w 443266"/>
              <a:gd name="connsiteY81" fmla="*/ 13396 h 273626"/>
              <a:gd name="connsiteX82" fmla="*/ 57564 w 443266"/>
              <a:gd name="connsiteY82" fmla="*/ 14458 h 273626"/>
              <a:gd name="connsiteX83" fmla="*/ 55309 w 443266"/>
              <a:gd name="connsiteY83" fmla="*/ 12202 h 273626"/>
              <a:gd name="connsiteX84" fmla="*/ 54115 w 443266"/>
              <a:gd name="connsiteY84" fmla="*/ 12202 h 273626"/>
              <a:gd name="connsiteX85" fmla="*/ 56370 w 443266"/>
              <a:gd name="connsiteY85" fmla="*/ 16712 h 273626"/>
              <a:gd name="connsiteX86" fmla="*/ 56370 w 443266"/>
              <a:gd name="connsiteY86" fmla="*/ 20161 h 273626"/>
              <a:gd name="connsiteX87" fmla="*/ 57431 w 443266"/>
              <a:gd name="connsiteY87" fmla="*/ 25731 h 273626"/>
              <a:gd name="connsiteX88" fmla="*/ 56370 w 443266"/>
              <a:gd name="connsiteY88" fmla="*/ 26793 h 273626"/>
              <a:gd name="connsiteX89" fmla="*/ 55309 w 443266"/>
              <a:gd name="connsiteY89" fmla="*/ 23477 h 273626"/>
              <a:gd name="connsiteX90" fmla="*/ 53054 w 443266"/>
              <a:gd name="connsiteY90" fmla="*/ 23477 h 273626"/>
              <a:gd name="connsiteX91" fmla="*/ 55309 w 443266"/>
              <a:gd name="connsiteY91" fmla="*/ 33557 h 273626"/>
              <a:gd name="connsiteX92" fmla="*/ 62073 w 443266"/>
              <a:gd name="connsiteY92" fmla="*/ 41382 h 273626"/>
              <a:gd name="connsiteX93" fmla="*/ 66583 w 443266"/>
              <a:gd name="connsiteY93" fmla="*/ 49208 h 273626"/>
              <a:gd name="connsiteX94" fmla="*/ 71092 w 443266"/>
              <a:gd name="connsiteY94" fmla="*/ 53717 h 273626"/>
              <a:gd name="connsiteX95" fmla="*/ 77857 w 443266"/>
              <a:gd name="connsiteY95" fmla="*/ 54778 h 273626"/>
              <a:gd name="connsiteX96" fmla="*/ 81173 w 443266"/>
              <a:gd name="connsiteY96" fmla="*/ 53717 h 273626"/>
              <a:gd name="connsiteX97" fmla="*/ 81173 w 443266"/>
              <a:gd name="connsiteY97" fmla="*/ 54778 h 273626"/>
              <a:gd name="connsiteX98" fmla="*/ 85682 w 443266"/>
              <a:gd name="connsiteY98" fmla="*/ 52524 h 273626"/>
              <a:gd name="connsiteX99" fmla="*/ 86876 w 443266"/>
              <a:gd name="connsiteY99" fmla="*/ 53717 h 273626"/>
              <a:gd name="connsiteX100" fmla="*/ 85682 w 443266"/>
              <a:gd name="connsiteY100" fmla="*/ 50401 h 273626"/>
              <a:gd name="connsiteX101" fmla="*/ 84621 w 443266"/>
              <a:gd name="connsiteY101" fmla="*/ 41382 h 273626"/>
              <a:gd name="connsiteX102" fmla="*/ 82367 w 443266"/>
              <a:gd name="connsiteY102" fmla="*/ 40321 h 273626"/>
              <a:gd name="connsiteX103" fmla="*/ 83560 w 443266"/>
              <a:gd name="connsiteY103" fmla="*/ 39128 h 273626"/>
              <a:gd name="connsiteX104" fmla="*/ 85815 w 443266"/>
              <a:gd name="connsiteY104" fmla="*/ 41382 h 273626"/>
              <a:gd name="connsiteX105" fmla="*/ 87009 w 443266"/>
              <a:gd name="connsiteY105" fmla="*/ 45892 h 273626"/>
              <a:gd name="connsiteX106" fmla="*/ 88202 w 443266"/>
              <a:gd name="connsiteY106" fmla="*/ 46953 h 273626"/>
              <a:gd name="connsiteX107" fmla="*/ 89264 w 443266"/>
              <a:gd name="connsiteY107" fmla="*/ 50401 h 273626"/>
              <a:gd name="connsiteX108" fmla="*/ 90325 w 443266"/>
              <a:gd name="connsiteY108" fmla="*/ 49208 h 273626"/>
              <a:gd name="connsiteX109" fmla="*/ 90325 w 443266"/>
              <a:gd name="connsiteY109" fmla="*/ 50401 h 273626"/>
              <a:gd name="connsiteX110" fmla="*/ 91518 w 443266"/>
              <a:gd name="connsiteY110" fmla="*/ 50401 h 273626"/>
              <a:gd name="connsiteX111" fmla="*/ 91518 w 443266"/>
              <a:gd name="connsiteY111" fmla="*/ 49208 h 273626"/>
              <a:gd name="connsiteX112" fmla="*/ 90325 w 443266"/>
              <a:gd name="connsiteY112" fmla="*/ 48147 h 273626"/>
              <a:gd name="connsiteX113" fmla="*/ 94834 w 443266"/>
              <a:gd name="connsiteY113" fmla="*/ 45892 h 273626"/>
              <a:gd name="connsiteX114" fmla="*/ 98150 w 443266"/>
              <a:gd name="connsiteY114" fmla="*/ 43637 h 273626"/>
              <a:gd name="connsiteX115" fmla="*/ 121759 w 443266"/>
              <a:gd name="connsiteY115" fmla="*/ 33557 h 273626"/>
              <a:gd name="connsiteX116" fmla="*/ 143113 w 443266"/>
              <a:gd name="connsiteY116" fmla="*/ 13264 h 273626"/>
              <a:gd name="connsiteX117" fmla="*/ 144307 w 443266"/>
              <a:gd name="connsiteY117" fmla="*/ 13264 h 273626"/>
              <a:gd name="connsiteX118" fmla="*/ 148817 w 443266"/>
              <a:gd name="connsiteY118" fmla="*/ 5438 h 273626"/>
              <a:gd name="connsiteX119" fmla="*/ 182506 w 443266"/>
              <a:gd name="connsiteY119" fmla="*/ 27986 h 273626"/>
              <a:gd name="connsiteX120" fmla="*/ 208370 w 443266"/>
              <a:gd name="connsiteY120" fmla="*/ 2123 h 273626"/>
              <a:gd name="connsiteX121" fmla="*/ 213941 w 443266"/>
              <a:gd name="connsiteY121" fmla="*/ 7693 h 273626"/>
              <a:gd name="connsiteX122" fmla="*/ 233040 w 443266"/>
              <a:gd name="connsiteY122" fmla="*/ 23477 h 273626"/>
              <a:gd name="connsiteX123" fmla="*/ 268984 w 443266"/>
              <a:gd name="connsiteY123" fmla="*/ 37005 h 273626"/>
              <a:gd name="connsiteX124" fmla="*/ 291532 w 443266"/>
              <a:gd name="connsiteY124" fmla="*/ 49341 h 273626"/>
              <a:gd name="connsiteX125" fmla="*/ 298297 w 443266"/>
              <a:gd name="connsiteY125" fmla="*/ 52657 h 273626"/>
              <a:gd name="connsiteX126" fmla="*/ 326415 w 443266"/>
              <a:gd name="connsiteY126" fmla="*/ 67246 h 273626"/>
              <a:gd name="connsiteX127" fmla="*/ 341005 w 443266"/>
              <a:gd name="connsiteY127" fmla="*/ 80775 h 273626"/>
              <a:gd name="connsiteX128" fmla="*/ 334241 w 443266"/>
              <a:gd name="connsiteY128" fmla="*/ 83030 h 273626"/>
              <a:gd name="connsiteX129" fmla="*/ 356789 w 443266"/>
              <a:gd name="connsiteY129" fmla="*/ 126932 h 273626"/>
              <a:gd name="connsiteX130" fmla="*/ 357850 w 443266"/>
              <a:gd name="connsiteY130" fmla="*/ 129187 h 273626"/>
              <a:gd name="connsiteX131" fmla="*/ 360105 w 443266"/>
              <a:gd name="connsiteY131" fmla="*/ 128126 h 273626"/>
              <a:gd name="connsiteX132" fmla="*/ 373633 w 443266"/>
              <a:gd name="connsiteY132" fmla="*/ 138206 h 273626"/>
              <a:gd name="connsiteX133" fmla="*/ 385968 w 443266"/>
              <a:gd name="connsiteY133" fmla="*/ 147225 h 273626"/>
              <a:gd name="connsiteX134" fmla="*/ 388223 w 443266"/>
              <a:gd name="connsiteY134" fmla="*/ 147225 h 273626"/>
              <a:gd name="connsiteX135" fmla="*/ 400558 w 443266"/>
              <a:gd name="connsiteY135" fmla="*/ 163008 h 273626"/>
              <a:gd name="connsiteX136" fmla="*/ 400558 w 443266"/>
              <a:gd name="connsiteY136" fmla="*/ 156245 h 273626"/>
              <a:gd name="connsiteX137" fmla="*/ 403874 w 443266"/>
              <a:gd name="connsiteY137" fmla="*/ 151735 h 273626"/>
              <a:gd name="connsiteX138" fmla="*/ 406129 w 443266"/>
              <a:gd name="connsiteY138" fmla="*/ 150673 h 273626"/>
              <a:gd name="connsiteX139" fmla="*/ 409445 w 443266"/>
              <a:gd name="connsiteY139" fmla="*/ 156245 h 273626"/>
              <a:gd name="connsiteX140" fmla="*/ 407190 w 443266"/>
              <a:gd name="connsiteY140" fmla="*/ 158499 h 273626"/>
              <a:gd name="connsiteX141" fmla="*/ 407190 w 443266"/>
              <a:gd name="connsiteY141" fmla="*/ 163008 h 273626"/>
              <a:gd name="connsiteX142" fmla="*/ 408384 w 443266"/>
              <a:gd name="connsiteY142" fmla="*/ 164070 h 273626"/>
              <a:gd name="connsiteX143" fmla="*/ 409445 w 443266"/>
              <a:gd name="connsiteY143" fmla="*/ 159560 h 273626"/>
              <a:gd name="connsiteX144" fmla="*/ 416209 w 443266"/>
              <a:gd name="connsiteY144" fmla="*/ 155051 h 273626"/>
              <a:gd name="connsiteX145" fmla="*/ 413954 w 443266"/>
              <a:gd name="connsiteY145" fmla="*/ 152796 h 273626"/>
              <a:gd name="connsiteX146" fmla="*/ 420719 w 443266"/>
              <a:gd name="connsiteY146" fmla="*/ 148286 h 273626"/>
              <a:gd name="connsiteX147" fmla="*/ 438757 w 443266"/>
              <a:gd name="connsiteY147" fmla="*/ 165131 h 273626"/>
              <a:gd name="connsiteX148" fmla="*/ 443267 w 443266"/>
              <a:gd name="connsiteY148" fmla="*/ 168580 h 273626"/>
              <a:gd name="connsiteX149" fmla="*/ 422973 w 443266"/>
              <a:gd name="connsiteY149" fmla="*/ 192188 h 273626"/>
              <a:gd name="connsiteX150" fmla="*/ 412893 w 443266"/>
              <a:gd name="connsiteY150" fmla="*/ 183169 h 273626"/>
              <a:gd name="connsiteX151" fmla="*/ 400558 w 443266"/>
              <a:gd name="connsiteY151" fmla="*/ 197759 h 273626"/>
              <a:gd name="connsiteX152" fmla="*/ 397242 w 443266"/>
              <a:gd name="connsiteY152" fmla="*/ 198953 h 273626"/>
              <a:gd name="connsiteX153" fmla="*/ 393794 w 443266"/>
              <a:gd name="connsiteY153" fmla="*/ 213542 h 273626"/>
              <a:gd name="connsiteX154" fmla="*/ 392733 w 443266"/>
              <a:gd name="connsiteY154" fmla="*/ 213542 h 273626"/>
              <a:gd name="connsiteX155" fmla="*/ 387029 w 443266"/>
              <a:gd name="connsiteY155" fmla="*/ 222562 h 273626"/>
              <a:gd name="connsiteX156" fmla="*/ 384774 w 443266"/>
              <a:gd name="connsiteY156" fmla="*/ 223623 h 273626"/>
              <a:gd name="connsiteX157" fmla="*/ 382520 w 443266"/>
              <a:gd name="connsiteY157" fmla="*/ 223623 h 273626"/>
              <a:gd name="connsiteX158" fmla="*/ 381459 w 443266"/>
              <a:gd name="connsiteY158" fmla="*/ 225878 h 273626"/>
              <a:gd name="connsiteX159" fmla="*/ 383714 w 443266"/>
              <a:gd name="connsiteY159" fmla="*/ 228133 h 273626"/>
              <a:gd name="connsiteX160" fmla="*/ 384907 w 443266"/>
              <a:gd name="connsiteY160" fmla="*/ 226939 h 273626"/>
              <a:gd name="connsiteX161" fmla="*/ 387162 w 443266"/>
              <a:gd name="connsiteY161" fmla="*/ 226939 h 273626"/>
              <a:gd name="connsiteX162" fmla="*/ 387162 w 443266"/>
              <a:gd name="connsiteY162" fmla="*/ 230387 h 273626"/>
              <a:gd name="connsiteX163" fmla="*/ 384907 w 443266"/>
              <a:gd name="connsiteY163" fmla="*/ 230387 h 273626"/>
              <a:gd name="connsiteX164" fmla="*/ 374827 w 443266"/>
              <a:gd name="connsiteY164" fmla="*/ 232642 h 273626"/>
              <a:gd name="connsiteX165" fmla="*/ 356789 w 443266"/>
              <a:gd name="connsiteY165" fmla="*/ 242722 h 273626"/>
              <a:gd name="connsiteX166" fmla="*/ 348963 w 443266"/>
              <a:gd name="connsiteY166" fmla="*/ 246171 h 273626"/>
              <a:gd name="connsiteX167" fmla="*/ 321906 w 443266"/>
              <a:gd name="connsiteY167" fmla="*/ 260761 h 273626"/>
              <a:gd name="connsiteX168" fmla="*/ 302806 w 443266"/>
              <a:gd name="connsiteY168" fmla="*/ 234897 h 273626"/>
              <a:gd name="connsiteX169" fmla="*/ 291532 w 443266"/>
              <a:gd name="connsiteY169" fmla="*/ 242722 h 273626"/>
              <a:gd name="connsiteX170" fmla="*/ 289277 w 443266"/>
              <a:gd name="connsiteY170" fmla="*/ 241662 h 273626"/>
              <a:gd name="connsiteX171" fmla="*/ 287022 w 443266"/>
              <a:gd name="connsiteY171" fmla="*/ 243916 h 273626"/>
              <a:gd name="connsiteX172" fmla="*/ 284768 w 443266"/>
              <a:gd name="connsiteY172" fmla="*/ 242722 h 273626"/>
              <a:gd name="connsiteX173" fmla="*/ 280258 w 443266"/>
              <a:gd name="connsiteY173" fmla="*/ 231449 h 273626"/>
              <a:gd name="connsiteX174" fmla="*/ 292593 w 443266"/>
              <a:gd name="connsiteY174" fmla="*/ 222429 h 273626"/>
              <a:gd name="connsiteX175" fmla="*/ 285829 w 443266"/>
              <a:gd name="connsiteY175" fmla="*/ 211155 h 273626"/>
              <a:gd name="connsiteX176" fmla="*/ 265536 w 443266"/>
              <a:gd name="connsiteY176" fmla="*/ 210094 h 273626"/>
              <a:gd name="connsiteX177" fmla="*/ 211553 w 443266"/>
              <a:gd name="connsiteY177" fmla="*/ 232642 h 273626"/>
              <a:gd name="connsiteX178" fmla="*/ 207043 w 443266"/>
              <a:gd name="connsiteY178" fmla="*/ 234897 h 273626"/>
              <a:gd name="connsiteX179" fmla="*/ 205850 w 443266"/>
              <a:gd name="connsiteY179" fmla="*/ 233836 h 273626"/>
              <a:gd name="connsiteX180" fmla="*/ 202534 w 443266"/>
              <a:gd name="connsiteY180" fmla="*/ 234897 h 273626"/>
              <a:gd name="connsiteX181" fmla="*/ 202534 w 443266"/>
              <a:gd name="connsiteY181" fmla="*/ 237152 h 273626"/>
              <a:gd name="connsiteX182" fmla="*/ 199218 w 443266"/>
              <a:gd name="connsiteY182" fmla="*/ 238346 h 273626"/>
              <a:gd name="connsiteX183" fmla="*/ 196963 w 443266"/>
              <a:gd name="connsiteY183" fmla="*/ 236090 h 273626"/>
              <a:gd name="connsiteX184" fmla="*/ 195902 w 443266"/>
              <a:gd name="connsiteY184" fmla="*/ 233836 h 273626"/>
              <a:gd name="connsiteX185" fmla="*/ 192586 w 443266"/>
              <a:gd name="connsiteY185" fmla="*/ 234897 h 273626"/>
              <a:gd name="connsiteX186" fmla="*/ 192586 w 443266"/>
              <a:gd name="connsiteY186" fmla="*/ 237152 h 273626"/>
              <a:gd name="connsiteX187" fmla="*/ 190332 w 443266"/>
              <a:gd name="connsiteY187" fmla="*/ 238346 h 273626"/>
              <a:gd name="connsiteX188" fmla="*/ 189270 w 443266"/>
              <a:gd name="connsiteY188" fmla="*/ 241662 h 273626"/>
              <a:gd name="connsiteX189" fmla="*/ 185822 w 443266"/>
              <a:gd name="connsiteY189" fmla="*/ 241662 h 273626"/>
              <a:gd name="connsiteX190" fmla="*/ 185822 w 443266"/>
              <a:gd name="connsiteY190" fmla="*/ 242722 h 273626"/>
              <a:gd name="connsiteX191" fmla="*/ 139665 w 443266"/>
              <a:gd name="connsiteY191" fmla="*/ 273096 h 27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443266" h="273626">
                <a:moveTo>
                  <a:pt x="139665" y="273626"/>
                </a:moveTo>
                <a:lnTo>
                  <a:pt x="139665" y="243253"/>
                </a:lnTo>
                <a:lnTo>
                  <a:pt x="138471" y="205054"/>
                </a:lnTo>
                <a:lnTo>
                  <a:pt x="94569" y="170171"/>
                </a:lnTo>
                <a:lnTo>
                  <a:pt x="94569" y="167917"/>
                </a:lnTo>
                <a:lnTo>
                  <a:pt x="101333" y="163407"/>
                </a:lnTo>
                <a:lnTo>
                  <a:pt x="96824" y="157703"/>
                </a:lnTo>
                <a:lnTo>
                  <a:pt x="93375" y="156642"/>
                </a:lnTo>
                <a:lnTo>
                  <a:pt x="97885" y="153326"/>
                </a:lnTo>
                <a:lnTo>
                  <a:pt x="95630" y="146562"/>
                </a:lnTo>
                <a:lnTo>
                  <a:pt x="82101" y="149878"/>
                </a:lnTo>
                <a:lnTo>
                  <a:pt x="82101" y="139797"/>
                </a:lnTo>
                <a:lnTo>
                  <a:pt x="86611" y="140991"/>
                </a:lnTo>
                <a:lnTo>
                  <a:pt x="101201" y="126402"/>
                </a:lnTo>
                <a:lnTo>
                  <a:pt x="96691" y="123086"/>
                </a:lnTo>
                <a:lnTo>
                  <a:pt x="94436" y="123086"/>
                </a:lnTo>
                <a:lnTo>
                  <a:pt x="91120" y="119637"/>
                </a:lnTo>
                <a:lnTo>
                  <a:pt x="89927" y="107302"/>
                </a:lnTo>
                <a:lnTo>
                  <a:pt x="88866" y="102792"/>
                </a:lnTo>
                <a:lnTo>
                  <a:pt x="85417" y="99344"/>
                </a:lnTo>
                <a:lnTo>
                  <a:pt x="82101" y="94834"/>
                </a:lnTo>
                <a:lnTo>
                  <a:pt x="78785" y="97089"/>
                </a:lnTo>
                <a:lnTo>
                  <a:pt x="65256" y="111679"/>
                </a:lnTo>
                <a:lnTo>
                  <a:pt x="65256" y="116189"/>
                </a:lnTo>
                <a:lnTo>
                  <a:pt x="52921" y="109424"/>
                </a:lnTo>
                <a:lnTo>
                  <a:pt x="51860" y="115127"/>
                </a:lnTo>
                <a:lnTo>
                  <a:pt x="46157" y="112873"/>
                </a:lnTo>
                <a:lnTo>
                  <a:pt x="41647" y="120698"/>
                </a:lnTo>
                <a:cubicBezTo>
                  <a:pt x="27588" y="105711"/>
                  <a:pt x="14457" y="91120"/>
                  <a:pt x="0" y="76795"/>
                </a:cubicBezTo>
                <a:lnTo>
                  <a:pt x="7826" y="74541"/>
                </a:lnTo>
                <a:lnTo>
                  <a:pt x="17906" y="80111"/>
                </a:lnTo>
                <a:lnTo>
                  <a:pt x="20161" y="84621"/>
                </a:lnTo>
                <a:lnTo>
                  <a:pt x="22415" y="85683"/>
                </a:lnTo>
                <a:lnTo>
                  <a:pt x="23609" y="82367"/>
                </a:lnTo>
                <a:lnTo>
                  <a:pt x="21354" y="81173"/>
                </a:lnTo>
                <a:lnTo>
                  <a:pt x="21354" y="78918"/>
                </a:lnTo>
                <a:lnTo>
                  <a:pt x="24670" y="78918"/>
                </a:lnTo>
                <a:lnTo>
                  <a:pt x="26925" y="77724"/>
                </a:lnTo>
                <a:lnTo>
                  <a:pt x="26925" y="74408"/>
                </a:lnTo>
                <a:lnTo>
                  <a:pt x="27986" y="75469"/>
                </a:lnTo>
                <a:lnTo>
                  <a:pt x="29047" y="72154"/>
                </a:lnTo>
                <a:lnTo>
                  <a:pt x="25731" y="65389"/>
                </a:lnTo>
                <a:lnTo>
                  <a:pt x="23476" y="67644"/>
                </a:lnTo>
                <a:lnTo>
                  <a:pt x="20028" y="65389"/>
                </a:lnTo>
                <a:lnTo>
                  <a:pt x="23476" y="60880"/>
                </a:lnTo>
                <a:lnTo>
                  <a:pt x="21222" y="58625"/>
                </a:lnTo>
                <a:lnTo>
                  <a:pt x="41515" y="45096"/>
                </a:lnTo>
                <a:lnTo>
                  <a:pt x="41515" y="36077"/>
                </a:lnTo>
                <a:lnTo>
                  <a:pt x="40454" y="32629"/>
                </a:lnTo>
                <a:lnTo>
                  <a:pt x="39393" y="30373"/>
                </a:lnTo>
                <a:lnTo>
                  <a:pt x="39393" y="22548"/>
                </a:lnTo>
                <a:lnTo>
                  <a:pt x="38199" y="21354"/>
                </a:lnTo>
                <a:lnTo>
                  <a:pt x="38199" y="20294"/>
                </a:lnTo>
                <a:lnTo>
                  <a:pt x="37005" y="20294"/>
                </a:lnTo>
                <a:lnTo>
                  <a:pt x="35944" y="19099"/>
                </a:lnTo>
                <a:lnTo>
                  <a:pt x="35944" y="16845"/>
                </a:lnTo>
                <a:lnTo>
                  <a:pt x="32628" y="14590"/>
                </a:lnTo>
                <a:lnTo>
                  <a:pt x="32628" y="13529"/>
                </a:lnTo>
                <a:lnTo>
                  <a:pt x="31567" y="13529"/>
                </a:lnTo>
                <a:lnTo>
                  <a:pt x="31567" y="11274"/>
                </a:lnTo>
                <a:lnTo>
                  <a:pt x="33822" y="11274"/>
                </a:lnTo>
                <a:lnTo>
                  <a:pt x="33822" y="12468"/>
                </a:lnTo>
                <a:lnTo>
                  <a:pt x="35016" y="11274"/>
                </a:lnTo>
                <a:lnTo>
                  <a:pt x="46290" y="15784"/>
                </a:lnTo>
                <a:lnTo>
                  <a:pt x="47483" y="11274"/>
                </a:lnTo>
                <a:lnTo>
                  <a:pt x="46290" y="10213"/>
                </a:lnTo>
                <a:lnTo>
                  <a:pt x="44035" y="11274"/>
                </a:lnTo>
                <a:lnTo>
                  <a:pt x="42974" y="7958"/>
                </a:lnTo>
                <a:lnTo>
                  <a:pt x="39658" y="4510"/>
                </a:lnTo>
                <a:lnTo>
                  <a:pt x="40719" y="4510"/>
                </a:lnTo>
                <a:lnTo>
                  <a:pt x="44035" y="7958"/>
                </a:lnTo>
                <a:lnTo>
                  <a:pt x="44035" y="9019"/>
                </a:lnTo>
                <a:lnTo>
                  <a:pt x="47483" y="9019"/>
                </a:lnTo>
                <a:lnTo>
                  <a:pt x="49738" y="11274"/>
                </a:lnTo>
                <a:lnTo>
                  <a:pt x="51993" y="12468"/>
                </a:lnTo>
                <a:lnTo>
                  <a:pt x="50799" y="9019"/>
                </a:lnTo>
                <a:lnTo>
                  <a:pt x="53054" y="0"/>
                </a:lnTo>
                <a:lnTo>
                  <a:pt x="55309" y="0"/>
                </a:lnTo>
                <a:lnTo>
                  <a:pt x="57564" y="5570"/>
                </a:lnTo>
                <a:lnTo>
                  <a:pt x="58757" y="6632"/>
                </a:lnTo>
                <a:lnTo>
                  <a:pt x="56503" y="11142"/>
                </a:lnTo>
                <a:lnTo>
                  <a:pt x="58757" y="13396"/>
                </a:lnTo>
                <a:lnTo>
                  <a:pt x="57564" y="14458"/>
                </a:lnTo>
                <a:lnTo>
                  <a:pt x="55309" y="12202"/>
                </a:lnTo>
                <a:lnTo>
                  <a:pt x="54115" y="12202"/>
                </a:lnTo>
                <a:lnTo>
                  <a:pt x="56370" y="16712"/>
                </a:lnTo>
                <a:lnTo>
                  <a:pt x="56370" y="20161"/>
                </a:lnTo>
                <a:lnTo>
                  <a:pt x="57431" y="25731"/>
                </a:lnTo>
                <a:lnTo>
                  <a:pt x="56370" y="26793"/>
                </a:lnTo>
                <a:lnTo>
                  <a:pt x="55309" y="23477"/>
                </a:lnTo>
                <a:lnTo>
                  <a:pt x="53054" y="23477"/>
                </a:lnTo>
                <a:lnTo>
                  <a:pt x="55309" y="33557"/>
                </a:lnTo>
                <a:lnTo>
                  <a:pt x="62073" y="41382"/>
                </a:lnTo>
                <a:lnTo>
                  <a:pt x="66583" y="49208"/>
                </a:lnTo>
                <a:lnTo>
                  <a:pt x="71092" y="53717"/>
                </a:lnTo>
                <a:lnTo>
                  <a:pt x="77857" y="54778"/>
                </a:lnTo>
                <a:lnTo>
                  <a:pt x="81173" y="53717"/>
                </a:lnTo>
                <a:lnTo>
                  <a:pt x="81173" y="54778"/>
                </a:lnTo>
                <a:lnTo>
                  <a:pt x="85682" y="52524"/>
                </a:lnTo>
                <a:lnTo>
                  <a:pt x="86876" y="53717"/>
                </a:lnTo>
                <a:lnTo>
                  <a:pt x="85682" y="50401"/>
                </a:lnTo>
                <a:lnTo>
                  <a:pt x="84621" y="41382"/>
                </a:lnTo>
                <a:lnTo>
                  <a:pt x="82367" y="40321"/>
                </a:lnTo>
                <a:lnTo>
                  <a:pt x="83560" y="39128"/>
                </a:lnTo>
                <a:lnTo>
                  <a:pt x="85815" y="41382"/>
                </a:lnTo>
                <a:lnTo>
                  <a:pt x="87009" y="45892"/>
                </a:lnTo>
                <a:lnTo>
                  <a:pt x="88202" y="46953"/>
                </a:lnTo>
                <a:lnTo>
                  <a:pt x="89264" y="50401"/>
                </a:lnTo>
                <a:lnTo>
                  <a:pt x="90325" y="49208"/>
                </a:lnTo>
                <a:lnTo>
                  <a:pt x="90325" y="50401"/>
                </a:lnTo>
                <a:lnTo>
                  <a:pt x="91518" y="50401"/>
                </a:lnTo>
                <a:lnTo>
                  <a:pt x="91518" y="49208"/>
                </a:lnTo>
                <a:lnTo>
                  <a:pt x="90325" y="48147"/>
                </a:lnTo>
                <a:lnTo>
                  <a:pt x="94834" y="45892"/>
                </a:lnTo>
                <a:lnTo>
                  <a:pt x="98150" y="43637"/>
                </a:lnTo>
                <a:lnTo>
                  <a:pt x="121759" y="33557"/>
                </a:lnTo>
                <a:lnTo>
                  <a:pt x="143113" y="13264"/>
                </a:lnTo>
                <a:lnTo>
                  <a:pt x="144307" y="13264"/>
                </a:lnTo>
                <a:lnTo>
                  <a:pt x="148817" y="5438"/>
                </a:lnTo>
                <a:lnTo>
                  <a:pt x="182506" y="27986"/>
                </a:lnTo>
                <a:lnTo>
                  <a:pt x="208370" y="2123"/>
                </a:lnTo>
                <a:lnTo>
                  <a:pt x="213941" y="7693"/>
                </a:lnTo>
                <a:lnTo>
                  <a:pt x="233040" y="23477"/>
                </a:lnTo>
                <a:lnTo>
                  <a:pt x="268984" y="37005"/>
                </a:lnTo>
                <a:lnTo>
                  <a:pt x="291532" y="49341"/>
                </a:lnTo>
                <a:lnTo>
                  <a:pt x="298297" y="52657"/>
                </a:lnTo>
                <a:lnTo>
                  <a:pt x="326415" y="67246"/>
                </a:lnTo>
                <a:lnTo>
                  <a:pt x="341005" y="80775"/>
                </a:lnTo>
                <a:lnTo>
                  <a:pt x="334241" y="83030"/>
                </a:lnTo>
                <a:lnTo>
                  <a:pt x="356789" y="126932"/>
                </a:lnTo>
                <a:lnTo>
                  <a:pt x="357850" y="129187"/>
                </a:lnTo>
                <a:lnTo>
                  <a:pt x="360105" y="128126"/>
                </a:lnTo>
                <a:lnTo>
                  <a:pt x="373633" y="138206"/>
                </a:lnTo>
                <a:lnTo>
                  <a:pt x="385968" y="147225"/>
                </a:lnTo>
                <a:lnTo>
                  <a:pt x="388223" y="147225"/>
                </a:lnTo>
                <a:lnTo>
                  <a:pt x="400558" y="163008"/>
                </a:lnTo>
                <a:lnTo>
                  <a:pt x="400558" y="156245"/>
                </a:lnTo>
                <a:lnTo>
                  <a:pt x="403874" y="151735"/>
                </a:lnTo>
                <a:lnTo>
                  <a:pt x="406129" y="150673"/>
                </a:lnTo>
                <a:lnTo>
                  <a:pt x="409445" y="156245"/>
                </a:lnTo>
                <a:lnTo>
                  <a:pt x="407190" y="158499"/>
                </a:lnTo>
                <a:lnTo>
                  <a:pt x="407190" y="163008"/>
                </a:lnTo>
                <a:lnTo>
                  <a:pt x="408384" y="164070"/>
                </a:lnTo>
                <a:lnTo>
                  <a:pt x="409445" y="159560"/>
                </a:lnTo>
                <a:lnTo>
                  <a:pt x="416209" y="155051"/>
                </a:lnTo>
                <a:lnTo>
                  <a:pt x="413954" y="152796"/>
                </a:lnTo>
                <a:lnTo>
                  <a:pt x="420719" y="148286"/>
                </a:lnTo>
                <a:lnTo>
                  <a:pt x="438757" y="165131"/>
                </a:lnTo>
                <a:lnTo>
                  <a:pt x="443267" y="168580"/>
                </a:lnTo>
                <a:lnTo>
                  <a:pt x="422973" y="192188"/>
                </a:lnTo>
                <a:lnTo>
                  <a:pt x="412893" y="183169"/>
                </a:lnTo>
                <a:lnTo>
                  <a:pt x="400558" y="197759"/>
                </a:lnTo>
                <a:lnTo>
                  <a:pt x="397242" y="198953"/>
                </a:lnTo>
                <a:lnTo>
                  <a:pt x="393794" y="213542"/>
                </a:lnTo>
                <a:lnTo>
                  <a:pt x="392733" y="213542"/>
                </a:lnTo>
                <a:lnTo>
                  <a:pt x="387029" y="222562"/>
                </a:lnTo>
                <a:lnTo>
                  <a:pt x="384774" y="223623"/>
                </a:lnTo>
                <a:lnTo>
                  <a:pt x="382520" y="223623"/>
                </a:lnTo>
                <a:lnTo>
                  <a:pt x="381459" y="225878"/>
                </a:lnTo>
                <a:lnTo>
                  <a:pt x="383714" y="228133"/>
                </a:lnTo>
                <a:lnTo>
                  <a:pt x="384907" y="226939"/>
                </a:lnTo>
                <a:lnTo>
                  <a:pt x="387162" y="226939"/>
                </a:lnTo>
                <a:lnTo>
                  <a:pt x="387162" y="230387"/>
                </a:lnTo>
                <a:lnTo>
                  <a:pt x="384907" y="230387"/>
                </a:lnTo>
                <a:lnTo>
                  <a:pt x="374827" y="232642"/>
                </a:lnTo>
                <a:lnTo>
                  <a:pt x="356789" y="242722"/>
                </a:lnTo>
                <a:lnTo>
                  <a:pt x="348963" y="246171"/>
                </a:lnTo>
                <a:lnTo>
                  <a:pt x="321906" y="260761"/>
                </a:lnTo>
                <a:lnTo>
                  <a:pt x="302806" y="234897"/>
                </a:lnTo>
                <a:lnTo>
                  <a:pt x="291532" y="242722"/>
                </a:lnTo>
                <a:lnTo>
                  <a:pt x="289277" y="241662"/>
                </a:lnTo>
                <a:lnTo>
                  <a:pt x="287022" y="243916"/>
                </a:lnTo>
                <a:lnTo>
                  <a:pt x="284768" y="242722"/>
                </a:lnTo>
                <a:lnTo>
                  <a:pt x="280258" y="231449"/>
                </a:lnTo>
                <a:lnTo>
                  <a:pt x="292593" y="222429"/>
                </a:lnTo>
                <a:lnTo>
                  <a:pt x="285829" y="211155"/>
                </a:lnTo>
                <a:lnTo>
                  <a:pt x="265536" y="210094"/>
                </a:lnTo>
                <a:lnTo>
                  <a:pt x="211553" y="232642"/>
                </a:lnTo>
                <a:lnTo>
                  <a:pt x="207043" y="234897"/>
                </a:lnTo>
                <a:lnTo>
                  <a:pt x="205850" y="233836"/>
                </a:lnTo>
                <a:lnTo>
                  <a:pt x="202534" y="234897"/>
                </a:lnTo>
                <a:lnTo>
                  <a:pt x="202534" y="237152"/>
                </a:lnTo>
                <a:lnTo>
                  <a:pt x="199218" y="238346"/>
                </a:lnTo>
                <a:lnTo>
                  <a:pt x="196963" y="236090"/>
                </a:lnTo>
                <a:lnTo>
                  <a:pt x="195902" y="233836"/>
                </a:lnTo>
                <a:lnTo>
                  <a:pt x="192586" y="234897"/>
                </a:lnTo>
                <a:lnTo>
                  <a:pt x="192586" y="237152"/>
                </a:lnTo>
                <a:lnTo>
                  <a:pt x="190332" y="238346"/>
                </a:lnTo>
                <a:lnTo>
                  <a:pt x="189270" y="241662"/>
                </a:lnTo>
                <a:lnTo>
                  <a:pt x="185822" y="241662"/>
                </a:lnTo>
                <a:lnTo>
                  <a:pt x="185822" y="242722"/>
                </a:lnTo>
                <a:lnTo>
                  <a:pt x="139665" y="273096"/>
                </a:lnTo>
              </a:path>
            </a:pathLst>
          </a:custGeom>
          <a:solidFill>
            <a:schemeClr val="bg1">
              <a:lumMod val="85000"/>
            </a:schemeClr>
          </a:solidFill>
          <a:ln w="13251" cap="flat">
            <a:noFill/>
            <a:prstDash val="solid"/>
            <a:miter/>
          </a:ln>
        </p:spPr>
        <p:txBody>
          <a:bodyPr rtlCol="0" anchor="ctr"/>
          <a:lstStyle/>
          <a:p>
            <a:endParaRPr lang="en-FI" sz="816"/>
          </a:p>
        </p:txBody>
      </p:sp>
      <p:sp>
        <p:nvSpPr>
          <p:cNvPr id="1403" name="Freeform: Shape 1402">
            <a:extLst>
              <a:ext uri="{FF2B5EF4-FFF2-40B4-BE49-F238E27FC236}">
                <a16:creationId xmlns:a16="http://schemas.microsoft.com/office/drawing/2014/main" id="{80B30DD6-117F-1D33-D73B-C483F7F7EBF8}"/>
              </a:ext>
            </a:extLst>
          </p:cNvPr>
          <p:cNvSpPr/>
          <p:nvPr/>
        </p:nvSpPr>
        <p:spPr>
          <a:xfrm>
            <a:off x="3868083" y="4325131"/>
            <a:ext cx="149503" cy="152150"/>
          </a:xfrm>
          <a:custGeom>
            <a:avLst/>
            <a:gdLst>
              <a:gd name="connsiteX0" fmla="*/ 61808 w 329598"/>
              <a:gd name="connsiteY0" fmla="*/ 0 h 335434"/>
              <a:gd name="connsiteX1" fmla="*/ 75337 w 329598"/>
              <a:gd name="connsiteY1" fmla="*/ 11274 h 335434"/>
              <a:gd name="connsiteX2" fmla="*/ 100139 w 329598"/>
              <a:gd name="connsiteY2" fmla="*/ 31567 h 335434"/>
              <a:gd name="connsiteX3" fmla="*/ 121494 w 329598"/>
              <a:gd name="connsiteY3" fmla="*/ 50667 h 335434"/>
              <a:gd name="connsiteX4" fmla="*/ 121494 w 329598"/>
              <a:gd name="connsiteY4" fmla="*/ 49605 h 335434"/>
              <a:gd name="connsiteX5" fmla="*/ 123748 w 329598"/>
              <a:gd name="connsiteY5" fmla="*/ 47351 h 335434"/>
              <a:gd name="connsiteX6" fmla="*/ 126003 w 329598"/>
              <a:gd name="connsiteY6" fmla="*/ 47351 h 335434"/>
              <a:gd name="connsiteX7" fmla="*/ 128258 w 329598"/>
              <a:gd name="connsiteY7" fmla="*/ 49605 h 335434"/>
              <a:gd name="connsiteX8" fmla="*/ 129319 w 329598"/>
              <a:gd name="connsiteY8" fmla="*/ 48412 h 335434"/>
              <a:gd name="connsiteX9" fmla="*/ 129319 w 329598"/>
              <a:gd name="connsiteY9" fmla="*/ 45096 h 335434"/>
              <a:gd name="connsiteX10" fmla="*/ 135022 w 329598"/>
              <a:gd name="connsiteY10" fmla="*/ 40586 h 335434"/>
              <a:gd name="connsiteX11" fmla="*/ 133829 w 329598"/>
              <a:gd name="connsiteY11" fmla="*/ 33822 h 335434"/>
              <a:gd name="connsiteX12" fmla="*/ 135022 w 329598"/>
              <a:gd name="connsiteY12" fmla="*/ 27058 h 335434"/>
              <a:gd name="connsiteX13" fmla="*/ 133829 w 329598"/>
              <a:gd name="connsiteY13" fmla="*/ 25997 h 335434"/>
              <a:gd name="connsiteX14" fmla="*/ 136084 w 329598"/>
              <a:gd name="connsiteY14" fmla="*/ 27058 h 335434"/>
              <a:gd name="connsiteX15" fmla="*/ 138338 w 329598"/>
              <a:gd name="connsiteY15" fmla="*/ 30506 h 335434"/>
              <a:gd name="connsiteX16" fmla="*/ 139532 w 329598"/>
              <a:gd name="connsiteY16" fmla="*/ 31567 h 335434"/>
              <a:gd name="connsiteX17" fmla="*/ 139532 w 329598"/>
              <a:gd name="connsiteY17" fmla="*/ 34883 h 335434"/>
              <a:gd name="connsiteX18" fmla="*/ 141787 w 329598"/>
              <a:gd name="connsiteY18" fmla="*/ 37138 h 335434"/>
              <a:gd name="connsiteX19" fmla="*/ 140593 w 329598"/>
              <a:gd name="connsiteY19" fmla="*/ 38332 h 335434"/>
              <a:gd name="connsiteX20" fmla="*/ 141787 w 329598"/>
              <a:gd name="connsiteY20" fmla="*/ 39393 h 335434"/>
              <a:gd name="connsiteX21" fmla="*/ 138338 w 329598"/>
              <a:gd name="connsiteY21" fmla="*/ 39393 h 335434"/>
              <a:gd name="connsiteX22" fmla="*/ 138338 w 329598"/>
              <a:gd name="connsiteY22" fmla="*/ 40586 h 335434"/>
              <a:gd name="connsiteX23" fmla="*/ 136084 w 329598"/>
              <a:gd name="connsiteY23" fmla="*/ 41648 h 335434"/>
              <a:gd name="connsiteX24" fmla="*/ 135022 w 329598"/>
              <a:gd name="connsiteY24" fmla="*/ 41648 h 335434"/>
              <a:gd name="connsiteX25" fmla="*/ 135022 w 329598"/>
              <a:gd name="connsiteY25" fmla="*/ 42842 h 335434"/>
              <a:gd name="connsiteX26" fmla="*/ 132768 w 329598"/>
              <a:gd name="connsiteY26" fmla="*/ 46158 h 335434"/>
              <a:gd name="connsiteX27" fmla="*/ 131574 w 329598"/>
              <a:gd name="connsiteY27" fmla="*/ 46158 h 335434"/>
              <a:gd name="connsiteX28" fmla="*/ 131574 w 329598"/>
              <a:gd name="connsiteY28" fmla="*/ 49605 h 335434"/>
              <a:gd name="connsiteX29" fmla="*/ 132768 w 329598"/>
              <a:gd name="connsiteY29" fmla="*/ 51861 h 335434"/>
              <a:gd name="connsiteX30" fmla="*/ 129319 w 329598"/>
              <a:gd name="connsiteY30" fmla="*/ 52921 h 335434"/>
              <a:gd name="connsiteX31" fmla="*/ 128258 w 329598"/>
              <a:gd name="connsiteY31" fmla="*/ 52921 h 335434"/>
              <a:gd name="connsiteX32" fmla="*/ 124810 w 329598"/>
              <a:gd name="connsiteY32" fmla="*/ 49605 h 335434"/>
              <a:gd name="connsiteX33" fmla="*/ 123748 w 329598"/>
              <a:gd name="connsiteY33" fmla="*/ 49605 h 335434"/>
              <a:gd name="connsiteX34" fmla="*/ 123748 w 329598"/>
              <a:gd name="connsiteY34" fmla="*/ 51861 h 335434"/>
              <a:gd name="connsiteX35" fmla="*/ 126003 w 329598"/>
              <a:gd name="connsiteY35" fmla="*/ 55177 h 335434"/>
              <a:gd name="connsiteX36" fmla="*/ 181047 w 329598"/>
              <a:gd name="connsiteY36" fmla="*/ 101333 h 335434"/>
              <a:gd name="connsiteX37" fmla="*/ 190066 w 329598"/>
              <a:gd name="connsiteY37" fmla="*/ 92314 h 335434"/>
              <a:gd name="connsiteX38" fmla="*/ 194576 w 329598"/>
              <a:gd name="connsiteY38" fmla="*/ 95763 h 335434"/>
              <a:gd name="connsiteX39" fmla="*/ 204789 w 329598"/>
              <a:gd name="connsiteY39" fmla="*/ 85550 h 335434"/>
              <a:gd name="connsiteX40" fmla="*/ 198024 w 329598"/>
              <a:gd name="connsiteY40" fmla="*/ 85550 h 335434"/>
              <a:gd name="connsiteX41" fmla="*/ 193515 w 329598"/>
              <a:gd name="connsiteY41" fmla="*/ 81040 h 335434"/>
              <a:gd name="connsiteX42" fmla="*/ 192321 w 329598"/>
              <a:gd name="connsiteY42" fmla="*/ 81040 h 335434"/>
              <a:gd name="connsiteX43" fmla="*/ 189005 w 329598"/>
              <a:gd name="connsiteY43" fmla="*/ 84489 h 335434"/>
              <a:gd name="connsiteX44" fmla="*/ 185556 w 329598"/>
              <a:gd name="connsiteY44" fmla="*/ 83295 h 335434"/>
              <a:gd name="connsiteX45" fmla="*/ 184496 w 329598"/>
              <a:gd name="connsiteY45" fmla="*/ 79979 h 335434"/>
              <a:gd name="connsiteX46" fmla="*/ 182241 w 329598"/>
              <a:gd name="connsiteY46" fmla="*/ 79979 h 335434"/>
              <a:gd name="connsiteX47" fmla="*/ 182241 w 329598"/>
              <a:gd name="connsiteY47" fmla="*/ 84489 h 335434"/>
              <a:gd name="connsiteX48" fmla="*/ 181047 w 329598"/>
              <a:gd name="connsiteY48" fmla="*/ 84489 h 335434"/>
              <a:gd name="connsiteX49" fmla="*/ 179986 w 329598"/>
              <a:gd name="connsiteY49" fmla="*/ 81040 h 335434"/>
              <a:gd name="connsiteX50" fmla="*/ 179986 w 329598"/>
              <a:gd name="connsiteY50" fmla="*/ 82234 h 335434"/>
              <a:gd name="connsiteX51" fmla="*/ 178792 w 329598"/>
              <a:gd name="connsiteY51" fmla="*/ 82234 h 335434"/>
              <a:gd name="connsiteX52" fmla="*/ 177731 w 329598"/>
              <a:gd name="connsiteY52" fmla="*/ 79979 h 335434"/>
              <a:gd name="connsiteX53" fmla="*/ 177731 w 329598"/>
              <a:gd name="connsiteY53" fmla="*/ 78785 h 335434"/>
              <a:gd name="connsiteX54" fmla="*/ 176670 w 329598"/>
              <a:gd name="connsiteY54" fmla="*/ 76531 h 335434"/>
              <a:gd name="connsiteX55" fmla="*/ 177731 w 329598"/>
              <a:gd name="connsiteY55" fmla="*/ 74276 h 335434"/>
              <a:gd name="connsiteX56" fmla="*/ 181047 w 329598"/>
              <a:gd name="connsiteY56" fmla="*/ 77724 h 335434"/>
              <a:gd name="connsiteX57" fmla="*/ 189005 w 329598"/>
              <a:gd name="connsiteY57" fmla="*/ 77724 h 335434"/>
              <a:gd name="connsiteX58" fmla="*/ 191260 w 329598"/>
              <a:gd name="connsiteY58" fmla="*/ 78785 h 335434"/>
              <a:gd name="connsiteX59" fmla="*/ 192321 w 329598"/>
              <a:gd name="connsiteY59" fmla="*/ 81040 h 335434"/>
              <a:gd name="connsiteX60" fmla="*/ 195770 w 329598"/>
              <a:gd name="connsiteY60" fmla="*/ 81040 h 335434"/>
              <a:gd name="connsiteX61" fmla="*/ 200279 w 329598"/>
              <a:gd name="connsiteY61" fmla="*/ 83295 h 335434"/>
              <a:gd name="connsiteX62" fmla="*/ 200279 w 329598"/>
              <a:gd name="connsiteY62" fmla="*/ 84489 h 335434"/>
              <a:gd name="connsiteX63" fmla="*/ 205850 w 329598"/>
              <a:gd name="connsiteY63" fmla="*/ 84489 h 335434"/>
              <a:gd name="connsiteX64" fmla="*/ 235162 w 329598"/>
              <a:gd name="connsiteY64" fmla="*/ 55177 h 335434"/>
              <a:gd name="connsiteX65" fmla="*/ 261026 w 329598"/>
              <a:gd name="connsiteY65" fmla="*/ 82234 h 335434"/>
              <a:gd name="connsiteX66" fmla="*/ 274555 w 329598"/>
              <a:gd name="connsiteY66" fmla="*/ 68705 h 335434"/>
              <a:gd name="connsiteX67" fmla="*/ 295909 w 329598"/>
              <a:gd name="connsiteY67" fmla="*/ 91253 h 335434"/>
              <a:gd name="connsiteX68" fmla="*/ 299225 w 329598"/>
              <a:gd name="connsiteY68" fmla="*/ 85550 h 335434"/>
              <a:gd name="connsiteX69" fmla="*/ 301480 w 329598"/>
              <a:gd name="connsiteY69" fmla="*/ 87804 h 335434"/>
              <a:gd name="connsiteX70" fmla="*/ 305989 w 329598"/>
              <a:gd name="connsiteY70" fmla="*/ 81040 h 335434"/>
              <a:gd name="connsiteX71" fmla="*/ 308244 w 329598"/>
              <a:gd name="connsiteY71" fmla="*/ 81040 h 335434"/>
              <a:gd name="connsiteX72" fmla="*/ 316202 w 329598"/>
              <a:gd name="connsiteY72" fmla="*/ 70960 h 335434"/>
              <a:gd name="connsiteX73" fmla="*/ 329598 w 329598"/>
              <a:gd name="connsiteY73" fmla="*/ 74276 h 335434"/>
              <a:gd name="connsiteX74" fmla="*/ 329598 w 329598"/>
              <a:gd name="connsiteY74" fmla="*/ 90060 h 335434"/>
              <a:gd name="connsiteX75" fmla="*/ 320712 w 329598"/>
              <a:gd name="connsiteY75" fmla="*/ 101333 h 335434"/>
              <a:gd name="connsiteX76" fmla="*/ 316202 w 329598"/>
              <a:gd name="connsiteY76" fmla="*/ 101333 h 335434"/>
              <a:gd name="connsiteX77" fmla="*/ 308244 w 329598"/>
              <a:gd name="connsiteY77" fmla="*/ 103588 h 335434"/>
              <a:gd name="connsiteX78" fmla="*/ 312754 w 329598"/>
              <a:gd name="connsiteY78" fmla="*/ 109159 h 335434"/>
              <a:gd name="connsiteX79" fmla="*/ 313948 w 329598"/>
              <a:gd name="connsiteY79" fmla="*/ 132768 h 335434"/>
              <a:gd name="connsiteX80" fmla="*/ 298164 w 329598"/>
              <a:gd name="connsiteY80" fmla="*/ 150806 h 335434"/>
              <a:gd name="connsiteX81" fmla="*/ 304928 w 329598"/>
              <a:gd name="connsiteY81" fmla="*/ 156509 h 335434"/>
              <a:gd name="connsiteX82" fmla="*/ 313948 w 329598"/>
              <a:gd name="connsiteY82" fmla="*/ 161019 h 335434"/>
              <a:gd name="connsiteX83" fmla="*/ 313948 w 329598"/>
              <a:gd name="connsiteY83" fmla="*/ 166590 h 335434"/>
              <a:gd name="connsiteX84" fmla="*/ 318324 w 329598"/>
              <a:gd name="connsiteY84" fmla="*/ 172161 h 335434"/>
              <a:gd name="connsiteX85" fmla="*/ 318324 w 329598"/>
              <a:gd name="connsiteY85" fmla="*/ 176670 h 335434"/>
              <a:gd name="connsiteX86" fmla="*/ 320712 w 329598"/>
              <a:gd name="connsiteY86" fmla="*/ 178925 h 335434"/>
              <a:gd name="connsiteX87" fmla="*/ 310499 w 329598"/>
              <a:gd name="connsiteY87" fmla="*/ 187945 h 335434"/>
              <a:gd name="connsiteX88" fmla="*/ 308244 w 329598"/>
              <a:gd name="connsiteY88" fmla="*/ 185689 h 335434"/>
              <a:gd name="connsiteX89" fmla="*/ 295909 w 329598"/>
              <a:gd name="connsiteY89" fmla="*/ 199218 h 335434"/>
              <a:gd name="connsiteX90" fmla="*/ 296970 w 329598"/>
              <a:gd name="connsiteY90" fmla="*/ 202534 h 335434"/>
              <a:gd name="connsiteX91" fmla="*/ 276809 w 329598"/>
              <a:gd name="connsiteY91" fmla="*/ 212747 h 335434"/>
              <a:gd name="connsiteX92" fmla="*/ 276809 w 329598"/>
              <a:gd name="connsiteY92" fmla="*/ 211553 h 335434"/>
              <a:gd name="connsiteX93" fmla="*/ 265535 w 329598"/>
              <a:gd name="connsiteY93" fmla="*/ 217256 h 335434"/>
              <a:gd name="connsiteX94" fmla="*/ 267790 w 329598"/>
              <a:gd name="connsiteY94" fmla="*/ 221766 h 335434"/>
              <a:gd name="connsiteX95" fmla="*/ 275616 w 329598"/>
              <a:gd name="connsiteY95" fmla="*/ 219511 h 335434"/>
              <a:gd name="connsiteX96" fmla="*/ 294715 w 329598"/>
              <a:gd name="connsiteY96" fmla="*/ 259965 h 335434"/>
              <a:gd name="connsiteX97" fmla="*/ 274555 w 329598"/>
              <a:gd name="connsiteY97" fmla="*/ 268984 h 335434"/>
              <a:gd name="connsiteX98" fmla="*/ 279064 w 329598"/>
              <a:gd name="connsiteY98" fmla="*/ 282513 h 335434"/>
              <a:gd name="connsiteX99" fmla="*/ 227204 w 329598"/>
              <a:gd name="connsiteY99" fmla="*/ 284768 h 335434"/>
              <a:gd name="connsiteX100" fmla="*/ 201340 w 329598"/>
              <a:gd name="connsiteY100" fmla="*/ 333179 h 335434"/>
              <a:gd name="connsiteX101" fmla="*/ 118045 w 329598"/>
              <a:gd name="connsiteY101" fmla="*/ 318457 h 335434"/>
              <a:gd name="connsiteX102" fmla="*/ 113536 w 329598"/>
              <a:gd name="connsiteY102" fmla="*/ 322967 h 335434"/>
              <a:gd name="connsiteX103" fmla="*/ 106904 w 329598"/>
              <a:gd name="connsiteY103" fmla="*/ 317396 h 335434"/>
              <a:gd name="connsiteX104" fmla="*/ 70827 w 329598"/>
              <a:gd name="connsiteY104" fmla="*/ 335435 h 335434"/>
              <a:gd name="connsiteX105" fmla="*/ 67511 w 329598"/>
              <a:gd name="connsiteY105" fmla="*/ 326415 h 335434"/>
              <a:gd name="connsiteX106" fmla="*/ 86611 w 329598"/>
              <a:gd name="connsiteY106" fmla="*/ 315141 h 335434"/>
              <a:gd name="connsiteX107" fmla="*/ 92182 w 329598"/>
              <a:gd name="connsiteY107" fmla="*/ 306122 h 335434"/>
              <a:gd name="connsiteX108" fmla="*/ 88866 w 329598"/>
              <a:gd name="connsiteY108" fmla="*/ 300419 h 335434"/>
              <a:gd name="connsiteX109" fmla="*/ 78785 w 329598"/>
              <a:gd name="connsiteY109" fmla="*/ 297103 h 335434"/>
              <a:gd name="connsiteX110" fmla="*/ 78785 w 329598"/>
              <a:gd name="connsiteY110" fmla="*/ 299358 h 335434"/>
              <a:gd name="connsiteX111" fmla="*/ 67511 w 329598"/>
              <a:gd name="connsiteY111" fmla="*/ 289277 h 335434"/>
              <a:gd name="connsiteX112" fmla="*/ 47218 w 329598"/>
              <a:gd name="connsiteY112" fmla="*/ 276810 h 335434"/>
              <a:gd name="connsiteX113" fmla="*/ 44964 w 329598"/>
              <a:gd name="connsiteY113" fmla="*/ 272300 h 335434"/>
              <a:gd name="connsiteX114" fmla="*/ 52789 w 329598"/>
              <a:gd name="connsiteY114" fmla="*/ 261159 h 335434"/>
              <a:gd name="connsiteX115" fmla="*/ 39393 w 329598"/>
              <a:gd name="connsiteY115" fmla="*/ 250946 h 335434"/>
              <a:gd name="connsiteX116" fmla="*/ 49473 w 329598"/>
              <a:gd name="connsiteY116" fmla="*/ 241926 h 335434"/>
              <a:gd name="connsiteX117" fmla="*/ 35944 w 329598"/>
              <a:gd name="connsiteY117" fmla="*/ 218318 h 335434"/>
              <a:gd name="connsiteX118" fmla="*/ 25864 w 329598"/>
              <a:gd name="connsiteY118" fmla="*/ 218318 h 335434"/>
              <a:gd name="connsiteX119" fmla="*/ 25864 w 329598"/>
              <a:gd name="connsiteY119" fmla="*/ 226276 h 335434"/>
              <a:gd name="connsiteX120" fmla="*/ 34883 w 329598"/>
              <a:gd name="connsiteY120" fmla="*/ 232907 h 335434"/>
              <a:gd name="connsiteX121" fmla="*/ 32628 w 329598"/>
              <a:gd name="connsiteY121" fmla="*/ 237417 h 335434"/>
              <a:gd name="connsiteX122" fmla="*/ 25864 w 329598"/>
              <a:gd name="connsiteY122" fmla="*/ 232907 h 335434"/>
              <a:gd name="connsiteX123" fmla="*/ 21354 w 329598"/>
              <a:gd name="connsiteY123" fmla="*/ 238611 h 335434"/>
              <a:gd name="connsiteX124" fmla="*/ 17906 w 329598"/>
              <a:gd name="connsiteY124" fmla="*/ 239672 h 335434"/>
              <a:gd name="connsiteX125" fmla="*/ 12335 w 329598"/>
              <a:gd name="connsiteY125" fmla="*/ 236356 h 335434"/>
              <a:gd name="connsiteX126" fmla="*/ 12335 w 329598"/>
              <a:gd name="connsiteY126" fmla="*/ 234101 h 335434"/>
              <a:gd name="connsiteX127" fmla="*/ 17906 w 329598"/>
              <a:gd name="connsiteY127" fmla="*/ 185689 h 335434"/>
              <a:gd name="connsiteX128" fmla="*/ 19099 w 329598"/>
              <a:gd name="connsiteY128" fmla="*/ 171100 h 335434"/>
              <a:gd name="connsiteX129" fmla="*/ 11274 w 329598"/>
              <a:gd name="connsiteY129" fmla="*/ 145236 h 335434"/>
              <a:gd name="connsiteX130" fmla="*/ 25864 w 329598"/>
              <a:gd name="connsiteY130" fmla="*/ 136217 h 335434"/>
              <a:gd name="connsiteX131" fmla="*/ 17906 w 329598"/>
              <a:gd name="connsiteY131" fmla="*/ 123749 h 335434"/>
              <a:gd name="connsiteX132" fmla="*/ 30374 w 329598"/>
              <a:gd name="connsiteY132" fmla="*/ 114862 h 335434"/>
              <a:gd name="connsiteX133" fmla="*/ 34883 w 329598"/>
              <a:gd name="connsiteY133" fmla="*/ 100139 h 335434"/>
              <a:gd name="connsiteX134" fmla="*/ 29180 w 329598"/>
              <a:gd name="connsiteY134" fmla="*/ 91253 h 335434"/>
              <a:gd name="connsiteX135" fmla="*/ 22415 w 329598"/>
              <a:gd name="connsiteY135" fmla="*/ 93508 h 335434"/>
              <a:gd name="connsiteX136" fmla="*/ 12335 w 329598"/>
              <a:gd name="connsiteY136" fmla="*/ 72021 h 335434"/>
              <a:gd name="connsiteX137" fmla="*/ 4510 w 329598"/>
              <a:gd name="connsiteY137" fmla="*/ 63002 h 335434"/>
              <a:gd name="connsiteX138" fmla="*/ 3316 w 329598"/>
              <a:gd name="connsiteY138" fmla="*/ 61941 h 335434"/>
              <a:gd name="connsiteX139" fmla="*/ 5571 w 329598"/>
              <a:gd name="connsiteY139" fmla="*/ 61941 h 335434"/>
              <a:gd name="connsiteX140" fmla="*/ 5571 w 329598"/>
              <a:gd name="connsiteY140" fmla="*/ 58493 h 335434"/>
              <a:gd name="connsiteX141" fmla="*/ 3316 w 329598"/>
              <a:gd name="connsiteY141" fmla="*/ 58493 h 335434"/>
              <a:gd name="connsiteX142" fmla="*/ 2255 w 329598"/>
              <a:gd name="connsiteY142" fmla="*/ 59686 h 335434"/>
              <a:gd name="connsiteX143" fmla="*/ 0 w 329598"/>
              <a:gd name="connsiteY143" fmla="*/ 57431 h 335434"/>
              <a:gd name="connsiteX144" fmla="*/ 1061 w 329598"/>
              <a:gd name="connsiteY144" fmla="*/ 55177 h 335434"/>
              <a:gd name="connsiteX145" fmla="*/ 3316 w 329598"/>
              <a:gd name="connsiteY145" fmla="*/ 55177 h 335434"/>
              <a:gd name="connsiteX146" fmla="*/ 5571 w 329598"/>
              <a:gd name="connsiteY146" fmla="*/ 54115 h 335434"/>
              <a:gd name="connsiteX147" fmla="*/ 11274 w 329598"/>
              <a:gd name="connsiteY147" fmla="*/ 45096 h 335434"/>
              <a:gd name="connsiteX148" fmla="*/ 12335 w 329598"/>
              <a:gd name="connsiteY148" fmla="*/ 45096 h 335434"/>
              <a:gd name="connsiteX149" fmla="*/ 15784 w 329598"/>
              <a:gd name="connsiteY149" fmla="*/ 30506 h 335434"/>
              <a:gd name="connsiteX150" fmla="*/ 19099 w 329598"/>
              <a:gd name="connsiteY150" fmla="*/ 29313 h 335434"/>
              <a:gd name="connsiteX151" fmla="*/ 31434 w 329598"/>
              <a:gd name="connsiteY151" fmla="*/ 14722 h 335434"/>
              <a:gd name="connsiteX152" fmla="*/ 41515 w 329598"/>
              <a:gd name="connsiteY152" fmla="*/ 23742 h 335434"/>
              <a:gd name="connsiteX153" fmla="*/ 61808 w 329598"/>
              <a:gd name="connsiteY153" fmla="*/ 0 h 33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29598" h="335434">
                <a:moveTo>
                  <a:pt x="61808" y="0"/>
                </a:moveTo>
                <a:lnTo>
                  <a:pt x="75337" y="11274"/>
                </a:lnTo>
                <a:lnTo>
                  <a:pt x="100139" y="31567"/>
                </a:lnTo>
                <a:lnTo>
                  <a:pt x="121494" y="50667"/>
                </a:lnTo>
                <a:lnTo>
                  <a:pt x="121494" y="49605"/>
                </a:lnTo>
                <a:lnTo>
                  <a:pt x="123748" y="47351"/>
                </a:lnTo>
                <a:lnTo>
                  <a:pt x="126003" y="47351"/>
                </a:lnTo>
                <a:lnTo>
                  <a:pt x="128258" y="49605"/>
                </a:lnTo>
                <a:lnTo>
                  <a:pt x="129319" y="48412"/>
                </a:lnTo>
                <a:lnTo>
                  <a:pt x="129319" y="45096"/>
                </a:lnTo>
                <a:lnTo>
                  <a:pt x="135022" y="40586"/>
                </a:lnTo>
                <a:lnTo>
                  <a:pt x="133829" y="33822"/>
                </a:lnTo>
                <a:lnTo>
                  <a:pt x="135022" y="27058"/>
                </a:lnTo>
                <a:lnTo>
                  <a:pt x="133829" y="25997"/>
                </a:lnTo>
                <a:lnTo>
                  <a:pt x="136084" y="27058"/>
                </a:lnTo>
                <a:lnTo>
                  <a:pt x="138338" y="30506"/>
                </a:lnTo>
                <a:lnTo>
                  <a:pt x="139532" y="31567"/>
                </a:lnTo>
                <a:lnTo>
                  <a:pt x="139532" y="34883"/>
                </a:lnTo>
                <a:lnTo>
                  <a:pt x="141787" y="37138"/>
                </a:lnTo>
                <a:lnTo>
                  <a:pt x="140593" y="38332"/>
                </a:lnTo>
                <a:lnTo>
                  <a:pt x="141787" y="39393"/>
                </a:lnTo>
                <a:lnTo>
                  <a:pt x="138338" y="39393"/>
                </a:lnTo>
                <a:lnTo>
                  <a:pt x="138338" y="40586"/>
                </a:lnTo>
                <a:lnTo>
                  <a:pt x="136084" y="41648"/>
                </a:lnTo>
                <a:lnTo>
                  <a:pt x="135022" y="41648"/>
                </a:lnTo>
                <a:lnTo>
                  <a:pt x="135022" y="42842"/>
                </a:lnTo>
                <a:lnTo>
                  <a:pt x="132768" y="46158"/>
                </a:lnTo>
                <a:lnTo>
                  <a:pt x="131574" y="46158"/>
                </a:lnTo>
                <a:lnTo>
                  <a:pt x="131574" y="49605"/>
                </a:lnTo>
                <a:lnTo>
                  <a:pt x="132768" y="51861"/>
                </a:lnTo>
                <a:lnTo>
                  <a:pt x="129319" y="52921"/>
                </a:lnTo>
                <a:lnTo>
                  <a:pt x="128258" y="52921"/>
                </a:lnTo>
                <a:lnTo>
                  <a:pt x="124810" y="49605"/>
                </a:lnTo>
                <a:lnTo>
                  <a:pt x="123748" y="49605"/>
                </a:lnTo>
                <a:lnTo>
                  <a:pt x="123748" y="51861"/>
                </a:lnTo>
                <a:lnTo>
                  <a:pt x="126003" y="55177"/>
                </a:lnTo>
                <a:lnTo>
                  <a:pt x="181047" y="101333"/>
                </a:lnTo>
                <a:lnTo>
                  <a:pt x="190066" y="92314"/>
                </a:lnTo>
                <a:lnTo>
                  <a:pt x="194576" y="95763"/>
                </a:lnTo>
                <a:lnTo>
                  <a:pt x="204789" y="85550"/>
                </a:lnTo>
                <a:lnTo>
                  <a:pt x="198024" y="85550"/>
                </a:lnTo>
                <a:lnTo>
                  <a:pt x="193515" y="81040"/>
                </a:lnTo>
                <a:lnTo>
                  <a:pt x="192321" y="81040"/>
                </a:lnTo>
                <a:lnTo>
                  <a:pt x="189005" y="84489"/>
                </a:lnTo>
                <a:lnTo>
                  <a:pt x="185556" y="83295"/>
                </a:lnTo>
                <a:lnTo>
                  <a:pt x="184496" y="79979"/>
                </a:lnTo>
                <a:lnTo>
                  <a:pt x="182241" y="79979"/>
                </a:lnTo>
                <a:lnTo>
                  <a:pt x="182241" y="84489"/>
                </a:lnTo>
                <a:lnTo>
                  <a:pt x="181047" y="84489"/>
                </a:lnTo>
                <a:lnTo>
                  <a:pt x="179986" y="81040"/>
                </a:lnTo>
                <a:lnTo>
                  <a:pt x="179986" y="82234"/>
                </a:lnTo>
                <a:lnTo>
                  <a:pt x="178792" y="82234"/>
                </a:lnTo>
                <a:lnTo>
                  <a:pt x="177731" y="79979"/>
                </a:lnTo>
                <a:lnTo>
                  <a:pt x="177731" y="78785"/>
                </a:lnTo>
                <a:lnTo>
                  <a:pt x="176670" y="76531"/>
                </a:lnTo>
                <a:lnTo>
                  <a:pt x="177731" y="74276"/>
                </a:lnTo>
                <a:lnTo>
                  <a:pt x="181047" y="77724"/>
                </a:lnTo>
                <a:lnTo>
                  <a:pt x="189005" y="77724"/>
                </a:lnTo>
                <a:lnTo>
                  <a:pt x="191260" y="78785"/>
                </a:lnTo>
                <a:lnTo>
                  <a:pt x="192321" y="81040"/>
                </a:lnTo>
                <a:lnTo>
                  <a:pt x="195770" y="81040"/>
                </a:lnTo>
                <a:lnTo>
                  <a:pt x="200279" y="83295"/>
                </a:lnTo>
                <a:lnTo>
                  <a:pt x="200279" y="84489"/>
                </a:lnTo>
                <a:lnTo>
                  <a:pt x="205850" y="84489"/>
                </a:lnTo>
                <a:lnTo>
                  <a:pt x="235162" y="55177"/>
                </a:lnTo>
                <a:lnTo>
                  <a:pt x="261026" y="82234"/>
                </a:lnTo>
                <a:lnTo>
                  <a:pt x="274555" y="68705"/>
                </a:lnTo>
                <a:lnTo>
                  <a:pt x="295909" y="91253"/>
                </a:lnTo>
                <a:lnTo>
                  <a:pt x="299225" y="85550"/>
                </a:lnTo>
                <a:lnTo>
                  <a:pt x="301480" y="87804"/>
                </a:lnTo>
                <a:lnTo>
                  <a:pt x="305989" y="81040"/>
                </a:lnTo>
                <a:lnTo>
                  <a:pt x="308244" y="81040"/>
                </a:lnTo>
                <a:lnTo>
                  <a:pt x="316202" y="70960"/>
                </a:lnTo>
                <a:lnTo>
                  <a:pt x="329598" y="74276"/>
                </a:lnTo>
                <a:lnTo>
                  <a:pt x="329598" y="90060"/>
                </a:lnTo>
                <a:lnTo>
                  <a:pt x="320712" y="101333"/>
                </a:lnTo>
                <a:lnTo>
                  <a:pt x="316202" y="101333"/>
                </a:lnTo>
                <a:lnTo>
                  <a:pt x="308244" y="103588"/>
                </a:lnTo>
                <a:lnTo>
                  <a:pt x="312754" y="109159"/>
                </a:lnTo>
                <a:lnTo>
                  <a:pt x="313948" y="132768"/>
                </a:lnTo>
                <a:lnTo>
                  <a:pt x="298164" y="150806"/>
                </a:lnTo>
                <a:lnTo>
                  <a:pt x="304928" y="156509"/>
                </a:lnTo>
                <a:lnTo>
                  <a:pt x="313948" y="161019"/>
                </a:lnTo>
                <a:lnTo>
                  <a:pt x="313948" y="166590"/>
                </a:lnTo>
                <a:lnTo>
                  <a:pt x="318324" y="172161"/>
                </a:lnTo>
                <a:lnTo>
                  <a:pt x="318324" y="176670"/>
                </a:lnTo>
                <a:lnTo>
                  <a:pt x="320712" y="178925"/>
                </a:lnTo>
                <a:lnTo>
                  <a:pt x="310499" y="187945"/>
                </a:lnTo>
                <a:lnTo>
                  <a:pt x="308244" y="185689"/>
                </a:lnTo>
                <a:lnTo>
                  <a:pt x="295909" y="199218"/>
                </a:lnTo>
                <a:lnTo>
                  <a:pt x="296970" y="202534"/>
                </a:lnTo>
                <a:lnTo>
                  <a:pt x="276809" y="212747"/>
                </a:lnTo>
                <a:lnTo>
                  <a:pt x="276809" y="211553"/>
                </a:lnTo>
                <a:lnTo>
                  <a:pt x="265535" y="217256"/>
                </a:lnTo>
                <a:lnTo>
                  <a:pt x="267790" y="221766"/>
                </a:lnTo>
                <a:lnTo>
                  <a:pt x="275616" y="219511"/>
                </a:lnTo>
                <a:lnTo>
                  <a:pt x="294715" y="259965"/>
                </a:lnTo>
                <a:lnTo>
                  <a:pt x="274555" y="268984"/>
                </a:lnTo>
                <a:lnTo>
                  <a:pt x="279064" y="282513"/>
                </a:lnTo>
                <a:lnTo>
                  <a:pt x="227204" y="284768"/>
                </a:lnTo>
                <a:lnTo>
                  <a:pt x="201340" y="333179"/>
                </a:lnTo>
                <a:lnTo>
                  <a:pt x="118045" y="318457"/>
                </a:lnTo>
                <a:lnTo>
                  <a:pt x="113536" y="322967"/>
                </a:lnTo>
                <a:lnTo>
                  <a:pt x="106904" y="317396"/>
                </a:lnTo>
                <a:lnTo>
                  <a:pt x="70827" y="335435"/>
                </a:lnTo>
                <a:lnTo>
                  <a:pt x="67511" y="326415"/>
                </a:lnTo>
                <a:lnTo>
                  <a:pt x="86611" y="315141"/>
                </a:lnTo>
                <a:lnTo>
                  <a:pt x="92182" y="306122"/>
                </a:lnTo>
                <a:lnTo>
                  <a:pt x="88866" y="300419"/>
                </a:lnTo>
                <a:lnTo>
                  <a:pt x="78785" y="297103"/>
                </a:lnTo>
                <a:lnTo>
                  <a:pt x="78785" y="299358"/>
                </a:lnTo>
                <a:lnTo>
                  <a:pt x="67511" y="289277"/>
                </a:lnTo>
                <a:lnTo>
                  <a:pt x="47218" y="276810"/>
                </a:lnTo>
                <a:lnTo>
                  <a:pt x="44964" y="272300"/>
                </a:lnTo>
                <a:lnTo>
                  <a:pt x="52789" y="261159"/>
                </a:lnTo>
                <a:lnTo>
                  <a:pt x="39393" y="250946"/>
                </a:lnTo>
                <a:lnTo>
                  <a:pt x="49473" y="241926"/>
                </a:lnTo>
                <a:lnTo>
                  <a:pt x="35944" y="218318"/>
                </a:lnTo>
                <a:lnTo>
                  <a:pt x="25864" y="218318"/>
                </a:lnTo>
                <a:lnTo>
                  <a:pt x="25864" y="226276"/>
                </a:lnTo>
                <a:lnTo>
                  <a:pt x="34883" y="232907"/>
                </a:lnTo>
                <a:lnTo>
                  <a:pt x="32628" y="237417"/>
                </a:lnTo>
                <a:lnTo>
                  <a:pt x="25864" y="232907"/>
                </a:lnTo>
                <a:lnTo>
                  <a:pt x="21354" y="238611"/>
                </a:lnTo>
                <a:lnTo>
                  <a:pt x="17906" y="239672"/>
                </a:lnTo>
                <a:lnTo>
                  <a:pt x="12335" y="236356"/>
                </a:lnTo>
                <a:lnTo>
                  <a:pt x="12335" y="234101"/>
                </a:lnTo>
                <a:lnTo>
                  <a:pt x="17906" y="185689"/>
                </a:lnTo>
                <a:lnTo>
                  <a:pt x="19099" y="171100"/>
                </a:lnTo>
                <a:lnTo>
                  <a:pt x="11274" y="145236"/>
                </a:lnTo>
                <a:lnTo>
                  <a:pt x="25864" y="136217"/>
                </a:lnTo>
                <a:lnTo>
                  <a:pt x="17906" y="123749"/>
                </a:lnTo>
                <a:lnTo>
                  <a:pt x="30374" y="114862"/>
                </a:lnTo>
                <a:lnTo>
                  <a:pt x="34883" y="100139"/>
                </a:lnTo>
                <a:lnTo>
                  <a:pt x="29180" y="91253"/>
                </a:lnTo>
                <a:lnTo>
                  <a:pt x="22415" y="93508"/>
                </a:lnTo>
                <a:lnTo>
                  <a:pt x="12335" y="72021"/>
                </a:lnTo>
                <a:lnTo>
                  <a:pt x="4510" y="63002"/>
                </a:lnTo>
                <a:lnTo>
                  <a:pt x="3316" y="61941"/>
                </a:lnTo>
                <a:lnTo>
                  <a:pt x="5571" y="61941"/>
                </a:lnTo>
                <a:lnTo>
                  <a:pt x="5571" y="58493"/>
                </a:lnTo>
                <a:lnTo>
                  <a:pt x="3316" y="58493"/>
                </a:lnTo>
                <a:lnTo>
                  <a:pt x="2255" y="59686"/>
                </a:lnTo>
                <a:lnTo>
                  <a:pt x="0" y="57431"/>
                </a:lnTo>
                <a:lnTo>
                  <a:pt x="1061" y="55177"/>
                </a:lnTo>
                <a:lnTo>
                  <a:pt x="3316" y="55177"/>
                </a:lnTo>
                <a:lnTo>
                  <a:pt x="5571" y="54115"/>
                </a:lnTo>
                <a:lnTo>
                  <a:pt x="11274" y="45096"/>
                </a:lnTo>
                <a:lnTo>
                  <a:pt x="12335" y="45096"/>
                </a:lnTo>
                <a:lnTo>
                  <a:pt x="15784" y="30506"/>
                </a:lnTo>
                <a:lnTo>
                  <a:pt x="19099" y="29313"/>
                </a:lnTo>
                <a:lnTo>
                  <a:pt x="31434" y="14722"/>
                </a:lnTo>
                <a:lnTo>
                  <a:pt x="41515" y="23742"/>
                </a:lnTo>
                <a:lnTo>
                  <a:pt x="61808" y="0"/>
                </a:lnTo>
              </a:path>
            </a:pathLst>
          </a:custGeom>
          <a:solidFill>
            <a:schemeClr val="bg1">
              <a:lumMod val="85000"/>
            </a:schemeClr>
          </a:solidFill>
          <a:ln w="13251" cap="flat">
            <a:noFill/>
            <a:prstDash val="solid"/>
            <a:miter/>
          </a:ln>
        </p:spPr>
        <p:txBody>
          <a:bodyPr rtlCol="0" anchor="ctr"/>
          <a:lstStyle/>
          <a:p>
            <a:endParaRPr lang="en-FI" sz="816"/>
          </a:p>
        </p:txBody>
      </p:sp>
      <p:sp>
        <p:nvSpPr>
          <p:cNvPr id="1404" name="Freeform: Shape 1403">
            <a:extLst>
              <a:ext uri="{FF2B5EF4-FFF2-40B4-BE49-F238E27FC236}">
                <a16:creationId xmlns:a16="http://schemas.microsoft.com/office/drawing/2014/main" id="{3E03DAF0-EB0F-1300-3BC2-6A4EE8890F77}"/>
              </a:ext>
            </a:extLst>
          </p:cNvPr>
          <p:cNvSpPr/>
          <p:nvPr/>
        </p:nvSpPr>
        <p:spPr>
          <a:xfrm>
            <a:off x="3906346" y="4594116"/>
            <a:ext cx="195466" cy="144990"/>
          </a:xfrm>
          <a:custGeom>
            <a:avLst/>
            <a:gdLst>
              <a:gd name="connsiteX0" fmla="*/ 95630 w 430931"/>
              <a:gd name="connsiteY0" fmla="*/ 50667 h 319650"/>
              <a:gd name="connsiteX1" fmla="*/ 97885 w 430931"/>
              <a:gd name="connsiteY1" fmla="*/ 54115 h 319650"/>
              <a:gd name="connsiteX2" fmla="*/ 210360 w 430931"/>
              <a:gd name="connsiteY2" fmla="*/ 0 h 319650"/>
              <a:gd name="connsiteX3" fmla="*/ 212615 w 430931"/>
              <a:gd name="connsiteY3" fmla="*/ 1193 h 319650"/>
              <a:gd name="connsiteX4" fmla="*/ 249752 w 430931"/>
              <a:gd name="connsiteY4" fmla="*/ 11274 h 319650"/>
              <a:gd name="connsiteX5" fmla="*/ 280126 w 430931"/>
              <a:gd name="connsiteY5" fmla="*/ 18038 h 319650"/>
              <a:gd name="connsiteX6" fmla="*/ 364614 w 430931"/>
              <a:gd name="connsiteY6" fmla="*/ 39392 h 319650"/>
              <a:gd name="connsiteX7" fmla="*/ 366869 w 430931"/>
              <a:gd name="connsiteY7" fmla="*/ 40586 h 319650"/>
              <a:gd name="connsiteX8" fmla="*/ 374694 w 430931"/>
              <a:gd name="connsiteY8" fmla="*/ 50667 h 319650"/>
              <a:gd name="connsiteX9" fmla="*/ 412893 w 430931"/>
              <a:gd name="connsiteY9" fmla="*/ 100139 h 319650"/>
              <a:gd name="connsiteX10" fmla="*/ 426422 w 430931"/>
              <a:gd name="connsiteY10" fmla="*/ 117117 h 319650"/>
              <a:gd name="connsiteX11" fmla="*/ 428677 w 430931"/>
              <a:gd name="connsiteY11" fmla="*/ 148552 h 319650"/>
              <a:gd name="connsiteX12" fmla="*/ 430932 w 430931"/>
              <a:gd name="connsiteY12" fmla="*/ 166590 h 319650"/>
              <a:gd name="connsiteX13" fmla="*/ 407323 w 430931"/>
              <a:gd name="connsiteY13" fmla="*/ 167651 h 319650"/>
              <a:gd name="connsiteX14" fmla="*/ 392733 w 430931"/>
              <a:gd name="connsiteY14" fmla="*/ 177863 h 319650"/>
              <a:gd name="connsiteX15" fmla="*/ 389284 w 430931"/>
              <a:gd name="connsiteY15" fmla="*/ 173354 h 319650"/>
              <a:gd name="connsiteX16" fmla="*/ 335302 w 430931"/>
              <a:gd name="connsiteY16" fmla="*/ 211553 h 319650"/>
              <a:gd name="connsiteX17" fmla="*/ 342066 w 430931"/>
              <a:gd name="connsiteY17" fmla="*/ 223888 h 319650"/>
              <a:gd name="connsiteX18" fmla="*/ 326283 w 430931"/>
              <a:gd name="connsiteY18" fmla="*/ 235162 h 319650"/>
              <a:gd name="connsiteX19" fmla="*/ 320712 w 430931"/>
              <a:gd name="connsiteY19" fmla="*/ 238611 h 319650"/>
              <a:gd name="connsiteX20" fmla="*/ 320712 w 430931"/>
              <a:gd name="connsiteY20" fmla="*/ 239672 h 319650"/>
              <a:gd name="connsiteX21" fmla="*/ 318457 w 430931"/>
              <a:gd name="connsiteY21" fmla="*/ 241926 h 319650"/>
              <a:gd name="connsiteX22" fmla="*/ 318457 w 430931"/>
              <a:gd name="connsiteY22" fmla="*/ 247630 h 319650"/>
              <a:gd name="connsiteX23" fmla="*/ 317263 w 430931"/>
              <a:gd name="connsiteY23" fmla="*/ 249884 h 319650"/>
              <a:gd name="connsiteX24" fmla="*/ 316203 w 430931"/>
              <a:gd name="connsiteY24" fmla="*/ 250945 h 319650"/>
              <a:gd name="connsiteX25" fmla="*/ 311693 w 430931"/>
              <a:gd name="connsiteY25" fmla="*/ 248691 h 319650"/>
              <a:gd name="connsiteX26" fmla="*/ 310499 w 430931"/>
              <a:gd name="connsiteY26" fmla="*/ 249884 h 319650"/>
              <a:gd name="connsiteX27" fmla="*/ 310499 w 430931"/>
              <a:gd name="connsiteY27" fmla="*/ 250945 h 319650"/>
              <a:gd name="connsiteX28" fmla="*/ 307183 w 430931"/>
              <a:gd name="connsiteY28" fmla="*/ 250945 h 319650"/>
              <a:gd name="connsiteX29" fmla="*/ 307183 w 430931"/>
              <a:gd name="connsiteY29" fmla="*/ 249884 h 319650"/>
              <a:gd name="connsiteX30" fmla="*/ 284635 w 430931"/>
              <a:gd name="connsiteY30" fmla="*/ 239672 h 319650"/>
              <a:gd name="connsiteX31" fmla="*/ 283574 w 430931"/>
              <a:gd name="connsiteY31" fmla="*/ 244181 h 319650"/>
              <a:gd name="connsiteX32" fmla="*/ 279064 w 430931"/>
              <a:gd name="connsiteY32" fmla="*/ 241926 h 319650"/>
              <a:gd name="connsiteX33" fmla="*/ 283574 w 430931"/>
              <a:gd name="connsiteY33" fmla="*/ 232907 h 319650"/>
              <a:gd name="connsiteX34" fmla="*/ 284635 w 430931"/>
              <a:gd name="connsiteY34" fmla="*/ 232907 h 319650"/>
              <a:gd name="connsiteX35" fmla="*/ 285829 w 430931"/>
              <a:gd name="connsiteY35" fmla="*/ 231846 h 319650"/>
              <a:gd name="connsiteX36" fmla="*/ 288084 w 430931"/>
              <a:gd name="connsiteY36" fmla="*/ 222827 h 319650"/>
              <a:gd name="connsiteX37" fmla="*/ 271106 w 430931"/>
              <a:gd name="connsiteY37" fmla="*/ 219511 h 319650"/>
              <a:gd name="connsiteX38" fmla="*/ 262220 w 430931"/>
              <a:gd name="connsiteY38" fmla="*/ 235162 h 319650"/>
              <a:gd name="connsiteX39" fmla="*/ 249752 w 430931"/>
              <a:gd name="connsiteY39" fmla="*/ 228397 h 319650"/>
              <a:gd name="connsiteX40" fmla="*/ 204789 w 430931"/>
              <a:gd name="connsiteY40" fmla="*/ 283574 h 319650"/>
              <a:gd name="connsiteX41" fmla="*/ 184496 w 430931"/>
              <a:gd name="connsiteY41" fmla="*/ 281319 h 319650"/>
              <a:gd name="connsiteX42" fmla="*/ 198025 w 430931"/>
              <a:gd name="connsiteY42" fmla="*/ 303867 h 319650"/>
              <a:gd name="connsiteX43" fmla="*/ 167651 w 430931"/>
              <a:gd name="connsiteY43" fmla="*/ 319650 h 319650"/>
              <a:gd name="connsiteX44" fmla="*/ 145103 w 430931"/>
              <a:gd name="connsiteY44" fmla="*/ 276810 h 319650"/>
              <a:gd name="connsiteX45" fmla="*/ 121494 w 430931"/>
              <a:gd name="connsiteY45" fmla="*/ 274555 h 319650"/>
              <a:gd name="connsiteX46" fmla="*/ 123749 w 430931"/>
              <a:gd name="connsiteY46" fmla="*/ 281319 h 319650"/>
              <a:gd name="connsiteX47" fmla="*/ 121494 w 430931"/>
              <a:gd name="connsiteY47" fmla="*/ 281319 h 319650"/>
              <a:gd name="connsiteX48" fmla="*/ 115923 w 430931"/>
              <a:gd name="connsiteY48" fmla="*/ 273494 h 319650"/>
              <a:gd name="connsiteX49" fmla="*/ 82101 w 430931"/>
              <a:gd name="connsiteY49" fmla="*/ 270045 h 319650"/>
              <a:gd name="connsiteX50" fmla="*/ 74276 w 430931"/>
              <a:gd name="connsiteY50" fmla="*/ 243120 h 319650"/>
              <a:gd name="connsiteX51" fmla="*/ 58492 w 430931"/>
              <a:gd name="connsiteY51" fmla="*/ 249884 h 319650"/>
              <a:gd name="connsiteX52" fmla="*/ 52922 w 430931"/>
              <a:gd name="connsiteY52" fmla="*/ 234101 h 319650"/>
              <a:gd name="connsiteX53" fmla="*/ 53983 w 430931"/>
              <a:gd name="connsiteY53" fmla="*/ 229591 h 319650"/>
              <a:gd name="connsiteX54" fmla="*/ 46157 w 430931"/>
              <a:gd name="connsiteY54" fmla="*/ 218318 h 319650"/>
              <a:gd name="connsiteX55" fmla="*/ 56238 w 430931"/>
              <a:gd name="connsiteY55" fmla="*/ 215002 h 319650"/>
              <a:gd name="connsiteX56" fmla="*/ 51728 w 430931"/>
              <a:gd name="connsiteY56" fmla="*/ 207043 h 319650"/>
              <a:gd name="connsiteX57" fmla="*/ 51728 w 430931"/>
              <a:gd name="connsiteY57" fmla="*/ 199218 h 319650"/>
              <a:gd name="connsiteX58" fmla="*/ 50667 w 430931"/>
              <a:gd name="connsiteY58" fmla="*/ 193647 h 319650"/>
              <a:gd name="connsiteX59" fmla="*/ 59686 w 430931"/>
              <a:gd name="connsiteY59" fmla="*/ 191392 h 319650"/>
              <a:gd name="connsiteX60" fmla="*/ 51728 w 430931"/>
              <a:gd name="connsiteY60" fmla="*/ 165396 h 319650"/>
              <a:gd name="connsiteX61" fmla="*/ 21354 w 430931"/>
              <a:gd name="connsiteY61" fmla="*/ 187944 h 319650"/>
              <a:gd name="connsiteX62" fmla="*/ 20294 w 430931"/>
              <a:gd name="connsiteY62" fmla="*/ 181179 h 319650"/>
              <a:gd name="connsiteX63" fmla="*/ 12335 w 430931"/>
              <a:gd name="connsiteY63" fmla="*/ 182373 h 319650"/>
              <a:gd name="connsiteX64" fmla="*/ 13529 w 430931"/>
              <a:gd name="connsiteY64" fmla="*/ 186882 h 319650"/>
              <a:gd name="connsiteX65" fmla="*/ 1061 w 430931"/>
              <a:gd name="connsiteY65" fmla="*/ 184628 h 319650"/>
              <a:gd name="connsiteX66" fmla="*/ 0 w 430931"/>
              <a:gd name="connsiteY66" fmla="*/ 172160 h 319650"/>
              <a:gd name="connsiteX67" fmla="*/ 20294 w 430931"/>
              <a:gd name="connsiteY67" fmla="*/ 169906 h 319650"/>
              <a:gd name="connsiteX68" fmla="*/ 21354 w 430931"/>
              <a:gd name="connsiteY68" fmla="*/ 177863 h 319650"/>
              <a:gd name="connsiteX69" fmla="*/ 31435 w 430931"/>
              <a:gd name="connsiteY69" fmla="*/ 175609 h 319650"/>
              <a:gd name="connsiteX70" fmla="*/ 30374 w 430931"/>
              <a:gd name="connsiteY70" fmla="*/ 171099 h 319650"/>
              <a:gd name="connsiteX71" fmla="*/ 40454 w 430931"/>
              <a:gd name="connsiteY71" fmla="*/ 169906 h 319650"/>
              <a:gd name="connsiteX72" fmla="*/ 38199 w 430931"/>
              <a:gd name="connsiteY72" fmla="*/ 148552 h 319650"/>
              <a:gd name="connsiteX73" fmla="*/ 43903 w 430931"/>
              <a:gd name="connsiteY73" fmla="*/ 147490 h 319650"/>
              <a:gd name="connsiteX74" fmla="*/ 42709 w 430931"/>
              <a:gd name="connsiteY74" fmla="*/ 126136 h 319650"/>
              <a:gd name="connsiteX75" fmla="*/ 67512 w 430931"/>
              <a:gd name="connsiteY75" fmla="*/ 123881 h 319650"/>
              <a:gd name="connsiteX76" fmla="*/ 96691 w 430931"/>
              <a:gd name="connsiteY76" fmla="*/ 56370 h 319650"/>
              <a:gd name="connsiteX77" fmla="*/ 93375 w 430931"/>
              <a:gd name="connsiteY77" fmla="*/ 52921 h 319650"/>
              <a:gd name="connsiteX78" fmla="*/ 95630 w 430931"/>
              <a:gd name="connsiteY78" fmla="*/ 50667 h 31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30931" h="319650">
                <a:moveTo>
                  <a:pt x="95630" y="50667"/>
                </a:moveTo>
                <a:lnTo>
                  <a:pt x="97885" y="54115"/>
                </a:lnTo>
                <a:lnTo>
                  <a:pt x="210360" y="0"/>
                </a:lnTo>
                <a:lnTo>
                  <a:pt x="212615" y="1193"/>
                </a:lnTo>
                <a:lnTo>
                  <a:pt x="249752" y="11274"/>
                </a:lnTo>
                <a:lnTo>
                  <a:pt x="280126" y="18038"/>
                </a:lnTo>
                <a:lnTo>
                  <a:pt x="364614" y="39392"/>
                </a:lnTo>
                <a:lnTo>
                  <a:pt x="366869" y="40586"/>
                </a:lnTo>
                <a:lnTo>
                  <a:pt x="374694" y="50667"/>
                </a:lnTo>
                <a:lnTo>
                  <a:pt x="412893" y="100139"/>
                </a:lnTo>
                <a:lnTo>
                  <a:pt x="426422" y="117117"/>
                </a:lnTo>
                <a:lnTo>
                  <a:pt x="428677" y="148552"/>
                </a:lnTo>
                <a:lnTo>
                  <a:pt x="430932" y="166590"/>
                </a:lnTo>
                <a:lnTo>
                  <a:pt x="407323" y="167651"/>
                </a:lnTo>
                <a:lnTo>
                  <a:pt x="392733" y="177863"/>
                </a:lnTo>
                <a:lnTo>
                  <a:pt x="389284" y="173354"/>
                </a:lnTo>
                <a:lnTo>
                  <a:pt x="335302" y="211553"/>
                </a:lnTo>
                <a:lnTo>
                  <a:pt x="342066" y="223888"/>
                </a:lnTo>
                <a:lnTo>
                  <a:pt x="326283" y="235162"/>
                </a:lnTo>
                <a:lnTo>
                  <a:pt x="320712" y="238611"/>
                </a:lnTo>
                <a:lnTo>
                  <a:pt x="320712" y="239672"/>
                </a:lnTo>
                <a:lnTo>
                  <a:pt x="318457" y="241926"/>
                </a:lnTo>
                <a:lnTo>
                  <a:pt x="318457" y="247630"/>
                </a:lnTo>
                <a:lnTo>
                  <a:pt x="317263" y="249884"/>
                </a:lnTo>
                <a:lnTo>
                  <a:pt x="316203" y="250945"/>
                </a:lnTo>
                <a:lnTo>
                  <a:pt x="311693" y="248691"/>
                </a:lnTo>
                <a:lnTo>
                  <a:pt x="310499" y="249884"/>
                </a:lnTo>
                <a:lnTo>
                  <a:pt x="310499" y="250945"/>
                </a:lnTo>
                <a:lnTo>
                  <a:pt x="307183" y="250945"/>
                </a:lnTo>
                <a:lnTo>
                  <a:pt x="307183" y="249884"/>
                </a:lnTo>
                <a:lnTo>
                  <a:pt x="284635" y="239672"/>
                </a:lnTo>
                <a:lnTo>
                  <a:pt x="283574" y="244181"/>
                </a:lnTo>
                <a:lnTo>
                  <a:pt x="279064" y="241926"/>
                </a:lnTo>
                <a:lnTo>
                  <a:pt x="283574" y="232907"/>
                </a:lnTo>
                <a:lnTo>
                  <a:pt x="284635" y="232907"/>
                </a:lnTo>
                <a:lnTo>
                  <a:pt x="285829" y="231846"/>
                </a:lnTo>
                <a:lnTo>
                  <a:pt x="288084" y="222827"/>
                </a:lnTo>
                <a:lnTo>
                  <a:pt x="271106" y="219511"/>
                </a:lnTo>
                <a:lnTo>
                  <a:pt x="262220" y="235162"/>
                </a:lnTo>
                <a:lnTo>
                  <a:pt x="249752" y="228397"/>
                </a:lnTo>
                <a:lnTo>
                  <a:pt x="204789" y="283574"/>
                </a:lnTo>
                <a:lnTo>
                  <a:pt x="184496" y="281319"/>
                </a:lnTo>
                <a:lnTo>
                  <a:pt x="198025" y="303867"/>
                </a:lnTo>
                <a:lnTo>
                  <a:pt x="167651" y="319650"/>
                </a:lnTo>
                <a:lnTo>
                  <a:pt x="145103" y="276810"/>
                </a:lnTo>
                <a:lnTo>
                  <a:pt x="121494" y="274555"/>
                </a:lnTo>
                <a:lnTo>
                  <a:pt x="123749" y="281319"/>
                </a:lnTo>
                <a:lnTo>
                  <a:pt x="121494" y="281319"/>
                </a:lnTo>
                <a:lnTo>
                  <a:pt x="115923" y="273494"/>
                </a:lnTo>
                <a:lnTo>
                  <a:pt x="82101" y="270045"/>
                </a:lnTo>
                <a:lnTo>
                  <a:pt x="74276" y="243120"/>
                </a:lnTo>
                <a:lnTo>
                  <a:pt x="58492" y="249884"/>
                </a:lnTo>
                <a:lnTo>
                  <a:pt x="52922" y="234101"/>
                </a:lnTo>
                <a:lnTo>
                  <a:pt x="53983" y="229591"/>
                </a:lnTo>
                <a:lnTo>
                  <a:pt x="46157" y="218318"/>
                </a:lnTo>
                <a:lnTo>
                  <a:pt x="56238" y="215002"/>
                </a:lnTo>
                <a:lnTo>
                  <a:pt x="51728" y="207043"/>
                </a:lnTo>
                <a:lnTo>
                  <a:pt x="51728" y="199218"/>
                </a:lnTo>
                <a:lnTo>
                  <a:pt x="50667" y="193647"/>
                </a:lnTo>
                <a:lnTo>
                  <a:pt x="59686" y="191392"/>
                </a:lnTo>
                <a:lnTo>
                  <a:pt x="51728" y="165396"/>
                </a:lnTo>
                <a:lnTo>
                  <a:pt x="21354" y="187944"/>
                </a:lnTo>
                <a:lnTo>
                  <a:pt x="20294" y="181179"/>
                </a:lnTo>
                <a:lnTo>
                  <a:pt x="12335" y="182373"/>
                </a:lnTo>
                <a:lnTo>
                  <a:pt x="13529" y="186882"/>
                </a:lnTo>
                <a:lnTo>
                  <a:pt x="1061" y="184628"/>
                </a:lnTo>
                <a:lnTo>
                  <a:pt x="0" y="172160"/>
                </a:lnTo>
                <a:lnTo>
                  <a:pt x="20294" y="169906"/>
                </a:lnTo>
                <a:lnTo>
                  <a:pt x="21354" y="177863"/>
                </a:lnTo>
                <a:lnTo>
                  <a:pt x="31435" y="175609"/>
                </a:lnTo>
                <a:lnTo>
                  <a:pt x="30374" y="171099"/>
                </a:lnTo>
                <a:lnTo>
                  <a:pt x="40454" y="169906"/>
                </a:lnTo>
                <a:lnTo>
                  <a:pt x="38199" y="148552"/>
                </a:lnTo>
                <a:lnTo>
                  <a:pt x="43903" y="147490"/>
                </a:lnTo>
                <a:lnTo>
                  <a:pt x="42709" y="126136"/>
                </a:lnTo>
                <a:lnTo>
                  <a:pt x="67512" y="123881"/>
                </a:lnTo>
                <a:lnTo>
                  <a:pt x="96691" y="56370"/>
                </a:lnTo>
                <a:lnTo>
                  <a:pt x="93375" y="52921"/>
                </a:lnTo>
                <a:lnTo>
                  <a:pt x="95630" y="50667"/>
                </a:lnTo>
              </a:path>
            </a:pathLst>
          </a:custGeom>
          <a:solidFill>
            <a:schemeClr val="bg1">
              <a:lumMod val="85000"/>
            </a:schemeClr>
          </a:solidFill>
          <a:ln w="13251" cap="flat">
            <a:noFill/>
            <a:prstDash val="solid"/>
            <a:miter/>
          </a:ln>
        </p:spPr>
        <p:txBody>
          <a:bodyPr rtlCol="0" anchor="ctr"/>
          <a:lstStyle/>
          <a:p>
            <a:endParaRPr lang="en-FI" sz="816"/>
          </a:p>
        </p:txBody>
      </p:sp>
      <p:sp>
        <p:nvSpPr>
          <p:cNvPr id="1405" name="Freeform: Shape 1404">
            <a:extLst>
              <a:ext uri="{FF2B5EF4-FFF2-40B4-BE49-F238E27FC236}">
                <a16:creationId xmlns:a16="http://schemas.microsoft.com/office/drawing/2014/main" id="{45464101-9591-5875-FA6D-E912330A2C0C}"/>
              </a:ext>
            </a:extLst>
          </p:cNvPr>
          <p:cNvSpPr/>
          <p:nvPr/>
        </p:nvSpPr>
        <p:spPr>
          <a:xfrm>
            <a:off x="3980646" y="4911592"/>
            <a:ext cx="220554" cy="228796"/>
          </a:xfrm>
          <a:custGeom>
            <a:avLst/>
            <a:gdLst>
              <a:gd name="connsiteX0" fmla="*/ 53320 w 486240"/>
              <a:gd name="connsiteY0" fmla="*/ 1193 h 504411"/>
              <a:gd name="connsiteX1" fmla="*/ 54380 w 486240"/>
              <a:gd name="connsiteY1" fmla="*/ 0 h 504411"/>
              <a:gd name="connsiteX2" fmla="*/ 131972 w 486240"/>
              <a:gd name="connsiteY2" fmla="*/ 194708 h 504411"/>
              <a:gd name="connsiteX3" fmla="*/ 169110 w 486240"/>
              <a:gd name="connsiteY3" fmla="*/ 178925 h 504411"/>
              <a:gd name="connsiteX4" fmla="*/ 172426 w 486240"/>
              <a:gd name="connsiteY4" fmla="*/ 177731 h 504411"/>
              <a:gd name="connsiteX5" fmla="*/ 189271 w 486240"/>
              <a:gd name="connsiteY5" fmla="*/ 168712 h 504411"/>
              <a:gd name="connsiteX6" fmla="*/ 216328 w 486240"/>
              <a:gd name="connsiteY6" fmla="*/ 131574 h 504411"/>
              <a:gd name="connsiteX7" fmla="*/ 227602 w 486240"/>
              <a:gd name="connsiteY7" fmla="*/ 122555 h 504411"/>
              <a:gd name="connsiteX8" fmla="*/ 227602 w 486240"/>
              <a:gd name="connsiteY8" fmla="*/ 119239 h 504411"/>
              <a:gd name="connsiteX9" fmla="*/ 229857 w 486240"/>
              <a:gd name="connsiteY9" fmla="*/ 120299 h 504411"/>
              <a:gd name="connsiteX10" fmla="*/ 257976 w 486240"/>
              <a:gd name="connsiteY10" fmla="*/ 97752 h 504411"/>
              <a:gd name="connsiteX11" fmla="*/ 272565 w 486240"/>
              <a:gd name="connsiteY11" fmla="*/ 115790 h 504411"/>
              <a:gd name="connsiteX12" fmla="*/ 293920 w 486240"/>
              <a:gd name="connsiteY12" fmla="*/ 141654 h 504411"/>
              <a:gd name="connsiteX13" fmla="*/ 294981 w 486240"/>
              <a:gd name="connsiteY13" fmla="*/ 141654 h 504411"/>
              <a:gd name="connsiteX14" fmla="*/ 296175 w 486240"/>
              <a:gd name="connsiteY14" fmla="*/ 142715 h 504411"/>
              <a:gd name="connsiteX15" fmla="*/ 299490 w 486240"/>
              <a:gd name="connsiteY15" fmla="*/ 141654 h 504411"/>
              <a:gd name="connsiteX16" fmla="*/ 299490 w 486240"/>
              <a:gd name="connsiteY16" fmla="*/ 140460 h 504411"/>
              <a:gd name="connsiteX17" fmla="*/ 419923 w 486240"/>
              <a:gd name="connsiteY17" fmla="*/ 131441 h 504411"/>
              <a:gd name="connsiteX18" fmla="*/ 434513 w 486240"/>
              <a:gd name="connsiteY18" fmla="*/ 130247 h 504411"/>
              <a:gd name="connsiteX19" fmla="*/ 432258 w 486240"/>
              <a:gd name="connsiteY19" fmla="*/ 126931 h 504411"/>
              <a:gd name="connsiteX20" fmla="*/ 443532 w 486240"/>
              <a:gd name="connsiteY20" fmla="*/ 131441 h 504411"/>
              <a:gd name="connsiteX21" fmla="*/ 486240 w 486240"/>
              <a:gd name="connsiteY21" fmla="*/ 196697 h 504411"/>
              <a:gd name="connsiteX22" fmla="*/ 463693 w 486240"/>
              <a:gd name="connsiteY22" fmla="*/ 183169 h 504411"/>
              <a:gd name="connsiteX23" fmla="*/ 463693 w 486240"/>
              <a:gd name="connsiteY23" fmla="*/ 186485 h 504411"/>
              <a:gd name="connsiteX24" fmla="*/ 455867 w 486240"/>
              <a:gd name="connsiteY24" fmla="*/ 190994 h 504411"/>
              <a:gd name="connsiteX25" fmla="*/ 449103 w 486240"/>
              <a:gd name="connsiteY25" fmla="*/ 200013 h 504411"/>
              <a:gd name="connsiteX26" fmla="*/ 445787 w 486240"/>
              <a:gd name="connsiteY26" fmla="*/ 214604 h 504411"/>
              <a:gd name="connsiteX27" fmla="*/ 444593 w 486240"/>
              <a:gd name="connsiteY27" fmla="*/ 215664 h 504411"/>
              <a:gd name="connsiteX28" fmla="*/ 444593 w 486240"/>
              <a:gd name="connsiteY28" fmla="*/ 216725 h 504411"/>
              <a:gd name="connsiteX29" fmla="*/ 443532 w 486240"/>
              <a:gd name="connsiteY29" fmla="*/ 216725 h 504411"/>
              <a:gd name="connsiteX30" fmla="*/ 443532 w 486240"/>
              <a:gd name="connsiteY30" fmla="*/ 217919 h 504411"/>
              <a:gd name="connsiteX31" fmla="*/ 444593 w 486240"/>
              <a:gd name="connsiteY31" fmla="*/ 217919 h 504411"/>
              <a:gd name="connsiteX32" fmla="*/ 442338 w 486240"/>
              <a:gd name="connsiteY32" fmla="*/ 225744 h 504411"/>
              <a:gd name="connsiteX33" fmla="*/ 436635 w 486240"/>
              <a:gd name="connsiteY33" fmla="*/ 296572 h 504411"/>
              <a:gd name="connsiteX34" fmla="*/ 409577 w 486240"/>
              <a:gd name="connsiteY34" fmla="*/ 324691 h 504411"/>
              <a:gd name="connsiteX35" fmla="*/ 398303 w 486240"/>
              <a:gd name="connsiteY35" fmla="*/ 350555 h 504411"/>
              <a:gd name="connsiteX36" fmla="*/ 364614 w 486240"/>
              <a:gd name="connsiteY36" fmla="*/ 357319 h 504411"/>
              <a:gd name="connsiteX37" fmla="*/ 333179 w 486240"/>
              <a:gd name="connsiteY37" fmla="*/ 433849 h 504411"/>
              <a:gd name="connsiteX38" fmla="*/ 334241 w 486240"/>
              <a:gd name="connsiteY38" fmla="*/ 436104 h 504411"/>
              <a:gd name="connsiteX39" fmla="*/ 330925 w 486240"/>
              <a:gd name="connsiteY39" fmla="*/ 440614 h 504411"/>
              <a:gd name="connsiteX40" fmla="*/ 330925 w 486240"/>
              <a:gd name="connsiteY40" fmla="*/ 441675 h 504411"/>
              <a:gd name="connsiteX41" fmla="*/ 331986 w 486240"/>
              <a:gd name="connsiteY41" fmla="*/ 441675 h 504411"/>
              <a:gd name="connsiteX42" fmla="*/ 331986 w 486240"/>
              <a:gd name="connsiteY42" fmla="*/ 442868 h 504411"/>
              <a:gd name="connsiteX43" fmla="*/ 335302 w 486240"/>
              <a:gd name="connsiteY43" fmla="*/ 442868 h 504411"/>
              <a:gd name="connsiteX44" fmla="*/ 335302 w 486240"/>
              <a:gd name="connsiteY44" fmla="*/ 443929 h 504411"/>
              <a:gd name="connsiteX45" fmla="*/ 336495 w 486240"/>
              <a:gd name="connsiteY45" fmla="*/ 443929 h 504411"/>
              <a:gd name="connsiteX46" fmla="*/ 336495 w 486240"/>
              <a:gd name="connsiteY46" fmla="*/ 445124 h 504411"/>
              <a:gd name="connsiteX47" fmla="*/ 337557 w 486240"/>
              <a:gd name="connsiteY47" fmla="*/ 446184 h 504411"/>
              <a:gd name="connsiteX48" fmla="*/ 337557 w 486240"/>
              <a:gd name="connsiteY48" fmla="*/ 449500 h 504411"/>
              <a:gd name="connsiteX49" fmla="*/ 340872 w 486240"/>
              <a:gd name="connsiteY49" fmla="*/ 456264 h 504411"/>
              <a:gd name="connsiteX50" fmla="*/ 340872 w 486240"/>
              <a:gd name="connsiteY50" fmla="*/ 460774 h 504411"/>
              <a:gd name="connsiteX51" fmla="*/ 339679 w 486240"/>
              <a:gd name="connsiteY51" fmla="*/ 461835 h 504411"/>
              <a:gd name="connsiteX52" fmla="*/ 340872 w 486240"/>
              <a:gd name="connsiteY52" fmla="*/ 464090 h 504411"/>
              <a:gd name="connsiteX53" fmla="*/ 349892 w 486240"/>
              <a:gd name="connsiteY53" fmla="*/ 466345 h 504411"/>
              <a:gd name="connsiteX54" fmla="*/ 349892 w 486240"/>
              <a:gd name="connsiteY54" fmla="*/ 470855 h 504411"/>
              <a:gd name="connsiteX55" fmla="*/ 353207 w 486240"/>
              <a:gd name="connsiteY55" fmla="*/ 474171 h 504411"/>
              <a:gd name="connsiteX56" fmla="*/ 354269 w 486240"/>
              <a:gd name="connsiteY56" fmla="*/ 474171 h 504411"/>
              <a:gd name="connsiteX57" fmla="*/ 353207 w 486240"/>
              <a:gd name="connsiteY57" fmla="*/ 475231 h 504411"/>
              <a:gd name="connsiteX58" fmla="*/ 353207 w 486240"/>
              <a:gd name="connsiteY58" fmla="*/ 476425 h 504411"/>
              <a:gd name="connsiteX59" fmla="*/ 354269 w 486240"/>
              <a:gd name="connsiteY59" fmla="*/ 476425 h 504411"/>
              <a:gd name="connsiteX60" fmla="*/ 355330 w 486240"/>
              <a:gd name="connsiteY60" fmla="*/ 477487 h 504411"/>
              <a:gd name="connsiteX61" fmla="*/ 356523 w 486240"/>
              <a:gd name="connsiteY61" fmla="*/ 479741 h 504411"/>
              <a:gd name="connsiteX62" fmla="*/ 356523 w 486240"/>
              <a:gd name="connsiteY62" fmla="*/ 481996 h 504411"/>
              <a:gd name="connsiteX63" fmla="*/ 357585 w 486240"/>
              <a:gd name="connsiteY63" fmla="*/ 485312 h 504411"/>
              <a:gd name="connsiteX64" fmla="*/ 260761 w 486240"/>
              <a:gd name="connsiteY64" fmla="*/ 504411 h 504411"/>
              <a:gd name="connsiteX65" fmla="*/ 246171 w 486240"/>
              <a:gd name="connsiteY65" fmla="*/ 504411 h 504411"/>
              <a:gd name="connsiteX66" fmla="*/ 242855 w 486240"/>
              <a:gd name="connsiteY66" fmla="*/ 495392 h 504411"/>
              <a:gd name="connsiteX67" fmla="*/ 223755 w 486240"/>
              <a:gd name="connsiteY67" fmla="*/ 486373 h 504411"/>
              <a:gd name="connsiteX68" fmla="*/ 220440 w 486240"/>
              <a:gd name="connsiteY68" fmla="*/ 482924 h 504411"/>
              <a:gd name="connsiteX69" fmla="*/ 236223 w 486240"/>
              <a:gd name="connsiteY69" fmla="*/ 464886 h 504411"/>
              <a:gd name="connsiteX70" fmla="*/ 227204 w 486240"/>
              <a:gd name="connsiteY70" fmla="*/ 454806 h 504411"/>
              <a:gd name="connsiteX71" fmla="*/ 197892 w 486240"/>
              <a:gd name="connsiteY71" fmla="*/ 459315 h 504411"/>
              <a:gd name="connsiteX72" fmla="*/ 200146 w 486240"/>
              <a:gd name="connsiteY72" fmla="*/ 470589 h 504411"/>
              <a:gd name="connsiteX73" fmla="*/ 191127 w 486240"/>
              <a:gd name="connsiteY73" fmla="*/ 473905 h 504411"/>
              <a:gd name="connsiteX74" fmla="*/ 183302 w 486240"/>
              <a:gd name="connsiteY74" fmla="*/ 466079 h 504411"/>
              <a:gd name="connsiteX75" fmla="*/ 158499 w 486240"/>
              <a:gd name="connsiteY75" fmla="*/ 476160 h 504411"/>
              <a:gd name="connsiteX76" fmla="*/ 140461 w 486240"/>
              <a:gd name="connsiteY76" fmla="*/ 483986 h 504411"/>
              <a:gd name="connsiteX77" fmla="*/ 150541 w 486240"/>
              <a:gd name="connsiteY77" fmla="*/ 463692 h 504411"/>
              <a:gd name="connsiteX78" fmla="*/ 161815 w 486240"/>
              <a:gd name="connsiteY78" fmla="*/ 440083 h 504411"/>
              <a:gd name="connsiteX79" fmla="*/ 155051 w 486240"/>
              <a:gd name="connsiteY79" fmla="*/ 438889 h 504411"/>
              <a:gd name="connsiteX80" fmla="*/ 155051 w 486240"/>
              <a:gd name="connsiteY80" fmla="*/ 440083 h 504411"/>
              <a:gd name="connsiteX81" fmla="*/ 151735 w 486240"/>
              <a:gd name="connsiteY81" fmla="*/ 438889 h 504411"/>
              <a:gd name="connsiteX82" fmla="*/ 149480 w 486240"/>
              <a:gd name="connsiteY82" fmla="*/ 443399 h 504411"/>
              <a:gd name="connsiteX83" fmla="*/ 143909 w 486240"/>
              <a:gd name="connsiteY83" fmla="*/ 441144 h 504411"/>
              <a:gd name="connsiteX84" fmla="*/ 141655 w 486240"/>
              <a:gd name="connsiteY84" fmla="*/ 440083 h 504411"/>
              <a:gd name="connsiteX85" fmla="*/ 138206 w 486240"/>
              <a:gd name="connsiteY85" fmla="*/ 440083 h 504411"/>
              <a:gd name="connsiteX86" fmla="*/ 137145 w 486240"/>
              <a:gd name="connsiteY86" fmla="*/ 442338 h 504411"/>
              <a:gd name="connsiteX87" fmla="*/ 137145 w 486240"/>
              <a:gd name="connsiteY87" fmla="*/ 443399 h 504411"/>
              <a:gd name="connsiteX88" fmla="*/ 132635 w 486240"/>
              <a:gd name="connsiteY88" fmla="*/ 443399 h 504411"/>
              <a:gd name="connsiteX89" fmla="*/ 131441 w 486240"/>
              <a:gd name="connsiteY89" fmla="*/ 444592 h 504411"/>
              <a:gd name="connsiteX90" fmla="*/ 130248 w 486240"/>
              <a:gd name="connsiteY90" fmla="*/ 443399 h 504411"/>
              <a:gd name="connsiteX91" fmla="*/ 125738 w 486240"/>
              <a:gd name="connsiteY91" fmla="*/ 443399 h 504411"/>
              <a:gd name="connsiteX92" fmla="*/ 124677 w 486240"/>
              <a:gd name="connsiteY92" fmla="*/ 444592 h 504411"/>
              <a:gd name="connsiteX93" fmla="*/ 123483 w 486240"/>
              <a:gd name="connsiteY93" fmla="*/ 444592 h 504411"/>
              <a:gd name="connsiteX94" fmla="*/ 122290 w 486240"/>
              <a:gd name="connsiteY94" fmla="*/ 440083 h 504411"/>
              <a:gd name="connsiteX95" fmla="*/ 123483 w 486240"/>
              <a:gd name="connsiteY95" fmla="*/ 440083 h 504411"/>
              <a:gd name="connsiteX96" fmla="*/ 123483 w 486240"/>
              <a:gd name="connsiteY96" fmla="*/ 437828 h 504411"/>
              <a:gd name="connsiteX97" fmla="*/ 122290 w 486240"/>
              <a:gd name="connsiteY97" fmla="*/ 425493 h 504411"/>
              <a:gd name="connsiteX98" fmla="*/ 121229 w 486240"/>
              <a:gd name="connsiteY98" fmla="*/ 422177 h 504411"/>
              <a:gd name="connsiteX99" fmla="*/ 117780 w 486240"/>
              <a:gd name="connsiteY99" fmla="*/ 422177 h 504411"/>
              <a:gd name="connsiteX100" fmla="*/ 117780 w 486240"/>
              <a:gd name="connsiteY100" fmla="*/ 418728 h 504411"/>
              <a:gd name="connsiteX101" fmla="*/ 115526 w 486240"/>
              <a:gd name="connsiteY101" fmla="*/ 409709 h 504411"/>
              <a:gd name="connsiteX102" fmla="*/ 103190 w 486240"/>
              <a:gd name="connsiteY102" fmla="*/ 411965 h 504411"/>
              <a:gd name="connsiteX103" fmla="*/ 94171 w 486240"/>
              <a:gd name="connsiteY103" fmla="*/ 414219 h 504411"/>
              <a:gd name="connsiteX104" fmla="*/ 95365 w 486240"/>
              <a:gd name="connsiteY104" fmla="*/ 416474 h 504411"/>
              <a:gd name="connsiteX105" fmla="*/ 95365 w 486240"/>
              <a:gd name="connsiteY105" fmla="*/ 417535 h 504411"/>
              <a:gd name="connsiteX106" fmla="*/ 94171 w 486240"/>
              <a:gd name="connsiteY106" fmla="*/ 417535 h 504411"/>
              <a:gd name="connsiteX107" fmla="*/ 93110 w 486240"/>
              <a:gd name="connsiteY107" fmla="*/ 418597 h 504411"/>
              <a:gd name="connsiteX108" fmla="*/ 92049 w 486240"/>
              <a:gd name="connsiteY108" fmla="*/ 417535 h 504411"/>
              <a:gd name="connsiteX109" fmla="*/ 92049 w 486240"/>
              <a:gd name="connsiteY109" fmla="*/ 415281 h 504411"/>
              <a:gd name="connsiteX110" fmla="*/ 93110 w 486240"/>
              <a:gd name="connsiteY110" fmla="*/ 414219 h 504411"/>
              <a:gd name="connsiteX111" fmla="*/ 92049 w 486240"/>
              <a:gd name="connsiteY111" fmla="*/ 410771 h 504411"/>
              <a:gd name="connsiteX112" fmla="*/ 92049 w 486240"/>
              <a:gd name="connsiteY112" fmla="*/ 409709 h 504411"/>
              <a:gd name="connsiteX113" fmla="*/ 90855 w 486240"/>
              <a:gd name="connsiteY113" fmla="*/ 408516 h 504411"/>
              <a:gd name="connsiteX114" fmla="*/ 90855 w 486240"/>
              <a:gd name="connsiteY114" fmla="*/ 409709 h 504411"/>
              <a:gd name="connsiteX115" fmla="*/ 89794 w 486240"/>
              <a:gd name="connsiteY115" fmla="*/ 409709 h 504411"/>
              <a:gd name="connsiteX116" fmla="*/ 88733 w 486240"/>
              <a:gd name="connsiteY116" fmla="*/ 410771 h 504411"/>
              <a:gd name="connsiteX117" fmla="*/ 87672 w 486240"/>
              <a:gd name="connsiteY117" fmla="*/ 410771 h 504411"/>
              <a:gd name="connsiteX118" fmla="*/ 87672 w 486240"/>
              <a:gd name="connsiteY118" fmla="*/ 408516 h 504411"/>
              <a:gd name="connsiteX119" fmla="*/ 86478 w 486240"/>
              <a:gd name="connsiteY119" fmla="*/ 408516 h 504411"/>
              <a:gd name="connsiteX120" fmla="*/ 85417 w 486240"/>
              <a:gd name="connsiteY120" fmla="*/ 409709 h 504411"/>
              <a:gd name="connsiteX121" fmla="*/ 85417 w 486240"/>
              <a:gd name="connsiteY121" fmla="*/ 400690 h 504411"/>
              <a:gd name="connsiteX122" fmla="*/ 83162 w 486240"/>
              <a:gd name="connsiteY122" fmla="*/ 397374 h 504411"/>
              <a:gd name="connsiteX123" fmla="*/ 80908 w 486240"/>
              <a:gd name="connsiteY123" fmla="*/ 396313 h 504411"/>
              <a:gd name="connsiteX124" fmla="*/ 81969 w 486240"/>
              <a:gd name="connsiteY124" fmla="*/ 394059 h 504411"/>
              <a:gd name="connsiteX125" fmla="*/ 78653 w 486240"/>
              <a:gd name="connsiteY125" fmla="*/ 387294 h 504411"/>
              <a:gd name="connsiteX126" fmla="*/ 79847 w 486240"/>
              <a:gd name="connsiteY126" fmla="*/ 386234 h 504411"/>
              <a:gd name="connsiteX127" fmla="*/ 76531 w 486240"/>
              <a:gd name="connsiteY127" fmla="*/ 382785 h 504411"/>
              <a:gd name="connsiteX128" fmla="*/ 78785 w 486240"/>
              <a:gd name="connsiteY128" fmla="*/ 379469 h 504411"/>
              <a:gd name="connsiteX129" fmla="*/ 76531 w 486240"/>
              <a:gd name="connsiteY129" fmla="*/ 374959 h 504411"/>
              <a:gd name="connsiteX130" fmla="*/ 75337 w 486240"/>
              <a:gd name="connsiteY130" fmla="*/ 374959 h 504411"/>
              <a:gd name="connsiteX131" fmla="*/ 70827 w 486240"/>
              <a:gd name="connsiteY131" fmla="*/ 369389 h 504411"/>
              <a:gd name="connsiteX132" fmla="*/ 93375 w 486240"/>
              <a:gd name="connsiteY132" fmla="*/ 352544 h 504411"/>
              <a:gd name="connsiteX133" fmla="*/ 92314 w 486240"/>
              <a:gd name="connsiteY133" fmla="*/ 350289 h 504411"/>
              <a:gd name="connsiteX134" fmla="*/ 68705 w 486240"/>
              <a:gd name="connsiteY134" fmla="*/ 366073 h 504411"/>
              <a:gd name="connsiteX135" fmla="*/ 57431 w 486240"/>
              <a:gd name="connsiteY135" fmla="*/ 352544 h 504411"/>
              <a:gd name="connsiteX136" fmla="*/ 63002 w 486240"/>
              <a:gd name="connsiteY136" fmla="*/ 348035 h 504411"/>
              <a:gd name="connsiteX137" fmla="*/ 63002 w 486240"/>
              <a:gd name="connsiteY137" fmla="*/ 345779 h 504411"/>
              <a:gd name="connsiteX138" fmla="*/ 66318 w 486240"/>
              <a:gd name="connsiteY138" fmla="*/ 345779 h 504411"/>
              <a:gd name="connsiteX139" fmla="*/ 101201 w 486240"/>
              <a:gd name="connsiteY139" fmla="*/ 322171 h 504411"/>
              <a:gd name="connsiteX140" fmla="*/ 103456 w 486240"/>
              <a:gd name="connsiteY140" fmla="*/ 320976 h 504411"/>
              <a:gd name="connsiteX141" fmla="*/ 105710 w 486240"/>
              <a:gd name="connsiteY141" fmla="*/ 320976 h 504411"/>
              <a:gd name="connsiteX142" fmla="*/ 106772 w 486240"/>
              <a:gd name="connsiteY142" fmla="*/ 322171 h 504411"/>
              <a:gd name="connsiteX143" fmla="*/ 111281 w 486240"/>
              <a:gd name="connsiteY143" fmla="*/ 322171 h 504411"/>
              <a:gd name="connsiteX144" fmla="*/ 112475 w 486240"/>
              <a:gd name="connsiteY144" fmla="*/ 324425 h 504411"/>
              <a:gd name="connsiteX145" fmla="*/ 111281 w 486240"/>
              <a:gd name="connsiteY145" fmla="*/ 324425 h 504411"/>
              <a:gd name="connsiteX146" fmla="*/ 111281 w 486240"/>
              <a:gd name="connsiteY146" fmla="*/ 325619 h 504411"/>
              <a:gd name="connsiteX147" fmla="*/ 113536 w 486240"/>
              <a:gd name="connsiteY147" fmla="*/ 324425 h 504411"/>
              <a:gd name="connsiteX148" fmla="*/ 112475 w 486240"/>
              <a:gd name="connsiteY148" fmla="*/ 321109 h 504411"/>
              <a:gd name="connsiteX149" fmla="*/ 111281 w 486240"/>
              <a:gd name="connsiteY149" fmla="*/ 321109 h 504411"/>
              <a:gd name="connsiteX150" fmla="*/ 110087 w 486240"/>
              <a:gd name="connsiteY150" fmla="*/ 320048 h 504411"/>
              <a:gd name="connsiteX151" fmla="*/ 107832 w 486240"/>
              <a:gd name="connsiteY151" fmla="*/ 318855 h 504411"/>
              <a:gd name="connsiteX152" fmla="*/ 107832 w 486240"/>
              <a:gd name="connsiteY152" fmla="*/ 314345 h 504411"/>
              <a:gd name="connsiteX153" fmla="*/ 106639 w 486240"/>
              <a:gd name="connsiteY153" fmla="*/ 313284 h 504411"/>
              <a:gd name="connsiteX154" fmla="*/ 104384 w 486240"/>
              <a:gd name="connsiteY154" fmla="*/ 313284 h 504411"/>
              <a:gd name="connsiteX155" fmla="*/ 104384 w 486240"/>
              <a:gd name="connsiteY155" fmla="*/ 314345 h 504411"/>
              <a:gd name="connsiteX156" fmla="*/ 105445 w 486240"/>
              <a:gd name="connsiteY156" fmla="*/ 314345 h 504411"/>
              <a:gd name="connsiteX157" fmla="*/ 105445 w 486240"/>
              <a:gd name="connsiteY157" fmla="*/ 315539 h 504411"/>
              <a:gd name="connsiteX158" fmla="*/ 104384 w 486240"/>
              <a:gd name="connsiteY158" fmla="*/ 316600 h 504411"/>
              <a:gd name="connsiteX159" fmla="*/ 104384 w 486240"/>
              <a:gd name="connsiteY159" fmla="*/ 317793 h 504411"/>
              <a:gd name="connsiteX160" fmla="*/ 103190 w 486240"/>
              <a:gd name="connsiteY160" fmla="*/ 316600 h 504411"/>
              <a:gd name="connsiteX161" fmla="*/ 101996 w 486240"/>
              <a:gd name="connsiteY161" fmla="*/ 316600 h 504411"/>
              <a:gd name="connsiteX162" fmla="*/ 104251 w 486240"/>
              <a:gd name="connsiteY162" fmla="*/ 318855 h 504411"/>
              <a:gd name="connsiteX163" fmla="*/ 103058 w 486240"/>
              <a:gd name="connsiteY163" fmla="*/ 318855 h 504411"/>
              <a:gd name="connsiteX164" fmla="*/ 101864 w 486240"/>
              <a:gd name="connsiteY164" fmla="*/ 317793 h 504411"/>
              <a:gd name="connsiteX165" fmla="*/ 80510 w 486240"/>
              <a:gd name="connsiteY165" fmla="*/ 331322 h 504411"/>
              <a:gd name="connsiteX166" fmla="*/ 53452 w 486240"/>
              <a:gd name="connsiteY166" fmla="*/ 348167 h 504411"/>
              <a:gd name="connsiteX167" fmla="*/ 44433 w 486240"/>
              <a:gd name="connsiteY167" fmla="*/ 336893 h 504411"/>
              <a:gd name="connsiteX168" fmla="*/ 93906 w 486240"/>
              <a:gd name="connsiteY168" fmla="*/ 313284 h 504411"/>
              <a:gd name="connsiteX169" fmla="*/ 93906 w 486240"/>
              <a:gd name="connsiteY169" fmla="*/ 312223 h 504411"/>
              <a:gd name="connsiteX170" fmla="*/ 92845 w 486240"/>
              <a:gd name="connsiteY170" fmla="*/ 311029 h 504411"/>
              <a:gd name="connsiteX171" fmla="*/ 92845 w 486240"/>
              <a:gd name="connsiteY171" fmla="*/ 309968 h 504411"/>
              <a:gd name="connsiteX172" fmla="*/ 90590 w 486240"/>
              <a:gd name="connsiteY172" fmla="*/ 309968 h 504411"/>
              <a:gd name="connsiteX173" fmla="*/ 87274 w 486240"/>
              <a:gd name="connsiteY173" fmla="*/ 306520 h 504411"/>
              <a:gd name="connsiteX174" fmla="*/ 85019 w 486240"/>
              <a:gd name="connsiteY174" fmla="*/ 305458 h 504411"/>
              <a:gd name="connsiteX175" fmla="*/ 83958 w 486240"/>
              <a:gd name="connsiteY175" fmla="*/ 305458 h 504411"/>
              <a:gd name="connsiteX176" fmla="*/ 83958 w 486240"/>
              <a:gd name="connsiteY176" fmla="*/ 304397 h 504411"/>
              <a:gd name="connsiteX177" fmla="*/ 82765 w 486240"/>
              <a:gd name="connsiteY177" fmla="*/ 303204 h 504411"/>
              <a:gd name="connsiteX178" fmla="*/ 65920 w 486240"/>
              <a:gd name="connsiteY178" fmla="*/ 305458 h 504411"/>
              <a:gd name="connsiteX179" fmla="*/ 66981 w 486240"/>
              <a:gd name="connsiteY179" fmla="*/ 308774 h 504411"/>
              <a:gd name="connsiteX180" fmla="*/ 61410 w 486240"/>
              <a:gd name="connsiteY180" fmla="*/ 309968 h 504411"/>
              <a:gd name="connsiteX181" fmla="*/ 59156 w 486240"/>
              <a:gd name="connsiteY181" fmla="*/ 307713 h 504411"/>
              <a:gd name="connsiteX182" fmla="*/ 33292 w 486240"/>
              <a:gd name="connsiteY182" fmla="*/ 324558 h 504411"/>
              <a:gd name="connsiteX183" fmla="*/ 14192 w 486240"/>
              <a:gd name="connsiteY183" fmla="*/ 299755 h 504411"/>
              <a:gd name="connsiteX184" fmla="*/ 43504 w 486240"/>
              <a:gd name="connsiteY184" fmla="*/ 300816 h 504411"/>
              <a:gd name="connsiteX185" fmla="*/ 35679 w 486240"/>
              <a:gd name="connsiteY185" fmla="*/ 249088 h 504411"/>
              <a:gd name="connsiteX186" fmla="*/ 12070 w 486240"/>
              <a:gd name="connsiteY186" fmla="*/ 193913 h 504411"/>
              <a:gd name="connsiteX187" fmla="*/ 4244 w 486240"/>
              <a:gd name="connsiteY187" fmla="*/ 177068 h 504411"/>
              <a:gd name="connsiteX188" fmla="*/ 8754 w 486240"/>
              <a:gd name="connsiteY188" fmla="*/ 174813 h 504411"/>
              <a:gd name="connsiteX189" fmla="*/ 13264 w 486240"/>
              <a:gd name="connsiteY189" fmla="*/ 182638 h 504411"/>
              <a:gd name="connsiteX190" fmla="*/ 16712 w 486240"/>
              <a:gd name="connsiteY190" fmla="*/ 181445 h 504411"/>
              <a:gd name="connsiteX191" fmla="*/ 9948 w 486240"/>
              <a:gd name="connsiteY191" fmla="*/ 150010 h 504411"/>
              <a:gd name="connsiteX192" fmla="*/ 23477 w 486240"/>
              <a:gd name="connsiteY192" fmla="*/ 146694 h 504411"/>
              <a:gd name="connsiteX193" fmla="*/ 17906 w 486240"/>
              <a:gd name="connsiteY193" fmla="*/ 124146 h 504411"/>
              <a:gd name="connsiteX194" fmla="*/ 38199 w 486240"/>
              <a:gd name="connsiteY194" fmla="*/ 119636 h 504411"/>
              <a:gd name="connsiteX195" fmla="*/ 31434 w 486240"/>
              <a:gd name="connsiteY195" fmla="*/ 81437 h 504411"/>
              <a:gd name="connsiteX196" fmla="*/ 51728 w 486240"/>
              <a:gd name="connsiteY196" fmla="*/ 76928 h 504411"/>
              <a:gd name="connsiteX197" fmla="*/ 48412 w 486240"/>
              <a:gd name="connsiteY197" fmla="*/ 62338 h 504411"/>
              <a:gd name="connsiteX198" fmla="*/ 23609 w 486240"/>
              <a:gd name="connsiteY198" fmla="*/ 69102 h 504411"/>
              <a:gd name="connsiteX199" fmla="*/ 0 w 486240"/>
              <a:gd name="connsiteY199" fmla="*/ 61145 h 504411"/>
              <a:gd name="connsiteX200" fmla="*/ 5571 w 486240"/>
              <a:gd name="connsiteY200" fmla="*/ 42045 h 504411"/>
              <a:gd name="connsiteX201" fmla="*/ 52789 w 486240"/>
              <a:gd name="connsiteY201" fmla="*/ 397 h 50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486240" h="504411">
                <a:moveTo>
                  <a:pt x="53320" y="1193"/>
                </a:moveTo>
                <a:lnTo>
                  <a:pt x="54380" y="0"/>
                </a:lnTo>
                <a:lnTo>
                  <a:pt x="131972" y="194708"/>
                </a:lnTo>
                <a:lnTo>
                  <a:pt x="169110" y="178925"/>
                </a:lnTo>
                <a:lnTo>
                  <a:pt x="172426" y="177731"/>
                </a:lnTo>
                <a:lnTo>
                  <a:pt x="189271" y="168712"/>
                </a:lnTo>
                <a:lnTo>
                  <a:pt x="216328" y="131574"/>
                </a:lnTo>
                <a:lnTo>
                  <a:pt x="227602" y="122555"/>
                </a:lnTo>
                <a:lnTo>
                  <a:pt x="227602" y="119239"/>
                </a:lnTo>
                <a:lnTo>
                  <a:pt x="229857" y="120299"/>
                </a:lnTo>
                <a:lnTo>
                  <a:pt x="257976" y="97752"/>
                </a:lnTo>
                <a:lnTo>
                  <a:pt x="272565" y="115790"/>
                </a:lnTo>
                <a:lnTo>
                  <a:pt x="293920" y="141654"/>
                </a:lnTo>
                <a:lnTo>
                  <a:pt x="294981" y="141654"/>
                </a:lnTo>
                <a:lnTo>
                  <a:pt x="296175" y="142715"/>
                </a:lnTo>
                <a:lnTo>
                  <a:pt x="299490" y="141654"/>
                </a:lnTo>
                <a:lnTo>
                  <a:pt x="299490" y="140460"/>
                </a:lnTo>
                <a:lnTo>
                  <a:pt x="419923" y="131441"/>
                </a:lnTo>
                <a:lnTo>
                  <a:pt x="434513" y="130247"/>
                </a:lnTo>
                <a:lnTo>
                  <a:pt x="432258" y="126931"/>
                </a:lnTo>
                <a:lnTo>
                  <a:pt x="443532" y="131441"/>
                </a:lnTo>
                <a:lnTo>
                  <a:pt x="486240" y="196697"/>
                </a:lnTo>
                <a:lnTo>
                  <a:pt x="463693" y="183169"/>
                </a:lnTo>
                <a:lnTo>
                  <a:pt x="463693" y="186485"/>
                </a:lnTo>
                <a:lnTo>
                  <a:pt x="455867" y="190994"/>
                </a:lnTo>
                <a:lnTo>
                  <a:pt x="449103" y="200013"/>
                </a:lnTo>
                <a:lnTo>
                  <a:pt x="445787" y="214604"/>
                </a:lnTo>
                <a:lnTo>
                  <a:pt x="444593" y="215664"/>
                </a:lnTo>
                <a:lnTo>
                  <a:pt x="444593" y="216725"/>
                </a:lnTo>
                <a:lnTo>
                  <a:pt x="443532" y="216725"/>
                </a:lnTo>
                <a:lnTo>
                  <a:pt x="443532" y="217919"/>
                </a:lnTo>
                <a:lnTo>
                  <a:pt x="444593" y="217919"/>
                </a:lnTo>
                <a:lnTo>
                  <a:pt x="442338" y="225744"/>
                </a:lnTo>
                <a:lnTo>
                  <a:pt x="436635" y="296572"/>
                </a:lnTo>
                <a:lnTo>
                  <a:pt x="409577" y="324691"/>
                </a:lnTo>
                <a:lnTo>
                  <a:pt x="398303" y="350555"/>
                </a:lnTo>
                <a:lnTo>
                  <a:pt x="364614" y="357319"/>
                </a:lnTo>
                <a:lnTo>
                  <a:pt x="333179" y="433849"/>
                </a:lnTo>
                <a:lnTo>
                  <a:pt x="334241" y="436104"/>
                </a:lnTo>
                <a:lnTo>
                  <a:pt x="330925" y="440614"/>
                </a:lnTo>
                <a:lnTo>
                  <a:pt x="330925" y="441675"/>
                </a:lnTo>
                <a:lnTo>
                  <a:pt x="331986" y="441675"/>
                </a:lnTo>
                <a:lnTo>
                  <a:pt x="331986" y="442868"/>
                </a:lnTo>
                <a:lnTo>
                  <a:pt x="335302" y="442868"/>
                </a:lnTo>
                <a:lnTo>
                  <a:pt x="335302" y="443929"/>
                </a:lnTo>
                <a:lnTo>
                  <a:pt x="336495" y="443929"/>
                </a:lnTo>
                <a:lnTo>
                  <a:pt x="336495" y="445124"/>
                </a:lnTo>
                <a:lnTo>
                  <a:pt x="337557" y="446184"/>
                </a:lnTo>
                <a:lnTo>
                  <a:pt x="337557" y="449500"/>
                </a:lnTo>
                <a:lnTo>
                  <a:pt x="340872" y="456264"/>
                </a:lnTo>
                <a:lnTo>
                  <a:pt x="340872" y="460774"/>
                </a:lnTo>
                <a:lnTo>
                  <a:pt x="339679" y="461835"/>
                </a:lnTo>
                <a:lnTo>
                  <a:pt x="340872" y="464090"/>
                </a:lnTo>
                <a:cubicBezTo>
                  <a:pt x="343393" y="462233"/>
                  <a:pt x="349892" y="461968"/>
                  <a:pt x="349892" y="466345"/>
                </a:cubicBezTo>
                <a:lnTo>
                  <a:pt x="349892" y="470855"/>
                </a:lnTo>
                <a:lnTo>
                  <a:pt x="353207" y="474171"/>
                </a:lnTo>
                <a:lnTo>
                  <a:pt x="354269" y="474171"/>
                </a:lnTo>
                <a:lnTo>
                  <a:pt x="353207" y="475231"/>
                </a:lnTo>
                <a:lnTo>
                  <a:pt x="353207" y="476425"/>
                </a:lnTo>
                <a:lnTo>
                  <a:pt x="354269" y="476425"/>
                </a:lnTo>
                <a:lnTo>
                  <a:pt x="355330" y="477487"/>
                </a:lnTo>
                <a:lnTo>
                  <a:pt x="356523" y="479741"/>
                </a:lnTo>
                <a:lnTo>
                  <a:pt x="356523" y="481996"/>
                </a:lnTo>
                <a:lnTo>
                  <a:pt x="357585" y="485312"/>
                </a:lnTo>
                <a:lnTo>
                  <a:pt x="260761" y="504411"/>
                </a:lnTo>
                <a:lnTo>
                  <a:pt x="246171" y="504411"/>
                </a:lnTo>
                <a:lnTo>
                  <a:pt x="242855" y="495392"/>
                </a:lnTo>
                <a:lnTo>
                  <a:pt x="223755" y="486373"/>
                </a:lnTo>
                <a:lnTo>
                  <a:pt x="220440" y="482924"/>
                </a:lnTo>
                <a:lnTo>
                  <a:pt x="236223" y="464886"/>
                </a:lnTo>
                <a:lnTo>
                  <a:pt x="227204" y="454806"/>
                </a:lnTo>
                <a:lnTo>
                  <a:pt x="197892" y="459315"/>
                </a:lnTo>
                <a:lnTo>
                  <a:pt x="200146" y="470589"/>
                </a:lnTo>
                <a:lnTo>
                  <a:pt x="191127" y="473905"/>
                </a:lnTo>
                <a:lnTo>
                  <a:pt x="183302" y="466079"/>
                </a:lnTo>
                <a:lnTo>
                  <a:pt x="158499" y="476160"/>
                </a:lnTo>
                <a:lnTo>
                  <a:pt x="140461" y="483986"/>
                </a:lnTo>
                <a:lnTo>
                  <a:pt x="150541" y="463692"/>
                </a:lnTo>
                <a:lnTo>
                  <a:pt x="161815" y="440083"/>
                </a:lnTo>
                <a:lnTo>
                  <a:pt x="155051" y="438889"/>
                </a:lnTo>
                <a:lnTo>
                  <a:pt x="155051" y="440083"/>
                </a:lnTo>
                <a:lnTo>
                  <a:pt x="151735" y="438889"/>
                </a:lnTo>
                <a:lnTo>
                  <a:pt x="149480" y="443399"/>
                </a:lnTo>
                <a:lnTo>
                  <a:pt x="143909" y="441144"/>
                </a:lnTo>
                <a:lnTo>
                  <a:pt x="141655" y="440083"/>
                </a:lnTo>
                <a:lnTo>
                  <a:pt x="138206" y="440083"/>
                </a:lnTo>
                <a:lnTo>
                  <a:pt x="137145" y="442338"/>
                </a:lnTo>
                <a:lnTo>
                  <a:pt x="137145" y="443399"/>
                </a:lnTo>
                <a:lnTo>
                  <a:pt x="132635" y="443399"/>
                </a:lnTo>
                <a:lnTo>
                  <a:pt x="131441" y="444592"/>
                </a:lnTo>
                <a:lnTo>
                  <a:pt x="130248" y="443399"/>
                </a:lnTo>
                <a:lnTo>
                  <a:pt x="125738" y="443399"/>
                </a:lnTo>
                <a:lnTo>
                  <a:pt x="124677" y="444592"/>
                </a:lnTo>
                <a:lnTo>
                  <a:pt x="123483" y="444592"/>
                </a:lnTo>
                <a:lnTo>
                  <a:pt x="122290" y="440083"/>
                </a:lnTo>
                <a:lnTo>
                  <a:pt x="123483" y="440083"/>
                </a:lnTo>
                <a:lnTo>
                  <a:pt x="123483" y="437828"/>
                </a:lnTo>
                <a:lnTo>
                  <a:pt x="122290" y="425493"/>
                </a:lnTo>
                <a:lnTo>
                  <a:pt x="121229" y="422177"/>
                </a:lnTo>
                <a:lnTo>
                  <a:pt x="117780" y="422177"/>
                </a:lnTo>
                <a:lnTo>
                  <a:pt x="117780" y="418728"/>
                </a:lnTo>
                <a:lnTo>
                  <a:pt x="115526" y="409709"/>
                </a:lnTo>
                <a:lnTo>
                  <a:pt x="103190" y="411965"/>
                </a:lnTo>
                <a:lnTo>
                  <a:pt x="94171" y="414219"/>
                </a:lnTo>
                <a:lnTo>
                  <a:pt x="95365" y="416474"/>
                </a:lnTo>
                <a:lnTo>
                  <a:pt x="95365" y="417535"/>
                </a:lnTo>
                <a:lnTo>
                  <a:pt x="94171" y="417535"/>
                </a:lnTo>
                <a:lnTo>
                  <a:pt x="93110" y="418597"/>
                </a:lnTo>
                <a:lnTo>
                  <a:pt x="92049" y="417535"/>
                </a:lnTo>
                <a:lnTo>
                  <a:pt x="92049" y="415281"/>
                </a:lnTo>
                <a:lnTo>
                  <a:pt x="93110" y="414219"/>
                </a:lnTo>
                <a:lnTo>
                  <a:pt x="92049" y="410771"/>
                </a:lnTo>
                <a:lnTo>
                  <a:pt x="92049" y="409709"/>
                </a:lnTo>
                <a:lnTo>
                  <a:pt x="90855" y="408516"/>
                </a:lnTo>
                <a:lnTo>
                  <a:pt x="90855" y="409709"/>
                </a:lnTo>
                <a:lnTo>
                  <a:pt x="89794" y="409709"/>
                </a:lnTo>
                <a:lnTo>
                  <a:pt x="88733" y="410771"/>
                </a:lnTo>
                <a:lnTo>
                  <a:pt x="87672" y="410771"/>
                </a:lnTo>
                <a:lnTo>
                  <a:pt x="87672" y="408516"/>
                </a:lnTo>
                <a:lnTo>
                  <a:pt x="86478" y="408516"/>
                </a:lnTo>
                <a:lnTo>
                  <a:pt x="85417" y="409709"/>
                </a:lnTo>
                <a:lnTo>
                  <a:pt x="85417" y="400690"/>
                </a:lnTo>
                <a:lnTo>
                  <a:pt x="83162" y="397374"/>
                </a:lnTo>
                <a:lnTo>
                  <a:pt x="80908" y="396313"/>
                </a:lnTo>
                <a:lnTo>
                  <a:pt x="81969" y="394059"/>
                </a:lnTo>
                <a:lnTo>
                  <a:pt x="78653" y="387294"/>
                </a:lnTo>
                <a:lnTo>
                  <a:pt x="79847" y="386234"/>
                </a:lnTo>
                <a:lnTo>
                  <a:pt x="76531" y="382785"/>
                </a:lnTo>
                <a:lnTo>
                  <a:pt x="78785" y="379469"/>
                </a:lnTo>
                <a:lnTo>
                  <a:pt x="76531" y="374959"/>
                </a:lnTo>
                <a:lnTo>
                  <a:pt x="75337" y="374959"/>
                </a:lnTo>
                <a:lnTo>
                  <a:pt x="70827" y="369389"/>
                </a:lnTo>
                <a:lnTo>
                  <a:pt x="93375" y="352544"/>
                </a:lnTo>
                <a:lnTo>
                  <a:pt x="92314" y="350289"/>
                </a:lnTo>
                <a:lnTo>
                  <a:pt x="68705" y="366073"/>
                </a:lnTo>
                <a:lnTo>
                  <a:pt x="57431" y="352544"/>
                </a:lnTo>
                <a:lnTo>
                  <a:pt x="63002" y="348035"/>
                </a:lnTo>
                <a:lnTo>
                  <a:pt x="63002" y="345779"/>
                </a:lnTo>
                <a:lnTo>
                  <a:pt x="66318" y="345779"/>
                </a:lnTo>
                <a:lnTo>
                  <a:pt x="101201" y="322171"/>
                </a:lnTo>
                <a:lnTo>
                  <a:pt x="103456" y="320976"/>
                </a:lnTo>
                <a:lnTo>
                  <a:pt x="105710" y="320976"/>
                </a:lnTo>
                <a:lnTo>
                  <a:pt x="106772" y="322171"/>
                </a:lnTo>
                <a:lnTo>
                  <a:pt x="111281" y="322171"/>
                </a:lnTo>
                <a:lnTo>
                  <a:pt x="112475" y="324425"/>
                </a:lnTo>
                <a:lnTo>
                  <a:pt x="111281" y="324425"/>
                </a:lnTo>
                <a:lnTo>
                  <a:pt x="111281" y="325619"/>
                </a:lnTo>
                <a:lnTo>
                  <a:pt x="113536" y="324425"/>
                </a:lnTo>
                <a:lnTo>
                  <a:pt x="112475" y="321109"/>
                </a:lnTo>
                <a:lnTo>
                  <a:pt x="111281" y="321109"/>
                </a:lnTo>
                <a:lnTo>
                  <a:pt x="110087" y="320048"/>
                </a:lnTo>
                <a:lnTo>
                  <a:pt x="107832" y="318855"/>
                </a:lnTo>
                <a:lnTo>
                  <a:pt x="107832" y="314345"/>
                </a:lnTo>
                <a:lnTo>
                  <a:pt x="106639" y="313284"/>
                </a:lnTo>
                <a:lnTo>
                  <a:pt x="104384" y="313284"/>
                </a:lnTo>
                <a:lnTo>
                  <a:pt x="104384" y="314345"/>
                </a:lnTo>
                <a:lnTo>
                  <a:pt x="105445" y="314345"/>
                </a:lnTo>
                <a:lnTo>
                  <a:pt x="105445" y="315539"/>
                </a:lnTo>
                <a:lnTo>
                  <a:pt x="104384" y="316600"/>
                </a:lnTo>
                <a:lnTo>
                  <a:pt x="104384" y="317793"/>
                </a:lnTo>
                <a:lnTo>
                  <a:pt x="103190" y="316600"/>
                </a:lnTo>
                <a:lnTo>
                  <a:pt x="101996" y="316600"/>
                </a:lnTo>
                <a:lnTo>
                  <a:pt x="104251" y="318855"/>
                </a:lnTo>
                <a:lnTo>
                  <a:pt x="103058" y="318855"/>
                </a:lnTo>
                <a:lnTo>
                  <a:pt x="101864" y="317793"/>
                </a:lnTo>
                <a:lnTo>
                  <a:pt x="80510" y="331322"/>
                </a:lnTo>
                <a:lnTo>
                  <a:pt x="53452" y="348167"/>
                </a:lnTo>
                <a:lnTo>
                  <a:pt x="44433" y="336893"/>
                </a:lnTo>
                <a:lnTo>
                  <a:pt x="93906" y="313284"/>
                </a:lnTo>
                <a:lnTo>
                  <a:pt x="93906" y="312223"/>
                </a:lnTo>
                <a:lnTo>
                  <a:pt x="92845" y="311029"/>
                </a:lnTo>
                <a:lnTo>
                  <a:pt x="92845" y="309968"/>
                </a:lnTo>
                <a:lnTo>
                  <a:pt x="90590" y="309968"/>
                </a:lnTo>
                <a:lnTo>
                  <a:pt x="87274" y="306520"/>
                </a:lnTo>
                <a:lnTo>
                  <a:pt x="85019" y="305458"/>
                </a:lnTo>
                <a:lnTo>
                  <a:pt x="83958" y="305458"/>
                </a:lnTo>
                <a:lnTo>
                  <a:pt x="83958" y="304397"/>
                </a:lnTo>
                <a:lnTo>
                  <a:pt x="82765" y="303204"/>
                </a:lnTo>
                <a:lnTo>
                  <a:pt x="65920" y="305458"/>
                </a:lnTo>
                <a:lnTo>
                  <a:pt x="66981" y="308774"/>
                </a:lnTo>
                <a:lnTo>
                  <a:pt x="61410" y="309968"/>
                </a:lnTo>
                <a:lnTo>
                  <a:pt x="59156" y="307713"/>
                </a:lnTo>
                <a:lnTo>
                  <a:pt x="33292" y="324558"/>
                </a:lnTo>
                <a:lnTo>
                  <a:pt x="14192" y="299755"/>
                </a:lnTo>
                <a:lnTo>
                  <a:pt x="43504" y="300816"/>
                </a:lnTo>
                <a:lnTo>
                  <a:pt x="35679" y="249088"/>
                </a:lnTo>
                <a:lnTo>
                  <a:pt x="12070" y="193913"/>
                </a:lnTo>
                <a:lnTo>
                  <a:pt x="4244" y="177068"/>
                </a:lnTo>
                <a:lnTo>
                  <a:pt x="8754" y="174813"/>
                </a:lnTo>
                <a:lnTo>
                  <a:pt x="13264" y="182638"/>
                </a:lnTo>
                <a:lnTo>
                  <a:pt x="16712" y="181445"/>
                </a:lnTo>
                <a:lnTo>
                  <a:pt x="9948" y="150010"/>
                </a:lnTo>
                <a:lnTo>
                  <a:pt x="23477" y="146694"/>
                </a:lnTo>
                <a:lnTo>
                  <a:pt x="17906" y="124146"/>
                </a:lnTo>
                <a:lnTo>
                  <a:pt x="38199" y="119636"/>
                </a:lnTo>
                <a:lnTo>
                  <a:pt x="31434" y="81437"/>
                </a:lnTo>
                <a:lnTo>
                  <a:pt x="51728" y="76928"/>
                </a:lnTo>
                <a:lnTo>
                  <a:pt x="48412" y="62338"/>
                </a:lnTo>
                <a:lnTo>
                  <a:pt x="23609" y="69102"/>
                </a:lnTo>
                <a:lnTo>
                  <a:pt x="0" y="61145"/>
                </a:lnTo>
                <a:lnTo>
                  <a:pt x="5571" y="42045"/>
                </a:lnTo>
                <a:lnTo>
                  <a:pt x="52789" y="397"/>
                </a:lnTo>
              </a:path>
            </a:pathLst>
          </a:custGeom>
          <a:solidFill>
            <a:schemeClr val="bg1">
              <a:lumMod val="85000"/>
            </a:schemeClr>
          </a:solidFill>
          <a:ln w="13251" cap="flat">
            <a:noFill/>
            <a:prstDash val="solid"/>
            <a:miter/>
          </a:ln>
        </p:spPr>
        <p:txBody>
          <a:bodyPr rtlCol="0" anchor="ctr"/>
          <a:lstStyle/>
          <a:p>
            <a:endParaRPr lang="en-FI" sz="816"/>
          </a:p>
        </p:txBody>
      </p:sp>
      <p:sp>
        <p:nvSpPr>
          <p:cNvPr id="1406" name="Freeform: Shape 1405">
            <a:extLst>
              <a:ext uri="{FF2B5EF4-FFF2-40B4-BE49-F238E27FC236}">
                <a16:creationId xmlns:a16="http://schemas.microsoft.com/office/drawing/2014/main" id="{6530F416-7B03-D384-9675-9028E940FF89}"/>
              </a:ext>
            </a:extLst>
          </p:cNvPr>
          <p:cNvSpPr/>
          <p:nvPr/>
        </p:nvSpPr>
        <p:spPr>
          <a:xfrm>
            <a:off x="3983173" y="4763051"/>
            <a:ext cx="353994" cy="249431"/>
          </a:xfrm>
          <a:custGeom>
            <a:avLst/>
            <a:gdLst>
              <a:gd name="connsiteX0" fmla="*/ 523776 w 780425"/>
              <a:gd name="connsiteY0" fmla="*/ 124942 h 549904"/>
              <a:gd name="connsiteX1" fmla="*/ 635190 w 780425"/>
              <a:gd name="connsiteY1" fmla="*/ 0 h 549904"/>
              <a:gd name="connsiteX2" fmla="*/ 692621 w 780425"/>
              <a:gd name="connsiteY2" fmla="*/ 0 h 549904"/>
              <a:gd name="connsiteX3" fmla="*/ 697130 w 780425"/>
              <a:gd name="connsiteY3" fmla="*/ 38199 h 549904"/>
              <a:gd name="connsiteX4" fmla="*/ 700446 w 780425"/>
              <a:gd name="connsiteY4" fmla="*/ 71888 h 549904"/>
              <a:gd name="connsiteX5" fmla="*/ 727504 w 780425"/>
              <a:gd name="connsiteY5" fmla="*/ 89926 h 549904"/>
              <a:gd name="connsiteX6" fmla="*/ 750052 w 780425"/>
              <a:gd name="connsiteY6" fmla="*/ 138338 h 549904"/>
              <a:gd name="connsiteX7" fmla="*/ 773661 w 780425"/>
              <a:gd name="connsiteY7" fmla="*/ 164202 h 549904"/>
              <a:gd name="connsiteX8" fmla="*/ 780425 w 780425"/>
              <a:gd name="connsiteY8" fmla="*/ 182241 h 549904"/>
              <a:gd name="connsiteX9" fmla="*/ 765835 w 780425"/>
              <a:gd name="connsiteY9" fmla="*/ 219378 h 549904"/>
              <a:gd name="connsiteX10" fmla="*/ 661186 w 780425"/>
              <a:gd name="connsiteY10" fmla="*/ 247497 h 549904"/>
              <a:gd name="connsiteX11" fmla="*/ 652167 w 780425"/>
              <a:gd name="connsiteY11" fmla="*/ 252007 h 549904"/>
              <a:gd name="connsiteX12" fmla="*/ 653361 w 780425"/>
              <a:gd name="connsiteY12" fmla="*/ 261026 h 549904"/>
              <a:gd name="connsiteX13" fmla="*/ 644341 w 780425"/>
              <a:gd name="connsiteY13" fmla="*/ 259965 h 549904"/>
              <a:gd name="connsiteX14" fmla="*/ 648851 w 780425"/>
              <a:gd name="connsiteY14" fmla="*/ 316202 h 549904"/>
              <a:gd name="connsiteX15" fmla="*/ 630813 w 780425"/>
              <a:gd name="connsiteY15" fmla="*/ 383713 h 549904"/>
              <a:gd name="connsiteX16" fmla="*/ 631874 w 780425"/>
              <a:gd name="connsiteY16" fmla="*/ 388223 h 549904"/>
              <a:gd name="connsiteX17" fmla="*/ 650973 w 780425"/>
              <a:gd name="connsiteY17" fmla="*/ 407322 h 549904"/>
              <a:gd name="connsiteX18" fmla="*/ 659993 w 780425"/>
              <a:gd name="connsiteY18" fmla="*/ 428676 h 549904"/>
              <a:gd name="connsiteX19" fmla="*/ 659993 w 780425"/>
              <a:gd name="connsiteY19" fmla="*/ 431992 h 549904"/>
              <a:gd name="connsiteX20" fmla="*/ 631874 w 780425"/>
              <a:gd name="connsiteY20" fmla="*/ 450031 h 549904"/>
              <a:gd name="connsiteX21" fmla="*/ 634129 w 780425"/>
              <a:gd name="connsiteY21" fmla="*/ 504014 h 549904"/>
              <a:gd name="connsiteX22" fmla="*/ 634129 w 780425"/>
              <a:gd name="connsiteY22" fmla="*/ 514093 h 549904"/>
              <a:gd name="connsiteX23" fmla="*/ 632935 w 780425"/>
              <a:gd name="connsiteY23" fmla="*/ 514093 h 549904"/>
              <a:gd name="connsiteX24" fmla="*/ 628425 w 780425"/>
              <a:gd name="connsiteY24" fmla="*/ 512900 h 549904"/>
              <a:gd name="connsiteX25" fmla="*/ 623916 w 780425"/>
              <a:gd name="connsiteY25" fmla="*/ 522980 h 549904"/>
              <a:gd name="connsiteX26" fmla="*/ 600307 w 780425"/>
              <a:gd name="connsiteY26" fmla="*/ 525235 h 549904"/>
              <a:gd name="connsiteX27" fmla="*/ 601500 w 780425"/>
              <a:gd name="connsiteY27" fmla="*/ 531999 h 549904"/>
              <a:gd name="connsiteX28" fmla="*/ 601500 w 780425"/>
              <a:gd name="connsiteY28" fmla="*/ 533061 h 549904"/>
              <a:gd name="connsiteX29" fmla="*/ 602561 w 780425"/>
              <a:gd name="connsiteY29" fmla="*/ 534254 h 549904"/>
              <a:gd name="connsiteX30" fmla="*/ 602561 w 780425"/>
              <a:gd name="connsiteY30" fmla="*/ 535315 h 549904"/>
              <a:gd name="connsiteX31" fmla="*/ 603623 w 780425"/>
              <a:gd name="connsiteY31" fmla="*/ 535315 h 549904"/>
              <a:gd name="connsiteX32" fmla="*/ 604684 w 780425"/>
              <a:gd name="connsiteY32" fmla="*/ 536377 h 549904"/>
              <a:gd name="connsiteX33" fmla="*/ 604684 w 780425"/>
              <a:gd name="connsiteY33" fmla="*/ 537570 h 549904"/>
              <a:gd name="connsiteX34" fmla="*/ 605877 w 780425"/>
              <a:gd name="connsiteY34" fmla="*/ 537570 h 549904"/>
              <a:gd name="connsiteX35" fmla="*/ 605877 w 780425"/>
              <a:gd name="connsiteY35" fmla="*/ 536377 h 549904"/>
              <a:gd name="connsiteX36" fmla="*/ 606939 w 780425"/>
              <a:gd name="connsiteY36" fmla="*/ 536377 h 549904"/>
              <a:gd name="connsiteX37" fmla="*/ 609193 w 780425"/>
              <a:gd name="connsiteY37" fmla="*/ 538631 h 549904"/>
              <a:gd name="connsiteX38" fmla="*/ 609193 w 780425"/>
              <a:gd name="connsiteY38" fmla="*/ 539824 h 549904"/>
              <a:gd name="connsiteX39" fmla="*/ 607999 w 780425"/>
              <a:gd name="connsiteY39" fmla="*/ 539824 h 549904"/>
              <a:gd name="connsiteX40" fmla="*/ 603490 w 780425"/>
              <a:gd name="connsiteY40" fmla="*/ 542080 h 549904"/>
              <a:gd name="connsiteX41" fmla="*/ 602429 w 780425"/>
              <a:gd name="connsiteY41" fmla="*/ 542080 h 549904"/>
              <a:gd name="connsiteX42" fmla="*/ 602429 w 780425"/>
              <a:gd name="connsiteY42" fmla="*/ 540886 h 549904"/>
              <a:gd name="connsiteX43" fmla="*/ 601368 w 780425"/>
              <a:gd name="connsiteY43" fmla="*/ 539824 h 549904"/>
              <a:gd name="connsiteX44" fmla="*/ 600174 w 780425"/>
              <a:gd name="connsiteY44" fmla="*/ 545396 h 549904"/>
              <a:gd name="connsiteX45" fmla="*/ 599113 w 780425"/>
              <a:gd name="connsiteY45" fmla="*/ 545396 h 549904"/>
              <a:gd name="connsiteX46" fmla="*/ 598052 w 780425"/>
              <a:gd name="connsiteY46" fmla="*/ 544202 h 549904"/>
              <a:gd name="connsiteX47" fmla="*/ 592349 w 780425"/>
              <a:gd name="connsiteY47" fmla="*/ 544202 h 549904"/>
              <a:gd name="connsiteX48" fmla="*/ 591287 w 780425"/>
              <a:gd name="connsiteY48" fmla="*/ 543140 h 549904"/>
              <a:gd name="connsiteX49" fmla="*/ 590226 w 780425"/>
              <a:gd name="connsiteY49" fmla="*/ 543140 h 549904"/>
              <a:gd name="connsiteX50" fmla="*/ 591287 w 780425"/>
              <a:gd name="connsiteY50" fmla="*/ 546456 h 549904"/>
              <a:gd name="connsiteX51" fmla="*/ 581207 w 780425"/>
              <a:gd name="connsiteY51" fmla="*/ 549905 h 549904"/>
              <a:gd name="connsiteX52" fmla="*/ 580146 w 780425"/>
              <a:gd name="connsiteY52" fmla="*/ 549905 h 549904"/>
              <a:gd name="connsiteX53" fmla="*/ 572321 w 780425"/>
              <a:gd name="connsiteY53" fmla="*/ 545396 h 549904"/>
              <a:gd name="connsiteX54" fmla="*/ 569005 w 780425"/>
              <a:gd name="connsiteY54" fmla="*/ 544202 h 549904"/>
              <a:gd name="connsiteX55" fmla="*/ 569005 w 780425"/>
              <a:gd name="connsiteY55" fmla="*/ 543140 h 549904"/>
              <a:gd name="connsiteX56" fmla="*/ 570198 w 780425"/>
              <a:gd name="connsiteY56" fmla="*/ 542080 h 549904"/>
              <a:gd name="connsiteX57" fmla="*/ 570198 w 780425"/>
              <a:gd name="connsiteY57" fmla="*/ 540886 h 549904"/>
              <a:gd name="connsiteX58" fmla="*/ 569005 w 780425"/>
              <a:gd name="connsiteY58" fmla="*/ 540886 h 549904"/>
              <a:gd name="connsiteX59" fmla="*/ 567944 w 780425"/>
              <a:gd name="connsiteY59" fmla="*/ 542080 h 549904"/>
              <a:gd name="connsiteX60" fmla="*/ 565689 w 780425"/>
              <a:gd name="connsiteY60" fmla="*/ 542080 h 549904"/>
              <a:gd name="connsiteX61" fmla="*/ 564628 w 780425"/>
              <a:gd name="connsiteY61" fmla="*/ 540886 h 549904"/>
              <a:gd name="connsiteX62" fmla="*/ 564628 w 780425"/>
              <a:gd name="connsiteY62" fmla="*/ 539824 h 549904"/>
              <a:gd name="connsiteX63" fmla="*/ 563434 w 780425"/>
              <a:gd name="connsiteY63" fmla="*/ 539824 h 549904"/>
              <a:gd name="connsiteX64" fmla="*/ 563434 w 780425"/>
              <a:gd name="connsiteY64" fmla="*/ 540886 h 549904"/>
              <a:gd name="connsiteX65" fmla="*/ 554415 w 780425"/>
              <a:gd name="connsiteY65" fmla="*/ 536377 h 549904"/>
              <a:gd name="connsiteX66" fmla="*/ 553354 w 780425"/>
              <a:gd name="connsiteY66" fmla="*/ 534121 h 549904"/>
              <a:gd name="connsiteX67" fmla="*/ 551099 w 780425"/>
              <a:gd name="connsiteY67" fmla="*/ 528418 h 549904"/>
              <a:gd name="connsiteX68" fmla="*/ 524042 w 780425"/>
              <a:gd name="connsiteY68" fmla="*/ 523909 h 549904"/>
              <a:gd name="connsiteX69" fmla="*/ 481333 w 780425"/>
              <a:gd name="connsiteY69" fmla="*/ 523909 h 549904"/>
              <a:gd name="connsiteX70" fmla="*/ 438625 w 780425"/>
              <a:gd name="connsiteY70" fmla="*/ 458652 h 549904"/>
              <a:gd name="connsiteX71" fmla="*/ 427350 w 780425"/>
              <a:gd name="connsiteY71" fmla="*/ 454143 h 549904"/>
              <a:gd name="connsiteX72" fmla="*/ 429605 w 780425"/>
              <a:gd name="connsiteY72" fmla="*/ 457459 h 549904"/>
              <a:gd name="connsiteX73" fmla="*/ 415015 w 780425"/>
              <a:gd name="connsiteY73" fmla="*/ 458652 h 549904"/>
              <a:gd name="connsiteX74" fmla="*/ 294583 w 780425"/>
              <a:gd name="connsiteY74" fmla="*/ 467671 h 549904"/>
              <a:gd name="connsiteX75" fmla="*/ 294583 w 780425"/>
              <a:gd name="connsiteY75" fmla="*/ 468865 h 549904"/>
              <a:gd name="connsiteX76" fmla="*/ 291267 w 780425"/>
              <a:gd name="connsiteY76" fmla="*/ 469926 h 549904"/>
              <a:gd name="connsiteX77" fmla="*/ 290073 w 780425"/>
              <a:gd name="connsiteY77" fmla="*/ 468865 h 549904"/>
              <a:gd name="connsiteX78" fmla="*/ 289012 w 780425"/>
              <a:gd name="connsiteY78" fmla="*/ 468865 h 549904"/>
              <a:gd name="connsiteX79" fmla="*/ 267658 w 780425"/>
              <a:gd name="connsiteY79" fmla="*/ 443001 h 549904"/>
              <a:gd name="connsiteX80" fmla="*/ 253068 w 780425"/>
              <a:gd name="connsiteY80" fmla="*/ 424963 h 549904"/>
              <a:gd name="connsiteX81" fmla="*/ 224949 w 780425"/>
              <a:gd name="connsiteY81" fmla="*/ 447511 h 549904"/>
              <a:gd name="connsiteX82" fmla="*/ 222695 w 780425"/>
              <a:gd name="connsiteY82" fmla="*/ 446450 h 549904"/>
              <a:gd name="connsiteX83" fmla="*/ 222695 w 780425"/>
              <a:gd name="connsiteY83" fmla="*/ 449765 h 549904"/>
              <a:gd name="connsiteX84" fmla="*/ 211420 w 780425"/>
              <a:gd name="connsiteY84" fmla="*/ 458785 h 549904"/>
              <a:gd name="connsiteX85" fmla="*/ 184363 w 780425"/>
              <a:gd name="connsiteY85" fmla="*/ 495922 h 549904"/>
              <a:gd name="connsiteX86" fmla="*/ 167518 w 780425"/>
              <a:gd name="connsiteY86" fmla="*/ 504941 h 549904"/>
              <a:gd name="connsiteX87" fmla="*/ 164202 w 780425"/>
              <a:gd name="connsiteY87" fmla="*/ 506135 h 549904"/>
              <a:gd name="connsiteX88" fmla="*/ 127064 w 780425"/>
              <a:gd name="connsiteY88" fmla="*/ 521919 h 549904"/>
              <a:gd name="connsiteX89" fmla="*/ 49473 w 780425"/>
              <a:gd name="connsiteY89" fmla="*/ 327211 h 549904"/>
              <a:gd name="connsiteX90" fmla="*/ 48412 w 780425"/>
              <a:gd name="connsiteY90" fmla="*/ 328404 h 549904"/>
              <a:gd name="connsiteX91" fmla="*/ 9019 w 780425"/>
              <a:gd name="connsiteY91" fmla="*/ 296838 h 549904"/>
              <a:gd name="connsiteX92" fmla="*/ 4510 w 780425"/>
              <a:gd name="connsiteY92" fmla="*/ 279993 h 549904"/>
              <a:gd name="connsiteX93" fmla="*/ 2255 w 780425"/>
              <a:gd name="connsiteY93" fmla="*/ 275483 h 549904"/>
              <a:gd name="connsiteX94" fmla="*/ 4510 w 780425"/>
              <a:gd name="connsiteY94" fmla="*/ 275483 h 549904"/>
              <a:gd name="connsiteX95" fmla="*/ 0 w 780425"/>
              <a:gd name="connsiteY95" fmla="*/ 261954 h 549904"/>
              <a:gd name="connsiteX96" fmla="*/ 27058 w 780425"/>
              <a:gd name="connsiteY96" fmla="*/ 252935 h 549904"/>
              <a:gd name="connsiteX97" fmla="*/ 23742 w 780425"/>
              <a:gd name="connsiteY97" fmla="*/ 241661 h 549904"/>
              <a:gd name="connsiteX98" fmla="*/ 39525 w 780425"/>
              <a:gd name="connsiteY98" fmla="*/ 240468 h 549904"/>
              <a:gd name="connsiteX99" fmla="*/ 56370 w 780425"/>
              <a:gd name="connsiteY99" fmla="*/ 206778 h 549904"/>
              <a:gd name="connsiteX100" fmla="*/ 88998 w 780425"/>
              <a:gd name="connsiteY100" fmla="*/ 228132 h 549904"/>
              <a:gd name="connsiteX101" fmla="*/ 101333 w 780425"/>
              <a:gd name="connsiteY101" fmla="*/ 211288 h 549904"/>
              <a:gd name="connsiteX102" fmla="*/ 136216 w 780425"/>
              <a:gd name="connsiteY102" fmla="*/ 213542 h 549904"/>
              <a:gd name="connsiteX103" fmla="*/ 153061 w 780425"/>
              <a:gd name="connsiteY103" fmla="*/ 188740 h 549904"/>
              <a:gd name="connsiteX104" fmla="*/ 150806 w 780425"/>
              <a:gd name="connsiteY104" fmla="*/ 186485 h 549904"/>
              <a:gd name="connsiteX105" fmla="*/ 165396 w 780425"/>
              <a:gd name="connsiteY105" fmla="*/ 163937 h 549904"/>
              <a:gd name="connsiteX106" fmla="*/ 170966 w 780425"/>
              <a:gd name="connsiteY106" fmla="*/ 169507 h 549904"/>
              <a:gd name="connsiteX107" fmla="*/ 176537 w 780425"/>
              <a:gd name="connsiteY107" fmla="*/ 174017 h 549904"/>
              <a:gd name="connsiteX108" fmla="*/ 174282 w 780425"/>
              <a:gd name="connsiteY108" fmla="*/ 176272 h 549904"/>
              <a:gd name="connsiteX109" fmla="*/ 175476 w 780425"/>
              <a:gd name="connsiteY109" fmla="*/ 181842 h 549904"/>
              <a:gd name="connsiteX110" fmla="*/ 179986 w 780425"/>
              <a:gd name="connsiteY110" fmla="*/ 178526 h 549904"/>
              <a:gd name="connsiteX111" fmla="*/ 186750 w 780425"/>
              <a:gd name="connsiteY111" fmla="*/ 184098 h 549904"/>
              <a:gd name="connsiteX112" fmla="*/ 186750 w 780425"/>
              <a:gd name="connsiteY112" fmla="*/ 171762 h 549904"/>
              <a:gd name="connsiteX113" fmla="*/ 185689 w 780425"/>
              <a:gd name="connsiteY113" fmla="*/ 168446 h 549904"/>
              <a:gd name="connsiteX114" fmla="*/ 187944 w 780425"/>
              <a:gd name="connsiteY114" fmla="*/ 167253 h 549904"/>
              <a:gd name="connsiteX115" fmla="*/ 195770 w 780425"/>
              <a:gd name="connsiteY115" fmla="*/ 169507 h 549904"/>
              <a:gd name="connsiteX116" fmla="*/ 196831 w 780425"/>
              <a:gd name="connsiteY116" fmla="*/ 170701 h 549904"/>
              <a:gd name="connsiteX117" fmla="*/ 199085 w 780425"/>
              <a:gd name="connsiteY117" fmla="*/ 169507 h 549904"/>
              <a:gd name="connsiteX118" fmla="*/ 201340 w 780425"/>
              <a:gd name="connsiteY118" fmla="*/ 161682 h 549904"/>
              <a:gd name="connsiteX119" fmla="*/ 211420 w 780425"/>
              <a:gd name="connsiteY119" fmla="*/ 156111 h 549904"/>
              <a:gd name="connsiteX120" fmla="*/ 215930 w 780425"/>
              <a:gd name="connsiteY120" fmla="*/ 146031 h 549904"/>
              <a:gd name="connsiteX121" fmla="*/ 221500 w 780425"/>
              <a:gd name="connsiteY121" fmla="*/ 159560 h 549904"/>
              <a:gd name="connsiteX122" fmla="*/ 228265 w 780425"/>
              <a:gd name="connsiteY122" fmla="*/ 160754 h 549904"/>
              <a:gd name="connsiteX123" fmla="*/ 232775 w 780425"/>
              <a:gd name="connsiteY123" fmla="*/ 204656 h 549904"/>
              <a:gd name="connsiteX124" fmla="*/ 236090 w 780425"/>
              <a:gd name="connsiteY124" fmla="*/ 205849 h 549904"/>
              <a:gd name="connsiteX125" fmla="*/ 240600 w 780425"/>
              <a:gd name="connsiteY125" fmla="*/ 217124 h 549904"/>
              <a:gd name="connsiteX126" fmla="*/ 246171 w 780425"/>
              <a:gd name="connsiteY126" fmla="*/ 216062 h 549904"/>
              <a:gd name="connsiteX127" fmla="*/ 278799 w 780425"/>
              <a:gd name="connsiteY127" fmla="*/ 234101 h 549904"/>
              <a:gd name="connsiteX128" fmla="*/ 287818 w 780425"/>
              <a:gd name="connsiteY128" fmla="*/ 217256 h 549904"/>
              <a:gd name="connsiteX129" fmla="*/ 291134 w 780425"/>
              <a:gd name="connsiteY129" fmla="*/ 218450 h 549904"/>
              <a:gd name="connsiteX130" fmla="*/ 292328 w 780425"/>
              <a:gd name="connsiteY130" fmla="*/ 216195 h 549904"/>
              <a:gd name="connsiteX131" fmla="*/ 276544 w 780425"/>
              <a:gd name="connsiteY131" fmla="*/ 208369 h 549904"/>
              <a:gd name="connsiteX132" fmla="*/ 274289 w 780425"/>
              <a:gd name="connsiteY132" fmla="*/ 209431 h 549904"/>
              <a:gd name="connsiteX133" fmla="*/ 273228 w 780425"/>
              <a:gd name="connsiteY133" fmla="*/ 207176 h 549904"/>
              <a:gd name="connsiteX134" fmla="*/ 268719 w 780425"/>
              <a:gd name="connsiteY134" fmla="*/ 204921 h 549904"/>
              <a:gd name="connsiteX135" fmla="*/ 268719 w 780425"/>
              <a:gd name="connsiteY135" fmla="*/ 203860 h 549904"/>
              <a:gd name="connsiteX136" fmla="*/ 270974 w 780425"/>
              <a:gd name="connsiteY136" fmla="*/ 203860 h 549904"/>
              <a:gd name="connsiteX137" fmla="*/ 278799 w 780425"/>
              <a:gd name="connsiteY137" fmla="*/ 207176 h 549904"/>
              <a:gd name="connsiteX138" fmla="*/ 279993 w 780425"/>
              <a:gd name="connsiteY138" fmla="*/ 206115 h 549904"/>
              <a:gd name="connsiteX139" fmla="*/ 283308 w 780425"/>
              <a:gd name="connsiteY139" fmla="*/ 207176 h 549904"/>
              <a:gd name="connsiteX140" fmla="*/ 283308 w 780425"/>
              <a:gd name="connsiteY140" fmla="*/ 206115 h 549904"/>
              <a:gd name="connsiteX141" fmla="*/ 281054 w 780425"/>
              <a:gd name="connsiteY141" fmla="*/ 204921 h 549904"/>
              <a:gd name="connsiteX142" fmla="*/ 281054 w 780425"/>
              <a:gd name="connsiteY142" fmla="*/ 202666 h 549904"/>
              <a:gd name="connsiteX143" fmla="*/ 282115 w 780425"/>
              <a:gd name="connsiteY143" fmla="*/ 203727 h 549904"/>
              <a:gd name="connsiteX144" fmla="*/ 284370 w 780425"/>
              <a:gd name="connsiteY144" fmla="*/ 200412 h 549904"/>
              <a:gd name="connsiteX145" fmla="*/ 283176 w 780425"/>
              <a:gd name="connsiteY145" fmla="*/ 199217 h 549904"/>
              <a:gd name="connsiteX146" fmla="*/ 296705 w 780425"/>
              <a:gd name="connsiteY146" fmla="*/ 175609 h 549904"/>
              <a:gd name="connsiteX147" fmla="*/ 289940 w 780425"/>
              <a:gd name="connsiteY147" fmla="*/ 172293 h 549904"/>
              <a:gd name="connsiteX148" fmla="*/ 292195 w 780425"/>
              <a:gd name="connsiteY148" fmla="*/ 165528 h 549904"/>
              <a:gd name="connsiteX149" fmla="*/ 287686 w 780425"/>
              <a:gd name="connsiteY149" fmla="*/ 157703 h 549904"/>
              <a:gd name="connsiteX150" fmla="*/ 284370 w 780425"/>
              <a:gd name="connsiteY150" fmla="*/ 157703 h 549904"/>
              <a:gd name="connsiteX151" fmla="*/ 282115 w 780425"/>
              <a:gd name="connsiteY151" fmla="*/ 166722 h 549904"/>
              <a:gd name="connsiteX152" fmla="*/ 273096 w 780425"/>
              <a:gd name="connsiteY152" fmla="*/ 166722 h 549904"/>
              <a:gd name="connsiteX153" fmla="*/ 267525 w 780425"/>
              <a:gd name="connsiteY153" fmla="*/ 173486 h 549904"/>
              <a:gd name="connsiteX154" fmla="*/ 265270 w 780425"/>
              <a:gd name="connsiteY154" fmla="*/ 172426 h 549904"/>
              <a:gd name="connsiteX155" fmla="*/ 256251 w 780425"/>
              <a:gd name="connsiteY155" fmla="*/ 166854 h 549904"/>
              <a:gd name="connsiteX156" fmla="*/ 246171 w 780425"/>
              <a:gd name="connsiteY156" fmla="*/ 137543 h 549904"/>
              <a:gd name="connsiteX157" fmla="*/ 245109 w 780425"/>
              <a:gd name="connsiteY157" fmla="*/ 135287 h 549904"/>
              <a:gd name="connsiteX158" fmla="*/ 318192 w 780425"/>
              <a:gd name="connsiteY158" fmla="*/ 83560 h 549904"/>
              <a:gd name="connsiteX159" fmla="*/ 350820 w 780425"/>
              <a:gd name="connsiteY159" fmla="*/ 61012 h 549904"/>
              <a:gd name="connsiteX160" fmla="*/ 352014 w 780425"/>
              <a:gd name="connsiteY160" fmla="*/ 58757 h 549904"/>
              <a:gd name="connsiteX161" fmla="*/ 354268 w 780425"/>
              <a:gd name="connsiteY161" fmla="*/ 58757 h 549904"/>
              <a:gd name="connsiteX162" fmla="*/ 356523 w 780425"/>
              <a:gd name="connsiteY162" fmla="*/ 59951 h 549904"/>
              <a:gd name="connsiteX163" fmla="*/ 356523 w 780425"/>
              <a:gd name="connsiteY163" fmla="*/ 61012 h 549904"/>
              <a:gd name="connsiteX164" fmla="*/ 358778 w 780425"/>
              <a:gd name="connsiteY164" fmla="*/ 62073 h 549904"/>
              <a:gd name="connsiteX165" fmla="*/ 362227 w 780425"/>
              <a:gd name="connsiteY165" fmla="*/ 63266 h 549904"/>
              <a:gd name="connsiteX166" fmla="*/ 363287 w 780425"/>
              <a:gd name="connsiteY166" fmla="*/ 64328 h 549904"/>
              <a:gd name="connsiteX167" fmla="*/ 367797 w 780425"/>
              <a:gd name="connsiteY167" fmla="*/ 67776 h 549904"/>
              <a:gd name="connsiteX168" fmla="*/ 368858 w 780425"/>
              <a:gd name="connsiteY168" fmla="*/ 68838 h 549904"/>
              <a:gd name="connsiteX169" fmla="*/ 368858 w 780425"/>
              <a:gd name="connsiteY169" fmla="*/ 70031 h 549904"/>
              <a:gd name="connsiteX170" fmla="*/ 371113 w 780425"/>
              <a:gd name="connsiteY170" fmla="*/ 71092 h 549904"/>
              <a:gd name="connsiteX171" fmla="*/ 372174 w 780425"/>
              <a:gd name="connsiteY171" fmla="*/ 70031 h 549904"/>
              <a:gd name="connsiteX172" fmla="*/ 374429 w 780425"/>
              <a:gd name="connsiteY172" fmla="*/ 70031 h 549904"/>
              <a:gd name="connsiteX173" fmla="*/ 374429 w 780425"/>
              <a:gd name="connsiteY173" fmla="*/ 71092 h 549904"/>
              <a:gd name="connsiteX174" fmla="*/ 375623 w 780425"/>
              <a:gd name="connsiteY174" fmla="*/ 71092 h 549904"/>
              <a:gd name="connsiteX175" fmla="*/ 376684 w 780425"/>
              <a:gd name="connsiteY175" fmla="*/ 72154 h 549904"/>
              <a:gd name="connsiteX176" fmla="*/ 376684 w 780425"/>
              <a:gd name="connsiteY176" fmla="*/ 73347 h 549904"/>
              <a:gd name="connsiteX177" fmla="*/ 377745 w 780425"/>
              <a:gd name="connsiteY177" fmla="*/ 73347 h 549904"/>
              <a:gd name="connsiteX178" fmla="*/ 378806 w 780425"/>
              <a:gd name="connsiteY178" fmla="*/ 74408 h 549904"/>
              <a:gd name="connsiteX179" fmla="*/ 379867 w 780425"/>
              <a:gd name="connsiteY179" fmla="*/ 74408 h 549904"/>
              <a:gd name="connsiteX180" fmla="*/ 383183 w 780425"/>
              <a:gd name="connsiteY180" fmla="*/ 77857 h 549904"/>
              <a:gd name="connsiteX181" fmla="*/ 385438 w 780425"/>
              <a:gd name="connsiteY181" fmla="*/ 83427 h 549904"/>
              <a:gd name="connsiteX182" fmla="*/ 384376 w 780425"/>
              <a:gd name="connsiteY182" fmla="*/ 84489 h 549904"/>
              <a:gd name="connsiteX183" fmla="*/ 384376 w 780425"/>
              <a:gd name="connsiteY183" fmla="*/ 85682 h 549904"/>
              <a:gd name="connsiteX184" fmla="*/ 386631 w 780425"/>
              <a:gd name="connsiteY184" fmla="*/ 87937 h 549904"/>
              <a:gd name="connsiteX185" fmla="*/ 386631 w 780425"/>
              <a:gd name="connsiteY185" fmla="*/ 88998 h 549904"/>
              <a:gd name="connsiteX186" fmla="*/ 387692 w 780425"/>
              <a:gd name="connsiteY186" fmla="*/ 90059 h 549904"/>
              <a:gd name="connsiteX187" fmla="*/ 387692 w 780425"/>
              <a:gd name="connsiteY187" fmla="*/ 92314 h 549904"/>
              <a:gd name="connsiteX188" fmla="*/ 388886 w 780425"/>
              <a:gd name="connsiteY188" fmla="*/ 93508 h 549904"/>
              <a:gd name="connsiteX189" fmla="*/ 391141 w 780425"/>
              <a:gd name="connsiteY189" fmla="*/ 96824 h 549904"/>
              <a:gd name="connsiteX190" fmla="*/ 392202 w 780425"/>
              <a:gd name="connsiteY190" fmla="*/ 101333 h 549904"/>
              <a:gd name="connsiteX191" fmla="*/ 393263 w 780425"/>
              <a:gd name="connsiteY191" fmla="*/ 102394 h 549904"/>
              <a:gd name="connsiteX192" fmla="*/ 394324 w 780425"/>
              <a:gd name="connsiteY192" fmla="*/ 104649 h 549904"/>
              <a:gd name="connsiteX193" fmla="*/ 395385 w 780425"/>
              <a:gd name="connsiteY193" fmla="*/ 105843 h 549904"/>
              <a:gd name="connsiteX194" fmla="*/ 395385 w 780425"/>
              <a:gd name="connsiteY194" fmla="*/ 106904 h 549904"/>
              <a:gd name="connsiteX195" fmla="*/ 396579 w 780425"/>
              <a:gd name="connsiteY195" fmla="*/ 107964 h 549904"/>
              <a:gd name="connsiteX196" fmla="*/ 397640 w 780425"/>
              <a:gd name="connsiteY196" fmla="*/ 107964 h 549904"/>
              <a:gd name="connsiteX197" fmla="*/ 398701 w 780425"/>
              <a:gd name="connsiteY197" fmla="*/ 106904 h 549904"/>
              <a:gd name="connsiteX198" fmla="*/ 399762 w 780425"/>
              <a:gd name="connsiteY198" fmla="*/ 106904 h 549904"/>
              <a:gd name="connsiteX199" fmla="*/ 403078 w 780425"/>
              <a:gd name="connsiteY199" fmla="*/ 110220 h 549904"/>
              <a:gd name="connsiteX200" fmla="*/ 416607 w 780425"/>
              <a:gd name="connsiteY200" fmla="*/ 119239 h 549904"/>
              <a:gd name="connsiteX201" fmla="*/ 425626 w 780425"/>
              <a:gd name="connsiteY201" fmla="*/ 124809 h 549904"/>
              <a:gd name="connsiteX202" fmla="*/ 430136 w 780425"/>
              <a:gd name="connsiteY202" fmla="*/ 131574 h 549904"/>
              <a:gd name="connsiteX203" fmla="*/ 433452 w 780425"/>
              <a:gd name="connsiteY203" fmla="*/ 133828 h 549904"/>
              <a:gd name="connsiteX204" fmla="*/ 439022 w 780425"/>
              <a:gd name="connsiteY204" fmla="*/ 150673 h 549904"/>
              <a:gd name="connsiteX205" fmla="*/ 445787 w 780425"/>
              <a:gd name="connsiteY205" fmla="*/ 149479 h 549904"/>
              <a:gd name="connsiteX206" fmla="*/ 522317 w 780425"/>
              <a:gd name="connsiteY206" fmla="*/ 133696 h 549904"/>
              <a:gd name="connsiteX207" fmla="*/ 524572 w 780425"/>
              <a:gd name="connsiteY207" fmla="*/ 126931 h 549904"/>
              <a:gd name="connsiteX208" fmla="*/ 523378 w 780425"/>
              <a:gd name="connsiteY208" fmla="*/ 124677 h 549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780425" h="549904">
                <a:moveTo>
                  <a:pt x="523776" y="124942"/>
                </a:moveTo>
                <a:lnTo>
                  <a:pt x="635190" y="0"/>
                </a:lnTo>
                <a:lnTo>
                  <a:pt x="692621" y="0"/>
                </a:lnTo>
                <a:lnTo>
                  <a:pt x="697130" y="38199"/>
                </a:lnTo>
                <a:lnTo>
                  <a:pt x="700446" y="71888"/>
                </a:lnTo>
                <a:lnTo>
                  <a:pt x="727504" y="89926"/>
                </a:lnTo>
                <a:lnTo>
                  <a:pt x="750052" y="138338"/>
                </a:lnTo>
                <a:lnTo>
                  <a:pt x="773661" y="164202"/>
                </a:lnTo>
                <a:lnTo>
                  <a:pt x="780425" y="182241"/>
                </a:lnTo>
                <a:lnTo>
                  <a:pt x="765835" y="219378"/>
                </a:lnTo>
                <a:lnTo>
                  <a:pt x="661186" y="247497"/>
                </a:lnTo>
                <a:lnTo>
                  <a:pt x="652167" y="252007"/>
                </a:lnTo>
                <a:lnTo>
                  <a:pt x="653361" y="261026"/>
                </a:lnTo>
                <a:lnTo>
                  <a:pt x="644341" y="259965"/>
                </a:lnTo>
                <a:lnTo>
                  <a:pt x="648851" y="316202"/>
                </a:lnTo>
                <a:lnTo>
                  <a:pt x="630813" y="383713"/>
                </a:lnTo>
                <a:lnTo>
                  <a:pt x="631874" y="388223"/>
                </a:lnTo>
                <a:lnTo>
                  <a:pt x="650973" y="407322"/>
                </a:lnTo>
                <a:lnTo>
                  <a:pt x="659993" y="428676"/>
                </a:lnTo>
                <a:lnTo>
                  <a:pt x="659993" y="431992"/>
                </a:lnTo>
                <a:lnTo>
                  <a:pt x="631874" y="450031"/>
                </a:lnTo>
                <a:lnTo>
                  <a:pt x="634129" y="504014"/>
                </a:lnTo>
                <a:lnTo>
                  <a:pt x="634129" y="514093"/>
                </a:lnTo>
                <a:lnTo>
                  <a:pt x="632935" y="514093"/>
                </a:lnTo>
                <a:lnTo>
                  <a:pt x="628425" y="512900"/>
                </a:lnTo>
                <a:lnTo>
                  <a:pt x="623916" y="522980"/>
                </a:lnTo>
                <a:lnTo>
                  <a:pt x="600307" y="525235"/>
                </a:lnTo>
                <a:lnTo>
                  <a:pt x="601500" y="531999"/>
                </a:lnTo>
                <a:lnTo>
                  <a:pt x="601500" y="533061"/>
                </a:lnTo>
                <a:lnTo>
                  <a:pt x="602561" y="534254"/>
                </a:lnTo>
                <a:lnTo>
                  <a:pt x="602561" y="535315"/>
                </a:lnTo>
                <a:lnTo>
                  <a:pt x="603623" y="535315"/>
                </a:lnTo>
                <a:lnTo>
                  <a:pt x="604684" y="536377"/>
                </a:lnTo>
                <a:lnTo>
                  <a:pt x="604684" y="537570"/>
                </a:lnTo>
                <a:lnTo>
                  <a:pt x="605877" y="537570"/>
                </a:lnTo>
                <a:lnTo>
                  <a:pt x="605877" y="536377"/>
                </a:lnTo>
                <a:lnTo>
                  <a:pt x="606939" y="536377"/>
                </a:lnTo>
                <a:lnTo>
                  <a:pt x="609193" y="538631"/>
                </a:lnTo>
                <a:lnTo>
                  <a:pt x="609193" y="539824"/>
                </a:lnTo>
                <a:lnTo>
                  <a:pt x="607999" y="539824"/>
                </a:lnTo>
                <a:lnTo>
                  <a:pt x="603490" y="542080"/>
                </a:lnTo>
                <a:lnTo>
                  <a:pt x="602429" y="542080"/>
                </a:lnTo>
                <a:lnTo>
                  <a:pt x="602429" y="540886"/>
                </a:lnTo>
                <a:lnTo>
                  <a:pt x="601368" y="539824"/>
                </a:lnTo>
                <a:lnTo>
                  <a:pt x="600174" y="545396"/>
                </a:lnTo>
                <a:lnTo>
                  <a:pt x="599113" y="545396"/>
                </a:lnTo>
                <a:lnTo>
                  <a:pt x="598052" y="544202"/>
                </a:lnTo>
                <a:lnTo>
                  <a:pt x="592349" y="544202"/>
                </a:lnTo>
                <a:lnTo>
                  <a:pt x="591287" y="543140"/>
                </a:lnTo>
                <a:lnTo>
                  <a:pt x="590226" y="543140"/>
                </a:lnTo>
                <a:lnTo>
                  <a:pt x="591287" y="546456"/>
                </a:lnTo>
                <a:lnTo>
                  <a:pt x="581207" y="549905"/>
                </a:lnTo>
                <a:lnTo>
                  <a:pt x="580146" y="549905"/>
                </a:lnTo>
                <a:lnTo>
                  <a:pt x="572321" y="545396"/>
                </a:lnTo>
                <a:lnTo>
                  <a:pt x="569005" y="544202"/>
                </a:lnTo>
                <a:lnTo>
                  <a:pt x="569005" y="543140"/>
                </a:lnTo>
                <a:lnTo>
                  <a:pt x="570198" y="542080"/>
                </a:lnTo>
                <a:lnTo>
                  <a:pt x="570198" y="540886"/>
                </a:lnTo>
                <a:lnTo>
                  <a:pt x="569005" y="540886"/>
                </a:lnTo>
                <a:lnTo>
                  <a:pt x="567944" y="542080"/>
                </a:lnTo>
                <a:lnTo>
                  <a:pt x="565689" y="542080"/>
                </a:lnTo>
                <a:lnTo>
                  <a:pt x="564628" y="540886"/>
                </a:lnTo>
                <a:lnTo>
                  <a:pt x="564628" y="539824"/>
                </a:lnTo>
                <a:lnTo>
                  <a:pt x="563434" y="539824"/>
                </a:lnTo>
                <a:lnTo>
                  <a:pt x="563434" y="540886"/>
                </a:lnTo>
                <a:lnTo>
                  <a:pt x="554415" y="536377"/>
                </a:lnTo>
                <a:lnTo>
                  <a:pt x="553354" y="534121"/>
                </a:lnTo>
                <a:lnTo>
                  <a:pt x="551099" y="528418"/>
                </a:lnTo>
                <a:lnTo>
                  <a:pt x="524042" y="523909"/>
                </a:lnTo>
                <a:lnTo>
                  <a:pt x="481333" y="523909"/>
                </a:lnTo>
                <a:lnTo>
                  <a:pt x="438625" y="458652"/>
                </a:lnTo>
                <a:lnTo>
                  <a:pt x="427350" y="454143"/>
                </a:lnTo>
                <a:lnTo>
                  <a:pt x="429605" y="457459"/>
                </a:lnTo>
                <a:lnTo>
                  <a:pt x="415015" y="458652"/>
                </a:lnTo>
                <a:lnTo>
                  <a:pt x="294583" y="467671"/>
                </a:lnTo>
                <a:lnTo>
                  <a:pt x="294583" y="468865"/>
                </a:lnTo>
                <a:lnTo>
                  <a:pt x="291267" y="469926"/>
                </a:lnTo>
                <a:lnTo>
                  <a:pt x="290073" y="468865"/>
                </a:lnTo>
                <a:lnTo>
                  <a:pt x="289012" y="468865"/>
                </a:lnTo>
                <a:lnTo>
                  <a:pt x="267658" y="443001"/>
                </a:lnTo>
                <a:lnTo>
                  <a:pt x="253068" y="424963"/>
                </a:lnTo>
                <a:lnTo>
                  <a:pt x="224949" y="447511"/>
                </a:lnTo>
                <a:lnTo>
                  <a:pt x="222695" y="446450"/>
                </a:lnTo>
                <a:lnTo>
                  <a:pt x="222695" y="449765"/>
                </a:lnTo>
                <a:lnTo>
                  <a:pt x="211420" y="458785"/>
                </a:lnTo>
                <a:lnTo>
                  <a:pt x="184363" y="495922"/>
                </a:lnTo>
                <a:lnTo>
                  <a:pt x="167518" y="504941"/>
                </a:lnTo>
                <a:lnTo>
                  <a:pt x="164202" y="506135"/>
                </a:lnTo>
                <a:lnTo>
                  <a:pt x="127064" y="521919"/>
                </a:lnTo>
                <a:lnTo>
                  <a:pt x="49473" y="327211"/>
                </a:lnTo>
                <a:lnTo>
                  <a:pt x="48412" y="328404"/>
                </a:lnTo>
                <a:lnTo>
                  <a:pt x="9019" y="296838"/>
                </a:lnTo>
                <a:lnTo>
                  <a:pt x="4510" y="279993"/>
                </a:lnTo>
                <a:lnTo>
                  <a:pt x="2255" y="275483"/>
                </a:lnTo>
                <a:lnTo>
                  <a:pt x="4510" y="275483"/>
                </a:lnTo>
                <a:lnTo>
                  <a:pt x="0" y="261954"/>
                </a:lnTo>
                <a:lnTo>
                  <a:pt x="27058" y="252935"/>
                </a:lnTo>
                <a:lnTo>
                  <a:pt x="23742" y="241661"/>
                </a:lnTo>
                <a:lnTo>
                  <a:pt x="39525" y="240468"/>
                </a:lnTo>
                <a:lnTo>
                  <a:pt x="56370" y="206778"/>
                </a:lnTo>
                <a:lnTo>
                  <a:pt x="88998" y="228132"/>
                </a:lnTo>
                <a:lnTo>
                  <a:pt x="101333" y="211288"/>
                </a:lnTo>
                <a:lnTo>
                  <a:pt x="136216" y="213542"/>
                </a:lnTo>
                <a:lnTo>
                  <a:pt x="153061" y="188740"/>
                </a:lnTo>
                <a:lnTo>
                  <a:pt x="150806" y="186485"/>
                </a:lnTo>
                <a:lnTo>
                  <a:pt x="165396" y="163937"/>
                </a:lnTo>
                <a:lnTo>
                  <a:pt x="170966" y="169507"/>
                </a:lnTo>
                <a:lnTo>
                  <a:pt x="176537" y="174017"/>
                </a:lnTo>
                <a:lnTo>
                  <a:pt x="174282" y="176272"/>
                </a:lnTo>
                <a:lnTo>
                  <a:pt x="175476" y="181842"/>
                </a:lnTo>
                <a:lnTo>
                  <a:pt x="179986" y="178526"/>
                </a:lnTo>
                <a:lnTo>
                  <a:pt x="186750" y="184098"/>
                </a:lnTo>
                <a:lnTo>
                  <a:pt x="186750" y="171762"/>
                </a:lnTo>
                <a:lnTo>
                  <a:pt x="185689" y="168446"/>
                </a:lnTo>
                <a:lnTo>
                  <a:pt x="187944" y="167253"/>
                </a:lnTo>
                <a:lnTo>
                  <a:pt x="195770" y="169507"/>
                </a:lnTo>
                <a:lnTo>
                  <a:pt x="196831" y="170701"/>
                </a:lnTo>
                <a:lnTo>
                  <a:pt x="199085" y="169507"/>
                </a:lnTo>
                <a:lnTo>
                  <a:pt x="201340" y="161682"/>
                </a:lnTo>
                <a:lnTo>
                  <a:pt x="211420" y="156111"/>
                </a:lnTo>
                <a:lnTo>
                  <a:pt x="215930" y="146031"/>
                </a:lnTo>
                <a:lnTo>
                  <a:pt x="221500" y="159560"/>
                </a:lnTo>
                <a:lnTo>
                  <a:pt x="228265" y="160754"/>
                </a:lnTo>
                <a:cubicBezTo>
                  <a:pt x="232377" y="174946"/>
                  <a:pt x="232775" y="189801"/>
                  <a:pt x="232775" y="204656"/>
                </a:cubicBezTo>
                <a:lnTo>
                  <a:pt x="236090" y="205849"/>
                </a:lnTo>
                <a:cubicBezTo>
                  <a:pt x="235427" y="210094"/>
                  <a:pt x="237284" y="214471"/>
                  <a:pt x="240600" y="217124"/>
                </a:cubicBezTo>
                <a:lnTo>
                  <a:pt x="246171" y="216062"/>
                </a:lnTo>
                <a:lnTo>
                  <a:pt x="278799" y="234101"/>
                </a:lnTo>
                <a:lnTo>
                  <a:pt x="287818" y="217256"/>
                </a:lnTo>
                <a:lnTo>
                  <a:pt x="291134" y="218450"/>
                </a:lnTo>
                <a:lnTo>
                  <a:pt x="292328" y="216195"/>
                </a:lnTo>
                <a:lnTo>
                  <a:pt x="276544" y="208369"/>
                </a:lnTo>
                <a:lnTo>
                  <a:pt x="274289" y="209431"/>
                </a:lnTo>
                <a:lnTo>
                  <a:pt x="273228" y="207176"/>
                </a:lnTo>
                <a:lnTo>
                  <a:pt x="268719" y="204921"/>
                </a:lnTo>
                <a:lnTo>
                  <a:pt x="268719" y="203860"/>
                </a:lnTo>
                <a:lnTo>
                  <a:pt x="270974" y="203860"/>
                </a:lnTo>
                <a:lnTo>
                  <a:pt x="278799" y="207176"/>
                </a:lnTo>
                <a:lnTo>
                  <a:pt x="279993" y="206115"/>
                </a:lnTo>
                <a:lnTo>
                  <a:pt x="283308" y="207176"/>
                </a:lnTo>
                <a:lnTo>
                  <a:pt x="283308" y="206115"/>
                </a:lnTo>
                <a:lnTo>
                  <a:pt x="281054" y="204921"/>
                </a:lnTo>
                <a:lnTo>
                  <a:pt x="281054" y="202666"/>
                </a:lnTo>
                <a:lnTo>
                  <a:pt x="282115" y="203727"/>
                </a:lnTo>
                <a:lnTo>
                  <a:pt x="284370" y="200412"/>
                </a:lnTo>
                <a:lnTo>
                  <a:pt x="283176" y="199217"/>
                </a:lnTo>
                <a:lnTo>
                  <a:pt x="296705" y="175609"/>
                </a:lnTo>
                <a:lnTo>
                  <a:pt x="289940" y="172293"/>
                </a:lnTo>
                <a:lnTo>
                  <a:pt x="292195" y="165528"/>
                </a:lnTo>
                <a:lnTo>
                  <a:pt x="287686" y="157703"/>
                </a:lnTo>
                <a:lnTo>
                  <a:pt x="284370" y="157703"/>
                </a:lnTo>
                <a:lnTo>
                  <a:pt x="282115" y="166722"/>
                </a:lnTo>
                <a:lnTo>
                  <a:pt x="273096" y="166722"/>
                </a:lnTo>
                <a:lnTo>
                  <a:pt x="267525" y="173486"/>
                </a:lnTo>
                <a:lnTo>
                  <a:pt x="265270" y="172426"/>
                </a:lnTo>
                <a:lnTo>
                  <a:pt x="256251" y="166854"/>
                </a:lnTo>
                <a:lnTo>
                  <a:pt x="246171" y="137543"/>
                </a:lnTo>
                <a:lnTo>
                  <a:pt x="245109" y="135287"/>
                </a:lnTo>
                <a:lnTo>
                  <a:pt x="318192" y="83560"/>
                </a:lnTo>
                <a:lnTo>
                  <a:pt x="350820" y="61012"/>
                </a:lnTo>
                <a:lnTo>
                  <a:pt x="352014" y="58757"/>
                </a:lnTo>
                <a:lnTo>
                  <a:pt x="354268" y="58757"/>
                </a:lnTo>
                <a:lnTo>
                  <a:pt x="356523" y="59951"/>
                </a:lnTo>
                <a:lnTo>
                  <a:pt x="356523" y="61012"/>
                </a:lnTo>
                <a:lnTo>
                  <a:pt x="358778" y="62073"/>
                </a:lnTo>
                <a:lnTo>
                  <a:pt x="362227" y="63266"/>
                </a:lnTo>
                <a:lnTo>
                  <a:pt x="363287" y="64328"/>
                </a:lnTo>
                <a:lnTo>
                  <a:pt x="367797" y="67776"/>
                </a:lnTo>
                <a:lnTo>
                  <a:pt x="368858" y="68838"/>
                </a:lnTo>
                <a:lnTo>
                  <a:pt x="368858" y="70031"/>
                </a:lnTo>
                <a:lnTo>
                  <a:pt x="371113" y="71092"/>
                </a:lnTo>
                <a:lnTo>
                  <a:pt x="372174" y="70031"/>
                </a:lnTo>
                <a:lnTo>
                  <a:pt x="374429" y="70031"/>
                </a:lnTo>
                <a:lnTo>
                  <a:pt x="374429" y="71092"/>
                </a:lnTo>
                <a:lnTo>
                  <a:pt x="375623" y="71092"/>
                </a:lnTo>
                <a:lnTo>
                  <a:pt x="376684" y="72154"/>
                </a:lnTo>
                <a:lnTo>
                  <a:pt x="376684" y="73347"/>
                </a:lnTo>
                <a:lnTo>
                  <a:pt x="377745" y="73347"/>
                </a:lnTo>
                <a:lnTo>
                  <a:pt x="378806" y="74408"/>
                </a:lnTo>
                <a:lnTo>
                  <a:pt x="379867" y="74408"/>
                </a:lnTo>
                <a:lnTo>
                  <a:pt x="383183" y="77857"/>
                </a:lnTo>
                <a:lnTo>
                  <a:pt x="385438" y="83427"/>
                </a:lnTo>
                <a:lnTo>
                  <a:pt x="384376" y="84489"/>
                </a:lnTo>
                <a:lnTo>
                  <a:pt x="384376" y="85682"/>
                </a:lnTo>
                <a:lnTo>
                  <a:pt x="386631" y="87937"/>
                </a:lnTo>
                <a:lnTo>
                  <a:pt x="386631" y="88998"/>
                </a:lnTo>
                <a:lnTo>
                  <a:pt x="387692" y="90059"/>
                </a:lnTo>
                <a:lnTo>
                  <a:pt x="387692" y="92314"/>
                </a:lnTo>
                <a:lnTo>
                  <a:pt x="388886" y="93508"/>
                </a:lnTo>
                <a:lnTo>
                  <a:pt x="391141" y="96824"/>
                </a:lnTo>
                <a:lnTo>
                  <a:pt x="392202" y="101333"/>
                </a:lnTo>
                <a:lnTo>
                  <a:pt x="393263" y="102394"/>
                </a:lnTo>
                <a:lnTo>
                  <a:pt x="394324" y="104649"/>
                </a:lnTo>
                <a:lnTo>
                  <a:pt x="395385" y="105843"/>
                </a:lnTo>
                <a:lnTo>
                  <a:pt x="395385" y="106904"/>
                </a:lnTo>
                <a:lnTo>
                  <a:pt x="396579" y="107964"/>
                </a:lnTo>
                <a:lnTo>
                  <a:pt x="397640" y="107964"/>
                </a:lnTo>
                <a:lnTo>
                  <a:pt x="398701" y="106904"/>
                </a:lnTo>
                <a:lnTo>
                  <a:pt x="399762" y="106904"/>
                </a:lnTo>
                <a:lnTo>
                  <a:pt x="403078" y="110220"/>
                </a:lnTo>
                <a:lnTo>
                  <a:pt x="416607" y="119239"/>
                </a:lnTo>
                <a:lnTo>
                  <a:pt x="425626" y="124809"/>
                </a:lnTo>
                <a:lnTo>
                  <a:pt x="430136" y="131574"/>
                </a:lnTo>
                <a:lnTo>
                  <a:pt x="433452" y="133828"/>
                </a:lnTo>
                <a:lnTo>
                  <a:pt x="439022" y="150673"/>
                </a:lnTo>
                <a:lnTo>
                  <a:pt x="445787" y="149479"/>
                </a:lnTo>
                <a:lnTo>
                  <a:pt x="522317" y="133696"/>
                </a:lnTo>
                <a:lnTo>
                  <a:pt x="524572" y="126931"/>
                </a:lnTo>
                <a:lnTo>
                  <a:pt x="523378" y="124677"/>
                </a:lnTo>
              </a:path>
            </a:pathLst>
          </a:custGeom>
          <a:solidFill>
            <a:schemeClr val="bg1">
              <a:lumMod val="85000"/>
            </a:schemeClr>
          </a:solidFill>
          <a:ln w="13251" cap="flat">
            <a:noFill/>
            <a:prstDash val="solid"/>
            <a:miter/>
          </a:ln>
        </p:spPr>
        <p:txBody>
          <a:bodyPr rtlCol="0" anchor="ctr"/>
          <a:lstStyle/>
          <a:p>
            <a:endParaRPr lang="en-FI" sz="816"/>
          </a:p>
        </p:txBody>
      </p:sp>
      <p:sp>
        <p:nvSpPr>
          <p:cNvPr id="1407" name="Freeform: Shape 1406">
            <a:extLst>
              <a:ext uri="{FF2B5EF4-FFF2-40B4-BE49-F238E27FC236}">
                <a16:creationId xmlns:a16="http://schemas.microsoft.com/office/drawing/2014/main" id="{936AA810-0867-1821-D776-7D65C150EE77}"/>
              </a:ext>
            </a:extLst>
          </p:cNvPr>
          <p:cNvSpPr/>
          <p:nvPr/>
        </p:nvSpPr>
        <p:spPr>
          <a:xfrm>
            <a:off x="3937450" y="4669679"/>
            <a:ext cx="283785" cy="212192"/>
          </a:xfrm>
          <a:custGeom>
            <a:avLst/>
            <a:gdLst>
              <a:gd name="connsiteX0" fmla="*/ 362359 w 625640"/>
              <a:gd name="connsiteY0" fmla="*/ 0 h 467804"/>
              <a:gd name="connsiteX1" fmla="*/ 367930 w 625640"/>
              <a:gd name="connsiteY1" fmla="*/ 18038 h 467804"/>
              <a:gd name="connsiteX2" fmla="*/ 407322 w 625640"/>
              <a:gd name="connsiteY2" fmla="*/ 16977 h 467804"/>
              <a:gd name="connsiteX3" fmla="*/ 410638 w 625640"/>
              <a:gd name="connsiteY3" fmla="*/ 19232 h 467804"/>
              <a:gd name="connsiteX4" fmla="*/ 420851 w 625640"/>
              <a:gd name="connsiteY4" fmla="*/ 18038 h 467804"/>
              <a:gd name="connsiteX5" fmla="*/ 427616 w 625640"/>
              <a:gd name="connsiteY5" fmla="*/ 15784 h 467804"/>
              <a:gd name="connsiteX6" fmla="*/ 430931 w 625640"/>
              <a:gd name="connsiteY6" fmla="*/ 4509 h 467804"/>
              <a:gd name="connsiteX7" fmla="*/ 451225 w 625640"/>
              <a:gd name="connsiteY7" fmla="*/ 2255 h 467804"/>
              <a:gd name="connsiteX8" fmla="*/ 455735 w 625640"/>
              <a:gd name="connsiteY8" fmla="*/ 2255 h 467804"/>
              <a:gd name="connsiteX9" fmla="*/ 471518 w 625640"/>
              <a:gd name="connsiteY9" fmla="*/ 57431 h 467804"/>
              <a:gd name="connsiteX10" fmla="*/ 474834 w 625640"/>
              <a:gd name="connsiteY10" fmla="*/ 73215 h 467804"/>
              <a:gd name="connsiteX11" fmla="*/ 464754 w 625640"/>
              <a:gd name="connsiteY11" fmla="*/ 77724 h 467804"/>
              <a:gd name="connsiteX12" fmla="*/ 467008 w 625640"/>
              <a:gd name="connsiteY12" fmla="*/ 92314 h 467804"/>
              <a:gd name="connsiteX13" fmla="*/ 469263 w 625640"/>
              <a:gd name="connsiteY13" fmla="*/ 92314 h 467804"/>
              <a:gd name="connsiteX14" fmla="*/ 469263 w 625640"/>
              <a:gd name="connsiteY14" fmla="*/ 94569 h 467804"/>
              <a:gd name="connsiteX15" fmla="*/ 474834 w 625640"/>
              <a:gd name="connsiteY15" fmla="*/ 94569 h 467804"/>
              <a:gd name="connsiteX16" fmla="*/ 476028 w 625640"/>
              <a:gd name="connsiteY16" fmla="*/ 96824 h 467804"/>
              <a:gd name="connsiteX17" fmla="*/ 477089 w 625640"/>
              <a:gd name="connsiteY17" fmla="*/ 96824 h 467804"/>
              <a:gd name="connsiteX18" fmla="*/ 477089 w 625640"/>
              <a:gd name="connsiteY18" fmla="*/ 100139 h 467804"/>
              <a:gd name="connsiteX19" fmla="*/ 468070 w 625640"/>
              <a:gd name="connsiteY19" fmla="*/ 100139 h 467804"/>
              <a:gd name="connsiteX20" fmla="*/ 470324 w 625640"/>
              <a:gd name="connsiteY20" fmla="*/ 110220 h 467804"/>
              <a:gd name="connsiteX21" fmla="*/ 473640 w 625640"/>
              <a:gd name="connsiteY21" fmla="*/ 110220 h 467804"/>
              <a:gd name="connsiteX22" fmla="*/ 475895 w 625640"/>
              <a:gd name="connsiteY22" fmla="*/ 123749 h 467804"/>
              <a:gd name="connsiteX23" fmla="*/ 479211 w 625640"/>
              <a:gd name="connsiteY23" fmla="*/ 142848 h 467804"/>
              <a:gd name="connsiteX24" fmla="*/ 475895 w 625640"/>
              <a:gd name="connsiteY24" fmla="*/ 143909 h 467804"/>
              <a:gd name="connsiteX25" fmla="*/ 476956 w 625640"/>
              <a:gd name="connsiteY25" fmla="*/ 147225 h 467804"/>
              <a:gd name="connsiteX26" fmla="*/ 494994 w 625640"/>
              <a:gd name="connsiteY26" fmla="*/ 159560 h 467804"/>
              <a:gd name="connsiteX27" fmla="*/ 504014 w 625640"/>
              <a:gd name="connsiteY27" fmla="*/ 167386 h 467804"/>
              <a:gd name="connsiteX28" fmla="*/ 515288 w 625640"/>
              <a:gd name="connsiteY28" fmla="*/ 166324 h 467804"/>
              <a:gd name="connsiteX29" fmla="*/ 519797 w 625640"/>
              <a:gd name="connsiteY29" fmla="*/ 163008 h 467804"/>
              <a:gd name="connsiteX30" fmla="*/ 555741 w 625640"/>
              <a:gd name="connsiteY30" fmla="*/ 177599 h 467804"/>
              <a:gd name="connsiteX31" fmla="*/ 554680 w 625640"/>
              <a:gd name="connsiteY31" fmla="*/ 186618 h 467804"/>
              <a:gd name="connsiteX32" fmla="*/ 547916 w 625640"/>
              <a:gd name="connsiteY32" fmla="*/ 232775 h 467804"/>
              <a:gd name="connsiteX33" fmla="*/ 550171 w 625640"/>
              <a:gd name="connsiteY33" fmla="*/ 239539 h 467804"/>
              <a:gd name="connsiteX34" fmla="*/ 550171 w 625640"/>
              <a:gd name="connsiteY34" fmla="*/ 241794 h 467804"/>
              <a:gd name="connsiteX35" fmla="*/ 549109 w 625640"/>
              <a:gd name="connsiteY35" fmla="*/ 242988 h 467804"/>
              <a:gd name="connsiteX36" fmla="*/ 547916 w 625640"/>
              <a:gd name="connsiteY36" fmla="*/ 247497 h 467804"/>
              <a:gd name="connsiteX37" fmla="*/ 549109 w 625640"/>
              <a:gd name="connsiteY37" fmla="*/ 248558 h 467804"/>
              <a:gd name="connsiteX38" fmla="*/ 555874 w 625640"/>
              <a:gd name="connsiteY38" fmla="*/ 254129 h 467804"/>
              <a:gd name="connsiteX39" fmla="*/ 557068 w 625640"/>
              <a:gd name="connsiteY39" fmla="*/ 257444 h 467804"/>
              <a:gd name="connsiteX40" fmla="*/ 561577 w 625640"/>
              <a:gd name="connsiteY40" fmla="*/ 261954 h 467804"/>
              <a:gd name="connsiteX41" fmla="*/ 561577 w 625640"/>
              <a:gd name="connsiteY41" fmla="*/ 263148 h 467804"/>
              <a:gd name="connsiteX42" fmla="*/ 563832 w 625640"/>
              <a:gd name="connsiteY42" fmla="*/ 263148 h 467804"/>
              <a:gd name="connsiteX43" fmla="*/ 563832 w 625640"/>
              <a:gd name="connsiteY43" fmla="*/ 266464 h 467804"/>
              <a:gd name="connsiteX44" fmla="*/ 565026 w 625640"/>
              <a:gd name="connsiteY44" fmla="*/ 267525 h 467804"/>
              <a:gd name="connsiteX45" fmla="*/ 566219 w 625640"/>
              <a:gd name="connsiteY45" fmla="*/ 267525 h 467804"/>
              <a:gd name="connsiteX46" fmla="*/ 567280 w 625640"/>
              <a:gd name="connsiteY46" fmla="*/ 268719 h 467804"/>
              <a:gd name="connsiteX47" fmla="*/ 569535 w 625640"/>
              <a:gd name="connsiteY47" fmla="*/ 274289 h 467804"/>
              <a:gd name="connsiteX48" fmla="*/ 569535 w 625640"/>
              <a:gd name="connsiteY48" fmla="*/ 275483 h 467804"/>
              <a:gd name="connsiteX49" fmla="*/ 568342 w 625640"/>
              <a:gd name="connsiteY49" fmla="*/ 274289 h 467804"/>
              <a:gd name="connsiteX50" fmla="*/ 567280 w 625640"/>
              <a:gd name="connsiteY50" fmla="*/ 275483 h 467804"/>
              <a:gd name="connsiteX51" fmla="*/ 568342 w 625640"/>
              <a:gd name="connsiteY51" fmla="*/ 276544 h 467804"/>
              <a:gd name="connsiteX52" fmla="*/ 569535 w 625640"/>
              <a:gd name="connsiteY52" fmla="*/ 276544 h 467804"/>
              <a:gd name="connsiteX53" fmla="*/ 569535 w 625640"/>
              <a:gd name="connsiteY53" fmla="*/ 278799 h 467804"/>
              <a:gd name="connsiteX54" fmla="*/ 570596 w 625640"/>
              <a:gd name="connsiteY54" fmla="*/ 278799 h 467804"/>
              <a:gd name="connsiteX55" fmla="*/ 572851 w 625640"/>
              <a:gd name="connsiteY55" fmla="*/ 281054 h 467804"/>
              <a:gd name="connsiteX56" fmla="*/ 575106 w 625640"/>
              <a:gd name="connsiteY56" fmla="*/ 279860 h 467804"/>
              <a:gd name="connsiteX57" fmla="*/ 579616 w 625640"/>
              <a:gd name="connsiteY57" fmla="*/ 282115 h 467804"/>
              <a:gd name="connsiteX58" fmla="*/ 583064 w 625640"/>
              <a:gd name="connsiteY58" fmla="*/ 285431 h 467804"/>
              <a:gd name="connsiteX59" fmla="*/ 586380 w 625640"/>
              <a:gd name="connsiteY59" fmla="*/ 292195 h 467804"/>
              <a:gd name="connsiteX60" fmla="*/ 594205 w 625640"/>
              <a:gd name="connsiteY60" fmla="*/ 295511 h 467804"/>
              <a:gd name="connsiteX61" fmla="*/ 598715 w 625640"/>
              <a:gd name="connsiteY61" fmla="*/ 294450 h 467804"/>
              <a:gd name="connsiteX62" fmla="*/ 603225 w 625640"/>
              <a:gd name="connsiteY62" fmla="*/ 296705 h 467804"/>
              <a:gd name="connsiteX63" fmla="*/ 605479 w 625640"/>
              <a:gd name="connsiteY63" fmla="*/ 300021 h 467804"/>
              <a:gd name="connsiteX64" fmla="*/ 611050 w 625640"/>
              <a:gd name="connsiteY64" fmla="*/ 302275 h 467804"/>
              <a:gd name="connsiteX65" fmla="*/ 613305 w 625640"/>
              <a:gd name="connsiteY65" fmla="*/ 303469 h 467804"/>
              <a:gd name="connsiteX66" fmla="*/ 620069 w 625640"/>
              <a:gd name="connsiteY66" fmla="*/ 310234 h 467804"/>
              <a:gd name="connsiteX67" fmla="*/ 622324 w 625640"/>
              <a:gd name="connsiteY67" fmla="*/ 313550 h 467804"/>
              <a:gd name="connsiteX68" fmla="*/ 622324 w 625640"/>
              <a:gd name="connsiteY68" fmla="*/ 316998 h 467804"/>
              <a:gd name="connsiteX69" fmla="*/ 620069 w 625640"/>
              <a:gd name="connsiteY69" fmla="*/ 321507 h 467804"/>
              <a:gd name="connsiteX70" fmla="*/ 619008 w 625640"/>
              <a:gd name="connsiteY70" fmla="*/ 323762 h 467804"/>
              <a:gd name="connsiteX71" fmla="*/ 620069 w 625640"/>
              <a:gd name="connsiteY71" fmla="*/ 327211 h 467804"/>
              <a:gd name="connsiteX72" fmla="*/ 622324 w 625640"/>
              <a:gd name="connsiteY72" fmla="*/ 328272 h 467804"/>
              <a:gd name="connsiteX73" fmla="*/ 623385 w 625640"/>
              <a:gd name="connsiteY73" fmla="*/ 330527 h 467804"/>
              <a:gd name="connsiteX74" fmla="*/ 624446 w 625640"/>
              <a:gd name="connsiteY74" fmla="*/ 330527 h 467804"/>
              <a:gd name="connsiteX75" fmla="*/ 625640 w 625640"/>
              <a:gd name="connsiteY75" fmla="*/ 332781 h 467804"/>
              <a:gd name="connsiteX76" fmla="*/ 623385 w 625640"/>
              <a:gd name="connsiteY76" fmla="*/ 339546 h 467804"/>
              <a:gd name="connsiteX77" fmla="*/ 546855 w 625640"/>
              <a:gd name="connsiteY77" fmla="*/ 355329 h 467804"/>
              <a:gd name="connsiteX78" fmla="*/ 540090 w 625640"/>
              <a:gd name="connsiteY78" fmla="*/ 356523 h 467804"/>
              <a:gd name="connsiteX79" fmla="*/ 534519 w 625640"/>
              <a:gd name="connsiteY79" fmla="*/ 339678 h 467804"/>
              <a:gd name="connsiteX80" fmla="*/ 531204 w 625640"/>
              <a:gd name="connsiteY80" fmla="*/ 337424 h 467804"/>
              <a:gd name="connsiteX81" fmla="*/ 526694 w 625640"/>
              <a:gd name="connsiteY81" fmla="*/ 330659 h 467804"/>
              <a:gd name="connsiteX82" fmla="*/ 517675 w 625640"/>
              <a:gd name="connsiteY82" fmla="*/ 325089 h 467804"/>
              <a:gd name="connsiteX83" fmla="*/ 504146 w 625640"/>
              <a:gd name="connsiteY83" fmla="*/ 316070 h 467804"/>
              <a:gd name="connsiteX84" fmla="*/ 500830 w 625640"/>
              <a:gd name="connsiteY84" fmla="*/ 312754 h 467804"/>
              <a:gd name="connsiteX85" fmla="*/ 499769 w 625640"/>
              <a:gd name="connsiteY85" fmla="*/ 312754 h 467804"/>
              <a:gd name="connsiteX86" fmla="*/ 498708 w 625640"/>
              <a:gd name="connsiteY86" fmla="*/ 313814 h 467804"/>
              <a:gd name="connsiteX87" fmla="*/ 497647 w 625640"/>
              <a:gd name="connsiteY87" fmla="*/ 313814 h 467804"/>
              <a:gd name="connsiteX88" fmla="*/ 496453 w 625640"/>
              <a:gd name="connsiteY88" fmla="*/ 312754 h 467804"/>
              <a:gd name="connsiteX89" fmla="*/ 496453 w 625640"/>
              <a:gd name="connsiteY89" fmla="*/ 311693 h 467804"/>
              <a:gd name="connsiteX90" fmla="*/ 495392 w 625640"/>
              <a:gd name="connsiteY90" fmla="*/ 310499 h 467804"/>
              <a:gd name="connsiteX91" fmla="*/ 494331 w 625640"/>
              <a:gd name="connsiteY91" fmla="*/ 308244 h 467804"/>
              <a:gd name="connsiteX92" fmla="*/ 493270 w 625640"/>
              <a:gd name="connsiteY92" fmla="*/ 307183 h 467804"/>
              <a:gd name="connsiteX93" fmla="*/ 492209 w 625640"/>
              <a:gd name="connsiteY93" fmla="*/ 302674 h 467804"/>
              <a:gd name="connsiteX94" fmla="*/ 489954 w 625640"/>
              <a:gd name="connsiteY94" fmla="*/ 299358 h 467804"/>
              <a:gd name="connsiteX95" fmla="*/ 488761 w 625640"/>
              <a:gd name="connsiteY95" fmla="*/ 298164 h 467804"/>
              <a:gd name="connsiteX96" fmla="*/ 488761 w 625640"/>
              <a:gd name="connsiteY96" fmla="*/ 295909 h 467804"/>
              <a:gd name="connsiteX97" fmla="*/ 487699 w 625640"/>
              <a:gd name="connsiteY97" fmla="*/ 294848 h 467804"/>
              <a:gd name="connsiteX98" fmla="*/ 487699 w 625640"/>
              <a:gd name="connsiteY98" fmla="*/ 293787 h 467804"/>
              <a:gd name="connsiteX99" fmla="*/ 485445 w 625640"/>
              <a:gd name="connsiteY99" fmla="*/ 291532 h 467804"/>
              <a:gd name="connsiteX100" fmla="*/ 485445 w 625640"/>
              <a:gd name="connsiteY100" fmla="*/ 290339 h 467804"/>
              <a:gd name="connsiteX101" fmla="*/ 486506 w 625640"/>
              <a:gd name="connsiteY101" fmla="*/ 289277 h 467804"/>
              <a:gd name="connsiteX102" fmla="*/ 484251 w 625640"/>
              <a:gd name="connsiteY102" fmla="*/ 283707 h 467804"/>
              <a:gd name="connsiteX103" fmla="*/ 480935 w 625640"/>
              <a:gd name="connsiteY103" fmla="*/ 280258 h 467804"/>
              <a:gd name="connsiteX104" fmla="*/ 479874 w 625640"/>
              <a:gd name="connsiteY104" fmla="*/ 280258 h 467804"/>
              <a:gd name="connsiteX105" fmla="*/ 478813 w 625640"/>
              <a:gd name="connsiteY105" fmla="*/ 279197 h 467804"/>
              <a:gd name="connsiteX106" fmla="*/ 477752 w 625640"/>
              <a:gd name="connsiteY106" fmla="*/ 279197 h 467804"/>
              <a:gd name="connsiteX107" fmla="*/ 477752 w 625640"/>
              <a:gd name="connsiteY107" fmla="*/ 278004 h 467804"/>
              <a:gd name="connsiteX108" fmla="*/ 476691 w 625640"/>
              <a:gd name="connsiteY108" fmla="*/ 276942 h 467804"/>
              <a:gd name="connsiteX109" fmla="*/ 475497 w 625640"/>
              <a:gd name="connsiteY109" fmla="*/ 276942 h 467804"/>
              <a:gd name="connsiteX110" fmla="*/ 475497 w 625640"/>
              <a:gd name="connsiteY110" fmla="*/ 275881 h 467804"/>
              <a:gd name="connsiteX111" fmla="*/ 473242 w 625640"/>
              <a:gd name="connsiteY111" fmla="*/ 275881 h 467804"/>
              <a:gd name="connsiteX112" fmla="*/ 472181 w 625640"/>
              <a:gd name="connsiteY112" fmla="*/ 276942 h 467804"/>
              <a:gd name="connsiteX113" fmla="*/ 469926 w 625640"/>
              <a:gd name="connsiteY113" fmla="*/ 275881 h 467804"/>
              <a:gd name="connsiteX114" fmla="*/ 469926 w 625640"/>
              <a:gd name="connsiteY114" fmla="*/ 274688 h 467804"/>
              <a:gd name="connsiteX115" fmla="*/ 468865 w 625640"/>
              <a:gd name="connsiteY115" fmla="*/ 273626 h 467804"/>
              <a:gd name="connsiteX116" fmla="*/ 464356 w 625640"/>
              <a:gd name="connsiteY116" fmla="*/ 270178 h 467804"/>
              <a:gd name="connsiteX117" fmla="*/ 463294 w 625640"/>
              <a:gd name="connsiteY117" fmla="*/ 269116 h 467804"/>
              <a:gd name="connsiteX118" fmla="*/ 459846 w 625640"/>
              <a:gd name="connsiteY118" fmla="*/ 267923 h 467804"/>
              <a:gd name="connsiteX119" fmla="*/ 457591 w 625640"/>
              <a:gd name="connsiteY119" fmla="*/ 266862 h 467804"/>
              <a:gd name="connsiteX120" fmla="*/ 457591 w 625640"/>
              <a:gd name="connsiteY120" fmla="*/ 265801 h 467804"/>
              <a:gd name="connsiteX121" fmla="*/ 455336 w 625640"/>
              <a:gd name="connsiteY121" fmla="*/ 264607 h 467804"/>
              <a:gd name="connsiteX122" fmla="*/ 453082 w 625640"/>
              <a:gd name="connsiteY122" fmla="*/ 264607 h 467804"/>
              <a:gd name="connsiteX123" fmla="*/ 451888 w 625640"/>
              <a:gd name="connsiteY123" fmla="*/ 266862 h 467804"/>
              <a:gd name="connsiteX124" fmla="*/ 419260 w 625640"/>
              <a:gd name="connsiteY124" fmla="*/ 289410 h 467804"/>
              <a:gd name="connsiteX125" fmla="*/ 346178 w 625640"/>
              <a:gd name="connsiteY125" fmla="*/ 341137 h 467804"/>
              <a:gd name="connsiteX126" fmla="*/ 347239 w 625640"/>
              <a:gd name="connsiteY126" fmla="*/ 343393 h 467804"/>
              <a:gd name="connsiteX127" fmla="*/ 357319 w 625640"/>
              <a:gd name="connsiteY127" fmla="*/ 372704 h 467804"/>
              <a:gd name="connsiteX128" fmla="*/ 366338 w 625640"/>
              <a:gd name="connsiteY128" fmla="*/ 378276 h 467804"/>
              <a:gd name="connsiteX129" fmla="*/ 368593 w 625640"/>
              <a:gd name="connsiteY129" fmla="*/ 379336 h 467804"/>
              <a:gd name="connsiteX130" fmla="*/ 374164 w 625640"/>
              <a:gd name="connsiteY130" fmla="*/ 372572 h 467804"/>
              <a:gd name="connsiteX131" fmla="*/ 383183 w 625640"/>
              <a:gd name="connsiteY131" fmla="*/ 372572 h 467804"/>
              <a:gd name="connsiteX132" fmla="*/ 385438 w 625640"/>
              <a:gd name="connsiteY132" fmla="*/ 363553 h 467804"/>
              <a:gd name="connsiteX133" fmla="*/ 388754 w 625640"/>
              <a:gd name="connsiteY133" fmla="*/ 363553 h 467804"/>
              <a:gd name="connsiteX134" fmla="*/ 393263 w 625640"/>
              <a:gd name="connsiteY134" fmla="*/ 371378 h 467804"/>
              <a:gd name="connsiteX135" fmla="*/ 391009 w 625640"/>
              <a:gd name="connsiteY135" fmla="*/ 378143 h 467804"/>
              <a:gd name="connsiteX136" fmla="*/ 397773 w 625640"/>
              <a:gd name="connsiteY136" fmla="*/ 381459 h 467804"/>
              <a:gd name="connsiteX137" fmla="*/ 384244 w 625640"/>
              <a:gd name="connsiteY137" fmla="*/ 405067 h 467804"/>
              <a:gd name="connsiteX138" fmla="*/ 385438 w 625640"/>
              <a:gd name="connsiteY138" fmla="*/ 406262 h 467804"/>
              <a:gd name="connsiteX139" fmla="*/ 383183 w 625640"/>
              <a:gd name="connsiteY139" fmla="*/ 409577 h 467804"/>
              <a:gd name="connsiteX140" fmla="*/ 382122 w 625640"/>
              <a:gd name="connsiteY140" fmla="*/ 408516 h 467804"/>
              <a:gd name="connsiteX141" fmla="*/ 382122 w 625640"/>
              <a:gd name="connsiteY141" fmla="*/ 410771 h 467804"/>
              <a:gd name="connsiteX142" fmla="*/ 384377 w 625640"/>
              <a:gd name="connsiteY142" fmla="*/ 411965 h 467804"/>
              <a:gd name="connsiteX143" fmla="*/ 384377 w 625640"/>
              <a:gd name="connsiteY143" fmla="*/ 413026 h 467804"/>
              <a:gd name="connsiteX144" fmla="*/ 381061 w 625640"/>
              <a:gd name="connsiteY144" fmla="*/ 411965 h 467804"/>
              <a:gd name="connsiteX145" fmla="*/ 379867 w 625640"/>
              <a:gd name="connsiteY145" fmla="*/ 413026 h 467804"/>
              <a:gd name="connsiteX146" fmla="*/ 372041 w 625640"/>
              <a:gd name="connsiteY146" fmla="*/ 409710 h 467804"/>
              <a:gd name="connsiteX147" fmla="*/ 369787 w 625640"/>
              <a:gd name="connsiteY147" fmla="*/ 409710 h 467804"/>
              <a:gd name="connsiteX148" fmla="*/ 369787 w 625640"/>
              <a:gd name="connsiteY148" fmla="*/ 410771 h 467804"/>
              <a:gd name="connsiteX149" fmla="*/ 374296 w 625640"/>
              <a:gd name="connsiteY149" fmla="*/ 413026 h 467804"/>
              <a:gd name="connsiteX150" fmla="*/ 375357 w 625640"/>
              <a:gd name="connsiteY150" fmla="*/ 415281 h 467804"/>
              <a:gd name="connsiteX151" fmla="*/ 377612 w 625640"/>
              <a:gd name="connsiteY151" fmla="*/ 414219 h 467804"/>
              <a:gd name="connsiteX152" fmla="*/ 393396 w 625640"/>
              <a:gd name="connsiteY152" fmla="*/ 422045 h 467804"/>
              <a:gd name="connsiteX153" fmla="*/ 392202 w 625640"/>
              <a:gd name="connsiteY153" fmla="*/ 424300 h 467804"/>
              <a:gd name="connsiteX154" fmla="*/ 388886 w 625640"/>
              <a:gd name="connsiteY154" fmla="*/ 423106 h 467804"/>
              <a:gd name="connsiteX155" fmla="*/ 379867 w 625640"/>
              <a:gd name="connsiteY155" fmla="*/ 439951 h 467804"/>
              <a:gd name="connsiteX156" fmla="*/ 347239 w 625640"/>
              <a:gd name="connsiteY156" fmla="*/ 421912 h 467804"/>
              <a:gd name="connsiteX157" fmla="*/ 341668 w 625640"/>
              <a:gd name="connsiteY157" fmla="*/ 422974 h 467804"/>
              <a:gd name="connsiteX158" fmla="*/ 337159 w 625640"/>
              <a:gd name="connsiteY158" fmla="*/ 411699 h 467804"/>
              <a:gd name="connsiteX159" fmla="*/ 333843 w 625640"/>
              <a:gd name="connsiteY159" fmla="*/ 410506 h 467804"/>
              <a:gd name="connsiteX160" fmla="*/ 329333 w 625640"/>
              <a:gd name="connsiteY160" fmla="*/ 366604 h 467804"/>
              <a:gd name="connsiteX161" fmla="*/ 322569 w 625640"/>
              <a:gd name="connsiteY161" fmla="*/ 365410 h 467804"/>
              <a:gd name="connsiteX162" fmla="*/ 316998 w 625640"/>
              <a:gd name="connsiteY162" fmla="*/ 351881 h 467804"/>
              <a:gd name="connsiteX163" fmla="*/ 312488 w 625640"/>
              <a:gd name="connsiteY163" fmla="*/ 361961 h 467804"/>
              <a:gd name="connsiteX164" fmla="*/ 302408 w 625640"/>
              <a:gd name="connsiteY164" fmla="*/ 367532 h 467804"/>
              <a:gd name="connsiteX165" fmla="*/ 300153 w 625640"/>
              <a:gd name="connsiteY165" fmla="*/ 375357 h 467804"/>
              <a:gd name="connsiteX166" fmla="*/ 297898 w 625640"/>
              <a:gd name="connsiteY166" fmla="*/ 376551 h 467804"/>
              <a:gd name="connsiteX167" fmla="*/ 296838 w 625640"/>
              <a:gd name="connsiteY167" fmla="*/ 375357 h 467804"/>
              <a:gd name="connsiteX168" fmla="*/ 289012 w 625640"/>
              <a:gd name="connsiteY168" fmla="*/ 373103 h 467804"/>
              <a:gd name="connsiteX169" fmla="*/ 286757 w 625640"/>
              <a:gd name="connsiteY169" fmla="*/ 374296 h 467804"/>
              <a:gd name="connsiteX170" fmla="*/ 287818 w 625640"/>
              <a:gd name="connsiteY170" fmla="*/ 377612 h 467804"/>
              <a:gd name="connsiteX171" fmla="*/ 287818 w 625640"/>
              <a:gd name="connsiteY171" fmla="*/ 389948 h 467804"/>
              <a:gd name="connsiteX172" fmla="*/ 281054 w 625640"/>
              <a:gd name="connsiteY172" fmla="*/ 384376 h 467804"/>
              <a:gd name="connsiteX173" fmla="*/ 276544 w 625640"/>
              <a:gd name="connsiteY173" fmla="*/ 387692 h 467804"/>
              <a:gd name="connsiteX174" fmla="*/ 275351 w 625640"/>
              <a:gd name="connsiteY174" fmla="*/ 382122 h 467804"/>
              <a:gd name="connsiteX175" fmla="*/ 277605 w 625640"/>
              <a:gd name="connsiteY175" fmla="*/ 379867 h 467804"/>
              <a:gd name="connsiteX176" fmla="*/ 272035 w 625640"/>
              <a:gd name="connsiteY176" fmla="*/ 375357 h 467804"/>
              <a:gd name="connsiteX177" fmla="*/ 266464 w 625640"/>
              <a:gd name="connsiteY177" fmla="*/ 369787 h 467804"/>
              <a:gd name="connsiteX178" fmla="*/ 251874 w 625640"/>
              <a:gd name="connsiteY178" fmla="*/ 392335 h 467804"/>
              <a:gd name="connsiteX179" fmla="*/ 254129 w 625640"/>
              <a:gd name="connsiteY179" fmla="*/ 394590 h 467804"/>
              <a:gd name="connsiteX180" fmla="*/ 237284 w 625640"/>
              <a:gd name="connsiteY180" fmla="*/ 419392 h 467804"/>
              <a:gd name="connsiteX181" fmla="*/ 202401 w 625640"/>
              <a:gd name="connsiteY181" fmla="*/ 417138 h 467804"/>
              <a:gd name="connsiteX182" fmla="*/ 190066 w 625640"/>
              <a:gd name="connsiteY182" fmla="*/ 433982 h 467804"/>
              <a:gd name="connsiteX183" fmla="*/ 157438 w 625640"/>
              <a:gd name="connsiteY183" fmla="*/ 412628 h 467804"/>
              <a:gd name="connsiteX184" fmla="*/ 140593 w 625640"/>
              <a:gd name="connsiteY184" fmla="*/ 446318 h 467804"/>
              <a:gd name="connsiteX185" fmla="*/ 124810 w 625640"/>
              <a:gd name="connsiteY185" fmla="*/ 447511 h 467804"/>
              <a:gd name="connsiteX186" fmla="*/ 128126 w 625640"/>
              <a:gd name="connsiteY186" fmla="*/ 458785 h 467804"/>
              <a:gd name="connsiteX187" fmla="*/ 101068 w 625640"/>
              <a:gd name="connsiteY187" fmla="*/ 467804 h 467804"/>
              <a:gd name="connsiteX188" fmla="*/ 93242 w 625640"/>
              <a:gd name="connsiteY188" fmla="*/ 434115 h 467804"/>
              <a:gd name="connsiteX189" fmla="*/ 90988 w 625640"/>
              <a:gd name="connsiteY189" fmla="*/ 426157 h 467804"/>
              <a:gd name="connsiteX190" fmla="*/ 89927 w 625640"/>
              <a:gd name="connsiteY190" fmla="*/ 422841 h 467804"/>
              <a:gd name="connsiteX191" fmla="*/ 57298 w 625640"/>
              <a:gd name="connsiteY191" fmla="*/ 342994 h 467804"/>
              <a:gd name="connsiteX192" fmla="*/ 58359 w 625640"/>
              <a:gd name="connsiteY192" fmla="*/ 335169 h 467804"/>
              <a:gd name="connsiteX193" fmla="*/ 52789 w 625640"/>
              <a:gd name="connsiteY193" fmla="*/ 336230 h 467804"/>
              <a:gd name="connsiteX194" fmla="*/ 44831 w 625640"/>
              <a:gd name="connsiteY194" fmla="*/ 320446 h 467804"/>
              <a:gd name="connsiteX195" fmla="*/ 42576 w 625640"/>
              <a:gd name="connsiteY195" fmla="*/ 320446 h 467804"/>
              <a:gd name="connsiteX196" fmla="*/ 41515 w 625640"/>
              <a:gd name="connsiteY196" fmla="*/ 317130 h 467804"/>
              <a:gd name="connsiteX197" fmla="*/ 40454 w 625640"/>
              <a:gd name="connsiteY197" fmla="*/ 315937 h 467804"/>
              <a:gd name="connsiteX198" fmla="*/ 35944 w 625640"/>
              <a:gd name="connsiteY198" fmla="*/ 313682 h 467804"/>
              <a:gd name="connsiteX199" fmla="*/ 35944 w 625640"/>
              <a:gd name="connsiteY199" fmla="*/ 312621 h 467804"/>
              <a:gd name="connsiteX200" fmla="*/ 34750 w 625640"/>
              <a:gd name="connsiteY200" fmla="*/ 311560 h 467804"/>
              <a:gd name="connsiteX201" fmla="*/ 33689 w 625640"/>
              <a:gd name="connsiteY201" fmla="*/ 311560 h 467804"/>
              <a:gd name="connsiteX202" fmla="*/ 32628 w 625640"/>
              <a:gd name="connsiteY202" fmla="*/ 310367 h 467804"/>
              <a:gd name="connsiteX203" fmla="*/ 32628 w 625640"/>
              <a:gd name="connsiteY203" fmla="*/ 309305 h 467804"/>
              <a:gd name="connsiteX204" fmla="*/ 31434 w 625640"/>
              <a:gd name="connsiteY204" fmla="*/ 309305 h 467804"/>
              <a:gd name="connsiteX205" fmla="*/ 29180 w 625640"/>
              <a:gd name="connsiteY205" fmla="*/ 308111 h 467804"/>
              <a:gd name="connsiteX206" fmla="*/ 28119 w 625640"/>
              <a:gd name="connsiteY206" fmla="*/ 308111 h 467804"/>
              <a:gd name="connsiteX207" fmla="*/ 26925 w 625640"/>
              <a:gd name="connsiteY207" fmla="*/ 307051 h 467804"/>
              <a:gd name="connsiteX208" fmla="*/ 28119 w 625640"/>
              <a:gd name="connsiteY208" fmla="*/ 305857 h 467804"/>
              <a:gd name="connsiteX209" fmla="*/ 30374 w 625640"/>
              <a:gd name="connsiteY209" fmla="*/ 304795 h 467804"/>
              <a:gd name="connsiteX210" fmla="*/ 38199 w 625640"/>
              <a:gd name="connsiteY210" fmla="*/ 299225 h 467804"/>
              <a:gd name="connsiteX211" fmla="*/ 16845 w 625640"/>
              <a:gd name="connsiteY211" fmla="*/ 262087 h 467804"/>
              <a:gd name="connsiteX212" fmla="*/ 5571 w 625640"/>
              <a:gd name="connsiteY212" fmla="*/ 269912 h 467804"/>
              <a:gd name="connsiteX213" fmla="*/ 0 w 625640"/>
              <a:gd name="connsiteY213" fmla="*/ 269912 h 467804"/>
              <a:gd name="connsiteX214" fmla="*/ 14590 w 625640"/>
              <a:gd name="connsiteY214" fmla="*/ 229459 h 467804"/>
              <a:gd name="connsiteX215" fmla="*/ 15784 w 625640"/>
              <a:gd name="connsiteY215" fmla="*/ 231713 h 467804"/>
              <a:gd name="connsiteX216" fmla="*/ 14590 w 625640"/>
              <a:gd name="connsiteY216" fmla="*/ 233969 h 467804"/>
              <a:gd name="connsiteX217" fmla="*/ 17906 w 625640"/>
              <a:gd name="connsiteY217" fmla="*/ 249752 h 467804"/>
              <a:gd name="connsiteX218" fmla="*/ 74143 w 625640"/>
              <a:gd name="connsiteY218" fmla="*/ 237417 h 467804"/>
              <a:gd name="connsiteX219" fmla="*/ 75337 w 625640"/>
              <a:gd name="connsiteY219" fmla="*/ 211553 h 467804"/>
              <a:gd name="connsiteX220" fmla="*/ 74143 w 625640"/>
              <a:gd name="connsiteY220" fmla="*/ 202534 h 467804"/>
              <a:gd name="connsiteX221" fmla="*/ 66318 w 625640"/>
              <a:gd name="connsiteY221" fmla="*/ 185689 h 467804"/>
              <a:gd name="connsiteX222" fmla="*/ 40454 w 625640"/>
              <a:gd name="connsiteY222" fmla="*/ 173354 h 467804"/>
              <a:gd name="connsiteX223" fmla="*/ 7825 w 625640"/>
              <a:gd name="connsiteY223" fmla="*/ 168844 h 467804"/>
              <a:gd name="connsiteX224" fmla="*/ 14590 w 625640"/>
              <a:gd name="connsiteY224" fmla="*/ 103588 h 467804"/>
              <a:gd name="connsiteX225" fmla="*/ 48412 w 625640"/>
              <a:gd name="connsiteY225" fmla="*/ 107037 h 467804"/>
              <a:gd name="connsiteX226" fmla="*/ 53983 w 625640"/>
              <a:gd name="connsiteY226" fmla="*/ 114862 h 467804"/>
              <a:gd name="connsiteX227" fmla="*/ 56237 w 625640"/>
              <a:gd name="connsiteY227" fmla="*/ 114862 h 467804"/>
              <a:gd name="connsiteX228" fmla="*/ 53983 w 625640"/>
              <a:gd name="connsiteY228" fmla="*/ 108098 h 467804"/>
              <a:gd name="connsiteX229" fmla="*/ 77592 w 625640"/>
              <a:gd name="connsiteY229" fmla="*/ 110353 h 467804"/>
              <a:gd name="connsiteX230" fmla="*/ 100139 w 625640"/>
              <a:gd name="connsiteY230" fmla="*/ 153061 h 467804"/>
              <a:gd name="connsiteX231" fmla="*/ 130513 w 625640"/>
              <a:gd name="connsiteY231" fmla="*/ 137277 h 467804"/>
              <a:gd name="connsiteX232" fmla="*/ 116984 w 625640"/>
              <a:gd name="connsiteY232" fmla="*/ 114730 h 467804"/>
              <a:gd name="connsiteX233" fmla="*/ 137277 w 625640"/>
              <a:gd name="connsiteY233" fmla="*/ 116984 h 467804"/>
              <a:gd name="connsiteX234" fmla="*/ 182241 w 625640"/>
              <a:gd name="connsiteY234" fmla="*/ 61808 h 467804"/>
              <a:gd name="connsiteX235" fmla="*/ 194576 w 625640"/>
              <a:gd name="connsiteY235" fmla="*/ 68572 h 467804"/>
              <a:gd name="connsiteX236" fmla="*/ 203595 w 625640"/>
              <a:gd name="connsiteY236" fmla="*/ 52789 h 467804"/>
              <a:gd name="connsiteX237" fmla="*/ 220440 w 625640"/>
              <a:gd name="connsiteY237" fmla="*/ 56104 h 467804"/>
              <a:gd name="connsiteX238" fmla="*/ 218185 w 625640"/>
              <a:gd name="connsiteY238" fmla="*/ 65124 h 467804"/>
              <a:gd name="connsiteX239" fmla="*/ 217124 w 625640"/>
              <a:gd name="connsiteY239" fmla="*/ 66318 h 467804"/>
              <a:gd name="connsiteX240" fmla="*/ 215930 w 625640"/>
              <a:gd name="connsiteY240" fmla="*/ 66318 h 467804"/>
              <a:gd name="connsiteX241" fmla="*/ 211420 w 625640"/>
              <a:gd name="connsiteY241" fmla="*/ 75337 h 467804"/>
              <a:gd name="connsiteX242" fmla="*/ 215930 w 625640"/>
              <a:gd name="connsiteY242" fmla="*/ 77591 h 467804"/>
              <a:gd name="connsiteX243" fmla="*/ 217124 w 625640"/>
              <a:gd name="connsiteY243" fmla="*/ 73082 h 467804"/>
              <a:gd name="connsiteX244" fmla="*/ 239672 w 625640"/>
              <a:gd name="connsiteY244" fmla="*/ 83163 h 467804"/>
              <a:gd name="connsiteX245" fmla="*/ 239672 w 625640"/>
              <a:gd name="connsiteY245" fmla="*/ 84356 h 467804"/>
              <a:gd name="connsiteX246" fmla="*/ 242988 w 625640"/>
              <a:gd name="connsiteY246" fmla="*/ 84356 h 467804"/>
              <a:gd name="connsiteX247" fmla="*/ 242988 w 625640"/>
              <a:gd name="connsiteY247" fmla="*/ 83163 h 467804"/>
              <a:gd name="connsiteX248" fmla="*/ 244181 w 625640"/>
              <a:gd name="connsiteY248" fmla="*/ 82101 h 467804"/>
              <a:gd name="connsiteX249" fmla="*/ 248691 w 625640"/>
              <a:gd name="connsiteY249" fmla="*/ 84356 h 467804"/>
              <a:gd name="connsiteX250" fmla="*/ 249752 w 625640"/>
              <a:gd name="connsiteY250" fmla="*/ 83163 h 467804"/>
              <a:gd name="connsiteX251" fmla="*/ 250813 w 625640"/>
              <a:gd name="connsiteY251" fmla="*/ 80907 h 467804"/>
              <a:gd name="connsiteX252" fmla="*/ 250813 w 625640"/>
              <a:gd name="connsiteY252" fmla="*/ 75337 h 467804"/>
              <a:gd name="connsiteX253" fmla="*/ 253068 w 625640"/>
              <a:gd name="connsiteY253" fmla="*/ 73082 h 467804"/>
              <a:gd name="connsiteX254" fmla="*/ 253068 w 625640"/>
              <a:gd name="connsiteY254" fmla="*/ 72021 h 467804"/>
              <a:gd name="connsiteX255" fmla="*/ 258639 w 625640"/>
              <a:gd name="connsiteY255" fmla="*/ 68705 h 467804"/>
              <a:gd name="connsiteX256" fmla="*/ 274422 w 625640"/>
              <a:gd name="connsiteY256" fmla="*/ 57431 h 467804"/>
              <a:gd name="connsiteX257" fmla="*/ 267658 w 625640"/>
              <a:gd name="connsiteY257" fmla="*/ 45096 h 467804"/>
              <a:gd name="connsiteX258" fmla="*/ 321640 w 625640"/>
              <a:gd name="connsiteY258" fmla="*/ 6897 h 467804"/>
              <a:gd name="connsiteX259" fmla="*/ 324956 w 625640"/>
              <a:gd name="connsiteY259" fmla="*/ 11406 h 467804"/>
              <a:gd name="connsiteX260" fmla="*/ 339546 w 625640"/>
              <a:gd name="connsiteY260" fmla="*/ 1326 h 467804"/>
              <a:gd name="connsiteX261" fmla="*/ 363155 w 625640"/>
              <a:gd name="connsiteY261" fmla="*/ 266 h 46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625640" h="467804">
                <a:moveTo>
                  <a:pt x="362359" y="0"/>
                </a:moveTo>
                <a:lnTo>
                  <a:pt x="367930" y="18038"/>
                </a:lnTo>
                <a:lnTo>
                  <a:pt x="407322" y="16977"/>
                </a:lnTo>
                <a:lnTo>
                  <a:pt x="410638" y="19232"/>
                </a:lnTo>
                <a:lnTo>
                  <a:pt x="420851" y="18038"/>
                </a:lnTo>
                <a:lnTo>
                  <a:pt x="427616" y="15784"/>
                </a:lnTo>
                <a:lnTo>
                  <a:pt x="430931" y="4509"/>
                </a:lnTo>
                <a:lnTo>
                  <a:pt x="451225" y="2255"/>
                </a:lnTo>
                <a:lnTo>
                  <a:pt x="455735" y="2255"/>
                </a:lnTo>
                <a:lnTo>
                  <a:pt x="471518" y="57431"/>
                </a:lnTo>
                <a:lnTo>
                  <a:pt x="474834" y="73215"/>
                </a:lnTo>
                <a:lnTo>
                  <a:pt x="464754" y="77724"/>
                </a:lnTo>
                <a:lnTo>
                  <a:pt x="467008" y="92314"/>
                </a:lnTo>
                <a:lnTo>
                  <a:pt x="469263" y="92314"/>
                </a:lnTo>
                <a:lnTo>
                  <a:pt x="469263" y="94569"/>
                </a:lnTo>
                <a:lnTo>
                  <a:pt x="474834" y="94569"/>
                </a:lnTo>
                <a:lnTo>
                  <a:pt x="476028" y="96824"/>
                </a:lnTo>
                <a:lnTo>
                  <a:pt x="477089" y="96824"/>
                </a:lnTo>
                <a:lnTo>
                  <a:pt x="477089" y="100139"/>
                </a:lnTo>
                <a:lnTo>
                  <a:pt x="468070" y="100139"/>
                </a:lnTo>
                <a:lnTo>
                  <a:pt x="470324" y="110220"/>
                </a:lnTo>
                <a:lnTo>
                  <a:pt x="473640" y="110220"/>
                </a:lnTo>
                <a:lnTo>
                  <a:pt x="475895" y="123749"/>
                </a:lnTo>
                <a:lnTo>
                  <a:pt x="479211" y="142848"/>
                </a:lnTo>
                <a:lnTo>
                  <a:pt x="475895" y="143909"/>
                </a:lnTo>
                <a:lnTo>
                  <a:pt x="476956" y="147225"/>
                </a:lnTo>
                <a:lnTo>
                  <a:pt x="494994" y="159560"/>
                </a:lnTo>
                <a:lnTo>
                  <a:pt x="504014" y="167386"/>
                </a:lnTo>
                <a:lnTo>
                  <a:pt x="515288" y="166324"/>
                </a:lnTo>
                <a:lnTo>
                  <a:pt x="519797" y="163008"/>
                </a:lnTo>
                <a:lnTo>
                  <a:pt x="555741" y="177599"/>
                </a:lnTo>
                <a:lnTo>
                  <a:pt x="554680" y="186618"/>
                </a:lnTo>
                <a:lnTo>
                  <a:pt x="547916" y="232775"/>
                </a:lnTo>
                <a:lnTo>
                  <a:pt x="550171" y="239539"/>
                </a:lnTo>
                <a:lnTo>
                  <a:pt x="550171" y="241794"/>
                </a:lnTo>
                <a:lnTo>
                  <a:pt x="549109" y="242988"/>
                </a:lnTo>
                <a:lnTo>
                  <a:pt x="547916" y="247497"/>
                </a:lnTo>
                <a:lnTo>
                  <a:pt x="549109" y="248558"/>
                </a:lnTo>
                <a:lnTo>
                  <a:pt x="555874" y="254129"/>
                </a:lnTo>
                <a:lnTo>
                  <a:pt x="557068" y="257444"/>
                </a:lnTo>
                <a:lnTo>
                  <a:pt x="561577" y="261954"/>
                </a:lnTo>
                <a:lnTo>
                  <a:pt x="561577" y="263148"/>
                </a:lnTo>
                <a:lnTo>
                  <a:pt x="563832" y="263148"/>
                </a:lnTo>
                <a:lnTo>
                  <a:pt x="563832" y="266464"/>
                </a:lnTo>
                <a:lnTo>
                  <a:pt x="565026" y="267525"/>
                </a:lnTo>
                <a:lnTo>
                  <a:pt x="566219" y="267525"/>
                </a:lnTo>
                <a:lnTo>
                  <a:pt x="567280" y="268719"/>
                </a:lnTo>
                <a:lnTo>
                  <a:pt x="569535" y="274289"/>
                </a:lnTo>
                <a:lnTo>
                  <a:pt x="569535" y="275483"/>
                </a:lnTo>
                <a:lnTo>
                  <a:pt x="568342" y="274289"/>
                </a:lnTo>
                <a:lnTo>
                  <a:pt x="567280" y="275483"/>
                </a:lnTo>
                <a:lnTo>
                  <a:pt x="568342" y="276544"/>
                </a:lnTo>
                <a:lnTo>
                  <a:pt x="569535" y="276544"/>
                </a:lnTo>
                <a:lnTo>
                  <a:pt x="569535" y="278799"/>
                </a:lnTo>
                <a:lnTo>
                  <a:pt x="570596" y="278799"/>
                </a:lnTo>
                <a:lnTo>
                  <a:pt x="572851" y="281054"/>
                </a:lnTo>
                <a:lnTo>
                  <a:pt x="575106" y="279860"/>
                </a:lnTo>
                <a:lnTo>
                  <a:pt x="579616" y="282115"/>
                </a:lnTo>
                <a:lnTo>
                  <a:pt x="583064" y="285431"/>
                </a:lnTo>
                <a:lnTo>
                  <a:pt x="586380" y="292195"/>
                </a:lnTo>
                <a:lnTo>
                  <a:pt x="594205" y="295511"/>
                </a:lnTo>
                <a:lnTo>
                  <a:pt x="598715" y="294450"/>
                </a:lnTo>
                <a:lnTo>
                  <a:pt x="603225" y="296705"/>
                </a:lnTo>
                <a:lnTo>
                  <a:pt x="605479" y="300021"/>
                </a:lnTo>
                <a:lnTo>
                  <a:pt x="611050" y="302275"/>
                </a:lnTo>
                <a:lnTo>
                  <a:pt x="613305" y="303469"/>
                </a:lnTo>
                <a:lnTo>
                  <a:pt x="620069" y="310234"/>
                </a:lnTo>
                <a:lnTo>
                  <a:pt x="622324" y="313550"/>
                </a:lnTo>
                <a:lnTo>
                  <a:pt x="622324" y="316998"/>
                </a:lnTo>
                <a:lnTo>
                  <a:pt x="620069" y="321507"/>
                </a:lnTo>
                <a:lnTo>
                  <a:pt x="619008" y="323762"/>
                </a:lnTo>
                <a:lnTo>
                  <a:pt x="620069" y="327211"/>
                </a:lnTo>
                <a:lnTo>
                  <a:pt x="622324" y="328272"/>
                </a:lnTo>
                <a:lnTo>
                  <a:pt x="623385" y="330527"/>
                </a:lnTo>
                <a:lnTo>
                  <a:pt x="624446" y="330527"/>
                </a:lnTo>
                <a:lnTo>
                  <a:pt x="625640" y="332781"/>
                </a:lnTo>
                <a:lnTo>
                  <a:pt x="623385" y="339546"/>
                </a:lnTo>
                <a:lnTo>
                  <a:pt x="546855" y="355329"/>
                </a:lnTo>
                <a:lnTo>
                  <a:pt x="540090" y="356523"/>
                </a:lnTo>
                <a:lnTo>
                  <a:pt x="534519" y="339678"/>
                </a:lnTo>
                <a:lnTo>
                  <a:pt x="531204" y="337424"/>
                </a:lnTo>
                <a:lnTo>
                  <a:pt x="526694" y="330659"/>
                </a:lnTo>
                <a:lnTo>
                  <a:pt x="517675" y="325089"/>
                </a:lnTo>
                <a:lnTo>
                  <a:pt x="504146" y="316070"/>
                </a:lnTo>
                <a:lnTo>
                  <a:pt x="500830" y="312754"/>
                </a:lnTo>
                <a:lnTo>
                  <a:pt x="499769" y="312754"/>
                </a:lnTo>
                <a:lnTo>
                  <a:pt x="498708" y="313814"/>
                </a:lnTo>
                <a:lnTo>
                  <a:pt x="497647" y="313814"/>
                </a:lnTo>
                <a:lnTo>
                  <a:pt x="496453" y="312754"/>
                </a:lnTo>
                <a:lnTo>
                  <a:pt x="496453" y="311693"/>
                </a:lnTo>
                <a:lnTo>
                  <a:pt x="495392" y="310499"/>
                </a:lnTo>
                <a:lnTo>
                  <a:pt x="494331" y="308244"/>
                </a:lnTo>
                <a:lnTo>
                  <a:pt x="493270" y="307183"/>
                </a:lnTo>
                <a:lnTo>
                  <a:pt x="492209" y="302674"/>
                </a:lnTo>
                <a:lnTo>
                  <a:pt x="489954" y="299358"/>
                </a:lnTo>
                <a:lnTo>
                  <a:pt x="488761" y="298164"/>
                </a:lnTo>
                <a:lnTo>
                  <a:pt x="488761" y="295909"/>
                </a:lnTo>
                <a:lnTo>
                  <a:pt x="487699" y="294848"/>
                </a:lnTo>
                <a:lnTo>
                  <a:pt x="487699" y="293787"/>
                </a:lnTo>
                <a:lnTo>
                  <a:pt x="485445" y="291532"/>
                </a:lnTo>
                <a:lnTo>
                  <a:pt x="485445" y="290339"/>
                </a:lnTo>
                <a:lnTo>
                  <a:pt x="486506" y="289277"/>
                </a:lnTo>
                <a:lnTo>
                  <a:pt x="484251" y="283707"/>
                </a:lnTo>
                <a:lnTo>
                  <a:pt x="480935" y="280258"/>
                </a:lnTo>
                <a:lnTo>
                  <a:pt x="479874" y="280258"/>
                </a:lnTo>
                <a:lnTo>
                  <a:pt x="478813" y="279197"/>
                </a:lnTo>
                <a:lnTo>
                  <a:pt x="477752" y="279197"/>
                </a:lnTo>
                <a:lnTo>
                  <a:pt x="477752" y="278004"/>
                </a:lnTo>
                <a:lnTo>
                  <a:pt x="476691" y="276942"/>
                </a:lnTo>
                <a:lnTo>
                  <a:pt x="475497" y="276942"/>
                </a:lnTo>
                <a:lnTo>
                  <a:pt x="475497" y="275881"/>
                </a:lnTo>
                <a:lnTo>
                  <a:pt x="473242" y="275881"/>
                </a:lnTo>
                <a:lnTo>
                  <a:pt x="472181" y="276942"/>
                </a:lnTo>
                <a:lnTo>
                  <a:pt x="469926" y="275881"/>
                </a:lnTo>
                <a:lnTo>
                  <a:pt x="469926" y="274688"/>
                </a:lnTo>
                <a:lnTo>
                  <a:pt x="468865" y="273626"/>
                </a:lnTo>
                <a:lnTo>
                  <a:pt x="464356" y="270178"/>
                </a:lnTo>
                <a:lnTo>
                  <a:pt x="463294" y="269116"/>
                </a:lnTo>
                <a:lnTo>
                  <a:pt x="459846" y="267923"/>
                </a:lnTo>
                <a:lnTo>
                  <a:pt x="457591" y="266862"/>
                </a:lnTo>
                <a:lnTo>
                  <a:pt x="457591" y="265801"/>
                </a:lnTo>
                <a:lnTo>
                  <a:pt x="455336" y="264607"/>
                </a:lnTo>
                <a:lnTo>
                  <a:pt x="453082" y="264607"/>
                </a:lnTo>
                <a:lnTo>
                  <a:pt x="451888" y="266862"/>
                </a:lnTo>
                <a:lnTo>
                  <a:pt x="419260" y="289410"/>
                </a:lnTo>
                <a:lnTo>
                  <a:pt x="346178" y="341137"/>
                </a:lnTo>
                <a:lnTo>
                  <a:pt x="347239" y="343393"/>
                </a:lnTo>
                <a:lnTo>
                  <a:pt x="357319" y="372704"/>
                </a:lnTo>
                <a:lnTo>
                  <a:pt x="366338" y="378276"/>
                </a:lnTo>
                <a:lnTo>
                  <a:pt x="368593" y="379336"/>
                </a:lnTo>
                <a:lnTo>
                  <a:pt x="374164" y="372572"/>
                </a:lnTo>
                <a:lnTo>
                  <a:pt x="383183" y="372572"/>
                </a:lnTo>
                <a:lnTo>
                  <a:pt x="385438" y="363553"/>
                </a:lnTo>
                <a:lnTo>
                  <a:pt x="388754" y="363553"/>
                </a:lnTo>
                <a:lnTo>
                  <a:pt x="393263" y="371378"/>
                </a:lnTo>
                <a:lnTo>
                  <a:pt x="391009" y="378143"/>
                </a:lnTo>
                <a:lnTo>
                  <a:pt x="397773" y="381459"/>
                </a:lnTo>
                <a:lnTo>
                  <a:pt x="384244" y="405067"/>
                </a:lnTo>
                <a:lnTo>
                  <a:pt x="385438" y="406262"/>
                </a:lnTo>
                <a:lnTo>
                  <a:pt x="383183" y="409577"/>
                </a:lnTo>
                <a:lnTo>
                  <a:pt x="382122" y="408516"/>
                </a:lnTo>
                <a:lnTo>
                  <a:pt x="382122" y="410771"/>
                </a:lnTo>
                <a:lnTo>
                  <a:pt x="384377" y="411965"/>
                </a:lnTo>
                <a:lnTo>
                  <a:pt x="384377" y="413026"/>
                </a:lnTo>
                <a:lnTo>
                  <a:pt x="381061" y="411965"/>
                </a:lnTo>
                <a:lnTo>
                  <a:pt x="379867" y="413026"/>
                </a:lnTo>
                <a:lnTo>
                  <a:pt x="372041" y="409710"/>
                </a:lnTo>
                <a:lnTo>
                  <a:pt x="369787" y="409710"/>
                </a:lnTo>
                <a:lnTo>
                  <a:pt x="369787" y="410771"/>
                </a:lnTo>
                <a:lnTo>
                  <a:pt x="374296" y="413026"/>
                </a:lnTo>
                <a:lnTo>
                  <a:pt x="375357" y="415281"/>
                </a:lnTo>
                <a:lnTo>
                  <a:pt x="377612" y="414219"/>
                </a:lnTo>
                <a:lnTo>
                  <a:pt x="393396" y="422045"/>
                </a:lnTo>
                <a:lnTo>
                  <a:pt x="392202" y="424300"/>
                </a:lnTo>
                <a:lnTo>
                  <a:pt x="388886" y="423106"/>
                </a:lnTo>
                <a:lnTo>
                  <a:pt x="379867" y="439951"/>
                </a:lnTo>
                <a:lnTo>
                  <a:pt x="347239" y="421912"/>
                </a:lnTo>
                <a:lnTo>
                  <a:pt x="341668" y="422974"/>
                </a:lnTo>
                <a:cubicBezTo>
                  <a:pt x="338352" y="420321"/>
                  <a:pt x="336495" y="415944"/>
                  <a:pt x="337159" y="411699"/>
                </a:cubicBezTo>
                <a:lnTo>
                  <a:pt x="333843" y="410506"/>
                </a:lnTo>
                <a:cubicBezTo>
                  <a:pt x="333843" y="395651"/>
                  <a:pt x="333445" y="380928"/>
                  <a:pt x="329333" y="366604"/>
                </a:cubicBezTo>
                <a:lnTo>
                  <a:pt x="322569" y="365410"/>
                </a:lnTo>
                <a:lnTo>
                  <a:pt x="316998" y="351881"/>
                </a:lnTo>
                <a:lnTo>
                  <a:pt x="312488" y="361961"/>
                </a:lnTo>
                <a:lnTo>
                  <a:pt x="302408" y="367532"/>
                </a:lnTo>
                <a:lnTo>
                  <a:pt x="300153" y="375357"/>
                </a:lnTo>
                <a:lnTo>
                  <a:pt x="297898" y="376551"/>
                </a:lnTo>
                <a:lnTo>
                  <a:pt x="296838" y="375357"/>
                </a:lnTo>
                <a:lnTo>
                  <a:pt x="289012" y="373103"/>
                </a:lnTo>
                <a:lnTo>
                  <a:pt x="286757" y="374296"/>
                </a:lnTo>
                <a:lnTo>
                  <a:pt x="287818" y="377612"/>
                </a:lnTo>
                <a:lnTo>
                  <a:pt x="287818" y="389948"/>
                </a:lnTo>
                <a:lnTo>
                  <a:pt x="281054" y="384376"/>
                </a:lnTo>
                <a:lnTo>
                  <a:pt x="276544" y="387692"/>
                </a:lnTo>
                <a:lnTo>
                  <a:pt x="275351" y="382122"/>
                </a:lnTo>
                <a:lnTo>
                  <a:pt x="277605" y="379867"/>
                </a:lnTo>
                <a:lnTo>
                  <a:pt x="272035" y="375357"/>
                </a:lnTo>
                <a:lnTo>
                  <a:pt x="266464" y="369787"/>
                </a:lnTo>
                <a:lnTo>
                  <a:pt x="251874" y="392335"/>
                </a:lnTo>
                <a:lnTo>
                  <a:pt x="254129" y="394590"/>
                </a:lnTo>
                <a:lnTo>
                  <a:pt x="237284" y="419392"/>
                </a:lnTo>
                <a:lnTo>
                  <a:pt x="202401" y="417138"/>
                </a:lnTo>
                <a:lnTo>
                  <a:pt x="190066" y="433982"/>
                </a:lnTo>
                <a:lnTo>
                  <a:pt x="157438" y="412628"/>
                </a:lnTo>
                <a:lnTo>
                  <a:pt x="140593" y="446318"/>
                </a:lnTo>
                <a:lnTo>
                  <a:pt x="124810" y="447511"/>
                </a:lnTo>
                <a:lnTo>
                  <a:pt x="128126" y="458785"/>
                </a:lnTo>
                <a:lnTo>
                  <a:pt x="101068" y="467804"/>
                </a:lnTo>
                <a:lnTo>
                  <a:pt x="93242" y="434115"/>
                </a:lnTo>
                <a:lnTo>
                  <a:pt x="90988" y="426157"/>
                </a:lnTo>
                <a:lnTo>
                  <a:pt x="89927" y="422841"/>
                </a:lnTo>
                <a:lnTo>
                  <a:pt x="57298" y="342994"/>
                </a:lnTo>
                <a:lnTo>
                  <a:pt x="58359" y="335169"/>
                </a:lnTo>
                <a:lnTo>
                  <a:pt x="52789" y="336230"/>
                </a:lnTo>
                <a:lnTo>
                  <a:pt x="44831" y="320446"/>
                </a:lnTo>
                <a:lnTo>
                  <a:pt x="42576" y="320446"/>
                </a:lnTo>
                <a:lnTo>
                  <a:pt x="41515" y="317130"/>
                </a:lnTo>
                <a:lnTo>
                  <a:pt x="40454" y="315937"/>
                </a:lnTo>
                <a:lnTo>
                  <a:pt x="35944" y="313682"/>
                </a:lnTo>
                <a:lnTo>
                  <a:pt x="35944" y="312621"/>
                </a:lnTo>
                <a:lnTo>
                  <a:pt x="34750" y="311560"/>
                </a:lnTo>
                <a:lnTo>
                  <a:pt x="33689" y="311560"/>
                </a:lnTo>
                <a:lnTo>
                  <a:pt x="32628" y="310367"/>
                </a:lnTo>
                <a:lnTo>
                  <a:pt x="32628" y="309305"/>
                </a:lnTo>
                <a:lnTo>
                  <a:pt x="31434" y="309305"/>
                </a:lnTo>
                <a:lnTo>
                  <a:pt x="29180" y="308111"/>
                </a:lnTo>
                <a:lnTo>
                  <a:pt x="28119" y="308111"/>
                </a:lnTo>
                <a:lnTo>
                  <a:pt x="26925" y="307051"/>
                </a:lnTo>
                <a:lnTo>
                  <a:pt x="28119" y="305857"/>
                </a:lnTo>
                <a:lnTo>
                  <a:pt x="30374" y="304795"/>
                </a:lnTo>
                <a:lnTo>
                  <a:pt x="38199" y="299225"/>
                </a:lnTo>
                <a:lnTo>
                  <a:pt x="16845" y="262087"/>
                </a:lnTo>
                <a:lnTo>
                  <a:pt x="5571" y="269912"/>
                </a:lnTo>
                <a:lnTo>
                  <a:pt x="0" y="269912"/>
                </a:lnTo>
                <a:lnTo>
                  <a:pt x="14590" y="229459"/>
                </a:lnTo>
                <a:lnTo>
                  <a:pt x="15784" y="231713"/>
                </a:lnTo>
                <a:lnTo>
                  <a:pt x="14590" y="233969"/>
                </a:lnTo>
                <a:lnTo>
                  <a:pt x="17906" y="249752"/>
                </a:lnTo>
                <a:lnTo>
                  <a:pt x="74143" y="237417"/>
                </a:lnTo>
                <a:lnTo>
                  <a:pt x="75337" y="211553"/>
                </a:lnTo>
                <a:lnTo>
                  <a:pt x="74143" y="202534"/>
                </a:lnTo>
                <a:lnTo>
                  <a:pt x="66318" y="185689"/>
                </a:lnTo>
                <a:lnTo>
                  <a:pt x="40454" y="173354"/>
                </a:lnTo>
                <a:lnTo>
                  <a:pt x="7825" y="168844"/>
                </a:lnTo>
                <a:lnTo>
                  <a:pt x="14590" y="103588"/>
                </a:lnTo>
                <a:lnTo>
                  <a:pt x="48412" y="107037"/>
                </a:lnTo>
                <a:lnTo>
                  <a:pt x="53983" y="114862"/>
                </a:lnTo>
                <a:lnTo>
                  <a:pt x="56237" y="114862"/>
                </a:lnTo>
                <a:lnTo>
                  <a:pt x="53983" y="108098"/>
                </a:lnTo>
                <a:lnTo>
                  <a:pt x="77592" y="110353"/>
                </a:lnTo>
                <a:lnTo>
                  <a:pt x="100139" y="153061"/>
                </a:lnTo>
                <a:lnTo>
                  <a:pt x="130513" y="137277"/>
                </a:lnTo>
                <a:lnTo>
                  <a:pt x="116984" y="114730"/>
                </a:lnTo>
                <a:lnTo>
                  <a:pt x="137277" y="116984"/>
                </a:lnTo>
                <a:lnTo>
                  <a:pt x="182241" y="61808"/>
                </a:lnTo>
                <a:lnTo>
                  <a:pt x="194576" y="68572"/>
                </a:lnTo>
                <a:lnTo>
                  <a:pt x="203595" y="52789"/>
                </a:lnTo>
                <a:lnTo>
                  <a:pt x="220440" y="56104"/>
                </a:lnTo>
                <a:lnTo>
                  <a:pt x="218185" y="65124"/>
                </a:lnTo>
                <a:lnTo>
                  <a:pt x="217124" y="66318"/>
                </a:lnTo>
                <a:lnTo>
                  <a:pt x="215930" y="66318"/>
                </a:lnTo>
                <a:lnTo>
                  <a:pt x="211420" y="75337"/>
                </a:lnTo>
                <a:lnTo>
                  <a:pt x="215930" y="77591"/>
                </a:lnTo>
                <a:lnTo>
                  <a:pt x="217124" y="73082"/>
                </a:lnTo>
                <a:lnTo>
                  <a:pt x="239672" y="83163"/>
                </a:lnTo>
                <a:lnTo>
                  <a:pt x="239672" y="84356"/>
                </a:lnTo>
                <a:lnTo>
                  <a:pt x="242988" y="84356"/>
                </a:lnTo>
                <a:lnTo>
                  <a:pt x="242988" y="83163"/>
                </a:lnTo>
                <a:lnTo>
                  <a:pt x="244181" y="82101"/>
                </a:lnTo>
                <a:lnTo>
                  <a:pt x="248691" y="84356"/>
                </a:lnTo>
                <a:lnTo>
                  <a:pt x="249752" y="83163"/>
                </a:lnTo>
                <a:lnTo>
                  <a:pt x="250813" y="80907"/>
                </a:lnTo>
                <a:lnTo>
                  <a:pt x="250813" y="75337"/>
                </a:lnTo>
                <a:lnTo>
                  <a:pt x="253068" y="73082"/>
                </a:lnTo>
                <a:lnTo>
                  <a:pt x="253068" y="72021"/>
                </a:lnTo>
                <a:lnTo>
                  <a:pt x="258639" y="68705"/>
                </a:lnTo>
                <a:lnTo>
                  <a:pt x="274422" y="57431"/>
                </a:lnTo>
                <a:lnTo>
                  <a:pt x="267658" y="45096"/>
                </a:lnTo>
                <a:lnTo>
                  <a:pt x="321640" y="6897"/>
                </a:lnTo>
                <a:lnTo>
                  <a:pt x="324956" y="11406"/>
                </a:lnTo>
                <a:lnTo>
                  <a:pt x="339546" y="1326"/>
                </a:lnTo>
                <a:lnTo>
                  <a:pt x="363155" y="266"/>
                </a:lnTo>
              </a:path>
            </a:pathLst>
          </a:custGeom>
          <a:solidFill>
            <a:schemeClr val="bg1">
              <a:lumMod val="85000"/>
            </a:schemeClr>
          </a:solidFill>
          <a:ln w="13251" cap="flat">
            <a:noFill/>
            <a:prstDash val="solid"/>
            <a:miter/>
          </a:ln>
        </p:spPr>
        <p:txBody>
          <a:bodyPr rtlCol="0" anchor="ctr"/>
          <a:lstStyle/>
          <a:p>
            <a:endParaRPr lang="en-FI" sz="816"/>
          </a:p>
        </p:txBody>
      </p:sp>
      <p:sp>
        <p:nvSpPr>
          <p:cNvPr id="1408" name="Freeform: Shape 1407">
            <a:extLst>
              <a:ext uri="{FF2B5EF4-FFF2-40B4-BE49-F238E27FC236}">
                <a16:creationId xmlns:a16="http://schemas.microsoft.com/office/drawing/2014/main" id="{42C9E17E-1BC3-7281-69B7-919ED6E840D4}"/>
              </a:ext>
            </a:extLst>
          </p:cNvPr>
          <p:cNvSpPr/>
          <p:nvPr/>
        </p:nvSpPr>
        <p:spPr>
          <a:xfrm>
            <a:off x="3865015" y="4443049"/>
            <a:ext cx="218930" cy="175613"/>
          </a:xfrm>
          <a:custGeom>
            <a:avLst/>
            <a:gdLst>
              <a:gd name="connsiteX0" fmla="*/ 285829 w 482659"/>
              <a:gd name="connsiteY0" fmla="*/ 22547 h 387162"/>
              <a:gd name="connsiteX1" fmla="*/ 289145 w 482659"/>
              <a:gd name="connsiteY1" fmla="*/ 34883 h 387162"/>
              <a:gd name="connsiteX2" fmla="*/ 340872 w 482659"/>
              <a:gd name="connsiteY2" fmla="*/ 0 h 387162"/>
              <a:gd name="connsiteX3" fmla="*/ 344321 w 482659"/>
              <a:gd name="connsiteY3" fmla="*/ 2255 h 387162"/>
              <a:gd name="connsiteX4" fmla="*/ 466876 w 482659"/>
              <a:gd name="connsiteY4" fmla="*/ 52921 h 387162"/>
              <a:gd name="connsiteX5" fmla="*/ 482659 w 482659"/>
              <a:gd name="connsiteY5" fmla="*/ 171099 h 387162"/>
              <a:gd name="connsiteX6" fmla="*/ 451225 w 482659"/>
              <a:gd name="connsiteY6" fmla="*/ 183434 h 387162"/>
              <a:gd name="connsiteX7" fmla="*/ 459050 w 482659"/>
              <a:gd name="connsiteY7" fmla="*/ 199217 h 387162"/>
              <a:gd name="connsiteX8" fmla="*/ 448970 w 482659"/>
              <a:gd name="connsiteY8" fmla="*/ 203727 h 387162"/>
              <a:gd name="connsiteX9" fmla="*/ 453480 w 482659"/>
              <a:gd name="connsiteY9" fmla="*/ 250945 h 387162"/>
              <a:gd name="connsiteX10" fmla="*/ 442206 w 482659"/>
              <a:gd name="connsiteY10" fmla="*/ 280258 h 387162"/>
              <a:gd name="connsiteX11" fmla="*/ 429738 w 482659"/>
              <a:gd name="connsiteY11" fmla="*/ 352146 h 387162"/>
              <a:gd name="connsiteX12" fmla="*/ 455735 w 482659"/>
              <a:gd name="connsiteY12" fmla="*/ 372439 h 387162"/>
              <a:gd name="connsiteX13" fmla="*/ 371246 w 482659"/>
              <a:gd name="connsiteY13" fmla="*/ 351085 h 387162"/>
              <a:gd name="connsiteX14" fmla="*/ 340872 w 482659"/>
              <a:gd name="connsiteY14" fmla="*/ 344320 h 387162"/>
              <a:gd name="connsiteX15" fmla="*/ 303735 w 482659"/>
              <a:gd name="connsiteY15" fmla="*/ 334240 h 387162"/>
              <a:gd name="connsiteX16" fmla="*/ 301480 w 482659"/>
              <a:gd name="connsiteY16" fmla="*/ 333047 h 387162"/>
              <a:gd name="connsiteX17" fmla="*/ 189005 w 482659"/>
              <a:gd name="connsiteY17" fmla="*/ 387162 h 387162"/>
              <a:gd name="connsiteX18" fmla="*/ 186751 w 482659"/>
              <a:gd name="connsiteY18" fmla="*/ 383713 h 387162"/>
              <a:gd name="connsiteX19" fmla="*/ 156377 w 482659"/>
              <a:gd name="connsiteY19" fmla="*/ 349892 h 387162"/>
              <a:gd name="connsiteX20" fmla="*/ 124810 w 482659"/>
              <a:gd name="connsiteY20" fmla="*/ 361165 h 387162"/>
              <a:gd name="connsiteX21" fmla="*/ 128258 w 482659"/>
              <a:gd name="connsiteY21" fmla="*/ 375888 h 387162"/>
              <a:gd name="connsiteX22" fmla="*/ 91120 w 482659"/>
              <a:gd name="connsiteY22" fmla="*/ 327476 h 387162"/>
              <a:gd name="connsiteX23" fmla="*/ 69766 w 482659"/>
              <a:gd name="connsiteY23" fmla="*/ 336495 h 387162"/>
              <a:gd name="connsiteX24" fmla="*/ 68573 w 482659"/>
              <a:gd name="connsiteY24" fmla="*/ 334240 h 387162"/>
              <a:gd name="connsiteX25" fmla="*/ 74276 w 482659"/>
              <a:gd name="connsiteY25" fmla="*/ 330792 h 387162"/>
              <a:gd name="connsiteX26" fmla="*/ 73082 w 482659"/>
              <a:gd name="connsiteY26" fmla="*/ 328537 h 387162"/>
              <a:gd name="connsiteX27" fmla="*/ 76531 w 482659"/>
              <a:gd name="connsiteY27" fmla="*/ 326282 h 387162"/>
              <a:gd name="connsiteX28" fmla="*/ 75337 w 482659"/>
              <a:gd name="connsiteY28" fmla="*/ 318456 h 387162"/>
              <a:gd name="connsiteX29" fmla="*/ 79847 w 482659"/>
              <a:gd name="connsiteY29" fmla="*/ 317263 h 387162"/>
              <a:gd name="connsiteX30" fmla="*/ 86611 w 482659"/>
              <a:gd name="connsiteY30" fmla="*/ 326282 h 387162"/>
              <a:gd name="connsiteX31" fmla="*/ 111414 w 482659"/>
              <a:gd name="connsiteY31" fmla="*/ 306121 h 387162"/>
              <a:gd name="connsiteX32" fmla="*/ 75337 w 482659"/>
              <a:gd name="connsiteY32" fmla="*/ 247497 h 387162"/>
              <a:gd name="connsiteX33" fmla="*/ 28119 w 482659"/>
              <a:gd name="connsiteY33" fmla="*/ 195769 h 387162"/>
              <a:gd name="connsiteX34" fmla="*/ 0 w 482659"/>
              <a:gd name="connsiteY34" fmla="*/ 176670 h 387162"/>
              <a:gd name="connsiteX35" fmla="*/ 5571 w 482659"/>
              <a:gd name="connsiteY35" fmla="*/ 142980 h 387162"/>
              <a:gd name="connsiteX36" fmla="*/ 26925 w 482659"/>
              <a:gd name="connsiteY36" fmla="*/ 144042 h 387162"/>
              <a:gd name="connsiteX37" fmla="*/ 25864 w 482659"/>
              <a:gd name="connsiteY37" fmla="*/ 127197 h 387162"/>
              <a:gd name="connsiteX38" fmla="*/ 30374 w 482659"/>
              <a:gd name="connsiteY38" fmla="*/ 127197 h 387162"/>
              <a:gd name="connsiteX39" fmla="*/ 30374 w 482659"/>
              <a:gd name="connsiteY39" fmla="*/ 126003 h 387162"/>
              <a:gd name="connsiteX40" fmla="*/ 29180 w 482659"/>
              <a:gd name="connsiteY40" fmla="*/ 123748 h 387162"/>
              <a:gd name="connsiteX41" fmla="*/ 23609 w 482659"/>
              <a:gd name="connsiteY41" fmla="*/ 124942 h 387162"/>
              <a:gd name="connsiteX42" fmla="*/ 32629 w 482659"/>
              <a:gd name="connsiteY42" fmla="*/ 104649 h 387162"/>
              <a:gd name="connsiteX43" fmla="*/ 58492 w 482659"/>
              <a:gd name="connsiteY43" fmla="*/ 86610 h 387162"/>
              <a:gd name="connsiteX44" fmla="*/ 64063 w 482659"/>
              <a:gd name="connsiteY44" fmla="*/ 97885 h 387162"/>
              <a:gd name="connsiteX45" fmla="*/ 65257 w 482659"/>
              <a:gd name="connsiteY45" fmla="*/ 101333 h 387162"/>
              <a:gd name="connsiteX46" fmla="*/ 63002 w 482659"/>
              <a:gd name="connsiteY46" fmla="*/ 104649 h 387162"/>
              <a:gd name="connsiteX47" fmla="*/ 63002 w 482659"/>
              <a:gd name="connsiteY47" fmla="*/ 106904 h 387162"/>
              <a:gd name="connsiteX48" fmla="*/ 64063 w 482659"/>
              <a:gd name="connsiteY48" fmla="*/ 106904 h 387162"/>
              <a:gd name="connsiteX49" fmla="*/ 67511 w 482659"/>
              <a:gd name="connsiteY49" fmla="*/ 103588 h 387162"/>
              <a:gd name="connsiteX50" fmla="*/ 70827 w 482659"/>
              <a:gd name="connsiteY50" fmla="*/ 103588 h 387162"/>
              <a:gd name="connsiteX51" fmla="*/ 68573 w 482659"/>
              <a:gd name="connsiteY51" fmla="*/ 99078 h 387162"/>
              <a:gd name="connsiteX52" fmla="*/ 76531 w 482659"/>
              <a:gd name="connsiteY52" fmla="*/ 87804 h 387162"/>
              <a:gd name="connsiteX53" fmla="*/ 72021 w 482659"/>
              <a:gd name="connsiteY53" fmla="*/ 87804 h 387162"/>
              <a:gd name="connsiteX54" fmla="*/ 70827 w 482659"/>
              <a:gd name="connsiteY54" fmla="*/ 83294 h 387162"/>
              <a:gd name="connsiteX55" fmla="*/ 68573 w 482659"/>
              <a:gd name="connsiteY55" fmla="*/ 83294 h 387162"/>
              <a:gd name="connsiteX56" fmla="*/ 67511 w 482659"/>
              <a:gd name="connsiteY56" fmla="*/ 84356 h 387162"/>
              <a:gd name="connsiteX57" fmla="*/ 67511 w 482659"/>
              <a:gd name="connsiteY57" fmla="*/ 83294 h 387162"/>
              <a:gd name="connsiteX58" fmla="*/ 65257 w 482659"/>
              <a:gd name="connsiteY58" fmla="*/ 83294 h 387162"/>
              <a:gd name="connsiteX59" fmla="*/ 64063 w 482659"/>
              <a:gd name="connsiteY59" fmla="*/ 82101 h 387162"/>
              <a:gd name="connsiteX60" fmla="*/ 69766 w 482659"/>
              <a:gd name="connsiteY60" fmla="*/ 79979 h 387162"/>
              <a:gd name="connsiteX61" fmla="*/ 77592 w 482659"/>
              <a:gd name="connsiteY61" fmla="*/ 75469 h 387162"/>
              <a:gd name="connsiteX62" fmla="*/ 113668 w 482659"/>
              <a:gd name="connsiteY62" fmla="*/ 57430 h 387162"/>
              <a:gd name="connsiteX63" fmla="*/ 120300 w 482659"/>
              <a:gd name="connsiteY63" fmla="*/ 63002 h 387162"/>
              <a:gd name="connsiteX64" fmla="*/ 124810 w 482659"/>
              <a:gd name="connsiteY64" fmla="*/ 58492 h 387162"/>
              <a:gd name="connsiteX65" fmla="*/ 208105 w 482659"/>
              <a:gd name="connsiteY65" fmla="*/ 73214 h 387162"/>
              <a:gd name="connsiteX66" fmla="*/ 233969 w 482659"/>
              <a:gd name="connsiteY66" fmla="*/ 24803 h 387162"/>
              <a:gd name="connsiteX67" fmla="*/ 285829 w 482659"/>
              <a:gd name="connsiteY67" fmla="*/ 22547 h 38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82659" h="387162">
                <a:moveTo>
                  <a:pt x="285829" y="22547"/>
                </a:moveTo>
                <a:lnTo>
                  <a:pt x="289145" y="34883"/>
                </a:lnTo>
                <a:lnTo>
                  <a:pt x="340872" y="0"/>
                </a:lnTo>
                <a:lnTo>
                  <a:pt x="344321" y="2255"/>
                </a:lnTo>
                <a:lnTo>
                  <a:pt x="466876" y="52921"/>
                </a:lnTo>
                <a:lnTo>
                  <a:pt x="482659" y="171099"/>
                </a:lnTo>
                <a:lnTo>
                  <a:pt x="451225" y="183434"/>
                </a:lnTo>
                <a:lnTo>
                  <a:pt x="459050" y="199217"/>
                </a:lnTo>
                <a:lnTo>
                  <a:pt x="448970" y="203727"/>
                </a:lnTo>
                <a:lnTo>
                  <a:pt x="453480" y="250945"/>
                </a:lnTo>
                <a:lnTo>
                  <a:pt x="442206" y="280258"/>
                </a:lnTo>
                <a:lnTo>
                  <a:pt x="429738" y="352146"/>
                </a:lnTo>
                <a:lnTo>
                  <a:pt x="455735" y="372439"/>
                </a:lnTo>
                <a:lnTo>
                  <a:pt x="371246" y="351085"/>
                </a:lnTo>
                <a:lnTo>
                  <a:pt x="340872" y="344320"/>
                </a:lnTo>
                <a:lnTo>
                  <a:pt x="303735" y="334240"/>
                </a:lnTo>
                <a:lnTo>
                  <a:pt x="301480" y="333047"/>
                </a:lnTo>
                <a:lnTo>
                  <a:pt x="189005" y="387162"/>
                </a:lnTo>
                <a:lnTo>
                  <a:pt x="186751" y="383713"/>
                </a:lnTo>
                <a:lnTo>
                  <a:pt x="156377" y="349892"/>
                </a:lnTo>
                <a:lnTo>
                  <a:pt x="124810" y="361165"/>
                </a:lnTo>
                <a:lnTo>
                  <a:pt x="128258" y="375888"/>
                </a:lnTo>
                <a:lnTo>
                  <a:pt x="91120" y="327476"/>
                </a:lnTo>
                <a:lnTo>
                  <a:pt x="69766" y="336495"/>
                </a:lnTo>
                <a:lnTo>
                  <a:pt x="68573" y="334240"/>
                </a:lnTo>
                <a:lnTo>
                  <a:pt x="74276" y="330792"/>
                </a:lnTo>
                <a:lnTo>
                  <a:pt x="73082" y="328537"/>
                </a:lnTo>
                <a:lnTo>
                  <a:pt x="76531" y="326282"/>
                </a:lnTo>
                <a:lnTo>
                  <a:pt x="75337" y="318456"/>
                </a:lnTo>
                <a:lnTo>
                  <a:pt x="79847" y="317263"/>
                </a:lnTo>
                <a:lnTo>
                  <a:pt x="86611" y="326282"/>
                </a:lnTo>
                <a:lnTo>
                  <a:pt x="111414" y="306121"/>
                </a:lnTo>
                <a:lnTo>
                  <a:pt x="75337" y="247497"/>
                </a:lnTo>
                <a:lnTo>
                  <a:pt x="28119" y="195769"/>
                </a:lnTo>
                <a:lnTo>
                  <a:pt x="0" y="176670"/>
                </a:lnTo>
                <a:lnTo>
                  <a:pt x="5571" y="142980"/>
                </a:lnTo>
                <a:lnTo>
                  <a:pt x="26925" y="144042"/>
                </a:lnTo>
                <a:lnTo>
                  <a:pt x="25864" y="127197"/>
                </a:lnTo>
                <a:lnTo>
                  <a:pt x="30374" y="127197"/>
                </a:lnTo>
                <a:lnTo>
                  <a:pt x="30374" y="126003"/>
                </a:lnTo>
                <a:lnTo>
                  <a:pt x="29180" y="123748"/>
                </a:lnTo>
                <a:lnTo>
                  <a:pt x="23609" y="124942"/>
                </a:lnTo>
                <a:lnTo>
                  <a:pt x="32629" y="104649"/>
                </a:lnTo>
                <a:lnTo>
                  <a:pt x="58492" y="86610"/>
                </a:lnTo>
                <a:lnTo>
                  <a:pt x="64063" y="97885"/>
                </a:lnTo>
                <a:lnTo>
                  <a:pt x="65257" y="101333"/>
                </a:lnTo>
                <a:lnTo>
                  <a:pt x="63002" y="104649"/>
                </a:lnTo>
                <a:lnTo>
                  <a:pt x="63002" y="106904"/>
                </a:lnTo>
                <a:lnTo>
                  <a:pt x="64063" y="106904"/>
                </a:lnTo>
                <a:lnTo>
                  <a:pt x="67511" y="103588"/>
                </a:lnTo>
                <a:lnTo>
                  <a:pt x="70827" y="103588"/>
                </a:lnTo>
                <a:lnTo>
                  <a:pt x="68573" y="99078"/>
                </a:lnTo>
                <a:lnTo>
                  <a:pt x="76531" y="87804"/>
                </a:lnTo>
                <a:lnTo>
                  <a:pt x="72021" y="87804"/>
                </a:lnTo>
                <a:lnTo>
                  <a:pt x="70827" y="83294"/>
                </a:lnTo>
                <a:lnTo>
                  <a:pt x="68573" y="83294"/>
                </a:lnTo>
                <a:lnTo>
                  <a:pt x="67511" y="84356"/>
                </a:lnTo>
                <a:lnTo>
                  <a:pt x="67511" y="83294"/>
                </a:lnTo>
                <a:lnTo>
                  <a:pt x="65257" y="83294"/>
                </a:lnTo>
                <a:lnTo>
                  <a:pt x="64063" y="82101"/>
                </a:lnTo>
                <a:lnTo>
                  <a:pt x="69766" y="79979"/>
                </a:lnTo>
                <a:lnTo>
                  <a:pt x="77592" y="75469"/>
                </a:lnTo>
                <a:lnTo>
                  <a:pt x="113668" y="57430"/>
                </a:lnTo>
                <a:lnTo>
                  <a:pt x="120300" y="63002"/>
                </a:lnTo>
                <a:lnTo>
                  <a:pt x="124810" y="58492"/>
                </a:lnTo>
                <a:lnTo>
                  <a:pt x="208105" y="73214"/>
                </a:lnTo>
                <a:lnTo>
                  <a:pt x="233969" y="24803"/>
                </a:lnTo>
                <a:lnTo>
                  <a:pt x="285829" y="22547"/>
                </a:lnTo>
              </a:path>
            </a:pathLst>
          </a:custGeom>
          <a:solidFill>
            <a:schemeClr val="bg1">
              <a:lumMod val="85000"/>
            </a:schemeClr>
          </a:solidFill>
          <a:ln w="13251" cap="flat">
            <a:noFill/>
            <a:prstDash val="solid"/>
            <a:miter/>
          </a:ln>
        </p:spPr>
        <p:txBody>
          <a:bodyPr rtlCol="0" anchor="ctr"/>
          <a:lstStyle/>
          <a:p>
            <a:endParaRPr lang="en-FI" sz="816"/>
          </a:p>
        </p:txBody>
      </p:sp>
      <p:sp>
        <p:nvSpPr>
          <p:cNvPr id="1409" name="Freeform: Shape 1408">
            <a:extLst>
              <a:ext uri="{FF2B5EF4-FFF2-40B4-BE49-F238E27FC236}">
                <a16:creationId xmlns:a16="http://schemas.microsoft.com/office/drawing/2014/main" id="{94EC4C21-0047-3960-53DC-108F3CDCC061}"/>
              </a:ext>
            </a:extLst>
          </p:cNvPr>
          <p:cNvSpPr/>
          <p:nvPr/>
        </p:nvSpPr>
        <p:spPr>
          <a:xfrm>
            <a:off x="3976796" y="4274595"/>
            <a:ext cx="178621" cy="192458"/>
          </a:xfrm>
          <a:custGeom>
            <a:avLst/>
            <a:gdLst>
              <a:gd name="connsiteX0" fmla="*/ 135022 w 393793"/>
              <a:gd name="connsiteY0" fmla="*/ 0 h 424299"/>
              <a:gd name="connsiteX1" fmla="*/ 138338 w 393793"/>
              <a:gd name="connsiteY1" fmla="*/ 4509 h 424299"/>
              <a:gd name="connsiteX2" fmla="*/ 138338 w 393793"/>
              <a:gd name="connsiteY2" fmla="*/ 6764 h 424299"/>
              <a:gd name="connsiteX3" fmla="*/ 139532 w 393793"/>
              <a:gd name="connsiteY3" fmla="*/ 7958 h 424299"/>
              <a:gd name="connsiteX4" fmla="*/ 142848 w 393793"/>
              <a:gd name="connsiteY4" fmla="*/ 10212 h 424299"/>
              <a:gd name="connsiteX5" fmla="*/ 144042 w 393793"/>
              <a:gd name="connsiteY5" fmla="*/ 10212 h 424299"/>
              <a:gd name="connsiteX6" fmla="*/ 146297 w 393793"/>
              <a:gd name="connsiteY6" fmla="*/ 11274 h 424299"/>
              <a:gd name="connsiteX7" fmla="*/ 147357 w 393793"/>
              <a:gd name="connsiteY7" fmla="*/ 11274 h 424299"/>
              <a:gd name="connsiteX8" fmla="*/ 222694 w 393793"/>
              <a:gd name="connsiteY8" fmla="*/ 65389 h 424299"/>
              <a:gd name="connsiteX9" fmla="*/ 263281 w 393793"/>
              <a:gd name="connsiteY9" fmla="*/ 102394 h 424299"/>
              <a:gd name="connsiteX10" fmla="*/ 315008 w 393793"/>
              <a:gd name="connsiteY10" fmla="*/ 185689 h 424299"/>
              <a:gd name="connsiteX11" fmla="*/ 365675 w 393793"/>
              <a:gd name="connsiteY11" fmla="*/ 250945 h 424299"/>
              <a:gd name="connsiteX12" fmla="*/ 393794 w 393793"/>
              <a:gd name="connsiteY12" fmla="*/ 288083 h 424299"/>
              <a:gd name="connsiteX13" fmla="*/ 365675 w 393793"/>
              <a:gd name="connsiteY13" fmla="*/ 299358 h 424299"/>
              <a:gd name="connsiteX14" fmla="*/ 307183 w 393793"/>
              <a:gd name="connsiteY14" fmla="*/ 324160 h 424299"/>
              <a:gd name="connsiteX15" fmla="*/ 220440 w 393793"/>
              <a:gd name="connsiteY15" fmla="*/ 424300 h 424299"/>
              <a:gd name="connsiteX16" fmla="*/ 97885 w 393793"/>
              <a:gd name="connsiteY16" fmla="*/ 373633 h 424299"/>
              <a:gd name="connsiteX17" fmla="*/ 94436 w 393793"/>
              <a:gd name="connsiteY17" fmla="*/ 371378 h 424299"/>
              <a:gd name="connsiteX18" fmla="*/ 42709 w 393793"/>
              <a:gd name="connsiteY18" fmla="*/ 406262 h 424299"/>
              <a:gd name="connsiteX19" fmla="*/ 39393 w 393793"/>
              <a:gd name="connsiteY19" fmla="*/ 393926 h 424299"/>
              <a:gd name="connsiteX20" fmla="*/ 34883 w 393793"/>
              <a:gd name="connsiteY20" fmla="*/ 380398 h 424299"/>
              <a:gd name="connsiteX21" fmla="*/ 55044 w 393793"/>
              <a:gd name="connsiteY21" fmla="*/ 371378 h 424299"/>
              <a:gd name="connsiteX22" fmla="*/ 35944 w 393793"/>
              <a:gd name="connsiteY22" fmla="*/ 330924 h 424299"/>
              <a:gd name="connsiteX23" fmla="*/ 28119 w 393793"/>
              <a:gd name="connsiteY23" fmla="*/ 333179 h 424299"/>
              <a:gd name="connsiteX24" fmla="*/ 25864 w 393793"/>
              <a:gd name="connsiteY24" fmla="*/ 328669 h 424299"/>
              <a:gd name="connsiteX25" fmla="*/ 37138 w 393793"/>
              <a:gd name="connsiteY25" fmla="*/ 322966 h 424299"/>
              <a:gd name="connsiteX26" fmla="*/ 37138 w 393793"/>
              <a:gd name="connsiteY26" fmla="*/ 324160 h 424299"/>
              <a:gd name="connsiteX27" fmla="*/ 57298 w 393793"/>
              <a:gd name="connsiteY27" fmla="*/ 313947 h 424299"/>
              <a:gd name="connsiteX28" fmla="*/ 56237 w 393793"/>
              <a:gd name="connsiteY28" fmla="*/ 310631 h 424299"/>
              <a:gd name="connsiteX29" fmla="*/ 68572 w 393793"/>
              <a:gd name="connsiteY29" fmla="*/ 297102 h 424299"/>
              <a:gd name="connsiteX30" fmla="*/ 70827 w 393793"/>
              <a:gd name="connsiteY30" fmla="*/ 299358 h 424299"/>
              <a:gd name="connsiteX31" fmla="*/ 81040 w 393793"/>
              <a:gd name="connsiteY31" fmla="*/ 290338 h 424299"/>
              <a:gd name="connsiteX32" fmla="*/ 78653 w 393793"/>
              <a:gd name="connsiteY32" fmla="*/ 288083 h 424299"/>
              <a:gd name="connsiteX33" fmla="*/ 78653 w 393793"/>
              <a:gd name="connsiteY33" fmla="*/ 283574 h 424299"/>
              <a:gd name="connsiteX34" fmla="*/ 74276 w 393793"/>
              <a:gd name="connsiteY34" fmla="*/ 278003 h 424299"/>
              <a:gd name="connsiteX35" fmla="*/ 74276 w 393793"/>
              <a:gd name="connsiteY35" fmla="*/ 272432 h 424299"/>
              <a:gd name="connsiteX36" fmla="*/ 65256 w 393793"/>
              <a:gd name="connsiteY36" fmla="*/ 267922 h 424299"/>
              <a:gd name="connsiteX37" fmla="*/ 58492 w 393793"/>
              <a:gd name="connsiteY37" fmla="*/ 262219 h 424299"/>
              <a:gd name="connsiteX38" fmla="*/ 74276 w 393793"/>
              <a:gd name="connsiteY38" fmla="*/ 244181 h 424299"/>
              <a:gd name="connsiteX39" fmla="*/ 73082 w 393793"/>
              <a:gd name="connsiteY39" fmla="*/ 220572 h 424299"/>
              <a:gd name="connsiteX40" fmla="*/ 68572 w 393793"/>
              <a:gd name="connsiteY40" fmla="*/ 215001 h 424299"/>
              <a:gd name="connsiteX41" fmla="*/ 76530 w 393793"/>
              <a:gd name="connsiteY41" fmla="*/ 212746 h 424299"/>
              <a:gd name="connsiteX42" fmla="*/ 81040 w 393793"/>
              <a:gd name="connsiteY42" fmla="*/ 212746 h 424299"/>
              <a:gd name="connsiteX43" fmla="*/ 89927 w 393793"/>
              <a:gd name="connsiteY43" fmla="*/ 201473 h 424299"/>
              <a:gd name="connsiteX44" fmla="*/ 89927 w 393793"/>
              <a:gd name="connsiteY44" fmla="*/ 185689 h 424299"/>
              <a:gd name="connsiteX45" fmla="*/ 76530 w 393793"/>
              <a:gd name="connsiteY45" fmla="*/ 182373 h 424299"/>
              <a:gd name="connsiteX46" fmla="*/ 68572 w 393793"/>
              <a:gd name="connsiteY46" fmla="*/ 192453 h 424299"/>
              <a:gd name="connsiteX47" fmla="*/ 66318 w 393793"/>
              <a:gd name="connsiteY47" fmla="*/ 192453 h 424299"/>
              <a:gd name="connsiteX48" fmla="*/ 61808 w 393793"/>
              <a:gd name="connsiteY48" fmla="*/ 199217 h 424299"/>
              <a:gd name="connsiteX49" fmla="*/ 59553 w 393793"/>
              <a:gd name="connsiteY49" fmla="*/ 196963 h 424299"/>
              <a:gd name="connsiteX50" fmla="*/ 56237 w 393793"/>
              <a:gd name="connsiteY50" fmla="*/ 202666 h 424299"/>
              <a:gd name="connsiteX51" fmla="*/ 34883 w 393793"/>
              <a:gd name="connsiteY51" fmla="*/ 180118 h 424299"/>
              <a:gd name="connsiteX52" fmla="*/ 51728 w 393793"/>
              <a:gd name="connsiteY52" fmla="*/ 161018 h 424299"/>
              <a:gd name="connsiteX53" fmla="*/ 13396 w 393793"/>
              <a:gd name="connsiteY53" fmla="*/ 124942 h 424299"/>
              <a:gd name="connsiteX54" fmla="*/ 9019 w 393793"/>
              <a:gd name="connsiteY54" fmla="*/ 130645 h 424299"/>
              <a:gd name="connsiteX55" fmla="*/ 1061 w 393793"/>
              <a:gd name="connsiteY55" fmla="*/ 120432 h 424299"/>
              <a:gd name="connsiteX56" fmla="*/ 0 w 393793"/>
              <a:gd name="connsiteY56" fmla="*/ 120432 h 424299"/>
              <a:gd name="connsiteX57" fmla="*/ 33689 w 393793"/>
              <a:gd name="connsiteY57" fmla="*/ 85549 h 424299"/>
              <a:gd name="connsiteX58" fmla="*/ 43902 w 393793"/>
              <a:gd name="connsiteY58" fmla="*/ 83294 h 424299"/>
              <a:gd name="connsiteX59" fmla="*/ 43902 w 393793"/>
              <a:gd name="connsiteY59" fmla="*/ 81040 h 424299"/>
              <a:gd name="connsiteX60" fmla="*/ 48279 w 393793"/>
              <a:gd name="connsiteY60" fmla="*/ 78785 h 424299"/>
              <a:gd name="connsiteX61" fmla="*/ 44963 w 393793"/>
              <a:gd name="connsiteY61" fmla="*/ 73214 h 424299"/>
              <a:gd name="connsiteX62" fmla="*/ 48279 w 393793"/>
              <a:gd name="connsiteY62" fmla="*/ 72021 h 424299"/>
              <a:gd name="connsiteX63" fmla="*/ 47218 w 393793"/>
              <a:gd name="connsiteY63" fmla="*/ 69765 h 424299"/>
              <a:gd name="connsiteX64" fmla="*/ 43902 w 393793"/>
              <a:gd name="connsiteY64" fmla="*/ 70959 h 424299"/>
              <a:gd name="connsiteX65" fmla="*/ 42709 w 393793"/>
              <a:gd name="connsiteY65" fmla="*/ 67644 h 424299"/>
              <a:gd name="connsiteX66" fmla="*/ 43902 w 393793"/>
              <a:gd name="connsiteY66" fmla="*/ 65389 h 424299"/>
              <a:gd name="connsiteX67" fmla="*/ 48279 w 393793"/>
              <a:gd name="connsiteY67" fmla="*/ 66450 h 424299"/>
              <a:gd name="connsiteX68" fmla="*/ 49473 w 393793"/>
              <a:gd name="connsiteY68" fmla="*/ 65389 h 424299"/>
              <a:gd name="connsiteX69" fmla="*/ 47218 w 393793"/>
              <a:gd name="connsiteY69" fmla="*/ 63134 h 424299"/>
              <a:gd name="connsiteX70" fmla="*/ 68572 w 393793"/>
              <a:gd name="connsiteY70" fmla="*/ 47351 h 424299"/>
              <a:gd name="connsiteX71" fmla="*/ 63002 w 393793"/>
              <a:gd name="connsiteY71" fmla="*/ 43902 h 424299"/>
              <a:gd name="connsiteX72" fmla="*/ 61808 w 393793"/>
              <a:gd name="connsiteY72" fmla="*/ 45095 h 424299"/>
              <a:gd name="connsiteX73" fmla="*/ 59553 w 393793"/>
              <a:gd name="connsiteY73" fmla="*/ 41647 h 424299"/>
              <a:gd name="connsiteX74" fmla="*/ 60747 w 393793"/>
              <a:gd name="connsiteY74" fmla="*/ 40586 h 424299"/>
              <a:gd name="connsiteX75" fmla="*/ 61808 w 393793"/>
              <a:gd name="connsiteY75" fmla="*/ 40586 h 424299"/>
              <a:gd name="connsiteX76" fmla="*/ 61808 w 393793"/>
              <a:gd name="connsiteY76" fmla="*/ 39392 h 424299"/>
              <a:gd name="connsiteX77" fmla="*/ 63002 w 393793"/>
              <a:gd name="connsiteY77" fmla="*/ 39392 h 424299"/>
              <a:gd name="connsiteX78" fmla="*/ 63002 w 393793"/>
              <a:gd name="connsiteY78" fmla="*/ 40586 h 424299"/>
              <a:gd name="connsiteX79" fmla="*/ 65256 w 393793"/>
              <a:gd name="connsiteY79" fmla="*/ 40586 h 424299"/>
              <a:gd name="connsiteX80" fmla="*/ 66318 w 393793"/>
              <a:gd name="connsiteY80" fmla="*/ 45095 h 424299"/>
              <a:gd name="connsiteX81" fmla="*/ 69766 w 393793"/>
              <a:gd name="connsiteY81" fmla="*/ 46157 h 424299"/>
              <a:gd name="connsiteX82" fmla="*/ 69766 w 393793"/>
              <a:gd name="connsiteY82" fmla="*/ 47351 h 424299"/>
              <a:gd name="connsiteX83" fmla="*/ 82101 w 393793"/>
              <a:gd name="connsiteY83" fmla="*/ 48411 h 424299"/>
              <a:gd name="connsiteX84" fmla="*/ 86611 w 393793"/>
              <a:gd name="connsiteY84" fmla="*/ 56370 h 424299"/>
              <a:gd name="connsiteX85" fmla="*/ 92181 w 393793"/>
              <a:gd name="connsiteY85" fmla="*/ 51860 h 424299"/>
              <a:gd name="connsiteX86" fmla="*/ 81040 w 393793"/>
              <a:gd name="connsiteY86" fmla="*/ 39392 h 424299"/>
              <a:gd name="connsiteX87" fmla="*/ 135022 w 393793"/>
              <a:gd name="connsiteY87" fmla="*/ 0 h 42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93793" h="424299">
                <a:moveTo>
                  <a:pt x="135022" y="0"/>
                </a:moveTo>
                <a:lnTo>
                  <a:pt x="138338" y="4509"/>
                </a:lnTo>
                <a:lnTo>
                  <a:pt x="138338" y="6764"/>
                </a:lnTo>
                <a:lnTo>
                  <a:pt x="139532" y="7958"/>
                </a:lnTo>
                <a:lnTo>
                  <a:pt x="142848" y="10212"/>
                </a:lnTo>
                <a:lnTo>
                  <a:pt x="144042" y="10212"/>
                </a:lnTo>
                <a:lnTo>
                  <a:pt x="146297" y="11274"/>
                </a:lnTo>
                <a:lnTo>
                  <a:pt x="147357" y="11274"/>
                </a:lnTo>
                <a:lnTo>
                  <a:pt x="222694" y="65389"/>
                </a:lnTo>
                <a:lnTo>
                  <a:pt x="263281" y="102394"/>
                </a:lnTo>
                <a:lnTo>
                  <a:pt x="315008" y="185689"/>
                </a:lnTo>
                <a:lnTo>
                  <a:pt x="365675" y="250945"/>
                </a:lnTo>
                <a:lnTo>
                  <a:pt x="393794" y="288083"/>
                </a:lnTo>
                <a:lnTo>
                  <a:pt x="365675" y="299358"/>
                </a:lnTo>
                <a:lnTo>
                  <a:pt x="307183" y="324160"/>
                </a:lnTo>
                <a:lnTo>
                  <a:pt x="220440" y="424300"/>
                </a:lnTo>
                <a:lnTo>
                  <a:pt x="97885" y="373633"/>
                </a:lnTo>
                <a:lnTo>
                  <a:pt x="94436" y="371378"/>
                </a:lnTo>
                <a:lnTo>
                  <a:pt x="42709" y="406262"/>
                </a:lnTo>
                <a:lnTo>
                  <a:pt x="39393" y="393926"/>
                </a:lnTo>
                <a:lnTo>
                  <a:pt x="34883" y="380398"/>
                </a:lnTo>
                <a:lnTo>
                  <a:pt x="55044" y="371378"/>
                </a:lnTo>
                <a:lnTo>
                  <a:pt x="35944" y="330924"/>
                </a:lnTo>
                <a:lnTo>
                  <a:pt x="28119" y="333179"/>
                </a:lnTo>
                <a:lnTo>
                  <a:pt x="25864" y="328669"/>
                </a:lnTo>
                <a:lnTo>
                  <a:pt x="37138" y="322966"/>
                </a:lnTo>
                <a:lnTo>
                  <a:pt x="37138" y="324160"/>
                </a:lnTo>
                <a:lnTo>
                  <a:pt x="57298" y="313947"/>
                </a:lnTo>
                <a:lnTo>
                  <a:pt x="56237" y="310631"/>
                </a:lnTo>
                <a:lnTo>
                  <a:pt x="68572" y="297102"/>
                </a:lnTo>
                <a:lnTo>
                  <a:pt x="70827" y="299358"/>
                </a:lnTo>
                <a:lnTo>
                  <a:pt x="81040" y="290338"/>
                </a:lnTo>
                <a:lnTo>
                  <a:pt x="78653" y="288083"/>
                </a:lnTo>
                <a:lnTo>
                  <a:pt x="78653" y="283574"/>
                </a:lnTo>
                <a:lnTo>
                  <a:pt x="74276" y="278003"/>
                </a:lnTo>
                <a:lnTo>
                  <a:pt x="74276" y="272432"/>
                </a:lnTo>
                <a:lnTo>
                  <a:pt x="65256" y="267922"/>
                </a:lnTo>
                <a:lnTo>
                  <a:pt x="58492" y="262219"/>
                </a:lnTo>
                <a:lnTo>
                  <a:pt x="74276" y="244181"/>
                </a:lnTo>
                <a:lnTo>
                  <a:pt x="73082" y="220572"/>
                </a:lnTo>
                <a:lnTo>
                  <a:pt x="68572" y="215001"/>
                </a:lnTo>
                <a:lnTo>
                  <a:pt x="76530" y="212746"/>
                </a:lnTo>
                <a:lnTo>
                  <a:pt x="81040" y="212746"/>
                </a:lnTo>
                <a:lnTo>
                  <a:pt x="89927" y="201473"/>
                </a:lnTo>
                <a:lnTo>
                  <a:pt x="89927" y="185689"/>
                </a:lnTo>
                <a:lnTo>
                  <a:pt x="76530" y="182373"/>
                </a:lnTo>
                <a:lnTo>
                  <a:pt x="68572" y="192453"/>
                </a:lnTo>
                <a:lnTo>
                  <a:pt x="66318" y="192453"/>
                </a:lnTo>
                <a:lnTo>
                  <a:pt x="61808" y="199217"/>
                </a:lnTo>
                <a:lnTo>
                  <a:pt x="59553" y="196963"/>
                </a:lnTo>
                <a:lnTo>
                  <a:pt x="56237" y="202666"/>
                </a:lnTo>
                <a:lnTo>
                  <a:pt x="34883" y="180118"/>
                </a:lnTo>
                <a:lnTo>
                  <a:pt x="51728" y="161018"/>
                </a:lnTo>
                <a:lnTo>
                  <a:pt x="13396" y="124942"/>
                </a:lnTo>
                <a:lnTo>
                  <a:pt x="9019" y="130645"/>
                </a:lnTo>
                <a:lnTo>
                  <a:pt x="1061" y="120432"/>
                </a:lnTo>
                <a:lnTo>
                  <a:pt x="0" y="120432"/>
                </a:lnTo>
                <a:lnTo>
                  <a:pt x="33689" y="85549"/>
                </a:lnTo>
                <a:lnTo>
                  <a:pt x="43902" y="83294"/>
                </a:lnTo>
                <a:lnTo>
                  <a:pt x="43902" y="81040"/>
                </a:lnTo>
                <a:lnTo>
                  <a:pt x="48279" y="78785"/>
                </a:lnTo>
                <a:lnTo>
                  <a:pt x="44963" y="73214"/>
                </a:lnTo>
                <a:lnTo>
                  <a:pt x="48279" y="72021"/>
                </a:lnTo>
                <a:lnTo>
                  <a:pt x="47218" y="69765"/>
                </a:lnTo>
                <a:lnTo>
                  <a:pt x="43902" y="70959"/>
                </a:lnTo>
                <a:lnTo>
                  <a:pt x="42709" y="67644"/>
                </a:lnTo>
                <a:lnTo>
                  <a:pt x="43902" y="65389"/>
                </a:lnTo>
                <a:lnTo>
                  <a:pt x="48279" y="66450"/>
                </a:lnTo>
                <a:lnTo>
                  <a:pt x="49473" y="65389"/>
                </a:lnTo>
                <a:lnTo>
                  <a:pt x="47218" y="63134"/>
                </a:lnTo>
                <a:lnTo>
                  <a:pt x="68572" y="47351"/>
                </a:lnTo>
                <a:lnTo>
                  <a:pt x="63002" y="43902"/>
                </a:lnTo>
                <a:lnTo>
                  <a:pt x="61808" y="45095"/>
                </a:lnTo>
                <a:lnTo>
                  <a:pt x="59553" y="41647"/>
                </a:lnTo>
                <a:lnTo>
                  <a:pt x="60747" y="40586"/>
                </a:lnTo>
                <a:lnTo>
                  <a:pt x="61808" y="40586"/>
                </a:lnTo>
                <a:lnTo>
                  <a:pt x="61808" y="39392"/>
                </a:lnTo>
                <a:lnTo>
                  <a:pt x="63002" y="39392"/>
                </a:lnTo>
                <a:lnTo>
                  <a:pt x="63002" y="40586"/>
                </a:lnTo>
                <a:lnTo>
                  <a:pt x="65256" y="40586"/>
                </a:lnTo>
                <a:lnTo>
                  <a:pt x="66318" y="45095"/>
                </a:lnTo>
                <a:lnTo>
                  <a:pt x="69766" y="46157"/>
                </a:lnTo>
                <a:lnTo>
                  <a:pt x="69766" y="47351"/>
                </a:lnTo>
                <a:lnTo>
                  <a:pt x="82101" y="48411"/>
                </a:lnTo>
                <a:lnTo>
                  <a:pt x="86611" y="56370"/>
                </a:lnTo>
                <a:lnTo>
                  <a:pt x="92181" y="51860"/>
                </a:lnTo>
                <a:lnTo>
                  <a:pt x="81040" y="39392"/>
                </a:lnTo>
                <a:lnTo>
                  <a:pt x="135022" y="0"/>
                </a:lnTo>
              </a:path>
            </a:pathLst>
          </a:custGeom>
          <a:solidFill>
            <a:schemeClr val="bg1">
              <a:lumMod val="85000"/>
            </a:schemeClr>
          </a:solidFill>
          <a:ln w="13251" cap="flat">
            <a:noFill/>
            <a:prstDash val="solid"/>
            <a:miter/>
          </a:ln>
        </p:spPr>
        <p:txBody>
          <a:bodyPr rtlCol="0" anchor="ctr"/>
          <a:lstStyle/>
          <a:p>
            <a:endParaRPr lang="en-FI" sz="816"/>
          </a:p>
        </p:txBody>
      </p:sp>
      <p:sp>
        <p:nvSpPr>
          <p:cNvPr id="1410" name="Freeform: Shape 1409">
            <a:extLst>
              <a:ext uri="{FF2B5EF4-FFF2-40B4-BE49-F238E27FC236}">
                <a16:creationId xmlns:a16="http://schemas.microsoft.com/office/drawing/2014/main" id="{187C6356-9B1D-8A7F-321D-3C97DA13176B}"/>
              </a:ext>
            </a:extLst>
          </p:cNvPr>
          <p:cNvSpPr/>
          <p:nvPr/>
        </p:nvSpPr>
        <p:spPr>
          <a:xfrm>
            <a:off x="4059820" y="4520478"/>
            <a:ext cx="190954" cy="175131"/>
          </a:xfrm>
          <a:custGeom>
            <a:avLst/>
            <a:gdLst>
              <a:gd name="connsiteX0" fmla="*/ 53187 w 420983"/>
              <a:gd name="connsiteY0" fmla="*/ 397 h 386100"/>
              <a:gd name="connsiteX1" fmla="*/ 63267 w 420983"/>
              <a:gd name="connsiteY1" fmla="*/ 55574 h 386100"/>
              <a:gd name="connsiteX2" fmla="*/ 158897 w 420983"/>
              <a:gd name="connsiteY2" fmla="*/ 65655 h 386100"/>
              <a:gd name="connsiteX3" fmla="*/ 167916 w 420983"/>
              <a:gd name="connsiteY3" fmla="*/ 66715 h 386100"/>
              <a:gd name="connsiteX4" fmla="*/ 223092 w 420983"/>
              <a:gd name="connsiteY4" fmla="*/ 63399 h 386100"/>
              <a:gd name="connsiteX5" fmla="*/ 246701 w 420983"/>
              <a:gd name="connsiteY5" fmla="*/ 61145 h 386100"/>
              <a:gd name="connsiteX6" fmla="*/ 261291 w 420983"/>
              <a:gd name="connsiteY6" fmla="*/ 67909 h 386100"/>
              <a:gd name="connsiteX7" fmla="*/ 264607 w 420983"/>
              <a:gd name="connsiteY7" fmla="*/ 61145 h 386100"/>
              <a:gd name="connsiteX8" fmla="*/ 274687 w 420983"/>
              <a:gd name="connsiteY8" fmla="*/ 55574 h 386100"/>
              <a:gd name="connsiteX9" fmla="*/ 326415 w 420983"/>
              <a:gd name="connsiteY9" fmla="*/ 30771 h 386100"/>
              <a:gd name="connsiteX10" fmla="*/ 377082 w 420983"/>
              <a:gd name="connsiteY10" fmla="*/ 5969 h 386100"/>
              <a:gd name="connsiteX11" fmla="*/ 411965 w 420983"/>
              <a:gd name="connsiteY11" fmla="*/ 37535 h 386100"/>
              <a:gd name="connsiteX12" fmla="*/ 420984 w 420983"/>
              <a:gd name="connsiteY12" fmla="*/ 54380 h 386100"/>
              <a:gd name="connsiteX13" fmla="*/ 380530 w 420983"/>
              <a:gd name="connsiteY13" fmla="*/ 57829 h 386100"/>
              <a:gd name="connsiteX14" fmla="*/ 381592 w 420983"/>
              <a:gd name="connsiteY14" fmla="*/ 67909 h 386100"/>
              <a:gd name="connsiteX15" fmla="*/ 387162 w 420983"/>
              <a:gd name="connsiteY15" fmla="*/ 133165 h 386100"/>
              <a:gd name="connsiteX16" fmla="*/ 390478 w 420983"/>
              <a:gd name="connsiteY16" fmla="*/ 178129 h 386100"/>
              <a:gd name="connsiteX17" fmla="*/ 413026 w 420983"/>
              <a:gd name="connsiteY17" fmla="*/ 262485 h 386100"/>
              <a:gd name="connsiteX18" fmla="*/ 411965 w 420983"/>
              <a:gd name="connsiteY18" fmla="*/ 262485 h 386100"/>
              <a:gd name="connsiteX19" fmla="*/ 370318 w 420983"/>
              <a:gd name="connsiteY19" fmla="*/ 265801 h 386100"/>
              <a:gd name="connsiteX20" fmla="*/ 339944 w 420983"/>
              <a:gd name="connsiteY20" fmla="*/ 269116 h 386100"/>
              <a:gd name="connsiteX21" fmla="*/ 337689 w 420983"/>
              <a:gd name="connsiteY21" fmla="*/ 271371 h 386100"/>
              <a:gd name="connsiteX22" fmla="*/ 339944 w 420983"/>
              <a:gd name="connsiteY22" fmla="*/ 273626 h 386100"/>
              <a:gd name="connsiteX23" fmla="*/ 337689 w 420983"/>
              <a:gd name="connsiteY23" fmla="*/ 275881 h 386100"/>
              <a:gd name="connsiteX24" fmla="*/ 335434 w 420983"/>
              <a:gd name="connsiteY24" fmla="*/ 270311 h 386100"/>
              <a:gd name="connsiteX25" fmla="*/ 328670 w 420983"/>
              <a:gd name="connsiteY25" fmla="*/ 271371 h 386100"/>
              <a:gd name="connsiteX26" fmla="*/ 303867 w 420983"/>
              <a:gd name="connsiteY26" fmla="*/ 273626 h 386100"/>
              <a:gd name="connsiteX27" fmla="*/ 273494 w 420983"/>
              <a:gd name="connsiteY27" fmla="*/ 284900 h 386100"/>
              <a:gd name="connsiteX28" fmla="*/ 267923 w 420983"/>
              <a:gd name="connsiteY28" fmla="*/ 311957 h 386100"/>
              <a:gd name="connsiteX29" fmla="*/ 271239 w 420983"/>
              <a:gd name="connsiteY29" fmla="*/ 352412 h 386100"/>
              <a:gd name="connsiteX30" fmla="*/ 262220 w 420983"/>
              <a:gd name="connsiteY30" fmla="*/ 362491 h 386100"/>
              <a:gd name="connsiteX31" fmla="*/ 250946 w 420983"/>
              <a:gd name="connsiteY31" fmla="*/ 352412 h 386100"/>
              <a:gd name="connsiteX32" fmla="*/ 231846 w 420983"/>
              <a:gd name="connsiteY32" fmla="*/ 356921 h 386100"/>
              <a:gd name="connsiteX33" fmla="*/ 237417 w 420983"/>
              <a:gd name="connsiteY33" fmla="*/ 363685 h 386100"/>
              <a:gd name="connsiteX34" fmla="*/ 237417 w 420983"/>
              <a:gd name="connsiteY34" fmla="*/ 365940 h 386100"/>
              <a:gd name="connsiteX35" fmla="*/ 232907 w 420983"/>
              <a:gd name="connsiteY35" fmla="*/ 367001 h 386100"/>
              <a:gd name="connsiteX36" fmla="*/ 230653 w 420983"/>
              <a:gd name="connsiteY36" fmla="*/ 357982 h 386100"/>
              <a:gd name="connsiteX37" fmla="*/ 222827 w 420983"/>
              <a:gd name="connsiteY37" fmla="*/ 359043 h 386100"/>
              <a:gd name="connsiteX38" fmla="*/ 220572 w 420983"/>
              <a:gd name="connsiteY38" fmla="*/ 357982 h 386100"/>
              <a:gd name="connsiteX39" fmla="*/ 219511 w 420983"/>
              <a:gd name="connsiteY39" fmla="*/ 357982 h 386100"/>
              <a:gd name="connsiteX40" fmla="*/ 226276 w 420983"/>
              <a:gd name="connsiteY40" fmla="*/ 379336 h 386100"/>
              <a:gd name="connsiteX41" fmla="*/ 201473 w 420983"/>
              <a:gd name="connsiteY41" fmla="*/ 386101 h 386100"/>
              <a:gd name="connsiteX42" fmla="*/ 185689 w 420983"/>
              <a:gd name="connsiteY42" fmla="*/ 330925 h 386100"/>
              <a:gd name="connsiteX43" fmla="*/ 181180 w 420983"/>
              <a:gd name="connsiteY43" fmla="*/ 330925 h 386100"/>
              <a:gd name="connsiteX44" fmla="*/ 160886 w 420983"/>
              <a:gd name="connsiteY44" fmla="*/ 333179 h 386100"/>
              <a:gd name="connsiteX45" fmla="*/ 157571 w 420983"/>
              <a:gd name="connsiteY45" fmla="*/ 344453 h 386100"/>
              <a:gd name="connsiteX46" fmla="*/ 150806 w 420983"/>
              <a:gd name="connsiteY46" fmla="*/ 346708 h 386100"/>
              <a:gd name="connsiteX47" fmla="*/ 140593 w 420983"/>
              <a:gd name="connsiteY47" fmla="*/ 347902 h 386100"/>
              <a:gd name="connsiteX48" fmla="*/ 137277 w 420983"/>
              <a:gd name="connsiteY48" fmla="*/ 345647 h 386100"/>
              <a:gd name="connsiteX49" fmla="*/ 97885 w 420983"/>
              <a:gd name="connsiteY49" fmla="*/ 346708 h 386100"/>
              <a:gd name="connsiteX50" fmla="*/ 92314 w 420983"/>
              <a:gd name="connsiteY50" fmla="*/ 328669 h 386100"/>
              <a:gd name="connsiteX51" fmla="*/ 90059 w 420983"/>
              <a:gd name="connsiteY51" fmla="*/ 310631 h 386100"/>
              <a:gd name="connsiteX52" fmla="*/ 87804 w 420983"/>
              <a:gd name="connsiteY52" fmla="*/ 279064 h 386100"/>
              <a:gd name="connsiteX53" fmla="*/ 0 w 420983"/>
              <a:gd name="connsiteY53" fmla="*/ 181179 h 386100"/>
              <a:gd name="connsiteX54" fmla="*/ 12335 w 420983"/>
              <a:gd name="connsiteY54" fmla="*/ 109158 h 386100"/>
              <a:gd name="connsiteX55" fmla="*/ 23609 w 420983"/>
              <a:gd name="connsiteY55" fmla="*/ 79846 h 386100"/>
              <a:gd name="connsiteX56" fmla="*/ 19099 w 420983"/>
              <a:gd name="connsiteY56" fmla="*/ 32628 h 386100"/>
              <a:gd name="connsiteX57" fmla="*/ 29180 w 420983"/>
              <a:gd name="connsiteY57" fmla="*/ 28119 h 386100"/>
              <a:gd name="connsiteX58" fmla="*/ 21354 w 420983"/>
              <a:gd name="connsiteY58" fmla="*/ 12335 h 386100"/>
              <a:gd name="connsiteX59" fmla="*/ 52789 w 420983"/>
              <a:gd name="connsiteY59" fmla="*/ 0 h 38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20983" h="386100">
                <a:moveTo>
                  <a:pt x="53187" y="397"/>
                </a:moveTo>
                <a:lnTo>
                  <a:pt x="63267" y="55574"/>
                </a:lnTo>
                <a:lnTo>
                  <a:pt x="158897" y="65655"/>
                </a:lnTo>
                <a:lnTo>
                  <a:pt x="167916" y="66715"/>
                </a:lnTo>
                <a:lnTo>
                  <a:pt x="223092" y="63399"/>
                </a:lnTo>
                <a:lnTo>
                  <a:pt x="246701" y="61145"/>
                </a:lnTo>
                <a:lnTo>
                  <a:pt x="261291" y="67909"/>
                </a:lnTo>
                <a:lnTo>
                  <a:pt x="264607" y="61145"/>
                </a:lnTo>
                <a:lnTo>
                  <a:pt x="274687" y="55574"/>
                </a:lnTo>
                <a:lnTo>
                  <a:pt x="326415" y="30771"/>
                </a:lnTo>
                <a:lnTo>
                  <a:pt x="377082" y="5969"/>
                </a:lnTo>
                <a:lnTo>
                  <a:pt x="411965" y="37535"/>
                </a:lnTo>
                <a:lnTo>
                  <a:pt x="420984" y="54380"/>
                </a:lnTo>
                <a:lnTo>
                  <a:pt x="380530" y="57829"/>
                </a:lnTo>
                <a:lnTo>
                  <a:pt x="381592" y="67909"/>
                </a:lnTo>
                <a:lnTo>
                  <a:pt x="387162" y="133165"/>
                </a:lnTo>
                <a:lnTo>
                  <a:pt x="390478" y="178129"/>
                </a:lnTo>
                <a:lnTo>
                  <a:pt x="413026" y="262485"/>
                </a:lnTo>
                <a:lnTo>
                  <a:pt x="411965" y="262485"/>
                </a:lnTo>
                <a:lnTo>
                  <a:pt x="370318" y="265801"/>
                </a:lnTo>
                <a:lnTo>
                  <a:pt x="339944" y="269116"/>
                </a:lnTo>
                <a:lnTo>
                  <a:pt x="337689" y="271371"/>
                </a:lnTo>
                <a:lnTo>
                  <a:pt x="339944" y="273626"/>
                </a:lnTo>
                <a:lnTo>
                  <a:pt x="337689" y="275881"/>
                </a:lnTo>
                <a:lnTo>
                  <a:pt x="335434" y="270311"/>
                </a:lnTo>
                <a:lnTo>
                  <a:pt x="328670" y="271371"/>
                </a:lnTo>
                <a:lnTo>
                  <a:pt x="303867" y="273626"/>
                </a:lnTo>
                <a:lnTo>
                  <a:pt x="273494" y="284900"/>
                </a:lnTo>
                <a:lnTo>
                  <a:pt x="267923" y="311957"/>
                </a:lnTo>
                <a:lnTo>
                  <a:pt x="271239" y="352412"/>
                </a:lnTo>
                <a:lnTo>
                  <a:pt x="262220" y="362491"/>
                </a:lnTo>
                <a:lnTo>
                  <a:pt x="250946" y="352412"/>
                </a:lnTo>
                <a:lnTo>
                  <a:pt x="231846" y="356921"/>
                </a:lnTo>
                <a:lnTo>
                  <a:pt x="237417" y="363685"/>
                </a:lnTo>
                <a:lnTo>
                  <a:pt x="237417" y="365940"/>
                </a:lnTo>
                <a:lnTo>
                  <a:pt x="232907" y="367001"/>
                </a:lnTo>
                <a:lnTo>
                  <a:pt x="230653" y="357982"/>
                </a:lnTo>
                <a:lnTo>
                  <a:pt x="222827" y="359043"/>
                </a:lnTo>
                <a:lnTo>
                  <a:pt x="220572" y="357982"/>
                </a:lnTo>
                <a:lnTo>
                  <a:pt x="219511" y="357982"/>
                </a:lnTo>
                <a:lnTo>
                  <a:pt x="226276" y="379336"/>
                </a:lnTo>
                <a:lnTo>
                  <a:pt x="201473" y="386101"/>
                </a:lnTo>
                <a:lnTo>
                  <a:pt x="185689" y="330925"/>
                </a:lnTo>
                <a:lnTo>
                  <a:pt x="181180" y="330925"/>
                </a:lnTo>
                <a:lnTo>
                  <a:pt x="160886" y="333179"/>
                </a:lnTo>
                <a:lnTo>
                  <a:pt x="157571" y="344453"/>
                </a:lnTo>
                <a:lnTo>
                  <a:pt x="150806" y="346708"/>
                </a:lnTo>
                <a:lnTo>
                  <a:pt x="140593" y="347902"/>
                </a:lnTo>
                <a:lnTo>
                  <a:pt x="137277" y="345647"/>
                </a:lnTo>
                <a:lnTo>
                  <a:pt x="97885" y="346708"/>
                </a:lnTo>
                <a:lnTo>
                  <a:pt x="92314" y="328669"/>
                </a:lnTo>
                <a:lnTo>
                  <a:pt x="90059" y="310631"/>
                </a:lnTo>
                <a:lnTo>
                  <a:pt x="87804" y="279064"/>
                </a:lnTo>
                <a:cubicBezTo>
                  <a:pt x="60747" y="248425"/>
                  <a:pt x="36873" y="201473"/>
                  <a:pt x="0" y="181179"/>
                </a:cubicBezTo>
                <a:lnTo>
                  <a:pt x="12335" y="109158"/>
                </a:lnTo>
                <a:lnTo>
                  <a:pt x="23609" y="79846"/>
                </a:lnTo>
                <a:lnTo>
                  <a:pt x="19099" y="32628"/>
                </a:lnTo>
                <a:lnTo>
                  <a:pt x="29180" y="28119"/>
                </a:lnTo>
                <a:lnTo>
                  <a:pt x="21354" y="12335"/>
                </a:lnTo>
                <a:lnTo>
                  <a:pt x="52789" y="0"/>
                </a:lnTo>
              </a:path>
            </a:pathLst>
          </a:custGeom>
          <a:solidFill>
            <a:schemeClr val="bg1">
              <a:lumMod val="85000"/>
            </a:schemeClr>
          </a:solidFill>
          <a:ln w="13251" cap="flat">
            <a:noFill/>
            <a:prstDash val="solid"/>
            <a:miter/>
          </a:ln>
        </p:spPr>
        <p:txBody>
          <a:bodyPr rtlCol="0" anchor="ctr"/>
          <a:lstStyle/>
          <a:p>
            <a:endParaRPr lang="en-FI" sz="816"/>
          </a:p>
        </p:txBody>
      </p:sp>
      <p:sp>
        <p:nvSpPr>
          <p:cNvPr id="1411" name="Freeform: Shape 1410">
            <a:extLst>
              <a:ext uri="{FF2B5EF4-FFF2-40B4-BE49-F238E27FC236}">
                <a16:creationId xmlns:a16="http://schemas.microsoft.com/office/drawing/2014/main" id="{CD9BEA1F-D5BD-F5E7-E23C-F8BA0F2903FD}"/>
              </a:ext>
            </a:extLst>
          </p:cNvPr>
          <p:cNvSpPr/>
          <p:nvPr/>
        </p:nvSpPr>
        <p:spPr>
          <a:xfrm>
            <a:off x="4076786" y="4399672"/>
            <a:ext cx="161294" cy="151608"/>
          </a:xfrm>
          <a:custGeom>
            <a:avLst/>
            <a:gdLst>
              <a:gd name="connsiteX0" fmla="*/ 202666 w 355594"/>
              <a:gd name="connsiteY0" fmla="*/ 0 h 334240"/>
              <a:gd name="connsiteX1" fmla="*/ 213808 w 355594"/>
              <a:gd name="connsiteY1" fmla="*/ 15784 h 334240"/>
              <a:gd name="connsiteX2" fmla="*/ 264475 w 355594"/>
              <a:gd name="connsiteY2" fmla="*/ 88866 h 334240"/>
              <a:gd name="connsiteX3" fmla="*/ 324160 w 355594"/>
              <a:gd name="connsiteY3" fmla="*/ 196963 h 334240"/>
              <a:gd name="connsiteX4" fmla="*/ 355595 w 355594"/>
              <a:gd name="connsiteY4" fmla="*/ 264475 h 334240"/>
              <a:gd name="connsiteX5" fmla="*/ 339944 w 355594"/>
              <a:gd name="connsiteY5" fmla="*/ 272300 h 334240"/>
              <a:gd name="connsiteX6" fmla="*/ 289277 w 355594"/>
              <a:gd name="connsiteY6" fmla="*/ 297103 h 334240"/>
              <a:gd name="connsiteX7" fmla="*/ 237550 w 355594"/>
              <a:gd name="connsiteY7" fmla="*/ 321773 h 334240"/>
              <a:gd name="connsiteX8" fmla="*/ 227336 w 355594"/>
              <a:gd name="connsiteY8" fmla="*/ 327476 h 334240"/>
              <a:gd name="connsiteX9" fmla="*/ 224021 w 355594"/>
              <a:gd name="connsiteY9" fmla="*/ 334241 h 334240"/>
              <a:gd name="connsiteX10" fmla="*/ 209298 w 355594"/>
              <a:gd name="connsiteY10" fmla="*/ 327476 h 334240"/>
              <a:gd name="connsiteX11" fmla="*/ 185689 w 355594"/>
              <a:gd name="connsiteY11" fmla="*/ 329731 h 334240"/>
              <a:gd name="connsiteX12" fmla="*/ 130646 w 355594"/>
              <a:gd name="connsiteY12" fmla="*/ 333047 h 334240"/>
              <a:gd name="connsiteX13" fmla="*/ 121626 w 355594"/>
              <a:gd name="connsiteY13" fmla="*/ 331986 h 334240"/>
              <a:gd name="connsiteX14" fmla="*/ 25996 w 355594"/>
              <a:gd name="connsiteY14" fmla="*/ 321773 h 334240"/>
              <a:gd name="connsiteX15" fmla="*/ 15784 w 355594"/>
              <a:gd name="connsiteY15" fmla="*/ 266729 h 334240"/>
              <a:gd name="connsiteX16" fmla="*/ 0 w 355594"/>
              <a:gd name="connsiteY16" fmla="*/ 148552 h 334240"/>
              <a:gd name="connsiteX17" fmla="*/ 86744 w 355594"/>
              <a:gd name="connsiteY17" fmla="*/ 48412 h 334240"/>
              <a:gd name="connsiteX18" fmla="*/ 145236 w 355594"/>
              <a:gd name="connsiteY18" fmla="*/ 23609 h 334240"/>
              <a:gd name="connsiteX19" fmla="*/ 173354 w 355594"/>
              <a:gd name="connsiteY19" fmla="*/ 12335 h 334240"/>
              <a:gd name="connsiteX20" fmla="*/ 202666 w 355594"/>
              <a:gd name="connsiteY20" fmla="*/ 0 h 334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5594" h="334240">
                <a:moveTo>
                  <a:pt x="202666" y="0"/>
                </a:moveTo>
                <a:lnTo>
                  <a:pt x="213808" y="15784"/>
                </a:lnTo>
                <a:lnTo>
                  <a:pt x="264475" y="88866"/>
                </a:lnTo>
                <a:lnTo>
                  <a:pt x="324160" y="196963"/>
                </a:lnTo>
                <a:lnTo>
                  <a:pt x="355595" y="264475"/>
                </a:lnTo>
                <a:lnTo>
                  <a:pt x="339944" y="272300"/>
                </a:lnTo>
                <a:lnTo>
                  <a:pt x="289277" y="297103"/>
                </a:lnTo>
                <a:lnTo>
                  <a:pt x="237550" y="321773"/>
                </a:lnTo>
                <a:lnTo>
                  <a:pt x="227336" y="327476"/>
                </a:lnTo>
                <a:lnTo>
                  <a:pt x="224021" y="334241"/>
                </a:lnTo>
                <a:lnTo>
                  <a:pt x="209298" y="327476"/>
                </a:lnTo>
                <a:lnTo>
                  <a:pt x="185689" y="329731"/>
                </a:lnTo>
                <a:lnTo>
                  <a:pt x="130646" y="333047"/>
                </a:lnTo>
                <a:lnTo>
                  <a:pt x="121626" y="331986"/>
                </a:lnTo>
                <a:lnTo>
                  <a:pt x="25996" y="321773"/>
                </a:lnTo>
                <a:lnTo>
                  <a:pt x="15784" y="266729"/>
                </a:lnTo>
                <a:lnTo>
                  <a:pt x="0" y="148552"/>
                </a:lnTo>
                <a:lnTo>
                  <a:pt x="86744" y="48412"/>
                </a:lnTo>
                <a:lnTo>
                  <a:pt x="145236" y="23609"/>
                </a:lnTo>
                <a:lnTo>
                  <a:pt x="173354" y="12335"/>
                </a:lnTo>
                <a:lnTo>
                  <a:pt x="202666" y="0"/>
                </a:lnTo>
              </a:path>
            </a:pathLst>
          </a:custGeom>
          <a:solidFill>
            <a:schemeClr val="bg1">
              <a:lumMod val="85000"/>
            </a:schemeClr>
          </a:solidFill>
          <a:ln w="13251" cap="flat">
            <a:noFill/>
            <a:prstDash val="solid"/>
            <a:miter/>
          </a:ln>
        </p:spPr>
        <p:txBody>
          <a:bodyPr rtlCol="0" anchor="ctr"/>
          <a:lstStyle/>
          <a:p>
            <a:endParaRPr lang="en-FI" sz="816"/>
          </a:p>
        </p:txBody>
      </p:sp>
      <p:sp>
        <p:nvSpPr>
          <p:cNvPr id="1412" name="Freeform: Shape 1411">
            <a:extLst>
              <a:ext uri="{FF2B5EF4-FFF2-40B4-BE49-F238E27FC236}">
                <a16:creationId xmlns:a16="http://schemas.microsoft.com/office/drawing/2014/main" id="{B9A7CEC8-69C6-1FFB-2CCE-CB2C7BDF5F79}"/>
              </a:ext>
            </a:extLst>
          </p:cNvPr>
          <p:cNvSpPr/>
          <p:nvPr/>
        </p:nvSpPr>
        <p:spPr>
          <a:xfrm>
            <a:off x="4039785" y="4210763"/>
            <a:ext cx="183615" cy="194263"/>
          </a:xfrm>
          <a:custGeom>
            <a:avLst/>
            <a:gdLst>
              <a:gd name="connsiteX0" fmla="*/ 216726 w 404802"/>
              <a:gd name="connsiteY0" fmla="*/ 1194 h 428279"/>
              <a:gd name="connsiteX1" fmla="*/ 217787 w 404802"/>
              <a:gd name="connsiteY1" fmla="*/ 2388 h 428279"/>
              <a:gd name="connsiteX2" fmla="*/ 218980 w 404802"/>
              <a:gd name="connsiteY2" fmla="*/ 1194 h 428279"/>
              <a:gd name="connsiteX3" fmla="*/ 221235 w 404802"/>
              <a:gd name="connsiteY3" fmla="*/ 2388 h 428279"/>
              <a:gd name="connsiteX4" fmla="*/ 224684 w 404802"/>
              <a:gd name="connsiteY4" fmla="*/ 133 h 428279"/>
              <a:gd name="connsiteX5" fmla="*/ 247232 w 404802"/>
              <a:gd name="connsiteY5" fmla="*/ 12468 h 428279"/>
              <a:gd name="connsiteX6" fmla="*/ 248425 w 404802"/>
              <a:gd name="connsiteY6" fmla="*/ 13662 h 428279"/>
              <a:gd name="connsiteX7" fmla="*/ 249487 w 404802"/>
              <a:gd name="connsiteY7" fmla="*/ 12468 h 428279"/>
              <a:gd name="connsiteX8" fmla="*/ 255057 w 404802"/>
              <a:gd name="connsiteY8" fmla="*/ 21487 h 428279"/>
              <a:gd name="connsiteX9" fmla="*/ 252803 w 404802"/>
              <a:gd name="connsiteY9" fmla="*/ 22548 h 428279"/>
              <a:gd name="connsiteX10" fmla="*/ 255057 w 404802"/>
              <a:gd name="connsiteY10" fmla="*/ 24803 h 428279"/>
              <a:gd name="connsiteX11" fmla="*/ 264077 w 404802"/>
              <a:gd name="connsiteY11" fmla="*/ 9020 h 428279"/>
              <a:gd name="connsiteX12" fmla="*/ 275350 w 404802"/>
              <a:gd name="connsiteY12" fmla="*/ 16845 h 428279"/>
              <a:gd name="connsiteX13" fmla="*/ 273096 w 404802"/>
              <a:gd name="connsiteY13" fmla="*/ 20161 h 428279"/>
              <a:gd name="connsiteX14" fmla="*/ 283176 w 404802"/>
              <a:gd name="connsiteY14" fmla="*/ 26925 h 428279"/>
              <a:gd name="connsiteX15" fmla="*/ 296705 w 404802"/>
              <a:gd name="connsiteY15" fmla="*/ 37006 h 428279"/>
              <a:gd name="connsiteX16" fmla="*/ 301214 w 404802"/>
              <a:gd name="connsiteY16" fmla="*/ 29180 h 428279"/>
              <a:gd name="connsiteX17" fmla="*/ 297898 w 404802"/>
              <a:gd name="connsiteY17" fmla="*/ 26925 h 428279"/>
              <a:gd name="connsiteX18" fmla="*/ 296838 w 404802"/>
              <a:gd name="connsiteY18" fmla="*/ 25864 h 428279"/>
              <a:gd name="connsiteX19" fmla="*/ 304795 w 404802"/>
              <a:gd name="connsiteY19" fmla="*/ 14590 h 428279"/>
              <a:gd name="connsiteX20" fmla="*/ 300286 w 404802"/>
              <a:gd name="connsiteY20" fmla="*/ 11274 h 428279"/>
              <a:gd name="connsiteX21" fmla="*/ 309305 w 404802"/>
              <a:gd name="connsiteY21" fmla="*/ 0 h 428279"/>
              <a:gd name="connsiteX22" fmla="*/ 311560 w 404802"/>
              <a:gd name="connsiteY22" fmla="*/ 1061 h 428279"/>
              <a:gd name="connsiteX23" fmla="*/ 309305 w 404802"/>
              <a:gd name="connsiteY23" fmla="*/ 3316 h 428279"/>
              <a:gd name="connsiteX24" fmla="*/ 310366 w 404802"/>
              <a:gd name="connsiteY24" fmla="*/ 4377 h 428279"/>
              <a:gd name="connsiteX25" fmla="*/ 305857 w 404802"/>
              <a:gd name="connsiteY25" fmla="*/ 7826 h 428279"/>
              <a:gd name="connsiteX26" fmla="*/ 308111 w 404802"/>
              <a:gd name="connsiteY26" fmla="*/ 10080 h 428279"/>
              <a:gd name="connsiteX27" fmla="*/ 305857 w 404802"/>
              <a:gd name="connsiteY27" fmla="*/ 14590 h 428279"/>
              <a:gd name="connsiteX28" fmla="*/ 309172 w 404802"/>
              <a:gd name="connsiteY28" fmla="*/ 19099 h 428279"/>
              <a:gd name="connsiteX29" fmla="*/ 303602 w 404802"/>
              <a:gd name="connsiteY29" fmla="*/ 22415 h 428279"/>
              <a:gd name="connsiteX30" fmla="*/ 306918 w 404802"/>
              <a:gd name="connsiteY30" fmla="*/ 27987 h 428279"/>
              <a:gd name="connsiteX31" fmla="*/ 305857 w 404802"/>
              <a:gd name="connsiteY31" fmla="*/ 29180 h 428279"/>
              <a:gd name="connsiteX32" fmla="*/ 303602 w 404802"/>
              <a:gd name="connsiteY32" fmla="*/ 27987 h 428279"/>
              <a:gd name="connsiteX33" fmla="*/ 302408 w 404802"/>
              <a:gd name="connsiteY33" fmla="*/ 29180 h 428279"/>
              <a:gd name="connsiteX34" fmla="*/ 304663 w 404802"/>
              <a:gd name="connsiteY34" fmla="*/ 32496 h 428279"/>
              <a:gd name="connsiteX35" fmla="*/ 311427 w 404802"/>
              <a:gd name="connsiteY35" fmla="*/ 39260 h 428279"/>
              <a:gd name="connsiteX36" fmla="*/ 311427 w 404802"/>
              <a:gd name="connsiteY36" fmla="*/ 40322 h 428279"/>
              <a:gd name="connsiteX37" fmla="*/ 312621 w 404802"/>
              <a:gd name="connsiteY37" fmla="*/ 42576 h 428279"/>
              <a:gd name="connsiteX38" fmla="*/ 312621 w 404802"/>
              <a:gd name="connsiteY38" fmla="*/ 43637 h 428279"/>
              <a:gd name="connsiteX39" fmla="*/ 315937 w 404802"/>
              <a:gd name="connsiteY39" fmla="*/ 48147 h 428279"/>
              <a:gd name="connsiteX40" fmla="*/ 316998 w 404802"/>
              <a:gd name="connsiteY40" fmla="*/ 48147 h 428279"/>
              <a:gd name="connsiteX41" fmla="*/ 320447 w 404802"/>
              <a:gd name="connsiteY41" fmla="*/ 52657 h 428279"/>
              <a:gd name="connsiteX42" fmla="*/ 318192 w 404802"/>
              <a:gd name="connsiteY42" fmla="*/ 53718 h 428279"/>
              <a:gd name="connsiteX43" fmla="*/ 315937 w 404802"/>
              <a:gd name="connsiteY43" fmla="*/ 50402 h 428279"/>
              <a:gd name="connsiteX44" fmla="*/ 311427 w 404802"/>
              <a:gd name="connsiteY44" fmla="*/ 52657 h 428279"/>
              <a:gd name="connsiteX45" fmla="*/ 311427 w 404802"/>
              <a:gd name="connsiteY45" fmla="*/ 55972 h 428279"/>
              <a:gd name="connsiteX46" fmla="*/ 314743 w 404802"/>
              <a:gd name="connsiteY46" fmla="*/ 54911 h 428279"/>
              <a:gd name="connsiteX47" fmla="*/ 314743 w 404802"/>
              <a:gd name="connsiteY47" fmla="*/ 53718 h 428279"/>
              <a:gd name="connsiteX48" fmla="*/ 318059 w 404802"/>
              <a:gd name="connsiteY48" fmla="*/ 55972 h 428279"/>
              <a:gd name="connsiteX49" fmla="*/ 319252 w 404802"/>
              <a:gd name="connsiteY49" fmla="*/ 58227 h 428279"/>
              <a:gd name="connsiteX50" fmla="*/ 323762 w 404802"/>
              <a:gd name="connsiteY50" fmla="*/ 57166 h 428279"/>
              <a:gd name="connsiteX51" fmla="*/ 323762 w 404802"/>
              <a:gd name="connsiteY51" fmla="*/ 59421 h 428279"/>
              <a:gd name="connsiteX52" fmla="*/ 320447 w 404802"/>
              <a:gd name="connsiteY52" fmla="*/ 60614 h 428279"/>
              <a:gd name="connsiteX53" fmla="*/ 320447 w 404802"/>
              <a:gd name="connsiteY53" fmla="*/ 63930 h 428279"/>
              <a:gd name="connsiteX54" fmla="*/ 323762 w 404802"/>
              <a:gd name="connsiteY54" fmla="*/ 67379 h 428279"/>
              <a:gd name="connsiteX55" fmla="*/ 330527 w 404802"/>
              <a:gd name="connsiteY55" fmla="*/ 67379 h 428279"/>
              <a:gd name="connsiteX56" fmla="*/ 332782 w 404802"/>
              <a:gd name="connsiteY56" fmla="*/ 71889 h 428279"/>
              <a:gd name="connsiteX57" fmla="*/ 337291 w 404802"/>
              <a:gd name="connsiteY57" fmla="*/ 68573 h 428279"/>
              <a:gd name="connsiteX58" fmla="*/ 337291 w 404802"/>
              <a:gd name="connsiteY58" fmla="*/ 65257 h 428279"/>
              <a:gd name="connsiteX59" fmla="*/ 335036 w 404802"/>
              <a:gd name="connsiteY59" fmla="*/ 55177 h 428279"/>
              <a:gd name="connsiteX60" fmla="*/ 337291 w 404802"/>
              <a:gd name="connsiteY60" fmla="*/ 55177 h 428279"/>
              <a:gd name="connsiteX61" fmla="*/ 338352 w 404802"/>
              <a:gd name="connsiteY61" fmla="*/ 57431 h 428279"/>
              <a:gd name="connsiteX62" fmla="*/ 342862 w 404802"/>
              <a:gd name="connsiteY62" fmla="*/ 57431 h 428279"/>
              <a:gd name="connsiteX63" fmla="*/ 344056 w 404802"/>
              <a:gd name="connsiteY63" fmla="*/ 60747 h 428279"/>
              <a:gd name="connsiteX64" fmla="*/ 348565 w 404802"/>
              <a:gd name="connsiteY64" fmla="*/ 59554 h 428279"/>
              <a:gd name="connsiteX65" fmla="*/ 345117 w 404802"/>
              <a:gd name="connsiteY65" fmla="*/ 51728 h 428279"/>
              <a:gd name="connsiteX66" fmla="*/ 350687 w 404802"/>
              <a:gd name="connsiteY66" fmla="*/ 50667 h 428279"/>
              <a:gd name="connsiteX67" fmla="*/ 350687 w 404802"/>
              <a:gd name="connsiteY67" fmla="*/ 52922 h 428279"/>
              <a:gd name="connsiteX68" fmla="*/ 349626 w 404802"/>
              <a:gd name="connsiteY68" fmla="*/ 53983 h 428279"/>
              <a:gd name="connsiteX69" fmla="*/ 349626 w 404802"/>
              <a:gd name="connsiteY69" fmla="*/ 57431 h 428279"/>
              <a:gd name="connsiteX70" fmla="*/ 350687 w 404802"/>
              <a:gd name="connsiteY70" fmla="*/ 59686 h 428279"/>
              <a:gd name="connsiteX71" fmla="*/ 343923 w 404802"/>
              <a:gd name="connsiteY71" fmla="*/ 65390 h 428279"/>
              <a:gd name="connsiteX72" fmla="*/ 340607 w 404802"/>
              <a:gd name="connsiteY72" fmla="*/ 69899 h 428279"/>
              <a:gd name="connsiteX73" fmla="*/ 340607 w 404802"/>
              <a:gd name="connsiteY73" fmla="*/ 75602 h 428279"/>
              <a:gd name="connsiteX74" fmla="*/ 339413 w 404802"/>
              <a:gd name="connsiteY74" fmla="*/ 77857 h 428279"/>
              <a:gd name="connsiteX75" fmla="*/ 343923 w 404802"/>
              <a:gd name="connsiteY75" fmla="*/ 78918 h 428279"/>
              <a:gd name="connsiteX76" fmla="*/ 343923 w 404802"/>
              <a:gd name="connsiteY76" fmla="*/ 79979 h 428279"/>
              <a:gd name="connsiteX77" fmla="*/ 347239 w 404802"/>
              <a:gd name="connsiteY77" fmla="*/ 79979 h 428279"/>
              <a:gd name="connsiteX78" fmla="*/ 349494 w 404802"/>
              <a:gd name="connsiteY78" fmla="*/ 82234 h 428279"/>
              <a:gd name="connsiteX79" fmla="*/ 354003 w 404802"/>
              <a:gd name="connsiteY79" fmla="*/ 84489 h 428279"/>
              <a:gd name="connsiteX80" fmla="*/ 355197 w 404802"/>
              <a:gd name="connsiteY80" fmla="*/ 86744 h 428279"/>
              <a:gd name="connsiteX81" fmla="*/ 348432 w 404802"/>
              <a:gd name="connsiteY81" fmla="*/ 90060 h 428279"/>
              <a:gd name="connsiteX82" fmla="*/ 343923 w 404802"/>
              <a:gd name="connsiteY82" fmla="*/ 90060 h 428279"/>
              <a:gd name="connsiteX83" fmla="*/ 341668 w 404802"/>
              <a:gd name="connsiteY83" fmla="*/ 91253 h 428279"/>
              <a:gd name="connsiteX84" fmla="*/ 338220 w 404802"/>
              <a:gd name="connsiteY84" fmla="*/ 91253 h 428279"/>
              <a:gd name="connsiteX85" fmla="*/ 341668 w 404802"/>
              <a:gd name="connsiteY85" fmla="*/ 94569 h 428279"/>
              <a:gd name="connsiteX86" fmla="*/ 344984 w 404802"/>
              <a:gd name="connsiteY86" fmla="*/ 93508 h 428279"/>
              <a:gd name="connsiteX87" fmla="*/ 363022 w 404802"/>
              <a:gd name="connsiteY87" fmla="*/ 103588 h 428279"/>
              <a:gd name="connsiteX88" fmla="*/ 365277 w 404802"/>
              <a:gd name="connsiteY88" fmla="*/ 108098 h 428279"/>
              <a:gd name="connsiteX89" fmla="*/ 359706 w 404802"/>
              <a:gd name="connsiteY89" fmla="*/ 115924 h 428279"/>
              <a:gd name="connsiteX90" fmla="*/ 361961 w 404802"/>
              <a:gd name="connsiteY90" fmla="*/ 119372 h 428279"/>
              <a:gd name="connsiteX91" fmla="*/ 360900 w 404802"/>
              <a:gd name="connsiteY91" fmla="*/ 127197 h 428279"/>
              <a:gd name="connsiteX92" fmla="*/ 366471 w 404802"/>
              <a:gd name="connsiteY92" fmla="*/ 127197 h 428279"/>
              <a:gd name="connsiteX93" fmla="*/ 370981 w 404802"/>
              <a:gd name="connsiteY93" fmla="*/ 139532 h 428279"/>
              <a:gd name="connsiteX94" fmla="*/ 369919 w 404802"/>
              <a:gd name="connsiteY94" fmla="*/ 140594 h 428279"/>
              <a:gd name="connsiteX95" fmla="*/ 372174 w 404802"/>
              <a:gd name="connsiteY95" fmla="*/ 141787 h 428279"/>
              <a:gd name="connsiteX96" fmla="*/ 372174 w 404802"/>
              <a:gd name="connsiteY96" fmla="*/ 147358 h 428279"/>
              <a:gd name="connsiteX97" fmla="*/ 374429 w 404802"/>
              <a:gd name="connsiteY97" fmla="*/ 149613 h 428279"/>
              <a:gd name="connsiteX98" fmla="*/ 376684 w 404802"/>
              <a:gd name="connsiteY98" fmla="*/ 148419 h 428279"/>
              <a:gd name="connsiteX99" fmla="*/ 375622 w 404802"/>
              <a:gd name="connsiteY99" fmla="*/ 145103 h 428279"/>
              <a:gd name="connsiteX100" fmla="*/ 381193 w 404802"/>
              <a:gd name="connsiteY100" fmla="*/ 143910 h 428279"/>
              <a:gd name="connsiteX101" fmla="*/ 384642 w 404802"/>
              <a:gd name="connsiteY101" fmla="*/ 149613 h 428279"/>
              <a:gd name="connsiteX102" fmla="*/ 376817 w 404802"/>
              <a:gd name="connsiteY102" fmla="*/ 152929 h 428279"/>
              <a:gd name="connsiteX103" fmla="*/ 377877 w 404802"/>
              <a:gd name="connsiteY103" fmla="*/ 158499 h 428279"/>
              <a:gd name="connsiteX104" fmla="*/ 386896 w 404802"/>
              <a:gd name="connsiteY104" fmla="*/ 161948 h 428279"/>
              <a:gd name="connsiteX105" fmla="*/ 388090 w 404802"/>
              <a:gd name="connsiteY105" fmla="*/ 160754 h 428279"/>
              <a:gd name="connsiteX106" fmla="*/ 389151 w 404802"/>
              <a:gd name="connsiteY106" fmla="*/ 163009 h 428279"/>
              <a:gd name="connsiteX107" fmla="*/ 384642 w 404802"/>
              <a:gd name="connsiteY107" fmla="*/ 166325 h 428279"/>
              <a:gd name="connsiteX108" fmla="*/ 385703 w 404802"/>
              <a:gd name="connsiteY108" fmla="*/ 167518 h 428279"/>
              <a:gd name="connsiteX109" fmla="*/ 385703 w 404802"/>
              <a:gd name="connsiteY109" fmla="*/ 168580 h 428279"/>
              <a:gd name="connsiteX110" fmla="*/ 382254 w 404802"/>
              <a:gd name="connsiteY110" fmla="*/ 169774 h 428279"/>
              <a:gd name="connsiteX111" fmla="*/ 393528 w 404802"/>
              <a:gd name="connsiteY111" fmla="*/ 184363 h 428279"/>
              <a:gd name="connsiteX112" fmla="*/ 395783 w 404802"/>
              <a:gd name="connsiteY112" fmla="*/ 184363 h 428279"/>
              <a:gd name="connsiteX113" fmla="*/ 404802 w 404802"/>
              <a:gd name="connsiteY113" fmla="*/ 191128 h 428279"/>
              <a:gd name="connsiteX114" fmla="*/ 403741 w 404802"/>
              <a:gd name="connsiteY114" fmla="*/ 192189 h 428279"/>
              <a:gd name="connsiteX115" fmla="*/ 399232 w 404802"/>
              <a:gd name="connsiteY115" fmla="*/ 187679 h 428279"/>
              <a:gd name="connsiteX116" fmla="*/ 393661 w 404802"/>
              <a:gd name="connsiteY116" fmla="*/ 187679 h 428279"/>
              <a:gd name="connsiteX117" fmla="*/ 395916 w 404802"/>
              <a:gd name="connsiteY117" fmla="*/ 190995 h 428279"/>
              <a:gd name="connsiteX118" fmla="*/ 384642 w 404802"/>
              <a:gd name="connsiteY118" fmla="*/ 203330 h 428279"/>
              <a:gd name="connsiteX119" fmla="*/ 393661 w 404802"/>
              <a:gd name="connsiteY119" fmla="*/ 215665 h 428279"/>
              <a:gd name="connsiteX120" fmla="*/ 367797 w 404802"/>
              <a:gd name="connsiteY120" fmla="*/ 233703 h 428279"/>
              <a:gd name="connsiteX121" fmla="*/ 325088 w 404802"/>
              <a:gd name="connsiteY121" fmla="*/ 265138 h 428279"/>
              <a:gd name="connsiteX122" fmla="*/ 305989 w 404802"/>
              <a:gd name="connsiteY122" fmla="*/ 367532 h 428279"/>
              <a:gd name="connsiteX123" fmla="*/ 284635 w 404802"/>
              <a:gd name="connsiteY123" fmla="*/ 415944 h 428279"/>
              <a:gd name="connsiteX124" fmla="*/ 255323 w 404802"/>
              <a:gd name="connsiteY124" fmla="*/ 428279 h 428279"/>
              <a:gd name="connsiteX125" fmla="*/ 227204 w 404802"/>
              <a:gd name="connsiteY125" fmla="*/ 391142 h 428279"/>
              <a:gd name="connsiteX126" fmla="*/ 176537 w 404802"/>
              <a:gd name="connsiteY126" fmla="*/ 325885 h 428279"/>
              <a:gd name="connsiteX127" fmla="*/ 124810 w 404802"/>
              <a:gd name="connsiteY127" fmla="*/ 242590 h 428279"/>
              <a:gd name="connsiteX128" fmla="*/ 84356 w 404802"/>
              <a:gd name="connsiteY128" fmla="*/ 205453 h 428279"/>
              <a:gd name="connsiteX129" fmla="*/ 8886 w 404802"/>
              <a:gd name="connsiteY129" fmla="*/ 151470 h 428279"/>
              <a:gd name="connsiteX130" fmla="*/ 7825 w 404802"/>
              <a:gd name="connsiteY130" fmla="*/ 151470 h 428279"/>
              <a:gd name="connsiteX131" fmla="*/ 5570 w 404802"/>
              <a:gd name="connsiteY131" fmla="*/ 150276 h 428279"/>
              <a:gd name="connsiteX132" fmla="*/ 4510 w 404802"/>
              <a:gd name="connsiteY132" fmla="*/ 150276 h 428279"/>
              <a:gd name="connsiteX133" fmla="*/ 1061 w 404802"/>
              <a:gd name="connsiteY133" fmla="*/ 148021 h 428279"/>
              <a:gd name="connsiteX134" fmla="*/ 0 w 404802"/>
              <a:gd name="connsiteY134" fmla="*/ 146960 h 428279"/>
              <a:gd name="connsiteX135" fmla="*/ 0 w 404802"/>
              <a:gd name="connsiteY135" fmla="*/ 144705 h 428279"/>
              <a:gd name="connsiteX136" fmla="*/ 1061 w 404802"/>
              <a:gd name="connsiteY136" fmla="*/ 145767 h 428279"/>
              <a:gd name="connsiteX137" fmla="*/ 4510 w 404802"/>
              <a:gd name="connsiteY137" fmla="*/ 148021 h 428279"/>
              <a:gd name="connsiteX138" fmla="*/ 3448 w 404802"/>
              <a:gd name="connsiteY138" fmla="*/ 146960 h 428279"/>
              <a:gd name="connsiteX139" fmla="*/ 4510 w 404802"/>
              <a:gd name="connsiteY139" fmla="*/ 145767 h 428279"/>
              <a:gd name="connsiteX140" fmla="*/ 5570 w 404802"/>
              <a:gd name="connsiteY140" fmla="*/ 146960 h 428279"/>
              <a:gd name="connsiteX141" fmla="*/ 24670 w 404802"/>
              <a:gd name="connsiteY141" fmla="*/ 122157 h 428279"/>
              <a:gd name="connsiteX142" fmla="*/ 23609 w 404802"/>
              <a:gd name="connsiteY142" fmla="*/ 121096 h 428279"/>
              <a:gd name="connsiteX143" fmla="*/ 23609 w 404802"/>
              <a:gd name="connsiteY143" fmla="*/ 117647 h 428279"/>
              <a:gd name="connsiteX144" fmla="*/ 22548 w 404802"/>
              <a:gd name="connsiteY144" fmla="*/ 114331 h 428279"/>
              <a:gd name="connsiteX145" fmla="*/ 24803 w 404802"/>
              <a:gd name="connsiteY145" fmla="*/ 114331 h 428279"/>
              <a:gd name="connsiteX146" fmla="*/ 25996 w 404802"/>
              <a:gd name="connsiteY146" fmla="*/ 117647 h 428279"/>
              <a:gd name="connsiteX147" fmla="*/ 24803 w 404802"/>
              <a:gd name="connsiteY147" fmla="*/ 121096 h 428279"/>
              <a:gd name="connsiteX148" fmla="*/ 28251 w 404802"/>
              <a:gd name="connsiteY148" fmla="*/ 117647 h 428279"/>
              <a:gd name="connsiteX149" fmla="*/ 22680 w 404802"/>
              <a:gd name="connsiteY149" fmla="*/ 107568 h 428279"/>
              <a:gd name="connsiteX150" fmla="*/ 22680 w 404802"/>
              <a:gd name="connsiteY150" fmla="*/ 106506 h 428279"/>
              <a:gd name="connsiteX151" fmla="*/ 16977 w 404802"/>
              <a:gd name="connsiteY151" fmla="*/ 106506 h 428279"/>
              <a:gd name="connsiteX152" fmla="*/ 14722 w 404802"/>
              <a:gd name="connsiteY152" fmla="*/ 105445 h 428279"/>
              <a:gd name="connsiteX153" fmla="*/ 13529 w 404802"/>
              <a:gd name="connsiteY153" fmla="*/ 104252 h 428279"/>
              <a:gd name="connsiteX154" fmla="*/ 11274 w 404802"/>
              <a:gd name="connsiteY154" fmla="*/ 103191 h 428279"/>
              <a:gd name="connsiteX155" fmla="*/ 9019 w 404802"/>
              <a:gd name="connsiteY155" fmla="*/ 98681 h 428279"/>
              <a:gd name="connsiteX156" fmla="*/ 5703 w 404802"/>
              <a:gd name="connsiteY156" fmla="*/ 96426 h 428279"/>
              <a:gd name="connsiteX157" fmla="*/ 5703 w 404802"/>
              <a:gd name="connsiteY157" fmla="*/ 94171 h 428279"/>
              <a:gd name="connsiteX158" fmla="*/ 6897 w 404802"/>
              <a:gd name="connsiteY158" fmla="*/ 96426 h 428279"/>
              <a:gd name="connsiteX159" fmla="*/ 19232 w 404802"/>
              <a:gd name="connsiteY159" fmla="*/ 103191 h 428279"/>
              <a:gd name="connsiteX160" fmla="*/ 21487 w 404802"/>
              <a:gd name="connsiteY160" fmla="*/ 105445 h 428279"/>
              <a:gd name="connsiteX161" fmla="*/ 23741 w 404802"/>
              <a:gd name="connsiteY161" fmla="*/ 106506 h 428279"/>
              <a:gd name="connsiteX162" fmla="*/ 24803 w 404802"/>
              <a:gd name="connsiteY162" fmla="*/ 109822 h 428279"/>
              <a:gd name="connsiteX163" fmla="*/ 27057 w 404802"/>
              <a:gd name="connsiteY163" fmla="*/ 112077 h 428279"/>
              <a:gd name="connsiteX164" fmla="*/ 27057 w 404802"/>
              <a:gd name="connsiteY164" fmla="*/ 113271 h 428279"/>
              <a:gd name="connsiteX165" fmla="*/ 28119 w 404802"/>
              <a:gd name="connsiteY165" fmla="*/ 116587 h 428279"/>
              <a:gd name="connsiteX166" fmla="*/ 39393 w 404802"/>
              <a:gd name="connsiteY166" fmla="*/ 105312 h 428279"/>
              <a:gd name="connsiteX167" fmla="*/ 39393 w 404802"/>
              <a:gd name="connsiteY167" fmla="*/ 104119 h 428279"/>
              <a:gd name="connsiteX168" fmla="*/ 37138 w 404802"/>
              <a:gd name="connsiteY168" fmla="*/ 104119 h 428279"/>
              <a:gd name="connsiteX169" fmla="*/ 36077 w 404802"/>
              <a:gd name="connsiteY169" fmla="*/ 103058 h 428279"/>
              <a:gd name="connsiteX170" fmla="*/ 31567 w 404802"/>
              <a:gd name="connsiteY170" fmla="*/ 100803 h 428279"/>
              <a:gd name="connsiteX171" fmla="*/ 30506 w 404802"/>
              <a:gd name="connsiteY171" fmla="*/ 100803 h 428279"/>
              <a:gd name="connsiteX172" fmla="*/ 32761 w 404802"/>
              <a:gd name="connsiteY172" fmla="*/ 96293 h 428279"/>
              <a:gd name="connsiteX173" fmla="*/ 31700 w 404802"/>
              <a:gd name="connsiteY173" fmla="*/ 94039 h 428279"/>
              <a:gd name="connsiteX174" fmla="*/ 30639 w 404802"/>
              <a:gd name="connsiteY174" fmla="*/ 94039 h 428279"/>
              <a:gd name="connsiteX175" fmla="*/ 30639 w 404802"/>
              <a:gd name="connsiteY175" fmla="*/ 89529 h 428279"/>
              <a:gd name="connsiteX176" fmla="*/ 24935 w 404802"/>
              <a:gd name="connsiteY176" fmla="*/ 90723 h 428279"/>
              <a:gd name="connsiteX177" fmla="*/ 20426 w 404802"/>
              <a:gd name="connsiteY177" fmla="*/ 85152 h 428279"/>
              <a:gd name="connsiteX178" fmla="*/ 19365 w 404802"/>
              <a:gd name="connsiteY178" fmla="*/ 85152 h 428279"/>
              <a:gd name="connsiteX179" fmla="*/ 15916 w 404802"/>
              <a:gd name="connsiteY179" fmla="*/ 81704 h 428279"/>
              <a:gd name="connsiteX180" fmla="*/ 13661 w 404802"/>
              <a:gd name="connsiteY180" fmla="*/ 74939 h 428279"/>
              <a:gd name="connsiteX181" fmla="*/ 11406 w 404802"/>
              <a:gd name="connsiteY181" fmla="*/ 74939 h 428279"/>
              <a:gd name="connsiteX182" fmla="*/ 5703 w 404802"/>
              <a:gd name="connsiteY182" fmla="*/ 70429 h 428279"/>
              <a:gd name="connsiteX183" fmla="*/ 4642 w 404802"/>
              <a:gd name="connsiteY183" fmla="*/ 72685 h 428279"/>
              <a:gd name="connsiteX184" fmla="*/ 3581 w 404802"/>
              <a:gd name="connsiteY184" fmla="*/ 71491 h 428279"/>
              <a:gd name="connsiteX185" fmla="*/ 3581 w 404802"/>
              <a:gd name="connsiteY185" fmla="*/ 70429 h 428279"/>
              <a:gd name="connsiteX186" fmla="*/ 4642 w 404802"/>
              <a:gd name="connsiteY186" fmla="*/ 69236 h 428279"/>
              <a:gd name="connsiteX187" fmla="*/ 5703 w 404802"/>
              <a:gd name="connsiteY187" fmla="*/ 69236 h 428279"/>
              <a:gd name="connsiteX188" fmla="*/ 5703 w 404802"/>
              <a:gd name="connsiteY188" fmla="*/ 70429 h 428279"/>
              <a:gd name="connsiteX189" fmla="*/ 6897 w 404802"/>
              <a:gd name="connsiteY189" fmla="*/ 70429 h 428279"/>
              <a:gd name="connsiteX190" fmla="*/ 6897 w 404802"/>
              <a:gd name="connsiteY190" fmla="*/ 62604 h 428279"/>
              <a:gd name="connsiteX191" fmla="*/ 4642 w 404802"/>
              <a:gd name="connsiteY191" fmla="*/ 62604 h 428279"/>
              <a:gd name="connsiteX192" fmla="*/ 1194 w 404802"/>
              <a:gd name="connsiteY192" fmla="*/ 54778 h 428279"/>
              <a:gd name="connsiteX193" fmla="*/ 3448 w 404802"/>
              <a:gd name="connsiteY193" fmla="*/ 53585 h 428279"/>
              <a:gd name="connsiteX194" fmla="*/ 5703 w 404802"/>
              <a:gd name="connsiteY194" fmla="*/ 60350 h 428279"/>
              <a:gd name="connsiteX195" fmla="*/ 7958 w 404802"/>
              <a:gd name="connsiteY195" fmla="*/ 60350 h 428279"/>
              <a:gd name="connsiteX196" fmla="*/ 7958 w 404802"/>
              <a:gd name="connsiteY196" fmla="*/ 69369 h 428279"/>
              <a:gd name="connsiteX197" fmla="*/ 10213 w 404802"/>
              <a:gd name="connsiteY197" fmla="*/ 70562 h 428279"/>
              <a:gd name="connsiteX198" fmla="*/ 12468 w 404802"/>
              <a:gd name="connsiteY198" fmla="*/ 70562 h 428279"/>
              <a:gd name="connsiteX199" fmla="*/ 13529 w 404802"/>
              <a:gd name="connsiteY199" fmla="*/ 75072 h 428279"/>
              <a:gd name="connsiteX200" fmla="*/ 14722 w 404802"/>
              <a:gd name="connsiteY200" fmla="*/ 75072 h 428279"/>
              <a:gd name="connsiteX201" fmla="*/ 24803 w 404802"/>
              <a:gd name="connsiteY201" fmla="*/ 87407 h 428279"/>
              <a:gd name="connsiteX202" fmla="*/ 27057 w 404802"/>
              <a:gd name="connsiteY202" fmla="*/ 86346 h 428279"/>
              <a:gd name="connsiteX203" fmla="*/ 28119 w 404802"/>
              <a:gd name="connsiteY203" fmla="*/ 86346 h 428279"/>
              <a:gd name="connsiteX204" fmla="*/ 32628 w 404802"/>
              <a:gd name="connsiteY204" fmla="*/ 88601 h 428279"/>
              <a:gd name="connsiteX205" fmla="*/ 34883 w 404802"/>
              <a:gd name="connsiteY205" fmla="*/ 95365 h 428279"/>
              <a:gd name="connsiteX206" fmla="*/ 35944 w 404802"/>
              <a:gd name="connsiteY206" fmla="*/ 97620 h 428279"/>
              <a:gd name="connsiteX207" fmla="*/ 35944 w 404802"/>
              <a:gd name="connsiteY207" fmla="*/ 99875 h 428279"/>
              <a:gd name="connsiteX208" fmla="*/ 37005 w 404802"/>
              <a:gd name="connsiteY208" fmla="*/ 101068 h 428279"/>
              <a:gd name="connsiteX209" fmla="*/ 41515 w 404802"/>
              <a:gd name="connsiteY209" fmla="*/ 103323 h 428279"/>
              <a:gd name="connsiteX210" fmla="*/ 71888 w 404802"/>
              <a:gd name="connsiteY210" fmla="*/ 70695 h 428279"/>
              <a:gd name="connsiteX211" fmla="*/ 77459 w 404802"/>
              <a:gd name="connsiteY211" fmla="*/ 65124 h 428279"/>
              <a:gd name="connsiteX212" fmla="*/ 76398 w 404802"/>
              <a:gd name="connsiteY212" fmla="*/ 59421 h 428279"/>
              <a:gd name="connsiteX213" fmla="*/ 83162 w 404802"/>
              <a:gd name="connsiteY213" fmla="*/ 61676 h 428279"/>
              <a:gd name="connsiteX214" fmla="*/ 84223 w 404802"/>
              <a:gd name="connsiteY214" fmla="*/ 61676 h 428279"/>
              <a:gd name="connsiteX215" fmla="*/ 84223 w 404802"/>
              <a:gd name="connsiteY215" fmla="*/ 62870 h 428279"/>
              <a:gd name="connsiteX216" fmla="*/ 86478 w 404802"/>
              <a:gd name="connsiteY216" fmla="*/ 63930 h 428279"/>
              <a:gd name="connsiteX217" fmla="*/ 88733 w 404802"/>
              <a:gd name="connsiteY217" fmla="*/ 63930 h 428279"/>
              <a:gd name="connsiteX218" fmla="*/ 90988 w 404802"/>
              <a:gd name="connsiteY218" fmla="*/ 67379 h 428279"/>
              <a:gd name="connsiteX219" fmla="*/ 89927 w 404802"/>
              <a:gd name="connsiteY219" fmla="*/ 68440 h 428279"/>
              <a:gd name="connsiteX220" fmla="*/ 109026 w 404802"/>
              <a:gd name="connsiteY220" fmla="*/ 79714 h 428279"/>
              <a:gd name="connsiteX221" fmla="*/ 120300 w 404802"/>
              <a:gd name="connsiteY221" fmla="*/ 84224 h 428279"/>
              <a:gd name="connsiteX222" fmla="*/ 173221 w 404802"/>
              <a:gd name="connsiteY222" fmla="*/ 114597 h 428279"/>
              <a:gd name="connsiteX223" fmla="*/ 192321 w 404802"/>
              <a:gd name="connsiteY223" fmla="*/ 123616 h 428279"/>
              <a:gd name="connsiteX224" fmla="*/ 197891 w 404802"/>
              <a:gd name="connsiteY224" fmla="*/ 109027 h 428279"/>
              <a:gd name="connsiteX225" fmla="*/ 194576 w 404802"/>
              <a:gd name="connsiteY225" fmla="*/ 104517 h 428279"/>
              <a:gd name="connsiteX226" fmla="*/ 193382 w 404802"/>
              <a:gd name="connsiteY226" fmla="*/ 104517 h 428279"/>
              <a:gd name="connsiteX227" fmla="*/ 191127 w 404802"/>
              <a:gd name="connsiteY227" fmla="*/ 105711 h 428279"/>
              <a:gd name="connsiteX228" fmla="*/ 192188 w 404802"/>
              <a:gd name="connsiteY228" fmla="*/ 105711 h 428279"/>
              <a:gd name="connsiteX229" fmla="*/ 192188 w 404802"/>
              <a:gd name="connsiteY229" fmla="*/ 106772 h 428279"/>
              <a:gd name="connsiteX230" fmla="*/ 191127 w 404802"/>
              <a:gd name="connsiteY230" fmla="*/ 107832 h 428279"/>
              <a:gd name="connsiteX231" fmla="*/ 189933 w 404802"/>
              <a:gd name="connsiteY231" fmla="*/ 106772 h 428279"/>
              <a:gd name="connsiteX232" fmla="*/ 185424 w 404802"/>
              <a:gd name="connsiteY232" fmla="*/ 104517 h 428279"/>
              <a:gd name="connsiteX233" fmla="*/ 186617 w 404802"/>
              <a:gd name="connsiteY233" fmla="*/ 103456 h 428279"/>
              <a:gd name="connsiteX234" fmla="*/ 192188 w 404802"/>
              <a:gd name="connsiteY234" fmla="*/ 101201 h 428279"/>
              <a:gd name="connsiteX235" fmla="*/ 194443 w 404802"/>
              <a:gd name="connsiteY235" fmla="*/ 103456 h 428279"/>
              <a:gd name="connsiteX236" fmla="*/ 194443 w 404802"/>
              <a:gd name="connsiteY236" fmla="*/ 101201 h 428279"/>
              <a:gd name="connsiteX237" fmla="*/ 197759 w 404802"/>
              <a:gd name="connsiteY237" fmla="*/ 97752 h 428279"/>
              <a:gd name="connsiteX238" fmla="*/ 197759 w 404802"/>
              <a:gd name="connsiteY238" fmla="*/ 95497 h 428279"/>
              <a:gd name="connsiteX239" fmla="*/ 193249 w 404802"/>
              <a:gd name="connsiteY239" fmla="*/ 94304 h 428279"/>
              <a:gd name="connsiteX240" fmla="*/ 193249 w 404802"/>
              <a:gd name="connsiteY240" fmla="*/ 95497 h 428279"/>
              <a:gd name="connsiteX241" fmla="*/ 188740 w 404802"/>
              <a:gd name="connsiteY241" fmla="*/ 94304 h 428279"/>
              <a:gd name="connsiteX242" fmla="*/ 187679 w 404802"/>
              <a:gd name="connsiteY242" fmla="*/ 85285 h 428279"/>
              <a:gd name="connsiteX243" fmla="*/ 185424 w 404802"/>
              <a:gd name="connsiteY243" fmla="*/ 85285 h 428279"/>
              <a:gd name="connsiteX244" fmla="*/ 183169 w 404802"/>
              <a:gd name="connsiteY244" fmla="*/ 88601 h 428279"/>
              <a:gd name="connsiteX245" fmla="*/ 174150 w 404802"/>
              <a:gd name="connsiteY245" fmla="*/ 84091 h 428279"/>
              <a:gd name="connsiteX246" fmla="*/ 175344 w 404802"/>
              <a:gd name="connsiteY246" fmla="*/ 83030 h 428279"/>
              <a:gd name="connsiteX247" fmla="*/ 169640 w 404802"/>
              <a:gd name="connsiteY247" fmla="*/ 80775 h 428279"/>
              <a:gd name="connsiteX248" fmla="*/ 166324 w 404802"/>
              <a:gd name="connsiteY248" fmla="*/ 76265 h 428279"/>
              <a:gd name="connsiteX249" fmla="*/ 167518 w 404802"/>
              <a:gd name="connsiteY249" fmla="*/ 74011 h 428279"/>
              <a:gd name="connsiteX250" fmla="*/ 173089 w 404802"/>
              <a:gd name="connsiteY250" fmla="*/ 77459 h 428279"/>
              <a:gd name="connsiteX251" fmla="*/ 176405 w 404802"/>
              <a:gd name="connsiteY251" fmla="*/ 81969 h 428279"/>
              <a:gd name="connsiteX252" fmla="*/ 180914 w 404802"/>
              <a:gd name="connsiteY252" fmla="*/ 76398 h 428279"/>
              <a:gd name="connsiteX253" fmla="*/ 178660 w 404802"/>
              <a:gd name="connsiteY253" fmla="*/ 74143 h 428279"/>
              <a:gd name="connsiteX254" fmla="*/ 179853 w 404802"/>
              <a:gd name="connsiteY254" fmla="*/ 74143 h 428279"/>
              <a:gd name="connsiteX255" fmla="*/ 182108 w 404802"/>
              <a:gd name="connsiteY255" fmla="*/ 76398 h 428279"/>
              <a:gd name="connsiteX256" fmla="*/ 181047 w 404802"/>
              <a:gd name="connsiteY256" fmla="*/ 79714 h 428279"/>
              <a:gd name="connsiteX257" fmla="*/ 183301 w 404802"/>
              <a:gd name="connsiteY257" fmla="*/ 85417 h 428279"/>
              <a:gd name="connsiteX258" fmla="*/ 190066 w 404802"/>
              <a:gd name="connsiteY258" fmla="*/ 78653 h 428279"/>
              <a:gd name="connsiteX259" fmla="*/ 194576 w 404802"/>
              <a:gd name="connsiteY259" fmla="*/ 78653 h 428279"/>
              <a:gd name="connsiteX260" fmla="*/ 194576 w 404802"/>
              <a:gd name="connsiteY260" fmla="*/ 79714 h 428279"/>
              <a:gd name="connsiteX261" fmla="*/ 195769 w 404802"/>
              <a:gd name="connsiteY261" fmla="*/ 80908 h 428279"/>
              <a:gd name="connsiteX262" fmla="*/ 195769 w 404802"/>
              <a:gd name="connsiteY262" fmla="*/ 77592 h 428279"/>
              <a:gd name="connsiteX263" fmla="*/ 196831 w 404802"/>
              <a:gd name="connsiteY263" fmla="*/ 77592 h 428279"/>
              <a:gd name="connsiteX264" fmla="*/ 195769 w 404802"/>
              <a:gd name="connsiteY264" fmla="*/ 80908 h 428279"/>
              <a:gd name="connsiteX265" fmla="*/ 192453 w 404802"/>
              <a:gd name="connsiteY265" fmla="*/ 81969 h 428279"/>
              <a:gd name="connsiteX266" fmla="*/ 190199 w 404802"/>
              <a:gd name="connsiteY266" fmla="*/ 84224 h 428279"/>
              <a:gd name="connsiteX267" fmla="*/ 191392 w 404802"/>
              <a:gd name="connsiteY267" fmla="*/ 88733 h 428279"/>
              <a:gd name="connsiteX268" fmla="*/ 193647 w 404802"/>
              <a:gd name="connsiteY268" fmla="*/ 90988 h 428279"/>
              <a:gd name="connsiteX269" fmla="*/ 194841 w 404802"/>
              <a:gd name="connsiteY269" fmla="*/ 90988 h 428279"/>
              <a:gd name="connsiteX270" fmla="*/ 196035 w 404802"/>
              <a:gd name="connsiteY270" fmla="*/ 93243 h 428279"/>
              <a:gd name="connsiteX271" fmla="*/ 199351 w 404802"/>
              <a:gd name="connsiteY271" fmla="*/ 94304 h 428279"/>
              <a:gd name="connsiteX272" fmla="*/ 200412 w 404802"/>
              <a:gd name="connsiteY272" fmla="*/ 98813 h 428279"/>
              <a:gd name="connsiteX273" fmla="*/ 195902 w 404802"/>
              <a:gd name="connsiteY273" fmla="*/ 101068 h 428279"/>
              <a:gd name="connsiteX274" fmla="*/ 195902 w 404802"/>
              <a:gd name="connsiteY274" fmla="*/ 102129 h 428279"/>
              <a:gd name="connsiteX275" fmla="*/ 198157 w 404802"/>
              <a:gd name="connsiteY275" fmla="*/ 104384 h 428279"/>
              <a:gd name="connsiteX276" fmla="*/ 201605 w 404802"/>
              <a:gd name="connsiteY276" fmla="*/ 104384 h 428279"/>
              <a:gd name="connsiteX277" fmla="*/ 210625 w 404802"/>
              <a:gd name="connsiteY277" fmla="*/ 46953 h 428279"/>
              <a:gd name="connsiteX278" fmla="*/ 210625 w 404802"/>
              <a:gd name="connsiteY278" fmla="*/ 42443 h 428279"/>
              <a:gd name="connsiteX279" fmla="*/ 217389 w 404802"/>
              <a:gd name="connsiteY279" fmla="*/ 3051 h 428279"/>
              <a:gd name="connsiteX280" fmla="*/ 217389 w 404802"/>
              <a:gd name="connsiteY280" fmla="*/ 796 h 42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404802" h="428279">
                <a:moveTo>
                  <a:pt x="216726" y="1194"/>
                </a:moveTo>
                <a:lnTo>
                  <a:pt x="217787" y="2388"/>
                </a:lnTo>
                <a:lnTo>
                  <a:pt x="218980" y="1194"/>
                </a:lnTo>
                <a:lnTo>
                  <a:pt x="221235" y="2388"/>
                </a:lnTo>
                <a:lnTo>
                  <a:pt x="224684" y="133"/>
                </a:lnTo>
                <a:lnTo>
                  <a:pt x="247232" y="12468"/>
                </a:lnTo>
                <a:lnTo>
                  <a:pt x="248425" y="13662"/>
                </a:lnTo>
                <a:lnTo>
                  <a:pt x="249487" y="12468"/>
                </a:lnTo>
                <a:lnTo>
                  <a:pt x="255057" y="21487"/>
                </a:lnTo>
                <a:lnTo>
                  <a:pt x="252803" y="22548"/>
                </a:lnTo>
                <a:lnTo>
                  <a:pt x="255057" y="24803"/>
                </a:lnTo>
                <a:lnTo>
                  <a:pt x="264077" y="9020"/>
                </a:lnTo>
                <a:lnTo>
                  <a:pt x="275350" y="16845"/>
                </a:lnTo>
                <a:lnTo>
                  <a:pt x="273096" y="20161"/>
                </a:lnTo>
                <a:lnTo>
                  <a:pt x="283176" y="26925"/>
                </a:lnTo>
                <a:lnTo>
                  <a:pt x="296705" y="37006"/>
                </a:lnTo>
                <a:lnTo>
                  <a:pt x="301214" y="29180"/>
                </a:lnTo>
                <a:lnTo>
                  <a:pt x="297898" y="26925"/>
                </a:lnTo>
                <a:lnTo>
                  <a:pt x="296838" y="25864"/>
                </a:lnTo>
                <a:lnTo>
                  <a:pt x="304795" y="14590"/>
                </a:lnTo>
                <a:lnTo>
                  <a:pt x="300286" y="11274"/>
                </a:lnTo>
                <a:lnTo>
                  <a:pt x="309305" y="0"/>
                </a:lnTo>
                <a:lnTo>
                  <a:pt x="311560" y="1061"/>
                </a:lnTo>
                <a:lnTo>
                  <a:pt x="309305" y="3316"/>
                </a:lnTo>
                <a:lnTo>
                  <a:pt x="310366" y="4377"/>
                </a:lnTo>
                <a:lnTo>
                  <a:pt x="305857" y="7826"/>
                </a:lnTo>
                <a:lnTo>
                  <a:pt x="308111" y="10080"/>
                </a:lnTo>
                <a:lnTo>
                  <a:pt x="305857" y="14590"/>
                </a:lnTo>
                <a:lnTo>
                  <a:pt x="309172" y="19099"/>
                </a:lnTo>
                <a:lnTo>
                  <a:pt x="303602" y="22415"/>
                </a:lnTo>
                <a:lnTo>
                  <a:pt x="306918" y="27987"/>
                </a:lnTo>
                <a:lnTo>
                  <a:pt x="305857" y="29180"/>
                </a:lnTo>
                <a:lnTo>
                  <a:pt x="303602" y="27987"/>
                </a:lnTo>
                <a:lnTo>
                  <a:pt x="302408" y="29180"/>
                </a:lnTo>
                <a:lnTo>
                  <a:pt x="304663" y="32496"/>
                </a:lnTo>
                <a:lnTo>
                  <a:pt x="311427" y="39260"/>
                </a:lnTo>
                <a:lnTo>
                  <a:pt x="311427" y="40322"/>
                </a:lnTo>
                <a:lnTo>
                  <a:pt x="312621" y="42576"/>
                </a:lnTo>
                <a:lnTo>
                  <a:pt x="312621" y="43637"/>
                </a:lnTo>
                <a:lnTo>
                  <a:pt x="315937" y="48147"/>
                </a:lnTo>
                <a:lnTo>
                  <a:pt x="316998" y="48147"/>
                </a:lnTo>
                <a:lnTo>
                  <a:pt x="320447" y="52657"/>
                </a:lnTo>
                <a:lnTo>
                  <a:pt x="318192" y="53718"/>
                </a:lnTo>
                <a:lnTo>
                  <a:pt x="315937" y="50402"/>
                </a:lnTo>
                <a:lnTo>
                  <a:pt x="311427" y="52657"/>
                </a:lnTo>
                <a:lnTo>
                  <a:pt x="311427" y="55972"/>
                </a:lnTo>
                <a:lnTo>
                  <a:pt x="314743" y="54911"/>
                </a:lnTo>
                <a:lnTo>
                  <a:pt x="314743" y="53718"/>
                </a:lnTo>
                <a:lnTo>
                  <a:pt x="318059" y="55972"/>
                </a:lnTo>
                <a:lnTo>
                  <a:pt x="319252" y="58227"/>
                </a:lnTo>
                <a:lnTo>
                  <a:pt x="323762" y="57166"/>
                </a:lnTo>
                <a:lnTo>
                  <a:pt x="323762" y="59421"/>
                </a:lnTo>
                <a:lnTo>
                  <a:pt x="320447" y="60614"/>
                </a:lnTo>
                <a:lnTo>
                  <a:pt x="320447" y="63930"/>
                </a:lnTo>
                <a:lnTo>
                  <a:pt x="323762" y="67379"/>
                </a:lnTo>
                <a:lnTo>
                  <a:pt x="330527" y="67379"/>
                </a:lnTo>
                <a:lnTo>
                  <a:pt x="332782" y="71889"/>
                </a:lnTo>
                <a:lnTo>
                  <a:pt x="337291" y="68573"/>
                </a:lnTo>
                <a:lnTo>
                  <a:pt x="337291" y="65257"/>
                </a:lnTo>
                <a:lnTo>
                  <a:pt x="335036" y="55177"/>
                </a:lnTo>
                <a:lnTo>
                  <a:pt x="337291" y="55177"/>
                </a:lnTo>
                <a:lnTo>
                  <a:pt x="338352" y="57431"/>
                </a:lnTo>
                <a:lnTo>
                  <a:pt x="342862" y="57431"/>
                </a:lnTo>
                <a:lnTo>
                  <a:pt x="344056" y="60747"/>
                </a:lnTo>
                <a:lnTo>
                  <a:pt x="348565" y="59554"/>
                </a:lnTo>
                <a:lnTo>
                  <a:pt x="345117" y="51728"/>
                </a:lnTo>
                <a:lnTo>
                  <a:pt x="350687" y="50667"/>
                </a:lnTo>
                <a:lnTo>
                  <a:pt x="350687" y="52922"/>
                </a:lnTo>
                <a:lnTo>
                  <a:pt x="349626" y="53983"/>
                </a:lnTo>
                <a:lnTo>
                  <a:pt x="349626" y="57431"/>
                </a:lnTo>
                <a:lnTo>
                  <a:pt x="350687" y="59686"/>
                </a:lnTo>
                <a:lnTo>
                  <a:pt x="343923" y="65390"/>
                </a:lnTo>
                <a:lnTo>
                  <a:pt x="340607" y="69899"/>
                </a:lnTo>
                <a:lnTo>
                  <a:pt x="340607" y="75602"/>
                </a:lnTo>
                <a:lnTo>
                  <a:pt x="339413" y="77857"/>
                </a:lnTo>
                <a:lnTo>
                  <a:pt x="343923" y="78918"/>
                </a:lnTo>
                <a:lnTo>
                  <a:pt x="343923" y="79979"/>
                </a:lnTo>
                <a:lnTo>
                  <a:pt x="347239" y="79979"/>
                </a:lnTo>
                <a:lnTo>
                  <a:pt x="349494" y="82234"/>
                </a:lnTo>
                <a:lnTo>
                  <a:pt x="354003" y="84489"/>
                </a:lnTo>
                <a:lnTo>
                  <a:pt x="355197" y="86744"/>
                </a:lnTo>
                <a:lnTo>
                  <a:pt x="348432" y="90060"/>
                </a:lnTo>
                <a:lnTo>
                  <a:pt x="343923" y="90060"/>
                </a:lnTo>
                <a:lnTo>
                  <a:pt x="341668" y="91253"/>
                </a:lnTo>
                <a:lnTo>
                  <a:pt x="338220" y="91253"/>
                </a:lnTo>
                <a:lnTo>
                  <a:pt x="341668" y="94569"/>
                </a:lnTo>
                <a:lnTo>
                  <a:pt x="344984" y="93508"/>
                </a:lnTo>
                <a:lnTo>
                  <a:pt x="363022" y="103588"/>
                </a:lnTo>
                <a:lnTo>
                  <a:pt x="365277" y="108098"/>
                </a:lnTo>
                <a:lnTo>
                  <a:pt x="359706" y="115924"/>
                </a:lnTo>
                <a:lnTo>
                  <a:pt x="361961" y="119372"/>
                </a:lnTo>
                <a:lnTo>
                  <a:pt x="360900" y="127197"/>
                </a:lnTo>
                <a:lnTo>
                  <a:pt x="366471" y="127197"/>
                </a:lnTo>
                <a:lnTo>
                  <a:pt x="370981" y="139532"/>
                </a:lnTo>
                <a:lnTo>
                  <a:pt x="369919" y="140594"/>
                </a:lnTo>
                <a:lnTo>
                  <a:pt x="372174" y="141787"/>
                </a:lnTo>
                <a:lnTo>
                  <a:pt x="372174" y="147358"/>
                </a:lnTo>
                <a:lnTo>
                  <a:pt x="374429" y="149613"/>
                </a:lnTo>
                <a:lnTo>
                  <a:pt x="376684" y="148419"/>
                </a:lnTo>
                <a:lnTo>
                  <a:pt x="375622" y="145103"/>
                </a:lnTo>
                <a:lnTo>
                  <a:pt x="381193" y="143910"/>
                </a:lnTo>
                <a:lnTo>
                  <a:pt x="384642" y="149613"/>
                </a:lnTo>
                <a:lnTo>
                  <a:pt x="376817" y="152929"/>
                </a:lnTo>
                <a:lnTo>
                  <a:pt x="377877" y="158499"/>
                </a:lnTo>
                <a:lnTo>
                  <a:pt x="386896" y="161948"/>
                </a:lnTo>
                <a:lnTo>
                  <a:pt x="388090" y="160754"/>
                </a:lnTo>
                <a:lnTo>
                  <a:pt x="389151" y="163009"/>
                </a:lnTo>
                <a:lnTo>
                  <a:pt x="384642" y="166325"/>
                </a:lnTo>
                <a:lnTo>
                  <a:pt x="385703" y="167518"/>
                </a:lnTo>
                <a:lnTo>
                  <a:pt x="385703" y="168580"/>
                </a:lnTo>
                <a:lnTo>
                  <a:pt x="382254" y="169774"/>
                </a:lnTo>
                <a:lnTo>
                  <a:pt x="393528" y="184363"/>
                </a:lnTo>
                <a:lnTo>
                  <a:pt x="395783" y="184363"/>
                </a:lnTo>
                <a:lnTo>
                  <a:pt x="404802" y="191128"/>
                </a:lnTo>
                <a:lnTo>
                  <a:pt x="403741" y="192189"/>
                </a:lnTo>
                <a:lnTo>
                  <a:pt x="399232" y="187679"/>
                </a:lnTo>
                <a:lnTo>
                  <a:pt x="393661" y="187679"/>
                </a:lnTo>
                <a:lnTo>
                  <a:pt x="395916" y="190995"/>
                </a:lnTo>
                <a:lnTo>
                  <a:pt x="384642" y="203330"/>
                </a:lnTo>
                <a:lnTo>
                  <a:pt x="393661" y="215665"/>
                </a:lnTo>
                <a:lnTo>
                  <a:pt x="367797" y="233703"/>
                </a:lnTo>
                <a:lnTo>
                  <a:pt x="325088" y="265138"/>
                </a:lnTo>
                <a:lnTo>
                  <a:pt x="305989" y="367532"/>
                </a:lnTo>
                <a:lnTo>
                  <a:pt x="284635" y="415944"/>
                </a:lnTo>
                <a:lnTo>
                  <a:pt x="255323" y="428279"/>
                </a:lnTo>
                <a:lnTo>
                  <a:pt x="227204" y="391142"/>
                </a:lnTo>
                <a:lnTo>
                  <a:pt x="176537" y="325885"/>
                </a:lnTo>
                <a:lnTo>
                  <a:pt x="124810" y="242590"/>
                </a:lnTo>
                <a:lnTo>
                  <a:pt x="84356" y="205453"/>
                </a:lnTo>
                <a:lnTo>
                  <a:pt x="8886" y="151470"/>
                </a:lnTo>
                <a:lnTo>
                  <a:pt x="7825" y="151470"/>
                </a:lnTo>
                <a:lnTo>
                  <a:pt x="5570" y="150276"/>
                </a:lnTo>
                <a:lnTo>
                  <a:pt x="4510" y="150276"/>
                </a:lnTo>
                <a:lnTo>
                  <a:pt x="1061" y="148021"/>
                </a:lnTo>
                <a:lnTo>
                  <a:pt x="0" y="146960"/>
                </a:lnTo>
                <a:lnTo>
                  <a:pt x="0" y="144705"/>
                </a:lnTo>
                <a:lnTo>
                  <a:pt x="1061" y="145767"/>
                </a:lnTo>
                <a:lnTo>
                  <a:pt x="4510" y="148021"/>
                </a:lnTo>
                <a:lnTo>
                  <a:pt x="3448" y="146960"/>
                </a:lnTo>
                <a:lnTo>
                  <a:pt x="4510" y="145767"/>
                </a:lnTo>
                <a:lnTo>
                  <a:pt x="5570" y="146960"/>
                </a:lnTo>
                <a:lnTo>
                  <a:pt x="24670" y="122157"/>
                </a:lnTo>
                <a:lnTo>
                  <a:pt x="23609" y="121096"/>
                </a:lnTo>
                <a:lnTo>
                  <a:pt x="23609" y="117647"/>
                </a:lnTo>
                <a:lnTo>
                  <a:pt x="22548" y="114331"/>
                </a:lnTo>
                <a:lnTo>
                  <a:pt x="24803" y="114331"/>
                </a:lnTo>
                <a:lnTo>
                  <a:pt x="25996" y="117647"/>
                </a:lnTo>
                <a:lnTo>
                  <a:pt x="24803" y="121096"/>
                </a:lnTo>
                <a:lnTo>
                  <a:pt x="28251" y="117647"/>
                </a:lnTo>
                <a:lnTo>
                  <a:pt x="22680" y="107568"/>
                </a:lnTo>
                <a:lnTo>
                  <a:pt x="22680" y="106506"/>
                </a:lnTo>
                <a:lnTo>
                  <a:pt x="16977" y="106506"/>
                </a:lnTo>
                <a:lnTo>
                  <a:pt x="14722" y="105445"/>
                </a:lnTo>
                <a:lnTo>
                  <a:pt x="13529" y="104252"/>
                </a:lnTo>
                <a:lnTo>
                  <a:pt x="11274" y="103191"/>
                </a:lnTo>
                <a:lnTo>
                  <a:pt x="9019" y="98681"/>
                </a:lnTo>
                <a:lnTo>
                  <a:pt x="5703" y="96426"/>
                </a:lnTo>
                <a:lnTo>
                  <a:pt x="5703" y="94171"/>
                </a:lnTo>
                <a:lnTo>
                  <a:pt x="6897" y="96426"/>
                </a:lnTo>
                <a:lnTo>
                  <a:pt x="19232" y="103191"/>
                </a:lnTo>
                <a:lnTo>
                  <a:pt x="21487" y="105445"/>
                </a:lnTo>
                <a:lnTo>
                  <a:pt x="23741" y="106506"/>
                </a:lnTo>
                <a:lnTo>
                  <a:pt x="24803" y="109822"/>
                </a:lnTo>
                <a:lnTo>
                  <a:pt x="27057" y="112077"/>
                </a:lnTo>
                <a:lnTo>
                  <a:pt x="27057" y="113271"/>
                </a:lnTo>
                <a:lnTo>
                  <a:pt x="28119" y="116587"/>
                </a:lnTo>
                <a:lnTo>
                  <a:pt x="39393" y="105312"/>
                </a:lnTo>
                <a:lnTo>
                  <a:pt x="39393" y="104119"/>
                </a:lnTo>
                <a:lnTo>
                  <a:pt x="37138" y="104119"/>
                </a:lnTo>
                <a:lnTo>
                  <a:pt x="36077" y="103058"/>
                </a:lnTo>
                <a:lnTo>
                  <a:pt x="31567" y="100803"/>
                </a:lnTo>
                <a:lnTo>
                  <a:pt x="30506" y="100803"/>
                </a:lnTo>
                <a:lnTo>
                  <a:pt x="32761" y="96293"/>
                </a:lnTo>
                <a:lnTo>
                  <a:pt x="31700" y="94039"/>
                </a:lnTo>
                <a:lnTo>
                  <a:pt x="30639" y="94039"/>
                </a:lnTo>
                <a:lnTo>
                  <a:pt x="30639" y="89529"/>
                </a:lnTo>
                <a:lnTo>
                  <a:pt x="24935" y="90723"/>
                </a:lnTo>
                <a:lnTo>
                  <a:pt x="20426" y="85152"/>
                </a:lnTo>
                <a:lnTo>
                  <a:pt x="19365" y="85152"/>
                </a:lnTo>
                <a:lnTo>
                  <a:pt x="15916" y="81704"/>
                </a:lnTo>
                <a:lnTo>
                  <a:pt x="13661" y="74939"/>
                </a:lnTo>
                <a:lnTo>
                  <a:pt x="11406" y="74939"/>
                </a:lnTo>
                <a:lnTo>
                  <a:pt x="5703" y="70429"/>
                </a:lnTo>
                <a:lnTo>
                  <a:pt x="4642" y="72685"/>
                </a:lnTo>
                <a:lnTo>
                  <a:pt x="3581" y="71491"/>
                </a:lnTo>
                <a:lnTo>
                  <a:pt x="3581" y="70429"/>
                </a:lnTo>
                <a:lnTo>
                  <a:pt x="4642" y="69236"/>
                </a:lnTo>
                <a:lnTo>
                  <a:pt x="5703" y="69236"/>
                </a:lnTo>
                <a:lnTo>
                  <a:pt x="5703" y="70429"/>
                </a:lnTo>
                <a:lnTo>
                  <a:pt x="6897" y="70429"/>
                </a:lnTo>
                <a:lnTo>
                  <a:pt x="6897" y="62604"/>
                </a:lnTo>
                <a:lnTo>
                  <a:pt x="4642" y="62604"/>
                </a:lnTo>
                <a:lnTo>
                  <a:pt x="1194" y="54778"/>
                </a:lnTo>
                <a:lnTo>
                  <a:pt x="3448" y="53585"/>
                </a:lnTo>
                <a:lnTo>
                  <a:pt x="5703" y="60350"/>
                </a:lnTo>
                <a:lnTo>
                  <a:pt x="7958" y="60350"/>
                </a:lnTo>
                <a:lnTo>
                  <a:pt x="7958" y="69369"/>
                </a:lnTo>
                <a:lnTo>
                  <a:pt x="10213" y="70562"/>
                </a:lnTo>
                <a:lnTo>
                  <a:pt x="12468" y="70562"/>
                </a:lnTo>
                <a:lnTo>
                  <a:pt x="13529" y="75072"/>
                </a:lnTo>
                <a:lnTo>
                  <a:pt x="14722" y="75072"/>
                </a:lnTo>
                <a:cubicBezTo>
                  <a:pt x="19497" y="88998"/>
                  <a:pt x="17375" y="75072"/>
                  <a:pt x="24803" y="87407"/>
                </a:cubicBezTo>
                <a:lnTo>
                  <a:pt x="27057" y="86346"/>
                </a:lnTo>
                <a:lnTo>
                  <a:pt x="28119" y="86346"/>
                </a:lnTo>
                <a:lnTo>
                  <a:pt x="32628" y="88601"/>
                </a:lnTo>
                <a:lnTo>
                  <a:pt x="34883" y="95365"/>
                </a:lnTo>
                <a:lnTo>
                  <a:pt x="35944" y="97620"/>
                </a:lnTo>
                <a:lnTo>
                  <a:pt x="35944" y="99875"/>
                </a:lnTo>
                <a:lnTo>
                  <a:pt x="37005" y="101068"/>
                </a:lnTo>
                <a:lnTo>
                  <a:pt x="41515" y="103323"/>
                </a:lnTo>
                <a:lnTo>
                  <a:pt x="71888" y="70695"/>
                </a:lnTo>
                <a:lnTo>
                  <a:pt x="77459" y="65124"/>
                </a:lnTo>
                <a:lnTo>
                  <a:pt x="76398" y="59421"/>
                </a:lnTo>
                <a:lnTo>
                  <a:pt x="83162" y="61676"/>
                </a:lnTo>
                <a:lnTo>
                  <a:pt x="84223" y="61676"/>
                </a:lnTo>
                <a:lnTo>
                  <a:pt x="84223" y="62870"/>
                </a:lnTo>
                <a:lnTo>
                  <a:pt x="86478" y="63930"/>
                </a:lnTo>
                <a:lnTo>
                  <a:pt x="88733" y="63930"/>
                </a:lnTo>
                <a:lnTo>
                  <a:pt x="90988" y="67379"/>
                </a:lnTo>
                <a:lnTo>
                  <a:pt x="89927" y="68440"/>
                </a:lnTo>
                <a:lnTo>
                  <a:pt x="109026" y="79714"/>
                </a:lnTo>
                <a:lnTo>
                  <a:pt x="120300" y="84224"/>
                </a:lnTo>
                <a:lnTo>
                  <a:pt x="173221" y="114597"/>
                </a:lnTo>
                <a:lnTo>
                  <a:pt x="192321" y="123616"/>
                </a:lnTo>
                <a:lnTo>
                  <a:pt x="197891" y="109027"/>
                </a:lnTo>
                <a:lnTo>
                  <a:pt x="194576" y="104517"/>
                </a:lnTo>
                <a:lnTo>
                  <a:pt x="193382" y="104517"/>
                </a:lnTo>
                <a:lnTo>
                  <a:pt x="191127" y="105711"/>
                </a:lnTo>
                <a:lnTo>
                  <a:pt x="192188" y="105711"/>
                </a:lnTo>
                <a:lnTo>
                  <a:pt x="192188" y="106772"/>
                </a:lnTo>
                <a:lnTo>
                  <a:pt x="191127" y="107832"/>
                </a:lnTo>
                <a:lnTo>
                  <a:pt x="189933" y="106772"/>
                </a:lnTo>
                <a:lnTo>
                  <a:pt x="185424" y="104517"/>
                </a:lnTo>
                <a:lnTo>
                  <a:pt x="186617" y="103456"/>
                </a:lnTo>
                <a:lnTo>
                  <a:pt x="192188" y="101201"/>
                </a:lnTo>
                <a:lnTo>
                  <a:pt x="194443" y="103456"/>
                </a:lnTo>
                <a:lnTo>
                  <a:pt x="194443" y="101201"/>
                </a:lnTo>
                <a:lnTo>
                  <a:pt x="197759" y="97752"/>
                </a:lnTo>
                <a:lnTo>
                  <a:pt x="197759" y="95497"/>
                </a:lnTo>
                <a:lnTo>
                  <a:pt x="193249" y="94304"/>
                </a:lnTo>
                <a:lnTo>
                  <a:pt x="193249" y="95497"/>
                </a:lnTo>
                <a:lnTo>
                  <a:pt x="188740" y="94304"/>
                </a:lnTo>
                <a:lnTo>
                  <a:pt x="187679" y="85285"/>
                </a:lnTo>
                <a:lnTo>
                  <a:pt x="185424" y="85285"/>
                </a:lnTo>
                <a:lnTo>
                  <a:pt x="183169" y="88601"/>
                </a:lnTo>
                <a:lnTo>
                  <a:pt x="174150" y="84091"/>
                </a:lnTo>
                <a:lnTo>
                  <a:pt x="175344" y="83030"/>
                </a:lnTo>
                <a:lnTo>
                  <a:pt x="169640" y="80775"/>
                </a:lnTo>
                <a:lnTo>
                  <a:pt x="166324" y="76265"/>
                </a:lnTo>
                <a:lnTo>
                  <a:pt x="167518" y="74011"/>
                </a:lnTo>
                <a:lnTo>
                  <a:pt x="173089" y="77459"/>
                </a:lnTo>
                <a:lnTo>
                  <a:pt x="176405" y="81969"/>
                </a:lnTo>
                <a:lnTo>
                  <a:pt x="180914" y="76398"/>
                </a:lnTo>
                <a:lnTo>
                  <a:pt x="178660" y="74143"/>
                </a:lnTo>
                <a:lnTo>
                  <a:pt x="179853" y="74143"/>
                </a:lnTo>
                <a:lnTo>
                  <a:pt x="182108" y="76398"/>
                </a:lnTo>
                <a:lnTo>
                  <a:pt x="181047" y="79714"/>
                </a:lnTo>
                <a:lnTo>
                  <a:pt x="183301" y="85417"/>
                </a:lnTo>
                <a:lnTo>
                  <a:pt x="190066" y="78653"/>
                </a:lnTo>
                <a:lnTo>
                  <a:pt x="194576" y="78653"/>
                </a:lnTo>
                <a:lnTo>
                  <a:pt x="194576" y="79714"/>
                </a:lnTo>
                <a:lnTo>
                  <a:pt x="195769" y="80908"/>
                </a:lnTo>
                <a:lnTo>
                  <a:pt x="195769" y="77592"/>
                </a:lnTo>
                <a:lnTo>
                  <a:pt x="196831" y="77592"/>
                </a:lnTo>
                <a:lnTo>
                  <a:pt x="195769" y="80908"/>
                </a:lnTo>
                <a:lnTo>
                  <a:pt x="192453" y="81969"/>
                </a:lnTo>
                <a:lnTo>
                  <a:pt x="190199" y="84224"/>
                </a:lnTo>
                <a:lnTo>
                  <a:pt x="191392" y="88733"/>
                </a:lnTo>
                <a:lnTo>
                  <a:pt x="193647" y="90988"/>
                </a:lnTo>
                <a:lnTo>
                  <a:pt x="194841" y="90988"/>
                </a:lnTo>
                <a:lnTo>
                  <a:pt x="196035" y="93243"/>
                </a:lnTo>
                <a:lnTo>
                  <a:pt x="199351" y="94304"/>
                </a:lnTo>
                <a:lnTo>
                  <a:pt x="200412" y="98813"/>
                </a:lnTo>
                <a:lnTo>
                  <a:pt x="195902" y="101068"/>
                </a:lnTo>
                <a:lnTo>
                  <a:pt x="195902" y="102129"/>
                </a:lnTo>
                <a:lnTo>
                  <a:pt x="198157" y="104384"/>
                </a:lnTo>
                <a:lnTo>
                  <a:pt x="201605" y="104384"/>
                </a:lnTo>
                <a:lnTo>
                  <a:pt x="210625" y="46953"/>
                </a:lnTo>
                <a:lnTo>
                  <a:pt x="210625" y="42443"/>
                </a:lnTo>
                <a:lnTo>
                  <a:pt x="217389" y="3051"/>
                </a:lnTo>
                <a:lnTo>
                  <a:pt x="217389" y="796"/>
                </a:lnTo>
              </a:path>
            </a:pathLst>
          </a:custGeom>
          <a:solidFill>
            <a:schemeClr val="accent1"/>
          </a:solidFill>
          <a:ln w="13251" cap="flat">
            <a:noFill/>
            <a:prstDash val="solid"/>
            <a:miter/>
          </a:ln>
        </p:spPr>
        <p:txBody>
          <a:bodyPr rtlCol="0" anchor="ctr"/>
          <a:lstStyle/>
          <a:p>
            <a:endParaRPr lang="en-FI" sz="816"/>
          </a:p>
        </p:txBody>
      </p:sp>
      <p:grpSp>
        <p:nvGrpSpPr>
          <p:cNvPr id="1413" name="Group 1412">
            <a:extLst>
              <a:ext uri="{FF2B5EF4-FFF2-40B4-BE49-F238E27FC236}">
                <a16:creationId xmlns:a16="http://schemas.microsoft.com/office/drawing/2014/main" id="{DB772DA5-4A8D-6E76-B474-DA630B93E4D7}"/>
              </a:ext>
            </a:extLst>
          </p:cNvPr>
          <p:cNvGrpSpPr/>
          <p:nvPr/>
        </p:nvGrpSpPr>
        <p:grpSpPr>
          <a:xfrm>
            <a:off x="3531717" y="3983591"/>
            <a:ext cx="468121" cy="386722"/>
            <a:chOff x="3948732" y="8785233"/>
            <a:chExt cx="1032034" cy="852578"/>
          </a:xfrm>
          <a:solidFill>
            <a:schemeClr val="bg1">
              <a:lumMod val="85000"/>
            </a:schemeClr>
          </a:solidFill>
        </p:grpSpPr>
        <p:sp>
          <p:nvSpPr>
            <p:cNvPr id="1414" name="Freeform: Shape 1413">
              <a:extLst>
                <a:ext uri="{FF2B5EF4-FFF2-40B4-BE49-F238E27FC236}">
                  <a16:creationId xmlns:a16="http://schemas.microsoft.com/office/drawing/2014/main" id="{F94923EA-75BE-ADAB-85A9-1736BFE6665F}"/>
                </a:ext>
              </a:extLst>
            </p:cNvPr>
            <p:cNvSpPr/>
            <p:nvPr/>
          </p:nvSpPr>
          <p:spPr>
            <a:xfrm>
              <a:off x="3948732" y="9010447"/>
              <a:ext cx="106903" cy="202666"/>
            </a:xfrm>
            <a:custGeom>
              <a:avLst/>
              <a:gdLst>
                <a:gd name="connsiteX0" fmla="*/ 7825 w 106903"/>
                <a:gd name="connsiteY0" fmla="*/ 38332 h 202666"/>
                <a:gd name="connsiteX1" fmla="*/ 9019 w 106903"/>
                <a:gd name="connsiteY1" fmla="*/ 32629 h 202666"/>
                <a:gd name="connsiteX2" fmla="*/ 7825 w 106903"/>
                <a:gd name="connsiteY2" fmla="*/ 29313 h 202666"/>
                <a:gd name="connsiteX3" fmla="*/ 3316 w 106903"/>
                <a:gd name="connsiteY3" fmla="*/ 29313 h 202666"/>
                <a:gd name="connsiteX4" fmla="*/ 0 w 106903"/>
                <a:gd name="connsiteY4" fmla="*/ 27057 h 202666"/>
                <a:gd name="connsiteX5" fmla="*/ 0 w 106903"/>
                <a:gd name="connsiteY5" fmla="*/ 24803 h 202666"/>
                <a:gd name="connsiteX6" fmla="*/ 5571 w 106903"/>
                <a:gd name="connsiteY6" fmla="*/ 25864 h 202666"/>
                <a:gd name="connsiteX7" fmla="*/ 7825 w 106903"/>
                <a:gd name="connsiteY7" fmla="*/ 24803 h 202666"/>
                <a:gd name="connsiteX8" fmla="*/ 13529 w 106903"/>
                <a:gd name="connsiteY8" fmla="*/ 20293 h 202666"/>
                <a:gd name="connsiteX9" fmla="*/ 14590 w 106903"/>
                <a:gd name="connsiteY9" fmla="*/ 18038 h 202666"/>
                <a:gd name="connsiteX10" fmla="*/ 7825 w 106903"/>
                <a:gd name="connsiteY10" fmla="*/ 7958 h 202666"/>
                <a:gd name="connsiteX11" fmla="*/ 12335 w 106903"/>
                <a:gd name="connsiteY11" fmla="*/ 0 h 202666"/>
                <a:gd name="connsiteX12" fmla="*/ 20293 w 106903"/>
                <a:gd name="connsiteY12" fmla="*/ 2255 h 202666"/>
                <a:gd name="connsiteX13" fmla="*/ 26925 w 106903"/>
                <a:gd name="connsiteY13" fmla="*/ 19232 h 202666"/>
                <a:gd name="connsiteX14" fmla="*/ 57431 w 106903"/>
                <a:gd name="connsiteY14" fmla="*/ 12468 h 202666"/>
                <a:gd name="connsiteX15" fmla="*/ 82101 w 106903"/>
                <a:gd name="connsiteY15" fmla="*/ 24803 h 202666"/>
                <a:gd name="connsiteX16" fmla="*/ 76531 w 106903"/>
                <a:gd name="connsiteY16" fmla="*/ 43902 h 202666"/>
                <a:gd name="connsiteX17" fmla="*/ 95630 w 106903"/>
                <a:gd name="connsiteY17" fmla="*/ 61940 h 202666"/>
                <a:gd name="connsiteX18" fmla="*/ 94436 w 106903"/>
                <a:gd name="connsiteY18" fmla="*/ 67644 h 202666"/>
                <a:gd name="connsiteX19" fmla="*/ 83295 w 106903"/>
                <a:gd name="connsiteY19" fmla="*/ 58625 h 202666"/>
                <a:gd name="connsiteX20" fmla="*/ 87805 w 106903"/>
                <a:gd name="connsiteY20" fmla="*/ 103588 h 202666"/>
                <a:gd name="connsiteX21" fmla="*/ 91120 w 106903"/>
                <a:gd name="connsiteY21" fmla="*/ 111413 h 202666"/>
                <a:gd name="connsiteX22" fmla="*/ 74276 w 106903"/>
                <a:gd name="connsiteY22" fmla="*/ 111413 h 202666"/>
                <a:gd name="connsiteX23" fmla="*/ 95630 w 106903"/>
                <a:gd name="connsiteY23" fmla="*/ 129452 h 202666"/>
                <a:gd name="connsiteX24" fmla="*/ 106904 w 106903"/>
                <a:gd name="connsiteY24" fmla="*/ 147490 h 202666"/>
                <a:gd name="connsiteX25" fmla="*/ 102394 w 106903"/>
                <a:gd name="connsiteY25" fmla="*/ 165528 h 202666"/>
                <a:gd name="connsiteX26" fmla="*/ 102394 w 106903"/>
                <a:gd name="connsiteY26" fmla="*/ 174548 h 202666"/>
                <a:gd name="connsiteX27" fmla="*/ 101201 w 106903"/>
                <a:gd name="connsiteY27" fmla="*/ 177863 h 202666"/>
                <a:gd name="connsiteX28" fmla="*/ 102394 w 106903"/>
                <a:gd name="connsiteY28" fmla="*/ 178925 h 202666"/>
                <a:gd name="connsiteX29" fmla="*/ 101201 w 106903"/>
                <a:gd name="connsiteY29" fmla="*/ 181179 h 202666"/>
                <a:gd name="connsiteX30" fmla="*/ 86611 w 106903"/>
                <a:gd name="connsiteY30" fmla="*/ 185689 h 202666"/>
                <a:gd name="connsiteX31" fmla="*/ 85550 w 106903"/>
                <a:gd name="connsiteY31" fmla="*/ 180119 h 202666"/>
                <a:gd name="connsiteX32" fmla="*/ 65256 w 106903"/>
                <a:gd name="connsiteY32" fmla="*/ 185689 h 202666"/>
                <a:gd name="connsiteX33" fmla="*/ 65256 w 106903"/>
                <a:gd name="connsiteY33" fmla="*/ 187944 h 202666"/>
                <a:gd name="connsiteX34" fmla="*/ 64063 w 106903"/>
                <a:gd name="connsiteY34" fmla="*/ 189138 h 202666"/>
                <a:gd name="connsiteX35" fmla="*/ 65256 w 106903"/>
                <a:gd name="connsiteY35" fmla="*/ 190198 h 202666"/>
                <a:gd name="connsiteX36" fmla="*/ 64063 w 106903"/>
                <a:gd name="connsiteY36" fmla="*/ 192454 h 202666"/>
                <a:gd name="connsiteX37" fmla="*/ 65256 w 106903"/>
                <a:gd name="connsiteY37" fmla="*/ 193647 h 202666"/>
                <a:gd name="connsiteX38" fmla="*/ 67511 w 106903"/>
                <a:gd name="connsiteY38" fmla="*/ 195902 h 202666"/>
                <a:gd name="connsiteX39" fmla="*/ 63002 w 106903"/>
                <a:gd name="connsiteY39" fmla="*/ 202666 h 202666"/>
                <a:gd name="connsiteX40" fmla="*/ 60747 w 106903"/>
                <a:gd name="connsiteY40" fmla="*/ 195902 h 202666"/>
                <a:gd name="connsiteX41" fmla="*/ 61941 w 106903"/>
                <a:gd name="connsiteY41" fmla="*/ 193647 h 202666"/>
                <a:gd name="connsiteX42" fmla="*/ 59553 w 106903"/>
                <a:gd name="connsiteY42" fmla="*/ 192454 h 202666"/>
                <a:gd name="connsiteX43" fmla="*/ 58492 w 106903"/>
                <a:gd name="connsiteY43" fmla="*/ 190198 h 202666"/>
                <a:gd name="connsiteX44" fmla="*/ 61941 w 106903"/>
                <a:gd name="connsiteY44" fmla="*/ 187944 h 202666"/>
                <a:gd name="connsiteX45" fmla="*/ 60747 w 106903"/>
                <a:gd name="connsiteY45" fmla="*/ 185689 h 202666"/>
                <a:gd name="connsiteX46" fmla="*/ 58492 w 106903"/>
                <a:gd name="connsiteY46" fmla="*/ 185689 h 202666"/>
                <a:gd name="connsiteX47" fmla="*/ 57431 w 106903"/>
                <a:gd name="connsiteY47" fmla="*/ 184628 h 202666"/>
                <a:gd name="connsiteX48" fmla="*/ 37138 w 106903"/>
                <a:gd name="connsiteY48" fmla="*/ 180119 h 202666"/>
                <a:gd name="connsiteX49" fmla="*/ 35944 w 106903"/>
                <a:gd name="connsiteY49" fmla="*/ 180119 h 202666"/>
                <a:gd name="connsiteX50" fmla="*/ 35944 w 106903"/>
                <a:gd name="connsiteY50" fmla="*/ 181179 h 202666"/>
                <a:gd name="connsiteX51" fmla="*/ 34883 w 106903"/>
                <a:gd name="connsiteY51" fmla="*/ 178925 h 202666"/>
                <a:gd name="connsiteX52" fmla="*/ 20293 w 106903"/>
                <a:gd name="connsiteY52" fmla="*/ 174548 h 202666"/>
                <a:gd name="connsiteX53" fmla="*/ 30374 w 106903"/>
                <a:gd name="connsiteY53" fmla="*/ 149745 h 202666"/>
                <a:gd name="connsiteX54" fmla="*/ 33689 w 106903"/>
                <a:gd name="connsiteY54" fmla="*/ 147490 h 202666"/>
                <a:gd name="connsiteX55" fmla="*/ 34883 w 106903"/>
                <a:gd name="connsiteY55" fmla="*/ 141787 h 202666"/>
                <a:gd name="connsiteX56" fmla="*/ 40454 w 106903"/>
                <a:gd name="connsiteY56" fmla="*/ 136217 h 202666"/>
                <a:gd name="connsiteX57" fmla="*/ 31435 w 106903"/>
                <a:gd name="connsiteY57" fmla="*/ 112607 h 202666"/>
                <a:gd name="connsiteX58" fmla="*/ 32628 w 106903"/>
                <a:gd name="connsiteY58" fmla="*/ 104649 h 202666"/>
                <a:gd name="connsiteX59" fmla="*/ 41647 w 106903"/>
                <a:gd name="connsiteY59" fmla="*/ 99078 h 202666"/>
                <a:gd name="connsiteX60" fmla="*/ 52921 w 106903"/>
                <a:gd name="connsiteY60" fmla="*/ 101333 h 202666"/>
                <a:gd name="connsiteX61" fmla="*/ 42709 w 106903"/>
                <a:gd name="connsiteY61" fmla="*/ 83294 h 202666"/>
                <a:gd name="connsiteX62" fmla="*/ 43902 w 106903"/>
                <a:gd name="connsiteY62" fmla="*/ 76531 h 202666"/>
                <a:gd name="connsiteX63" fmla="*/ 50667 w 106903"/>
                <a:gd name="connsiteY63" fmla="*/ 81040 h 202666"/>
                <a:gd name="connsiteX64" fmla="*/ 57431 w 106903"/>
                <a:gd name="connsiteY64" fmla="*/ 78785 h 202666"/>
                <a:gd name="connsiteX65" fmla="*/ 51728 w 106903"/>
                <a:gd name="connsiteY65" fmla="*/ 58625 h 202666"/>
                <a:gd name="connsiteX66" fmla="*/ 40454 w 106903"/>
                <a:gd name="connsiteY66" fmla="*/ 61940 h 202666"/>
                <a:gd name="connsiteX67" fmla="*/ 12335 w 106903"/>
                <a:gd name="connsiteY67" fmla="*/ 50667 h 202666"/>
                <a:gd name="connsiteX68" fmla="*/ 11274 w 106903"/>
                <a:gd name="connsiteY68" fmla="*/ 49605 h 202666"/>
                <a:gd name="connsiteX69" fmla="*/ 11274 w 106903"/>
                <a:gd name="connsiteY69" fmla="*/ 40586 h 202666"/>
                <a:gd name="connsiteX70" fmla="*/ 7825 w 106903"/>
                <a:gd name="connsiteY70" fmla="*/ 39392 h 202666"/>
                <a:gd name="connsiteX71" fmla="*/ 7825 w 106903"/>
                <a:gd name="connsiteY71" fmla="*/ 38332 h 20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06903" h="202666">
                  <a:moveTo>
                    <a:pt x="7825" y="38332"/>
                  </a:moveTo>
                  <a:lnTo>
                    <a:pt x="9019" y="32629"/>
                  </a:lnTo>
                  <a:lnTo>
                    <a:pt x="7825" y="29313"/>
                  </a:lnTo>
                  <a:lnTo>
                    <a:pt x="3316" y="29313"/>
                  </a:lnTo>
                  <a:lnTo>
                    <a:pt x="0" y="27057"/>
                  </a:lnTo>
                  <a:lnTo>
                    <a:pt x="0" y="24803"/>
                  </a:lnTo>
                  <a:lnTo>
                    <a:pt x="5571" y="25864"/>
                  </a:lnTo>
                  <a:lnTo>
                    <a:pt x="7825" y="24803"/>
                  </a:lnTo>
                  <a:lnTo>
                    <a:pt x="13529" y="20293"/>
                  </a:lnTo>
                  <a:lnTo>
                    <a:pt x="14590" y="18038"/>
                  </a:lnTo>
                  <a:lnTo>
                    <a:pt x="7825" y="7958"/>
                  </a:lnTo>
                  <a:lnTo>
                    <a:pt x="12335" y="0"/>
                  </a:lnTo>
                  <a:lnTo>
                    <a:pt x="20293" y="2255"/>
                  </a:lnTo>
                  <a:lnTo>
                    <a:pt x="26925" y="19232"/>
                  </a:lnTo>
                  <a:lnTo>
                    <a:pt x="57431" y="12468"/>
                  </a:lnTo>
                  <a:lnTo>
                    <a:pt x="82101" y="24803"/>
                  </a:lnTo>
                  <a:lnTo>
                    <a:pt x="76531" y="43902"/>
                  </a:lnTo>
                  <a:lnTo>
                    <a:pt x="95630" y="61940"/>
                  </a:lnTo>
                  <a:lnTo>
                    <a:pt x="94436" y="67644"/>
                  </a:lnTo>
                  <a:lnTo>
                    <a:pt x="83295" y="58625"/>
                  </a:lnTo>
                  <a:lnTo>
                    <a:pt x="87805" y="103588"/>
                  </a:lnTo>
                  <a:lnTo>
                    <a:pt x="91120" y="111413"/>
                  </a:lnTo>
                  <a:lnTo>
                    <a:pt x="74276" y="111413"/>
                  </a:lnTo>
                  <a:lnTo>
                    <a:pt x="95630" y="129452"/>
                  </a:lnTo>
                  <a:lnTo>
                    <a:pt x="106904" y="147490"/>
                  </a:lnTo>
                  <a:lnTo>
                    <a:pt x="102394" y="165528"/>
                  </a:lnTo>
                  <a:lnTo>
                    <a:pt x="102394" y="174548"/>
                  </a:lnTo>
                  <a:lnTo>
                    <a:pt x="101201" y="177863"/>
                  </a:lnTo>
                  <a:lnTo>
                    <a:pt x="102394" y="178925"/>
                  </a:lnTo>
                  <a:lnTo>
                    <a:pt x="101201" y="181179"/>
                  </a:lnTo>
                  <a:lnTo>
                    <a:pt x="86611" y="185689"/>
                  </a:lnTo>
                  <a:lnTo>
                    <a:pt x="85550" y="180119"/>
                  </a:lnTo>
                  <a:lnTo>
                    <a:pt x="65256" y="185689"/>
                  </a:lnTo>
                  <a:lnTo>
                    <a:pt x="65256" y="187944"/>
                  </a:lnTo>
                  <a:lnTo>
                    <a:pt x="64063" y="189138"/>
                  </a:lnTo>
                  <a:lnTo>
                    <a:pt x="65256" y="190198"/>
                  </a:lnTo>
                  <a:lnTo>
                    <a:pt x="64063" y="192454"/>
                  </a:lnTo>
                  <a:lnTo>
                    <a:pt x="65256" y="193647"/>
                  </a:lnTo>
                  <a:lnTo>
                    <a:pt x="67511" y="195902"/>
                  </a:lnTo>
                  <a:lnTo>
                    <a:pt x="63002" y="202666"/>
                  </a:lnTo>
                  <a:lnTo>
                    <a:pt x="60747" y="195902"/>
                  </a:lnTo>
                  <a:lnTo>
                    <a:pt x="61941" y="193647"/>
                  </a:lnTo>
                  <a:lnTo>
                    <a:pt x="59553" y="192454"/>
                  </a:lnTo>
                  <a:lnTo>
                    <a:pt x="58492" y="190198"/>
                  </a:lnTo>
                  <a:lnTo>
                    <a:pt x="61941" y="187944"/>
                  </a:lnTo>
                  <a:lnTo>
                    <a:pt x="60747" y="185689"/>
                  </a:lnTo>
                  <a:lnTo>
                    <a:pt x="58492" y="185689"/>
                  </a:lnTo>
                  <a:lnTo>
                    <a:pt x="57431" y="184628"/>
                  </a:lnTo>
                  <a:lnTo>
                    <a:pt x="37138" y="180119"/>
                  </a:lnTo>
                  <a:lnTo>
                    <a:pt x="35944" y="180119"/>
                  </a:lnTo>
                  <a:lnTo>
                    <a:pt x="35944" y="181179"/>
                  </a:lnTo>
                  <a:lnTo>
                    <a:pt x="34883" y="178925"/>
                  </a:lnTo>
                  <a:lnTo>
                    <a:pt x="20293" y="174548"/>
                  </a:lnTo>
                  <a:lnTo>
                    <a:pt x="30374" y="149745"/>
                  </a:lnTo>
                  <a:lnTo>
                    <a:pt x="33689" y="147490"/>
                  </a:lnTo>
                  <a:lnTo>
                    <a:pt x="34883" y="141787"/>
                  </a:lnTo>
                  <a:lnTo>
                    <a:pt x="40454" y="136217"/>
                  </a:lnTo>
                  <a:lnTo>
                    <a:pt x="31435" y="112607"/>
                  </a:lnTo>
                  <a:lnTo>
                    <a:pt x="32628" y="104649"/>
                  </a:lnTo>
                  <a:lnTo>
                    <a:pt x="41647" y="99078"/>
                  </a:lnTo>
                  <a:lnTo>
                    <a:pt x="52921" y="101333"/>
                  </a:lnTo>
                  <a:lnTo>
                    <a:pt x="42709" y="83294"/>
                  </a:lnTo>
                  <a:lnTo>
                    <a:pt x="43902" y="76531"/>
                  </a:lnTo>
                  <a:lnTo>
                    <a:pt x="50667" y="81040"/>
                  </a:lnTo>
                  <a:lnTo>
                    <a:pt x="57431" y="78785"/>
                  </a:lnTo>
                  <a:lnTo>
                    <a:pt x="51728" y="58625"/>
                  </a:lnTo>
                  <a:lnTo>
                    <a:pt x="40454" y="61940"/>
                  </a:lnTo>
                  <a:lnTo>
                    <a:pt x="12335" y="50667"/>
                  </a:lnTo>
                  <a:lnTo>
                    <a:pt x="11274" y="49605"/>
                  </a:lnTo>
                  <a:lnTo>
                    <a:pt x="11274" y="40586"/>
                  </a:lnTo>
                  <a:lnTo>
                    <a:pt x="7825" y="39392"/>
                  </a:lnTo>
                  <a:lnTo>
                    <a:pt x="7825" y="38332"/>
                  </a:lnTo>
                </a:path>
              </a:pathLst>
            </a:custGeom>
            <a:grpFill/>
            <a:ln w="13251" cap="flat">
              <a:noFill/>
              <a:prstDash val="solid"/>
              <a:miter/>
            </a:ln>
          </p:spPr>
          <p:txBody>
            <a:bodyPr rtlCol="0" anchor="ctr"/>
            <a:lstStyle/>
            <a:p>
              <a:endParaRPr lang="en-FI" sz="816"/>
            </a:p>
          </p:txBody>
        </p:sp>
        <p:sp>
          <p:nvSpPr>
            <p:cNvPr id="1415" name="Freeform: Shape 1414">
              <a:extLst>
                <a:ext uri="{FF2B5EF4-FFF2-40B4-BE49-F238E27FC236}">
                  <a16:creationId xmlns:a16="http://schemas.microsoft.com/office/drawing/2014/main" id="{4F404E1E-5E60-B84A-9B49-0CF7DFD8F59B}"/>
                </a:ext>
              </a:extLst>
            </p:cNvPr>
            <p:cNvSpPr/>
            <p:nvPr/>
          </p:nvSpPr>
          <p:spPr>
            <a:xfrm>
              <a:off x="4060146" y="8785233"/>
              <a:ext cx="920620" cy="852578"/>
            </a:xfrm>
            <a:custGeom>
              <a:avLst/>
              <a:gdLst>
                <a:gd name="connsiteX0" fmla="*/ 240733 w 920620"/>
                <a:gd name="connsiteY0" fmla="*/ 212879 h 852578"/>
                <a:gd name="connsiteX1" fmla="*/ 242987 w 920620"/>
                <a:gd name="connsiteY1" fmla="*/ 210624 h 852578"/>
                <a:gd name="connsiteX2" fmla="*/ 245242 w 920620"/>
                <a:gd name="connsiteY2" fmla="*/ 210624 h 852578"/>
                <a:gd name="connsiteX3" fmla="*/ 246436 w 920620"/>
                <a:gd name="connsiteY3" fmla="*/ 209431 h 852578"/>
                <a:gd name="connsiteX4" fmla="*/ 249752 w 920620"/>
                <a:gd name="connsiteY4" fmla="*/ 207176 h 852578"/>
                <a:gd name="connsiteX5" fmla="*/ 253200 w 920620"/>
                <a:gd name="connsiteY5" fmla="*/ 207176 h 852578"/>
                <a:gd name="connsiteX6" fmla="*/ 255455 w 920620"/>
                <a:gd name="connsiteY6" fmla="*/ 206115 h 852578"/>
                <a:gd name="connsiteX7" fmla="*/ 257710 w 920620"/>
                <a:gd name="connsiteY7" fmla="*/ 203860 h 852578"/>
                <a:gd name="connsiteX8" fmla="*/ 258904 w 920620"/>
                <a:gd name="connsiteY8" fmla="*/ 200544 h 852578"/>
                <a:gd name="connsiteX9" fmla="*/ 260098 w 920620"/>
                <a:gd name="connsiteY9" fmla="*/ 199350 h 852578"/>
                <a:gd name="connsiteX10" fmla="*/ 261158 w 920620"/>
                <a:gd name="connsiteY10" fmla="*/ 200544 h 852578"/>
                <a:gd name="connsiteX11" fmla="*/ 262220 w 920620"/>
                <a:gd name="connsiteY11" fmla="*/ 200544 h 852578"/>
                <a:gd name="connsiteX12" fmla="*/ 265535 w 920620"/>
                <a:gd name="connsiteY12" fmla="*/ 197096 h 852578"/>
                <a:gd name="connsiteX13" fmla="*/ 264474 w 920620"/>
                <a:gd name="connsiteY13" fmla="*/ 196034 h 852578"/>
                <a:gd name="connsiteX14" fmla="*/ 261158 w 920620"/>
                <a:gd name="connsiteY14" fmla="*/ 194973 h 852578"/>
                <a:gd name="connsiteX15" fmla="*/ 260098 w 920620"/>
                <a:gd name="connsiteY15" fmla="*/ 192718 h 852578"/>
                <a:gd name="connsiteX16" fmla="*/ 261158 w 920620"/>
                <a:gd name="connsiteY16" fmla="*/ 192718 h 852578"/>
                <a:gd name="connsiteX17" fmla="*/ 262220 w 920620"/>
                <a:gd name="connsiteY17" fmla="*/ 190464 h 852578"/>
                <a:gd name="connsiteX18" fmla="*/ 263413 w 920620"/>
                <a:gd name="connsiteY18" fmla="*/ 189270 h 852578"/>
                <a:gd name="connsiteX19" fmla="*/ 262220 w 920620"/>
                <a:gd name="connsiteY19" fmla="*/ 187015 h 852578"/>
                <a:gd name="connsiteX20" fmla="*/ 261158 w 920620"/>
                <a:gd name="connsiteY20" fmla="*/ 182505 h 852578"/>
                <a:gd name="connsiteX21" fmla="*/ 252139 w 920620"/>
                <a:gd name="connsiteY21" fmla="*/ 168977 h 852578"/>
                <a:gd name="connsiteX22" fmla="*/ 247630 w 920620"/>
                <a:gd name="connsiteY22" fmla="*/ 167783 h 852578"/>
                <a:gd name="connsiteX23" fmla="*/ 244314 w 920620"/>
                <a:gd name="connsiteY23" fmla="*/ 165528 h 852578"/>
                <a:gd name="connsiteX24" fmla="*/ 242059 w 920620"/>
                <a:gd name="connsiteY24" fmla="*/ 159958 h 852578"/>
                <a:gd name="connsiteX25" fmla="*/ 240998 w 920620"/>
                <a:gd name="connsiteY25" fmla="*/ 157703 h 852578"/>
                <a:gd name="connsiteX26" fmla="*/ 240998 w 920620"/>
                <a:gd name="connsiteY26" fmla="*/ 155448 h 852578"/>
                <a:gd name="connsiteX27" fmla="*/ 243253 w 920620"/>
                <a:gd name="connsiteY27" fmla="*/ 154254 h 852578"/>
                <a:gd name="connsiteX28" fmla="*/ 253333 w 920620"/>
                <a:gd name="connsiteY28" fmla="*/ 154254 h 852578"/>
                <a:gd name="connsiteX29" fmla="*/ 258904 w 920620"/>
                <a:gd name="connsiteY29" fmla="*/ 149745 h 852578"/>
                <a:gd name="connsiteX30" fmla="*/ 260098 w 920620"/>
                <a:gd name="connsiteY30" fmla="*/ 147490 h 852578"/>
                <a:gd name="connsiteX31" fmla="*/ 260098 w 920620"/>
                <a:gd name="connsiteY31" fmla="*/ 144042 h 852578"/>
                <a:gd name="connsiteX32" fmla="*/ 261158 w 920620"/>
                <a:gd name="connsiteY32" fmla="*/ 138471 h 852578"/>
                <a:gd name="connsiteX33" fmla="*/ 258904 w 920620"/>
                <a:gd name="connsiteY33" fmla="*/ 136216 h 852578"/>
                <a:gd name="connsiteX34" fmla="*/ 251078 w 920620"/>
                <a:gd name="connsiteY34" fmla="*/ 129451 h 852578"/>
                <a:gd name="connsiteX35" fmla="*/ 249885 w 920620"/>
                <a:gd name="connsiteY35" fmla="*/ 128258 h 852578"/>
                <a:gd name="connsiteX36" fmla="*/ 249885 w 920620"/>
                <a:gd name="connsiteY36" fmla="*/ 126003 h 852578"/>
                <a:gd name="connsiteX37" fmla="*/ 256649 w 920620"/>
                <a:gd name="connsiteY37" fmla="*/ 126003 h 852578"/>
                <a:gd name="connsiteX38" fmla="*/ 258904 w 920620"/>
                <a:gd name="connsiteY38" fmla="*/ 124942 h 852578"/>
                <a:gd name="connsiteX39" fmla="*/ 260098 w 920620"/>
                <a:gd name="connsiteY39" fmla="*/ 121626 h 852578"/>
                <a:gd name="connsiteX40" fmla="*/ 260098 w 920620"/>
                <a:gd name="connsiteY40" fmla="*/ 118178 h 852578"/>
                <a:gd name="connsiteX41" fmla="*/ 257843 w 920620"/>
                <a:gd name="connsiteY41" fmla="*/ 113668 h 852578"/>
                <a:gd name="connsiteX42" fmla="*/ 256782 w 920620"/>
                <a:gd name="connsiteY42" fmla="*/ 112474 h 852578"/>
                <a:gd name="connsiteX43" fmla="*/ 253466 w 920620"/>
                <a:gd name="connsiteY43" fmla="*/ 114729 h 852578"/>
                <a:gd name="connsiteX44" fmla="*/ 251211 w 920620"/>
                <a:gd name="connsiteY44" fmla="*/ 111413 h 852578"/>
                <a:gd name="connsiteX45" fmla="*/ 251211 w 920620"/>
                <a:gd name="connsiteY45" fmla="*/ 109158 h 852578"/>
                <a:gd name="connsiteX46" fmla="*/ 256782 w 920620"/>
                <a:gd name="connsiteY46" fmla="*/ 106904 h 852578"/>
                <a:gd name="connsiteX47" fmla="*/ 261291 w 920620"/>
                <a:gd name="connsiteY47" fmla="*/ 60746 h 852578"/>
                <a:gd name="connsiteX48" fmla="*/ 259036 w 920620"/>
                <a:gd name="connsiteY48" fmla="*/ 32628 h 852578"/>
                <a:gd name="connsiteX49" fmla="*/ 275881 w 920620"/>
                <a:gd name="connsiteY49" fmla="*/ 2255 h 852578"/>
                <a:gd name="connsiteX50" fmla="*/ 297235 w 920620"/>
                <a:gd name="connsiteY50" fmla="*/ 0 h 852578"/>
                <a:gd name="connsiteX51" fmla="*/ 315274 w 920620"/>
                <a:gd name="connsiteY51" fmla="*/ 35944 h 852578"/>
                <a:gd name="connsiteX52" fmla="*/ 359176 w 920620"/>
                <a:gd name="connsiteY52" fmla="*/ 50534 h 852578"/>
                <a:gd name="connsiteX53" fmla="*/ 377214 w 920620"/>
                <a:gd name="connsiteY53" fmla="*/ 61808 h 852578"/>
                <a:gd name="connsiteX54" fmla="*/ 390743 w 920620"/>
                <a:gd name="connsiteY54" fmla="*/ 55043 h 852578"/>
                <a:gd name="connsiteX55" fmla="*/ 388488 w 920620"/>
                <a:gd name="connsiteY55" fmla="*/ 42708 h 852578"/>
                <a:gd name="connsiteX56" fmla="*/ 397508 w 920620"/>
                <a:gd name="connsiteY56" fmla="*/ 49473 h 852578"/>
                <a:gd name="connsiteX57" fmla="*/ 395253 w 920620"/>
                <a:gd name="connsiteY57" fmla="*/ 59553 h 852578"/>
                <a:gd name="connsiteX58" fmla="*/ 406527 w 920620"/>
                <a:gd name="connsiteY58" fmla="*/ 59553 h 852578"/>
                <a:gd name="connsiteX59" fmla="*/ 407720 w 920620"/>
                <a:gd name="connsiteY59" fmla="*/ 56104 h 852578"/>
                <a:gd name="connsiteX60" fmla="*/ 407720 w 920620"/>
                <a:gd name="connsiteY60" fmla="*/ 55043 h 852578"/>
                <a:gd name="connsiteX61" fmla="*/ 417801 w 920620"/>
                <a:gd name="connsiteY61" fmla="*/ 65124 h 852578"/>
                <a:gd name="connsiteX62" fmla="*/ 418862 w 920620"/>
                <a:gd name="connsiteY62" fmla="*/ 66185 h 852578"/>
                <a:gd name="connsiteX63" fmla="*/ 442471 w 920620"/>
                <a:gd name="connsiteY63" fmla="*/ 117912 h 852578"/>
                <a:gd name="connsiteX64" fmla="*/ 459315 w 920620"/>
                <a:gd name="connsiteY64" fmla="*/ 156111 h 852578"/>
                <a:gd name="connsiteX65" fmla="*/ 468335 w 920620"/>
                <a:gd name="connsiteY65" fmla="*/ 146031 h 852578"/>
                <a:gd name="connsiteX66" fmla="*/ 479609 w 920620"/>
                <a:gd name="connsiteY66" fmla="*/ 161814 h 852578"/>
                <a:gd name="connsiteX67" fmla="*/ 479609 w 920620"/>
                <a:gd name="connsiteY67" fmla="*/ 163008 h 852578"/>
                <a:gd name="connsiteX68" fmla="*/ 488628 w 920620"/>
                <a:gd name="connsiteY68" fmla="*/ 175343 h 852578"/>
                <a:gd name="connsiteX69" fmla="*/ 482924 w 920620"/>
                <a:gd name="connsiteY69" fmla="*/ 178792 h 852578"/>
                <a:gd name="connsiteX70" fmla="*/ 493005 w 920620"/>
                <a:gd name="connsiteY70" fmla="*/ 188872 h 852578"/>
                <a:gd name="connsiteX71" fmla="*/ 491811 w 920620"/>
                <a:gd name="connsiteY71" fmla="*/ 190066 h 852578"/>
                <a:gd name="connsiteX72" fmla="*/ 493005 w 920620"/>
                <a:gd name="connsiteY72" fmla="*/ 192321 h 852578"/>
                <a:gd name="connsiteX73" fmla="*/ 495259 w 920620"/>
                <a:gd name="connsiteY73" fmla="*/ 192321 h 852578"/>
                <a:gd name="connsiteX74" fmla="*/ 502024 w 920620"/>
                <a:gd name="connsiteY74" fmla="*/ 200146 h 852578"/>
                <a:gd name="connsiteX75" fmla="*/ 490750 w 920620"/>
                <a:gd name="connsiteY75" fmla="*/ 209165 h 852578"/>
                <a:gd name="connsiteX76" fmla="*/ 489689 w 920620"/>
                <a:gd name="connsiteY76" fmla="*/ 209165 h 852578"/>
                <a:gd name="connsiteX77" fmla="*/ 489689 w 920620"/>
                <a:gd name="connsiteY77" fmla="*/ 208105 h 852578"/>
                <a:gd name="connsiteX78" fmla="*/ 485179 w 920620"/>
                <a:gd name="connsiteY78" fmla="*/ 208105 h 852578"/>
                <a:gd name="connsiteX79" fmla="*/ 482924 w 920620"/>
                <a:gd name="connsiteY79" fmla="*/ 209165 h 852578"/>
                <a:gd name="connsiteX80" fmla="*/ 479609 w 920620"/>
                <a:gd name="connsiteY80" fmla="*/ 213675 h 852578"/>
                <a:gd name="connsiteX81" fmla="*/ 478548 w 920620"/>
                <a:gd name="connsiteY81" fmla="*/ 214736 h 852578"/>
                <a:gd name="connsiteX82" fmla="*/ 476293 w 920620"/>
                <a:gd name="connsiteY82" fmla="*/ 215930 h 852578"/>
                <a:gd name="connsiteX83" fmla="*/ 474038 w 920620"/>
                <a:gd name="connsiteY83" fmla="*/ 215930 h 852578"/>
                <a:gd name="connsiteX84" fmla="*/ 475099 w 920620"/>
                <a:gd name="connsiteY84" fmla="*/ 216991 h 852578"/>
                <a:gd name="connsiteX85" fmla="*/ 471783 w 920620"/>
                <a:gd name="connsiteY85" fmla="*/ 221500 h 852578"/>
                <a:gd name="connsiteX86" fmla="*/ 472977 w 920620"/>
                <a:gd name="connsiteY86" fmla="*/ 228265 h 852578"/>
                <a:gd name="connsiteX87" fmla="*/ 471783 w 920620"/>
                <a:gd name="connsiteY87" fmla="*/ 229326 h 852578"/>
                <a:gd name="connsiteX88" fmla="*/ 471783 w 920620"/>
                <a:gd name="connsiteY88" fmla="*/ 233835 h 852578"/>
                <a:gd name="connsiteX89" fmla="*/ 459448 w 920620"/>
                <a:gd name="connsiteY89" fmla="*/ 243915 h 852578"/>
                <a:gd name="connsiteX90" fmla="*/ 452684 w 920620"/>
                <a:gd name="connsiteY90" fmla="*/ 242722 h 852578"/>
                <a:gd name="connsiteX91" fmla="*/ 453745 w 920620"/>
                <a:gd name="connsiteY91" fmla="*/ 240467 h 852578"/>
                <a:gd name="connsiteX92" fmla="*/ 449235 w 920620"/>
                <a:gd name="connsiteY92" fmla="*/ 235958 h 852578"/>
                <a:gd name="connsiteX93" fmla="*/ 444726 w 920620"/>
                <a:gd name="connsiteY93" fmla="*/ 225877 h 852578"/>
                <a:gd name="connsiteX94" fmla="*/ 432390 w 920620"/>
                <a:gd name="connsiteY94" fmla="*/ 215797 h 852578"/>
                <a:gd name="connsiteX95" fmla="*/ 426687 w 920620"/>
                <a:gd name="connsiteY95" fmla="*/ 216858 h 852578"/>
                <a:gd name="connsiteX96" fmla="*/ 425626 w 920620"/>
                <a:gd name="connsiteY96" fmla="*/ 214604 h 852578"/>
                <a:gd name="connsiteX97" fmla="*/ 423371 w 920620"/>
                <a:gd name="connsiteY97" fmla="*/ 216858 h 852578"/>
                <a:gd name="connsiteX98" fmla="*/ 425626 w 920620"/>
                <a:gd name="connsiteY98" fmla="*/ 221368 h 852578"/>
                <a:gd name="connsiteX99" fmla="*/ 430136 w 920620"/>
                <a:gd name="connsiteY99" fmla="*/ 221368 h 852578"/>
                <a:gd name="connsiteX100" fmla="*/ 436900 w 920620"/>
                <a:gd name="connsiteY100" fmla="*/ 229193 h 852578"/>
                <a:gd name="connsiteX101" fmla="*/ 436900 w 920620"/>
                <a:gd name="connsiteY101" fmla="*/ 230387 h 852578"/>
                <a:gd name="connsiteX102" fmla="*/ 434645 w 920620"/>
                <a:gd name="connsiteY102" fmla="*/ 230387 h 852578"/>
                <a:gd name="connsiteX103" fmla="*/ 430136 w 920620"/>
                <a:gd name="connsiteY103" fmla="*/ 234896 h 852578"/>
                <a:gd name="connsiteX104" fmla="*/ 426687 w 920620"/>
                <a:gd name="connsiteY104" fmla="*/ 237151 h 852578"/>
                <a:gd name="connsiteX105" fmla="*/ 425626 w 920620"/>
                <a:gd name="connsiteY105" fmla="*/ 236090 h 852578"/>
                <a:gd name="connsiteX106" fmla="*/ 420055 w 920620"/>
                <a:gd name="connsiteY106" fmla="*/ 241661 h 852578"/>
                <a:gd name="connsiteX107" fmla="*/ 422310 w 920620"/>
                <a:gd name="connsiteY107" fmla="*/ 241661 h 852578"/>
                <a:gd name="connsiteX108" fmla="*/ 423371 w 920620"/>
                <a:gd name="connsiteY108" fmla="*/ 240600 h 852578"/>
                <a:gd name="connsiteX109" fmla="*/ 424565 w 920620"/>
                <a:gd name="connsiteY109" fmla="*/ 240600 h 852578"/>
                <a:gd name="connsiteX110" fmla="*/ 425626 w 920620"/>
                <a:gd name="connsiteY110" fmla="*/ 241661 h 852578"/>
                <a:gd name="connsiteX111" fmla="*/ 426687 w 920620"/>
                <a:gd name="connsiteY111" fmla="*/ 241661 h 852578"/>
                <a:gd name="connsiteX112" fmla="*/ 428942 w 920620"/>
                <a:gd name="connsiteY112" fmla="*/ 239406 h 852578"/>
                <a:gd name="connsiteX113" fmla="*/ 432258 w 920620"/>
                <a:gd name="connsiteY113" fmla="*/ 242722 h 852578"/>
                <a:gd name="connsiteX114" fmla="*/ 426554 w 920620"/>
                <a:gd name="connsiteY114" fmla="*/ 250547 h 852578"/>
                <a:gd name="connsiteX115" fmla="*/ 428809 w 920620"/>
                <a:gd name="connsiteY115" fmla="*/ 255057 h 852578"/>
                <a:gd name="connsiteX116" fmla="*/ 429870 w 920620"/>
                <a:gd name="connsiteY116" fmla="*/ 255057 h 852578"/>
                <a:gd name="connsiteX117" fmla="*/ 444460 w 920620"/>
                <a:gd name="connsiteY117" fmla="*/ 271902 h 852578"/>
                <a:gd name="connsiteX118" fmla="*/ 445521 w 920620"/>
                <a:gd name="connsiteY118" fmla="*/ 278666 h 852578"/>
                <a:gd name="connsiteX119" fmla="*/ 446583 w 920620"/>
                <a:gd name="connsiteY119" fmla="*/ 278666 h 852578"/>
                <a:gd name="connsiteX120" fmla="*/ 446583 w 920620"/>
                <a:gd name="connsiteY120" fmla="*/ 274157 h 852578"/>
                <a:gd name="connsiteX121" fmla="*/ 458917 w 920620"/>
                <a:gd name="connsiteY121" fmla="*/ 288746 h 852578"/>
                <a:gd name="connsiteX122" fmla="*/ 456663 w 920620"/>
                <a:gd name="connsiteY122" fmla="*/ 292195 h 852578"/>
                <a:gd name="connsiteX123" fmla="*/ 456663 w 920620"/>
                <a:gd name="connsiteY123" fmla="*/ 294449 h 852578"/>
                <a:gd name="connsiteX124" fmla="*/ 454408 w 920620"/>
                <a:gd name="connsiteY124" fmla="*/ 294449 h 852578"/>
                <a:gd name="connsiteX125" fmla="*/ 453347 w 920620"/>
                <a:gd name="connsiteY125" fmla="*/ 295511 h 852578"/>
                <a:gd name="connsiteX126" fmla="*/ 454408 w 920620"/>
                <a:gd name="connsiteY126" fmla="*/ 298827 h 852578"/>
                <a:gd name="connsiteX127" fmla="*/ 455602 w 920620"/>
                <a:gd name="connsiteY127" fmla="*/ 298827 h 852578"/>
                <a:gd name="connsiteX128" fmla="*/ 456795 w 920620"/>
                <a:gd name="connsiteY128" fmla="*/ 296572 h 852578"/>
                <a:gd name="connsiteX129" fmla="*/ 456795 w 920620"/>
                <a:gd name="connsiteY129" fmla="*/ 294317 h 852578"/>
                <a:gd name="connsiteX130" fmla="*/ 457856 w 920620"/>
                <a:gd name="connsiteY130" fmla="*/ 294317 h 852578"/>
                <a:gd name="connsiteX131" fmla="*/ 457856 w 920620"/>
                <a:gd name="connsiteY131" fmla="*/ 295378 h 852578"/>
                <a:gd name="connsiteX132" fmla="*/ 458917 w 920620"/>
                <a:gd name="connsiteY132" fmla="*/ 296572 h 852578"/>
                <a:gd name="connsiteX133" fmla="*/ 460111 w 920620"/>
                <a:gd name="connsiteY133" fmla="*/ 296572 h 852578"/>
                <a:gd name="connsiteX134" fmla="*/ 467937 w 920620"/>
                <a:gd name="connsiteY134" fmla="*/ 304397 h 852578"/>
                <a:gd name="connsiteX135" fmla="*/ 471253 w 920620"/>
                <a:gd name="connsiteY135" fmla="*/ 303204 h 852578"/>
                <a:gd name="connsiteX136" fmla="*/ 471253 w 920620"/>
                <a:gd name="connsiteY136" fmla="*/ 300949 h 852578"/>
                <a:gd name="connsiteX137" fmla="*/ 474568 w 920620"/>
                <a:gd name="connsiteY137" fmla="*/ 300949 h 852578"/>
                <a:gd name="connsiteX138" fmla="*/ 475762 w 920620"/>
                <a:gd name="connsiteY138" fmla="*/ 302142 h 852578"/>
                <a:gd name="connsiteX139" fmla="*/ 476956 w 920620"/>
                <a:gd name="connsiteY139" fmla="*/ 299888 h 852578"/>
                <a:gd name="connsiteX140" fmla="*/ 474701 w 920620"/>
                <a:gd name="connsiteY140" fmla="*/ 296572 h 852578"/>
                <a:gd name="connsiteX141" fmla="*/ 473640 w 920620"/>
                <a:gd name="connsiteY141" fmla="*/ 297633 h 852578"/>
                <a:gd name="connsiteX142" fmla="*/ 471385 w 920620"/>
                <a:gd name="connsiteY142" fmla="*/ 297633 h 852578"/>
                <a:gd name="connsiteX143" fmla="*/ 468069 w 920620"/>
                <a:gd name="connsiteY143" fmla="*/ 296572 h 852578"/>
                <a:gd name="connsiteX144" fmla="*/ 468069 w 920620"/>
                <a:gd name="connsiteY144" fmla="*/ 295378 h 852578"/>
                <a:gd name="connsiteX145" fmla="*/ 465815 w 920620"/>
                <a:gd name="connsiteY145" fmla="*/ 294317 h 852578"/>
                <a:gd name="connsiteX146" fmla="*/ 464753 w 920620"/>
                <a:gd name="connsiteY146" fmla="*/ 293123 h 852578"/>
                <a:gd name="connsiteX147" fmla="*/ 463560 w 920620"/>
                <a:gd name="connsiteY147" fmla="*/ 294317 h 852578"/>
                <a:gd name="connsiteX148" fmla="*/ 462366 w 920620"/>
                <a:gd name="connsiteY148" fmla="*/ 293123 h 852578"/>
                <a:gd name="connsiteX149" fmla="*/ 460111 w 920620"/>
                <a:gd name="connsiteY149" fmla="*/ 288613 h 852578"/>
                <a:gd name="connsiteX150" fmla="*/ 462366 w 920620"/>
                <a:gd name="connsiteY150" fmla="*/ 287553 h 852578"/>
                <a:gd name="connsiteX151" fmla="*/ 465815 w 920620"/>
                <a:gd name="connsiteY151" fmla="*/ 290869 h 852578"/>
                <a:gd name="connsiteX152" fmla="*/ 466876 w 920620"/>
                <a:gd name="connsiteY152" fmla="*/ 290869 h 852578"/>
                <a:gd name="connsiteX153" fmla="*/ 465815 w 920620"/>
                <a:gd name="connsiteY153" fmla="*/ 287553 h 852578"/>
                <a:gd name="connsiteX154" fmla="*/ 463560 w 920620"/>
                <a:gd name="connsiteY154" fmla="*/ 286492 h 852578"/>
                <a:gd name="connsiteX155" fmla="*/ 462366 w 920620"/>
                <a:gd name="connsiteY155" fmla="*/ 280788 h 852578"/>
                <a:gd name="connsiteX156" fmla="*/ 466876 w 920620"/>
                <a:gd name="connsiteY156" fmla="*/ 277473 h 852578"/>
                <a:gd name="connsiteX157" fmla="*/ 456795 w 920620"/>
                <a:gd name="connsiteY157" fmla="*/ 259434 h 852578"/>
                <a:gd name="connsiteX158" fmla="*/ 473640 w 920620"/>
                <a:gd name="connsiteY158" fmla="*/ 247099 h 852578"/>
                <a:gd name="connsiteX159" fmla="*/ 481466 w 920620"/>
                <a:gd name="connsiteY159" fmla="*/ 257179 h 852578"/>
                <a:gd name="connsiteX160" fmla="*/ 483720 w 920620"/>
                <a:gd name="connsiteY160" fmla="*/ 257179 h 852578"/>
                <a:gd name="connsiteX161" fmla="*/ 487036 w 920620"/>
                <a:gd name="connsiteY161" fmla="*/ 261689 h 852578"/>
                <a:gd name="connsiteX162" fmla="*/ 483720 w 920620"/>
                <a:gd name="connsiteY162" fmla="*/ 263943 h 852578"/>
                <a:gd name="connsiteX163" fmla="*/ 482527 w 920620"/>
                <a:gd name="connsiteY163" fmla="*/ 262750 h 852578"/>
                <a:gd name="connsiteX164" fmla="*/ 483720 w 920620"/>
                <a:gd name="connsiteY164" fmla="*/ 261689 h 852578"/>
                <a:gd name="connsiteX165" fmla="*/ 482527 w 920620"/>
                <a:gd name="connsiteY165" fmla="*/ 260495 h 852578"/>
                <a:gd name="connsiteX166" fmla="*/ 479211 w 920620"/>
                <a:gd name="connsiteY166" fmla="*/ 265005 h 852578"/>
                <a:gd name="connsiteX167" fmla="*/ 488230 w 920620"/>
                <a:gd name="connsiteY167" fmla="*/ 275085 h 852578"/>
                <a:gd name="connsiteX168" fmla="*/ 479211 w 920620"/>
                <a:gd name="connsiteY168" fmla="*/ 282910 h 852578"/>
                <a:gd name="connsiteX169" fmla="*/ 479211 w 920620"/>
                <a:gd name="connsiteY169" fmla="*/ 284104 h 852578"/>
                <a:gd name="connsiteX170" fmla="*/ 483720 w 920620"/>
                <a:gd name="connsiteY170" fmla="*/ 281850 h 852578"/>
                <a:gd name="connsiteX171" fmla="*/ 487036 w 920620"/>
                <a:gd name="connsiteY171" fmla="*/ 285166 h 852578"/>
                <a:gd name="connsiteX172" fmla="*/ 485975 w 920620"/>
                <a:gd name="connsiteY172" fmla="*/ 288481 h 852578"/>
                <a:gd name="connsiteX173" fmla="*/ 493801 w 920620"/>
                <a:gd name="connsiteY173" fmla="*/ 290736 h 852578"/>
                <a:gd name="connsiteX174" fmla="*/ 510645 w 920620"/>
                <a:gd name="connsiteY174" fmla="*/ 318855 h 852578"/>
                <a:gd name="connsiteX175" fmla="*/ 501626 w 920620"/>
                <a:gd name="connsiteY175" fmla="*/ 324558 h 852578"/>
                <a:gd name="connsiteX176" fmla="*/ 494861 w 920620"/>
                <a:gd name="connsiteY176" fmla="*/ 317793 h 852578"/>
                <a:gd name="connsiteX177" fmla="*/ 498177 w 920620"/>
                <a:gd name="connsiteY177" fmla="*/ 313284 h 852578"/>
                <a:gd name="connsiteX178" fmla="*/ 489158 w 920620"/>
                <a:gd name="connsiteY178" fmla="*/ 306520 h 852578"/>
                <a:gd name="connsiteX179" fmla="*/ 486904 w 920620"/>
                <a:gd name="connsiteY179" fmla="*/ 308774 h 852578"/>
                <a:gd name="connsiteX180" fmla="*/ 483588 w 920620"/>
                <a:gd name="connsiteY180" fmla="*/ 296439 h 852578"/>
                <a:gd name="connsiteX181" fmla="*/ 481333 w 920620"/>
                <a:gd name="connsiteY181" fmla="*/ 296439 h 852578"/>
                <a:gd name="connsiteX182" fmla="*/ 480272 w 920620"/>
                <a:gd name="connsiteY182" fmla="*/ 302010 h 852578"/>
                <a:gd name="connsiteX183" fmla="*/ 482527 w 920620"/>
                <a:gd name="connsiteY183" fmla="*/ 305326 h 852578"/>
                <a:gd name="connsiteX184" fmla="*/ 479211 w 920620"/>
                <a:gd name="connsiteY184" fmla="*/ 307581 h 852578"/>
                <a:gd name="connsiteX185" fmla="*/ 479211 w 920620"/>
                <a:gd name="connsiteY185" fmla="*/ 309836 h 852578"/>
                <a:gd name="connsiteX186" fmla="*/ 471385 w 920620"/>
                <a:gd name="connsiteY186" fmla="*/ 315406 h 852578"/>
                <a:gd name="connsiteX187" fmla="*/ 464621 w 920620"/>
                <a:gd name="connsiteY187" fmla="*/ 326680 h 852578"/>
                <a:gd name="connsiteX188" fmla="*/ 458917 w 920620"/>
                <a:gd name="connsiteY188" fmla="*/ 317661 h 852578"/>
                <a:gd name="connsiteX189" fmla="*/ 453347 w 920620"/>
                <a:gd name="connsiteY189" fmla="*/ 326680 h 852578"/>
                <a:gd name="connsiteX190" fmla="*/ 455602 w 920620"/>
                <a:gd name="connsiteY190" fmla="*/ 326680 h 852578"/>
                <a:gd name="connsiteX191" fmla="*/ 455602 w 920620"/>
                <a:gd name="connsiteY191" fmla="*/ 328935 h 852578"/>
                <a:gd name="connsiteX192" fmla="*/ 461172 w 920620"/>
                <a:gd name="connsiteY192" fmla="*/ 331190 h 852578"/>
                <a:gd name="connsiteX193" fmla="*/ 462233 w 920620"/>
                <a:gd name="connsiteY193" fmla="*/ 328935 h 852578"/>
                <a:gd name="connsiteX194" fmla="*/ 474568 w 920620"/>
                <a:gd name="connsiteY194" fmla="*/ 332384 h 852578"/>
                <a:gd name="connsiteX195" fmla="*/ 474568 w 920620"/>
                <a:gd name="connsiteY195" fmla="*/ 328935 h 852578"/>
                <a:gd name="connsiteX196" fmla="*/ 478017 w 920620"/>
                <a:gd name="connsiteY196" fmla="*/ 328935 h 852578"/>
                <a:gd name="connsiteX197" fmla="*/ 478017 w 920620"/>
                <a:gd name="connsiteY197" fmla="*/ 326680 h 852578"/>
                <a:gd name="connsiteX198" fmla="*/ 481333 w 920620"/>
                <a:gd name="connsiteY198" fmla="*/ 326680 h 852578"/>
                <a:gd name="connsiteX199" fmla="*/ 481333 w 920620"/>
                <a:gd name="connsiteY199" fmla="*/ 333444 h 852578"/>
                <a:gd name="connsiteX200" fmla="*/ 504942 w 920620"/>
                <a:gd name="connsiteY200" fmla="*/ 339015 h 852578"/>
                <a:gd name="connsiteX201" fmla="*/ 504942 w 920620"/>
                <a:gd name="connsiteY201" fmla="*/ 341270 h 852578"/>
                <a:gd name="connsiteX202" fmla="*/ 507197 w 920620"/>
                <a:gd name="connsiteY202" fmla="*/ 341270 h 852578"/>
                <a:gd name="connsiteX203" fmla="*/ 508391 w 920620"/>
                <a:gd name="connsiteY203" fmla="*/ 343525 h 852578"/>
                <a:gd name="connsiteX204" fmla="*/ 509451 w 920620"/>
                <a:gd name="connsiteY204" fmla="*/ 343525 h 852578"/>
                <a:gd name="connsiteX205" fmla="*/ 503881 w 920620"/>
                <a:gd name="connsiteY205" fmla="*/ 349095 h 852578"/>
                <a:gd name="connsiteX206" fmla="*/ 507197 w 920620"/>
                <a:gd name="connsiteY206" fmla="*/ 352544 h 852578"/>
                <a:gd name="connsiteX207" fmla="*/ 511706 w 920620"/>
                <a:gd name="connsiteY207" fmla="*/ 346840 h 852578"/>
                <a:gd name="connsiteX208" fmla="*/ 515022 w 920620"/>
                <a:gd name="connsiteY208" fmla="*/ 342331 h 852578"/>
                <a:gd name="connsiteX209" fmla="*/ 519532 w 920620"/>
                <a:gd name="connsiteY209" fmla="*/ 343392 h 852578"/>
                <a:gd name="connsiteX210" fmla="*/ 529612 w 920620"/>
                <a:gd name="connsiteY210" fmla="*/ 370450 h 852578"/>
                <a:gd name="connsiteX211" fmla="*/ 522848 w 920620"/>
                <a:gd name="connsiteY211" fmla="*/ 378275 h 852578"/>
                <a:gd name="connsiteX212" fmla="*/ 524041 w 920620"/>
                <a:gd name="connsiteY212" fmla="*/ 379336 h 852578"/>
                <a:gd name="connsiteX213" fmla="*/ 530806 w 920620"/>
                <a:gd name="connsiteY213" fmla="*/ 372572 h 852578"/>
                <a:gd name="connsiteX214" fmla="*/ 543141 w 920620"/>
                <a:gd name="connsiteY214" fmla="*/ 405200 h 852578"/>
                <a:gd name="connsiteX215" fmla="*/ 561179 w 920620"/>
                <a:gd name="connsiteY215" fmla="*/ 417535 h 852578"/>
                <a:gd name="connsiteX216" fmla="*/ 564495 w 920620"/>
                <a:gd name="connsiteY216" fmla="*/ 420851 h 852578"/>
                <a:gd name="connsiteX217" fmla="*/ 559985 w 920620"/>
                <a:gd name="connsiteY217" fmla="*/ 425360 h 852578"/>
                <a:gd name="connsiteX218" fmla="*/ 566750 w 920620"/>
                <a:gd name="connsiteY218" fmla="*/ 432125 h 852578"/>
                <a:gd name="connsiteX219" fmla="*/ 562240 w 920620"/>
                <a:gd name="connsiteY219" fmla="*/ 437696 h 852578"/>
                <a:gd name="connsiteX220" fmla="*/ 565556 w 920620"/>
                <a:gd name="connsiteY220" fmla="*/ 441012 h 852578"/>
                <a:gd name="connsiteX221" fmla="*/ 571127 w 920620"/>
                <a:gd name="connsiteY221" fmla="*/ 436502 h 852578"/>
                <a:gd name="connsiteX222" fmla="*/ 573382 w 920620"/>
                <a:gd name="connsiteY222" fmla="*/ 439818 h 852578"/>
                <a:gd name="connsiteX223" fmla="*/ 577891 w 920620"/>
                <a:gd name="connsiteY223" fmla="*/ 436502 h 852578"/>
                <a:gd name="connsiteX224" fmla="*/ 760132 w 920620"/>
                <a:gd name="connsiteY224" fmla="*/ 640097 h 852578"/>
                <a:gd name="connsiteX225" fmla="*/ 748858 w 920620"/>
                <a:gd name="connsiteY225" fmla="*/ 650177 h 852578"/>
                <a:gd name="connsiteX226" fmla="*/ 782547 w 920620"/>
                <a:gd name="connsiteY226" fmla="*/ 688376 h 852578"/>
                <a:gd name="connsiteX227" fmla="*/ 781486 w 920620"/>
                <a:gd name="connsiteY227" fmla="*/ 689570 h 852578"/>
                <a:gd name="connsiteX228" fmla="*/ 784802 w 920620"/>
                <a:gd name="connsiteY228" fmla="*/ 692886 h 852578"/>
                <a:gd name="connsiteX229" fmla="*/ 778038 w 920620"/>
                <a:gd name="connsiteY229" fmla="*/ 699650 h 852578"/>
                <a:gd name="connsiteX230" fmla="*/ 780293 w 920620"/>
                <a:gd name="connsiteY230" fmla="*/ 701905 h 852578"/>
                <a:gd name="connsiteX231" fmla="*/ 771274 w 920620"/>
                <a:gd name="connsiteY231" fmla="*/ 709730 h 852578"/>
                <a:gd name="connsiteX232" fmla="*/ 771274 w 920620"/>
                <a:gd name="connsiteY232" fmla="*/ 713179 h 852578"/>
                <a:gd name="connsiteX233" fmla="*/ 773528 w 920620"/>
                <a:gd name="connsiteY233" fmla="*/ 711985 h 852578"/>
                <a:gd name="connsiteX234" fmla="*/ 773528 w 920620"/>
                <a:gd name="connsiteY234" fmla="*/ 715434 h 852578"/>
                <a:gd name="connsiteX235" fmla="*/ 772334 w 920620"/>
                <a:gd name="connsiteY235" fmla="*/ 714240 h 852578"/>
                <a:gd name="connsiteX236" fmla="*/ 772334 w 920620"/>
                <a:gd name="connsiteY236" fmla="*/ 713179 h 852578"/>
                <a:gd name="connsiteX237" fmla="*/ 771274 w 920620"/>
                <a:gd name="connsiteY237" fmla="*/ 714240 h 852578"/>
                <a:gd name="connsiteX238" fmla="*/ 771274 w 920620"/>
                <a:gd name="connsiteY238" fmla="*/ 715434 h 852578"/>
                <a:gd name="connsiteX239" fmla="*/ 770212 w 920620"/>
                <a:gd name="connsiteY239" fmla="*/ 715434 h 852578"/>
                <a:gd name="connsiteX240" fmla="*/ 769151 w 920620"/>
                <a:gd name="connsiteY240" fmla="*/ 716495 h 852578"/>
                <a:gd name="connsiteX241" fmla="*/ 769151 w 920620"/>
                <a:gd name="connsiteY241" fmla="*/ 718750 h 852578"/>
                <a:gd name="connsiteX242" fmla="*/ 770212 w 920620"/>
                <a:gd name="connsiteY242" fmla="*/ 718750 h 852578"/>
                <a:gd name="connsiteX243" fmla="*/ 771274 w 920620"/>
                <a:gd name="connsiteY243" fmla="*/ 716495 h 852578"/>
                <a:gd name="connsiteX244" fmla="*/ 773528 w 920620"/>
                <a:gd name="connsiteY244" fmla="*/ 716495 h 852578"/>
                <a:gd name="connsiteX245" fmla="*/ 773528 w 920620"/>
                <a:gd name="connsiteY245" fmla="*/ 715434 h 852578"/>
                <a:gd name="connsiteX246" fmla="*/ 774589 w 920620"/>
                <a:gd name="connsiteY246" fmla="*/ 715434 h 852578"/>
                <a:gd name="connsiteX247" fmla="*/ 774589 w 920620"/>
                <a:gd name="connsiteY247" fmla="*/ 711985 h 852578"/>
                <a:gd name="connsiteX248" fmla="*/ 776844 w 920620"/>
                <a:gd name="connsiteY248" fmla="*/ 713179 h 852578"/>
                <a:gd name="connsiteX249" fmla="*/ 775783 w 920620"/>
                <a:gd name="connsiteY249" fmla="*/ 714240 h 852578"/>
                <a:gd name="connsiteX250" fmla="*/ 775783 w 920620"/>
                <a:gd name="connsiteY250" fmla="*/ 715434 h 852578"/>
                <a:gd name="connsiteX251" fmla="*/ 776844 w 920620"/>
                <a:gd name="connsiteY251" fmla="*/ 715434 h 852578"/>
                <a:gd name="connsiteX252" fmla="*/ 778038 w 920620"/>
                <a:gd name="connsiteY252" fmla="*/ 714240 h 852578"/>
                <a:gd name="connsiteX253" fmla="*/ 784802 w 920620"/>
                <a:gd name="connsiteY253" fmla="*/ 721005 h 852578"/>
                <a:gd name="connsiteX254" fmla="*/ 789312 w 920620"/>
                <a:gd name="connsiteY254" fmla="*/ 716495 h 852578"/>
                <a:gd name="connsiteX255" fmla="*/ 794883 w 920620"/>
                <a:gd name="connsiteY255" fmla="*/ 722066 h 852578"/>
                <a:gd name="connsiteX256" fmla="*/ 801647 w 920620"/>
                <a:gd name="connsiteY256" fmla="*/ 716495 h 852578"/>
                <a:gd name="connsiteX257" fmla="*/ 802708 w 920620"/>
                <a:gd name="connsiteY257" fmla="*/ 717689 h 852578"/>
                <a:gd name="connsiteX258" fmla="*/ 809472 w 920620"/>
                <a:gd name="connsiteY258" fmla="*/ 711985 h 852578"/>
                <a:gd name="connsiteX259" fmla="*/ 812788 w 920620"/>
                <a:gd name="connsiteY259" fmla="*/ 715434 h 852578"/>
                <a:gd name="connsiteX260" fmla="*/ 821807 w 920620"/>
                <a:gd name="connsiteY260" fmla="*/ 708670 h 852578"/>
                <a:gd name="connsiteX261" fmla="*/ 869026 w 920620"/>
                <a:gd name="connsiteY261" fmla="*/ 760397 h 852578"/>
                <a:gd name="connsiteX262" fmla="*/ 870086 w 920620"/>
                <a:gd name="connsiteY262" fmla="*/ 760397 h 852578"/>
                <a:gd name="connsiteX263" fmla="*/ 877912 w 920620"/>
                <a:gd name="connsiteY263" fmla="*/ 770477 h 852578"/>
                <a:gd name="connsiteX264" fmla="*/ 882421 w 920620"/>
                <a:gd name="connsiteY264" fmla="*/ 764907 h 852578"/>
                <a:gd name="connsiteX265" fmla="*/ 920620 w 920620"/>
                <a:gd name="connsiteY265" fmla="*/ 800850 h 852578"/>
                <a:gd name="connsiteX266" fmla="*/ 903776 w 920620"/>
                <a:gd name="connsiteY266" fmla="*/ 819950 h 852578"/>
                <a:gd name="connsiteX267" fmla="*/ 890247 w 920620"/>
                <a:gd name="connsiteY267" fmla="*/ 833479 h 852578"/>
                <a:gd name="connsiteX268" fmla="*/ 864383 w 920620"/>
                <a:gd name="connsiteY268" fmla="*/ 806422 h 852578"/>
                <a:gd name="connsiteX269" fmla="*/ 835071 w 920620"/>
                <a:gd name="connsiteY269" fmla="*/ 835733 h 852578"/>
                <a:gd name="connsiteX270" fmla="*/ 829500 w 920620"/>
                <a:gd name="connsiteY270" fmla="*/ 835733 h 852578"/>
                <a:gd name="connsiteX271" fmla="*/ 829500 w 920620"/>
                <a:gd name="connsiteY271" fmla="*/ 834673 h 852578"/>
                <a:gd name="connsiteX272" fmla="*/ 824991 w 920620"/>
                <a:gd name="connsiteY272" fmla="*/ 832418 h 852578"/>
                <a:gd name="connsiteX273" fmla="*/ 821675 w 920620"/>
                <a:gd name="connsiteY273" fmla="*/ 832418 h 852578"/>
                <a:gd name="connsiteX274" fmla="*/ 820481 w 920620"/>
                <a:gd name="connsiteY274" fmla="*/ 830163 h 852578"/>
                <a:gd name="connsiteX275" fmla="*/ 818226 w 920620"/>
                <a:gd name="connsiteY275" fmla="*/ 829102 h 852578"/>
                <a:gd name="connsiteX276" fmla="*/ 810401 w 920620"/>
                <a:gd name="connsiteY276" fmla="*/ 829102 h 852578"/>
                <a:gd name="connsiteX277" fmla="*/ 807085 w 920620"/>
                <a:gd name="connsiteY277" fmla="*/ 825654 h 852578"/>
                <a:gd name="connsiteX278" fmla="*/ 806024 w 920620"/>
                <a:gd name="connsiteY278" fmla="*/ 827908 h 852578"/>
                <a:gd name="connsiteX279" fmla="*/ 807085 w 920620"/>
                <a:gd name="connsiteY279" fmla="*/ 830163 h 852578"/>
                <a:gd name="connsiteX280" fmla="*/ 807085 w 920620"/>
                <a:gd name="connsiteY280" fmla="*/ 831357 h 852578"/>
                <a:gd name="connsiteX281" fmla="*/ 808146 w 920620"/>
                <a:gd name="connsiteY281" fmla="*/ 833612 h 852578"/>
                <a:gd name="connsiteX282" fmla="*/ 809340 w 920620"/>
                <a:gd name="connsiteY282" fmla="*/ 833612 h 852578"/>
                <a:gd name="connsiteX283" fmla="*/ 809340 w 920620"/>
                <a:gd name="connsiteY283" fmla="*/ 832550 h 852578"/>
                <a:gd name="connsiteX284" fmla="*/ 810401 w 920620"/>
                <a:gd name="connsiteY284" fmla="*/ 835866 h 852578"/>
                <a:gd name="connsiteX285" fmla="*/ 811462 w 920620"/>
                <a:gd name="connsiteY285" fmla="*/ 835866 h 852578"/>
                <a:gd name="connsiteX286" fmla="*/ 811462 w 920620"/>
                <a:gd name="connsiteY286" fmla="*/ 831357 h 852578"/>
                <a:gd name="connsiteX287" fmla="*/ 813717 w 920620"/>
                <a:gd name="connsiteY287" fmla="*/ 831357 h 852578"/>
                <a:gd name="connsiteX288" fmla="*/ 814778 w 920620"/>
                <a:gd name="connsiteY288" fmla="*/ 834673 h 852578"/>
                <a:gd name="connsiteX289" fmla="*/ 818094 w 920620"/>
                <a:gd name="connsiteY289" fmla="*/ 835733 h 852578"/>
                <a:gd name="connsiteX290" fmla="*/ 821542 w 920620"/>
                <a:gd name="connsiteY290" fmla="*/ 832418 h 852578"/>
                <a:gd name="connsiteX291" fmla="*/ 822603 w 920620"/>
                <a:gd name="connsiteY291" fmla="*/ 832418 h 852578"/>
                <a:gd name="connsiteX292" fmla="*/ 827113 w 920620"/>
                <a:gd name="connsiteY292" fmla="*/ 836928 h 852578"/>
                <a:gd name="connsiteX293" fmla="*/ 833877 w 920620"/>
                <a:gd name="connsiteY293" fmla="*/ 836928 h 852578"/>
                <a:gd name="connsiteX294" fmla="*/ 823664 w 920620"/>
                <a:gd name="connsiteY294" fmla="*/ 847008 h 852578"/>
                <a:gd name="connsiteX295" fmla="*/ 819155 w 920620"/>
                <a:gd name="connsiteY295" fmla="*/ 843559 h 852578"/>
                <a:gd name="connsiteX296" fmla="*/ 810136 w 920620"/>
                <a:gd name="connsiteY296" fmla="*/ 852578 h 852578"/>
                <a:gd name="connsiteX297" fmla="*/ 754959 w 920620"/>
                <a:gd name="connsiteY297" fmla="*/ 806422 h 852578"/>
                <a:gd name="connsiteX298" fmla="*/ 752704 w 920620"/>
                <a:gd name="connsiteY298" fmla="*/ 803106 h 852578"/>
                <a:gd name="connsiteX299" fmla="*/ 752704 w 920620"/>
                <a:gd name="connsiteY299" fmla="*/ 800850 h 852578"/>
                <a:gd name="connsiteX300" fmla="*/ 753766 w 920620"/>
                <a:gd name="connsiteY300" fmla="*/ 800850 h 852578"/>
                <a:gd name="connsiteX301" fmla="*/ 757081 w 920620"/>
                <a:gd name="connsiteY301" fmla="*/ 804166 h 852578"/>
                <a:gd name="connsiteX302" fmla="*/ 758142 w 920620"/>
                <a:gd name="connsiteY302" fmla="*/ 804166 h 852578"/>
                <a:gd name="connsiteX303" fmla="*/ 761458 w 920620"/>
                <a:gd name="connsiteY303" fmla="*/ 803106 h 852578"/>
                <a:gd name="connsiteX304" fmla="*/ 760397 w 920620"/>
                <a:gd name="connsiteY304" fmla="*/ 800850 h 852578"/>
                <a:gd name="connsiteX305" fmla="*/ 760397 w 920620"/>
                <a:gd name="connsiteY305" fmla="*/ 797534 h 852578"/>
                <a:gd name="connsiteX306" fmla="*/ 761458 w 920620"/>
                <a:gd name="connsiteY306" fmla="*/ 797534 h 852578"/>
                <a:gd name="connsiteX307" fmla="*/ 763713 w 920620"/>
                <a:gd name="connsiteY307" fmla="*/ 794087 h 852578"/>
                <a:gd name="connsiteX308" fmla="*/ 763713 w 920620"/>
                <a:gd name="connsiteY308" fmla="*/ 793025 h 852578"/>
                <a:gd name="connsiteX309" fmla="*/ 764907 w 920620"/>
                <a:gd name="connsiteY309" fmla="*/ 793025 h 852578"/>
                <a:gd name="connsiteX310" fmla="*/ 767161 w 920620"/>
                <a:gd name="connsiteY310" fmla="*/ 791964 h 852578"/>
                <a:gd name="connsiteX311" fmla="*/ 767161 w 920620"/>
                <a:gd name="connsiteY311" fmla="*/ 790771 h 852578"/>
                <a:gd name="connsiteX312" fmla="*/ 770477 w 920620"/>
                <a:gd name="connsiteY312" fmla="*/ 790771 h 852578"/>
                <a:gd name="connsiteX313" fmla="*/ 769416 w 920620"/>
                <a:gd name="connsiteY313" fmla="*/ 789709 h 852578"/>
                <a:gd name="connsiteX314" fmla="*/ 770477 w 920620"/>
                <a:gd name="connsiteY314" fmla="*/ 788515 h 852578"/>
                <a:gd name="connsiteX315" fmla="*/ 768223 w 920620"/>
                <a:gd name="connsiteY315" fmla="*/ 786261 h 852578"/>
                <a:gd name="connsiteX316" fmla="*/ 768223 w 920620"/>
                <a:gd name="connsiteY316" fmla="*/ 782945 h 852578"/>
                <a:gd name="connsiteX317" fmla="*/ 767161 w 920620"/>
                <a:gd name="connsiteY317" fmla="*/ 781884 h 852578"/>
                <a:gd name="connsiteX318" fmla="*/ 764907 w 920620"/>
                <a:gd name="connsiteY318" fmla="*/ 778436 h 852578"/>
                <a:gd name="connsiteX319" fmla="*/ 762652 w 920620"/>
                <a:gd name="connsiteY319" fmla="*/ 777374 h 852578"/>
                <a:gd name="connsiteX320" fmla="*/ 763713 w 920620"/>
                <a:gd name="connsiteY320" fmla="*/ 778436 h 852578"/>
                <a:gd name="connsiteX321" fmla="*/ 762652 w 920620"/>
                <a:gd name="connsiteY321" fmla="*/ 785199 h 852578"/>
                <a:gd name="connsiteX322" fmla="*/ 763713 w 920620"/>
                <a:gd name="connsiteY322" fmla="*/ 791964 h 852578"/>
                <a:gd name="connsiteX323" fmla="*/ 758142 w 920620"/>
                <a:gd name="connsiteY323" fmla="*/ 796474 h 852578"/>
                <a:gd name="connsiteX324" fmla="*/ 758142 w 920620"/>
                <a:gd name="connsiteY324" fmla="*/ 799923 h 852578"/>
                <a:gd name="connsiteX325" fmla="*/ 757081 w 920620"/>
                <a:gd name="connsiteY325" fmla="*/ 800983 h 852578"/>
                <a:gd name="connsiteX326" fmla="*/ 754826 w 920620"/>
                <a:gd name="connsiteY326" fmla="*/ 798729 h 852578"/>
                <a:gd name="connsiteX327" fmla="*/ 752572 w 920620"/>
                <a:gd name="connsiteY327" fmla="*/ 798729 h 852578"/>
                <a:gd name="connsiteX328" fmla="*/ 750317 w 920620"/>
                <a:gd name="connsiteY328" fmla="*/ 800983 h 852578"/>
                <a:gd name="connsiteX329" fmla="*/ 750317 w 920620"/>
                <a:gd name="connsiteY329" fmla="*/ 802044 h 852578"/>
                <a:gd name="connsiteX330" fmla="*/ 668216 w 920620"/>
                <a:gd name="connsiteY330" fmla="*/ 731217 h 852578"/>
                <a:gd name="connsiteX331" fmla="*/ 661451 w 920620"/>
                <a:gd name="connsiteY331" fmla="*/ 735727 h 852578"/>
                <a:gd name="connsiteX332" fmla="*/ 663706 w 920620"/>
                <a:gd name="connsiteY332" fmla="*/ 737981 h 852578"/>
                <a:gd name="connsiteX333" fmla="*/ 656942 w 920620"/>
                <a:gd name="connsiteY333" fmla="*/ 742491 h 852578"/>
                <a:gd name="connsiteX334" fmla="*/ 655881 w 920620"/>
                <a:gd name="connsiteY334" fmla="*/ 747000 h 852578"/>
                <a:gd name="connsiteX335" fmla="*/ 654687 w 920620"/>
                <a:gd name="connsiteY335" fmla="*/ 745940 h 852578"/>
                <a:gd name="connsiteX336" fmla="*/ 654687 w 920620"/>
                <a:gd name="connsiteY336" fmla="*/ 741430 h 852578"/>
                <a:gd name="connsiteX337" fmla="*/ 656942 w 920620"/>
                <a:gd name="connsiteY337" fmla="*/ 739175 h 852578"/>
                <a:gd name="connsiteX338" fmla="*/ 653626 w 920620"/>
                <a:gd name="connsiteY338" fmla="*/ 733605 h 852578"/>
                <a:gd name="connsiteX339" fmla="*/ 651371 w 920620"/>
                <a:gd name="connsiteY339" fmla="*/ 734666 h 852578"/>
                <a:gd name="connsiteX340" fmla="*/ 648055 w 920620"/>
                <a:gd name="connsiteY340" fmla="*/ 739175 h 852578"/>
                <a:gd name="connsiteX341" fmla="*/ 648055 w 920620"/>
                <a:gd name="connsiteY341" fmla="*/ 745940 h 852578"/>
                <a:gd name="connsiteX342" fmla="*/ 635720 w 920620"/>
                <a:gd name="connsiteY342" fmla="*/ 730156 h 852578"/>
                <a:gd name="connsiteX343" fmla="*/ 633465 w 920620"/>
                <a:gd name="connsiteY343" fmla="*/ 730156 h 852578"/>
                <a:gd name="connsiteX344" fmla="*/ 621130 w 920620"/>
                <a:gd name="connsiteY344" fmla="*/ 721137 h 852578"/>
                <a:gd name="connsiteX345" fmla="*/ 607601 w 920620"/>
                <a:gd name="connsiteY345" fmla="*/ 711057 h 852578"/>
                <a:gd name="connsiteX346" fmla="*/ 605347 w 920620"/>
                <a:gd name="connsiteY346" fmla="*/ 712118 h 852578"/>
                <a:gd name="connsiteX347" fmla="*/ 604286 w 920620"/>
                <a:gd name="connsiteY347" fmla="*/ 709863 h 852578"/>
                <a:gd name="connsiteX348" fmla="*/ 581738 w 920620"/>
                <a:gd name="connsiteY348" fmla="*/ 665961 h 852578"/>
                <a:gd name="connsiteX349" fmla="*/ 588502 w 920620"/>
                <a:gd name="connsiteY349" fmla="*/ 663706 h 852578"/>
                <a:gd name="connsiteX350" fmla="*/ 461305 w 920620"/>
                <a:gd name="connsiteY350" fmla="*/ 590624 h 852578"/>
                <a:gd name="connsiteX351" fmla="*/ 420851 w 920620"/>
                <a:gd name="connsiteY351" fmla="*/ 550170 h 852578"/>
                <a:gd name="connsiteX352" fmla="*/ 380398 w 920620"/>
                <a:gd name="connsiteY352" fmla="*/ 516481 h 852578"/>
                <a:gd name="connsiteX353" fmla="*/ 366869 w 920620"/>
                <a:gd name="connsiteY353" fmla="*/ 501891 h 852578"/>
                <a:gd name="connsiteX354" fmla="*/ 357850 w 920620"/>
                <a:gd name="connsiteY354" fmla="*/ 489556 h 852578"/>
                <a:gd name="connsiteX355" fmla="*/ 335302 w 920620"/>
                <a:gd name="connsiteY355" fmla="*/ 469262 h 852578"/>
                <a:gd name="connsiteX356" fmla="*/ 295909 w 920620"/>
                <a:gd name="connsiteY356" fmla="*/ 429870 h 852578"/>
                <a:gd name="connsiteX357" fmla="*/ 280125 w 920620"/>
                <a:gd name="connsiteY357" fmla="*/ 453480 h 852578"/>
                <a:gd name="connsiteX358" fmla="*/ 280125 w 920620"/>
                <a:gd name="connsiteY358" fmla="*/ 456796 h 852578"/>
                <a:gd name="connsiteX359" fmla="*/ 282380 w 920620"/>
                <a:gd name="connsiteY359" fmla="*/ 461305 h 852578"/>
                <a:gd name="connsiteX360" fmla="*/ 281186 w 920620"/>
                <a:gd name="connsiteY360" fmla="*/ 461305 h 852578"/>
                <a:gd name="connsiteX361" fmla="*/ 280125 w 920620"/>
                <a:gd name="connsiteY361" fmla="*/ 481598 h 852578"/>
                <a:gd name="connsiteX362" fmla="*/ 274555 w 920620"/>
                <a:gd name="connsiteY362" fmla="*/ 487169 h 852578"/>
                <a:gd name="connsiteX363" fmla="*/ 271239 w 920620"/>
                <a:gd name="connsiteY363" fmla="*/ 487169 h 852578"/>
                <a:gd name="connsiteX364" fmla="*/ 268984 w 920620"/>
                <a:gd name="connsiteY364" fmla="*/ 482659 h 852578"/>
                <a:gd name="connsiteX365" fmla="*/ 262220 w 920620"/>
                <a:gd name="connsiteY365" fmla="*/ 488230 h 852578"/>
                <a:gd name="connsiteX366" fmla="*/ 261026 w 920620"/>
                <a:gd name="connsiteY366" fmla="*/ 485975 h 852578"/>
                <a:gd name="connsiteX367" fmla="*/ 267790 w 920620"/>
                <a:gd name="connsiteY367" fmla="*/ 481465 h 852578"/>
                <a:gd name="connsiteX368" fmla="*/ 258771 w 920620"/>
                <a:gd name="connsiteY368" fmla="*/ 463427 h 852578"/>
                <a:gd name="connsiteX369" fmla="*/ 247497 w 920620"/>
                <a:gd name="connsiteY369" fmla="*/ 466743 h 852578"/>
                <a:gd name="connsiteX370" fmla="*/ 240733 w 920620"/>
                <a:gd name="connsiteY370" fmla="*/ 454407 h 852578"/>
                <a:gd name="connsiteX371" fmla="*/ 232907 w 920620"/>
                <a:gd name="connsiteY371" fmla="*/ 454407 h 852578"/>
                <a:gd name="connsiteX372" fmla="*/ 230653 w 920620"/>
                <a:gd name="connsiteY372" fmla="*/ 452153 h 852578"/>
                <a:gd name="connsiteX373" fmla="*/ 229459 w 920620"/>
                <a:gd name="connsiteY373" fmla="*/ 452153 h 852578"/>
                <a:gd name="connsiteX374" fmla="*/ 226143 w 920620"/>
                <a:gd name="connsiteY374" fmla="*/ 448704 h 852578"/>
                <a:gd name="connsiteX375" fmla="*/ 222827 w 920620"/>
                <a:gd name="connsiteY375" fmla="*/ 450960 h 852578"/>
                <a:gd name="connsiteX376" fmla="*/ 223888 w 920620"/>
                <a:gd name="connsiteY376" fmla="*/ 454407 h 852578"/>
                <a:gd name="connsiteX377" fmla="*/ 228398 w 920620"/>
                <a:gd name="connsiteY377" fmla="*/ 453214 h 852578"/>
                <a:gd name="connsiteX378" fmla="*/ 228398 w 920620"/>
                <a:gd name="connsiteY378" fmla="*/ 455469 h 852578"/>
                <a:gd name="connsiteX379" fmla="*/ 220572 w 920620"/>
                <a:gd name="connsiteY379" fmla="*/ 456530 h 852578"/>
                <a:gd name="connsiteX380" fmla="*/ 205982 w 920620"/>
                <a:gd name="connsiteY380" fmla="*/ 452020 h 852578"/>
                <a:gd name="connsiteX381" fmla="*/ 205982 w 920620"/>
                <a:gd name="connsiteY381" fmla="*/ 449765 h 852578"/>
                <a:gd name="connsiteX382" fmla="*/ 200279 w 920620"/>
                <a:gd name="connsiteY382" fmla="*/ 450827 h 852578"/>
                <a:gd name="connsiteX383" fmla="*/ 199218 w 920620"/>
                <a:gd name="connsiteY383" fmla="*/ 447511 h 852578"/>
                <a:gd name="connsiteX384" fmla="*/ 198157 w 920620"/>
                <a:gd name="connsiteY384" fmla="*/ 447511 h 852578"/>
                <a:gd name="connsiteX385" fmla="*/ 194841 w 920620"/>
                <a:gd name="connsiteY385" fmla="*/ 453081 h 852578"/>
                <a:gd name="connsiteX386" fmla="*/ 184628 w 920620"/>
                <a:gd name="connsiteY386" fmla="*/ 456397 h 852578"/>
                <a:gd name="connsiteX387" fmla="*/ 184628 w 920620"/>
                <a:gd name="connsiteY387" fmla="*/ 457591 h 852578"/>
                <a:gd name="connsiteX388" fmla="*/ 183567 w 920620"/>
                <a:gd name="connsiteY388" fmla="*/ 458652 h 852578"/>
                <a:gd name="connsiteX389" fmla="*/ 182506 w 920620"/>
                <a:gd name="connsiteY389" fmla="*/ 457591 h 852578"/>
                <a:gd name="connsiteX390" fmla="*/ 180251 w 920620"/>
                <a:gd name="connsiteY390" fmla="*/ 457591 h 852578"/>
                <a:gd name="connsiteX391" fmla="*/ 177996 w 920620"/>
                <a:gd name="connsiteY391" fmla="*/ 458652 h 852578"/>
                <a:gd name="connsiteX392" fmla="*/ 179057 w 920620"/>
                <a:gd name="connsiteY392" fmla="*/ 462100 h 852578"/>
                <a:gd name="connsiteX393" fmla="*/ 173487 w 920620"/>
                <a:gd name="connsiteY393" fmla="*/ 462100 h 852578"/>
                <a:gd name="connsiteX394" fmla="*/ 171232 w 920620"/>
                <a:gd name="connsiteY394" fmla="*/ 464355 h 852578"/>
                <a:gd name="connsiteX395" fmla="*/ 171232 w 920620"/>
                <a:gd name="connsiteY395" fmla="*/ 468865 h 852578"/>
                <a:gd name="connsiteX396" fmla="*/ 170171 w 920620"/>
                <a:gd name="connsiteY396" fmla="*/ 471120 h 852578"/>
                <a:gd name="connsiteX397" fmla="*/ 167916 w 920620"/>
                <a:gd name="connsiteY397" fmla="*/ 471120 h 852578"/>
                <a:gd name="connsiteX398" fmla="*/ 165661 w 920620"/>
                <a:gd name="connsiteY398" fmla="*/ 468865 h 852578"/>
                <a:gd name="connsiteX399" fmla="*/ 159958 w 920620"/>
                <a:gd name="connsiteY399" fmla="*/ 474435 h 852578"/>
                <a:gd name="connsiteX400" fmla="*/ 158897 w 920620"/>
                <a:gd name="connsiteY400" fmla="*/ 481200 h 852578"/>
                <a:gd name="connsiteX401" fmla="*/ 157703 w 920620"/>
                <a:gd name="connsiteY401" fmla="*/ 486770 h 852578"/>
                <a:gd name="connsiteX402" fmla="*/ 157703 w 920620"/>
                <a:gd name="connsiteY402" fmla="*/ 487832 h 852578"/>
                <a:gd name="connsiteX403" fmla="*/ 155448 w 920620"/>
                <a:gd name="connsiteY403" fmla="*/ 490086 h 852578"/>
                <a:gd name="connsiteX404" fmla="*/ 155448 w 920620"/>
                <a:gd name="connsiteY404" fmla="*/ 491280 h 852578"/>
                <a:gd name="connsiteX405" fmla="*/ 148684 w 920620"/>
                <a:gd name="connsiteY405" fmla="*/ 502554 h 852578"/>
                <a:gd name="connsiteX406" fmla="*/ 147623 w 920620"/>
                <a:gd name="connsiteY406" fmla="*/ 502554 h 852578"/>
                <a:gd name="connsiteX407" fmla="*/ 145368 w 920620"/>
                <a:gd name="connsiteY407" fmla="*/ 503615 h 852578"/>
                <a:gd name="connsiteX408" fmla="*/ 146562 w 920620"/>
                <a:gd name="connsiteY408" fmla="*/ 504809 h 852578"/>
                <a:gd name="connsiteX409" fmla="*/ 146562 w 920620"/>
                <a:gd name="connsiteY409" fmla="*/ 509319 h 852578"/>
                <a:gd name="connsiteX410" fmla="*/ 143113 w 920620"/>
                <a:gd name="connsiteY410" fmla="*/ 509319 h 852578"/>
                <a:gd name="connsiteX411" fmla="*/ 140858 w 920620"/>
                <a:gd name="connsiteY411" fmla="*/ 510380 h 852578"/>
                <a:gd name="connsiteX412" fmla="*/ 142052 w 920620"/>
                <a:gd name="connsiteY412" fmla="*/ 511441 h 852578"/>
                <a:gd name="connsiteX413" fmla="*/ 142052 w 920620"/>
                <a:gd name="connsiteY413" fmla="*/ 513696 h 852578"/>
                <a:gd name="connsiteX414" fmla="*/ 138736 w 920620"/>
                <a:gd name="connsiteY414" fmla="*/ 512634 h 852578"/>
                <a:gd name="connsiteX415" fmla="*/ 139797 w 920620"/>
                <a:gd name="connsiteY415" fmla="*/ 510380 h 852578"/>
                <a:gd name="connsiteX416" fmla="*/ 138736 w 920620"/>
                <a:gd name="connsiteY416" fmla="*/ 509319 h 852578"/>
                <a:gd name="connsiteX417" fmla="*/ 138736 w 920620"/>
                <a:gd name="connsiteY417" fmla="*/ 508125 h 852578"/>
                <a:gd name="connsiteX418" fmla="*/ 135288 w 920620"/>
                <a:gd name="connsiteY418" fmla="*/ 505870 h 852578"/>
                <a:gd name="connsiteX419" fmla="*/ 131839 w 920620"/>
                <a:gd name="connsiteY419" fmla="*/ 505870 h 852578"/>
                <a:gd name="connsiteX420" fmla="*/ 127330 w 920620"/>
                <a:gd name="connsiteY420" fmla="*/ 499105 h 852578"/>
                <a:gd name="connsiteX421" fmla="*/ 126269 w 920620"/>
                <a:gd name="connsiteY421" fmla="*/ 500167 h 852578"/>
                <a:gd name="connsiteX422" fmla="*/ 117249 w 920620"/>
                <a:gd name="connsiteY422" fmla="*/ 488893 h 852578"/>
                <a:gd name="connsiteX423" fmla="*/ 114995 w 920620"/>
                <a:gd name="connsiteY423" fmla="*/ 489954 h 852578"/>
                <a:gd name="connsiteX424" fmla="*/ 111679 w 920620"/>
                <a:gd name="connsiteY424" fmla="*/ 484383 h 852578"/>
                <a:gd name="connsiteX425" fmla="*/ 109424 w 920620"/>
                <a:gd name="connsiteY425" fmla="*/ 484383 h 852578"/>
                <a:gd name="connsiteX426" fmla="*/ 108230 w 920620"/>
                <a:gd name="connsiteY426" fmla="*/ 483323 h 852578"/>
                <a:gd name="connsiteX427" fmla="*/ 99211 w 920620"/>
                <a:gd name="connsiteY427" fmla="*/ 473242 h 852578"/>
                <a:gd name="connsiteX428" fmla="*/ 99211 w 920620"/>
                <a:gd name="connsiteY428" fmla="*/ 470987 h 852578"/>
                <a:gd name="connsiteX429" fmla="*/ 103721 w 920620"/>
                <a:gd name="connsiteY429" fmla="*/ 472048 h 852578"/>
                <a:gd name="connsiteX430" fmla="*/ 105975 w 920620"/>
                <a:gd name="connsiteY430" fmla="*/ 476558 h 852578"/>
                <a:gd name="connsiteX431" fmla="*/ 111546 w 920620"/>
                <a:gd name="connsiteY431" fmla="*/ 475497 h 852578"/>
                <a:gd name="connsiteX432" fmla="*/ 109291 w 920620"/>
                <a:gd name="connsiteY432" fmla="*/ 472048 h 852578"/>
                <a:gd name="connsiteX433" fmla="*/ 107036 w 920620"/>
                <a:gd name="connsiteY433" fmla="*/ 466478 h 852578"/>
                <a:gd name="connsiteX434" fmla="*/ 105975 w 920620"/>
                <a:gd name="connsiteY434" fmla="*/ 467671 h 852578"/>
                <a:gd name="connsiteX435" fmla="*/ 107036 w 920620"/>
                <a:gd name="connsiteY435" fmla="*/ 467671 h 852578"/>
                <a:gd name="connsiteX436" fmla="*/ 102527 w 920620"/>
                <a:gd name="connsiteY436" fmla="*/ 469926 h 852578"/>
                <a:gd name="connsiteX437" fmla="*/ 99078 w 920620"/>
                <a:gd name="connsiteY437" fmla="*/ 468732 h 852578"/>
                <a:gd name="connsiteX438" fmla="*/ 96823 w 920620"/>
                <a:gd name="connsiteY438" fmla="*/ 472048 h 852578"/>
                <a:gd name="connsiteX439" fmla="*/ 74276 w 920620"/>
                <a:gd name="connsiteY439" fmla="*/ 452949 h 852578"/>
                <a:gd name="connsiteX440" fmla="*/ 32628 w 920620"/>
                <a:gd name="connsiteY440" fmla="*/ 413556 h 852578"/>
                <a:gd name="connsiteX441" fmla="*/ 15783 w 920620"/>
                <a:gd name="connsiteY441" fmla="*/ 400027 h 852578"/>
                <a:gd name="connsiteX442" fmla="*/ 13529 w 920620"/>
                <a:gd name="connsiteY442" fmla="*/ 397773 h 852578"/>
                <a:gd name="connsiteX443" fmla="*/ 10080 w 920620"/>
                <a:gd name="connsiteY443" fmla="*/ 383182 h 852578"/>
                <a:gd name="connsiteX444" fmla="*/ 0 w 920620"/>
                <a:gd name="connsiteY444" fmla="*/ 385438 h 852578"/>
                <a:gd name="connsiteX445" fmla="*/ 11274 w 920620"/>
                <a:gd name="connsiteY445" fmla="*/ 370847 h 852578"/>
                <a:gd name="connsiteX446" fmla="*/ 4510 w 920620"/>
                <a:gd name="connsiteY446" fmla="*/ 352809 h 852578"/>
                <a:gd name="connsiteX447" fmla="*/ 1194 w 920620"/>
                <a:gd name="connsiteY447" fmla="*/ 346045 h 852578"/>
                <a:gd name="connsiteX448" fmla="*/ 9019 w 920620"/>
                <a:gd name="connsiteY448" fmla="*/ 341536 h 852578"/>
                <a:gd name="connsiteX449" fmla="*/ 14590 w 920620"/>
                <a:gd name="connsiteY449" fmla="*/ 350555 h 852578"/>
                <a:gd name="connsiteX450" fmla="*/ 28119 w 920620"/>
                <a:gd name="connsiteY450" fmla="*/ 328006 h 852578"/>
                <a:gd name="connsiteX451" fmla="*/ 16845 w 920620"/>
                <a:gd name="connsiteY451" fmla="*/ 321242 h 852578"/>
                <a:gd name="connsiteX452" fmla="*/ 15651 w 920620"/>
                <a:gd name="connsiteY452" fmla="*/ 312223 h 852578"/>
                <a:gd name="connsiteX453" fmla="*/ 27986 w 920620"/>
                <a:gd name="connsiteY453" fmla="*/ 296439 h 852578"/>
                <a:gd name="connsiteX454" fmla="*/ 25731 w 920620"/>
                <a:gd name="connsiteY454" fmla="*/ 290869 h 852578"/>
                <a:gd name="connsiteX455" fmla="*/ 32496 w 920620"/>
                <a:gd name="connsiteY455" fmla="*/ 275085 h 852578"/>
                <a:gd name="connsiteX456" fmla="*/ 51595 w 920620"/>
                <a:gd name="connsiteY456" fmla="*/ 272830 h 852578"/>
                <a:gd name="connsiteX457" fmla="*/ 68440 w 920620"/>
                <a:gd name="connsiteY457" fmla="*/ 289675 h 852578"/>
                <a:gd name="connsiteX458" fmla="*/ 65124 w 920620"/>
                <a:gd name="connsiteY458" fmla="*/ 307713 h 852578"/>
                <a:gd name="connsiteX459" fmla="*/ 77459 w 920620"/>
                <a:gd name="connsiteY459" fmla="*/ 306652 h 852578"/>
                <a:gd name="connsiteX460" fmla="*/ 85284 w 920620"/>
                <a:gd name="connsiteY460" fmla="*/ 278534 h 852578"/>
                <a:gd name="connsiteX461" fmla="*/ 63930 w 920620"/>
                <a:gd name="connsiteY461" fmla="*/ 236886 h 852578"/>
                <a:gd name="connsiteX462" fmla="*/ 54911 w 920620"/>
                <a:gd name="connsiteY462" fmla="*/ 235692 h 852578"/>
                <a:gd name="connsiteX463" fmla="*/ 58227 w 920620"/>
                <a:gd name="connsiteY463" fmla="*/ 219909 h 852578"/>
                <a:gd name="connsiteX464" fmla="*/ 64991 w 920620"/>
                <a:gd name="connsiteY464" fmla="*/ 225480 h 852578"/>
                <a:gd name="connsiteX465" fmla="*/ 79581 w 920620"/>
                <a:gd name="connsiteY465" fmla="*/ 254792 h 852578"/>
                <a:gd name="connsiteX466" fmla="*/ 84091 w 920620"/>
                <a:gd name="connsiteY466" fmla="*/ 262617 h 852578"/>
                <a:gd name="connsiteX467" fmla="*/ 86345 w 920620"/>
                <a:gd name="connsiteY467" fmla="*/ 262617 h 852578"/>
                <a:gd name="connsiteX468" fmla="*/ 89794 w 920620"/>
                <a:gd name="connsiteY468" fmla="*/ 259169 h 852578"/>
                <a:gd name="connsiteX469" fmla="*/ 89794 w 920620"/>
                <a:gd name="connsiteY469" fmla="*/ 254659 h 852578"/>
                <a:gd name="connsiteX470" fmla="*/ 90855 w 920620"/>
                <a:gd name="connsiteY470" fmla="*/ 253466 h 852578"/>
                <a:gd name="connsiteX471" fmla="*/ 94171 w 920620"/>
                <a:gd name="connsiteY471" fmla="*/ 251211 h 852578"/>
                <a:gd name="connsiteX472" fmla="*/ 95232 w 920620"/>
                <a:gd name="connsiteY472" fmla="*/ 248956 h 852578"/>
                <a:gd name="connsiteX473" fmla="*/ 89661 w 920620"/>
                <a:gd name="connsiteY473" fmla="*/ 234366 h 852578"/>
                <a:gd name="connsiteX474" fmla="*/ 85152 w 920620"/>
                <a:gd name="connsiteY474" fmla="*/ 228796 h 852578"/>
                <a:gd name="connsiteX475" fmla="*/ 83958 w 920620"/>
                <a:gd name="connsiteY475" fmla="*/ 225347 h 852578"/>
                <a:gd name="connsiteX476" fmla="*/ 85152 w 920620"/>
                <a:gd name="connsiteY476" fmla="*/ 224286 h 852578"/>
                <a:gd name="connsiteX477" fmla="*/ 88468 w 920620"/>
                <a:gd name="connsiteY477" fmla="*/ 226540 h 852578"/>
                <a:gd name="connsiteX478" fmla="*/ 89661 w 920620"/>
                <a:gd name="connsiteY478" fmla="*/ 225347 h 852578"/>
                <a:gd name="connsiteX479" fmla="*/ 87407 w 920620"/>
                <a:gd name="connsiteY479" fmla="*/ 219776 h 852578"/>
                <a:gd name="connsiteX480" fmla="*/ 88600 w 920620"/>
                <a:gd name="connsiteY480" fmla="*/ 218715 h 852578"/>
                <a:gd name="connsiteX481" fmla="*/ 91916 w 920620"/>
                <a:gd name="connsiteY481" fmla="*/ 218715 h 852578"/>
                <a:gd name="connsiteX482" fmla="*/ 93110 w 920620"/>
                <a:gd name="connsiteY482" fmla="*/ 219776 h 852578"/>
                <a:gd name="connsiteX483" fmla="*/ 100935 w 920620"/>
                <a:gd name="connsiteY483" fmla="*/ 236621 h 852578"/>
                <a:gd name="connsiteX484" fmla="*/ 102129 w 920620"/>
                <a:gd name="connsiteY484" fmla="*/ 237682 h 852578"/>
                <a:gd name="connsiteX485" fmla="*/ 103190 w 920620"/>
                <a:gd name="connsiteY485" fmla="*/ 236621 h 852578"/>
                <a:gd name="connsiteX486" fmla="*/ 102129 w 920620"/>
                <a:gd name="connsiteY486" fmla="*/ 233172 h 852578"/>
                <a:gd name="connsiteX487" fmla="*/ 103190 w 920620"/>
                <a:gd name="connsiteY487" fmla="*/ 232112 h 852578"/>
                <a:gd name="connsiteX488" fmla="*/ 105445 w 920620"/>
                <a:gd name="connsiteY488" fmla="*/ 232112 h 852578"/>
                <a:gd name="connsiteX489" fmla="*/ 105445 w 920620"/>
                <a:gd name="connsiteY489" fmla="*/ 229856 h 852578"/>
                <a:gd name="connsiteX490" fmla="*/ 103190 w 920620"/>
                <a:gd name="connsiteY490" fmla="*/ 225347 h 852578"/>
                <a:gd name="connsiteX491" fmla="*/ 105445 w 920620"/>
                <a:gd name="connsiteY491" fmla="*/ 224286 h 852578"/>
                <a:gd name="connsiteX492" fmla="*/ 114464 w 920620"/>
                <a:gd name="connsiteY492" fmla="*/ 225347 h 852578"/>
                <a:gd name="connsiteX493" fmla="*/ 125738 w 920620"/>
                <a:gd name="connsiteY493" fmla="*/ 226540 h 852578"/>
                <a:gd name="connsiteX494" fmla="*/ 135818 w 920620"/>
                <a:gd name="connsiteY494" fmla="*/ 243385 h 852578"/>
                <a:gd name="connsiteX495" fmla="*/ 137012 w 920620"/>
                <a:gd name="connsiteY495" fmla="*/ 243385 h 852578"/>
                <a:gd name="connsiteX496" fmla="*/ 137012 w 920620"/>
                <a:gd name="connsiteY496" fmla="*/ 241131 h 852578"/>
                <a:gd name="connsiteX497" fmla="*/ 135818 w 920620"/>
                <a:gd name="connsiteY497" fmla="*/ 232112 h 852578"/>
                <a:gd name="connsiteX498" fmla="*/ 137012 w 920620"/>
                <a:gd name="connsiteY498" fmla="*/ 230917 h 852578"/>
                <a:gd name="connsiteX499" fmla="*/ 139267 w 920620"/>
                <a:gd name="connsiteY499" fmla="*/ 230917 h 852578"/>
                <a:gd name="connsiteX500" fmla="*/ 141522 w 920620"/>
                <a:gd name="connsiteY500" fmla="*/ 233172 h 852578"/>
                <a:gd name="connsiteX501" fmla="*/ 143776 w 920620"/>
                <a:gd name="connsiteY501" fmla="*/ 233172 h 852578"/>
                <a:gd name="connsiteX502" fmla="*/ 143776 w 920620"/>
                <a:gd name="connsiteY502" fmla="*/ 232112 h 852578"/>
                <a:gd name="connsiteX503" fmla="*/ 142715 w 920620"/>
                <a:gd name="connsiteY503" fmla="*/ 230917 h 852578"/>
                <a:gd name="connsiteX504" fmla="*/ 140461 w 920620"/>
                <a:gd name="connsiteY504" fmla="*/ 227602 h 852578"/>
                <a:gd name="connsiteX505" fmla="*/ 137145 w 920620"/>
                <a:gd name="connsiteY505" fmla="*/ 222031 h 852578"/>
                <a:gd name="connsiteX506" fmla="*/ 138338 w 920620"/>
                <a:gd name="connsiteY506" fmla="*/ 218715 h 852578"/>
                <a:gd name="connsiteX507" fmla="*/ 140593 w 920620"/>
                <a:gd name="connsiteY507" fmla="*/ 218715 h 852578"/>
                <a:gd name="connsiteX508" fmla="*/ 142848 w 920620"/>
                <a:gd name="connsiteY508" fmla="*/ 219776 h 852578"/>
                <a:gd name="connsiteX509" fmla="*/ 145103 w 920620"/>
                <a:gd name="connsiteY509" fmla="*/ 224286 h 852578"/>
                <a:gd name="connsiteX510" fmla="*/ 146297 w 920620"/>
                <a:gd name="connsiteY510" fmla="*/ 229856 h 852578"/>
                <a:gd name="connsiteX511" fmla="*/ 147358 w 920620"/>
                <a:gd name="connsiteY511" fmla="*/ 232112 h 852578"/>
                <a:gd name="connsiteX512" fmla="*/ 151867 w 920620"/>
                <a:gd name="connsiteY512" fmla="*/ 232112 h 852578"/>
                <a:gd name="connsiteX513" fmla="*/ 155316 w 920620"/>
                <a:gd name="connsiteY513" fmla="*/ 230917 h 852578"/>
                <a:gd name="connsiteX514" fmla="*/ 164335 w 920620"/>
                <a:gd name="connsiteY514" fmla="*/ 226407 h 852578"/>
                <a:gd name="connsiteX515" fmla="*/ 167783 w 920620"/>
                <a:gd name="connsiteY515" fmla="*/ 226407 h 852578"/>
                <a:gd name="connsiteX516" fmla="*/ 171099 w 920620"/>
                <a:gd name="connsiteY516" fmla="*/ 225214 h 852578"/>
                <a:gd name="connsiteX517" fmla="*/ 187944 w 920620"/>
                <a:gd name="connsiteY517" fmla="*/ 233039 h 852578"/>
                <a:gd name="connsiteX518" fmla="*/ 189138 w 920620"/>
                <a:gd name="connsiteY518" fmla="*/ 230785 h 852578"/>
                <a:gd name="connsiteX519" fmla="*/ 191392 w 920620"/>
                <a:gd name="connsiteY519" fmla="*/ 228530 h 852578"/>
                <a:gd name="connsiteX520" fmla="*/ 195902 w 920620"/>
                <a:gd name="connsiteY520" fmla="*/ 228530 h 852578"/>
                <a:gd name="connsiteX521" fmla="*/ 196963 w 920620"/>
                <a:gd name="connsiteY521" fmla="*/ 226276 h 852578"/>
                <a:gd name="connsiteX522" fmla="*/ 199218 w 920620"/>
                <a:gd name="connsiteY522" fmla="*/ 224020 h 852578"/>
                <a:gd name="connsiteX523" fmla="*/ 200279 w 920620"/>
                <a:gd name="connsiteY523" fmla="*/ 224020 h 852578"/>
                <a:gd name="connsiteX524" fmla="*/ 204788 w 920620"/>
                <a:gd name="connsiteY524" fmla="*/ 225081 h 852578"/>
                <a:gd name="connsiteX525" fmla="*/ 209298 w 920620"/>
                <a:gd name="connsiteY525" fmla="*/ 222827 h 852578"/>
                <a:gd name="connsiteX526" fmla="*/ 210492 w 920620"/>
                <a:gd name="connsiteY526" fmla="*/ 221766 h 852578"/>
                <a:gd name="connsiteX527" fmla="*/ 210492 w 920620"/>
                <a:gd name="connsiteY527" fmla="*/ 220572 h 852578"/>
                <a:gd name="connsiteX528" fmla="*/ 199218 w 920620"/>
                <a:gd name="connsiteY528" fmla="*/ 216062 h 852578"/>
                <a:gd name="connsiteX529" fmla="*/ 196963 w 920620"/>
                <a:gd name="connsiteY529" fmla="*/ 213808 h 852578"/>
                <a:gd name="connsiteX530" fmla="*/ 198157 w 920620"/>
                <a:gd name="connsiteY530" fmla="*/ 207043 h 852578"/>
                <a:gd name="connsiteX531" fmla="*/ 196963 w 920620"/>
                <a:gd name="connsiteY531" fmla="*/ 204789 h 852578"/>
                <a:gd name="connsiteX532" fmla="*/ 192454 w 920620"/>
                <a:gd name="connsiteY532" fmla="*/ 202533 h 852578"/>
                <a:gd name="connsiteX533" fmla="*/ 186883 w 920620"/>
                <a:gd name="connsiteY533" fmla="*/ 193514 h 852578"/>
                <a:gd name="connsiteX534" fmla="*/ 185689 w 920620"/>
                <a:gd name="connsiteY534" fmla="*/ 191260 h 852578"/>
                <a:gd name="connsiteX535" fmla="*/ 187944 w 920620"/>
                <a:gd name="connsiteY535" fmla="*/ 184495 h 852578"/>
                <a:gd name="connsiteX536" fmla="*/ 189138 w 920620"/>
                <a:gd name="connsiteY536" fmla="*/ 182241 h 852578"/>
                <a:gd name="connsiteX537" fmla="*/ 196963 w 920620"/>
                <a:gd name="connsiteY537" fmla="*/ 182241 h 852578"/>
                <a:gd name="connsiteX538" fmla="*/ 199218 w 920620"/>
                <a:gd name="connsiteY538" fmla="*/ 184495 h 852578"/>
                <a:gd name="connsiteX539" fmla="*/ 216063 w 920620"/>
                <a:gd name="connsiteY539" fmla="*/ 208105 h 852578"/>
                <a:gd name="connsiteX540" fmla="*/ 221766 w 920620"/>
                <a:gd name="connsiteY540" fmla="*/ 213675 h 852578"/>
                <a:gd name="connsiteX541" fmla="*/ 225082 w 920620"/>
                <a:gd name="connsiteY541" fmla="*/ 218184 h 852578"/>
                <a:gd name="connsiteX542" fmla="*/ 228398 w 920620"/>
                <a:gd name="connsiteY542" fmla="*/ 227203 h 852578"/>
                <a:gd name="connsiteX543" fmla="*/ 229591 w 920620"/>
                <a:gd name="connsiteY543" fmla="*/ 231713 h 852578"/>
                <a:gd name="connsiteX544" fmla="*/ 231846 w 920620"/>
                <a:gd name="connsiteY544" fmla="*/ 231713 h 852578"/>
                <a:gd name="connsiteX545" fmla="*/ 232907 w 920620"/>
                <a:gd name="connsiteY545" fmla="*/ 229459 h 852578"/>
                <a:gd name="connsiteX546" fmla="*/ 234101 w 920620"/>
                <a:gd name="connsiteY546" fmla="*/ 230519 h 852578"/>
                <a:gd name="connsiteX547" fmla="*/ 236356 w 920620"/>
                <a:gd name="connsiteY547" fmla="*/ 232775 h 852578"/>
                <a:gd name="connsiteX548" fmla="*/ 238610 w 920620"/>
                <a:gd name="connsiteY548" fmla="*/ 233968 h 852578"/>
                <a:gd name="connsiteX549" fmla="*/ 238610 w 920620"/>
                <a:gd name="connsiteY549" fmla="*/ 230519 h 852578"/>
                <a:gd name="connsiteX550" fmla="*/ 236356 w 920620"/>
                <a:gd name="connsiteY550" fmla="*/ 227203 h 852578"/>
                <a:gd name="connsiteX551" fmla="*/ 234101 w 920620"/>
                <a:gd name="connsiteY551" fmla="*/ 222694 h 852578"/>
                <a:gd name="connsiteX552" fmla="*/ 235162 w 920620"/>
                <a:gd name="connsiteY552" fmla="*/ 219378 h 852578"/>
                <a:gd name="connsiteX553" fmla="*/ 237417 w 920620"/>
                <a:gd name="connsiteY553" fmla="*/ 219378 h 852578"/>
                <a:gd name="connsiteX554" fmla="*/ 241926 w 920620"/>
                <a:gd name="connsiteY554" fmla="*/ 223887 h 852578"/>
                <a:gd name="connsiteX555" fmla="*/ 244181 w 920620"/>
                <a:gd name="connsiteY555" fmla="*/ 223887 h 852578"/>
                <a:gd name="connsiteX556" fmla="*/ 246436 w 920620"/>
                <a:gd name="connsiteY556" fmla="*/ 222694 h 852578"/>
                <a:gd name="connsiteX557" fmla="*/ 247497 w 920620"/>
                <a:gd name="connsiteY557" fmla="*/ 221633 h 852578"/>
                <a:gd name="connsiteX558" fmla="*/ 239672 w 920620"/>
                <a:gd name="connsiteY558" fmla="*/ 210359 h 8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Lst>
              <a:rect l="l" t="t" r="r" b="b"/>
              <a:pathLst>
                <a:path w="920620" h="852578">
                  <a:moveTo>
                    <a:pt x="240733" y="212879"/>
                  </a:moveTo>
                  <a:lnTo>
                    <a:pt x="242987" y="210624"/>
                  </a:lnTo>
                  <a:lnTo>
                    <a:pt x="245242" y="210624"/>
                  </a:lnTo>
                  <a:lnTo>
                    <a:pt x="246436" y="209431"/>
                  </a:lnTo>
                  <a:lnTo>
                    <a:pt x="249752" y="207176"/>
                  </a:lnTo>
                  <a:lnTo>
                    <a:pt x="253200" y="207176"/>
                  </a:lnTo>
                  <a:lnTo>
                    <a:pt x="255455" y="206115"/>
                  </a:lnTo>
                  <a:lnTo>
                    <a:pt x="257710" y="203860"/>
                  </a:lnTo>
                  <a:lnTo>
                    <a:pt x="258904" y="200544"/>
                  </a:lnTo>
                  <a:lnTo>
                    <a:pt x="260098" y="199350"/>
                  </a:lnTo>
                  <a:lnTo>
                    <a:pt x="261158" y="200544"/>
                  </a:lnTo>
                  <a:lnTo>
                    <a:pt x="262220" y="200544"/>
                  </a:lnTo>
                  <a:lnTo>
                    <a:pt x="265535" y="197096"/>
                  </a:lnTo>
                  <a:lnTo>
                    <a:pt x="264474" y="196034"/>
                  </a:lnTo>
                  <a:lnTo>
                    <a:pt x="261158" y="194973"/>
                  </a:lnTo>
                  <a:lnTo>
                    <a:pt x="260098" y="192718"/>
                  </a:lnTo>
                  <a:lnTo>
                    <a:pt x="261158" y="192718"/>
                  </a:lnTo>
                  <a:lnTo>
                    <a:pt x="262220" y="190464"/>
                  </a:lnTo>
                  <a:lnTo>
                    <a:pt x="263413" y="189270"/>
                  </a:lnTo>
                  <a:lnTo>
                    <a:pt x="262220" y="187015"/>
                  </a:lnTo>
                  <a:lnTo>
                    <a:pt x="261158" y="182505"/>
                  </a:lnTo>
                  <a:lnTo>
                    <a:pt x="252139" y="168977"/>
                  </a:lnTo>
                  <a:lnTo>
                    <a:pt x="247630" y="167783"/>
                  </a:lnTo>
                  <a:lnTo>
                    <a:pt x="244314" y="165528"/>
                  </a:lnTo>
                  <a:lnTo>
                    <a:pt x="242059" y="159958"/>
                  </a:lnTo>
                  <a:lnTo>
                    <a:pt x="240998" y="157703"/>
                  </a:lnTo>
                  <a:lnTo>
                    <a:pt x="240998" y="155448"/>
                  </a:lnTo>
                  <a:lnTo>
                    <a:pt x="243253" y="154254"/>
                  </a:lnTo>
                  <a:lnTo>
                    <a:pt x="253333" y="154254"/>
                  </a:lnTo>
                  <a:lnTo>
                    <a:pt x="258904" y="149745"/>
                  </a:lnTo>
                  <a:lnTo>
                    <a:pt x="260098" y="147490"/>
                  </a:lnTo>
                  <a:lnTo>
                    <a:pt x="260098" y="144042"/>
                  </a:lnTo>
                  <a:lnTo>
                    <a:pt x="261158" y="138471"/>
                  </a:lnTo>
                  <a:lnTo>
                    <a:pt x="258904" y="136216"/>
                  </a:lnTo>
                  <a:lnTo>
                    <a:pt x="251078" y="129451"/>
                  </a:lnTo>
                  <a:lnTo>
                    <a:pt x="249885" y="128258"/>
                  </a:lnTo>
                  <a:lnTo>
                    <a:pt x="249885" y="126003"/>
                  </a:lnTo>
                  <a:lnTo>
                    <a:pt x="256649" y="126003"/>
                  </a:lnTo>
                  <a:lnTo>
                    <a:pt x="258904" y="124942"/>
                  </a:lnTo>
                  <a:lnTo>
                    <a:pt x="260098" y="121626"/>
                  </a:lnTo>
                  <a:lnTo>
                    <a:pt x="260098" y="118178"/>
                  </a:lnTo>
                  <a:lnTo>
                    <a:pt x="257843" y="113668"/>
                  </a:lnTo>
                  <a:lnTo>
                    <a:pt x="256782" y="112474"/>
                  </a:lnTo>
                  <a:lnTo>
                    <a:pt x="253466" y="114729"/>
                  </a:lnTo>
                  <a:lnTo>
                    <a:pt x="251211" y="111413"/>
                  </a:lnTo>
                  <a:lnTo>
                    <a:pt x="251211" y="109158"/>
                  </a:lnTo>
                  <a:lnTo>
                    <a:pt x="256782" y="106904"/>
                  </a:lnTo>
                  <a:lnTo>
                    <a:pt x="261291" y="60746"/>
                  </a:lnTo>
                  <a:lnTo>
                    <a:pt x="259036" y="32628"/>
                  </a:lnTo>
                  <a:lnTo>
                    <a:pt x="275881" y="2255"/>
                  </a:lnTo>
                  <a:lnTo>
                    <a:pt x="297235" y="0"/>
                  </a:lnTo>
                  <a:lnTo>
                    <a:pt x="315274" y="35944"/>
                  </a:lnTo>
                  <a:lnTo>
                    <a:pt x="359176" y="50534"/>
                  </a:lnTo>
                  <a:lnTo>
                    <a:pt x="377214" y="61808"/>
                  </a:lnTo>
                  <a:lnTo>
                    <a:pt x="390743" y="55043"/>
                  </a:lnTo>
                  <a:lnTo>
                    <a:pt x="388488" y="42708"/>
                  </a:lnTo>
                  <a:lnTo>
                    <a:pt x="397508" y="49473"/>
                  </a:lnTo>
                  <a:lnTo>
                    <a:pt x="395253" y="59553"/>
                  </a:lnTo>
                  <a:lnTo>
                    <a:pt x="406527" y="59553"/>
                  </a:lnTo>
                  <a:lnTo>
                    <a:pt x="407720" y="56104"/>
                  </a:lnTo>
                  <a:lnTo>
                    <a:pt x="407720" y="55043"/>
                  </a:lnTo>
                  <a:lnTo>
                    <a:pt x="417801" y="65124"/>
                  </a:lnTo>
                  <a:lnTo>
                    <a:pt x="418862" y="66185"/>
                  </a:lnTo>
                  <a:lnTo>
                    <a:pt x="442471" y="117912"/>
                  </a:lnTo>
                  <a:lnTo>
                    <a:pt x="459315" y="156111"/>
                  </a:lnTo>
                  <a:lnTo>
                    <a:pt x="468335" y="146031"/>
                  </a:lnTo>
                  <a:lnTo>
                    <a:pt x="479609" y="161814"/>
                  </a:lnTo>
                  <a:lnTo>
                    <a:pt x="479609" y="163008"/>
                  </a:lnTo>
                  <a:lnTo>
                    <a:pt x="488628" y="175343"/>
                  </a:lnTo>
                  <a:lnTo>
                    <a:pt x="482924" y="178792"/>
                  </a:lnTo>
                  <a:lnTo>
                    <a:pt x="493005" y="188872"/>
                  </a:lnTo>
                  <a:lnTo>
                    <a:pt x="491811" y="190066"/>
                  </a:lnTo>
                  <a:lnTo>
                    <a:pt x="493005" y="192321"/>
                  </a:lnTo>
                  <a:lnTo>
                    <a:pt x="495259" y="192321"/>
                  </a:lnTo>
                  <a:lnTo>
                    <a:pt x="502024" y="200146"/>
                  </a:lnTo>
                  <a:lnTo>
                    <a:pt x="490750" y="209165"/>
                  </a:lnTo>
                  <a:lnTo>
                    <a:pt x="489689" y="209165"/>
                  </a:lnTo>
                  <a:lnTo>
                    <a:pt x="489689" y="208105"/>
                  </a:lnTo>
                  <a:lnTo>
                    <a:pt x="485179" y="208105"/>
                  </a:lnTo>
                  <a:lnTo>
                    <a:pt x="482924" y="209165"/>
                  </a:lnTo>
                  <a:lnTo>
                    <a:pt x="479609" y="213675"/>
                  </a:lnTo>
                  <a:lnTo>
                    <a:pt x="478548" y="214736"/>
                  </a:lnTo>
                  <a:lnTo>
                    <a:pt x="476293" y="215930"/>
                  </a:lnTo>
                  <a:lnTo>
                    <a:pt x="474038" y="215930"/>
                  </a:lnTo>
                  <a:lnTo>
                    <a:pt x="475099" y="216991"/>
                  </a:lnTo>
                  <a:lnTo>
                    <a:pt x="471783" y="221500"/>
                  </a:lnTo>
                  <a:lnTo>
                    <a:pt x="472977" y="228265"/>
                  </a:lnTo>
                  <a:lnTo>
                    <a:pt x="471783" y="229326"/>
                  </a:lnTo>
                  <a:lnTo>
                    <a:pt x="471783" y="233835"/>
                  </a:lnTo>
                  <a:lnTo>
                    <a:pt x="459448" y="243915"/>
                  </a:lnTo>
                  <a:lnTo>
                    <a:pt x="452684" y="242722"/>
                  </a:lnTo>
                  <a:lnTo>
                    <a:pt x="453745" y="240467"/>
                  </a:lnTo>
                  <a:lnTo>
                    <a:pt x="449235" y="235958"/>
                  </a:lnTo>
                  <a:lnTo>
                    <a:pt x="444726" y="225877"/>
                  </a:lnTo>
                  <a:lnTo>
                    <a:pt x="432390" y="215797"/>
                  </a:lnTo>
                  <a:lnTo>
                    <a:pt x="426687" y="216858"/>
                  </a:lnTo>
                  <a:lnTo>
                    <a:pt x="425626" y="214604"/>
                  </a:lnTo>
                  <a:lnTo>
                    <a:pt x="423371" y="216858"/>
                  </a:lnTo>
                  <a:lnTo>
                    <a:pt x="425626" y="221368"/>
                  </a:lnTo>
                  <a:lnTo>
                    <a:pt x="430136" y="221368"/>
                  </a:lnTo>
                  <a:lnTo>
                    <a:pt x="436900" y="229193"/>
                  </a:lnTo>
                  <a:lnTo>
                    <a:pt x="436900" y="230387"/>
                  </a:lnTo>
                  <a:lnTo>
                    <a:pt x="434645" y="230387"/>
                  </a:lnTo>
                  <a:lnTo>
                    <a:pt x="430136" y="234896"/>
                  </a:lnTo>
                  <a:lnTo>
                    <a:pt x="426687" y="237151"/>
                  </a:lnTo>
                  <a:lnTo>
                    <a:pt x="425626" y="236090"/>
                  </a:lnTo>
                  <a:lnTo>
                    <a:pt x="420055" y="241661"/>
                  </a:lnTo>
                  <a:lnTo>
                    <a:pt x="422310" y="241661"/>
                  </a:lnTo>
                  <a:lnTo>
                    <a:pt x="423371" y="240600"/>
                  </a:lnTo>
                  <a:lnTo>
                    <a:pt x="424565" y="240600"/>
                  </a:lnTo>
                  <a:lnTo>
                    <a:pt x="425626" y="241661"/>
                  </a:lnTo>
                  <a:lnTo>
                    <a:pt x="426687" y="241661"/>
                  </a:lnTo>
                  <a:lnTo>
                    <a:pt x="428942" y="239406"/>
                  </a:lnTo>
                  <a:lnTo>
                    <a:pt x="432258" y="242722"/>
                  </a:lnTo>
                  <a:lnTo>
                    <a:pt x="426554" y="250547"/>
                  </a:lnTo>
                  <a:lnTo>
                    <a:pt x="428809" y="255057"/>
                  </a:lnTo>
                  <a:lnTo>
                    <a:pt x="429870" y="255057"/>
                  </a:lnTo>
                  <a:lnTo>
                    <a:pt x="444460" y="271902"/>
                  </a:lnTo>
                  <a:lnTo>
                    <a:pt x="445521" y="278666"/>
                  </a:lnTo>
                  <a:lnTo>
                    <a:pt x="446583" y="278666"/>
                  </a:lnTo>
                  <a:lnTo>
                    <a:pt x="446583" y="274157"/>
                  </a:lnTo>
                  <a:lnTo>
                    <a:pt x="458917" y="288746"/>
                  </a:lnTo>
                  <a:lnTo>
                    <a:pt x="456663" y="292195"/>
                  </a:lnTo>
                  <a:lnTo>
                    <a:pt x="456663" y="294449"/>
                  </a:lnTo>
                  <a:lnTo>
                    <a:pt x="454408" y="294449"/>
                  </a:lnTo>
                  <a:lnTo>
                    <a:pt x="453347" y="295511"/>
                  </a:lnTo>
                  <a:lnTo>
                    <a:pt x="454408" y="298827"/>
                  </a:lnTo>
                  <a:lnTo>
                    <a:pt x="455602" y="298827"/>
                  </a:lnTo>
                  <a:lnTo>
                    <a:pt x="456795" y="296572"/>
                  </a:lnTo>
                  <a:lnTo>
                    <a:pt x="456795" y="294317"/>
                  </a:lnTo>
                  <a:lnTo>
                    <a:pt x="457856" y="294317"/>
                  </a:lnTo>
                  <a:lnTo>
                    <a:pt x="457856" y="295378"/>
                  </a:lnTo>
                  <a:lnTo>
                    <a:pt x="458917" y="296572"/>
                  </a:lnTo>
                  <a:lnTo>
                    <a:pt x="460111" y="296572"/>
                  </a:lnTo>
                  <a:lnTo>
                    <a:pt x="467937" y="304397"/>
                  </a:lnTo>
                  <a:lnTo>
                    <a:pt x="471253" y="303204"/>
                  </a:lnTo>
                  <a:lnTo>
                    <a:pt x="471253" y="300949"/>
                  </a:lnTo>
                  <a:lnTo>
                    <a:pt x="474568" y="300949"/>
                  </a:lnTo>
                  <a:lnTo>
                    <a:pt x="475762" y="302142"/>
                  </a:lnTo>
                  <a:lnTo>
                    <a:pt x="476956" y="299888"/>
                  </a:lnTo>
                  <a:lnTo>
                    <a:pt x="474701" y="296572"/>
                  </a:lnTo>
                  <a:lnTo>
                    <a:pt x="473640" y="297633"/>
                  </a:lnTo>
                  <a:lnTo>
                    <a:pt x="471385" y="297633"/>
                  </a:lnTo>
                  <a:lnTo>
                    <a:pt x="468069" y="296572"/>
                  </a:lnTo>
                  <a:lnTo>
                    <a:pt x="468069" y="295378"/>
                  </a:lnTo>
                  <a:lnTo>
                    <a:pt x="465815" y="294317"/>
                  </a:lnTo>
                  <a:lnTo>
                    <a:pt x="464753" y="293123"/>
                  </a:lnTo>
                  <a:lnTo>
                    <a:pt x="463560" y="294317"/>
                  </a:lnTo>
                  <a:lnTo>
                    <a:pt x="462366" y="293123"/>
                  </a:lnTo>
                  <a:lnTo>
                    <a:pt x="460111" y="288613"/>
                  </a:lnTo>
                  <a:lnTo>
                    <a:pt x="462366" y="287553"/>
                  </a:lnTo>
                  <a:lnTo>
                    <a:pt x="465815" y="290869"/>
                  </a:lnTo>
                  <a:lnTo>
                    <a:pt x="466876" y="290869"/>
                  </a:lnTo>
                  <a:lnTo>
                    <a:pt x="465815" y="287553"/>
                  </a:lnTo>
                  <a:lnTo>
                    <a:pt x="463560" y="286492"/>
                  </a:lnTo>
                  <a:lnTo>
                    <a:pt x="462366" y="280788"/>
                  </a:lnTo>
                  <a:lnTo>
                    <a:pt x="466876" y="277473"/>
                  </a:lnTo>
                  <a:lnTo>
                    <a:pt x="456795" y="259434"/>
                  </a:lnTo>
                  <a:lnTo>
                    <a:pt x="473640" y="247099"/>
                  </a:lnTo>
                  <a:lnTo>
                    <a:pt x="481466" y="257179"/>
                  </a:lnTo>
                  <a:lnTo>
                    <a:pt x="483720" y="257179"/>
                  </a:lnTo>
                  <a:lnTo>
                    <a:pt x="487036" y="261689"/>
                  </a:lnTo>
                  <a:lnTo>
                    <a:pt x="483720" y="263943"/>
                  </a:lnTo>
                  <a:lnTo>
                    <a:pt x="482527" y="262750"/>
                  </a:lnTo>
                  <a:lnTo>
                    <a:pt x="483720" y="261689"/>
                  </a:lnTo>
                  <a:lnTo>
                    <a:pt x="482527" y="260495"/>
                  </a:lnTo>
                  <a:lnTo>
                    <a:pt x="479211" y="265005"/>
                  </a:lnTo>
                  <a:lnTo>
                    <a:pt x="488230" y="275085"/>
                  </a:lnTo>
                  <a:lnTo>
                    <a:pt x="479211" y="282910"/>
                  </a:lnTo>
                  <a:lnTo>
                    <a:pt x="479211" y="284104"/>
                  </a:lnTo>
                  <a:lnTo>
                    <a:pt x="483720" y="281850"/>
                  </a:lnTo>
                  <a:lnTo>
                    <a:pt x="487036" y="285166"/>
                  </a:lnTo>
                  <a:lnTo>
                    <a:pt x="485975" y="288481"/>
                  </a:lnTo>
                  <a:lnTo>
                    <a:pt x="493801" y="290736"/>
                  </a:lnTo>
                  <a:lnTo>
                    <a:pt x="510645" y="318855"/>
                  </a:lnTo>
                  <a:lnTo>
                    <a:pt x="501626" y="324558"/>
                  </a:lnTo>
                  <a:lnTo>
                    <a:pt x="494861" y="317793"/>
                  </a:lnTo>
                  <a:lnTo>
                    <a:pt x="498177" y="313284"/>
                  </a:lnTo>
                  <a:lnTo>
                    <a:pt x="489158" y="306520"/>
                  </a:lnTo>
                  <a:lnTo>
                    <a:pt x="486904" y="308774"/>
                  </a:lnTo>
                  <a:lnTo>
                    <a:pt x="483588" y="296439"/>
                  </a:lnTo>
                  <a:lnTo>
                    <a:pt x="481333" y="296439"/>
                  </a:lnTo>
                  <a:lnTo>
                    <a:pt x="480272" y="302010"/>
                  </a:lnTo>
                  <a:lnTo>
                    <a:pt x="482527" y="305326"/>
                  </a:lnTo>
                  <a:lnTo>
                    <a:pt x="479211" y="307581"/>
                  </a:lnTo>
                  <a:lnTo>
                    <a:pt x="479211" y="309836"/>
                  </a:lnTo>
                  <a:lnTo>
                    <a:pt x="471385" y="315406"/>
                  </a:lnTo>
                  <a:lnTo>
                    <a:pt x="464621" y="326680"/>
                  </a:lnTo>
                  <a:lnTo>
                    <a:pt x="458917" y="317661"/>
                  </a:lnTo>
                  <a:lnTo>
                    <a:pt x="453347" y="326680"/>
                  </a:lnTo>
                  <a:lnTo>
                    <a:pt x="455602" y="326680"/>
                  </a:lnTo>
                  <a:lnTo>
                    <a:pt x="455602" y="328935"/>
                  </a:lnTo>
                  <a:lnTo>
                    <a:pt x="461172" y="331190"/>
                  </a:lnTo>
                  <a:lnTo>
                    <a:pt x="462233" y="328935"/>
                  </a:lnTo>
                  <a:lnTo>
                    <a:pt x="474568" y="332384"/>
                  </a:lnTo>
                  <a:lnTo>
                    <a:pt x="474568" y="328935"/>
                  </a:lnTo>
                  <a:lnTo>
                    <a:pt x="478017" y="328935"/>
                  </a:lnTo>
                  <a:lnTo>
                    <a:pt x="478017" y="326680"/>
                  </a:lnTo>
                  <a:lnTo>
                    <a:pt x="481333" y="326680"/>
                  </a:lnTo>
                  <a:lnTo>
                    <a:pt x="481333" y="333444"/>
                  </a:lnTo>
                  <a:lnTo>
                    <a:pt x="504942" y="339015"/>
                  </a:lnTo>
                  <a:lnTo>
                    <a:pt x="504942" y="341270"/>
                  </a:lnTo>
                  <a:lnTo>
                    <a:pt x="507197" y="341270"/>
                  </a:lnTo>
                  <a:lnTo>
                    <a:pt x="508391" y="343525"/>
                  </a:lnTo>
                  <a:lnTo>
                    <a:pt x="509451" y="343525"/>
                  </a:lnTo>
                  <a:lnTo>
                    <a:pt x="503881" y="349095"/>
                  </a:lnTo>
                  <a:lnTo>
                    <a:pt x="507197" y="352544"/>
                  </a:lnTo>
                  <a:lnTo>
                    <a:pt x="511706" y="346840"/>
                  </a:lnTo>
                  <a:lnTo>
                    <a:pt x="515022" y="342331"/>
                  </a:lnTo>
                  <a:lnTo>
                    <a:pt x="519532" y="343392"/>
                  </a:lnTo>
                  <a:lnTo>
                    <a:pt x="529612" y="370450"/>
                  </a:lnTo>
                  <a:lnTo>
                    <a:pt x="522848" y="378275"/>
                  </a:lnTo>
                  <a:lnTo>
                    <a:pt x="524041" y="379336"/>
                  </a:lnTo>
                  <a:lnTo>
                    <a:pt x="530806" y="372572"/>
                  </a:lnTo>
                  <a:lnTo>
                    <a:pt x="543141" y="405200"/>
                  </a:lnTo>
                  <a:lnTo>
                    <a:pt x="561179" y="417535"/>
                  </a:lnTo>
                  <a:lnTo>
                    <a:pt x="564495" y="420851"/>
                  </a:lnTo>
                  <a:lnTo>
                    <a:pt x="559985" y="425360"/>
                  </a:lnTo>
                  <a:lnTo>
                    <a:pt x="566750" y="432125"/>
                  </a:lnTo>
                  <a:lnTo>
                    <a:pt x="562240" y="437696"/>
                  </a:lnTo>
                  <a:lnTo>
                    <a:pt x="565556" y="441012"/>
                  </a:lnTo>
                  <a:lnTo>
                    <a:pt x="571127" y="436502"/>
                  </a:lnTo>
                  <a:lnTo>
                    <a:pt x="573382" y="439818"/>
                  </a:lnTo>
                  <a:lnTo>
                    <a:pt x="577891" y="436502"/>
                  </a:lnTo>
                  <a:cubicBezTo>
                    <a:pt x="638373" y="505737"/>
                    <a:pt x="695671" y="574443"/>
                    <a:pt x="760132" y="640097"/>
                  </a:cubicBezTo>
                  <a:lnTo>
                    <a:pt x="748858" y="650177"/>
                  </a:lnTo>
                  <a:lnTo>
                    <a:pt x="782547" y="688376"/>
                  </a:lnTo>
                  <a:lnTo>
                    <a:pt x="781486" y="689570"/>
                  </a:lnTo>
                  <a:lnTo>
                    <a:pt x="784802" y="692886"/>
                  </a:lnTo>
                  <a:lnTo>
                    <a:pt x="778038" y="699650"/>
                  </a:lnTo>
                  <a:lnTo>
                    <a:pt x="780293" y="701905"/>
                  </a:lnTo>
                  <a:lnTo>
                    <a:pt x="771274" y="709730"/>
                  </a:lnTo>
                  <a:lnTo>
                    <a:pt x="771274" y="713179"/>
                  </a:lnTo>
                  <a:lnTo>
                    <a:pt x="773528" y="711985"/>
                  </a:lnTo>
                  <a:lnTo>
                    <a:pt x="773528" y="715434"/>
                  </a:lnTo>
                  <a:lnTo>
                    <a:pt x="772334" y="714240"/>
                  </a:lnTo>
                  <a:lnTo>
                    <a:pt x="772334" y="713179"/>
                  </a:lnTo>
                  <a:lnTo>
                    <a:pt x="771274" y="714240"/>
                  </a:lnTo>
                  <a:lnTo>
                    <a:pt x="771274" y="715434"/>
                  </a:lnTo>
                  <a:lnTo>
                    <a:pt x="770212" y="715434"/>
                  </a:lnTo>
                  <a:lnTo>
                    <a:pt x="769151" y="716495"/>
                  </a:lnTo>
                  <a:lnTo>
                    <a:pt x="769151" y="718750"/>
                  </a:lnTo>
                  <a:lnTo>
                    <a:pt x="770212" y="718750"/>
                  </a:lnTo>
                  <a:lnTo>
                    <a:pt x="771274" y="716495"/>
                  </a:lnTo>
                  <a:lnTo>
                    <a:pt x="773528" y="716495"/>
                  </a:lnTo>
                  <a:lnTo>
                    <a:pt x="773528" y="715434"/>
                  </a:lnTo>
                  <a:lnTo>
                    <a:pt x="774589" y="715434"/>
                  </a:lnTo>
                  <a:lnTo>
                    <a:pt x="774589" y="711985"/>
                  </a:lnTo>
                  <a:lnTo>
                    <a:pt x="776844" y="713179"/>
                  </a:lnTo>
                  <a:lnTo>
                    <a:pt x="775783" y="714240"/>
                  </a:lnTo>
                  <a:lnTo>
                    <a:pt x="775783" y="715434"/>
                  </a:lnTo>
                  <a:lnTo>
                    <a:pt x="776844" y="715434"/>
                  </a:lnTo>
                  <a:lnTo>
                    <a:pt x="778038" y="714240"/>
                  </a:lnTo>
                  <a:lnTo>
                    <a:pt x="784802" y="721005"/>
                  </a:lnTo>
                  <a:lnTo>
                    <a:pt x="789312" y="716495"/>
                  </a:lnTo>
                  <a:lnTo>
                    <a:pt x="794883" y="722066"/>
                  </a:lnTo>
                  <a:lnTo>
                    <a:pt x="801647" y="716495"/>
                  </a:lnTo>
                  <a:lnTo>
                    <a:pt x="802708" y="717689"/>
                  </a:lnTo>
                  <a:lnTo>
                    <a:pt x="809472" y="711985"/>
                  </a:lnTo>
                  <a:lnTo>
                    <a:pt x="812788" y="715434"/>
                  </a:lnTo>
                  <a:lnTo>
                    <a:pt x="821807" y="708670"/>
                  </a:lnTo>
                  <a:lnTo>
                    <a:pt x="869026" y="760397"/>
                  </a:lnTo>
                  <a:lnTo>
                    <a:pt x="870086" y="760397"/>
                  </a:lnTo>
                  <a:lnTo>
                    <a:pt x="877912" y="770477"/>
                  </a:lnTo>
                  <a:lnTo>
                    <a:pt x="882421" y="764907"/>
                  </a:lnTo>
                  <a:lnTo>
                    <a:pt x="920620" y="800850"/>
                  </a:lnTo>
                  <a:lnTo>
                    <a:pt x="903776" y="819950"/>
                  </a:lnTo>
                  <a:lnTo>
                    <a:pt x="890247" y="833479"/>
                  </a:lnTo>
                  <a:lnTo>
                    <a:pt x="864383" y="806422"/>
                  </a:lnTo>
                  <a:lnTo>
                    <a:pt x="835071" y="835733"/>
                  </a:lnTo>
                  <a:lnTo>
                    <a:pt x="829500" y="835733"/>
                  </a:lnTo>
                  <a:lnTo>
                    <a:pt x="829500" y="834673"/>
                  </a:lnTo>
                  <a:lnTo>
                    <a:pt x="824991" y="832418"/>
                  </a:lnTo>
                  <a:lnTo>
                    <a:pt x="821675" y="832418"/>
                  </a:lnTo>
                  <a:lnTo>
                    <a:pt x="820481" y="830163"/>
                  </a:lnTo>
                  <a:lnTo>
                    <a:pt x="818226" y="829102"/>
                  </a:lnTo>
                  <a:lnTo>
                    <a:pt x="810401" y="829102"/>
                  </a:lnTo>
                  <a:lnTo>
                    <a:pt x="807085" y="825654"/>
                  </a:lnTo>
                  <a:lnTo>
                    <a:pt x="806024" y="827908"/>
                  </a:lnTo>
                  <a:lnTo>
                    <a:pt x="807085" y="830163"/>
                  </a:lnTo>
                  <a:lnTo>
                    <a:pt x="807085" y="831357"/>
                  </a:lnTo>
                  <a:lnTo>
                    <a:pt x="808146" y="833612"/>
                  </a:lnTo>
                  <a:lnTo>
                    <a:pt x="809340" y="833612"/>
                  </a:lnTo>
                  <a:lnTo>
                    <a:pt x="809340" y="832550"/>
                  </a:lnTo>
                  <a:lnTo>
                    <a:pt x="810401" y="835866"/>
                  </a:lnTo>
                  <a:lnTo>
                    <a:pt x="811462" y="835866"/>
                  </a:lnTo>
                  <a:lnTo>
                    <a:pt x="811462" y="831357"/>
                  </a:lnTo>
                  <a:lnTo>
                    <a:pt x="813717" y="831357"/>
                  </a:lnTo>
                  <a:lnTo>
                    <a:pt x="814778" y="834673"/>
                  </a:lnTo>
                  <a:lnTo>
                    <a:pt x="818094" y="835733"/>
                  </a:lnTo>
                  <a:lnTo>
                    <a:pt x="821542" y="832418"/>
                  </a:lnTo>
                  <a:lnTo>
                    <a:pt x="822603" y="832418"/>
                  </a:lnTo>
                  <a:lnTo>
                    <a:pt x="827113" y="836928"/>
                  </a:lnTo>
                  <a:lnTo>
                    <a:pt x="833877" y="836928"/>
                  </a:lnTo>
                  <a:lnTo>
                    <a:pt x="823664" y="847008"/>
                  </a:lnTo>
                  <a:lnTo>
                    <a:pt x="819155" y="843559"/>
                  </a:lnTo>
                  <a:lnTo>
                    <a:pt x="810136" y="852578"/>
                  </a:lnTo>
                  <a:lnTo>
                    <a:pt x="754959" y="806422"/>
                  </a:lnTo>
                  <a:lnTo>
                    <a:pt x="752704" y="803106"/>
                  </a:lnTo>
                  <a:lnTo>
                    <a:pt x="752704" y="800850"/>
                  </a:lnTo>
                  <a:lnTo>
                    <a:pt x="753766" y="800850"/>
                  </a:lnTo>
                  <a:lnTo>
                    <a:pt x="757081" y="804166"/>
                  </a:lnTo>
                  <a:lnTo>
                    <a:pt x="758142" y="804166"/>
                  </a:lnTo>
                  <a:lnTo>
                    <a:pt x="761458" y="803106"/>
                  </a:lnTo>
                  <a:lnTo>
                    <a:pt x="760397" y="800850"/>
                  </a:lnTo>
                  <a:lnTo>
                    <a:pt x="760397" y="797534"/>
                  </a:lnTo>
                  <a:lnTo>
                    <a:pt x="761458" y="797534"/>
                  </a:lnTo>
                  <a:lnTo>
                    <a:pt x="763713" y="794087"/>
                  </a:lnTo>
                  <a:lnTo>
                    <a:pt x="763713" y="793025"/>
                  </a:lnTo>
                  <a:lnTo>
                    <a:pt x="764907" y="793025"/>
                  </a:lnTo>
                  <a:lnTo>
                    <a:pt x="767161" y="791964"/>
                  </a:lnTo>
                  <a:lnTo>
                    <a:pt x="767161" y="790771"/>
                  </a:lnTo>
                  <a:lnTo>
                    <a:pt x="770477" y="790771"/>
                  </a:lnTo>
                  <a:lnTo>
                    <a:pt x="769416" y="789709"/>
                  </a:lnTo>
                  <a:lnTo>
                    <a:pt x="770477" y="788515"/>
                  </a:lnTo>
                  <a:lnTo>
                    <a:pt x="768223" y="786261"/>
                  </a:lnTo>
                  <a:lnTo>
                    <a:pt x="768223" y="782945"/>
                  </a:lnTo>
                  <a:lnTo>
                    <a:pt x="767161" y="781884"/>
                  </a:lnTo>
                  <a:lnTo>
                    <a:pt x="764907" y="778436"/>
                  </a:lnTo>
                  <a:lnTo>
                    <a:pt x="762652" y="777374"/>
                  </a:lnTo>
                  <a:lnTo>
                    <a:pt x="763713" y="778436"/>
                  </a:lnTo>
                  <a:lnTo>
                    <a:pt x="762652" y="785199"/>
                  </a:lnTo>
                  <a:lnTo>
                    <a:pt x="763713" y="791964"/>
                  </a:lnTo>
                  <a:lnTo>
                    <a:pt x="758142" y="796474"/>
                  </a:lnTo>
                  <a:lnTo>
                    <a:pt x="758142" y="799923"/>
                  </a:lnTo>
                  <a:lnTo>
                    <a:pt x="757081" y="800983"/>
                  </a:lnTo>
                  <a:lnTo>
                    <a:pt x="754826" y="798729"/>
                  </a:lnTo>
                  <a:lnTo>
                    <a:pt x="752572" y="798729"/>
                  </a:lnTo>
                  <a:lnTo>
                    <a:pt x="750317" y="800983"/>
                  </a:lnTo>
                  <a:lnTo>
                    <a:pt x="750317" y="802044"/>
                  </a:lnTo>
                  <a:cubicBezTo>
                    <a:pt x="724586" y="776843"/>
                    <a:pt x="693549" y="756551"/>
                    <a:pt x="668216" y="731217"/>
                  </a:cubicBezTo>
                  <a:lnTo>
                    <a:pt x="661451" y="735727"/>
                  </a:lnTo>
                  <a:lnTo>
                    <a:pt x="663706" y="737981"/>
                  </a:lnTo>
                  <a:lnTo>
                    <a:pt x="656942" y="742491"/>
                  </a:lnTo>
                  <a:lnTo>
                    <a:pt x="655881" y="747000"/>
                  </a:lnTo>
                  <a:lnTo>
                    <a:pt x="654687" y="745940"/>
                  </a:lnTo>
                  <a:lnTo>
                    <a:pt x="654687" y="741430"/>
                  </a:lnTo>
                  <a:lnTo>
                    <a:pt x="656942" y="739175"/>
                  </a:lnTo>
                  <a:lnTo>
                    <a:pt x="653626" y="733605"/>
                  </a:lnTo>
                  <a:lnTo>
                    <a:pt x="651371" y="734666"/>
                  </a:lnTo>
                  <a:lnTo>
                    <a:pt x="648055" y="739175"/>
                  </a:lnTo>
                  <a:lnTo>
                    <a:pt x="648055" y="745940"/>
                  </a:lnTo>
                  <a:lnTo>
                    <a:pt x="635720" y="730156"/>
                  </a:lnTo>
                  <a:lnTo>
                    <a:pt x="633465" y="730156"/>
                  </a:lnTo>
                  <a:lnTo>
                    <a:pt x="621130" y="721137"/>
                  </a:lnTo>
                  <a:lnTo>
                    <a:pt x="607601" y="711057"/>
                  </a:lnTo>
                  <a:lnTo>
                    <a:pt x="605347" y="712118"/>
                  </a:lnTo>
                  <a:lnTo>
                    <a:pt x="604286" y="709863"/>
                  </a:lnTo>
                  <a:lnTo>
                    <a:pt x="581738" y="665961"/>
                  </a:lnTo>
                  <a:lnTo>
                    <a:pt x="588502" y="663706"/>
                  </a:lnTo>
                  <a:cubicBezTo>
                    <a:pt x="554282" y="626966"/>
                    <a:pt x="497249" y="623783"/>
                    <a:pt x="461305" y="590624"/>
                  </a:cubicBezTo>
                  <a:lnTo>
                    <a:pt x="420851" y="550170"/>
                  </a:lnTo>
                  <a:lnTo>
                    <a:pt x="380398" y="516481"/>
                  </a:lnTo>
                  <a:lnTo>
                    <a:pt x="366869" y="501891"/>
                  </a:lnTo>
                  <a:lnTo>
                    <a:pt x="357850" y="489556"/>
                  </a:lnTo>
                  <a:lnTo>
                    <a:pt x="335302" y="469262"/>
                  </a:lnTo>
                  <a:lnTo>
                    <a:pt x="295909" y="429870"/>
                  </a:lnTo>
                  <a:lnTo>
                    <a:pt x="280125" y="453480"/>
                  </a:lnTo>
                  <a:lnTo>
                    <a:pt x="280125" y="456796"/>
                  </a:lnTo>
                  <a:lnTo>
                    <a:pt x="282380" y="461305"/>
                  </a:lnTo>
                  <a:lnTo>
                    <a:pt x="281186" y="461305"/>
                  </a:lnTo>
                  <a:lnTo>
                    <a:pt x="280125" y="481598"/>
                  </a:lnTo>
                  <a:lnTo>
                    <a:pt x="274555" y="487169"/>
                  </a:lnTo>
                  <a:lnTo>
                    <a:pt x="271239" y="487169"/>
                  </a:lnTo>
                  <a:lnTo>
                    <a:pt x="268984" y="482659"/>
                  </a:lnTo>
                  <a:lnTo>
                    <a:pt x="262220" y="488230"/>
                  </a:lnTo>
                  <a:lnTo>
                    <a:pt x="261026" y="485975"/>
                  </a:lnTo>
                  <a:lnTo>
                    <a:pt x="267790" y="481465"/>
                  </a:lnTo>
                  <a:lnTo>
                    <a:pt x="258771" y="463427"/>
                  </a:lnTo>
                  <a:lnTo>
                    <a:pt x="247497" y="466743"/>
                  </a:lnTo>
                  <a:lnTo>
                    <a:pt x="240733" y="454407"/>
                  </a:lnTo>
                  <a:lnTo>
                    <a:pt x="232907" y="454407"/>
                  </a:lnTo>
                  <a:lnTo>
                    <a:pt x="230653" y="452153"/>
                  </a:lnTo>
                  <a:lnTo>
                    <a:pt x="229459" y="452153"/>
                  </a:lnTo>
                  <a:lnTo>
                    <a:pt x="226143" y="448704"/>
                  </a:lnTo>
                  <a:lnTo>
                    <a:pt x="222827" y="450960"/>
                  </a:lnTo>
                  <a:lnTo>
                    <a:pt x="223888" y="454407"/>
                  </a:lnTo>
                  <a:lnTo>
                    <a:pt x="228398" y="453214"/>
                  </a:lnTo>
                  <a:lnTo>
                    <a:pt x="228398" y="455469"/>
                  </a:lnTo>
                  <a:lnTo>
                    <a:pt x="220572" y="456530"/>
                  </a:lnTo>
                  <a:lnTo>
                    <a:pt x="205982" y="452020"/>
                  </a:lnTo>
                  <a:lnTo>
                    <a:pt x="205982" y="449765"/>
                  </a:lnTo>
                  <a:lnTo>
                    <a:pt x="200279" y="450827"/>
                  </a:lnTo>
                  <a:lnTo>
                    <a:pt x="199218" y="447511"/>
                  </a:lnTo>
                  <a:lnTo>
                    <a:pt x="198157" y="447511"/>
                  </a:lnTo>
                  <a:lnTo>
                    <a:pt x="194841" y="453081"/>
                  </a:lnTo>
                  <a:lnTo>
                    <a:pt x="184628" y="456397"/>
                  </a:lnTo>
                  <a:lnTo>
                    <a:pt x="184628" y="457591"/>
                  </a:lnTo>
                  <a:lnTo>
                    <a:pt x="183567" y="458652"/>
                  </a:lnTo>
                  <a:lnTo>
                    <a:pt x="182506" y="457591"/>
                  </a:lnTo>
                  <a:lnTo>
                    <a:pt x="180251" y="457591"/>
                  </a:lnTo>
                  <a:lnTo>
                    <a:pt x="177996" y="458652"/>
                  </a:lnTo>
                  <a:lnTo>
                    <a:pt x="179057" y="462100"/>
                  </a:lnTo>
                  <a:lnTo>
                    <a:pt x="173487" y="462100"/>
                  </a:lnTo>
                  <a:lnTo>
                    <a:pt x="171232" y="464355"/>
                  </a:lnTo>
                  <a:lnTo>
                    <a:pt x="171232" y="468865"/>
                  </a:lnTo>
                  <a:lnTo>
                    <a:pt x="170171" y="471120"/>
                  </a:lnTo>
                  <a:lnTo>
                    <a:pt x="167916" y="471120"/>
                  </a:lnTo>
                  <a:lnTo>
                    <a:pt x="165661" y="468865"/>
                  </a:lnTo>
                  <a:lnTo>
                    <a:pt x="159958" y="474435"/>
                  </a:lnTo>
                  <a:lnTo>
                    <a:pt x="158897" y="481200"/>
                  </a:lnTo>
                  <a:lnTo>
                    <a:pt x="157703" y="486770"/>
                  </a:lnTo>
                  <a:lnTo>
                    <a:pt x="157703" y="487832"/>
                  </a:lnTo>
                  <a:lnTo>
                    <a:pt x="155448" y="490086"/>
                  </a:lnTo>
                  <a:lnTo>
                    <a:pt x="155448" y="491280"/>
                  </a:lnTo>
                  <a:lnTo>
                    <a:pt x="148684" y="502554"/>
                  </a:lnTo>
                  <a:lnTo>
                    <a:pt x="147623" y="502554"/>
                  </a:lnTo>
                  <a:lnTo>
                    <a:pt x="145368" y="503615"/>
                  </a:lnTo>
                  <a:lnTo>
                    <a:pt x="146562" y="504809"/>
                  </a:lnTo>
                  <a:lnTo>
                    <a:pt x="146562" y="509319"/>
                  </a:lnTo>
                  <a:lnTo>
                    <a:pt x="143113" y="509319"/>
                  </a:lnTo>
                  <a:lnTo>
                    <a:pt x="140858" y="510380"/>
                  </a:lnTo>
                  <a:lnTo>
                    <a:pt x="142052" y="511441"/>
                  </a:lnTo>
                  <a:lnTo>
                    <a:pt x="142052" y="513696"/>
                  </a:lnTo>
                  <a:lnTo>
                    <a:pt x="138736" y="512634"/>
                  </a:lnTo>
                  <a:lnTo>
                    <a:pt x="139797" y="510380"/>
                  </a:lnTo>
                  <a:lnTo>
                    <a:pt x="138736" y="509319"/>
                  </a:lnTo>
                  <a:lnTo>
                    <a:pt x="138736" y="508125"/>
                  </a:lnTo>
                  <a:lnTo>
                    <a:pt x="135288" y="505870"/>
                  </a:lnTo>
                  <a:lnTo>
                    <a:pt x="131839" y="505870"/>
                  </a:lnTo>
                  <a:lnTo>
                    <a:pt x="127330" y="499105"/>
                  </a:lnTo>
                  <a:lnTo>
                    <a:pt x="126269" y="500167"/>
                  </a:lnTo>
                  <a:lnTo>
                    <a:pt x="117249" y="488893"/>
                  </a:lnTo>
                  <a:lnTo>
                    <a:pt x="114995" y="489954"/>
                  </a:lnTo>
                  <a:lnTo>
                    <a:pt x="111679" y="484383"/>
                  </a:lnTo>
                  <a:lnTo>
                    <a:pt x="109424" y="484383"/>
                  </a:lnTo>
                  <a:lnTo>
                    <a:pt x="108230" y="483323"/>
                  </a:lnTo>
                  <a:lnTo>
                    <a:pt x="99211" y="473242"/>
                  </a:lnTo>
                  <a:lnTo>
                    <a:pt x="99211" y="470987"/>
                  </a:lnTo>
                  <a:lnTo>
                    <a:pt x="103721" y="472048"/>
                  </a:lnTo>
                  <a:lnTo>
                    <a:pt x="105975" y="476558"/>
                  </a:lnTo>
                  <a:lnTo>
                    <a:pt x="111546" y="475497"/>
                  </a:lnTo>
                  <a:lnTo>
                    <a:pt x="109291" y="472048"/>
                  </a:lnTo>
                  <a:lnTo>
                    <a:pt x="107036" y="466478"/>
                  </a:lnTo>
                  <a:lnTo>
                    <a:pt x="105975" y="467671"/>
                  </a:lnTo>
                  <a:lnTo>
                    <a:pt x="107036" y="467671"/>
                  </a:lnTo>
                  <a:lnTo>
                    <a:pt x="102527" y="469926"/>
                  </a:lnTo>
                  <a:lnTo>
                    <a:pt x="99078" y="468732"/>
                  </a:lnTo>
                  <a:lnTo>
                    <a:pt x="96823" y="472048"/>
                  </a:lnTo>
                  <a:lnTo>
                    <a:pt x="74276" y="452949"/>
                  </a:lnTo>
                  <a:lnTo>
                    <a:pt x="32628" y="413556"/>
                  </a:lnTo>
                  <a:lnTo>
                    <a:pt x="15783" y="400027"/>
                  </a:lnTo>
                  <a:lnTo>
                    <a:pt x="13529" y="397773"/>
                  </a:lnTo>
                  <a:lnTo>
                    <a:pt x="10080" y="383182"/>
                  </a:lnTo>
                  <a:lnTo>
                    <a:pt x="0" y="385438"/>
                  </a:lnTo>
                  <a:lnTo>
                    <a:pt x="11274" y="370847"/>
                  </a:lnTo>
                  <a:lnTo>
                    <a:pt x="4510" y="352809"/>
                  </a:lnTo>
                  <a:lnTo>
                    <a:pt x="1194" y="346045"/>
                  </a:lnTo>
                  <a:lnTo>
                    <a:pt x="9019" y="341536"/>
                  </a:lnTo>
                  <a:lnTo>
                    <a:pt x="14590" y="350555"/>
                  </a:lnTo>
                  <a:lnTo>
                    <a:pt x="28119" y="328006"/>
                  </a:lnTo>
                  <a:lnTo>
                    <a:pt x="16845" y="321242"/>
                  </a:lnTo>
                  <a:lnTo>
                    <a:pt x="15651" y="312223"/>
                  </a:lnTo>
                  <a:lnTo>
                    <a:pt x="27986" y="296439"/>
                  </a:lnTo>
                  <a:lnTo>
                    <a:pt x="25731" y="290869"/>
                  </a:lnTo>
                  <a:lnTo>
                    <a:pt x="32496" y="275085"/>
                  </a:lnTo>
                  <a:lnTo>
                    <a:pt x="51595" y="272830"/>
                  </a:lnTo>
                  <a:lnTo>
                    <a:pt x="68440" y="289675"/>
                  </a:lnTo>
                  <a:lnTo>
                    <a:pt x="65124" y="307713"/>
                  </a:lnTo>
                  <a:lnTo>
                    <a:pt x="77459" y="306652"/>
                  </a:lnTo>
                  <a:lnTo>
                    <a:pt x="85284" y="278534"/>
                  </a:lnTo>
                  <a:lnTo>
                    <a:pt x="63930" y="236886"/>
                  </a:lnTo>
                  <a:lnTo>
                    <a:pt x="54911" y="235692"/>
                  </a:lnTo>
                  <a:lnTo>
                    <a:pt x="58227" y="219909"/>
                  </a:lnTo>
                  <a:lnTo>
                    <a:pt x="64991" y="225480"/>
                  </a:lnTo>
                  <a:lnTo>
                    <a:pt x="79581" y="254792"/>
                  </a:lnTo>
                  <a:lnTo>
                    <a:pt x="84091" y="262617"/>
                  </a:lnTo>
                  <a:lnTo>
                    <a:pt x="86345" y="262617"/>
                  </a:lnTo>
                  <a:lnTo>
                    <a:pt x="89794" y="259169"/>
                  </a:lnTo>
                  <a:lnTo>
                    <a:pt x="89794" y="254659"/>
                  </a:lnTo>
                  <a:lnTo>
                    <a:pt x="90855" y="253466"/>
                  </a:lnTo>
                  <a:lnTo>
                    <a:pt x="94171" y="251211"/>
                  </a:lnTo>
                  <a:lnTo>
                    <a:pt x="95232" y="248956"/>
                  </a:lnTo>
                  <a:lnTo>
                    <a:pt x="89661" y="234366"/>
                  </a:lnTo>
                  <a:lnTo>
                    <a:pt x="85152" y="228796"/>
                  </a:lnTo>
                  <a:lnTo>
                    <a:pt x="83958" y="225347"/>
                  </a:lnTo>
                  <a:lnTo>
                    <a:pt x="85152" y="224286"/>
                  </a:lnTo>
                  <a:lnTo>
                    <a:pt x="88468" y="226540"/>
                  </a:lnTo>
                  <a:lnTo>
                    <a:pt x="89661" y="225347"/>
                  </a:lnTo>
                  <a:lnTo>
                    <a:pt x="87407" y="219776"/>
                  </a:lnTo>
                  <a:lnTo>
                    <a:pt x="88600" y="218715"/>
                  </a:lnTo>
                  <a:lnTo>
                    <a:pt x="91916" y="218715"/>
                  </a:lnTo>
                  <a:lnTo>
                    <a:pt x="93110" y="219776"/>
                  </a:lnTo>
                  <a:lnTo>
                    <a:pt x="100935" y="236621"/>
                  </a:lnTo>
                  <a:lnTo>
                    <a:pt x="102129" y="237682"/>
                  </a:lnTo>
                  <a:lnTo>
                    <a:pt x="103190" y="236621"/>
                  </a:lnTo>
                  <a:lnTo>
                    <a:pt x="102129" y="233172"/>
                  </a:lnTo>
                  <a:lnTo>
                    <a:pt x="103190" y="232112"/>
                  </a:lnTo>
                  <a:lnTo>
                    <a:pt x="105445" y="232112"/>
                  </a:lnTo>
                  <a:lnTo>
                    <a:pt x="105445" y="229856"/>
                  </a:lnTo>
                  <a:lnTo>
                    <a:pt x="103190" y="225347"/>
                  </a:lnTo>
                  <a:lnTo>
                    <a:pt x="105445" y="224286"/>
                  </a:lnTo>
                  <a:lnTo>
                    <a:pt x="114464" y="225347"/>
                  </a:lnTo>
                  <a:lnTo>
                    <a:pt x="125738" y="226540"/>
                  </a:lnTo>
                  <a:lnTo>
                    <a:pt x="135818" y="243385"/>
                  </a:lnTo>
                  <a:lnTo>
                    <a:pt x="137012" y="243385"/>
                  </a:lnTo>
                  <a:lnTo>
                    <a:pt x="137012" y="241131"/>
                  </a:lnTo>
                  <a:lnTo>
                    <a:pt x="135818" y="232112"/>
                  </a:lnTo>
                  <a:lnTo>
                    <a:pt x="137012" y="230917"/>
                  </a:lnTo>
                  <a:lnTo>
                    <a:pt x="139267" y="230917"/>
                  </a:lnTo>
                  <a:lnTo>
                    <a:pt x="141522" y="233172"/>
                  </a:lnTo>
                  <a:lnTo>
                    <a:pt x="143776" y="233172"/>
                  </a:lnTo>
                  <a:lnTo>
                    <a:pt x="143776" y="232112"/>
                  </a:lnTo>
                  <a:lnTo>
                    <a:pt x="142715" y="230917"/>
                  </a:lnTo>
                  <a:lnTo>
                    <a:pt x="140461" y="227602"/>
                  </a:lnTo>
                  <a:lnTo>
                    <a:pt x="137145" y="222031"/>
                  </a:lnTo>
                  <a:lnTo>
                    <a:pt x="138338" y="218715"/>
                  </a:lnTo>
                  <a:lnTo>
                    <a:pt x="140593" y="218715"/>
                  </a:lnTo>
                  <a:lnTo>
                    <a:pt x="142848" y="219776"/>
                  </a:lnTo>
                  <a:lnTo>
                    <a:pt x="145103" y="224286"/>
                  </a:lnTo>
                  <a:lnTo>
                    <a:pt x="146297" y="229856"/>
                  </a:lnTo>
                  <a:lnTo>
                    <a:pt x="147358" y="232112"/>
                  </a:lnTo>
                  <a:lnTo>
                    <a:pt x="151867" y="232112"/>
                  </a:lnTo>
                  <a:lnTo>
                    <a:pt x="155316" y="230917"/>
                  </a:lnTo>
                  <a:lnTo>
                    <a:pt x="164335" y="226407"/>
                  </a:lnTo>
                  <a:lnTo>
                    <a:pt x="167783" y="226407"/>
                  </a:lnTo>
                  <a:lnTo>
                    <a:pt x="171099" y="225214"/>
                  </a:lnTo>
                  <a:cubicBezTo>
                    <a:pt x="183434" y="216460"/>
                    <a:pt x="177598" y="234499"/>
                    <a:pt x="187944" y="233039"/>
                  </a:cubicBezTo>
                  <a:lnTo>
                    <a:pt x="189138" y="230785"/>
                  </a:lnTo>
                  <a:lnTo>
                    <a:pt x="191392" y="228530"/>
                  </a:lnTo>
                  <a:lnTo>
                    <a:pt x="195902" y="228530"/>
                  </a:lnTo>
                  <a:lnTo>
                    <a:pt x="196963" y="226276"/>
                  </a:lnTo>
                  <a:lnTo>
                    <a:pt x="199218" y="224020"/>
                  </a:lnTo>
                  <a:lnTo>
                    <a:pt x="200279" y="224020"/>
                  </a:lnTo>
                  <a:lnTo>
                    <a:pt x="204788" y="225081"/>
                  </a:lnTo>
                  <a:lnTo>
                    <a:pt x="209298" y="222827"/>
                  </a:lnTo>
                  <a:lnTo>
                    <a:pt x="210492" y="221766"/>
                  </a:lnTo>
                  <a:lnTo>
                    <a:pt x="210492" y="220572"/>
                  </a:lnTo>
                  <a:lnTo>
                    <a:pt x="199218" y="216062"/>
                  </a:lnTo>
                  <a:lnTo>
                    <a:pt x="196963" y="213808"/>
                  </a:lnTo>
                  <a:lnTo>
                    <a:pt x="198157" y="207043"/>
                  </a:lnTo>
                  <a:lnTo>
                    <a:pt x="196963" y="204789"/>
                  </a:lnTo>
                  <a:lnTo>
                    <a:pt x="192454" y="202533"/>
                  </a:lnTo>
                  <a:lnTo>
                    <a:pt x="186883" y="193514"/>
                  </a:lnTo>
                  <a:lnTo>
                    <a:pt x="185689" y="191260"/>
                  </a:lnTo>
                  <a:lnTo>
                    <a:pt x="187944" y="184495"/>
                  </a:lnTo>
                  <a:lnTo>
                    <a:pt x="189138" y="182241"/>
                  </a:lnTo>
                  <a:lnTo>
                    <a:pt x="196963" y="182241"/>
                  </a:lnTo>
                  <a:lnTo>
                    <a:pt x="199218" y="184495"/>
                  </a:lnTo>
                  <a:lnTo>
                    <a:pt x="216063" y="208105"/>
                  </a:lnTo>
                  <a:lnTo>
                    <a:pt x="221766" y="213675"/>
                  </a:lnTo>
                  <a:lnTo>
                    <a:pt x="225082" y="218184"/>
                  </a:lnTo>
                  <a:lnTo>
                    <a:pt x="228398" y="227203"/>
                  </a:lnTo>
                  <a:lnTo>
                    <a:pt x="229591" y="231713"/>
                  </a:lnTo>
                  <a:lnTo>
                    <a:pt x="231846" y="231713"/>
                  </a:lnTo>
                  <a:lnTo>
                    <a:pt x="232907" y="229459"/>
                  </a:lnTo>
                  <a:lnTo>
                    <a:pt x="234101" y="230519"/>
                  </a:lnTo>
                  <a:lnTo>
                    <a:pt x="236356" y="232775"/>
                  </a:lnTo>
                  <a:lnTo>
                    <a:pt x="238610" y="233968"/>
                  </a:lnTo>
                  <a:lnTo>
                    <a:pt x="238610" y="230519"/>
                  </a:lnTo>
                  <a:lnTo>
                    <a:pt x="236356" y="227203"/>
                  </a:lnTo>
                  <a:lnTo>
                    <a:pt x="234101" y="222694"/>
                  </a:lnTo>
                  <a:lnTo>
                    <a:pt x="235162" y="219378"/>
                  </a:lnTo>
                  <a:lnTo>
                    <a:pt x="237417" y="219378"/>
                  </a:lnTo>
                  <a:lnTo>
                    <a:pt x="241926" y="223887"/>
                  </a:lnTo>
                  <a:lnTo>
                    <a:pt x="244181" y="223887"/>
                  </a:lnTo>
                  <a:lnTo>
                    <a:pt x="246436" y="222694"/>
                  </a:lnTo>
                  <a:lnTo>
                    <a:pt x="247497" y="221633"/>
                  </a:lnTo>
                  <a:cubicBezTo>
                    <a:pt x="248691" y="212614"/>
                    <a:pt x="238080" y="219511"/>
                    <a:pt x="239672" y="210359"/>
                  </a:cubicBezTo>
                </a:path>
              </a:pathLst>
            </a:custGeom>
            <a:grpFill/>
            <a:ln w="13251" cap="flat">
              <a:noFill/>
              <a:prstDash val="solid"/>
              <a:miter/>
            </a:ln>
          </p:spPr>
          <p:txBody>
            <a:bodyPr rtlCol="0" anchor="ctr"/>
            <a:lstStyle/>
            <a:p>
              <a:endParaRPr lang="en-FI" sz="816"/>
            </a:p>
          </p:txBody>
        </p:sp>
      </p:grpSp>
      <p:sp>
        <p:nvSpPr>
          <p:cNvPr id="1416" name="Freeform: Shape 1415">
            <a:extLst>
              <a:ext uri="{FF2B5EF4-FFF2-40B4-BE49-F238E27FC236}">
                <a16:creationId xmlns:a16="http://schemas.microsoft.com/office/drawing/2014/main" id="{1F44F379-AAF5-339C-9951-367E75CC31A9}"/>
              </a:ext>
            </a:extLst>
          </p:cNvPr>
          <p:cNvSpPr/>
          <p:nvPr/>
        </p:nvSpPr>
        <p:spPr>
          <a:xfrm>
            <a:off x="3772606" y="3984734"/>
            <a:ext cx="166408" cy="216403"/>
          </a:xfrm>
          <a:custGeom>
            <a:avLst/>
            <a:gdLst>
              <a:gd name="connsiteX0" fmla="*/ 229591 w 366868"/>
              <a:gd name="connsiteY0" fmla="*/ 0 h 477088"/>
              <a:gd name="connsiteX1" fmla="*/ 239672 w 366868"/>
              <a:gd name="connsiteY1" fmla="*/ 6764 h 477088"/>
              <a:gd name="connsiteX2" fmla="*/ 279064 w 366868"/>
              <a:gd name="connsiteY2" fmla="*/ 32628 h 477088"/>
              <a:gd name="connsiteX3" fmla="*/ 282513 w 366868"/>
              <a:gd name="connsiteY3" fmla="*/ 112474 h 477088"/>
              <a:gd name="connsiteX4" fmla="*/ 282513 w 366868"/>
              <a:gd name="connsiteY4" fmla="*/ 118045 h 477088"/>
              <a:gd name="connsiteX5" fmla="*/ 285829 w 366868"/>
              <a:gd name="connsiteY5" fmla="*/ 118045 h 477088"/>
              <a:gd name="connsiteX6" fmla="*/ 285829 w 366868"/>
              <a:gd name="connsiteY6" fmla="*/ 119239 h 477088"/>
              <a:gd name="connsiteX7" fmla="*/ 288084 w 366868"/>
              <a:gd name="connsiteY7" fmla="*/ 119239 h 477088"/>
              <a:gd name="connsiteX8" fmla="*/ 289277 w 366868"/>
              <a:gd name="connsiteY8" fmla="*/ 122555 h 477088"/>
              <a:gd name="connsiteX9" fmla="*/ 290338 w 366868"/>
              <a:gd name="connsiteY9" fmla="*/ 123748 h 477088"/>
              <a:gd name="connsiteX10" fmla="*/ 289277 w 366868"/>
              <a:gd name="connsiteY10" fmla="*/ 126003 h 477088"/>
              <a:gd name="connsiteX11" fmla="*/ 287022 w 366868"/>
              <a:gd name="connsiteY11" fmla="*/ 127064 h 477088"/>
              <a:gd name="connsiteX12" fmla="*/ 284768 w 366868"/>
              <a:gd name="connsiteY12" fmla="*/ 127064 h 477088"/>
              <a:gd name="connsiteX13" fmla="*/ 282513 w 366868"/>
              <a:gd name="connsiteY13" fmla="*/ 126003 h 477088"/>
              <a:gd name="connsiteX14" fmla="*/ 292593 w 366868"/>
              <a:gd name="connsiteY14" fmla="*/ 146296 h 477088"/>
              <a:gd name="connsiteX15" fmla="*/ 293654 w 366868"/>
              <a:gd name="connsiteY15" fmla="*/ 148551 h 477088"/>
              <a:gd name="connsiteX16" fmla="*/ 298164 w 366868"/>
              <a:gd name="connsiteY16" fmla="*/ 159692 h 477088"/>
              <a:gd name="connsiteX17" fmla="*/ 328537 w 366868"/>
              <a:gd name="connsiteY17" fmla="*/ 223887 h 477088"/>
              <a:gd name="connsiteX18" fmla="*/ 334240 w 366868"/>
              <a:gd name="connsiteY18" fmla="*/ 226143 h 477088"/>
              <a:gd name="connsiteX19" fmla="*/ 352279 w 366868"/>
              <a:gd name="connsiteY19" fmla="*/ 232907 h 477088"/>
              <a:gd name="connsiteX20" fmla="*/ 355595 w 366868"/>
              <a:gd name="connsiteY20" fmla="*/ 255323 h 477088"/>
              <a:gd name="connsiteX21" fmla="*/ 351085 w 366868"/>
              <a:gd name="connsiteY21" fmla="*/ 258771 h 477088"/>
              <a:gd name="connsiteX22" fmla="*/ 359043 w 366868"/>
              <a:gd name="connsiteY22" fmla="*/ 266596 h 477088"/>
              <a:gd name="connsiteX23" fmla="*/ 366869 w 366868"/>
              <a:gd name="connsiteY23" fmla="*/ 312753 h 477088"/>
              <a:gd name="connsiteX24" fmla="*/ 364614 w 366868"/>
              <a:gd name="connsiteY24" fmla="*/ 316202 h 477088"/>
              <a:gd name="connsiteX25" fmla="*/ 361165 w 366868"/>
              <a:gd name="connsiteY25" fmla="*/ 317263 h 477088"/>
              <a:gd name="connsiteX26" fmla="*/ 362359 w 366868"/>
              <a:gd name="connsiteY26" fmla="*/ 315008 h 477088"/>
              <a:gd name="connsiteX27" fmla="*/ 360104 w 366868"/>
              <a:gd name="connsiteY27" fmla="*/ 310499 h 477088"/>
              <a:gd name="connsiteX28" fmla="*/ 339811 w 366868"/>
              <a:gd name="connsiteY28" fmla="*/ 307183 h 477088"/>
              <a:gd name="connsiteX29" fmla="*/ 338750 w 366868"/>
              <a:gd name="connsiteY29" fmla="*/ 305989 h 477088"/>
              <a:gd name="connsiteX30" fmla="*/ 337556 w 366868"/>
              <a:gd name="connsiteY30" fmla="*/ 305989 h 477088"/>
              <a:gd name="connsiteX31" fmla="*/ 330792 w 366868"/>
              <a:gd name="connsiteY31" fmla="*/ 299225 h 477088"/>
              <a:gd name="connsiteX32" fmla="*/ 328537 w 366868"/>
              <a:gd name="connsiteY32" fmla="*/ 298164 h 477088"/>
              <a:gd name="connsiteX33" fmla="*/ 327476 w 366868"/>
              <a:gd name="connsiteY33" fmla="*/ 300418 h 477088"/>
              <a:gd name="connsiteX34" fmla="*/ 327476 w 366868"/>
              <a:gd name="connsiteY34" fmla="*/ 301479 h 477088"/>
              <a:gd name="connsiteX35" fmla="*/ 325221 w 366868"/>
              <a:gd name="connsiteY35" fmla="*/ 303734 h 477088"/>
              <a:gd name="connsiteX36" fmla="*/ 327476 w 366868"/>
              <a:gd name="connsiteY36" fmla="*/ 304928 h 477088"/>
              <a:gd name="connsiteX37" fmla="*/ 326283 w 366868"/>
              <a:gd name="connsiteY37" fmla="*/ 305989 h 477088"/>
              <a:gd name="connsiteX38" fmla="*/ 325221 w 366868"/>
              <a:gd name="connsiteY38" fmla="*/ 305989 h 477088"/>
              <a:gd name="connsiteX39" fmla="*/ 324028 w 366868"/>
              <a:gd name="connsiteY39" fmla="*/ 307183 h 477088"/>
              <a:gd name="connsiteX40" fmla="*/ 324028 w 366868"/>
              <a:gd name="connsiteY40" fmla="*/ 309437 h 477088"/>
              <a:gd name="connsiteX41" fmla="*/ 325221 w 366868"/>
              <a:gd name="connsiteY41" fmla="*/ 309437 h 477088"/>
              <a:gd name="connsiteX42" fmla="*/ 325221 w 366868"/>
              <a:gd name="connsiteY42" fmla="*/ 310499 h 477088"/>
              <a:gd name="connsiteX43" fmla="*/ 326283 w 366868"/>
              <a:gd name="connsiteY43" fmla="*/ 310499 h 477088"/>
              <a:gd name="connsiteX44" fmla="*/ 326283 w 366868"/>
              <a:gd name="connsiteY44" fmla="*/ 309437 h 477088"/>
              <a:gd name="connsiteX45" fmla="*/ 327476 w 366868"/>
              <a:gd name="connsiteY45" fmla="*/ 309437 h 477088"/>
              <a:gd name="connsiteX46" fmla="*/ 327476 w 366868"/>
              <a:gd name="connsiteY46" fmla="*/ 311693 h 477088"/>
              <a:gd name="connsiteX47" fmla="*/ 325221 w 366868"/>
              <a:gd name="connsiteY47" fmla="*/ 311693 h 477088"/>
              <a:gd name="connsiteX48" fmla="*/ 326283 w 366868"/>
              <a:gd name="connsiteY48" fmla="*/ 317263 h 477088"/>
              <a:gd name="connsiteX49" fmla="*/ 329731 w 366868"/>
              <a:gd name="connsiteY49" fmla="*/ 315008 h 477088"/>
              <a:gd name="connsiteX50" fmla="*/ 329731 w 366868"/>
              <a:gd name="connsiteY50" fmla="*/ 313947 h 477088"/>
              <a:gd name="connsiteX51" fmla="*/ 330792 w 366868"/>
              <a:gd name="connsiteY51" fmla="*/ 313947 h 477088"/>
              <a:gd name="connsiteX52" fmla="*/ 330792 w 366868"/>
              <a:gd name="connsiteY52" fmla="*/ 315008 h 477088"/>
              <a:gd name="connsiteX53" fmla="*/ 329731 w 366868"/>
              <a:gd name="connsiteY53" fmla="*/ 317263 h 477088"/>
              <a:gd name="connsiteX54" fmla="*/ 330792 w 366868"/>
              <a:gd name="connsiteY54" fmla="*/ 318456 h 477088"/>
              <a:gd name="connsiteX55" fmla="*/ 312886 w 366868"/>
              <a:gd name="connsiteY55" fmla="*/ 329598 h 477088"/>
              <a:gd name="connsiteX56" fmla="*/ 281319 w 366868"/>
              <a:gd name="connsiteY56" fmla="*/ 317263 h 477088"/>
              <a:gd name="connsiteX57" fmla="*/ 280258 w 366868"/>
              <a:gd name="connsiteY57" fmla="*/ 319518 h 477088"/>
              <a:gd name="connsiteX58" fmla="*/ 278003 w 366868"/>
              <a:gd name="connsiteY58" fmla="*/ 319518 h 477088"/>
              <a:gd name="connsiteX59" fmla="*/ 276809 w 366868"/>
              <a:gd name="connsiteY59" fmla="*/ 321772 h 477088"/>
              <a:gd name="connsiteX60" fmla="*/ 275749 w 366868"/>
              <a:gd name="connsiteY60" fmla="*/ 321772 h 477088"/>
              <a:gd name="connsiteX61" fmla="*/ 275749 w 366868"/>
              <a:gd name="connsiteY61" fmla="*/ 318456 h 477088"/>
              <a:gd name="connsiteX62" fmla="*/ 274555 w 366868"/>
              <a:gd name="connsiteY62" fmla="*/ 318456 h 477088"/>
              <a:gd name="connsiteX63" fmla="*/ 273494 w 366868"/>
              <a:gd name="connsiteY63" fmla="*/ 320712 h 477088"/>
              <a:gd name="connsiteX64" fmla="*/ 275749 w 366868"/>
              <a:gd name="connsiteY64" fmla="*/ 322966 h 477088"/>
              <a:gd name="connsiteX65" fmla="*/ 231846 w 366868"/>
              <a:gd name="connsiteY65" fmla="*/ 367930 h 477088"/>
              <a:gd name="connsiteX66" fmla="*/ 232907 w 366868"/>
              <a:gd name="connsiteY66" fmla="*/ 368990 h 477088"/>
              <a:gd name="connsiteX67" fmla="*/ 231846 w 366868"/>
              <a:gd name="connsiteY67" fmla="*/ 370184 h 477088"/>
              <a:gd name="connsiteX68" fmla="*/ 230652 w 366868"/>
              <a:gd name="connsiteY68" fmla="*/ 370184 h 477088"/>
              <a:gd name="connsiteX69" fmla="*/ 225082 w 366868"/>
              <a:gd name="connsiteY69" fmla="*/ 375755 h 477088"/>
              <a:gd name="connsiteX70" fmla="*/ 225082 w 366868"/>
              <a:gd name="connsiteY70" fmla="*/ 374694 h 477088"/>
              <a:gd name="connsiteX71" fmla="*/ 223888 w 366868"/>
              <a:gd name="connsiteY71" fmla="*/ 373500 h 477088"/>
              <a:gd name="connsiteX72" fmla="*/ 226276 w 366868"/>
              <a:gd name="connsiteY72" fmla="*/ 371246 h 477088"/>
              <a:gd name="connsiteX73" fmla="*/ 223888 w 366868"/>
              <a:gd name="connsiteY73" fmla="*/ 366736 h 477088"/>
              <a:gd name="connsiteX74" fmla="*/ 222827 w 366868"/>
              <a:gd name="connsiteY74" fmla="*/ 368990 h 477088"/>
              <a:gd name="connsiteX75" fmla="*/ 219379 w 366868"/>
              <a:gd name="connsiteY75" fmla="*/ 371246 h 477088"/>
              <a:gd name="connsiteX76" fmla="*/ 213808 w 366868"/>
              <a:gd name="connsiteY76" fmla="*/ 379203 h 477088"/>
              <a:gd name="connsiteX77" fmla="*/ 213808 w 366868"/>
              <a:gd name="connsiteY77" fmla="*/ 388223 h 477088"/>
              <a:gd name="connsiteX78" fmla="*/ 204789 w 366868"/>
              <a:gd name="connsiteY78" fmla="*/ 397242 h 477088"/>
              <a:gd name="connsiteX79" fmla="*/ 203727 w 366868"/>
              <a:gd name="connsiteY79" fmla="*/ 399364 h 477088"/>
              <a:gd name="connsiteX80" fmla="*/ 202534 w 366868"/>
              <a:gd name="connsiteY80" fmla="*/ 400558 h 477088"/>
              <a:gd name="connsiteX81" fmla="*/ 200279 w 366868"/>
              <a:gd name="connsiteY81" fmla="*/ 400558 h 477088"/>
              <a:gd name="connsiteX82" fmla="*/ 202534 w 366868"/>
              <a:gd name="connsiteY82" fmla="*/ 402813 h 477088"/>
              <a:gd name="connsiteX83" fmla="*/ 202534 w 366868"/>
              <a:gd name="connsiteY83" fmla="*/ 403873 h 477088"/>
              <a:gd name="connsiteX84" fmla="*/ 205982 w 366868"/>
              <a:gd name="connsiteY84" fmla="*/ 403873 h 477088"/>
              <a:gd name="connsiteX85" fmla="*/ 205982 w 366868"/>
              <a:gd name="connsiteY85" fmla="*/ 405067 h 477088"/>
              <a:gd name="connsiteX86" fmla="*/ 207043 w 366868"/>
              <a:gd name="connsiteY86" fmla="*/ 406129 h 477088"/>
              <a:gd name="connsiteX87" fmla="*/ 207043 w 366868"/>
              <a:gd name="connsiteY87" fmla="*/ 409577 h 477088"/>
              <a:gd name="connsiteX88" fmla="*/ 205982 w 366868"/>
              <a:gd name="connsiteY88" fmla="*/ 412892 h 477088"/>
              <a:gd name="connsiteX89" fmla="*/ 205982 w 366868"/>
              <a:gd name="connsiteY89" fmla="*/ 414087 h 477088"/>
              <a:gd name="connsiteX90" fmla="*/ 203727 w 366868"/>
              <a:gd name="connsiteY90" fmla="*/ 415148 h 477088"/>
              <a:gd name="connsiteX91" fmla="*/ 191260 w 366868"/>
              <a:gd name="connsiteY91" fmla="*/ 428676 h 477088"/>
              <a:gd name="connsiteX92" fmla="*/ 205982 w 366868"/>
              <a:gd name="connsiteY92" fmla="*/ 448970 h 477088"/>
              <a:gd name="connsiteX93" fmla="*/ 207043 w 366868"/>
              <a:gd name="connsiteY93" fmla="*/ 452286 h 477088"/>
              <a:gd name="connsiteX94" fmla="*/ 211553 w 366868"/>
              <a:gd name="connsiteY94" fmla="*/ 455734 h 477088"/>
              <a:gd name="connsiteX95" fmla="*/ 215001 w 366868"/>
              <a:gd name="connsiteY95" fmla="*/ 460243 h 477088"/>
              <a:gd name="connsiteX96" fmla="*/ 194708 w 366868"/>
              <a:gd name="connsiteY96" fmla="*/ 477088 h 477088"/>
              <a:gd name="connsiteX97" fmla="*/ 164335 w 366868"/>
              <a:gd name="connsiteY97" fmla="*/ 441012 h 477088"/>
              <a:gd name="connsiteX98" fmla="*/ 158632 w 366868"/>
              <a:gd name="connsiteY98" fmla="*/ 435441 h 477088"/>
              <a:gd name="connsiteX99" fmla="*/ 154122 w 366868"/>
              <a:gd name="connsiteY99" fmla="*/ 438757 h 477088"/>
              <a:gd name="connsiteX100" fmla="*/ 151867 w 366868"/>
              <a:gd name="connsiteY100" fmla="*/ 435441 h 477088"/>
              <a:gd name="connsiteX101" fmla="*/ 146297 w 366868"/>
              <a:gd name="connsiteY101" fmla="*/ 439951 h 477088"/>
              <a:gd name="connsiteX102" fmla="*/ 142981 w 366868"/>
              <a:gd name="connsiteY102" fmla="*/ 436502 h 477088"/>
              <a:gd name="connsiteX103" fmla="*/ 147357 w 366868"/>
              <a:gd name="connsiteY103" fmla="*/ 430931 h 477088"/>
              <a:gd name="connsiteX104" fmla="*/ 140726 w 366868"/>
              <a:gd name="connsiteY104" fmla="*/ 424167 h 477088"/>
              <a:gd name="connsiteX105" fmla="*/ 145235 w 366868"/>
              <a:gd name="connsiteY105" fmla="*/ 419657 h 477088"/>
              <a:gd name="connsiteX106" fmla="*/ 141787 w 366868"/>
              <a:gd name="connsiteY106" fmla="*/ 416341 h 477088"/>
              <a:gd name="connsiteX107" fmla="*/ 123748 w 366868"/>
              <a:gd name="connsiteY107" fmla="*/ 403873 h 477088"/>
              <a:gd name="connsiteX108" fmla="*/ 111413 w 366868"/>
              <a:gd name="connsiteY108" fmla="*/ 371246 h 477088"/>
              <a:gd name="connsiteX109" fmla="*/ 104649 w 366868"/>
              <a:gd name="connsiteY109" fmla="*/ 378010 h 477088"/>
              <a:gd name="connsiteX110" fmla="*/ 103588 w 366868"/>
              <a:gd name="connsiteY110" fmla="*/ 376949 h 477088"/>
              <a:gd name="connsiteX111" fmla="*/ 110353 w 366868"/>
              <a:gd name="connsiteY111" fmla="*/ 368990 h 477088"/>
              <a:gd name="connsiteX112" fmla="*/ 100139 w 366868"/>
              <a:gd name="connsiteY112" fmla="*/ 342066 h 477088"/>
              <a:gd name="connsiteX113" fmla="*/ 95630 w 366868"/>
              <a:gd name="connsiteY113" fmla="*/ 340872 h 477088"/>
              <a:gd name="connsiteX114" fmla="*/ 92314 w 366868"/>
              <a:gd name="connsiteY114" fmla="*/ 345382 h 477088"/>
              <a:gd name="connsiteX115" fmla="*/ 87804 w 366868"/>
              <a:gd name="connsiteY115" fmla="*/ 351085 h 477088"/>
              <a:gd name="connsiteX116" fmla="*/ 84356 w 366868"/>
              <a:gd name="connsiteY116" fmla="*/ 347636 h 477088"/>
              <a:gd name="connsiteX117" fmla="*/ 90059 w 366868"/>
              <a:gd name="connsiteY117" fmla="*/ 342066 h 477088"/>
              <a:gd name="connsiteX118" fmla="*/ 88865 w 366868"/>
              <a:gd name="connsiteY118" fmla="*/ 342066 h 477088"/>
              <a:gd name="connsiteX119" fmla="*/ 87804 w 366868"/>
              <a:gd name="connsiteY119" fmla="*/ 339811 h 477088"/>
              <a:gd name="connsiteX120" fmla="*/ 85549 w 366868"/>
              <a:gd name="connsiteY120" fmla="*/ 339811 h 477088"/>
              <a:gd name="connsiteX121" fmla="*/ 85549 w 366868"/>
              <a:gd name="connsiteY121" fmla="*/ 337556 h 477088"/>
              <a:gd name="connsiteX122" fmla="*/ 61940 w 366868"/>
              <a:gd name="connsiteY122" fmla="*/ 331853 h 477088"/>
              <a:gd name="connsiteX123" fmla="*/ 61940 w 366868"/>
              <a:gd name="connsiteY123" fmla="*/ 325088 h 477088"/>
              <a:gd name="connsiteX124" fmla="*/ 58492 w 366868"/>
              <a:gd name="connsiteY124" fmla="*/ 325088 h 477088"/>
              <a:gd name="connsiteX125" fmla="*/ 58492 w 366868"/>
              <a:gd name="connsiteY125" fmla="*/ 327343 h 477088"/>
              <a:gd name="connsiteX126" fmla="*/ 55176 w 366868"/>
              <a:gd name="connsiteY126" fmla="*/ 327343 h 477088"/>
              <a:gd name="connsiteX127" fmla="*/ 55176 w 366868"/>
              <a:gd name="connsiteY127" fmla="*/ 330791 h 477088"/>
              <a:gd name="connsiteX128" fmla="*/ 42709 w 366868"/>
              <a:gd name="connsiteY128" fmla="*/ 327343 h 477088"/>
              <a:gd name="connsiteX129" fmla="*/ 41647 w 366868"/>
              <a:gd name="connsiteY129" fmla="*/ 329598 h 477088"/>
              <a:gd name="connsiteX130" fmla="*/ 36077 w 366868"/>
              <a:gd name="connsiteY130" fmla="*/ 327343 h 477088"/>
              <a:gd name="connsiteX131" fmla="*/ 36077 w 366868"/>
              <a:gd name="connsiteY131" fmla="*/ 325088 h 477088"/>
              <a:gd name="connsiteX132" fmla="*/ 33822 w 366868"/>
              <a:gd name="connsiteY132" fmla="*/ 325088 h 477088"/>
              <a:gd name="connsiteX133" fmla="*/ 39393 w 366868"/>
              <a:gd name="connsiteY133" fmla="*/ 316202 h 477088"/>
              <a:gd name="connsiteX134" fmla="*/ 45096 w 366868"/>
              <a:gd name="connsiteY134" fmla="*/ 325088 h 477088"/>
              <a:gd name="connsiteX135" fmla="*/ 51728 w 366868"/>
              <a:gd name="connsiteY135" fmla="*/ 313947 h 477088"/>
              <a:gd name="connsiteX136" fmla="*/ 59686 w 366868"/>
              <a:gd name="connsiteY136" fmla="*/ 308244 h 477088"/>
              <a:gd name="connsiteX137" fmla="*/ 59686 w 366868"/>
              <a:gd name="connsiteY137" fmla="*/ 305989 h 477088"/>
              <a:gd name="connsiteX138" fmla="*/ 63002 w 366868"/>
              <a:gd name="connsiteY138" fmla="*/ 303734 h 477088"/>
              <a:gd name="connsiteX139" fmla="*/ 60747 w 366868"/>
              <a:gd name="connsiteY139" fmla="*/ 300418 h 477088"/>
              <a:gd name="connsiteX140" fmla="*/ 61940 w 366868"/>
              <a:gd name="connsiteY140" fmla="*/ 294715 h 477088"/>
              <a:gd name="connsiteX141" fmla="*/ 64195 w 366868"/>
              <a:gd name="connsiteY141" fmla="*/ 294715 h 477088"/>
              <a:gd name="connsiteX142" fmla="*/ 67511 w 366868"/>
              <a:gd name="connsiteY142" fmla="*/ 307183 h 477088"/>
              <a:gd name="connsiteX143" fmla="*/ 69766 w 366868"/>
              <a:gd name="connsiteY143" fmla="*/ 304928 h 477088"/>
              <a:gd name="connsiteX144" fmla="*/ 78785 w 366868"/>
              <a:gd name="connsiteY144" fmla="*/ 311693 h 477088"/>
              <a:gd name="connsiteX145" fmla="*/ 75337 w 366868"/>
              <a:gd name="connsiteY145" fmla="*/ 316202 h 477088"/>
              <a:gd name="connsiteX146" fmla="*/ 82101 w 366868"/>
              <a:gd name="connsiteY146" fmla="*/ 322966 h 477088"/>
              <a:gd name="connsiteX147" fmla="*/ 91120 w 366868"/>
              <a:gd name="connsiteY147" fmla="*/ 317263 h 477088"/>
              <a:gd name="connsiteX148" fmla="*/ 74276 w 366868"/>
              <a:gd name="connsiteY148" fmla="*/ 289144 h 477088"/>
              <a:gd name="connsiteX149" fmla="*/ 66450 w 366868"/>
              <a:gd name="connsiteY149" fmla="*/ 286889 h 477088"/>
              <a:gd name="connsiteX150" fmla="*/ 67511 w 366868"/>
              <a:gd name="connsiteY150" fmla="*/ 283573 h 477088"/>
              <a:gd name="connsiteX151" fmla="*/ 64195 w 366868"/>
              <a:gd name="connsiteY151" fmla="*/ 280125 h 477088"/>
              <a:gd name="connsiteX152" fmla="*/ 59686 w 366868"/>
              <a:gd name="connsiteY152" fmla="*/ 282380 h 477088"/>
              <a:gd name="connsiteX153" fmla="*/ 59686 w 366868"/>
              <a:gd name="connsiteY153" fmla="*/ 281319 h 477088"/>
              <a:gd name="connsiteX154" fmla="*/ 68705 w 366868"/>
              <a:gd name="connsiteY154" fmla="*/ 273361 h 477088"/>
              <a:gd name="connsiteX155" fmla="*/ 59686 w 366868"/>
              <a:gd name="connsiteY155" fmla="*/ 263280 h 477088"/>
              <a:gd name="connsiteX156" fmla="*/ 63002 w 366868"/>
              <a:gd name="connsiteY156" fmla="*/ 258771 h 477088"/>
              <a:gd name="connsiteX157" fmla="*/ 64195 w 366868"/>
              <a:gd name="connsiteY157" fmla="*/ 259832 h 477088"/>
              <a:gd name="connsiteX158" fmla="*/ 63002 w 366868"/>
              <a:gd name="connsiteY158" fmla="*/ 261026 h 477088"/>
              <a:gd name="connsiteX159" fmla="*/ 64195 w 366868"/>
              <a:gd name="connsiteY159" fmla="*/ 262086 h 477088"/>
              <a:gd name="connsiteX160" fmla="*/ 67511 w 366868"/>
              <a:gd name="connsiteY160" fmla="*/ 259832 h 477088"/>
              <a:gd name="connsiteX161" fmla="*/ 64195 w 366868"/>
              <a:gd name="connsiteY161" fmla="*/ 255323 h 477088"/>
              <a:gd name="connsiteX162" fmla="*/ 61940 w 366868"/>
              <a:gd name="connsiteY162" fmla="*/ 255323 h 477088"/>
              <a:gd name="connsiteX163" fmla="*/ 53982 w 366868"/>
              <a:gd name="connsiteY163" fmla="*/ 245242 h 477088"/>
              <a:gd name="connsiteX164" fmla="*/ 37138 w 366868"/>
              <a:gd name="connsiteY164" fmla="*/ 257577 h 477088"/>
              <a:gd name="connsiteX165" fmla="*/ 47218 w 366868"/>
              <a:gd name="connsiteY165" fmla="*/ 275615 h 477088"/>
              <a:gd name="connsiteX166" fmla="*/ 42709 w 366868"/>
              <a:gd name="connsiteY166" fmla="*/ 279064 h 477088"/>
              <a:gd name="connsiteX167" fmla="*/ 43902 w 366868"/>
              <a:gd name="connsiteY167" fmla="*/ 284635 h 477088"/>
              <a:gd name="connsiteX168" fmla="*/ 46157 w 366868"/>
              <a:gd name="connsiteY168" fmla="*/ 285829 h 477088"/>
              <a:gd name="connsiteX169" fmla="*/ 47218 w 366868"/>
              <a:gd name="connsiteY169" fmla="*/ 289144 h 477088"/>
              <a:gd name="connsiteX170" fmla="*/ 46157 w 366868"/>
              <a:gd name="connsiteY170" fmla="*/ 289144 h 477088"/>
              <a:gd name="connsiteX171" fmla="*/ 42709 w 366868"/>
              <a:gd name="connsiteY171" fmla="*/ 285829 h 477088"/>
              <a:gd name="connsiteX172" fmla="*/ 40586 w 366868"/>
              <a:gd name="connsiteY172" fmla="*/ 286889 h 477088"/>
              <a:gd name="connsiteX173" fmla="*/ 42709 w 366868"/>
              <a:gd name="connsiteY173" fmla="*/ 291399 h 477088"/>
              <a:gd name="connsiteX174" fmla="*/ 43902 w 366868"/>
              <a:gd name="connsiteY174" fmla="*/ 292593 h 477088"/>
              <a:gd name="connsiteX175" fmla="*/ 45096 w 366868"/>
              <a:gd name="connsiteY175" fmla="*/ 291399 h 477088"/>
              <a:gd name="connsiteX176" fmla="*/ 46157 w 366868"/>
              <a:gd name="connsiteY176" fmla="*/ 292593 h 477088"/>
              <a:gd name="connsiteX177" fmla="*/ 48412 w 366868"/>
              <a:gd name="connsiteY177" fmla="*/ 293654 h 477088"/>
              <a:gd name="connsiteX178" fmla="*/ 48412 w 366868"/>
              <a:gd name="connsiteY178" fmla="*/ 294715 h 477088"/>
              <a:gd name="connsiteX179" fmla="*/ 51728 w 366868"/>
              <a:gd name="connsiteY179" fmla="*/ 295909 h 477088"/>
              <a:gd name="connsiteX180" fmla="*/ 53982 w 366868"/>
              <a:gd name="connsiteY180" fmla="*/ 295909 h 477088"/>
              <a:gd name="connsiteX181" fmla="*/ 55176 w 366868"/>
              <a:gd name="connsiteY181" fmla="*/ 294715 h 477088"/>
              <a:gd name="connsiteX182" fmla="*/ 57431 w 366868"/>
              <a:gd name="connsiteY182" fmla="*/ 298164 h 477088"/>
              <a:gd name="connsiteX183" fmla="*/ 56237 w 366868"/>
              <a:gd name="connsiteY183" fmla="*/ 300418 h 477088"/>
              <a:gd name="connsiteX184" fmla="*/ 55176 w 366868"/>
              <a:gd name="connsiteY184" fmla="*/ 299225 h 477088"/>
              <a:gd name="connsiteX185" fmla="*/ 51728 w 366868"/>
              <a:gd name="connsiteY185" fmla="*/ 299225 h 477088"/>
              <a:gd name="connsiteX186" fmla="*/ 51728 w 366868"/>
              <a:gd name="connsiteY186" fmla="*/ 301479 h 477088"/>
              <a:gd name="connsiteX187" fmla="*/ 48412 w 366868"/>
              <a:gd name="connsiteY187" fmla="*/ 302673 h 477088"/>
              <a:gd name="connsiteX188" fmla="*/ 40586 w 366868"/>
              <a:gd name="connsiteY188" fmla="*/ 294715 h 477088"/>
              <a:gd name="connsiteX189" fmla="*/ 39393 w 366868"/>
              <a:gd name="connsiteY189" fmla="*/ 294715 h 477088"/>
              <a:gd name="connsiteX190" fmla="*/ 38332 w 366868"/>
              <a:gd name="connsiteY190" fmla="*/ 293654 h 477088"/>
              <a:gd name="connsiteX191" fmla="*/ 38332 w 366868"/>
              <a:gd name="connsiteY191" fmla="*/ 292593 h 477088"/>
              <a:gd name="connsiteX192" fmla="*/ 37138 w 366868"/>
              <a:gd name="connsiteY192" fmla="*/ 292593 h 477088"/>
              <a:gd name="connsiteX193" fmla="*/ 37138 w 366868"/>
              <a:gd name="connsiteY193" fmla="*/ 294715 h 477088"/>
              <a:gd name="connsiteX194" fmla="*/ 36077 w 366868"/>
              <a:gd name="connsiteY194" fmla="*/ 296970 h 477088"/>
              <a:gd name="connsiteX195" fmla="*/ 34883 w 366868"/>
              <a:gd name="connsiteY195" fmla="*/ 296970 h 477088"/>
              <a:gd name="connsiteX196" fmla="*/ 33822 w 366868"/>
              <a:gd name="connsiteY196" fmla="*/ 293654 h 477088"/>
              <a:gd name="connsiteX197" fmla="*/ 34883 w 366868"/>
              <a:gd name="connsiteY197" fmla="*/ 292593 h 477088"/>
              <a:gd name="connsiteX198" fmla="*/ 37138 w 366868"/>
              <a:gd name="connsiteY198" fmla="*/ 292593 h 477088"/>
              <a:gd name="connsiteX199" fmla="*/ 37138 w 366868"/>
              <a:gd name="connsiteY199" fmla="*/ 290338 h 477088"/>
              <a:gd name="connsiteX200" fmla="*/ 39393 w 366868"/>
              <a:gd name="connsiteY200" fmla="*/ 286889 h 477088"/>
              <a:gd name="connsiteX201" fmla="*/ 27057 w 366868"/>
              <a:gd name="connsiteY201" fmla="*/ 272300 h 477088"/>
              <a:gd name="connsiteX202" fmla="*/ 27057 w 366868"/>
              <a:gd name="connsiteY202" fmla="*/ 276810 h 477088"/>
              <a:gd name="connsiteX203" fmla="*/ 25864 w 366868"/>
              <a:gd name="connsiteY203" fmla="*/ 276810 h 477088"/>
              <a:gd name="connsiteX204" fmla="*/ 24803 w 366868"/>
              <a:gd name="connsiteY204" fmla="*/ 270045 h 477088"/>
              <a:gd name="connsiteX205" fmla="*/ 10213 w 366868"/>
              <a:gd name="connsiteY205" fmla="*/ 253067 h 477088"/>
              <a:gd name="connsiteX206" fmla="*/ 9019 w 366868"/>
              <a:gd name="connsiteY206" fmla="*/ 253067 h 477088"/>
              <a:gd name="connsiteX207" fmla="*/ 6764 w 366868"/>
              <a:gd name="connsiteY207" fmla="*/ 248558 h 477088"/>
              <a:gd name="connsiteX208" fmla="*/ 12335 w 366868"/>
              <a:gd name="connsiteY208" fmla="*/ 240732 h 477088"/>
              <a:gd name="connsiteX209" fmla="*/ 9019 w 366868"/>
              <a:gd name="connsiteY209" fmla="*/ 237416 h 477088"/>
              <a:gd name="connsiteX210" fmla="*/ 6764 w 366868"/>
              <a:gd name="connsiteY210" fmla="*/ 239671 h 477088"/>
              <a:gd name="connsiteX211" fmla="*/ 5703 w 366868"/>
              <a:gd name="connsiteY211" fmla="*/ 239671 h 477088"/>
              <a:gd name="connsiteX212" fmla="*/ 4510 w 366868"/>
              <a:gd name="connsiteY212" fmla="*/ 238478 h 477088"/>
              <a:gd name="connsiteX213" fmla="*/ 3448 w 366868"/>
              <a:gd name="connsiteY213" fmla="*/ 238478 h 477088"/>
              <a:gd name="connsiteX214" fmla="*/ 2255 w 366868"/>
              <a:gd name="connsiteY214" fmla="*/ 239671 h 477088"/>
              <a:gd name="connsiteX215" fmla="*/ 0 w 366868"/>
              <a:gd name="connsiteY215" fmla="*/ 239671 h 477088"/>
              <a:gd name="connsiteX216" fmla="*/ 5703 w 366868"/>
              <a:gd name="connsiteY216" fmla="*/ 233968 h 477088"/>
              <a:gd name="connsiteX217" fmla="*/ 6764 w 366868"/>
              <a:gd name="connsiteY217" fmla="*/ 235162 h 477088"/>
              <a:gd name="connsiteX218" fmla="*/ 10213 w 366868"/>
              <a:gd name="connsiteY218" fmla="*/ 232907 h 477088"/>
              <a:gd name="connsiteX219" fmla="*/ 14590 w 366868"/>
              <a:gd name="connsiteY219" fmla="*/ 228397 h 477088"/>
              <a:gd name="connsiteX220" fmla="*/ 16845 w 366868"/>
              <a:gd name="connsiteY220" fmla="*/ 228397 h 477088"/>
              <a:gd name="connsiteX221" fmla="*/ 16845 w 366868"/>
              <a:gd name="connsiteY221" fmla="*/ 227203 h 477088"/>
              <a:gd name="connsiteX222" fmla="*/ 10213 w 366868"/>
              <a:gd name="connsiteY222" fmla="*/ 219378 h 477088"/>
              <a:gd name="connsiteX223" fmla="*/ 5703 w 366868"/>
              <a:gd name="connsiteY223" fmla="*/ 219378 h 477088"/>
              <a:gd name="connsiteX224" fmla="*/ 3448 w 366868"/>
              <a:gd name="connsiteY224" fmla="*/ 214868 h 477088"/>
              <a:gd name="connsiteX225" fmla="*/ 5703 w 366868"/>
              <a:gd name="connsiteY225" fmla="*/ 212614 h 477088"/>
              <a:gd name="connsiteX226" fmla="*/ 6764 w 366868"/>
              <a:gd name="connsiteY226" fmla="*/ 214868 h 477088"/>
              <a:gd name="connsiteX227" fmla="*/ 12335 w 366868"/>
              <a:gd name="connsiteY227" fmla="*/ 213808 h 477088"/>
              <a:gd name="connsiteX228" fmla="*/ 24803 w 366868"/>
              <a:gd name="connsiteY228" fmla="*/ 223887 h 477088"/>
              <a:gd name="connsiteX229" fmla="*/ 29312 w 366868"/>
              <a:gd name="connsiteY229" fmla="*/ 233968 h 477088"/>
              <a:gd name="connsiteX230" fmla="*/ 33822 w 366868"/>
              <a:gd name="connsiteY230" fmla="*/ 238478 h 477088"/>
              <a:gd name="connsiteX231" fmla="*/ 32628 w 366868"/>
              <a:gd name="connsiteY231" fmla="*/ 240732 h 477088"/>
              <a:gd name="connsiteX232" fmla="*/ 39393 w 366868"/>
              <a:gd name="connsiteY232" fmla="*/ 241926 h 477088"/>
              <a:gd name="connsiteX233" fmla="*/ 51728 w 366868"/>
              <a:gd name="connsiteY233" fmla="*/ 231713 h 477088"/>
              <a:gd name="connsiteX234" fmla="*/ 51728 w 366868"/>
              <a:gd name="connsiteY234" fmla="*/ 227203 h 477088"/>
              <a:gd name="connsiteX235" fmla="*/ 52921 w 366868"/>
              <a:gd name="connsiteY235" fmla="*/ 226143 h 477088"/>
              <a:gd name="connsiteX236" fmla="*/ 51728 w 366868"/>
              <a:gd name="connsiteY236" fmla="*/ 219378 h 477088"/>
              <a:gd name="connsiteX237" fmla="*/ 55176 w 366868"/>
              <a:gd name="connsiteY237" fmla="*/ 214868 h 477088"/>
              <a:gd name="connsiteX238" fmla="*/ 53982 w 366868"/>
              <a:gd name="connsiteY238" fmla="*/ 213808 h 477088"/>
              <a:gd name="connsiteX239" fmla="*/ 56237 w 366868"/>
              <a:gd name="connsiteY239" fmla="*/ 213808 h 477088"/>
              <a:gd name="connsiteX240" fmla="*/ 58492 w 366868"/>
              <a:gd name="connsiteY240" fmla="*/ 212614 h 477088"/>
              <a:gd name="connsiteX241" fmla="*/ 59686 w 366868"/>
              <a:gd name="connsiteY241" fmla="*/ 211552 h 477088"/>
              <a:gd name="connsiteX242" fmla="*/ 63002 w 366868"/>
              <a:gd name="connsiteY242" fmla="*/ 207043 h 477088"/>
              <a:gd name="connsiteX243" fmla="*/ 65256 w 366868"/>
              <a:gd name="connsiteY243" fmla="*/ 205849 h 477088"/>
              <a:gd name="connsiteX244" fmla="*/ 69766 w 366868"/>
              <a:gd name="connsiteY244" fmla="*/ 205849 h 477088"/>
              <a:gd name="connsiteX245" fmla="*/ 69766 w 366868"/>
              <a:gd name="connsiteY245" fmla="*/ 207043 h 477088"/>
              <a:gd name="connsiteX246" fmla="*/ 70960 w 366868"/>
              <a:gd name="connsiteY246" fmla="*/ 207043 h 477088"/>
              <a:gd name="connsiteX247" fmla="*/ 82101 w 366868"/>
              <a:gd name="connsiteY247" fmla="*/ 198024 h 477088"/>
              <a:gd name="connsiteX248" fmla="*/ 75337 w 366868"/>
              <a:gd name="connsiteY248" fmla="*/ 190066 h 477088"/>
              <a:gd name="connsiteX249" fmla="*/ 73214 w 366868"/>
              <a:gd name="connsiteY249" fmla="*/ 190066 h 477088"/>
              <a:gd name="connsiteX250" fmla="*/ 72021 w 366868"/>
              <a:gd name="connsiteY250" fmla="*/ 187811 h 477088"/>
              <a:gd name="connsiteX251" fmla="*/ 73214 w 366868"/>
              <a:gd name="connsiteY251" fmla="*/ 186750 h 477088"/>
              <a:gd name="connsiteX252" fmla="*/ 63002 w 366868"/>
              <a:gd name="connsiteY252" fmla="*/ 176669 h 477088"/>
              <a:gd name="connsiteX253" fmla="*/ 68705 w 366868"/>
              <a:gd name="connsiteY253" fmla="*/ 173221 h 477088"/>
              <a:gd name="connsiteX254" fmla="*/ 59686 w 366868"/>
              <a:gd name="connsiteY254" fmla="*/ 160886 h 477088"/>
              <a:gd name="connsiteX255" fmla="*/ 66450 w 366868"/>
              <a:gd name="connsiteY255" fmla="*/ 155182 h 477088"/>
              <a:gd name="connsiteX256" fmla="*/ 58492 w 366868"/>
              <a:gd name="connsiteY256" fmla="*/ 147357 h 477088"/>
              <a:gd name="connsiteX257" fmla="*/ 64195 w 366868"/>
              <a:gd name="connsiteY257" fmla="*/ 139532 h 477088"/>
              <a:gd name="connsiteX258" fmla="*/ 63002 w 366868"/>
              <a:gd name="connsiteY258" fmla="*/ 133828 h 477088"/>
              <a:gd name="connsiteX259" fmla="*/ 66450 w 366868"/>
              <a:gd name="connsiteY259" fmla="*/ 131574 h 477088"/>
              <a:gd name="connsiteX260" fmla="*/ 68705 w 366868"/>
              <a:gd name="connsiteY260" fmla="*/ 136083 h 477088"/>
              <a:gd name="connsiteX261" fmla="*/ 76530 w 366868"/>
              <a:gd name="connsiteY261" fmla="*/ 133828 h 477088"/>
              <a:gd name="connsiteX262" fmla="*/ 82101 w 366868"/>
              <a:gd name="connsiteY262" fmla="*/ 128258 h 477088"/>
              <a:gd name="connsiteX263" fmla="*/ 92314 w 366868"/>
              <a:gd name="connsiteY263" fmla="*/ 144042 h 477088"/>
              <a:gd name="connsiteX264" fmla="*/ 108098 w 366868"/>
              <a:gd name="connsiteY264" fmla="*/ 158631 h 477088"/>
              <a:gd name="connsiteX265" fmla="*/ 111413 w 366868"/>
              <a:gd name="connsiteY265" fmla="*/ 154122 h 477088"/>
              <a:gd name="connsiteX266" fmla="*/ 112607 w 366868"/>
              <a:gd name="connsiteY266" fmla="*/ 155182 h 477088"/>
              <a:gd name="connsiteX267" fmla="*/ 109158 w 366868"/>
              <a:gd name="connsiteY267" fmla="*/ 159692 h 477088"/>
              <a:gd name="connsiteX268" fmla="*/ 121494 w 366868"/>
              <a:gd name="connsiteY268" fmla="*/ 169906 h 477088"/>
              <a:gd name="connsiteX269" fmla="*/ 126003 w 366868"/>
              <a:gd name="connsiteY269" fmla="*/ 166457 h 477088"/>
              <a:gd name="connsiteX270" fmla="*/ 128258 w 366868"/>
              <a:gd name="connsiteY270" fmla="*/ 168712 h 477088"/>
              <a:gd name="connsiteX271" fmla="*/ 142981 w 366868"/>
              <a:gd name="connsiteY271" fmla="*/ 164202 h 477088"/>
              <a:gd name="connsiteX272" fmla="*/ 144042 w 366868"/>
              <a:gd name="connsiteY272" fmla="*/ 168712 h 477088"/>
              <a:gd name="connsiteX273" fmla="*/ 149745 w 366868"/>
              <a:gd name="connsiteY273" fmla="*/ 166457 h 477088"/>
              <a:gd name="connsiteX274" fmla="*/ 149745 w 366868"/>
              <a:gd name="connsiteY274" fmla="*/ 167650 h 477088"/>
              <a:gd name="connsiteX275" fmla="*/ 147357 w 366868"/>
              <a:gd name="connsiteY275" fmla="*/ 169906 h 477088"/>
              <a:gd name="connsiteX276" fmla="*/ 151867 w 366868"/>
              <a:gd name="connsiteY276" fmla="*/ 174415 h 477088"/>
              <a:gd name="connsiteX277" fmla="*/ 157571 w 366868"/>
              <a:gd name="connsiteY277" fmla="*/ 169906 h 477088"/>
              <a:gd name="connsiteX278" fmla="*/ 160886 w 366868"/>
              <a:gd name="connsiteY278" fmla="*/ 174415 h 477088"/>
              <a:gd name="connsiteX279" fmla="*/ 159825 w 366868"/>
              <a:gd name="connsiteY279" fmla="*/ 175476 h 477088"/>
              <a:gd name="connsiteX280" fmla="*/ 162080 w 366868"/>
              <a:gd name="connsiteY280" fmla="*/ 178792 h 477088"/>
              <a:gd name="connsiteX281" fmla="*/ 171099 w 366868"/>
              <a:gd name="connsiteY281" fmla="*/ 169906 h 477088"/>
              <a:gd name="connsiteX282" fmla="*/ 171099 w 366868"/>
              <a:gd name="connsiteY282" fmla="*/ 167650 h 477088"/>
              <a:gd name="connsiteX283" fmla="*/ 172160 w 366868"/>
              <a:gd name="connsiteY283" fmla="*/ 166457 h 477088"/>
              <a:gd name="connsiteX284" fmla="*/ 180118 w 366868"/>
              <a:gd name="connsiteY284" fmla="*/ 176669 h 477088"/>
              <a:gd name="connsiteX285" fmla="*/ 183434 w 366868"/>
              <a:gd name="connsiteY285" fmla="*/ 169906 h 477088"/>
              <a:gd name="connsiteX286" fmla="*/ 174415 w 366868"/>
              <a:gd name="connsiteY286" fmla="*/ 160886 h 477088"/>
              <a:gd name="connsiteX287" fmla="*/ 159825 w 366868"/>
              <a:gd name="connsiteY287" fmla="*/ 135022 h 477088"/>
              <a:gd name="connsiteX288" fmla="*/ 159825 w 366868"/>
              <a:gd name="connsiteY288" fmla="*/ 136083 h 477088"/>
              <a:gd name="connsiteX289" fmla="*/ 156377 w 366868"/>
              <a:gd name="connsiteY289" fmla="*/ 130513 h 477088"/>
              <a:gd name="connsiteX290" fmla="*/ 157571 w 366868"/>
              <a:gd name="connsiteY290" fmla="*/ 129319 h 477088"/>
              <a:gd name="connsiteX291" fmla="*/ 155316 w 366868"/>
              <a:gd name="connsiteY291" fmla="*/ 127064 h 477088"/>
              <a:gd name="connsiteX292" fmla="*/ 148551 w 366868"/>
              <a:gd name="connsiteY292" fmla="*/ 115790 h 477088"/>
              <a:gd name="connsiteX293" fmla="*/ 146297 w 366868"/>
              <a:gd name="connsiteY293" fmla="*/ 110220 h 477088"/>
              <a:gd name="connsiteX294" fmla="*/ 145235 w 366868"/>
              <a:gd name="connsiteY294" fmla="*/ 110220 h 477088"/>
              <a:gd name="connsiteX295" fmla="*/ 141787 w 366868"/>
              <a:gd name="connsiteY295" fmla="*/ 105710 h 477088"/>
              <a:gd name="connsiteX296" fmla="*/ 142981 w 366868"/>
              <a:gd name="connsiteY296" fmla="*/ 104649 h 477088"/>
              <a:gd name="connsiteX297" fmla="*/ 146297 w 366868"/>
              <a:gd name="connsiteY297" fmla="*/ 105710 h 477088"/>
              <a:gd name="connsiteX298" fmla="*/ 148551 w 366868"/>
              <a:gd name="connsiteY298" fmla="*/ 97884 h 477088"/>
              <a:gd name="connsiteX299" fmla="*/ 150806 w 366868"/>
              <a:gd name="connsiteY299" fmla="*/ 96691 h 477088"/>
              <a:gd name="connsiteX300" fmla="*/ 153061 w 366868"/>
              <a:gd name="connsiteY300" fmla="*/ 98945 h 477088"/>
              <a:gd name="connsiteX301" fmla="*/ 154122 w 366868"/>
              <a:gd name="connsiteY301" fmla="*/ 98945 h 477088"/>
              <a:gd name="connsiteX302" fmla="*/ 155316 w 366868"/>
              <a:gd name="connsiteY302" fmla="*/ 100139 h 477088"/>
              <a:gd name="connsiteX303" fmla="*/ 155316 w 366868"/>
              <a:gd name="connsiteY303" fmla="*/ 98945 h 477088"/>
              <a:gd name="connsiteX304" fmla="*/ 150806 w 366868"/>
              <a:gd name="connsiteY304" fmla="*/ 94436 h 477088"/>
              <a:gd name="connsiteX305" fmla="*/ 165396 w 366868"/>
              <a:gd name="connsiteY305" fmla="*/ 85549 h 477088"/>
              <a:gd name="connsiteX306" fmla="*/ 167651 w 366868"/>
              <a:gd name="connsiteY306" fmla="*/ 88865 h 477088"/>
              <a:gd name="connsiteX307" fmla="*/ 171099 w 366868"/>
              <a:gd name="connsiteY307" fmla="*/ 83294 h 477088"/>
              <a:gd name="connsiteX308" fmla="*/ 174415 w 366868"/>
              <a:gd name="connsiteY308" fmla="*/ 84356 h 477088"/>
              <a:gd name="connsiteX309" fmla="*/ 176670 w 366868"/>
              <a:gd name="connsiteY309" fmla="*/ 81040 h 477088"/>
              <a:gd name="connsiteX310" fmla="*/ 177864 w 366868"/>
              <a:gd name="connsiteY310" fmla="*/ 82100 h 477088"/>
              <a:gd name="connsiteX311" fmla="*/ 178925 w 366868"/>
              <a:gd name="connsiteY311" fmla="*/ 79846 h 477088"/>
              <a:gd name="connsiteX312" fmla="*/ 177864 w 366868"/>
              <a:gd name="connsiteY312" fmla="*/ 78785 h 477088"/>
              <a:gd name="connsiteX313" fmla="*/ 177864 w 366868"/>
              <a:gd name="connsiteY313" fmla="*/ 77591 h 477088"/>
              <a:gd name="connsiteX314" fmla="*/ 171099 w 366868"/>
              <a:gd name="connsiteY314" fmla="*/ 66318 h 477088"/>
              <a:gd name="connsiteX315" fmla="*/ 174415 w 366868"/>
              <a:gd name="connsiteY315" fmla="*/ 65256 h 477088"/>
              <a:gd name="connsiteX316" fmla="*/ 176670 w 366868"/>
              <a:gd name="connsiteY316" fmla="*/ 63002 h 477088"/>
              <a:gd name="connsiteX317" fmla="*/ 174415 w 366868"/>
              <a:gd name="connsiteY317" fmla="*/ 60746 h 477088"/>
              <a:gd name="connsiteX318" fmla="*/ 169906 w 366868"/>
              <a:gd name="connsiteY318" fmla="*/ 59553 h 477088"/>
              <a:gd name="connsiteX319" fmla="*/ 169906 w 366868"/>
              <a:gd name="connsiteY319" fmla="*/ 39392 h 477088"/>
              <a:gd name="connsiteX320" fmla="*/ 181180 w 366868"/>
              <a:gd name="connsiteY320" fmla="*/ 43902 h 477088"/>
              <a:gd name="connsiteX321" fmla="*/ 181180 w 366868"/>
              <a:gd name="connsiteY321" fmla="*/ 42708 h 477088"/>
              <a:gd name="connsiteX322" fmla="*/ 182373 w 366868"/>
              <a:gd name="connsiteY322" fmla="*/ 42708 h 477088"/>
              <a:gd name="connsiteX323" fmla="*/ 182373 w 366868"/>
              <a:gd name="connsiteY323" fmla="*/ 41647 h 477088"/>
              <a:gd name="connsiteX324" fmla="*/ 176670 w 366868"/>
              <a:gd name="connsiteY324" fmla="*/ 38198 h 477088"/>
              <a:gd name="connsiteX325" fmla="*/ 172160 w 366868"/>
              <a:gd name="connsiteY325" fmla="*/ 33689 h 477088"/>
              <a:gd name="connsiteX326" fmla="*/ 191260 w 366868"/>
              <a:gd name="connsiteY326" fmla="*/ 24670 h 477088"/>
              <a:gd name="connsiteX327" fmla="*/ 192454 w 366868"/>
              <a:gd name="connsiteY327" fmla="*/ 26925 h 477088"/>
              <a:gd name="connsiteX328" fmla="*/ 201473 w 366868"/>
              <a:gd name="connsiteY328" fmla="*/ 20160 h 477088"/>
              <a:gd name="connsiteX329" fmla="*/ 207043 w 366868"/>
              <a:gd name="connsiteY329" fmla="*/ 23609 h 477088"/>
              <a:gd name="connsiteX330" fmla="*/ 205982 w 366868"/>
              <a:gd name="connsiteY330" fmla="*/ 24670 h 477088"/>
              <a:gd name="connsiteX331" fmla="*/ 202534 w 366868"/>
              <a:gd name="connsiteY331" fmla="*/ 35944 h 477088"/>
              <a:gd name="connsiteX332" fmla="*/ 216063 w 366868"/>
              <a:gd name="connsiteY332" fmla="*/ 50534 h 477088"/>
              <a:gd name="connsiteX333" fmla="*/ 222827 w 366868"/>
              <a:gd name="connsiteY333" fmla="*/ 33689 h 477088"/>
              <a:gd name="connsiteX334" fmla="*/ 232907 w 366868"/>
              <a:gd name="connsiteY334" fmla="*/ 10080 h 477088"/>
              <a:gd name="connsiteX335" fmla="*/ 229591 w 366868"/>
              <a:gd name="connsiteY335" fmla="*/ 0 h 47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366868" h="477088">
                <a:moveTo>
                  <a:pt x="229591" y="0"/>
                </a:moveTo>
                <a:lnTo>
                  <a:pt x="239672" y="6764"/>
                </a:lnTo>
                <a:lnTo>
                  <a:pt x="279064" y="32628"/>
                </a:lnTo>
                <a:lnTo>
                  <a:pt x="282513" y="112474"/>
                </a:lnTo>
                <a:lnTo>
                  <a:pt x="282513" y="118045"/>
                </a:lnTo>
                <a:lnTo>
                  <a:pt x="285829" y="118045"/>
                </a:lnTo>
                <a:lnTo>
                  <a:pt x="285829" y="119239"/>
                </a:lnTo>
                <a:lnTo>
                  <a:pt x="288084" y="119239"/>
                </a:lnTo>
                <a:lnTo>
                  <a:pt x="289277" y="122555"/>
                </a:lnTo>
                <a:lnTo>
                  <a:pt x="290338" y="123748"/>
                </a:lnTo>
                <a:lnTo>
                  <a:pt x="289277" y="126003"/>
                </a:lnTo>
                <a:lnTo>
                  <a:pt x="287022" y="127064"/>
                </a:lnTo>
                <a:lnTo>
                  <a:pt x="284768" y="127064"/>
                </a:lnTo>
                <a:lnTo>
                  <a:pt x="282513" y="126003"/>
                </a:lnTo>
                <a:lnTo>
                  <a:pt x="292593" y="146296"/>
                </a:lnTo>
                <a:lnTo>
                  <a:pt x="293654" y="148551"/>
                </a:lnTo>
                <a:lnTo>
                  <a:pt x="298164" y="159692"/>
                </a:lnTo>
                <a:lnTo>
                  <a:pt x="328537" y="223887"/>
                </a:lnTo>
                <a:lnTo>
                  <a:pt x="334240" y="226143"/>
                </a:lnTo>
                <a:lnTo>
                  <a:pt x="352279" y="232907"/>
                </a:lnTo>
                <a:lnTo>
                  <a:pt x="355595" y="255323"/>
                </a:lnTo>
                <a:lnTo>
                  <a:pt x="351085" y="258771"/>
                </a:lnTo>
                <a:lnTo>
                  <a:pt x="359043" y="266596"/>
                </a:lnTo>
                <a:lnTo>
                  <a:pt x="366869" y="312753"/>
                </a:lnTo>
                <a:lnTo>
                  <a:pt x="364614" y="316202"/>
                </a:lnTo>
                <a:lnTo>
                  <a:pt x="361165" y="317263"/>
                </a:lnTo>
                <a:lnTo>
                  <a:pt x="362359" y="315008"/>
                </a:lnTo>
                <a:lnTo>
                  <a:pt x="360104" y="310499"/>
                </a:lnTo>
                <a:lnTo>
                  <a:pt x="339811" y="307183"/>
                </a:lnTo>
                <a:lnTo>
                  <a:pt x="338750" y="305989"/>
                </a:lnTo>
                <a:lnTo>
                  <a:pt x="337556" y="305989"/>
                </a:lnTo>
                <a:lnTo>
                  <a:pt x="330792" y="299225"/>
                </a:lnTo>
                <a:lnTo>
                  <a:pt x="328537" y="298164"/>
                </a:lnTo>
                <a:lnTo>
                  <a:pt x="327476" y="300418"/>
                </a:lnTo>
                <a:lnTo>
                  <a:pt x="327476" y="301479"/>
                </a:lnTo>
                <a:lnTo>
                  <a:pt x="325221" y="303734"/>
                </a:lnTo>
                <a:lnTo>
                  <a:pt x="327476" y="304928"/>
                </a:lnTo>
                <a:lnTo>
                  <a:pt x="326283" y="305989"/>
                </a:lnTo>
                <a:lnTo>
                  <a:pt x="325221" y="305989"/>
                </a:lnTo>
                <a:lnTo>
                  <a:pt x="324028" y="307183"/>
                </a:lnTo>
                <a:lnTo>
                  <a:pt x="324028" y="309437"/>
                </a:lnTo>
                <a:lnTo>
                  <a:pt x="325221" y="309437"/>
                </a:lnTo>
                <a:lnTo>
                  <a:pt x="325221" y="310499"/>
                </a:lnTo>
                <a:lnTo>
                  <a:pt x="326283" y="310499"/>
                </a:lnTo>
                <a:lnTo>
                  <a:pt x="326283" y="309437"/>
                </a:lnTo>
                <a:lnTo>
                  <a:pt x="327476" y="309437"/>
                </a:lnTo>
                <a:lnTo>
                  <a:pt x="327476" y="311693"/>
                </a:lnTo>
                <a:lnTo>
                  <a:pt x="325221" y="311693"/>
                </a:lnTo>
                <a:lnTo>
                  <a:pt x="326283" y="317263"/>
                </a:lnTo>
                <a:lnTo>
                  <a:pt x="329731" y="315008"/>
                </a:lnTo>
                <a:lnTo>
                  <a:pt x="329731" y="313947"/>
                </a:lnTo>
                <a:lnTo>
                  <a:pt x="330792" y="313947"/>
                </a:lnTo>
                <a:lnTo>
                  <a:pt x="330792" y="315008"/>
                </a:lnTo>
                <a:lnTo>
                  <a:pt x="329731" y="317263"/>
                </a:lnTo>
                <a:lnTo>
                  <a:pt x="330792" y="318456"/>
                </a:lnTo>
                <a:lnTo>
                  <a:pt x="312886" y="329598"/>
                </a:lnTo>
                <a:lnTo>
                  <a:pt x="281319" y="317263"/>
                </a:lnTo>
                <a:lnTo>
                  <a:pt x="280258" y="319518"/>
                </a:lnTo>
                <a:lnTo>
                  <a:pt x="278003" y="319518"/>
                </a:lnTo>
                <a:lnTo>
                  <a:pt x="276809" y="321772"/>
                </a:lnTo>
                <a:lnTo>
                  <a:pt x="275749" y="321772"/>
                </a:lnTo>
                <a:lnTo>
                  <a:pt x="275749" y="318456"/>
                </a:lnTo>
                <a:lnTo>
                  <a:pt x="274555" y="318456"/>
                </a:lnTo>
                <a:lnTo>
                  <a:pt x="273494" y="320712"/>
                </a:lnTo>
                <a:lnTo>
                  <a:pt x="275749" y="322966"/>
                </a:lnTo>
                <a:lnTo>
                  <a:pt x="231846" y="367930"/>
                </a:lnTo>
                <a:lnTo>
                  <a:pt x="232907" y="368990"/>
                </a:lnTo>
                <a:lnTo>
                  <a:pt x="231846" y="370184"/>
                </a:lnTo>
                <a:lnTo>
                  <a:pt x="230652" y="370184"/>
                </a:lnTo>
                <a:lnTo>
                  <a:pt x="225082" y="375755"/>
                </a:lnTo>
                <a:lnTo>
                  <a:pt x="225082" y="374694"/>
                </a:lnTo>
                <a:lnTo>
                  <a:pt x="223888" y="373500"/>
                </a:lnTo>
                <a:lnTo>
                  <a:pt x="226276" y="371246"/>
                </a:lnTo>
                <a:lnTo>
                  <a:pt x="223888" y="366736"/>
                </a:lnTo>
                <a:lnTo>
                  <a:pt x="222827" y="368990"/>
                </a:lnTo>
                <a:lnTo>
                  <a:pt x="219379" y="371246"/>
                </a:lnTo>
                <a:lnTo>
                  <a:pt x="213808" y="379203"/>
                </a:lnTo>
                <a:lnTo>
                  <a:pt x="213808" y="388223"/>
                </a:lnTo>
                <a:lnTo>
                  <a:pt x="204789" y="397242"/>
                </a:lnTo>
                <a:lnTo>
                  <a:pt x="203727" y="399364"/>
                </a:lnTo>
                <a:lnTo>
                  <a:pt x="202534" y="400558"/>
                </a:lnTo>
                <a:lnTo>
                  <a:pt x="200279" y="400558"/>
                </a:lnTo>
                <a:lnTo>
                  <a:pt x="202534" y="402813"/>
                </a:lnTo>
                <a:lnTo>
                  <a:pt x="202534" y="403873"/>
                </a:lnTo>
                <a:lnTo>
                  <a:pt x="205982" y="403873"/>
                </a:lnTo>
                <a:lnTo>
                  <a:pt x="205982" y="405067"/>
                </a:lnTo>
                <a:lnTo>
                  <a:pt x="207043" y="406129"/>
                </a:lnTo>
                <a:lnTo>
                  <a:pt x="207043" y="409577"/>
                </a:lnTo>
                <a:lnTo>
                  <a:pt x="205982" y="412892"/>
                </a:lnTo>
                <a:lnTo>
                  <a:pt x="205982" y="414087"/>
                </a:lnTo>
                <a:lnTo>
                  <a:pt x="203727" y="415148"/>
                </a:lnTo>
                <a:lnTo>
                  <a:pt x="191260" y="428676"/>
                </a:lnTo>
                <a:lnTo>
                  <a:pt x="205982" y="448970"/>
                </a:lnTo>
                <a:lnTo>
                  <a:pt x="207043" y="452286"/>
                </a:lnTo>
                <a:lnTo>
                  <a:pt x="211553" y="455734"/>
                </a:lnTo>
                <a:lnTo>
                  <a:pt x="215001" y="460243"/>
                </a:lnTo>
                <a:lnTo>
                  <a:pt x="194708" y="477088"/>
                </a:lnTo>
                <a:lnTo>
                  <a:pt x="164335" y="441012"/>
                </a:lnTo>
                <a:lnTo>
                  <a:pt x="158632" y="435441"/>
                </a:lnTo>
                <a:lnTo>
                  <a:pt x="154122" y="438757"/>
                </a:lnTo>
                <a:lnTo>
                  <a:pt x="151867" y="435441"/>
                </a:lnTo>
                <a:lnTo>
                  <a:pt x="146297" y="439951"/>
                </a:lnTo>
                <a:lnTo>
                  <a:pt x="142981" y="436502"/>
                </a:lnTo>
                <a:lnTo>
                  <a:pt x="147357" y="430931"/>
                </a:lnTo>
                <a:lnTo>
                  <a:pt x="140726" y="424167"/>
                </a:lnTo>
                <a:lnTo>
                  <a:pt x="145235" y="419657"/>
                </a:lnTo>
                <a:lnTo>
                  <a:pt x="141787" y="416341"/>
                </a:lnTo>
                <a:lnTo>
                  <a:pt x="123748" y="403873"/>
                </a:lnTo>
                <a:lnTo>
                  <a:pt x="111413" y="371246"/>
                </a:lnTo>
                <a:lnTo>
                  <a:pt x="104649" y="378010"/>
                </a:lnTo>
                <a:lnTo>
                  <a:pt x="103588" y="376949"/>
                </a:lnTo>
                <a:lnTo>
                  <a:pt x="110353" y="368990"/>
                </a:lnTo>
                <a:lnTo>
                  <a:pt x="100139" y="342066"/>
                </a:lnTo>
                <a:lnTo>
                  <a:pt x="95630" y="340872"/>
                </a:lnTo>
                <a:lnTo>
                  <a:pt x="92314" y="345382"/>
                </a:lnTo>
                <a:lnTo>
                  <a:pt x="87804" y="351085"/>
                </a:lnTo>
                <a:lnTo>
                  <a:pt x="84356" y="347636"/>
                </a:lnTo>
                <a:lnTo>
                  <a:pt x="90059" y="342066"/>
                </a:lnTo>
                <a:lnTo>
                  <a:pt x="88865" y="342066"/>
                </a:lnTo>
                <a:lnTo>
                  <a:pt x="87804" y="339811"/>
                </a:lnTo>
                <a:lnTo>
                  <a:pt x="85549" y="339811"/>
                </a:lnTo>
                <a:lnTo>
                  <a:pt x="85549" y="337556"/>
                </a:lnTo>
                <a:lnTo>
                  <a:pt x="61940" y="331853"/>
                </a:lnTo>
                <a:lnTo>
                  <a:pt x="61940" y="325088"/>
                </a:lnTo>
                <a:lnTo>
                  <a:pt x="58492" y="325088"/>
                </a:lnTo>
                <a:lnTo>
                  <a:pt x="58492" y="327343"/>
                </a:lnTo>
                <a:lnTo>
                  <a:pt x="55176" y="327343"/>
                </a:lnTo>
                <a:lnTo>
                  <a:pt x="55176" y="330791"/>
                </a:lnTo>
                <a:lnTo>
                  <a:pt x="42709" y="327343"/>
                </a:lnTo>
                <a:lnTo>
                  <a:pt x="41647" y="329598"/>
                </a:lnTo>
                <a:lnTo>
                  <a:pt x="36077" y="327343"/>
                </a:lnTo>
                <a:lnTo>
                  <a:pt x="36077" y="325088"/>
                </a:lnTo>
                <a:lnTo>
                  <a:pt x="33822" y="325088"/>
                </a:lnTo>
                <a:lnTo>
                  <a:pt x="39393" y="316202"/>
                </a:lnTo>
                <a:lnTo>
                  <a:pt x="45096" y="325088"/>
                </a:lnTo>
                <a:lnTo>
                  <a:pt x="51728" y="313947"/>
                </a:lnTo>
                <a:lnTo>
                  <a:pt x="59686" y="308244"/>
                </a:lnTo>
                <a:lnTo>
                  <a:pt x="59686" y="305989"/>
                </a:lnTo>
                <a:lnTo>
                  <a:pt x="63002" y="303734"/>
                </a:lnTo>
                <a:lnTo>
                  <a:pt x="60747" y="300418"/>
                </a:lnTo>
                <a:lnTo>
                  <a:pt x="61940" y="294715"/>
                </a:lnTo>
                <a:lnTo>
                  <a:pt x="64195" y="294715"/>
                </a:lnTo>
                <a:lnTo>
                  <a:pt x="67511" y="307183"/>
                </a:lnTo>
                <a:lnTo>
                  <a:pt x="69766" y="304928"/>
                </a:lnTo>
                <a:lnTo>
                  <a:pt x="78785" y="311693"/>
                </a:lnTo>
                <a:lnTo>
                  <a:pt x="75337" y="316202"/>
                </a:lnTo>
                <a:lnTo>
                  <a:pt x="82101" y="322966"/>
                </a:lnTo>
                <a:lnTo>
                  <a:pt x="91120" y="317263"/>
                </a:lnTo>
                <a:lnTo>
                  <a:pt x="74276" y="289144"/>
                </a:lnTo>
                <a:lnTo>
                  <a:pt x="66450" y="286889"/>
                </a:lnTo>
                <a:lnTo>
                  <a:pt x="67511" y="283573"/>
                </a:lnTo>
                <a:lnTo>
                  <a:pt x="64195" y="280125"/>
                </a:lnTo>
                <a:lnTo>
                  <a:pt x="59686" y="282380"/>
                </a:lnTo>
                <a:lnTo>
                  <a:pt x="59686" y="281319"/>
                </a:lnTo>
                <a:lnTo>
                  <a:pt x="68705" y="273361"/>
                </a:lnTo>
                <a:lnTo>
                  <a:pt x="59686" y="263280"/>
                </a:lnTo>
                <a:lnTo>
                  <a:pt x="63002" y="258771"/>
                </a:lnTo>
                <a:lnTo>
                  <a:pt x="64195" y="259832"/>
                </a:lnTo>
                <a:lnTo>
                  <a:pt x="63002" y="261026"/>
                </a:lnTo>
                <a:lnTo>
                  <a:pt x="64195" y="262086"/>
                </a:lnTo>
                <a:lnTo>
                  <a:pt x="67511" y="259832"/>
                </a:lnTo>
                <a:lnTo>
                  <a:pt x="64195" y="255323"/>
                </a:lnTo>
                <a:lnTo>
                  <a:pt x="61940" y="255323"/>
                </a:lnTo>
                <a:lnTo>
                  <a:pt x="53982" y="245242"/>
                </a:lnTo>
                <a:lnTo>
                  <a:pt x="37138" y="257577"/>
                </a:lnTo>
                <a:lnTo>
                  <a:pt x="47218" y="275615"/>
                </a:lnTo>
                <a:lnTo>
                  <a:pt x="42709" y="279064"/>
                </a:lnTo>
                <a:lnTo>
                  <a:pt x="43902" y="284635"/>
                </a:lnTo>
                <a:lnTo>
                  <a:pt x="46157" y="285829"/>
                </a:lnTo>
                <a:lnTo>
                  <a:pt x="47218" y="289144"/>
                </a:lnTo>
                <a:lnTo>
                  <a:pt x="46157" y="289144"/>
                </a:lnTo>
                <a:lnTo>
                  <a:pt x="42709" y="285829"/>
                </a:lnTo>
                <a:lnTo>
                  <a:pt x="40586" y="286889"/>
                </a:lnTo>
                <a:lnTo>
                  <a:pt x="42709" y="291399"/>
                </a:lnTo>
                <a:lnTo>
                  <a:pt x="43902" y="292593"/>
                </a:lnTo>
                <a:lnTo>
                  <a:pt x="45096" y="291399"/>
                </a:lnTo>
                <a:lnTo>
                  <a:pt x="46157" y="292593"/>
                </a:lnTo>
                <a:lnTo>
                  <a:pt x="48412" y="293654"/>
                </a:lnTo>
                <a:lnTo>
                  <a:pt x="48412" y="294715"/>
                </a:lnTo>
                <a:lnTo>
                  <a:pt x="51728" y="295909"/>
                </a:lnTo>
                <a:lnTo>
                  <a:pt x="53982" y="295909"/>
                </a:lnTo>
                <a:lnTo>
                  <a:pt x="55176" y="294715"/>
                </a:lnTo>
                <a:lnTo>
                  <a:pt x="57431" y="298164"/>
                </a:lnTo>
                <a:lnTo>
                  <a:pt x="56237" y="300418"/>
                </a:lnTo>
                <a:lnTo>
                  <a:pt x="55176" y="299225"/>
                </a:lnTo>
                <a:lnTo>
                  <a:pt x="51728" y="299225"/>
                </a:lnTo>
                <a:lnTo>
                  <a:pt x="51728" y="301479"/>
                </a:lnTo>
                <a:lnTo>
                  <a:pt x="48412" y="302673"/>
                </a:lnTo>
                <a:lnTo>
                  <a:pt x="40586" y="294715"/>
                </a:lnTo>
                <a:lnTo>
                  <a:pt x="39393" y="294715"/>
                </a:lnTo>
                <a:lnTo>
                  <a:pt x="38332" y="293654"/>
                </a:lnTo>
                <a:lnTo>
                  <a:pt x="38332" y="292593"/>
                </a:lnTo>
                <a:lnTo>
                  <a:pt x="37138" y="292593"/>
                </a:lnTo>
                <a:lnTo>
                  <a:pt x="37138" y="294715"/>
                </a:lnTo>
                <a:lnTo>
                  <a:pt x="36077" y="296970"/>
                </a:lnTo>
                <a:lnTo>
                  <a:pt x="34883" y="296970"/>
                </a:lnTo>
                <a:lnTo>
                  <a:pt x="33822" y="293654"/>
                </a:lnTo>
                <a:lnTo>
                  <a:pt x="34883" y="292593"/>
                </a:lnTo>
                <a:lnTo>
                  <a:pt x="37138" y="292593"/>
                </a:lnTo>
                <a:lnTo>
                  <a:pt x="37138" y="290338"/>
                </a:lnTo>
                <a:lnTo>
                  <a:pt x="39393" y="286889"/>
                </a:lnTo>
                <a:lnTo>
                  <a:pt x="27057" y="272300"/>
                </a:lnTo>
                <a:lnTo>
                  <a:pt x="27057" y="276810"/>
                </a:lnTo>
                <a:lnTo>
                  <a:pt x="25864" y="276810"/>
                </a:lnTo>
                <a:lnTo>
                  <a:pt x="24803" y="270045"/>
                </a:lnTo>
                <a:lnTo>
                  <a:pt x="10213" y="253067"/>
                </a:lnTo>
                <a:lnTo>
                  <a:pt x="9019" y="253067"/>
                </a:lnTo>
                <a:lnTo>
                  <a:pt x="6764" y="248558"/>
                </a:lnTo>
                <a:lnTo>
                  <a:pt x="12335" y="240732"/>
                </a:lnTo>
                <a:lnTo>
                  <a:pt x="9019" y="237416"/>
                </a:lnTo>
                <a:lnTo>
                  <a:pt x="6764" y="239671"/>
                </a:lnTo>
                <a:lnTo>
                  <a:pt x="5703" y="239671"/>
                </a:lnTo>
                <a:lnTo>
                  <a:pt x="4510" y="238478"/>
                </a:lnTo>
                <a:lnTo>
                  <a:pt x="3448" y="238478"/>
                </a:lnTo>
                <a:lnTo>
                  <a:pt x="2255" y="239671"/>
                </a:lnTo>
                <a:lnTo>
                  <a:pt x="0" y="239671"/>
                </a:lnTo>
                <a:lnTo>
                  <a:pt x="5703" y="233968"/>
                </a:lnTo>
                <a:lnTo>
                  <a:pt x="6764" y="235162"/>
                </a:lnTo>
                <a:lnTo>
                  <a:pt x="10213" y="232907"/>
                </a:lnTo>
                <a:lnTo>
                  <a:pt x="14590" y="228397"/>
                </a:lnTo>
                <a:lnTo>
                  <a:pt x="16845" y="228397"/>
                </a:lnTo>
                <a:lnTo>
                  <a:pt x="16845" y="227203"/>
                </a:lnTo>
                <a:lnTo>
                  <a:pt x="10213" y="219378"/>
                </a:lnTo>
                <a:lnTo>
                  <a:pt x="5703" y="219378"/>
                </a:lnTo>
                <a:lnTo>
                  <a:pt x="3448" y="214868"/>
                </a:lnTo>
                <a:lnTo>
                  <a:pt x="5703" y="212614"/>
                </a:lnTo>
                <a:lnTo>
                  <a:pt x="6764" y="214868"/>
                </a:lnTo>
                <a:lnTo>
                  <a:pt x="12335" y="213808"/>
                </a:lnTo>
                <a:lnTo>
                  <a:pt x="24803" y="223887"/>
                </a:lnTo>
                <a:lnTo>
                  <a:pt x="29312" y="233968"/>
                </a:lnTo>
                <a:lnTo>
                  <a:pt x="33822" y="238478"/>
                </a:lnTo>
                <a:lnTo>
                  <a:pt x="32628" y="240732"/>
                </a:lnTo>
                <a:lnTo>
                  <a:pt x="39393" y="241926"/>
                </a:lnTo>
                <a:lnTo>
                  <a:pt x="51728" y="231713"/>
                </a:lnTo>
                <a:lnTo>
                  <a:pt x="51728" y="227203"/>
                </a:lnTo>
                <a:lnTo>
                  <a:pt x="52921" y="226143"/>
                </a:lnTo>
                <a:lnTo>
                  <a:pt x="51728" y="219378"/>
                </a:lnTo>
                <a:lnTo>
                  <a:pt x="55176" y="214868"/>
                </a:lnTo>
                <a:lnTo>
                  <a:pt x="53982" y="213808"/>
                </a:lnTo>
                <a:lnTo>
                  <a:pt x="56237" y="213808"/>
                </a:lnTo>
                <a:lnTo>
                  <a:pt x="58492" y="212614"/>
                </a:lnTo>
                <a:lnTo>
                  <a:pt x="59686" y="211552"/>
                </a:lnTo>
                <a:lnTo>
                  <a:pt x="63002" y="207043"/>
                </a:lnTo>
                <a:lnTo>
                  <a:pt x="65256" y="205849"/>
                </a:lnTo>
                <a:lnTo>
                  <a:pt x="69766" y="205849"/>
                </a:lnTo>
                <a:lnTo>
                  <a:pt x="69766" y="207043"/>
                </a:lnTo>
                <a:lnTo>
                  <a:pt x="70960" y="207043"/>
                </a:lnTo>
                <a:lnTo>
                  <a:pt x="82101" y="198024"/>
                </a:lnTo>
                <a:lnTo>
                  <a:pt x="75337" y="190066"/>
                </a:lnTo>
                <a:lnTo>
                  <a:pt x="73214" y="190066"/>
                </a:lnTo>
                <a:lnTo>
                  <a:pt x="72021" y="187811"/>
                </a:lnTo>
                <a:lnTo>
                  <a:pt x="73214" y="186750"/>
                </a:lnTo>
                <a:lnTo>
                  <a:pt x="63002" y="176669"/>
                </a:lnTo>
                <a:lnTo>
                  <a:pt x="68705" y="173221"/>
                </a:lnTo>
                <a:lnTo>
                  <a:pt x="59686" y="160886"/>
                </a:lnTo>
                <a:lnTo>
                  <a:pt x="66450" y="155182"/>
                </a:lnTo>
                <a:lnTo>
                  <a:pt x="58492" y="147357"/>
                </a:lnTo>
                <a:lnTo>
                  <a:pt x="64195" y="139532"/>
                </a:lnTo>
                <a:lnTo>
                  <a:pt x="63002" y="133828"/>
                </a:lnTo>
                <a:lnTo>
                  <a:pt x="66450" y="131574"/>
                </a:lnTo>
                <a:lnTo>
                  <a:pt x="68705" y="136083"/>
                </a:lnTo>
                <a:lnTo>
                  <a:pt x="76530" y="133828"/>
                </a:lnTo>
                <a:lnTo>
                  <a:pt x="82101" y="128258"/>
                </a:lnTo>
                <a:lnTo>
                  <a:pt x="92314" y="144042"/>
                </a:lnTo>
                <a:lnTo>
                  <a:pt x="108098" y="158631"/>
                </a:lnTo>
                <a:lnTo>
                  <a:pt x="111413" y="154122"/>
                </a:lnTo>
                <a:lnTo>
                  <a:pt x="112607" y="155182"/>
                </a:lnTo>
                <a:lnTo>
                  <a:pt x="109158" y="159692"/>
                </a:lnTo>
                <a:lnTo>
                  <a:pt x="121494" y="169906"/>
                </a:lnTo>
                <a:lnTo>
                  <a:pt x="126003" y="166457"/>
                </a:lnTo>
                <a:lnTo>
                  <a:pt x="128258" y="168712"/>
                </a:lnTo>
                <a:lnTo>
                  <a:pt x="142981" y="164202"/>
                </a:lnTo>
                <a:lnTo>
                  <a:pt x="144042" y="168712"/>
                </a:lnTo>
                <a:lnTo>
                  <a:pt x="149745" y="166457"/>
                </a:lnTo>
                <a:lnTo>
                  <a:pt x="149745" y="167650"/>
                </a:lnTo>
                <a:lnTo>
                  <a:pt x="147357" y="169906"/>
                </a:lnTo>
                <a:lnTo>
                  <a:pt x="151867" y="174415"/>
                </a:lnTo>
                <a:lnTo>
                  <a:pt x="157571" y="169906"/>
                </a:lnTo>
                <a:lnTo>
                  <a:pt x="160886" y="174415"/>
                </a:lnTo>
                <a:lnTo>
                  <a:pt x="159825" y="175476"/>
                </a:lnTo>
                <a:lnTo>
                  <a:pt x="162080" y="178792"/>
                </a:lnTo>
                <a:lnTo>
                  <a:pt x="171099" y="169906"/>
                </a:lnTo>
                <a:lnTo>
                  <a:pt x="171099" y="167650"/>
                </a:lnTo>
                <a:lnTo>
                  <a:pt x="172160" y="166457"/>
                </a:lnTo>
                <a:lnTo>
                  <a:pt x="180118" y="176669"/>
                </a:lnTo>
                <a:lnTo>
                  <a:pt x="183434" y="169906"/>
                </a:lnTo>
                <a:lnTo>
                  <a:pt x="174415" y="160886"/>
                </a:lnTo>
                <a:lnTo>
                  <a:pt x="159825" y="135022"/>
                </a:lnTo>
                <a:lnTo>
                  <a:pt x="159825" y="136083"/>
                </a:lnTo>
                <a:lnTo>
                  <a:pt x="156377" y="130513"/>
                </a:lnTo>
                <a:lnTo>
                  <a:pt x="157571" y="129319"/>
                </a:lnTo>
                <a:lnTo>
                  <a:pt x="155316" y="127064"/>
                </a:lnTo>
                <a:lnTo>
                  <a:pt x="148551" y="115790"/>
                </a:lnTo>
                <a:lnTo>
                  <a:pt x="146297" y="110220"/>
                </a:lnTo>
                <a:lnTo>
                  <a:pt x="145235" y="110220"/>
                </a:lnTo>
                <a:lnTo>
                  <a:pt x="141787" y="105710"/>
                </a:lnTo>
                <a:lnTo>
                  <a:pt x="142981" y="104649"/>
                </a:lnTo>
                <a:lnTo>
                  <a:pt x="146297" y="105710"/>
                </a:lnTo>
                <a:lnTo>
                  <a:pt x="148551" y="97884"/>
                </a:lnTo>
                <a:lnTo>
                  <a:pt x="150806" y="96691"/>
                </a:lnTo>
                <a:lnTo>
                  <a:pt x="153061" y="98945"/>
                </a:lnTo>
                <a:lnTo>
                  <a:pt x="154122" y="98945"/>
                </a:lnTo>
                <a:lnTo>
                  <a:pt x="155316" y="100139"/>
                </a:lnTo>
                <a:lnTo>
                  <a:pt x="155316" y="98945"/>
                </a:lnTo>
                <a:lnTo>
                  <a:pt x="150806" y="94436"/>
                </a:lnTo>
                <a:lnTo>
                  <a:pt x="165396" y="85549"/>
                </a:lnTo>
                <a:lnTo>
                  <a:pt x="167651" y="88865"/>
                </a:lnTo>
                <a:lnTo>
                  <a:pt x="171099" y="83294"/>
                </a:lnTo>
                <a:lnTo>
                  <a:pt x="174415" y="84356"/>
                </a:lnTo>
                <a:lnTo>
                  <a:pt x="176670" y="81040"/>
                </a:lnTo>
                <a:lnTo>
                  <a:pt x="177864" y="82100"/>
                </a:lnTo>
                <a:lnTo>
                  <a:pt x="178925" y="79846"/>
                </a:lnTo>
                <a:lnTo>
                  <a:pt x="177864" y="78785"/>
                </a:lnTo>
                <a:lnTo>
                  <a:pt x="177864" y="77591"/>
                </a:lnTo>
                <a:lnTo>
                  <a:pt x="171099" y="66318"/>
                </a:lnTo>
                <a:lnTo>
                  <a:pt x="174415" y="65256"/>
                </a:lnTo>
                <a:lnTo>
                  <a:pt x="176670" y="63002"/>
                </a:lnTo>
                <a:lnTo>
                  <a:pt x="174415" y="60746"/>
                </a:lnTo>
                <a:lnTo>
                  <a:pt x="169906" y="59553"/>
                </a:lnTo>
                <a:lnTo>
                  <a:pt x="169906" y="39392"/>
                </a:lnTo>
                <a:lnTo>
                  <a:pt x="181180" y="43902"/>
                </a:lnTo>
                <a:lnTo>
                  <a:pt x="181180" y="42708"/>
                </a:lnTo>
                <a:lnTo>
                  <a:pt x="182373" y="42708"/>
                </a:lnTo>
                <a:lnTo>
                  <a:pt x="182373" y="41647"/>
                </a:lnTo>
                <a:lnTo>
                  <a:pt x="176670" y="38198"/>
                </a:lnTo>
                <a:lnTo>
                  <a:pt x="172160" y="33689"/>
                </a:lnTo>
                <a:lnTo>
                  <a:pt x="191260" y="24670"/>
                </a:lnTo>
                <a:lnTo>
                  <a:pt x="192454" y="26925"/>
                </a:lnTo>
                <a:lnTo>
                  <a:pt x="201473" y="20160"/>
                </a:lnTo>
                <a:lnTo>
                  <a:pt x="207043" y="23609"/>
                </a:lnTo>
                <a:lnTo>
                  <a:pt x="205982" y="24670"/>
                </a:lnTo>
                <a:lnTo>
                  <a:pt x="202534" y="35944"/>
                </a:lnTo>
                <a:lnTo>
                  <a:pt x="216063" y="50534"/>
                </a:lnTo>
                <a:lnTo>
                  <a:pt x="222827" y="33689"/>
                </a:lnTo>
                <a:lnTo>
                  <a:pt x="232907" y="10080"/>
                </a:lnTo>
                <a:lnTo>
                  <a:pt x="229591" y="0"/>
                </a:lnTo>
              </a:path>
            </a:pathLst>
          </a:custGeom>
          <a:solidFill>
            <a:schemeClr val="bg1">
              <a:lumMod val="85000"/>
            </a:schemeClr>
          </a:solidFill>
          <a:ln w="13251" cap="flat">
            <a:noFill/>
            <a:prstDash val="solid"/>
            <a:miter/>
          </a:ln>
        </p:spPr>
        <p:txBody>
          <a:bodyPr rtlCol="0" anchor="ctr"/>
          <a:lstStyle/>
          <a:p>
            <a:endParaRPr lang="en-FI" sz="816"/>
          </a:p>
        </p:txBody>
      </p:sp>
      <p:sp>
        <p:nvSpPr>
          <p:cNvPr id="1417" name="Freeform: Shape 1416">
            <a:extLst>
              <a:ext uri="{FF2B5EF4-FFF2-40B4-BE49-F238E27FC236}">
                <a16:creationId xmlns:a16="http://schemas.microsoft.com/office/drawing/2014/main" id="{F206EEC6-F7F3-909E-E653-D73A0286DD6B}"/>
              </a:ext>
            </a:extLst>
          </p:cNvPr>
          <p:cNvSpPr/>
          <p:nvPr/>
        </p:nvSpPr>
        <p:spPr>
          <a:xfrm>
            <a:off x="3859540" y="4119918"/>
            <a:ext cx="178320" cy="209244"/>
          </a:xfrm>
          <a:custGeom>
            <a:avLst/>
            <a:gdLst>
              <a:gd name="connsiteX0" fmla="*/ 12070 w 393130"/>
              <a:gd name="connsiteY0" fmla="*/ 117117 h 461305"/>
              <a:gd name="connsiteX1" fmla="*/ 14325 w 393130"/>
              <a:gd name="connsiteY1" fmla="*/ 115923 h 461305"/>
              <a:gd name="connsiteX2" fmla="*/ 14325 w 393130"/>
              <a:gd name="connsiteY2" fmla="*/ 114862 h 461305"/>
              <a:gd name="connsiteX3" fmla="*/ 15386 w 393130"/>
              <a:gd name="connsiteY3" fmla="*/ 111414 h 461305"/>
              <a:gd name="connsiteX4" fmla="*/ 15386 w 393130"/>
              <a:gd name="connsiteY4" fmla="*/ 108098 h 461305"/>
              <a:gd name="connsiteX5" fmla="*/ 14325 w 393130"/>
              <a:gd name="connsiteY5" fmla="*/ 107037 h 461305"/>
              <a:gd name="connsiteX6" fmla="*/ 14325 w 393130"/>
              <a:gd name="connsiteY6" fmla="*/ 105843 h 461305"/>
              <a:gd name="connsiteX7" fmla="*/ 10876 w 393130"/>
              <a:gd name="connsiteY7" fmla="*/ 105843 h 461305"/>
              <a:gd name="connsiteX8" fmla="*/ 10876 w 393130"/>
              <a:gd name="connsiteY8" fmla="*/ 104782 h 461305"/>
              <a:gd name="connsiteX9" fmla="*/ 8622 w 393130"/>
              <a:gd name="connsiteY9" fmla="*/ 102527 h 461305"/>
              <a:gd name="connsiteX10" fmla="*/ 10876 w 393130"/>
              <a:gd name="connsiteY10" fmla="*/ 102527 h 461305"/>
              <a:gd name="connsiteX11" fmla="*/ 11937 w 393130"/>
              <a:gd name="connsiteY11" fmla="*/ 101333 h 461305"/>
              <a:gd name="connsiteX12" fmla="*/ 12998 w 393130"/>
              <a:gd name="connsiteY12" fmla="*/ 99078 h 461305"/>
              <a:gd name="connsiteX13" fmla="*/ 22017 w 393130"/>
              <a:gd name="connsiteY13" fmla="*/ 90059 h 461305"/>
              <a:gd name="connsiteX14" fmla="*/ 22017 w 393130"/>
              <a:gd name="connsiteY14" fmla="*/ 81040 h 461305"/>
              <a:gd name="connsiteX15" fmla="*/ 27588 w 393130"/>
              <a:gd name="connsiteY15" fmla="*/ 73082 h 461305"/>
              <a:gd name="connsiteX16" fmla="*/ 30904 w 393130"/>
              <a:gd name="connsiteY16" fmla="*/ 70828 h 461305"/>
              <a:gd name="connsiteX17" fmla="*/ 31965 w 393130"/>
              <a:gd name="connsiteY17" fmla="*/ 68572 h 461305"/>
              <a:gd name="connsiteX18" fmla="*/ 34220 w 393130"/>
              <a:gd name="connsiteY18" fmla="*/ 73082 h 461305"/>
              <a:gd name="connsiteX19" fmla="*/ 31965 w 393130"/>
              <a:gd name="connsiteY19" fmla="*/ 75337 h 461305"/>
              <a:gd name="connsiteX20" fmla="*/ 33159 w 393130"/>
              <a:gd name="connsiteY20" fmla="*/ 76531 h 461305"/>
              <a:gd name="connsiteX21" fmla="*/ 33159 w 393130"/>
              <a:gd name="connsiteY21" fmla="*/ 77591 h 461305"/>
              <a:gd name="connsiteX22" fmla="*/ 38730 w 393130"/>
              <a:gd name="connsiteY22" fmla="*/ 72021 h 461305"/>
              <a:gd name="connsiteX23" fmla="*/ 39791 w 393130"/>
              <a:gd name="connsiteY23" fmla="*/ 72021 h 461305"/>
              <a:gd name="connsiteX24" fmla="*/ 40985 w 393130"/>
              <a:gd name="connsiteY24" fmla="*/ 70959 h 461305"/>
              <a:gd name="connsiteX25" fmla="*/ 39791 w 393130"/>
              <a:gd name="connsiteY25" fmla="*/ 69766 h 461305"/>
              <a:gd name="connsiteX26" fmla="*/ 83693 w 393130"/>
              <a:gd name="connsiteY26" fmla="*/ 24803 h 461305"/>
              <a:gd name="connsiteX27" fmla="*/ 81438 w 393130"/>
              <a:gd name="connsiteY27" fmla="*/ 22548 h 461305"/>
              <a:gd name="connsiteX28" fmla="*/ 82499 w 393130"/>
              <a:gd name="connsiteY28" fmla="*/ 20294 h 461305"/>
              <a:gd name="connsiteX29" fmla="*/ 83560 w 393130"/>
              <a:gd name="connsiteY29" fmla="*/ 20294 h 461305"/>
              <a:gd name="connsiteX30" fmla="*/ 83560 w 393130"/>
              <a:gd name="connsiteY30" fmla="*/ 23609 h 461305"/>
              <a:gd name="connsiteX31" fmla="*/ 84754 w 393130"/>
              <a:gd name="connsiteY31" fmla="*/ 23609 h 461305"/>
              <a:gd name="connsiteX32" fmla="*/ 85948 w 393130"/>
              <a:gd name="connsiteY32" fmla="*/ 21354 h 461305"/>
              <a:gd name="connsiteX33" fmla="*/ 88203 w 393130"/>
              <a:gd name="connsiteY33" fmla="*/ 21354 h 461305"/>
              <a:gd name="connsiteX34" fmla="*/ 89396 w 393130"/>
              <a:gd name="connsiteY34" fmla="*/ 19099 h 461305"/>
              <a:gd name="connsiteX35" fmla="*/ 120831 w 393130"/>
              <a:gd name="connsiteY35" fmla="*/ 31434 h 461305"/>
              <a:gd name="connsiteX36" fmla="*/ 138869 w 393130"/>
              <a:gd name="connsiteY36" fmla="*/ 20161 h 461305"/>
              <a:gd name="connsiteX37" fmla="*/ 137675 w 393130"/>
              <a:gd name="connsiteY37" fmla="*/ 18967 h 461305"/>
              <a:gd name="connsiteX38" fmla="*/ 138869 w 393130"/>
              <a:gd name="connsiteY38" fmla="*/ 16712 h 461305"/>
              <a:gd name="connsiteX39" fmla="*/ 138869 w 393130"/>
              <a:gd name="connsiteY39" fmla="*/ 15651 h 461305"/>
              <a:gd name="connsiteX40" fmla="*/ 137675 w 393130"/>
              <a:gd name="connsiteY40" fmla="*/ 15651 h 461305"/>
              <a:gd name="connsiteX41" fmla="*/ 137675 w 393130"/>
              <a:gd name="connsiteY41" fmla="*/ 16712 h 461305"/>
              <a:gd name="connsiteX42" fmla="*/ 134359 w 393130"/>
              <a:gd name="connsiteY42" fmla="*/ 18967 h 461305"/>
              <a:gd name="connsiteX43" fmla="*/ 133299 w 393130"/>
              <a:gd name="connsiteY43" fmla="*/ 13396 h 461305"/>
              <a:gd name="connsiteX44" fmla="*/ 135553 w 393130"/>
              <a:gd name="connsiteY44" fmla="*/ 13396 h 461305"/>
              <a:gd name="connsiteX45" fmla="*/ 135553 w 393130"/>
              <a:gd name="connsiteY45" fmla="*/ 11142 h 461305"/>
              <a:gd name="connsiteX46" fmla="*/ 134492 w 393130"/>
              <a:gd name="connsiteY46" fmla="*/ 11142 h 461305"/>
              <a:gd name="connsiteX47" fmla="*/ 134492 w 393130"/>
              <a:gd name="connsiteY47" fmla="*/ 12335 h 461305"/>
              <a:gd name="connsiteX48" fmla="*/ 133431 w 393130"/>
              <a:gd name="connsiteY48" fmla="*/ 12335 h 461305"/>
              <a:gd name="connsiteX49" fmla="*/ 133431 w 393130"/>
              <a:gd name="connsiteY49" fmla="*/ 11142 h 461305"/>
              <a:gd name="connsiteX50" fmla="*/ 132237 w 393130"/>
              <a:gd name="connsiteY50" fmla="*/ 11142 h 461305"/>
              <a:gd name="connsiteX51" fmla="*/ 132237 w 393130"/>
              <a:gd name="connsiteY51" fmla="*/ 8886 h 461305"/>
              <a:gd name="connsiteX52" fmla="*/ 133431 w 393130"/>
              <a:gd name="connsiteY52" fmla="*/ 7826 h 461305"/>
              <a:gd name="connsiteX53" fmla="*/ 134492 w 393130"/>
              <a:gd name="connsiteY53" fmla="*/ 7826 h 461305"/>
              <a:gd name="connsiteX54" fmla="*/ 135553 w 393130"/>
              <a:gd name="connsiteY54" fmla="*/ 6632 h 461305"/>
              <a:gd name="connsiteX55" fmla="*/ 133299 w 393130"/>
              <a:gd name="connsiteY55" fmla="*/ 5570 h 461305"/>
              <a:gd name="connsiteX56" fmla="*/ 135553 w 393130"/>
              <a:gd name="connsiteY56" fmla="*/ 3316 h 461305"/>
              <a:gd name="connsiteX57" fmla="*/ 135553 w 393130"/>
              <a:gd name="connsiteY57" fmla="*/ 2255 h 461305"/>
              <a:gd name="connsiteX58" fmla="*/ 136614 w 393130"/>
              <a:gd name="connsiteY58" fmla="*/ 0 h 461305"/>
              <a:gd name="connsiteX59" fmla="*/ 138869 w 393130"/>
              <a:gd name="connsiteY59" fmla="*/ 1061 h 461305"/>
              <a:gd name="connsiteX60" fmla="*/ 141124 w 393130"/>
              <a:gd name="connsiteY60" fmla="*/ 3316 h 461305"/>
              <a:gd name="connsiteX61" fmla="*/ 145634 w 393130"/>
              <a:gd name="connsiteY61" fmla="*/ 7826 h 461305"/>
              <a:gd name="connsiteX62" fmla="*/ 146827 w 393130"/>
              <a:gd name="connsiteY62" fmla="*/ 7826 h 461305"/>
              <a:gd name="connsiteX63" fmla="*/ 147889 w 393130"/>
              <a:gd name="connsiteY63" fmla="*/ 8886 h 461305"/>
              <a:gd name="connsiteX64" fmla="*/ 168182 w 393130"/>
              <a:gd name="connsiteY64" fmla="*/ 12335 h 461305"/>
              <a:gd name="connsiteX65" fmla="*/ 170436 w 393130"/>
              <a:gd name="connsiteY65" fmla="*/ 16845 h 461305"/>
              <a:gd name="connsiteX66" fmla="*/ 169243 w 393130"/>
              <a:gd name="connsiteY66" fmla="*/ 19099 h 461305"/>
              <a:gd name="connsiteX67" fmla="*/ 172558 w 393130"/>
              <a:gd name="connsiteY67" fmla="*/ 18038 h 461305"/>
              <a:gd name="connsiteX68" fmla="*/ 174813 w 393130"/>
              <a:gd name="connsiteY68" fmla="*/ 14722 h 461305"/>
              <a:gd name="connsiteX69" fmla="*/ 197361 w 393130"/>
              <a:gd name="connsiteY69" fmla="*/ 36076 h 461305"/>
              <a:gd name="connsiteX70" fmla="*/ 268321 w 393130"/>
              <a:gd name="connsiteY70" fmla="*/ 65256 h 461305"/>
              <a:gd name="connsiteX71" fmla="*/ 282911 w 393130"/>
              <a:gd name="connsiteY71" fmla="*/ 70959 h 461305"/>
              <a:gd name="connsiteX72" fmla="*/ 287421 w 393130"/>
              <a:gd name="connsiteY72" fmla="*/ 74275 h 461305"/>
              <a:gd name="connsiteX73" fmla="*/ 311030 w 393130"/>
              <a:gd name="connsiteY73" fmla="*/ 147357 h 461305"/>
              <a:gd name="connsiteX74" fmla="*/ 339148 w 393130"/>
              <a:gd name="connsiteY74" fmla="*/ 231713 h 461305"/>
              <a:gd name="connsiteX75" fmla="*/ 344719 w 393130"/>
              <a:gd name="connsiteY75" fmla="*/ 245242 h 461305"/>
              <a:gd name="connsiteX76" fmla="*/ 362757 w 393130"/>
              <a:gd name="connsiteY76" fmla="*/ 290206 h 461305"/>
              <a:gd name="connsiteX77" fmla="*/ 378541 w 393130"/>
              <a:gd name="connsiteY77" fmla="*/ 317263 h 461305"/>
              <a:gd name="connsiteX78" fmla="*/ 381857 w 393130"/>
              <a:gd name="connsiteY78" fmla="*/ 322834 h 461305"/>
              <a:gd name="connsiteX79" fmla="*/ 384112 w 393130"/>
              <a:gd name="connsiteY79" fmla="*/ 324028 h 461305"/>
              <a:gd name="connsiteX80" fmla="*/ 384112 w 393130"/>
              <a:gd name="connsiteY80" fmla="*/ 326282 h 461305"/>
              <a:gd name="connsiteX81" fmla="*/ 393131 w 393130"/>
              <a:gd name="connsiteY81" fmla="*/ 340873 h 461305"/>
              <a:gd name="connsiteX82" fmla="*/ 339148 w 393130"/>
              <a:gd name="connsiteY82" fmla="*/ 380265 h 461305"/>
              <a:gd name="connsiteX83" fmla="*/ 350422 w 393130"/>
              <a:gd name="connsiteY83" fmla="*/ 392600 h 461305"/>
              <a:gd name="connsiteX84" fmla="*/ 344851 w 393130"/>
              <a:gd name="connsiteY84" fmla="*/ 397110 h 461305"/>
              <a:gd name="connsiteX85" fmla="*/ 340342 w 393130"/>
              <a:gd name="connsiteY85" fmla="*/ 389284 h 461305"/>
              <a:gd name="connsiteX86" fmla="*/ 328007 w 393130"/>
              <a:gd name="connsiteY86" fmla="*/ 388223 h 461305"/>
              <a:gd name="connsiteX87" fmla="*/ 328007 w 393130"/>
              <a:gd name="connsiteY87" fmla="*/ 387029 h 461305"/>
              <a:gd name="connsiteX88" fmla="*/ 324691 w 393130"/>
              <a:gd name="connsiteY88" fmla="*/ 385968 h 461305"/>
              <a:gd name="connsiteX89" fmla="*/ 323630 w 393130"/>
              <a:gd name="connsiteY89" fmla="*/ 381459 h 461305"/>
              <a:gd name="connsiteX90" fmla="*/ 321375 w 393130"/>
              <a:gd name="connsiteY90" fmla="*/ 381459 h 461305"/>
              <a:gd name="connsiteX91" fmla="*/ 321375 w 393130"/>
              <a:gd name="connsiteY91" fmla="*/ 380398 h 461305"/>
              <a:gd name="connsiteX92" fmla="*/ 320314 w 393130"/>
              <a:gd name="connsiteY92" fmla="*/ 380398 h 461305"/>
              <a:gd name="connsiteX93" fmla="*/ 320314 w 393130"/>
              <a:gd name="connsiteY93" fmla="*/ 381459 h 461305"/>
              <a:gd name="connsiteX94" fmla="*/ 319253 w 393130"/>
              <a:gd name="connsiteY94" fmla="*/ 381459 h 461305"/>
              <a:gd name="connsiteX95" fmla="*/ 318192 w 393130"/>
              <a:gd name="connsiteY95" fmla="*/ 382520 h 461305"/>
              <a:gd name="connsiteX96" fmla="*/ 320447 w 393130"/>
              <a:gd name="connsiteY96" fmla="*/ 385968 h 461305"/>
              <a:gd name="connsiteX97" fmla="*/ 321508 w 393130"/>
              <a:gd name="connsiteY97" fmla="*/ 384775 h 461305"/>
              <a:gd name="connsiteX98" fmla="*/ 327078 w 393130"/>
              <a:gd name="connsiteY98" fmla="*/ 388223 h 461305"/>
              <a:gd name="connsiteX99" fmla="*/ 305724 w 393130"/>
              <a:gd name="connsiteY99" fmla="*/ 404007 h 461305"/>
              <a:gd name="connsiteX100" fmla="*/ 307979 w 393130"/>
              <a:gd name="connsiteY100" fmla="*/ 406262 h 461305"/>
              <a:gd name="connsiteX101" fmla="*/ 306785 w 393130"/>
              <a:gd name="connsiteY101" fmla="*/ 407323 h 461305"/>
              <a:gd name="connsiteX102" fmla="*/ 302276 w 393130"/>
              <a:gd name="connsiteY102" fmla="*/ 406262 h 461305"/>
              <a:gd name="connsiteX103" fmla="*/ 301082 w 393130"/>
              <a:gd name="connsiteY103" fmla="*/ 408516 h 461305"/>
              <a:gd name="connsiteX104" fmla="*/ 302276 w 393130"/>
              <a:gd name="connsiteY104" fmla="*/ 411832 h 461305"/>
              <a:gd name="connsiteX105" fmla="*/ 305591 w 393130"/>
              <a:gd name="connsiteY105" fmla="*/ 410639 h 461305"/>
              <a:gd name="connsiteX106" fmla="*/ 306653 w 393130"/>
              <a:gd name="connsiteY106" fmla="*/ 412893 h 461305"/>
              <a:gd name="connsiteX107" fmla="*/ 303337 w 393130"/>
              <a:gd name="connsiteY107" fmla="*/ 414087 h 461305"/>
              <a:gd name="connsiteX108" fmla="*/ 306653 w 393130"/>
              <a:gd name="connsiteY108" fmla="*/ 419658 h 461305"/>
              <a:gd name="connsiteX109" fmla="*/ 302143 w 393130"/>
              <a:gd name="connsiteY109" fmla="*/ 421912 h 461305"/>
              <a:gd name="connsiteX110" fmla="*/ 302143 w 393130"/>
              <a:gd name="connsiteY110" fmla="*/ 424167 h 461305"/>
              <a:gd name="connsiteX111" fmla="*/ 292063 w 393130"/>
              <a:gd name="connsiteY111" fmla="*/ 426422 h 461305"/>
              <a:gd name="connsiteX112" fmla="*/ 258373 w 393130"/>
              <a:gd name="connsiteY112" fmla="*/ 461305 h 461305"/>
              <a:gd name="connsiteX113" fmla="*/ 211155 w 393130"/>
              <a:gd name="connsiteY113" fmla="*/ 409577 h 461305"/>
              <a:gd name="connsiteX114" fmla="*/ 202136 w 393130"/>
              <a:gd name="connsiteY114" fmla="*/ 416342 h 461305"/>
              <a:gd name="connsiteX115" fmla="*/ 198820 w 393130"/>
              <a:gd name="connsiteY115" fmla="*/ 412893 h 461305"/>
              <a:gd name="connsiteX116" fmla="*/ 192056 w 393130"/>
              <a:gd name="connsiteY116" fmla="*/ 418597 h 461305"/>
              <a:gd name="connsiteX117" fmla="*/ 190995 w 393130"/>
              <a:gd name="connsiteY117" fmla="*/ 417402 h 461305"/>
              <a:gd name="connsiteX118" fmla="*/ 184230 w 393130"/>
              <a:gd name="connsiteY118" fmla="*/ 422974 h 461305"/>
              <a:gd name="connsiteX119" fmla="*/ 178660 w 393130"/>
              <a:gd name="connsiteY119" fmla="*/ 417402 h 461305"/>
              <a:gd name="connsiteX120" fmla="*/ 174150 w 393130"/>
              <a:gd name="connsiteY120" fmla="*/ 421912 h 461305"/>
              <a:gd name="connsiteX121" fmla="*/ 167386 w 393130"/>
              <a:gd name="connsiteY121" fmla="*/ 415148 h 461305"/>
              <a:gd name="connsiteX122" fmla="*/ 166192 w 393130"/>
              <a:gd name="connsiteY122" fmla="*/ 416342 h 461305"/>
              <a:gd name="connsiteX123" fmla="*/ 165131 w 393130"/>
              <a:gd name="connsiteY123" fmla="*/ 416342 h 461305"/>
              <a:gd name="connsiteX124" fmla="*/ 165131 w 393130"/>
              <a:gd name="connsiteY124" fmla="*/ 415148 h 461305"/>
              <a:gd name="connsiteX125" fmla="*/ 166192 w 393130"/>
              <a:gd name="connsiteY125" fmla="*/ 414087 h 461305"/>
              <a:gd name="connsiteX126" fmla="*/ 163937 w 393130"/>
              <a:gd name="connsiteY126" fmla="*/ 412893 h 461305"/>
              <a:gd name="connsiteX127" fmla="*/ 163937 w 393130"/>
              <a:gd name="connsiteY127" fmla="*/ 416342 h 461305"/>
              <a:gd name="connsiteX128" fmla="*/ 162876 w 393130"/>
              <a:gd name="connsiteY128" fmla="*/ 416342 h 461305"/>
              <a:gd name="connsiteX129" fmla="*/ 162876 w 393130"/>
              <a:gd name="connsiteY129" fmla="*/ 417402 h 461305"/>
              <a:gd name="connsiteX130" fmla="*/ 160621 w 393130"/>
              <a:gd name="connsiteY130" fmla="*/ 417402 h 461305"/>
              <a:gd name="connsiteX131" fmla="*/ 159560 w 393130"/>
              <a:gd name="connsiteY131" fmla="*/ 419658 h 461305"/>
              <a:gd name="connsiteX132" fmla="*/ 158499 w 393130"/>
              <a:gd name="connsiteY132" fmla="*/ 419658 h 461305"/>
              <a:gd name="connsiteX133" fmla="*/ 158499 w 393130"/>
              <a:gd name="connsiteY133" fmla="*/ 417402 h 461305"/>
              <a:gd name="connsiteX134" fmla="*/ 159560 w 393130"/>
              <a:gd name="connsiteY134" fmla="*/ 416342 h 461305"/>
              <a:gd name="connsiteX135" fmla="*/ 160621 w 393130"/>
              <a:gd name="connsiteY135" fmla="*/ 416342 h 461305"/>
              <a:gd name="connsiteX136" fmla="*/ 160621 w 393130"/>
              <a:gd name="connsiteY136" fmla="*/ 415148 h 461305"/>
              <a:gd name="connsiteX137" fmla="*/ 161682 w 393130"/>
              <a:gd name="connsiteY137" fmla="*/ 414087 h 461305"/>
              <a:gd name="connsiteX138" fmla="*/ 161682 w 393130"/>
              <a:gd name="connsiteY138" fmla="*/ 415148 h 461305"/>
              <a:gd name="connsiteX139" fmla="*/ 162876 w 393130"/>
              <a:gd name="connsiteY139" fmla="*/ 416342 h 461305"/>
              <a:gd name="connsiteX140" fmla="*/ 162876 w 393130"/>
              <a:gd name="connsiteY140" fmla="*/ 412893 h 461305"/>
              <a:gd name="connsiteX141" fmla="*/ 160621 w 393130"/>
              <a:gd name="connsiteY141" fmla="*/ 414087 h 461305"/>
              <a:gd name="connsiteX142" fmla="*/ 160621 w 393130"/>
              <a:gd name="connsiteY142" fmla="*/ 410639 h 461305"/>
              <a:gd name="connsiteX143" fmla="*/ 169640 w 393130"/>
              <a:gd name="connsiteY143" fmla="*/ 402813 h 461305"/>
              <a:gd name="connsiteX144" fmla="*/ 167386 w 393130"/>
              <a:gd name="connsiteY144" fmla="*/ 400558 h 461305"/>
              <a:gd name="connsiteX145" fmla="*/ 174150 w 393130"/>
              <a:gd name="connsiteY145" fmla="*/ 393794 h 461305"/>
              <a:gd name="connsiteX146" fmla="*/ 170834 w 393130"/>
              <a:gd name="connsiteY146" fmla="*/ 390478 h 461305"/>
              <a:gd name="connsiteX147" fmla="*/ 171895 w 393130"/>
              <a:gd name="connsiteY147" fmla="*/ 389284 h 461305"/>
              <a:gd name="connsiteX148" fmla="*/ 138206 w 393130"/>
              <a:gd name="connsiteY148" fmla="*/ 351085 h 461305"/>
              <a:gd name="connsiteX149" fmla="*/ 149480 w 393130"/>
              <a:gd name="connsiteY149" fmla="*/ 341005 h 461305"/>
              <a:gd name="connsiteX150" fmla="*/ 3184 w 393130"/>
              <a:gd name="connsiteY150" fmla="*/ 179057 h 461305"/>
              <a:gd name="connsiteX151" fmla="*/ 23477 w 393130"/>
              <a:gd name="connsiteY151" fmla="*/ 162213 h 461305"/>
              <a:gd name="connsiteX152" fmla="*/ 20161 w 393130"/>
              <a:gd name="connsiteY152" fmla="*/ 157703 h 461305"/>
              <a:gd name="connsiteX153" fmla="*/ 15651 w 393130"/>
              <a:gd name="connsiteY153" fmla="*/ 154388 h 461305"/>
              <a:gd name="connsiteX154" fmla="*/ 14590 w 393130"/>
              <a:gd name="connsiteY154" fmla="*/ 151072 h 461305"/>
              <a:gd name="connsiteX155" fmla="*/ 0 w 393130"/>
              <a:gd name="connsiteY155" fmla="*/ 130778 h 461305"/>
              <a:gd name="connsiteX156" fmla="*/ 12335 w 393130"/>
              <a:gd name="connsiteY156" fmla="*/ 117250 h 46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93130" h="461305">
                <a:moveTo>
                  <a:pt x="12070" y="117117"/>
                </a:moveTo>
                <a:lnTo>
                  <a:pt x="14325" y="115923"/>
                </a:lnTo>
                <a:lnTo>
                  <a:pt x="14325" y="114862"/>
                </a:lnTo>
                <a:lnTo>
                  <a:pt x="15386" y="111414"/>
                </a:lnTo>
                <a:lnTo>
                  <a:pt x="15386" y="108098"/>
                </a:lnTo>
                <a:lnTo>
                  <a:pt x="14325" y="107037"/>
                </a:lnTo>
                <a:lnTo>
                  <a:pt x="14325" y="105843"/>
                </a:lnTo>
                <a:lnTo>
                  <a:pt x="10876" y="105843"/>
                </a:lnTo>
                <a:lnTo>
                  <a:pt x="10876" y="104782"/>
                </a:lnTo>
                <a:lnTo>
                  <a:pt x="8622" y="102527"/>
                </a:lnTo>
                <a:lnTo>
                  <a:pt x="10876" y="102527"/>
                </a:lnTo>
                <a:lnTo>
                  <a:pt x="11937" y="101333"/>
                </a:lnTo>
                <a:lnTo>
                  <a:pt x="12998" y="99078"/>
                </a:lnTo>
                <a:lnTo>
                  <a:pt x="22017" y="90059"/>
                </a:lnTo>
                <a:lnTo>
                  <a:pt x="22017" y="81040"/>
                </a:lnTo>
                <a:lnTo>
                  <a:pt x="27588" y="73082"/>
                </a:lnTo>
                <a:lnTo>
                  <a:pt x="30904" y="70828"/>
                </a:lnTo>
                <a:lnTo>
                  <a:pt x="31965" y="68572"/>
                </a:lnTo>
                <a:lnTo>
                  <a:pt x="34220" y="73082"/>
                </a:lnTo>
                <a:lnTo>
                  <a:pt x="31965" y="75337"/>
                </a:lnTo>
                <a:lnTo>
                  <a:pt x="33159" y="76531"/>
                </a:lnTo>
                <a:lnTo>
                  <a:pt x="33159" y="77591"/>
                </a:lnTo>
                <a:lnTo>
                  <a:pt x="38730" y="72021"/>
                </a:lnTo>
                <a:lnTo>
                  <a:pt x="39791" y="72021"/>
                </a:lnTo>
                <a:lnTo>
                  <a:pt x="40985" y="70959"/>
                </a:lnTo>
                <a:lnTo>
                  <a:pt x="39791" y="69766"/>
                </a:lnTo>
                <a:lnTo>
                  <a:pt x="83693" y="24803"/>
                </a:lnTo>
                <a:lnTo>
                  <a:pt x="81438" y="22548"/>
                </a:lnTo>
                <a:lnTo>
                  <a:pt x="82499" y="20294"/>
                </a:lnTo>
                <a:lnTo>
                  <a:pt x="83560" y="20294"/>
                </a:lnTo>
                <a:lnTo>
                  <a:pt x="83560" y="23609"/>
                </a:lnTo>
                <a:lnTo>
                  <a:pt x="84754" y="23609"/>
                </a:lnTo>
                <a:lnTo>
                  <a:pt x="85948" y="21354"/>
                </a:lnTo>
                <a:lnTo>
                  <a:pt x="88203" y="21354"/>
                </a:lnTo>
                <a:lnTo>
                  <a:pt x="89396" y="19099"/>
                </a:lnTo>
                <a:lnTo>
                  <a:pt x="120831" y="31434"/>
                </a:lnTo>
                <a:lnTo>
                  <a:pt x="138869" y="20161"/>
                </a:lnTo>
                <a:lnTo>
                  <a:pt x="137675" y="18967"/>
                </a:lnTo>
                <a:lnTo>
                  <a:pt x="138869" y="16712"/>
                </a:lnTo>
                <a:lnTo>
                  <a:pt x="138869" y="15651"/>
                </a:lnTo>
                <a:lnTo>
                  <a:pt x="137675" y="15651"/>
                </a:lnTo>
                <a:lnTo>
                  <a:pt x="137675" y="16712"/>
                </a:lnTo>
                <a:lnTo>
                  <a:pt x="134359" y="18967"/>
                </a:lnTo>
                <a:lnTo>
                  <a:pt x="133299" y="13396"/>
                </a:lnTo>
                <a:lnTo>
                  <a:pt x="135553" y="13396"/>
                </a:lnTo>
                <a:lnTo>
                  <a:pt x="135553" y="11142"/>
                </a:lnTo>
                <a:lnTo>
                  <a:pt x="134492" y="11142"/>
                </a:lnTo>
                <a:lnTo>
                  <a:pt x="134492" y="12335"/>
                </a:lnTo>
                <a:lnTo>
                  <a:pt x="133431" y="12335"/>
                </a:lnTo>
                <a:lnTo>
                  <a:pt x="133431" y="11142"/>
                </a:lnTo>
                <a:lnTo>
                  <a:pt x="132237" y="11142"/>
                </a:lnTo>
                <a:lnTo>
                  <a:pt x="132237" y="8886"/>
                </a:lnTo>
                <a:lnTo>
                  <a:pt x="133431" y="7826"/>
                </a:lnTo>
                <a:lnTo>
                  <a:pt x="134492" y="7826"/>
                </a:lnTo>
                <a:lnTo>
                  <a:pt x="135553" y="6632"/>
                </a:lnTo>
                <a:lnTo>
                  <a:pt x="133299" y="5570"/>
                </a:lnTo>
                <a:lnTo>
                  <a:pt x="135553" y="3316"/>
                </a:lnTo>
                <a:lnTo>
                  <a:pt x="135553" y="2255"/>
                </a:lnTo>
                <a:lnTo>
                  <a:pt x="136614" y="0"/>
                </a:lnTo>
                <a:lnTo>
                  <a:pt x="138869" y="1061"/>
                </a:lnTo>
                <a:lnTo>
                  <a:pt x="141124" y="3316"/>
                </a:lnTo>
                <a:lnTo>
                  <a:pt x="145634" y="7826"/>
                </a:lnTo>
                <a:lnTo>
                  <a:pt x="146827" y="7826"/>
                </a:lnTo>
                <a:lnTo>
                  <a:pt x="147889" y="8886"/>
                </a:lnTo>
                <a:lnTo>
                  <a:pt x="168182" y="12335"/>
                </a:lnTo>
                <a:lnTo>
                  <a:pt x="170436" y="16845"/>
                </a:lnTo>
                <a:lnTo>
                  <a:pt x="169243" y="19099"/>
                </a:lnTo>
                <a:lnTo>
                  <a:pt x="172558" y="18038"/>
                </a:lnTo>
                <a:lnTo>
                  <a:pt x="174813" y="14722"/>
                </a:lnTo>
                <a:lnTo>
                  <a:pt x="197361" y="36076"/>
                </a:lnTo>
                <a:lnTo>
                  <a:pt x="268321" y="65256"/>
                </a:lnTo>
                <a:lnTo>
                  <a:pt x="282911" y="70959"/>
                </a:lnTo>
                <a:lnTo>
                  <a:pt x="287421" y="74275"/>
                </a:lnTo>
                <a:lnTo>
                  <a:pt x="311030" y="147357"/>
                </a:lnTo>
                <a:lnTo>
                  <a:pt x="339148" y="231713"/>
                </a:lnTo>
                <a:lnTo>
                  <a:pt x="344719" y="245242"/>
                </a:lnTo>
                <a:lnTo>
                  <a:pt x="362757" y="290206"/>
                </a:lnTo>
                <a:lnTo>
                  <a:pt x="378541" y="317263"/>
                </a:lnTo>
                <a:lnTo>
                  <a:pt x="381857" y="322834"/>
                </a:lnTo>
                <a:lnTo>
                  <a:pt x="384112" y="324028"/>
                </a:lnTo>
                <a:lnTo>
                  <a:pt x="384112" y="326282"/>
                </a:lnTo>
                <a:lnTo>
                  <a:pt x="393131" y="340873"/>
                </a:lnTo>
                <a:lnTo>
                  <a:pt x="339148" y="380265"/>
                </a:lnTo>
                <a:lnTo>
                  <a:pt x="350422" y="392600"/>
                </a:lnTo>
                <a:lnTo>
                  <a:pt x="344851" y="397110"/>
                </a:lnTo>
                <a:lnTo>
                  <a:pt x="340342" y="389284"/>
                </a:lnTo>
                <a:lnTo>
                  <a:pt x="328007" y="388223"/>
                </a:lnTo>
                <a:lnTo>
                  <a:pt x="328007" y="387029"/>
                </a:lnTo>
                <a:lnTo>
                  <a:pt x="324691" y="385968"/>
                </a:lnTo>
                <a:lnTo>
                  <a:pt x="323630" y="381459"/>
                </a:lnTo>
                <a:lnTo>
                  <a:pt x="321375" y="381459"/>
                </a:lnTo>
                <a:lnTo>
                  <a:pt x="321375" y="380398"/>
                </a:lnTo>
                <a:lnTo>
                  <a:pt x="320314" y="380398"/>
                </a:lnTo>
                <a:lnTo>
                  <a:pt x="320314" y="381459"/>
                </a:lnTo>
                <a:lnTo>
                  <a:pt x="319253" y="381459"/>
                </a:lnTo>
                <a:lnTo>
                  <a:pt x="318192" y="382520"/>
                </a:lnTo>
                <a:lnTo>
                  <a:pt x="320447" y="385968"/>
                </a:lnTo>
                <a:lnTo>
                  <a:pt x="321508" y="384775"/>
                </a:lnTo>
                <a:lnTo>
                  <a:pt x="327078" y="388223"/>
                </a:lnTo>
                <a:lnTo>
                  <a:pt x="305724" y="404007"/>
                </a:lnTo>
                <a:lnTo>
                  <a:pt x="307979" y="406262"/>
                </a:lnTo>
                <a:lnTo>
                  <a:pt x="306785" y="407323"/>
                </a:lnTo>
                <a:lnTo>
                  <a:pt x="302276" y="406262"/>
                </a:lnTo>
                <a:lnTo>
                  <a:pt x="301082" y="408516"/>
                </a:lnTo>
                <a:lnTo>
                  <a:pt x="302276" y="411832"/>
                </a:lnTo>
                <a:lnTo>
                  <a:pt x="305591" y="410639"/>
                </a:lnTo>
                <a:lnTo>
                  <a:pt x="306653" y="412893"/>
                </a:lnTo>
                <a:lnTo>
                  <a:pt x="303337" y="414087"/>
                </a:lnTo>
                <a:lnTo>
                  <a:pt x="306653" y="419658"/>
                </a:lnTo>
                <a:lnTo>
                  <a:pt x="302143" y="421912"/>
                </a:lnTo>
                <a:lnTo>
                  <a:pt x="302143" y="424167"/>
                </a:lnTo>
                <a:lnTo>
                  <a:pt x="292063" y="426422"/>
                </a:lnTo>
                <a:lnTo>
                  <a:pt x="258373" y="461305"/>
                </a:lnTo>
                <a:lnTo>
                  <a:pt x="211155" y="409577"/>
                </a:lnTo>
                <a:lnTo>
                  <a:pt x="202136" y="416342"/>
                </a:lnTo>
                <a:lnTo>
                  <a:pt x="198820" y="412893"/>
                </a:lnTo>
                <a:lnTo>
                  <a:pt x="192056" y="418597"/>
                </a:lnTo>
                <a:lnTo>
                  <a:pt x="190995" y="417402"/>
                </a:lnTo>
                <a:lnTo>
                  <a:pt x="184230" y="422974"/>
                </a:lnTo>
                <a:lnTo>
                  <a:pt x="178660" y="417402"/>
                </a:lnTo>
                <a:lnTo>
                  <a:pt x="174150" y="421912"/>
                </a:lnTo>
                <a:lnTo>
                  <a:pt x="167386" y="415148"/>
                </a:lnTo>
                <a:lnTo>
                  <a:pt x="166192" y="416342"/>
                </a:lnTo>
                <a:lnTo>
                  <a:pt x="165131" y="416342"/>
                </a:lnTo>
                <a:lnTo>
                  <a:pt x="165131" y="415148"/>
                </a:lnTo>
                <a:lnTo>
                  <a:pt x="166192" y="414087"/>
                </a:lnTo>
                <a:lnTo>
                  <a:pt x="163937" y="412893"/>
                </a:lnTo>
                <a:lnTo>
                  <a:pt x="163937" y="416342"/>
                </a:lnTo>
                <a:lnTo>
                  <a:pt x="162876" y="416342"/>
                </a:lnTo>
                <a:lnTo>
                  <a:pt x="162876" y="417402"/>
                </a:lnTo>
                <a:lnTo>
                  <a:pt x="160621" y="417402"/>
                </a:lnTo>
                <a:lnTo>
                  <a:pt x="159560" y="419658"/>
                </a:lnTo>
                <a:lnTo>
                  <a:pt x="158499" y="419658"/>
                </a:lnTo>
                <a:lnTo>
                  <a:pt x="158499" y="417402"/>
                </a:lnTo>
                <a:lnTo>
                  <a:pt x="159560" y="416342"/>
                </a:lnTo>
                <a:lnTo>
                  <a:pt x="160621" y="416342"/>
                </a:lnTo>
                <a:lnTo>
                  <a:pt x="160621" y="415148"/>
                </a:lnTo>
                <a:lnTo>
                  <a:pt x="161682" y="414087"/>
                </a:lnTo>
                <a:lnTo>
                  <a:pt x="161682" y="415148"/>
                </a:lnTo>
                <a:lnTo>
                  <a:pt x="162876" y="416342"/>
                </a:lnTo>
                <a:lnTo>
                  <a:pt x="162876" y="412893"/>
                </a:lnTo>
                <a:lnTo>
                  <a:pt x="160621" y="414087"/>
                </a:lnTo>
                <a:lnTo>
                  <a:pt x="160621" y="410639"/>
                </a:lnTo>
                <a:lnTo>
                  <a:pt x="169640" y="402813"/>
                </a:lnTo>
                <a:lnTo>
                  <a:pt x="167386" y="400558"/>
                </a:lnTo>
                <a:lnTo>
                  <a:pt x="174150" y="393794"/>
                </a:lnTo>
                <a:lnTo>
                  <a:pt x="170834" y="390478"/>
                </a:lnTo>
                <a:lnTo>
                  <a:pt x="171895" y="389284"/>
                </a:lnTo>
                <a:lnTo>
                  <a:pt x="138206" y="351085"/>
                </a:lnTo>
                <a:lnTo>
                  <a:pt x="149480" y="341005"/>
                </a:lnTo>
                <a:cubicBezTo>
                  <a:pt x="97222" y="287818"/>
                  <a:pt x="52258" y="235162"/>
                  <a:pt x="3184" y="179057"/>
                </a:cubicBezTo>
                <a:lnTo>
                  <a:pt x="23477" y="162213"/>
                </a:lnTo>
                <a:lnTo>
                  <a:pt x="20161" y="157703"/>
                </a:lnTo>
                <a:lnTo>
                  <a:pt x="15651" y="154388"/>
                </a:lnTo>
                <a:lnTo>
                  <a:pt x="14590" y="151072"/>
                </a:lnTo>
                <a:lnTo>
                  <a:pt x="0" y="130778"/>
                </a:lnTo>
                <a:lnTo>
                  <a:pt x="12335" y="117250"/>
                </a:lnTo>
              </a:path>
            </a:pathLst>
          </a:custGeom>
          <a:solidFill>
            <a:schemeClr val="bg1">
              <a:lumMod val="85000"/>
            </a:schemeClr>
          </a:solidFill>
          <a:ln w="13251" cap="flat">
            <a:noFill/>
            <a:prstDash val="solid"/>
            <a:miter/>
          </a:ln>
        </p:spPr>
        <p:txBody>
          <a:bodyPr rtlCol="0" anchor="ctr"/>
          <a:lstStyle/>
          <a:p>
            <a:endParaRPr lang="en-FI" sz="816"/>
          </a:p>
        </p:txBody>
      </p:sp>
      <p:sp>
        <p:nvSpPr>
          <p:cNvPr id="1418" name="Freeform: Shape 1417">
            <a:extLst>
              <a:ext uri="{FF2B5EF4-FFF2-40B4-BE49-F238E27FC236}">
                <a16:creationId xmlns:a16="http://schemas.microsoft.com/office/drawing/2014/main" id="{DA0ACFC9-55E9-9378-B369-2F4E2CFD9157}"/>
              </a:ext>
            </a:extLst>
          </p:cNvPr>
          <p:cNvSpPr/>
          <p:nvPr/>
        </p:nvSpPr>
        <p:spPr>
          <a:xfrm>
            <a:off x="3758829" y="3803225"/>
            <a:ext cx="212853" cy="262668"/>
          </a:xfrm>
          <a:custGeom>
            <a:avLst/>
            <a:gdLst>
              <a:gd name="connsiteX0" fmla="*/ 469263 w 469263"/>
              <a:gd name="connsiteY0" fmla="*/ 482261 h 579085"/>
              <a:gd name="connsiteX1" fmla="*/ 465815 w 469263"/>
              <a:gd name="connsiteY1" fmla="*/ 478945 h 579085"/>
              <a:gd name="connsiteX2" fmla="*/ 466876 w 469263"/>
              <a:gd name="connsiteY2" fmla="*/ 477885 h 579085"/>
              <a:gd name="connsiteX3" fmla="*/ 465815 w 469263"/>
              <a:gd name="connsiteY3" fmla="*/ 475629 h 579085"/>
              <a:gd name="connsiteX4" fmla="*/ 463560 w 469263"/>
              <a:gd name="connsiteY4" fmla="*/ 474436 h 579085"/>
              <a:gd name="connsiteX5" fmla="*/ 464754 w 469263"/>
              <a:gd name="connsiteY5" fmla="*/ 473375 h 579085"/>
              <a:gd name="connsiteX6" fmla="*/ 464754 w 469263"/>
              <a:gd name="connsiteY6" fmla="*/ 472182 h 579085"/>
              <a:gd name="connsiteX7" fmla="*/ 460244 w 469263"/>
              <a:gd name="connsiteY7" fmla="*/ 471120 h 579085"/>
              <a:gd name="connsiteX8" fmla="*/ 460244 w 469263"/>
              <a:gd name="connsiteY8" fmla="*/ 470059 h 579085"/>
              <a:gd name="connsiteX9" fmla="*/ 459050 w 469263"/>
              <a:gd name="connsiteY9" fmla="*/ 467804 h 579085"/>
              <a:gd name="connsiteX10" fmla="*/ 459050 w 469263"/>
              <a:gd name="connsiteY10" fmla="*/ 465550 h 579085"/>
              <a:gd name="connsiteX11" fmla="*/ 460244 w 469263"/>
              <a:gd name="connsiteY11" fmla="*/ 465550 h 579085"/>
              <a:gd name="connsiteX12" fmla="*/ 460244 w 469263"/>
              <a:gd name="connsiteY12" fmla="*/ 467804 h 579085"/>
              <a:gd name="connsiteX13" fmla="*/ 461438 w 469263"/>
              <a:gd name="connsiteY13" fmla="*/ 468866 h 579085"/>
              <a:gd name="connsiteX14" fmla="*/ 462499 w 469263"/>
              <a:gd name="connsiteY14" fmla="*/ 468866 h 579085"/>
              <a:gd name="connsiteX15" fmla="*/ 462499 w 469263"/>
              <a:gd name="connsiteY15" fmla="*/ 467804 h 579085"/>
              <a:gd name="connsiteX16" fmla="*/ 460244 w 469263"/>
              <a:gd name="connsiteY16" fmla="*/ 464356 h 579085"/>
              <a:gd name="connsiteX17" fmla="*/ 455735 w 469263"/>
              <a:gd name="connsiteY17" fmla="*/ 458785 h 579085"/>
              <a:gd name="connsiteX18" fmla="*/ 455735 w 469263"/>
              <a:gd name="connsiteY18" fmla="*/ 457724 h 579085"/>
              <a:gd name="connsiteX19" fmla="*/ 453480 w 469263"/>
              <a:gd name="connsiteY19" fmla="*/ 456531 h 579085"/>
              <a:gd name="connsiteX20" fmla="*/ 452286 w 469263"/>
              <a:gd name="connsiteY20" fmla="*/ 456531 h 579085"/>
              <a:gd name="connsiteX21" fmla="*/ 451092 w 469263"/>
              <a:gd name="connsiteY21" fmla="*/ 455469 h 579085"/>
              <a:gd name="connsiteX22" fmla="*/ 452286 w 469263"/>
              <a:gd name="connsiteY22" fmla="*/ 454275 h 579085"/>
              <a:gd name="connsiteX23" fmla="*/ 446583 w 469263"/>
              <a:gd name="connsiteY23" fmla="*/ 448705 h 579085"/>
              <a:gd name="connsiteX24" fmla="*/ 445521 w 469263"/>
              <a:gd name="connsiteY24" fmla="*/ 448705 h 579085"/>
              <a:gd name="connsiteX25" fmla="*/ 442073 w 469263"/>
              <a:gd name="connsiteY25" fmla="*/ 445389 h 579085"/>
              <a:gd name="connsiteX26" fmla="*/ 439818 w 469263"/>
              <a:gd name="connsiteY26" fmla="*/ 445389 h 579085"/>
              <a:gd name="connsiteX27" fmla="*/ 438625 w 469263"/>
              <a:gd name="connsiteY27" fmla="*/ 443135 h 579085"/>
              <a:gd name="connsiteX28" fmla="*/ 438625 w 469263"/>
              <a:gd name="connsiteY28" fmla="*/ 436370 h 579085"/>
              <a:gd name="connsiteX29" fmla="*/ 439818 w 469263"/>
              <a:gd name="connsiteY29" fmla="*/ 434115 h 579085"/>
              <a:gd name="connsiteX30" fmla="*/ 439818 w 469263"/>
              <a:gd name="connsiteY30" fmla="*/ 435309 h 579085"/>
              <a:gd name="connsiteX31" fmla="*/ 441012 w 469263"/>
              <a:gd name="connsiteY31" fmla="*/ 434115 h 579085"/>
              <a:gd name="connsiteX32" fmla="*/ 438757 w 469263"/>
              <a:gd name="connsiteY32" fmla="*/ 431860 h 579085"/>
              <a:gd name="connsiteX33" fmla="*/ 437696 w 469263"/>
              <a:gd name="connsiteY33" fmla="*/ 434115 h 579085"/>
              <a:gd name="connsiteX34" fmla="*/ 435441 w 469263"/>
              <a:gd name="connsiteY34" fmla="*/ 434115 h 579085"/>
              <a:gd name="connsiteX35" fmla="*/ 435441 w 469263"/>
              <a:gd name="connsiteY35" fmla="*/ 433054 h 579085"/>
              <a:gd name="connsiteX36" fmla="*/ 436635 w 469263"/>
              <a:gd name="connsiteY36" fmla="*/ 433054 h 579085"/>
              <a:gd name="connsiteX37" fmla="*/ 435441 w 469263"/>
              <a:gd name="connsiteY37" fmla="*/ 430800 h 579085"/>
              <a:gd name="connsiteX38" fmla="*/ 434380 w 469263"/>
              <a:gd name="connsiteY38" fmla="*/ 429738 h 579085"/>
              <a:gd name="connsiteX39" fmla="*/ 434380 w 469263"/>
              <a:gd name="connsiteY39" fmla="*/ 431993 h 579085"/>
              <a:gd name="connsiteX40" fmla="*/ 375888 w 469263"/>
              <a:gd name="connsiteY40" fmla="*/ 344188 h 579085"/>
              <a:gd name="connsiteX41" fmla="*/ 381459 w 469263"/>
              <a:gd name="connsiteY41" fmla="*/ 339678 h 579085"/>
              <a:gd name="connsiteX42" fmla="*/ 379204 w 469263"/>
              <a:gd name="connsiteY42" fmla="*/ 330659 h 579085"/>
              <a:gd name="connsiteX43" fmla="*/ 376949 w 469263"/>
              <a:gd name="connsiteY43" fmla="*/ 326150 h 579085"/>
              <a:gd name="connsiteX44" fmla="*/ 371378 w 469263"/>
              <a:gd name="connsiteY44" fmla="*/ 328405 h 579085"/>
              <a:gd name="connsiteX45" fmla="*/ 369124 w 469263"/>
              <a:gd name="connsiteY45" fmla="*/ 325089 h 579085"/>
              <a:gd name="connsiteX46" fmla="*/ 366869 w 469263"/>
              <a:gd name="connsiteY46" fmla="*/ 296970 h 579085"/>
              <a:gd name="connsiteX47" fmla="*/ 360104 w 469263"/>
              <a:gd name="connsiteY47" fmla="*/ 287951 h 579085"/>
              <a:gd name="connsiteX48" fmla="*/ 357850 w 469263"/>
              <a:gd name="connsiteY48" fmla="*/ 289144 h 579085"/>
              <a:gd name="connsiteX49" fmla="*/ 356788 w 469263"/>
              <a:gd name="connsiteY49" fmla="*/ 285697 h 579085"/>
              <a:gd name="connsiteX50" fmla="*/ 354534 w 469263"/>
              <a:gd name="connsiteY50" fmla="*/ 286890 h 579085"/>
              <a:gd name="connsiteX51" fmla="*/ 348963 w 469263"/>
              <a:gd name="connsiteY51" fmla="*/ 263281 h 579085"/>
              <a:gd name="connsiteX52" fmla="*/ 352279 w 469263"/>
              <a:gd name="connsiteY52" fmla="*/ 262087 h 579085"/>
              <a:gd name="connsiteX53" fmla="*/ 354534 w 469263"/>
              <a:gd name="connsiteY53" fmla="*/ 264342 h 579085"/>
              <a:gd name="connsiteX54" fmla="*/ 356788 w 469263"/>
              <a:gd name="connsiteY54" fmla="*/ 262087 h 579085"/>
              <a:gd name="connsiteX55" fmla="*/ 354534 w 469263"/>
              <a:gd name="connsiteY55" fmla="*/ 258771 h 579085"/>
              <a:gd name="connsiteX56" fmla="*/ 352279 w 469263"/>
              <a:gd name="connsiteY56" fmla="*/ 257578 h 579085"/>
              <a:gd name="connsiteX57" fmla="*/ 351218 w 469263"/>
              <a:gd name="connsiteY57" fmla="*/ 255323 h 579085"/>
              <a:gd name="connsiteX58" fmla="*/ 355728 w 469263"/>
              <a:gd name="connsiteY58" fmla="*/ 255323 h 579085"/>
              <a:gd name="connsiteX59" fmla="*/ 355728 w 469263"/>
              <a:gd name="connsiteY59" fmla="*/ 254129 h 579085"/>
              <a:gd name="connsiteX60" fmla="*/ 363553 w 469263"/>
              <a:gd name="connsiteY60" fmla="*/ 254129 h 579085"/>
              <a:gd name="connsiteX61" fmla="*/ 365808 w 469263"/>
              <a:gd name="connsiteY61" fmla="*/ 255323 h 579085"/>
              <a:gd name="connsiteX62" fmla="*/ 366869 w 469263"/>
              <a:gd name="connsiteY62" fmla="*/ 255323 h 579085"/>
              <a:gd name="connsiteX63" fmla="*/ 369124 w 469263"/>
              <a:gd name="connsiteY63" fmla="*/ 258639 h 579085"/>
              <a:gd name="connsiteX64" fmla="*/ 373633 w 469263"/>
              <a:gd name="connsiteY64" fmla="*/ 259700 h 579085"/>
              <a:gd name="connsiteX65" fmla="*/ 374694 w 469263"/>
              <a:gd name="connsiteY65" fmla="*/ 260894 h 579085"/>
              <a:gd name="connsiteX66" fmla="*/ 375756 w 469263"/>
              <a:gd name="connsiteY66" fmla="*/ 260894 h 579085"/>
              <a:gd name="connsiteX67" fmla="*/ 378010 w 469263"/>
              <a:gd name="connsiteY67" fmla="*/ 258639 h 579085"/>
              <a:gd name="connsiteX68" fmla="*/ 381326 w 469263"/>
              <a:gd name="connsiteY68" fmla="*/ 261954 h 579085"/>
              <a:gd name="connsiteX69" fmla="*/ 379071 w 469263"/>
              <a:gd name="connsiteY69" fmla="*/ 266464 h 579085"/>
              <a:gd name="connsiteX70" fmla="*/ 381326 w 469263"/>
              <a:gd name="connsiteY70" fmla="*/ 267526 h 579085"/>
              <a:gd name="connsiteX71" fmla="*/ 383581 w 469263"/>
              <a:gd name="connsiteY71" fmla="*/ 270974 h 579085"/>
              <a:gd name="connsiteX72" fmla="*/ 384775 w 469263"/>
              <a:gd name="connsiteY72" fmla="*/ 273229 h 579085"/>
              <a:gd name="connsiteX73" fmla="*/ 387029 w 469263"/>
              <a:gd name="connsiteY73" fmla="*/ 270974 h 579085"/>
              <a:gd name="connsiteX74" fmla="*/ 424167 w 469263"/>
              <a:gd name="connsiteY74" fmla="*/ 243916 h 579085"/>
              <a:gd name="connsiteX75" fmla="*/ 428677 w 469263"/>
              <a:gd name="connsiteY75" fmla="*/ 240600 h 579085"/>
              <a:gd name="connsiteX76" fmla="*/ 424167 w 469263"/>
              <a:gd name="connsiteY76" fmla="*/ 235030 h 579085"/>
              <a:gd name="connsiteX77" fmla="*/ 412893 w 469263"/>
              <a:gd name="connsiteY77" fmla="*/ 213675 h 579085"/>
              <a:gd name="connsiteX78" fmla="*/ 410638 w 469263"/>
              <a:gd name="connsiteY78" fmla="*/ 214736 h 579085"/>
              <a:gd name="connsiteX79" fmla="*/ 397110 w 469263"/>
              <a:gd name="connsiteY79" fmla="*/ 192188 h 579085"/>
              <a:gd name="connsiteX80" fmla="*/ 398171 w 469263"/>
              <a:gd name="connsiteY80" fmla="*/ 188740 h 579085"/>
              <a:gd name="connsiteX81" fmla="*/ 395916 w 469263"/>
              <a:gd name="connsiteY81" fmla="*/ 189934 h 579085"/>
              <a:gd name="connsiteX82" fmla="*/ 391406 w 469263"/>
              <a:gd name="connsiteY82" fmla="*/ 182109 h 579085"/>
              <a:gd name="connsiteX83" fmla="*/ 401486 w 469263"/>
              <a:gd name="connsiteY83" fmla="*/ 172028 h 579085"/>
              <a:gd name="connsiteX84" fmla="*/ 402548 w 469263"/>
              <a:gd name="connsiteY84" fmla="*/ 173089 h 579085"/>
              <a:gd name="connsiteX85" fmla="*/ 404802 w 469263"/>
              <a:gd name="connsiteY85" fmla="*/ 176537 h 579085"/>
              <a:gd name="connsiteX86" fmla="*/ 405864 w 469263"/>
              <a:gd name="connsiteY86" fmla="*/ 175344 h 579085"/>
              <a:gd name="connsiteX87" fmla="*/ 403609 w 469263"/>
              <a:gd name="connsiteY87" fmla="*/ 169773 h 579085"/>
              <a:gd name="connsiteX88" fmla="*/ 410373 w 469263"/>
              <a:gd name="connsiteY88" fmla="*/ 163009 h 579085"/>
              <a:gd name="connsiteX89" fmla="*/ 412628 w 469263"/>
              <a:gd name="connsiteY89" fmla="*/ 164202 h 579085"/>
              <a:gd name="connsiteX90" fmla="*/ 413689 w 469263"/>
              <a:gd name="connsiteY90" fmla="*/ 166457 h 579085"/>
              <a:gd name="connsiteX91" fmla="*/ 417138 w 469263"/>
              <a:gd name="connsiteY91" fmla="*/ 168712 h 579085"/>
              <a:gd name="connsiteX92" fmla="*/ 420454 w 469263"/>
              <a:gd name="connsiteY92" fmla="*/ 167518 h 579085"/>
              <a:gd name="connsiteX93" fmla="*/ 419260 w 469263"/>
              <a:gd name="connsiteY93" fmla="*/ 166457 h 579085"/>
              <a:gd name="connsiteX94" fmla="*/ 419260 w 469263"/>
              <a:gd name="connsiteY94" fmla="*/ 165264 h 579085"/>
              <a:gd name="connsiteX95" fmla="*/ 420454 w 469263"/>
              <a:gd name="connsiteY95" fmla="*/ 163009 h 579085"/>
              <a:gd name="connsiteX96" fmla="*/ 422708 w 469263"/>
              <a:gd name="connsiteY96" fmla="*/ 165264 h 579085"/>
              <a:gd name="connsiteX97" fmla="*/ 423902 w 469263"/>
              <a:gd name="connsiteY97" fmla="*/ 164202 h 579085"/>
              <a:gd name="connsiteX98" fmla="*/ 419392 w 469263"/>
              <a:gd name="connsiteY98" fmla="*/ 157438 h 579085"/>
              <a:gd name="connsiteX99" fmla="*/ 419392 w 469263"/>
              <a:gd name="connsiteY99" fmla="*/ 156377 h 579085"/>
              <a:gd name="connsiteX100" fmla="*/ 416076 w 469263"/>
              <a:gd name="connsiteY100" fmla="*/ 154122 h 579085"/>
              <a:gd name="connsiteX101" fmla="*/ 418331 w 469263"/>
              <a:gd name="connsiteY101" fmla="*/ 151867 h 579085"/>
              <a:gd name="connsiteX102" fmla="*/ 413822 w 469263"/>
              <a:gd name="connsiteY102" fmla="*/ 142848 h 579085"/>
              <a:gd name="connsiteX103" fmla="*/ 427350 w 469263"/>
              <a:gd name="connsiteY103" fmla="*/ 138338 h 579085"/>
              <a:gd name="connsiteX104" fmla="*/ 433054 w 469263"/>
              <a:gd name="connsiteY104" fmla="*/ 126003 h 579085"/>
              <a:gd name="connsiteX105" fmla="*/ 442073 w 469263"/>
              <a:gd name="connsiteY105" fmla="*/ 121494 h 579085"/>
              <a:gd name="connsiteX106" fmla="*/ 444328 w 469263"/>
              <a:gd name="connsiteY106" fmla="*/ 119239 h 579085"/>
              <a:gd name="connsiteX107" fmla="*/ 445521 w 469263"/>
              <a:gd name="connsiteY107" fmla="*/ 121494 h 579085"/>
              <a:gd name="connsiteX108" fmla="*/ 446583 w 469263"/>
              <a:gd name="connsiteY108" fmla="*/ 121494 h 579085"/>
              <a:gd name="connsiteX109" fmla="*/ 445521 w 469263"/>
              <a:gd name="connsiteY109" fmla="*/ 118178 h 579085"/>
              <a:gd name="connsiteX110" fmla="*/ 448837 w 469263"/>
              <a:gd name="connsiteY110" fmla="*/ 113668 h 579085"/>
              <a:gd name="connsiteX111" fmla="*/ 437563 w 469263"/>
              <a:gd name="connsiteY111" fmla="*/ 99079 h 579085"/>
              <a:gd name="connsiteX112" fmla="*/ 419525 w 469263"/>
              <a:gd name="connsiteY112" fmla="*/ 75469 h 579085"/>
              <a:gd name="connsiteX113" fmla="*/ 417270 w 469263"/>
              <a:gd name="connsiteY113" fmla="*/ 73215 h 579085"/>
              <a:gd name="connsiteX114" fmla="*/ 394722 w 469263"/>
              <a:gd name="connsiteY114" fmla="*/ 66450 h 579085"/>
              <a:gd name="connsiteX115" fmla="*/ 394722 w 469263"/>
              <a:gd name="connsiteY115" fmla="*/ 64196 h 579085"/>
              <a:gd name="connsiteX116" fmla="*/ 387958 w 469263"/>
              <a:gd name="connsiteY116" fmla="*/ 63002 h 579085"/>
              <a:gd name="connsiteX117" fmla="*/ 385703 w 469263"/>
              <a:gd name="connsiteY117" fmla="*/ 64196 h 579085"/>
              <a:gd name="connsiteX118" fmla="*/ 383448 w 469263"/>
              <a:gd name="connsiteY118" fmla="*/ 63002 h 579085"/>
              <a:gd name="connsiteX119" fmla="*/ 381193 w 469263"/>
              <a:gd name="connsiteY119" fmla="*/ 63002 h 579085"/>
              <a:gd name="connsiteX120" fmla="*/ 373368 w 469263"/>
              <a:gd name="connsiteY120" fmla="*/ 59686 h 579085"/>
              <a:gd name="connsiteX121" fmla="*/ 373368 w 469263"/>
              <a:gd name="connsiteY121" fmla="*/ 57431 h 579085"/>
              <a:gd name="connsiteX122" fmla="*/ 375623 w 469263"/>
              <a:gd name="connsiteY122" fmla="*/ 55177 h 579085"/>
              <a:gd name="connsiteX123" fmla="*/ 375623 w 469263"/>
              <a:gd name="connsiteY123" fmla="*/ 54115 h 579085"/>
              <a:gd name="connsiteX124" fmla="*/ 374562 w 469263"/>
              <a:gd name="connsiteY124" fmla="*/ 51861 h 579085"/>
              <a:gd name="connsiteX125" fmla="*/ 370052 w 469263"/>
              <a:gd name="connsiteY125" fmla="*/ 57431 h 579085"/>
              <a:gd name="connsiteX126" fmla="*/ 368991 w 469263"/>
              <a:gd name="connsiteY126" fmla="*/ 57431 h 579085"/>
              <a:gd name="connsiteX127" fmla="*/ 367797 w 469263"/>
              <a:gd name="connsiteY127" fmla="*/ 58493 h 579085"/>
              <a:gd name="connsiteX128" fmla="*/ 365542 w 469263"/>
              <a:gd name="connsiteY128" fmla="*/ 58493 h 579085"/>
              <a:gd name="connsiteX129" fmla="*/ 366604 w 469263"/>
              <a:gd name="connsiteY129" fmla="*/ 56237 h 579085"/>
              <a:gd name="connsiteX130" fmla="*/ 363288 w 469263"/>
              <a:gd name="connsiteY130" fmla="*/ 55044 h 579085"/>
              <a:gd name="connsiteX131" fmla="*/ 363288 w 469263"/>
              <a:gd name="connsiteY131" fmla="*/ 53983 h 579085"/>
              <a:gd name="connsiteX132" fmla="*/ 299093 w 469263"/>
              <a:gd name="connsiteY132" fmla="*/ 19099 h 579085"/>
              <a:gd name="connsiteX133" fmla="*/ 299093 w 469263"/>
              <a:gd name="connsiteY133" fmla="*/ 16845 h 579085"/>
              <a:gd name="connsiteX134" fmla="*/ 295777 w 469263"/>
              <a:gd name="connsiteY134" fmla="*/ 16845 h 579085"/>
              <a:gd name="connsiteX135" fmla="*/ 293522 w 469263"/>
              <a:gd name="connsiteY135" fmla="*/ 15784 h 579085"/>
              <a:gd name="connsiteX136" fmla="*/ 292461 w 469263"/>
              <a:gd name="connsiteY136" fmla="*/ 15784 h 579085"/>
              <a:gd name="connsiteX137" fmla="*/ 284635 w 469263"/>
              <a:gd name="connsiteY137" fmla="*/ 12335 h 579085"/>
              <a:gd name="connsiteX138" fmla="*/ 282380 w 469263"/>
              <a:gd name="connsiteY138" fmla="*/ 14590 h 579085"/>
              <a:gd name="connsiteX139" fmla="*/ 280125 w 469263"/>
              <a:gd name="connsiteY139" fmla="*/ 12335 h 579085"/>
              <a:gd name="connsiteX140" fmla="*/ 280125 w 469263"/>
              <a:gd name="connsiteY140" fmla="*/ 9019 h 579085"/>
              <a:gd name="connsiteX141" fmla="*/ 272300 w 469263"/>
              <a:gd name="connsiteY141" fmla="*/ 4510 h 579085"/>
              <a:gd name="connsiteX142" fmla="*/ 268851 w 469263"/>
              <a:gd name="connsiteY142" fmla="*/ 0 h 579085"/>
              <a:gd name="connsiteX143" fmla="*/ 265535 w 469263"/>
              <a:gd name="connsiteY143" fmla="*/ 6765 h 579085"/>
              <a:gd name="connsiteX144" fmla="*/ 266597 w 469263"/>
              <a:gd name="connsiteY144" fmla="*/ 23609 h 579085"/>
              <a:gd name="connsiteX145" fmla="*/ 231714 w 469263"/>
              <a:gd name="connsiteY145" fmla="*/ 47218 h 579085"/>
              <a:gd name="connsiteX146" fmla="*/ 222695 w 469263"/>
              <a:gd name="connsiteY146" fmla="*/ 69766 h 579085"/>
              <a:gd name="connsiteX147" fmla="*/ 223888 w 469263"/>
              <a:gd name="connsiteY147" fmla="*/ 100139 h 579085"/>
              <a:gd name="connsiteX148" fmla="*/ 219379 w 469263"/>
              <a:gd name="connsiteY148" fmla="*/ 130513 h 579085"/>
              <a:gd name="connsiteX149" fmla="*/ 224949 w 469263"/>
              <a:gd name="connsiteY149" fmla="*/ 151867 h 579085"/>
              <a:gd name="connsiteX150" fmla="*/ 221501 w 469263"/>
              <a:gd name="connsiteY150" fmla="*/ 152929 h 579085"/>
              <a:gd name="connsiteX151" fmla="*/ 210227 w 469263"/>
              <a:gd name="connsiteY151" fmla="*/ 125871 h 579085"/>
              <a:gd name="connsiteX152" fmla="*/ 185424 w 469263"/>
              <a:gd name="connsiteY152" fmla="*/ 125871 h 579085"/>
              <a:gd name="connsiteX153" fmla="*/ 178660 w 469263"/>
              <a:gd name="connsiteY153" fmla="*/ 115791 h 579085"/>
              <a:gd name="connsiteX154" fmla="*/ 167385 w 469263"/>
              <a:gd name="connsiteY154" fmla="*/ 143910 h 579085"/>
              <a:gd name="connsiteX155" fmla="*/ 171895 w 469263"/>
              <a:gd name="connsiteY155" fmla="*/ 148419 h 579085"/>
              <a:gd name="connsiteX156" fmla="*/ 174150 w 469263"/>
              <a:gd name="connsiteY156" fmla="*/ 157438 h 579085"/>
              <a:gd name="connsiteX157" fmla="*/ 170834 w 469263"/>
              <a:gd name="connsiteY157" fmla="*/ 158632 h 579085"/>
              <a:gd name="connsiteX158" fmla="*/ 163009 w 469263"/>
              <a:gd name="connsiteY158" fmla="*/ 140594 h 579085"/>
              <a:gd name="connsiteX159" fmla="*/ 159693 w 469263"/>
              <a:gd name="connsiteY159" fmla="*/ 152929 h 579085"/>
              <a:gd name="connsiteX160" fmla="*/ 168712 w 469263"/>
              <a:gd name="connsiteY160" fmla="*/ 165264 h 579085"/>
              <a:gd name="connsiteX161" fmla="*/ 161947 w 469263"/>
              <a:gd name="connsiteY161" fmla="*/ 170834 h 579085"/>
              <a:gd name="connsiteX162" fmla="*/ 141654 w 469263"/>
              <a:gd name="connsiteY162" fmla="*/ 194444 h 579085"/>
              <a:gd name="connsiteX163" fmla="*/ 114597 w 469263"/>
              <a:gd name="connsiteY163" fmla="*/ 210227 h 579085"/>
              <a:gd name="connsiteX164" fmla="*/ 94304 w 469263"/>
              <a:gd name="connsiteY164" fmla="*/ 206911 h 579085"/>
              <a:gd name="connsiteX165" fmla="*/ 72949 w 469263"/>
              <a:gd name="connsiteY165" fmla="*/ 213675 h 579085"/>
              <a:gd name="connsiteX166" fmla="*/ 83162 w 469263"/>
              <a:gd name="connsiteY166" fmla="*/ 228265 h 579085"/>
              <a:gd name="connsiteX167" fmla="*/ 93242 w 469263"/>
              <a:gd name="connsiteY167" fmla="*/ 250814 h 579085"/>
              <a:gd name="connsiteX168" fmla="*/ 89927 w 469263"/>
              <a:gd name="connsiteY168" fmla="*/ 265403 h 579085"/>
              <a:gd name="connsiteX169" fmla="*/ 73082 w 469263"/>
              <a:gd name="connsiteY169" fmla="*/ 273361 h 579085"/>
              <a:gd name="connsiteX170" fmla="*/ 70827 w 469263"/>
              <a:gd name="connsiteY170" fmla="*/ 278932 h 579085"/>
              <a:gd name="connsiteX171" fmla="*/ 65124 w 469263"/>
              <a:gd name="connsiteY171" fmla="*/ 287951 h 579085"/>
              <a:gd name="connsiteX172" fmla="*/ 59553 w 469263"/>
              <a:gd name="connsiteY172" fmla="*/ 305989 h 579085"/>
              <a:gd name="connsiteX173" fmla="*/ 38199 w 469263"/>
              <a:gd name="connsiteY173" fmla="*/ 329599 h 579085"/>
              <a:gd name="connsiteX174" fmla="*/ 34883 w 469263"/>
              <a:gd name="connsiteY174" fmla="*/ 357717 h 579085"/>
              <a:gd name="connsiteX175" fmla="*/ 28119 w 469263"/>
              <a:gd name="connsiteY175" fmla="*/ 355462 h 579085"/>
              <a:gd name="connsiteX176" fmla="*/ 13529 w 469263"/>
              <a:gd name="connsiteY176" fmla="*/ 339678 h 579085"/>
              <a:gd name="connsiteX177" fmla="*/ 0 w 469263"/>
              <a:gd name="connsiteY177" fmla="*/ 350953 h 579085"/>
              <a:gd name="connsiteX178" fmla="*/ 9019 w 469263"/>
              <a:gd name="connsiteY178" fmla="*/ 384642 h 579085"/>
              <a:gd name="connsiteX179" fmla="*/ 25864 w 469263"/>
              <a:gd name="connsiteY179" fmla="*/ 419525 h 579085"/>
              <a:gd name="connsiteX180" fmla="*/ 18038 w 469263"/>
              <a:gd name="connsiteY180" fmla="*/ 436370 h 579085"/>
              <a:gd name="connsiteX181" fmla="*/ 20293 w 469263"/>
              <a:gd name="connsiteY181" fmla="*/ 446450 h 579085"/>
              <a:gd name="connsiteX182" fmla="*/ 18038 w 469263"/>
              <a:gd name="connsiteY182" fmla="*/ 453215 h 579085"/>
              <a:gd name="connsiteX183" fmla="*/ 28119 w 469263"/>
              <a:gd name="connsiteY183" fmla="*/ 463294 h 579085"/>
              <a:gd name="connsiteX184" fmla="*/ 29180 w 469263"/>
              <a:gd name="connsiteY184" fmla="*/ 464356 h 579085"/>
              <a:gd name="connsiteX185" fmla="*/ 52789 w 469263"/>
              <a:gd name="connsiteY185" fmla="*/ 516084 h 579085"/>
              <a:gd name="connsiteX186" fmla="*/ 69633 w 469263"/>
              <a:gd name="connsiteY186" fmla="*/ 554283 h 579085"/>
              <a:gd name="connsiteX187" fmla="*/ 78653 w 469263"/>
              <a:gd name="connsiteY187" fmla="*/ 544202 h 579085"/>
              <a:gd name="connsiteX188" fmla="*/ 89927 w 469263"/>
              <a:gd name="connsiteY188" fmla="*/ 559986 h 579085"/>
              <a:gd name="connsiteX189" fmla="*/ 89927 w 469263"/>
              <a:gd name="connsiteY189" fmla="*/ 561179 h 579085"/>
              <a:gd name="connsiteX190" fmla="*/ 96691 w 469263"/>
              <a:gd name="connsiteY190" fmla="*/ 555476 h 579085"/>
              <a:gd name="connsiteX191" fmla="*/ 88866 w 469263"/>
              <a:gd name="connsiteY191" fmla="*/ 547651 h 579085"/>
              <a:gd name="connsiteX192" fmla="*/ 94436 w 469263"/>
              <a:gd name="connsiteY192" fmla="*/ 539825 h 579085"/>
              <a:gd name="connsiteX193" fmla="*/ 93242 w 469263"/>
              <a:gd name="connsiteY193" fmla="*/ 534255 h 579085"/>
              <a:gd name="connsiteX194" fmla="*/ 96691 w 469263"/>
              <a:gd name="connsiteY194" fmla="*/ 531999 h 579085"/>
              <a:gd name="connsiteX195" fmla="*/ 98946 w 469263"/>
              <a:gd name="connsiteY195" fmla="*/ 536509 h 579085"/>
              <a:gd name="connsiteX196" fmla="*/ 106772 w 469263"/>
              <a:gd name="connsiteY196" fmla="*/ 534255 h 579085"/>
              <a:gd name="connsiteX197" fmla="*/ 112342 w 469263"/>
              <a:gd name="connsiteY197" fmla="*/ 528684 h 579085"/>
              <a:gd name="connsiteX198" fmla="*/ 122422 w 469263"/>
              <a:gd name="connsiteY198" fmla="*/ 544467 h 579085"/>
              <a:gd name="connsiteX199" fmla="*/ 138206 w 469263"/>
              <a:gd name="connsiteY199" fmla="*/ 559058 h 579085"/>
              <a:gd name="connsiteX200" fmla="*/ 141522 w 469263"/>
              <a:gd name="connsiteY200" fmla="*/ 554548 h 579085"/>
              <a:gd name="connsiteX201" fmla="*/ 142716 w 469263"/>
              <a:gd name="connsiteY201" fmla="*/ 555609 h 579085"/>
              <a:gd name="connsiteX202" fmla="*/ 139400 w 469263"/>
              <a:gd name="connsiteY202" fmla="*/ 560119 h 579085"/>
              <a:gd name="connsiteX203" fmla="*/ 151735 w 469263"/>
              <a:gd name="connsiteY203" fmla="*/ 570198 h 579085"/>
              <a:gd name="connsiteX204" fmla="*/ 156244 w 469263"/>
              <a:gd name="connsiteY204" fmla="*/ 566883 h 579085"/>
              <a:gd name="connsiteX205" fmla="*/ 158499 w 469263"/>
              <a:gd name="connsiteY205" fmla="*/ 569138 h 579085"/>
              <a:gd name="connsiteX206" fmla="*/ 173089 w 469263"/>
              <a:gd name="connsiteY206" fmla="*/ 564628 h 579085"/>
              <a:gd name="connsiteX207" fmla="*/ 174150 w 469263"/>
              <a:gd name="connsiteY207" fmla="*/ 569138 h 579085"/>
              <a:gd name="connsiteX208" fmla="*/ 179853 w 469263"/>
              <a:gd name="connsiteY208" fmla="*/ 566883 h 579085"/>
              <a:gd name="connsiteX209" fmla="*/ 179853 w 469263"/>
              <a:gd name="connsiteY209" fmla="*/ 567944 h 579085"/>
              <a:gd name="connsiteX210" fmla="*/ 177599 w 469263"/>
              <a:gd name="connsiteY210" fmla="*/ 570198 h 579085"/>
              <a:gd name="connsiteX211" fmla="*/ 182108 w 469263"/>
              <a:gd name="connsiteY211" fmla="*/ 574708 h 579085"/>
              <a:gd name="connsiteX212" fmla="*/ 187811 w 469263"/>
              <a:gd name="connsiteY212" fmla="*/ 570198 h 579085"/>
              <a:gd name="connsiteX213" fmla="*/ 191127 w 469263"/>
              <a:gd name="connsiteY213" fmla="*/ 574708 h 579085"/>
              <a:gd name="connsiteX214" fmla="*/ 189934 w 469263"/>
              <a:gd name="connsiteY214" fmla="*/ 575770 h 579085"/>
              <a:gd name="connsiteX215" fmla="*/ 192188 w 469263"/>
              <a:gd name="connsiteY215" fmla="*/ 579086 h 579085"/>
              <a:gd name="connsiteX216" fmla="*/ 201208 w 469263"/>
              <a:gd name="connsiteY216" fmla="*/ 570066 h 579085"/>
              <a:gd name="connsiteX217" fmla="*/ 201208 w 469263"/>
              <a:gd name="connsiteY217" fmla="*/ 567811 h 579085"/>
              <a:gd name="connsiteX218" fmla="*/ 202269 w 469263"/>
              <a:gd name="connsiteY218" fmla="*/ 566751 h 579085"/>
              <a:gd name="connsiteX219" fmla="*/ 210094 w 469263"/>
              <a:gd name="connsiteY219" fmla="*/ 576830 h 579085"/>
              <a:gd name="connsiteX220" fmla="*/ 213410 w 469263"/>
              <a:gd name="connsiteY220" fmla="*/ 570066 h 579085"/>
              <a:gd name="connsiteX221" fmla="*/ 204391 w 469263"/>
              <a:gd name="connsiteY221" fmla="*/ 561047 h 579085"/>
              <a:gd name="connsiteX222" fmla="*/ 189801 w 469263"/>
              <a:gd name="connsiteY222" fmla="*/ 535183 h 579085"/>
              <a:gd name="connsiteX223" fmla="*/ 189801 w 469263"/>
              <a:gd name="connsiteY223" fmla="*/ 536244 h 579085"/>
              <a:gd name="connsiteX224" fmla="*/ 186485 w 469263"/>
              <a:gd name="connsiteY224" fmla="*/ 530673 h 579085"/>
              <a:gd name="connsiteX225" fmla="*/ 187679 w 469263"/>
              <a:gd name="connsiteY225" fmla="*/ 529612 h 579085"/>
              <a:gd name="connsiteX226" fmla="*/ 185424 w 469263"/>
              <a:gd name="connsiteY226" fmla="*/ 527358 h 579085"/>
              <a:gd name="connsiteX227" fmla="*/ 178660 w 469263"/>
              <a:gd name="connsiteY227" fmla="*/ 516084 h 579085"/>
              <a:gd name="connsiteX228" fmla="*/ 176405 w 469263"/>
              <a:gd name="connsiteY228" fmla="*/ 510513 h 579085"/>
              <a:gd name="connsiteX229" fmla="*/ 175344 w 469263"/>
              <a:gd name="connsiteY229" fmla="*/ 510513 h 579085"/>
              <a:gd name="connsiteX230" fmla="*/ 172028 w 469263"/>
              <a:gd name="connsiteY230" fmla="*/ 506003 h 579085"/>
              <a:gd name="connsiteX231" fmla="*/ 173089 w 469263"/>
              <a:gd name="connsiteY231" fmla="*/ 504809 h 579085"/>
              <a:gd name="connsiteX232" fmla="*/ 176405 w 469263"/>
              <a:gd name="connsiteY232" fmla="*/ 506003 h 579085"/>
              <a:gd name="connsiteX233" fmla="*/ 178660 w 469263"/>
              <a:gd name="connsiteY233" fmla="*/ 498178 h 579085"/>
              <a:gd name="connsiteX234" fmla="*/ 180915 w 469263"/>
              <a:gd name="connsiteY234" fmla="*/ 496984 h 579085"/>
              <a:gd name="connsiteX235" fmla="*/ 183169 w 469263"/>
              <a:gd name="connsiteY235" fmla="*/ 499239 h 579085"/>
              <a:gd name="connsiteX236" fmla="*/ 184230 w 469263"/>
              <a:gd name="connsiteY236" fmla="*/ 499239 h 579085"/>
              <a:gd name="connsiteX237" fmla="*/ 185291 w 469263"/>
              <a:gd name="connsiteY237" fmla="*/ 500300 h 579085"/>
              <a:gd name="connsiteX238" fmla="*/ 185291 w 469263"/>
              <a:gd name="connsiteY238" fmla="*/ 499239 h 579085"/>
              <a:gd name="connsiteX239" fmla="*/ 180782 w 469263"/>
              <a:gd name="connsiteY239" fmla="*/ 494729 h 579085"/>
              <a:gd name="connsiteX240" fmla="*/ 195372 w 469263"/>
              <a:gd name="connsiteY240" fmla="*/ 485710 h 579085"/>
              <a:gd name="connsiteX241" fmla="*/ 197626 w 469263"/>
              <a:gd name="connsiteY241" fmla="*/ 489026 h 579085"/>
              <a:gd name="connsiteX242" fmla="*/ 201075 w 469263"/>
              <a:gd name="connsiteY242" fmla="*/ 483455 h 579085"/>
              <a:gd name="connsiteX243" fmla="*/ 204391 w 469263"/>
              <a:gd name="connsiteY243" fmla="*/ 484517 h 579085"/>
              <a:gd name="connsiteX244" fmla="*/ 206646 w 469263"/>
              <a:gd name="connsiteY244" fmla="*/ 481201 h 579085"/>
              <a:gd name="connsiteX245" fmla="*/ 207839 w 469263"/>
              <a:gd name="connsiteY245" fmla="*/ 482261 h 579085"/>
              <a:gd name="connsiteX246" fmla="*/ 208900 w 469263"/>
              <a:gd name="connsiteY246" fmla="*/ 480007 h 579085"/>
              <a:gd name="connsiteX247" fmla="*/ 207839 w 469263"/>
              <a:gd name="connsiteY247" fmla="*/ 478945 h 579085"/>
              <a:gd name="connsiteX248" fmla="*/ 207839 w 469263"/>
              <a:gd name="connsiteY248" fmla="*/ 477885 h 579085"/>
              <a:gd name="connsiteX249" fmla="*/ 201075 w 469263"/>
              <a:gd name="connsiteY249" fmla="*/ 466610 h 579085"/>
              <a:gd name="connsiteX250" fmla="*/ 204391 w 469263"/>
              <a:gd name="connsiteY250" fmla="*/ 465550 h 579085"/>
              <a:gd name="connsiteX251" fmla="*/ 206646 w 469263"/>
              <a:gd name="connsiteY251" fmla="*/ 463294 h 579085"/>
              <a:gd name="connsiteX252" fmla="*/ 204391 w 469263"/>
              <a:gd name="connsiteY252" fmla="*/ 461040 h 579085"/>
              <a:gd name="connsiteX253" fmla="*/ 199881 w 469263"/>
              <a:gd name="connsiteY253" fmla="*/ 459979 h 579085"/>
              <a:gd name="connsiteX254" fmla="*/ 199881 w 469263"/>
              <a:gd name="connsiteY254" fmla="*/ 439686 h 579085"/>
              <a:gd name="connsiteX255" fmla="*/ 211155 w 469263"/>
              <a:gd name="connsiteY255" fmla="*/ 444195 h 579085"/>
              <a:gd name="connsiteX256" fmla="*/ 211155 w 469263"/>
              <a:gd name="connsiteY256" fmla="*/ 443135 h 579085"/>
              <a:gd name="connsiteX257" fmla="*/ 212216 w 469263"/>
              <a:gd name="connsiteY257" fmla="*/ 443135 h 579085"/>
              <a:gd name="connsiteX258" fmla="*/ 212216 w 469263"/>
              <a:gd name="connsiteY258" fmla="*/ 442073 h 579085"/>
              <a:gd name="connsiteX259" fmla="*/ 206646 w 469263"/>
              <a:gd name="connsiteY259" fmla="*/ 438625 h 579085"/>
              <a:gd name="connsiteX260" fmla="*/ 202136 w 469263"/>
              <a:gd name="connsiteY260" fmla="*/ 434115 h 579085"/>
              <a:gd name="connsiteX261" fmla="*/ 221235 w 469263"/>
              <a:gd name="connsiteY261" fmla="*/ 425096 h 579085"/>
              <a:gd name="connsiteX262" fmla="*/ 222429 w 469263"/>
              <a:gd name="connsiteY262" fmla="*/ 427351 h 579085"/>
              <a:gd name="connsiteX263" fmla="*/ 231448 w 469263"/>
              <a:gd name="connsiteY263" fmla="*/ 420586 h 579085"/>
              <a:gd name="connsiteX264" fmla="*/ 237019 w 469263"/>
              <a:gd name="connsiteY264" fmla="*/ 423902 h 579085"/>
              <a:gd name="connsiteX265" fmla="*/ 235958 w 469263"/>
              <a:gd name="connsiteY265" fmla="*/ 425096 h 579085"/>
              <a:gd name="connsiteX266" fmla="*/ 232509 w 469263"/>
              <a:gd name="connsiteY266" fmla="*/ 436370 h 579085"/>
              <a:gd name="connsiteX267" fmla="*/ 246038 w 469263"/>
              <a:gd name="connsiteY267" fmla="*/ 450960 h 579085"/>
              <a:gd name="connsiteX268" fmla="*/ 252803 w 469263"/>
              <a:gd name="connsiteY268" fmla="*/ 434115 h 579085"/>
              <a:gd name="connsiteX269" fmla="*/ 262883 w 469263"/>
              <a:gd name="connsiteY269" fmla="*/ 410506 h 579085"/>
              <a:gd name="connsiteX270" fmla="*/ 259832 w 469263"/>
              <a:gd name="connsiteY270" fmla="*/ 401354 h 579085"/>
              <a:gd name="connsiteX271" fmla="*/ 309040 w 469263"/>
              <a:gd name="connsiteY271" fmla="*/ 433054 h 579085"/>
              <a:gd name="connsiteX272" fmla="*/ 312356 w 469263"/>
              <a:gd name="connsiteY272" fmla="*/ 512901 h 579085"/>
              <a:gd name="connsiteX273" fmla="*/ 312356 w 469263"/>
              <a:gd name="connsiteY273" fmla="*/ 518471 h 579085"/>
              <a:gd name="connsiteX274" fmla="*/ 315672 w 469263"/>
              <a:gd name="connsiteY274" fmla="*/ 518471 h 579085"/>
              <a:gd name="connsiteX275" fmla="*/ 315672 w 469263"/>
              <a:gd name="connsiteY275" fmla="*/ 519664 h 579085"/>
              <a:gd name="connsiteX276" fmla="*/ 317926 w 469263"/>
              <a:gd name="connsiteY276" fmla="*/ 519664 h 579085"/>
              <a:gd name="connsiteX277" fmla="*/ 319120 w 469263"/>
              <a:gd name="connsiteY277" fmla="*/ 522980 h 579085"/>
              <a:gd name="connsiteX278" fmla="*/ 320181 w 469263"/>
              <a:gd name="connsiteY278" fmla="*/ 524042 h 579085"/>
              <a:gd name="connsiteX279" fmla="*/ 319120 w 469263"/>
              <a:gd name="connsiteY279" fmla="*/ 526296 h 579085"/>
              <a:gd name="connsiteX280" fmla="*/ 316866 w 469263"/>
              <a:gd name="connsiteY280" fmla="*/ 527490 h 579085"/>
              <a:gd name="connsiteX281" fmla="*/ 314611 w 469263"/>
              <a:gd name="connsiteY281" fmla="*/ 527490 h 579085"/>
              <a:gd name="connsiteX282" fmla="*/ 312356 w 469263"/>
              <a:gd name="connsiteY282" fmla="*/ 526296 h 579085"/>
              <a:gd name="connsiteX283" fmla="*/ 328139 w 469263"/>
              <a:gd name="connsiteY283" fmla="*/ 559986 h 579085"/>
              <a:gd name="connsiteX284" fmla="*/ 390080 w 469263"/>
              <a:gd name="connsiteY284" fmla="*/ 550967 h 579085"/>
              <a:gd name="connsiteX285" fmla="*/ 387825 w 469263"/>
              <a:gd name="connsiteY285" fmla="*/ 547518 h 579085"/>
              <a:gd name="connsiteX286" fmla="*/ 386764 w 469263"/>
              <a:gd name="connsiteY286" fmla="*/ 544202 h 579085"/>
              <a:gd name="connsiteX287" fmla="*/ 387825 w 469263"/>
              <a:gd name="connsiteY287" fmla="*/ 544202 h 579085"/>
              <a:gd name="connsiteX288" fmla="*/ 387825 w 469263"/>
              <a:gd name="connsiteY288" fmla="*/ 541947 h 579085"/>
              <a:gd name="connsiteX289" fmla="*/ 389019 w 469263"/>
              <a:gd name="connsiteY289" fmla="*/ 541947 h 579085"/>
              <a:gd name="connsiteX290" fmla="*/ 390080 w 469263"/>
              <a:gd name="connsiteY290" fmla="*/ 543141 h 579085"/>
              <a:gd name="connsiteX291" fmla="*/ 391141 w 469263"/>
              <a:gd name="connsiteY291" fmla="*/ 543141 h 579085"/>
              <a:gd name="connsiteX292" fmla="*/ 393396 w 469263"/>
              <a:gd name="connsiteY292" fmla="*/ 546457 h 579085"/>
              <a:gd name="connsiteX293" fmla="*/ 394457 w 469263"/>
              <a:gd name="connsiteY293" fmla="*/ 547518 h 579085"/>
              <a:gd name="connsiteX294" fmla="*/ 411302 w 469263"/>
              <a:gd name="connsiteY294" fmla="*/ 531735 h 579085"/>
              <a:gd name="connsiteX295" fmla="*/ 423637 w 469263"/>
              <a:gd name="connsiteY295" fmla="*/ 521654 h 579085"/>
              <a:gd name="connsiteX296" fmla="*/ 425892 w 469263"/>
              <a:gd name="connsiteY296" fmla="*/ 519400 h 579085"/>
              <a:gd name="connsiteX297" fmla="*/ 425892 w 469263"/>
              <a:gd name="connsiteY297" fmla="*/ 517144 h 579085"/>
              <a:gd name="connsiteX298" fmla="*/ 424830 w 469263"/>
              <a:gd name="connsiteY298" fmla="*/ 517144 h 579085"/>
              <a:gd name="connsiteX299" fmla="*/ 424830 w 469263"/>
              <a:gd name="connsiteY299" fmla="*/ 515951 h 579085"/>
              <a:gd name="connsiteX300" fmla="*/ 425892 w 469263"/>
              <a:gd name="connsiteY300" fmla="*/ 515951 h 579085"/>
              <a:gd name="connsiteX301" fmla="*/ 426953 w 469263"/>
              <a:gd name="connsiteY301" fmla="*/ 517144 h 579085"/>
              <a:gd name="connsiteX302" fmla="*/ 426953 w 469263"/>
              <a:gd name="connsiteY302" fmla="*/ 518206 h 579085"/>
              <a:gd name="connsiteX303" fmla="*/ 430268 w 469263"/>
              <a:gd name="connsiteY303" fmla="*/ 515951 h 579085"/>
              <a:gd name="connsiteX304" fmla="*/ 430268 w 469263"/>
              <a:gd name="connsiteY304" fmla="*/ 513697 h 579085"/>
              <a:gd name="connsiteX305" fmla="*/ 429208 w 469263"/>
              <a:gd name="connsiteY305" fmla="*/ 512502 h 579085"/>
              <a:gd name="connsiteX306" fmla="*/ 430268 w 469263"/>
              <a:gd name="connsiteY306" fmla="*/ 512502 h 579085"/>
              <a:gd name="connsiteX307" fmla="*/ 431462 w 469263"/>
              <a:gd name="connsiteY307" fmla="*/ 514757 h 579085"/>
              <a:gd name="connsiteX308" fmla="*/ 437033 w 469263"/>
              <a:gd name="connsiteY308" fmla="*/ 509187 h 579085"/>
              <a:gd name="connsiteX309" fmla="*/ 438094 w 469263"/>
              <a:gd name="connsiteY309" fmla="*/ 511441 h 579085"/>
              <a:gd name="connsiteX310" fmla="*/ 440349 w 469263"/>
              <a:gd name="connsiteY310" fmla="*/ 510248 h 579085"/>
              <a:gd name="connsiteX311" fmla="*/ 439155 w 469263"/>
              <a:gd name="connsiteY311" fmla="*/ 507992 h 579085"/>
              <a:gd name="connsiteX312" fmla="*/ 439155 w 469263"/>
              <a:gd name="connsiteY312" fmla="*/ 506932 h 579085"/>
              <a:gd name="connsiteX313" fmla="*/ 441410 w 469263"/>
              <a:gd name="connsiteY313" fmla="*/ 509187 h 579085"/>
              <a:gd name="connsiteX314" fmla="*/ 442471 w 469263"/>
              <a:gd name="connsiteY314" fmla="*/ 507992 h 579085"/>
              <a:gd name="connsiteX315" fmla="*/ 441410 w 469263"/>
              <a:gd name="connsiteY315" fmla="*/ 505738 h 579085"/>
              <a:gd name="connsiteX316" fmla="*/ 467274 w 469263"/>
              <a:gd name="connsiteY316" fmla="*/ 483190 h 579085"/>
              <a:gd name="connsiteX317" fmla="*/ 468467 w 469263"/>
              <a:gd name="connsiteY317" fmla="*/ 481997 h 579085"/>
              <a:gd name="connsiteX318" fmla="*/ 238610 w 469263"/>
              <a:gd name="connsiteY318" fmla="*/ 395651 h 579085"/>
              <a:gd name="connsiteX319" fmla="*/ 234897 w 469263"/>
              <a:gd name="connsiteY319" fmla="*/ 393794 h 579085"/>
              <a:gd name="connsiteX320" fmla="*/ 254262 w 469263"/>
              <a:gd name="connsiteY320" fmla="*/ 398967 h 579085"/>
              <a:gd name="connsiteX321" fmla="*/ 238610 w 469263"/>
              <a:gd name="connsiteY321" fmla="*/ 395651 h 57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Lst>
            <a:rect l="l" t="t" r="r" b="b"/>
            <a:pathLst>
              <a:path w="469263" h="579085">
                <a:moveTo>
                  <a:pt x="469263" y="482261"/>
                </a:moveTo>
                <a:lnTo>
                  <a:pt x="465815" y="478945"/>
                </a:lnTo>
                <a:lnTo>
                  <a:pt x="466876" y="477885"/>
                </a:lnTo>
                <a:lnTo>
                  <a:pt x="465815" y="475629"/>
                </a:lnTo>
                <a:lnTo>
                  <a:pt x="463560" y="474436"/>
                </a:lnTo>
                <a:lnTo>
                  <a:pt x="464754" y="473375"/>
                </a:lnTo>
                <a:lnTo>
                  <a:pt x="464754" y="472182"/>
                </a:lnTo>
                <a:lnTo>
                  <a:pt x="460244" y="471120"/>
                </a:lnTo>
                <a:lnTo>
                  <a:pt x="460244" y="470059"/>
                </a:lnTo>
                <a:lnTo>
                  <a:pt x="459050" y="467804"/>
                </a:lnTo>
                <a:lnTo>
                  <a:pt x="459050" y="465550"/>
                </a:lnTo>
                <a:lnTo>
                  <a:pt x="460244" y="465550"/>
                </a:lnTo>
                <a:lnTo>
                  <a:pt x="460244" y="467804"/>
                </a:lnTo>
                <a:lnTo>
                  <a:pt x="461438" y="468866"/>
                </a:lnTo>
                <a:lnTo>
                  <a:pt x="462499" y="468866"/>
                </a:lnTo>
                <a:lnTo>
                  <a:pt x="462499" y="467804"/>
                </a:lnTo>
                <a:lnTo>
                  <a:pt x="460244" y="464356"/>
                </a:lnTo>
                <a:lnTo>
                  <a:pt x="455735" y="458785"/>
                </a:lnTo>
                <a:lnTo>
                  <a:pt x="455735" y="457724"/>
                </a:lnTo>
                <a:lnTo>
                  <a:pt x="453480" y="456531"/>
                </a:lnTo>
                <a:lnTo>
                  <a:pt x="452286" y="456531"/>
                </a:lnTo>
                <a:lnTo>
                  <a:pt x="451092" y="455469"/>
                </a:lnTo>
                <a:lnTo>
                  <a:pt x="452286" y="454275"/>
                </a:lnTo>
                <a:lnTo>
                  <a:pt x="446583" y="448705"/>
                </a:lnTo>
                <a:lnTo>
                  <a:pt x="445521" y="448705"/>
                </a:lnTo>
                <a:lnTo>
                  <a:pt x="442073" y="445389"/>
                </a:lnTo>
                <a:lnTo>
                  <a:pt x="439818" y="445389"/>
                </a:lnTo>
                <a:lnTo>
                  <a:pt x="438625" y="443135"/>
                </a:lnTo>
                <a:lnTo>
                  <a:pt x="438625" y="436370"/>
                </a:lnTo>
                <a:lnTo>
                  <a:pt x="439818" y="434115"/>
                </a:lnTo>
                <a:lnTo>
                  <a:pt x="439818" y="435309"/>
                </a:lnTo>
                <a:lnTo>
                  <a:pt x="441012" y="434115"/>
                </a:lnTo>
                <a:lnTo>
                  <a:pt x="438757" y="431860"/>
                </a:lnTo>
                <a:lnTo>
                  <a:pt x="437696" y="434115"/>
                </a:lnTo>
                <a:lnTo>
                  <a:pt x="435441" y="434115"/>
                </a:lnTo>
                <a:lnTo>
                  <a:pt x="435441" y="433054"/>
                </a:lnTo>
                <a:lnTo>
                  <a:pt x="436635" y="433054"/>
                </a:lnTo>
                <a:lnTo>
                  <a:pt x="435441" y="430800"/>
                </a:lnTo>
                <a:lnTo>
                  <a:pt x="434380" y="429738"/>
                </a:lnTo>
                <a:lnTo>
                  <a:pt x="434380" y="431993"/>
                </a:lnTo>
                <a:cubicBezTo>
                  <a:pt x="415413" y="405068"/>
                  <a:pt x="395651" y="370583"/>
                  <a:pt x="375888" y="344188"/>
                </a:cubicBezTo>
                <a:lnTo>
                  <a:pt x="381459" y="339678"/>
                </a:lnTo>
                <a:lnTo>
                  <a:pt x="379204" y="330659"/>
                </a:lnTo>
                <a:lnTo>
                  <a:pt x="376949" y="326150"/>
                </a:lnTo>
                <a:lnTo>
                  <a:pt x="371378" y="328405"/>
                </a:lnTo>
                <a:lnTo>
                  <a:pt x="369124" y="325089"/>
                </a:lnTo>
                <a:lnTo>
                  <a:pt x="366869" y="296970"/>
                </a:lnTo>
                <a:lnTo>
                  <a:pt x="360104" y="287951"/>
                </a:lnTo>
                <a:lnTo>
                  <a:pt x="357850" y="289144"/>
                </a:lnTo>
                <a:lnTo>
                  <a:pt x="356788" y="285697"/>
                </a:lnTo>
                <a:lnTo>
                  <a:pt x="354534" y="286890"/>
                </a:lnTo>
                <a:lnTo>
                  <a:pt x="348963" y="263281"/>
                </a:lnTo>
                <a:lnTo>
                  <a:pt x="352279" y="262087"/>
                </a:lnTo>
                <a:lnTo>
                  <a:pt x="354534" y="264342"/>
                </a:lnTo>
                <a:lnTo>
                  <a:pt x="356788" y="262087"/>
                </a:lnTo>
                <a:lnTo>
                  <a:pt x="354534" y="258771"/>
                </a:lnTo>
                <a:lnTo>
                  <a:pt x="352279" y="257578"/>
                </a:lnTo>
                <a:lnTo>
                  <a:pt x="351218" y="255323"/>
                </a:lnTo>
                <a:lnTo>
                  <a:pt x="355728" y="255323"/>
                </a:lnTo>
                <a:lnTo>
                  <a:pt x="355728" y="254129"/>
                </a:lnTo>
                <a:lnTo>
                  <a:pt x="363553" y="254129"/>
                </a:lnTo>
                <a:lnTo>
                  <a:pt x="365808" y="255323"/>
                </a:lnTo>
                <a:lnTo>
                  <a:pt x="366869" y="255323"/>
                </a:lnTo>
                <a:lnTo>
                  <a:pt x="369124" y="258639"/>
                </a:lnTo>
                <a:lnTo>
                  <a:pt x="373633" y="259700"/>
                </a:lnTo>
                <a:lnTo>
                  <a:pt x="374694" y="260894"/>
                </a:lnTo>
                <a:lnTo>
                  <a:pt x="375756" y="260894"/>
                </a:lnTo>
                <a:lnTo>
                  <a:pt x="378010" y="258639"/>
                </a:lnTo>
                <a:lnTo>
                  <a:pt x="381326" y="261954"/>
                </a:lnTo>
                <a:lnTo>
                  <a:pt x="379071" y="266464"/>
                </a:lnTo>
                <a:lnTo>
                  <a:pt x="381326" y="267526"/>
                </a:lnTo>
                <a:lnTo>
                  <a:pt x="383581" y="270974"/>
                </a:lnTo>
                <a:lnTo>
                  <a:pt x="384775" y="273229"/>
                </a:lnTo>
                <a:lnTo>
                  <a:pt x="387029" y="270974"/>
                </a:lnTo>
                <a:lnTo>
                  <a:pt x="424167" y="243916"/>
                </a:lnTo>
                <a:lnTo>
                  <a:pt x="428677" y="240600"/>
                </a:lnTo>
                <a:lnTo>
                  <a:pt x="424167" y="235030"/>
                </a:lnTo>
                <a:lnTo>
                  <a:pt x="412893" y="213675"/>
                </a:lnTo>
                <a:lnTo>
                  <a:pt x="410638" y="214736"/>
                </a:lnTo>
                <a:lnTo>
                  <a:pt x="397110" y="192188"/>
                </a:lnTo>
                <a:lnTo>
                  <a:pt x="398171" y="188740"/>
                </a:lnTo>
                <a:lnTo>
                  <a:pt x="395916" y="189934"/>
                </a:lnTo>
                <a:lnTo>
                  <a:pt x="391406" y="182109"/>
                </a:lnTo>
                <a:lnTo>
                  <a:pt x="401486" y="172028"/>
                </a:lnTo>
                <a:lnTo>
                  <a:pt x="402548" y="173089"/>
                </a:lnTo>
                <a:lnTo>
                  <a:pt x="404802" y="176537"/>
                </a:lnTo>
                <a:lnTo>
                  <a:pt x="405864" y="175344"/>
                </a:lnTo>
                <a:lnTo>
                  <a:pt x="403609" y="169773"/>
                </a:lnTo>
                <a:lnTo>
                  <a:pt x="410373" y="163009"/>
                </a:lnTo>
                <a:lnTo>
                  <a:pt x="412628" y="164202"/>
                </a:lnTo>
                <a:lnTo>
                  <a:pt x="413689" y="166457"/>
                </a:lnTo>
                <a:lnTo>
                  <a:pt x="417138" y="168712"/>
                </a:lnTo>
                <a:lnTo>
                  <a:pt x="420454" y="167518"/>
                </a:lnTo>
                <a:lnTo>
                  <a:pt x="419260" y="166457"/>
                </a:lnTo>
                <a:lnTo>
                  <a:pt x="419260" y="165264"/>
                </a:lnTo>
                <a:lnTo>
                  <a:pt x="420454" y="163009"/>
                </a:lnTo>
                <a:lnTo>
                  <a:pt x="422708" y="165264"/>
                </a:lnTo>
                <a:lnTo>
                  <a:pt x="423902" y="164202"/>
                </a:lnTo>
                <a:lnTo>
                  <a:pt x="419392" y="157438"/>
                </a:lnTo>
                <a:lnTo>
                  <a:pt x="419392" y="156377"/>
                </a:lnTo>
                <a:lnTo>
                  <a:pt x="416076" y="154122"/>
                </a:lnTo>
                <a:lnTo>
                  <a:pt x="418331" y="151867"/>
                </a:lnTo>
                <a:lnTo>
                  <a:pt x="413822" y="142848"/>
                </a:lnTo>
                <a:lnTo>
                  <a:pt x="427350" y="138338"/>
                </a:lnTo>
                <a:lnTo>
                  <a:pt x="433054" y="126003"/>
                </a:lnTo>
                <a:lnTo>
                  <a:pt x="442073" y="121494"/>
                </a:lnTo>
                <a:lnTo>
                  <a:pt x="444328" y="119239"/>
                </a:lnTo>
                <a:lnTo>
                  <a:pt x="445521" y="121494"/>
                </a:lnTo>
                <a:lnTo>
                  <a:pt x="446583" y="121494"/>
                </a:lnTo>
                <a:lnTo>
                  <a:pt x="445521" y="118178"/>
                </a:lnTo>
                <a:lnTo>
                  <a:pt x="448837" y="113668"/>
                </a:lnTo>
                <a:lnTo>
                  <a:pt x="437563" y="99079"/>
                </a:lnTo>
                <a:lnTo>
                  <a:pt x="419525" y="75469"/>
                </a:lnTo>
                <a:lnTo>
                  <a:pt x="417270" y="73215"/>
                </a:lnTo>
                <a:lnTo>
                  <a:pt x="394722" y="66450"/>
                </a:lnTo>
                <a:lnTo>
                  <a:pt x="394722" y="64196"/>
                </a:lnTo>
                <a:lnTo>
                  <a:pt x="387958" y="63002"/>
                </a:lnTo>
                <a:lnTo>
                  <a:pt x="385703" y="64196"/>
                </a:lnTo>
                <a:lnTo>
                  <a:pt x="383448" y="63002"/>
                </a:lnTo>
                <a:lnTo>
                  <a:pt x="381193" y="63002"/>
                </a:lnTo>
                <a:lnTo>
                  <a:pt x="373368" y="59686"/>
                </a:lnTo>
                <a:lnTo>
                  <a:pt x="373368" y="57431"/>
                </a:lnTo>
                <a:lnTo>
                  <a:pt x="375623" y="55177"/>
                </a:lnTo>
                <a:lnTo>
                  <a:pt x="375623" y="54115"/>
                </a:lnTo>
                <a:lnTo>
                  <a:pt x="374562" y="51861"/>
                </a:lnTo>
                <a:lnTo>
                  <a:pt x="370052" y="57431"/>
                </a:lnTo>
                <a:lnTo>
                  <a:pt x="368991" y="57431"/>
                </a:lnTo>
                <a:lnTo>
                  <a:pt x="367797" y="58493"/>
                </a:lnTo>
                <a:lnTo>
                  <a:pt x="365542" y="58493"/>
                </a:lnTo>
                <a:lnTo>
                  <a:pt x="366604" y="56237"/>
                </a:lnTo>
                <a:lnTo>
                  <a:pt x="363288" y="55044"/>
                </a:lnTo>
                <a:lnTo>
                  <a:pt x="363288" y="53983"/>
                </a:lnTo>
                <a:lnTo>
                  <a:pt x="299093" y="19099"/>
                </a:lnTo>
                <a:lnTo>
                  <a:pt x="299093" y="16845"/>
                </a:lnTo>
                <a:lnTo>
                  <a:pt x="295777" y="16845"/>
                </a:lnTo>
                <a:lnTo>
                  <a:pt x="293522" y="15784"/>
                </a:lnTo>
                <a:lnTo>
                  <a:pt x="292461" y="15784"/>
                </a:lnTo>
                <a:lnTo>
                  <a:pt x="284635" y="12335"/>
                </a:lnTo>
                <a:lnTo>
                  <a:pt x="282380" y="14590"/>
                </a:lnTo>
                <a:lnTo>
                  <a:pt x="280125" y="12335"/>
                </a:lnTo>
                <a:lnTo>
                  <a:pt x="280125" y="9019"/>
                </a:lnTo>
                <a:lnTo>
                  <a:pt x="272300" y="4510"/>
                </a:lnTo>
                <a:lnTo>
                  <a:pt x="268851" y="0"/>
                </a:lnTo>
                <a:lnTo>
                  <a:pt x="265535" y="6765"/>
                </a:lnTo>
                <a:lnTo>
                  <a:pt x="266597" y="23609"/>
                </a:lnTo>
                <a:lnTo>
                  <a:pt x="231714" y="47218"/>
                </a:lnTo>
                <a:lnTo>
                  <a:pt x="222695" y="69766"/>
                </a:lnTo>
                <a:lnTo>
                  <a:pt x="223888" y="100139"/>
                </a:lnTo>
                <a:lnTo>
                  <a:pt x="219379" y="130513"/>
                </a:lnTo>
                <a:lnTo>
                  <a:pt x="224949" y="151867"/>
                </a:lnTo>
                <a:lnTo>
                  <a:pt x="221501" y="152929"/>
                </a:lnTo>
                <a:lnTo>
                  <a:pt x="210227" y="125871"/>
                </a:lnTo>
                <a:lnTo>
                  <a:pt x="185424" y="125871"/>
                </a:lnTo>
                <a:lnTo>
                  <a:pt x="178660" y="115791"/>
                </a:lnTo>
                <a:lnTo>
                  <a:pt x="167385" y="143910"/>
                </a:lnTo>
                <a:lnTo>
                  <a:pt x="171895" y="148419"/>
                </a:lnTo>
                <a:lnTo>
                  <a:pt x="174150" y="157438"/>
                </a:lnTo>
                <a:lnTo>
                  <a:pt x="170834" y="158632"/>
                </a:lnTo>
                <a:lnTo>
                  <a:pt x="163009" y="140594"/>
                </a:lnTo>
                <a:lnTo>
                  <a:pt x="159693" y="152929"/>
                </a:lnTo>
                <a:lnTo>
                  <a:pt x="168712" y="165264"/>
                </a:lnTo>
                <a:lnTo>
                  <a:pt x="161947" y="170834"/>
                </a:lnTo>
                <a:lnTo>
                  <a:pt x="141654" y="194444"/>
                </a:lnTo>
                <a:lnTo>
                  <a:pt x="114597" y="210227"/>
                </a:lnTo>
                <a:lnTo>
                  <a:pt x="94304" y="206911"/>
                </a:lnTo>
                <a:lnTo>
                  <a:pt x="72949" y="213675"/>
                </a:lnTo>
                <a:lnTo>
                  <a:pt x="83162" y="228265"/>
                </a:lnTo>
                <a:lnTo>
                  <a:pt x="93242" y="250814"/>
                </a:lnTo>
                <a:lnTo>
                  <a:pt x="89927" y="265403"/>
                </a:lnTo>
                <a:lnTo>
                  <a:pt x="73082" y="273361"/>
                </a:lnTo>
                <a:lnTo>
                  <a:pt x="70827" y="278932"/>
                </a:lnTo>
                <a:lnTo>
                  <a:pt x="65124" y="287951"/>
                </a:lnTo>
                <a:lnTo>
                  <a:pt x="59553" y="305989"/>
                </a:lnTo>
                <a:lnTo>
                  <a:pt x="38199" y="329599"/>
                </a:lnTo>
                <a:lnTo>
                  <a:pt x="34883" y="357717"/>
                </a:lnTo>
                <a:lnTo>
                  <a:pt x="28119" y="355462"/>
                </a:lnTo>
                <a:lnTo>
                  <a:pt x="13529" y="339678"/>
                </a:lnTo>
                <a:lnTo>
                  <a:pt x="0" y="350953"/>
                </a:lnTo>
                <a:lnTo>
                  <a:pt x="9019" y="384642"/>
                </a:lnTo>
                <a:lnTo>
                  <a:pt x="25864" y="419525"/>
                </a:lnTo>
                <a:lnTo>
                  <a:pt x="18038" y="436370"/>
                </a:lnTo>
                <a:lnTo>
                  <a:pt x="20293" y="446450"/>
                </a:lnTo>
                <a:lnTo>
                  <a:pt x="18038" y="453215"/>
                </a:lnTo>
                <a:lnTo>
                  <a:pt x="28119" y="463294"/>
                </a:lnTo>
                <a:lnTo>
                  <a:pt x="29180" y="464356"/>
                </a:lnTo>
                <a:lnTo>
                  <a:pt x="52789" y="516084"/>
                </a:lnTo>
                <a:lnTo>
                  <a:pt x="69633" y="554283"/>
                </a:lnTo>
                <a:lnTo>
                  <a:pt x="78653" y="544202"/>
                </a:lnTo>
                <a:lnTo>
                  <a:pt x="89927" y="559986"/>
                </a:lnTo>
                <a:lnTo>
                  <a:pt x="89927" y="561179"/>
                </a:lnTo>
                <a:lnTo>
                  <a:pt x="96691" y="555476"/>
                </a:lnTo>
                <a:lnTo>
                  <a:pt x="88866" y="547651"/>
                </a:lnTo>
                <a:lnTo>
                  <a:pt x="94436" y="539825"/>
                </a:lnTo>
                <a:lnTo>
                  <a:pt x="93242" y="534255"/>
                </a:lnTo>
                <a:lnTo>
                  <a:pt x="96691" y="531999"/>
                </a:lnTo>
                <a:lnTo>
                  <a:pt x="98946" y="536509"/>
                </a:lnTo>
                <a:lnTo>
                  <a:pt x="106772" y="534255"/>
                </a:lnTo>
                <a:lnTo>
                  <a:pt x="112342" y="528684"/>
                </a:lnTo>
                <a:lnTo>
                  <a:pt x="122422" y="544467"/>
                </a:lnTo>
                <a:lnTo>
                  <a:pt x="138206" y="559058"/>
                </a:lnTo>
                <a:lnTo>
                  <a:pt x="141522" y="554548"/>
                </a:lnTo>
                <a:lnTo>
                  <a:pt x="142716" y="555609"/>
                </a:lnTo>
                <a:lnTo>
                  <a:pt x="139400" y="560119"/>
                </a:lnTo>
                <a:lnTo>
                  <a:pt x="151735" y="570198"/>
                </a:lnTo>
                <a:lnTo>
                  <a:pt x="156244" y="566883"/>
                </a:lnTo>
                <a:lnTo>
                  <a:pt x="158499" y="569138"/>
                </a:lnTo>
                <a:lnTo>
                  <a:pt x="173089" y="564628"/>
                </a:lnTo>
                <a:lnTo>
                  <a:pt x="174150" y="569138"/>
                </a:lnTo>
                <a:lnTo>
                  <a:pt x="179853" y="566883"/>
                </a:lnTo>
                <a:lnTo>
                  <a:pt x="179853" y="567944"/>
                </a:lnTo>
                <a:lnTo>
                  <a:pt x="177599" y="570198"/>
                </a:lnTo>
                <a:lnTo>
                  <a:pt x="182108" y="574708"/>
                </a:lnTo>
                <a:lnTo>
                  <a:pt x="187811" y="570198"/>
                </a:lnTo>
                <a:lnTo>
                  <a:pt x="191127" y="574708"/>
                </a:lnTo>
                <a:lnTo>
                  <a:pt x="189934" y="575770"/>
                </a:lnTo>
                <a:lnTo>
                  <a:pt x="192188" y="579086"/>
                </a:lnTo>
                <a:lnTo>
                  <a:pt x="201208" y="570066"/>
                </a:lnTo>
                <a:lnTo>
                  <a:pt x="201208" y="567811"/>
                </a:lnTo>
                <a:lnTo>
                  <a:pt x="202269" y="566751"/>
                </a:lnTo>
                <a:lnTo>
                  <a:pt x="210094" y="576830"/>
                </a:lnTo>
                <a:lnTo>
                  <a:pt x="213410" y="570066"/>
                </a:lnTo>
                <a:lnTo>
                  <a:pt x="204391" y="561047"/>
                </a:lnTo>
                <a:lnTo>
                  <a:pt x="189801" y="535183"/>
                </a:lnTo>
                <a:lnTo>
                  <a:pt x="189801" y="536244"/>
                </a:lnTo>
                <a:lnTo>
                  <a:pt x="186485" y="530673"/>
                </a:lnTo>
                <a:lnTo>
                  <a:pt x="187679" y="529612"/>
                </a:lnTo>
                <a:lnTo>
                  <a:pt x="185424" y="527358"/>
                </a:lnTo>
                <a:lnTo>
                  <a:pt x="178660" y="516084"/>
                </a:lnTo>
                <a:lnTo>
                  <a:pt x="176405" y="510513"/>
                </a:lnTo>
                <a:lnTo>
                  <a:pt x="175344" y="510513"/>
                </a:lnTo>
                <a:lnTo>
                  <a:pt x="172028" y="506003"/>
                </a:lnTo>
                <a:lnTo>
                  <a:pt x="173089" y="504809"/>
                </a:lnTo>
                <a:lnTo>
                  <a:pt x="176405" y="506003"/>
                </a:lnTo>
                <a:lnTo>
                  <a:pt x="178660" y="498178"/>
                </a:lnTo>
                <a:lnTo>
                  <a:pt x="180915" y="496984"/>
                </a:lnTo>
                <a:lnTo>
                  <a:pt x="183169" y="499239"/>
                </a:lnTo>
                <a:lnTo>
                  <a:pt x="184230" y="499239"/>
                </a:lnTo>
                <a:lnTo>
                  <a:pt x="185291" y="500300"/>
                </a:lnTo>
                <a:lnTo>
                  <a:pt x="185291" y="499239"/>
                </a:lnTo>
                <a:lnTo>
                  <a:pt x="180782" y="494729"/>
                </a:lnTo>
                <a:lnTo>
                  <a:pt x="195372" y="485710"/>
                </a:lnTo>
                <a:lnTo>
                  <a:pt x="197626" y="489026"/>
                </a:lnTo>
                <a:lnTo>
                  <a:pt x="201075" y="483455"/>
                </a:lnTo>
                <a:lnTo>
                  <a:pt x="204391" y="484517"/>
                </a:lnTo>
                <a:lnTo>
                  <a:pt x="206646" y="481201"/>
                </a:lnTo>
                <a:lnTo>
                  <a:pt x="207839" y="482261"/>
                </a:lnTo>
                <a:lnTo>
                  <a:pt x="208900" y="480007"/>
                </a:lnTo>
                <a:lnTo>
                  <a:pt x="207839" y="478945"/>
                </a:lnTo>
                <a:lnTo>
                  <a:pt x="207839" y="477885"/>
                </a:lnTo>
                <a:lnTo>
                  <a:pt x="201075" y="466610"/>
                </a:lnTo>
                <a:lnTo>
                  <a:pt x="204391" y="465550"/>
                </a:lnTo>
                <a:lnTo>
                  <a:pt x="206646" y="463294"/>
                </a:lnTo>
                <a:lnTo>
                  <a:pt x="204391" y="461040"/>
                </a:lnTo>
                <a:lnTo>
                  <a:pt x="199881" y="459979"/>
                </a:lnTo>
                <a:lnTo>
                  <a:pt x="199881" y="439686"/>
                </a:lnTo>
                <a:lnTo>
                  <a:pt x="211155" y="444195"/>
                </a:lnTo>
                <a:lnTo>
                  <a:pt x="211155" y="443135"/>
                </a:lnTo>
                <a:lnTo>
                  <a:pt x="212216" y="443135"/>
                </a:lnTo>
                <a:lnTo>
                  <a:pt x="212216" y="442073"/>
                </a:lnTo>
                <a:lnTo>
                  <a:pt x="206646" y="438625"/>
                </a:lnTo>
                <a:lnTo>
                  <a:pt x="202136" y="434115"/>
                </a:lnTo>
                <a:lnTo>
                  <a:pt x="221235" y="425096"/>
                </a:lnTo>
                <a:lnTo>
                  <a:pt x="222429" y="427351"/>
                </a:lnTo>
                <a:lnTo>
                  <a:pt x="231448" y="420586"/>
                </a:lnTo>
                <a:lnTo>
                  <a:pt x="237019" y="423902"/>
                </a:lnTo>
                <a:lnTo>
                  <a:pt x="235958" y="425096"/>
                </a:lnTo>
                <a:lnTo>
                  <a:pt x="232509" y="436370"/>
                </a:lnTo>
                <a:lnTo>
                  <a:pt x="246038" y="450960"/>
                </a:lnTo>
                <a:lnTo>
                  <a:pt x="252803" y="434115"/>
                </a:lnTo>
                <a:lnTo>
                  <a:pt x="262883" y="410506"/>
                </a:lnTo>
                <a:lnTo>
                  <a:pt x="259832" y="401354"/>
                </a:lnTo>
                <a:cubicBezTo>
                  <a:pt x="270576" y="405731"/>
                  <a:pt x="272167" y="411169"/>
                  <a:pt x="309040" y="433054"/>
                </a:cubicBezTo>
                <a:lnTo>
                  <a:pt x="312356" y="512901"/>
                </a:lnTo>
                <a:lnTo>
                  <a:pt x="312356" y="518471"/>
                </a:lnTo>
                <a:lnTo>
                  <a:pt x="315672" y="518471"/>
                </a:lnTo>
                <a:lnTo>
                  <a:pt x="315672" y="519664"/>
                </a:lnTo>
                <a:lnTo>
                  <a:pt x="317926" y="519664"/>
                </a:lnTo>
                <a:lnTo>
                  <a:pt x="319120" y="522980"/>
                </a:lnTo>
                <a:lnTo>
                  <a:pt x="320181" y="524042"/>
                </a:lnTo>
                <a:lnTo>
                  <a:pt x="319120" y="526296"/>
                </a:lnTo>
                <a:lnTo>
                  <a:pt x="316866" y="527490"/>
                </a:lnTo>
                <a:lnTo>
                  <a:pt x="314611" y="527490"/>
                </a:lnTo>
                <a:lnTo>
                  <a:pt x="312356" y="526296"/>
                </a:lnTo>
                <a:cubicBezTo>
                  <a:pt x="317529" y="537438"/>
                  <a:pt x="324293" y="548314"/>
                  <a:pt x="328139" y="559986"/>
                </a:cubicBezTo>
                <a:lnTo>
                  <a:pt x="390080" y="550967"/>
                </a:lnTo>
                <a:lnTo>
                  <a:pt x="387825" y="547518"/>
                </a:lnTo>
                <a:lnTo>
                  <a:pt x="386764" y="544202"/>
                </a:lnTo>
                <a:lnTo>
                  <a:pt x="387825" y="544202"/>
                </a:lnTo>
                <a:lnTo>
                  <a:pt x="387825" y="541947"/>
                </a:lnTo>
                <a:lnTo>
                  <a:pt x="389019" y="541947"/>
                </a:lnTo>
                <a:lnTo>
                  <a:pt x="390080" y="543141"/>
                </a:lnTo>
                <a:lnTo>
                  <a:pt x="391141" y="543141"/>
                </a:lnTo>
                <a:lnTo>
                  <a:pt x="393396" y="546457"/>
                </a:lnTo>
                <a:lnTo>
                  <a:pt x="394457" y="547518"/>
                </a:lnTo>
                <a:lnTo>
                  <a:pt x="411302" y="531735"/>
                </a:lnTo>
                <a:lnTo>
                  <a:pt x="423637" y="521654"/>
                </a:lnTo>
                <a:lnTo>
                  <a:pt x="425892" y="519400"/>
                </a:lnTo>
                <a:lnTo>
                  <a:pt x="425892" y="517144"/>
                </a:lnTo>
                <a:lnTo>
                  <a:pt x="424830" y="517144"/>
                </a:lnTo>
                <a:lnTo>
                  <a:pt x="424830" y="515951"/>
                </a:lnTo>
                <a:lnTo>
                  <a:pt x="425892" y="515951"/>
                </a:lnTo>
                <a:lnTo>
                  <a:pt x="426953" y="517144"/>
                </a:lnTo>
                <a:lnTo>
                  <a:pt x="426953" y="518206"/>
                </a:lnTo>
                <a:lnTo>
                  <a:pt x="430268" y="515951"/>
                </a:lnTo>
                <a:lnTo>
                  <a:pt x="430268" y="513697"/>
                </a:lnTo>
                <a:lnTo>
                  <a:pt x="429208" y="512502"/>
                </a:lnTo>
                <a:lnTo>
                  <a:pt x="430268" y="512502"/>
                </a:lnTo>
                <a:lnTo>
                  <a:pt x="431462" y="514757"/>
                </a:lnTo>
                <a:lnTo>
                  <a:pt x="437033" y="509187"/>
                </a:lnTo>
                <a:lnTo>
                  <a:pt x="438094" y="511441"/>
                </a:lnTo>
                <a:lnTo>
                  <a:pt x="440349" y="510248"/>
                </a:lnTo>
                <a:lnTo>
                  <a:pt x="439155" y="507992"/>
                </a:lnTo>
                <a:lnTo>
                  <a:pt x="439155" y="506932"/>
                </a:lnTo>
                <a:lnTo>
                  <a:pt x="441410" y="509187"/>
                </a:lnTo>
                <a:lnTo>
                  <a:pt x="442471" y="507992"/>
                </a:lnTo>
                <a:lnTo>
                  <a:pt x="441410" y="505738"/>
                </a:lnTo>
                <a:lnTo>
                  <a:pt x="467274" y="483190"/>
                </a:lnTo>
                <a:lnTo>
                  <a:pt x="468467" y="481997"/>
                </a:lnTo>
                <a:close/>
                <a:moveTo>
                  <a:pt x="238610" y="395651"/>
                </a:moveTo>
                <a:lnTo>
                  <a:pt x="234897" y="393794"/>
                </a:lnTo>
                <a:cubicBezTo>
                  <a:pt x="243783" y="395916"/>
                  <a:pt x="249752" y="397508"/>
                  <a:pt x="254262" y="398967"/>
                </a:cubicBezTo>
                <a:lnTo>
                  <a:pt x="238610" y="395651"/>
                </a:lnTo>
                <a:close/>
              </a:path>
            </a:pathLst>
          </a:custGeom>
          <a:solidFill>
            <a:schemeClr val="accent1"/>
          </a:solidFill>
          <a:ln w="13251" cap="flat">
            <a:noFill/>
            <a:prstDash val="solid"/>
            <a:miter/>
          </a:ln>
        </p:spPr>
        <p:txBody>
          <a:bodyPr rtlCol="0" anchor="ctr"/>
          <a:lstStyle/>
          <a:p>
            <a:endParaRPr lang="en-FI" sz="816"/>
          </a:p>
        </p:txBody>
      </p:sp>
      <p:sp>
        <p:nvSpPr>
          <p:cNvPr id="1419" name="Freeform: Shape 1418">
            <a:extLst>
              <a:ext uri="{FF2B5EF4-FFF2-40B4-BE49-F238E27FC236}">
                <a16:creationId xmlns:a16="http://schemas.microsoft.com/office/drawing/2014/main" id="{BF6A93AC-FC44-35C5-9903-FBA775101AE0}"/>
              </a:ext>
            </a:extLst>
          </p:cNvPr>
          <p:cNvSpPr/>
          <p:nvPr/>
        </p:nvSpPr>
        <p:spPr>
          <a:xfrm>
            <a:off x="3907670" y="4029074"/>
            <a:ext cx="234812" cy="248890"/>
          </a:xfrm>
          <a:custGeom>
            <a:avLst/>
            <a:gdLst>
              <a:gd name="connsiteX0" fmla="*/ 115260 w 517674"/>
              <a:gd name="connsiteY0" fmla="*/ 10212 h 548711"/>
              <a:gd name="connsiteX1" fmla="*/ 120964 w 517674"/>
              <a:gd name="connsiteY1" fmla="*/ 18038 h 548711"/>
              <a:gd name="connsiteX2" fmla="*/ 132237 w 517674"/>
              <a:gd name="connsiteY2" fmla="*/ 0 h 548711"/>
              <a:gd name="connsiteX3" fmla="*/ 134492 w 517674"/>
              <a:gd name="connsiteY3" fmla="*/ 6764 h 548711"/>
              <a:gd name="connsiteX4" fmla="*/ 141257 w 517674"/>
              <a:gd name="connsiteY4" fmla="*/ 5703 h 548711"/>
              <a:gd name="connsiteX5" fmla="*/ 141257 w 517674"/>
              <a:gd name="connsiteY5" fmla="*/ 1193 h 548711"/>
              <a:gd name="connsiteX6" fmla="*/ 146827 w 517674"/>
              <a:gd name="connsiteY6" fmla="*/ 132 h 548711"/>
              <a:gd name="connsiteX7" fmla="*/ 149082 w 517674"/>
              <a:gd name="connsiteY7" fmla="*/ 9152 h 548711"/>
              <a:gd name="connsiteX8" fmla="*/ 154653 w 517674"/>
              <a:gd name="connsiteY8" fmla="*/ 30506 h 548711"/>
              <a:gd name="connsiteX9" fmla="*/ 156908 w 517674"/>
              <a:gd name="connsiteY9" fmla="*/ 25996 h 548711"/>
              <a:gd name="connsiteX10" fmla="*/ 162478 w 517674"/>
              <a:gd name="connsiteY10" fmla="*/ 28251 h 548711"/>
              <a:gd name="connsiteX11" fmla="*/ 157969 w 517674"/>
              <a:gd name="connsiteY11" fmla="*/ 30506 h 548711"/>
              <a:gd name="connsiteX12" fmla="*/ 157969 w 517674"/>
              <a:gd name="connsiteY12" fmla="*/ 37270 h 548711"/>
              <a:gd name="connsiteX13" fmla="*/ 161284 w 517674"/>
              <a:gd name="connsiteY13" fmla="*/ 44034 h 548711"/>
              <a:gd name="connsiteX14" fmla="*/ 160223 w 517674"/>
              <a:gd name="connsiteY14" fmla="*/ 47483 h 548711"/>
              <a:gd name="connsiteX15" fmla="*/ 162478 w 517674"/>
              <a:gd name="connsiteY15" fmla="*/ 54247 h 548711"/>
              <a:gd name="connsiteX16" fmla="*/ 165794 w 517674"/>
              <a:gd name="connsiteY16" fmla="*/ 55441 h 548711"/>
              <a:gd name="connsiteX17" fmla="*/ 213012 w 517674"/>
              <a:gd name="connsiteY17" fmla="*/ 83560 h 548711"/>
              <a:gd name="connsiteX18" fmla="*/ 226541 w 517674"/>
              <a:gd name="connsiteY18" fmla="*/ 91385 h 548711"/>
              <a:gd name="connsiteX19" fmla="*/ 226541 w 517674"/>
              <a:gd name="connsiteY19" fmla="*/ 88069 h 548711"/>
              <a:gd name="connsiteX20" fmla="*/ 229990 w 517674"/>
              <a:gd name="connsiteY20" fmla="*/ 87009 h 548711"/>
              <a:gd name="connsiteX21" fmla="*/ 229990 w 517674"/>
              <a:gd name="connsiteY21" fmla="*/ 88069 h 548711"/>
              <a:gd name="connsiteX22" fmla="*/ 228796 w 517674"/>
              <a:gd name="connsiteY22" fmla="*/ 89130 h 548711"/>
              <a:gd name="connsiteX23" fmla="*/ 232112 w 517674"/>
              <a:gd name="connsiteY23" fmla="*/ 91385 h 548711"/>
              <a:gd name="connsiteX24" fmla="*/ 231051 w 517674"/>
              <a:gd name="connsiteY24" fmla="*/ 92579 h 548711"/>
              <a:gd name="connsiteX25" fmla="*/ 229990 w 517674"/>
              <a:gd name="connsiteY25" fmla="*/ 91385 h 548711"/>
              <a:gd name="connsiteX26" fmla="*/ 228796 w 517674"/>
              <a:gd name="connsiteY26" fmla="*/ 92579 h 548711"/>
              <a:gd name="connsiteX27" fmla="*/ 234366 w 517674"/>
              <a:gd name="connsiteY27" fmla="*/ 95895 h 548711"/>
              <a:gd name="connsiteX28" fmla="*/ 277075 w 517674"/>
              <a:gd name="connsiteY28" fmla="*/ 118443 h 548711"/>
              <a:gd name="connsiteX29" fmla="*/ 275881 w 517674"/>
              <a:gd name="connsiteY29" fmla="*/ 113933 h 548711"/>
              <a:gd name="connsiteX30" fmla="*/ 275881 w 517674"/>
              <a:gd name="connsiteY30" fmla="*/ 112872 h 548711"/>
              <a:gd name="connsiteX31" fmla="*/ 277075 w 517674"/>
              <a:gd name="connsiteY31" fmla="*/ 112872 h 548711"/>
              <a:gd name="connsiteX32" fmla="*/ 277075 w 517674"/>
              <a:gd name="connsiteY32" fmla="*/ 113933 h 548711"/>
              <a:gd name="connsiteX33" fmla="*/ 278136 w 517674"/>
              <a:gd name="connsiteY33" fmla="*/ 119504 h 548711"/>
              <a:gd name="connsiteX34" fmla="*/ 300684 w 517674"/>
              <a:gd name="connsiteY34" fmla="*/ 131839 h 548711"/>
              <a:gd name="connsiteX35" fmla="*/ 302939 w 517674"/>
              <a:gd name="connsiteY35" fmla="*/ 128523 h 548711"/>
              <a:gd name="connsiteX36" fmla="*/ 316468 w 517674"/>
              <a:gd name="connsiteY36" fmla="*/ 126268 h 548711"/>
              <a:gd name="connsiteX37" fmla="*/ 316468 w 517674"/>
              <a:gd name="connsiteY37" fmla="*/ 125075 h 548711"/>
              <a:gd name="connsiteX38" fmla="*/ 315274 w 517674"/>
              <a:gd name="connsiteY38" fmla="*/ 124014 h 548711"/>
              <a:gd name="connsiteX39" fmla="*/ 315274 w 517674"/>
              <a:gd name="connsiteY39" fmla="*/ 122819 h 548711"/>
              <a:gd name="connsiteX40" fmla="*/ 314213 w 517674"/>
              <a:gd name="connsiteY40" fmla="*/ 121759 h 548711"/>
              <a:gd name="connsiteX41" fmla="*/ 314213 w 517674"/>
              <a:gd name="connsiteY41" fmla="*/ 120698 h 548711"/>
              <a:gd name="connsiteX42" fmla="*/ 315274 w 517674"/>
              <a:gd name="connsiteY42" fmla="*/ 120698 h 548711"/>
              <a:gd name="connsiteX43" fmla="*/ 318722 w 517674"/>
              <a:gd name="connsiteY43" fmla="*/ 126268 h 548711"/>
              <a:gd name="connsiteX44" fmla="*/ 324293 w 517674"/>
              <a:gd name="connsiteY44" fmla="*/ 129584 h 548711"/>
              <a:gd name="connsiteX45" fmla="*/ 323232 w 517674"/>
              <a:gd name="connsiteY45" fmla="*/ 132900 h 548711"/>
              <a:gd name="connsiteX46" fmla="*/ 326548 w 517674"/>
              <a:gd name="connsiteY46" fmla="*/ 136349 h 548711"/>
              <a:gd name="connsiteX47" fmla="*/ 338883 w 517674"/>
              <a:gd name="connsiteY47" fmla="*/ 134094 h 548711"/>
              <a:gd name="connsiteX48" fmla="*/ 338883 w 517674"/>
              <a:gd name="connsiteY48" fmla="*/ 138603 h 548711"/>
              <a:gd name="connsiteX49" fmla="*/ 339944 w 517674"/>
              <a:gd name="connsiteY49" fmla="*/ 143113 h 548711"/>
              <a:gd name="connsiteX50" fmla="*/ 335434 w 517674"/>
              <a:gd name="connsiteY50" fmla="*/ 144307 h 548711"/>
              <a:gd name="connsiteX51" fmla="*/ 332119 w 517674"/>
              <a:gd name="connsiteY51" fmla="*/ 148816 h 548711"/>
              <a:gd name="connsiteX52" fmla="*/ 354667 w 517674"/>
              <a:gd name="connsiteY52" fmla="*/ 161151 h 548711"/>
              <a:gd name="connsiteX53" fmla="*/ 377214 w 517674"/>
              <a:gd name="connsiteY53" fmla="*/ 162345 h 548711"/>
              <a:gd name="connsiteX54" fmla="*/ 398569 w 517674"/>
              <a:gd name="connsiteY54" fmla="*/ 194973 h 548711"/>
              <a:gd name="connsiteX55" fmla="*/ 397375 w 517674"/>
              <a:gd name="connsiteY55" fmla="*/ 196034 h 548711"/>
              <a:gd name="connsiteX56" fmla="*/ 406394 w 517674"/>
              <a:gd name="connsiteY56" fmla="*/ 203860 h 548711"/>
              <a:gd name="connsiteX57" fmla="*/ 423239 w 517674"/>
              <a:gd name="connsiteY57" fmla="*/ 217388 h 548711"/>
              <a:gd name="connsiteX58" fmla="*/ 430003 w 517674"/>
              <a:gd name="connsiteY58" fmla="*/ 221898 h 548711"/>
              <a:gd name="connsiteX59" fmla="*/ 431064 w 517674"/>
              <a:gd name="connsiteY59" fmla="*/ 230917 h 548711"/>
              <a:gd name="connsiteX60" fmla="*/ 428810 w 517674"/>
              <a:gd name="connsiteY60" fmla="*/ 237682 h 548711"/>
              <a:gd name="connsiteX61" fmla="*/ 432126 w 517674"/>
              <a:gd name="connsiteY61" fmla="*/ 239937 h 548711"/>
              <a:gd name="connsiteX62" fmla="*/ 424300 w 517674"/>
              <a:gd name="connsiteY62" fmla="*/ 241131 h 548711"/>
              <a:gd name="connsiteX63" fmla="*/ 425494 w 517674"/>
              <a:gd name="connsiteY63" fmla="*/ 244446 h 548711"/>
              <a:gd name="connsiteX64" fmla="*/ 428810 w 517674"/>
              <a:gd name="connsiteY64" fmla="*/ 245507 h 548711"/>
              <a:gd name="connsiteX65" fmla="*/ 430003 w 517674"/>
              <a:gd name="connsiteY65" fmla="*/ 250017 h 548711"/>
              <a:gd name="connsiteX66" fmla="*/ 437829 w 517674"/>
              <a:gd name="connsiteY66" fmla="*/ 247762 h 548711"/>
              <a:gd name="connsiteX67" fmla="*/ 437829 w 517674"/>
              <a:gd name="connsiteY67" fmla="*/ 246701 h 548711"/>
              <a:gd name="connsiteX68" fmla="*/ 436635 w 517674"/>
              <a:gd name="connsiteY68" fmla="*/ 245507 h 548711"/>
              <a:gd name="connsiteX69" fmla="*/ 439951 w 517674"/>
              <a:gd name="connsiteY69" fmla="*/ 240998 h 548711"/>
              <a:gd name="connsiteX70" fmla="*/ 448970 w 517674"/>
              <a:gd name="connsiteY70" fmla="*/ 243252 h 548711"/>
              <a:gd name="connsiteX71" fmla="*/ 455735 w 517674"/>
              <a:gd name="connsiteY71" fmla="*/ 247762 h 548711"/>
              <a:gd name="connsiteX72" fmla="*/ 453480 w 517674"/>
              <a:gd name="connsiteY72" fmla="*/ 247762 h 548711"/>
              <a:gd name="connsiteX73" fmla="*/ 452286 w 517674"/>
              <a:gd name="connsiteY73" fmla="*/ 246701 h 548711"/>
              <a:gd name="connsiteX74" fmla="*/ 451225 w 517674"/>
              <a:gd name="connsiteY74" fmla="*/ 247762 h 548711"/>
              <a:gd name="connsiteX75" fmla="*/ 452286 w 517674"/>
              <a:gd name="connsiteY75" fmla="*/ 250017 h 548711"/>
              <a:gd name="connsiteX76" fmla="*/ 453480 w 517674"/>
              <a:gd name="connsiteY76" fmla="*/ 247762 h 548711"/>
              <a:gd name="connsiteX77" fmla="*/ 455735 w 517674"/>
              <a:gd name="connsiteY77" fmla="*/ 248956 h 548711"/>
              <a:gd name="connsiteX78" fmla="*/ 456928 w 517674"/>
              <a:gd name="connsiteY78" fmla="*/ 247762 h 548711"/>
              <a:gd name="connsiteX79" fmla="*/ 458122 w 517674"/>
              <a:gd name="connsiteY79" fmla="*/ 245507 h 548711"/>
              <a:gd name="connsiteX80" fmla="*/ 459183 w 517674"/>
              <a:gd name="connsiteY80" fmla="*/ 245507 h 548711"/>
              <a:gd name="connsiteX81" fmla="*/ 487302 w 517674"/>
              <a:gd name="connsiteY81" fmla="*/ 269116 h 548711"/>
              <a:gd name="connsiteX82" fmla="*/ 497382 w 517674"/>
              <a:gd name="connsiteY82" fmla="*/ 290471 h 548711"/>
              <a:gd name="connsiteX83" fmla="*/ 491811 w 517674"/>
              <a:gd name="connsiteY83" fmla="*/ 298296 h 548711"/>
              <a:gd name="connsiteX84" fmla="*/ 496321 w 517674"/>
              <a:gd name="connsiteY84" fmla="*/ 301612 h 548711"/>
              <a:gd name="connsiteX85" fmla="*/ 498576 w 517674"/>
              <a:gd name="connsiteY85" fmla="*/ 299357 h 548711"/>
              <a:gd name="connsiteX86" fmla="*/ 500830 w 517674"/>
              <a:gd name="connsiteY86" fmla="*/ 302673 h 548711"/>
              <a:gd name="connsiteX87" fmla="*/ 499770 w 517674"/>
              <a:gd name="connsiteY87" fmla="*/ 304928 h 548711"/>
              <a:gd name="connsiteX88" fmla="*/ 500830 w 517674"/>
              <a:gd name="connsiteY88" fmla="*/ 305989 h 548711"/>
              <a:gd name="connsiteX89" fmla="*/ 503085 w 517674"/>
              <a:gd name="connsiteY89" fmla="*/ 312753 h 548711"/>
              <a:gd name="connsiteX90" fmla="*/ 507595 w 517674"/>
              <a:gd name="connsiteY90" fmla="*/ 310499 h 548711"/>
              <a:gd name="connsiteX91" fmla="*/ 517675 w 517674"/>
              <a:gd name="connsiteY91" fmla="*/ 334108 h 548711"/>
              <a:gd name="connsiteX92" fmla="*/ 514359 w 517674"/>
              <a:gd name="connsiteY92" fmla="*/ 338617 h 548711"/>
              <a:gd name="connsiteX93" fmla="*/ 513298 w 517674"/>
              <a:gd name="connsiteY93" fmla="*/ 341933 h 548711"/>
              <a:gd name="connsiteX94" fmla="*/ 515553 w 517674"/>
              <a:gd name="connsiteY94" fmla="*/ 339678 h 548711"/>
              <a:gd name="connsiteX95" fmla="*/ 516614 w 517674"/>
              <a:gd name="connsiteY95" fmla="*/ 340872 h 548711"/>
              <a:gd name="connsiteX96" fmla="*/ 491811 w 517674"/>
              <a:gd name="connsiteY96" fmla="*/ 505074 h 548711"/>
              <a:gd name="connsiteX97" fmla="*/ 488363 w 517674"/>
              <a:gd name="connsiteY97" fmla="*/ 505074 h 548711"/>
              <a:gd name="connsiteX98" fmla="*/ 486108 w 517674"/>
              <a:gd name="connsiteY98" fmla="*/ 502820 h 548711"/>
              <a:gd name="connsiteX99" fmla="*/ 486108 w 517674"/>
              <a:gd name="connsiteY99" fmla="*/ 501758 h 548711"/>
              <a:gd name="connsiteX100" fmla="*/ 490618 w 517674"/>
              <a:gd name="connsiteY100" fmla="*/ 499504 h 548711"/>
              <a:gd name="connsiteX101" fmla="*/ 489556 w 517674"/>
              <a:gd name="connsiteY101" fmla="*/ 494994 h 548711"/>
              <a:gd name="connsiteX102" fmla="*/ 486240 w 517674"/>
              <a:gd name="connsiteY102" fmla="*/ 493933 h 548711"/>
              <a:gd name="connsiteX103" fmla="*/ 485047 w 517674"/>
              <a:gd name="connsiteY103" fmla="*/ 491678 h 548711"/>
              <a:gd name="connsiteX104" fmla="*/ 483853 w 517674"/>
              <a:gd name="connsiteY104" fmla="*/ 491678 h 548711"/>
              <a:gd name="connsiteX105" fmla="*/ 481599 w 517674"/>
              <a:gd name="connsiteY105" fmla="*/ 489423 h 548711"/>
              <a:gd name="connsiteX106" fmla="*/ 480405 w 517674"/>
              <a:gd name="connsiteY106" fmla="*/ 484914 h 548711"/>
              <a:gd name="connsiteX107" fmla="*/ 482659 w 517674"/>
              <a:gd name="connsiteY107" fmla="*/ 482659 h 548711"/>
              <a:gd name="connsiteX108" fmla="*/ 485975 w 517674"/>
              <a:gd name="connsiteY108" fmla="*/ 481598 h 548711"/>
              <a:gd name="connsiteX109" fmla="*/ 487036 w 517674"/>
              <a:gd name="connsiteY109" fmla="*/ 478282 h 548711"/>
              <a:gd name="connsiteX110" fmla="*/ 485975 w 517674"/>
              <a:gd name="connsiteY110" fmla="*/ 478282 h 548711"/>
              <a:gd name="connsiteX111" fmla="*/ 485975 w 517674"/>
              <a:gd name="connsiteY111" fmla="*/ 481598 h 548711"/>
              <a:gd name="connsiteX112" fmla="*/ 484782 w 517674"/>
              <a:gd name="connsiteY112" fmla="*/ 480404 h 548711"/>
              <a:gd name="connsiteX113" fmla="*/ 484782 w 517674"/>
              <a:gd name="connsiteY113" fmla="*/ 479343 h 548711"/>
              <a:gd name="connsiteX114" fmla="*/ 480272 w 517674"/>
              <a:gd name="connsiteY114" fmla="*/ 479343 h 548711"/>
              <a:gd name="connsiteX115" fmla="*/ 473508 w 517674"/>
              <a:gd name="connsiteY115" fmla="*/ 486107 h 548711"/>
              <a:gd name="connsiteX116" fmla="*/ 471253 w 517674"/>
              <a:gd name="connsiteY116" fmla="*/ 480404 h 548711"/>
              <a:gd name="connsiteX117" fmla="*/ 472314 w 517674"/>
              <a:gd name="connsiteY117" fmla="*/ 477088 h 548711"/>
              <a:gd name="connsiteX118" fmla="*/ 470059 w 517674"/>
              <a:gd name="connsiteY118" fmla="*/ 474834 h 548711"/>
              <a:gd name="connsiteX119" fmla="*/ 468865 w 517674"/>
              <a:gd name="connsiteY119" fmla="*/ 474834 h 548711"/>
              <a:gd name="connsiteX120" fmla="*/ 471120 w 517674"/>
              <a:gd name="connsiteY120" fmla="*/ 477088 h 548711"/>
              <a:gd name="connsiteX121" fmla="*/ 466611 w 517674"/>
              <a:gd name="connsiteY121" fmla="*/ 482659 h 548711"/>
              <a:gd name="connsiteX122" fmla="*/ 463295 w 517674"/>
              <a:gd name="connsiteY122" fmla="*/ 478150 h 548711"/>
              <a:gd name="connsiteX123" fmla="*/ 457724 w 517674"/>
              <a:gd name="connsiteY123" fmla="*/ 474701 h 548711"/>
              <a:gd name="connsiteX124" fmla="*/ 456530 w 517674"/>
              <a:gd name="connsiteY124" fmla="*/ 476955 h 548711"/>
              <a:gd name="connsiteX125" fmla="*/ 459846 w 517674"/>
              <a:gd name="connsiteY125" fmla="*/ 481465 h 548711"/>
              <a:gd name="connsiteX126" fmla="*/ 465549 w 517674"/>
              <a:gd name="connsiteY126" fmla="*/ 483720 h 548711"/>
              <a:gd name="connsiteX127" fmla="*/ 464356 w 517674"/>
              <a:gd name="connsiteY127" fmla="*/ 484781 h 548711"/>
              <a:gd name="connsiteX128" fmla="*/ 473375 w 517674"/>
              <a:gd name="connsiteY128" fmla="*/ 489290 h 548711"/>
              <a:gd name="connsiteX129" fmla="*/ 475630 w 517674"/>
              <a:gd name="connsiteY129" fmla="*/ 485975 h 548711"/>
              <a:gd name="connsiteX130" fmla="*/ 477884 w 517674"/>
              <a:gd name="connsiteY130" fmla="*/ 485975 h 548711"/>
              <a:gd name="connsiteX131" fmla="*/ 478946 w 517674"/>
              <a:gd name="connsiteY131" fmla="*/ 494994 h 548711"/>
              <a:gd name="connsiteX132" fmla="*/ 483455 w 517674"/>
              <a:gd name="connsiteY132" fmla="*/ 496188 h 548711"/>
              <a:gd name="connsiteX133" fmla="*/ 483455 w 517674"/>
              <a:gd name="connsiteY133" fmla="*/ 494994 h 548711"/>
              <a:gd name="connsiteX134" fmla="*/ 487965 w 517674"/>
              <a:gd name="connsiteY134" fmla="*/ 496188 h 548711"/>
              <a:gd name="connsiteX135" fmla="*/ 487965 w 517674"/>
              <a:gd name="connsiteY135" fmla="*/ 498442 h 548711"/>
              <a:gd name="connsiteX136" fmla="*/ 484649 w 517674"/>
              <a:gd name="connsiteY136" fmla="*/ 501891 h 548711"/>
              <a:gd name="connsiteX137" fmla="*/ 484649 w 517674"/>
              <a:gd name="connsiteY137" fmla="*/ 504146 h 548711"/>
              <a:gd name="connsiteX138" fmla="*/ 482394 w 517674"/>
              <a:gd name="connsiteY138" fmla="*/ 501891 h 548711"/>
              <a:gd name="connsiteX139" fmla="*/ 476824 w 517674"/>
              <a:gd name="connsiteY139" fmla="*/ 504146 h 548711"/>
              <a:gd name="connsiteX140" fmla="*/ 475630 w 517674"/>
              <a:gd name="connsiteY140" fmla="*/ 505207 h 548711"/>
              <a:gd name="connsiteX141" fmla="*/ 480139 w 517674"/>
              <a:gd name="connsiteY141" fmla="*/ 507461 h 548711"/>
              <a:gd name="connsiteX142" fmla="*/ 481333 w 517674"/>
              <a:gd name="connsiteY142" fmla="*/ 508523 h 548711"/>
              <a:gd name="connsiteX143" fmla="*/ 482394 w 517674"/>
              <a:gd name="connsiteY143" fmla="*/ 507461 h 548711"/>
              <a:gd name="connsiteX144" fmla="*/ 482394 w 517674"/>
              <a:gd name="connsiteY144" fmla="*/ 506401 h 548711"/>
              <a:gd name="connsiteX145" fmla="*/ 481333 w 517674"/>
              <a:gd name="connsiteY145" fmla="*/ 506401 h 548711"/>
              <a:gd name="connsiteX146" fmla="*/ 483588 w 517674"/>
              <a:gd name="connsiteY146" fmla="*/ 505207 h 548711"/>
              <a:gd name="connsiteX147" fmla="*/ 484782 w 517674"/>
              <a:gd name="connsiteY147" fmla="*/ 505207 h 548711"/>
              <a:gd name="connsiteX148" fmla="*/ 488098 w 517674"/>
              <a:gd name="connsiteY148" fmla="*/ 509717 h 548711"/>
              <a:gd name="connsiteX149" fmla="*/ 482527 w 517674"/>
              <a:gd name="connsiteY149" fmla="*/ 524306 h 548711"/>
              <a:gd name="connsiteX150" fmla="*/ 463427 w 517674"/>
              <a:gd name="connsiteY150" fmla="*/ 515287 h 548711"/>
              <a:gd name="connsiteX151" fmla="*/ 410506 w 517674"/>
              <a:gd name="connsiteY151" fmla="*/ 484914 h 548711"/>
              <a:gd name="connsiteX152" fmla="*/ 399232 w 517674"/>
              <a:gd name="connsiteY152" fmla="*/ 480404 h 548711"/>
              <a:gd name="connsiteX153" fmla="*/ 380132 w 517674"/>
              <a:gd name="connsiteY153" fmla="*/ 469130 h 548711"/>
              <a:gd name="connsiteX154" fmla="*/ 381194 w 517674"/>
              <a:gd name="connsiteY154" fmla="*/ 468069 h 548711"/>
              <a:gd name="connsiteX155" fmla="*/ 378939 w 517674"/>
              <a:gd name="connsiteY155" fmla="*/ 464621 h 548711"/>
              <a:gd name="connsiteX156" fmla="*/ 376684 w 517674"/>
              <a:gd name="connsiteY156" fmla="*/ 464621 h 548711"/>
              <a:gd name="connsiteX157" fmla="*/ 374429 w 517674"/>
              <a:gd name="connsiteY157" fmla="*/ 463559 h 548711"/>
              <a:gd name="connsiteX158" fmla="*/ 374429 w 517674"/>
              <a:gd name="connsiteY158" fmla="*/ 462366 h 548711"/>
              <a:gd name="connsiteX159" fmla="*/ 373368 w 517674"/>
              <a:gd name="connsiteY159" fmla="*/ 462366 h 548711"/>
              <a:gd name="connsiteX160" fmla="*/ 366604 w 517674"/>
              <a:gd name="connsiteY160" fmla="*/ 460111 h 548711"/>
              <a:gd name="connsiteX161" fmla="*/ 367665 w 517674"/>
              <a:gd name="connsiteY161" fmla="*/ 465815 h 548711"/>
              <a:gd name="connsiteX162" fmla="*/ 362094 w 517674"/>
              <a:gd name="connsiteY162" fmla="*/ 471385 h 548711"/>
              <a:gd name="connsiteX163" fmla="*/ 331721 w 517674"/>
              <a:gd name="connsiteY163" fmla="*/ 504014 h 548711"/>
              <a:gd name="connsiteX164" fmla="*/ 327211 w 517674"/>
              <a:gd name="connsiteY164" fmla="*/ 501758 h 548711"/>
              <a:gd name="connsiteX165" fmla="*/ 326150 w 517674"/>
              <a:gd name="connsiteY165" fmla="*/ 500565 h 548711"/>
              <a:gd name="connsiteX166" fmla="*/ 326150 w 517674"/>
              <a:gd name="connsiteY166" fmla="*/ 498310 h 548711"/>
              <a:gd name="connsiteX167" fmla="*/ 325089 w 517674"/>
              <a:gd name="connsiteY167" fmla="*/ 496055 h 548711"/>
              <a:gd name="connsiteX168" fmla="*/ 322834 w 517674"/>
              <a:gd name="connsiteY168" fmla="*/ 489290 h 548711"/>
              <a:gd name="connsiteX169" fmla="*/ 318324 w 517674"/>
              <a:gd name="connsiteY169" fmla="*/ 487036 h 548711"/>
              <a:gd name="connsiteX170" fmla="*/ 317263 w 517674"/>
              <a:gd name="connsiteY170" fmla="*/ 487036 h 548711"/>
              <a:gd name="connsiteX171" fmla="*/ 315008 w 517674"/>
              <a:gd name="connsiteY171" fmla="*/ 488097 h 548711"/>
              <a:gd name="connsiteX172" fmla="*/ 304928 w 517674"/>
              <a:gd name="connsiteY172" fmla="*/ 475762 h 548711"/>
              <a:gd name="connsiteX173" fmla="*/ 303735 w 517674"/>
              <a:gd name="connsiteY173" fmla="*/ 475762 h 548711"/>
              <a:gd name="connsiteX174" fmla="*/ 302674 w 517674"/>
              <a:gd name="connsiteY174" fmla="*/ 471252 h 548711"/>
              <a:gd name="connsiteX175" fmla="*/ 300419 w 517674"/>
              <a:gd name="connsiteY175" fmla="*/ 471252 h 548711"/>
              <a:gd name="connsiteX176" fmla="*/ 298164 w 517674"/>
              <a:gd name="connsiteY176" fmla="*/ 470059 h 548711"/>
              <a:gd name="connsiteX177" fmla="*/ 298164 w 517674"/>
              <a:gd name="connsiteY177" fmla="*/ 461039 h 548711"/>
              <a:gd name="connsiteX178" fmla="*/ 295909 w 517674"/>
              <a:gd name="connsiteY178" fmla="*/ 461039 h 548711"/>
              <a:gd name="connsiteX179" fmla="*/ 293654 w 517674"/>
              <a:gd name="connsiteY179" fmla="*/ 454275 h 548711"/>
              <a:gd name="connsiteX180" fmla="*/ 291399 w 517674"/>
              <a:gd name="connsiteY180" fmla="*/ 455469 h 548711"/>
              <a:gd name="connsiteX181" fmla="*/ 294848 w 517674"/>
              <a:gd name="connsiteY181" fmla="*/ 463294 h 548711"/>
              <a:gd name="connsiteX182" fmla="*/ 297103 w 517674"/>
              <a:gd name="connsiteY182" fmla="*/ 463294 h 548711"/>
              <a:gd name="connsiteX183" fmla="*/ 297103 w 517674"/>
              <a:gd name="connsiteY183" fmla="*/ 471120 h 548711"/>
              <a:gd name="connsiteX184" fmla="*/ 295909 w 517674"/>
              <a:gd name="connsiteY184" fmla="*/ 471120 h 548711"/>
              <a:gd name="connsiteX185" fmla="*/ 295909 w 517674"/>
              <a:gd name="connsiteY185" fmla="*/ 469926 h 548711"/>
              <a:gd name="connsiteX186" fmla="*/ 294848 w 517674"/>
              <a:gd name="connsiteY186" fmla="*/ 469926 h 548711"/>
              <a:gd name="connsiteX187" fmla="*/ 293787 w 517674"/>
              <a:gd name="connsiteY187" fmla="*/ 471120 h 548711"/>
              <a:gd name="connsiteX188" fmla="*/ 293787 w 517674"/>
              <a:gd name="connsiteY188" fmla="*/ 472181 h 548711"/>
              <a:gd name="connsiteX189" fmla="*/ 294848 w 517674"/>
              <a:gd name="connsiteY189" fmla="*/ 473375 h 548711"/>
              <a:gd name="connsiteX190" fmla="*/ 295909 w 517674"/>
              <a:gd name="connsiteY190" fmla="*/ 471120 h 548711"/>
              <a:gd name="connsiteX191" fmla="*/ 301613 w 517674"/>
              <a:gd name="connsiteY191" fmla="*/ 475629 h 548711"/>
              <a:gd name="connsiteX192" fmla="*/ 303867 w 517674"/>
              <a:gd name="connsiteY192" fmla="*/ 475629 h 548711"/>
              <a:gd name="connsiteX193" fmla="*/ 306122 w 517674"/>
              <a:gd name="connsiteY193" fmla="*/ 482394 h 548711"/>
              <a:gd name="connsiteX194" fmla="*/ 309571 w 517674"/>
              <a:gd name="connsiteY194" fmla="*/ 485843 h 548711"/>
              <a:gd name="connsiteX195" fmla="*/ 310632 w 517674"/>
              <a:gd name="connsiteY195" fmla="*/ 485843 h 548711"/>
              <a:gd name="connsiteX196" fmla="*/ 315141 w 517674"/>
              <a:gd name="connsiteY196" fmla="*/ 491413 h 548711"/>
              <a:gd name="connsiteX197" fmla="*/ 320844 w 517674"/>
              <a:gd name="connsiteY197" fmla="*/ 490219 h 548711"/>
              <a:gd name="connsiteX198" fmla="*/ 320844 w 517674"/>
              <a:gd name="connsiteY198" fmla="*/ 494729 h 548711"/>
              <a:gd name="connsiteX199" fmla="*/ 321906 w 517674"/>
              <a:gd name="connsiteY199" fmla="*/ 494729 h 548711"/>
              <a:gd name="connsiteX200" fmla="*/ 322967 w 517674"/>
              <a:gd name="connsiteY200" fmla="*/ 496984 h 548711"/>
              <a:gd name="connsiteX201" fmla="*/ 320712 w 517674"/>
              <a:gd name="connsiteY201" fmla="*/ 501493 h 548711"/>
              <a:gd name="connsiteX202" fmla="*/ 321773 w 517674"/>
              <a:gd name="connsiteY202" fmla="*/ 501493 h 548711"/>
              <a:gd name="connsiteX203" fmla="*/ 326283 w 517674"/>
              <a:gd name="connsiteY203" fmla="*/ 503748 h 548711"/>
              <a:gd name="connsiteX204" fmla="*/ 327344 w 517674"/>
              <a:gd name="connsiteY204" fmla="*/ 504809 h 548711"/>
              <a:gd name="connsiteX205" fmla="*/ 329598 w 517674"/>
              <a:gd name="connsiteY205" fmla="*/ 504809 h 548711"/>
              <a:gd name="connsiteX206" fmla="*/ 329598 w 517674"/>
              <a:gd name="connsiteY206" fmla="*/ 506003 h 548711"/>
              <a:gd name="connsiteX207" fmla="*/ 318324 w 517674"/>
              <a:gd name="connsiteY207" fmla="*/ 517277 h 548711"/>
              <a:gd name="connsiteX208" fmla="*/ 317263 w 517674"/>
              <a:gd name="connsiteY208" fmla="*/ 513961 h 548711"/>
              <a:gd name="connsiteX209" fmla="*/ 317263 w 517674"/>
              <a:gd name="connsiteY209" fmla="*/ 512767 h 548711"/>
              <a:gd name="connsiteX210" fmla="*/ 315008 w 517674"/>
              <a:gd name="connsiteY210" fmla="*/ 510513 h 548711"/>
              <a:gd name="connsiteX211" fmla="*/ 313948 w 517674"/>
              <a:gd name="connsiteY211" fmla="*/ 507197 h 548711"/>
              <a:gd name="connsiteX212" fmla="*/ 311693 w 517674"/>
              <a:gd name="connsiteY212" fmla="*/ 506135 h 548711"/>
              <a:gd name="connsiteX213" fmla="*/ 309438 w 517674"/>
              <a:gd name="connsiteY213" fmla="*/ 503881 h 548711"/>
              <a:gd name="connsiteX214" fmla="*/ 297103 w 517674"/>
              <a:gd name="connsiteY214" fmla="*/ 497116 h 548711"/>
              <a:gd name="connsiteX215" fmla="*/ 295909 w 517674"/>
              <a:gd name="connsiteY215" fmla="*/ 494862 h 548711"/>
              <a:gd name="connsiteX216" fmla="*/ 295909 w 517674"/>
              <a:gd name="connsiteY216" fmla="*/ 497116 h 548711"/>
              <a:gd name="connsiteX217" fmla="*/ 299225 w 517674"/>
              <a:gd name="connsiteY217" fmla="*/ 499371 h 548711"/>
              <a:gd name="connsiteX218" fmla="*/ 301480 w 517674"/>
              <a:gd name="connsiteY218" fmla="*/ 503881 h 548711"/>
              <a:gd name="connsiteX219" fmla="*/ 303735 w 517674"/>
              <a:gd name="connsiteY219" fmla="*/ 504941 h 548711"/>
              <a:gd name="connsiteX220" fmla="*/ 304928 w 517674"/>
              <a:gd name="connsiteY220" fmla="*/ 506135 h 548711"/>
              <a:gd name="connsiteX221" fmla="*/ 307183 w 517674"/>
              <a:gd name="connsiteY221" fmla="*/ 507197 h 548711"/>
              <a:gd name="connsiteX222" fmla="*/ 312887 w 517674"/>
              <a:gd name="connsiteY222" fmla="*/ 507197 h 548711"/>
              <a:gd name="connsiteX223" fmla="*/ 312887 w 517674"/>
              <a:gd name="connsiteY223" fmla="*/ 508257 h 548711"/>
              <a:gd name="connsiteX224" fmla="*/ 318457 w 517674"/>
              <a:gd name="connsiteY224" fmla="*/ 518338 h 548711"/>
              <a:gd name="connsiteX225" fmla="*/ 315008 w 517674"/>
              <a:gd name="connsiteY225" fmla="*/ 521786 h 548711"/>
              <a:gd name="connsiteX226" fmla="*/ 316203 w 517674"/>
              <a:gd name="connsiteY226" fmla="*/ 518338 h 548711"/>
              <a:gd name="connsiteX227" fmla="*/ 315008 w 517674"/>
              <a:gd name="connsiteY227" fmla="*/ 515022 h 548711"/>
              <a:gd name="connsiteX228" fmla="*/ 312754 w 517674"/>
              <a:gd name="connsiteY228" fmla="*/ 515022 h 548711"/>
              <a:gd name="connsiteX229" fmla="*/ 313815 w 517674"/>
              <a:gd name="connsiteY229" fmla="*/ 518338 h 548711"/>
              <a:gd name="connsiteX230" fmla="*/ 313815 w 517674"/>
              <a:gd name="connsiteY230" fmla="*/ 521786 h 548711"/>
              <a:gd name="connsiteX231" fmla="*/ 314876 w 517674"/>
              <a:gd name="connsiteY231" fmla="*/ 522848 h 548711"/>
              <a:gd name="connsiteX232" fmla="*/ 295777 w 517674"/>
              <a:gd name="connsiteY232" fmla="*/ 547650 h 548711"/>
              <a:gd name="connsiteX233" fmla="*/ 294715 w 517674"/>
              <a:gd name="connsiteY233" fmla="*/ 546456 h 548711"/>
              <a:gd name="connsiteX234" fmla="*/ 293654 w 517674"/>
              <a:gd name="connsiteY234" fmla="*/ 547650 h 548711"/>
              <a:gd name="connsiteX235" fmla="*/ 294715 w 517674"/>
              <a:gd name="connsiteY235" fmla="*/ 548712 h 548711"/>
              <a:gd name="connsiteX236" fmla="*/ 291267 w 517674"/>
              <a:gd name="connsiteY236" fmla="*/ 546456 h 548711"/>
              <a:gd name="connsiteX237" fmla="*/ 290206 w 517674"/>
              <a:gd name="connsiteY237" fmla="*/ 545396 h 548711"/>
              <a:gd name="connsiteX238" fmla="*/ 286758 w 517674"/>
              <a:gd name="connsiteY238" fmla="*/ 540886 h 548711"/>
              <a:gd name="connsiteX239" fmla="*/ 277738 w 517674"/>
              <a:gd name="connsiteY239" fmla="*/ 526296 h 548711"/>
              <a:gd name="connsiteX240" fmla="*/ 277738 w 517674"/>
              <a:gd name="connsiteY240" fmla="*/ 524041 h 548711"/>
              <a:gd name="connsiteX241" fmla="*/ 275483 w 517674"/>
              <a:gd name="connsiteY241" fmla="*/ 522848 h 548711"/>
              <a:gd name="connsiteX242" fmla="*/ 272168 w 517674"/>
              <a:gd name="connsiteY242" fmla="*/ 517277 h 548711"/>
              <a:gd name="connsiteX243" fmla="*/ 256384 w 517674"/>
              <a:gd name="connsiteY243" fmla="*/ 490219 h 548711"/>
              <a:gd name="connsiteX244" fmla="*/ 238345 w 517674"/>
              <a:gd name="connsiteY244" fmla="*/ 445256 h 548711"/>
              <a:gd name="connsiteX245" fmla="*/ 232775 w 517674"/>
              <a:gd name="connsiteY245" fmla="*/ 431727 h 548711"/>
              <a:gd name="connsiteX246" fmla="*/ 204656 w 517674"/>
              <a:gd name="connsiteY246" fmla="*/ 347372 h 548711"/>
              <a:gd name="connsiteX247" fmla="*/ 181047 w 517674"/>
              <a:gd name="connsiteY247" fmla="*/ 274289 h 548711"/>
              <a:gd name="connsiteX248" fmla="*/ 176538 w 517674"/>
              <a:gd name="connsiteY248" fmla="*/ 270974 h 548711"/>
              <a:gd name="connsiteX249" fmla="*/ 161948 w 517674"/>
              <a:gd name="connsiteY249" fmla="*/ 265270 h 548711"/>
              <a:gd name="connsiteX250" fmla="*/ 90988 w 517674"/>
              <a:gd name="connsiteY250" fmla="*/ 236090 h 548711"/>
              <a:gd name="connsiteX251" fmla="*/ 68440 w 517674"/>
              <a:gd name="connsiteY251" fmla="*/ 214736 h 548711"/>
              <a:gd name="connsiteX252" fmla="*/ 60614 w 517674"/>
              <a:gd name="connsiteY252" fmla="*/ 168579 h 548711"/>
              <a:gd name="connsiteX253" fmla="*/ 52789 w 517674"/>
              <a:gd name="connsiteY253" fmla="*/ 160621 h 548711"/>
              <a:gd name="connsiteX254" fmla="*/ 57298 w 517674"/>
              <a:gd name="connsiteY254" fmla="*/ 157305 h 548711"/>
              <a:gd name="connsiteX255" fmla="*/ 53983 w 517674"/>
              <a:gd name="connsiteY255" fmla="*/ 134757 h 548711"/>
              <a:gd name="connsiteX256" fmla="*/ 35944 w 517674"/>
              <a:gd name="connsiteY256" fmla="*/ 127992 h 548711"/>
              <a:gd name="connsiteX257" fmla="*/ 30374 w 517674"/>
              <a:gd name="connsiteY257" fmla="*/ 125738 h 548711"/>
              <a:gd name="connsiteX258" fmla="*/ 0 w 517674"/>
              <a:gd name="connsiteY258" fmla="*/ 61542 h 548711"/>
              <a:gd name="connsiteX259" fmla="*/ 61941 w 517674"/>
              <a:gd name="connsiteY259" fmla="*/ 52523 h 548711"/>
              <a:gd name="connsiteX260" fmla="*/ 59686 w 517674"/>
              <a:gd name="connsiteY260" fmla="*/ 49074 h 548711"/>
              <a:gd name="connsiteX261" fmla="*/ 58625 w 517674"/>
              <a:gd name="connsiteY261" fmla="*/ 45758 h 548711"/>
              <a:gd name="connsiteX262" fmla="*/ 59686 w 517674"/>
              <a:gd name="connsiteY262" fmla="*/ 45758 h 548711"/>
              <a:gd name="connsiteX263" fmla="*/ 59686 w 517674"/>
              <a:gd name="connsiteY263" fmla="*/ 43504 h 548711"/>
              <a:gd name="connsiteX264" fmla="*/ 60880 w 517674"/>
              <a:gd name="connsiteY264" fmla="*/ 43504 h 548711"/>
              <a:gd name="connsiteX265" fmla="*/ 61941 w 517674"/>
              <a:gd name="connsiteY265" fmla="*/ 44698 h 548711"/>
              <a:gd name="connsiteX266" fmla="*/ 63002 w 517674"/>
              <a:gd name="connsiteY266" fmla="*/ 44698 h 548711"/>
              <a:gd name="connsiteX267" fmla="*/ 65257 w 517674"/>
              <a:gd name="connsiteY267" fmla="*/ 48014 h 548711"/>
              <a:gd name="connsiteX268" fmla="*/ 66318 w 517674"/>
              <a:gd name="connsiteY268" fmla="*/ 49074 h 548711"/>
              <a:gd name="connsiteX269" fmla="*/ 83162 w 517674"/>
              <a:gd name="connsiteY269" fmla="*/ 33291 h 548711"/>
              <a:gd name="connsiteX270" fmla="*/ 95497 w 517674"/>
              <a:gd name="connsiteY270" fmla="*/ 23211 h 548711"/>
              <a:gd name="connsiteX271" fmla="*/ 97752 w 517674"/>
              <a:gd name="connsiteY271" fmla="*/ 20956 h 548711"/>
              <a:gd name="connsiteX272" fmla="*/ 97752 w 517674"/>
              <a:gd name="connsiteY272" fmla="*/ 18701 h 548711"/>
              <a:gd name="connsiteX273" fmla="*/ 96691 w 517674"/>
              <a:gd name="connsiteY273" fmla="*/ 18701 h 548711"/>
              <a:gd name="connsiteX274" fmla="*/ 96691 w 517674"/>
              <a:gd name="connsiteY274" fmla="*/ 17507 h 548711"/>
              <a:gd name="connsiteX275" fmla="*/ 97752 w 517674"/>
              <a:gd name="connsiteY275" fmla="*/ 17507 h 548711"/>
              <a:gd name="connsiteX276" fmla="*/ 98813 w 517674"/>
              <a:gd name="connsiteY276" fmla="*/ 18701 h 548711"/>
              <a:gd name="connsiteX277" fmla="*/ 98813 w 517674"/>
              <a:gd name="connsiteY277" fmla="*/ 19763 h 548711"/>
              <a:gd name="connsiteX278" fmla="*/ 102129 w 517674"/>
              <a:gd name="connsiteY278" fmla="*/ 17507 h 548711"/>
              <a:gd name="connsiteX279" fmla="*/ 102129 w 517674"/>
              <a:gd name="connsiteY279" fmla="*/ 15253 h 548711"/>
              <a:gd name="connsiteX280" fmla="*/ 101068 w 517674"/>
              <a:gd name="connsiteY280" fmla="*/ 14059 h 548711"/>
              <a:gd name="connsiteX281" fmla="*/ 102129 w 517674"/>
              <a:gd name="connsiteY281" fmla="*/ 14059 h 548711"/>
              <a:gd name="connsiteX282" fmla="*/ 103323 w 517674"/>
              <a:gd name="connsiteY282" fmla="*/ 16314 h 548711"/>
              <a:gd name="connsiteX283" fmla="*/ 108894 w 517674"/>
              <a:gd name="connsiteY283" fmla="*/ 10743 h 548711"/>
              <a:gd name="connsiteX284" fmla="*/ 109955 w 517674"/>
              <a:gd name="connsiteY284" fmla="*/ 12998 h 548711"/>
              <a:gd name="connsiteX285" fmla="*/ 112210 w 517674"/>
              <a:gd name="connsiteY285" fmla="*/ 11804 h 548711"/>
              <a:gd name="connsiteX286" fmla="*/ 111016 w 517674"/>
              <a:gd name="connsiteY286" fmla="*/ 9549 h 548711"/>
              <a:gd name="connsiteX287" fmla="*/ 111016 w 517674"/>
              <a:gd name="connsiteY287" fmla="*/ 8488 h 548711"/>
              <a:gd name="connsiteX288" fmla="*/ 113271 w 517674"/>
              <a:gd name="connsiteY288" fmla="*/ 10743 h 548711"/>
              <a:gd name="connsiteX289" fmla="*/ 114332 w 517674"/>
              <a:gd name="connsiteY289" fmla="*/ 9549 h 54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517674" h="548711">
                <a:moveTo>
                  <a:pt x="115260" y="10212"/>
                </a:moveTo>
                <a:lnTo>
                  <a:pt x="120964" y="18038"/>
                </a:lnTo>
                <a:lnTo>
                  <a:pt x="132237" y="0"/>
                </a:lnTo>
                <a:lnTo>
                  <a:pt x="134492" y="6764"/>
                </a:lnTo>
                <a:lnTo>
                  <a:pt x="141257" y="5703"/>
                </a:lnTo>
                <a:lnTo>
                  <a:pt x="141257" y="1193"/>
                </a:lnTo>
                <a:lnTo>
                  <a:pt x="146827" y="132"/>
                </a:lnTo>
                <a:lnTo>
                  <a:pt x="149082" y="9152"/>
                </a:lnTo>
                <a:lnTo>
                  <a:pt x="154653" y="30506"/>
                </a:lnTo>
                <a:lnTo>
                  <a:pt x="156908" y="25996"/>
                </a:lnTo>
                <a:lnTo>
                  <a:pt x="162478" y="28251"/>
                </a:lnTo>
                <a:lnTo>
                  <a:pt x="157969" y="30506"/>
                </a:lnTo>
                <a:lnTo>
                  <a:pt x="157969" y="37270"/>
                </a:lnTo>
                <a:lnTo>
                  <a:pt x="161284" y="44034"/>
                </a:lnTo>
                <a:lnTo>
                  <a:pt x="160223" y="47483"/>
                </a:lnTo>
                <a:lnTo>
                  <a:pt x="162478" y="54247"/>
                </a:lnTo>
                <a:lnTo>
                  <a:pt x="165794" y="55441"/>
                </a:lnTo>
                <a:lnTo>
                  <a:pt x="213012" y="83560"/>
                </a:lnTo>
                <a:lnTo>
                  <a:pt x="226541" y="91385"/>
                </a:lnTo>
                <a:lnTo>
                  <a:pt x="226541" y="88069"/>
                </a:lnTo>
                <a:lnTo>
                  <a:pt x="229990" y="87009"/>
                </a:lnTo>
                <a:lnTo>
                  <a:pt x="229990" y="88069"/>
                </a:lnTo>
                <a:lnTo>
                  <a:pt x="228796" y="89130"/>
                </a:lnTo>
                <a:lnTo>
                  <a:pt x="232112" y="91385"/>
                </a:lnTo>
                <a:lnTo>
                  <a:pt x="231051" y="92579"/>
                </a:lnTo>
                <a:lnTo>
                  <a:pt x="229990" y="91385"/>
                </a:lnTo>
                <a:lnTo>
                  <a:pt x="228796" y="92579"/>
                </a:lnTo>
                <a:lnTo>
                  <a:pt x="234366" y="95895"/>
                </a:lnTo>
                <a:lnTo>
                  <a:pt x="277075" y="118443"/>
                </a:lnTo>
                <a:lnTo>
                  <a:pt x="275881" y="113933"/>
                </a:lnTo>
                <a:lnTo>
                  <a:pt x="275881" y="112872"/>
                </a:lnTo>
                <a:lnTo>
                  <a:pt x="277075" y="112872"/>
                </a:lnTo>
                <a:lnTo>
                  <a:pt x="277075" y="113933"/>
                </a:lnTo>
                <a:lnTo>
                  <a:pt x="278136" y="119504"/>
                </a:lnTo>
                <a:lnTo>
                  <a:pt x="300684" y="131839"/>
                </a:lnTo>
                <a:lnTo>
                  <a:pt x="302939" y="128523"/>
                </a:lnTo>
                <a:lnTo>
                  <a:pt x="316468" y="126268"/>
                </a:lnTo>
                <a:lnTo>
                  <a:pt x="316468" y="125075"/>
                </a:lnTo>
                <a:lnTo>
                  <a:pt x="315274" y="124014"/>
                </a:lnTo>
                <a:lnTo>
                  <a:pt x="315274" y="122819"/>
                </a:lnTo>
                <a:lnTo>
                  <a:pt x="314213" y="121759"/>
                </a:lnTo>
                <a:lnTo>
                  <a:pt x="314213" y="120698"/>
                </a:lnTo>
                <a:lnTo>
                  <a:pt x="315274" y="120698"/>
                </a:lnTo>
                <a:lnTo>
                  <a:pt x="318722" y="126268"/>
                </a:lnTo>
                <a:lnTo>
                  <a:pt x="324293" y="129584"/>
                </a:lnTo>
                <a:lnTo>
                  <a:pt x="323232" y="132900"/>
                </a:lnTo>
                <a:lnTo>
                  <a:pt x="326548" y="136349"/>
                </a:lnTo>
                <a:lnTo>
                  <a:pt x="338883" y="134094"/>
                </a:lnTo>
                <a:lnTo>
                  <a:pt x="338883" y="138603"/>
                </a:lnTo>
                <a:lnTo>
                  <a:pt x="339944" y="143113"/>
                </a:lnTo>
                <a:lnTo>
                  <a:pt x="335434" y="144307"/>
                </a:lnTo>
                <a:lnTo>
                  <a:pt x="332119" y="148816"/>
                </a:lnTo>
                <a:lnTo>
                  <a:pt x="354667" y="161151"/>
                </a:lnTo>
                <a:lnTo>
                  <a:pt x="377214" y="162345"/>
                </a:lnTo>
                <a:lnTo>
                  <a:pt x="398569" y="194973"/>
                </a:lnTo>
                <a:lnTo>
                  <a:pt x="397375" y="196034"/>
                </a:lnTo>
                <a:lnTo>
                  <a:pt x="406394" y="203860"/>
                </a:lnTo>
                <a:lnTo>
                  <a:pt x="423239" y="217388"/>
                </a:lnTo>
                <a:lnTo>
                  <a:pt x="430003" y="221898"/>
                </a:lnTo>
                <a:lnTo>
                  <a:pt x="431064" y="230917"/>
                </a:lnTo>
                <a:lnTo>
                  <a:pt x="428810" y="237682"/>
                </a:lnTo>
                <a:lnTo>
                  <a:pt x="432126" y="239937"/>
                </a:lnTo>
                <a:lnTo>
                  <a:pt x="424300" y="241131"/>
                </a:lnTo>
                <a:lnTo>
                  <a:pt x="425494" y="244446"/>
                </a:lnTo>
                <a:lnTo>
                  <a:pt x="428810" y="245507"/>
                </a:lnTo>
                <a:lnTo>
                  <a:pt x="430003" y="250017"/>
                </a:lnTo>
                <a:lnTo>
                  <a:pt x="437829" y="247762"/>
                </a:lnTo>
                <a:lnTo>
                  <a:pt x="437829" y="246701"/>
                </a:lnTo>
                <a:lnTo>
                  <a:pt x="436635" y="245507"/>
                </a:lnTo>
                <a:lnTo>
                  <a:pt x="439951" y="240998"/>
                </a:lnTo>
                <a:lnTo>
                  <a:pt x="448970" y="243252"/>
                </a:lnTo>
                <a:lnTo>
                  <a:pt x="455735" y="247762"/>
                </a:lnTo>
                <a:lnTo>
                  <a:pt x="453480" y="247762"/>
                </a:lnTo>
                <a:lnTo>
                  <a:pt x="452286" y="246701"/>
                </a:lnTo>
                <a:lnTo>
                  <a:pt x="451225" y="247762"/>
                </a:lnTo>
                <a:lnTo>
                  <a:pt x="452286" y="250017"/>
                </a:lnTo>
                <a:lnTo>
                  <a:pt x="453480" y="247762"/>
                </a:lnTo>
                <a:lnTo>
                  <a:pt x="455735" y="248956"/>
                </a:lnTo>
                <a:lnTo>
                  <a:pt x="456928" y="247762"/>
                </a:lnTo>
                <a:lnTo>
                  <a:pt x="458122" y="245507"/>
                </a:lnTo>
                <a:lnTo>
                  <a:pt x="459183" y="245507"/>
                </a:lnTo>
                <a:lnTo>
                  <a:pt x="487302" y="269116"/>
                </a:lnTo>
                <a:lnTo>
                  <a:pt x="497382" y="290471"/>
                </a:lnTo>
                <a:lnTo>
                  <a:pt x="491811" y="298296"/>
                </a:lnTo>
                <a:lnTo>
                  <a:pt x="496321" y="301612"/>
                </a:lnTo>
                <a:lnTo>
                  <a:pt x="498576" y="299357"/>
                </a:lnTo>
                <a:lnTo>
                  <a:pt x="500830" y="302673"/>
                </a:lnTo>
                <a:lnTo>
                  <a:pt x="499770" y="304928"/>
                </a:lnTo>
                <a:lnTo>
                  <a:pt x="500830" y="305989"/>
                </a:lnTo>
                <a:lnTo>
                  <a:pt x="503085" y="312753"/>
                </a:lnTo>
                <a:lnTo>
                  <a:pt x="507595" y="310499"/>
                </a:lnTo>
                <a:lnTo>
                  <a:pt x="517675" y="334108"/>
                </a:lnTo>
                <a:lnTo>
                  <a:pt x="514359" y="338617"/>
                </a:lnTo>
                <a:lnTo>
                  <a:pt x="513298" y="341933"/>
                </a:lnTo>
                <a:lnTo>
                  <a:pt x="515553" y="339678"/>
                </a:lnTo>
                <a:lnTo>
                  <a:pt x="516614" y="340872"/>
                </a:lnTo>
                <a:cubicBezTo>
                  <a:pt x="508921" y="395916"/>
                  <a:pt x="499902" y="450164"/>
                  <a:pt x="491811" y="505074"/>
                </a:cubicBezTo>
                <a:lnTo>
                  <a:pt x="488363" y="505074"/>
                </a:lnTo>
                <a:lnTo>
                  <a:pt x="486108" y="502820"/>
                </a:lnTo>
                <a:lnTo>
                  <a:pt x="486108" y="501758"/>
                </a:lnTo>
                <a:lnTo>
                  <a:pt x="490618" y="499504"/>
                </a:lnTo>
                <a:lnTo>
                  <a:pt x="489556" y="494994"/>
                </a:lnTo>
                <a:lnTo>
                  <a:pt x="486240" y="493933"/>
                </a:lnTo>
                <a:lnTo>
                  <a:pt x="485047" y="491678"/>
                </a:lnTo>
                <a:lnTo>
                  <a:pt x="483853" y="491678"/>
                </a:lnTo>
                <a:lnTo>
                  <a:pt x="481599" y="489423"/>
                </a:lnTo>
                <a:lnTo>
                  <a:pt x="480405" y="484914"/>
                </a:lnTo>
                <a:lnTo>
                  <a:pt x="482659" y="482659"/>
                </a:lnTo>
                <a:lnTo>
                  <a:pt x="485975" y="481598"/>
                </a:lnTo>
                <a:lnTo>
                  <a:pt x="487036" y="478282"/>
                </a:lnTo>
                <a:lnTo>
                  <a:pt x="485975" y="478282"/>
                </a:lnTo>
                <a:lnTo>
                  <a:pt x="485975" y="481598"/>
                </a:lnTo>
                <a:lnTo>
                  <a:pt x="484782" y="480404"/>
                </a:lnTo>
                <a:lnTo>
                  <a:pt x="484782" y="479343"/>
                </a:lnTo>
                <a:lnTo>
                  <a:pt x="480272" y="479343"/>
                </a:lnTo>
                <a:lnTo>
                  <a:pt x="473508" y="486107"/>
                </a:lnTo>
                <a:lnTo>
                  <a:pt x="471253" y="480404"/>
                </a:lnTo>
                <a:lnTo>
                  <a:pt x="472314" y="477088"/>
                </a:lnTo>
                <a:lnTo>
                  <a:pt x="470059" y="474834"/>
                </a:lnTo>
                <a:lnTo>
                  <a:pt x="468865" y="474834"/>
                </a:lnTo>
                <a:lnTo>
                  <a:pt x="471120" y="477088"/>
                </a:lnTo>
                <a:lnTo>
                  <a:pt x="466611" y="482659"/>
                </a:lnTo>
                <a:lnTo>
                  <a:pt x="463295" y="478150"/>
                </a:lnTo>
                <a:lnTo>
                  <a:pt x="457724" y="474701"/>
                </a:lnTo>
                <a:lnTo>
                  <a:pt x="456530" y="476955"/>
                </a:lnTo>
                <a:lnTo>
                  <a:pt x="459846" y="481465"/>
                </a:lnTo>
                <a:lnTo>
                  <a:pt x="465549" y="483720"/>
                </a:lnTo>
                <a:lnTo>
                  <a:pt x="464356" y="484781"/>
                </a:lnTo>
                <a:lnTo>
                  <a:pt x="473375" y="489290"/>
                </a:lnTo>
                <a:lnTo>
                  <a:pt x="475630" y="485975"/>
                </a:lnTo>
                <a:lnTo>
                  <a:pt x="477884" y="485975"/>
                </a:lnTo>
                <a:lnTo>
                  <a:pt x="478946" y="494994"/>
                </a:lnTo>
                <a:lnTo>
                  <a:pt x="483455" y="496188"/>
                </a:lnTo>
                <a:lnTo>
                  <a:pt x="483455" y="494994"/>
                </a:lnTo>
                <a:lnTo>
                  <a:pt x="487965" y="496188"/>
                </a:lnTo>
                <a:lnTo>
                  <a:pt x="487965" y="498442"/>
                </a:lnTo>
                <a:lnTo>
                  <a:pt x="484649" y="501891"/>
                </a:lnTo>
                <a:lnTo>
                  <a:pt x="484649" y="504146"/>
                </a:lnTo>
                <a:lnTo>
                  <a:pt x="482394" y="501891"/>
                </a:lnTo>
                <a:lnTo>
                  <a:pt x="476824" y="504146"/>
                </a:lnTo>
                <a:lnTo>
                  <a:pt x="475630" y="505207"/>
                </a:lnTo>
                <a:lnTo>
                  <a:pt x="480139" y="507461"/>
                </a:lnTo>
                <a:lnTo>
                  <a:pt x="481333" y="508523"/>
                </a:lnTo>
                <a:lnTo>
                  <a:pt x="482394" y="507461"/>
                </a:lnTo>
                <a:lnTo>
                  <a:pt x="482394" y="506401"/>
                </a:lnTo>
                <a:lnTo>
                  <a:pt x="481333" y="506401"/>
                </a:lnTo>
                <a:lnTo>
                  <a:pt x="483588" y="505207"/>
                </a:lnTo>
                <a:lnTo>
                  <a:pt x="484782" y="505207"/>
                </a:lnTo>
                <a:lnTo>
                  <a:pt x="488098" y="509717"/>
                </a:lnTo>
                <a:lnTo>
                  <a:pt x="482527" y="524306"/>
                </a:lnTo>
                <a:lnTo>
                  <a:pt x="463427" y="515287"/>
                </a:lnTo>
                <a:lnTo>
                  <a:pt x="410506" y="484914"/>
                </a:lnTo>
                <a:lnTo>
                  <a:pt x="399232" y="480404"/>
                </a:lnTo>
                <a:lnTo>
                  <a:pt x="380132" y="469130"/>
                </a:lnTo>
                <a:lnTo>
                  <a:pt x="381194" y="468069"/>
                </a:lnTo>
                <a:lnTo>
                  <a:pt x="378939" y="464621"/>
                </a:lnTo>
                <a:lnTo>
                  <a:pt x="376684" y="464621"/>
                </a:lnTo>
                <a:lnTo>
                  <a:pt x="374429" y="463559"/>
                </a:lnTo>
                <a:lnTo>
                  <a:pt x="374429" y="462366"/>
                </a:lnTo>
                <a:lnTo>
                  <a:pt x="373368" y="462366"/>
                </a:lnTo>
                <a:lnTo>
                  <a:pt x="366604" y="460111"/>
                </a:lnTo>
                <a:lnTo>
                  <a:pt x="367665" y="465815"/>
                </a:lnTo>
                <a:lnTo>
                  <a:pt x="362094" y="471385"/>
                </a:lnTo>
                <a:lnTo>
                  <a:pt x="331721" y="504014"/>
                </a:lnTo>
                <a:lnTo>
                  <a:pt x="327211" y="501758"/>
                </a:lnTo>
                <a:lnTo>
                  <a:pt x="326150" y="500565"/>
                </a:lnTo>
                <a:lnTo>
                  <a:pt x="326150" y="498310"/>
                </a:lnTo>
                <a:lnTo>
                  <a:pt x="325089" y="496055"/>
                </a:lnTo>
                <a:lnTo>
                  <a:pt x="322834" y="489290"/>
                </a:lnTo>
                <a:lnTo>
                  <a:pt x="318324" y="487036"/>
                </a:lnTo>
                <a:lnTo>
                  <a:pt x="317263" y="487036"/>
                </a:lnTo>
                <a:lnTo>
                  <a:pt x="315008" y="488097"/>
                </a:lnTo>
                <a:cubicBezTo>
                  <a:pt x="307581" y="475629"/>
                  <a:pt x="309703" y="489689"/>
                  <a:pt x="304928" y="475762"/>
                </a:cubicBezTo>
                <a:lnTo>
                  <a:pt x="303735" y="475762"/>
                </a:lnTo>
                <a:lnTo>
                  <a:pt x="302674" y="471252"/>
                </a:lnTo>
                <a:lnTo>
                  <a:pt x="300419" y="471252"/>
                </a:lnTo>
                <a:lnTo>
                  <a:pt x="298164" y="470059"/>
                </a:lnTo>
                <a:lnTo>
                  <a:pt x="298164" y="461039"/>
                </a:lnTo>
                <a:lnTo>
                  <a:pt x="295909" y="461039"/>
                </a:lnTo>
                <a:lnTo>
                  <a:pt x="293654" y="454275"/>
                </a:lnTo>
                <a:lnTo>
                  <a:pt x="291399" y="455469"/>
                </a:lnTo>
                <a:lnTo>
                  <a:pt x="294848" y="463294"/>
                </a:lnTo>
                <a:lnTo>
                  <a:pt x="297103" y="463294"/>
                </a:lnTo>
                <a:lnTo>
                  <a:pt x="297103" y="471120"/>
                </a:lnTo>
                <a:lnTo>
                  <a:pt x="295909" y="471120"/>
                </a:lnTo>
                <a:lnTo>
                  <a:pt x="295909" y="469926"/>
                </a:lnTo>
                <a:lnTo>
                  <a:pt x="294848" y="469926"/>
                </a:lnTo>
                <a:lnTo>
                  <a:pt x="293787" y="471120"/>
                </a:lnTo>
                <a:lnTo>
                  <a:pt x="293787" y="472181"/>
                </a:lnTo>
                <a:lnTo>
                  <a:pt x="294848" y="473375"/>
                </a:lnTo>
                <a:lnTo>
                  <a:pt x="295909" y="471120"/>
                </a:lnTo>
                <a:lnTo>
                  <a:pt x="301613" y="475629"/>
                </a:lnTo>
                <a:lnTo>
                  <a:pt x="303867" y="475629"/>
                </a:lnTo>
                <a:lnTo>
                  <a:pt x="306122" y="482394"/>
                </a:lnTo>
                <a:lnTo>
                  <a:pt x="309571" y="485843"/>
                </a:lnTo>
                <a:lnTo>
                  <a:pt x="310632" y="485843"/>
                </a:lnTo>
                <a:lnTo>
                  <a:pt x="315141" y="491413"/>
                </a:lnTo>
                <a:lnTo>
                  <a:pt x="320844" y="490219"/>
                </a:lnTo>
                <a:lnTo>
                  <a:pt x="320844" y="494729"/>
                </a:lnTo>
                <a:lnTo>
                  <a:pt x="321906" y="494729"/>
                </a:lnTo>
                <a:lnTo>
                  <a:pt x="322967" y="496984"/>
                </a:lnTo>
                <a:lnTo>
                  <a:pt x="320712" y="501493"/>
                </a:lnTo>
                <a:lnTo>
                  <a:pt x="321773" y="501493"/>
                </a:lnTo>
                <a:lnTo>
                  <a:pt x="326283" y="503748"/>
                </a:lnTo>
                <a:lnTo>
                  <a:pt x="327344" y="504809"/>
                </a:lnTo>
                <a:lnTo>
                  <a:pt x="329598" y="504809"/>
                </a:lnTo>
                <a:lnTo>
                  <a:pt x="329598" y="506003"/>
                </a:lnTo>
                <a:lnTo>
                  <a:pt x="318324" y="517277"/>
                </a:lnTo>
                <a:lnTo>
                  <a:pt x="317263" y="513961"/>
                </a:lnTo>
                <a:lnTo>
                  <a:pt x="317263" y="512767"/>
                </a:lnTo>
                <a:lnTo>
                  <a:pt x="315008" y="510513"/>
                </a:lnTo>
                <a:lnTo>
                  <a:pt x="313948" y="507197"/>
                </a:lnTo>
                <a:lnTo>
                  <a:pt x="311693" y="506135"/>
                </a:lnTo>
                <a:lnTo>
                  <a:pt x="309438" y="503881"/>
                </a:lnTo>
                <a:lnTo>
                  <a:pt x="297103" y="497116"/>
                </a:lnTo>
                <a:lnTo>
                  <a:pt x="295909" y="494862"/>
                </a:lnTo>
                <a:lnTo>
                  <a:pt x="295909" y="497116"/>
                </a:lnTo>
                <a:lnTo>
                  <a:pt x="299225" y="499371"/>
                </a:lnTo>
                <a:lnTo>
                  <a:pt x="301480" y="503881"/>
                </a:lnTo>
                <a:lnTo>
                  <a:pt x="303735" y="504941"/>
                </a:lnTo>
                <a:lnTo>
                  <a:pt x="304928" y="506135"/>
                </a:lnTo>
                <a:lnTo>
                  <a:pt x="307183" y="507197"/>
                </a:lnTo>
                <a:lnTo>
                  <a:pt x="312887" y="507197"/>
                </a:lnTo>
                <a:lnTo>
                  <a:pt x="312887" y="508257"/>
                </a:lnTo>
                <a:lnTo>
                  <a:pt x="318457" y="518338"/>
                </a:lnTo>
                <a:lnTo>
                  <a:pt x="315008" y="521786"/>
                </a:lnTo>
                <a:lnTo>
                  <a:pt x="316203" y="518338"/>
                </a:lnTo>
                <a:lnTo>
                  <a:pt x="315008" y="515022"/>
                </a:lnTo>
                <a:lnTo>
                  <a:pt x="312754" y="515022"/>
                </a:lnTo>
                <a:lnTo>
                  <a:pt x="313815" y="518338"/>
                </a:lnTo>
                <a:lnTo>
                  <a:pt x="313815" y="521786"/>
                </a:lnTo>
                <a:lnTo>
                  <a:pt x="314876" y="522848"/>
                </a:lnTo>
                <a:lnTo>
                  <a:pt x="295777" y="547650"/>
                </a:lnTo>
                <a:lnTo>
                  <a:pt x="294715" y="546456"/>
                </a:lnTo>
                <a:lnTo>
                  <a:pt x="293654" y="547650"/>
                </a:lnTo>
                <a:lnTo>
                  <a:pt x="294715" y="548712"/>
                </a:lnTo>
                <a:lnTo>
                  <a:pt x="291267" y="546456"/>
                </a:lnTo>
                <a:lnTo>
                  <a:pt x="290206" y="545396"/>
                </a:lnTo>
                <a:lnTo>
                  <a:pt x="286758" y="540886"/>
                </a:lnTo>
                <a:lnTo>
                  <a:pt x="277738" y="526296"/>
                </a:lnTo>
                <a:lnTo>
                  <a:pt x="277738" y="524041"/>
                </a:lnTo>
                <a:lnTo>
                  <a:pt x="275483" y="522848"/>
                </a:lnTo>
                <a:lnTo>
                  <a:pt x="272168" y="517277"/>
                </a:lnTo>
                <a:lnTo>
                  <a:pt x="256384" y="490219"/>
                </a:lnTo>
                <a:lnTo>
                  <a:pt x="238345" y="445256"/>
                </a:lnTo>
                <a:lnTo>
                  <a:pt x="232775" y="431727"/>
                </a:lnTo>
                <a:lnTo>
                  <a:pt x="204656" y="347372"/>
                </a:lnTo>
                <a:lnTo>
                  <a:pt x="181047" y="274289"/>
                </a:lnTo>
                <a:lnTo>
                  <a:pt x="176538" y="270974"/>
                </a:lnTo>
                <a:lnTo>
                  <a:pt x="161948" y="265270"/>
                </a:lnTo>
                <a:lnTo>
                  <a:pt x="90988" y="236090"/>
                </a:lnTo>
                <a:lnTo>
                  <a:pt x="68440" y="214736"/>
                </a:lnTo>
                <a:lnTo>
                  <a:pt x="60614" y="168579"/>
                </a:lnTo>
                <a:lnTo>
                  <a:pt x="52789" y="160621"/>
                </a:lnTo>
                <a:lnTo>
                  <a:pt x="57298" y="157305"/>
                </a:lnTo>
                <a:lnTo>
                  <a:pt x="53983" y="134757"/>
                </a:lnTo>
                <a:lnTo>
                  <a:pt x="35944" y="127992"/>
                </a:lnTo>
                <a:lnTo>
                  <a:pt x="30374" y="125738"/>
                </a:lnTo>
                <a:lnTo>
                  <a:pt x="0" y="61542"/>
                </a:lnTo>
                <a:lnTo>
                  <a:pt x="61941" y="52523"/>
                </a:lnTo>
                <a:lnTo>
                  <a:pt x="59686" y="49074"/>
                </a:lnTo>
                <a:lnTo>
                  <a:pt x="58625" y="45758"/>
                </a:lnTo>
                <a:lnTo>
                  <a:pt x="59686" y="45758"/>
                </a:lnTo>
                <a:lnTo>
                  <a:pt x="59686" y="43504"/>
                </a:lnTo>
                <a:lnTo>
                  <a:pt x="60880" y="43504"/>
                </a:lnTo>
                <a:lnTo>
                  <a:pt x="61941" y="44698"/>
                </a:lnTo>
                <a:lnTo>
                  <a:pt x="63002" y="44698"/>
                </a:lnTo>
                <a:lnTo>
                  <a:pt x="65257" y="48014"/>
                </a:lnTo>
                <a:lnTo>
                  <a:pt x="66318" y="49074"/>
                </a:lnTo>
                <a:lnTo>
                  <a:pt x="83162" y="33291"/>
                </a:lnTo>
                <a:lnTo>
                  <a:pt x="95497" y="23211"/>
                </a:lnTo>
                <a:lnTo>
                  <a:pt x="97752" y="20956"/>
                </a:lnTo>
                <a:lnTo>
                  <a:pt x="97752" y="18701"/>
                </a:lnTo>
                <a:lnTo>
                  <a:pt x="96691" y="18701"/>
                </a:lnTo>
                <a:lnTo>
                  <a:pt x="96691" y="17507"/>
                </a:lnTo>
                <a:lnTo>
                  <a:pt x="97752" y="17507"/>
                </a:lnTo>
                <a:lnTo>
                  <a:pt x="98813" y="18701"/>
                </a:lnTo>
                <a:lnTo>
                  <a:pt x="98813" y="19763"/>
                </a:lnTo>
                <a:lnTo>
                  <a:pt x="102129" y="17507"/>
                </a:lnTo>
                <a:lnTo>
                  <a:pt x="102129" y="15253"/>
                </a:lnTo>
                <a:lnTo>
                  <a:pt x="101068" y="14059"/>
                </a:lnTo>
                <a:lnTo>
                  <a:pt x="102129" y="14059"/>
                </a:lnTo>
                <a:lnTo>
                  <a:pt x="103323" y="16314"/>
                </a:lnTo>
                <a:lnTo>
                  <a:pt x="108894" y="10743"/>
                </a:lnTo>
                <a:lnTo>
                  <a:pt x="109955" y="12998"/>
                </a:lnTo>
                <a:lnTo>
                  <a:pt x="112210" y="11804"/>
                </a:lnTo>
                <a:lnTo>
                  <a:pt x="111016" y="9549"/>
                </a:lnTo>
                <a:lnTo>
                  <a:pt x="111016" y="8488"/>
                </a:lnTo>
                <a:lnTo>
                  <a:pt x="113271" y="10743"/>
                </a:lnTo>
                <a:lnTo>
                  <a:pt x="114332" y="9549"/>
                </a:lnTo>
              </a:path>
            </a:pathLst>
          </a:custGeom>
          <a:solidFill>
            <a:schemeClr val="accent1"/>
          </a:solidFill>
          <a:ln w="13251" cap="flat">
            <a:noFill/>
            <a:prstDash val="solid"/>
            <a:miter/>
          </a:ln>
        </p:spPr>
        <p:txBody>
          <a:bodyPr rtlCol="0" anchor="ctr"/>
          <a:lstStyle/>
          <a:p>
            <a:endParaRPr lang="en-FI" sz="816"/>
          </a:p>
        </p:txBody>
      </p:sp>
      <p:sp>
        <p:nvSpPr>
          <p:cNvPr id="1420" name="Freeform: Shape 1419">
            <a:extLst>
              <a:ext uri="{FF2B5EF4-FFF2-40B4-BE49-F238E27FC236}">
                <a16:creationId xmlns:a16="http://schemas.microsoft.com/office/drawing/2014/main" id="{8106C0F3-7950-693D-E83F-49275D49A86E}"/>
              </a:ext>
            </a:extLst>
          </p:cNvPr>
          <p:cNvSpPr/>
          <p:nvPr/>
        </p:nvSpPr>
        <p:spPr>
          <a:xfrm>
            <a:off x="3917055" y="3854543"/>
            <a:ext cx="126521" cy="167250"/>
          </a:xfrm>
          <a:custGeom>
            <a:avLst/>
            <a:gdLst>
              <a:gd name="connsiteX0" fmla="*/ 100139 w 278931"/>
              <a:gd name="connsiteY0" fmla="*/ 0 h 368725"/>
              <a:gd name="connsiteX1" fmla="*/ 133829 w 278931"/>
              <a:gd name="connsiteY1" fmla="*/ 44964 h 368725"/>
              <a:gd name="connsiteX2" fmla="*/ 157438 w 278931"/>
              <a:gd name="connsiteY2" fmla="*/ 66318 h 368725"/>
              <a:gd name="connsiteX3" fmla="*/ 165263 w 278931"/>
              <a:gd name="connsiteY3" fmla="*/ 73082 h 368725"/>
              <a:gd name="connsiteX4" fmla="*/ 169773 w 278931"/>
              <a:gd name="connsiteY4" fmla="*/ 77591 h 368725"/>
              <a:gd name="connsiteX5" fmla="*/ 174282 w 278931"/>
              <a:gd name="connsiteY5" fmla="*/ 80907 h 368725"/>
              <a:gd name="connsiteX6" fmla="*/ 193382 w 278931"/>
              <a:gd name="connsiteY6" fmla="*/ 95497 h 368725"/>
              <a:gd name="connsiteX7" fmla="*/ 222694 w 278931"/>
              <a:gd name="connsiteY7" fmla="*/ 120300 h 368725"/>
              <a:gd name="connsiteX8" fmla="*/ 250813 w 278931"/>
              <a:gd name="connsiteY8" fmla="*/ 156244 h 368725"/>
              <a:gd name="connsiteX9" fmla="*/ 272167 w 278931"/>
              <a:gd name="connsiteY9" fmla="*/ 166324 h 368725"/>
              <a:gd name="connsiteX10" fmla="*/ 278932 w 278931"/>
              <a:gd name="connsiteY10" fmla="*/ 170834 h 368725"/>
              <a:gd name="connsiteX11" fmla="*/ 258639 w 278931"/>
              <a:gd name="connsiteY11" fmla="*/ 180915 h 368725"/>
              <a:gd name="connsiteX12" fmla="*/ 256384 w 278931"/>
              <a:gd name="connsiteY12" fmla="*/ 178659 h 368725"/>
              <a:gd name="connsiteX13" fmla="*/ 255190 w 278931"/>
              <a:gd name="connsiteY13" fmla="*/ 179720 h 368725"/>
              <a:gd name="connsiteX14" fmla="*/ 255190 w 278931"/>
              <a:gd name="connsiteY14" fmla="*/ 181975 h 368725"/>
              <a:gd name="connsiteX15" fmla="*/ 232642 w 278931"/>
              <a:gd name="connsiteY15" fmla="*/ 192055 h 368725"/>
              <a:gd name="connsiteX16" fmla="*/ 226939 w 278931"/>
              <a:gd name="connsiteY16" fmla="*/ 186485 h 368725"/>
              <a:gd name="connsiteX17" fmla="*/ 223623 w 278931"/>
              <a:gd name="connsiteY17" fmla="*/ 187678 h 368725"/>
              <a:gd name="connsiteX18" fmla="*/ 226939 w 278931"/>
              <a:gd name="connsiteY18" fmla="*/ 194443 h 368725"/>
              <a:gd name="connsiteX19" fmla="*/ 215664 w 278931"/>
              <a:gd name="connsiteY19" fmla="*/ 200013 h 368725"/>
              <a:gd name="connsiteX20" fmla="*/ 216858 w 278931"/>
              <a:gd name="connsiteY20" fmla="*/ 202269 h 368725"/>
              <a:gd name="connsiteX21" fmla="*/ 210094 w 278931"/>
              <a:gd name="connsiteY21" fmla="*/ 204523 h 368725"/>
              <a:gd name="connsiteX22" fmla="*/ 209033 w 278931"/>
              <a:gd name="connsiteY22" fmla="*/ 203462 h 368725"/>
              <a:gd name="connsiteX23" fmla="*/ 200014 w 278931"/>
              <a:gd name="connsiteY23" fmla="*/ 207972 h 368725"/>
              <a:gd name="connsiteX24" fmla="*/ 201075 w 278931"/>
              <a:gd name="connsiteY24" fmla="*/ 211420 h 368725"/>
              <a:gd name="connsiteX25" fmla="*/ 195504 w 278931"/>
              <a:gd name="connsiteY25" fmla="*/ 214736 h 368725"/>
              <a:gd name="connsiteX26" fmla="*/ 189933 w 278931"/>
              <a:gd name="connsiteY26" fmla="*/ 219245 h 368725"/>
              <a:gd name="connsiteX27" fmla="*/ 187679 w 278931"/>
              <a:gd name="connsiteY27" fmla="*/ 213675 h 368725"/>
              <a:gd name="connsiteX28" fmla="*/ 186617 w 278931"/>
              <a:gd name="connsiteY28" fmla="*/ 214736 h 368725"/>
              <a:gd name="connsiteX29" fmla="*/ 170834 w 278931"/>
              <a:gd name="connsiteY29" fmla="*/ 221501 h 368725"/>
              <a:gd name="connsiteX30" fmla="*/ 166324 w 278931"/>
              <a:gd name="connsiteY30" fmla="*/ 215930 h 368725"/>
              <a:gd name="connsiteX31" fmla="*/ 165263 w 278931"/>
              <a:gd name="connsiteY31" fmla="*/ 215930 h 368725"/>
              <a:gd name="connsiteX32" fmla="*/ 157438 w 278931"/>
              <a:gd name="connsiteY32" fmla="*/ 213675 h 368725"/>
              <a:gd name="connsiteX33" fmla="*/ 155183 w 278931"/>
              <a:gd name="connsiteY33" fmla="*/ 221501 h 368725"/>
              <a:gd name="connsiteX34" fmla="*/ 153989 w 278931"/>
              <a:gd name="connsiteY34" fmla="*/ 221501 h 368725"/>
              <a:gd name="connsiteX35" fmla="*/ 152928 w 278931"/>
              <a:gd name="connsiteY35" fmla="*/ 220307 h 368725"/>
              <a:gd name="connsiteX36" fmla="*/ 152928 w 278931"/>
              <a:gd name="connsiteY36" fmla="*/ 219245 h 368725"/>
              <a:gd name="connsiteX37" fmla="*/ 149612 w 278931"/>
              <a:gd name="connsiteY37" fmla="*/ 219245 h 368725"/>
              <a:gd name="connsiteX38" fmla="*/ 152928 w 278931"/>
              <a:gd name="connsiteY38" fmla="*/ 224817 h 368725"/>
              <a:gd name="connsiteX39" fmla="*/ 156244 w 278931"/>
              <a:gd name="connsiteY39" fmla="*/ 229326 h 368725"/>
              <a:gd name="connsiteX40" fmla="*/ 155183 w 278931"/>
              <a:gd name="connsiteY40" fmla="*/ 230387 h 368725"/>
              <a:gd name="connsiteX41" fmla="*/ 152928 w 278931"/>
              <a:gd name="connsiteY41" fmla="*/ 228133 h 368725"/>
              <a:gd name="connsiteX42" fmla="*/ 148418 w 278931"/>
              <a:gd name="connsiteY42" fmla="*/ 230387 h 368725"/>
              <a:gd name="connsiteX43" fmla="*/ 147357 w 278931"/>
              <a:gd name="connsiteY43" fmla="*/ 275351 h 368725"/>
              <a:gd name="connsiteX44" fmla="*/ 145102 w 278931"/>
              <a:gd name="connsiteY44" fmla="*/ 282114 h 368725"/>
              <a:gd name="connsiteX45" fmla="*/ 140593 w 278931"/>
              <a:gd name="connsiteY45" fmla="*/ 298959 h 368725"/>
              <a:gd name="connsiteX46" fmla="*/ 138338 w 278931"/>
              <a:gd name="connsiteY46" fmla="*/ 298959 h 368725"/>
              <a:gd name="connsiteX47" fmla="*/ 138338 w 278931"/>
              <a:gd name="connsiteY47" fmla="*/ 305724 h 368725"/>
              <a:gd name="connsiteX48" fmla="*/ 133829 w 278931"/>
              <a:gd name="connsiteY48" fmla="*/ 300153 h 368725"/>
              <a:gd name="connsiteX49" fmla="*/ 136083 w 278931"/>
              <a:gd name="connsiteY49" fmla="*/ 296705 h 368725"/>
              <a:gd name="connsiteX50" fmla="*/ 134890 w 278931"/>
              <a:gd name="connsiteY50" fmla="*/ 289940 h 368725"/>
              <a:gd name="connsiteX51" fmla="*/ 123616 w 278931"/>
              <a:gd name="connsiteY51" fmla="*/ 294450 h 368725"/>
              <a:gd name="connsiteX52" fmla="*/ 132635 w 278931"/>
              <a:gd name="connsiteY52" fmla="*/ 314743 h 368725"/>
              <a:gd name="connsiteX53" fmla="*/ 134890 w 278931"/>
              <a:gd name="connsiteY53" fmla="*/ 319253 h 368725"/>
              <a:gd name="connsiteX54" fmla="*/ 120300 w 278931"/>
              <a:gd name="connsiteY54" fmla="*/ 368726 h 368725"/>
              <a:gd name="connsiteX55" fmla="*/ 116852 w 278931"/>
              <a:gd name="connsiteY55" fmla="*/ 365410 h 368725"/>
              <a:gd name="connsiteX56" fmla="*/ 117912 w 278931"/>
              <a:gd name="connsiteY56" fmla="*/ 364348 h 368725"/>
              <a:gd name="connsiteX57" fmla="*/ 116852 w 278931"/>
              <a:gd name="connsiteY57" fmla="*/ 362094 h 368725"/>
              <a:gd name="connsiteX58" fmla="*/ 114597 w 278931"/>
              <a:gd name="connsiteY58" fmla="*/ 360900 h 368725"/>
              <a:gd name="connsiteX59" fmla="*/ 115790 w 278931"/>
              <a:gd name="connsiteY59" fmla="*/ 359839 h 368725"/>
              <a:gd name="connsiteX60" fmla="*/ 115790 w 278931"/>
              <a:gd name="connsiteY60" fmla="*/ 358645 h 368725"/>
              <a:gd name="connsiteX61" fmla="*/ 111281 w 278931"/>
              <a:gd name="connsiteY61" fmla="*/ 357584 h 368725"/>
              <a:gd name="connsiteX62" fmla="*/ 111281 w 278931"/>
              <a:gd name="connsiteY62" fmla="*/ 356523 h 368725"/>
              <a:gd name="connsiteX63" fmla="*/ 110087 w 278931"/>
              <a:gd name="connsiteY63" fmla="*/ 354268 h 368725"/>
              <a:gd name="connsiteX64" fmla="*/ 110087 w 278931"/>
              <a:gd name="connsiteY64" fmla="*/ 352013 h 368725"/>
              <a:gd name="connsiteX65" fmla="*/ 111281 w 278931"/>
              <a:gd name="connsiteY65" fmla="*/ 352013 h 368725"/>
              <a:gd name="connsiteX66" fmla="*/ 111281 w 278931"/>
              <a:gd name="connsiteY66" fmla="*/ 354268 h 368725"/>
              <a:gd name="connsiteX67" fmla="*/ 112474 w 278931"/>
              <a:gd name="connsiteY67" fmla="*/ 355329 h 368725"/>
              <a:gd name="connsiteX68" fmla="*/ 113536 w 278931"/>
              <a:gd name="connsiteY68" fmla="*/ 355329 h 368725"/>
              <a:gd name="connsiteX69" fmla="*/ 113536 w 278931"/>
              <a:gd name="connsiteY69" fmla="*/ 354268 h 368725"/>
              <a:gd name="connsiteX70" fmla="*/ 111281 w 278931"/>
              <a:gd name="connsiteY70" fmla="*/ 350820 h 368725"/>
              <a:gd name="connsiteX71" fmla="*/ 106771 w 278931"/>
              <a:gd name="connsiteY71" fmla="*/ 345249 h 368725"/>
              <a:gd name="connsiteX72" fmla="*/ 106771 w 278931"/>
              <a:gd name="connsiteY72" fmla="*/ 344188 h 368725"/>
              <a:gd name="connsiteX73" fmla="*/ 104516 w 278931"/>
              <a:gd name="connsiteY73" fmla="*/ 342994 h 368725"/>
              <a:gd name="connsiteX74" fmla="*/ 103322 w 278931"/>
              <a:gd name="connsiteY74" fmla="*/ 342994 h 368725"/>
              <a:gd name="connsiteX75" fmla="*/ 102129 w 278931"/>
              <a:gd name="connsiteY75" fmla="*/ 341933 h 368725"/>
              <a:gd name="connsiteX76" fmla="*/ 103322 w 278931"/>
              <a:gd name="connsiteY76" fmla="*/ 340740 h 368725"/>
              <a:gd name="connsiteX77" fmla="*/ 97619 w 278931"/>
              <a:gd name="connsiteY77" fmla="*/ 335168 h 368725"/>
              <a:gd name="connsiteX78" fmla="*/ 96558 w 278931"/>
              <a:gd name="connsiteY78" fmla="*/ 335168 h 368725"/>
              <a:gd name="connsiteX79" fmla="*/ 93110 w 278931"/>
              <a:gd name="connsiteY79" fmla="*/ 331853 h 368725"/>
              <a:gd name="connsiteX80" fmla="*/ 90855 w 278931"/>
              <a:gd name="connsiteY80" fmla="*/ 331853 h 368725"/>
              <a:gd name="connsiteX81" fmla="*/ 89661 w 278931"/>
              <a:gd name="connsiteY81" fmla="*/ 329598 h 368725"/>
              <a:gd name="connsiteX82" fmla="*/ 89661 w 278931"/>
              <a:gd name="connsiteY82" fmla="*/ 322834 h 368725"/>
              <a:gd name="connsiteX83" fmla="*/ 90855 w 278931"/>
              <a:gd name="connsiteY83" fmla="*/ 320579 h 368725"/>
              <a:gd name="connsiteX84" fmla="*/ 90855 w 278931"/>
              <a:gd name="connsiteY84" fmla="*/ 321773 h 368725"/>
              <a:gd name="connsiteX85" fmla="*/ 92048 w 278931"/>
              <a:gd name="connsiteY85" fmla="*/ 320579 h 368725"/>
              <a:gd name="connsiteX86" fmla="*/ 89794 w 278931"/>
              <a:gd name="connsiteY86" fmla="*/ 318324 h 368725"/>
              <a:gd name="connsiteX87" fmla="*/ 88733 w 278931"/>
              <a:gd name="connsiteY87" fmla="*/ 320579 h 368725"/>
              <a:gd name="connsiteX88" fmla="*/ 86478 w 278931"/>
              <a:gd name="connsiteY88" fmla="*/ 320579 h 368725"/>
              <a:gd name="connsiteX89" fmla="*/ 86478 w 278931"/>
              <a:gd name="connsiteY89" fmla="*/ 319518 h 368725"/>
              <a:gd name="connsiteX90" fmla="*/ 87672 w 278931"/>
              <a:gd name="connsiteY90" fmla="*/ 319518 h 368725"/>
              <a:gd name="connsiteX91" fmla="*/ 86478 w 278931"/>
              <a:gd name="connsiteY91" fmla="*/ 317263 h 368725"/>
              <a:gd name="connsiteX92" fmla="*/ 85417 w 278931"/>
              <a:gd name="connsiteY92" fmla="*/ 316202 h 368725"/>
              <a:gd name="connsiteX93" fmla="*/ 85417 w 278931"/>
              <a:gd name="connsiteY93" fmla="*/ 318457 h 368725"/>
              <a:gd name="connsiteX94" fmla="*/ 26925 w 278931"/>
              <a:gd name="connsiteY94" fmla="*/ 230653 h 368725"/>
              <a:gd name="connsiteX95" fmla="*/ 32495 w 278931"/>
              <a:gd name="connsiteY95" fmla="*/ 226143 h 368725"/>
              <a:gd name="connsiteX96" fmla="*/ 30241 w 278931"/>
              <a:gd name="connsiteY96" fmla="*/ 217124 h 368725"/>
              <a:gd name="connsiteX97" fmla="*/ 27986 w 278931"/>
              <a:gd name="connsiteY97" fmla="*/ 212614 h 368725"/>
              <a:gd name="connsiteX98" fmla="*/ 22415 w 278931"/>
              <a:gd name="connsiteY98" fmla="*/ 214869 h 368725"/>
              <a:gd name="connsiteX99" fmla="*/ 20160 w 278931"/>
              <a:gd name="connsiteY99" fmla="*/ 211553 h 368725"/>
              <a:gd name="connsiteX100" fmla="*/ 17905 w 278931"/>
              <a:gd name="connsiteY100" fmla="*/ 183434 h 368725"/>
              <a:gd name="connsiteX101" fmla="*/ 11141 w 278931"/>
              <a:gd name="connsiteY101" fmla="*/ 174415 h 368725"/>
              <a:gd name="connsiteX102" fmla="*/ 8886 w 278931"/>
              <a:gd name="connsiteY102" fmla="*/ 175609 h 368725"/>
              <a:gd name="connsiteX103" fmla="*/ 7825 w 278931"/>
              <a:gd name="connsiteY103" fmla="*/ 172160 h 368725"/>
              <a:gd name="connsiteX104" fmla="*/ 5570 w 278931"/>
              <a:gd name="connsiteY104" fmla="*/ 173354 h 368725"/>
              <a:gd name="connsiteX105" fmla="*/ 0 w 278931"/>
              <a:gd name="connsiteY105" fmla="*/ 149745 h 368725"/>
              <a:gd name="connsiteX106" fmla="*/ 3316 w 278931"/>
              <a:gd name="connsiteY106" fmla="*/ 148552 h 368725"/>
              <a:gd name="connsiteX107" fmla="*/ 5570 w 278931"/>
              <a:gd name="connsiteY107" fmla="*/ 150806 h 368725"/>
              <a:gd name="connsiteX108" fmla="*/ 7825 w 278931"/>
              <a:gd name="connsiteY108" fmla="*/ 148552 h 368725"/>
              <a:gd name="connsiteX109" fmla="*/ 5570 w 278931"/>
              <a:gd name="connsiteY109" fmla="*/ 145236 h 368725"/>
              <a:gd name="connsiteX110" fmla="*/ 3316 w 278931"/>
              <a:gd name="connsiteY110" fmla="*/ 144042 h 368725"/>
              <a:gd name="connsiteX111" fmla="*/ 2255 w 278931"/>
              <a:gd name="connsiteY111" fmla="*/ 141787 h 368725"/>
              <a:gd name="connsiteX112" fmla="*/ 6764 w 278931"/>
              <a:gd name="connsiteY112" fmla="*/ 141787 h 368725"/>
              <a:gd name="connsiteX113" fmla="*/ 6764 w 278931"/>
              <a:gd name="connsiteY113" fmla="*/ 140593 h 368725"/>
              <a:gd name="connsiteX114" fmla="*/ 14590 w 278931"/>
              <a:gd name="connsiteY114" fmla="*/ 140593 h 368725"/>
              <a:gd name="connsiteX115" fmla="*/ 16845 w 278931"/>
              <a:gd name="connsiteY115" fmla="*/ 141787 h 368725"/>
              <a:gd name="connsiteX116" fmla="*/ 17905 w 278931"/>
              <a:gd name="connsiteY116" fmla="*/ 141787 h 368725"/>
              <a:gd name="connsiteX117" fmla="*/ 20160 w 278931"/>
              <a:gd name="connsiteY117" fmla="*/ 145103 h 368725"/>
              <a:gd name="connsiteX118" fmla="*/ 24670 w 278931"/>
              <a:gd name="connsiteY118" fmla="*/ 146163 h 368725"/>
              <a:gd name="connsiteX119" fmla="*/ 25731 w 278931"/>
              <a:gd name="connsiteY119" fmla="*/ 147357 h 368725"/>
              <a:gd name="connsiteX120" fmla="*/ 26792 w 278931"/>
              <a:gd name="connsiteY120" fmla="*/ 147357 h 368725"/>
              <a:gd name="connsiteX121" fmla="*/ 29047 w 278931"/>
              <a:gd name="connsiteY121" fmla="*/ 145103 h 368725"/>
              <a:gd name="connsiteX122" fmla="*/ 32363 w 278931"/>
              <a:gd name="connsiteY122" fmla="*/ 148419 h 368725"/>
              <a:gd name="connsiteX123" fmla="*/ 30108 w 278931"/>
              <a:gd name="connsiteY123" fmla="*/ 152928 h 368725"/>
              <a:gd name="connsiteX124" fmla="*/ 32363 w 278931"/>
              <a:gd name="connsiteY124" fmla="*/ 153989 h 368725"/>
              <a:gd name="connsiteX125" fmla="*/ 34618 w 278931"/>
              <a:gd name="connsiteY125" fmla="*/ 157438 h 368725"/>
              <a:gd name="connsiteX126" fmla="*/ 35811 w 278931"/>
              <a:gd name="connsiteY126" fmla="*/ 159692 h 368725"/>
              <a:gd name="connsiteX127" fmla="*/ 38066 w 278931"/>
              <a:gd name="connsiteY127" fmla="*/ 157438 h 368725"/>
              <a:gd name="connsiteX128" fmla="*/ 75204 w 278931"/>
              <a:gd name="connsiteY128" fmla="*/ 130380 h 368725"/>
              <a:gd name="connsiteX129" fmla="*/ 79713 w 278931"/>
              <a:gd name="connsiteY129" fmla="*/ 127064 h 368725"/>
              <a:gd name="connsiteX130" fmla="*/ 75204 w 278931"/>
              <a:gd name="connsiteY130" fmla="*/ 121493 h 368725"/>
              <a:gd name="connsiteX131" fmla="*/ 63930 w 278931"/>
              <a:gd name="connsiteY131" fmla="*/ 100139 h 368725"/>
              <a:gd name="connsiteX132" fmla="*/ 61675 w 278931"/>
              <a:gd name="connsiteY132" fmla="*/ 101201 h 368725"/>
              <a:gd name="connsiteX133" fmla="*/ 48146 w 278931"/>
              <a:gd name="connsiteY133" fmla="*/ 78653 h 368725"/>
              <a:gd name="connsiteX134" fmla="*/ 49208 w 278931"/>
              <a:gd name="connsiteY134" fmla="*/ 75204 h 368725"/>
              <a:gd name="connsiteX135" fmla="*/ 46953 w 278931"/>
              <a:gd name="connsiteY135" fmla="*/ 76398 h 368725"/>
              <a:gd name="connsiteX136" fmla="*/ 42443 w 278931"/>
              <a:gd name="connsiteY136" fmla="*/ 68572 h 368725"/>
              <a:gd name="connsiteX137" fmla="*/ 52523 w 278931"/>
              <a:gd name="connsiteY137" fmla="*/ 58492 h 368725"/>
              <a:gd name="connsiteX138" fmla="*/ 53584 w 278931"/>
              <a:gd name="connsiteY138" fmla="*/ 59553 h 368725"/>
              <a:gd name="connsiteX139" fmla="*/ 55839 w 278931"/>
              <a:gd name="connsiteY139" fmla="*/ 63002 h 368725"/>
              <a:gd name="connsiteX140" fmla="*/ 56900 w 278931"/>
              <a:gd name="connsiteY140" fmla="*/ 61808 h 368725"/>
              <a:gd name="connsiteX141" fmla="*/ 54646 w 278931"/>
              <a:gd name="connsiteY141" fmla="*/ 56237 h 368725"/>
              <a:gd name="connsiteX142" fmla="*/ 61410 w 278931"/>
              <a:gd name="connsiteY142" fmla="*/ 49473 h 368725"/>
              <a:gd name="connsiteX143" fmla="*/ 63665 w 278931"/>
              <a:gd name="connsiteY143" fmla="*/ 50667 h 368725"/>
              <a:gd name="connsiteX144" fmla="*/ 64726 w 278931"/>
              <a:gd name="connsiteY144" fmla="*/ 52921 h 368725"/>
              <a:gd name="connsiteX145" fmla="*/ 68174 w 278931"/>
              <a:gd name="connsiteY145" fmla="*/ 55176 h 368725"/>
              <a:gd name="connsiteX146" fmla="*/ 71490 w 278931"/>
              <a:gd name="connsiteY146" fmla="*/ 53983 h 368725"/>
              <a:gd name="connsiteX147" fmla="*/ 70296 w 278931"/>
              <a:gd name="connsiteY147" fmla="*/ 52921 h 368725"/>
              <a:gd name="connsiteX148" fmla="*/ 70296 w 278931"/>
              <a:gd name="connsiteY148" fmla="*/ 51727 h 368725"/>
              <a:gd name="connsiteX149" fmla="*/ 71490 w 278931"/>
              <a:gd name="connsiteY149" fmla="*/ 49473 h 368725"/>
              <a:gd name="connsiteX150" fmla="*/ 73745 w 278931"/>
              <a:gd name="connsiteY150" fmla="*/ 51727 h 368725"/>
              <a:gd name="connsiteX151" fmla="*/ 74939 w 278931"/>
              <a:gd name="connsiteY151" fmla="*/ 50667 h 368725"/>
              <a:gd name="connsiteX152" fmla="*/ 70429 w 278931"/>
              <a:gd name="connsiteY152" fmla="*/ 43902 h 368725"/>
              <a:gd name="connsiteX153" fmla="*/ 70429 w 278931"/>
              <a:gd name="connsiteY153" fmla="*/ 42841 h 368725"/>
              <a:gd name="connsiteX154" fmla="*/ 67113 w 278931"/>
              <a:gd name="connsiteY154" fmla="*/ 40586 h 368725"/>
              <a:gd name="connsiteX155" fmla="*/ 69368 w 278931"/>
              <a:gd name="connsiteY155" fmla="*/ 38332 h 368725"/>
              <a:gd name="connsiteX156" fmla="*/ 64858 w 278931"/>
              <a:gd name="connsiteY156" fmla="*/ 29312 h 368725"/>
              <a:gd name="connsiteX157" fmla="*/ 78387 w 278931"/>
              <a:gd name="connsiteY157" fmla="*/ 24803 h 368725"/>
              <a:gd name="connsiteX158" fmla="*/ 84091 w 278931"/>
              <a:gd name="connsiteY158" fmla="*/ 12468 h 368725"/>
              <a:gd name="connsiteX159" fmla="*/ 93110 w 278931"/>
              <a:gd name="connsiteY159" fmla="*/ 7958 h 368725"/>
              <a:gd name="connsiteX160" fmla="*/ 95364 w 278931"/>
              <a:gd name="connsiteY160" fmla="*/ 5703 h 368725"/>
              <a:gd name="connsiteX161" fmla="*/ 96558 w 278931"/>
              <a:gd name="connsiteY161" fmla="*/ 7958 h 368725"/>
              <a:gd name="connsiteX162" fmla="*/ 97619 w 278931"/>
              <a:gd name="connsiteY162" fmla="*/ 7958 h 368725"/>
              <a:gd name="connsiteX163" fmla="*/ 96558 w 278931"/>
              <a:gd name="connsiteY163" fmla="*/ 4642 h 368725"/>
              <a:gd name="connsiteX164" fmla="*/ 99874 w 278931"/>
              <a:gd name="connsiteY164" fmla="*/ 133 h 36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278931" h="368725">
                <a:moveTo>
                  <a:pt x="100139" y="0"/>
                </a:moveTo>
                <a:lnTo>
                  <a:pt x="133829" y="44964"/>
                </a:lnTo>
                <a:lnTo>
                  <a:pt x="157438" y="66318"/>
                </a:lnTo>
                <a:lnTo>
                  <a:pt x="165263" y="73082"/>
                </a:lnTo>
                <a:lnTo>
                  <a:pt x="169773" y="77591"/>
                </a:lnTo>
                <a:lnTo>
                  <a:pt x="174282" y="80907"/>
                </a:lnTo>
                <a:lnTo>
                  <a:pt x="193382" y="95497"/>
                </a:lnTo>
                <a:lnTo>
                  <a:pt x="222694" y="120300"/>
                </a:lnTo>
                <a:lnTo>
                  <a:pt x="250813" y="156244"/>
                </a:lnTo>
                <a:lnTo>
                  <a:pt x="272167" y="166324"/>
                </a:lnTo>
                <a:lnTo>
                  <a:pt x="278932" y="170834"/>
                </a:lnTo>
                <a:lnTo>
                  <a:pt x="258639" y="180915"/>
                </a:lnTo>
                <a:lnTo>
                  <a:pt x="256384" y="178659"/>
                </a:lnTo>
                <a:lnTo>
                  <a:pt x="255190" y="179720"/>
                </a:lnTo>
                <a:lnTo>
                  <a:pt x="255190" y="181975"/>
                </a:lnTo>
                <a:lnTo>
                  <a:pt x="232642" y="192055"/>
                </a:lnTo>
                <a:lnTo>
                  <a:pt x="226939" y="186485"/>
                </a:lnTo>
                <a:lnTo>
                  <a:pt x="223623" y="187678"/>
                </a:lnTo>
                <a:lnTo>
                  <a:pt x="226939" y="194443"/>
                </a:lnTo>
                <a:lnTo>
                  <a:pt x="215664" y="200013"/>
                </a:lnTo>
                <a:lnTo>
                  <a:pt x="216858" y="202269"/>
                </a:lnTo>
                <a:lnTo>
                  <a:pt x="210094" y="204523"/>
                </a:lnTo>
                <a:lnTo>
                  <a:pt x="209033" y="203462"/>
                </a:lnTo>
                <a:lnTo>
                  <a:pt x="200014" y="207972"/>
                </a:lnTo>
                <a:lnTo>
                  <a:pt x="201075" y="211420"/>
                </a:lnTo>
                <a:lnTo>
                  <a:pt x="195504" y="214736"/>
                </a:lnTo>
                <a:lnTo>
                  <a:pt x="189933" y="219245"/>
                </a:lnTo>
                <a:lnTo>
                  <a:pt x="187679" y="213675"/>
                </a:lnTo>
                <a:lnTo>
                  <a:pt x="186617" y="214736"/>
                </a:lnTo>
                <a:lnTo>
                  <a:pt x="170834" y="221501"/>
                </a:lnTo>
                <a:lnTo>
                  <a:pt x="166324" y="215930"/>
                </a:lnTo>
                <a:lnTo>
                  <a:pt x="165263" y="215930"/>
                </a:lnTo>
                <a:lnTo>
                  <a:pt x="157438" y="213675"/>
                </a:lnTo>
                <a:lnTo>
                  <a:pt x="155183" y="221501"/>
                </a:lnTo>
                <a:lnTo>
                  <a:pt x="153989" y="221501"/>
                </a:lnTo>
                <a:lnTo>
                  <a:pt x="152928" y="220307"/>
                </a:lnTo>
                <a:lnTo>
                  <a:pt x="152928" y="219245"/>
                </a:lnTo>
                <a:lnTo>
                  <a:pt x="149612" y="219245"/>
                </a:lnTo>
                <a:lnTo>
                  <a:pt x="152928" y="224817"/>
                </a:lnTo>
                <a:lnTo>
                  <a:pt x="156244" y="229326"/>
                </a:lnTo>
                <a:lnTo>
                  <a:pt x="155183" y="230387"/>
                </a:lnTo>
                <a:lnTo>
                  <a:pt x="152928" y="228133"/>
                </a:lnTo>
                <a:lnTo>
                  <a:pt x="148418" y="230387"/>
                </a:lnTo>
                <a:lnTo>
                  <a:pt x="147357" y="275351"/>
                </a:lnTo>
                <a:lnTo>
                  <a:pt x="145102" y="282114"/>
                </a:lnTo>
                <a:lnTo>
                  <a:pt x="140593" y="298959"/>
                </a:lnTo>
                <a:lnTo>
                  <a:pt x="138338" y="298959"/>
                </a:lnTo>
                <a:lnTo>
                  <a:pt x="138338" y="305724"/>
                </a:lnTo>
                <a:lnTo>
                  <a:pt x="133829" y="300153"/>
                </a:lnTo>
                <a:lnTo>
                  <a:pt x="136083" y="296705"/>
                </a:lnTo>
                <a:lnTo>
                  <a:pt x="134890" y="289940"/>
                </a:lnTo>
                <a:lnTo>
                  <a:pt x="123616" y="294450"/>
                </a:lnTo>
                <a:lnTo>
                  <a:pt x="132635" y="314743"/>
                </a:lnTo>
                <a:lnTo>
                  <a:pt x="134890" y="319253"/>
                </a:lnTo>
                <a:lnTo>
                  <a:pt x="120300" y="368726"/>
                </a:lnTo>
                <a:lnTo>
                  <a:pt x="116852" y="365410"/>
                </a:lnTo>
                <a:lnTo>
                  <a:pt x="117912" y="364348"/>
                </a:lnTo>
                <a:lnTo>
                  <a:pt x="116852" y="362094"/>
                </a:lnTo>
                <a:lnTo>
                  <a:pt x="114597" y="360900"/>
                </a:lnTo>
                <a:lnTo>
                  <a:pt x="115790" y="359839"/>
                </a:lnTo>
                <a:lnTo>
                  <a:pt x="115790" y="358645"/>
                </a:lnTo>
                <a:lnTo>
                  <a:pt x="111281" y="357584"/>
                </a:lnTo>
                <a:lnTo>
                  <a:pt x="111281" y="356523"/>
                </a:lnTo>
                <a:lnTo>
                  <a:pt x="110087" y="354268"/>
                </a:lnTo>
                <a:lnTo>
                  <a:pt x="110087" y="352013"/>
                </a:lnTo>
                <a:lnTo>
                  <a:pt x="111281" y="352013"/>
                </a:lnTo>
                <a:lnTo>
                  <a:pt x="111281" y="354268"/>
                </a:lnTo>
                <a:lnTo>
                  <a:pt x="112474" y="355329"/>
                </a:lnTo>
                <a:lnTo>
                  <a:pt x="113536" y="355329"/>
                </a:lnTo>
                <a:lnTo>
                  <a:pt x="113536" y="354268"/>
                </a:lnTo>
                <a:lnTo>
                  <a:pt x="111281" y="350820"/>
                </a:lnTo>
                <a:lnTo>
                  <a:pt x="106771" y="345249"/>
                </a:lnTo>
                <a:lnTo>
                  <a:pt x="106771" y="344188"/>
                </a:lnTo>
                <a:lnTo>
                  <a:pt x="104516" y="342994"/>
                </a:lnTo>
                <a:lnTo>
                  <a:pt x="103322" y="342994"/>
                </a:lnTo>
                <a:lnTo>
                  <a:pt x="102129" y="341933"/>
                </a:lnTo>
                <a:lnTo>
                  <a:pt x="103322" y="340740"/>
                </a:lnTo>
                <a:lnTo>
                  <a:pt x="97619" y="335168"/>
                </a:lnTo>
                <a:lnTo>
                  <a:pt x="96558" y="335168"/>
                </a:lnTo>
                <a:lnTo>
                  <a:pt x="93110" y="331853"/>
                </a:lnTo>
                <a:lnTo>
                  <a:pt x="90855" y="331853"/>
                </a:lnTo>
                <a:lnTo>
                  <a:pt x="89661" y="329598"/>
                </a:lnTo>
                <a:lnTo>
                  <a:pt x="89661" y="322834"/>
                </a:lnTo>
                <a:lnTo>
                  <a:pt x="90855" y="320579"/>
                </a:lnTo>
                <a:lnTo>
                  <a:pt x="90855" y="321773"/>
                </a:lnTo>
                <a:lnTo>
                  <a:pt x="92048" y="320579"/>
                </a:lnTo>
                <a:lnTo>
                  <a:pt x="89794" y="318324"/>
                </a:lnTo>
                <a:lnTo>
                  <a:pt x="88733" y="320579"/>
                </a:lnTo>
                <a:lnTo>
                  <a:pt x="86478" y="320579"/>
                </a:lnTo>
                <a:lnTo>
                  <a:pt x="86478" y="319518"/>
                </a:lnTo>
                <a:lnTo>
                  <a:pt x="87672" y="319518"/>
                </a:lnTo>
                <a:lnTo>
                  <a:pt x="86478" y="317263"/>
                </a:lnTo>
                <a:lnTo>
                  <a:pt x="85417" y="316202"/>
                </a:lnTo>
                <a:lnTo>
                  <a:pt x="85417" y="318457"/>
                </a:lnTo>
                <a:cubicBezTo>
                  <a:pt x="66450" y="291532"/>
                  <a:pt x="46687" y="257047"/>
                  <a:pt x="26925" y="230653"/>
                </a:cubicBezTo>
                <a:lnTo>
                  <a:pt x="32495" y="226143"/>
                </a:lnTo>
                <a:lnTo>
                  <a:pt x="30241" y="217124"/>
                </a:lnTo>
                <a:lnTo>
                  <a:pt x="27986" y="212614"/>
                </a:lnTo>
                <a:lnTo>
                  <a:pt x="22415" y="214869"/>
                </a:lnTo>
                <a:lnTo>
                  <a:pt x="20160" y="211553"/>
                </a:lnTo>
                <a:lnTo>
                  <a:pt x="17905" y="183434"/>
                </a:lnTo>
                <a:lnTo>
                  <a:pt x="11141" y="174415"/>
                </a:lnTo>
                <a:lnTo>
                  <a:pt x="8886" y="175609"/>
                </a:lnTo>
                <a:lnTo>
                  <a:pt x="7825" y="172160"/>
                </a:lnTo>
                <a:lnTo>
                  <a:pt x="5570" y="173354"/>
                </a:lnTo>
                <a:lnTo>
                  <a:pt x="0" y="149745"/>
                </a:lnTo>
                <a:lnTo>
                  <a:pt x="3316" y="148552"/>
                </a:lnTo>
                <a:lnTo>
                  <a:pt x="5570" y="150806"/>
                </a:lnTo>
                <a:lnTo>
                  <a:pt x="7825" y="148552"/>
                </a:lnTo>
                <a:lnTo>
                  <a:pt x="5570" y="145236"/>
                </a:lnTo>
                <a:lnTo>
                  <a:pt x="3316" y="144042"/>
                </a:lnTo>
                <a:lnTo>
                  <a:pt x="2255" y="141787"/>
                </a:lnTo>
                <a:lnTo>
                  <a:pt x="6764" y="141787"/>
                </a:lnTo>
                <a:lnTo>
                  <a:pt x="6764" y="140593"/>
                </a:lnTo>
                <a:lnTo>
                  <a:pt x="14590" y="140593"/>
                </a:lnTo>
                <a:lnTo>
                  <a:pt x="16845" y="141787"/>
                </a:lnTo>
                <a:lnTo>
                  <a:pt x="17905" y="141787"/>
                </a:lnTo>
                <a:lnTo>
                  <a:pt x="20160" y="145103"/>
                </a:lnTo>
                <a:lnTo>
                  <a:pt x="24670" y="146163"/>
                </a:lnTo>
                <a:lnTo>
                  <a:pt x="25731" y="147357"/>
                </a:lnTo>
                <a:lnTo>
                  <a:pt x="26792" y="147357"/>
                </a:lnTo>
                <a:lnTo>
                  <a:pt x="29047" y="145103"/>
                </a:lnTo>
                <a:lnTo>
                  <a:pt x="32363" y="148419"/>
                </a:lnTo>
                <a:lnTo>
                  <a:pt x="30108" y="152928"/>
                </a:lnTo>
                <a:lnTo>
                  <a:pt x="32363" y="153989"/>
                </a:lnTo>
                <a:lnTo>
                  <a:pt x="34618" y="157438"/>
                </a:lnTo>
                <a:lnTo>
                  <a:pt x="35811" y="159692"/>
                </a:lnTo>
                <a:lnTo>
                  <a:pt x="38066" y="157438"/>
                </a:lnTo>
                <a:lnTo>
                  <a:pt x="75204" y="130380"/>
                </a:lnTo>
                <a:lnTo>
                  <a:pt x="79713" y="127064"/>
                </a:lnTo>
                <a:lnTo>
                  <a:pt x="75204" y="121493"/>
                </a:lnTo>
                <a:lnTo>
                  <a:pt x="63930" y="100139"/>
                </a:lnTo>
                <a:lnTo>
                  <a:pt x="61675" y="101201"/>
                </a:lnTo>
                <a:lnTo>
                  <a:pt x="48146" y="78653"/>
                </a:lnTo>
                <a:lnTo>
                  <a:pt x="49208" y="75204"/>
                </a:lnTo>
                <a:lnTo>
                  <a:pt x="46953" y="76398"/>
                </a:lnTo>
                <a:lnTo>
                  <a:pt x="42443" y="68572"/>
                </a:lnTo>
                <a:lnTo>
                  <a:pt x="52523" y="58492"/>
                </a:lnTo>
                <a:lnTo>
                  <a:pt x="53584" y="59553"/>
                </a:lnTo>
                <a:lnTo>
                  <a:pt x="55839" y="63002"/>
                </a:lnTo>
                <a:lnTo>
                  <a:pt x="56900" y="61808"/>
                </a:lnTo>
                <a:lnTo>
                  <a:pt x="54646" y="56237"/>
                </a:lnTo>
                <a:lnTo>
                  <a:pt x="61410" y="49473"/>
                </a:lnTo>
                <a:lnTo>
                  <a:pt x="63665" y="50667"/>
                </a:lnTo>
                <a:lnTo>
                  <a:pt x="64726" y="52921"/>
                </a:lnTo>
                <a:lnTo>
                  <a:pt x="68174" y="55176"/>
                </a:lnTo>
                <a:lnTo>
                  <a:pt x="71490" y="53983"/>
                </a:lnTo>
                <a:lnTo>
                  <a:pt x="70296" y="52921"/>
                </a:lnTo>
                <a:lnTo>
                  <a:pt x="70296" y="51727"/>
                </a:lnTo>
                <a:lnTo>
                  <a:pt x="71490" y="49473"/>
                </a:lnTo>
                <a:lnTo>
                  <a:pt x="73745" y="51727"/>
                </a:lnTo>
                <a:lnTo>
                  <a:pt x="74939" y="50667"/>
                </a:lnTo>
                <a:lnTo>
                  <a:pt x="70429" y="43902"/>
                </a:lnTo>
                <a:lnTo>
                  <a:pt x="70429" y="42841"/>
                </a:lnTo>
                <a:lnTo>
                  <a:pt x="67113" y="40586"/>
                </a:lnTo>
                <a:lnTo>
                  <a:pt x="69368" y="38332"/>
                </a:lnTo>
                <a:lnTo>
                  <a:pt x="64858" y="29312"/>
                </a:lnTo>
                <a:lnTo>
                  <a:pt x="78387" y="24803"/>
                </a:lnTo>
                <a:lnTo>
                  <a:pt x="84091" y="12468"/>
                </a:lnTo>
                <a:lnTo>
                  <a:pt x="93110" y="7958"/>
                </a:lnTo>
                <a:lnTo>
                  <a:pt x="95364" y="5703"/>
                </a:lnTo>
                <a:lnTo>
                  <a:pt x="96558" y="7958"/>
                </a:lnTo>
                <a:lnTo>
                  <a:pt x="97619" y="7958"/>
                </a:lnTo>
                <a:lnTo>
                  <a:pt x="96558" y="4642"/>
                </a:lnTo>
                <a:lnTo>
                  <a:pt x="99874" y="133"/>
                </a:lnTo>
              </a:path>
            </a:pathLst>
          </a:custGeom>
          <a:solidFill>
            <a:schemeClr val="bg1">
              <a:lumMod val="85000"/>
            </a:schemeClr>
          </a:solidFill>
          <a:ln w="13251" cap="flat">
            <a:noFill/>
            <a:prstDash val="solid"/>
            <a:miter/>
          </a:ln>
        </p:spPr>
        <p:txBody>
          <a:bodyPr rtlCol="0" anchor="ctr"/>
          <a:lstStyle/>
          <a:p>
            <a:endParaRPr lang="en-FI" sz="816"/>
          </a:p>
        </p:txBody>
      </p:sp>
      <p:sp>
        <p:nvSpPr>
          <p:cNvPr id="1421" name="Freeform: Shape 1420">
            <a:extLst>
              <a:ext uri="{FF2B5EF4-FFF2-40B4-BE49-F238E27FC236}">
                <a16:creationId xmlns:a16="http://schemas.microsoft.com/office/drawing/2014/main" id="{922D89F7-D7C9-4CE5-3C94-710E65D4F906}"/>
              </a:ext>
            </a:extLst>
          </p:cNvPr>
          <p:cNvSpPr/>
          <p:nvPr/>
        </p:nvSpPr>
        <p:spPr>
          <a:xfrm>
            <a:off x="3959409" y="3932032"/>
            <a:ext cx="203468" cy="156722"/>
          </a:xfrm>
          <a:custGeom>
            <a:avLst/>
            <a:gdLst>
              <a:gd name="connsiteX0" fmla="*/ 185689 w 448572"/>
              <a:gd name="connsiteY0" fmla="*/ 265 h 345514"/>
              <a:gd name="connsiteX1" fmla="*/ 211553 w 448572"/>
              <a:gd name="connsiteY1" fmla="*/ 11539 h 345514"/>
              <a:gd name="connsiteX2" fmla="*/ 217124 w 448572"/>
              <a:gd name="connsiteY2" fmla="*/ 14988 h 345514"/>
              <a:gd name="connsiteX3" fmla="*/ 248559 w 448572"/>
              <a:gd name="connsiteY3" fmla="*/ 20558 h 345514"/>
              <a:gd name="connsiteX4" fmla="*/ 263148 w 448572"/>
              <a:gd name="connsiteY4" fmla="*/ 37403 h 345514"/>
              <a:gd name="connsiteX5" fmla="*/ 266464 w 448572"/>
              <a:gd name="connsiteY5" fmla="*/ 36342 h 345514"/>
              <a:gd name="connsiteX6" fmla="*/ 272035 w 448572"/>
              <a:gd name="connsiteY6" fmla="*/ 44167 h 345514"/>
              <a:gd name="connsiteX7" fmla="*/ 269780 w 448572"/>
              <a:gd name="connsiteY7" fmla="*/ 45361 h 345514"/>
              <a:gd name="connsiteX8" fmla="*/ 369920 w 448572"/>
              <a:gd name="connsiteY8" fmla="*/ 109557 h 345514"/>
              <a:gd name="connsiteX9" fmla="*/ 369920 w 448572"/>
              <a:gd name="connsiteY9" fmla="*/ 112873 h 345514"/>
              <a:gd name="connsiteX10" fmla="*/ 368858 w 448572"/>
              <a:gd name="connsiteY10" fmla="*/ 113933 h 345514"/>
              <a:gd name="connsiteX11" fmla="*/ 369920 w 448572"/>
              <a:gd name="connsiteY11" fmla="*/ 115127 h 345514"/>
              <a:gd name="connsiteX12" fmla="*/ 380132 w 448572"/>
              <a:gd name="connsiteY12" fmla="*/ 117382 h 345514"/>
              <a:gd name="connsiteX13" fmla="*/ 381194 w 448572"/>
              <a:gd name="connsiteY13" fmla="*/ 116189 h 345514"/>
              <a:gd name="connsiteX14" fmla="*/ 390213 w 448572"/>
              <a:gd name="connsiteY14" fmla="*/ 122952 h 345514"/>
              <a:gd name="connsiteX15" fmla="*/ 390213 w 448572"/>
              <a:gd name="connsiteY15" fmla="*/ 125208 h 345514"/>
              <a:gd name="connsiteX16" fmla="*/ 398038 w 448572"/>
              <a:gd name="connsiteY16" fmla="*/ 133033 h 345514"/>
              <a:gd name="connsiteX17" fmla="*/ 400293 w 448572"/>
              <a:gd name="connsiteY17" fmla="*/ 131839 h 345514"/>
              <a:gd name="connsiteX18" fmla="*/ 412628 w 448572"/>
              <a:gd name="connsiteY18" fmla="*/ 141919 h 345514"/>
              <a:gd name="connsiteX19" fmla="*/ 415944 w 448572"/>
              <a:gd name="connsiteY19" fmla="*/ 146429 h 345514"/>
              <a:gd name="connsiteX20" fmla="*/ 448572 w 448572"/>
              <a:gd name="connsiteY20" fmla="*/ 175742 h 345514"/>
              <a:gd name="connsiteX21" fmla="*/ 409180 w 448572"/>
              <a:gd name="connsiteY21" fmla="*/ 240998 h 345514"/>
              <a:gd name="connsiteX22" fmla="*/ 392335 w 448572"/>
              <a:gd name="connsiteY22" fmla="*/ 268055 h 345514"/>
              <a:gd name="connsiteX23" fmla="*/ 377745 w 448572"/>
              <a:gd name="connsiteY23" fmla="*/ 292858 h 345514"/>
              <a:gd name="connsiteX24" fmla="*/ 377745 w 448572"/>
              <a:gd name="connsiteY24" fmla="*/ 293919 h 345514"/>
              <a:gd name="connsiteX25" fmla="*/ 355197 w 448572"/>
              <a:gd name="connsiteY25" fmla="*/ 283839 h 345514"/>
              <a:gd name="connsiteX26" fmla="*/ 347371 w 448572"/>
              <a:gd name="connsiteY26" fmla="*/ 293919 h 345514"/>
              <a:gd name="connsiteX27" fmla="*/ 346178 w 448572"/>
              <a:gd name="connsiteY27" fmla="*/ 293919 h 345514"/>
              <a:gd name="connsiteX28" fmla="*/ 342862 w 448572"/>
              <a:gd name="connsiteY28" fmla="*/ 296174 h 345514"/>
              <a:gd name="connsiteX29" fmla="*/ 344056 w 448572"/>
              <a:gd name="connsiteY29" fmla="*/ 299490 h 345514"/>
              <a:gd name="connsiteX30" fmla="*/ 341801 w 448572"/>
              <a:gd name="connsiteY30" fmla="*/ 305061 h 345514"/>
              <a:gd name="connsiteX31" fmla="*/ 332782 w 448572"/>
              <a:gd name="connsiteY31" fmla="*/ 298296 h 345514"/>
              <a:gd name="connsiteX32" fmla="*/ 327211 w 448572"/>
              <a:gd name="connsiteY32" fmla="*/ 300551 h 345514"/>
              <a:gd name="connsiteX33" fmla="*/ 323895 w 448572"/>
              <a:gd name="connsiteY33" fmla="*/ 299358 h 345514"/>
              <a:gd name="connsiteX34" fmla="*/ 322702 w 448572"/>
              <a:gd name="connsiteY34" fmla="*/ 299358 h 345514"/>
              <a:gd name="connsiteX35" fmla="*/ 318192 w 448572"/>
              <a:gd name="connsiteY35" fmla="*/ 296042 h 345514"/>
              <a:gd name="connsiteX36" fmla="*/ 319386 w 448572"/>
              <a:gd name="connsiteY36" fmla="*/ 294848 h 345514"/>
              <a:gd name="connsiteX37" fmla="*/ 324956 w 448572"/>
              <a:gd name="connsiteY37" fmla="*/ 293786 h 345514"/>
              <a:gd name="connsiteX38" fmla="*/ 322702 w 448572"/>
              <a:gd name="connsiteY38" fmla="*/ 291532 h 345514"/>
              <a:gd name="connsiteX39" fmla="*/ 317131 w 448572"/>
              <a:gd name="connsiteY39" fmla="*/ 292726 h 345514"/>
              <a:gd name="connsiteX40" fmla="*/ 312621 w 448572"/>
              <a:gd name="connsiteY40" fmla="*/ 288216 h 345514"/>
              <a:gd name="connsiteX41" fmla="*/ 310366 w 448572"/>
              <a:gd name="connsiteY41" fmla="*/ 287022 h 345514"/>
              <a:gd name="connsiteX42" fmla="*/ 309305 w 448572"/>
              <a:gd name="connsiteY42" fmla="*/ 288216 h 345514"/>
              <a:gd name="connsiteX43" fmla="*/ 310366 w 448572"/>
              <a:gd name="connsiteY43" fmla="*/ 291532 h 345514"/>
              <a:gd name="connsiteX44" fmla="*/ 309305 w 448572"/>
              <a:gd name="connsiteY44" fmla="*/ 291532 h 345514"/>
              <a:gd name="connsiteX45" fmla="*/ 308244 w 448572"/>
              <a:gd name="connsiteY45" fmla="*/ 290471 h 345514"/>
              <a:gd name="connsiteX46" fmla="*/ 304796 w 448572"/>
              <a:gd name="connsiteY46" fmla="*/ 297235 h 345514"/>
              <a:gd name="connsiteX47" fmla="*/ 292461 w 448572"/>
              <a:gd name="connsiteY47" fmla="*/ 284900 h 345514"/>
              <a:gd name="connsiteX48" fmla="*/ 295777 w 448572"/>
              <a:gd name="connsiteY48" fmla="*/ 281451 h 345514"/>
              <a:gd name="connsiteX49" fmla="*/ 292461 w 448572"/>
              <a:gd name="connsiteY49" fmla="*/ 278136 h 345514"/>
              <a:gd name="connsiteX50" fmla="*/ 289012 w 448572"/>
              <a:gd name="connsiteY50" fmla="*/ 279197 h 345514"/>
              <a:gd name="connsiteX51" fmla="*/ 290073 w 448572"/>
              <a:gd name="connsiteY51" fmla="*/ 281451 h 345514"/>
              <a:gd name="connsiteX52" fmla="*/ 286757 w 448572"/>
              <a:gd name="connsiteY52" fmla="*/ 284900 h 345514"/>
              <a:gd name="connsiteX53" fmla="*/ 284503 w 448572"/>
              <a:gd name="connsiteY53" fmla="*/ 288216 h 345514"/>
              <a:gd name="connsiteX54" fmla="*/ 279993 w 448572"/>
              <a:gd name="connsiteY54" fmla="*/ 288216 h 345514"/>
              <a:gd name="connsiteX55" fmla="*/ 282248 w 448572"/>
              <a:gd name="connsiteY55" fmla="*/ 280390 h 345514"/>
              <a:gd name="connsiteX56" fmla="*/ 273228 w 448572"/>
              <a:gd name="connsiteY56" fmla="*/ 275881 h 345514"/>
              <a:gd name="connsiteX57" fmla="*/ 268719 w 448572"/>
              <a:gd name="connsiteY57" fmla="*/ 281451 h 345514"/>
              <a:gd name="connsiteX58" fmla="*/ 269780 w 448572"/>
              <a:gd name="connsiteY58" fmla="*/ 290471 h 345514"/>
              <a:gd name="connsiteX59" fmla="*/ 272035 w 448572"/>
              <a:gd name="connsiteY59" fmla="*/ 290471 h 345514"/>
              <a:gd name="connsiteX60" fmla="*/ 275351 w 448572"/>
              <a:gd name="connsiteY60" fmla="*/ 291532 h 345514"/>
              <a:gd name="connsiteX61" fmla="*/ 273096 w 448572"/>
              <a:gd name="connsiteY61" fmla="*/ 294848 h 345514"/>
              <a:gd name="connsiteX62" fmla="*/ 269780 w 448572"/>
              <a:gd name="connsiteY62" fmla="*/ 298296 h 345514"/>
              <a:gd name="connsiteX63" fmla="*/ 266464 w 448572"/>
              <a:gd name="connsiteY63" fmla="*/ 299358 h 345514"/>
              <a:gd name="connsiteX64" fmla="*/ 263148 w 448572"/>
              <a:gd name="connsiteY64" fmla="*/ 306121 h 345514"/>
              <a:gd name="connsiteX65" fmla="*/ 264342 w 448572"/>
              <a:gd name="connsiteY65" fmla="*/ 306121 h 345514"/>
              <a:gd name="connsiteX66" fmla="*/ 265403 w 448572"/>
              <a:gd name="connsiteY66" fmla="*/ 309437 h 345514"/>
              <a:gd name="connsiteX67" fmla="*/ 265403 w 448572"/>
              <a:gd name="connsiteY67" fmla="*/ 310499 h 345514"/>
              <a:gd name="connsiteX68" fmla="*/ 260894 w 448572"/>
              <a:gd name="connsiteY68" fmla="*/ 309437 h 345514"/>
              <a:gd name="connsiteX69" fmla="*/ 259832 w 448572"/>
              <a:gd name="connsiteY69" fmla="*/ 318457 h 345514"/>
              <a:gd name="connsiteX70" fmla="*/ 260894 w 448572"/>
              <a:gd name="connsiteY70" fmla="*/ 320712 h 345514"/>
              <a:gd name="connsiteX71" fmla="*/ 260894 w 448572"/>
              <a:gd name="connsiteY71" fmla="*/ 326415 h 345514"/>
              <a:gd name="connsiteX72" fmla="*/ 270974 w 448572"/>
              <a:gd name="connsiteY72" fmla="*/ 336495 h 345514"/>
              <a:gd name="connsiteX73" fmla="*/ 268719 w 448572"/>
              <a:gd name="connsiteY73" fmla="*/ 338750 h 345514"/>
              <a:gd name="connsiteX74" fmla="*/ 266464 w 448572"/>
              <a:gd name="connsiteY74" fmla="*/ 336495 h 345514"/>
              <a:gd name="connsiteX75" fmla="*/ 264209 w 448572"/>
              <a:gd name="connsiteY75" fmla="*/ 337689 h 345514"/>
              <a:gd name="connsiteX76" fmla="*/ 257445 w 448572"/>
              <a:gd name="connsiteY76" fmla="*/ 327608 h 345514"/>
              <a:gd name="connsiteX77" fmla="*/ 252935 w 448572"/>
              <a:gd name="connsiteY77" fmla="*/ 329864 h 345514"/>
              <a:gd name="connsiteX78" fmla="*/ 250680 w 448572"/>
              <a:gd name="connsiteY78" fmla="*/ 328669 h 345514"/>
              <a:gd name="connsiteX79" fmla="*/ 246171 w 448572"/>
              <a:gd name="connsiteY79" fmla="*/ 329864 h 345514"/>
              <a:gd name="connsiteX80" fmla="*/ 242855 w 448572"/>
              <a:gd name="connsiteY80" fmla="*/ 327608 h 345514"/>
              <a:gd name="connsiteX81" fmla="*/ 238345 w 448572"/>
              <a:gd name="connsiteY81" fmla="*/ 325354 h 345514"/>
              <a:gd name="connsiteX82" fmla="*/ 236091 w 448572"/>
              <a:gd name="connsiteY82" fmla="*/ 323099 h 345514"/>
              <a:gd name="connsiteX83" fmla="*/ 215798 w 448572"/>
              <a:gd name="connsiteY83" fmla="*/ 320844 h 345514"/>
              <a:gd name="connsiteX84" fmla="*/ 204524 w 448572"/>
              <a:gd name="connsiteY84" fmla="*/ 311825 h 345514"/>
              <a:gd name="connsiteX85" fmla="*/ 204524 w 448572"/>
              <a:gd name="connsiteY85" fmla="*/ 339944 h 345514"/>
              <a:gd name="connsiteX86" fmla="*/ 201075 w 448572"/>
              <a:gd name="connsiteY86" fmla="*/ 334373 h 345514"/>
              <a:gd name="connsiteX87" fmla="*/ 200014 w 448572"/>
              <a:gd name="connsiteY87" fmla="*/ 334373 h 345514"/>
              <a:gd name="connsiteX88" fmla="*/ 200014 w 448572"/>
              <a:gd name="connsiteY88" fmla="*/ 335434 h 345514"/>
              <a:gd name="connsiteX89" fmla="*/ 201075 w 448572"/>
              <a:gd name="connsiteY89" fmla="*/ 336495 h 345514"/>
              <a:gd name="connsiteX90" fmla="*/ 201075 w 448572"/>
              <a:gd name="connsiteY90" fmla="*/ 337689 h 345514"/>
              <a:gd name="connsiteX91" fmla="*/ 202269 w 448572"/>
              <a:gd name="connsiteY91" fmla="*/ 338750 h 345514"/>
              <a:gd name="connsiteX92" fmla="*/ 202269 w 448572"/>
              <a:gd name="connsiteY92" fmla="*/ 339944 h 345514"/>
              <a:gd name="connsiteX93" fmla="*/ 188740 w 448572"/>
              <a:gd name="connsiteY93" fmla="*/ 342199 h 345514"/>
              <a:gd name="connsiteX94" fmla="*/ 186485 w 448572"/>
              <a:gd name="connsiteY94" fmla="*/ 345514 h 345514"/>
              <a:gd name="connsiteX95" fmla="*/ 163937 w 448572"/>
              <a:gd name="connsiteY95" fmla="*/ 333179 h 345514"/>
              <a:gd name="connsiteX96" fmla="*/ 162876 w 448572"/>
              <a:gd name="connsiteY96" fmla="*/ 327608 h 345514"/>
              <a:gd name="connsiteX97" fmla="*/ 162876 w 448572"/>
              <a:gd name="connsiteY97" fmla="*/ 326548 h 345514"/>
              <a:gd name="connsiteX98" fmla="*/ 161682 w 448572"/>
              <a:gd name="connsiteY98" fmla="*/ 326548 h 345514"/>
              <a:gd name="connsiteX99" fmla="*/ 161682 w 448572"/>
              <a:gd name="connsiteY99" fmla="*/ 327608 h 345514"/>
              <a:gd name="connsiteX100" fmla="*/ 162876 w 448572"/>
              <a:gd name="connsiteY100" fmla="*/ 332118 h 345514"/>
              <a:gd name="connsiteX101" fmla="*/ 120167 w 448572"/>
              <a:gd name="connsiteY101" fmla="*/ 309570 h 345514"/>
              <a:gd name="connsiteX102" fmla="*/ 114597 w 448572"/>
              <a:gd name="connsiteY102" fmla="*/ 306254 h 345514"/>
              <a:gd name="connsiteX103" fmla="*/ 115791 w 448572"/>
              <a:gd name="connsiteY103" fmla="*/ 305061 h 345514"/>
              <a:gd name="connsiteX104" fmla="*/ 116852 w 448572"/>
              <a:gd name="connsiteY104" fmla="*/ 306254 h 345514"/>
              <a:gd name="connsiteX105" fmla="*/ 117913 w 448572"/>
              <a:gd name="connsiteY105" fmla="*/ 305061 h 345514"/>
              <a:gd name="connsiteX106" fmla="*/ 114597 w 448572"/>
              <a:gd name="connsiteY106" fmla="*/ 302805 h 345514"/>
              <a:gd name="connsiteX107" fmla="*/ 115791 w 448572"/>
              <a:gd name="connsiteY107" fmla="*/ 301745 h 345514"/>
              <a:gd name="connsiteX108" fmla="*/ 115791 w 448572"/>
              <a:gd name="connsiteY108" fmla="*/ 300684 h 345514"/>
              <a:gd name="connsiteX109" fmla="*/ 112342 w 448572"/>
              <a:gd name="connsiteY109" fmla="*/ 301745 h 345514"/>
              <a:gd name="connsiteX110" fmla="*/ 112342 w 448572"/>
              <a:gd name="connsiteY110" fmla="*/ 305061 h 345514"/>
              <a:gd name="connsiteX111" fmla="*/ 98813 w 448572"/>
              <a:gd name="connsiteY111" fmla="*/ 297235 h 345514"/>
              <a:gd name="connsiteX112" fmla="*/ 51595 w 448572"/>
              <a:gd name="connsiteY112" fmla="*/ 269116 h 345514"/>
              <a:gd name="connsiteX113" fmla="*/ 48279 w 448572"/>
              <a:gd name="connsiteY113" fmla="*/ 267922 h 345514"/>
              <a:gd name="connsiteX114" fmla="*/ 46024 w 448572"/>
              <a:gd name="connsiteY114" fmla="*/ 261159 h 345514"/>
              <a:gd name="connsiteX115" fmla="*/ 47086 w 448572"/>
              <a:gd name="connsiteY115" fmla="*/ 257710 h 345514"/>
              <a:gd name="connsiteX116" fmla="*/ 43770 w 448572"/>
              <a:gd name="connsiteY116" fmla="*/ 250945 h 345514"/>
              <a:gd name="connsiteX117" fmla="*/ 43770 w 448572"/>
              <a:gd name="connsiteY117" fmla="*/ 244181 h 345514"/>
              <a:gd name="connsiteX118" fmla="*/ 48279 w 448572"/>
              <a:gd name="connsiteY118" fmla="*/ 241926 h 345514"/>
              <a:gd name="connsiteX119" fmla="*/ 42709 w 448572"/>
              <a:gd name="connsiteY119" fmla="*/ 239672 h 345514"/>
              <a:gd name="connsiteX120" fmla="*/ 40454 w 448572"/>
              <a:gd name="connsiteY120" fmla="*/ 244181 h 345514"/>
              <a:gd name="connsiteX121" fmla="*/ 34883 w 448572"/>
              <a:gd name="connsiteY121" fmla="*/ 222827 h 345514"/>
              <a:gd name="connsiteX122" fmla="*/ 32629 w 448572"/>
              <a:gd name="connsiteY122" fmla="*/ 213808 h 345514"/>
              <a:gd name="connsiteX123" fmla="*/ 27058 w 448572"/>
              <a:gd name="connsiteY123" fmla="*/ 214868 h 345514"/>
              <a:gd name="connsiteX124" fmla="*/ 27058 w 448572"/>
              <a:gd name="connsiteY124" fmla="*/ 219378 h 345514"/>
              <a:gd name="connsiteX125" fmla="*/ 20293 w 448572"/>
              <a:gd name="connsiteY125" fmla="*/ 220440 h 345514"/>
              <a:gd name="connsiteX126" fmla="*/ 18039 w 448572"/>
              <a:gd name="connsiteY126" fmla="*/ 213675 h 345514"/>
              <a:gd name="connsiteX127" fmla="*/ 6765 w 448572"/>
              <a:gd name="connsiteY127" fmla="*/ 231713 h 345514"/>
              <a:gd name="connsiteX128" fmla="*/ 1061 w 448572"/>
              <a:gd name="connsiteY128" fmla="*/ 223888 h 345514"/>
              <a:gd name="connsiteX129" fmla="*/ 0 w 448572"/>
              <a:gd name="connsiteY129" fmla="*/ 221633 h 345514"/>
              <a:gd name="connsiteX130" fmla="*/ 25864 w 448572"/>
              <a:gd name="connsiteY130" fmla="*/ 199085 h 345514"/>
              <a:gd name="connsiteX131" fmla="*/ 27058 w 448572"/>
              <a:gd name="connsiteY131" fmla="*/ 197891 h 345514"/>
              <a:gd name="connsiteX132" fmla="*/ 41648 w 448572"/>
              <a:gd name="connsiteY132" fmla="*/ 148419 h 345514"/>
              <a:gd name="connsiteX133" fmla="*/ 39393 w 448572"/>
              <a:gd name="connsiteY133" fmla="*/ 143909 h 345514"/>
              <a:gd name="connsiteX134" fmla="*/ 30374 w 448572"/>
              <a:gd name="connsiteY134" fmla="*/ 123616 h 345514"/>
              <a:gd name="connsiteX135" fmla="*/ 41648 w 448572"/>
              <a:gd name="connsiteY135" fmla="*/ 119106 h 345514"/>
              <a:gd name="connsiteX136" fmla="*/ 42841 w 448572"/>
              <a:gd name="connsiteY136" fmla="*/ 125871 h 345514"/>
              <a:gd name="connsiteX137" fmla="*/ 40586 w 448572"/>
              <a:gd name="connsiteY137" fmla="*/ 129319 h 345514"/>
              <a:gd name="connsiteX138" fmla="*/ 45096 w 448572"/>
              <a:gd name="connsiteY138" fmla="*/ 134890 h 345514"/>
              <a:gd name="connsiteX139" fmla="*/ 45096 w 448572"/>
              <a:gd name="connsiteY139" fmla="*/ 128125 h 345514"/>
              <a:gd name="connsiteX140" fmla="*/ 47351 w 448572"/>
              <a:gd name="connsiteY140" fmla="*/ 128125 h 345514"/>
              <a:gd name="connsiteX141" fmla="*/ 51860 w 448572"/>
              <a:gd name="connsiteY141" fmla="*/ 111280 h 345514"/>
              <a:gd name="connsiteX142" fmla="*/ 54115 w 448572"/>
              <a:gd name="connsiteY142" fmla="*/ 104517 h 345514"/>
              <a:gd name="connsiteX143" fmla="*/ 55176 w 448572"/>
              <a:gd name="connsiteY143" fmla="*/ 59553 h 345514"/>
              <a:gd name="connsiteX144" fmla="*/ 59686 w 448572"/>
              <a:gd name="connsiteY144" fmla="*/ 57298 h 345514"/>
              <a:gd name="connsiteX145" fmla="*/ 61941 w 448572"/>
              <a:gd name="connsiteY145" fmla="*/ 59553 h 345514"/>
              <a:gd name="connsiteX146" fmla="*/ 63002 w 448572"/>
              <a:gd name="connsiteY146" fmla="*/ 58492 h 345514"/>
              <a:gd name="connsiteX147" fmla="*/ 59686 w 448572"/>
              <a:gd name="connsiteY147" fmla="*/ 53983 h 345514"/>
              <a:gd name="connsiteX148" fmla="*/ 56370 w 448572"/>
              <a:gd name="connsiteY148" fmla="*/ 48411 h 345514"/>
              <a:gd name="connsiteX149" fmla="*/ 59686 w 448572"/>
              <a:gd name="connsiteY149" fmla="*/ 48411 h 345514"/>
              <a:gd name="connsiteX150" fmla="*/ 59686 w 448572"/>
              <a:gd name="connsiteY150" fmla="*/ 49473 h 345514"/>
              <a:gd name="connsiteX151" fmla="*/ 60747 w 448572"/>
              <a:gd name="connsiteY151" fmla="*/ 50667 h 345514"/>
              <a:gd name="connsiteX152" fmla="*/ 61941 w 448572"/>
              <a:gd name="connsiteY152" fmla="*/ 50667 h 345514"/>
              <a:gd name="connsiteX153" fmla="*/ 64195 w 448572"/>
              <a:gd name="connsiteY153" fmla="*/ 42841 h 345514"/>
              <a:gd name="connsiteX154" fmla="*/ 72021 w 448572"/>
              <a:gd name="connsiteY154" fmla="*/ 45095 h 345514"/>
              <a:gd name="connsiteX155" fmla="*/ 73082 w 448572"/>
              <a:gd name="connsiteY155" fmla="*/ 45095 h 345514"/>
              <a:gd name="connsiteX156" fmla="*/ 77592 w 448572"/>
              <a:gd name="connsiteY156" fmla="*/ 50667 h 345514"/>
              <a:gd name="connsiteX157" fmla="*/ 93375 w 448572"/>
              <a:gd name="connsiteY157" fmla="*/ 43902 h 345514"/>
              <a:gd name="connsiteX158" fmla="*/ 94436 w 448572"/>
              <a:gd name="connsiteY158" fmla="*/ 42841 h 345514"/>
              <a:gd name="connsiteX159" fmla="*/ 96691 w 448572"/>
              <a:gd name="connsiteY159" fmla="*/ 48411 h 345514"/>
              <a:gd name="connsiteX160" fmla="*/ 102262 w 448572"/>
              <a:gd name="connsiteY160" fmla="*/ 43902 h 345514"/>
              <a:gd name="connsiteX161" fmla="*/ 107832 w 448572"/>
              <a:gd name="connsiteY161" fmla="*/ 40586 h 345514"/>
              <a:gd name="connsiteX162" fmla="*/ 106772 w 448572"/>
              <a:gd name="connsiteY162" fmla="*/ 37138 h 345514"/>
              <a:gd name="connsiteX163" fmla="*/ 115791 w 448572"/>
              <a:gd name="connsiteY163" fmla="*/ 32628 h 345514"/>
              <a:gd name="connsiteX164" fmla="*/ 116852 w 448572"/>
              <a:gd name="connsiteY164" fmla="*/ 33689 h 345514"/>
              <a:gd name="connsiteX165" fmla="*/ 123616 w 448572"/>
              <a:gd name="connsiteY165" fmla="*/ 31434 h 345514"/>
              <a:gd name="connsiteX166" fmla="*/ 122422 w 448572"/>
              <a:gd name="connsiteY166" fmla="*/ 29179 h 345514"/>
              <a:gd name="connsiteX167" fmla="*/ 133696 w 448572"/>
              <a:gd name="connsiteY167" fmla="*/ 23609 h 345514"/>
              <a:gd name="connsiteX168" fmla="*/ 130381 w 448572"/>
              <a:gd name="connsiteY168" fmla="*/ 16844 h 345514"/>
              <a:gd name="connsiteX169" fmla="*/ 133696 w 448572"/>
              <a:gd name="connsiteY169" fmla="*/ 15651 h 345514"/>
              <a:gd name="connsiteX170" fmla="*/ 139400 w 448572"/>
              <a:gd name="connsiteY170" fmla="*/ 21221 h 345514"/>
              <a:gd name="connsiteX171" fmla="*/ 161948 w 448572"/>
              <a:gd name="connsiteY171" fmla="*/ 11141 h 345514"/>
              <a:gd name="connsiteX172" fmla="*/ 161948 w 448572"/>
              <a:gd name="connsiteY172" fmla="*/ 8886 h 345514"/>
              <a:gd name="connsiteX173" fmla="*/ 163141 w 448572"/>
              <a:gd name="connsiteY173" fmla="*/ 7825 h 345514"/>
              <a:gd name="connsiteX174" fmla="*/ 165396 w 448572"/>
              <a:gd name="connsiteY174" fmla="*/ 10080 h 345514"/>
              <a:gd name="connsiteX175" fmla="*/ 185689 w 448572"/>
              <a:gd name="connsiteY175" fmla="*/ 0 h 34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48572" h="345514">
                <a:moveTo>
                  <a:pt x="185689" y="265"/>
                </a:moveTo>
                <a:lnTo>
                  <a:pt x="211553" y="11539"/>
                </a:lnTo>
                <a:lnTo>
                  <a:pt x="217124" y="14988"/>
                </a:lnTo>
                <a:lnTo>
                  <a:pt x="248559" y="20558"/>
                </a:lnTo>
                <a:lnTo>
                  <a:pt x="263148" y="37403"/>
                </a:lnTo>
                <a:lnTo>
                  <a:pt x="266464" y="36342"/>
                </a:lnTo>
                <a:lnTo>
                  <a:pt x="272035" y="44167"/>
                </a:lnTo>
                <a:lnTo>
                  <a:pt x="269780" y="45361"/>
                </a:lnTo>
                <a:cubicBezTo>
                  <a:pt x="306785" y="89661"/>
                  <a:pt x="317263" y="81437"/>
                  <a:pt x="369920" y="109557"/>
                </a:cubicBezTo>
                <a:lnTo>
                  <a:pt x="369920" y="112873"/>
                </a:lnTo>
                <a:lnTo>
                  <a:pt x="368858" y="113933"/>
                </a:lnTo>
                <a:lnTo>
                  <a:pt x="369920" y="115127"/>
                </a:lnTo>
                <a:lnTo>
                  <a:pt x="380132" y="117382"/>
                </a:lnTo>
                <a:lnTo>
                  <a:pt x="381194" y="116189"/>
                </a:lnTo>
                <a:lnTo>
                  <a:pt x="390213" y="122952"/>
                </a:lnTo>
                <a:lnTo>
                  <a:pt x="390213" y="125208"/>
                </a:lnTo>
                <a:lnTo>
                  <a:pt x="398038" y="133033"/>
                </a:lnTo>
                <a:lnTo>
                  <a:pt x="400293" y="131839"/>
                </a:lnTo>
                <a:lnTo>
                  <a:pt x="412628" y="141919"/>
                </a:lnTo>
                <a:lnTo>
                  <a:pt x="415944" y="146429"/>
                </a:lnTo>
                <a:lnTo>
                  <a:pt x="448572" y="175742"/>
                </a:lnTo>
                <a:lnTo>
                  <a:pt x="409180" y="240998"/>
                </a:lnTo>
                <a:lnTo>
                  <a:pt x="392335" y="268055"/>
                </a:lnTo>
                <a:lnTo>
                  <a:pt x="377745" y="292858"/>
                </a:lnTo>
                <a:lnTo>
                  <a:pt x="377745" y="293919"/>
                </a:lnTo>
                <a:lnTo>
                  <a:pt x="355197" y="283839"/>
                </a:lnTo>
                <a:lnTo>
                  <a:pt x="347371" y="293919"/>
                </a:lnTo>
                <a:lnTo>
                  <a:pt x="346178" y="293919"/>
                </a:lnTo>
                <a:lnTo>
                  <a:pt x="342862" y="296174"/>
                </a:lnTo>
                <a:lnTo>
                  <a:pt x="344056" y="299490"/>
                </a:lnTo>
                <a:lnTo>
                  <a:pt x="341801" y="305061"/>
                </a:lnTo>
                <a:lnTo>
                  <a:pt x="332782" y="298296"/>
                </a:lnTo>
                <a:lnTo>
                  <a:pt x="327211" y="300551"/>
                </a:lnTo>
                <a:lnTo>
                  <a:pt x="323895" y="299358"/>
                </a:lnTo>
                <a:lnTo>
                  <a:pt x="322702" y="299358"/>
                </a:lnTo>
                <a:lnTo>
                  <a:pt x="318192" y="296042"/>
                </a:lnTo>
                <a:lnTo>
                  <a:pt x="319386" y="294848"/>
                </a:lnTo>
                <a:lnTo>
                  <a:pt x="324956" y="293786"/>
                </a:lnTo>
                <a:lnTo>
                  <a:pt x="322702" y="291532"/>
                </a:lnTo>
                <a:lnTo>
                  <a:pt x="317131" y="292726"/>
                </a:lnTo>
                <a:lnTo>
                  <a:pt x="312621" y="288216"/>
                </a:lnTo>
                <a:lnTo>
                  <a:pt x="310366" y="287022"/>
                </a:lnTo>
                <a:lnTo>
                  <a:pt x="309305" y="288216"/>
                </a:lnTo>
                <a:lnTo>
                  <a:pt x="310366" y="291532"/>
                </a:lnTo>
                <a:lnTo>
                  <a:pt x="309305" y="291532"/>
                </a:lnTo>
                <a:lnTo>
                  <a:pt x="308244" y="290471"/>
                </a:lnTo>
                <a:lnTo>
                  <a:pt x="304796" y="297235"/>
                </a:lnTo>
                <a:lnTo>
                  <a:pt x="292461" y="284900"/>
                </a:lnTo>
                <a:lnTo>
                  <a:pt x="295777" y="281451"/>
                </a:lnTo>
                <a:lnTo>
                  <a:pt x="292461" y="278136"/>
                </a:lnTo>
                <a:lnTo>
                  <a:pt x="289012" y="279197"/>
                </a:lnTo>
                <a:lnTo>
                  <a:pt x="290073" y="281451"/>
                </a:lnTo>
                <a:lnTo>
                  <a:pt x="286757" y="284900"/>
                </a:lnTo>
                <a:lnTo>
                  <a:pt x="284503" y="288216"/>
                </a:lnTo>
                <a:lnTo>
                  <a:pt x="279993" y="288216"/>
                </a:lnTo>
                <a:lnTo>
                  <a:pt x="282248" y="280390"/>
                </a:lnTo>
                <a:lnTo>
                  <a:pt x="273228" y="275881"/>
                </a:lnTo>
                <a:lnTo>
                  <a:pt x="268719" y="281451"/>
                </a:lnTo>
                <a:lnTo>
                  <a:pt x="269780" y="290471"/>
                </a:lnTo>
                <a:lnTo>
                  <a:pt x="272035" y="290471"/>
                </a:lnTo>
                <a:lnTo>
                  <a:pt x="275351" y="291532"/>
                </a:lnTo>
                <a:lnTo>
                  <a:pt x="273096" y="294848"/>
                </a:lnTo>
                <a:lnTo>
                  <a:pt x="269780" y="298296"/>
                </a:lnTo>
                <a:lnTo>
                  <a:pt x="266464" y="299358"/>
                </a:lnTo>
                <a:lnTo>
                  <a:pt x="263148" y="306121"/>
                </a:lnTo>
                <a:lnTo>
                  <a:pt x="264342" y="306121"/>
                </a:lnTo>
                <a:lnTo>
                  <a:pt x="265403" y="309437"/>
                </a:lnTo>
                <a:lnTo>
                  <a:pt x="265403" y="310499"/>
                </a:lnTo>
                <a:lnTo>
                  <a:pt x="260894" y="309437"/>
                </a:lnTo>
                <a:lnTo>
                  <a:pt x="259832" y="318457"/>
                </a:lnTo>
                <a:lnTo>
                  <a:pt x="260894" y="320712"/>
                </a:lnTo>
                <a:lnTo>
                  <a:pt x="260894" y="326415"/>
                </a:lnTo>
                <a:lnTo>
                  <a:pt x="270974" y="336495"/>
                </a:lnTo>
                <a:lnTo>
                  <a:pt x="268719" y="338750"/>
                </a:lnTo>
                <a:lnTo>
                  <a:pt x="266464" y="336495"/>
                </a:lnTo>
                <a:lnTo>
                  <a:pt x="264209" y="337689"/>
                </a:lnTo>
                <a:lnTo>
                  <a:pt x="257445" y="327608"/>
                </a:lnTo>
                <a:lnTo>
                  <a:pt x="252935" y="329864"/>
                </a:lnTo>
                <a:lnTo>
                  <a:pt x="250680" y="328669"/>
                </a:lnTo>
                <a:lnTo>
                  <a:pt x="246171" y="329864"/>
                </a:lnTo>
                <a:lnTo>
                  <a:pt x="242855" y="327608"/>
                </a:lnTo>
                <a:lnTo>
                  <a:pt x="238345" y="325354"/>
                </a:lnTo>
                <a:lnTo>
                  <a:pt x="236091" y="323099"/>
                </a:lnTo>
                <a:lnTo>
                  <a:pt x="215798" y="320844"/>
                </a:lnTo>
                <a:lnTo>
                  <a:pt x="204524" y="311825"/>
                </a:lnTo>
                <a:lnTo>
                  <a:pt x="204524" y="339944"/>
                </a:lnTo>
                <a:lnTo>
                  <a:pt x="201075" y="334373"/>
                </a:lnTo>
                <a:lnTo>
                  <a:pt x="200014" y="334373"/>
                </a:lnTo>
                <a:lnTo>
                  <a:pt x="200014" y="335434"/>
                </a:lnTo>
                <a:lnTo>
                  <a:pt x="201075" y="336495"/>
                </a:lnTo>
                <a:lnTo>
                  <a:pt x="201075" y="337689"/>
                </a:lnTo>
                <a:lnTo>
                  <a:pt x="202269" y="338750"/>
                </a:lnTo>
                <a:lnTo>
                  <a:pt x="202269" y="339944"/>
                </a:lnTo>
                <a:lnTo>
                  <a:pt x="188740" y="342199"/>
                </a:lnTo>
                <a:lnTo>
                  <a:pt x="186485" y="345514"/>
                </a:lnTo>
                <a:lnTo>
                  <a:pt x="163937" y="333179"/>
                </a:lnTo>
                <a:lnTo>
                  <a:pt x="162876" y="327608"/>
                </a:lnTo>
                <a:lnTo>
                  <a:pt x="162876" y="326548"/>
                </a:lnTo>
                <a:lnTo>
                  <a:pt x="161682" y="326548"/>
                </a:lnTo>
                <a:lnTo>
                  <a:pt x="161682" y="327608"/>
                </a:lnTo>
                <a:lnTo>
                  <a:pt x="162876" y="332118"/>
                </a:lnTo>
                <a:lnTo>
                  <a:pt x="120167" y="309570"/>
                </a:lnTo>
                <a:lnTo>
                  <a:pt x="114597" y="306254"/>
                </a:lnTo>
                <a:lnTo>
                  <a:pt x="115791" y="305061"/>
                </a:lnTo>
                <a:lnTo>
                  <a:pt x="116852" y="306254"/>
                </a:lnTo>
                <a:lnTo>
                  <a:pt x="117913" y="305061"/>
                </a:lnTo>
                <a:lnTo>
                  <a:pt x="114597" y="302805"/>
                </a:lnTo>
                <a:lnTo>
                  <a:pt x="115791" y="301745"/>
                </a:lnTo>
                <a:lnTo>
                  <a:pt x="115791" y="300684"/>
                </a:lnTo>
                <a:lnTo>
                  <a:pt x="112342" y="301745"/>
                </a:lnTo>
                <a:lnTo>
                  <a:pt x="112342" y="305061"/>
                </a:lnTo>
                <a:lnTo>
                  <a:pt x="98813" y="297235"/>
                </a:lnTo>
                <a:lnTo>
                  <a:pt x="51595" y="269116"/>
                </a:lnTo>
                <a:lnTo>
                  <a:pt x="48279" y="267922"/>
                </a:lnTo>
                <a:lnTo>
                  <a:pt x="46024" y="261159"/>
                </a:lnTo>
                <a:lnTo>
                  <a:pt x="47086" y="257710"/>
                </a:lnTo>
                <a:lnTo>
                  <a:pt x="43770" y="250945"/>
                </a:lnTo>
                <a:lnTo>
                  <a:pt x="43770" y="244181"/>
                </a:lnTo>
                <a:lnTo>
                  <a:pt x="48279" y="241926"/>
                </a:lnTo>
                <a:lnTo>
                  <a:pt x="42709" y="239672"/>
                </a:lnTo>
                <a:lnTo>
                  <a:pt x="40454" y="244181"/>
                </a:lnTo>
                <a:lnTo>
                  <a:pt x="34883" y="222827"/>
                </a:lnTo>
                <a:lnTo>
                  <a:pt x="32629" y="213808"/>
                </a:lnTo>
                <a:lnTo>
                  <a:pt x="27058" y="214868"/>
                </a:lnTo>
                <a:lnTo>
                  <a:pt x="27058" y="219378"/>
                </a:lnTo>
                <a:lnTo>
                  <a:pt x="20293" y="220440"/>
                </a:lnTo>
                <a:lnTo>
                  <a:pt x="18039" y="213675"/>
                </a:lnTo>
                <a:lnTo>
                  <a:pt x="6765" y="231713"/>
                </a:lnTo>
                <a:lnTo>
                  <a:pt x="1061" y="223888"/>
                </a:lnTo>
                <a:lnTo>
                  <a:pt x="0" y="221633"/>
                </a:lnTo>
                <a:lnTo>
                  <a:pt x="25864" y="199085"/>
                </a:lnTo>
                <a:lnTo>
                  <a:pt x="27058" y="197891"/>
                </a:lnTo>
                <a:lnTo>
                  <a:pt x="41648" y="148419"/>
                </a:lnTo>
                <a:lnTo>
                  <a:pt x="39393" y="143909"/>
                </a:lnTo>
                <a:lnTo>
                  <a:pt x="30374" y="123616"/>
                </a:lnTo>
                <a:lnTo>
                  <a:pt x="41648" y="119106"/>
                </a:lnTo>
                <a:lnTo>
                  <a:pt x="42841" y="125871"/>
                </a:lnTo>
                <a:lnTo>
                  <a:pt x="40586" y="129319"/>
                </a:lnTo>
                <a:lnTo>
                  <a:pt x="45096" y="134890"/>
                </a:lnTo>
                <a:lnTo>
                  <a:pt x="45096" y="128125"/>
                </a:lnTo>
                <a:lnTo>
                  <a:pt x="47351" y="128125"/>
                </a:lnTo>
                <a:lnTo>
                  <a:pt x="51860" y="111280"/>
                </a:lnTo>
                <a:lnTo>
                  <a:pt x="54115" y="104517"/>
                </a:lnTo>
                <a:lnTo>
                  <a:pt x="55176" y="59553"/>
                </a:lnTo>
                <a:lnTo>
                  <a:pt x="59686" y="57298"/>
                </a:lnTo>
                <a:lnTo>
                  <a:pt x="61941" y="59553"/>
                </a:lnTo>
                <a:lnTo>
                  <a:pt x="63002" y="58492"/>
                </a:lnTo>
                <a:lnTo>
                  <a:pt x="59686" y="53983"/>
                </a:lnTo>
                <a:lnTo>
                  <a:pt x="56370" y="48411"/>
                </a:lnTo>
                <a:lnTo>
                  <a:pt x="59686" y="48411"/>
                </a:lnTo>
                <a:lnTo>
                  <a:pt x="59686" y="49473"/>
                </a:lnTo>
                <a:lnTo>
                  <a:pt x="60747" y="50667"/>
                </a:lnTo>
                <a:lnTo>
                  <a:pt x="61941" y="50667"/>
                </a:lnTo>
                <a:lnTo>
                  <a:pt x="64195" y="42841"/>
                </a:lnTo>
                <a:lnTo>
                  <a:pt x="72021" y="45095"/>
                </a:lnTo>
                <a:lnTo>
                  <a:pt x="73082" y="45095"/>
                </a:lnTo>
                <a:lnTo>
                  <a:pt x="77592" y="50667"/>
                </a:lnTo>
                <a:lnTo>
                  <a:pt x="93375" y="43902"/>
                </a:lnTo>
                <a:lnTo>
                  <a:pt x="94436" y="42841"/>
                </a:lnTo>
                <a:lnTo>
                  <a:pt x="96691" y="48411"/>
                </a:lnTo>
                <a:lnTo>
                  <a:pt x="102262" y="43902"/>
                </a:lnTo>
                <a:lnTo>
                  <a:pt x="107832" y="40586"/>
                </a:lnTo>
                <a:lnTo>
                  <a:pt x="106772" y="37138"/>
                </a:lnTo>
                <a:lnTo>
                  <a:pt x="115791" y="32628"/>
                </a:lnTo>
                <a:lnTo>
                  <a:pt x="116852" y="33689"/>
                </a:lnTo>
                <a:lnTo>
                  <a:pt x="123616" y="31434"/>
                </a:lnTo>
                <a:lnTo>
                  <a:pt x="122422" y="29179"/>
                </a:lnTo>
                <a:lnTo>
                  <a:pt x="133696" y="23609"/>
                </a:lnTo>
                <a:lnTo>
                  <a:pt x="130381" y="16844"/>
                </a:lnTo>
                <a:lnTo>
                  <a:pt x="133696" y="15651"/>
                </a:lnTo>
                <a:lnTo>
                  <a:pt x="139400" y="21221"/>
                </a:lnTo>
                <a:lnTo>
                  <a:pt x="161948" y="11141"/>
                </a:lnTo>
                <a:lnTo>
                  <a:pt x="161948" y="8886"/>
                </a:lnTo>
                <a:lnTo>
                  <a:pt x="163141" y="7825"/>
                </a:lnTo>
                <a:lnTo>
                  <a:pt x="165396" y="10080"/>
                </a:lnTo>
                <a:lnTo>
                  <a:pt x="185689" y="0"/>
                </a:lnTo>
              </a:path>
            </a:pathLst>
          </a:custGeom>
          <a:solidFill>
            <a:schemeClr val="bg1">
              <a:lumMod val="85000"/>
            </a:schemeClr>
          </a:solidFill>
          <a:ln w="13251" cap="flat">
            <a:noFill/>
            <a:prstDash val="solid"/>
            <a:miter/>
          </a:ln>
        </p:spPr>
        <p:txBody>
          <a:bodyPr rtlCol="0" anchor="ctr"/>
          <a:lstStyle/>
          <a:p>
            <a:endParaRPr lang="en-FI" sz="816"/>
          </a:p>
        </p:txBody>
      </p:sp>
      <p:sp>
        <p:nvSpPr>
          <p:cNvPr id="1422" name="Freeform: Shape 1421">
            <a:extLst>
              <a:ext uri="{FF2B5EF4-FFF2-40B4-BE49-F238E27FC236}">
                <a16:creationId xmlns:a16="http://schemas.microsoft.com/office/drawing/2014/main" id="{BF4D5876-84C4-DF48-0F0D-6E9D55731280}"/>
              </a:ext>
            </a:extLst>
          </p:cNvPr>
          <p:cNvSpPr/>
          <p:nvPr/>
        </p:nvSpPr>
        <p:spPr>
          <a:xfrm>
            <a:off x="3957063" y="3801179"/>
            <a:ext cx="160392" cy="129770"/>
          </a:xfrm>
          <a:custGeom>
            <a:avLst/>
            <a:gdLst>
              <a:gd name="connsiteX0" fmla="*/ 663 w 353605"/>
              <a:gd name="connsiteY0" fmla="*/ 103057 h 286094"/>
              <a:gd name="connsiteX1" fmla="*/ 9682 w 353605"/>
              <a:gd name="connsiteY1" fmla="*/ 96293 h 286094"/>
              <a:gd name="connsiteX2" fmla="*/ 4112 w 353605"/>
              <a:gd name="connsiteY2" fmla="*/ 86213 h 286094"/>
              <a:gd name="connsiteX3" fmla="*/ 5173 w 353605"/>
              <a:gd name="connsiteY3" fmla="*/ 86213 h 286094"/>
              <a:gd name="connsiteX4" fmla="*/ 8621 w 353605"/>
              <a:gd name="connsiteY4" fmla="*/ 89529 h 286094"/>
              <a:gd name="connsiteX5" fmla="*/ 19895 w 353605"/>
              <a:gd name="connsiteY5" fmla="*/ 82764 h 286094"/>
              <a:gd name="connsiteX6" fmla="*/ 19895 w 353605"/>
              <a:gd name="connsiteY6" fmla="*/ 80510 h 286094"/>
              <a:gd name="connsiteX7" fmla="*/ 18702 w 353605"/>
              <a:gd name="connsiteY7" fmla="*/ 80510 h 286094"/>
              <a:gd name="connsiteX8" fmla="*/ 18702 w 353605"/>
              <a:gd name="connsiteY8" fmla="*/ 78254 h 286094"/>
              <a:gd name="connsiteX9" fmla="*/ 17640 w 353605"/>
              <a:gd name="connsiteY9" fmla="*/ 73745 h 286094"/>
              <a:gd name="connsiteX10" fmla="*/ 24405 w 353605"/>
              <a:gd name="connsiteY10" fmla="*/ 70429 h 286094"/>
              <a:gd name="connsiteX11" fmla="*/ 27721 w 353605"/>
              <a:gd name="connsiteY11" fmla="*/ 73745 h 286094"/>
              <a:gd name="connsiteX12" fmla="*/ 25466 w 353605"/>
              <a:gd name="connsiteY12" fmla="*/ 76000 h 286094"/>
              <a:gd name="connsiteX13" fmla="*/ 27721 w 353605"/>
              <a:gd name="connsiteY13" fmla="*/ 77061 h 286094"/>
              <a:gd name="connsiteX14" fmla="*/ 26527 w 353605"/>
              <a:gd name="connsiteY14" fmla="*/ 78254 h 286094"/>
              <a:gd name="connsiteX15" fmla="*/ 29843 w 353605"/>
              <a:gd name="connsiteY15" fmla="*/ 81570 h 286094"/>
              <a:gd name="connsiteX16" fmla="*/ 46687 w 353605"/>
              <a:gd name="connsiteY16" fmla="*/ 68042 h 286094"/>
              <a:gd name="connsiteX17" fmla="*/ 42178 w 353605"/>
              <a:gd name="connsiteY17" fmla="*/ 64593 h 286094"/>
              <a:gd name="connsiteX18" fmla="*/ 43372 w 353605"/>
              <a:gd name="connsiteY18" fmla="*/ 62338 h 286094"/>
              <a:gd name="connsiteX19" fmla="*/ 47881 w 353605"/>
              <a:gd name="connsiteY19" fmla="*/ 61277 h 286094"/>
              <a:gd name="connsiteX20" fmla="*/ 48942 w 353605"/>
              <a:gd name="connsiteY20" fmla="*/ 62338 h 286094"/>
              <a:gd name="connsiteX21" fmla="*/ 39923 w 353605"/>
              <a:gd name="connsiteY21" fmla="*/ 79183 h 286094"/>
              <a:gd name="connsiteX22" fmla="*/ 39923 w 353605"/>
              <a:gd name="connsiteY22" fmla="*/ 81437 h 286094"/>
              <a:gd name="connsiteX23" fmla="*/ 42178 w 353605"/>
              <a:gd name="connsiteY23" fmla="*/ 84753 h 286094"/>
              <a:gd name="connsiteX24" fmla="*/ 41117 w 353605"/>
              <a:gd name="connsiteY24" fmla="*/ 92579 h 286094"/>
              <a:gd name="connsiteX25" fmla="*/ 37668 w 353605"/>
              <a:gd name="connsiteY25" fmla="*/ 101598 h 286094"/>
              <a:gd name="connsiteX26" fmla="*/ 27588 w 353605"/>
              <a:gd name="connsiteY26" fmla="*/ 110617 h 286094"/>
              <a:gd name="connsiteX27" fmla="*/ 32097 w 353605"/>
              <a:gd name="connsiteY27" fmla="*/ 116320 h 286094"/>
              <a:gd name="connsiteX28" fmla="*/ 35413 w 353605"/>
              <a:gd name="connsiteY28" fmla="*/ 118576 h 286094"/>
              <a:gd name="connsiteX29" fmla="*/ 36475 w 353605"/>
              <a:gd name="connsiteY29" fmla="*/ 116320 h 286094"/>
              <a:gd name="connsiteX30" fmla="*/ 35413 w 353605"/>
              <a:gd name="connsiteY30" fmla="*/ 116320 h 286094"/>
              <a:gd name="connsiteX31" fmla="*/ 34220 w 353605"/>
              <a:gd name="connsiteY31" fmla="*/ 115127 h 286094"/>
              <a:gd name="connsiteX32" fmla="*/ 35413 w 353605"/>
              <a:gd name="connsiteY32" fmla="*/ 111811 h 286094"/>
              <a:gd name="connsiteX33" fmla="*/ 38729 w 353605"/>
              <a:gd name="connsiteY33" fmla="*/ 112873 h 286094"/>
              <a:gd name="connsiteX34" fmla="*/ 44300 w 353605"/>
              <a:gd name="connsiteY34" fmla="*/ 101598 h 286094"/>
              <a:gd name="connsiteX35" fmla="*/ 49871 w 353605"/>
              <a:gd name="connsiteY35" fmla="*/ 101598 h 286094"/>
              <a:gd name="connsiteX36" fmla="*/ 51065 w 353605"/>
              <a:gd name="connsiteY36" fmla="*/ 98282 h 286094"/>
              <a:gd name="connsiteX37" fmla="*/ 51065 w 353605"/>
              <a:gd name="connsiteY37" fmla="*/ 94834 h 286094"/>
              <a:gd name="connsiteX38" fmla="*/ 53319 w 353605"/>
              <a:gd name="connsiteY38" fmla="*/ 84753 h 286094"/>
              <a:gd name="connsiteX39" fmla="*/ 53319 w 353605"/>
              <a:gd name="connsiteY39" fmla="*/ 80244 h 286094"/>
              <a:gd name="connsiteX40" fmla="*/ 49871 w 353605"/>
              <a:gd name="connsiteY40" fmla="*/ 77990 h 286094"/>
              <a:gd name="connsiteX41" fmla="*/ 47616 w 353605"/>
              <a:gd name="connsiteY41" fmla="*/ 76795 h 286094"/>
              <a:gd name="connsiteX42" fmla="*/ 48677 w 353605"/>
              <a:gd name="connsiteY42" fmla="*/ 72286 h 286094"/>
              <a:gd name="connsiteX43" fmla="*/ 49738 w 353605"/>
              <a:gd name="connsiteY43" fmla="*/ 70031 h 286094"/>
              <a:gd name="connsiteX44" fmla="*/ 49738 w 353605"/>
              <a:gd name="connsiteY44" fmla="*/ 71092 h 286094"/>
              <a:gd name="connsiteX45" fmla="*/ 50932 w 353605"/>
              <a:gd name="connsiteY45" fmla="*/ 70031 h 286094"/>
              <a:gd name="connsiteX46" fmla="*/ 50932 w 353605"/>
              <a:gd name="connsiteY46" fmla="*/ 67776 h 286094"/>
              <a:gd name="connsiteX47" fmla="*/ 51993 w 353605"/>
              <a:gd name="connsiteY47" fmla="*/ 66582 h 286094"/>
              <a:gd name="connsiteX48" fmla="*/ 50932 w 353605"/>
              <a:gd name="connsiteY48" fmla="*/ 65522 h 286094"/>
              <a:gd name="connsiteX49" fmla="*/ 54248 w 353605"/>
              <a:gd name="connsiteY49" fmla="*/ 64328 h 286094"/>
              <a:gd name="connsiteX50" fmla="*/ 56502 w 353605"/>
              <a:gd name="connsiteY50" fmla="*/ 63266 h 286094"/>
              <a:gd name="connsiteX51" fmla="*/ 55441 w 353605"/>
              <a:gd name="connsiteY51" fmla="*/ 61012 h 286094"/>
              <a:gd name="connsiteX52" fmla="*/ 74541 w 353605"/>
              <a:gd name="connsiteY52" fmla="*/ 61012 h 286094"/>
              <a:gd name="connsiteX53" fmla="*/ 74541 w 353605"/>
              <a:gd name="connsiteY53" fmla="*/ 49738 h 286094"/>
              <a:gd name="connsiteX54" fmla="*/ 85815 w 353605"/>
              <a:gd name="connsiteY54" fmla="*/ 44035 h 286094"/>
              <a:gd name="connsiteX55" fmla="*/ 85815 w 353605"/>
              <a:gd name="connsiteY55" fmla="*/ 41780 h 286094"/>
              <a:gd name="connsiteX56" fmla="*/ 83560 w 353605"/>
              <a:gd name="connsiteY56" fmla="*/ 41780 h 286094"/>
              <a:gd name="connsiteX57" fmla="*/ 83560 w 353605"/>
              <a:gd name="connsiteY57" fmla="*/ 38331 h 286094"/>
              <a:gd name="connsiteX58" fmla="*/ 80244 w 353605"/>
              <a:gd name="connsiteY58" fmla="*/ 35015 h 286094"/>
              <a:gd name="connsiteX59" fmla="*/ 81305 w 353605"/>
              <a:gd name="connsiteY59" fmla="*/ 33822 h 286094"/>
              <a:gd name="connsiteX60" fmla="*/ 82366 w 353605"/>
              <a:gd name="connsiteY60" fmla="*/ 33822 h 286094"/>
              <a:gd name="connsiteX61" fmla="*/ 84621 w 353605"/>
              <a:gd name="connsiteY61" fmla="*/ 32760 h 286094"/>
              <a:gd name="connsiteX62" fmla="*/ 90192 w 353605"/>
              <a:gd name="connsiteY62" fmla="*/ 40586 h 286094"/>
              <a:gd name="connsiteX63" fmla="*/ 91253 w 353605"/>
              <a:gd name="connsiteY63" fmla="*/ 39525 h 286094"/>
              <a:gd name="connsiteX64" fmla="*/ 88998 w 353605"/>
              <a:gd name="connsiteY64" fmla="*/ 38331 h 286094"/>
              <a:gd name="connsiteX65" fmla="*/ 86743 w 353605"/>
              <a:gd name="connsiteY65" fmla="*/ 33822 h 286094"/>
              <a:gd name="connsiteX66" fmla="*/ 85549 w 353605"/>
              <a:gd name="connsiteY66" fmla="*/ 33822 h 286094"/>
              <a:gd name="connsiteX67" fmla="*/ 84489 w 353605"/>
              <a:gd name="connsiteY67" fmla="*/ 32760 h 286094"/>
              <a:gd name="connsiteX68" fmla="*/ 82234 w 353605"/>
              <a:gd name="connsiteY68" fmla="*/ 32760 h 286094"/>
              <a:gd name="connsiteX69" fmla="*/ 81173 w 353605"/>
              <a:gd name="connsiteY69" fmla="*/ 33822 h 286094"/>
              <a:gd name="connsiteX70" fmla="*/ 80111 w 353605"/>
              <a:gd name="connsiteY70" fmla="*/ 33822 h 286094"/>
              <a:gd name="connsiteX71" fmla="*/ 77857 w 353605"/>
              <a:gd name="connsiteY71" fmla="*/ 32760 h 286094"/>
              <a:gd name="connsiteX72" fmla="*/ 70031 w 353605"/>
              <a:gd name="connsiteY72" fmla="*/ 32760 h 286094"/>
              <a:gd name="connsiteX73" fmla="*/ 68970 w 353605"/>
              <a:gd name="connsiteY73" fmla="*/ 31699 h 286094"/>
              <a:gd name="connsiteX74" fmla="*/ 67909 w 353605"/>
              <a:gd name="connsiteY74" fmla="*/ 32760 h 286094"/>
              <a:gd name="connsiteX75" fmla="*/ 66848 w 353605"/>
              <a:gd name="connsiteY75" fmla="*/ 33822 h 286094"/>
              <a:gd name="connsiteX76" fmla="*/ 66848 w 353605"/>
              <a:gd name="connsiteY76" fmla="*/ 31567 h 286094"/>
              <a:gd name="connsiteX77" fmla="*/ 70164 w 353605"/>
              <a:gd name="connsiteY77" fmla="*/ 31567 h 286094"/>
              <a:gd name="connsiteX78" fmla="*/ 72419 w 353605"/>
              <a:gd name="connsiteY78" fmla="*/ 28119 h 286094"/>
              <a:gd name="connsiteX79" fmla="*/ 102792 w 353605"/>
              <a:gd name="connsiteY79" fmla="*/ 21354 h 286094"/>
              <a:gd name="connsiteX80" fmla="*/ 117382 w 353605"/>
              <a:gd name="connsiteY80" fmla="*/ 9019 h 286094"/>
              <a:gd name="connsiteX81" fmla="*/ 119637 w 353605"/>
              <a:gd name="connsiteY81" fmla="*/ 10080 h 286094"/>
              <a:gd name="connsiteX82" fmla="*/ 120830 w 353605"/>
              <a:gd name="connsiteY82" fmla="*/ 10080 h 286094"/>
              <a:gd name="connsiteX83" fmla="*/ 123085 w 353605"/>
              <a:gd name="connsiteY83" fmla="*/ 11274 h 286094"/>
              <a:gd name="connsiteX84" fmla="*/ 124279 w 353605"/>
              <a:gd name="connsiteY84" fmla="*/ 9019 h 286094"/>
              <a:gd name="connsiteX85" fmla="*/ 122024 w 353605"/>
              <a:gd name="connsiteY85" fmla="*/ 7825 h 286094"/>
              <a:gd name="connsiteX86" fmla="*/ 123085 w 353605"/>
              <a:gd name="connsiteY86" fmla="*/ 6765 h 286094"/>
              <a:gd name="connsiteX87" fmla="*/ 122024 w 353605"/>
              <a:gd name="connsiteY87" fmla="*/ 5570 h 286094"/>
              <a:gd name="connsiteX88" fmla="*/ 128789 w 353605"/>
              <a:gd name="connsiteY88" fmla="*/ 0 h 286094"/>
              <a:gd name="connsiteX89" fmla="*/ 132104 w 353605"/>
              <a:gd name="connsiteY89" fmla="*/ 3449 h 286094"/>
              <a:gd name="connsiteX90" fmla="*/ 133165 w 353605"/>
              <a:gd name="connsiteY90" fmla="*/ 3449 h 286094"/>
              <a:gd name="connsiteX91" fmla="*/ 134227 w 353605"/>
              <a:gd name="connsiteY91" fmla="*/ 4509 h 286094"/>
              <a:gd name="connsiteX92" fmla="*/ 137543 w 353605"/>
              <a:gd name="connsiteY92" fmla="*/ 3449 h 286094"/>
              <a:gd name="connsiteX93" fmla="*/ 137543 w 353605"/>
              <a:gd name="connsiteY93" fmla="*/ 1193 h 286094"/>
              <a:gd name="connsiteX94" fmla="*/ 142052 w 353605"/>
              <a:gd name="connsiteY94" fmla="*/ 6765 h 286094"/>
              <a:gd name="connsiteX95" fmla="*/ 138736 w 353605"/>
              <a:gd name="connsiteY95" fmla="*/ 9019 h 286094"/>
              <a:gd name="connsiteX96" fmla="*/ 137675 w 353605"/>
              <a:gd name="connsiteY96" fmla="*/ 9019 h 286094"/>
              <a:gd name="connsiteX97" fmla="*/ 135420 w 353605"/>
              <a:gd name="connsiteY97" fmla="*/ 11274 h 286094"/>
              <a:gd name="connsiteX98" fmla="*/ 138736 w 353605"/>
              <a:gd name="connsiteY98" fmla="*/ 15784 h 286094"/>
              <a:gd name="connsiteX99" fmla="*/ 142052 w 353605"/>
              <a:gd name="connsiteY99" fmla="*/ 16977 h 286094"/>
              <a:gd name="connsiteX100" fmla="*/ 140991 w 353605"/>
              <a:gd name="connsiteY100" fmla="*/ 19231 h 286094"/>
              <a:gd name="connsiteX101" fmla="*/ 136481 w 353605"/>
              <a:gd name="connsiteY101" fmla="*/ 18038 h 286094"/>
              <a:gd name="connsiteX102" fmla="*/ 136481 w 353605"/>
              <a:gd name="connsiteY102" fmla="*/ 24803 h 286094"/>
              <a:gd name="connsiteX103" fmla="*/ 145501 w 353605"/>
              <a:gd name="connsiteY103" fmla="*/ 32628 h 286094"/>
              <a:gd name="connsiteX104" fmla="*/ 147755 w 353605"/>
              <a:gd name="connsiteY104" fmla="*/ 30373 h 286094"/>
              <a:gd name="connsiteX105" fmla="*/ 148949 w 353605"/>
              <a:gd name="connsiteY105" fmla="*/ 31567 h 286094"/>
              <a:gd name="connsiteX106" fmla="*/ 147755 w 353605"/>
              <a:gd name="connsiteY106" fmla="*/ 33822 h 286094"/>
              <a:gd name="connsiteX107" fmla="*/ 152265 w 353605"/>
              <a:gd name="connsiteY107" fmla="*/ 33822 h 286094"/>
              <a:gd name="connsiteX108" fmla="*/ 150010 w 353605"/>
              <a:gd name="connsiteY108" fmla="*/ 36076 h 286094"/>
              <a:gd name="connsiteX109" fmla="*/ 144439 w 353605"/>
              <a:gd name="connsiteY109" fmla="*/ 36076 h 286094"/>
              <a:gd name="connsiteX110" fmla="*/ 139930 w 353605"/>
              <a:gd name="connsiteY110" fmla="*/ 35015 h 286094"/>
              <a:gd name="connsiteX111" fmla="*/ 130911 w 353605"/>
              <a:gd name="connsiteY111" fmla="*/ 41780 h 286094"/>
              <a:gd name="connsiteX112" fmla="*/ 129850 w 353605"/>
              <a:gd name="connsiteY112" fmla="*/ 40586 h 286094"/>
              <a:gd name="connsiteX113" fmla="*/ 129850 w 353605"/>
              <a:gd name="connsiteY113" fmla="*/ 38331 h 286094"/>
              <a:gd name="connsiteX114" fmla="*/ 125340 w 353605"/>
              <a:gd name="connsiteY114" fmla="*/ 33822 h 286094"/>
              <a:gd name="connsiteX115" fmla="*/ 135420 w 353605"/>
              <a:gd name="connsiteY115" fmla="*/ 18038 h 286094"/>
              <a:gd name="connsiteX116" fmla="*/ 134359 w 353605"/>
              <a:gd name="connsiteY116" fmla="*/ 18038 h 286094"/>
              <a:gd name="connsiteX117" fmla="*/ 128789 w 353605"/>
              <a:gd name="connsiteY117" fmla="*/ 25863 h 286094"/>
              <a:gd name="connsiteX118" fmla="*/ 127595 w 353605"/>
              <a:gd name="connsiteY118" fmla="*/ 25863 h 286094"/>
              <a:gd name="connsiteX119" fmla="*/ 123085 w 353605"/>
              <a:gd name="connsiteY119" fmla="*/ 31567 h 286094"/>
              <a:gd name="connsiteX120" fmla="*/ 119770 w 353605"/>
              <a:gd name="connsiteY120" fmla="*/ 28119 h 286094"/>
              <a:gd name="connsiteX121" fmla="*/ 123085 w 353605"/>
              <a:gd name="connsiteY121" fmla="*/ 22547 h 286094"/>
              <a:gd name="connsiteX122" fmla="*/ 117515 w 353605"/>
              <a:gd name="connsiteY122" fmla="*/ 19231 h 286094"/>
              <a:gd name="connsiteX123" fmla="*/ 117515 w 353605"/>
              <a:gd name="connsiteY123" fmla="*/ 21487 h 286094"/>
              <a:gd name="connsiteX124" fmla="*/ 119770 w 353605"/>
              <a:gd name="connsiteY124" fmla="*/ 22547 h 286094"/>
              <a:gd name="connsiteX125" fmla="*/ 116454 w 353605"/>
              <a:gd name="connsiteY125" fmla="*/ 28119 h 286094"/>
              <a:gd name="connsiteX126" fmla="*/ 118708 w 353605"/>
              <a:gd name="connsiteY126" fmla="*/ 32628 h 286094"/>
              <a:gd name="connsiteX127" fmla="*/ 114199 w 353605"/>
              <a:gd name="connsiteY127" fmla="*/ 58492 h 286094"/>
              <a:gd name="connsiteX128" fmla="*/ 162610 w 353605"/>
              <a:gd name="connsiteY128" fmla="*/ 50667 h 286094"/>
              <a:gd name="connsiteX129" fmla="*/ 160356 w 353605"/>
              <a:gd name="connsiteY129" fmla="*/ 45095 h 286094"/>
              <a:gd name="connsiteX130" fmla="*/ 162610 w 353605"/>
              <a:gd name="connsiteY130" fmla="*/ 42841 h 286094"/>
              <a:gd name="connsiteX131" fmla="*/ 168314 w 353605"/>
              <a:gd name="connsiteY131" fmla="*/ 42841 h 286094"/>
              <a:gd name="connsiteX132" fmla="*/ 171630 w 353605"/>
              <a:gd name="connsiteY132" fmla="*/ 40586 h 286094"/>
              <a:gd name="connsiteX133" fmla="*/ 171630 w 353605"/>
              <a:gd name="connsiteY133" fmla="*/ 38331 h 286094"/>
              <a:gd name="connsiteX134" fmla="*/ 170436 w 353605"/>
              <a:gd name="connsiteY134" fmla="*/ 37270 h 286094"/>
              <a:gd name="connsiteX135" fmla="*/ 169375 w 353605"/>
              <a:gd name="connsiteY135" fmla="*/ 39525 h 286094"/>
              <a:gd name="connsiteX136" fmla="*/ 168314 w 353605"/>
              <a:gd name="connsiteY136" fmla="*/ 38331 h 286094"/>
              <a:gd name="connsiteX137" fmla="*/ 167120 w 353605"/>
              <a:gd name="connsiteY137" fmla="*/ 40586 h 286094"/>
              <a:gd name="connsiteX138" fmla="*/ 166059 w 353605"/>
              <a:gd name="connsiteY138" fmla="*/ 40586 h 286094"/>
              <a:gd name="connsiteX139" fmla="*/ 167120 w 353605"/>
              <a:gd name="connsiteY139" fmla="*/ 37270 h 286094"/>
              <a:gd name="connsiteX140" fmla="*/ 162610 w 353605"/>
              <a:gd name="connsiteY140" fmla="*/ 33822 h 286094"/>
              <a:gd name="connsiteX141" fmla="*/ 160356 w 353605"/>
              <a:gd name="connsiteY141" fmla="*/ 29312 h 286094"/>
              <a:gd name="connsiteX142" fmla="*/ 158101 w 353605"/>
              <a:gd name="connsiteY142" fmla="*/ 29312 h 286094"/>
              <a:gd name="connsiteX143" fmla="*/ 158101 w 353605"/>
              <a:gd name="connsiteY143" fmla="*/ 27057 h 286094"/>
              <a:gd name="connsiteX144" fmla="*/ 162610 w 353605"/>
              <a:gd name="connsiteY144" fmla="*/ 22547 h 286094"/>
              <a:gd name="connsiteX145" fmla="*/ 164865 w 353605"/>
              <a:gd name="connsiteY145" fmla="*/ 22547 h 286094"/>
              <a:gd name="connsiteX146" fmla="*/ 167120 w 353605"/>
              <a:gd name="connsiteY146" fmla="*/ 23741 h 286094"/>
              <a:gd name="connsiteX147" fmla="*/ 172824 w 353605"/>
              <a:gd name="connsiteY147" fmla="*/ 20293 h 286094"/>
              <a:gd name="connsiteX148" fmla="*/ 170569 w 353605"/>
              <a:gd name="connsiteY148" fmla="*/ 13528 h 286094"/>
              <a:gd name="connsiteX149" fmla="*/ 168314 w 353605"/>
              <a:gd name="connsiteY149" fmla="*/ 11274 h 286094"/>
              <a:gd name="connsiteX150" fmla="*/ 168314 w 353605"/>
              <a:gd name="connsiteY150" fmla="*/ 7825 h 286094"/>
              <a:gd name="connsiteX151" fmla="*/ 171630 w 353605"/>
              <a:gd name="connsiteY151" fmla="*/ 10080 h 286094"/>
              <a:gd name="connsiteX152" fmla="*/ 173884 w 353605"/>
              <a:gd name="connsiteY152" fmla="*/ 7825 h 286094"/>
              <a:gd name="connsiteX153" fmla="*/ 178394 w 353605"/>
              <a:gd name="connsiteY153" fmla="*/ 11274 h 286094"/>
              <a:gd name="connsiteX154" fmla="*/ 180649 w 353605"/>
              <a:gd name="connsiteY154" fmla="*/ 9019 h 286094"/>
              <a:gd name="connsiteX155" fmla="*/ 180649 w 353605"/>
              <a:gd name="connsiteY155" fmla="*/ 13528 h 286094"/>
              <a:gd name="connsiteX156" fmla="*/ 177333 w 353605"/>
              <a:gd name="connsiteY156" fmla="*/ 15784 h 286094"/>
              <a:gd name="connsiteX157" fmla="*/ 177333 w 353605"/>
              <a:gd name="connsiteY157" fmla="*/ 20293 h 286094"/>
              <a:gd name="connsiteX158" fmla="*/ 182904 w 353605"/>
              <a:gd name="connsiteY158" fmla="*/ 20293 h 286094"/>
              <a:gd name="connsiteX159" fmla="*/ 184098 w 353605"/>
              <a:gd name="connsiteY159" fmla="*/ 22547 h 286094"/>
              <a:gd name="connsiteX160" fmla="*/ 186352 w 353605"/>
              <a:gd name="connsiteY160" fmla="*/ 22547 h 286094"/>
              <a:gd name="connsiteX161" fmla="*/ 188607 w 353605"/>
              <a:gd name="connsiteY161" fmla="*/ 27057 h 286094"/>
              <a:gd name="connsiteX162" fmla="*/ 186352 w 353605"/>
              <a:gd name="connsiteY162" fmla="*/ 28119 h 286094"/>
              <a:gd name="connsiteX163" fmla="*/ 193117 w 353605"/>
              <a:gd name="connsiteY163" fmla="*/ 39392 h 286094"/>
              <a:gd name="connsiteX164" fmla="*/ 197626 w 353605"/>
              <a:gd name="connsiteY164" fmla="*/ 37138 h 286094"/>
              <a:gd name="connsiteX165" fmla="*/ 198687 w 353605"/>
              <a:gd name="connsiteY165" fmla="*/ 37138 h 286094"/>
              <a:gd name="connsiteX166" fmla="*/ 199881 w 353605"/>
              <a:gd name="connsiteY166" fmla="*/ 35944 h 286094"/>
              <a:gd name="connsiteX167" fmla="*/ 198687 w 353605"/>
              <a:gd name="connsiteY167" fmla="*/ 32628 h 286094"/>
              <a:gd name="connsiteX168" fmla="*/ 195371 w 353605"/>
              <a:gd name="connsiteY168" fmla="*/ 29312 h 286094"/>
              <a:gd name="connsiteX169" fmla="*/ 195371 w 353605"/>
              <a:gd name="connsiteY169" fmla="*/ 28119 h 286094"/>
              <a:gd name="connsiteX170" fmla="*/ 198687 w 353605"/>
              <a:gd name="connsiteY170" fmla="*/ 30373 h 286094"/>
              <a:gd name="connsiteX171" fmla="*/ 197626 w 353605"/>
              <a:gd name="connsiteY171" fmla="*/ 23609 h 286094"/>
              <a:gd name="connsiteX172" fmla="*/ 195371 w 353605"/>
              <a:gd name="connsiteY172" fmla="*/ 24670 h 286094"/>
              <a:gd name="connsiteX173" fmla="*/ 195371 w 353605"/>
              <a:gd name="connsiteY173" fmla="*/ 23609 h 286094"/>
              <a:gd name="connsiteX174" fmla="*/ 197626 w 353605"/>
              <a:gd name="connsiteY174" fmla="*/ 22415 h 286094"/>
              <a:gd name="connsiteX175" fmla="*/ 195371 w 353605"/>
              <a:gd name="connsiteY175" fmla="*/ 13396 h 286094"/>
              <a:gd name="connsiteX176" fmla="*/ 202136 w 353605"/>
              <a:gd name="connsiteY176" fmla="*/ 9948 h 286094"/>
              <a:gd name="connsiteX177" fmla="*/ 209961 w 353605"/>
              <a:gd name="connsiteY177" fmla="*/ 20028 h 286094"/>
              <a:gd name="connsiteX178" fmla="*/ 212216 w 353605"/>
              <a:gd name="connsiteY178" fmla="*/ 12202 h 286094"/>
              <a:gd name="connsiteX179" fmla="*/ 220042 w 353605"/>
              <a:gd name="connsiteY179" fmla="*/ 7692 h 286094"/>
              <a:gd name="connsiteX180" fmla="*/ 223358 w 353605"/>
              <a:gd name="connsiteY180" fmla="*/ 13396 h 286094"/>
              <a:gd name="connsiteX181" fmla="*/ 218848 w 353605"/>
              <a:gd name="connsiteY181" fmla="*/ 15651 h 286094"/>
              <a:gd name="connsiteX182" fmla="*/ 218848 w 353605"/>
              <a:gd name="connsiteY182" fmla="*/ 16844 h 286094"/>
              <a:gd name="connsiteX183" fmla="*/ 240202 w 353605"/>
              <a:gd name="connsiteY183" fmla="*/ 14590 h 286094"/>
              <a:gd name="connsiteX184" fmla="*/ 242457 w 353605"/>
              <a:gd name="connsiteY184" fmla="*/ 20160 h 286094"/>
              <a:gd name="connsiteX185" fmla="*/ 239008 w 353605"/>
              <a:gd name="connsiteY185" fmla="*/ 22415 h 286094"/>
              <a:gd name="connsiteX186" fmla="*/ 234499 w 353605"/>
              <a:gd name="connsiteY186" fmla="*/ 22415 h 286094"/>
              <a:gd name="connsiteX187" fmla="*/ 232244 w 353605"/>
              <a:gd name="connsiteY187" fmla="*/ 23609 h 286094"/>
              <a:gd name="connsiteX188" fmla="*/ 233305 w 353605"/>
              <a:gd name="connsiteY188" fmla="*/ 25863 h 286094"/>
              <a:gd name="connsiteX189" fmla="*/ 232244 w 353605"/>
              <a:gd name="connsiteY189" fmla="*/ 25863 h 286094"/>
              <a:gd name="connsiteX190" fmla="*/ 232244 w 353605"/>
              <a:gd name="connsiteY190" fmla="*/ 27057 h 286094"/>
              <a:gd name="connsiteX191" fmla="*/ 231050 w 353605"/>
              <a:gd name="connsiteY191" fmla="*/ 28119 h 286094"/>
              <a:gd name="connsiteX192" fmla="*/ 226541 w 353605"/>
              <a:gd name="connsiteY192" fmla="*/ 27057 h 286094"/>
              <a:gd name="connsiteX193" fmla="*/ 225480 w 353605"/>
              <a:gd name="connsiteY193" fmla="*/ 25863 h 286094"/>
              <a:gd name="connsiteX194" fmla="*/ 222164 w 353605"/>
              <a:gd name="connsiteY194" fmla="*/ 25863 h 286094"/>
              <a:gd name="connsiteX195" fmla="*/ 221103 w 353605"/>
              <a:gd name="connsiteY195" fmla="*/ 27057 h 286094"/>
              <a:gd name="connsiteX196" fmla="*/ 221103 w 353605"/>
              <a:gd name="connsiteY196" fmla="*/ 28119 h 286094"/>
              <a:gd name="connsiteX197" fmla="*/ 222164 w 353605"/>
              <a:gd name="connsiteY197" fmla="*/ 28119 h 286094"/>
              <a:gd name="connsiteX198" fmla="*/ 223225 w 353605"/>
              <a:gd name="connsiteY198" fmla="*/ 29312 h 286094"/>
              <a:gd name="connsiteX199" fmla="*/ 223225 w 353605"/>
              <a:gd name="connsiteY199" fmla="*/ 30373 h 286094"/>
              <a:gd name="connsiteX200" fmla="*/ 222164 w 353605"/>
              <a:gd name="connsiteY200" fmla="*/ 31567 h 286094"/>
              <a:gd name="connsiteX201" fmla="*/ 223225 w 353605"/>
              <a:gd name="connsiteY201" fmla="*/ 32628 h 286094"/>
              <a:gd name="connsiteX202" fmla="*/ 225480 w 353605"/>
              <a:gd name="connsiteY202" fmla="*/ 32628 h 286094"/>
              <a:gd name="connsiteX203" fmla="*/ 225480 w 353605"/>
              <a:gd name="connsiteY203" fmla="*/ 34883 h 286094"/>
              <a:gd name="connsiteX204" fmla="*/ 226541 w 353605"/>
              <a:gd name="connsiteY204" fmla="*/ 34883 h 286094"/>
              <a:gd name="connsiteX205" fmla="*/ 227734 w 353605"/>
              <a:gd name="connsiteY205" fmla="*/ 35944 h 286094"/>
              <a:gd name="connsiteX206" fmla="*/ 227734 w 353605"/>
              <a:gd name="connsiteY206" fmla="*/ 39392 h 286094"/>
              <a:gd name="connsiteX207" fmla="*/ 231050 w 353605"/>
              <a:gd name="connsiteY207" fmla="*/ 39392 h 286094"/>
              <a:gd name="connsiteX208" fmla="*/ 233305 w 353605"/>
              <a:gd name="connsiteY208" fmla="*/ 40454 h 286094"/>
              <a:gd name="connsiteX209" fmla="*/ 234366 w 353605"/>
              <a:gd name="connsiteY209" fmla="*/ 39392 h 286094"/>
              <a:gd name="connsiteX210" fmla="*/ 248956 w 353605"/>
              <a:gd name="connsiteY210" fmla="*/ 37138 h 286094"/>
              <a:gd name="connsiteX211" fmla="*/ 254527 w 353605"/>
              <a:gd name="connsiteY211" fmla="*/ 39392 h 286094"/>
              <a:gd name="connsiteX212" fmla="*/ 252272 w 353605"/>
              <a:gd name="connsiteY212" fmla="*/ 44963 h 286094"/>
              <a:gd name="connsiteX213" fmla="*/ 253333 w 353605"/>
              <a:gd name="connsiteY213" fmla="*/ 48279 h 286094"/>
              <a:gd name="connsiteX214" fmla="*/ 255588 w 353605"/>
              <a:gd name="connsiteY214" fmla="*/ 49473 h 286094"/>
              <a:gd name="connsiteX215" fmla="*/ 270178 w 353605"/>
              <a:gd name="connsiteY215" fmla="*/ 46024 h 286094"/>
              <a:gd name="connsiteX216" fmla="*/ 270178 w 353605"/>
              <a:gd name="connsiteY216" fmla="*/ 44963 h 286094"/>
              <a:gd name="connsiteX217" fmla="*/ 274687 w 353605"/>
              <a:gd name="connsiteY217" fmla="*/ 43769 h 286094"/>
              <a:gd name="connsiteX218" fmla="*/ 275748 w 353605"/>
              <a:gd name="connsiteY218" fmla="*/ 37005 h 286094"/>
              <a:gd name="connsiteX219" fmla="*/ 284768 w 353605"/>
              <a:gd name="connsiteY219" fmla="*/ 39259 h 286094"/>
              <a:gd name="connsiteX220" fmla="*/ 293787 w 353605"/>
              <a:gd name="connsiteY220" fmla="*/ 38066 h 286094"/>
              <a:gd name="connsiteX221" fmla="*/ 292725 w 353605"/>
              <a:gd name="connsiteY221" fmla="*/ 34750 h 286094"/>
              <a:gd name="connsiteX222" fmla="*/ 289410 w 353605"/>
              <a:gd name="connsiteY222" fmla="*/ 34750 h 286094"/>
              <a:gd name="connsiteX223" fmla="*/ 284900 w 353605"/>
              <a:gd name="connsiteY223" fmla="*/ 25731 h 286094"/>
              <a:gd name="connsiteX224" fmla="*/ 296174 w 353605"/>
              <a:gd name="connsiteY224" fmla="*/ 25731 h 286094"/>
              <a:gd name="connsiteX225" fmla="*/ 309703 w 353605"/>
              <a:gd name="connsiteY225" fmla="*/ 22415 h 286094"/>
              <a:gd name="connsiteX226" fmla="*/ 310764 w 353605"/>
              <a:gd name="connsiteY226" fmla="*/ 23609 h 286094"/>
              <a:gd name="connsiteX227" fmla="*/ 313019 w 353605"/>
              <a:gd name="connsiteY227" fmla="*/ 23609 h 286094"/>
              <a:gd name="connsiteX228" fmla="*/ 313019 w 353605"/>
              <a:gd name="connsiteY228" fmla="*/ 22415 h 286094"/>
              <a:gd name="connsiteX229" fmla="*/ 328802 w 353605"/>
              <a:gd name="connsiteY229" fmla="*/ 19099 h 286094"/>
              <a:gd name="connsiteX230" fmla="*/ 329864 w 353605"/>
              <a:gd name="connsiteY230" fmla="*/ 25863 h 286094"/>
              <a:gd name="connsiteX231" fmla="*/ 334373 w 353605"/>
              <a:gd name="connsiteY231" fmla="*/ 24803 h 286094"/>
              <a:gd name="connsiteX232" fmla="*/ 336628 w 353605"/>
              <a:gd name="connsiteY232" fmla="*/ 27057 h 286094"/>
              <a:gd name="connsiteX233" fmla="*/ 337689 w 353605"/>
              <a:gd name="connsiteY233" fmla="*/ 24803 h 286094"/>
              <a:gd name="connsiteX234" fmla="*/ 337689 w 353605"/>
              <a:gd name="connsiteY234" fmla="*/ 23741 h 286094"/>
              <a:gd name="connsiteX235" fmla="*/ 346708 w 353605"/>
              <a:gd name="connsiteY235" fmla="*/ 20293 h 286094"/>
              <a:gd name="connsiteX236" fmla="*/ 352411 w 353605"/>
              <a:gd name="connsiteY236" fmla="*/ 18038 h 286094"/>
              <a:gd name="connsiteX237" fmla="*/ 353605 w 353605"/>
              <a:gd name="connsiteY237" fmla="*/ 28119 h 286094"/>
              <a:gd name="connsiteX238" fmla="*/ 345780 w 353605"/>
              <a:gd name="connsiteY238" fmla="*/ 30373 h 286094"/>
              <a:gd name="connsiteX239" fmla="*/ 340076 w 353605"/>
              <a:gd name="connsiteY239" fmla="*/ 30373 h 286094"/>
              <a:gd name="connsiteX240" fmla="*/ 340076 w 353605"/>
              <a:gd name="connsiteY240" fmla="*/ 28119 h 286094"/>
              <a:gd name="connsiteX241" fmla="*/ 341270 w 353605"/>
              <a:gd name="connsiteY241" fmla="*/ 28119 h 286094"/>
              <a:gd name="connsiteX242" fmla="*/ 342331 w 353605"/>
              <a:gd name="connsiteY242" fmla="*/ 25863 h 286094"/>
              <a:gd name="connsiteX243" fmla="*/ 340076 w 353605"/>
              <a:gd name="connsiteY243" fmla="*/ 25863 h 286094"/>
              <a:gd name="connsiteX244" fmla="*/ 336760 w 353605"/>
              <a:gd name="connsiteY244" fmla="*/ 31567 h 286094"/>
              <a:gd name="connsiteX245" fmla="*/ 324425 w 353605"/>
              <a:gd name="connsiteY245" fmla="*/ 33822 h 286094"/>
              <a:gd name="connsiteX246" fmla="*/ 295113 w 353605"/>
              <a:gd name="connsiteY246" fmla="*/ 40586 h 286094"/>
              <a:gd name="connsiteX247" fmla="*/ 295113 w 353605"/>
              <a:gd name="connsiteY247" fmla="*/ 42841 h 286094"/>
              <a:gd name="connsiteX248" fmla="*/ 271504 w 353605"/>
              <a:gd name="connsiteY248" fmla="*/ 72154 h 286094"/>
              <a:gd name="connsiteX249" fmla="*/ 269249 w 353605"/>
              <a:gd name="connsiteY249" fmla="*/ 68838 h 286094"/>
              <a:gd name="connsiteX250" fmla="*/ 270310 w 353605"/>
              <a:gd name="connsiteY250" fmla="*/ 66582 h 286094"/>
              <a:gd name="connsiteX251" fmla="*/ 273626 w 353605"/>
              <a:gd name="connsiteY251" fmla="*/ 66582 h 286094"/>
              <a:gd name="connsiteX252" fmla="*/ 276942 w 353605"/>
              <a:gd name="connsiteY252" fmla="*/ 63266 h 286094"/>
              <a:gd name="connsiteX253" fmla="*/ 275748 w 353605"/>
              <a:gd name="connsiteY253" fmla="*/ 58757 h 286094"/>
              <a:gd name="connsiteX254" fmla="*/ 272432 w 353605"/>
              <a:gd name="connsiteY254" fmla="*/ 58757 h 286094"/>
              <a:gd name="connsiteX255" fmla="*/ 270178 w 353605"/>
              <a:gd name="connsiteY255" fmla="*/ 62073 h 286094"/>
              <a:gd name="connsiteX256" fmla="*/ 269116 w 353605"/>
              <a:gd name="connsiteY256" fmla="*/ 61012 h 286094"/>
              <a:gd name="connsiteX257" fmla="*/ 269116 w 353605"/>
              <a:gd name="connsiteY257" fmla="*/ 62073 h 286094"/>
              <a:gd name="connsiteX258" fmla="*/ 266862 w 353605"/>
              <a:gd name="connsiteY258" fmla="*/ 63266 h 286094"/>
              <a:gd name="connsiteX259" fmla="*/ 266862 w 353605"/>
              <a:gd name="connsiteY259" fmla="*/ 67776 h 286094"/>
              <a:gd name="connsiteX260" fmla="*/ 263546 w 353605"/>
              <a:gd name="connsiteY260" fmla="*/ 66582 h 286094"/>
              <a:gd name="connsiteX261" fmla="*/ 263546 w 353605"/>
              <a:gd name="connsiteY261" fmla="*/ 70031 h 286094"/>
              <a:gd name="connsiteX262" fmla="*/ 266862 w 353605"/>
              <a:gd name="connsiteY262" fmla="*/ 70031 h 286094"/>
              <a:gd name="connsiteX263" fmla="*/ 269116 w 353605"/>
              <a:gd name="connsiteY263" fmla="*/ 74541 h 286094"/>
              <a:gd name="connsiteX264" fmla="*/ 255588 w 353605"/>
              <a:gd name="connsiteY264" fmla="*/ 92579 h 286094"/>
              <a:gd name="connsiteX265" fmla="*/ 254394 w 353605"/>
              <a:gd name="connsiteY265" fmla="*/ 91518 h 286094"/>
              <a:gd name="connsiteX266" fmla="*/ 253333 w 353605"/>
              <a:gd name="connsiteY266" fmla="*/ 91518 h 286094"/>
              <a:gd name="connsiteX267" fmla="*/ 254394 w 353605"/>
              <a:gd name="connsiteY267" fmla="*/ 93773 h 286094"/>
              <a:gd name="connsiteX268" fmla="*/ 248823 w 353605"/>
              <a:gd name="connsiteY268" fmla="*/ 101598 h 286094"/>
              <a:gd name="connsiteX269" fmla="*/ 244314 w 353605"/>
              <a:gd name="connsiteY269" fmla="*/ 96028 h 286094"/>
              <a:gd name="connsiteX270" fmla="*/ 242059 w 353605"/>
              <a:gd name="connsiteY270" fmla="*/ 98282 h 286094"/>
              <a:gd name="connsiteX271" fmla="*/ 239804 w 353605"/>
              <a:gd name="connsiteY271" fmla="*/ 93773 h 286094"/>
              <a:gd name="connsiteX272" fmla="*/ 238610 w 353605"/>
              <a:gd name="connsiteY272" fmla="*/ 94834 h 286094"/>
              <a:gd name="connsiteX273" fmla="*/ 239804 w 353605"/>
              <a:gd name="connsiteY273" fmla="*/ 97089 h 286094"/>
              <a:gd name="connsiteX274" fmla="*/ 245375 w 353605"/>
              <a:gd name="connsiteY274" fmla="*/ 102659 h 286094"/>
              <a:gd name="connsiteX275" fmla="*/ 244314 w 353605"/>
              <a:gd name="connsiteY275" fmla="*/ 104914 h 286094"/>
              <a:gd name="connsiteX276" fmla="*/ 245375 w 353605"/>
              <a:gd name="connsiteY276" fmla="*/ 104914 h 286094"/>
              <a:gd name="connsiteX277" fmla="*/ 237550 w 353605"/>
              <a:gd name="connsiteY277" fmla="*/ 114994 h 286094"/>
              <a:gd name="connsiteX278" fmla="*/ 244314 w 353605"/>
              <a:gd name="connsiteY278" fmla="*/ 143113 h 286094"/>
              <a:gd name="connsiteX279" fmla="*/ 213941 w 353605"/>
              <a:gd name="connsiteY279" fmla="*/ 162213 h 286094"/>
              <a:gd name="connsiteX280" fmla="*/ 209431 w 353605"/>
              <a:gd name="connsiteY280" fmla="*/ 147623 h 286094"/>
              <a:gd name="connsiteX281" fmla="*/ 202666 w 353605"/>
              <a:gd name="connsiteY281" fmla="*/ 144307 h 286094"/>
              <a:gd name="connsiteX282" fmla="*/ 201605 w 353605"/>
              <a:gd name="connsiteY282" fmla="*/ 145368 h 286094"/>
              <a:gd name="connsiteX283" fmla="*/ 206115 w 353605"/>
              <a:gd name="connsiteY283" fmla="*/ 147623 h 286094"/>
              <a:gd name="connsiteX284" fmla="*/ 205054 w 353605"/>
              <a:gd name="connsiteY284" fmla="*/ 148683 h 286094"/>
              <a:gd name="connsiteX285" fmla="*/ 199483 w 353605"/>
              <a:gd name="connsiteY285" fmla="*/ 146429 h 286094"/>
              <a:gd name="connsiteX286" fmla="*/ 194973 w 353605"/>
              <a:gd name="connsiteY286" fmla="*/ 150939 h 286094"/>
              <a:gd name="connsiteX287" fmla="*/ 192719 w 353605"/>
              <a:gd name="connsiteY287" fmla="*/ 149878 h 286094"/>
              <a:gd name="connsiteX288" fmla="*/ 193780 w 353605"/>
              <a:gd name="connsiteY288" fmla="*/ 147623 h 286094"/>
              <a:gd name="connsiteX289" fmla="*/ 191525 w 353605"/>
              <a:gd name="connsiteY289" fmla="*/ 145368 h 286094"/>
              <a:gd name="connsiteX290" fmla="*/ 189270 w 353605"/>
              <a:gd name="connsiteY290" fmla="*/ 146429 h 286094"/>
              <a:gd name="connsiteX291" fmla="*/ 189270 w 353605"/>
              <a:gd name="connsiteY291" fmla="*/ 158764 h 286094"/>
              <a:gd name="connsiteX292" fmla="*/ 187016 w 353605"/>
              <a:gd name="connsiteY292" fmla="*/ 158764 h 286094"/>
              <a:gd name="connsiteX293" fmla="*/ 187016 w 353605"/>
              <a:gd name="connsiteY293" fmla="*/ 156509 h 286094"/>
              <a:gd name="connsiteX294" fmla="*/ 181445 w 353605"/>
              <a:gd name="connsiteY294" fmla="*/ 155448 h 286094"/>
              <a:gd name="connsiteX295" fmla="*/ 180384 w 353605"/>
              <a:gd name="connsiteY295" fmla="*/ 156509 h 286094"/>
              <a:gd name="connsiteX296" fmla="*/ 164600 w 353605"/>
              <a:gd name="connsiteY296" fmla="*/ 155448 h 286094"/>
              <a:gd name="connsiteX297" fmla="*/ 161152 w 353605"/>
              <a:gd name="connsiteY297" fmla="*/ 171232 h 286094"/>
              <a:gd name="connsiteX298" fmla="*/ 158897 w 353605"/>
              <a:gd name="connsiteY298" fmla="*/ 177996 h 286094"/>
              <a:gd name="connsiteX299" fmla="*/ 175742 w 353605"/>
              <a:gd name="connsiteY299" fmla="*/ 199350 h 286094"/>
              <a:gd name="connsiteX300" fmla="*/ 172426 w 353605"/>
              <a:gd name="connsiteY300" fmla="*/ 212879 h 286094"/>
              <a:gd name="connsiteX301" fmla="*/ 179190 w 353605"/>
              <a:gd name="connsiteY301" fmla="*/ 227469 h 286094"/>
              <a:gd name="connsiteX302" fmla="*/ 176935 w 353605"/>
              <a:gd name="connsiteY302" fmla="*/ 229724 h 286094"/>
              <a:gd name="connsiteX303" fmla="*/ 174680 w 353605"/>
              <a:gd name="connsiteY303" fmla="*/ 226408 h 286094"/>
              <a:gd name="connsiteX304" fmla="*/ 172426 w 353605"/>
              <a:gd name="connsiteY304" fmla="*/ 225347 h 286094"/>
              <a:gd name="connsiteX305" fmla="*/ 171232 w 353605"/>
              <a:gd name="connsiteY305" fmla="*/ 232112 h 286094"/>
              <a:gd name="connsiteX306" fmla="*/ 173487 w 353605"/>
              <a:gd name="connsiteY306" fmla="*/ 233305 h 286094"/>
              <a:gd name="connsiteX307" fmla="*/ 177996 w 353605"/>
              <a:gd name="connsiteY307" fmla="*/ 232112 h 286094"/>
              <a:gd name="connsiteX308" fmla="*/ 185954 w 353605"/>
              <a:gd name="connsiteY308" fmla="*/ 226540 h 286094"/>
              <a:gd name="connsiteX309" fmla="*/ 193780 w 353605"/>
              <a:gd name="connsiteY309" fmla="*/ 227734 h 286094"/>
              <a:gd name="connsiteX310" fmla="*/ 193780 w 353605"/>
              <a:gd name="connsiteY310" fmla="*/ 231050 h 286094"/>
              <a:gd name="connsiteX311" fmla="*/ 197096 w 353605"/>
              <a:gd name="connsiteY311" fmla="*/ 233305 h 286094"/>
              <a:gd name="connsiteX312" fmla="*/ 197096 w 353605"/>
              <a:gd name="connsiteY312" fmla="*/ 234366 h 286094"/>
              <a:gd name="connsiteX313" fmla="*/ 198157 w 353605"/>
              <a:gd name="connsiteY313" fmla="*/ 235560 h 286094"/>
              <a:gd name="connsiteX314" fmla="*/ 198157 w 353605"/>
              <a:gd name="connsiteY314" fmla="*/ 238876 h 286094"/>
              <a:gd name="connsiteX315" fmla="*/ 193647 w 353605"/>
              <a:gd name="connsiteY315" fmla="*/ 237682 h 286094"/>
              <a:gd name="connsiteX316" fmla="*/ 193647 w 353605"/>
              <a:gd name="connsiteY316" fmla="*/ 244446 h 286094"/>
              <a:gd name="connsiteX317" fmla="*/ 190199 w 353605"/>
              <a:gd name="connsiteY317" fmla="*/ 246701 h 286094"/>
              <a:gd name="connsiteX318" fmla="*/ 198024 w 353605"/>
              <a:gd name="connsiteY318" fmla="*/ 261291 h 286094"/>
              <a:gd name="connsiteX319" fmla="*/ 186750 w 353605"/>
              <a:gd name="connsiteY319" fmla="*/ 286094 h 286094"/>
              <a:gd name="connsiteX320" fmla="*/ 183434 w 353605"/>
              <a:gd name="connsiteY320" fmla="*/ 283839 h 286094"/>
              <a:gd name="connsiteX321" fmla="*/ 162080 w 353605"/>
              <a:gd name="connsiteY321" fmla="*/ 273758 h 286094"/>
              <a:gd name="connsiteX322" fmla="*/ 133962 w 353605"/>
              <a:gd name="connsiteY322" fmla="*/ 237815 h 286094"/>
              <a:gd name="connsiteX323" fmla="*/ 104649 w 353605"/>
              <a:gd name="connsiteY323" fmla="*/ 213012 h 286094"/>
              <a:gd name="connsiteX324" fmla="*/ 85549 w 353605"/>
              <a:gd name="connsiteY324" fmla="*/ 198422 h 286094"/>
              <a:gd name="connsiteX325" fmla="*/ 0 w 353605"/>
              <a:gd name="connsiteY325" fmla="*/ 102792 h 28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353605" h="286094">
                <a:moveTo>
                  <a:pt x="663" y="103057"/>
                </a:moveTo>
                <a:lnTo>
                  <a:pt x="9682" y="96293"/>
                </a:lnTo>
                <a:lnTo>
                  <a:pt x="4112" y="86213"/>
                </a:lnTo>
                <a:lnTo>
                  <a:pt x="5173" y="86213"/>
                </a:lnTo>
                <a:lnTo>
                  <a:pt x="8621" y="89529"/>
                </a:lnTo>
                <a:lnTo>
                  <a:pt x="19895" y="82764"/>
                </a:lnTo>
                <a:lnTo>
                  <a:pt x="19895" y="80510"/>
                </a:lnTo>
                <a:lnTo>
                  <a:pt x="18702" y="80510"/>
                </a:lnTo>
                <a:lnTo>
                  <a:pt x="18702" y="78254"/>
                </a:lnTo>
                <a:lnTo>
                  <a:pt x="17640" y="73745"/>
                </a:lnTo>
                <a:lnTo>
                  <a:pt x="24405" y="70429"/>
                </a:lnTo>
                <a:lnTo>
                  <a:pt x="27721" y="73745"/>
                </a:lnTo>
                <a:lnTo>
                  <a:pt x="25466" y="76000"/>
                </a:lnTo>
                <a:lnTo>
                  <a:pt x="27721" y="77061"/>
                </a:lnTo>
                <a:lnTo>
                  <a:pt x="26527" y="78254"/>
                </a:lnTo>
                <a:lnTo>
                  <a:pt x="29843" y="81570"/>
                </a:lnTo>
                <a:lnTo>
                  <a:pt x="46687" y="68042"/>
                </a:lnTo>
                <a:lnTo>
                  <a:pt x="42178" y="64593"/>
                </a:lnTo>
                <a:lnTo>
                  <a:pt x="43372" y="62338"/>
                </a:lnTo>
                <a:lnTo>
                  <a:pt x="47881" y="61277"/>
                </a:lnTo>
                <a:lnTo>
                  <a:pt x="48942" y="62338"/>
                </a:lnTo>
                <a:cubicBezTo>
                  <a:pt x="47881" y="68970"/>
                  <a:pt x="46953" y="75867"/>
                  <a:pt x="39923" y="79183"/>
                </a:cubicBezTo>
                <a:lnTo>
                  <a:pt x="39923" y="81437"/>
                </a:lnTo>
                <a:lnTo>
                  <a:pt x="42178" y="84753"/>
                </a:lnTo>
                <a:lnTo>
                  <a:pt x="41117" y="92579"/>
                </a:lnTo>
                <a:lnTo>
                  <a:pt x="37668" y="101598"/>
                </a:lnTo>
                <a:lnTo>
                  <a:pt x="27588" y="110617"/>
                </a:lnTo>
                <a:lnTo>
                  <a:pt x="32097" y="116320"/>
                </a:lnTo>
                <a:lnTo>
                  <a:pt x="35413" y="118576"/>
                </a:lnTo>
                <a:lnTo>
                  <a:pt x="36475" y="116320"/>
                </a:lnTo>
                <a:lnTo>
                  <a:pt x="35413" y="116320"/>
                </a:lnTo>
                <a:lnTo>
                  <a:pt x="34220" y="115127"/>
                </a:lnTo>
                <a:lnTo>
                  <a:pt x="35413" y="111811"/>
                </a:lnTo>
                <a:lnTo>
                  <a:pt x="38729" y="112873"/>
                </a:lnTo>
                <a:lnTo>
                  <a:pt x="44300" y="101598"/>
                </a:lnTo>
                <a:lnTo>
                  <a:pt x="49871" y="101598"/>
                </a:lnTo>
                <a:lnTo>
                  <a:pt x="51065" y="98282"/>
                </a:lnTo>
                <a:lnTo>
                  <a:pt x="51065" y="94834"/>
                </a:lnTo>
                <a:lnTo>
                  <a:pt x="53319" y="84753"/>
                </a:lnTo>
                <a:lnTo>
                  <a:pt x="53319" y="80244"/>
                </a:lnTo>
                <a:lnTo>
                  <a:pt x="49871" y="77990"/>
                </a:lnTo>
                <a:lnTo>
                  <a:pt x="47616" y="76795"/>
                </a:lnTo>
                <a:lnTo>
                  <a:pt x="48677" y="72286"/>
                </a:lnTo>
                <a:lnTo>
                  <a:pt x="49738" y="70031"/>
                </a:lnTo>
                <a:lnTo>
                  <a:pt x="49738" y="71092"/>
                </a:lnTo>
                <a:lnTo>
                  <a:pt x="50932" y="70031"/>
                </a:lnTo>
                <a:lnTo>
                  <a:pt x="50932" y="67776"/>
                </a:lnTo>
                <a:lnTo>
                  <a:pt x="51993" y="66582"/>
                </a:lnTo>
                <a:lnTo>
                  <a:pt x="50932" y="65522"/>
                </a:lnTo>
                <a:lnTo>
                  <a:pt x="54248" y="64328"/>
                </a:lnTo>
                <a:lnTo>
                  <a:pt x="56502" y="63266"/>
                </a:lnTo>
                <a:lnTo>
                  <a:pt x="55441" y="61012"/>
                </a:lnTo>
                <a:lnTo>
                  <a:pt x="74541" y="61012"/>
                </a:lnTo>
                <a:lnTo>
                  <a:pt x="74541" y="49738"/>
                </a:lnTo>
                <a:lnTo>
                  <a:pt x="85815" y="44035"/>
                </a:lnTo>
                <a:lnTo>
                  <a:pt x="85815" y="41780"/>
                </a:lnTo>
                <a:lnTo>
                  <a:pt x="83560" y="41780"/>
                </a:lnTo>
                <a:lnTo>
                  <a:pt x="83560" y="38331"/>
                </a:lnTo>
                <a:lnTo>
                  <a:pt x="80244" y="35015"/>
                </a:lnTo>
                <a:lnTo>
                  <a:pt x="81305" y="33822"/>
                </a:lnTo>
                <a:lnTo>
                  <a:pt x="82366" y="33822"/>
                </a:lnTo>
                <a:lnTo>
                  <a:pt x="84621" y="32760"/>
                </a:lnTo>
                <a:cubicBezTo>
                  <a:pt x="86611" y="34750"/>
                  <a:pt x="85549" y="36607"/>
                  <a:pt x="90192" y="40586"/>
                </a:cubicBezTo>
                <a:lnTo>
                  <a:pt x="91253" y="39525"/>
                </a:lnTo>
                <a:lnTo>
                  <a:pt x="88998" y="38331"/>
                </a:lnTo>
                <a:lnTo>
                  <a:pt x="86743" y="33822"/>
                </a:lnTo>
                <a:lnTo>
                  <a:pt x="85549" y="33822"/>
                </a:lnTo>
                <a:lnTo>
                  <a:pt x="84489" y="32760"/>
                </a:lnTo>
                <a:lnTo>
                  <a:pt x="82234" y="32760"/>
                </a:lnTo>
                <a:lnTo>
                  <a:pt x="81173" y="33822"/>
                </a:lnTo>
                <a:lnTo>
                  <a:pt x="80111" y="33822"/>
                </a:lnTo>
                <a:lnTo>
                  <a:pt x="77857" y="32760"/>
                </a:lnTo>
                <a:lnTo>
                  <a:pt x="70031" y="32760"/>
                </a:lnTo>
                <a:lnTo>
                  <a:pt x="68970" y="31699"/>
                </a:lnTo>
                <a:lnTo>
                  <a:pt x="67909" y="32760"/>
                </a:lnTo>
                <a:lnTo>
                  <a:pt x="66848" y="33822"/>
                </a:lnTo>
                <a:lnTo>
                  <a:pt x="66848" y="31567"/>
                </a:lnTo>
                <a:lnTo>
                  <a:pt x="70164" y="31567"/>
                </a:lnTo>
                <a:lnTo>
                  <a:pt x="72419" y="28119"/>
                </a:lnTo>
                <a:lnTo>
                  <a:pt x="102792" y="21354"/>
                </a:lnTo>
                <a:lnTo>
                  <a:pt x="117382" y="9019"/>
                </a:lnTo>
                <a:lnTo>
                  <a:pt x="119637" y="10080"/>
                </a:lnTo>
                <a:lnTo>
                  <a:pt x="120830" y="10080"/>
                </a:lnTo>
                <a:lnTo>
                  <a:pt x="123085" y="11274"/>
                </a:lnTo>
                <a:lnTo>
                  <a:pt x="124279" y="9019"/>
                </a:lnTo>
                <a:lnTo>
                  <a:pt x="122024" y="7825"/>
                </a:lnTo>
                <a:lnTo>
                  <a:pt x="123085" y="6765"/>
                </a:lnTo>
                <a:lnTo>
                  <a:pt x="122024" y="5570"/>
                </a:lnTo>
                <a:lnTo>
                  <a:pt x="128789" y="0"/>
                </a:lnTo>
                <a:lnTo>
                  <a:pt x="132104" y="3449"/>
                </a:lnTo>
                <a:lnTo>
                  <a:pt x="133165" y="3449"/>
                </a:lnTo>
                <a:lnTo>
                  <a:pt x="134227" y="4509"/>
                </a:lnTo>
                <a:lnTo>
                  <a:pt x="137543" y="3449"/>
                </a:lnTo>
                <a:lnTo>
                  <a:pt x="137543" y="1193"/>
                </a:lnTo>
                <a:lnTo>
                  <a:pt x="142052" y="6765"/>
                </a:lnTo>
                <a:lnTo>
                  <a:pt x="138736" y="9019"/>
                </a:lnTo>
                <a:lnTo>
                  <a:pt x="137675" y="9019"/>
                </a:lnTo>
                <a:lnTo>
                  <a:pt x="135420" y="11274"/>
                </a:lnTo>
                <a:lnTo>
                  <a:pt x="138736" y="15784"/>
                </a:lnTo>
                <a:lnTo>
                  <a:pt x="142052" y="16977"/>
                </a:lnTo>
                <a:lnTo>
                  <a:pt x="140991" y="19231"/>
                </a:lnTo>
                <a:lnTo>
                  <a:pt x="136481" y="18038"/>
                </a:lnTo>
                <a:lnTo>
                  <a:pt x="136481" y="24803"/>
                </a:lnTo>
                <a:lnTo>
                  <a:pt x="145501" y="32628"/>
                </a:lnTo>
                <a:lnTo>
                  <a:pt x="147755" y="30373"/>
                </a:lnTo>
                <a:lnTo>
                  <a:pt x="148949" y="31567"/>
                </a:lnTo>
                <a:lnTo>
                  <a:pt x="147755" y="33822"/>
                </a:lnTo>
                <a:lnTo>
                  <a:pt x="152265" y="33822"/>
                </a:lnTo>
                <a:lnTo>
                  <a:pt x="150010" y="36076"/>
                </a:lnTo>
                <a:lnTo>
                  <a:pt x="144439" y="36076"/>
                </a:lnTo>
                <a:lnTo>
                  <a:pt x="139930" y="35015"/>
                </a:lnTo>
                <a:lnTo>
                  <a:pt x="130911" y="41780"/>
                </a:lnTo>
                <a:lnTo>
                  <a:pt x="129850" y="40586"/>
                </a:lnTo>
                <a:lnTo>
                  <a:pt x="129850" y="38331"/>
                </a:lnTo>
                <a:lnTo>
                  <a:pt x="125340" y="33822"/>
                </a:lnTo>
                <a:lnTo>
                  <a:pt x="135420" y="18038"/>
                </a:lnTo>
                <a:lnTo>
                  <a:pt x="134359" y="18038"/>
                </a:lnTo>
                <a:lnTo>
                  <a:pt x="128789" y="25863"/>
                </a:lnTo>
                <a:lnTo>
                  <a:pt x="127595" y="25863"/>
                </a:lnTo>
                <a:lnTo>
                  <a:pt x="123085" y="31567"/>
                </a:lnTo>
                <a:lnTo>
                  <a:pt x="119770" y="28119"/>
                </a:lnTo>
                <a:lnTo>
                  <a:pt x="123085" y="22547"/>
                </a:lnTo>
                <a:lnTo>
                  <a:pt x="117515" y="19231"/>
                </a:lnTo>
                <a:lnTo>
                  <a:pt x="117515" y="21487"/>
                </a:lnTo>
                <a:lnTo>
                  <a:pt x="119770" y="22547"/>
                </a:lnTo>
                <a:lnTo>
                  <a:pt x="116454" y="28119"/>
                </a:lnTo>
                <a:lnTo>
                  <a:pt x="118708" y="32628"/>
                </a:lnTo>
                <a:lnTo>
                  <a:pt x="114199" y="58492"/>
                </a:lnTo>
                <a:lnTo>
                  <a:pt x="162610" y="50667"/>
                </a:lnTo>
                <a:lnTo>
                  <a:pt x="160356" y="45095"/>
                </a:lnTo>
                <a:lnTo>
                  <a:pt x="162610" y="42841"/>
                </a:lnTo>
                <a:lnTo>
                  <a:pt x="168314" y="42841"/>
                </a:lnTo>
                <a:lnTo>
                  <a:pt x="171630" y="40586"/>
                </a:lnTo>
                <a:lnTo>
                  <a:pt x="171630" y="38331"/>
                </a:lnTo>
                <a:lnTo>
                  <a:pt x="170436" y="37270"/>
                </a:lnTo>
                <a:lnTo>
                  <a:pt x="169375" y="39525"/>
                </a:lnTo>
                <a:lnTo>
                  <a:pt x="168314" y="38331"/>
                </a:lnTo>
                <a:lnTo>
                  <a:pt x="167120" y="40586"/>
                </a:lnTo>
                <a:lnTo>
                  <a:pt x="166059" y="40586"/>
                </a:lnTo>
                <a:lnTo>
                  <a:pt x="167120" y="37270"/>
                </a:lnTo>
                <a:lnTo>
                  <a:pt x="162610" y="33822"/>
                </a:lnTo>
                <a:lnTo>
                  <a:pt x="160356" y="29312"/>
                </a:lnTo>
                <a:lnTo>
                  <a:pt x="158101" y="29312"/>
                </a:lnTo>
                <a:lnTo>
                  <a:pt x="158101" y="27057"/>
                </a:lnTo>
                <a:lnTo>
                  <a:pt x="162610" y="22547"/>
                </a:lnTo>
                <a:lnTo>
                  <a:pt x="164865" y="22547"/>
                </a:lnTo>
                <a:lnTo>
                  <a:pt x="167120" y="23741"/>
                </a:lnTo>
                <a:lnTo>
                  <a:pt x="172824" y="20293"/>
                </a:lnTo>
                <a:lnTo>
                  <a:pt x="170569" y="13528"/>
                </a:lnTo>
                <a:lnTo>
                  <a:pt x="168314" y="11274"/>
                </a:lnTo>
                <a:lnTo>
                  <a:pt x="168314" y="7825"/>
                </a:lnTo>
                <a:lnTo>
                  <a:pt x="171630" y="10080"/>
                </a:lnTo>
                <a:lnTo>
                  <a:pt x="173884" y="7825"/>
                </a:lnTo>
                <a:lnTo>
                  <a:pt x="178394" y="11274"/>
                </a:lnTo>
                <a:lnTo>
                  <a:pt x="180649" y="9019"/>
                </a:lnTo>
                <a:lnTo>
                  <a:pt x="180649" y="13528"/>
                </a:lnTo>
                <a:lnTo>
                  <a:pt x="177333" y="15784"/>
                </a:lnTo>
                <a:lnTo>
                  <a:pt x="177333" y="20293"/>
                </a:lnTo>
                <a:lnTo>
                  <a:pt x="182904" y="20293"/>
                </a:lnTo>
                <a:lnTo>
                  <a:pt x="184098" y="22547"/>
                </a:lnTo>
                <a:lnTo>
                  <a:pt x="186352" y="22547"/>
                </a:lnTo>
                <a:lnTo>
                  <a:pt x="188607" y="27057"/>
                </a:lnTo>
                <a:lnTo>
                  <a:pt x="186352" y="28119"/>
                </a:lnTo>
                <a:lnTo>
                  <a:pt x="193117" y="39392"/>
                </a:lnTo>
                <a:lnTo>
                  <a:pt x="197626" y="37138"/>
                </a:lnTo>
                <a:lnTo>
                  <a:pt x="198687" y="37138"/>
                </a:lnTo>
                <a:lnTo>
                  <a:pt x="199881" y="35944"/>
                </a:lnTo>
                <a:lnTo>
                  <a:pt x="198687" y="32628"/>
                </a:lnTo>
                <a:lnTo>
                  <a:pt x="195371" y="29312"/>
                </a:lnTo>
                <a:lnTo>
                  <a:pt x="195371" y="28119"/>
                </a:lnTo>
                <a:lnTo>
                  <a:pt x="198687" y="30373"/>
                </a:lnTo>
                <a:lnTo>
                  <a:pt x="197626" y="23609"/>
                </a:lnTo>
                <a:lnTo>
                  <a:pt x="195371" y="24670"/>
                </a:lnTo>
                <a:lnTo>
                  <a:pt x="195371" y="23609"/>
                </a:lnTo>
                <a:lnTo>
                  <a:pt x="197626" y="22415"/>
                </a:lnTo>
                <a:lnTo>
                  <a:pt x="195371" y="13396"/>
                </a:lnTo>
                <a:lnTo>
                  <a:pt x="202136" y="9948"/>
                </a:lnTo>
                <a:lnTo>
                  <a:pt x="209961" y="20028"/>
                </a:lnTo>
                <a:lnTo>
                  <a:pt x="212216" y="12202"/>
                </a:lnTo>
                <a:lnTo>
                  <a:pt x="220042" y="7692"/>
                </a:lnTo>
                <a:lnTo>
                  <a:pt x="223358" y="13396"/>
                </a:lnTo>
                <a:lnTo>
                  <a:pt x="218848" y="15651"/>
                </a:lnTo>
                <a:lnTo>
                  <a:pt x="218848" y="16844"/>
                </a:lnTo>
                <a:lnTo>
                  <a:pt x="240202" y="14590"/>
                </a:lnTo>
                <a:lnTo>
                  <a:pt x="242457" y="20160"/>
                </a:lnTo>
                <a:lnTo>
                  <a:pt x="239008" y="22415"/>
                </a:lnTo>
                <a:lnTo>
                  <a:pt x="234499" y="22415"/>
                </a:lnTo>
                <a:lnTo>
                  <a:pt x="232244" y="23609"/>
                </a:lnTo>
                <a:lnTo>
                  <a:pt x="233305" y="25863"/>
                </a:lnTo>
                <a:lnTo>
                  <a:pt x="232244" y="25863"/>
                </a:lnTo>
                <a:lnTo>
                  <a:pt x="232244" y="27057"/>
                </a:lnTo>
                <a:lnTo>
                  <a:pt x="231050" y="28119"/>
                </a:lnTo>
                <a:lnTo>
                  <a:pt x="226541" y="27057"/>
                </a:lnTo>
                <a:lnTo>
                  <a:pt x="225480" y="25863"/>
                </a:lnTo>
                <a:lnTo>
                  <a:pt x="222164" y="25863"/>
                </a:lnTo>
                <a:lnTo>
                  <a:pt x="221103" y="27057"/>
                </a:lnTo>
                <a:lnTo>
                  <a:pt x="221103" y="28119"/>
                </a:lnTo>
                <a:lnTo>
                  <a:pt x="222164" y="28119"/>
                </a:lnTo>
                <a:lnTo>
                  <a:pt x="223225" y="29312"/>
                </a:lnTo>
                <a:lnTo>
                  <a:pt x="223225" y="30373"/>
                </a:lnTo>
                <a:lnTo>
                  <a:pt x="222164" y="31567"/>
                </a:lnTo>
                <a:lnTo>
                  <a:pt x="223225" y="32628"/>
                </a:lnTo>
                <a:lnTo>
                  <a:pt x="225480" y="32628"/>
                </a:lnTo>
                <a:lnTo>
                  <a:pt x="225480" y="34883"/>
                </a:lnTo>
                <a:lnTo>
                  <a:pt x="226541" y="34883"/>
                </a:lnTo>
                <a:lnTo>
                  <a:pt x="227734" y="35944"/>
                </a:lnTo>
                <a:lnTo>
                  <a:pt x="227734" y="39392"/>
                </a:lnTo>
                <a:lnTo>
                  <a:pt x="231050" y="39392"/>
                </a:lnTo>
                <a:lnTo>
                  <a:pt x="233305" y="40454"/>
                </a:lnTo>
                <a:lnTo>
                  <a:pt x="234366" y="39392"/>
                </a:lnTo>
                <a:lnTo>
                  <a:pt x="248956" y="37138"/>
                </a:lnTo>
                <a:lnTo>
                  <a:pt x="254527" y="39392"/>
                </a:lnTo>
                <a:lnTo>
                  <a:pt x="252272" y="44963"/>
                </a:lnTo>
                <a:lnTo>
                  <a:pt x="253333" y="48279"/>
                </a:lnTo>
                <a:lnTo>
                  <a:pt x="255588" y="49473"/>
                </a:lnTo>
                <a:lnTo>
                  <a:pt x="270178" y="46024"/>
                </a:lnTo>
                <a:lnTo>
                  <a:pt x="270178" y="44963"/>
                </a:lnTo>
                <a:lnTo>
                  <a:pt x="274687" y="43769"/>
                </a:lnTo>
                <a:lnTo>
                  <a:pt x="275748" y="37005"/>
                </a:lnTo>
                <a:lnTo>
                  <a:pt x="284768" y="39259"/>
                </a:lnTo>
                <a:lnTo>
                  <a:pt x="293787" y="38066"/>
                </a:lnTo>
                <a:lnTo>
                  <a:pt x="292725" y="34750"/>
                </a:lnTo>
                <a:lnTo>
                  <a:pt x="289410" y="34750"/>
                </a:lnTo>
                <a:lnTo>
                  <a:pt x="284900" y="25731"/>
                </a:lnTo>
                <a:lnTo>
                  <a:pt x="296174" y="25731"/>
                </a:lnTo>
                <a:lnTo>
                  <a:pt x="309703" y="22415"/>
                </a:lnTo>
                <a:lnTo>
                  <a:pt x="310764" y="23609"/>
                </a:lnTo>
                <a:lnTo>
                  <a:pt x="313019" y="23609"/>
                </a:lnTo>
                <a:lnTo>
                  <a:pt x="313019" y="22415"/>
                </a:lnTo>
                <a:lnTo>
                  <a:pt x="328802" y="19099"/>
                </a:lnTo>
                <a:lnTo>
                  <a:pt x="329864" y="25863"/>
                </a:lnTo>
                <a:lnTo>
                  <a:pt x="334373" y="24803"/>
                </a:lnTo>
                <a:lnTo>
                  <a:pt x="336628" y="27057"/>
                </a:lnTo>
                <a:lnTo>
                  <a:pt x="337689" y="24803"/>
                </a:lnTo>
                <a:lnTo>
                  <a:pt x="337689" y="23741"/>
                </a:lnTo>
                <a:lnTo>
                  <a:pt x="346708" y="20293"/>
                </a:lnTo>
                <a:lnTo>
                  <a:pt x="352411" y="18038"/>
                </a:lnTo>
                <a:lnTo>
                  <a:pt x="353605" y="28119"/>
                </a:lnTo>
                <a:lnTo>
                  <a:pt x="345780" y="30373"/>
                </a:lnTo>
                <a:lnTo>
                  <a:pt x="340076" y="30373"/>
                </a:lnTo>
                <a:lnTo>
                  <a:pt x="340076" y="28119"/>
                </a:lnTo>
                <a:lnTo>
                  <a:pt x="341270" y="28119"/>
                </a:lnTo>
                <a:lnTo>
                  <a:pt x="342331" y="25863"/>
                </a:lnTo>
                <a:lnTo>
                  <a:pt x="340076" y="25863"/>
                </a:lnTo>
                <a:lnTo>
                  <a:pt x="336760" y="31567"/>
                </a:lnTo>
                <a:lnTo>
                  <a:pt x="324425" y="33822"/>
                </a:lnTo>
                <a:lnTo>
                  <a:pt x="295113" y="40586"/>
                </a:lnTo>
                <a:lnTo>
                  <a:pt x="295113" y="42841"/>
                </a:lnTo>
                <a:lnTo>
                  <a:pt x="271504" y="72154"/>
                </a:lnTo>
                <a:lnTo>
                  <a:pt x="269249" y="68838"/>
                </a:lnTo>
                <a:lnTo>
                  <a:pt x="270310" y="66582"/>
                </a:lnTo>
                <a:lnTo>
                  <a:pt x="273626" y="66582"/>
                </a:lnTo>
                <a:lnTo>
                  <a:pt x="276942" y="63266"/>
                </a:lnTo>
                <a:lnTo>
                  <a:pt x="275748" y="58757"/>
                </a:lnTo>
                <a:lnTo>
                  <a:pt x="272432" y="58757"/>
                </a:lnTo>
                <a:lnTo>
                  <a:pt x="270178" y="62073"/>
                </a:lnTo>
                <a:lnTo>
                  <a:pt x="269116" y="61012"/>
                </a:lnTo>
                <a:lnTo>
                  <a:pt x="269116" y="62073"/>
                </a:lnTo>
                <a:lnTo>
                  <a:pt x="266862" y="63266"/>
                </a:lnTo>
                <a:lnTo>
                  <a:pt x="266862" y="67776"/>
                </a:lnTo>
                <a:lnTo>
                  <a:pt x="263546" y="66582"/>
                </a:lnTo>
                <a:lnTo>
                  <a:pt x="263546" y="70031"/>
                </a:lnTo>
                <a:lnTo>
                  <a:pt x="266862" y="70031"/>
                </a:lnTo>
                <a:lnTo>
                  <a:pt x="269116" y="74541"/>
                </a:lnTo>
                <a:lnTo>
                  <a:pt x="255588" y="92579"/>
                </a:lnTo>
                <a:lnTo>
                  <a:pt x="254394" y="91518"/>
                </a:lnTo>
                <a:lnTo>
                  <a:pt x="253333" y="91518"/>
                </a:lnTo>
                <a:lnTo>
                  <a:pt x="254394" y="93773"/>
                </a:lnTo>
                <a:lnTo>
                  <a:pt x="248823" y="101598"/>
                </a:lnTo>
                <a:lnTo>
                  <a:pt x="244314" y="96028"/>
                </a:lnTo>
                <a:lnTo>
                  <a:pt x="242059" y="98282"/>
                </a:lnTo>
                <a:lnTo>
                  <a:pt x="239804" y="93773"/>
                </a:lnTo>
                <a:lnTo>
                  <a:pt x="238610" y="94834"/>
                </a:lnTo>
                <a:lnTo>
                  <a:pt x="239804" y="97089"/>
                </a:lnTo>
                <a:lnTo>
                  <a:pt x="245375" y="102659"/>
                </a:lnTo>
                <a:lnTo>
                  <a:pt x="244314" y="104914"/>
                </a:lnTo>
                <a:lnTo>
                  <a:pt x="245375" y="104914"/>
                </a:lnTo>
                <a:lnTo>
                  <a:pt x="237550" y="114994"/>
                </a:lnTo>
                <a:lnTo>
                  <a:pt x="244314" y="143113"/>
                </a:lnTo>
                <a:lnTo>
                  <a:pt x="213941" y="162213"/>
                </a:lnTo>
                <a:lnTo>
                  <a:pt x="209431" y="147623"/>
                </a:lnTo>
                <a:lnTo>
                  <a:pt x="202666" y="144307"/>
                </a:lnTo>
                <a:lnTo>
                  <a:pt x="201605" y="145368"/>
                </a:lnTo>
                <a:lnTo>
                  <a:pt x="206115" y="147623"/>
                </a:lnTo>
                <a:lnTo>
                  <a:pt x="205054" y="148683"/>
                </a:lnTo>
                <a:lnTo>
                  <a:pt x="199483" y="146429"/>
                </a:lnTo>
                <a:lnTo>
                  <a:pt x="194973" y="150939"/>
                </a:lnTo>
                <a:lnTo>
                  <a:pt x="192719" y="149878"/>
                </a:lnTo>
                <a:lnTo>
                  <a:pt x="193780" y="147623"/>
                </a:lnTo>
                <a:lnTo>
                  <a:pt x="191525" y="145368"/>
                </a:lnTo>
                <a:lnTo>
                  <a:pt x="189270" y="146429"/>
                </a:lnTo>
                <a:lnTo>
                  <a:pt x="189270" y="158764"/>
                </a:lnTo>
                <a:lnTo>
                  <a:pt x="187016" y="158764"/>
                </a:lnTo>
                <a:lnTo>
                  <a:pt x="187016" y="156509"/>
                </a:lnTo>
                <a:lnTo>
                  <a:pt x="181445" y="155448"/>
                </a:lnTo>
                <a:lnTo>
                  <a:pt x="180384" y="156509"/>
                </a:lnTo>
                <a:lnTo>
                  <a:pt x="164600" y="155448"/>
                </a:lnTo>
                <a:lnTo>
                  <a:pt x="161152" y="171232"/>
                </a:lnTo>
                <a:lnTo>
                  <a:pt x="158897" y="177996"/>
                </a:lnTo>
                <a:lnTo>
                  <a:pt x="175742" y="199350"/>
                </a:lnTo>
                <a:lnTo>
                  <a:pt x="172426" y="212879"/>
                </a:lnTo>
                <a:lnTo>
                  <a:pt x="179190" y="227469"/>
                </a:lnTo>
                <a:lnTo>
                  <a:pt x="176935" y="229724"/>
                </a:lnTo>
                <a:lnTo>
                  <a:pt x="174680" y="226408"/>
                </a:lnTo>
                <a:lnTo>
                  <a:pt x="172426" y="225347"/>
                </a:lnTo>
                <a:lnTo>
                  <a:pt x="171232" y="232112"/>
                </a:lnTo>
                <a:lnTo>
                  <a:pt x="173487" y="233305"/>
                </a:lnTo>
                <a:lnTo>
                  <a:pt x="177996" y="232112"/>
                </a:lnTo>
                <a:lnTo>
                  <a:pt x="185954" y="226540"/>
                </a:lnTo>
                <a:lnTo>
                  <a:pt x="193780" y="227734"/>
                </a:lnTo>
                <a:lnTo>
                  <a:pt x="193780" y="231050"/>
                </a:lnTo>
                <a:lnTo>
                  <a:pt x="197096" y="233305"/>
                </a:lnTo>
                <a:lnTo>
                  <a:pt x="197096" y="234366"/>
                </a:lnTo>
                <a:lnTo>
                  <a:pt x="198157" y="235560"/>
                </a:lnTo>
                <a:lnTo>
                  <a:pt x="198157" y="238876"/>
                </a:lnTo>
                <a:lnTo>
                  <a:pt x="193647" y="237682"/>
                </a:lnTo>
                <a:lnTo>
                  <a:pt x="193647" y="244446"/>
                </a:lnTo>
                <a:lnTo>
                  <a:pt x="190199" y="246701"/>
                </a:lnTo>
                <a:lnTo>
                  <a:pt x="198024" y="261291"/>
                </a:lnTo>
                <a:lnTo>
                  <a:pt x="186750" y="286094"/>
                </a:lnTo>
                <a:lnTo>
                  <a:pt x="183434" y="283839"/>
                </a:lnTo>
                <a:lnTo>
                  <a:pt x="162080" y="273758"/>
                </a:lnTo>
                <a:lnTo>
                  <a:pt x="133962" y="237815"/>
                </a:lnTo>
                <a:lnTo>
                  <a:pt x="104649" y="213012"/>
                </a:lnTo>
                <a:lnTo>
                  <a:pt x="85549" y="198422"/>
                </a:lnTo>
                <a:cubicBezTo>
                  <a:pt x="37270" y="158498"/>
                  <a:pt x="40984" y="157571"/>
                  <a:pt x="0" y="102792"/>
                </a:cubicBezTo>
              </a:path>
            </a:pathLst>
          </a:custGeom>
          <a:solidFill>
            <a:schemeClr val="bg1">
              <a:lumMod val="85000"/>
            </a:schemeClr>
          </a:solidFill>
          <a:ln w="13251" cap="flat">
            <a:noFill/>
            <a:prstDash val="solid"/>
            <a:miter/>
          </a:ln>
        </p:spPr>
        <p:txBody>
          <a:bodyPr rtlCol="0" anchor="ctr"/>
          <a:lstStyle/>
          <a:p>
            <a:endParaRPr lang="en-FI" sz="816"/>
          </a:p>
        </p:txBody>
      </p:sp>
      <p:sp>
        <p:nvSpPr>
          <p:cNvPr id="1423" name="Freeform: Shape 1422">
            <a:extLst>
              <a:ext uri="{FF2B5EF4-FFF2-40B4-BE49-F238E27FC236}">
                <a16:creationId xmlns:a16="http://schemas.microsoft.com/office/drawing/2014/main" id="{EC5FE92B-8A2D-9D81-1946-6012DA0E8154}"/>
              </a:ext>
            </a:extLst>
          </p:cNvPr>
          <p:cNvSpPr/>
          <p:nvPr/>
        </p:nvSpPr>
        <p:spPr>
          <a:xfrm>
            <a:off x="4053262" y="4011747"/>
            <a:ext cx="205213" cy="197452"/>
          </a:xfrm>
          <a:custGeom>
            <a:avLst/>
            <a:gdLst>
              <a:gd name="connsiteX0" fmla="*/ 242059 w 452418"/>
              <a:gd name="connsiteY0" fmla="*/ 0 h 435308"/>
              <a:gd name="connsiteX1" fmla="*/ 316335 w 452418"/>
              <a:gd name="connsiteY1" fmla="*/ 61940 h 435308"/>
              <a:gd name="connsiteX2" fmla="*/ 317529 w 452418"/>
              <a:gd name="connsiteY2" fmla="*/ 60746 h 435308"/>
              <a:gd name="connsiteX3" fmla="*/ 318722 w 452418"/>
              <a:gd name="connsiteY3" fmla="*/ 61940 h 435308"/>
              <a:gd name="connsiteX4" fmla="*/ 323232 w 452418"/>
              <a:gd name="connsiteY4" fmla="*/ 55176 h 435308"/>
              <a:gd name="connsiteX5" fmla="*/ 318722 w 452418"/>
              <a:gd name="connsiteY5" fmla="*/ 39392 h 435308"/>
              <a:gd name="connsiteX6" fmla="*/ 328803 w 452418"/>
              <a:gd name="connsiteY6" fmla="*/ 29312 h 435308"/>
              <a:gd name="connsiteX7" fmla="*/ 343393 w 452418"/>
              <a:gd name="connsiteY7" fmla="*/ 28251 h 435308"/>
              <a:gd name="connsiteX8" fmla="*/ 346708 w 452418"/>
              <a:gd name="connsiteY8" fmla="*/ 25996 h 435308"/>
              <a:gd name="connsiteX9" fmla="*/ 351218 w 452418"/>
              <a:gd name="connsiteY9" fmla="*/ 31567 h 435308"/>
              <a:gd name="connsiteX10" fmla="*/ 347902 w 452418"/>
              <a:gd name="connsiteY10" fmla="*/ 32628 h 435308"/>
              <a:gd name="connsiteX11" fmla="*/ 346841 w 452418"/>
              <a:gd name="connsiteY11" fmla="*/ 33822 h 435308"/>
              <a:gd name="connsiteX12" fmla="*/ 341270 w 452418"/>
              <a:gd name="connsiteY12" fmla="*/ 34883 h 435308"/>
              <a:gd name="connsiteX13" fmla="*/ 339015 w 452418"/>
              <a:gd name="connsiteY13" fmla="*/ 44963 h 435308"/>
              <a:gd name="connsiteX14" fmla="*/ 340077 w 452418"/>
              <a:gd name="connsiteY14" fmla="*/ 46157 h 435308"/>
              <a:gd name="connsiteX15" fmla="*/ 342331 w 452418"/>
              <a:gd name="connsiteY15" fmla="*/ 43902 h 435308"/>
              <a:gd name="connsiteX16" fmla="*/ 345647 w 452418"/>
              <a:gd name="connsiteY16" fmla="*/ 46157 h 435308"/>
              <a:gd name="connsiteX17" fmla="*/ 348963 w 452418"/>
              <a:gd name="connsiteY17" fmla="*/ 50667 h 435308"/>
              <a:gd name="connsiteX18" fmla="*/ 348963 w 452418"/>
              <a:gd name="connsiteY18" fmla="*/ 55176 h 435308"/>
              <a:gd name="connsiteX19" fmla="*/ 353473 w 452418"/>
              <a:gd name="connsiteY19" fmla="*/ 59686 h 435308"/>
              <a:gd name="connsiteX20" fmla="*/ 352279 w 452418"/>
              <a:gd name="connsiteY20" fmla="*/ 61940 h 435308"/>
              <a:gd name="connsiteX21" fmla="*/ 345514 w 452418"/>
              <a:gd name="connsiteY21" fmla="*/ 78785 h 435308"/>
              <a:gd name="connsiteX22" fmla="*/ 351085 w 452418"/>
              <a:gd name="connsiteY22" fmla="*/ 82101 h 435308"/>
              <a:gd name="connsiteX23" fmla="*/ 364614 w 452418"/>
              <a:gd name="connsiteY23" fmla="*/ 97885 h 435308"/>
              <a:gd name="connsiteX24" fmla="*/ 417536 w 452418"/>
              <a:gd name="connsiteY24" fmla="*/ 160887 h 435308"/>
              <a:gd name="connsiteX25" fmla="*/ 452419 w 452418"/>
              <a:gd name="connsiteY25" fmla="*/ 202533 h 435308"/>
              <a:gd name="connsiteX26" fmla="*/ 451357 w 452418"/>
              <a:gd name="connsiteY26" fmla="*/ 201340 h 435308"/>
              <a:gd name="connsiteX27" fmla="*/ 399630 w 452418"/>
              <a:gd name="connsiteY27" fmla="*/ 193514 h 435308"/>
              <a:gd name="connsiteX28" fmla="*/ 395120 w 452418"/>
              <a:gd name="connsiteY28" fmla="*/ 201340 h 435308"/>
              <a:gd name="connsiteX29" fmla="*/ 391804 w 452418"/>
              <a:gd name="connsiteY29" fmla="*/ 199085 h 435308"/>
              <a:gd name="connsiteX30" fmla="*/ 390743 w 452418"/>
              <a:gd name="connsiteY30" fmla="*/ 198024 h 435308"/>
              <a:gd name="connsiteX31" fmla="*/ 389682 w 452418"/>
              <a:gd name="connsiteY31" fmla="*/ 196963 h 435308"/>
              <a:gd name="connsiteX32" fmla="*/ 389682 w 452418"/>
              <a:gd name="connsiteY32" fmla="*/ 200279 h 435308"/>
              <a:gd name="connsiteX33" fmla="*/ 369389 w 452418"/>
              <a:gd name="connsiteY33" fmla="*/ 270045 h 435308"/>
              <a:gd name="connsiteX34" fmla="*/ 368328 w 452418"/>
              <a:gd name="connsiteY34" fmla="*/ 270045 h 435308"/>
              <a:gd name="connsiteX35" fmla="*/ 367267 w 452418"/>
              <a:gd name="connsiteY35" fmla="*/ 273361 h 435308"/>
              <a:gd name="connsiteX36" fmla="*/ 368328 w 452418"/>
              <a:gd name="connsiteY36" fmla="*/ 274554 h 435308"/>
              <a:gd name="connsiteX37" fmla="*/ 366073 w 452418"/>
              <a:gd name="connsiteY37" fmla="*/ 281319 h 435308"/>
              <a:gd name="connsiteX38" fmla="*/ 377347 w 452418"/>
              <a:gd name="connsiteY38" fmla="*/ 273361 h 435308"/>
              <a:gd name="connsiteX39" fmla="*/ 379602 w 452418"/>
              <a:gd name="connsiteY39" fmla="*/ 276810 h 435308"/>
              <a:gd name="connsiteX40" fmla="*/ 336893 w 452418"/>
              <a:gd name="connsiteY40" fmla="*/ 320712 h 435308"/>
              <a:gd name="connsiteX41" fmla="*/ 334639 w 452418"/>
              <a:gd name="connsiteY41" fmla="*/ 320712 h 435308"/>
              <a:gd name="connsiteX42" fmla="*/ 332384 w 452418"/>
              <a:gd name="connsiteY42" fmla="*/ 322966 h 435308"/>
              <a:gd name="connsiteX43" fmla="*/ 333577 w 452418"/>
              <a:gd name="connsiteY43" fmla="*/ 325221 h 435308"/>
              <a:gd name="connsiteX44" fmla="*/ 328007 w 452418"/>
              <a:gd name="connsiteY44" fmla="*/ 330792 h 435308"/>
              <a:gd name="connsiteX45" fmla="*/ 315671 w 452418"/>
              <a:gd name="connsiteY45" fmla="*/ 348830 h 435308"/>
              <a:gd name="connsiteX46" fmla="*/ 303337 w 452418"/>
              <a:gd name="connsiteY46" fmla="*/ 375888 h 435308"/>
              <a:gd name="connsiteX47" fmla="*/ 307846 w 452418"/>
              <a:gd name="connsiteY47" fmla="*/ 381459 h 435308"/>
              <a:gd name="connsiteX48" fmla="*/ 305591 w 452418"/>
              <a:gd name="connsiteY48" fmla="*/ 382519 h 435308"/>
              <a:gd name="connsiteX49" fmla="*/ 301082 w 452418"/>
              <a:gd name="connsiteY49" fmla="*/ 378010 h 435308"/>
              <a:gd name="connsiteX50" fmla="*/ 297766 w 452418"/>
              <a:gd name="connsiteY50" fmla="*/ 387029 h 435308"/>
              <a:gd name="connsiteX51" fmla="*/ 295511 w 452418"/>
              <a:gd name="connsiteY51" fmla="*/ 387029 h 435308"/>
              <a:gd name="connsiteX52" fmla="*/ 295511 w 452418"/>
              <a:gd name="connsiteY52" fmla="*/ 390345 h 435308"/>
              <a:gd name="connsiteX53" fmla="*/ 294450 w 452418"/>
              <a:gd name="connsiteY53" fmla="*/ 387029 h 435308"/>
              <a:gd name="connsiteX54" fmla="*/ 291134 w 452418"/>
              <a:gd name="connsiteY54" fmla="*/ 383713 h 435308"/>
              <a:gd name="connsiteX55" fmla="*/ 291134 w 452418"/>
              <a:gd name="connsiteY55" fmla="*/ 384775 h 435308"/>
              <a:gd name="connsiteX56" fmla="*/ 292195 w 452418"/>
              <a:gd name="connsiteY56" fmla="*/ 385835 h 435308"/>
              <a:gd name="connsiteX57" fmla="*/ 291134 w 452418"/>
              <a:gd name="connsiteY57" fmla="*/ 385835 h 435308"/>
              <a:gd name="connsiteX58" fmla="*/ 291134 w 452418"/>
              <a:gd name="connsiteY58" fmla="*/ 387029 h 435308"/>
              <a:gd name="connsiteX59" fmla="*/ 293389 w 452418"/>
              <a:gd name="connsiteY59" fmla="*/ 388091 h 435308"/>
              <a:gd name="connsiteX60" fmla="*/ 293389 w 452418"/>
              <a:gd name="connsiteY60" fmla="*/ 389284 h 435308"/>
              <a:gd name="connsiteX61" fmla="*/ 295644 w 452418"/>
              <a:gd name="connsiteY61" fmla="*/ 391538 h 435308"/>
              <a:gd name="connsiteX62" fmla="*/ 294583 w 452418"/>
              <a:gd name="connsiteY62" fmla="*/ 392600 h 435308"/>
              <a:gd name="connsiteX63" fmla="*/ 293389 w 452418"/>
              <a:gd name="connsiteY63" fmla="*/ 394854 h 435308"/>
              <a:gd name="connsiteX64" fmla="*/ 292328 w 452418"/>
              <a:gd name="connsiteY64" fmla="*/ 397110 h 435308"/>
              <a:gd name="connsiteX65" fmla="*/ 288879 w 452418"/>
              <a:gd name="connsiteY65" fmla="*/ 407189 h 435308"/>
              <a:gd name="connsiteX66" fmla="*/ 291134 w 452418"/>
              <a:gd name="connsiteY66" fmla="*/ 409445 h 435308"/>
              <a:gd name="connsiteX67" fmla="*/ 292195 w 452418"/>
              <a:gd name="connsiteY67" fmla="*/ 412761 h 435308"/>
              <a:gd name="connsiteX68" fmla="*/ 292195 w 452418"/>
              <a:gd name="connsiteY68" fmla="*/ 413821 h 435308"/>
              <a:gd name="connsiteX69" fmla="*/ 293257 w 452418"/>
              <a:gd name="connsiteY69" fmla="*/ 415015 h 435308"/>
              <a:gd name="connsiteX70" fmla="*/ 295511 w 452418"/>
              <a:gd name="connsiteY70" fmla="*/ 410505 h 435308"/>
              <a:gd name="connsiteX71" fmla="*/ 298960 w 452418"/>
              <a:gd name="connsiteY71" fmla="*/ 412761 h 435308"/>
              <a:gd name="connsiteX72" fmla="*/ 298960 w 452418"/>
              <a:gd name="connsiteY72" fmla="*/ 413821 h 435308"/>
              <a:gd name="connsiteX73" fmla="*/ 300021 w 452418"/>
              <a:gd name="connsiteY73" fmla="*/ 415015 h 435308"/>
              <a:gd name="connsiteX74" fmla="*/ 298960 w 452418"/>
              <a:gd name="connsiteY74" fmla="*/ 416076 h 435308"/>
              <a:gd name="connsiteX75" fmla="*/ 301214 w 452418"/>
              <a:gd name="connsiteY75" fmla="*/ 418331 h 435308"/>
              <a:gd name="connsiteX76" fmla="*/ 301214 w 452418"/>
              <a:gd name="connsiteY76" fmla="*/ 417270 h 435308"/>
              <a:gd name="connsiteX77" fmla="*/ 300153 w 452418"/>
              <a:gd name="connsiteY77" fmla="*/ 416076 h 435308"/>
              <a:gd name="connsiteX78" fmla="*/ 301214 w 452418"/>
              <a:gd name="connsiteY78" fmla="*/ 416076 h 435308"/>
              <a:gd name="connsiteX79" fmla="*/ 301214 w 452418"/>
              <a:gd name="connsiteY79" fmla="*/ 413821 h 435308"/>
              <a:gd name="connsiteX80" fmla="*/ 300153 w 452418"/>
              <a:gd name="connsiteY80" fmla="*/ 413821 h 435308"/>
              <a:gd name="connsiteX81" fmla="*/ 299092 w 452418"/>
              <a:gd name="connsiteY81" fmla="*/ 411566 h 435308"/>
              <a:gd name="connsiteX82" fmla="*/ 296838 w 452418"/>
              <a:gd name="connsiteY82" fmla="*/ 410505 h 435308"/>
              <a:gd name="connsiteX83" fmla="*/ 294583 w 452418"/>
              <a:gd name="connsiteY83" fmla="*/ 405996 h 435308"/>
              <a:gd name="connsiteX84" fmla="*/ 295644 w 452418"/>
              <a:gd name="connsiteY84" fmla="*/ 402680 h 435308"/>
              <a:gd name="connsiteX85" fmla="*/ 294583 w 452418"/>
              <a:gd name="connsiteY85" fmla="*/ 395916 h 435308"/>
              <a:gd name="connsiteX86" fmla="*/ 295644 w 452418"/>
              <a:gd name="connsiteY86" fmla="*/ 393661 h 435308"/>
              <a:gd name="connsiteX87" fmla="*/ 299092 w 452418"/>
              <a:gd name="connsiteY87" fmla="*/ 393661 h 435308"/>
              <a:gd name="connsiteX88" fmla="*/ 302408 w 452418"/>
              <a:gd name="connsiteY88" fmla="*/ 396977 h 435308"/>
              <a:gd name="connsiteX89" fmla="*/ 303602 w 452418"/>
              <a:gd name="connsiteY89" fmla="*/ 395783 h 435308"/>
              <a:gd name="connsiteX90" fmla="*/ 304663 w 452418"/>
              <a:gd name="connsiteY90" fmla="*/ 395783 h 435308"/>
              <a:gd name="connsiteX91" fmla="*/ 304663 w 452418"/>
              <a:gd name="connsiteY91" fmla="*/ 398038 h 435308"/>
              <a:gd name="connsiteX92" fmla="*/ 305857 w 452418"/>
              <a:gd name="connsiteY92" fmla="*/ 399231 h 435308"/>
              <a:gd name="connsiteX93" fmla="*/ 307050 w 452418"/>
              <a:gd name="connsiteY93" fmla="*/ 403741 h 435308"/>
              <a:gd name="connsiteX94" fmla="*/ 308112 w 452418"/>
              <a:gd name="connsiteY94" fmla="*/ 404935 h 435308"/>
              <a:gd name="connsiteX95" fmla="*/ 308112 w 452418"/>
              <a:gd name="connsiteY95" fmla="*/ 409445 h 435308"/>
              <a:gd name="connsiteX96" fmla="*/ 310366 w 452418"/>
              <a:gd name="connsiteY96" fmla="*/ 410505 h 435308"/>
              <a:gd name="connsiteX97" fmla="*/ 311560 w 452418"/>
              <a:gd name="connsiteY97" fmla="*/ 411566 h 435308"/>
              <a:gd name="connsiteX98" fmla="*/ 312621 w 452418"/>
              <a:gd name="connsiteY98" fmla="*/ 410505 h 435308"/>
              <a:gd name="connsiteX99" fmla="*/ 311560 w 452418"/>
              <a:gd name="connsiteY99" fmla="*/ 410505 h 435308"/>
              <a:gd name="connsiteX100" fmla="*/ 309305 w 452418"/>
              <a:gd name="connsiteY100" fmla="*/ 407189 h 435308"/>
              <a:gd name="connsiteX101" fmla="*/ 309305 w 452418"/>
              <a:gd name="connsiteY101" fmla="*/ 404935 h 435308"/>
              <a:gd name="connsiteX102" fmla="*/ 307050 w 452418"/>
              <a:gd name="connsiteY102" fmla="*/ 402680 h 435308"/>
              <a:gd name="connsiteX103" fmla="*/ 307050 w 452418"/>
              <a:gd name="connsiteY103" fmla="*/ 398170 h 435308"/>
              <a:gd name="connsiteX104" fmla="*/ 304796 w 452418"/>
              <a:gd name="connsiteY104" fmla="*/ 397110 h 435308"/>
              <a:gd name="connsiteX105" fmla="*/ 303734 w 452418"/>
              <a:gd name="connsiteY105" fmla="*/ 393794 h 435308"/>
              <a:gd name="connsiteX106" fmla="*/ 304796 w 452418"/>
              <a:gd name="connsiteY106" fmla="*/ 392600 h 435308"/>
              <a:gd name="connsiteX107" fmla="*/ 315008 w 452418"/>
              <a:gd name="connsiteY107" fmla="*/ 391538 h 435308"/>
              <a:gd name="connsiteX108" fmla="*/ 333047 w 452418"/>
              <a:gd name="connsiteY108" fmla="*/ 394854 h 435308"/>
              <a:gd name="connsiteX109" fmla="*/ 307183 w 452418"/>
              <a:gd name="connsiteY109" fmla="*/ 426289 h 435308"/>
              <a:gd name="connsiteX110" fmla="*/ 309438 w 452418"/>
              <a:gd name="connsiteY110" fmla="*/ 427350 h 435308"/>
              <a:gd name="connsiteX111" fmla="*/ 308377 w 452418"/>
              <a:gd name="connsiteY111" fmla="*/ 429605 h 435308"/>
              <a:gd name="connsiteX112" fmla="*/ 310632 w 452418"/>
              <a:gd name="connsiteY112" fmla="*/ 430799 h 435308"/>
              <a:gd name="connsiteX113" fmla="*/ 307316 w 452418"/>
              <a:gd name="connsiteY113" fmla="*/ 434115 h 435308"/>
              <a:gd name="connsiteX114" fmla="*/ 302806 w 452418"/>
              <a:gd name="connsiteY114" fmla="*/ 430799 h 435308"/>
              <a:gd name="connsiteX115" fmla="*/ 299490 w 452418"/>
              <a:gd name="connsiteY115" fmla="*/ 435309 h 435308"/>
              <a:gd name="connsiteX116" fmla="*/ 299490 w 452418"/>
              <a:gd name="connsiteY116" fmla="*/ 427483 h 435308"/>
              <a:gd name="connsiteX117" fmla="*/ 271371 w 452418"/>
              <a:gd name="connsiteY117" fmla="*/ 406129 h 435308"/>
              <a:gd name="connsiteX118" fmla="*/ 267923 w 452418"/>
              <a:gd name="connsiteY118" fmla="*/ 410638 h 435308"/>
              <a:gd name="connsiteX119" fmla="*/ 264607 w 452418"/>
              <a:gd name="connsiteY119" fmla="*/ 407322 h 435308"/>
              <a:gd name="connsiteX120" fmla="*/ 260098 w 452418"/>
              <a:gd name="connsiteY120" fmla="*/ 383713 h 435308"/>
              <a:gd name="connsiteX121" fmla="*/ 263546 w 452418"/>
              <a:gd name="connsiteY121" fmla="*/ 379203 h 435308"/>
              <a:gd name="connsiteX122" fmla="*/ 265801 w 452418"/>
              <a:gd name="connsiteY122" fmla="*/ 376949 h 435308"/>
              <a:gd name="connsiteX123" fmla="*/ 263546 w 452418"/>
              <a:gd name="connsiteY123" fmla="*/ 376949 h 435308"/>
              <a:gd name="connsiteX124" fmla="*/ 263546 w 452418"/>
              <a:gd name="connsiteY124" fmla="*/ 373633 h 435308"/>
              <a:gd name="connsiteX125" fmla="*/ 259036 w 452418"/>
              <a:gd name="connsiteY125" fmla="*/ 373633 h 435308"/>
              <a:gd name="connsiteX126" fmla="*/ 259036 w 452418"/>
              <a:gd name="connsiteY126" fmla="*/ 376949 h 435308"/>
              <a:gd name="connsiteX127" fmla="*/ 256782 w 452418"/>
              <a:gd name="connsiteY127" fmla="*/ 375888 h 435308"/>
              <a:gd name="connsiteX128" fmla="*/ 255721 w 452418"/>
              <a:gd name="connsiteY128" fmla="*/ 375888 h 435308"/>
              <a:gd name="connsiteX129" fmla="*/ 256782 w 452418"/>
              <a:gd name="connsiteY129" fmla="*/ 374694 h 435308"/>
              <a:gd name="connsiteX130" fmla="*/ 257843 w 452418"/>
              <a:gd name="connsiteY130" fmla="*/ 374694 h 435308"/>
              <a:gd name="connsiteX131" fmla="*/ 257843 w 452418"/>
              <a:gd name="connsiteY131" fmla="*/ 373633 h 435308"/>
              <a:gd name="connsiteX132" fmla="*/ 252272 w 452418"/>
              <a:gd name="connsiteY132" fmla="*/ 373633 h 435308"/>
              <a:gd name="connsiteX133" fmla="*/ 246701 w 452418"/>
              <a:gd name="connsiteY133" fmla="*/ 380398 h 435308"/>
              <a:gd name="connsiteX134" fmla="*/ 239937 w 452418"/>
              <a:gd name="connsiteY134" fmla="*/ 383846 h 435308"/>
              <a:gd name="connsiteX135" fmla="*/ 232112 w 452418"/>
              <a:gd name="connsiteY135" fmla="*/ 390610 h 435308"/>
              <a:gd name="connsiteX136" fmla="*/ 227602 w 452418"/>
              <a:gd name="connsiteY136" fmla="*/ 388355 h 435308"/>
              <a:gd name="connsiteX137" fmla="*/ 225347 w 452418"/>
              <a:gd name="connsiteY137" fmla="*/ 389549 h 435308"/>
              <a:gd name="connsiteX138" fmla="*/ 222031 w 452418"/>
              <a:gd name="connsiteY138" fmla="*/ 391804 h 435308"/>
              <a:gd name="connsiteX139" fmla="*/ 219777 w 452418"/>
              <a:gd name="connsiteY139" fmla="*/ 400823 h 435308"/>
              <a:gd name="connsiteX140" fmla="*/ 226541 w 452418"/>
              <a:gd name="connsiteY140" fmla="*/ 404139 h 435308"/>
              <a:gd name="connsiteX141" fmla="*/ 223225 w 452418"/>
              <a:gd name="connsiteY141" fmla="*/ 408649 h 435308"/>
              <a:gd name="connsiteX142" fmla="*/ 223225 w 452418"/>
              <a:gd name="connsiteY142" fmla="*/ 409842 h 435308"/>
              <a:gd name="connsiteX143" fmla="*/ 225480 w 452418"/>
              <a:gd name="connsiteY143" fmla="*/ 413158 h 435308"/>
              <a:gd name="connsiteX144" fmla="*/ 225480 w 452418"/>
              <a:gd name="connsiteY144" fmla="*/ 416474 h 435308"/>
              <a:gd name="connsiteX145" fmla="*/ 224419 w 452418"/>
              <a:gd name="connsiteY145" fmla="*/ 417668 h 435308"/>
              <a:gd name="connsiteX146" fmla="*/ 224419 w 452418"/>
              <a:gd name="connsiteY146" fmla="*/ 423238 h 435308"/>
              <a:gd name="connsiteX147" fmla="*/ 223358 w 452418"/>
              <a:gd name="connsiteY147" fmla="*/ 424300 h 435308"/>
              <a:gd name="connsiteX148" fmla="*/ 221103 w 452418"/>
              <a:gd name="connsiteY148" fmla="*/ 423238 h 435308"/>
              <a:gd name="connsiteX149" fmla="*/ 215532 w 452418"/>
              <a:gd name="connsiteY149" fmla="*/ 418729 h 435308"/>
              <a:gd name="connsiteX150" fmla="*/ 213277 w 452418"/>
              <a:gd name="connsiteY150" fmla="*/ 414219 h 435308"/>
              <a:gd name="connsiteX151" fmla="*/ 209961 w 452418"/>
              <a:gd name="connsiteY151" fmla="*/ 411965 h 435308"/>
              <a:gd name="connsiteX152" fmla="*/ 207707 w 452418"/>
              <a:gd name="connsiteY152" fmla="*/ 408649 h 435308"/>
              <a:gd name="connsiteX153" fmla="*/ 207707 w 452418"/>
              <a:gd name="connsiteY153" fmla="*/ 406394 h 435308"/>
              <a:gd name="connsiteX154" fmla="*/ 208768 w 452418"/>
              <a:gd name="connsiteY154" fmla="*/ 405333 h 435308"/>
              <a:gd name="connsiteX155" fmla="*/ 212083 w 452418"/>
              <a:gd name="connsiteY155" fmla="*/ 407588 h 435308"/>
              <a:gd name="connsiteX156" fmla="*/ 214338 w 452418"/>
              <a:gd name="connsiteY156" fmla="*/ 408649 h 435308"/>
              <a:gd name="connsiteX157" fmla="*/ 216593 w 452418"/>
              <a:gd name="connsiteY157" fmla="*/ 407588 h 435308"/>
              <a:gd name="connsiteX158" fmla="*/ 218848 w 452418"/>
              <a:gd name="connsiteY158" fmla="*/ 407588 h 435308"/>
              <a:gd name="connsiteX159" fmla="*/ 217787 w 452418"/>
              <a:gd name="connsiteY159" fmla="*/ 404139 h 435308"/>
              <a:gd name="connsiteX160" fmla="*/ 216726 w 452418"/>
              <a:gd name="connsiteY160" fmla="*/ 398568 h 435308"/>
              <a:gd name="connsiteX161" fmla="*/ 217787 w 452418"/>
              <a:gd name="connsiteY161" fmla="*/ 395253 h 435308"/>
              <a:gd name="connsiteX162" fmla="*/ 214471 w 452418"/>
              <a:gd name="connsiteY162" fmla="*/ 394191 h 435308"/>
              <a:gd name="connsiteX163" fmla="*/ 216726 w 452418"/>
              <a:gd name="connsiteY163" fmla="*/ 391937 h 435308"/>
              <a:gd name="connsiteX164" fmla="*/ 221235 w 452418"/>
              <a:gd name="connsiteY164" fmla="*/ 391937 h 435308"/>
              <a:gd name="connsiteX165" fmla="*/ 220174 w 452418"/>
              <a:gd name="connsiteY165" fmla="*/ 390743 h 435308"/>
              <a:gd name="connsiteX166" fmla="*/ 215665 w 452418"/>
              <a:gd name="connsiteY166" fmla="*/ 387427 h 435308"/>
              <a:gd name="connsiteX167" fmla="*/ 213410 w 452418"/>
              <a:gd name="connsiteY167" fmla="*/ 385172 h 435308"/>
              <a:gd name="connsiteX168" fmla="*/ 228000 w 452418"/>
              <a:gd name="connsiteY168" fmla="*/ 368327 h 435308"/>
              <a:gd name="connsiteX169" fmla="*/ 224684 w 452418"/>
              <a:gd name="connsiteY169" fmla="*/ 366073 h 435308"/>
              <a:gd name="connsiteX170" fmla="*/ 225745 w 452418"/>
              <a:gd name="connsiteY170" fmla="*/ 363818 h 435308"/>
              <a:gd name="connsiteX171" fmla="*/ 221235 w 452418"/>
              <a:gd name="connsiteY171" fmla="*/ 360369 h 435308"/>
              <a:gd name="connsiteX172" fmla="*/ 224684 w 452418"/>
              <a:gd name="connsiteY172" fmla="*/ 355860 h 435308"/>
              <a:gd name="connsiteX173" fmla="*/ 229194 w 452418"/>
              <a:gd name="connsiteY173" fmla="*/ 359175 h 435308"/>
              <a:gd name="connsiteX174" fmla="*/ 233703 w 452418"/>
              <a:gd name="connsiteY174" fmla="*/ 353605 h 435308"/>
              <a:gd name="connsiteX175" fmla="*/ 231448 w 452418"/>
              <a:gd name="connsiteY175" fmla="*/ 351350 h 435308"/>
              <a:gd name="connsiteX176" fmla="*/ 233703 w 452418"/>
              <a:gd name="connsiteY176" fmla="*/ 345780 h 435308"/>
              <a:gd name="connsiteX177" fmla="*/ 232642 w 452418"/>
              <a:gd name="connsiteY177" fmla="*/ 344586 h 435308"/>
              <a:gd name="connsiteX178" fmla="*/ 232642 w 452418"/>
              <a:gd name="connsiteY178" fmla="*/ 342331 h 435308"/>
              <a:gd name="connsiteX179" fmla="*/ 235958 w 452418"/>
              <a:gd name="connsiteY179" fmla="*/ 340076 h 435308"/>
              <a:gd name="connsiteX180" fmla="*/ 233703 w 452418"/>
              <a:gd name="connsiteY180" fmla="*/ 336760 h 435308"/>
              <a:gd name="connsiteX181" fmla="*/ 226939 w 452418"/>
              <a:gd name="connsiteY181" fmla="*/ 343525 h 435308"/>
              <a:gd name="connsiteX182" fmla="*/ 221368 w 452418"/>
              <a:gd name="connsiteY182" fmla="*/ 350289 h 435308"/>
              <a:gd name="connsiteX183" fmla="*/ 224817 w 452418"/>
              <a:gd name="connsiteY183" fmla="*/ 353738 h 435308"/>
              <a:gd name="connsiteX184" fmla="*/ 220307 w 452418"/>
              <a:gd name="connsiteY184" fmla="*/ 358248 h 435308"/>
              <a:gd name="connsiteX185" fmla="*/ 216991 w 452418"/>
              <a:gd name="connsiteY185" fmla="*/ 354932 h 435308"/>
              <a:gd name="connsiteX186" fmla="*/ 209165 w 452418"/>
              <a:gd name="connsiteY186" fmla="*/ 361696 h 435308"/>
              <a:gd name="connsiteX187" fmla="*/ 209165 w 452418"/>
              <a:gd name="connsiteY187" fmla="*/ 356125 h 435308"/>
              <a:gd name="connsiteX188" fmla="*/ 203595 w 452418"/>
              <a:gd name="connsiteY188" fmla="*/ 359441 h 435308"/>
              <a:gd name="connsiteX189" fmla="*/ 204656 w 452418"/>
              <a:gd name="connsiteY189" fmla="*/ 363951 h 435308"/>
              <a:gd name="connsiteX190" fmla="*/ 210227 w 452418"/>
              <a:gd name="connsiteY190" fmla="*/ 371776 h 435308"/>
              <a:gd name="connsiteX191" fmla="*/ 204656 w 452418"/>
              <a:gd name="connsiteY191" fmla="*/ 379602 h 435308"/>
              <a:gd name="connsiteX192" fmla="*/ 202401 w 452418"/>
              <a:gd name="connsiteY192" fmla="*/ 374030 h 435308"/>
              <a:gd name="connsiteX193" fmla="*/ 197892 w 452418"/>
              <a:gd name="connsiteY193" fmla="*/ 379602 h 435308"/>
              <a:gd name="connsiteX194" fmla="*/ 196831 w 452418"/>
              <a:gd name="connsiteY194" fmla="*/ 378408 h 435308"/>
              <a:gd name="connsiteX195" fmla="*/ 194576 w 452418"/>
              <a:gd name="connsiteY195" fmla="*/ 380662 h 435308"/>
              <a:gd name="connsiteX196" fmla="*/ 195637 w 452418"/>
              <a:gd name="connsiteY196" fmla="*/ 377346 h 435308"/>
              <a:gd name="connsiteX197" fmla="*/ 198953 w 452418"/>
              <a:gd name="connsiteY197" fmla="*/ 372837 h 435308"/>
              <a:gd name="connsiteX198" fmla="*/ 188872 w 452418"/>
              <a:gd name="connsiteY198" fmla="*/ 349228 h 435308"/>
              <a:gd name="connsiteX199" fmla="*/ 184363 w 452418"/>
              <a:gd name="connsiteY199" fmla="*/ 351483 h 435308"/>
              <a:gd name="connsiteX200" fmla="*/ 182108 w 452418"/>
              <a:gd name="connsiteY200" fmla="*/ 344719 h 435308"/>
              <a:gd name="connsiteX201" fmla="*/ 181047 w 452418"/>
              <a:gd name="connsiteY201" fmla="*/ 343657 h 435308"/>
              <a:gd name="connsiteX202" fmla="*/ 182108 w 452418"/>
              <a:gd name="connsiteY202" fmla="*/ 341403 h 435308"/>
              <a:gd name="connsiteX203" fmla="*/ 179853 w 452418"/>
              <a:gd name="connsiteY203" fmla="*/ 338087 h 435308"/>
              <a:gd name="connsiteX204" fmla="*/ 177599 w 452418"/>
              <a:gd name="connsiteY204" fmla="*/ 340341 h 435308"/>
              <a:gd name="connsiteX205" fmla="*/ 173089 w 452418"/>
              <a:gd name="connsiteY205" fmla="*/ 337026 h 435308"/>
              <a:gd name="connsiteX206" fmla="*/ 178660 w 452418"/>
              <a:gd name="connsiteY206" fmla="*/ 329201 h 435308"/>
              <a:gd name="connsiteX207" fmla="*/ 168579 w 452418"/>
              <a:gd name="connsiteY207" fmla="*/ 307846 h 435308"/>
              <a:gd name="connsiteX208" fmla="*/ 140461 w 452418"/>
              <a:gd name="connsiteY208" fmla="*/ 284237 h 435308"/>
              <a:gd name="connsiteX209" fmla="*/ 139400 w 452418"/>
              <a:gd name="connsiteY209" fmla="*/ 284237 h 435308"/>
              <a:gd name="connsiteX210" fmla="*/ 138206 w 452418"/>
              <a:gd name="connsiteY210" fmla="*/ 286492 h 435308"/>
              <a:gd name="connsiteX211" fmla="*/ 137012 w 452418"/>
              <a:gd name="connsiteY211" fmla="*/ 287686 h 435308"/>
              <a:gd name="connsiteX212" fmla="*/ 134757 w 452418"/>
              <a:gd name="connsiteY212" fmla="*/ 286492 h 435308"/>
              <a:gd name="connsiteX213" fmla="*/ 133564 w 452418"/>
              <a:gd name="connsiteY213" fmla="*/ 288746 h 435308"/>
              <a:gd name="connsiteX214" fmla="*/ 132502 w 452418"/>
              <a:gd name="connsiteY214" fmla="*/ 286492 h 435308"/>
              <a:gd name="connsiteX215" fmla="*/ 133564 w 452418"/>
              <a:gd name="connsiteY215" fmla="*/ 285430 h 435308"/>
              <a:gd name="connsiteX216" fmla="*/ 134757 w 452418"/>
              <a:gd name="connsiteY216" fmla="*/ 286492 h 435308"/>
              <a:gd name="connsiteX217" fmla="*/ 137012 w 452418"/>
              <a:gd name="connsiteY217" fmla="*/ 286492 h 435308"/>
              <a:gd name="connsiteX218" fmla="*/ 130248 w 452418"/>
              <a:gd name="connsiteY218" fmla="*/ 281982 h 435308"/>
              <a:gd name="connsiteX219" fmla="*/ 121229 w 452418"/>
              <a:gd name="connsiteY219" fmla="*/ 279727 h 435308"/>
              <a:gd name="connsiteX220" fmla="*/ 117913 w 452418"/>
              <a:gd name="connsiteY220" fmla="*/ 284237 h 435308"/>
              <a:gd name="connsiteX221" fmla="*/ 119107 w 452418"/>
              <a:gd name="connsiteY221" fmla="*/ 285430 h 435308"/>
              <a:gd name="connsiteX222" fmla="*/ 119107 w 452418"/>
              <a:gd name="connsiteY222" fmla="*/ 286492 h 435308"/>
              <a:gd name="connsiteX223" fmla="*/ 111281 w 452418"/>
              <a:gd name="connsiteY223" fmla="*/ 288746 h 435308"/>
              <a:gd name="connsiteX224" fmla="*/ 110087 w 452418"/>
              <a:gd name="connsiteY224" fmla="*/ 284237 h 435308"/>
              <a:gd name="connsiteX225" fmla="*/ 106771 w 452418"/>
              <a:gd name="connsiteY225" fmla="*/ 283176 h 435308"/>
              <a:gd name="connsiteX226" fmla="*/ 105577 w 452418"/>
              <a:gd name="connsiteY226" fmla="*/ 279860 h 435308"/>
              <a:gd name="connsiteX227" fmla="*/ 113403 w 452418"/>
              <a:gd name="connsiteY227" fmla="*/ 278667 h 435308"/>
              <a:gd name="connsiteX228" fmla="*/ 110087 w 452418"/>
              <a:gd name="connsiteY228" fmla="*/ 276411 h 435308"/>
              <a:gd name="connsiteX229" fmla="*/ 112342 w 452418"/>
              <a:gd name="connsiteY229" fmla="*/ 269647 h 435308"/>
              <a:gd name="connsiteX230" fmla="*/ 111281 w 452418"/>
              <a:gd name="connsiteY230" fmla="*/ 260628 h 435308"/>
              <a:gd name="connsiteX231" fmla="*/ 104517 w 452418"/>
              <a:gd name="connsiteY231" fmla="*/ 256118 h 435308"/>
              <a:gd name="connsiteX232" fmla="*/ 87672 w 452418"/>
              <a:gd name="connsiteY232" fmla="*/ 242589 h 435308"/>
              <a:gd name="connsiteX233" fmla="*/ 78653 w 452418"/>
              <a:gd name="connsiteY233" fmla="*/ 234764 h 435308"/>
              <a:gd name="connsiteX234" fmla="*/ 79846 w 452418"/>
              <a:gd name="connsiteY234" fmla="*/ 233703 h 435308"/>
              <a:gd name="connsiteX235" fmla="*/ 58492 w 452418"/>
              <a:gd name="connsiteY235" fmla="*/ 201075 h 435308"/>
              <a:gd name="connsiteX236" fmla="*/ 35944 w 452418"/>
              <a:gd name="connsiteY236" fmla="*/ 199881 h 435308"/>
              <a:gd name="connsiteX237" fmla="*/ 13396 w 452418"/>
              <a:gd name="connsiteY237" fmla="*/ 187545 h 435308"/>
              <a:gd name="connsiteX238" fmla="*/ 16712 w 452418"/>
              <a:gd name="connsiteY238" fmla="*/ 183036 h 435308"/>
              <a:gd name="connsiteX239" fmla="*/ 21222 w 452418"/>
              <a:gd name="connsiteY239" fmla="*/ 181842 h 435308"/>
              <a:gd name="connsiteX240" fmla="*/ 20160 w 452418"/>
              <a:gd name="connsiteY240" fmla="*/ 177333 h 435308"/>
              <a:gd name="connsiteX241" fmla="*/ 20160 w 452418"/>
              <a:gd name="connsiteY241" fmla="*/ 172823 h 435308"/>
              <a:gd name="connsiteX242" fmla="*/ 7825 w 452418"/>
              <a:gd name="connsiteY242" fmla="*/ 175078 h 435308"/>
              <a:gd name="connsiteX243" fmla="*/ 4510 w 452418"/>
              <a:gd name="connsiteY243" fmla="*/ 171630 h 435308"/>
              <a:gd name="connsiteX244" fmla="*/ 5571 w 452418"/>
              <a:gd name="connsiteY244" fmla="*/ 168314 h 435308"/>
              <a:gd name="connsiteX245" fmla="*/ 0 w 452418"/>
              <a:gd name="connsiteY245" fmla="*/ 164998 h 435308"/>
              <a:gd name="connsiteX246" fmla="*/ 0 w 452418"/>
              <a:gd name="connsiteY246" fmla="*/ 136880 h 435308"/>
              <a:gd name="connsiteX247" fmla="*/ 11274 w 452418"/>
              <a:gd name="connsiteY247" fmla="*/ 145899 h 435308"/>
              <a:gd name="connsiteX248" fmla="*/ 31567 w 452418"/>
              <a:gd name="connsiteY248" fmla="*/ 148153 h 435308"/>
              <a:gd name="connsiteX249" fmla="*/ 33822 w 452418"/>
              <a:gd name="connsiteY249" fmla="*/ 150408 h 435308"/>
              <a:gd name="connsiteX250" fmla="*/ 38332 w 452418"/>
              <a:gd name="connsiteY250" fmla="*/ 152663 h 435308"/>
              <a:gd name="connsiteX251" fmla="*/ 41648 w 452418"/>
              <a:gd name="connsiteY251" fmla="*/ 154918 h 435308"/>
              <a:gd name="connsiteX252" fmla="*/ 46157 w 452418"/>
              <a:gd name="connsiteY252" fmla="*/ 153724 h 435308"/>
              <a:gd name="connsiteX253" fmla="*/ 48412 w 452418"/>
              <a:gd name="connsiteY253" fmla="*/ 154918 h 435308"/>
              <a:gd name="connsiteX254" fmla="*/ 52921 w 452418"/>
              <a:gd name="connsiteY254" fmla="*/ 152663 h 435308"/>
              <a:gd name="connsiteX255" fmla="*/ 59686 w 452418"/>
              <a:gd name="connsiteY255" fmla="*/ 162743 h 435308"/>
              <a:gd name="connsiteX256" fmla="*/ 61941 w 452418"/>
              <a:gd name="connsiteY256" fmla="*/ 161550 h 435308"/>
              <a:gd name="connsiteX257" fmla="*/ 64195 w 452418"/>
              <a:gd name="connsiteY257" fmla="*/ 163804 h 435308"/>
              <a:gd name="connsiteX258" fmla="*/ 66450 w 452418"/>
              <a:gd name="connsiteY258" fmla="*/ 161550 h 435308"/>
              <a:gd name="connsiteX259" fmla="*/ 56370 w 452418"/>
              <a:gd name="connsiteY259" fmla="*/ 151469 h 435308"/>
              <a:gd name="connsiteX260" fmla="*/ 56370 w 452418"/>
              <a:gd name="connsiteY260" fmla="*/ 145766 h 435308"/>
              <a:gd name="connsiteX261" fmla="*/ 55309 w 452418"/>
              <a:gd name="connsiteY261" fmla="*/ 143511 h 435308"/>
              <a:gd name="connsiteX262" fmla="*/ 56370 w 452418"/>
              <a:gd name="connsiteY262" fmla="*/ 134491 h 435308"/>
              <a:gd name="connsiteX263" fmla="*/ 60879 w 452418"/>
              <a:gd name="connsiteY263" fmla="*/ 135553 h 435308"/>
              <a:gd name="connsiteX264" fmla="*/ 60879 w 452418"/>
              <a:gd name="connsiteY264" fmla="*/ 134491 h 435308"/>
              <a:gd name="connsiteX265" fmla="*/ 59819 w 452418"/>
              <a:gd name="connsiteY265" fmla="*/ 131176 h 435308"/>
              <a:gd name="connsiteX266" fmla="*/ 58625 w 452418"/>
              <a:gd name="connsiteY266" fmla="*/ 131176 h 435308"/>
              <a:gd name="connsiteX267" fmla="*/ 61941 w 452418"/>
              <a:gd name="connsiteY267" fmla="*/ 124412 h 435308"/>
              <a:gd name="connsiteX268" fmla="*/ 65257 w 452418"/>
              <a:gd name="connsiteY268" fmla="*/ 123351 h 435308"/>
              <a:gd name="connsiteX269" fmla="*/ 68573 w 452418"/>
              <a:gd name="connsiteY269" fmla="*/ 119902 h 435308"/>
              <a:gd name="connsiteX270" fmla="*/ 70827 w 452418"/>
              <a:gd name="connsiteY270" fmla="*/ 116586 h 435308"/>
              <a:gd name="connsiteX271" fmla="*/ 67511 w 452418"/>
              <a:gd name="connsiteY271" fmla="*/ 115525 h 435308"/>
              <a:gd name="connsiteX272" fmla="*/ 65257 w 452418"/>
              <a:gd name="connsiteY272" fmla="*/ 115525 h 435308"/>
              <a:gd name="connsiteX273" fmla="*/ 64195 w 452418"/>
              <a:gd name="connsiteY273" fmla="*/ 106506 h 435308"/>
              <a:gd name="connsiteX274" fmla="*/ 68705 w 452418"/>
              <a:gd name="connsiteY274" fmla="*/ 100935 h 435308"/>
              <a:gd name="connsiteX275" fmla="*/ 77724 w 452418"/>
              <a:gd name="connsiteY275" fmla="*/ 105444 h 435308"/>
              <a:gd name="connsiteX276" fmla="*/ 75469 w 452418"/>
              <a:gd name="connsiteY276" fmla="*/ 113270 h 435308"/>
              <a:gd name="connsiteX277" fmla="*/ 79979 w 452418"/>
              <a:gd name="connsiteY277" fmla="*/ 113270 h 435308"/>
              <a:gd name="connsiteX278" fmla="*/ 82234 w 452418"/>
              <a:gd name="connsiteY278" fmla="*/ 109954 h 435308"/>
              <a:gd name="connsiteX279" fmla="*/ 85550 w 452418"/>
              <a:gd name="connsiteY279" fmla="*/ 106506 h 435308"/>
              <a:gd name="connsiteX280" fmla="*/ 84489 w 452418"/>
              <a:gd name="connsiteY280" fmla="*/ 104251 h 435308"/>
              <a:gd name="connsiteX281" fmla="*/ 87937 w 452418"/>
              <a:gd name="connsiteY281" fmla="*/ 103190 h 435308"/>
              <a:gd name="connsiteX282" fmla="*/ 91253 w 452418"/>
              <a:gd name="connsiteY282" fmla="*/ 106506 h 435308"/>
              <a:gd name="connsiteX283" fmla="*/ 87937 w 452418"/>
              <a:gd name="connsiteY283" fmla="*/ 109954 h 435308"/>
              <a:gd name="connsiteX284" fmla="*/ 100272 w 452418"/>
              <a:gd name="connsiteY284" fmla="*/ 122289 h 435308"/>
              <a:gd name="connsiteX285" fmla="*/ 103721 w 452418"/>
              <a:gd name="connsiteY285" fmla="*/ 115525 h 435308"/>
              <a:gd name="connsiteX286" fmla="*/ 104782 w 452418"/>
              <a:gd name="connsiteY286" fmla="*/ 116586 h 435308"/>
              <a:gd name="connsiteX287" fmla="*/ 105843 w 452418"/>
              <a:gd name="connsiteY287" fmla="*/ 116586 h 435308"/>
              <a:gd name="connsiteX288" fmla="*/ 104782 w 452418"/>
              <a:gd name="connsiteY288" fmla="*/ 113270 h 435308"/>
              <a:gd name="connsiteX289" fmla="*/ 105843 w 452418"/>
              <a:gd name="connsiteY289" fmla="*/ 112076 h 435308"/>
              <a:gd name="connsiteX290" fmla="*/ 108098 w 452418"/>
              <a:gd name="connsiteY290" fmla="*/ 113270 h 435308"/>
              <a:gd name="connsiteX291" fmla="*/ 112607 w 452418"/>
              <a:gd name="connsiteY291" fmla="*/ 117780 h 435308"/>
              <a:gd name="connsiteX292" fmla="*/ 118178 w 452418"/>
              <a:gd name="connsiteY292" fmla="*/ 116586 h 435308"/>
              <a:gd name="connsiteX293" fmla="*/ 120433 w 452418"/>
              <a:gd name="connsiteY293" fmla="*/ 118841 h 435308"/>
              <a:gd name="connsiteX294" fmla="*/ 114862 w 452418"/>
              <a:gd name="connsiteY294" fmla="*/ 119902 h 435308"/>
              <a:gd name="connsiteX295" fmla="*/ 113668 w 452418"/>
              <a:gd name="connsiteY295" fmla="*/ 121096 h 435308"/>
              <a:gd name="connsiteX296" fmla="*/ 118178 w 452418"/>
              <a:gd name="connsiteY296" fmla="*/ 124412 h 435308"/>
              <a:gd name="connsiteX297" fmla="*/ 119372 w 452418"/>
              <a:gd name="connsiteY297" fmla="*/ 124412 h 435308"/>
              <a:gd name="connsiteX298" fmla="*/ 122688 w 452418"/>
              <a:gd name="connsiteY298" fmla="*/ 125605 h 435308"/>
              <a:gd name="connsiteX299" fmla="*/ 128258 w 452418"/>
              <a:gd name="connsiteY299" fmla="*/ 123351 h 435308"/>
              <a:gd name="connsiteX300" fmla="*/ 137277 w 452418"/>
              <a:gd name="connsiteY300" fmla="*/ 130115 h 435308"/>
              <a:gd name="connsiteX301" fmla="*/ 139532 w 452418"/>
              <a:gd name="connsiteY301" fmla="*/ 124544 h 435308"/>
              <a:gd name="connsiteX302" fmla="*/ 138338 w 452418"/>
              <a:gd name="connsiteY302" fmla="*/ 121228 h 435308"/>
              <a:gd name="connsiteX303" fmla="*/ 141654 w 452418"/>
              <a:gd name="connsiteY303" fmla="*/ 118973 h 435308"/>
              <a:gd name="connsiteX304" fmla="*/ 142848 w 452418"/>
              <a:gd name="connsiteY304" fmla="*/ 118973 h 435308"/>
              <a:gd name="connsiteX305" fmla="*/ 150674 w 452418"/>
              <a:gd name="connsiteY305" fmla="*/ 108893 h 435308"/>
              <a:gd name="connsiteX306" fmla="*/ 173221 w 452418"/>
              <a:gd name="connsiteY306" fmla="*/ 118973 h 435308"/>
              <a:gd name="connsiteX307" fmla="*/ 173221 w 452418"/>
              <a:gd name="connsiteY307" fmla="*/ 117912 h 435308"/>
              <a:gd name="connsiteX308" fmla="*/ 187811 w 452418"/>
              <a:gd name="connsiteY308" fmla="*/ 93109 h 435308"/>
              <a:gd name="connsiteX309" fmla="*/ 204656 w 452418"/>
              <a:gd name="connsiteY309" fmla="*/ 66052 h 435308"/>
              <a:gd name="connsiteX310" fmla="*/ 244049 w 452418"/>
              <a:gd name="connsiteY310" fmla="*/ 796 h 43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452418" h="435308">
                <a:moveTo>
                  <a:pt x="242059" y="0"/>
                </a:moveTo>
                <a:cubicBezTo>
                  <a:pt x="262750" y="16048"/>
                  <a:pt x="294317" y="48677"/>
                  <a:pt x="316335" y="61940"/>
                </a:cubicBezTo>
                <a:lnTo>
                  <a:pt x="317529" y="60746"/>
                </a:lnTo>
                <a:lnTo>
                  <a:pt x="318722" y="61940"/>
                </a:lnTo>
                <a:lnTo>
                  <a:pt x="323232" y="55176"/>
                </a:lnTo>
                <a:lnTo>
                  <a:pt x="318722" y="39392"/>
                </a:lnTo>
                <a:lnTo>
                  <a:pt x="328803" y="29312"/>
                </a:lnTo>
                <a:lnTo>
                  <a:pt x="343393" y="28251"/>
                </a:lnTo>
                <a:lnTo>
                  <a:pt x="346708" y="25996"/>
                </a:lnTo>
                <a:lnTo>
                  <a:pt x="351218" y="31567"/>
                </a:lnTo>
                <a:lnTo>
                  <a:pt x="347902" y="32628"/>
                </a:lnTo>
                <a:lnTo>
                  <a:pt x="346841" y="33822"/>
                </a:lnTo>
                <a:lnTo>
                  <a:pt x="341270" y="34883"/>
                </a:lnTo>
                <a:lnTo>
                  <a:pt x="339015" y="44963"/>
                </a:lnTo>
                <a:lnTo>
                  <a:pt x="340077" y="46157"/>
                </a:lnTo>
                <a:lnTo>
                  <a:pt x="342331" y="43902"/>
                </a:lnTo>
                <a:lnTo>
                  <a:pt x="345647" y="46157"/>
                </a:lnTo>
                <a:lnTo>
                  <a:pt x="348963" y="50667"/>
                </a:lnTo>
                <a:lnTo>
                  <a:pt x="348963" y="55176"/>
                </a:lnTo>
                <a:lnTo>
                  <a:pt x="353473" y="59686"/>
                </a:lnTo>
                <a:lnTo>
                  <a:pt x="352279" y="61940"/>
                </a:lnTo>
                <a:lnTo>
                  <a:pt x="345514" y="78785"/>
                </a:lnTo>
                <a:lnTo>
                  <a:pt x="351085" y="82101"/>
                </a:lnTo>
                <a:lnTo>
                  <a:pt x="364614" y="97885"/>
                </a:lnTo>
                <a:lnTo>
                  <a:pt x="417536" y="160887"/>
                </a:lnTo>
                <a:lnTo>
                  <a:pt x="452419" y="202533"/>
                </a:lnTo>
                <a:lnTo>
                  <a:pt x="451357" y="201340"/>
                </a:lnTo>
                <a:lnTo>
                  <a:pt x="399630" y="193514"/>
                </a:lnTo>
                <a:lnTo>
                  <a:pt x="395120" y="201340"/>
                </a:lnTo>
                <a:lnTo>
                  <a:pt x="391804" y="199085"/>
                </a:lnTo>
                <a:lnTo>
                  <a:pt x="390743" y="198024"/>
                </a:lnTo>
                <a:lnTo>
                  <a:pt x="389682" y="196963"/>
                </a:lnTo>
                <a:lnTo>
                  <a:pt x="389682" y="200279"/>
                </a:lnTo>
                <a:lnTo>
                  <a:pt x="369389" y="270045"/>
                </a:lnTo>
                <a:lnTo>
                  <a:pt x="368328" y="270045"/>
                </a:lnTo>
                <a:lnTo>
                  <a:pt x="367267" y="273361"/>
                </a:lnTo>
                <a:lnTo>
                  <a:pt x="368328" y="274554"/>
                </a:lnTo>
                <a:lnTo>
                  <a:pt x="366073" y="281319"/>
                </a:lnTo>
                <a:lnTo>
                  <a:pt x="377347" y="273361"/>
                </a:lnTo>
                <a:lnTo>
                  <a:pt x="379602" y="276810"/>
                </a:lnTo>
                <a:lnTo>
                  <a:pt x="336893" y="320712"/>
                </a:lnTo>
                <a:lnTo>
                  <a:pt x="334639" y="320712"/>
                </a:lnTo>
                <a:lnTo>
                  <a:pt x="332384" y="322966"/>
                </a:lnTo>
                <a:lnTo>
                  <a:pt x="333577" y="325221"/>
                </a:lnTo>
                <a:lnTo>
                  <a:pt x="328007" y="330792"/>
                </a:lnTo>
                <a:lnTo>
                  <a:pt x="315671" y="348830"/>
                </a:lnTo>
                <a:lnTo>
                  <a:pt x="303337" y="375888"/>
                </a:lnTo>
                <a:lnTo>
                  <a:pt x="307846" y="381459"/>
                </a:lnTo>
                <a:lnTo>
                  <a:pt x="305591" y="382519"/>
                </a:lnTo>
                <a:lnTo>
                  <a:pt x="301082" y="378010"/>
                </a:lnTo>
                <a:lnTo>
                  <a:pt x="297766" y="387029"/>
                </a:lnTo>
                <a:lnTo>
                  <a:pt x="295511" y="387029"/>
                </a:lnTo>
                <a:lnTo>
                  <a:pt x="295511" y="390345"/>
                </a:lnTo>
                <a:lnTo>
                  <a:pt x="294450" y="387029"/>
                </a:lnTo>
                <a:lnTo>
                  <a:pt x="291134" y="383713"/>
                </a:lnTo>
                <a:lnTo>
                  <a:pt x="291134" y="384775"/>
                </a:lnTo>
                <a:lnTo>
                  <a:pt x="292195" y="385835"/>
                </a:lnTo>
                <a:lnTo>
                  <a:pt x="291134" y="385835"/>
                </a:lnTo>
                <a:lnTo>
                  <a:pt x="291134" y="387029"/>
                </a:lnTo>
                <a:lnTo>
                  <a:pt x="293389" y="388091"/>
                </a:lnTo>
                <a:lnTo>
                  <a:pt x="293389" y="389284"/>
                </a:lnTo>
                <a:lnTo>
                  <a:pt x="295644" y="391538"/>
                </a:lnTo>
                <a:lnTo>
                  <a:pt x="294583" y="392600"/>
                </a:lnTo>
                <a:lnTo>
                  <a:pt x="293389" y="394854"/>
                </a:lnTo>
                <a:lnTo>
                  <a:pt x="292328" y="397110"/>
                </a:lnTo>
                <a:lnTo>
                  <a:pt x="288879" y="407189"/>
                </a:lnTo>
                <a:lnTo>
                  <a:pt x="291134" y="409445"/>
                </a:lnTo>
                <a:lnTo>
                  <a:pt x="292195" y="412761"/>
                </a:lnTo>
                <a:lnTo>
                  <a:pt x="292195" y="413821"/>
                </a:lnTo>
                <a:lnTo>
                  <a:pt x="293257" y="415015"/>
                </a:lnTo>
                <a:lnTo>
                  <a:pt x="295511" y="410505"/>
                </a:lnTo>
                <a:lnTo>
                  <a:pt x="298960" y="412761"/>
                </a:lnTo>
                <a:lnTo>
                  <a:pt x="298960" y="413821"/>
                </a:lnTo>
                <a:lnTo>
                  <a:pt x="300021" y="415015"/>
                </a:lnTo>
                <a:lnTo>
                  <a:pt x="298960" y="416076"/>
                </a:lnTo>
                <a:lnTo>
                  <a:pt x="301214" y="418331"/>
                </a:lnTo>
                <a:lnTo>
                  <a:pt x="301214" y="417270"/>
                </a:lnTo>
                <a:lnTo>
                  <a:pt x="300153" y="416076"/>
                </a:lnTo>
                <a:lnTo>
                  <a:pt x="301214" y="416076"/>
                </a:lnTo>
                <a:lnTo>
                  <a:pt x="301214" y="413821"/>
                </a:lnTo>
                <a:lnTo>
                  <a:pt x="300153" y="413821"/>
                </a:lnTo>
                <a:lnTo>
                  <a:pt x="299092" y="411566"/>
                </a:lnTo>
                <a:lnTo>
                  <a:pt x="296838" y="410505"/>
                </a:lnTo>
                <a:lnTo>
                  <a:pt x="294583" y="405996"/>
                </a:lnTo>
                <a:lnTo>
                  <a:pt x="295644" y="402680"/>
                </a:lnTo>
                <a:lnTo>
                  <a:pt x="294583" y="395916"/>
                </a:lnTo>
                <a:lnTo>
                  <a:pt x="295644" y="393661"/>
                </a:lnTo>
                <a:lnTo>
                  <a:pt x="299092" y="393661"/>
                </a:lnTo>
                <a:lnTo>
                  <a:pt x="302408" y="396977"/>
                </a:lnTo>
                <a:lnTo>
                  <a:pt x="303602" y="395783"/>
                </a:lnTo>
                <a:lnTo>
                  <a:pt x="304663" y="395783"/>
                </a:lnTo>
                <a:lnTo>
                  <a:pt x="304663" y="398038"/>
                </a:lnTo>
                <a:lnTo>
                  <a:pt x="305857" y="399231"/>
                </a:lnTo>
                <a:lnTo>
                  <a:pt x="307050" y="403741"/>
                </a:lnTo>
                <a:lnTo>
                  <a:pt x="308112" y="404935"/>
                </a:lnTo>
                <a:lnTo>
                  <a:pt x="308112" y="409445"/>
                </a:lnTo>
                <a:lnTo>
                  <a:pt x="310366" y="410505"/>
                </a:lnTo>
                <a:lnTo>
                  <a:pt x="311560" y="411566"/>
                </a:lnTo>
                <a:lnTo>
                  <a:pt x="312621" y="410505"/>
                </a:lnTo>
                <a:lnTo>
                  <a:pt x="311560" y="410505"/>
                </a:lnTo>
                <a:lnTo>
                  <a:pt x="309305" y="407189"/>
                </a:lnTo>
                <a:lnTo>
                  <a:pt x="309305" y="404935"/>
                </a:lnTo>
                <a:lnTo>
                  <a:pt x="307050" y="402680"/>
                </a:lnTo>
                <a:lnTo>
                  <a:pt x="307050" y="398170"/>
                </a:lnTo>
                <a:lnTo>
                  <a:pt x="304796" y="397110"/>
                </a:lnTo>
                <a:lnTo>
                  <a:pt x="303734" y="393794"/>
                </a:lnTo>
                <a:lnTo>
                  <a:pt x="304796" y="392600"/>
                </a:lnTo>
                <a:lnTo>
                  <a:pt x="315008" y="391538"/>
                </a:lnTo>
                <a:lnTo>
                  <a:pt x="333047" y="394854"/>
                </a:lnTo>
                <a:lnTo>
                  <a:pt x="307183" y="426289"/>
                </a:lnTo>
                <a:lnTo>
                  <a:pt x="309438" y="427350"/>
                </a:lnTo>
                <a:lnTo>
                  <a:pt x="308377" y="429605"/>
                </a:lnTo>
                <a:lnTo>
                  <a:pt x="310632" y="430799"/>
                </a:lnTo>
                <a:lnTo>
                  <a:pt x="307316" y="434115"/>
                </a:lnTo>
                <a:lnTo>
                  <a:pt x="302806" y="430799"/>
                </a:lnTo>
                <a:lnTo>
                  <a:pt x="299490" y="435309"/>
                </a:lnTo>
                <a:lnTo>
                  <a:pt x="299490" y="427483"/>
                </a:lnTo>
                <a:lnTo>
                  <a:pt x="271371" y="406129"/>
                </a:lnTo>
                <a:lnTo>
                  <a:pt x="267923" y="410638"/>
                </a:lnTo>
                <a:lnTo>
                  <a:pt x="264607" y="407322"/>
                </a:lnTo>
                <a:lnTo>
                  <a:pt x="260098" y="383713"/>
                </a:lnTo>
                <a:lnTo>
                  <a:pt x="263546" y="379203"/>
                </a:lnTo>
                <a:lnTo>
                  <a:pt x="265801" y="376949"/>
                </a:lnTo>
                <a:lnTo>
                  <a:pt x="263546" y="376949"/>
                </a:lnTo>
                <a:lnTo>
                  <a:pt x="263546" y="373633"/>
                </a:lnTo>
                <a:lnTo>
                  <a:pt x="259036" y="373633"/>
                </a:lnTo>
                <a:lnTo>
                  <a:pt x="259036" y="376949"/>
                </a:lnTo>
                <a:lnTo>
                  <a:pt x="256782" y="375888"/>
                </a:lnTo>
                <a:lnTo>
                  <a:pt x="255721" y="375888"/>
                </a:lnTo>
                <a:lnTo>
                  <a:pt x="256782" y="374694"/>
                </a:lnTo>
                <a:lnTo>
                  <a:pt x="257843" y="374694"/>
                </a:lnTo>
                <a:lnTo>
                  <a:pt x="257843" y="373633"/>
                </a:lnTo>
                <a:lnTo>
                  <a:pt x="252272" y="373633"/>
                </a:lnTo>
                <a:lnTo>
                  <a:pt x="246701" y="380398"/>
                </a:lnTo>
                <a:lnTo>
                  <a:pt x="239937" y="383846"/>
                </a:lnTo>
                <a:lnTo>
                  <a:pt x="232112" y="390610"/>
                </a:lnTo>
                <a:lnTo>
                  <a:pt x="227602" y="388355"/>
                </a:lnTo>
                <a:lnTo>
                  <a:pt x="225347" y="389549"/>
                </a:lnTo>
                <a:lnTo>
                  <a:pt x="222031" y="391804"/>
                </a:lnTo>
                <a:lnTo>
                  <a:pt x="219777" y="400823"/>
                </a:lnTo>
                <a:lnTo>
                  <a:pt x="226541" y="404139"/>
                </a:lnTo>
                <a:lnTo>
                  <a:pt x="223225" y="408649"/>
                </a:lnTo>
                <a:lnTo>
                  <a:pt x="223225" y="409842"/>
                </a:lnTo>
                <a:lnTo>
                  <a:pt x="225480" y="413158"/>
                </a:lnTo>
                <a:lnTo>
                  <a:pt x="225480" y="416474"/>
                </a:lnTo>
                <a:lnTo>
                  <a:pt x="224419" y="417668"/>
                </a:lnTo>
                <a:lnTo>
                  <a:pt x="224419" y="423238"/>
                </a:lnTo>
                <a:lnTo>
                  <a:pt x="223358" y="424300"/>
                </a:lnTo>
                <a:lnTo>
                  <a:pt x="221103" y="423238"/>
                </a:lnTo>
                <a:lnTo>
                  <a:pt x="215532" y="418729"/>
                </a:lnTo>
                <a:lnTo>
                  <a:pt x="213277" y="414219"/>
                </a:lnTo>
                <a:lnTo>
                  <a:pt x="209961" y="411965"/>
                </a:lnTo>
                <a:lnTo>
                  <a:pt x="207707" y="408649"/>
                </a:lnTo>
                <a:lnTo>
                  <a:pt x="207707" y="406394"/>
                </a:lnTo>
                <a:lnTo>
                  <a:pt x="208768" y="405333"/>
                </a:lnTo>
                <a:lnTo>
                  <a:pt x="212083" y="407588"/>
                </a:lnTo>
                <a:lnTo>
                  <a:pt x="214338" y="408649"/>
                </a:lnTo>
                <a:lnTo>
                  <a:pt x="216593" y="407588"/>
                </a:lnTo>
                <a:lnTo>
                  <a:pt x="218848" y="407588"/>
                </a:lnTo>
                <a:lnTo>
                  <a:pt x="217787" y="404139"/>
                </a:lnTo>
                <a:lnTo>
                  <a:pt x="216726" y="398568"/>
                </a:lnTo>
                <a:lnTo>
                  <a:pt x="217787" y="395253"/>
                </a:lnTo>
                <a:lnTo>
                  <a:pt x="214471" y="394191"/>
                </a:lnTo>
                <a:lnTo>
                  <a:pt x="216726" y="391937"/>
                </a:lnTo>
                <a:lnTo>
                  <a:pt x="221235" y="391937"/>
                </a:lnTo>
                <a:lnTo>
                  <a:pt x="220174" y="390743"/>
                </a:lnTo>
                <a:lnTo>
                  <a:pt x="215665" y="387427"/>
                </a:lnTo>
                <a:lnTo>
                  <a:pt x="213410" y="385172"/>
                </a:lnTo>
                <a:lnTo>
                  <a:pt x="228000" y="368327"/>
                </a:lnTo>
                <a:lnTo>
                  <a:pt x="224684" y="366073"/>
                </a:lnTo>
                <a:lnTo>
                  <a:pt x="225745" y="363818"/>
                </a:lnTo>
                <a:lnTo>
                  <a:pt x="221235" y="360369"/>
                </a:lnTo>
                <a:lnTo>
                  <a:pt x="224684" y="355860"/>
                </a:lnTo>
                <a:lnTo>
                  <a:pt x="229194" y="359175"/>
                </a:lnTo>
                <a:lnTo>
                  <a:pt x="233703" y="353605"/>
                </a:lnTo>
                <a:lnTo>
                  <a:pt x="231448" y="351350"/>
                </a:lnTo>
                <a:lnTo>
                  <a:pt x="233703" y="345780"/>
                </a:lnTo>
                <a:lnTo>
                  <a:pt x="232642" y="344586"/>
                </a:lnTo>
                <a:lnTo>
                  <a:pt x="232642" y="342331"/>
                </a:lnTo>
                <a:lnTo>
                  <a:pt x="235958" y="340076"/>
                </a:lnTo>
                <a:lnTo>
                  <a:pt x="233703" y="336760"/>
                </a:lnTo>
                <a:lnTo>
                  <a:pt x="226939" y="343525"/>
                </a:lnTo>
                <a:lnTo>
                  <a:pt x="221368" y="350289"/>
                </a:lnTo>
                <a:lnTo>
                  <a:pt x="224817" y="353738"/>
                </a:lnTo>
                <a:lnTo>
                  <a:pt x="220307" y="358248"/>
                </a:lnTo>
                <a:lnTo>
                  <a:pt x="216991" y="354932"/>
                </a:lnTo>
                <a:lnTo>
                  <a:pt x="209165" y="361696"/>
                </a:lnTo>
                <a:lnTo>
                  <a:pt x="209165" y="356125"/>
                </a:lnTo>
                <a:lnTo>
                  <a:pt x="203595" y="359441"/>
                </a:lnTo>
                <a:lnTo>
                  <a:pt x="204656" y="363951"/>
                </a:lnTo>
                <a:lnTo>
                  <a:pt x="210227" y="371776"/>
                </a:lnTo>
                <a:lnTo>
                  <a:pt x="204656" y="379602"/>
                </a:lnTo>
                <a:lnTo>
                  <a:pt x="202401" y="374030"/>
                </a:lnTo>
                <a:lnTo>
                  <a:pt x="197892" y="379602"/>
                </a:lnTo>
                <a:lnTo>
                  <a:pt x="196831" y="378408"/>
                </a:lnTo>
                <a:lnTo>
                  <a:pt x="194576" y="380662"/>
                </a:lnTo>
                <a:lnTo>
                  <a:pt x="195637" y="377346"/>
                </a:lnTo>
                <a:lnTo>
                  <a:pt x="198953" y="372837"/>
                </a:lnTo>
                <a:lnTo>
                  <a:pt x="188872" y="349228"/>
                </a:lnTo>
                <a:lnTo>
                  <a:pt x="184363" y="351483"/>
                </a:lnTo>
                <a:lnTo>
                  <a:pt x="182108" y="344719"/>
                </a:lnTo>
                <a:lnTo>
                  <a:pt x="181047" y="343657"/>
                </a:lnTo>
                <a:lnTo>
                  <a:pt x="182108" y="341403"/>
                </a:lnTo>
                <a:lnTo>
                  <a:pt x="179853" y="338087"/>
                </a:lnTo>
                <a:lnTo>
                  <a:pt x="177599" y="340341"/>
                </a:lnTo>
                <a:lnTo>
                  <a:pt x="173089" y="337026"/>
                </a:lnTo>
                <a:lnTo>
                  <a:pt x="178660" y="329201"/>
                </a:lnTo>
                <a:lnTo>
                  <a:pt x="168579" y="307846"/>
                </a:lnTo>
                <a:lnTo>
                  <a:pt x="140461" y="284237"/>
                </a:lnTo>
                <a:lnTo>
                  <a:pt x="139400" y="284237"/>
                </a:lnTo>
                <a:lnTo>
                  <a:pt x="138206" y="286492"/>
                </a:lnTo>
                <a:lnTo>
                  <a:pt x="137012" y="287686"/>
                </a:lnTo>
                <a:lnTo>
                  <a:pt x="134757" y="286492"/>
                </a:lnTo>
                <a:lnTo>
                  <a:pt x="133564" y="288746"/>
                </a:lnTo>
                <a:lnTo>
                  <a:pt x="132502" y="286492"/>
                </a:lnTo>
                <a:lnTo>
                  <a:pt x="133564" y="285430"/>
                </a:lnTo>
                <a:lnTo>
                  <a:pt x="134757" y="286492"/>
                </a:lnTo>
                <a:lnTo>
                  <a:pt x="137012" y="286492"/>
                </a:lnTo>
                <a:lnTo>
                  <a:pt x="130248" y="281982"/>
                </a:lnTo>
                <a:lnTo>
                  <a:pt x="121229" y="279727"/>
                </a:lnTo>
                <a:lnTo>
                  <a:pt x="117913" y="284237"/>
                </a:lnTo>
                <a:lnTo>
                  <a:pt x="119107" y="285430"/>
                </a:lnTo>
                <a:lnTo>
                  <a:pt x="119107" y="286492"/>
                </a:lnTo>
                <a:lnTo>
                  <a:pt x="111281" y="288746"/>
                </a:lnTo>
                <a:lnTo>
                  <a:pt x="110087" y="284237"/>
                </a:lnTo>
                <a:lnTo>
                  <a:pt x="106771" y="283176"/>
                </a:lnTo>
                <a:lnTo>
                  <a:pt x="105577" y="279860"/>
                </a:lnTo>
                <a:lnTo>
                  <a:pt x="113403" y="278667"/>
                </a:lnTo>
                <a:lnTo>
                  <a:pt x="110087" y="276411"/>
                </a:lnTo>
                <a:lnTo>
                  <a:pt x="112342" y="269647"/>
                </a:lnTo>
                <a:lnTo>
                  <a:pt x="111281" y="260628"/>
                </a:lnTo>
                <a:lnTo>
                  <a:pt x="104517" y="256118"/>
                </a:lnTo>
                <a:lnTo>
                  <a:pt x="87672" y="242589"/>
                </a:lnTo>
                <a:lnTo>
                  <a:pt x="78653" y="234764"/>
                </a:lnTo>
                <a:lnTo>
                  <a:pt x="79846" y="233703"/>
                </a:lnTo>
                <a:lnTo>
                  <a:pt x="58492" y="201075"/>
                </a:lnTo>
                <a:lnTo>
                  <a:pt x="35944" y="199881"/>
                </a:lnTo>
                <a:lnTo>
                  <a:pt x="13396" y="187545"/>
                </a:lnTo>
                <a:lnTo>
                  <a:pt x="16712" y="183036"/>
                </a:lnTo>
                <a:lnTo>
                  <a:pt x="21222" y="181842"/>
                </a:lnTo>
                <a:lnTo>
                  <a:pt x="20160" y="177333"/>
                </a:lnTo>
                <a:lnTo>
                  <a:pt x="20160" y="172823"/>
                </a:lnTo>
                <a:lnTo>
                  <a:pt x="7825" y="175078"/>
                </a:lnTo>
                <a:lnTo>
                  <a:pt x="4510" y="171630"/>
                </a:lnTo>
                <a:lnTo>
                  <a:pt x="5571" y="168314"/>
                </a:lnTo>
                <a:lnTo>
                  <a:pt x="0" y="164998"/>
                </a:lnTo>
                <a:lnTo>
                  <a:pt x="0" y="136880"/>
                </a:lnTo>
                <a:lnTo>
                  <a:pt x="11274" y="145899"/>
                </a:lnTo>
                <a:lnTo>
                  <a:pt x="31567" y="148153"/>
                </a:lnTo>
                <a:lnTo>
                  <a:pt x="33822" y="150408"/>
                </a:lnTo>
                <a:lnTo>
                  <a:pt x="38332" y="152663"/>
                </a:lnTo>
                <a:lnTo>
                  <a:pt x="41648" y="154918"/>
                </a:lnTo>
                <a:lnTo>
                  <a:pt x="46157" y="153724"/>
                </a:lnTo>
                <a:lnTo>
                  <a:pt x="48412" y="154918"/>
                </a:lnTo>
                <a:lnTo>
                  <a:pt x="52921" y="152663"/>
                </a:lnTo>
                <a:lnTo>
                  <a:pt x="59686" y="162743"/>
                </a:lnTo>
                <a:lnTo>
                  <a:pt x="61941" y="161550"/>
                </a:lnTo>
                <a:lnTo>
                  <a:pt x="64195" y="163804"/>
                </a:lnTo>
                <a:lnTo>
                  <a:pt x="66450" y="161550"/>
                </a:lnTo>
                <a:lnTo>
                  <a:pt x="56370" y="151469"/>
                </a:lnTo>
                <a:lnTo>
                  <a:pt x="56370" y="145766"/>
                </a:lnTo>
                <a:lnTo>
                  <a:pt x="55309" y="143511"/>
                </a:lnTo>
                <a:lnTo>
                  <a:pt x="56370" y="134491"/>
                </a:lnTo>
                <a:lnTo>
                  <a:pt x="60879" y="135553"/>
                </a:lnTo>
                <a:lnTo>
                  <a:pt x="60879" y="134491"/>
                </a:lnTo>
                <a:lnTo>
                  <a:pt x="59819" y="131176"/>
                </a:lnTo>
                <a:lnTo>
                  <a:pt x="58625" y="131176"/>
                </a:lnTo>
                <a:lnTo>
                  <a:pt x="61941" y="124412"/>
                </a:lnTo>
                <a:lnTo>
                  <a:pt x="65257" y="123351"/>
                </a:lnTo>
                <a:lnTo>
                  <a:pt x="68573" y="119902"/>
                </a:lnTo>
                <a:lnTo>
                  <a:pt x="70827" y="116586"/>
                </a:lnTo>
                <a:lnTo>
                  <a:pt x="67511" y="115525"/>
                </a:lnTo>
                <a:lnTo>
                  <a:pt x="65257" y="115525"/>
                </a:lnTo>
                <a:lnTo>
                  <a:pt x="64195" y="106506"/>
                </a:lnTo>
                <a:lnTo>
                  <a:pt x="68705" y="100935"/>
                </a:lnTo>
                <a:lnTo>
                  <a:pt x="77724" y="105444"/>
                </a:lnTo>
                <a:lnTo>
                  <a:pt x="75469" y="113270"/>
                </a:lnTo>
                <a:lnTo>
                  <a:pt x="79979" y="113270"/>
                </a:lnTo>
                <a:lnTo>
                  <a:pt x="82234" y="109954"/>
                </a:lnTo>
                <a:lnTo>
                  <a:pt x="85550" y="106506"/>
                </a:lnTo>
                <a:lnTo>
                  <a:pt x="84489" y="104251"/>
                </a:lnTo>
                <a:lnTo>
                  <a:pt x="87937" y="103190"/>
                </a:lnTo>
                <a:lnTo>
                  <a:pt x="91253" y="106506"/>
                </a:lnTo>
                <a:lnTo>
                  <a:pt x="87937" y="109954"/>
                </a:lnTo>
                <a:lnTo>
                  <a:pt x="100272" y="122289"/>
                </a:lnTo>
                <a:lnTo>
                  <a:pt x="103721" y="115525"/>
                </a:lnTo>
                <a:lnTo>
                  <a:pt x="104782" y="116586"/>
                </a:lnTo>
                <a:lnTo>
                  <a:pt x="105843" y="116586"/>
                </a:lnTo>
                <a:lnTo>
                  <a:pt x="104782" y="113270"/>
                </a:lnTo>
                <a:lnTo>
                  <a:pt x="105843" y="112076"/>
                </a:lnTo>
                <a:lnTo>
                  <a:pt x="108098" y="113270"/>
                </a:lnTo>
                <a:lnTo>
                  <a:pt x="112607" y="117780"/>
                </a:lnTo>
                <a:lnTo>
                  <a:pt x="118178" y="116586"/>
                </a:lnTo>
                <a:lnTo>
                  <a:pt x="120433" y="118841"/>
                </a:lnTo>
                <a:lnTo>
                  <a:pt x="114862" y="119902"/>
                </a:lnTo>
                <a:lnTo>
                  <a:pt x="113668" y="121096"/>
                </a:lnTo>
                <a:lnTo>
                  <a:pt x="118178" y="124412"/>
                </a:lnTo>
                <a:lnTo>
                  <a:pt x="119372" y="124412"/>
                </a:lnTo>
                <a:lnTo>
                  <a:pt x="122688" y="125605"/>
                </a:lnTo>
                <a:lnTo>
                  <a:pt x="128258" y="123351"/>
                </a:lnTo>
                <a:lnTo>
                  <a:pt x="137277" y="130115"/>
                </a:lnTo>
                <a:lnTo>
                  <a:pt x="139532" y="124544"/>
                </a:lnTo>
                <a:lnTo>
                  <a:pt x="138338" y="121228"/>
                </a:lnTo>
                <a:lnTo>
                  <a:pt x="141654" y="118973"/>
                </a:lnTo>
                <a:lnTo>
                  <a:pt x="142848" y="118973"/>
                </a:lnTo>
                <a:lnTo>
                  <a:pt x="150674" y="108893"/>
                </a:lnTo>
                <a:lnTo>
                  <a:pt x="173221" y="118973"/>
                </a:lnTo>
                <a:lnTo>
                  <a:pt x="173221" y="117912"/>
                </a:lnTo>
                <a:lnTo>
                  <a:pt x="187811" y="93109"/>
                </a:lnTo>
                <a:lnTo>
                  <a:pt x="204656" y="66052"/>
                </a:lnTo>
                <a:lnTo>
                  <a:pt x="244049" y="796"/>
                </a:lnTo>
              </a:path>
            </a:pathLst>
          </a:custGeom>
          <a:solidFill>
            <a:schemeClr val="bg1">
              <a:lumMod val="85000"/>
            </a:schemeClr>
          </a:solidFill>
          <a:ln w="13251" cap="flat">
            <a:noFill/>
            <a:prstDash val="solid"/>
            <a:miter/>
          </a:ln>
        </p:spPr>
        <p:txBody>
          <a:bodyPr rtlCol="0" anchor="ctr"/>
          <a:lstStyle/>
          <a:p>
            <a:endParaRPr lang="en-FI" sz="816"/>
          </a:p>
        </p:txBody>
      </p:sp>
      <p:sp>
        <p:nvSpPr>
          <p:cNvPr id="1424" name="Freeform: Shape 1423">
            <a:extLst>
              <a:ext uri="{FF2B5EF4-FFF2-40B4-BE49-F238E27FC236}">
                <a16:creationId xmlns:a16="http://schemas.microsoft.com/office/drawing/2014/main" id="{8AB3EA58-9F22-AF45-AFFE-E189E04A0A52}"/>
              </a:ext>
            </a:extLst>
          </p:cNvPr>
          <p:cNvSpPr/>
          <p:nvPr/>
        </p:nvSpPr>
        <p:spPr>
          <a:xfrm>
            <a:off x="4029317" y="3800397"/>
            <a:ext cx="204431" cy="183013"/>
          </a:xfrm>
          <a:custGeom>
            <a:avLst/>
            <a:gdLst>
              <a:gd name="connsiteX0" fmla="*/ 170038 w 450694"/>
              <a:gd name="connsiteY0" fmla="*/ 21487 h 403475"/>
              <a:gd name="connsiteX1" fmla="*/ 170038 w 450694"/>
              <a:gd name="connsiteY1" fmla="*/ 15916 h 403475"/>
              <a:gd name="connsiteX2" fmla="*/ 172293 w 450694"/>
              <a:gd name="connsiteY2" fmla="*/ 12468 h 403475"/>
              <a:gd name="connsiteX3" fmla="*/ 173487 w 450694"/>
              <a:gd name="connsiteY3" fmla="*/ 12468 h 403475"/>
              <a:gd name="connsiteX4" fmla="*/ 176803 w 450694"/>
              <a:gd name="connsiteY4" fmla="*/ 5703 h 403475"/>
              <a:gd name="connsiteX5" fmla="*/ 177997 w 450694"/>
              <a:gd name="connsiteY5" fmla="*/ 5703 h 403475"/>
              <a:gd name="connsiteX6" fmla="*/ 180252 w 450694"/>
              <a:gd name="connsiteY6" fmla="*/ 1193 h 403475"/>
              <a:gd name="connsiteX7" fmla="*/ 183700 w 450694"/>
              <a:gd name="connsiteY7" fmla="*/ 4509 h 403475"/>
              <a:gd name="connsiteX8" fmla="*/ 188209 w 450694"/>
              <a:gd name="connsiteY8" fmla="*/ 1193 h 403475"/>
              <a:gd name="connsiteX9" fmla="*/ 191658 w 450694"/>
              <a:gd name="connsiteY9" fmla="*/ 0 h 403475"/>
              <a:gd name="connsiteX10" fmla="*/ 192719 w 450694"/>
              <a:gd name="connsiteY10" fmla="*/ 13528 h 403475"/>
              <a:gd name="connsiteX11" fmla="*/ 210757 w 450694"/>
              <a:gd name="connsiteY11" fmla="*/ 11274 h 403475"/>
              <a:gd name="connsiteX12" fmla="*/ 210757 w 450694"/>
              <a:gd name="connsiteY12" fmla="*/ 13528 h 403475"/>
              <a:gd name="connsiteX13" fmla="*/ 227602 w 450694"/>
              <a:gd name="connsiteY13" fmla="*/ 10080 h 403475"/>
              <a:gd name="connsiteX14" fmla="*/ 248956 w 450694"/>
              <a:gd name="connsiteY14" fmla="*/ 34883 h 403475"/>
              <a:gd name="connsiteX15" fmla="*/ 281585 w 450694"/>
              <a:gd name="connsiteY15" fmla="*/ 69766 h 403475"/>
              <a:gd name="connsiteX16" fmla="*/ 291665 w 450694"/>
              <a:gd name="connsiteY16" fmla="*/ 70827 h 403475"/>
              <a:gd name="connsiteX17" fmla="*/ 292726 w 450694"/>
              <a:gd name="connsiteY17" fmla="*/ 67511 h 403475"/>
              <a:gd name="connsiteX18" fmla="*/ 297235 w 450694"/>
              <a:gd name="connsiteY18" fmla="*/ 70827 h 403475"/>
              <a:gd name="connsiteX19" fmla="*/ 300551 w 450694"/>
              <a:gd name="connsiteY19" fmla="*/ 70827 h 403475"/>
              <a:gd name="connsiteX20" fmla="*/ 301613 w 450694"/>
              <a:gd name="connsiteY20" fmla="*/ 69766 h 403475"/>
              <a:gd name="connsiteX21" fmla="*/ 302806 w 450694"/>
              <a:gd name="connsiteY21" fmla="*/ 69766 h 403475"/>
              <a:gd name="connsiteX22" fmla="*/ 303867 w 450694"/>
              <a:gd name="connsiteY22" fmla="*/ 68572 h 403475"/>
              <a:gd name="connsiteX23" fmla="*/ 304928 w 450694"/>
              <a:gd name="connsiteY23" fmla="*/ 68572 h 403475"/>
              <a:gd name="connsiteX24" fmla="*/ 305989 w 450694"/>
              <a:gd name="connsiteY24" fmla="*/ 67511 h 403475"/>
              <a:gd name="connsiteX25" fmla="*/ 309305 w 450694"/>
              <a:gd name="connsiteY25" fmla="*/ 67511 h 403475"/>
              <a:gd name="connsiteX26" fmla="*/ 309305 w 450694"/>
              <a:gd name="connsiteY26" fmla="*/ 64062 h 403475"/>
              <a:gd name="connsiteX27" fmla="*/ 311560 w 450694"/>
              <a:gd name="connsiteY27" fmla="*/ 64062 h 403475"/>
              <a:gd name="connsiteX28" fmla="*/ 312621 w 450694"/>
              <a:gd name="connsiteY28" fmla="*/ 70827 h 403475"/>
              <a:gd name="connsiteX29" fmla="*/ 312621 w 450694"/>
              <a:gd name="connsiteY29" fmla="*/ 72021 h 403475"/>
              <a:gd name="connsiteX30" fmla="*/ 313682 w 450694"/>
              <a:gd name="connsiteY30" fmla="*/ 73082 h 403475"/>
              <a:gd name="connsiteX31" fmla="*/ 318192 w 450694"/>
              <a:gd name="connsiteY31" fmla="*/ 73082 h 403475"/>
              <a:gd name="connsiteX32" fmla="*/ 319253 w 450694"/>
              <a:gd name="connsiteY32" fmla="*/ 74143 h 403475"/>
              <a:gd name="connsiteX33" fmla="*/ 327211 w 450694"/>
              <a:gd name="connsiteY33" fmla="*/ 75337 h 403475"/>
              <a:gd name="connsiteX34" fmla="*/ 354269 w 450694"/>
              <a:gd name="connsiteY34" fmla="*/ 79846 h 403475"/>
              <a:gd name="connsiteX35" fmla="*/ 354269 w 450694"/>
              <a:gd name="connsiteY35" fmla="*/ 82101 h 403475"/>
              <a:gd name="connsiteX36" fmla="*/ 356523 w 450694"/>
              <a:gd name="connsiteY36" fmla="*/ 80907 h 403475"/>
              <a:gd name="connsiteX37" fmla="*/ 365542 w 450694"/>
              <a:gd name="connsiteY37" fmla="*/ 88733 h 403475"/>
              <a:gd name="connsiteX38" fmla="*/ 388091 w 450694"/>
              <a:gd name="connsiteY38" fmla="*/ 105577 h 403475"/>
              <a:gd name="connsiteX39" fmla="*/ 416209 w 450694"/>
              <a:gd name="connsiteY39" fmla="*/ 108893 h 403475"/>
              <a:gd name="connsiteX40" fmla="*/ 403874 w 450694"/>
              <a:gd name="connsiteY40" fmla="*/ 116719 h 403475"/>
              <a:gd name="connsiteX41" fmla="*/ 407323 w 450694"/>
              <a:gd name="connsiteY41" fmla="*/ 121229 h 403475"/>
              <a:gd name="connsiteX42" fmla="*/ 418596 w 450694"/>
              <a:gd name="connsiteY42" fmla="*/ 112209 h 403475"/>
              <a:gd name="connsiteX43" fmla="*/ 420851 w 450694"/>
              <a:gd name="connsiteY43" fmla="*/ 114464 h 403475"/>
              <a:gd name="connsiteX44" fmla="*/ 417403 w 450694"/>
              <a:gd name="connsiteY44" fmla="*/ 122289 h 403475"/>
              <a:gd name="connsiteX45" fmla="*/ 414087 w 450694"/>
              <a:gd name="connsiteY45" fmla="*/ 123483 h 403475"/>
              <a:gd name="connsiteX46" fmla="*/ 411832 w 450694"/>
              <a:gd name="connsiteY46" fmla="*/ 125738 h 403475"/>
              <a:gd name="connsiteX47" fmla="*/ 415148 w 450694"/>
              <a:gd name="connsiteY47" fmla="*/ 127992 h 403475"/>
              <a:gd name="connsiteX48" fmla="*/ 413955 w 450694"/>
              <a:gd name="connsiteY48" fmla="*/ 131308 h 403475"/>
              <a:gd name="connsiteX49" fmla="*/ 409445 w 450694"/>
              <a:gd name="connsiteY49" fmla="*/ 129054 h 403475"/>
              <a:gd name="connsiteX50" fmla="*/ 407190 w 450694"/>
              <a:gd name="connsiteY50" fmla="*/ 136880 h 403475"/>
              <a:gd name="connsiteX51" fmla="*/ 408251 w 450694"/>
              <a:gd name="connsiteY51" fmla="*/ 139134 h 403475"/>
              <a:gd name="connsiteX52" fmla="*/ 410506 w 450694"/>
              <a:gd name="connsiteY52" fmla="*/ 139134 h 403475"/>
              <a:gd name="connsiteX53" fmla="*/ 410506 w 450694"/>
              <a:gd name="connsiteY53" fmla="*/ 136880 h 403475"/>
              <a:gd name="connsiteX54" fmla="*/ 411567 w 450694"/>
              <a:gd name="connsiteY54" fmla="*/ 136880 h 403475"/>
              <a:gd name="connsiteX55" fmla="*/ 416077 w 450694"/>
              <a:gd name="connsiteY55" fmla="*/ 142450 h 403475"/>
              <a:gd name="connsiteX56" fmla="*/ 418331 w 450694"/>
              <a:gd name="connsiteY56" fmla="*/ 144705 h 403475"/>
              <a:gd name="connsiteX57" fmla="*/ 419393 w 450694"/>
              <a:gd name="connsiteY57" fmla="*/ 143643 h 403475"/>
              <a:gd name="connsiteX58" fmla="*/ 418331 w 450694"/>
              <a:gd name="connsiteY58" fmla="*/ 139134 h 403475"/>
              <a:gd name="connsiteX59" fmla="*/ 419393 w 450694"/>
              <a:gd name="connsiteY59" fmla="*/ 138073 h 403475"/>
              <a:gd name="connsiteX60" fmla="*/ 418331 w 450694"/>
              <a:gd name="connsiteY60" fmla="*/ 135818 h 403475"/>
              <a:gd name="connsiteX61" fmla="*/ 420586 w 450694"/>
              <a:gd name="connsiteY61" fmla="*/ 134624 h 403475"/>
              <a:gd name="connsiteX62" fmla="*/ 439686 w 450694"/>
              <a:gd name="connsiteY62" fmla="*/ 143643 h 403475"/>
              <a:gd name="connsiteX63" fmla="*/ 446450 w 450694"/>
              <a:gd name="connsiteY63" fmla="*/ 142450 h 403475"/>
              <a:gd name="connsiteX64" fmla="*/ 447511 w 450694"/>
              <a:gd name="connsiteY64" fmla="*/ 144705 h 403475"/>
              <a:gd name="connsiteX65" fmla="*/ 448572 w 450694"/>
              <a:gd name="connsiteY65" fmla="*/ 160488 h 403475"/>
              <a:gd name="connsiteX66" fmla="*/ 449633 w 450694"/>
              <a:gd name="connsiteY66" fmla="*/ 164998 h 403475"/>
              <a:gd name="connsiteX67" fmla="*/ 450694 w 450694"/>
              <a:gd name="connsiteY67" fmla="*/ 167253 h 403475"/>
              <a:gd name="connsiteX68" fmla="*/ 450694 w 450694"/>
              <a:gd name="connsiteY68" fmla="*/ 172823 h 403475"/>
              <a:gd name="connsiteX69" fmla="*/ 436104 w 450694"/>
              <a:gd name="connsiteY69" fmla="*/ 175079 h 403475"/>
              <a:gd name="connsiteX70" fmla="*/ 436104 w 450694"/>
              <a:gd name="connsiteY70" fmla="*/ 179588 h 403475"/>
              <a:gd name="connsiteX71" fmla="*/ 430534 w 450694"/>
              <a:gd name="connsiteY71" fmla="*/ 180649 h 403475"/>
              <a:gd name="connsiteX72" fmla="*/ 426024 w 450694"/>
              <a:gd name="connsiteY72" fmla="*/ 180649 h 403475"/>
              <a:gd name="connsiteX73" fmla="*/ 431595 w 450694"/>
              <a:gd name="connsiteY73" fmla="*/ 175079 h 403475"/>
              <a:gd name="connsiteX74" fmla="*/ 432656 w 450694"/>
              <a:gd name="connsiteY74" fmla="*/ 168314 h 403475"/>
              <a:gd name="connsiteX75" fmla="*/ 422576 w 450694"/>
              <a:gd name="connsiteY75" fmla="*/ 164998 h 403475"/>
              <a:gd name="connsiteX76" fmla="*/ 423637 w 450694"/>
              <a:gd name="connsiteY76" fmla="*/ 160488 h 403475"/>
              <a:gd name="connsiteX77" fmla="*/ 418066 w 450694"/>
              <a:gd name="connsiteY77" fmla="*/ 157172 h 403475"/>
              <a:gd name="connsiteX78" fmla="*/ 418066 w 450694"/>
              <a:gd name="connsiteY78" fmla="*/ 156111 h 403475"/>
              <a:gd name="connsiteX79" fmla="*/ 421382 w 450694"/>
              <a:gd name="connsiteY79" fmla="*/ 152663 h 403475"/>
              <a:gd name="connsiteX80" fmla="*/ 420321 w 450694"/>
              <a:gd name="connsiteY80" fmla="*/ 150408 h 403475"/>
              <a:gd name="connsiteX81" fmla="*/ 415811 w 450694"/>
              <a:gd name="connsiteY81" fmla="*/ 151602 h 403475"/>
              <a:gd name="connsiteX82" fmla="*/ 413557 w 450694"/>
              <a:gd name="connsiteY82" fmla="*/ 152663 h 403475"/>
              <a:gd name="connsiteX83" fmla="*/ 409047 w 450694"/>
              <a:gd name="connsiteY83" fmla="*/ 159427 h 403475"/>
              <a:gd name="connsiteX84" fmla="*/ 409047 w 450694"/>
              <a:gd name="connsiteY84" fmla="*/ 160488 h 403475"/>
              <a:gd name="connsiteX85" fmla="*/ 406792 w 450694"/>
              <a:gd name="connsiteY85" fmla="*/ 162743 h 403475"/>
              <a:gd name="connsiteX86" fmla="*/ 404537 w 450694"/>
              <a:gd name="connsiteY86" fmla="*/ 161682 h 403475"/>
              <a:gd name="connsiteX87" fmla="*/ 400028 w 450694"/>
              <a:gd name="connsiteY87" fmla="*/ 167253 h 403475"/>
              <a:gd name="connsiteX88" fmla="*/ 402283 w 450694"/>
              <a:gd name="connsiteY88" fmla="*/ 169507 h 403475"/>
              <a:gd name="connsiteX89" fmla="*/ 397773 w 450694"/>
              <a:gd name="connsiteY89" fmla="*/ 171763 h 403475"/>
              <a:gd name="connsiteX90" fmla="*/ 398834 w 450694"/>
              <a:gd name="connsiteY90" fmla="*/ 185291 h 403475"/>
              <a:gd name="connsiteX91" fmla="*/ 398834 w 450694"/>
              <a:gd name="connsiteY91" fmla="*/ 187546 h 403475"/>
              <a:gd name="connsiteX92" fmla="*/ 395518 w 450694"/>
              <a:gd name="connsiteY92" fmla="*/ 210094 h 403475"/>
              <a:gd name="connsiteX93" fmla="*/ 394457 w 450694"/>
              <a:gd name="connsiteY93" fmla="*/ 213542 h 403475"/>
              <a:gd name="connsiteX94" fmla="*/ 394457 w 450694"/>
              <a:gd name="connsiteY94" fmla="*/ 221368 h 403475"/>
              <a:gd name="connsiteX95" fmla="*/ 382122 w 450694"/>
              <a:gd name="connsiteY95" fmla="*/ 228133 h 403475"/>
              <a:gd name="connsiteX96" fmla="*/ 385438 w 450694"/>
              <a:gd name="connsiteY96" fmla="*/ 233703 h 403475"/>
              <a:gd name="connsiteX97" fmla="*/ 384244 w 450694"/>
              <a:gd name="connsiteY97" fmla="*/ 235958 h 403475"/>
              <a:gd name="connsiteX98" fmla="*/ 379734 w 450694"/>
              <a:gd name="connsiteY98" fmla="*/ 240468 h 403475"/>
              <a:gd name="connsiteX99" fmla="*/ 370715 w 450694"/>
              <a:gd name="connsiteY99" fmla="*/ 248293 h 403475"/>
              <a:gd name="connsiteX100" fmla="*/ 365012 w 450694"/>
              <a:gd name="connsiteY100" fmla="*/ 246038 h 403475"/>
              <a:gd name="connsiteX101" fmla="*/ 361696 w 450694"/>
              <a:gd name="connsiteY101" fmla="*/ 246038 h 403475"/>
              <a:gd name="connsiteX102" fmla="*/ 360503 w 450694"/>
              <a:gd name="connsiteY102" fmla="*/ 248293 h 403475"/>
              <a:gd name="connsiteX103" fmla="*/ 363951 w 450694"/>
              <a:gd name="connsiteY103" fmla="*/ 252803 h 403475"/>
              <a:gd name="connsiteX104" fmla="*/ 352677 w 450694"/>
              <a:gd name="connsiteY104" fmla="*/ 262883 h 403475"/>
              <a:gd name="connsiteX105" fmla="*/ 341403 w 450694"/>
              <a:gd name="connsiteY105" fmla="*/ 269647 h 403475"/>
              <a:gd name="connsiteX106" fmla="*/ 340209 w 450694"/>
              <a:gd name="connsiteY106" fmla="*/ 271902 h 403475"/>
              <a:gd name="connsiteX107" fmla="*/ 336894 w 450694"/>
              <a:gd name="connsiteY107" fmla="*/ 271902 h 403475"/>
              <a:gd name="connsiteX108" fmla="*/ 335832 w 450694"/>
              <a:gd name="connsiteY108" fmla="*/ 269647 h 403475"/>
              <a:gd name="connsiteX109" fmla="*/ 333578 w 450694"/>
              <a:gd name="connsiteY109" fmla="*/ 272963 h 403475"/>
              <a:gd name="connsiteX110" fmla="*/ 339148 w 450694"/>
              <a:gd name="connsiteY110" fmla="*/ 275218 h 403475"/>
              <a:gd name="connsiteX111" fmla="*/ 336894 w 450694"/>
              <a:gd name="connsiteY111" fmla="*/ 279727 h 403475"/>
              <a:gd name="connsiteX112" fmla="*/ 335832 w 450694"/>
              <a:gd name="connsiteY112" fmla="*/ 277473 h 403475"/>
              <a:gd name="connsiteX113" fmla="*/ 333578 w 450694"/>
              <a:gd name="connsiteY113" fmla="*/ 280788 h 403475"/>
              <a:gd name="connsiteX114" fmla="*/ 334771 w 450694"/>
              <a:gd name="connsiteY114" fmla="*/ 281982 h 403475"/>
              <a:gd name="connsiteX115" fmla="*/ 325752 w 450694"/>
              <a:gd name="connsiteY115" fmla="*/ 302275 h 403475"/>
              <a:gd name="connsiteX116" fmla="*/ 322436 w 450694"/>
              <a:gd name="connsiteY116" fmla="*/ 301082 h 403475"/>
              <a:gd name="connsiteX117" fmla="*/ 321242 w 450694"/>
              <a:gd name="connsiteY117" fmla="*/ 303337 h 403475"/>
              <a:gd name="connsiteX118" fmla="*/ 323497 w 450694"/>
              <a:gd name="connsiteY118" fmla="*/ 306785 h 403475"/>
              <a:gd name="connsiteX119" fmla="*/ 318988 w 450694"/>
              <a:gd name="connsiteY119" fmla="*/ 315804 h 403475"/>
              <a:gd name="connsiteX120" fmla="*/ 291930 w 450694"/>
              <a:gd name="connsiteY120" fmla="*/ 338352 h 403475"/>
              <a:gd name="connsiteX121" fmla="*/ 254792 w 450694"/>
              <a:gd name="connsiteY121" fmla="*/ 366471 h 403475"/>
              <a:gd name="connsiteX122" fmla="*/ 243518 w 450694"/>
              <a:gd name="connsiteY122" fmla="*/ 346177 h 403475"/>
              <a:gd name="connsiteX123" fmla="*/ 239009 w 450694"/>
              <a:gd name="connsiteY123" fmla="*/ 343923 h 403475"/>
              <a:gd name="connsiteX124" fmla="*/ 236754 w 450694"/>
              <a:gd name="connsiteY124" fmla="*/ 349493 h 403475"/>
              <a:gd name="connsiteX125" fmla="*/ 219909 w 450694"/>
              <a:gd name="connsiteY125" fmla="*/ 340474 h 403475"/>
              <a:gd name="connsiteX126" fmla="*/ 200810 w 450694"/>
              <a:gd name="connsiteY126" fmla="*/ 347239 h 403475"/>
              <a:gd name="connsiteX127" fmla="*/ 206380 w 450694"/>
              <a:gd name="connsiteY127" fmla="*/ 372041 h 403475"/>
              <a:gd name="connsiteX128" fmla="*/ 208635 w 450694"/>
              <a:gd name="connsiteY128" fmla="*/ 375357 h 403475"/>
              <a:gd name="connsiteX129" fmla="*/ 220970 w 450694"/>
              <a:gd name="connsiteY129" fmla="*/ 359574 h 403475"/>
              <a:gd name="connsiteX130" fmla="*/ 232244 w 450694"/>
              <a:gd name="connsiteY130" fmla="*/ 378673 h 403475"/>
              <a:gd name="connsiteX131" fmla="*/ 231183 w 450694"/>
              <a:gd name="connsiteY131" fmla="*/ 385438 h 403475"/>
              <a:gd name="connsiteX132" fmla="*/ 234499 w 450694"/>
              <a:gd name="connsiteY132" fmla="*/ 391141 h 403475"/>
              <a:gd name="connsiteX133" fmla="*/ 233438 w 450694"/>
              <a:gd name="connsiteY133" fmla="*/ 398966 h 403475"/>
              <a:gd name="connsiteX134" fmla="*/ 225613 w 450694"/>
              <a:gd name="connsiteY134" fmla="*/ 403476 h 403475"/>
              <a:gd name="connsiteX135" fmla="*/ 115260 w 450694"/>
              <a:gd name="connsiteY135" fmla="*/ 334904 h 403475"/>
              <a:gd name="connsiteX136" fmla="*/ 117515 w 450694"/>
              <a:gd name="connsiteY136" fmla="*/ 333710 h 403475"/>
              <a:gd name="connsiteX137" fmla="*/ 111944 w 450694"/>
              <a:gd name="connsiteY137" fmla="*/ 325885 h 403475"/>
              <a:gd name="connsiteX138" fmla="*/ 108628 w 450694"/>
              <a:gd name="connsiteY138" fmla="*/ 326945 h 403475"/>
              <a:gd name="connsiteX139" fmla="*/ 94039 w 450694"/>
              <a:gd name="connsiteY139" fmla="*/ 310101 h 403475"/>
              <a:gd name="connsiteX140" fmla="*/ 62604 w 450694"/>
              <a:gd name="connsiteY140" fmla="*/ 304530 h 403475"/>
              <a:gd name="connsiteX141" fmla="*/ 57033 w 450694"/>
              <a:gd name="connsiteY141" fmla="*/ 301082 h 403475"/>
              <a:gd name="connsiteX142" fmla="*/ 31169 w 450694"/>
              <a:gd name="connsiteY142" fmla="*/ 289807 h 403475"/>
              <a:gd name="connsiteX143" fmla="*/ 27853 w 450694"/>
              <a:gd name="connsiteY143" fmla="*/ 287553 h 403475"/>
              <a:gd name="connsiteX144" fmla="*/ 39128 w 450694"/>
              <a:gd name="connsiteY144" fmla="*/ 262750 h 403475"/>
              <a:gd name="connsiteX145" fmla="*/ 31302 w 450694"/>
              <a:gd name="connsiteY145" fmla="*/ 248160 h 403475"/>
              <a:gd name="connsiteX146" fmla="*/ 34751 w 450694"/>
              <a:gd name="connsiteY146" fmla="*/ 245905 h 403475"/>
              <a:gd name="connsiteX147" fmla="*/ 34751 w 450694"/>
              <a:gd name="connsiteY147" fmla="*/ 239141 h 403475"/>
              <a:gd name="connsiteX148" fmla="*/ 39260 w 450694"/>
              <a:gd name="connsiteY148" fmla="*/ 240335 h 403475"/>
              <a:gd name="connsiteX149" fmla="*/ 39260 w 450694"/>
              <a:gd name="connsiteY149" fmla="*/ 237019 h 403475"/>
              <a:gd name="connsiteX150" fmla="*/ 38199 w 450694"/>
              <a:gd name="connsiteY150" fmla="*/ 235825 h 403475"/>
              <a:gd name="connsiteX151" fmla="*/ 38199 w 450694"/>
              <a:gd name="connsiteY151" fmla="*/ 234764 h 403475"/>
              <a:gd name="connsiteX152" fmla="*/ 34883 w 450694"/>
              <a:gd name="connsiteY152" fmla="*/ 232509 h 403475"/>
              <a:gd name="connsiteX153" fmla="*/ 34883 w 450694"/>
              <a:gd name="connsiteY153" fmla="*/ 229193 h 403475"/>
              <a:gd name="connsiteX154" fmla="*/ 27058 w 450694"/>
              <a:gd name="connsiteY154" fmla="*/ 228000 h 403475"/>
              <a:gd name="connsiteX155" fmla="*/ 19099 w 450694"/>
              <a:gd name="connsiteY155" fmla="*/ 233570 h 403475"/>
              <a:gd name="connsiteX156" fmla="*/ 14590 w 450694"/>
              <a:gd name="connsiteY156" fmla="*/ 234764 h 403475"/>
              <a:gd name="connsiteX157" fmla="*/ 12335 w 450694"/>
              <a:gd name="connsiteY157" fmla="*/ 233570 h 403475"/>
              <a:gd name="connsiteX158" fmla="*/ 13529 w 450694"/>
              <a:gd name="connsiteY158" fmla="*/ 226806 h 403475"/>
              <a:gd name="connsiteX159" fmla="*/ 15784 w 450694"/>
              <a:gd name="connsiteY159" fmla="*/ 227867 h 403475"/>
              <a:gd name="connsiteX160" fmla="*/ 18039 w 450694"/>
              <a:gd name="connsiteY160" fmla="*/ 231183 h 403475"/>
              <a:gd name="connsiteX161" fmla="*/ 20293 w 450694"/>
              <a:gd name="connsiteY161" fmla="*/ 228928 h 403475"/>
              <a:gd name="connsiteX162" fmla="*/ 13529 w 450694"/>
              <a:gd name="connsiteY162" fmla="*/ 214338 h 403475"/>
              <a:gd name="connsiteX163" fmla="*/ 16845 w 450694"/>
              <a:gd name="connsiteY163" fmla="*/ 200810 h 403475"/>
              <a:gd name="connsiteX164" fmla="*/ 0 w 450694"/>
              <a:gd name="connsiteY164" fmla="*/ 179455 h 403475"/>
              <a:gd name="connsiteX165" fmla="*/ 2255 w 450694"/>
              <a:gd name="connsiteY165" fmla="*/ 172690 h 403475"/>
              <a:gd name="connsiteX166" fmla="*/ 5704 w 450694"/>
              <a:gd name="connsiteY166" fmla="*/ 156907 h 403475"/>
              <a:gd name="connsiteX167" fmla="*/ 21487 w 450694"/>
              <a:gd name="connsiteY167" fmla="*/ 157968 h 403475"/>
              <a:gd name="connsiteX168" fmla="*/ 22548 w 450694"/>
              <a:gd name="connsiteY168" fmla="*/ 156907 h 403475"/>
              <a:gd name="connsiteX169" fmla="*/ 28119 w 450694"/>
              <a:gd name="connsiteY169" fmla="*/ 157968 h 403475"/>
              <a:gd name="connsiteX170" fmla="*/ 28119 w 450694"/>
              <a:gd name="connsiteY170" fmla="*/ 160223 h 403475"/>
              <a:gd name="connsiteX171" fmla="*/ 30374 w 450694"/>
              <a:gd name="connsiteY171" fmla="*/ 160223 h 403475"/>
              <a:gd name="connsiteX172" fmla="*/ 30374 w 450694"/>
              <a:gd name="connsiteY172" fmla="*/ 147888 h 403475"/>
              <a:gd name="connsiteX173" fmla="*/ 32629 w 450694"/>
              <a:gd name="connsiteY173" fmla="*/ 146827 h 403475"/>
              <a:gd name="connsiteX174" fmla="*/ 34883 w 450694"/>
              <a:gd name="connsiteY174" fmla="*/ 149082 h 403475"/>
              <a:gd name="connsiteX175" fmla="*/ 33822 w 450694"/>
              <a:gd name="connsiteY175" fmla="*/ 151336 h 403475"/>
              <a:gd name="connsiteX176" fmla="*/ 36077 w 450694"/>
              <a:gd name="connsiteY176" fmla="*/ 152398 h 403475"/>
              <a:gd name="connsiteX177" fmla="*/ 40586 w 450694"/>
              <a:gd name="connsiteY177" fmla="*/ 147888 h 403475"/>
              <a:gd name="connsiteX178" fmla="*/ 46157 w 450694"/>
              <a:gd name="connsiteY178" fmla="*/ 150143 h 403475"/>
              <a:gd name="connsiteX179" fmla="*/ 47218 w 450694"/>
              <a:gd name="connsiteY179" fmla="*/ 149082 h 403475"/>
              <a:gd name="connsiteX180" fmla="*/ 42709 w 450694"/>
              <a:gd name="connsiteY180" fmla="*/ 146827 h 403475"/>
              <a:gd name="connsiteX181" fmla="*/ 43770 w 450694"/>
              <a:gd name="connsiteY181" fmla="*/ 145766 h 403475"/>
              <a:gd name="connsiteX182" fmla="*/ 50534 w 450694"/>
              <a:gd name="connsiteY182" fmla="*/ 149082 h 403475"/>
              <a:gd name="connsiteX183" fmla="*/ 55044 w 450694"/>
              <a:gd name="connsiteY183" fmla="*/ 163671 h 403475"/>
              <a:gd name="connsiteX184" fmla="*/ 85417 w 450694"/>
              <a:gd name="connsiteY184" fmla="*/ 144572 h 403475"/>
              <a:gd name="connsiteX185" fmla="*/ 78653 w 450694"/>
              <a:gd name="connsiteY185" fmla="*/ 116453 h 403475"/>
              <a:gd name="connsiteX186" fmla="*/ 86478 w 450694"/>
              <a:gd name="connsiteY186" fmla="*/ 106373 h 403475"/>
              <a:gd name="connsiteX187" fmla="*/ 85417 w 450694"/>
              <a:gd name="connsiteY187" fmla="*/ 106373 h 403475"/>
              <a:gd name="connsiteX188" fmla="*/ 86478 w 450694"/>
              <a:gd name="connsiteY188" fmla="*/ 104118 h 403475"/>
              <a:gd name="connsiteX189" fmla="*/ 80908 w 450694"/>
              <a:gd name="connsiteY189" fmla="*/ 98548 h 403475"/>
              <a:gd name="connsiteX190" fmla="*/ 79714 w 450694"/>
              <a:gd name="connsiteY190" fmla="*/ 96293 h 403475"/>
              <a:gd name="connsiteX191" fmla="*/ 80908 w 450694"/>
              <a:gd name="connsiteY191" fmla="*/ 95232 h 403475"/>
              <a:gd name="connsiteX192" fmla="*/ 83162 w 450694"/>
              <a:gd name="connsiteY192" fmla="*/ 99741 h 403475"/>
              <a:gd name="connsiteX193" fmla="*/ 85417 w 450694"/>
              <a:gd name="connsiteY193" fmla="*/ 97487 h 403475"/>
              <a:gd name="connsiteX194" fmla="*/ 89927 w 450694"/>
              <a:gd name="connsiteY194" fmla="*/ 103057 h 403475"/>
              <a:gd name="connsiteX195" fmla="*/ 95497 w 450694"/>
              <a:gd name="connsiteY195" fmla="*/ 95232 h 403475"/>
              <a:gd name="connsiteX196" fmla="*/ 94437 w 450694"/>
              <a:gd name="connsiteY196" fmla="*/ 92977 h 403475"/>
              <a:gd name="connsiteX197" fmla="*/ 95497 w 450694"/>
              <a:gd name="connsiteY197" fmla="*/ 92977 h 403475"/>
              <a:gd name="connsiteX198" fmla="*/ 96691 w 450694"/>
              <a:gd name="connsiteY198" fmla="*/ 94038 h 403475"/>
              <a:gd name="connsiteX199" fmla="*/ 110220 w 450694"/>
              <a:gd name="connsiteY199" fmla="*/ 76000 h 403475"/>
              <a:gd name="connsiteX200" fmla="*/ 107965 w 450694"/>
              <a:gd name="connsiteY200" fmla="*/ 71491 h 403475"/>
              <a:gd name="connsiteX201" fmla="*/ 104649 w 450694"/>
              <a:gd name="connsiteY201" fmla="*/ 71491 h 403475"/>
              <a:gd name="connsiteX202" fmla="*/ 104649 w 450694"/>
              <a:gd name="connsiteY202" fmla="*/ 68042 h 403475"/>
              <a:gd name="connsiteX203" fmla="*/ 107965 w 450694"/>
              <a:gd name="connsiteY203" fmla="*/ 69235 h 403475"/>
              <a:gd name="connsiteX204" fmla="*/ 107965 w 450694"/>
              <a:gd name="connsiteY204" fmla="*/ 64726 h 403475"/>
              <a:gd name="connsiteX205" fmla="*/ 110220 w 450694"/>
              <a:gd name="connsiteY205" fmla="*/ 63532 h 403475"/>
              <a:gd name="connsiteX206" fmla="*/ 110220 w 450694"/>
              <a:gd name="connsiteY206" fmla="*/ 62471 h 403475"/>
              <a:gd name="connsiteX207" fmla="*/ 111281 w 450694"/>
              <a:gd name="connsiteY207" fmla="*/ 63532 h 403475"/>
              <a:gd name="connsiteX208" fmla="*/ 113536 w 450694"/>
              <a:gd name="connsiteY208" fmla="*/ 60216 h 403475"/>
              <a:gd name="connsiteX209" fmla="*/ 116852 w 450694"/>
              <a:gd name="connsiteY209" fmla="*/ 60216 h 403475"/>
              <a:gd name="connsiteX210" fmla="*/ 118046 w 450694"/>
              <a:gd name="connsiteY210" fmla="*/ 64726 h 403475"/>
              <a:gd name="connsiteX211" fmla="*/ 114730 w 450694"/>
              <a:gd name="connsiteY211" fmla="*/ 68042 h 403475"/>
              <a:gd name="connsiteX212" fmla="*/ 111414 w 450694"/>
              <a:gd name="connsiteY212" fmla="*/ 68042 h 403475"/>
              <a:gd name="connsiteX213" fmla="*/ 110353 w 450694"/>
              <a:gd name="connsiteY213" fmla="*/ 70296 h 403475"/>
              <a:gd name="connsiteX214" fmla="*/ 112608 w 450694"/>
              <a:gd name="connsiteY214" fmla="*/ 73612 h 403475"/>
              <a:gd name="connsiteX215" fmla="*/ 136217 w 450694"/>
              <a:gd name="connsiteY215" fmla="*/ 44300 h 403475"/>
              <a:gd name="connsiteX216" fmla="*/ 136217 w 450694"/>
              <a:gd name="connsiteY216" fmla="*/ 42045 h 403475"/>
              <a:gd name="connsiteX217" fmla="*/ 165529 w 450694"/>
              <a:gd name="connsiteY217" fmla="*/ 35281 h 403475"/>
              <a:gd name="connsiteX218" fmla="*/ 177864 w 450694"/>
              <a:gd name="connsiteY218" fmla="*/ 33026 h 403475"/>
              <a:gd name="connsiteX219" fmla="*/ 181180 w 450694"/>
              <a:gd name="connsiteY219" fmla="*/ 27323 h 403475"/>
              <a:gd name="connsiteX220" fmla="*/ 183435 w 450694"/>
              <a:gd name="connsiteY220" fmla="*/ 27323 h 403475"/>
              <a:gd name="connsiteX221" fmla="*/ 182373 w 450694"/>
              <a:gd name="connsiteY221" fmla="*/ 29577 h 403475"/>
              <a:gd name="connsiteX222" fmla="*/ 181180 w 450694"/>
              <a:gd name="connsiteY222" fmla="*/ 29577 h 403475"/>
              <a:gd name="connsiteX223" fmla="*/ 181180 w 450694"/>
              <a:gd name="connsiteY223" fmla="*/ 31832 h 403475"/>
              <a:gd name="connsiteX224" fmla="*/ 186883 w 450694"/>
              <a:gd name="connsiteY224" fmla="*/ 31832 h 403475"/>
              <a:gd name="connsiteX225" fmla="*/ 194709 w 450694"/>
              <a:gd name="connsiteY225" fmla="*/ 29577 h 403475"/>
              <a:gd name="connsiteX226" fmla="*/ 193515 w 450694"/>
              <a:gd name="connsiteY226" fmla="*/ 19497 h 403475"/>
              <a:gd name="connsiteX227" fmla="*/ 187811 w 450694"/>
              <a:gd name="connsiteY227" fmla="*/ 21752 h 403475"/>
              <a:gd name="connsiteX228" fmla="*/ 178792 w 450694"/>
              <a:gd name="connsiteY228" fmla="*/ 25200 h 403475"/>
              <a:gd name="connsiteX229" fmla="*/ 178792 w 450694"/>
              <a:gd name="connsiteY229" fmla="*/ 26262 h 403475"/>
              <a:gd name="connsiteX230" fmla="*/ 177731 w 450694"/>
              <a:gd name="connsiteY230" fmla="*/ 28516 h 403475"/>
              <a:gd name="connsiteX231" fmla="*/ 175476 w 450694"/>
              <a:gd name="connsiteY231" fmla="*/ 26262 h 403475"/>
              <a:gd name="connsiteX232" fmla="*/ 170967 w 450694"/>
              <a:gd name="connsiteY232" fmla="*/ 27323 h 403475"/>
              <a:gd name="connsiteX233" fmla="*/ 169906 w 450694"/>
              <a:gd name="connsiteY233" fmla="*/ 20558 h 40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450694" h="403475">
                <a:moveTo>
                  <a:pt x="170038" y="21487"/>
                </a:moveTo>
                <a:lnTo>
                  <a:pt x="170038" y="15916"/>
                </a:lnTo>
                <a:lnTo>
                  <a:pt x="172293" y="12468"/>
                </a:lnTo>
                <a:lnTo>
                  <a:pt x="173487" y="12468"/>
                </a:lnTo>
                <a:lnTo>
                  <a:pt x="176803" y="5703"/>
                </a:lnTo>
                <a:lnTo>
                  <a:pt x="177997" y="5703"/>
                </a:lnTo>
                <a:lnTo>
                  <a:pt x="180252" y="1193"/>
                </a:lnTo>
                <a:lnTo>
                  <a:pt x="183700" y="4509"/>
                </a:lnTo>
                <a:lnTo>
                  <a:pt x="188209" y="1193"/>
                </a:lnTo>
                <a:lnTo>
                  <a:pt x="191658" y="0"/>
                </a:lnTo>
                <a:lnTo>
                  <a:pt x="192719" y="13528"/>
                </a:lnTo>
                <a:lnTo>
                  <a:pt x="210757" y="11274"/>
                </a:lnTo>
                <a:lnTo>
                  <a:pt x="210757" y="13528"/>
                </a:lnTo>
                <a:lnTo>
                  <a:pt x="227602" y="10080"/>
                </a:lnTo>
                <a:lnTo>
                  <a:pt x="248956" y="34883"/>
                </a:lnTo>
                <a:lnTo>
                  <a:pt x="281585" y="69766"/>
                </a:lnTo>
                <a:lnTo>
                  <a:pt x="291665" y="70827"/>
                </a:lnTo>
                <a:lnTo>
                  <a:pt x="292726" y="67511"/>
                </a:lnTo>
                <a:lnTo>
                  <a:pt x="297235" y="70827"/>
                </a:lnTo>
                <a:lnTo>
                  <a:pt x="300551" y="70827"/>
                </a:lnTo>
                <a:lnTo>
                  <a:pt x="301613" y="69766"/>
                </a:lnTo>
                <a:lnTo>
                  <a:pt x="302806" y="69766"/>
                </a:lnTo>
                <a:lnTo>
                  <a:pt x="303867" y="68572"/>
                </a:lnTo>
                <a:lnTo>
                  <a:pt x="304928" y="68572"/>
                </a:lnTo>
                <a:lnTo>
                  <a:pt x="305989" y="67511"/>
                </a:lnTo>
                <a:lnTo>
                  <a:pt x="309305" y="67511"/>
                </a:lnTo>
                <a:lnTo>
                  <a:pt x="309305" y="64062"/>
                </a:lnTo>
                <a:lnTo>
                  <a:pt x="311560" y="64062"/>
                </a:lnTo>
                <a:lnTo>
                  <a:pt x="312621" y="70827"/>
                </a:lnTo>
                <a:lnTo>
                  <a:pt x="312621" y="72021"/>
                </a:lnTo>
                <a:lnTo>
                  <a:pt x="313682" y="73082"/>
                </a:lnTo>
                <a:lnTo>
                  <a:pt x="318192" y="73082"/>
                </a:lnTo>
                <a:lnTo>
                  <a:pt x="319253" y="74143"/>
                </a:lnTo>
                <a:lnTo>
                  <a:pt x="327211" y="75337"/>
                </a:lnTo>
                <a:lnTo>
                  <a:pt x="354269" y="79846"/>
                </a:lnTo>
                <a:lnTo>
                  <a:pt x="354269" y="82101"/>
                </a:lnTo>
                <a:lnTo>
                  <a:pt x="356523" y="80907"/>
                </a:lnTo>
                <a:lnTo>
                  <a:pt x="365542" y="88733"/>
                </a:lnTo>
                <a:lnTo>
                  <a:pt x="388091" y="105577"/>
                </a:lnTo>
                <a:lnTo>
                  <a:pt x="416209" y="108893"/>
                </a:lnTo>
                <a:lnTo>
                  <a:pt x="403874" y="116719"/>
                </a:lnTo>
                <a:lnTo>
                  <a:pt x="407323" y="121229"/>
                </a:lnTo>
                <a:lnTo>
                  <a:pt x="418596" y="112209"/>
                </a:lnTo>
                <a:lnTo>
                  <a:pt x="420851" y="114464"/>
                </a:lnTo>
                <a:lnTo>
                  <a:pt x="417403" y="122289"/>
                </a:lnTo>
                <a:lnTo>
                  <a:pt x="414087" y="123483"/>
                </a:lnTo>
                <a:lnTo>
                  <a:pt x="411832" y="125738"/>
                </a:lnTo>
                <a:lnTo>
                  <a:pt x="415148" y="127992"/>
                </a:lnTo>
                <a:lnTo>
                  <a:pt x="413955" y="131308"/>
                </a:lnTo>
                <a:lnTo>
                  <a:pt x="409445" y="129054"/>
                </a:lnTo>
                <a:lnTo>
                  <a:pt x="407190" y="136880"/>
                </a:lnTo>
                <a:lnTo>
                  <a:pt x="408251" y="139134"/>
                </a:lnTo>
                <a:lnTo>
                  <a:pt x="410506" y="139134"/>
                </a:lnTo>
                <a:lnTo>
                  <a:pt x="410506" y="136880"/>
                </a:lnTo>
                <a:lnTo>
                  <a:pt x="411567" y="136880"/>
                </a:lnTo>
                <a:lnTo>
                  <a:pt x="416077" y="142450"/>
                </a:lnTo>
                <a:lnTo>
                  <a:pt x="418331" y="144705"/>
                </a:lnTo>
                <a:lnTo>
                  <a:pt x="419393" y="143643"/>
                </a:lnTo>
                <a:lnTo>
                  <a:pt x="418331" y="139134"/>
                </a:lnTo>
                <a:lnTo>
                  <a:pt x="419393" y="138073"/>
                </a:lnTo>
                <a:lnTo>
                  <a:pt x="418331" y="135818"/>
                </a:lnTo>
                <a:lnTo>
                  <a:pt x="420586" y="134624"/>
                </a:lnTo>
                <a:lnTo>
                  <a:pt x="439686" y="143643"/>
                </a:lnTo>
                <a:lnTo>
                  <a:pt x="446450" y="142450"/>
                </a:lnTo>
                <a:lnTo>
                  <a:pt x="447511" y="144705"/>
                </a:lnTo>
                <a:lnTo>
                  <a:pt x="448572" y="160488"/>
                </a:lnTo>
                <a:lnTo>
                  <a:pt x="449633" y="164998"/>
                </a:lnTo>
                <a:lnTo>
                  <a:pt x="450694" y="167253"/>
                </a:lnTo>
                <a:lnTo>
                  <a:pt x="450694" y="172823"/>
                </a:lnTo>
                <a:lnTo>
                  <a:pt x="436104" y="175079"/>
                </a:lnTo>
                <a:lnTo>
                  <a:pt x="436104" y="179588"/>
                </a:lnTo>
                <a:lnTo>
                  <a:pt x="430534" y="180649"/>
                </a:lnTo>
                <a:lnTo>
                  <a:pt x="426024" y="180649"/>
                </a:lnTo>
                <a:lnTo>
                  <a:pt x="431595" y="175079"/>
                </a:lnTo>
                <a:lnTo>
                  <a:pt x="432656" y="168314"/>
                </a:lnTo>
                <a:lnTo>
                  <a:pt x="422576" y="164998"/>
                </a:lnTo>
                <a:lnTo>
                  <a:pt x="423637" y="160488"/>
                </a:lnTo>
                <a:lnTo>
                  <a:pt x="418066" y="157172"/>
                </a:lnTo>
                <a:lnTo>
                  <a:pt x="418066" y="156111"/>
                </a:lnTo>
                <a:lnTo>
                  <a:pt x="421382" y="152663"/>
                </a:lnTo>
                <a:lnTo>
                  <a:pt x="420321" y="150408"/>
                </a:lnTo>
                <a:lnTo>
                  <a:pt x="415811" y="151602"/>
                </a:lnTo>
                <a:lnTo>
                  <a:pt x="413557" y="152663"/>
                </a:lnTo>
                <a:lnTo>
                  <a:pt x="409047" y="159427"/>
                </a:lnTo>
                <a:lnTo>
                  <a:pt x="409047" y="160488"/>
                </a:lnTo>
                <a:lnTo>
                  <a:pt x="406792" y="162743"/>
                </a:lnTo>
                <a:lnTo>
                  <a:pt x="404537" y="161682"/>
                </a:lnTo>
                <a:lnTo>
                  <a:pt x="400028" y="167253"/>
                </a:lnTo>
                <a:lnTo>
                  <a:pt x="402283" y="169507"/>
                </a:lnTo>
                <a:lnTo>
                  <a:pt x="397773" y="171763"/>
                </a:lnTo>
                <a:lnTo>
                  <a:pt x="398834" y="185291"/>
                </a:lnTo>
                <a:lnTo>
                  <a:pt x="398834" y="187546"/>
                </a:lnTo>
                <a:lnTo>
                  <a:pt x="395518" y="210094"/>
                </a:lnTo>
                <a:lnTo>
                  <a:pt x="394457" y="213542"/>
                </a:lnTo>
                <a:lnTo>
                  <a:pt x="394457" y="221368"/>
                </a:lnTo>
                <a:lnTo>
                  <a:pt x="382122" y="228133"/>
                </a:lnTo>
                <a:lnTo>
                  <a:pt x="385438" y="233703"/>
                </a:lnTo>
                <a:lnTo>
                  <a:pt x="384244" y="235958"/>
                </a:lnTo>
                <a:lnTo>
                  <a:pt x="379734" y="240468"/>
                </a:lnTo>
                <a:lnTo>
                  <a:pt x="370715" y="248293"/>
                </a:lnTo>
                <a:lnTo>
                  <a:pt x="365012" y="246038"/>
                </a:lnTo>
                <a:lnTo>
                  <a:pt x="361696" y="246038"/>
                </a:lnTo>
                <a:lnTo>
                  <a:pt x="360503" y="248293"/>
                </a:lnTo>
                <a:lnTo>
                  <a:pt x="363951" y="252803"/>
                </a:lnTo>
                <a:lnTo>
                  <a:pt x="352677" y="262883"/>
                </a:lnTo>
                <a:lnTo>
                  <a:pt x="341403" y="269647"/>
                </a:lnTo>
                <a:lnTo>
                  <a:pt x="340209" y="271902"/>
                </a:lnTo>
                <a:lnTo>
                  <a:pt x="336894" y="271902"/>
                </a:lnTo>
                <a:lnTo>
                  <a:pt x="335832" y="269647"/>
                </a:lnTo>
                <a:lnTo>
                  <a:pt x="333578" y="272963"/>
                </a:lnTo>
                <a:lnTo>
                  <a:pt x="339148" y="275218"/>
                </a:lnTo>
                <a:lnTo>
                  <a:pt x="336894" y="279727"/>
                </a:lnTo>
                <a:lnTo>
                  <a:pt x="335832" y="277473"/>
                </a:lnTo>
                <a:lnTo>
                  <a:pt x="333578" y="280788"/>
                </a:lnTo>
                <a:lnTo>
                  <a:pt x="334771" y="281982"/>
                </a:lnTo>
                <a:lnTo>
                  <a:pt x="325752" y="302275"/>
                </a:lnTo>
                <a:lnTo>
                  <a:pt x="322436" y="301082"/>
                </a:lnTo>
                <a:lnTo>
                  <a:pt x="321242" y="303337"/>
                </a:lnTo>
                <a:lnTo>
                  <a:pt x="323497" y="306785"/>
                </a:lnTo>
                <a:lnTo>
                  <a:pt x="318988" y="315804"/>
                </a:lnTo>
                <a:lnTo>
                  <a:pt x="291930" y="338352"/>
                </a:lnTo>
                <a:lnTo>
                  <a:pt x="254792" y="366471"/>
                </a:lnTo>
                <a:lnTo>
                  <a:pt x="243518" y="346177"/>
                </a:lnTo>
                <a:lnTo>
                  <a:pt x="239009" y="343923"/>
                </a:lnTo>
                <a:lnTo>
                  <a:pt x="236754" y="349493"/>
                </a:lnTo>
                <a:lnTo>
                  <a:pt x="219909" y="340474"/>
                </a:lnTo>
                <a:lnTo>
                  <a:pt x="200810" y="347239"/>
                </a:lnTo>
                <a:lnTo>
                  <a:pt x="206380" y="372041"/>
                </a:lnTo>
                <a:lnTo>
                  <a:pt x="208635" y="375357"/>
                </a:lnTo>
                <a:lnTo>
                  <a:pt x="220970" y="359574"/>
                </a:lnTo>
                <a:lnTo>
                  <a:pt x="232244" y="378673"/>
                </a:lnTo>
                <a:lnTo>
                  <a:pt x="231183" y="385438"/>
                </a:lnTo>
                <a:lnTo>
                  <a:pt x="234499" y="391141"/>
                </a:lnTo>
                <a:lnTo>
                  <a:pt x="233438" y="398966"/>
                </a:lnTo>
                <a:lnTo>
                  <a:pt x="225613" y="403476"/>
                </a:lnTo>
                <a:cubicBezTo>
                  <a:pt x="173752" y="377347"/>
                  <a:pt x="150010" y="377479"/>
                  <a:pt x="115260" y="334904"/>
                </a:cubicBezTo>
                <a:lnTo>
                  <a:pt x="117515" y="333710"/>
                </a:lnTo>
                <a:lnTo>
                  <a:pt x="111944" y="325885"/>
                </a:lnTo>
                <a:lnTo>
                  <a:pt x="108628" y="326945"/>
                </a:lnTo>
                <a:lnTo>
                  <a:pt x="94039" y="310101"/>
                </a:lnTo>
                <a:lnTo>
                  <a:pt x="62604" y="304530"/>
                </a:lnTo>
                <a:lnTo>
                  <a:pt x="57033" y="301082"/>
                </a:lnTo>
                <a:lnTo>
                  <a:pt x="31169" y="289807"/>
                </a:lnTo>
                <a:lnTo>
                  <a:pt x="27853" y="287553"/>
                </a:lnTo>
                <a:lnTo>
                  <a:pt x="39128" y="262750"/>
                </a:lnTo>
                <a:lnTo>
                  <a:pt x="31302" y="248160"/>
                </a:lnTo>
                <a:lnTo>
                  <a:pt x="34751" y="245905"/>
                </a:lnTo>
                <a:lnTo>
                  <a:pt x="34751" y="239141"/>
                </a:lnTo>
                <a:lnTo>
                  <a:pt x="39260" y="240335"/>
                </a:lnTo>
                <a:lnTo>
                  <a:pt x="39260" y="237019"/>
                </a:lnTo>
                <a:lnTo>
                  <a:pt x="38199" y="235825"/>
                </a:lnTo>
                <a:lnTo>
                  <a:pt x="38199" y="234764"/>
                </a:lnTo>
                <a:lnTo>
                  <a:pt x="34883" y="232509"/>
                </a:lnTo>
                <a:lnTo>
                  <a:pt x="34883" y="229193"/>
                </a:lnTo>
                <a:lnTo>
                  <a:pt x="27058" y="228000"/>
                </a:lnTo>
                <a:lnTo>
                  <a:pt x="19099" y="233570"/>
                </a:lnTo>
                <a:lnTo>
                  <a:pt x="14590" y="234764"/>
                </a:lnTo>
                <a:lnTo>
                  <a:pt x="12335" y="233570"/>
                </a:lnTo>
                <a:lnTo>
                  <a:pt x="13529" y="226806"/>
                </a:lnTo>
                <a:lnTo>
                  <a:pt x="15784" y="227867"/>
                </a:lnTo>
                <a:lnTo>
                  <a:pt x="18039" y="231183"/>
                </a:lnTo>
                <a:lnTo>
                  <a:pt x="20293" y="228928"/>
                </a:lnTo>
                <a:lnTo>
                  <a:pt x="13529" y="214338"/>
                </a:lnTo>
                <a:lnTo>
                  <a:pt x="16845" y="200810"/>
                </a:lnTo>
                <a:lnTo>
                  <a:pt x="0" y="179455"/>
                </a:lnTo>
                <a:lnTo>
                  <a:pt x="2255" y="172690"/>
                </a:lnTo>
                <a:lnTo>
                  <a:pt x="5704" y="156907"/>
                </a:lnTo>
                <a:lnTo>
                  <a:pt x="21487" y="157968"/>
                </a:lnTo>
                <a:lnTo>
                  <a:pt x="22548" y="156907"/>
                </a:lnTo>
                <a:lnTo>
                  <a:pt x="28119" y="157968"/>
                </a:lnTo>
                <a:lnTo>
                  <a:pt x="28119" y="160223"/>
                </a:lnTo>
                <a:lnTo>
                  <a:pt x="30374" y="160223"/>
                </a:lnTo>
                <a:lnTo>
                  <a:pt x="30374" y="147888"/>
                </a:lnTo>
                <a:lnTo>
                  <a:pt x="32629" y="146827"/>
                </a:lnTo>
                <a:lnTo>
                  <a:pt x="34883" y="149082"/>
                </a:lnTo>
                <a:lnTo>
                  <a:pt x="33822" y="151336"/>
                </a:lnTo>
                <a:lnTo>
                  <a:pt x="36077" y="152398"/>
                </a:lnTo>
                <a:lnTo>
                  <a:pt x="40586" y="147888"/>
                </a:lnTo>
                <a:lnTo>
                  <a:pt x="46157" y="150143"/>
                </a:lnTo>
                <a:lnTo>
                  <a:pt x="47218" y="149082"/>
                </a:lnTo>
                <a:lnTo>
                  <a:pt x="42709" y="146827"/>
                </a:lnTo>
                <a:lnTo>
                  <a:pt x="43770" y="145766"/>
                </a:lnTo>
                <a:lnTo>
                  <a:pt x="50534" y="149082"/>
                </a:lnTo>
                <a:lnTo>
                  <a:pt x="55044" y="163671"/>
                </a:lnTo>
                <a:lnTo>
                  <a:pt x="85417" y="144572"/>
                </a:lnTo>
                <a:lnTo>
                  <a:pt x="78653" y="116453"/>
                </a:lnTo>
                <a:lnTo>
                  <a:pt x="86478" y="106373"/>
                </a:lnTo>
                <a:lnTo>
                  <a:pt x="85417" y="106373"/>
                </a:lnTo>
                <a:lnTo>
                  <a:pt x="86478" y="104118"/>
                </a:lnTo>
                <a:lnTo>
                  <a:pt x="80908" y="98548"/>
                </a:lnTo>
                <a:lnTo>
                  <a:pt x="79714" y="96293"/>
                </a:lnTo>
                <a:lnTo>
                  <a:pt x="80908" y="95232"/>
                </a:lnTo>
                <a:lnTo>
                  <a:pt x="83162" y="99741"/>
                </a:lnTo>
                <a:lnTo>
                  <a:pt x="85417" y="97487"/>
                </a:lnTo>
                <a:lnTo>
                  <a:pt x="89927" y="103057"/>
                </a:lnTo>
                <a:lnTo>
                  <a:pt x="95497" y="95232"/>
                </a:lnTo>
                <a:lnTo>
                  <a:pt x="94437" y="92977"/>
                </a:lnTo>
                <a:lnTo>
                  <a:pt x="95497" y="92977"/>
                </a:lnTo>
                <a:lnTo>
                  <a:pt x="96691" y="94038"/>
                </a:lnTo>
                <a:lnTo>
                  <a:pt x="110220" y="76000"/>
                </a:lnTo>
                <a:lnTo>
                  <a:pt x="107965" y="71491"/>
                </a:lnTo>
                <a:lnTo>
                  <a:pt x="104649" y="71491"/>
                </a:lnTo>
                <a:lnTo>
                  <a:pt x="104649" y="68042"/>
                </a:lnTo>
                <a:lnTo>
                  <a:pt x="107965" y="69235"/>
                </a:lnTo>
                <a:lnTo>
                  <a:pt x="107965" y="64726"/>
                </a:lnTo>
                <a:lnTo>
                  <a:pt x="110220" y="63532"/>
                </a:lnTo>
                <a:lnTo>
                  <a:pt x="110220" y="62471"/>
                </a:lnTo>
                <a:lnTo>
                  <a:pt x="111281" y="63532"/>
                </a:lnTo>
                <a:lnTo>
                  <a:pt x="113536" y="60216"/>
                </a:lnTo>
                <a:lnTo>
                  <a:pt x="116852" y="60216"/>
                </a:lnTo>
                <a:lnTo>
                  <a:pt x="118046" y="64726"/>
                </a:lnTo>
                <a:lnTo>
                  <a:pt x="114730" y="68042"/>
                </a:lnTo>
                <a:lnTo>
                  <a:pt x="111414" y="68042"/>
                </a:lnTo>
                <a:lnTo>
                  <a:pt x="110353" y="70296"/>
                </a:lnTo>
                <a:lnTo>
                  <a:pt x="112608" y="73612"/>
                </a:lnTo>
                <a:lnTo>
                  <a:pt x="136217" y="44300"/>
                </a:lnTo>
                <a:lnTo>
                  <a:pt x="136217" y="42045"/>
                </a:lnTo>
                <a:lnTo>
                  <a:pt x="165529" y="35281"/>
                </a:lnTo>
                <a:lnTo>
                  <a:pt x="177864" y="33026"/>
                </a:lnTo>
                <a:lnTo>
                  <a:pt x="181180" y="27323"/>
                </a:lnTo>
                <a:lnTo>
                  <a:pt x="183435" y="27323"/>
                </a:lnTo>
                <a:lnTo>
                  <a:pt x="182373" y="29577"/>
                </a:lnTo>
                <a:lnTo>
                  <a:pt x="181180" y="29577"/>
                </a:lnTo>
                <a:lnTo>
                  <a:pt x="181180" y="31832"/>
                </a:lnTo>
                <a:lnTo>
                  <a:pt x="186883" y="31832"/>
                </a:lnTo>
                <a:lnTo>
                  <a:pt x="194709" y="29577"/>
                </a:lnTo>
                <a:lnTo>
                  <a:pt x="193515" y="19497"/>
                </a:lnTo>
                <a:lnTo>
                  <a:pt x="187811" y="21752"/>
                </a:lnTo>
                <a:lnTo>
                  <a:pt x="178792" y="25200"/>
                </a:lnTo>
                <a:lnTo>
                  <a:pt x="178792" y="26262"/>
                </a:lnTo>
                <a:lnTo>
                  <a:pt x="177731" y="28516"/>
                </a:lnTo>
                <a:lnTo>
                  <a:pt x="175476" y="26262"/>
                </a:lnTo>
                <a:lnTo>
                  <a:pt x="170967" y="27323"/>
                </a:lnTo>
                <a:lnTo>
                  <a:pt x="169906" y="20558"/>
                </a:lnTo>
              </a:path>
            </a:pathLst>
          </a:custGeom>
          <a:solidFill>
            <a:schemeClr val="bg1">
              <a:lumMod val="85000"/>
            </a:schemeClr>
          </a:solidFill>
          <a:ln w="13251" cap="flat">
            <a:noFill/>
            <a:prstDash val="solid"/>
            <a:miter/>
          </a:ln>
        </p:spPr>
        <p:txBody>
          <a:bodyPr rtlCol="0" anchor="ctr"/>
          <a:lstStyle/>
          <a:p>
            <a:endParaRPr lang="en-FI" sz="816"/>
          </a:p>
        </p:txBody>
      </p:sp>
      <p:sp>
        <p:nvSpPr>
          <p:cNvPr id="1425" name="Freeform: Shape 1424">
            <a:extLst>
              <a:ext uri="{FF2B5EF4-FFF2-40B4-BE49-F238E27FC236}">
                <a16:creationId xmlns:a16="http://schemas.microsoft.com/office/drawing/2014/main" id="{028DA580-32EC-6D4D-E67C-B36B6DC3BA3D}"/>
              </a:ext>
            </a:extLst>
          </p:cNvPr>
          <p:cNvSpPr/>
          <p:nvPr/>
        </p:nvSpPr>
        <p:spPr>
          <a:xfrm>
            <a:off x="3880777" y="3702453"/>
            <a:ext cx="251478" cy="152691"/>
          </a:xfrm>
          <a:custGeom>
            <a:avLst/>
            <a:gdLst>
              <a:gd name="connsiteX0" fmla="*/ 171100 w 554415"/>
              <a:gd name="connsiteY0" fmla="*/ 0 h 336628"/>
              <a:gd name="connsiteX1" fmla="*/ 180119 w 554415"/>
              <a:gd name="connsiteY1" fmla="*/ 4510 h 336628"/>
              <a:gd name="connsiteX2" fmla="*/ 181180 w 554415"/>
              <a:gd name="connsiteY2" fmla="*/ 3316 h 336628"/>
              <a:gd name="connsiteX3" fmla="*/ 184628 w 554415"/>
              <a:gd name="connsiteY3" fmla="*/ 5571 h 336628"/>
              <a:gd name="connsiteX4" fmla="*/ 185689 w 554415"/>
              <a:gd name="connsiteY4" fmla="*/ 4510 h 336628"/>
              <a:gd name="connsiteX5" fmla="*/ 186751 w 554415"/>
              <a:gd name="connsiteY5" fmla="*/ 6765 h 336628"/>
              <a:gd name="connsiteX6" fmla="*/ 210360 w 554415"/>
              <a:gd name="connsiteY6" fmla="*/ 16845 h 336628"/>
              <a:gd name="connsiteX7" fmla="*/ 210360 w 554415"/>
              <a:gd name="connsiteY7" fmla="*/ 13396 h 336628"/>
              <a:gd name="connsiteX8" fmla="*/ 213808 w 554415"/>
              <a:gd name="connsiteY8" fmla="*/ 11142 h 336628"/>
              <a:gd name="connsiteX9" fmla="*/ 220572 w 554415"/>
              <a:gd name="connsiteY9" fmla="*/ 11142 h 336628"/>
              <a:gd name="connsiteX10" fmla="*/ 221634 w 554415"/>
              <a:gd name="connsiteY10" fmla="*/ 14590 h 336628"/>
              <a:gd name="connsiteX11" fmla="*/ 226143 w 554415"/>
              <a:gd name="connsiteY11" fmla="*/ 14590 h 336628"/>
              <a:gd name="connsiteX12" fmla="*/ 226143 w 554415"/>
              <a:gd name="connsiteY12" fmla="*/ 16845 h 336628"/>
              <a:gd name="connsiteX13" fmla="*/ 225082 w 554415"/>
              <a:gd name="connsiteY13" fmla="*/ 22415 h 336628"/>
              <a:gd name="connsiteX14" fmla="*/ 225082 w 554415"/>
              <a:gd name="connsiteY14" fmla="*/ 23477 h 336628"/>
              <a:gd name="connsiteX15" fmla="*/ 234101 w 554415"/>
              <a:gd name="connsiteY15" fmla="*/ 26793 h 336628"/>
              <a:gd name="connsiteX16" fmla="*/ 234101 w 554415"/>
              <a:gd name="connsiteY16" fmla="*/ 27986 h 336628"/>
              <a:gd name="connsiteX17" fmla="*/ 235295 w 554415"/>
              <a:gd name="connsiteY17" fmla="*/ 27986 h 336628"/>
              <a:gd name="connsiteX18" fmla="*/ 238611 w 554415"/>
              <a:gd name="connsiteY18" fmla="*/ 29047 h 336628"/>
              <a:gd name="connsiteX19" fmla="*/ 240865 w 554415"/>
              <a:gd name="connsiteY19" fmla="*/ 31302 h 336628"/>
              <a:gd name="connsiteX20" fmla="*/ 238611 w 554415"/>
              <a:gd name="connsiteY20" fmla="*/ 31302 h 336628"/>
              <a:gd name="connsiteX21" fmla="*/ 238611 w 554415"/>
              <a:gd name="connsiteY21" fmla="*/ 32496 h 336628"/>
              <a:gd name="connsiteX22" fmla="*/ 239805 w 554415"/>
              <a:gd name="connsiteY22" fmla="*/ 32496 h 336628"/>
              <a:gd name="connsiteX23" fmla="*/ 240865 w 554415"/>
              <a:gd name="connsiteY23" fmla="*/ 33557 h 336628"/>
              <a:gd name="connsiteX24" fmla="*/ 244181 w 554415"/>
              <a:gd name="connsiteY24" fmla="*/ 32496 h 336628"/>
              <a:gd name="connsiteX25" fmla="*/ 244181 w 554415"/>
              <a:gd name="connsiteY25" fmla="*/ 31302 h 336628"/>
              <a:gd name="connsiteX26" fmla="*/ 249752 w 554415"/>
              <a:gd name="connsiteY26" fmla="*/ 33557 h 336628"/>
              <a:gd name="connsiteX27" fmla="*/ 252007 w 554415"/>
              <a:gd name="connsiteY27" fmla="*/ 35812 h 336628"/>
              <a:gd name="connsiteX28" fmla="*/ 253068 w 554415"/>
              <a:gd name="connsiteY28" fmla="*/ 35812 h 336628"/>
              <a:gd name="connsiteX29" fmla="*/ 255323 w 554415"/>
              <a:gd name="connsiteY29" fmla="*/ 38066 h 336628"/>
              <a:gd name="connsiteX30" fmla="*/ 257578 w 554415"/>
              <a:gd name="connsiteY30" fmla="*/ 38066 h 336628"/>
              <a:gd name="connsiteX31" fmla="*/ 258639 w 554415"/>
              <a:gd name="connsiteY31" fmla="*/ 36873 h 336628"/>
              <a:gd name="connsiteX32" fmla="*/ 277738 w 554415"/>
              <a:gd name="connsiteY32" fmla="*/ 44698 h 336628"/>
              <a:gd name="connsiteX33" fmla="*/ 277738 w 554415"/>
              <a:gd name="connsiteY33" fmla="*/ 45892 h 336628"/>
              <a:gd name="connsiteX34" fmla="*/ 279993 w 554415"/>
              <a:gd name="connsiteY34" fmla="*/ 46953 h 336628"/>
              <a:gd name="connsiteX35" fmla="*/ 283309 w 554415"/>
              <a:gd name="connsiteY35" fmla="*/ 46953 h 336628"/>
              <a:gd name="connsiteX36" fmla="*/ 293389 w 554415"/>
              <a:gd name="connsiteY36" fmla="*/ 50401 h 336628"/>
              <a:gd name="connsiteX37" fmla="*/ 294450 w 554415"/>
              <a:gd name="connsiteY37" fmla="*/ 52657 h 336628"/>
              <a:gd name="connsiteX38" fmla="*/ 293389 w 554415"/>
              <a:gd name="connsiteY38" fmla="*/ 56105 h 336628"/>
              <a:gd name="connsiteX39" fmla="*/ 295644 w 554415"/>
              <a:gd name="connsiteY39" fmla="*/ 56105 h 336628"/>
              <a:gd name="connsiteX40" fmla="*/ 298960 w 554415"/>
              <a:gd name="connsiteY40" fmla="*/ 57166 h 336628"/>
              <a:gd name="connsiteX41" fmla="*/ 301215 w 554415"/>
              <a:gd name="connsiteY41" fmla="*/ 56105 h 336628"/>
              <a:gd name="connsiteX42" fmla="*/ 302276 w 554415"/>
              <a:gd name="connsiteY42" fmla="*/ 57166 h 336628"/>
              <a:gd name="connsiteX43" fmla="*/ 302276 w 554415"/>
              <a:gd name="connsiteY43" fmla="*/ 53850 h 336628"/>
              <a:gd name="connsiteX44" fmla="*/ 306785 w 554415"/>
              <a:gd name="connsiteY44" fmla="*/ 56105 h 336628"/>
              <a:gd name="connsiteX45" fmla="*/ 305724 w 554415"/>
              <a:gd name="connsiteY45" fmla="*/ 58360 h 336628"/>
              <a:gd name="connsiteX46" fmla="*/ 306785 w 554415"/>
              <a:gd name="connsiteY46" fmla="*/ 58360 h 336628"/>
              <a:gd name="connsiteX47" fmla="*/ 307979 w 554415"/>
              <a:gd name="connsiteY47" fmla="*/ 56105 h 336628"/>
              <a:gd name="connsiteX48" fmla="*/ 367665 w 554415"/>
              <a:gd name="connsiteY48" fmla="*/ 78653 h 336628"/>
              <a:gd name="connsiteX49" fmla="*/ 368859 w 554415"/>
              <a:gd name="connsiteY49" fmla="*/ 78653 h 336628"/>
              <a:gd name="connsiteX50" fmla="*/ 368859 w 554415"/>
              <a:gd name="connsiteY50" fmla="*/ 79847 h 336628"/>
              <a:gd name="connsiteX51" fmla="*/ 371113 w 554415"/>
              <a:gd name="connsiteY51" fmla="*/ 82101 h 336628"/>
              <a:gd name="connsiteX52" fmla="*/ 371113 w 554415"/>
              <a:gd name="connsiteY52" fmla="*/ 79847 h 336628"/>
              <a:gd name="connsiteX53" fmla="*/ 382387 w 554415"/>
              <a:gd name="connsiteY53" fmla="*/ 79847 h 336628"/>
              <a:gd name="connsiteX54" fmla="*/ 386897 w 554415"/>
              <a:gd name="connsiteY54" fmla="*/ 80908 h 336628"/>
              <a:gd name="connsiteX55" fmla="*/ 384642 w 554415"/>
              <a:gd name="connsiteY55" fmla="*/ 82101 h 336628"/>
              <a:gd name="connsiteX56" fmla="*/ 390213 w 554415"/>
              <a:gd name="connsiteY56" fmla="*/ 83163 h 336628"/>
              <a:gd name="connsiteX57" fmla="*/ 393529 w 554415"/>
              <a:gd name="connsiteY57" fmla="*/ 83163 h 336628"/>
              <a:gd name="connsiteX58" fmla="*/ 394590 w 554415"/>
              <a:gd name="connsiteY58" fmla="*/ 80908 h 336628"/>
              <a:gd name="connsiteX59" fmla="*/ 403609 w 554415"/>
              <a:gd name="connsiteY59" fmla="*/ 82101 h 336628"/>
              <a:gd name="connsiteX60" fmla="*/ 403609 w 554415"/>
              <a:gd name="connsiteY60" fmla="*/ 84356 h 336628"/>
              <a:gd name="connsiteX61" fmla="*/ 408119 w 554415"/>
              <a:gd name="connsiteY61" fmla="*/ 84356 h 336628"/>
              <a:gd name="connsiteX62" fmla="*/ 409180 w 554415"/>
              <a:gd name="connsiteY62" fmla="*/ 82101 h 336628"/>
              <a:gd name="connsiteX63" fmla="*/ 418199 w 554415"/>
              <a:gd name="connsiteY63" fmla="*/ 83163 h 336628"/>
              <a:gd name="connsiteX64" fmla="*/ 418199 w 554415"/>
              <a:gd name="connsiteY64" fmla="*/ 85417 h 336628"/>
              <a:gd name="connsiteX65" fmla="*/ 422709 w 554415"/>
              <a:gd name="connsiteY65" fmla="*/ 85417 h 336628"/>
              <a:gd name="connsiteX66" fmla="*/ 422709 w 554415"/>
              <a:gd name="connsiteY66" fmla="*/ 84224 h 336628"/>
              <a:gd name="connsiteX67" fmla="*/ 426157 w 554415"/>
              <a:gd name="connsiteY67" fmla="*/ 85417 h 336628"/>
              <a:gd name="connsiteX68" fmla="*/ 428412 w 554415"/>
              <a:gd name="connsiteY68" fmla="*/ 89927 h 336628"/>
              <a:gd name="connsiteX69" fmla="*/ 422841 w 554415"/>
              <a:gd name="connsiteY69" fmla="*/ 97752 h 336628"/>
              <a:gd name="connsiteX70" fmla="*/ 424035 w 554415"/>
              <a:gd name="connsiteY70" fmla="*/ 98813 h 336628"/>
              <a:gd name="connsiteX71" fmla="*/ 425096 w 554415"/>
              <a:gd name="connsiteY71" fmla="*/ 96559 h 336628"/>
              <a:gd name="connsiteX72" fmla="*/ 428412 w 554415"/>
              <a:gd name="connsiteY72" fmla="*/ 96559 h 336628"/>
              <a:gd name="connsiteX73" fmla="*/ 428412 w 554415"/>
              <a:gd name="connsiteY73" fmla="*/ 95497 h 336628"/>
              <a:gd name="connsiteX74" fmla="*/ 425096 w 554415"/>
              <a:gd name="connsiteY74" fmla="*/ 95497 h 336628"/>
              <a:gd name="connsiteX75" fmla="*/ 429605 w 554415"/>
              <a:gd name="connsiteY75" fmla="*/ 89927 h 336628"/>
              <a:gd name="connsiteX76" fmla="*/ 431860 w 554415"/>
              <a:gd name="connsiteY76" fmla="*/ 84224 h 336628"/>
              <a:gd name="connsiteX77" fmla="*/ 439686 w 554415"/>
              <a:gd name="connsiteY77" fmla="*/ 85417 h 336628"/>
              <a:gd name="connsiteX78" fmla="*/ 439686 w 554415"/>
              <a:gd name="connsiteY78" fmla="*/ 87672 h 336628"/>
              <a:gd name="connsiteX79" fmla="*/ 436370 w 554415"/>
              <a:gd name="connsiteY79" fmla="*/ 87672 h 336628"/>
              <a:gd name="connsiteX80" fmla="*/ 436370 w 554415"/>
              <a:gd name="connsiteY80" fmla="*/ 88733 h 336628"/>
              <a:gd name="connsiteX81" fmla="*/ 437564 w 554415"/>
              <a:gd name="connsiteY81" fmla="*/ 88733 h 336628"/>
              <a:gd name="connsiteX82" fmla="*/ 430799 w 554415"/>
              <a:gd name="connsiteY82" fmla="*/ 92049 h 336628"/>
              <a:gd name="connsiteX83" fmla="*/ 437564 w 554415"/>
              <a:gd name="connsiteY83" fmla="*/ 89794 h 336628"/>
              <a:gd name="connsiteX84" fmla="*/ 443134 w 554415"/>
              <a:gd name="connsiteY84" fmla="*/ 86346 h 336628"/>
              <a:gd name="connsiteX85" fmla="*/ 444195 w 554415"/>
              <a:gd name="connsiteY85" fmla="*/ 88600 h 336628"/>
              <a:gd name="connsiteX86" fmla="*/ 445389 w 554415"/>
              <a:gd name="connsiteY86" fmla="*/ 88600 h 336628"/>
              <a:gd name="connsiteX87" fmla="*/ 445389 w 554415"/>
              <a:gd name="connsiteY87" fmla="*/ 90856 h 336628"/>
              <a:gd name="connsiteX88" fmla="*/ 444195 w 554415"/>
              <a:gd name="connsiteY88" fmla="*/ 93110 h 336628"/>
              <a:gd name="connsiteX89" fmla="*/ 443134 w 554415"/>
              <a:gd name="connsiteY89" fmla="*/ 94171 h 336628"/>
              <a:gd name="connsiteX90" fmla="*/ 445389 w 554415"/>
              <a:gd name="connsiteY90" fmla="*/ 94171 h 336628"/>
              <a:gd name="connsiteX91" fmla="*/ 446450 w 554415"/>
              <a:gd name="connsiteY91" fmla="*/ 93110 h 336628"/>
              <a:gd name="connsiteX92" fmla="*/ 446450 w 554415"/>
              <a:gd name="connsiteY92" fmla="*/ 91916 h 336628"/>
              <a:gd name="connsiteX93" fmla="*/ 447511 w 554415"/>
              <a:gd name="connsiteY93" fmla="*/ 90856 h 336628"/>
              <a:gd name="connsiteX94" fmla="*/ 456530 w 554415"/>
              <a:gd name="connsiteY94" fmla="*/ 100935 h 336628"/>
              <a:gd name="connsiteX95" fmla="*/ 455469 w 554415"/>
              <a:gd name="connsiteY95" fmla="*/ 104251 h 336628"/>
              <a:gd name="connsiteX96" fmla="*/ 454408 w 554415"/>
              <a:gd name="connsiteY96" fmla="*/ 104251 h 336628"/>
              <a:gd name="connsiteX97" fmla="*/ 455469 w 554415"/>
              <a:gd name="connsiteY97" fmla="*/ 106506 h 336628"/>
              <a:gd name="connsiteX98" fmla="*/ 458785 w 554415"/>
              <a:gd name="connsiteY98" fmla="*/ 105445 h 336628"/>
              <a:gd name="connsiteX99" fmla="*/ 459846 w 554415"/>
              <a:gd name="connsiteY99" fmla="*/ 105445 h 336628"/>
              <a:gd name="connsiteX100" fmla="*/ 459846 w 554415"/>
              <a:gd name="connsiteY100" fmla="*/ 106506 h 336628"/>
              <a:gd name="connsiteX101" fmla="*/ 458785 w 554415"/>
              <a:gd name="connsiteY101" fmla="*/ 107567 h 336628"/>
              <a:gd name="connsiteX102" fmla="*/ 459846 w 554415"/>
              <a:gd name="connsiteY102" fmla="*/ 112077 h 336628"/>
              <a:gd name="connsiteX103" fmla="*/ 462101 w 554415"/>
              <a:gd name="connsiteY103" fmla="*/ 113271 h 336628"/>
              <a:gd name="connsiteX104" fmla="*/ 462101 w 554415"/>
              <a:gd name="connsiteY104" fmla="*/ 112077 h 336628"/>
              <a:gd name="connsiteX105" fmla="*/ 461040 w 554415"/>
              <a:gd name="connsiteY105" fmla="*/ 111016 h 336628"/>
              <a:gd name="connsiteX106" fmla="*/ 463295 w 554415"/>
              <a:gd name="connsiteY106" fmla="*/ 107567 h 336628"/>
              <a:gd name="connsiteX107" fmla="*/ 494862 w 554415"/>
              <a:gd name="connsiteY107" fmla="*/ 140195 h 336628"/>
              <a:gd name="connsiteX108" fmla="*/ 503881 w 554415"/>
              <a:gd name="connsiteY108" fmla="*/ 133431 h 336628"/>
              <a:gd name="connsiteX109" fmla="*/ 515155 w 554415"/>
              <a:gd name="connsiteY109" fmla="*/ 140195 h 336628"/>
              <a:gd name="connsiteX110" fmla="*/ 508391 w 554415"/>
              <a:gd name="connsiteY110" fmla="*/ 153725 h 336628"/>
              <a:gd name="connsiteX111" fmla="*/ 511707 w 554415"/>
              <a:gd name="connsiteY111" fmla="*/ 158234 h 336628"/>
              <a:gd name="connsiteX112" fmla="*/ 548844 w 554415"/>
              <a:gd name="connsiteY112" fmla="*/ 217919 h 336628"/>
              <a:gd name="connsiteX113" fmla="*/ 554415 w 554415"/>
              <a:gd name="connsiteY113" fmla="*/ 225745 h 336628"/>
              <a:gd name="connsiteX114" fmla="*/ 537571 w 554415"/>
              <a:gd name="connsiteY114" fmla="*/ 229194 h 336628"/>
              <a:gd name="connsiteX115" fmla="*/ 537571 w 554415"/>
              <a:gd name="connsiteY115" fmla="*/ 226939 h 336628"/>
              <a:gd name="connsiteX116" fmla="*/ 519532 w 554415"/>
              <a:gd name="connsiteY116" fmla="*/ 229194 h 336628"/>
              <a:gd name="connsiteX117" fmla="*/ 518471 w 554415"/>
              <a:gd name="connsiteY117" fmla="*/ 215665 h 336628"/>
              <a:gd name="connsiteX118" fmla="*/ 515022 w 554415"/>
              <a:gd name="connsiteY118" fmla="*/ 216859 h 336628"/>
              <a:gd name="connsiteX119" fmla="*/ 510513 w 554415"/>
              <a:gd name="connsiteY119" fmla="*/ 220175 h 336628"/>
              <a:gd name="connsiteX120" fmla="*/ 507064 w 554415"/>
              <a:gd name="connsiteY120" fmla="*/ 216859 h 336628"/>
              <a:gd name="connsiteX121" fmla="*/ 504810 w 554415"/>
              <a:gd name="connsiteY121" fmla="*/ 221368 h 336628"/>
              <a:gd name="connsiteX122" fmla="*/ 503616 w 554415"/>
              <a:gd name="connsiteY122" fmla="*/ 221368 h 336628"/>
              <a:gd name="connsiteX123" fmla="*/ 500300 w 554415"/>
              <a:gd name="connsiteY123" fmla="*/ 228133 h 336628"/>
              <a:gd name="connsiteX124" fmla="*/ 499106 w 554415"/>
              <a:gd name="connsiteY124" fmla="*/ 228133 h 336628"/>
              <a:gd name="connsiteX125" fmla="*/ 496852 w 554415"/>
              <a:gd name="connsiteY125" fmla="*/ 231581 h 336628"/>
              <a:gd name="connsiteX126" fmla="*/ 496852 w 554415"/>
              <a:gd name="connsiteY126" fmla="*/ 237152 h 336628"/>
              <a:gd name="connsiteX127" fmla="*/ 481068 w 554415"/>
              <a:gd name="connsiteY127" fmla="*/ 240468 h 336628"/>
              <a:gd name="connsiteX128" fmla="*/ 481068 w 554415"/>
              <a:gd name="connsiteY128" fmla="*/ 241662 h 336628"/>
              <a:gd name="connsiteX129" fmla="*/ 478813 w 554415"/>
              <a:gd name="connsiteY129" fmla="*/ 241662 h 336628"/>
              <a:gd name="connsiteX130" fmla="*/ 477752 w 554415"/>
              <a:gd name="connsiteY130" fmla="*/ 240468 h 336628"/>
              <a:gd name="connsiteX131" fmla="*/ 464223 w 554415"/>
              <a:gd name="connsiteY131" fmla="*/ 243783 h 336628"/>
              <a:gd name="connsiteX132" fmla="*/ 452949 w 554415"/>
              <a:gd name="connsiteY132" fmla="*/ 243783 h 336628"/>
              <a:gd name="connsiteX133" fmla="*/ 457459 w 554415"/>
              <a:gd name="connsiteY133" fmla="*/ 252803 h 336628"/>
              <a:gd name="connsiteX134" fmla="*/ 460775 w 554415"/>
              <a:gd name="connsiteY134" fmla="*/ 252803 h 336628"/>
              <a:gd name="connsiteX135" fmla="*/ 461836 w 554415"/>
              <a:gd name="connsiteY135" fmla="*/ 256118 h 336628"/>
              <a:gd name="connsiteX136" fmla="*/ 452817 w 554415"/>
              <a:gd name="connsiteY136" fmla="*/ 257313 h 336628"/>
              <a:gd name="connsiteX137" fmla="*/ 443797 w 554415"/>
              <a:gd name="connsiteY137" fmla="*/ 255058 h 336628"/>
              <a:gd name="connsiteX138" fmla="*/ 442736 w 554415"/>
              <a:gd name="connsiteY138" fmla="*/ 261822 h 336628"/>
              <a:gd name="connsiteX139" fmla="*/ 438227 w 554415"/>
              <a:gd name="connsiteY139" fmla="*/ 263016 h 336628"/>
              <a:gd name="connsiteX140" fmla="*/ 438227 w 554415"/>
              <a:gd name="connsiteY140" fmla="*/ 264077 h 336628"/>
              <a:gd name="connsiteX141" fmla="*/ 423637 w 554415"/>
              <a:gd name="connsiteY141" fmla="*/ 267526 h 336628"/>
              <a:gd name="connsiteX142" fmla="*/ 421382 w 554415"/>
              <a:gd name="connsiteY142" fmla="*/ 266332 h 336628"/>
              <a:gd name="connsiteX143" fmla="*/ 420321 w 554415"/>
              <a:gd name="connsiteY143" fmla="*/ 263016 h 336628"/>
              <a:gd name="connsiteX144" fmla="*/ 422576 w 554415"/>
              <a:gd name="connsiteY144" fmla="*/ 257445 h 336628"/>
              <a:gd name="connsiteX145" fmla="*/ 417005 w 554415"/>
              <a:gd name="connsiteY145" fmla="*/ 255190 h 336628"/>
              <a:gd name="connsiteX146" fmla="*/ 402415 w 554415"/>
              <a:gd name="connsiteY146" fmla="*/ 257445 h 336628"/>
              <a:gd name="connsiteX147" fmla="*/ 401354 w 554415"/>
              <a:gd name="connsiteY147" fmla="*/ 258506 h 336628"/>
              <a:gd name="connsiteX148" fmla="*/ 399100 w 554415"/>
              <a:gd name="connsiteY148" fmla="*/ 257445 h 336628"/>
              <a:gd name="connsiteX149" fmla="*/ 395784 w 554415"/>
              <a:gd name="connsiteY149" fmla="*/ 257445 h 336628"/>
              <a:gd name="connsiteX150" fmla="*/ 395784 w 554415"/>
              <a:gd name="connsiteY150" fmla="*/ 253997 h 336628"/>
              <a:gd name="connsiteX151" fmla="*/ 394590 w 554415"/>
              <a:gd name="connsiteY151" fmla="*/ 252935 h 336628"/>
              <a:gd name="connsiteX152" fmla="*/ 393529 w 554415"/>
              <a:gd name="connsiteY152" fmla="*/ 252935 h 336628"/>
              <a:gd name="connsiteX153" fmla="*/ 393529 w 554415"/>
              <a:gd name="connsiteY153" fmla="*/ 250681 h 336628"/>
              <a:gd name="connsiteX154" fmla="*/ 391274 w 554415"/>
              <a:gd name="connsiteY154" fmla="*/ 250681 h 336628"/>
              <a:gd name="connsiteX155" fmla="*/ 390213 w 554415"/>
              <a:gd name="connsiteY155" fmla="*/ 249619 h 336628"/>
              <a:gd name="connsiteX156" fmla="*/ 391274 w 554415"/>
              <a:gd name="connsiteY156" fmla="*/ 248426 h 336628"/>
              <a:gd name="connsiteX157" fmla="*/ 391274 w 554415"/>
              <a:gd name="connsiteY157" fmla="*/ 247365 h 336628"/>
              <a:gd name="connsiteX158" fmla="*/ 390213 w 554415"/>
              <a:gd name="connsiteY158" fmla="*/ 246171 h 336628"/>
              <a:gd name="connsiteX159" fmla="*/ 389152 w 554415"/>
              <a:gd name="connsiteY159" fmla="*/ 246171 h 336628"/>
              <a:gd name="connsiteX160" fmla="*/ 389152 w 554415"/>
              <a:gd name="connsiteY160" fmla="*/ 245110 h 336628"/>
              <a:gd name="connsiteX161" fmla="*/ 390213 w 554415"/>
              <a:gd name="connsiteY161" fmla="*/ 243916 h 336628"/>
              <a:gd name="connsiteX162" fmla="*/ 393529 w 554415"/>
              <a:gd name="connsiteY162" fmla="*/ 243916 h 336628"/>
              <a:gd name="connsiteX163" fmla="*/ 394590 w 554415"/>
              <a:gd name="connsiteY163" fmla="*/ 245110 h 336628"/>
              <a:gd name="connsiteX164" fmla="*/ 399100 w 554415"/>
              <a:gd name="connsiteY164" fmla="*/ 246171 h 336628"/>
              <a:gd name="connsiteX165" fmla="*/ 400293 w 554415"/>
              <a:gd name="connsiteY165" fmla="*/ 245110 h 336628"/>
              <a:gd name="connsiteX166" fmla="*/ 400293 w 554415"/>
              <a:gd name="connsiteY166" fmla="*/ 243916 h 336628"/>
              <a:gd name="connsiteX167" fmla="*/ 401354 w 554415"/>
              <a:gd name="connsiteY167" fmla="*/ 243916 h 336628"/>
              <a:gd name="connsiteX168" fmla="*/ 400293 w 554415"/>
              <a:gd name="connsiteY168" fmla="*/ 241662 h 336628"/>
              <a:gd name="connsiteX169" fmla="*/ 402548 w 554415"/>
              <a:gd name="connsiteY169" fmla="*/ 240468 h 336628"/>
              <a:gd name="connsiteX170" fmla="*/ 407057 w 554415"/>
              <a:gd name="connsiteY170" fmla="*/ 240468 h 336628"/>
              <a:gd name="connsiteX171" fmla="*/ 410506 w 554415"/>
              <a:gd name="connsiteY171" fmla="*/ 238213 h 336628"/>
              <a:gd name="connsiteX172" fmla="*/ 408251 w 554415"/>
              <a:gd name="connsiteY172" fmla="*/ 232643 h 336628"/>
              <a:gd name="connsiteX173" fmla="*/ 386897 w 554415"/>
              <a:gd name="connsiteY173" fmla="*/ 234897 h 336628"/>
              <a:gd name="connsiteX174" fmla="*/ 386897 w 554415"/>
              <a:gd name="connsiteY174" fmla="*/ 233703 h 336628"/>
              <a:gd name="connsiteX175" fmla="*/ 391406 w 554415"/>
              <a:gd name="connsiteY175" fmla="*/ 231449 h 336628"/>
              <a:gd name="connsiteX176" fmla="*/ 388091 w 554415"/>
              <a:gd name="connsiteY176" fmla="*/ 225745 h 336628"/>
              <a:gd name="connsiteX177" fmla="*/ 380265 w 554415"/>
              <a:gd name="connsiteY177" fmla="*/ 230254 h 336628"/>
              <a:gd name="connsiteX178" fmla="*/ 378010 w 554415"/>
              <a:gd name="connsiteY178" fmla="*/ 238080 h 336628"/>
              <a:gd name="connsiteX179" fmla="*/ 370185 w 554415"/>
              <a:gd name="connsiteY179" fmla="*/ 228000 h 336628"/>
              <a:gd name="connsiteX180" fmla="*/ 363421 w 554415"/>
              <a:gd name="connsiteY180" fmla="*/ 231449 h 336628"/>
              <a:gd name="connsiteX181" fmla="*/ 365675 w 554415"/>
              <a:gd name="connsiteY181" fmla="*/ 240468 h 336628"/>
              <a:gd name="connsiteX182" fmla="*/ 363421 w 554415"/>
              <a:gd name="connsiteY182" fmla="*/ 241662 h 336628"/>
              <a:gd name="connsiteX183" fmla="*/ 363421 w 554415"/>
              <a:gd name="connsiteY183" fmla="*/ 242722 h 336628"/>
              <a:gd name="connsiteX184" fmla="*/ 365675 w 554415"/>
              <a:gd name="connsiteY184" fmla="*/ 241662 h 336628"/>
              <a:gd name="connsiteX185" fmla="*/ 366737 w 554415"/>
              <a:gd name="connsiteY185" fmla="*/ 248426 h 336628"/>
              <a:gd name="connsiteX186" fmla="*/ 363421 w 554415"/>
              <a:gd name="connsiteY186" fmla="*/ 246171 h 336628"/>
              <a:gd name="connsiteX187" fmla="*/ 363421 w 554415"/>
              <a:gd name="connsiteY187" fmla="*/ 247365 h 336628"/>
              <a:gd name="connsiteX188" fmla="*/ 366737 w 554415"/>
              <a:gd name="connsiteY188" fmla="*/ 250681 h 336628"/>
              <a:gd name="connsiteX189" fmla="*/ 367930 w 554415"/>
              <a:gd name="connsiteY189" fmla="*/ 253997 h 336628"/>
              <a:gd name="connsiteX190" fmla="*/ 366737 w 554415"/>
              <a:gd name="connsiteY190" fmla="*/ 255190 h 336628"/>
              <a:gd name="connsiteX191" fmla="*/ 365675 w 554415"/>
              <a:gd name="connsiteY191" fmla="*/ 255190 h 336628"/>
              <a:gd name="connsiteX192" fmla="*/ 361166 w 554415"/>
              <a:gd name="connsiteY192" fmla="*/ 257445 h 336628"/>
              <a:gd name="connsiteX193" fmla="*/ 354401 w 554415"/>
              <a:gd name="connsiteY193" fmla="*/ 246171 h 336628"/>
              <a:gd name="connsiteX194" fmla="*/ 356656 w 554415"/>
              <a:gd name="connsiteY194" fmla="*/ 245110 h 336628"/>
              <a:gd name="connsiteX195" fmla="*/ 354401 w 554415"/>
              <a:gd name="connsiteY195" fmla="*/ 240600 h 336628"/>
              <a:gd name="connsiteX196" fmla="*/ 352147 w 554415"/>
              <a:gd name="connsiteY196" fmla="*/ 240600 h 336628"/>
              <a:gd name="connsiteX197" fmla="*/ 350953 w 554415"/>
              <a:gd name="connsiteY197" fmla="*/ 238346 h 336628"/>
              <a:gd name="connsiteX198" fmla="*/ 345382 w 554415"/>
              <a:gd name="connsiteY198" fmla="*/ 238346 h 336628"/>
              <a:gd name="connsiteX199" fmla="*/ 345382 w 554415"/>
              <a:gd name="connsiteY199" fmla="*/ 233836 h 336628"/>
              <a:gd name="connsiteX200" fmla="*/ 348698 w 554415"/>
              <a:gd name="connsiteY200" fmla="*/ 231581 h 336628"/>
              <a:gd name="connsiteX201" fmla="*/ 348698 w 554415"/>
              <a:gd name="connsiteY201" fmla="*/ 227071 h 336628"/>
              <a:gd name="connsiteX202" fmla="*/ 346443 w 554415"/>
              <a:gd name="connsiteY202" fmla="*/ 229327 h 336628"/>
              <a:gd name="connsiteX203" fmla="*/ 341934 w 554415"/>
              <a:gd name="connsiteY203" fmla="*/ 225878 h 336628"/>
              <a:gd name="connsiteX204" fmla="*/ 339679 w 554415"/>
              <a:gd name="connsiteY204" fmla="*/ 228133 h 336628"/>
              <a:gd name="connsiteX205" fmla="*/ 336363 w 554415"/>
              <a:gd name="connsiteY205" fmla="*/ 225878 h 336628"/>
              <a:gd name="connsiteX206" fmla="*/ 336363 w 554415"/>
              <a:gd name="connsiteY206" fmla="*/ 229327 h 336628"/>
              <a:gd name="connsiteX207" fmla="*/ 338618 w 554415"/>
              <a:gd name="connsiteY207" fmla="*/ 231581 h 336628"/>
              <a:gd name="connsiteX208" fmla="*/ 340872 w 554415"/>
              <a:gd name="connsiteY208" fmla="*/ 238346 h 336628"/>
              <a:gd name="connsiteX209" fmla="*/ 335169 w 554415"/>
              <a:gd name="connsiteY209" fmla="*/ 241794 h 336628"/>
              <a:gd name="connsiteX210" fmla="*/ 332914 w 554415"/>
              <a:gd name="connsiteY210" fmla="*/ 240600 h 336628"/>
              <a:gd name="connsiteX211" fmla="*/ 330660 w 554415"/>
              <a:gd name="connsiteY211" fmla="*/ 240600 h 336628"/>
              <a:gd name="connsiteX212" fmla="*/ 326150 w 554415"/>
              <a:gd name="connsiteY212" fmla="*/ 245110 h 336628"/>
              <a:gd name="connsiteX213" fmla="*/ 326150 w 554415"/>
              <a:gd name="connsiteY213" fmla="*/ 247365 h 336628"/>
              <a:gd name="connsiteX214" fmla="*/ 328405 w 554415"/>
              <a:gd name="connsiteY214" fmla="*/ 247365 h 336628"/>
              <a:gd name="connsiteX215" fmla="*/ 330660 w 554415"/>
              <a:gd name="connsiteY215" fmla="*/ 251874 h 336628"/>
              <a:gd name="connsiteX216" fmla="*/ 335169 w 554415"/>
              <a:gd name="connsiteY216" fmla="*/ 255323 h 336628"/>
              <a:gd name="connsiteX217" fmla="*/ 334108 w 554415"/>
              <a:gd name="connsiteY217" fmla="*/ 258639 h 336628"/>
              <a:gd name="connsiteX218" fmla="*/ 335169 w 554415"/>
              <a:gd name="connsiteY218" fmla="*/ 258639 h 336628"/>
              <a:gd name="connsiteX219" fmla="*/ 336363 w 554415"/>
              <a:gd name="connsiteY219" fmla="*/ 256384 h 336628"/>
              <a:gd name="connsiteX220" fmla="*/ 337424 w 554415"/>
              <a:gd name="connsiteY220" fmla="*/ 257578 h 336628"/>
              <a:gd name="connsiteX221" fmla="*/ 338485 w 554415"/>
              <a:gd name="connsiteY221" fmla="*/ 255323 h 336628"/>
              <a:gd name="connsiteX222" fmla="*/ 339679 w 554415"/>
              <a:gd name="connsiteY222" fmla="*/ 256384 h 336628"/>
              <a:gd name="connsiteX223" fmla="*/ 339679 w 554415"/>
              <a:gd name="connsiteY223" fmla="*/ 258639 h 336628"/>
              <a:gd name="connsiteX224" fmla="*/ 336363 w 554415"/>
              <a:gd name="connsiteY224" fmla="*/ 260894 h 336628"/>
              <a:gd name="connsiteX225" fmla="*/ 330660 w 554415"/>
              <a:gd name="connsiteY225" fmla="*/ 260894 h 336628"/>
              <a:gd name="connsiteX226" fmla="*/ 328405 w 554415"/>
              <a:gd name="connsiteY226" fmla="*/ 263149 h 336628"/>
              <a:gd name="connsiteX227" fmla="*/ 330660 w 554415"/>
              <a:gd name="connsiteY227" fmla="*/ 268719 h 336628"/>
              <a:gd name="connsiteX228" fmla="*/ 282248 w 554415"/>
              <a:gd name="connsiteY228" fmla="*/ 276545 h 336628"/>
              <a:gd name="connsiteX229" fmla="*/ 286758 w 554415"/>
              <a:gd name="connsiteY229" fmla="*/ 250681 h 336628"/>
              <a:gd name="connsiteX230" fmla="*/ 284503 w 554415"/>
              <a:gd name="connsiteY230" fmla="*/ 246171 h 336628"/>
              <a:gd name="connsiteX231" fmla="*/ 287818 w 554415"/>
              <a:gd name="connsiteY231" fmla="*/ 240600 h 336628"/>
              <a:gd name="connsiteX232" fmla="*/ 285564 w 554415"/>
              <a:gd name="connsiteY232" fmla="*/ 239539 h 336628"/>
              <a:gd name="connsiteX233" fmla="*/ 285564 w 554415"/>
              <a:gd name="connsiteY233" fmla="*/ 237284 h 336628"/>
              <a:gd name="connsiteX234" fmla="*/ 291134 w 554415"/>
              <a:gd name="connsiteY234" fmla="*/ 240600 h 336628"/>
              <a:gd name="connsiteX235" fmla="*/ 287818 w 554415"/>
              <a:gd name="connsiteY235" fmla="*/ 246171 h 336628"/>
              <a:gd name="connsiteX236" fmla="*/ 291134 w 554415"/>
              <a:gd name="connsiteY236" fmla="*/ 249619 h 336628"/>
              <a:gd name="connsiteX237" fmla="*/ 295644 w 554415"/>
              <a:gd name="connsiteY237" fmla="*/ 243916 h 336628"/>
              <a:gd name="connsiteX238" fmla="*/ 296838 w 554415"/>
              <a:gd name="connsiteY238" fmla="*/ 243916 h 336628"/>
              <a:gd name="connsiteX239" fmla="*/ 302408 w 554415"/>
              <a:gd name="connsiteY239" fmla="*/ 236090 h 336628"/>
              <a:gd name="connsiteX240" fmla="*/ 303469 w 554415"/>
              <a:gd name="connsiteY240" fmla="*/ 236090 h 336628"/>
              <a:gd name="connsiteX241" fmla="*/ 293389 w 554415"/>
              <a:gd name="connsiteY241" fmla="*/ 251874 h 336628"/>
              <a:gd name="connsiteX242" fmla="*/ 297899 w 554415"/>
              <a:gd name="connsiteY242" fmla="*/ 256384 h 336628"/>
              <a:gd name="connsiteX243" fmla="*/ 297899 w 554415"/>
              <a:gd name="connsiteY243" fmla="*/ 258639 h 336628"/>
              <a:gd name="connsiteX244" fmla="*/ 298960 w 554415"/>
              <a:gd name="connsiteY244" fmla="*/ 259833 h 336628"/>
              <a:gd name="connsiteX245" fmla="*/ 307979 w 554415"/>
              <a:gd name="connsiteY245" fmla="*/ 253068 h 336628"/>
              <a:gd name="connsiteX246" fmla="*/ 312489 w 554415"/>
              <a:gd name="connsiteY246" fmla="*/ 254129 h 336628"/>
              <a:gd name="connsiteX247" fmla="*/ 318059 w 554415"/>
              <a:gd name="connsiteY247" fmla="*/ 254129 h 336628"/>
              <a:gd name="connsiteX248" fmla="*/ 320314 w 554415"/>
              <a:gd name="connsiteY248" fmla="*/ 251874 h 336628"/>
              <a:gd name="connsiteX249" fmla="*/ 315805 w 554415"/>
              <a:gd name="connsiteY249" fmla="*/ 251874 h 336628"/>
              <a:gd name="connsiteX250" fmla="*/ 316998 w 554415"/>
              <a:gd name="connsiteY250" fmla="*/ 249619 h 336628"/>
              <a:gd name="connsiteX251" fmla="*/ 315805 w 554415"/>
              <a:gd name="connsiteY251" fmla="*/ 248426 h 336628"/>
              <a:gd name="connsiteX252" fmla="*/ 313550 w 554415"/>
              <a:gd name="connsiteY252" fmla="*/ 250681 h 336628"/>
              <a:gd name="connsiteX253" fmla="*/ 304531 w 554415"/>
              <a:gd name="connsiteY253" fmla="*/ 242855 h 336628"/>
              <a:gd name="connsiteX254" fmla="*/ 304531 w 554415"/>
              <a:gd name="connsiteY254" fmla="*/ 236090 h 336628"/>
              <a:gd name="connsiteX255" fmla="*/ 309040 w 554415"/>
              <a:gd name="connsiteY255" fmla="*/ 237284 h 336628"/>
              <a:gd name="connsiteX256" fmla="*/ 310101 w 554415"/>
              <a:gd name="connsiteY256" fmla="*/ 235030 h 336628"/>
              <a:gd name="connsiteX257" fmla="*/ 306785 w 554415"/>
              <a:gd name="connsiteY257" fmla="*/ 233836 h 336628"/>
              <a:gd name="connsiteX258" fmla="*/ 303469 w 554415"/>
              <a:gd name="connsiteY258" fmla="*/ 229327 h 336628"/>
              <a:gd name="connsiteX259" fmla="*/ 305724 w 554415"/>
              <a:gd name="connsiteY259" fmla="*/ 227071 h 336628"/>
              <a:gd name="connsiteX260" fmla="*/ 306785 w 554415"/>
              <a:gd name="connsiteY260" fmla="*/ 227071 h 336628"/>
              <a:gd name="connsiteX261" fmla="*/ 310101 w 554415"/>
              <a:gd name="connsiteY261" fmla="*/ 224817 h 336628"/>
              <a:gd name="connsiteX262" fmla="*/ 305591 w 554415"/>
              <a:gd name="connsiteY262" fmla="*/ 219246 h 336628"/>
              <a:gd name="connsiteX263" fmla="*/ 305591 w 554415"/>
              <a:gd name="connsiteY263" fmla="*/ 221501 h 336628"/>
              <a:gd name="connsiteX264" fmla="*/ 302276 w 554415"/>
              <a:gd name="connsiteY264" fmla="*/ 222562 h 336628"/>
              <a:gd name="connsiteX265" fmla="*/ 301215 w 554415"/>
              <a:gd name="connsiteY265" fmla="*/ 221501 h 336628"/>
              <a:gd name="connsiteX266" fmla="*/ 300153 w 554415"/>
              <a:gd name="connsiteY266" fmla="*/ 221501 h 336628"/>
              <a:gd name="connsiteX267" fmla="*/ 296838 w 554415"/>
              <a:gd name="connsiteY267" fmla="*/ 218052 h 336628"/>
              <a:gd name="connsiteX268" fmla="*/ 290073 w 554415"/>
              <a:gd name="connsiteY268" fmla="*/ 223623 h 336628"/>
              <a:gd name="connsiteX269" fmla="*/ 291134 w 554415"/>
              <a:gd name="connsiteY269" fmla="*/ 224817 h 336628"/>
              <a:gd name="connsiteX270" fmla="*/ 290073 w 554415"/>
              <a:gd name="connsiteY270" fmla="*/ 225878 h 336628"/>
              <a:gd name="connsiteX271" fmla="*/ 292328 w 554415"/>
              <a:gd name="connsiteY271" fmla="*/ 227071 h 336628"/>
              <a:gd name="connsiteX272" fmla="*/ 291134 w 554415"/>
              <a:gd name="connsiteY272" fmla="*/ 229327 h 336628"/>
              <a:gd name="connsiteX273" fmla="*/ 288880 w 554415"/>
              <a:gd name="connsiteY273" fmla="*/ 228133 h 336628"/>
              <a:gd name="connsiteX274" fmla="*/ 287686 w 554415"/>
              <a:gd name="connsiteY274" fmla="*/ 228133 h 336628"/>
              <a:gd name="connsiteX275" fmla="*/ 285431 w 554415"/>
              <a:gd name="connsiteY275" fmla="*/ 227071 h 336628"/>
              <a:gd name="connsiteX276" fmla="*/ 270841 w 554415"/>
              <a:gd name="connsiteY276" fmla="*/ 239406 h 336628"/>
              <a:gd name="connsiteX277" fmla="*/ 240468 w 554415"/>
              <a:gd name="connsiteY277" fmla="*/ 246171 h 336628"/>
              <a:gd name="connsiteX278" fmla="*/ 238213 w 554415"/>
              <a:gd name="connsiteY278" fmla="*/ 249619 h 336628"/>
              <a:gd name="connsiteX279" fmla="*/ 234897 w 554415"/>
              <a:gd name="connsiteY279" fmla="*/ 249619 h 336628"/>
              <a:gd name="connsiteX280" fmla="*/ 234897 w 554415"/>
              <a:gd name="connsiteY280" fmla="*/ 251874 h 336628"/>
              <a:gd name="connsiteX281" fmla="*/ 235958 w 554415"/>
              <a:gd name="connsiteY281" fmla="*/ 250814 h 336628"/>
              <a:gd name="connsiteX282" fmla="*/ 237019 w 554415"/>
              <a:gd name="connsiteY282" fmla="*/ 249752 h 336628"/>
              <a:gd name="connsiteX283" fmla="*/ 238080 w 554415"/>
              <a:gd name="connsiteY283" fmla="*/ 250814 h 336628"/>
              <a:gd name="connsiteX284" fmla="*/ 245906 w 554415"/>
              <a:gd name="connsiteY284" fmla="*/ 250814 h 336628"/>
              <a:gd name="connsiteX285" fmla="*/ 248161 w 554415"/>
              <a:gd name="connsiteY285" fmla="*/ 251874 h 336628"/>
              <a:gd name="connsiteX286" fmla="*/ 249222 w 554415"/>
              <a:gd name="connsiteY286" fmla="*/ 251874 h 336628"/>
              <a:gd name="connsiteX287" fmla="*/ 250283 w 554415"/>
              <a:gd name="connsiteY287" fmla="*/ 250814 h 336628"/>
              <a:gd name="connsiteX288" fmla="*/ 252537 w 554415"/>
              <a:gd name="connsiteY288" fmla="*/ 250814 h 336628"/>
              <a:gd name="connsiteX289" fmla="*/ 253599 w 554415"/>
              <a:gd name="connsiteY289" fmla="*/ 251874 h 336628"/>
              <a:gd name="connsiteX290" fmla="*/ 254792 w 554415"/>
              <a:gd name="connsiteY290" fmla="*/ 251874 h 336628"/>
              <a:gd name="connsiteX291" fmla="*/ 257047 w 554415"/>
              <a:gd name="connsiteY291" fmla="*/ 256384 h 336628"/>
              <a:gd name="connsiteX292" fmla="*/ 259302 w 554415"/>
              <a:gd name="connsiteY292" fmla="*/ 257578 h 336628"/>
              <a:gd name="connsiteX293" fmla="*/ 258241 w 554415"/>
              <a:gd name="connsiteY293" fmla="*/ 258639 h 336628"/>
              <a:gd name="connsiteX294" fmla="*/ 252670 w 554415"/>
              <a:gd name="connsiteY294" fmla="*/ 250814 h 336628"/>
              <a:gd name="connsiteX295" fmla="*/ 250415 w 554415"/>
              <a:gd name="connsiteY295" fmla="*/ 251874 h 336628"/>
              <a:gd name="connsiteX296" fmla="*/ 249354 w 554415"/>
              <a:gd name="connsiteY296" fmla="*/ 251874 h 336628"/>
              <a:gd name="connsiteX297" fmla="*/ 248293 w 554415"/>
              <a:gd name="connsiteY297" fmla="*/ 253068 h 336628"/>
              <a:gd name="connsiteX298" fmla="*/ 251609 w 554415"/>
              <a:gd name="connsiteY298" fmla="*/ 256384 h 336628"/>
              <a:gd name="connsiteX299" fmla="*/ 251609 w 554415"/>
              <a:gd name="connsiteY299" fmla="*/ 259833 h 336628"/>
              <a:gd name="connsiteX300" fmla="*/ 253864 w 554415"/>
              <a:gd name="connsiteY300" fmla="*/ 259833 h 336628"/>
              <a:gd name="connsiteX301" fmla="*/ 253864 w 554415"/>
              <a:gd name="connsiteY301" fmla="*/ 262087 h 336628"/>
              <a:gd name="connsiteX302" fmla="*/ 242590 w 554415"/>
              <a:gd name="connsiteY302" fmla="*/ 267790 h 336628"/>
              <a:gd name="connsiteX303" fmla="*/ 242590 w 554415"/>
              <a:gd name="connsiteY303" fmla="*/ 279065 h 336628"/>
              <a:gd name="connsiteX304" fmla="*/ 223490 w 554415"/>
              <a:gd name="connsiteY304" fmla="*/ 279065 h 336628"/>
              <a:gd name="connsiteX305" fmla="*/ 224552 w 554415"/>
              <a:gd name="connsiteY305" fmla="*/ 281319 h 336628"/>
              <a:gd name="connsiteX306" fmla="*/ 222297 w 554415"/>
              <a:gd name="connsiteY306" fmla="*/ 282381 h 336628"/>
              <a:gd name="connsiteX307" fmla="*/ 218981 w 554415"/>
              <a:gd name="connsiteY307" fmla="*/ 283574 h 336628"/>
              <a:gd name="connsiteX308" fmla="*/ 220042 w 554415"/>
              <a:gd name="connsiteY308" fmla="*/ 284635 h 336628"/>
              <a:gd name="connsiteX309" fmla="*/ 218981 w 554415"/>
              <a:gd name="connsiteY309" fmla="*/ 285829 h 336628"/>
              <a:gd name="connsiteX310" fmla="*/ 218981 w 554415"/>
              <a:gd name="connsiteY310" fmla="*/ 288084 h 336628"/>
              <a:gd name="connsiteX311" fmla="*/ 217787 w 554415"/>
              <a:gd name="connsiteY311" fmla="*/ 289144 h 336628"/>
              <a:gd name="connsiteX312" fmla="*/ 217787 w 554415"/>
              <a:gd name="connsiteY312" fmla="*/ 288084 h 336628"/>
              <a:gd name="connsiteX313" fmla="*/ 216726 w 554415"/>
              <a:gd name="connsiteY313" fmla="*/ 290339 h 336628"/>
              <a:gd name="connsiteX314" fmla="*/ 215665 w 554415"/>
              <a:gd name="connsiteY314" fmla="*/ 294849 h 336628"/>
              <a:gd name="connsiteX315" fmla="*/ 217920 w 554415"/>
              <a:gd name="connsiteY315" fmla="*/ 296042 h 336628"/>
              <a:gd name="connsiteX316" fmla="*/ 221368 w 554415"/>
              <a:gd name="connsiteY316" fmla="*/ 298296 h 336628"/>
              <a:gd name="connsiteX317" fmla="*/ 221368 w 554415"/>
              <a:gd name="connsiteY317" fmla="*/ 302806 h 336628"/>
              <a:gd name="connsiteX318" fmla="*/ 219114 w 554415"/>
              <a:gd name="connsiteY318" fmla="*/ 312887 h 336628"/>
              <a:gd name="connsiteX319" fmla="*/ 219114 w 554415"/>
              <a:gd name="connsiteY319" fmla="*/ 316335 h 336628"/>
              <a:gd name="connsiteX320" fmla="*/ 217920 w 554415"/>
              <a:gd name="connsiteY320" fmla="*/ 319651 h 336628"/>
              <a:gd name="connsiteX321" fmla="*/ 212349 w 554415"/>
              <a:gd name="connsiteY321" fmla="*/ 319651 h 336628"/>
              <a:gd name="connsiteX322" fmla="*/ 206779 w 554415"/>
              <a:gd name="connsiteY322" fmla="*/ 330925 h 336628"/>
              <a:gd name="connsiteX323" fmla="*/ 203463 w 554415"/>
              <a:gd name="connsiteY323" fmla="*/ 329864 h 336628"/>
              <a:gd name="connsiteX324" fmla="*/ 202269 w 554415"/>
              <a:gd name="connsiteY324" fmla="*/ 333179 h 336628"/>
              <a:gd name="connsiteX325" fmla="*/ 203463 w 554415"/>
              <a:gd name="connsiteY325" fmla="*/ 334374 h 336628"/>
              <a:gd name="connsiteX326" fmla="*/ 204524 w 554415"/>
              <a:gd name="connsiteY326" fmla="*/ 334374 h 336628"/>
              <a:gd name="connsiteX327" fmla="*/ 203463 w 554415"/>
              <a:gd name="connsiteY327" fmla="*/ 336628 h 336628"/>
              <a:gd name="connsiteX328" fmla="*/ 200147 w 554415"/>
              <a:gd name="connsiteY328" fmla="*/ 334374 h 336628"/>
              <a:gd name="connsiteX329" fmla="*/ 195637 w 554415"/>
              <a:gd name="connsiteY329" fmla="*/ 328670 h 336628"/>
              <a:gd name="connsiteX330" fmla="*/ 205717 w 554415"/>
              <a:gd name="connsiteY330" fmla="*/ 319651 h 336628"/>
              <a:gd name="connsiteX331" fmla="*/ 209166 w 554415"/>
              <a:gd name="connsiteY331" fmla="*/ 310632 h 336628"/>
              <a:gd name="connsiteX332" fmla="*/ 210227 w 554415"/>
              <a:gd name="connsiteY332" fmla="*/ 302806 h 336628"/>
              <a:gd name="connsiteX333" fmla="*/ 207972 w 554415"/>
              <a:gd name="connsiteY333" fmla="*/ 299490 h 336628"/>
              <a:gd name="connsiteX334" fmla="*/ 207972 w 554415"/>
              <a:gd name="connsiteY334" fmla="*/ 297236 h 336628"/>
              <a:gd name="connsiteX335" fmla="*/ 216991 w 554415"/>
              <a:gd name="connsiteY335" fmla="*/ 280391 h 336628"/>
              <a:gd name="connsiteX336" fmla="*/ 215930 w 554415"/>
              <a:gd name="connsiteY336" fmla="*/ 279330 h 336628"/>
              <a:gd name="connsiteX337" fmla="*/ 211420 w 554415"/>
              <a:gd name="connsiteY337" fmla="*/ 280391 h 336628"/>
              <a:gd name="connsiteX338" fmla="*/ 210227 w 554415"/>
              <a:gd name="connsiteY338" fmla="*/ 282645 h 336628"/>
              <a:gd name="connsiteX339" fmla="*/ 214736 w 554415"/>
              <a:gd name="connsiteY339" fmla="*/ 286094 h 336628"/>
              <a:gd name="connsiteX340" fmla="*/ 197892 w 554415"/>
              <a:gd name="connsiteY340" fmla="*/ 299623 h 336628"/>
              <a:gd name="connsiteX341" fmla="*/ 194576 w 554415"/>
              <a:gd name="connsiteY341" fmla="*/ 296307 h 336628"/>
              <a:gd name="connsiteX342" fmla="*/ 195770 w 554415"/>
              <a:gd name="connsiteY342" fmla="*/ 295113 h 336628"/>
              <a:gd name="connsiteX343" fmla="*/ 193515 w 554415"/>
              <a:gd name="connsiteY343" fmla="*/ 294053 h 336628"/>
              <a:gd name="connsiteX344" fmla="*/ 195770 w 554415"/>
              <a:gd name="connsiteY344" fmla="*/ 291797 h 336628"/>
              <a:gd name="connsiteX345" fmla="*/ 192454 w 554415"/>
              <a:gd name="connsiteY345" fmla="*/ 288481 h 336628"/>
              <a:gd name="connsiteX346" fmla="*/ 185689 w 554415"/>
              <a:gd name="connsiteY346" fmla="*/ 291797 h 336628"/>
              <a:gd name="connsiteX347" fmla="*/ 186751 w 554415"/>
              <a:gd name="connsiteY347" fmla="*/ 296307 h 336628"/>
              <a:gd name="connsiteX348" fmla="*/ 186751 w 554415"/>
              <a:gd name="connsiteY348" fmla="*/ 298562 h 336628"/>
              <a:gd name="connsiteX349" fmla="*/ 187944 w 554415"/>
              <a:gd name="connsiteY349" fmla="*/ 298562 h 336628"/>
              <a:gd name="connsiteX350" fmla="*/ 187944 w 554415"/>
              <a:gd name="connsiteY350" fmla="*/ 300816 h 336628"/>
              <a:gd name="connsiteX351" fmla="*/ 176670 w 554415"/>
              <a:gd name="connsiteY351" fmla="*/ 307581 h 336628"/>
              <a:gd name="connsiteX352" fmla="*/ 173222 w 554415"/>
              <a:gd name="connsiteY352" fmla="*/ 304265 h 336628"/>
              <a:gd name="connsiteX353" fmla="*/ 172161 w 554415"/>
              <a:gd name="connsiteY353" fmla="*/ 304265 h 336628"/>
              <a:gd name="connsiteX354" fmla="*/ 177731 w 554415"/>
              <a:gd name="connsiteY354" fmla="*/ 314345 h 336628"/>
              <a:gd name="connsiteX355" fmla="*/ 168712 w 554415"/>
              <a:gd name="connsiteY355" fmla="*/ 321110 h 336628"/>
              <a:gd name="connsiteX356" fmla="*/ 150674 w 554415"/>
              <a:gd name="connsiteY356" fmla="*/ 297501 h 336628"/>
              <a:gd name="connsiteX357" fmla="*/ 148419 w 554415"/>
              <a:gd name="connsiteY357" fmla="*/ 295246 h 336628"/>
              <a:gd name="connsiteX358" fmla="*/ 125871 w 554415"/>
              <a:gd name="connsiteY358" fmla="*/ 288481 h 336628"/>
              <a:gd name="connsiteX359" fmla="*/ 125871 w 554415"/>
              <a:gd name="connsiteY359" fmla="*/ 286227 h 336628"/>
              <a:gd name="connsiteX360" fmla="*/ 119107 w 554415"/>
              <a:gd name="connsiteY360" fmla="*/ 285033 h 336628"/>
              <a:gd name="connsiteX361" fmla="*/ 116852 w 554415"/>
              <a:gd name="connsiteY361" fmla="*/ 286227 h 336628"/>
              <a:gd name="connsiteX362" fmla="*/ 114597 w 554415"/>
              <a:gd name="connsiteY362" fmla="*/ 285033 h 336628"/>
              <a:gd name="connsiteX363" fmla="*/ 112342 w 554415"/>
              <a:gd name="connsiteY363" fmla="*/ 285033 h 336628"/>
              <a:gd name="connsiteX364" fmla="*/ 104517 w 554415"/>
              <a:gd name="connsiteY364" fmla="*/ 281717 h 336628"/>
              <a:gd name="connsiteX365" fmla="*/ 104517 w 554415"/>
              <a:gd name="connsiteY365" fmla="*/ 279462 h 336628"/>
              <a:gd name="connsiteX366" fmla="*/ 106772 w 554415"/>
              <a:gd name="connsiteY366" fmla="*/ 277208 h 336628"/>
              <a:gd name="connsiteX367" fmla="*/ 106772 w 554415"/>
              <a:gd name="connsiteY367" fmla="*/ 276146 h 336628"/>
              <a:gd name="connsiteX368" fmla="*/ 105710 w 554415"/>
              <a:gd name="connsiteY368" fmla="*/ 273892 h 336628"/>
              <a:gd name="connsiteX369" fmla="*/ 101201 w 554415"/>
              <a:gd name="connsiteY369" fmla="*/ 279462 h 336628"/>
              <a:gd name="connsiteX370" fmla="*/ 100140 w 554415"/>
              <a:gd name="connsiteY370" fmla="*/ 279462 h 336628"/>
              <a:gd name="connsiteX371" fmla="*/ 98946 w 554415"/>
              <a:gd name="connsiteY371" fmla="*/ 280524 h 336628"/>
              <a:gd name="connsiteX372" fmla="*/ 96691 w 554415"/>
              <a:gd name="connsiteY372" fmla="*/ 280524 h 336628"/>
              <a:gd name="connsiteX373" fmla="*/ 97752 w 554415"/>
              <a:gd name="connsiteY373" fmla="*/ 278269 h 336628"/>
              <a:gd name="connsiteX374" fmla="*/ 94437 w 554415"/>
              <a:gd name="connsiteY374" fmla="*/ 277075 h 336628"/>
              <a:gd name="connsiteX375" fmla="*/ 94437 w 554415"/>
              <a:gd name="connsiteY375" fmla="*/ 276014 h 336628"/>
              <a:gd name="connsiteX376" fmla="*/ 30241 w 554415"/>
              <a:gd name="connsiteY376" fmla="*/ 241131 h 336628"/>
              <a:gd name="connsiteX377" fmla="*/ 30241 w 554415"/>
              <a:gd name="connsiteY377" fmla="*/ 238876 h 336628"/>
              <a:gd name="connsiteX378" fmla="*/ 26925 w 554415"/>
              <a:gd name="connsiteY378" fmla="*/ 238876 h 336628"/>
              <a:gd name="connsiteX379" fmla="*/ 24670 w 554415"/>
              <a:gd name="connsiteY379" fmla="*/ 237815 h 336628"/>
              <a:gd name="connsiteX380" fmla="*/ 23609 w 554415"/>
              <a:gd name="connsiteY380" fmla="*/ 237815 h 336628"/>
              <a:gd name="connsiteX381" fmla="*/ 15784 w 554415"/>
              <a:gd name="connsiteY381" fmla="*/ 234367 h 336628"/>
              <a:gd name="connsiteX382" fmla="*/ 13529 w 554415"/>
              <a:gd name="connsiteY382" fmla="*/ 236621 h 336628"/>
              <a:gd name="connsiteX383" fmla="*/ 11274 w 554415"/>
              <a:gd name="connsiteY383" fmla="*/ 234367 h 336628"/>
              <a:gd name="connsiteX384" fmla="*/ 11274 w 554415"/>
              <a:gd name="connsiteY384" fmla="*/ 231051 h 336628"/>
              <a:gd name="connsiteX385" fmla="*/ 3449 w 554415"/>
              <a:gd name="connsiteY385" fmla="*/ 226541 h 336628"/>
              <a:gd name="connsiteX386" fmla="*/ 0 w 554415"/>
              <a:gd name="connsiteY386" fmla="*/ 222031 h 336628"/>
              <a:gd name="connsiteX387" fmla="*/ 11274 w 554415"/>
              <a:gd name="connsiteY387" fmla="*/ 198422 h 336628"/>
              <a:gd name="connsiteX388" fmla="*/ 23609 w 554415"/>
              <a:gd name="connsiteY388" fmla="*/ 182639 h 336628"/>
              <a:gd name="connsiteX389" fmla="*/ 31435 w 554415"/>
              <a:gd name="connsiteY389" fmla="*/ 166855 h 336628"/>
              <a:gd name="connsiteX390" fmla="*/ 62869 w 554415"/>
              <a:gd name="connsiteY390" fmla="*/ 169110 h 336628"/>
              <a:gd name="connsiteX391" fmla="*/ 67379 w 554415"/>
              <a:gd name="connsiteY391" fmla="*/ 166855 h 336628"/>
              <a:gd name="connsiteX392" fmla="*/ 66318 w 554415"/>
              <a:gd name="connsiteY392" fmla="*/ 144307 h 336628"/>
              <a:gd name="connsiteX393" fmla="*/ 63002 w 554415"/>
              <a:gd name="connsiteY393" fmla="*/ 128523 h 336628"/>
              <a:gd name="connsiteX394" fmla="*/ 83295 w 554415"/>
              <a:gd name="connsiteY394" fmla="*/ 135288 h 336628"/>
              <a:gd name="connsiteX395" fmla="*/ 88866 w 554415"/>
              <a:gd name="connsiteY395" fmla="*/ 119504 h 336628"/>
              <a:gd name="connsiteX396" fmla="*/ 107965 w 554415"/>
              <a:gd name="connsiteY396" fmla="*/ 108231 h 336628"/>
              <a:gd name="connsiteX397" fmla="*/ 122555 w 554415"/>
              <a:gd name="connsiteY397" fmla="*/ 110485 h 336628"/>
              <a:gd name="connsiteX398" fmla="*/ 128258 w 554415"/>
              <a:gd name="connsiteY398" fmla="*/ 103721 h 336628"/>
              <a:gd name="connsiteX399" fmla="*/ 122555 w 554415"/>
              <a:gd name="connsiteY399" fmla="*/ 98150 h 336628"/>
              <a:gd name="connsiteX400" fmla="*/ 139400 w 554415"/>
              <a:gd name="connsiteY400" fmla="*/ 73348 h 336628"/>
              <a:gd name="connsiteX401" fmla="*/ 148419 w 554415"/>
              <a:gd name="connsiteY401" fmla="*/ 78918 h 336628"/>
              <a:gd name="connsiteX402" fmla="*/ 148419 w 554415"/>
              <a:gd name="connsiteY402" fmla="*/ 88998 h 336628"/>
              <a:gd name="connsiteX403" fmla="*/ 152929 w 554415"/>
              <a:gd name="connsiteY403" fmla="*/ 102528 h 336628"/>
              <a:gd name="connsiteX404" fmla="*/ 153990 w 554415"/>
              <a:gd name="connsiteY404" fmla="*/ 92447 h 336628"/>
              <a:gd name="connsiteX405" fmla="*/ 153990 w 554415"/>
              <a:gd name="connsiteY405" fmla="*/ 82367 h 336628"/>
              <a:gd name="connsiteX406" fmla="*/ 156245 w 554415"/>
              <a:gd name="connsiteY406" fmla="*/ 53054 h 336628"/>
              <a:gd name="connsiteX407" fmla="*/ 170834 w 554415"/>
              <a:gd name="connsiteY407" fmla="*/ 54248 h 336628"/>
              <a:gd name="connsiteX408" fmla="*/ 174150 w 554415"/>
              <a:gd name="connsiteY408" fmla="*/ 48678 h 336628"/>
              <a:gd name="connsiteX409" fmla="*/ 167386 w 554415"/>
              <a:gd name="connsiteY409" fmla="*/ 45229 h 336628"/>
              <a:gd name="connsiteX410" fmla="*/ 177466 w 554415"/>
              <a:gd name="connsiteY410" fmla="*/ 44168 h 336628"/>
              <a:gd name="connsiteX411" fmla="*/ 179721 w 554415"/>
              <a:gd name="connsiteY411" fmla="*/ 54248 h 336628"/>
              <a:gd name="connsiteX412" fmla="*/ 196565 w 554415"/>
              <a:gd name="connsiteY412" fmla="*/ 51994 h 336628"/>
              <a:gd name="connsiteX413" fmla="*/ 186485 w 554415"/>
              <a:gd name="connsiteY413" fmla="*/ 40719 h 336628"/>
              <a:gd name="connsiteX414" fmla="*/ 170702 w 554415"/>
              <a:gd name="connsiteY414" fmla="*/ 3581 h 336628"/>
              <a:gd name="connsiteX415" fmla="*/ 170702 w 554415"/>
              <a:gd name="connsiteY415" fmla="*/ 266 h 33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554415" h="336628">
                <a:moveTo>
                  <a:pt x="171100" y="0"/>
                </a:moveTo>
                <a:lnTo>
                  <a:pt x="180119" y="4510"/>
                </a:lnTo>
                <a:lnTo>
                  <a:pt x="181180" y="3316"/>
                </a:lnTo>
                <a:lnTo>
                  <a:pt x="184628" y="5571"/>
                </a:lnTo>
                <a:lnTo>
                  <a:pt x="185689" y="4510"/>
                </a:lnTo>
                <a:lnTo>
                  <a:pt x="186751" y="6765"/>
                </a:lnTo>
                <a:lnTo>
                  <a:pt x="210360" y="16845"/>
                </a:lnTo>
                <a:lnTo>
                  <a:pt x="210360" y="13396"/>
                </a:lnTo>
                <a:lnTo>
                  <a:pt x="213808" y="11142"/>
                </a:lnTo>
                <a:lnTo>
                  <a:pt x="220572" y="11142"/>
                </a:lnTo>
                <a:lnTo>
                  <a:pt x="221634" y="14590"/>
                </a:lnTo>
                <a:lnTo>
                  <a:pt x="226143" y="14590"/>
                </a:lnTo>
                <a:lnTo>
                  <a:pt x="226143" y="16845"/>
                </a:lnTo>
                <a:lnTo>
                  <a:pt x="225082" y="22415"/>
                </a:lnTo>
                <a:lnTo>
                  <a:pt x="225082" y="23477"/>
                </a:lnTo>
                <a:lnTo>
                  <a:pt x="234101" y="26793"/>
                </a:lnTo>
                <a:lnTo>
                  <a:pt x="234101" y="27986"/>
                </a:lnTo>
                <a:lnTo>
                  <a:pt x="235295" y="27986"/>
                </a:lnTo>
                <a:lnTo>
                  <a:pt x="238611" y="29047"/>
                </a:lnTo>
                <a:lnTo>
                  <a:pt x="240865" y="31302"/>
                </a:lnTo>
                <a:lnTo>
                  <a:pt x="238611" y="31302"/>
                </a:lnTo>
                <a:lnTo>
                  <a:pt x="238611" y="32496"/>
                </a:lnTo>
                <a:lnTo>
                  <a:pt x="239805" y="32496"/>
                </a:lnTo>
                <a:lnTo>
                  <a:pt x="240865" y="33557"/>
                </a:lnTo>
                <a:lnTo>
                  <a:pt x="244181" y="32496"/>
                </a:lnTo>
                <a:lnTo>
                  <a:pt x="244181" y="31302"/>
                </a:lnTo>
                <a:lnTo>
                  <a:pt x="249752" y="33557"/>
                </a:lnTo>
                <a:lnTo>
                  <a:pt x="252007" y="35812"/>
                </a:lnTo>
                <a:lnTo>
                  <a:pt x="253068" y="35812"/>
                </a:lnTo>
                <a:lnTo>
                  <a:pt x="255323" y="38066"/>
                </a:lnTo>
                <a:lnTo>
                  <a:pt x="257578" y="38066"/>
                </a:lnTo>
                <a:lnTo>
                  <a:pt x="258639" y="36873"/>
                </a:lnTo>
                <a:lnTo>
                  <a:pt x="277738" y="44698"/>
                </a:lnTo>
                <a:lnTo>
                  <a:pt x="277738" y="45892"/>
                </a:lnTo>
                <a:lnTo>
                  <a:pt x="279993" y="46953"/>
                </a:lnTo>
                <a:lnTo>
                  <a:pt x="283309" y="46953"/>
                </a:lnTo>
                <a:lnTo>
                  <a:pt x="293389" y="50401"/>
                </a:lnTo>
                <a:lnTo>
                  <a:pt x="294450" y="52657"/>
                </a:lnTo>
                <a:lnTo>
                  <a:pt x="293389" y="56105"/>
                </a:lnTo>
                <a:lnTo>
                  <a:pt x="295644" y="56105"/>
                </a:lnTo>
                <a:lnTo>
                  <a:pt x="298960" y="57166"/>
                </a:lnTo>
                <a:lnTo>
                  <a:pt x="301215" y="56105"/>
                </a:lnTo>
                <a:lnTo>
                  <a:pt x="302276" y="57166"/>
                </a:lnTo>
                <a:lnTo>
                  <a:pt x="302276" y="53850"/>
                </a:lnTo>
                <a:lnTo>
                  <a:pt x="306785" y="56105"/>
                </a:lnTo>
                <a:lnTo>
                  <a:pt x="305724" y="58360"/>
                </a:lnTo>
                <a:lnTo>
                  <a:pt x="306785" y="58360"/>
                </a:lnTo>
                <a:lnTo>
                  <a:pt x="307979" y="56105"/>
                </a:lnTo>
                <a:lnTo>
                  <a:pt x="367665" y="78653"/>
                </a:lnTo>
                <a:lnTo>
                  <a:pt x="368859" y="78653"/>
                </a:lnTo>
                <a:lnTo>
                  <a:pt x="368859" y="79847"/>
                </a:lnTo>
                <a:lnTo>
                  <a:pt x="371113" y="82101"/>
                </a:lnTo>
                <a:lnTo>
                  <a:pt x="371113" y="79847"/>
                </a:lnTo>
                <a:lnTo>
                  <a:pt x="382387" y="79847"/>
                </a:lnTo>
                <a:lnTo>
                  <a:pt x="386897" y="80908"/>
                </a:lnTo>
                <a:lnTo>
                  <a:pt x="384642" y="82101"/>
                </a:lnTo>
                <a:lnTo>
                  <a:pt x="390213" y="83163"/>
                </a:lnTo>
                <a:lnTo>
                  <a:pt x="393529" y="83163"/>
                </a:lnTo>
                <a:lnTo>
                  <a:pt x="394590" y="80908"/>
                </a:lnTo>
                <a:lnTo>
                  <a:pt x="403609" y="82101"/>
                </a:lnTo>
                <a:lnTo>
                  <a:pt x="403609" y="84356"/>
                </a:lnTo>
                <a:lnTo>
                  <a:pt x="408119" y="84356"/>
                </a:lnTo>
                <a:lnTo>
                  <a:pt x="409180" y="82101"/>
                </a:lnTo>
                <a:lnTo>
                  <a:pt x="418199" y="83163"/>
                </a:lnTo>
                <a:lnTo>
                  <a:pt x="418199" y="85417"/>
                </a:lnTo>
                <a:lnTo>
                  <a:pt x="422709" y="85417"/>
                </a:lnTo>
                <a:lnTo>
                  <a:pt x="422709" y="84224"/>
                </a:lnTo>
                <a:lnTo>
                  <a:pt x="426157" y="85417"/>
                </a:lnTo>
                <a:lnTo>
                  <a:pt x="428412" y="89927"/>
                </a:lnTo>
                <a:lnTo>
                  <a:pt x="422841" y="97752"/>
                </a:lnTo>
                <a:lnTo>
                  <a:pt x="424035" y="98813"/>
                </a:lnTo>
                <a:lnTo>
                  <a:pt x="425096" y="96559"/>
                </a:lnTo>
                <a:lnTo>
                  <a:pt x="428412" y="96559"/>
                </a:lnTo>
                <a:lnTo>
                  <a:pt x="428412" y="95497"/>
                </a:lnTo>
                <a:lnTo>
                  <a:pt x="425096" y="95497"/>
                </a:lnTo>
                <a:lnTo>
                  <a:pt x="429605" y="89927"/>
                </a:lnTo>
                <a:lnTo>
                  <a:pt x="431860" y="84224"/>
                </a:lnTo>
                <a:lnTo>
                  <a:pt x="439686" y="85417"/>
                </a:lnTo>
                <a:lnTo>
                  <a:pt x="439686" y="87672"/>
                </a:lnTo>
                <a:lnTo>
                  <a:pt x="436370" y="87672"/>
                </a:lnTo>
                <a:lnTo>
                  <a:pt x="436370" y="88733"/>
                </a:lnTo>
                <a:lnTo>
                  <a:pt x="437564" y="88733"/>
                </a:lnTo>
                <a:lnTo>
                  <a:pt x="430799" y="92049"/>
                </a:lnTo>
                <a:lnTo>
                  <a:pt x="437564" y="89794"/>
                </a:lnTo>
                <a:lnTo>
                  <a:pt x="443134" y="86346"/>
                </a:lnTo>
                <a:lnTo>
                  <a:pt x="444195" y="88600"/>
                </a:lnTo>
                <a:lnTo>
                  <a:pt x="445389" y="88600"/>
                </a:lnTo>
                <a:lnTo>
                  <a:pt x="445389" y="90856"/>
                </a:lnTo>
                <a:lnTo>
                  <a:pt x="444195" y="93110"/>
                </a:lnTo>
                <a:lnTo>
                  <a:pt x="443134" y="94171"/>
                </a:lnTo>
                <a:lnTo>
                  <a:pt x="445389" y="94171"/>
                </a:lnTo>
                <a:lnTo>
                  <a:pt x="446450" y="93110"/>
                </a:lnTo>
                <a:lnTo>
                  <a:pt x="446450" y="91916"/>
                </a:lnTo>
                <a:lnTo>
                  <a:pt x="447511" y="90856"/>
                </a:lnTo>
                <a:lnTo>
                  <a:pt x="456530" y="100935"/>
                </a:lnTo>
                <a:lnTo>
                  <a:pt x="455469" y="104251"/>
                </a:lnTo>
                <a:lnTo>
                  <a:pt x="454408" y="104251"/>
                </a:lnTo>
                <a:lnTo>
                  <a:pt x="455469" y="106506"/>
                </a:lnTo>
                <a:lnTo>
                  <a:pt x="458785" y="105445"/>
                </a:lnTo>
                <a:lnTo>
                  <a:pt x="459846" y="105445"/>
                </a:lnTo>
                <a:lnTo>
                  <a:pt x="459846" y="106506"/>
                </a:lnTo>
                <a:lnTo>
                  <a:pt x="458785" y="107567"/>
                </a:lnTo>
                <a:lnTo>
                  <a:pt x="459846" y="112077"/>
                </a:lnTo>
                <a:lnTo>
                  <a:pt x="462101" y="113271"/>
                </a:lnTo>
                <a:lnTo>
                  <a:pt x="462101" y="112077"/>
                </a:lnTo>
                <a:lnTo>
                  <a:pt x="461040" y="111016"/>
                </a:lnTo>
                <a:lnTo>
                  <a:pt x="463295" y="107567"/>
                </a:lnTo>
                <a:lnTo>
                  <a:pt x="494862" y="140195"/>
                </a:lnTo>
                <a:lnTo>
                  <a:pt x="503881" y="133431"/>
                </a:lnTo>
                <a:lnTo>
                  <a:pt x="515155" y="140195"/>
                </a:lnTo>
                <a:lnTo>
                  <a:pt x="508391" y="153725"/>
                </a:lnTo>
                <a:lnTo>
                  <a:pt x="511707" y="158234"/>
                </a:lnTo>
                <a:lnTo>
                  <a:pt x="548844" y="217919"/>
                </a:lnTo>
                <a:lnTo>
                  <a:pt x="554415" y="225745"/>
                </a:lnTo>
                <a:lnTo>
                  <a:pt x="537571" y="229194"/>
                </a:lnTo>
                <a:lnTo>
                  <a:pt x="537571" y="226939"/>
                </a:lnTo>
                <a:lnTo>
                  <a:pt x="519532" y="229194"/>
                </a:lnTo>
                <a:lnTo>
                  <a:pt x="518471" y="215665"/>
                </a:lnTo>
                <a:lnTo>
                  <a:pt x="515022" y="216859"/>
                </a:lnTo>
                <a:lnTo>
                  <a:pt x="510513" y="220175"/>
                </a:lnTo>
                <a:lnTo>
                  <a:pt x="507064" y="216859"/>
                </a:lnTo>
                <a:lnTo>
                  <a:pt x="504810" y="221368"/>
                </a:lnTo>
                <a:lnTo>
                  <a:pt x="503616" y="221368"/>
                </a:lnTo>
                <a:lnTo>
                  <a:pt x="500300" y="228133"/>
                </a:lnTo>
                <a:lnTo>
                  <a:pt x="499106" y="228133"/>
                </a:lnTo>
                <a:lnTo>
                  <a:pt x="496852" y="231581"/>
                </a:lnTo>
                <a:lnTo>
                  <a:pt x="496852" y="237152"/>
                </a:lnTo>
                <a:lnTo>
                  <a:pt x="481068" y="240468"/>
                </a:lnTo>
                <a:lnTo>
                  <a:pt x="481068" y="241662"/>
                </a:lnTo>
                <a:lnTo>
                  <a:pt x="478813" y="241662"/>
                </a:lnTo>
                <a:lnTo>
                  <a:pt x="477752" y="240468"/>
                </a:lnTo>
                <a:lnTo>
                  <a:pt x="464223" y="243783"/>
                </a:lnTo>
                <a:lnTo>
                  <a:pt x="452949" y="243783"/>
                </a:lnTo>
                <a:lnTo>
                  <a:pt x="457459" y="252803"/>
                </a:lnTo>
                <a:lnTo>
                  <a:pt x="460775" y="252803"/>
                </a:lnTo>
                <a:lnTo>
                  <a:pt x="461836" y="256118"/>
                </a:lnTo>
                <a:lnTo>
                  <a:pt x="452817" y="257313"/>
                </a:lnTo>
                <a:lnTo>
                  <a:pt x="443797" y="255058"/>
                </a:lnTo>
                <a:lnTo>
                  <a:pt x="442736" y="261822"/>
                </a:lnTo>
                <a:lnTo>
                  <a:pt x="438227" y="263016"/>
                </a:lnTo>
                <a:lnTo>
                  <a:pt x="438227" y="264077"/>
                </a:lnTo>
                <a:lnTo>
                  <a:pt x="423637" y="267526"/>
                </a:lnTo>
                <a:lnTo>
                  <a:pt x="421382" y="266332"/>
                </a:lnTo>
                <a:lnTo>
                  <a:pt x="420321" y="263016"/>
                </a:lnTo>
                <a:lnTo>
                  <a:pt x="422576" y="257445"/>
                </a:lnTo>
                <a:lnTo>
                  <a:pt x="417005" y="255190"/>
                </a:lnTo>
                <a:lnTo>
                  <a:pt x="402415" y="257445"/>
                </a:lnTo>
                <a:lnTo>
                  <a:pt x="401354" y="258506"/>
                </a:lnTo>
                <a:lnTo>
                  <a:pt x="399100" y="257445"/>
                </a:lnTo>
                <a:lnTo>
                  <a:pt x="395784" y="257445"/>
                </a:lnTo>
                <a:lnTo>
                  <a:pt x="395784" y="253997"/>
                </a:lnTo>
                <a:lnTo>
                  <a:pt x="394590" y="252935"/>
                </a:lnTo>
                <a:lnTo>
                  <a:pt x="393529" y="252935"/>
                </a:lnTo>
                <a:lnTo>
                  <a:pt x="393529" y="250681"/>
                </a:lnTo>
                <a:lnTo>
                  <a:pt x="391274" y="250681"/>
                </a:lnTo>
                <a:lnTo>
                  <a:pt x="390213" y="249619"/>
                </a:lnTo>
                <a:lnTo>
                  <a:pt x="391274" y="248426"/>
                </a:lnTo>
                <a:lnTo>
                  <a:pt x="391274" y="247365"/>
                </a:lnTo>
                <a:lnTo>
                  <a:pt x="390213" y="246171"/>
                </a:lnTo>
                <a:lnTo>
                  <a:pt x="389152" y="246171"/>
                </a:lnTo>
                <a:lnTo>
                  <a:pt x="389152" y="245110"/>
                </a:lnTo>
                <a:lnTo>
                  <a:pt x="390213" y="243916"/>
                </a:lnTo>
                <a:lnTo>
                  <a:pt x="393529" y="243916"/>
                </a:lnTo>
                <a:lnTo>
                  <a:pt x="394590" y="245110"/>
                </a:lnTo>
                <a:lnTo>
                  <a:pt x="399100" y="246171"/>
                </a:lnTo>
                <a:lnTo>
                  <a:pt x="400293" y="245110"/>
                </a:lnTo>
                <a:lnTo>
                  <a:pt x="400293" y="243916"/>
                </a:lnTo>
                <a:lnTo>
                  <a:pt x="401354" y="243916"/>
                </a:lnTo>
                <a:lnTo>
                  <a:pt x="400293" y="241662"/>
                </a:lnTo>
                <a:lnTo>
                  <a:pt x="402548" y="240468"/>
                </a:lnTo>
                <a:lnTo>
                  <a:pt x="407057" y="240468"/>
                </a:lnTo>
                <a:lnTo>
                  <a:pt x="410506" y="238213"/>
                </a:lnTo>
                <a:lnTo>
                  <a:pt x="408251" y="232643"/>
                </a:lnTo>
                <a:lnTo>
                  <a:pt x="386897" y="234897"/>
                </a:lnTo>
                <a:lnTo>
                  <a:pt x="386897" y="233703"/>
                </a:lnTo>
                <a:lnTo>
                  <a:pt x="391406" y="231449"/>
                </a:lnTo>
                <a:lnTo>
                  <a:pt x="388091" y="225745"/>
                </a:lnTo>
                <a:lnTo>
                  <a:pt x="380265" y="230254"/>
                </a:lnTo>
                <a:lnTo>
                  <a:pt x="378010" y="238080"/>
                </a:lnTo>
                <a:lnTo>
                  <a:pt x="370185" y="228000"/>
                </a:lnTo>
                <a:lnTo>
                  <a:pt x="363421" y="231449"/>
                </a:lnTo>
                <a:lnTo>
                  <a:pt x="365675" y="240468"/>
                </a:lnTo>
                <a:lnTo>
                  <a:pt x="363421" y="241662"/>
                </a:lnTo>
                <a:lnTo>
                  <a:pt x="363421" y="242722"/>
                </a:lnTo>
                <a:lnTo>
                  <a:pt x="365675" y="241662"/>
                </a:lnTo>
                <a:lnTo>
                  <a:pt x="366737" y="248426"/>
                </a:lnTo>
                <a:lnTo>
                  <a:pt x="363421" y="246171"/>
                </a:lnTo>
                <a:lnTo>
                  <a:pt x="363421" y="247365"/>
                </a:lnTo>
                <a:lnTo>
                  <a:pt x="366737" y="250681"/>
                </a:lnTo>
                <a:lnTo>
                  <a:pt x="367930" y="253997"/>
                </a:lnTo>
                <a:lnTo>
                  <a:pt x="366737" y="255190"/>
                </a:lnTo>
                <a:lnTo>
                  <a:pt x="365675" y="255190"/>
                </a:lnTo>
                <a:lnTo>
                  <a:pt x="361166" y="257445"/>
                </a:lnTo>
                <a:lnTo>
                  <a:pt x="354401" y="246171"/>
                </a:lnTo>
                <a:lnTo>
                  <a:pt x="356656" y="245110"/>
                </a:lnTo>
                <a:lnTo>
                  <a:pt x="354401" y="240600"/>
                </a:lnTo>
                <a:lnTo>
                  <a:pt x="352147" y="240600"/>
                </a:lnTo>
                <a:lnTo>
                  <a:pt x="350953" y="238346"/>
                </a:lnTo>
                <a:lnTo>
                  <a:pt x="345382" y="238346"/>
                </a:lnTo>
                <a:lnTo>
                  <a:pt x="345382" y="233836"/>
                </a:lnTo>
                <a:lnTo>
                  <a:pt x="348698" y="231581"/>
                </a:lnTo>
                <a:lnTo>
                  <a:pt x="348698" y="227071"/>
                </a:lnTo>
                <a:lnTo>
                  <a:pt x="346443" y="229327"/>
                </a:lnTo>
                <a:lnTo>
                  <a:pt x="341934" y="225878"/>
                </a:lnTo>
                <a:lnTo>
                  <a:pt x="339679" y="228133"/>
                </a:lnTo>
                <a:lnTo>
                  <a:pt x="336363" y="225878"/>
                </a:lnTo>
                <a:lnTo>
                  <a:pt x="336363" y="229327"/>
                </a:lnTo>
                <a:lnTo>
                  <a:pt x="338618" y="231581"/>
                </a:lnTo>
                <a:lnTo>
                  <a:pt x="340872" y="238346"/>
                </a:lnTo>
                <a:lnTo>
                  <a:pt x="335169" y="241794"/>
                </a:lnTo>
                <a:lnTo>
                  <a:pt x="332914" y="240600"/>
                </a:lnTo>
                <a:lnTo>
                  <a:pt x="330660" y="240600"/>
                </a:lnTo>
                <a:lnTo>
                  <a:pt x="326150" y="245110"/>
                </a:lnTo>
                <a:lnTo>
                  <a:pt x="326150" y="247365"/>
                </a:lnTo>
                <a:lnTo>
                  <a:pt x="328405" y="247365"/>
                </a:lnTo>
                <a:lnTo>
                  <a:pt x="330660" y="251874"/>
                </a:lnTo>
                <a:lnTo>
                  <a:pt x="335169" y="255323"/>
                </a:lnTo>
                <a:lnTo>
                  <a:pt x="334108" y="258639"/>
                </a:lnTo>
                <a:lnTo>
                  <a:pt x="335169" y="258639"/>
                </a:lnTo>
                <a:lnTo>
                  <a:pt x="336363" y="256384"/>
                </a:lnTo>
                <a:lnTo>
                  <a:pt x="337424" y="257578"/>
                </a:lnTo>
                <a:lnTo>
                  <a:pt x="338485" y="255323"/>
                </a:lnTo>
                <a:lnTo>
                  <a:pt x="339679" y="256384"/>
                </a:lnTo>
                <a:lnTo>
                  <a:pt x="339679" y="258639"/>
                </a:lnTo>
                <a:lnTo>
                  <a:pt x="336363" y="260894"/>
                </a:lnTo>
                <a:lnTo>
                  <a:pt x="330660" y="260894"/>
                </a:lnTo>
                <a:lnTo>
                  <a:pt x="328405" y="263149"/>
                </a:lnTo>
                <a:lnTo>
                  <a:pt x="330660" y="268719"/>
                </a:lnTo>
                <a:lnTo>
                  <a:pt x="282248" y="276545"/>
                </a:lnTo>
                <a:lnTo>
                  <a:pt x="286758" y="250681"/>
                </a:lnTo>
                <a:lnTo>
                  <a:pt x="284503" y="246171"/>
                </a:lnTo>
                <a:lnTo>
                  <a:pt x="287818" y="240600"/>
                </a:lnTo>
                <a:lnTo>
                  <a:pt x="285564" y="239539"/>
                </a:lnTo>
                <a:lnTo>
                  <a:pt x="285564" y="237284"/>
                </a:lnTo>
                <a:lnTo>
                  <a:pt x="291134" y="240600"/>
                </a:lnTo>
                <a:lnTo>
                  <a:pt x="287818" y="246171"/>
                </a:lnTo>
                <a:lnTo>
                  <a:pt x="291134" y="249619"/>
                </a:lnTo>
                <a:lnTo>
                  <a:pt x="295644" y="243916"/>
                </a:lnTo>
                <a:lnTo>
                  <a:pt x="296838" y="243916"/>
                </a:lnTo>
                <a:lnTo>
                  <a:pt x="302408" y="236090"/>
                </a:lnTo>
                <a:lnTo>
                  <a:pt x="303469" y="236090"/>
                </a:lnTo>
                <a:lnTo>
                  <a:pt x="293389" y="251874"/>
                </a:lnTo>
                <a:lnTo>
                  <a:pt x="297899" y="256384"/>
                </a:lnTo>
                <a:lnTo>
                  <a:pt x="297899" y="258639"/>
                </a:lnTo>
                <a:lnTo>
                  <a:pt x="298960" y="259833"/>
                </a:lnTo>
                <a:lnTo>
                  <a:pt x="307979" y="253068"/>
                </a:lnTo>
                <a:lnTo>
                  <a:pt x="312489" y="254129"/>
                </a:lnTo>
                <a:lnTo>
                  <a:pt x="318059" y="254129"/>
                </a:lnTo>
                <a:lnTo>
                  <a:pt x="320314" y="251874"/>
                </a:lnTo>
                <a:lnTo>
                  <a:pt x="315805" y="251874"/>
                </a:lnTo>
                <a:lnTo>
                  <a:pt x="316998" y="249619"/>
                </a:lnTo>
                <a:lnTo>
                  <a:pt x="315805" y="248426"/>
                </a:lnTo>
                <a:lnTo>
                  <a:pt x="313550" y="250681"/>
                </a:lnTo>
                <a:lnTo>
                  <a:pt x="304531" y="242855"/>
                </a:lnTo>
                <a:lnTo>
                  <a:pt x="304531" y="236090"/>
                </a:lnTo>
                <a:lnTo>
                  <a:pt x="309040" y="237284"/>
                </a:lnTo>
                <a:lnTo>
                  <a:pt x="310101" y="235030"/>
                </a:lnTo>
                <a:lnTo>
                  <a:pt x="306785" y="233836"/>
                </a:lnTo>
                <a:lnTo>
                  <a:pt x="303469" y="229327"/>
                </a:lnTo>
                <a:lnTo>
                  <a:pt x="305724" y="227071"/>
                </a:lnTo>
                <a:lnTo>
                  <a:pt x="306785" y="227071"/>
                </a:lnTo>
                <a:lnTo>
                  <a:pt x="310101" y="224817"/>
                </a:lnTo>
                <a:lnTo>
                  <a:pt x="305591" y="219246"/>
                </a:lnTo>
                <a:lnTo>
                  <a:pt x="305591" y="221501"/>
                </a:lnTo>
                <a:lnTo>
                  <a:pt x="302276" y="222562"/>
                </a:lnTo>
                <a:lnTo>
                  <a:pt x="301215" y="221501"/>
                </a:lnTo>
                <a:lnTo>
                  <a:pt x="300153" y="221501"/>
                </a:lnTo>
                <a:lnTo>
                  <a:pt x="296838" y="218052"/>
                </a:lnTo>
                <a:lnTo>
                  <a:pt x="290073" y="223623"/>
                </a:lnTo>
                <a:lnTo>
                  <a:pt x="291134" y="224817"/>
                </a:lnTo>
                <a:lnTo>
                  <a:pt x="290073" y="225878"/>
                </a:lnTo>
                <a:lnTo>
                  <a:pt x="292328" y="227071"/>
                </a:lnTo>
                <a:lnTo>
                  <a:pt x="291134" y="229327"/>
                </a:lnTo>
                <a:lnTo>
                  <a:pt x="288880" y="228133"/>
                </a:lnTo>
                <a:lnTo>
                  <a:pt x="287686" y="228133"/>
                </a:lnTo>
                <a:lnTo>
                  <a:pt x="285431" y="227071"/>
                </a:lnTo>
                <a:lnTo>
                  <a:pt x="270841" y="239406"/>
                </a:lnTo>
                <a:lnTo>
                  <a:pt x="240468" y="246171"/>
                </a:lnTo>
                <a:lnTo>
                  <a:pt x="238213" y="249619"/>
                </a:lnTo>
                <a:lnTo>
                  <a:pt x="234897" y="249619"/>
                </a:lnTo>
                <a:lnTo>
                  <a:pt x="234897" y="251874"/>
                </a:lnTo>
                <a:lnTo>
                  <a:pt x="235958" y="250814"/>
                </a:lnTo>
                <a:lnTo>
                  <a:pt x="237019" y="249752"/>
                </a:lnTo>
                <a:lnTo>
                  <a:pt x="238080" y="250814"/>
                </a:lnTo>
                <a:lnTo>
                  <a:pt x="245906" y="250814"/>
                </a:lnTo>
                <a:lnTo>
                  <a:pt x="248161" y="251874"/>
                </a:lnTo>
                <a:lnTo>
                  <a:pt x="249222" y="251874"/>
                </a:lnTo>
                <a:lnTo>
                  <a:pt x="250283" y="250814"/>
                </a:lnTo>
                <a:lnTo>
                  <a:pt x="252537" y="250814"/>
                </a:lnTo>
                <a:lnTo>
                  <a:pt x="253599" y="251874"/>
                </a:lnTo>
                <a:lnTo>
                  <a:pt x="254792" y="251874"/>
                </a:lnTo>
                <a:lnTo>
                  <a:pt x="257047" y="256384"/>
                </a:lnTo>
                <a:lnTo>
                  <a:pt x="259302" y="257578"/>
                </a:lnTo>
                <a:lnTo>
                  <a:pt x="258241" y="258639"/>
                </a:lnTo>
                <a:cubicBezTo>
                  <a:pt x="253599" y="254660"/>
                  <a:pt x="254527" y="252670"/>
                  <a:pt x="252670" y="250814"/>
                </a:cubicBezTo>
                <a:lnTo>
                  <a:pt x="250415" y="251874"/>
                </a:lnTo>
                <a:lnTo>
                  <a:pt x="249354" y="251874"/>
                </a:lnTo>
                <a:lnTo>
                  <a:pt x="248293" y="253068"/>
                </a:lnTo>
                <a:lnTo>
                  <a:pt x="251609" y="256384"/>
                </a:lnTo>
                <a:lnTo>
                  <a:pt x="251609" y="259833"/>
                </a:lnTo>
                <a:lnTo>
                  <a:pt x="253864" y="259833"/>
                </a:lnTo>
                <a:lnTo>
                  <a:pt x="253864" y="262087"/>
                </a:lnTo>
                <a:lnTo>
                  <a:pt x="242590" y="267790"/>
                </a:lnTo>
                <a:lnTo>
                  <a:pt x="242590" y="279065"/>
                </a:lnTo>
                <a:lnTo>
                  <a:pt x="223490" y="279065"/>
                </a:lnTo>
                <a:lnTo>
                  <a:pt x="224552" y="281319"/>
                </a:lnTo>
                <a:lnTo>
                  <a:pt x="222297" y="282381"/>
                </a:lnTo>
                <a:lnTo>
                  <a:pt x="218981" y="283574"/>
                </a:lnTo>
                <a:lnTo>
                  <a:pt x="220042" y="284635"/>
                </a:lnTo>
                <a:lnTo>
                  <a:pt x="218981" y="285829"/>
                </a:lnTo>
                <a:lnTo>
                  <a:pt x="218981" y="288084"/>
                </a:lnTo>
                <a:lnTo>
                  <a:pt x="217787" y="289144"/>
                </a:lnTo>
                <a:lnTo>
                  <a:pt x="217787" y="288084"/>
                </a:lnTo>
                <a:lnTo>
                  <a:pt x="216726" y="290339"/>
                </a:lnTo>
                <a:lnTo>
                  <a:pt x="215665" y="294849"/>
                </a:lnTo>
                <a:lnTo>
                  <a:pt x="217920" y="296042"/>
                </a:lnTo>
                <a:lnTo>
                  <a:pt x="221368" y="298296"/>
                </a:lnTo>
                <a:lnTo>
                  <a:pt x="221368" y="302806"/>
                </a:lnTo>
                <a:lnTo>
                  <a:pt x="219114" y="312887"/>
                </a:lnTo>
                <a:lnTo>
                  <a:pt x="219114" y="316335"/>
                </a:lnTo>
                <a:lnTo>
                  <a:pt x="217920" y="319651"/>
                </a:lnTo>
                <a:lnTo>
                  <a:pt x="212349" y="319651"/>
                </a:lnTo>
                <a:lnTo>
                  <a:pt x="206779" y="330925"/>
                </a:lnTo>
                <a:lnTo>
                  <a:pt x="203463" y="329864"/>
                </a:lnTo>
                <a:lnTo>
                  <a:pt x="202269" y="333179"/>
                </a:lnTo>
                <a:lnTo>
                  <a:pt x="203463" y="334374"/>
                </a:lnTo>
                <a:lnTo>
                  <a:pt x="204524" y="334374"/>
                </a:lnTo>
                <a:lnTo>
                  <a:pt x="203463" y="336628"/>
                </a:lnTo>
                <a:lnTo>
                  <a:pt x="200147" y="334374"/>
                </a:lnTo>
                <a:lnTo>
                  <a:pt x="195637" y="328670"/>
                </a:lnTo>
                <a:lnTo>
                  <a:pt x="205717" y="319651"/>
                </a:lnTo>
                <a:lnTo>
                  <a:pt x="209166" y="310632"/>
                </a:lnTo>
                <a:lnTo>
                  <a:pt x="210227" y="302806"/>
                </a:lnTo>
                <a:lnTo>
                  <a:pt x="207972" y="299490"/>
                </a:lnTo>
                <a:lnTo>
                  <a:pt x="207972" y="297236"/>
                </a:lnTo>
                <a:cubicBezTo>
                  <a:pt x="215002" y="293787"/>
                  <a:pt x="215798" y="287023"/>
                  <a:pt x="216991" y="280391"/>
                </a:cubicBezTo>
                <a:lnTo>
                  <a:pt x="215930" y="279330"/>
                </a:lnTo>
                <a:lnTo>
                  <a:pt x="211420" y="280391"/>
                </a:lnTo>
                <a:lnTo>
                  <a:pt x="210227" y="282645"/>
                </a:lnTo>
                <a:lnTo>
                  <a:pt x="214736" y="286094"/>
                </a:lnTo>
                <a:lnTo>
                  <a:pt x="197892" y="299623"/>
                </a:lnTo>
                <a:lnTo>
                  <a:pt x="194576" y="296307"/>
                </a:lnTo>
                <a:lnTo>
                  <a:pt x="195770" y="295113"/>
                </a:lnTo>
                <a:lnTo>
                  <a:pt x="193515" y="294053"/>
                </a:lnTo>
                <a:lnTo>
                  <a:pt x="195770" y="291797"/>
                </a:lnTo>
                <a:lnTo>
                  <a:pt x="192454" y="288481"/>
                </a:lnTo>
                <a:lnTo>
                  <a:pt x="185689" y="291797"/>
                </a:lnTo>
                <a:lnTo>
                  <a:pt x="186751" y="296307"/>
                </a:lnTo>
                <a:lnTo>
                  <a:pt x="186751" y="298562"/>
                </a:lnTo>
                <a:lnTo>
                  <a:pt x="187944" y="298562"/>
                </a:lnTo>
                <a:lnTo>
                  <a:pt x="187944" y="300816"/>
                </a:lnTo>
                <a:lnTo>
                  <a:pt x="176670" y="307581"/>
                </a:lnTo>
                <a:lnTo>
                  <a:pt x="173222" y="304265"/>
                </a:lnTo>
                <a:lnTo>
                  <a:pt x="172161" y="304265"/>
                </a:lnTo>
                <a:lnTo>
                  <a:pt x="177731" y="314345"/>
                </a:lnTo>
                <a:lnTo>
                  <a:pt x="168712" y="321110"/>
                </a:lnTo>
                <a:lnTo>
                  <a:pt x="150674" y="297501"/>
                </a:lnTo>
                <a:lnTo>
                  <a:pt x="148419" y="295246"/>
                </a:lnTo>
                <a:lnTo>
                  <a:pt x="125871" y="288481"/>
                </a:lnTo>
                <a:lnTo>
                  <a:pt x="125871" y="286227"/>
                </a:lnTo>
                <a:lnTo>
                  <a:pt x="119107" y="285033"/>
                </a:lnTo>
                <a:lnTo>
                  <a:pt x="116852" y="286227"/>
                </a:lnTo>
                <a:lnTo>
                  <a:pt x="114597" y="285033"/>
                </a:lnTo>
                <a:lnTo>
                  <a:pt x="112342" y="285033"/>
                </a:lnTo>
                <a:lnTo>
                  <a:pt x="104517" y="281717"/>
                </a:lnTo>
                <a:lnTo>
                  <a:pt x="104517" y="279462"/>
                </a:lnTo>
                <a:lnTo>
                  <a:pt x="106772" y="277208"/>
                </a:lnTo>
                <a:lnTo>
                  <a:pt x="106772" y="276146"/>
                </a:lnTo>
                <a:lnTo>
                  <a:pt x="105710" y="273892"/>
                </a:lnTo>
                <a:lnTo>
                  <a:pt x="101201" y="279462"/>
                </a:lnTo>
                <a:lnTo>
                  <a:pt x="100140" y="279462"/>
                </a:lnTo>
                <a:lnTo>
                  <a:pt x="98946" y="280524"/>
                </a:lnTo>
                <a:lnTo>
                  <a:pt x="96691" y="280524"/>
                </a:lnTo>
                <a:lnTo>
                  <a:pt x="97752" y="278269"/>
                </a:lnTo>
                <a:lnTo>
                  <a:pt x="94437" y="277075"/>
                </a:lnTo>
                <a:lnTo>
                  <a:pt x="94437" y="276014"/>
                </a:lnTo>
                <a:lnTo>
                  <a:pt x="30241" y="241131"/>
                </a:lnTo>
                <a:lnTo>
                  <a:pt x="30241" y="238876"/>
                </a:lnTo>
                <a:lnTo>
                  <a:pt x="26925" y="238876"/>
                </a:lnTo>
                <a:lnTo>
                  <a:pt x="24670" y="237815"/>
                </a:lnTo>
                <a:lnTo>
                  <a:pt x="23609" y="237815"/>
                </a:lnTo>
                <a:lnTo>
                  <a:pt x="15784" y="234367"/>
                </a:lnTo>
                <a:lnTo>
                  <a:pt x="13529" y="236621"/>
                </a:lnTo>
                <a:lnTo>
                  <a:pt x="11274" y="234367"/>
                </a:lnTo>
                <a:lnTo>
                  <a:pt x="11274" y="231051"/>
                </a:lnTo>
                <a:lnTo>
                  <a:pt x="3449" y="226541"/>
                </a:lnTo>
                <a:lnTo>
                  <a:pt x="0" y="222031"/>
                </a:lnTo>
                <a:lnTo>
                  <a:pt x="11274" y="198422"/>
                </a:lnTo>
                <a:lnTo>
                  <a:pt x="23609" y="182639"/>
                </a:lnTo>
                <a:lnTo>
                  <a:pt x="31435" y="166855"/>
                </a:lnTo>
                <a:lnTo>
                  <a:pt x="62869" y="169110"/>
                </a:lnTo>
                <a:lnTo>
                  <a:pt x="67379" y="166855"/>
                </a:lnTo>
                <a:lnTo>
                  <a:pt x="66318" y="144307"/>
                </a:lnTo>
                <a:lnTo>
                  <a:pt x="63002" y="128523"/>
                </a:lnTo>
                <a:lnTo>
                  <a:pt x="83295" y="135288"/>
                </a:lnTo>
                <a:lnTo>
                  <a:pt x="88866" y="119504"/>
                </a:lnTo>
                <a:lnTo>
                  <a:pt x="107965" y="108231"/>
                </a:lnTo>
                <a:lnTo>
                  <a:pt x="122555" y="110485"/>
                </a:lnTo>
                <a:lnTo>
                  <a:pt x="128258" y="103721"/>
                </a:lnTo>
                <a:lnTo>
                  <a:pt x="122555" y="98150"/>
                </a:lnTo>
                <a:lnTo>
                  <a:pt x="139400" y="73348"/>
                </a:lnTo>
                <a:lnTo>
                  <a:pt x="148419" y="78918"/>
                </a:lnTo>
                <a:lnTo>
                  <a:pt x="148419" y="88998"/>
                </a:lnTo>
                <a:lnTo>
                  <a:pt x="152929" y="102528"/>
                </a:lnTo>
                <a:lnTo>
                  <a:pt x="153990" y="92447"/>
                </a:lnTo>
                <a:lnTo>
                  <a:pt x="153990" y="82367"/>
                </a:lnTo>
                <a:lnTo>
                  <a:pt x="156245" y="53054"/>
                </a:lnTo>
                <a:lnTo>
                  <a:pt x="170834" y="54248"/>
                </a:lnTo>
                <a:lnTo>
                  <a:pt x="174150" y="48678"/>
                </a:lnTo>
                <a:lnTo>
                  <a:pt x="167386" y="45229"/>
                </a:lnTo>
                <a:lnTo>
                  <a:pt x="177466" y="44168"/>
                </a:lnTo>
                <a:lnTo>
                  <a:pt x="179721" y="54248"/>
                </a:lnTo>
                <a:lnTo>
                  <a:pt x="196565" y="51994"/>
                </a:lnTo>
                <a:lnTo>
                  <a:pt x="186485" y="40719"/>
                </a:lnTo>
                <a:lnTo>
                  <a:pt x="170702" y="3581"/>
                </a:lnTo>
                <a:lnTo>
                  <a:pt x="170702" y="266"/>
                </a:lnTo>
              </a:path>
            </a:pathLst>
          </a:custGeom>
          <a:solidFill>
            <a:schemeClr val="bg1">
              <a:lumMod val="85000"/>
            </a:schemeClr>
          </a:solidFill>
          <a:ln w="13251" cap="flat">
            <a:noFill/>
            <a:prstDash val="solid"/>
            <a:miter/>
          </a:ln>
        </p:spPr>
        <p:txBody>
          <a:bodyPr rtlCol="0" anchor="ctr"/>
          <a:lstStyle/>
          <a:p>
            <a:endParaRPr lang="en-FI" sz="816"/>
          </a:p>
        </p:txBody>
      </p:sp>
      <p:sp>
        <p:nvSpPr>
          <p:cNvPr id="1426" name="Freeform: Shape 1425">
            <a:extLst>
              <a:ext uri="{FF2B5EF4-FFF2-40B4-BE49-F238E27FC236}">
                <a16:creationId xmlns:a16="http://schemas.microsoft.com/office/drawing/2014/main" id="{3FB6AA74-5CD6-7314-5DB1-419936F6FE42}"/>
              </a:ext>
            </a:extLst>
          </p:cNvPr>
          <p:cNvSpPr/>
          <p:nvPr/>
        </p:nvSpPr>
        <p:spPr>
          <a:xfrm>
            <a:off x="4047487" y="3468724"/>
            <a:ext cx="267059" cy="322228"/>
          </a:xfrm>
          <a:custGeom>
            <a:avLst/>
            <a:gdLst>
              <a:gd name="connsiteX0" fmla="*/ 280656 w 588767"/>
              <a:gd name="connsiteY0" fmla="*/ 0 h 710393"/>
              <a:gd name="connsiteX1" fmla="*/ 275085 w 588767"/>
              <a:gd name="connsiteY1" fmla="*/ 38199 h 710393"/>
              <a:gd name="connsiteX2" fmla="*/ 277340 w 588767"/>
              <a:gd name="connsiteY2" fmla="*/ 42708 h 710393"/>
              <a:gd name="connsiteX3" fmla="*/ 278534 w 588767"/>
              <a:gd name="connsiteY3" fmla="*/ 42708 h 710393"/>
              <a:gd name="connsiteX4" fmla="*/ 280788 w 588767"/>
              <a:gd name="connsiteY4" fmla="*/ 46024 h 710393"/>
              <a:gd name="connsiteX5" fmla="*/ 281850 w 588767"/>
              <a:gd name="connsiteY5" fmla="*/ 47218 h 710393"/>
              <a:gd name="connsiteX6" fmla="*/ 283043 w 588767"/>
              <a:gd name="connsiteY6" fmla="*/ 51727 h 710393"/>
              <a:gd name="connsiteX7" fmla="*/ 281850 w 588767"/>
              <a:gd name="connsiteY7" fmla="*/ 52789 h 710393"/>
              <a:gd name="connsiteX8" fmla="*/ 278534 w 588767"/>
              <a:gd name="connsiteY8" fmla="*/ 52789 h 710393"/>
              <a:gd name="connsiteX9" fmla="*/ 277340 w 588767"/>
              <a:gd name="connsiteY9" fmla="*/ 53983 h 710393"/>
              <a:gd name="connsiteX10" fmla="*/ 272831 w 588767"/>
              <a:gd name="connsiteY10" fmla="*/ 56237 h 710393"/>
              <a:gd name="connsiteX11" fmla="*/ 271769 w 588767"/>
              <a:gd name="connsiteY11" fmla="*/ 69766 h 710393"/>
              <a:gd name="connsiteX12" fmla="*/ 272831 w 588767"/>
              <a:gd name="connsiteY12" fmla="*/ 70827 h 710393"/>
              <a:gd name="connsiteX13" fmla="*/ 272831 w 588767"/>
              <a:gd name="connsiteY13" fmla="*/ 73082 h 710393"/>
              <a:gd name="connsiteX14" fmla="*/ 270576 w 588767"/>
              <a:gd name="connsiteY14" fmla="*/ 73082 h 710393"/>
              <a:gd name="connsiteX15" fmla="*/ 268321 w 588767"/>
              <a:gd name="connsiteY15" fmla="*/ 93375 h 710393"/>
              <a:gd name="connsiteX16" fmla="*/ 255986 w 588767"/>
              <a:gd name="connsiteY16" fmla="*/ 118178 h 710393"/>
              <a:gd name="connsiteX17" fmla="*/ 254925 w 588767"/>
              <a:gd name="connsiteY17" fmla="*/ 116984 h 710393"/>
              <a:gd name="connsiteX18" fmla="*/ 254925 w 588767"/>
              <a:gd name="connsiteY18" fmla="*/ 120300 h 710393"/>
              <a:gd name="connsiteX19" fmla="*/ 253731 w 588767"/>
              <a:gd name="connsiteY19" fmla="*/ 122555 h 710393"/>
              <a:gd name="connsiteX20" fmla="*/ 250415 w 588767"/>
              <a:gd name="connsiteY20" fmla="*/ 121493 h 710393"/>
              <a:gd name="connsiteX21" fmla="*/ 249354 w 588767"/>
              <a:gd name="connsiteY21" fmla="*/ 121493 h 710393"/>
              <a:gd name="connsiteX22" fmla="*/ 249354 w 588767"/>
              <a:gd name="connsiteY22" fmla="*/ 122555 h 710393"/>
              <a:gd name="connsiteX23" fmla="*/ 252670 w 588767"/>
              <a:gd name="connsiteY23" fmla="*/ 124809 h 710393"/>
              <a:gd name="connsiteX24" fmla="*/ 250415 w 588767"/>
              <a:gd name="connsiteY24" fmla="*/ 130381 h 710393"/>
              <a:gd name="connsiteX25" fmla="*/ 249354 w 588767"/>
              <a:gd name="connsiteY25" fmla="*/ 129319 h 710393"/>
              <a:gd name="connsiteX26" fmla="*/ 248293 w 588767"/>
              <a:gd name="connsiteY26" fmla="*/ 130381 h 710393"/>
              <a:gd name="connsiteX27" fmla="*/ 249354 w 588767"/>
              <a:gd name="connsiteY27" fmla="*/ 131441 h 710393"/>
              <a:gd name="connsiteX28" fmla="*/ 247099 w 588767"/>
              <a:gd name="connsiteY28" fmla="*/ 132502 h 710393"/>
              <a:gd name="connsiteX29" fmla="*/ 248160 w 588767"/>
              <a:gd name="connsiteY29" fmla="*/ 134757 h 710393"/>
              <a:gd name="connsiteX30" fmla="*/ 247099 w 588767"/>
              <a:gd name="connsiteY30" fmla="*/ 137012 h 710393"/>
              <a:gd name="connsiteX31" fmla="*/ 301082 w 588767"/>
              <a:gd name="connsiteY31" fmla="*/ 198953 h 710393"/>
              <a:gd name="connsiteX32" fmla="*/ 301082 w 588767"/>
              <a:gd name="connsiteY32" fmla="*/ 200146 h 710393"/>
              <a:gd name="connsiteX33" fmla="*/ 300021 w 588767"/>
              <a:gd name="connsiteY33" fmla="*/ 200146 h 710393"/>
              <a:gd name="connsiteX34" fmla="*/ 432789 w 588767"/>
              <a:gd name="connsiteY34" fmla="*/ 310366 h 710393"/>
              <a:gd name="connsiteX35" fmla="*/ 436237 w 588767"/>
              <a:gd name="connsiteY35" fmla="*/ 309173 h 710393"/>
              <a:gd name="connsiteX36" fmla="*/ 438492 w 588767"/>
              <a:gd name="connsiteY36" fmla="*/ 302408 h 710393"/>
              <a:gd name="connsiteX37" fmla="*/ 440746 w 588767"/>
              <a:gd name="connsiteY37" fmla="*/ 305724 h 710393"/>
              <a:gd name="connsiteX38" fmla="*/ 438492 w 588767"/>
              <a:gd name="connsiteY38" fmla="*/ 310234 h 710393"/>
              <a:gd name="connsiteX39" fmla="*/ 440746 w 588767"/>
              <a:gd name="connsiteY39" fmla="*/ 312488 h 710393"/>
              <a:gd name="connsiteX40" fmla="*/ 444195 w 588767"/>
              <a:gd name="connsiteY40" fmla="*/ 307978 h 710393"/>
              <a:gd name="connsiteX41" fmla="*/ 448705 w 588767"/>
              <a:gd name="connsiteY41" fmla="*/ 309040 h 710393"/>
              <a:gd name="connsiteX42" fmla="*/ 450959 w 588767"/>
              <a:gd name="connsiteY42" fmla="*/ 312488 h 710393"/>
              <a:gd name="connsiteX43" fmla="*/ 445389 w 588767"/>
              <a:gd name="connsiteY43" fmla="*/ 319253 h 710393"/>
              <a:gd name="connsiteX44" fmla="*/ 445389 w 588767"/>
              <a:gd name="connsiteY44" fmla="*/ 322702 h 710393"/>
              <a:gd name="connsiteX45" fmla="*/ 448705 w 588767"/>
              <a:gd name="connsiteY45" fmla="*/ 326017 h 710393"/>
              <a:gd name="connsiteX46" fmla="*/ 449766 w 588767"/>
              <a:gd name="connsiteY46" fmla="*/ 324956 h 710393"/>
              <a:gd name="connsiteX47" fmla="*/ 452020 w 588767"/>
              <a:gd name="connsiteY47" fmla="*/ 327211 h 710393"/>
              <a:gd name="connsiteX48" fmla="*/ 449766 w 588767"/>
              <a:gd name="connsiteY48" fmla="*/ 328405 h 710393"/>
              <a:gd name="connsiteX49" fmla="*/ 453082 w 588767"/>
              <a:gd name="connsiteY49" fmla="*/ 330659 h 710393"/>
              <a:gd name="connsiteX50" fmla="*/ 455336 w 588767"/>
              <a:gd name="connsiteY50" fmla="*/ 329465 h 710393"/>
              <a:gd name="connsiteX51" fmla="*/ 459846 w 588767"/>
              <a:gd name="connsiteY51" fmla="*/ 332914 h 710393"/>
              <a:gd name="connsiteX52" fmla="*/ 459846 w 588767"/>
              <a:gd name="connsiteY52" fmla="*/ 336230 h 710393"/>
              <a:gd name="connsiteX53" fmla="*/ 463162 w 588767"/>
              <a:gd name="connsiteY53" fmla="*/ 338485 h 710393"/>
              <a:gd name="connsiteX54" fmla="*/ 466478 w 588767"/>
              <a:gd name="connsiteY54" fmla="*/ 339546 h 710393"/>
              <a:gd name="connsiteX55" fmla="*/ 465417 w 588767"/>
              <a:gd name="connsiteY55" fmla="*/ 342994 h 710393"/>
              <a:gd name="connsiteX56" fmla="*/ 467671 w 588767"/>
              <a:gd name="connsiteY56" fmla="*/ 346310 h 710393"/>
              <a:gd name="connsiteX57" fmla="*/ 473242 w 588767"/>
              <a:gd name="connsiteY57" fmla="*/ 349626 h 710393"/>
              <a:gd name="connsiteX58" fmla="*/ 499106 w 588767"/>
              <a:gd name="connsiteY58" fmla="*/ 363155 h 710393"/>
              <a:gd name="connsiteX59" fmla="*/ 535050 w 588767"/>
              <a:gd name="connsiteY59" fmla="*/ 382255 h 710393"/>
              <a:gd name="connsiteX60" fmla="*/ 536111 w 588767"/>
              <a:gd name="connsiteY60" fmla="*/ 381193 h 710393"/>
              <a:gd name="connsiteX61" fmla="*/ 539427 w 588767"/>
              <a:gd name="connsiteY61" fmla="*/ 379999 h 710393"/>
              <a:gd name="connsiteX62" fmla="*/ 541682 w 588767"/>
              <a:gd name="connsiteY62" fmla="*/ 379999 h 710393"/>
              <a:gd name="connsiteX63" fmla="*/ 543936 w 588767"/>
              <a:gd name="connsiteY63" fmla="*/ 381193 h 710393"/>
              <a:gd name="connsiteX64" fmla="*/ 544998 w 588767"/>
              <a:gd name="connsiteY64" fmla="*/ 382255 h 710393"/>
              <a:gd name="connsiteX65" fmla="*/ 544998 w 588767"/>
              <a:gd name="connsiteY65" fmla="*/ 383315 h 710393"/>
              <a:gd name="connsiteX66" fmla="*/ 541549 w 588767"/>
              <a:gd name="connsiteY66" fmla="*/ 381061 h 710393"/>
              <a:gd name="connsiteX67" fmla="*/ 537040 w 588767"/>
              <a:gd name="connsiteY67" fmla="*/ 383315 h 710393"/>
              <a:gd name="connsiteX68" fmla="*/ 557333 w 588767"/>
              <a:gd name="connsiteY68" fmla="*/ 393396 h 710393"/>
              <a:gd name="connsiteX69" fmla="*/ 583197 w 588767"/>
              <a:gd name="connsiteY69" fmla="*/ 406925 h 710393"/>
              <a:gd name="connsiteX70" fmla="*/ 575371 w 588767"/>
              <a:gd name="connsiteY70" fmla="*/ 417005 h 710393"/>
              <a:gd name="connsiteX71" fmla="*/ 578687 w 588767"/>
              <a:gd name="connsiteY71" fmla="*/ 419260 h 710393"/>
              <a:gd name="connsiteX72" fmla="*/ 577626 w 588767"/>
              <a:gd name="connsiteY72" fmla="*/ 420321 h 710393"/>
              <a:gd name="connsiteX73" fmla="*/ 580942 w 588767"/>
              <a:gd name="connsiteY73" fmla="*/ 420321 h 710393"/>
              <a:gd name="connsiteX74" fmla="*/ 588767 w 588767"/>
              <a:gd name="connsiteY74" fmla="*/ 422575 h 710393"/>
              <a:gd name="connsiteX75" fmla="*/ 587706 w 588767"/>
              <a:gd name="connsiteY75" fmla="*/ 425891 h 710393"/>
              <a:gd name="connsiteX76" fmla="*/ 578687 w 588767"/>
              <a:gd name="connsiteY76" fmla="*/ 422575 h 710393"/>
              <a:gd name="connsiteX77" fmla="*/ 578687 w 588767"/>
              <a:gd name="connsiteY77" fmla="*/ 425891 h 710393"/>
              <a:gd name="connsiteX78" fmla="*/ 573116 w 588767"/>
              <a:gd name="connsiteY78" fmla="*/ 423637 h 710393"/>
              <a:gd name="connsiteX79" fmla="*/ 568607 w 588767"/>
              <a:gd name="connsiteY79" fmla="*/ 420321 h 710393"/>
              <a:gd name="connsiteX80" fmla="*/ 567413 w 588767"/>
              <a:gd name="connsiteY80" fmla="*/ 422575 h 710393"/>
              <a:gd name="connsiteX81" fmla="*/ 566352 w 588767"/>
              <a:gd name="connsiteY81" fmla="*/ 422575 h 710393"/>
              <a:gd name="connsiteX82" fmla="*/ 565291 w 588767"/>
              <a:gd name="connsiteY82" fmla="*/ 421382 h 710393"/>
              <a:gd name="connsiteX83" fmla="*/ 564230 w 588767"/>
              <a:gd name="connsiteY83" fmla="*/ 421382 h 710393"/>
              <a:gd name="connsiteX84" fmla="*/ 564230 w 588767"/>
              <a:gd name="connsiteY84" fmla="*/ 422575 h 710393"/>
              <a:gd name="connsiteX85" fmla="*/ 555211 w 588767"/>
              <a:gd name="connsiteY85" fmla="*/ 419260 h 710393"/>
              <a:gd name="connsiteX86" fmla="*/ 545131 w 588767"/>
              <a:gd name="connsiteY86" fmla="*/ 421514 h 710393"/>
              <a:gd name="connsiteX87" fmla="*/ 529347 w 588767"/>
              <a:gd name="connsiteY87" fmla="*/ 438359 h 710393"/>
              <a:gd name="connsiteX88" fmla="*/ 519267 w 588767"/>
              <a:gd name="connsiteY88" fmla="*/ 460907 h 710393"/>
              <a:gd name="connsiteX89" fmla="*/ 514757 w 588767"/>
              <a:gd name="connsiteY89" fmla="*/ 468732 h 710393"/>
              <a:gd name="connsiteX90" fmla="*/ 509186 w 588767"/>
              <a:gd name="connsiteY90" fmla="*/ 490087 h 710393"/>
              <a:gd name="connsiteX91" fmla="*/ 503616 w 588767"/>
              <a:gd name="connsiteY91" fmla="*/ 489026 h 710393"/>
              <a:gd name="connsiteX92" fmla="*/ 502422 w 588767"/>
              <a:gd name="connsiteY92" fmla="*/ 490087 h 710393"/>
              <a:gd name="connsiteX93" fmla="*/ 500167 w 588767"/>
              <a:gd name="connsiteY93" fmla="*/ 490087 h 710393"/>
              <a:gd name="connsiteX94" fmla="*/ 498973 w 588767"/>
              <a:gd name="connsiteY94" fmla="*/ 491280 h 710393"/>
              <a:gd name="connsiteX95" fmla="*/ 501228 w 588767"/>
              <a:gd name="connsiteY95" fmla="*/ 492342 h 710393"/>
              <a:gd name="connsiteX96" fmla="*/ 502289 w 588767"/>
              <a:gd name="connsiteY96" fmla="*/ 495658 h 710393"/>
              <a:gd name="connsiteX97" fmla="*/ 501228 w 588767"/>
              <a:gd name="connsiteY97" fmla="*/ 495658 h 710393"/>
              <a:gd name="connsiteX98" fmla="*/ 501228 w 588767"/>
              <a:gd name="connsiteY98" fmla="*/ 497912 h 710393"/>
              <a:gd name="connsiteX99" fmla="*/ 503483 w 588767"/>
              <a:gd name="connsiteY99" fmla="*/ 499106 h 710393"/>
              <a:gd name="connsiteX100" fmla="*/ 503483 w 588767"/>
              <a:gd name="connsiteY100" fmla="*/ 501361 h 710393"/>
              <a:gd name="connsiteX101" fmla="*/ 502289 w 588767"/>
              <a:gd name="connsiteY101" fmla="*/ 501361 h 710393"/>
              <a:gd name="connsiteX102" fmla="*/ 501228 w 588767"/>
              <a:gd name="connsiteY102" fmla="*/ 499106 h 710393"/>
              <a:gd name="connsiteX103" fmla="*/ 498973 w 588767"/>
              <a:gd name="connsiteY103" fmla="*/ 501361 h 710393"/>
              <a:gd name="connsiteX104" fmla="*/ 495657 w 588767"/>
              <a:gd name="connsiteY104" fmla="*/ 501361 h 710393"/>
              <a:gd name="connsiteX105" fmla="*/ 496718 w 588767"/>
              <a:gd name="connsiteY105" fmla="*/ 518206 h 710393"/>
              <a:gd name="connsiteX106" fmla="*/ 496718 w 588767"/>
              <a:gd name="connsiteY106" fmla="*/ 521654 h 710393"/>
              <a:gd name="connsiteX107" fmla="*/ 497780 w 588767"/>
              <a:gd name="connsiteY107" fmla="*/ 521654 h 710393"/>
              <a:gd name="connsiteX108" fmla="*/ 498973 w 588767"/>
              <a:gd name="connsiteY108" fmla="*/ 520460 h 710393"/>
              <a:gd name="connsiteX109" fmla="*/ 497780 w 588767"/>
              <a:gd name="connsiteY109" fmla="*/ 515950 h 710393"/>
              <a:gd name="connsiteX110" fmla="*/ 498973 w 588767"/>
              <a:gd name="connsiteY110" fmla="*/ 514890 h 710393"/>
              <a:gd name="connsiteX111" fmla="*/ 503483 w 588767"/>
              <a:gd name="connsiteY111" fmla="*/ 517144 h 710393"/>
              <a:gd name="connsiteX112" fmla="*/ 514757 w 588767"/>
              <a:gd name="connsiteY112" fmla="*/ 527225 h 710393"/>
              <a:gd name="connsiteX113" fmla="*/ 519267 w 588767"/>
              <a:gd name="connsiteY113" fmla="*/ 532795 h 710393"/>
              <a:gd name="connsiteX114" fmla="*/ 518073 w 588767"/>
              <a:gd name="connsiteY114" fmla="*/ 535050 h 710393"/>
              <a:gd name="connsiteX115" fmla="*/ 513563 w 588767"/>
              <a:gd name="connsiteY115" fmla="*/ 530541 h 710393"/>
              <a:gd name="connsiteX116" fmla="*/ 510247 w 588767"/>
              <a:gd name="connsiteY116" fmla="*/ 529479 h 710393"/>
              <a:gd name="connsiteX117" fmla="*/ 507992 w 588767"/>
              <a:gd name="connsiteY117" fmla="*/ 527225 h 710393"/>
              <a:gd name="connsiteX118" fmla="*/ 503483 w 588767"/>
              <a:gd name="connsiteY118" fmla="*/ 531734 h 710393"/>
              <a:gd name="connsiteX119" fmla="*/ 507992 w 588767"/>
              <a:gd name="connsiteY119" fmla="*/ 533989 h 710393"/>
              <a:gd name="connsiteX120" fmla="*/ 507992 w 588767"/>
              <a:gd name="connsiteY120" fmla="*/ 536244 h 710393"/>
              <a:gd name="connsiteX121" fmla="*/ 510247 w 588767"/>
              <a:gd name="connsiteY121" fmla="*/ 539692 h 710393"/>
              <a:gd name="connsiteX122" fmla="*/ 507992 w 588767"/>
              <a:gd name="connsiteY122" fmla="*/ 538498 h 710393"/>
              <a:gd name="connsiteX123" fmla="*/ 507992 w 588767"/>
              <a:gd name="connsiteY123" fmla="*/ 539692 h 710393"/>
              <a:gd name="connsiteX124" fmla="*/ 505738 w 588767"/>
              <a:gd name="connsiteY124" fmla="*/ 537438 h 710393"/>
              <a:gd name="connsiteX125" fmla="*/ 506932 w 588767"/>
              <a:gd name="connsiteY125" fmla="*/ 535183 h 710393"/>
              <a:gd name="connsiteX126" fmla="*/ 503616 w 588767"/>
              <a:gd name="connsiteY126" fmla="*/ 531867 h 710393"/>
              <a:gd name="connsiteX127" fmla="*/ 500300 w 588767"/>
              <a:gd name="connsiteY127" fmla="*/ 531867 h 710393"/>
              <a:gd name="connsiteX128" fmla="*/ 498045 w 588767"/>
              <a:gd name="connsiteY128" fmla="*/ 526163 h 710393"/>
              <a:gd name="connsiteX129" fmla="*/ 496984 w 588767"/>
              <a:gd name="connsiteY129" fmla="*/ 526163 h 710393"/>
              <a:gd name="connsiteX130" fmla="*/ 495923 w 588767"/>
              <a:gd name="connsiteY130" fmla="*/ 536244 h 710393"/>
              <a:gd name="connsiteX131" fmla="*/ 499238 w 588767"/>
              <a:gd name="connsiteY131" fmla="*/ 536244 h 710393"/>
              <a:gd name="connsiteX132" fmla="*/ 498045 w 588767"/>
              <a:gd name="connsiteY132" fmla="*/ 537438 h 710393"/>
              <a:gd name="connsiteX133" fmla="*/ 495790 w 588767"/>
              <a:gd name="connsiteY133" fmla="*/ 538498 h 710393"/>
              <a:gd name="connsiteX134" fmla="*/ 495790 w 588767"/>
              <a:gd name="connsiteY134" fmla="*/ 543008 h 710393"/>
              <a:gd name="connsiteX135" fmla="*/ 526163 w 588767"/>
              <a:gd name="connsiteY135" fmla="*/ 562108 h 710393"/>
              <a:gd name="connsiteX136" fmla="*/ 553221 w 588767"/>
              <a:gd name="connsiteY136" fmla="*/ 589165 h 710393"/>
              <a:gd name="connsiteX137" fmla="*/ 534122 w 588767"/>
              <a:gd name="connsiteY137" fmla="*/ 625110 h 710393"/>
              <a:gd name="connsiteX138" fmla="*/ 533061 w 588767"/>
              <a:gd name="connsiteY138" fmla="*/ 635190 h 710393"/>
              <a:gd name="connsiteX139" fmla="*/ 538631 w 588767"/>
              <a:gd name="connsiteY139" fmla="*/ 636383 h 710393"/>
              <a:gd name="connsiteX140" fmla="*/ 538631 w 588767"/>
              <a:gd name="connsiteY140" fmla="*/ 635190 h 710393"/>
              <a:gd name="connsiteX141" fmla="*/ 541947 w 588767"/>
              <a:gd name="connsiteY141" fmla="*/ 635190 h 710393"/>
              <a:gd name="connsiteX142" fmla="*/ 546457 w 588767"/>
              <a:gd name="connsiteY142" fmla="*/ 636383 h 710393"/>
              <a:gd name="connsiteX143" fmla="*/ 545396 w 588767"/>
              <a:gd name="connsiteY143" fmla="*/ 639699 h 710393"/>
              <a:gd name="connsiteX144" fmla="*/ 533061 w 588767"/>
              <a:gd name="connsiteY144" fmla="*/ 637445 h 710393"/>
              <a:gd name="connsiteX145" fmla="*/ 529745 w 588767"/>
              <a:gd name="connsiteY145" fmla="*/ 641954 h 710393"/>
              <a:gd name="connsiteX146" fmla="*/ 531999 w 588767"/>
              <a:gd name="connsiteY146" fmla="*/ 644209 h 710393"/>
              <a:gd name="connsiteX147" fmla="*/ 533061 w 588767"/>
              <a:gd name="connsiteY147" fmla="*/ 643015 h 710393"/>
              <a:gd name="connsiteX148" fmla="*/ 533061 w 588767"/>
              <a:gd name="connsiteY148" fmla="*/ 646331 h 710393"/>
              <a:gd name="connsiteX149" fmla="*/ 536377 w 588767"/>
              <a:gd name="connsiteY149" fmla="*/ 653095 h 710393"/>
              <a:gd name="connsiteX150" fmla="*/ 554415 w 588767"/>
              <a:gd name="connsiteY150" fmla="*/ 692488 h 710393"/>
              <a:gd name="connsiteX151" fmla="*/ 544334 w 588767"/>
              <a:gd name="connsiteY151" fmla="*/ 699252 h 710393"/>
              <a:gd name="connsiteX152" fmla="*/ 541018 w 588767"/>
              <a:gd name="connsiteY152" fmla="*/ 695936 h 710393"/>
              <a:gd name="connsiteX153" fmla="*/ 537703 w 588767"/>
              <a:gd name="connsiteY153" fmla="*/ 693682 h 710393"/>
              <a:gd name="connsiteX154" fmla="*/ 536642 w 588767"/>
              <a:gd name="connsiteY154" fmla="*/ 694743 h 710393"/>
              <a:gd name="connsiteX155" fmla="*/ 538897 w 588767"/>
              <a:gd name="connsiteY155" fmla="*/ 696998 h 710393"/>
              <a:gd name="connsiteX156" fmla="*/ 541151 w 588767"/>
              <a:gd name="connsiteY156" fmla="*/ 696998 h 710393"/>
              <a:gd name="connsiteX157" fmla="*/ 541151 w 588767"/>
              <a:gd name="connsiteY157" fmla="*/ 698192 h 710393"/>
              <a:gd name="connsiteX158" fmla="*/ 542213 w 588767"/>
              <a:gd name="connsiteY158" fmla="*/ 700446 h 710393"/>
              <a:gd name="connsiteX159" fmla="*/ 537703 w 588767"/>
              <a:gd name="connsiteY159" fmla="*/ 703762 h 710393"/>
              <a:gd name="connsiteX160" fmla="*/ 536642 w 588767"/>
              <a:gd name="connsiteY160" fmla="*/ 702568 h 710393"/>
              <a:gd name="connsiteX161" fmla="*/ 537703 w 588767"/>
              <a:gd name="connsiteY161" fmla="*/ 700313 h 710393"/>
              <a:gd name="connsiteX162" fmla="*/ 533193 w 588767"/>
              <a:gd name="connsiteY162" fmla="*/ 699119 h 710393"/>
              <a:gd name="connsiteX163" fmla="*/ 530938 w 588767"/>
              <a:gd name="connsiteY163" fmla="*/ 701375 h 710393"/>
              <a:gd name="connsiteX164" fmla="*/ 528684 w 588767"/>
              <a:gd name="connsiteY164" fmla="*/ 700313 h 710393"/>
              <a:gd name="connsiteX165" fmla="*/ 528684 w 588767"/>
              <a:gd name="connsiteY165" fmla="*/ 709333 h 710393"/>
              <a:gd name="connsiteX166" fmla="*/ 526429 w 588767"/>
              <a:gd name="connsiteY166" fmla="*/ 710394 h 710393"/>
              <a:gd name="connsiteX167" fmla="*/ 524174 w 588767"/>
              <a:gd name="connsiteY167" fmla="*/ 708139 h 710393"/>
              <a:gd name="connsiteX168" fmla="*/ 518471 w 588767"/>
              <a:gd name="connsiteY168" fmla="*/ 703629 h 710393"/>
              <a:gd name="connsiteX169" fmla="*/ 518471 w 588767"/>
              <a:gd name="connsiteY169" fmla="*/ 704691 h 710393"/>
              <a:gd name="connsiteX170" fmla="*/ 519664 w 588767"/>
              <a:gd name="connsiteY170" fmla="*/ 706945 h 710393"/>
              <a:gd name="connsiteX171" fmla="*/ 519664 w 588767"/>
              <a:gd name="connsiteY171" fmla="*/ 708139 h 710393"/>
              <a:gd name="connsiteX172" fmla="*/ 516349 w 588767"/>
              <a:gd name="connsiteY172" fmla="*/ 708139 h 710393"/>
              <a:gd name="connsiteX173" fmla="*/ 514094 w 588767"/>
              <a:gd name="connsiteY173" fmla="*/ 700313 h 710393"/>
              <a:gd name="connsiteX174" fmla="*/ 462366 w 588767"/>
              <a:gd name="connsiteY174" fmla="*/ 667685 h 710393"/>
              <a:gd name="connsiteX175" fmla="*/ 426422 w 588767"/>
              <a:gd name="connsiteY175" fmla="*/ 646331 h 710393"/>
              <a:gd name="connsiteX176" fmla="*/ 425361 w 588767"/>
              <a:gd name="connsiteY176" fmla="*/ 645270 h 710393"/>
              <a:gd name="connsiteX177" fmla="*/ 426422 w 588767"/>
              <a:gd name="connsiteY177" fmla="*/ 641954 h 710393"/>
              <a:gd name="connsiteX178" fmla="*/ 430931 w 588767"/>
              <a:gd name="connsiteY178" fmla="*/ 639699 h 710393"/>
              <a:gd name="connsiteX179" fmla="*/ 429738 w 588767"/>
              <a:gd name="connsiteY179" fmla="*/ 636383 h 710393"/>
              <a:gd name="connsiteX180" fmla="*/ 427483 w 588767"/>
              <a:gd name="connsiteY180" fmla="*/ 634129 h 710393"/>
              <a:gd name="connsiteX181" fmla="*/ 424167 w 588767"/>
              <a:gd name="connsiteY181" fmla="*/ 634129 h 710393"/>
              <a:gd name="connsiteX182" fmla="*/ 424167 w 588767"/>
              <a:gd name="connsiteY182" fmla="*/ 635190 h 710393"/>
              <a:gd name="connsiteX183" fmla="*/ 423106 w 588767"/>
              <a:gd name="connsiteY183" fmla="*/ 636383 h 710393"/>
              <a:gd name="connsiteX184" fmla="*/ 423106 w 588767"/>
              <a:gd name="connsiteY184" fmla="*/ 637445 h 710393"/>
              <a:gd name="connsiteX185" fmla="*/ 421912 w 588767"/>
              <a:gd name="connsiteY185" fmla="*/ 637445 h 710393"/>
              <a:gd name="connsiteX186" fmla="*/ 421912 w 588767"/>
              <a:gd name="connsiteY186" fmla="*/ 638506 h 710393"/>
              <a:gd name="connsiteX187" fmla="*/ 420851 w 588767"/>
              <a:gd name="connsiteY187" fmla="*/ 639699 h 710393"/>
              <a:gd name="connsiteX188" fmla="*/ 419790 w 588767"/>
              <a:gd name="connsiteY188" fmla="*/ 638506 h 710393"/>
              <a:gd name="connsiteX189" fmla="*/ 417535 w 588767"/>
              <a:gd name="connsiteY189" fmla="*/ 640760 h 710393"/>
              <a:gd name="connsiteX190" fmla="*/ 415281 w 588767"/>
              <a:gd name="connsiteY190" fmla="*/ 638506 h 710393"/>
              <a:gd name="connsiteX191" fmla="*/ 406262 w 588767"/>
              <a:gd name="connsiteY191" fmla="*/ 632935 h 710393"/>
              <a:gd name="connsiteX192" fmla="*/ 359043 w 588767"/>
              <a:gd name="connsiteY192" fmla="*/ 620600 h 710393"/>
              <a:gd name="connsiteX193" fmla="*/ 335434 w 588767"/>
              <a:gd name="connsiteY193" fmla="*/ 589165 h 710393"/>
              <a:gd name="connsiteX194" fmla="*/ 312886 w 588767"/>
              <a:gd name="connsiteY194" fmla="*/ 557731 h 710393"/>
              <a:gd name="connsiteX195" fmla="*/ 256649 w 588767"/>
              <a:gd name="connsiteY195" fmla="*/ 516083 h 710393"/>
              <a:gd name="connsiteX196" fmla="*/ 220705 w 588767"/>
              <a:gd name="connsiteY196" fmla="*/ 500299 h 710393"/>
              <a:gd name="connsiteX197" fmla="*/ 209431 w 588767"/>
              <a:gd name="connsiteY197" fmla="*/ 498045 h 710393"/>
              <a:gd name="connsiteX198" fmla="*/ 189137 w 588767"/>
              <a:gd name="connsiteY198" fmla="*/ 496984 h 710393"/>
              <a:gd name="connsiteX199" fmla="*/ 165528 w 588767"/>
              <a:gd name="connsiteY199" fmla="*/ 483455 h 710393"/>
              <a:gd name="connsiteX200" fmla="*/ 119372 w 588767"/>
              <a:gd name="connsiteY200" fmla="*/ 460907 h 710393"/>
              <a:gd name="connsiteX201" fmla="*/ 104782 w 588767"/>
              <a:gd name="connsiteY201" fmla="*/ 453081 h 710393"/>
              <a:gd name="connsiteX202" fmla="*/ 119372 w 588767"/>
              <a:gd name="connsiteY202" fmla="*/ 415944 h 710393"/>
              <a:gd name="connsiteX203" fmla="*/ 124942 w 588767"/>
              <a:gd name="connsiteY203" fmla="*/ 412628 h 710393"/>
              <a:gd name="connsiteX204" fmla="*/ 123881 w 588767"/>
              <a:gd name="connsiteY204" fmla="*/ 410373 h 710393"/>
              <a:gd name="connsiteX205" fmla="*/ 120565 w 588767"/>
              <a:gd name="connsiteY205" fmla="*/ 412628 h 710393"/>
              <a:gd name="connsiteX206" fmla="*/ 125075 w 588767"/>
              <a:gd name="connsiteY206" fmla="*/ 400293 h 710393"/>
              <a:gd name="connsiteX207" fmla="*/ 128523 w 588767"/>
              <a:gd name="connsiteY207" fmla="*/ 401354 h 710393"/>
              <a:gd name="connsiteX208" fmla="*/ 129584 w 588767"/>
              <a:gd name="connsiteY208" fmla="*/ 400293 h 710393"/>
              <a:gd name="connsiteX209" fmla="*/ 126269 w 588767"/>
              <a:gd name="connsiteY209" fmla="*/ 399231 h 710393"/>
              <a:gd name="connsiteX210" fmla="*/ 127462 w 588767"/>
              <a:gd name="connsiteY210" fmla="*/ 396977 h 710393"/>
              <a:gd name="connsiteX211" fmla="*/ 140991 w 588767"/>
              <a:gd name="connsiteY211" fmla="*/ 363288 h 710393"/>
              <a:gd name="connsiteX212" fmla="*/ 133165 w 588767"/>
              <a:gd name="connsiteY212" fmla="*/ 342994 h 710393"/>
              <a:gd name="connsiteX213" fmla="*/ 134359 w 588767"/>
              <a:gd name="connsiteY213" fmla="*/ 340740 h 710393"/>
              <a:gd name="connsiteX214" fmla="*/ 133165 w 588767"/>
              <a:gd name="connsiteY214" fmla="*/ 339546 h 710393"/>
              <a:gd name="connsiteX215" fmla="*/ 130911 w 588767"/>
              <a:gd name="connsiteY215" fmla="*/ 338485 h 710393"/>
              <a:gd name="connsiteX216" fmla="*/ 129717 w 588767"/>
              <a:gd name="connsiteY216" fmla="*/ 335169 h 710393"/>
              <a:gd name="connsiteX217" fmla="*/ 131972 w 588767"/>
              <a:gd name="connsiteY217" fmla="*/ 335169 h 710393"/>
              <a:gd name="connsiteX218" fmla="*/ 138736 w 588767"/>
              <a:gd name="connsiteY218" fmla="*/ 337424 h 710393"/>
              <a:gd name="connsiteX219" fmla="*/ 137543 w 588767"/>
              <a:gd name="connsiteY219" fmla="*/ 338617 h 710393"/>
              <a:gd name="connsiteX220" fmla="*/ 139797 w 588767"/>
              <a:gd name="connsiteY220" fmla="*/ 339678 h 710393"/>
              <a:gd name="connsiteX221" fmla="*/ 140858 w 588767"/>
              <a:gd name="connsiteY221" fmla="*/ 337424 h 710393"/>
              <a:gd name="connsiteX222" fmla="*/ 138603 w 588767"/>
              <a:gd name="connsiteY222" fmla="*/ 335169 h 710393"/>
              <a:gd name="connsiteX223" fmla="*/ 137410 w 588767"/>
              <a:gd name="connsiteY223" fmla="*/ 332914 h 710393"/>
              <a:gd name="connsiteX224" fmla="*/ 135155 w 588767"/>
              <a:gd name="connsiteY224" fmla="*/ 333975 h 710393"/>
              <a:gd name="connsiteX225" fmla="*/ 132900 w 588767"/>
              <a:gd name="connsiteY225" fmla="*/ 332914 h 710393"/>
              <a:gd name="connsiteX226" fmla="*/ 131839 w 588767"/>
              <a:gd name="connsiteY226" fmla="*/ 328405 h 710393"/>
              <a:gd name="connsiteX227" fmla="*/ 132900 w 588767"/>
              <a:gd name="connsiteY227" fmla="*/ 326149 h 710393"/>
              <a:gd name="connsiteX228" fmla="*/ 136349 w 588767"/>
              <a:gd name="connsiteY228" fmla="*/ 326149 h 710393"/>
              <a:gd name="connsiteX229" fmla="*/ 136349 w 588767"/>
              <a:gd name="connsiteY229" fmla="*/ 328405 h 710393"/>
              <a:gd name="connsiteX230" fmla="*/ 138603 w 588767"/>
              <a:gd name="connsiteY230" fmla="*/ 329465 h 710393"/>
              <a:gd name="connsiteX231" fmla="*/ 140858 w 588767"/>
              <a:gd name="connsiteY231" fmla="*/ 329465 h 710393"/>
              <a:gd name="connsiteX232" fmla="*/ 144307 w 588767"/>
              <a:gd name="connsiteY232" fmla="*/ 332914 h 710393"/>
              <a:gd name="connsiteX233" fmla="*/ 148817 w 588767"/>
              <a:gd name="connsiteY233" fmla="*/ 335169 h 710393"/>
              <a:gd name="connsiteX234" fmla="*/ 152265 w 588767"/>
              <a:gd name="connsiteY234" fmla="*/ 338485 h 710393"/>
              <a:gd name="connsiteX235" fmla="*/ 154520 w 588767"/>
              <a:gd name="connsiteY235" fmla="*/ 339546 h 710393"/>
              <a:gd name="connsiteX236" fmla="*/ 159029 w 588767"/>
              <a:gd name="connsiteY236" fmla="*/ 342994 h 710393"/>
              <a:gd name="connsiteX237" fmla="*/ 159029 w 588767"/>
              <a:gd name="connsiteY237" fmla="*/ 339546 h 710393"/>
              <a:gd name="connsiteX238" fmla="*/ 162345 w 588767"/>
              <a:gd name="connsiteY238" fmla="*/ 339546 h 710393"/>
              <a:gd name="connsiteX239" fmla="*/ 166855 w 588767"/>
              <a:gd name="connsiteY239" fmla="*/ 341801 h 710393"/>
              <a:gd name="connsiteX240" fmla="*/ 169110 w 588767"/>
              <a:gd name="connsiteY240" fmla="*/ 339546 h 710393"/>
              <a:gd name="connsiteX241" fmla="*/ 168049 w 588767"/>
              <a:gd name="connsiteY241" fmla="*/ 338485 h 710393"/>
              <a:gd name="connsiteX242" fmla="*/ 166988 w 588767"/>
              <a:gd name="connsiteY242" fmla="*/ 338485 h 710393"/>
              <a:gd name="connsiteX243" fmla="*/ 160223 w 588767"/>
              <a:gd name="connsiteY243" fmla="*/ 336230 h 710393"/>
              <a:gd name="connsiteX244" fmla="*/ 157969 w 588767"/>
              <a:gd name="connsiteY244" fmla="*/ 332914 h 710393"/>
              <a:gd name="connsiteX245" fmla="*/ 153459 w 588767"/>
              <a:gd name="connsiteY245" fmla="*/ 330659 h 710393"/>
              <a:gd name="connsiteX246" fmla="*/ 151204 w 588767"/>
              <a:gd name="connsiteY246" fmla="*/ 328405 h 710393"/>
              <a:gd name="connsiteX247" fmla="*/ 147888 w 588767"/>
              <a:gd name="connsiteY247" fmla="*/ 329465 h 710393"/>
              <a:gd name="connsiteX248" fmla="*/ 145633 w 588767"/>
              <a:gd name="connsiteY248" fmla="*/ 328405 h 710393"/>
              <a:gd name="connsiteX249" fmla="*/ 142317 w 588767"/>
              <a:gd name="connsiteY249" fmla="*/ 328405 h 710393"/>
              <a:gd name="connsiteX250" fmla="*/ 137808 w 588767"/>
              <a:gd name="connsiteY250" fmla="*/ 323895 h 710393"/>
              <a:gd name="connsiteX251" fmla="*/ 136747 w 588767"/>
              <a:gd name="connsiteY251" fmla="*/ 322834 h 710393"/>
              <a:gd name="connsiteX252" fmla="*/ 127728 w 588767"/>
              <a:gd name="connsiteY252" fmla="*/ 326149 h 710393"/>
              <a:gd name="connsiteX253" fmla="*/ 123218 w 588767"/>
              <a:gd name="connsiteY253" fmla="*/ 313814 h 710393"/>
              <a:gd name="connsiteX254" fmla="*/ 123218 w 588767"/>
              <a:gd name="connsiteY254" fmla="*/ 310499 h 710393"/>
              <a:gd name="connsiteX255" fmla="*/ 122024 w 588767"/>
              <a:gd name="connsiteY255" fmla="*/ 310499 h 710393"/>
              <a:gd name="connsiteX256" fmla="*/ 116454 w 588767"/>
              <a:gd name="connsiteY256" fmla="*/ 295909 h 710393"/>
              <a:gd name="connsiteX257" fmla="*/ 108628 w 588767"/>
              <a:gd name="connsiteY257" fmla="*/ 274555 h 710393"/>
              <a:gd name="connsiteX258" fmla="*/ 82764 w 588767"/>
              <a:gd name="connsiteY258" fmla="*/ 228397 h 710393"/>
              <a:gd name="connsiteX259" fmla="*/ 88335 w 588767"/>
              <a:gd name="connsiteY259" fmla="*/ 220572 h 710393"/>
              <a:gd name="connsiteX260" fmla="*/ 87274 w 588767"/>
              <a:gd name="connsiteY260" fmla="*/ 220572 h 710393"/>
              <a:gd name="connsiteX261" fmla="*/ 81703 w 588767"/>
              <a:gd name="connsiteY261" fmla="*/ 226143 h 710393"/>
              <a:gd name="connsiteX262" fmla="*/ 78387 w 588767"/>
              <a:gd name="connsiteY262" fmla="*/ 219378 h 710393"/>
              <a:gd name="connsiteX263" fmla="*/ 80642 w 588767"/>
              <a:gd name="connsiteY263" fmla="*/ 216062 h 710393"/>
              <a:gd name="connsiteX264" fmla="*/ 83958 w 588767"/>
              <a:gd name="connsiteY264" fmla="*/ 212746 h 710393"/>
              <a:gd name="connsiteX265" fmla="*/ 83958 w 588767"/>
              <a:gd name="connsiteY265" fmla="*/ 207043 h 710393"/>
              <a:gd name="connsiteX266" fmla="*/ 86213 w 588767"/>
              <a:gd name="connsiteY266" fmla="*/ 207043 h 710393"/>
              <a:gd name="connsiteX267" fmla="*/ 86213 w 588767"/>
              <a:gd name="connsiteY267" fmla="*/ 205982 h 710393"/>
              <a:gd name="connsiteX268" fmla="*/ 88467 w 588767"/>
              <a:gd name="connsiteY268" fmla="*/ 205982 h 710393"/>
              <a:gd name="connsiteX269" fmla="*/ 88467 w 588767"/>
              <a:gd name="connsiteY269" fmla="*/ 207043 h 710393"/>
              <a:gd name="connsiteX270" fmla="*/ 89529 w 588767"/>
              <a:gd name="connsiteY270" fmla="*/ 208237 h 710393"/>
              <a:gd name="connsiteX271" fmla="*/ 91783 w 588767"/>
              <a:gd name="connsiteY271" fmla="*/ 209298 h 710393"/>
              <a:gd name="connsiteX272" fmla="*/ 87274 w 588767"/>
              <a:gd name="connsiteY272" fmla="*/ 214869 h 710393"/>
              <a:gd name="connsiteX273" fmla="*/ 88335 w 588767"/>
              <a:gd name="connsiteY273" fmla="*/ 216062 h 710393"/>
              <a:gd name="connsiteX274" fmla="*/ 91783 w 588767"/>
              <a:gd name="connsiteY274" fmla="*/ 211553 h 710393"/>
              <a:gd name="connsiteX275" fmla="*/ 95099 w 588767"/>
              <a:gd name="connsiteY275" fmla="*/ 201473 h 710393"/>
              <a:gd name="connsiteX276" fmla="*/ 92845 w 588767"/>
              <a:gd name="connsiteY276" fmla="*/ 200412 h 710393"/>
              <a:gd name="connsiteX277" fmla="*/ 93906 w 588767"/>
              <a:gd name="connsiteY277" fmla="*/ 195902 h 710393"/>
              <a:gd name="connsiteX278" fmla="*/ 93906 w 588767"/>
              <a:gd name="connsiteY278" fmla="*/ 192587 h 710393"/>
              <a:gd name="connsiteX279" fmla="*/ 92845 w 588767"/>
              <a:gd name="connsiteY279" fmla="*/ 192587 h 710393"/>
              <a:gd name="connsiteX280" fmla="*/ 92845 w 588767"/>
              <a:gd name="connsiteY280" fmla="*/ 190331 h 710393"/>
              <a:gd name="connsiteX281" fmla="*/ 90590 w 588767"/>
              <a:gd name="connsiteY281" fmla="*/ 189138 h 710393"/>
              <a:gd name="connsiteX282" fmla="*/ 90590 w 588767"/>
              <a:gd name="connsiteY282" fmla="*/ 193647 h 710393"/>
              <a:gd name="connsiteX283" fmla="*/ 89529 w 588767"/>
              <a:gd name="connsiteY283" fmla="*/ 193647 h 710393"/>
              <a:gd name="connsiteX284" fmla="*/ 89529 w 588767"/>
              <a:gd name="connsiteY284" fmla="*/ 191392 h 710393"/>
              <a:gd name="connsiteX285" fmla="*/ 88467 w 588767"/>
              <a:gd name="connsiteY285" fmla="*/ 190331 h 710393"/>
              <a:gd name="connsiteX286" fmla="*/ 82897 w 588767"/>
              <a:gd name="connsiteY286" fmla="*/ 208369 h 710393"/>
              <a:gd name="connsiteX287" fmla="*/ 82897 w 588767"/>
              <a:gd name="connsiteY287" fmla="*/ 209431 h 710393"/>
              <a:gd name="connsiteX288" fmla="*/ 80642 w 588767"/>
              <a:gd name="connsiteY288" fmla="*/ 211685 h 710393"/>
              <a:gd name="connsiteX289" fmla="*/ 80642 w 588767"/>
              <a:gd name="connsiteY289" fmla="*/ 212879 h 710393"/>
              <a:gd name="connsiteX290" fmla="*/ 79581 w 588767"/>
              <a:gd name="connsiteY290" fmla="*/ 211685 h 710393"/>
              <a:gd name="connsiteX291" fmla="*/ 77326 w 588767"/>
              <a:gd name="connsiteY291" fmla="*/ 215001 h 710393"/>
              <a:gd name="connsiteX292" fmla="*/ 76265 w 588767"/>
              <a:gd name="connsiteY292" fmla="*/ 216195 h 710393"/>
              <a:gd name="connsiteX293" fmla="*/ 71756 w 588767"/>
              <a:gd name="connsiteY293" fmla="*/ 208369 h 710393"/>
              <a:gd name="connsiteX294" fmla="*/ 74010 w 588767"/>
              <a:gd name="connsiteY294" fmla="*/ 201606 h 710393"/>
              <a:gd name="connsiteX295" fmla="*/ 74010 w 588767"/>
              <a:gd name="connsiteY295" fmla="*/ 196034 h 710393"/>
              <a:gd name="connsiteX296" fmla="*/ 72949 w 588767"/>
              <a:gd name="connsiteY296" fmla="*/ 193780 h 710393"/>
              <a:gd name="connsiteX297" fmla="*/ 71888 w 588767"/>
              <a:gd name="connsiteY297" fmla="*/ 197096 h 710393"/>
              <a:gd name="connsiteX298" fmla="*/ 72949 w 588767"/>
              <a:gd name="connsiteY298" fmla="*/ 197096 h 710393"/>
              <a:gd name="connsiteX299" fmla="*/ 72949 w 588767"/>
              <a:gd name="connsiteY299" fmla="*/ 202799 h 710393"/>
              <a:gd name="connsiteX300" fmla="*/ 70694 w 588767"/>
              <a:gd name="connsiteY300" fmla="*/ 206115 h 710393"/>
              <a:gd name="connsiteX301" fmla="*/ 69633 w 588767"/>
              <a:gd name="connsiteY301" fmla="*/ 204921 h 710393"/>
              <a:gd name="connsiteX302" fmla="*/ 69633 w 588767"/>
              <a:gd name="connsiteY302" fmla="*/ 201606 h 710393"/>
              <a:gd name="connsiteX303" fmla="*/ 71888 w 588767"/>
              <a:gd name="connsiteY303" fmla="*/ 200544 h 710393"/>
              <a:gd name="connsiteX304" fmla="*/ 69633 w 588767"/>
              <a:gd name="connsiteY304" fmla="*/ 199350 h 710393"/>
              <a:gd name="connsiteX305" fmla="*/ 68572 w 588767"/>
              <a:gd name="connsiteY305" fmla="*/ 201606 h 710393"/>
              <a:gd name="connsiteX306" fmla="*/ 66318 w 588767"/>
              <a:gd name="connsiteY306" fmla="*/ 199350 h 710393"/>
              <a:gd name="connsiteX307" fmla="*/ 66318 w 588767"/>
              <a:gd name="connsiteY307" fmla="*/ 196034 h 710393"/>
              <a:gd name="connsiteX308" fmla="*/ 65124 w 588767"/>
              <a:gd name="connsiteY308" fmla="*/ 196034 h 710393"/>
              <a:gd name="connsiteX309" fmla="*/ 60614 w 588767"/>
              <a:gd name="connsiteY309" fmla="*/ 188209 h 710393"/>
              <a:gd name="connsiteX310" fmla="*/ 63930 w 588767"/>
              <a:gd name="connsiteY310" fmla="*/ 182639 h 710393"/>
              <a:gd name="connsiteX311" fmla="*/ 66185 w 588767"/>
              <a:gd name="connsiteY311" fmla="*/ 183699 h 710393"/>
              <a:gd name="connsiteX312" fmla="*/ 64991 w 588767"/>
              <a:gd name="connsiteY312" fmla="*/ 187015 h 710393"/>
              <a:gd name="connsiteX313" fmla="*/ 63930 w 588767"/>
              <a:gd name="connsiteY313" fmla="*/ 185955 h 710393"/>
              <a:gd name="connsiteX314" fmla="*/ 62736 w 588767"/>
              <a:gd name="connsiteY314" fmla="*/ 185955 h 710393"/>
              <a:gd name="connsiteX315" fmla="*/ 63930 w 588767"/>
              <a:gd name="connsiteY315" fmla="*/ 187015 h 710393"/>
              <a:gd name="connsiteX316" fmla="*/ 61675 w 588767"/>
              <a:gd name="connsiteY316" fmla="*/ 189271 h 710393"/>
              <a:gd name="connsiteX317" fmla="*/ 62736 w 588767"/>
              <a:gd name="connsiteY317" fmla="*/ 190464 h 710393"/>
              <a:gd name="connsiteX318" fmla="*/ 66052 w 588767"/>
              <a:gd name="connsiteY318" fmla="*/ 189271 h 710393"/>
              <a:gd name="connsiteX319" fmla="*/ 67113 w 588767"/>
              <a:gd name="connsiteY319" fmla="*/ 187015 h 710393"/>
              <a:gd name="connsiteX320" fmla="*/ 66052 w 588767"/>
              <a:gd name="connsiteY320" fmla="*/ 185955 h 710393"/>
              <a:gd name="connsiteX321" fmla="*/ 67113 w 588767"/>
              <a:gd name="connsiteY321" fmla="*/ 184893 h 710393"/>
              <a:gd name="connsiteX322" fmla="*/ 69368 w 588767"/>
              <a:gd name="connsiteY322" fmla="*/ 184893 h 710393"/>
              <a:gd name="connsiteX323" fmla="*/ 70429 w 588767"/>
              <a:gd name="connsiteY323" fmla="*/ 187148 h 710393"/>
              <a:gd name="connsiteX324" fmla="*/ 71623 w 588767"/>
              <a:gd name="connsiteY324" fmla="*/ 186087 h 710393"/>
              <a:gd name="connsiteX325" fmla="*/ 72684 w 588767"/>
              <a:gd name="connsiteY325" fmla="*/ 185026 h 710393"/>
              <a:gd name="connsiteX326" fmla="*/ 70429 w 588767"/>
              <a:gd name="connsiteY326" fmla="*/ 181578 h 710393"/>
              <a:gd name="connsiteX327" fmla="*/ 68174 w 588767"/>
              <a:gd name="connsiteY327" fmla="*/ 179323 h 710393"/>
              <a:gd name="connsiteX328" fmla="*/ 62604 w 588767"/>
              <a:gd name="connsiteY328" fmla="*/ 181578 h 710393"/>
              <a:gd name="connsiteX329" fmla="*/ 61542 w 588767"/>
              <a:gd name="connsiteY329" fmla="*/ 178262 h 710393"/>
              <a:gd name="connsiteX330" fmla="*/ 55972 w 588767"/>
              <a:gd name="connsiteY330" fmla="*/ 177068 h 710393"/>
              <a:gd name="connsiteX331" fmla="*/ 53717 w 588767"/>
              <a:gd name="connsiteY331" fmla="*/ 177068 h 710393"/>
              <a:gd name="connsiteX332" fmla="*/ 52656 w 588767"/>
              <a:gd name="connsiteY332" fmla="*/ 176007 h 710393"/>
              <a:gd name="connsiteX333" fmla="*/ 57166 w 588767"/>
              <a:gd name="connsiteY333" fmla="*/ 172691 h 710393"/>
              <a:gd name="connsiteX334" fmla="*/ 56104 w 588767"/>
              <a:gd name="connsiteY334" fmla="*/ 170436 h 710393"/>
              <a:gd name="connsiteX335" fmla="*/ 51595 w 588767"/>
              <a:gd name="connsiteY335" fmla="*/ 171497 h 710393"/>
              <a:gd name="connsiteX336" fmla="*/ 51595 w 588767"/>
              <a:gd name="connsiteY336" fmla="*/ 169243 h 710393"/>
              <a:gd name="connsiteX337" fmla="*/ 46024 w 588767"/>
              <a:gd name="connsiteY337" fmla="*/ 169243 h 710393"/>
              <a:gd name="connsiteX338" fmla="*/ 42709 w 588767"/>
              <a:gd name="connsiteY338" fmla="*/ 170436 h 710393"/>
              <a:gd name="connsiteX339" fmla="*/ 37005 w 588767"/>
              <a:gd name="connsiteY339" fmla="*/ 173752 h 710393"/>
              <a:gd name="connsiteX340" fmla="*/ 33689 w 588767"/>
              <a:gd name="connsiteY340" fmla="*/ 179323 h 710393"/>
              <a:gd name="connsiteX341" fmla="*/ 31434 w 588767"/>
              <a:gd name="connsiteY341" fmla="*/ 179323 h 710393"/>
              <a:gd name="connsiteX342" fmla="*/ 26925 w 588767"/>
              <a:gd name="connsiteY342" fmla="*/ 180516 h 710393"/>
              <a:gd name="connsiteX343" fmla="*/ 24670 w 588767"/>
              <a:gd name="connsiteY343" fmla="*/ 181578 h 710393"/>
              <a:gd name="connsiteX344" fmla="*/ 23609 w 588767"/>
              <a:gd name="connsiteY344" fmla="*/ 180516 h 710393"/>
              <a:gd name="connsiteX345" fmla="*/ 22548 w 588767"/>
              <a:gd name="connsiteY345" fmla="*/ 164733 h 710393"/>
              <a:gd name="connsiteX346" fmla="*/ 13529 w 588767"/>
              <a:gd name="connsiteY346" fmla="*/ 148949 h 710393"/>
              <a:gd name="connsiteX347" fmla="*/ 4510 w 588767"/>
              <a:gd name="connsiteY347" fmla="*/ 147888 h 710393"/>
              <a:gd name="connsiteX348" fmla="*/ 0 w 588767"/>
              <a:gd name="connsiteY348" fmla="*/ 127595 h 710393"/>
              <a:gd name="connsiteX349" fmla="*/ 63002 w 588767"/>
              <a:gd name="connsiteY349" fmla="*/ 108495 h 710393"/>
              <a:gd name="connsiteX350" fmla="*/ 67511 w 588767"/>
              <a:gd name="connsiteY350" fmla="*/ 117515 h 710393"/>
              <a:gd name="connsiteX351" fmla="*/ 63002 w 588767"/>
              <a:gd name="connsiteY351" fmla="*/ 141124 h 710393"/>
              <a:gd name="connsiteX352" fmla="*/ 74276 w 588767"/>
              <a:gd name="connsiteY352" fmla="*/ 154652 h 710393"/>
              <a:gd name="connsiteX353" fmla="*/ 82101 w 588767"/>
              <a:gd name="connsiteY353" fmla="*/ 133298 h 710393"/>
              <a:gd name="connsiteX354" fmla="*/ 84356 w 588767"/>
              <a:gd name="connsiteY354" fmla="*/ 99609 h 710393"/>
              <a:gd name="connsiteX355" fmla="*/ 100139 w 588767"/>
              <a:gd name="connsiteY355" fmla="*/ 80510 h 710393"/>
              <a:gd name="connsiteX356" fmla="*/ 110220 w 588767"/>
              <a:gd name="connsiteY356" fmla="*/ 82764 h 710393"/>
              <a:gd name="connsiteX357" fmla="*/ 121494 w 588767"/>
              <a:gd name="connsiteY357" fmla="*/ 99609 h 710393"/>
              <a:gd name="connsiteX358" fmla="*/ 121494 w 588767"/>
              <a:gd name="connsiteY358" fmla="*/ 82764 h 710393"/>
              <a:gd name="connsiteX359" fmla="*/ 111413 w 588767"/>
              <a:gd name="connsiteY359" fmla="*/ 65919 h 710393"/>
              <a:gd name="connsiteX360" fmla="*/ 118178 w 588767"/>
              <a:gd name="connsiteY360" fmla="*/ 53584 h 710393"/>
              <a:gd name="connsiteX361" fmla="*/ 144042 w 588767"/>
              <a:gd name="connsiteY361" fmla="*/ 53584 h 710393"/>
              <a:gd name="connsiteX362" fmla="*/ 167651 w 588767"/>
              <a:gd name="connsiteY362" fmla="*/ 38995 h 710393"/>
              <a:gd name="connsiteX363" fmla="*/ 165396 w 588767"/>
              <a:gd name="connsiteY363" fmla="*/ 37933 h 710393"/>
              <a:gd name="connsiteX364" fmla="*/ 166457 w 588767"/>
              <a:gd name="connsiteY364" fmla="*/ 35679 h 710393"/>
              <a:gd name="connsiteX365" fmla="*/ 168712 w 588767"/>
              <a:gd name="connsiteY365" fmla="*/ 34618 h 710393"/>
              <a:gd name="connsiteX366" fmla="*/ 168712 w 588767"/>
              <a:gd name="connsiteY366" fmla="*/ 32363 h 710393"/>
              <a:gd name="connsiteX367" fmla="*/ 172160 w 588767"/>
              <a:gd name="connsiteY367" fmla="*/ 32363 h 710393"/>
              <a:gd name="connsiteX368" fmla="*/ 170966 w 588767"/>
              <a:gd name="connsiteY368" fmla="*/ 30108 h 710393"/>
              <a:gd name="connsiteX369" fmla="*/ 173221 w 588767"/>
              <a:gd name="connsiteY369" fmla="*/ 30108 h 710393"/>
              <a:gd name="connsiteX370" fmla="*/ 176537 w 588767"/>
              <a:gd name="connsiteY370" fmla="*/ 33424 h 710393"/>
              <a:gd name="connsiteX371" fmla="*/ 179853 w 588767"/>
              <a:gd name="connsiteY371" fmla="*/ 35679 h 710393"/>
              <a:gd name="connsiteX372" fmla="*/ 184363 w 588767"/>
              <a:gd name="connsiteY372" fmla="*/ 36740 h 710393"/>
              <a:gd name="connsiteX373" fmla="*/ 192188 w 588767"/>
              <a:gd name="connsiteY373" fmla="*/ 36740 h 710393"/>
              <a:gd name="connsiteX374" fmla="*/ 197759 w 588767"/>
              <a:gd name="connsiteY374" fmla="*/ 37933 h 710393"/>
              <a:gd name="connsiteX375" fmla="*/ 200014 w 588767"/>
              <a:gd name="connsiteY375" fmla="*/ 35679 h 710393"/>
              <a:gd name="connsiteX376" fmla="*/ 202269 w 588767"/>
              <a:gd name="connsiteY376" fmla="*/ 35679 h 710393"/>
              <a:gd name="connsiteX377" fmla="*/ 204523 w 588767"/>
              <a:gd name="connsiteY377" fmla="*/ 34618 h 710393"/>
              <a:gd name="connsiteX378" fmla="*/ 207839 w 588767"/>
              <a:gd name="connsiteY378" fmla="*/ 34618 h 710393"/>
              <a:gd name="connsiteX379" fmla="*/ 210094 w 588767"/>
              <a:gd name="connsiteY379" fmla="*/ 33424 h 710393"/>
              <a:gd name="connsiteX380" fmla="*/ 213543 w 588767"/>
              <a:gd name="connsiteY380" fmla="*/ 36740 h 710393"/>
              <a:gd name="connsiteX381" fmla="*/ 222562 w 588767"/>
              <a:gd name="connsiteY381" fmla="*/ 38995 h 710393"/>
              <a:gd name="connsiteX382" fmla="*/ 225878 w 588767"/>
              <a:gd name="connsiteY382" fmla="*/ 40188 h 710393"/>
              <a:gd name="connsiteX383" fmla="*/ 228132 w 588767"/>
              <a:gd name="connsiteY383" fmla="*/ 40188 h 710393"/>
              <a:gd name="connsiteX384" fmla="*/ 234897 w 588767"/>
              <a:gd name="connsiteY384" fmla="*/ 43504 h 710393"/>
              <a:gd name="connsiteX385" fmla="*/ 240468 w 588767"/>
              <a:gd name="connsiteY385" fmla="*/ 41249 h 710393"/>
              <a:gd name="connsiteX386" fmla="*/ 246038 w 588767"/>
              <a:gd name="connsiteY386" fmla="*/ 41249 h 710393"/>
              <a:gd name="connsiteX387" fmla="*/ 244977 w 588767"/>
              <a:gd name="connsiteY387" fmla="*/ 38995 h 710393"/>
              <a:gd name="connsiteX388" fmla="*/ 247232 w 588767"/>
              <a:gd name="connsiteY388" fmla="*/ 35679 h 710393"/>
              <a:gd name="connsiteX389" fmla="*/ 251741 w 588767"/>
              <a:gd name="connsiteY389" fmla="*/ 35679 h 710393"/>
              <a:gd name="connsiteX390" fmla="*/ 251741 w 588767"/>
              <a:gd name="connsiteY390" fmla="*/ 34618 h 710393"/>
              <a:gd name="connsiteX391" fmla="*/ 253996 w 588767"/>
              <a:gd name="connsiteY391" fmla="*/ 34618 h 710393"/>
              <a:gd name="connsiteX392" fmla="*/ 257312 w 588767"/>
              <a:gd name="connsiteY392" fmla="*/ 31169 h 710393"/>
              <a:gd name="connsiteX393" fmla="*/ 258373 w 588767"/>
              <a:gd name="connsiteY393" fmla="*/ 28914 h 710393"/>
              <a:gd name="connsiteX394" fmla="*/ 258373 w 588767"/>
              <a:gd name="connsiteY394" fmla="*/ 17641 h 710393"/>
              <a:gd name="connsiteX395" fmla="*/ 257312 w 588767"/>
              <a:gd name="connsiteY395" fmla="*/ 16579 h 710393"/>
              <a:gd name="connsiteX396" fmla="*/ 256251 w 588767"/>
              <a:gd name="connsiteY396" fmla="*/ 14325 h 710393"/>
              <a:gd name="connsiteX397" fmla="*/ 257312 w 588767"/>
              <a:gd name="connsiteY397" fmla="*/ 9815 h 710393"/>
              <a:gd name="connsiteX398" fmla="*/ 258373 w 588767"/>
              <a:gd name="connsiteY398" fmla="*/ 7560 h 710393"/>
              <a:gd name="connsiteX399" fmla="*/ 262883 w 588767"/>
              <a:gd name="connsiteY399" fmla="*/ 7560 h 710393"/>
              <a:gd name="connsiteX400" fmla="*/ 271902 w 588767"/>
              <a:gd name="connsiteY400" fmla="*/ 5305 h 710393"/>
              <a:gd name="connsiteX401" fmla="*/ 280921 w 588767"/>
              <a:gd name="connsiteY401" fmla="*/ 796 h 710393"/>
              <a:gd name="connsiteX402" fmla="*/ 281982 w 588767"/>
              <a:gd name="connsiteY402" fmla="*/ 796 h 71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588767" h="710393">
                <a:moveTo>
                  <a:pt x="280656" y="0"/>
                </a:moveTo>
                <a:lnTo>
                  <a:pt x="275085" y="38199"/>
                </a:lnTo>
                <a:lnTo>
                  <a:pt x="277340" y="42708"/>
                </a:lnTo>
                <a:lnTo>
                  <a:pt x="278534" y="42708"/>
                </a:lnTo>
                <a:lnTo>
                  <a:pt x="280788" y="46024"/>
                </a:lnTo>
                <a:lnTo>
                  <a:pt x="281850" y="47218"/>
                </a:lnTo>
                <a:lnTo>
                  <a:pt x="283043" y="51727"/>
                </a:lnTo>
                <a:lnTo>
                  <a:pt x="281850" y="52789"/>
                </a:lnTo>
                <a:lnTo>
                  <a:pt x="278534" y="52789"/>
                </a:lnTo>
                <a:lnTo>
                  <a:pt x="277340" y="53983"/>
                </a:lnTo>
                <a:lnTo>
                  <a:pt x="272831" y="56237"/>
                </a:lnTo>
                <a:lnTo>
                  <a:pt x="271769" y="69766"/>
                </a:lnTo>
                <a:lnTo>
                  <a:pt x="272831" y="70827"/>
                </a:lnTo>
                <a:lnTo>
                  <a:pt x="272831" y="73082"/>
                </a:lnTo>
                <a:lnTo>
                  <a:pt x="270576" y="73082"/>
                </a:lnTo>
                <a:lnTo>
                  <a:pt x="268321" y="93375"/>
                </a:lnTo>
                <a:lnTo>
                  <a:pt x="255986" y="118178"/>
                </a:lnTo>
                <a:lnTo>
                  <a:pt x="254925" y="116984"/>
                </a:lnTo>
                <a:lnTo>
                  <a:pt x="254925" y="120300"/>
                </a:lnTo>
                <a:lnTo>
                  <a:pt x="253731" y="122555"/>
                </a:lnTo>
                <a:lnTo>
                  <a:pt x="250415" y="121493"/>
                </a:lnTo>
                <a:lnTo>
                  <a:pt x="249354" y="121493"/>
                </a:lnTo>
                <a:lnTo>
                  <a:pt x="249354" y="122555"/>
                </a:lnTo>
                <a:lnTo>
                  <a:pt x="252670" y="124809"/>
                </a:lnTo>
                <a:lnTo>
                  <a:pt x="250415" y="130381"/>
                </a:lnTo>
                <a:lnTo>
                  <a:pt x="249354" y="129319"/>
                </a:lnTo>
                <a:lnTo>
                  <a:pt x="248293" y="130381"/>
                </a:lnTo>
                <a:lnTo>
                  <a:pt x="249354" y="131441"/>
                </a:lnTo>
                <a:lnTo>
                  <a:pt x="247099" y="132502"/>
                </a:lnTo>
                <a:lnTo>
                  <a:pt x="248160" y="134757"/>
                </a:lnTo>
                <a:lnTo>
                  <a:pt x="247099" y="137012"/>
                </a:lnTo>
                <a:cubicBezTo>
                  <a:pt x="259302" y="151999"/>
                  <a:pt x="281982" y="197096"/>
                  <a:pt x="301082" y="198953"/>
                </a:cubicBezTo>
                <a:lnTo>
                  <a:pt x="301082" y="200146"/>
                </a:lnTo>
                <a:lnTo>
                  <a:pt x="300021" y="200146"/>
                </a:lnTo>
                <a:cubicBezTo>
                  <a:pt x="347239" y="234632"/>
                  <a:pt x="398171" y="261822"/>
                  <a:pt x="432789" y="310366"/>
                </a:cubicBezTo>
                <a:lnTo>
                  <a:pt x="436237" y="309173"/>
                </a:lnTo>
                <a:lnTo>
                  <a:pt x="438492" y="302408"/>
                </a:lnTo>
                <a:lnTo>
                  <a:pt x="440746" y="305724"/>
                </a:lnTo>
                <a:lnTo>
                  <a:pt x="438492" y="310234"/>
                </a:lnTo>
                <a:lnTo>
                  <a:pt x="440746" y="312488"/>
                </a:lnTo>
                <a:lnTo>
                  <a:pt x="444195" y="307978"/>
                </a:lnTo>
                <a:lnTo>
                  <a:pt x="448705" y="309040"/>
                </a:lnTo>
                <a:lnTo>
                  <a:pt x="450959" y="312488"/>
                </a:lnTo>
                <a:lnTo>
                  <a:pt x="445389" y="319253"/>
                </a:lnTo>
                <a:lnTo>
                  <a:pt x="445389" y="322702"/>
                </a:lnTo>
                <a:lnTo>
                  <a:pt x="448705" y="326017"/>
                </a:lnTo>
                <a:lnTo>
                  <a:pt x="449766" y="324956"/>
                </a:lnTo>
                <a:lnTo>
                  <a:pt x="452020" y="327211"/>
                </a:lnTo>
                <a:lnTo>
                  <a:pt x="449766" y="328405"/>
                </a:lnTo>
                <a:lnTo>
                  <a:pt x="453082" y="330659"/>
                </a:lnTo>
                <a:lnTo>
                  <a:pt x="455336" y="329465"/>
                </a:lnTo>
                <a:lnTo>
                  <a:pt x="459846" y="332914"/>
                </a:lnTo>
                <a:lnTo>
                  <a:pt x="459846" y="336230"/>
                </a:lnTo>
                <a:lnTo>
                  <a:pt x="463162" y="338485"/>
                </a:lnTo>
                <a:lnTo>
                  <a:pt x="466478" y="339546"/>
                </a:lnTo>
                <a:lnTo>
                  <a:pt x="465417" y="342994"/>
                </a:lnTo>
                <a:lnTo>
                  <a:pt x="467671" y="346310"/>
                </a:lnTo>
                <a:lnTo>
                  <a:pt x="473242" y="349626"/>
                </a:lnTo>
                <a:lnTo>
                  <a:pt x="499106" y="363155"/>
                </a:lnTo>
                <a:lnTo>
                  <a:pt x="535050" y="382255"/>
                </a:lnTo>
                <a:lnTo>
                  <a:pt x="536111" y="381193"/>
                </a:lnTo>
                <a:lnTo>
                  <a:pt x="539427" y="379999"/>
                </a:lnTo>
                <a:lnTo>
                  <a:pt x="541682" y="379999"/>
                </a:lnTo>
                <a:lnTo>
                  <a:pt x="543936" y="381193"/>
                </a:lnTo>
                <a:lnTo>
                  <a:pt x="544998" y="382255"/>
                </a:lnTo>
                <a:lnTo>
                  <a:pt x="544998" y="383315"/>
                </a:lnTo>
                <a:lnTo>
                  <a:pt x="541549" y="381061"/>
                </a:lnTo>
                <a:lnTo>
                  <a:pt x="537040" y="383315"/>
                </a:lnTo>
                <a:lnTo>
                  <a:pt x="557333" y="393396"/>
                </a:lnTo>
                <a:lnTo>
                  <a:pt x="583197" y="406925"/>
                </a:lnTo>
                <a:lnTo>
                  <a:pt x="575371" y="417005"/>
                </a:lnTo>
                <a:lnTo>
                  <a:pt x="578687" y="419260"/>
                </a:lnTo>
                <a:lnTo>
                  <a:pt x="577626" y="420321"/>
                </a:lnTo>
                <a:lnTo>
                  <a:pt x="580942" y="420321"/>
                </a:lnTo>
                <a:lnTo>
                  <a:pt x="588767" y="422575"/>
                </a:lnTo>
                <a:lnTo>
                  <a:pt x="587706" y="425891"/>
                </a:lnTo>
                <a:lnTo>
                  <a:pt x="578687" y="422575"/>
                </a:lnTo>
                <a:lnTo>
                  <a:pt x="578687" y="425891"/>
                </a:lnTo>
                <a:lnTo>
                  <a:pt x="573116" y="423637"/>
                </a:lnTo>
                <a:lnTo>
                  <a:pt x="568607" y="420321"/>
                </a:lnTo>
                <a:lnTo>
                  <a:pt x="567413" y="422575"/>
                </a:lnTo>
                <a:lnTo>
                  <a:pt x="566352" y="422575"/>
                </a:lnTo>
                <a:lnTo>
                  <a:pt x="565291" y="421382"/>
                </a:lnTo>
                <a:lnTo>
                  <a:pt x="564230" y="421382"/>
                </a:lnTo>
                <a:lnTo>
                  <a:pt x="564230" y="422575"/>
                </a:lnTo>
                <a:lnTo>
                  <a:pt x="555211" y="419260"/>
                </a:lnTo>
                <a:lnTo>
                  <a:pt x="545131" y="421514"/>
                </a:lnTo>
                <a:lnTo>
                  <a:pt x="529347" y="438359"/>
                </a:lnTo>
                <a:lnTo>
                  <a:pt x="519267" y="460907"/>
                </a:lnTo>
                <a:lnTo>
                  <a:pt x="514757" y="468732"/>
                </a:lnTo>
                <a:lnTo>
                  <a:pt x="509186" y="490087"/>
                </a:lnTo>
                <a:lnTo>
                  <a:pt x="503616" y="489026"/>
                </a:lnTo>
                <a:lnTo>
                  <a:pt x="502422" y="490087"/>
                </a:lnTo>
                <a:lnTo>
                  <a:pt x="500167" y="490087"/>
                </a:lnTo>
                <a:lnTo>
                  <a:pt x="498973" y="491280"/>
                </a:lnTo>
                <a:lnTo>
                  <a:pt x="501228" y="492342"/>
                </a:lnTo>
                <a:lnTo>
                  <a:pt x="502289" y="495658"/>
                </a:lnTo>
                <a:lnTo>
                  <a:pt x="501228" y="495658"/>
                </a:lnTo>
                <a:lnTo>
                  <a:pt x="501228" y="497912"/>
                </a:lnTo>
                <a:lnTo>
                  <a:pt x="503483" y="499106"/>
                </a:lnTo>
                <a:lnTo>
                  <a:pt x="503483" y="501361"/>
                </a:lnTo>
                <a:lnTo>
                  <a:pt x="502289" y="501361"/>
                </a:lnTo>
                <a:lnTo>
                  <a:pt x="501228" y="499106"/>
                </a:lnTo>
                <a:lnTo>
                  <a:pt x="498973" y="501361"/>
                </a:lnTo>
                <a:lnTo>
                  <a:pt x="495657" y="501361"/>
                </a:lnTo>
                <a:lnTo>
                  <a:pt x="496718" y="518206"/>
                </a:lnTo>
                <a:lnTo>
                  <a:pt x="496718" y="521654"/>
                </a:lnTo>
                <a:lnTo>
                  <a:pt x="497780" y="521654"/>
                </a:lnTo>
                <a:lnTo>
                  <a:pt x="498973" y="520460"/>
                </a:lnTo>
                <a:lnTo>
                  <a:pt x="497780" y="515950"/>
                </a:lnTo>
                <a:lnTo>
                  <a:pt x="498973" y="514890"/>
                </a:lnTo>
                <a:lnTo>
                  <a:pt x="503483" y="517144"/>
                </a:lnTo>
                <a:lnTo>
                  <a:pt x="514757" y="527225"/>
                </a:lnTo>
                <a:lnTo>
                  <a:pt x="519267" y="532795"/>
                </a:lnTo>
                <a:lnTo>
                  <a:pt x="518073" y="535050"/>
                </a:lnTo>
                <a:lnTo>
                  <a:pt x="513563" y="530541"/>
                </a:lnTo>
                <a:lnTo>
                  <a:pt x="510247" y="529479"/>
                </a:lnTo>
                <a:lnTo>
                  <a:pt x="507992" y="527225"/>
                </a:lnTo>
                <a:lnTo>
                  <a:pt x="503483" y="531734"/>
                </a:lnTo>
                <a:lnTo>
                  <a:pt x="507992" y="533989"/>
                </a:lnTo>
                <a:lnTo>
                  <a:pt x="507992" y="536244"/>
                </a:lnTo>
                <a:lnTo>
                  <a:pt x="510247" y="539692"/>
                </a:lnTo>
                <a:lnTo>
                  <a:pt x="507992" y="538498"/>
                </a:lnTo>
                <a:lnTo>
                  <a:pt x="507992" y="539692"/>
                </a:lnTo>
                <a:lnTo>
                  <a:pt x="505738" y="537438"/>
                </a:lnTo>
                <a:lnTo>
                  <a:pt x="506932" y="535183"/>
                </a:lnTo>
                <a:lnTo>
                  <a:pt x="503616" y="531867"/>
                </a:lnTo>
                <a:lnTo>
                  <a:pt x="500300" y="531867"/>
                </a:lnTo>
                <a:lnTo>
                  <a:pt x="498045" y="526163"/>
                </a:lnTo>
                <a:lnTo>
                  <a:pt x="496984" y="526163"/>
                </a:lnTo>
                <a:lnTo>
                  <a:pt x="495923" y="536244"/>
                </a:lnTo>
                <a:lnTo>
                  <a:pt x="499238" y="536244"/>
                </a:lnTo>
                <a:lnTo>
                  <a:pt x="498045" y="537438"/>
                </a:lnTo>
                <a:lnTo>
                  <a:pt x="495790" y="538498"/>
                </a:lnTo>
                <a:lnTo>
                  <a:pt x="495790" y="543008"/>
                </a:lnTo>
                <a:lnTo>
                  <a:pt x="526163" y="562108"/>
                </a:lnTo>
                <a:lnTo>
                  <a:pt x="553221" y="589165"/>
                </a:lnTo>
                <a:lnTo>
                  <a:pt x="534122" y="625110"/>
                </a:lnTo>
                <a:lnTo>
                  <a:pt x="533061" y="635190"/>
                </a:lnTo>
                <a:lnTo>
                  <a:pt x="538631" y="636383"/>
                </a:lnTo>
                <a:lnTo>
                  <a:pt x="538631" y="635190"/>
                </a:lnTo>
                <a:lnTo>
                  <a:pt x="541947" y="635190"/>
                </a:lnTo>
                <a:lnTo>
                  <a:pt x="546457" y="636383"/>
                </a:lnTo>
                <a:lnTo>
                  <a:pt x="545396" y="639699"/>
                </a:lnTo>
                <a:lnTo>
                  <a:pt x="533061" y="637445"/>
                </a:lnTo>
                <a:lnTo>
                  <a:pt x="529745" y="641954"/>
                </a:lnTo>
                <a:lnTo>
                  <a:pt x="531999" y="644209"/>
                </a:lnTo>
                <a:lnTo>
                  <a:pt x="533061" y="643015"/>
                </a:lnTo>
                <a:lnTo>
                  <a:pt x="533061" y="646331"/>
                </a:lnTo>
                <a:lnTo>
                  <a:pt x="536377" y="653095"/>
                </a:lnTo>
                <a:lnTo>
                  <a:pt x="554415" y="692488"/>
                </a:lnTo>
                <a:lnTo>
                  <a:pt x="544334" y="699252"/>
                </a:lnTo>
                <a:lnTo>
                  <a:pt x="541018" y="695936"/>
                </a:lnTo>
                <a:lnTo>
                  <a:pt x="537703" y="693682"/>
                </a:lnTo>
                <a:lnTo>
                  <a:pt x="536642" y="694743"/>
                </a:lnTo>
                <a:lnTo>
                  <a:pt x="538897" y="696998"/>
                </a:lnTo>
                <a:lnTo>
                  <a:pt x="541151" y="696998"/>
                </a:lnTo>
                <a:lnTo>
                  <a:pt x="541151" y="698192"/>
                </a:lnTo>
                <a:lnTo>
                  <a:pt x="542213" y="700446"/>
                </a:lnTo>
                <a:lnTo>
                  <a:pt x="537703" y="703762"/>
                </a:lnTo>
                <a:lnTo>
                  <a:pt x="536642" y="702568"/>
                </a:lnTo>
                <a:lnTo>
                  <a:pt x="537703" y="700313"/>
                </a:lnTo>
                <a:lnTo>
                  <a:pt x="533193" y="699119"/>
                </a:lnTo>
                <a:lnTo>
                  <a:pt x="530938" y="701375"/>
                </a:lnTo>
                <a:lnTo>
                  <a:pt x="528684" y="700313"/>
                </a:lnTo>
                <a:lnTo>
                  <a:pt x="528684" y="709333"/>
                </a:lnTo>
                <a:lnTo>
                  <a:pt x="526429" y="710394"/>
                </a:lnTo>
                <a:lnTo>
                  <a:pt x="524174" y="708139"/>
                </a:lnTo>
                <a:lnTo>
                  <a:pt x="518471" y="703629"/>
                </a:lnTo>
                <a:lnTo>
                  <a:pt x="518471" y="704691"/>
                </a:lnTo>
                <a:lnTo>
                  <a:pt x="519664" y="706945"/>
                </a:lnTo>
                <a:lnTo>
                  <a:pt x="519664" y="708139"/>
                </a:lnTo>
                <a:lnTo>
                  <a:pt x="516349" y="708139"/>
                </a:lnTo>
                <a:lnTo>
                  <a:pt x="514094" y="700313"/>
                </a:lnTo>
                <a:lnTo>
                  <a:pt x="462366" y="667685"/>
                </a:lnTo>
                <a:lnTo>
                  <a:pt x="426422" y="646331"/>
                </a:lnTo>
                <a:lnTo>
                  <a:pt x="425361" y="645270"/>
                </a:lnTo>
                <a:lnTo>
                  <a:pt x="426422" y="641954"/>
                </a:lnTo>
                <a:lnTo>
                  <a:pt x="430931" y="639699"/>
                </a:lnTo>
                <a:lnTo>
                  <a:pt x="429738" y="636383"/>
                </a:lnTo>
                <a:lnTo>
                  <a:pt x="427483" y="634129"/>
                </a:lnTo>
                <a:lnTo>
                  <a:pt x="424167" y="634129"/>
                </a:lnTo>
                <a:lnTo>
                  <a:pt x="424167" y="635190"/>
                </a:lnTo>
                <a:lnTo>
                  <a:pt x="423106" y="636383"/>
                </a:lnTo>
                <a:lnTo>
                  <a:pt x="423106" y="637445"/>
                </a:lnTo>
                <a:lnTo>
                  <a:pt x="421912" y="637445"/>
                </a:lnTo>
                <a:lnTo>
                  <a:pt x="421912" y="638506"/>
                </a:lnTo>
                <a:lnTo>
                  <a:pt x="420851" y="639699"/>
                </a:lnTo>
                <a:lnTo>
                  <a:pt x="419790" y="638506"/>
                </a:lnTo>
                <a:lnTo>
                  <a:pt x="417535" y="640760"/>
                </a:lnTo>
                <a:lnTo>
                  <a:pt x="415281" y="638506"/>
                </a:lnTo>
                <a:lnTo>
                  <a:pt x="406262" y="632935"/>
                </a:lnTo>
                <a:lnTo>
                  <a:pt x="359043" y="620600"/>
                </a:lnTo>
                <a:lnTo>
                  <a:pt x="335434" y="589165"/>
                </a:lnTo>
                <a:lnTo>
                  <a:pt x="312886" y="557731"/>
                </a:lnTo>
                <a:lnTo>
                  <a:pt x="256649" y="516083"/>
                </a:lnTo>
                <a:lnTo>
                  <a:pt x="220705" y="500299"/>
                </a:lnTo>
                <a:lnTo>
                  <a:pt x="209431" y="498045"/>
                </a:lnTo>
                <a:lnTo>
                  <a:pt x="189137" y="496984"/>
                </a:lnTo>
                <a:lnTo>
                  <a:pt x="165528" y="483455"/>
                </a:lnTo>
                <a:lnTo>
                  <a:pt x="119372" y="460907"/>
                </a:lnTo>
                <a:lnTo>
                  <a:pt x="104782" y="453081"/>
                </a:lnTo>
                <a:lnTo>
                  <a:pt x="119372" y="415944"/>
                </a:lnTo>
                <a:lnTo>
                  <a:pt x="124942" y="412628"/>
                </a:lnTo>
                <a:lnTo>
                  <a:pt x="123881" y="410373"/>
                </a:lnTo>
                <a:lnTo>
                  <a:pt x="120565" y="412628"/>
                </a:lnTo>
                <a:lnTo>
                  <a:pt x="125075" y="400293"/>
                </a:lnTo>
                <a:lnTo>
                  <a:pt x="128523" y="401354"/>
                </a:lnTo>
                <a:lnTo>
                  <a:pt x="129584" y="400293"/>
                </a:lnTo>
                <a:lnTo>
                  <a:pt x="126269" y="399231"/>
                </a:lnTo>
                <a:lnTo>
                  <a:pt x="127462" y="396977"/>
                </a:lnTo>
                <a:lnTo>
                  <a:pt x="140991" y="363288"/>
                </a:lnTo>
                <a:lnTo>
                  <a:pt x="133165" y="342994"/>
                </a:lnTo>
                <a:lnTo>
                  <a:pt x="134359" y="340740"/>
                </a:lnTo>
                <a:lnTo>
                  <a:pt x="133165" y="339546"/>
                </a:lnTo>
                <a:lnTo>
                  <a:pt x="130911" y="338485"/>
                </a:lnTo>
                <a:lnTo>
                  <a:pt x="129717" y="335169"/>
                </a:lnTo>
                <a:lnTo>
                  <a:pt x="131972" y="335169"/>
                </a:lnTo>
                <a:lnTo>
                  <a:pt x="138736" y="337424"/>
                </a:lnTo>
                <a:lnTo>
                  <a:pt x="137543" y="338617"/>
                </a:lnTo>
                <a:lnTo>
                  <a:pt x="139797" y="339678"/>
                </a:lnTo>
                <a:lnTo>
                  <a:pt x="140858" y="337424"/>
                </a:lnTo>
                <a:lnTo>
                  <a:pt x="138603" y="335169"/>
                </a:lnTo>
                <a:lnTo>
                  <a:pt x="137410" y="332914"/>
                </a:lnTo>
                <a:lnTo>
                  <a:pt x="135155" y="333975"/>
                </a:lnTo>
                <a:lnTo>
                  <a:pt x="132900" y="332914"/>
                </a:lnTo>
                <a:lnTo>
                  <a:pt x="131839" y="328405"/>
                </a:lnTo>
                <a:lnTo>
                  <a:pt x="132900" y="326149"/>
                </a:lnTo>
                <a:lnTo>
                  <a:pt x="136349" y="326149"/>
                </a:lnTo>
                <a:lnTo>
                  <a:pt x="136349" y="328405"/>
                </a:lnTo>
                <a:lnTo>
                  <a:pt x="138603" y="329465"/>
                </a:lnTo>
                <a:lnTo>
                  <a:pt x="140858" y="329465"/>
                </a:lnTo>
                <a:lnTo>
                  <a:pt x="144307" y="332914"/>
                </a:lnTo>
                <a:lnTo>
                  <a:pt x="148817" y="335169"/>
                </a:lnTo>
                <a:lnTo>
                  <a:pt x="152265" y="338485"/>
                </a:lnTo>
                <a:lnTo>
                  <a:pt x="154520" y="339546"/>
                </a:lnTo>
                <a:lnTo>
                  <a:pt x="159029" y="342994"/>
                </a:lnTo>
                <a:lnTo>
                  <a:pt x="159029" y="339546"/>
                </a:lnTo>
                <a:lnTo>
                  <a:pt x="162345" y="339546"/>
                </a:lnTo>
                <a:lnTo>
                  <a:pt x="166855" y="341801"/>
                </a:lnTo>
                <a:lnTo>
                  <a:pt x="169110" y="339546"/>
                </a:lnTo>
                <a:lnTo>
                  <a:pt x="168049" y="338485"/>
                </a:lnTo>
                <a:lnTo>
                  <a:pt x="166988" y="338485"/>
                </a:lnTo>
                <a:lnTo>
                  <a:pt x="160223" y="336230"/>
                </a:lnTo>
                <a:lnTo>
                  <a:pt x="157969" y="332914"/>
                </a:lnTo>
                <a:lnTo>
                  <a:pt x="153459" y="330659"/>
                </a:lnTo>
                <a:lnTo>
                  <a:pt x="151204" y="328405"/>
                </a:lnTo>
                <a:lnTo>
                  <a:pt x="147888" y="329465"/>
                </a:lnTo>
                <a:lnTo>
                  <a:pt x="145633" y="328405"/>
                </a:lnTo>
                <a:lnTo>
                  <a:pt x="142317" y="328405"/>
                </a:lnTo>
                <a:lnTo>
                  <a:pt x="137808" y="323895"/>
                </a:lnTo>
                <a:lnTo>
                  <a:pt x="136747" y="322834"/>
                </a:lnTo>
                <a:lnTo>
                  <a:pt x="127728" y="326149"/>
                </a:lnTo>
                <a:lnTo>
                  <a:pt x="123218" y="313814"/>
                </a:lnTo>
                <a:lnTo>
                  <a:pt x="123218" y="310499"/>
                </a:lnTo>
                <a:lnTo>
                  <a:pt x="122024" y="310499"/>
                </a:lnTo>
                <a:lnTo>
                  <a:pt x="116454" y="295909"/>
                </a:lnTo>
                <a:lnTo>
                  <a:pt x="108628" y="274555"/>
                </a:lnTo>
                <a:lnTo>
                  <a:pt x="82764" y="228397"/>
                </a:lnTo>
                <a:lnTo>
                  <a:pt x="88335" y="220572"/>
                </a:lnTo>
                <a:lnTo>
                  <a:pt x="87274" y="220572"/>
                </a:lnTo>
                <a:lnTo>
                  <a:pt x="81703" y="226143"/>
                </a:lnTo>
                <a:lnTo>
                  <a:pt x="78387" y="219378"/>
                </a:lnTo>
                <a:lnTo>
                  <a:pt x="80642" y="216062"/>
                </a:lnTo>
                <a:lnTo>
                  <a:pt x="83958" y="212746"/>
                </a:lnTo>
                <a:lnTo>
                  <a:pt x="83958" y="207043"/>
                </a:lnTo>
                <a:lnTo>
                  <a:pt x="86213" y="207043"/>
                </a:lnTo>
                <a:lnTo>
                  <a:pt x="86213" y="205982"/>
                </a:lnTo>
                <a:lnTo>
                  <a:pt x="88467" y="205982"/>
                </a:lnTo>
                <a:lnTo>
                  <a:pt x="88467" y="207043"/>
                </a:lnTo>
                <a:lnTo>
                  <a:pt x="89529" y="208237"/>
                </a:lnTo>
                <a:lnTo>
                  <a:pt x="91783" y="209298"/>
                </a:lnTo>
                <a:lnTo>
                  <a:pt x="87274" y="214869"/>
                </a:lnTo>
                <a:lnTo>
                  <a:pt x="88335" y="216062"/>
                </a:lnTo>
                <a:lnTo>
                  <a:pt x="91783" y="211553"/>
                </a:lnTo>
                <a:lnTo>
                  <a:pt x="95099" y="201473"/>
                </a:lnTo>
                <a:lnTo>
                  <a:pt x="92845" y="200412"/>
                </a:lnTo>
                <a:lnTo>
                  <a:pt x="93906" y="195902"/>
                </a:lnTo>
                <a:lnTo>
                  <a:pt x="93906" y="192587"/>
                </a:lnTo>
                <a:lnTo>
                  <a:pt x="92845" y="192587"/>
                </a:lnTo>
                <a:lnTo>
                  <a:pt x="92845" y="190331"/>
                </a:lnTo>
                <a:lnTo>
                  <a:pt x="90590" y="189138"/>
                </a:lnTo>
                <a:lnTo>
                  <a:pt x="90590" y="193647"/>
                </a:lnTo>
                <a:lnTo>
                  <a:pt x="89529" y="193647"/>
                </a:lnTo>
                <a:lnTo>
                  <a:pt x="89529" y="191392"/>
                </a:lnTo>
                <a:lnTo>
                  <a:pt x="88467" y="190331"/>
                </a:lnTo>
                <a:lnTo>
                  <a:pt x="82897" y="208369"/>
                </a:lnTo>
                <a:lnTo>
                  <a:pt x="82897" y="209431"/>
                </a:lnTo>
                <a:lnTo>
                  <a:pt x="80642" y="211685"/>
                </a:lnTo>
                <a:lnTo>
                  <a:pt x="80642" y="212879"/>
                </a:lnTo>
                <a:lnTo>
                  <a:pt x="79581" y="211685"/>
                </a:lnTo>
                <a:lnTo>
                  <a:pt x="77326" y="215001"/>
                </a:lnTo>
                <a:lnTo>
                  <a:pt x="76265" y="216195"/>
                </a:lnTo>
                <a:lnTo>
                  <a:pt x="71756" y="208369"/>
                </a:lnTo>
                <a:lnTo>
                  <a:pt x="74010" y="201606"/>
                </a:lnTo>
                <a:lnTo>
                  <a:pt x="74010" y="196034"/>
                </a:lnTo>
                <a:lnTo>
                  <a:pt x="72949" y="193780"/>
                </a:lnTo>
                <a:lnTo>
                  <a:pt x="71888" y="197096"/>
                </a:lnTo>
                <a:lnTo>
                  <a:pt x="72949" y="197096"/>
                </a:lnTo>
                <a:lnTo>
                  <a:pt x="72949" y="202799"/>
                </a:lnTo>
                <a:lnTo>
                  <a:pt x="70694" y="206115"/>
                </a:lnTo>
                <a:lnTo>
                  <a:pt x="69633" y="204921"/>
                </a:lnTo>
                <a:lnTo>
                  <a:pt x="69633" y="201606"/>
                </a:lnTo>
                <a:lnTo>
                  <a:pt x="71888" y="200544"/>
                </a:lnTo>
                <a:lnTo>
                  <a:pt x="69633" y="199350"/>
                </a:lnTo>
                <a:lnTo>
                  <a:pt x="68572" y="201606"/>
                </a:lnTo>
                <a:lnTo>
                  <a:pt x="66318" y="199350"/>
                </a:lnTo>
                <a:lnTo>
                  <a:pt x="66318" y="196034"/>
                </a:lnTo>
                <a:lnTo>
                  <a:pt x="65124" y="196034"/>
                </a:lnTo>
                <a:lnTo>
                  <a:pt x="60614" y="188209"/>
                </a:lnTo>
                <a:lnTo>
                  <a:pt x="63930" y="182639"/>
                </a:lnTo>
                <a:lnTo>
                  <a:pt x="66185" y="183699"/>
                </a:lnTo>
                <a:lnTo>
                  <a:pt x="64991" y="187015"/>
                </a:lnTo>
                <a:lnTo>
                  <a:pt x="63930" y="185955"/>
                </a:lnTo>
                <a:lnTo>
                  <a:pt x="62736" y="185955"/>
                </a:lnTo>
                <a:lnTo>
                  <a:pt x="63930" y="187015"/>
                </a:lnTo>
                <a:lnTo>
                  <a:pt x="61675" y="189271"/>
                </a:lnTo>
                <a:lnTo>
                  <a:pt x="62736" y="190464"/>
                </a:lnTo>
                <a:lnTo>
                  <a:pt x="66052" y="189271"/>
                </a:lnTo>
                <a:lnTo>
                  <a:pt x="67113" y="187015"/>
                </a:lnTo>
                <a:lnTo>
                  <a:pt x="66052" y="185955"/>
                </a:lnTo>
                <a:lnTo>
                  <a:pt x="67113" y="184893"/>
                </a:lnTo>
                <a:lnTo>
                  <a:pt x="69368" y="184893"/>
                </a:lnTo>
                <a:lnTo>
                  <a:pt x="70429" y="187148"/>
                </a:lnTo>
                <a:lnTo>
                  <a:pt x="71623" y="186087"/>
                </a:lnTo>
                <a:lnTo>
                  <a:pt x="72684" y="185026"/>
                </a:lnTo>
                <a:lnTo>
                  <a:pt x="70429" y="181578"/>
                </a:lnTo>
                <a:lnTo>
                  <a:pt x="68174" y="179323"/>
                </a:lnTo>
                <a:lnTo>
                  <a:pt x="62604" y="181578"/>
                </a:lnTo>
                <a:lnTo>
                  <a:pt x="61542" y="178262"/>
                </a:lnTo>
                <a:lnTo>
                  <a:pt x="55972" y="177068"/>
                </a:lnTo>
                <a:lnTo>
                  <a:pt x="53717" y="177068"/>
                </a:lnTo>
                <a:lnTo>
                  <a:pt x="52656" y="176007"/>
                </a:lnTo>
                <a:lnTo>
                  <a:pt x="57166" y="172691"/>
                </a:lnTo>
                <a:lnTo>
                  <a:pt x="56104" y="170436"/>
                </a:lnTo>
                <a:lnTo>
                  <a:pt x="51595" y="171497"/>
                </a:lnTo>
                <a:lnTo>
                  <a:pt x="51595" y="169243"/>
                </a:lnTo>
                <a:lnTo>
                  <a:pt x="46024" y="169243"/>
                </a:lnTo>
                <a:lnTo>
                  <a:pt x="42709" y="170436"/>
                </a:lnTo>
                <a:lnTo>
                  <a:pt x="37005" y="173752"/>
                </a:lnTo>
                <a:lnTo>
                  <a:pt x="33689" y="179323"/>
                </a:lnTo>
                <a:lnTo>
                  <a:pt x="31434" y="179323"/>
                </a:lnTo>
                <a:lnTo>
                  <a:pt x="26925" y="180516"/>
                </a:lnTo>
                <a:lnTo>
                  <a:pt x="24670" y="181578"/>
                </a:lnTo>
                <a:lnTo>
                  <a:pt x="23609" y="180516"/>
                </a:lnTo>
                <a:lnTo>
                  <a:pt x="22548" y="164733"/>
                </a:lnTo>
                <a:lnTo>
                  <a:pt x="13529" y="148949"/>
                </a:lnTo>
                <a:lnTo>
                  <a:pt x="4510" y="147888"/>
                </a:lnTo>
                <a:lnTo>
                  <a:pt x="0" y="127595"/>
                </a:lnTo>
                <a:lnTo>
                  <a:pt x="63002" y="108495"/>
                </a:lnTo>
                <a:lnTo>
                  <a:pt x="67511" y="117515"/>
                </a:lnTo>
                <a:lnTo>
                  <a:pt x="63002" y="141124"/>
                </a:lnTo>
                <a:lnTo>
                  <a:pt x="74276" y="154652"/>
                </a:lnTo>
                <a:lnTo>
                  <a:pt x="82101" y="133298"/>
                </a:lnTo>
                <a:lnTo>
                  <a:pt x="84356" y="99609"/>
                </a:lnTo>
                <a:lnTo>
                  <a:pt x="100139" y="80510"/>
                </a:lnTo>
                <a:lnTo>
                  <a:pt x="110220" y="82764"/>
                </a:lnTo>
                <a:lnTo>
                  <a:pt x="121494" y="99609"/>
                </a:lnTo>
                <a:lnTo>
                  <a:pt x="121494" y="82764"/>
                </a:lnTo>
                <a:lnTo>
                  <a:pt x="111413" y="65919"/>
                </a:lnTo>
                <a:lnTo>
                  <a:pt x="118178" y="53584"/>
                </a:lnTo>
                <a:lnTo>
                  <a:pt x="144042" y="53584"/>
                </a:lnTo>
                <a:lnTo>
                  <a:pt x="167651" y="38995"/>
                </a:lnTo>
                <a:lnTo>
                  <a:pt x="165396" y="37933"/>
                </a:lnTo>
                <a:lnTo>
                  <a:pt x="166457" y="35679"/>
                </a:lnTo>
                <a:lnTo>
                  <a:pt x="168712" y="34618"/>
                </a:lnTo>
                <a:lnTo>
                  <a:pt x="168712" y="32363"/>
                </a:lnTo>
                <a:lnTo>
                  <a:pt x="172160" y="32363"/>
                </a:lnTo>
                <a:lnTo>
                  <a:pt x="170966" y="30108"/>
                </a:lnTo>
                <a:lnTo>
                  <a:pt x="173221" y="30108"/>
                </a:lnTo>
                <a:lnTo>
                  <a:pt x="176537" y="33424"/>
                </a:lnTo>
                <a:lnTo>
                  <a:pt x="179853" y="35679"/>
                </a:lnTo>
                <a:lnTo>
                  <a:pt x="184363" y="36740"/>
                </a:lnTo>
                <a:lnTo>
                  <a:pt x="192188" y="36740"/>
                </a:lnTo>
                <a:lnTo>
                  <a:pt x="197759" y="37933"/>
                </a:lnTo>
                <a:lnTo>
                  <a:pt x="200014" y="35679"/>
                </a:lnTo>
                <a:lnTo>
                  <a:pt x="202269" y="35679"/>
                </a:lnTo>
                <a:lnTo>
                  <a:pt x="204523" y="34618"/>
                </a:lnTo>
                <a:lnTo>
                  <a:pt x="207839" y="34618"/>
                </a:lnTo>
                <a:lnTo>
                  <a:pt x="210094" y="33424"/>
                </a:lnTo>
                <a:lnTo>
                  <a:pt x="213543" y="36740"/>
                </a:lnTo>
                <a:lnTo>
                  <a:pt x="222562" y="38995"/>
                </a:lnTo>
                <a:lnTo>
                  <a:pt x="225878" y="40188"/>
                </a:lnTo>
                <a:lnTo>
                  <a:pt x="228132" y="40188"/>
                </a:lnTo>
                <a:lnTo>
                  <a:pt x="234897" y="43504"/>
                </a:lnTo>
                <a:lnTo>
                  <a:pt x="240468" y="41249"/>
                </a:lnTo>
                <a:lnTo>
                  <a:pt x="246038" y="41249"/>
                </a:lnTo>
                <a:lnTo>
                  <a:pt x="244977" y="38995"/>
                </a:lnTo>
                <a:lnTo>
                  <a:pt x="247232" y="35679"/>
                </a:lnTo>
                <a:lnTo>
                  <a:pt x="251741" y="35679"/>
                </a:lnTo>
                <a:lnTo>
                  <a:pt x="251741" y="34618"/>
                </a:lnTo>
                <a:lnTo>
                  <a:pt x="253996" y="34618"/>
                </a:lnTo>
                <a:lnTo>
                  <a:pt x="257312" y="31169"/>
                </a:lnTo>
                <a:lnTo>
                  <a:pt x="258373" y="28914"/>
                </a:lnTo>
                <a:lnTo>
                  <a:pt x="258373" y="17641"/>
                </a:lnTo>
                <a:lnTo>
                  <a:pt x="257312" y="16579"/>
                </a:lnTo>
                <a:lnTo>
                  <a:pt x="256251" y="14325"/>
                </a:lnTo>
                <a:lnTo>
                  <a:pt x="257312" y="9815"/>
                </a:lnTo>
                <a:lnTo>
                  <a:pt x="258373" y="7560"/>
                </a:lnTo>
                <a:lnTo>
                  <a:pt x="262883" y="7560"/>
                </a:lnTo>
                <a:lnTo>
                  <a:pt x="271902" y="5305"/>
                </a:lnTo>
                <a:lnTo>
                  <a:pt x="280921" y="796"/>
                </a:lnTo>
                <a:lnTo>
                  <a:pt x="281982" y="796"/>
                </a:lnTo>
              </a:path>
            </a:pathLst>
          </a:custGeom>
          <a:solidFill>
            <a:schemeClr val="bg1">
              <a:lumMod val="85000"/>
            </a:schemeClr>
          </a:solidFill>
          <a:ln w="13251" cap="flat">
            <a:noFill/>
            <a:prstDash val="solid"/>
            <a:miter/>
          </a:ln>
        </p:spPr>
        <p:txBody>
          <a:bodyPr rtlCol="0" anchor="ctr"/>
          <a:lstStyle/>
          <a:p>
            <a:endParaRPr lang="en-FI" sz="816"/>
          </a:p>
        </p:txBody>
      </p:sp>
      <p:sp>
        <p:nvSpPr>
          <p:cNvPr id="1427" name="Freeform: Shape 1426">
            <a:extLst>
              <a:ext uri="{FF2B5EF4-FFF2-40B4-BE49-F238E27FC236}">
                <a16:creationId xmlns:a16="http://schemas.microsoft.com/office/drawing/2014/main" id="{4D2BED69-F557-A036-48C4-8000BA3D6C31}"/>
              </a:ext>
            </a:extLst>
          </p:cNvPr>
          <p:cNvSpPr/>
          <p:nvPr/>
        </p:nvSpPr>
        <p:spPr>
          <a:xfrm>
            <a:off x="4055067" y="3348580"/>
            <a:ext cx="137109" cy="98184"/>
          </a:xfrm>
          <a:custGeom>
            <a:avLst/>
            <a:gdLst>
              <a:gd name="connsiteX0" fmla="*/ 301082 w 302275"/>
              <a:gd name="connsiteY0" fmla="*/ 79184 h 216460"/>
              <a:gd name="connsiteX1" fmla="*/ 265138 w 302275"/>
              <a:gd name="connsiteY1" fmla="*/ 92713 h 216460"/>
              <a:gd name="connsiteX2" fmla="*/ 218981 w 302275"/>
              <a:gd name="connsiteY2" fmla="*/ 84887 h 216460"/>
              <a:gd name="connsiteX3" fmla="*/ 220042 w 302275"/>
              <a:gd name="connsiteY3" fmla="*/ 82632 h 216460"/>
              <a:gd name="connsiteX4" fmla="*/ 218981 w 302275"/>
              <a:gd name="connsiteY4" fmla="*/ 75868 h 216460"/>
              <a:gd name="connsiteX5" fmla="*/ 215532 w 302275"/>
              <a:gd name="connsiteY5" fmla="*/ 77061 h 216460"/>
              <a:gd name="connsiteX6" fmla="*/ 213278 w 302275"/>
              <a:gd name="connsiteY6" fmla="*/ 73745 h 216460"/>
              <a:gd name="connsiteX7" fmla="*/ 209962 w 302275"/>
              <a:gd name="connsiteY7" fmla="*/ 70297 h 216460"/>
              <a:gd name="connsiteX8" fmla="*/ 205452 w 302275"/>
              <a:gd name="connsiteY8" fmla="*/ 68042 h 216460"/>
              <a:gd name="connsiteX9" fmla="*/ 197627 w 302275"/>
              <a:gd name="connsiteY9" fmla="*/ 66981 h 216460"/>
              <a:gd name="connsiteX10" fmla="*/ 185291 w 302275"/>
              <a:gd name="connsiteY10" fmla="*/ 66981 h 216460"/>
              <a:gd name="connsiteX11" fmla="*/ 177466 w 302275"/>
              <a:gd name="connsiteY11" fmla="*/ 63666 h 216460"/>
              <a:gd name="connsiteX12" fmla="*/ 174150 w 302275"/>
              <a:gd name="connsiteY12" fmla="*/ 59156 h 216460"/>
              <a:gd name="connsiteX13" fmla="*/ 169640 w 302275"/>
              <a:gd name="connsiteY13" fmla="*/ 56901 h 216460"/>
              <a:gd name="connsiteX14" fmla="*/ 167386 w 302275"/>
              <a:gd name="connsiteY14" fmla="*/ 56901 h 216460"/>
              <a:gd name="connsiteX15" fmla="*/ 160621 w 302275"/>
              <a:gd name="connsiteY15" fmla="*/ 61410 h 216460"/>
              <a:gd name="connsiteX16" fmla="*/ 155051 w 302275"/>
              <a:gd name="connsiteY16" fmla="*/ 63666 h 216460"/>
              <a:gd name="connsiteX17" fmla="*/ 150541 w 302275"/>
              <a:gd name="connsiteY17" fmla="*/ 62471 h 216460"/>
              <a:gd name="connsiteX18" fmla="*/ 144971 w 302275"/>
              <a:gd name="connsiteY18" fmla="*/ 61410 h 216460"/>
              <a:gd name="connsiteX19" fmla="*/ 143777 w 302275"/>
              <a:gd name="connsiteY19" fmla="*/ 66981 h 216460"/>
              <a:gd name="connsiteX20" fmla="*/ 141522 w 302275"/>
              <a:gd name="connsiteY20" fmla="*/ 70297 h 216460"/>
              <a:gd name="connsiteX21" fmla="*/ 143777 w 302275"/>
              <a:gd name="connsiteY21" fmla="*/ 72552 h 216460"/>
              <a:gd name="connsiteX22" fmla="*/ 151602 w 302275"/>
              <a:gd name="connsiteY22" fmla="*/ 71491 h 216460"/>
              <a:gd name="connsiteX23" fmla="*/ 158366 w 302275"/>
              <a:gd name="connsiteY23" fmla="*/ 65920 h 216460"/>
              <a:gd name="connsiteX24" fmla="*/ 162876 w 302275"/>
              <a:gd name="connsiteY24" fmla="*/ 64726 h 216460"/>
              <a:gd name="connsiteX25" fmla="*/ 163937 w 302275"/>
              <a:gd name="connsiteY25" fmla="*/ 66981 h 216460"/>
              <a:gd name="connsiteX26" fmla="*/ 161682 w 302275"/>
              <a:gd name="connsiteY26" fmla="*/ 71491 h 216460"/>
              <a:gd name="connsiteX27" fmla="*/ 159428 w 302275"/>
              <a:gd name="connsiteY27" fmla="*/ 76000 h 216460"/>
              <a:gd name="connsiteX28" fmla="*/ 157173 w 302275"/>
              <a:gd name="connsiteY28" fmla="*/ 78255 h 216460"/>
              <a:gd name="connsiteX29" fmla="*/ 158234 w 302275"/>
              <a:gd name="connsiteY29" fmla="*/ 81704 h 216460"/>
              <a:gd name="connsiteX30" fmla="*/ 158234 w 302275"/>
              <a:gd name="connsiteY30" fmla="*/ 87274 h 216460"/>
              <a:gd name="connsiteX31" fmla="*/ 159295 w 302275"/>
              <a:gd name="connsiteY31" fmla="*/ 89529 h 216460"/>
              <a:gd name="connsiteX32" fmla="*/ 161550 w 302275"/>
              <a:gd name="connsiteY32" fmla="*/ 90590 h 216460"/>
              <a:gd name="connsiteX33" fmla="*/ 163804 w 302275"/>
              <a:gd name="connsiteY33" fmla="*/ 89529 h 216460"/>
              <a:gd name="connsiteX34" fmla="*/ 167253 w 302275"/>
              <a:gd name="connsiteY34" fmla="*/ 88335 h 216460"/>
              <a:gd name="connsiteX35" fmla="*/ 169508 w 302275"/>
              <a:gd name="connsiteY35" fmla="*/ 86081 h 216460"/>
              <a:gd name="connsiteX36" fmla="*/ 170569 w 302275"/>
              <a:gd name="connsiteY36" fmla="*/ 89529 h 216460"/>
              <a:gd name="connsiteX37" fmla="*/ 172824 w 302275"/>
              <a:gd name="connsiteY37" fmla="*/ 92845 h 216460"/>
              <a:gd name="connsiteX38" fmla="*/ 172824 w 302275"/>
              <a:gd name="connsiteY38" fmla="*/ 101864 h 216460"/>
              <a:gd name="connsiteX39" fmla="*/ 175079 w 302275"/>
              <a:gd name="connsiteY39" fmla="*/ 104119 h 216460"/>
              <a:gd name="connsiteX40" fmla="*/ 180649 w 302275"/>
              <a:gd name="connsiteY40" fmla="*/ 106374 h 216460"/>
              <a:gd name="connsiteX41" fmla="*/ 182904 w 302275"/>
              <a:gd name="connsiteY41" fmla="*/ 106374 h 216460"/>
              <a:gd name="connsiteX42" fmla="*/ 183965 w 302275"/>
              <a:gd name="connsiteY42" fmla="*/ 108628 h 216460"/>
              <a:gd name="connsiteX43" fmla="*/ 186220 w 302275"/>
              <a:gd name="connsiteY43" fmla="*/ 112077 h 216460"/>
              <a:gd name="connsiteX44" fmla="*/ 186220 w 302275"/>
              <a:gd name="connsiteY44" fmla="*/ 116587 h 216460"/>
              <a:gd name="connsiteX45" fmla="*/ 189536 w 302275"/>
              <a:gd name="connsiteY45" fmla="*/ 118841 h 216460"/>
              <a:gd name="connsiteX46" fmla="*/ 188475 w 302275"/>
              <a:gd name="connsiteY46" fmla="*/ 122290 h 216460"/>
              <a:gd name="connsiteX47" fmla="*/ 189536 w 302275"/>
              <a:gd name="connsiteY47" fmla="*/ 125606 h 216460"/>
              <a:gd name="connsiteX48" fmla="*/ 190597 w 302275"/>
              <a:gd name="connsiteY48" fmla="*/ 131176 h 216460"/>
              <a:gd name="connsiteX49" fmla="*/ 192852 w 302275"/>
              <a:gd name="connsiteY49" fmla="*/ 134492 h 216460"/>
              <a:gd name="connsiteX50" fmla="*/ 187148 w 302275"/>
              <a:gd name="connsiteY50" fmla="*/ 168314 h 216460"/>
              <a:gd name="connsiteX51" fmla="*/ 189403 w 302275"/>
              <a:gd name="connsiteY51" fmla="*/ 172824 h 216460"/>
              <a:gd name="connsiteX52" fmla="*/ 189403 w 302275"/>
              <a:gd name="connsiteY52" fmla="*/ 179589 h 216460"/>
              <a:gd name="connsiteX53" fmla="*/ 188342 w 302275"/>
              <a:gd name="connsiteY53" fmla="*/ 181843 h 216460"/>
              <a:gd name="connsiteX54" fmla="*/ 181578 w 302275"/>
              <a:gd name="connsiteY54" fmla="*/ 184098 h 216460"/>
              <a:gd name="connsiteX55" fmla="*/ 179323 w 302275"/>
              <a:gd name="connsiteY55" fmla="*/ 187414 h 216460"/>
              <a:gd name="connsiteX56" fmla="*/ 177068 w 302275"/>
              <a:gd name="connsiteY56" fmla="*/ 187414 h 216460"/>
              <a:gd name="connsiteX57" fmla="*/ 173752 w 302275"/>
              <a:gd name="connsiteY57" fmla="*/ 186353 h 216460"/>
              <a:gd name="connsiteX58" fmla="*/ 169243 w 302275"/>
              <a:gd name="connsiteY58" fmla="*/ 187414 h 216460"/>
              <a:gd name="connsiteX59" fmla="*/ 163539 w 302275"/>
              <a:gd name="connsiteY59" fmla="*/ 190729 h 216460"/>
              <a:gd name="connsiteX60" fmla="*/ 160223 w 302275"/>
              <a:gd name="connsiteY60" fmla="*/ 192985 h 216460"/>
              <a:gd name="connsiteX61" fmla="*/ 154653 w 302275"/>
              <a:gd name="connsiteY61" fmla="*/ 194178 h 216460"/>
              <a:gd name="connsiteX62" fmla="*/ 153592 w 302275"/>
              <a:gd name="connsiteY62" fmla="*/ 195239 h 216460"/>
              <a:gd name="connsiteX63" fmla="*/ 156908 w 302275"/>
              <a:gd name="connsiteY63" fmla="*/ 194178 h 216460"/>
              <a:gd name="connsiteX64" fmla="*/ 160223 w 302275"/>
              <a:gd name="connsiteY64" fmla="*/ 195239 h 216460"/>
              <a:gd name="connsiteX65" fmla="*/ 157969 w 302275"/>
              <a:gd name="connsiteY65" fmla="*/ 198555 h 216460"/>
              <a:gd name="connsiteX66" fmla="*/ 155714 w 302275"/>
              <a:gd name="connsiteY66" fmla="*/ 203064 h 216460"/>
              <a:gd name="connsiteX67" fmla="*/ 152398 w 302275"/>
              <a:gd name="connsiteY67" fmla="*/ 204258 h 216460"/>
              <a:gd name="connsiteX68" fmla="*/ 146827 w 302275"/>
              <a:gd name="connsiteY68" fmla="*/ 206513 h 216460"/>
              <a:gd name="connsiteX69" fmla="*/ 142318 w 302275"/>
              <a:gd name="connsiteY69" fmla="*/ 206513 h 216460"/>
              <a:gd name="connsiteX70" fmla="*/ 142318 w 302275"/>
              <a:gd name="connsiteY70" fmla="*/ 207574 h 216460"/>
              <a:gd name="connsiteX71" fmla="*/ 139002 w 302275"/>
              <a:gd name="connsiteY71" fmla="*/ 207574 h 216460"/>
              <a:gd name="connsiteX72" fmla="*/ 137941 w 302275"/>
              <a:gd name="connsiteY72" fmla="*/ 210890 h 216460"/>
              <a:gd name="connsiteX73" fmla="*/ 137941 w 302275"/>
              <a:gd name="connsiteY73" fmla="*/ 216461 h 216460"/>
              <a:gd name="connsiteX74" fmla="*/ 134492 w 302275"/>
              <a:gd name="connsiteY74" fmla="*/ 214206 h 216460"/>
              <a:gd name="connsiteX75" fmla="*/ 131044 w 302275"/>
              <a:gd name="connsiteY75" fmla="*/ 213012 h 216460"/>
              <a:gd name="connsiteX76" fmla="*/ 126534 w 302275"/>
              <a:gd name="connsiteY76" fmla="*/ 211952 h 216460"/>
              <a:gd name="connsiteX77" fmla="*/ 123085 w 302275"/>
              <a:gd name="connsiteY77" fmla="*/ 209696 h 216460"/>
              <a:gd name="connsiteX78" fmla="*/ 124279 w 302275"/>
              <a:gd name="connsiteY78" fmla="*/ 208503 h 216460"/>
              <a:gd name="connsiteX79" fmla="*/ 122024 w 302275"/>
              <a:gd name="connsiteY79" fmla="*/ 207442 h 216460"/>
              <a:gd name="connsiteX80" fmla="*/ 119770 w 302275"/>
              <a:gd name="connsiteY80" fmla="*/ 205187 h 216460"/>
              <a:gd name="connsiteX81" fmla="*/ 118709 w 302275"/>
              <a:gd name="connsiteY81" fmla="*/ 201871 h 216460"/>
              <a:gd name="connsiteX82" fmla="*/ 120964 w 302275"/>
              <a:gd name="connsiteY82" fmla="*/ 200677 h 216460"/>
              <a:gd name="connsiteX83" fmla="*/ 118709 w 302275"/>
              <a:gd name="connsiteY83" fmla="*/ 197361 h 216460"/>
              <a:gd name="connsiteX84" fmla="*/ 115260 w 302275"/>
              <a:gd name="connsiteY84" fmla="*/ 195107 h 216460"/>
              <a:gd name="connsiteX85" fmla="*/ 110750 w 302275"/>
              <a:gd name="connsiteY85" fmla="*/ 194045 h 216460"/>
              <a:gd name="connsiteX86" fmla="*/ 107302 w 302275"/>
              <a:gd name="connsiteY86" fmla="*/ 191791 h 216460"/>
              <a:gd name="connsiteX87" fmla="*/ 107302 w 302275"/>
              <a:gd name="connsiteY87" fmla="*/ 179456 h 216460"/>
              <a:gd name="connsiteX88" fmla="*/ 108496 w 302275"/>
              <a:gd name="connsiteY88" fmla="*/ 176140 h 216460"/>
              <a:gd name="connsiteX89" fmla="*/ 106241 w 302275"/>
              <a:gd name="connsiteY89" fmla="*/ 171630 h 216460"/>
              <a:gd name="connsiteX90" fmla="*/ 107302 w 302275"/>
              <a:gd name="connsiteY90" fmla="*/ 170437 h 216460"/>
              <a:gd name="connsiteX91" fmla="*/ 113005 w 302275"/>
              <a:gd name="connsiteY91" fmla="*/ 171630 h 216460"/>
              <a:gd name="connsiteX92" fmla="*/ 115260 w 302275"/>
              <a:gd name="connsiteY92" fmla="*/ 169375 h 216460"/>
              <a:gd name="connsiteX93" fmla="*/ 115260 w 302275"/>
              <a:gd name="connsiteY93" fmla="*/ 166059 h 216460"/>
              <a:gd name="connsiteX94" fmla="*/ 114199 w 302275"/>
              <a:gd name="connsiteY94" fmla="*/ 162611 h 216460"/>
              <a:gd name="connsiteX95" fmla="*/ 111944 w 302275"/>
              <a:gd name="connsiteY95" fmla="*/ 160356 h 216460"/>
              <a:gd name="connsiteX96" fmla="*/ 109690 w 302275"/>
              <a:gd name="connsiteY96" fmla="*/ 160356 h 216460"/>
              <a:gd name="connsiteX97" fmla="*/ 106241 w 302275"/>
              <a:gd name="connsiteY97" fmla="*/ 163805 h 216460"/>
              <a:gd name="connsiteX98" fmla="*/ 101731 w 302275"/>
              <a:gd name="connsiteY98" fmla="*/ 163805 h 216460"/>
              <a:gd name="connsiteX99" fmla="*/ 94967 w 302275"/>
              <a:gd name="connsiteY99" fmla="*/ 164865 h 216460"/>
              <a:gd name="connsiteX100" fmla="*/ 83693 w 302275"/>
              <a:gd name="connsiteY100" fmla="*/ 164865 h 216460"/>
              <a:gd name="connsiteX101" fmla="*/ 85948 w 302275"/>
              <a:gd name="connsiteY101" fmla="*/ 168314 h 216460"/>
              <a:gd name="connsiteX102" fmla="*/ 88203 w 302275"/>
              <a:gd name="connsiteY102" fmla="*/ 170569 h 216460"/>
              <a:gd name="connsiteX103" fmla="*/ 93773 w 302275"/>
              <a:gd name="connsiteY103" fmla="*/ 172824 h 216460"/>
              <a:gd name="connsiteX104" fmla="*/ 100538 w 302275"/>
              <a:gd name="connsiteY104" fmla="*/ 176273 h 216460"/>
              <a:gd name="connsiteX105" fmla="*/ 83693 w 302275"/>
              <a:gd name="connsiteY105" fmla="*/ 181843 h 216460"/>
              <a:gd name="connsiteX106" fmla="*/ 78122 w 302275"/>
              <a:gd name="connsiteY106" fmla="*/ 182904 h 216460"/>
              <a:gd name="connsiteX107" fmla="*/ 73613 w 302275"/>
              <a:gd name="connsiteY107" fmla="*/ 182904 h 216460"/>
              <a:gd name="connsiteX108" fmla="*/ 67910 w 302275"/>
              <a:gd name="connsiteY108" fmla="*/ 184098 h 216460"/>
              <a:gd name="connsiteX109" fmla="*/ 60084 w 302275"/>
              <a:gd name="connsiteY109" fmla="*/ 184098 h 216460"/>
              <a:gd name="connsiteX110" fmla="*/ 56768 w 302275"/>
              <a:gd name="connsiteY110" fmla="*/ 186353 h 216460"/>
              <a:gd name="connsiteX111" fmla="*/ 55707 w 302275"/>
              <a:gd name="connsiteY111" fmla="*/ 187414 h 216460"/>
              <a:gd name="connsiteX112" fmla="*/ 52391 w 302275"/>
              <a:gd name="connsiteY112" fmla="*/ 185159 h 216460"/>
              <a:gd name="connsiteX113" fmla="*/ 50136 w 302275"/>
              <a:gd name="connsiteY113" fmla="*/ 185159 h 216460"/>
              <a:gd name="connsiteX114" fmla="*/ 49075 w 302275"/>
              <a:gd name="connsiteY114" fmla="*/ 181843 h 216460"/>
              <a:gd name="connsiteX115" fmla="*/ 44566 w 302275"/>
              <a:gd name="connsiteY115" fmla="*/ 177333 h 216460"/>
              <a:gd name="connsiteX116" fmla="*/ 38995 w 302275"/>
              <a:gd name="connsiteY116" fmla="*/ 172824 h 216460"/>
              <a:gd name="connsiteX117" fmla="*/ 36740 w 302275"/>
              <a:gd name="connsiteY117" fmla="*/ 169508 h 216460"/>
              <a:gd name="connsiteX118" fmla="*/ 35679 w 302275"/>
              <a:gd name="connsiteY118" fmla="*/ 164998 h 216460"/>
              <a:gd name="connsiteX119" fmla="*/ 34618 w 302275"/>
              <a:gd name="connsiteY119" fmla="*/ 164998 h 216460"/>
              <a:gd name="connsiteX120" fmla="*/ 34618 w 302275"/>
              <a:gd name="connsiteY120" fmla="*/ 160489 h 216460"/>
              <a:gd name="connsiteX121" fmla="*/ 35679 w 302275"/>
              <a:gd name="connsiteY121" fmla="*/ 159428 h 216460"/>
              <a:gd name="connsiteX122" fmla="*/ 35679 w 302275"/>
              <a:gd name="connsiteY122" fmla="*/ 153857 h 216460"/>
              <a:gd name="connsiteX123" fmla="*/ 33424 w 302275"/>
              <a:gd name="connsiteY123" fmla="*/ 149347 h 216460"/>
              <a:gd name="connsiteX124" fmla="*/ 25599 w 302275"/>
              <a:gd name="connsiteY124" fmla="*/ 141522 h 216460"/>
              <a:gd name="connsiteX125" fmla="*/ 11009 w 302275"/>
              <a:gd name="connsiteY125" fmla="*/ 123483 h 216460"/>
              <a:gd name="connsiteX126" fmla="*/ 12203 w 302275"/>
              <a:gd name="connsiteY126" fmla="*/ 121229 h 216460"/>
              <a:gd name="connsiteX127" fmla="*/ 11009 w 302275"/>
              <a:gd name="connsiteY127" fmla="*/ 120167 h 216460"/>
              <a:gd name="connsiteX128" fmla="*/ 12203 w 302275"/>
              <a:gd name="connsiteY128" fmla="*/ 117913 h 216460"/>
              <a:gd name="connsiteX129" fmla="*/ 14458 w 302275"/>
              <a:gd name="connsiteY129" fmla="*/ 118974 h 216460"/>
              <a:gd name="connsiteX130" fmla="*/ 16712 w 302275"/>
              <a:gd name="connsiteY130" fmla="*/ 118974 h 216460"/>
              <a:gd name="connsiteX131" fmla="*/ 16712 w 302275"/>
              <a:gd name="connsiteY131" fmla="*/ 116720 h 216460"/>
              <a:gd name="connsiteX132" fmla="*/ 13396 w 302275"/>
              <a:gd name="connsiteY132" fmla="*/ 116720 h 216460"/>
              <a:gd name="connsiteX133" fmla="*/ 12335 w 302275"/>
              <a:gd name="connsiteY133" fmla="*/ 113404 h 216460"/>
              <a:gd name="connsiteX134" fmla="*/ 12335 w 302275"/>
              <a:gd name="connsiteY134" fmla="*/ 108894 h 216460"/>
              <a:gd name="connsiteX135" fmla="*/ 9019 w 302275"/>
              <a:gd name="connsiteY135" fmla="*/ 107832 h 216460"/>
              <a:gd name="connsiteX136" fmla="*/ 9019 w 302275"/>
              <a:gd name="connsiteY136" fmla="*/ 104384 h 216460"/>
              <a:gd name="connsiteX137" fmla="*/ 10080 w 302275"/>
              <a:gd name="connsiteY137" fmla="*/ 103323 h 216460"/>
              <a:gd name="connsiteX138" fmla="*/ 12335 w 302275"/>
              <a:gd name="connsiteY138" fmla="*/ 103323 h 216460"/>
              <a:gd name="connsiteX139" fmla="*/ 12335 w 302275"/>
              <a:gd name="connsiteY139" fmla="*/ 100007 h 216460"/>
              <a:gd name="connsiteX140" fmla="*/ 7826 w 302275"/>
              <a:gd name="connsiteY140" fmla="*/ 95497 h 216460"/>
              <a:gd name="connsiteX141" fmla="*/ 5571 w 302275"/>
              <a:gd name="connsiteY141" fmla="*/ 94436 h 216460"/>
              <a:gd name="connsiteX142" fmla="*/ 4510 w 302275"/>
              <a:gd name="connsiteY142" fmla="*/ 92182 h 216460"/>
              <a:gd name="connsiteX143" fmla="*/ 5571 w 302275"/>
              <a:gd name="connsiteY143" fmla="*/ 90988 h 216460"/>
              <a:gd name="connsiteX144" fmla="*/ 5571 w 302275"/>
              <a:gd name="connsiteY144" fmla="*/ 80908 h 216460"/>
              <a:gd name="connsiteX145" fmla="*/ 4510 w 302275"/>
              <a:gd name="connsiteY145" fmla="*/ 78653 h 216460"/>
              <a:gd name="connsiteX146" fmla="*/ 2255 w 302275"/>
              <a:gd name="connsiteY146" fmla="*/ 76398 h 216460"/>
              <a:gd name="connsiteX147" fmla="*/ 0 w 302275"/>
              <a:gd name="connsiteY147" fmla="*/ 75337 h 216460"/>
              <a:gd name="connsiteX148" fmla="*/ 1194 w 302275"/>
              <a:gd name="connsiteY148" fmla="*/ 73082 h 216460"/>
              <a:gd name="connsiteX149" fmla="*/ 3449 w 302275"/>
              <a:gd name="connsiteY149" fmla="*/ 69766 h 216460"/>
              <a:gd name="connsiteX150" fmla="*/ 7958 w 302275"/>
              <a:gd name="connsiteY150" fmla="*/ 68573 h 216460"/>
              <a:gd name="connsiteX151" fmla="*/ 11274 w 302275"/>
              <a:gd name="connsiteY151" fmla="*/ 68573 h 216460"/>
              <a:gd name="connsiteX152" fmla="*/ 14723 w 302275"/>
              <a:gd name="connsiteY152" fmla="*/ 66318 h 216460"/>
              <a:gd name="connsiteX153" fmla="*/ 15784 w 302275"/>
              <a:gd name="connsiteY153" fmla="*/ 64063 h 216460"/>
              <a:gd name="connsiteX154" fmla="*/ 19099 w 302275"/>
              <a:gd name="connsiteY154" fmla="*/ 61808 h 216460"/>
              <a:gd name="connsiteX155" fmla="*/ 46157 w 302275"/>
              <a:gd name="connsiteY155" fmla="*/ 28119 h 216460"/>
              <a:gd name="connsiteX156" fmla="*/ 47218 w 302275"/>
              <a:gd name="connsiteY156" fmla="*/ 28119 h 216460"/>
              <a:gd name="connsiteX157" fmla="*/ 50667 w 302275"/>
              <a:gd name="connsiteY157" fmla="*/ 25864 h 216460"/>
              <a:gd name="connsiteX158" fmla="*/ 51728 w 302275"/>
              <a:gd name="connsiteY158" fmla="*/ 23609 h 216460"/>
              <a:gd name="connsiteX159" fmla="*/ 55044 w 302275"/>
              <a:gd name="connsiteY159" fmla="*/ 19099 h 216460"/>
              <a:gd name="connsiteX160" fmla="*/ 60614 w 302275"/>
              <a:gd name="connsiteY160" fmla="*/ 13529 h 216460"/>
              <a:gd name="connsiteX161" fmla="*/ 61808 w 302275"/>
              <a:gd name="connsiteY161" fmla="*/ 13529 h 216460"/>
              <a:gd name="connsiteX162" fmla="*/ 67379 w 302275"/>
              <a:gd name="connsiteY162" fmla="*/ 14590 h 216460"/>
              <a:gd name="connsiteX163" fmla="*/ 84223 w 302275"/>
              <a:gd name="connsiteY163" fmla="*/ 14590 h 216460"/>
              <a:gd name="connsiteX164" fmla="*/ 90988 w 302275"/>
              <a:gd name="connsiteY164" fmla="*/ 13529 h 216460"/>
              <a:gd name="connsiteX165" fmla="*/ 94304 w 302275"/>
              <a:gd name="connsiteY165" fmla="*/ 11274 h 216460"/>
              <a:gd name="connsiteX166" fmla="*/ 96558 w 302275"/>
              <a:gd name="connsiteY166" fmla="*/ 11274 h 216460"/>
              <a:gd name="connsiteX167" fmla="*/ 99874 w 302275"/>
              <a:gd name="connsiteY167" fmla="*/ 12335 h 216460"/>
              <a:gd name="connsiteX168" fmla="*/ 105578 w 302275"/>
              <a:gd name="connsiteY168" fmla="*/ 13529 h 216460"/>
              <a:gd name="connsiteX169" fmla="*/ 108894 w 302275"/>
              <a:gd name="connsiteY169" fmla="*/ 13529 h 216460"/>
              <a:gd name="connsiteX170" fmla="*/ 114464 w 302275"/>
              <a:gd name="connsiteY170" fmla="*/ 12335 h 216460"/>
              <a:gd name="connsiteX171" fmla="*/ 115526 w 302275"/>
              <a:gd name="connsiteY171" fmla="*/ 13529 h 216460"/>
              <a:gd name="connsiteX172" fmla="*/ 120035 w 302275"/>
              <a:gd name="connsiteY172" fmla="*/ 15784 h 216460"/>
              <a:gd name="connsiteX173" fmla="*/ 124545 w 302275"/>
              <a:gd name="connsiteY173" fmla="*/ 15784 h 216460"/>
              <a:gd name="connsiteX174" fmla="*/ 134625 w 302275"/>
              <a:gd name="connsiteY174" fmla="*/ 12335 h 216460"/>
              <a:gd name="connsiteX175" fmla="*/ 136880 w 302275"/>
              <a:gd name="connsiteY175" fmla="*/ 11274 h 216460"/>
              <a:gd name="connsiteX176" fmla="*/ 138073 w 302275"/>
              <a:gd name="connsiteY176" fmla="*/ 12335 h 216460"/>
              <a:gd name="connsiteX177" fmla="*/ 140328 w 302275"/>
              <a:gd name="connsiteY177" fmla="*/ 12335 h 216460"/>
              <a:gd name="connsiteX178" fmla="*/ 146031 w 302275"/>
              <a:gd name="connsiteY178" fmla="*/ 10080 h 216460"/>
              <a:gd name="connsiteX179" fmla="*/ 150541 w 302275"/>
              <a:gd name="connsiteY179" fmla="*/ 7826 h 216460"/>
              <a:gd name="connsiteX180" fmla="*/ 159560 w 302275"/>
              <a:gd name="connsiteY180" fmla="*/ 1061 h 216460"/>
              <a:gd name="connsiteX181" fmla="*/ 167518 w 302275"/>
              <a:gd name="connsiteY181" fmla="*/ 0 h 216460"/>
              <a:gd name="connsiteX182" fmla="*/ 174283 w 302275"/>
              <a:gd name="connsiteY182" fmla="*/ 1061 h 216460"/>
              <a:gd name="connsiteX183" fmla="*/ 178792 w 302275"/>
              <a:gd name="connsiteY183" fmla="*/ 2123 h 216460"/>
              <a:gd name="connsiteX184" fmla="*/ 206911 w 302275"/>
              <a:gd name="connsiteY184" fmla="*/ 38199 h 216460"/>
              <a:gd name="connsiteX185" fmla="*/ 204656 w 302275"/>
              <a:gd name="connsiteY185" fmla="*/ 38199 h 216460"/>
              <a:gd name="connsiteX186" fmla="*/ 202401 w 302275"/>
              <a:gd name="connsiteY186" fmla="*/ 37006 h 216460"/>
              <a:gd name="connsiteX187" fmla="*/ 200147 w 302275"/>
              <a:gd name="connsiteY187" fmla="*/ 38199 h 216460"/>
              <a:gd name="connsiteX188" fmla="*/ 199085 w 302275"/>
              <a:gd name="connsiteY188" fmla="*/ 39260 h 216460"/>
              <a:gd name="connsiteX189" fmla="*/ 198025 w 302275"/>
              <a:gd name="connsiteY189" fmla="*/ 43770 h 216460"/>
              <a:gd name="connsiteX190" fmla="*/ 198025 w 302275"/>
              <a:gd name="connsiteY190" fmla="*/ 48279 h 216460"/>
              <a:gd name="connsiteX191" fmla="*/ 202534 w 302275"/>
              <a:gd name="connsiteY191" fmla="*/ 52789 h 216460"/>
              <a:gd name="connsiteX192" fmla="*/ 205850 w 302275"/>
              <a:gd name="connsiteY192" fmla="*/ 52789 h 216460"/>
              <a:gd name="connsiteX193" fmla="*/ 209166 w 302275"/>
              <a:gd name="connsiteY193" fmla="*/ 50534 h 216460"/>
              <a:gd name="connsiteX194" fmla="*/ 210227 w 302275"/>
              <a:gd name="connsiteY194" fmla="*/ 47218 h 216460"/>
              <a:gd name="connsiteX195" fmla="*/ 213543 w 302275"/>
              <a:gd name="connsiteY195" fmla="*/ 49473 h 216460"/>
              <a:gd name="connsiteX196" fmla="*/ 220307 w 302275"/>
              <a:gd name="connsiteY196" fmla="*/ 51728 h 216460"/>
              <a:gd name="connsiteX197" fmla="*/ 223623 w 302275"/>
              <a:gd name="connsiteY197" fmla="*/ 51728 h 216460"/>
              <a:gd name="connsiteX198" fmla="*/ 232642 w 302275"/>
              <a:gd name="connsiteY198" fmla="*/ 53983 h 216460"/>
              <a:gd name="connsiteX199" fmla="*/ 240468 w 302275"/>
              <a:gd name="connsiteY199" fmla="*/ 50534 h 216460"/>
              <a:gd name="connsiteX200" fmla="*/ 243783 w 302275"/>
              <a:gd name="connsiteY200" fmla="*/ 51728 h 216460"/>
              <a:gd name="connsiteX201" fmla="*/ 247099 w 302275"/>
              <a:gd name="connsiteY201" fmla="*/ 55044 h 216460"/>
              <a:gd name="connsiteX202" fmla="*/ 262883 w 302275"/>
              <a:gd name="connsiteY202" fmla="*/ 59554 h 216460"/>
              <a:gd name="connsiteX203" fmla="*/ 272963 w 302275"/>
              <a:gd name="connsiteY203" fmla="*/ 58360 h 216460"/>
              <a:gd name="connsiteX204" fmla="*/ 284237 w 302275"/>
              <a:gd name="connsiteY204" fmla="*/ 57298 h 216460"/>
              <a:gd name="connsiteX205" fmla="*/ 288747 w 302275"/>
              <a:gd name="connsiteY205" fmla="*/ 60614 h 216460"/>
              <a:gd name="connsiteX206" fmla="*/ 294450 w 302275"/>
              <a:gd name="connsiteY206" fmla="*/ 61808 h 216460"/>
              <a:gd name="connsiteX207" fmla="*/ 302276 w 302275"/>
              <a:gd name="connsiteY207" fmla="*/ 75337 h 216460"/>
              <a:gd name="connsiteX208" fmla="*/ 301082 w 302275"/>
              <a:gd name="connsiteY208" fmla="*/ 79847 h 21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302275" h="216460">
                <a:moveTo>
                  <a:pt x="301082" y="79184"/>
                </a:moveTo>
                <a:cubicBezTo>
                  <a:pt x="292594" y="90325"/>
                  <a:pt x="278534" y="94436"/>
                  <a:pt x="265138" y="92713"/>
                </a:cubicBezTo>
                <a:cubicBezTo>
                  <a:pt x="250548" y="90325"/>
                  <a:pt x="233306" y="87672"/>
                  <a:pt x="218981" y="84887"/>
                </a:cubicBezTo>
                <a:lnTo>
                  <a:pt x="220042" y="82632"/>
                </a:lnTo>
                <a:lnTo>
                  <a:pt x="218981" y="75868"/>
                </a:lnTo>
                <a:lnTo>
                  <a:pt x="215532" y="77061"/>
                </a:lnTo>
                <a:lnTo>
                  <a:pt x="213278" y="73745"/>
                </a:lnTo>
                <a:lnTo>
                  <a:pt x="209962" y="70297"/>
                </a:lnTo>
                <a:lnTo>
                  <a:pt x="205452" y="68042"/>
                </a:lnTo>
                <a:lnTo>
                  <a:pt x="197627" y="66981"/>
                </a:lnTo>
                <a:lnTo>
                  <a:pt x="185291" y="66981"/>
                </a:lnTo>
                <a:lnTo>
                  <a:pt x="177466" y="63666"/>
                </a:lnTo>
                <a:lnTo>
                  <a:pt x="174150" y="59156"/>
                </a:lnTo>
                <a:lnTo>
                  <a:pt x="169640" y="56901"/>
                </a:lnTo>
                <a:lnTo>
                  <a:pt x="167386" y="56901"/>
                </a:lnTo>
                <a:lnTo>
                  <a:pt x="160621" y="61410"/>
                </a:lnTo>
                <a:lnTo>
                  <a:pt x="155051" y="63666"/>
                </a:lnTo>
                <a:lnTo>
                  <a:pt x="150541" y="62471"/>
                </a:lnTo>
                <a:lnTo>
                  <a:pt x="144971" y="61410"/>
                </a:lnTo>
                <a:lnTo>
                  <a:pt x="143777" y="66981"/>
                </a:lnTo>
                <a:lnTo>
                  <a:pt x="141522" y="70297"/>
                </a:lnTo>
                <a:lnTo>
                  <a:pt x="143777" y="72552"/>
                </a:lnTo>
                <a:lnTo>
                  <a:pt x="151602" y="71491"/>
                </a:lnTo>
                <a:lnTo>
                  <a:pt x="158366" y="65920"/>
                </a:lnTo>
                <a:lnTo>
                  <a:pt x="162876" y="64726"/>
                </a:lnTo>
                <a:lnTo>
                  <a:pt x="163937" y="66981"/>
                </a:lnTo>
                <a:lnTo>
                  <a:pt x="161682" y="71491"/>
                </a:lnTo>
                <a:lnTo>
                  <a:pt x="159428" y="76000"/>
                </a:lnTo>
                <a:lnTo>
                  <a:pt x="157173" y="78255"/>
                </a:lnTo>
                <a:lnTo>
                  <a:pt x="158234" y="81704"/>
                </a:lnTo>
                <a:lnTo>
                  <a:pt x="158234" y="87274"/>
                </a:lnTo>
                <a:lnTo>
                  <a:pt x="159295" y="89529"/>
                </a:lnTo>
                <a:lnTo>
                  <a:pt x="161550" y="90590"/>
                </a:lnTo>
                <a:lnTo>
                  <a:pt x="163804" y="89529"/>
                </a:lnTo>
                <a:lnTo>
                  <a:pt x="167253" y="88335"/>
                </a:lnTo>
                <a:lnTo>
                  <a:pt x="169508" y="86081"/>
                </a:lnTo>
                <a:lnTo>
                  <a:pt x="170569" y="89529"/>
                </a:lnTo>
                <a:lnTo>
                  <a:pt x="172824" y="92845"/>
                </a:lnTo>
                <a:lnTo>
                  <a:pt x="172824" y="101864"/>
                </a:lnTo>
                <a:lnTo>
                  <a:pt x="175079" y="104119"/>
                </a:lnTo>
                <a:lnTo>
                  <a:pt x="180649" y="106374"/>
                </a:lnTo>
                <a:lnTo>
                  <a:pt x="182904" y="106374"/>
                </a:lnTo>
                <a:lnTo>
                  <a:pt x="183965" y="108628"/>
                </a:lnTo>
                <a:lnTo>
                  <a:pt x="186220" y="112077"/>
                </a:lnTo>
                <a:lnTo>
                  <a:pt x="186220" y="116587"/>
                </a:lnTo>
                <a:lnTo>
                  <a:pt x="189536" y="118841"/>
                </a:lnTo>
                <a:lnTo>
                  <a:pt x="188475" y="122290"/>
                </a:lnTo>
                <a:lnTo>
                  <a:pt x="189536" y="125606"/>
                </a:lnTo>
                <a:lnTo>
                  <a:pt x="190597" y="131176"/>
                </a:lnTo>
                <a:lnTo>
                  <a:pt x="192852" y="134492"/>
                </a:lnTo>
                <a:cubicBezTo>
                  <a:pt x="184893" y="145236"/>
                  <a:pt x="184628" y="155714"/>
                  <a:pt x="187148" y="168314"/>
                </a:cubicBezTo>
                <a:lnTo>
                  <a:pt x="189403" y="172824"/>
                </a:lnTo>
                <a:lnTo>
                  <a:pt x="189403" y="179589"/>
                </a:lnTo>
                <a:lnTo>
                  <a:pt x="188342" y="181843"/>
                </a:lnTo>
                <a:lnTo>
                  <a:pt x="181578" y="184098"/>
                </a:lnTo>
                <a:lnTo>
                  <a:pt x="179323" y="187414"/>
                </a:lnTo>
                <a:lnTo>
                  <a:pt x="177068" y="187414"/>
                </a:lnTo>
                <a:lnTo>
                  <a:pt x="173752" y="186353"/>
                </a:lnTo>
                <a:lnTo>
                  <a:pt x="169243" y="187414"/>
                </a:lnTo>
                <a:lnTo>
                  <a:pt x="163539" y="190729"/>
                </a:lnTo>
                <a:lnTo>
                  <a:pt x="160223" y="192985"/>
                </a:lnTo>
                <a:lnTo>
                  <a:pt x="154653" y="194178"/>
                </a:lnTo>
                <a:lnTo>
                  <a:pt x="153592" y="195239"/>
                </a:lnTo>
                <a:lnTo>
                  <a:pt x="156908" y="194178"/>
                </a:lnTo>
                <a:lnTo>
                  <a:pt x="160223" y="195239"/>
                </a:lnTo>
                <a:lnTo>
                  <a:pt x="157969" y="198555"/>
                </a:lnTo>
                <a:lnTo>
                  <a:pt x="155714" y="203064"/>
                </a:lnTo>
                <a:lnTo>
                  <a:pt x="152398" y="204258"/>
                </a:lnTo>
                <a:lnTo>
                  <a:pt x="146827" y="206513"/>
                </a:lnTo>
                <a:lnTo>
                  <a:pt x="142318" y="206513"/>
                </a:lnTo>
                <a:lnTo>
                  <a:pt x="142318" y="207574"/>
                </a:lnTo>
                <a:lnTo>
                  <a:pt x="139002" y="207574"/>
                </a:lnTo>
                <a:lnTo>
                  <a:pt x="137941" y="210890"/>
                </a:lnTo>
                <a:lnTo>
                  <a:pt x="137941" y="216461"/>
                </a:lnTo>
                <a:lnTo>
                  <a:pt x="134492" y="214206"/>
                </a:lnTo>
                <a:lnTo>
                  <a:pt x="131044" y="213012"/>
                </a:lnTo>
                <a:lnTo>
                  <a:pt x="126534" y="211952"/>
                </a:lnTo>
                <a:lnTo>
                  <a:pt x="123085" y="209696"/>
                </a:lnTo>
                <a:lnTo>
                  <a:pt x="124279" y="208503"/>
                </a:lnTo>
                <a:lnTo>
                  <a:pt x="122024" y="207442"/>
                </a:lnTo>
                <a:lnTo>
                  <a:pt x="119770" y="205187"/>
                </a:lnTo>
                <a:lnTo>
                  <a:pt x="118709" y="201871"/>
                </a:lnTo>
                <a:lnTo>
                  <a:pt x="120964" y="200677"/>
                </a:lnTo>
                <a:lnTo>
                  <a:pt x="118709" y="197361"/>
                </a:lnTo>
                <a:lnTo>
                  <a:pt x="115260" y="195107"/>
                </a:lnTo>
                <a:lnTo>
                  <a:pt x="110750" y="194045"/>
                </a:lnTo>
                <a:lnTo>
                  <a:pt x="107302" y="191791"/>
                </a:lnTo>
                <a:lnTo>
                  <a:pt x="107302" y="179456"/>
                </a:lnTo>
                <a:lnTo>
                  <a:pt x="108496" y="176140"/>
                </a:lnTo>
                <a:lnTo>
                  <a:pt x="106241" y="171630"/>
                </a:lnTo>
                <a:lnTo>
                  <a:pt x="107302" y="170437"/>
                </a:lnTo>
                <a:lnTo>
                  <a:pt x="113005" y="171630"/>
                </a:lnTo>
                <a:lnTo>
                  <a:pt x="115260" y="169375"/>
                </a:lnTo>
                <a:lnTo>
                  <a:pt x="115260" y="166059"/>
                </a:lnTo>
                <a:lnTo>
                  <a:pt x="114199" y="162611"/>
                </a:lnTo>
                <a:lnTo>
                  <a:pt x="111944" y="160356"/>
                </a:lnTo>
                <a:lnTo>
                  <a:pt x="109690" y="160356"/>
                </a:lnTo>
                <a:lnTo>
                  <a:pt x="106241" y="163805"/>
                </a:lnTo>
                <a:lnTo>
                  <a:pt x="101731" y="163805"/>
                </a:lnTo>
                <a:lnTo>
                  <a:pt x="94967" y="164865"/>
                </a:lnTo>
                <a:lnTo>
                  <a:pt x="83693" y="164865"/>
                </a:lnTo>
                <a:lnTo>
                  <a:pt x="85948" y="168314"/>
                </a:lnTo>
                <a:lnTo>
                  <a:pt x="88203" y="170569"/>
                </a:lnTo>
                <a:lnTo>
                  <a:pt x="93773" y="172824"/>
                </a:lnTo>
                <a:lnTo>
                  <a:pt x="100538" y="176273"/>
                </a:lnTo>
                <a:cubicBezTo>
                  <a:pt x="87274" y="177201"/>
                  <a:pt x="91386" y="181180"/>
                  <a:pt x="83693" y="181843"/>
                </a:cubicBezTo>
                <a:lnTo>
                  <a:pt x="78122" y="182904"/>
                </a:lnTo>
                <a:lnTo>
                  <a:pt x="73613" y="182904"/>
                </a:lnTo>
                <a:lnTo>
                  <a:pt x="67910" y="184098"/>
                </a:lnTo>
                <a:lnTo>
                  <a:pt x="60084" y="184098"/>
                </a:lnTo>
                <a:lnTo>
                  <a:pt x="56768" y="186353"/>
                </a:lnTo>
                <a:lnTo>
                  <a:pt x="55707" y="187414"/>
                </a:lnTo>
                <a:lnTo>
                  <a:pt x="52391" y="185159"/>
                </a:lnTo>
                <a:lnTo>
                  <a:pt x="50136" y="185159"/>
                </a:lnTo>
                <a:lnTo>
                  <a:pt x="49075" y="181843"/>
                </a:lnTo>
                <a:lnTo>
                  <a:pt x="44566" y="177333"/>
                </a:lnTo>
                <a:lnTo>
                  <a:pt x="38995" y="172824"/>
                </a:lnTo>
                <a:lnTo>
                  <a:pt x="36740" y="169508"/>
                </a:lnTo>
                <a:lnTo>
                  <a:pt x="35679" y="164998"/>
                </a:lnTo>
                <a:lnTo>
                  <a:pt x="34618" y="164998"/>
                </a:lnTo>
                <a:lnTo>
                  <a:pt x="34618" y="160489"/>
                </a:lnTo>
                <a:lnTo>
                  <a:pt x="35679" y="159428"/>
                </a:lnTo>
                <a:lnTo>
                  <a:pt x="35679" y="153857"/>
                </a:lnTo>
                <a:lnTo>
                  <a:pt x="33424" y="149347"/>
                </a:lnTo>
                <a:lnTo>
                  <a:pt x="25599" y="141522"/>
                </a:lnTo>
                <a:cubicBezTo>
                  <a:pt x="6632" y="126003"/>
                  <a:pt x="22017" y="136084"/>
                  <a:pt x="11009" y="123483"/>
                </a:cubicBezTo>
                <a:lnTo>
                  <a:pt x="12203" y="121229"/>
                </a:lnTo>
                <a:lnTo>
                  <a:pt x="11009" y="120167"/>
                </a:lnTo>
                <a:lnTo>
                  <a:pt x="12203" y="117913"/>
                </a:lnTo>
                <a:lnTo>
                  <a:pt x="14458" y="118974"/>
                </a:lnTo>
                <a:lnTo>
                  <a:pt x="16712" y="118974"/>
                </a:lnTo>
                <a:lnTo>
                  <a:pt x="16712" y="116720"/>
                </a:lnTo>
                <a:lnTo>
                  <a:pt x="13396" y="116720"/>
                </a:lnTo>
                <a:lnTo>
                  <a:pt x="12335" y="113404"/>
                </a:lnTo>
                <a:lnTo>
                  <a:pt x="12335" y="108894"/>
                </a:lnTo>
                <a:lnTo>
                  <a:pt x="9019" y="107832"/>
                </a:lnTo>
                <a:lnTo>
                  <a:pt x="9019" y="104384"/>
                </a:lnTo>
                <a:lnTo>
                  <a:pt x="10080" y="103323"/>
                </a:lnTo>
                <a:lnTo>
                  <a:pt x="12335" y="103323"/>
                </a:lnTo>
                <a:lnTo>
                  <a:pt x="12335" y="100007"/>
                </a:lnTo>
                <a:lnTo>
                  <a:pt x="7826" y="95497"/>
                </a:lnTo>
                <a:lnTo>
                  <a:pt x="5571" y="94436"/>
                </a:lnTo>
                <a:lnTo>
                  <a:pt x="4510" y="92182"/>
                </a:lnTo>
                <a:lnTo>
                  <a:pt x="5571" y="90988"/>
                </a:lnTo>
                <a:lnTo>
                  <a:pt x="5571" y="80908"/>
                </a:lnTo>
                <a:lnTo>
                  <a:pt x="4510" y="78653"/>
                </a:lnTo>
                <a:lnTo>
                  <a:pt x="2255" y="76398"/>
                </a:lnTo>
                <a:lnTo>
                  <a:pt x="0" y="75337"/>
                </a:lnTo>
                <a:lnTo>
                  <a:pt x="1194" y="73082"/>
                </a:lnTo>
                <a:lnTo>
                  <a:pt x="3449" y="69766"/>
                </a:lnTo>
                <a:lnTo>
                  <a:pt x="7958" y="68573"/>
                </a:lnTo>
                <a:lnTo>
                  <a:pt x="11274" y="68573"/>
                </a:lnTo>
                <a:lnTo>
                  <a:pt x="14723" y="66318"/>
                </a:lnTo>
                <a:lnTo>
                  <a:pt x="15784" y="64063"/>
                </a:lnTo>
                <a:lnTo>
                  <a:pt x="19099" y="61808"/>
                </a:lnTo>
                <a:cubicBezTo>
                  <a:pt x="28782" y="49871"/>
                  <a:pt x="20957" y="40322"/>
                  <a:pt x="46157" y="28119"/>
                </a:cubicBezTo>
                <a:lnTo>
                  <a:pt x="47218" y="28119"/>
                </a:lnTo>
                <a:lnTo>
                  <a:pt x="50667" y="25864"/>
                </a:lnTo>
                <a:lnTo>
                  <a:pt x="51728" y="23609"/>
                </a:lnTo>
                <a:lnTo>
                  <a:pt x="55044" y="19099"/>
                </a:lnTo>
                <a:lnTo>
                  <a:pt x="60614" y="13529"/>
                </a:lnTo>
                <a:lnTo>
                  <a:pt x="61808" y="13529"/>
                </a:lnTo>
                <a:lnTo>
                  <a:pt x="67379" y="14590"/>
                </a:lnTo>
                <a:lnTo>
                  <a:pt x="84223" y="14590"/>
                </a:lnTo>
                <a:lnTo>
                  <a:pt x="90988" y="13529"/>
                </a:lnTo>
                <a:lnTo>
                  <a:pt x="94304" y="11274"/>
                </a:lnTo>
                <a:lnTo>
                  <a:pt x="96558" y="11274"/>
                </a:lnTo>
                <a:lnTo>
                  <a:pt x="99874" y="12335"/>
                </a:lnTo>
                <a:lnTo>
                  <a:pt x="105578" y="13529"/>
                </a:lnTo>
                <a:lnTo>
                  <a:pt x="108894" y="13529"/>
                </a:lnTo>
                <a:lnTo>
                  <a:pt x="114464" y="12335"/>
                </a:lnTo>
                <a:lnTo>
                  <a:pt x="115526" y="13529"/>
                </a:lnTo>
                <a:lnTo>
                  <a:pt x="120035" y="15784"/>
                </a:lnTo>
                <a:lnTo>
                  <a:pt x="124545" y="15784"/>
                </a:lnTo>
                <a:lnTo>
                  <a:pt x="134625" y="12335"/>
                </a:lnTo>
                <a:lnTo>
                  <a:pt x="136880" y="11274"/>
                </a:lnTo>
                <a:lnTo>
                  <a:pt x="138073" y="12335"/>
                </a:lnTo>
                <a:lnTo>
                  <a:pt x="140328" y="12335"/>
                </a:lnTo>
                <a:lnTo>
                  <a:pt x="146031" y="10080"/>
                </a:lnTo>
                <a:lnTo>
                  <a:pt x="150541" y="7826"/>
                </a:lnTo>
                <a:lnTo>
                  <a:pt x="159560" y="1061"/>
                </a:lnTo>
                <a:lnTo>
                  <a:pt x="167518" y="0"/>
                </a:lnTo>
                <a:lnTo>
                  <a:pt x="174283" y="1061"/>
                </a:lnTo>
                <a:lnTo>
                  <a:pt x="178792" y="2123"/>
                </a:lnTo>
                <a:cubicBezTo>
                  <a:pt x="191393" y="5571"/>
                  <a:pt x="205187" y="25334"/>
                  <a:pt x="206911" y="38199"/>
                </a:cubicBezTo>
                <a:lnTo>
                  <a:pt x="204656" y="38199"/>
                </a:lnTo>
                <a:lnTo>
                  <a:pt x="202401" y="37006"/>
                </a:lnTo>
                <a:lnTo>
                  <a:pt x="200147" y="38199"/>
                </a:lnTo>
                <a:lnTo>
                  <a:pt x="199085" y="39260"/>
                </a:lnTo>
                <a:lnTo>
                  <a:pt x="198025" y="43770"/>
                </a:lnTo>
                <a:lnTo>
                  <a:pt x="198025" y="48279"/>
                </a:lnTo>
                <a:lnTo>
                  <a:pt x="202534" y="52789"/>
                </a:lnTo>
                <a:lnTo>
                  <a:pt x="205850" y="52789"/>
                </a:lnTo>
                <a:lnTo>
                  <a:pt x="209166" y="50534"/>
                </a:lnTo>
                <a:lnTo>
                  <a:pt x="210227" y="47218"/>
                </a:lnTo>
                <a:lnTo>
                  <a:pt x="213543" y="49473"/>
                </a:lnTo>
                <a:lnTo>
                  <a:pt x="220307" y="51728"/>
                </a:lnTo>
                <a:lnTo>
                  <a:pt x="223623" y="51728"/>
                </a:lnTo>
                <a:lnTo>
                  <a:pt x="232642" y="53983"/>
                </a:lnTo>
                <a:lnTo>
                  <a:pt x="240468" y="50534"/>
                </a:lnTo>
                <a:lnTo>
                  <a:pt x="243783" y="51728"/>
                </a:lnTo>
                <a:lnTo>
                  <a:pt x="247099" y="55044"/>
                </a:lnTo>
                <a:lnTo>
                  <a:pt x="262883" y="59554"/>
                </a:lnTo>
                <a:lnTo>
                  <a:pt x="272963" y="58360"/>
                </a:lnTo>
                <a:lnTo>
                  <a:pt x="284237" y="57298"/>
                </a:lnTo>
                <a:lnTo>
                  <a:pt x="288747" y="60614"/>
                </a:lnTo>
                <a:lnTo>
                  <a:pt x="294450" y="61808"/>
                </a:lnTo>
                <a:lnTo>
                  <a:pt x="302276" y="75337"/>
                </a:lnTo>
                <a:lnTo>
                  <a:pt x="301082" y="79847"/>
                </a:lnTo>
              </a:path>
            </a:pathLst>
          </a:custGeom>
          <a:solidFill>
            <a:schemeClr val="bg1">
              <a:lumMod val="85000"/>
            </a:schemeClr>
          </a:solidFill>
          <a:ln w="13251" cap="flat">
            <a:noFill/>
            <a:prstDash val="solid"/>
            <a:miter/>
          </a:ln>
        </p:spPr>
        <p:txBody>
          <a:bodyPr rtlCol="0" anchor="ctr"/>
          <a:lstStyle/>
          <a:p>
            <a:endParaRPr lang="en-FI" sz="816"/>
          </a:p>
        </p:txBody>
      </p:sp>
      <p:sp>
        <p:nvSpPr>
          <p:cNvPr id="1428" name="Freeform: Shape 1427">
            <a:extLst>
              <a:ext uri="{FF2B5EF4-FFF2-40B4-BE49-F238E27FC236}">
                <a16:creationId xmlns:a16="http://schemas.microsoft.com/office/drawing/2014/main" id="{8B1DC672-D59D-7207-30A9-891043B366E2}"/>
              </a:ext>
            </a:extLst>
          </p:cNvPr>
          <p:cNvSpPr/>
          <p:nvPr/>
        </p:nvSpPr>
        <p:spPr>
          <a:xfrm>
            <a:off x="3909715" y="2548966"/>
            <a:ext cx="239806" cy="366748"/>
          </a:xfrm>
          <a:custGeom>
            <a:avLst/>
            <a:gdLst>
              <a:gd name="connsiteX0" fmla="*/ 528153 w 528683"/>
              <a:gd name="connsiteY0" fmla="*/ 0 h 808543"/>
              <a:gd name="connsiteX1" fmla="*/ 468467 w 528683"/>
              <a:gd name="connsiteY1" fmla="*/ 72021 h 808543"/>
              <a:gd name="connsiteX2" fmla="*/ 423504 w 528683"/>
              <a:gd name="connsiteY2" fmla="*/ 123748 h 808543"/>
              <a:gd name="connsiteX3" fmla="*/ 349228 w 528683"/>
              <a:gd name="connsiteY3" fmla="*/ 202534 h 808543"/>
              <a:gd name="connsiteX4" fmla="*/ 352544 w 528683"/>
              <a:gd name="connsiteY4" fmla="*/ 241926 h 808543"/>
              <a:gd name="connsiteX5" fmla="*/ 349228 w 528683"/>
              <a:gd name="connsiteY5" fmla="*/ 241926 h 808543"/>
              <a:gd name="connsiteX6" fmla="*/ 350289 w 528683"/>
              <a:gd name="connsiteY6" fmla="*/ 249752 h 808543"/>
              <a:gd name="connsiteX7" fmla="*/ 350289 w 528683"/>
              <a:gd name="connsiteY7" fmla="*/ 428677 h 808543"/>
              <a:gd name="connsiteX8" fmla="*/ 348034 w 528683"/>
              <a:gd name="connsiteY8" fmla="*/ 428677 h 808543"/>
              <a:gd name="connsiteX9" fmla="*/ 348034 w 528683"/>
              <a:gd name="connsiteY9" fmla="*/ 429871 h 808543"/>
              <a:gd name="connsiteX10" fmla="*/ 350289 w 528683"/>
              <a:gd name="connsiteY10" fmla="*/ 430931 h 808543"/>
              <a:gd name="connsiteX11" fmla="*/ 350289 w 528683"/>
              <a:gd name="connsiteY11" fmla="*/ 442206 h 808543"/>
              <a:gd name="connsiteX12" fmla="*/ 349228 w 528683"/>
              <a:gd name="connsiteY12" fmla="*/ 443399 h 808543"/>
              <a:gd name="connsiteX13" fmla="*/ 350289 w 528683"/>
              <a:gd name="connsiteY13" fmla="*/ 444461 h 808543"/>
              <a:gd name="connsiteX14" fmla="*/ 350289 w 528683"/>
              <a:gd name="connsiteY14" fmla="*/ 497382 h 808543"/>
              <a:gd name="connsiteX15" fmla="*/ 349228 w 528683"/>
              <a:gd name="connsiteY15" fmla="*/ 633466 h 808543"/>
              <a:gd name="connsiteX16" fmla="*/ 349228 w 528683"/>
              <a:gd name="connsiteY16" fmla="*/ 646994 h 808543"/>
              <a:gd name="connsiteX17" fmla="*/ 344719 w 528683"/>
              <a:gd name="connsiteY17" fmla="*/ 645801 h 808543"/>
              <a:gd name="connsiteX18" fmla="*/ 344719 w 528683"/>
              <a:gd name="connsiteY18" fmla="*/ 654820 h 808543"/>
              <a:gd name="connsiteX19" fmla="*/ 349228 w 528683"/>
              <a:gd name="connsiteY19" fmla="*/ 654820 h 808543"/>
              <a:gd name="connsiteX20" fmla="*/ 349228 w 528683"/>
              <a:gd name="connsiteY20" fmla="*/ 658136 h 808543"/>
              <a:gd name="connsiteX21" fmla="*/ 348167 w 528683"/>
              <a:gd name="connsiteY21" fmla="*/ 660391 h 808543"/>
              <a:gd name="connsiteX22" fmla="*/ 344851 w 528683"/>
              <a:gd name="connsiteY22" fmla="*/ 670471 h 808543"/>
              <a:gd name="connsiteX23" fmla="*/ 342596 w 528683"/>
              <a:gd name="connsiteY23" fmla="*/ 676041 h 808543"/>
              <a:gd name="connsiteX24" fmla="*/ 341536 w 528683"/>
              <a:gd name="connsiteY24" fmla="*/ 690631 h 808543"/>
              <a:gd name="connsiteX25" fmla="*/ 339281 w 528683"/>
              <a:gd name="connsiteY25" fmla="*/ 688376 h 808543"/>
              <a:gd name="connsiteX26" fmla="*/ 335965 w 528683"/>
              <a:gd name="connsiteY26" fmla="*/ 691692 h 808543"/>
              <a:gd name="connsiteX27" fmla="*/ 332649 w 528683"/>
              <a:gd name="connsiteY27" fmla="*/ 691692 h 808543"/>
              <a:gd name="connsiteX28" fmla="*/ 331455 w 528683"/>
              <a:gd name="connsiteY28" fmla="*/ 690631 h 808543"/>
              <a:gd name="connsiteX29" fmla="*/ 329200 w 528683"/>
              <a:gd name="connsiteY29" fmla="*/ 690631 h 808543"/>
              <a:gd name="connsiteX30" fmla="*/ 328006 w 528683"/>
              <a:gd name="connsiteY30" fmla="*/ 689437 h 808543"/>
              <a:gd name="connsiteX31" fmla="*/ 326946 w 528683"/>
              <a:gd name="connsiteY31" fmla="*/ 690631 h 808543"/>
              <a:gd name="connsiteX32" fmla="*/ 325884 w 528683"/>
              <a:gd name="connsiteY32" fmla="*/ 691692 h 808543"/>
              <a:gd name="connsiteX33" fmla="*/ 324823 w 528683"/>
              <a:gd name="connsiteY33" fmla="*/ 691692 h 808543"/>
              <a:gd name="connsiteX34" fmla="*/ 323630 w 528683"/>
              <a:gd name="connsiteY34" fmla="*/ 690631 h 808543"/>
              <a:gd name="connsiteX35" fmla="*/ 321375 w 528683"/>
              <a:gd name="connsiteY35" fmla="*/ 690631 h 808543"/>
              <a:gd name="connsiteX36" fmla="*/ 320181 w 528683"/>
              <a:gd name="connsiteY36" fmla="*/ 691692 h 808543"/>
              <a:gd name="connsiteX37" fmla="*/ 319120 w 528683"/>
              <a:gd name="connsiteY37" fmla="*/ 691692 h 808543"/>
              <a:gd name="connsiteX38" fmla="*/ 319120 w 528683"/>
              <a:gd name="connsiteY38" fmla="*/ 692886 h 808543"/>
              <a:gd name="connsiteX39" fmla="*/ 316865 w 528683"/>
              <a:gd name="connsiteY39" fmla="*/ 692886 h 808543"/>
              <a:gd name="connsiteX40" fmla="*/ 314611 w 528683"/>
              <a:gd name="connsiteY40" fmla="*/ 691692 h 808543"/>
              <a:gd name="connsiteX41" fmla="*/ 312356 w 528683"/>
              <a:gd name="connsiteY41" fmla="*/ 691692 h 808543"/>
              <a:gd name="connsiteX42" fmla="*/ 309040 w 528683"/>
              <a:gd name="connsiteY42" fmla="*/ 692886 h 808543"/>
              <a:gd name="connsiteX43" fmla="*/ 304530 w 528683"/>
              <a:gd name="connsiteY43" fmla="*/ 697395 h 808543"/>
              <a:gd name="connsiteX44" fmla="*/ 304530 w 528683"/>
              <a:gd name="connsiteY44" fmla="*/ 703099 h 808543"/>
              <a:gd name="connsiteX45" fmla="*/ 303337 w 528683"/>
              <a:gd name="connsiteY45" fmla="*/ 704160 h 808543"/>
              <a:gd name="connsiteX46" fmla="*/ 305591 w 528683"/>
              <a:gd name="connsiteY46" fmla="*/ 705221 h 808543"/>
              <a:gd name="connsiteX47" fmla="*/ 306652 w 528683"/>
              <a:gd name="connsiteY47" fmla="*/ 702966 h 808543"/>
              <a:gd name="connsiteX48" fmla="*/ 306652 w 528683"/>
              <a:gd name="connsiteY48" fmla="*/ 698457 h 808543"/>
              <a:gd name="connsiteX49" fmla="*/ 308907 w 528683"/>
              <a:gd name="connsiteY49" fmla="*/ 697263 h 808543"/>
              <a:gd name="connsiteX50" fmla="*/ 309968 w 528683"/>
              <a:gd name="connsiteY50" fmla="*/ 696202 h 808543"/>
              <a:gd name="connsiteX51" fmla="*/ 309968 w 528683"/>
              <a:gd name="connsiteY51" fmla="*/ 697263 h 808543"/>
              <a:gd name="connsiteX52" fmla="*/ 311029 w 528683"/>
              <a:gd name="connsiteY52" fmla="*/ 697263 h 808543"/>
              <a:gd name="connsiteX53" fmla="*/ 311029 w 528683"/>
              <a:gd name="connsiteY53" fmla="*/ 696202 h 808543"/>
              <a:gd name="connsiteX54" fmla="*/ 318987 w 528683"/>
              <a:gd name="connsiteY54" fmla="*/ 696202 h 808543"/>
              <a:gd name="connsiteX55" fmla="*/ 320048 w 528683"/>
              <a:gd name="connsiteY55" fmla="*/ 692886 h 808543"/>
              <a:gd name="connsiteX56" fmla="*/ 323364 w 528683"/>
              <a:gd name="connsiteY56" fmla="*/ 691692 h 808543"/>
              <a:gd name="connsiteX57" fmla="*/ 324558 w 528683"/>
              <a:gd name="connsiteY57" fmla="*/ 692886 h 808543"/>
              <a:gd name="connsiteX58" fmla="*/ 326813 w 528683"/>
              <a:gd name="connsiteY58" fmla="*/ 692886 h 808543"/>
              <a:gd name="connsiteX59" fmla="*/ 327874 w 528683"/>
              <a:gd name="connsiteY59" fmla="*/ 693947 h 808543"/>
              <a:gd name="connsiteX60" fmla="*/ 330129 w 528683"/>
              <a:gd name="connsiteY60" fmla="*/ 693947 h 808543"/>
              <a:gd name="connsiteX61" fmla="*/ 329068 w 528683"/>
              <a:gd name="connsiteY61" fmla="*/ 697263 h 808543"/>
              <a:gd name="connsiteX62" fmla="*/ 329068 w 528683"/>
              <a:gd name="connsiteY62" fmla="*/ 699518 h 808543"/>
              <a:gd name="connsiteX63" fmla="*/ 330129 w 528683"/>
              <a:gd name="connsiteY63" fmla="*/ 701773 h 808543"/>
              <a:gd name="connsiteX64" fmla="*/ 331190 w 528683"/>
              <a:gd name="connsiteY64" fmla="*/ 701773 h 808543"/>
              <a:gd name="connsiteX65" fmla="*/ 331190 w 528683"/>
              <a:gd name="connsiteY65" fmla="*/ 704027 h 808543"/>
              <a:gd name="connsiteX66" fmla="*/ 330129 w 528683"/>
              <a:gd name="connsiteY66" fmla="*/ 705089 h 808543"/>
              <a:gd name="connsiteX67" fmla="*/ 330129 w 528683"/>
              <a:gd name="connsiteY67" fmla="*/ 706282 h 808543"/>
              <a:gd name="connsiteX68" fmla="*/ 331190 w 528683"/>
              <a:gd name="connsiteY68" fmla="*/ 710792 h 808543"/>
              <a:gd name="connsiteX69" fmla="*/ 325619 w 528683"/>
              <a:gd name="connsiteY69" fmla="*/ 722066 h 808543"/>
              <a:gd name="connsiteX70" fmla="*/ 323364 w 528683"/>
              <a:gd name="connsiteY70" fmla="*/ 718750 h 808543"/>
              <a:gd name="connsiteX71" fmla="*/ 321110 w 528683"/>
              <a:gd name="connsiteY71" fmla="*/ 718750 h 808543"/>
              <a:gd name="connsiteX72" fmla="*/ 321110 w 528683"/>
              <a:gd name="connsiteY72" fmla="*/ 721005 h 808543"/>
              <a:gd name="connsiteX73" fmla="*/ 319916 w 528683"/>
              <a:gd name="connsiteY73" fmla="*/ 722066 h 808543"/>
              <a:gd name="connsiteX74" fmla="*/ 321110 w 528683"/>
              <a:gd name="connsiteY74" fmla="*/ 724320 h 808543"/>
              <a:gd name="connsiteX75" fmla="*/ 321110 w 528683"/>
              <a:gd name="connsiteY75" fmla="*/ 727636 h 808543"/>
              <a:gd name="connsiteX76" fmla="*/ 322170 w 528683"/>
              <a:gd name="connsiteY76" fmla="*/ 729891 h 808543"/>
              <a:gd name="connsiteX77" fmla="*/ 321110 w 528683"/>
              <a:gd name="connsiteY77" fmla="*/ 734401 h 808543"/>
              <a:gd name="connsiteX78" fmla="*/ 316600 w 528683"/>
              <a:gd name="connsiteY78" fmla="*/ 735462 h 808543"/>
              <a:gd name="connsiteX79" fmla="*/ 315406 w 528683"/>
              <a:gd name="connsiteY79" fmla="*/ 734401 h 808543"/>
              <a:gd name="connsiteX80" fmla="*/ 310896 w 528683"/>
              <a:gd name="connsiteY80" fmla="*/ 735462 h 808543"/>
              <a:gd name="connsiteX81" fmla="*/ 310896 w 528683"/>
              <a:gd name="connsiteY81" fmla="*/ 738910 h 808543"/>
              <a:gd name="connsiteX82" fmla="*/ 308642 w 528683"/>
              <a:gd name="connsiteY82" fmla="*/ 737717 h 808543"/>
              <a:gd name="connsiteX83" fmla="*/ 301877 w 528683"/>
              <a:gd name="connsiteY83" fmla="*/ 745542 h 808543"/>
              <a:gd name="connsiteX84" fmla="*/ 304132 w 528683"/>
              <a:gd name="connsiteY84" fmla="*/ 748991 h 808543"/>
              <a:gd name="connsiteX85" fmla="*/ 306387 w 528683"/>
              <a:gd name="connsiteY85" fmla="*/ 747797 h 808543"/>
              <a:gd name="connsiteX86" fmla="*/ 307448 w 528683"/>
              <a:gd name="connsiteY86" fmla="*/ 746736 h 808543"/>
              <a:gd name="connsiteX87" fmla="*/ 308642 w 528683"/>
              <a:gd name="connsiteY87" fmla="*/ 746736 h 808543"/>
              <a:gd name="connsiteX88" fmla="*/ 310896 w 528683"/>
              <a:gd name="connsiteY88" fmla="*/ 745542 h 808543"/>
              <a:gd name="connsiteX89" fmla="*/ 312090 w 528683"/>
              <a:gd name="connsiteY89" fmla="*/ 744481 h 808543"/>
              <a:gd name="connsiteX90" fmla="*/ 313284 w 528683"/>
              <a:gd name="connsiteY90" fmla="*/ 744481 h 808543"/>
              <a:gd name="connsiteX91" fmla="*/ 312090 w 528683"/>
              <a:gd name="connsiteY91" fmla="*/ 748991 h 808543"/>
              <a:gd name="connsiteX92" fmla="*/ 309836 w 528683"/>
              <a:gd name="connsiteY92" fmla="*/ 750052 h 808543"/>
              <a:gd name="connsiteX93" fmla="*/ 308775 w 528683"/>
              <a:gd name="connsiteY93" fmla="*/ 751113 h 808543"/>
              <a:gd name="connsiteX94" fmla="*/ 307581 w 528683"/>
              <a:gd name="connsiteY94" fmla="*/ 752307 h 808543"/>
              <a:gd name="connsiteX95" fmla="*/ 307581 w 528683"/>
              <a:gd name="connsiteY95" fmla="*/ 753368 h 808543"/>
              <a:gd name="connsiteX96" fmla="*/ 305326 w 528683"/>
              <a:gd name="connsiteY96" fmla="*/ 757877 h 808543"/>
              <a:gd name="connsiteX97" fmla="*/ 305326 w 528683"/>
              <a:gd name="connsiteY97" fmla="*/ 759071 h 808543"/>
              <a:gd name="connsiteX98" fmla="*/ 304132 w 528683"/>
              <a:gd name="connsiteY98" fmla="*/ 759071 h 808543"/>
              <a:gd name="connsiteX99" fmla="*/ 302939 w 528683"/>
              <a:gd name="connsiteY99" fmla="*/ 760132 h 808543"/>
              <a:gd name="connsiteX100" fmla="*/ 302939 w 528683"/>
              <a:gd name="connsiteY100" fmla="*/ 762387 h 808543"/>
              <a:gd name="connsiteX101" fmla="*/ 301877 w 528683"/>
              <a:gd name="connsiteY101" fmla="*/ 767957 h 808543"/>
              <a:gd name="connsiteX102" fmla="*/ 302939 w 528683"/>
              <a:gd name="connsiteY102" fmla="*/ 769018 h 808543"/>
              <a:gd name="connsiteX103" fmla="*/ 301877 w 528683"/>
              <a:gd name="connsiteY103" fmla="*/ 772467 h 808543"/>
              <a:gd name="connsiteX104" fmla="*/ 300816 w 528683"/>
              <a:gd name="connsiteY104" fmla="*/ 773528 h 808543"/>
              <a:gd name="connsiteX105" fmla="*/ 300816 w 528683"/>
              <a:gd name="connsiteY105" fmla="*/ 776977 h 808543"/>
              <a:gd name="connsiteX106" fmla="*/ 296307 w 528683"/>
              <a:gd name="connsiteY106" fmla="*/ 787057 h 808543"/>
              <a:gd name="connsiteX107" fmla="*/ 292991 w 528683"/>
              <a:gd name="connsiteY107" fmla="*/ 784802 h 808543"/>
              <a:gd name="connsiteX108" fmla="*/ 292991 w 528683"/>
              <a:gd name="connsiteY108" fmla="*/ 781354 h 808543"/>
              <a:gd name="connsiteX109" fmla="*/ 296307 w 528683"/>
              <a:gd name="connsiteY109" fmla="*/ 774589 h 808543"/>
              <a:gd name="connsiteX110" fmla="*/ 295113 w 528683"/>
              <a:gd name="connsiteY110" fmla="*/ 774589 h 808543"/>
              <a:gd name="connsiteX111" fmla="*/ 290603 w 528683"/>
              <a:gd name="connsiteY111" fmla="*/ 780160 h 808543"/>
              <a:gd name="connsiteX112" fmla="*/ 290603 w 528683"/>
              <a:gd name="connsiteY112" fmla="*/ 786924 h 808543"/>
              <a:gd name="connsiteX113" fmla="*/ 288349 w 528683"/>
              <a:gd name="connsiteY113" fmla="*/ 789179 h 808543"/>
              <a:gd name="connsiteX114" fmla="*/ 287155 w 528683"/>
              <a:gd name="connsiteY114" fmla="*/ 789179 h 808543"/>
              <a:gd name="connsiteX115" fmla="*/ 280390 w 528683"/>
              <a:gd name="connsiteY115" fmla="*/ 788118 h 808543"/>
              <a:gd name="connsiteX116" fmla="*/ 273626 w 528683"/>
              <a:gd name="connsiteY116" fmla="*/ 785863 h 808543"/>
              <a:gd name="connsiteX117" fmla="*/ 271371 w 528683"/>
              <a:gd name="connsiteY117" fmla="*/ 783608 h 808543"/>
              <a:gd name="connsiteX118" fmla="*/ 270310 w 528683"/>
              <a:gd name="connsiteY118" fmla="*/ 781354 h 808543"/>
              <a:gd name="connsiteX119" fmla="*/ 269249 w 528683"/>
              <a:gd name="connsiteY119" fmla="*/ 780292 h 808543"/>
              <a:gd name="connsiteX120" fmla="*/ 266994 w 528683"/>
              <a:gd name="connsiteY120" fmla="*/ 779099 h 808543"/>
              <a:gd name="connsiteX121" fmla="*/ 264740 w 528683"/>
              <a:gd name="connsiteY121" fmla="*/ 775783 h 808543"/>
              <a:gd name="connsiteX122" fmla="*/ 261424 w 528683"/>
              <a:gd name="connsiteY122" fmla="*/ 773528 h 808543"/>
              <a:gd name="connsiteX123" fmla="*/ 257975 w 528683"/>
              <a:gd name="connsiteY123" fmla="*/ 774722 h 808543"/>
              <a:gd name="connsiteX124" fmla="*/ 255721 w 528683"/>
              <a:gd name="connsiteY124" fmla="*/ 776977 h 808543"/>
              <a:gd name="connsiteX125" fmla="*/ 254659 w 528683"/>
              <a:gd name="connsiteY125" fmla="*/ 773528 h 808543"/>
              <a:gd name="connsiteX126" fmla="*/ 255721 w 528683"/>
              <a:gd name="connsiteY126" fmla="*/ 769018 h 808543"/>
              <a:gd name="connsiteX127" fmla="*/ 250150 w 528683"/>
              <a:gd name="connsiteY127" fmla="*/ 767957 h 808543"/>
              <a:gd name="connsiteX128" fmla="*/ 249089 w 528683"/>
              <a:gd name="connsiteY128" fmla="*/ 769018 h 808543"/>
              <a:gd name="connsiteX129" fmla="*/ 250150 w 528683"/>
              <a:gd name="connsiteY129" fmla="*/ 771273 h 808543"/>
              <a:gd name="connsiteX130" fmla="*/ 247895 w 528683"/>
              <a:gd name="connsiteY130" fmla="*/ 773528 h 808543"/>
              <a:gd name="connsiteX131" fmla="*/ 246834 w 528683"/>
              <a:gd name="connsiteY131" fmla="*/ 771273 h 808543"/>
              <a:gd name="connsiteX132" fmla="*/ 244579 w 528683"/>
              <a:gd name="connsiteY132" fmla="*/ 767957 h 808543"/>
              <a:gd name="connsiteX133" fmla="*/ 240069 w 528683"/>
              <a:gd name="connsiteY133" fmla="*/ 763448 h 808543"/>
              <a:gd name="connsiteX134" fmla="*/ 240069 w 528683"/>
              <a:gd name="connsiteY134" fmla="*/ 762387 h 808543"/>
              <a:gd name="connsiteX135" fmla="*/ 237815 w 528683"/>
              <a:gd name="connsiteY135" fmla="*/ 759071 h 808543"/>
              <a:gd name="connsiteX136" fmla="*/ 235560 w 528683"/>
              <a:gd name="connsiteY136" fmla="*/ 757877 h 808543"/>
              <a:gd name="connsiteX137" fmla="*/ 232244 w 528683"/>
              <a:gd name="connsiteY137" fmla="*/ 759071 h 808543"/>
              <a:gd name="connsiteX138" fmla="*/ 229989 w 528683"/>
              <a:gd name="connsiteY138" fmla="*/ 757877 h 808543"/>
              <a:gd name="connsiteX139" fmla="*/ 223225 w 528683"/>
              <a:gd name="connsiteY139" fmla="*/ 747797 h 808543"/>
              <a:gd name="connsiteX140" fmla="*/ 222164 w 528683"/>
              <a:gd name="connsiteY140" fmla="*/ 736523 h 808543"/>
              <a:gd name="connsiteX141" fmla="*/ 221103 w 528683"/>
              <a:gd name="connsiteY141" fmla="*/ 734268 h 808543"/>
              <a:gd name="connsiteX142" fmla="*/ 218848 w 528683"/>
              <a:gd name="connsiteY142" fmla="*/ 751113 h 808543"/>
              <a:gd name="connsiteX143" fmla="*/ 216593 w 528683"/>
              <a:gd name="connsiteY143" fmla="*/ 751113 h 808543"/>
              <a:gd name="connsiteX144" fmla="*/ 214338 w 528683"/>
              <a:gd name="connsiteY144" fmla="*/ 752307 h 808543"/>
              <a:gd name="connsiteX145" fmla="*/ 217654 w 528683"/>
              <a:gd name="connsiteY145" fmla="*/ 753368 h 808543"/>
              <a:gd name="connsiteX146" fmla="*/ 221103 w 528683"/>
              <a:gd name="connsiteY146" fmla="*/ 755622 h 808543"/>
              <a:gd name="connsiteX147" fmla="*/ 217654 w 528683"/>
              <a:gd name="connsiteY147" fmla="*/ 757877 h 808543"/>
              <a:gd name="connsiteX148" fmla="*/ 213144 w 528683"/>
              <a:gd name="connsiteY148" fmla="*/ 755622 h 808543"/>
              <a:gd name="connsiteX149" fmla="*/ 210890 w 528683"/>
              <a:gd name="connsiteY149" fmla="*/ 751113 h 808543"/>
              <a:gd name="connsiteX150" fmla="*/ 207574 w 528683"/>
              <a:gd name="connsiteY150" fmla="*/ 752307 h 808543"/>
              <a:gd name="connsiteX151" fmla="*/ 205319 w 528683"/>
              <a:gd name="connsiteY151" fmla="*/ 748991 h 808543"/>
              <a:gd name="connsiteX152" fmla="*/ 205319 w 528683"/>
              <a:gd name="connsiteY152" fmla="*/ 743288 h 808543"/>
              <a:gd name="connsiteX153" fmla="*/ 198555 w 528683"/>
              <a:gd name="connsiteY153" fmla="*/ 738778 h 808543"/>
              <a:gd name="connsiteX154" fmla="*/ 197494 w 528683"/>
              <a:gd name="connsiteY154" fmla="*/ 734268 h 808543"/>
              <a:gd name="connsiteX155" fmla="*/ 195239 w 528683"/>
              <a:gd name="connsiteY155" fmla="*/ 733074 h 808543"/>
              <a:gd name="connsiteX156" fmla="*/ 192984 w 528683"/>
              <a:gd name="connsiteY156" fmla="*/ 728565 h 808543"/>
              <a:gd name="connsiteX157" fmla="*/ 190729 w 528683"/>
              <a:gd name="connsiteY157" fmla="*/ 721800 h 808543"/>
              <a:gd name="connsiteX158" fmla="*/ 188474 w 528683"/>
              <a:gd name="connsiteY158" fmla="*/ 709465 h 808543"/>
              <a:gd name="connsiteX159" fmla="*/ 183965 w 528683"/>
              <a:gd name="connsiteY159" fmla="*/ 700446 h 808543"/>
              <a:gd name="connsiteX160" fmla="*/ 181710 w 528683"/>
              <a:gd name="connsiteY160" fmla="*/ 699253 h 808543"/>
              <a:gd name="connsiteX161" fmla="*/ 181710 w 528683"/>
              <a:gd name="connsiteY161" fmla="*/ 702701 h 808543"/>
              <a:gd name="connsiteX162" fmla="*/ 190729 w 528683"/>
              <a:gd name="connsiteY162" fmla="*/ 720739 h 808543"/>
              <a:gd name="connsiteX163" fmla="*/ 188474 w 528683"/>
              <a:gd name="connsiteY163" fmla="*/ 727504 h 808543"/>
              <a:gd name="connsiteX164" fmla="*/ 185159 w 528683"/>
              <a:gd name="connsiteY164" fmla="*/ 724188 h 808543"/>
              <a:gd name="connsiteX165" fmla="*/ 184097 w 528683"/>
              <a:gd name="connsiteY165" fmla="*/ 720872 h 808543"/>
              <a:gd name="connsiteX166" fmla="*/ 180781 w 528683"/>
              <a:gd name="connsiteY166" fmla="*/ 714108 h 808543"/>
              <a:gd name="connsiteX167" fmla="*/ 177465 w 528683"/>
              <a:gd name="connsiteY167" fmla="*/ 709598 h 808543"/>
              <a:gd name="connsiteX168" fmla="*/ 174150 w 528683"/>
              <a:gd name="connsiteY168" fmla="*/ 706282 h 808543"/>
              <a:gd name="connsiteX169" fmla="*/ 168579 w 528683"/>
              <a:gd name="connsiteY169" fmla="*/ 701773 h 808543"/>
              <a:gd name="connsiteX170" fmla="*/ 158499 w 528683"/>
              <a:gd name="connsiteY170" fmla="*/ 700711 h 808543"/>
              <a:gd name="connsiteX171" fmla="*/ 158499 w 528683"/>
              <a:gd name="connsiteY171" fmla="*/ 701773 h 808543"/>
              <a:gd name="connsiteX172" fmla="*/ 161815 w 528683"/>
              <a:gd name="connsiteY172" fmla="*/ 702966 h 808543"/>
              <a:gd name="connsiteX173" fmla="*/ 164070 w 528683"/>
              <a:gd name="connsiteY173" fmla="*/ 706282 h 808543"/>
              <a:gd name="connsiteX174" fmla="*/ 166324 w 528683"/>
              <a:gd name="connsiteY174" fmla="*/ 710792 h 808543"/>
              <a:gd name="connsiteX175" fmla="*/ 171895 w 528683"/>
              <a:gd name="connsiteY175" fmla="*/ 715301 h 808543"/>
              <a:gd name="connsiteX176" fmla="*/ 175211 w 528683"/>
              <a:gd name="connsiteY176" fmla="*/ 721005 h 808543"/>
              <a:gd name="connsiteX177" fmla="*/ 175211 w 528683"/>
              <a:gd name="connsiteY177" fmla="*/ 735594 h 808543"/>
              <a:gd name="connsiteX178" fmla="*/ 172956 w 528683"/>
              <a:gd name="connsiteY178" fmla="*/ 741165 h 808543"/>
              <a:gd name="connsiteX179" fmla="*/ 171895 w 528683"/>
              <a:gd name="connsiteY179" fmla="*/ 743420 h 808543"/>
              <a:gd name="connsiteX180" fmla="*/ 172956 w 528683"/>
              <a:gd name="connsiteY180" fmla="*/ 749123 h 808543"/>
              <a:gd name="connsiteX181" fmla="*/ 168446 w 528683"/>
              <a:gd name="connsiteY181" fmla="*/ 750184 h 808543"/>
              <a:gd name="connsiteX182" fmla="*/ 171762 w 528683"/>
              <a:gd name="connsiteY182" fmla="*/ 754694 h 808543"/>
              <a:gd name="connsiteX183" fmla="*/ 171762 w 528683"/>
              <a:gd name="connsiteY183" fmla="*/ 758010 h 808543"/>
              <a:gd name="connsiteX184" fmla="*/ 168446 w 528683"/>
              <a:gd name="connsiteY184" fmla="*/ 762519 h 808543"/>
              <a:gd name="connsiteX185" fmla="*/ 166192 w 528683"/>
              <a:gd name="connsiteY185" fmla="*/ 763581 h 808543"/>
              <a:gd name="connsiteX186" fmla="*/ 165131 w 528683"/>
              <a:gd name="connsiteY186" fmla="*/ 765835 h 808543"/>
              <a:gd name="connsiteX187" fmla="*/ 167385 w 528683"/>
              <a:gd name="connsiteY187" fmla="*/ 765835 h 808543"/>
              <a:gd name="connsiteX188" fmla="*/ 168579 w 528683"/>
              <a:gd name="connsiteY188" fmla="*/ 769151 h 808543"/>
              <a:gd name="connsiteX189" fmla="*/ 167385 w 528683"/>
              <a:gd name="connsiteY189" fmla="*/ 770345 h 808543"/>
              <a:gd name="connsiteX190" fmla="*/ 158366 w 528683"/>
              <a:gd name="connsiteY190" fmla="*/ 769151 h 808543"/>
              <a:gd name="connsiteX191" fmla="*/ 158366 w 528683"/>
              <a:gd name="connsiteY191" fmla="*/ 770345 h 808543"/>
              <a:gd name="connsiteX192" fmla="*/ 166192 w 528683"/>
              <a:gd name="connsiteY192" fmla="*/ 774854 h 808543"/>
              <a:gd name="connsiteX193" fmla="*/ 163937 w 528683"/>
              <a:gd name="connsiteY193" fmla="*/ 777109 h 808543"/>
              <a:gd name="connsiteX194" fmla="*/ 167253 w 528683"/>
              <a:gd name="connsiteY194" fmla="*/ 780425 h 808543"/>
              <a:gd name="connsiteX195" fmla="*/ 168446 w 528683"/>
              <a:gd name="connsiteY195" fmla="*/ 778170 h 808543"/>
              <a:gd name="connsiteX196" fmla="*/ 170701 w 528683"/>
              <a:gd name="connsiteY196" fmla="*/ 777109 h 808543"/>
              <a:gd name="connsiteX197" fmla="*/ 170701 w 528683"/>
              <a:gd name="connsiteY197" fmla="*/ 774854 h 808543"/>
              <a:gd name="connsiteX198" fmla="*/ 167385 w 528683"/>
              <a:gd name="connsiteY198" fmla="*/ 772600 h 808543"/>
              <a:gd name="connsiteX199" fmla="*/ 167385 w 528683"/>
              <a:gd name="connsiteY199" fmla="*/ 771406 h 808543"/>
              <a:gd name="connsiteX200" fmla="*/ 170701 w 528683"/>
              <a:gd name="connsiteY200" fmla="*/ 771406 h 808543"/>
              <a:gd name="connsiteX201" fmla="*/ 170701 w 528683"/>
              <a:gd name="connsiteY201" fmla="*/ 769151 h 808543"/>
              <a:gd name="connsiteX202" fmla="*/ 174150 w 528683"/>
              <a:gd name="connsiteY202" fmla="*/ 771406 h 808543"/>
              <a:gd name="connsiteX203" fmla="*/ 175211 w 528683"/>
              <a:gd name="connsiteY203" fmla="*/ 774854 h 808543"/>
              <a:gd name="connsiteX204" fmla="*/ 174150 w 528683"/>
              <a:gd name="connsiteY204" fmla="*/ 774854 h 808543"/>
              <a:gd name="connsiteX205" fmla="*/ 173089 w 528683"/>
              <a:gd name="connsiteY205" fmla="*/ 775916 h 808543"/>
              <a:gd name="connsiteX206" fmla="*/ 175344 w 528683"/>
              <a:gd name="connsiteY206" fmla="*/ 775916 h 808543"/>
              <a:gd name="connsiteX207" fmla="*/ 173089 w 528683"/>
              <a:gd name="connsiteY207" fmla="*/ 778170 h 808543"/>
              <a:gd name="connsiteX208" fmla="*/ 173089 w 528683"/>
              <a:gd name="connsiteY208" fmla="*/ 779232 h 808543"/>
              <a:gd name="connsiteX209" fmla="*/ 174150 w 528683"/>
              <a:gd name="connsiteY209" fmla="*/ 781486 h 808543"/>
              <a:gd name="connsiteX210" fmla="*/ 171895 w 528683"/>
              <a:gd name="connsiteY210" fmla="*/ 784935 h 808543"/>
              <a:gd name="connsiteX211" fmla="*/ 169640 w 528683"/>
              <a:gd name="connsiteY211" fmla="*/ 785996 h 808543"/>
              <a:gd name="connsiteX212" fmla="*/ 169640 w 528683"/>
              <a:gd name="connsiteY212" fmla="*/ 790506 h 808543"/>
              <a:gd name="connsiteX213" fmla="*/ 168446 w 528683"/>
              <a:gd name="connsiteY213" fmla="*/ 793821 h 808543"/>
              <a:gd name="connsiteX214" fmla="*/ 166192 w 528683"/>
              <a:gd name="connsiteY214" fmla="*/ 795015 h 808543"/>
              <a:gd name="connsiteX215" fmla="*/ 162743 w 528683"/>
              <a:gd name="connsiteY215" fmla="*/ 791567 h 808543"/>
              <a:gd name="connsiteX216" fmla="*/ 161682 w 528683"/>
              <a:gd name="connsiteY216" fmla="*/ 784802 h 808543"/>
              <a:gd name="connsiteX217" fmla="*/ 159427 w 528683"/>
              <a:gd name="connsiteY217" fmla="*/ 783608 h 808543"/>
              <a:gd name="connsiteX218" fmla="*/ 158366 w 528683"/>
              <a:gd name="connsiteY218" fmla="*/ 787057 h 808543"/>
              <a:gd name="connsiteX219" fmla="*/ 157305 w 528683"/>
              <a:gd name="connsiteY219" fmla="*/ 787057 h 808543"/>
              <a:gd name="connsiteX220" fmla="*/ 152796 w 528683"/>
              <a:gd name="connsiteY220" fmla="*/ 780292 h 808543"/>
              <a:gd name="connsiteX221" fmla="*/ 150541 w 528683"/>
              <a:gd name="connsiteY221" fmla="*/ 774722 h 808543"/>
              <a:gd name="connsiteX222" fmla="*/ 148286 w 528683"/>
              <a:gd name="connsiteY222" fmla="*/ 773528 h 808543"/>
              <a:gd name="connsiteX223" fmla="*/ 148286 w 528683"/>
              <a:gd name="connsiteY223" fmla="*/ 778038 h 808543"/>
              <a:gd name="connsiteX224" fmla="*/ 151602 w 528683"/>
              <a:gd name="connsiteY224" fmla="*/ 783608 h 808543"/>
              <a:gd name="connsiteX225" fmla="*/ 150541 w 528683"/>
              <a:gd name="connsiteY225" fmla="*/ 788118 h 808543"/>
              <a:gd name="connsiteX226" fmla="*/ 150541 w 528683"/>
              <a:gd name="connsiteY226" fmla="*/ 792628 h 808543"/>
              <a:gd name="connsiteX227" fmla="*/ 146031 w 528683"/>
              <a:gd name="connsiteY227" fmla="*/ 794882 h 808543"/>
              <a:gd name="connsiteX228" fmla="*/ 141521 w 528683"/>
              <a:gd name="connsiteY228" fmla="*/ 795944 h 808543"/>
              <a:gd name="connsiteX229" fmla="*/ 133696 w 528683"/>
              <a:gd name="connsiteY229" fmla="*/ 792628 h 808543"/>
              <a:gd name="connsiteX230" fmla="*/ 134757 w 528683"/>
              <a:gd name="connsiteY230" fmla="*/ 797137 h 808543"/>
              <a:gd name="connsiteX231" fmla="*/ 134757 w 528683"/>
              <a:gd name="connsiteY231" fmla="*/ 801647 h 808543"/>
              <a:gd name="connsiteX232" fmla="*/ 138206 w 528683"/>
              <a:gd name="connsiteY232" fmla="*/ 807217 h 808543"/>
              <a:gd name="connsiteX233" fmla="*/ 137145 w 528683"/>
              <a:gd name="connsiteY233" fmla="*/ 808411 h 808543"/>
              <a:gd name="connsiteX234" fmla="*/ 135951 w 528683"/>
              <a:gd name="connsiteY234" fmla="*/ 807217 h 808543"/>
              <a:gd name="connsiteX235" fmla="*/ 133696 w 528683"/>
              <a:gd name="connsiteY235" fmla="*/ 803901 h 808543"/>
              <a:gd name="connsiteX236" fmla="*/ 132635 w 528683"/>
              <a:gd name="connsiteY236" fmla="*/ 805095 h 808543"/>
              <a:gd name="connsiteX237" fmla="*/ 132635 w 528683"/>
              <a:gd name="connsiteY237" fmla="*/ 807350 h 808543"/>
              <a:gd name="connsiteX238" fmla="*/ 130380 w 528683"/>
              <a:gd name="connsiteY238" fmla="*/ 808544 h 808543"/>
              <a:gd name="connsiteX239" fmla="*/ 125871 w 528683"/>
              <a:gd name="connsiteY239" fmla="*/ 806289 h 808543"/>
              <a:gd name="connsiteX240" fmla="*/ 124809 w 528683"/>
              <a:gd name="connsiteY240" fmla="*/ 804034 h 808543"/>
              <a:gd name="connsiteX241" fmla="*/ 123616 w 528683"/>
              <a:gd name="connsiteY241" fmla="*/ 804034 h 808543"/>
              <a:gd name="connsiteX242" fmla="*/ 122555 w 528683"/>
              <a:gd name="connsiteY242" fmla="*/ 802973 h 808543"/>
              <a:gd name="connsiteX243" fmla="*/ 122555 w 528683"/>
              <a:gd name="connsiteY243" fmla="*/ 799525 h 808543"/>
              <a:gd name="connsiteX244" fmla="*/ 120300 w 528683"/>
              <a:gd name="connsiteY244" fmla="*/ 793954 h 808543"/>
              <a:gd name="connsiteX245" fmla="*/ 119106 w 528683"/>
              <a:gd name="connsiteY245" fmla="*/ 788383 h 808543"/>
              <a:gd name="connsiteX246" fmla="*/ 119106 w 528683"/>
              <a:gd name="connsiteY246" fmla="*/ 785068 h 808543"/>
              <a:gd name="connsiteX247" fmla="*/ 116852 w 528683"/>
              <a:gd name="connsiteY247" fmla="*/ 782813 h 808543"/>
              <a:gd name="connsiteX248" fmla="*/ 116852 w 528683"/>
              <a:gd name="connsiteY248" fmla="*/ 781619 h 808543"/>
              <a:gd name="connsiteX249" fmla="*/ 119106 w 528683"/>
              <a:gd name="connsiteY249" fmla="*/ 780558 h 808543"/>
              <a:gd name="connsiteX250" fmla="*/ 120300 w 528683"/>
              <a:gd name="connsiteY250" fmla="*/ 779364 h 808543"/>
              <a:gd name="connsiteX251" fmla="*/ 119106 w 528683"/>
              <a:gd name="connsiteY251" fmla="*/ 777109 h 808543"/>
              <a:gd name="connsiteX252" fmla="*/ 119106 w 528683"/>
              <a:gd name="connsiteY252" fmla="*/ 771406 h 808543"/>
              <a:gd name="connsiteX253" fmla="*/ 121361 w 528683"/>
              <a:gd name="connsiteY253" fmla="*/ 769151 h 808543"/>
              <a:gd name="connsiteX254" fmla="*/ 126932 w 528683"/>
              <a:gd name="connsiteY254" fmla="*/ 769151 h 808543"/>
              <a:gd name="connsiteX255" fmla="*/ 125871 w 528683"/>
              <a:gd name="connsiteY255" fmla="*/ 766897 h 808543"/>
              <a:gd name="connsiteX256" fmla="*/ 128125 w 528683"/>
              <a:gd name="connsiteY256" fmla="*/ 763448 h 808543"/>
              <a:gd name="connsiteX257" fmla="*/ 130380 w 528683"/>
              <a:gd name="connsiteY257" fmla="*/ 763448 h 808543"/>
              <a:gd name="connsiteX258" fmla="*/ 133696 w 528683"/>
              <a:gd name="connsiteY258" fmla="*/ 757877 h 808543"/>
              <a:gd name="connsiteX259" fmla="*/ 133696 w 528683"/>
              <a:gd name="connsiteY259" fmla="*/ 754561 h 808543"/>
              <a:gd name="connsiteX260" fmla="*/ 134757 w 528683"/>
              <a:gd name="connsiteY260" fmla="*/ 748991 h 808543"/>
              <a:gd name="connsiteX261" fmla="*/ 134757 w 528683"/>
              <a:gd name="connsiteY261" fmla="*/ 742226 h 808543"/>
              <a:gd name="connsiteX262" fmla="*/ 132502 w 528683"/>
              <a:gd name="connsiteY262" fmla="*/ 737717 h 808543"/>
              <a:gd name="connsiteX263" fmla="*/ 132502 w 528683"/>
              <a:gd name="connsiteY263" fmla="*/ 735462 h 808543"/>
              <a:gd name="connsiteX264" fmla="*/ 131309 w 528683"/>
              <a:gd name="connsiteY264" fmla="*/ 730952 h 808543"/>
              <a:gd name="connsiteX265" fmla="*/ 131309 w 528683"/>
              <a:gd name="connsiteY265" fmla="*/ 724188 h 808543"/>
              <a:gd name="connsiteX266" fmla="*/ 133563 w 528683"/>
              <a:gd name="connsiteY266" fmla="*/ 720872 h 808543"/>
              <a:gd name="connsiteX267" fmla="*/ 131309 w 528683"/>
              <a:gd name="connsiteY267" fmla="*/ 716363 h 808543"/>
              <a:gd name="connsiteX268" fmla="*/ 126799 w 528683"/>
              <a:gd name="connsiteY268" fmla="*/ 682673 h 808543"/>
              <a:gd name="connsiteX269" fmla="*/ 123483 w 528683"/>
              <a:gd name="connsiteY269" fmla="*/ 675909 h 808543"/>
              <a:gd name="connsiteX270" fmla="*/ 117912 w 528683"/>
              <a:gd name="connsiteY270" fmla="*/ 670338 h 808543"/>
              <a:gd name="connsiteX271" fmla="*/ 116852 w 528683"/>
              <a:gd name="connsiteY271" fmla="*/ 668083 h 808543"/>
              <a:gd name="connsiteX272" fmla="*/ 117912 w 528683"/>
              <a:gd name="connsiteY272" fmla="*/ 656809 h 808543"/>
              <a:gd name="connsiteX273" fmla="*/ 121361 w 528683"/>
              <a:gd name="connsiteY273" fmla="*/ 651239 h 808543"/>
              <a:gd name="connsiteX274" fmla="*/ 128125 w 528683"/>
              <a:gd name="connsiteY274" fmla="*/ 653493 h 808543"/>
              <a:gd name="connsiteX275" fmla="*/ 133696 w 528683"/>
              <a:gd name="connsiteY275" fmla="*/ 652432 h 808543"/>
              <a:gd name="connsiteX276" fmla="*/ 131441 w 528683"/>
              <a:gd name="connsiteY276" fmla="*/ 650177 h 808543"/>
              <a:gd name="connsiteX277" fmla="*/ 131441 w 528683"/>
              <a:gd name="connsiteY277" fmla="*/ 645668 h 808543"/>
              <a:gd name="connsiteX278" fmla="*/ 126932 w 528683"/>
              <a:gd name="connsiteY278" fmla="*/ 635587 h 808543"/>
              <a:gd name="connsiteX279" fmla="*/ 125871 w 528683"/>
              <a:gd name="connsiteY279" fmla="*/ 630017 h 808543"/>
              <a:gd name="connsiteX280" fmla="*/ 124809 w 528683"/>
              <a:gd name="connsiteY280" fmla="*/ 623252 h 808543"/>
              <a:gd name="connsiteX281" fmla="*/ 123616 w 528683"/>
              <a:gd name="connsiteY281" fmla="*/ 620998 h 808543"/>
              <a:gd name="connsiteX282" fmla="*/ 123616 w 528683"/>
              <a:gd name="connsiteY282" fmla="*/ 616488 h 808543"/>
              <a:gd name="connsiteX283" fmla="*/ 121361 w 528683"/>
              <a:gd name="connsiteY283" fmla="*/ 611978 h 808543"/>
              <a:gd name="connsiteX284" fmla="*/ 115658 w 528683"/>
              <a:gd name="connsiteY284" fmla="*/ 607469 h 808543"/>
              <a:gd name="connsiteX285" fmla="*/ 114464 w 528683"/>
              <a:gd name="connsiteY285" fmla="*/ 606408 h 808543"/>
              <a:gd name="connsiteX286" fmla="*/ 114464 w 528683"/>
              <a:gd name="connsiteY286" fmla="*/ 602959 h 808543"/>
              <a:gd name="connsiteX287" fmla="*/ 113403 w 528683"/>
              <a:gd name="connsiteY287" fmla="*/ 600705 h 808543"/>
              <a:gd name="connsiteX288" fmla="*/ 113403 w 528683"/>
              <a:gd name="connsiteY288" fmla="*/ 596195 h 808543"/>
              <a:gd name="connsiteX289" fmla="*/ 112209 w 528683"/>
              <a:gd name="connsiteY289" fmla="*/ 588369 h 808543"/>
              <a:gd name="connsiteX290" fmla="*/ 111016 w 528683"/>
              <a:gd name="connsiteY290" fmla="*/ 584921 h 808543"/>
              <a:gd name="connsiteX291" fmla="*/ 111016 w 528683"/>
              <a:gd name="connsiteY291" fmla="*/ 578157 h 808543"/>
              <a:gd name="connsiteX292" fmla="*/ 114331 w 528683"/>
              <a:gd name="connsiteY292" fmla="*/ 574708 h 808543"/>
              <a:gd name="connsiteX293" fmla="*/ 114331 w 528683"/>
              <a:gd name="connsiteY293" fmla="*/ 573647 h 808543"/>
              <a:gd name="connsiteX294" fmla="*/ 115525 w 528683"/>
              <a:gd name="connsiteY294" fmla="*/ 571392 h 808543"/>
              <a:gd name="connsiteX295" fmla="*/ 115525 w 528683"/>
              <a:gd name="connsiteY295" fmla="*/ 564628 h 808543"/>
              <a:gd name="connsiteX296" fmla="*/ 116719 w 528683"/>
              <a:gd name="connsiteY296" fmla="*/ 563567 h 808543"/>
              <a:gd name="connsiteX297" fmla="*/ 116719 w 528683"/>
              <a:gd name="connsiteY297" fmla="*/ 561312 h 808543"/>
              <a:gd name="connsiteX298" fmla="*/ 115525 w 528683"/>
              <a:gd name="connsiteY298" fmla="*/ 560251 h 808543"/>
              <a:gd name="connsiteX299" fmla="*/ 115525 w 528683"/>
              <a:gd name="connsiteY299" fmla="*/ 559057 h 808543"/>
              <a:gd name="connsiteX300" fmla="*/ 113270 w 528683"/>
              <a:gd name="connsiteY300" fmla="*/ 556802 h 808543"/>
              <a:gd name="connsiteX301" fmla="*/ 113270 w 528683"/>
              <a:gd name="connsiteY301" fmla="*/ 555741 h 808543"/>
              <a:gd name="connsiteX302" fmla="*/ 112076 w 528683"/>
              <a:gd name="connsiteY302" fmla="*/ 554548 h 808543"/>
              <a:gd name="connsiteX303" fmla="*/ 108761 w 528683"/>
              <a:gd name="connsiteY303" fmla="*/ 554548 h 808543"/>
              <a:gd name="connsiteX304" fmla="*/ 106506 w 528683"/>
              <a:gd name="connsiteY304" fmla="*/ 556802 h 808543"/>
              <a:gd name="connsiteX305" fmla="*/ 105445 w 528683"/>
              <a:gd name="connsiteY305" fmla="*/ 556802 h 808543"/>
              <a:gd name="connsiteX306" fmla="*/ 104384 w 528683"/>
              <a:gd name="connsiteY306" fmla="*/ 555741 h 808543"/>
              <a:gd name="connsiteX307" fmla="*/ 99874 w 528683"/>
              <a:gd name="connsiteY307" fmla="*/ 553486 h 808543"/>
              <a:gd name="connsiteX308" fmla="*/ 98680 w 528683"/>
              <a:gd name="connsiteY308" fmla="*/ 552425 h 808543"/>
              <a:gd name="connsiteX309" fmla="*/ 97619 w 528683"/>
              <a:gd name="connsiteY309" fmla="*/ 550170 h 808543"/>
              <a:gd name="connsiteX310" fmla="*/ 94303 w 528683"/>
              <a:gd name="connsiteY310" fmla="*/ 541151 h 808543"/>
              <a:gd name="connsiteX311" fmla="*/ 93242 w 528683"/>
              <a:gd name="connsiteY311" fmla="*/ 534387 h 808543"/>
              <a:gd name="connsiteX312" fmla="*/ 92048 w 528683"/>
              <a:gd name="connsiteY312" fmla="*/ 533193 h 808543"/>
              <a:gd name="connsiteX313" fmla="*/ 90855 w 528683"/>
              <a:gd name="connsiteY313" fmla="*/ 533193 h 808543"/>
              <a:gd name="connsiteX314" fmla="*/ 89794 w 528683"/>
              <a:gd name="connsiteY314" fmla="*/ 532132 h 808543"/>
              <a:gd name="connsiteX315" fmla="*/ 88733 w 528683"/>
              <a:gd name="connsiteY315" fmla="*/ 532132 h 808543"/>
              <a:gd name="connsiteX316" fmla="*/ 86478 w 528683"/>
              <a:gd name="connsiteY316" fmla="*/ 529877 h 808543"/>
              <a:gd name="connsiteX317" fmla="*/ 85417 w 528683"/>
              <a:gd name="connsiteY317" fmla="*/ 526429 h 808543"/>
              <a:gd name="connsiteX318" fmla="*/ 84223 w 528683"/>
              <a:gd name="connsiteY318" fmla="*/ 526429 h 808543"/>
              <a:gd name="connsiteX319" fmla="*/ 84223 w 528683"/>
              <a:gd name="connsiteY319" fmla="*/ 525368 h 808543"/>
              <a:gd name="connsiteX320" fmla="*/ 83029 w 528683"/>
              <a:gd name="connsiteY320" fmla="*/ 525368 h 808543"/>
              <a:gd name="connsiteX321" fmla="*/ 81968 w 528683"/>
              <a:gd name="connsiteY321" fmla="*/ 524307 h 808543"/>
              <a:gd name="connsiteX322" fmla="*/ 80907 w 528683"/>
              <a:gd name="connsiteY322" fmla="*/ 524307 h 808543"/>
              <a:gd name="connsiteX323" fmla="*/ 80907 w 528683"/>
              <a:gd name="connsiteY323" fmla="*/ 520858 h 808543"/>
              <a:gd name="connsiteX324" fmla="*/ 79713 w 528683"/>
              <a:gd name="connsiteY324" fmla="*/ 519797 h 808543"/>
              <a:gd name="connsiteX325" fmla="*/ 79713 w 528683"/>
              <a:gd name="connsiteY325" fmla="*/ 515288 h 808543"/>
              <a:gd name="connsiteX326" fmla="*/ 78653 w 528683"/>
              <a:gd name="connsiteY326" fmla="*/ 514226 h 808543"/>
              <a:gd name="connsiteX327" fmla="*/ 75337 w 528683"/>
              <a:gd name="connsiteY327" fmla="*/ 507462 h 808543"/>
              <a:gd name="connsiteX328" fmla="*/ 75337 w 528683"/>
              <a:gd name="connsiteY328" fmla="*/ 506401 h 808543"/>
              <a:gd name="connsiteX329" fmla="*/ 76530 w 528683"/>
              <a:gd name="connsiteY329" fmla="*/ 502952 h 808543"/>
              <a:gd name="connsiteX330" fmla="*/ 76530 w 528683"/>
              <a:gd name="connsiteY330" fmla="*/ 501891 h 808543"/>
              <a:gd name="connsiteX331" fmla="*/ 75337 w 528683"/>
              <a:gd name="connsiteY331" fmla="*/ 501891 h 808543"/>
              <a:gd name="connsiteX332" fmla="*/ 74275 w 528683"/>
              <a:gd name="connsiteY332" fmla="*/ 500698 h 808543"/>
              <a:gd name="connsiteX333" fmla="*/ 74275 w 528683"/>
              <a:gd name="connsiteY333" fmla="*/ 498443 h 808543"/>
              <a:gd name="connsiteX334" fmla="*/ 75337 w 528683"/>
              <a:gd name="connsiteY334" fmla="*/ 497382 h 808543"/>
              <a:gd name="connsiteX335" fmla="*/ 76530 w 528683"/>
              <a:gd name="connsiteY335" fmla="*/ 496321 h 808543"/>
              <a:gd name="connsiteX336" fmla="*/ 78785 w 528683"/>
              <a:gd name="connsiteY336" fmla="*/ 495127 h 808543"/>
              <a:gd name="connsiteX337" fmla="*/ 82101 w 528683"/>
              <a:gd name="connsiteY337" fmla="*/ 494066 h 808543"/>
              <a:gd name="connsiteX338" fmla="*/ 82101 w 528683"/>
              <a:gd name="connsiteY338" fmla="*/ 492872 h 808543"/>
              <a:gd name="connsiteX339" fmla="*/ 83162 w 528683"/>
              <a:gd name="connsiteY339" fmla="*/ 491811 h 808543"/>
              <a:gd name="connsiteX340" fmla="*/ 82101 w 528683"/>
              <a:gd name="connsiteY340" fmla="*/ 490617 h 808543"/>
              <a:gd name="connsiteX341" fmla="*/ 82101 w 528683"/>
              <a:gd name="connsiteY341" fmla="*/ 488363 h 808543"/>
              <a:gd name="connsiteX342" fmla="*/ 81040 w 528683"/>
              <a:gd name="connsiteY342" fmla="*/ 486108 h 808543"/>
              <a:gd name="connsiteX343" fmla="*/ 82101 w 528683"/>
              <a:gd name="connsiteY343" fmla="*/ 481598 h 808543"/>
              <a:gd name="connsiteX344" fmla="*/ 82101 w 528683"/>
              <a:gd name="connsiteY344" fmla="*/ 459050 h 808543"/>
              <a:gd name="connsiteX345" fmla="*/ 79846 w 528683"/>
              <a:gd name="connsiteY345" fmla="*/ 451225 h 808543"/>
              <a:gd name="connsiteX346" fmla="*/ 44963 w 528683"/>
              <a:gd name="connsiteY346" fmla="*/ 373633 h 808543"/>
              <a:gd name="connsiteX347" fmla="*/ 35944 w 528683"/>
              <a:gd name="connsiteY347" fmla="*/ 359043 h 808543"/>
              <a:gd name="connsiteX348" fmla="*/ 35944 w 528683"/>
              <a:gd name="connsiteY348" fmla="*/ 354534 h 808543"/>
              <a:gd name="connsiteX349" fmla="*/ 34883 w 528683"/>
              <a:gd name="connsiteY349" fmla="*/ 353473 h 808543"/>
              <a:gd name="connsiteX350" fmla="*/ 32628 w 528683"/>
              <a:gd name="connsiteY350" fmla="*/ 352279 h 808543"/>
              <a:gd name="connsiteX351" fmla="*/ 31567 w 528683"/>
              <a:gd name="connsiteY351" fmla="*/ 351218 h 808543"/>
              <a:gd name="connsiteX352" fmla="*/ 29312 w 528683"/>
              <a:gd name="connsiteY352" fmla="*/ 350024 h 808543"/>
              <a:gd name="connsiteX353" fmla="*/ 28119 w 528683"/>
              <a:gd name="connsiteY353" fmla="*/ 348963 h 808543"/>
              <a:gd name="connsiteX354" fmla="*/ 27057 w 528683"/>
              <a:gd name="connsiteY354" fmla="*/ 348963 h 808543"/>
              <a:gd name="connsiteX355" fmla="*/ 25996 w 528683"/>
              <a:gd name="connsiteY355" fmla="*/ 346708 h 808543"/>
              <a:gd name="connsiteX356" fmla="*/ 24935 w 528683"/>
              <a:gd name="connsiteY356" fmla="*/ 345647 h 808543"/>
              <a:gd name="connsiteX357" fmla="*/ 23874 w 528683"/>
              <a:gd name="connsiteY357" fmla="*/ 343392 h 808543"/>
              <a:gd name="connsiteX358" fmla="*/ 23874 w 528683"/>
              <a:gd name="connsiteY358" fmla="*/ 341138 h 808543"/>
              <a:gd name="connsiteX359" fmla="*/ 22680 w 528683"/>
              <a:gd name="connsiteY359" fmla="*/ 338883 h 808543"/>
              <a:gd name="connsiteX360" fmla="*/ 22680 w 528683"/>
              <a:gd name="connsiteY360" fmla="*/ 337689 h 808543"/>
              <a:gd name="connsiteX361" fmla="*/ 23874 w 528683"/>
              <a:gd name="connsiteY361" fmla="*/ 335434 h 808543"/>
              <a:gd name="connsiteX362" fmla="*/ 23874 w 528683"/>
              <a:gd name="connsiteY362" fmla="*/ 323099 h 808543"/>
              <a:gd name="connsiteX363" fmla="*/ 24935 w 528683"/>
              <a:gd name="connsiteY363" fmla="*/ 317529 h 808543"/>
              <a:gd name="connsiteX364" fmla="*/ 25996 w 528683"/>
              <a:gd name="connsiteY364" fmla="*/ 313019 h 808543"/>
              <a:gd name="connsiteX365" fmla="*/ 25996 w 528683"/>
              <a:gd name="connsiteY365" fmla="*/ 310764 h 808543"/>
              <a:gd name="connsiteX366" fmla="*/ 27057 w 528683"/>
              <a:gd name="connsiteY366" fmla="*/ 309570 h 808543"/>
              <a:gd name="connsiteX367" fmla="*/ 27057 w 528683"/>
              <a:gd name="connsiteY367" fmla="*/ 308510 h 808543"/>
              <a:gd name="connsiteX368" fmla="*/ 29312 w 528683"/>
              <a:gd name="connsiteY368" fmla="*/ 307448 h 808543"/>
              <a:gd name="connsiteX369" fmla="*/ 29312 w 528683"/>
              <a:gd name="connsiteY369" fmla="*/ 305194 h 808543"/>
              <a:gd name="connsiteX370" fmla="*/ 30373 w 528683"/>
              <a:gd name="connsiteY370" fmla="*/ 304000 h 808543"/>
              <a:gd name="connsiteX371" fmla="*/ 30373 w 528683"/>
              <a:gd name="connsiteY371" fmla="*/ 299490 h 808543"/>
              <a:gd name="connsiteX372" fmla="*/ 29312 w 528683"/>
              <a:gd name="connsiteY372" fmla="*/ 298296 h 808543"/>
              <a:gd name="connsiteX373" fmla="*/ 29312 w 528683"/>
              <a:gd name="connsiteY373" fmla="*/ 297235 h 808543"/>
              <a:gd name="connsiteX374" fmla="*/ 28119 w 528683"/>
              <a:gd name="connsiteY374" fmla="*/ 296042 h 808543"/>
              <a:gd name="connsiteX375" fmla="*/ 25864 w 528683"/>
              <a:gd name="connsiteY375" fmla="*/ 294980 h 808543"/>
              <a:gd name="connsiteX376" fmla="*/ 25864 w 528683"/>
              <a:gd name="connsiteY376" fmla="*/ 293787 h 808543"/>
              <a:gd name="connsiteX377" fmla="*/ 24803 w 528683"/>
              <a:gd name="connsiteY377" fmla="*/ 292726 h 808543"/>
              <a:gd name="connsiteX378" fmla="*/ 24803 w 528683"/>
              <a:gd name="connsiteY378" fmla="*/ 289410 h 808543"/>
              <a:gd name="connsiteX379" fmla="*/ 25864 w 528683"/>
              <a:gd name="connsiteY379" fmla="*/ 288216 h 808543"/>
              <a:gd name="connsiteX380" fmla="*/ 26925 w 528683"/>
              <a:gd name="connsiteY380" fmla="*/ 285961 h 808543"/>
              <a:gd name="connsiteX381" fmla="*/ 27986 w 528683"/>
              <a:gd name="connsiteY381" fmla="*/ 284900 h 808543"/>
              <a:gd name="connsiteX382" fmla="*/ 27986 w 528683"/>
              <a:gd name="connsiteY382" fmla="*/ 279330 h 808543"/>
              <a:gd name="connsiteX383" fmla="*/ 26925 w 528683"/>
              <a:gd name="connsiteY383" fmla="*/ 278136 h 808543"/>
              <a:gd name="connsiteX384" fmla="*/ 13396 w 528683"/>
              <a:gd name="connsiteY384" fmla="*/ 256781 h 808543"/>
              <a:gd name="connsiteX385" fmla="*/ 14457 w 528683"/>
              <a:gd name="connsiteY385" fmla="*/ 254527 h 808543"/>
              <a:gd name="connsiteX386" fmla="*/ 14457 w 528683"/>
              <a:gd name="connsiteY386" fmla="*/ 253333 h 808543"/>
              <a:gd name="connsiteX387" fmla="*/ 17773 w 528683"/>
              <a:gd name="connsiteY387" fmla="*/ 250017 h 808543"/>
              <a:gd name="connsiteX388" fmla="*/ 18834 w 528683"/>
              <a:gd name="connsiteY388" fmla="*/ 250017 h 808543"/>
              <a:gd name="connsiteX389" fmla="*/ 19895 w 528683"/>
              <a:gd name="connsiteY389" fmla="*/ 248956 h 808543"/>
              <a:gd name="connsiteX390" fmla="*/ 20956 w 528683"/>
              <a:gd name="connsiteY390" fmla="*/ 247762 h 808543"/>
              <a:gd name="connsiteX391" fmla="*/ 20956 w 528683"/>
              <a:gd name="connsiteY391" fmla="*/ 246701 h 808543"/>
              <a:gd name="connsiteX392" fmla="*/ 22017 w 528683"/>
              <a:gd name="connsiteY392" fmla="*/ 245508 h 808543"/>
              <a:gd name="connsiteX393" fmla="*/ 22017 w 528683"/>
              <a:gd name="connsiteY393" fmla="*/ 240998 h 808543"/>
              <a:gd name="connsiteX394" fmla="*/ 23211 w 528683"/>
              <a:gd name="connsiteY394" fmla="*/ 240998 h 808543"/>
              <a:gd name="connsiteX395" fmla="*/ 23211 w 528683"/>
              <a:gd name="connsiteY395" fmla="*/ 239804 h 808543"/>
              <a:gd name="connsiteX396" fmla="*/ 24272 w 528683"/>
              <a:gd name="connsiteY396" fmla="*/ 238743 h 808543"/>
              <a:gd name="connsiteX397" fmla="*/ 24272 w 528683"/>
              <a:gd name="connsiteY397" fmla="*/ 237550 h 808543"/>
              <a:gd name="connsiteX398" fmla="*/ 23211 w 528683"/>
              <a:gd name="connsiteY398" fmla="*/ 237550 h 808543"/>
              <a:gd name="connsiteX399" fmla="*/ 23211 w 528683"/>
              <a:gd name="connsiteY399" fmla="*/ 236488 h 808543"/>
              <a:gd name="connsiteX400" fmla="*/ 22017 w 528683"/>
              <a:gd name="connsiteY400" fmla="*/ 235427 h 808543"/>
              <a:gd name="connsiteX401" fmla="*/ 22017 w 528683"/>
              <a:gd name="connsiteY401" fmla="*/ 234234 h 808543"/>
              <a:gd name="connsiteX402" fmla="*/ 20956 w 528683"/>
              <a:gd name="connsiteY402" fmla="*/ 230918 h 808543"/>
              <a:gd name="connsiteX403" fmla="*/ 20956 w 528683"/>
              <a:gd name="connsiteY403" fmla="*/ 228663 h 808543"/>
              <a:gd name="connsiteX404" fmla="*/ 19895 w 528683"/>
              <a:gd name="connsiteY404" fmla="*/ 226408 h 808543"/>
              <a:gd name="connsiteX405" fmla="*/ 18834 w 528683"/>
              <a:gd name="connsiteY405" fmla="*/ 223092 h 808543"/>
              <a:gd name="connsiteX406" fmla="*/ 8754 w 528683"/>
              <a:gd name="connsiteY406" fmla="*/ 218582 h 808543"/>
              <a:gd name="connsiteX407" fmla="*/ 8754 w 528683"/>
              <a:gd name="connsiteY407" fmla="*/ 217389 h 808543"/>
              <a:gd name="connsiteX408" fmla="*/ 7693 w 528683"/>
              <a:gd name="connsiteY408" fmla="*/ 217389 h 808543"/>
              <a:gd name="connsiteX409" fmla="*/ 7693 w 528683"/>
              <a:gd name="connsiteY409" fmla="*/ 216328 h 808543"/>
              <a:gd name="connsiteX410" fmla="*/ 5438 w 528683"/>
              <a:gd name="connsiteY410" fmla="*/ 216328 h 808543"/>
              <a:gd name="connsiteX411" fmla="*/ 5438 w 528683"/>
              <a:gd name="connsiteY411" fmla="*/ 215267 h 808543"/>
              <a:gd name="connsiteX412" fmla="*/ 4377 w 528683"/>
              <a:gd name="connsiteY412" fmla="*/ 214073 h 808543"/>
              <a:gd name="connsiteX413" fmla="*/ 4377 w 528683"/>
              <a:gd name="connsiteY413" fmla="*/ 213012 h 808543"/>
              <a:gd name="connsiteX414" fmla="*/ 3316 w 528683"/>
              <a:gd name="connsiteY414" fmla="*/ 213012 h 808543"/>
              <a:gd name="connsiteX415" fmla="*/ 3316 w 528683"/>
              <a:gd name="connsiteY415" fmla="*/ 210757 h 808543"/>
              <a:gd name="connsiteX416" fmla="*/ 4377 w 528683"/>
              <a:gd name="connsiteY416" fmla="*/ 209563 h 808543"/>
              <a:gd name="connsiteX417" fmla="*/ 5438 w 528683"/>
              <a:gd name="connsiteY417" fmla="*/ 208502 h 808543"/>
              <a:gd name="connsiteX418" fmla="*/ 5438 w 528683"/>
              <a:gd name="connsiteY418" fmla="*/ 201738 h 808543"/>
              <a:gd name="connsiteX419" fmla="*/ 4377 w 528683"/>
              <a:gd name="connsiteY419" fmla="*/ 200677 h 808543"/>
              <a:gd name="connsiteX420" fmla="*/ 4377 w 528683"/>
              <a:gd name="connsiteY420" fmla="*/ 196168 h 808543"/>
              <a:gd name="connsiteX421" fmla="*/ 2122 w 528683"/>
              <a:gd name="connsiteY421" fmla="*/ 195106 h 808543"/>
              <a:gd name="connsiteX422" fmla="*/ 1061 w 528683"/>
              <a:gd name="connsiteY422" fmla="*/ 193913 h 808543"/>
              <a:gd name="connsiteX423" fmla="*/ 1061 w 528683"/>
              <a:gd name="connsiteY423" fmla="*/ 189403 h 808543"/>
              <a:gd name="connsiteX424" fmla="*/ 0 w 528683"/>
              <a:gd name="connsiteY424" fmla="*/ 188342 h 808543"/>
              <a:gd name="connsiteX425" fmla="*/ 0 w 528683"/>
              <a:gd name="connsiteY425" fmla="*/ 185026 h 808543"/>
              <a:gd name="connsiteX426" fmla="*/ 1061 w 528683"/>
              <a:gd name="connsiteY426" fmla="*/ 182771 h 808543"/>
              <a:gd name="connsiteX427" fmla="*/ 1061 w 528683"/>
              <a:gd name="connsiteY427" fmla="*/ 179455 h 808543"/>
              <a:gd name="connsiteX428" fmla="*/ 2122 w 528683"/>
              <a:gd name="connsiteY428" fmla="*/ 178262 h 808543"/>
              <a:gd name="connsiteX429" fmla="*/ 2122 w 528683"/>
              <a:gd name="connsiteY429" fmla="*/ 176007 h 808543"/>
              <a:gd name="connsiteX430" fmla="*/ 1061 w 528683"/>
              <a:gd name="connsiteY430" fmla="*/ 176007 h 808543"/>
              <a:gd name="connsiteX431" fmla="*/ 2122 w 528683"/>
              <a:gd name="connsiteY431" fmla="*/ 168181 h 808543"/>
              <a:gd name="connsiteX432" fmla="*/ 66318 w 528683"/>
              <a:gd name="connsiteY432" fmla="*/ 146827 h 808543"/>
              <a:gd name="connsiteX433" fmla="*/ 187811 w 528683"/>
              <a:gd name="connsiteY433" fmla="*/ 107435 h 808543"/>
              <a:gd name="connsiteX434" fmla="*/ 181047 w 528683"/>
              <a:gd name="connsiteY434" fmla="*/ 98415 h 808543"/>
              <a:gd name="connsiteX435" fmla="*/ 181047 w 528683"/>
              <a:gd name="connsiteY435" fmla="*/ 93906 h 808543"/>
              <a:gd name="connsiteX436" fmla="*/ 187811 w 528683"/>
              <a:gd name="connsiteY436" fmla="*/ 88335 h 808543"/>
              <a:gd name="connsiteX437" fmla="*/ 186750 w 528683"/>
              <a:gd name="connsiteY437" fmla="*/ 87141 h 808543"/>
              <a:gd name="connsiteX438" fmla="*/ 184495 w 528683"/>
              <a:gd name="connsiteY438" fmla="*/ 88335 h 808543"/>
              <a:gd name="connsiteX439" fmla="*/ 179986 w 528683"/>
              <a:gd name="connsiteY439" fmla="*/ 81571 h 808543"/>
              <a:gd name="connsiteX440" fmla="*/ 187811 w 528683"/>
              <a:gd name="connsiteY440" fmla="*/ 76000 h 808543"/>
              <a:gd name="connsiteX441" fmla="*/ 199085 w 528683"/>
              <a:gd name="connsiteY441" fmla="*/ 90590 h 808543"/>
              <a:gd name="connsiteX442" fmla="*/ 206911 w 528683"/>
              <a:gd name="connsiteY442" fmla="*/ 86080 h 808543"/>
              <a:gd name="connsiteX443" fmla="*/ 211420 w 528683"/>
              <a:gd name="connsiteY443" fmla="*/ 99609 h 808543"/>
              <a:gd name="connsiteX444" fmla="*/ 281186 w 528683"/>
              <a:gd name="connsiteY444" fmla="*/ 78255 h 808543"/>
              <a:gd name="connsiteX445" fmla="*/ 293521 w 528683"/>
              <a:gd name="connsiteY445" fmla="*/ 73745 h 808543"/>
              <a:gd name="connsiteX446" fmla="*/ 528684 w 528683"/>
              <a:gd name="connsiteY446" fmla="*/ 531 h 80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Lst>
            <a:rect l="l" t="t" r="r" b="b"/>
            <a:pathLst>
              <a:path w="528683" h="808543">
                <a:moveTo>
                  <a:pt x="528153" y="0"/>
                </a:moveTo>
                <a:lnTo>
                  <a:pt x="468467" y="72021"/>
                </a:lnTo>
                <a:lnTo>
                  <a:pt x="423504" y="123748"/>
                </a:lnTo>
                <a:lnTo>
                  <a:pt x="349228" y="202534"/>
                </a:lnTo>
                <a:lnTo>
                  <a:pt x="352544" y="241926"/>
                </a:lnTo>
                <a:lnTo>
                  <a:pt x="349228" y="241926"/>
                </a:lnTo>
                <a:lnTo>
                  <a:pt x="350289" y="249752"/>
                </a:lnTo>
                <a:lnTo>
                  <a:pt x="350289" y="428677"/>
                </a:lnTo>
                <a:lnTo>
                  <a:pt x="348034" y="428677"/>
                </a:lnTo>
                <a:lnTo>
                  <a:pt x="348034" y="429871"/>
                </a:lnTo>
                <a:lnTo>
                  <a:pt x="350289" y="430931"/>
                </a:lnTo>
                <a:lnTo>
                  <a:pt x="350289" y="442206"/>
                </a:lnTo>
                <a:lnTo>
                  <a:pt x="349228" y="443399"/>
                </a:lnTo>
                <a:lnTo>
                  <a:pt x="350289" y="444461"/>
                </a:lnTo>
                <a:lnTo>
                  <a:pt x="350289" y="497382"/>
                </a:lnTo>
                <a:lnTo>
                  <a:pt x="349228" y="633466"/>
                </a:lnTo>
                <a:lnTo>
                  <a:pt x="349228" y="646994"/>
                </a:lnTo>
                <a:lnTo>
                  <a:pt x="344719" y="645801"/>
                </a:lnTo>
                <a:lnTo>
                  <a:pt x="344719" y="654820"/>
                </a:lnTo>
                <a:lnTo>
                  <a:pt x="349228" y="654820"/>
                </a:lnTo>
                <a:lnTo>
                  <a:pt x="349228" y="658136"/>
                </a:lnTo>
                <a:lnTo>
                  <a:pt x="348167" y="660391"/>
                </a:lnTo>
                <a:cubicBezTo>
                  <a:pt x="351483" y="665032"/>
                  <a:pt x="347769" y="667553"/>
                  <a:pt x="344851" y="670471"/>
                </a:cubicBezTo>
                <a:cubicBezTo>
                  <a:pt x="344586" y="674848"/>
                  <a:pt x="345912" y="672726"/>
                  <a:pt x="342596" y="676041"/>
                </a:cubicBezTo>
                <a:cubicBezTo>
                  <a:pt x="345382" y="681479"/>
                  <a:pt x="342596" y="684928"/>
                  <a:pt x="341536" y="690631"/>
                </a:cubicBezTo>
                <a:lnTo>
                  <a:pt x="339281" y="688376"/>
                </a:lnTo>
                <a:lnTo>
                  <a:pt x="335965" y="691692"/>
                </a:lnTo>
                <a:lnTo>
                  <a:pt x="332649" y="691692"/>
                </a:lnTo>
                <a:lnTo>
                  <a:pt x="331455" y="690631"/>
                </a:lnTo>
                <a:lnTo>
                  <a:pt x="329200" y="690631"/>
                </a:lnTo>
                <a:lnTo>
                  <a:pt x="328006" y="689437"/>
                </a:lnTo>
                <a:lnTo>
                  <a:pt x="326946" y="690631"/>
                </a:lnTo>
                <a:lnTo>
                  <a:pt x="325884" y="691692"/>
                </a:lnTo>
                <a:lnTo>
                  <a:pt x="324823" y="691692"/>
                </a:lnTo>
                <a:lnTo>
                  <a:pt x="323630" y="690631"/>
                </a:lnTo>
                <a:lnTo>
                  <a:pt x="321375" y="690631"/>
                </a:lnTo>
                <a:lnTo>
                  <a:pt x="320181" y="691692"/>
                </a:lnTo>
                <a:lnTo>
                  <a:pt x="319120" y="691692"/>
                </a:lnTo>
                <a:lnTo>
                  <a:pt x="319120" y="692886"/>
                </a:lnTo>
                <a:lnTo>
                  <a:pt x="316865" y="692886"/>
                </a:lnTo>
                <a:lnTo>
                  <a:pt x="314611" y="691692"/>
                </a:lnTo>
                <a:lnTo>
                  <a:pt x="312356" y="691692"/>
                </a:lnTo>
                <a:lnTo>
                  <a:pt x="309040" y="692886"/>
                </a:lnTo>
                <a:lnTo>
                  <a:pt x="304530" y="697395"/>
                </a:lnTo>
                <a:lnTo>
                  <a:pt x="304530" y="703099"/>
                </a:lnTo>
                <a:lnTo>
                  <a:pt x="303337" y="704160"/>
                </a:lnTo>
                <a:lnTo>
                  <a:pt x="305591" y="705221"/>
                </a:lnTo>
                <a:lnTo>
                  <a:pt x="306652" y="702966"/>
                </a:lnTo>
                <a:lnTo>
                  <a:pt x="306652" y="698457"/>
                </a:lnTo>
                <a:lnTo>
                  <a:pt x="308907" y="697263"/>
                </a:lnTo>
                <a:lnTo>
                  <a:pt x="309968" y="696202"/>
                </a:lnTo>
                <a:lnTo>
                  <a:pt x="309968" y="697263"/>
                </a:lnTo>
                <a:lnTo>
                  <a:pt x="311029" y="697263"/>
                </a:lnTo>
                <a:lnTo>
                  <a:pt x="311029" y="696202"/>
                </a:lnTo>
                <a:lnTo>
                  <a:pt x="318987" y="696202"/>
                </a:lnTo>
                <a:lnTo>
                  <a:pt x="320048" y="692886"/>
                </a:lnTo>
                <a:lnTo>
                  <a:pt x="323364" y="691692"/>
                </a:lnTo>
                <a:lnTo>
                  <a:pt x="324558" y="692886"/>
                </a:lnTo>
                <a:lnTo>
                  <a:pt x="326813" y="692886"/>
                </a:lnTo>
                <a:lnTo>
                  <a:pt x="327874" y="693947"/>
                </a:lnTo>
                <a:lnTo>
                  <a:pt x="330129" y="693947"/>
                </a:lnTo>
                <a:lnTo>
                  <a:pt x="329068" y="697263"/>
                </a:lnTo>
                <a:lnTo>
                  <a:pt x="329068" y="699518"/>
                </a:lnTo>
                <a:lnTo>
                  <a:pt x="330129" y="701773"/>
                </a:lnTo>
                <a:lnTo>
                  <a:pt x="331190" y="701773"/>
                </a:lnTo>
                <a:lnTo>
                  <a:pt x="331190" y="704027"/>
                </a:lnTo>
                <a:lnTo>
                  <a:pt x="330129" y="705089"/>
                </a:lnTo>
                <a:lnTo>
                  <a:pt x="330129" y="706282"/>
                </a:lnTo>
                <a:lnTo>
                  <a:pt x="331190" y="710792"/>
                </a:lnTo>
                <a:lnTo>
                  <a:pt x="325619" y="722066"/>
                </a:lnTo>
                <a:lnTo>
                  <a:pt x="323364" y="718750"/>
                </a:lnTo>
                <a:lnTo>
                  <a:pt x="321110" y="718750"/>
                </a:lnTo>
                <a:lnTo>
                  <a:pt x="321110" y="721005"/>
                </a:lnTo>
                <a:lnTo>
                  <a:pt x="319916" y="722066"/>
                </a:lnTo>
                <a:lnTo>
                  <a:pt x="321110" y="724320"/>
                </a:lnTo>
                <a:lnTo>
                  <a:pt x="321110" y="727636"/>
                </a:lnTo>
                <a:lnTo>
                  <a:pt x="322170" y="729891"/>
                </a:lnTo>
                <a:lnTo>
                  <a:pt x="321110" y="734401"/>
                </a:lnTo>
                <a:lnTo>
                  <a:pt x="316600" y="735462"/>
                </a:lnTo>
                <a:lnTo>
                  <a:pt x="315406" y="734401"/>
                </a:lnTo>
                <a:lnTo>
                  <a:pt x="310896" y="735462"/>
                </a:lnTo>
                <a:lnTo>
                  <a:pt x="310896" y="738910"/>
                </a:lnTo>
                <a:lnTo>
                  <a:pt x="308642" y="737717"/>
                </a:lnTo>
                <a:lnTo>
                  <a:pt x="301877" y="745542"/>
                </a:lnTo>
                <a:lnTo>
                  <a:pt x="304132" y="748991"/>
                </a:lnTo>
                <a:lnTo>
                  <a:pt x="306387" y="747797"/>
                </a:lnTo>
                <a:lnTo>
                  <a:pt x="307448" y="746736"/>
                </a:lnTo>
                <a:lnTo>
                  <a:pt x="308642" y="746736"/>
                </a:lnTo>
                <a:lnTo>
                  <a:pt x="310896" y="745542"/>
                </a:lnTo>
                <a:lnTo>
                  <a:pt x="312090" y="744481"/>
                </a:lnTo>
                <a:lnTo>
                  <a:pt x="313284" y="744481"/>
                </a:lnTo>
                <a:lnTo>
                  <a:pt x="312090" y="748991"/>
                </a:lnTo>
                <a:lnTo>
                  <a:pt x="309836" y="750052"/>
                </a:lnTo>
                <a:lnTo>
                  <a:pt x="308775" y="751113"/>
                </a:lnTo>
                <a:lnTo>
                  <a:pt x="307581" y="752307"/>
                </a:lnTo>
                <a:lnTo>
                  <a:pt x="307581" y="753368"/>
                </a:lnTo>
                <a:lnTo>
                  <a:pt x="305326" y="757877"/>
                </a:lnTo>
                <a:lnTo>
                  <a:pt x="305326" y="759071"/>
                </a:lnTo>
                <a:lnTo>
                  <a:pt x="304132" y="759071"/>
                </a:lnTo>
                <a:lnTo>
                  <a:pt x="302939" y="760132"/>
                </a:lnTo>
                <a:lnTo>
                  <a:pt x="302939" y="762387"/>
                </a:lnTo>
                <a:lnTo>
                  <a:pt x="301877" y="767957"/>
                </a:lnTo>
                <a:lnTo>
                  <a:pt x="302939" y="769018"/>
                </a:lnTo>
                <a:lnTo>
                  <a:pt x="301877" y="772467"/>
                </a:lnTo>
                <a:lnTo>
                  <a:pt x="300816" y="773528"/>
                </a:lnTo>
                <a:lnTo>
                  <a:pt x="300816" y="776977"/>
                </a:lnTo>
                <a:lnTo>
                  <a:pt x="296307" y="787057"/>
                </a:lnTo>
                <a:lnTo>
                  <a:pt x="292991" y="784802"/>
                </a:lnTo>
                <a:lnTo>
                  <a:pt x="292991" y="781354"/>
                </a:lnTo>
                <a:lnTo>
                  <a:pt x="296307" y="774589"/>
                </a:lnTo>
                <a:lnTo>
                  <a:pt x="295113" y="774589"/>
                </a:lnTo>
                <a:lnTo>
                  <a:pt x="290603" y="780160"/>
                </a:lnTo>
                <a:lnTo>
                  <a:pt x="290603" y="786924"/>
                </a:lnTo>
                <a:lnTo>
                  <a:pt x="288349" y="789179"/>
                </a:lnTo>
                <a:lnTo>
                  <a:pt x="287155" y="789179"/>
                </a:lnTo>
                <a:lnTo>
                  <a:pt x="280390" y="788118"/>
                </a:lnTo>
                <a:lnTo>
                  <a:pt x="273626" y="785863"/>
                </a:lnTo>
                <a:lnTo>
                  <a:pt x="271371" y="783608"/>
                </a:lnTo>
                <a:lnTo>
                  <a:pt x="270310" y="781354"/>
                </a:lnTo>
                <a:lnTo>
                  <a:pt x="269249" y="780292"/>
                </a:lnTo>
                <a:lnTo>
                  <a:pt x="266994" y="779099"/>
                </a:lnTo>
                <a:lnTo>
                  <a:pt x="264740" y="775783"/>
                </a:lnTo>
                <a:lnTo>
                  <a:pt x="261424" y="773528"/>
                </a:lnTo>
                <a:lnTo>
                  <a:pt x="257975" y="774722"/>
                </a:lnTo>
                <a:lnTo>
                  <a:pt x="255721" y="776977"/>
                </a:lnTo>
                <a:lnTo>
                  <a:pt x="254659" y="773528"/>
                </a:lnTo>
                <a:lnTo>
                  <a:pt x="255721" y="769018"/>
                </a:lnTo>
                <a:lnTo>
                  <a:pt x="250150" y="767957"/>
                </a:lnTo>
                <a:lnTo>
                  <a:pt x="249089" y="769018"/>
                </a:lnTo>
                <a:lnTo>
                  <a:pt x="250150" y="771273"/>
                </a:lnTo>
                <a:lnTo>
                  <a:pt x="247895" y="773528"/>
                </a:lnTo>
                <a:lnTo>
                  <a:pt x="246834" y="771273"/>
                </a:lnTo>
                <a:lnTo>
                  <a:pt x="244579" y="767957"/>
                </a:lnTo>
                <a:lnTo>
                  <a:pt x="240069" y="763448"/>
                </a:lnTo>
                <a:lnTo>
                  <a:pt x="240069" y="762387"/>
                </a:lnTo>
                <a:lnTo>
                  <a:pt x="237815" y="759071"/>
                </a:lnTo>
                <a:lnTo>
                  <a:pt x="235560" y="757877"/>
                </a:lnTo>
                <a:lnTo>
                  <a:pt x="232244" y="759071"/>
                </a:lnTo>
                <a:lnTo>
                  <a:pt x="229989" y="757877"/>
                </a:lnTo>
                <a:lnTo>
                  <a:pt x="223225" y="747797"/>
                </a:lnTo>
                <a:lnTo>
                  <a:pt x="222164" y="736523"/>
                </a:lnTo>
                <a:lnTo>
                  <a:pt x="221103" y="734268"/>
                </a:lnTo>
                <a:lnTo>
                  <a:pt x="218848" y="751113"/>
                </a:lnTo>
                <a:lnTo>
                  <a:pt x="216593" y="751113"/>
                </a:lnTo>
                <a:lnTo>
                  <a:pt x="214338" y="752307"/>
                </a:lnTo>
                <a:lnTo>
                  <a:pt x="217654" y="753368"/>
                </a:lnTo>
                <a:lnTo>
                  <a:pt x="221103" y="755622"/>
                </a:lnTo>
                <a:lnTo>
                  <a:pt x="217654" y="757877"/>
                </a:lnTo>
                <a:lnTo>
                  <a:pt x="213144" y="755622"/>
                </a:lnTo>
                <a:lnTo>
                  <a:pt x="210890" y="751113"/>
                </a:lnTo>
                <a:lnTo>
                  <a:pt x="207574" y="752307"/>
                </a:lnTo>
                <a:lnTo>
                  <a:pt x="205319" y="748991"/>
                </a:lnTo>
                <a:lnTo>
                  <a:pt x="205319" y="743288"/>
                </a:lnTo>
                <a:lnTo>
                  <a:pt x="198555" y="738778"/>
                </a:lnTo>
                <a:lnTo>
                  <a:pt x="197494" y="734268"/>
                </a:lnTo>
                <a:lnTo>
                  <a:pt x="195239" y="733074"/>
                </a:lnTo>
                <a:lnTo>
                  <a:pt x="192984" y="728565"/>
                </a:lnTo>
                <a:lnTo>
                  <a:pt x="190729" y="721800"/>
                </a:lnTo>
                <a:lnTo>
                  <a:pt x="188474" y="709465"/>
                </a:lnTo>
                <a:lnTo>
                  <a:pt x="183965" y="700446"/>
                </a:lnTo>
                <a:lnTo>
                  <a:pt x="181710" y="699253"/>
                </a:lnTo>
                <a:lnTo>
                  <a:pt x="181710" y="702701"/>
                </a:lnTo>
                <a:lnTo>
                  <a:pt x="190729" y="720739"/>
                </a:lnTo>
                <a:lnTo>
                  <a:pt x="188474" y="727504"/>
                </a:lnTo>
                <a:lnTo>
                  <a:pt x="185159" y="724188"/>
                </a:lnTo>
                <a:lnTo>
                  <a:pt x="184097" y="720872"/>
                </a:lnTo>
                <a:lnTo>
                  <a:pt x="180781" y="714108"/>
                </a:lnTo>
                <a:lnTo>
                  <a:pt x="177465" y="709598"/>
                </a:lnTo>
                <a:lnTo>
                  <a:pt x="174150" y="706282"/>
                </a:lnTo>
                <a:lnTo>
                  <a:pt x="168579" y="701773"/>
                </a:lnTo>
                <a:lnTo>
                  <a:pt x="158499" y="700711"/>
                </a:lnTo>
                <a:lnTo>
                  <a:pt x="158499" y="701773"/>
                </a:lnTo>
                <a:lnTo>
                  <a:pt x="161815" y="702966"/>
                </a:lnTo>
                <a:lnTo>
                  <a:pt x="164070" y="706282"/>
                </a:lnTo>
                <a:lnTo>
                  <a:pt x="166324" y="710792"/>
                </a:lnTo>
                <a:lnTo>
                  <a:pt x="171895" y="715301"/>
                </a:lnTo>
                <a:lnTo>
                  <a:pt x="175211" y="721005"/>
                </a:lnTo>
                <a:lnTo>
                  <a:pt x="175211" y="735594"/>
                </a:lnTo>
                <a:lnTo>
                  <a:pt x="172956" y="741165"/>
                </a:lnTo>
                <a:lnTo>
                  <a:pt x="171895" y="743420"/>
                </a:lnTo>
                <a:lnTo>
                  <a:pt x="172956" y="749123"/>
                </a:lnTo>
                <a:lnTo>
                  <a:pt x="168446" y="750184"/>
                </a:lnTo>
                <a:lnTo>
                  <a:pt x="171762" y="754694"/>
                </a:lnTo>
                <a:lnTo>
                  <a:pt x="171762" y="758010"/>
                </a:lnTo>
                <a:lnTo>
                  <a:pt x="168446" y="762519"/>
                </a:lnTo>
                <a:lnTo>
                  <a:pt x="166192" y="763581"/>
                </a:lnTo>
                <a:lnTo>
                  <a:pt x="165131" y="765835"/>
                </a:lnTo>
                <a:lnTo>
                  <a:pt x="167385" y="765835"/>
                </a:lnTo>
                <a:lnTo>
                  <a:pt x="168579" y="769151"/>
                </a:lnTo>
                <a:lnTo>
                  <a:pt x="167385" y="770345"/>
                </a:lnTo>
                <a:lnTo>
                  <a:pt x="158366" y="769151"/>
                </a:lnTo>
                <a:lnTo>
                  <a:pt x="158366" y="770345"/>
                </a:lnTo>
                <a:lnTo>
                  <a:pt x="166192" y="774854"/>
                </a:lnTo>
                <a:lnTo>
                  <a:pt x="163937" y="777109"/>
                </a:lnTo>
                <a:lnTo>
                  <a:pt x="167253" y="780425"/>
                </a:lnTo>
                <a:lnTo>
                  <a:pt x="168446" y="778170"/>
                </a:lnTo>
                <a:lnTo>
                  <a:pt x="170701" y="777109"/>
                </a:lnTo>
                <a:lnTo>
                  <a:pt x="170701" y="774854"/>
                </a:lnTo>
                <a:lnTo>
                  <a:pt x="167385" y="772600"/>
                </a:lnTo>
                <a:lnTo>
                  <a:pt x="167385" y="771406"/>
                </a:lnTo>
                <a:lnTo>
                  <a:pt x="170701" y="771406"/>
                </a:lnTo>
                <a:lnTo>
                  <a:pt x="170701" y="769151"/>
                </a:lnTo>
                <a:lnTo>
                  <a:pt x="174150" y="771406"/>
                </a:lnTo>
                <a:lnTo>
                  <a:pt x="175211" y="774854"/>
                </a:lnTo>
                <a:lnTo>
                  <a:pt x="174150" y="774854"/>
                </a:lnTo>
                <a:lnTo>
                  <a:pt x="173089" y="775916"/>
                </a:lnTo>
                <a:lnTo>
                  <a:pt x="175344" y="775916"/>
                </a:lnTo>
                <a:lnTo>
                  <a:pt x="173089" y="778170"/>
                </a:lnTo>
                <a:lnTo>
                  <a:pt x="173089" y="779232"/>
                </a:lnTo>
                <a:lnTo>
                  <a:pt x="174150" y="781486"/>
                </a:lnTo>
                <a:lnTo>
                  <a:pt x="171895" y="784935"/>
                </a:lnTo>
                <a:lnTo>
                  <a:pt x="169640" y="785996"/>
                </a:lnTo>
                <a:lnTo>
                  <a:pt x="169640" y="790506"/>
                </a:lnTo>
                <a:lnTo>
                  <a:pt x="168446" y="793821"/>
                </a:lnTo>
                <a:lnTo>
                  <a:pt x="166192" y="795015"/>
                </a:lnTo>
                <a:lnTo>
                  <a:pt x="162743" y="791567"/>
                </a:lnTo>
                <a:lnTo>
                  <a:pt x="161682" y="784802"/>
                </a:lnTo>
                <a:lnTo>
                  <a:pt x="159427" y="783608"/>
                </a:lnTo>
                <a:lnTo>
                  <a:pt x="158366" y="787057"/>
                </a:lnTo>
                <a:lnTo>
                  <a:pt x="157305" y="787057"/>
                </a:lnTo>
                <a:lnTo>
                  <a:pt x="152796" y="780292"/>
                </a:lnTo>
                <a:lnTo>
                  <a:pt x="150541" y="774722"/>
                </a:lnTo>
                <a:lnTo>
                  <a:pt x="148286" y="773528"/>
                </a:lnTo>
                <a:lnTo>
                  <a:pt x="148286" y="778038"/>
                </a:lnTo>
                <a:lnTo>
                  <a:pt x="151602" y="783608"/>
                </a:lnTo>
                <a:lnTo>
                  <a:pt x="150541" y="788118"/>
                </a:lnTo>
                <a:lnTo>
                  <a:pt x="150541" y="792628"/>
                </a:lnTo>
                <a:lnTo>
                  <a:pt x="146031" y="794882"/>
                </a:lnTo>
                <a:lnTo>
                  <a:pt x="141521" y="795944"/>
                </a:lnTo>
                <a:lnTo>
                  <a:pt x="133696" y="792628"/>
                </a:lnTo>
                <a:lnTo>
                  <a:pt x="134757" y="797137"/>
                </a:lnTo>
                <a:lnTo>
                  <a:pt x="134757" y="801647"/>
                </a:lnTo>
                <a:lnTo>
                  <a:pt x="138206" y="807217"/>
                </a:lnTo>
                <a:lnTo>
                  <a:pt x="137145" y="808411"/>
                </a:lnTo>
                <a:lnTo>
                  <a:pt x="135951" y="807217"/>
                </a:lnTo>
                <a:lnTo>
                  <a:pt x="133696" y="803901"/>
                </a:lnTo>
                <a:lnTo>
                  <a:pt x="132635" y="805095"/>
                </a:lnTo>
                <a:lnTo>
                  <a:pt x="132635" y="807350"/>
                </a:lnTo>
                <a:lnTo>
                  <a:pt x="130380" y="808544"/>
                </a:lnTo>
                <a:lnTo>
                  <a:pt x="125871" y="806289"/>
                </a:lnTo>
                <a:lnTo>
                  <a:pt x="124809" y="804034"/>
                </a:lnTo>
                <a:lnTo>
                  <a:pt x="123616" y="804034"/>
                </a:lnTo>
                <a:lnTo>
                  <a:pt x="122555" y="802973"/>
                </a:lnTo>
                <a:lnTo>
                  <a:pt x="122555" y="799525"/>
                </a:lnTo>
                <a:lnTo>
                  <a:pt x="120300" y="793954"/>
                </a:lnTo>
                <a:lnTo>
                  <a:pt x="119106" y="788383"/>
                </a:lnTo>
                <a:lnTo>
                  <a:pt x="119106" y="785068"/>
                </a:lnTo>
                <a:lnTo>
                  <a:pt x="116852" y="782813"/>
                </a:lnTo>
                <a:lnTo>
                  <a:pt x="116852" y="781619"/>
                </a:lnTo>
                <a:lnTo>
                  <a:pt x="119106" y="780558"/>
                </a:lnTo>
                <a:lnTo>
                  <a:pt x="120300" y="779364"/>
                </a:lnTo>
                <a:lnTo>
                  <a:pt x="119106" y="777109"/>
                </a:lnTo>
                <a:lnTo>
                  <a:pt x="119106" y="771406"/>
                </a:lnTo>
                <a:lnTo>
                  <a:pt x="121361" y="769151"/>
                </a:lnTo>
                <a:lnTo>
                  <a:pt x="126932" y="769151"/>
                </a:lnTo>
                <a:lnTo>
                  <a:pt x="125871" y="766897"/>
                </a:lnTo>
                <a:lnTo>
                  <a:pt x="128125" y="763448"/>
                </a:lnTo>
                <a:lnTo>
                  <a:pt x="130380" y="763448"/>
                </a:lnTo>
                <a:lnTo>
                  <a:pt x="133696" y="757877"/>
                </a:lnTo>
                <a:lnTo>
                  <a:pt x="133696" y="754561"/>
                </a:lnTo>
                <a:lnTo>
                  <a:pt x="134757" y="748991"/>
                </a:lnTo>
                <a:lnTo>
                  <a:pt x="134757" y="742226"/>
                </a:lnTo>
                <a:lnTo>
                  <a:pt x="132502" y="737717"/>
                </a:lnTo>
                <a:lnTo>
                  <a:pt x="132502" y="735462"/>
                </a:lnTo>
                <a:lnTo>
                  <a:pt x="131309" y="730952"/>
                </a:lnTo>
                <a:lnTo>
                  <a:pt x="131309" y="724188"/>
                </a:lnTo>
                <a:lnTo>
                  <a:pt x="133563" y="720872"/>
                </a:lnTo>
                <a:lnTo>
                  <a:pt x="131309" y="716363"/>
                </a:lnTo>
                <a:lnTo>
                  <a:pt x="126799" y="682673"/>
                </a:lnTo>
                <a:lnTo>
                  <a:pt x="123483" y="675909"/>
                </a:lnTo>
                <a:lnTo>
                  <a:pt x="117912" y="670338"/>
                </a:lnTo>
                <a:lnTo>
                  <a:pt x="116852" y="668083"/>
                </a:lnTo>
                <a:lnTo>
                  <a:pt x="117912" y="656809"/>
                </a:lnTo>
                <a:lnTo>
                  <a:pt x="121361" y="651239"/>
                </a:lnTo>
                <a:lnTo>
                  <a:pt x="128125" y="653493"/>
                </a:lnTo>
                <a:lnTo>
                  <a:pt x="133696" y="652432"/>
                </a:lnTo>
                <a:lnTo>
                  <a:pt x="131441" y="650177"/>
                </a:lnTo>
                <a:lnTo>
                  <a:pt x="131441" y="645668"/>
                </a:lnTo>
                <a:lnTo>
                  <a:pt x="126932" y="635587"/>
                </a:lnTo>
                <a:lnTo>
                  <a:pt x="125871" y="630017"/>
                </a:lnTo>
                <a:lnTo>
                  <a:pt x="124809" y="623252"/>
                </a:lnTo>
                <a:lnTo>
                  <a:pt x="123616" y="620998"/>
                </a:lnTo>
                <a:lnTo>
                  <a:pt x="123616" y="616488"/>
                </a:lnTo>
                <a:lnTo>
                  <a:pt x="121361" y="611978"/>
                </a:lnTo>
                <a:lnTo>
                  <a:pt x="115658" y="607469"/>
                </a:lnTo>
                <a:lnTo>
                  <a:pt x="114464" y="606408"/>
                </a:lnTo>
                <a:lnTo>
                  <a:pt x="114464" y="602959"/>
                </a:lnTo>
                <a:lnTo>
                  <a:pt x="113403" y="600705"/>
                </a:lnTo>
                <a:lnTo>
                  <a:pt x="113403" y="596195"/>
                </a:lnTo>
                <a:lnTo>
                  <a:pt x="112209" y="588369"/>
                </a:lnTo>
                <a:lnTo>
                  <a:pt x="111016" y="584921"/>
                </a:lnTo>
                <a:lnTo>
                  <a:pt x="111016" y="578157"/>
                </a:lnTo>
                <a:lnTo>
                  <a:pt x="114331" y="574708"/>
                </a:lnTo>
                <a:lnTo>
                  <a:pt x="114331" y="573647"/>
                </a:lnTo>
                <a:lnTo>
                  <a:pt x="115525" y="571392"/>
                </a:lnTo>
                <a:lnTo>
                  <a:pt x="115525" y="564628"/>
                </a:lnTo>
                <a:lnTo>
                  <a:pt x="116719" y="563567"/>
                </a:lnTo>
                <a:lnTo>
                  <a:pt x="116719" y="561312"/>
                </a:lnTo>
                <a:lnTo>
                  <a:pt x="115525" y="560251"/>
                </a:lnTo>
                <a:lnTo>
                  <a:pt x="115525" y="559057"/>
                </a:lnTo>
                <a:lnTo>
                  <a:pt x="113270" y="556802"/>
                </a:lnTo>
                <a:lnTo>
                  <a:pt x="113270" y="555741"/>
                </a:lnTo>
                <a:lnTo>
                  <a:pt x="112076" y="554548"/>
                </a:lnTo>
                <a:lnTo>
                  <a:pt x="108761" y="554548"/>
                </a:lnTo>
                <a:lnTo>
                  <a:pt x="106506" y="556802"/>
                </a:lnTo>
                <a:lnTo>
                  <a:pt x="105445" y="556802"/>
                </a:lnTo>
                <a:lnTo>
                  <a:pt x="104384" y="555741"/>
                </a:lnTo>
                <a:lnTo>
                  <a:pt x="99874" y="553486"/>
                </a:lnTo>
                <a:lnTo>
                  <a:pt x="98680" y="552425"/>
                </a:lnTo>
                <a:lnTo>
                  <a:pt x="97619" y="550170"/>
                </a:lnTo>
                <a:lnTo>
                  <a:pt x="94303" y="541151"/>
                </a:lnTo>
                <a:lnTo>
                  <a:pt x="93242" y="534387"/>
                </a:lnTo>
                <a:lnTo>
                  <a:pt x="92048" y="533193"/>
                </a:lnTo>
                <a:lnTo>
                  <a:pt x="90855" y="533193"/>
                </a:lnTo>
                <a:lnTo>
                  <a:pt x="89794" y="532132"/>
                </a:lnTo>
                <a:lnTo>
                  <a:pt x="88733" y="532132"/>
                </a:lnTo>
                <a:lnTo>
                  <a:pt x="86478" y="529877"/>
                </a:lnTo>
                <a:lnTo>
                  <a:pt x="85417" y="526429"/>
                </a:lnTo>
                <a:lnTo>
                  <a:pt x="84223" y="526429"/>
                </a:lnTo>
                <a:lnTo>
                  <a:pt x="84223" y="525368"/>
                </a:lnTo>
                <a:lnTo>
                  <a:pt x="83029" y="525368"/>
                </a:lnTo>
                <a:lnTo>
                  <a:pt x="81968" y="524307"/>
                </a:lnTo>
                <a:lnTo>
                  <a:pt x="80907" y="524307"/>
                </a:lnTo>
                <a:lnTo>
                  <a:pt x="80907" y="520858"/>
                </a:lnTo>
                <a:lnTo>
                  <a:pt x="79713" y="519797"/>
                </a:lnTo>
                <a:lnTo>
                  <a:pt x="79713" y="515288"/>
                </a:lnTo>
                <a:lnTo>
                  <a:pt x="78653" y="514226"/>
                </a:lnTo>
                <a:lnTo>
                  <a:pt x="75337" y="507462"/>
                </a:lnTo>
                <a:lnTo>
                  <a:pt x="75337" y="506401"/>
                </a:lnTo>
                <a:lnTo>
                  <a:pt x="76530" y="502952"/>
                </a:lnTo>
                <a:lnTo>
                  <a:pt x="76530" y="501891"/>
                </a:lnTo>
                <a:lnTo>
                  <a:pt x="75337" y="501891"/>
                </a:lnTo>
                <a:lnTo>
                  <a:pt x="74275" y="500698"/>
                </a:lnTo>
                <a:lnTo>
                  <a:pt x="74275" y="498443"/>
                </a:lnTo>
                <a:lnTo>
                  <a:pt x="75337" y="497382"/>
                </a:lnTo>
                <a:lnTo>
                  <a:pt x="76530" y="496321"/>
                </a:lnTo>
                <a:lnTo>
                  <a:pt x="78785" y="495127"/>
                </a:lnTo>
                <a:lnTo>
                  <a:pt x="82101" y="494066"/>
                </a:lnTo>
                <a:lnTo>
                  <a:pt x="82101" y="492872"/>
                </a:lnTo>
                <a:lnTo>
                  <a:pt x="83162" y="491811"/>
                </a:lnTo>
                <a:lnTo>
                  <a:pt x="82101" y="490617"/>
                </a:lnTo>
                <a:lnTo>
                  <a:pt x="82101" y="488363"/>
                </a:lnTo>
                <a:lnTo>
                  <a:pt x="81040" y="486108"/>
                </a:lnTo>
                <a:lnTo>
                  <a:pt x="82101" y="481598"/>
                </a:lnTo>
                <a:lnTo>
                  <a:pt x="82101" y="459050"/>
                </a:lnTo>
                <a:lnTo>
                  <a:pt x="79846" y="451225"/>
                </a:lnTo>
                <a:cubicBezTo>
                  <a:pt x="64460" y="414883"/>
                  <a:pt x="53186" y="411965"/>
                  <a:pt x="44963" y="373633"/>
                </a:cubicBezTo>
                <a:cubicBezTo>
                  <a:pt x="43769" y="369654"/>
                  <a:pt x="35546" y="363287"/>
                  <a:pt x="35944" y="359043"/>
                </a:cubicBezTo>
                <a:lnTo>
                  <a:pt x="35944" y="354534"/>
                </a:lnTo>
                <a:lnTo>
                  <a:pt x="34883" y="353473"/>
                </a:lnTo>
                <a:lnTo>
                  <a:pt x="32628" y="352279"/>
                </a:lnTo>
                <a:lnTo>
                  <a:pt x="31567" y="351218"/>
                </a:lnTo>
                <a:lnTo>
                  <a:pt x="29312" y="350024"/>
                </a:lnTo>
                <a:lnTo>
                  <a:pt x="28119" y="348963"/>
                </a:lnTo>
                <a:lnTo>
                  <a:pt x="27057" y="348963"/>
                </a:lnTo>
                <a:lnTo>
                  <a:pt x="25996" y="346708"/>
                </a:lnTo>
                <a:lnTo>
                  <a:pt x="24935" y="345647"/>
                </a:lnTo>
                <a:lnTo>
                  <a:pt x="23874" y="343392"/>
                </a:lnTo>
                <a:lnTo>
                  <a:pt x="23874" y="341138"/>
                </a:lnTo>
                <a:lnTo>
                  <a:pt x="22680" y="338883"/>
                </a:lnTo>
                <a:lnTo>
                  <a:pt x="22680" y="337689"/>
                </a:lnTo>
                <a:lnTo>
                  <a:pt x="23874" y="335434"/>
                </a:lnTo>
                <a:lnTo>
                  <a:pt x="23874" y="323099"/>
                </a:lnTo>
                <a:lnTo>
                  <a:pt x="24935" y="317529"/>
                </a:lnTo>
                <a:lnTo>
                  <a:pt x="25996" y="313019"/>
                </a:lnTo>
                <a:lnTo>
                  <a:pt x="25996" y="310764"/>
                </a:lnTo>
                <a:lnTo>
                  <a:pt x="27057" y="309570"/>
                </a:lnTo>
                <a:lnTo>
                  <a:pt x="27057" y="308510"/>
                </a:lnTo>
                <a:lnTo>
                  <a:pt x="29312" y="307448"/>
                </a:lnTo>
                <a:lnTo>
                  <a:pt x="29312" y="305194"/>
                </a:lnTo>
                <a:lnTo>
                  <a:pt x="30373" y="304000"/>
                </a:lnTo>
                <a:lnTo>
                  <a:pt x="30373" y="299490"/>
                </a:lnTo>
                <a:lnTo>
                  <a:pt x="29312" y="298296"/>
                </a:lnTo>
                <a:lnTo>
                  <a:pt x="29312" y="297235"/>
                </a:lnTo>
                <a:lnTo>
                  <a:pt x="28119" y="296042"/>
                </a:lnTo>
                <a:lnTo>
                  <a:pt x="25864" y="294980"/>
                </a:lnTo>
                <a:lnTo>
                  <a:pt x="25864" y="293787"/>
                </a:lnTo>
                <a:lnTo>
                  <a:pt x="24803" y="292726"/>
                </a:lnTo>
                <a:lnTo>
                  <a:pt x="24803" y="289410"/>
                </a:lnTo>
                <a:lnTo>
                  <a:pt x="25864" y="288216"/>
                </a:lnTo>
                <a:lnTo>
                  <a:pt x="26925" y="285961"/>
                </a:lnTo>
                <a:lnTo>
                  <a:pt x="27986" y="284900"/>
                </a:lnTo>
                <a:lnTo>
                  <a:pt x="27986" y="279330"/>
                </a:lnTo>
                <a:lnTo>
                  <a:pt x="26925" y="278136"/>
                </a:lnTo>
                <a:cubicBezTo>
                  <a:pt x="22813" y="273494"/>
                  <a:pt x="18569" y="261291"/>
                  <a:pt x="13396" y="256781"/>
                </a:cubicBezTo>
                <a:lnTo>
                  <a:pt x="14457" y="254527"/>
                </a:lnTo>
                <a:lnTo>
                  <a:pt x="14457" y="253333"/>
                </a:lnTo>
                <a:lnTo>
                  <a:pt x="17773" y="250017"/>
                </a:lnTo>
                <a:lnTo>
                  <a:pt x="18834" y="250017"/>
                </a:lnTo>
                <a:lnTo>
                  <a:pt x="19895" y="248956"/>
                </a:lnTo>
                <a:lnTo>
                  <a:pt x="20956" y="247762"/>
                </a:lnTo>
                <a:lnTo>
                  <a:pt x="20956" y="246701"/>
                </a:lnTo>
                <a:lnTo>
                  <a:pt x="22017" y="245508"/>
                </a:lnTo>
                <a:lnTo>
                  <a:pt x="22017" y="240998"/>
                </a:lnTo>
                <a:lnTo>
                  <a:pt x="23211" y="240998"/>
                </a:lnTo>
                <a:lnTo>
                  <a:pt x="23211" y="239804"/>
                </a:lnTo>
                <a:lnTo>
                  <a:pt x="24272" y="238743"/>
                </a:lnTo>
                <a:lnTo>
                  <a:pt x="24272" y="237550"/>
                </a:lnTo>
                <a:lnTo>
                  <a:pt x="23211" y="237550"/>
                </a:lnTo>
                <a:lnTo>
                  <a:pt x="23211" y="236488"/>
                </a:lnTo>
                <a:lnTo>
                  <a:pt x="22017" y="235427"/>
                </a:lnTo>
                <a:lnTo>
                  <a:pt x="22017" y="234234"/>
                </a:lnTo>
                <a:lnTo>
                  <a:pt x="20956" y="230918"/>
                </a:lnTo>
                <a:lnTo>
                  <a:pt x="20956" y="228663"/>
                </a:lnTo>
                <a:lnTo>
                  <a:pt x="19895" y="226408"/>
                </a:lnTo>
                <a:lnTo>
                  <a:pt x="18834" y="223092"/>
                </a:lnTo>
                <a:cubicBezTo>
                  <a:pt x="16049" y="219644"/>
                  <a:pt x="13529" y="218450"/>
                  <a:pt x="8754" y="218582"/>
                </a:cubicBezTo>
                <a:lnTo>
                  <a:pt x="8754" y="217389"/>
                </a:lnTo>
                <a:lnTo>
                  <a:pt x="7693" y="217389"/>
                </a:lnTo>
                <a:lnTo>
                  <a:pt x="7693" y="216328"/>
                </a:lnTo>
                <a:lnTo>
                  <a:pt x="5438" y="216328"/>
                </a:lnTo>
                <a:lnTo>
                  <a:pt x="5438" y="215267"/>
                </a:lnTo>
                <a:lnTo>
                  <a:pt x="4377" y="214073"/>
                </a:lnTo>
                <a:lnTo>
                  <a:pt x="4377" y="213012"/>
                </a:lnTo>
                <a:lnTo>
                  <a:pt x="3316" y="213012"/>
                </a:lnTo>
                <a:lnTo>
                  <a:pt x="3316" y="210757"/>
                </a:lnTo>
                <a:lnTo>
                  <a:pt x="4377" y="209563"/>
                </a:lnTo>
                <a:lnTo>
                  <a:pt x="5438" y="208502"/>
                </a:lnTo>
                <a:lnTo>
                  <a:pt x="5438" y="201738"/>
                </a:lnTo>
                <a:lnTo>
                  <a:pt x="4377" y="200677"/>
                </a:lnTo>
                <a:lnTo>
                  <a:pt x="4377" y="196168"/>
                </a:lnTo>
                <a:lnTo>
                  <a:pt x="2122" y="195106"/>
                </a:lnTo>
                <a:lnTo>
                  <a:pt x="1061" y="193913"/>
                </a:lnTo>
                <a:lnTo>
                  <a:pt x="1061" y="189403"/>
                </a:lnTo>
                <a:lnTo>
                  <a:pt x="0" y="188342"/>
                </a:lnTo>
                <a:lnTo>
                  <a:pt x="0" y="185026"/>
                </a:lnTo>
                <a:lnTo>
                  <a:pt x="1061" y="182771"/>
                </a:lnTo>
                <a:lnTo>
                  <a:pt x="1061" y="179455"/>
                </a:lnTo>
                <a:lnTo>
                  <a:pt x="2122" y="178262"/>
                </a:lnTo>
                <a:lnTo>
                  <a:pt x="2122" y="176007"/>
                </a:lnTo>
                <a:lnTo>
                  <a:pt x="1061" y="176007"/>
                </a:lnTo>
                <a:cubicBezTo>
                  <a:pt x="663" y="169243"/>
                  <a:pt x="2652" y="173089"/>
                  <a:pt x="2122" y="168181"/>
                </a:cubicBezTo>
                <a:lnTo>
                  <a:pt x="66318" y="146827"/>
                </a:lnTo>
                <a:lnTo>
                  <a:pt x="187811" y="107435"/>
                </a:lnTo>
                <a:lnTo>
                  <a:pt x="181047" y="98415"/>
                </a:lnTo>
                <a:lnTo>
                  <a:pt x="181047" y="93906"/>
                </a:lnTo>
                <a:lnTo>
                  <a:pt x="187811" y="88335"/>
                </a:lnTo>
                <a:lnTo>
                  <a:pt x="186750" y="87141"/>
                </a:lnTo>
                <a:lnTo>
                  <a:pt x="184495" y="88335"/>
                </a:lnTo>
                <a:lnTo>
                  <a:pt x="179986" y="81571"/>
                </a:lnTo>
                <a:lnTo>
                  <a:pt x="187811" y="76000"/>
                </a:lnTo>
                <a:lnTo>
                  <a:pt x="199085" y="90590"/>
                </a:lnTo>
                <a:lnTo>
                  <a:pt x="206911" y="86080"/>
                </a:lnTo>
                <a:lnTo>
                  <a:pt x="211420" y="99609"/>
                </a:lnTo>
                <a:lnTo>
                  <a:pt x="281186" y="78255"/>
                </a:lnTo>
                <a:lnTo>
                  <a:pt x="293521" y="73745"/>
                </a:lnTo>
                <a:lnTo>
                  <a:pt x="528684" y="531"/>
                </a:lnTo>
              </a:path>
            </a:pathLst>
          </a:custGeom>
          <a:solidFill>
            <a:schemeClr val="accent1"/>
          </a:solidFill>
          <a:ln w="13251" cap="flat">
            <a:noFill/>
            <a:prstDash val="solid"/>
            <a:miter/>
          </a:ln>
        </p:spPr>
        <p:txBody>
          <a:bodyPr rtlCol="0" anchor="ctr"/>
          <a:lstStyle/>
          <a:p>
            <a:endParaRPr lang="en-FI" sz="816"/>
          </a:p>
        </p:txBody>
      </p:sp>
      <p:sp>
        <p:nvSpPr>
          <p:cNvPr id="1429" name="Freeform: Shape 1428">
            <a:extLst>
              <a:ext uri="{FF2B5EF4-FFF2-40B4-BE49-F238E27FC236}">
                <a16:creationId xmlns:a16="http://schemas.microsoft.com/office/drawing/2014/main" id="{6B7840CD-7684-1333-72FC-D26E839BB744}"/>
              </a:ext>
            </a:extLst>
          </p:cNvPr>
          <p:cNvSpPr/>
          <p:nvPr/>
        </p:nvSpPr>
        <p:spPr>
          <a:xfrm>
            <a:off x="4045441" y="2892973"/>
            <a:ext cx="77669" cy="89641"/>
          </a:xfrm>
          <a:custGeom>
            <a:avLst/>
            <a:gdLst>
              <a:gd name="connsiteX0" fmla="*/ 55707 w 171232"/>
              <a:gd name="connsiteY0" fmla="*/ 5571 h 197626"/>
              <a:gd name="connsiteX1" fmla="*/ 59022 w 171232"/>
              <a:gd name="connsiteY1" fmla="*/ 3316 h 197626"/>
              <a:gd name="connsiteX2" fmla="*/ 61277 w 171232"/>
              <a:gd name="connsiteY2" fmla="*/ 3316 h 197626"/>
              <a:gd name="connsiteX3" fmla="*/ 62338 w 171232"/>
              <a:gd name="connsiteY3" fmla="*/ 0 h 197626"/>
              <a:gd name="connsiteX4" fmla="*/ 66848 w 171232"/>
              <a:gd name="connsiteY4" fmla="*/ 2255 h 197626"/>
              <a:gd name="connsiteX5" fmla="*/ 78122 w 171232"/>
              <a:gd name="connsiteY5" fmla="*/ 19099 h 197626"/>
              <a:gd name="connsiteX6" fmla="*/ 82631 w 171232"/>
              <a:gd name="connsiteY6" fmla="*/ 23609 h 197626"/>
              <a:gd name="connsiteX7" fmla="*/ 85947 w 171232"/>
              <a:gd name="connsiteY7" fmla="*/ 23609 h 197626"/>
              <a:gd name="connsiteX8" fmla="*/ 85947 w 171232"/>
              <a:gd name="connsiteY8" fmla="*/ 19099 h 197626"/>
              <a:gd name="connsiteX9" fmla="*/ 125340 w 171232"/>
              <a:gd name="connsiteY9" fmla="*/ 44964 h 197626"/>
              <a:gd name="connsiteX10" fmla="*/ 125340 w 171232"/>
              <a:gd name="connsiteY10" fmla="*/ 52789 h 197626"/>
              <a:gd name="connsiteX11" fmla="*/ 126534 w 171232"/>
              <a:gd name="connsiteY11" fmla="*/ 52789 h 197626"/>
              <a:gd name="connsiteX12" fmla="*/ 125340 w 171232"/>
              <a:gd name="connsiteY12" fmla="*/ 59553 h 197626"/>
              <a:gd name="connsiteX13" fmla="*/ 133165 w 171232"/>
              <a:gd name="connsiteY13" fmla="*/ 59553 h 197626"/>
              <a:gd name="connsiteX14" fmla="*/ 147755 w 171232"/>
              <a:gd name="connsiteY14" fmla="*/ 67379 h 197626"/>
              <a:gd name="connsiteX15" fmla="*/ 146694 w 171232"/>
              <a:gd name="connsiteY15" fmla="*/ 71888 h 197626"/>
              <a:gd name="connsiteX16" fmla="*/ 136481 w 171232"/>
              <a:gd name="connsiteY16" fmla="*/ 67379 h 197626"/>
              <a:gd name="connsiteX17" fmla="*/ 134227 w 171232"/>
              <a:gd name="connsiteY17" fmla="*/ 69633 h 197626"/>
              <a:gd name="connsiteX18" fmla="*/ 134227 w 171232"/>
              <a:gd name="connsiteY18" fmla="*/ 74143 h 197626"/>
              <a:gd name="connsiteX19" fmla="*/ 138736 w 171232"/>
              <a:gd name="connsiteY19" fmla="*/ 78653 h 197626"/>
              <a:gd name="connsiteX20" fmla="*/ 139797 w 171232"/>
              <a:gd name="connsiteY20" fmla="*/ 83162 h 197626"/>
              <a:gd name="connsiteX21" fmla="*/ 139797 w 171232"/>
              <a:gd name="connsiteY21" fmla="*/ 86478 h 197626"/>
              <a:gd name="connsiteX22" fmla="*/ 143113 w 171232"/>
              <a:gd name="connsiteY22" fmla="*/ 100007 h 197626"/>
              <a:gd name="connsiteX23" fmla="*/ 145368 w 171232"/>
              <a:gd name="connsiteY23" fmla="*/ 100007 h 197626"/>
              <a:gd name="connsiteX24" fmla="*/ 146562 w 171232"/>
              <a:gd name="connsiteY24" fmla="*/ 101201 h 197626"/>
              <a:gd name="connsiteX25" fmla="*/ 143113 w 171232"/>
              <a:gd name="connsiteY25" fmla="*/ 102262 h 197626"/>
              <a:gd name="connsiteX26" fmla="*/ 144174 w 171232"/>
              <a:gd name="connsiteY26" fmla="*/ 107832 h 197626"/>
              <a:gd name="connsiteX27" fmla="*/ 140858 w 171232"/>
              <a:gd name="connsiteY27" fmla="*/ 109026 h 197626"/>
              <a:gd name="connsiteX28" fmla="*/ 140858 w 171232"/>
              <a:gd name="connsiteY28" fmla="*/ 111281 h 197626"/>
              <a:gd name="connsiteX29" fmla="*/ 147623 w 171232"/>
              <a:gd name="connsiteY29" fmla="*/ 109026 h 197626"/>
              <a:gd name="connsiteX30" fmla="*/ 168977 w 171232"/>
              <a:gd name="connsiteY30" fmla="*/ 111281 h 197626"/>
              <a:gd name="connsiteX31" fmla="*/ 164468 w 171232"/>
              <a:gd name="connsiteY31" fmla="*/ 118045 h 197626"/>
              <a:gd name="connsiteX32" fmla="*/ 155448 w 171232"/>
              <a:gd name="connsiteY32" fmla="*/ 114729 h 197626"/>
              <a:gd name="connsiteX33" fmla="*/ 155448 w 171232"/>
              <a:gd name="connsiteY33" fmla="*/ 127065 h 197626"/>
              <a:gd name="connsiteX34" fmla="*/ 163274 w 171232"/>
              <a:gd name="connsiteY34" fmla="*/ 128126 h 197626"/>
              <a:gd name="connsiteX35" fmla="*/ 162213 w 171232"/>
              <a:gd name="connsiteY35" fmla="*/ 141654 h 197626"/>
              <a:gd name="connsiteX36" fmla="*/ 171232 w 171232"/>
              <a:gd name="connsiteY36" fmla="*/ 147225 h 197626"/>
              <a:gd name="connsiteX37" fmla="*/ 133033 w 171232"/>
              <a:gd name="connsiteY37" fmla="*/ 194443 h 197626"/>
              <a:gd name="connsiteX38" fmla="*/ 130778 w 171232"/>
              <a:gd name="connsiteY38" fmla="*/ 193382 h 197626"/>
              <a:gd name="connsiteX39" fmla="*/ 128523 w 171232"/>
              <a:gd name="connsiteY39" fmla="*/ 196698 h 197626"/>
              <a:gd name="connsiteX40" fmla="*/ 127462 w 171232"/>
              <a:gd name="connsiteY40" fmla="*/ 194443 h 197626"/>
              <a:gd name="connsiteX41" fmla="*/ 125208 w 171232"/>
              <a:gd name="connsiteY41" fmla="*/ 195637 h 197626"/>
              <a:gd name="connsiteX42" fmla="*/ 108363 w 171232"/>
              <a:gd name="connsiteY42" fmla="*/ 168579 h 197626"/>
              <a:gd name="connsiteX43" fmla="*/ 110618 w 171232"/>
              <a:gd name="connsiteY43" fmla="*/ 165263 h 197626"/>
              <a:gd name="connsiteX44" fmla="*/ 108363 w 171232"/>
              <a:gd name="connsiteY44" fmla="*/ 165263 h 197626"/>
              <a:gd name="connsiteX45" fmla="*/ 105047 w 171232"/>
              <a:gd name="connsiteY45" fmla="*/ 163009 h 197626"/>
              <a:gd name="connsiteX46" fmla="*/ 101731 w 171232"/>
              <a:gd name="connsiteY46" fmla="*/ 161815 h 197626"/>
              <a:gd name="connsiteX47" fmla="*/ 99476 w 171232"/>
              <a:gd name="connsiteY47" fmla="*/ 164070 h 197626"/>
              <a:gd name="connsiteX48" fmla="*/ 97221 w 171232"/>
              <a:gd name="connsiteY48" fmla="*/ 161815 h 197626"/>
              <a:gd name="connsiteX49" fmla="*/ 94967 w 171232"/>
              <a:gd name="connsiteY49" fmla="*/ 157306 h 197626"/>
              <a:gd name="connsiteX50" fmla="*/ 91518 w 171232"/>
              <a:gd name="connsiteY50" fmla="*/ 155051 h 197626"/>
              <a:gd name="connsiteX51" fmla="*/ 92579 w 171232"/>
              <a:gd name="connsiteY51" fmla="*/ 151602 h 197626"/>
              <a:gd name="connsiteX52" fmla="*/ 88070 w 171232"/>
              <a:gd name="connsiteY52" fmla="*/ 144838 h 197626"/>
              <a:gd name="connsiteX53" fmla="*/ 84754 w 171232"/>
              <a:gd name="connsiteY53" fmla="*/ 145899 h 197626"/>
              <a:gd name="connsiteX54" fmla="*/ 83693 w 171232"/>
              <a:gd name="connsiteY54" fmla="*/ 150408 h 197626"/>
              <a:gd name="connsiteX55" fmla="*/ 81438 w 171232"/>
              <a:gd name="connsiteY55" fmla="*/ 153724 h 197626"/>
              <a:gd name="connsiteX56" fmla="*/ 79183 w 171232"/>
              <a:gd name="connsiteY56" fmla="*/ 153724 h 197626"/>
              <a:gd name="connsiteX57" fmla="*/ 76928 w 171232"/>
              <a:gd name="connsiteY57" fmla="*/ 157173 h 197626"/>
              <a:gd name="connsiteX58" fmla="*/ 77989 w 171232"/>
              <a:gd name="connsiteY58" fmla="*/ 161682 h 197626"/>
              <a:gd name="connsiteX59" fmla="*/ 82499 w 171232"/>
              <a:gd name="connsiteY59" fmla="*/ 170701 h 197626"/>
              <a:gd name="connsiteX60" fmla="*/ 84754 w 171232"/>
              <a:gd name="connsiteY60" fmla="*/ 177466 h 197626"/>
              <a:gd name="connsiteX61" fmla="*/ 84754 w 171232"/>
              <a:gd name="connsiteY61" fmla="*/ 180782 h 197626"/>
              <a:gd name="connsiteX62" fmla="*/ 82499 w 171232"/>
              <a:gd name="connsiteY62" fmla="*/ 183036 h 197626"/>
              <a:gd name="connsiteX63" fmla="*/ 76928 w 171232"/>
              <a:gd name="connsiteY63" fmla="*/ 180782 h 197626"/>
              <a:gd name="connsiteX64" fmla="*/ 74673 w 171232"/>
              <a:gd name="connsiteY64" fmla="*/ 178527 h 197626"/>
              <a:gd name="connsiteX65" fmla="*/ 73480 w 171232"/>
              <a:gd name="connsiteY65" fmla="*/ 181843 h 197626"/>
              <a:gd name="connsiteX66" fmla="*/ 71225 w 171232"/>
              <a:gd name="connsiteY66" fmla="*/ 184098 h 197626"/>
              <a:gd name="connsiteX67" fmla="*/ 71225 w 171232"/>
              <a:gd name="connsiteY67" fmla="*/ 190862 h 197626"/>
              <a:gd name="connsiteX68" fmla="*/ 72286 w 171232"/>
              <a:gd name="connsiteY68" fmla="*/ 194178 h 197626"/>
              <a:gd name="connsiteX69" fmla="*/ 70031 w 171232"/>
              <a:gd name="connsiteY69" fmla="*/ 196433 h 197626"/>
              <a:gd name="connsiteX70" fmla="*/ 67776 w 171232"/>
              <a:gd name="connsiteY70" fmla="*/ 195372 h 197626"/>
              <a:gd name="connsiteX71" fmla="*/ 65522 w 171232"/>
              <a:gd name="connsiteY71" fmla="*/ 196433 h 197626"/>
              <a:gd name="connsiteX72" fmla="*/ 62206 w 171232"/>
              <a:gd name="connsiteY72" fmla="*/ 197626 h 197626"/>
              <a:gd name="connsiteX73" fmla="*/ 59951 w 171232"/>
              <a:gd name="connsiteY73" fmla="*/ 196433 h 197626"/>
              <a:gd name="connsiteX74" fmla="*/ 52126 w 171232"/>
              <a:gd name="connsiteY74" fmla="*/ 196433 h 197626"/>
              <a:gd name="connsiteX75" fmla="*/ 47616 w 171232"/>
              <a:gd name="connsiteY75" fmla="*/ 191923 h 197626"/>
              <a:gd name="connsiteX76" fmla="*/ 47616 w 171232"/>
              <a:gd name="connsiteY76" fmla="*/ 196433 h 197626"/>
              <a:gd name="connsiteX77" fmla="*/ 45361 w 171232"/>
              <a:gd name="connsiteY77" fmla="*/ 196433 h 197626"/>
              <a:gd name="connsiteX78" fmla="*/ 42045 w 171232"/>
              <a:gd name="connsiteY78" fmla="*/ 194178 h 197626"/>
              <a:gd name="connsiteX79" fmla="*/ 44300 w 171232"/>
              <a:gd name="connsiteY79" fmla="*/ 193117 h 197626"/>
              <a:gd name="connsiteX80" fmla="*/ 39791 w 171232"/>
              <a:gd name="connsiteY80" fmla="*/ 190862 h 197626"/>
              <a:gd name="connsiteX81" fmla="*/ 37536 w 171232"/>
              <a:gd name="connsiteY81" fmla="*/ 191923 h 197626"/>
              <a:gd name="connsiteX82" fmla="*/ 31832 w 171232"/>
              <a:gd name="connsiteY82" fmla="*/ 194178 h 197626"/>
              <a:gd name="connsiteX83" fmla="*/ 30771 w 171232"/>
              <a:gd name="connsiteY83" fmla="*/ 190862 h 197626"/>
              <a:gd name="connsiteX84" fmla="*/ 34087 w 171232"/>
              <a:gd name="connsiteY84" fmla="*/ 188607 h 197626"/>
              <a:gd name="connsiteX85" fmla="*/ 29577 w 171232"/>
              <a:gd name="connsiteY85" fmla="*/ 186352 h 197626"/>
              <a:gd name="connsiteX86" fmla="*/ 30639 w 171232"/>
              <a:gd name="connsiteY86" fmla="*/ 183036 h 197626"/>
              <a:gd name="connsiteX87" fmla="*/ 31700 w 171232"/>
              <a:gd name="connsiteY87" fmla="*/ 180782 h 197626"/>
              <a:gd name="connsiteX88" fmla="*/ 29445 w 171232"/>
              <a:gd name="connsiteY88" fmla="*/ 178527 h 197626"/>
              <a:gd name="connsiteX89" fmla="*/ 28251 w 171232"/>
              <a:gd name="connsiteY89" fmla="*/ 172956 h 197626"/>
              <a:gd name="connsiteX90" fmla="*/ 29445 w 171232"/>
              <a:gd name="connsiteY90" fmla="*/ 169640 h 197626"/>
              <a:gd name="connsiteX91" fmla="*/ 32761 w 171232"/>
              <a:gd name="connsiteY91" fmla="*/ 168447 h 197626"/>
              <a:gd name="connsiteX92" fmla="*/ 37270 w 171232"/>
              <a:gd name="connsiteY92" fmla="*/ 168447 h 197626"/>
              <a:gd name="connsiteX93" fmla="*/ 39525 w 171232"/>
              <a:gd name="connsiteY93" fmla="*/ 167386 h 197626"/>
              <a:gd name="connsiteX94" fmla="*/ 44035 w 171232"/>
              <a:gd name="connsiteY94" fmla="*/ 167386 h 197626"/>
              <a:gd name="connsiteX95" fmla="*/ 47483 w 171232"/>
              <a:gd name="connsiteY95" fmla="*/ 168447 h 197626"/>
              <a:gd name="connsiteX96" fmla="*/ 54248 w 171232"/>
              <a:gd name="connsiteY96" fmla="*/ 168447 h 197626"/>
              <a:gd name="connsiteX97" fmla="*/ 57564 w 171232"/>
              <a:gd name="connsiteY97" fmla="*/ 166192 h 197626"/>
              <a:gd name="connsiteX98" fmla="*/ 68838 w 171232"/>
              <a:gd name="connsiteY98" fmla="*/ 154918 h 197626"/>
              <a:gd name="connsiteX99" fmla="*/ 72154 w 171232"/>
              <a:gd name="connsiteY99" fmla="*/ 150408 h 197626"/>
              <a:gd name="connsiteX100" fmla="*/ 75469 w 171232"/>
              <a:gd name="connsiteY100" fmla="*/ 143644 h 197626"/>
              <a:gd name="connsiteX101" fmla="*/ 76530 w 171232"/>
              <a:gd name="connsiteY101" fmla="*/ 138073 h 197626"/>
              <a:gd name="connsiteX102" fmla="*/ 77591 w 171232"/>
              <a:gd name="connsiteY102" fmla="*/ 131309 h 197626"/>
              <a:gd name="connsiteX103" fmla="*/ 77591 w 171232"/>
              <a:gd name="connsiteY103" fmla="*/ 126799 h 197626"/>
              <a:gd name="connsiteX104" fmla="*/ 78653 w 171232"/>
              <a:gd name="connsiteY104" fmla="*/ 125606 h 197626"/>
              <a:gd name="connsiteX105" fmla="*/ 80907 w 171232"/>
              <a:gd name="connsiteY105" fmla="*/ 129054 h 197626"/>
              <a:gd name="connsiteX106" fmla="*/ 67378 w 171232"/>
              <a:gd name="connsiteY106" fmla="*/ 95232 h 197626"/>
              <a:gd name="connsiteX107" fmla="*/ 61808 w 171232"/>
              <a:gd name="connsiteY107" fmla="*/ 98681 h 197626"/>
              <a:gd name="connsiteX108" fmla="*/ 58492 w 171232"/>
              <a:gd name="connsiteY108" fmla="*/ 99741 h 197626"/>
              <a:gd name="connsiteX109" fmla="*/ 56237 w 171232"/>
              <a:gd name="connsiteY109" fmla="*/ 94171 h 197626"/>
              <a:gd name="connsiteX110" fmla="*/ 56237 w 171232"/>
              <a:gd name="connsiteY110" fmla="*/ 88600 h 197626"/>
              <a:gd name="connsiteX111" fmla="*/ 57298 w 171232"/>
              <a:gd name="connsiteY111" fmla="*/ 83030 h 197626"/>
              <a:gd name="connsiteX112" fmla="*/ 59553 w 171232"/>
              <a:gd name="connsiteY112" fmla="*/ 77327 h 197626"/>
              <a:gd name="connsiteX113" fmla="*/ 57298 w 171232"/>
              <a:gd name="connsiteY113" fmla="*/ 74011 h 197626"/>
              <a:gd name="connsiteX114" fmla="*/ 53982 w 171232"/>
              <a:gd name="connsiteY114" fmla="*/ 74011 h 197626"/>
              <a:gd name="connsiteX115" fmla="*/ 51728 w 171232"/>
              <a:gd name="connsiteY115" fmla="*/ 76265 h 197626"/>
              <a:gd name="connsiteX116" fmla="*/ 47218 w 171232"/>
              <a:gd name="connsiteY116" fmla="*/ 74011 h 197626"/>
              <a:gd name="connsiteX117" fmla="*/ 42709 w 171232"/>
              <a:gd name="connsiteY117" fmla="*/ 72949 h 197626"/>
              <a:gd name="connsiteX118" fmla="*/ 42709 w 171232"/>
              <a:gd name="connsiteY118" fmla="*/ 57166 h 197626"/>
              <a:gd name="connsiteX119" fmla="*/ 41647 w 171232"/>
              <a:gd name="connsiteY119" fmla="*/ 62737 h 197626"/>
              <a:gd name="connsiteX120" fmla="*/ 39393 w 171232"/>
              <a:gd name="connsiteY120" fmla="*/ 69501 h 197626"/>
              <a:gd name="connsiteX121" fmla="*/ 38331 w 171232"/>
              <a:gd name="connsiteY121" fmla="*/ 74011 h 197626"/>
              <a:gd name="connsiteX122" fmla="*/ 35015 w 171232"/>
              <a:gd name="connsiteY122" fmla="*/ 76265 h 197626"/>
              <a:gd name="connsiteX123" fmla="*/ 31567 w 171232"/>
              <a:gd name="connsiteY123" fmla="*/ 74011 h 197626"/>
              <a:gd name="connsiteX124" fmla="*/ 32761 w 171232"/>
              <a:gd name="connsiteY124" fmla="*/ 67246 h 197626"/>
              <a:gd name="connsiteX125" fmla="*/ 31567 w 171232"/>
              <a:gd name="connsiteY125" fmla="*/ 63930 h 197626"/>
              <a:gd name="connsiteX126" fmla="*/ 35015 w 171232"/>
              <a:gd name="connsiteY126" fmla="*/ 59421 h 197626"/>
              <a:gd name="connsiteX127" fmla="*/ 36077 w 171232"/>
              <a:gd name="connsiteY127" fmla="*/ 49340 h 197626"/>
              <a:gd name="connsiteX128" fmla="*/ 35015 w 171232"/>
              <a:gd name="connsiteY128" fmla="*/ 47085 h 197626"/>
              <a:gd name="connsiteX129" fmla="*/ 31567 w 171232"/>
              <a:gd name="connsiteY129" fmla="*/ 59421 h 197626"/>
              <a:gd name="connsiteX130" fmla="*/ 29312 w 171232"/>
              <a:gd name="connsiteY130" fmla="*/ 63930 h 197626"/>
              <a:gd name="connsiteX131" fmla="*/ 28119 w 171232"/>
              <a:gd name="connsiteY131" fmla="*/ 67246 h 197626"/>
              <a:gd name="connsiteX132" fmla="*/ 28119 w 171232"/>
              <a:gd name="connsiteY132" fmla="*/ 74011 h 197626"/>
              <a:gd name="connsiteX133" fmla="*/ 21354 w 171232"/>
              <a:gd name="connsiteY133" fmla="*/ 71756 h 197626"/>
              <a:gd name="connsiteX134" fmla="*/ 19099 w 171232"/>
              <a:gd name="connsiteY134" fmla="*/ 66185 h 197626"/>
              <a:gd name="connsiteX135" fmla="*/ 13529 w 171232"/>
              <a:gd name="connsiteY135" fmla="*/ 62869 h 197626"/>
              <a:gd name="connsiteX136" fmla="*/ 9019 w 171232"/>
              <a:gd name="connsiteY136" fmla="*/ 65124 h 197626"/>
              <a:gd name="connsiteX137" fmla="*/ 5703 w 171232"/>
              <a:gd name="connsiteY137" fmla="*/ 63930 h 197626"/>
              <a:gd name="connsiteX138" fmla="*/ 0 w 171232"/>
              <a:gd name="connsiteY138" fmla="*/ 58359 h 197626"/>
              <a:gd name="connsiteX139" fmla="*/ 1194 w 171232"/>
              <a:gd name="connsiteY139" fmla="*/ 48279 h 197626"/>
              <a:gd name="connsiteX140" fmla="*/ 5703 w 171232"/>
              <a:gd name="connsiteY140" fmla="*/ 47218 h 197626"/>
              <a:gd name="connsiteX141" fmla="*/ 14722 w 171232"/>
              <a:gd name="connsiteY141" fmla="*/ 43769 h 197626"/>
              <a:gd name="connsiteX142" fmla="*/ 21487 w 171232"/>
              <a:gd name="connsiteY142" fmla="*/ 38199 h 197626"/>
              <a:gd name="connsiteX143" fmla="*/ 27057 w 171232"/>
              <a:gd name="connsiteY143" fmla="*/ 32628 h 197626"/>
              <a:gd name="connsiteX144" fmla="*/ 28119 w 171232"/>
              <a:gd name="connsiteY144" fmla="*/ 28119 h 197626"/>
              <a:gd name="connsiteX145" fmla="*/ 30373 w 171232"/>
              <a:gd name="connsiteY145" fmla="*/ 27058 h 197626"/>
              <a:gd name="connsiteX146" fmla="*/ 38199 w 171232"/>
              <a:gd name="connsiteY146" fmla="*/ 22548 h 197626"/>
              <a:gd name="connsiteX147" fmla="*/ 39260 w 171232"/>
              <a:gd name="connsiteY147" fmla="*/ 20293 h 197626"/>
              <a:gd name="connsiteX148" fmla="*/ 42709 w 171232"/>
              <a:gd name="connsiteY148" fmla="*/ 16977 h 197626"/>
              <a:gd name="connsiteX149" fmla="*/ 47218 w 171232"/>
              <a:gd name="connsiteY149" fmla="*/ 18039 h 197626"/>
              <a:gd name="connsiteX150" fmla="*/ 49473 w 171232"/>
              <a:gd name="connsiteY150" fmla="*/ 16977 h 197626"/>
              <a:gd name="connsiteX151" fmla="*/ 51728 w 171232"/>
              <a:gd name="connsiteY151" fmla="*/ 11274 h 197626"/>
              <a:gd name="connsiteX152" fmla="*/ 55176 w 171232"/>
              <a:gd name="connsiteY152" fmla="*/ 7958 h 197626"/>
              <a:gd name="connsiteX153" fmla="*/ 55176 w 171232"/>
              <a:gd name="connsiteY153" fmla="*/ 5703 h 19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71232" h="197626">
                <a:moveTo>
                  <a:pt x="55707" y="5571"/>
                </a:moveTo>
                <a:lnTo>
                  <a:pt x="59022" y="3316"/>
                </a:lnTo>
                <a:lnTo>
                  <a:pt x="61277" y="3316"/>
                </a:lnTo>
                <a:lnTo>
                  <a:pt x="62338" y="0"/>
                </a:lnTo>
                <a:lnTo>
                  <a:pt x="66848" y="2255"/>
                </a:lnTo>
                <a:lnTo>
                  <a:pt x="78122" y="19099"/>
                </a:lnTo>
                <a:lnTo>
                  <a:pt x="82631" y="23609"/>
                </a:lnTo>
                <a:lnTo>
                  <a:pt x="85947" y="23609"/>
                </a:lnTo>
                <a:lnTo>
                  <a:pt x="85947" y="19099"/>
                </a:lnTo>
                <a:lnTo>
                  <a:pt x="125340" y="44964"/>
                </a:lnTo>
                <a:lnTo>
                  <a:pt x="125340" y="52789"/>
                </a:lnTo>
                <a:lnTo>
                  <a:pt x="126534" y="52789"/>
                </a:lnTo>
                <a:lnTo>
                  <a:pt x="125340" y="59553"/>
                </a:lnTo>
                <a:lnTo>
                  <a:pt x="133165" y="59553"/>
                </a:lnTo>
                <a:lnTo>
                  <a:pt x="147755" y="67379"/>
                </a:lnTo>
                <a:lnTo>
                  <a:pt x="146694" y="71888"/>
                </a:lnTo>
                <a:lnTo>
                  <a:pt x="136481" y="67379"/>
                </a:lnTo>
                <a:lnTo>
                  <a:pt x="134227" y="69633"/>
                </a:lnTo>
                <a:lnTo>
                  <a:pt x="134227" y="74143"/>
                </a:lnTo>
                <a:lnTo>
                  <a:pt x="138736" y="78653"/>
                </a:lnTo>
                <a:lnTo>
                  <a:pt x="139797" y="83162"/>
                </a:lnTo>
                <a:lnTo>
                  <a:pt x="139797" y="86478"/>
                </a:lnTo>
                <a:lnTo>
                  <a:pt x="143113" y="100007"/>
                </a:lnTo>
                <a:lnTo>
                  <a:pt x="145368" y="100007"/>
                </a:lnTo>
                <a:lnTo>
                  <a:pt x="146562" y="101201"/>
                </a:lnTo>
                <a:lnTo>
                  <a:pt x="143113" y="102262"/>
                </a:lnTo>
                <a:lnTo>
                  <a:pt x="144174" y="107832"/>
                </a:lnTo>
                <a:lnTo>
                  <a:pt x="140858" y="109026"/>
                </a:lnTo>
                <a:lnTo>
                  <a:pt x="140858" y="111281"/>
                </a:lnTo>
                <a:lnTo>
                  <a:pt x="147623" y="109026"/>
                </a:lnTo>
                <a:lnTo>
                  <a:pt x="168977" y="111281"/>
                </a:lnTo>
                <a:lnTo>
                  <a:pt x="164468" y="118045"/>
                </a:lnTo>
                <a:lnTo>
                  <a:pt x="155448" y="114729"/>
                </a:lnTo>
                <a:lnTo>
                  <a:pt x="155448" y="127065"/>
                </a:lnTo>
                <a:lnTo>
                  <a:pt x="163274" y="128126"/>
                </a:lnTo>
                <a:lnTo>
                  <a:pt x="162213" y="141654"/>
                </a:lnTo>
                <a:lnTo>
                  <a:pt x="171232" y="147225"/>
                </a:lnTo>
                <a:lnTo>
                  <a:pt x="133033" y="194443"/>
                </a:lnTo>
                <a:lnTo>
                  <a:pt x="130778" y="193382"/>
                </a:lnTo>
                <a:lnTo>
                  <a:pt x="128523" y="196698"/>
                </a:lnTo>
                <a:lnTo>
                  <a:pt x="127462" y="194443"/>
                </a:lnTo>
                <a:lnTo>
                  <a:pt x="125208" y="195637"/>
                </a:lnTo>
                <a:cubicBezTo>
                  <a:pt x="118443" y="187281"/>
                  <a:pt x="114066" y="177466"/>
                  <a:pt x="108363" y="168579"/>
                </a:cubicBezTo>
                <a:lnTo>
                  <a:pt x="110618" y="165263"/>
                </a:lnTo>
                <a:lnTo>
                  <a:pt x="108363" y="165263"/>
                </a:lnTo>
                <a:lnTo>
                  <a:pt x="105047" y="163009"/>
                </a:lnTo>
                <a:lnTo>
                  <a:pt x="101731" y="161815"/>
                </a:lnTo>
                <a:lnTo>
                  <a:pt x="99476" y="164070"/>
                </a:lnTo>
                <a:lnTo>
                  <a:pt x="97221" y="161815"/>
                </a:lnTo>
                <a:lnTo>
                  <a:pt x="94967" y="157306"/>
                </a:lnTo>
                <a:lnTo>
                  <a:pt x="91518" y="155051"/>
                </a:lnTo>
                <a:lnTo>
                  <a:pt x="92579" y="151602"/>
                </a:lnTo>
                <a:lnTo>
                  <a:pt x="88070" y="144838"/>
                </a:lnTo>
                <a:lnTo>
                  <a:pt x="84754" y="145899"/>
                </a:lnTo>
                <a:lnTo>
                  <a:pt x="83693" y="150408"/>
                </a:lnTo>
                <a:lnTo>
                  <a:pt x="81438" y="153724"/>
                </a:lnTo>
                <a:lnTo>
                  <a:pt x="79183" y="153724"/>
                </a:lnTo>
                <a:lnTo>
                  <a:pt x="76928" y="157173"/>
                </a:lnTo>
                <a:lnTo>
                  <a:pt x="77989" y="161682"/>
                </a:lnTo>
                <a:lnTo>
                  <a:pt x="82499" y="170701"/>
                </a:lnTo>
                <a:lnTo>
                  <a:pt x="84754" y="177466"/>
                </a:lnTo>
                <a:lnTo>
                  <a:pt x="84754" y="180782"/>
                </a:lnTo>
                <a:lnTo>
                  <a:pt x="82499" y="183036"/>
                </a:lnTo>
                <a:lnTo>
                  <a:pt x="76928" y="180782"/>
                </a:lnTo>
                <a:lnTo>
                  <a:pt x="74673" y="178527"/>
                </a:lnTo>
                <a:lnTo>
                  <a:pt x="73480" y="181843"/>
                </a:lnTo>
                <a:lnTo>
                  <a:pt x="71225" y="184098"/>
                </a:lnTo>
                <a:lnTo>
                  <a:pt x="71225" y="190862"/>
                </a:lnTo>
                <a:lnTo>
                  <a:pt x="72286" y="194178"/>
                </a:lnTo>
                <a:lnTo>
                  <a:pt x="70031" y="196433"/>
                </a:lnTo>
                <a:lnTo>
                  <a:pt x="67776" y="195372"/>
                </a:lnTo>
                <a:lnTo>
                  <a:pt x="65522" y="196433"/>
                </a:lnTo>
                <a:lnTo>
                  <a:pt x="62206" y="197626"/>
                </a:lnTo>
                <a:lnTo>
                  <a:pt x="59951" y="196433"/>
                </a:lnTo>
                <a:lnTo>
                  <a:pt x="52126" y="196433"/>
                </a:lnTo>
                <a:lnTo>
                  <a:pt x="47616" y="191923"/>
                </a:lnTo>
                <a:lnTo>
                  <a:pt x="47616" y="196433"/>
                </a:lnTo>
                <a:lnTo>
                  <a:pt x="45361" y="196433"/>
                </a:lnTo>
                <a:lnTo>
                  <a:pt x="42045" y="194178"/>
                </a:lnTo>
                <a:lnTo>
                  <a:pt x="44300" y="193117"/>
                </a:lnTo>
                <a:lnTo>
                  <a:pt x="39791" y="190862"/>
                </a:lnTo>
                <a:lnTo>
                  <a:pt x="37536" y="191923"/>
                </a:lnTo>
                <a:lnTo>
                  <a:pt x="31832" y="194178"/>
                </a:lnTo>
                <a:lnTo>
                  <a:pt x="30771" y="190862"/>
                </a:lnTo>
                <a:lnTo>
                  <a:pt x="34087" y="188607"/>
                </a:lnTo>
                <a:lnTo>
                  <a:pt x="29577" y="186352"/>
                </a:lnTo>
                <a:lnTo>
                  <a:pt x="30639" y="183036"/>
                </a:lnTo>
                <a:lnTo>
                  <a:pt x="31700" y="180782"/>
                </a:lnTo>
                <a:lnTo>
                  <a:pt x="29445" y="178527"/>
                </a:lnTo>
                <a:lnTo>
                  <a:pt x="28251" y="172956"/>
                </a:lnTo>
                <a:lnTo>
                  <a:pt x="29445" y="169640"/>
                </a:lnTo>
                <a:lnTo>
                  <a:pt x="32761" y="168447"/>
                </a:lnTo>
                <a:lnTo>
                  <a:pt x="37270" y="168447"/>
                </a:lnTo>
                <a:lnTo>
                  <a:pt x="39525" y="167386"/>
                </a:lnTo>
                <a:lnTo>
                  <a:pt x="44035" y="167386"/>
                </a:lnTo>
                <a:lnTo>
                  <a:pt x="47483" y="168447"/>
                </a:lnTo>
                <a:lnTo>
                  <a:pt x="54248" y="168447"/>
                </a:lnTo>
                <a:lnTo>
                  <a:pt x="57564" y="166192"/>
                </a:lnTo>
                <a:lnTo>
                  <a:pt x="68838" y="154918"/>
                </a:lnTo>
                <a:lnTo>
                  <a:pt x="72154" y="150408"/>
                </a:lnTo>
                <a:lnTo>
                  <a:pt x="75469" y="143644"/>
                </a:lnTo>
                <a:lnTo>
                  <a:pt x="76530" y="138073"/>
                </a:lnTo>
                <a:lnTo>
                  <a:pt x="77591" y="131309"/>
                </a:lnTo>
                <a:lnTo>
                  <a:pt x="77591" y="126799"/>
                </a:lnTo>
                <a:lnTo>
                  <a:pt x="78653" y="125606"/>
                </a:lnTo>
                <a:lnTo>
                  <a:pt x="80907" y="129054"/>
                </a:lnTo>
                <a:cubicBezTo>
                  <a:pt x="83295" y="111413"/>
                  <a:pt x="72817" y="109557"/>
                  <a:pt x="67378" y="95232"/>
                </a:cubicBezTo>
                <a:lnTo>
                  <a:pt x="61808" y="98681"/>
                </a:lnTo>
                <a:lnTo>
                  <a:pt x="58492" y="99741"/>
                </a:lnTo>
                <a:lnTo>
                  <a:pt x="56237" y="94171"/>
                </a:lnTo>
                <a:lnTo>
                  <a:pt x="56237" y="88600"/>
                </a:lnTo>
                <a:lnTo>
                  <a:pt x="57298" y="83030"/>
                </a:lnTo>
                <a:lnTo>
                  <a:pt x="59553" y="77327"/>
                </a:lnTo>
                <a:lnTo>
                  <a:pt x="57298" y="74011"/>
                </a:lnTo>
                <a:lnTo>
                  <a:pt x="53982" y="74011"/>
                </a:lnTo>
                <a:lnTo>
                  <a:pt x="51728" y="76265"/>
                </a:lnTo>
                <a:lnTo>
                  <a:pt x="47218" y="74011"/>
                </a:lnTo>
                <a:lnTo>
                  <a:pt x="42709" y="72949"/>
                </a:lnTo>
                <a:lnTo>
                  <a:pt x="42709" y="57166"/>
                </a:lnTo>
                <a:lnTo>
                  <a:pt x="41647" y="62737"/>
                </a:lnTo>
                <a:lnTo>
                  <a:pt x="39393" y="69501"/>
                </a:lnTo>
                <a:lnTo>
                  <a:pt x="38331" y="74011"/>
                </a:lnTo>
                <a:lnTo>
                  <a:pt x="35015" y="76265"/>
                </a:lnTo>
                <a:lnTo>
                  <a:pt x="31567" y="74011"/>
                </a:lnTo>
                <a:lnTo>
                  <a:pt x="32761" y="67246"/>
                </a:lnTo>
                <a:lnTo>
                  <a:pt x="31567" y="63930"/>
                </a:lnTo>
                <a:lnTo>
                  <a:pt x="35015" y="59421"/>
                </a:lnTo>
                <a:lnTo>
                  <a:pt x="36077" y="49340"/>
                </a:lnTo>
                <a:lnTo>
                  <a:pt x="35015" y="47085"/>
                </a:lnTo>
                <a:lnTo>
                  <a:pt x="31567" y="59421"/>
                </a:lnTo>
                <a:lnTo>
                  <a:pt x="29312" y="63930"/>
                </a:lnTo>
                <a:lnTo>
                  <a:pt x="28119" y="67246"/>
                </a:lnTo>
                <a:lnTo>
                  <a:pt x="28119" y="74011"/>
                </a:lnTo>
                <a:lnTo>
                  <a:pt x="21354" y="71756"/>
                </a:lnTo>
                <a:lnTo>
                  <a:pt x="19099" y="66185"/>
                </a:lnTo>
                <a:lnTo>
                  <a:pt x="13529" y="62869"/>
                </a:lnTo>
                <a:lnTo>
                  <a:pt x="9019" y="65124"/>
                </a:lnTo>
                <a:lnTo>
                  <a:pt x="5703" y="63930"/>
                </a:lnTo>
                <a:lnTo>
                  <a:pt x="0" y="58359"/>
                </a:lnTo>
                <a:lnTo>
                  <a:pt x="1194" y="48279"/>
                </a:lnTo>
                <a:lnTo>
                  <a:pt x="5703" y="47218"/>
                </a:lnTo>
                <a:lnTo>
                  <a:pt x="14722" y="43769"/>
                </a:lnTo>
                <a:lnTo>
                  <a:pt x="21487" y="38199"/>
                </a:lnTo>
                <a:lnTo>
                  <a:pt x="27057" y="32628"/>
                </a:lnTo>
                <a:lnTo>
                  <a:pt x="28119" y="28119"/>
                </a:lnTo>
                <a:lnTo>
                  <a:pt x="30373" y="27058"/>
                </a:lnTo>
                <a:lnTo>
                  <a:pt x="38199" y="22548"/>
                </a:lnTo>
                <a:lnTo>
                  <a:pt x="39260" y="20293"/>
                </a:lnTo>
                <a:lnTo>
                  <a:pt x="42709" y="16977"/>
                </a:lnTo>
                <a:lnTo>
                  <a:pt x="47218" y="18039"/>
                </a:lnTo>
                <a:lnTo>
                  <a:pt x="49473" y="16977"/>
                </a:lnTo>
                <a:lnTo>
                  <a:pt x="51728" y="11274"/>
                </a:lnTo>
                <a:lnTo>
                  <a:pt x="55176" y="7958"/>
                </a:lnTo>
                <a:lnTo>
                  <a:pt x="55176" y="5703"/>
                </a:lnTo>
              </a:path>
            </a:pathLst>
          </a:custGeom>
          <a:solidFill>
            <a:schemeClr val="bg1">
              <a:lumMod val="85000"/>
            </a:schemeClr>
          </a:solidFill>
          <a:ln w="13251" cap="flat">
            <a:noFill/>
            <a:prstDash val="solid"/>
            <a:miter/>
          </a:ln>
        </p:spPr>
        <p:txBody>
          <a:bodyPr rtlCol="0" anchor="ctr"/>
          <a:lstStyle/>
          <a:p>
            <a:endParaRPr lang="en-FI" sz="816"/>
          </a:p>
        </p:txBody>
      </p:sp>
      <p:sp>
        <p:nvSpPr>
          <p:cNvPr id="1430" name="Freeform: Shape 1429">
            <a:extLst>
              <a:ext uri="{FF2B5EF4-FFF2-40B4-BE49-F238E27FC236}">
                <a16:creationId xmlns:a16="http://schemas.microsoft.com/office/drawing/2014/main" id="{66268A8E-1685-E2AA-0AB7-0DEAC35F8E00}"/>
              </a:ext>
            </a:extLst>
          </p:cNvPr>
          <p:cNvSpPr/>
          <p:nvPr/>
        </p:nvSpPr>
        <p:spPr>
          <a:xfrm>
            <a:off x="4044298" y="2740883"/>
            <a:ext cx="210567" cy="218990"/>
          </a:xfrm>
          <a:custGeom>
            <a:avLst/>
            <a:gdLst>
              <a:gd name="connsiteX0" fmla="*/ 53717 w 464222"/>
              <a:gd name="connsiteY0" fmla="*/ 0 h 482791"/>
              <a:gd name="connsiteX1" fmla="*/ 100935 w 464222"/>
              <a:gd name="connsiteY1" fmla="*/ 22548 h 482791"/>
              <a:gd name="connsiteX2" fmla="*/ 161682 w 464222"/>
              <a:gd name="connsiteY2" fmla="*/ 88998 h 482791"/>
              <a:gd name="connsiteX3" fmla="*/ 169508 w 464222"/>
              <a:gd name="connsiteY3" fmla="*/ 90059 h 482791"/>
              <a:gd name="connsiteX4" fmla="*/ 168314 w 464222"/>
              <a:gd name="connsiteY4" fmla="*/ 96824 h 482791"/>
              <a:gd name="connsiteX5" fmla="*/ 168314 w 464222"/>
              <a:gd name="connsiteY5" fmla="*/ 101333 h 482791"/>
              <a:gd name="connsiteX6" fmla="*/ 171630 w 464222"/>
              <a:gd name="connsiteY6" fmla="*/ 101333 h 482791"/>
              <a:gd name="connsiteX7" fmla="*/ 171630 w 464222"/>
              <a:gd name="connsiteY7" fmla="*/ 102394 h 482791"/>
              <a:gd name="connsiteX8" fmla="*/ 261689 w 464222"/>
              <a:gd name="connsiteY8" fmla="*/ 95630 h 482791"/>
              <a:gd name="connsiteX9" fmla="*/ 356125 w 464222"/>
              <a:gd name="connsiteY9" fmla="*/ 90059 h 482791"/>
              <a:gd name="connsiteX10" fmla="*/ 357319 w 464222"/>
              <a:gd name="connsiteY10" fmla="*/ 90059 h 482791"/>
              <a:gd name="connsiteX11" fmla="*/ 356125 w 464222"/>
              <a:gd name="connsiteY11" fmla="*/ 129452 h 482791"/>
              <a:gd name="connsiteX12" fmla="*/ 369654 w 464222"/>
              <a:gd name="connsiteY12" fmla="*/ 121494 h 482791"/>
              <a:gd name="connsiteX13" fmla="*/ 379734 w 464222"/>
              <a:gd name="connsiteY13" fmla="*/ 126003 h 482791"/>
              <a:gd name="connsiteX14" fmla="*/ 379734 w 464222"/>
              <a:gd name="connsiteY14" fmla="*/ 135022 h 482791"/>
              <a:gd name="connsiteX15" fmla="*/ 395518 w 464222"/>
              <a:gd name="connsiteY15" fmla="*/ 135022 h 482791"/>
              <a:gd name="connsiteX16" fmla="*/ 394457 w 464222"/>
              <a:gd name="connsiteY16" fmla="*/ 115923 h 482791"/>
              <a:gd name="connsiteX17" fmla="*/ 405731 w 464222"/>
              <a:gd name="connsiteY17" fmla="*/ 106904 h 482791"/>
              <a:gd name="connsiteX18" fmla="*/ 464223 w 464222"/>
              <a:gd name="connsiteY18" fmla="*/ 112475 h 482791"/>
              <a:gd name="connsiteX19" fmla="*/ 458652 w 464222"/>
              <a:gd name="connsiteY19" fmla="*/ 120300 h 482791"/>
              <a:gd name="connsiteX20" fmla="*/ 464223 w 464222"/>
              <a:gd name="connsiteY20" fmla="*/ 159693 h 482791"/>
              <a:gd name="connsiteX21" fmla="*/ 428279 w 464222"/>
              <a:gd name="connsiteY21" fmla="*/ 192321 h 482791"/>
              <a:gd name="connsiteX22" fmla="*/ 432789 w 464222"/>
              <a:gd name="connsiteY22" fmla="*/ 195770 h 482791"/>
              <a:gd name="connsiteX23" fmla="*/ 426024 w 464222"/>
              <a:gd name="connsiteY23" fmla="*/ 204789 h 482791"/>
              <a:gd name="connsiteX24" fmla="*/ 420453 w 464222"/>
              <a:gd name="connsiteY24" fmla="*/ 200279 h 482791"/>
              <a:gd name="connsiteX25" fmla="*/ 390080 w 464222"/>
              <a:gd name="connsiteY25" fmla="*/ 227337 h 482791"/>
              <a:gd name="connsiteX26" fmla="*/ 307846 w 464222"/>
              <a:gd name="connsiteY26" fmla="*/ 300419 h 482791"/>
              <a:gd name="connsiteX27" fmla="*/ 293256 w 464222"/>
              <a:gd name="connsiteY27" fmla="*/ 329731 h 482791"/>
              <a:gd name="connsiteX28" fmla="*/ 294450 w 464222"/>
              <a:gd name="connsiteY28" fmla="*/ 330792 h 482791"/>
              <a:gd name="connsiteX29" fmla="*/ 295511 w 464222"/>
              <a:gd name="connsiteY29" fmla="*/ 334241 h 482791"/>
              <a:gd name="connsiteX30" fmla="*/ 294450 w 464222"/>
              <a:gd name="connsiteY30" fmla="*/ 335302 h 482791"/>
              <a:gd name="connsiteX31" fmla="*/ 292195 w 464222"/>
              <a:gd name="connsiteY31" fmla="*/ 333047 h 482791"/>
              <a:gd name="connsiteX32" fmla="*/ 279860 w 464222"/>
              <a:gd name="connsiteY32" fmla="*/ 357850 h 482791"/>
              <a:gd name="connsiteX33" fmla="*/ 286624 w 464222"/>
              <a:gd name="connsiteY33" fmla="*/ 361166 h 482791"/>
              <a:gd name="connsiteX34" fmla="*/ 275350 w 464222"/>
              <a:gd name="connsiteY34" fmla="*/ 381459 h 482791"/>
              <a:gd name="connsiteX35" fmla="*/ 280921 w 464222"/>
              <a:gd name="connsiteY35" fmla="*/ 384775 h 482791"/>
              <a:gd name="connsiteX36" fmla="*/ 286492 w 464222"/>
              <a:gd name="connsiteY36" fmla="*/ 382520 h 482791"/>
              <a:gd name="connsiteX37" fmla="*/ 289940 w 464222"/>
              <a:gd name="connsiteY37" fmla="*/ 385836 h 482791"/>
              <a:gd name="connsiteX38" fmla="*/ 279860 w 464222"/>
              <a:gd name="connsiteY38" fmla="*/ 389151 h 482791"/>
              <a:gd name="connsiteX39" fmla="*/ 277605 w 464222"/>
              <a:gd name="connsiteY39" fmla="*/ 385836 h 482791"/>
              <a:gd name="connsiteX40" fmla="*/ 272034 w 464222"/>
              <a:gd name="connsiteY40" fmla="*/ 389151 h 482791"/>
              <a:gd name="connsiteX41" fmla="*/ 273096 w 464222"/>
              <a:gd name="connsiteY41" fmla="*/ 391406 h 482791"/>
              <a:gd name="connsiteX42" fmla="*/ 274289 w 464222"/>
              <a:gd name="connsiteY42" fmla="*/ 391406 h 482791"/>
              <a:gd name="connsiteX43" fmla="*/ 274289 w 464222"/>
              <a:gd name="connsiteY43" fmla="*/ 393661 h 482791"/>
              <a:gd name="connsiteX44" fmla="*/ 273096 w 464222"/>
              <a:gd name="connsiteY44" fmla="*/ 393661 h 482791"/>
              <a:gd name="connsiteX45" fmla="*/ 273096 w 464222"/>
              <a:gd name="connsiteY45" fmla="*/ 395916 h 482791"/>
              <a:gd name="connsiteX46" fmla="*/ 270841 w 464222"/>
              <a:gd name="connsiteY46" fmla="*/ 398171 h 482791"/>
              <a:gd name="connsiteX47" fmla="*/ 269780 w 464222"/>
              <a:gd name="connsiteY47" fmla="*/ 396977 h 482791"/>
              <a:gd name="connsiteX48" fmla="*/ 267525 w 464222"/>
              <a:gd name="connsiteY48" fmla="*/ 396977 h 482791"/>
              <a:gd name="connsiteX49" fmla="*/ 266464 w 464222"/>
              <a:gd name="connsiteY49" fmla="*/ 398171 h 482791"/>
              <a:gd name="connsiteX50" fmla="*/ 266464 w 464222"/>
              <a:gd name="connsiteY50" fmla="*/ 399232 h 482791"/>
              <a:gd name="connsiteX51" fmla="*/ 270974 w 464222"/>
              <a:gd name="connsiteY51" fmla="*/ 400426 h 482791"/>
              <a:gd name="connsiteX52" fmla="*/ 273228 w 464222"/>
              <a:gd name="connsiteY52" fmla="*/ 404935 h 482791"/>
              <a:gd name="connsiteX53" fmla="*/ 273228 w 464222"/>
              <a:gd name="connsiteY53" fmla="*/ 407190 h 482791"/>
              <a:gd name="connsiteX54" fmla="*/ 274422 w 464222"/>
              <a:gd name="connsiteY54" fmla="*/ 409445 h 482791"/>
              <a:gd name="connsiteX55" fmla="*/ 273228 w 464222"/>
              <a:gd name="connsiteY55" fmla="*/ 409445 h 482791"/>
              <a:gd name="connsiteX56" fmla="*/ 240600 w 464222"/>
              <a:gd name="connsiteY56" fmla="*/ 391406 h 482791"/>
              <a:gd name="connsiteX57" fmla="*/ 230520 w 464222"/>
              <a:gd name="connsiteY57" fmla="*/ 410506 h 482791"/>
              <a:gd name="connsiteX58" fmla="*/ 223755 w 464222"/>
              <a:gd name="connsiteY58" fmla="*/ 401486 h 482791"/>
              <a:gd name="connsiteX59" fmla="*/ 221500 w 464222"/>
              <a:gd name="connsiteY59" fmla="*/ 411567 h 482791"/>
              <a:gd name="connsiteX60" fmla="*/ 227071 w 464222"/>
              <a:gd name="connsiteY60" fmla="*/ 416076 h 482791"/>
              <a:gd name="connsiteX61" fmla="*/ 218052 w 464222"/>
              <a:gd name="connsiteY61" fmla="*/ 427350 h 482791"/>
              <a:gd name="connsiteX62" fmla="*/ 216991 w 464222"/>
              <a:gd name="connsiteY62" fmla="*/ 426290 h 482791"/>
              <a:gd name="connsiteX63" fmla="*/ 212481 w 464222"/>
              <a:gd name="connsiteY63" fmla="*/ 433054 h 482791"/>
              <a:gd name="connsiteX64" fmla="*/ 213543 w 464222"/>
              <a:gd name="connsiteY64" fmla="*/ 434247 h 482791"/>
              <a:gd name="connsiteX65" fmla="*/ 204523 w 464222"/>
              <a:gd name="connsiteY65" fmla="*/ 445521 h 482791"/>
              <a:gd name="connsiteX66" fmla="*/ 203330 w 464222"/>
              <a:gd name="connsiteY66" fmla="*/ 444461 h 482791"/>
              <a:gd name="connsiteX67" fmla="*/ 201075 w 464222"/>
              <a:gd name="connsiteY67" fmla="*/ 445521 h 482791"/>
              <a:gd name="connsiteX68" fmla="*/ 202136 w 464222"/>
              <a:gd name="connsiteY68" fmla="*/ 446715 h 482791"/>
              <a:gd name="connsiteX69" fmla="*/ 176272 w 464222"/>
              <a:gd name="connsiteY69" fmla="*/ 478150 h 482791"/>
              <a:gd name="connsiteX70" fmla="*/ 174017 w 464222"/>
              <a:gd name="connsiteY70" fmla="*/ 477089 h 482791"/>
              <a:gd name="connsiteX71" fmla="*/ 172956 w 464222"/>
              <a:gd name="connsiteY71" fmla="*/ 479344 h 482791"/>
              <a:gd name="connsiteX72" fmla="*/ 175211 w 464222"/>
              <a:gd name="connsiteY72" fmla="*/ 480537 h 482791"/>
              <a:gd name="connsiteX73" fmla="*/ 174150 w 464222"/>
              <a:gd name="connsiteY73" fmla="*/ 482792 h 482791"/>
              <a:gd name="connsiteX74" fmla="*/ 165131 w 464222"/>
              <a:gd name="connsiteY74" fmla="*/ 477221 h 482791"/>
              <a:gd name="connsiteX75" fmla="*/ 166192 w 464222"/>
              <a:gd name="connsiteY75" fmla="*/ 463692 h 482791"/>
              <a:gd name="connsiteX76" fmla="*/ 158366 w 464222"/>
              <a:gd name="connsiteY76" fmla="*/ 462631 h 482791"/>
              <a:gd name="connsiteX77" fmla="*/ 158366 w 464222"/>
              <a:gd name="connsiteY77" fmla="*/ 450297 h 482791"/>
              <a:gd name="connsiteX78" fmla="*/ 167385 w 464222"/>
              <a:gd name="connsiteY78" fmla="*/ 453612 h 482791"/>
              <a:gd name="connsiteX79" fmla="*/ 171895 w 464222"/>
              <a:gd name="connsiteY79" fmla="*/ 446848 h 482791"/>
              <a:gd name="connsiteX80" fmla="*/ 150541 w 464222"/>
              <a:gd name="connsiteY80" fmla="*/ 444593 h 482791"/>
              <a:gd name="connsiteX81" fmla="*/ 143776 w 464222"/>
              <a:gd name="connsiteY81" fmla="*/ 446848 h 482791"/>
              <a:gd name="connsiteX82" fmla="*/ 143776 w 464222"/>
              <a:gd name="connsiteY82" fmla="*/ 444593 h 482791"/>
              <a:gd name="connsiteX83" fmla="*/ 147092 w 464222"/>
              <a:gd name="connsiteY83" fmla="*/ 443399 h 482791"/>
              <a:gd name="connsiteX84" fmla="*/ 146031 w 464222"/>
              <a:gd name="connsiteY84" fmla="*/ 437829 h 482791"/>
              <a:gd name="connsiteX85" fmla="*/ 149480 w 464222"/>
              <a:gd name="connsiteY85" fmla="*/ 436767 h 482791"/>
              <a:gd name="connsiteX86" fmla="*/ 148286 w 464222"/>
              <a:gd name="connsiteY86" fmla="*/ 435574 h 482791"/>
              <a:gd name="connsiteX87" fmla="*/ 146031 w 464222"/>
              <a:gd name="connsiteY87" fmla="*/ 435574 h 482791"/>
              <a:gd name="connsiteX88" fmla="*/ 142715 w 464222"/>
              <a:gd name="connsiteY88" fmla="*/ 422045 h 482791"/>
              <a:gd name="connsiteX89" fmla="*/ 142715 w 464222"/>
              <a:gd name="connsiteY89" fmla="*/ 418729 h 482791"/>
              <a:gd name="connsiteX90" fmla="*/ 141654 w 464222"/>
              <a:gd name="connsiteY90" fmla="*/ 414220 h 482791"/>
              <a:gd name="connsiteX91" fmla="*/ 137145 w 464222"/>
              <a:gd name="connsiteY91" fmla="*/ 409710 h 482791"/>
              <a:gd name="connsiteX92" fmla="*/ 137145 w 464222"/>
              <a:gd name="connsiteY92" fmla="*/ 405200 h 482791"/>
              <a:gd name="connsiteX93" fmla="*/ 139399 w 464222"/>
              <a:gd name="connsiteY93" fmla="*/ 402946 h 482791"/>
              <a:gd name="connsiteX94" fmla="*/ 149612 w 464222"/>
              <a:gd name="connsiteY94" fmla="*/ 407455 h 482791"/>
              <a:gd name="connsiteX95" fmla="*/ 150673 w 464222"/>
              <a:gd name="connsiteY95" fmla="*/ 402946 h 482791"/>
              <a:gd name="connsiteX96" fmla="*/ 136083 w 464222"/>
              <a:gd name="connsiteY96" fmla="*/ 395120 h 482791"/>
              <a:gd name="connsiteX97" fmla="*/ 128258 w 464222"/>
              <a:gd name="connsiteY97" fmla="*/ 395120 h 482791"/>
              <a:gd name="connsiteX98" fmla="*/ 129452 w 464222"/>
              <a:gd name="connsiteY98" fmla="*/ 388356 h 482791"/>
              <a:gd name="connsiteX99" fmla="*/ 128258 w 464222"/>
              <a:gd name="connsiteY99" fmla="*/ 388356 h 482791"/>
              <a:gd name="connsiteX100" fmla="*/ 128258 w 464222"/>
              <a:gd name="connsiteY100" fmla="*/ 380530 h 482791"/>
              <a:gd name="connsiteX101" fmla="*/ 88865 w 464222"/>
              <a:gd name="connsiteY101" fmla="*/ 354666 h 482791"/>
              <a:gd name="connsiteX102" fmla="*/ 88865 w 464222"/>
              <a:gd name="connsiteY102" fmla="*/ 359176 h 482791"/>
              <a:gd name="connsiteX103" fmla="*/ 85549 w 464222"/>
              <a:gd name="connsiteY103" fmla="*/ 359176 h 482791"/>
              <a:gd name="connsiteX104" fmla="*/ 81040 w 464222"/>
              <a:gd name="connsiteY104" fmla="*/ 354666 h 482791"/>
              <a:gd name="connsiteX105" fmla="*/ 69766 w 464222"/>
              <a:gd name="connsiteY105" fmla="*/ 337822 h 482791"/>
              <a:gd name="connsiteX106" fmla="*/ 65256 w 464222"/>
              <a:gd name="connsiteY106" fmla="*/ 335567 h 482791"/>
              <a:gd name="connsiteX107" fmla="*/ 64195 w 464222"/>
              <a:gd name="connsiteY107" fmla="*/ 338883 h 482791"/>
              <a:gd name="connsiteX108" fmla="*/ 61940 w 464222"/>
              <a:gd name="connsiteY108" fmla="*/ 338883 h 482791"/>
              <a:gd name="connsiteX109" fmla="*/ 58625 w 464222"/>
              <a:gd name="connsiteY109" fmla="*/ 341138 h 482791"/>
              <a:gd name="connsiteX110" fmla="*/ 54115 w 464222"/>
              <a:gd name="connsiteY110" fmla="*/ 343393 h 482791"/>
              <a:gd name="connsiteX111" fmla="*/ 49605 w 464222"/>
              <a:gd name="connsiteY111" fmla="*/ 342331 h 482791"/>
              <a:gd name="connsiteX112" fmla="*/ 44035 w 464222"/>
              <a:gd name="connsiteY112" fmla="*/ 346841 h 482791"/>
              <a:gd name="connsiteX113" fmla="*/ 40719 w 464222"/>
              <a:gd name="connsiteY113" fmla="*/ 348035 h 482791"/>
              <a:gd name="connsiteX114" fmla="*/ 35015 w 464222"/>
              <a:gd name="connsiteY114" fmla="*/ 352544 h 482791"/>
              <a:gd name="connsiteX115" fmla="*/ 23741 w 464222"/>
              <a:gd name="connsiteY115" fmla="*/ 359309 h 482791"/>
              <a:gd name="connsiteX116" fmla="*/ 16977 w 464222"/>
              <a:gd name="connsiteY116" fmla="*/ 360502 h 482791"/>
              <a:gd name="connsiteX117" fmla="*/ 10213 w 464222"/>
              <a:gd name="connsiteY117" fmla="*/ 366073 h 482791"/>
              <a:gd name="connsiteX118" fmla="*/ 1194 w 464222"/>
              <a:gd name="connsiteY118" fmla="*/ 365012 h 482791"/>
              <a:gd name="connsiteX119" fmla="*/ 0 w 464222"/>
              <a:gd name="connsiteY119" fmla="*/ 365012 h 482791"/>
              <a:gd name="connsiteX120" fmla="*/ 4510 w 464222"/>
              <a:gd name="connsiteY120" fmla="*/ 354932 h 482791"/>
              <a:gd name="connsiteX121" fmla="*/ 4510 w 464222"/>
              <a:gd name="connsiteY121" fmla="*/ 351483 h 482791"/>
              <a:gd name="connsiteX122" fmla="*/ 5570 w 464222"/>
              <a:gd name="connsiteY122" fmla="*/ 350422 h 482791"/>
              <a:gd name="connsiteX123" fmla="*/ 6632 w 464222"/>
              <a:gd name="connsiteY123" fmla="*/ 346974 h 482791"/>
              <a:gd name="connsiteX124" fmla="*/ 5570 w 464222"/>
              <a:gd name="connsiteY124" fmla="*/ 345912 h 482791"/>
              <a:gd name="connsiteX125" fmla="*/ 6632 w 464222"/>
              <a:gd name="connsiteY125" fmla="*/ 340342 h 482791"/>
              <a:gd name="connsiteX126" fmla="*/ 6632 w 464222"/>
              <a:gd name="connsiteY126" fmla="*/ 338087 h 482791"/>
              <a:gd name="connsiteX127" fmla="*/ 7825 w 464222"/>
              <a:gd name="connsiteY127" fmla="*/ 337026 h 482791"/>
              <a:gd name="connsiteX128" fmla="*/ 9019 w 464222"/>
              <a:gd name="connsiteY128" fmla="*/ 337026 h 482791"/>
              <a:gd name="connsiteX129" fmla="*/ 9019 w 464222"/>
              <a:gd name="connsiteY129" fmla="*/ 335832 h 482791"/>
              <a:gd name="connsiteX130" fmla="*/ 11274 w 464222"/>
              <a:gd name="connsiteY130" fmla="*/ 331323 h 482791"/>
              <a:gd name="connsiteX131" fmla="*/ 11274 w 464222"/>
              <a:gd name="connsiteY131" fmla="*/ 330261 h 482791"/>
              <a:gd name="connsiteX132" fmla="*/ 12468 w 464222"/>
              <a:gd name="connsiteY132" fmla="*/ 329068 h 482791"/>
              <a:gd name="connsiteX133" fmla="*/ 13529 w 464222"/>
              <a:gd name="connsiteY133" fmla="*/ 328007 h 482791"/>
              <a:gd name="connsiteX134" fmla="*/ 15784 w 464222"/>
              <a:gd name="connsiteY134" fmla="*/ 326946 h 482791"/>
              <a:gd name="connsiteX135" fmla="*/ 16977 w 464222"/>
              <a:gd name="connsiteY135" fmla="*/ 322436 h 482791"/>
              <a:gd name="connsiteX136" fmla="*/ 15784 w 464222"/>
              <a:gd name="connsiteY136" fmla="*/ 322436 h 482791"/>
              <a:gd name="connsiteX137" fmla="*/ 14590 w 464222"/>
              <a:gd name="connsiteY137" fmla="*/ 323497 h 482791"/>
              <a:gd name="connsiteX138" fmla="*/ 12335 w 464222"/>
              <a:gd name="connsiteY138" fmla="*/ 324691 h 482791"/>
              <a:gd name="connsiteX139" fmla="*/ 11141 w 464222"/>
              <a:gd name="connsiteY139" fmla="*/ 324691 h 482791"/>
              <a:gd name="connsiteX140" fmla="*/ 10080 w 464222"/>
              <a:gd name="connsiteY140" fmla="*/ 325752 h 482791"/>
              <a:gd name="connsiteX141" fmla="*/ 7825 w 464222"/>
              <a:gd name="connsiteY141" fmla="*/ 326946 h 482791"/>
              <a:gd name="connsiteX142" fmla="*/ 5570 w 464222"/>
              <a:gd name="connsiteY142" fmla="*/ 323497 h 482791"/>
              <a:gd name="connsiteX143" fmla="*/ 12335 w 464222"/>
              <a:gd name="connsiteY143" fmla="*/ 315672 h 482791"/>
              <a:gd name="connsiteX144" fmla="*/ 14590 w 464222"/>
              <a:gd name="connsiteY144" fmla="*/ 316866 h 482791"/>
              <a:gd name="connsiteX145" fmla="*/ 14590 w 464222"/>
              <a:gd name="connsiteY145" fmla="*/ 313417 h 482791"/>
              <a:gd name="connsiteX146" fmla="*/ 19099 w 464222"/>
              <a:gd name="connsiteY146" fmla="*/ 312356 h 482791"/>
              <a:gd name="connsiteX147" fmla="*/ 20293 w 464222"/>
              <a:gd name="connsiteY147" fmla="*/ 313417 h 482791"/>
              <a:gd name="connsiteX148" fmla="*/ 24803 w 464222"/>
              <a:gd name="connsiteY148" fmla="*/ 312356 h 482791"/>
              <a:gd name="connsiteX149" fmla="*/ 25864 w 464222"/>
              <a:gd name="connsiteY149" fmla="*/ 307846 h 482791"/>
              <a:gd name="connsiteX150" fmla="*/ 24803 w 464222"/>
              <a:gd name="connsiteY150" fmla="*/ 305592 h 482791"/>
              <a:gd name="connsiteX151" fmla="*/ 24803 w 464222"/>
              <a:gd name="connsiteY151" fmla="*/ 302276 h 482791"/>
              <a:gd name="connsiteX152" fmla="*/ 23609 w 464222"/>
              <a:gd name="connsiteY152" fmla="*/ 300021 h 482791"/>
              <a:gd name="connsiteX153" fmla="*/ 24803 w 464222"/>
              <a:gd name="connsiteY153" fmla="*/ 298960 h 482791"/>
              <a:gd name="connsiteX154" fmla="*/ 24803 w 464222"/>
              <a:gd name="connsiteY154" fmla="*/ 296705 h 482791"/>
              <a:gd name="connsiteX155" fmla="*/ 27057 w 464222"/>
              <a:gd name="connsiteY155" fmla="*/ 296705 h 482791"/>
              <a:gd name="connsiteX156" fmla="*/ 29312 w 464222"/>
              <a:gd name="connsiteY156" fmla="*/ 300021 h 482791"/>
              <a:gd name="connsiteX157" fmla="*/ 34883 w 464222"/>
              <a:gd name="connsiteY157" fmla="*/ 288747 h 482791"/>
              <a:gd name="connsiteX158" fmla="*/ 33822 w 464222"/>
              <a:gd name="connsiteY158" fmla="*/ 284237 h 482791"/>
              <a:gd name="connsiteX159" fmla="*/ 33822 w 464222"/>
              <a:gd name="connsiteY159" fmla="*/ 283043 h 482791"/>
              <a:gd name="connsiteX160" fmla="*/ 34883 w 464222"/>
              <a:gd name="connsiteY160" fmla="*/ 281982 h 482791"/>
              <a:gd name="connsiteX161" fmla="*/ 34883 w 464222"/>
              <a:gd name="connsiteY161" fmla="*/ 279727 h 482791"/>
              <a:gd name="connsiteX162" fmla="*/ 33822 w 464222"/>
              <a:gd name="connsiteY162" fmla="*/ 279727 h 482791"/>
              <a:gd name="connsiteX163" fmla="*/ 32761 w 464222"/>
              <a:gd name="connsiteY163" fmla="*/ 277473 h 482791"/>
              <a:gd name="connsiteX164" fmla="*/ 32761 w 464222"/>
              <a:gd name="connsiteY164" fmla="*/ 275218 h 482791"/>
              <a:gd name="connsiteX165" fmla="*/ 33822 w 464222"/>
              <a:gd name="connsiteY165" fmla="*/ 271902 h 482791"/>
              <a:gd name="connsiteX166" fmla="*/ 31567 w 464222"/>
              <a:gd name="connsiteY166" fmla="*/ 271902 h 482791"/>
              <a:gd name="connsiteX167" fmla="*/ 30506 w 464222"/>
              <a:gd name="connsiteY167" fmla="*/ 270841 h 482791"/>
              <a:gd name="connsiteX168" fmla="*/ 28251 w 464222"/>
              <a:gd name="connsiteY168" fmla="*/ 270841 h 482791"/>
              <a:gd name="connsiteX169" fmla="*/ 27057 w 464222"/>
              <a:gd name="connsiteY169" fmla="*/ 269647 h 482791"/>
              <a:gd name="connsiteX170" fmla="*/ 23741 w 464222"/>
              <a:gd name="connsiteY170" fmla="*/ 270841 h 482791"/>
              <a:gd name="connsiteX171" fmla="*/ 22680 w 464222"/>
              <a:gd name="connsiteY171" fmla="*/ 274157 h 482791"/>
              <a:gd name="connsiteX172" fmla="*/ 14722 w 464222"/>
              <a:gd name="connsiteY172" fmla="*/ 274157 h 482791"/>
              <a:gd name="connsiteX173" fmla="*/ 14722 w 464222"/>
              <a:gd name="connsiteY173" fmla="*/ 275218 h 482791"/>
              <a:gd name="connsiteX174" fmla="*/ 13661 w 464222"/>
              <a:gd name="connsiteY174" fmla="*/ 275218 h 482791"/>
              <a:gd name="connsiteX175" fmla="*/ 13661 w 464222"/>
              <a:gd name="connsiteY175" fmla="*/ 274157 h 482791"/>
              <a:gd name="connsiteX176" fmla="*/ 12600 w 464222"/>
              <a:gd name="connsiteY176" fmla="*/ 275218 h 482791"/>
              <a:gd name="connsiteX177" fmla="*/ 10346 w 464222"/>
              <a:gd name="connsiteY177" fmla="*/ 276412 h 482791"/>
              <a:gd name="connsiteX178" fmla="*/ 10346 w 464222"/>
              <a:gd name="connsiteY178" fmla="*/ 280921 h 482791"/>
              <a:gd name="connsiteX179" fmla="*/ 9284 w 464222"/>
              <a:gd name="connsiteY179" fmla="*/ 283176 h 482791"/>
              <a:gd name="connsiteX180" fmla="*/ 7030 w 464222"/>
              <a:gd name="connsiteY180" fmla="*/ 282115 h 482791"/>
              <a:gd name="connsiteX181" fmla="*/ 8223 w 464222"/>
              <a:gd name="connsiteY181" fmla="*/ 281054 h 482791"/>
              <a:gd name="connsiteX182" fmla="*/ 8223 w 464222"/>
              <a:gd name="connsiteY182" fmla="*/ 275351 h 482791"/>
              <a:gd name="connsiteX183" fmla="*/ 12733 w 464222"/>
              <a:gd name="connsiteY183" fmla="*/ 270841 h 482791"/>
              <a:gd name="connsiteX184" fmla="*/ 16049 w 464222"/>
              <a:gd name="connsiteY184" fmla="*/ 269647 h 482791"/>
              <a:gd name="connsiteX185" fmla="*/ 18304 w 464222"/>
              <a:gd name="connsiteY185" fmla="*/ 269647 h 482791"/>
              <a:gd name="connsiteX186" fmla="*/ 20558 w 464222"/>
              <a:gd name="connsiteY186" fmla="*/ 270841 h 482791"/>
              <a:gd name="connsiteX187" fmla="*/ 22813 w 464222"/>
              <a:gd name="connsiteY187" fmla="*/ 270841 h 482791"/>
              <a:gd name="connsiteX188" fmla="*/ 22813 w 464222"/>
              <a:gd name="connsiteY188" fmla="*/ 269647 h 482791"/>
              <a:gd name="connsiteX189" fmla="*/ 23874 w 464222"/>
              <a:gd name="connsiteY189" fmla="*/ 269647 h 482791"/>
              <a:gd name="connsiteX190" fmla="*/ 25068 w 464222"/>
              <a:gd name="connsiteY190" fmla="*/ 268586 h 482791"/>
              <a:gd name="connsiteX191" fmla="*/ 27323 w 464222"/>
              <a:gd name="connsiteY191" fmla="*/ 268586 h 482791"/>
              <a:gd name="connsiteX192" fmla="*/ 28516 w 464222"/>
              <a:gd name="connsiteY192" fmla="*/ 269647 h 482791"/>
              <a:gd name="connsiteX193" fmla="*/ 29577 w 464222"/>
              <a:gd name="connsiteY193" fmla="*/ 269647 h 482791"/>
              <a:gd name="connsiteX194" fmla="*/ 30639 w 464222"/>
              <a:gd name="connsiteY194" fmla="*/ 268586 h 482791"/>
              <a:gd name="connsiteX195" fmla="*/ 31700 w 464222"/>
              <a:gd name="connsiteY195" fmla="*/ 267393 h 482791"/>
              <a:gd name="connsiteX196" fmla="*/ 32893 w 464222"/>
              <a:gd name="connsiteY196" fmla="*/ 268586 h 482791"/>
              <a:gd name="connsiteX197" fmla="*/ 35148 w 464222"/>
              <a:gd name="connsiteY197" fmla="*/ 268586 h 482791"/>
              <a:gd name="connsiteX198" fmla="*/ 36342 w 464222"/>
              <a:gd name="connsiteY198" fmla="*/ 269647 h 482791"/>
              <a:gd name="connsiteX199" fmla="*/ 43106 w 464222"/>
              <a:gd name="connsiteY199" fmla="*/ 266331 h 482791"/>
              <a:gd name="connsiteX200" fmla="*/ 45361 w 464222"/>
              <a:gd name="connsiteY200" fmla="*/ 268586 h 482791"/>
              <a:gd name="connsiteX201" fmla="*/ 46422 w 464222"/>
              <a:gd name="connsiteY201" fmla="*/ 253996 h 482791"/>
              <a:gd name="connsiteX202" fmla="*/ 48677 w 464222"/>
              <a:gd name="connsiteY202" fmla="*/ 248426 h 482791"/>
              <a:gd name="connsiteX203" fmla="*/ 51993 w 464222"/>
              <a:gd name="connsiteY203" fmla="*/ 238345 h 482791"/>
              <a:gd name="connsiteX204" fmla="*/ 53054 w 464222"/>
              <a:gd name="connsiteY204" fmla="*/ 236090 h 482791"/>
              <a:gd name="connsiteX205" fmla="*/ 53054 w 464222"/>
              <a:gd name="connsiteY205" fmla="*/ 232775 h 482791"/>
              <a:gd name="connsiteX206" fmla="*/ 48545 w 464222"/>
              <a:gd name="connsiteY206" fmla="*/ 232775 h 482791"/>
              <a:gd name="connsiteX207" fmla="*/ 48545 w 464222"/>
              <a:gd name="connsiteY207" fmla="*/ 223755 h 482791"/>
              <a:gd name="connsiteX208" fmla="*/ 53054 w 464222"/>
              <a:gd name="connsiteY208" fmla="*/ 224949 h 482791"/>
              <a:gd name="connsiteX209" fmla="*/ 53054 w 464222"/>
              <a:gd name="connsiteY209" fmla="*/ 211420 h 482791"/>
              <a:gd name="connsiteX210" fmla="*/ 54115 w 464222"/>
              <a:gd name="connsiteY210" fmla="*/ 75337 h 482791"/>
              <a:gd name="connsiteX211" fmla="*/ 54115 w 464222"/>
              <a:gd name="connsiteY211" fmla="*/ 22415 h 482791"/>
              <a:gd name="connsiteX212" fmla="*/ 53054 w 464222"/>
              <a:gd name="connsiteY212" fmla="*/ 21354 h 482791"/>
              <a:gd name="connsiteX213" fmla="*/ 54115 w 464222"/>
              <a:gd name="connsiteY213" fmla="*/ 20160 h 482791"/>
              <a:gd name="connsiteX214" fmla="*/ 54115 w 464222"/>
              <a:gd name="connsiteY214" fmla="*/ 8887 h 482791"/>
              <a:gd name="connsiteX215" fmla="*/ 51860 w 464222"/>
              <a:gd name="connsiteY215" fmla="*/ 7825 h 482791"/>
              <a:gd name="connsiteX216" fmla="*/ 51860 w 464222"/>
              <a:gd name="connsiteY216" fmla="*/ 6632 h 482791"/>
              <a:gd name="connsiteX217" fmla="*/ 54115 w 464222"/>
              <a:gd name="connsiteY217" fmla="*/ 6632 h 482791"/>
              <a:gd name="connsiteX218" fmla="*/ 54115 w 464222"/>
              <a:gd name="connsiteY218" fmla="*/ 1061 h 48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464222" h="482791">
                <a:moveTo>
                  <a:pt x="53717" y="0"/>
                </a:moveTo>
                <a:lnTo>
                  <a:pt x="100935" y="22548"/>
                </a:lnTo>
                <a:lnTo>
                  <a:pt x="161682" y="88998"/>
                </a:lnTo>
                <a:lnTo>
                  <a:pt x="169508" y="90059"/>
                </a:lnTo>
                <a:lnTo>
                  <a:pt x="168314" y="96824"/>
                </a:lnTo>
                <a:lnTo>
                  <a:pt x="168314" y="101333"/>
                </a:lnTo>
                <a:lnTo>
                  <a:pt x="171630" y="101333"/>
                </a:lnTo>
                <a:lnTo>
                  <a:pt x="171630" y="102394"/>
                </a:lnTo>
                <a:lnTo>
                  <a:pt x="261689" y="95630"/>
                </a:lnTo>
                <a:lnTo>
                  <a:pt x="356125" y="90059"/>
                </a:lnTo>
                <a:lnTo>
                  <a:pt x="357319" y="90059"/>
                </a:lnTo>
                <a:lnTo>
                  <a:pt x="356125" y="129452"/>
                </a:lnTo>
                <a:lnTo>
                  <a:pt x="369654" y="121494"/>
                </a:lnTo>
                <a:lnTo>
                  <a:pt x="379734" y="126003"/>
                </a:lnTo>
                <a:lnTo>
                  <a:pt x="379734" y="135022"/>
                </a:lnTo>
                <a:lnTo>
                  <a:pt x="395518" y="135022"/>
                </a:lnTo>
                <a:lnTo>
                  <a:pt x="394457" y="115923"/>
                </a:lnTo>
                <a:lnTo>
                  <a:pt x="405731" y="106904"/>
                </a:lnTo>
                <a:lnTo>
                  <a:pt x="464223" y="112475"/>
                </a:lnTo>
                <a:lnTo>
                  <a:pt x="458652" y="120300"/>
                </a:lnTo>
                <a:lnTo>
                  <a:pt x="464223" y="159693"/>
                </a:lnTo>
                <a:lnTo>
                  <a:pt x="428279" y="192321"/>
                </a:lnTo>
                <a:lnTo>
                  <a:pt x="432789" y="195770"/>
                </a:lnTo>
                <a:lnTo>
                  <a:pt x="426024" y="204789"/>
                </a:lnTo>
                <a:lnTo>
                  <a:pt x="420453" y="200279"/>
                </a:lnTo>
                <a:lnTo>
                  <a:pt x="390080" y="227337"/>
                </a:lnTo>
                <a:lnTo>
                  <a:pt x="307846" y="300419"/>
                </a:lnTo>
                <a:lnTo>
                  <a:pt x="293256" y="329731"/>
                </a:lnTo>
                <a:lnTo>
                  <a:pt x="294450" y="330792"/>
                </a:lnTo>
                <a:lnTo>
                  <a:pt x="295511" y="334241"/>
                </a:lnTo>
                <a:lnTo>
                  <a:pt x="294450" y="335302"/>
                </a:lnTo>
                <a:lnTo>
                  <a:pt x="292195" y="333047"/>
                </a:lnTo>
                <a:lnTo>
                  <a:pt x="279860" y="357850"/>
                </a:lnTo>
                <a:lnTo>
                  <a:pt x="286624" y="361166"/>
                </a:lnTo>
                <a:lnTo>
                  <a:pt x="275350" y="381459"/>
                </a:lnTo>
                <a:lnTo>
                  <a:pt x="280921" y="384775"/>
                </a:lnTo>
                <a:lnTo>
                  <a:pt x="286492" y="382520"/>
                </a:lnTo>
                <a:lnTo>
                  <a:pt x="289940" y="385836"/>
                </a:lnTo>
                <a:lnTo>
                  <a:pt x="279860" y="389151"/>
                </a:lnTo>
                <a:lnTo>
                  <a:pt x="277605" y="385836"/>
                </a:lnTo>
                <a:lnTo>
                  <a:pt x="272034" y="389151"/>
                </a:lnTo>
                <a:lnTo>
                  <a:pt x="273096" y="391406"/>
                </a:lnTo>
                <a:lnTo>
                  <a:pt x="274289" y="391406"/>
                </a:lnTo>
                <a:lnTo>
                  <a:pt x="274289" y="393661"/>
                </a:lnTo>
                <a:lnTo>
                  <a:pt x="273096" y="393661"/>
                </a:lnTo>
                <a:lnTo>
                  <a:pt x="273096" y="395916"/>
                </a:lnTo>
                <a:lnTo>
                  <a:pt x="270841" y="398171"/>
                </a:lnTo>
                <a:lnTo>
                  <a:pt x="269780" y="396977"/>
                </a:lnTo>
                <a:lnTo>
                  <a:pt x="267525" y="396977"/>
                </a:lnTo>
                <a:lnTo>
                  <a:pt x="266464" y="398171"/>
                </a:lnTo>
                <a:lnTo>
                  <a:pt x="266464" y="399232"/>
                </a:lnTo>
                <a:lnTo>
                  <a:pt x="270974" y="400426"/>
                </a:lnTo>
                <a:lnTo>
                  <a:pt x="273228" y="404935"/>
                </a:lnTo>
                <a:lnTo>
                  <a:pt x="273228" y="407190"/>
                </a:lnTo>
                <a:lnTo>
                  <a:pt x="274422" y="409445"/>
                </a:lnTo>
                <a:lnTo>
                  <a:pt x="273228" y="409445"/>
                </a:lnTo>
                <a:lnTo>
                  <a:pt x="240600" y="391406"/>
                </a:lnTo>
                <a:lnTo>
                  <a:pt x="230520" y="410506"/>
                </a:lnTo>
                <a:lnTo>
                  <a:pt x="223755" y="401486"/>
                </a:lnTo>
                <a:lnTo>
                  <a:pt x="221500" y="411567"/>
                </a:lnTo>
                <a:lnTo>
                  <a:pt x="227071" y="416076"/>
                </a:lnTo>
                <a:lnTo>
                  <a:pt x="218052" y="427350"/>
                </a:lnTo>
                <a:lnTo>
                  <a:pt x="216991" y="426290"/>
                </a:lnTo>
                <a:lnTo>
                  <a:pt x="212481" y="433054"/>
                </a:lnTo>
                <a:lnTo>
                  <a:pt x="213543" y="434247"/>
                </a:lnTo>
                <a:lnTo>
                  <a:pt x="204523" y="445521"/>
                </a:lnTo>
                <a:lnTo>
                  <a:pt x="203330" y="444461"/>
                </a:lnTo>
                <a:lnTo>
                  <a:pt x="201075" y="445521"/>
                </a:lnTo>
                <a:lnTo>
                  <a:pt x="202136" y="446715"/>
                </a:lnTo>
                <a:lnTo>
                  <a:pt x="176272" y="478150"/>
                </a:lnTo>
                <a:lnTo>
                  <a:pt x="174017" y="477089"/>
                </a:lnTo>
                <a:lnTo>
                  <a:pt x="172956" y="479344"/>
                </a:lnTo>
                <a:lnTo>
                  <a:pt x="175211" y="480537"/>
                </a:lnTo>
                <a:lnTo>
                  <a:pt x="174150" y="482792"/>
                </a:lnTo>
                <a:lnTo>
                  <a:pt x="165131" y="477221"/>
                </a:lnTo>
                <a:lnTo>
                  <a:pt x="166192" y="463692"/>
                </a:lnTo>
                <a:lnTo>
                  <a:pt x="158366" y="462631"/>
                </a:lnTo>
                <a:lnTo>
                  <a:pt x="158366" y="450297"/>
                </a:lnTo>
                <a:lnTo>
                  <a:pt x="167385" y="453612"/>
                </a:lnTo>
                <a:lnTo>
                  <a:pt x="171895" y="446848"/>
                </a:lnTo>
                <a:lnTo>
                  <a:pt x="150541" y="444593"/>
                </a:lnTo>
                <a:lnTo>
                  <a:pt x="143776" y="446848"/>
                </a:lnTo>
                <a:lnTo>
                  <a:pt x="143776" y="444593"/>
                </a:lnTo>
                <a:lnTo>
                  <a:pt x="147092" y="443399"/>
                </a:lnTo>
                <a:lnTo>
                  <a:pt x="146031" y="437829"/>
                </a:lnTo>
                <a:lnTo>
                  <a:pt x="149480" y="436767"/>
                </a:lnTo>
                <a:lnTo>
                  <a:pt x="148286" y="435574"/>
                </a:lnTo>
                <a:lnTo>
                  <a:pt x="146031" y="435574"/>
                </a:lnTo>
                <a:lnTo>
                  <a:pt x="142715" y="422045"/>
                </a:lnTo>
                <a:lnTo>
                  <a:pt x="142715" y="418729"/>
                </a:lnTo>
                <a:lnTo>
                  <a:pt x="141654" y="414220"/>
                </a:lnTo>
                <a:lnTo>
                  <a:pt x="137145" y="409710"/>
                </a:lnTo>
                <a:lnTo>
                  <a:pt x="137145" y="405200"/>
                </a:lnTo>
                <a:lnTo>
                  <a:pt x="139399" y="402946"/>
                </a:lnTo>
                <a:lnTo>
                  <a:pt x="149612" y="407455"/>
                </a:lnTo>
                <a:lnTo>
                  <a:pt x="150673" y="402946"/>
                </a:lnTo>
                <a:lnTo>
                  <a:pt x="136083" y="395120"/>
                </a:lnTo>
                <a:lnTo>
                  <a:pt x="128258" y="395120"/>
                </a:lnTo>
                <a:lnTo>
                  <a:pt x="129452" y="388356"/>
                </a:lnTo>
                <a:lnTo>
                  <a:pt x="128258" y="388356"/>
                </a:lnTo>
                <a:lnTo>
                  <a:pt x="128258" y="380530"/>
                </a:lnTo>
                <a:lnTo>
                  <a:pt x="88865" y="354666"/>
                </a:lnTo>
                <a:lnTo>
                  <a:pt x="88865" y="359176"/>
                </a:lnTo>
                <a:lnTo>
                  <a:pt x="85549" y="359176"/>
                </a:lnTo>
                <a:lnTo>
                  <a:pt x="81040" y="354666"/>
                </a:lnTo>
                <a:lnTo>
                  <a:pt x="69766" y="337822"/>
                </a:lnTo>
                <a:lnTo>
                  <a:pt x="65256" y="335567"/>
                </a:lnTo>
                <a:lnTo>
                  <a:pt x="64195" y="338883"/>
                </a:lnTo>
                <a:lnTo>
                  <a:pt x="61940" y="338883"/>
                </a:lnTo>
                <a:lnTo>
                  <a:pt x="58625" y="341138"/>
                </a:lnTo>
                <a:lnTo>
                  <a:pt x="54115" y="343393"/>
                </a:lnTo>
                <a:lnTo>
                  <a:pt x="49605" y="342331"/>
                </a:lnTo>
                <a:lnTo>
                  <a:pt x="44035" y="346841"/>
                </a:lnTo>
                <a:lnTo>
                  <a:pt x="40719" y="348035"/>
                </a:lnTo>
                <a:lnTo>
                  <a:pt x="35015" y="352544"/>
                </a:lnTo>
                <a:lnTo>
                  <a:pt x="23741" y="359309"/>
                </a:lnTo>
                <a:lnTo>
                  <a:pt x="16977" y="360502"/>
                </a:lnTo>
                <a:lnTo>
                  <a:pt x="10213" y="366073"/>
                </a:lnTo>
                <a:lnTo>
                  <a:pt x="1194" y="365012"/>
                </a:lnTo>
                <a:lnTo>
                  <a:pt x="0" y="365012"/>
                </a:lnTo>
                <a:lnTo>
                  <a:pt x="4510" y="354932"/>
                </a:lnTo>
                <a:lnTo>
                  <a:pt x="4510" y="351483"/>
                </a:lnTo>
                <a:lnTo>
                  <a:pt x="5570" y="350422"/>
                </a:lnTo>
                <a:lnTo>
                  <a:pt x="6632" y="346974"/>
                </a:lnTo>
                <a:lnTo>
                  <a:pt x="5570" y="345912"/>
                </a:lnTo>
                <a:lnTo>
                  <a:pt x="6632" y="340342"/>
                </a:lnTo>
                <a:lnTo>
                  <a:pt x="6632" y="338087"/>
                </a:lnTo>
                <a:lnTo>
                  <a:pt x="7825" y="337026"/>
                </a:lnTo>
                <a:lnTo>
                  <a:pt x="9019" y="337026"/>
                </a:lnTo>
                <a:lnTo>
                  <a:pt x="9019" y="335832"/>
                </a:lnTo>
                <a:lnTo>
                  <a:pt x="11274" y="331323"/>
                </a:lnTo>
                <a:lnTo>
                  <a:pt x="11274" y="330261"/>
                </a:lnTo>
                <a:lnTo>
                  <a:pt x="12468" y="329068"/>
                </a:lnTo>
                <a:lnTo>
                  <a:pt x="13529" y="328007"/>
                </a:lnTo>
                <a:lnTo>
                  <a:pt x="15784" y="326946"/>
                </a:lnTo>
                <a:lnTo>
                  <a:pt x="16977" y="322436"/>
                </a:lnTo>
                <a:lnTo>
                  <a:pt x="15784" y="322436"/>
                </a:lnTo>
                <a:lnTo>
                  <a:pt x="14590" y="323497"/>
                </a:lnTo>
                <a:lnTo>
                  <a:pt x="12335" y="324691"/>
                </a:lnTo>
                <a:lnTo>
                  <a:pt x="11141" y="324691"/>
                </a:lnTo>
                <a:lnTo>
                  <a:pt x="10080" y="325752"/>
                </a:lnTo>
                <a:lnTo>
                  <a:pt x="7825" y="326946"/>
                </a:lnTo>
                <a:lnTo>
                  <a:pt x="5570" y="323497"/>
                </a:lnTo>
                <a:lnTo>
                  <a:pt x="12335" y="315672"/>
                </a:lnTo>
                <a:lnTo>
                  <a:pt x="14590" y="316866"/>
                </a:lnTo>
                <a:lnTo>
                  <a:pt x="14590" y="313417"/>
                </a:lnTo>
                <a:lnTo>
                  <a:pt x="19099" y="312356"/>
                </a:lnTo>
                <a:lnTo>
                  <a:pt x="20293" y="313417"/>
                </a:lnTo>
                <a:lnTo>
                  <a:pt x="24803" y="312356"/>
                </a:lnTo>
                <a:lnTo>
                  <a:pt x="25864" y="307846"/>
                </a:lnTo>
                <a:lnTo>
                  <a:pt x="24803" y="305592"/>
                </a:lnTo>
                <a:lnTo>
                  <a:pt x="24803" y="302276"/>
                </a:lnTo>
                <a:lnTo>
                  <a:pt x="23609" y="300021"/>
                </a:lnTo>
                <a:lnTo>
                  <a:pt x="24803" y="298960"/>
                </a:lnTo>
                <a:lnTo>
                  <a:pt x="24803" y="296705"/>
                </a:lnTo>
                <a:lnTo>
                  <a:pt x="27057" y="296705"/>
                </a:lnTo>
                <a:lnTo>
                  <a:pt x="29312" y="300021"/>
                </a:lnTo>
                <a:lnTo>
                  <a:pt x="34883" y="288747"/>
                </a:lnTo>
                <a:lnTo>
                  <a:pt x="33822" y="284237"/>
                </a:lnTo>
                <a:lnTo>
                  <a:pt x="33822" y="283043"/>
                </a:lnTo>
                <a:lnTo>
                  <a:pt x="34883" y="281982"/>
                </a:lnTo>
                <a:lnTo>
                  <a:pt x="34883" y="279727"/>
                </a:lnTo>
                <a:lnTo>
                  <a:pt x="33822" y="279727"/>
                </a:lnTo>
                <a:lnTo>
                  <a:pt x="32761" y="277473"/>
                </a:lnTo>
                <a:lnTo>
                  <a:pt x="32761" y="275218"/>
                </a:lnTo>
                <a:lnTo>
                  <a:pt x="33822" y="271902"/>
                </a:lnTo>
                <a:lnTo>
                  <a:pt x="31567" y="271902"/>
                </a:lnTo>
                <a:lnTo>
                  <a:pt x="30506" y="270841"/>
                </a:lnTo>
                <a:lnTo>
                  <a:pt x="28251" y="270841"/>
                </a:lnTo>
                <a:lnTo>
                  <a:pt x="27057" y="269647"/>
                </a:lnTo>
                <a:lnTo>
                  <a:pt x="23741" y="270841"/>
                </a:lnTo>
                <a:lnTo>
                  <a:pt x="22680" y="274157"/>
                </a:lnTo>
                <a:lnTo>
                  <a:pt x="14722" y="274157"/>
                </a:lnTo>
                <a:lnTo>
                  <a:pt x="14722" y="275218"/>
                </a:lnTo>
                <a:lnTo>
                  <a:pt x="13661" y="275218"/>
                </a:lnTo>
                <a:lnTo>
                  <a:pt x="13661" y="274157"/>
                </a:lnTo>
                <a:lnTo>
                  <a:pt x="12600" y="275218"/>
                </a:lnTo>
                <a:lnTo>
                  <a:pt x="10346" y="276412"/>
                </a:lnTo>
                <a:lnTo>
                  <a:pt x="10346" y="280921"/>
                </a:lnTo>
                <a:lnTo>
                  <a:pt x="9284" y="283176"/>
                </a:lnTo>
                <a:lnTo>
                  <a:pt x="7030" y="282115"/>
                </a:lnTo>
                <a:lnTo>
                  <a:pt x="8223" y="281054"/>
                </a:lnTo>
                <a:lnTo>
                  <a:pt x="8223" y="275351"/>
                </a:lnTo>
                <a:lnTo>
                  <a:pt x="12733" y="270841"/>
                </a:lnTo>
                <a:lnTo>
                  <a:pt x="16049" y="269647"/>
                </a:lnTo>
                <a:lnTo>
                  <a:pt x="18304" y="269647"/>
                </a:lnTo>
                <a:lnTo>
                  <a:pt x="20558" y="270841"/>
                </a:lnTo>
                <a:lnTo>
                  <a:pt x="22813" y="270841"/>
                </a:lnTo>
                <a:lnTo>
                  <a:pt x="22813" y="269647"/>
                </a:lnTo>
                <a:lnTo>
                  <a:pt x="23874" y="269647"/>
                </a:lnTo>
                <a:lnTo>
                  <a:pt x="25068" y="268586"/>
                </a:lnTo>
                <a:lnTo>
                  <a:pt x="27323" y="268586"/>
                </a:lnTo>
                <a:lnTo>
                  <a:pt x="28516" y="269647"/>
                </a:lnTo>
                <a:lnTo>
                  <a:pt x="29577" y="269647"/>
                </a:lnTo>
                <a:lnTo>
                  <a:pt x="30639" y="268586"/>
                </a:lnTo>
                <a:lnTo>
                  <a:pt x="31700" y="267393"/>
                </a:lnTo>
                <a:lnTo>
                  <a:pt x="32893" y="268586"/>
                </a:lnTo>
                <a:lnTo>
                  <a:pt x="35148" y="268586"/>
                </a:lnTo>
                <a:lnTo>
                  <a:pt x="36342" y="269647"/>
                </a:lnTo>
                <a:cubicBezTo>
                  <a:pt x="41780" y="269647"/>
                  <a:pt x="38597" y="270311"/>
                  <a:pt x="43106" y="266331"/>
                </a:cubicBezTo>
                <a:lnTo>
                  <a:pt x="45361" y="268586"/>
                </a:lnTo>
                <a:cubicBezTo>
                  <a:pt x="46555" y="262883"/>
                  <a:pt x="49340" y="259434"/>
                  <a:pt x="46422" y="253996"/>
                </a:cubicBezTo>
                <a:cubicBezTo>
                  <a:pt x="49738" y="250548"/>
                  <a:pt x="48412" y="252803"/>
                  <a:pt x="48677" y="248426"/>
                </a:cubicBezTo>
                <a:cubicBezTo>
                  <a:pt x="51595" y="245508"/>
                  <a:pt x="55309" y="242988"/>
                  <a:pt x="51993" y="238345"/>
                </a:cubicBezTo>
                <a:lnTo>
                  <a:pt x="53054" y="236090"/>
                </a:lnTo>
                <a:lnTo>
                  <a:pt x="53054" y="232775"/>
                </a:lnTo>
                <a:lnTo>
                  <a:pt x="48545" y="232775"/>
                </a:lnTo>
                <a:lnTo>
                  <a:pt x="48545" y="223755"/>
                </a:lnTo>
                <a:lnTo>
                  <a:pt x="53054" y="224949"/>
                </a:lnTo>
                <a:lnTo>
                  <a:pt x="53054" y="211420"/>
                </a:lnTo>
                <a:lnTo>
                  <a:pt x="54115" y="75337"/>
                </a:lnTo>
                <a:lnTo>
                  <a:pt x="54115" y="22415"/>
                </a:lnTo>
                <a:lnTo>
                  <a:pt x="53054" y="21354"/>
                </a:lnTo>
                <a:lnTo>
                  <a:pt x="54115" y="20160"/>
                </a:lnTo>
                <a:lnTo>
                  <a:pt x="54115" y="8887"/>
                </a:lnTo>
                <a:lnTo>
                  <a:pt x="51860" y="7825"/>
                </a:lnTo>
                <a:lnTo>
                  <a:pt x="51860" y="6632"/>
                </a:lnTo>
                <a:lnTo>
                  <a:pt x="54115" y="6632"/>
                </a:lnTo>
                <a:lnTo>
                  <a:pt x="54115" y="1061"/>
                </a:lnTo>
              </a:path>
            </a:pathLst>
          </a:custGeom>
          <a:solidFill>
            <a:schemeClr val="bg1">
              <a:lumMod val="85000"/>
            </a:schemeClr>
          </a:solidFill>
          <a:ln w="13251" cap="flat">
            <a:noFill/>
            <a:prstDash val="solid"/>
            <a:miter/>
          </a:ln>
        </p:spPr>
        <p:txBody>
          <a:bodyPr rtlCol="0" anchor="ctr"/>
          <a:lstStyle/>
          <a:p>
            <a:endParaRPr lang="en-FI" sz="816"/>
          </a:p>
        </p:txBody>
      </p:sp>
      <p:sp>
        <p:nvSpPr>
          <p:cNvPr id="1431" name="Freeform: Shape 1430">
            <a:extLst>
              <a:ext uri="{FF2B5EF4-FFF2-40B4-BE49-F238E27FC236}">
                <a16:creationId xmlns:a16="http://schemas.microsoft.com/office/drawing/2014/main" id="{0B491D13-D09B-0A88-552F-CEF6F9F5C954}"/>
              </a:ext>
            </a:extLst>
          </p:cNvPr>
          <p:cNvSpPr/>
          <p:nvPr/>
        </p:nvSpPr>
        <p:spPr>
          <a:xfrm>
            <a:off x="3850937" y="2270175"/>
            <a:ext cx="368071" cy="376374"/>
          </a:xfrm>
          <a:custGeom>
            <a:avLst/>
            <a:gdLst>
              <a:gd name="connsiteX0" fmla="*/ 103058 w 811461"/>
              <a:gd name="connsiteY0" fmla="*/ 322038 h 829765"/>
              <a:gd name="connsiteX1" fmla="*/ 112077 w 811461"/>
              <a:gd name="connsiteY1" fmla="*/ 324293 h 829765"/>
              <a:gd name="connsiteX2" fmla="*/ 117647 w 811461"/>
              <a:gd name="connsiteY2" fmla="*/ 346841 h 829765"/>
              <a:gd name="connsiteX3" fmla="*/ 128921 w 811461"/>
              <a:gd name="connsiteY3" fmla="*/ 355860 h 829765"/>
              <a:gd name="connsiteX4" fmla="*/ 152530 w 811461"/>
              <a:gd name="connsiteY4" fmla="*/ 365940 h 829765"/>
              <a:gd name="connsiteX5" fmla="*/ 183965 w 811461"/>
              <a:gd name="connsiteY5" fmla="*/ 405333 h 829765"/>
              <a:gd name="connsiteX6" fmla="*/ 271770 w 811461"/>
              <a:gd name="connsiteY6" fmla="*/ 361431 h 829765"/>
              <a:gd name="connsiteX7" fmla="*/ 265005 w 811461"/>
              <a:gd name="connsiteY7" fmla="*/ 331057 h 829765"/>
              <a:gd name="connsiteX8" fmla="*/ 286359 w 811461"/>
              <a:gd name="connsiteY8" fmla="*/ 325354 h 829765"/>
              <a:gd name="connsiteX9" fmla="*/ 294185 w 811461"/>
              <a:gd name="connsiteY9" fmla="*/ 345647 h 829765"/>
              <a:gd name="connsiteX10" fmla="*/ 297501 w 811461"/>
              <a:gd name="connsiteY10" fmla="*/ 350157 h 829765"/>
              <a:gd name="connsiteX11" fmla="*/ 297501 w 811461"/>
              <a:gd name="connsiteY11" fmla="*/ 347902 h 829765"/>
              <a:gd name="connsiteX12" fmla="*/ 298695 w 811461"/>
              <a:gd name="connsiteY12" fmla="*/ 346841 h 829765"/>
              <a:gd name="connsiteX13" fmla="*/ 323497 w 811461"/>
              <a:gd name="connsiteY13" fmla="*/ 344586 h 829765"/>
              <a:gd name="connsiteX14" fmla="*/ 324558 w 811461"/>
              <a:gd name="connsiteY14" fmla="*/ 342331 h 829765"/>
              <a:gd name="connsiteX15" fmla="*/ 317794 w 811461"/>
              <a:gd name="connsiteY15" fmla="*/ 336760 h 829765"/>
              <a:gd name="connsiteX16" fmla="*/ 333577 w 811461"/>
              <a:gd name="connsiteY16" fmla="*/ 325486 h 829765"/>
              <a:gd name="connsiteX17" fmla="*/ 333577 w 811461"/>
              <a:gd name="connsiteY17" fmla="*/ 323232 h 829765"/>
              <a:gd name="connsiteX18" fmla="*/ 348167 w 811461"/>
              <a:gd name="connsiteY18" fmla="*/ 315406 h 829765"/>
              <a:gd name="connsiteX19" fmla="*/ 348167 w 811461"/>
              <a:gd name="connsiteY19" fmla="*/ 299623 h 829765"/>
              <a:gd name="connsiteX20" fmla="*/ 339148 w 811461"/>
              <a:gd name="connsiteY20" fmla="*/ 300816 h 829765"/>
              <a:gd name="connsiteX21" fmla="*/ 331323 w 811461"/>
              <a:gd name="connsiteY21" fmla="*/ 276014 h 829765"/>
              <a:gd name="connsiteX22" fmla="*/ 315539 w 811461"/>
              <a:gd name="connsiteY22" fmla="*/ 271504 h 829765"/>
              <a:gd name="connsiteX23" fmla="*/ 311030 w 811461"/>
              <a:gd name="connsiteY23" fmla="*/ 261424 h 829765"/>
              <a:gd name="connsiteX24" fmla="*/ 316600 w 811461"/>
              <a:gd name="connsiteY24" fmla="*/ 260363 h 829765"/>
              <a:gd name="connsiteX25" fmla="*/ 319916 w 811461"/>
              <a:gd name="connsiteY25" fmla="*/ 269382 h 829765"/>
              <a:gd name="connsiteX26" fmla="*/ 332251 w 811461"/>
              <a:gd name="connsiteY26" fmla="*/ 267127 h 829765"/>
              <a:gd name="connsiteX27" fmla="*/ 342331 w 811461"/>
              <a:gd name="connsiteY27" fmla="*/ 289675 h 829765"/>
              <a:gd name="connsiteX28" fmla="*/ 358115 w 811461"/>
              <a:gd name="connsiteY28" fmla="*/ 300949 h 829765"/>
              <a:gd name="connsiteX29" fmla="*/ 374960 w 811461"/>
              <a:gd name="connsiteY29" fmla="*/ 298694 h 829765"/>
              <a:gd name="connsiteX30" fmla="*/ 382918 w 811461"/>
              <a:gd name="connsiteY30" fmla="*/ 293124 h 829765"/>
              <a:gd name="connsiteX31" fmla="*/ 389682 w 811461"/>
              <a:gd name="connsiteY31" fmla="*/ 294185 h 829765"/>
              <a:gd name="connsiteX32" fmla="*/ 390876 w 811461"/>
              <a:gd name="connsiteY32" fmla="*/ 287420 h 829765"/>
              <a:gd name="connsiteX33" fmla="*/ 383050 w 811461"/>
              <a:gd name="connsiteY33" fmla="*/ 266066 h 829765"/>
              <a:gd name="connsiteX34" fmla="*/ 405599 w 811461"/>
              <a:gd name="connsiteY34" fmla="*/ 245773 h 829765"/>
              <a:gd name="connsiteX35" fmla="*/ 406792 w 811461"/>
              <a:gd name="connsiteY35" fmla="*/ 226673 h 829765"/>
              <a:gd name="connsiteX36" fmla="*/ 413556 w 811461"/>
              <a:gd name="connsiteY36" fmla="*/ 223225 h 829765"/>
              <a:gd name="connsiteX37" fmla="*/ 430401 w 811461"/>
              <a:gd name="connsiteY37" fmla="*/ 229989 h 829765"/>
              <a:gd name="connsiteX38" fmla="*/ 444991 w 811461"/>
              <a:gd name="connsiteY38" fmla="*/ 224418 h 829765"/>
              <a:gd name="connsiteX39" fmla="*/ 461836 w 811461"/>
              <a:gd name="connsiteY39" fmla="*/ 203064 h 829765"/>
              <a:gd name="connsiteX40" fmla="*/ 476426 w 811461"/>
              <a:gd name="connsiteY40" fmla="*/ 205319 h 829765"/>
              <a:gd name="connsiteX41" fmla="*/ 477487 w 811461"/>
              <a:gd name="connsiteY41" fmla="*/ 194045 h 829765"/>
              <a:gd name="connsiteX42" fmla="*/ 487567 w 811461"/>
              <a:gd name="connsiteY42" fmla="*/ 195106 h 829765"/>
              <a:gd name="connsiteX43" fmla="*/ 488628 w 811461"/>
              <a:gd name="connsiteY43" fmla="*/ 180516 h 829765"/>
              <a:gd name="connsiteX44" fmla="*/ 489821 w 811461"/>
              <a:gd name="connsiteY44" fmla="*/ 174946 h 829765"/>
              <a:gd name="connsiteX45" fmla="*/ 522450 w 811461"/>
              <a:gd name="connsiteY45" fmla="*/ 188474 h 829765"/>
              <a:gd name="connsiteX46" fmla="*/ 520195 w 811461"/>
              <a:gd name="connsiteY46" fmla="*/ 164865 h 829765"/>
              <a:gd name="connsiteX47" fmla="*/ 525766 w 811461"/>
              <a:gd name="connsiteY47" fmla="*/ 159295 h 829765"/>
              <a:gd name="connsiteX48" fmla="*/ 530275 w 811461"/>
              <a:gd name="connsiteY48" fmla="*/ 161550 h 829765"/>
              <a:gd name="connsiteX49" fmla="*/ 532530 w 811461"/>
              <a:gd name="connsiteY49" fmla="*/ 153724 h 829765"/>
              <a:gd name="connsiteX50" fmla="*/ 546059 w 811461"/>
              <a:gd name="connsiteY50" fmla="*/ 158234 h 829765"/>
              <a:gd name="connsiteX51" fmla="*/ 541550 w 811461"/>
              <a:gd name="connsiteY51" fmla="*/ 148153 h 829765"/>
              <a:gd name="connsiteX52" fmla="*/ 539295 w 811461"/>
              <a:gd name="connsiteY52" fmla="*/ 148153 h 829765"/>
              <a:gd name="connsiteX53" fmla="*/ 538101 w 811461"/>
              <a:gd name="connsiteY53" fmla="*/ 138073 h 829765"/>
              <a:gd name="connsiteX54" fmla="*/ 540356 w 811461"/>
              <a:gd name="connsiteY54" fmla="*/ 130247 h 829765"/>
              <a:gd name="connsiteX55" fmla="*/ 543672 w 811461"/>
              <a:gd name="connsiteY55" fmla="*/ 131309 h 829765"/>
              <a:gd name="connsiteX56" fmla="*/ 544733 w 811461"/>
              <a:gd name="connsiteY56" fmla="*/ 134757 h 829765"/>
              <a:gd name="connsiteX57" fmla="*/ 545794 w 811461"/>
              <a:gd name="connsiteY57" fmla="*/ 127993 h 829765"/>
              <a:gd name="connsiteX58" fmla="*/ 573913 w 811461"/>
              <a:gd name="connsiteY58" fmla="*/ 132502 h 829765"/>
              <a:gd name="connsiteX59" fmla="*/ 575106 w 811461"/>
              <a:gd name="connsiteY59" fmla="*/ 130247 h 829765"/>
              <a:gd name="connsiteX60" fmla="*/ 579616 w 811461"/>
              <a:gd name="connsiteY60" fmla="*/ 132502 h 829765"/>
              <a:gd name="connsiteX61" fmla="*/ 581870 w 811461"/>
              <a:gd name="connsiteY61" fmla="*/ 117912 h 829765"/>
              <a:gd name="connsiteX62" fmla="*/ 575106 w 811461"/>
              <a:gd name="connsiteY62" fmla="*/ 117912 h 829765"/>
              <a:gd name="connsiteX63" fmla="*/ 572851 w 811461"/>
              <a:gd name="connsiteY63" fmla="*/ 112342 h 829765"/>
              <a:gd name="connsiteX64" fmla="*/ 567281 w 811461"/>
              <a:gd name="connsiteY64" fmla="*/ 111148 h 829765"/>
              <a:gd name="connsiteX65" fmla="*/ 567281 w 811461"/>
              <a:gd name="connsiteY65" fmla="*/ 108893 h 829765"/>
              <a:gd name="connsiteX66" fmla="*/ 577361 w 811461"/>
              <a:gd name="connsiteY66" fmla="*/ 105577 h 829765"/>
              <a:gd name="connsiteX67" fmla="*/ 577361 w 811461"/>
              <a:gd name="connsiteY67" fmla="*/ 103322 h 829765"/>
              <a:gd name="connsiteX68" fmla="*/ 574045 w 811461"/>
              <a:gd name="connsiteY68" fmla="*/ 95497 h 829765"/>
              <a:gd name="connsiteX69" fmla="*/ 585319 w 811461"/>
              <a:gd name="connsiteY69" fmla="*/ 89927 h 829765"/>
              <a:gd name="connsiteX70" fmla="*/ 592083 w 811461"/>
              <a:gd name="connsiteY70" fmla="*/ 84356 h 829765"/>
              <a:gd name="connsiteX71" fmla="*/ 593144 w 811461"/>
              <a:gd name="connsiteY71" fmla="*/ 85417 h 829765"/>
              <a:gd name="connsiteX72" fmla="*/ 595399 w 811461"/>
              <a:gd name="connsiteY72" fmla="*/ 83162 h 829765"/>
              <a:gd name="connsiteX73" fmla="*/ 597654 w 811461"/>
              <a:gd name="connsiteY73" fmla="*/ 85417 h 829765"/>
              <a:gd name="connsiteX74" fmla="*/ 597654 w 811461"/>
              <a:gd name="connsiteY74" fmla="*/ 84356 h 829765"/>
              <a:gd name="connsiteX75" fmla="*/ 598848 w 811461"/>
              <a:gd name="connsiteY75" fmla="*/ 83162 h 829765"/>
              <a:gd name="connsiteX76" fmla="*/ 597654 w 811461"/>
              <a:gd name="connsiteY76" fmla="*/ 79846 h 829765"/>
              <a:gd name="connsiteX77" fmla="*/ 600970 w 811461"/>
              <a:gd name="connsiteY77" fmla="*/ 75337 h 829765"/>
              <a:gd name="connsiteX78" fmla="*/ 604418 w 811461"/>
              <a:gd name="connsiteY78" fmla="*/ 77592 h 829765"/>
              <a:gd name="connsiteX79" fmla="*/ 619008 w 811461"/>
              <a:gd name="connsiteY79" fmla="*/ 105710 h 829765"/>
              <a:gd name="connsiteX80" fmla="*/ 631343 w 811461"/>
              <a:gd name="connsiteY80" fmla="*/ 82101 h 829765"/>
              <a:gd name="connsiteX81" fmla="*/ 621263 w 811461"/>
              <a:gd name="connsiteY81" fmla="*/ 55044 h 829765"/>
              <a:gd name="connsiteX82" fmla="*/ 621263 w 811461"/>
              <a:gd name="connsiteY82" fmla="*/ 40454 h 829765"/>
              <a:gd name="connsiteX83" fmla="*/ 634792 w 811461"/>
              <a:gd name="connsiteY83" fmla="*/ 25864 h 829765"/>
              <a:gd name="connsiteX84" fmla="*/ 642617 w 811461"/>
              <a:gd name="connsiteY84" fmla="*/ 4510 h 829765"/>
              <a:gd name="connsiteX85" fmla="*/ 644872 w 811461"/>
              <a:gd name="connsiteY85" fmla="*/ 5570 h 829765"/>
              <a:gd name="connsiteX86" fmla="*/ 645933 w 811461"/>
              <a:gd name="connsiteY86" fmla="*/ 5570 h 829765"/>
              <a:gd name="connsiteX87" fmla="*/ 646994 w 811461"/>
              <a:gd name="connsiteY87" fmla="*/ 4510 h 829765"/>
              <a:gd name="connsiteX88" fmla="*/ 646994 w 811461"/>
              <a:gd name="connsiteY88" fmla="*/ 2255 h 829765"/>
              <a:gd name="connsiteX89" fmla="*/ 648056 w 811461"/>
              <a:gd name="connsiteY89" fmla="*/ 2255 h 829765"/>
              <a:gd name="connsiteX90" fmla="*/ 650310 w 811461"/>
              <a:gd name="connsiteY90" fmla="*/ 9019 h 829765"/>
              <a:gd name="connsiteX91" fmla="*/ 649116 w 811461"/>
              <a:gd name="connsiteY91" fmla="*/ 18038 h 829765"/>
              <a:gd name="connsiteX92" fmla="*/ 650310 w 811461"/>
              <a:gd name="connsiteY92" fmla="*/ 23609 h 829765"/>
              <a:gd name="connsiteX93" fmla="*/ 654820 w 811461"/>
              <a:gd name="connsiteY93" fmla="*/ 22548 h 829765"/>
              <a:gd name="connsiteX94" fmla="*/ 654820 w 811461"/>
              <a:gd name="connsiteY94" fmla="*/ 11274 h 829765"/>
              <a:gd name="connsiteX95" fmla="*/ 709996 w 811461"/>
              <a:gd name="connsiteY95" fmla="*/ 0 h 829765"/>
              <a:gd name="connsiteX96" fmla="*/ 734799 w 811461"/>
              <a:gd name="connsiteY96" fmla="*/ 7825 h 829765"/>
              <a:gd name="connsiteX97" fmla="*/ 734799 w 811461"/>
              <a:gd name="connsiteY97" fmla="*/ 11141 h 829765"/>
              <a:gd name="connsiteX98" fmla="*/ 756153 w 811461"/>
              <a:gd name="connsiteY98" fmla="*/ 16712 h 829765"/>
              <a:gd name="connsiteX99" fmla="*/ 753898 w 811461"/>
              <a:gd name="connsiteY99" fmla="*/ 17906 h 829765"/>
              <a:gd name="connsiteX100" fmla="*/ 755092 w 811461"/>
              <a:gd name="connsiteY100" fmla="*/ 20160 h 829765"/>
              <a:gd name="connsiteX101" fmla="*/ 758408 w 811461"/>
              <a:gd name="connsiteY101" fmla="*/ 17906 h 829765"/>
              <a:gd name="connsiteX102" fmla="*/ 766234 w 811461"/>
              <a:gd name="connsiteY102" fmla="*/ 17906 h 829765"/>
              <a:gd name="connsiteX103" fmla="*/ 775253 w 811461"/>
              <a:gd name="connsiteY103" fmla="*/ 34750 h 829765"/>
              <a:gd name="connsiteX104" fmla="*/ 760663 w 811461"/>
              <a:gd name="connsiteY104" fmla="*/ 31302 h 829765"/>
              <a:gd name="connsiteX105" fmla="*/ 757347 w 811461"/>
              <a:gd name="connsiteY105" fmla="*/ 43637 h 829765"/>
              <a:gd name="connsiteX106" fmla="*/ 762918 w 811461"/>
              <a:gd name="connsiteY106" fmla="*/ 53717 h 829765"/>
              <a:gd name="connsiteX107" fmla="*/ 767427 w 811461"/>
              <a:gd name="connsiteY107" fmla="*/ 54778 h 829765"/>
              <a:gd name="connsiteX108" fmla="*/ 767427 w 811461"/>
              <a:gd name="connsiteY108" fmla="*/ 51463 h 829765"/>
              <a:gd name="connsiteX109" fmla="*/ 768488 w 811461"/>
              <a:gd name="connsiteY109" fmla="*/ 43637 h 829765"/>
              <a:gd name="connsiteX110" fmla="*/ 779762 w 811461"/>
              <a:gd name="connsiteY110" fmla="*/ 43637 h 829765"/>
              <a:gd name="connsiteX111" fmla="*/ 782017 w 811461"/>
              <a:gd name="connsiteY111" fmla="*/ 48147 h 829765"/>
              <a:gd name="connsiteX112" fmla="*/ 786527 w 811461"/>
              <a:gd name="connsiteY112" fmla="*/ 46953 h 829765"/>
              <a:gd name="connsiteX113" fmla="*/ 780956 w 811461"/>
              <a:gd name="connsiteY113" fmla="*/ 35679 h 829765"/>
              <a:gd name="connsiteX114" fmla="*/ 776446 w 811461"/>
              <a:gd name="connsiteY114" fmla="*/ 18834 h 829765"/>
              <a:gd name="connsiteX115" fmla="*/ 788781 w 811461"/>
              <a:gd name="connsiteY115" fmla="*/ 18834 h 829765"/>
              <a:gd name="connsiteX116" fmla="*/ 793291 w 811461"/>
              <a:gd name="connsiteY116" fmla="*/ 59288 h 829765"/>
              <a:gd name="connsiteX117" fmla="*/ 792230 w 811461"/>
              <a:gd name="connsiteY117" fmla="*/ 58227 h 829765"/>
              <a:gd name="connsiteX118" fmla="*/ 789975 w 811461"/>
              <a:gd name="connsiteY118" fmla="*/ 59288 h 829765"/>
              <a:gd name="connsiteX119" fmla="*/ 793424 w 811461"/>
              <a:gd name="connsiteY119" fmla="*/ 66052 h 829765"/>
              <a:gd name="connsiteX120" fmla="*/ 797933 w 811461"/>
              <a:gd name="connsiteY120" fmla="*/ 113270 h 829765"/>
              <a:gd name="connsiteX121" fmla="*/ 811462 w 811461"/>
              <a:gd name="connsiteY121" fmla="*/ 415944 h 829765"/>
              <a:gd name="connsiteX122" fmla="*/ 752970 w 811461"/>
              <a:gd name="connsiteY122" fmla="*/ 495790 h 829765"/>
              <a:gd name="connsiteX123" fmla="*/ 715832 w 811461"/>
              <a:gd name="connsiteY123" fmla="*/ 543008 h 829765"/>
              <a:gd name="connsiteX124" fmla="*/ 664104 w 811461"/>
              <a:gd name="connsiteY124" fmla="*/ 608265 h 829765"/>
              <a:gd name="connsiteX125" fmla="*/ 657340 w 811461"/>
              <a:gd name="connsiteY125" fmla="*/ 615029 h 829765"/>
              <a:gd name="connsiteX126" fmla="*/ 422178 w 811461"/>
              <a:gd name="connsiteY126" fmla="*/ 688244 h 829765"/>
              <a:gd name="connsiteX127" fmla="*/ 409843 w 811461"/>
              <a:gd name="connsiteY127" fmla="*/ 692753 h 829765"/>
              <a:gd name="connsiteX128" fmla="*/ 340077 w 811461"/>
              <a:gd name="connsiteY128" fmla="*/ 714108 h 829765"/>
              <a:gd name="connsiteX129" fmla="*/ 335567 w 811461"/>
              <a:gd name="connsiteY129" fmla="*/ 700579 h 829765"/>
              <a:gd name="connsiteX130" fmla="*/ 327741 w 811461"/>
              <a:gd name="connsiteY130" fmla="*/ 705089 h 829765"/>
              <a:gd name="connsiteX131" fmla="*/ 316468 w 811461"/>
              <a:gd name="connsiteY131" fmla="*/ 690499 h 829765"/>
              <a:gd name="connsiteX132" fmla="*/ 308642 w 811461"/>
              <a:gd name="connsiteY132" fmla="*/ 696069 h 829765"/>
              <a:gd name="connsiteX133" fmla="*/ 313152 w 811461"/>
              <a:gd name="connsiteY133" fmla="*/ 702834 h 829765"/>
              <a:gd name="connsiteX134" fmla="*/ 315406 w 811461"/>
              <a:gd name="connsiteY134" fmla="*/ 701640 h 829765"/>
              <a:gd name="connsiteX135" fmla="*/ 316468 w 811461"/>
              <a:gd name="connsiteY135" fmla="*/ 702834 h 829765"/>
              <a:gd name="connsiteX136" fmla="*/ 309703 w 811461"/>
              <a:gd name="connsiteY136" fmla="*/ 708404 h 829765"/>
              <a:gd name="connsiteX137" fmla="*/ 309703 w 811461"/>
              <a:gd name="connsiteY137" fmla="*/ 712914 h 829765"/>
              <a:gd name="connsiteX138" fmla="*/ 316468 w 811461"/>
              <a:gd name="connsiteY138" fmla="*/ 721933 h 829765"/>
              <a:gd name="connsiteX139" fmla="*/ 194974 w 811461"/>
              <a:gd name="connsiteY139" fmla="*/ 761326 h 829765"/>
              <a:gd name="connsiteX140" fmla="*/ 130778 w 811461"/>
              <a:gd name="connsiteY140" fmla="*/ 782680 h 829765"/>
              <a:gd name="connsiteX141" fmla="*/ 129717 w 811461"/>
              <a:gd name="connsiteY141" fmla="*/ 790506 h 829765"/>
              <a:gd name="connsiteX142" fmla="*/ 130778 w 811461"/>
              <a:gd name="connsiteY142" fmla="*/ 790506 h 829765"/>
              <a:gd name="connsiteX143" fmla="*/ 130778 w 811461"/>
              <a:gd name="connsiteY143" fmla="*/ 792760 h 829765"/>
              <a:gd name="connsiteX144" fmla="*/ 129717 w 811461"/>
              <a:gd name="connsiteY144" fmla="*/ 793954 h 829765"/>
              <a:gd name="connsiteX145" fmla="*/ 129717 w 811461"/>
              <a:gd name="connsiteY145" fmla="*/ 797270 h 829765"/>
              <a:gd name="connsiteX146" fmla="*/ 128656 w 811461"/>
              <a:gd name="connsiteY146" fmla="*/ 799525 h 829765"/>
              <a:gd name="connsiteX147" fmla="*/ 128656 w 811461"/>
              <a:gd name="connsiteY147" fmla="*/ 802841 h 829765"/>
              <a:gd name="connsiteX148" fmla="*/ 129717 w 811461"/>
              <a:gd name="connsiteY148" fmla="*/ 803901 h 829765"/>
              <a:gd name="connsiteX149" fmla="*/ 129717 w 811461"/>
              <a:gd name="connsiteY149" fmla="*/ 808411 h 829765"/>
              <a:gd name="connsiteX150" fmla="*/ 130778 w 811461"/>
              <a:gd name="connsiteY150" fmla="*/ 809605 h 829765"/>
              <a:gd name="connsiteX151" fmla="*/ 133033 w 811461"/>
              <a:gd name="connsiteY151" fmla="*/ 810666 h 829765"/>
              <a:gd name="connsiteX152" fmla="*/ 133033 w 811461"/>
              <a:gd name="connsiteY152" fmla="*/ 815176 h 829765"/>
              <a:gd name="connsiteX153" fmla="*/ 134094 w 811461"/>
              <a:gd name="connsiteY153" fmla="*/ 816236 h 829765"/>
              <a:gd name="connsiteX154" fmla="*/ 134094 w 811461"/>
              <a:gd name="connsiteY154" fmla="*/ 823001 h 829765"/>
              <a:gd name="connsiteX155" fmla="*/ 133033 w 811461"/>
              <a:gd name="connsiteY155" fmla="*/ 824062 h 829765"/>
              <a:gd name="connsiteX156" fmla="*/ 131972 w 811461"/>
              <a:gd name="connsiteY156" fmla="*/ 825256 h 829765"/>
              <a:gd name="connsiteX157" fmla="*/ 131972 w 811461"/>
              <a:gd name="connsiteY157" fmla="*/ 826317 h 829765"/>
              <a:gd name="connsiteX158" fmla="*/ 129717 w 811461"/>
              <a:gd name="connsiteY158" fmla="*/ 826317 h 829765"/>
              <a:gd name="connsiteX159" fmla="*/ 128656 w 811461"/>
              <a:gd name="connsiteY159" fmla="*/ 827511 h 829765"/>
              <a:gd name="connsiteX160" fmla="*/ 127463 w 811461"/>
              <a:gd name="connsiteY160" fmla="*/ 827511 h 829765"/>
              <a:gd name="connsiteX161" fmla="*/ 125208 w 811461"/>
              <a:gd name="connsiteY161" fmla="*/ 828572 h 829765"/>
              <a:gd name="connsiteX162" fmla="*/ 122953 w 811461"/>
              <a:gd name="connsiteY162" fmla="*/ 828572 h 829765"/>
              <a:gd name="connsiteX163" fmla="*/ 121892 w 811461"/>
              <a:gd name="connsiteY163" fmla="*/ 829765 h 829765"/>
              <a:gd name="connsiteX164" fmla="*/ 119637 w 811461"/>
              <a:gd name="connsiteY164" fmla="*/ 829765 h 829765"/>
              <a:gd name="connsiteX165" fmla="*/ 118576 w 811461"/>
              <a:gd name="connsiteY165" fmla="*/ 828572 h 829765"/>
              <a:gd name="connsiteX166" fmla="*/ 116321 w 811461"/>
              <a:gd name="connsiteY166" fmla="*/ 828572 h 829765"/>
              <a:gd name="connsiteX167" fmla="*/ 116321 w 811461"/>
              <a:gd name="connsiteY167" fmla="*/ 827511 h 829765"/>
              <a:gd name="connsiteX168" fmla="*/ 115127 w 811461"/>
              <a:gd name="connsiteY168" fmla="*/ 825256 h 829765"/>
              <a:gd name="connsiteX169" fmla="*/ 114066 w 811461"/>
              <a:gd name="connsiteY169" fmla="*/ 823001 h 829765"/>
              <a:gd name="connsiteX170" fmla="*/ 113005 w 811461"/>
              <a:gd name="connsiteY170" fmla="*/ 820746 h 829765"/>
              <a:gd name="connsiteX171" fmla="*/ 111811 w 811461"/>
              <a:gd name="connsiteY171" fmla="*/ 820746 h 829765"/>
              <a:gd name="connsiteX172" fmla="*/ 110750 w 811461"/>
              <a:gd name="connsiteY172" fmla="*/ 821940 h 829765"/>
              <a:gd name="connsiteX173" fmla="*/ 108495 w 811461"/>
              <a:gd name="connsiteY173" fmla="*/ 821940 h 829765"/>
              <a:gd name="connsiteX174" fmla="*/ 107302 w 811461"/>
              <a:gd name="connsiteY174" fmla="*/ 820746 h 829765"/>
              <a:gd name="connsiteX175" fmla="*/ 106241 w 811461"/>
              <a:gd name="connsiteY175" fmla="*/ 820746 h 829765"/>
              <a:gd name="connsiteX176" fmla="*/ 97222 w 811461"/>
              <a:gd name="connsiteY176" fmla="*/ 821940 h 829765"/>
              <a:gd name="connsiteX177" fmla="*/ 97222 w 811461"/>
              <a:gd name="connsiteY177" fmla="*/ 820746 h 829765"/>
              <a:gd name="connsiteX178" fmla="*/ 96028 w 811461"/>
              <a:gd name="connsiteY178" fmla="*/ 820746 h 829765"/>
              <a:gd name="connsiteX179" fmla="*/ 96028 w 811461"/>
              <a:gd name="connsiteY179" fmla="*/ 819685 h 829765"/>
              <a:gd name="connsiteX180" fmla="*/ 93773 w 811461"/>
              <a:gd name="connsiteY180" fmla="*/ 819685 h 829765"/>
              <a:gd name="connsiteX181" fmla="*/ 93773 w 811461"/>
              <a:gd name="connsiteY181" fmla="*/ 818491 h 829765"/>
              <a:gd name="connsiteX182" fmla="*/ 92712 w 811461"/>
              <a:gd name="connsiteY182" fmla="*/ 818491 h 829765"/>
              <a:gd name="connsiteX183" fmla="*/ 91518 w 811461"/>
              <a:gd name="connsiteY183" fmla="*/ 817431 h 829765"/>
              <a:gd name="connsiteX184" fmla="*/ 91518 w 811461"/>
              <a:gd name="connsiteY184" fmla="*/ 816236 h 829765"/>
              <a:gd name="connsiteX185" fmla="*/ 89264 w 811461"/>
              <a:gd name="connsiteY185" fmla="*/ 811727 h 829765"/>
              <a:gd name="connsiteX186" fmla="*/ 88070 w 811461"/>
              <a:gd name="connsiteY186" fmla="*/ 810666 h 829765"/>
              <a:gd name="connsiteX187" fmla="*/ 86876 w 811461"/>
              <a:gd name="connsiteY187" fmla="*/ 810666 h 829765"/>
              <a:gd name="connsiteX188" fmla="*/ 85815 w 811461"/>
              <a:gd name="connsiteY188" fmla="*/ 809605 h 829765"/>
              <a:gd name="connsiteX189" fmla="*/ 84754 w 811461"/>
              <a:gd name="connsiteY189" fmla="*/ 809605 h 829765"/>
              <a:gd name="connsiteX190" fmla="*/ 84754 w 811461"/>
              <a:gd name="connsiteY190" fmla="*/ 808411 h 829765"/>
              <a:gd name="connsiteX191" fmla="*/ 82499 w 811461"/>
              <a:gd name="connsiteY191" fmla="*/ 807350 h 829765"/>
              <a:gd name="connsiteX192" fmla="*/ 80245 w 811461"/>
              <a:gd name="connsiteY192" fmla="*/ 802841 h 829765"/>
              <a:gd name="connsiteX193" fmla="*/ 79050 w 811461"/>
              <a:gd name="connsiteY193" fmla="*/ 802841 h 829765"/>
              <a:gd name="connsiteX194" fmla="*/ 74541 w 811461"/>
              <a:gd name="connsiteY194" fmla="*/ 800586 h 829765"/>
              <a:gd name="connsiteX195" fmla="*/ 74541 w 811461"/>
              <a:gd name="connsiteY195" fmla="*/ 798331 h 829765"/>
              <a:gd name="connsiteX196" fmla="*/ 73480 w 811461"/>
              <a:gd name="connsiteY196" fmla="*/ 797270 h 829765"/>
              <a:gd name="connsiteX197" fmla="*/ 72286 w 811461"/>
              <a:gd name="connsiteY197" fmla="*/ 796076 h 829765"/>
              <a:gd name="connsiteX198" fmla="*/ 68970 w 811461"/>
              <a:gd name="connsiteY198" fmla="*/ 796076 h 829765"/>
              <a:gd name="connsiteX199" fmla="*/ 68970 w 811461"/>
              <a:gd name="connsiteY199" fmla="*/ 795015 h 829765"/>
              <a:gd name="connsiteX200" fmla="*/ 64461 w 811461"/>
              <a:gd name="connsiteY200" fmla="*/ 795015 h 829765"/>
              <a:gd name="connsiteX201" fmla="*/ 64461 w 811461"/>
              <a:gd name="connsiteY201" fmla="*/ 793954 h 829765"/>
              <a:gd name="connsiteX202" fmla="*/ 61145 w 811461"/>
              <a:gd name="connsiteY202" fmla="*/ 792760 h 829765"/>
              <a:gd name="connsiteX203" fmla="*/ 59951 w 811461"/>
              <a:gd name="connsiteY203" fmla="*/ 790506 h 829765"/>
              <a:gd name="connsiteX204" fmla="*/ 58757 w 811461"/>
              <a:gd name="connsiteY204" fmla="*/ 789444 h 829765"/>
              <a:gd name="connsiteX205" fmla="*/ 56503 w 811461"/>
              <a:gd name="connsiteY205" fmla="*/ 789444 h 829765"/>
              <a:gd name="connsiteX206" fmla="*/ 51993 w 811461"/>
              <a:gd name="connsiteY206" fmla="*/ 787190 h 829765"/>
              <a:gd name="connsiteX207" fmla="*/ 40719 w 811461"/>
              <a:gd name="connsiteY207" fmla="*/ 784935 h 829765"/>
              <a:gd name="connsiteX208" fmla="*/ 39525 w 811461"/>
              <a:gd name="connsiteY208" fmla="*/ 782680 h 829765"/>
              <a:gd name="connsiteX209" fmla="*/ 38464 w 811461"/>
              <a:gd name="connsiteY209" fmla="*/ 781619 h 829765"/>
              <a:gd name="connsiteX210" fmla="*/ 38464 w 811461"/>
              <a:gd name="connsiteY210" fmla="*/ 778170 h 829765"/>
              <a:gd name="connsiteX211" fmla="*/ 39525 w 811461"/>
              <a:gd name="connsiteY211" fmla="*/ 775916 h 829765"/>
              <a:gd name="connsiteX212" fmla="*/ 39525 w 811461"/>
              <a:gd name="connsiteY212" fmla="*/ 774854 h 829765"/>
              <a:gd name="connsiteX213" fmla="*/ 42841 w 811461"/>
              <a:gd name="connsiteY213" fmla="*/ 771538 h 829765"/>
              <a:gd name="connsiteX214" fmla="*/ 42841 w 811461"/>
              <a:gd name="connsiteY214" fmla="*/ 767029 h 829765"/>
              <a:gd name="connsiteX215" fmla="*/ 40586 w 811461"/>
              <a:gd name="connsiteY215" fmla="*/ 758010 h 829765"/>
              <a:gd name="connsiteX216" fmla="*/ 37138 w 811461"/>
              <a:gd name="connsiteY216" fmla="*/ 754694 h 829765"/>
              <a:gd name="connsiteX217" fmla="*/ 36077 w 811461"/>
              <a:gd name="connsiteY217" fmla="*/ 754694 h 829765"/>
              <a:gd name="connsiteX218" fmla="*/ 33822 w 811461"/>
              <a:gd name="connsiteY218" fmla="*/ 753633 h 829765"/>
              <a:gd name="connsiteX219" fmla="*/ 32761 w 811461"/>
              <a:gd name="connsiteY219" fmla="*/ 752439 h 829765"/>
              <a:gd name="connsiteX220" fmla="*/ 30506 w 811461"/>
              <a:gd name="connsiteY220" fmla="*/ 751378 h 829765"/>
              <a:gd name="connsiteX221" fmla="*/ 27190 w 811461"/>
              <a:gd name="connsiteY221" fmla="*/ 747929 h 829765"/>
              <a:gd name="connsiteX222" fmla="*/ 27190 w 811461"/>
              <a:gd name="connsiteY222" fmla="*/ 745675 h 829765"/>
              <a:gd name="connsiteX223" fmla="*/ 26129 w 811461"/>
              <a:gd name="connsiteY223" fmla="*/ 743420 h 829765"/>
              <a:gd name="connsiteX224" fmla="*/ 23875 w 811461"/>
              <a:gd name="connsiteY224" fmla="*/ 737849 h 829765"/>
              <a:gd name="connsiteX225" fmla="*/ 22680 w 811461"/>
              <a:gd name="connsiteY225" fmla="*/ 733339 h 829765"/>
              <a:gd name="connsiteX226" fmla="*/ 22680 w 811461"/>
              <a:gd name="connsiteY226" fmla="*/ 731085 h 829765"/>
              <a:gd name="connsiteX227" fmla="*/ 27190 w 811461"/>
              <a:gd name="connsiteY227" fmla="*/ 718750 h 829765"/>
              <a:gd name="connsiteX228" fmla="*/ 20426 w 811461"/>
              <a:gd name="connsiteY228" fmla="*/ 701905 h 829765"/>
              <a:gd name="connsiteX229" fmla="*/ 18171 w 811461"/>
              <a:gd name="connsiteY229" fmla="*/ 699650 h 829765"/>
              <a:gd name="connsiteX230" fmla="*/ 15916 w 811461"/>
              <a:gd name="connsiteY230" fmla="*/ 698589 h 829765"/>
              <a:gd name="connsiteX231" fmla="*/ 14723 w 811461"/>
              <a:gd name="connsiteY231" fmla="*/ 698589 h 829765"/>
              <a:gd name="connsiteX232" fmla="*/ 13661 w 811461"/>
              <a:gd name="connsiteY232" fmla="*/ 697528 h 829765"/>
              <a:gd name="connsiteX233" fmla="*/ 12601 w 811461"/>
              <a:gd name="connsiteY233" fmla="*/ 695273 h 829765"/>
              <a:gd name="connsiteX234" fmla="*/ 11407 w 811461"/>
              <a:gd name="connsiteY234" fmla="*/ 691825 h 829765"/>
              <a:gd name="connsiteX235" fmla="*/ 10213 w 811461"/>
              <a:gd name="connsiteY235" fmla="*/ 690764 h 829765"/>
              <a:gd name="connsiteX236" fmla="*/ 9152 w 811461"/>
              <a:gd name="connsiteY236" fmla="*/ 688509 h 829765"/>
              <a:gd name="connsiteX237" fmla="*/ 9152 w 811461"/>
              <a:gd name="connsiteY237" fmla="*/ 687448 h 829765"/>
              <a:gd name="connsiteX238" fmla="*/ 10213 w 811461"/>
              <a:gd name="connsiteY238" fmla="*/ 686254 h 829765"/>
              <a:gd name="connsiteX239" fmla="*/ 11407 w 811461"/>
              <a:gd name="connsiteY239" fmla="*/ 685193 h 829765"/>
              <a:gd name="connsiteX240" fmla="*/ 11407 w 811461"/>
              <a:gd name="connsiteY240" fmla="*/ 683999 h 829765"/>
              <a:gd name="connsiteX241" fmla="*/ 12601 w 811461"/>
              <a:gd name="connsiteY241" fmla="*/ 677235 h 829765"/>
              <a:gd name="connsiteX242" fmla="*/ 13661 w 811461"/>
              <a:gd name="connsiteY242" fmla="*/ 672726 h 829765"/>
              <a:gd name="connsiteX243" fmla="*/ 13661 w 811461"/>
              <a:gd name="connsiteY243" fmla="*/ 668216 h 829765"/>
              <a:gd name="connsiteX244" fmla="*/ 12601 w 811461"/>
              <a:gd name="connsiteY244" fmla="*/ 667155 h 829765"/>
              <a:gd name="connsiteX245" fmla="*/ 11407 w 811461"/>
              <a:gd name="connsiteY245" fmla="*/ 664900 h 829765"/>
              <a:gd name="connsiteX246" fmla="*/ 10213 w 811461"/>
              <a:gd name="connsiteY246" fmla="*/ 663706 h 829765"/>
              <a:gd name="connsiteX247" fmla="*/ 10213 w 811461"/>
              <a:gd name="connsiteY247" fmla="*/ 660390 h 829765"/>
              <a:gd name="connsiteX248" fmla="*/ 7958 w 811461"/>
              <a:gd name="connsiteY248" fmla="*/ 655881 h 829765"/>
              <a:gd name="connsiteX249" fmla="*/ 7958 w 811461"/>
              <a:gd name="connsiteY249" fmla="*/ 651371 h 829765"/>
              <a:gd name="connsiteX250" fmla="*/ 9019 w 811461"/>
              <a:gd name="connsiteY250" fmla="*/ 650177 h 829765"/>
              <a:gd name="connsiteX251" fmla="*/ 9019 w 811461"/>
              <a:gd name="connsiteY251" fmla="*/ 645668 h 829765"/>
              <a:gd name="connsiteX252" fmla="*/ 7958 w 811461"/>
              <a:gd name="connsiteY252" fmla="*/ 644607 h 829765"/>
              <a:gd name="connsiteX253" fmla="*/ 7958 w 811461"/>
              <a:gd name="connsiteY253" fmla="*/ 643413 h 829765"/>
              <a:gd name="connsiteX254" fmla="*/ 6765 w 811461"/>
              <a:gd name="connsiteY254" fmla="*/ 642352 h 829765"/>
              <a:gd name="connsiteX255" fmla="*/ 2255 w 811461"/>
              <a:gd name="connsiteY255" fmla="*/ 635587 h 829765"/>
              <a:gd name="connsiteX256" fmla="*/ 0 w 811461"/>
              <a:gd name="connsiteY256" fmla="*/ 631078 h 829765"/>
              <a:gd name="connsiteX257" fmla="*/ 0 w 811461"/>
              <a:gd name="connsiteY257" fmla="*/ 627629 h 829765"/>
              <a:gd name="connsiteX258" fmla="*/ 1061 w 811461"/>
              <a:gd name="connsiteY258" fmla="*/ 626568 h 829765"/>
              <a:gd name="connsiteX259" fmla="*/ 4510 w 811461"/>
              <a:gd name="connsiteY259" fmla="*/ 616488 h 829765"/>
              <a:gd name="connsiteX260" fmla="*/ 4510 w 811461"/>
              <a:gd name="connsiteY260" fmla="*/ 613172 h 829765"/>
              <a:gd name="connsiteX261" fmla="*/ 5571 w 811461"/>
              <a:gd name="connsiteY261" fmla="*/ 610918 h 829765"/>
              <a:gd name="connsiteX262" fmla="*/ 6632 w 811461"/>
              <a:gd name="connsiteY262" fmla="*/ 609724 h 829765"/>
              <a:gd name="connsiteX263" fmla="*/ 7825 w 811461"/>
              <a:gd name="connsiteY263" fmla="*/ 608663 h 829765"/>
              <a:gd name="connsiteX264" fmla="*/ 7825 w 811461"/>
              <a:gd name="connsiteY264" fmla="*/ 606408 h 829765"/>
              <a:gd name="connsiteX265" fmla="*/ 8887 w 811461"/>
              <a:gd name="connsiteY265" fmla="*/ 605347 h 829765"/>
              <a:gd name="connsiteX266" fmla="*/ 7825 w 811461"/>
              <a:gd name="connsiteY266" fmla="*/ 603092 h 829765"/>
              <a:gd name="connsiteX267" fmla="*/ 7825 w 811461"/>
              <a:gd name="connsiteY267" fmla="*/ 597521 h 829765"/>
              <a:gd name="connsiteX268" fmla="*/ 8887 w 811461"/>
              <a:gd name="connsiteY268" fmla="*/ 594073 h 829765"/>
              <a:gd name="connsiteX269" fmla="*/ 9948 w 811461"/>
              <a:gd name="connsiteY269" fmla="*/ 591818 h 829765"/>
              <a:gd name="connsiteX270" fmla="*/ 9948 w 811461"/>
              <a:gd name="connsiteY270" fmla="*/ 586247 h 829765"/>
              <a:gd name="connsiteX271" fmla="*/ 11141 w 811461"/>
              <a:gd name="connsiteY271" fmla="*/ 581738 h 829765"/>
              <a:gd name="connsiteX272" fmla="*/ 11141 w 811461"/>
              <a:gd name="connsiteY272" fmla="*/ 579483 h 829765"/>
              <a:gd name="connsiteX273" fmla="*/ 9948 w 811461"/>
              <a:gd name="connsiteY273" fmla="*/ 577228 h 829765"/>
              <a:gd name="connsiteX274" fmla="*/ 9948 w 811461"/>
              <a:gd name="connsiteY274" fmla="*/ 561444 h 829765"/>
              <a:gd name="connsiteX275" fmla="*/ 13396 w 811461"/>
              <a:gd name="connsiteY275" fmla="*/ 554680 h 829765"/>
              <a:gd name="connsiteX276" fmla="*/ 13396 w 811461"/>
              <a:gd name="connsiteY276" fmla="*/ 549109 h 829765"/>
              <a:gd name="connsiteX277" fmla="*/ 14457 w 811461"/>
              <a:gd name="connsiteY277" fmla="*/ 549109 h 829765"/>
              <a:gd name="connsiteX278" fmla="*/ 14457 w 811461"/>
              <a:gd name="connsiteY278" fmla="*/ 547916 h 829765"/>
              <a:gd name="connsiteX279" fmla="*/ 15651 w 811461"/>
              <a:gd name="connsiteY279" fmla="*/ 547916 h 829765"/>
              <a:gd name="connsiteX280" fmla="*/ 16845 w 811461"/>
              <a:gd name="connsiteY280" fmla="*/ 546854 h 829765"/>
              <a:gd name="connsiteX281" fmla="*/ 17906 w 811461"/>
              <a:gd name="connsiteY281" fmla="*/ 546854 h 829765"/>
              <a:gd name="connsiteX282" fmla="*/ 17906 w 811461"/>
              <a:gd name="connsiteY282" fmla="*/ 545661 h 829765"/>
              <a:gd name="connsiteX283" fmla="*/ 19099 w 811461"/>
              <a:gd name="connsiteY283" fmla="*/ 543406 h 829765"/>
              <a:gd name="connsiteX284" fmla="*/ 20293 w 811461"/>
              <a:gd name="connsiteY284" fmla="*/ 540090 h 829765"/>
              <a:gd name="connsiteX285" fmla="*/ 21354 w 811461"/>
              <a:gd name="connsiteY285" fmla="*/ 539029 h 829765"/>
              <a:gd name="connsiteX286" fmla="*/ 21354 w 811461"/>
              <a:gd name="connsiteY286" fmla="*/ 537835 h 829765"/>
              <a:gd name="connsiteX287" fmla="*/ 22415 w 811461"/>
              <a:gd name="connsiteY287" fmla="*/ 536775 h 829765"/>
              <a:gd name="connsiteX288" fmla="*/ 22415 w 811461"/>
              <a:gd name="connsiteY288" fmla="*/ 534520 h 829765"/>
              <a:gd name="connsiteX289" fmla="*/ 23609 w 811461"/>
              <a:gd name="connsiteY289" fmla="*/ 533326 h 829765"/>
              <a:gd name="connsiteX290" fmla="*/ 26925 w 811461"/>
              <a:gd name="connsiteY290" fmla="*/ 526561 h 829765"/>
              <a:gd name="connsiteX291" fmla="*/ 28119 w 811461"/>
              <a:gd name="connsiteY291" fmla="*/ 525368 h 829765"/>
              <a:gd name="connsiteX292" fmla="*/ 28119 w 811461"/>
              <a:gd name="connsiteY292" fmla="*/ 524307 h 829765"/>
              <a:gd name="connsiteX293" fmla="*/ 29180 w 811461"/>
              <a:gd name="connsiteY293" fmla="*/ 523113 h 829765"/>
              <a:gd name="connsiteX294" fmla="*/ 29180 w 811461"/>
              <a:gd name="connsiteY294" fmla="*/ 518604 h 829765"/>
              <a:gd name="connsiteX295" fmla="*/ 30241 w 811461"/>
              <a:gd name="connsiteY295" fmla="*/ 516349 h 829765"/>
              <a:gd name="connsiteX296" fmla="*/ 30241 w 811461"/>
              <a:gd name="connsiteY296" fmla="*/ 515155 h 829765"/>
              <a:gd name="connsiteX297" fmla="*/ 31302 w 811461"/>
              <a:gd name="connsiteY297" fmla="*/ 512900 h 829765"/>
              <a:gd name="connsiteX298" fmla="*/ 31302 w 811461"/>
              <a:gd name="connsiteY298" fmla="*/ 504942 h 829765"/>
              <a:gd name="connsiteX299" fmla="*/ 30241 w 811461"/>
              <a:gd name="connsiteY299" fmla="*/ 503881 h 829765"/>
              <a:gd name="connsiteX300" fmla="*/ 30241 w 811461"/>
              <a:gd name="connsiteY300" fmla="*/ 501626 h 829765"/>
              <a:gd name="connsiteX301" fmla="*/ 29180 w 811461"/>
              <a:gd name="connsiteY301" fmla="*/ 500565 h 829765"/>
              <a:gd name="connsiteX302" fmla="*/ 25864 w 811461"/>
              <a:gd name="connsiteY302" fmla="*/ 498310 h 829765"/>
              <a:gd name="connsiteX303" fmla="*/ 21354 w 811461"/>
              <a:gd name="connsiteY303" fmla="*/ 496055 h 829765"/>
              <a:gd name="connsiteX304" fmla="*/ 20293 w 811461"/>
              <a:gd name="connsiteY304" fmla="*/ 494862 h 829765"/>
              <a:gd name="connsiteX305" fmla="*/ 20293 w 811461"/>
              <a:gd name="connsiteY305" fmla="*/ 492607 h 829765"/>
              <a:gd name="connsiteX306" fmla="*/ 13529 w 811461"/>
              <a:gd name="connsiteY306" fmla="*/ 464488 h 829765"/>
              <a:gd name="connsiteX307" fmla="*/ 12468 w 811461"/>
              <a:gd name="connsiteY307" fmla="*/ 462234 h 829765"/>
              <a:gd name="connsiteX308" fmla="*/ 10213 w 811461"/>
              <a:gd name="connsiteY308" fmla="*/ 459979 h 829765"/>
              <a:gd name="connsiteX309" fmla="*/ 7958 w 811461"/>
              <a:gd name="connsiteY309" fmla="*/ 455469 h 829765"/>
              <a:gd name="connsiteX310" fmla="*/ 7958 w 811461"/>
              <a:gd name="connsiteY310" fmla="*/ 453214 h 829765"/>
              <a:gd name="connsiteX311" fmla="*/ 9019 w 811461"/>
              <a:gd name="connsiteY311" fmla="*/ 452153 h 829765"/>
              <a:gd name="connsiteX312" fmla="*/ 9019 w 811461"/>
              <a:gd name="connsiteY312" fmla="*/ 447644 h 829765"/>
              <a:gd name="connsiteX313" fmla="*/ 7958 w 811461"/>
              <a:gd name="connsiteY313" fmla="*/ 446450 h 829765"/>
              <a:gd name="connsiteX314" fmla="*/ 9019 w 811461"/>
              <a:gd name="connsiteY314" fmla="*/ 437430 h 829765"/>
              <a:gd name="connsiteX315" fmla="*/ 10080 w 811461"/>
              <a:gd name="connsiteY315" fmla="*/ 436370 h 829765"/>
              <a:gd name="connsiteX316" fmla="*/ 10080 w 811461"/>
              <a:gd name="connsiteY316" fmla="*/ 435176 h 829765"/>
              <a:gd name="connsiteX317" fmla="*/ 11274 w 811461"/>
              <a:gd name="connsiteY317" fmla="*/ 435176 h 829765"/>
              <a:gd name="connsiteX318" fmla="*/ 11274 w 811461"/>
              <a:gd name="connsiteY318" fmla="*/ 432921 h 829765"/>
              <a:gd name="connsiteX319" fmla="*/ 12468 w 811461"/>
              <a:gd name="connsiteY319" fmla="*/ 432921 h 829765"/>
              <a:gd name="connsiteX320" fmla="*/ 12468 w 811461"/>
              <a:gd name="connsiteY320" fmla="*/ 431860 h 829765"/>
              <a:gd name="connsiteX321" fmla="*/ 13529 w 811461"/>
              <a:gd name="connsiteY321" fmla="*/ 426289 h 829765"/>
              <a:gd name="connsiteX322" fmla="*/ 13529 w 811461"/>
              <a:gd name="connsiteY322" fmla="*/ 418331 h 829765"/>
              <a:gd name="connsiteX323" fmla="*/ 14590 w 811461"/>
              <a:gd name="connsiteY323" fmla="*/ 416076 h 829765"/>
              <a:gd name="connsiteX324" fmla="*/ 14590 w 811461"/>
              <a:gd name="connsiteY324" fmla="*/ 410373 h 829765"/>
              <a:gd name="connsiteX325" fmla="*/ 16845 w 811461"/>
              <a:gd name="connsiteY325" fmla="*/ 408118 h 829765"/>
              <a:gd name="connsiteX326" fmla="*/ 16845 w 811461"/>
              <a:gd name="connsiteY326" fmla="*/ 405864 h 829765"/>
              <a:gd name="connsiteX327" fmla="*/ 17906 w 811461"/>
              <a:gd name="connsiteY327" fmla="*/ 405864 h 829765"/>
              <a:gd name="connsiteX328" fmla="*/ 17906 w 811461"/>
              <a:gd name="connsiteY328" fmla="*/ 404670 h 829765"/>
              <a:gd name="connsiteX329" fmla="*/ 20161 w 811461"/>
              <a:gd name="connsiteY329" fmla="*/ 402415 h 829765"/>
              <a:gd name="connsiteX330" fmla="*/ 21222 w 811461"/>
              <a:gd name="connsiteY330" fmla="*/ 401354 h 829765"/>
              <a:gd name="connsiteX331" fmla="*/ 23477 w 811461"/>
              <a:gd name="connsiteY331" fmla="*/ 400293 h 829765"/>
              <a:gd name="connsiteX332" fmla="*/ 26793 w 811461"/>
              <a:gd name="connsiteY332" fmla="*/ 399099 h 829765"/>
              <a:gd name="connsiteX333" fmla="*/ 27986 w 811461"/>
              <a:gd name="connsiteY333" fmla="*/ 398038 h 829765"/>
              <a:gd name="connsiteX334" fmla="*/ 30241 w 811461"/>
              <a:gd name="connsiteY334" fmla="*/ 396844 h 829765"/>
              <a:gd name="connsiteX335" fmla="*/ 30241 w 811461"/>
              <a:gd name="connsiteY335" fmla="*/ 395783 h 829765"/>
              <a:gd name="connsiteX336" fmla="*/ 31302 w 811461"/>
              <a:gd name="connsiteY336" fmla="*/ 393528 h 829765"/>
              <a:gd name="connsiteX337" fmla="*/ 33557 w 811461"/>
              <a:gd name="connsiteY337" fmla="*/ 391274 h 829765"/>
              <a:gd name="connsiteX338" fmla="*/ 33557 w 811461"/>
              <a:gd name="connsiteY338" fmla="*/ 390080 h 829765"/>
              <a:gd name="connsiteX339" fmla="*/ 34618 w 811461"/>
              <a:gd name="connsiteY339" fmla="*/ 387825 h 829765"/>
              <a:gd name="connsiteX340" fmla="*/ 39128 w 811461"/>
              <a:gd name="connsiteY340" fmla="*/ 385570 h 829765"/>
              <a:gd name="connsiteX341" fmla="*/ 40321 w 811461"/>
              <a:gd name="connsiteY341" fmla="*/ 384376 h 829765"/>
              <a:gd name="connsiteX342" fmla="*/ 45892 w 811461"/>
              <a:gd name="connsiteY342" fmla="*/ 384376 h 829765"/>
              <a:gd name="connsiteX343" fmla="*/ 45892 w 811461"/>
              <a:gd name="connsiteY343" fmla="*/ 385570 h 829765"/>
              <a:gd name="connsiteX344" fmla="*/ 46953 w 811461"/>
              <a:gd name="connsiteY344" fmla="*/ 385570 h 829765"/>
              <a:gd name="connsiteX345" fmla="*/ 46953 w 811461"/>
              <a:gd name="connsiteY345" fmla="*/ 386631 h 829765"/>
              <a:gd name="connsiteX346" fmla="*/ 49208 w 811461"/>
              <a:gd name="connsiteY346" fmla="*/ 386631 h 829765"/>
              <a:gd name="connsiteX347" fmla="*/ 49208 w 811461"/>
              <a:gd name="connsiteY347" fmla="*/ 387825 h 829765"/>
              <a:gd name="connsiteX348" fmla="*/ 50269 w 811461"/>
              <a:gd name="connsiteY348" fmla="*/ 386631 h 829765"/>
              <a:gd name="connsiteX349" fmla="*/ 54778 w 811461"/>
              <a:gd name="connsiteY349" fmla="*/ 383316 h 829765"/>
              <a:gd name="connsiteX350" fmla="*/ 55972 w 811461"/>
              <a:gd name="connsiteY350" fmla="*/ 382122 h 829765"/>
              <a:gd name="connsiteX351" fmla="*/ 55972 w 811461"/>
              <a:gd name="connsiteY351" fmla="*/ 377612 h 829765"/>
              <a:gd name="connsiteX352" fmla="*/ 54778 w 811461"/>
              <a:gd name="connsiteY352" fmla="*/ 376419 h 829765"/>
              <a:gd name="connsiteX353" fmla="*/ 53717 w 811461"/>
              <a:gd name="connsiteY353" fmla="*/ 374164 h 829765"/>
              <a:gd name="connsiteX354" fmla="*/ 53717 w 811461"/>
              <a:gd name="connsiteY354" fmla="*/ 358380 h 829765"/>
              <a:gd name="connsiteX355" fmla="*/ 54778 w 811461"/>
              <a:gd name="connsiteY355" fmla="*/ 358380 h 829765"/>
              <a:gd name="connsiteX356" fmla="*/ 54778 w 811461"/>
              <a:gd name="connsiteY356" fmla="*/ 357319 h 829765"/>
              <a:gd name="connsiteX357" fmla="*/ 55972 w 811461"/>
              <a:gd name="connsiteY357" fmla="*/ 357319 h 829765"/>
              <a:gd name="connsiteX358" fmla="*/ 55972 w 811461"/>
              <a:gd name="connsiteY358" fmla="*/ 356125 h 829765"/>
              <a:gd name="connsiteX359" fmla="*/ 57033 w 811461"/>
              <a:gd name="connsiteY359" fmla="*/ 356125 h 829765"/>
              <a:gd name="connsiteX360" fmla="*/ 59288 w 811461"/>
              <a:gd name="connsiteY360" fmla="*/ 353870 h 829765"/>
              <a:gd name="connsiteX361" fmla="*/ 60482 w 811461"/>
              <a:gd name="connsiteY361" fmla="*/ 353870 h 829765"/>
              <a:gd name="connsiteX362" fmla="*/ 60482 w 811461"/>
              <a:gd name="connsiteY362" fmla="*/ 344851 h 829765"/>
              <a:gd name="connsiteX363" fmla="*/ 61543 w 811461"/>
              <a:gd name="connsiteY363" fmla="*/ 344851 h 829765"/>
              <a:gd name="connsiteX364" fmla="*/ 61543 w 811461"/>
              <a:gd name="connsiteY364" fmla="*/ 341536 h 829765"/>
              <a:gd name="connsiteX365" fmla="*/ 62604 w 811461"/>
              <a:gd name="connsiteY365" fmla="*/ 340342 h 829765"/>
              <a:gd name="connsiteX366" fmla="*/ 62604 w 811461"/>
              <a:gd name="connsiteY366" fmla="*/ 338087 h 829765"/>
              <a:gd name="connsiteX367" fmla="*/ 63797 w 811461"/>
              <a:gd name="connsiteY367" fmla="*/ 338087 h 829765"/>
              <a:gd name="connsiteX368" fmla="*/ 63797 w 811461"/>
              <a:gd name="connsiteY368" fmla="*/ 337026 h 829765"/>
              <a:gd name="connsiteX369" fmla="*/ 64859 w 811461"/>
              <a:gd name="connsiteY369" fmla="*/ 337026 h 829765"/>
              <a:gd name="connsiteX370" fmla="*/ 65920 w 811461"/>
              <a:gd name="connsiteY370" fmla="*/ 338087 h 829765"/>
              <a:gd name="connsiteX371" fmla="*/ 65920 w 811461"/>
              <a:gd name="connsiteY371" fmla="*/ 340342 h 829765"/>
              <a:gd name="connsiteX372" fmla="*/ 67113 w 811461"/>
              <a:gd name="connsiteY372" fmla="*/ 340342 h 829765"/>
              <a:gd name="connsiteX373" fmla="*/ 67113 w 811461"/>
              <a:gd name="connsiteY373" fmla="*/ 341536 h 829765"/>
              <a:gd name="connsiteX374" fmla="*/ 68307 w 811461"/>
              <a:gd name="connsiteY374" fmla="*/ 342596 h 829765"/>
              <a:gd name="connsiteX375" fmla="*/ 68307 w 811461"/>
              <a:gd name="connsiteY375" fmla="*/ 343790 h 829765"/>
              <a:gd name="connsiteX376" fmla="*/ 69368 w 811461"/>
              <a:gd name="connsiteY376" fmla="*/ 343790 h 829765"/>
              <a:gd name="connsiteX377" fmla="*/ 69368 w 811461"/>
              <a:gd name="connsiteY377" fmla="*/ 344851 h 829765"/>
              <a:gd name="connsiteX378" fmla="*/ 73878 w 811461"/>
              <a:gd name="connsiteY378" fmla="*/ 344851 h 829765"/>
              <a:gd name="connsiteX379" fmla="*/ 77327 w 811461"/>
              <a:gd name="connsiteY379" fmla="*/ 342596 h 829765"/>
              <a:gd name="connsiteX380" fmla="*/ 78387 w 811461"/>
              <a:gd name="connsiteY380" fmla="*/ 340342 h 829765"/>
              <a:gd name="connsiteX381" fmla="*/ 80642 w 811461"/>
              <a:gd name="connsiteY381" fmla="*/ 338087 h 829765"/>
              <a:gd name="connsiteX382" fmla="*/ 81703 w 811461"/>
              <a:gd name="connsiteY382" fmla="*/ 335832 h 829765"/>
              <a:gd name="connsiteX383" fmla="*/ 82765 w 811461"/>
              <a:gd name="connsiteY383" fmla="*/ 334771 h 829765"/>
              <a:gd name="connsiteX384" fmla="*/ 85019 w 811461"/>
              <a:gd name="connsiteY384" fmla="*/ 334771 h 829765"/>
              <a:gd name="connsiteX385" fmla="*/ 86080 w 811461"/>
              <a:gd name="connsiteY385" fmla="*/ 333577 h 829765"/>
              <a:gd name="connsiteX386" fmla="*/ 87274 w 811461"/>
              <a:gd name="connsiteY386" fmla="*/ 333577 h 829765"/>
              <a:gd name="connsiteX387" fmla="*/ 88468 w 811461"/>
              <a:gd name="connsiteY387" fmla="*/ 332516 h 829765"/>
              <a:gd name="connsiteX388" fmla="*/ 88468 w 811461"/>
              <a:gd name="connsiteY388" fmla="*/ 331455 h 829765"/>
              <a:gd name="connsiteX389" fmla="*/ 89529 w 811461"/>
              <a:gd name="connsiteY389" fmla="*/ 331455 h 829765"/>
              <a:gd name="connsiteX390" fmla="*/ 89529 w 811461"/>
              <a:gd name="connsiteY390" fmla="*/ 330261 h 829765"/>
              <a:gd name="connsiteX391" fmla="*/ 90590 w 811461"/>
              <a:gd name="connsiteY391" fmla="*/ 330261 h 829765"/>
              <a:gd name="connsiteX392" fmla="*/ 96293 w 811461"/>
              <a:gd name="connsiteY392" fmla="*/ 329200 h 829765"/>
              <a:gd name="connsiteX393" fmla="*/ 99609 w 811461"/>
              <a:gd name="connsiteY393" fmla="*/ 329200 h 829765"/>
              <a:gd name="connsiteX394" fmla="*/ 99609 w 811461"/>
              <a:gd name="connsiteY394" fmla="*/ 328006 h 829765"/>
              <a:gd name="connsiteX395" fmla="*/ 100670 w 811461"/>
              <a:gd name="connsiteY395" fmla="*/ 328006 h 829765"/>
              <a:gd name="connsiteX396" fmla="*/ 101731 w 811461"/>
              <a:gd name="connsiteY396" fmla="*/ 325752 h 829765"/>
              <a:gd name="connsiteX397" fmla="*/ 101731 w 811461"/>
              <a:gd name="connsiteY397" fmla="*/ 322436 h 8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Lst>
            <a:rect l="l" t="t" r="r" b="b"/>
            <a:pathLst>
              <a:path w="811461" h="829765">
                <a:moveTo>
                  <a:pt x="103058" y="322038"/>
                </a:moveTo>
                <a:lnTo>
                  <a:pt x="112077" y="324293"/>
                </a:lnTo>
                <a:lnTo>
                  <a:pt x="117647" y="346841"/>
                </a:lnTo>
                <a:lnTo>
                  <a:pt x="128921" y="355860"/>
                </a:lnTo>
                <a:lnTo>
                  <a:pt x="152530" y="365940"/>
                </a:lnTo>
                <a:lnTo>
                  <a:pt x="183965" y="405333"/>
                </a:lnTo>
                <a:lnTo>
                  <a:pt x="271770" y="361431"/>
                </a:lnTo>
                <a:lnTo>
                  <a:pt x="265005" y="331057"/>
                </a:lnTo>
                <a:lnTo>
                  <a:pt x="286359" y="325354"/>
                </a:lnTo>
                <a:lnTo>
                  <a:pt x="294185" y="345647"/>
                </a:lnTo>
                <a:lnTo>
                  <a:pt x="297501" y="350157"/>
                </a:lnTo>
                <a:lnTo>
                  <a:pt x="297501" y="347902"/>
                </a:lnTo>
                <a:lnTo>
                  <a:pt x="298695" y="346841"/>
                </a:lnTo>
                <a:lnTo>
                  <a:pt x="323497" y="344586"/>
                </a:lnTo>
                <a:lnTo>
                  <a:pt x="324558" y="342331"/>
                </a:lnTo>
                <a:lnTo>
                  <a:pt x="317794" y="336760"/>
                </a:lnTo>
                <a:lnTo>
                  <a:pt x="333577" y="325486"/>
                </a:lnTo>
                <a:lnTo>
                  <a:pt x="333577" y="323232"/>
                </a:lnTo>
                <a:lnTo>
                  <a:pt x="348167" y="315406"/>
                </a:lnTo>
                <a:lnTo>
                  <a:pt x="348167" y="299623"/>
                </a:lnTo>
                <a:lnTo>
                  <a:pt x="339148" y="300816"/>
                </a:lnTo>
                <a:lnTo>
                  <a:pt x="331323" y="276014"/>
                </a:lnTo>
                <a:lnTo>
                  <a:pt x="315539" y="271504"/>
                </a:lnTo>
                <a:lnTo>
                  <a:pt x="311030" y="261424"/>
                </a:lnTo>
                <a:lnTo>
                  <a:pt x="316600" y="260363"/>
                </a:lnTo>
                <a:lnTo>
                  <a:pt x="319916" y="269382"/>
                </a:lnTo>
                <a:lnTo>
                  <a:pt x="332251" y="267127"/>
                </a:lnTo>
                <a:lnTo>
                  <a:pt x="342331" y="289675"/>
                </a:lnTo>
                <a:lnTo>
                  <a:pt x="358115" y="300949"/>
                </a:lnTo>
                <a:lnTo>
                  <a:pt x="374960" y="298694"/>
                </a:lnTo>
                <a:lnTo>
                  <a:pt x="382918" y="293124"/>
                </a:lnTo>
                <a:lnTo>
                  <a:pt x="389682" y="294185"/>
                </a:lnTo>
                <a:lnTo>
                  <a:pt x="390876" y="287420"/>
                </a:lnTo>
                <a:lnTo>
                  <a:pt x="383050" y="266066"/>
                </a:lnTo>
                <a:lnTo>
                  <a:pt x="405599" y="245773"/>
                </a:lnTo>
                <a:lnTo>
                  <a:pt x="406792" y="226673"/>
                </a:lnTo>
                <a:lnTo>
                  <a:pt x="413556" y="223225"/>
                </a:lnTo>
                <a:lnTo>
                  <a:pt x="430401" y="229989"/>
                </a:lnTo>
                <a:lnTo>
                  <a:pt x="444991" y="224418"/>
                </a:lnTo>
                <a:lnTo>
                  <a:pt x="461836" y="203064"/>
                </a:lnTo>
                <a:lnTo>
                  <a:pt x="476426" y="205319"/>
                </a:lnTo>
                <a:lnTo>
                  <a:pt x="477487" y="194045"/>
                </a:lnTo>
                <a:lnTo>
                  <a:pt x="487567" y="195106"/>
                </a:lnTo>
                <a:lnTo>
                  <a:pt x="488628" y="180516"/>
                </a:lnTo>
                <a:lnTo>
                  <a:pt x="489821" y="174946"/>
                </a:lnTo>
                <a:lnTo>
                  <a:pt x="522450" y="188474"/>
                </a:lnTo>
                <a:lnTo>
                  <a:pt x="520195" y="164865"/>
                </a:lnTo>
                <a:lnTo>
                  <a:pt x="525766" y="159295"/>
                </a:lnTo>
                <a:lnTo>
                  <a:pt x="530275" y="161550"/>
                </a:lnTo>
                <a:lnTo>
                  <a:pt x="532530" y="153724"/>
                </a:lnTo>
                <a:lnTo>
                  <a:pt x="546059" y="158234"/>
                </a:lnTo>
                <a:lnTo>
                  <a:pt x="541550" y="148153"/>
                </a:lnTo>
                <a:lnTo>
                  <a:pt x="539295" y="148153"/>
                </a:lnTo>
                <a:lnTo>
                  <a:pt x="538101" y="138073"/>
                </a:lnTo>
                <a:lnTo>
                  <a:pt x="540356" y="130247"/>
                </a:lnTo>
                <a:lnTo>
                  <a:pt x="543672" y="131309"/>
                </a:lnTo>
                <a:lnTo>
                  <a:pt x="544733" y="134757"/>
                </a:lnTo>
                <a:lnTo>
                  <a:pt x="545794" y="127993"/>
                </a:lnTo>
                <a:lnTo>
                  <a:pt x="573913" y="132502"/>
                </a:lnTo>
                <a:lnTo>
                  <a:pt x="575106" y="130247"/>
                </a:lnTo>
                <a:lnTo>
                  <a:pt x="579616" y="132502"/>
                </a:lnTo>
                <a:lnTo>
                  <a:pt x="581870" y="117912"/>
                </a:lnTo>
                <a:lnTo>
                  <a:pt x="575106" y="117912"/>
                </a:lnTo>
                <a:lnTo>
                  <a:pt x="572851" y="112342"/>
                </a:lnTo>
                <a:lnTo>
                  <a:pt x="567281" y="111148"/>
                </a:lnTo>
                <a:lnTo>
                  <a:pt x="567281" y="108893"/>
                </a:lnTo>
                <a:lnTo>
                  <a:pt x="577361" y="105577"/>
                </a:lnTo>
                <a:lnTo>
                  <a:pt x="577361" y="103322"/>
                </a:lnTo>
                <a:lnTo>
                  <a:pt x="574045" y="95497"/>
                </a:lnTo>
                <a:lnTo>
                  <a:pt x="585319" y="89927"/>
                </a:lnTo>
                <a:lnTo>
                  <a:pt x="592083" y="84356"/>
                </a:lnTo>
                <a:lnTo>
                  <a:pt x="593144" y="85417"/>
                </a:lnTo>
                <a:lnTo>
                  <a:pt x="595399" y="83162"/>
                </a:lnTo>
                <a:lnTo>
                  <a:pt x="597654" y="85417"/>
                </a:lnTo>
                <a:lnTo>
                  <a:pt x="597654" y="84356"/>
                </a:lnTo>
                <a:lnTo>
                  <a:pt x="598848" y="83162"/>
                </a:lnTo>
                <a:lnTo>
                  <a:pt x="597654" y="79846"/>
                </a:lnTo>
                <a:lnTo>
                  <a:pt x="600970" y="75337"/>
                </a:lnTo>
                <a:lnTo>
                  <a:pt x="604418" y="77592"/>
                </a:lnTo>
                <a:lnTo>
                  <a:pt x="619008" y="105710"/>
                </a:lnTo>
                <a:lnTo>
                  <a:pt x="631343" y="82101"/>
                </a:lnTo>
                <a:lnTo>
                  <a:pt x="621263" y="55044"/>
                </a:lnTo>
                <a:lnTo>
                  <a:pt x="621263" y="40454"/>
                </a:lnTo>
                <a:lnTo>
                  <a:pt x="634792" y="25864"/>
                </a:lnTo>
                <a:lnTo>
                  <a:pt x="642617" y="4510"/>
                </a:lnTo>
                <a:lnTo>
                  <a:pt x="644872" y="5570"/>
                </a:lnTo>
                <a:lnTo>
                  <a:pt x="645933" y="5570"/>
                </a:lnTo>
                <a:lnTo>
                  <a:pt x="646994" y="4510"/>
                </a:lnTo>
                <a:lnTo>
                  <a:pt x="646994" y="2255"/>
                </a:lnTo>
                <a:lnTo>
                  <a:pt x="648056" y="2255"/>
                </a:lnTo>
                <a:lnTo>
                  <a:pt x="650310" y="9019"/>
                </a:lnTo>
                <a:lnTo>
                  <a:pt x="649116" y="18038"/>
                </a:lnTo>
                <a:lnTo>
                  <a:pt x="650310" y="23609"/>
                </a:lnTo>
                <a:lnTo>
                  <a:pt x="654820" y="22548"/>
                </a:lnTo>
                <a:lnTo>
                  <a:pt x="654820" y="11274"/>
                </a:lnTo>
                <a:lnTo>
                  <a:pt x="709996" y="0"/>
                </a:lnTo>
                <a:lnTo>
                  <a:pt x="734799" y="7825"/>
                </a:lnTo>
                <a:lnTo>
                  <a:pt x="734799" y="11141"/>
                </a:lnTo>
                <a:lnTo>
                  <a:pt x="756153" y="16712"/>
                </a:lnTo>
                <a:lnTo>
                  <a:pt x="753898" y="17906"/>
                </a:lnTo>
                <a:lnTo>
                  <a:pt x="755092" y="20160"/>
                </a:lnTo>
                <a:lnTo>
                  <a:pt x="758408" y="17906"/>
                </a:lnTo>
                <a:lnTo>
                  <a:pt x="766234" y="17906"/>
                </a:lnTo>
                <a:lnTo>
                  <a:pt x="775253" y="34750"/>
                </a:lnTo>
                <a:lnTo>
                  <a:pt x="760663" y="31302"/>
                </a:lnTo>
                <a:lnTo>
                  <a:pt x="757347" y="43637"/>
                </a:lnTo>
                <a:lnTo>
                  <a:pt x="762918" y="53717"/>
                </a:lnTo>
                <a:lnTo>
                  <a:pt x="767427" y="54778"/>
                </a:lnTo>
                <a:lnTo>
                  <a:pt x="767427" y="51463"/>
                </a:lnTo>
                <a:lnTo>
                  <a:pt x="768488" y="43637"/>
                </a:lnTo>
                <a:lnTo>
                  <a:pt x="779762" y="43637"/>
                </a:lnTo>
                <a:lnTo>
                  <a:pt x="782017" y="48147"/>
                </a:lnTo>
                <a:lnTo>
                  <a:pt x="786527" y="46953"/>
                </a:lnTo>
                <a:lnTo>
                  <a:pt x="780956" y="35679"/>
                </a:lnTo>
                <a:lnTo>
                  <a:pt x="776446" y="18834"/>
                </a:lnTo>
                <a:lnTo>
                  <a:pt x="788781" y="18834"/>
                </a:lnTo>
                <a:lnTo>
                  <a:pt x="793291" y="59288"/>
                </a:lnTo>
                <a:lnTo>
                  <a:pt x="792230" y="58227"/>
                </a:lnTo>
                <a:lnTo>
                  <a:pt x="789975" y="59288"/>
                </a:lnTo>
                <a:lnTo>
                  <a:pt x="793424" y="66052"/>
                </a:lnTo>
                <a:lnTo>
                  <a:pt x="797933" y="113270"/>
                </a:lnTo>
                <a:lnTo>
                  <a:pt x="811462" y="415944"/>
                </a:lnTo>
                <a:lnTo>
                  <a:pt x="752970" y="495790"/>
                </a:lnTo>
                <a:lnTo>
                  <a:pt x="715832" y="543008"/>
                </a:lnTo>
                <a:lnTo>
                  <a:pt x="664104" y="608265"/>
                </a:lnTo>
                <a:lnTo>
                  <a:pt x="657340" y="615029"/>
                </a:lnTo>
                <a:lnTo>
                  <a:pt x="422178" y="688244"/>
                </a:lnTo>
                <a:lnTo>
                  <a:pt x="409843" y="692753"/>
                </a:lnTo>
                <a:lnTo>
                  <a:pt x="340077" y="714108"/>
                </a:lnTo>
                <a:lnTo>
                  <a:pt x="335567" y="700579"/>
                </a:lnTo>
                <a:lnTo>
                  <a:pt x="327741" y="705089"/>
                </a:lnTo>
                <a:lnTo>
                  <a:pt x="316468" y="690499"/>
                </a:lnTo>
                <a:lnTo>
                  <a:pt x="308642" y="696069"/>
                </a:lnTo>
                <a:lnTo>
                  <a:pt x="313152" y="702834"/>
                </a:lnTo>
                <a:lnTo>
                  <a:pt x="315406" y="701640"/>
                </a:lnTo>
                <a:lnTo>
                  <a:pt x="316468" y="702834"/>
                </a:lnTo>
                <a:lnTo>
                  <a:pt x="309703" y="708404"/>
                </a:lnTo>
                <a:lnTo>
                  <a:pt x="309703" y="712914"/>
                </a:lnTo>
                <a:lnTo>
                  <a:pt x="316468" y="721933"/>
                </a:lnTo>
                <a:lnTo>
                  <a:pt x="194974" y="761326"/>
                </a:lnTo>
                <a:lnTo>
                  <a:pt x="130778" y="782680"/>
                </a:lnTo>
                <a:cubicBezTo>
                  <a:pt x="131309" y="787588"/>
                  <a:pt x="129187" y="783874"/>
                  <a:pt x="129717" y="790506"/>
                </a:cubicBezTo>
                <a:lnTo>
                  <a:pt x="130778" y="790506"/>
                </a:lnTo>
                <a:lnTo>
                  <a:pt x="130778" y="792760"/>
                </a:lnTo>
                <a:lnTo>
                  <a:pt x="129717" y="793954"/>
                </a:lnTo>
                <a:lnTo>
                  <a:pt x="129717" y="797270"/>
                </a:lnTo>
                <a:lnTo>
                  <a:pt x="128656" y="799525"/>
                </a:lnTo>
                <a:lnTo>
                  <a:pt x="128656" y="802841"/>
                </a:lnTo>
                <a:lnTo>
                  <a:pt x="129717" y="803901"/>
                </a:lnTo>
                <a:lnTo>
                  <a:pt x="129717" y="808411"/>
                </a:lnTo>
                <a:lnTo>
                  <a:pt x="130778" y="809605"/>
                </a:lnTo>
                <a:lnTo>
                  <a:pt x="133033" y="810666"/>
                </a:lnTo>
                <a:lnTo>
                  <a:pt x="133033" y="815176"/>
                </a:lnTo>
                <a:lnTo>
                  <a:pt x="134094" y="816236"/>
                </a:lnTo>
                <a:lnTo>
                  <a:pt x="134094" y="823001"/>
                </a:lnTo>
                <a:lnTo>
                  <a:pt x="133033" y="824062"/>
                </a:lnTo>
                <a:lnTo>
                  <a:pt x="131972" y="825256"/>
                </a:lnTo>
                <a:lnTo>
                  <a:pt x="131972" y="826317"/>
                </a:lnTo>
                <a:lnTo>
                  <a:pt x="129717" y="826317"/>
                </a:lnTo>
                <a:lnTo>
                  <a:pt x="128656" y="827511"/>
                </a:lnTo>
                <a:lnTo>
                  <a:pt x="127463" y="827511"/>
                </a:lnTo>
                <a:lnTo>
                  <a:pt x="125208" y="828572"/>
                </a:lnTo>
                <a:lnTo>
                  <a:pt x="122953" y="828572"/>
                </a:lnTo>
                <a:lnTo>
                  <a:pt x="121892" y="829765"/>
                </a:lnTo>
                <a:lnTo>
                  <a:pt x="119637" y="829765"/>
                </a:lnTo>
                <a:lnTo>
                  <a:pt x="118576" y="828572"/>
                </a:lnTo>
                <a:lnTo>
                  <a:pt x="116321" y="828572"/>
                </a:lnTo>
                <a:lnTo>
                  <a:pt x="116321" y="827511"/>
                </a:lnTo>
                <a:lnTo>
                  <a:pt x="115127" y="825256"/>
                </a:lnTo>
                <a:lnTo>
                  <a:pt x="114066" y="823001"/>
                </a:lnTo>
                <a:lnTo>
                  <a:pt x="113005" y="820746"/>
                </a:lnTo>
                <a:lnTo>
                  <a:pt x="111811" y="820746"/>
                </a:lnTo>
                <a:lnTo>
                  <a:pt x="110750" y="821940"/>
                </a:lnTo>
                <a:lnTo>
                  <a:pt x="108495" y="821940"/>
                </a:lnTo>
                <a:lnTo>
                  <a:pt x="107302" y="820746"/>
                </a:lnTo>
                <a:lnTo>
                  <a:pt x="106241" y="820746"/>
                </a:lnTo>
                <a:cubicBezTo>
                  <a:pt x="99476" y="820216"/>
                  <a:pt x="104119" y="822338"/>
                  <a:pt x="97222" y="821940"/>
                </a:cubicBezTo>
                <a:lnTo>
                  <a:pt x="97222" y="820746"/>
                </a:lnTo>
                <a:lnTo>
                  <a:pt x="96028" y="820746"/>
                </a:lnTo>
                <a:lnTo>
                  <a:pt x="96028" y="819685"/>
                </a:lnTo>
                <a:lnTo>
                  <a:pt x="93773" y="819685"/>
                </a:lnTo>
                <a:lnTo>
                  <a:pt x="93773" y="818491"/>
                </a:lnTo>
                <a:lnTo>
                  <a:pt x="92712" y="818491"/>
                </a:lnTo>
                <a:lnTo>
                  <a:pt x="91518" y="817431"/>
                </a:lnTo>
                <a:lnTo>
                  <a:pt x="91518" y="816236"/>
                </a:lnTo>
                <a:lnTo>
                  <a:pt x="89264" y="811727"/>
                </a:lnTo>
                <a:lnTo>
                  <a:pt x="88070" y="810666"/>
                </a:lnTo>
                <a:lnTo>
                  <a:pt x="86876" y="810666"/>
                </a:lnTo>
                <a:lnTo>
                  <a:pt x="85815" y="809605"/>
                </a:lnTo>
                <a:lnTo>
                  <a:pt x="84754" y="809605"/>
                </a:lnTo>
                <a:lnTo>
                  <a:pt x="84754" y="808411"/>
                </a:lnTo>
                <a:lnTo>
                  <a:pt x="82499" y="807350"/>
                </a:lnTo>
                <a:lnTo>
                  <a:pt x="80245" y="802841"/>
                </a:lnTo>
                <a:lnTo>
                  <a:pt x="79050" y="802841"/>
                </a:lnTo>
                <a:lnTo>
                  <a:pt x="74541" y="800586"/>
                </a:lnTo>
                <a:lnTo>
                  <a:pt x="74541" y="798331"/>
                </a:lnTo>
                <a:lnTo>
                  <a:pt x="73480" y="797270"/>
                </a:lnTo>
                <a:lnTo>
                  <a:pt x="72286" y="796076"/>
                </a:lnTo>
                <a:lnTo>
                  <a:pt x="68970" y="796076"/>
                </a:lnTo>
                <a:lnTo>
                  <a:pt x="68970" y="795015"/>
                </a:lnTo>
                <a:lnTo>
                  <a:pt x="64461" y="795015"/>
                </a:lnTo>
                <a:lnTo>
                  <a:pt x="64461" y="793954"/>
                </a:lnTo>
                <a:lnTo>
                  <a:pt x="61145" y="792760"/>
                </a:lnTo>
                <a:lnTo>
                  <a:pt x="59951" y="790506"/>
                </a:lnTo>
                <a:lnTo>
                  <a:pt x="58757" y="789444"/>
                </a:lnTo>
                <a:lnTo>
                  <a:pt x="56503" y="789444"/>
                </a:lnTo>
                <a:lnTo>
                  <a:pt x="51993" y="787190"/>
                </a:lnTo>
                <a:cubicBezTo>
                  <a:pt x="46422" y="786924"/>
                  <a:pt x="46688" y="788118"/>
                  <a:pt x="40719" y="784935"/>
                </a:cubicBezTo>
                <a:lnTo>
                  <a:pt x="39525" y="782680"/>
                </a:lnTo>
                <a:lnTo>
                  <a:pt x="38464" y="781619"/>
                </a:lnTo>
                <a:lnTo>
                  <a:pt x="38464" y="778170"/>
                </a:lnTo>
                <a:lnTo>
                  <a:pt x="39525" y="775916"/>
                </a:lnTo>
                <a:lnTo>
                  <a:pt x="39525" y="774854"/>
                </a:lnTo>
                <a:lnTo>
                  <a:pt x="42841" y="771538"/>
                </a:lnTo>
                <a:lnTo>
                  <a:pt x="42841" y="767029"/>
                </a:lnTo>
                <a:lnTo>
                  <a:pt x="40586" y="758010"/>
                </a:lnTo>
                <a:lnTo>
                  <a:pt x="37138" y="754694"/>
                </a:lnTo>
                <a:lnTo>
                  <a:pt x="36077" y="754694"/>
                </a:lnTo>
                <a:lnTo>
                  <a:pt x="33822" y="753633"/>
                </a:lnTo>
                <a:lnTo>
                  <a:pt x="32761" y="752439"/>
                </a:lnTo>
                <a:lnTo>
                  <a:pt x="30506" y="751378"/>
                </a:lnTo>
                <a:lnTo>
                  <a:pt x="27190" y="747929"/>
                </a:lnTo>
                <a:lnTo>
                  <a:pt x="27190" y="745675"/>
                </a:lnTo>
                <a:lnTo>
                  <a:pt x="26129" y="743420"/>
                </a:lnTo>
                <a:lnTo>
                  <a:pt x="23875" y="737849"/>
                </a:lnTo>
                <a:lnTo>
                  <a:pt x="22680" y="733339"/>
                </a:lnTo>
                <a:lnTo>
                  <a:pt x="22680" y="731085"/>
                </a:lnTo>
                <a:cubicBezTo>
                  <a:pt x="22283" y="726575"/>
                  <a:pt x="25201" y="722331"/>
                  <a:pt x="27190" y="718750"/>
                </a:cubicBezTo>
                <a:cubicBezTo>
                  <a:pt x="27853" y="710526"/>
                  <a:pt x="25333" y="709863"/>
                  <a:pt x="20426" y="701905"/>
                </a:cubicBezTo>
                <a:lnTo>
                  <a:pt x="18171" y="699650"/>
                </a:lnTo>
                <a:lnTo>
                  <a:pt x="15916" y="698589"/>
                </a:lnTo>
                <a:lnTo>
                  <a:pt x="14723" y="698589"/>
                </a:lnTo>
                <a:lnTo>
                  <a:pt x="13661" y="697528"/>
                </a:lnTo>
                <a:lnTo>
                  <a:pt x="12601" y="695273"/>
                </a:lnTo>
                <a:lnTo>
                  <a:pt x="11407" y="691825"/>
                </a:lnTo>
                <a:lnTo>
                  <a:pt x="10213" y="690764"/>
                </a:lnTo>
                <a:lnTo>
                  <a:pt x="9152" y="688509"/>
                </a:lnTo>
                <a:lnTo>
                  <a:pt x="9152" y="687448"/>
                </a:lnTo>
                <a:lnTo>
                  <a:pt x="10213" y="686254"/>
                </a:lnTo>
                <a:lnTo>
                  <a:pt x="11407" y="685193"/>
                </a:lnTo>
                <a:lnTo>
                  <a:pt x="11407" y="683999"/>
                </a:lnTo>
                <a:lnTo>
                  <a:pt x="12601" y="677235"/>
                </a:lnTo>
                <a:lnTo>
                  <a:pt x="13661" y="672726"/>
                </a:lnTo>
                <a:lnTo>
                  <a:pt x="13661" y="668216"/>
                </a:lnTo>
                <a:lnTo>
                  <a:pt x="12601" y="667155"/>
                </a:lnTo>
                <a:lnTo>
                  <a:pt x="11407" y="664900"/>
                </a:lnTo>
                <a:lnTo>
                  <a:pt x="10213" y="663706"/>
                </a:lnTo>
                <a:lnTo>
                  <a:pt x="10213" y="660390"/>
                </a:lnTo>
                <a:lnTo>
                  <a:pt x="7958" y="655881"/>
                </a:lnTo>
                <a:lnTo>
                  <a:pt x="7958" y="651371"/>
                </a:lnTo>
                <a:lnTo>
                  <a:pt x="9019" y="650177"/>
                </a:lnTo>
                <a:lnTo>
                  <a:pt x="9019" y="645668"/>
                </a:lnTo>
                <a:lnTo>
                  <a:pt x="7958" y="644607"/>
                </a:lnTo>
                <a:lnTo>
                  <a:pt x="7958" y="643413"/>
                </a:lnTo>
                <a:lnTo>
                  <a:pt x="6765" y="642352"/>
                </a:lnTo>
                <a:lnTo>
                  <a:pt x="2255" y="635587"/>
                </a:lnTo>
                <a:lnTo>
                  <a:pt x="0" y="631078"/>
                </a:lnTo>
                <a:lnTo>
                  <a:pt x="0" y="627629"/>
                </a:lnTo>
                <a:lnTo>
                  <a:pt x="1061" y="626568"/>
                </a:lnTo>
                <a:lnTo>
                  <a:pt x="4510" y="616488"/>
                </a:lnTo>
                <a:lnTo>
                  <a:pt x="4510" y="613172"/>
                </a:lnTo>
                <a:lnTo>
                  <a:pt x="5571" y="610918"/>
                </a:lnTo>
                <a:lnTo>
                  <a:pt x="6632" y="609724"/>
                </a:lnTo>
                <a:lnTo>
                  <a:pt x="7825" y="608663"/>
                </a:lnTo>
                <a:lnTo>
                  <a:pt x="7825" y="606408"/>
                </a:lnTo>
                <a:lnTo>
                  <a:pt x="8887" y="605347"/>
                </a:lnTo>
                <a:lnTo>
                  <a:pt x="7825" y="603092"/>
                </a:lnTo>
                <a:lnTo>
                  <a:pt x="7825" y="597521"/>
                </a:lnTo>
                <a:lnTo>
                  <a:pt x="8887" y="594073"/>
                </a:lnTo>
                <a:lnTo>
                  <a:pt x="9948" y="591818"/>
                </a:lnTo>
                <a:lnTo>
                  <a:pt x="9948" y="586247"/>
                </a:lnTo>
                <a:lnTo>
                  <a:pt x="11141" y="581738"/>
                </a:lnTo>
                <a:lnTo>
                  <a:pt x="11141" y="579483"/>
                </a:lnTo>
                <a:lnTo>
                  <a:pt x="9948" y="577228"/>
                </a:lnTo>
                <a:lnTo>
                  <a:pt x="9948" y="561444"/>
                </a:lnTo>
                <a:lnTo>
                  <a:pt x="13396" y="554680"/>
                </a:lnTo>
                <a:lnTo>
                  <a:pt x="13396" y="549109"/>
                </a:lnTo>
                <a:lnTo>
                  <a:pt x="14457" y="549109"/>
                </a:lnTo>
                <a:lnTo>
                  <a:pt x="14457" y="547916"/>
                </a:lnTo>
                <a:lnTo>
                  <a:pt x="15651" y="547916"/>
                </a:lnTo>
                <a:lnTo>
                  <a:pt x="16845" y="546854"/>
                </a:lnTo>
                <a:lnTo>
                  <a:pt x="17906" y="546854"/>
                </a:lnTo>
                <a:lnTo>
                  <a:pt x="17906" y="545661"/>
                </a:lnTo>
                <a:lnTo>
                  <a:pt x="19099" y="543406"/>
                </a:lnTo>
                <a:lnTo>
                  <a:pt x="20293" y="540090"/>
                </a:lnTo>
                <a:lnTo>
                  <a:pt x="21354" y="539029"/>
                </a:lnTo>
                <a:lnTo>
                  <a:pt x="21354" y="537835"/>
                </a:lnTo>
                <a:lnTo>
                  <a:pt x="22415" y="536775"/>
                </a:lnTo>
                <a:lnTo>
                  <a:pt x="22415" y="534520"/>
                </a:lnTo>
                <a:lnTo>
                  <a:pt x="23609" y="533326"/>
                </a:lnTo>
                <a:lnTo>
                  <a:pt x="26925" y="526561"/>
                </a:lnTo>
                <a:lnTo>
                  <a:pt x="28119" y="525368"/>
                </a:lnTo>
                <a:lnTo>
                  <a:pt x="28119" y="524307"/>
                </a:lnTo>
                <a:lnTo>
                  <a:pt x="29180" y="523113"/>
                </a:lnTo>
                <a:lnTo>
                  <a:pt x="29180" y="518604"/>
                </a:lnTo>
                <a:lnTo>
                  <a:pt x="30241" y="516349"/>
                </a:lnTo>
                <a:lnTo>
                  <a:pt x="30241" y="515155"/>
                </a:lnTo>
                <a:lnTo>
                  <a:pt x="31302" y="512900"/>
                </a:lnTo>
                <a:lnTo>
                  <a:pt x="31302" y="504942"/>
                </a:lnTo>
                <a:lnTo>
                  <a:pt x="30241" y="503881"/>
                </a:lnTo>
                <a:lnTo>
                  <a:pt x="30241" y="501626"/>
                </a:lnTo>
                <a:lnTo>
                  <a:pt x="29180" y="500565"/>
                </a:lnTo>
                <a:lnTo>
                  <a:pt x="25864" y="498310"/>
                </a:lnTo>
                <a:lnTo>
                  <a:pt x="21354" y="496055"/>
                </a:lnTo>
                <a:lnTo>
                  <a:pt x="20293" y="494862"/>
                </a:lnTo>
                <a:lnTo>
                  <a:pt x="20293" y="492607"/>
                </a:lnTo>
                <a:cubicBezTo>
                  <a:pt x="14988" y="482527"/>
                  <a:pt x="18834" y="475762"/>
                  <a:pt x="13529" y="464488"/>
                </a:cubicBezTo>
                <a:lnTo>
                  <a:pt x="12468" y="462234"/>
                </a:lnTo>
                <a:lnTo>
                  <a:pt x="10213" y="459979"/>
                </a:lnTo>
                <a:lnTo>
                  <a:pt x="7958" y="455469"/>
                </a:lnTo>
                <a:lnTo>
                  <a:pt x="7958" y="453214"/>
                </a:lnTo>
                <a:lnTo>
                  <a:pt x="9019" y="452153"/>
                </a:lnTo>
                <a:lnTo>
                  <a:pt x="9019" y="447644"/>
                </a:lnTo>
                <a:lnTo>
                  <a:pt x="7958" y="446450"/>
                </a:lnTo>
                <a:lnTo>
                  <a:pt x="9019" y="437430"/>
                </a:lnTo>
                <a:lnTo>
                  <a:pt x="10080" y="436370"/>
                </a:lnTo>
                <a:lnTo>
                  <a:pt x="10080" y="435176"/>
                </a:lnTo>
                <a:lnTo>
                  <a:pt x="11274" y="435176"/>
                </a:lnTo>
                <a:lnTo>
                  <a:pt x="11274" y="432921"/>
                </a:lnTo>
                <a:lnTo>
                  <a:pt x="12468" y="432921"/>
                </a:lnTo>
                <a:lnTo>
                  <a:pt x="12468" y="431860"/>
                </a:lnTo>
                <a:lnTo>
                  <a:pt x="13529" y="426289"/>
                </a:lnTo>
                <a:lnTo>
                  <a:pt x="13529" y="418331"/>
                </a:lnTo>
                <a:lnTo>
                  <a:pt x="14590" y="416076"/>
                </a:lnTo>
                <a:lnTo>
                  <a:pt x="14590" y="410373"/>
                </a:lnTo>
                <a:lnTo>
                  <a:pt x="16845" y="408118"/>
                </a:lnTo>
                <a:lnTo>
                  <a:pt x="16845" y="405864"/>
                </a:lnTo>
                <a:lnTo>
                  <a:pt x="17906" y="405864"/>
                </a:lnTo>
                <a:lnTo>
                  <a:pt x="17906" y="404670"/>
                </a:lnTo>
                <a:lnTo>
                  <a:pt x="20161" y="402415"/>
                </a:lnTo>
                <a:lnTo>
                  <a:pt x="21222" y="401354"/>
                </a:lnTo>
                <a:lnTo>
                  <a:pt x="23477" y="400293"/>
                </a:lnTo>
                <a:lnTo>
                  <a:pt x="26793" y="399099"/>
                </a:lnTo>
                <a:lnTo>
                  <a:pt x="27986" y="398038"/>
                </a:lnTo>
                <a:lnTo>
                  <a:pt x="30241" y="396844"/>
                </a:lnTo>
                <a:lnTo>
                  <a:pt x="30241" y="395783"/>
                </a:lnTo>
                <a:lnTo>
                  <a:pt x="31302" y="393528"/>
                </a:lnTo>
                <a:lnTo>
                  <a:pt x="33557" y="391274"/>
                </a:lnTo>
                <a:lnTo>
                  <a:pt x="33557" y="390080"/>
                </a:lnTo>
                <a:lnTo>
                  <a:pt x="34618" y="387825"/>
                </a:lnTo>
                <a:lnTo>
                  <a:pt x="39128" y="385570"/>
                </a:lnTo>
                <a:lnTo>
                  <a:pt x="40321" y="384376"/>
                </a:lnTo>
                <a:lnTo>
                  <a:pt x="45892" y="384376"/>
                </a:lnTo>
                <a:lnTo>
                  <a:pt x="45892" y="385570"/>
                </a:lnTo>
                <a:lnTo>
                  <a:pt x="46953" y="385570"/>
                </a:lnTo>
                <a:lnTo>
                  <a:pt x="46953" y="386631"/>
                </a:lnTo>
                <a:lnTo>
                  <a:pt x="49208" y="386631"/>
                </a:lnTo>
                <a:lnTo>
                  <a:pt x="49208" y="387825"/>
                </a:lnTo>
                <a:lnTo>
                  <a:pt x="50269" y="386631"/>
                </a:lnTo>
                <a:lnTo>
                  <a:pt x="54778" y="383316"/>
                </a:lnTo>
                <a:lnTo>
                  <a:pt x="55972" y="382122"/>
                </a:lnTo>
                <a:lnTo>
                  <a:pt x="55972" y="377612"/>
                </a:lnTo>
                <a:lnTo>
                  <a:pt x="54778" y="376419"/>
                </a:lnTo>
                <a:lnTo>
                  <a:pt x="53717" y="374164"/>
                </a:lnTo>
                <a:lnTo>
                  <a:pt x="53717" y="358380"/>
                </a:lnTo>
                <a:lnTo>
                  <a:pt x="54778" y="358380"/>
                </a:lnTo>
                <a:lnTo>
                  <a:pt x="54778" y="357319"/>
                </a:lnTo>
                <a:lnTo>
                  <a:pt x="55972" y="357319"/>
                </a:lnTo>
                <a:lnTo>
                  <a:pt x="55972" y="356125"/>
                </a:lnTo>
                <a:lnTo>
                  <a:pt x="57033" y="356125"/>
                </a:lnTo>
                <a:lnTo>
                  <a:pt x="59288" y="353870"/>
                </a:lnTo>
                <a:lnTo>
                  <a:pt x="60482" y="353870"/>
                </a:lnTo>
                <a:lnTo>
                  <a:pt x="60482" y="344851"/>
                </a:lnTo>
                <a:lnTo>
                  <a:pt x="61543" y="344851"/>
                </a:lnTo>
                <a:lnTo>
                  <a:pt x="61543" y="341536"/>
                </a:lnTo>
                <a:lnTo>
                  <a:pt x="62604" y="340342"/>
                </a:lnTo>
                <a:lnTo>
                  <a:pt x="62604" y="338087"/>
                </a:lnTo>
                <a:lnTo>
                  <a:pt x="63797" y="338087"/>
                </a:lnTo>
                <a:lnTo>
                  <a:pt x="63797" y="337026"/>
                </a:lnTo>
                <a:lnTo>
                  <a:pt x="64859" y="337026"/>
                </a:lnTo>
                <a:lnTo>
                  <a:pt x="65920" y="338087"/>
                </a:lnTo>
                <a:lnTo>
                  <a:pt x="65920" y="340342"/>
                </a:lnTo>
                <a:lnTo>
                  <a:pt x="67113" y="340342"/>
                </a:lnTo>
                <a:lnTo>
                  <a:pt x="67113" y="341536"/>
                </a:lnTo>
                <a:lnTo>
                  <a:pt x="68307" y="342596"/>
                </a:lnTo>
                <a:lnTo>
                  <a:pt x="68307" y="343790"/>
                </a:lnTo>
                <a:lnTo>
                  <a:pt x="69368" y="343790"/>
                </a:lnTo>
                <a:lnTo>
                  <a:pt x="69368" y="344851"/>
                </a:lnTo>
                <a:lnTo>
                  <a:pt x="73878" y="344851"/>
                </a:lnTo>
                <a:lnTo>
                  <a:pt x="77327" y="342596"/>
                </a:lnTo>
                <a:lnTo>
                  <a:pt x="78387" y="340342"/>
                </a:lnTo>
                <a:lnTo>
                  <a:pt x="80642" y="338087"/>
                </a:lnTo>
                <a:lnTo>
                  <a:pt x="81703" y="335832"/>
                </a:lnTo>
                <a:lnTo>
                  <a:pt x="82765" y="334771"/>
                </a:lnTo>
                <a:lnTo>
                  <a:pt x="85019" y="334771"/>
                </a:lnTo>
                <a:lnTo>
                  <a:pt x="86080" y="333577"/>
                </a:lnTo>
                <a:lnTo>
                  <a:pt x="87274" y="333577"/>
                </a:lnTo>
                <a:lnTo>
                  <a:pt x="88468" y="332516"/>
                </a:lnTo>
                <a:lnTo>
                  <a:pt x="88468" y="331455"/>
                </a:lnTo>
                <a:lnTo>
                  <a:pt x="89529" y="331455"/>
                </a:lnTo>
                <a:lnTo>
                  <a:pt x="89529" y="330261"/>
                </a:lnTo>
                <a:lnTo>
                  <a:pt x="90590" y="330261"/>
                </a:lnTo>
                <a:lnTo>
                  <a:pt x="96293" y="329200"/>
                </a:lnTo>
                <a:lnTo>
                  <a:pt x="99609" y="329200"/>
                </a:lnTo>
                <a:lnTo>
                  <a:pt x="99609" y="328006"/>
                </a:lnTo>
                <a:lnTo>
                  <a:pt x="100670" y="328006"/>
                </a:lnTo>
                <a:lnTo>
                  <a:pt x="101731" y="325752"/>
                </a:lnTo>
                <a:lnTo>
                  <a:pt x="101731" y="322436"/>
                </a:lnTo>
              </a:path>
            </a:pathLst>
          </a:custGeom>
          <a:solidFill>
            <a:schemeClr val="bg1">
              <a:lumMod val="85000"/>
            </a:schemeClr>
          </a:solidFill>
          <a:ln w="13251" cap="flat">
            <a:noFill/>
            <a:prstDash val="solid"/>
            <a:miter/>
          </a:ln>
        </p:spPr>
        <p:txBody>
          <a:bodyPr rtlCol="0" anchor="ctr"/>
          <a:lstStyle/>
          <a:p>
            <a:endParaRPr lang="en-FI" sz="816"/>
          </a:p>
        </p:txBody>
      </p:sp>
      <p:sp>
        <p:nvSpPr>
          <p:cNvPr id="1432" name="Freeform: Shape 1431">
            <a:extLst>
              <a:ext uri="{FF2B5EF4-FFF2-40B4-BE49-F238E27FC236}">
                <a16:creationId xmlns:a16="http://schemas.microsoft.com/office/drawing/2014/main" id="{F9DBE133-3225-C9EB-F5BA-123CEB750671}"/>
              </a:ext>
            </a:extLst>
          </p:cNvPr>
          <p:cNvSpPr/>
          <p:nvPr/>
        </p:nvSpPr>
        <p:spPr>
          <a:xfrm>
            <a:off x="3895276" y="2099856"/>
            <a:ext cx="313625" cy="353933"/>
          </a:xfrm>
          <a:custGeom>
            <a:avLst/>
            <a:gdLst>
              <a:gd name="connsiteX0" fmla="*/ 23211 w 691427"/>
              <a:gd name="connsiteY0" fmla="*/ 12335 h 780292"/>
              <a:gd name="connsiteX1" fmla="*/ 27721 w 691427"/>
              <a:gd name="connsiteY1" fmla="*/ 11274 h 780292"/>
              <a:gd name="connsiteX2" fmla="*/ 26660 w 691427"/>
              <a:gd name="connsiteY2" fmla="*/ 9019 h 780292"/>
              <a:gd name="connsiteX3" fmla="*/ 28915 w 691427"/>
              <a:gd name="connsiteY3" fmla="*/ 9019 h 780292"/>
              <a:gd name="connsiteX4" fmla="*/ 29976 w 691427"/>
              <a:gd name="connsiteY4" fmla="*/ 11274 h 780292"/>
              <a:gd name="connsiteX5" fmla="*/ 78387 w 691427"/>
              <a:gd name="connsiteY5" fmla="*/ 11274 h 780292"/>
              <a:gd name="connsiteX6" fmla="*/ 85152 w 691427"/>
              <a:gd name="connsiteY6" fmla="*/ 1194 h 780292"/>
              <a:gd name="connsiteX7" fmla="*/ 86213 w 691427"/>
              <a:gd name="connsiteY7" fmla="*/ 1194 h 780292"/>
              <a:gd name="connsiteX8" fmla="*/ 86213 w 691427"/>
              <a:gd name="connsiteY8" fmla="*/ 3448 h 780292"/>
              <a:gd name="connsiteX9" fmla="*/ 87274 w 691427"/>
              <a:gd name="connsiteY9" fmla="*/ 3448 h 780292"/>
              <a:gd name="connsiteX10" fmla="*/ 82765 w 691427"/>
              <a:gd name="connsiteY10" fmla="*/ 11274 h 780292"/>
              <a:gd name="connsiteX11" fmla="*/ 146960 w 691427"/>
              <a:gd name="connsiteY11" fmla="*/ 11274 h 780292"/>
              <a:gd name="connsiteX12" fmla="*/ 144705 w 691427"/>
              <a:gd name="connsiteY12" fmla="*/ 10080 h 780292"/>
              <a:gd name="connsiteX13" fmla="*/ 142450 w 691427"/>
              <a:gd name="connsiteY13" fmla="*/ 5570 h 780292"/>
              <a:gd name="connsiteX14" fmla="*/ 150276 w 691427"/>
              <a:gd name="connsiteY14" fmla="*/ 0 h 780292"/>
              <a:gd name="connsiteX15" fmla="*/ 157040 w 691427"/>
              <a:gd name="connsiteY15" fmla="*/ 11274 h 780292"/>
              <a:gd name="connsiteX16" fmla="*/ 157040 w 691427"/>
              <a:gd name="connsiteY16" fmla="*/ 13529 h 780292"/>
              <a:gd name="connsiteX17" fmla="*/ 172824 w 691427"/>
              <a:gd name="connsiteY17" fmla="*/ 15784 h 780292"/>
              <a:gd name="connsiteX18" fmla="*/ 172824 w 691427"/>
              <a:gd name="connsiteY18" fmla="*/ 14590 h 780292"/>
              <a:gd name="connsiteX19" fmla="*/ 176139 w 691427"/>
              <a:gd name="connsiteY19" fmla="*/ 16845 h 780292"/>
              <a:gd name="connsiteX20" fmla="*/ 177201 w 691427"/>
              <a:gd name="connsiteY20" fmla="*/ 15784 h 780292"/>
              <a:gd name="connsiteX21" fmla="*/ 178262 w 691427"/>
              <a:gd name="connsiteY21" fmla="*/ 18038 h 780292"/>
              <a:gd name="connsiteX22" fmla="*/ 179455 w 691427"/>
              <a:gd name="connsiteY22" fmla="*/ 18038 h 780292"/>
              <a:gd name="connsiteX23" fmla="*/ 181710 w 691427"/>
              <a:gd name="connsiteY23" fmla="*/ 9019 h 780292"/>
              <a:gd name="connsiteX24" fmla="*/ 185026 w 691427"/>
              <a:gd name="connsiteY24" fmla="*/ 9019 h 780292"/>
              <a:gd name="connsiteX25" fmla="*/ 187281 w 691427"/>
              <a:gd name="connsiteY25" fmla="*/ 11274 h 780292"/>
              <a:gd name="connsiteX26" fmla="*/ 183965 w 691427"/>
              <a:gd name="connsiteY26" fmla="*/ 13529 h 780292"/>
              <a:gd name="connsiteX27" fmla="*/ 186220 w 691427"/>
              <a:gd name="connsiteY27" fmla="*/ 15784 h 780292"/>
              <a:gd name="connsiteX28" fmla="*/ 189669 w 691427"/>
              <a:gd name="connsiteY28" fmla="*/ 12335 h 780292"/>
              <a:gd name="connsiteX29" fmla="*/ 242590 w 691427"/>
              <a:gd name="connsiteY29" fmla="*/ 12335 h 780292"/>
              <a:gd name="connsiteX30" fmla="*/ 265138 w 691427"/>
              <a:gd name="connsiteY30" fmla="*/ 39393 h 780292"/>
              <a:gd name="connsiteX31" fmla="*/ 402415 w 691427"/>
              <a:gd name="connsiteY31" fmla="*/ 72021 h 780292"/>
              <a:gd name="connsiteX32" fmla="*/ 500300 w 691427"/>
              <a:gd name="connsiteY32" fmla="*/ 96824 h 780292"/>
              <a:gd name="connsiteX33" fmla="*/ 555476 w 691427"/>
              <a:gd name="connsiteY33" fmla="*/ 110352 h 780292"/>
              <a:gd name="connsiteX34" fmla="*/ 558792 w 691427"/>
              <a:gd name="connsiteY34" fmla="*/ 104782 h 780292"/>
              <a:gd name="connsiteX35" fmla="*/ 562108 w 691427"/>
              <a:gd name="connsiteY35" fmla="*/ 105975 h 780292"/>
              <a:gd name="connsiteX36" fmla="*/ 561047 w 691427"/>
              <a:gd name="connsiteY36" fmla="*/ 111546 h 780292"/>
              <a:gd name="connsiteX37" fmla="*/ 634129 w 691427"/>
              <a:gd name="connsiteY37" fmla="*/ 130645 h 780292"/>
              <a:gd name="connsiteX38" fmla="*/ 641954 w 691427"/>
              <a:gd name="connsiteY38" fmla="*/ 164468 h 780292"/>
              <a:gd name="connsiteX39" fmla="*/ 650974 w 691427"/>
              <a:gd name="connsiteY39" fmla="*/ 211686 h 780292"/>
              <a:gd name="connsiteX40" fmla="*/ 653228 w 691427"/>
              <a:gd name="connsiteY40" fmla="*/ 210624 h 780292"/>
              <a:gd name="connsiteX41" fmla="*/ 654422 w 691427"/>
              <a:gd name="connsiteY41" fmla="*/ 209431 h 780292"/>
              <a:gd name="connsiteX42" fmla="*/ 655483 w 691427"/>
              <a:gd name="connsiteY42" fmla="*/ 204921 h 780292"/>
              <a:gd name="connsiteX43" fmla="*/ 658932 w 691427"/>
              <a:gd name="connsiteY43" fmla="*/ 206115 h 780292"/>
              <a:gd name="connsiteX44" fmla="*/ 658932 w 691427"/>
              <a:gd name="connsiteY44" fmla="*/ 208370 h 780292"/>
              <a:gd name="connsiteX45" fmla="*/ 656677 w 691427"/>
              <a:gd name="connsiteY45" fmla="*/ 211686 h 780292"/>
              <a:gd name="connsiteX46" fmla="*/ 655616 w 691427"/>
              <a:gd name="connsiteY46" fmla="*/ 225214 h 780292"/>
              <a:gd name="connsiteX47" fmla="*/ 655616 w 691427"/>
              <a:gd name="connsiteY47" fmla="*/ 226408 h 780292"/>
              <a:gd name="connsiteX48" fmla="*/ 654555 w 691427"/>
              <a:gd name="connsiteY48" fmla="*/ 226408 h 780292"/>
              <a:gd name="connsiteX49" fmla="*/ 655616 w 691427"/>
              <a:gd name="connsiteY49" fmla="*/ 230918 h 780292"/>
              <a:gd name="connsiteX50" fmla="*/ 667951 w 691427"/>
              <a:gd name="connsiteY50" fmla="*/ 233172 h 780292"/>
              <a:gd name="connsiteX51" fmla="*/ 666890 w 691427"/>
              <a:gd name="connsiteY51" fmla="*/ 242192 h 780292"/>
              <a:gd name="connsiteX52" fmla="*/ 657870 w 691427"/>
              <a:gd name="connsiteY52" fmla="*/ 242192 h 780292"/>
              <a:gd name="connsiteX53" fmla="*/ 660125 w 691427"/>
              <a:gd name="connsiteY53" fmla="*/ 250017 h 780292"/>
              <a:gd name="connsiteX54" fmla="*/ 676970 w 691427"/>
              <a:gd name="connsiteY54" fmla="*/ 327609 h 780292"/>
              <a:gd name="connsiteX55" fmla="*/ 679225 w 691427"/>
              <a:gd name="connsiteY55" fmla="*/ 324293 h 780292"/>
              <a:gd name="connsiteX56" fmla="*/ 676970 w 691427"/>
              <a:gd name="connsiteY56" fmla="*/ 320977 h 780292"/>
              <a:gd name="connsiteX57" fmla="*/ 679225 w 691427"/>
              <a:gd name="connsiteY57" fmla="*/ 314213 h 780292"/>
              <a:gd name="connsiteX58" fmla="*/ 682541 w 691427"/>
              <a:gd name="connsiteY58" fmla="*/ 314213 h 780292"/>
              <a:gd name="connsiteX59" fmla="*/ 681347 w 691427"/>
              <a:gd name="connsiteY59" fmla="*/ 328802 h 780292"/>
              <a:gd name="connsiteX60" fmla="*/ 682541 w 691427"/>
              <a:gd name="connsiteY60" fmla="*/ 331057 h 780292"/>
              <a:gd name="connsiteX61" fmla="*/ 681347 w 691427"/>
              <a:gd name="connsiteY61" fmla="*/ 337822 h 780292"/>
              <a:gd name="connsiteX62" fmla="*/ 679092 w 691427"/>
              <a:gd name="connsiteY62" fmla="*/ 339015 h 780292"/>
              <a:gd name="connsiteX63" fmla="*/ 680153 w 691427"/>
              <a:gd name="connsiteY63" fmla="*/ 349095 h 780292"/>
              <a:gd name="connsiteX64" fmla="*/ 683602 w 691427"/>
              <a:gd name="connsiteY64" fmla="*/ 350157 h 780292"/>
              <a:gd name="connsiteX65" fmla="*/ 681347 w 691427"/>
              <a:gd name="connsiteY65" fmla="*/ 352411 h 780292"/>
              <a:gd name="connsiteX66" fmla="*/ 683602 w 691427"/>
              <a:gd name="connsiteY66" fmla="*/ 364747 h 780292"/>
              <a:gd name="connsiteX67" fmla="*/ 679092 w 691427"/>
              <a:gd name="connsiteY67" fmla="*/ 367001 h 780292"/>
              <a:gd name="connsiteX68" fmla="*/ 679092 w 691427"/>
              <a:gd name="connsiteY68" fmla="*/ 368063 h 780292"/>
              <a:gd name="connsiteX69" fmla="*/ 682408 w 691427"/>
              <a:gd name="connsiteY69" fmla="*/ 368063 h 780292"/>
              <a:gd name="connsiteX70" fmla="*/ 682408 w 691427"/>
              <a:gd name="connsiteY70" fmla="*/ 371378 h 780292"/>
              <a:gd name="connsiteX71" fmla="*/ 680153 w 691427"/>
              <a:gd name="connsiteY71" fmla="*/ 371378 h 780292"/>
              <a:gd name="connsiteX72" fmla="*/ 679092 w 691427"/>
              <a:gd name="connsiteY72" fmla="*/ 369123 h 780292"/>
              <a:gd name="connsiteX73" fmla="*/ 676837 w 691427"/>
              <a:gd name="connsiteY73" fmla="*/ 370185 h 780292"/>
              <a:gd name="connsiteX74" fmla="*/ 681347 w 691427"/>
              <a:gd name="connsiteY74" fmla="*/ 373501 h 780292"/>
              <a:gd name="connsiteX75" fmla="*/ 685857 w 691427"/>
              <a:gd name="connsiteY75" fmla="*/ 370185 h 780292"/>
              <a:gd name="connsiteX76" fmla="*/ 691427 w 691427"/>
              <a:gd name="connsiteY76" fmla="*/ 393794 h 780292"/>
              <a:gd name="connsiteX77" fmla="*/ 679092 w 691427"/>
              <a:gd name="connsiteY77" fmla="*/ 393794 h 780292"/>
              <a:gd name="connsiteX78" fmla="*/ 683602 w 691427"/>
              <a:gd name="connsiteY78" fmla="*/ 410638 h 780292"/>
              <a:gd name="connsiteX79" fmla="*/ 689173 w 691427"/>
              <a:gd name="connsiteY79" fmla="*/ 421912 h 780292"/>
              <a:gd name="connsiteX80" fmla="*/ 684663 w 691427"/>
              <a:gd name="connsiteY80" fmla="*/ 423106 h 780292"/>
              <a:gd name="connsiteX81" fmla="*/ 682408 w 691427"/>
              <a:gd name="connsiteY81" fmla="*/ 418597 h 780292"/>
              <a:gd name="connsiteX82" fmla="*/ 671134 w 691427"/>
              <a:gd name="connsiteY82" fmla="*/ 418597 h 780292"/>
              <a:gd name="connsiteX83" fmla="*/ 670073 w 691427"/>
              <a:gd name="connsiteY83" fmla="*/ 426422 h 780292"/>
              <a:gd name="connsiteX84" fmla="*/ 670073 w 691427"/>
              <a:gd name="connsiteY84" fmla="*/ 429738 h 780292"/>
              <a:gd name="connsiteX85" fmla="*/ 665563 w 691427"/>
              <a:gd name="connsiteY85" fmla="*/ 428677 h 780292"/>
              <a:gd name="connsiteX86" fmla="*/ 659993 w 691427"/>
              <a:gd name="connsiteY86" fmla="*/ 418597 h 780292"/>
              <a:gd name="connsiteX87" fmla="*/ 663309 w 691427"/>
              <a:gd name="connsiteY87" fmla="*/ 406261 h 780292"/>
              <a:gd name="connsiteX88" fmla="*/ 677898 w 691427"/>
              <a:gd name="connsiteY88" fmla="*/ 409710 h 780292"/>
              <a:gd name="connsiteX89" fmla="*/ 668879 w 691427"/>
              <a:gd name="connsiteY89" fmla="*/ 392865 h 780292"/>
              <a:gd name="connsiteX90" fmla="*/ 661054 w 691427"/>
              <a:gd name="connsiteY90" fmla="*/ 392865 h 780292"/>
              <a:gd name="connsiteX91" fmla="*/ 657738 w 691427"/>
              <a:gd name="connsiteY91" fmla="*/ 395120 h 780292"/>
              <a:gd name="connsiteX92" fmla="*/ 656544 w 691427"/>
              <a:gd name="connsiteY92" fmla="*/ 392865 h 780292"/>
              <a:gd name="connsiteX93" fmla="*/ 658799 w 691427"/>
              <a:gd name="connsiteY93" fmla="*/ 391672 h 780292"/>
              <a:gd name="connsiteX94" fmla="*/ 637444 w 691427"/>
              <a:gd name="connsiteY94" fmla="*/ 386101 h 780292"/>
              <a:gd name="connsiteX95" fmla="*/ 637444 w 691427"/>
              <a:gd name="connsiteY95" fmla="*/ 382785 h 780292"/>
              <a:gd name="connsiteX96" fmla="*/ 612642 w 691427"/>
              <a:gd name="connsiteY96" fmla="*/ 374959 h 780292"/>
              <a:gd name="connsiteX97" fmla="*/ 557466 w 691427"/>
              <a:gd name="connsiteY97" fmla="*/ 386234 h 780292"/>
              <a:gd name="connsiteX98" fmla="*/ 557466 w 691427"/>
              <a:gd name="connsiteY98" fmla="*/ 397508 h 780292"/>
              <a:gd name="connsiteX99" fmla="*/ 552956 w 691427"/>
              <a:gd name="connsiteY99" fmla="*/ 398568 h 780292"/>
              <a:gd name="connsiteX100" fmla="*/ 551762 w 691427"/>
              <a:gd name="connsiteY100" fmla="*/ 392998 h 780292"/>
              <a:gd name="connsiteX101" fmla="*/ 552956 w 691427"/>
              <a:gd name="connsiteY101" fmla="*/ 383979 h 780292"/>
              <a:gd name="connsiteX102" fmla="*/ 550701 w 691427"/>
              <a:gd name="connsiteY102" fmla="*/ 377214 h 780292"/>
              <a:gd name="connsiteX103" fmla="*/ 549640 w 691427"/>
              <a:gd name="connsiteY103" fmla="*/ 377214 h 780292"/>
              <a:gd name="connsiteX104" fmla="*/ 549640 w 691427"/>
              <a:gd name="connsiteY104" fmla="*/ 379469 h 780292"/>
              <a:gd name="connsiteX105" fmla="*/ 548579 w 691427"/>
              <a:gd name="connsiteY105" fmla="*/ 380530 h 780292"/>
              <a:gd name="connsiteX106" fmla="*/ 547518 w 691427"/>
              <a:gd name="connsiteY106" fmla="*/ 380530 h 780292"/>
              <a:gd name="connsiteX107" fmla="*/ 545263 w 691427"/>
              <a:gd name="connsiteY107" fmla="*/ 379469 h 780292"/>
              <a:gd name="connsiteX108" fmla="*/ 537438 w 691427"/>
              <a:gd name="connsiteY108" fmla="*/ 400823 h 780292"/>
              <a:gd name="connsiteX109" fmla="*/ 523909 w 691427"/>
              <a:gd name="connsiteY109" fmla="*/ 415413 h 780292"/>
              <a:gd name="connsiteX110" fmla="*/ 523909 w 691427"/>
              <a:gd name="connsiteY110" fmla="*/ 430003 h 780292"/>
              <a:gd name="connsiteX111" fmla="*/ 533989 w 691427"/>
              <a:gd name="connsiteY111" fmla="*/ 457061 h 780292"/>
              <a:gd name="connsiteX112" fmla="*/ 521654 w 691427"/>
              <a:gd name="connsiteY112" fmla="*/ 480670 h 780292"/>
              <a:gd name="connsiteX113" fmla="*/ 507064 w 691427"/>
              <a:gd name="connsiteY113" fmla="*/ 452551 h 780292"/>
              <a:gd name="connsiteX114" fmla="*/ 503616 w 691427"/>
              <a:gd name="connsiteY114" fmla="*/ 450296 h 780292"/>
              <a:gd name="connsiteX115" fmla="*/ 500300 w 691427"/>
              <a:gd name="connsiteY115" fmla="*/ 454806 h 780292"/>
              <a:gd name="connsiteX116" fmla="*/ 501493 w 691427"/>
              <a:gd name="connsiteY116" fmla="*/ 458122 h 780292"/>
              <a:gd name="connsiteX117" fmla="*/ 500300 w 691427"/>
              <a:gd name="connsiteY117" fmla="*/ 459315 h 780292"/>
              <a:gd name="connsiteX118" fmla="*/ 500300 w 691427"/>
              <a:gd name="connsiteY118" fmla="*/ 460377 h 780292"/>
              <a:gd name="connsiteX119" fmla="*/ 498045 w 691427"/>
              <a:gd name="connsiteY119" fmla="*/ 458122 h 780292"/>
              <a:gd name="connsiteX120" fmla="*/ 495790 w 691427"/>
              <a:gd name="connsiteY120" fmla="*/ 460377 h 780292"/>
              <a:gd name="connsiteX121" fmla="*/ 494729 w 691427"/>
              <a:gd name="connsiteY121" fmla="*/ 459315 h 780292"/>
              <a:gd name="connsiteX122" fmla="*/ 487965 w 691427"/>
              <a:gd name="connsiteY122" fmla="*/ 464886 h 780292"/>
              <a:gd name="connsiteX123" fmla="*/ 476691 w 691427"/>
              <a:gd name="connsiteY123" fmla="*/ 470457 h 780292"/>
              <a:gd name="connsiteX124" fmla="*/ 480007 w 691427"/>
              <a:gd name="connsiteY124" fmla="*/ 478282 h 780292"/>
              <a:gd name="connsiteX125" fmla="*/ 480007 w 691427"/>
              <a:gd name="connsiteY125" fmla="*/ 480537 h 780292"/>
              <a:gd name="connsiteX126" fmla="*/ 469927 w 691427"/>
              <a:gd name="connsiteY126" fmla="*/ 483853 h 780292"/>
              <a:gd name="connsiteX127" fmla="*/ 469927 w 691427"/>
              <a:gd name="connsiteY127" fmla="*/ 486108 h 780292"/>
              <a:gd name="connsiteX128" fmla="*/ 475497 w 691427"/>
              <a:gd name="connsiteY128" fmla="*/ 487301 h 780292"/>
              <a:gd name="connsiteX129" fmla="*/ 477752 w 691427"/>
              <a:gd name="connsiteY129" fmla="*/ 492872 h 780292"/>
              <a:gd name="connsiteX130" fmla="*/ 484516 w 691427"/>
              <a:gd name="connsiteY130" fmla="*/ 492872 h 780292"/>
              <a:gd name="connsiteX131" fmla="*/ 482262 w 691427"/>
              <a:gd name="connsiteY131" fmla="*/ 507462 h 780292"/>
              <a:gd name="connsiteX132" fmla="*/ 477752 w 691427"/>
              <a:gd name="connsiteY132" fmla="*/ 505207 h 780292"/>
              <a:gd name="connsiteX133" fmla="*/ 476558 w 691427"/>
              <a:gd name="connsiteY133" fmla="*/ 507462 h 780292"/>
              <a:gd name="connsiteX134" fmla="*/ 448439 w 691427"/>
              <a:gd name="connsiteY134" fmla="*/ 502952 h 780292"/>
              <a:gd name="connsiteX135" fmla="*/ 447378 w 691427"/>
              <a:gd name="connsiteY135" fmla="*/ 509717 h 780292"/>
              <a:gd name="connsiteX136" fmla="*/ 446318 w 691427"/>
              <a:gd name="connsiteY136" fmla="*/ 506268 h 780292"/>
              <a:gd name="connsiteX137" fmla="*/ 443002 w 691427"/>
              <a:gd name="connsiteY137" fmla="*/ 505207 h 780292"/>
              <a:gd name="connsiteX138" fmla="*/ 440747 w 691427"/>
              <a:gd name="connsiteY138" fmla="*/ 513033 h 780292"/>
              <a:gd name="connsiteX139" fmla="*/ 441940 w 691427"/>
              <a:gd name="connsiteY139" fmla="*/ 523113 h 780292"/>
              <a:gd name="connsiteX140" fmla="*/ 444195 w 691427"/>
              <a:gd name="connsiteY140" fmla="*/ 523113 h 780292"/>
              <a:gd name="connsiteX141" fmla="*/ 448705 w 691427"/>
              <a:gd name="connsiteY141" fmla="*/ 533193 h 780292"/>
              <a:gd name="connsiteX142" fmla="*/ 435176 w 691427"/>
              <a:gd name="connsiteY142" fmla="*/ 528684 h 780292"/>
              <a:gd name="connsiteX143" fmla="*/ 432921 w 691427"/>
              <a:gd name="connsiteY143" fmla="*/ 536509 h 780292"/>
              <a:gd name="connsiteX144" fmla="*/ 428412 w 691427"/>
              <a:gd name="connsiteY144" fmla="*/ 534254 h 780292"/>
              <a:gd name="connsiteX145" fmla="*/ 422841 w 691427"/>
              <a:gd name="connsiteY145" fmla="*/ 539825 h 780292"/>
              <a:gd name="connsiteX146" fmla="*/ 425096 w 691427"/>
              <a:gd name="connsiteY146" fmla="*/ 563434 h 780292"/>
              <a:gd name="connsiteX147" fmla="*/ 392467 w 691427"/>
              <a:gd name="connsiteY147" fmla="*/ 549905 h 780292"/>
              <a:gd name="connsiteX148" fmla="*/ 391274 w 691427"/>
              <a:gd name="connsiteY148" fmla="*/ 555476 h 780292"/>
              <a:gd name="connsiteX149" fmla="*/ 390213 w 691427"/>
              <a:gd name="connsiteY149" fmla="*/ 570066 h 780292"/>
              <a:gd name="connsiteX150" fmla="*/ 380132 w 691427"/>
              <a:gd name="connsiteY150" fmla="*/ 569005 h 780292"/>
              <a:gd name="connsiteX151" fmla="*/ 379071 w 691427"/>
              <a:gd name="connsiteY151" fmla="*/ 580279 h 780292"/>
              <a:gd name="connsiteX152" fmla="*/ 364482 w 691427"/>
              <a:gd name="connsiteY152" fmla="*/ 578024 h 780292"/>
              <a:gd name="connsiteX153" fmla="*/ 347637 w 691427"/>
              <a:gd name="connsiteY153" fmla="*/ 599378 h 780292"/>
              <a:gd name="connsiteX154" fmla="*/ 333047 w 691427"/>
              <a:gd name="connsiteY154" fmla="*/ 604949 h 780292"/>
              <a:gd name="connsiteX155" fmla="*/ 316202 w 691427"/>
              <a:gd name="connsiteY155" fmla="*/ 598184 h 780292"/>
              <a:gd name="connsiteX156" fmla="*/ 309438 w 691427"/>
              <a:gd name="connsiteY156" fmla="*/ 601633 h 780292"/>
              <a:gd name="connsiteX157" fmla="*/ 308244 w 691427"/>
              <a:gd name="connsiteY157" fmla="*/ 620732 h 780292"/>
              <a:gd name="connsiteX158" fmla="*/ 285696 w 691427"/>
              <a:gd name="connsiteY158" fmla="*/ 641026 h 780292"/>
              <a:gd name="connsiteX159" fmla="*/ 293522 w 691427"/>
              <a:gd name="connsiteY159" fmla="*/ 662380 h 780292"/>
              <a:gd name="connsiteX160" fmla="*/ 292328 w 691427"/>
              <a:gd name="connsiteY160" fmla="*/ 669144 h 780292"/>
              <a:gd name="connsiteX161" fmla="*/ 285563 w 691427"/>
              <a:gd name="connsiteY161" fmla="*/ 668083 h 780292"/>
              <a:gd name="connsiteX162" fmla="*/ 277606 w 691427"/>
              <a:gd name="connsiteY162" fmla="*/ 673654 h 780292"/>
              <a:gd name="connsiteX163" fmla="*/ 260761 w 691427"/>
              <a:gd name="connsiteY163" fmla="*/ 675909 h 780292"/>
              <a:gd name="connsiteX164" fmla="*/ 244977 w 691427"/>
              <a:gd name="connsiteY164" fmla="*/ 664635 h 780292"/>
              <a:gd name="connsiteX165" fmla="*/ 234897 w 691427"/>
              <a:gd name="connsiteY165" fmla="*/ 642087 h 780292"/>
              <a:gd name="connsiteX166" fmla="*/ 222562 w 691427"/>
              <a:gd name="connsiteY166" fmla="*/ 644341 h 780292"/>
              <a:gd name="connsiteX167" fmla="*/ 219246 w 691427"/>
              <a:gd name="connsiteY167" fmla="*/ 635322 h 780292"/>
              <a:gd name="connsiteX168" fmla="*/ 213675 w 691427"/>
              <a:gd name="connsiteY168" fmla="*/ 636383 h 780292"/>
              <a:gd name="connsiteX169" fmla="*/ 218185 w 691427"/>
              <a:gd name="connsiteY169" fmla="*/ 646464 h 780292"/>
              <a:gd name="connsiteX170" fmla="*/ 233969 w 691427"/>
              <a:gd name="connsiteY170" fmla="*/ 650973 h 780292"/>
              <a:gd name="connsiteX171" fmla="*/ 241794 w 691427"/>
              <a:gd name="connsiteY171" fmla="*/ 675776 h 780292"/>
              <a:gd name="connsiteX172" fmla="*/ 250813 w 691427"/>
              <a:gd name="connsiteY172" fmla="*/ 674582 h 780292"/>
              <a:gd name="connsiteX173" fmla="*/ 250813 w 691427"/>
              <a:gd name="connsiteY173" fmla="*/ 690366 h 780292"/>
              <a:gd name="connsiteX174" fmla="*/ 236223 w 691427"/>
              <a:gd name="connsiteY174" fmla="*/ 698191 h 780292"/>
              <a:gd name="connsiteX175" fmla="*/ 236223 w 691427"/>
              <a:gd name="connsiteY175" fmla="*/ 700446 h 780292"/>
              <a:gd name="connsiteX176" fmla="*/ 220440 w 691427"/>
              <a:gd name="connsiteY176" fmla="*/ 711720 h 780292"/>
              <a:gd name="connsiteX177" fmla="*/ 227204 w 691427"/>
              <a:gd name="connsiteY177" fmla="*/ 717291 h 780292"/>
              <a:gd name="connsiteX178" fmla="*/ 226143 w 691427"/>
              <a:gd name="connsiteY178" fmla="*/ 719546 h 780292"/>
              <a:gd name="connsiteX179" fmla="*/ 201340 w 691427"/>
              <a:gd name="connsiteY179" fmla="*/ 721800 h 780292"/>
              <a:gd name="connsiteX180" fmla="*/ 200146 w 691427"/>
              <a:gd name="connsiteY180" fmla="*/ 722862 h 780292"/>
              <a:gd name="connsiteX181" fmla="*/ 200146 w 691427"/>
              <a:gd name="connsiteY181" fmla="*/ 725116 h 780292"/>
              <a:gd name="connsiteX182" fmla="*/ 196831 w 691427"/>
              <a:gd name="connsiteY182" fmla="*/ 720607 h 780292"/>
              <a:gd name="connsiteX183" fmla="*/ 189005 w 691427"/>
              <a:gd name="connsiteY183" fmla="*/ 700313 h 780292"/>
              <a:gd name="connsiteX184" fmla="*/ 167651 w 691427"/>
              <a:gd name="connsiteY184" fmla="*/ 706017 h 780292"/>
              <a:gd name="connsiteX185" fmla="*/ 174416 w 691427"/>
              <a:gd name="connsiteY185" fmla="*/ 736390 h 780292"/>
              <a:gd name="connsiteX186" fmla="*/ 86611 w 691427"/>
              <a:gd name="connsiteY186" fmla="*/ 780292 h 780292"/>
              <a:gd name="connsiteX187" fmla="*/ 55176 w 691427"/>
              <a:gd name="connsiteY187" fmla="*/ 740900 h 780292"/>
              <a:gd name="connsiteX188" fmla="*/ 31567 w 691427"/>
              <a:gd name="connsiteY188" fmla="*/ 730819 h 780292"/>
              <a:gd name="connsiteX189" fmla="*/ 20293 w 691427"/>
              <a:gd name="connsiteY189" fmla="*/ 721800 h 780292"/>
              <a:gd name="connsiteX190" fmla="*/ 14723 w 691427"/>
              <a:gd name="connsiteY190" fmla="*/ 699253 h 780292"/>
              <a:gd name="connsiteX191" fmla="*/ 5704 w 691427"/>
              <a:gd name="connsiteY191" fmla="*/ 696998 h 780292"/>
              <a:gd name="connsiteX192" fmla="*/ 5704 w 691427"/>
              <a:gd name="connsiteY192" fmla="*/ 691427 h 780292"/>
              <a:gd name="connsiteX193" fmla="*/ 3449 w 691427"/>
              <a:gd name="connsiteY193" fmla="*/ 690366 h 780292"/>
              <a:gd name="connsiteX194" fmla="*/ 3449 w 691427"/>
              <a:gd name="connsiteY194" fmla="*/ 685856 h 780292"/>
              <a:gd name="connsiteX195" fmla="*/ 2255 w 691427"/>
              <a:gd name="connsiteY195" fmla="*/ 684663 h 780292"/>
              <a:gd name="connsiteX196" fmla="*/ 2255 w 691427"/>
              <a:gd name="connsiteY196" fmla="*/ 683601 h 780292"/>
              <a:gd name="connsiteX197" fmla="*/ 0 w 691427"/>
              <a:gd name="connsiteY197" fmla="*/ 680153 h 780292"/>
              <a:gd name="connsiteX198" fmla="*/ 0 w 691427"/>
              <a:gd name="connsiteY198" fmla="*/ 675644 h 780292"/>
              <a:gd name="connsiteX199" fmla="*/ 1061 w 691427"/>
              <a:gd name="connsiteY199" fmla="*/ 674449 h 780292"/>
              <a:gd name="connsiteX200" fmla="*/ 1061 w 691427"/>
              <a:gd name="connsiteY200" fmla="*/ 673389 h 780292"/>
              <a:gd name="connsiteX201" fmla="*/ 6632 w 691427"/>
              <a:gd name="connsiteY201" fmla="*/ 673389 h 780292"/>
              <a:gd name="connsiteX202" fmla="*/ 6632 w 691427"/>
              <a:gd name="connsiteY202" fmla="*/ 672195 h 780292"/>
              <a:gd name="connsiteX203" fmla="*/ 9948 w 691427"/>
              <a:gd name="connsiteY203" fmla="*/ 668879 h 780292"/>
              <a:gd name="connsiteX204" fmla="*/ 11141 w 691427"/>
              <a:gd name="connsiteY204" fmla="*/ 667818 h 780292"/>
              <a:gd name="connsiteX205" fmla="*/ 12203 w 691427"/>
              <a:gd name="connsiteY205" fmla="*/ 667818 h 780292"/>
              <a:gd name="connsiteX206" fmla="*/ 13396 w 691427"/>
              <a:gd name="connsiteY206" fmla="*/ 666624 h 780292"/>
              <a:gd name="connsiteX207" fmla="*/ 15651 w 691427"/>
              <a:gd name="connsiteY207" fmla="*/ 665563 h 780292"/>
              <a:gd name="connsiteX208" fmla="*/ 16712 w 691427"/>
              <a:gd name="connsiteY208" fmla="*/ 664369 h 780292"/>
              <a:gd name="connsiteX209" fmla="*/ 17773 w 691427"/>
              <a:gd name="connsiteY209" fmla="*/ 663308 h 780292"/>
              <a:gd name="connsiteX210" fmla="*/ 17773 w 691427"/>
              <a:gd name="connsiteY210" fmla="*/ 662247 h 780292"/>
              <a:gd name="connsiteX211" fmla="*/ 18967 w 691427"/>
              <a:gd name="connsiteY211" fmla="*/ 661054 h 780292"/>
              <a:gd name="connsiteX212" fmla="*/ 21222 w 691427"/>
              <a:gd name="connsiteY212" fmla="*/ 659992 h 780292"/>
              <a:gd name="connsiteX213" fmla="*/ 22283 w 691427"/>
              <a:gd name="connsiteY213" fmla="*/ 659992 h 780292"/>
              <a:gd name="connsiteX214" fmla="*/ 23477 w 691427"/>
              <a:gd name="connsiteY214" fmla="*/ 658799 h 780292"/>
              <a:gd name="connsiteX215" fmla="*/ 27986 w 691427"/>
              <a:gd name="connsiteY215" fmla="*/ 654289 h 780292"/>
              <a:gd name="connsiteX216" fmla="*/ 29047 w 691427"/>
              <a:gd name="connsiteY216" fmla="*/ 652034 h 780292"/>
              <a:gd name="connsiteX217" fmla="*/ 31302 w 691427"/>
              <a:gd name="connsiteY217" fmla="*/ 649780 h 780292"/>
              <a:gd name="connsiteX218" fmla="*/ 35812 w 691427"/>
              <a:gd name="connsiteY218" fmla="*/ 649780 h 780292"/>
              <a:gd name="connsiteX219" fmla="*/ 40321 w 691427"/>
              <a:gd name="connsiteY219" fmla="*/ 648586 h 780292"/>
              <a:gd name="connsiteX220" fmla="*/ 41383 w 691427"/>
              <a:gd name="connsiteY220" fmla="*/ 648586 h 780292"/>
              <a:gd name="connsiteX221" fmla="*/ 41383 w 691427"/>
              <a:gd name="connsiteY221" fmla="*/ 647525 h 780292"/>
              <a:gd name="connsiteX222" fmla="*/ 42443 w 691427"/>
              <a:gd name="connsiteY222" fmla="*/ 647525 h 780292"/>
              <a:gd name="connsiteX223" fmla="*/ 42443 w 691427"/>
              <a:gd name="connsiteY223" fmla="*/ 644076 h 780292"/>
              <a:gd name="connsiteX224" fmla="*/ 43504 w 691427"/>
              <a:gd name="connsiteY224" fmla="*/ 644076 h 780292"/>
              <a:gd name="connsiteX225" fmla="*/ 43504 w 691427"/>
              <a:gd name="connsiteY225" fmla="*/ 641821 h 780292"/>
              <a:gd name="connsiteX226" fmla="*/ 44698 w 691427"/>
              <a:gd name="connsiteY226" fmla="*/ 639567 h 780292"/>
              <a:gd name="connsiteX227" fmla="*/ 45759 w 691427"/>
              <a:gd name="connsiteY227" fmla="*/ 635057 h 780292"/>
              <a:gd name="connsiteX228" fmla="*/ 45759 w 691427"/>
              <a:gd name="connsiteY228" fmla="*/ 632802 h 780292"/>
              <a:gd name="connsiteX229" fmla="*/ 46953 w 691427"/>
              <a:gd name="connsiteY229" fmla="*/ 631741 h 780292"/>
              <a:gd name="connsiteX230" fmla="*/ 50269 w 691427"/>
              <a:gd name="connsiteY230" fmla="*/ 624977 h 780292"/>
              <a:gd name="connsiteX231" fmla="*/ 51330 w 691427"/>
              <a:gd name="connsiteY231" fmla="*/ 623783 h 780292"/>
              <a:gd name="connsiteX232" fmla="*/ 52391 w 691427"/>
              <a:gd name="connsiteY232" fmla="*/ 622722 h 780292"/>
              <a:gd name="connsiteX233" fmla="*/ 53452 w 691427"/>
              <a:gd name="connsiteY233" fmla="*/ 620467 h 780292"/>
              <a:gd name="connsiteX234" fmla="*/ 53452 w 691427"/>
              <a:gd name="connsiteY234" fmla="*/ 618212 h 780292"/>
              <a:gd name="connsiteX235" fmla="*/ 54646 w 691427"/>
              <a:gd name="connsiteY235" fmla="*/ 615958 h 780292"/>
              <a:gd name="connsiteX236" fmla="*/ 54646 w 691427"/>
              <a:gd name="connsiteY236" fmla="*/ 613703 h 780292"/>
              <a:gd name="connsiteX237" fmla="*/ 55707 w 691427"/>
              <a:gd name="connsiteY237" fmla="*/ 613703 h 780292"/>
              <a:gd name="connsiteX238" fmla="*/ 54646 w 691427"/>
              <a:gd name="connsiteY238" fmla="*/ 603622 h 780292"/>
              <a:gd name="connsiteX239" fmla="*/ 54646 w 691427"/>
              <a:gd name="connsiteY239" fmla="*/ 602429 h 780292"/>
              <a:gd name="connsiteX240" fmla="*/ 55707 w 691427"/>
              <a:gd name="connsiteY240" fmla="*/ 601368 h 780292"/>
              <a:gd name="connsiteX241" fmla="*/ 55707 w 691427"/>
              <a:gd name="connsiteY241" fmla="*/ 592349 h 780292"/>
              <a:gd name="connsiteX242" fmla="*/ 56768 w 691427"/>
              <a:gd name="connsiteY242" fmla="*/ 591287 h 780292"/>
              <a:gd name="connsiteX243" fmla="*/ 60216 w 691427"/>
              <a:gd name="connsiteY243" fmla="*/ 573249 h 780292"/>
              <a:gd name="connsiteX244" fmla="*/ 61278 w 691427"/>
              <a:gd name="connsiteY244" fmla="*/ 568739 h 780292"/>
              <a:gd name="connsiteX245" fmla="*/ 61278 w 691427"/>
              <a:gd name="connsiteY245" fmla="*/ 566485 h 780292"/>
              <a:gd name="connsiteX246" fmla="*/ 62471 w 691427"/>
              <a:gd name="connsiteY246" fmla="*/ 565423 h 780292"/>
              <a:gd name="connsiteX247" fmla="*/ 62471 w 691427"/>
              <a:gd name="connsiteY247" fmla="*/ 564230 h 780292"/>
              <a:gd name="connsiteX248" fmla="*/ 61278 w 691427"/>
              <a:gd name="connsiteY248" fmla="*/ 563169 h 780292"/>
              <a:gd name="connsiteX249" fmla="*/ 61278 w 691427"/>
              <a:gd name="connsiteY249" fmla="*/ 561975 h 780292"/>
              <a:gd name="connsiteX250" fmla="*/ 59023 w 691427"/>
              <a:gd name="connsiteY250" fmla="*/ 559720 h 780292"/>
              <a:gd name="connsiteX251" fmla="*/ 59023 w 691427"/>
              <a:gd name="connsiteY251" fmla="*/ 558659 h 780292"/>
              <a:gd name="connsiteX252" fmla="*/ 57962 w 691427"/>
              <a:gd name="connsiteY252" fmla="*/ 558659 h 780292"/>
              <a:gd name="connsiteX253" fmla="*/ 54646 w 691427"/>
              <a:gd name="connsiteY253" fmla="*/ 538366 h 780292"/>
              <a:gd name="connsiteX254" fmla="*/ 55707 w 691427"/>
              <a:gd name="connsiteY254" fmla="*/ 535050 h 780292"/>
              <a:gd name="connsiteX255" fmla="*/ 55707 w 691427"/>
              <a:gd name="connsiteY255" fmla="*/ 529479 h 780292"/>
              <a:gd name="connsiteX256" fmla="*/ 56768 w 691427"/>
              <a:gd name="connsiteY256" fmla="*/ 527225 h 780292"/>
              <a:gd name="connsiteX257" fmla="*/ 56768 w 691427"/>
              <a:gd name="connsiteY257" fmla="*/ 524970 h 780292"/>
              <a:gd name="connsiteX258" fmla="*/ 55707 w 691427"/>
              <a:gd name="connsiteY258" fmla="*/ 523776 h 780292"/>
              <a:gd name="connsiteX259" fmla="*/ 55707 w 691427"/>
              <a:gd name="connsiteY259" fmla="*/ 521521 h 780292"/>
              <a:gd name="connsiteX260" fmla="*/ 53452 w 691427"/>
              <a:gd name="connsiteY260" fmla="*/ 517012 h 780292"/>
              <a:gd name="connsiteX261" fmla="*/ 53452 w 691427"/>
              <a:gd name="connsiteY261" fmla="*/ 507992 h 780292"/>
              <a:gd name="connsiteX262" fmla="*/ 54646 w 691427"/>
              <a:gd name="connsiteY262" fmla="*/ 506932 h 780292"/>
              <a:gd name="connsiteX263" fmla="*/ 55707 w 691427"/>
              <a:gd name="connsiteY263" fmla="*/ 504677 h 780292"/>
              <a:gd name="connsiteX264" fmla="*/ 55707 w 691427"/>
              <a:gd name="connsiteY264" fmla="*/ 501361 h 780292"/>
              <a:gd name="connsiteX265" fmla="*/ 57962 w 691427"/>
              <a:gd name="connsiteY265" fmla="*/ 497912 h 780292"/>
              <a:gd name="connsiteX266" fmla="*/ 57962 w 691427"/>
              <a:gd name="connsiteY266" fmla="*/ 490087 h 780292"/>
              <a:gd name="connsiteX267" fmla="*/ 59023 w 691427"/>
              <a:gd name="connsiteY267" fmla="*/ 487832 h 780292"/>
              <a:gd name="connsiteX268" fmla="*/ 60216 w 691427"/>
              <a:gd name="connsiteY268" fmla="*/ 484516 h 780292"/>
              <a:gd name="connsiteX269" fmla="*/ 60216 w 691427"/>
              <a:gd name="connsiteY269" fmla="*/ 483323 h 780292"/>
              <a:gd name="connsiteX270" fmla="*/ 63532 w 691427"/>
              <a:gd name="connsiteY270" fmla="*/ 483323 h 780292"/>
              <a:gd name="connsiteX271" fmla="*/ 64594 w 691427"/>
              <a:gd name="connsiteY271" fmla="*/ 482261 h 780292"/>
              <a:gd name="connsiteX272" fmla="*/ 65655 w 691427"/>
              <a:gd name="connsiteY272" fmla="*/ 482261 h 780292"/>
              <a:gd name="connsiteX273" fmla="*/ 66715 w 691427"/>
              <a:gd name="connsiteY273" fmla="*/ 481200 h 780292"/>
              <a:gd name="connsiteX274" fmla="*/ 66715 w 691427"/>
              <a:gd name="connsiteY274" fmla="*/ 480007 h 780292"/>
              <a:gd name="connsiteX275" fmla="*/ 67910 w 691427"/>
              <a:gd name="connsiteY275" fmla="*/ 478945 h 780292"/>
              <a:gd name="connsiteX276" fmla="*/ 67910 w 691427"/>
              <a:gd name="connsiteY276" fmla="*/ 475497 h 780292"/>
              <a:gd name="connsiteX277" fmla="*/ 66715 w 691427"/>
              <a:gd name="connsiteY277" fmla="*/ 473242 h 780292"/>
              <a:gd name="connsiteX278" fmla="*/ 66715 w 691427"/>
              <a:gd name="connsiteY278" fmla="*/ 468733 h 780292"/>
              <a:gd name="connsiteX279" fmla="*/ 67910 w 691427"/>
              <a:gd name="connsiteY279" fmla="*/ 467539 h 780292"/>
              <a:gd name="connsiteX280" fmla="*/ 67910 w 691427"/>
              <a:gd name="connsiteY280" fmla="*/ 465284 h 780292"/>
              <a:gd name="connsiteX281" fmla="*/ 68970 w 691427"/>
              <a:gd name="connsiteY281" fmla="*/ 460774 h 780292"/>
              <a:gd name="connsiteX282" fmla="*/ 68970 w 691427"/>
              <a:gd name="connsiteY282" fmla="*/ 450694 h 780292"/>
              <a:gd name="connsiteX283" fmla="*/ 71225 w 691427"/>
              <a:gd name="connsiteY283" fmla="*/ 448439 h 780292"/>
              <a:gd name="connsiteX284" fmla="*/ 71225 w 691427"/>
              <a:gd name="connsiteY284" fmla="*/ 446184 h 780292"/>
              <a:gd name="connsiteX285" fmla="*/ 72286 w 691427"/>
              <a:gd name="connsiteY285" fmla="*/ 446184 h 780292"/>
              <a:gd name="connsiteX286" fmla="*/ 72286 w 691427"/>
              <a:gd name="connsiteY286" fmla="*/ 443930 h 780292"/>
              <a:gd name="connsiteX287" fmla="*/ 73347 w 691427"/>
              <a:gd name="connsiteY287" fmla="*/ 440614 h 780292"/>
              <a:gd name="connsiteX288" fmla="*/ 73347 w 691427"/>
              <a:gd name="connsiteY288" fmla="*/ 438359 h 780292"/>
              <a:gd name="connsiteX289" fmla="*/ 74409 w 691427"/>
              <a:gd name="connsiteY289" fmla="*/ 437298 h 780292"/>
              <a:gd name="connsiteX290" fmla="*/ 74409 w 691427"/>
              <a:gd name="connsiteY290" fmla="*/ 436104 h 780292"/>
              <a:gd name="connsiteX291" fmla="*/ 75602 w 691427"/>
              <a:gd name="connsiteY291" fmla="*/ 436104 h 780292"/>
              <a:gd name="connsiteX292" fmla="*/ 75602 w 691427"/>
              <a:gd name="connsiteY292" fmla="*/ 435043 h 780292"/>
              <a:gd name="connsiteX293" fmla="*/ 74409 w 691427"/>
              <a:gd name="connsiteY293" fmla="*/ 435043 h 780292"/>
              <a:gd name="connsiteX294" fmla="*/ 74409 w 691427"/>
              <a:gd name="connsiteY294" fmla="*/ 432788 h 780292"/>
              <a:gd name="connsiteX295" fmla="*/ 73347 w 691427"/>
              <a:gd name="connsiteY295" fmla="*/ 431595 h 780292"/>
              <a:gd name="connsiteX296" fmla="*/ 73347 w 691427"/>
              <a:gd name="connsiteY296" fmla="*/ 429340 h 780292"/>
              <a:gd name="connsiteX297" fmla="*/ 76663 w 691427"/>
              <a:gd name="connsiteY297" fmla="*/ 426024 h 780292"/>
              <a:gd name="connsiteX298" fmla="*/ 76663 w 691427"/>
              <a:gd name="connsiteY298" fmla="*/ 424963 h 780292"/>
              <a:gd name="connsiteX299" fmla="*/ 77724 w 691427"/>
              <a:gd name="connsiteY299" fmla="*/ 422708 h 780292"/>
              <a:gd name="connsiteX300" fmla="*/ 77724 w 691427"/>
              <a:gd name="connsiteY300" fmla="*/ 421515 h 780292"/>
              <a:gd name="connsiteX301" fmla="*/ 78785 w 691427"/>
              <a:gd name="connsiteY301" fmla="*/ 420453 h 780292"/>
              <a:gd name="connsiteX302" fmla="*/ 81040 w 691427"/>
              <a:gd name="connsiteY302" fmla="*/ 417137 h 780292"/>
              <a:gd name="connsiteX303" fmla="*/ 81040 w 691427"/>
              <a:gd name="connsiteY303" fmla="*/ 412628 h 780292"/>
              <a:gd name="connsiteX304" fmla="*/ 78785 w 691427"/>
              <a:gd name="connsiteY304" fmla="*/ 408118 h 780292"/>
              <a:gd name="connsiteX305" fmla="*/ 72021 w 691427"/>
              <a:gd name="connsiteY305" fmla="*/ 389019 h 780292"/>
              <a:gd name="connsiteX306" fmla="*/ 72021 w 691427"/>
              <a:gd name="connsiteY306" fmla="*/ 381193 h 780292"/>
              <a:gd name="connsiteX307" fmla="*/ 73082 w 691427"/>
              <a:gd name="connsiteY307" fmla="*/ 380000 h 780292"/>
              <a:gd name="connsiteX308" fmla="*/ 66318 w 691427"/>
              <a:gd name="connsiteY308" fmla="*/ 369919 h 780292"/>
              <a:gd name="connsiteX309" fmla="*/ 66318 w 691427"/>
              <a:gd name="connsiteY309" fmla="*/ 364349 h 780292"/>
              <a:gd name="connsiteX310" fmla="*/ 67511 w 691427"/>
              <a:gd name="connsiteY310" fmla="*/ 364349 h 780292"/>
              <a:gd name="connsiteX311" fmla="*/ 67511 w 691427"/>
              <a:gd name="connsiteY311" fmla="*/ 363155 h 780292"/>
              <a:gd name="connsiteX312" fmla="*/ 68573 w 691427"/>
              <a:gd name="connsiteY312" fmla="*/ 362094 h 780292"/>
              <a:gd name="connsiteX313" fmla="*/ 68573 w 691427"/>
              <a:gd name="connsiteY313" fmla="*/ 353075 h 780292"/>
              <a:gd name="connsiteX314" fmla="*/ 69633 w 691427"/>
              <a:gd name="connsiteY314" fmla="*/ 351881 h 780292"/>
              <a:gd name="connsiteX315" fmla="*/ 70695 w 691427"/>
              <a:gd name="connsiteY315" fmla="*/ 351881 h 780292"/>
              <a:gd name="connsiteX316" fmla="*/ 71756 w 691427"/>
              <a:gd name="connsiteY316" fmla="*/ 350820 h 780292"/>
              <a:gd name="connsiteX317" fmla="*/ 72817 w 691427"/>
              <a:gd name="connsiteY317" fmla="*/ 350820 h 780292"/>
              <a:gd name="connsiteX318" fmla="*/ 72817 w 691427"/>
              <a:gd name="connsiteY318" fmla="*/ 349626 h 780292"/>
              <a:gd name="connsiteX319" fmla="*/ 73878 w 691427"/>
              <a:gd name="connsiteY319" fmla="*/ 348565 h 780292"/>
              <a:gd name="connsiteX320" fmla="*/ 73878 w 691427"/>
              <a:gd name="connsiteY320" fmla="*/ 347372 h 780292"/>
              <a:gd name="connsiteX321" fmla="*/ 75072 w 691427"/>
              <a:gd name="connsiteY321" fmla="*/ 347372 h 780292"/>
              <a:gd name="connsiteX322" fmla="*/ 75072 w 691427"/>
              <a:gd name="connsiteY322" fmla="*/ 346310 h 780292"/>
              <a:gd name="connsiteX323" fmla="*/ 76133 w 691427"/>
              <a:gd name="connsiteY323" fmla="*/ 346310 h 780292"/>
              <a:gd name="connsiteX324" fmla="*/ 77194 w 691427"/>
              <a:gd name="connsiteY324" fmla="*/ 345117 h 780292"/>
              <a:gd name="connsiteX325" fmla="*/ 82765 w 691427"/>
              <a:gd name="connsiteY325" fmla="*/ 345117 h 780292"/>
              <a:gd name="connsiteX326" fmla="*/ 83826 w 691427"/>
              <a:gd name="connsiteY326" fmla="*/ 346310 h 780292"/>
              <a:gd name="connsiteX327" fmla="*/ 86080 w 691427"/>
              <a:gd name="connsiteY327" fmla="*/ 346310 h 780292"/>
              <a:gd name="connsiteX328" fmla="*/ 88335 w 691427"/>
              <a:gd name="connsiteY328" fmla="*/ 345117 h 780292"/>
              <a:gd name="connsiteX329" fmla="*/ 89396 w 691427"/>
              <a:gd name="connsiteY329" fmla="*/ 342862 h 780292"/>
              <a:gd name="connsiteX330" fmla="*/ 89396 w 691427"/>
              <a:gd name="connsiteY330" fmla="*/ 330527 h 780292"/>
              <a:gd name="connsiteX331" fmla="*/ 88335 w 691427"/>
              <a:gd name="connsiteY331" fmla="*/ 329333 h 780292"/>
              <a:gd name="connsiteX332" fmla="*/ 86080 w 691427"/>
              <a:gd name="connsiteY332" fmla="*/ 313549 h 780292"/>
              <a:gd name="connsiteX333" fmla="*/ 86080 w 691427"/>
              <a:gd name="connsiteY333" fmla="*/ 312488 h 780292"/>
              <a:gd name="connsiteX334" fmla="*/ 89396 w 691427"/>
              <a:gd name="connsiteY334" fmla="*/ 309040 h 780292"/>
              <a:gd name="connsiteX335" fmla="*/ 91651 w 691427"/>
              <a:gd name="connsiteY335" fmla="*/ 309040 h 780292"/>
              <a:gd name="connsiteX336" fmla="*/ 93906 w 691427"/>
              <a:gd name="connsiteY336" fmla="*/ 310233 h 780292"/>
              <a:gd name="connsiteX337" fmla="*/ 97222 w 691427"/>
              <a:gd name="connsiteY337" fmla="*/ 311295 h 780292"/>
              <a:gd name="connsiteX338" fmla="*/ 99476 w 691427"/>
              <a:gd name="connsiteY338" fmla="*/ 313549 h 780292"/>
              <a:gd name="connsiteX339" fmla="*/ 99476 w 691427"/>
              <a:gd name="connsiteY339" fmla="*/ 314611 h 780292"/>
              <a:gd name="connsiteX340" fmla="*/ 100538 w 691427"/>
              <a:gd name="connsiteY340" fmla="*/ 314611 h 780292"/>
              <a:gd name="connsiteX341" fmla="*/ 100538 w 691427"/>
              <a:gd name="connsiteY341" fmla="*/ 316865 h 780292"/>
              <a:gd name="connsiteX342" fmla="*/ 101599 w 691427"/>
              <a:gd name="connsiteY342" fmla="*/ 318059 h 780292"/>
              <a:gd name="connsiteX343" fmla="*/ 101599 w 691427"/>
              <a:gd name="connsiteY343" fmla="*/ 319120 h 780292"/>
              <a:gd name="connsiteX344" fmla="*/ 104914 w 691427"/>
              <a:gd name="connsiteY344" fmla="*/ 320314 h 780292"/>
              <a:gd name="connsiteX345" fmla="*/ 104914 w 691427"/>
              <a:gd name="connsiteY345" fmla="*/ 321375 h 780292"/>
              <a:gd name="connsiteX346" fmla="*/ 107169 w 691427"/>
              <a:gd name="connsiteY346" fmla="*/ 322568 h 780292"/>
              <a:gd name="connsiteX347" fmla="*/ 108230 w 691427"/>
              <a:gd name="connsiteY347" fmla="*/ 324823 h 780292"/>
              <a:gd name="connsiteX348" fmla="*/ 109292 w 691427"/>
              <a:gd name="connsiteY348" fmla="*/ 325884 h 780292"/>
              <a:gd name="connsiteX349" fmla="*/ 110485 w 691427"/>
              <a:gd name="connsiteY349" fmla="*/ 328139 h 780292"/>
              <a:gd name="connsiteX350" fmla="*/ 111546 w 691427"/>
              <a:gd name="connsiteY350" fmla="*/ 329200 h 780292"/>
              <a:gd name="connsiteX351" fmla="*/ 113801 w 691427"/>
              <a:gd name="connsiteY351" fmla="*/ 329200 h 780292"/>
              <a:gd name="connsiteX352" fmla="*/ 118311 w 691427"/>
              <a:gd name="connsiteY352" fmla="*/ 330394 h 780292"/>
              <a:gd name="connsiteX353" fmla="*/ 120565 w 691427"/>
              <a:gd name="connsiteY353" fmla="*/ 329200 h 780292"/>
              <a:gd name="connsiteX354" fmla="*/ 125075 w 691427"/>
              <a:gd name="connsiteY354" fmla="*/ 328139 h 780292"/>
              <a:gd name="connsiteX355" fmla="*/ 126269 w 691427"/>
              <a:gd name="connsiteY355" fmla="*/ 325884 h 780292"/>
              <a:gd name="connsiteX356" fmla="*/ 127330 w 691427"/>
              <a:gd name="connsiteY356" fmla="*/ 324823 h 780292"/>
              <a:gd name="connsiteX357" fmla="*/ 127330 w 691427"/>
              <a:gd name="connsiteY357" fmla="*/ 323630 h 780292"/>
              <a:gd name="connsiteX358" fmla="*/ 128391 w 691427"/>
              <a:gd name="connsiteY358" fmla="*/ 322568 h 780292"/>
              <a:gd name="connsiteX359" fmla="*/ 128391 w 691427"/>
              <a:gd name="connsiteY359" fmla="*/ 320314 h 780292"/>
              <a:gd name="connsiteX360" fmla="*/ 126136 w 691427"/>
              <a:gd name="connsiteY360" fmla="*/ 314611 h 780292"/>
              <a:gd name="connsiteX361" fmla="*/ 124942 w 691427"/>
              <a:gd name="connsiteY361" fmla="*/ 312356 h 780292"/>
              <a:gd name="connsiteX362" fmla="*/ 124942 w 691427"/>
              <a:gd name="connsiteY362" fmla="*/ 307846 h 780292"/>
              <a:gd name="connsiteX363" fmla="*/ 126136 w 691427"/>
              <a:gd name="connsiteY363" fmla="*/ 306652 h 780292"/>
              <a:gd name="connsiteX364" fmla="*/ 127197 w 691427"/>
              <a:gd name="connsiteY364" fmla="*/ 305591 h 780292"/>
              <a:gd name="connsiteX365" fmla="*/ 128258 w 691427"/>
              <a:gd name="connsiteY365" fmla="*/ 304530 h 780292"/>
              <a:gd name="connsiteX366" fmla="*/ 129452 w 691427"/>
              <a:gd name="connsiteY366" fmla="*/ 303337 h 780292"/>
              <a:gd name="connsiteX367" fmla="*/ 130646 w 691427"/>
              <a:gd name="connsiteY367" fmla="*/ 302275 h 780292"/>
              <a:gd name="connsiteX368" fmla="*/ 131707 w 691427"/>
              <a:gd name="connsiteY368" fmla="*/ 302275 h 780292"/>
              <a:gd name="connsiteX369" fmla="*/ 132768 w 691427"/>
              <a:gd name="connsiteY369" fmla="*/ 294450 h 780292"/>
              <a:gd name="connsiteX370" fmla="*/ 132768 w 691427"/>
              <a:gd name="connsiteY370" fmla="*/ 292195 h 780292"/>
              <a:gd name="connsiteX371" fmla="*/ 131707 w 691427"/>
              <a:gd name="connsiteY371" fmla="*/ 291002 h 780292"/>
              <a:gd name="connsiteX372" fmla="*/ 131707 w 691427"/>
              <a:gd name="connsiteY372" fmla="*/ 289940 h 780292"/>
              <a:gd name="connsiteX373" fmla="*/ 132768 w 691427"/>
              <a:gd name="connsiteY373" fmla="*/ 287686 h 780292"/>
              <a:gd name="connsiteX374" fmla="*/ 132768 w 691427"/>
              <a:gd name="connsiteY374" fmla="*/ 286492 h 780292"/>
              <a:gd name="connsiteX375" fmla="*/ 135023 w 691427"/>
              <a:gd name="connsiteY375" fmla="*/ 284237 h 780292"/>
              <a:gd name="connsiteX376" fmla="*/ 136084 w 691427"/>
              <a:gd name="connsiteY376" fmla="*/ 279727 h 780292"/>
              <a:gd name="connsiteX377" fmla="*/ 136084 w 691427"/>
              <a:gd name="connsiteY377" fmla="*/ 277473 h 780292"/>
              <a:gd name="connsiteX378" fmla="*/ 137277 w 691427"/>
              <a:gd name="connsiteY378" fmla="*/ 275218 h 780292"/>
              <a:gd name="connsiteX379" fmla="*/ 137277 w 691427"/>
              <a:gd name="connsiteY379" fmla="*/ 274157 h 780292"/>
              <a:gd name="connsiteX380" fmla="*/ 136084 w 691427"/>
              <a:gd name="connsiteY380" fmla="*/ 271902 h 780292"/>
              <a:gd name="connsiteX381" fmla="*/ 133829 w 691427"/>
              <a:gd name="connsiteY381" fmla="*/ 267393 h 780292"/>
              <a:gd name="connsiteX382" fmla="*/ 130513 w 691427"/>
              <a:gd name="connsiteY382" fmla="*/ 257312 h 780292"/>
              <a:gd name="connsiteX383" fmla="*/ 129319 w 691427"/>
              <a:gd name="connsiteY383" fmla="*/ 253996 h 780292"/>
              <a:gd name="connsiteX384" fmla="*/ 126003 w 691427"/>
              <a:gd name="connsiteY384" fmla="*/ 250548 h 780292"/>
              <a:gd name="connsiteX385" fmla="*/ 126003 w 691427"/>
              <a:gd name="connsiteY385" fmla="*/ 249487 h 780292"/>
              <a:gd name="connsiteX386" fmla="*/ 124810 w 691427"/>
              <a:gd name="connsiteY386" fmla="*/ 248425 h 780292"/>
              <a:gd name="connsiteX387" fmla="*/ 124810 w 691427"/>
              <a:gd name="connsiteY387" fmla="*/ 234897 h 780292"/>
              <a:gd name="connsiteX388" fmla="*/ 121494 w 691427"/>
              <a:gd name="connsiteY388" fmla="*/ 229326 h 780292"/>
              <a:gd name="connsiteX389" fmla="*/ 119239 w 691427"/>
              <a:gd name="connsiteY389" fmla="*/ 223755 h 780292"/>
              <a:gd name="connsiteX390" fmla="*/ 115923 w 691427"/>
              <a:gd name="connsiteY390" fmla="*/ 211420 h 780292"/>
              <a:gd name="connsiteX391" fmla="*/ 115923 w 691427"/>
              <a:gd name="connsiteY391" fmla="*/ 209165 h 780292"/>
              <a:gd name="connsiteX392" fmla="*/ 111414 w 691427"/>
              <a:gd name="connsiteY392" fmla="*/ 202401 h 780292"/>
              <a:gd name="connsiteX393" fmla="*/ 111414 w 691427"/>
              <a:gd name="connsiteY393" fmla="*/ 194576 h 780292"/>
              <a:gd name="connsiteX394" fmla="*/ 110353 w 691427"/>
              <a:gd name="connsiteY394" fmla="*/ 192321 h 780292"/>
              <a:gd name="connsiteX395" fmla="*/ 108098 w 691427"/>
              <a:gd name="connsiteY395" fmla="*/ 186617 h 780292"/>
              <a:gd name="connsiteX396" fmla="*/ 108098 w 691427"/>
              <a:gd name="connsiteY396" fmla="*/ 185556 h 780292"/>
              <a:gd name="connsiteX397" fmla="*/ 104782 w 691427"/>
              <a:gd name="connsiteY397" fmla="*/ 182241 h 780292"/>
              <a:gd name="connsiteX398" fmla="*/ 101466 w 691427"/>
              <a:gd name="connsiteY398" fmla="*/ 182241 h 780292"/>
              <a:gd name="connsiteX399" fmla="*/ 99211 w 691427"/>
              <a:gd name="connsiteY399" fmla="*/ 181047 h 780292"/>
              <a:gd name="connsiteX400" fmla="*/ 98150 w 691427"/>
              <a:gd name="connsiteY400" fmla="*/ 181047 h 780292"/>
              <a:gd name="connsiteX401" fmla="*/ 96956 w 691427"/>
              <a:gd name="connsiteY401" fmla="*/ 179986 h 780292"/>
              <a:gd name="connsiteX402" fmla="*/ 95895 w 691427"/>
              <a:gd name="connsiteY402" fmla="*/ 177731 h 780292"/>
              <a:gd name="connsiteX403" fmla="*/ 94834 w 691427"/>
              <a:gd name="connsiteY403" fmla="*/ 169906 h 780292"/>
              <a:gd name="connsiteX404" fmla="*/ 94834 w 691427"/>
              <a:gd name="connsiteY404" fmla="*/ 168712 h 780292"/>
              <a:gd name="connsiteX405" fmla="*/ 91386 w 691427"/>
              <a:gd name="connsiteY405" fmla="*/ 164202 h 780292"/>
              <a:gd name="connsiteX406" fmla="*/ 91386 w 691427"/>
              <a:gd name="connsiteY406" fmla="*/ 163008 h 780292"/>
              <a:gd name="connsiteX407" fmla="*/ 90325 w 691427"/>
              <a:gd name="connsiteY407" fmla="*/ 160754 h 780292"/>
              <a:gd name="connsiteX408" fmla="*/ 89131 w 691427"/>
              <a:gd name="connsiteY408" fmla="*/ 159692 h 780292"/>
              <a:gd name="connsiteX409" fmla="*/ 88070 w 691427"/>
              <a:gd name="connsiteY409" fmla="*/ 157438 h 780292"/>
              <a:gd name="connsiteX410" fmla="*/ 84754 w 691427"/>
              <a:gd name="connsiteY410" fmla="*/ 151867 h 780292"/>
              <a:gd name="connsiteX411" fmla="*/ 83693 w 691427"/>
              <a:gd name="connsiteY411" fmla="*/ 150673 h 780292"/>
              <a:gd name="connsiteX412" fmla="*/ 83693 w 691427"/>
              <a:gd name="connsiteY412" fmla="*/ 149612 h 780292"/>
              <a:gd name="connsiteX413" fmla="*/ 82632 w 691427"/>
              <a:gd name="connsiteY413" fmla="*/ 149612 h 780292"/>
              <a:gd name="connsiteX414" fmla="*/ 81438 w 691427"/>
              <a:gd name="connsiteY414" fmla="*/ 148419 h 780292"/>
              <a:gd name="connsiteX415" fmla="*/ 80377 w 691427"/>
              <a:gd name="connsiteY415" fmla="*/ 148419 h 780292"/>
              <a:gd name="connsiteX416" fmla="*/ 80377 w 691427"/>
              <a:gd name="connsiteY416" fmla="*/ 147357 h 780292"/>
              <a:gd name="connsiteX417" fmla="*/ 79316 w 691427"/>
              <a:gd name="connsiteY417" fmla="*/ 146164 h 780292"/>
              <a:gd name="connsiteX418" fmla="*/ 78255 w 691427"/>
              <a:gd name="connsiteY418" fmla="*/ 143909 h 780292"/>
              <a:gd name="connsiteX419" fmla="*/ 78255 w 691427"/>
              <a:gd name="connsiteY419" fmla="*/ 141654 h 780292"/>
              <a:gd name="connsiteX420" fmla="*/ 77194 w 691427"/>
              <a:gd name="connsiteY420" fmla="*/ 141654 h 780292"/>
              <a:gd name="connsiteX421" fmla="*/ 76133 w 691427"/>
              <a:gd name="connsiteY421" fmla="*/ 140461 h 780292"/>
              <a:gd name="connsiteX422" fmla="*/ 73878 w 691427"/>
              <a:gd name="connsiteY422" fmla="*/ 138206 h 780292"/>
              <a:gd name="connsiteX423" fmla="*/ 71623 w 691427"/>
              <a:gd name="connsiteY423" fmla="*/ 134890 h 780292"/>
              <a:gd name="connsiteX424" fmla="*/ 71623 w 691427"/>
              <a:gd name="connsiteY424" fmla="*/ 116852 h 780292"/>
              <a:gd name="connsiteX425" fmla="*/ 72684 w 691427"/>
              <a:gd name="connsiteY425" fmla="*/ 115790 h 780292"/>
              <a:gd name="connsiteX426" fmla="*/ 72684 w 691427"/>
              <a:gd name="connsiteY426" fmla="*/ 113536 h 780292"/>
              <a:gd name="connsiteX427" fmla="*/ 73745 w 691427"/>
              <a:gd name="connsiteY427" fmla="*/ 111281 h 780292"/>
              <a:gd name="connsiteX428" fmla="*/ 74939 w 691427"/>
              <a:gd name="connsiteY428" fmla="*/ 110087 h 780292"/>
              <a:gd name="connsiteX429" fmla="*/ 73745 w 691427"/>
              <a:gd name="connsiteY429" fmla="*/ 109026 h 780292"/>
              <a:gd name="connsiteX430" fmla="*/ 73745 w 691427"/>
              <a:gd name="connsiteY430" fmla="*/ 107965 h 780292"/>
              <a:gd name="connsiteX431" fmla="*/ 72684 w 691427"/>
              <a:gd name="connsiteY431" fmla="*/ 107965 h 780292"/>
              <a:gd name="connsiteX432" fmla="*/ 72684 w 691427"/>
              <a:gd name="connsiteY432" fmla="*/ 104516 h 780292"/>
              <a:gd name="connsiteX433" fmla="*/ 71623 w 691427"/>
              <a:gd name="connsiteY433" fmla="*/ 103455 h 780292"/>
              <a:gd name="connsiteX434" fmla="*/ 71623 w 691427"/>
              <a:gd name="connsiteY434" fmla="*/ 101200 h 780292"/>
              <a:gd name="connsiteX435" fmla="*/ 70562 w 691427"/>
              <a:gd name="connsiteY435" fmla="*/ 96691 h 780292"/>
              <a:gd name="connsiteX436" fmla="*/ 70562 w 691427"/>
              <a:gd name="connsiteY436" fmla="*/ 94436 h 780292"/>
              <a:gd name="connsiteX437" fmla="*/ 72817 w 691427"/>
              <a:gd name="connsiteY437" fmla="*/ 92181 h 780292"/>
              <a:gd name="connsiteX438" fmla="*/ 72817 w 691427"/>
              <a:gd name="connsiteY438" fmla="*/ 86611 h 780292"/>
              <a:gd name="connsiteX439" fmla="*/ 66052 w 691427"/>
              <a:gd name="connsiteY439" fmla="*/ 76530 h 780292"/>
              <a:gd name="connsiteX440" fmla="*/ 64992 w 691427"/>
              <a:gd name="connsiteY440" fmla="*/ 75469 h 780292"/>
              <a:gd name="connsiteX441" fmla="*/ 58227 w 691427"/>
              <a:gd name="connsiteY441" fmla="*/ 75469 h 780292"/>
              <a:gd name="connsiteX442" fmla="*/ 57166 w 691427"/>
              <a:gd name="connsiteY442" fmla="*/ 74275 h 780292"/>
              <a:gd name="connsiteX443" fmla="*/ 53850 w 691427"/>
              <a:gd name="connsiteY443" fmla="*/ 70959 h 780292"/>
              <a:gd name="connsiteX444" fmla="*/ 53850 w 691427"/>
              <a:gd name="connsiteY444" fmla="*/ 61940 h 780292"/>
              <a:gd name="connsiteX445" fmla="*/ 52656 w 691427"/>
              <a:gd name="connsiteY445" fmla="*/ 60879 h 780292"/>
              <a:gd name="connsiteX446" fmla="*/ 51595 w 691427"/>
              <a:gd name="connsiteY446" fmla="*/ 57564 h 780292"/>
              <a:gd name="connsiteX447" fmla="*/ 50534 w 691427"/>
              <a:gd name="connsiteY447" fmla="*/ 56370 h 780292"/>
              <a:gd name="connsiteX448" fmla="*/ 49473 w 691427"/>
              <a:gd name="connsiteY448" fmla="*/ 54115 h 780292"/>
              <a:gd name="connsiteX449" fmla="*/ 49473 w 691427"/>
              <a:gd name="connsiteY449" fmla="*/ 47350 h 780292"/>
              <a:gd name="connsiteX450" fmla="*/ 48412 w 691427"/>
              <a:gd name="connsiteY450" fmla="*/ 46157 h 780292"/>
              <a:gd name="connsiteX451" fmla="*/ 47351 w 691427"/>
              <a:gd name="connsiteY451" fmla="*/ 45096 h 780292"/>
              <a:gd name="connsiteX452" fmla="*/ 46290 w 691427"/>
              <a:gd name="connsiteY452" fmla="*/ 45096 h 780292"/>
              <a:gd name="connsiteX453" fmla="*/ 42974 w 691427"/>
              <a:gd name="connsiteY453" fmla="*/ 41780 h 780292"/>
              <a:gd name="connsiteX454" fmla="*/ 40719 w 691427"/>
              <a:gd name="connsiteY454" fmla="*/ 40586 h 780292"/>
              <a:gd name="connsiteX455" fmla="*/ 39658 w 691427"/>
              <a:gd name="connsiteY455" fmla="*/ 39525 h 780292"/>
              <a:gd name="connsiteX456" fmla="*/ 39658 w 691427"/>
              <a:gd name="connsiteY456" fmla="*/ 37270 h 780292"/>
              <a:gd name="connsiteX457" fmla="*/ 40719 w 691427"/>
              <a:gd name="connsiteY457" fmla="*/ 35015 h 780292"/>
              <a:gd name="connsiteX458" fmla="*/ 41780 w 691427"/>
              <a:gd name="connsiteY458" fmla="*/ 33822 h 780292"/>
              <a:gd name="connsiteX459" fmla="*/ 41780 w 691427"/>
              <a:gd name="connsiteY459" fmla="*/ 32761 h 780292"/>
              <a:gd name="connsiteX460" fmla="*/ 40719 w 691427"/>
              <a:gd name="connsiteY460" fmla="*/ 30506 h 780292"/>
              <a:gd name="connsiteX461" fmla="*/ 38465 w 691427"/>
              <a:gd name="connsiteY461" fmla="*/ 27190 h 780292"/>
              <a:gd name="connsiteX462" fmla="*/ 37270 w 691427"/>
              <a:gd name="connsiteY462" fmla="*/ 24935 h 780292"/>
              <a:gd name="connsiteX463" fmla="*/ 36210 w 691427"/>
              <a:gd name="connsiteY463" fmla="*/ 24935 h 780292"/>
              <a:gd name="connsiteX464" fmla="*/ 22681 w 691427"/>
              <a:gd name="connsiteY464" fmla="*/ 12600 h 78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Lst>
            <a:rect l="l" t="t" r="r" b="b"/>
            <a:pathLst>
              <a:path w="691427" h="780292">
                <a:moveTo>
                  <a:pt x="23211" y="12335"/>
                </a:moveTo>
                <a:lnTo>
                  <a:pt x="27721" y="11274"/>
                </a:lnTo>
                <a:lnTo>
                  <a:pt x="26660" y="9019"/>
                </a:lnTo>
                <a:lnTo>
                  <a:pt x="28915" y="9019"/>
                </a:lnTo>
                <a:lnTo>
                  <a:pt x="29976" y="11274"/>
                </a:lnTo>
                <a:lnTo>
                  <a:pt x="78387" y="11274"/>
                </a:lnTo>
                <a:lnTo>
                  <a:pt x="85152" y="1194"/>
                </a:lnTo>
                <a:lnTo>
                  <a:pt x="86213" y="1194"/>
                </a:lnTo>
                <a:lnTo>
                  <a:pt x="86213" y="3448"/>
                </a:lnTo>
                <a:lnTo>
                  <a:pt x="87274" y="3448"/>
                </a:lnTo>
                <a:lnTo>
                  <a:pt x="82765" y="11274"/>
                </a:lnTo>
                <a:lnTo>
                  <a:pt x="146960" y="11274"/>
                </a:lnTo>
                <a:lnTo>
                  <a:pt x="144705" y="10080"/>
                </a:lnTo>
                <a:lnTo>
                  <a:pt x="142450" y="5570"/>
                </a:lnTo>
                <a:lnTo>
                  <a:pt x="150276" y="0"/>
                </a:lnTo>
                <a:lnTo>
                  <a:pt x="157040" y="11274"/>
                </a:lnTo>
                <a:lnTo>
                  <a:pt x="157040" y="13529"/>
                </a:lnTo>
                <a:lnTo>
                  <a:pt x="172824" y="15784"/>
                </a:lnTo>
                <a:lnTo>
                  <a:pt x="172824" y="14590"/>
                </a:lnTo>
                <a:lnTo>
                  <a:pt x="176139" y="16845"/>
                </a:lnTo>
                <a:lnTo>
                  <a:pt x="177201" y="15784"/>
                </a:lnTo>
                <a:lnTo>
                  <a:pt x="178262" y="18038"/>
                </a:lnTo>
                <a:lnTo>
                  <a:pt x="179455" y="18038"/>
                </a:lnTo>
                <a:lnTo>
                  <a:pt x="181710" y="9019"/>
                </a:lnTo>
                <a:lnTo>
                  <a:pt x="185026" y="9019"/>
                </a:lnTo>
                <a:lnTo>
                  <a:pt x="187281" y="11274"/>
                </a:lnTo>
                <a:lnTo>
                  <a:pt x="183965" y="13529"/>
                </a:lnTo>
                <a:lnTo>
                  <a:pt x="186220" y="15784"/>
                </a:lnTo>
                <a:lnTo>
                  <a:pt x="189669" y="12335"/>
                </a:lnTo>
                <a:lnTo>
                  <a:pt x="242590" y="12335"/>
                </a:lnTo>
                <a:lnTo>
                  <a:pt x="265138" y="39393"/>
                </a:lnTo>
                <a:lnTo>
                  <a:pt x="402415" y="72021"/>
                </a:lnTo>
                <a:lnTo>
                  <a:pt x="500300" y="96824"/>
                </a:lnTo>
                <a:lnTo>
                  <a:pt x="555476" y="110352"/>
                </a:lnTo>
                <a:lnTo>
                  <a:pt x="558792" y="104782"/>
                </a:lnTo>
                <a:lnTo>
                  <a:pt x="562108" y="105975"/>
                </a:lnTo>
                <a:lnTo>
                  <a:pt x="561047" y="111546"/>
                </a:lnTo>
                <a:lnTo>
                  <a:pt x="634129" y="130645"/>
                </a:lnTo>
                <a:lnTo>
                  <a:pt x="641954" y="164468"/>
                </a:lnTo>
                <a:lnTo>
                  <a:pt x="650974" y="211686"/>
                </a:lnTo>
                <a:lnTo>
                  <a:pt x="653228" y="210624"/>
                </a:lnTo>
                <a:lnTo>
                  <a:pt x="654422" y="209431"/>
                </a:lnTo>
                <a:lnTo>
                  <a:pt x="655483" y="204921"/>
                </a:lnTo>
                <a:lnTo>
                  <a:pt x="658932" y="206115"/>
                </a:lnTo>
                <a:lnTo>
                  <a:pt x="658932" y="208370"/>
                </a:lnTo>
                <a:lnTo>
                  <a:pt x="656677" y="211686"/>
                </a:lnTo>
                <a:lnTo>
                  <a:pt x="655616" y="225214"/>
                </a:lnTo>
                <a:lnTo>
                  <a:pt x="655616" y="226408"/>
                </a:lnTo>
                <a:lnTo>
                  <a:pt x="654555" y="226408"/>
                </a:lnTo>
                <a:lnTo>
                  <a:pt x="655616" y="230918"/>
                </a:lnTo>
                <a:lnTo>
                  <a:pt x="667951" y="233172"/>
                </a:lnTo>
                <a:lnTo>
                  <a:pt x="666890" y="242192"/>
                </a:lnTo>
                <a:lnTo>
                  <a:pt x="657870" y="242192"/>
                </a:lnTo>
                <a:lnTo>
                  <a:pt x="660125" y="250017"/>
                </a:lnTo>
                <a:lnTo>
                  <a:pt x="676970" y="327609"/>
                </a:lnTo>
                <a:lnTo>
                  <a:pt x="679225" y="324293"/>
                </a:lnTo>
                <a:lnTo>
                  <a:pt x="676970" y="320977"/>
                </a:lnTo>
                <a:lnTo>
                  <a:pt x="679225" y="314213"/>
                </a:lnTo>
                <a:lnTo>
                  <a:pt x="682541" y="314213"/>
                </a:lnTo>
                <a:lnTo>
                  <a:pt x="681347" y="328802"/>
                </a:lnTo>
                <a:lnTo>
                  <a:pt x="682541" y="331057"/>
                </a:lnTo>
                <a:lnTo>
                  <a:pt x="681347" y="337822"/>
                </a:lnTo>
                <a:lnTo>
                  <a:pt x="679092" y="339015"/>
                </a:lnTo>
                <a:lnTo>
                  <a:pt x="680153" y="349095"/>
                </a:lnTo>
                <a:lnTo>
                  <a:pt x="683602" y="350157"/>
                </a:lnTo>
                <a:lnTo>
                  <a:pt x="681347" y="352411"/>
                </a:lnTo>
                <a:lnTo>
                  <a:pt x="683602" y="364747"/>
                </a:lnTo>
                <a:lnTo>
                  <a:pt x="679092" y="367001"/>
                </a:lnTo>
                <a:lnTo>
                  <a:pt x="679092" y="368063"/>
                </a:lnTo>
                <a:lnTo>
                  <a:pt x="682408" y="368063"/>
                </a:lnTo>
                <a:lnTo>
                  <a:pt x="682408" y="371378"/>
                </a:lnTo>
                <a:lnTo>
                  <a:pt x="680153" y="371378"/>
                </a:lnTo>
                <a:lnTo>
                  <a:pt x="679092" y="369123"/>
                </a:lnTo>
                <a:lnTo>
                  <a:pt x="676837" y="370185"/>
                </a:lnTo>
                <a:lnTo>
                  <a:pt x="681347" y="373501"/>
                </a:lnTo>
                <a:lnTo>
                  <a:pt x="685857" y="370185"/>
                </a:lnTo>
                <a:lnTo>
                  <a:pt x="691427" y="393794"/>
                </a:lnTo>
                <a:lnTo>
                  <a:pt x="679092" y="393794"/>
                </a:lnTo>
                <a:lnTo>
                  <a:pt x="683602" y="410638"/>
                </a:lnTo>
                <a:lnTo>
                  <a:pt x="689173" y="421912"/>
                </a:lnTo>
                <a:lnTo>
                  <a:pt x="684663" y="423106"/>
                </a:lnTo>
                <a:lnTo>
                  <a:pt x="682408" y="418597"/>
                </a:lnTo>
                <a:lnTo>
                  <a:pt x="671134" y="418597"/>
                </a:lnTo>
                <a:lnTo>
                  <a:pt x="670073" y="426422"/>
                </a:lnTo>
                <a:lnTo>
                  <a:pt x="670073" y="429738"/>
                </a:lnTo>
                <a:lnTo>
                  <a:pt x="665563" y="428677"/>
                </a:lnTo>
                <a:lnTo>
                  <a:pt x="659993" y="418597"/>
                </a:lnTo>
                <a:lnTo>
                  <a:pt x="663309" y="406261"/>
                </a:lnTo>
                <a:lnTo>
                  <a:pt x="677898" y="409710"/>
                </a:lnTo>
                <a:lnTo>
                  <a:pt x="668879" y="392865"/>
                </a:lnTo>
                <a:lnTo>
                  <a:pt x="661054" y="392865"/>
                </a:lnTo>
                <a:lnTo>
                  <a:pt x="657738" y="395120"/>
                </a:lnTo>
                <a:lnTo>
                  <a:pt x="656544" y="392865"/>
                </a:lnTo>
                <a:lnTo>
                  <a:pt x="658799" y="391672"/>
                </a:lnTo>
                <a:lnTo>
                  <a:pt x="637444" y="386101"/>
                </a:lnTo>
                <a:lnTo>
                  <a:pt x="637444" y="382785"/>
                </a:lnTo>
                <a:lnTo>
                  <a:pt x="612642" y="374959"/>
                </a:lnTo>
                <a:lnTo>
                  <a:pt x="557466" y="386234"/>
                </a:lnTo>
                <a:lnTo>
                  <a:pt x="557466" y="397508"/>
                </a:lnTo>
                <a:lnTo>
                  <a:pt x="552956" y="398568"/>
                </a:lnTo>
                <a:lnTo>
                  <a:pt x="551762" y="392998"/>
                </a:lnTo>
                <a:lnTo>
                  <a:pt x="552956" y="383979"/>
                </a:lnTo>
                <a:lnTo>
                  <a:pt x="550701" y="377214"/>
                </a:lnTo>
                <a:lnTo>
                  <a:pt x="549640" y="377214"/>
                </a:lnTo>
                <a:lnTo>
                  <a:pt x="549640" y="379469"/>
                </a:lnTo>
                <a:lnTo>
                  <a:pt x="548579" y="380530"/>
                </a:lnTo>
                <a:lnTo>
                  <a:pt x="547518" y="380530"/>
                </a:lnTo>
                <a:lnTo>
                  <a:pt x="545263" y="379469"/>
                </a:lnTo>
                <a:lnTo>
                  <a:pt x="537438" y="400823"/>
                </a:lnTo>
                <a:lnTo>
                  <a:pt x="523909" y="415413"/>
                </a:lnTo>
                <a:lnTo>
                  <a:pt x="523909" y="430003"/>
                </a:lnTo>
                <a:lnTo>
                  <a:pt x="533989" y="457061"/>
                </a:lnTo>
                <a:lnTo>
                  <a:pt x="521654" y="480670"/>
                </a:lnTo>
                <a:lnTo>
                  <a:pt x="507064" y="452551"/>
                </a:lnTo>
                <a:lnTo>
                  <a:pt x="503616" y="450296"/>
                </a:lnTo>
                <a:lnTo>
                  <a:pt x="500300" y="454806"/>
                </a:lnTo>
                <a:lnTo>
                  <a:pt x="501493" y="458122"/>
                </a:lnTo>
                <a:lnTo>
                  <a:pt x="500300" y="459315"/>
                </a:lnTo>
                <a:lnTo>
                  <a:pt x="500300" y="460377"/>
                </a:lnTo>
                <a:lnTo>
                  <a:pt x="498045" y="458122"/>
                </a:lnTo>
                <a:lnTo>
                  <a:pt x="495790" y="460377"/>
                </a:lnTo>
                <a:lnTo>
                  <a:pt x="494729" y="459315"/>
                </a:lnTo>
                <a:lnTo>
                  <a:pt x="487965" y="464886"/>
                </a:lnTo>
                <a:lnTo>
                  <a:pt x="476691" y="470457"/>
                </a:lnTo>
                <a:lnTo>
                  <a:pt x="480007" y="478282"/>
                </a:lnTo>
                <a:lnTo>
                  <a:pt x="480007" y="480537"/>
                </a:lnTo>
                <a:lnTo>
                  <a:pt x="469927" y="483853"/>
                </a:lnTo>
                <a:lnTo>
                  <a:pt x="469927" y="486108"/>
                </a:lnTo>
                <a:lnTo>
                  <a:pt x="475497" y="487301"/>
                </a:lnTo>
                <a:lnTo>
                  <a:pt x="477752" y="492872"/>
                </a:lnTo>
                <a:lnTo>
                  <a:pt x="484516" y="492872"/>
                </a:lnTo>
                <a:lnTo>
                  <a:pt x="482262" y="507462"/>
                </a:lnTo>
                <a:lnTo>
                  <a:pt x="477752" y="505207"/>
                </a:lnTo>
                <a:lnTo>
                  <a:pt x="476558" y="507462"/>
                </a:lnTo>
                <a:lnTo>
                  <a:pt x="448439" y="502952"/>
                </a:lnTo>
                <a:lnTo>
                  <a:pt x="447378" y="509717"/>
                </a:lnTo>
                <a:lnTo>
                  <a:pt x="446318" y="506268"/>
                </a:lnTo>
                <a:lnTo>
                  <a:pt x="443002" y="505207"/>
                </a:lnTo>
                <a:lnTo>
                  <a:pt x="440747" y="513033"/>
                </a:lnTo>
                <a:lnTo>
                  <a:pt x="441940" y="523113"/>
                </a:lnTo>
                <a:lnTo>
                  <a:pt x="444195" y="523113"/>
                </a:lnTo>
                <a:lnTo>
                  <a:pt x="448705" y="533193"/>
                </a:lnTo>
                <a:lnTo>
                  <a:pt x="435176" y="528684"/>
                </a:lnTo>
                <a:lnTo>
                  <a:pt x="432921" y="536509"/>
                </a:lnTo>
                <a:lnTo>
                  <a:pt x="428412" y="534254"/>
                </a:lnTo>
                <a:lnTo>
                  <a:pt x="422841" y="539825"/>
                </a:lnTo>
                <a:lnTo>
                  <a:pt x="425096" y="563434"/>
                </a:lnTo>
                <a:lnTo>
                  <a:pt x="392467" y="549905"/>
                </a:lnTo>
                <a:lnTo>
                  <a:pt x="391274" y="555476"/>
                </a:lnTo>
                <a:lnTo>
                  <a:pt x="390213" y="570066"/>
                </a:lnTo>
                <a:lnTo>
                  <a:pt x="380132" y="569005"/>
                </a:lnTo>
                <a:lnTo>
                  <a:pt x="379071" y="580279"/>
                </a:lnTo>
                <a:lnTo>
                  <a:pt x="364482" y="578024"/>
                </a:lnTo>
                <a:lnTo>
                  <a:pt x="347637" y="599378"/>
                </a:lnTo>
                <a:lnTo>
                  <a:pt x="333047" y="604949"/>
                </a:lnTo>
                <a:lnTo>
                  <a:pt x="316202" y="598184"/>
                </a:lnTo>
                <a:lnTo>
                  <a:pt x="309438" y="601633"/>
                </a:lnTo>
                <a:lnTo>
                  <a:pt x="308244" y="620732"/>
                </a:lnTo>
                <a:lnTo>
                  <a:pt x="285696" y="641026"/>
                </a:lnTo>
                <a:lnTo>
                  <a:pt x="293522" y="662380"/>
                </a:lnTo>
                <a:lnTo>
                  <a:pt x="292328" y="669144"/>
                </a:lnTo>
                <a:lnTo>
                  <a:pt x="285563" y="668083"/>
                </a:lnTo>
                <a:lnTo>
                  <a:pt x="277606" y="673654"/>
                </a:lnTo>
                <a:lnTo>
                  <a:pt x="260761" y="675909"/>
                </a:lnTo>
                <a:lnTo>
                  <a:pt x="244977" y="664635"/>
                </a:lnTo>
                <a:lnTo>
                  <a:pt x="234897" y="642087"/>
                </a:lnTo>
                <a:lnTo>
                  <a:pt x="222562" y="644341"/>
                </a:lnTo>
                <a:lnTo>
                  <a:pt x="219246" y="635322"/>
                </a:lnTo>
                <a:lnTo>
                  <a:pt x="213675" y="636383"/>
                </a:lnTo>
                <a:lnTo>
                  <a:pt x="218185" y="646464"/>
                </a:lnTo>
                <a:lnTo>
                  <a:pt x="233969" y="650973"/>
                </a:lnTo>
                <a:lnTo>
                  <a:pt x="241794" y="675776"/>
                </a:lnTo>
                <a:lnTo>
                  <a:pt x="250813" y="674582"/>
                </a:lnTo>
                <a:lnTo>
                  <a:pt x="250813" y="690366"/>
                </a:lnTo>
                <a:lnTo>
                  <a:pt x="236223" y="698191"/>
                </a:lnTo>
                <a:lnTo>
                  <a:pt x="236223" y="700446"/>
                </a:lnTo>
                <a:lnTo>
                  <a:pt x="220440" y="711720"/>
                </a:lnTo>
                <a:lnTo>
                  <a:pt x="227204" y="717291"/>
                </a:lnTo>
                <a:lnTo>
                  <a:pt x="226143" y="719546"/>
                </a:lnTo>
                <a:lnTo>
                  <a:pt x="201340" y="721800"/>
                </a:lnTo>
                <a:lnTo>
                  <a:pt x="200146" y="722862"/>
                </a:lnTo>
                <a:lnTo>
                  <a:pt x="200146" y="725116"/>
                </a:lnTo>
                <a:lnTo>
                  <a:pt x="196831" y="720607"/>
                </a:lnTo>
                <a:lnTo>
                  <a:pt x="189005" y="700313"/>
                </a:lnTo>
                <a:lnTo>
                  <a:pt x="167651" y="706017"/>
                </a:lnTo>
                <a:lnTo>
                  <a:pt x="174416" y="736390"/>
                </a:lnTo>
                <a:lnTo>
                  <a:pt x="86611" y="780292"/>
                </a:lnTo>
                <a:lnTo>
                  <a:pt x="55176" y="740900"/>
                </a:lnTo>
                <a:lnTo>
                  <a:pt x="31567" y="730819"/>
                </a:lnTo>
                <a:lnTo>
                  <a:pt x="20293" y="721800"/>
                </a:lnTo>
                <a:lnTo>
                  <a:pt x="14723" y="699253"/>
                </a:lnTo>
                <a:lnTo>
                  <a:pt x="5704" y="696998"/>
                </a:lnTo>
                <a:lnTo>
                  <a:pt x="5704" y="691427"/>
                </a:lnTo>
                <a:lnTo>
                  <a:pt x="3449" y="690366"/>
                </a:lnTo>
                <a:lnTo>
                  <a:pt x="3449" y="685856"/>
                </a:lnTo>
                <a:lnTo>
                  <a:pt x="2255" y="684663"/>
                </a:lnTo>
                <a:lnTo>
                  <a:pt x="2255" y="683601"/>
                </a:lnTo>
                <a:lnTo>
                  <a:pt x="0" y="680153"/>
                </a:lnTo>
                <a:lnTo>
                  <a:pt x="0" y="675644"/>
                </a:lnTo>
                <a:lnTo>
                  <a:pt x="1061" y="674449"/>
                </a:lnTo>
                <a:lnTo>
                  <a:pt x="1061" y="673389"/>
                </a:lnTo>
                <a:lnTo>
                  <a:pt x="6632" y="673389"/>
                </a:lnTo>
                <a:lnTo>
                  <a:pt x="6632" y="672195"/>
                </a:lnTo>
                <a:lnTo>
                  <a:pt x="9948" y="668879"/>
                </a:lnTo>
                <a:lnTo>
                  <a:pt x="11141" y="667818"/>
                </a:lnTo>
                <a:lnTo>
                  <a:pt x="12203" y="667818"/>
                </a:lnTo>
                <a:lnTo>
                  <a:pt x="13396" y="666624"/>
                </a:lnTo>
                <a:lnTo>
                  <a:pt x="15651" y="665563"/>
                </a:lnTo>
                <a:lnTo>
                  <a:pt x="16712" y="664369"/>
                </a:lnTo>
                <a:lnTo>
                  <a:pt x="17773" y="663308"/>
                </a:lnTo>
                <a:lnTo>
                  <a:pt x="17773" y="662247"/>
                </a:lnTo>
                <a:lnTo>
                  <a:pt x="18967" y="661054"/>
                </a:lnTo>
                <a:lnTo>
                  <a:pt x="21222" y="659992"/>
                </a:lnTo>
                <a:lnTo>
                  <a:pt x="22283" y="659992"/>
                </a:lnTo>
                <a:lnTo>
                  <a:pt x="23477" y="658799"/>
                </a:lnTo>
                <a:lnTo>
                  <a:pt x="27986" y="654289"/>
                </a:lnTo>
                <a:lnTo>
                  <a:pt x="29047" y="652034"/>
                </a:lnTo>
                <a:lnTo>
                  <a:pt x="31302" y="649780"/>
                </a:lnTo>
                <a:lnTo>
                  <a:pt x="35812" y="649780"/>
                </a:lnTo>
                <a:lnTo>
                  <a:pt x="40321" y="648586"/>
                </a:lnTo>
                <a:lnTo>
                  <a:pt x="41383" y="648586"/>
                </a:lnTo>
                <a:lnTo>
                  <a:pt x="41383" y="647525"/>
                </a:lnTo>
                <a:lnTo>
                  <a:pt x="42443" y="647525"/>
                </a:lnTo>
                <a:lnTo>
                  <a:pt x="42443" y="644076"/>
                </a:lnTo>
                <a:lnTo>
                  <a:pt x="43504" y="644076"/>
                </a:lnTo>
                <a:lnTo>
                  <a:pt x="43504" y="641821"/>
                </a:lnTo>
                <a:lnTo>
                  <a:pt x="44698" y="639567"/>
                </a:lnTo>
                <a:lnTo>
                  <a:pt x="45759" y="635057"/>
                </a:lnTo>
                <a:lnTo>
                  <a:pt x="45759" y="632802"/>
                </a:lnTo>
                <a:lnTo>
                  <a:pt x="46953" y="631741"/>
                </a:lnTo>
                <a:lnTo>
                  <a:pt x="50269" y="624977"/>
                </a:lnTo>
                <a:lnTo>
                  <a:pt x="51330" y="623783"/>
                </a:lnTo>
                <a:lnTo>
                  <a:pt x="52391" y="622722"/>
                </a:lnTo>
                <a:lnTo>
                  <a:pt x="53452" y="620467"/>
                </a:lnTo>
                <a:lnTo>
                  <a:pt x="53452" y="618212"/>
                </a:lnTo>
                <a:lnTo>
                  <a:pt x="54646" y="615958"/>
                </a:lnTo>
                <a:lnTo>
                  <a:pt x="54646" y="613703"/>
                </a:lnTo>
                <a:lnTo>
                  <a:pt x="55707" y="613703"/>
                </a:lnTo>
                <a:cubicBezTo>
                  <a:pt x="56238" y="605479"/>
                  <a:pt x="54115" y="610520"/>
                  <a:pt x="54646" y="603622"/>
                </a:cubicBezTo>
                <a:lnTo>
                  <a:pt x="54646" y="602429"/>
                </a:lnTo>
                <a:lnTo>
                  <a:pt x="55707" y="601368"/>
                </a:lnTo>
                <a:lnTo>
                  <a:pt x="55707" y="592349"/>
                </a:lnTo>
                <a:lnTo>
                  <a:pt x="56768" y="591287"/>
                </a:lnTo>
                <a:cubicBezTo>
                  <a:pt x="53320" y="585053"/>
                  <a:pt x="57564" y="578820"/>
                  <a:pt x="60216" y="573249"/>
                </a:cubicBezTo>
                <a:lnTo>
                  <a:pt x="61278" y="568739"/>
                </a:lnTo>
                <a:lnTo>
                  <a:pt x="61278" y="566485"/>
                </a:lnTo>
                <a:lnTo>
                  <a:pt x="62471" y="565423"/>
                </a:lnTo>
                <a:lnTo>
                  <a:pt x="62471" y="564230"/>
                </a:lnTo>
                <a:lnTo>
                  <a:pt x="61278" y="563169"/>
                </a:lnTo>
                <a:lnTo>
                  <a:pt x="61278" y="561975"/>
                </a:lnTo>
                <a:lnTo>
                  <a:pt x="59023" y="559720"/>
                </a:lnTo>
                <a:lnTo>
                  <a:pt x="59023" y="558659"/>
                </a:lnTo>
                <a:lnTo>
                  <a:pt x="57962" y="558659"/>
                </a:lnTo>
                <a:cubicBezTo>
                  <a:pt x="58890" y="547783"/>
                  <a:pt x="53320" y="547120"/>
                  <a:pt x="54646" y="538366"/>
                </a:cubicBezTo>
                <a:lnTo>
                  <a:pt x="55707" y="535050"/>
                </a:lnTo>
                <a:lnTo>
                  <a:pt x="55707" y="529479"/>
                </a:lnTo>
                <a:lnTo>
                  <a:pt x="56768" y="527225"/>
                </a:lnTo>
                <a:lnTo>
                  <a:pt x="56768" y="524970"/>
                </a:lnTo>
                <a:lnTo>
                  <a:pt x="55707" y="523776"/>
                </a:lnTo>
                <a:lnTo>
                  <a:pt x="55707" y="521521"/>
                </a:lnTo>
                <a:lnTo>
                  <a:pt x="53452" y="517012"/>
                </a:lnTo>
                <a:lnTo>
                  <a:pt x="53452" y="507992"/>
                </a:lnTo>
                <a:lnTo>
                  <a:pt x="54646" y="506932"/>
                </a:lnTo>
                <a:lnTo>
                  <a:pt x="55707" y="504677"/>
                </a:lnTo>
                <a:lnTo>
                  <a:pt x="55707" y="501361"/>
                </a:lnTo>
                <a:lnTo>
                  <a:pt x="57962" y="497912"/>
                </a:lnTo>
                <a:lnTo>
                  <a:pt x="57962" y="490087"/>
                </a:lnTo>
                <a:lnTo>
                  <a:pt x="59023" y="487832"/>
                </a:lnTo>
                <a:lnTo>
                  <a:pt x="60216" y="484516"/>
                </a:lnTo>
                <a:lnTo>
                  <a:pt x="60216" y="483323"/>
                </a:lnTo>
                <a:lnTo>
                  <a:pt x="63532" y="483323"/>
                </a:lnTo>
                <a:lnTo>
                  <a:pt x="64594" y="482261"/>
                </a:lnTo>
                <a:lnTo>
                  <a:pt x="65655" y="482261"/>
                </a:lnTo>
                <a:lnTo>
                  <a:pt x="66715" y="481200"/>
                </a:lnTo>
                <a:lnTo>
                  <a:pt x="66715" y="480007"/>
                </a:lnTo>
                <a:lnTo>
                  <a:pt x="67910" y="478945"/>
                </a:lnTo>
                <a:lnTo>
                  <a:pt x="67910" y="475497"/>
                </a:lnTo>
                <a:lnTo>
                  <a:pt x="66715" y="473242"/>
                </a:lnTo>
                <a:lnTo>
                  <a:pt x="66715" y="468733"/>
                </a:lnTo>
                <a:lnTo>
                  <a:pt x="67910" y="467539"/>
                </a:lnTo>
                <a:lnTo>
                  <a:pt x="67910" y="465284"/>
                </a:lnTo>
                <a:lnTo>
                  <a:pt x="68970" y="460774"/>
                </a:lnTo>
                <a:lnTo>
                  <a:pt x="68970" y="450694"/>
                </a:lnTo>
                <a:lnTo>
                  <a:pt x="71225" y="448439"/>
                </a:lnTo>
                <a:lnTo>
                  <a:pt x="71225" y="446184"/>
                </a:lnTo>
                <a:lnTo>
                  <a:pt x="72286" y="446184"/>
                </a:lnTo>
                <a:lnTo>
                  <a:pt x="72286" y="443930"/>
                </a:lnTo>
                <a:lnTo>
                  <a:pt x="73347" y="440614"/>
                </a:lnTo>
                <a:lnTo>
                  <a:pt x="73347" y="438359"/>
                </a:lnTo>
                <a:lnTo>
                  <a:pt x="74409" y="437298"/>
                </a:lnTo>
                <a:lnTo>
                  <a:pt x="74409" y="436104"/>
                </a:lnTo>
                <a:lnTo>
                  <a:pt x="75602" y="436104"/>
                </a:lnTo>
                <a:lnTo>
                  <a:pt x="75602" y="435043"/>
                </a:lnTo>
                <a:lnTo>
                  <a:pt x="74409" y="435043"/>
                </a:lnTo>
                <a:lnTo>
                  <a:pt x="74409" y="432788"/>
                </a:lnTo>
                <a:lnTo>
                  <a:pt x="73347" y="431595"/>
                </a:lnTo>
                <a:lnTo>
                  <a:pt x="73347" y="429340"/>
                </a:lnTo>
                <a:lnTo>
                  <a:pt x="76663" y="426024"/>
                </a:lnTo>
                <a:lnTo>
                  <a:pt x="76663" y="424963"/>
                </a:lnTo>
                <a:lnTo>
                  <a:pt x="77724" y="422708"/>
                </a:lnTo>
                <a:lnTo>
                  <a:pt x="77724" y="421515"/>
                </a:lnTo>
                <a:lnTo>
                  <a:pt x="78785" y="420453"/>
                </a:lnTo>
                <a:lnTo>
                  <a:pt x="81040" y="417137"/>
                </a:lnTo>
                <a:lnTo>
                  <a:pt x="81040" y="412628"/>
                </a:lnTo>
                <a:lnTo>
                  <a:pt x="78785" y="408118"/>
                </a:lnTo>
                <a:lnTo>
                  <a:pt x="72021" y="389019"/>
                </a:lnTo>
                <a:lnTo>
                  <a:pt x="72021" y="381193"/>
                </a:lnTo>
                <a:lnTo>
                  <a:pt x="73082" y="380000"/>
                </a:lnTo>
                <a:cubicBezTo>
                  <a:pt x="71623" y="376551"/>
                  <a:pt x="72021" y="368991"/>
                  <a:pt x="66318" y="369919"/>
                </a:cubicBezTo>
                <a:lnTo>
                  <a:pt x="66318" y="364349"/>
                </a:lnTo>
                <a:lnTo>
                  <a:pt x="67511" y="364349"/>
                </a:lnTo>
                <a:lnTo>
                  <a:pt x="67511" y="363155"/>
                </a:lnTo>
                <a:lnTo>
                  <a:pt x="68573" y="362094"/>
                </a:lnTo>
                <a:lnTo>
                  <a:pt x="68573" y="353075"/>
                </a:lnTo>
                <a:lnTo>
                  <a:pt x="69633" y="351881"/>
                </a:lnTo>
                <a:lnTo>
                  <a:pt x="70695" y="351881"/>
                </a:lnTo>
                <a:lnTo>
                  <a:pt x="71756" y="350820"/>
                </a:lnTo>
                <a:lnTo>
                  <a:pt x="72817" y="350820"/>
                </a:lnTo>
                <a:lnTo>
                  <a:pt x="72817" y="349626"/>
                </a:lnTo>
                <a:lnTo>
                  <a:pt x="73878" y="348565"/>
                </a:lnTo>
                <a:lnTo>
                  <a:pt x="73878" y="347372"/>
                </a:lnTo>
                <a:lnTo>
                  <a:pt x="75072" y="347372"/>
                </a:lnTo>
                <a:lnTo>
                  <a:pt x="75072" y="346310"/>
                </a:lnTo>
                <a:lnTo>
                  <a:pt x="76133" y="346310"/>
                </a:lnTo>
                <a:lnTo>
                  <a:pt x="77194" y="345117"/>
                </a:lnTo>
                <a:lnTo>
                  <a:pt x="82765" y="345117"/>
                </a:lnTo>
                <a:lnTo>
                  <a:pt x="83826" y="346310"/>
                </a:lnTo>
                <a:lnTo>
                  <a:pt x="86080" y="346310"/>
                </a:lnTo>
                <a:lnTo>
                  <a:pt x="88335" y="345117"/>
                </a:lnTo>
                <a:lnTo>
                  <a:pt x="89396" y="342862"/>
                </a:lnTo>
                <a:lnTo>
                  <a:pt x="89396" y="330527"/>
                </a:lnTo>
                <a:lnTo>
                  <a:pt x="88335" y="329333"/>
                </a:lnTo>
                <a:cubicBezTo>
                  <a:pt x="88998" y="316467"/>
                  <a:pt x="86876" y="324691"/>
                  <a:pt x="86080" y="313549"/>
                </a:cubicBezTo>
                <a:lnTo>
                  <a:pt x="86080" y="312488"/>
                </a:lnTo>
                <a:lnTo>
                  <a:pt x="89396" y="309040"/>
                </a:lnTo>
                <a:lnTo>
                  <a:pt x="91651" y="309040"/>
                </a:lnTo>
                <a:lnTo>
                  <a:pt x="93906" y="310233"/>
                </a:lnTo>
                <a:lnTo>
                  <a:pt x="97222" y="311295"/>
                </a:lnTo>
                <a:lnTo>
                  <a:pt x="99476" y="313549"/>
                </a:lnTo>
                <a:lnTo>
                  <a:pt x="99476" y="314611"/>
                </a:lnTo>
                <a:lnTo>
                  <a:pt x="100538" y="314611"/>
                </a:lnTo>
                <a:lnTo>
                  <a:pt x="100538" y="316865"/>
                </a:lnTo>
                <a:lnTo>
                  <a:pt x="101599" y="318059"/>
                </a:lnTo>
                <a:lnTo>
                  <a:pt x="101599" y="319120"/>
                </a:lnTo>
                <a:lnTo>
                  <a:pt x="104914" y="320314"/>
                </a:lnTo>
                <a:lnTo>
                  <a:pt x="104914" y="321375"/>
                </a:lnTo>
                <a:lnTo>
                  <a:pt x="107169" y="322568"/>
                </a:lnTo>
                <a:lnTo>
                  <a:pt x="108230" y="324823"/>
                </a:lnTo>
                <a:lnTo>
                  <a:pt x="109292" y="325884"/>
                </a:lnTo>
                <a:lnTo>
                  <a:pt x="110485" y="328139"/>
                </a:lnTo>
                <a:lnTo>
                  <a:pt x="111546" y="329200"/>
                </a:lnTo>
                <a:lnTo>
                  <a:pt x="113801" y="329200"/>
                </a:lnTo>
                <a:lnTo>
                  <a:pt x="118311" y="330394"/>
                </a:lnTo>
                <a:lnTo>
                  <a:pt x="120565" y="329200"/>
                </a:lnTo>
                <a:lnTo>
                  <a:pt x="125075" y="328139"/>
                </a:lnTo>
                <a:lnTo>
                  <a:pt x="126269" y="325884"/>
                </a:lnTo>
                <a:lnTo>
                  <a:pt x="127330" y="324823"/>
                </a:lnTo>
                <a:lnTo>
                  <a:pt x="127330" y="323630"/>
                </a:lnTo>
                <a:lnTo>
                  <a:pt x="128391" y="322568"/>
                </a:lnTo>
                <a:lnTo>
                  <a:pt x="128391" y="320314"/>
                </a:lnTo>
                <a:lnTo>
                  <a:pt x="126136" y="314611"/>
                </a:lnTo>
                <a:lnTo>
                  <a:pt x="124942" y="312356"/>
                </a:lnTo>
                <a:lnTo>
                  <a:pt x="124942" y="307846"/>
                </a:lnTo>
                <a:lnTo>
                  <a:pt x="126136" y="306652"/>
                </a:lnTo>
                <a:lnTo>
                  <a:pt x="127197" y="305591"/>
                </a:lnTo>
                <a:lnTo>
                  <a:pt x="128258" y="304530"/>
                </a:lnTo>
                <a:lnTo>
                  <a:pt x="129452" y="303337"/>
                </a:lnTo>
                <a:lnTo>
                  <a:pt x="130646" y="302275"/>
                </a:lnTo>
                <a:lnTo>
                  <a:pt x="131707" y="302275"/>
                </a:lnTo>
                <a:lnTo>
                  <a:pt x="132768" y="294450"/>
                </a:lnTo>
                <a:lnTo>
                  <a:pt x="132768" y="292195"/>
                </a:lnTo>
                <a:lnTo>
                  <a:pt x="131707" y="291002"/>
                </a:lnTo>
                <a:lnTo>
                  <a:pt x="131707" y="289940"/>
                </a:lnTo>
                <a:lnTo>
                  <a:pt x="132768" y="287686"/>
                </a:lnTo>
                <a:lnTo>
                  <a:pt x="132768" y="286492"/>
                </a:lnTo>
                <a:lnTo>
                  <a:pt x="135023" y="284237"/>
                </a:lnTo>
                <a:lnTo>
                  <a:pt x="136084" y="279727"/>
                </a:lnTo>
                <a:lnTo>
                  <a:pt x="136084" y="277473"/>
                </a:lnTo>
                <a:lnTo>
                  <a:pt x="137277" y="275218"/>
                </a:lnTo>
                <a:lnTo>
                  <a:pt x="137277" y="274157"/>
                </a:lnTo>
                <a:lnTo>
                  <a:pt x="136084" y="271902"/>
                </a:lnTo>
                <a:lnTo>
                  <a:pt x="133829" y="267393"/>
                </a:lnTo>
                <a:lnTo>
                  <a:pt x="130513" y="257312"/>
                </a:lnTo>
                <a:lnTo>
                  <a:pt x="129319" y="253996"/>
                </a:lnTo>
                <a:lnTo>
                  <a:pt x="126003" y="250548"/>
                </a:lnTo>
                <a:lnTo>
                  <a:pt x="126003" y="249487"/>
                </a:lnTo>
                <a:lnTo>
                  <a:pt x="124810" y="248425"/>
                </a:lnTo>
                <a:lnTo>
                  <a:pt x="124810" y="234897"/>
                </a:lnTo>
                <a:lnTo>
                  <a:pt x="121494" y="229326"/>
                </a:lnTo>
                <a:lnTo>
                  <a:pt x="119239" y="223755"/>
                </a:lnTo>
                <a:cubicBezTo>
                  <a:pt x="115923" y="212349"/>
                  <a:pt x="115658" y="222694"/>
                  <a:pt x="115923" y="211420"/>
                </a:cubicBezTo>
                <a:lnTo>
                  <a:pt x="115923" y="209165"/>
                </a:lnTo>
                <a:lnTo>
                  <a:pt x="111414" y="202401"/>
                </a:lnTo>
                <a:lnTo>
                  <a:pt x="111414" y="194576"/>
                </a:lnTo>
                <a:lnTo>
                  <a:pt x="110353" y="192321"/>
                </a:lnTo>
                <a:lnTo>
                  <a:pt x="108098" y="186617"/>
                </a:lnTo>
                <a:lnTo>
                  <a:pt x="108098" y="185556"/>
                </a:lnTo>
                <a:lnTo>
                  <a:pt x="104782" y="182241"/>
                </a:lnTo>
                <a:lnTo>
                  <a:pt x="101466" y="182241"/>
                </a:lnTo>
                <a:lnTo>
                  <a:pt x="99211" y="181047"/>
                </a:lnTo>
                <a:lnTo>
                  <a:pt x="98150" y="181047"/>
                </a:lnTo>
                <a:lnTo>
                  <a:pt x="96956" y="179986"/>
                </a:lnTo>
                <a:lnTo>
                  <a:pt x="95895" y="177731"/>
                </a:lnTo>
                <a:cubicBezTo>
                  <a:pt x="96293" y="171364"/>
                  <a:pt x="94304" y="179853"/>
                  <a:pt x="94834" y="169906"/>
                </a:cubicBezTo>
                <a:lnTo>
                  <a:pt x="94834" y="168712"/>
                </a:lnTo>
                <a:lnTo>
                  <a:pt x="91386" y="164202"/>
                </a:lnTo>
                <a:lnTo>
                  <a:pt x="91386" y="163008"/>
                </a:lnTo>
                <a:lnTo>
                  <a:pt x="90325" y="160754"/>
                </a:lnTo>
                <a:lnTo>
                  <a:pt x="89131" y="159692"/>
                </a:lnTo>
                <a:lnTo>
                  <a:pt x="88070" y="157438"/>
                </a:lnTo>
                <a:lnTo>
                  <a:pt x="84754" y="151867"/>
                </a:lnTo>
                <a:lnTo>
                  <a:pt x="83693" y="150673"/>
                </a:lnTo>
                <a:lnTo>
                  <a:pt x="83693" y="149612"/>
                </a:lnTo>
                <a:lnTo>
                  <a:pt x="82632" y="149612"/>
                </a:lnTo>
                <a:lnTo>
                  <a:pt x="81438" y="148419"/>
                </a:lnTo>
                <a:lnTo>
                  <a:pt x="80377" y="148419"/>
                </a:lnTo>
                <a:lnTo>
                  <a:pt x="80377" y="147357"/>
                </a:lnTo>
                <a:lnTo>
                  <a:pt x="79316" y="146164"/>
                </a:lnTo>
                <a:lnTo>
                  <a:pt x="78255" y="143909"/>
                </a:lnTo>
                <a:lnTo>
                  <a:pt x="78255" y="141654"/>
                </a:lnTo>
                <a:lnTo>
                  <a:pt x="77194" y="141654"/>
                </a:lnTo>
                <a:lnTo>
                  <a:pt x="76133" y="140461"/>
                </a:lnTo>
                <a:lnTo>
                  <a:pt x="73878" y="138206"/>
                </a:lnTo>
                <a:lnTo>
                  <a:pt x="71623" y="134890"/>
                </a:lnTo>
                <a:lnTo>
                  <a:pt x="71623" y="116852"/>
                </a:lnTo>
                <a:lnTo>
                  <a:pt x="72684" y="115790"/>
                </a:lnTo>
                <a:lnTo>
                  <a:pt x="72684" y="113536"/>
                </a:lnTo>
                <a:lnTo>
                  <a:pt x="73745" y="111281"/>
                </a:lnTo>
                <a:lnTo>
                  <a:pt x="74939" y="110087"/>
                </a:lnTo>
                <a:lnTo>
                  <a:pt x="73745" y="109026"/>
                </a:lnTo>
                <a:lnTo>
                  <a:pt x="73745" y="107965"/>
                </a:lnTo>
                <a:lnTo>
                  <a:pt x="72684" y="107965"/>
                </a:lnTo>
                <a:lnTo>
                  <a:pt x="72684" y="104516"/>
                </a:lnTo>
                <a:lnTo>
                  <a:pt x="71623" y="103455"/>
                </a:lnTo>
                <a:lnTo>
                  <a:pt x="71623" y="101200"/>
                </a:lnTo>
                <a:lnTo>
                  <a:pt x="70562" y="96691"/>
                </a:lnTo>
                <a:lnTo>
                  <a:pt x="70562" y="94436"/>
                </a:lnTo>
                <a:lnTo>
                  <a:pt x="72817" y="92181"/>
                </a:lnTo>
                <a:lnTo>
                  <a:pt x="72817" y="86611"/>
                </a:lnTo>
                <a:cubicBezTo>
                  <a:pt x="73745" y="81571"/>
                  <a:pt x="70031" y="81438"/>
                  <a:pt x="66052" y="76530"/>
                </a:cubicBezTo>
                <a:lnTo>
                  <a:pt x="64992" y="75469"/>
                </a:lnTo>
                <a:lnTo>
                  <a:pt x="58227" y="75469"/>
                </a:lnTo>
                <a:lnTo>
                  <a:pt x="57166" y="74275"/>
                </a:lnTo>
                <a:lnTo>
                  <a:pt x="53850" y="70959"/>
                </a:lnTo>
                <a:lnTo>
                  <a:pt x="53850" y="61940"/>
                </a:lnTo>
                <a:lnTo>
                  <a:pt x="52656" y="60879"/>
                </a:lnTo>
                <a:lnTo>
                  <a:pt x="51595" y="57564"/>
                </a:lnTo>
                <a:lnTo>
                  <a:pt x="50534" y="56370"/>
                </a:lnTo>
                <a:lnTo>
                  <a:pt x="49473" y="54115"/>
                </a:lnTo>
                <a:lnTo>
                  <a:pt x="49473" y="47350"/>
                </a:lnTo>
                <a:lnTo>
                  <a:pt x="48412" y="46157"/>
                </a:lnTo>
                <a:lnTo>
                  <a:pt x="47351" y="45096"/>
                </a:lnTo>
                <a:lnTo>
                  <a:pt x="46290" y="45096"/>
                </a:lnTo>
                <a:lnTo>
                  <a:pt x="42974" y="41780"/>
                </a:lnTo>
                <a:lnTo>
                  <a:pt x="40719" y="40586"/>
                </a:lnTo>
                <a:lnTo>
                  <a:pt x="39658" y="39525"/>
                </a:lnTo>
                <a:lnTo>
                  <a:pt x="39658" y="37270"/>
                </a:lnTo>
                <a:lnTo>
                  <a:pt x="40719" y="35015"/>
                </a:lnTo>
                <a:lnTo>
                  <a:pt x="41780" y="33822"/>
                </a:lnTo>
                <a:lnTo>
                  <a:pt x="41780" y="32761"/>
                </a:lnTo>
                <a:lnTo>
                  <a:pt x="40719" y="30506"/>
                </a:lnTo>
                <a:lnTo>
                  <a:pt x="38465" y="27190"/>
                </a:lnTo>
                <a:lnTo>
                  <a:pt x="37270" y="24935"/>
                </a:lnTo>
                <a:lnTo>
                  <a:pt x="36210" y="24935"/>
                </a:lnTo>
                <a:cubicBezTo>
                  <a:pt x="34485" y="19497"/>
                  <a:pt x="27588" y="18967"/>
                  <a:pt x="22681" y="12600"/>
                </a:cubicBezTo>
              </a:path>
            </a:pathLst>
          </a:custGeom>
          <a:solidFill>
            <a:schemeClr val="bg1">
              <a:lumMod val="85000"/>
            </a:schemeClr>
          </a:solidFill>
          <a:ln w="13251" cap="flat">
            <a:noFill/>
            <a:prstDash val="solid"/>
            <a:miter/>
          </a:ln>
        </p:spPr>
        <p:txBody>
          <a:bodyPr rtlCol="0" anchor="ctr"/>
          <a:lstStyle/>
          <a:p>
            <a:endParaRPr lang="en-FI" sz="816"/>
          </a:p>
        </p:txBody>
      </p:sp>
      <p:sp>
        <p:nvSpPr>
          <p:cNvPr id="1433" name="Freeform: Shape 1432">
            <a:extLst>
              <a:ext uri="{FF2B5EF4-FFF2-40B4-BE49-F238E27FC236}">
                <a16:creationId xmlns:a16="http://schemas.microsoft.com/office/drawing/2014/main" id="{CC4C111B-38BC-32D3-4CC7-4806284704DF}"/>
              </a:ext>
            </a:extLst>
          </p:cNvPr>
          <p:cNvSpPr/>
          <p:nvPr/>
        </p:nvSpPr>
        <p:spPr>
          <a:xfrm>
            <a:off x="3857976" y="1699717"/>
            <a:ext cx="324815" cy="459157"/>
          </a:xfrm>
          <a:custGeom>
            <a:avLst/>
            <a:gdLst>
              <a:gd name="connsiteX0" fmla="*/ 17773 w 716097"/>
              <a:gd name="connsiteY0" fmla="*/ 235030 h 1012271"/>
              <a:gd name="connsiteX1" fmla="*/ 17773 w 716097"/>
              <a:gd name="connsiteY1" fmla="*/ 232775 h 1012271"/>
              <a:gd name="connsiteX2" fmla="*/ 115658 w 716097"/>
              <a:gd name="connsiteY2" fmla="*/ 157438 h 1012271"/>
              <a:gd name="connsiteX3" fmla="*/ 141521 w 716097"/>
              <a:gd name="connsiteY3" fmla="*/ 175476 h 1012271"/>
              <a:gd name="connsiteX4" fmla="*/ 141521 w 716097"/>
              <a:gd name="connsiteY4" fmla="*/ 172161 h 1012271"/>
              <a:gd name="connsiteX5" fmla="*/ 129187 w 716097"/>
              <a:gd name="connsiteY5" fmla="*/ 163141 h 1012271"/>
              <a:gd name="connsiteX6" fmla="*/ 121361 w 716097"/>
              <a:gd name="connsiteY6" fmla="*/ 156377 h 1012271"/>
              <a:gd name="connsiteX7" fmla="*/ 121361 w 716097"/>
              <a:gd name="connsiteY7" fmla="*/ 153061 h 1012271"/>
              <a:gd name="connsiteX8" fmla="*/ 273228 w 716097"/>
              <a:gd name="connsiteY8" fmla="*/ 34883 h 1012271"/>
              <a:gd name="connsiteX9" fmla="*/ 273228 w 716097"/>
              <a:gd name="connsiteY9" fmla="*/ 30374 h 1012271"/>
              <a:gd name="connsiteX10" fmla="*/ 276544 w 716097"/>
              <a:gd name="connsiteY10" fmla="*/ 29312 h 1012271"/>
              <a:gd name="connsiteX11" fmla="*/ 276544 w 716097"/>
              <a:gd name="connsiteY11" fmla="*/ 31567 h 1012271"/>
              <a:gd name="connsiteX12" fmla="*/ 314876 w 716097"/>
              <a:gd name="connsiteY12" fmla="*/ 2255 h 1012271"/>
              <a:gd name="connsiteX13" fmla="*/ 363287 w 716097"/>
              <a:gd name="connsiteY13" fmla="*/ 10080 h 1012271"/>
              <a:gd name="connsiteX14" fmla="*/ 357584 w 716097"/>
              <a:gd name="connsiteY14" fmla="*/ 2255 h 1012271"/>
              <a:gd name="connsiteX15" fmla="*/ 360900 w 716097"/>
              <a:gd name="connsiteY15" fmla="*/ 0 h 1012271"/>
              <a:gd name="connsiteX16" fmla="*/ 368726 w 716097"/>
              <a:gd name="connsiteY16" fmla="*/ 10080 h 1012271"/>
              <a:gd name="connsiteX17" fmla="*/ 426157 w 716097"/>
              <a:gd name="connsiteY17" fmla="*/ 20160 h 1012271"/>
              <a:gd name="connsiteX18" fmla="*/ 454275 w 716097"/>
              <a:gd name="connsiteY18" fmla="*/ 222695 h 1012271"/>
              <a:gd name="connsiteX19" fmla="*/ 467804 w 716097"/>
              <a:gd name="connsiteY19" fmla="*/ 268851 h 1012271"/>
              <a:gd name="connsiteX20" fmla="*/ 472314 w 716097"/>
              <a:gd name="connsiteY20" fmla="*/ 268851 h 1012271"/>
              <a:gd name="connsiteX21" fmla="*/ 472314 w 716097"/>
              <a:gd name="connsiteY21" fmla="*/ 269913 h 1012271"/>
              <a:gd name="connsiteX22" fmla="*/ 468998 w 716097"/>
              <a:gd name="connsiteY22" fmla="*/ 270974 h 1012271"/>
              <a:gd name="connsiteX23" fmla="*/ 476823 w 716097"/>
              <a:gd name="connsiteY23" fmla="*/ 298031 h 1012271"/>
              <a:gd name="connsiteX24" fmla="*/ 490352 w 716097"/>
              <a:gd name="connsiteY24" fmla="*/ 344188 h 1012271"/>
              <a:gd name="connsiteX25" fmla="*/ 483588 w 716097"/>
              <a:gd name="connsiteY25" fmla="*/ 344188 h 1012271"/>
              <a:gd name="connsiteX26" fmla="*/ 483588 w 716097"/>
              <a:gd name="connsiteY26" fmla="*/ 346443 h 1012271"/>
              <a:gd name="connsiteX27" fmla="*/ 486904 w 716097"/>
              <a:gd name="connsiteY27" fmla="*/ 347504 h 1012271"/>
              <a:gd name="connsiteX28" fmla="*/ 489158 w 716097"/>
              <a:gd name="connsiteY28" fmla="*/ 352014 h 1012271"/>
              <a:gd name="connsiteX29" fmla="*/ 492474 w 716097"/>
              <a:gd name="connsiteY29" fmla="*/ 356523 h 1012271"/>
              <a:gd name="connsiteX30" fmla="*/ 493535 w 716097"/>
              <a:gd name="connsiteY30" fmla="*/ 357584 h 1012271"/>
              <a:gd name="connsiteX31" fmla="*/ 512635 w 716097"/>
              <a:gd name="connsiteY31" fmla="*/ 422841 h 1012271"/>
              <a:gd name="connsiteX32" fmla="*/ 603755 w 716097"/>
              <a:gd name="connsiteY32" fmla="*/ 605082 h 1012271"/>
              <a:gd name="connsiteX33" fmla="*/ 613835 w 716097"/>
              <a:gd name="connsiteY33" fmla="*/ 626436 h 1012271"/>
              <a:gd name="connsiteX34" fmla="*/ 630680 w 716097"/>
              <a:gd name="connsiteY34" fmla="*/ 660125 h 1012271"/>
              <a:gd name="connsiteX35" fmla="*/ 637444 w 716097"/>
              <a:gd name="connsiteY35" fmla="*/ 657870 h 1012271"/>
              <a:gd name="connsiteX36" fmla="*/ 640760 w 716097"/>
              <a:gd name="connsiteY36" fmla="*/ 650045 h 1012271"/>
              <a:gd name="connsiteX37" fmla="*/ 643015 w 716097"/>
              <a:gd name="connsiteY37" fmla="*/ 652300 h 1012271"/>
              <a:gd name="connsiteX38" fmla="*/ 640760 w 716097"/>
              <a:gd name="connsiteY38" fmla="*/ 656809 h 1012271"/>
              <a:gd name="connsiteX39" fmla="*/ 638505 w 716097"/>
              <a:gd name="connsiteY39" fmla="*/ 675909 h 1012271"/>
              <a:gd name="connsiteX40" fmla="*/ 653095 w 716097"/>
              <a:gd name="connsiteY40" fmla="*/ 705221 h 1012271"/>
              <a:gd name="connsiteX41" fmla="*/ 658666 w 716097"/>
              <a:gd name="connsiteY41" fmla="*/ 742359 h 1012271"/>
              <a:gd name="connsiteX42" fmla="*/ 664237 w 716097"/>
              <a:gd name="connsiteY42" fmla="*/ 747929 h 1012271"/>
              <a:gd name="connsiteX43" fmla="*/ 661982 w 716097"/>
              <a:gd name="connsiteY43" fmla="*/ 754694 h 1012271"/>
              <a:gd name="connsiteX44" fmla="*/ 663043 w 716097"/>
              <a:gd name="connsiteY44" fmla="*/ 761458 h 1012271"/>
              <a:gd name="connsiteX45" fmla="*/ 669807 w 716097"/>
              <a:gd name="connsiteY45" fmla="*/ 765968 h 1012271"/>
              <a:gd name="connsiteX46" fmla="*/ 668746 w 716097"/>
              <a:gd name="connsiteY46" fmla="*/ 769284 h 1012271"/>
              <a:gd name="connsiteX47" fmla="*/ 664237 w 716097"/>
              <a:gd name="connsiteY47" fmla="*/ 768223 h 1012271"/>
              <a:gd name="connsiteX48" fmla="*/ 705884 w 716097"/>
              <a:gd name="connsiteY48" fmla="*/ 963992 h 1012271"/>
              <a:gd name="connsiteX49" fmla="*/ 710394 w 716097"/>
              <a:gd name="connsiteY49" fmla="*/ 971818 h 1012271"/>
              <a:gd name="connsiteX50" fmla="*/ 708139 w 716097"/>
              <a:gd name="connsiteY50" fmla="*/ 976327 h 1012271"/>
              <a:gd name="connsiteX51" fmla="*/ 710394 w 716097"/>
              <a:gd name="connsiteY51" fmla="*/ 984153 h 1012271"/>
              <a:gd name="connsiteX52" fmla="*/ 716097 w 716097"/>
              <a:gd name="connsiteY52" fmla="*/ 1012272 h 1012271"/>
              <a:gd name="connsiteX53" fmla="*/ 643015 w 716097"/>
              <a:gd name="connsiteY53" fmla="*/ 993172 h 1012271"/>
              <a:gd name="connsiteX54" fmla="*/ 644076 w 716097"/>
              <a:gd name="connsiteY54" fmla="*/ 987601 h 1012271"/>
              <a:gd name="connsiteX55" fmla="*/ 640760 w 716097"/>
              <a:gd name="connsiteY55" fmla="*/ 986408 h 1012271"/>
              <a:gd name="connsiteX56" fmla="*/ 637444 w 716097"/>
              <a:gd name="connsiteY56" fmla="*/ 991978 h 1012271"/>
              <a:gd name="connsiteX57" fmla="*/ 582268 w 716097"/>
              <a:gd name="connsiteY57" fmla="*/ 978449 h 1012271"/>
              <a:gd name="connsiteX58" fmla="*/ 484383 w 716097"/>
              <a:gd name="connsiteY58" fmla="*/ 953647 h 1012271"/>
              <a:gd name="connsiteX59" fmla="*/ 347106 w 716097"/>
              <a:gd name="connsiteY59" fmla="*/ 921019 h 1012271"/>
              <a:gd name="connsiteX60" fmla="*/ 324558 w 716097"/>
              <a:gd name="connsiteY60" fmla="*/ 893961 h 1012271"/>
              <a:gd name="connsiteX61" fmla="*/ 271637 w 716097"/>
              <a:gd name="connsiteY61" fmla="*/ 893961 h 1012271"/>
              <a:gd name="connsiteX62" fmla="*/ 268188 w 716097"/>
              <a:gd name="connsiteY62" fmla="*/ 897410 h 1012271"/>
              <a:gd name="connsiteX63" fmla="*/ 265933 w 716097"/>
              <a:gd name="connsiteY63" fmla="*/ 895155 h 1012271"/>
              <a:gd name="connsiteX64" fmla="*/ 269249 w 716097"/>
              <a:gd name="connsiteY64" fmla="*/ 892900 h 1012271"/>
              <a:gd name="connsiteX65" fmla="*/ 266995 w 716097"/>
              <a:gd name="connsiteY65" fmla="*/ 890645 h 1012271"/>
              <a:gd name="connsiteX66" fmla="*/ 263679 w 716097"/>
              <a:gd name="connsiteY66" fmla="*/ 890645 h 1012271"/>
              <a:gd name="connsiteX67" fmla="*/ 261424 w 716097"/>
              <a:gd name="connsiteY67" fmla="*/ 899664 h 1012271"/>
              <a:gd name="connsiteX68" fmla="*/ 260230 w 716097"/>
              <a:gd name="connsiteY68" fmla="*/ 899664 h 1012271"/>
              <a:gd name="connsiteX69" fmla="*/ 259169 w 716097"/>
              <a:gd name="connsiteY69" fmla="*/ 897410 h 1012271"/>
              <a:gd name="connsiteX70" fmla="*/ 258108 w 716097"/>
              <a:gd name="connsiteY70" fmla="*/ 898470 h 1012271"/>
              <a:gd name="connsiteX71" fmla="*/ 254792 w 716097"/>
              <a:gd name="connsiteY71" fmla="*/ 896216 h 1012271"/>
              <a:gd name="connsiteX72" fmla="*/ 254792 w 716097"/>
              <a:gd name="connsiteY72" fmla="*/ 897410 h 1012271"/>
              <a:gd name="connsiteX73" fmla="*/ 239008 w 716097"/>
              <a:gd name="connsiteY73" fmla="*/ 895155 h 1012271"/>
              <a:gd name="connsiteX74" fmla="*/ 239008 w 716097"/>
              <a:gd name="connsiteY74" fmla="*/ 892900 h 1012271"/>
              <a:gd name="connsiteX75" fmla="*/ 232244 w 716097"/>
              <a:gd name="connsiteY75" fmla="*/ 881626 h 1012271"/>
              <a:gd name="connsiteX76" fmla="*/ 224418 w 716097"/>
              <a:gd name="connsiteY76" fmla="*/ 887196 h 1012271"/>
              <a:gd name="connsiteX77" fmla="*/ 226673 w 716097"/>
              <a:gd name="connsiteY77" fmla="*/ 891706 h 1012271"/>
              <a:gd name="connsiteX78" fmla="*/ 228928 w 716097"/>
              <a:gd name="connsiteY78" fmla="*/ 892900 h 1012271"/>
              <a:gd name="connsiteX79" fmla="*/ 164733 w 716097"/>
              <a:gd name="connsiteY79" fmla="*/ 892900 h 1012271"/>
              <a:gd name="connsiteX80" fmla="*/ 169242 w 716097"/>
              <a:gd name="connsiteY80" fmla="*/ 885075 h 1012271"/>
              <a:gd name="connsiteX81" fmla="*/ 168181 w 716097"/>
              <a:gd name="connsiteY81" fmla="*/ 885075 h 1012271"/>
              <a:gd name="connsiteX82" fmla="*/ 168181 w 716097"/>
              <a:gd name="connsiteY82" fmla="*/ 882820 h 1012271"/>
              <a:gd name="connsiteX83" fmla="*/ 167120 w 716097"/>
              <a:gd name="connsiteY83" fmla="*/ 882820 h 1012271"/>
              <a:gd name="connsiteX84" fmla="*/ 160356 w 716097"/>
              <a:gd name="connsiteY84" fmla="*/ 892900 h 1012271"/>
              <a:gd name="connsiteX85" fmla="*/ 111944 w 716097"/>
              <a:gd name="connsiteY85" fmla="*/ 892900 h 1012271"/>
              <a:gd name="connsiteX86" fmla="*/ 110883 w 716097"/>
              <a:gd name="connsiteY86" fmla="*/ 890645 h 1012271"/>
              <a:gd name="connsiteX87" fmla="*/ 108628 w 716097"/>
              <a:gd name="connsiteY87" fmla="*/ 890645 h 1012271"/>
              <a:gd name="connsiteX88" fmla="*/ 109689 w 716097"/>
              <a:gd name="connsiteY88" fmla="*/ 892900 h 1012271"/>
              <a:gd name="connsiteX89" fmla="*/ 105180 w 716097"/>
              <a:gd name="connsiteY89" fmla="*/ 893961 h 1012271"/>
              <a:gd name="connsiteX90" fmla="*/ 90590 w 716097"/>
              <a:gd name="connsiteY90" fmla="*/ 869158 h 1012271"/>
              <a:gd name="connsiteX91" fmla="*/ 88335 w 716097"/>
              <a:gd name="connsiteY91" fmla="*/ 863587 h 1012271"/>
              <a:gd name="connsiteX92" fmla="*/ 88335 w 716097"/>
              <a:gd name="connsiteY92" fmla="*/ 862526 h 1012271"/>
              <a:gd name="connsiteX93" fmla="*/ 87141 w 716097"/>
              <a:gd name="connsiteY93" fmla="*/ 861333 h 1012271"/>
              <a:gd name="connsiteX94" fmla="*/ 87141 w 716097"/>
              <a:gd name="connsiteY94" fmla="*/ 859078 h 1012271"/>
              <a:gd name="connsiteX95" fmla="*/ 86080 w 716097"/>
              <a:gd name="connsiteY95" fmla="*/ 853507 h 1012271"/>
              <a:gd name="connsiteX96" fmla="*/ 86080 w 716097"/>
              <a:gd name="connsiteY96" fmla="*/ 852446 h 1012271"/>
              <a:gd name="connsiteX97" fmla="*/ 85019 w 716097"/>
              <a:gd name="connsiteY97" fmla="*/ 852446 h 1012271"/>
              <a:gd name="connsiteX98" fmla="*/ 85019 w 716097"/>
              <a:gd name="connsiteY98" fmla="*/ 851252 h 1012271"/>
              <a:gd name="connsiteX99" fmla="*/ 83826 w 716097"/>
              <a:gd name="connsiteY99" fmla="*/ 851252 h 1012271"/>
              <a:gd name="connsiteX100" fmla="*/ 83826 w 716097"/>
              <a:gd name="connsiteY100" fmla="*/ 848998 h 1012271"/>
              <a:gd name="connsiteX101" fmla="*/ 82764 w 716097"/>
              <a:gd name="connsiteY101" fmla="*/ 847804 h 1012271"/>
              <a:gd name="connsiteX102" fmla="*/ 80510 w 716097"/>
              <a:gd name="connsiteY102" fmla="*/ 846743 h 1012271"/>
              <a:gd name="connsiteX103" fmla="*/ 79316 w 716097"/>
              <a:gd name="connsiteY103" fmla="*/ 846743 h 1012271"/>
              <a:gd name="connsiteX104" fmla="*/ 79316 w 716097"/>
              <a:gd name="connsiteY104" fmla="*/ 844488 h 1012271"/>
              <a:gd name="connsiteX105" fmla="*/ 80510 w 716097"/>
              <a:gd name="connsiteY105" fmla="*/ 844488 h 1012271"/>
              <a:gd name="connsiteX106" fmla="*/ 79316 w 716097"/>
              <a:gd name="connsiteY106" fmla="*/ 832153 h 1012271"/>
              <a:gd name="connsiteX107" fmla="*/ 78255 w 716097"/>
              <a:gd name="connsiteY107" fmla="*/ 832153 h 1012271"/>
              <a:gd name="connsiteX108" fmla="*/ 77194 w 716097"/>
              <a:gd name="connsiteY108" fmla="*/ 830959 h 1012271"/>
              <a:gd name="connsiteX109" fmla="*/ 74939 w 716097"/>
              <a:gd name="connsiteY109" fmla="*/ 830959 h 1012271"/>
              <a:gd name="connsiteX110" fmla="*/ 73878 w 716097"/>
              <a:gd name="connsiteY110" fmla="*/ 829898 h 1012271"/>
              <a:gd name="connsiteX111" fmla="*/ 73878 w 716097"/>
              <a:gd name="connsiteY111" fmla="*/ 825389 h 1012271"/>
              <a:gd name="connsiteX112" fmla="*/ 71623 w 716097"/>
              <a:gd name="connsiteY112" fmla="*/ 820879 h 1012271"/>
              <a:gd name="connsiteX113" fmla="*/ 71623 w 716097"/>
              <a:gd name="connsiteY113" fmla="*/ 819818 h 1012271"/>
              <a:gd name="connsiteX114" fmla="*/ 69368 w 716097"/>
              <a:gd name="connsiteY114" fmla="*/ 817563 h 1012271"/>
              <a:gd name="connsiteX115" fmla="*/ 68174 w 716097"/>
              <a:gd name="connsiteY115" fmla="*/ 816502 h 1012271"/>
              <a:gd name="connsiteX116" fmla="*/ 67113 w 716097"/>
              <a:gd name="connsiteY116" fmla="*/ 815441 h 1012271"/>
              <a:gd name="connsiteX117" fmla="*/ 62604 w 716097"/>
              <a:gd name="connsiteY117" fmla="*/ 810931 h 1012271"/>
              <a:gd name="connsiteX118" fmla="*/ 61542 w 716097"/>
              <a:gd name="connsiteY118" fmla="*/ 808677 h 1012271"/>
              <a:gd name="connsiteX119" fmla="*/ 58227 w 716097"/>
              <a:gd name="connsiteY119" fmla="*/ 800851 h 1012271"/>
              <a:gd name="connsiteX120" fmla="*/ 58227 w 716097"/>
              <a:gd name="connsiteY120" fmla="*/ 799790 h 1012271"/>
              <a:gd name="connsiteX121" fmla="*/ 57033 w 716097"/>
              <a:gd name="connsiteY121" fmla="*/ 798729 h 1012271"/>
              <a:gd name="connsiteX122" fmla="*/ 57033 w 716097"/>
              <a:gd name="connsiteY122" fmla="*/ 790903 h 1012271"/>
              <a:gd name="connsiteX123" fmla="*/ 54778 w 716097"/>
              <a:gd name="connsiteY123" fmla="*/ 787588 h 1012271"/>
              <a:gd name="connsiteX124" fmla="*/ 54778 w 716097"/>
              <a:gd name="connsiteY124" fmla="*/ 780823 h 1012271"/>
              <a:gd name="connsiteX125" fmla="*/ 55839 w 716097"/>
              <a:gd name="connsiteY125" fmla="*/ 778569 h 1012271"/>
              <a:gd name="connsiteX126" fmla="*/ 57033 w 716097"/>
              <a:gd name="connsiteY126" fmla="*/ 777507 h 1012271"/>
              <a:gd name="connsiteX127" fmla="*/ 57033 w 716097"/>
              <a:gd name="connsiteY127" fmla="*/ 775253 h 1012271"/>
              <a:gd name="connsiteX128" fmla="*/ 54778 w 716097"/>
              <a:gd name="connsiteY128" fmla="*/ 767427 h 1012271"/>
              <a:gd name="connsiteX129" fmla="*/ 54778 w 716097"/>
              <a:gd name="connsiteY129" fmla="*/ 762917 h 1012271"/>
              <a:gd name="connsiteX130" fmla="*/ 53717 w 716097"/>
              <a:gd name="connsiteY130" fmla="*/ 760663 h 1012271"/>
              <a:gd name="connsiteX131" fmla="*/ 53717 w 716097"/>
              <a:gd name="connsiteY131" fmla="*/ 756153 h 1012271"/>
              <a:gd name="connsiteX132" fmla="*/ 44698 w 716097"/>
              <a:gd name="connsiteY132" fmla="*/ 739308 h 1012271"/>
              <a:gd name="connsiteX133" fmla="*/ 36873 w 716097"/>
              <a:gd name="connsiteY133" fmla="*/ 725780 h 1012271"/>
              <a:gd name="connsiteX134" fmla="*/ 36873 w 716097"/>
              <a:gd name="connsiteY134" fmla="*/ 724718 h 1012271"/>
              <a:gd name="connsiteX135" fmla="*/ 34618 w 716097"/>
              <a:gd name="connsiteY135" fmla="*/ 717954 h 1012271"/>
              <a:gd name="connsiteX136" fmla="*/ 34618 w 716097"/>
              <a:gd name="connsiteY136" fmla="*/ 714638 h 1012271"/>
              <a:gd name="connsiteX137" fmla="*/ 33557 w 716097"/>
              <a:gd name="connsiteY137" fmla="*/ 713577 h 1012271"/>
              <a:gd name="connsiteX138" fmla="*/ 33557 w 716097"/>
              <a:gd name="connsiteY138" fmla="*/ 712516 h 1012271"/>
              <a:gd name="connsiteX139" fmla="*/ 32363 w 716097"/>
              <a:gd name="connsiteY139" fmla="*/ 711455 h 1012271"/>
              <a:gd name="connsiteX140" fmla="*/ 32363 w 716097"/>
              <a:gd name="connsiteY140" fmla="*/ 710394 h 1012271"/>
              <a:gd name="connsiteX141" fmla="*/ 31302 w 716097"/>
              <a:gd name="connsiteY141" fmla="*/ 710394 h 1012271"/>
              <a:gd name="connsiteX142" fmla="*/ 29047 w 716097"/>
              <a:gd name="connsiteY142" fmla="*/ 708139 h 1012271"/>
              <a:gd name="connsiteX143" fmla="*/ 29047 w 716097"/>
              <a:gd name="connsiteY143" fmla="*/ 706945 h 1012271"/>
              <a:gd name="connsiteX144" fmla="*/ 24538 w 716097"/>
              <a:gd name="connsiteY144" fmla="*/ 697926 h 1012271"/>
              <a:gd name="connsiteX145" fmla="*/ 23476 w 716097"/>
              <a:gd name="connsiteY145" fmla="*/ 696865 h 1012271"/>
              <a:gd name="connsiteX146" fmla="*/ 22415 w 716097"/>
              <a:gd name="connsiteY146" fmla="*/ 694610 h 1012271"/>
              <a:gd name="connsiteX147" fmla="*/ 21354 w 716097"/>
              <a:gd name="connsiteY147" fmla="*/ 693549 h 1012271"/>
              <a:gd name="connsiteX148" fmla="*/ 21354 w 716097"/>
              <a:gd name="connsiteY148" fmla="*/ 690233 h 1012271"/>
              <a:gd name="connsiteX149" fmla="*/ 16845 w 716097"/>
              <a:gd name="connsiteY149" fmla="*/ 681214 h 1012271"/>
              <a:gd name="connsiteX150" fmla="*/ 16845 w 716097"/>
              <a:gd name="connsiteY150" fmla="*/ 678959 h 1012271"/>
              <a:gd name="connsiteX151" fmla="*/ 15784 w 716097"/>
              <a:gd name="connsiteY151" fmla="*/ 677898 h 1012271"/>
              <a:gd name="connsiteX152" fmla="*/ 15784 w 716097"/>
              <a:gd name="connsiteY152" fmla="*/ 676837 h 1012271"/>
              <a:gd name="connsiteX153" fmla="*/ 13529 w 716097"/>
              <a:gd name="connsiteY153" fmla="*/ 676837 h 1012271"/>
              <a:gd name="connsiteX154" fmla="*/ 1194 w 716097"/>
              <a:gd name="connsiteY154" fmla="*/ 652034 h 1012271"/>
              <a:gd name="connsiteX155" fmla="*/ 0 w 716097"/>
              <a:gd name="connsiteY155" fmla="*/ 650973 h 1012271"/>
              <a:gd name="connsiteX156" fmla="*/ 0 w 716097"/>
              <a:gd name="connsiteY156" fmla="*/ 647657 h 1012271"/>
              <a:gd name="connsiteX157" fmla="*/ 1194 w 716097"/>
              <a:gd name="connsiteY157" fmla="*/ 645403 h 1012271"/>
              <a:gd name="connsiteX158" fmla="*/ 2387 w 716097"/>
              <a:gd name="connsiteY158" fmla="*/ 644341 h 1012271"/>
              <a:gd name="connsiteX159" fmla="*/ 3448 w 716097"/>
              <a:gd name="connsiteY159" fmla="*/ 643281 h 1012271"/>
              <a:gd name="connsiteX160" fmla="*/ 3448 w 716097"/>
              <a:gd name="connsiteY160" fmla="*/ 637710 h 1012271"/>
              <a:gd name="connsiteX161" fmla="*/ 4642 w 716097"/>
              <a:gd name="connsiteY161" fmla="*/ 636649 h 1012271"/>
              <a:gd name="connsiteX162" fmla="*/ 4642 w 716097"/>
              <a:gd name="connsiteY162" fmla="*/ 635588 h 1012271"/>
              <a:gd name="connsiteX163" fmla="*/ 5836 w 716097"/>
              <a:gd name="connsiteY163" fmla="*/ 634527 h 1012271"/>
              <a:gd name="connsiteX164" fmla="*/ 5836 w 716097"/>
              <a:gd name="connsiteY164" fmla="*/ 633466 h 1012271"/>
              <a:gd name="connsiteX165" fmla="*/ 8091 w 716097"/>
              <a:gd name="connsiteY165" fmla="*/ 631211 h 1012271"/>
              <a:gd name="connsiteX166" fmla="*/ 14855 w 716097"/>
              <a:gd name="connsiteY166" fmla="*/ 626701 h 1012271"/>
              <a:gd name="connsiteX167" fmla="*/ 19365 w 716097"/>
              <a:gd name="connsiteY167" fmla="*/ 624446 h 1012271"/>
              <a:gd name="connsiteX168" fmla="*/ 20426 w 716097"/>
              <a:gd name="connsiteY168" fmla="*/ 623385 h 1012271"/>
              <a:gd name="connsiteX169" fmla="*/ 21620 w 716097"/>
              <a:gd name="connsiteY169" fmla="*/ 623385 h 1012271"/>
              <a:gd name="connsiteX170" fmla="*/ 21620 w 716097"/>
              <a:gd name="connsiteY170" fmla="*/ 622324 h 1012271"/>
              <a:gd name="connsiteX171" fmla="*/ 22680 w 716097"/>
              <a:gd name="connsiteY171" fmla="*/ 621263 h 1012271"/>
              <a:gd name="connsiteX172" fmla="*/ 22680 w 716097"/>
              <a:gd name="connsiteY172" fmla="*/ 616753 h 1012271"/>
              <a:gd name="connsiteX173" fmla="*/ 21620 w 716097"/>
              <a:gd name="connsiteY173" fmla="*/ 615693 h 1012271"/>
              <a:gd name="connsiteX174" fmla="*/ 21620 w 716097"/>
              <a:gd name="connsiteY174" fmla="*/ 608928 h 1012271"/>
              <a:gd name="connsiteX175" fmla="*/ 23874 w 716097"/>
              <a:gd name="connsiteY175" fmla="*/ 606673 h 1012271"/>
              <a:gd name="connsiteX176" fmla="*/ 23874 w 716097"/>
              <a:gd name="connsiteY176" fmla="*/ 604419 h 1012271"/>
              <a:gd name="connsiteX177" fmla="*/ 27190 w 716097"/>
              <a:gd name="connsiteY177" fmla="*/ 596593 h 1012271"/>
              <a:gd name="connsiteX178" fmla="*/ 24935 w 716097"/>
              <a:gd name="connsiteY178" fmla="*/ 594338 h 1012271"/>
              <a:gd name="connsiteX179" fmla="*/ 21620 w 716097"/>
              <a:gd name="connsiteY179" fmla="*/ 592083 h 1012271"/>
              <a:gd name="connsiteX180" fmla="*/ 20426 w 716097"/>
              <a:gd name="connsiteY180" fmla="*/ 591022 h 1012271"/>
              <a:gd name="connsiteX181" fmla="*/ 19365 w 716097"/>
              <a:gd name="connsiteY181" fmla="*/ 589961 h 1012271"/>
              <a:gd name="connsiteX182" fmla="*/ 19365 w 716097"/>
              <a:gd name="connsiteY182" fmla="*/ 588900 h 1012271"/>
              <a:gd name="connsiteX183" fmla="*/ 11539 w 716097"/>
              <a:gd name="connsiteY183" fmla="*/ 576565 h 1012271"/>
              <a:gd name="connsiteX184" fmla="*/ 9284 w 716097"/>
              <a:gd name="connsiteY184" fmla="*/ 574310 h 1012271"/>
              <a:gd name="connsiteX185" fmla="*/ 3581 w 716097"/>
              <a:gd name="connsiteY185" fmla="*/ 574310 h 1012271"/>
              <a:gd name="connsiteX186" fmla="*/ 2520 w 716097"/>
              <a:gd name="connsiteY186" fmla="*/ 573249 h 1012271"/>
              <a:gd name="connsiteX187" fmla="*/ 2520 w 716097"/>
              <a:gd name="connsiteY187" fmla="*/ 572188 h 1012271"/>
              <a:gd name="connsiteX188" fmla="*/ 7030 w 716097"/>
              <a:gd name="connsiteY188" fmla="*/ 563169 h 1012271"/>
              <a:gd name="connsiteX189" fmla="*/ 10478 w 716097"/>
              <a:gd name="connsiteY189" fmla="*/ 558659 h 1012271"/>
              <a:gd name="connsiteX190" fmla="*/ 11539 w 716097"/>
              <a:gd name="connsiteY190" fmla="*/ 556405 h 1012271"/>
              <a:gd name="connsiteX191" fmla="*/ 11539 w 716097"/>
              <a:gd name="connsiteY191" fmla="*/ 554150 h 1012271"/>
              <a:gd name="connsiteX192" fmla="*/ 10478 w 716097"/>
              <a:gd name="connsiteY192" fmla="*/ 552956 h 1012271"/>
              <a:gd name="connsiteX193" fmla="*/ 9284 w 716097"/>
              <a:gd name="connsiteY193" fmla="*/ 548446 h 1012271"/>
              <a:gd name="connsiteX194" fmla="*/ 8091 w 716097"/>
              <a:gd name="connsiteY194" fmla="*/ 548446 h 1012271"/>
              <a:gd name="connsiteX195" fmla="*/ 8091 w 716097"/>
              <a:gd name="connsiteY195" fmla="*/ 543937 h 1012271"/>
              <a:gd name="connsiteX196" fmla="*/ 7030 w 716097"/>
              <a:gd name="connsiteY196" fmla="*/ 542876 h 1012271"/>
              <a:gd name="connsiteX197" fmla="*/ 5968 w 716097"/>
              <a:gd name="connsiteY197" fmla="*/ 541815 h 1012271"/>
              <a:gd name="connsiteX198" fmla="*/ 5968 w 716097"/>
              <a:gd name="connsiteY198" fmla="*/ 540753 h 1012271"/>
              <a:gd name="connsiteX199" fmla="*/ 7030 w 716097"/>
              <a:gd name="connsiteY199" fmla="*/ 540753 h 1012271"/>
              <a:gd name="connsiteX200" fmla="*/ 7030 w 716097"/>
              <a:gd name="connsiteY200" fmla="*/ 539692 h 1012271"/>
              <a:gd name="connsiteX201" fmla="*/ 12600 w 716097"/>
              <a:gd name="connsiteY201" fmla="*/ 538631 h 1012271"/>
              <a:gd name="connsiteX202" fmla="*/ 13794 w 716097"/>
              <a:gd name="connsiteY202" fmla="*/ 538631 h 1012271"/>
              <a:gd name="connsiteX203" fmla="*/ 13794 w 716097"/>
              <a:gd name="connsiteY203" fmla="*/ 537570 h 1012271"/>
              <a:gd name="connsiteX204" fmla="*/ 16049 w 716097"/>
              <a:gd name="connsiteY204" fmla="*/ 536509 h 1012271"/>
              <a:gd name="connsiteX205" fmla="*/ 16049 w 716097"/>
              <a:gd name="connsiteY205" fmla="*/ 534254 h 1012271"/>
              <a:gd name="connsiteX206" fmla="*/ 12733 w 716097"/>
              <a:gd name="connsiteY206" fmla="*/ 526429 h 1012271"/>
              <a:gd name="connsiteX207" fmla="*/ 12733 w 716097"/>
              <a:gd name="connsiteY207" fmla="*/ 521919 h 1012271"/>
              <a:gd name="connsiteX208" fmla="*/ 13927 w 716097"/>
              <a:gd name="connsiteY208" fmla="*/ 520858 h 1012271"/>
              <a:gd name="connsiteX209" fmla="*/ 14988 w 716097"/>
              <a:gd name="connsiteY209" fmla="*/ 520858 h 1012271"/>
              <a:gd name="connsiteX210" fmla="*/ 17242 w 716097"/>
              <a:gd name="connsiteY210" fmla="*/ 518604 h 1012271"/>
              <a:gd name="connsiteX211" fmla="*/ 17242 w 716097"/>
              <a:gd name="connsiteY211" fmla="*/ 516349 h 1012271"/>
              <a:gd name="connsiteX212" fmla="*/ 18436 w 716097"/>
              <a:gd name="connsiteY212" fmla="*/ 516349 h 1012271"/>
              <a:gd name="connsiteX213" fmla="*/ 20691 w 716097"/>
              <a:gd name="connsiteY213" fmla="*/ 514094 h 1012271"/>
              <a:gd name="connsiteX214" fmla="*/ 20691 w 716097"/>
              <a:gd name="connsiteY214" fmla="*/ 513033 h 1012271"/>
              <a:gd name="connsiteX215" fmla="*/ 21885 w 716097"/>
              <a:gd name="connsiteY215" fmla="*/ 511972 h 1012271"/>
              <a:gd name="connsiteX216" fmla="*/ 22946 w 716097"/>
              <a:gd name="connsiteY216" fmla="*/ 511972 h 1012271"/>
              <a:gd name="connsiteX217" fmla="*/ 26394 w 716097"/>
              <a:gd name="connsiteY217" fmla="*/ 509717 h 1012271"/>
              <a:gd name="connsiteX218" fmla="*/ 33159 w 716097"/>
              <a:gd name="connsiteY218" fmla="*/ 509717 h 1012271"/>
              <a:gd name="connsiteX219" fmla="*/ 33159 w 716097"/>
              <a:gd name="connsiteY219" fmla="*/ 508656 h 1012271"/>
              <a:gd name="connsiteX220" fmla="*/ 35413 w 716097"/>
              <a:gd name="connsiteY220" fmla="*/ 508656 h 1012271"/>
              <a:gd name="connsiteX221" fmla="*/ 36475 w 716097"/>
              <a:gd name="connsiteY221" fmla="*/ 507595 h 1012271"/>
              <a:gd name="connsiteX222" fmla="*/ 37668 w 716097"/>
              <a:gd name="connsiteY222" fmla="*/ 507595 h 1012271"/>
              <a:gd name="connsiteX223" fmla="*/ 37668 w 716097"/>
              <a:gd name="connsiteY223" fmla="*/ 506534 h 1012271"/>
              <a:gd name="connsiteX224" fmla="*/ 42178 w 716097"/>
              <a:gd name="connsiteY224" fmla="*/ 506534 h 1012271"/>
              <a:gd name="connsiteX225" fmla="*/ 44433 w 716097"/>
              <a:gd name="connsiteY225" fmla="*/ 508788 h 1012271"/>
              <a:gd name="connsiteX226" fmla="*/ 44433 w 716097"/>
              <a:gd name="connsiteY226" fmla="*/ 509850 h 1012271"/>
              <a:gd name="connsiteX227" fmla="*/ 46687 w 716097"/>
              <a:gd name="connsiteY227" fmla="*/ 509850 h 1012271"/>
              <a:gd name="connsiteX228" fmla="*/ 52258 w 716097"/>
              <a:gd name="connsiteY228" fmla="*/ 507595 h 1012271"/>
              <a:gd name="connsiteX229" fmla="*/ 54513 w 716097"/>
              <a:gd name="connsiteY229" fmla="*/ 507595 h 1012271"/>
              <a:gd name="connsiteX230" fmla="*/ 55574 w 716097"/>
              <a:gd name="connsiteY230" fmla="*/ 506534 h 1012271"/>
              <a:gd name="connsiteX231" fmla="*/ 55574 w 716097"/>
              <a:gd name="connsiteY231" fmla="*/ 505472 h 1012271"/>
              <a:gd name="connsiteX232" fmla="*/ 59022 w 716097"/>
              <a:gd name="connsiteY232" fmla="*/ 503218 h 1012271"/>
              <a:gd name="connsiteX233" fmla="*/ 61277 w 716097"/>
              <a:gd name="connsiteY233" fmla="*/ 502157 h 1012271"/>
              <a:gd name="connsiteX234" fmla="*/ 62471 w 716097"/>
              <a:gd name="connsiteY234" fmla="*/ 502157 h 1012271"/>
              <a:gd name="connsiteX235" fmla="*/ 66981 w 716097"/>
              <a:gd name="connsiteY235" fmla="*/ 499902 h 1012271"/>
              <a:gd name="connsiteX236" fmla="*/ 74806 w 716097"/>
              <a:gd name="connsiteY236" fmla="*/ 499902 h 1012271"/>
              <a:gd name="connsiteX237" fmla="*/ 77061 w 716097"/>
              <a:gd name="connsiteY237" fmla="*/ 497647 h 1012271"/>
              <a:gd name="connsiteX238" fmla="*/ 77061 w 716097"/>
              <a:gd name="connsiteY238" fmla="*/ 496586 h 1012271"/>
              <a:gd name="connsiteX239" fmla="*/ 78255 w 716097"/>
              <a:gd name="connsiteY239" fmla="*/ 496586 h 1012271"/>
              <a:gd name="connsiteX240" fmla="*/ 81571 w 716097"/>
              <a:gd name="connsiteY240" fmla="*/ 495525 h 1012271"/>
              <a:gd name="connsiteX241" fmla="*/ 84886 w 716097"/>
              <a:gd name="connsiteY241" fmla="*/ 495525 h 1012271"/>
              <a:gd name="connsiteX242" fmla="*/ 87141 w 716097"/>
              <a:gd name="connsiteY242" fmla="*/ 494464 h 1012271"/>
              <a:gd name="connsiteX243" fmla="*/ 89396 w 716097"/>
              <a:gd name="connsiteY243" fmla="*/ 494464 h 1012271"/>
              <a:gd name="connsiteX244" fmla="*/ 89396 w 716097"/>
              <a:gd name="connsiteY244" fmla="*/ 495525 h 1012271"/>
              <a:gd name="connsiteX245" fmla="*/ 90590 w 716097"/>
              <a:gd name="connsiteY245" fmla="*/ 495525 h 1012271"/>
              <a:gd name="connsiteX246" fmla="*/ 96160 w 716097"/>
              <a:gd name="connsiteY246" fmla="*/ 497780 h 1012271"/>
              <a:gd name="connsiteX247" fmla="*/ 98415 w 716097"/>
              <a:gd name="connsiteY247" fmla="*/ 497780 h 1012271"/>
              <a:gd name="connsiteX248" fmla="*/ 99476 w 716097"/>
              <a:gd name="connsiteY248" fmla="*/ 498841 h 1012271"/>
              <a:gd name="connsiteX249" fmla="*/ 100537 w 716097"/>
              <a:gd name="connsiteY249" fmla="*/ 498841 h 1012271"/>
              <a:gd name="connsiteX250" fmla="*/ 101731 w 716097"/>
              <a:gd name="connsiteY250" fmla="*/ 497780 h 1012271"/>
              <a:gd name="connsiteX251" fmla="*/ 102792 w 716097"/>
              <a:gd name="connsiteY251" fmla="*/ 497780 h 1012271"/>
              <a:gd name="connsiteX252" fmla="*/ 102792 w 716097"/>
              <a:gd name="connsiteY252" fmla="*/ 496719 h 1012271"/>
              <a:gd name="connsiteX253" fmla="*/ 103853 w 716097"/>
              <a:gd name="connsiteY253" fmla="*/ 496719 h 1012271"/>
              <a:gd name="connsiteX254" fmla="*/ 103853 w 716097"/>
              <a:gd name="connsiteY254" fmla="*/ 494464 h 1012271"/>
              <a:gd name="connsiteX255" fmla="*/ 102792 w 716097"/>
              <a:gd name="connsiteY255" fmla="*/ 494464 h 1012271"/>
              <a:gd name="connsiteX256" fmla="*/ 103853 w 716097"/>
              <a:gd name="connsiteY256" fmla="*/ 493403 h 1012271"/>
              <a:gd name="connsiteX257" fmla="*/ 103853 w 716097"/>
              <a:gd name="connsiteY257" fmla="*/ 492342 h 1012271"/>
              <a:gd name="connsiteX258" fmla="*/ 106108 w 716097"/>
              <a:gd name="connsiteY258" fmla="*/ 492342 h 1012271"/>
              <a:gd name="connsiteX259" fmla="*/ 106108 w 716097"/>
              <a:gd name="connsiteY259" fmla="*/ 491148 h 1012271"/>
              <a:gd name="connsiteX260" fmla="*/ 107169 w 716097"/>
              <a:gd name="connsiteY260" fmla="*/ 490087 h 1012271"/>
              <a:gd name="connsiteX261" fmla="*/ 111679 w 716097"/>
              <a:gd name="connsiteY261" fmla="*/ 480007 h 1012271"/>
              <a:gd name="connsiteX262" fmla="*/ 111679 w 716097"/>
              <a:gd name="connsiteY262" fmla="*/ 474436 h 1012271"/>
              <a:gd name="connsiteX263" fmla="*/ 112740 w 716097"/>
              <a:gd name="connsiteY263" fmla="*/ 472181 h 1012271"/>
              <a:gd name="connsiteX264" fmla="*/ 113934 w 716097"/>
              <a:gd name="connsiteY264" fmla="*/ 471120 h 1012271"/>
              <a:gd name="connsiteX265" fmla="*/ 113934 w 716097"/>
              <a:gd name="connsiteY265" fmla="*/ 468865 h 1012271"/>
              <a:gd name="connsiteX266" fmla="*/ 114994 w 716097"/>
              <a:gd name="connsiteY266" fmla="*/ 464356 h 1012271"/>
              <a:gd name="connsiteX267" fmla="*/ 114994 w 716097"/>
              <a:gd name="connsiteY267" fmla="*/ 463294 h 1012271"/>
              <a:gd name="connsiteX268" fmla="*/ 116056 w 716097"/>
              <a:gd name="connsiteY268" fmla="*/ 463294 h 1012271"/>
              <a:gd name="connsiteX269" fmla="*/ 117249 w 716097"/>
              <a:gd name="connsiteY269" fmla="*/ 461040 h 1012271"/>
              <a:gd name="connsiteX270" fmla="*/ 117249 w 716097"/>
              <a:gd name="connsiteY270" fmla="*/ 457724 h 1012271"/>
              <a:gd name="connsiteX271" fmla="*/ 118310 w 716097"/>
              <a:gd name="connsiteY271" fmla="*/ 455469 h 1012271"/>
              <a:gd name="connsiteX272" fmla="*/ 118310 w 716097"/>
              <a:gd name="connsiteY272" fmla="*/ 454408 h 1012271"/>
              <a:gd name="connsiteX273" fmla="*/ 119372 w 716097"/>
              <a:gd name="connsiteY273" fmla="*/ 452153 h 1012271"/>
              <a:gd name="connsiteX274" fmla="*/ 120433 w 716097"/>
              <a:gd name="connsiteY274" fmla="*/ 448837 h 1012271"/>
              <a:gd name="connsiteX275" fmla="*/ 120433 w 716097"/>
              <a:gd name="connsiteY275" fmla="*/ 446583 h 1012271"/>
              <a:gd name="connsiteX276" fmla="*/ 119372 w 716097"/>
              <a:gd name="connsiteY276" fmla="*/ 444328 h 1012271"/>
              <a:gd name="connsiteX277" fmla="*/ 120433 w 716097"/>
              <a:gd name="connsiteY277" fmla="*/ 442073 h 1012271"/>
              <a:gd name="connsiteX278" fmla="*/ 122688 w 716097"/>
              <a:gd name="connsiteY278" fmla="*/ 442073 h 1012271"/>
              <a:gd name="connsiteX279" fmla="*/ 123748 w 716097"/>
              <a:gd name="connsiteY279" fmla="*/ 441012 h 1012271"/>
              <a:gd name="connsiteX280" fmla="*/ 123748 w 716097"/>
              <a:gd name="connsiteY280" fmla="*/ 439951 h 1012271"/>
              <a:gd name="connsiteX281" fmla="*/ 124810 w 716097"/>
              <a:gd name="connsiteY281" fmla="*/ 438890 h 1012271"/>
              <a:gd name="connsiteX282" fmla="*/ 123748 w 716097"/>
              <a:gd name="connsiteY282" fmla="*/ 434380 h 1012271"/>
              <a:gd name="connsiteX283" fmla="*/ 124810 w 716097"/>
              <a:gd name="connsiteY283" fmla="*/ 433319 h 1012271"/>
              <a:gd name="connsiteX284" fmla="*/ 124810 w 716097"/>
              <a:gd name="connsiteY284" fmla="*/ 432258 h 1012271"/>
              <a:gd name="connsiteX285" fmla="*/ 125871 w 716097"/>
              <a:gd name="connsiteY285" fmla="*/ 432258 h 1012271"/>
              <a:gd name="connsiteX286" fmla="*/ 127064 w 716097"/>
              <a:gd name="connsiteY286" fmla="*/ 431197 h 1012271"/>
              <a:gd name="connsiteX287" fmla="*/ 131574 w 716097"/>
              <a:gd name="connsiteY287" fmla="*/ 427881 h 1012271"/>
              <a:gd name="connsiteX288" fmla="*/ 133829 w 716097"/>
              <a:gd name="connsiteY288" fmla="*/ 424565 h 1012271"/>
              <a:gd name="connsiteX289" fmla="*/ 133829 w 716097"/>
              <a:gd name="connsiteY289" fmla="*/ 423504 h 1012271"/>
              <a:gd name="connsiteX290" fmla="*/ 134890 w 716097"/>
              <a:gd name="connsiteY290" fmla="*/ 423504 h 1012271"/>
              <a:gd name="connsiteX291" fmla="*/ 134890 w 716097"/>
              <a:gd name="connsiteY291" fmla="*/ 418994 h 1012271"/>
              <a:gd name="connsiteX292" fmla="*/ 133829 w 716097"/>
              <a:gd name="connsiteY292" fmla="*/ 416740 h 1012271"/>
              <a:gd name="connsiteX293" fmla="*/ 132768 w 716097"/>
              <a:gd name="connsiteY293" fmla="*/ 415679 h 1012271"/>
              <a:gd name="connsiteX294" fmla="*/ 132768 w 716097"/>
              <a:gd name="connsiteY294" fmla="*/ 413424 h 1012271"/>
              <a:gd name="connsiteX295" fmla="*/ 130513 w 716097"/>
              <a:gd name="connsiteY295" fmla="*/ 412363 h 1012271"/>
              <a:gd name="connsiteX296" fmla="*/ 129452 w 716097"/>
              <a:gd name="connsiteY296" fmla="*/ 411302 h 1012271"/>
              <a:gd name="connsiteX297" fmla="*/ 129452 w 716097"/>
              <a:gd name="connsiteY297" fmla="*/ 409047 h 1012271"/>
              <a:gd name="connsiteX298" fmla="*/ 128258 w 716097"/>
              <a:gd name="connsiteY298" fmla="*/ 405731 h 1012271"/>
              <a:gd name="connsiteX299" fmla="*/ 127197 w 716097"/>
              <a:gd name="connsiteY299" fmla="*/ 405731 h 1012271"/>
              <a:gd name="connsiteX300" fmla="*/ 127197 w 716097"/>
              <a:gd name="connsiteY300" fmla="*/ 404670 h 1012271"/>
              <a:gd name="connsiteX301" fmla="*/ 120433 w 716097"/>
              <a:gd name="connsiteY301" fmla="*/ 405731 h 1012271"/>
              <a:gd name="connsiteX302" fmla="*/ 118178 w 716097"/>
              <a:gd name="connsiteY302" fmla="*/ 405731 h 1012271"/>
              <a:gd name="connsiteX303" fmla="*/ 118178 w 716097"/>
              <a:gd name="connsiteY303" fmla="*/ 404670 h 1012271"/>
              <a:gd name="connsiteX304" fmla="*/ 115923 w 716097"/>
              <a:gd name="connsiteY304" fmla="*/ 402415 h 1012271"/>
              <a:gd name="connsiteX305" fmla="*/ 115923 w 716097"/>
              <a:gd name="connsiteY305" fmla="*/ 399099 h 1012271"/>
              <a:gd name="connsiteX306" fmla="*/ 117117 w 716097"/>
              <a:gd name="connsiteY306" fmla="*/ 398038 h 1012271"/>
              <a:gd name="connsiteX307" fmla="*/ 117117 w 716097"/>
              <a:gd name="connsiteY307" fmla="*/ 396977 h 1012271"/>
              <a:gd name="connsiteX308" fmla="*/ 118178 w 716097"/>
              <a:gd name="connsiteY308" fmla="*/ 395916 h 1012271"/>
              <a:gd name="connsiteX309" fmla="*/ 118178 w 716097"/>
              <a:gd name="connsiteY309" fmla="*/ 391406 h 1012271"/>
              <a:gd name="connsiteX310" fmla="*/ 117117 w 716097"/>
              <a:gd name="connsiteY310" fmla="*/ 390213 h 1012271"/>
              <a:gd name="connsiteX311" fmla="*/ 117117 w 716097"/>
              <a:gd name="connsiteY311" fmla="*/ 389151 h 1012271"/>
              <a:gd name="connsiteX312" fmla="*/ 115923 w 716097"/>
              <a:gd name="connsiteY312" fmla="*/ 386897 h 1012271"/>
              <a:gd name="connsiteX313" fmla="*/ 114862 w 716097"/>
              <a:gd name="connsiteY313" fmla="*/ 385836 h 1012271"/>
              <a:gd name="connsiteX314" fmla="*/ 114862 w 716097"/>
              <a:gd name="connsiteY314" fmla="*/ 381326 h 1012271"/>
              <a:gd name="connsiteX315" fmla="*/ 113801 w 716097"/>
              <a:gd name="connsiteY315" fmla="*/ 379071 h 1012271"/>
              <a:gd name="connsiteX316" fmla="*/ 114862 w 716097"/>
              <a:gd name="connsiteY316" fmla="*/ 366736 h 1012271"/>
              <a:gd name="connsiteX317" fmla="*/ 115923 w 716097"/>
              <a:gd name="connsiteY317" fmla="*/ 366736 h 1012271"/>
              <a:gd name="connsiteX318" fmla="*/ 115923 w 716097"/>
              <a:gd name="connsiteY318" fmla="*/ 365675 h 1012271"/>
              <a:gd name="connsiteX319" fmla="*/ 117117 w 716097"/>
              <a:gd name="connsiteY319" fmla="*/ 364614 h 1012271"/>
              <a:gd name="connsiteX320" fmla="*/ 117117 w 716097"/>
              <a:gd name="connsiteY320" fmla="*/ 362359 h 1012271"/>
              <a:gd name="connsiteX321" fmla="*/ 110353 w 716097"/>
              <a:gd name="connsiteY321" fmla="*/ 355595 h 1012271"/>
              <a:gd name="connsiteX322" fmla="*/ 108098 w 716097"/>
              <a:gd name="connsiteY322" fmla="*/ 354534 h 1012271"/>
              <a:gd name="connsiteX323" fmla="*/ 109291 w 716097"/>
              <a:gd name="connsiteY323" fmla="*/ 343260 h 1012271"/>
              <a:gd name="connsiteX324" fmla="*/ 110353 w 716097"/>
              <a:gd name="connsiteY324" fmla="*/ 343260 h 1012271"/>
              <a:gd name="connsiteX325" fmla="*/ 111413 w 716097"/>
              <a:gd name="connsiteY325" fmla="*/ 342199 h 1012271"/>
              <a:gd name="connsiteX326" fmla="*/ 112474 w 716097"/>
              <a:gd name="connsiteY326" fmla="*/ 342199 h 1012271"/>
              <a:gd name="connsiteX327" fmla="*/ 114729 w 716097"/>
              <a:gd name="connsiteY327" fmla="*/ 341138 h 1012271"/>
              <a:gd name="connsiteX328" fmla="*/ 119239 w 716097"/>
              <a:gd name="connsiteY328" fmla="*/ 333312 h 1012271"/>
              <a:gd name="connsiteX329" fmla="*/ 123748 w 716097"/>
              <a:gd name="connsiteY329" fmla="*/ 327741 h 1012271"/>
              <a:gd name="connsiteX330" fmla="*/ 126003 w 716097"/>
              <a:gd name="connsiteY330" fmla="*/ 325487 h 1012271"/>
              <a:gd name="connsiteX331" fmla="*/ 127197 w 716097"/>
              <a:gd name="connsiteY331" fmla="*/ 322171 h 1012271"/>
              <a:gd name="connsiteX332" fmla="*/ 128258 w 716097"/>
              <a:gd name="connsiteY332" fmla="*/ 321110 h 1012271"/>
              <a:gd name="connsiteX333" fmla="*/ 128258 w 716097"/>
              <a:gd name="connsiteY333" fmla="*/ 320049 h 1012271"/>
              <a:gd name="connsiteX334" fmla="*/ 129452 w 716097"/>
              <a:gd name="connsiteY334" fmla="*/ 318987 h 1012271"/>
              <a:gd name="connsiteX335" fmla="*/ 128258 w 716097"/>
              <a:gd name="connsiteY335" fmla="*/ 316733 h 1012271"/>
              <a:gd name="connsiteX336" fmla="*/ 128258 w 716097"/>
              <a:gd name="connsiteY336" fmla="*/ 306652 h 1012271"/>
              <a:gd name="connsiteX337" fmla="*/ 129452 w 716097"/>
              <a:gd name="connsiteY337" fmla="*/ 305592 h 1012271"/>
              <a:gd name="connsiteX338" fmla="*/ 129452 w 716097"/>
              <a:gd name="connsiteY338" fmla="*/ 303337 h 1012271"/>
              <a:gd name="connsiteX339" fmla="*/ 130513 w 716097"/>
              <a:gd name="connsiteY339" fmla="*/ 302276 h 1012271"/>
              <a:gd name="connsiteX340" fmla="*/ 131574 w 716097"/>
              <a:gd name="connsiteY340" fmla="*/ 300021 h 1012271"/>
              <a:gd name="connsiteX341" fmla="*/ 132635 w 716097"/>
              <a:gd name="connsiteY341" fmla="*/ 298960 h 1012271"/>
              <a:gd name="connsiteX342" fmla="*/ 134890 w 716097"/>
              <a:gd name="connsiteY342" fmla="*/ 297898 h 1012271"/>
              <a:gd name="connsiteX343" fmla="*/ 135951 w 716097"/>
              <a:gd name="connsiteY343" fmla="*/ 295644 h 1012271"/>
              <a:gd name="connsiteX344" fmla="*/ 135951 w 716097"/>
              <a:gd name="connsiteY344" fmla="*/ 291134 h 1012271"/>
              <a:gd name="connsiteX345" fmla="*/ 134890 w 716097"/>
              <a:gd name="connsiteY345" fmla="*/ 290073 h 1012271"/>
              <a:gd name="connsiteX346" fmla="*/ 134890 w 716097"/>
              <a:gd name="connsiteY346" fmla="*/ 287818 h 1012271"/>
              <a:gd name="connsiteX347" fmla="*/ 133829 w 716097"/>
              <a:gd name="connsiteY347" fmla="*/ 286757 h 1012271"/>
              <a:gd name="connsiteX348" fmla="*/ 133829 w 716097"/>
              <a:gd name="connsiteY348" fmla="*/ 285696 h 1012271"/>
              <a:gd name="connsiteX349" fmla="*/ 132768 w 716097"/>
              <a:gd name="connsiteY349" fmla="*/ 284635 h 1012271"/>
              <a:gd name="connsiteX350" fmla="*/ 131707 w 716097"/>
              <a:gd name="connsiteY350" fmla="*/ 283574 h 1012271"/>
              <a:gd name="connsiteX351" fmla="*/ 130646 w 716097"/>
              <a:gd name="connsiteY351" fmla="*/ 282513 h 1012271"/>
              <a:gd name="connsiteX352" fmla="*/ 128391 w 716097"/>
              <a:gd name="connsiteY352" fmla="*/ 282513 h 1012271"/>
              <a:gd name="connsiteX353" fmla="*/ 127330 w 716097"/>
              <a:gd name="connsiteY353" fmla="*/ 281452 h 1012271"/>
              <a:gd name="connsiteX354" fmla="*/ 125075 w 716097"/>
              <a:gd name="connsiteY354" fmla="*/ 281452 h 1012271"/>
              <a:gd name="connsiteX355" fmla="*/ 122820 w 716097"/>
              <a:gd name="connsiteY355" fmla="*/ 279197 h 1012271"/>
              <a:gd name="connsiteX356" fmla="*/ 118310 w 716097"/>
              <a:gd name="connsiteY356" fmla="*/ 274687 h 1012271"/>
              <a:gd name="connsiteX357" fmla="*/ 116056 w 716097"/>
              <a:gd name="connsiteY357" fmla="*/ 273626 h 1012271"/>
              <a:gd name="connsiteX358" fmla="*/ 113801 w 716097"/>
              <a:gd name="connsiteY358" fmla="*/ 271371 h 1012271"/>
              <a:gd name="connsiteX359" fmla="*/ 111546 w 716097"/>
              <a:gd name="connsiteY359" fmla="*/ 270311 h 1012271"/>
              <a:gd name="connsiteX360" fmla="*/ 109291 w 716097"/>
              <a:gd name="connsiteY360" fmla="*/ 268056 h 1012271"/>
              <a:gd name="connsiteX361" fmla="*/ 101466 w 716097"/>
              <a:gd name="connsiteY361" fmla="*/ 268056 h 1012271"/>
              <a:gd name="connsiteX362" fmla="*/ 99211 w 716097"/>
              <a:gd name="connsiteY362" fmla="*/ 270311 h 1012271"/>
              <a:gd name="connsiteX363" fmla="*/ 98150 w 716097"/>
              <a:gd name="connsiteY363" fmla="*/ 270311 h 1012271"/>
              <a:gd name="connsiteX364" fmla="*/ 95895 w 716097"/>
              <a:gd name="connsiteY364" fmla="*/ 271371 h 1012271"/>
              <a:gd name="connsiteX365" fmla="*/ 94701 w 716097"/>
              <a:gd name="connsiteY365" fmla="*/ 271371 h 1012271"/>
              <a:gd name="connsiteX366" fmla="*/ 92447 w 716097"/>
              <a:gd name="connsiteY366" fmla="*/ 272433 h 1012271"/>
              <a:gd name="connsiteX367" fmla="*/ 90192 w 716097"/>
              <a:gd name="connsiteY367" fmla="*/ 272433 h 1012271"/>
              <a:gd name="connsiteX368" fmla="*/ 88998 w 716097"/>
              <a:gd name="connsiteY368" fmla="*/ 271371 h 1012271"/>
              <a:gd name="connsiteX369" fmla="*/ 86743 w 716097"/>
              <a:gd name="connsiteY369" fmla="*/ 271371 h 1012271"/>
              <a:gd name="connsiteX370" fmla="*/ 85682 w 716097"/>
              <a:gd name="connsiteY370" fmla="*/ 270311 h 1012271"/>
              <a:gd name="connsiteX371" fmla="*/ 84489 w 716097"/>
              <a:gd name="connsiteY371" fmla="*/ 270311 h 1012271"/>
              <a:gd name="connsiteX372" fmla="*/ 78918 w 716097"/>
              <a:gd name="connsiteY372" fmla="*/ 264740 h 1012271"/>
              <a:gd name="connsiteX373" fmla="*/ 73347 w 716097"/>
              <a:gd name="connsiteY373" fmla="*/ 264740 h 1012271"/>
              <a:gd name="connsiteX374" fmla="*/ 72154 w 716097"/>
              <a:gd name="connsiteY374" fmla="*/ 263679 h 1012271"/>
              <a:gd name="connsiteX375" fmla="*/ 68838 w 716097"/>
              <a:gd name="connsiteY375" fmla="*/ 262617 h 1012271"/>
              <a:gd name="connsiteX376" fmla="*/ 66583 w 716097"/>
              <a:gd name="connsiteY376" fmla="*/ 261557 h 1012271"/>
              <a:gd name="connsiteX377" fmla="*/ 65389 w 716097"/>
              <a:gd name="connsiteY377" fmla="*/ 261557 h 1012271"/>
              <a:gd name="connsiteX378" fmla="*/ 63134 w 716097"/>
              <a:gd name="connsiteY378" fmla="*/ 260495 h 1012271"/>
              <a:gd name="connsiteX379" fmla="*/ 60879 w 716097"/>
              <a:gd name="connsiteY379" fmla="*/ 258241 h 1012271"/>
              <a:gd name="connsiteX380" fmla="*/ 59686 w 716097"/>
              <a:gd name="connsiteY380" fmla="*/ 258241 h 1012271"/>
              <a:gd name="connsiteX381" fmla="*/ 58625 w 716097"/>
              <a:gd name="connsiteY381" fmla="*/ 257179 h 1012271"/>
              <a:gd name="connsiteX382" fmla="*/ 55176 w 716097"/>
              <a:gd name="connsiteY382" fmla="*/ 257179 h 1012271"/>
              <a:gd name="connsiteX383" fmla="*/ 54115 w 716097"/>
              <a:gd name="connsiteY383" fmla="*/ 256118 h 1012271"/>
              <a:gd name="connsiteX384" fmla="*/ 52921 w 716097"/>
              <a:gd name="connsiteY384" fmla="*/ 255058 h 1012271"/>
              <a:gd name="connsiteX385" fmla="*/ 51728 w 716097"/>
              <a:gd name="connsiteY385" fmla="*/ 255058 h 1012271"/>
              <a:gd name="connsiteX386" fmla="*/ 50667 w 716097"/>
              <a:gd name="connsiteY386" fmla="*/ 253996 h 1012271"/>
              <a:gd name="connsiteX387" fmla="*/ 33822 w 716097"/>
              <a:gd name="connsiteY387" fmla="*/ 249487 h 1012271"/>
              <a:gd name="connsiteX388" fmla="*/ 32628 w 716097"/>
              <a:gd name="connsiteY388" fmla="*/ 247232 h 1012271"/>
              <a:gd name="connsiteX389" fmla="*/ 30373 w 716097"/>
              <a:gd name="connsiteY389" fmla="*/ 244977 h 1012271"/>
              <a:gd name="connsiteX390" fmla="*/ 29179 w 716097"/>
              <a:gd name="connsiteY390" fmla="*/ 244977 h 1012271"/>
              <a:gd name="connsiteX391" fmla="*/ 27986 w 716097"/>
              <a:gd name="connsiteY391" fmla="*/ 243916 h 1012271"/>
              <a:gd name="connsiteX392" fmla="*/ 24670 w 716097"/>
              <a:gd name="connsiteY392" fmla="*/ 243916 h 1012271"/>
              <a:gd name="connsiteX393" fmla="*/ 22415 w 716097"/>
              <a:gd name="connsiteY393" fmla="*/ 242855 h 1012271"/>
              <a:gd name="connsiteX394" fmla="*/ 21354 w 716097"/>
              <a:gd name="connsiteY394" fmla="*/ 241794 h 1012271"/>
              <a:gd name="connsiteX395" fmla="*/ 18038 w 716097"/>
              <a:gd name="connsiteY395" fmla="*/ 241794 h 10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716097" h="1012271">
                <a:moveTo>
                  <a:pt x="17773" y="235030"/>
                </a:moveTo>
                <a:lnTo>
                  <a:pt x="17773" y="232775"/>
                </a:lnTo>
                <a:lnTo>
                  <a:pt x="115658" y="157438"/>
                </a:lnTo>
                <a:lnTo>
                  <a:pt x="141521" y="175476"/>
                </a:lnTo>
                <a:lnTo>
                  <a:pt x="141521" y="172161"/>
                </a:lnTo>
                <a:lnTo>
                  <a:pt x="129187" y="163141"/>
                </a:lnTo>
                <a:lnTo>
                  <a:pt x="121361" y="156377"/>
                </a:lnTo>
                <a:lnTo>
                  <a:pt x="121361" y="153061"/>
                </a:lnTo>
                <a:lnTo>
                  <a:pt x="273228" y="34883"/>
                </a:lnTo>
                <a:lnTo>
                  <a:pt x="273228" y="30374"/>
                </a:lnTo>
                <a:lnTo>
                  <a:pt x="276544" y="29312"/>
                </a:lnTo>
                <a:lnTo>
                  <a:pt x="276544" y="31567"/>
                </a:lnTo>
                <a:lnTo>
                  <a:pt x="314876" y="2255"/>
                </a:lnTo>
                <a:lnTo>
                  <a:pt x="363287" y="10080"/>
                </a:lnTo>
                <a:lnTo>
                  <a:pt x="357584" y="2255"/>
                </a:lnTo>
                <a:lnTo>
                  <a:pt x="360900" y="0"/>
                </a:lnTo>
                <a:lnTo>
                  <a:pt x="368726" y="10080"/>
                </a:lnTo>
                <a:lnTo>
                  <a:pt x="426157" y="20160"/>
                </a:lnTo>
                <a:lnTo>
                  <a:pt x="454275" y="222695"/>
                </a:lnTo>
                <a:lnTo>
                  <a:pt x="467804" y="268851"/>
                </a:lnTo>
                <a:lnTo>
                  <a:pt x="472314" y="268851"/>
                </a:lnTo>
                <a:lnTo>
                  <a:pt x="472314" y="269913"/>
                </a:lnTo>
                <a:lnTo>
                  <a:pt x="468998" y="270974"/>
                </a:lnTo>
                <a:lnTo>
                  <a:pt x="476823" y="298031"/>
                </a:lnTo>
                <a:lnTo>
                  <a:pt x="490352" y="344188"/>
                </a:lnTo>
                <a:lnTo>
                  <a:pt x="483588" y="344188"/>
                </a:lnTo>
                <a:lnTo>
                  <a:pt x="483588" y="346443"/>
                </a:lnTo>
                <a:lnTo>
                  <a:pt x="486904" y="347504"/>
                </a:lnTo>
                <a:lnTo>
                  <a:pt x="489158" y="352014"/>
                </a:lnTo>
                <a:lnTo>
                  <a:pt x="492474" y="356523"/>
                </a:lnTo>
                <a:lnTo>
                  <a:pt x="493535" y="357584"/>
                </a:lnTo>
                <a:lnTo>
                  <a:pt x="512635" y="422841"/>
                </a:lnTo>
                <a:lnTo>
                  <a:pt x="603755" y="605082"/>
                </a:lnTo>
                <a:lnTo>
                  <a:pt x="613835" y="626436"/>
                </a:lnTo>
                <a:lnTo>
                  <a:pt x="630680" y="660125"/>
                </a:lnTo>
                <a:lnTo>
                  <a:pt x="637444" y="657870"/>
                </a:lnTo>
                <a:lnTo>
                  <a:pt x="640760" y="650045"/>
                </a:lnTo>
                <a:lnTo>
                  <a:pt x="643015" y="652300"/>
                </a:lnTo>
                <a:lnTo>
                  <a:pt x="640760" y="656809"/>
                </a:lnTo>
                <a:lnTo>
                  <a:pt x="638505" y="675909"/>
                </a:lnTo>
                <a:lnTo>
                  <a:pt x="653095" y="705221"/>
                </a:lnTo>
                <a:lnTo>
                  <a:pt x="658666" y="742359"/>
                </a:lnTo>
                <a:lnTo>
                  <a:pt x="664237" y="747929"/>
                </a:lnTo>
                <a:lnTo>
                  <a:pt x="661982" y="754694"/>
                </a:lnTo>
                <a:lnTo>
                  <a:pt x="663043" y="761458"/>
                </a:lnTo>
                <a:lnTo>
                  <a:pt x="669807" y="765968"/>
                </a:lnTo>
                <a:lnTo>
                  <a:pt x="668746" y="769284"/>
                </a:lnTo>
                <a:lnTo>
                  <a:pt x="664237" y="768223"/>
                </a:lnTo>
                <a:lnTo>
                  <a:pt x="705884" y="963992"/>
                </a:lnTo>
                <a:lnTo>
                  <a:pt x="710394" y="971818"/>
                </a:lnTo>
                <a:lnTo>
                  <a:pt x="708139" y="976327"/>
                </a:lnTo>
                <a:lnTo>
                  <a:pt x="710394" y="984153"/>
                </a:lnTo>
                <a:lnTo>
                  <a:pt x="716097" y="1012272"/>
                </a:lnTo>
                <a:lnTo>
                  <a:pt x="643015" y="993172"/>
                </a:lnTo>
                <a:lnTo>
                  <a:pt x="644076" y="987601"/>
                </a:lnTo>
                <a:lnTo>
                  <a:pt x="640760" y="986408"/>
                </a:lnTo>
                <a:lnTo>
                  <a:pt x="637444" y="991978"/>
                </a:lnTo>
                <a:lnTo>
                  <a:pt x="582268" y="978449"/>
                </a:lnTo>
                <a:lnTo>
                  <a:pt x="484383" y="953647"/>
                </a:lnTo>
                <a:lnTo>
                  <a:pt x="347106" y="921019"/>
                </a:lnTo>
                <a:lnTo>
                  <a:pt x="324558" y="893961"/>
                </a:lnTo>
                <a:lnTo>
                  <a:pt x="271637" y="893961"/>
                </a:lnTo>
                <a:lnTo>
                  <a:pt x="268188" y="897410"/>
                </a:lnTo>
                <a:lnTo>
                  <a:pt x="265933" y="895155"/>
                </a:lnTo>
                <a:lnTo>
                  <a:pt x="269249" y="892900"/>
                </a:lnTo>
                <a:lnTo>
                  <a:pt x="266995" y="890645"/>
                </a:lnTo>
                <a:lnTo>
                  <a:pt x="263679" y="890645"/>
                </a:lnTo>
                <a:lnTo>
                  <a:pt x="261424" y="899664"/>
                </a:lnTo>
                <a:lnTo>
                  <a:pt x="260230" y="899664"/>
                </a:lnTo>
                <a:lnTo>
                  <a:pt x="259169" y="897410"/>
                </a:lnTo>
                <a:lnTo>
                  <a:pt x="258108" y="898470"/>
                </a:lnTo>
                <a:lnTo>
                  <a:pt x="254792" y="896216"/>
                </a:lnTo>
                <a:lnTo>
                  <a:pt x="254792" y="897410"/>
                </a:lnTo>
                <a:lnTo>
                  <a:pt x="239008" y="895155"/>
                </a:lnTo>
                <a:lnTo>
                  <a:pt x="239008" y="892900"/>
                </a:lnTo>
                <a:lnTo>
                  <a:pt x="232244" y="881626"/>
                </a:lnTo>
                <a:lnTo>
                  <a:pt x="224418" y="887196"/>
                </a:lnTo>
                <a:lnTo>
                  <a:pt x="226673" y="891706"/>
                </a:lnTo>
                <a:lnTo>
                  <a:pt x="228928" y="892900"/>
                </a:lnTo>
                <a:lnTo>
                  <a:pt x="164733" y="892900"/>
                </a:lnTo>
                <a:lnTo>
                  <a:pt x="169242" y="885075"/>
                </a:lnTo>
                <a:lnTo>
                  <a:pt x="168181" y="885075"/>
                </a:lnTo>
                <a:lnTo>
                  <a:pt x="168181" y="882820"/>
                </a:lnTo>
                <a:lnTo>
                  <a:pt x="167120" y="882820"/>
                </a:lnTo>
                <a:lnTo>
                  <a:pt x="160356" y="892900"/>
                </a:lnTo>
                <a:lnTo>
                  <a:pt x="111944" y="892900"/>
                </a:lnTo>
                <a:lnTo>
                  <a:pt x="110883" y="890645"/>
                </a:lnTo>
                <a:lnTo>
                  <a:pt x="108628" y="890645"/>
                </a:lnTo>
                <a:lnTo>
                  <a:pt x="109689" y="892900"/>
                </a:lnTo>
                <a:lnTo>
                  <a:pt x="105180" y="893961"/>
                </a:lnTo>
                <a:cubicBezTo>
                  <a:pt x="97487" y="873933"/>
                  <a:pt x="95630" y="880167"/>
                  <a:pt x="90590" y="869158"/>
                </a:cubicBezTo>
                <a:lnTo>
                  <a:pt x="88335" y="863587"/>
                </a:lnTo>
                <a:lnTo>
                  <a:pt x="88335" y="862526"/>
                </a:lnTo>
                <a:lnTo>
                  <a:pt x="87141" y="861333"/>
                </a:lnTo>
                <a:lnTo>
                  <a:pt x="87141" y="859078"/>
                </a:lnTo>
                <a:lnTo>
                  <a:pt x="86080" y="853507"/>
                </a:lnTo>
                <a:lnTo>
                  <a:pt x="86080" y="852446"/>
                </a:lnTo>
                <a:lnTo>
                  <a:pt x="85019" y="852446"/>
                </a:lnTo>
                <a:lnTo>
                  <a:pt x="85019" y="851252"/>
                </a:lnTo>
                <a:lnTo>
                  <a:pt x="83826" y="851252"/>
                </a:lnTo>
                <a:lnTo>
                  <a:pt x="83826" y="848998"/>
                </a:lnTo>
                <a:lnTo>
                  <a:pt x="82764" y="847804"/>
                </a:lnTo>
                <a:lnTo>
                  <a:pt x="80510" y="846743"/>
                </a:lnTo>
                <a:lnTo>
                  <a:pt x="79316" y="846743"/>
                </a:lnTo>
                <a:lnTo>
                  <a:pt x="79316" y="844488"/>
                </a:lnTo>
                <a:lnTo>
                  <a:pt x="80510" y="844488"/>
                </a:lnTo>
                <a:cubicBezTo>
                  <a:pt x="80642" y="838785"/>
                  <a:pt x="78785" y="840509"/>
                  <a:pt x="79316" y="832153"/>
                </a:cubicBezTo>
                <a:lnTo>
                  <a:pt x="78255" y="832153"/>
                </a:lnTo>
                <a:lnTo>
                  <a:pt x="77194" y="830959"/>
                </a:lnTo>
                <a:lnTo>
                  <a:pt x="74939" y="830959"/>
                </a:lnTo>
                <a:lnTo>
                  <a:pt x="73878" y="829898"/>
                </a:lnTo>
                <a:lnTo>
                  <a:pt x="73878" y="825389"/>
                </a:lnTo>
                <a:lnTo>
                  <a:pt x="71623" y="820879"/>
                </a:lnTo>
                <a:lnTo>
                  <a:pt x="71623" y="819818"/>
                </a:lnTo>
                <a:lnTo>
                  <a:pt x="69368" y="817563"/>
                </a:lnTo>
                <a:lnTo>
                  <a:pt x="68174" y="816502"/>
                </a:lnTo>
                <a:lnTo>
                  <a:pt x="67113" y="815441"/>
                </a:lnTo>
                <a:lnTo>
                  <a:pt x="62604" y="810931"/>
                </a:lnTo>
                <a:lnTo>
                  <a:pt x="61542" y="808677"/>
                </a:lnTo>
                <a:lnTo>
                  <a:pt x="58227" y="800851"/>
                </a:lnTo>
                <a:lnTo>
                  <a:pt x="58227" y="799790"/>
                </a:lnTo>
                <a:lnTo>
                  <a:pt x="57033" y="798729"/>
                </a:lnTo>
                <a:lnTo>
                  <a:pt x="57033" y="790903"/>
                </a:lnTo>
                <a:lnTo>
                  <a:pt x="54778" y="787588"/>
                </a:lnTo>
                <a:lnTo>
                  <a:pt x="54778" y="780823"/>
                </a:lnTo>
                <a:lnTo>
                  <a:pt x="55839" y="778569"/>
                </a:lnTo>
                <a:lnTo>
                  <a:pt x="57033" y="777507"/>
                </a:lnTo>
                <a:lnTo>
                  <a:pt x="57033" y="775253"/>
                </a:lnTo>
                <a:lnTo>
                  <a:pt x="54778" y="767427"/>
                </a:lnTo>
                <a:lnTo>
                  <a:pt x="54778" y="762917"/>
                </a:lnTo>
                <a:lnTo>
                  <a:pt x="53717" y="760663"/>
                </a:lnTo>
                <a:lnTo>
                  <a:pt x="53717" y="756153"/>
                </a:lnTo>
                <a:cubicBezTo>
                  <a:pt x="48279" y="742492"/>
                  <a:pt x="55972" y="752572"/>
                  <a:pt x="44698" y="739308"/>
                </a:cubicBezTo>
                <a:cubicBezTo>
                  <a:pt x="40719" y="735594"/>
                  <a:pt x="38597" y="730687"/>
                  <a:pt x="36873" y="725780"/>
                </a:cubicBezTo>
                <a:lnTo>
                  <a:pt x="36873" y="724718"/>
                </a:lnTo>
                <a:lnTo>
                  <a:pt x="34618" y="717954"/>
                </a:lnTo>
                <a:lnTo>
                  <a:pt x="34618" y="714638"/>
                </a:lnTo>
                <a:lnTo>
                  <a:pt x="33557" y="713577"/>
                </a:lnTo>
                <a:lnTo>
                  <a:pt x="33557" y="712516"/>
                </a:lnTo>
                <a:lnTo>
                  <a:pt x="32363" y="711455"/>
                </a:lnTo>
                <a:lnTo>
                  <a:pt x="32363" y="710394"/>
                </a:lnTo>
                <a:lnTo>
                  <a:pt x="31302" y="710394"/>
                </a:lnTo>
                <a:lnTo>
                  <a:pt x="29047" y="708139"/>
                </a:lnTo>
                <a:lnTo>
                  <a:pt x="29047" y="706945"/>
                </a:lnTo>
                <a:cubicBezTo>
                  <a:pt x="27057" y="702436"/>
                  <a:pt x="26129" y="702436"/>
                  <a:pt x="24538" y="697926"/>
                </a:cubicBezTo>
                <a:lnTo>
                  <a:pt x="23476" y="696865"/>
                </a:lnTo>
                <a:lnTo>
                  <a:pt x="22415" y="694610"/>
                </a:lnTo>
                <a:lnTo>
                  <a:pt x="21354" y="693549"/>
                </a:lnTo>
                <a:lnTo>
                  <a:pt x="21354" y="690233"/>
                </a:lnTo>
                <a:lnTo>
                  <a:pt x="16845" y="681214"/>
                </a:lnTo>
                <a:lnTo>
                  <a:pt x="16845" y="678959"/>
                </a:lnTo>
                <a:lnTo>
                  <a:pt x="15784" y="677898"/>
                </a:lnTo>
                <a:lnTo>
                  <a:pt x="15784" y="676837"/>
                </a:lnTo>
                <a:lnTo>
                  <a:pt x="13529" y="676837"/>
                </a:lnTo>
                <a:cubicBezTo>
                  <a:pt x="12202" y="668879"/>
                  <a:pt x="2785" y="659993"/>
                  <a:pt x="1194" y="652034"/>
                </a:cubicBezTo>
                <a:lnTo>
                  <a:pt x="0" y="650973"/>
                </a:lnTo>
                <a:lnTo>
                  <a:pt x="0" y="647657"/>
                </a:lnTo>
                <a:lnTo>
                  <a:pt x="1194" y="645403"/>
                </a:lnTo>
                <a:lnTo>
                  <a:pt x="2387" y="644341"/>
                </a:lnTo>
                <a:lnTo>
                  <a:pt x="3448" y="643281"/>
                </a:lnTo>
                <a:lnTo>
                  <a:pt x="3448" y="637710"/>
                </a:lnTo>
                <a:lnTo>
                  <a:pt x="4642" y="636649"/>
                </a:lnTo>
                <a:lnTo>
                  <a:pt x="4642" y="635588"/>
                </a:lnTo>
                <a:lnTo>
                  <a:pt x="5836" y="634527"/>
                </a:lnTo>
                <a:lnTo>
                  <a:pt x="5836" y="633466"/>
                </a:lnTo>
                <a:lnTo>
                  <a:pt x="8091" y="631211"/>
                </a:lnTo>
                <a:lnTo>
                  <a:pt x="14855" y="626701"/>
                </a:lnTo>
                <a:lnTo>
                  <a:pt x="19365" y="624446"/>
                </a:lnTo>
                <a:lnTo>
                  <a:pt x="20426" y="623385"/>
                </a:lnTo>
                <a:lnTo>
                  <a:pt x="21620" y="623385"/>
                </a:lnTo>
                <a:lnTo>
                  <a:pt x="21620" y="622324"/>
                </a:lnTo>
                <a:lnTo>
                  <a:pt x="22680" y="621263"/>
                </a:lnTo>
                <a:lnTo>
                  <a:pt x="22680" y="616753"/>
                </a:lnTo>
                <a:lnTo>
                  <a:pt x="21620" y="615693"/>
                </a:lnTo>
                <a:lnTo>
                  <a:pt x="21620" y="608928"/>
                </a:lnTo>
                <a:lnTo>
                  <a:pt x="23874" y="606673"/>
                </a:lnTo>
                <a:lnTo>
                  <a:pt x="23874" y="604419"/>
                </a:lnTo>
                <a:cubicBezTo>
                  <a:pt x="28516" y="599511"/>
                  <a:pt x="27057" y="603092"/>
                  <a:pt x="27190" y="596593"/>
                </a:cubicBezTo>
                <a:lnTo>
                  <a:pt x="24935" y="594338"/>
                </a:lnTo>
                <a:lnTo>
                  <a:pt x="21620" y="592083"/>
                </a:lnTo>
                <a:lnTo>
                  <a:pt x="20426" y="591022"/>
                </a:lnTo>
                <a:lnTo>
                  <a:pt x="19365" y="589961"/>
                </a:lnTo>
                <a:lnTo>
                  <a:pt x="19365" y="588900"/>
                </a:lnTo>
                <a:cubicBezTo>
                  <a:pt x="15253" y="580146"/>
                  <a:pt x="18569" y="583330"/>
                  <a:pt x="11539" y="576565"/>
                </a:cubicBezTo>
                <a:lnTo>
                  <a:pt x="9284" y="574310"/>
                </a:lnTo>
                <a:lnTo>
                  <a:pt x="3581" y="574310"/>
                </a:lnTo>
                <a:lnTo>
                  <a:pt x="2520" y="573249"/>
                </a:lnTo>
                <a:lnTo>
                  <a:pt x="2520" y="572188"/>
                </a:lnTo>
                <a:cubicBezTo>
                  <a:pt x="1989" y="567546"/>
                  <a:pt x="3979" y="570994"/>
                  <a:pt x="7030" y="563169"/>
                </a:cubicBezTo>
                <a:lnTo>
                  <a:pt x="10478" y="558659"/>
                </a:lnTo>
                <a:lnTo>
                  <a:pt x="11539" y="556405"/>
                </a:lnTo>
                <a:lnTo>
                  <a:pt x="11539" y="554150"/>
                </a:lnTo>
                <a:lnTo>
                  <a:pt x="10478" y="552956"/>
                </a:lnTo>
                <a:lnTo>
                  <a:pt x="9284" y="548446"/>
                </a:lnTo>
                <a:lnTo>
                  <a:pt x="8091" y="548446"/>
                </a:lnTo>
                <a:lnTo>
                  <a:pt x="8091" y="543937"/>
                </a:lnTo>
                <a:lnTo>
                  <a:pt x="7030" y="542876"/>
                </a:lnTo>
                <a:lnTo>
                  <a:pt x="5968" y="541815"/>
                </a:lnTo>
                <a:lnTo>
                  <a:pt x="5968" y="540753"/>
                </a:lnTo>
                <a:lnTo>
                  <a:pt x="7030" y="540753"/>
                </a:lnTo>
                <a:lnTo>
                  <a:pt x="7030" y="539692"/>
                </a:lnTo>
                <a:lnTo>
                  <a:pt x="12600" y="538631"/>
                </a:lnTo>
                <a:lnTo>
                  <a:pt x="13794" y="538631"/>
                </a:lnTo>
                <a:lnTo>
                  <a:pt x="13794" y="537570"/>
                </a:lnTo>
                <a:lnTo>
                  <a:pt x="16049" y="536509"/>
                </a:lnTo>
                <a:lnTo>
                  <a:pt x="16049" y="534254"/>
                </a:lnTo>
                <a:lnTo>
                  <a:pt x="12733" y="526429"/>
                </a:lnTo>
                <a:lnTo>
                  <a:pt x="12733" y="521919"/>
                </a:lnTo>
                <a:lnTo>
                  <a:pt x="13927" y="520858"/>
                </a:lnTo>
                <a:lnTo>
                  <a:pt x="14988" y="520858"/>
                </a:lnTo>
                <a:lnTo>
                  <a:pt x="17242" y="518604"/>
                </a:lnTo>
                <a:lnTo>
                  <a:pt x="17242" y="516349"/>
                </a:lnTo>
                <a:lnTo>
                  <a:pt x="18436" y="516349"/>
                </a:lnTo>
                <a:lnTo>
                  <a:pt x="20691" y="514094"/>
                </a:lnTo>
                <a:lnTo>
                  <a:pt x="20691" y="513033"/>
                </a:lnTo>
                <a:lnTo>
                  <a:pt x="21885" y="511972"/>
                </a:lnTo>
                <a:lnTo>
                  <a:pt x="22946" y="511972"/>
                </a:lnTo>
                <a:lnTo>
                  <a:pt x="26394" y="509717"/>
                </a:lnTo>
                <a:lnTo>
                  <a:pt x="33159" y="509717"/>
                </a:lnTo>
                <a:lnTo>
                  <a:pt x="33159" y="508656"/>
                </a:lnTo>
                <a:lnTo>
                  <a:pt x="35413" y="508656"/>
                </a:lnTo>
                <a:lnTo>
                  <a:pt x="36475" y="507595"/>
                </a:lnTo>
                <a:lnTo>
                  <a:pt x="37668" y="507595"/>
                </a:lnTo>
                <a:lnTo>
                  <a:pt x="37668" y="506534"/>
                </a:lnTo>
                <a:lnTo>
                  <a:pt x="42178" y="506534"/>
                </a:lnTo>
                <a:lnTo>
                  <a:pt x="44433" y="508788"/>
                </a:lnTo>
                <a:lnTo>
                  <a:pt x="44433" y="509850"/>
                </a:lnTo>
                <a:lnTo>
                  <a:pt x="46687" y="509850"/>
                </a:lnTo>
                <a:lnTo>
                  <a:pt x="52258" y="507595"/>
                </a:lnTo>
                <a:lnTo>
                  <a:pt x="54513" y="507595"/>
                </a:lnTo>
                <a:lnTo>
                  <a:pt x="55574" y="506534"/>
                </a:lnTo>
                <a:lnTo>
                  <a:pt x="55574" y="505472"/>
                </a:lnTo>
                <a:lnTo>
                  <a:pt x="59022" y="503218"/>
                </a:lnTo>
                <a:lnTo>
                  <a:pt x="61277" y="502157"/>
                </a:lnTo>
                <a:lnTo>
                  <a:pt x="62471" y="502157"/>
                </a:lnTo>
                <a:lnTo>
                  <a:pt x="66981" y="499902"/>
                </a:lnTo>
                <a:lnTo>
                  <a:pt x="74806" y="499902"/>
                </a:lnTo>
                <a:lnTo>
                  <a:pt x="77061" y="497647"/>
                </a:lnTo>
                <a:lnTo>
                  <a:pt x="77061" y="496586"/>
                </a:lnTo>
                <a:lnTo>
                  <a:pt x="78255" y="496586"/>
                </a:lnTo>
                <a:lnTo>
                  <a:pt x="81571" y="495525"/>
                </a:lnTo>
                <a:lnTo>
                  <a:pt x="84886" y="495525"/>
                </a:lnTo>
                <a:lnTo>
                  <a:pt x="87141" y="494464"/>
                </a:lnTo>
                <a:lnTo>
                  <a:pt x="89396" y="494464"/>
                </a:lnTo>
                <a:lnTo>
                  <a:pt x="89396" y="495525"/>
                </a:lnTo>
                <a:lnTo>
                  <a:pt x="90590" y="495525"/>
                </a:lnTo>
                <a:lnTo>
                  <a:pt x="96160" y="497780"/>
                </a:lnTo>
                <a:lnTo>
                  <a:pt x="98415" y="497780"/>
                </a:lnTo>
                <a:lnTo>
                  <a:pt x="99476" y="498841"/>
                </a:lnTo>
                <a:lnTo>
                  <a:pt x="100537" y="498841"/>
                </a:lnTo>
                <a:lnTo>
                  <a:pt x="101731" y="497780"/>
                </a:lnTo>
                <a:lnTo>
                  <a:pt x="102792" y="497780"/>
                </a:lnTo>
                <a:lnTo>
                  <a:pt x="102792" y="496719"/>
                </a:lnTo>
                <a:lnTo>
                  <a:pt x="103853" y="496719"/>
                </a:lnTo>
                <a:lnTo>
                  <a:pt x="103853" y="494464"/>
                </a:lnTo>
                <a:lnTo>
                  <a:pt x="102792" y="494464"/>
                </a:lnTo>
                <a:lnTo>
                  <a:pt x="103853" y="493403"/>
                </a:lnTo>
                <a:lnTo>
                  <a:pt x="103853" y="492342"/>
                </a:lnTo>
                <a:lnTo>
                  <a:pt x="106108" y="492342"/>
                </a:lnTo>
                <a:lnTo>
                  <a:pt x="106108" y="491148"/>
                </a:lnTo>
                <a:lnTo>
                  <a:pt x="107169" y="490087"/>
                </a:lnTo>
                <a:lnTo>
                  <a:pt x="111679" y="480007"/>
                </a:lnTo>
                <a:lnTo>
                  <a:pt x="111679" y="474436"/>
                </a:lnTo>
                <a:lnTo>
                  <a:pt x="112740" y="472181"/>
                </a:lnTo>
                <a:lnTo>
                  <a:pt x="113934" y="471120"/>
                </a:lnTo>
                <a:lnTo>
                  <a:pt x="113934" y="468865"/>
                </a:lnTo>
                <a:lnTo>
                  <a:pt x="114994" y="464356"/>
                </a:lnTo>
                <a:lnTo>
                  <a:pt x="114994" y="463294"/>
                </a:lnTo>
                <a:lnTo>
                  <a:pt x="116056" y="463294"/>
                </a:lnTo>
                <a:lnTo>
                  <a:pt x="117249" y="461040"/>
                </a:lnTo>
                <a:lnTo>
                  <a:pt x="117249" y="457724"/>
                </a:lnTo>
                <a:lnTo>
                  <a:pt x="118310" y="455469"/>
                </a:lnTo>
                <a:lnTo>
                  <a:pt x="118310" y="454408"/>
                </a:lnTo>
                <a:lnTo>
                  <a:pt x="119372" y="452153"/>
                </a:lnTo>
                <a:lnTo>
                  <a:pt x="120433" y="448837"/>
                </a:lnTo>
                <a:lnTo>
                  <a:pt x="120433" y="446583"/>
                </a:lnTo>
                <a:lnTo>
                  <a:pt x="119372" y="444328"/>
                </a:lnTo>
                <a:lnTo>
                  <a:pt x="120433" y="442073"/>
                </a:lnTo>
                <a:lnTo>
                  <a:pt x="122688" y="442073"/>
                </a:lnTo>
                <a:lnTo>
                  <a:pt x="123748" y="441012"/>
                </a:lnTo>
                <a:lnTo>
                  <a:pt x="123748" y="439951"/>
                </a:lnTo>
                <a:lnTo>
                  <a:pt x="124810" y="438890"/>
                </a:lnTo>
                <a:lnTo>
                  <a:pt x="123748" y="434380"/>
                </a:lnTo>
                <a:lnTo>
                  <a:pt x="124810" y="433319"/>
                </a:lnTo>
                <a:lnTo>
                  <a:pt x="124810" y="432258"/>
                </a:lnTo>
                <a:lnTo>
                  <a:pt x="125871" y="432258"/>
                </a:lnTo>
                <a:lnTo>
                  <a:pt x="127064" y="431197"/>
                </a:lnTo>
                <a:lnTo>
                  <a:pt x="131574" y="427881"/>
                </a:lnTo>
                <a:lnTo>
                  <a:pt x="133829" y="424565"/>
                </a:lnTo>
                <a:lnTo>
                  <a:pt x="133829" y="423504"/>
                </a:lnTo>
                <a:lnTo>
                  <a:pt x="134890" y="423504"/>
                </a:lnTo>
                <a:lnTo>
                  <a:pt x="134890" y="418994"/>
                </a:lnTo>
                <a:lnTo>
                  <a:pt x="133829" y="416740"/>
                </a:lnTo>
                <a:lnTo>
                  <a:pt x="132768" y="415679"/>
                </a:lnTo>
                <a:lnTo>
                  <a:pt x="132768" y="413424"/>
                </a:lnTo>
                <a:lnTo>
                  <a:pt x="130513" y="412363"/>
                </a:lnTo>
                <a:lnTo>
                  <a:pt x="129452" y="411302"/>
                </a:lnTo>
                <a:lnTo>
                  <a:pt x="129452" y="409047"/>
                </a:lnTo>
                <a:lnTo>
                  <a:pt x="128258" y="405731"/>
                </a:lnTo>
                <a:lnTo>
                  <a:pt x="127197" y="405731"/>
                </a:lnTo>
                <a:lnTo>
                  <a:pt x="127197" y="404670"/>
                </a:lnTo>
                <a:lnTo>
                  <a:pt x="120433" y="405731"/>
                </a:lnTo>
                <a:lnTo>
                  <a:pt x="118178" y="405731"/>
                </a:lnTo>
                <a:lnTo>
                  <a:pt x="118178" y="404670"/>
                </a:lnTo>
                <a:lnTo>
                  <a:pt x="115923" y="402415"/>
                </a:lnTo>
                <a:lnTo>
                  <a:pt x="115923" y="399099"/>
                </a:lnTo>
                <a:lnTo>
                  <a:pt x="117117" y="398038"/>
                </a:lnTo>
                <a:lnTo>
                  <a:pt x="117117" y="396977"/>
                </a:lnTo>
                <a:lnTo>
                  <a:pt x="118178" y="395916"/>
                </a:lnTo>
                <a:lnTo>
                  <a:pt x="118178" y="391406"/>
                </a:lnTo>
                <a:lnTo>
                  <a:pt x="117117" y="390213"/>
                </a:lnTo>
                <a:lnTo>
                  <a:pt x="117117" y="389151"/>
                </a:lnTo>
                <a:lnTo>
                  <a:pt x="115923" y="386897"/>
                </a:lnTo>
                <a:lnTo>
                  <a:pt x="114862" y="385836"/>
                </a:lnTo>
                <a:lnTo>
                  <a:pt x="114862" y="381326"/>
                </a:lnTo>
                <a:lnTo>
                  <a:pt x="113801" y="379071"/>
                </a:lnTo>
                <a:cubicBezTo>
                  <a:pt x="113138" y="368063"/>
                  <a:pt x="115392" y="373633"/>
                  <a:pt x="114862" y="366736"/>
                </a:cubicBezTo>
                <a:lnTo>
                  <a:pt x="115923" y="366736"/>
                </a:lnTo>
                <a:lnTo>
                  <a:pt x="115923" y="365675"/>
                </a:lnTo>
                <a:lnTo>
                  <a:pt x="117117" y="364614"/>
                </a:lnTo>
                <a:lnTo>
                  <a:pt x="117117" y="362359"/>
                </a:lnTo>
                <a:lnTo>
                  <a:pt x="110353" y="355595"/>
                </a:lnTo>
                <a:lnTo>
                  <a:pt x="108098" y="354534"/>
                </a:lnTo>
                <a:cubicBezTo>
                  <a:pt x="107567" y="344719"/>
                  <a:pt x="109689" y="350422"/>
                  <a:pt x="109291" y="343260"/>
                </a:cubicBezTo>
                <a:lnTo>
                  <a:pt x="110353" y="343260"/>
                </a:lnTo>
                <a:lnTo>
                  <a:pt x="111413" y="342199"/>
                </a:lnTo>
                <a:lnTo>
                  <a:pt x="112474" y="342199"/>
                </a:lnTo>
                <a:lnTo>
                  <a:pt x="114729" y="341138"/>
                </a:lnTo>
                <a:cubicBezTo>
                  <a:pt x="121228" y="335434"/>
                  <a:pt x="115790" y="335700"/>
                  <a:pt x="119239" y="333312"/>
                </a:cubicBezTo>
                <a:cubicBezTo>
                  <a:pt x="125075" y="328139"/>
                  <a:pt x="120830" y="330394"/>
                  <a:pt x="123748" y="327741"/>
                </a:cubicBezTo>
                <a:lnTo>
                  <a:pt x="126003" y="325487"/>
                </a:lnTo>
                <a:lnTo>
                  <a:pt x="127197" y="322171"/>
                </a:lnTo>
                <a:lnTo>
                  <a:pt x="128258" y="321110"/>
                </a:lnTo>
                <a:lnTo>
                  <a:pt x="128258" y="320049"/>
                </a:lnTo>
                <a:lnTo>
                  <a:pt x="129452" y="318987"/>
                </a:lnTo>
                <a:lnTo>
                  <a:pt x="128258" y="316733"/>
                </a:lnTo>
                <a:lnTo>
                  <a:pt x="128258" y="306652"/>
                </a:lnTo>
                <a:lnTo>
                  <a:pt x="129452" y="305592"/>
                </a:lnTo>
                <a:lnTo>
                  <a:pt x="129452" y="303337"/>
                </a:lnTo>
                <a:lnTo>
                  <a:pt x="130513" y="302276"/>
                </a:lnTo>
                <a:lnTo>
                  <a:pt x="131574" y="300021"/>
                </a:lnTo>
                <a:lnTo>
                  <a:pt x="132635" y="298960"/>
                </a:lnTo>
                <a:lnTo>
                  <a:pt x="134890" y="297898"/>
                </a:lnTo>
                <a:lnTo>
                  <a:pt x="135951" y="295644"/>
                </a:lnTo>
                <a:lnTo>
                  <a:pt x="135951" y="291134"/>
                </a:lnTo>
                <a:lnTo>
                  <a:pt x="134890" y="290073"/>
                </a:lnTo>
                <a:lnTo>
                  <a:pt x="134890" y="287818"/>
                </a:lnTo>
                <a:lnTo>
                  <a:pt x="133829" y="286757"/>
                </a:lnTo>
                <a:lnTo>
                  <a:pt x="133829" y="285696"/>
                </a:lnTo>
                <a:lnTo>
                  <a:pt x="132768" y="284635"/>
                </a:lnTo>
                <a:lnTo>
                  <a:pt x="131707" y="283574"/>
                </a:lnTo>
                <a:lnTo>
                  <a:pt x="130646" y="282513"/>
                </a:lnTo>
                <a:lnTo>
                  <a:pt x="128391" y="282513"/>
                </a:lnTo>
                <a:lnTo>
                  <a:pt x="127330" y="281452"/>
                </a:lnTo>
                <a:lnTo>
                  <a:pt x="125075" y="281452"/>
                </a:lnTo>
                <a:lnTo>
                  <a:pt x="122820" y="279197"/>
                </a:lnTo>
                <a:lnTo>
                  <a:pt x="118310" y="274687"/>
                </a:lnTo>
                <a:lnTo>
                  <a:pt x="116056" y="273626"/>
                </a:lnTo>
                <a:lnTo>
                  <a:pt x="113801" y="271371"/>
                </a:lnTo>
                <a:lnTo>
                  <a:pt x="111546" y="270311"/>
                </a:lnTo>
                <a:lnTo>
                  <a:pt x="109291" y="268056"/>
                </a:lnTo>
                <a:lnTo>
                  <a:pt x="101466" y="268056"/>
                </a:lnTo>
                <a:lnTo>
                  <a:pt x="99211" y="270311"/>
                </a:lnTo>
                <a:lnTo>
                  <a:pt x="98150" y="270311"/>
                </a:lnTo>
                <a:lnTo>
                  <a:pt x="95895" y="271371"/>
                </a:lnTo>
                <a:lnTo>
                  <a:pt x="94701" y="271371"/>
                </a:lnTo>
                <a:lnTo>
                  <a:pt x="92447" y="272433"/>
                </a:lnTo>
                <a:lnTo>
                  <a:pt x="90192" y="272433"/>
                </a:lnTo>
                <a:lnTo>
                  <a:pt x="88998" y="271371"/>
                </a:lnTo>
                <a:lnTo>
                  <a:pt x="86743" y="271371"/>
                </a:lnTo>
                <a:lnTo>
                  <a:pt x="85682" y="270311"/>
                </a:lnTo>
                <a:lnTo>
                  <a:pt x="84489" y="270311"/>
                </a:lnTo>
                <a:cubicBezTo>
                  <a:pt x="82234" y="264740"/>
                  <a:pt x="80510" y="266729"/>
                  <a:pt x="78918" y="264740"/>
                </a:cubicBezTo>
                <a:lnTo>
                  <a:pt x="73347" y="264740"/>
                </a:lnTo>
                <a:lnTo>
                  <a:pt x="72154" y="263679"/>
                </a:lnTo>
                <a:lnTo>
                  <a:pt x="68838" y="262617"/>
                </a:lnTo>
                <a:lnTo>
                  <a:pt x="66583" y="261557"/>
                </a:lnTo>
                <a:lnTo>
                  <a:pt x="65389" y="261557"/>
                </a:lnTo>
                <a:lnTo>
                  <a:pt x="63134" y="260495"/>
                </a:lnTo>
                <a:lnTo>
                  <a:pt x="60879" y="258241"/>
                </a:lnTo>
                <a:lnTo>
                  <a:pt x="59686" y="258241"/>
                </a:lnTo>
                <a:lnTo>
                  <a:pt x="58625" y="257179"/>
                </a:lnTo>
                <a:lnTo>
                  <a:pt x="55176" y="257179"/>
                </a:lnTo>
                <a:lnTo>
                  <a:pt x="54115" y="256118"/>
                </a:lnTo>
                <a:lnTo>
                  <a:pt x="52921" y="255058"/>
                </a:lnTo>
                <a:lnTo>
                  <a:pt x="51728" y="255058"/>
                </a:lnTo>
                <a:lnTo>
                  <a:pt x="50667" y="253996"/>
                </a:lnTo>
                <a:cubicBezTo>
                  <a:pt x="44433" y="253996"/>
                  <a:pt x="38066" y="254792"/>
                  <a:pt x="33822" y="249487"/>
                </a:cubicBezTo>
                <a:lnTo>
                  <a:pt x="32628" y="247232"/>
                </a:lnTo>
                <a:lnTo>
                  <a:pt x="30373" y="244977"/>
                </a:lnTo>
                <a:lnTo>
                  <a:pt x="29179" y="244977"/>
                </a:lnTo>
                <a:lnTo>
                  <a:pt x="27986" y="243916"/>
                </a:lnTo>
                <a:lnTo>
                  <a:pt x="24670" y="243916"/>
                </a:lnTo>
                <a:lnTo>
                  <a:pt x="22415" y="242855"/>
                </a:lnTo>
                <a:lnTo>
                  <a:pt x="21354" y="241794"/>
                </a:lnTo>
                <a:lnTo>
                  <a:pt x="18038" y="241794"/>
                </a:lnTo>
              </a:path>
            </a:pathLst>
          </a:custGeom>
          <a:solidFill>
            <a:schemeClr val="bg1">
              <a:lumMod val="85000"/>
            </a:schemeClr>
          </a:solidFill>
          <a:ln w="13251" cap="flat">
            <a:noFill/>
            <a:prstDash val="solid"/>
            <a:miter/>
          </a:ln>
        </p:spPr>
        <p:txBody>
          <a:bodyPr rtlCol="0" anchor="ctr"/>
          <a:lstStyle/>
          <a:p>
            <a:endParaRPr lang="en-FI" sz="816"/>
          </a:p>
        </p:txBody>
      </p:sp>
      <p:sp>
        <p:nvSpPr>
          <p:cNvPr id="1434" name="Freeform: Shape 1433">
            <a:extLst>
              <a:ext uri="{FF2B5EF4-FFF2-40B4-BE49-F238E27FC236}">
                <a16:creationId xmlns:a16="http://schemas.microsoft.com/office/drawing/2014/main" id="{A27A0BD7-168F-CD33-1CD0-1E50A1DF0039}"/>
              </a:ext>
            </a:extLst>
          </p:cNvPr>
          <p:cNvSpPr/>
          <p:nvPr/>
        </p:nvSpPr>
        <p:spPr>
          <a:xfrm>
            <a:off x="3829459" y="1338324"/>
            <a:ext cx="228916" cy="476264"/>
          </a:xfrm>
          <a:custGeom>
            <a:avLst/>
            <a:gdLst>
              <a:gd name="connsiteX0" fmla="*/ 663 w 504676"/>
              <a:gd name="connsiteY0" fmla="*/ 39260 h 1049986"/>
              <a:gd name="connsiteX1" fmla="*/ 22017 w 504676"/>
              <a:gd name="connsiteY1" fmla="*/ 11142 h 1049986"/>
              <a:gd name="connsiteX2" fmla="*/ 44566 w 504676"/>
              <a:gd name="connsiteY2" fmla="*/ 10080 h 1049986"/>
              <a:gd name="connsiteX3" fmla="*/ 43372 w 504676"/>
              <a:gd name="connsiteY3" fmla="*/ 0 h 1049986"/>
              <a:gd name="connsiteX4" fmla="*/ 47881 w 504676"/>
              <a:gd name="connsiteY4" fmla="*/ 0 h 1049986"/>
              <a:gd name="connsiteX5" fmla="*/ 48942 w 504676"/>
              <a:gd name="connsiteY5" fmla="*/ 6765 h 1049986"/>
              <a:gd name="connsiteX6" fmla="*/ 46688 w 504676"/>
              <a:gd name="connsiteY6" fmla="*/ 10080 h 1049986"/>
              <a:gd name="connsiteX7" fmla="*/ 242457 w 504676"/>
              <a:gd name="connsiteY7" fmla="*/ 5571 h 1049986"/>
              <a:gd name="connsiteX8" fmla="*/ 266066 w 504676"/>
              <a:gd name="connsiteY8" fmla="*/ 49473 h 1049986"/>
              <a:gd name="connsiteX9" fmla="*/ 351616 w 504676"/>
              <a:gd name="connsiteY9" fmla="*/ 63002 h 1049986"/>
              <a:gd name="connsiteX10" fmla="*/ 358380 w 504676"/>
              <a:gd name="connsiteY10" fmla="*/ 65257 h 1049986"/>
              <a:gd name="connsiteX11" fmla="*/ 358380 w 504676"/>
              <a:gd name="connsiteY11" fmla="*/ 66318 h 1049986"/>
              <a:gd name="connsiteX12" fmla="*/ 359441 w 504676"/>
              <a:gd name="connsiteY12" fmla="*/ 67379 h 1049986"/>
              <a:gd name="connsiteX13" fmla="*/ 361696 w 504676"/>
              <a:gd name="connsiteY13" fmla="*/ 68440 h 1049986"/>
              <a:gd name="connsiteX14" fmla="*/ 362757 w 504676"/>
              <a:gd name="connsiteY14" fmla="*/ 69501 h 1049986"/>
              <a:gd name="connsiteX15" fmla="*/ 362757 w 504676"/>
              <a:gd name="connsiteY15" fmla="*/ 79581 h 1049986"/>
              <a:gd name="connsiteX16" fmla="*/ 360503 w 504676"/>
              <a:gd name="connsiteY16" fmla="*/ 84091 h 1049986"/>
              <a:gd name="connsiteX17" fmla="*/ 359309 w 504676"/>
              <a:gd name="connsiteY17" fmla="*/ 85152 h 1049986"/>
              <a:gd name="connsiteX18" fmla="*/ 358248 w 504676"/>
              <a:gd name="connsiteY18" fmla="*/ 85152 h 1049986"/>
              <a:gd name="connsiteX19" fmla="*/ 357187 w 504676"/>
              <a:gd name="connsiteY19" fmla="*/ 87407 h 1049986"/>
              <a:gd name="connsiteX20" fmla="*/ 354932 w 504676"/>
              <a:gd name="connsiteY20" fmla="*/ 90723 h 1049986"/>
              <a:gd name="connsiteX21" fmla="*/ 353871 w 504676"/>
              <a:gd name="connsiteY21" fmla="*/ 94038 h 1049986"/>
              <a:gd name="connsiteX22" fmla="*/ 352810 w 504676"/>
              <a:gd name="connsiteY22" fmla="*/ 96293 h 1049986"/>
              <a:gd name="connsiteX23" fmla="*/ 351616 w 504676"/>
              <a:gd name="connsiteY23" fmla="*/ 114332 h 1049986"/>
              <a:gd name="connsiteX24" fmla="*/ 434911 w 504676"/>
              <a:gd name="connsiteY24" fmla="*/ 82764 h 1049986"/>
              <a:gd name="connsiteX25" fmla="*/ 435972 w 504676"/>
              <a:gd name="connsiteY25" fmla="*/ 88335 h 1049986"/>
              <a:gd name="connsiteX26" fmla="*/ 435972 w 504676"/>
              <a:gd name="connsiteY26" fmla="*/ 89396 h 1049986"/>
              <a:gd name="connsiteX27" fmla="*/ 437166 w 504676"/>
              <a:gd name="connsiteY27" fmla="*/ 91651 h 1049986"/>
              <a:gd name="connsiteX28" fmla="*/ 437166 w 504676"/>
              <a:gd name="connsiteY28" fmla="*/ 92712 h 1049986"/>
              <a:gd name="connsiteX29" fmla="*/ 441675 w 504676"/>
              <a:gd name="connsiteY29" fmla="*/ 94967 h 1049986"/>
              <a:gd name="connsiteX30" fmla="*/ 442736 w 504676"/>
              <a:gd name="connsiteY30" fmla="*/ 94967 h 1049986"/>
              <a:gd name="connsiteX31" fmla="*/ 443797 w 504676"/>
              <a:gd name="connsiteY31" fmla="*/ 96028 h 1049986"/>
              <a:gd name="connsiteX32" fmla="*/ 443797 w 504676"/>
              <a:gd name="connsiteY32" fmla="*/ 97089 h 1049986"/>
              <a:gd name="connsiteX33" fmla="*/ 424698 w 504676"/>
              <a:gd name="connsiteY33" fmla="*/ 126401 h 1049986"/>
              <a:gd name="connsiteX34" fmla="*/ 424698 w 504676"/>
              <a:gd name="connsiteY34" fmla="*/ 129717 h 1049986"/>
              <a:gd name="connsiteX35" fmla="*/ 423637 w 504676"/>
              <a:gd name="connsiteY35" fmla="*/ 135288 h 1049986"/>
              <a:gd name="connsiteX36" fmla="*/ 423637 w 504676"/>
              <a:gd name="connsiteY36" fmla="*/ 136349 h 1049986"/>
              <a:gd name="connsiteX37" fmla="*/ 424698 w 504676"/>
              <a:gd name="connsiteY37" fmla="*/ 138604 h 1049986"/>
              <a:gd name="connsiteX38" fmla="*/ 424698 w 504676"/>
              <a:gd name="connsiteY38" fmla="*/ 139665 h 1049986"/>
              <a:gd name="connsiteX39" fmla="*/ 426953 w 504676"/>
              <a:gd name="connsiteY39" fmla="*/ 142981 h 1049986"/>
              <a:gd name="connsiteX40" fmla="*/ 426953 w 504676"/>
              <a:gd name="connsiteY40" fmla="*/ 148552 h 1049986"/>
              <a:gd name="connsiteX41" fmla="*/ 443797 w 504676"/>
              <a:gd name="connsiteY41" fmla="*/ 155316 h 1049986"/>
              <a:gd name="connsiteX42" fmla="*/ 461836 w 504676"/>
              <a:gd name="connsiteY42" fmla="*/ 148552 h 1049986"/>
              <a:gd name="connsiteX43" fmla="*/ 478681 w 504676"/>
              <a:gd name="connsiteY43" fmla="*/ 173354 h 1049986"/>
              <a:gd name="connsiteX44" fmla="*/ 464091 w 504676"/>
              <a:gd name="connsiteY44" fmla="*/ 207043 h 1049986"/>
              <a:gd name="connsiteX45" fmla="*/ 459581 w 504676"/>
              <a:gd name="connsiteY45" fmla="*/ 228398 h 1049986"/>
              <a:gd name="connsiteX46" fmla="*/ 480935 w 504676"/>
              <a:gd name="connsiteY46" fmla="*/ 247497 h 1049986"/>
              <a:gd name="connsiteX47" fmla="*/ 484251 w 504676"/>
              <a:gd name="connsiteY47" fmla="*/ 249752 h 1049986"/>
              <a:gd name="connsiteX48" fmla="*/ 481996 w 504676"/>
              <a:gd name="connsiteY48" fmla="*/ 268852 h 1049986"/>
              <a:gd name="connsiteX49" fmla="*/ 478548 w 504676"/>
              <a:gd name="connsiteY49" fmla="*/ 272167 h 1049986"/>
              <a:gd name="connsiteX50" fmla="*/ 478548 w 504676"/>
              <a:gd name="connsiteY50" fmla="*/ 275483 h 1049986"/>
              <a:gd name="connsiteX51" fmla="*/ 477487 w 504676"/>
              <a:gd name="connsiteY51" fmla="*/ 276544 h 1049986"/>
              <a:gd name="connsiteX52" fmla="*/ 476293 w 504676"/>
              <a:gd name="connsiteY52" fmla="*/ 276544 h 1049986"/>
              <a:gd name="connsiteX53" fmla="*/ 476293 w 504676"/>
              <a:gd name="connsiteY53" fmla="*/ 279860 h 1049986"/>
              <a:gd name="connsiteX54" fmla="*/ 475232 w 504676"/>
              <a:gd name="connsiteY54" fmla="*/ 280921 h 1049986"/>
              <a:gd name="connsiteX55" fmla="*/ 475232 w 504676"/>
              <a:gd name="connsiteY55" fmla="*/ 296705 h 1049986"/>
              <a:gd name="connsiteX56" fmla="*/ 467407 w 504676"/>
              <a:gd name="connsiteY56" fmla="*/ 327078 h 1049986"/>
              <a:gd name="connsiteX57" fmla="*/ 443797 w 504676"/>
              <a:gd name="connsiteY57" fmla="*/ 331588 h 1049986"/>
              <a:gd name="connsiteX58" fmla="*/ 446052 w 504676"/>
              <a:gd name="connsiteY58" fmla="*/ 341668 h 1049986"/>
              <a:gd name="connsiteX59" fmla="*/ 443797 w 504676"/>
              <a:gd name="connsiteY59" fmla="*/ 341668 h 1049986"/>
              <a:gd name="connsiteX60" fmla="*/ 442736 w 504676"/>
              <a:gd name="connsiteY60" fmla="*/ 342729 h 1049986"/>
              <a:gd name="connsiteX61" fmla="*/ 442736 w 504676"/>
              <a:gd name="connsiteY61" fmla="*/ 344984 h 1049986"/>
              <a:gd name="connsiteX62" fmla="*/ 441675 w 504676"/>
              <a:gd name="connsiteY62" fmla="*/ 344984 h 1049986"/>
              <a:gd name="connsiteX63" fmla="*/ 441675 w 504676"/>
              <a:gd name="connsiteY63" fmla="*/ 347239 h 1049986"/>
              <a:gd name="connsiteX64" fmla="*/ 442736 w 504676"/>
              <a:gd name="connsiteY64" fmla="*/ 348300 h 1049986"/>
              <a:gd name="connsiteX65" fmla="*/ 442736 w 504676"/>
              <a:gd name="connsiteY65" fmla="*/ 350555 h 1049986"/>
              <a:gd name="connsiteX66" fmla="*/ 443797 w 504676"/>
              <a:gd name="connsiteY66" fmla="*/ 351616 h 1049986"/>
              <a:gd name="connsiteX67" fmla="*/ 446052 w 504676"/>
              <a:gd name="connsiteY67" fmla="*/ 351616 h 1049986"/>
              <a:gd name="connsiteX68" fmla="*/ 450562 w 504676"/>
              <a:gd name="connsiteY68" fmla="*/ 365145 h 1049986"/>
              <a:gd name="connsiteX69" fmla="*/ 452817 w 504676"/>
              <a:gd name="connsiteY69" fmla="*/ 368460 h 1049986"/>
              <a:gd name="connsiteX70" fmla="*/ 454010 w 504676"/>
              <a:gd name="connsiteY70" fmla="*/ 379735 h 1049986"/>
              <a:gd name="connsiteX71" fmla="*/ 443797 w 504676"/>
              <a:gd name="connsiteY71" fmla="*/ 389815 h 1049986"/>
              <a:gd name="connsiteX72" fmla="*/ 442736 w 504676"/>
              <a:gd name="connsiteY72" fmla="*/ 392070 h 1049986"/>
              <a:gd name="connsiteX73" fmla="*/ 441675 w 504676"/>
              <a:gd name="connsiteY73" fmla="*/ 393131 h 1049986"/>
              <a:gd name="connsiteX74" fmla="*/ 439420 w 504676"/>
              <a:gd name="connsiteY74" fmla="*/ 392070 h 1049986"/>
              <a:gd name="connsiteX75" fmla="*/ 504677 w 504676"/>
              <a:gd name="connsiteY75" fmla="*/ 817431 h 1049986"/>
              <a:gd name="connsiteX76" fmla="*/ 488893 w 504676"/>
              <a:gd name="connsiteY76" fmla="*/ 815176 h 1049986"/>
              <a:gd name="connsiteX77" fmla="*/ 431462 w 504676"/>
              <a:gd name="connsiteY77" fmla="*/ 805096 h 1049986"/>
              <a:gd name="connsiteX78" fmla="*/ 423637 w 504676"/>
              <a:gd name="connsiteY78" fmla="*/ 795015 h 1049986"/>
              <a:gd name="connsiteX79" fmla="*/ 420321 w 504676"/>
              <a:gd name="connsiteY79" fmla="*/ 797270 h 1049986"/>
              <a:gd name="connsiteX80" fmla="*/ 426024 w 504676"/>
              <a:gd name="connsiteY80" fmla="*/ 805096 h 1049986"/>
              <a:gd name="connsiteX81" fmla="*/ 377612 w 504676"/>
              <a:gd name="connsiteY81" fmla="*/ 797270 h 1049986"/>
              <a:gd name="connsiteX82" fmla="*/ 339281 w 504676"/>
              <a:gd name="connsiteY82" fmla="*/ 826582 h 1049986"/>
              <a:gd name="connsiteX83" fmla="*/ 339281 w 504676"/>
              <a:gd name="connsiteY83" fmla="*/ 824327 h 1049986"/>
              <a:gd name="connsiteX84" fmla="*/ 335965 w 504676"/>
              <a:gd name="connsiteY84" fmla="*/ 825389 h 1049986"/>
              <a:gd name="connsiteX85" fmla="*/ 335965 w 504676"/>
              <a:gd name="connsiteY85" fmla="*/ 829898 h 1049986"/>
              <a:gd name="connsiteX86" fmla="*/ 184098 w 504676"/>
              <a:gd name="connsiteY86" fmla="*/ 948076 h 1049986"/>
              <a:gd name="connsiteX87" fmla="*/ 184098 w 504676"/>
              <a:gd name="connsiteY87" fmla="*/ 951392 h 1049986"/>
              <a:gd name="connsiteX88" fmla="*/ 191923 w 504676"/>
              <a:gd name="connsiteY88" fmla="*/ 958157 h 1049986"/>
              <a:gd name="connsiteX89" fmla="*/ 204258 w 504676"/>
              <a:gd name="connsiteY89" fmla="*/ 967176 h 1049986"/>
              <a:gd name="connsiteX90" fmla="*/ 204258 w 504676"/>
              <a:gd name="connsiteY90" fmla="*/ 970492 h 1049986"/>
              <a:gd name="connsiteX91" fmla="*/ 178394 w 504676"/>
              <a:gd name="connsiteY91" fmla="*/ 952453 h 1049986"/>
              <a:gd name="connsiteX92" fmla="*/ 80510 w 504676"/>
              <a:gd name="connsiteY92" fmla="*/ 1027790 h 1049986"/>
              <a:gd name="connsiteX93" fmla="*/ 80510 w 504676"/>
              <a:gd name="connsiteY93" fmla="*/ 1030045 h 1049986"/>
              <a:gd name="connsiteX94" fmla="*/ 78255 w 504676"/>
              <a:gd name="connsiteY94" fmla="*/ 1031106 h 1049986"/>
              <a:gd name="connsiteX95" fmla="*/ 76000 w 504676"/>
              <a:gd name="connsiteY95" fmla="*/ 1031106 h 1049986"/>
              <a:gd name="connsiteX96" fmla="*/ 74806 w 504676"/>
              <a:gd name="connsiteY96" fmla="*/ 1032167 h 1049986"/>
              <a:gd name="connsiteX97" fmla="*/ 73746 w 504676"/>
              <a:gd name="connsiteY97" fmla="*/ 1032167 h 1049986"/>
              <a:gd name="connsiteX98" fmla="*/ 73746 w 504676"/>
              <a:gd name="connsiteY98" fmla="*/ 1033228 h 1049986"/>
              <a:gd name="connsiteX99" fmla="*/ 71491 w 504676"/>
              <a:gd name="connsiteY99" fmla="*/ 1035483 h 1049986"/>
              <a:gd name="connsiteX100" fmla="*/ 70297 w 504676"/>
              <a:gd name="connsiteY100" fmla="*/ 1037738 h 1049986"/>
              <a:gd name="connsiteX101" fmla="*/ 66981 w 504676"/>
              <a:gd name="connsiteY101" fmla="*/ 1039992 h 1049986"/>
              <a:gd name="connsiteX102" fmla="*/ 66981 w 504676"/>
              <a:gd name="connsiteY102" fmla="*/ 1041186 h 1049986"/>
              <a:gd name="connsiteX103" fmla="*/ 65787 w 504676"/>
              <a:gd name="connsiteY103" fmla="*/ 1044502 h 1049986"/>
              <a:gd name="connsiteX104" fmla="*/ 65787 w 504676"/>
              <a:gd name="connsiteY104" fmla="*/ 1046757 h 1049986"/>
              <a:gd name="connsiteX105" fmla="*/ 64726 w 504676"/>
              <a:gd name="connsiteY105" fmla="*/ 1047818 h 1049986"/>
              <a:gd name="connsiteX106" fmla="*/ 63532 w 504676"/>
              <a:gd name="connsiteY106" fmla="*/ 1048879 h 1049986"/>
              <a:gd name="connsiteX107" fmla="*/ 62339 w 504676"/>
              <a:gd name="connsiteY107" fmla="*/ 1048879 h 1049986"/>
              <a:gd name="connsiteX108" fmla="*/ 61278 w 504676"/>
              <a:gd name="connsiteY108" fmla="*/ 1049940 h 1049986"/>
              <a:gd name="connsiteX109" fmla="*/ 56768 w 504676"/>
              <a:gd name="connsiteY109" fmla="*/ 1049940 h 1049986"/>
              <a:gd name="connsiteX110" fmla="*/ 51197 w 504676"/>
              <a:gd name="connsiteY110" fmla="*/ 1047685 h 1049986"/>
              <a:gd name="connsiteX111" fmla="*/ 41117 w 504676"/>
              <a:gd name="connsiteY111" fmla="*/ 1039860 h 1049986"/>
              <a:gd name="connsiteX112" fmla="*/ 37669 w 504676"/>
              <a:gd name="connsiteY112" fmla="*/ 1039860 h 1049986"/>
              <a:gd name="connsiteX113" fmla="*/ 35414 w 504676"/>
              <a:gd name="connsiteY113" fmla="*/ 1037605 h 1049986"/>
              <a:gd name="connsiteX114" fmla="*/ 33159 w 504676"/>
              <a:gd name="connsiteY114" fmla="*/ 1036544 h 1049986"/>
              <a:gd name="connsiteX115" fmla="*/ 30904 w 504676"/>
              <a:gd name="connsiteY115" fmla="*/ 1034289 h 1049986"/>
              <a:gd name="connsiteX116" fmla="*/ 29711 w 504676"/>
              <a:gd name="connsiteY116" fmla="*/ 1032034 h 1049986"/>
              <a:gd name="connsiteX117" fmla="*/ 27456 w 504676"/>
              <a:gd name="connsiteY117" fmla="*/ 1029780 h 1049986"/>
              <a:gd name="connsiteX118" fmla="*/ 25201 w 504676"/>
              <a:gd name="connsiteY118" fmla="*/ 1029780 h 1049986"/>
              <a:gd name="connsiteX119" fmla="*/ 19630 w 504676"/>
              <a:gd name="connsiteY119" fmla="*/ 1021954 h 1049986"/>
              <a:gd name="connsiteX120" fmla="*/ 18436 w 504676"/>
              <a:gd name="connsiteY120" fmla="*/ 1020893 h 1049986"/>
              <a:gd name="connsiteX121" fmla="*/ 16182 w 504676"/>
              <a:gd name="connsiteY121" fmla="*/ 1020893 h 1049986"/>
              <a:gd name="connsiteX122" fmla="*/ 13927 w 504676"/>
              <a:gd name="connsiteY122" fmla="*/ 1019832 h 1049986"/>
              <a:gd name="connsiteX123" fmla="*/ 11672 w 504676"/>
              <a:gd name="connsiteY123" fmla="*/ 1019832 h 1049986"/>
              <a:gd name="connsiteX124" fmla="*/ 10478 w 504676"/>
              <a:gd name="connsiteY124" fmla="*/ 1018771 h 1049986"/>
              <a:gd name="connsiteX125" fmla="*/ 9285 w 504676"/>
              <a:gd name="connsiteY125" fmla="*/ 1018771 h 1049986"/>
              <a:gd name="connsiteX126" fmla="*/ 9285 w 504676"/>
              <a:gd name="connsiteY126" fmla="*/ 1016516 h 1049986"/>
              <a:gd name="connsiteX127" fmla="*/ 7030 w 504676"/>
              <a:gd name="connsiteY127" fmla="*/ 1014261 h 1049986"/>
              <a:gd name="connsiteX128" fmla="*/ 7030 w 504676"/>
              <a:gd name="connsiteY128" fmla="*/ 1007497 h 1049986"/>
              <a:gd name="connsiteX129" fmla="*/ 5836 w 504676"/>
              <a:gd name="connsiteY129" fmla="*/ 1006436 h 1049986"/>
              <a:gd name="connsiteX130" fmla="*/ 5836 w 504676"/>
              <a:gd name="connsiteY130" fmla="*/ 999671 h 1049986"/>
              <a:gd name="connsiteX131" fmla="*/ 3581 w 504676"/>
              <a:gd name="connsiteY131" fmla="*/ 997417 h 1049986"/>
              <a:gd name="connsiteX132" fmla="*/ 2388 w 504676"/>
              <a:gd name="connsiteY132" fmla="*/ 995162 h 1049986"/>
              <a:gd name="connsiteX133" fmla="*/ 2388 w 504676"/>
              <a:gd name="connsiteY133" fmla="*/ 994101 h 1049986"/>
              <a:gd name="connsiteX134" fmla="*/ 1194 w 504676"/>
              <a:gd name="connsiteY134" fmla="*/ 991846 h 1049986"/>
              <a:gd name="connsiteX135" fmla="*/ 1194 w 504676"/>
              <a:gd name="connsiteY135" fmla="*/ 988530 h 1049986"/>
              <a:gd name="connsiteX136" fmla="*/ 2388 w 504676"/>
              <a:gd name="connsiteY136" fmla="*/ 987469 h 1049986"/>
              <a:gd name="connsiteX137" fmla="*/ 3581 w 504676"/>
              <a:gd name="connsiteY137" fmla="*/ 985214 h 1049986"/>
              <a:gd name="connsiteX138" fmla="*/ 3581 w 504676"/>
              <a:gd name="connsiteY138" fmla="*/ 982959 h 1049986"/>
              <a:gd name="connsiteX139" fmla="*/ 5836 w 504676"/>
              <a:gd name="connsiteY139" fmla="*/ 979643 h 1049986"/>
              <a:gd name="connsiteX140" fmla="*/ 9152 w 504676"/>
              <a:gd name="connsiteY140" fmla="*/ 976328 h 1049986"/>
              <a:gd name="connsiteX141" fmla="*/ 8091 w 504676"/>
              <a:gd name="connsiteY141" fmla="*/ 970757 h 1049986"/>
              <a:gd name="connsiteX142" fmla="*/ 8091 w 504676"/>
              <a:gd name="connsiteY142" fmla="*/ 969696 h 1049986"/>
              <a:gd name="connsiteX143" fmla="*/ 9152 w 504676"/>
              <a:gd name="connsiteY143" fmla="*/ 969696 h 1049986"/>
              <a:gd name="connsiteX144" fmla="*/ 10346 w 504676"/>
              <a:gd name="connsiteY144" fmla="*/ 968635 h 1049986"/>
              <a:gd name="connsiteX145" fmla="*/ 16049 w 504676"/>
              <a:gd name="connsiteY145" fmla="*/ 967574 h 1049986"/>
              <a:gd name="connsiteX146" fmla="*/ 17110 w 504676"/>
              <a:gd name="connsiteY146" fmla="*/ 967574 h 1049986"/>
              <a:gd name="connsiteX147" fmla="*/ 24935 w 504676"/>
              <a:gd name="connsiteY147" fmla="*/ 959748 h 1049986"/>
              <a:gd name="connsiteX148" fmla="*/ 25997 w 504676"/>
              <a:gd name="connsiteY148" fmla="*/ 958687 h 1049986"/>
              <a:gd name="connsiteX149" fmla="*/ 25997 w 504676"/>
              <a:gd name="connsiteY149" fmla="*/ 956432 h 1049986"/>
              <a:gd name="connsiteX150" fmla="*/ 24935 w 504676"/>
              <a:gd name="connsiteY150" fmla="*/ 954177 h 1049986"/>
              <a:gd name="connsiteX151" fmla="*/ 24935 w 504676"/>
              <a:gd name="connsiteY151" fmla="*/ 953116 h 1049986"/>
              <a:gd name="connsiteX152" fmla="*/ 25997 w 504676"/>
              <a:gd name="connsiteY152" fmla="*/ 948607 h 1049986"/>
              <a:gd name="connsiteX153" fmla="*/ 32761 w 504676"/>
              <a:gd name="connsiteY153" fmla="*/ 943036 h 1049986"/>
              <a:gd name="connsiteX154" fmla="*/ 36210 w 504676"/>
              <a:gd name="connsiteY154" fmla="*/ 939720 h 1049986"/>
              <a:gd name="connsiteX155" fmla="*/ 36210 w 504676"/>
              <a:gd name="connsiteY155" fmla="*/ 938659 h 1049986"/>
              <a:gd name="connsiteX156" fmla="*/ 37271 w 504676"/>
              <a:gd name="connsiteY156" fmla="*/ 937598 h 1049986"/>
              <a:gd name="connsiteX157" fmla="*/ 39525 w 504676"/>
              <a:gd name="connsiteY157" fmla="*/ 936537 h 1049986"/>
              <a:gd name="connsiteX158" fmla="*/ 40587 w 504676"/>
              <a:gd name="connsiteY158" fmla="*/ 936537 h 1049986"/>
              <a:gd name="connsiteX159" fmla="*/ 41648 w 504676"/>
              <a:gd name="connsiteY159" fmla="*/ 935476 h 1049986"/>
              <a:gd name="connsiteX160" fmla="*/ 42841 w 504676"/>
              <a:gd name="connsiteY160" fmla="*/ 934415 h 1049986"/>
              <a:gd name="connsiteX161" fmla="*/ 47351 w 504676"/>
              <a:gd name="connsiteY161" fmla="*/ 933354 h 1049986"/>
              <a:gd name="connsiteX162" fmla="*/ 48412 w 504676"/>
              <a:gd name="connsiteY162" fmla="*/ 932293 h 1049986"/>
              <a:gd name="connsiteX163" fmla="*/ 49473 w 504676"/>
              <a:gd name="connsiteY163" fmla="*/ 931231 h 1049986"/>
              <a:gd name="connsiteX164" fmla="*/ 50667 w 504676"/>
              <a:gd name="connsiteY164" fmla="*/ 923406 h 1049986"/>
              <a:gd name="connsiteX165" fmla="*/ 51860 w 504676"/>
              <a:gd name="connsiteY165" fmla="*/ 923406 h 1049986"/>
              <a:gd name="connsiteX166" fmla="*/ 54115 w 504676"/>
              <a:gd name="connsiteY166" fmla="*/ 921151 h 1049986"/>
              <a:gd name="connsiteX167" fmla="*/ 54115 w 504676"/>
              <a:gd name="connsiteY167" fmla="*/ 916642 h 1049986"/>
              <a:gd name="connsiteX168" fmla="*/ 53054 w 504676"/>
              <a:gd name="connsiteY168" fmla="*/ 915580 h 1049986"/>
              <a:gd name="connsiteX169" fmla="*/ 53054 w 504676"/>
              <a:gd name="connsiteY169" fmla="*/ 913326 h 1049986"/>
              <a:gd name="connsiteX170" fmla="*/ 50799 w 504676"/>
              <a:gd name="connsiteY170" fmla="*/ 910010 h 1049986"/>
              <a:gd name="connsiteX171" fmla="*/ 50799 w 504676"/>
              <a:gd name="connsiteY171" fmla="*/ 908949 h 1049986"/>
              <a:gd name="connsiteX172" fmla="*/ 49606 w 504676"/>
              <a:gd name="connsiteY172" fmla="*/ 907888 h 1049986"/>
              <a:gd name="connsiteX173" fmla="*/ 47351 w 504676"/>
              <a:gd name="connsiteY173" fmla="*/ 906826 h 1049986"/>
              <a:gd name="connsiteX174" fmla="*/ 46157 w 504676"/>
              <a:gd name="connsiteY174" fmla="*/ 905766 h 1049986"/>
              <a:gd name="connsiteX175" fmla="*/ 45096 w 504676"/>
              <a:gd name="connsiteY175" fmla="*/ 905766 h 1049986"/>
              <a:gd name="connsiteX176" fmla="*/ 45096 w 504676"/>
              <a:gd name="connsiteY176" fmla="*/ 901256 h 1049986"/>
              <a:gd name="connsiteX177" fmla="*/ 42841 w 504676"/>
              <a:gd name="connsiteY177" fmla="*/ 896746 h 1049986"/>
              <a:gd name="connsiteX178" fmla="*/ 42841 w 504676"/>
              <a:gd name="connsiteY178" fmla="*/ 893431 h 1049986"/>
              <a:gd name="connsiteX179" fmla="*/ 41648 w 504676"/>
              <a:gd name="connsiteY179" fmla="*/ 892369 h 1049986"/>
              <a:gd name="connsiteX180" fmla="*/ 40587 w 504676"/>
              <a:gd name="connsiteY180" fmla="*/ 887860 h 1049986"/>
              <a:gd name="connsiteX181" fmla="*/ 41648 w 504676"/>
              <a:gd name="connsiteY181" fmla="*/ 886799 h 1049986"/>
              <a:gd name="connsiteX182" fmla="*/ 41648 w 504676"/>
              <a:gd name="connsiteY182" fmla="*/ 885738 h 1049986"/>
              <a:gd name="connsiteX183" fmla="*/ 48412 w 504676"/>
              <a:gd name="connsiteY183" fmla="*/ 881228 h 1049986"/>
              <a:gd name="connsiteX184" fmla="*/ 55176 w 504676"/>
              <a:gd name="connsiteY184" fmla="*/ 881228 h 1049986"/>
              <a:gd name="connsiteX185" fmla="*/ 56238 w 504676"/>
              <a:gd name="connsiteY185" fmla="*/ 880167 h 1049986"/>
              <a:gd name="connsiteX186" fmla="*/ 58492 w 504676"/>
              <a:gd name="connsiteY186" fmla="*/ 880167 h 1049986"/>
              <a:gd name="connsiteX187" fmla="*/ 59686 w 504676"/>
              <a:gd name="connsiteY187" fmla="*/ 881228 h 1049986"/>
              <a:gd name="connsiteX188" fmla="*/ 60747 w 504676"/>
              <a:gd name="connsiteY188" fmla="*/ 881228 h 1049986"/>
              <a:gd name="connsiteX189" fmla="*/ 61808 w 504676"/>
              <a:gd name="connsiteY189" fmla="*/ 883483 h 1049986"/>
              <a:gd name="connsiteX190" fmla="*/ 63002 w 504676"/>
              <a:gd name="connsiteY190" fmla="*/ 884544 h 1049986"/>
              <a:gd name="connsiteX191" fmla="*/ 66318 w 504676"/>
              <a:gd name="connsiteY191" fmla="*/ 886799 h 1049986"/>
              <a:gd name="connsiteX192" fmla="*/ 67512 w 504676"/>
              <a:gd name="connsiteY192" fmla="*/ 886799 h 1049986"/>
              <a:gd name="connsiteX193" fmla="*/ 68573 w 504676"/>
              <a:gd name="connsiteY193" fmla="*/ 885738 h 1049986"/>
              <a:gd name="connsiteX194" fmla="*/ 69633 w 504676"/>
              <a:gd name="connsiteY194" fmla="*/ 885738 h 1049986"/>
              <a:gd name="connsiteX195" fmla="*/ 71888 w 504676"/>
              <a:gd name="connsiteY195" fmla="*/ 884677 h 1049986"/>
              <a:gd name="connsiteX196" fmla="*/ 71888 w 504676"/>
              <a:gd name="connsiteY196" fmla="*/ 883615 h 1049986"/>
              <a:gd name="connsiteX197" fmla="*/ 72949 w 504676"/>
              <a:gd name="connsiteY197" fmla="*/ 882554 h 1049986"/>
              <a:gd name="connsiteX198" fmla="*/ 72949 w 504676"/>
              <a:gd name="connsiteY198" fmla="*/ 881493 h 1049986"/>
              <a:gd name="connsiteX199" fmla="*/ 74011 w 504676"/>
              <a:gd name="connsiteY199" fmla="*/ 880432 h 1049986"/>
              <a:gd name="connsiteX200" fmla="*/ 75204 w 504676"/>
              <a:gd name="connsiteY200" fmla="*/ 879371 h 1049986"/>
              <a:gd name="connsiteX201" fmla="*/ 75204 w 504676"/>
              <a:gd name="connsiteY201" fmla="*/ 878310 h 1049986"/>
              <a:gd name="connsiteX202" fmla="*/ 76265 w 504676"/>
              <a:gd name="connsiteY202" fmla="*/ 877249 h 1049986"/>
              <a:gd name="connsiteX203" fmla="*/ 77327 w 504676"/>
              <a:gd name="connsiteY203" fmla="*/ 876188 h 1049986"/>
              <a:gd name="connsiteX204" fmla="*/ 79581 w 504676"/>
              <a:gd name="connsiteY204" fmla="*/ 872872 h 1049986"/>
              <a:gd name="connsiteX205" fmla="*/ 80642 w 504676"/>
              <a:gd name="connsiteY205" fmla="*/ 870617 h 1049986"/>
              <a:gd name="connsiteX206" fmla="*/ 80642 w 504676"/>
              <a:gd name="connsiteY206" fmla="*/ 869556 h 1049986"/>
              <a:gd name="connsiteX207" fmla="*/ 81703 w 504676"/>
              <a:gd name="connsiteY207" fmla="*/ 868495 h 1049986"/>
              <a:gd name="connsiteX208" fmla="*/ 82897 w 504676"/>
              <a:gd name="connsiteY208" fmla="*/ 868495 h 1049986"/>
              <a:gd name="connsiteX209" fmla="*/ 83958 w 504676"/>
              <a:gd name="connsiteY209" fmla="*/ 867434 h 1049986"/>
              <a:gd name="connsiteX210" fmla="*/ 85019 w 504676"/>
              <a:gd name="connsiteY210" fmla="*/ 867434 h 1049986"/>
              <a:gd name="connsiteX211" fmla="*/ 87274 w 504676"/>
              <a:gd name="connsiteY211" fmla="*/ 866373 h 1049986"/>
              <a:gd name="connsiteX212" fmla="*/ 87274 w 504676"/>
              <a:gd name="connsiteY212" fmla="*/ 864118 h 1049986"/>
              <a:gd name="connsiteX213" fmla="*/ 89529 w 504676"/>
              <a:gd name="connsiteY213" fmla="*/ 861863 h 1049986"/>
              <a:gd name="connsiteX214" fmla="*/ 89529 w 504676"/>
              <a:gd name="connsiteY214" fmla="*/ 860802 h 1049986"/>
              <a:gd name="connsiteX215" fmla="*/ 90723 w 504676"/>
              <a:gd name="connsiteY215" fmla="*/ 859741 h 1049986"/>
              <a:gd name="connsiteX216" fmla="*/ 90723 w 504676"/>
              <a:gd name="connsiteY216" fmla="*/ 857486 h 1049986"/>
              <a:gd name="connsiteX217" fmla="*/ 89529 w 504676"/>
              <a:gd name="connsiteY217" fmla="*/ 851916 h 1049986"/>
              <a:gd name="connsiteX218" fmla="*/ 89529 w 504676"/>
              <a:gd name="connsiteY218" fmla="*/ 849661 h 1049986"/>
              <a:gd name="connsiteX219" fmla="*/ 90723 w 504676"/>
              <a:gd name="connsiteY219" fmla="*/ 848600 h 1049986"/>
              <a:gd name="connsiteX220" fmla="*/ 90723 w 504676"/>
              <a:gd name="connsiteY220" fmla="*/ 844090 h 1049986"/>
              <a:gd name="connsiteX221" fmla="*/ 89529 w 504676"/>
              <a:gd name="connsiteY221" fmla="*/ 841835 h 1049986"/>
              <a:gd name="connsiteX222" fmla="*/ 89529 w 504676"/>
              <a:gd name="connsiteY222" fmla="*/ 836265 h 1049986"/>
              <a:gd name="connsiteX223" fmla="*/ 88468 w 504676"/>
              <a:gd name="connsiteY223" fmla="*/ 835204 h 1049986"/>
              <a:gd name="connsiteX224" fmla="*/ 88468 w 504676"/>
              <a:gd name="connsiteY224" fmla="*/ 830694 h 1049986"/>
              <a:gd name="connsiteX225" fmla="*/ 89529 w 504676"/>
              <a:gd name="connsiteY225" fmla="*/ 829633 h 1049986"/>
              <a:gd name="connsiteX226" fmla="*/ 89529 w 504676"/>
              <a:gd name="connsiteY226" fmla="*/ 828572 h 1049986"/>
              <a:gd name="connsiteX227" fmla="*/ 90723 w 504676"/>
              <a:gd name="connsiteY227" fmla="*/ 827511 h 1049986"/>
              <a:gd name="connsiteX228" fmla="*/ 90723 w 504676"/>
              <a:gd name="connsiteY228" fmla="*/ 825256 h 1049986"/>
              <a:gd name="connsiteX229" fmla="*/ 91916 w 504676"/>
              <a:gd name="connsiteY229" fmla="*/ 824195 h 1049986"/>
              <a:gd name="connsiteX230" fmla="*/ 92977 w 504676"/>
              <a:gd name="connsiteY230" fmla="*/ 819686 h 1049986"/>
              <a:gd name="connsiteX231" fmla="*/ 94039 w 504676"/>
              <a:gd name="connsiteY231" fmla="*/ 818491 h 1049986"/>
              <a:gd name="connsiteX232" fmla="*/ 94039 w 504676"/>
              <a:gd name="connsiteY232" fmla="*/ 817431 h 1049986"/>
              <a:gd name="connsiteX233" fmla="*/ 95232 w 504676"/>
              <a:gd name="connsiteY233" fmla="*/ 817431 h 1049986"/>
              <a:gd name="connsiteX234" fmla="*/ 98548 w 504676"/>
              <a:gd name="connsiteY234" fmla="*/ 803902 h 1049986"/>
              <a:gd name="connsiteX235" fmla="*/ 91784 w 504676"/>
              <a:gd name="connsiteY235" fmla="*/ 803902 h 1049986"/>
              <a:gd name="connsiteX236" fmla="*/ 91784 w 504676"/>
              <a:gd name="connsiteY236" fmla="*/ 801647 h 1049986"/>
              <a:gd name="connsiteX237" fmla="*/ 90590 w 504676"/>
              <a:gd name="connsiteY237" fmla="*/ 799392 h 1049986"/>
              <a:gd name="connsiteX238" fmla="*/ 90590 w 504676"/>
              <a:gd name="connsiteY238" fmla="*/ 798331 h 1049986"/>
              <a:gd name="connsiteX239" fmla="*/ 91784 w 504676"/>
              <a:gd name="connsiteY239" fmla="*/ 797270 h 1049986"/>
              <a:gd name="connsiteX240" fmla="*/ 91784 w 504676"/>
              <a:gd name="connsiteY240" fmla="*/ 791699 h 1049986"/>
              <a:gd name="connsiteX241" fmla="*/ 89529 w 504676"/>
              <a:gd name="connsiteY241" fmla="*/ 789445 h 1049986"/>
              <a:gd name="connsiteX242" fmla="*/ 89529 w 504676"/>
              <a:gd name="connsiteY242" fmla="*/ 786129 h 1049986"/>
              <a:gd name="connsiteX243" fmla="*/ 88468 w 504676"/>
              <a:gd name="connsiteY243" fmla="*/ 785068 h 1049986"/>
              <a:gd name="connsiteX244" fmla="*/ 88468 w 504676"/>
              <a:gd name="connsiteY244" fmla="*/ 782813 h 1049986"/>
              <a:gd name="connsiteX245" fmla="*/ 87407 w 504676"/>
              <a:gd name="connsiteY245" fmla="*/ 782813 h 1049986"/>
              <a:gd name="connsiteX246" fmla="*/ 86213 w 504676"/>
              <a:gd name="connsiteY246" fmla="*/ 781752 h 1049986"/>
              <a:gd name="connsiteX247" fmla="*/ 86213 w 504676"/>
              <a:gd name="connsiteY247" fmla="*/ 780691 h 1049986"/>
              <a:gd name="connsiteX248" fmla="*/ 85152 w 504676"/>
              <a:gd name="connsiteY248" fmla="*/ 779629 h 1049986"/>
              <a:gd name="connsiteX249" fmla="*/ 84091 w 504676"/>
              <a:gd name="connsiteY249" fmla="*/ 777375 h 1049986"/>
              <a:gd name="connsiteX250" fmla="*/ 80775 w 504676"/>
              <a:gd name="connsiteY250" fmla="*/ 772865 h 1049986"/>
              <a:gd name="connsiteX251" fmla="*/ 78520 w 504676"/>
              <a:gd name="connsiteY251" fmla="*/ 768355 h 1049986"/>
              <a:gd name="connsiteX252" fmla="*/ 78520 w 504676"/>
              <a:gd name="connsiteY252" fmla="*/ 767294 h 1049986"/>
              <a:gd name="connsiteX253" fmla="*/ 77459 w 504676"/>
              <a:gd name="connsiteY253" fmla="*/ 766234 h 1049986"/>
              <a:gd name="connsiteX254" fmla="*/ 76398 w 504676"/>
              <a:gd name="connsiteY254" fmla="*/ 763979 h 1049986"/>
              <a:gd name="connsiteX255" fmla="*/ 76398 w 504676"/>
              <a:gd name="connsiteY255" fmla="*/ 760663 h 1049986"/>
              <a:gd name="connsiteX256" fmla="*/ 68573 w 504676"/>
              <a:gd name="connsiteY256" fmla="*/ 744879 h 1049986"/>
              <a:gd name="connsiteX257" fmla="*/ 68573 w 504676"/>
              <a:gd name="connsiteY257" fmla="*/ 738115 h 1049986"/>
              <a:gd name="connsiteX258" fmla="*/ 69633 w 504676"/>
              <a:gd name="connsiteY258" fmla="*/ 737054 h 1049986"/>
              <a:gd name="connsiteX259" fmla="*/ 69633 w 504676"/>
              <a:gd name="connsiteY259" fmla="*/ 735993 h 1049986"/>
              <a:gd name="connsiteX260" fmla="*/ 71888 w 504676"/>
              <a:gd name="connsiteY260" fmla="*/ 733738 h 1049986"/>
              <a:gd name="connsiteX261" fmla="*/ 71888 w 504676"/>
              <a:gd name="connsiteY261" fmla="*/ 724718 h 1049986"/>
              <a:gd name="connsiteX262" fmla="*/ 72949 w 504676"/>
              <a:gd name="connsiteY262" fmla="*/ 722464 h 1049986"/>
              <a:gd name="connsiteX263" fmla="*/ 72949 w 504676"/>
              <a:gd name="connsiteY263" fmla="*/ 717954 h 1049986"/>
              <a:gd name="connsiteX264" fmla="*/ 71888 w 504676"/>
              <a:gd name="connsiteY264" fmla="*/ 715699 h 1049986"/>
              <a:gd name="connsiteX265" fmla="*/ 71888 w 504676"/>
              <a:gd name="connsiteY265" fmla="*/ 714638 h 1049986"/>
              <a:gd name="connsiteX266" fmla="*/ 70695 w 504676"/>
              <a:gd name="connsiteY266" fmla="*/ 713577 h 1049986"/>
              <a:gd name="connsiteX267" fmla="*/ 69501 w 504676"/>
              <a:gd name="connsiteY267" fmla="*/ 712516 h 1049986"/>
              <a:gd name="connsiteX268" fmla="*/ 69501 w 504676"/>
              <a:gd name="connsiteY268" fmla="*/ 711455 h 1049986"/>
              <a:gd name="connsiteX269" fmla="*/ 68440 w 504676"/>
              <a:gd name="connsiteY269" fmla="*/ 710394 h 1049986"/>
              <a:gd name="connsiteX270" fmla="*/ 68440 w 504676"/>
              <a:gd name="connsiteY270" fmla="*/ 708139 h 1049986"/>
              <a:gd name="connsiteX271" fmla="*/ 69501 w 504676"/>
              <a:gd name="connsiteY271" fmla="*/ 705884 h 1049986"/>
              <a:gd name="connsiteX272" fmla="*/ 69501 w 504676"/>
              <a:gd name="connsiteY272" fmla="*/ 704823 h 1049986"/>
              <a:gd name="connsiteX273" fmla="*/ 70695 w 504676"/>
              <a:gd name="connsiteY273" fmla="*/ 703762 h 1049986"/>
              <a:gd name="connsiteX274" fmla="*/ 70695 w 504676"/>
              <a:gd name="connsiteY274" fmla="*/ 698191 h 1049986"/>
              <a:gd name="connsiteX275" fmla="*/ 69501 w 504676"/>
              <a:gd name="connsiteY275" fmla="*/ 698191 h 1049986"/>
              <a:gd name="connsiteX276" fmla="*/ 68440 w 504676"/>
              <a:gd name="connsiteY276" fmla="*/ 697131 h 1049986"/>
              <a:gd name="connsiteX277" fmla="*/ 66185 w 504676"/>
              <a:gd name="connsiteY277" fmla="*/ 696069 h 1049986"/>
              <a:gd name="connsiteX278" fmla="*/ 63930 w 504676"/>
              <a:gd name="connsiteY278" fmla="*/ 693815 h 1049986"/>
              <a:gd name="connsiteX279" fmla="*/ 63930 w 504676"/>
              <a:gd name="connsiteY279" fmla="*/ 691560 h 1049986"/>
              <a:gd name="connsiteX280" fmla="*/ 62737 w 504676"/>
              <a:gd name="connsiteY280" fmla="*/ 690499 h 1049986"/>
              <a:gd name="connsiteX281" fmla="*/ 63930 w 504676"/>
              <a:gd name="connsiteY281" fmla="*/ 690499 h 1049986"/>
              <a:gd name="connsiteX282" fmla="*/ 63930 w 504676"/>
              <a:gd name="connsiteY282" fmla="*/ 689438 h 1049986"/>
              <a:gd name="connsiteX283" fmla="*/ 66185 w 504676"/>
              <a:gd name="connsiteY283" fmla="*/ 684928 h 1049986"/>
              <a:gd name="connsiteX284" fmla="*/ 67379 w 504676"/>
              <a:gd name="connsiteY284" fmla="*/ 683867 h 1049986"/>
              <a:gd name="connsiteX285" fmla="*/ 67379 w 504676"/>
              <a:gd name="connsiteY285" fmla="*/ 674848 h 1049986"/>
              <a:gd name="connsiteX286" fmla="*/ 65124 w 504676"/>
              <a:gd name="connsiteY286" fmla="*/ 671532 h 1049986"/>
              <a:gd name="connsiteX287" fmla="*/ 65124 w 504676"/>
              <a:gd name="connsiteY287" fmla="*/ 661452 h 1049986"/>
              <a:gd name="connsiteX288" fmla="*/ 66318 w 504676"/>
              <a:gd name="connsiteY288" fmla="*/ 660391 h 1049986"/>
              <a:gd name="connsiteX289" fmla="*/ 66318 w 504676"/>
              <a:gd name="connsiteY289" fmla="*/ 659329 h 1049986"/>
              <a:gd name="connsiteX290" fmla="*/ 67512 w 504676"/>
              <a:gd name="connsiteY290" fmla="*/ 658268 h 1049986"/>
              <a:gd name="connsiteX291" fmla="*/ 69766 w 504676"/>
              <a:gd name="connsiteY291" fmla="*/ 656014 h 1049986"/>
              <a:gd name="connsiteX292" fmla="*/ 70960 w 504676"/>
              <a:gd name="connsiteY292" fmla="*/ 653759 h 1049986"/>
              <a:gd name="connsiteX293" fmla="*/ 70960 w 504676"/>
              <a:gd name="connsiteY293" fmla="*/ 650443 h 1049986"/>
              <a:gd name="connsiteX294" fmla="*/ 69766 w 504676"/>
              <a:gd name="connsiteY294" fmla="*/ 648188 h 1049986"/>
              <a:gd name="connsiteX295" fmla="*/ 68705 w 504676"/>
              <a:gd name="connsiteY295" fmla="*/ 647127 h 1049986"/>
              <a:gd name="connsiteX296" fmla="*/ 68705 w 504676"/>
              <a:gd name="connsiteY296" fmla="*/ 643811 h 1049986"/>
              <a:gd name="connsiteX297" fmla="*/ 67644 w 504676"/>
              <a:gd name="connsiteY297" fmla="*/ 642750 h 1049986"/>
              <a:gd name="connsiteX298" fmla="*/ 65389 w 504676"/>
              <a:gd name="connsiteY298" fmla="*/ 640495 h 1049986"/>
              <a:gd name="connsiteX299" fmla="*/ 65389 w 504676"/>
              <a:gd name="connsiteY299" fmla="*/ 638241 h 1049986"/>
              <a:gd name="connsiteX300" fmla="*/ 66583 w 504676"/>
              <a:gd name="connsiteY300" fmla="*/ 637179 h 1049986"/>
              <a:gd name="connsiteX301" fmla="*/ 66583 w 504676"/>
              <a:gd name="connsiteY301" fmla="*/ 636118 h 1049986"/>
              <a:gd name="connsiteX302" fmla="*/ 69899 w 504676"/>
              <a:gd name="connsiteY302" fmla="*/ 631609 h 1049986"/>
              <a:gd name="connsiteX303" fmla="*/ 72154 w 504676"/>
              <a:gd name="connsiteY303" fmla="*/ 630548 h 1049986"/>
              <a:gd name="connsiteX304" fmla="*/ 75469 w 504676"/>
              <a:gd name="connsiteY304" fmla="*/ 612509 h 1049986"/>
              <a:gd name="connsiteX305" fmla="*/ 75469 w 504676"/>
              <a:gd name="connsiteY305" fmla="*/ 606939 h 1049986"/>
              <a:gd name="connsiteX306" fmla="*/ 76531 w 504676"/>
              <a:gd name="connsiteY306" fmla="*/ 604684 h 1049986"/>
              <a:gd name="connsiteX307" fmla="*/ 76531 w 504676"/>
              <a:gd name="connsiteY307" fmla="*/ 601368 h 1049986"/>
              <a:gd name="connsiteX308" fmla="*/ 75469 w 504676"/>
              <a:gd name="connsiteY308" fmla="*/ 600307 h 1049986"/>
              <a:gd name="connsiteX309" fmla="*/ 75469 w 504676"/>
              <a:gd name="connsiteY309" fmla="*/ 598052 h 1049986"/>
              <a:gd name="connsiteX310" fmla="*/ 74276 w 504676"/>
              <a:gd name="connsiteY310" fmla="*/ 595797 h 1049986"/>
              <a:gd name="connsiteX311" fmla="*/ 74276 w 504676"/>
              <a:gd name="connsiteY311" fmla="*/ 594736 h 1049986"/>
              <a:gd name="connsiteX312" fmla="*/ 73215 w 504676"/>
              <a:gd name="connsiteY312" fmla="*/ 593675 h 1049986"/>
              <a:gd name="connsiteX313" fmla="*/ 73215 w 504676"/>
              <a:gd name="connsiteY313" fmla="*/ 584656 h 1049986"/>
              <a:gd name="connsiteX314" fmla="*/ 78785 w 504676"/>
              <a:gd name="connsiteY314" fmla="*/ 572321 h 1049986"/>
              <a:gd name="connsiteX315" fmla="*/ 78785 w 504676"/>
              <a:gd name="connsiteY315" fmla="*/ 570066 h 1049986"/>
              <a:gd name="connsiteX316" fmla="*/ 79979 w 504676"/>
              <a:gd name="connsiteY316" fmla="*/ 569005 h 1049986"/>
              <a:gd name="connsiteX317" fmla="*/ 79979 w 504676"/>
              <a:gd name="connsiteY317" fmla="*/ 563434 h 1049986"/>
              <a:gd name="connsiteX318" fmla="*/ 78785 w 504676"/>
              <a:gd name="connsiteY318" fmla="*/ 562373 h 1049986"/>
              <a:gd name="connsiteX319" fmla="*/ 78785 w 504676"/>
              <a:gd name="connsiteY319" fmla="*/ 561312 h 1049986"/>
              <a:gd name="connsiteX320" fmla="*/ 74276 w 504676"/>
              <a:gd name="connsiteY320" fmla="*/ 555741 h 1049986"/>
              <a:gd name="connsiteX321" fmla="*/ 74276 w 504676"/>
              <a:gd name="connsiteY321" fmla="*/ 553487 h 1049986"/>
              <a:gd name="connsiteX322" fmla="*/ 73215 w 504676"/>
              <a:gd name="connsiteY322" fmla="*/ 552426 h 1049986"/>
              <a:gd name="connsiteX323" fmla="*/ 73215 w 504676"/>
              <a:gd name="connsiteY323" fmla="*/ 545661 h 1049986"/>
              <a:gd name="connsiteX324" fmla="*/ 72154 w 504676"/>
              <a:gd name="connsiteY324" fmla="*/ 544600 h 1049986"/>
              <a:gd name="connsiteX325" fmla="*/ 72154 w 504676"/>
              <a:gd name="connsiteY325" fmla="*/ 542345 h 1049986"/>
              <a:gd name="connsiteX326" fmla="*/ 73215 w 504676"/>
              <a:gd name="connsiteY326" fmla="*/ 541284 h 1049986"/>
              <a:gd name="connsiteX327" fmla="*/ 73215 w 504676"/>
              <a:gd name="connsiteY327" fmla="*/ 539029 h 1049986"/>
              <a:gd name="connsiteX328" fmla="*/ 72154 w 504676"/>
              <a:gd name="connsiteY328" fmla="*/ 537968 h 1049986"/>
              <a:gd name="connsiteX329" fmla="*/ 72154 w 504676"/>
              <a:gd name="connsiteY329" fmla="*/ 533459 h 1049986"/>
              <a:gd name="connsiteX330" fmla="*/ 70960 w 504676"/>
              <a:gd name="connsiteY330" fmla="*/ 532398 h 1049986"/>
              <a:gd name="connsiteX331" fmla="*/ 70960 w 504676"/>
              <a:gd name="connsiteY331" fmla="*/ 524572 h 1049986"/>
              <a:gd name="connsiteX332" fmla="*/ 72154 w 504676"/>
              <a:gd name="connsiteY332" fmla="*/ 524572 h 1049986"/>
              <a:gd name="connsiteX333" fmla="*/ 72154 w 504676"/>
              <a:gd name="connsiteY333" fmla="*/ 523511 h 1049986"/>
              <a:gd name="connsiteX334" fmla="*/ 74409 w 504676"/>
              <a:gd name="connsiteY334" fmla="*/ 521256 h 1049986"/>
              <a:gd name="connsiteX335" fmla="*/ 74409 w 504676"/>
              <a:gd name="connsiteY335" fmla="*/ 519001 h 1049986"/>
              <a:gd name="connsiteX336" fmla="*/ 75602 w 504676"/>
              <a:gd name="connsiteY336" fmla="*/ 517940 h 1049986"/>
              <a:gd name="connsiteX337" fmla="*/ 76663 w 504676"/>
              <a:gd name="connsiteY337" fmla="*/ 516879 h 1049986"/>
              <a:gd name="connsiteX338" fmla="*/ 76663 w 504676"/>
              <a:gd name="connsiteY338" fmla="*/ 498841 h 1049986"/>
              <a:gd name="connsiteX339" fmla="*/ 75602 w 504676"/>
              <a:gd name="connsiteY339" fmla="*/ 497780 h 1049986"/>
              <a:gd name="connsiteX340" fmla="*/ 75602 w 504676"/>
              <a:gd name="connsiteY340" fmla="*/ 493270 h 1049986"/>
              <a:gd name="connsiteX341" fmla="*/ 76663 w 504676"/>
              <a:gd name="connsiteY341" fmla="*/ 492209 h 1049986"/>
              <a:gd name="connsiteX342" fmla="*/ 77724 w 504676"/>
              <a:gd name="connsiteY342" fmla="*/ 491148 h 1049986"/>
              <a:gd name="connsiteX343" fmla="*/ 79979 w 504676"/>
              <a:gd name="connsiteY343" fmla="*/ 490087 h 1049986"/>
              <a:gd name="connsiteX344" fmla="*/ 79979 w 504676"/>
              <a:gd name="connsiteY344" fmla="*/ 489026 h 1049986"/>
              <a:gd name="connsiteX345" fmla="*/ 81040 w 504676"/>
              <a:gd name="connsiteY345" fmla="*/ 489026 h 1049986"/>
              <a:gd name="connsiteX346" fmla="*/ 81040 w 504676"/>
              <a:gd name="connsiteY346" fmla="*/ 487965 h 1049986"/>
              <a:gd name="connsiteX347" fmla="*/ 82101 w 504676"/>
              <a:gd name="connsiteY347" fmla="*/ 486904 h 1049986"/>
              <a:gd name="connsiteX348" fmla="*/ 82101 w 504676"/>
              <a:gd name="connsiteY348" fmla="*/ 483588 h 1049986"/>
              <a:gd name="connsiteX349" fmla="*/ 83295 w 504676"/>
              <a:gd name="connsiteY349" fmla="*/ 481333 h 1049986"/>
              <a:gd name="connsiteX350" fmla="*/ 83295 w 504676"/>
              <a:gd name="connsiteY350" fmla="*/ 473508 h 1049986"/>
              <a:gd name="connsiteX351" fmla="*/ 84356 w 504676"/>
              <a:gd name="connsiteY351" fmla="*/ 472447 h 1049986"/>
              <a:gd name="connsiteX352" fmla="*/ 84356 w 504676"/>
              <a:gd name="connsiteY352" fmla="*/ 471385 h 1049986"/>
              <a:gd name="connsiteX353" fmla="*/ 85417 w 504676"/>
              <a:gd name="connsiteY353" fmla="*/ 463560 h 1049986"/>
              <a:gd name="connsiteX354" fmla="*/ 86478 w 504676"/>
              <a:gd name="connsiteY354" fmla="*/ 463560 h 1049986"/>
              <a:gd name="connsiteX355" fmla="*/ 87672 w 504676"/>
              <a:gd name="connsiteY355" fmla="*/ 462499 h 1049986"/>
              <a:gd name="connsiteX356" fmla="*/ 87672 w 504676"/>
              <a:gd name="connsiteY356" fmla="*/ 461438 h 1049986"/>
              <a:gd name="connsiteX357" fmla="*/ 88733 w 504676"/>
              <a:gd name="connsiteY357" fmla="*/ 460377 h 1049986"/>
              <a:gd name="connsiteX358" fmla="*/ 88733 w 504676"/>
              <a:gd name="connsiteY358" fmla="*/ 459316 h 1049986"/>
              <a:gd name="connsiteX359" fmla="*/ 92182 w 504676"/>
              <a:gd name="connsiteY359" fmla="*/ 456000 h 1049986"/>
              <a:gd name="connsiteX360" fmla="*/ 92182 w 504676"/>
              <a:gd name="connsiteY360" fmla="*/ 451490 h 1049986"/>
              <a:gd name="connsiteX361" fmla="*/ 93242 w 504676"/>
              <a:gd name="connsiteY361" fmla="*/ 450429 h 1049986"/>
              <a:gd name="connsiteX362" fmla="*/ 92182 w 504676"/>
              <a:gd name="connsiteY362" fmla="*/ 449368 h 1049986"/>
              <a:gd name="connsiteX363" fmla="*/ 93242 w 504676"/>
              <a:gd name="connsiteY363" fmla="*/ 448307 h 1049986"/>
              <a:gd name="connsiteX364" fmla="*/ 93242 w 504676"/>
              <a:gd name="connsiteY364" fmla="*/ 444991 h 1049986"/>
              <a:gd name="connsiteX365" fmla="*/ 95497 w 504676"/>
              <a:gd name="connsiteY365" fmla="*/ 442736 h 1049986"/>
              <a:gd name="connsiteX366" fmla="*/ 95497 w 504676"/>
              <a:gd name="connsiteY366" fmla="*/ 441675 h 1049986"/>
              <a:gd name="connsiteX367" fmla="*/ 96558 w 504676"/>
              <a:gd name="connsiteY367" fmla="*/ 440614 h 1049986"/>
              <a:gd name="connsiteX368" fmla="*/ 97620 w 504676"/>
              <a:gd name="connsiteY368" fmla="*/ 440614 h 1049986"/>
              <a:gd name="connsiteX369" fmla="*/ 103323 w 504676"/>
              <a:gd name="connsiteY369" fmla="*/ 432789 h 1049986"/>
              <a:gd name="connsiteX370" fmla="*/ 104384 w 504676"/>
              <a:gd name="connsiteY370" fmla="*/ 432789 h 1049986"/>
              <a:gd name="connsiteX371" fmla="*/ 111148 w 504676"/>
              <a:gd name="connsiteY371" fmla="*/ 429473 h 1049986"/>
              <a:gd name="connsiteX372" fmla="*/ 112210 w 504676"/>
              <a:gd name="connsiteY372" fmla="*/ 429473 h 1049986"/>
              <a:gd name="connsiteX373" fmla="*/ 114464 w 504676"/>
              <a:gd name="connsiteY373" fmla="*/ 427218 h 1049986"/>
              <a:gd name="connsiteX374" fmla="*/ 115658 w 504676"/>
              <a:gd name="connsiteY374" fmla="*/ 427218 h 1049986"/>
              <a:gd name="connsiteX375" fmla="*/ 115658 w 504676"/>
              <a:gd name="connsiteY375" fmla="*/ 426157 h 1049986"/>
              <a:gd name="connsiteX376" fmla="*/ 116719 w 504676"/>
              <a:gd name="connsiteY376" fmla="*/ 425096 h 1049986"/>
              <a:gd name="connsiteX377" fmla="*/ 116719 w 504676"/>
              <a:gd name="connsiteY377" fmla="*/ 421780 h 1049986"/>
              <a:gd name="connsiteX378" fmla="*/ 117780 w 504676"/>
              <a:gd name="connsiteY378" fmla="*/ 420719 h 1049986"/>
              <a:gd name="connsiteX379" fmla="*/ 117780 w 504676"/>
              <a:gd name="connsiteY379" fmla="*/ 418464 h 1049986"/>
              <a:gd name="connsiteX380" fmla="*/ 122290 w 504676"/>
              <a:gd name="connsiteY380" fmla="*/ 418464 h 1049986"/>
              <a:gd name="connsiteX381" fmla="*/ 122290 w 504676"/>
              <a:gd name="connsiteY381" fmla="*/ 419525 h 1049986"/>
              <a:gd name="connsiteX382" fmla="*/ 123484 w 504676"/>
              <a:gd name="connsiteY382" fmla="*/ 420586 h 1049986"/>
              <a:gd name="connsiteX383" fmla="*/ 124545 w 504676"/>
              <a:gd name="connsiteY383" fmla="*/ 421647 h 1049986"/>
              <a:gd name="connsiteX384" fmla="*/ 129054 w 504676"/>
              <a:gd name="connsiteY384" fmla="*/ 426157 h 1049986"/>
              <a:gd name="connsiteX385" fmla="*/ 138073 w 504676"/>
              <a:gd name="connsiteY385" fmla="*/ 422841 h 1049986"/>
              <a:gd name="connsiteX386" fmla="*/ 139267 w 504676"/>
              <a:gd name="connsiteY386" fmla="*/ 421780 h 1049986"/>
              <a:gd name="connsiteX387" fmla="*/ 139267 w 504676"/>
              <a:gd name="connsiteY387" fmla="*/ 418464 h 1049986"/>
              <a:gd name="connsiteX388" fmla="*/ 140328 w 504676"/>
              <a:gd name="connsiteY388" fmla="*/ 417403 h 1049986"/>
              <a:gd name="connsiteX389" fmla="*/ 140328 w 504676"/>
              <a:gd name="connsiteY389" fmla="*/ 415148 h 1049986"/>
              <a:gd name="connsiteX390" fmla="*/ 143777 w 504676"/>
              <a:gd name="connsiteY390" fmla="*/ 411832 h 1049986"/>
              <a:gd name="connsiteX391" fmla="*/ 144838 w 504676"/>
              <a:gd name="connsiteY391" fmla="*/ 411832 h 1049986"/>
              <a:gd name="connsiteX392" fmla="*/ 147093 w 504676"/>
              <a:gd name="connsiteY392" fmla="*/ 410771 h 1049986"/>
              <a:gd name="connsiteX393" fmla="*/ 148154 w 504676"/>
              <a:gd name="connsiteY393" fmla="*/ 409710 h 1049986"/>
              <a:gd name="connsiteX394" fmla="*/ 149215 w 504676"/>
              <a:gd name="connsiteY394" fmla="*/ 408649 h 1049986"/>
              <a:gd name="connsiteX395" fmla="*/ 150409 w 504676"/>
              <a:gd name="connsiteY395" fmla="*/ 408649 h 1049986"/>
              <a:gd name="connsiteX396" fmla="*/ 150409 w 504676"/>
              <a:gd name="connsiteY396" fmla="*/ 407588 h 1049986"/>
              <a:gd name="connsiteX397" fmla="*/ 152663 w 504676"/>
              <a:gd name="connsiteY397" fmla="*/ 407588 h 1049986"/>
              <a:gd name="connsiteX398" fmla="*/ 153724 w 504676"/>
              <a:gd name="connsiteY398" fmla="*/ 406527 h 1049986"/>
              <a:gd name="connsiteX399" fmla="*/ 155979 w 504676"/>
              <a:gd name="connsiteY399" fmla="*/ 406527 h 1049986"/>
              <a:gd name="connsiteX400" fmla="*/ 157173 w 504676"/>
              <a:gd name="connsiteY400" fmla="*/ 405466 h 1049986"/>
              <a:gd name="connsiteX401" fmla="*/ 159428 w 504676"/>
              <a:gd name="connsiteY401" fmla="*/ 403211 h 1049986"/>
              <a:gd name="connsiteX402" fmla="*/ 159428 w 504676"/>
              <a:gd name="connsiteY402" fmla="*/ 402017 h 1049986"/>
              <a:gd name="connsiteX403" fmla="*/ 169508 w 504676"/>
              <a:gd name="connsiteY403" fmla="*/ 395253 h 1049986"/>
              <a:gd name="connsiteX404" fmla="*/ 169508 w 504676"/>
              <a:gd name="connsiteY404" fmla="*/ 392998 h 1049986"/>
              <a:gd name="connsiteX405" fmla="*/ 170702 w 504676"/>
              <a:gd name="connsiteY405" fmla="*/ 391937 h 1049986"/>
              <a:gd name="connsiteX406" fmla="*/ 170702 w 504676"/>
              <a:gd name="connsiteY406" fmla="*/ 388621 h 1049986"/>
              <a:gd name="connsiteX407" fmla="*/ 171763 w 504676"/>
              <a:gd name="connsiteY407" fmla="*/ 387560 h 1049986"/>
              <a:gd name="connsiteX408" fmla="*/ 170702 w 504676"/>
              <a:gd name="connsiteY408" fmla="*/ 386499 h 1049986"/>
              <a:gd name="connsiteX409" fmla="*/ 170702 w 504676"/>
              <a:gd name="connsiteY409" fmla="*/ 381989 h 1049986"/>
              <a:gd name="connsiteX410" fmla="*/ 171763 w 504676"/>
              <a:gd name="connsiteY410" fmla="*/ 380928 h 1049986"/>
              <a:gd name="connsiteX411" fmla="*/ 171763 w 504676"/>
              <a:gd name="connsiteY411" fmla="*/ 378673 h 1049986"/>
              <a:gd name="connsiteX412" fmla="*/ 172824 w 504676"/>
              <a:gd name="connsiteY412" fmla="*/ 377612 h 1049986"/>
              <a:gd name="connsiteX413" fmla="*/ 173885 w 504676"/>
              <a:gd name="connsiteY413" fmla="*/ 376551 h 1049986"/>
              <a:gd name="connsiteX414" fmla="*/ 173885 w 504676"/>
              <a:gd name="connsiteY414" fmla="*/ 374296 h 1049986"/>
              <a:gd name="connsiteX415" fmla="*/ 175079 w 504676"/>
              <a:gd name="connsiteY415" fmla="*/ 373235 h 1049986"/>
              <a:gd name="connsiteX416" fmla="*/ 175079 w 504676"/>
              <a:gd name="connsiteY416" fmla="*/ 372174 h 1049986"/>
              <a:gd name="connsiteX417" fmla="*/ 176139 w 504676"/>
              <a:gd name="connsiteY417" fmla="*/ 369919 h 1049986"/>
              <a:gd name="connsiteX418" fmla="*/ 176139 w 504676"/>
              <a:gd name="connsiteY418" fmla="*/ 368859 h 1049986"/>
              <a:gd name="connsiteX419" fmla="*/ 177201 w 504676"/>
              <a:gd name="connsiteY419" fmla="*/ 367797 h 1049986"/>
              <a:gd name="connsiteX420" fmla="*/ 177201 w 504676"/>
              <a:gd name="connsiteY420" fmla="*/ 366736 h 1049986"/>
              <a:gd name="connsiteX421" fmla="*/ 178394 w 504676"/>
              <a:gd name="connsiteY421" fmla="*/ 365675 h 1049986"/>
              <a:gd name="connsiteX422" fmla="*/ 180649 w 504676"/>
              <a:gd name="connsiteY422" fmla="*/ 365675 h 1049986"/>
              <a:gd name="connsiteX423" fmla="*/ 181710 w 504676"/>
              <a:gd name="connsiteY423" fmla="*/ 364614 h 1049986"/>
              <a:gd name="connsiteX424" fmla="*/ 181710 w 504676"/>
              <a:gd name="connsiteY424" fmla="*/ 363553 h 1049986"/>
              <a:gd name="connsiteX425" fmla="*/ 182904 w 504676"/>
              <a:gd name="connsiteY425" fmla="*/ 362492 h 1049986"/>
              <a:gd name="connsiteX426" fmla="*/ 182904 w 504676"/>
              <a:gd name="connsiteY426" fmla="*/ 360237 h 1049986"/>
              <a:gd name="connsiteX427" fmla="*/ 181710 w 504676"/>
              <a:gd name="connsiteY427" fmla="*/ 357982 h 1049986"/>
              <a:gd name="connsiteX428" fmla="*/ 181710 w 504676"/>
              <a:gd name="connsiteY428" fmla="*/ 355728 h 1049986"/>
              <a:gd name="connsiteX429" fmla="*/ 180649 w 504676"/>
              <a:gd name="connsiteY429" fmla="*/ 354666 h 1049986"/>
              <a:gd name="connsiteX430" fmla="*/ 180649 w 504676"/>
              <a:gd name="connsiteY430" fmla="*/ 353605 h 1049986"/>
              <a:gd name="connsiteX431" fmla="*/ 179588 w 504676"/>
              <a:gd name="connsiteY431" fmla="*/ 352544 h 1049986"/>
              <a:gd name="connsiteX432" fmla="*/ 178527 w 504676"/>
              <a:gd name="connsiteY432" fmla="*/ 351483 h 1049986"/>
              <a:gd name="connsiteX433" fmla="*/ 178527 w 504676"/>
              <a:gd name="connsiteY433" fmla="*/ 350422 h 1049986"/>
              <a:gd name="connsiteX434" fmla="*/ 176272 w 504676"/>
              <a:gd name="connsiteY434" fmla="*/ 348167 h 1049986"/>
              <a:gd name="connsiteX435" fmla="*/ 176272 w 504676"/>
              <a:gd name="connsiteY435" fmla="*/ 341403 h 1049986"/>
              <a:gd name="connsiteX436" fmla="*/ 177334 w 504676"/>
              <a:gd name="connsiteY436" fmla="*/ 340342 h 1049986"/>
              <a:gd name="connsiteX437" fmla="*/ 177334 w 504676"/>
              <a:gd name="connsiteY437" fmla="*/ 338087 h 1049986"/>
              <a:gd name="connsiteX438" fmla="*/ 178527 w 504676"/>
              <a:gd name="connsiteY438" fmla="*/ 337026 h 1049986"/>
              <a:gd name="connsiteX439" fmla="*/ 177334 w 504676"/>
              <a:gd name="connsiteY439" fmla="*/ 334771 h 1049986"/>
              <a:gd name="connsiteX440" fmla="*/ 177334 w 504676"/>
              <a:gd name="connsiteY440" fmla="*/ 332516 h 1049986"/>
              <a:gd name="connsiteX441" fmla="*/ 175079 w 504676"/>
              <a:gd name="connsiteY441" fmla="*/ 331455 h 1049986"/>
              <a:gd name="connsiteX442" fmla="*/ 173885 w 504676"/>
              <a:gd name="connsiteY442" fmla="*/ 329201 h 1049986"/>
              <a:gd name="connsiteX443" fmla="*/ 172824 w 504676"/>
              <a:gd name="connsiteY443" fmla="*/ 328139 h 1049986"/>
              <a:gd name="connsiteX444" fmla="*/ 171763 w 504676"/>
              <a:gd name="connsiteY444" fmla="*/ 327078 h 1049986"/>
              <a:gd name="connsiteX445" fmla="*/ 159428 w 504676"/>
              <a:gd name="connsiteY445" fmla="*/ 321508 h 1049986"/>
              <a:gd name="connsiteX446" fmla="*/ 157173 w 504676"/>
              <a:gd name="connsiteY446" fmla="*/ 320447 h 1049986"/>
              <a:gd name="connsiteX447" fmla="*/ 154918 w 504676"/>
              <a:gd name="connsiteY447" fmla="*/ 318192 h 1049986"/>
              <a:gd name="connsiteX448" fmla="*/ 150409 w 504676"/>
              <a:gd name="connsiteY448" fmla="*/ 315937 h 1049986"/>
              <a:gd name="connsiteX449" fmla="*/ 142583 w 504676"/>
              <a:gd name="connsiteY449" fmla="*/ 315937 h 1049986"/>
              <a:gd name="connsiteX450" fmla="*/ 141389 w 504676"/>
              <a:gd name="connsiteY450" fmla="*/ 316998 h 1049986"/>
              <a:gd name="connsiteX451" fmla="*/ 140328 w 504676"/>
              <a:gd name="connsiteY451" fmla="*/ 316998 h 1049986"/>
              <a:gd name="connsiteX452" fmla="*/ 138073 w 504676"/>
              <a:gd name="connsiteY452" fmla="*/ 315937 h 1049986"/>
              <a:gd name="connsiteX453" fmla="*/ 137012 w 504676"/>
              <a:gd name="connsiteY453" fmla="*/ 315937 h 1049986"/>
              <a:gd name="connsiteX454" fmla="*/ 135951 w 504676"/>
              <a:gd name="connsiteY454" fmla="*/ 314876 h 1049986"/>
              <a:gd name="connsiteX455" fmla="*/ 135951 w 504676"/>
              <a:gd name="connsiteY455" fmla="*/ 313815 h 1049986"/>
              <a:gd name="connsiteX456" fmla="*/ 134757 w 504676"/>
              <a:gd name="connsiteY456" fmla="*/ 312754 h 1049986"/>
              <a:gd name="connsiteX457" fmla="*/ 129187 w 504676"/>
              <a:gd name="connsiteY457" fmla="*/ 303735 h 1049986"/>
              <a:gd name="connsiteX458" fmla="*/ 128126 w 504676"/>
              <a:gd name="connsiteY458" fmla="*/ 301480 h 1049986"/>
              <a:gd name="connsiteX459" fmla="*/ 126932 w 504676"/>
              <a:gd name="connsiteY459" fmla="*/ 299225 h 1049986"/>
              <a:gd name="connsiteX460" fmla="*/ 125738 w 504676"/>
              <a:gd name="connsiteY460" fmla="*/ 298164 h 1049986"/>
              <a:gd name="connsiteX461" fmla="*/ 124677 w 504676"/>
              <a:gd name="connsiteY461" fmla="*/ 296970 h 1049986"/>
              <a:gd name="connsiteX462" fmla="*/ 124677 w 504676"/>
              <a:gd name="connsiteY462" fmla="*/ 294715 h 1049986"/>
              <a:gd name="connsiteX463" fmla="*/ 123616 w 504676"/>
              <a:gd name="connsiteY463" fmla="*/ 293654 h 1049986"/>
              <a:gd name="connsiteX464" fmla="*/ 120300 w 504676"/>
              <a:gd name="connsiteY464" fmla="*/ 286890 h 1049986"/>
              <a:gd name="connsiteX465" fmla="*/ 120300 w 504676"/>
              <a:gd name="connsiteY465" fmla="*/ 283574 h 1049986"/>
              <a:gd name="connsiteX466" fmla="*/ 119107 w 504676"/>
              <a:gd name="connsiteY466" fmla="*/ 282513 h 1049986"/>
              <a:gd name="connsiteX467" fmla="*/ 119107 w 504676"/>
              <a:gd name="connsiteY467" fmla="*/ 274688 h 1049986"/>
              <a:gd name="connsiteX468" fmla="*/ 120300 w 504676"/>
              <a:gd name="connsiteY468" fmla="*/ 273626 h 1049986"/>
              <a:gd name="connsiteX469" fmla="*/ 120300 w 504676"/>
              <a:gd name="connsiteY469" fmla="*/ 269117 h 1049986"/>
              <a:gd name="connsiteX470" fmla="*/ 119107 w 504676"/>
              <a:gd name="connsiteY470" fmla="*/ 268056 h 1049986"/>
              <a:gd name="connsiteX471" fmla="*/ 119107 w 504676"/>
              <a:gd name="connsiteY471" fmla="*/ 266995 h 1049986"/>
              <a:gd name="connsiteX472" fmla="*/ 117913 w 504676"/>
              <a:gd name="connsiteY472" fmla="*/ 265934 h 1049986"/>
              <a:gd name="connsiteX473" fmla="*/ 116852 w 504676"/>
              <a:gd name="connsiteY473" fmla="*/ 265934 h 1049986"/>
              <a:gd name="connsiteX474" fmla="*/ 115791 w 504676"/>
              <a:gd name="connsiteY474" fmla="*/ 264872 h 1049986"/>
              <a:gd name="connsiteX475" fmla="*/ 112342 w 504676"/>
              <a:gd name="connsiteY475" fmla="*/ 263679 h 1049986"/>
              <a:gd name="connsiteX476" fmla="*/ 110087 w 504676"/>
              <a:gd name="connsiteY476" fmla="*/ 262618 h 1049986"/>
              <a:gd name="connsiteX477" fmla="*/ 109026 w 504676"/>
              <a:gd name="connsiteY477" fmla="*/ 261557 h 1049986"/>
              <a:gd name="connsiteX478" fmla="*/ 106772 w 504676"/>
              <a:gd name="connsiteY478" fmla="*/ 260495 h 1049986"/>
              <a:gd name="connsiteX479" fmla="*/ 105578 w 504676"/>
              <a:gd name="connsiteY479" fmla="*/ 259435 h 1049986"/>
              <a:gd name="connsiteX480" fmla="*/ 104517 w 504676"/>
              <a:gd name="connsiteY480" fmla="*/ 259435 h 1049986"/>
              <a:gd name="connsiteX481" fmla="*/ 100007 w 504676"/>
              <a:gd name="connsiteY481" fmla="*/ 254925 h 1049986"/>
              <a:gd name="connsiteX482" fmla="*/ 98813 w 504676"/>
              <a:gd name="connsiteY482" fmla="*/ 254925 h 1049986"/>
              <a:gd name="connsiteX483" fmla="*/ 93242 w 504676"/>
              <a:gd name="connsiteY483" fmla="*/ 251609 h 1049986"/>
              <a:gd name="connsiteX484" fmla="*/ 90988 w 504676"/>
              <a:gd name="connsiteY484" fmla="*/ 251609 h 1049986"/>
              <a:gd name="connsiteX485" fmla="*/ 88733 w 504676"/>
              <a:gd name="connsiteY485" fmla="*/ 249354 h 1049986"/>
              <a:gd name="connsiteX486" fmla="*/ 88733 w 504676"/>
              <a:gd name="connsiteY486" fmla="*/ 248293 h 1049986"/>
              <a:gd name="connsiteX487" fmla="*/ 87672 w 504676"/>
              <a:gd name="connsiteY487" fmla="*/ 248293 h 1049986"/>
              <a:gd name="connsiteX488" fmla="*/ 87672 w 504676"/>
              <a:gd name="connsiteY488" fmla="*/ 247232 h 1049986"/>
              <a:gd name="connsiteX489" fmla="*/ 86478 w 504676"/>
              <a:gd name="connsiteY489" fmla="*/ 247232 h 1049986"/>
              <a:gd name="connsiteX490" fmla="*/ 85417 w 504676"/>
              <a:gd name="connsiteY490" fmla="*/ 246171 h 1049986"/>
              <a:gd name="connsiteX491" fmla="*/ 84356 w 504676"/>
              <a:gd name="connsiteY491" fmla="*/ 246171 h 1049986"/>
              <a:gd name="connsiteX492" fmla="*/ 84356 w 504676"/>
              <a:gd name="connsiteY492" fmla="*/ 245110 h 1049986"/>
              <a:gd name="connsiteX493" fmla="*/ 83295 w 504676"/>
              <a:gd name="connsiteY493" fmla="*/ 242855 h 1049986"/>
              <a:gd name="connsiteX494" fmla="*/ 83295 w 504676"/>
              <a:gd name="connsiteY494" fmla="*/ 235030 h 1049986"/>
              <a:gd name="connsiteX495" fmla="*/ 79979 w 504676"/>
              <a:gd name="connsiteY495" fmla="*/ 226010 h 1049986"/>
              <a:gd name="connsiteX496" fmla="*/ 77724 w 504676"/>
              <a:gd name="connsiteY496" fmla="*/ 223756 h 1049986"/>
              <a:gd name="connsiteX497" fmla="*/ 75469 w 504676"/>
              <a:gd name="connsiteY497" fmla="*/ 222695 h 1049986"/>
              <a:gd name="connsiteX498" fmla="*/ 73215 w 504676"/>
              <a:gd name="connsiteY498" fmla="*/ 220440 h 1049986"/>
              <a:gd name="connsiteX499" fmla="*/ 70960 w 504676"/>
              <a:gd name="connsiteY499" fmla="*/ 220440 h 1049986"/>
              <a:gd name="connsiteX500" fmla="*/ 69766 w 504676"/>
              <a:gd name="connsiteY500" fmla="*/ 219379 h 1049986"/>
              <a:gd name="connsiteX501" fmla="*/ 65257 w 504676"/>
              <a:gd name="connsiteY501" fmla="*/ 219379 h 1049986"/>
              <a:gd name="connsiteX502" fmla="*/ 64196 w 504676"/>
              <a:gd name="connsiteY502" fmla="*/ 218318 h 1049986"/>
              <a:gd name="connsiteX503" fmla="*/ 63002 w 504676"/>
              <a:gd name="connsiteY503" fmla="*/ 218318 h 1049986"/>
              <a:gd name="connsiteX504" fmla="*/ 61808 w 504676"/>
              <a:gd name="connsiteY504" fmla="*/ 216063 h 1049986"/>
              <a:gd name="connsiteX505" fmla="*/ 59553 w 504676"/>
              <a:gd name="connsiteY505" fmla="*/ 215002 h 1049986"/>
              <a:gd name="connsiteX506" fmla="*/ 58360 w 504676"/>
              <a:gd name="connsiteY506" fmla="*/ 215002 h 1049986"/>
              <a:gd name="connsiteX507" fmla="*/ 56105 w 504676"/>
              <a:gd name="connsiteY507" fmla="*/ 213941 h 1049986"/>
              <a:gd name="connsiteX508" fmla="*/ 55044 w 504676"/>
              <a:gd name="connsiteY508" fmla="*/ 213941 h 1049986"/>
              <a:gd name="connsiteX509" fmla="*/ 55044 w 504676"/>
              <a:gd name="connsiteY509" fmla="*/ 212879 h 1049986"/>
              <a:gd name="connsiteX510" fmla="*/ 52789 w 504676"/>
              <a:gd name="connsiteY510" fmla="*/ 212879 h 1049986"/>
              <a:gd name="connsiteX511" fmla="*/ 51728 w 504676"/>
              <a:gd name="connsiteY511" fmla="*/ 211818 h 1049986"/>
              <a:gd name="connsiteX512" fmla="*/ 49473 w 504676"/>
              <a:gd name="connsiteY512" fmla="*/ 210757 h 1049986"/>
              <a:gd name="connsiteX513" fmla="*/ 48412 w 504676"/>
              <a:gd name="connsiteY513" fmla="*/ 208502 h 1049986"/>
              <a:gd name="connsiteX514" fmla="*/ 47351 w 504676"/>
              <a:gd name="connsiteY514" fmla="*/ 208502 h 1049986"/>
              <a:gd name="connsiteX515" fmla="*/ 46157 w 504676"/>
              <a:gd name="connsiteY515" fmla="*/ 206248 h 1049986"/>
              <a:gd name="connsiteX516" fmla="*/ 45096 w 504676"/>
              <a:gd name="connsiteY516" fmla="*/ 205187 h 1049986"/>
              <a:gd name="connsiteX517" fmla="*/ 45096 w 504676"/>
              <a:gd name="connsiteY517" fmla="*/ 204125 h 1049986"/>
              <a:gd name="connsiteX518" fmla="*/ 42841 w 504676"/>
              <a:gd name="connsiteY518" fmla="*/ 201871 h 1049986"/>
              <a:gd name="connsiteX519" fmla="*/ 42841 w 504676"/>
              <a:gd name="connsiteY519" fmla="*/ 198555 h 1049986"/>
              <a:gd name="connsiteX520" fmla="*/ 44035 w 504676"/>
              <a:gd name="connsiteY520" fmla="*/ 196300 h 1049986"/>
              <a:gd name="connsiteX521" fmla="*/ 44035 w 504676"/>
              <a:gd name="connsiteY521" fmla="*/ 191791 h 1049986"/>
              <a:gd name="connsiteX522" fmla="*/ 42841 w 504676"/>
              <a:gd name="connsiteY522" fmla="*/ 190729 h 1049986"/>
              <a:gd name="connsiteX523" fmla="*/ 41648 w 504676"/>
              <a:gd name="connsiteY523" fmla="*/ 190729 h 1049986"/>
              <a:gd name="connsiteX524" fmla="*/ 39393 w 504676"/>
              <a:gd name="connsiteY524" fmla="*/ 189668 h 1049986"/>
              <a:gd name="connsiteX525" fmla="*/ 38199 w 504676"/>
              <a:gd name="connsiteY525" fmla="*/ 189668 h 1049986"/>
              <a:gd name="connsiteX526" fmla="*/ 38199 w 504676"/>
              <a:gd name="connsiteY526" fmla="*/ 188607 h 1049986"/>
              <a:gd name="connsiteX527" fmla="*/ 37005 w 504676"/>
              <a:gd name="connsiteY527" fmla="*/ 186352 h 1049986"/>
              <a:gd name="connsiteX528" fmla="*/ 37005 w 504676"/>
              <a:gd name="connsiteY528" fmla="*/ 185291 h 1049986"/>
              <a:gd name="connsiteX529" fmla="*/ 35944 w 504676"/>
              <a:gd name="connsiteY529" fmla="*/ 184230 h 1049986"/>
              <a:gd name="connsiteX530" fmla="*/ 35944 w 504676"/>
              <a:gd name="connsiteY530" fmla="*/ 181975 h 1049986"/>
              <a:gd name="connsiteX531" fmla="*/ 37005 w 504676"/>
              <a:gd name="connsiteY531" fmla="*/ 179721 h 1049986"/>
              <a:gd name="connsiteX532" fmla="*/ 37005 w 504676"/>
              <a:gd name="connsiteY532" fmla="*/ 178660 h 1049986"/>
              <a:gd name="connsiteX533" fmla="*/ 38199 w 504676"/>
              <a:gd name="connsiteY533" fmla="*/ 176405 h 1049986"/>
              <a:gd name="connsiteX534" fmla="*/ 38199 w 504676"/>
              <a:gd name="connsiteY534" fmla="*/ 174150 h 1049986"/>
              <a:gd name="connsiteX535" fmla="*/ 35944 w 504676"/>
              <a:gd name="connsiteY535" fmla="*/ 171895 h 1049986"/>
              <a:gd name="connsiteX536" fmla="*/ 35944 w 504676"/>
              <a:gd name="connsiteY536" fmla="*/ 170834 h 1049986"/>
              <a:gd name="connsiteX537" fmla="*/ 34751 w 504676"/>
              <a:gd name="connsiteY537" fmla="*/ 166325 h 1049986"/>
              <a:gd name="connsiteX538" fmla="*/ 34751 w 504676"/>
              <a:gd name="connsiteY538" fmla="*/ 165263 h 1049986"/>
              <a:gd name="connsiteX539" fmla="*/ 33557 w 504676"/>
              <a:gd name="connsiteY539" fmla="*/ 164202 h 1049986"/>
              <a:gd name="connsiteX540" fmla="*/ 33557 w 504676"/>
              <a:gd name="connsiteY540" fmla="*/ 161948 h 1049986"/>
              <a:gd name="connsiteX541" fmla="*/ 32496 w 504676"/>
              <a:gd name="connsiteY541" fmla="*/ 160887 h 1049986"/>
              <a:gd name="connsiteX542" fmla="*/ 32496 w 504676"/>
              <a:gd name="connsiteY542" fmla="*/ 149612 h 1049986"/>
              <a:gd name="connsiteX543" fmla="*/ 30241 w 504676"/>
              <a:gd name="connsiteY543" fmla="*/ 147358 h 1049986"/>
              <a:gd name="connsiteX544" fmla="*/ 30241 w 504676"/>
              <a:gd name="connsiteY544" fmla="*/ 145103 h 1049986"/>
              <a:gd name="connsiteX545" fmla="*/ 29047 w 504676"/>
              <a:gd name="connsiteY545" fmla="*/ 141787 h 1049986"/>
              <a:gd name="connsiteX546" fmla="*/ 21222 w 504676"/>
              <a:gd name="connsiteY546" fmla="*/ 115923 h 1049986"/>
              <a:gd name="connsiteX547" fmla="*/ 20161 w 504676"/>
              <a:gd name="connsiteY547" fmla="*/ 112607 h 1049986"/>
              <a:gd name="connsiteX548" fmla="*/ 19099 w 504676"/>
              <a:gd name="connsiteY548" fmla="*/ 107037 h 1049986"/>
              <a:gd name="connsiteX549" fmla="*/ 17906 w 504676"/>
              <a:gd name="connsiteY549" fmla="*/ 104782 h 1049986"/>
              <a:gd name="connsiteX550" fmla="*/ 17906 w 504676"/>
              <a:gd name="connsiteY550" fmla="*/ 100272 h 1049986"/>
              <a:gd name="connsiteX551" fmla="*/ 19099 w 504676"/>
              <a:gd name="connsiteY551" fmla="*/ 99211 h 1049986"/>
              <a:gd name="connsiteX552" fmla="*/ 19099 w 504676"/>
              <a:gd name="connsiteY552" fmla="*/ 92447 h 1049986"/>
              <a:gd name="connsiteX553" fmla="*/ 15784 w 504676"/>
              <a:gd name="connsiteY553" fmla="*/ 85682 h 1049986"/>
              <a:gd name="connsiteX554" fmla="*/ 15784 w 504676"/>
              <a:gd name="connsiteY554" fmla="*/ 75602 h 1049986"/>
              <a:gd name="connsiteX555" fmla="*/ 14590 w 504676"/>
              <a:gd name="connsiteY555" fmla="*/ 74541 h 1049986"/>
              <a:gd name="connsiteX556" fmla="*/ 13396 w 504676"/>
              <a:gd name="connsiteY556" fmla="*/ 71225 h 1049986"/>
              <a:gd name="connsiteX557" fmla="*/ 13396 w 504676"/>
              <a:gd name="connsiteY557" fmla="*/ 67909 h 1049986"/>
              <a:gd name="connsiteX558" fmla="*/ 12335 w 504676"/>
              <a:gd name="connsiteY558" fmla="*/ 66848 h 1049986"/>
              <a:gd name="connsiteX559" fmla="*/ 12335 w 504676"/>
              <a:gd name="connsiteY559" fmla="*/ 65787 h 1049986"/>
              <a:gd name="connsiteX560" fmla="*/ 10080 w 504676"/>
              <a:gd name="connsiteY560" fmla="*/ 64726 h 1049986"/>
              <a:gd name="connsiteX561" fmla="*/ 8887 w 504676"/>
              <a:gd name="connsiteY561" fmla="*/ 63665 h 1049986"/>
              <a:gd name="connsiteX562" fmla="*/ 8887 w 504676"/>
              <a:gd name="connsiteY562" fmla="*/ 61410 h 1049986"/>
              <a:gd name="connsiteX563" fmla="*/ 10080 w 504676"/>
              <a:gd name="connsiteY563" fmla="*/ 60349 h 1049986"/>
              <a:gd name="connsiteX564" fmla="*/ 10080 w 504676"/>
              <a:gd name="connsiteY564" fmla="*/ 58094 h 1049986"/>
              <a:gd name="connsiteX565" fmla="*/ 8887 w 504676"/>
              <a:gd name="connsiteY565" fmla="*/ 57033 h 1049986"/>
              <a:gd name="connsiteX566" fmla="*/ 1061 w 504676"/>
              <a:gd name="connsiteY566" fmla="*/ 57033 h 1049986"/>
              <a:gd name="connsiteX567" fmla="*/ 1061 w 504676"/>
              <a:gd name="connsiteY567" fmla="*/ 53717 h 1049986"/>
              <a:gd name="connsiteX568" fmla="*/ 0 w 504676"/>
              <a:gd name="connsiteY568" fmla="*/ 51463 h 104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Lst>
            <a:rect l="l" t="t" r="r" b="b"/>
            <a:pathLst>
              <a:path w="504676" h="1049986">
                <a:moveTo>
                  <a:pt x="663" y="39260"/>
                </a:moveTo>
                <a:lnTo>
                  <a:pt x="22017" y="11142"/>
                </a:lnTo>
                <a:lnTo>
                  <a:pt x="44566" y="10080"/>
                </a:lnTo>
                <a:lnTo>
                  <a:pt x="43372" y="0"/>
                </a:lnTo>
                <a:lnTo>
                  <a:pt x="47881" y="0"/>
                </a:lnTo>
                <a:lnTo>
                  <a:pt x="48942" y="6765"/>
                </a:lnTo>
                <a:lnTo>
                  <a:pt x="46688" y="10080"/>
                </a:lnTo>
                <a:lnTo>
                  <a:pt x="242457" y="5571"/>
                </a:lnTo>
                <a:lnTo>
                  <a:pt x="266066" y="49473"/>
                </a:lnTo>
                <a:lnTo>
                  <a:pt x="351616" y="63002"/>
                </a:lnTo>
                <a:lnTo>
                  <a:pt x="358380" y="65257"/>
                </a:lnTo>
                <a:lnTo>
                  <a:pt x="358380" y="66318"/>
                </a:lnTo>
                <a:lnTo>
                  <a:pt x="359441" y="67379"/>
                </a:lnTo>
                <a:lnTo>
                  <a:pt x="361696" y="68440"/>
                </a:lnTo>
                <a:lnTo>
                  <a:pt x="362757" y="69501"/>
                </a:lnTo>
                <a:lnTo>
                  <a:pt x="362757" y="79581"/>
                </a:lnTo>
                <a:lnTo>
                  <a:pt x="360503" y="84091"/>
                </a:lnTo>
                <a:lnTo>
                  <a:pt x="359309" y="85152"/>
                </a:lnTo>
                <a:lnTo>
                  <a:pt x="358248" y="85152"/>
                </a:lnTo>
                <a:lnTo>
                  <a:pt x="357187" y="87407"/>
                </a:lnTo>
                <a:lnTo>
                  <a:pt x="354932" y="90723"/>
                </a:lnTo>
                <a:lnTo>
                  <a:pt x="353871" y="94038"/>
                </a:lnTo>
                <a:lnTo>
                  <a:pt x="352810" y="96293"/>
                </a:lnTo>
                <a:lnTo>
                  <a:pt x="351616" y="114332"/>
                </a:lnTo>
                <a:lnTo>
                  <a:pt x="434911" y="82764"/>
                </a:lnTo>
                <a:lnTo>
                  <a:pt x="435972" y="88335"/>
                </a:lnTo>
                <a:lnTo>
                  <a:pt x="435972" y="89396"/>
                </a:lnTo>
                <a:lnTo>
                  <a:pt x="437166" y="91651"/>
                </a:lnTo>
                <a:lnTo>
                  <a:pt x="437166" y="92712"/>
                </a:lnTo>
                <a:lnTo>
                  <a:pt x="441675" y="94967"/>
                </a:lnTo>
                <a:lnTo>
                  <a:pt x="442736" y="94967"/>
                </a:lnTo>
                <a:lnTo>
                  <a:pt x="443797" y="96028"/>
                </a:lnTo>
                <a:lnTo>
                  <a:pt x="443797" y="97089"/>
                </a:lnTo>
                <a:lnTo>
                  <a:pt x="424698" y="126401"/>
                </a:lnTo>
                <a:lnTo>
                  <a:pt x="424698" y="129717"/>
                </a:lnTo>
                <a:lnTo>
                  <a:pt x="423637" y="135288"/>
                </a:lnTo>
                <a:lnTo>
                  <a:pt x="423637" y="136349"/>
                </a:lnTo>
                <a:lnTo>
                  <a:pt x="424698" y="138604"/>
                </a:lnTo>
                <a:lnTo>
                  <a:pt x="424698" y="139665"/>
                </a:lnTo>
                <a:lnTo>
                  <a:pt x="426953" y="142981"/>
                </a:lnTo>
                <a:lnTo>
                  <a:pt x="426953" y="148552"/>
                </a:lnTo>
                <a:lnTo>
                  <a:pt x="443797" y="155316"/>
                </a:lnTo>
                <a:lnTo>
                  <a:pt x="461836" y="148552"/>
                </a:lnTo>
                <a:lnTo>
                  <a:pt x="478681" y="173354"/>
                </a:lnTo>
                <a:lnTo>
                  <a:pt x="464091" y="207043"/>
                </a:lnTo>
                <a:lnTo>
                  <a:pt x="459581" y="228398"/>
                </a:lnTo>
                <a:lnTo>
                  <a:pt x="480935" y="247497"/>
                </a:lnTo>
                <a:lnTo>
                  <a:pt x="484251" y="249752"/>
                </a:lnTo>
                <a:lnTo>
                  <a:pt x="481996" y="268852"/>
                </a:lnTo>
                <a:lnTo>
                  <a:pt x="478548" y="272167"/>
                </a:lnTo>
                <a:lnTo>
                  <a:pt x="478548" y="275483"/>
                </a:lnTo>
                <a:lnTo>
                  <a:pt x="477487" y="276544"/>
                </a:lnTo>
                <a:lnTo>
                  <a:pt x="476293" y="276544"/>
                </a:lnTo>
                <a:lnTo>
                  <a:pt x="476293" y="279860"/>
                </a:lnTo>
                <a:lnTo>
                  <a:pt x="475232" y="280921"/>
                </a:lnTo>
                <a:lnTo>
                  <a:pt x="475232" y="296705"/>
                </a:lnTo>
                <a:lnTo>
                  <a:pt x="467407" y="327078"/>
                </a:lnTo>
                <a:lnTo>
                  <a:pt x="443797" y="331588"/>
                </a:lnTo>
                <a:lnTo>
                  <a:pt x="446052" y="341668"/>
                </a:lnTo>
                <a:lnTo>
                  <a:pt x="443797" y="341668"/>
                </a:lnTo>
                <a:lnTo>
                  <a:pt x="442736" y="342729"/>
                </a:lnTo>
                <a:lnTo>
                  <a:pt x="442736" y="344984"/>
                </a:lnTo>
                <a:lnTo>
                  <a:pt x="441675" y="344984"/>
                </a:lnTo>
                <a:lnTo>
                  <a:pt x="441675" y="347239"/>
                </a:lnTo>
                <a:lnTo>
                  <a:pt x="442736" y="348300"/>
                </a:lnTo>
                <a:lnTo>
                  <a:pt x="442736" y="350555"/>
                </a:lnTo>
                <a:lnTo>
                  <a:pt x="443797" y="351616"/>
                </a:lnTo>
                <a:lnTo>
                  <a:pt x="446052" y="351616"/>
                </a:lnTo>
                <a:lnTo>
                  <a:pt x="450562" y="365145"/>
                </a:lnTo>
                <a:lnTo>
                  <a:pt x="452817" y="368460"/>
                </a:lnTo>
                <a:lnTo>
                  <a:pt x="454010" y="379735"/>
                </a:lnTo>
                <a:lnTo>
                  <a:pt x="443797" y="389815"/>
                </a:lnTo>
                <a:lnTo>
                  <a:pt x="442736" y="392070"/>
                </a:lnTo>
                <a:lnTo>
                  <a:pt x="441675" y="393131"/>
                </a:lnTo>
                <a:lnTo>
                  <a:pt x="439420" y="392070"/>
                </a:lnTo>
                <a:cubicBezTo>
                  <a:pt x="456530" y="535316"/>
                  <a:pt x="478946" y="675246"/>
                  <a:pt x="504677" y="817431"/>
                </a:cubicBezTo>
                <a:lnTo>
                  <a:pt x="488893" y="815176"/>
                </a:lnTo>
                <a:lnTo>
                  <a:pt x="431462" y="805096"/>
                </a:lnTo>
                <a:lnTo>
                  <a:pt x="423637" y="795015"/>
                </a:lnTo>
                <a:lnTo>
                  <a:pt x="420321" y="797270"/>
                </a:lnTo>
                <a:lnTo>
                  <a:pt x="426024" y="805096"/>
                </a:lnTo>
                <a:lnTo>
                  <a:pt x="377612" y="797270"/>
                </a:lnTo>
                <a:lnTo>
                  <a:pt x="339281" y="826582"/>
                </a:lnTo>
                <a:lnTo>
                  <a:pt x="339281" y="824327"/>
                </a:lnTo>
                <a:lnTo>
                  <a:pt x="335965" y="825389"/>
                </a:lnTo>
                <a:lnTo>
                  <a:pt x="335965" y="829898"/>
                </a:lnTo>
                <a:lnTo>
                  <a:pt x="184098" y="948076"/>
                </a:lnTo>
                <a:lnTo>
                  <a:pt x="184098" y="951392"/>
                </a:lnTo>
                <a:lnTo>
                  <a:pt x="191923" y="958157"/>
                </a:lnTo>
                <a:lnTo>
                  <a:pt x="204258" y="967176"/>
                </a:lnTo>
                <a:lnTo>
                  <a:pt x="204258" y="970492"/>
                </a:lnTo>
                <a:lnTo>
                  <a:pt x="178394" y="952453"/>
                </a:lnTo>
                <a:lnTo>
                  <a:pt x="80510" y="1027790"/>
                </a:lnTo>
                <a:lnTo>
                  <a:pt x="80510" y="1030045"/>
                </a:lnTo>
                <a:lnTo>
                  <a:pt x="78255" y="1031106"/>
                </a:lnTo>
                <a:lnTo>
                  <a:pt x="76000" y="1031106"/>
                </a:lnTo>
                <a:lnTo>
                  <a:pt x="74806" y="1032167"/>
                </a:lnTo>
                <a:lnTo>
                  <a:pt x="73746" y="1032167"/>
                </a:lnTo>
                <a:lnTo>
                  <a:pt x="73746" y="1033228"/>
                </a:lnTo>
                <a:lnTo>
                  <a:pt x="71491" y="1035483"/>
                </a:lnTo>
                <a:lnTo>
                  <a:pt x="70297" y="1037738"/>
                </a:lnTo>
                <a:lnTo>
                  <a:pt x="66981" y="1039992"/>
                </a:lnTo>
                <a:lnTo>
                  <a:pt x="66981" y="1041186"/>
                </a:lnTo>
                <a:lnTo>
                  <a:pt x="65787" y="1044502"/>
                </a:lnTo>
                <a:lnTo>
                  <a:pt x="65787" y="1046757"/>
                </a:lnTo>
                <a:lnTo>
                  <a:pt x="64726" y="1047818"/>
                </a:lnTo>
                <a:lnTo>
                  <a:pt x="63532" y="1048879"/>
                </a:lnTo>
                <a:lnTo>
                  <a:pt x="62339" y="1048879"/>
                </a:lnTo>
                <a:lnTo>
                  <a:pt x="61278" y="1049940"/>
                </a:lnTo>
                <a:lnTo>
                  <a:pt x="56768" y="1049940"/>
                </a:lnTo>
                <a:cubicBezTo>
                  <a:pt x="52258" y="1049675"/>
                  <a:pt x="54513" y="1051001"/>
                  <a:pt x="51197" y="1047685"/>
                </a:cubicBezTo>
                <a:cubicBezTo>
                  <a:pt x="47749" y="1043839"/>
                  <a:pt x="45494" y="1042247"/>
                  <a:pt x="41117" y="1039860"/>
                </a:cubicBezTo>
                <a:lnTo>
                  <a:pt x="37669" y="1039860"/>
                </a:lnTo>
                <a:lnTo>
                  <a:pt x="35414" y="1037605"/>
                </a:lnTo>
                <a:lnTo>
                  <a:pt x="33159" y="1036544"/>
                </a:lnTo>
                <a:lnTo>
                  <a:pt x="30904" y="1034289"/>
                </a:lnTo>
                <a:lnTo>
                  <a:pt x="29711" y="1032034"/>
                </a:lnTo>
                <a:lnTo>
                  <a:pt x="27456" y="1029780"/>
                </a:lnTo>
                <a:lnTo>
                  <a:pt x="25201" y="1029780"/>
                </a:lnTo>
                <a:cubicBezTo>
                  <a:pt x="22150" y="1027127"/>
                  <a:pt x="24007" y="1025535"/>
                  <a:pt x="19630" y="1021954"/>
                </a:cubicBezTo>
                <a:lnTo>
                  <a:pt x="18436" y="1020893"/>
                </a:lnTo>
                <a:lnTo>
                  <a:pt x="16182" y="1020893"/>
                </a:lnTo>
                <a:lnTo>
                  <a:pt x="13927" y="1019832"/>
                </a:lnTo>
                <a:lnTo>
                  <a:pt x="11672" y="1019832"/>
                </a:lnTo>
                <a:lnTo>
                  <a:pt x="10478" y="1018771"/>
                </a:lnTo>
                <a:lnTo>
                  <a:pt x="9285" y="1018771"/>
                </a:lnTo>
                <a:lnTo>
                  <a:pt x="9285" y="1016516"/>
                </a:lnTo>
                <a:lnTo>
                  <a:pt x="7030" y="1014261"/>
                </a:lnTo>
                <a:lnTo>
                  <a:pt x="7030" y="1007497"/>
                </a:lnTo>
                <a:lnTo>
                  <a:pt x="5836" y="1006436"/>
                </a:lnTo>
                <a:lnTo>
                  <a:pt x="5836" y="999671"/>
                </a:lnTo>
                <a:lnTo>
                  <a:pt x="3581" y="997417"/>
                </a:lnTo>
                <a:lnTo>
                  <a:pt x="2388" y="995162"/>
                </a:lnTo>
                <a:lnTo>
                  <a:pt x="2388" y="994101"/>
                </a:lnTo>
                <a:lnTo>
                  <a:pt x="1194" y="991846"/>
                </a:lnTo>
                <a:lnTo>
                  <a:pt x="1194" y="988530"/>
                </a:lnTo>
                <a:lnTo>
                  <a:pt x="2388" y="987469"/>
                </a:lnTo>
                <a:lnTo>
                  <a:pt x="3581" y="985214"/>
                </a:lnTo>
                <a:lnTo>
                  <a:pt x="3581" y="982959"/>
                </a:lnTo>
                <a:lnTo>
                  <a:pt x="5836" y="979643"/>
                </a:lnTo>
                <a:lnTo>
                  <a:pt x="9152" y="976328"/>
                </a:lnTo>
                <a:lnTo>
                  <a:pt x="8091" y="970757"/>
                </a:lnTo>
                <a:lnTo>
                  <a:pt x="8091" y="969696"/>
                </a:lnTo>
                <a:lnTo>
                  <a:pt x="9152" y="969696"/>
                </a:lnTo>
                <a:lnTo>
                  <a:pt x="10346" y="968635"/>
                </a:lnTo>
                <a:lnTo>
                  <a:pt x="16049" y="967574"/>
                </a:lnTo>
                <a:lnTo>
                  <a:pt x="17110" y="967574"/>
                </a:lnTo>
                <a:lnTo>
                  <a:pt x="24935" y="959748"/>
                </a:lnTo>
                <a:lnTo>
                  <a:pt x="25997" y="958687"/>
                </a:lnTo>
                <a:lnTo>
                  <a:pt x="25997" y="956432"/>
                </a:lnTo>
                <a:lnTo>
                  <a:pt x="24935" y="954177"/>
                </a:lnTo>
                <a:lnTo>
                  <a:pt x="24935" y="953116"/>
                </a:lnTo>
                <a:lnTo>
                  <a:pt x="25997" y="948607"/>
                </a:lnTo>
                <a:cubicBezTo>
                  <a:pt x="29843" y="944097"/>
                  <a:pt x="29976" y="945689"/>
                  <a:pt x="32761" y="943036"/>
                </a:cubicBezTo>
                <a:lnTo>
                  <a:pt x="36210" y="939720"/>
                </a:lnTo>
                <a:lnTo>
                  <a:pt x="36210" y="938659"/>
                </a:lnTo>
                <a:lnTo>
                  <a:pt x="37271" y="937598"/>
                </a:lnTo>
                <a:lnTo>
                  <a:pt x="39525" y="936537"/>
                </a:lnTo>
                <a:lnTo>
                  <a:pt x="40587" y="936537"/>
                </a:lnTo>
                <a:lnTo>
                  <a:pt x="41648" y="935476"/>
                </a:lnTo>
                <a:lnTo>
                  <a:pt x="42841" y="934415"/>
                </a:lnTo>
                <a:lnTo>
                  <a:pt x="47351" y="933354"/>
                </a:lnTo>
                <a:lnTo>
                  <a:pt x="48412" y="932293"/>
                </a:lnTo>
                <a:lnTo>
                  <a:pt x="49473" y="931231"/>
                </a:lnTo>
                <a:cubicBezTo>
                  <a:pt x="49075" y="926722"/>
                  <a:pt x="50932" y="927783"/>
                  <a:pt x="50667" y="923406"/>
                </a:cubicBezTo>
                <a:lnTo>
                  <a:pt x="51860" y="923406"/>
                </a:lnTo>
                <a:lnTo>
                  <a:pt x="54115" y="921151"/>
                </a:lnTo>
                <a:lnTo>
                  <a:pt x="54115" y="916642"/>
                </a:lnTo>
                <a:lnTo>
                  <a:pt x="53054" y="915580"/>
                </a:lnTo>
                <a:lnTo>
                  <a:pt x="53054" y="913326"/>
                </a:lnTo>
                <a:lnTo>
                  <a:pt x="50799" y="910010"/>
                </a:lnTo>
                <a:lnTo>
                  <a:pt x="50799" y="908949"/>
                </a:lnTo>
                <a:lnTo>
                  <a:pt x="49606" y="907888"/>
                </a:lnTo>
                <a:lnTo>
                  <a:pt x="47351" y="906826"/>
                </a:lnTo>
                <a:lnTo>
                  <a:pt x="46157" y="905766"/>
                </a:lnTo>
                <a:lnTo>
                  <a:pt x="45096" y="905766"/>
                </a:lnTo>
                <a:lnTo>
                  <a:pt x="45096" y="901256"/>
                </a:lnTo>
                <a:lnTo>
                  <a:pt x="42841" y="896746"/>
                </a:lnTo>
                <a:lnTo>
                  <a:pt x="42841" y="893431"/>
                </a:lnTo>
                <a:lnTo>
                  <a:pt x="41648" y="892369"/>
                </a:lnTo>
                <a:lnTo>
                  <a:pt x="40587" y="887860"/>
                </a:lnTo>
                <a:lnTo>
                  <a:pt x="41648" y="886799"/>
                </a:lnTo>
                <a:lnTo>
                  <a:pt x="41648" y="885738"/>
                </a:lnTo>
                <a:lnTo>
                  <a:pt x="48412" y="881228"/>
                </a:lnTo>
                <a:lnTo>
                  <a:pt x="55176" y="881228"/>
                </a:lnTo>
                <a:lnTo>
                  <a:pt x="56238" y="880167"/>
                </a:lnTo>
                <a:lnTo>
                  <a:pt x="58492" y="880167"/>
                </a:lnTo>
                <a:lnTo>
                  <a:pt x="59686" y="881228"/>
                </a:lnTo>
                <a:lnTo>
                  <a:pt x="60747" y="881228"/>
                </a:lnTo>
                <a:lnTo>
                  <a:pt x="61808" y="883483"/>
                </a:lnTo>
                <a:lnTo>
                  <a:pt x="63002" y="884544"/>
                </a:lnTo>
                <a:lnTo>
                  <a:pt x="66318" y="886799"/>
                </a:lnTo>
                <a:lnTo>
                  <a:pt x="67512" y="886799"/>
                </a:lnTo>
                <a:lnTo>
                  <a:pt x="68573" y="885738"/>
                </a:lnTo>
                <a:lnTo>
                  <a:pt x="69633" y="885738"/>
                </a:lnTo>
                <a:lnTo>
                  <a:pt x="71888" y="884677"/>
                </a:lnTo>
                <a:lnTo>
                  <a:pt x="71888" y="883615"/>
                </a:lnTo>
                <a:lnTo>
                  <a:pt x="72949" y="882554"/>
                </a:lnTo>
                <a:lnTo>
                  <a:pt x="72949" y="881493"/>
                </a:lnTo>
                <a:lnTo>
                  <a:pt x="74011" y="880432"/>
                </a:lnTo>
                <a:lnTo>
                  <a:pt x="75204" y="879371"/>
                </a:lnTo>
                <a:lnTo>
                  <a:pt x="75204" y="878310"/>
                </a:lnTo>
                <a:lnTo>
                  <a:pt x="76265" y="877249"/>
                </a:lnTo>
                <a:lnTo>
                  <a:pt x="77327" y="876188"/>
                </a:lnTo>
                <a:lnTo>
                  <a:pt x="79581" y="872872"/>
                </a:lnTo>
                <a:lnTo>
                  <a:pt x="80642" y="870617"/>
                </a:lnTo>
                <a:lnTo>
                  <a:pt x="80642" y="869556"/>
                </a:lnTo>
                <a:lnTo>
                  <a:pt x="81703" y="868495"/>
                </a:lnTo>
                <a:lnTo>
                  <a:pt x="82897" y="868495"/>
                </a:lnTo>
                <a:lnTo>
                  <a:pt x="83958" y="867434"/>
                </a:lnTo>
                <a:lnTo>
                  <a:pt x="85019" y="867434"/>
                </a:lnTo>
                <a:lnTo>
                  <a:pt x="87274" y="866373"/>
                </a:lnTo>
                <a:lnTo>
                  <a:pt x="87274" y="864118"/>
                </a:lnTo>
                <a:lnTo>
                  <a:pt x="89529" y="861863"/>
                </a:lnTo>
                <a:lnTo>
                  <a:pt x="89529" y="860802"/>
                </a:lnTo>
                <a:lnTo>
                  <a:pt x="90723" y="859741"/>
                </a:lnTo>
                <a:lnTo>
                  <a:pt x="90723" y="857486"/>
                </a:lnTo>
                <a:lnTo>
                  <a:pt x="89529" y="851916"/>
                </a:lnTo>
                <a:lnTo>
                  <a:pt x="89529" y="849661"/>
                </a:lnTo>
                <a:lnTo>
                  <a:pt x="90723" y="848600"/>
                </a:lnTo>
                <a:lnTo>
                  <a:pt x="90723" y="844090"/>
                </a:lnTo>
                <a:lnTo>
                  <a:pt x="89529" y="841835"/>
                </a:lnTo>
                <a:lnTo>
                  <a:pt x="89529" y="836265"/>
                </a:lnTo>
                <a:lnTo>
                  <a:pt x="88468" y="835204"/>
                </a:lnTo>
                <a:lnTo>
                  <a:pt x="88468" y="830694"/>
                </a:lnTo>
                <a:lnTo>
                  <a:pt x="89529" y="829633"/>
                </a:lnTo>
                <a:lnTo>
                  <a:pt x="89529" y="828572"/>
                </a:lnTo>
                <a:lnTo>
                  <a:pt x="90723" y="827511"/>
                </a:lnTo>
                <a:lnTo>
                  <a:pt x="90723" y="825256"/>
                </a:lnTo>
                <a:lnTo>
                  <a:pt x="91916" y="824195"/>
                </a:lnTo>
                <a:lnTo>
                  <a:pt x="92977" y="819686"/>
                </a:lnTo>
                <a:lnTo>
                  <a:pt x="94039" y="818491"/>
                </a:lnTo>
                <a:lnTo>
                  <a:pt x="94039" y="817431"/>
                </a:lnTo>
                <a:lnTo>
                  <a:pt x="95232" y="817431"/>
                </a:lnTo>
                <a:cubicBezTo>
                  <a:pt x="94967" y="810932"/>
                  <a:pt x="105578" y="811462"/>
                  <a:pt x="98548" y="803902"/>
                </a:cubicBezTo>
                <a:lnTo>
                  <a:pt x="91784" y="803902"/>
                </a:lnTo>
                <a:lnTo>
                  <a:pt x="91784" y="801647"/>
                </a:lnTo>
                <a:lnTo>
                  <a:pt x="90590" y="799392"/>
                </a:lnTo>
                <a:lnTo>
                  <a:pt x="90590" y="798331"/>
                </a:lnTo>
                <a:lnTo>
                  <a:pt x="91784" y="797270"/>
                </a:lnTo>
                <a:lnTo>
                  <a:pt x="91784" y="791699"/>
                </a:lnTo>
                <a:lnTo>
                  <a:pt x="89529" y="789445"/>
                </a:lnTo>
                <a:lnTo>
                  <a:pt x="89529" y="786129"/>
                </a:lnTo>
                <a:lnTo>
                  <a:pt x="88468" y="785068"/>
                </a:lnTo>
                <a:lnTo>
                  <a:pt x="88468" y="782813"/>
                </a:lnTo>
                <a:lnTo>
                  <a:pt x="87407" y="782813"/>
                </a:lnTo>
                <a:lnTo>
                  <a:pt x="86213" y="781752"/>
                </a:lnTo>
                <a:lnTo>
                  <a:pt x="86213" y="780691"/>
                </a:lnTo>
                <a:lnTo>
                  <a:pt x="85152" y="779629"/>
                </a:lnTo>
                <a:lnTo>
                  <a:pt x="84091" y="777375"/>
                </a:lnTo>
                <a:lnTo>
                  <a:pt x="80775" y="772865"/>
                </a:lnTo>
                <a:lnTo>
                  <a:pt x="78520" y="768355"/>
                </a:lnTo>
                <a:lnTo>
                  <a:pt x="78520" y="767294"/>
                </a:lnTo>
                <a:lnTo>
                  <a:pt x="77459" y="766234"/>
                </a:lnTo>
                <a:lnTo>
                  <a:pt x="76398" y="763979"/>
                </a:lnTo>
                <a:lnTo>
                  <a:pt x="76398" y="760663"/>
                </a:lnTo>
                <a:lnTo>
                  <a:pt x="68573" y="744879"/>
                </a:lnTo>
                <a:lnTo>
                  <a:pt x="68573" y="738115"/>
                </a:lnTo>
                <a:lnTo>
                  <a:pt x="69633" y="737054"/>
                </a:lnTo>
                <a:lnTo>
                  <a:pt x="69633" y="735993"/>
                </a:lnTo>
                <a:lnTo>
                  <a:pt x="71888" y="733738"/>
                </a:lnTo>
                <a:lnTo>
                  <a:pt x="71888" y="724718"/>
                </a:lnTo>
                <a:lnTo>
                  <a:pt x="72949" y="722464"/>
                </a:lnTo>
                <a:lnTo>
                  <a:pt x="72949" y="717954"/>
                </a:lnTo>
                <a:lnTo>
                  <a:pt x="71888" y="715699"/>
                </a:lnTo>
                <a:lnTo>
                  <a:pt x="71888" y="714638"/>
                </a:lnTo>
                <a:lnTo>
                  <a:pt x="70695" y="713577"/>
                </a:lnTo>
                <a:lnTo>
                  <a:pt x="69501" y="712516"/>
                </a:lnTo>
                <a:lnTo>
                  <a:pt x="69501" y="711455"/>
                </a:lnTo>
                <a:lnTo>
                  <a:pt x="68440" y="710394"/>
                </a:lnTo>
                <a:lnTo>
                  <a:pt x="68440" y="708139"/>
                </a:lnTo>
                <a:lnTo>
                  <a:pt x="69501" y="705884"/>
                </a:lnTo>
                <a:lnTo>
                  <a:pt x="69501" y="704823"/>
                </a:lnTo>
                <a:lnTo>
                  <a:pt x="70695" y="703762"/>
                </a:lnTo>
                <a:lnTo>
                  <a:pt x="70695" y="698191"/>
                </a:lnTo>
                <a:lnTo>
                  <a:pt x="69501" y="698191"/>
                </a:lnTo>
                <a:lnTo>
                  <a:pt x="68440" y="697131"/>
                </a:lnTo>
                <a:lnTo>
                  <a:pt x="66185" y="696069"/>
                </a:lnTo>
                <a:lnTo>
                  <a:pt x="63930" y="693815"/>
                </a:lnTo>
                <a:lnTo>
                  <a:pt x="63930" y="691560"/>
                </a:lnTo>
                <a:lnTo>
                  <a:pt x="62737" y="690499"/>
                </a:lnTo>
                <a:lnTo>
                  <a:pt x="63930" y="690499"/>
                </a:lnTo>
                <a:lnTo>
                  <a:pt x="63930" y="689438"/>
                </a:lnTo>
                <a:lnTo>
                  <a:pt x="66185" y="684928"/>
                </a:lnTo>
                <a:lnTo>
                  <a:pt x="67379" y="683867"/>
                </a:lnTo>
                <a:lnTo>
                  <a:pt x="67379" y="674848"/>
                </a:lnTo>
                <a:lnTo>
                  <a:pt x="65124" y="671532"/>
                </a:lnTo>
                <a:lnTo>
                  <a:pt x="65124" y="661452"/>
                </a:lnTo>
                <a:lnTo>
                  <a:pt x="66318" y="660391"/>
                </a:lnTo>
                <a:lnTo>
                  <a:pt x="66318" y="659329"/>
                </a:lnTo>
                <a:lnTo>
                  <a:pt x="67512" y="658268"/>
                </a:lnTo>
                <a:lnTo>
                  <a:pt x="69766" y="656014"/>
                </a:lnTo>
                <a:lnTo>
                  <a:pt x="70960" y="653759"/>
                </a:lnTo>
                <a:lnTo>
                  <a:pt x="70960" y="650443"/>
                </a:lnTo>
                <a:lnTo>
                  <a:pt x="69766" y="648188"/>
                </a:lnTo>
                <a:lnTo>
                  <a:pt x="68705" y="647127"/>
                </a:lnTo>
                <a:lnTo>
                  <a:pt x="68705" y="643811"/>
                </a:lnTo>
                <a:lnTo>
                  <a:pt x="67644" y="642750"/>
                </a:lnTo>
                <a:lnTo>
                  <a:pt x="65389" y="640495"/>
                </a:lnTo>
                <a:lnTo>
                  <a:pt x="65389" y="638241"/>
                </a:lnTo>
                <a:lnTo>
                  <a:pt x="66583" y="637179"/>
                </a:lnTo>
                <a:lnTo>
                  <a:pt x="66583" y="636118"/>
                </a:lnTo>
                <a:lnTo>
                  <a:pt x="69899" y="631609"/>
                </a:lnTo>
                <a:lnTo>
                  <a:pt x="72154" y="630548"/>
                </a:lnTo>
                <a:cubicBezTo>
                  <a:pt x="72817" y="624844"/>
                  <a:pt x="76398" y="619008"/>
                  <a:pt x="75469" y="612509"/>
                </a:cubicBezTo>
                <a:lnTo>
                  <a:pt x="75469" y="606939"/>
                </a:lnTo>
                <a:lnTo>
                  <a:pt x="76531" y="604684"/>
                </a:lnTo>
                <a:lnTo>
                  <a:pt x="76531" y="601368"/>
                </a:lnTo>
                <a:lnTo>
                  <a:pt x="75469" y="600307"/>
                </a:lnTo>
                <a:lnTo>
                  <a:pt x="75469" y="598052"/>
                </a:lnTo>
                <a:lnTo>
                  <a:pt x="74276" y="595797"/>
                </a:lnTo>
                <a:lnTo>
                  <a:pt x="74276" y="594736"/>
                </a:lnTo>
                <a:lnTo>
                  <a:pt x="73215" y="593675"/>
                </a:lnTo>
                <a:lnTo>
                  <a:pt x="73215" y="584656"/>
                </a:lnTo>
                <a:cubicBezTo>
                  <a:pt x="80642" y="576565"/>
                  <a:pt x="78520" y="582401"/>
                  <a:pt x="78785" y="572321"/>
                </a:cubicBezTo>
                <a:lnTo>
                  <a:pt x="78785" y="570066"/>
                </a:lnTo>
                <a:lnTo>
                  <a:pt x="79979" y="569005"/>
                </a:lnTo>
                <a:lnTo>
                  <a:pt x="79979" y="563434"/>
                </a:lnTo>
                <a:lnTo>
                  <a:pt x="78785" y="562373"/>
                </a:lnTo>
                <a:lnTo>
                  <a:pt x="78785" y="561312"/>
                </a:lnTo>
                <a:cubicBezTo>
                  <a:pt x="75867" y="558659"/>
                  <a:pt x="80112" y="560914"/>
                  <a:pt x="74276" y="555741"/>
                </a:cubicBezTo>
                <a:lnTo>
                  <a:pt x="74276" y="553487"/>
                </a:lnTo>
                <a:lnTo>
                  <a:pt x="73215" y="552426"/>
                </a:lnTo>
                <a:lnTo>
                  <a:pt x="73215" y="545661"/>
                </a:lnTo>
                <a:lnTo>
                  <a:pt x="72154" y="544600"/>
                </a:lnTo>
                <a:lnTo>
                  <a:pt x="72154" y="542345"/>
                </a:lnTo>
                <a:lnTo>
                  <a:pt x="73215" y="541284"/>
                </a:lnTo>
                <a:lnTo>
                  <a:pt x="73215" y="539029"/>
                </a:lnTo>
                <a:lnTo>
                  <a:pt x="72154" y="537968"/>
                </a:lnTo>
                <a:lnTo>
                  <a:pt x="72154" y="533459"/>
                </a:lnTo>
                <a:lnTo>
                  <a:pt x="70960" y="532398"/>
                </a:lnTo>
                <a:lnTo>
                  <a:pt x="70960" y="524572"/>
                </a:lnTo>
                <a:lnTo>
                  <a:pt x="72154" y="524572"/>
                </a:lnTo>
                <a:lnTo>
                  <a:pt x="72154" y="523511"/>
                </a:lnTo>
                <a:lnTo>
                  <a:pt x="74409" y="521256"/>
                </a:lnTo>
                <a:lnTo>
                  <a:pt x="74409" y="519001"/>
                </a:lnTo>
                <a:lnTo>
                  <a:pt x="75602" y="517940"/>
                </a:lnTo>
                <a:lnTo>
                  <a:pt x="76663" y="516879"/>
                </a:lnTo>
                <a:lnTo>
                  <a:pt x="76663" y="498841"/>
                </a:lnTo>
                <a:lnTo>
                  <a:pt x="75602" y="497780"/>
                </a:lnTo>
                <a:lnTo>
                  <a:pt x="75602" y="493270"/>
                </a:lnTo>
                <a:lnTo>
                  <a:pt x="76663" y="492209"/>
                </a:lnTo>
                <a:lnTo>
                  <a:pt x="77724" y="491148"/>
                </a:lnTo>
                <a:lnTo>
                  <a:pt x="79979" y="490087"/>
                </a:lnTo>
                <a:lnTo>
                  <a:pt x="79979" y="489026"/>
                </a:lnTo>
                <a:lnTo>
                  <a:pt x="81040" y="489026"/>
                </a:lnTo>
                <a:lnTo>
                  <a:pt x="81040" y="487965"/>
                </a:lnTo>
                <a:lnTo>
                  <a:pt x="82101" y="486904"/>
                </a:lnTo>
                <a:lnTo>
                  <a:pt x="82101" y="483588"/>
                </a:lnTo>
                <a:lnTo>
                  <a:pt x="83295" y="481333"/>
                </a:lnTo>
                <a:lnTo>
                  <a:pt x="83295" y="473508"/>
                </a:lnTo>
                <a:lnTo>
                  <a:pt x="84356" y="472447"/>
                </a:lnTo>
                <a:lnTo>
                  <a:pt x="84356" y="471385"/>
                </a:lnTo>
                <a:cubicBezTo>
                  <a:pt x="83958" y="462897"/>
                  <a:pt x="85948" y="471916"/>
                  <a:pt x="85417" y="463560"/>
                </a:cubicBezTo>
                <a:lnTo>
                  <a:pt x="86478" y="463560"/>
                </a:lnTo>
                <a:lnTo>
                  <a:pt x="87672" y="462499"/>
                </a:lnTo>
                <a:lnTo>
                  <a:pt x="87672" y="461438"/>
                </a:lnTo>
                <a:lnTo>
                  <a:pt x="88733" y="460377"/>
                </a:lnTo>
                <a:lnTo>
                  <a:pt x="88733" y="459316"/>
                </a:lnTo>
                <a:lnTo>
                  <a:pt x="92182" y="456000"/>
                </a:lnTo>
                <a:lnTo>
                  <a:pt x="92182" y="451490"/>
                </a:lnTo>
                <a:lnTo>
                  <a:pt x="93242" y="450429"/>
                </a:lnTo>
                <a:lnTo>
                  <a:pt x="92182" y="449368"/>
                </a:lnTo>
                <a:lnTo>
                  <a:pt x="93242" y="448307"/>
                </a:lnTo>
                <a:lnTo>
                  <a:pt x="93242" y="444991"/>
                </a:lnTo>
                <a:lnTo>
                  <a:pt x="95497" y="442736"/>
                </a:lnTo>
                <a:lnTo>
                  <a:pt x="95497" y="441675"/>
                </a:lnTo>
                <a:lnTo>
                  <a:pt x="96558" y="440614"/>
                </a:lnTo>
                <a:lnTo>
                  <a:pt x="97620" y="440614"/>
                </a:lnTo>
                <a:cubicBezTo>
                  <a:pt x="98018" y="437431"/>
                  <a:pt x="100936" y="435176"/>
                  <a:pt x="103323" y="432789"/>
                </a:cubicBezTo>
                <a:lnTo>
                  <a:pt x="104384" y="432789"/>
                </a:lnTo>
                <a:lnTo>
                  <a:pt x="111148" y="429473"/>
                </a:lnTo>
                <a:lnTo>
                  <a:pt x="112210" y="429473"/>
                </a:lnTo>
                <a:lnTo>
                  <a:pt x="114464" y="427218"/>
                </a:lnTo>
                <a:lnTo>
                  <a:pt x="115658" y="427218"/>
                </a:lnTo>
                <a:lnTo>
                  <a:pt x="115658" y="426157"/>
                </a:lnTo>
                <a:lnTo>
                  <a:pt x="116719" y="425096"/>
                </a:lnTo>
                <a:lnTo>
                  <a:pt x="116719" y="421780"/>
                </a:lnTo>
                <a:lnTo>
                  <a:pt x="117780" y="420719"/>
                </a:lnTo>
                <a:lnTo>
                  <a:pt x="117780" y="418464"/>
                </a:lnTo>
                <a:lnTo>
                  <a:pt x="122290" y="418464"/>
                </a:lnTo>
                <a:lnTo>
                  <a:pt x="122290" y="419525"/>
                </a:lnTo>
                <a:lnTo>
                  <a:pt x="123484" y="420586"/>
                </a:lnTo>
                <a:lnTo>
                  <a:pt x="124545" y="421647"/>
                </a:lnTo>
                <a:lnTo>
                  <a:pt x="129054" y="426157"/>
                </a:lnTo>
                <a:cubicBezTo>
                  <a:pt x="137012" y="425891"/>
                  <a:pt x="132901" y="427616"/>
                  <a:pt x="138073" y="422841"/>
                </a:cubicBezTo>
                <a:lnTo>
                  <a:pt x="139267" y="421780"/>
                </a:lnTo>
                <a:lnTo>
                  <a:pt x="139267" y="418464"/>
                </a:lnTo>
                <a:lnTo>
                  <a:pt x="140328" y="417403"/>
                </a:lnTo>
                <a:lnTo>
                  <a:pt x="140328" y="415148"/>
                </a:lnTo>
                <a:lnTo>
                  <a:pt x="143777" y="411832"/>
                </a:lnTo>
                <a:lnTo>
                  <a:pt x="144838" y="411832"/>
                </a:lnTo>
                <a:lnTo>
                  <a:pt x="147093" y="410771"/>
                </a:lnTo>
                <a:lnTo>
                  <a:pt x="148154" y="409710"/>
                </a:lnTo>
                <a:lnTo>
                  <a:pt x="149215" y="408649"/>
                </a:lnTo>
                <a:lnTo>
                  <a:pt x="150409" y="408649"/>
                </a:lnTo>
                <a:lnTo>
                  <a:pt x="150409" y="407588"/>
                </a:lnTo>
                <a:lnTo>
                  <a:pt x="152663" y="407588"/>
                </a:lnTo>
                <a:lnTo>
                  <a:pt x="153724" y="406527"/>
                </a:lnTo>
                <a:lnTo>
                  <a:pt x="155979" y="406527"/>
                </a:lnTo>
                <a:lnTo>
                  <a:pt x="157173" y="405466"/>
                </a:lnTo>
                <a:lnTo>
                  <a:pt x="159428" y="403211"/>
                </a:lnTo>
                <a:lnTo>
                  <a:pt x="159428" y="402017"/>
                </a:lnTo>
                <a:cubicBezTo>
                  <a:pt x="163672" y="402282"/>
                  <a:pt x="166590" y="397905"/>
                  <a:pt x="169508" y="395253"/>
                </a:cubicBezTo>
                <a:lnTo>
                  <a:pt x="169508" y="392998"/>
                </a:lnTo>
                <a:lnTo>
                  <a:pt x="170702" y="391937"/>
                </a:lnTo>
                <a:lnTo>
                  <a:pt x="170702" y="388621"/>
                </a:lnTo>
                <a:lnTo>
                  <a:pt x="171763" y="387560"/>
                </a:lnTo>
                <a:lnTo>
                  <a:pt x="170702" y="386499"/>
                </a:lnTo>
                <a:lnTo>
                  <a:pt x="170702" y="381989"/>
                </a:lnTo>
                <a:lnTo>
                  <a:pt x="171763" y="380928"/>
                </a:lnTo>
                <a:lnTo>
                  <a:pt x="171763" y="378673"/>
                </a:lnTo>
                <a:lnTo>
                  <a:pt x="172824" y="377612"/>
                </a:lnTo>
                <a:lnTo>
                  <a:pt x="173885" y="376551"/>
                </a:lnTo>
                <a:lnTo>
                  <a:pt x="173885" y="374296"/>
                </a:lnTo>
                <a:lnTo>
                  <a:pt x="175079" y="373235"/>
                </a:lnTo>
                <a:lnTo>
                  <a:pt x="175079" y="372174"/>
                </a:lnTo>
                <a:lnTo>
                  <a:pt x="176139" y="369919"/>
                </a:lnTo>
                <a:lnTo>
                  <a:pt x="176139" y="368859"/>
                </a:lnTo>
                <a:lnTo>
                  <a:pt x="177201" y="367797"/>
                </a:lnTo>
                <a:lnTo>
                  <a:pt x="177201" y="366736"/>
                </a:lnTo>
                <a:lnTo>
                  <a:pt x="178394" y="365675"/>
                </a:lnTo>
                <a:lnTo>
                  <a:pt x="180649" y="365675"/>
                </a:lnTo>
                <a:lnTo>
                  <a:pt x="181710" y="364614"/>
                </a:lnTo>
                <a:lnTo>
                  <a:pt x="181710" y="363553"/>
                </a:lnTo>
                <a:lnTo>
                  <a:pt x="182904" y="362492"/>
                </a:lnTo>
                <a:lnTo>
                  <a:pt x="182904" y="360237"/>
                </a:lnTo>
                <a:lnTo>
                  <a:pt x="181710" y="357982"/>
                </a:lnTo>
                <a:lnTo>
                  <a:pt x="181710" y="355728"/>
                </a:lnTo>
                <a:lnTo>
                  <a:pt x="180649" y="354666"/>
                </a:lnTo>
                <a:lnTo>
                  <a:pt x="180649" y="353605"/>
                </a:lnTo>
                <a:lnTo>
                  <a:pt x="179588" y="352544"/>
                </a:lnTo>
                <a:lnTo>
                  <a:pt x="178527" y="351483"/>
                </a:lnTo>
                <a:lnTo>
                  <a:pt x="178527" y="350422"/>
                </a:lnTo>
                <a:lnTo>
                  <a:pt x="176272" y="348167"/>
                </a:lnTo>
                <a:lnTo>
                  <a:pt x="176272" y="341403"/>
                </a:lnTo>
                <a:lnTo>
                  <a:pt x="177334" y="340342"/>
                </a:lnTo>
                <a:lnTo>
                  <a:pt x="177334" y="338087"/>
                </a:lnTo>
                <a:lnTo>
                  <a:pt x="178527" y="337026"/>
                </a:lnTo>
                <a:lnTo>
                  <a:pt x="177334" y="334771"/>
                </a:lnTo>
                <a:lnTo>
                  <a:pt x="177334" y="332516"/>
                </a:lnTo>
                <a:lnTo>
                  <a:pt x="175079" y="331455"/>
                </a:lnTo>
                <a:lnTo>
                  <a:pt x="173885" y="329201"/>
                </a:lnTo>
                <a:lnTo>
                  <a:pt x="172824" y="328139"/>
                </a:lnTo>
                <a:lnTo>
                  <a:pt x="171763" y="327078"/>
                </a:lnTo>
                <a:cubicBezTo>
                  <a:pt x="167916" y="325354"/>
                  <a:pt x="163407" y="322436"/>
                  <a:pt x="159428" y="321508"/>
                </a:cubicBezTo>
                <a:lnTo>
                  <a:pt x="157173" y="320447"/>
                </a:lnTo>
                <a:lnTo>
                  <a:pt x="154918" y="318192"/>
                </a:lnTo>
                <a:lnTo>
                  <a:pt x="150409" y="315937"/>
                </a:lnTo>
                <a:lnTo>
                  <a:pt x="142583" y="315937"/>
                </a:lnTo>
                <a:lnTo>
                  <a:pt x="141389" y="316998"/>
                </a:lnTo>
                <a:lnTo>
                  <a:pt x="140328" y="316998"/>
                </a:lnTo>
                <a:lnTo>
                  <a:pt x="138073" y="315937"/>
                </a:lnTo>
                <a:lnTo>
                  <a:pt x="137012" y="315937"/>
                </a:lnTo>
                <a:lnTo>
                  <a:pt x="135951" y="314876"/>
                </a:lnTo>
                <a:lnTo>
                  <a:pt x="135951" y="313815"/>
                </a:lnTo>
                <a:lnTo>
                  <a:pt x="134757" y="312754"/>
                </a:lnTo>
                <a:cubicBezTo>
                  <a:pt x="133829" y="310366"/>
                  <a:pt x="129983" y="306122"/>
                  <a:pt x="129187" y="303735"/>
                </a:cubicBezTo>
                <a:lnTo>
                  <a:pt x="128126" y="301480"/>
                </a:lnTo>
                <a:lnTo>
                  <a:pt x="126932" y="299225"/>
                </a:lnTo>
                <a:lnTo>
                  <a:pt x="125738" y="298164"/>
                </a:lnTo>
                <a:lnTo>
                  <a:pt x="124677" y="296970"/>
                </a:lnTo>
                <a:lnTo>
                  <a:pt x="124677" y="294715"/>
                </a:lnTo>
                <a:lnTo>
                  <a:pt x="123616" y="293654"/>
                </a:lnTo>
                <a:lnTo>
                  <a:pt x="120300" y="286890"/>
                </a:lnTo>
                <a:lnTo>
                  <a:pt x="120300" y="283574"/>
                </a:lnTo>
                <a:lnTo>
                  <a:pt x="119107" y="282513"/>
                </a:lnTo>
                <a:lnTo>
                  <a:pt x="119107" y="274688"/>
                </a:lnTo>
                <a:lnTo>
                  <a:pt x="120300" y="273626"/>
                </a:lnTo>
                <a:lnTo>
                  <a:pt x="120300" y="269117"/>
                </a:lnTo>
                <a:lnTo>
                  <a:pt x="119107" y="268056"/>
                </a:lnTo>
                <a:lnTo>
                  <a:pt x="119107" y="266995"/>
                </a:lnTo>
                <a:lnTo>
                  <a:pt x="117913" y="265934"/>
                </a:lnTo>
                <a:lnTo>
                  <a:pt x="116852" y="265934"/>
                </a:lnTo>
                <a:lnTo>
                  <a:pt x="115791" y="264872"/>
                </a:lnTo>
                <a:lnTo>
                  <a:pt x="112342" y="263679"/>
                </a:lnTo>
                <a:lnTo>
                  <a:pt x="110087" y="262618"/>
                </a:lnTo>
                <a:lnTo>
                  <a:pt x="109026" y="261557"/>
                </a:lnTo>
                <a:lnTo>
                  <a:pt x="106772" y="260495"/>
                </a:lnTo>
                <a:lnTo>
                  <a:pt x="105578" y="259435"/>
                </a:lnTo>
                <a:lnTo>
                  <a:pt x="104517" y="259435"/>
                </a:lnTo>
                <a:lnTo>
                  <a:pt x="100007" y="254925"/>
                </a:lnTo>
                <a:lnTo>
                  <a:pt x="98813" y="254925"/>
                </a:lnTo>
                <a:cubicBezTo>
                  <a:pt x="96691" y="254527"/>
                  <a:pt x="94702" y="253333"/>
                  <a:pt x="93242" y="251609"/>
                </a:cubicBezTo>
                <a:lnTo>
                  <a:pt x="90988" y="251609"/>
                </a:lnTo>
                <a:lnTo>
                  <a:pt x="88733" y="249354"/>
                </a:lnTo>
                <a:lnTo>
                  <a:pt x="88733" y="248293"/>
                </a:lnTo>
                <a:lnTo>
                  <a:pt x="87672" y="248293"/>
                </a:lnTo>
                <a:lnTo>
                  <a:pt x="87672" y="247232"/>
                </a:lnTo>
                <a:lnTo>
                  <a:pt x="86478" y="247232"/>
                </a:lnTo>
                <a:lnTo>
                  <a:pt x="85417" y="246171"/>
                </a:lnTo>
                <a:lnTo>
                  <a:pt x="84356" y="246171"/>
                </a:lnTo>
                <a:lnTo>
                  <a:pt x="84356" y="245110"/>
                </a:lnTo>
                <a:lnTo>
                  <a:pt x="83295" y="242855"/>
                </a:lnTo>
                <a:lnTo>
                  <a:pt x="83295" y="235030"/>
                </a:lnTo>
                <a:cubicBezTo>
                  <a:pt x="86346" y="229724"/>
                  <a:pt x="83295" y="230122"/>
                  <a:pt x="79979" y="226010"/>
                </a:cubicBezTo>
                <a:lnTo>
                  <a:pt x="77724" y="223756"/>
                </a:lnTo>
                <a:lnTo>
                  <a:pt x="75469" y="222695"/>
                </a:lnTo>
                <a:lnTo>
                  <a:pt x="73215" y="220440"/>
                </a:lnTo>
                <a:lnTo>
                  <a:pt x="70960" y="220440"/>
                </a:lnTo>
                <a:lnTo>
                  <a:pt x="69766" y="219379"/>
                </a:lnTo>
                <a:lnTo>
                  <a:pt x="65257" y="219379"/>
                </a:lnTo>
                <a:lnTo>
                  <a:pt x="64196" y="218318"/>
                </a:lnTo>
                <a:lnTo>
                  <a:pt x="63002" y="218318"/>
                </a:lnTo>
                <a:lnTo>
                  <a:pt x="61808" y="216063"/>
                </a:lnTo>
                <a:lnTo>
                  <a:pt x="59553" y="215002"/>
                </a:lnTo>
                <a:lnTo>
                  <a:pt x="58360" y="215002"/>
                </a:lnTo>
                <a:lnTo>
                  <a:pt x="56105" y="213941"/>
                </a:lnTo>
                <a:lnTo>
                  <a:pt x="55044" y="213941"/>
                </a:lnTo>
                <a:lnTo>
                  <a:pt x="55044" y="212879"/>
                </a:lnTo>
                <a:lnTo>
                  <a:pt x="52789" y="212879"/>
                </a:lnTo>
                <a:lnTo>
                  <a:pt x="51728" y="211818"/>
                </a:lnTo>
                <a:lnTo>
                  <a:pt x="49473" y="210757"/>
                </a:lnTo>
                <a:lnTo>
                  <a:pt x="48412" y="208502"/>
                </a:lnTo>
                <a:lnTo>
                  <a:pt x="47351" y="208502"/>
                </a:lnTo>
                <a:lnTo>
                  <a:pt x="46157" y="206248"/>
                </a:lnTo>
                <a:lnTo>
                  <a:pt x="45096" y="205187"/>
                </a:lnTo>
                <a:lnTo>
                  <a:pt x="45096" y="204125"/>
                </a:lnTo>
                <a:lnTo>
                  <a:pt x="42841" y="201871"/>
                </a:lnTo>
                <a:lnTo>
                  <a:pt x="42841" y="198555"/>
                </a:lnTo>
                <a:lnTo>
                  <a:pt x="44035" y="196300"/>
                </a:lnTo>
                <a:lnTo>
                  <a:pt x="44035" y="191791"/>
                </a:lnTo>
                <a:lnTo>
                  <a:pt x="42841" y="190729"/>
                </a:lnTo>
                <a:lnTo>
                  <a:pt x="41648" y="190729"/>
                </a:lnTo>
                <a:lnTo>
                  <a:pt x="39393" y="189668"/>
                </a:lnTo>
                <a:lnTo>
                  <a:pt x="38199" y="189668"/>
                </a:lnTo>
                <a:lnTo>
                  <a:pt x="38199" y="188607"/>
                </a:lnTo>
                <a:lnTo>
                  <a:pt x="37005" y="186352"/>
                </a:lnTo>
                <a:lnTo>
                  <a:pt x="37005" y="185291"/>
                </a:lnTo>
                <a:lnTo>
                  <a:pt x="35944" y="184230"/>
                </a:lnTo>
                <a:lnTo>
                  <a:pt x="35944" y="181975"/>
                </a:lnTo>
                <a:lnTo>
                  <a:pt x="37005" y="179721"/>
                </a:lnTo>
                <a:lnTo>
                  <a:pt x="37005" y="178660"/>
                </a:lnTo>
                <a:lnTo>
                  <a:pt x="38199" y="176405"/>
                </a:lnTo>
                <a:lnTo>
                  <a:pt x="38199" y="174150"/>
                </a:lnTo>
                <a:lnTo>
                  <a:pt x="35944" y="171895"/>
                </a:lnTo>
                <a:lnTo>
                  <a:pt x="35944" y="170834"/>
                </a:lnTo>
                <a:lnTo>
                  <a:pt x="34751" y="166325"/>
                </a:lnTo>
                <a:lnTo>
                  <a:pt x="34751" y="165263"/>
                </a:lnTo>
                <a:lnTo>
                  <a:pt x="33557" y="164202"/>
                </a:lnTo>
                <a:lnTo>
                  <a:pt x="33557" y="161948"/>
                </a:lnTo>
                <a:lnTo>
                  <a:pt x="32496" y="160887"/>
                </a:lnTo>
                <a:lnTo>
                  <a:pt x="32496" y="149612"/>
                </a:lnTo>
                <a:lnTo>
                  <a:pt x="30241" y="147358"/>
                </a:lnTo>
                <a:lnTo>
                  <a:pt x="30241" y="145103"/>
                </a:lnTo>
                <a:lnTo>
                  <a:pt x="29047" y="141787"/>
                </a:lnTo>
                <a:cubicBezTo>
                  <a:pt x="22946" y="134359"/>
                  <a:pt x="19895" y="125473"/>
                  <a:pt x="21222" y="115923"/>
                </a:cubicBezTo>
                <a:lnTo>
                  <a:pt x="20161" y="112607"/>
                </a:lnTo>
                <a:lnTo>
                  <a:pt x="19099" y="107037"/>
                </a:lnTo>
                <a:lnTo>
                  <a:pt x="17906" y="104782"/>
                </a:lnTo>
                <a:lnTo>
                  <a:pt x="17906" y="100272"/>
                </a:lnTo>
                <a:lnTo>
                  <a:pt x="19099" y="99211"/>
                </a:lnTo>
                <a:lnTo>
                  <a:pt x="19099" y="92447"/>
                </a:lnTo>
                <a:lnTo>
                  <a:pt x="15784" y="85682"/>
                </a:lnTo>
                <a:lnTo>
                  <a:pt x="15784" y="75602"/>
                </a:lnTo>
                <a:lnTo>
                  <a:pt x="14590" y="74541"/>
                </a:lnTo>
                <a:lnTo>
                  <a:pt x="13396" y="71225"/>
                </a:lnTo>
                <a:lnTo>
                  <a:pt x="13396" y="67909"/>
                </a:lnTo>
                <a:lnTo>
                  <a:pt x="12335" y="66848"/>
                </a:lnTo>
                <a:lnTo>
                  <a:pt x="12335" y="65787"/>
                </a:lnTo>
                <a:lnTo>
                  <a:pt x="10080" y="64726"/>
                </a:lnTo>
                <a:lnTo>
                  <a:pt x="8887" y="63665"/>
                </a:lnTo>
                <a:lnTo>
                  <a:pt x="8887" y="61410"/>
                </a:lnTo>
                <a:lnTo>
                  <a:pt x="10080" y="60349"/>
                </a:lnTo>
                <a:lnTo>
                  <a:pt x="10080" y="58094"/>
                </a:lnTo>
                <a:lnTo>
                  <a:pt x="8887" y="57033"/>
                </a:lnTo>
                <a:lnTo>
                  <a:pt x="1061" y="57033"/>
                </a:lnTo>
                <a:lnTo>
                  <a:pt x="1061" y="53717"/>
                </a:lnTo>
                <a:lnTo>
                  <a:pt x="0" y="51463"/>
                </a:lnTo>
              </a:path>
            </a:pathLst>
          </a:custGeom>
          <a:solidFill>
            <a:schemeClr val="bg1">
              <a:lumMod val="85000"/>
            </a:schemeClr>
          </a:solidFill>
          <a:ln w="13251" cap="flat">
            <a:noFill/>
            <a:prstDash val="solid"/>
            <a:miter/>
          </a:ln>
        </p:spPr>
        <p:txBody>
          <a:bodyPr rtlCol="0" anchor="ctr"/>
          <a:lstStyle/>
          <a:p>
            <a:endParaRPr lang="en-FI" sz="816"/>
          </a:p>
        </p:txBody>
      </p:sp>
      <p:sp>
        <p:nvSpPr>
          <p:cNvPr id="1435" name="Freeform: Shape 1434">
            <a:extLst>
              <a:ext uri="{FF2B5EF4-FFF2-40B4-BE49-F238E27FC236}">
                <a16:creationId xmlns:a16="http://schemas.microsoft.com/office/drawing/2014/main" id="{9A054F77-5564-30EA-B18E-50914F867EFC}"/>
              </a:ext>
            </a:extLst>
          </p:cNvPr>
          <p:cNvSpPr/>
          <p:nvPr/>
        </p:nvSpPr>
        <p:spPr>
          <a:xfrm>
            <a:off x="3234817" y="576130"/>
            <a:ext cx="1018364" cy="815798"/>
          </a:xfrm>
          <a:custGeom>
            <a:avLst/>
            <a:gdLst>
              <a:gd name="connsiteX0" fmla="*/ 717556 w 2245115"/>
              <a:gd name="connsiteY0" fmla="*/ 1211092 h 1798532"/>
              <a:gd name="connsiteX1" fmla="*/ 709731 w 2245115"/>
              <a:gd name="connsiteY1" fmla="*/ 1210031 h 1798532"/>
              <a:gd name="connsiteX2" fmla="*/ 708669 w 2245115"/>
              <a:gd name="connsiteY2" fmla="*/ 1208969 h 1798532"/>
              <a:gd name="connsiteX3" fmla="*/ 706415 w 2245115"/>
              <a:gd name="connsiteY3" fmla="*/ 1210031 h 1798532"/>
              <a:gd name="connsiteX4" fmla="*/ 705354 w 2245115"/>
              <a:gd name="connsiteY4" fmla="*/ 1211092 h 1798532"/>
              <a:gd name="connsiteX5" fmla="*/ 700844 w 2245115"/>
              <a:gd name="connsiteY5" fmla="*/ 1212153 h 1798532"/>
              <a:gd name="connsiteX6" fmla="*/ 691825 w 2245115"/>
              <a:gd name="connsiteY6" fmla="*/ 1212153 h 1798532"/>
              <a:gd name="connsiteX7" fmla="*/ 690631 w 2245115"/>
              <a:gd name="connsiteY7" fmla="*/ 1211092 h 1798532"/>
              <a:gd name="connsiteX8" fmla="*/ 690631 w 2245115"/>
              <a:gd name="connsiteY8" fmla="*/ 1210031 h 1798532"/>
              <a:gd name="connsiteX9" fmla="*/ 689570 w 2245115"/>
              <a:gd name="connsiteY9" fmla="*/ 1210031 h 1798532"/>
              <a:gd name="connsiteX10" fmla="*/ 689570 w 2245115"/>
              <a:gd name="connsiteY10" fmla="*/ 1207776 h 1798532"/>
              <a:gd name="connsiteX11" fmla="*/ 688509 w 2245115"/>
              <a:gd name="connsiteY11" fmla="*/ 1206715 h 1798532"/>
              <a:gd name="connsiteX12" fmla="*/ 688509 w 2245115"/>
              <a:gd name="connsiteY12" fmla="*/ 1205521 h 1798532"/>
              <a:gd name="connsiteX13" fmla="*/ 687315 w 2245115"/>
              <a:gd name="connsiteY13" fmla="*/ 1204460 h 1798532"/>
              <a:gd name="connsiteX14" fmla="*/ 686122 w 2245115"/>
              <a:gd name="connsiteY14" fmla="*/ 1202205 h 1798532"/>
              <a:gd name="connsiteX15" fmla="*/ 685060 w 2245115"/>
              <a:gd name="connsiteY15" fmla="*/ 1201144 h 1798532"/>
              <a:gd name="connsiteX16" fmla="*/ 683999 w 2245115"/>
              <a:gd name="connsiteY16" fmla="*/ 1197828 h 1798532"/>
              <a:gd name="connsiteX17" fmla="*/ 681745 w 2245115"/>
              <a:gd name="connsiteY17" fmla="*/ 1191064 h 1798532"/>
              <a:gd name="connsiteX18" fmla="*/ 677235 w 2245115"/>
              <a:gd name="connsiteY18" fmla="*/ 1184299 h 1798532"/>
              <a:gd name="connsiteX19" fmla="*/ 677235 w 2245115"/>
              <a:gd name="connsiteY19" fmla="*/ 1171964 h 1798532"/>
              <a:gd name="connsiteX20" fmla="*/ 676174 w 2245115"/>
              <a:gd name="connsiteY20" fmla="*/ 1168648 h 1798532"/>
              <a:gd name="connsiteX21" fmla="*/ 673919 w 2245115"/>
              <a:gd name="connsiteY21" fmla="*/ 1157374 h 1798532"/>
              <a:gd name="connsiteX22" fmla="*/ 672858 w 2245115"/>
              <a:gd name="connsiteY22" fmla="*/ 1151804 h 1798532"/>
              <a:gd name="connsiteX23" fmla="*/ 671664 w 2245115"/>
              <a:gd name="connsiteY23" fmla="*/ 1150743 h 1798532"/>
              <a:gd name="connsiteX24" fmla="*/ 671664 w 2245115"/>
              <a:gd name="connsiteY24" fmla="*/ 1149682 h 1798532"/>
              <a:gd name="connsiteX25" fmla="*/ 672858 w 2245115"/>
              <a:gd name="connsiteY25" fmla="*/ 1148620 h 1798532"/>
              <a:gd name="connsiteX26" fmla="*/ 676174 w 2245115"/>
              <a:gd name="connsiteY26" fmla="*/ 1141856 h 1798532"/>
              <a:gd name="connsiteX27" fmla="*/ 676174 w 2245115"/>
              <a:gd name="connsiteY27" fmla="*/ 1140795 h 1798532"/>
              <a:gd name="connsiteX28" fmla="*/ 677235 w 2245115"/>
              <a:gd name="connsiteY28" fmla="*/ 1139601 h 1798532"/>
              <a:gd name="connsiteX29" fmla="*/ 677235 w 2245115"/>
              <a:gd name="connsiteY29" fmla="*/ 1138540 h 1798532"/>
              <a:gd name="connsiteX30" fmla="*/ 678296 w 2245115"/>
              <a:gd name="connsiteY30" fmla="*/ 1137347 h 1798532"/>
              <a:gd name="connsiteX31" fmla="*/ 677235 w 2245115"/>
              <a:gd name="connsiteY31" fmla="*/ 1135092 h 1798532"/>
              <a:gd name="connsiteX32" fmla="*/ 677235 w 2245115"/>
              <a:gd name="connsiteY32" fmla="*/ 1133898 h 1798532"/>
              <a:gd name="connsiteX33" fmla="*/ 676174 w 2245115"/>
              <a:gd name="connsiteY33" fmla="*/ 1133898 h 1798532"/>
              <a:gd name="connsiteX34" fmla="*/ 674980 w 2245115"/>
              <a:gd name="connsiteY34" fmla="*/ 1132704 h 1798532"/>
              <a:gd name="connsiteX35" fmla="*/ 671664 w 2245115"/>
              <a:gd name="connsiteY35" fmla="*/ 1132704 h 1798532"/>
              <a:gd name="connsiteX36" fmla="*/ 669410 w 2245115"/>
              <a:gd name="connsiteY36" fmla="*/ 1130449 h 1798532"/>
              <a:gd name="connsiteX37" fmla="*/ 667155 w 2245115"/>
              <a:gd name="connsiteY37" fmla="*/ 1127134 h 1798532"/>
              <a:gd name="connsiteX38" fmla="*/ 665961 w 2245115"/>
              <a:gd name="connsiteY38" fmla="*/ 1123818 h 1798532"/>
              <a:gd name="connsiteX39" fmla="*/ 665961 w 2245115"/>
              <a:gd name="connsiteY39" fmla="*/ 1121563 h 1798532"/>
              <a:gd name="connsiteX40" fmla="*/ 664900 w 2245115"/>
              <a:gd name="connsiteY40" fmla="*/ 1120502 h 1798532"/>
              <a:gd name="connsiteX41" fmla="*/ 662645 w 2245115"/>
              <a:gd name="connsiteY41" fmla="*/ 1118247 h 1798532"/>
              <a:gd name="connsiteX42" fmla="*/ 660390 w 2245115"/>
              <a:gd name="connsiteY42" fmla="*/ 1113737 h 1798532"/>
              <a:gd name="connsiteX43" fmla="*/ 661451 w 2245115"/>
              <a:gd name="connsiteY43" fmla="*/ 1112544 h 1798532"/>
              <a:gd name="connsiteX44" fmla="*/ 661451 w 2245115"/>
              <a:gd name="connsiteY44" fmla="*/ 1110289 h 1798532"/>
              <a:gd name="connsiteX45" fmla="*/ 660390 w 2245115"/>
              <a:gd name="connsiteY45" fmla="*/ 1109228 h 1798532"/>
              <a:gd name="connsiteX46" fmla="*/ 660390 w 2245115"/>
              <a:gd name="connsiteY46" fmla="*/ 1108034 h 1798532"/>
              <a:gd name="connsiteX47" fmla="*/ 659197 w 2245115"/>
              <a:gd name="connsiteY47" fmla="*/ 1106973 h 1798532"/>
              <a:gd name="connsiteX48" fmla="*/ 641158 w 2245115"/>
              <a:gd name="connsiteY48" fmla="*/ 1083364 h 1798532"/>
              <a:gd name="connsiteX49" fmla="*/ 634394 w 2245115"/>
              <a:gd name="connsiteY49" fmla="*/ 1075539 h 1798532"/>
              <a:gd name="connsiteX50" fmla="*/ 632139 w 2245115"/>
              <a:gd name="connsiteY50" fmla="*/ 1073284 h 1798532"/>
              <a:gd name="connsiteX51" fmla="*/ 630945 w 2245115"/>
              <a:gd name="connsiteY51" fmla="*/ 1071029 h 1798532"/>
              <a:gd name="connsiteX52" fmla="*/ 629752 w 2245115"/>
              <a:gd name="connsiteY52" fmla="*/ 1069968 h 1798532"/>
              <a:gd name="connsiteX53" fmla="*/ 629752 w 2245115"/>
              <a:gd name="connsiteY53" fmla="*/ 1067713 h 1798532"/>
              <a:gd name="connsiteX54" fmla="*/ 630945 w 2245115"/>
              <a:gd name="connsiteY54" fmla="*/ 1066652 h 1798532"/>
              <a:gd name="connsiteX55" fmla="*/ 629752 w 2245115"/>
              <a:gd name="connsiteY55" fmla="*/ 1065458 h 1798532"/>
              <a:gd name="connsiteX56" fmla="*/ 628691 w 2245115"/>
              <a:gd name="connsiteY56" fmla="*/ 1064397 h 1798532"/>
              <a:gd name="connsiteX57" fmla="*/ 627629 w 2245115"/>
              <a:gd name="connsiteY57" fmla="*/ 1063203 h 1798532"/>
              <a:gd name="connsiteX58" fmla="*/ 626436 w 2245115"/>
              <a:gd name="connsiteY58" fmla="*/ 1060949 h 1798532"/>
              <a:gd name="connsiteX59" fmla="*/ 623120 w 2245115"/>
              <a:gd name="connsiteY59" fmla="*/ 1057633 h 1798532"/>
              <a:gd name="connsiteX60" fmla="*/ 623120 w 2245115"/>
              <a:gd name="connsiteY60" fmla="*/ 1056439 h 1798532"/>
              <a:gd name="connsiteX61" fmla="*/ 621926 w 2245115"/>
              <a:gd name="connsiteY61" fmla="*/ 1056439 h 1798532"/>
              <a:gd name="connsiteX62" fmla="*/ 620865 w 2245115"/>
              <a:gd name="connsiteY62" fmla="*/ 1055245 h 1798532"/>
              <a:gd name="connsiteX63" fmla="*/ 616356 w 2245115"/>
              <a:gd name="connsiteY63" fmla="*/ 1055245 h 1798532"/>
              <a:gd name="connsiteX64" fmla="*/ 615162 w 2245115"/>
              <a:gd name="connsiteY64" fmla="*/ 1054184 h 1798532"/>
              <a:gd name="connsiteX65" fmla="*/ 613968 w 2245115"/>
              <a:gd name="connsiteY65" fmla="*/ 1055245 h 1798532"/>
              <a:gd name="connsiteX66" fmla="*/ 612907 w 2245115"/>
              <a:gd name="connsiteY66" fmla="*/ 1055245 h 1798532"/>
              <a:gd name="connsiteX67" fmla="*/ 611846 w 2245115"/>
              <a:gd name="connsiteY67" fmla="*/ 1056439 h 1798532"/>
              <a:gd name="connsiteX68" fmla="*/ 609591 w 2245115"/>
              <a:gd name="connsiteY68" fmla="*/ 1056439 h 1798532"/>
              <a:gd name="connsiteX69" fmla="*/ 608530 w 2245115"/>
              <a:gd name="connsiteY69" fmla="*/ 1055245 h 1798532"/>
              <a:gd name="connsiteX70" fmla="*/ 608530 w 2245115"/>
              <a:gd name="connsiteY70" fmla="*/ 1052991 h 1798532"/>
              <a:gd name="connsiteX71" fmla="*/ 609591 w 2245115"/>
              <a:gd name="connsiteY71" fmla="*/ 1051797 h 1798532"/>
              <a:gd name="connsiteX72" fmla="*/ 609591 w 2245115"/>
              <a:gd name="connsiteY72" fmla="*/ 1049542 h 1798532"/>
              <a:gd name="connsiteX73" fmla="*/ 608530 w 2245115"/>
              <a:gd name="connsiteY73" fmla="*/ 1048348 h 1798532"/>
              <a:gd name="connsiteX74" fmla="*/ 605214 w 2245115"/>
              <a:gd name="connsiteY74" fmla="*/ 1048348 h 1798532"/>
              <a:gd name="connsiteX75" fmla="*/ 604153 w 2245115"/>
              <a:gd name="connsiteY75" fmla="*/ 1047287 h 1798532"/>
              <a:gd name="connsiteX76" fmla="*/ 601898 w 2245115"/>
              <a:gd name="connsiteY76" fmla="*/ 1046093 h 1798532"/>
              <a:gd name="connsiteX77" fmla="*/ 600837 w 2245115"/>
              <a:gd name="connsiteY77" fmla="*/ 1046093 h 1798532"/>
              <a:gd name="connsiteX78" fmla="*/ 599776 w 2245115"/>
              <a:gd name="connsiteY78" fmla="*/ 1045032 h 1798532"/>
              <a:gd name="connsiteX79" fmla="*/ 595266 w 2245115"/>
              <a:gd name="connsiteY79" fmla="*/ 1045032 h 1798532"/>
              <a:gd name="connsiteX80" fmla="*/ 590757 w 2245115"/>
              <a:gd name="connsiteY80" fmla="*/ 1047287 h 1798532"/>
              <a:gd name="connsiteX81" fmla="*/ 588502 w 2245115"/>
              <a:gd name="connsiteY81" fmla="*/ 1047287 h 1798532"/>
              <a:gd name="connsiteX82" fmla="*/ 587308 w 2245115"/>
              <a:gd name="connsiteY82" fmla="*/ 1046093 h 1798532"/>
              <a:gd name="connsiteX83" fmla="*/ 586115 w 2245115"/>
              <a:gd name="connsiteY83" fmla="*/ 1046093 h 1798532"/>
              <a:gd name="connsiteX84" fmla="*/ 577095 w 2245115"/>
              <a:gd name="connsiteY84" fmla="*/ 1048348 h 1798532"/>
              <a:gd name="connsiteX85" fmla="*/ 576034 w 2245115"/>
              <a:gd name="connsiteY85" fmla="*/ 1049542 h 1798532"/>
              <a:gd name="connsiteX86" fmla="*/ 570331 w 2245115"/>
              <a:gd name="connsiteY86" fmla="*/ 1049542 h 1798532"/>
              <a:gd name="connsiteX87" fmla="*/ 568076 w 2245115"/>
              <a:gd name="connsiteY87" fmla="*/ 1050736 h 1798532"/>
              <a:gd name="connsiteX88" fmla="*/ 565821 w 2245115"/>
              <a:gd name="connsiteY88" fmla="*/ 1050736 h 1798532"/>
              <a:gd name="connsiteX89" fmla="*/ 562506 w 2245115"/>
              <a:gd name="connsiteY89" fmla="*/ 1049542 h 1798532"/>
              <a:gd name="connsiteX90" fmla="*/ 560251 w 2245115"/>
              <a:gd name="connsiteY90" fmla="*/ 1048348 h 1798532"/>
              <a:gd name="connsiteX91" fmla="*/ 559057 w 2245115"/>
              <a:gd name="connsiteY91" fmla="*/ 1048348 h 1798532"/>
              <a:gd name="connsiteX92" fmla="*/ 556802 w 2245115"/>
              <a:gd name="connsiteY92" fmla="*/ 1047287 h 1798532"/>
              <a:gd name="connsiteX93" fmla="*/ 554548 w 2245115"/>
              <a:gd name="connsiteY93" fmla="*/ 1047287 h 1798532"/>
              <a:gd name="connsiteX94" fmla="*/ 552293 w 2245115"/>
              <a:gd name="connsiteY94" fmla="*/ 1046093 h 1798532"/>
              <a:gd name="connsiteX95" fmla="*/ 551232 w 2245115"/>
              <a:gd name="connsiteY95" fmla="*/ 1046093 h 1798532"/>
              <a:gd name="connsiteX96" fmla="*/ 547916 w 2245115"/>
              <a:gd name="connsiteY96" fmla="*/ 1043839 h 1798532"/>
              <a:gd name="connsiteX97" fmla="*/ 546722 w 2245115"/>
              <a:gd name="connsiteY97" fmla="*/ 1043839 h 1798532"/>
              <a:gd name="connsiteX98" fmla="*/ 542212 w 2245115"/>
              <a:gd name="connsiteY98" fmla="*/ 1042645 h 1798532"/>
              <a:gd name="connsiteX99" fmla="*/ 538896 w 2245115"/>
              <a:gd name="connsiteY99" fmla="*/ 1041584 h 1798532"/>
              <a:gd name="connsiteX100" fmla="*/ 537703 w 2245115"/>
              <a:gd name="connsiteY100" fmla="*/ 1041584 h 1798532"/>
              <a:gd name="connsiteX101" fmla="*/ 536642 w 2245115"/>
              <a:gd name="connsiteY101" fmla="*/ 1040390 h 1798532"/>
              <a:gd name="connsiteX102" fmla="*/ 534387 w 2245115"/>
              <a:gd name="connsiteY102" fmla="*/ 1040390 h 1798532"/>
              <a:gd name="connsiteX103" fmla="*/ 534387 w 2245115"/>
              <a:gd name="connsiteY103" fmla="*/ 1038135 h 1798532"/>
              <a:gd name="connsiteX104" fmla="*/ 533193 w 2245115"/>
              <a:gd name="connsiteY104" fmla="*/ 1036942 h 1798532"/>
              <a:gd name="connsiteX105" fmla="*/ 533193 w 2245115"/>
              <a:gd name="connsiteY105" fmla="*/ 1035881 h 1798532"/>
              <a:gd name="connsiteX106" fmla="*/ 532132 w 2245115"/>
              <a:gd name="connsiteY106" fmla="*/ 1035881 h 1798532"/>
              <a:gd name="connsiteX107" fmla="*/ 528684 w 2245115"/>
              <a:gd name="connsiteY107" fmla="*/ 1033626 h 1798532"/>
              <a:gd name="connsiteX108" fmla="*/ 527623 w 2245115"/>
              <a:gd name="connsiteY108" fmla="*/ 1031371 h 1798532"/>
              <a:gd name="connsiteX109" fmla="*/ 527623 w 2245115"/>
              <a:gd name="connsiteY109" fmla="*/ 1030177 h 1798532"/>
              <a:gd name="connsiteX110" fmla="*/ 526429 w 2245115"/>
              <a:gd name="connsiteY110" fmla="*/ 1029116 h 1798532"/>
              <a:gd name="connsiteX111" fmla="*/ 526429 w 2245115"/>
              <a:gd name="connsiteY111" fmla="*/ 1027923 h 1798532"/>
              <a:gd name="connsiteX112" fmla="*/ 528684 w 2245115"/>
              <a:gd name="connsiteY112" fmla="*/ 1021158 h 1798532"/>
              <a:gd name="connsiteX113" fmla="*/ 527623 w 2245115"/>
              <a:gd name="connsiteY113" fmla="*/ 1018903 h 1798532"/>
              <a:gd name="connsiteX114" fmla="*/ 527623 w 2245115"/>
              <a:gd name="connsiteY114" fmla="*/ 1008823 h 1798532"/>
              <a:gd name="connsiteX115" fmla="*/ 528684 w 2245115"/>
              <a:gd name="connsiteY115" fmla="*/ 1006568 h 1798532"/>
              <a:gd name="connsiteX116" fmla="*/ 528684 w 2245115"/>
              <a:gd name="connsiteY116" fmla="*/ 1005507 h 1798532"/>
              <a:gd name="connsiteX117" fmla="*/ 529745 w 2245115"/>
              <a:gd name="connsiteY117" fmla="*/ 1004313 h 1798532"/>
              <a:gd name="connsiteX118" fmla="*/ 530938 w 2245115"/>
              <a:gd name="connsiteY118" fmla="*/ 1004313 h 1798532"/>
              <a:gd name="connsiteX119" fmla="*/ 535448 w 2245115"/>
              <a:gd name="connsiteY119" fmla="*/ 994233 h 1798532"/>
              <a:gd name="connsiteX120" fmla="*/ 535448 w 2245115"/>
              <a:gd name="connsiteY120" fmla="*/ 991978 h 1798532"/>
              <a:gd name="connsiteX121" fmla="*/ 534254 w 2245115"/>
              <a:gd name="connsiteY121" fmla="*/ 989724 h 1798532"/>
              <a:gd name="connsiteX122" fmla="*/ 533060 w 2245115"/>
              <a:gd name="connsiteY122" fmla="*/ 987469 h 1798532"/>
              <a:gd name="connsiteX123" fmla="*/ 532000 w 2245115"/>
              <a:gd name="connsiteY123" fmla="*/ 986275 h 1798532"/>
              <a:gd name="connsiteX124" fmla="*/ 530806 w 2245115"/>
              <a:gd name="connsiteY124" fmla="*/ 982959 h 1798532"/>
              <a:gd name="connsiteX125" fmla="*/ 529612 w 2245115"/>
              <a:gd name="connsiteY125" fmla="*/ 981898 h 1798532"/>
              <a:gd name="connsiteX126" fmla="*/ 529612 w 2245115"/>
              <a:gd name="connsiteY126" fmla="*/ 980837 h 1798532"/>
              <a:gd name="connsiteX127" fmla="*/ 528551 w 2245115"/>
              <a:gd name="connsiteY127" fmla="*/ 980837 h 1798532"/>
              <a:gd name="connsiteX128" fmla="*/ 525103 w 2245115"/>
              <a:gd name="connsiteY128" fmla="*/ 978582 h 1798532"/>
              <a:gd name="connsiteX129" fmla="*/ 524041 w 2245115"/>
              <a:gd name="connsiteY129" fmla="*/ 977521 h 1798532"/>
              <a:gd name="connsiteX130" fmla="*/ 520726 w 2245115"/>
              <a:gd name="connsiteY130" fmla="*/ 973012 h 1798532"/>
              <a:gd name="connsiteX131" fmla="*/ 518471 w 2245115"/>
              <a:gd name="connsiteY131" fmla="*/ 971818 h 1798532"/>
              <a:gd name="connsiteX132" fmla="*/ 513961 w 2245115"/>
              <a:gd name="connsiteY132" fmla="*/ 967308 h 1798532"/>
              <a:gd name="connsiteX133" fmla="*/ 513961 w 2245115"/>
              <a:gd name="connsiteY133" fmla="*/ 966247 h 1798532"/>
              <a:gd name="connsiteX134" fmla="*/ 512900 w 2245115"/>
              <a:gd name="connsiteY134" fmla="*/ 965186 h 1798532"/>
              <a:gd name="connsiteX135" fmla="*/ 512900 w 2245115"/>
              <a:gd name="connsiteY135" fmla="*/ 963992 h 1798532"/>
              <a:gd name="connsiteX136" fmla="*/ 509451 w 2245115"/>
              <a:gd name="connsiteY136" fmla="*/ 957228 h 1798532"/>
              <a:gd name="connsiteX137" fmla="*/ 509451 w 2245115"/>
              <a:gd name="connsiteY137" fmla="*/ 954973 h 1798532"/>
              <a:gd name="connsiteX138" fmla="*/ 508391 w 2245115"/>
              <a:gd name="connsiteY138" fmla="*/ 953912 h 1798532"/>
              <a:gd name="connsiteX139" fmla="*/ 508391 w 2245115"/>
              <a:gd name="connsiteY139" fmla="*/ 952718 h 1798532"/>
              <a:gd name="connsiteX140" fmla="*/ 507329 w 2245115"/>
              <a:gd name="connsiteY140" fmla="*/ 952718 h 1798532"/>
              <a:gd name="connsiteX141" fmla="*/ 504014 w 2245115"/>
              <a:gd name="connsiteY141" fmla="*/ 951657 h 1798532"/>
              <a:gd name="connsiteX142" fmla="*/ 502820 w 2245115"/>
              <a:gd name="connsiteY142" fmla="*/ 950463 h 1798532"/>
              <a:gd name="connsiteX143" fmla="*/ 501626 w 2245115"/>
              <a:gd name="connsiteY143" fmla="*/ 949402 h 1798532"/>
              <a:gd name="connsiteX144" fmla="*/ 499371 w 2245115"/>
              <a:gd name="connsiteY144" fmla="*/ 947148 h 1798532"/>
              <a:gd name="connsiteX145" fmla="*/ 498178 w 2245115"/>
              <a:gd name="connsiteY145" fmla="*/ 945954 h 1798532"/>
              <a:gd name="connsiteX146" fmla="*/ 496984 w 2245115"/>
              <a:gd name="connsiteY146" fmla="*/ 944893 h 1798532"/>
              <a:gd name="connsiteX147" fmla="*/ 494729 w 2245115"/>
              <a:gd name="connsiteY147" fmla="*/ 941577 h 1798532"/>
              <a:gd name="connsiteX148" fmla="*/ 494729 w 2245115"/>
              <a:gd name="connsiteY148" fmla="*/ 933752 h 1798532"/>
              <a:gd name="connsiteX149" fmla="*/ 491413 w 2245115"/>
              <a:gd name="connsiteY149" fmla="*/ 930436 h 1798532"/>
              <a:gd name="connsiteX150" fmla="*/ 487965 w 2245115"/>
              <a:gd name="connsiteY150" fmla="*/ 928181 h 1798532"/>
              <a:gd name="connsiteX151" fmla="*/ 486904 w 2245115"/>
              <a:gd name="connsiteY151" fmla="*/ 926987 h 1798532"/>
              <a:gd name="connsiteX152" fmla="*/ 481333 w 2245115"/>
              <a:gd name="connsiteY152" fmla="*/ 926987 h 1798532"/>
              <a:gd name="connsiteX153" fmla="*/ 476823 w 2245115"/>
              <a:gd name="connsiteY153" fmla="*/ 924732 h 1798532"/>
              <a:gd name="connsiteX154" fmla="*/ 475762 w 2245115"/>
              <a:gd name="connsiteY154" fmla="*/ 924732 h 1798532"/>
              <a:gd name="connsiteX155" fmla="*/ 474569 w 2245115"/>
              <a:gd name="connsiteY155" fmla="*/ 923671 h 1798532"/>
              <a:gd name="connsiteX156" fmla="*/ 468865 w 2245115"/>
              <a:gd name="connsiteY156" fmla="*/ 919162 h 1798532"/>
              <a:gd name="connsiteX157" fmla="*/ 467804 w 2245115"/>
              <a:gd name="connsiteY157" fmla="*/ 917968 h 1798532"/>
              <a:gd name="connsiteX158" fmla="*/ 467804 w 2245115"/>
              <a:gd name="connsiteY158" fmla="*/ 916907 h 1798532"/>
              <a:gd name="connsiteX159" fmla="*/ 466743 w 2245115"/>
              <a:gd name="connsiteY159" fmla="*/ 916907 h 1798532"/>
              <a:gd name="connsiteX160" fmla="*/ 467804 w 2245115"/>
              <a:gd name="connsiteY160" fmla="*/ 914652 h 1798532"/>
              <a:gd name="connsiteX161" fmla="*/ 466743 w 2245115"/>
              <a:gd name="connsiteY161" fmla="*/ 914652 h 1798532"/>
              <a:gd name="connsiteX162" fmla="*/ 466743 w 2245115"/>
              <a:gd name="connsiteY162" fmla="*/ 912397 h 1798532"/>
              <a:gd name="connsiteX163" fmla="*/ 464488 w 2245115"/>
              <a:gd name="connsiteY163" fmla="*/ 912397 h 1798532"/>
              <a:gd name="connsiteX164" fmla="*/ 463427 w 2245115"/>
              <a:gd name="connsiteY164" fmla="*/ 911204 h 1798532"/>
              <a:gd name="connsiteX165" fmla="*/ 462233 w 2245115"/>
              <a:gd name="connsiteY165" fmla="*/ 911204 h 1798532"/>
              <a:gd name="connsiteX166" fmla="*/ 461040 w 2245115"/>
              <a:gd name="connsiteY166" fmla="*/ 908949 h 1798532"/>
              <a:gd name="connsiteX167" fmla="*/ 459979 w 2245115"/>
              <a:gd name="connsiteY167" fmla="*/ 908949 h 1798532"/>
              <a:gd name="connsiteX168" fmla="*/ 458917 w 2245115"/>
              <a:gd name="connsiteY168" fmla="*/ 910142 h 1798532"/>
              <a:gd name="connsiteX169" fmla="*/ 458917 w 2245115"/>
              <a:gd name="connsiteY169" fmla="*/ 911204 h 1798532"/>
              <a:gd name="connsiteX170" fmla="*/ 448705 w 2245115"/>
              <a:gd name="connsiteY170" fmla="*/ 911204 h 1798532"/>
              <a:gd name="connsiteX171" fmla="*/ 447644 w 2245115"/>
              <a:gd name="connsiteY171" fmla="*/ 910142 h 1798532"/>
              <a:gd name="connsiteX172" fmla="*/ 446450 w 2245115"/>
              <a:gd name="connsiteY172" fmla="*/ 910142 h 1798532"/>
              <a:gd name="connsiteX173" fmla="*/ 445256 w 2245115"/>
              <a:gd name="connsiteY173" fmla="*/ 908949 h 1798532"/>
              <a:gd name="connsiteX174" fmla="*/ 445256 w 2245115"/>
              <a:gd name="connsiteY174" fmla="*/ 907888 h 1798532"/>
              <a:gd name="connsiteX175" fmla="*/ 444195 w 2245115"/>
              <a:gd name="connsiteY175" fmla="*/ 907888 h 1798532"/>
              <a:gd name="connsiteX176" fmla="*/ 441940 w 2245115"/>
              <a:gd name="connsiteY176" fmla="*/ 908949 h 1798532"/>
              <a:gd name="connsiteX177" fmla="*/ 435176 w 2245115"/>
              <a:gd name="connsiteY177" fmla="*/ 908949 h 1798532"/>
              <a:gd name="connsiteX178" fmla="*/ 433982 w 2245115"/>
              <a:gd name="connsiteY178" fmla="*/ 907888 h 1798532"/>
              <a:gd name="connsiteX179" fmla="*/ 431727 w 2245115"/>
              <a:gd name="connsiteY179" fmla="*/ 906694 h 1798532"/>
              <a:gd name="connsiteX180" fmla="*/ 420453 w 2245115"/>
              <a:gd name="connsiteY180" fmla="*/ 898868 h 1798532"/>
              <a:gd name="connsiteX181" fmla="*/ 417137 w 2245115"/>
              <a:gd name="connsiteY181" fmla="*/ 898868 h 1798532"/>
              <a:gd name="connsiteX182" fmla="*/ 416076 w 2245115"/>
              <a:gd name="connsiteY182" fmla="*/ 897807 h 1798532"/>
              <a:gd name="connsiteX183" fmla="*/ 415015 w 2245115"/>
              <a:gd name="connsiteY183" fmla="*/ 897807 h 1798532"/>
              <a:gd name="connsiteX184" fmla="*/ 407190 w 2245115"/>
              <a:gd name="connsiteY184" fmla="*/ 887727 h 1798532"/>
              <a:gd name="connsiteX185" fmla="*/ 405996 w 2245115"/>
              <a:gd name="connsiteY185" fmla="*/ 887727 h 1798532"/>
              <a:gd name="connsiteX186" fmla="*/ 404802 w 2245115"/>
              <a:gd name="connsiteY186" fmla="*/ 886533 h 1798532"/>
              <a:gd name="connsiteX187" fmla="*/ 402548 w 2245115"/>
              <a:gd name="connsiteY187" fmla="*/ 886533 h 1798532"/>
              <a:gd name="connsiteX188" fmla="*/ 398038 w 2245115"/>
              <a:gd name="connsiteY188" fmla="*/ 879769 h 1798532"/>
              <a:gd name="connsiteX189" fmla="*/ 395783 w 2245115"/>
              <a:gd name="connsiteY189" fmla="*/ 878575 h 1798532"/>
              <a:gd name="connsiteX190" fmla="*/ 394722 w 2245115"/>
              <a:gd name="connsiteY190" fmla="*/ 877382 h 1798532"/>
              <a:gd name="connsiteX191" fmla="*/ 394722 w 2245115"/>
              <a:gd name="connsiteY191" fmla="*/ 876320 h 1798532"/>
              <a:gd name="connsiteX192" fmla="*/ 393528 w 2245115"/>
              <a:gd name="connsiteY192" fmla="*/ 875259 h 1798532"/>
              <a:gd name="connsiteX193" fmla="*/ 393528 w 2245115"/>
              <a:gd name="connsiteY193" fmla="*/ 873005 h 1798532"/>
              <a:gd name="connsiteX194" fmla="*/ 394722 w 2245115"/>
              <a:gd name="connsiteY194" fmla="*/ 871811 h 1798532"/>
              <a:gd name="connsiteX195" fmla="*/ 395783 w 2245115"/>
              <a:gd name="connsiteY195" fmla="*/ 870617 h 1798532"/>
              <a:gd name="connsiteX196" fmla="*/ 395783 w 2245115"/>
              <a:gd name="connsiteY196" fmla="*/ 869556 h 1798532"/>
              <a:gd name="connsiteX197" fmla="*/ 396844 w 2245115"/>
              <a:gd name="connsiteY197" fmla="*/ 868362 h 1798532"/>
              <a:gd name="connsiteX198" fmla="*/ 396844 w 2245115"/>
              <a:gd name="connsiteY198" fmla="*/ 867301 h 1798532"/>
              <a:gd name="connsiteX199" fmla="*/ 392335 w 2245115"/>
              <a:gd name="connsiteY199" fmla="*/ 857221 h 1798532"/>
              <a:gd name="connsiteX200" fmla="*/ 392335 w 2245115"/>
              <a:gd name="connsiteY200" fmla="*/ 854966 h 1798532"/>
              <a:gd name="connsiteX201" fmla="*/ 395783 w 2245115"/>
              <a:gd name="connsiteY201" fmla="*/ 851650 h 1798532"/>
              <a:gd name="connsiteX202" fmla="*/ 396844 w 2245115"/>
              <a:gd name="connsiteY202" fmla="*/ 851650 h 1798532"/>
              <a:gd name="connsiteX203" fmla="*/ 394590 w 2245115"/>
              <a:gd name="connsiteY203" fmla="*/ 842631 h 1798532"/>
              <a:gd name="connsiteX204" fmla="*/ 392335 w 2245115"/>
              <a:gd name="connsiteY204" fmla="*/ 835867 h 1798532"/>
              <a:gd name="connsiteX205" fmla="*/ 392335 w 2245115"/>
              <a:gd name="connsiteY205" fmla="*/ 834806 h 1798532"/>
              <a:gd name="connsiteX206" fmla="*/ 393528 w 2245115"/>
              <a:gd name="connsiteY206" fmla="*/ 833612 h 1798532"/>
              <a:gd name="connsiteX207" fmla="*/ 393528 w 2245115"/>
              <a:gd name="connsiteY207" fmla="*/ 832551 h 1798532"/>
              <a:gd name="connsiteX208" fmla="*/ 394722 w 2245115"/>
              <a:gd name="connsiteY208" fmla="*/ 831490 h 1798532"/>
              <a:gd name="connsiteX209" fmla="*/ 395783 w 2245115"/>
              <a:gd name="connsiteY209" fmla="*/ 831490 h 1798532"/>
              <a:gd name="connsiteX210" fmla="*/ 395783 w 2245115"/>
              <a:gd name="connsiteY210" fmla="*/ 826980 h 1798532"/>
              <a:gd name="connsiteX211" fmla="*/ 394722 w 2245115"/>
              <a:gd name="connsiteY211" fmla="*/ 825787 h 1798532"/>
              <a:gd name="connsiteX212" fmla="*/ 392467 w 2245115"/>
              <a:gd name="connsiteY212" fmla="*/ 821277 h 1798532"/>
              <a:gd name="connsiteX213" fmla="*/ 391406 w 2245115"/>
              <a:gd name="connsiteY213" fmla="*/ 820216 h 1798532"/>
              <a:gd name="connsiteX214" fmla="*/ 395916 w 2245115"/>
              <a:gd name="connsiteY214" fmla="*/ 804432 h 1798532"/>
              <a:gd name="connsiteX215" fmla="*/ 396977 w 2245115"/>
              <a:gd name="connsiteY215" fmla="*/ 803239 h 1798532"/>
              <a:gd name="connsiteX216" fmla="*/ 396977 w 2245115"/>
              <a:gd name="connsiteY216" fmla="*/ 802177 h 1798532"/>
              <a:gd name="connsiteX217" fmla="*/ 395916 w 2245115"/>
              <a:gd name="connsiteY217" fmla="*/ 801116 h 1798532"/>
              <a:gd name="connsiteX218" fmla="*/ 395916 w 2245115"/>
              <a:gd name="connsiteY218" fmla="*/ 800055 h 1798532"/>
              <a:gd name="connsiteX219" fmla="*/ 394855 w 2245115"/>
              <a:gd name="connsiteY219" fmla="*/ 797800 h 1798532"/>
              <a:gd name="connsiteX220" fmla="*/ 394855 w 2245115"/>
              <a:gd name="connsiteY220" fmla="*/ 796607 h 1798532"/>
              <a:gd name="connsiteX221" fmla="*/ 393661 w 2245115"/>
              <a:gd name="connsiteY221" fmla="*/ 794352 h 1798532"/>
              <a:gd name="connsiteX222" fmla="*/ 386897 w 2245115"/>
              <a:gd name="connsiteY222" fmla="*/ 780823 h 1798532"/>
              <a:gd name="connsiteX223" fmla="*/ 387958 w 2245115"/>
              <a:gd name="connsiteY223" fmla="*/ 780823 h 1798532"/>
              <a:gd name="connsiteX224" fmla="*/ 387958 w 2245115"/>
              <a:gd name="connsiteY224" fmla="*/ 777507 h 1798532"/>
              <a:gd name="connsiteX225" fmla="*/ 384509 w 2245115"/>
              <a:gd name="connsiteY225" fmla="*/ 777507 h 1798532"/>
              <a:gd name="connsiteX226" fmla="*/ 381193 w 2245115"/>
              <a:gd name="connsiteY226" fmla="*/ 775253 h 1798532"/>
              <a:gd name="connsiteX227" fmla="*/ 375623 w 2245115"/>
              <a:gd name="connsiteY227" fmla="*/ 772998 h 1798532"/>
              <a:gd name="connsiteX228" fmla="*/ 373368 w 2245115"/>
              <a:gd name="connsiteY228" fmla="*/ 772998 h 1798532"/>
              <a:gd name="connsiteX229" fmla="*/ 370052 w 2245115"/>
              <a:gd name="connsiteY229" fmla="*/ 774059 h 1798532"/>
              <a:gd name="connsiteX230" fmla="*/ 368858 w 2245115"/>
              <a:gd name="connsiteY230" fmla="*/ 775120 h 1798532"/>
              <a:gd name="connsiteX231" fmla="*/ 367797 w 2245115"/>
              <a:gd name="connsiteY231" fmla="*/ 775120 h 1798532"/>
              <a:gd name="connsiteX232" fmla="*/ 365542 w 2245115"/>
              <a:gd name="connsiteY232" fmla="*/ 776314 h 1798532"/>
              <a:gd name="connsiteX233" fmla="*/ 364349 w 2245115"/>
              <a:gd name="connsiteY233" fmla="*/ 777375 h 1798532"/>
              <a:gd name="connsiteX234" fmla="*/ 361033 w 2245115"/>
              <a:gd name="connsiteY234" fmla="*/ 777375 h 1798532"/>
              <a:gd name="connsiteX235" fmla="*/ 361033 w 2245115"/>
              <a:gd name="connsiteY235" fmla="*/ 778568 h 1798532"/>
              <a:gd name="connsiteX236" fmla="*/ 359972 w 2245115"/>
              <a:gd name="connsiteY236" fmla="*/ 778568 h 1798532"/>
              <a:gd name="connsiteX237" fmla="*/ 359972 w 2245115"/>
              <a:gd name="connsiteY237" fmla="*/ 779762 h 1798532"/>
              <a:gd name="connsiteX238" fmla="*/ 358911 w 2245115"/>
              <a:gd name="connsiteY238" fmla="*/ 779762 h 1798532"/>
              <a:gd name="connsiteX239" fmla="*/ 357717 w 2245115"/>
              <a:gd name="connsiteY239" fmla="*/ 780823 h 1798532"/>
              <a:gd name="connsiteX240" fmla="*/ 356523 w 2245115"/>
              <a:gd name="connsiteY240" fmla="*/ 781884 h 1798532"/>
              <a:gd name="connsiteX241" fmla="*/ 355462 w 2245115"/>
              <a:gd name="connsiteY241" fmla="*/ 781884 h 1798532"/>
              <a:gd name="connsiteX242" fmla="*/ 354401 w 2245115"/>
              <a:gd name="connsiteY242" fmla="*/ 783078 h 1798532"/>
              <a:gd name="connsiteX243" fmla="*/ 353207 w 2245115"/>
              <a:gd name="connsiteY243" fmla="*/ 783078 h 1798532"/>
              <a:gd name="connsiteX244" fmla="*/ 350952 w 2245115"/>
              <a:gd name="connsiteY244" fmla="*/ 781884 h 1798532"/>
              <a:gd name="connsiteX245" fmla="*/ 347504 w 2245115"/>
              <a:gd name="connsiteY245" fmla="*/ 781884 h 1798532"/>
              <a:gd name="connsiteX246" fmla="*/ 345249 w 2245115"/>
              <a:gd name="connsiteY246" fmla="*/ 780823 h 1798532"/>
              <a:gd name="connsiteX247" fmla="*/ 342995 w 2245115"/>
              <a:gd name="connsiteY247" fmla="*/ 779762 h 1798532"/>
              <a:gd name="connsiteX248" fmla="*/ 341801 w 2245115"/>
              <a:gd name="connsiteY248" fmla="*/ 778568 h 1798532"/>
              <a:gd name="connsiteX249" fmla="*/ 340607 w 2245115"/>
              <a:gd name="connsiteY249" fmla="*/ 777375 h 1798532"/>
              <a:gd name="connsiteX250" fmla="*/ 340607 w 2245115"/>
              <a:gd name="connsiteY250" fmla="*/ 776314 h 1798532"/>
              <a:gd name="connsiteX251" fmla="*/ 339546 w 2245115"/>
              <a:gd name="connsiteY251" fmla="*/ 774059 h 1798532"/>
              <a:gd name="connsiteX252" fmla="*/ 338485 w 2245115"/>
              <a:gd name="connsiteY252" fmla="*/ 769549 h 1798532"/>
              <a:gd name="connsiteX253" fmla="*/ 337291 w 2245115"/>
              <a:gd name="connsiteY253" fmla="*/ 768488 h 1798532"/>
              <a:gd name="connsiteX254" fmla="*/ 336097 w 2245115"/>
              <a:gd name="connsiteY254" fmla="*/ 766233 h 1798532"/>
              <a:gd name="connsiteX255" fmla="*/ 330527 w 2245115"/>
              <a:gd name="connsiteY255" fmla="*/ 753898 h 1798532"/>
              <a:gd name="connsiteX256" fmla="*/ 329333 w 2245115"/>
              <a:gd name="connsiteY256" fmla="*/ 752837 h 1798532"/>
              <a:gd name="connsiteX257" fmla="*/ 328139 w 2245115"/>
              <a:gd name="connsiteY257" fmla="*/ 751776 h 1798532"/>
              <a:gd name="connsiteX258" fmla="*/ 327078 w 2245115"/>
              <a:gd name="connsiteY258" fmla="*/ 750582 h 1798532"/>
              <a:gd name="connsiteX259" fmla="*/ 327078 w 2245115"/>
              <a:gd name="connsiteY259" fmla="*/ 748328 h 1798532"/>
              <a:gd name="connsiteX260" fmla="*/ 326017 w 2245115"/>
              <a:gd name="connsiteY260" fmla="*/ 747267 h 1798532"/>
              <a:gd name="connsiteX261" fmla="*/ 326017 w 2245115"/>
              <a:gd name="connsiteY261" fmla="*/ 743951 h 1798532"/>
              <a:gd name="connsiteX262" fmla="*/ 324823 w 2245115"/>
              <a:gd name="connsiteY262" fmla="*/ 740635 h 1798532"/>
              <a:gd name="connsiteX263" fmla="*/ 323762 w 2245115"/>
              <a:gd name="connsiteY263" fmla="*/ 739574 h 1798532"/>
              <a:gd name="connsiteX264" fmla="*/ 323762 w 2245115"/>
              <a:gd name="connsiteY264" fmla="*/ 736258 h 1798532"/>
              <a:gd name="connsiteX265" fmla="*/ 324823 w 2245115"/>
              <a:gd name="connsiteY265" fmla="*/ 735197 h 1798532"/>
              <a:gd name="connsiteX266" fmla="*/ 324823 w 2245115"/>
              <a:gd name="connsiteY266" fmla="*/ 732942 h 1798532"/>
              <a:gd name="connsiteX267" fmla="*/ 321507 w 2245115"/>
              <a:gd name="connsiteY267" fmla="*/ 727371 h 1798532"/>
              <a:gd name="connsiteX268" fmla="*/ 321507 w 2245115"/>
              <a:gd name="connsiteY268" fmla="*/ 720607 h 1798532"/>
              <a:gd name="connsiteX269" fmla="*/ 322701 w 2245115"/>
              <a:gd name="connsiteY269" fmla="*/ 719413 h 1798532"/>
              <a:gd name="connsiteX270" fmla="*/ 322701 w 2245115"/>
              <a:gd name="connsiteY270" fmla="*/ 718352 h 1798532"/>
              <a:gd name="connsiteX271" fmla="*/ 321507 w 2245115"/>
              <a:gd name="connsiteY271" fmla="*/ 717291 h 1798532"/>
              <a:gd name="connsiteX272" fmla="*/ 321507 w 2245115"/>
              <a:gd name="connsiteY272" fmla="*/ 716230 h 1798532"/>
              <a:gd name="connsiteX273" fmla="*/ 320314 w 2245115"/>
              <a:gd name="connsiteY273" fmla="*/ 715169 h 1798532"/>
              <a:gd name="connsiteX274" fmla="*/ 319253 w 2245115"/>
              <a:gd name="connsiteY274" fmla="*/ 712914 h 1798532"/>
              <a:gd name="connsiteX275" fmla="*/ 319253 w 2245115"/>
              <a:gd name="connsiteY275" fmla="*/ 711853 h 1798532"/>
              <a:gd name="connsiteX276" fmla="*/ 318192 w 2245115"/>
              <a:gd name="connsiteY276" fmla="*/ 711853 h 1798532"/>
              <a:gd name="connsiteX277" fmla="*/ 318192 w 2245115"/>
              <a:gd name="connsiteY277" fmla="*/ 710659 h 1798532"/>
              <a:gd name="connsiteX278" fmla="*/ 316998 w 2245115"/>
              <a:gd name="connsiteY278" fmla="*/ 709465 h 1798532"/>
              <a:gd name="connsiteX279" fmla="*/ 316998 w 2245115"/>
              <a:gd name="connsiteY279" fmla="*/ 708404 h 1798532"/>
              <a:gd name="connsiteX280" fmla="*/ 315937 w 2245115"/>
              <a:gd name="connsiteY280" fmla="*/ 707343 h 1798532"/>
              <a:gd name="connsiteX281" fmla="*/ 315937 w 2245115"/>
              <a:gd name="connsiteY281" fmla="*/ 704027 h 1798532"/>
              <a:gd name="connsiteX282" fmla="*/ 314876 w 2245115"/>
              <a:gd name="connsiteY282" fmla="*/ 702966 h 1798532"/>
              <a:gd name="connsiteX283" fmla="*/ 313682 w 2245115"/>
              <a:gd name="connsiteY283" fmla="*/ 701905 h 1798532"/>
              <a:gd name="connsiteX284" fmla="*/ 312488 w 2245115"/>
              <a:gd name="connsiteY284" fmla="*/ 700712 h 1798532"/>
              <a:gd name="connsiteX285" fmla="*/ 311427 w 2245115"/>
              <a:gd name="connsiteY285" fmla="*/ 700712 h 1798532"/>
              <a:gd name="connsiteX286" fmla="*/ 310366 w 2245115"/>
              <a:gd name="connsiteY286" fmla="*/ 699650 h 1798532"/>
              <a:gd name="connsiteX287" fmla="*/ 308111 w 2245115"/>
              <a:gd name="connsiteY287" fmla="*/ 697396 h 1798532"/>
              <a:gd name="connsiteX288" fmla="*/ 304796 w 2245115"/>
              <a:gd name="connsiteY288" fmla="*/ 697396 h 1798532"/>
              <a:gd name="connsiteX289" fmla="*/ 304796 w 2245115"/>
              <a:gd name="connsiteY289" fmla="*/ 696335 h 1798532"/>
              <a:gd name="connsiteX290" fmla="*/ 302541 w 2245115"/>
              <a:gd name="connsiteY290" fmla="*/ 695141 h 1798532"/>
              <a:gd name="connsiteX291" fmla="*/ 300286 w 2245115"/>
              <a:gd name="connsiteY291" fmla="*/ 693947 h 1798532"/>
              <a:gd name="connsiteX292" fmla="*/ 300286 w 2245115"/>
              <a:gd name="connsiteY292" fmla="*/ 692886 h 1798532"/>
              <a:gd name="connsiteX293" fmla="*/ 299225 w 2245115"/>
              <a:gd name="connsiteY293" fmla="*/ 691692 h 1798532"/>
              <a:gd name="connsiteX294" fmla="*/ 299225 w 2245115"/>
              <a:gd name="connsiteY294" fmla="*/ 690631 h 1798532"/>
              <a:gd name="connsiteX295" fmla="*/ 295909 w 2245115"/>
              <a:gd name="connsiteY295" fmla="*/ 687315 h 1798532"/>
              <a:gd name="connsiteX296" fmla="*/ 294848 w 2245115"/>
              <a:gd name="connsiteY296" fmla="*/ 687315 h 1798532"/>
              <a:gd name="connsiteX297" fmla="*/ 294848 w 2245115"/>
              <a:gd name="connsiteY297" fmla="*/ 686254 h 1798532"/>
              <a:gd name="connsiteX298" fmla="*/ 292593 w 2245115"/>
              <a:gd name="connsiteY298" fmla="*/ 686254 h 1798532"/>
              <a:gd name="connsiteX299" fmla="*/ 291532 w 2245115"/>
              <a:gd name="connsiteY299" fmla="*/ 683999 h 1798532"/>
              <a:gd name="connsiteX300" fmla="*/ 290471 w 2245115"/>
              <a:gd name="connsiteY300" fmla="*/ 682806 h 1798532"/>
              <a:gd name="connsiteX301" fmla="*/ 291532 w 2245115"/>
              <a:gd name="connsiteY301" fmla="*/ 680551 h 1798532"/>
              <a:gd name="connsiteX302" fmla="*/ 290471 w 2245115"/>
              <a:gd name="connsiteY302" fmla="*/ 678296 h 1798532"/>
              <a:gd name="connsiteX303" fmla="*/ 289277 w 2245115"/>
              <a:gd name="connsiteY303" fmla="*/ 677235 h 1798532"/>
              <a:gd name="connsiteX304" fmla="*/ 288216 w 2245115"/>
              <a:gd name="connsiteY304" fmla="*/ 677235 h 1798532"/>
              <a:gd name="connsiteX305" fmla="*/ 287155 w 2245115"/>
              <a:gd name="connsiteY305" fmla="*/ 676041 h 1798532"/>
              <a:gd name="connsiteX306" fmla="*/ 287155 w 2245115"/>
              <a:gd name="connsiteY306" fmla="*/ 674980 h 1798532"/>
              <a:gd name="connsiteX307" fmla="*/ 285961 w 2245115"/>
              <a:gd name="connsiteY307" fmla="*/ 673787 h 1798532"/>
              <a:gd name="connsiteX308" fmla="*/ 285961 w 2245115"/>
              <a:gd name="connsiteY308" fmla="*/ 672593 h 1798532"/>
              <a:gd name="connsiteX309" fmla="*/ 284768 w 2245115"/>
              <a:gd name="connsiteY309" fmla="*/ 671532 h 1798532"/>
              <a:gd name="connsiteX310" fmla="*/ 282513 w 2245115"/>
              <a:gd name="connsiteY310" fmla="*/ 670338 h 1798532"/>
              <a:gd name="connsiteX311" fmla="*/ 282513 w 2245115"/>
              <a:gd name="connsiteY311" fmla="*/ 669277 h 1798532"/>
              <a:gd name="connsiteX312" fmla="*/ 280258 w 2245115"/>
              <a:gd name="connsiteY312" fmla="*/ 667022 h 1798532"/>
              <a:gd name="connsiteX313" fmla="*/ 279197 w 2245115"/>
              <a:gd name="connsiteY313" fmla="*/ 667022 h 1798532"/>
              <a:gd name="connsiteX314" fmla="*/ 274687 w 2245115"/>
              <a:gd name="connsiteY314" fmla="*/ 661452 h 1798532"/>
              <a:gd name="connsiteX315" fmla="*/ 272433 w 2245115"/>
              <a:gd name="connsiteY315" fmla="*/ 661452 h 1798532"/>
              <a:gd name="connsiteX316" fmla="*/ 272433 w 2245115"/>
              <a:gd name="connsiteY316" fmla="*/ 660258 h 1798532"/>
              <a:gd name="connsiteX317" fmla="*/ 271371 w 2245115"/>
              <a:gd name="connsiteY317" fmla="*/ 659197 h 1798532"/>
              <a:gd name="connsiteX318" fmla="*/ 272433 w 2245115"/>
              <a:gd name="connsiteY318" fmla="*/ 656942 h 1798532"/>
              <a:gd name="connsiteX319" fmla="*/ 271371 w 2245115"/>
              <a:gd name="connsiteY319" fmla="*/ 655881 h 1798532"/>
              <a:gd name="connsiteX320" fmla="*/ 271371 w 2245115"/>
              <a:gd name="connsiteY320" fmla="*/ 654820 h 1798532"/>
              <a:gd name="connsiteX321" fmla="*/ 272433 w 2245115"/>
              <a:gd name="connsiteY321" fmla="*/ 653759 h 1798532"/>
              <a:gd name="connsiteX322" fmla="*/ 271371 w 2245115"/>
              <a:gd name="connsiteY322" fmla="*/ 652698 h 1798532"/>
              <a:gd name="connsiteX323" fmla="*/ 271371 w 2245115"/>
              <a:gd name="connsiteY323" fmla="*/ 651636 h 1798532"/>
              <a:gd name="connsiteX324" fmla="*/ 270310 w 2245115"/>
              <a:gd name="connsiteY324" fmla="*/ 650575 h 1798532"/>
              <a:gd name="connsiteX325" fmla="*/ 268056 w 2245115"/>
              <a:gd name="connsiteY325" fmla="*/ 649382 h 1798532"/>
              <a:gd name="connsiteX326" fmla="*/ 266994 w 2245115"/>
              <a:gd name="connsiteY326" fmla="*/ 649382 h 1798532"/>
              <a:gd name="connsiteX327" fmla="*/ 266994 w 2245115"/>
              <a:gd name="connsiteY327" fmla="*/ 642617 h 1798532"/>
              <a:gd name="connsiteX328" fmla="*/ 265801 w 2245115"/>
              <a:gd name="connsiteY328" fmla="*/ 641556 h 1798532"/>
              <a:gd name="connsiteX329" fmla="*/ 265801 w 2245115"/>
              <a:gd name="connsiteY329" fmla="*/ 640495 h 1798532"/>
              <a:gd name="connsiteX330" fmla="*/ 263546 w 2245115"/>
              <a:gd name="connsiteY330" fmla="*/ 639434 h 1798532"/>
              <a:gd name="connsiteX331" fmla="*/ 262485 w 2245115"/>
              <a:gd name="connsiteY331" fmla="*/ 638373 h 1798532"/>
              <a:gd name="connsiteX332" fmla="*/ 261291 w 2245115"/>
              <a:gd name="connsiteY332" fmla="*/ 637312 h 1798532"/>
              <a:gd name="connsiteX333" fmla="*/ 256782 w 2245115"/>
              <a:gd name="connsiteY333" fmla="*/ 632802 h 1798532"/>
              <a:gd name="connsiteX334" fmla="*/ 255721 w 2245115"/>
              <a:gd name="connsiteY334" fmla="*/ 632802 h 1798532"/>
              <a:gd name="connsiteX335" fmla="*/ 255721 w 2245115"/>
              <a:gd name="connsiteY335" fmla="*/ 631741 h 1798532"/>
              <a:gd name="connsiteX336" fmla="*/ 253466 w 2245115"/>
              <a:gd name="connsiteY336" fmla="*/ 631741 h 1798532"/>
              <a:gd name="connsiteX337" fmla="*/ 252272 w 2245115"/>
              <a:gd name="connsiteY337" fmla="*/ 630548 h 1798532"/>
              <a:gd name="connsiteX338" fmla="*/ 251211 w 2245115"/>
              <a:gd name="connsiteY338" fmla="*/ 630548 h 1798532"/>
              <a:gd name="connsiteX339" fmla="*/ 248956 w 2245115"/>
              <a:gd name="connsiteY339" fmla="*/ 628293 h 1798532"/>
              <a:gd name="connsiteX340" fmla="*/ 247895 w 2245115"/>
              <a:gd name="connsiteY340" fmla="*/ 628293 h 1798532"/>
              <a:gd name="connsiteX341" fmla="*/ 245640 w 2245115"/>
              <a:gd name="connsiteY341" fmla="*/ 626038 h 1798532"/>
              <a:gd name="connsiteX342" fmla="*/ 242324 w 2245115"/>
              <a:gd name="connsiteY342" fmla="*/ 623783 h 1798532"/>
              <a:gd name="connsiteX343" fmla="*/ 241131 w 2245115"/>
              <a:gd name="connsiteY343" fmla="*/ 622722 h 1798532"/>
              <a:gd name="connsiteX344" fmla="*/ 241131 w 2245115"/>
              <a:gd name="connsiteY344" fmla="*/ 612642 h 1798532"/>
              <a:gd name="connsiteX345" fmla="*/ 240069 w 2245115"/>
              <a:gd name="connsiteY345" fmla="*/ 611448 h 1798532"/>
              <a:gd name="connsiteX346" fmla="*/ 231050 w 2245115"/>
              <a:gd name="connsiteY346" fmla="*/ 602429 h 1798532"/>
              <a:gd name="connsiteX347" fmla="*/ 231050 w 2245115"/>
              <a:gd name="connsiteY347" fmla="*/ 601235 h 1798532"/>
              <a:gd name="connsiteX348" fmla="*/ 228796 w 2245115"/>
              <a:gd name="connsiteY348" fmla="*/ 598980 h 1798532"/>
              <a:gd name="connsiteX349" fmla="*/ 228796 w 2245115"/>
              <a:gd name="connsiteY349" fmla="*/ 597919 h 1798532"/>
              <a:gd name="connsiteX350" fmla="*/ 226541 w 2245115"/>
              <a:gd name="connsiteY350" fmla="*/ 595665 h 1798532"/>
              <a:gd name="connsiteX351" fmla="*/ 222031 w 2245115"/>
              <a:gd name="connsiteY351" fmla="*/ 595665 h 1798532"/>
              <a:gd name="connsiteX352" fmla="*/ 220837 w 2245115"/>
              <a:gd name="connsiteY352" fmla="*/ 594603 h 1798532"/>
              <a:gd name="connsiteX353" fmla="*/ 218583 w 2245115"/>
              <a:gd name="connsiteY353" fmla="*/ 595665 h 1798532"/>
              <a:gd name="connsiteX354" fmla="*/ 217389 w 2245115"/>
              <a:gd name="connsiteY354" fmla="*/ 595665 h 1798532"/>
              <a:gd name="connsiteX355" fmla="*/ 217389 w 2245115"/>
              <a:gd name="connsiteY355" fmla="*/ 593410 h 1798532"/>
              <a:gd name="connsiteX356" fmla="*/ 218583 w 2245115"/>
              <a:gd name="connsiteY356" fmla="*/ 593410 h 1798532"/>
              <a:gd name="connsiteX357" fmla="*/ 219644 w 2245115"/>
              <a:gd name="connsiteY357" fmla="*/ 592216 h 1798532"/>
              <a:gd name="connsiteX358" fmla="*/ 219644 w 2245115"/>
              <a:gd name="connsiteY358" fmla="*/ 589961 h 1798532"/>
              <a:gd name="connsiteX359" fmla="*/ 214073 w 2245115"/>
              <a:gd name="connsiteY359" fmla="*/ 584390 h 1798532"/>
              <a:gd name="connsiteX360" fmla="*/ 212879 w 2245115"/>
              <a:gd name="connsiteY360" fmla="*/ 583197 h 1798532"/>
              <a:gd name="connsiteX361" fmla="*/ 211818 w 2245115"/>
              <a:gd name="connsiteY361" fmla="*/ 583197 h 1798532"/>
              <a:gd name="connsiteX362" fmla="*/ 211818 w 2245115"/>
              <a:gd name="connsiteY362" fmla="*/ 582136 h 1798532"/>
              <a:gd name="connsiteX363" fmla="*/ 210757 w 2245115"/>
              <a:gd name="connsiteY363" fmla="*/ 580942 h 1798532"/>
              <a:gd name="connsiteX364" fmla="*/ 210757 w 2245115"/>
              <a:gd name="connsiteY364" fmla="*/ 579881 h 1798532"/>
              <a:gd name="connsiteX365" fmla="*/ 209563 w 2245115"/>
              <a:gd name="connsiteY365" fmla="*/ 579881 h 1798532"/>
              <a:gd name="connsiteX366" fmla="*/ 207309 w 2245115"/>
              <a:gd name="connsiteY366" fmla="*/ 577626 h 1798532"/>
              <a:gd name="connsiteX367" fmla="*/ 207309 w 2245115"/>
              <a:gd name="connsiteY367" fmla="*/ 576432 h 1798532"/>
              <a:gd name="connsiteX368" fmla="*/ 206247 w 2245115"/>
              <a:gd name="connsiteY368" fmla="*/ 576432 h 1798532"/>
              <a:gd name="connsiteX369" fmla="*/ 206247 w 2245115"/>
              <a:gd name="connsiteY369" fmla="*/ 574178 h 1798532"/>
              <a:gd name="connsiteX370" fmla="*/ 205054 w 2245115"/>
              <a:gd name="connsiteY370" fmla="*/ 574178 h 1798532"/>
              <a:gd name="connsiteX371" fmla="*/ 202799 w 2245115"/>
              <a:gd name="connsiteY371" fmla="*/ 571923 h 1798532"/>
              <a:gd name="connsiteX372" fmla="*/ 201605 w 2245115"/>
              <a:gd name="connsiteY372" fmla="*/ 571923 h 1798532"/>
              <a:gd name="connsiteX373" fmla="*/ 200412 w 2245115"/>
              <a:gd name="connsiteY373" fmla="*/ 572984 h 1798532"/>
              <a:gd name="connsiteX374" fmla="*/ 200412 w 2245115"/>
              <a:gd name="connsiteY374" fmla="*/ 575239 h 1798532"/>
              <a:gd name="connsiteX375" fmla="*/ 199351 w 2245115"/>
              <a:gd name="connsiteY375" fmla="*/ 577493 h 1798532"/>
              <a:gd name="connsiteX376" fmla="*/ 198290 w 2245115"/>
              <a:gd name="connsiteY376" fmla="*/ 578555 h 1798532"/>
              <a:gd name="connsiteX377" fmla="*/ 196035 w 2245115"/>
              <a:gd name="connsiteY377" fmla="*/ 579616 h 1798532"/>
              <a:gd name="connsiteX378" fmla="*/ 194974 w 2245115"/>
              <a:gd name="connsiteY378" fmla="*/ 579616 h 1798532"/>
              <a:gd name="connsiteX379" fmla="*/ 194974 w 2245115"/>
              <a:gd name="connsiteY379" fmla="*/ 578555 h 1798532"/>
              <a:gd name="connsiteX380" fmla="*/ 193780 w 2245115"/>
              <a:gd name="connsiteY380" fmla="*/ 577493 h 1798532"/>
              <a:gd name="connsiteX381" fmla="*/ 189270 w 2245115"/>
              <a:gd name="connsiteY381" fmla="*/ 577493 h 1798532"/>
              <a:gd name="connsiteX382" fmla="*/ 188077 w 2245115"/>
              <a:gd name="connsiteY382" fmla="*/ 578555 h 1798532"/>
              <a:gd name="connsiteX383" fmla="*/ 185822 w 2245115"/>
              <a:gd name="connsiteY383" fmla="*/ 578555 h 1798532"/>
              <a:gd name="connsiteX384" fmla="*/ 183567 w 2245115"/>
              <a:gd name="connsiteY384" fmla="*/ 576300 h 1798532"/>
              <a:gd name="connsiteX385" fmla="*/ 183567 w 2245115"/>
              <a:gd name="connsiteY385" fmla="*/ 575239 h 1798532"/>
              <a:gd name="connsiteX386" fmla="*/ 184628 w 2245115"/>
              <a:gd name="connsiteY386" fmla="*/ 572984 h 1798532"/>
              <a:gd name="connsiteX387" fmla="*/ 183567 w 2245115"/>
              <a:gd name="connsiteY387" fmla="*/ 571923 h 1798532"/>
              <a:gd name="connsiteX388" fmla="*/ 183567 w 2245115"/>
              <a:gd name="connsiteY388" fmla="*/ 570729 h 1798532"/>
              <a:gd name="connsiteX389" fmla="*/ 173487 w 2245115"/>
              <a:gd name="connsiteY389" fmla="*/ 568474 h 1798532"/>
              <a:gd name="connsiteX390" fmla="*/ 171232 w 2245115"/>
              <a:gd name="connsiteY390" fmla="*/ 568474 h 1798532"/>
              <a:gd name="connsiteX391" fmla="*/ 168977 w 2245115"/>
              <a:gd name="connsiteY391" fmla="*/ 567413 h 1798532"/>
              <a:gd name="connsiteX392" fmla="*/ 165661 w 2245115"/>
              <a:gd name="connsiteY392" fmla="*/ 568474 h 1798532"/>
              <a:gd name="connsiteX393" fmla="*/ 163406 w 2245115"/>
              <a:gd name="connsiteY393" fmla="*/ 568474 h 1798532"/>
              <a:gd name="connsiteX394" fmla="*/ 161152 w 2245115"/>
              <a:gd name="connsiteY394" fmla="*/ 570729 h 1798532"/>
              <a:gd name="connsiteX395" fmla="*/ 159958 w 2245115"/>
              <a:gd name="connsiteY395" fmla="*/ 572984 h 1798532"/>
              <a:gd name="connsiteX396" fmla="*/ 156642 w 2245115"/>
              <a:gd name="connsiteY396" fmla="*/ 576300 h 1798532"/>
              <a:gd name="connsiteX397" fmla="*/ 152133 w 2245115"/>
              <a:gd name="connsiteY397" fmla="*/ 576300 h 1798532"/>
              <a:gd name="connsiteX398" fmla="*/ 145368 w 2245115"/>
              <a:gd name="connsiteY398" fmla="*/ 572984 h 1798532"/>
              <a:gd name="connsiteX399" fmla="*/ 143113 w 2245115"/>
              <a:gd name="connsiteY399" fmla="*/ 570729 h 1798532"/>
              <a:gd name="connsiteX400" fmla="*/ 143113 w 2245115"/>
              <a:gd name="connsiteY400" fmla="*/ 569668 h 1798532"/>
              <a:gd name="connsiteX401" fmla="*/ 144174 w 2245115"/>
              <a:gd name="connsiteY401" fmla="*/ 568474 h 1798532"/>
              <a:gd name="connsiteX402" fmla="*/ 149878 w 2245115"/>
              <a:gd name="connsiteY402" fmla="*/ 568474 h 1798532"/>
              <a:gd name="connsiteX403" fmla="*/ 152133 w 2245115"/>
              <a:gd name="connsiteY403" fmla="*/ 567413 h 1798532"/>
              <a:gd name="connsiteX404" fmla="*/ 153326 w 2245115"/>
              <a:gd name="connsiteY404" fmla="*/ 566352 h 1798532"/>
              <a:gd name="connsiteX405" fmla="*/ 154520 w 2245115"/>
              <a:gd name="connsiteY405" fmla="*/ 566352 h 1798532"/>
              <a:gd name="connsiteX406" fmla="*/ 155581 w 2245115"/>
              <a:gd name="connsiteY406" fmla="*/ 565158 h 1798532"/>
              <a:gd name="connsiteX407" fmla="*/ 156642 w 2245115"/>
              <a:gd name="connsiteY407" fmla="*/ 565158 h 1798532"/>
              <a:gd name="connsiteX408" fmla="*/ 157836 w 2245115"/>
              <a:gd name="connsiteY408" fmla="*/ 564097 h 1798532"/>
              <a:gd name="connsiteX409" fmla="*/ 156642 w 2245115"/>
              <a:gd name="connsiteY409" fmla="*/ 563036 h 1798532"/>
              <a:gd name="connsiteX410" fmla="*/ 153326 w 2245115"/>
              <a:gd name="connsiteY410" fmla="*/ 554017 h 1798532"/>
              <a:gd name="connsiteX411" fmla="*/ 152133 w 2245115"/>
              <a:gd name="connsiteY411" fmla="*/ 551762 h 1798532"/>
              <a:gd name="connsiteX412" fmla="*/ 152133 w 2245115"/>
              <a:gd name="connsiteY412" fmla="*/ 548446 h 1798532"/>
              <a:gd name="connsiteX413" fmla="*/ 146562 w 2245115"/>
              <a:gd name="connsiteY413" fmla="*/ 534918 h 1798532"/>
              <a:gd name="connsiteX414" fmla="*/ 145368 w 2245115"/>
              <a:gd name="connsiteY414" fmla="*/ 534918 h 1798532"/>
              <a:gd name="connsiteX415" fmla="*/ 143113 w 2245115"/>
              <a:gd name="connsiteY415" fmla="*/ 533724 h 1798532"/>
              <a:gd name="connsiteX416" fmla="*/ 142052 w 2245115"/>
              <a:gd name="connsiteY416" fmla="*/ 532663 h 1798532"/>
              <a:gd name="connsiteX417" fmla="*/ 140858 w 2245115"/>
              <a:gd name="connsiteY417" fmla="*/ 531602 h 1798532"/>
              <a:gd name="connsiteX418" fmla="*/ 138604 w 2245115"/>
              <a:gd name="connsiteY418" fmla="*/ 530408 h 1798532"/>
              <a:gd name="connsiteX419" fmla="*/ 137410 w 2245115"/>
              <a:gd name="connsiteY419" fmla="*/ 530408 h 1798532"/>
              <a:gd name="connsiteX420" fmla="*/ 135155 w 2245115"/>
              <a:gd name="connsiteY420" fmla="*/ 529347 h 1798532"/>
              <a:gd name="connsiteX421" fmla="*/ 134094 w 2245115"/>
              <a:gd name="connsiteY421" fmla="*/ 528286 h 1798532"/>
              <a:gd name="connsiteX422" fmla="*/ 134094 w 2245115"/>
              <a:gd name="connsiteY422" fmla="*/ 523776 h 1798532"/>
              <a:gd name="connsiteX423" fmla="*/ 132900 w 2245115"/>
              <a:gd name="connsiteY423" fmla="*/ 520460 h 1798532"/>
              <a:gd name="connsiteX424" fmla="*/ 132900 w 2245115"/>
              <a:gd name="connsiteY424" fmla="*/ 509186 h 1798532"/>
              <a:gd name="connsiteX425" fmla="*/ 134094 w 2245115"/>
              <a:gd name="connsiteY425" fmla="*/ 507993 h 1798532"/>
              <a:gd name="connsiteX426" fmla="*/ 136349 w 2245115"/>
              <a:gd name="connsiteY426" fmla="*/ 507993 h 1798532"/>
              <a:gd name="connsiteX427" fmla="*/ 137543 w 2245115"/>
              <a:gd name="connsiteY427" fmla="*/ 506932 h 1798532"/>
              <a:gd name="connsiteX428" fmla="*/ 138736 w 2245115"/>
              <a:gd name="connsiteY428" fmla="*/ 504677 h 1798532"/>
              <a:gd name="connsiteX429" fmla="*/ 142052 w 2245115"/>
              <a:gd name="connsiteY429" fmla="*/ 502422 h 1798532"/>
              <a:gd name="connsiteX430" fmla="*/ 144307 w 2245115"/>
              <a:gd name="connsiteY430" fmla="*/ 501361 h 1798532"/>
              <a:gd name="connsiteX431" fmla="*/ 146562 w 2245115"/>
              <a:gd name="connsiteY431" fmla="*/ 501361 h 1798532"/>
              <a:gd name="connsiteX432" fmla="*/ 154387 w 2245115"/>
              <a:gd name="connsiteY432" fmla="*/ 504677 h 1798532"/>
              <a:gd name="connsiteX433" fmla="*/ 156642 w 2245115"/>
              <a:gd name="connsiteY433" fmla="*/ 504677 h 1798532"/>
              <a:gd name="connsiteX434" fmla="*/ 157836 w 2245115"/>
              <a:gd name="connsiteY434" fmla="*/ 503616 h 1798532"/>
              <a:gd name="connsiteX435" fmla="*/ 157836 w 2245115"/>
              <a:gd name="connsiteY435" fmla="*/ 502422 h 1798532"/>
              <a:gd name="connsiteX436" fmla="*/ 158897 w 2245115"/>
              <a:gd name="connsiteY436" fmla="*/ 500167 h 1798532"/>
              <a:gd name="connsiteX437" fmla="*/ 158897 w 2245115"/>
              <a:gd name="connsiteY437" fmla="*/ 496851 h 1798532"/>
              <a:gd name="connsiteX438" fmla="*/ 159958 w 2245115"/>
              <a:gd name="connsiteY438" fmla="*/ 496851 h 1798532"/>
              <a:gd name="connsiteX439" fmla="*/ 159958 w 2245115"/>
              <a:gd name="connsiteY439" fmla="*/ 495658 h 1798532"/>
              <a:gd name="connsiteX440" fmla="*/ 166722 w 2245115"/>
              <a:gd name="connsiteY440" fmla="*/ 488893 h 1798532"/>
              <a:gd name="connsiteX441" fmla="*/ 167783 w 2245115"/>
              <a:gd name="connsiteY441" fmla="*/ 485577 h 1798532"/>
              <a:gd name="connsiteX442" fmla="*/ 168977 w 2245115"/>
              <a:gd name="connsiteY442" fmla="*/ 484516 h 1798532"/>
              <a:gd name="connsiteX443" fmla="*/ 170171 w 2245115"/>
              <a:gd name="connsiteY443" fmla="*/ 481200 h 1798532"/>
              <a:gd name="connsiteX444" fmla="*/ 171232 w 2245115"/>
              <a:gd name="connsiteY444" fmla="*/ 478946 h 1798532"/>
              <a:gd name="connsiteX445" fmla="*/ 171232 w 2245115"/>
              <a:gd name="connsiteY445" fmla="*/ 467672 h 1798532"/>
              <a:gd name="connsiteX446" fmla="*/ 168977 w 2245115"/>
              <a:gd name="connsiteY446" fmla="*/ 463162 h 1798532"/>
              <a:gd name="connsiteX447" fmla="*/ 167783 w 2245115"/>
              <a:gd name="connsiteY447" fmla="*/ 459846 h 1798532"/>
              <a:gd name="connsiteX448" fmla="*/ 164468 w 2245115"/>
              <a:gd name="connsiteY448" fmla="*/ 454275 h 1798532"/>
              <a:gd name="connsiteX449" fmla="*/ 163406 w 2245115"/>
              <a:gd name="connsiteY449" fmla="*/ 452021 h 1798532"/>
              <a:gd name="connsiteX450" fmla="*/ 161152 w 2245115"/>
              <a:gd name="connsiteY450" fmla="*/ 448705 h 1798532"/>
              <a:gd name="connsiteX451" fmla="*/ 159958 w 2245115"/>
              <a:gd name="connsiteY451" fmla="*/ 447644 h 1798532"/>
              <a:gd name="connsiteX452" fmla="*/ 158897 w 2245115"/>
              <a:gd name="connsiteY452" fmla="*/ 445389 h 1798532"/>
              <a:gd name="connsiteX453" fmla="*/ 158897 w 2245115"/>
              <a:gd name="connsiteY453" fmla="*/ 443134 h 1798532"/>
              <a:gd name="connsiteX454" fmla="*/ 157836 w 2245115"/>
              <a:gd name="connsiteY454" fmla="*/ 442073 h 1798532"/>
              <a:gd name="connsiteX455" fmla="*/ 157836 w 2245115"/>
              <a:gd name="connsiteY455" fmla="*/ 440879 h 1798532"/>
              <a:gd name="connsiteX456" fmla="*/ 156642 w 2245115"/>
              <a:gd name="connsiteY456" fmla="*/ 439818 h 1798532"/>
              <a:gd name="connsiteX457" fmla="*/ 151071 w 2245115"/>
              <a:gd name="connsiteY457" fmla="*/ 439818 h 1798532"/>
              <a:gd name="connsiteX458" fmla="*/ 150010 w 2245115"/>
              <a:gd name="connsiteY458" fmla="*/ 438757 h 1798532"/>
              <a:gd name="connsiteX459" fmla="*/ 146694 w 2245115"/>
              <a:gd name="connsiteY459" fmla="*/ 434247 h 1798532"/>
              <a:gd name="connsiteX460" fmla="*/ 145501 w 2245115"/>
              <a:gd name="connsiteY460" fmla="*/ 433186 h 1798532"/>
              <a:gd name="connsiteX461" fmla="*/ 143246 w 2245115"/>
              <a:gd name="connsiteY461" fmla="*/ 433186 h 1798532"/>
              <a:gd name="connsiteX462" fmla="*/ 137675 w 2245115"/>
              <a:gd name="connsiteY462" fmla="*/ 427616 h 1798532"/>
              <a:gd name="connsiteX463" fmla="*/ 137675 w 2245115"/>
              <a:gd name="connsiteY463" fmla="*/ 426555 h 1798532"/>
              <a:gd name="connsiteX464" fmla="*/ 136481 w 2245115"/>
              <a:gd name="connsiteY464" fmla="*/ 425361 h 1798532"/>
              <a:gd name="connsiteX465" fmla="*/ 135420 w 2245115"/>
              <a:gd name="connsiteY465" fmla="*/ 425361 h 1798532"/>
              <a:gd name="connsiteX466" fmla="*/ 131972 w 2245115"/>
              <a:gd name="connsiteY466" fmla="*/ 413026 h 1798532"/>
              <a:gd name="connsiteX467" fmla="*/ 129717 w 2245115"/>
              <a:gd name="connsiteY467" fmla="*/ 408516 h 1798532"/>
              <a:gd name="connsiteX468" fmla="*/ 129717 w 2245115"/>
              <a:gd name="connsiteY468" fmla="*/ 407455 h 1798532"/>
              <a:gd name="connsiteX469" fmla="*/ 128523 w 2245115"/>
              <a:gd name="connsiteY469" fmla="*/ 406261 h 1798532"/>
              <a:gd name="connsiteX470" fmla="*/ 128523 w 2245115"/>
              <a:gd name="connsiteY470" fmla="*/ 397242 h 1798532"/>
              <a:gd name="connsiteX471" fmla="*/ 127462 w 2245115"/>
              <a:gd name="connsiteY471" fmla="*/ 392733 h 1798532"/>
              <a:gd name="connsiteX472" fmla="*/ 126401 w 2245115"/>
              <a:gd name="connsiteY472" fmla="*/ 389417 h 1798532"/>
              <a:gd name="connsiteX473" fmla="*/ 125207 w 2245115"/>
              <a:gd name="connsiteY473" fmla="*/ 388223 h 1798532"/>
              <a:gd name="connsiteX474" fmla="*/ 115127 w 2245115"/>
              <a:gd name="connsiteY474" fmla="*/ 378143 h 1798532"/>
              <a:gd name="connsiteX475" fmla="*/ 112872 w 2245115"/>
              <a:gd name="connsiteY475" fmla="*/ 373633 h 1798532"/>
              <a:gd name="connsiteX476" fmla="*/ 111679 w 2245115"/>
              <a:gd name="connsiteY476" fmla="*/ 372440 h 1798532"/>
              <a:gd name="connsiteX477" fmla="*/ 111679 w 2245115"/>
              <a:gd name="connsiteY477" fmla="*/ 370185 h 1798532"/>
              <a:gd name="connsiteX478" fmla="*/ 110618 w 2245115"/>
              <a:gd name="connsiteY478" fmla="*/ 370185 h 1798532"/>
              <a:gd name="connsiteX479" fmla="*/ 109424 w 2245115"/>
              <a:gd name="connsiteY479" fmla="*/ 368991 h 1798532"/>
              <a:gd name="connsiteX480" fmla="*/ 107169 w 2245115"/>
              <a:gd name="connsiteY480" fmla="*/ 367797 h 1798532"/>
              <a:gd name="connsiteX481" fmla="*/ 106108 w 2245115"/>
              <a:gd name="connsiteY481" fmla="*/ 367797 h 1798532"/>
              <a:gd name="connsiteX482" fmla="*/ 104914 w 2245115"/>
              <a:gd name="connsiteY482" fmla="*/ 366736 h 1798532"/>
              <a:gd name="connsiteX483" fmla="*/ 102659 w 2245115"/>
              <a:gd name="connsiteY483" fmla="*/ 366736 h 1798532"/>
              <a:gd name="connsiteX484" fmla="*/ 100405 w 2245115"/>
              <a:gd name="connsiteY484" fmla="*/ 365542 h 1798532"/>
              <a:gd name="connsiteX485" fmla="*/ 98150 w 2245115"/>
              <a:gd name="connsiteY485" fmla="*/ 364481 h 1798532"/>
              <a:gd name="connsiteX486" fmla="*/ 95895 w 2245115"/>
              <a:gd name="connsiteY486" fmla="*/ 363420 h 1798532"/>
              <a:gd name="connsiteX487" fmla="*/ 93640 w 2245115"/>
              <a:gd name="connsiteY487" fmla="*/ 363420 h 1798532"/>
              <a:gd name="connsiteX488" fmla="*/ 92447 w 2245115"/>
              <a:gd name="connsiteY488" fmla="*/ 362227 h 1798532"/>
              <a:gd name="connsiteX489" fmla="*/ 90192 w 2245115"/>
              <a:gd name="connsiteY489" fmla="*/ 361166 h 1798532"/>
              <a:gd name="connsiteX490" fmla="*/ 88998 w 2245115"/>
              <a:gd name="connsiteY490" fmla="*/ 360104 h 1798532"/>
              <a:gd name="connsiteX491" fmla="*/ 81173 w 2245115"/>
              <a:gd name="connsiteY491" fmla="*/ 355595 h 1798532"/>
              <a:gd name="connsiteX492" fmla="*/ 79979 w 2245115"/>
              <a:gd name="connsiteY492" fmla="*/ 353340 h 1798532"/>
              <a:gd name="connsiteX493" fmla="*/ 77724 w 2245115"/>
              <a:gd name="connsiteY493" fmla="*/ 352146 h 1798532"/>
              <a:gd name="connsiteX494" fmla="*/ 75469 w 2245115"/>
              <a:gd name="connsiteY494" fmla="*/ 349892 h 1798532"/>
              <a:gd name="connsiteX495" fmla="*/ 69899 w 2245115"/>
              <a:gd name="connsiteY495" fmla="*/ 349892 h 1798532"/>
              <a:gd name="connsiteX496" fmla="*/ 68705 w 2245115"/>
              <a:gd name="connsiteY496" fmla="*/ 351085 h 1798532"/>
              <a:gd name="connsiteX497" fmla="*/ 63134 w 2245115"/>
              <a:gd name="connsiteY497" fmla="*/ 351085 h 1798532"/>
              <a:gd name="connsiteX498" fmla="*/ 60879 w 2245115"/>
              <a:gd name="connsiteY498" fmla="*/ 349892 h 1798532"/>
              <a:gd name="connsiteX499" fmla="*/ 58625 w 2245115"/>
              <a:gd name="connsiteY499" fmla="*/ 349892 h 1798532"/>
              <a:gd name="connsiteX500" fmla="*/ 56370 w 2245115"/>
              <a:gd name="connsiteY500" fmla="*/ 348831 h 1798532"/>
              <a:gd name="connsiteX501" fmla="*/ 54115 w 2245115"/>
              <a:gd name="connsiteY501" fmla="*/ 349892 h 1798532"/>
              <a:gd name="connsiteX502" fmla="*/ 52921 w 2245115"/>
              <a:gd name="connsiteY502" fmla="*/ 348831 h 1798532"/>
              <a:gd name="connsiteX503" fmla="*/ 51728 w 2245115"/>
              <a:gd name="connsiteY503" fmla="*/ 348831 h 1798532"/>
              <a:gd name="connsiteX504" fmla="*/ 50667 w 2245115"/>
              <a:gd name="connsiteY504" fmla="*/ 347637 h 1798532"/>
              <a:gd name="connsiteX505" fmla="*/ 48412 w 2245115"/>
              <a:gd name="connsiteY505" fmla="*/ 347637 h 1798532"/>
              <a:gd name="connsiteX506" fmla="*/ 39393 w 2245115"/>
              <a:gd name="connsiteY506" fmla="*/ 344321 h 1798532"/>
              <a:gd name="connsiteX507" fmla="*/ 34883 w 2245115"/>
              <a:gd name="connsiteY507" fmla="*/ 342066 h 1798532"/>
              <a:gd name="connsiteX508" fmla="*/ 33822 w 2245115"/>
              <a:gd name="connsiteY508" fmla="*/ 342066 h 1798532"/>
              <a:gd name="connsiteX509" fmla="*/ 32628 w 2245115"/>
              <a:gd name="connsiteY509" fmla="*/ 340872 h 1798532"/>
              <a:gd name="connsiteX510" fmla="*/ 31434 w 2245115"/>
              <a:gd name="connsiteY510" fmla="*/ 340872 h 1798532"/>
              <a:gd name="connsiteX511" fmla="*/ 31434 w 2245115"/>
              <a:gd name="connsiteY511" fmla="*/ 339811 h 1798532"/>
              <a:gd name="connsiteX512" fmla="*/ 30373 w 2245115"/>
              <a:gd name="connsiteY512" fmla="*/ 338618 h 1798532"/>
              <a:gd name="connsiteX513" fmla="*/ 29312 w 2245115"/>
              <a:gd name="connsiteY513" fmla="*/ 337424 h 1798532"/>
              <a:gd name="connsiteX514" fmla="*/ 27057 w 2245115"/>
              <a:gd name="connsiteY514" fmla="*/ 337424 h 1798532"/>
              <a:gd name="connsiteX515" fmla="*/ 25996 w 2245115"/>
              <a:gd name="connsiteY515" fmla="*/ 336363 h 1798532"/>
              <a:gd name="connsiteX516" fmla="*/ 24803 w 2245115"/>
              <a:gd name="connsiteY516" fmla="*/ 336363 h 1798532"/>
              <a:gd name="connsiteX517" fmla="*/ 24803 w 2245115"/>
              <a:gd name="connsiteY517" fmla="*/ 335302 h 1798532"/>
              <a:gd name="connsiteX518" fmla="*/ 23609 w 2245115"/>
              <a:gd name="connsiteY518" fmla="*/ 335302 h 1798532"/>
              <a:gd name="connsiteX519" fmla="*/ 22548 w 2245115"/>
              <a:gd name="connsiteY519" fmla="*/ 334108 h 1798532"/>
              <a:gd name="connsiteX520" fmla="*/ 21487 w 2245115"/>
              <a:gd name="connsiteY520" fmla="*/ 334108 h 1798532"/>
              <a:gd name="connsiteX521" fmla="*/ 21487 w 2245115"/>
              <a:gd name="connsiteY521" fmla="*/ 331853 h 1798532"/>
              <a:gd name="connsiteX522" fmla="*/ 20293 w 2245115"/>
              <a:gd name="connsiteY522" fmla="*/ 331853 h 1798532"/>
              <a:gd name="connsiteX523" fmla="*/ 19099 w 2245115"/>
              <a:gd name="connsiteY523" fmla="*/ 330659 h 1798532"/>
              <a:gd name="connsiteX524" fmla="*/ 14590 w 2245115"/>
              <a:gd name="connsiteY524" fmla="*/ 330659 h 1798532"/>
              <a:gd name="connsiteX525" fmla="*/ 13529 w 2245115"/>
              <a:gd name="connsiteY525" fmla="*/ 331853 h 1798532"/>
              <a:gd name="connsiteX526" fmla="*/ 13529 w 2245115"/>
              <a:gd name="connsiteY526" fmla="*/ 330659 h 1798532"/>
              <a:gd name="connsiteX527" fmla="*/ 12335 w 2245115"/>
              <a:gd name="connsiteY527" fmla="*/ 330659 h 1798532"/>
              <a:gd name="connsiteX528" fmla="*/ 12335 w 2245115"/>
              <a:gd name="connsiteY528" fmla="*/ 329598 h 1798532"/>
              <a:gd name="connsiteX529" fmla="*/ 10080 w 2245115"/>
              <a:gd name="connsiteY529" fmla="*/ 328537 h 1798532"/>
              <a:gd name="connsiteX530" fmla="*/ 10080 w 2245115"/>
              <a:gd name="connsiteY530" fmla="*/ 326282 h 1798532"/>
              <a:gd name="connsiteX531" fmla="*/ 9019 w 2245115"/>
              <a:gd name="connsiteY531" fmla="*/ 325221 h 1798532"/>
              <a:gd name="connsiteX532" fmla="*/ 4510 w 2245115"/>
              <a:gd name="connsiteY532" fmla="*/ 325221 h 1798532"/>
              <a:gd name="connsiteX533" fmla="*/ 4510 w 2245115"/>
              <a:gd name="connsiteY533" fmla="*/ 324160 h 1798532"/>
              <a:gd name="connsiteX534" fmla="*/ 3316 w 2245115"/>
              <a:gd name="connsiteY534" fmla="*/ 324160 h 1798532"/>
              <a:gd name="connsiteX535" fmla="*/ 3316 w 2245115"/>
              <a:gd name="connsiteY535" fmla="*/ 322967 h 1798532"/>
              <a:gd name="connsiteX536" fmla="*/ 2255 w 2245115"/>
              <a:gd name="connsiteY536" fmla="*/ 321773 h 1798532"/>
              <a:gd name="connsiteX537" fmla="*/ 1194 w 2245115"/>
              <a:gd name="connsiteY537" fmla="*/ 321773 h 1798532"/>
              <a:gd name="connsiteX538" fmla="*/ 0 w 2245115"/>
              <a:gd name="connsiteY538" fmla="*/ 320712 h 1798532"/>
              <a:gd name="connsiteX539" fmla="*/ 0 w 2245115"/>
              <a:gd name="connsiteY539" fmla="*/ 319518 h 1798532"/>
              <a:gd name="connsiteX540" fmla="*/ 1194 w 2245115"/>
              <a:gd name="connsiteY540" fmla="*/ 319518 h 1798532"/>
              <a:gd name="connsiteX541" fmla="*/ 94569 w 2245115"/>
              <a:gd name="connsiteY541" fmla="*/ 244181 h 1798532"/>
              <a:gd name="connsiteX542" fmla="*/ 113668 w 2245115"/>
              <a:gd name="connsiteY542" fmla="*/ 262220 h 1798532"/>
              <a:gd name="connsiteX543" fmla="*/ 164335 w 2245115"/>
              <a:gd name="connsiteY543" fmla="*/ 303867 h 1798532"/>
              <a:gd name="connsiteX544" fmla="*/ 201473 w 2245115"/>
              <a:gd name="connsiteY544" fmla="*/ 335434 h 1798532"/>
              <a:gd name="connsiteX545" fmla="*/ 254394 w 2245115"/>
              <a:gd name="connsiteY545" fmla="*/ 379337 h 1798532"/>
              <a:gd name="connsiteX546" fmla="*/ 289277 w 2245115"/>
              <a:gd name="connsiteY546" fmla="*/ 287022 h 1798532"/>
              <a:gd name="connsiteX547" fmla="*/ 265668 w 2245115"/>
              <a:gd name="connsiteY547" fmla="*/ 257710 h 1798532"/>
              <a:gd name="connsiteX548" fmla="*/ 263413 w 2245115"/>
              <a:gd name="connsiteY548" fmla="*/ 231846 h 1798532"/>
              <a:gd name="connsiteX549" fmla="*/ 240865 w 2245115"/>
              <a:gd name="connsiteY549" fmla="*/ 155316 h 1798532"/>
              <a:gd name="connsiteX550" fmla="*/ 253200 w 2245115"/>
              <a:gd name="connsiteY550" fmla="*/ 113668 h 1798532"/>
              <a:gd name="connsiteX551" fmla="*/ 304928 w 2245115"/>
              <a:gd name="connsiteY551" fmla="*/ 63002 h 1798532"/>
              <a:gd name="connsiteX552" fmla="*/ 402813 w 2245115"/>
              <a:gd name="connsiteY552" fmla="*/ 0 h 1798532"/>
              <a:gd name="connsiteX553" fmla="*/ 480405 w 2245115"/>
              <a:gd name="connsiteY553" fmla="*/ 31567 h 1798532"/>
              <a:gd name="connsiteX554" fmla="*/ 572718 w 2245115"/>
              <a:gd name="connsiteY554" fmla="*/ 65256 h 1798532"/>
              <a:gd name="connsiteX555" fmla="*/ 813584 w 2245115"/>
              <a:gd name="connsiteY555" fmla="*/ 543539 h 1798532"/>
              <a:gd name="connsiteX556" fmla="*/ 818093 w 2245115"/>
              <a:gd name="connsiteY556" fmla="*/ 597521 h 1798532"/>
              <a:gd name="connsiteX557" fmla="*/ 884544 w 2245115"/>
              <a:gd name="connsiteY557" fmla="*/ 732544 h 1798532"/>
              <a:gd name="connsiteX558" fmla="*/ 889053 w 2245115"/>
              <a:gd name="connsiteY558" fmla="*/ 891176 h 1798532"/>
              <a:gd name="connsiteX559" fmla="*/ 974603 w 2245115"/>
              <a:gd name="connsiteY559" fmla="*/ 857354 h 1798532"/>
              <a:gd name="connsiteX560" fmla="*/ 1009486 w 2245115"/>
              <a:gd name="connsiteY560" fmla="*/ 886666 h 1798532"/>
              <a:gd name="connsiteX561" fmla="*/ 1106310 w 2245115"/>
              <a:gd name="connsiteY561" fmla="*/ 948607 h 1798532"/>
              <a:gd name="connsiteX562" fmla="*/ 1233507 w 2245115"/>
              <a:gd name="connsiteY562" fmla="*/ 954177 h 1798532"/>
              <a:gd name="connsiteX563" fmla="*/ 1290938 w 2245115"/>
              <a:gd name="connsiteY563" fmla="*/ 1044237 h 1798532"/>
              <a:gd name="connsiteX564" fmla="*/ 1438295 w 2245115"/>
              <a:gd name="connsiteY564" fmla="*/ 962135 h 1798532"/>
              <a:gd name="connsiteX565" fmla="*/ 1559789 w 2245115"/>
              <a:gd name="connsiteY565" fmla="*/ 949800 h 1798532"/>
              <a:gd name="connsiteX566" fmla="*/ 1592417 w 2245115"/>
              <a:gd name="connsiteY566" fmla="*/ 886799 h 1798532"/>
              <a:gd name="connsiteX567" fmla="*/ 1620536 w 2245115"/>
              <a:gd name="connsiteY567" fmla="*/ 792230 h 1798532"/>
              <a:gd name="connsiteX568" fmla="*/ 1671203 w 2245115"/>
              <a:gd name="connsiteY568" fmla="*/ 769682 h 1798532"/>
              <a:gd name="connsiteX569" fmla="*/ 1727440 w 2245115"/>
              <a:gd name="connsiteY569" fmla="*/ 785465 h 1798532"/>
              <a:gd name="connsiteX570" fmla="*/ 1771342 w 2245115"/>
              <a:gd name="connsiteY570" fmla="*/ 855232 h 1798532"/>
              <a:gd name="connsiteX571" fmla="*/ 1815245 w 2245115"/>
              <a:gd name="connsiteY571" fmla="*/ 842896 h 1798532"/>
              <a:gd name="connsiteX572" fmla="*/ 1809674 w 2245115"/>
              <a:gd name="connsiteY572" fmla="*/ 894624 h 1798532"/>
              <a:gd name="connsiteX573" fmla="*/ 1837792 w 2245115"/>
              <a:gd name="connsiteY573" fmla="*/ 908153 h 1798532"/>
              <a:gd name="connsiteX574" fmla="*/ 1859147 w 2245115"/>
              <a:gd name="connsiteY574" fmla="*/ 934017 h 1798532"/>
              <a:gd name="connsiteX575" fmla="*/ 1885010 w 2245115"/>
              <a:gd name="connsiteY575" fmla="*/ 949800 h 1798532"/>
              <a:gd name="connsiteX576" fmla="*/ 1951461 w 2245115"/>
              <a:gd name="connsiteY576" fmla="*/ 972348 h 1798532"/>
              <a:gd name="connsiteX577" fmla="*/ 1969499 w 2245115"/>
              <a:gd name="connsiteY577" fmla="*/ 979113 h 1798532"/>
              <a:gd name="connsiteX578" fmla="*/ 2041520 w 2245115"/>
              <a:gd name="connsiteY578" fmla="*/ 1007231 h 1798532"/>
              <a:gd name="connsiteX579" fmla="*/ 2129325 w 2245115"/>
              <a:gd name="connsiteY579" fmla="*/ 1074743 h 1798532"/>
              <a:gd name="connsiteX580" fmla="*/ 2159698 w 2245115"/>
              <a:gd name="connsiteY580" fmla="*/ 1168118 h 1798532"/>
              <a:gd name="connsiteX581" fmla="*/ 2164208 w 2245115"/>
              <a:gd name="connsiteY581" fmla="*/ 1181647 h 1798532"/>
              <a:gd name="connsiteX582" fmla="*/ 2187817 w 2245115"/>
              <a:gd name="connsiteY582" fmla="*/ 1192921 h 1798532"/>
              <a:gd name="connsiteX583" fmla="*/ 2232780 w 2245115"/>
              <a:gd name="connsiteY583" fmla="*/ 1374100 h 1798532"/>
              <a:gd name="connsiteX584" fmla="*/ 2245115 w 2245115"/>
              <a:gd name="connsiteY584" fmla="*/ 1422512 h 1798532"/>
              <a:gd name="connsiteX585" fmla="*/ 2071761 w 2245115"/>
              <a:gd name="connsiteY585" fmla="*/ 1433786 h 1798532"/>
              <a:gd name="connsiteX586" fmla="*/ 1935677 w 2245115"/>
              <a:gd name="connsiteY586" fmla="*/ 1517081 h 1798532"/>
              <a:gd name="connsiteX587" fmla="*/ 1772536 w 2245115"/>
              <a:gd name="connsiteY587" fmla="*/ 1757946 h 1798532"/>
              <a:gd name="connsiteX588" fmla="*/ 1746672 w 2245115"/>
              <a:gd name="connsiteY588" fmla="*/ 1766965 h 1798532"/>
              <a:gd name="connsiteX589" fmla="*/ 1663377 w 2245115"/>
              <a:gd name="connsiteY589" fmla="*/ 1798533 h 1798532"/>
              <a:gd name="connsiteX590" fmla="*/ 1664571 w 2245115"/>
              <a:gd name="connsiteY590" fmla="*/ 1780494 h 1798532"/>
              <a:gd name="connsiteX591" fmla="*/ 1665632 w 2245115"/>
              <a:gd name="connsiteY591" fmla="*/ 1778240 h 1798532"/>
              <a:gd name="connsiteX592" fmla="*/ 1666693 w 2245115"/>
              <a:gd name="connsiteY592" fmla="*/ 1774924 h 1798532"/>
              <a:gd name="connsiteX593" fmla="*/ 1668948 w 2245115"/>
              <a:gd name="connsiteY593" fmla="*/ 1771608 h 1798532"/>
              <a:gd name="connsiteX594" fmla="*/ 1670009 w 2245115"/>
              <a:gd name="connsiteY594" fmla="*/ 1769353 h 1798532"/>
              <a:gd name="connsiteX595" fmla="*/ 1671070 w 2245115"/>
              <a:gd name="connsiteY595" fmla="*/ 1769353 h 1798532"/>
              <a:gd name="connsiteX596" fmla="*/ 1672264 w 2245115"/>
              <a:gd name="connsiteY596" fmla="*/ 1768292 h 1798532"/>
              <a:gd name="connsiteX597" fmla="*/ 1674519 w 2245115"/>
              <a:gd name="connsiteY597" fmla="*/ 1763782 h 1798532"/>
              <a:gd name="connsiteX598" fmla="*/ 1674519 w 2245115"/>
              <a:gd name="connsiteY598" fmla="*/ 1753702 h 1798532"/>
              <a:gd name="connsiteX599" fmla="*/ 1673458 w 2245115"/>
              <a:gd name="connsiteY599" fmla="*/ 1752641 h 1798532"/>
              <a:gd name="connsiteX600" fmla="*/ 1671203 w 2245115"/>
              <a:gd name="connsiteY600" fmla="*/ 1751580 h 1798532"/>
              <a:gd name="connsiteX601" fmla="*/ 1670142 w 2245115"/>
              <a:gd name="connsiteY601" fmla="*/ 1750519 h 1798532"/>
              <a:gd name="connsiteX602" fmla="*/ 1670142 w 2245115"/>
              <a:gd name="connsiteY602" fmla="*/ 1749458 h 1798532"/>
              <a:gd name="connsiteX603" fmla="*/ 1663377 w 2245115"/>
              <a:gd name="connsiteY603" fmla="*/ 1747203 h 1798532"/>
              <a:gd name="connsiteX604" fmla="*/ 1577828 w 2245115"/>
              <a:gd name="connsiteY604" fmla="*/ 1733674 h 1798532"/>
              <a:gd name="connsiteX605" fmla="*/ 1554219 w 2245115"/>
              <a:gd name="connsiteY605" fmla="*/ 1689772 h 1798532"/>
              <a:gd name="connsiteX606" fmla="*/ 1358449 w 2245115"/>
              <a:gd name="connsiteY606" fmla="*/ 1694281 h 1798532"/>
              <a:gd name="connsiteX607" fmla="*/ 1360704 w 2245115"/>
              <a:gd name="connsiteY607" fmla="*/ 1690966 h 1798532"/>
              <a:gd name="connsiteX608" fmla="*/ 1359643 w 2245115"/>
              <a:gd name="connsiteY608" fmla="*/ 1684201 h 1798532"/>
              <a:gd name="connsiteX609" fmla="*/ 1355133 w 2245115"/>
              <a:gd name="connsiteY609" fmla="*/ 1684201 h 1798532"/>
              <a:gd name="connsiteX610" fmla="*/ 1356327 w 2245115"/>
              <a:gd name="connsiteY610" fmla="*/ 1694281 h 1798532"/>
              <a:gd name="connsiteX611" fmla="*/ 1333779 w 2245115"/>
              <a:gd name="connsiteY611" fmla="*/ 1695343 h 1798532"/>
              <a:gd name="connsiteX612" fmla="*/ 1312425 w 2245115"/>
              <a:gd name="connsiteY612" fmla="*/ 1723461 h 1798532"/>
              <a:gd name="connsiteX613" fmla="*/ 1311363 w 2245115"/>
              <a:gd name="connsiteY613" fmla="*/ 1721206 h 1798532"/>
              <a:gd name="connsiteX614" fmla="*/ 1308048 w 2245115"/>
              <a:gd name="connsiteY614" fmla="*/ 1717890 h 1798532"/>
              <a:gd name="connsiteX615" fmla="*/ 1304599 w 2245115"/>
              <a:gd name="connsiteY615" fmla="*/ 1717890 h 1798532"/>
              <a:gd name="connsiteX616" fmla="*/ 1296774 w 2245115"/>
              <a:gd name="connsiteY616" fmla="*/ 1720145 h 1798532"/>
              <a:gd name="connsiteX617" fmla="*/ 1296774 w 2245115"/>
              <a:gd name="connsiteY617" fmla="*/ 1722400 h 1798532"/>
              <a:gd name="connsiteX618" fmla="*/ 1295713 w 2245115"/>
              <a:gd name="connsiteY618" fmla="*/ 1724655 h 1798532"/>
              <a:gd name="connsiteX619" fmla="*/ 1294519 w 2245115"/>
              <a:gd name="connsiteY619" fmla="*/ 1726910 h 1798532"/>
              <a:gd name="connsiteX620" fmla="*/ 1292264 w 2245115"/>
              <a:gd name="connsiteY620" fmla="*/ 1727971 h 1798532"/>
              <a:gd name="connsiteX621" fmla="*/ 1291070 w 2245115"/>
              <a:gd name="connsiteY621" fmla="*/ 1729032 h 1798532"/>
              <a:gd name="connsiteX622" fmla="*/ 1284306 w 2245115"/>
              <a:gd name="connsiteY622" fmla="*/ 1729032 h 1798532"/>
              <a:gd name="connsiteX623" fmla="*/ 1282051 w 2245115"/>
              <a:gd name="connsiteY623" fmla="*/ 1730093 h 1798532"/>
              <a:gd name="connsiteX624" fmla="*/ 1279797 w 2245115"/>
              <a:gd name="connsiteY624" fmla="*/ 1730093 h 1798532"/>
              <a:gd name="connsiteX625" fmla="*/ 1278603 w 2245115"/>
              <a:gd name="connsiteY625" fmla="*/ 1731154 h 1798532"/>
              <a:gd name="connsiteX626" fmla="*/ 1274093 w 2245115"/>
              <a:gd name="connsiteY626" fmla="*/ 1731154 h 1798532"/>
              <a:gd name="connsiteX627" fmla="*/ 1273032 w 2245115"/>
              <a:gd name="connsiteY627" fmla="*/ 1732215 h 1798532"/>
              <a:gd name="connsiteX628" fmla="*/ 1270777 w 2245115"/>
              <a:gd name="connsiteY628" fmla="*/ 1732215 h 1798532"/>
              <a:gd name="connsiteX629" fmla="*/ 1269583 w 2245115"/>
              <a:gd name="connsiteY629" fmla="*/ 1733276 h 1798532"/>
              <a:gd name="connsiteX630" fmla="*/ 1268523 w 2245115"/>
              <a:gd name="connsiteY630" fmla="*/ 1736592 h 1798532"/>
              <a:gd name="connsiteX631" fmla="*/ 1267461 w 2245115"/>
              <a:gd name="connsiteY631" fmla="*/ 1738847 h 1798532"/>
              <a:gd name="connsiteX632" fmla="*/ 1264145 w 2245115"/>
              <a:gd name="connsiteY632" fmla="*/ 1741102 h 1798532"/>
              <a:gd name="connsiteX633" fmla="*/ 1262952 w 2245115"/>
              <a:gd name="connsiteY633" fmla="*/ 1742296 h 1798532"/>
              <a:gd name="connsiteX634" fmla="*/ 1257248 w 2245115"/>
              <a:gd name="connsiteY634" fmla="*/ 1742296 h 1798532"/>
              <a:gd name="connsiteX635" fmla="*/ 1254994 w 2245115"/>
              <a:gd name="connsiteY635" fmla="*/ 1743356 h 1798532"/>
              <a:gd name="connsiteX636" fmla="*/ 1252739 w 2245115"/>
              <a:gd name="connsiteY636" fmla="*/ 1745611 h 1798532"/>
              <a:gd name="connsiteX637" fmla="*/ 1249290 w 2245115"/>
              <a:gd name="connsiteY637" fmla="*/ 1747866 h 1798532"/>
              <a:gd name="connsiteX638" fmla="*/ 1248229 w 2245115"/>
              <a:gd name="connsiteY638" fmla="*/ 1748927 h 1798532"/>
              <a:gd name="connsiteX639" fmla="*/ 1245974 w 2245115"/>
              <a:gd name="connsiteY639" fmla="*/ 1747866 h 1798532"/>
              <a:gd name="connsiteX640" fmla="*/ 1244914 w 2245115"/>
              <a:gd name="connsiteY640" fmla="*/ 1746805 h 1798532"/>
              <a:gd name="connsiteX641" fmla="*/ 1242659 w 2245115"/>
              <a:gd name="connsiteY641" fmla="*/ 1744550 h 1798532"/>
              <a:gd name="connsiteX642" fmla="*/ 1241465 w 2245115"/>
              <a:gd name="connsiteY642" fmla="*/ 1743489 h 1798532"/>
              <a:gd name="connsiteX643" fmla="*/ 1239210 w 2245115"/>
              <a:gd name="connsiteY643" fmla="*/ 1742428 h 1798532"/>
              <a:gd name="connsiteX644" fmla="*/ 1239210 w 2245115"/>
              <a:gd name="connsiteY644" fmla="*/ 1740173 h 1798532"/>
              <a:gd name="connsiteX645" fmla="*/ 1240271 w 2245115"/>
              <a:gd name="connsiteY645" fmla="*/ 1737919 h 1798532"/>
              <a:gd name="connsiteX646" fmla="*/ 1239210 w 2245115"/>
              <a:gd name="connsiteY646" fmla="*/ 1734603 h 1798532"/>
              <a:gd name="connsiteX647" fmla="*/ 1238016 w 2245115"/>
              <a:gd name="connsiteY647" fmla="*/ 1731287 h 1798532"/>
              <a:gd name="connsiteX648" fmla="*/ 1236823 w 2245115"/>
              <a:gd name="connsiteY648" fmla="*/ 1729032 h 1798532"/>
              <a:gd name="connsiteX649" fmla="*/ 1235762 w 2245115"/>
              <a:gd name="connsiteY649" fmla="*/ 1725716 h 1798532"/>
              <a:gd name="connsiteX650" fmla="*/ 1235762 w 2245115"/>
              <a:gd name="connsiteY650" fmla="*/ 1720145 h 1798532"/>
              <a:gd name="connsiteX651" fmla="*/ 1234568 w 2245115"/>
              <a:gd name="connsiteY651" fmla="*/ 1717890 h 1798532"/>
              <a:gd name="connsiteX652" fmla="*/ 1234568 w 2245115"/>
              <a:gd name="connsiteY652" fmla="*/ 1713381 h 1798532"/>
              <a:gd name="connsiteX653" fmla="*/ 1235762 w 2245115"/>
              <a:gd name="connsiteY653" fmla="*/ 1711126 h 1798532"/>
              <a:gd name="connsiteX654" fmla="*/ 1236823 w 2245115"/>
              <a:gd name="connsiteY654" fmla="*/ 1707810 h 1798532"/>
              <a:gd name="connsiteX655" fmla="*/ 1239078 w 2245115"/>
              <a:gd name="connsiteY655" fmla="*/ 1696536 h 1798532"/>
              <a:gd name="connsiteX656" fmla="*/ 1240139 w 2245115"/>
              <a:gd name="connsiteY656" fmla="*/ 1693220 h 1798532"/>
              <a:gd name="connsiteX657" fmla="*/ 1241200 w 2245115"/>
              <a:gd name="connsiteY657" fmla="*/ 1674121 h 1798532"/>
              <a:gd name="connsiteX658" fmla="*/ 1241200 w 2245115"/>
              <a:gd name="connsiteY658" fmla="*/ 1670805 h 1798532"/>
              <a:gd name="connsiteX659" fmla="*/ 1243454 w 2245115"/>
              <a:gd name="connsiteY659" fmla="*/ 1667489 h 1798532"/>
              <a:gd name="connsiteX660" fmla="*/ 1244516 w 2245115"/>
              <a:gd name="connsiteY660" fmla="*/ 1666428 h 1798532"/>
              <a:gd name="connsiteX661" fmla="*/ 1245577 w 2245115"/>
              <a:gd name="connsiteY661" fmla="*/ 1664173 h 1798532"/>
              <a:gd name="connsiteX662" fmla="*/ 1247832 w 2245115"/>
              <a:gd name="connsiteY662" fmla="*/ 1663112 h 1798532"/>
              <a:gd name="connsiteX663" fmla="*/ 1248892 w 2245115"/>
              <a:gd name="connsiteY663" fmla="*/ 1662051 h 1798532"/>
              <a:gd name="connsiteX664" fmla="*/ 1250086 w 2245115"/>
              <a:gd name="connsiteY664" fmla="*/ 1658735 h 1798532"/>
              <a:gd name="connsiteX665" fmla="*/ 1250086 w 2245115"/>
              <a:gd name="connsiteY665" fmla="*/ 1656481 h 1798532"/>
              <a:gd name="connsiteX666" fmla="*/ 1248892 w 2245115"/>
              <a:gd name="connsiteY666" fmla="*/ 1654226 h 1798532"/>
              <a:gd name="connsiteX667" fmla="*/ 1247832 w 2245115"/>
              <a:gd name="connsiteY667" fmla="*/ 1653165 h 1798532"/>
              <a:gd name="connsiteX668" fmla="*/ 1245577 w 2245115"/>
              <a:gd name="connsiteY668" fmla="*/ 1653165 h 1798532"/>
              <a:gd name="connsiteX669" fmla="*/ 1242261 w 2245115"/>
              <a:gd name="connsiteY669" fmla="*/ 1652104 h 1798532"/>
              <a:gd name="connsiteX670" fmla="*/ 1241067 w 2245115"/>
              <a:gd name="connsiteY670" fmla="*/ 1651042 h 1798532"/>
              <a:gd name="connsiteX671" fmla="*/ 1240006 w 2245115"/>
              <a:gd name="connsiteY671" fmla="*/ 1648788 h 1798532"/>
              <a:gd name="connsiteX672" fmla="*/ 1240006 w 2245115"/>
              <a:gd name="connsiteY672" fmla="*/ 1644278 h 1798532"/>
              <a:gd name="connsiteX673" fmla="*/ 1241067 w 2245115"/>
              <a:gd name="connsiteY673" fmla="*/ 1640962 h 1798532"/>
              <a:gd name="connsiteX674" fmla="*/ 1242261 w 2245115"/>
              <a:gd name="connsiteY674" fmla="*/ 1639901 h 1798532"/>
              <a:gd name="connsiteX675" fmla="*/ 1242261 w 2245115"/>
              <a:gd name="connsiteY675" fmla="*/ 1624118 h 1798532"/>
              <a:gd name="connsiteX676" fmla="*/ 1244516 w 2245115"/>
              <a:gd name="connsiteY676" fmla="*/ 1621863 h 1798532"/>
              <a:gd name="connsiteX677" fmla="*/ 1247832 w 2245115"/>
              <a:gd name="connsiteY677" fmla="*/ 1607273 h 1798532"/>
              <a:gd name="connsiteX678" fmla="*/ 1247832 w 2245115"/>
              <a:gd name="connsiteY678" fmla="*/ 1602763 h 1798532"/>
              <a:gd name="connsiteX679" fmla="*/ 1246770 w 2245115"/>
              <a:gd name="connsiteY679" fmla="*/ 1601570 h 1798532"/>
              <a:gd name="connsiteX680" fmla="*/ 1245577 w 2245115"/>
              <a:gd name="connsiteY680" fmla="*/ 1598254 h 1798532"/>
              <a:gd name="connsiteX681" fmla="*/ 1245577 w 2245115"/>
              <a:gd name="connsiteY681" fmla="*/ 1593744 h 1798532"/>
              <a:gd name="connsiteX682" fmla="*/ 1244516 w 2245115"/>
              <a:gd name="connsiteY682" fmla="*/ 1588173 h 1798532"/>
              <a:gd name="connsiteX683" fmla="*/ 1243454 w 2245115"/>
              <a:gd name="connsiteY683" fmla="*/ 1585919 h 1798532"/>
              <a:gd name="connsiteX684" fmla="*/ 1242261 w 2245115"/>
              <a:gd name="connsiteY684" fmla="*/ 1584857 h 1798532"/>
              <a:gd name="connsiteX685" fmla="*/ 1238945 w 2245115"/>
              <a:gd name="connsiteY685" fmla="*/ 1584857 h 1798532"/>
              <a:gd name="connsiteX686" fmla="*/ 1229926 w 2245115"/>
              <a:gd name="connsiteY686" fmla="*/ 1581542 h 1798532"/>
              <a:gd name="connsiteX687" fmla="*/ 1227671 w 2245115"/>
              <a:gd name="connsiteY687" fmla="*/ 1579287 h 1798532"/>
              <a:gd name="connsiteX688" fmla="*/ 1222100 w 2245115"/>
              <a:gd name="connsiteY688" fmla="*/ 1569207 h 1798532"/>
              <a:gd name="connsiteX689" fmla="*/ 1216530 w 2245115"/>
              <a:gd name="connsiteY689" fmla="*/ 1563636 h 1798532"/>
              <a:gd name="connsiteX690" fmla="*/ 1213081 w 2245115"/>
              <a:gd name="connsiteY690" fmla="*/ 1559126 h 1798532"/>
              <a:gd name="connsiteX691" fmla="*/ 1210826 w 2245115"/>
              <a:gd name="connsiteY691" fmla="*/ 1553556 h 1798532"/>
              <a:gd name="connsiteX692" fmla="*/ 1210826 w 2245115"/>
              <a:gd name="connsiteY692" fmla="*/ 1549046 h 1798532"/>
              <a:gd name="connsiteX693" fmla="*/ 1209633 w 2245115"/>
              <a:gd name="connsiteY693" fmla="*/ 1544536 h 1798532"/>
              <a:gd name="connsiteX694" fmla="*/ 1207378 w 2245115"/>
              <a:gd name="connsiteY694" fmla="*/ 1541221 h 1798532"/>
              <a:gd name="connsiteX695" fmla="*/ 1206184 w 2245115"/>
              <a:gd name="connsiteY695" fmla="*/ 1538966 h 1798532"/>
              <a:gd name="connsiteX696" fmla="*/ 1206184 w 2245115"/>
              <a:gd name="connsiteY696" fmla="*/ 1537905 h 1798532"/>
              <a:gd name="connsiteX697" fmla="*/ 1200481 w 2245115"/>
              <a:gd name="connsiteY697" fmla="*/ 1498512 h 1798532"/>
              <a:gd name="connsiteX698" fmla="*/ 1198226 w 2245115"/>
              <a:gd name="connsiteY698" fmla="*/ 1499573 h 1798532"/>
              <a:gd name="connsiteX699" fmla="*/ 1194910 w 2245115"/>
              <a:gd name="connsiteY699" fmla="*/ 1499573 h 1798532"/>
              <a:gd name="connsiteX700" fmla="*/ 1192655 w 2245115"/>
              <a:gd name="connsiteY700" fmla="*/ 1498512 h 1798532"/>
              <a:gd name="connsiteX701" fmla="*/ 1180320 w 2245115"/>
              <a:gd name="connsiteY701" fmla="*/ 1487238 h 1798532"/>
              <a:gd name="connsiteX702" fmla="*/ 1169046 w 2245115"/>
              <a:gd name="connsiteY702" fmla="*/ 1478219 h 1798532"/>
              <a:gd name="connsiteX703" fmla="*/ 1166791 w 2245115"/>
              <a:gd name="connsiteY703" fmla="*/ 1475964 h 1798532"/>
              <a:gd name="connsiteX704" fmla="*/ 1166791 w 2245115"/>
              <a:gd name="connsiteY704" fmla="*/ 1474770 h 1798532"/>
              <a:gd name="connsiteX705" fmla="*/ 1165598 w 2245115"/>
              <a:gd name="connsiteY705" fmla="*/ 1472515 h 1798532"/>
              <a:gd name="connsiteX706" fmla="*/ 1163343 w 2245115"/>
              <a:gd name="connsiteY706" fmla="*/ 1471454 h 1798532"/>
              <a:gd name="connsiteX707" fmla="*/ 1163343 w 2245115"/>
              <a:gd name="connsiteY707" fmla="*/ 1462435 h 1798532"/>
              <a:gd name="connsiteX708" fmla="*/ 1160027 w 2245115"/>
              <a:gd name="connsiteY708" fmla="*/ 1459119 h 1798532"/>
              <a:gd name="connsiteX709" fmla="*/ 1132969 w 2245115"/>
              <a:gd name="connsiteY709" fmla="*/ 1456865 h 1798532"/>
              <a:gd name="connsiteX710" fmla="*/ 1130715 w 2245115"/>
              <a:gd name="connsiteY710" fmla="*/ 1453549 h 1798532"/>
              <a:gd name="connsiteX711" fmla="*/ 1129521 w 2245115"/>
              <a:gd name="connsiteY711" fmla="*/ 1450233 h 1798532"/>
              <a:gd name="connsiteX712" fmla="*/ 1129521 w 2245115"/>
              <a:gd name="connsiteY712" fmla="*/ 1447978 h 1798532"/>
              <a:gd name="connsiteX713" fmla="*/ 1128327 w 2245115"/>
              <a:gd name="connsiteY713" fmla="*/ 1444662 h 1798532"/>
              <a:gd name="connsiteX714" fmla="*/ 1127266 w 2245115"/>
              <a:gd name="connsiteY714" fmla="*/ 1442407 h 1798532"/>
              <a:gd name="connsiteX715" fmla="*/ 1125011 w 2245115"/>
              <a:gd name="connsiteY715" fmla="*/ 1440152 h 1798532"/>
              <a:gd name="connsiteX716" fmla="*/ 1121695 w 2245115"/>
              <a:gd name="connsiteY716" fmla="*/ 1433388 h 1798532"/>
              <a:gd name="connsiteX717" fmla="*/ 1119441 w 2245115"/>
              <a:gd name="connsiteY717" fmla="*/ 1432327 h 1798532"/>
              <a:gd name="connsiteX718" fmla="*/ 1114931 w 2245115"/>
              <a:gd name="connsiteY718" fmla="*/ 1430072 h 1798532"/>
              <a:gd name="connsiteX719" fmla="*/ 1112676 w 2245115"/>
              <a:gd name="connsiteY719" fmla="*/ 1429011 h 1798532"/>
              <a:gd name="connsiteX720" fmla="*/ 1103657 w 2245115"/>
              <a:gd name="connsiteY720" fmla="*/ 1417737 h 1798532"/>
              <a:gd name="connsiteX721" fmla="*/ 1101402 w 2245115"/>
              <a:gd name="connsiteY721" fmla="*/ 1416676 h 1798532"/>
              <a:gd name="connsiteX722" fmla="*/ 1099147 w 2245115"/>
              <a:gd name="connsiteY722" fmla="*/ 1416676 h 1798532"/>
              <a:gd name="connsiteX723" fmla="*/ 1096893 w 2245115"/>
              <a:gd name="connsiteY723" fmla="*/ 1414421 h 1798532"/>
              <a:gd name="connsiteX724" fmla="*/ 1093577 w 2245115"/>
              <a:gd name="connsiteY724" fmla="*/ 1406596 h 1798532"/>
              <a:gd name="connsiteX725" fmla="*/ 1093577 w 2245115"/>
              <a:gd name="connsiteY725" fmla="*/ 1401025 h 1798532"/>
              <a:gd name="connsiteX726" fmla="*/ 1096893 w 2245115"/>
              <a:gd name="connsiteY726" fmla="*/ 1394261 h 1798532"/>
              <a:gd name="connsiteX727" fmla="*/ 1096893 w 2245115"/>
              <a:gd name="connsiteY727" fmla="*/ 1393200 h 1798532"/>
              <a:gd name="connsiteX728" fmla="*/ 1098086 w 2245115"/>
              <a:gd name="connsiteY728" fmla="*/ 1390945 h 1798532"/>
              <a:gd name="connsiteX729" fmla="*/ 1099147 w 2245115"/>
              <a:gd name="connsiteY729" fmla="*/ 1389884 h 1798532"/>
              <a:gd name="connsiteX730" fmla="*/ 1100209 w 2245115"/>
              <a:gd name="connsiteY730" fmla="*/ 1387629 h 1798532"/>
              <a:gd name="connsiteX731" fmla="*/ 1100209 w 2245115"/>
              <a:gd name="connsiteY731" fmla="*/ 1384313 h 1798532"/>
              <a:gd name="connsiteX732" fmla="*/ 1091189 w 2245115"/>
              <a:gd name="connsiteY732" fmla="*/ 1377549 h 1798532"/>
              <a:gd name="connsiteX733" fmla="*/ 1087741 w 2245115"/>
              <a:gd name="connsiteY733" fmla="*/ 1376488 h 1798532"/>
              <a:gd name="connsiteX734" fmla="*/ 1084425 w 2245115"/>
              <a:gd name="connsiteY734" fmla="*/ 1375427 h 1798532"/>
              <a:gd name="connsiteX735" fmla="*/ 1082170 w 2245115"/>
              <a:gd name="connsiteY735" fmla="*/ 1374366 h 1798532"/>
              <a:gd name="connsiteX736" fmla="*/ 1080976 w 2245115"/>
              <a:gd name="connsiteY736" fmla="*/ 1373304 h 1798532"/>
              <a:gd name="connsiteX737" fmla="*/ 1079783 w 2245115"/>
              <a:gd name="connsiteY737" fmla="*/ 1371050 h 1798532"/>
              <a:gd name="connsiteX738" fmla="*/ 1078722 w 2245115"/>
              <a:gd name="connsiteY738" fmla="*/ 1369989 h 1798532"/>
              <a:gd name="connsiteX739" fmla="*/ 1077661 w 2245115"/>
              <a:gd name="connsiteY739" fmla="*/ 1368927 h 1798532"/>
              <a:gd name="connsiteX740" fmla="*/ 1075406 w 2245115"/>
              <a:gd name="connsiteY740" fmla="*/ 1368927 h 1798532"/>
              <a:gd name="connsiteX741" fmla="*/ 1068641 w 2245115"/>
              <a:gd name="connsiteY741" fmla="*/ 1371182 h 1798532"/>
              <a:gd name="connsiteX742" fmla="*/ 1065325 w 2245115"/>
              <a:gd name="connsiteY742" fmla="*/ 1373437 h 1798532"/>
              <a:gd name="connsiteX743" fmla="*/ 1060816 w 2245115"/>
              <a:gd name="connsiteY743" fmla="*/ 1377947 h 1798532"/>
              <a:gd name="connsiteX744" fmla="*/ 1056306 w 2245115"/>
              <a:gd name="connsiteY744" fmla="*/ 1379140 h 1798532"/>
              <a:gd name="connsiteX745" fmla="*/ 1045032 w 2245115"/>
              <a:gd name="connsiteY745" fmla="*/ 1379140 h 1798532"/>
              <a:gd name="connsiteX746" fmla="*/ 1042777 w 2245115"/>
              <a:gd name="connsiteY746" fmla="*/ 1377947 h 1798532"/>
              <a:gd name="connsiteX747" fmla="*/ 1041716 w 2245115"/>
              <a:gd name="connsiteY747" fmla="*/ 1377947 h 1798532"/>
              <a:gd name="connsiteX748" fmla="*/ 1038400 w 2245115"/>
              <a:gd name="connsiteY748" fmla="*/ 1364418 h 1798532"/>
              <a:gd name="connsiteX749" fmla="*/ 1033891 w 2245115"/>
              <a:gd name="connsiteY749" fmla="*/ 1361102 h 1798532"/>
              <a:gd name="connsiteX750" fmla="*/ 1032697 w 2245115"/>
              <a:gd name="connsiteY750" fmla="*/ 1360041 h 1798532"/>
              <a:gd name="connsiteX751" fmla="*/ 1028188 w 2245115"/>
              <a:gd name="connsiteY751" fmla="*/ 1358980 h 1798532"/>
              <a:gd name="connsiteX752" fmla="*/ 1019168 w 2245115"/>
              <a:gd name="connsiteY752" fmla="*/ 1355664 h 1798532"/>
              <a:gd name="connsiteX753" fmla="*/ 1018107 w 2245115"/>
              <a:gd name="connsiteY753" fmla="*/ 1353409 h 1798532"/>
              <a:gd name="connsiteX754" fmla="*/ 1021423 w 2245115"/>
              <a:gd name="connsiteY754" fmla="*/ 1348900 h 1798532"/>
              <a:gd name="connsiteX755" fmla="*/ 1021423 w 2245115"/>
              <a:gd name="connsiteY755" fmla="*/ 1347838 h 1798532"/>
              <a:gd name="connsiteX756" fmla="*/ 1013598 w 2245115"/>
              <a:gd name="connsiteY756" fmla="*/ 1337758 h 1798532"/>
              <a:gd name="connsiteX757" fmla="*/ 1010282 w 2245115"/>
              <a:gd name="connsiteY757" fmla="*/ 1337758 h 1798532"/>
              <a:gd name="connsiteX758" fmla="*/ 1006833 w 2245115"/>
              <a:gd name="connsiteY758" fmla="*/ 1334442 h 1798532"/>
              <a:gd name="connsiteX759" fmla="*/ 1002324 w 2245115"/>
              <a:gd name="connsiteY759" fmla="*/ 1332187 h 1798532"/>
              <a:gd name="connsiteX760" fmla="*/ 999008 w 2245115"/>
              <a:gd name="connsiteY760" fmla="*/ 1329933 h 1798532"/>
              <a:gd name="connsiteX761" fmla="*/ 996753 w 2245115"/>
              <a:gd name="connsiteY761" fmla="*/ 1324362 h 1798532"/>
              <a:gd name="connsiteX762" fmla="*/ 996753 w 2245115"/>
              <a:gd name="connsiteY762" fmla="*/ 1321046 h 1798532"/>
              <a:gd name="connsiteX763" fmla="*/ 997947 w 2245115"/>
              <a:gd name="connsiteY763" fmla="*/ 1316537 h 1798532"/>
              <a:gd name="connsiteX764" fmla="*/ 997947 w 2245115"/>
              <a:gd name="connsiteY764" fmla="*/ 1314282 h 1798532"/>
              <a:gd name="connsiteX765" fmla="*/ 999008 w 2245115"/>
              <a:gd name="connsiteY765" fmla="*/ 1310966 h 1798532"/>
              <a:gd name="connsiteX766" fmla="*/ 997947 w 2245115"/>
              <a:gd name="connsiteY766" fmla="*/ 1308711 h 1798532"/>
              <a:gd name="connsiteX767" fmla="*/ 997947 w 2245115"/>
              <a:gd name="connsiteY767" fmla="*/ 1306456 h 1798532"/>
              <a:gd name="connsiteX768" fmla="*/ 995692 w 2245115"/>
              <a:gd name="connsiteY768" fmla="*/ 1305395 h 1798532"/>
              <a:gd name="connsiteX769" fmla="*/ 994631 w 2245115"/>
              <a:gd name="connsiteY769" fmla="*/ 1305395 h 1798532"/>
              <a:gd name="connsiteX770" fmla="*/ 991315 w 2245115"/>
              <a:gd name="connsiteY770" fmla="*/ 1304334 h 1798532"/>
              <a:gd name="connsiteX771" fmla="*/ 989060 w 2245115"/>
              <a:gd name="connsiteY771" fmla="*/ 1304334 h 1798532"/>
              <a:gd name="connsiteX772" fmla="*/ 976725 w 2245115"/>
              <a:gd name="connsiteY772" fmla="*/ 1316669 h 1798532"/>
              <a:gd name="connsiteX773" fmla="*/ 972215 w 2245115"/>
              <a:gd name="connsiteY773" fmla="*/ 1316669 h 1798532"/>
              <a:gd name="connsiteX774" fmla="*/ 968900 w 2245115"/>
              <a:gd name="connsiteY774" fmla="*/ 1317730 h 1798532"/>
              <a:gd name="connsiteX775" fmla="*/ 967706 w 2245115"/>
              <a:gd name="connsiteY775" fmla="*/ 1318791 h 1798532"/>
              <a:gd name="connsiteX776" fmla="*/ 965451 w 2245115"/>
              <a:gd name="connsiteY776" fmla="*/ 1319852 h 1798532"/>
              <a:gd name="connsiteX777" fmla="*/ 964257 w 2245115"/>
              <a:gd name="connsiteY777" fmla="*/ 1320914 h 1798532"/>
              <a:gd name="connsiteX778" fmla="*/ 962003 w 2245115"/>
              <a:gd name="connsiteY778" fmla="*/ 1320914 h 1798532"/>
              <a:gd name="connsiteX779" fmla="*/ 960809 w 2245115"/>
              <a:gd name="connsiteY779" fmla="*/ 1319852 h 1798532"/>
              <a:gd name="connsiteX780" fmla="*/ 959615 w 2245115"/>
              <a:gd name="connsiteY780" fmla="*/ 1318791 h 1798532"/>
              <a:gd name="connsiteX781" fmla="*/ 959615 w 2245115"/>
              <a:gd name="connsiteY781" fmla="*/ 1316537 h 1798532"/>
              <a:gd name="connsiteX782" fmla="*/ 956299 w 2245115"/>
              <a:gd name="connsiteY782" fmla="*/ 1308711 h 1798532"/>
              <a:gd name="connsiteX783" fmla="*/ 955106 w 2245115"/>
              <a:gd name="connsiteY783" fmla="*/ 1304201 h 1798532"/>
              <a:gd name="connsiteX784" fmla="*/ 950596 w 2245115"/>
              <a:gd name="connsiteY784" fmla="*/ 1301947 h 1798532"/>
              <a:gd name="connsiteX785" fmla="*/ 945025 w 2245115"/>
              <a:gd name="connsiteY785" fmla="*/ 1301947 h 1798532"/>
              <a:gd name="connsiteX786" fmla="*/ 942771 w 2245115"/>
              <a:gd name="connsiteY786" fmla="*/ 1300886 h 1798532"/>
              <a:gd name="connsiteX787" fmla="*/ 941710 w 2245115"/>
              <a:gd name="connsiteY787" fmla="*/ 1300886 h 1798532"/>
              <a:gd name="connsiteX788" fmla="*/ 924865 w 2245115"/>
              <a:gd name="connsiteY788" fmla="*/ 1288551 h 1798532"/>
              <a:gd name="connsiteX789" fmla="*/ 920355 w 2245115"/>
              <a:gd name="connsiteY789" fmla="*/ 1288551 h 1798532"/>
              <a:gd name="connsiteX790" fmla="*/ 915846 w 2245115"/>
              <a:gd name="connsiteY790" fmla="*/ 1287489 h 1798532"/>
              <a:gd name="connsiteX791" fmla="*/ 914785 w 2245115"/>
              <a:gd name="connsiteY791" fmla="*/ 1287489 h 1798532"/>
              <a:gd name="connsiteX792" fmla="*/ 911336 w 2245115"/>
              <a:gd name="connsiteY792" fmla="*/ 1288551 h 1798532"/>
              <a:gd name="connsiteX793" fmla="*/ 910275 w 2245115"/>
              <a:gd name="connsiteY793" fmla="*/ 1289744 h 1798532"/>
              <a:gd name="connsiteX794" fmla="*/ 908020 w 2245115"/>
              <a:gd name="connsiteY794" fmla="*/ 1288551 h 1798532"/>
              <a:gd name="connsiteX795" fmla="*/ 908020 w 2245115"/>
              <a:gd name="connsiteY795" fmla="*/ 1285235 h 1798532"/>
              <a:gd name="connsiteX796" fmla="*/ 906959 w 2245115"/>
              <a:gd name="connsiteY796" fmla="*/ 1284174 h 1798532"/>
              <a:gd name="connsiteX797" fmla="*/ 906959 w 2245115"/>
              <a:gd name="connsiteY797" fmla="*/ 1283112 h 1798532"/>
              <a:gd name="connsiteX798" fmla="*/ 904704 w 2245115"/>
              <a:gd name="connsiteY798" fmla="*/ 1280858 h 1798532"/>
              <a:gd name="connsiteX799" fmla="*/ 903511 w 2245115"/>
              <a:gd name="connsiteY799" fmla="*/ 1277542 h 1798532"/>
              <a:gd name="connsiteX800" fmla="*/ 901256 w 2245115"/>
              <a:gd name="connsiteY800" fmla="*/ 1275287 h 1798532"/>
              <a:gd name="connsiteX801" fmla="*/ 894491 w 2245115"/>
              <a:gd name="connsiteY801" fmla="*/ 1261758 h 1798532"/>
              <a:gd name="connsiteX802" fmla="*/ 894491 w 2245115"/>
              <a:gd name="connsiteY802" fmla="*/ 1259503 h 1798532"/>
              <a:gd name="connsiteX803" fmla="*/ 895552 w 2245115"/>
              <a:gd name="connsiteY803" fmla="*/ 1258442 h 1798532"/>
              <a:gd name="connsiteX804" fmla="*/ 895552 w 2245115"/>
              <a:gd name="connsiteY804" fmla="*/ 1257381 h 1798532"/>
              <a:gd name="connsiteX805" fmla="*/ 894491 w 2245115"/>
              <a:gd name="connsiteY805" fmla="*/ 1256320 h 1798532"/>
              <a:gd name="connsiteX806" fmla="*/ 892236 w 2245115"/>
              <a:gd name="connsiteY806" fmla="*/ 1255259 h 1798532"/>
              <a:gd name="connsiteX807" fmla="*/ 889982 w 2245115"/>
              <a:gd name="connsiteY807" fmla="*/ 1255259 h 1798532"/>
              <a:gd name="connsiteX808" fmla="*/ 888921 w 2245115"/>
              <a:gd name="connsiteY808" fmla="*/ 1256320 h 1798532"/>
              <a:gd name="connsiteX809" fmla="*/ 886666 w 2245115"/>
              <a:gd name="connsiteY809" fmla="*/ 1256320 h 1798532"/>
              <a:gd name="connsiteX810" fmla="*/ 882156 w 2245115"/>
              <a:gd name="connsiteY810" fmla="*/ 1251811 h 1798532"/>
              <a:gd name="connsiteX811" fmla="*/ 876586 w 2245115"/>
              <a:gd name="connsiteY811" fmla="*/ 1251811 h 1798532"/>
              <a:gd name="connsiteX812" fmla="*/ 875392 w 2245115"/>
              <a:gd name="connsiteY812" fmla="*/ 1252872 h 1798532"/>
              <a:gd name="connsiteX813" fmla="*/ 875392 w 2245115"/>
              <a:gd name="connsiteY813" fmla="*/ 1253933 h 1798532"/>
              <a:gd name="connsiteX814" fmla="*/ 872076 w 2245115"/>
              <a:gd name="connsiteY814" fmla="*/ 1256188 h 1798532"/>
              <a:gd name="connsiteX815" fmla="*/ 869821 w 2245115"/>
              <a:gd name="connsiteY815" fmla="*/ 1260697 h 1798532"/>
              <a:gd name="connsiteX816" fmla="*/ 868627 w 2245115"/>
              <a:gd name="connsiteY816" fmla="*/ 1261758 h 1798532"/>
              <a:gd name="connsiteX817" fmla="*/ 867434 w 2245115"/>
              <a:gd name="connsiteY817" fmla="*/ 1262819 h 1798532"/>
              <a:gd name="connsiteX818" fmla="*/ 858415 w 2245115"/>
              <a:gd name="connsiteY818" fmla="*/ 1270645 h 1798532"/>
              <a:gd name="connsiteX819" fmla="*/ 858415 w 2245115"/>
              <a:gd name="connsiteY819" fmla="*/ 1271706 h 1798532"/>
              <a:gd name="connsiteX820" fmla="*/ 856160 w 2245115"/>
              <a:gd name="connsiteY820" fmla="*/ 1273961 h 1798532"/>
              <a:gd name="connsiteX821" fmla="*/ 854966 w 2245115"/>
              <a:gd name="connsiteY821" fmla="*/ 1276215 h 1798532"/>
              <a:gd name="connsiteX822" fmla="*/ 850456 w 2245115"/>
              <a:gd name="connsiteY822" fmla="*/ 1279531 h 1798532"/>
              <a:gd name="connsiteX823" fmla="*/ 849395 w 2245115"/>
              <a:gd name="connsiteY823" fmla="*/ 1280592 h 1798532"/>
              <a:gd name="connsiteX824" fmla="*/ 844886 w 2245115"/>
              <a:gd name="connsiteY824" fmla="*/ 1279531 h 1798532"/>
              <a:gd name="connsiteX825" fmla="*/ 843692 w 2245115"/>
              <a:gd name="connsiteY825" fmla="*/ 1279531 h 1798532"/>
              <a:gd name="connsiteX826" fmla="*/ 843692 w 2245115"/>
              <a:gd name="connsiteY826" fmla="*/ 1278470 h 1798532"/>
              <a:gd name="connsiteX827" fmla="*/ 842498 w 2245115"/>
              <a:gd name="connsiteY827" fmla="*/ 1277409 h 1798532"/>
              <a:gd name="connsiteX828" fmla="*/ 842498 w 2245115"/>
              <a:gd name="connsiteY828" fmla="*/ 1276348 h 1798532"/>
              <a:gd name="connsiteX829" fmla="*/ 843692 w 2245115"/>
              <a:gd name="connsiteY829" fmla="*/ 1275287 h 1798532"/>
              <a:gd name="connsiteX830" fmla="*/ 843692 w 2245115"/>
              <a:gd name="connsiteY830" fmla="*/ 1274226 h 1798532"/>
              <a:gd name="connsiteX831" fmla="*/ 844886 w 2245115"/>
              <a:gd name="connsiteY831" fmla="*/ 1273165 h 1798532"/>
              <a:gd name="connsiteX832" fmla="*/ 845947 w 2245115"/>
              <a:gd name="connsiteY832" fmla="*/ 1270910 h 1798532"/>
              <a:gd name="connsiteX833" fmla="*/ 845947 w 2245115"/>
              <a:gd name="connsiteY833" fmla="*/ 1267594 h 1798532"/>
              <a:gd name="connsiteX834" fmla="*/ 844886 w 2245115"/>
              <a:gd name="connsiteY834" fmla="*/ 1265339 h 1798532"/>
              <a:gd name="connsiteX835" fmla="*/ 844886 w 2245115"/>
              <a:gd name="connsiteY835" fmla="*/ 1264278 h 1798532"/>
              <a:gd name="connsiteX836" fmla="*/ 847141 w 2245115"/>
              <a:gd name="connsiteY836" fmla="*/ 1257514 h 1798532"/>
              <a:gd name="connsiteX837" fmla="*/ 847141 w 2245115"/>
              <a:gd name="connsiteY837" fmla="*/ 1256453 h 1798532"/>
              <a:gd name="connsiteX838" fmla="*/ 848334 w 2245115"/>
              <a:gd name="connsiteY838" fmla="*/ 1255392 h 1798532"/>
              <a:gd name="connsiteX839" fmla="*/ 847141 w 2245115"/>
              <a:gd name="connsiteY839" fmla="*/ 1244118 h 1798532"/>
              <a:gd name="connsiteX840" fmla="*/ 847141 w 2245115"/>
              <a:gd name="connsiteY840" fmla="*/ 1242924 h 1798532"/>
              <a:gd name="connsiteX841" fmla="*/ 849395 w 2245115"/>
              <a:gd name="connsiteY841" fmla="*/ 1240669 h 1798532"/>
              <a:gd name="connsiteX842" fmla="*/ 849395 w 2245115"/>
              <a:gd name="connsiteY842" fmla="*/ 1235099 h 1798532"/>
              <a:gd name="connsiteX843" fmla="*/ 850456 w 2245115"/>
              <a:gd name="connsiteY843" fmla="*/ 1232844 h 1798532"/>
              <a:gd name="connsiteX844" fmla="*/ 851518 w 2245115"/>
              <a:gd name="connsiteY844" fmla="*/ 1231783 h 1798532"/>
              <a:gd name="connsiteX845" fmla="*/ 851518 w 2245115"/>
              <a:gd name="connsiteY845" fmla="*/ 1228467 h 1798532"/>
              <a:gd name="connsiteX846" fmla="*/ 850456 w 2245115"/>
              <a:gd name="connsiteY846" fmla="*/ 1228467 h 1798532"/>
              <a:gd name="connsiteX847" fmla="*/ 849395 w 2245115"/>
              <a:gd name="connsiteY847" fmla="*/ 1227406 h 1798532"/>
              <a:gd name="connsiteX848" fmla="*/ 844886 w 2245115"/>
              <a:gd name="connsiteY848" fmla="*/ 1227406 h 1798532"/>
              <a:gd name="connsiteX849" fmla="*/ 843692 w 2245115"/>
              <a:gd name="connsiteY849" fmla="*/ 1228467 h 1798532"/>
              <a:gd name="connsiteX850" fmla="*/ 821144 w 2245115"/>
              <a:gd name="connsiteY850" fmla="*/ 1223957 h 1798532"/>
              <a:gd name="connsiteX851" fmla="*/ 821144 w 2245115"/>
              <a:gd name="connsiteY851" fmla="*/ 1225018 h 1798532"/>
              <a:gd name="connsiteX852" fmla="*/ 819950 w 2245115"/>
              <a:gd name="connsiteY852" fmla="*/ 1227273 h 1798532"/>
              <a:gd name="connsiteX853" fmla="*/ 817696 w 2245115"/>
              <a:gd name="connsiteY853" fmla="*/ 1229528 h 1798532"/>
              <a:gd name="connsiteX854" fmla="*/ 815441 w 2245115"/>
              <a:gd name="connsiteY854" fmla="*/ 1229528 h 1798532"/>
              <a:gd name="connsiteX855" fmla="*/ 810931 w 2245115"/>
              <a:gd name="connsiteY855" fmla="*/ 1228467 h 1798532"/>
              <a:gd name="connsiteX856" fmla="*/ 806422 w 2245115"/>
              <a:gd name="connsiteY856" fmla="*/ 1228467 h 1798532"/>
              <a:gd name="connsiteX857" fmla="*/ 801912 w 2245115"/>
              <a:gd name="connsiteY857" fmla="*/ 1223957 h 1798532"/>
              <a:gd name="connsiteX858" fmla="*/ 797402 w 2245115"/>
              <a:gd name="connsiteY858" fmla="*/ 1223957 h 1798532"/>
              <a:gd name="connsiteX859" fmla="*/ 796341 w 2245115"/>
              <a:gd name="connsiteY859" fmla="*/ 1225018 h 1798532"/>
              <a:gd name="connsiteX860" fmla="*/ 796341 w 2245115"/>
              <a:gd name="connsiteY860" fmla="*/ 1226079 h 1798532"/>
              <a:gd name="connsiteX861" fmla="*/ 794087 w 2245115"/>
              <a:gd name="connsiteY861" fmla="*/ 1228334 h 1798532"/>
              <a:gd name="connsiteX862" fmla="*/ 790638 w 2245115"/>
              <a:gd name="connsiteY862" fmla="*/ 1229395 h 1798532"/>
              <a:gd name="connsiteX863" fmla="*/ 789577 w 2245115"/>
              <a:gd name="connsiteY863" fmla="*/ 1230456 h 1798532"/>
              <a:gd name="connsiteX864" fmla="*/ 788516 w 2245115"/>
              <a:gd name="connsiteY864" fmla="*/ 1231517 h 1798532"/>
              <a:gd name="connsiteX865" fmla="*/ 787322 w 2245115"/>
              <a:gd name="connsiteY865" fmla="*/ 1232579 h 1798532"/>
              <a:gd name="connsiteX866" fmla="*/ 784006 w 2245115"/>
              <a:gd name="connsiteY866" fmla="*/ 1234833 h 1798532"/>
              <a:gd name="connsiteX867" fmla="*/ 782812 w 2245115"/>
              <a:gd name="connsiteY867" fmla="*/ 1234833 h 1798532"/>
              <a:gd name="connsiteX868" fmla="*/ 781751 w 2245115"/>
              <a:gd name="connsiteY868" fmla="*/ 1233772 h 1798532"/>
              <a:gd name="connsiteX869" fmla="*/ 780690 w 2245115"/>
              <a:gd name="connsiteY869" fmla="*/ 1231517 h 1798532"/>
              <a:gd name="connsiteX870" fmla="*/ 777242 w 2245115"/>
              <a:gd name="connsiteY870" fmla="*/ 1229263 h 1798532"/>
              <a:gd name="connsiteX871" fmla="*/ 777242 w 2245115"/>
              <a:gd name="connsiteY871" fmla="*/ 1228202 h 1798532"/>
              <a:gd name="connsiteX872" fmla="*/ 776181 w 2245115"/>
              <a:gd name="connsiteY872" fmla="*/ 1225947 h 1798532"/>
              <a:gd name="connsiteX873" fmla="*/ 774987 w 2245115"/>
              <a:gd name="connsiteY873" fmla="*/ 1224886 h 1798532"/>
              <a:gd name="connsiteX874" fmla="*/ 770478 w 2245115"/>
              <a:gd name="connsiteY874" fmla="*/ 1224886 h 1798532"/>
              <a:gd name="connsiteX875" fmla="*/ 768223 w 2245115"/>
              <a:gd name="connsiteY875" fmla="*/ 1223825 h 1798532"/>
              <a:gd name="connsiteX876" fmla="*/ 767029 w 2245115"/>
              <a:gd name="connsiteY876" fmla="*/ 1224886 h 1798532"/>
              <a:gd name="connsiteX877" fmla="*/ 765968 w 2245115"/>
              <a:gd name="connsiteY877" fmla="*/ 1224886 h 1798532"/>
              <a:gd name="connsiteX878" fmla="*/ 762519 w 2245115"/>
              <a:gd name="connsiteY878" fmla="*/ 1225947 h 1798532"/>
              <a:gd name="connsiteX879" fmla="*/ 760265 w 2245115"/>
              <a:gd name="connsiteY879" fmla="*/ 1227008 h 1798532"/>
              <a:gd name="connsiteX880" fmla="*/ 755755 w 2245115"/>
              <a:gd name="connsiteY880" fmla="*/ 1231517 h 1798532"/>
              <a:gd name="connsiteX881" fmla="*/ 754561 w 2245115"/>
              <a:gd name="connsiteY881" fmla="*/ 1231517 h 1798532"/>
              <a:gd name="connsiteX882" fmla="*/ 753500 w 2245115"/>
              <a:gd name="connsiteY882" fmla="*/ 1232579 h 1798532"/>
              <a:gd name="connsiteX883" fmla="*/ 752439 w 2245115"/>
              <a:gd name="connsiteY883" fmla="*/ 1232579 h 1798532"/>
              <a:gd name="connsiteX884" fmla="*/ 751245 w 2245115"/>
              <a:gd name="connsiteY884" fmla="*/ 1233640 h 1798532"/>
              <a:gd name="connsiteX885" fmla="*/ 750052 w 2245115"/>
              <a:gd name="connsiteY885" fmla="*/ 1234701 h 1798532"/>
              <a:gd name="connsiteX886" fmla="*/ 747797 w 2245115"/>
              <a:gd name="connsiteY886" fmla="*/ 1235762 h 1798532"/>
              <a:gd name="connsiteX887" fmla="*/ 746603 w 2245115"/>
              <a:gd name="connsiteY887" fmla="*/ 1235762 h 1798532"/>
              <a:gd name="connsiteX888" fmla="*/ 736523 w 2245115"/>
              <a:gd name="connsiteY888" fmla="*/ 1234701 h 1798532"/>
              <a:gd name="connsiteX889" fmla="*/ 735329 w 2245115"/>
              <a:gd name="connsiteY889" fmla="*/ 1233640 h 1798532"/>
              <a:gd name="connsiteX890" fmla="*/ 734135 w 2245115"/>
              <a:gd name="connsiteY890" fmla="*/ 1232579 h 1798532"/>
              <a:gd name="connsiteX891" fmla="*/ 733074 w 2245115"/>
              <a:gd name="connsiteY891" fmla="*/ 1231517 h 1798532"/>
              <a:gd name="connsiteX892" fmla="*/ 733074 w 2245115"/>
              <a:gd name="connsiteY892" fmla="*/ 1230456 h 1798532"/>
              <a:gd name="connsiteX893" fmla="*/ 732013 w 2245115"/>
              <a:gd name="connsiteY893" fmla="*/ 1222631 h 1798532"/>
              <a:gd name="connsiteX894" fmla="*/ 732013 w 2245115"/>
              <a:gd name="connsiteY894" fmla="*/ 1220376 h 1798532"/>
              <a:gd name="connsiteX895" fmla="*/ 730820 w 2245115"/>
              <a:gd name="connsiteY895" fmla="*/ 1219315 h 1798532"/>
              <a:gd name="connsiteX896" fmla="*/ 726310 w 2245115"/>
              <a:gd name="connsiteY896" fmla="*/ 1219315 h 1798532"/>
              <a:gd name="connsiteX897" fmla="*/ 724055 w 2245115"/>
              <a:gd name="connsiteY897" fmla="*/ 1221570 h 1798532"/>
              <a:gd name="connsiteX898" fmla="*/ 720607 w 2245115"/>
              <a:gd name="connsiteY898" fmla="*/ 1221570 h 1798532"/>
              <a:gd name="connsiteX899" fmla="*/ 720607 w 2245115"/>
              <a:gd name="connsiteY899" fmla="*/ 1220509 h 1798532"/>
              <a:gd name="connsiteX900" fmla="*/ 719546 w 2245115"/>
              <a:gd name="connsiteY900" fmla="*/ 1219448 h 1798532"/>
              <a:gd name="connsiteX901" fmla="*/ 717291 w 2245115"/>
              <a:gd name="connsiteY901" fmla="*/ 1218387 h 179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Lst>
            <a:rect l="l" t="t" r="r" b="b"/>
            <a:pathLst>
              <a:path w="2245115" h="1798532">
                <a:moveTo>
                  <a:pt x="717556" y="1211092"/>
                </a:moveTo>
                <a:lnTo>
                  <a:pt x="709731" y="1210031"/>
                </a:lnTo>
                <a:lnTo>
                  <a:pt x="708669" y="1208969"/>
                </a:lnTo>
                <a:lnTo>
                  <a:pt x="706415" y="1210031"/>
                </a:lnTo>
                <a:lnTo>
                  <a:pt x="705354" y="1211092"/>
                </a:lnTo>
                <a:lnTo>
                  <a:pt x="700844" y="1212153"/>
                </a:lnTo>
                <a:lnTo>
                  <a:pt x="691825" y="1212153"/>
                </a:lnTo>
                <a:lnTo>
                  <a:pt x="690631" y="1211092"/>
                </a:lnTo>
                <a:lnTo>
                  <a:pt x="690631" y="1210031"/>
                </a:lnTo>
                <a:lnTo>
                  <a:pt x="689570" y="1210031"/>
                </a:lnTo>
                <a:lnTo>
                  <a:pt x="689570" y="1207776"/>
                </a:lnTo>
                <a:lnTo>
                  <a:pt x="688509" y="1206715"/>
                </a:lnTo>
                <a:lnTo>
                  <a:pt x="688509" y="1205521"/>
                </a:lnTo>
                <a:lnTo>
                  <a:pt x="687315" y="1204460"/>
                </a:lnTo>
                <a:lnTo>
                  <a:pt x="686122" y="1202205"/>
                </a:lnTo>
                <a:lnTo>
                  <a:pt x="685060" y="1201144"/>
                </a:lnTo>
                <a:lnTo>
                  <a:pt x="683999" y="1197828"/>
                </a:lnTo>
                <a:lnTo>
                  <a:pt x="681745" y="1191064"/>
                </a:lnTo>
                <a:lnTo>
                  <a:pt x="677235" y="1184299"/>
                </a:lnTo>
                <a:lnTo>
                  <a:pt x="677235" y="1171964"/>
                </a:lnTo>
                <a:lnTo>
                  <a:pt x="676174" y="1168648"/>
                </a:lnTo>
                <a:lnTo>
                  <a:pt x="673919" y="1157374"/>
                </a:lnTo>
                <a:lnTo>
                  <a:pt x="672858" y="1151804"/>
                </a:lnTo>
                <a:lnTo>
                  <a:pt x="671664" y="1150743"/>
                </a:lnTo>
                <a:lnTo>
                  <a:pt x="671664" y="1149682"/>
                </a:lnTo>
                <a:lnTo>
                  <a:pt x="672858" y="1148620"/>
                </a:lnTo>
                <a:lnTo>
                  <a:pt x="676174" y="1141856"/>
                </a:lnTo>
                <a:lnTo>
                  <a:pt x="676174" y="1140795"/>
                </a:lnTo>
                <a:lnTo>
                  <a:pt x="677235" y="1139601"/>
                </a:lnTo>
                <a:lnTo>
                  <a:pt x="677235" y="1138540"/>
                </a:lnTo>
                <a:lnTo>
                  <a:pt x="678296" y="1137347"/>
                </a:lnTo>
                <a:lnTo>
                  <a:pt x="677235" y="1135092"/>
                </a:lnTo>
                <a:lnTo>
                  <a:pt x="677235" y="1133898"/>
                </a:lnTo>
                <a:lnTo>
                  <a:pt x="676174" y="1133898"/>
                </a:lnTo>
                <a:lnTo>
                  <a:pt x="674980" y="1132704"/>
                </a:lnTo>
                <a:lnTo>
                  <a:pt x="671664" y="1132704"/>
                </a:lnTo>
                <a:lnTo>
                  <a:pt x="669410" y="1130449"/>
                </a:lnTo>
                <a:lnTo>
                  <a:pt x="667155" y="1127134"/>
                </a:lnTo>
                <a:lnTo>
                  <a:pt x="665961" y="1123818"/>
                </a:lnTo>
                <a:lnTo>
                  <a:pt x="665961" y="1121563"/>
                </a:lnTo>
                <a:lnTo>
                  <a:pt x="664900" y="1120502"/>
                </a:lnTo>
                <a:lnTo>
                  <a:pt x="662645" y="1118247"/>
                </a:lnTo>
                <a:lnTo>
                  <a:pt x="660390" y="1113737"/>
                </a:lnTo>
                <a:lnTo>
                  <a:pt x="661451" y="1112544"/>
                </a:lnTo>
                <a:lnTo>
                  <a:pt x="661451" y="1110289"/>
                </a:lnTo>
                <a:lnTo>
                  <a:pt x="660390" y="1109228"/>
                </a:lnTo>
                <a:lnTo>
                  <a:pt x="660390" y="1108034"/>
                </a:lnTo>
                <a:lnTo>
                  <a:pt x="659197" y="1106973"/>
                </a:lnTo>
                <a:cubicBezTo>
                  <a:pt x="650045" y="1101933"/>
                  <a:pt x="644342" y="1093046"/>
                  <a:pt x="641158" y="1083364"/>
                </a:cubicBezTo>
                <a:cubicBezTo>
                  <a:pt x="636914" y="1079252"/>
                  <a:pt x="637710" y="1079916"/>
                  <a:pt x="634394" y="1075539"/>
                </a:cubicBezTo>
                <a:lnTo>
                  <a:pt x="632139" y="1073284"/>
                </a:lnTo>
                <a:lnTo>
                  <a:pt x="630945" y="1071029"/>
                </a:lnTo>
                <a:lnTo>
                  <a:pt x="629752" y="1069968"/>
                </a:lnTo>
                <a:lnTo>
                  <a:pt x="629752" y="1067713"/>
                </a:lnTo>
                <a:lnTo>
                  <a:pt x="630945" y="1066652"/>
                </a:lnTo>
                <a:lnTo>
                  <a:pt x="629752" y="1065458"/>
                </a:lnTo>
                <a:lnTo>
                  <a:pt x="628691" y="1064397"/>
                </a:lnTo>
                <a:lnTo>
                  <a:pt x="627629" y="1063203"/>
                </a:lnTo>
                <a:lnTo>
                  <a:pt x="626436" y="1060949"/>
                </a:lnTo>
                <a:lnTo>
                  <a:pt x="623120" y="1057633"/>
                </a:lnTo>
                <a:lnTo>
                  <a:pt x="623120" y="1056439"/>
                </a:lnTo>
                <a:lnTo>
                  <a:pt x="621926" y="1056439"/>
                </a:lnTo>
                <a:lnTo>
                  <a:pt x="620865" y="1055245"/>
                </a:lnTo>
                <a:lnTo>
                  <a:pt x="616356" y="1055245"/>
                </a:lnTo>
                <a:lnTo>
                  <a:pt x="615162" y="1054184"/>
                </a:lnTo>
                <a:lnTo>
                  <a:pt x="613968" y="1055245"/>
                </a:lnTo>
                <a:lnTo>
                  <a:pt x="612907" y="1055245"/>
                </a:lnTo>
                <a:lnTo>
                  <a:pt x="611846" y="1056439"/>
                </a:lnTo>
                <a:lnTo>
                  <a:pt x="609591" y="1056439"/>
                </a:lnTo>
                <a:lnTo>
                  <a:pt x="608530" y="1055245"/>
                </a:lnTo>
                <a:lnTo>
                  <a:pt x="608530" y="1052991"/>
                </a:lnTo>
                <a:lnTo>
                  <a:pt x="609591" y="1051797"/>
                </a:lnTo>
                <a:lnTo>
                  <a:pt x="609591" y="1049542"/>
                </a:lnTo>
                <a:lnTo>
                  <a:pt x="608530" y="1048348"/>
                </a:lnTo>
                <a:lnTo>
                  <a:pt x="605214" y="1048348"/>
                </a:lnTo>
                <a:lnTo>
                  <a:pt x="604153" y="1047287"/>
                </a:lnTo>
                <a:lnTo>
                  <a:pt x="601898" y="1046093"/>
                </a:lnTo>
                <a:lnTo>
                  <a:pt x="600837" y="1046093"/>
                </a:lnTo>
                <a:lnTo>
                  <a:pt x="599776" y="1045032"/>
                </a:lnTo>
                <a:lnTo>
                  <a:pt x="595266" y="1045032"/>
                </a:lnTo>
                <a:lnTo>
                  <a:pt x="590757" y="1047287"/>
                </a:lnTo>
                <a:lnTo>
                  <a:pt x="588502" y="1047287"/>
                </a:lnTo>
                <a:lnTo>
                  <a:pt x="587308" y="1046093"/>
                </a:lnTo>
                <a:lnTo>
                  <a:pt x="586115" y="1046093"/>
                </a:lnTo>
                <a:cubicBezTo>
                  <a:pt x="578687" y="1046093"/>
                  <a:pt x="584125" y="1045961"/>
                  <a:pt x="577095" y="1048348"/>
                </a:cubicBezTo>
                <a:lnTo>
                  <a:pt x="576034" y="1049542"/>
                </a:lnTo>
                <a:lnTo>
                  <a:pt x="570331" y="1049542"/>
                </a:lnTo>
                <a:lnTo>
                  <a:pt x="568076" y="1050736"/>
                </a:lnTo>
                <a:lnTo>
                  <a:pt x="565821" y="1050736"/>
                </a:lnTo>
                <a:lnTo>
                  <a:pt x="562506" y="1049542"/>
                </a:lnTo>
                <a:lnTo>
                  <a:pt x="560251" y="1048348"/>
                </a:lnTo>
                <a:lnTo>
                  <a:pt x="559057" y="1048348"/>
                </a:lnTo>
                <a:lnTo>
                  <a:pt x="556802" y="1047287"/>
                </a:lnTo>
                <a:lnTo>
                  <a:pt x="554548" y="1047287"/>
                </a:lnTo>
                <a:lnTo>
                  <a:pt x="552293" y="1046093"/>
                </a:lnTo>
                <a:lnTo>
                  <a:pt x="551232" y="1046093"/>
                </a:lnTo>
                <a:lnTo>
                  <a:pt x="547916" y="1043839"/>
                </a:lnTo>
                <a:lnTo>
                  <a:pt x="546722" y="1043839"/>
                </a:lnTo>
                <a:lnTo>
                  <a:pt x="542212" y="1042645"/>
                </a:lnTo>
                <a:lnTo>
                  <a:pt x="538896" y="1041584"/>
                </a:lnTo>
                <a:lnTo>
                  <a:pt x="537703" y="1041584"/>
                </a:lnTo>
                <a:lnTo>
                  <a:pt x="536642" y="1040390"/>
                </a:lnTo>
                <a:lnTo>
                  <a:pt x="534387" y="1040390"/>
                </a:lnTo>
                <a:lnTo>
                  <a:pt x="534387" y="1038135"/>
                </a:lnTo>
                <a:lnTo>
                  <a:pt x="533193" y="1036942"/>
                </a:lnTo>
                <a:lnTo>
                  <a:pt x="533193" y="1035881"/>
                </a:lnTo>
                <a:lnTo>
                  <a:pt x="532132" y="1035881"/>
                </a:lnTo>
                <a:lnTo>
                  <a:pt x="528684" y="1033626"/>
                </a:lnTo>
                <a:lnTo>
                  <a:pt x="527623" y="1031371"/>
                </a:lnTo>
                <a:lnTo>
                  <a:pt x="527623" y="1030177"/>
                </a:lnTo>
                <a:lnTo>
                  <a:pt x="526429" y="1029116"/>
                </a:lnTo>
                <a:lnTo>
                  <a:pt x="526429" y="1027923"/>
                </a:lnTo>
                <a:lnTo>
                  <a:pt x="528684" y="1021158"/>
                </a:lnTo>
                <a:lnTo>
                  <a:pt x="527623" y="1018903"/>
                </a:lnTo>
                <a:lnTo>
                  <a:pt x="527623" y="1008823"/>
                </a:lnTo>
                <a:lnTo>
                  <a:pt x="528684" y="1006568"/>
                </a:lnTo>
                <a:lnTo>
                  <a:pt x="528684" y="1005507"/>
                </a:lnTo>
                <a:lnTo>
                  <a:pt x="529745" y="1004313"/>
                </a:lnTo>
                <a:lnTo>
                  <a:pt x="530938" y="1004313"/>
                </a:lnTo>
                <a:cubicBezTo>
                  <a:pt x="537570" y="1000997"/>
                  <a:pt x="534918" y="1000334"/>
                  <a:pt x="535448" y="994233"/>
                </a:cubicBezTo>
                <a:lnTo>
                  <a:pt x="535448" y="991978"/>
                </a:lnTo>
                <a:lnTo>
                  <a:pt x="534254" y="989724"/>
                </a:lnTo>
                <a:lnTo>
                  <a:pt x="533060" y="987469"/>
                </a:lnTo>
                <a:lnTo>
                  <a:pt x="532000" y="986275"/>
                </a:lnTo>
                <a:lnTo>
                  <a:pt x="530806" y="982959"/>
                </a:lnTo>
                <a:lnTo>
                  <a:pt x="529612" y="981898"/>
                </a:lnTo>
                <a:lnTo>
                  <a:pt x="529612" y="980837"/>
                </a:lnTo>
                <a:lnTo>
                  <a:pt x="528551" y="980837"/>
                </a:lnTo>
                <a:lnTo>
                  <a:pt x="525103" y="978582"/>
                </a:lnTo>
                <a:lnTo>
                  <a:pt x="524041" y="977521"/>
                </a:lnTo>
                <a:lnTo>
                  <a:pt x="520726" y="973012"/>
                </a:lnTo>
                <a:lnTo>
                  <a:pt x="518471" y="971818"/>
                </a:lnTo>
                <a:lnTo>
                  <a:pt x="513961" y="967308"/>
                </a:lnTo>
                <a:lnTo>
                  <a:pt x="513961" y="966247"/>
                </a:lnTo>
                <a:lnTo>
                  <a:pt x="512900" y="965186"/>
                </a:lnTo>
                <a:lnTo>
                  <a:pt x="512900" y="963992"/>
                </a:lnTo>
                <a:lnTo>
                  <a:pt x="509451" y="957228"/>
                </a:lnTo>
                <a:lnTo>
                  <a:pt x="509451" y="954973"/>
                </a:lnTo>
                <a:lnTo>
                  <a:pt x="508391" y="953912"/>
                </a:lnTo>
                <a:lnTo>
                  <a:pt x="508391" y="952718"/>
                </a:lnTo>
                <a:lnTo>
                  <a:pt x="507329" y="952718"/>
                </a:lnTo>
                <a:lnTo>
                  <a:pt x="504014" y="951657"/>
                </a:lnTo>
                <a:lnTo>
                  <a:pt x="502820" y="950463"/>
                </a:lnTo>
                <a:lnTo>
                  <a:pt x="501626" y="949402"/>
                </a:lnTo>
                <a:lnTo>
                  <a:pt x="499371" y="947148"/>
                </a:lnTo>
                <a:lnTo>
                  <a:pt x="498178" y="945954"/>
                </a:lnTo>
                <a:lnTo>
                  <a:pt x="496984" y="944893"/>
                </a:lnTo>
                <a:lnTo>
                  <a:pt x="494729" y="941577"/>
                </a:lnTo>
                <a:lnTo>
                  <a:pt x="494729" y="933752"/>
                </a:lnTo>
                <a:lnTo>
                  <a:pt x="491413" y="930436"/>
                </a:lnTo>
                <a:lnTo>
                  <a:pt x="487965" y="928181"/>
                </a:lnTo>
                <a:lnTo>
                  <a:pt x="486904" y="926987"/>
                </a:lnTo>
                <a:lnTo>
                  <a:pt x="481333" y="926987"/>
                </a:lnTo>
                <a:lnTo>
                  <a:pt x="476823" y="924732"/>
                </a:lnTo>
                <a:lnTo>
                  <a:pt x="475762" y="924732"/>
                </a:lnTo>
                <a:lnTo>
                  <a:pt x="474569" y="923671"/>
                </a:lnTo>
                <a:lnTo>
                  <a:pt x="468865" y="919162"/>
                </a:lnTo>
                <a:lnTo>
                  <a:pt x="467804" y="917968"/>
                </a:lnTo>
                <a:lnTo>
                  <a:pt x="467804" y="916907"/>
                </a:lnTo>
                <a:lnTo>
                  <a:pt x="466743" y="916907"/>
                </a:lnTo>
                <a:lnTo>
                  <a:pt x="467804" y="914652"/>
                </a:lnTo>
                <a:lnTo>
                  <a:pt x="466743" y="914652"/>
                </a:lnTo>
                <a:lnTo>
                  <a:pt x="466743" y="912397"/>
                </a:lnTo>
                <a:lnTo>
                  <a:pt x="464488" y="912397"/>
                </a:lnTo>
                <a:lnTo>
                  <a:pt x="463427" y="911204"/>
                </a:lnTo>
                <a:lnTo>
                  <a:pt x="462233" y="911204"/>
                </a:lnTo>
                <a:lnTo>
                  <a:pt x="461040" y="908949"/>
                </a:lnTo>
                <a:lnTo>
                  <a:pt x="459979" y="908949"/>
                </a:lnTo>
                <a:lnTo>
                  <a:pt x="458917" y="910142"/>
                </a:lnTo>
                <a:lnTo>
                  <a:pt x="458917" y="911204"/>
                </a:lnTo>
                <a:lnTo>
                  <a:pt x="448705" y="911204"/>
                </a:lnTo>
                <a:lnTo>
                  <a:pt x="447644" y="910142"/>
                </a:lnTo>
                <a:lnTo>
                  <a:pt x="446450" y="910142"/>
                </a:lnTo>
                <a:lnTo>
                  <a:pt x="445256" y="908949"/>
                </a:lnTo>
                <a:lnTo>
                  <a:pt x="445256" y="907888"/>
                </a:lnTo>
                <a:lnTo>
                  <a:pt x="444195" y="907888"/>
                </a:lnTo>
                <a:lnTo>
                  <a:pt x="441940" y="908949"/>
                </a:lnTo>
                <a:lnTo>
                  <a:pt x="435176" y="908949"/>
                </a:lnTo>
                <a:lnTo>
                  <a:pt x="433982" y="907888"/>
                </a:lnTo>
                <a:lnTo>
                  <a:pt x="431727" y="906694"/>
                </a:lnTo>
                <a:cubicBezTo>
                  <a:pt x="427748" y="902052"/>
                  <a:pt x="423504" y="900991"/>
                  <a:pt x="420453" y="898868"/>
                </a:cubicBezTo>
                <a:lnTo>
                  <a:pt x="417137" y="898868"/>
                </a:lnTo>
                <a:lnTo>
                  <a:pt x="416076" y="897807"/>
                </a:lnTo>
                <a:lnTo>
                  <a:pt x="415015" y="897807"/>
                </a:lnTo>
                <a:cubicBezTo>
                  <a:pt x="414220" y="891043"/>
                  <a:pt x="410904" y="891441"/>
                  <a:pt x="407190" y="887727"/>
                </a:cubicBezTo>
                <a:lnTo>
                  <a:pt x="405996" y="887727"/>
                </a:lnTo>
                <a:lnTo>
                  <a:pt x="404802" y="886533"/>
                </a:lnTo>
                <a:lnTo>
                  <a:pt x="402548" y="886533"/>
                </a:lnTo>
                <a:cubicBezTo>
                  <a:pt x="400823" y="884544"/>
                  <a:pt x="397508" y="882687"/>
                  <a:pt x="398038" y="879769"/>
                </a:cubicBezTo>
                <a:lnTo>
                  <a:pt x="395783" y="878575"/>
                </a:lnTo>
                <a:lnTo>
                  <a:pt x="394722" y="877382"/>
                </a:lnTo>
                <a:lnTo>
                  <a:pt x="394722" y="876320"/>
                </a:lnTo>
                <a:lnTo>
                  <a:pt x="393528" y="875259"/>
                </a:lnTo>
                <a:lnTo>
                  <a:pt x="393528" y="873005"/>
                </a:lnTo>
                <a:lnTo>
                  <a:pt x="394722" y="871811"/>
                </a:lnTo>
                <a:lnTo>
                  <a:pt x="395783" y="870617"/>
                </a:lnTo>
                <a:lnTo>
                  <a:pt x="395783" y="869556"/>
                </a:lnTo>
                <a:lnTo>
                  <a:pt x="396844" y="868362"/>
                </a:lnTo>
                <a:lnTo>
                  <a:pt x="396844" y="867301"/>
                </a:lnTo>
                <a:cubicBezTo>
                  <a:pt x="394987" y="863985"/>
                  <a:pt x="395385" y="859874"/>
                  <a:pt x="392335" y="857221"/>
                </a:cubicBezTo>
                <a:lnTo>
                  <a:pt x="392335" y="854966"/>
                </a:lnTo>
                <a:lnTo>
                  <a:pt x="395783" y="851650"/>
                </a:lnTo>
                <a:lnTo>
                  <a:pt x="396844" y="851650"/>
                </a:lnTo>
                <a:cubicBezTo>
                  <a:pt x="396579" y="848202"/>
                  <a:pt x="398038" y="845284"/>
                  <a:pt x="394590" y="842631"/>
                </a:cubicBezTo>
                <a:lnTo>
                  <a:pt x="392335" y="835867"/>
                </a:lnTo>
                <a:lnTo>
                  <a:pt x="392335" y="834806"/>
                </a:lnTo>
                <a:lnTo>
                  <a:pt x="393528" y="833612"/>
                </a:lnTo>
                <a:lnTo>
                  <a:pt x="393528" y="832551"/>
                </a:lnTo>
                <a:lnTo>
                  <a:pt x="394722" y="831490"/>
                </a:lnTo>
                <a:lnTo>
                  <a:pt x="395783" y="831490"/>
                </a:lnTo>
                <a:lnTo>
                  <a:pt x="395783" y="826980"/>
                </a:lnTo>
                <a:lnTo>
                  <a:pt x="394722" y="825787"/>
                </a:lnTo>
                <a:lnTo>
                  <a:pt x="392467" y="821277"/>
                </a:lnTo>
                <a:lnTo>
                  <a:pt x="391406" y="820216"/>
                </a:lnTo>
                <a:cubicBezTo>
                  <a:pt x="391804" y="814512"/>
                  <a:pt x="392998" y="809472"/>
                  <a:pt x="395916" y="804432"/>
                </a:cubicBezTo>
                <a:lnTo>
                  <a:pt x="396977" y="803239"/>
                </a:lnTo>
                <a:lnTo>
                  <a:pt x="396977" y="802177"/>
                </a:lnTo>
                <a:lnTo>
                  <a:pt x="395916" y="801116"/>
                </a:lnTo>
                <a:lnTo>
                  <a:pt x="395916" y="800055"/>
                </a:lnTo>
                <a:lnTo>
                  <a:pt x="394855" y="797800"/>
                </a:lnTo>
                <a:lnTo>
                  <a:pt x="394855" y="796607"/>
                </a:lnTo>
                <a:lnTo>
                  <a:pt x="393661" y="794352"/>
                </a:lnTo>
                <a:cubicBezTo>
                  <a:pt x="394590" y="788516"/>
                  <a:pt x="387029" y="784139"/>
                  <a:pt x="386897" y="780823"/>
                </a:cubicBezTo>
                <a:lnTo>
                  <a:pt x="387958" y="780823"/>
                </a:lnTo>
                <a:lnTo>
                  <a:pt x="387958" y="777507"/>
                </a:lnTo>
                <a:lnTo>
                  <a:pt x="384509" y="777507"/>
                </a:lnTo>
                <a:lnTo>
                  <a:pt x="381193" y="775253"/>
                </a:lnTo>
                <a:lnTo>
                  <a:pt x="375623" y="772998"/>
                </a:lnTo>
                <a:lnTo>
                  <a:pt x="373368" y="772998"/>
                </a:lnTo>
                <a:lnTo>
                  <a:pt x="370052" y="774059"/>
                </a:lnTo>
                <a:lnTo>
                  <a:pt x="368858" y="775120"/>
                </a:lnTo>
                <a:lnTo>
                  <a:pt x="367797" y="775120"/>
                </a:lnTo>
                <a:lnTo>
                  <a:pt x="365542" y="776314"/>
                </a:lnTo>
                <a:lnTo>
                  <a:pt x="364349" y="777375"/>
                </a:lnTo>
                <a:lnTo>
                  <a:pt x="361033" y="777375"/>
                </a:lnTo>
                <a:lnTo>
                  <a:pt x="361033" y="778568"/>
                </a:lnTo>
                <a:lnTo>
                  <a:pt x="359972" y="778568"/>
                </a:lnTo>
                <a:lnTo>
                  <a:pt x="359972" y="779762"/>
                </a:lnTo>
                <a:lnTo>
                  <a:pt x="358911" y="779762"/>
                </a:lnTo>
                <a:lnTo>
                  <a:pt x="357717" y="780823"/>
                </a:lnTo>
                <a:lnTo>
                  <a:pt x="356523" y="781884"/>
                </a:lnTo>
                <a:lnTo>
                  <a:pt x="355462" y="781884"/>
                </a:lnTo>
                <a:lnTo>
                  <a:pt x="354401" y="783078"/>
                </a:lnTo>
                <a:lnTo>
                  <a:pt x="353207" y="783078"/>
                </a:lnTo>
                <a:lnTo>
                  <a:pt x="350952" y="781884"/>
                </a:lnTo>
                <a:lnTo>
                  <a:pt x="347504" y="781884"/>
                </a:lnTo>
                <a:lnTo>
                  <a:pt x="345249" y="780823"/>
                </a:lnTo>
                <a:lnTo>
                  <a:pt x="342995" y="779762"/>
                </a:lnTo>
                <a:lnTo>
                  <a:pt x="341801" y="778568"/>
                </a:lnTo>
                <a:lnTo>
                  <a:pt x="340607" y="777375"/>
                </a:lnTo>
                <a:lnTo>
                  <a:pt x="340607" y="776314"/>
                </a:lnTo>
                <a:lnTo>
                  <a:pt x="339546" y="774059"/>
                </a:lnTo>
                <a:lnTo>
                  <a:pt x="338485" y="769549"/>
                </a:lnTo>
                <a:lnTo>
                  <a:pt x="337291" y="768488"/>
                </a:lnTo>
                <a:lnTo>
                  <a:pt x="336097" y="766233"/>
                </a:lnTo>
                <a:lnTo>
                  <a:pt x="330527" y="753898"/>
                </a:lnTo>
                <a:lnTo>
                  <a:pt x="329333" y="752837"/>
                </a:lnTo>
                <a:lnTo>
                  <a:pt x="328139" y="751776"/>
                </a:lnTo>
                <a:lnTo>
                  <a:pt x="327078" y="750582"/>
                </a:lnTo>
                <a:lnTo>
                  <a:pt x="327078" y="748328"/>
                </a:lnTo>
                <a:lnTo>
                  <a:pt x="326017" y="747267"/>
                </a:lnTo>
                <a:lnTo>
                  <a:pt x="326017" y="743951"/>
                </a:lnTo>
                <a:lnTo>
                  <a:pt x="324823" y="740635"/>
                </a:lnTo>
                <a:lnTo>
                  <a:pt x="323762" y="739574"/>
                </a:lnTo>
                <a:lnTo>
                  <a:pt x="323762" y="736258"/>
                </a:lnTo>
                <a:lnTo>
                  <a:pt x="324823" y="735197"/>
                </a:lnTo>
                <a:lnTo>
                  <a:pt x="324823" y="732942"/>
                </a:lnTo>
                <a:lnTo>
                  <a:pt x="321507" y="727371"/>
                </a:lnTo>
                <a:lnTo>
                  <a:pt x="321507" y="720607"/>
                </a:lnTo>
                <a:lnTo>
                  <a:pt x="322701" y="719413"/>
                </a:lnTo>
                <a:lnTo>
                  <a:pt x="322701" y="718352"/>
                </a:lnTo>
                <a:lnTo>
                  <a:pt x="321507" y="717291"/>
                </a:lnTo>
                <a:lnTo>
                  <a:pt x="321507" y="716230"/>
                </a:lnTo>
                <a:lnTo>
                  <a:pt x="320314" y="715169"/>
                </a:lnTo>
                <a:lnTo>
                  <a:pt x="319253" y="712914"/>
                </a:lnTo>
                <a:lnTo>
                  <a:pt x="319253" y="711853"/>
                </a:lnTo>
                <a:lnTo>
                  <a:pt x="318192" y="711853"/>
                </a:lnTo>
                <a:lnTo>
                  <a:pt x="318192" y="710659"/>
                </a:lnTo>
                <a:lnTo>
                  <a:pt x="316998" y="709465"/>
                </a:lnTo>
                <a:lnTo>
                  <a:pt x="316998" y="708404"/>
                </a:lnTo>
                <a:lnTo>
                  <a:pt x="315937" y="707343"/>
                </a:lnTo>
                <a:lnTo>
                  <a:pt x="315937" y="704027"/>
                </a:lnTo>
                <a:lnTo>
                  <a:pt x="314876" y="702966"/>
                </a:lnTo>
                <a:lnTo>
                  <a:pt x="313682" y="701905"/>
                </a:lnTo>
                <a:lnTo>
                  <a:pt x="312488" y="700712"/>
                </a:lnTo>
                <a:lnTo>
                  <a:pt x="311427" y="700712"/>
                </a:lnTo>
                <a:lnTo>
                  <a:pt x="310366" y="699650"/>
                </a:lnTo>
                <a:lnTo>
                  <a:pt x="308111" y="697396"/>
                </a:lnTo>
                <a:lnTo>
                  <a:pt x="304796" y="697396"/>
                </a:lnTo>
                <a:lnTo>
                  <a:pt x="304796" y="696335"/>
                </a:lnTo>
                <a:lnTo>
                  <a:pt x="302541" y="695141"/>
                </a:lnTo>
                <a:lnTo>
                  <a:pt x="300286" y="693947"/>
                </a:lnTo>
                <a:lnTo>
                  <a:pt x="300286" y="692886"/>
                </a:lnTo>
                <a:lnTo>
                  <a:pt x="299225" y="691692"/>
                </a:lnTo>
                <a:lnTo>
                  <a:pt x="299225" y="690631"/>
                </a:lnTo>
                <a:lnTo>
                  <a:pt x="295909" y="687315"/>
                </a:lnTo>
                <a:lnTo>
                  <a:pt x="294848" y="687315"/>
                </a:lnTo>
                <a:lnTo>
                  <a:pt x="294848" y="686254"/>
                </a:lnTo>
                <a:lnTo>
                  <a:pt x="292593" y="686254"/>
                </a:lnTo>
                <a:lnTo>
                  <a:pt x="291532" y="683999"/>
                </a:lnTo>
                <a:lnTo>
                  <a:pt x="290471" y="682806"/>
                </a:lnTo>
                <a:lnTo>
                  <a:pt x="291532" y="680551"/>
                </a:lnTo>
                <a:lnTo>
                  <a:pt x="290471" y="678296"/>
                </a:lnTo>
                <a:lnTo>
                  <a:pt x="289277" y="677235"/>
                </a:lnTo>
                <a:lnTo>
                  <a:pt x="288216" y="677235"/>
                </a:lnTo>
                <a:lnTo>
                  <a:pt x="287155" y="676041"/>
                </a:lnTo>
                <a:lnTo>
                  <a:pt x="287155" y="674980"/>
                </a:lnTo>
                <a:lnTo>
                  <a:pt x="285961" y="673787"/>
                </a:lnTo>
                <a:lnTo>
                  <a:pt x="285961" y="672593"/>
                </a:lnTo>
                <a:lnTo>
                  <a:pt x="284768" y="671532"/>
                </a:lnTo>
                <a:lnTo>
                  <a:pt x="282513" y="670338"/>
                </a:lnTo>
                <a:lnTo>
                  <a:pt x="282513" y="669277"/>
                </a:lnTo>
                <a:lnTo>
                  <a:pt x="280258" y="667022"/>
                </a:lnTo>
                <a:lnTo>
                  <a:pt x="279197" y="667022"/>
                </a:lnTo>
                <a:lnTo>
                  <a:pt x="274687" y="661452"/>
                </a:lnTo>
                <a:lnTo>
                  <a:pt x="272433" y="661452"/>
                </a:lnTo>
                <a:lnTo>
                  <a:pt x="272433" y="660258"/>
                </a:lnTo>
                <a:lnTo>
                  <a:pt x="271371" y="659197"/>
                </a:lnTo>
                <a:lnTo>
                  <a:pt x="272433" y="656942"/>
                </a:lnTo>
                <a:lnTo>
                  <a:pt x="271371" y="655881"/>
                </a:lnTo>
                <a:lnTo>
                  <a:pt x="271371" y="654820"/>
                </a:lnTo>
                <a:lnTo>
                  <a:pt x="272433" y="653759"/>
                </a:lnTo>
                <a:lnTo>
                  <a:pt x="271371" y="652698"/>
                </a:lnTo>
                <a:lnTo>
                  <a:pt x="271371" y="651636"/>
                </a:lnTo>
                <a:lnTo>
                  <a:pt x="270310" y="650575"/>
                </a:lnTo>
                <a:lnTo>
                  <a:pt x="268056" y="649382"/>
                </a:lnTo>
                <a:lnTo>
                  <a:pt x="266994" y="649382"/>
                </a:lnTo>
                <a:lnTo>
                  <a:pt x="266994" y="642617"/>
                </a:lnTo>
                <a:lnTo>
                  <a:pt x="265801" y="641556"/>
                </a:lnTo>
                <a:lnTo>
                  <a:pt x="265801" y="640495"/>
                </a:lnTo>
                <a:lnTo>
                  <a:pt x="263546" y="639434"/>
                </a:lnTo>
                <a:lnTo>
                  <a:pt x="262485" y="638373"/>
                </a:lnTo>
                <a:lnTo>
                  <a:pt x="261291" y="637312"/>
                </a:lnTo>
                <a:lnTo>
                  <a:pt x="256782" y="632802"/>
                </a:lnTo>
                <a:lnTo>
                  <a:pt x="255721" y="632802"/>
                </a:lnTo>
                <a:lnTo>
                  <a:pt x="255721" y="631741"/>
                </a:lnTo>
                <a:lnTo>
                  <a:pt x="253466" y="631741"/>
                </a:lnTo>
                <a:lnTo>
                  <a:pt x="252272" y="630548"/>
                </a:lnTo>
                <a:lnTo>
                  <a:pt x="251211" y="630548"/>
                </a:lnTo>
                <a:lnTo>
                  <a:pt x="248956" y="628293"/>
                </a:lnTo>
                <a:lnTo>
                  <a:pt x="247895" y="628293"/>
                </a:lnTo>
                <a:lnTo>
                  <a:pt x="245640" y="626038"/>
                </a:lnTo>
                <a:lnTo>
                  <a:pt x="242324" y="623783"/>
                </a:lnTo>
                <a:lnTo>
                  <a:pt x="241131" y="622722"/>
                </a:lnTo>
                <a:lnTo>
                  <a:pt x="241131" y="612642"/>
                </a:lnTo>
                <a:lnTo>
                  <a:pt x="240069" y="611448"/>
                </a:lnTo>
                <a:cubicBezTo>
                  <a:pt x="234631" y="607336"/>
                  <a:pt x="236223" y="604286"/>
                  <a:pt x="231050" y="602429"/>
                </a:cubicBezTo>
                <a:lnTo>
                  <a:pt x="231050" y="601235"/>
                </a:lnTo>
                <a:lnTo>
                  <a:pt x="228796" y="598980"/>
                </a:lnTo>
                <a:lnTo>
                  <a:pt x="228796" y="597919"/>
                </a:lnTo>
                <a:lnTo>
                  <a:pt x="226541" y="595665"/>
                </a:lnTo>
                <a:lnTo>
                  <a:pt x="222031" y="595665"/>
                </a:lnTo>
                <a:lnTo>
                  <a:pt x="220837" y="594603"/>
                </a:lnTo>
                <a:lnTo>
                  <a:pt x="218583" y="595665"/>
                </a:lnTo>
                <a:lnTo>
                  <a:pt x="217389" y="595665"/>
                </a:lnTo>
                <a:lnTo>
                  <a:pt x="217389" y="593410"/>
                </a:lnTo>
                <a:lnTo>
                  <a:pt x="218583" y="593410"/>
                </a:lnTo>
                <a:lnTo>
                  <a:pt x="219644" y="592216"/>
                </a:lnTo>
                <a:lnTo>
                  <a:pt x="219644" y="589961"/>
                </a:lnTo>
                <a:lnTo>
                  <a:pt x="214073" y="584390"/>
                </a:lnTo>
                <a:lnTo>
                  <a:pt x="212879" y="583197"/>
                </a:lnTo>
                <a:lnTo>
                  <a:pt x="211818" y="583197"/>
                </a:lnTo>
                <a:lnTo>
                  <a:pt x="211818" y="582136"/>
                </a:lnTo>
                <a:lnTo>
                  <a:pt x="210757" y="580942"/>
                </a:lnTo>
                <a:lnTo>
                  <a:pt x="210757" y="579881"/>
                </a:lnTo>
                <a:lnTo>
                  <a:pt x="209563" y="579881"/>
                </a:lnTo>
                <a:lnTo>
                  <a:pt x="207309" y="577626"/>
                </a:lnTo>
                <a:lnTo>
                  <a:pt x="207309" y="576432"/>
                </a:lnTo>
                <a:lnTo>
                  <a:pt x="206247" y="576432"/>
                </a:lnTo>
                <a:lnTo>
                  <a:pt x="206247" y="574178"/>
                </a:lnTo>
                <a:lnTo>
                  <a:pt x="205054" y="574178"/>
                </a:lnTo>
                <a:lnTo>
                  <a:pt x="202799" y="571923"/>
                </a:lnTo>
                <a:lnTo>
                  <a:pt x="201605" y="571923"/>
                </a:lnTo>
                <a:lnTo>
                  <a:pt x="200412" y="572984"/>
                </a:lnTo>
                <a:lnTo>
                  <a:pt x="200412" y="575239"/>
                </a:lnTo>
                <a:lnTo>
                  <a:pt x="199351" y="577493"/>
                </a:lnTo>
                <a:lnTo>
                  <a:pt x="198290" y="578555"/>
                </a:lnTo>
                <a:lnTo>
                  <a:pt x="196035" y="579616"/>
                </a:lnTo>
                <a:lnTo>
                  <a:pt x="194974" y="579616"/>
                </a:lnTo>
                <a:lnTo>
                  <a:pt x="194974" y="578555"/>
                </a:lnTo>
                <a:lnTo>
                  <a:pt x="193780" y="577493"/>
                </a:lnTo>
                <a:lnTo>
                  <a:pt x="189270" y="577493"/>
                </a:lnTo>
                <a:lnTo>
                  <a:pt x="188077" y="578555"/>
                </a:lnTo>
                <a:lnTo>
                  <a:pt x="185822" y="578555"/>
                </a:lnTo>
                <a:lnTo>
                  <a:pt x="183567" y="576300"/>
                </a:lnTo>
                <a:lnTo>
                  <a:pt x="183567" y="575239"/>
                </a:lnTo>
                <a:lnTo>
                  <a:pt x="184628" y="572984"/>
                </a:lnTo>
                <a:lnTo>
                  <a:pt x="183567" y="571923"/>
                </a:lnTo>
                <a:lnTo>
                  <a:pt x="183567" y="570729"/>
                </a:lnTo>
                <a:cubicBezTo>
                  <a:pt x="175344" y="570464"/>
                  <a:pt x="179455" y="571923"/>
                  <a:pt x="173487" y="568474"/>
                </a:cubicBezTo>
                <a:lnTo>
                  <a:pt x="171232" y="568474"/>
                </a:lnTo>
                <a:lnTo>
                  <a:pt x="168977" y="567413"/>
                </a:lnTo>
                <a:lnTo>
                  <a:pt x="165661" y="568474"/>
                </a:lnTo>
                <a:lnTo>
                  <a:pt x="163406" y="568474"/>
                </a:lnTo>
                <a:lnTo>
                  <a:pt x="161152" y="570729"/>
                </a:lnTo>
                <a:lnTo>
                  <a:pt x="159958" y="572984"/>
                </a:lnTo>
                <a:lnTo>
                  <a:pt x="156642" y="576300"/>
                </a:lnTo>
                <a:lnTo>
                  <a:pt x="152133" y="576300"/>
                </a:lnTo>
                <a:lnTo>
                  <a:pt x="145368" y="572984"/>
                </a:lnTo>
                <a:lnTo>
                  <a:pt x="143113" y="570729"/>
                </a:lnTo>
                <a:lnTo>
                  <a:pt x="143113" y="569668"/>
                </a:lnTo>
                <a:lnTo>
                  <a:pt x="144174" y="568474"/>
                </a:lnTo>
                <a:lnTo>
                  <a:pt x="149878" y="568474"/>
                </a:lnTo>
                <a:lnTo>
                  <a:pt x="152133" y="567413"/>
                </a:lnTo>
                <a:lnTo>
                  <a:pt x="153326" y="566352"/>
                </a:lnTo>
                <a:lnTo>
                  <a:pt x="154520" y="566352"/>
                </a:lnTo>
                <a:lnTo>
                  <a:pt x="155581" y="565158"/>
                </a:lnTo>
                <a:lnTo>
                  <a:pt x="156642" y="565158"/>
                </a:lnTo>
                <a:lnTo>
                  <a:pt x="157836" y="564097"/>
                </a:lnTo>
                <a:lnTo>
                  <a:pt x="156642" y="563036"/>
                </a:lnTo>
                <a:lnTo>
                  <a:pt x="153326" y="554017"/>
                </a:lnTo>
                <a:lnTo>
                  <a:pt x="152133" y="551762"/>
                </a:lnTo>
                <a:lnTo>
                  <a:pt x="152133" y="548446"/>
                </a:lnTo>
                <a:lnTo>
                  <a:pt x="146562" y="534918"/>
                </a:lnTo>
                <a:lnTo>
                  <a:pt x="145368" y="534918"/>
                </a:lnTo>
                <a:lnTo>
                  <a:pt x="143113" y="533724"/>
                </a:lnTo>
                <a:lnTo>
                  <a:pt x="142052" y="532663"/>
                </a:lnTo>
                <a:lnTo>
                  <a:pt x="140858" y="531602"/>
                </a:lnTo>
                <a:lnTo>
                  <a:pt x="138604" y="530408"/>
                </a:lnTo>
                <a:lnTo>
                  <a:pt x="137410" y="530408"/>
                </a:lnTo>
                <a:lnTo>
                  <a:pt x="135155" y="529347"/>
                </a:lnTo>
                <a:lnTo>
                  <a:pt x="134094" y="528286"/>
                </a:lnTo>
                <a:lnTo>
                  <a:pt x="134094" y="523776"/>
                </a:lnTo>
                <a:lnTo>
                  <a:pt x="132900" y="520460"/>
                </a:lnTo>
                <a:lnTo>
                  <a:pt x="132900" y="509186"/>
                </a:lnTo>
                <a:lnTo>
                  <a:pt x="134094" y="507993"/>
                </a:lnTo>
                <a:lnTo>
                  <a:pt x="136349" y="507993"/>
                </a:lnTo>
                <a:lnTo>
                  <a:pt x="137543" y="506932"/>
                </a:lnTo>
                <a:lnTo>
                  <a:pt x="138736" y="504677"/>
                </a:lnTo>
                <a:lnTo>
                  <a:pt x="142052" y="502422"/>
                </a:lnTo>
                <a:lnTo>
                  <a:pt x="144307" y="501361"/>
                </a:lnTo>
                <a:lnTo>
                  <a:pt x="146562" y="501361"/>
                </a:lnTo>
                <a:lnTo>
                  <a:pt x="154387" y="504677"/>
                </a:lnTo>
                <a:lnTo>
                  <a:pt x="156642" y="504677"/>
                </a:lnTo>
                <a:lnTo>
                  <a:pt x="157836" y="503616"/>
                </a:lnTo>
                <a:lnTo>
                  <a:pt x="157836" y="502422"/>
                </a:lnTo>
                <a:lnTo>
                  <a:pt x="158897" y="500167"/>
                </a:lnTo>
                <a:lnTo>
                  <a:pt x="158897" y="496851"/>
                </a:lnTo>
                <a:lnTo>
                  <a:pt x="159958" y="496851"/>
                </a:lnTo>
                <a:lnTo>
                  <a:pt x="159958" y="495658"/>
                </a:lnTo>
                <a:lnTo>
                  <a:pt x="166722" y="488893"/>
                </a:lnTo>
                <a:lnTo>
                  <a:pt x="167783" y="485577"/>
                </a:lnTo>
                <a:lnTo>
                  <a:pt x="168977" y="484516"/>
                </a:lnTo>
                <a:lnTo>
                  <a:pt x="170171" y="481200"/>
                </a:lnTo>
                <a:lnTo>
                  <a:pt x="171232" y="478946"/>
                </a:lnTo>
                <a:lnTo>
                  <a:pt x="171232" y="467672"/>
                </a:lnTo>
                <a:lnTo>
                  <a:pt x="168977" y="463162"/>
                </a:lnTo>
                <a:lnTo>
                  <a:pt x="167783" y="459846"/>
                </a:lnTo>
                <a:lnTo>
                  <a:pt x="164468" y="454275"/>
                </a:lnTo>
                <a:lnTo>
                  <a:pt x="163406" y="452021"/>
                </a:lnTo>
                <a:lnTo>
                  <a:pt x="161152" y="448705"/>
                </a:lnTo>
                <a:lnTo>
                  <a:pt x="159958" y="447644"/>
                </a:lnTo>
                <a:lnTo>
                  <a:pt x="158897" y="445389"/>
                </a:lnTo>
                <a:lnTo>
                  <a:pt x="158897" y="443134"/>
                </a:lnTo>
                <a:lnTo>
                  <a:pt x="157836" y="442073"/>
                </a:lnTo>
                <a:lnTo>
                  <a:pt x="157836" y="440879"/>
                </a:lnTo>
                <a:lnTo>
                  <a:pt x="156642" y="439818"/>
                </a:lnTo>
                <a:lnTo>
                  <a:pt x="151071" y="439818"/>
                </a:lnTo>
                <a:lnTo>
                  <a:pt x="150010" y="438757"/>
                </a:lnTo>
                <a:lnTo>
                  <a:pt x="146694" y="434247"/>
                </a:lnTo>
                <a:lnTo>
                  <a:pt x="145501" y="433186"/>
                </a:lnTo>
                <a:lnTo>
                  <a:pt x="143246" y="433186"/>
                </a:lnTo>
                <a:lnTo>
                  <a:pt x="137675" y="427616"/>
                </a:lnTo>
                <a:lnTo>
                  <a:pt x="137675" y="426555"/>
                </a:lnTo>
                <a:lnTo>
                  <a:pt x="136481" y="425361"/>
                </a:lnTo>
                <a:lnTo>
                  <a:pt x="135420" y="425361"/>
                </a:lnTo>
                <a:lnTo>
                  <a:pt x="131972" y="413026"/>
                </a:lnTo>
                <a:lnTo>
                  <a:pt x="129717" y="408516"/>
                </a:lnTo>
                <a:lnTo>
                  <a:pt x="129717" y="407455"/>
                </a:lnTo>
                <a:lnTo>
                  <a:pt x="128523" y="406261"/>
                </a:lnTo>
                <a:lnTo>
                  <a:pt x="128523" y="397242"/>
                </a:lnTo>
                <a:lnTo>
                  <a:pt x="127462" y="392733"/>
                </a:lnTo>
                <a:lnTo>
                  <a:pt x="126401" y="389417"/>
                </a:lnTo>
                <a:lnTo>
                  <a:pt x="125207" y="388223"/>
                </a:lnTo>
                <a:lnTo>
                  <a:pt x="115127" y="378143"/>
                </a:lnTo>
                <a:lnTo>
                  <a:pt x="112872" y="373633"/>
                </a:lnTo>
                <a:lnTo>
                  <a:pt x="111679" y="372440"/>
                </a:lnTo>
                <a:lnTo>
                  <a:pt x="111679" y="370185"/>
                </a:lnTo>
                <a:lnTo>
                  <a:pt x="110618" y="370185"/>
                </a:lnTo>
                <a:lnTo>
                  <a:pt x="109424" y="368991"/>
                </a:lnTo>
                <a:lnTo>
                  <a:pt x="107169" y="367797"/>
                </a:lnTo>
                <a:lnTo>
                  <a:pt x="106108" y="367797"/>
                </a:lnTo>
                <a:lnTo>
                  <a:pt x="104914" y="366736"/>
                </a:lnTo>
                <a:lnTo>
                  <a:pt x="102659" y="366736"/>
                </a:lnTo>
                <a:lnTo>
                  <a:pt x="100405" y="365542"/>
                </a:lnTo>
                <a:lnTo>
                  <a:pt x="98150" y="364481"/>
                </a:lnTo>
                <a:lnTo>
                  <a:pt x="95895" y="363420"/>
                </a:lnTo>
                <a:lnTo>
                  <a:pt x="93640" y="363420"/>
                </a:lnTo>
                <a:lnTo>
                  <a:pt x="92447" y="362227"/>
                </a:lnTo>
                <a:lnTo>
                  <a:pt x="90192" y="361166"/>
                </a:lnTo>
                <a:lnTo>
                  <a:pt x="88998" y="360104"/>
                </a:lnTo>
                <a:cubicBezTo>
                  <a:pt x="86213" y="358645"/>
                  <a:pt x="83427" y="357319"/>
                  <a:pt x="81173" y="355595"/>
                </a:cubicBezTo>
                <a:lnTo>
                  <a:pt x="79979" y="353340"/>
                </a:lnTo>
                <a:lnTo>
                  <a:pt x="77724" y="352146"/>
                </a:lnTo>
                <a:lnTo>
                  <a:pt x="75469" y="349892"/>
                </a:lnTo>
                <a:lnTo>
                  <a:pt x="69899" y="349892"/>
                </a:lnTo>
                <a:lnTo>
                  <a:pt x="68705" y="351085"/>
                </a:lnTo>
                <a:lnTo>
                  <a:pt x="63134" y="351085"/>
                </a:lnTo>
                <a:lnTo>
                  <a:pt x="60879" y="349892"/>
                </a:lnTo>
                <a:lnTo>
                  <a:pt x="58625" y="349892"/>
                </a:lnTo>
                <a:lnTo>
                  <a:pt x="56370" y="348831"/>
                </a:lnTo>
                <a:lnTo>
                  <a:pt x="54115" y="349892"/>
                </a:lnTo>
                <a:lnTo>
                  <a:pt x="52921" y="348831"/>
                </a:lnTo>
                <a:lnTo>
                  <a:pt x="51728" y="348831"/>
                </a:lnTo>
                <a:lnTo>
                  <a:pt x="50667" y="347637"/>
                </a:lnTo>
                <a:lnTo>
                  <a:pt x="48412" y="347637"/>
                </a:lnTo>
                <a:lnTo>
                  <a:pt x="39393" y="344321"/>
                </a:lnTo>
                <a:lnTo>
                  <a:pt x="34883" y="342066"/>
                </a:lnTo>
                <a:lnTo>
                  <a:pt x="33822" y="342066"/>
                </a:lnTo>
                <a:lnTo>
                  <a:pt x="32628" y="340872"/>
                </a:lnTo>
                <a:lnTo>
                  <a:pt x="31434" y="340872"/>
                </a:lnTo>
                <a:lnTo>
                  <a:pt x="31434" y="339811"/>
                </a:lnTo>
                <a:lnTo>
                  <a:pt x="30373" y="338618"/>
                </a:lnTo>
                <a:lnTo>
                  <a:pt x="29312" y="337424"/>
                </a:lnTo>
                <a:lnTo>
                  <a:pt x="27057" y="337424"/>
                </a:lnTo>
                <a:lnTo>
                  <a:pt x="25996" y="336363"/>
                </a:lnTo>
                <a:lnTo>
                  <a:pt x="24803" y="336363"/>
                </a:lnTo>
                <a:lnTo>
                  <a:pt x="24803" y="335302"/>
                </a:lnTo>
                <a:lnTo>
                  <a:pt x="23609" y="335302"/>
                </a:lnTo>
                <a:lnTo>
                  <a:pt x="22548" y="334108"/>
                </a:lnTo>
                <a:lnTo>
                  <a:pt x="21487" y="334108"/>
                </a:lnTo>
                <a:lnTo>
                  <a:pt x="21487" y="331853"/>
                </a:lnTo>
                <a:lnTo>
                  <a:pt x="20293" y="331853"/>
                </a:lnTo>
                <a:lnTo>
                  <a:pt x="19099" y="330659"/>
                </a:lnTo>
                <a:lnTo>
                  <a:pt x="14590" y="330659"/>
                </a:lnTo>
                <a:lnTo>
                  <a:pt x="13529" y="331853"/>
                </a:lnTo>
                <a:lnTo>
                  <a:pt x="13529" y="330659"/>
                </a:lnTo>
                <a:lnTo>
                  <a:pt x="12335" y="330659"/>
                </a:lnTo>
                <a:lnTo>
                  <a:pt x="12335" y="329598"/>
                </a:lnTo>
                <a:lnTo>
                  <a:pt x="10080" y="328537"/>
                </a:lnTo>
                <a:lnTo>
                  <a:pt x="10080" y="326282"/>
                </a:lnTo>
                <a:lnTo>
                  <a:pt x="9019" y="325221"/>
                </a:lnTo>
                <a:lnTo>
                  <a:pt x="4510" y="325221"/>
                </a:lnTo>
                <a:lnTo>
                  <a:pt x="4510" y="324160"/>
                </a:lnTo>
                <a:lnTo>
                  <a:pt x="3316" y="324160"/>
                </a:lnTo>
                <a:lnTo>
                  <a:pt x="3316" y="322967"/>
                </a:lnTo>
                <a:lnTo>
                  <a:pt x="2255" y="321773"/>
                </a:lnTo>
                <a:lnTo>
                  <a:pt x="1194" y="321773"/>
                </a:lnTo>
                <a:lnTo>
                  <a:pt x="0" y="320712"/>
                </a:lnTo>
                <a:lnTo>
                  <a:pt x="0" y="319518"/>
                </a:lnTo>
                <a:lnTo>
                  <a:pt x="1194" y="319518"/>
                </a:lnTo>
                <a:lnTo>
                  <a:pt x="94569" y="244181"/>
                </a:lnTo>
                <a:lnTo>
                  <a:pt x="113668" y="262220"/>
                </a:lnTo>
                <a:lnTo>
                  <a:pt x="164335" y="303867"/>
                </a:lnTo>
                <a:lnTo>
                  <a:pt x="201473" y="335434"/>
                </a:lnTo>
                <a:lnTo>
                  <a:pt x="254394" y="379337"/>
                </a:lnTo>
                <a:lnTo>
                  <a:pt x="289277" y="287022"/>
                </a:lnTo>
                <a:lnTo>
                  <a:pt x="265668" y="257710"/>
                </a:lnTo>
                <a:lnTo>
                  <a:pt x="263413" y="231846"/>
                </a:lnTo>
                <a:lnTo>
                  <a:pt x="240865" y="155316"/>
                </a:lnTo>
                <a:lnTo>
                  <a:pt x="253200" y="113668"/>
                </a:lnTo>
                <a:lnTo>
                  <a:pt x="304928" y="63002"/>
                </a:lnTo>
                <a:lnTo>
                  <a:pt x="402813" y="0"/>
                </a:lnTo>
                <a:lnTo>
                  <a:pt x="480405" y="31567"/>
                </a:lnTo>
                <a:lnTo>
                  <a:pt x="572718" y="65256"/>
                </a:lnTo>
                <a:cubicBezTo>
                  <a:pt x="639169" y="232509"/>
                  <a:pt x="741563" y="378010"/>
                  <a:pt x="813584" y="543539"/>
                </a:cubicBezTo>
                <a:lnTo>
                  <a:pt x="818093" y="597521"/>
                </a:lnTo>
                <a:lnTo>
                  <a:pt x="884544" y="732544"/>
                </a:lnTo>
                <a:lnTo>
                  <a:pt x="889053" y="891176"/>
                </a:lnTo>
                <a:lnTo>
                  <a:pt x="974603" y="857354"/>
                </a:lnTo>
                <a:lnTo>
                  <a:pt x="1009486" y="886666"/>
                </a:lnTo>
                <a:lnTo>
                  <a:pt x="1106310" y="948607"/>
                </a:lnTo>
                <a:lnTo>
                  <a:pt x="1233507" y="954177"/>
                </a:lnTo>
                <a:lnTo>
                  <a:pt x="1290938" y="1044237"/>
                </a:lnTo>
                <a:lnTo>
                  <a:pt x="1438295" y="962135"/>
                </a:lnTo>
                <a:lnTo>
                  <a:pt x="1559789" y="949800"/>
                </a:lnTo>
                <a:lnTo>
                  <a:pt x="1592417" y="886799"/>
                </a:lnTo>
                <a:lnTo>
                  <a:pt x="1620536" y="792230"/>
                </a:lnTo>
                <a:lnTo>
                  <a:pt x="1671203" y="769682"/>
                </a:lnTo>
                <a:lnTo>
                  <a:pt x="1727440" y="785465"/>
                </a:lnTo>
                <a:lnTo>
                  <a:pt x="1771342" y="855232"/>
                </a:lnTo>
                <a:lnTo>
                  <a:pt x="1815245" y="842896"/>
                </a:lnTo>
                <a:lnTo>
                  <a:pt x="1809674" y="894624"/>
                </a:lnTo>
                <a:lnTo>
                  <a:pt x="1837792" y="908153"/>
                </a:lnTo>
                <a:lnTo>
                  <a:pt x="1859147" y="934017"/>
                </a:lnTo>
                <a:lnTo>
                  <a:pt x="1885010" y="949800"/>
                </a:lnTo>
                <a:lnTo>
                  <a:pt x="1951461" y="972348"/>
                </a:lnTo>
                <a:lnTo>
                  <a:pt x="1969499" y="979113"/>
                </a:lnTo>
                <a:lnTo>
                  <a:pt x="2041520" y="1007231"/>
                </a:lnTo>
                <a:lnTo>
                  <a:pt x="2129325" y="1074743"/>
                </a:lnTo>
                <a:lnTo>
                  <a:pt x="2159698" y="1168118"/>
                </a:lnTo>
                <a:lnTo>
                  <a:pt x="2164208" y="1181647"/>
                </a:lnTo>
                <a:lnTo>
                  <a:pt x="2187817" y="1192921"/>
                </a:lnTo>
                <a:lnTo>
                  <a:pt x="2232780" y="1374100"/>
                </a:lnTo>
                <a:lnTo>
                  <a:pt x="2245115" y="1422512"/>
                </a:lnTo>
                <a:lnTo>
                  <a:pt x="2071761" y="1433786"/>
                </a:lnTo>
                <a:lnTo>
                  <a:pt x="1935677" y="1517081"/>
                </a:lnTo>
                <a:lnTo>
                  <a:pt x="1772536" y="1757946"/>
                </a:lnTo>
                <a:lnTo>
                  <a:pt x="1746672" y="1766965"/>
                </a:lnTo>
                <a:lnTo>
                  <a:pt x="1663377" y="1798533"/>
                </a:lnTo>
                <a:lnTo>
                  <a:pt x="1664571" y="1780494"/>
                </a:lnTo>
                <a:lnTo>
                  <a:pt x="1665632" y="1778240"/>
                </a:lnTo>
                <a:lnTo>
                  <a:pt x="1666693" y="1774924"/>
                </a:lnTo>
                <a:lnTo>
                  <a:pt x="1668948" y="1771608"/>
                </a:lnTo>
                <a:lnTo>
                  <a:pt x="1670009" y="1769353"/>
                </a:lnTo>
                <a:lnTo>
                  <a:pt x="1671070" y="1769353"/>
                </a:lnTo>
                <a:lnTo>
                  <a:pt x="1672264" y="1768292"/>
                </a:lnTo>
                <a:lnTo>
                  <a:pt x="1674519" y="1763782"/>
                </a:lnTo>
                <a:lnTo>
                  <a:pt x="1674519" y="1753702"/>
                </a:lnTo>
                <a:lnTo>
                  <a:pt x="1673458" y="1752641"/>
                </a:lnTo>
                <a:lnTo>
                  <a:pt x="1671203" y="1751580"/>
                </a:lnTo>
                <a:lnTo>
                  <a:pt x="1670142" y="1750519"/>
                </a:lnTo>
                <a:lnTo>
                  <a:pt x="1670142" y="1749458"/>
                </a:lnTo>
                <a:lnTo>
                  <a:pt x="1663377" y="1747203"/>
                </a:lnTo>
                <a:lnTo>
                  <a:pt x="1577828" y="1733674"/>
                </a:lnTo>
                <a:lnTo>
                  <a:pt x="1554219" y="1689772"/>
                </a:lnTo>
                <a:lnTo>
                  <a:pt x="1358449" y="1694281"/>
                </a:lnTo>
                <a:lnTo>
                  <a:pt x="1360704" y="1690966"/>
                </a:lnTo>
                <a:lnTo>
                  <a:pt x="1359643" y="1684201"/>
                </a:lnTo>
                <a:lnTo>
                  <a:pt x="1355133" y="1684201"/>
                </a:lnTo>
                <a:lnTo>
                  <a:pt x="1356327" y="1694281"/>
                </a:lnTo>
                <a:lnTo>
                  <a:pt x="1333779" y="1695343"/>
                </a:lnTo>
                <a:lnTo>
                  <a:pt x="1312425" y="1723461"/>
                </a:lnTo>
                <a:lnTo>
                  <a:pt x="1311363" y="1721206"/>
                </a:lnTo>
                <a:lnTo>
                  <a:pt x="1308048" y="1717890"/>
                </a:lnTo>
                <a:lnTo>
                  <a:pt x="1304599" y="1717890"/>
                </a:lnTo>
                <a:cubicBezTo>
                  <a:pt x="1297835" y="1718288"/>
                  <a:pt x="1300222" y="1716564"/>
                  <a:pt x="1296774" y="1720145"/>
                </a:cubicBezTo>
                <a:lnTo>
                  <a:pt x="1296774" y="1722400"/>
                </a:lnTo>
                <a:lnTo>
                  <a:pt x="1295713" y="1724655"/>
                </a:lnTo>
                <a:lnTo>
                  <a:pt x="1294519" y="1726910"/>
                </a:lnTo>
                <a:lnTo>
                  <a:pt x="1292264" y="1727971"/>
                </a:lnTo>
                <a:lnTo>
                  <a:pt x="1291070" y="1729032"/>
                </a:lnTo>
                <a:lnTo>
                  <a:pt x="1284306" y="1729032"/>
                </a:lnTo>
                <a:lnTo>
                  <a:pt x="1282051" y="1730093"/>
                </a:lnTo>
                <a:lnTo>
                  <a:pt x="1279797" y="1730093"/>
                </a:lnTo>
                <a:lnTo>
                  <a:pt x="1278603" y="1731154"/>
                </a:lnTo>
                <a:lnTo>
                  <a:pt x="1274093" y="1731154"/>
                </a:lnTo>
                <a:lnTo>
                  <a:pt x="1273032" y="1732215"/>
                </a:lnTo>
                <a:lnTo>
                  <a:pt x="1270777" y="1732215"/>
                </a:lnTo>
                <a:lnTo>
                  <a:pt x="1269583" y="1733276"/>
                </a:lnTo>
                <a:lnTo>
                  <a:pt x="1268523" y="1736592"/>
                </a:lnTo>
                <a:lnTo>
                  <a:pt x="1267461" y="1738847"/>
                </a:lnTo>
                <a:lnTo>
                  <a:pt x="1264145" y="1741102"/>
                </a:lnTo>
                <a:lnTo>
                  <a:pt x="1262952" y="1742296"/>
                </a:lnTo>
                <a:lnTo>
                  <a:pt x="1257248" y="1742296"/>
                </a:lnTo>
                <a:lnTo>
                  <a:pt x="1254994" y="1743356"/>
                </a:lnTo>
                <a:lnTo>
                  <a:pt x="1252739" y="1745611"/>
                </a:lnTo>
                <a:lnTo>
                  <a:pt x="1249290" y="1747866"/>
                </a:lnTo>
                <a:lnTo>
                  <a:pt x="1248229" y="1748927"/>
                </a:lnTo>
                <a:lnTo>
                  <a:pt x="1245974" y="1747866"/>
                </a:lnTo>
                <a:lnTo>
                  <a:pt x="1244914" y="1746805"/>
                </a:lnTo>
                <a:lnTo>
                  <a:pt x="1242659" y="1744550"/>
                </a:lnTo>
                <a:lnTo>
                  <a:pt x="1241465" y="1743489"/>
                </a:lnTo>
                <a:lnTo>
                  <a:pt x="1239210" y="1742428"/>
                </a:lnTo>
                <a:lnTo>
                  <a:pt x="1239210" y="1740173"/>
                </a:lnTo>
                <a:lnTo>
                  <a:pt x="1240271" y="1737919"/>
                </a:lnTo>
                <a:lnTo>
                  <a:pt x="1239210" y="1734603"/>
                </a:lnTo>
                <a:lnTo>
                  <a:pt x="1238016" y="1731287"/>
                </a:lnTo>
                <a:lnTo>
                  <a:pt x="1236823" y="1729032"/>
                </a:lnTo>
                <a:lnTo>
                  <a:pt x="1235762" y="1725716"/>
                </a:lnTo>
                <a:lnTo>
                  <a:pt x="1235762" y="1720145"/>
                </a:lnTo>
                <a:lnTo>
                  <a:pt x="1234568" y="1717890"/>
                </a:lnTo>
                <a:lnTo>
                  <a:pt x="1234568" y="1713381"/>
                </a:lnTo>
                <a:lnTo>
                  <a:pt x="1235762" y="1711126"/>
                </a:lnTo>
                <a:lnTo>
                  <a:pt x="1236823" y="1707810"/>
                </a:lnTo>
                <a:lnTo>
                  <a:pt x="1239078" y="1696536"/>
                </a:lnTo>
                <a:lnTo>
                  <a:pt x="1240139" y="1693220"/>
                </a:lnTo>
                <a:cubicBezTo>
                  <a:pt x="1236027" y="1689241"/>
                  <a:pt x="1237486" y="1677967"/>
                  <a:pt x="1241200" y="1674121"/>
                </a:cubicBezTo>
                <a:lnTo>
                  <a:pt x="1241200" y="1670805"/>
                </a:lnTo>
                <a:lnTo>
                  <a:pt x="1243454" y="1667489"/>
                </a:lnTo>
                <a:lnTo>
                  <a:pt x="1244516" y="1666428"/>
                </a:lnTo>
                <a:lnTo>
                  <a:pt x="1245577" y="1664173"/>
                </a:lnTo>
                <a:lnTo>
                  <a:pt x="1247832" y="1663112"/>
                </a:lnTo>
                <a:lnTo>
                  <a:pt x="1248892" y="1662051"/>
                </a:lnTo>
                <a:lnTo>
                  <a:pt x="1250086" y="1658735"/>
                </a:lnTo>
                <a:lnTo>
                  <a:pt x="1250086" y="1656481"/>
                </a:lnTo>
                <a:lnTo>
                  <a:pt x="1248892" y="1654226"/>
                </a:lnTo>
                <a:lnTo>
                  <a:pt x="1247832" y="1653165"/>
                </a:lnTo>
                <a:lnTo>
                  <a:pt x="1245577" y="1653165"/>
                </a:lnTo>
                <a:lnTo>
                  <a:pt x="1242261" y="1652104"/>
                </a:lnTo>
                <a:lnTo>
                  <a:pt x="1241067" y="1651042"/>
                </a:lnTo>
                <a:lnTo>
                  <a:pt x="1240006" y="1648788"/>
                </a:lnTo>
                <a:lnTo>
                  <a:pt x="1240006" y="1644278"/>
                </a:lnTo>
                <a:lnTo>
                  <a:pt x="1241067" y="1640962"/>
                </a:lnTo>
                <a:lnTo>
                  <a:pt x="1242261" y="1639901"/>
                </a:lnTo>
                <a:lnTo>
                  <a:pt x="1242261" y="1624118"/>
                </a:lnTo>
                <a:lnTo>
                  <a:pt x="1244516" y="1621863"/>
                </a:lnTo>
                <a:lnTo>
                  <a:pt x="1247832" y="1607273"/>
                </a:lnTo>
                <a:lnTo>
                  <a:pt x="1247832" y="1602763"/>
                </a:lnTo>
                <a:lnTo>
                  <a:pt x="1246770" y="1601570"/>
                </a:lnTo>
                <a:lnTo>
                  <a:pt x="1245577" y="1598254"/>
                </a:lnTo>
                <a:lnTo>
                  <a:pt x="1245577" y="1593744"/>
                </a:lnTo>
                <a:lnTo>
                  <a:pt x="1244516" y="1588173"/>
                </a:lnTo>
                <a:lnTo>
                  <a:pt x="1243454" y="1585919"/>
                </a:lnTo>
                <a:lnTo>
                  <a:pt x="1242261" y="1584857"/>
                </a:lnTo>
                <a:lnTo>
                  <a:pt x="1238945" y="1584857"/>
                </a:lnTo>
                <a:lnTo>
                  <a:pt x="1229926" y="1581542"/>
                </a:lnTo>
                <a:lnTo>
                  <a:pt x="1227671" y="1579287"/>
                </a:lnTo>
                <a:lnTo>
                  <a:pt x="1222100" y="1569207"/>
                </a:lnTo>
                <a:lnTo>
                  <a:pt x="1216530" y="1563636"/>
                </a:lnTo>
                <a:lnTo>
                  <a:pt x="1213081" y="1559126"/>
                </a:lnTo>
                <a:lnTo>
                  <a:pt x="1210826" y="1553556"/>
                </a:lnTo>
                <a:lnTo>
                  <a:pt x="1210826" y="1549046"/>
                </a:lnTo>
                <a:lnTo>
                  <a:pt x="1209633" y="1544536"/>
                </a:lnTo>
                <a:lnTo>
                  <a:pt x="1207378" y="1541221"/>
                </a:lnTo>
                <a:lnTo>
                  <a:pt x="1206184" y="1538966"/>
                </a:lnTo>
                <a:lnTo>
                  <a:pt x="1206184" y="1537905"/>
                </a:lnTo>
                <a:cubicBezTo>
                  <a:pt x="1204858" y="1525835"/>
                  <a:pt x="1218254" y="1504746"/>
                  <a:pt x="1200481" y="1498512"/>
                </a:cubicBezTo>
                <a:lnTo>
                  <a:pt x="1198226" y="1499573"/>
                </a:lnTo>
                <a:lnTo>
                  <a:pt x="1194910" y="1499573"/>
                </a:lnTo>
                <a:lnTo>
                  <a:pt x="1192655" y="1498512"/>
                </a:lnTo>
                <a:lnTo>
                  <a:pt x="1180320" y="1487238"/>
                </a:lnTo>
                <a:lnTo>
                  <a:pt x="1169046" y="1478219"/>
                </a:lnTo>
                <a:lnTo>
                  <a:pt x="1166791" y="1475964"/>
                </a:lnTo>
                <a:lnTo>
                  <a:pt x="1166791" y="1474770"/>
                </a:lnTo>
                <a:lnTo>
                  <a:pt x="1165598" y="1472515"/>
                </a:lnTo>
                <a:lnTo>
                  <a:pt x="1163343" y="1471454"/>
                </a:lnTo>
                <a:lnTo>
                  <a:pt x="1163343" y="1462435"/>
                </a:lnTo>
                <a:lnTo>
                  <a:pt x="1160027" y="1459119"/>
                </a:lnTo>
                <a:lnTo>
                  <a:pt x="1132969" y="1456865"/>
                </a:lnTo>
                <a:lnTo>
                  <a:pt x="1130715" y="1453549"/>
                </a:lnTo>
                <a:lnTo>
                  <a:pt x="1129521" y="1450233"/>
                </a:lnTo>
                <a:lnTo>
                  <a:pt x="1129521" y="1447978"/>
                </a:lnTo>
                <a:lnTo>
                  <a:pt x="1128327" y="1444662"/>
                </a:lnTo>
                <a:lnTo>
                  <a:pt x="1127266" y="1442407"/>
                </a:lnTo>
                <a:lnTo>
                  <a:pt x="1125011" y="1440152"/>
                </a:lnTo>
                <a:lnTo>
                  <a:pt x="1121695" y="1433388"/>
                </a:lnTo>
                <a:lnTo>
                  <a:pt x="1119441" y="1432327"/>
                </a:lnTo>
                <a:lnTo>
                  <a:pt x="1114931" y="1430072"/>
                </a:lnTo>
                <a:lnTo>
                  <a:pt x="1112676" y="1429011"/>
                </a:lnTo>
                <a:lnTo>
                  <a:pt x="1103657" y="1417737"/>
                </a:lnTo>
                <a:lnTo>
                  <a:pt x="1101402" y="1416676"/>
                </a:lnTo>
                <a:lnTo>
                  <a:pt x="1099147" y="1416676"/>
                </a:lnTo>
                <a:lnTo>
                  <a:pt x="1096893" y="1414421"/>
                </a:lnTo>
                <a:lnTo>
                  <a:pt x="1093577" y="1406596"/>
                </a:lnTo>
                <a:lnTo>
                  <a:pt x="1093577" y="1401025"/>
                </a:lnTo>
                <a:lnTo>
                  <a:pt x="1096893" y="1394261"/>
                </a:lnTo>
                <a:lnTo>
                  <a:pt x="1096893" y="1393200"/>
                </a:lnTo>
                <a:lnTo>
                  <a:pt x="1098086" y="1390945"/>
                </a:lnTo>
                <a:lnTo>
                  <a:pt x="1099147" y="1389884"/>
                </a:lnTo>
                <a:lnTo>
                  <a:pt x="1100209" y="1387629"/>
                </a:lnTo>
                <a:lnTo>
                  <a:pt x="1100209" y="1384313"/>
                </a:lnTo>
                <a:lnTo>
                  <a:pt x="1091189" y="1377549"/>
                </a:lnTo>
                <a:lnTo>
                  <a:pt x="1087741" y="1376488"/>
                </a:lnTo>
                <a:lnTo>
                  <a:pt x="1084425" y="1375427"/>
                </a:lnTo>
                <a:lnTo>
                  <a:pt x="1082170" y="1374366"/>
                </a:lnTo>
                <a:lnTo>
                  <a:pt x="1080976" y="1373304"/>
                </a:lnTo>
                <a:lnTo>
                  <a:pt x="1079783" y="1371050"/>
                </a:lnTo>
                <a:lnTo>
                  <a:pt x="1078722" y="1369989"/>
                </a:lnTo>
                <a:lnTo>
                  <a:pt x="1077661" y="1368927"/>
                </a:lnTo>
                <a:lnTo>
                  <a:pt x="1075406" y="1368927"/>
                </a:lnTo>
                <a:lnTo>
                  <a:pt x="1068641" y="1371182"/>
                </a:lnTo>
                <a:lnTo>
                  <a:pt x="1065325" y="1373437"/>
                </a:lnTo>
                <a:lnTo>
                  <a:pt x="1060816" y="1377947"/>
                </a:lnTo>
                <a:lnTo>
                  <a:pt x="1056306" y="1379140"/>
                </a:lnTo>
                <a:lnTo>
                  <a:pt x="1045032" y="1379140"/>
                </a:lnTo>
                <a:lnTo>
                  <a:pt x="1042777" y="1377947"/>
                </a:lnTo>
                <a:lnTo>
                  <a:pt x="1041716" y="1377947"/>
                </a:lnTo>
                <a:cubicBezTo>
                  <a:pt x="1036809" y="1370784"/>
                  <a:pt x="1041716" y="1374233"/>
                  <a:pt x="1038400" y="1364418"/>
                </a:cubicBezTo>
                <a:lnTo>
                  <a:pt x="1033891" y="1361102"/>
                </a:lnTo>
                <a:lnTo>
                  <a:pt x="1032697" y="1360041"/>
                </a:lnTo>
                <a:lnTo>
                  <a:pt x="1028188" y="1358980"/>
                </a:lnTo>
                <a:lnTo>
                  <a:pt x="1019168" y="1355664"/>
                </a:lnTo>
                <a:lnTo>
                  <a:pt x="1018107" y="1353409"/>
                </a:lnTo>
                <a:lnTo>
                  <a:pt x="1021423" y="1348900"/>
                </a:lnTo>
                <a:lnTo>
                  <a:pt x="1021423" y="1347838"/>
                </a:lnTo>
                <a:lnTo>
                  <a:pt x="1013598" y="1337758"/>
                </a:lnTo>
                <a:lnTo>
                  <a:pt x="1010282" y="1337758"/>
                </a:lnTo>
                <a:lnTo>
                  <a:pt x="1006833" y="1334442"/>
                </a:lnTo>
                <a:lnTo>
                  <a:pt x="1002324" y="1332187"/>
                </a:lnTo>
                <a:lnTo>
                  <a:pt x="999008" y="1329933"/>
                </a:lnTo>
                <a:lnTo>
                  <a:pt x="996753" y="1324362"/>
                </a:lnTo>
                <a:lnTo>
                  <a:pt x="996753" y="1321046"/>
                </a:lnTo>
                <a:lnTo>
                  <a:pt x="997947" y="1316537"/>
                </a:lnTo>
                <a:lnTo>
                  <a:pt x="997947" y="1314282"/>
                </a:lnTo>
                <a:lnTo>
                  <a:pt x="999008" y="1310966"/>
                </a:lnTo>
                <a:lnTo>
                  <a:pt x="997947" y="1308711"/>
                </a:lnTo>
                <a:lnTo>
                  <a:pt x="997947" y="1306456"/>
                </a:lnTo>
                <a:lnTo>
                  <a:pt x="995692" y="1305395"/>
                </a:lnTo>
                <a:lnTo>
                  <a:pt x="994631" y="1305395"/>
                </a:lnTo>
                <a:lnTo>
                  <a:pt x="991315" y="1304334"/>
                </a:lnTo>
                <a:lnTo>
                  <a:pt x="989060" y="1304334"/>
                </a:lnTo>
                <a:cubicBezTo>
                  <a:pt x="982428" y="1311496"/>
                  <a:pt x="991580" y="1314547"/>
                  <a:pt x="976725" y="1316669"/>
                </a:cubicBezTo>
                <a:lnTo>
                  <a:pt x="972215" y="1316669"/>
                </a:lnTo>
                <a:lnTo>
                  <a:pt x="968900" y="1317730"/>
                </a:lnTo>
                <a:lnTo>
                  <a:pt x="967706" y="1318791"/>
                </a:lnTo>
                <a:lnTo>
                  <a:pt x="965451" y="1319852"/>
                </a:lnTo>
                <a:lnTo>
                  <a:pt x="964257" y="1320914"/>
                </a:lnTo>
                <a:lnTo>
                  <a:pt x="962003" y="1320914"/>
                </a:lnTo>
                <a:lnTo>
                  <a:pt x="960809" y="1319852"/>
                </a:lnTo>
                <a:lnTo>
                  <a:pt x="959615" y="1318791"/>
                </a:lnTo>
                <a:lnTo>
                  <a:pt x="959615" y="1316537"/>
                </a:lnTo>
                <a:lnTo>
                  <a:pt x="956299" y="1308711"/>
                </a:lnTo>
                <a:lnTo>
                  <a:pt x="955106" y="1304201"/>
                </a:lnTo>
                <a:lnTo>
                  <a:pt x="950596" y="1301947"/>
                </a:lnTo>
                <a:lnTo>
                  <a:pt x="945025" y="1301947"/>
                </a:lnTo>
                <a:lnTo>
                  <a:pt x="942771" y="1300886"/>
                </a:lnTo>
                <a:lnTo>
                  <a:pt x="941710" y="1300886"/>
                </a:lnTo>
                <a:cubicBezTo>
                  <a:pt x="938659" y="1294254"/>
                  <a:pt x="931231" y="1291071"/>
                  <a:pt x="924865" y="1288551"/>
                </a:cubicBezTo>
                <a:lnTo>
                  <a:pt x="920355" y="1288551"/>
                </a:lnTo>
                <a:lnTo>
                  <a:pt x="915846" y="1287489"/>
                </a:lnTo>
                <a:lnTo>
                  <a:pt x="914785" y="1287489"/>
                </a:lnTo>
                <a:lnTo>
                  <a:pt x="911336" y="1288551"/>
                </a:lnTo>
                <a:lnTo>
                  <a:pt x="910275" y="1289744"/>
                </a:lnTo>
                <a:lnTo>
                  <a:pt x="908020" y="1288551"/>
                </a:lnTo>
                <a:lnTo>
                  <a:pt x="908020" y="1285235"/>
                </a:lnTo>
                <a:lnTo>
                  <a:pt x="906959" y="1284174"/>
                </a:lnTo>
                <a:lnTo>
                  <a:pt x="906959" y="1283112"/>
                </a:lnTo>
                <a:lnTo>
                  <a:pt x="904704" y="1280858"/>
                </a:lnTo>
                <a:lnTo>
                  <a:pt x="903511" y="1277542"/>
                </a:lnTo>
                <a:lnTo>
                  <a:pt x="901256" y="1275287"/>
                </a:lnTo>
                <a:lnTo>
                  <a:pt x="894491" y="1261758"/>
                </a:lnTo>
                <a:lnTo>
                  <a:pt x="894491" y="1259503"/>
                </a:lnTo>
                <a:lnTo>
                  <a:pt x="895552" y="1258442"/>
                </a:lnTo>
                <a:lnTo>
                  <a:pt x="895552" y="1257381"/>
                </a:lnTo>
                <a:lnTo>
                  <a:pt x="894491" y="1256320"/>
                </a:lnTo>
                <a:lnTo>
                  <a:pt x="892236" y="1255259"/>
                </a:lnTo>
                <a:lnTo>
                  <a:pt x="889982" y="1255259"/>
                </a:lnTo>
                <a:lnTo>
                  <a:pt x="888921" y="1256320"/>
                </a:lnTo>
                <a:lnTo>
                  <a:pt x="886666" y="1256320"/>
                </a:lnTo>
                <a:lnTo>
                  <a:pt x="882156" y="1251811"/>
                </a:lnTo>
                <a:lnTo>
                  <a:pt x="876586" y="1251811"/>
                </a:lnTo>
                <a:lnTo>
                  <a:pt x="875392" y="1252872"/>
                </a:lnTo>
                <a:lnTo>
                  <a:pt x="875392" y="1253933"/>
                </a:lnTo>
                <a:lnTo>
                  <a:pt x="872076" y="1256188"/>
                </a:lnTo>
                <a:lnTo>
                  <a:pt x="869821" y="1260697"/>
                </a:lnTo>
                <a:lnTo>
                  <a:pt x="868627" y="1261758"/>
                </a:lnTo>
                <a:lnTo>
                  <a:pt x="867434" y="1262819"/>
                </a:lnTo>
                <a:cubicBezTo>
                  <a:pt x="863322" y="1267860"/>
                  <a:pt x="865577" y="1267462"/>
                  <a:pt x="858415" y="1270645"/>
                </a:cubicBezTo>
                <a:lnTo>
                  <a:pt x="858415" y="1271706"/>
                </a:lnTo>
                <a:lnTo>
                  <a:pt x="856160" y="1273961"/>
                </a:lnTo>
                <a:lnTo>
                  <a:pt x="854966" y="1276215"/>
                </a:lnTo>
                <a:lnTo>
                  <a:pt x="850456" y="1279531"/>
                </a:lnTo>
                <a:lnTo>
                  <a:pt x="849395" y="1280592"/>
                </a:lnTo>
                <a:lnTo>
                  <a:pt x="844886" y="1279531"/>
                </a:lnTo>
                <a:lnTo>
                  <a:pt x="843692" y="1279531"/>
                </a:lnTo>
                <a:lnTo>
                  <a:pt x="843692" y="1278470"/>
                </a:lnTo>
                <a:lnTo>
                  <a:pt x="842498" y="1277409"/>
                </a:lnTo>
                <a:lnTo>
                  <a:pt x="842498" y="1276348"/>
                </a:lnTo>
                <a:lnTo>
                  <a:pt x="843692" y="1275287"/>
                </a:lnTo>
                <a:lnTo>
                  <a:pt x="843692" y="1274226"/>
                </a:lnTo>
                <a:lnTo>
                  <a:pt x="844886" y="1273165"/>
                </a:lnTo>
                <a:lnTo>
                  <a:pt x="845947" y="1270910"/>
                </a:lnTo>
                <a:lnTo>
                  <a:pt x="845947" y="1267594"/>
                </a:lnTo>
                <a:lnTo>
                  <a:pt x="844886" y="1265339"/>
                </a:lnTo>
                <a:lnTo>
                  <a:pt x="844886" y="1264278"/>
                </a:lnTo>
                <a:lnTo>
                  <a:pt x="847141" y="1257514"/>
                </a:lnTo>
                <a:lnTo>
                  <a:pt x="847141" y="1256453"/>
                </a:lnTo>
                <a:lnTo>
                  <a:pt x="848334" y="1255392"/>
                </a:lnTo>
                <a:cubicBezTo>
                  <a:pt x="849395" y="1247301"/>
                  <a:pt x="843559" y="1246771"/>
                  <a:pt x="847141" y="1244118"/>
                </a:cubicBezTo>
                <a:lnTo>
                  <a:pt x="847141" y="1242924"/>
                </a:lnTo>
                <a:lnTo>
                  <a:pt x="849395" y="1240669"/>
                </a:lnTo>
                <a:lnTo>
                  <a:pt x="849395" y="1235099"/>
                </a:lnTo>
                <a:lnTo>
                  <a:pt x="850456" y="1232844"/>
                </a:lnTo>
                <a:lnTo>
                  <a:pt x="851518" y="1231783"/>
                </a:lnTo>
                <a:lnTo>
                  <a:pt x="851518" y="1228467"/>
                </a:lnTo>
                <a:lnTo>
                  <a:pt x="850456" y="1228467"/>
                </a:lnTo>
                <a:lnTo>
                  <a:pt x="849395" y="1227406"/>
                </a:lnTo>
                <a:lnTo>
                  <a:pt x="844886" y="1227406"/>
                </a:lnTo>
                <a:lnTo>
                  <a:pt x="843692" y="1228467"/>
                </a:lnTo>
                <a:cubicBezTo>
                  <a:pt x="833745" y="1229395"/>
                  <a:pt x="831888" y="1223161"/>
                  <a:pt x="821144" y="1223957"/>
                </a:cubicBezTo>
                <a:lnTo>
                  <a:pt x="821144" y="1225018"/>
                </a:lnTo>
                <a:lnTo>
                  <a:pt x="819950" y="1227273"/>
                </a:lnTo>
                <a:lnTo>
                  <a:pt x="817696" y="1229528"/>
                </a:lnTo>
                <a:lnTo>
                  <a:pt x="815441" y="1229528"/>
                </a:lnTo>
                <a:lnTo>
                  <a:pt x="810931" y="1228467"/>
                </a:lnTo>
                <a:lnTo>
                  <a:pt x="806422" y="1228467"/>
                </a:lnTo>
                <a:lnTo>
                  <a:pt x="801912" y="1223957"/>
                </a:lnTo>
                <a:lnTo>
                  <a:pt x="797402" y="1223957"/>
                </a:lnTo>
                <a:lnTo>
                  <a:pt x="796341" y="1225018"/>
                </a:lnTo>
                <a:lnTo>
                  <a:pt x="796341" y="1226079"/>
                </a:lnTo>
                <a:lnTo>
                  <a:pt x="794087" y="1228334"/>
                </a:lnTo>
                <a:lnTo>
                  <a:pt x="790638" y="1229395"/>
                </a:lnTo>
                <a:lnTo>
                  <a:pt x="789577" y="1230456"/>
                </a:lnTo>
                <a:lnTo>
                  <a:pt x="788516" y="1231517"/>
                </a:lnTo>
                <a:lnTo>
                  <a:pt x="787322" y="1232579"/>
                </a:lnTo>
                <a:lnTo>
                  <a:pt x="784006" y="1234833"/>
                </a:lnTo>
                <a:lnTo>
                  <a:pt x="782812" y="1234833"/>
                </a:lnTo>
                <a:lnTo>
                  <a:pt x="781751" y="1233772"/>
                </a:lnTo>
                <a:lnTo>
                  <a:pt x="780690" y="1231517"/>
                </a:lnTo>
                <a:lnTo>
                  <a:pt x="777242" y="1229263"/>
                </a:lnTo>
                <a:lnTo>
                  <a:pt x="777242" y="1228202"/>
                </a:lnTo>
                <a:lnTo>
                  <a:pt x="776181" y="1225947"/>
                </a:lnTo>
                <a:lnTo>
                  <a:pt x="774987" y="1224886"/>
                </a:lnTo>
                <a:lnTo>
                  <a:pt x="770478" y="1224886"/>
                </a:lnTo>
                <a:lnTo>
                  <a:pt x="768223" y="1223825"/>
                </a:lnTo>
                <a:lnTo>
                  <a:pt x="767029" y="1224886"/>
                </a:lnTo>
                <a:lnTo>
                  <a:pt x="765968" y="1224886"/>
                </a:lnTo>
                <a:lnTo>
                  <a:pt x="762519" y="1225947"/>
                </a:lnTo>
                <a:lnTo>
                  <a:pt x="760265" y="1227008"/>
                </a:lnTo>
                <a:lnTo>
                  <a:pt x="755755" y="1231517"/>
                </a:lnTo>
                <a:lnTo>
                  <a:pt x="754561" y="1231517"/>
                </a:lnTo>
                <a:lnTo>
                  <a:pt x="753500" y="1232579"/>
                </a:lnTo>
                <a:lnTo>
                  <a:pt x="752439" y="1232579"/>
                </a:lnTo>
                <a:lnTo>
                  <a:pt x="751245" y="1233640"/>
                </a:lnTo>
                <a:lnTo>
                  <a:pt x="750052" y="1234701"/>
                </a:lnTo>
                <a:lnTo>
                  <a:pt x="747797" y="1235762"/>
                </a:lnTo>
                <a:lnTo>
                  <a:pt x="746603" y="1235762"/>
                </a:lnTo>
                <a:lnTo>
                  <a:pt x="736523" y="1234701"/>
                </a:lnTo>
                <a:lnTo>
                  <a:pt x="735329" y="1233640"/>
                </a:lnTo>
                <a:lnTo>
                  <a:pt x="734135" y="1232579"/>
                </a:lnTo>
                <a:lnTo>
                  <a:pt x="733074" y="1231517"/>
                </a:lnTo>
                <a:lnTo>
                  <a:pt x="733074" y="1230456"/>
                </a:lnTo>
                <a:lnTo>
                  <a:pt x="732013" y="1222631"/>
                </a:lnTo>
                <a:lnTo>
                  <a:pt x="732013" y="1220376"/>
                </a:lnTo>
                <a:lnTo>
                  <a:pt x="730820" y="1219315"/>
                </a:lnTo>
                <a:lnTo>
                  <a:pt x="726310" y="1219315"/>
                </a:lnTo>
                <a:lnTo>
                  <a:pt x="724055" y="1221570"/>
                </a:lnTo>
                <a:lnTo>
                  <a:pt x="720607" y="1221570"/>
                </a:lnTo>
                <a:lnTo>
                  <a:pt x="720607" y="1220509"/>
                </a:lnTo>
                <a:lnTo>
                  <a:pt x="719546" y="1219448"/>
                </a:lnTo>
                <a:lnTo>
                  <a:pt x="717291" y="1218387"/>
                </a:lnTo>
              </a:path>
            </a:pathLst>
          </a:custGeom>
          <a:solidFill>
            <a:schemeClr val="bg1">
              <a:lumMod val="85000"/>
            </a:schemeClr>
          </a:solidFill>
          <a:ln w="13251" cap="flat">
            <a:noFill/>
            <a:prstDash val="solid"/>
            <a:miter/>
          </a:ln>
        </p:spPr>
        <p:txBody>
          <a:bodyPr rtlCol="0" anchor="ctr"/>
          <a:lstStyle/>
          <a:p>
            <a:endParaRPr lang="en-FI" sz="816"/>
          </a:p>
        </p:txBody>
      </p:sp>
      <p:sp>
        <p:nvSpPr>
          <p:cNvPr id="1436" name="Freeform: Shape 1435">
            <a:extLst>
              <a:ext uri="{FF2B5EF4-FFF2-40B4-BE49-F238E27FC236}">
                <a16:creationId xmlns:a16="http://schemas.microsoft.com/office/drawing/2014/main" id="{5B246987-BF4E-AD87-8FBB-99E022FB4D11}"/>
              </a:ext>
            </a:extLst>
          </p:cNvPr>
          <p:cNvSpPr/>
          <p:nvPr/>
        </p:nvSpPr>
        <p:spPr>
          <a:xfrm>
            <a:off x="4151326" y="6281061"/>
            <a:ext cx="95838" cy="99027"/>
          </a:xfrm>
          <a:custGeom>
            <a:avLst/>
            <a:gdLst>
              <a:gd name="connsiteX0" fmla="*/ 13529 w 211288"/>
              <a:gd name="connsiteY0" fmla="*/ 70828 h 218318"/>
              <a:gd name="connsiteX1" fmla="*/ 6765 w 211288"/>
              <a:gd name="connsiteY1" fmla="*/ 53983 h 218318"/>
              <a:gd name="connsiteX2" fmla="*/ 0 w 211288"/>
              <a:gd name="connsiteY2" fmla="*/ 38199 h 218318"/>
              <a:gd name="connsiteX3" fmla="*/ 10080 w 211288"/>
              <a:gd name="connsiteY3" fmla="*/ 32629 h 218318"/>
              <a:gd name="connsiteX4" fmla="*/ 22415 w 211288"/>
              <a:gd name="connsiteY4" fmla="*/ 28119 h 218318"/>
              <a:gd name="connsiteX5" fmla="*/ 22415 w 211288"/>
              <a:gd name="connsiteY5" fmla="*/ 25865 h 218318"/>
              <a:gd name="connsiteX6" fmla="*/ 27986 w 211288"/>
              <a:gd name="connsiteY6" fmla="*/ 23609 h 218318"/>
              <a:gd name="connsiteX7" fmla="*/ 26925 w 211288"/>
              <a:gd name="connsiteY7" fmla="*/ 20294 h 218318"/>
              <a:gd name="connsiteX8" fmla="*/ 41515 w 211288"/>
              <a:gd name="connsiteY8" fmla="*/ 14723 h 218318"/>
              <a:gd name="connsiteX9" fmla="*/ 58360 w 211288"/>
              <a:gd name="connsiteY9" fmla="*/ 13529 h 218318"/>
              <a:gd name="connsiteX10" fmla="*/ 77459 w 211288"/>
              <a:gd name="connsiteY10" fmla="*/ 12468 h 218318"/>
              <a:gd name="connsiteX11" fmla="*/ 77459 w 211288"/>
              <a:gd name="connsiteY11" fmla="*/ 11274 h 218318"/>
              <a:gd name="connsiteX12" fmla="*/ 79714 w 211288"/>
              <a:gd name="connsiteY12" fmla="*/ 10213 h 218318"/>
              <a:gd name="connsiteX13" fmla="*/ 83162 w 211288"/>
              <a:gd name="connsiteY13" fmla="*/ 12468 h 218318"/>
              <a:gd name="connsiteX14" fmla="*/ 96691 w 211288"/>
              <a:gd name="connsiteY14" fmla="*/ 12468 h 218318"/>
              <a:gd name="connsiteX15" fmla="*/ 104517 w 211288"/>
              <a:gd name="connsiteY15" fmla="*/ 10213 h 218318"/>
              <a:gd name="connsiteX16" fmla="*/ 104517 w 211288"/>
              <a:gd name="connsiteY16" fmla="*/ 7959 h 218318"/>
              <a:gd name="connsiteX17" fmla="*/ 103456 w 211288"/>
              <a:gd name="connsiteY17" fmla="*/ 6765 h 218318"/>
              <a:gd name="connsiteX18" fmla="*/ 103456 w 211288"/>
              <a:gd name="connsiteY18" fmla="*/ 5704 h 218318"/>
              <a:gd name="connsiteX19" fmla="*/ 104517 w 211288"/>
              <a:gd name="connsiteY19" fmla="*/ 5704 h 218318"/>
              <a:gd name="connsiteX20" fmla="*/ 105710 w 211288"/>
              <a:gd name="connsiteY20" fmla="*/ 6765 h 218318"/>
              <a:gd name="connsiteX21" fmla="*/ 106772 w 211288"/>
              <a:gd name="connsiteY21" fmla="*/ 6765 h 218318"/>
              <a:gd name="connsiteX22" fmla="*/ 106772 w 211288"/>
              <a:gd name="connsiteY22" fmla="*/ 9020 h 218318"/>
              <a:gd name="connsiteX23" fmla="*/ 147225 w 211288"/>
              <a:gd name="connsiteY23" fmla="*/ 0 h 218318"/>
              <a:gd name="connsiteX24" fmla="*/ 159560 w 211288"/>
              <a:gd name="connsiteY24" fmla="*/ 76531 h 218318"/>
              <a:gd name="connsiteX25" fmla="*/ 157305 w 211288"/>
              <a:gd name="connsiteY25" fmla="*/ 96824 h 218318"/>
              <a:gd name="connsiteX26" fmla="*/ 157305 w 211288"/>
              <a:gd name="connsiteY26" fmla="*/ 101333 h 218318"/>
              <a:gd name="connsiteX27" fmla="*/ 194443 w 211288"/>
              <a:gd name="connsiteY27" fmla="*/ 136217 h 218318"/>
              <a:gd name="connsiteX28" fmla="*/ 204524 w 211288"/>
              <a:gd name="connsiteY28" fmla="*/ 144042 h 218318"/>
              <a:gd name="connsiteX29" fmla="*/ 211288 w 211288"/>
              <a:gd name="connsiteY29" fmla="*/ 164335 h 218318"/>
              <a:gd name="connsiteX30" fmla="*/ 140461 w 211288"/>
              <a:gd name="connsiteY30" fmla="*/ 203727 h 218318"/>
              <a:gd name="connsiteX31" fmla="*/ 140461 w 211288"/>
              <a:gd name="connsiteY31" fmla="*/ 204922 h 218318"/>
              <a:gd name="connsiteX32" fmla="*/ 139400 w 211288"/>
              <a:gd name="connsiteY32" fmla="*/ 205983 h 218318"/>
              <a:gd name="connsiteX33" fmla="*/ 139400 w 211288"/>
              <a:gd name="connsiteY33" fmla="*/ 204922 h 218318"/>
              <a:gd name="connsiteX34" fmla="*/ 138339 w 211288"/>
              <a:gd name="connsiteY34" fmla="*/ 204922 h 218318"/>
              <a:gd name="connsiteX35" fmla="*/ 134890 w 211288"/>
              <a:gd name="connsiteY35" fmla="*/ 210492 h 218318"/>
              <a:gd name="connsiteX36" fmla="*/ 134890 w 211288"/>
              <a:gd name="connsiteY36" fmla="*/ 215003 h 218318"/>
              <a:gd name="connsiteX37" fmla="*/ 135951 w 211288"/>
              <a:gd name="connsiteY37" fmla="*/ 216063 h 218318"/>
              <a:gd name="connsiteX38" fmla="*/ 138206 w 211288"/>
              <a:gd name="connsiteY38" fmla="*/ 216063 h 218318"/>
              <a:gd name="connsiteX39" fmla="*/ 137012 w 211288"/>
              <a:gd name="connsiteY39" fmla="*/ 218319 h 218318"/>
              <a:gd name="connsiteX40" fmla="*/ 133696 w 211288"/>
              <a:gd name="connsiteY40" fmla="*/ 215003 h 218318"/>
              <a:gd name="connsiteX41" fmla="*/ 133696 w 211288"/>
              <a:gd name="connsiteY41" fmla="*/ 210492 h 218318"/>
              <a:gd name="connsiteX42" fmla="*/ 134757 w 211288"/>
              <a:gd name="connsiteY42" fmla="*/ 208238 h 218318"/>
              <a:gd name="connsiteX43" fmla="*/ 135819 w 211288"/>
              <a:gd name="connsiteY43" fmla="*/ 204922 h 218318"/>
              <a:gd name="connsiteX44" fmla="*/ 106506 w 211288"/>
              <a:gd name="connsiteY44" fmla="*/ 209431 h 218318"/>
              <a:gd name="connsiteX45" fmla="*/ 13131 w 211288"/>
              <a:gd name="connsiteY45" fmla="*/ 70959 h 21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1288" h="218318">
                <a:moveTo>
                  <a:pt x="13529" y="70828"/>
                </a:moveTo>
                <a:lnTo>
                  <a:pt x="6765" y="53983"/>
                </a:lnTo>
                <a:lnTo>
                  <a:pt x="0" y="38199"/>
                </a:lnTo>
                <a:lnTo>
                  <a:pt x="10080" y="32629"/>
                </a:lnTo>
                <a:lnTo>
                  <a:pt x="22415" y="28119"/>
                </a:lnTo>
                <a:lnTo>
                  <a:pt x="22415" y="25865"/>
                </a:lnTo>
                <a:lnTo>
                  <a:pt x="27986" y="23609"/>
                </a:lnTo>
                <a:lnTo>
                  <a:pt x="26925" y="20294"/>
                </a:lnTo>
                <a:lnTo>
                  <a:pt x="41515" y="14723"/>
                </a:lnTo>
                <a:lnTo>
                  <a:pt x="58360" y="13529"/>
                </a:lnTo>
                <a:lnTo>
                  <a:pt x="77459" y="12468"/>
                </a:lnTo>
                <a:lnTo>
                  <a:pt x="77459" y="11274"/>
                </a:lnTo>
                <a:lnTo>
                  <a:pt x="79714" y="10213"/>
                </a:lnTo>
                <a:lnTo>
                  <a:pt x="83162" y="12468"/>
                </a:lnTo>
                <a:lnTo>
                  <a:pt x="96691" y="12468"/>
                </a:lnTo>
                <a:lnTo>
                  <a:pt x="104517" y="10213"/>
                </a:lnTo>
                <a:lnTo>
                  <a:pt x="104517" y="7959"/>
                </a:lnTo>
                <a:lnTo>
                  <a:pt x="103456" y="6765"/>
                </a:lnTo>
                <a:lnTo>
                  <a:pt x="103456" y="5704"/>
                </a:lnTo>
                <a:lnTo>
                  <a:pt x="104517" y="5704"/>
                </a:lnTo>
                <a:lnTo>
                  <a:pt x="105710" y="6765"/>
                </a:lnTo>
                <a:lnTo>
                  <a:pt x="106772" y="6765"/>
                </a:lnTo>
                <a:lnTo>
                  <a:pt x="106772" y="9020"/>
                </a:lnTo>
                <a:lnTo>
                  <a:pt x="147225" y="0"/>
                </a:lnTo>
                <a:cubicBezTo>
                  <a:pt x="144307" y="27722"/>
                  <a:pt x="152133" y="51064"/>
                  <a:pt x="159560" y="76531"/>
                </a:cubicBezTo>
                <a:lnTo>
                  <a:pt x="157305" y="96824"/>
                </a:lnTo>
                <a:lnTo>
                  <a:pt x="157305" y="101333"/>
                </a:lnTo>
                <a:lnTo>
                  <a:pt x="194443" y="136217"/>
                </a:lnTo>
                <a:lnTo>
                  <a:pt x="204524" y="144042"/>
                </a:lnTo>
                <a:lnTo>
                  <a:pt x="211288" y="164335"/>
                </a:lnTo>
                <a:cubicBezTo>
                  <a:pt x="197096" y="186884"/>
                  <a:pt x="164202" y="196832"/>
                  <a:pt x="140461" y="203727"/>
                </a:cubicBezTo>
                <a:lnTo>
                  <a:pt x="140461" y="204922"/>
                </a:lnTo>
                <a:lnTo>
                  <a:pt x="139400" y="205983"/>
                </a:lnTo>
                <a:lnTo>
                  <a:pt x="139400" y="204922"/>
                </a:lnTo>
                <a:lnTo>
                  <a:pt x="138339" y="204922"/>
                </a:lnTo>
                <a:lnTo>
                  <a:pt x="134890" y="210492"/>
                </a:lnTo>
                <a:lnTo>
                  <a:pt x="134890" y="215003"/>
                </a:lnTo>
                <a:lnTo>
                  <a:pt x="135951" y="216063"/>
                </a:lnTo>
                <a:lnTo>
                  <a:pt x="138206" y="216063"/>
                </a:lnTo>
                <a:lnTo>
                  <a:pt x="137012" y="218319"/>
                </a:lnTo>
                <a:lnTo>
                  <a:pt x="133696" y="215003"/>
                </a:lnTo>
                <a:lnTo>
                  <a:pt x="133696" y="210492"/>
                </a:lnTo>
                <a:lnTo>
                  <a:pt x="134757" y="208238"/>
                </a:lnTo>
                <a:lnTo>
                  <a:pt x="135819" y="204922"/>
                </a:lnTo>
                <a:lnTo>
                  <a:pt x="106506" y="209431"/>
                </a:lnTo>
                <a:cubicBezTo>
                  <a:pt x="86611" y="159162"/>
                  <a:pt x="44168" y="122555"/>
                  <a:pt x="13131" y="70959"/>
                </a:cubicBezTo>
              </a:path>
            </a:pathLst>
          </a:custGeom>
          <a:solidFill>
            <a:schemeClr val="bg1">
              <a:lumMod val="85000"/>
            </a:schemeClr>
          </a:solidFill>
          <a:ln w="13251" cap="flat">
            <a:noFill/>
            <a:prstDash val="solid"/>
            <a:miter/>
          </a:ln>
        </p:spPr>
        <p:txBody>
          <a:bodyPr rtlCol="0" anchor="ctr"/>
          <a:lstStyle/>
          <a:p>
            <a:endParaRPr lang="en-FI" sz="816"/>
          </a:p>
        </p:txBody>
      </p:sp>
      <p:sp>
        <p:nvSpPr>
          <p:cNvPr id="1437" name="Freeform: Shape 1436">
            <a:extLst>
              <a:ext uri="{FF2B5EF4-FFF2-40B4-BE49-F238E27FC236}">
                <a16:creationId xmlns:a16="http://schemas.microsoft.com/office/drawing/2014/main" id="{0FF485A6-F278-DE20-3D13-326C375E28AB}"/>
              </a:ext>
            </a:extLst>
          </p:cNvPr>
          <p:cNvSpPr/>
          <p:nvPr/>
        </p:nvSpPr>
        <p:spPr>
          <a:xfrm>
            <a:off x="4199997" y="6285453"/>
            <a:ext cx="187044" cy="222719"/>
          </a:xfrm>
          <a:custGeom>
            <a:avLst/>
            <a:gdLst>
              <a:gd name="connsiteX0" fmla="*/ 327078 w 412362"/>
              <a:gd name="connsiteY0" fmla="*/ 265 h 491014"/>
              <a:gd name="connsiteX1" fmla="*/ 329333 w 412362"/>
              <a:gd name="connsiteY1" fmla="*/ 4775 h 491014"/>
              <a:gd name="connsiteX2" fmla="*/ 328272 w 412362"/>
              <a:gd name="connsiteY2" fmla="*/ 21619 h 491014"/>
              <a:gd name="connsiteX3" fmla="*/ 322568 w 412362"/>
              <a:gd name="connsiteY3" fmla="*/ 38464 h 491014"/>
              <a:gd name="connsiteX4" fmla="*/ 310233 w 412362"/>
              <a:gd name="connsiteY4" fmla="*/ 91385 h 491014"/>
              <a:gd name="connsiteX5" fmla="*/ 320314 w 412362"/>
              <a:gd name="connsiteY5" fmla="*/ 110485 h 491014"/>
              <a:gd name="connsiteX6" fmla="*/ 346177 w 412362"/>
              <a:gd name="connsiteY6" fmla="*/ 137542 h 491014"/>
              <a:gd name="connsiteX7" fmla="*/ 357451 w 412362"/>
              <a:gd name="connsiteY7" fmla="*/ 155582 h 491014"/>
              <a:gd name="connsiteX8" fmla="*/ 367532 w 412362"/>
              <a:gd name="connsiteY8" fmla="*/ 159029 h 491014"/>
              <a:gd name="connsiteX9" fmla="*/ 382122 w 412362"/>
              <a:gd name="connsiteY9" fmla="*/ 164600 h 491014"/>
              <a:gd name="connsiteX10" fmla="*/ 393395 w 412362"/>
              <a:gd name="connsiteY10" fmla="*/ 171364 h 491014"/>
              <a:gd name="connsiteX11" fmla="*/ 410240 w 412362"/>
              <a:gd name="connsiteY11" fmla="*/ 205054 h 491014"/>
              <a:gd name="connsiteX12" fmla="*/ 411301 w 412362"/>
              <a:gd name="connsiteY12" fmla="*/ 223092 h 491014"/>
              <a:gd name="connsiteX13" fmla="*/ 412363 w 412362"/>
              <a:gd name="connsiteY13" fmla="*/ 234366 h 491014"/>
              <a:gd name="connsiteX14" fmla="*/ 400027 w 412362"/>
              <a:gd name="connsiteY14" fmla="*/ 268056 h 491014"/>
              <a:gd name="connsiteX15" fmla="*/ 387692 w 412362"/>
              <a:gd name="connsiteY15" fmla="*/ 257976 h 491014"/>
              <a:gd name="connsiteX16" fmla="*/ 379867 w 412362"/>
              <a:gd name="connsiteY16" fmla="*/ 246702 h 491014"/>
              <a:gd name="connsiteX17" fmla="*/ 375357 w 412362"/>
              <a:gd name="connsiteY17" fmla="*/ 227602 h 491014"/>
              <a:gd name="connsiteX18" fmla="*/ 365277 w 412362"/>
              <a:gd name="connsiteY18" fmla="*/ 214073 h 491014"/>
              <a:gd name="connsiteX19" fmla="*/ 348432 w 412362"/>
              <a:gd name="connsiteY19" fmla="*/ 200543 h 491014"/>
              <a:gd name="connsiteX20" fmla="*/ 336097 w 412362"/>
              <a:gd name="connsiteY20" fmla="*/ 198290 h 491014"/>
              <a:gd name="connsiteX21" fmla="*/ 337158 w 412362"/>
              <a:gd name="connsiteY21" fmla="*/ 202799 h 491014"/>
              <a:gd name="connsiteX22" fmla="*/ 349493 w 412362"/>
              <a:gd name="connsiteY22" fmla="*/ 218583 h 491014"/>
              <a:gd name="connsiteX23" fmla="*/ 356258 w 412362"/>
              <a:gd name="connsiteY23" fmla="*/ 227602 h 491014"/>
              <a:gd name="connsiteX24" fmla="*/ 363022 w 412362"/>
              <a:gd name="connsiteY24" fmla="*/ 234366 h 491014"/>
              <a:gd name="connsiteX25" fmla="*/ 368726 w 412362"/>
              <a:gd name="connsiteY25" fmla="*/ 245640 h 491014"/>
              <a:gd name="connsiteX26" fmla="*/ 369786 w 412362"/>
              <a:gd name="connsiteY26" fmla="*/ 252404 h 491014"/>
              <a:gd name="connsiteX27" fmla="*/ 374296 w 412362"/>
              <a:gd name="connsiteY27" fmla="*/ 259169 h 491014"/>
              <a:gd name="connsiteX28" fmla="*/ 383315 w 412362"/>
              <a:gd name="connsiteY28" fmla="*/ 263678 h 491014"/>
              <a:gd name="connsiteX29" fmla="*/ 383315 w 412362"/>
              <a:gd name="connsiteY29" fmla="*/ 278269 h 491014"/>
              <a:gd name="connsiteX30" fmla="*/ 387825 w 412362"/>
              <a:gd name="connsiteY30" fmla="*/ 287287 h 491014"/>
              <a:gd name="connsiteX31" fmla="*/ 386631 w 412362"/>
              <a:gd name="connsiteY31" fmla="*/ 295112 h 491014"/>
              <a:gd name="connsiteX32" fmla="*/ 378806 w 412362"/>
              <a:gd name="connsiteY32" fmla="*/ 306388 h 491014"/>
              <a:gd name="connsiteX33" fmla="*/ 364216 w 412362"/>
              <a:gd name="connsiteY33" fmla="*/ 306388 h 491014"/>
              <a:gd name="connsiteX34" fmla="*/ 361961 w 412362"/>
              <a:gd name="connsiteY34" fmla="*/ 310897 h 491014"/>
              <a:gd name="connsiteX35" fmla="*/ 352942 w 412362"/>
              <a:gd name="connsiteY35" fmla="*/ 325486 h 491014"/>
              <a:gd name="connsiteX36" fmla="*/ 356258 w 412362"/>
              <a:gd name="connsiteY36" fmla="*/ 337822 h 491014"/>
              <a:gd name="connsiteX37" fmla="*/ 363022 w 412362"/>
              <a:gd name="connsiteY37" fmla="*/ 344587 h 491014"/>
              <a:gd name="connsiteX38" fmla="*/ 372041 w 412362"/>
              <a:gd name="connsiteY38" fmla="*/ 351350 h 491014"/>
              <a:gd name="connsiteX39" fmla="*/ 372041 w 412362"/>
              <a:gd name="connsiteY39" fmla="*/ 362625 h 491014"/>
              <a:gd name="connsiteX40" fmla="*/ 366338 w 412362"/>
              <a:gd name="connsiteY40" fmla="*/ 370583 h 491014"/>
              <a:gd name="connsiteX41" fmla="*/ 370848 w 412362"/>
              <a:gd name="connsiteY41" fmla="*/ 384112 h 491014"/>
              <a:gd name="connsiteX42" fmla="*/ 378673 w 412362"/>
              <a:gd name="connsiteY42" fmla="*/ 386365 h 491014"/>
              <a:gd name="connsiteX43" fmla="*/ 379867 w 412362"/>
              <a:gd name="connsiteY43" fmla="*/ 393130 h 491014"/>
              <a:gd name="connsiteX44" fmla="*/ 379867 w 412362"/>
              <a:gd name="connsiteY44" fmla="*/ 399895 h 491014"/>
              <a:gd name="connsiteX45" fmla="*/ 389947 w 412362"/>
              <a:gd name="connsiteY45" fmla="*/ 415679 h 491014"/>
              <a:gd name="connsiteX46" fmla="*/ 394457 w 412362"/>
              <a:gd name="connsiteY46" fmla="*/ 423504 h 491014"/>
              <a:gd name="connsiteX47" fmla="*/ 369654 w 412362"/>
              <a:gd name="connsiteY47" fmla="*/ 435840 h 491014"/>
              <a:gd name="connsiteX48" fmla="*/ 359574 w 412362"/>
              <a:gd name="connsiteY48" fmla="*/ 432524 h 491014"/>
              <a:gd name="connsiteX49" fmla="*/ 354003 w 412362"/>
              <a:gd name="connsiteY49" fmla="*/ 424697 h 491014"/>
              <a:gd name="connsiteX50" fmla="*/ 348432 w 412362"/>
              <a:gd name="connsiteY50" fmla="*/ 422443 h 491014"/>
              <a:gd name="connsiteX51" fmla="*/ 350687 w 412362"/>
              <a:gd name="connsiteY51" fmla="*/ 410108 h 491014"/>
              <a:gd name="connsiteX52" fmla="*/ 350687 w 412362"/>
              <a:gd name="connsiteY52" fmla="*/ 402283 h 491014"/>
              <a:gd name="connsiteX53" fmla="*/ 342862 w 412362"/>
              <a:gd name="connsiteY53" fmla="*/ 391009 h 491014"/>
              <a:gd name="connsiteX54" fmla="*/ 344055 w 412362"/>
              <a:gd name="connsiteY54" fmla="*/ 376418 h 491014"/>
              <a:gd name="connsiteX55" fmla="*/ 335036 w 412362"/>
              <a:gd name="connsiteY55" fmla="*/ 372969 h 491014"/>
              <a:gd name="connsiteX56" fmla="*/ 319252 w 412362"/>
              <a:gd name="connsiteY56" fmla="*/ 379734 h 491014"/>
              <a:gd name="connsiteX57" fmla="*/ 304663 w 412362"/>
              <a:gd name="connsiteY57" fmla="*/ 371909 h 491014"/>
              <a:gd name="connsiteX58" fmla="*/ 295643 w 412362"/>
              <a:gd name="connsiteY58" fmla="*/ 356126 h 491014"/>
              <a:gd name="connsiteX59" fmla="*/ 286624 w 412362"/>
              <a:gd name="connsiteY59" fmla="*/ 348299 h 491014"/>
              <a:gd name="connsiteX60" fmla="*/ 278799 w 412362"/>
              <a:gd name="connsiteY60" fmla="*/ 337026 h 491014"/>
              <a:gd name="connsiteX61" fmla="*/ 268719 w 412362"/>
              <a:gd name="connsiteY61" fmla="*/ 324691 h 491014"/>
              <a:gd name="connsiteX62" fmla="*/ 266464 w 412362"/>
              <a:gd name="connsiteY62" fmla="*/ 334770 h 491014"/>
              <a:gd name="connsiteX63" fmla="*/ 264209 w 412362"/>
              <a:gd name="connsiteY63" fmla="*/ 344851 h 491014"/>
              <a:gd name="connsiteX64" fmla="*/ 268719 w 412362"/>
              <a:gd name="connsiteY64" fmla="*/ 347106 h 491014"/>
              <a:gd name="connsiteX65" fmla="*/ 270974 w 412362"/>
              <a:gd name="connsiteY65" fmla="*/ 340341 h 491014"/>
              <a:gd name="connsiteX66" fmla="*/ 277738 w 412362"/>
              <a:gd name="connsiteY66" fmla="*/ 352677 h 491014"/>
              <a:gd name="connsiteX67" fmla="*/ 285563 w 412362"/>
              <a:gd name="connsiteY67" fmla="*/ 361696 h 491014"/>
              <a:gd name="connsiteX68" fmla="*/ 291134 w 412362"/>
              <a:gd name="connsiteY68" fmla="*/ 376285 h 491014"/>
              <a:gd name="connsiteX69" fmla="*/ 298959 w 412362"/>
              <a:gd name="connsiteY69" fmla="*/ 384112 h 491014"/>
              <a:gd name="connsiteX70" fmla="*/ 307979 w 412362"/>
              <a:gd name="connsiteY70" fmla="*/ 387428 h 491014"/>
              <a:gd name="connsiteX71" fmla="*/ 321507 w 412362"/>
              <a:gd name="connsiteY71" fmla="*/ 387428 h 491014"/>
              <a:gd name="connsiteX72" fmla="*/ 328272 w 412362"/>
              <a:gd name="connsiteY72" fmla="*/ 384112 h 491014"/>
              <a:gd name="connsiteX73" fmla="*/ 336097 w 412362"/>
              <a:gd name="connsiteY73" fmla="*/ 387428 h 491014"/>
              <a:gd name="connsiteX74" fmla="*/ 336097 w 412362"/>
              <a:gd name="connsiteY74" fmla="*/ 394192 h 491014"/>
              <a:gd name="connsiteX75" fmla="*/ 333842 w 412362"/>
              <a:gd name="connsiteY75" fmla="*/ 400957 h 491014"/>
              <a:gd name="connsiteX76" fmla="*/ 330394 w 412362"/>
              <a:gd name="connsiteY76" fmla="*/ 406659 h 491014"/>
              <a:gd name="connsiteX77" fmla="*/ 315804 w 412362"/>
              <a:gd name="connsiteY77" fmla="*/ 407720 h 491014"/>
              <a:gd name="connsiteX78" fmla="*/ 306785 w 412362"/>
              <a:gd name="connsiteY78" fmla="*/ 406659 h 491014"/>
              <a:gd name="connsiteX79" fmla="*/ 294450 w 412362"/>
              <a:gd name="connsiteY79" fmla="*/ 407720 h 491014"/>
              <a:gd name="connsiteX80" fmla="*/ 297766 w 412362"/>
              <a:gd name="connsiteY80" fmla="*/ 424564 h 491014"/>
              <a:gd name="connsiteX81" fmla="*/ 298827 w 412362"/>
              <a:gd name="connsiteY81" fmla="*/ 438093 h 491014"/>
              <a:gd name="connsiteX82" fmla="*/ 293256 w 412362"/>
              <a:gd name="connsiteY82" fmla="*/ 442603 h 491014"/>
              <a:gd name="connsiteX83" fmla="*/ 285431 w 412362"/>
              <a:gd name="connsiteY83" fmla="*/ 438093 h 491014"/>
              <a:gd name="connsiteX84" fmla="*/ 284369 w 412362"/>
              <a:gd name="connsiteY84" fmla="*/ 433584 h 491014"/>
              <a:gd name="connsiteX85" fmla="*/ 276544 w 412362"/>
              <a:gd name="connsiteY85" fmla="*/ 424564 h 491014"/>
              <a:gd name="connsiteX86" fmla="*/ 272034 w 412362"/>
              <a:gd name="connsiteY86" fmla="*/ 427880 h 491014"/>
              <a:gd name="connsiteX87" fmla="*/ 261954 w 412362"/>
              <a:gd name="connsiteY87" fmla="*/ 423371 h 491014"/>
              <a:gd name="connsiteX88" fmla="*/ 254129 w 412362"/>
              <a:gd name="connsiteY88" fmla="*/ 414351 h 491014"/>
              <a:gd name="connsiteX89" fmla="*/ 247364 w 412362"/>
              <a:gd name="connsiteY89" fmla="*/ 410904 h 491014"/>
              <a:gd name="connsiteX90" fmla="*/ 240600 w 412362"/>
              <a:gd name="connsiteY90" fmla="*/ 405333 h 491014"/>
              <a:gd name="connsiteX91" fmla="*/ 238345 w 412362"/>
              <a:gd name="connsiteY91" fmla="*/ 398568 h 491014"/>
              <a:gd name="connsiteX92" fmla="*/ 238345 w 412362"/>
              <a:gd name="connsiteY92" fmla="*/ 390611 h 491014"/>
              <a:gd name="connsiteX93" fmla="*/ 195637 w 412362"/>
              <a:gd name="connsiteY93" fmla="*/ 354665 h 491014"/>
              <a:gd name="connsiteX94" fmla="*/ 200146 w 412362"/>
              <a:gd name="connsiteY94" fmla="*/ 345647 h 491014"/>
              <a:gd name="connsiteX95" fmla="*/ 191127 w 412362"/>
              <a:gd name="connsiteY95" fmla="*/ 340076 h 491014"/>
              <a:gd name="connsiteX96" fmla="*/ 192188 w 412362"/>
              <a:gd name="connsiteY96" fmla="*/ 327742 h 491014"/>
              <a:gd name="connsiteX97" fmla="*/ 191127 w 412362"/>
              <a:gd name="connsiteY97" fmla="*/ 324293 h 491014"/>
              <a:gd name="connsiteX98" fmla="*/ 183301 w 412362"/>
              <a:gd name="connsiteY98" fmla="*/ 316468 h 491014"/>
              <a:gd name="connsiteX99" fmla="*/ 188872 w 412362"/>
              <a:gd name="connsiteY99" fmla="*/ 310897 h 491014"/>
              <a:gd name="connsiteX100" fmla="*/ 197891 w 412362"/>
              <a:gd name="connsiteY100" fmla="*/ 312090 h 491014"/>
              <a:gd name="connsiteX101" fmla="*/ 207972 w 412362"/>
              <a:gd name="connsiteY101" fmla="*/ 310897 h 491014"/>
              <a:gd name="connsiteX102" fmla="*/ 226010 w 412362"/>
              <a:gd name="connsiteY102" fmla="*/ 310897 h 491014"/>
              <a:gd name="connsiteX103" fmla="*/ 232775 w 412362"/>
              <a:gd name="connsiteY103" fmla="*/ 308641 h 491014"/>
              <a:gd name="connsiteX104" fmla="*/ 228265 w 412362"/>
              <a:gd name="connsiteY104" fmla="*/ 303072 h 491014"/>
              <a:gd name="connsiteX105" fmla="*/ 222694 w 412362"/>
              <a:gd name="connsiteY105" fmla="*/ 302010 h 491014"/>
              <a:gd name="connsiteX106" fmla="*/ 211420 w 412362"/>
              <a:gd name="connsiteY106" fmla="*/ 303072 h 491014"/>
              <a:gd name="connsiteX107" fmla="*/ 199085 w 412362"/>
              <a:gd name="connsiteY107" fmla="*/ 302010 h 491014"/>
              <a:gd name="connsiteX108" fmla="*/ 193515 w 412362"/>
              <a:gd name="connsiteY108" fmla="*/ 298694 h 491014"/>
              <a:gd name="connsiteX109" fmla="*/ 193515 w 412362"/>
              <a:gd name="connsiteY109" fmla="*/ 284104 h 491014"/>
              <a:gd name="connsiteX110" fmla="*/ 204788 w 412362"/>
              <a:gd name="connsiteY110" fmla="*/ 275084 h 491014"/>
              <a:gd name="connsiteX111" fmla="*/ 209298 w 412362"/>
              <a:gd name="connsiteY111" fmla="*/ 271637 h 491014"/>
              <a:gd name="connsiteX112" fmla="*/ 218317 w 412362"/>
              <a:gd name="connsiteY112" fmla="*/ 279462 h 491014"/>
              <a:gd name="connsiteX113" fmla="*/ 223888 w 412362"/>
              <a:gd name="connsiteY113" fmla="*/ 287287 h 491014"/>
              <a:gd name="connsiteX114" fmla="*/ 232907 w 412362"/>
              <a:gd name="connsiteY114" fmla="*/ 295112 h 491014"/>
              <a:gd name="connsiteX115" fmla="*/ 239671 w 412362"/>
              <a:gd name="connsiteY115" fmla="*/ 297368 h 491014"/>
              <a:gd name="connsiteX116" fmla="*/ 247497 w 412362"/>
              <a:gd name="connsiteY116" fmla="*/ 291797 h 491014"/>
              <a:gd name="connsiteX117" fmla="*/ 242987 w 412362"/>
              <a:gd name="connsiteY117" fmla="*/ 280523 h 491014"/>
              <a:gd name="connsiteX118" fmla="*/ 231714 w 412362"/>
              <a:gd name="connsiteY118" fmla="*/ 271505 h 491014"/>
              <a:gd name="connsiteX119" fmla="*/ 236223 w 412362"/>
              <a:gd name="connsiteY119" fmla="*/ 263678 h 491014"/>
              <a:gd name="connsiteX120" fmla="*/ 236223 w 412362"/>
              <a:gd name="connsiteY120" fmla="*/ 253598 h 491014"/>
              <a:gd name="connsiteX121" fmla="*/ 231714 w 412362"/>
              <a:gd name="connsiteY121" fmla="*/ 250282 h 491014"/>
              <a:gd name="connsiteX122" fmla="*/ 229459 w 412362"/>
              <a:gd name="connsiteY122" fmla="*/ 248028 h 491014"/>
              <a:gd name="connsiteX123" fmla="*/ 222694 w 412362"/>
              <a:gd name="connsiteY123" fmla="*/ 246966 h 491014"/>
              <a:gd name="connsiteX124" fmla="*/ 215930 w 412362"/>
              <a:gd name="connsiteY124" fmla="*/ 249221 h 491014"/>
              <a:gd name="connsiteX125" fmla="*/ 208104 w 412362"/>
              <a:gd name="connsiteY125" fmla="*/ 253730 h 491014"/>
              <a:gd name="connsiteX126" fmla="*/ 203595 w 412362"/>
              <a:gd name="connsiteY126" fmla="*/ 258241 h 491014"/>
              <a:gd name="connsiteX127" fmla="*/ 195769 w 412362"/>
              <a:gd name="connsiteY127" fmla="*/ 269515 h 491014"/>
              <a:gd name="connsiteX128" fmla="*/ 189005 w 412362"/>
              <a:gd name="connsiteY128" fmla="*/ 279595 h 491014"/>
              <a:gd name="connsiteX129" fmla="*/ 179986 w 412362"/>
              <a:gd name="connsiteY129" fmla="*/ 287420 h 491014"/>
              <a:gd name="connsiteX130" fmla="*/ 178792 w 412362"/>
              <a:gd name="connsiteY130" fmla="*/ 298694 h 491014"/>
              <a:gd name="connsiteX131" fmla="*/ 176537 w 412362"/>
              <a:gd name="connsiteY131" fmla="*/ 308774 h 491014"/>
              <a:gd name="connsiteX132" fmla="*/ 172028 w 412362"/>
              <a:gd name="connsiteY132" fmla="*/ 309967 h 491014"/>
              <a:gd name="connsiteX133" fmla="*/ 169773 w 412362"/>
              <a:gd name="connsiteY133" fmla="*/ 304398 h 491014"/>
              <a:gd name="connsiteX134" fmla="*/ 168712 w 412362"/>
              <a:gd name="connsiteY134" fmla="*/ 300949 h 491014"/>
              <a:gd name="connsiteX135" fmla="*/ 169773 w 412362"/>
              <a:gd name="connsiteY135" fmla="*/ 297633 h 491014"/>
              <a:gd name="connsiteX136" fmla="*/ 168712 w 412362"/>
              <a:gd name="connsiteY136" fmla="*/ 294317 h 491014"/>
              <a:gd name="connsiteX137" fmla="*/ 161947 w 412362"/>
              <a:gd name="connsiteY137" fmla="*/ 297633 h 491014"/>
              <a:gd name="connsiteX138" fmla="*/ 160886 w 412362"/>
              <a:gd name="connsiteY138" fmla="*/ 303205 h 491014"/>
              <a:gd name="connsiteX139" fmla="*/ 164335 w 412362"/>
              <a:gd name="connsiteY139" fmla="*/ 314478 h 491014"/>
              <a:gd name="connsiteX140" fmla="*/ 162080 w 412362"/>
              <a:gd name="connsiteY140" fmla="*/ 321243 h 491014"/>
              <a:gd name="connsiteX141" fmla="*/ 156509 w 412362"/>
              <a:gd name="connsiteY141" fmla="*/ 326812 h 491014"/>
              <a:gd name="connsiteX142" fmla="*/ 156509 w 412362"/>
              <a:gd name="connsiteY142" fmla="*/ 336893 h 491014"/>
              <a:gd name="connsiteX143" fmla="*/ 161019 w 412362"/>
              <a:gd name="connsiteY143" fmla="*/ 335832 h 491014"/>
              <a:gd name="connsiteX144" fmla="*/ 167783 w 412362"/>
              <a:gd name="connsiteY144" fmla="*/ 338086 h 491014"/>
              <a:gd name="connsiteX145" fmla="*/ 171099 w 412362"/>
              <a:gd name="connsiteY145" fmla="*/ 349361 h 491014"/>
              <a:gd name="connsiteX146" fmla="*/ 174415 w 412362"/>
              <a:gd name="connsiteY146" fmla="*/ 357186 h 491014"/>
              <a:gd name="connsiteX147" fmla="*/ 174415 w 412362"/>
              <a:gd name="connsiteY147" fmla="*/ 370715 h 491014"/>
              <a:gd name="connsiteX148" fmla="*/ 177731 w 412362"/>
              <a:gd name="connsiteY148" fmla="*/ 376285 h 491014"/>
              <a:gd name="connsiteX149" fmla="*/ 186750 w 412362"/>
              <a:gd name="connsiteY149" fmla="*/ 380796 h 491014"/>
              <a:gd name="connsiteX150" fmla="*/ 189005 w 412362"/>
              <a:gd name="connsiteY150" fmla="*/ 389814 h 491014"/>
              <a:gd name="connsiteX151" fmla="*/ 195769 w 412362"/>
              <a:gd name="connsiteY151" fmla="*/ 394325 h 491014"/>
              <a:gd name="connsiteX152" fmla="*/ 200279 w 412362"/>
              <a:gd name="connsiteY152" fmla="*/ 406659 h 491014"/>
              <a:gd name="connsiteX153" fmla="*/ 207043 w 412362"/>
              <a:gd name="connsiteY153" fmla="*/ 409975 h 491014"/>
              <a:gd name="connsiteX154" fmla="*/ 210359 w 412362"/>
              <a:gd name="connsiteY154" fmla="*/ 412230 h 491014"/>
              <a:gd name="connsiteX155" fmla="*/ 211553 w 412362"/>
              <a:gd name="connsiteY155" fmla="*/ 421249 h 491014"/>
              <a:gd name="connsiteX156" fmla="*/ 213808 w 412362"/>
              <a:gd name="connsiteY156" fmla="*/ 430268 h 491014"/>
              <a:gd name="connsiteX157" fmla="*/ 216062 w 412362"/>
              <a:gd name="connsiteY157" fmla="*/ 443798 h 491014"/>
              <a:gd name="connsiteX158" fmla="*/ 209298 w 412362"/>
              <a:gd name="connsiteY158" fmla="*/ 450562 h 491014"/>
              <a:gd name="connsiteX159" fmla="*/ 200279 w 412362"/>
              <a:gd name="connsiteY159" fmla="*/ 456132 h 491014"/>
              <a:gd name="connsiteX160" fmla="*/ 193515 w 412362"/>
              <a:gd name="connsiteY160" fmla="*/ 458387 h 491014"/>
              <a:gd name="connsiteX161" fmla="*/ 187944 w 412362"/>
              <a:gd name="connsiteY161" fmla="*/ 468467 h 491014"/>
              <a:gd name="connsiteX162" fmla="*/ 189005 w 412362"/>
              <a:gd name="connsiteY162" fmla="*/ 476292 h 491014"/>
              <a:gd name="connsiteX163" fmla="*/ 187944 w 412362"/>
              <a:gd name="connsiteY163" fmla="*/ 489822 h 491014"/>
              <a:gd name="connsiteX164" fmla="*/ 176670 w 412362"/>
              <a:gd name="connsiteY164" fmla="*/ 491015 h 491014"/>
              <a:gd name="connsiteX165" fmla="*/ 175609 w 412362"/>
              <a:gd name="connsiteY165" fmla="*/ 481997 h 491014"/>
              <a:gd name="connsiteX166" fmla="*/ 168844 w 412362"/>
              <a:gd name="connsiteY166" fmla="*/ 476425 h 491014"/>
              <a:gd name="connsiteX167" fmla="*/ 157570 w 412362"/>
              <a:gd name="connsiteY167" fmla="*/ 462896 h 491014"/>
              <a:gd name="connsiteX168" fmla="*/ 158632 w 412362"/>
              <a:gd name="connsiteY168" fmla="*/ 456132 h 491014"/>
              <a:gd name="connsiteX169" fmla="*/ 175476 w 412362"/>
              <a:gd name="connsiteY169" fmla="*/ 448307 h 491014"/>
              <a:gd name="connsiteX170" fmla="*/ 190066 w 412362"/>
              <a:gd name="connsiteY170" fmla="*/ 437033 h 491014"/>
              <a:gd name="connsiteX171" fmla="*/ 143909 w 412362"/>
              <a:gd name="connsiteY171" fmla="*/ 406659 h 491014"/>
              <a:gd name="connsiteX172" fmla="*/ 142715 w 412362"/>
              <a:gd name="connsiteY172" fmla="*/ 393130 h 491014"/>
              <a:gd name="connsiteX173" fmla="*/ 143909 w 412362"/>
              <a:gd name="connsiteY173" fmla="*/ 379601 h 491014"/>
              <a:gd name="connsiteX174" fmla="*/ 143909 w 412362"/>
              <a:gd name="connsiteY174" fmla="*/ 357054 h 491014"/>
              <a:gd name="connsiteX175" fmla="*/ 147225 w 412362"/>
              <a:gd name="connsiteY175" fmla="*/ 348034 h 491014"/>
              <a:gd name="connsiteX176" fmla="*/ 152796 w 412362"/>
              <a:gd name="connsiteY176" fmla="*/ 343525 h 491014"/>
              <a:gd name="connsiteX177" fmla="*/ 148286 w 412362"/>
              <a:gd name="connsiteY177" fmla="*/ 298561 h 491014"/>
              <a:gd name="connsiteX178" fmla="*/ 144837 w 412362"/>
              <a:gd name="connsiteY178" fmla="*/ 296307 h 491014"/>
              <a:gd name="connsiteX179" fmla="*/ 144837 w 412362"/>
              <a:gd name="connsiteY179" fmla="*/ 308641 h 491014"/>
              <a:gd name="connsiteX180" fmla="*/ 142583 w 412362"/>
              <a:gd name="connsiteY180" fmla="*/ 309836 h 491014"/>
              <a:gd name="connsiteX181" fmla="*/ 138073 w 412362"/>
              <a:gd name="connsiteY181" fmla="*/ 307581 h 491014"/>
              <a:gd name="connsiteX182" fmla="*/ 134757 w 412362"/>
              <a:gd name="connsiteY182" fmla="*/ 303072 h 491014"/>
              <a:gd name="connsiteX183" fmla="*/ 127993 w 412362"/>
              <a:gd name="connsiteY183" fmla="*/ 306520 h 491014"/>
              <a:gd name="connsiteX184" fmla="*/ 123483 w 412362"/>
              <a:gd name="connsiteY184" fmla="*/ 307581 h 491014"/>
              <a:gd name="connsiteX185" fmla="*/ 117912 w 412362"/>
              <a:gd name="connsiteY185" fmla="*/ 307581 h 491014"/>
              <a:gd name="connsiteX186" fmla="*/ 108893 w 412362"/>
              <a:gd name="connsiteY186" fmla="*/ 313152 h 491014"/>
              <a:gd name="connsiteX187" fmla="*/ 109954 w 412362"/>
              <a:gd name="connsiteY187" fmla="*/ 316468 h 491014"/>
              <a:gd name="connsiteX188" fmla="*/ 116719 w 412362"/>
              <a:gd name="connsiteY188" fmla="*/ 319915 h 491014"/>
              <a:gd name="connsiteX189" fmla="*/ 124544 w 412362"/>
              <a:gd name="connsiteY189" fmla="*/ 323231 h 491014"/>
              <a:gd name="connsiteX190" fmla="*/ 129054 w 412362"/>
              <a:gd name="connsiteY190" fmla="*/ 332251 h 491014"/>
              <a:gd name="connsiteX191" fmla="*/ 127993 w 412362"/>
              <a:gd name="connsiteY191" fmla="*/ 340076 h 491014"/>
              <a:gd name="connsiteX192" fmla="*/ 117912 w 412362"/>
              <a:gd name="connsiteY192" fmla="*/ 373766 h 491014"/>
              <a:gd name="connsiteX193" fmla="*/ 110087 w 412362"/>
              <a:gd name="connsiteY193" fmla="*/ 373766 h 491014"/>
              <a:gd name="connsiteX194" fmla="*/ 106771 w 412362"/>
              <a:gd name="connsiteY194" fmla="*/ 377082 h 491014"/>
              <a:gd name="connsiteX195" fmla="*/ 107965 w 412362"/>
              <a:gd name="connsiteY195" fmla="*/ 379337 h 491014"/>
              <a:gd name="connsiteX196" fmla="*/ 103455 w 412362"/>
              <a:gd name="connsiteY196" fmla="*/ 387162 h 491014"/>
              <a:gd name="connsiteX197" fmla="*/ 101200 w 412362"/>
              <a:gd name="connsiteY197" fmla="*/ 388355 h 491014"/>
              <a:gd name="connsiteX198" fmla="*/ 100139 w 412362"/>
              <a:gd name="connsiteY198" fmla="*/ 391671 h 491014"/>
              <a:gd name="connsiteX199" fmla="*/ 95630 w 412362"/>
              <a:gd name="connsiteY199" fmla="*/ 387162 h 491014"/>
              <a:gd name="connsiteX200" fmla="*/ 92314 w 412362"/>
              <a:gd name="connsiteY200" fmla="*/ 387162 h 491014"/>
              <a:gd name="connsiteX201" fmla="*/ 93375 w 412362"/>
              <a:gd name="connsiteY201" fmla="*/ 386102 h 491014"/>
              <a:gd name="connsiteX202" fmla="*/ 92314 w 412362"/>
              <a:gd name="connsiteY202" fmla="*/ 384907 h 491014"/>
              <a:gd name="connsiteX203" fmla="*/ 88865 w 412362"/>
              <a:gd name="connsiteY203" fmla="*/ 380398 h 491014"/>
              <a:gd name="connsiteX204" fmla="*/ 86611 w 412362"/>
              <a:gd name="connsiteY204" fmla="*/ 381591 h 491014"/>
              <a:gd name="connsiteX205" fmla="*/ 78785 w 412362"/>
              <a:gd name="connsiteY205" fmla="*/ 374826 h 491014"/>
              <a:gd name="connsiteX206" fmla="*/ 79846 w 412362"/>
              <a:gd name="connsiteY206" fmla="*/ 371510 h 491014"/>
              <a:gd name="connsiteX207" fmla="*/ 68572 w 412362"/>
              <a:gd name="connsiteY207" fmla="*/ 360237 h 491014"/>
              <a:gd name="connsiteX208" fmla="*/ 32628 w 412362"/>
              <a:gd name="connsiteY208" fmla="*/ 300551 h 491014"/>
              <a:gd name="connsiteX209" fmla="*/ 0 w 412362"/>
              <a:gd name="connsiteY209" fmla="*/ 243253 h 491014"/>
              <a:gd name="connsiteX210" fmla="*/ 2255 w 412362"/>
              <a:gd name="connsiteY210" fmla="*/ 210624 h 491014"/>
              <a:gd name="connsiteX211" fmla="*/ 0 w 412362"/>
              <a:gd name="connsiteY211" fmla="*/ 199350 h 491014"/>
              <a:gd name="connsiteX212" fmla="*/ 29312 w 412362"/>
              <a:gd name="connsiteY212" fmla="*/ 194841 h 491014"/>
              <a:gd name="connsiteX213" fmla="*/ 28251 w 412362"/>
              <a:gd name="connsiteY213" fmla="*/ 198157 h 491014"/>
              <a:gd name="connsiteX214" fmla="*/ 27190 w 412362"/>
              <a:gd name="connsiteY214" fmla="*/ 200412 h 491014"/>
              <a:gd name="connsiteX215" fmla="*/ 27190 w 412362"/>
              <a:gd name="connsiteY215" fmla="*/ 204921 h 491014"/>
              <a:gd name="connsiteX216" fmla="*/ 30506 w 412362"/>
              <a:gd name="connsiteY216" fmla="*/ 208237 h 491014"/>
              <a:gd name="connsiteX217" fmla="*/ 31700 w 412362"/>
              <a:gd name="connsiteY217" fmla="*/ 205982 h 491014"/>
              <a:gd name="connsiteX218" fmla="*/ 29445 w 412362"/>
              <a:gd name="connsiteY218" fmla="*/ 205982 h 491014"/>
              <a:gd name="connsiteX219" fmla="*/ 28384 w 412362"/>
              <a:gd name="connsiteY219" fmla="*/ 204921 h 491014"/>
              <a:gd name="connsiteX220" fmla="*/ 28384 w 412362"/>
              <a:gd name="connsiteY220" fmla="*/ 200412 h 491014"/>
              <a:gd name="connsiteX221" fmla="*/ 31832 w 412362"/>
              <a:gd name="connsiteY221" fmla="*/ 194841 h 491014"/>
              <a:gd name="connsiteX222" fmla="*/ 32893 w 412362"/>
              <a:gd name="connsiteY222" fmla="*/ 194841 h 491014"/>
              <a:gd name="connsiteX223" fmla="*/ 32893 w 412362"/>
              <a:gd name="connsiteY223" fmla="*/ 195902 h 491014"/>
              <a:gd name="connsiteX224" fmla="*/ 33955 w 412362"/>
              <a:gd name="connsiteY224" fmla="*/ 194841 h 491014"/>
              <a:gd name="connsiteX225" fmla="*/ 33955 w 412362"/>
              <a:gd name="connsiteY225" fmla="*/ 193648 h 491014"/>
              <a:gd name="connsiteX226" fmla="*/ 104782 w 412362"/>
              <a:gd name="connsiteY226" fmla="*/ 154254 h 491014"/>
              <a:gd name="connsiteX227" fmla="*/ 98017 w 412362"/>
              <a:gd name="connsiteY227" fmla="*/ 133962 h 491014"/>
              <a:gd name="connsiteX228" fmla="*/ 87937 w 412362"/>
              <a:gd name="connsiteY228" fmla="*/ 126135 h 491014"/>
              <a:gd name="connsiteX229" fmla="*/ 50799 w 412362"/>
              <a:gd name="connsiteY229" fmla="*/ 91252 h 491014"/>
              <a:gd name="connsiteX230" fmla="*/ 67644 w 412362"/>
              <a:gd name="connsiteY230" fmla="*/ 92447 h 491014"/>
              <a:gd name="connsiteX231" fmla="*/ 67644 w 412362"/>
              <a:gd name="connsiteY231" fmla="*/ 93508 h 491014"/>
              <a:gd name="connsiteX232" fmla="*/ 69899 w 412362"/>
              <a:gd name="connsiteY232" fmla="*/ 93508 h 491014"/>
              <a:gd name="connsiteX233" fmla="*/ 69899 w 412362"/>
              <a:gd name="connsiteY233" fmla="*/ 92447 h 491014"/>
              <a:gd name="connsiteX234" fmla="*/ 73214 w 412362"/>
              <a:gd name="connsiteY234" fmla="*/ 92447 h 491014"/>
              <a:gd name="connsiteX235" fmla="*/ 91253 w 412362"/>
              <a:gd name="connsiteY235" fmla="*/ 89131 h 491014"/>
              <a:gd name="connsiteX236" fmla="*/ 103588 w 412362"/>
              <a:gd name="connsiteY236" fmla="*/ 87936 h 491014"/>
              <a:gd name="connsiteX237" fmla="*/ 103588 w 412362"/>
              <a:gd name="connsiteY237" fmla="*/ 89131 h 491014"/>
              <a:gd name="connsiteX238" fmla="*/ 112607 w 412362"/>
              <a:gd name="connsiteY238" fmla="*/ 86876 h 491014"/>
              <a:gd name="connsiteX239" fmla="*/ 112607 w 412362"/>
              <a:gd name="connsiteY239" fmla="*/ 85683 h 491014"/>
              <a:gd name="connsiteX240" fmla="*/ 120565 w 412362"/>
              <a:gd name="connsiteY240" fmla="*/ 84620 h 491014"/>
              <a:gd name="connsiteX241" fmla="*/ 126136 w 412362"/>
              <a:gd name="connsiteY241" fmla="*/ 89131 h 491014"/>
              <a:gd name="connsiteX242" fmla="*/ 128391 w 412362"/>
              <a:gd name="connsiteY242" fmla="*/ 87936 h 491014"/>
              <a:gd name="connsiteX243" fmla="*/ 132900 w 412362"/>
              <a:gd name="connsiteY243" fmla="*/ 89131 h 491014"/>
              <a:gd name="connsiteX244" fmla="*/ 137410 w 412362"/>
              <a:gd name="connsiteY244" fmla="*/ 84620 h 491014"/>
              <a:gd name="connsiteX245" fmla="*/ 140726 w 412362"/>
              <a:gd name="connsiteY245" fmla="*/ 85683 h 491014"/>
              <a:gd name="connsiteX246" fmla="*/ 138471 w 412362"/>
              <a:gd name="connsiteY246" fmla="*/ 82367 h 491014"/>
              <a:gd name="connsiteX247" fmla="*/ 145235 w 412362"/>
              <a:gd name="connsiteY247" fmla="*/ 81172 h 491014"/>
              <a:gd name="connsiteX248" fmla="*/ 148684 w 412362"/>
              <a:gd name="connsiteY248" fmla="*/ 83427 h 491014"/>
              <a:gd name="connsiteX249" fmla="*/ 148684 w 412362"/>
              <a:gd name="connsiteY249" fmla="*/ 80111 h 491014"/>
              <a:gd name="connsiteX250" fmla="*/ 157703 w 412362"/>
              <a:gd name="connsiteY250" fmla="*/ 79051 h 491014"/>
              <a:gd name="connsiteX251" fmla="*/ 159958 w 412362"/>
              <a:gd name="connsiteY251" fmla="*/ 75602 h 491014"/>
              <a:gd name="connsiteX252" fmla="*/ 159958 w 412362"/>
              <a:gd name="connsiteY252" fmla="*/ 71093 h 491014"/>
              <a:gd name="connsiteX253" fmla="*/ 161019 w 412362"/>
              <a:gd name="connsiteY253" fmla="*/ 71093 h 491014"/>
              <a:gd name="connsiteX254" fmla="*/ 173354 w 412362"/>
              <a:gd name="connsiteY254" fmla="*/ 112739 h 491014"/>
              <a:gd name="connsiteX255" fmla="*/ 199218 w 412362"/>
              <a:gd name="connsiteY255" fmla="*/ 79051 h 491014"/>
              <a:gd name="connsiteX256" fmla="*/ 205982 w 412362"/>
              <a:gd name="connsiteY256" fmla="*/ 68970 h 491014"/>
              <a:gd name="connsiteX257" fmla="*/ 211686 w 412362"/>
              <a:gd name="connsiteY257" fmla="*/ 76795 h 491014"/>
              <a:gd name="connsiteX258" fmla="*/ 212746 w 412362"/>
              <a:gd name="connsiteY258" fmla="*/ 79051 h 491014"/>
              <a:gd name="connsiteX259" fmla="*/ 212746 w 412362"/>
              <a:gd name="connsiteY259" fmla="*/ 80111 h 491014"/>
              <a:gd name="connsiteX260" fmla="*/ 222827 w 412362"/>
              <a:gd name="connsiteY260" fmla="*/ 86876 h 491014"/>
              <a:gd name="connsiteX261" fmla="*/ 221766 w 412362"/>
              <a:gd name="connsiteY261" fmla="*/ 87936 h 491014"/>
              <a:gd name="connsiteX262" fmla="*/ 222827 w 412362"/>
              <a:gd name="connsiteY262" fmla="*/ 90192 h 491014"/>
              <a:gd name="connsiteX263" fmla="*/ 223888 w 412362"/>
              <a:gd name="connsiteY263" fmla="*/ 89131 h 491014"/>
              <a:gd name="connsiteX264" fmla="*/ 229459 w 412362"/>
              <a:gd name="connsiteY264" fmla="*/ 96956 h 491014"/>
              <a:gd name="connsiteX265" fmla="*/ 236223 w 412362"/>
              <a:gd name="connsiteY265" fmla="*/ 96956 h 491014"/>
              <a:gd name="connsiteX266" fmla="*/ 238478 w 412362"/>
              <a:gd name="connsiteY266" fmla="*/ 94701 h 491014"/>
              <a:gd name="connsiteX267" fmla="*/ 241794 w 412362"/>
              <a:gd name="connsiteY267" fmla="*/ 96956 h 491014"/>
              <a:gd name="connsiteX268" fmla="*/ 242855 w 412362"/>
              <a:gd name="connsiteY268" fmla="*/ 99212 h 491014"/>
              <a:gd name="connsiteX269" fmla="*/ 243916 w 412362"/>
              <a:gd name="connsiteY269" fmla="*/ 100405 h 491014"/>
              <a:gd name="connsiteX270" fmla="*/ 246171 w 412362"/>
              <a:gd name="connsiteY270" fmla="*/ 99212 h 491014"/>
              <a:gd name="connsiteX271" fmla="*/ 248425 w 412362"/>
              <a:gd name="connsiteY271" fmla="*/ 100405 h 491014"/>
              <a:gd name="connsiteX272" fmla="*/ 255190 w 412362"/>
              <a:gd name="connsiteY272" fmla="*/ 99212 h 491014"/>
              <a:gd name="connsiteX273" fmla="*/ 258506 w 412362"/>
              <a:gd name="connsiteY273" fmla="*/ 87936 h 491014"/>
              <a:gd name="connsiteX274" fmla="*/ 263015 w 412362"/>
              <a:gd name="connsiteY274" fmla="*/ 78918 h 491014"/>
              <a:gd name="connsiteX275" fmla="*/ 265270 w 412362"/>
              <a:gd name="connsiteY275" fmla="*/ 70960 h 491014"/>
              <a:gd name="connsiteX276" fmla="*/ 261954 w 412362"/>
              <a:gd name="connsiteY276" fmla="*/ 66450 h 491014"/>
              <a:gd name="connsiteX277" fmla="*/ 274289 w 412362"/>
              <a:gd name="connsiteY277" fmla="*/ 50667 h 491014"/>
              <a:gd name="connsiteX278" fmla="*/ 277605 w 412362"/>
              <a:gd name="connsiteY278" fmla="*/ 46158 h 491014"/>
              <a:gd name="connsiteX279" fmla="*/ 282115 w 412362"/>
              <a:gd name="connsiteY279" fmla="*/ 48411 h 491014"/>
              <a:gd name="connsiteX280" fmla="*/ 284369 w 412362"/>
              <a:gd name="connsiteY280" fmla="*/ 46158 h 491014"/>
              <a:gd name="connsiteX281" fmla="*/ 284369 w 412362"/>
              <a:gd name="connsiteY281" fmla="*/ 42709 h 491014"/>
              <a:gd name="connsiteX282" fmla="*/ 287685 w 412362"/>
              <a:gd name="connsiteY282" fmla="*/ 35944 h 491014"/>
              <a:gd name="connsiteX283" fmla="*/ 287685 w 412362"/>
              <a:gd name="connsiteY283" fmla="*/ 29180 h 491014"/>
              <a:gd name="connsiteX284" fmla="*/ 284369 w 412362"/>
              <a:gd name="connsiteY284" fmla="*/ 24671 h 491014"/>
              <a:gd name="connsiteX285" fmla="*/ 280921 w 412362"/>
              <a:gd name="connsiteY285" fmla="*/ 19099 h 491014"/>
              <a:gd name="connsiteX286" fmla="*/ 281982 w 412362"/>
              <a:gd name="connsiteY286" fmla="*/ 12335 h 491014"/>
              <a:gd name="connsiteX287" fmla="*/ 326946 w 412362"/>
              <a:gd name="connsiteY287" fmla="*/ 0 h 49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412362" h="491014">
                <a:moveTo>
                  <a:pt x="327078" y="265"/>
                </a:moveTo>
                <a:lnTo>
                  <a:pt x="329333" y="4775"/>
                </a:lnTo>
                <a:lnTo>
                  <a:pt x="328272" y="21619"/>
                </a:lnTo>
                <a:lnTo>
                  <a:pt x="322568" y="38464"/>
                </a:lnTo>
                <a:lnTo>
                  <a:pt x="310233" y="91385"/>
                </a:lnTo>
                <a:lnTo>
                  <a:pt x="320314" y="110485"/>
                </a:lnTo>
                <a:lnTo>
                  <a:pt x="346177" y="137542"/>
                </a:lnTo>
                <a:lnTo>
                  <a:pt x="357451" y="155582"/>
                </a:lnTo>
                <a:lnTo>
                  <a:pt x="367532" y="159029"/>
                </a:lnTo>
                <a:lnTo>
                  <a:pt x="382122" y="164600"/>
                </a:lnTo>
                <a:lnTo>
                  <a:pt x="393395" y="171364"/>
                </a:lnTo>
                <a:lnTo>
                  <a:pt x="410240" y="205054"/>
                </a:lnTo>
                <a:lnTo>
                  <a:pt x="411301" y="223092"/>
                </a:lnTo>
                <a:lnTo>
                  <a:pt x="412363" y="234366"/>
                </a:lnTo>
                <a:lnTo>
                  <a:pt x="400027" y="268056"/>
                </a:lnTo>
                <a:lnTo>
                  <a:pt x="387692" y="257976"/>
                </a:lnTo>
                <a:lnTo>
                  <a:pt x="379867" y="246702"/>
                </a:lnTo>
                <a:lnTo>
                  <a:pt x="375357" y="227602"/>
                </a:lnTo>
                <a:lnTo>
                  <a:pt x="365277" y="214073"/>
                </a:lnTo>
                <a:lnTo>
                  <a:pt x="348432" y="200543"/>
                </a:lnTo>
                <a:lnTo>
                  <a:pt x="336097" y="198290"/>
                </a:lnTo>
                <a:lnTo>
                  <a:pt x="337158" y="202799"/>
                </a:lnTo>
                <a:lnTo>
                  <a:pt x="349493" y="218583"/>
                </a:lnTo>
                <a:lnTo>
                  <a:pt x="356258" y="227602"/>
                </a:lnTo>
                <a:lnTo>
                  <a:pt x="363022" y="234366"/>
                </a:lnTo>
                <a:lnTo>
                  <a:pt x="368726" y="245640"/>
                </a:lnTo>
                <a:lnTo>
                  <a:pt x="369786" y="252404"/>
                </a:lnTo>
                <a:lnTo>
                  <a:pt x="374296" y="259169"/>
                </a:lnTo>
                <a:lnTo>
                  <a:pt x="383315" y="263678"/>
                </a:lnTo>
                <a:lnTo>
                  <a:pt x="383315" y="278269"/>
                </a:lnTo>
                <a:lnTo>
                  <a:pt x="387825" y="287287"/>
                </a:lnTo>
                <a:lnTo>
                  <a:pt x="386631" y="295112"/>
                </a:lnTo>
                <a:lnTo>
                  <a:pt x="378806" y="306388"/>
                </a:lnTo>
                <a:lnTo>
                  <a:pt x="364216" y="306388"/>
                </a:lnTo>
                <a:lnTo>
                  <a:pt x="361961" y="310897"/>
                </a:lnTo>
                <a:lnTo>
                  <a:pt x="352942" y="325486"/>
                </a:lnTo>
                <a:lnTo>
                  <a:pt x="356258" y="337822"/>
                </a:lnTo>
                <a:lnTo>
                  <a:pt x="363022" y="344587"/>
                </a:lnTo>
                <a:lnTo>
                  <a:pt x="372041" y="351350"/>
                </a:lnTo>
                <a:lnTo>
                  <a:pt x="372041" y="362625"/>
                </a:lnTo>
                <a:lnTo>
                  <a:pt x="366338" y="370583"/>
                </a:lnTo>
                <a:lnTo>
                  <a:pt x="370848" y="384112"/>
                </a:lnTo>
                <a:lnTo>
                  <a:pt x="378673" y="386365"/>
                </a:lnTo>
                <a:lnTo>
                  <a:pt x="379867" y="393130"/>
                </a:lnTo>
                <a:lnTo>
                  <a:pt x="379867" y="399895"/>
                </a:lnTo>
                <a:lnTo>
                  <a:pt x="389947" y="415679"/>
                </a:lnTo>
                <a:lnTo>
                  <a:pt x="394457" y="423504"/>
                </a:lnTo>
                <a:lnTo>
                  <a:pt x="369654" y="435840"/>
                </a:lnTo>
                <a:lnTo>
                  <a:pt x="359574" y="432524"/>
                </a:lnTo>
                <a:lnTo>
                  <a:pt x="354003" y="424697"/>
                </a:lnTo>
                <a:lnTo>
                  <a:pt x="348432" y="422443"/>
                </a:lnTo>
                <a:lnTo>
                  <a:pt x="350687" y="410108"/>
                </a:lnTo>
                <a:lnTo>
                  <a:pt x="350687" y="402283"/>
                </a:lnTo>
                <a:lnTo>
                  <a:pt x="342862" y="391009"/>
                </a:lnTo>
                <a:lnTo>
                  <a:pt x="344055" y="376418"/>
                </a:lnTo>
                <a:lnTo>
                  <a:pt x="335036" y="372969"/>
                </a:lnTo>
                <a:lnTo>
                  <a:pt x="319252" y="379734"/>
                </a:lnTo>
                <a:lnTo>
                  <a:pt x="304663" y="371909"/>
                </a:lnTo>
                <a:lnTo>
                  <a:pt x="295643" y="356126"/>
                </a:lnTo>
                <a:lnTo>
                  <a:pt x="286624" y="348299"/>
                </a:lnTo>
                <a:lnTo>
                  <a:pt x="278799" y="337026"/>
                </a:lnTo>
                <a:lnTo>
                  <a:pt x="268719" y="324691"/>
                </a:lnTo>
                <a:lnTo>
                  <a:pt x="266464" y="334770"/>
                </a:lnTo>
                <a:lnTo>
                  <a:pt x="264209" y="344851"/>
                </a:lnTo>
                <a:lnTo>
                  <a:pt x="268719" y="347106"/>
                </a:lnTo>
                <a:lnTo>
                  <a:pt x="270974" y="340341"/>
                </a:lnTo>
                <a:lnTo>
                  <a:pt x="277738" y="352677"/>
                </a:lnTo>
                <a:lnTo>
                  <a:pt x="285563" y="361696"/>
                </a:lnTo>
                <a:lnTo>
                  <a:pt x="291134" y="376285"/>
                </a:lnTo>
                <a:lnTo>
                  <a:pt x="298959" y="384112"/>
                </a:lnTo>
                <a:lnTo>
                  <a:pt x="307979" y="387428"/>
                </a:lnTo>
                <a:lnTo>
                  <a:pt x="321507" y="387428"/>
                </a:lnTo>
                <a:lnTo>
                  <a:pt x="328272" y="384112"/>
                </a:lnTo>
                <a:lnTo>
                  <a:pt x="336097" y="387428"/>
                </a:lnTo>
                <a:lnTo>
                  <a:pt x="336097" y="394192"/>
                </a:lnTo>
                <a:lnTo>
                  <a:pt x="333842" y="400957"/>
                </a:lnTo>
                <a:lnTo>
                  <a:pt x="330394" y="406659"/>
                </a:lnTo>
                <a:lnTo>
                  <a:pt x="315804" y="407720"/>
                </a:lnTo>
                <a:lnTo>
                  <a:pt x="306785" y="406659"/>
                </a:lnTo>
                <a:lnTo>
                  <a:pt x="294450" y="407720"/>
                </a:lnTo>
                <a:lnTo>
                  <a:pt x="297766" y="424564"/>
                </a:lnTo>
                <a:lnTo>
                  <a:pt x="298827" y="438093"/>
                </a:lnTo>
                <a:lnTo>
                  <a:pt x="293256" y="442603"/>
                </a:lnTo>
                <a:lnTo>
                  <a:pt x="285431" y="438093"/>
                </a:lnTo>
                <a:lnTo>
                  <a:pt x="284369" y="433584"/>
                </a:lnTo>
                <a:lnTo>
                  <a:pt x="276544" y="424564"/>
                </a:lnTo>
                <a:lnTo>
                  <a:pt x="272034" y="427880"/>
                </a:lnTo>
                <a:lnTo>
                  <a:pt x="261954" y="423371"/>
                </a:lnTo>
                <a:lnTo>
                  <a:pt x="254129" y="414351"/>
                </a:lnTo>
                <a:lnTo>
                  <a:pt x="247364" y="410904"/>
                </a:lnTo>
                <a:lnTo>
                  <a:pt x="240600" y="405333"/>
                </a:lnTo>
                <a:lnTo>
                  <a:pt x="238345" y="398568"/>
                </a:lnTo>
                <a:lnTo>
                  <a:pt x="238345" y="390611"/>
                </a:lnTo>
                <a:cubicBezTo>
                  <a:pt x="179057" y="388754"/>
                  <a:pt x="228398" y="366603"/>
                  <a:pt x="195637" y="354665"/>
                </a:cubicBezTo>
                <a:lnTo>
                  <a:pt x="200146" y="345647"/>
                </a:lnTo>
                <a:lnTo>
                  <a:pt x="191127" y="340076"/>
                </a:lnTo>
                <a:lnTo>
                  <a:pt x="192188" y="327742"/>
                </a:lnTo>
                <a:lnTo>
                  <a:pt x="191127" y="324293"/>
                </a:lnTo>
                <a:lnTo>
                  <a:pt x="183301" y="316468"/>
                </a:lnTo>
                <a:lnTo>
                  <a:pt x="188872" y="310897"/>
                </a:lnTo>
                <a:lnTo>
                  <a:pt x="197891" y="312090"/>
                </a:lnTo>
                <a:lnTo>
                  <a:pt x="207972" y="310897"/>
                </a:lnTo>
                <a:lnTo>
                  <a:pt x="226010" y="310897"/>
                </a:lnTo>
                <a:lnTo>
                  <a:pt x="232775" y="308641"/>
                </a:lnTo>
                <a:lnTo>
                  <a:pt x="228265" y="303072"/>
                </a:lnTo>
                <a:lnTo>
                  <a:pt x="222694" y="302010"/>
                </a:lnTo>
                <a:lnTo>
                  <a:pt x="211420" y="303072"/>
                </a:lnTo>
                <a:lnTo>
                  <a:pt x="199085" y="302010"/>
                </a:lnTo>
                <a:lnTo>
                  <a:pt x="193515" y="298694"/>
                </a:lnTo>
                <a:lnTo>
                  <a:pt x="193515" y="284104"/>
                </a:lnTo>
                <a:lnTo>
                  <a:pt x="204788" y="275084"/>
                </a:lnTo>
                <a:lnTo>
                  <a:pt x="209298" y="271637"/>
                </a:lnTo>
                <a:lnTo>
                  <a:pt x="218317" y="279462"/>
                </a:lnTo>
                <a:lnTo>
                  <a:pt x="223888" y="287287"/>
                </a:lnTo>
                <a:lnTo>
                  <a:pt x="232907" y="295112"/>
                </a:lnTo>
                <a:lnTo>
                  <a:pt x="239671" y="297368"/>
                </a:lnTo>
                <a:lnTo>
                  <a:pt x="247497" y="291797"/>
                </a:lnTo>
                <a:lnTo>
                  <a:pt x="242987" y="280523"/>
                </a:lnTo>
                <a:lnTo>
                  <a:pt x="231714" y="271505"/>
                </a:lnTo>
                <a:lnTo>
                  <a:pt x="236223" y="263678"/>
                </a:lnTo>
                <a:lnTo>
                  <a:pt x="236223" y="253598"/>
                </a:lnTo>
                <a:lnTo>
                  <a:pt x="231714" y="250282"/>
                </a:lnTo>
                <a:lnTo>
                  <a:pt x="229459" y="248028"/>
                </a:lnTo>
                <a:lnTo>
                  <a:pt x="222694" y="246966"/>
                </a:lnTo>
                <a:lnTo>
                  <a:pt x="215930" y="249221"/>
                </a:lnTo>
                <a:lnTo>
                  <a:pt x="208104" y="253730"/>
                </a:lnTo>
                <a:lnTo>
                  <a:pt x="203595" y="258241"/>
                </a:lnTo>
                <a:lnTo>
                  <a:pt x="195769" y="269515"/>
                </a:lnTo>
                <a:lnTo>
                  <a:pt x="189005" y="279595"/>
                </a:lnTo>
                <a:lnTo>
                  <a:pt x="179986" y="287420"/>
                </a:lnTo>
                <a:lnTo>
                  <a:pt x="178792" y="298694"/>
                </a:lnTo>
                <a:lnTo>
                  <a:pt x="176537" y="308774"/>
                </a:lnTo>
                <a:lnTo>
                  <a:pt x="172028" y="309967"/>
                </a:lnTo>
                <a:lnTo>
                  <a:pt x="169773" y="304398"/>
                </a:lnTo>
                <a:lnTo>
                  <a:pt x="168712" y="300949"/>
                </a:lnTo>
                <a:lnTo>
                  <a:pt x="169773" y="297633"/>
                </a:lnTo>
                <a:lnTo>
                  <a:pt x="168712" y="294317"/>
                </a:lnTo>
                <a:lnTo>
                  <a:pt x="161947" y="297633"/>
                </a:lnTo>
                <a:lnTo>
                  <a:pt x="160886" y="303205"/>
                </a:lnTo>
                <a:lnTo>
                  <a:pt x="164335" y="314478"/>
                </a:lnTo>
                <a:lnTo>
                  <a:pt x="162080" y="321243"/>
                </a:lnTo>
                <a:lnTo>
                  <a:pt x="156509" y="326812"/>
                </a:lnTo>
                <a:lnTo>
                  <a:pt x="156509" y="336893"/>
                </a:lnTo>
                <a:lnTo>
                  <a:pt x="161019" y="335832"/>
                </a:lnTo>
                <a:lnTo>
                  <a:pt x="167783" y="338086"/>
                </a:lnTo>
                <a:lnTo>
                  <a:pt x="171099" y="349361"/>
                </a:lnTo>
                <a:lnTo>
                  <a:pt x="174415" y="357186"/>
                </a:lnTo>
                <a:lnTo>
                  <a:pt x="174415" y="370715"/>
                </a:lnTo>
                <a:lnTo>
                  <a:pt x="177731" y="376285"/>
                </a:lnTo>
                <a:lnTo>
                  <a:pt x="186750" y="380796"/>
                </a:lnTo>
                <a:lnTo>
                  <a:pt x="189005" y="389814"/>
                </a:lnTo>
                <a:lnTo>
                  <a:pt x="195769" y="394325"/>
                </a:lnTo>
                <a:lnTo>
                  <a:pt x="200279" y="406659"/>
                </a:lnTo>
                <a:lnTo>
                  <a:pt x="207043" y="409975"/>
                </a:lnTo>
                <a:lnTo>
                  <a:pt x="210359" y="412230"/>
                </a:lnTo>
                <a:lnTo>
                  <a:pt x="211553" y="421249"/>
                </a:lnTo>
                <a:lnTo>
                  <a:pt x="213808" y="430268"/>
                </a:lnTo>
                <a:lnTo>
                  <a:pt x="216062" y="443798"/>
                </a:lnTo>
                <a:lnTo>
                  <a:pt x="209298" y="450562"/>
                </a:lnTo>
                <a:lnTo>
                  <a:pt x="200279" y="456132"/>
                </a:lnTo>
                <a:lnTo>
                  <a:pt x="193515" y="458387"/>
                </a:lnTo>
                <a:lnTo>
                  <a:pt x="187944" y="468467"/>
                </a:lnTo>
                <a:lnTo>
                  <a:pt x="189005" y="476292"/>
                </a:lnTo>
                <a:lnTo>
                  <a:pt x="187944" y="489822"/>
                </a:lnTo>
                <a:lnTo>
                  <a:pt x="176670" y="491015"/>
                </a:lnTo>
                <a:lnTo>
                  <a:pt x="175609" y="481997"/>
                </a:lnTo>
                <a:lnTo>
                  <a:pt x="168844" y="476425"/>
                </a:lnTo>
                <a:lnTo>
                  <a:pt x="157570" y="462896"/>
                </a:lnTo>
                <a:lnTo>
                  <a:pt x="158632" y="456132"/>
                </a:lnTo>
                <a:lnTo>
                  <a:pt x="175476" y="448307"/>
                </a:lnTo>
                <a:lnTo>
                  <a:pt x="190066" y="437033"/>
                </a:lnTo>
                <a:cubicBezTo>
                  <a:pt x="152663" y="453480"/>
                  <a:pt x="159692" y="429075"/>
                  <a:pt x="143909" y="406659"/>
                </a:cubicBezTo>
                <a:lnTo>
                  <a:pt x="142715" y="393130"/>
                </a:lnTo>
                <a:lnTo>
                  <a:pt x="143909" y="379601"/>
                </a:lnTo>
                <a:lnTo>
                  <a:pt x="143909" y="357054"/>
                </a:lnTo>
                <a:lnTo>
                  <a:pt x="147225" y="348034"/>
                </a:lnTo>
                <a:lnTo>
                  <a:pt x="152796" y="343525"/>
                </a:lnTo>
                <a:cubicBezTo>
                  <a:pt x="146164" y="322569"/>
                  <a:pt x="142583" y="329068"/>
                  <a:pt x="148286" y="298561"/>
                </a:cubicBezTo>
                <a:lnTo>
                  <a:pt x="144837" y="296307"/>
                </a:lnTo>
                <a:lnTo>
                  <a:pt x="144837" y="308641"/>
                </a:lnTo>
                <a:lnTo>
                  <a:pt x="142583" y="309836"/>
                </a:lnTo>
                <a:lnTo>
                  <a:pt x="138073" y="307581"/>
                </a:lnTo>
                <a:lnTo>
                  <a:pt x="134757" y="303072"/>
                </a:lnTo>
                <a:lnTo>
                  <a:pt x="127993" y="306520"/>
                </a:lnTo>
                <a:lnTo>
                  <a:pt x="123483" y="307581"/>
                </a:lnTo>
                <a:lnTo>
                  <a:pt x="117912" y="307581"/>
                </a:lnTo>
                <a:lnTo>
                  <a:pt x="108893" y="313152"/>
                </a:lnTo>
                <a:lnTo>
                  <a:pt x="109954" y="316468"/>
                </a:lnTo>
                <a:lnTo>
                  <a:pt x="116719" y="319915"/>
                </a:lnTo>
                <a:lnTo>
                  <a:pt x="124544" y="323231"/>
                </a:lnTo>
                <a:lnTo>
                  <a:pt x="129054" y="332251"/>
                </a:lnTo>
                <a:lnTo>
                  <a:pt x="127993" y="340076"/>
                </a:lnTo>
                <a:cubicBezTo>
                  <a:pt x="125340" y="351350"/>
                  <a:pt x="124544" y="363951"/>
                  <a:pt x="117912" y="373766"/>
                </a:cubicBezTo>
                <a:lnTo>
                  <a:pt x="110087" y="373766"/>
                </a:lnTo>
                <a:lnTo>
                  <a:pt x="106771" y="377082"/>
                </a:lnTo>
                <a:lnTo>
                  <a:pt x="107965" y="379337"/>
                </a:lnTo>
                <a:lnTo>
                  <a:pt x="103455" y="387162"/>
                </a:lnTo>
                <a:lnTo>
                  <a:pt x="101200" y="388355"/>
                </a:lnTo>
                <a:lnTo>
                  <a:pt x="100139" y="391671"/>
                </a:lnTo>
                <a:lnTo>
                  <a:pt x="95630" y="387162"/>
                </a:lnTo>
                <a:lnTo>
                  <a:pt x="92314" y="387162"/>
                </a:lnTo>
                <a:lnTo>
                  <a:pt x="93375" y="386102"/>
                </a:lnTo>
                <a:lnTo>
                  <a:pt x="92314" y="384907"/>
                </a:lnTo>
                <a:lnTo>
                  <a:pt x="88865" y="380398"/>
                </a:lnTo>
                <a:lnTo>
                  <a:pt x="86611" y="381591"/>
                </a:lnTo>
                <a:lnTo>
                  <a:pt x="78785" y="374826"/>
                </a:lnTo>
                <a:lnTo>
                  <a:pt x="79846" y="371510"/>
                </a:lnTo>
                <a:lnTo>
                  <a:pt x="68572" y="360237"/>
                </a:lnTo>
                <a:lnTo>
                  <a:pt x="32628" y="300551"/>
                </a:lnTo>
                <a:lnTo>
                  <a:pt x="0" y="243253"/>
                </a:lnTo>
                <a:lnTo>
                  <a:pt x="2255" y="210624"/>
                </a:lnTo>
                <a:lnTo>
                  <a:pt x="0" y="199350"/>
                </a:lnTo>
                <a:lnTo>
                  <a:pt x="29312" y="194841"/>
                </a:lnTo>
                <a:lnTo>
                  <a:pt x="28251" y="198157"/>
                </a:lnTo>
                <a:lnTo>
                  <a:pt x="27190" y="200412"/>
                </a:lnTo>
                <a:lnTo>
                  <a:pt x="27190" y="204921"/>
                </a:lnTo>
                <a:lnTo>
                  <a:pt x="30506" y="208237"/>
                </a:lnTo>
                <a:lnTo>
                  <a:pt x="31700" y="205982"/>
                </a:lnTo>
                <a:lnTo>
                  <a:pt x="29445" y="205982"/>
                </a:lnTo>
                <a:lnTo>
                  <a:pt x="28384" y="204921"/>
                </a:lnTo>
                <a:lnTo>
                  <a:pt x="28384" y="200412"/>
                </a:lnTo>
                <a:lnTo>
                  <a:pt x="31832" y="194841"/>
                </a:lnTo>
                <a:lnTo>
                  <a:pt x="32893" y="194841"/>
                </a:lnTo>
                <a:lnTo>
                  <a:pt x="32893" y="195902"/>
                </a:lnTo>
                <a:lnTo>
                  <a:pt x="33955" y="194841"/>
                </a:lnTo>
                <a:lnTo>
                  <a:pt x="33955" y="193648"/>
                </a:lnTo>
                <a:cubicBezTo>
                  <a:pt x="57696" y="186751"/>
                  <a:pt x="90590" y="176803"/>
                  <a:pt x="104782" y="154254"/>
                </a:cubicBezTo>
                <a:lnTo>
                  <a:pt x="98017" y="133962"/>
                </a:lnTo>
                <a:lnTo>
                  <a:pt x="87937" y="126135"/>
                </a:lnTo>
                <a:lnTo>
                  <a:pt x="50799" y="91252"/>
                </a:lnTo>
                <a:lnTo>
                  <a:pt x="67644" y="92447"/>
                </a:lnTo>
                <a:lnTo>
                  <a:pt x="67644" y="93508"/>
                </a:lnTo>
                <a:lnTo>
                  <a:pt x="69899" y="93508"/>
                </a:lnTo>
                <a:lnTo>
                  <a:pt x="69899" y="92447"/>
                </a:lnTo>
                <a:lnTo>
                  <a:pt x="73214" y="92447"/>
                </a:lnTo>
                <a:lnTo>
                  <a:pt x="91253" y="89131"/>
                </a:lnTo>
                <a:lnTo>
                  <a:pt x="103588" y="87936"/>
                </a:lnTo>
                <a:lnTo>
                  <a:pt x="103588" y="89131"/>
                </a:lnTo>
                <a:lnTo>
                  <a:pt x="112607" y="86876"/>
                </a:lnTo>
                <a:lnTo>
                  <a:pt x="112607" y="85683"/>
                </a:lnTo>
                <a:lnTo>
                  <a:pt x="120565" y="84620"/>
                </a:lnTo>
                <a:lnTo>
                  <a:pt x="126136" y="89131"/>
                </a:lnTo>
                <a:lnTo>
                  <a:pt x="128391" y="87936"/>
                </a:lnTo>
                <a:lnTo>
                  <a:pt x="132900" y="89131"/>
                </a:lnTo>
                <a:lnTo>
                  <a:pt x="137410" y="84620"/>
                </a:lnTo>
                <a:lnTo>
                  <a:pt x="140726" y="85683"/>
                </a:lnTo>
                <a:lnTo>
                  <a:pt x="138471" y="82367"/>
                </a:lnTo>
                <a:lnTo>
                  <a:pt x="145235" y="81172"/>
                </a:lnTo>
                <a:lnTo>
                  <a:pt x="148684" y="83427"/>
                </a:lnTo>
                <a:lnTo>
                  <a:pt x="148684" y="80111"/>
                </a:lnTo>
                <a:lnTo>
                  <a:pt x="157703" y="79051"/>
                </a:lnTo>
                <a:lnTo>
                  <a:pt x="159958" y="75602"/>
                </a:lnTo>
                <a:lnTo>
                  <a:pt x="159958" y="71093"/>
                </a:lnTo>
                <a:lnTo>
                  <a:pt x="161019" y="71093"/>
                </a:lnTo>
                <a:cubicBezTo>
                  <a:pt x="164202" y="86345"/>
                  <a:pt x="170038" y="97884"/>
                  <a:pt x="173354" y="112739"/>
                </a:cubicBezTo>
                <a:lnTo>
                  <a:pt x="199218" y="79051"/>
                </a:lnTo>
                <a:lnTo>
                  <a:pt x="205982" y="68970"/>
                </a:lnTo>
                <a:lnTo>
                  <a:pt x="211686" y="76795"/>
                </a:lnTo>
                <a:lnTo>
                  <a:pt x="212746" y="79051"/>
                </a:lnTo>
                <a:lnTo>
                  <a:pt x="212746" y="80111"/>
                </a:lnTo>
                <a:lnTo>
                  <a:pt x="222827" y="86876"/>
                </a:lnTo>
                <a:lnTo>
                  <a:pt x="221766" y="87936"/>
                </a:lnTo>
                <a:lnTo>
                  <a:pt x="222827" y="90192"/>
                </a:lnTo>
                <a:lnTo>
                  <a:pt x="223888" y="89131"/>
                </a:lnTo>
                <a:lnTo>
                  <a:pt x="229459" y="96956"/>
                </a:lnTo>
                <a:lnTo>
                  <a:pt x="236223" y="96956"/>
                </a:lnTo>
                <a:lnTo>
                  <a:pt x="238478" y="94701"/>
                </a:lnTo>
                <a:lnTo>
                  <a:pt x="241794" y="96956"/>
                </a:lnTo>
                <a:lnTo>
                  <a:pt x="242855" y="99212"/>
                </a:lnTo>
                <a:lnTo>
                  <a:pt x="243916" y="100405"/>
                </a:lnTo>
                <a:lnTo>
                  <a:pt x="246171" y="99212"/>
                </a:lnTo>
                <a:lnTo>
                  <a:pt x="248425" y="100405"/>
                </a:lnTo>
                <a:lnTo>
                  <a:pt x="255190" y="99212"/>
                </a:lnTo>
                <a:lnTo>
                  <a:pt x="258506" y="87936"/>
                </a:lnTo>
                <a:lnTo>
                  <a:pt x="263015" y="78918"/>
                </a:lnTo>
                <a:lnTo>
                  <a:pt x="265270" y="70960"/>
                </a:lnTo>
                <a:lnTo>
                  <a:pt x="261954" y="66450"/>
                </a:lnTo>
                <a:lnTo>
                  <a:pt x="274289" y="50667"/>
                </a:lnTo>
                <a:lnTo>
                  <a:pt x="277605" y="46158"/>
                </a:lnTo>
                <a:lnTo>
                  <a:pt x="282115" y="48411"/>
                </a:lnTo>
                <a:lnTo>
                  <a:pt x="284369" y="46158"/>
                </a:lnTo>
                <a:lnTo>
                  <a:pt x="284369" y="42709"/>
                </a:lnTo>
                <a:lnTo>
                  <a:pt x="287685" y="35944"/>
                </a:lnTo>
                <a:lnTo>
                  <a:pt x="287685" y="29180"/>
                </a:lnTo>
                <a:lnTo>
                  <a:pt x="284369" y="24671"/>
                </a:lnTo>
                <a:lnTo>
                  <a:pt x="280921" y="19099"/>
                </a:lnTo>
                <a:lnTo>
                  <a:pt x="281982" y="12335"/>
                </a:lnTo>
                <a:lnTo>
                  <a:pt x="326946" y="0"/>
                </a:lnTo>
              </a:path>
            </a:pathLst>
          </a:custGeom>
          <a:solidFill>
            <a:schemeClr val="bg1">
              <a:lumMod val="85000"/>
            </a:schemeClr>
          </a:solidFill>
          <a:ln w="13251" cap="flat">
            <a:noFill/>
            <a:prstDash val="solid"/>
            <a:miter/>
          </a:ln>
        </p:spPr>
        <p:txBody>
          <a:bodyPr rtlCol="0" anchor="ctr"/>
          <a:lstStyle/>
          <a:p>
            <a:endParaRPr lang="en-FI" sz="816"/>
          </a:p>
        </p:txBody>
      </p:sp>
      <p:sp>
        <p:nvSpPr>
          <p:cNvPr id="1438" name="Freeform: Shape 1437">
            <a:extLst>
              <a:ext uri="{FF2B5EF4-FFF2-40B4-BE49-F238E27FC236}">
                <a16:creationId xmlns:a16="http://schemas.microsoft.com/office/drawing/2014/main" id="{81D2F864-DCF2-C32E-0F5B-B0D02EDD1CD3}"/>
              </a:ext>
            </a:extLst>
          </p:cNvPr>
          <p:cNvSpPr/>
          <p:nvPr/>
        </p:nvSpPr>
        <p:spPr>
          <a:xfrm>
            <a:off x="4223702" y="6177341"/>
            <a:ext cx="102636" cy="87897"/>
          </a:xfrm>
          <a:custGeom>
            <a:avLst/>
            <a:gdLst>
              <a:gd name="connsiteX0" fmla="*/ 66583 w 226275"/>
              <a:gd name="connsiteY0" fmla="*/ 16978 h 193780"/>
              <a:gd name="connsiteX1" fmla="*/ 118311 w 226275"/>
              <a:gd name="connsiteY1" fmla="*/ 55177 h 193780"/>
              <a:gd name="connsiteX2" fmla="*/ 121627 w 226275"/>
              <a:gd name="connsiteY2" fmla="*/ 56237 h 193780"/>
              <a:gd name="connsiteX3" fmla="*/ 130646 w 226275"/>
              <a:gd name="connsiteY3" fmla="*/ 64196 h 193780"/>
              <a:gd name="connsiteX4" fmla="*/ 130646 w 226275"/>
              <a:gd name="connsiteY4" fmla="*/ 55177 h 193780"/>
              <a:gd name="connsiteX5" fmla="*/ 135155 w 226275"/>
              <a:gd name="connsiteY5" fmla="*/ 51861 h 193780"/>
              <a:gd name="connsiteX6" fmla="*/ 137410 w 226275"/>
              <a:gd name="connsiteY6" fmla="*/ 52921 h 193780"/>
              <a:gd name="connsiteX7" fmla="*/ 143113 w 226275"/>
              <a:gd name="connsiteY7" fmla="*/ 50667 h 193780"/>
              <a:gd name="connsiteX8" fmla="*/ 146429 w 226275"/>
              <a:gd name="connsiteY8" fmla="*/ 51861 h 193780"/>
              <a:gd name="connsiteX9" fmla="*/ 149745 w 226275"/>
              <a:gd name="connsiteY9" fmla="*/ 55177 h 193780"/>
              <a:gd name="connsiteX10" fmla="*/ 152000 w 226275"/>
              <a:gd name="connsiteY10" fmla="*/ 55177 h 193780"/>
              <a:gd name="connsiteX11" fmla="*/ 154255 w 226275"/>
              <a:gd name="connsiteY11" fmla="*/ 52921 h 193780"/>
              <a:gd name="connsiteX12" fmla="*/ 152000 w 226275"/>
              <a:gd name="connsiteY12" fmla="*/ 50667 h 193780"/>
              <a:gd name="connsiteX13" fmla="*/ 152000 w 226275"/>
              <a:gd name="connsiteY13" fmla="*/ 49605 h 193780"/>
              <a:gd name="connsiteX14" fmla="*/ 150939 w 226275"/>
              <a:gd name="connsiteY14" fmla="*/ 49605 h 193780"/>
              <a:gd name="connsiteX15" fmla="*/ 153194 w 226275"/>
              <a:gd name="connsiteY15" fmla="*/ 47351 h 193780"/>
              <a:gd name="connsiteX16" fmla="*/ 153194 w 226275"/>
              <a:gd name="connsiteY16" fmla="*/ 40586 h 193780"/>
              <a:gd name="connsiteX17" fmla="*/ 152133 w 226275"/>
              <a:gd name="connsiteY17" fmla="*/ 38332 h 193780"/>
              <a:gd name="connsiteX18" fmla="*/ 153194 w 226275"/>
              <a:gd name="connsiteY18" fmla="*/ 36077 h 193780"/>
              <a:gd name="connsiteX19" fmla="*/ 154388 w 226275"/>
              <a:gd name="connsiteY19" fmla="*/ 36077 h 193780"/>
              <a:gd name="connsiteX20" fmla="*/ 155448 w 226275"/>
              <a:gd name="connsiteY20" fmla="*/ 34883 h 193780"/>
              <a:gd name="connsiteX21" fmla="*/ 156510 w 226275"/>
              <a:gd name="connsiteY21" fmla="*/ 34883 h 193780"/>
              <a:gd name="connsiteX22" fmla="*/ 156510 w 226275"/>
              <a:gd name="connsiteY22" fmla="*/ 32629 h 193780"/>
              <a:gd name="connsiteX23" fmla="*/ 163274 w 226275"/>
              <a:gd name="connsiteY23" fmla="*/ 38199 h 193780"/>
              <a:gd name="connsiteX24" fmla="*/ 179057 w 226275"/>
              <a:gd name="connsiteY24" fmla="*/ 37138 h 193780"/>
              <a:gd name="connsiteX25" fmla="*/ 191393 w 226275"/>
              <a:gd name="connsiteY25" fmla="*/ 13529 h 193780"/>
              <a:gd name="connsiteX26" fmla="*/ 209431 w 226275"/>
              <a:gd name="connsiteY26" fmla="*/ 0 h 193780"/>
              <a:gd name="connsiteX27" fmla="*/ 226276 w 226275"/>
              <a:gd name="connsiteY27" fmla="*/ 14590 h 193780"/>
              <a:gd name="connsiteX28" fmla="*/ 218450 w 226275"/>
              <a:gd name="connsiteY28" fmla="*/ 87804 h 193780"/>
              <a:gd name="connsiteX29" fmla="*/ 149745 w 226275"/>
              <a:gd name="connsiteY29" fmla="*/ 160887 h 193780"/>
              <a:gd name="connsiteX30" fmla="*/ 153061 w 226275"/>
              <a:gd name="connsiteY30" fmla="*/ 167651 h 193780"/>
              <a:gd name="connsiteX31" fmla="*/ 152000 w 226275"/>
              <a:gd name="connsiteY31" fmla="*/ 167651 h 193780"/>
              <a:gd name="connsiteX32" fmla="*/ 147491 w 226275"/>
              <a:gd name="connsiteY32" fmla="*/ 162081 h 193780"/>
              <a:gd name="connsiteX33" fmla="*/ 147491 w 226275"/>
              <a:gd name="connsiteY33" fmla="*/ 159826 h 193780"/>
              <a:gd name="connsiteX34" fmla="*/ 142981 w 226275"/>
              <a:gd name="connsiteY34" fmla="*/ 159826 h 193780"/>
              <a:gd name="connsiteX35" fmla="*/ 141787 w 226275"/>
              <a:gd name="connsiteY35" fmla="*/ 161019 h 193780"/>
              <a:gd name="connsiteX36" fmla="*/ 138471 w 226275"/>
              <a:gd name="connsiteY36" fmla="*/ 159826 h 193780"/>
              <a:gd name="connsiteX37" fmla="*/ 137277 w 226275"/>
              <a:gd name="connsiteY37" fmla="*/ 158765 h 193780"/>
              <a:gd name="connsiteX38" fmla="*/ 122688 w 226275"/>
              <a:gd name="connsiteY38" fmla="*/ 157703 h 193780"/>
              <a:gd name="connsiteX39" fmla="*/ 122688 w 226275"/>
              <a:gd name="connsiteY39" fmla="*/ 162213 h 193780"/>
              <a:gd name="connsiteX40" fmla="*/ 121494 w 226275"/>
              <a:gd name="connsiteY40" fmla="*/ 163407 h 193780"/>
              <a:gd name="connsiteX41" fmla="*/ 120433 w 226275"/>
              <a:gd name="connsiteY41" fmla="*/ 157836 h 193780"/>
              <a:gd name="connsiteX42" fmla="*/ 116984 w 226275"/>
              <a:gd name="connsiteY42" fmla="*/ 156642 h 193780"/>
              <a:gd name="connsiteX43" fmla="*/ 115923 w 226275"/>
              <a:gd name="connsiteY43" fmla="*/ 158897 h 193780"/>
              <a:gd name="connsiteX44" fmla="*/ 113668 w 226275"/>
              <a:gd name="connsiteY44" fmla="*/ 154388 h 193780"/>
              <a:gd name="connsiteX45" fmla="*/ 112608 w 226275"/>
              <a:gd name="connsiteY45" fmla="*/ 153326 h 193780"/>
              <a:gd name="connsiteX46" fmla="*/ 114862 w 226275"/>
              <a:gd name="connsiteY46" fmla="*/ 146562 h 193780"/>
              <a:gd name="connsiteX47" fmla="*/ 103588 w 226275"/>
              <a:gd name="connsiteY47" fmla="*/ 146562 h 193780"/>
              <a:gd name="connsiteX48" fmla="*/ 106904 w 226275"/>
              <a:gd name="connsiteY48" fmla="*/ 153326 h 193780"/>
              <a:gd name="connsiteX49" fmla="*/ 90059 w 226275"/>
              <a:gd name="connsiteY49" fmla="*/ 167917 h 193780"/>
              <a:gd name="connsiteX50" fmla="*/ 87805 w 226275"/>
              <a:gd name="connsiteY50" fmla="*/ 155582 h 193780"/>
              <a:gd name="connsiteX51" fmla="*/ 78785 w 226275"/>
              <a:gd name="connsiteY51" fmla="*/ 157836 h 193780"/>
              <a:gd name="connsiteX52" fmla="*/ 75469 w 226275"/>
              <a:gd name="connsiteY52" fmla="*/ 167917 h 193780"/>
              <a:gd name="connsiteX53" fmla="*/ 69766 w 226275"/>
              <a:gd name="connsiteY53" fmla="*/ 170171 h 193780"/>
              <a:gd name="connsiteX54" fmla="*/ 72021 w 226275"/>
              <a:gd name="connsiteY54" fmla="*/ 172426 h 193780"/>
              <a:gd name="connsiteX55" fmla="*/ 65257 w 226275"/>
              <a:gd name="connsiteY55" fmla="*/ 174681 h 193780"/>
              <a:gd name="connsiteX56" fmla="*/ 64196 w 226275"/>
              <a:gd name="connsiteY56" fmla="*/ 172426 h 193780"/>
              <a:gd name="connsiteX57" fmla="*/ 59686 w 226275"/>
              <a:gd name="connsiteY57" fmla="*/ 174681 h 193780"/>
              <a:gd name="connsiteX58" fmla="*/ 60747 w 226275"/>
              <a:gd name="connsiteY58" fmla="*/ 179190 h 193780"/>
              <a:gd name="connsiteX59" fmla="*/ 68573 w 226275"/>
              <a:gd name="connsiteY59" fmla="*/ 187016 h 193780"/>
              <a:gd name="connsiteX60" fmla="*/ 60747 w 226275"/>
              <a:gd name="connsiteY60" fmla="*/ 193781 h 193780"/>
              <a:gd name="connsiteX61" fmla="*/ 46157 w 226275"/>
              <a:gd name="connsiteY61" fmla="*/ 181445 h 193780"/>
              <a:gd name="connsiteX62" fmla="*/ 41648 w 226275"/>
              <a:gd name="connsiteY62" fmla="*/ 163407 h 193780"/>
              <a:gd name="connsiteX63" fmla="*/ 23609 w 226275"/>
              <a:gd name="connsiteY63" fmla="*/ 127463 h 193780"/>
              <a:gd name="connsiteX64" fmla="*/ 3316 w 226275"/>
              <a:gd name="connsiteY64" fmla="*/ 102659 h 193780"/>
              <a:gd name="connsiteX65" fmla="*/ 0 w 226275"/>
              <a:gd name="connsiteY65" fmla="*/ 74541 h 193780"/>
              <a:gd name="connsiteX66" fmla="*/ 39393 w 226275"/>
              <a:gd name="connsiteY66" fmla="*/ 28384 h 193780"/>
              <a:gd name="connsiteX67" fmla="*/ 66450 w 226275"/>
              <a:gd name="connsiteY67" fmla="*/ 17110 h 19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6275" h="193780">
                <a:moveTo>
                  <a:pt x="66583" y="16978"/>
                </a:moveTo>
                <a:lnTo>
                  <a:pt x="118311" y="55177"/>
                </a:lnTo>
                <a:lnTo>
                  <a:pt x="121627" y="56237"/>
                </a:lnTo>
                <a:lnTo>
                  <a:pt x="130646" y="64196"/>
                </a:lnTo>
                <a:lnTo>
                  <a:pt x="130646" y="55177"/>
                </a:lnTo>
                <a:lnTo>
                  <a:pt x="135155" y="51861"/>
                </a:lnTo>
                <a:lnTo>
                  <a:pt x="137410" y="52921"/>
                </a:lnTo>
                <a:lnTo>
                  <a:pt x="143113" y="50667"/>
                </a:lnTo>
                <a:lnTo>
                  <a:pt x="146429" y="51861"/>
                </a:lnTo>
                <a:lnTo>
                  <a:pt x="149745" y="55177"/>
                </a:lnTo>
                <a:lnTo>
                  <a:pt x="152000" y="55177"/>
                </a:lnTo>
                <a:lnTo>
                  <a:pt x="154255" y="52921"/>
                </a:lnTo>
                <a:lnTo>
                  <a:pt x="152000" y="50667"/>
                </a:lnTo>
                <a:lnTo>
                  <a:pt x="152000" y="49605"/>
                </a:lnTo>
                <a:lnTo>
                  <a:pt x="150939" y="49605"/>
                </a:lnTo>
                <a:lnTo>
                  <a:pt x="153194" y="47351"/>
                </a:lnTo>
                <a:lnTo>
                  <a:pt x="153194" y="40586"/>
                </a:lnTo>
                <a:lnTo>
                  <a:pt x="152133" y="38332"/>
                </a:lnTo>
                <a:lnTo>
                  <a:pt x="153194" y="36077"/>
                </a:lnTo>
                <a:lnTo>
                  <a:pt x="154388" y="36077"/>
                </a:lnTo>
                <a:lnTo>
                  <a:pt x="155448" y="34883"/>
                </a:lnTo>
                <a:lnTo>
                  <a:pt x="156510" y="34883"/>
                </a:lnTo>
                <a:lnTo>
                  <a:pt x="156510" y="32629"/>
                </a:lnTo>
                <a:lnTo>
                  <a:pt x="163274" y="38199"/>
                </a:lnTo>
                <a:lnTo>
                  <a:pt x="179057" y="37138"/>
                </a:lnTo>
                <a:lnTo>
                  <a:pt x="191393" y="13529"/>
                </a:lnTo>
                <a:lnTo>
                  <a:pt x="209431" y="0"/>
                </a:lnTo>
                <a:lnTo>
                  <a:pt x="226276" y="14590"/>
                </a:lnTo>
                <a:lnTo>
                  <a:pt x="218450" y="87804"/>
                </a:lnTo>
                <a:cubicBezTo>
                  <a:pt x="189403" y="107435"/>
                  <a:pt x="171100" y="134095"/>
                  <a:pt x="149745" y="160887"/>
                </a:cubicBezTo>
                <a:lnTo>
                  <a:pt x="153061" y="167651"/>
                </a:lnTo>
                <a:lnTo>
                  <a:pt x="152000" y="167651"/>
                </a:lnTo>
                <a:lnTo>
                  <a:pt x="147491" y="162081"/>
                </a:lnTo>
                <a:lnTo>
                  <a:pt x="147491" y="159826"/>
                </a:lnTo>
                <a:lnTo>
                  <a:pt x="142981" y="159826"/>
                </a:lnTo>
                <a:lnTo>
                  <a:pt x="141787" y="161019"/>
                </a:lnTo>
                <a:lnTo>
                  <a:pt x="138471" y="159826"/>
                </a:lnTo>
                <a:lnTo>
                  <a:pt x="137277" y="158765"/>
                </a:lnTo>
                <a:lnTo>
                  <a:pt x="122688" y="157703"/>
                </a:lnTo>
                <a:lnTo>
                  <a:pt x="122688" y="162213"/>
                </a:lnTo>
                <a:lnTo>
                  <a:pt x="121494" y="163407"/>
                </a:lnTo>
                <a:lnTo>
                  <a:pt x="120433" y="157836"/>
                </a:lnTo>
                <a:lnTo>
                  <a:pt x="116984" y="156642"/>
                </a:lnTo>
                <a:lnTo>
                  <a:pt x="115923" y="158897"/>
                </a:lnTo>
                <a:lnTo>
                  <a:pt x="113668" y="154388"/>
                </a:lnTo>
                <a:lnTo>
                  <a:pt x="112608" y="153326"/>
                </a:lnTo>
                <a:lnTo>
                  <a:pt x="114862" y="146562"/>
                </a:lnTo>
                <a:lnTo>
                  <a:pt x="103588" y="146562"/>
                </a:lnTo>
                <a:lnTo>
                  <a:pt x="106904" y="153326"/>
                </a:lnTo>
                <a:lnTo>
                  <a:pt x="90059" y="167917"/>
                </a:lnTo>
                <a:lnTo>
                  <a:pt x="87805" y="155582"/>
                </a:lnTo>
                <a:lnTo>
                  <a:pt x="78785" y="157836"/>
                </a:lnTo>
                <a:lnTo>
                  <a:pt x="75469" y="167917"/>
                </a:lnTo>
                <a:lnTo>
                  <a:pt x="69766" y="170171"/>
                </a:lnTo>
                <a:lnTo>
                  <a:pt x="72021" y="172426"/>
                </a:lnTo>
                <a:lnTo>
                  <a:pt x="65257" y="174681"/>
                </a:lnTo>
                <a:lnTo>
                  <a:pt x="64196" y="172426"/>
                </a:lnTo>
                <a:lnTo>
                  <a:pt x="59686" y="174681"/>
                </a:lnTo>
                <a:lnTo>
                  <a:pt x="60747" y="179190"/>
                </a:lnTo>
                <a:lnTo>
                  <a:pt x="68573" y="187016"/>
                </a:lnTo>
                <a:lnTo>
                  <a:pt x="60747" y="193781"/>
                </a:lnTo>
                <a:lnTo>
                  <a:pt x="46157" y="181445"/>
                </a:lnTo>
                <a:lnTo>
                  <a:pt x="41648" y="163407"/>
                </a:lnTo>
                <a:lnTo>
                  <a:pt x="23609" y="127463"/>
                </a:lnTo>
                <a:lnTo>
                  <a:pt x="3316" y="102659"/>
                </a:lnTo>
                <a:lnTo>
                  <a:pt x="0" y="74541"/>
                </a:lnTo>
                <a:lnTo>
                  <a:pt x="39393" y="28384"/>
                </a:lnTo>
                <a:lnTo>
                  <a:pt x="66450" y="17110"/>
                </a:lnTo>
              </a:path>
            </a:pathLst>
          </a:custGeom>
          <a:solidFill>
            <a:schemeClr val="bg1">
              <a:lumMod val="85000"/>
            </a:schemeClr>
          </a:solidFill>
          <a:ln w="13251" cap="flat">
            <a:noFill/>
            <a:prstDash val="solid"/>
            <a:miter/>
          </a:ln>
        </p:spPr>
        <p:txBody>
          <a:bodyPr rtlCol="0" anchor="ctr"/>
          <a:lstStyle/>
          <a:p>
            <a:endParaRPr lang="en-FI" sz="816"/>
          </a:p>
        </p:txBody>
      </p:sp>
      <p:sp>
        <p:nvSpPr>
          <p:cNvPr id="1439" name="Freeform: Shape 1438">
            <a:extLst>
              <a:ext uri="{FF2B5EF4-FFF2-40B4-BE49-F238E27FC236}">
                <a16:creationId xmlns:a16="http://schemas.microsoft.com/office/drawing/2014/main" id="{36EE8343-759C-9F93-4511-3B7694A90399}"/>
              </a:ext>
            </a:extLst>
          </p:cNvPr>
          <p:cNvSpPr/>
          <p:nvPr/>
        </p:nvSpPr>
        <p:spPr>
          <a:xfrm>
            <a:off x="4218587" y="6243761"/>
            <a:ext cx="129830" cy="92890"/>
          </a:xfrm>
          <a:custGeom>
            <a:avLst/>
            <a:gdLst>
              <a:gd name="connsiteX0" fmla="*/ 72286 w 286226"/>
              <a:gd name="connsiteY0" fmla="*/ 47218 h 204787"/>
              <a:gd name="connsiteX1" fmla="*/ 80111 w 286226"/>
              <a:gd name="connsiteY1" fmla="*/ 40454 h 204787"/>
              <a:gd name="connsiteX2" fmla="*/ 72286 w 286226"/>
              <a:gd name="connsiteY2" fmla="*/ 32628 h 204787"/>
              <a:gd name="connsiteX3" fmla="*/ 71225 w 286226"/>
              <a:gd name="connsiteY3" fmla="*/ 28119 h 204787"/>
              <a:gd name="connsiteX4" fmla="*/ 75735 w 286226"/>
              <a:gd name="connsiteY4" fmla="*/ 25863 h 204787"/>
              <a:gd name="connsiteX5" fmla="*/ 76795 w 286226"/>
              <a:gd name="connsiteY5" fmla="*/ 28119 h 204787"/>
              <a:gd name="connsiteX6" fmla="*/ 83560 w 286226"/>
              <a:gd name="connsiteY6" fmla="*/ 25863 h 204787"/>
              <a:gd name="connsiteX7" fmla="*/ 81305 w 286226"/>
              <a:gd name="connsiteY7" fmla="*/ 23609 h 204787"/>
              <a:gd name="connsiteX8" fmla="*/ 87009 w 286226"/>
              <a:gd name="connsiteY8" fmla="*/ 21354 h 204787"/>
              <a:gd name="connsiteX9" fmla="*/ 90325 w 286226"/>
              <a:gd name="connsiteY9" fmla="*/ 11274 h 204787"/>
              <a:gd name="connsiteX10" fmla="*/ 99344 w 286226"/>
              <a:gd name="connsiteY10" fmla="*/ 9019 h 204787"/>
              <a:gd name="connsiteX11" fmla="*/ 101599 w 286226"/>
              <a:gd name="connsiteY11" fmla="*/ 21354 h 204787"/>
              <a:gd name="connsiteX12" fmla="*/ 118443 w 286226"/>
              <a:gd name="connsiteY12" fmla="*/ 6765 h 204787"/>
              <a:gd name="connsiteX13" fmla="*/ 115127 w 286226"/>
              <a:gd name="connsiteY13" fmla="*/ 0 h 204787"/>
              <a:gd name="connsiteX14" fmla="*/ 126401 w 286226"/>
              <a:gd name="connsiteY14" fmla="*/ 0 h 204787"/>
              <a:gd name="connsiteX15" fmla="*/ 124146 w 286226"/>
              <a:gd name="connsiteY15" fmla="*/ 6765 h 204787"/>
              <a:gd name="connsiteX16" fmla="*/ 125208 w 286226"/>
              <a:gd name="connsiteY16" fmla="*/ 7825 h 204787"/>
              <a:gd name="connsiteX17" fmla="*/ 127462 w 286226"/>
              <a:gd name="connsiteY17" fmla="*/ 12335 h 204787"/>
              <a:gd name="connsiteX18" fmla="*/ 128523 w 286226"/>
              <a:gd name="connsiteY18" fmla="*/ 10080 h 204787"/>
              <a:gd name="connsiteX19" fmla="*/ 131972 w 286226"/>
              <a:gd name="connsiteY19" fmla="*/ 11274 h 204787"/>
              <a:gd name="connsiteX20" fmla="*/ 133033 w 286226"/>
              <a:gd name="connsiteY20" fmla="*/ 16844 h 204787"/>
              <a:gd name="connsiteX21" fmla="*/ 134227 w 286226"/>
              <a:gd name="connsiteY21" fmla="*/ 15651 h 204787"/>
              <a:gd name="connsiteX22" fmla="*/ 134227 w 286226"/>
              <a:gd name="connsiteY22" fmla="*/ 11141 h 204787"/>
              <a:gd name="connsiteX23" fmla="*/ 148817 w 286226"/>
              <a:gd name="connsiteY23" fmla="*/ 12202 h 204787"/>
              <a:gd name="connsiteX24" fmla="*/ 150010 w 286226"/>
              <a:gd name="connsiteY24" fmla="*/ 13264 h 204787"/>
              <a:gd name="connsiteX25" fmla="*/ 153326 w 286226"/>
              <a:gd name="connsiteY25" fmla="*/ 14457 h 204787"/>
              <a:gd name="connsiteX26" fmla="*/ 154520 w 286226"/>
              <a:gd name="connsiteY26" fmla="*/ 13264 h 204787"/>
              <a:gd name="connsiteX27" fmla="*/ 159029 w 286226"/>
              <a:gd name="connsiteY27" fmla="*/ 13264 h 204787"/>
              <a:gd name="connsiteX28" fmla="*/ 159029 w 286226"/>
              <a:gd name="connsiteY28" fmla="*/ 15518 h 204787"/>
              <a:gd name="connsiteX29" fmla="*/ 163539 w 286226"/>
              <a:gd name="connsiteY29" fmla="*/ 21089 h 204787"/>
              <a:gd name="connsiteX30" fmla="*/ 164600 w 286226"/>
              <a:gd name="connsiteY30" fmla="*/ 21089 h 204787"/>
              <a:gd name="connsiteX31" fmla="*/ 161284 w 286226"/>
              <a:gd name="connsiteY31" fmla="*/ 14324 h 204787"/>
              <a:gd name="connsiteX32" fmla="*/ 166855 w 286226"/>
              <a:gd name="connsiteY32" fmla="*/ 6499 h 204787"/>
              <a:gd name="connsiteX33" fmla="*/ 173619 w 286226"/>
              <a:gd name="connsiteY33" fmla="*/ 929 h 204787"/>
              <a:gd name="connsiteX34" fmla="*/ 200677 w 286226"/>
              <a:gd name="connsiteY34" fmla="*/ 18967 h 204787"/>
              <a:gd name="connsiteX35" fmla="*/ 207441 w 286226"/>
              <a:gd name="connsiteY35" fmla="*/ 17773 h 204787"/>
              <a:gd name="connsiteX36" fmla="*/ 250150 w 286226"/>
              <a:gd name="connsiteY36" fmla="*/ 38066 h 204787"/>
              <a:gd name="connsiteX37" fmla="*/ 274952 w 286226"/>
              <a:gd name="connsiteY37" fmla="*/ 70694 h 204787"/>
              <a:gd name="connsiteX38" fmla="*/ 286226 w 286226"/>
              <a:gd name="connsiteY38" fmla="*/ 92049 h 204787"/>
              <a:gd name="connsiteX39" fmla="*/ 241263 w 286226"/>
              <a:gd name="connsiteY39" fmla="*/ 104384 h 204787"/>
              <a:gd name="connsiteX40" fmla="*/ 240202 w 286226"/>
              <a:gd name="connsiteY40" fmla="*/ 111148 h 204787"/>
              <a:gd name="connsiteX41" fmla="*/ 243651 w 286226"/>
              <a:gd name="connsiteY41" fmla="*/ 116718 h 204787"/>
              <a:gd name="connsiteX42" fmla="*/ 246967 w 286226"/>
              <a:gd name="connsiteY42" fmla="*/ 121229 h 204787"/>
              <a:gd name="connsiteX43" fmla="*/ 246967 w 286226"/>
              <a:gd name="connsiteY43" fmla="*/ 127993 h 204787"/>
              <a:gd name="connsiteX44" fmla="*/ 243651 w 286226"/>
              <a:gd name="connsiteY44" fmla="*/ 134758 h 204787"/>
              <a:gd name="connsiteX45" fmla="*/ 243651 w 286226"/>
              <a:gd name="connsiteY45" fmla="*/ 138205 h 204787"/>
              <a:gd name="connsiteX46" fmla="*/ 241396 w 286226"/>
              <a:gd name="connsiteY46" fmla="*/ 140460 h 204787"/>
              <a:gd name="connsiteX47" fmla="*/ 236886 w 286226"/>
              <a:gd name="connsiteY47" fmla="*/ 138205 h 204787"/>
              <a:gd name="connsiteX48" fmla="*/ 233570 w 286226"/>
              <a:gd name="connsiteY48" fmla="*/ 142716 h 204787"/>
              <a:gd name="connsiteX49" fmla="*/ 221235 w 286226"/>
              <a:gd name="connsiteY49" fmla="*/ 158498 h 204787"/>
              <a:gd name="connsiteX50" fmla="*/ 224551 w 286226"/>
              <a:gd name="connsiteY50" fmla="*/ 163009 h 204787"/>
              <a:gd name="connsiteX51" fmla="*/ 222296 w 286226"/>
              <a:gd name="connsiteY51" fmla="*/ 170967 h 204787"/>
              <a:gd name="connsiteX52" fmla="*/ 217787 w 286226"/>
              <a:gd name="connsiteY52" fmla="*/ 179985 h 204787"/>
              <a:gd name="connsiteX53" fmla="*/ 214471 w 286226"/>
              <a:gd name="connsiteY53" fmla="*/ 191259 h 204787"/>
              <a:gd name="connsiteX54" fmla="*/ 207707 w 286226"/>
              <a:gd name="connsiteY54" fmla="*/ 192454 h 204787"/>
              <a:gd name="connsiteX55" fmla="*/ 205452 w 286226"/>
              <a:gd name="connsiteY55" fmla="*/ 191259 h 204787"/>
              <a:gd name="connsiteX56" fmla="*/ 203197 w 286226"/>
              <a:gd name="connsiteY56" fmla="*/ 192454 h 204787"/>
              <a:gd name="connsiteX57" fmla="*/ 202136 w 286226"/>
              <a:gd name="connsiteY57" fmla="*/ 191259 h 204787"/>
              <a:gd name="connsiteX58" fmla="*/ 201075 w 286226"/>
              <a:gd name="connsiteY58" fmla="*/ 189005 h 204787"/>
              <a:gd name="connsiteX59" fmla="*/ 197759 w 286226"/>
              <a:gd name="connsiteY59" fmla="*/ 186750 h 204787"/>
              <a:gd name="connsiteX60" fmla="*/ 195504 w 286226"/>
              <a:gd name="connsiteY60" fmla="*/ 189005 h 204787"/>
              <a:gd name="connsiteX61" fmla="*/ 188740 w 286226"/>
              <a:gd name="connsiteY61" fmla="*/ 189005 h 204787"/>
              <a:gd name="connsiteX62" fmla="*/ 183169 w 286226"/>
              <a:gd name="connsiteY62" fmla="*/ 181180 h 204787"/>
              <a:gd name="connsiteX63" fmla="*/ 182108 w 286226"/>
              <a:gd name="connsiteY63" fmla="*/ 182241 h 204787"/>
              <a:gd name="connsiteX64" fmla="*/ 181047 w 286226"/>
              <a:gd name="connsiteY64" fmla="*/ 179985 h 204787"/>
              <a:gd name="connsiteX65" fmla="*/ 182108 w 286226"/>
              <a:gd name="connsiteY65" fmla="*/ 178925 h 204787"/>
              <a:gd name="connsiteX66" fmla="*/ 172028 w 286226"/>
              <a:gd name="connsiteY66" fmla="*/ 172160 h 204787"/>
              <a:gd name="connsiteX67" fmla="*/ 172028 w 286226"/>
              <a:gd name="connsiteY67" fmla="*/ 171100 h 204787"/>
              <a:gd name="connsiteX68" fmla="*/ 170966 w 286226"/>
              <a:gd name="connsiteY68" fmla="*/ 168844 h 204787"/>
              <a:gd name="connsiteX69" fmla="*/ 165263 w 286226"/>
              <a:gd name="connsiteY69" fmla="*/ 161019 h 204787"/>
              <a:gd name="connsiteX70" fmla="*/ 158499 w 286226"/>
              <a:gd name="connsiteY70" fmla="*/ 171100 h 204787"/>
              <a:gd name="connsiteX71" fmla="*/ 132635 w 286226"/>
              <a:gd name="connsiteY71" fmla="*/ 204788 h 204787"/>
              <a:gd name="connsiteX72" fmla="*/ 120300 w 286226"/>
              <a:gd name="connsiteY72" fmla="*/ 163140 h 204787"/>
              <a:gd name="connsiteX73" fmla="*/ 119239 w 286226"/>
              <a:gd name="connsiteY73" fmla="*/ 163140 h 204787"/>
              <a:gd name="connsiteX74" fmla="*/ 119239 w 286226"/>
              <a:gd name="connsiteY74" fmla="*/ 167651 h 204787"/>
              <a:gd name="connsiteX75" fmla="*/ 116984 w 286226"/>
              <a:gd name="connsiteY75" fmla="*/ 171100 h 204787"/>
              <a:gd name="connsiteX76" fmla="*/ 107965 w 286226"/>
              <a:gd name="connsiteY76" fmla="*/ 172160 h 204787"/>
              <a:gd name="connsiteX77" fmla="*/ 107965 w 286226"/>
              <a:gd name="connsiteY77" fmla="*/ 175476 h 204787"/>
              <a:gd name="connsiteX78" fmla="*/ 104517 w 286226"/>
              <a:gd name="connsiteY78" fmla="*/ 173221 h 204787"/>
              <a:gd name="connsiteX79" fmla="*/ 97752 w 286226"/>
              <a:gd name="connsiteY79" fmla="*/ 174416 h 204787"/>
              <a:gd name="connsiteX80" fmla="*/ 100007 w 286226"/>
              <a:gd name="connsiteY80" fmla="*/ 177731 h 204787"/>
              <a:gd name="connsiteX81" fmla="*/ 96691 w 286226"/>
              <a:gd name="connsiteY81" fmla="*/ 176669 h 204787"/>
              <a:gd name="connsiteX82" fmla="*/ 92181 w 286226"/>
              <a:gd name="connsiteY82" fmla="*/ 181180 h 204787"/>
              <a:gd name="connsiteX83" fmla="*/ 87672 w 286226"/>
              <a:gd name="connsiteY83" fmla="*/ 179985 h 204787"/>
              <a:gd name="connsiteX84" fmla="*/ 85417 w 286226"/>
              <a:gd name="connsiteY84" fmla="*/ 181180 h 204787"/>
              <a:gd name="connsiteX85" fmla="*/ 79846 w 286226"/>
              <a:gd name="connsiteY85" fmla="*/ 176669 h 204787"/>
              <a:gd name="connsiteX86" fmla="*/ 71888 w 286226"/>
              <a:gd name="connsiteY86" fmla="*/ 177731 h 204787"/>
              <a:gd name="connsiteX87" fmla="*/ 71888 w 286226"/>
              <a:gd name="connsiteY87" fmla="*/ 178925 h 204787"/>
              <a:gd name="connsiteX88" fmla="*/ 62869 w 286226"/>
              <a:gd name="connsiteY88" fmla="*/ 181180 h 204787"/>
              <a:gd name="connsiteX89" fmla="*/ 62869 w 286226"/>
              <a:gd name="connsiteY89" fmla="*/ 179985 h 204787"/>
              <a:gd name="connsiteX90" fmla="*/ 50534 w 286226"/>
              <a:gd name="connsiteY90" fmla="*/ 181180 h 204787"/>
              <a:gd name="connsiteX91" fmla="*/ 32495 w 286226"/>
              <a:gd name="connsiteY91" fmla="*/ 184496 h 204787"/>
              <a:gd name="connsiteX92" fmla="*/ 29179 w 286226"/>
              <a:gd name="connsiteY92" fmla="*/ 184496 h 204787"/>
              <a:gd name="connsiteX93" fmla="*/ 29179 w 286226"/>
              <a:gd name="connsiteY93" fmla="*/ 185556 h 204787"/>
              <a:gd name="connsiteX94" fmla="*/ 26925 w 286226"/>
              <a:gd name="connsiteY94" fmla="*/ 185556 h 204787"/>
              <a:gd name="connsiteX95" fmla="*/ 26925 w 286226"/>
              <a:gd name="connsiteY95" fmla="*/ 184496 h 204787"/>
              <a:gd name="connsiteX96" fmla="*/ 10080 w 286226"/>
              <a:gd name="connsiteY96" fmla="*/ 183301 h 204787"/>
              <a:gd name="connsiteX97" fmla="*/ 10080 w 286226"/>
              <a:gd name="connsiteY97" fmla="*/ 178792 h 204787"/>
              <a:gd name="connsiteX98" fmla="*/ 12335 w 286226"/>
              <a:gd name="connsiteY98" fmla="*/ 158498 h 204787"/>
              <a:gd name="connsiteX99" fmla="*/ 10080 w 286226"/>
              <a:gd name="connsiteY99" fmla="*/ 143909 h 204787"/>
              <a:gd name="connsiteX100" fmla="*/ 4510 w 286226"/>
              <a:gd name="connsiteY100" fmla="*/ 134889 h 204787"/>
              <a:gd name="connsiteX101" fmla="*/ 0 w 286226"/>
              <a:gd name="connsiteY101" fmla="*/ 116851 h 204787"/>
              <a:gd name="connsiteX102" fmla="*/ 1061 w 286226"/>
              <a:gd name="connsiteY102" fmla="*/ 100007 h 204787"/>
              <a:gd name="connsiteX103" fmla="*/ 38199 w 286226"/>
              <a:gd name="connsiteY103" fmla="*/ 87672 h 204787"/>
              <a:gd name="connsiteX104" fmla="*/ 44963 w 286226"/>
              <a:gd name="connsiteY104" fmla="*/ 87672 h 204787"/>
              <a:gd name="connsiteX105" fmla="*/ 61808 w 286226"/>
              <a:gd name="connsiteY105" fmla="*/ 79846 h 204787"/>
              <a:gd name="connsiteX106" fmla="*/ 66318 w 286226"/>
              <a:gd name="connsiteY106" fmla="*/ 65256 h 204787"/>
              <a:gd name="connsiteX107" fmla="*/ 66318 w 286226"/>
              <a:gd name="connsiteY107" fmla="*/ 61940 h 204787"/>
              <a:gd name="connsiteX108" fmla="*/ 68572 w 286226"/>
              <a:gd name="connsiteY108" fmla="*/ 61940 h 204787"/>
              <a:gd name="connsiteX109" fmla="*/ 73082 w 286226"/>
              <a:gd name="connsiteY109" fmla="*/ 47351 h 20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86226" h="204787">
                <a:moveTo>
                  <a:pt x="72286" y="47218"/>
                </a:moveTo>
                <a:lnTo>
                  <a:pt x="80111" y="40454"/>
                </a:lnTo>
                <a:lnTo>
                  <a:pt x="72286" y="32628"/>
                </a:lnTo>
                <a:lnTo>
                  <a:pt x="71225" y="28119"/>
                </a:lnTo>
                <a:lnTo>
                  <a:pt x="75735" y="25863"/>
                </a:lnTo>
                <a:lnTo>
                  <a:pt x="76795" y="28119"/>
                </a:lnTo>
                <a:lnTo>
                  <a:pt x="83560" y="25863"/>
                </a:lnTo>
                <a:lnTo>
                  <a:pt x="81305" y="23609"/>
                </a:lnTo>
                <a:lnTo>
                  <a:pt x="87009" y="21354"/>
                </a:lnTo>
                <a:lnTo>
                  <a:pt x="90325" y="11274"/>
                </a:lnTo>
                <a:lnTo>
                  <a:pt x="99344" y="9019"/>
                </a:lnTo>
                <a:lnTo>
                  <a:pt x="101599" y="21354"/>
                </a:lnTo>
                <a:lnTo>
                  <a:pt x="118443" y="6765"/>
                </a:lnTo>
                <a:lnTo>
                  <a:pt x="115127" y="0"/>
                </a:lnTo>
                <a:lnTo>
                  <a:pt x="126401" y="0"/>
                </a:lnTo>
                <a:lnTo>
                  <a:pt x="124146" y="6765"/>
                </a:lnTo>
                <a:lnTo>
                  <a:pt x="125208" y="7825"/>
                </a:lnTo>
                <a:lnTo>
                  <a:pt x="127462" y="12335"/>
                </a:lnTo>
                <a:lnTo>
                  <a:pt x="128523" y="10080"/>
                </a:lnTo>
                <a:lnTo>
                  <a:pt x="131972" y="11274"/>
                </a:lnTo>
                <a:lnTo>
                  <a:pt x="133033" y="16844"/>
                </a:lnTo>
                <a:lnTo>
                  <a:pt x="134227" y="15651"/>
                </a:lnTo>
                <a:lnTo>
                  <a:pt x="134227" y="11141"/>
                </a:lnTo>
                <a:lnTo>
                  <a:pt x="148817" y="12202"/>
                </a:lnTo>
                <a:lnTo>
                  <a:pt x="150010" y="13264"/>
                </a:lnTo>
                <a:lnTo>
                  <a:pt x="153326" y="14457"/>
                </a:lnTo>
                <a:lnTo>
                  <a:pt x="154520" y="13264"/>
                </a:lnTo>
                <a:lnTo>
                  <a:pt x="159029" y="13264"/>
                </a:lnTo>
                <a:lnTo>
                  <a:pt x="159029" y="15518"/>
                </a:lnTo>
                <a:lnTo>
                  <a:pt x="163539" y="21089"/>
                </a:lnTo>
                <a:lnTo>
                  <a:pt x="164600" y="21089"/>
                </a:lnTo>
                <a:lnTo>
                  <a:pt x="161284" y="14324"/>
                </a:lnTo>
                <a:lnTo>
                  <a:pt x="166855" y="6499"/>
                </a:lnTo>
                <a:lnTo>
                  <a:pt x="173619" y="929"/>
                </a:lnTo>
                <a:lnTo>
                  <a:pt x="200677" y="18967"/>
                </a:lnTo>
                <a:lnTo>
                  <a:pt x="207441" y="17773"/>
                </a:lnTo>
                <a:lnTo>
                  <a:pt x="250150" y="38066"/>
                </a:lnTo>
                <a:lnTo>
                  <a:pt x="274952" y="70694"/>
                </a:lnTo>
                <a:lnTo>
                  <a:pt x="286226" y="92049"/>
                </a:lnTo>
                <a:lnTo>
                  <a:pt x="241263" y="104384"/>
                </a:lnTo>
                <a:lnTo>
                  <a:pt x="240202" y="111148"/>
                </a:lnTo>
                <a:lnTo>
                  <a:pt x="243651" y="116718"/>
                </a:lnTo>
                <a:lnTo>
                  <a:pt x="246967" y="121229"/>
                </a:lnTo>
                <a:lnTo>
                  <a:pt x="246967" y="127993"/>
                </a:lnTo>
                <a:lnTo>
                  <a:pt x="243651" y="134758"/>
                </a:lnTo>
                <a:lnTo>
                  <a:pt x="243651" y="138205"/>
                </a:lnTo>
                <a:lnTo>
                  <a:pt x="241396" y="140460"/>
                </a:lnTo>
                <a:lnTo>
                  <a:pt x="236886" y="138205"/>
                </a:lnTo>
                <a:lnTo>
                  <a:pt x="233570" y="142716"/>
                </a:lnTo>
                <a:lnTo>
                  <a:pt x="221235" y="158498"/>
                </a:lnTo>
                <a:lnTo>
                  <a:pt x="224551" y="163009"/>
                </a:lnTo>
                <a:lnTo>
                  <a:pt x="222296" y="170967"/>
                </a:lnTo>
                <a:lnTo>
                  <a:pt x="217787" y="179985"/>
                </a:lnTo>
                <a:lnTo>
                  <a:pt x="214471" y="191259"/>
                </a:lnTo>
                <a:lnTo>
                  <a:pt x="207707" y="192454"/>
                </a:lnTo>
                <a:lnTo>
                  <a:pt x="205452" y="191259"/>
                </a:lnTo>
                <a:lnTo>
                  <a:pt x="203197" y="192454"/>
                </a:lnTo>
                <a:lnTo>
                  <a:pt x="202136" y="191259"/>
                </a:lnTo>
                <a:lnTo>
                  <a:pt x="201075" y="189005"/>
                </a:lnTo>
                <a:lnTo>
                  <a:pt x="197759" y="186750"/>
                </a:lnTo>
                <a:lnTo>
                  <a:pt x="195504" y="189005"/>
                </a:lnTo>
                <a:lnTo>
                  <a:pt x="188740" y="189005"/>
                </a:lnTo>
                <a:lnTo>
                  <a:pt x="183169" y="181180"/>
                </a:lnTo>
                <a:lnTo>
                  <a:pt x="182108" y="182241"/>
                </a:lnTo>
                <a:lnTo>
                  <a:pt x="181047" y="179985"/>
                </a:lnTo>
                <a:lnTo>
                  <a:pt x="182108" y="178925"/>
                </a:lnTo>
                <a:lnTo>
                  <a:pt x="172028" y="172160"/>
                </a:lnTo>
                <a:lnTo>
                  <a:pt x="172028" y="171100"/>
                </a:lnTo>
                <a:lnTo>
                  <a:pt x="170966" y="168844"/>
                </a:lnTo>
                <a:lnTo>
                  <a:pt x="165263" y="161019"/>
                </a:lnTo>
                <a:lnTo>
                  <a:pt x="158499" y="171100"/>
                </a:lnTo>
                <a:lnTo>
                  <a:pt x="132635" y="204788"/>
                </a:lnTo>
                <a:cubicBezTo>
                  <a:pt x="129187" y="189933"/>
                  <a:pt x="123483" y="178394"/>
                  <a:pt x="120300" y="163140"/>
                </a:cubicBezTo>
                <a:lnTo>
                  <a:pt x="119239" y="163140"/>
                </a:lnTo>
                <a:lnTo>
                  <a:pt x="119239" y="167651"/>
                </a:lnTo>
                <a:lnTo>
                  <a:pt x="116984" y="171100"/>
                </a:lnTo>
                <a:lnTo>
                  <a:pt x="107965" y="172160"/>
                </a:lnTo>
                <a:lnTo>
                  <a:pt x="107965" y="175476"/>
                </a:lnTo>
                <a:lnTo>
                  <a:pt x="104517" y="173221"/>
                </a:lnTo>
                <a:lnTo>
                  <a:pt x="97752" y="174416"/>
                </a:lnTo>
                <a:lnTo>
                  <a:pt x="100007" y="177731"/>
                </a:lnTo>
                <a:lnTo>
                  <a:pt x="96691" y="176669"/>
                </a:lnTo>
                <a:lnTo>
                  <a:pt x="92181" y="181180"/>
                </a:lnTo>
                <a:lnTo>
                  <a:pt x="87672" y="179985"/>
                </a:lnTo>
                <a:lnTo>
                  <a:pt x="85417" y="181180"/>
                </a:lnTo>
                <a:lnTo>
                  <a:pt x="79846" y="176669"/>
                </a:lnTo>
                <a:lnTo>
                  <a:pt x="71888" y="177731"/>
                </a:lnTo>
                <a:lnTo>
                  <a:pt x="71888" y="178925"/>
                </a:lnTo>
                <a:lnTo>
                  <a:pt x="62869" y="181180"/>
                </a:lnTo>
                <a:lnTo>
                  <a:pt x="62869" y="179985"/>
                </a:lnTo>
                <a:lnTo>
                  <a:pt x="50534" y="181180"/>
                </a:lnTo>
                <a:lnTo>
                  <a:pt x="32495" y="184496"/>
                </a:lnTo>
                <a:lnTo>
                  <a:pt x="29179" y="184496"/>
                </a:lnTo>
                <a:lnTo>
                  <a:pt x="29179" y="185556"/>
                </a:lnTo>
                <a:lnTo>
                  <a:pt x="26925" y="185556"/>
                </a:lnTo>
                <a:lnTo>
                  <a:pt x="26925" y="184496"/>
                </a:lnTo>
                <a:lnTo>
                  <a:pt x="10080" y="183301"/>
                </a:lnTo>
                <a:lnTo>
                  <a:pt x="10080" y="178792"/>
                </a:lnTo>
                <a:lnTo>
                  <a:pt x="12335" y="158498"/>
                </a:lnTo>
                <a:lnTo>
                  <a:pt x="10080" y="143909"/>
                </a:lnTo>
                <a:lnTo>
                  <a:pt x="4510" y="134889"/>
                </a:lnTo>
                <a:lnTo>
                  <a:pt x="0" y="116851"/>
                </a:lnTo>
                <a:lnTo>
                  <a:pt x="1061" y="100007"/>
                </a:lnTo>
                <a:lnTo>
                  <a:pt x="38199" y="87672"/>
                </a:lnTo>
                <a:lnTo>
                  <a:pt x="44963" y="87672"/>
                </a:lnTo>
                <a:lnTo>
                  <a:pt x="61808" y="79846"/>
                </a:lnTo>
                <a:lnTo>
                  <a:pt x="66318" y="65256"/>
                </a:lnTo>
                <a:lnTo>
                  <a:pt x="66318" y="61940"/>
                </a:lnTo>
                <a:lnTo>
                  <a:pt x="68572" y="61940"/>
                </a:lnTo>
                <a:lnTo>
                  <a:pt x="73082" y="47351"/>
                </a:lnTo>
              </a:path>
            </a:pathLst>
          </a:custGeom>
          <a:solidFill>
            <a:schemeClr val="bg1">
              <a:lumMod val="85000"/>
            </a:schemeClr>
          </a:solidFill>
          <a:ln w="13251" cap="flat">
            <a:noFill/>
            <a:prstDash val="solid"/>
            <a:miter/>
          </a:ln>
        </p:spPr>
        <p:txBody>
          <a:bodyPr rtlCol="0" anchor="ctr"/>
          <a:lstStyle/>
          <a:p>
            <a:endParaRPr lang="en-FI" sz="816"/>
          </a:p>
        </p:txBody>
      </p:sp>
      <p:sp>
        <p:nvSpPr>
          <p:cNvPr id="1440" name="Freeform: Shape 1439">
            <a:extLst>
              <a:ext uri="{FF2B5EF4-FFF2-40B4-BE49-F238E27FC236}">
                <a16:creationId xmlns:a16="http://schemas.microsoft.com/office/drawing/2014/main" id="{04207250-6C3B-EAA4-5FC3-046BA8AEC54D}"/>
              </a:ext>
            </a:extLst>
          </p:cNvPr>
          <p:cNvSpPr/>
          <p:nvPr/>
        </p:nvSpPr>
        <p:spPr>
          <a:xfrm>
            <a:off x="4097000" y="5897166"/>
            <a:ext cx="256952" cy="190293"/>
          </a:xfrm>
          <a:custGeom>
            <a:avLst/>
            <a:gdLst>
              <a:gd name="connsiteX0" fmla="*/ 503483 w 566484"/>
              <a:gd name="connsiteY0" fmla="*/ 123749 h 419525"/>
              <a:gd name="connsiteX1" fmla="*/ 493403 w 566484"/>
              <a:gd name="connsiteY1" fmla="*/ 129452 h 419525"/>
              <a:gd name="connsiteX2" fmla="*/ 492342 w 566484"/>
              <a:gd name="connsiteY2" fmla="*/ 127197 h 419525"/>
              <a:gd name="connsiteX3" fmla="*/ 497912 w 566484"/>
              <a:gd name="connsiteY3" fmla="*/ 122688 h 419525"/>
              <a:gd name="connsiteX4" fmla="*/ 514757 w 566484"/>
              <a:gd name="connsiteY4" fmla="*/ 95630 h 419525"/>
              <a:gd name="connsiteX5" fmla="*/ 519267 w 566484"/>
              <a:gd name="connsiteY5" fmla="*/ 92182 h 419525"/>
              <a:gd name="connsiteX6" fmla="*/ 540621 w 566484"/>
              <a:gd name="connsiteY6" fmla="*/ 80908 h 419525"/>
              <a:gd name="connsiteX7" fmla="*/ 538366 w 566484"/>
              <a:gd name="connsiteY7" fmla="*/ 80908 h 419525"/>
              <a:gd name="connsiteX8" fmla="*/ 535051 w 566484"/>
              <a:gd name="connsiteY8" fmla="*/ 65124 h 419525"/>
              <a:gd name="connsiteX9" fmla="*/ 527225 w 566484"/>
              <a:gd name="connsiteY9" fmla="*/ 67379 h 419525"/>
              <a:gd name="connsiteX10" fmla="*/ 527225 w 566484"/>
              <a:gd name="connsiteY10" fmla="*/ 71889 h 419525"/>
              <a:gd name="connsiteX11" fmla="*/ 524970 w 566484"/>
              <a:gd name="connsiteY11" fmla="*/ 76398 h 419525"/>
              <a:gd name="connsiteX12" fmla="*/ 521654 w 566484"/>
              <a:gd name="connsiteY12" fmla="*/ 75337 h 419525"/>
              <a:gd name="connsiteX13" fmla="*/ 517145 w 566484"/>
              <a:gd name="connsiteY13" fmla="*/ 69766 h 419525"/>
              <a:gd name="connsiteX14" fmla="*/ 503616 w 566484"/>
              <a:gd name="connsiteY14" fmla="*/ 73082 h 419525"/>
              <a:gd name="connsiteX15" fmla="*/ 468733 w 566484"/>
              <a:gd name="connsiteY15" fmla="*/ 70828 h 419525"/>
              <a:gd name="connsiteX16" fmla="*/ 449633 w 566484"/>
              <a:gd name="connsiteY16" fmla="*/ 59554 h 419525"/>
              <a:gd name="connsiteX17" fmla="*/ 447378 w 566484"/>
              <a:gd name="connsiteY17" fmla="*/ 59554 h 419525"/>
              <a:gd name="connsiteX18" fmla="*/ 444063 w 566484"/>
              <a:gd name="connsiteY18" fmla="*/ 58493 h 419525"/>
              <a:gd name="connsiteX19" fmla="*/ 441808 w 566484"/>
              <a:gd name="connsiteY19" fmla="*/ 55044 h 419525"/>
              <a:gd name="connsiteX20" fmla="*/ 439553 w 566484"/>
              <a:gd name="connsiteY20" fmla="*/ 53983 h 419525"/>
              <a:gd name="connsiteX21" fmla="*/ 439553 w 566484"/>
              <a:gd name="connsiteY21" fmla="*/ 55044 h 419525"/>
              <a:gd name="connsiteX22" fmla="*/ 420454 w 566484"/>
              <a:gd name="connsiteY22" fmla="*/ 51728 h 419525"/>
              <a:gd name="connsiteX23" fmla="*/ 395651 w 566484"/>
              <a:gd name="connsiteY23" fmla="*/ 52789 h 419525"/>
              <a:gd name="connsiteX24" fmla="*/ 394590 w 566484"/>
              <a:gd name="connsiteY24" fmla="*/ 51728 h 419525"/>
              <a:gd name="connsiteX25" fmla="*/ 390080 w 566484"/>
              <a:gd name="connsiteY25" fmla="*/ 51728 h 419525"/>
              <a:gd name="connsiteX26" fmla="*/ 384510 w 566484"/>
              <a:gd name="connsiteY26" fmla="*/ 33690 h 419525"/>
              <a:gd name="connsiteX27" fmla="*/ 385570 w 566484"/>
              <a:gd name="connsiteY27" fmla="*/ 33690 h 419525"/>
              <a:gd name="connsiteX28" fmla="*/ 386764 w 566484"/>
              <a:gd name="connsiteY28" fmla="*/ 30374 h 419525"/>
              <a:gd name="connsiteX29" fmla="*/ 385570 w 566484"/>
              <a:gd name="connsiteY29" fmla="*/ 30374 h 419525"/>
              <a:gd name="connsiteX30" fmla="*/ 384510 w 566484"/>
              <a:gd name="connsiteY30" fmla="*/ 31435 h 419525"/>
              <a:gd name="connsiteX31" fmla="*/ 383448 w 566484"/>
              <a:gd name="connsiteY31" fmla="*/ 30374 h 419525"/>
              <a:gd name="connsiteX32" fmla="*/ 374429 w 566484"/>
              <a:gd name="connsiteY32" fmla="*/ 0 h 419525"/>
              <a:gd name="connsiteX33" fmla="*/ 345117 w 566484"/>
              <a:gd name="connsiteY33" fmla="*/ 27058 h 419525"/>
              <a:gd name="connsiteX34" fmla="*/ 330527 w 566484"/>
              <a:gd name="connsiteY34" fmla="*/ 38332 h 419525"/>
              <a:gd name="connsiteX35" fmla="*/ 324956 w 566484"/>
              <a:gd name="connsiteY35" fmla="*/ 35016 h 419525"/>
              <a:gd name="connsiteX36" fmla="*/ 283309 w 566484"/>
              <a:gd name="connsiteY36" fmla="*/ 60880 h 419525"/>
              <a:gd name="connsiteX37" fmla="*/ 273228 w 566484"/>
              <a:gd name="connsiteY37" fmla="*/ 55309 h 419525"/>
              <a:gd name="connsiteX38" fmla="*/ 246171 w 566484"/>
              <a:gd name="connsiteY38" fmla="*/ 48545 h 419525"/>
              <a:gd name="connsiteX39" fmla="*/ 232642 w 566484"/>
              <a:gd name="connsiteY39" fmla="*/ 54115 h 419525"/>
              <a:gd name="connsiteX40" fmla="*/ 228133 w 566484"/>
              <a:gd name="connsiteY40" fmla="*/ 50799 h 419525"/>
              <a:gd name="connsiteX41" fmla="*/ 210094 w 566484"/>
              <a:gd name="connsiteY41" fmla="*/ 64329 h 419525"/>
              <a:gd name="connsiteX42" fmla="*/ 205584 w 566484"/>
              <a:gd name="connsiteY42" fmla="*/ 66583 h 419525"/>
              <a:gd name="connsiteX43" fmla="*/ 194311 w 566484"/>
              <a:gd name="connsiteY43" fmla="*/ 71093 h 419525"/>
              <a:gd name="connsiteX44" fmla="*/ 194311 w 566484"/>
              <a:gd name="connsiteY44" fmla="*/ 70032 h 419525"/>
              <a:gd name="connsiteX45" fmla="*/ 189801 w 566484"/>
              <a:gd name="connsiteY45" fmla="*/ 66716 h 419525"/>
              <a:gd name="connsiteX46" fmla="*/ 186485 w 566484"/>
              <a:gd name="connsiteY46" fmla="*/ 58890 h 419525"/>
              <a:gd name="connsiteX47" fmla="*/ 184230 w 566484"/>
              <a:gd name="connsiteY47" fmla="*/ 58890 h 419525"/>
              <a:gd name="connsiteX48" fmla="*/ 177466 w 566484"/>
              <a:gd name="connsiteY48" fmla="*/ 44300 h 419525"/>
              <a:gd name="connsiteX49" fmla="*/ 178660 w 566484"/>
              <a:gd name="connsiteY49" fmla="*/ 42046 h 419525"/>
              <a:gd name="connsiteX50" fmla="*/ 168447 w 566484"/>
              <a:gd name="connsiteY50" fmla="*/ 46555 h 419525"/>
              <a:gd name="connsiteX51" fmla="*/ 157173 w 566484"/>
              <a:gd name="connsiteY51" fmla="*/ 52126 h 419525"/>
              <a:gd name="connsiteX52" fmla="*/ 148154 w 566484"/>
              <a:gd name="connsiteY52" fmla="*/ 62206 h 419525"/>
              <a:gd name="connsiteX53" fmla="*/ 136880 w 566484"/>
              <a:gd name="connsiteY53" fmla="*/ 100405 h 419525"/>
              <a:gd name="connsiteX54" fmla="*/ 117780 w 566484"/>
              <a:gd name="connsiteY54" fmla="*/ 103854 h 419525"/>
              <a:gd name="connsiteX55" fmla="*/ 105445 w 566484"/>
              <a:gd name="connsiteY55" fmla="*/ 118444 h 419525"/>
              <a:gd name="connsiteX56" fmla="*/ 38995 w 566484"/>
              <a:gd name="connsiteY56" fmla="*/ 135288 h 419525"/>
              <a:gd name="connsiteX57" fmla="*/ 36740 w 566484"/>
              <a:gd name="connsiteY57" fmla="*/ 137543 h 419525"/>
              <a:gd name="connsiteX58" fmla="*/ 36740 w 566484"/>
              <a:gd name="connsiteY58" fmla="*/ 139798 h 419525"/>
              <a:gd name="connsiteX59" fmla="*/ 27721 w 566484"/>
              <a:gd name="connsiteY59" fmla="*/ 155582 h 419525"/>
              <a:gd name="connsiteX60" fmla="*/ 26660 w 566484"/>
              <a:gd name="connsiteY60" fmla="*/ 156642 h 419525"/>
              <a:gd name="connsiteX61" fmla="*/ 18834 w 566484"/>
              <a:gd name="connsiteY61" fmla="*/ 162213 h 419525"/>
              <a:gd name="connsiteX62" fmla="*/ 26660 w 566484"/>
              <a:gd name="connsiteY62" fmla="*/ 179057 h 419525"/>
              <a:gd name="connsiteX63" fmla="*/ 31169 w 566484"/>
              <a:gd name="connsiteY63" fmla="*/ 177864 h 419525"/>
              <a:gd name="connsiteX64" fmla="*/ 28915 w 566484"/>
              <a:gd name="connsiteY64" fmla="*/ 190199 h 419525"/>
              <a:gd name="connsiteX65" fmla="*/ 21089 w 566484"/>
              <a:gd name="connsiteY65" fmla="*/ 191393 h 419525"/>
              <a:gd name="connsiteX66" fmla="*/ 15386 w 566484"/>
              <a:gd name="connsiteY66" fmla="*/ 198157 h 419525"/>
              <a:gd name="connsiteX67" fmla="*/ 16579 w 566484"/>
              <a:gd name="connsiteY67" fmla="*/ 213941 h 419525"/>
              <a:gd name="connsiteX68" fmla="*/ 34618 w 566484"/>
              <a:gd name="connsiteY68" fmla="*/ 205983 h 419525"/>
              <a:gd name="connsiteX69" fmla="*/ 38067 w 566484"/>
              <a:gd name="connsiteY69" fmla="*/ 207177 h 419525"/>
              <a:gd name="connsiteX70" fmla="*/ 38067 w 566484"/>
              <a:gd name="connsiteY70" fmla="*/ 209431 h 419525"/>
              <a:gd name="connsiteX71" fmla="*/ 33557 w 566484"/>
              <a:gd name="connsiteY71" fmla="*/ 211686 h 419525"/>
              <a:gd name="connsiteX72" fmla="*/ 31302 w 566484"/>
              <a:gd name="connsiteY72" fmla="*/ 216196 h 419525"/>
              <a:gd name="connsiteX73" fmla="*/ 32496 w 566484"/>
              <a:gd name="connsiteY73" fmla="*/ 220705 h 419525"/>
              <a:gd name="connsiteX74" fmla="*/ 34751 w 566484"/>
              <a:gd name="connsiteY74" fmla="*/ 222960 h 419525"/>
              <a:gd name="connsiteX75" fmla="*/ 37005 w 566484"/>
              <a:gd name="connsiteY75" fmla="*/ 222960 h 419525"/>
              <a:gd name="connsiteX76" fmla="*/ 38199 w 566484"/>
              <a:gd name="connsiteY76" fmla="*/ 226276 h 419525"/>
              <a:gd name="connsiteX77" fmla="*/ 24670 w 566484"/>
              <a:gd name="connsiteY77" fmla="*/ 251079 h 419525"/>
              <a:gd name="connsiteX78" fmla="*/ 15651 w 566484"/>
              <a:gd name="connsiteY78" fmla="*/ 258904 h 419525"/>
              <a:gd name="connsiteX79" fmla="*/ 14590 w 566484"/>
              <a:gd name="connsiteY79" fmla="*/ 260098 h 419525"/>
              <a:gd name="connsiteX80" fmla="*/ 9019 w 566484"/>
              <a:gd name="connsiteY80" fmla="*/ 283707 h 419525"/>
              <a:gd name="connsiteX81" fmla="*/ 0 w 566484"/>
              <a:gd name="connsiteY81" fmla="*/ 307316 h 419525"/>
              <a:gd name="connsiteX82" fmla="*/ 27058 w 566484"/>
              <a:gd name="connsiteY82" fmla="*/ 308377 h 419525"/>
              <a:gd name="connsiteX83" fmla="*/ 59686 w 566484"/>
              <a:gd name="connsiteY83" fmla="*/ 321906 h 419525"/>
              <a:gd name="connsiteX84" fmla="*/ 67512 w 566484"/>
              <a:gd name="connsiteY84" fmla="*/ 398437 h 419525"/>
              <a:gd name="connsiteX85" fmla="*/ 69766 w 566484"/>
              <a:gd name="connsiteY85" fmla="*/ 400691 h 419525"/>
              <a:gd name="connsiteX86" fmla="*/ 74276 w 566484"/>
              <a:gd name="connsiteY86" fmla="*/ 400691 h 419525"/>
              <a:gd name="connsiteX87" fmla="*/ 75337 w 566484"/>
              <a:gd name="connsiteY87" fmla="*/ 392866 h 419525"/>
              <a:gd name="connsiteX88" fmla="*/ 78653 w 566484"/>
              <a:gd name="connsiteY88" fmla="*/ 389550 h 419525"/>
              <a:gd name="connsiteX89" fmla="*/ 78653 w 566484"/>
              <a:gd name="connsiteY89" fmla="*/ 369257 h 419525"/>
              <a:gd name="connsiteX90" fmla="*/ 86478 w 566484"/>
              <a:gd name="connsiteY90" fmla="*/ 342199 h 419525"/>
              <a:gd name="connsiteX91" fmla="*/ 111281 w 566484"/>
              <a:gd name="connsiteY91" fmla="*/ 312887 h 419525"/>
              <a:gd name="connsiteX92" fmla="*/ 124810 w 566484"/>
              <a:gd name="connsiteY92" fmla="*/ 279198 h 419525"/>
              <a:gd name="connsiteX93" fmla="*/ 142848 w 566484"/>
              <a:gd name="connsiteY93" fmla="*/ 258904 h 419525"/>
              <a:gd name="connsiteX94" fmla="*/ 145103 w 566484"/>
              <a:gd name="connsiteY94" fmla="*/ 260098 h 419525"/>
              <a:gd name="connsiteX95" fmla="*/ 146297 w 566484"/>
              <a:gd name="connsiteY95" fmla="*/ 255588 h 419525"/>
              <a:gd name="connsiteX96" fmla="*/ 155316 w 566484"/>
              <a:gd name="connsiteY96" fmla="*/ 251079 h 419525"/>
              <a:gd name="connsiteX97" fmla="*/ 166590 w 566484"/>
              <a:gd name="connsiteY97" fmla="*/ 251079 h 419525"/>
              <a:gd name="connsiteX98" fmla="*/ 177864 w 566484"/>
              <a:gd name="connsiteY98" fmla="*/ 236489 h 419525"/>
              <a:gd name="connsiteX99" fmla="*/ 195902 w 566484"/>
              <a:gd name="connsiteY99" fmla="*/ 248824 h 419525"/>
              <a:gd name="connsiteX100" fmla="*/ 207176 w 566484"/>
              <a:gd name="connsiteY100" fmla="*/ 280258 h 419525"/>
              <a:gd name="connsiteX101" fmla="*/ 207176 w 566484"/>
              <a:gd name="connsiteY101" fmla="*/ 283707 h 419525"/>
              <a:gd name="connsiteX102" fmla="*/ 209431 w 566484"/>
              <a:gd name="connsiteY102" fmla="*/ 285961 h 419525"/>
              <a:gd name="connsiteX103" fmla="*/ 211686 w 566484"/>
              <a:gd name="connsiteY103" fmla="*/ 289277 h 419525"/>
              <a:gd name="connsiteX104" fmla="*/ 210625 w 566484"/>
              <a:gd name="connsiteY104" fmla="*/ 293787 h 419525"/>
              <a:gd name="connsiteX105" fmla="*/ 215134 w 566484"/>
              <a:gd name="connsiteY105" fmla="*/ 306122 h 419525"/>
              <a:gd name="connsiteX106" fmla="*/ 213941 w 566484"/>
              <a:gd name="connsiteY106" fmla="*/ 310632 h 419525"/>
              <a:gd name="connsiteX107" fmla="*/ 209431 w 566484"/>
              <a:gd name="connsiteY107" fmla="*/ 319651 h 419525"/>
              <a:gd name="connsiteX108" fmla="*/ 209431 w 566484"/>
              <a:gd name="connsiteY108" fmla="*/ 321906 h 419525"/>
              <a:gd name="connsiteX109" fmla="*/ 211686 w 566484"/>
              <a:gd name="connsiteY109" fmla="*/ 322967 h 419525"/>
              <a:gd name="connsiteX110" fmla="*/ 212747 w 566484"/>
              <a:gd name="connsiteY110" fmla="*/ 329732 h 419525"/>
              <a:gd name="connsiteX111" fmla="*/ 216196 w 566484"/>
              <a:gd name="connsiteY111" fmla="*/ 330792 h 419525"/>
              <a:gd name="connsiteX112" fmla="*/ 218450 w 566484"/>
              <a:gd name="connsiteY112" fmla="*/ 336363 h 419525"/>
              <a:gd name="connsiteX113" fmla="*/ 221766 w 566484"/>
              <a:gd name="connsiteY113" fmla="*/ 337557 h 419525"/>
              <a:gd name="connsiteX114" fmla="*/ 220572 w 566484"/>
              <a:gd name="connsiteY114" fmla="*/ 342067 h 419525"/>
              <a:gd name="connsiteX115" fmla="*/ 218318 w 566484"/>
              <a:gd name="connsiteY115" fmla="*/ 343128 h 419525"/>
              <a:gd name="connsiteX116" fmla="*/ 213808 w 566484"/>
              <a:gd name="connsiteY116" fmla="*/ 350953 h 419525"/>
              <a:gd name="connsiteX117" fmla="*/ 216063 w 566484"/>
              <a:gd name="connsiteY117" fmla="*/ 358779 h 419525"/>
              <a:gd name="connsiteX118" fmla="*/ 219379 w 566484"/>
              <a:gd name="connsiteY118" fmla="*/ 367798 h 419525"/>
              <a:gd name="connsiteX119" fmla="*/ 221634 w 566484"/>
              <a:gd name="connsiteY119" fmla="*/ 366604 h 419525"/>
              <a:gd name="connsiteX120" fmla="*/ 222827 w 566484"/>
              <a:gd name="connsiteY120" fmla="*/ 368858 h 419525"/>
              <a:gd name="connsiteX121" fmla="*/ 222827 w 566484"/>
              <a:gd name="connsiteY121" fmla="*/ 371114 h 419525"/>
              <a:gd name="connsiteX122" fmla="*/ 248691 w 566484"/>
              <a:gd name="connsiteY122" fmla="*/ 382387 h 419525"/>
              <a:gd name="connsiteX123" fmla="*/ 259965 w 566484"/>
              <a:gd name="connsiteY123" fmla="*/ 405997 h 419525"/>
              <a:gd name="connsiteX124" fmla="*/ 270045 w 566484"/>
              <a:gd name="connsiteY124" fmla="*/ 419525 h 419525"/>
              <a:gd name="connsiteX125" fmla="*/ 273361 w 566484"/>
              <a:gd name="connsiteY125" fmla="*/ 417270 h 419525"/>
              <a:gd name="connsiteX126" fmla="*/ 275616 w 566484"/>
              <a:gd name="connsiteY126" fmla="*/ 411700 h 419525"/>
              <a:gd name="connsiteX127" fmla="*/ 277871 w 566484"/>
              <a:gd name="connsiteY127" fmla="*/ 407190 h 419525"/>
              <a:gd name="connsiteX128" fmla="*/ 283442 w 566484"/>
              <a:gd name="connsiteY128" fmla="*/ 402681 h 419525"/>
              <a:gd name="connsiteX129" fmla="*/ 286758 w 566484"/>
              <a:gd name="connsiteY129" fmla="*/ 403874 h 419525"/>
              <a:gd name="connsiteX130" fmla="*/ 301347 w 566484"/>
              <a:gd name="connsiteY130" fmla="*/ 408384 h 419525"/>
              <a:gd name="connsiteX131" fmla="*/ 311427 w 566484"/>
              <a:gd name="connsiteY131" fmla="*/ 394855 h 419525"/>
              <a:gd name="connsiteX132" fmla="*/ 315937 w 566484"/>
              <a:gd name="connsiteY132" fmla="*/ 393794 h 419525"/>
              <a:gd name="connsiteX133" fmla="*/ 320447 w 566484"/>
              <a:gd name="connsiteY133" fmla="*/ 394855 h 419525"/>
              <a:gd name="connsiteX134" fmla="*/ 319386 w 566484"/>
              <a:gd name="connsiteY134" fmla="*/ 400426 h 419525"/>
              <a:gd name="connsiteX135" fmla="*/ 321640 w 566484"/>
              <a:gd name="connsiteY135" fmla="*/ 399365 h 419525"/>
              <a:gd name="connsiteX136" fmla="*/ 322702 w 566484"/>
              <a:gd name="connsiteY136" fmla="*/ 392601 h 419525"/>
              <a:gd name="connsiteX137" fmla="*/ 323762 w 566484"/>
              <a:gd name="connsiteY137" fmla="*/ 390346 h 419525"/>
              <a:gd name="connsiteX138" fmla="*/ 324824 w 566484"/>
              <a:gd name="connsiteY138" fmla="*/ 391406 h 419525"/>
              <a:gd name="connsiteX139" fmla="*/ 328140 w 566484"/>
              <a:gd name="connsiteY139" fmla="*/ 390346 h 419525"/>
              <a:gd name="connsiteX140" fmla="*/ 329201 w 566484"/>
              <a:gd name="connsiteY140" fmla="*/ 389152 h 419525"/>
              <a:gd name="connsiteX141" fmla="*/ 331456 w 566484"/>
              <a:gd name="connsiteY141" fmla="*/ 389152 h 419525"/>
              <a:gd name="connsiteX142" fmla="*/ 334904 w 566484"/>
              <a:gd name="connsiteY142" fmla="*/ 386897 h 419525"/>
              <a:gd name="connsiteX143" fmla="*/ 333710 w 566484"/>
              <a:gd name="connsiteY143" fmla="*/ 384642 h 419525"/>
              <a:gd name="connsiteX144" fmla="*/ 335965 w 566484"/>
              <a:gd name="connsiteY144" fmla="*/ 384642 h 419525"/>
              <a:gd name="connsiteX145" fmla="*/ 338220 w 566484"/>
              <a:gd name="connsiteY145" fmla="*/ 382387 h 419525"/>
              <a:gd name="connsiteX146" fmla="*/ 339281 w 566484"/>
              <a:gd name="connsiteY146" fmla="*/ 381194 h 419525"/>
              <a:gd name="connsiteX147" fmla="*/ 341536 w 566484"/>
              <a:gd name="connsiteY147" fmla="*/ 378939 h 419525"/>
              <a:gd name="connsiteX148" fmla="*/ 343790 w 566484"/>
              <a:gd name="connsiteY148" fmla="*/ 378939 h 419525"/>
              <a:gd name="connsiteX149" fmla="*/ 343790 w 566484"/>
              <a:gd name="connsiteY149" fmla="*/ 375623 h 419525"/>
              <a:gd name="connsiteX150" fmla="*/ 348300 w 566484"/>
              <a:gd name="connsiteY150" fmla="*/ 370052 h 419525"/>
              <a:gd name="connsiteX151" fmla="*/ 348300 w 566484"/>
              <a:gd name="connsiteY151" fmla="*/ 367798 h 419525"/>
              <a:gd name="connsiteX152" fmla="*/ 349361 w 566484"/>
              <a:gd name="connsiteY152" fmla="*/ 365542 h 419525"/>
              <a:gd name="connsiteX153" fmla="*/ 351616 w 566484"/>
              <a:gd name="connsiteY153" fmla="*/ 363288 h 419525"/>
              <a:gd name="connsiteX154" fmla="*/ 366206 w 566484"/>
              <a:gd name="connsiteY154" fmla="*/ 401487 h 419525"/>
              <a:gd name="connsiteX155" fmla="*/ 387560 w 566484"/>
              <a:gd name="connsiteY155" fmla="*/ 378939 h 419525"/>
              <a:gd name="connsiteX156" fmla="*/ 411169 w 566484"/>
              <a:gd name="connsiteY156" fmla="*/ 399232 h 419525"/>
              <a:gd name="connsiteX157" fmla="*/ 418995 w 566484"/>
              <a:gd name="connsiteY157" fmla="*/ 395916 h 419525"/>
              <a:gd name="connsiteX158" fmla="*/ 420056 w 566484"/>
              <a:gd name="connsiteY158" fmla="*/ 391406 h 419525"/>
              <a:gd name="connsiteX159" fmla="*/ 422311 w 566484"/>
              <a:gd name="connsiteY159" fmla="*/ 389152 h 419525"/>
              <a:gd name="connsiteX160" fmla="*/ 426820 w 566484"/>
              <a:gd name="connsiteY160" fmla="*/ 389152 h 419525"/>
              <a:gd name="connsiteX161" fmla="*/ 431330 w 566484"/>
              <a:gd name="connsiteY161" fmla="*/ 391406 h 419525"/>
              <a:gd name="connsiteX162" fmla="*/ 434646 w 566484"/>
              <a:gd name="connsiteY162" fmla="*/ 393662 h 419525"/>
              <a:gd name="connsiteX163" fmla="*/ 434646 w 566484"/>
              <a:gd name="connsiteY163" fmla="*/ 372307 h 419525"/>
              <a:gd name="connsiteX164" fmla="*/ 436900 w 566484"/>
              <a:gd name="connsiteY164" fmla="*/ 367798 h 419525"/>
              <a:gd name="connsiteX165" fmla="*/ 441410 w 566484"/>
              <a:gd name="connsiteY165" fmla="*/ 364349 h 419525"/>
              <a:gd name="connsiteX166" fmla="*/ 443665 w 566484"/>
              <a:gd name="connsiteY166" fmla="*/ 366604 h 419525"/>
              <a:gd name="connsiteX167" fmla="*/ 445920 w 566484"/>
              <a:gd name="connsiteY167" fmla="*/ 364349 h 419525"/>
              <a:gd name="connsiteX168" fmla="*/ 445920 w 566484"/>
              <a:gd name="connsiteY168" fmla="*/ 362095 h 419525"/>
              <a:gd name="connsiteX169" fmla="*/ 449236 w 566484"/>
              <a:gd name="connsiteY169" fmla="*/ 359839 h 419525"/>
              <a:gd name="connsiteX170" fmla="*/ 448174 w 566484"/>
              <a:gd name="connsiteY170" fmla="*/ 356391 h 419525"/>
              <a:gd name="connsiteX171" fmla="*/ 450429 w 566484"/>
              <a:gd name="connsiteY171" fmla="*/ 356391 h 419525"/>
              <a:gd name="connsiteX172" fmla="*/ 451490 w 566484"/>
              <a:gd name="connsiteY172" fmla="*/ 351881 h 419525"/>
              <a:gd name="connsiteX173" fmla="*/ 445920 w 566484"/>
              <a:gd name="connsiteY173" fmla="*/ 348433 h 419525"/>
              <a:gd name="connsiteX174" fmla="*/ 444726 w 566484"/>
              <a:gd name="connsiteY174" fmla="*/ 345117 h 419525"/>
              <a:gd name="connsiteX175" fmla="*/ 443665 w 566484"/>
              <a:gd name="connsiteY175" fmla="*/ 347372 h 419525"/>
              <a:gd name="connsiteX176" fmla="*/ 439155 w 566484"/>
              <a:gd name="connsiteY176" fmla="*/ 342862 h 419525"/>
              <a:gd name="connsiteX177" fmla="*/ 441410 w 566484"/>
              <a:gd name="connsiteY177" fmla="*/ 342862 h 419525"/>
              <a:gd name="connsiteX178" fmla="*/ 441410 w 566484"/>
              <a:gd name="connsiteY178" fmla="*/ 339546 h 419525"/>
              <a:gd name="connsiteX179" fmla="*/ 443665 w 566484"/>
              <a:gd name="connsiteY179" fmla="*/ 337292 h 419525"/>
              <a:gd name="connsiteX180" fmla="*/ 441410 w 566484"/>
              <a:gd name="connsiteY180" fmla="*/ 335037 h 419525"/>
              <a:gd name="connsiteX181" fmla="*/ 439155 w 566484"/>
              <a:gd name="connsiteY181" fmla="*/ 337292 h 419525"/>
              <a:gd name="connsiteX182" fmla="*/ 439155 w 566484"/>
              <a:gd name="connsiteY182" fmla="*/ 332782 h 419525"/>
              <a:gd name="connsiteX183" fmla="*/ 435839 w 566484"/>
              <a:gd name="connsiteY183" fmla="*/ 333976 h 419525"/>
              <a:gd name="connsiteX184" fmla="*/ 433584 w 566484"/>
              <a:gd name="connsiteY184" fmla="*/ 331721 h 419525"/>
              <a:gd name="connsiteX185" fmla="*/ 433584 w 566484"/>
              <a:gd name="connsiteY185" fmla="*/ 329466 h 419525"/>
              <a:gd name="connsiteX186" fmla="*/ 431330 w 566484"/>
              <a:gd name="connsiteY186" fmla="*/ 327212 h 419525"/>
              <a:gd name="connsiteX187" fmla="*/ 430268 w 566484"/>
              <a:gd name="connsiteY187" fmla="*/ 321640 h 419525"/>
              <a:gd name="connsiteX188" fmla="*/ 426953 w 566484"/>
              <a:gd name="connsiteY188" fmla="*/ 319386 h 419525"/>
              <a:gd name="connsiteX189" fmla="*/ 426953 w 566484"/>
              <a:gd name="connsiteY189" fmla="*/ 317131 h 419525"/>
              <a:gd name="connsiteX190" fmla="*/ 425892 w 566484"/>
              <a:gd name="connsiteY190" fmla="*/ 314877 h 419525"/>
              <a:gd name="connsiteX191" fmla="*/ 415811 w 566484"/>
              <a:gd name="connsiteY191" fmla="*/ 317131 h 419525"/>
              <a:gd name="connsiteX192" fmla="*/ 413557 w 566484"/>
              <a:gd name="connsiteY192" fmla="*/ 310367 h 419525"/>
              <a:gd name="connsiteX193" fmla="*/ 411302 w 566484"/>
              <a:gd name="connsiteY193" fmla="*/ 311561 h 419525"/>
              <a:gd name="connsiteX194" fmla="*/ 407986 w 566484"/>
              <a:gd name="connsiteY194" fmla="*/ 319386 h 419525"/>
              <a:gd name="connsiteX195" fmla="*/ 405731 w 566484"/>
              <a:gd name="connsiteY195" fmla="*/ 317131 h 419525"/>
              <a:gd name="connsiteX196" fmla="*/ 400160 w 566484"/>
              <a:gd name="connsiteY196" fmla="*/ 317131 h 419525"/>
              <a:gd name="connsiteX197" fmla="*/ 393396 w 566484"/>
              <a:gd name="connsiteY197" fmla="*/ 313815 h 419525"/>
              <a:gd name="connsiteX198" fmla="*/ 394590 w 566484"/>
              <a:gd name="connsiteY198" fmla="*/ 308112 h 419525"/>
              <a:gd name="connsiteX199" fmla="*/ 390080 w 566484"/>
              <a:gd name="connsiteY199" fmla="*/ 305857 h 419525"/>
              <a:gd name="connsiteX200" fmla="*/ 385570 w 566484"/>
              <a:gd name="connsiteY200" fmla="*/ 311428 h 419525"/>
              <a:gd name="connsiteX201" fmla="*/ 380000 w 566484"/>
              <a:gd name="connsiteY201" fmla="*/ 309173 h 419525"/>
              <a:gd name="connsiteX202" fmla="*/ 382255 w 566484"/>
              <a:gd name="connsiteY202" fmla="*/ 303602 h 419525"/>
              <a:gd name="connsiteX203" fmla="*/ 381061 w 566484"/>
              <a:gd name="connsiteY203" fmla="*/ 302409 h 419525"/>
              <a:gd name="connsiteX204" fmla="*/ 383316 w 566484"/>
              <a:gd name="connsiteY204" fmla="*/ 297899 h 419525"/>
              <a:gd name="connsiteX205" fmla="*/ 382122 w 566484"/>
              <a:gd name="connsiteY205" fmla="*/ 294450 h 419525"/>
              <a:gd name="connsiteX206" fmla="*/ 382122 w 566484"/>
              <a:gd name="connsiteY206" fmla="*/ 292196 h 419525"/>
              <a:gd name="connsiteX207" fmla="*/ 385438 w 566484"/>
              <a:gd name="connsiteY207" fmla="*/ 280922 h 419525"/>
              <a:gd name="connsiteX208" fmla="*/ 388754 w 566484"/>
              <a:gd name="connsiteY208" fmla="*/ 275351 h 419525"/>
              <a:gd name="connsiteX209" fmla="*/ 388754 w 566484"/>
              <a:gd name="connsiteY209" fmla="*/ 271902 h 419525"/>
              <a:gd name="connsiteX210" fmla="*/ 386499 w 566484"/>
              <a:gd name="connsiteY210" fmla="*/ 269648 h 419525"/>
              <a:gd name="connsiteX211" fmla="*/ 384244 w 566484"/>
              <a:gd name="connsiteY211" fmla="*/ 270709 h 419525"/>
              <a:gd name="connsiteX212" fmla="*/ 383183 w 566484"/>
              <a:gd name="connsiteY212" fmla="*/ 268454 h 419525"/>
              <a:gd name="connsiteX213" fmla="*/ 385438 w 566484"/>
              <a:gd name="connsiteY213" fmla="*/ 265138 h 419525"/>
              <a:gd name="connsiteX214" fmla="*/ 384377 w 566484"/>
              <a:gd name="connsiteY214" fmla="*/ 260628 h 419525"/>
              <a:gd name="connsiteX215" fmla="*/ 382122 w 566484"/>
              <a:gd name="connsiteY215" fmla="*/ 260628 h 419525"/>
              <a:gd name="connsiteX216" fmla="*/ 379867 w 566484"/>
              <a:gd name="connsiteY216" fmla="*/ 255058 h 419525"/>
              <a:gd name="connsiteX217" fmla="*/ 375358 w 566484"/>
              <a:gd name="connsiteY217" fmla="*/ 250548 h 419525"/>
              <a:gd name="connsiteX218" fmla="*/ 377612 w 566484"/>
              <a:gd name="connsiteY218" fmla="*/ 248293 h 419525"/>
              <a:gd name="connsiteX219" fmla="*/ 375358 w 566484"/>
              <a:gd name="connsiteY219" fmla="*/ 246039 h 419525"/>
              <a:gd name="connsiteX220" fmla="*/ 375358 w 566484"/>
              <a:gd name="connsiteY220" fmla="*/ 244978 h 419525"/>
              <a:gd name="connsiteX221" fmla="*/ 378674 w 566484"/>
              <a:gd name="connsiteY221" fmla="*/ 243783 h 419525"/>
              <a:gd name="connsiteX222" fmla="*/ 376419 w 566484"/>
              <a:gd name="connsiteY222" fmla="*/ 237020 h 419525"/>
              <a:gd name="connsiteX223" fmla="*/ 374164 w 566484"/>
              <a:gd name="connsiteY223" fmla="*/ 237020 h 419525"/>
              <a:gd name="connsiteX224" fmla="*/ 370848 w 566484"/>
              <a:gd name="connsiteY224" fmla="*/ 216726 h 419525"/>
              <a:gd name="connsiteX225" fmla="*/ 393396 w 566484"/>
              <a:gd name="connsiteY225" fmla="*/ 212216 h 419525"/>
              <a:gd name="connsiteX226" fmla="*/ 401221 w 566484"/>
              <a:gd name="connsiteY226" fmla="*/ 195372 h 419525"/>
              <a:gd name="connsiteX227" fmla="*/ 398967 w 566484"/>
              <a:gd name="connsiteY227" fmla="*/ 190862 h 419525"/>
              <a:gd name="connsiteX228" fmla="*/ 396712 w 566484"/>
              <a:gd name="connsiteY228" fmla="*/ 188608 h 419525"/>
              <a:gd name="connsiteX229" fmla="*/ 396712 w 566484"/>
              <a:gd name="connsiteY229" fmla="*/ 185292 h 419525"/>
              <a:gd name="connsiteX230" fmla="*/ 409047 w 566484"/>
              <a:gd name="connsiteY230" fmla="*/ 178527 h 419525"/>
              <a:gd name="connsiteX231" fmla="*/ 411302 w 566484"/>
              <a:gd name="connsiteY231" fmla="*/ 172957 h 419525"/>
              <a:gd name="connsiteX232" fmla="*/ 407986 w 566484"/>
              <a:gd name="connsiteY232" fmla="*/ 172957 h 419525"/>
              <a:gd name="connsiteX233" fmla="*/ 406925 w 566484"/>
              <a:gd name="connsiteY233" fmla="*/ 170702 h 419525"/>
              <a:gd name="connsiteX234" fmla="*/ 403609 w 566484"/>
              <a:gd name="connsiteY234" fmla="*/ 170702 h 419525"/>
              <a:gd name="connsiteX235" fmla="*/ 403609 w 566484"/>
              <a:gd name="connsiteY235" fmla="*/ 168447 h 419525"/>
              <a:gd name="connsiteX236" fmla="*/ 404670 w 566484"/>
              <a:gd name="connsiteY236" fmla="*/ 168447 h 419525"/>
              <a:gd name="connsiteX237" fmla="*/ 406925 w 566484"/>
              <a:gd name="connsiteY237" fmla="*/ 166192 h 419525"/>
              <a:gd name="connsiteX238" fmla="*/ 402415 w 566484"/>
              <a:gd name="connsiteY238" fmla="*/ 159428 h 419525"/>
              <a:gd name="connsiteX239" fmla="*/ 410241 w 566484"/>
              <a:gd name="connsiteY239" fmla="*/ 158366 h 419525"/>
              <a:gd name="connsiteX240" fmla="*/ 412495 w 566484"/>
              <a:gd name="connsiteY240" fmla="*/ 166192 h 419525"/>
              <a:gd name="connsiteX241" fmla="*/ 424830 w 566484"/>
              <a:gd name="connsiteY241" fmla="*/ 162876 h 419525"/>
              <a:gd name="connsiteX242" fmla="*/ 426024 w 566484"/>
              <a:gd name="connsiteY242" fmla="*/ 166192 h 419525"/>
              <a:gd name="connsiteX243" fmla="*/ 428279 w 566484"/>
              <a:gd name="connsiteY243" fmla="*/ 167254 h 419525"/>
              <a:gd name="connsiteX244" fmla="*/ 428279 w 566484"/>
              <a:gd name="connsiteY244" fmla="*/ 168447 h 419525"/>
              <a:gd name="connsiteX245" fmla="*/ 433850 w 566484"/>
              <a:gd name="connsiteY245" fmla="*/ 170702 h 419525"/>
              <a:gd name="connsiteX246" fmla="*/ 437166 w 566484"/>
              <a:gd name="connsiteY246" fmla="*/ 169508 h 419525"/>
              <a:gd name="connsiteX247" fmla="*/ 437166 w 566484"/>
              <a:gd name="connsiteY247" fmla="*/ 167254 h 419525"/>
              <a:gd name="connsiteX248" fmla="*/ 439420 w 566484"/>
              <a:gd name="connsiteY248" fmla="*/ 166192 h 419525"/>
              <a:gd name="connsiteX249" fmla="*/ 440614 w 566484"/>
              <a:gd name="connsiteY249" fmla="*/ 169508 h 419525"/>
              <a:gd name="connsiteX250" fmla="*/ 439420 w 566484"/>
              <a:gd name="connsiteY250" fmla="*/ 175211 h 419525"/>
              <a:gd name="connsiteX251" fmla="*/ 440614 w 566484"/>
              <a:gd name="connsiteY251" fmla="*/ 177466 h 419525"/>
              <a:gd name="connsiteX252" fmla="*/ 449633 w 566484"/>
              <a:gd name="connsiteY252" fmla="*/ 172957 h 419525"/>
              <a:gd name="connsiteX253" fmla="*/ 454143 w 566484"/>
              <a:gd name="connsiteY253" fmla="*/ 176273 h 419525"/>
              <a:gd name="connsiteX254" fmla="*/ 457459 w 566484"/>
              <a:gd name="connsiteY254" fmla="*/ 178527 h 419525"/>
              <a:gd name="connsiteX255" fmla="*/ 461968 w 566484"/>
              <a:gd name="connsiteY255" fmla="*/ 174018 h 419525"/>
              <a:gd name="connsiteX256" fmla="*/ 466478 w 566484"/>
              <a:gd name="connsiteY256" fmla="*/ 172957 h 419525"/>
              <a:gd name="connsiteX257" fmla="*/ 470988 w 566484"/>
              <a:gd name="connsiteY257" fmla="*/ 178527 h 419525"/>
              <a:gd name="connsiteX258" fmla="*/ 474303 w 566484"/>
              <a:gd name="connsiteY258" fmla="*/ 172957 h 419525"/>
              <a:gd name="connsiteX259" fmla="*/ 479874 w 566484"/>
              <a:gd name="connsiteY259" fmla="*/ 165131 h 419525"/>
              <a:gd name="connsiteX260" fmla="*/ 491148 w 566484"/>
              <a:gd name="connsiteY260" fmla="*/ 174150 h 419525"/>
              <a:gd name="connsiteX261" fmla="*/ 517012 w 566484"/>
              <a:gd name="connsiteY261" fmla="*/ 173090 h 419525"/>
              <a:gd name="connsiteX262" fmla="*/ 527092 w 566484"/>
              <a:gd name="connsiteY262" fmla="*/ 171895 h 419525"/>
              <a:gd name="connsiteX263" fmla="*/ 556405 w 566484"/>
              <a:gd name="connsiteY263" fmla="*/ 158366 h 419525"/>
              <a:gd name="connsiteX264" fmla="*/ 566485 w 566484"/>
              <a:gd name="connsiteY264" fmla="*/ 144838 h 419525"/>
              <a:gd name="connsiteX265" fmla="*/ 503483 w 566484"/>
              <a:gd name="connsiteY265" fmla="*/ 123483 h 41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566484" h="419525">
                <a:moveTo>
                  <a:pt x="503483" y="123749"/>
                </a:moveTo>
                <a:lnTo>
                  <a:pt x="493403" y="129452"/>
                </a:lnTo>
                <a:lnTo>
                  <a:pt x="492342" y="127197"/>
                </a:lnTo>
                <a:lnTo>
                  <a:pt x="497912" y="122688"/>
                </a:lnTo>
                <a:lnTo>
                  <a:pt x="514757" y="95630"/>
                </a:lnTo>
                <a:lnTo>
                  <a:pt x="519267" y="92182"/>
                </a:lnTo>
                <a:lnTo>
                  <a:pt x="540621" y="80908"/>
                </a:lnTo>
                <a:lnTo>
                  <a:pt x="538366" y="80908"/>
                </a:lnTo>
                <a:lnTo>
                  <a:pt x="535051" y="65124"/>
                </a:lnTo>
                <a:lnTo>
                  <a:pt x="527225" y="67379"/>
                </a:lnTo>
                <a:lnTo>
                  <a:pt x="527225" y="71889"/>
                </a:lnTo>
                <a:lnTo>
                  <a:pt x="524970" y="76398"/>
                </a:lnTo>
                <a:lnTo>
                  <a:pt x="521654" y="75337"/>
                </a:lnTo>
                <a:lnTo>
                  <a:pt x="517145" y="69766"/>
                </a:lnTo>
                <a:lnTo>
                  <a:pt x="503616" y="73082"/>
                </a:lnTo>
                <a:lnTo>
                  <a:pt x="468733" y="70828"/>
                </a:lnTo>
                <a:lnTo>
                  <a:pt x="449633" y="59554"/>
                </a:lnTo>
                <a:lnTo>
                  <a:pt x="447378" y="59554"/>
                </a:lnTo>
                <a:lnTo>
                  <a:pt x="444063" y="58493"/>
                </a:lnTo>
                <a:lnTo>
                  <a:pt x="441808" y="55044"/>
                </a:lnTo>
                <a:lnTo>
                  <a:pt x="439553" y="53983"/>
                </a:lnTo>
                <a:lnTo>
                  <a:pt x="439553" y="55044"/>
                </a:lnTo>
                <a:lnTo>
                  <a:pt x="420454" y="51728"/>
                </a:lnTo>
                <a:lnTo>
                  <a:pt x="395651" y="52789"/>
                </a:lnTo>
                <a:lnTo>
                  <a:pt x="394590" y="51728"/>
                </a:lnTo>
                <a:lnTo>
                  <a:pt x="390080" y="51728"/>
                </a:lnTo>
                <a:lnTo>
                  <a:pt x="384510" y="33690"/>
                </a:lnTo>
                <a:lnTo>
                  <a:pt x="385570" y="33690"/>
                </a:lnTo>
                <a:lnTo>
                  <a:pt x="386764" y="30374"/>
                </a:lnTo>
                <a:lnTo>
                  <a:pt x="385570" y="30374"/>
                </a:lnTo>
                <a:lnTo>
                  <a:pt x="384510" y="31435"/>
                </a:lnTo>
                <a:lnTo>
                  <a:pt x="383448" y="30374"/>
                </a:lnTo>
                <a:lnTo>
                  <a:pt x="374429" y="0"/>
                </a:lnTo>
                <a:lnTo>
                  <a:pt x="345117" y="27058"/>
                </a:lnTo>
                <a:lnTo>
                  <a:pt x="330527" y="38332"/>
                </a:lnTo>
                <a:lnTo>
                  <a:pt x="324956" y="35016"/>
                </a:lnTo>
                <a:lnTo>
                  <a:pt x="283309" y="60880"/>
                </a:lnTo>
                <a:lnTo>
                  <a:pt x="273228" y="55309"/>
                </a:lnTo>
                <a:lnTo>
                  <a:pt x="246171" y="48545"/>
                </a:lnTo>
                <a:lnTo>
                  <a:pt x="232642" y="54115"/>
                </a:lnTo>
                <a:lnTo>
                  <a:pt x="228133" y="50799"/>
                </a:lnTo>
                <a:lnTo>
                  <a:pt x="210094" y="64329"/>
                </a:lnTo>
                <a:lnTo>
                  <a:pt x="205584" y="66583"/>
                </a:lnTo>
                <a:lnTo>
                  <a:pt x="194311" y="71093"/>
                </a:lnTo>
                <a:lnTo>
                  <a:pt x="194311" y="70032"/>
                </a:lnTo>
                <a:lnTo>
                  <a:pt x="189801" y="66716"/>
                </a:lnTo>
                <a:lnTo>
                  <a:pt x="186485" y="58890"/>
                </a:lnTo>
                <a:lnTo>
                  <a:pt x="184230" y="58890"/>
                </a:lnTo>
                <a:lnTo>
                  <a:pt x="177466" y="44300"/>
                </a:lnTo>
                <a:lnTo>
                  <a:pt x="178660" y="42046"/>
                </a:lnTo>
                <a:lnTo>
                  <a:pt x="168447" y="46555"/>
                </a:lnTo>
                <a:lnTo>
                  <a:pt x="157173" y="52126"/>
                </a:lnTo>
                <a:lnTo>
                  <a:pt x="148154" y="62206"/>
                </a:lnTo>
                <a:lnTo>
                  <a:pt x="136880" y="100405"/>
                </a:lnTo>
                <a:lnTo>
                  <a:pt x="117780" y="103854"/>
                </a:lnTo>
                <a:lnTo>
                  <a:pt x="105445" y="118444"/>
                </a:lnTo>
                <a:lnTo>
                  <a:pt x="38995" y="135288"/>
                </a:lnTo>
                <a:lnTo>
                  <a:pt x="36740" y="137543"/>
                </a:lnTo>
                <a:lnTo>
                  <a:pt x="36740" y="139798"/>
                </a:lnTo>
                <a:lnTo>
                  <a:pt x="27721" y="155582"/>
                </a:lnTo>
                <a:lnTo>
                  <a:pt x="26660" y="156642"/>
                </a:lnTo>
                <a:lnTo>
                  <a:pt x="18834" y="162213"/>
                </a:lnTo>
                <a:lnTo>
                  <a:pt x="26660" y="179057"/>
                </a:lnTo>
                <a:lnTo>
                  <a:pt x="31169" y="177864"/>
                </a:lnTo>
                <a:lnTo>
                  <a:pt x="28915" y="190199"/>
                </a:lnTo>
                <a:lnTo>
                  <a:pt x="21089" y="191393"/>
                </a:lnTo>
                <a:lnTo>
                  <a:pt x="15386" y="198157"/>
                </a:lnTo>
                <a:lnTo>
                  <a:pt x="16579" y="213941"/>
                </a:lnTo>
                <a:lnTo>
                  <a:pt x="34618" y="205983"/>
                </a:lnTo>
                <a:lnTo>
                  <a:pt x="38067" y="207177"/>
                </a:lnTo>
                <a:lnTo>
                  <a:pt x="38067" y="209431"/>
                </a:lnTo>
                <a:lnTo>
                  <a:pt x="33557" y="211686"/>
                </a:lnTo>
                <a:lnTo>
                  <a:pt x="31302" y="216196"/>
                </a:lnTo>
                <a:lnTo>
                  <a:pt x="32496" y="220705"/>
                </a:lnTo>
                <a:lnTo>
                  <a:pt x="34751" y="222960"/>
                </a:lnTo>
                <a:lnTo>
                  <a:pt x="37005" y="222960"/>
                </a:lnTo>
                <a:lnTo>
                  <a:pt x="38199" y="226276"/>
                </a:lnTo>
                <a:lnTo>
                  <a:pt x="24670" y="251079"/>
                </a:lnTo>
                <a:lnTo>
                  <a:pt x="15651" y="258904"/>
                </a:lnTo>
                <a:lnTo>
                  <a:pt x="14590" y="260098"/>
                </a:lnTo>
                <a:lnTo>
                  <a:pt x="9019" y="283707"/>
                </a:lnTo>
                <a:lnTo>
                  <a:pt x="0" y="307316"/>
                </a:lnTo>
                <a:lnTo>
                  <a:pt x="27058" y="308377"/>
                </a:lnTo>
                <a:lnTo>
                  <a:pt x="59686" y="321906"/>
                </a:lnTo>
                <a:lnTo>
                  <a:pt x="67512" y="398437"/>
                </a:lnTo>
                <a:lnTo>
                  <a:pt x="69766" y="400691"/>
                </a:lnTo>
                <a:lnTo>
                  <a:pt x="74276" y="400691"/>
                </a:lnTo>
                <a:lnTo>
                  <a:pt x="75337" y="392866"/>
                </a:lnTo>
                <a:lnTo>
                  <a:pt x="78653" y="389550"/>
                </a:lnTo>
                <a:lnTo>
                  <a:pt x="78653" y="369257"/>
                </a:lnTo>
                <a:lnTo>
                  <a:pt x="86478" y="342199"/>
                </a:lnTo>
                <a:lnTo>
                  <a:pt x="111281" y="312887"/>
                </a:lnTo>
                <a:lnTo>
                  <a:pt x="124810" y="279198"/>
                </a:lnTo>
                <a:lnTo>
                  <a:pt x="142848" y="258904"/>
                </a:lnTo>
                <a:lnTo>
                  <a:pt x="145103" y="260098"/>
                </a:lnTo>
                <a:lnTo>
                  <a:pt x="146297" y="255588"/>
                </a:lnTo>
                <a:lnTo>
                  <a:pt x="155316" y="251079"/>
                </a:lnTo>
                <a:lnTo>
                  <a:pt x="166590" y="251079"/>
                </a:lnTo>
                <a:lnTo>
                  <a:pt x="177864" y="236489"/>
                </a:lnTo>
                <a:lnTo>
                  <a:pt x="195902" y="248824"/>
                </a:lnTo>
                <a:lnTo>
                  <a:pt x="207176" y="280258"/>
                </a:lnTo>
                <a:lnTo>
                  <a:pt x="207176" y="283707"/>
                </a:lnTo>
                <a:lnTo>
                  <a:pt x="209431" y="285961"/>
                </a:lnTo>
                <a:lnTo>
                  <a:pt x="211686" y="289277"/>
                </a:lnTo>
                <a:lnTo>
                  <a:pt x="210625" y="293787"/>
                </a:lnTo>
                <a:lnTo>
                  <a:pt x="215134" y="306122"/>
                </a:lnTo>
                <a:lnTo>
                  <a:pt x="213941" y="310632"/>
                </a:lnTo>
                <a:lnTo>
                  <a:pt x="209431" y="319651"/>
                </a:lnTo>
                <a:lnTo>
                  <a:pt x="209431" y="321906"/>
                </a:lnTo>
                <a:lnTo>
                  <a:pt x="211686" y="322967"/>
                </a:lnTo>
                <a:lnTo>
                  <a:pt x="212747" y="329732"/>
                </a:lnTo>
                <a:lnTo>
                  <a:pt x="216196" y="330792"/>
                </a:lnTo>
                <a:lnTo>
                  <a:pt x="218450" y="336363"/>
                </a:lnTo>
                <a:lnTo>
                  <a:pt x="221766" y="337557"/>
                </a:lnTo>
                <a:lnTo>
                  <a:pt x="220572" y="342067"/>
                </a:lnTo>
                <a:lnTo>
                  <a:pt x="218318" y="343128"/>
                </a:lnTo>
                <a:lnTo>
                  <a:pt x="213808" y="350953"/>
                </a:lnTo>
                <a:lnTo>
                  <a:pt x="216063" y="358779"/>
                </a:lnTo>
                <a:lnTo>
                  <a:pt x="219379" y="367798"/>
                </a:lnTo>
                <a:lnTo>
                  <a:pt x="221634" y="366604"/>
                </a:lnTo>
                <a:lnTo>
                  <a:pt x="222827" y="368858"/>
                </a:lnTo>
                <a:lnTo>
                  <a:pt x="222827" y="371114"/>
                </a:lnTo>
                <a:lnTo>
                  <a:pt x="248691" y="382387"/>
                </a:lnTo>
                <a:lnTo>
                  <a:pt x="259965" y="405997"/>
                </a:lnTo>
                <a:lnTo>
                  <a:pt x="270045" y="419525"/>
                </a:lnTo>
                <a:lnTo>
                  <a:pt x="273361" y="417270"/>
                </a:lnTo>
                <a:lnTo>
                  <a:pt x="275616" y="411700"/>
                </a:lnTo>
                <a:lnTo>
                  <a:pt x="277871" y="407190"/>
                </a:lnTo>
                <a:lnTo>
                  <a:pt x="283442" y="402681"/>
                </a:lnTo>
                <a:lnTo>
                  <a:pt x="286758" y="403874"/>
                </a:lnTo>
                <a:lnTo>
                  <a:pt x="301347" y="408384"/>
                </a:lnTo>
                <a:lnTo>
                  <a:pt x="311427" y="394855"/>
                </a:lnTo>
                <a:lnTo>
                  <a:pt x="315937" y="393794"/>
                </a:lnTo>
                <a:lnTo>
                  <a:pt x="320447" y="394855"/>
                </a:lnTo>
                <a:lnTo>
                  <a:pt x="319386" y="400426"/>
                </a:lnTo>
                <a:lnTo>
                  <a:pt x="321640" y="399365"/>
                </a:lnTo>
                <a:lnTo>
                  <a:pt x="322702" y="392601"/>
                </a:lnTo>
                <a:lnTo>
                  <a:pt x="323762" y="390346"/>
                </a:lnTo>
                <a:lnTo>
                  <a:pt x="324824" y="391406"/>
                </a:lnTo>
                <a:lnTo>
                  <a:pt x="328140" y="390346"/>
                </a:lnTo>
                <a:lnTo>
                  <a:pt x="329201" y="389152"/>
                </a:lnTo>
                <a:lnTo>
                  <a:pt x="331456" y="389152"/>
                </a:lnTo>
                <a:lnTo>
                  <a:pt x="334904" y="386897"/>
                </a:lnTo>
                <a:lnTo>
                  <a:pt x="333710" y="384642"/>
                </a:lnTo>
                <a:lnTo>
                  <a:pt x="335965" y="384642"/>
                </a:lnTo>
                <a:lnTo>
                  <a:pt x="338220" y="382387"/>
                </a:lnTo>
                <a:lnTo>
                  <a:pt x="339281" y="381194"/>
                </a:lnTo>
                <a:lnTo>
                  <a:pt x="341536" y="378939"/>
                </a:lnTo>
                <a:lnTo>
                  <a:pt x="343790" y="378939"/>
                </a:lnTo>
                <a:lnTo>
                  <a:pt x="343790" y="375623"/>
                </a:lnTo>
                <a:lnTo>
                  <a:pt x="348300" y="370052"/>
                </a:lnTo>
                <a:lnTo>
                  <a:pt x="348300" y="367798"/>
                </a:lnTo>
                <a:lnTo>
                  <a:pt x="349361" y="365542"/>
                </a:lnTo>
                <a:lnTo>
                  <a:pt x="351616" y="363288"/>
                </a:lnTo>
                <a:lnTo>
                  <a:pt x="366206" y="401487"/>
                </a:lnTo>
                <a:lnTo>
                  <a:pt x="387560" y="378939"/>
                </a:lnTo>
                <a:lnTo>
                  <a:pt x="411169" y="399232"/>
                </a:lnTo>
                <a:lnTo>
                  <a:pt x="418995" y="395916"/>
                </a:lnTo>
                <a:lnTo>
                  <a:pt x="420056" y="391406"/>
                </a:lnTo>
                <a:lnTo>
                  <a:pt x="422311" y="389152"/>
                </a:lnTo>
                <a:lnTo>
                  <a:pt x="426820" y="389152"/>
                </a:lnTo>
                <a:lnTo>
                  <a:pt x="431330" y="391406"/>
                </a:lnTo>
                <a:lnTo>
                  <a:pt x="434646" y="393662"/>
                </a:lnTo>
                <a:cubicBezTo>
                  <a:pt x="437298" y="387030"/>
                  <a:pt x="439686" y="378674"/>
                  <a:pt x="434646" y="372307"/>
                </a:cubicBezTo>
                <a:lnTo>
                  <a:pt x="436900" y="367798"/>
                </a:lnTo>
                <a:lnTo>
                  <a:pt x="441410" y="364349"/>
                </a:lnTo>
                <a:lnTo>
                  <a:pt x="443665" y="366604"/>
                </a:lnTo>
                <a:lnTo>
                  <a:pt x="445920" y="364349"/>
                </a:lnTo>
                <a:lnTo>
                  <a:pt x="445920" y="362095"/>
                </a:lnTo>
                <a:lnTo>
                  <a:pt x="449236" y="359839"/>
                </a:lnTo>
                <a:lnTo>
                  <a:pt x="448174" y="356391"/>
                </a:lnTo>
                <a:lnTo>
                  <a:pt x="450429" y="356391"/>
                </a:lnTo>
                <a:lnTo>
                  <a:pt x="451490" y="351881"/>
                </a:lnTo>
                <a:lnTo>
                  <a:pt x="445920" y="348433"/>
                </a:lnTo>
                <a:lnTo>
                  <a:pt x="444726" y="345117"/>
                </a:lnTo>
                <a:lnTo>
                  <a:pt x="443665" y="347372"/>
                </a:lnTo>
                <a:lnTo>
                  <a:pt x="439155" y="342862"/>
                </a:lnTo>
                <a:lnTo>
                  <a:pt x="441410" y="342862"/>
                </a:lnTo>
                <a:lnTo>
                  <a:pt x="441410" y="339546"/>
                </a:lnTo>
                <a:lnTo>
                  <a:pt x="443665" y="337292"/>
                </a:lnTo>
                <a:lnTo>
                  <a:pt x="441410" y="335037"/>
                </a:lnTo>
                <a:lnTo>
                  <a:pt x="439155" y="337292"/>
                </a:lnTo>
                <a:lnTo>
                  <a:pt x="439155" y="332782"/>
                </a:lnTo>
                <a:lnTo>
                  <a:pt x="435839" y="333976"/>
                </a:lnTo>
                <a:lnTo>
                  <a:pt x="433584" y="331721"/>
                </a:lnTo>
                <a:lnTo>
                  <a:pt x="433584" y="329466"/>
                </a:lnTo>
                <a:lnTo>
                  <a:pt x="431330" y="327212"/>
                </a:lnTo>
                <a:lnTo>
                  <a:pt x="430268" y="321640"/>
                </a:lnTo>
                <a:lnTo>
                  <a:pt x="426953" y="319386"/>
                </a:lnTo>
                <a:lnTo>
                  <a:pt x="426953" y="317131"/>
                </a:lnTo>
                <a:lnTo>
                  <a:pt x="425892" y="314877"/>
                </a:lnTo>
                <a:lnTo>
                  <a:pt x="415811" y="317131"/>
                </a:lnTo>
                <a:lnTo>
                  <a:pt x="413557" y="310367"/>
                </a:lnTo>
                <a:lnTo>
                  <a:pt x="411302" y="311561"/>
                </a:lnTo>
                <a:lnTo>
                  <a:pt x="407986" y="319386"/>
                </a:lnTo>
                <a:lnTo>
                  <a:pt x="405731" y="317131"/>
                </a:lnTo>
                <a:lnTo>
                  <a:pt x="400160" y="317131"/>
                </a:lnTo>
                <a:lnTo>
                  <a:pt x="393396" y="313815"/>
                </a:lnTo>
                <a:lnTo>
                  <a:pt x="394590" y="308112"/>
                </a:lnTo>
                <a:lnTo>
                  <a:pt x="390080" y="305857"/>
                </a:lnTo>
                <a:lnTo>
                  <a:pt x="385570" y="311428"/>
                </a:lnTo>
                <a:lnTo>
                  <a:pt x="380000" y="309173"/>
                </a:lnTo>
                <a:lnTo>
                  <a:pt x="382255" y="303602"/>
                </a:lnTo>
                <a:lnTo>
                  <a:pt x="381061" y="302409"/>
                </a:lnTo>
                <a:lnTo>
                  <a:pt x="383316" y="297899"/>
                </a:lnTo>
                <a:lnTo>
                  <a:pt x="382122" y="294450"/>
                </a:lnTo>
                <a:lnTo>
                  <a:pt x="382122" y="292196"/>
                </a:lnTo>
                <a:lnTo>
                  <a:pt x="385438" y="280922"/>
                </a:lnTo>
                <a:lnTo>
                  <a:pt x="388754" y="275351"/>
                </a:lnTo>
                <a:lnTo>
                  <a:pt x="388754" y="271902"/>
                </a:lnTo>
                <a:lnTo>
                  <a:pt x="386499" y="269648"/>
                </a:lnTo>
                <a:lnTo>
                  <a:pt x="384244" y="270709"/>
                </a:lnTo>
                <a:lnTo>
                  <a:pt x="383183" y="268454"/>
                </a:lnTo>
                <a:lnTo>
                  <a:pt x="385438" y="265138"/>
                </a:lnTo>
                <a:lnTo>
                  <a:pt x="384377" y="260628"/>
                </a:lnTo>
                <a:lnTo>
                  <a:pt x="382122" y="260628"/>
                </a:lnTo>
                <a:lnTo>
                  <a:pt x="379867" y="255058"/>
                </a:lnTo>
                <a:lnTo>
                  <a:pt x="375358" y="250548"/>
                </a:lnTo>
                <a:lnTo>
                  <a:pt x="377612" y="248293"/>
                </a:lnTo>
                <a:lnTo>
                  <a:pt x="375358" y="246039"/>
                </a:lnTo>
                <a:lnTo>
                  <a:pt x="375358" y="244978"/>
                </a:lnTo>
                <a:lnTo>
                  <a:pt x="378674" y="243783"/>
                </a:lnTo>
                <a:lnTo>
                  <a:pt x="376419" y="237020"/>
                </a:lnTo>
                <a:lnTo>
                  <a:pt x="374164" y="237020"/>
                </a:lnTo>
                <a:lnTo>
                  <a:pt x="370848" y="216726"/>
                </a:lnTo>
                <a:lnTo>
                  <a:pt x="393396" y="212216"/>
                </a:lnTo>
                <a:lnTo>
                  <a:pt x="401221" y="195372"/>
                </a:lnTo>
                <a:lnTo>
                  <a:pt x="398967" y="190862"/>
                </a:lnTo>
                <a:lnTo>
                  <a:pt x="396712" y="188608"/>
                </a:lnTo>
                <a:lnTo>
                  <a:pt x="396712" y="185292"/>
                </a:lnTo>
                <a:lnTo>
                  <a:pt x="409047" y="178527"/>
                </a:lnTo>
                <a:lnTo>
                  <a:pt x="411302" y="172957"/>
                </a:lnTo>
                <a:lnTo>
                  <a:pt x="407986" y="172957"/>
                </a:lnTo>
                <a:lnTo>
                  <a:pt x="406925" y="170702"/>
                </a:lnTo>
                <a:lnTo>
                  <a:pt x="403609" y="170702"/>
                </a:lnTo>
                <a:lnTo>
                  <a:pt x="403609" y="168447"/>
                </a:lnTo>
                <a:lnTo>
                  <a:pt x="404670" y="168447"/>
                </a:lnTo>
                <a:lnTo>
                  <a:pt x="406925" y="166192"/>
                </a:lnTo>
                <a:lnTo>
                  <a:pt x="402415" y="159428"/>
                </a:lnTo>
                <a:lnTo>
                  <a:pt x="410241" y="158366"/>
                </a:lnTo>
                <a:lnTo>
                  <a:pt x="412495" y="166192"/>
                </a:lnTo>
                <a:lnTo>
                  <a:pt x="424830" y="162876"/>
                </a:lnTo>
                <a:lnTo>
                  <a:pt x="426024" y="166192"/>
                </a:lnTo>
                <a:lnTo>
                  <a:pt x="428279" y="167254"/>
                </a:lnTo>
                <a:lnTo>
                  <a:pt x="428279" y="168447"/>
                </a:lnTo>
                <a:lnTo>
                  <a:pt x="433850" y="170702"/>
                </a:lnTo>
                <a:lnTo>
                  <a:pt x="437166" y="169508"/>
                </a:lnTo>
                <a:lnTo>
                  <a:pt x="437166" y="167254"/>
                </a:lnTo>
                <a:lnTo>
                  <a:pt x="439420" y="166192"/>
                </a:lnTo>
                <a:lnTo>
                  <a:pt x="440614" y="169508"/>
                </a:lnTo>
                <a:lnTo>
                  <a:pt x="439420" y="175211"/>
                </a:lnTo>
                <a:lnTo>
                  <a:pt x="440614" y="177466"/>
                </a:lnTo>
                <a:lnTo>
                  <a:pt x="449633" y="172957"/>
                </a:lnTo>
                <a:lnTo>
                  <a:pt x="454143" y="176273"/>
                </a:lnTo>
                <a:lnTo>
                  <a:pt x="457459" y="178527"/>
                </a:lnTo>
                <a:lnTo>
                  <a:pt x="461968" y="174018"/>
                </a:lnTo>
                <a:lnTo>
                  <a:pt x="466478" y="172957"/>
                </a:lnTo>
                <a:lnTo>
                  <a:pt x="470988" y="178527"/>
                </a:lnTo>
                <a:lnTo>
                  <a:pt x="474303" y="172957"/>
                </a:lnTo>
                <a:lnTo>
                  <a:pt x="479874" y="165131"/>
                </a:lnTo>
                <a:lnTo>
                  <a:pt x="491148" y="174150"/>
                </a:lnTo>
                <a:lnTo>
                  <a:pt x="517012" y="173090"/>
                </a:lnTo>
                <a:lnTo>
                  <a:pt x="527092" y="171895"/>
                </a:lnTo>
                <a:lnTo>
                  <a:pt x="556405" y="158366"/>
                </a:lnTo>
                <a:lnTo>
                  <a:pt x="566485" y="144838"/>
                </a:lnTo>
                <a:lnTo>
                  <a:pt x="503483" y="123483"/>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441" name="Freeform: Shape 1440">
            <a:extLst>
              <a:ext uri="{FF2B5EF4-FFF2-40B4-BE49-F238E27FC236}">
                <a16:creationId xmlns:a16="http://schemas.microsoft.com/office/drawing/2014/main" id="{EF8D4394-F9DD-73B6-9CCD-420415FEE2D0}"/>
              </a:ext>
            </a:extLst>
          </p:cNvPr>
          <p:cNvSpPr/>
          <p:nvPr/>
        </p:nvSpPr>
        <p:spPr>
          <a:xfrm>
            <a:off x="4297279" y="6167174"/>
            <a:ext cx="112804" cy="120444"/>
          </a:xfrm>
          <a:custGeom>
            <a:avLst/>
            <a:gdLst>
              <a:gd name="connsiteX0" fmla="*/ 181180 w 248690"/>
              <a:gd name="connsiteY0" fmla="*/ 0 h 265535"/>
              <a:gd name="connsiteX1" fmla="*/ 193647 w 248690"/>
              <a:gd name="connsiteY1" fmla="*/ 42709 h 265535"/>
              <a:gd name="connsiteX2" fmla="*/ 198157 w 248690"/>
              <a:gd name="connsiteY2" fmla="*/ 77725 h 265535"/>
              <a:gd name="connsiteX3" fmla="*/ 172161 w 248690"/>
              <a:gd name="connsiteY3" fmla="*/ 139532 h 265535"/>
              <a:gd name="connsiteX4" fmla="*/ 208237 w 248690"/>
              <a:gd name="connsiteY4" fmla="*/ 126003 h 265535"/>
              <a:gd name="connsiteX5" fmla="*/ 235162 w 248690"/>
              <a:gd name="connsiteY5" fmla="*/ 126003 h 265535"/>
              <a:gd name="connsiteX6" fmla="*/ 238610 w 248690"/>
              <a:gd name="connsiteY6" fmla="*/ 131707 h 265535"/>
              <a:gd name="connsiteX7" fmla="*/ 241926 w 248690"/>
              <a:gd name="connsiteY7" fmla="*/ 140727 h 265535"/>
              <a:gd name="connsiteX8" fmla="*/ 243120 w 248690"/>
              <a:gd name="connsiteY8" fmla="*/ 146297 h 265535"/>
              <a:gd name="connsiteX9" fmla="*/ 245375 w 248690"/>
              <a:gd name="connsiteY9" fmla="*/ 148552 h 265535"/>
              <a:gd name="connsiteX10" fmla="*/ 246436 w 248690"/>
              <a:gd name="connsiteY10" fmla="*/ 155316 h 265535"/>
              <a:gd name="connsiteX11" fmla="*/ 248691 w 248690"/>
              <a:gd name="connsiteY11" fmla="*/ 159826 h 265535"/>
              <a:gd name="connsiteX12" fmla="*/ 246436 w 248690"/>
              <a:gd name="connsiteY12" fmla="*/ 165396 h 265535"/>
              <a:gd name="connsiteX13" fmla="*/ 240865 w 248690"/>
              <a:gd name="connsiteY13" fmla="*/ 169906 h 265535"/>
              <a:gd name="connsiteX14" fmla="*/ 236356 w 248690"/>
              <a:gd name="connsiteY14" fmla="*/ 167651 h 265535"/>
              <a:gd name="connsiteX15" fmla="*/ 228531 w 248690"/>
              <a:gd name="connsiteY15" fmla="*/ 165396 h 265535"/>
              <a:gd name="connsiteX16" fmla="*/ 221766 w 248690"/>
              <a:gd name="connsiteY16" fmla="*/ 166590 h 265535"/>
              <a:gd name="connsiteX17" fmla="*/ 216063 w 248690"/>
              <a:gd name="connsiteY17" fmla="*/ 167651 h 265535"/>
              <a:gd name="connsiteX18" fmla="*/ 211553 w 248690"/>
              <a:gd name="connsiteY18" fmla="*/ 172161 h 265535"/>
              <a:gd name="connsiteX19" fmla="*/ 208237 w 248690"/>
              <a:gd name="connsiteY19" fmla="*/ 173354 h 265535"/>
              <a:gd name="connsiteX20" fmla="*/ 205982 w 248690"/>
              <a:gd name="connsiteY20" fmla="*/ 171100 h 265535"/>
              <a:gd name="connsiteX21" fmla="*/ 200279 w 248690"/>
              <a:gd name="connsiteY21" fmla="*/ 171100 h 265535"/>
              <a:gd name="connsiteX22" fmla="*/ 200279 w 248690"/>
              <a:gd name="connsiteY22" fmla="*/ 173354 h 265535"/>
              <a:gd name="connsiteX23" fmla="*/ 201473 w 248690"/>
              <a:gd name="connsiteY23" fmla="*/ 174416 h 265535"/>
              <a:gd name="connsiteX24" fmla="*/ 202666 w 248690"/>
              <a:gd name="connsiteY24" fmla="*/ 178926 h 265535"/>
              <a:gd name="connsiteX25" fmla="*/ 205982 w 248690"/>
              <a:gd name="connsiteY25" fmla="*/ 181180 h 265535"/>
              <a:gd name="connsiteX26" fmla="*/ 207044 w 248690"/>
              <a:gd name="connsiteY26" fmla="*/ 184496 h 265535"/>
              <a:gd name="connsiteX27" fmla="*/ 205982 w 248690"/>
              <a:gd name="connsiteY27" fmla="*/ 187945 h 265535"/>
              <a:gd name="connsiteX28" fmla="*/ 205982 w 248690"/>
              <a:gd name="connsiteY28" fmla="*/ 191260 h 265535"/>
              <a:gd name="connsiteX29" fmla="*/ 215001 w 248690"/>
              <a:gd name="connsiteY29" fmla="*/ 204789 h 265535"/>
              <a:gd name="connsiteX30" fmla="*/ 193647 w 248690"/>
              <a:gd name="connsiteY30" fmla="*/ 231847 h 265535"/>
              <a:gd name="connsiteX31" fmla="*/ 177864 w 248690"/>
              <a:gd name="connsiteY31" fmla="*/ 235163 h 265535"/>
              <a:gd name="connsiteX32" fmla="*/ 133962 w 248690"/>
              <a:gd name="connsiteY32" fmla="*/ 230653 h 265535"/>
              <a:gd name="connsiteX33" fmla="*/ 117117 w 248690"/>
              <a:gd name="connsiteY33" fmla="*/ 253201 h 265535"/>
              <a:gd name="connsiteX34" fmla="*/ 114862 w 248690"/>
              <a:gd name="connsiteY34" fmla="*/ 265536 h 265535"/>
              <a:gd name="connsiteX35" fmla="*/ 112607 w 248690"/>
              <a:gd name="connsiteY35" fmla="*/ 261026 h 265535"/>
              <a:gd name="connsiteX36" fmla="*/ 101333 w 248690"/>
              <a:gd name="connsiteY36" fmla="*/ 239672 h 265535"/>
              <a:gd name="connsiteX37" fmla="*/ 76530 w 248690"/>
              <a:gd name="connsiteY37" fmla="*/ 207044 h 265535"/>
              <a:gd name="connsiteX38" fmla="*/ 33822 w 248690"/>
              <a:gd name="connsiteY38" fmla="*/ 186751 h 265535"/>
              <a:gd name="connsiteX39" fmla="*/ 27058 w 248690"/>
              <a:gd name="connsiteY39" fmla="*/ 187945 h 265535"/>
              <a:gd name="connsiteX40" fmla="*/ 0 w 248690"/>
              <a:gd name="connsiteY40" fmla="*/ 169906 h 265535"/>
              <a:gd name="connsiteX41" fmla="*/ 22548 w 248690"/>
              <a:gd name="connsiteY41" fmla="*/ 137278 h 265535"/>
              <a:gd name="connsiteX42" fmla="*/ 40586 w 248690"/>
              <a:gd name="connsiteY42" fmla="*/ 124943 h 265535"/>
              <a:gd name="connsiteX43" fmla="*/ 56370 w 248690"/>
              <a:gd name="connsiteY43" fmla="*/ 110353 h 265535"/>
              <a:gd name="connsiteX44" fmla="*/ 64195 w 248690"/>
              <a:gd name="connsiteY44" fmla="*/ 37138 h 265535"/>
              <a:gd name="connsiteX45" fmla="*/ 77724 w 248690"/>
              <a:gd name="connsiteY45" fmla="*/ 37138 h 265535"/>
              <a:gd name="connsiteX46" fmla="*/ 122688 w 248690"/>
              <a:gd name="connsiteY46" fmla="*/ 30374 h 265535"/>
              <a:gd name="connsiteX47" fmla="*/ 124942 w 248690"/>
              <a:gd name="connsiteY47" fmla="*/ 29313 h 265535"/>
              <a:gd name="connsiteX48" fmla="*/ 142981 w 248690"/>
              <a:gd name="connsiteY48" fmla="*/ 4510 h 265535"/>
              <a:gd name="connsiteX49" fmla="*/ 181180 w 248690"/>
              <a:gd name="connsiteY49" fmla="*/ 0 h 26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8690" h="265535">
                <a:moveTo>
                  <a:pt x="181180" y="0"/>
                </a:moveTo>
                <a:lnTo>
                  <a:pt x="193647" y="42709"/>
                </a:lnTo>
                <a:lnTo>
                  <a:pt x="198157" y="77725"/>
                </a:lnTo>
                <a:lnTo>
                  <a:pt x="172161" y="139532"/>
                </a:lnTo>
                <a:lnTo>
                  <a:pt x="208237" y="126003"/>
                </a:lnTo>
                <a:lnTo>
                  <a:pt x="235162" y="126003"/>
                </a:lnTo>
                <a:lnTo>
                  <a:pt x="238610" y="131707"/>
                </a:lnTo>
                <a:lnTo>
                  <a:pt x="241926" y="140727"/>
                </a:lnTo>
                <a:lnTo>
                  <a:pt x="243120" y="146297"/>
                </a:lnTo>
                <a:lnTo>
                  <a:pt x="245375" y="148552"/>
                </a:lnTo>
                <a:lnTo>
                  <a:pt x="246436" y="155316"/>
                </a:lnTo>
                <a:lnTo>
                  <a:pt x="248691" y="159826"/>
                </a:lnTo>
                <a:lnTo>
                  <a:pt x="246436" y="165396"/>
                </a:lnTo>
                <a:lnTo>
                  <a:pt x="240865" y="169906"/>
                </a:lnTo>
                <a:lnTo>
                  <a:pt x="236356" y="167651"/>
                </a:lnTo>
                <a:lnTo>
                  <a:pt x="228531" y="165396"/>
                </a:lnTo>
                <a:lnTo>
                  <a:pt x="221766" y="166590"/>
                </a:lnTo>
                <a:lnTo>
                  <a:pt x="216063" y="167651"/>
                </a:lnTo>
                <a:lnTo>
                  <a:pt x="211553" y="172161"/>
                </a:lnTo>
                <a:lnTo>
                  <a:pt x="208237" y="173354"/>
                </a:lnTo>
                <a:lnTo>
                  <a:pt x="205982" y="171100"/>
                </a:lnTo>
                <a:lnTo>
                  <a:pt x="200279" y="171100"/>
                </a:lnTo>
                <a:lnTo>
                  <a:pt x="200279" y="173354"/>
                </a:lnTo>
                <a:lnTo>
                  <a:pt x="201473" y="174416"/>
                </a:lnTo>
                <a:lnTo>
                  <a:pt x="202666" y="178926"/>
                </a:lnTo>
                <a:lnTo>
                  <a:pt x="205982" y="181180"/>
                </a:lnTo>
                <a:lnTo>
                  <a:pt x="207044" y="184496"/>
                </a:lnTo>
                <a:lnTo>
                  <a:pt x="205982" y="187945"/>
                </a:lnTo>
                <a:lnTo>
                  <a:pt x="205982" y="191260"/>
                </a:lnTo>
                <a:lnTo>
                  <a:pt x="215001" y="204789"/>
                </a:lnTo>
                <a:lnTo>
                  <a:pt x="193647" y="231847"/>
                </a:lnTo>
                <a:lnTo>
                  <a:pt x="177864" y="235163"/>
                </a:lnTo>
                <a:lnTo>
                  <a:pt x="133962" y="230653"/>
                </a:lnTo>
                <a:lnTo>
                  <a:pt x="117117" y="253201"/>
                </a:lnTo>
                <a:lnTo>
                  <a:pt x="114862" y="265536"/>
                </a:lnTo>
                <a:lnTo>
                  <a:pt x="112607" y="261026"/>
                </a:lnTo>
                <a:lnTo>
                  <a:pt x="101333" y="239672"/>
                </a:lnTo>
                <a:lnTo>
                  <a:pt x="76530" y="207044"/>
                </a:lnTo>
                <a:lnTo>
                  <a:pt x="33822" y="186751"/>
                </a:lnTo>
                <a:lnTo>
                  <a:pt x="27058" y="187945"/>
                </a:lnTo>
                <a:lnTo>
                  <a:pt x="0" y="169906"/>
                </a:lnTo>
                <a:lnTo>
                  <a:pt x="22548" y="137278"/>
                </a:lnTo>
                <a:lnTo>
                  <a:pt x="40586" y="124943"/>
                </a:lnTo>
                <a:lnTo>
                  <a:pt x="56370" y="110353"/>
                </a:lnTo>
                <a:lnTo>
                  <a:pt x="64195" y="37138"/>
                </a:lnTo>
                <a:lnTo>
                  <a:pt x="77724" y="37138"/>
                </a:lnTo>
                <a:lnTo>
                  <a:pt x="122688" y="30374"/>
                </a:lnTo>
                <a:lnTo>
                  <a:pt x="124942" y="29313"/>
                </a:lnTo>
                <a:lnTo>
                  <a:pt x="142981" y="4510"/>
                </a:lnTo>
                <a:lnTo>
                  <a:pt x="181180" y="0"/>
                </a:lnTo>
              </a:path>
            </a:pathLst>
          </a:custGeom>
          <a:solidFill>
            <a:schemeClr val="bg1">
              <a:lumMod val="85000"/>
            </a:schemeClr>
          </a:solidFill>
          <a:ln w="13251" cap="flat">
            <a:noFill/>
            <a:prstDash val="solid"/>
            <a:miter/>
          </a:ln>
        </p:spPr>
        <p:txBody>
          <a:bodyPr rtlCol="0" anchor="ctr"/>
          <a:lstStyle/>
          <a:p>
            <a:endParaRPr lang="en-FI" sz="816"/>
          </a:p>
        </p:txBody>
      </p:sp>
      <p:sp>
        <p:nvSpPr>
          <p:cNvPr id="1442" name="Freeform: Shape 1441">
            <a:extLst>
              <a:ext uri="{FF2B5EF4-FFF2-40B4-BE49-F238E27FC236}">
                <a16:creationId xmlns:a16="http://schemas.microsoft.com/office/drawing/2014/main" id="{D2F1C4FC-3D03-5D8E-259B-A20FE5B75FFE}"/>
              </a:ext>
            </a:extLst>
          </p:cNvPr>
          <p:cNvSpPr/>
          <p:nvPr/>
        </p:nvSpPr>
        <p:spPr>
          <a:xfrm>
            <a:off x="4265153" y="5930376"/>
            <a:ext cx="196008" cy="139335"/>
          </a:xfrm>
          <a:custGeom>
            <a:avLst/>
            <a:gdLst>
              <a:gd name="connsiteX0" fmla="*/ 356656 w 432125"/>
              <a:gd name="connsiteY0" fmla="*/ 238478 h 307183"/>
              <a:gd name="connsiteX1" fmla="*/ 345514 w 432125"/>
              <a:gd name="connsiteY1" fmla="*/ 186751 h 307183"/>
              <a:gd name="connsiteX2" fmla="*/ 348830 w 432125"/>
              <a:gd name="connsiteY2" fmla="*/ 184496 h 307183"/>
              <a:gd name="connsiteX3" fmla="*/ 351085 w 432125"/>
              <a:gd name="connsiteY3" fmla="*/ 181180 h 307183"/>
              <a:gd name="connsiteX4" fmla="*/ 350024 w 432125"/>
              <a:gd name="connsiteY4" fmla="*/ 179986 h 307183"/>
              <a:gd name="connsiteX5" fmla="*/ 351085 w 432125"/>
              <a:gd name="connsiteY5" fmla="*/ 177731 h 307183"/>
              <a:gd name="connsiteX6" fmla="*/ 350024 w 432125"/>
              <a:gd name="connsiteY6" fmla="*/ 172160 h 307183"/>
              <a:gd name="connsiteX7" fmla="*/ 354401 w 432125"/>
              <a:gd name="connsiteY7" fmla="*/ 168712 h 307183"/>
              <a:gd name="connsiteX8" fmla="*/ 356656 w 432125"/>
              <a:gd name="connsiteY8" fmla="*/ 170967 h 307183"/>
              <a:gd name="connsiteX9" fmla="*/ 358911 w 432125"/>
              <a:gd name="connsiteY9" fmla="*/ 168712 h 307183"/>
              <a:gd name="connsiteX10" fmla="*/ 362359 w 432125"/>
              <a:gd name="connsiteY10" fmla="*/ 170967 h 307183"/>
              <a:gd name="connsiteX11" fmla="*/ 362359 w 432125"/>
              <a:gd name="connsiteY11" fmla="*/ 174416 h 307183"/>
              <a:gd name="connsiteX12" fmla="*/ 360104 w 432125"/>
              <a:gd name="connsiteY12" fmla="*/ 178925 h 307183"/>
              <a:gd name="connsiteX13" fmla="*/ 362359 w 432125"/>
              <a:gd name="connsiteY13" fmla="*/ 185556 h 307183"/>
              <a:gd name="connsiteX14" fmla="*/ 369123 w 432125"/>
              <a:gd name="connsiteY14" fmla="*/ 189005 h 307183"/>
              <a:gd name="connsiteX15" fmla="*/ 397242 w 432125"/>
              <a:gd name="connsiteY15" fmla="*/ 170967 h 307183"/>
              <a:gd name="connsiteX16" fmla="*/ 400558 w 432125"/>
              <a:gd name="connsiteY16" fmla="*/ 137278 h 307183"/>
              <a:gd name="connsiteX17" fmla="*/ 409577 w 432125"/>
              <a:gd name="connsiteY17" fmla="*/ 110220 h 307183"/>
              <a:gd name="connsiteX18" fmla="*/ 405068 w 432125"/>
              <a:gd name="connsiteY18" fmla="*/ 104649 h 307183"/>
              <a:gd name="connsiteX19" fmla="*/ 400558 w 432125"/>
              <a:gd name="connsiteY19" fmla="*/ 95630 h 307183"/>
              <a:gd name="connsiteX20" fmla="*/ 398303 w 432125"/>
              <a:gd name="connsiteY20" fmla="*/ 88866 h 307183"/>
              <a:gd name="connsiteX21" fmla="*/ 399497 w 432125"/>
              <a:gd name="connsiteY21" fmla="*/ 82101 h 307183"/>
              <a:gd name="connsiteX22" fmla="*/ 397242 w 432125"/>
              <a:gd name="connsiteY22" fmla="*/ 82101 h 307183"/>
              <a:gd name="connsiteX23" fmla="*/ 392732 w 432125"/>
              <a:gd name="connsiteY23" fmla="*/ 78653 h 307183"/>
              <a:gd name="connsiteX24" fmla="*/ 389284 w 432125"/>
              <a:gd name="connsiteY24" fmla="*/ 79847 h 307183"/>
              <a:gd name="connsiteX25" fmla="*/ 388223 w 432125"/>
              <a:gd name="connsiteY25" fmla="*/ 78653 h 307183"/>
              <a:gd name="connsiteX26" fmla="*/ 390478 w 432125"/>
              <a:gd name="connsiteY26" fmla="*/ 75337 h 307183"/>
              <a:gd name="connsiteX27" fmla="*/ 392732 w 432125"/>
              <a:gd name="connsiteY27" fmla="*/ 38199 h 307183"/>
              <a:gd name="connsiteX28" fmla="*/ 351085 w 432125"/>
              <a:gd name="connsiteY28" fmla="*/ 14590 h 307183"/>
              <a:gd name="connsiteX29" fmla="*/ 354401 w 432125"/>
              <a:gd name="connsiteY29" fmla="*/ 4510 h 307183"/>
              <a:gd name="connsiteX30" fmla="*/ 312754 w 432125"/>
              <a:gd name="connsiteY30" fmla="*/ 24670 h 307183"/>
              <a:gd name="connsiteX31" fmla="*/ 275616 w 432125"/>
              <a:gd name="connsiteY31" fmla="*/ 46157 h 307183"/>
              <a:gd name="connsiteX32" fmla="*/ 265535 w 432125"/>
              <a:gd name="connsiteY32" fmla="*/ 34883 h 307183"/>
              <a:gd name="connsiteX33" fmla="*/ 254262 w 432125"/>
              <a:gd name="connsiteY33" fmla="*/ 32629 h 307183"/>
              <a:gd name="connsiteX34" fmla="*/ 221633 w 432125"/>
              <a:gd name="connsiteY34" fmla="*/ 0 h 307183"/>
              <a:gd name="connsiteX35" fmla="*/ 176670 w 432125"/>
              <a:gd name="connsiteY35" fmla="*/ 6765 h 307183"/>
              <a:gd name="connsiteX36" fmla="*/ 169906 w 432125"/>
              <a:gd name="connsiteY36" fmla="*/ 7826 h 307183"/>
              <a:gd name="connsiteX37" fmla="*/ 148552 w 432125"/>
              <a:gd name="connsiteY37" fmla="*/ 19099 h 307183"/>
              <a:gd name="connsiteX38" fmla="*/ 144042 w 432125"/>
              <a:gd name="connsiteY38" fmla="*/ 22415 h 307183"/>
              <a:gd name="connsiteX39" fmla="*/ 127197 w 432125"/>
              <a:gd name="connsiteY39" fmla="*/ 49473 h 307183"/>
              <a:gd name="connsiteX40" fmla="*/ 121494 w 432125"/>
              <a:gd name="connsiteY40" fmla="*/ 53983 h 307183"/>
              <a:gd name="connsiteX41" fmla="*/ 122688 w 432125"/>
              <a:gd name="connsiteY41" fmla="*/ 56237 h 307183"/>
              <a:gd name="connsiteX42" fmla="*/ 132768 w 432125"/>
              <a:gd name="connsiteY42" fmla="*/ 50534 h 307183"/>
              <a:gd name="connsiteX43" fmla="*/ 195770 w 432125"/>
              <a:gd name="connsiteY43" fmla="*/ 72021 h 307183"/>
              <a:gd name="connsiteX44" fmla="*/ 185689 w 432125"/>
              <a:gd name="connsiteY44" fmla="*/ 85417 h 307183"/>
              <a:gd name="connsiteX45" fmla="*/ 156377 w 432125"/>
              <a:gd name="connsiteY45" fmla="*/ 98946 h 307183"/>
              <a:gd name="connsiteX46" fmla="*/ 146297 w 432125"/>
              <a:gd name="connsiteY46" fmla="*/ 100139 h 307183"/>
              <a:gd name="connsiteX47" fmla="*/ 120433 w 432125"/>
              <a:gd name="connsiteY47" fmla="*/ 101201 h 307183"/>
              <a:gd name="connsiteX48" fmla="*/ 109159 w 432125"/>
              <a:gd name="connsiteY48" fmla="*/ 92182 h 307183"/>
              <a:gd name="connsiteX49" fmla="*/ 103455 w 432125"/>
              <a:gd name="connsiteY49" fmla="*/ 100139 h 307183"/>
              <a:gd name="connsiteX50" fmla="*/ 100139 w 432125"/>
              <a:gd name="connsiteY50" fmla="*/ 105711 h 307183"/>
              <a:gd name="connsiteX51" fmla="*/ 95630 w 432125"/>
              <a:gd name="connsiteY51" fmla="*/ 100139 h 307183"/>
              <a:gd name="connsiteX52" fmla="*/ 91120 w 432125"/>
              <a:gd name="connsiteY52" fmla="*/ 101201 h 307183"/>
              <a:gd name="connsiteX53" fmla="*/ 86611 w 432125"/>
              <a:gd name="connsiteY53" fmla="*/ 105711 h 307183"/>
              <a:gd name="connsiteX54" fmla="*/ 83295 w 432125"/>
              <a:gd name="connsiteY54" fmla="*/ 103455 h 307183"/>
              <a:gd name="connsiteX55" fmla="*/ 78785 w 432125"/>
              <a:gd name="connsiteY55" fmla="*/ 100139 h 307183"/>
              <a:gd name="connsiteX56" fmla="*/ 69766 w 432125"/>
              <a:gd name="connsiteY56" fmla="*/ 104649 h 307183"/>
              <a:gd name="connsiteX57" fmla="*/ 68705 w 432125"/>
              <a:gd name="connsiteY57" fmla="*/ 102395 h 307183"/>
              <a:gd name="connsiteX58" fmla="*/ 69766 w 432125"/>
              <a:gd name="connsiteY58" fmla="*/ 96691 h 307183"/>
              <a:gd name="connsiteX59" fmla="*/ 68705 w 432125"/>
              <a:gd name="connsiteY59" fmla="*/ 93375 h 307183"/>
              <a:gd name="connsiteX60" fmla="*/ 66318 w 432125"/>
              <a:gd name="connsiteY60" fmla="*/ 94436 h 307183"/>
              <a:gd name="connsiteX61" fmla="*/ 66318 w 432125"/>
              <a:gd name="connsiteY61" fmla="*/ 96691 h 307183"/>
              <a:gd name="connsiteX62" fmla="*/ 63002 w 432125"/>
              <a:gd name="connsiteY62" fmla="*/ 97885 h 307183"/>
              <a:gd name="connsiteX63" fmla="*/ 57431 w 432125"/>
              <a:gd name="connsiteY63" fmla="*/ 95630 h 307183"/>
              <a:gd name="connsiteX64" fmla="*/ 57431 w 432125"/>
              <a:gd name="connsiteY64" fmla="*/ 94436 h 307183"/>
              <a:gd name="connsiteX65" fmla="*/ 55176 w 432125"/>
              <a:gd name="connsiteY65" fmla="*/ 93375 h 307183"/>
              <a:gd name="connsiteX66" fmla="*/ 53983 w 432125"/>
              <a:gd name="connsiteY66" fmla="*/ 89927 h 307183"/>
              <a:gd name="connsiteX67" fmla="*/ 41648 w 432125"/>
              <a:gd name="connsiteY67" fmla="*/ 93375 h 307183"/>
              <a:gd name="connsiteX68" fmla="*/ 39393 w 432125"/>
              <a:gd name="connsiteY68" fmla="*/ 85417 h 307183"/>
              <a:gd name="connsiteX69" fmla="*/ 31567 w 432125"/>
              <a:gd name="connsiteY69" fmla="*/ 86611 h 307183"/>
              <a:gd name="connsiteX70" fmla="*/ 36077 w 432125"/>
              <a:gd name="connsiteY70" fmla="*/ 93375 h 307183"/>
              <a:gd name="connsiteX71" fmla="*/ 33689 w 432125"/>
              <a:gd name="connsiteY71" fmla="*/ 95630 h 307183"/>
              <a:gd name="connsiteX72" fmla="*/ 32628 w 432125"/>
              <a:gd name="connsiteY72" fmla="*/ 95630 h 307183"/>
              <a:gd name="connsiteX73" fmla="*/ 32628 w 432125"/>
              <a:gd name="connsiteY73" fmla="*/ 97885 h 307183"/>
              <a:gd name="connsiteX74" fmla="*/ 36077 w 432125"/>
              <a:gd name="connsiteY74" fmla="*/ 97885 h 307183"/>
              <a:gd name="connsiteX75" fmla="*/ 37138 w 432125"/>
              <a:gd name="connsiteY75" fmla="*/ 100139 h 307183"/>
              <a:gd name="connsiteX76" fmla="*/ 40454 w 432125"/>
              <a:gd name="connsiteY76" fmla="*/ 100139 h 307183"/>
              <a:gd name="connsiteX77" fmla="*/ 38199 w 432125"/>
              <a:gd name="connsiteY77" fmla="*/ 105711 h 307183"/>
              <a:gd name="connsiteX78" fmla="*/ 25864 w 432125"/>
              <a:gd name="connsiteY78" fmla="*/ 112474 h 307183"/>
              <a:gd name="connsiteX79" fmla="*/ 25864 w 432125"/>
              <a:gd name="connsiteY79" fmla="*/ 115923 h 307183"/>
              <a:gd name="connsiteX80" fmla="*/ 28119 w 432125"/>
              <a:gd name="connsiteY80" fmla="*/ 118178 h 307183"/>
              <a:gd name="connsiteX81" fmla="*/ 30374 w 432125"/>
              <a:gd name="connsiteY81" fmla="*/ 122555 h 307183"/>
              <a:gd name="connsiteX82" fmla="*/ 22548 w 432125"/>
              <a:gd name="connsiteY82" fmla="*/ 139532 h 307183"/>
              <a:gd name="connsiteX83" fmla="*/ 0 w 432125"/>
              <a:gd name="connsiteY83" fmla="*/ 144042 h 307183"/>
              <a:gd name="connsiteX84" fmla="*/ 3316 w 432125"/>
              <a:gd name="connsiteY84" fmla="*/ 164202 h 307183"/>
              <a:gd name="connsiteX85" fmla="*/ 5571 w 432125"/>
              <a:gd name="connsiteY85" fmla="*/ 164202 h 307183"/>
              <a:gd name="connsiteX86" fmla="*/ 7825 w 432125"/>
              <a:gd name="connsiteY86" fmla="*/ 170967 h 307183"/>
              <a:gd name="connsiteX87" fmla="*/ 4510 w 432125"/>
              <a:gd name="connsiteY87" fmla="*/ 172160 h 307183"/>
              <a:gd name="connsiteX88" fmla="*/ 4510 w 432125"/>
              <a:gd name="connsiteY88" fmla="*/ 173221 h 307183"/>
              <a:gd name="connsiteX89" fmla="*/ 6765 w 432125"/>
              <a:gd name="connsiteY89" fmla="*/ 175476 h 307183"/>
              <a:gd name="connsiteX90" fmla="*/ 4510 w 432125"/>
              <a:gd name="connsiteY90" fmla="*/ 177731 h 307183"/>
              <a:gd name="connsiteX91" fmla="*/ 9019 w 432125"/>
              <a:gd name="connsiteY91" fmla="*/ 182241 h 307183"/>
              <a:gd name="connsiteX92" fmla="*/ 11274 w 432125"/>
              <a:gd name="connsiteY92" fmla="*/ 187812 h 307183"/>
              <a:gd name="connsiteX93" fmla="*/ 13529 w 432125"/>
              <a:gd name="connsiteY93" fmla="*/ 187812 h 307183"/>
              <a:gd name="connsiteX94" fmla="*/ 14590 w 432125"/>
              <a:gd name="connsiteY94" fmla="*/ 192321 h 307183"/>
              <a:gd name="connsiteX95" fmla="*/ 12335 w 432125"/>
              <a:gd name="connsiteY95" fmla="*/ 195770 h 307183"/>
              <a:gd name="connsiteX96" fmla="*/ 13529 w 432125"/>
              <a:gd name="connsiteY96" fmla="*/ 198024 h 307183"/>
              <a:gd name="connsiteX97" fmla="*/ 15784 w 432125"/>
              <a:gd name="connsiteY97" fmla="*/ 196831 h 307183"/>
              <a:gd name="connsiteX98" fmla="*/ 18038 w 432125"/>
              <a:gd name="connsiteY98" fmla="*/ 199085 h 307183"/>
              <a:gd name="connsiteX99" fmla="*/ 18038 w 432125"/>
              <a:gd name="connsiteY99" fmla="*/ 202534 h 307183"/>
              <a:gd name="connsiteX100" fmla="*/ 14590 w 432125"/>
              <a:gd name="connsiteY100" fmla="*/ 208105 h 307183"/>
              <a:gd name="connsiteX101" fmla="*/ 11274 w 432125"/>
              <a:gd name="connsiteY101" fmla="*/ 219378 h 307183"/>
              <a:gd name="connsiteX102" fmla="*/ 11274 w 432125"/>
              <a:gd name="connsiteY102" fmla="*/ 221634 h 307183"/>
              <a:gd name="connsiteX103" fmla="*/ 12335 w 432125"/>
              <a:gd name="connsiteY103" fmla="*/ 225082 h 307183"/>
              <a:gd name="connsiteX104" fmla="*/ 10080 w 432125"/>
              <a:gd name="connsiteY104" fmla="*/ 229459 h 307183"/>
              <a:gd name="connsiteX105" fmla="*/ 11274 w 432125"/>
              <a:gd name="connsiteY105" fmla="*/ 230653 h 307183"/>
              <a:gd name="connsiteX106" fmla="*/ 9019 w 432125"/>
              <a:gd name="connsiteY106" fmla="*/ 236223 h 307183"/>
              <a:gd name="connsiteX107" fmla="*/ 14590 w 432125"/>
              <a:gd name="connsiteY107" fmla="*/ 238478 h 307183"/>
              <a:gd name="connsiteX108" fmla="*/ 19099 w 432125"/>
              <a:gd name="connsiteY108" fmla="*/ 232907 h 307183"/>
              <a:gd name="connsiteX109" fmla="*/ 23609 w 432125"/>
              <a:gd name="connsiteY109" fmla="*/ 235162 h 307183"/>
              <a:gd name="connsiteX110" fmla="*/ 22548 w 432125"/>
              <a:gd name="connsiteY110" fmla="*/ 240733 h 307183"/>
              <a:gd name="connsiteX111" fmla="*/ 29312 w 432125"/>
              <a:gd name="connsiteY111" fmla="*/ 244182 h 307183"/>
              <a:gd name="connsiteX112" fmla="*/ 34883 w 432125"/>
              <a:gd name="connsiteY112" fmla="*/ 244182 h 307183"/>
              <a:gd name="connsiteX113" fmla="*/ 37138 w 432125"/>
              <a:gd name="connsiteY113" fmla="*/ 246436 h 307183"/>
              <a:gd name="connsiteX114" fmla="*/ 40454 w 432125"/>
              <a:gd name="connsiteY114" fmla="*/ 238478 h 307183"/>
              <a:gd name="connsiteX115" fmla="*/ 42709 w 432125"/>
              <a:gd name="connsiteY115" fmla="*/ 237417 h 307183"/>
              <a:gd name="connsiteX116" fmla="*/ 44964 w 432125"/>
              <a:gd name="connsiteY116" fmla="*/ 244182 h 307183"/>
              <a:gd name="connsiteX117" fmla="*/ 55176 w 432125"/>
              <a:gd name="connsiteY117" fmla="*/ 241926 h 307183"/>
              <a:gd name="connsiteX118" fmla="*/ 56237 w 432125"/>
              <a:gd name="connsiteY118" fmla="*/ 244182 h 307183"/>
              <a:gd name="connsiteX119" fmla="*/ 56237 w 432125"/>
              <a:gd name="connsiteY119" fmla="*/ 246436 h 307183"/>
              <a:gd name="connsiteX120" fmla="*/ 59686 w 432125"/>
              <a:gd name="connsiteY120" fmla="*/ 248691 h 307183"/>
              <a:gd name="connsiteX121" fmla="*/ 60747 w 432125"/>
              <a:gd name="connsiteY121" fmla="*/ 254261 h 307183"/>
              <a:gd name="connsiteX122" fmla="*/ 63002 w 432125"/>
              <a:gd name="connsiteY122" fmla="*/ 256517 h 307183"/>
              <a:gd name="connsiteX123" fmla="*/ 63002 w 432125"/>
              <a:gd name="connsiteY123" fmla="*/ 258771 h 307183"/>
              <a:gd name="connsiteX124" fmla="*/ 65257 w 432125"/>
              <a:gd name="connsiteY124" fmla="*/ 261026 h 307183"/>
              <a:gd name="connsiteX125" fmla="*/ 68705 w 432125"/>
              <a:gd name="connsiteY125" fmla="*/ 259833 h 307183"/>
              <a:gd name="connsiteX126" fmla="*/ 68705 w 432125"/>
              <a:gd name="connsiteY126" fmla="*/ 264342 h 307183"/>
              <a:gd name="connsiteX127" fmla="*/ 70827 w 432125"/>
              <a:gd name="connsiteY127" fmla="*/ 262087 h 307183"/>
              <a:gd name="connsiteX128" fmla="*/ 73082 w 432125"/>
              <a:gd name="connsiteY128" fmla="*/ 264342 h 307183"/>
              <a:gd name="connsiteX129" fmla="*/ 70827 w 432125"/>
              <a:gd name="connsiteY129" fmla="*/ 266597 h 307183"/>
              <a:gd name="connsiteX130" fmla="*/ 70827 w 432125"/>
              <a:gd name="connsiteY130" fmla="*/ 270045 h 307183"/>
              <a:gd name="connsiteX131" fmla="*/ 68705 w 432125"/>
              <a:gd name="connsiteY131" fmla="*/ 270045 h 307183"/>
              <a:gd name="connsiteX132" fmla="*/ 73082 w 432125"/>
              <a:gd name="connsiteY132" fmla="*/ 274555 h 307183"/>
              <a:gd name="connsiteX133" fmla="*/ 74276 w 432125"/>
              <a:gd name="connsiteY133" fmla="*/ 272300 h 307183"/>
              <a:gd name="connsiteX134" fmla="*/ 75337 w 432125"/>
              <a:gd name="connsiteY134" fmla="*/ 275616 h 307183"/>
              <a:gd name="connsiteX135" fmla="*/ 81040 w 432125"/>
              <a:gd name="connsiteY135" fmla="*/ 279064 h 307183"/>
              <a:gd name="connsiteX136" fmla="*/ 104649 w 432125"/>
              <a:gd name="connsiteY136" fmla="*/ 261026 h 307183"/>
              <a:gd name="connsiteX137" fmla="*/ 107965 w 432125"/>
              <a:gd name="connsiteY137" fmla="*/ 263281 h 307183"/>
              <a:gd name="connsiteX138" fmla="*/ 112475 w 432125"/>
              <a:gd name="connsiteY138" fmla="*/ 262087 h 307183"/>
              <a:gd name="connsiteX139" fmla="*/ 113668 w 432125"/>
              <a:gd name="connsiteY139" fmla="*/ 257577 h 307183"/>
              <a:gd name="connsiteX140" fmla="*/ 115923 w 432125"/>
              <a:gd name="connsiteY140" fmla="*/ 256517 h 307183"/>
              <a:gd name="connsiteX141" fmla="*/ 128258 w 432125"/>
              <a:gd name="connsiteY141" fmla="*/ 237417 h 307183"/>
              <a:gd name="connsiteX142" fmla="*/ 136216 w 432125"/>
              <a:gd name="connsiteY142" fmla="*/ 259833 h 307183"/>
              <a:gd name="connsiteX143" fmla="*/ 139532 w 432125"/>
              <a:gd name="connsiteY143" fmla="*/ 266597 h 307183"/>
              <a:gd name="connsiteX144" fmla="*/ 145103 w 432125"/>
              <a:gd name="connsiteY144" fmla="*/ 263281 h 307183"/>
              <a:gd name="connsiteX145" fmla="*/ 147357 w 432125"/>
              <a:gd name="connsiteY145" fmla="*/ 261026 h 307183"/>
              <a:gd name="connsiteX146" fmla="*/ 155316 w 432125"/>
              <a:gd name="connsiteY146" fmla="*/ 256517 h 307183"/>
              <a:gd name="connsiteX147" fmla="*/ 160886 w 432125"/>
              <a:gd name="connsiteY147" fmla="*/ 254261 h 307183"/>
              <a:gd name="connsiteX148" fmla="*/ 163141 w 432125"/>
              <a:gd name="connsiteY148" fmla="*/ 259833 h 307183"/>
              <a:gd name="connsiteX149" fmla="*/ 160886 w 432125"/>
              <a:gd name="connsiteY149" fmla="*/ 299358 h 307183"/>
              <a:gd name="connsiteX150" fmla="*/ 194708 w 432125"/>
              <a:gd name="connsiteY150" fmla="*/ 291400 h 307183"/>
              <a:gd name="connsiteX151" fmla="*/ 236356 w 432125"/>
              <a:gd name="connsiteY151" fmla="*/ 301479 h 307183"/>
              <a:gd name="connsiteX152" fmla="*/ 258771 w 432125"/>
              <a:gd name="connsiteY152" fmla="*/ 307183 h 307183"/>
              <a:gd name="connsiteX153" fmla="*/ 276809 w 432125"/>
              <a:gd name="connsiteY153" fmla="*/ 270045 h 307183"/>
              <a:gd name="connsiteX154" fmla="*/ 281319 w 432125"/>
              <a:gd name="connsiteY154" fmla="*/ 244182 h 307183"/>
              <a:gd name="connsiteX155" fmla="*/ 291399 w 432125"/>
              <a:gd name="connsiteY155" fmla="*/ 246436 h 307183"/>
              <a:gd name="connsiteX156" fmla="*/ 325221 w 432125"/>
              <a:gd name="connsiteY156" fmla="*/ 283574 h 307183"/>
              <a:gd name="connsiteX157" fmla="*/ 350024 w 432125"/>
              <a:gd name="connsiteY157" fmla="*/ 292593 h 307183"/>
              <a:gd name="connsiteX158" fmla="*/ 372439 w 432125"/>
              <a:gd name="connsiteY158" fmla="*/ 295909 h 307183"/>
              <a:gd name="connsiteX159" fmla="*/ 373633 w 432125"/>
              <a:gd name="connsiteY159" fmla="*/ 302674 h 307183"/>
              <a:gd name="connsiteX160" fmla="*/ 385968 w 432125"/>
              <a:gd name="connsiteY160" fmla="*/ 307183 h 307183"/>
              <a:gd name="connsiteX161" fmla="*/ 393794 w 432125"/>
              <a:gd name="connsiteY161" fmla="*/ 295909 h 307183"/>
              <a:gd name="connsiteX162" fmla="*/ 392732 w 432125"/>
              <a:gd name="connsiteY162" fmla="*/ 293654 h 307183"/>
              <a:gd name="connsiteX163" fmla="*/ 393794 w 432125"/>
              <a:gd name="connsiteY163" fmla="*/ 291400 h 307183"/>
              <a:gd name="connsiteX164" fmla="*/ 399497 w 432125"/>
              <a:gd name="connsiteY164" fmla="*/ 279064 h 307183"/>
              <a:gd name="connsiteX165" fmla="*/ 411832 w 432125"/>
              <a:gd name="connsiteY165" fmla="*/ 281319 h 307183"/>
              <a:gd name="connsiteX166" fmla="*/ 424167 w 432125"/>
              <a:gd name="connsiteY166" fmla="*/ 266597 h 307183"/>
              <a:gd name="connsiteX167" fmla="*/ 432125 w 432125"/>
              <a:gd name="connsiteY167" fmla="*/ 249752 h 307183"/>
              <a:gd name="connsiteX168" fmla="*/ 356656 w 432125"/>
              <a:gd name="connsiteY168" fmla="*/ 238478 h 30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32125" h="307183">
                <a:moveTo>
                  <a:pt x="356656" y="238478"/>
                </a:moveTo>
                <a:lnTo>
                  <a:pt x="345514" y="186751"/>
                </a:lnTo>
                <a:lnTo>
                  <a:pt x="348830" y="184496"/>
                </a:lnTo>
                <a:lnTo>
                  <a:pt x="351085" y="181180"/>
                </a:lnTo>
                <a:lnTo>
                  <a:pt x="350024" y="179986"/>
                </a:lnTo>
                <a:lnTo>
                  <a:pt x="351085" y="177731"/>
                </a:lnTo>
                <a:lnTo>
                  <a:pt x="350024" y="172160"/>
                </a:lnTo>
                <a:lnTo>
                  <a:pt x="354401" y="168712"/>
                </a:lnTo>
                <a:lnTo>
                  <a:pt x="356656" y="170967"/>
                </a:lnTo>
                <a:lnTo>
                  <a:pt x="358911" y="168712"/>
                </a:lnTo>
                <a:lnTo>
                  <a:pt x="362359" y="170967"/>
                </a:lnTo>
                <a:lnTo>
                  <a:pt x="362359" y="174416"/>
                </a:lnTo>
                <a:lnTo>
                  <a:pt x="360104" y="178925"/>
                </a:lnTo>
                <a:lnTo>
                  <a:pt x="362359" y="185556"/>
                </a:lnTo>
                <a:lnTo>
                  <a:pt x="369123" y="189005"/>
                </a:lnTo>
                <a:lnTo>
                  <a:pt x="397242" y="170967"/>
                </a:lnTo>
                <a:lnTo>
                  <a:pt x="400558" y="137278"/>
                </a:lnTo>
                <a:lnTo>
                  <a:pt x="409577" y="110220"/>
                </a:lnTo>
                <a:lnTo>
                  <a:pt x="405068" y="104649"/>
                </a:lnTo>
                <a:lnTo>
                  <a:pt x="400558" y="95630"/>
                </a:lnTo>
                <a:lnTo>
                  <a:pt x="398303" y="88866"/>
                </a:lnTo>
                <a:lnTo>
                  <a:pt x="399497" y="82101"/>
                </a:lnTo>
                <a:lnTo>
                  <a:pt x="397242" y="82101"/>
                </a:lnTo>
                <a:lnTo>
                  <a:pt x="392732" y="78653"/>
                </a:lnTo>
                <a:lnTo>
                  <a:pt x="389284" y="79847"/>
                </a:lnTo>
                <a:lnTo>
                  <a:pt x="388223" y="78653"/>
                </a:lnTo>
                <a:lnTo>
                  <a:pt x="390478" y="75337"/>
                </a:lnTo>
                <a:lnTo>
                  <a:pt x="392732" y="38199"/>
                </a:lnTo>
                <a:lnTo>
                  <a:pt x="351085" y="14590"/>
                </a:lnTo>
                <a:lnTo>
                  <a:pt x="354401" y="4510"/>
                </a:lnTo>
                <a:lnTo>
                  <a:pt x="312754" y="24670"/>
                </a:lnTo>
                <a:lnTo>
                  <a:pt x="275616" y="46157"/>
                </a:lnTo>
                <a:lnTo>
                  <a:pt x="265535" y="34883"/>
                </a:lnTo>
                <a:lnTo>
                  <a:pt x="254262" y="32629"/>
                </a:lnTo>
                <a:lnTo>
                  <a:pt x="221633" y="0"/>
                </a:lnTo>
                <a:lnTo>
                  <a:pt x="176670" y="6765"/>
                </a:lnTo>
                <a:lnTo>
                  <a:pt x="169906" y="7826"/>
                </a:lnTo>
                <a:lnTo>
                  <a:pt x="148552" y="19099"/>
                </a:lnTo>
                <a:lnTo>
                  <a:pt x="144042" y="22415"/>
                </a:lnTo>
                <a:lnTo>
                  <a:pt x="127197" y="49473"/>
                </a:lnTo>
                <a:lnTo>
                  <a:pt x="121494" y="53983"/>
                </a:lnTo>
                <a:lnTo>
                  <a:pt x="122688" y="56237"/>
                </a:lnTo>
                <a:lnTo>
                  <a:pt x="132768" y="50534"/>
                </a:lnTo>
                <a:lnTo>
                  <a:pt x="195770" y="72021"/>
                </a:lnTo>
                <a:lnTo>
                  <a:pt x="185689" y="85417"/>
                </a:lnTo>
                <a:lnTo>
                  <a:pt x="156377" y="98946"/>
                </a:lnTo>
                <a:lnTo>
                  <a:pt x="146297" y="100139"/>
                </a:lnTo>
                <a:lnTo>
                  <a:pt x="120433" y="101201"/>
                </a:lnTo>
                <a:lnTo>
                  <a:pt x="109159" y="92182"/>
                </a:lnTo>
                <a:lnTo>
                  <a:pt x="103455" y="100139"/>
                </a:lnTo>
                <a:lnTo>
                  <a:pt x="100139" y="105711"/>
                </a:lnTo>
                <a:lnTo>
                  <a:pt x="95630" y="100139"/>
                </a:lnTo>
                <a:lnTo>
                  <a:pt x="91120" y="101201"/>
                </a:lnTo>
                <a:lnTo>
                  <a:pt x="86611" y="105711"/>
                </a:lnTo>
                <a:lnTo>
                  <a:pt x="83295" y="103455"/>
                </a:lnTo>
                <a:lnTo>
                  <a:pt x="78785" y="100139"/>
                </a:lnTo>
                <a:lnTo>
                  <a:pt x="69766" y="104649"/>
                </a:lnTo>
                <a:lnTo>
                  <a:pt x="68705" y="102395"/>
                </a:lnTo>
                <a:lnTo>
                  <a:pt x="69766" y="96691"/>
                </a:lnTo>
                <a:lnTo>
                  <a:pt x="68705" y="93375"/>
                </a:lnTo>
                <a:lnTo>
                  <a:pt x="66318" y="94436"/>
                </a:lnTo>
                <a:lnTo>
                  <a:pt x="66318" y="96691"/>
                </a:lnTo>
                <a:lnTo>
                  <a:pt x="63002" y="97885"/>
                </a:lnTo>
                <a:lnTo>
                  <a:pt x="57431" y="95630"/>
                </a:lnTo>
                <a:lnTo>
                  <a:pt x="57431" y="94436"/>
                </a:lnTo>
                <a:lnTo>
                  <a:pt x="55176" y="93375"/>
                </a:lnTo>
                <a:lnTo>
                  <a:pt x="53983" y="89927"/>
                </a:lnTo>
                <a:lnTo>
                  <a:pt x="41648" y="93375"/>
                </a:lnTo>
                <a:lnTo>
                  <a:pt x="39393" y="85417"/>
                </a:lnTo>
                <a:lnTo>
                  <a:pt x="31567" y="86611"/>
                </a:lnTo>
                <a:lnTo>
                  <a:pt x="36077" y="93375"/>
                </a:lnTo>
                <a:lnTo>
                  <a:pt x="33689" y="95630"/>
                </a:lnTo>
                <a:lnTo>
                  <a:pt x="32628" y="95630"/>
                </a:lnTo>
                <a:lnTo>
                  <a:pt x="32628" y="97885"/>
                </a:lnTo>
                <a:lnTo>
                  <a:pt x="36077" y="97885"/>
                </a:lnTo>
                <a:lnTo>
                  <a:pt x="37138" y="100139"/>
                </a:lnTo>
                <a:lnTo>
                  <a:pt x="40454" y="100139"/>
                </a:lnTo>
                <a:lnTo>
                  <a:pt x="38199" y="105711"/>
                </a:lnTo>
                <a:lnTo>
                  <a:pt x="25864" y="112474"/>
                </a:lnTo>
                <a:lnTo>
                  <a:pt x="25864" y="115923"/>
                </a:lnTo>
                <a:lnTo>
                  <a:pt x="28119" y="118178"/>
                </a:lnTo>
                <a:lnTo>
                  <a:pt x="30374" y="122555"/>
                </a:lnTo>
                <a:lnTo>
                  <a:pt x="22548" y="139532"/>
                </a:lnTo>
                <a:lnTo>
                  <a:pt x="0" y="144042"/>
                </a:lnTo>
                <a:lnTo>
                  <a:pt x="3316" y="164202"/>
                </a:lnTo>
                <a:lnTo>
                  <a:pt x="5571" y="164202"/>
                </a:lnTo>
                <a:lnTo>
                  <a:pt x="7825" y="170967"/>
                </a:lnTo>
                <a:lnTo>
                  <a:pt x="4510" y="172160"/>
                </a:lnTo>
                <a:lnTo>
                  <a:pt x="4510" y="173221"/>
                </a:lnTo>
                <a:lnTo>
                  <a:pt x="6765" y="175476"/>
                </a:lnTo>
                <a:lnTo>
                  <a:pt x="4510" y="177731"/>
                </a:lnTo>
                <a:lnTo>
                  <a:pt x="9019" y="182241"/>
                </a:lnTo>
                <a:lnTo>
                  <a:pt x="11274" y="187812"/>
                </a:lnTo>
                <a:lnTo>
                  <a:pt x="13529" y="187812"/>
                </a:lnTo>
                <a:lnTo>
                  <a:pt x="14590" y="192321"/>
                </a:lnTo>
                <a:lnTo>
                  <a:pt x="12335" y="195770"/>
                </a:lnTo>
                <a:lnTo>
                  <a:pt x="13529" y="198024"/>
                </a:lnTo>
                <a:lnTo>
                  <a:pt x="15784" y="196831"/>
                </a:lnTo>
                <a:lnTo>
                  <a:pt x="18038" y="199085"/>
                </a:lnTo>
                <a:lnTo>
                  <a:pt x="18038" y="202534"/>
                </a:lnTo>
                <a:lnTo>
                  <a:pt x="14590" y="208105"/>
                </a:lnTo>
                <a:lnTo>
                  <a:pt x="11274" y="219378"/>
                </a:lnTo>
                <a:lnTo>
                  <a:pt x="11274" y="221634"/>
                </a:lnTo>
                <a:lnTo>
                  <a:pt x="12335" y="225082"/>
                </a:lnTo>
                <a:lnTo>
                  <a:pt x="10080" y="229459"/>
                </a:lnTo>
                <a:lnTo>
                  <a:pt x="11274" y="230653"/>
                </a:lnTo>
                <a:lnTo>
                  <a:pt x="9019" y="236223"/>
                </a:lnTo>
                <a:lnTo>
                  <a:pt x="14590" y="238478"/>
                </a:lnTo>
                <a:lnTo>
                  <a:pt x="19099" y="232907"/>
                </a:lnTo>
                <a:lnTo>
                  <a:pt x="23609" y="235162"/>
                </a:lnTo>
                <a:lnTo>
                  <a:pt x="22548" y="240733"/>
                </a:lnTo>
                <a:lnTo>
                  <a:pt x="29312" y="244182"/>
                </a:lnTo>
                <a:lnTo>
                  <a:pt x="34883" y="244182"/>
                </a:lnTo>
                <a:lnTo>
                  <a:pt x="37138" y="246436"/>
                </a:lnTo>
                <a:lnTo>
                  <a:pt x="40454" y="238478"/>
                </a:lnTo>
                <a:lnTo>
                  <a:pt x="42709" y="237417"/>
                </a:lnTo>
                <a:lnTo>
                  <a:pt x="44964" y="244182"/>
                </a:lnTo>
                <a:lnTo>
                  <a:pt x="55176" y="241926"/>
                </a:lnTo>
                <a:lnTo>
                  <a:pt x="56237" y="244182"/>
                </a:lnTo>
                <a:lnTo>
                  <a:pt x="56237" y="246436"/>
                </a:lnTo>
                <a:lnTo>
                  <a:pt x="59686" y="248691"/>
                </a:lnTo>
                <a:lnTo>
                  <a:pt x="60747" y="254261"/>
                </a:lnTo>
                <a:lnTo>
                  <a:pt x="63002" y="256517"/>
                </a:lnTo>
                <a:lnTo>
                  <a:pt x="63002" y="258771"/>
                </a:lnTo>
                <a:lnTo>
                  <a:pt x="65257" y="261026"/>
                </a:lnTo>
                <a:lnTo>
                  <a:pt x="68705" y="259833"/>
                </a:lnTo>
                <a:lnTo>
                  <a:pt x="68705" y="264342"/>
                </a:lnTo>
                <a:lnTo>
                  <a:pt x="70827" y="262087"/>
                </a:lnTo>
                <a:lnTo>
                  <a:pt x="73082" y="264342"/>
                </a:lnTo>
                <a:lnTo>
                  <a:pt x="70827" y="266597"/>
                </a:lnTo>
                <a:lnTo>
                  <a:pt x="70827" y="270045"/>
                </a:lnTo>
                <a:lnTo>
                  <a:pt x="68705" y="270045"/>
                </a:lnTo>
                <a:lnTo>
                  <a:pt x="73082" y="274555"/>
                </a:lnTo>
                <a:lnTo>
                  <a:pt x="74276" y="272300"/>
                </a:lnTo>
                <a:lnTo>
                  <a:pt x="75337" y="275616"/>
                </a:lnTo>
                <a:lnTo>
                  <a:pt x="81040" y="279064"/>
                </a:lnTo>
                <a:lnTo>
                  <a:pt x="104649" y="261026"/>
                </a:lnTo>
                <a:lnTo>
                  <a:pt x="107965" y="263281"/>
                </a:lnTo>
                <a:lnTo>
                  <a:pt x="112475" y="262087"/>
                </a:lnTo>
                <a:lnTo>
                  <a:pt x="113668" y="257577"/>
                </a:lnTo>
                <a:lnTo>
                  <a:pt x="115923" y="256517"/>
                </a:lnTo>
                <a:lnTo>
                  <a:pt x="128258" y="237417"/>
                </a:lnTo>
                <a:lnTo>
                  <a:pt x="136216" y="259833"/>
                </a:lnTo>
                <a:lnTo>
                  <a:pt x="139532" y="266597"/>
                </a:lnTo>
                <a:lnTo>
                  <a:pt x="145103" y="263281"/>
                </a:lnTo>
                <a:lnTo>
                  <a:pt x="147357" y="261026"/>
                </a:lnTo>
                <a:lnTo>
                  <a:pt x="155316" y="256517"/>
                </a:lnTo>
                <a:lnTo>
                  <a:pt x="160886" y="254261"/>
                </a:lnTo>
                <a:lnTo>
                  <a:pt x="163141" y="259833"/>
                </a:lnTo>
                <a:lnTo>
                  <a:pt x="160886" y="299358"/>
                </a:lnTo>
                <a:lnTo>
                  <a:pt x="194708" y="291400"/>
                </a:lnTo>
                <a:lnTo>
                  <a:pt x="236356" y="301479"/>
                </a:lnTo>
                <a:lnTo>
                  <a:pt x="258771" y="307183"/>
                </a:lnTo>
                <a:lnTo>
                  <a:pt x="276809" y="270045"/>
                </a:lnTo>
                <a:lnTo>
                  <a:pt x="281319" y="244182"/>
                </a:lnTo>
                <a:lnTo>
                  <a:pt x="291399" y="246436"/>
                </a:lnTo>
                <a:lnTo>
                  <a:pt x="325221" y="283574"/>
                </a:lnTo>
                <a:lnTo>
                  <a:pt x="350024" y="292593"/>
                </a:lnTo>
                <a:lnTo>
                  <a:pt x="372439" y="295909"/>
                </a:lnTo>
                <a:lnTo>
                  <a:pt x="373633" y="302674"/>
                </a:lnTo>
                <a:lnTo>
                  <a:pt x="385968" y="307183"/>
                </a:lnTo>
                <a:lnTo>
                  <a:pt x="393794" y="295909"/>
                </a:lnTo>
                <a:lnTo>
                  <a:pt x="392732" y="293654"/>
                </a:lnTo>
                <a:lnTo>
                  <a:pt x="393794" y="291400"/>
                </a:lnTo>
                <a:lnTo>
                  <a:pt x="399497" y="279064"/>
                </a:lnTo>
                <a:lnTo>
                  <a:pt x="411832" y="281319"/>
                </a:lnTo>
                <a:lnTo>
                  <a:pt x="424167" y="266597"/>
                </a:lnTo>
                <a:lnTo>
                  <a:pt x="432125" y="249752"/>
                </a:lnTo>
                <a:lnTo>
                  <a:pt x="356656" y="238478"/>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443" name="Freeform: Shape 1442">
            <a:extLst>
              <a:ext uri="{FF2B5EF4-FFF2-40B4-BE49-F238E27FC236}">
                <a16:creationId xmlns:a16="http://schemas.microsoft.com/office/drawing/2014/main" id="{4D82A932-6B55-FC3F-B2A9-688AEA79530D}"/>
              </a:ext>
            </a:extLst>
          </p:cNvPr>
          <p:cNvSpPr/>
          <p:nvPr/>
        </p:nvSpPr>
        <p:spPr>
          <a:xfrm>
            <a:off x="4546351" y="6223847"/>
            <a:ext cx="125197" cy="179102"/>
          </a:xfrm>
          <a:custGeom>
            <a:avLst/>
            <a:gdLst>
              <a:gd name="connsiteX0" fmla="*/ 3449 w 276013"/>
              <a:gd name="connsiteY0" fmla="*/ 230652 h 394854"/>
              <a:gd name="connsiteX1" fmla="*/ 2255 w 276013"/>
              <a:gd name="connsiteY1" fmla="*/ 228398 h 394854"/>
              <a:gd name="connsiteX2" fmla="*/ 0 w 276013"/>
              <a:gd name="connsiteY2" fmla="*/ 226143 h 394854"/>
              <a:gd name="connsiteX3" fmla="*/ 0 w 276013"/>
              <a:gd name="connsiteY3" fmla="*/ 225082 h 394854"/>
              <a:gd name="connsiteX4" fmla="*/ 1061 w 276013"/>
              <a:gd name="connsiteY4" fmla="*/ 222827 h 394854"/>
              <a:gd name="connsiteX5" fmla="*/ 2122 w 276013"/>
              <a:gd name="connsiteY5" fmla="*/ 221634 h 394854"/>
              <a:gd name="connsiteX6" fmla="*/ 4377 w 276013"/>
              <a:gd name="connsiteY6" fmla="*/ 221634 h 394854"/>
              <a:gd name="connsiteX7" fmla="*/ 6632 w 276013"/>
              <a:gd name="connsiteY7" fmla="*/ 220572 h 394854"/>
              <a:gd name="connsiteX8" fmla="*/ 9948 w 276013"/>
              <a:gd name="connsiteY8" fmla="*/ 220572 h 394854"/>
              <a:gd name="connsiteX9" fmla="*/ 11141 w 276013"/>
              <a:gd name="connsiteY9" fmla="*/ 219378 h 394854"/>
              <a:gd name="connsiteX10" fmla="*/ 11141 w 276013"/>
              <a:gd name="connsiteY10" fmla="*/ 218318 h 394854"/>
              <a:gd name="connsiteX11" fmla="*/ 8887 w 276013"/>
              <a:gd name="connsiteY11" fmla="*/ 216062 h 394854"/>
              <a:gd name="connsiteX12" fmla="*/ 8887 w 276013"/>
              <a:gd name="connsiteY12" fmla="*/ 215002 h 394854"/>
              <a:gd name="connsiteX13" fmla="*/ 9948 w 276013"/>
              <a:gd name="connsiteY13" fmla="*/ 212746 h 394854"/>
              <a:gd name="connsiteX14" fmla="*/ 12203 w 276013"/>
              <a:gd name="connsiteY14" fmla="*/ 210491 h 394854"/>
              <a:gd name="connsiteX15" fmla="*/ 13264 w 276013"/>
              <a:gd name="connsiteY15" fmla="*/ 209298 h 394854"/>
              <a:gd name="connsiteX16" fmla="*/ 14325 w 276013"/>
              <a:gd name="connsiteY16" fmla="*/ 208237 h 394854"/>
              <a:gd name="connsiteX17" fmla="*/ 13264 w 276013"/>
              <a:gd name="connsiteY17" fmla="*/ 200411 h 394854"/>
              <a:gd name="connsiteX18" fmla="*/ 13264 w 276013"/>
              <a:gd name="connsiteY18" fmla="*/ 199217 h 394854"/>
              <a:gd name="connsiteX19" fmla="*/ 15518 w 276013"/>
              <a:gd name="connsiteY19" fmla="*/ 194708 h 394854"/>
              <a:gd name="connsiteX20" fmla="*/ 25599 w 276013"/>
              <a:gd name="connsiteY20" fmla="*/ 194708 h 394854"/>
              <a:gd name="connsiteX21" fmla="*/ 28915 w 276013"/>
              <a:gd name="connsiteY21" fmla="*/ 195769 h 394854"/>
              <a:gd name="connsiteX22" fmla="*/ 31169 w 276013"/>
              <a:gd name="connsiteY22" fmla="*/ 194708 h 394854"/>
              <a:gd name="connsiteX23" fmla="*/ 32231 w 276013"/>
              <a:gd name="connsiteY23" fmla="*/ 192453 h 394854"/>
              <a:gd name="connsiteX24" fmla="*/ 31169 w 276013"/>
              <a:gd name="connsiteY24" fmla="*/ 190199 h 394854"/>
              <a:gd name="connsiteX25" fmla="*/ 31169 w 276013"/>
              <a:gd name="connsiteY25" fmla="*/ 186883 h 394854"/>
              <a:gd name="connsiteX26" fmla="*/ 34485 w 276013"/>
              <a:gd name="connsiteY26" fmla="*/ 181179 h 394854"/>
              <a:gd name="connsiteX27" fmla="*/ 36740 w 276013"/>
              <a:gd name="connsiteY27" fmla="*/ 180119 h 394854"/>
              <a:gd name="connsiteX28" fmla="*/ 38995 w 276013"/>
              <a:gd name="connsiteY28" fmla="*/ 180119 h 394854"/>
              <a:gd name="connsiteX29" fmla="*/ 41250 w 276013"/>
              <a:gd name="connsiteY29" fmla="*/ 181179 h 394854"/>
              <a:gd name="connsiteX30" fmla="*/ 44566 w 276013"/>
              <a:gd name="connsiteY30" fmla="*/ 176670 h 394854"/>
              <a:gd name="connsiteX31" fmla="*/ 44566 w 276013"/>
              <a:gd name="connsiteY31" fmla="*/ 172159 h 394854"/>
              <a:gd name="connsiteX32" fmla="*/ 38995 w 276013"/>
              <a:gd name="connsiteY32" fmla="*/ 164334 h 394854"/>
              <a:gd name="connsiteX33" fmla="*/ 37801 w 276013"/>
              <a:gd name="connsiteY33" fmla="*/ 160886 h 394854"/>
              <a:gd name="connsiteX34" fmla="*/ 34485 w 276013"/>
              <a:gd name="connsiteY34" fmla="*/ 159825 h 394854"/>
              <a:gd name="connsiteX35" fmla="*/ 29976 w 276013"/>
              <a:gd name="connsiteY35" fmla="*/ 158765 h 394854"/>
              <a:gd name="connsiteX36" fmla="*/ 27721 w 276013"/>
              <a:gd name="connsiteY36" fmla="*/ 156509 h 394854"/>
              <a:gd name="connsiteX37" fmla="*/ 28782 w 276013"/>
              <a:gd name="connsiteY37" fmla="*/ 154254 h 394854"/>
              <a:gd name="connsiteX38" fmla="*/ 32098 w 276013"/>
              <a:gd name="connsiteY38" fmla="*/ 152000 h 394854"/>
              <a:gd name="connsiteX39" fmla="*/ 34352 w 276013"/>
              <a:gd name="connsiteY39" fmla="*/ 149745 h 394854"/>
              <a:gd name="connsiteX40" fmla="*/ 37668 w 276013"/>
              <a:gd name="connsiteY40" fmla="*/ 150805 h 394854"/>
              <a:gd name="connsiteX41" fmla="*/ 40984 w 276013"/>
              <a:gd name="connsiteY41" fmla="*/ 146296 h 394854"/>
              <a:gd name="connsiteX42" fmla="*/ 40984 w 276013"/>
              <a:gd name="connsiteY42" fmla="*/ 142848 h 394854"/>
              <a:gd name="connsiteX43" fmla="*/ 43239 w 276013"/>
              <a:gd name="connsiteY43" fmla="*/ 138338 h 394854"/>
              <a:gd name="connsiteX44" fmla="*/ 47749 w 276013"/>
              <a:gd name="connsiteY44" fmla="*/ 139399 h 394854"/>
              <a:gd name="connsiteX45" fmla="*/ 48810 w 276013"/>
              <a:gd name="connsiteY45" fmla="*/ 142715 h 394854"/>
              <a:gd name="connsiteX46" fmla="*/ 63400 w 276013"/>
              <a:gd name="connsiteY46" fmla="*/ 139399 h 394854"/>
              <a:gd name="connsiteX47" fmla="*/ 67909 w 276013"/>
              <a:gd name="connsiteY47" fmla="*/ 137144 h 394854"/>
              <a:gd name="connsiteX48" fmla="*/ 68970 w 276013"/>
              <a:gd name="connsiteY48" fmla="*/ 131574 h 394854"/>
              <a:gd name="connsiteX49" fmla="*/ 66715 w 276013"/>
              <a:gd name="connsiteY49" fmla="*/ 109026 h 394854"/>
              <a:gd name="connsiteX50" fmla="*/ 65522 w 276013"/>
              <a:gd name="connsiteY50" fmla="*/ 105710 h 394854"/>
              <a:gd name="connsiteX51" fmla="*/ 83560 w 276013"/>
              <a:gd name="connsiteY51" fmla="*/ 60746 h 394854"/>
              <a:gd name="connsiteX52" fmla="*/ 92579 w 276013"/>
              <a:gd name="connsiteY52" fmla="*/ 52921 h 394854"/>
              <a:gd name="connsiteX53" fmla="*/ 94834 w 276013"/>
              <a:gd name="connsiteY53" fmla="*/ 39392 h 394854"/>
              <a:gd name="connsiteX54" fmla="*/ 102660 w 276013"/>
              <a:gd name="connsiteY54" fmla="*/ 33689 h 394854"/>
              <a:gd name="connsiteX55" fmla="*/ 104914 w 276013"/>
              <a:gd name="connsiteY55" fmla="*/ 14590 h 394854"/>
              <a:gd name="connsiteX56" fmla="*/ 109424 w 276013"/>
              <a:gd name="connsiteY56" fmla="*/ 10080 h 394854"/>
              <a:gd name="connsiteX57" fmla="*/ 142053 w 276013"/>
              <a:gd name="connsiteY57" fmla="*/ 0 h 394854"/>
              <a:gd name="connsiteX58" fmla="*/ 165662 w 276013"/>
              <a:gd name="connsiteY58" fmla="*/ 3316 h 394854"/>
              <a:gd name="connsiteX59" fmla="*/ 214073 w 276013"/>
              <a:gd name="connsiteY59" fmla="*/ 107964 h 394854"/>
              <a:gd name="connsiteX60" fmla="*/ 211818 w 276013"/>
              <a:gd name="connsiteY60" fmla="*/ 110220 h 394854"/>
              <a:gd name="connsiteX61" fmla="*/ 256782 w 276013"/>
              <a:gd name="connsiteY61" fmla="*/ 208105 h 394854"/>
              <a:gd name="connsiteX62" fmla="*/ 262485 w 276013"/>
              <a:gd name="connsiteY62" fmla="*/ 220439 h 394854"/>
              <a:gd name="connsiteX63" fmla="*/ 273759 w 276013"/>
              <a:gd name="connsiteY63" fmla="*/ 253068 h 394854"/>
              <a:gd name="connsiteX64" fmla="*/ 276014 w 276013"/>
              <a:gd name="connsiteY64" fmla="*/ 264342 h 394854"/>
              <a:gd name="connsiteX65" fmla="*/ 269250 w 276013"/>
              <a:gd name="connsiteY65" fmla="*/ 267658 h 394854"/>
              <a:gd name="connsiteX66" fmla="*/ 270443 w 276013"/>
              <a:gd name="connsiteY66" fmla="*/ 274422 h 394854"/>
              <a:gd name="connsiteX67" fmla="*/ 264872 w 276013"/>
              <a:gd name="connsiteY67" fmla="*/ 275483 h 394854"/>
              <a:gd name="connsiteX68" fmla="*/ 263812 w 276013"/>
              <a:gd name="connsiteY68" fmla="*/ 268718 h 394854"/>
              <a:gd name="connsiteX69" fmla="*/ 241263 w 276013"/>
              <a:gd name="connsiteY69" fmla="*/ 281054 h 394854"/>
              <a:gd name="connsiteX70" fmla="*/ 222164 w 276013"/>
              <a:gd name="connsiteY70" fmla="*/ 279861 h 394854"/>
              <a:gd name="connsiteX71" fmla="*/ 209829 w 276013"/>
              <a:gd name="connsiteY71" fmla="*/ 253996 h 394854"/>
              <a:gd name="connsiteX72" fmla="*/ 224419 w 276013"/>
              <a:gd name="connsiteY72" fmla="*/ 250680 h 394854"/>
              <a:gd name="connsiteX73" fmla="*/ 239009 w 276013"/>
              <a:gd name="connsiteY73" fmla="*/ 234897 h 394854"/>
              <a:gd name="connsiteX74" fmla="*/ 229989 w 276013"/>
              <a:gd name="connsiteY74" fmla="*/ 233835 h 394854"/>
              <a:gd name="connsiteX75" fmla="*/ 218716 w 276013"/>
              <a:gd name="connsiteY75" fmla="*/ 247364 h 394854"/>
              <a:gd name="connsiteX76" fmla="*/ 207442 w 276013"/>
              <a:gd name="connsiteY76" fmla="*/ 242855 h 394854"/>
              <a:gd name="connsiteX77" fmla="*/ 199616 w 276013"/>
              <a:gd name="connsiteY77" fmla="*/ 248425 h 394854"/>
              <a:gd name="connsiteX78" fmla="*/ 207442 w 276013"/>
              <a:gd name="connsiteY78" fmla="*/ 288879 h 394854"/>
              <a:gd name="connsiteX79" fmla="*/ 191658 w 276013"/>
              <a:gd name="connsiteY79" fmla="*/ 287686 h 394854"/>
              <a:gd name="connsiteX80" fmla="*/ 184893 w 276013"/>
              <a:gd name="connsiteY80" fmla="*/ 306784 h 394854"/>
              <a:gd name="connsiteX81" fmla="*/ 179323 w 276013"/>
              <a:gd name="connsiteY81" fmla="*/ 315804 h 394854"/>
              <a:gd name="connsiteX82" fmla="*/ 159030 w 276013"/>
              <a:gd name="connsiteY82" fmla="*/ 312488 h 394854"/>
              <a:gd name="connsiteX83" fmla="*/ 160091 w 276013"/>
              <a:gd name="connsiteY83" fmla="*/ 323762 h 394854"/>
              <a:gd name="connsiteX84" fmla="*/ 153326 w 276013"/>
              <a:gd name="connsiteY84" fmla="*/ 322702 h 394854"/>
              <a:gd name="connsiteX85" fmla="*/ 148817 w 276013"/>
              <a:gd name="connsiteY85" fmla="*/ 315937 h 394854"/>
              <a:gd name="connsiteX86" fmla="*/ 142053 w 276013"/>
              <a:gd name="connsiteY86" fmla="*/ 311426 h 394854"/>
              <a:gd name="connsiteX87" fmla="*/ 138737 w 276013"/>
              <a:gd name="connsiteY87" fmla="*/ 313682 h 394854"/>
              <a:gd name="connsiteX88" fmla="*/ 148817 w 276013"/>
              <a:gd name="connsiteY88" fmla="*/ 336231 h 394854"/>
              <a:gd name="connsiteX89" fmla="*/ 95895 w 276013"/>
              <a:gd name="connsiteY89" fmla="*/ 349758 h 394854"/>
              <a:gd name="connsiteX90" fmla="*/ 94834 w 276013"/>
              <a:gd name="connsiteY90" fmla="*/ 344188 h 394854"/>
              <a:gd name="connsiteX91" fmla="*/ 91386 w 276013"/>
              <a:gd name="connsiteY91" fmla="*/ 348698 h 394854"/>
              <a:gd name="connsiteX92" fmla="*/ 90325 w 276013"/>
              <a:gd name="connsiteY92" fmla="*/ 353207 h 394854"/>
              <a:gd name="connsiteX93" fmla="*/ 85815 w 276013"/>
              <a:gd name="connsiteY93" fmla="*/ 358778 h 394854"/>
              <a:gd name="connsiteX94" fmla="*/ 80112 w 276013"/>
              <a:gd name="connsiteY94" fmla="*/ 355462 h 394854"/>
              <a:gd name="connsiteX95" fmla="*/ 68838 w 276013"/>
              <a:gd name="connsiteY95" fmla="*/ 362227 h 394854"/>
              <a:gd name="connsiteX96" fmla="*/ 68838 w 276013"/>
              <a:gd name="connsiteY96" fmla="*/ 367796 h 394854"/>
              <a:gd name="connsiteX97" fmla="*/ 72154 w 276013"/>
              <a:gd name="connsiteY97" fmla="*/ 376816 h 394854"/>
              <a:gd name="connsiteX98" fmla="*/ 73347 w 276013"/>
              <a:gd name="connsiteY98" fmla="*/ 381325 h 394854"/>
              <a:gd name="connsiteX99" fmla="*/ 73347 w 276013"/>
              <a:gd name="connsiteY99" fmla="*/ 388090 h 394854"/>
              <a:gd name="connsiteX100" fmla="*/ 66583 w 276013"/>
              <a:gd name="connsiteY100" fmla="*/ 394854 h 394854"/>
              <a:gd name="connsiteX101" fmla="*/ 57564 w 276013"/>
              <a:gd name="connsiteY101" fmla="*/ 389152 h 394854"/>
              <a:gd name="connsiteX102" fmla="*/ 55309 w 276013"/>
              <a:gd name="connsiteY102" fmla="*/ 379072 h 394854"/>
              <a:gd name="connsiteX103" fmla="*/ 47484 w 276013"/>
              <a:gd name="connsiteY103" fmla="*/ 370052 h 394854"/>
              <a:gd name="connsiteX104" fmla="*/ 41913 w 276013"/>
              <a:gd name="connsiteY104" fmla="*/ 359971 h 394854"/>
              <a:gd name="connsiteX105" fmla="*/ 38597 w 276013"/>
              <a:gd name="connsiteY105" fmla="*/ 347637 h 394854"/>
              <a:gd name="connsiteX106" fmla="*/ 40852 w 276013"/>
              <a:gd name="connsiteY106" fmla="*/ 326283 h 394854"/>
              <a:gd name="connsiteX107" fmla="*/ 61145 w 276013"/>
              <a:gd name="connsiteY107" fmla="*/ 343126 h 394854"/>
              <a:gd name="connsiteX108" fmla="*/ 74674 w 276013"/>
              <a:gd name="connsiteY108" fmla="*/ 336362 h 394854"/>
              <a:gd name="connsiteX109" fmla="*/ 76929 w 276013"/>
              <a:gd name="connsiteY109" fmla="*/ 328537 h 394854"/>
              <a:gd name="connsiteX110" fmla="*/ 85948 w 276013"/>
              <a:gd name="connsiteY110" fmla="*/ 328537 h 394854"/>
              <a:gd name="connsiteX111" fmla="*/ 89264 w 276013"/>
              <a:gd name="connsiteY111" fmla="*/ 322967 h 394854"/>
              <a:gd name="connsiteX112" fmla="*/ 97089 w 276013"/>
              <a:gd name="connsiteY112" fmla="*/ 321772 h 394854"/>
              <a:gd name="connsiteX113" fmla="*/ 94834 w 276013"/>
              <a:gd name="connsiteY113" fmla="*/ 317263 h 394854"/>
              <a:gd name="connsiteX114" fmla="*/ 88070 w 276013"/>
              <a:gd name="connsiteY114" fmla="*/ 315008 h 394854"/>
              <a:gd name="connsiteX115" fmla="*/ 89264 w 276013"/>
              <a:gd name="connsiteY115" fmla="*/ 299225 h 394854"/>
              <a:gd name="connsiteX116" fmla="*/ 100538 w 276013"/>
              <a:gd name="connsiteY116" fmla="*/ 296970 h 394854"/>
              <a:gd name="connsiteX117" fmla="*/ 103986 w 276013"/>
              <a:gd name="connsiteY117" fmla="*/ 290205 h 394854"/>
              <a:gd name="connsiteX118" fmla="*/ 118576 w 276013"/>
              <a:gd name="connsiteY118" fmla="*/ 301479 h 394854"/>
              <a:gd name="connsiteX119" fmla="*/ 127595 w 276013"/>
              <a:gd name="connsiteY119" fmla="*/ 304927 h 394854"/>
              <a:gd name="connsiteX120" fmla="*/ 129850 w 276013"/>
              <a:gd name="connsiteY120" fmla="*/ 308243 h 394854"/>
              <a:gd name="connsiteX121" fmla="*/ 139930 w 276013"/>
              <a:gd name="connsiteY121" fmla="*/ 305989 h 394854"/>
              <a:gd name="connsiteX122" fmla="*/ 138869 w 276013"/>
              <a:gd name="connsiteY122" fmla="*/ 299225 h 394854"/>
              <a:gd name="connsiteX123" fmla="*/ 134359 w 276013"/>
              <a:gd name="connsiteY123" fmla="*/ 290205 h 394854"/>
              <a:gd name="connsiteX124" fmla="*/ 132105 w 276013"/>
              <a:gd name="connsiteY124" fmla="*/ 281187 h 394854"/>
              <a:gd name="connsiteX125" fmla="*/ 123085 w 276013"/>
              <a:gd name="connsiteY125" fmla="*/ 276676 h 394854"/>
              <a:gd name="connsiteX126" fmla="*/ 113005 w 276013"/>
              <a:gd name="connsiteY126" fmla="*/ 277738 h 394854"/>
              <a:gd name="connsiteX127" fmla="*/ 103986 w 276013"/>
              <a:gd name="connsiteY127" fmla="*/ 275483 h 394854"/>
              <a:gd name="connsiteX128" fmla="*/ 91651 w 276013"/>
              <a:gd name="connsiteY128" fmla="*/ 273229 h 394854"/>
              <a:gd name="connsiteX129" fmla="*/ 88203 w 276013"/>
              <a:gd name="connsiteY129" fmla="*/ 275483 h 394854"/>
              <a:gd name="connsiteX130" fmla="*/ 79183 w 276013"/>
              <a:gd name="connsiteY130" fmla="*/ 284503 h 394854"/>
              <a:gd name="connsiteX131" fmla="*/ 81438 w 276013"/>
              <a:gd name="connsiteY131" fmla="*/ 301347 h 394854"/>
              <a:gd name="connsiteX132" fmla="*/ 85948 w 276013"/>
              <a:gd name="connsiteY132" fmla="*/ 302541 h 394854"/>
              <a:gd name="connsiteX133" fmla="*/ 85948 w 276013"/>
              <a:gd name="connsiteY133" fmla="*/ 316070 h 394854"/>
              <a:gd name="connsiteX134" fmla="*/ 70164 w 276013"/>
              <a:gd name="connsiteY134" fmla="*/ 307050 h 394854"/>
              <a:gd name="connsiteX135" fmla="*/ 58890 w 276013"/>
              <a:gd name="connsiteY135" fmla="*/ 284503 h 394854"/>
              <a:gd name="connsiteX136" fmla="*/ 52126 w 276013"/>
              <a:gd name="connsiteY136" fmla="*/ 289012 h 394854"/>
              <a:gd name="connsiteX137" fmla="*/ 39791 w 276013"/>
              <a:gd name="connsiteY137" fmla="*/ 282247 h 394854"/>
              <a:gd name="connsiteX138" fmla="*/ 25201 w 276013"/>
              <a:gd name="connsiteY138" fmla="*/ 264209 h 394854"/>
              <a:gd name="connsiteX139" fmla="*/ 24140 w 276013"/>
              <a:gd name="connsiteY139" fmla="*/ 257444 h 394854"/>
              <a:gd name="connsiteX140" fmla="*/ 17375 w 276013"/>
              <a:gd name="connsiteY140" fmla="*/ 247364 h 394854"/>
              <a:gd name="connsiteX141" fmla="*/ 15121 w 276013"/>
              <a:gd name="connsiteY141" fmla="*/ 238346 h 394854"/>
              <a:gd name="connsiteX142" fmla="*/ 11805 w 276013"/>
              <a:gd name="connsiteY142" fmla="*/ 236090 h 394854"/>
              <a:gd name="connsiteX143" fmla="*/ 5040 w 276013"/>
              <a:gd name="connsiteY143" fmla="*/ 230519 h 394854"/>
              <a:gd name="connsiteX144" fmla="*/ 2786 w 276013"/>
              <a:gd name="connsiteY144" fmla="*/ 230519 h 39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76013" h="394854">
                <a:moveTo>
                  <a:pt x="3449" y="230652"/>
                </a:moveTo>
                <a:lnTo>
                  <a:pt x="2255" y="228398"/>
                </a:lnTo>
                <a:lnTo>
                  <a:pt x="0" y="226143"/>
                </a:lnTo>
                <a:lnTo>
                  <a:pt x="0" y="225082"/>
                </a:lnTo>
                <a:lnTo>
                  <a:pt x="1061" y="222827"/>
                </a:lnTo>
                <a:lnTo>
                  <a:pt x="2122" y="221634"/>
                </a:lnTo>
                <a:lnTo>
                  <a:pt x="4377" y="221634"/>
                </a:lnTo>
                <a:lnTo>
                  <a:pt x="6632" y="220572"/>
                </a:lnTo>
                <a:lnTo>
                  <a:pt x="9948" y="220572"/>
                </a:lnTo>
                <a:lnTo>
                  <a:pt x="11141" y="219378"/>
                </a:lnTo>
                <a:lnTo>
                  <a:pt x="11141" y="218318"/>
                </a:lnTo>
                <a:lnTo>
                  <a:pt x="8887" y="216062"/>
                </a:lnTo>
                <a:lnTo>
                  <a:pt x="8887" y="215002"/>
                </a:lnTo>
                <a:lnTo>
                  <a:pt x="9948" y="212746"/>
                </a:lnTo>
                <a:lnTo>
                  <a:pt x="12203" y="210491"/>
                </a:lnTo>
                <a:lnTo>
                  <a:pt x="13264" y="209298"/>
                </a:lnTo>
                <a:lnTo>
                  <a:pt x="14325" y="208237"/>
                </a:lnTo>
                <a:lnTo>
                  <a:pt x="13264" y="200411"/>
                </a:lnTo>
                <a:lnTo>
                  <a:pt x="13264" y="199217"/>
                </a:lnTo>
                <a:lnTo>
                  <a:pt x="15518" y="194708"/>
                </a:lnTo>
                <a:lnTo>
                  <a:pt x="25599" y="194708"/>
                </a:lnTo>
                <a:lnTo>
                  <a:pt x="28915" y="195769"/>
                </a:lnTo>
                <a:lnTo>
                  <a:pt x="31169" y="194708"/>
                </a:lnTo>
                <a:lnTo>
                  <a:pt x="32231" y="192453"/>
                </a:lnTo>
                <a:lnTo>
                  <a:pt x="31169" y="190199"/>
                </a:lnTo>
                <a:lnTo>
                  <a:pt x="31169" y="186883"/>
                </a:lnTo>
                <a:lnTo>
                  <a:pt x="34485" y="181179"/>
                </a:lnTo>
                <a:lnTo>
                  <a:pt x="36740" y="180119"/>
                </a:lnTo>
                <a:lnTo>
                  <a:pt x="38995" y="180119"/>
                </a:lnTo>
                <a:lnTo>
                  <a:pt x="41250" y="181179"/>
                </a:lnTo>
                <a:lnTo>
                  <a:pt x="44566" y="176670"/>
                </a:lnTo>
                <a:lnTo>
                  <a:pt x="44566" y="172159"/>
                </a:lnTo>
                <a:lnTo>
                  <a:pt x="38995" y="164334"/>
                </a:lnTo>
                <a:lnTo>
                  <a:pt x="37801" y="160886"/>
                </a:lnTo>
                <a:lnTo>
                  <a:pt x="34485" y="159825"/>
                </a:lnTo>
                <a:lnTo>
                  <a:pt x="29976" y="158765"/>
                </a:lnTo>
                <a:lnTo>
                  <a:pt x="27721" y="156509"/>
                </a:lnTo>
                <a:lnTo>
                  <a:pt x="28782" y="154254"/>
                </a:lnTo>
                <a:lnTo>
                  <a:pt x="32098" y="152000"/>
                </a:lnTo>
                <a:lnTo>
                  <a:pt x="34352" y="149745"/>
                </a:lnTo>
                <a:lnTo>
                  <a:pt x="37668" y="150805"/>
                </a:lnTo>
                <a:lnTo>
                  <a:pt x="40984" y="146296"/>
                </a:lnTo>
                <a:lnTo>
                  <a:pt x="40984" y="142848"/>
                </a:lnTo>
                <a:lnTo>
                  <a:pt x="43239" y="138338"/>
                </a:lnTo>
                <a:lnTo>
                  <a:pt x="47749" y="139399"/>
                </a:lnTo>
                <a:lnTo>
                  <a:pt x="48810" y="142715"/>
                </a:lnTo>
                <a:lnTo>
                  <a:pt x="63400" y="139399"/>
                </a:lnTo>
                <a:lnTo>
                  <a:pt x="67909" y="137144"/>
                </a:lnTo>
                <a:lnTo>
                  <a:pt x="68970" y="131574"/>
                </a:lnTo>
                <a:lnTo>
                  <a:pt x="66715" y="109026"/>
                </a:lnTo>
                <a:lnTo>
                  <a:pt x="65522" y="105710"/>
                </a:lnTo>
                <a:lnTo>
                  <a:pt x="83560" y="60746"/>
                </a:lnTo>
                <a:lnTo>
                  <a:pt x="92579" y="52921"/>
                </a:lnTo>
                <a:lnTo>
                  <a:pt x="94834" y="39392"/>
                </a:lnTo>
                <a:lnTo>
                  <a:pt x="102660" y="33689"/>
                </a:lnTo>
                <a:lnTo>
                  <a:pt x="104914" y="14590"/>
                </a:lnTo>
                <a:lnTo>
                  <a:pt x="109424" y="10080"/>
                </a:lnTo>
                <a:lnTo>
                  <a:pt x="142053" y="0"/>
                </a:lnTo>
                <a:lnTo>
                  <a:pt x="165662" y="3316"/>
                </a:lnTo>
                <a:lnTo>
                  <a:pt x="214073" y="107964"/>
                </a:lnTo>
                <a:lnTo>
                  <a:pt x="211818" y="110220"/>
                </a:lnTo>
                <a:lnTo>
                  <a:pt x="256782" y="208105"/>
                </a:lnTo>
                <a:lnTo>
                  <a:pt x="262485" y="220439"/>
                </a:lnTo>
                <a:lnTo>
                  <a:pt x="273759" y="253068"/>
                </a:lnTo>
                <a:lnTo>
                  <a:pt x="276014" y="264342"/>
                </a:lnTo>
                <a:lnTo>
                  <a:pt x="269250" y="267658"/>
                </a:lnTo>
                <a:lnTo>
                  <a:pt x="270443" y="274422"/>
                </a:lnTo>
                <a:lnTo>
                  <a:pt x="264872" y="275483"/>
                </a:lnTo>
                <a:lnTo>
                  <a:pt x="263812" y="268718"/>
                </a:lnTo>
                <a:lnTo>
                  <a:pt x="241263" y="281054"/>
                </a:lnTo>
                <a:lnTo>
                  <a:pt x="222164" y="279861"/>
                </a:lnTo>
                <a:lnTo>
                  <a:pt x="209829" y="253996"/>
                </a:lnTo>
                <a:lnTo>
                  <a:pt x="224419" y="250680"/>
                </a:lnTo>
                <a:lnTo>
                  <a:pt x="239009" y="234897"/>
                </a:lnTo>
                <a:lnTo>
                  <a:pt x="229989" y="233835"/>
                </a:lnTo>
                <a:lnTo>
                  <a:pt x="218716" y="247364"/>
                </a:lnTo>
                <a:lnTo>
                  <a:pt x="207442" y="242855"/>
                </a:lnTo>
                <a:lnTo>
                  <a:pt x="199616" y="248425"/>
                </a:lnTo>
                <a:lnTo>
                  <a:pt x="207442" y="288879"/>
                </a:lnTo>
                <a:lnTo>
                  <a:pt x="191658" y="287686"/>
                </a:lnTo>
                <a:lnTo>
                  <a:pt x="184893" y="306784"/>
                </a:lnTo>
                <a:lnTo>
                  <a:pt x="179323" y="315804"/>
                </a:lnTo>
                <a:lnTo>
                  <a:pt x="159030" y="312488"/>
                </a:lnTo>
                <a:lnTo>
                  <a:pt x="160091" y="323762"/>
                </a:lnTo>
                <a:lnTo>
                  <a:pt x="153326" y="322702"/>
                </a:lnTo>
                <a:lnTo>
                  <a:pt x="148817" y="315937"/>
                </a:lnTo>
                <a:lnTo>
                  <a:pt x="142053" y="311426"/>
                </a:lnTo>
                <a:lnTo>
                  <a:pt x="138737" y="313682"/>
                </a:lnTo>
                <a:lnTo>
                  <a:pt x="148817" y="336231"/>
                </a:lnTo>
                <a:cubicBezTo>
                  <a:pt x="113403" y="333710"/>
                  <a:pt x="126003" y="335168"/>
                  <a:pt x="95895" y="349758"/>
                </a:cubicBezTo>
                <a:lnTo>
                  <a:pt x="94834" y="344188"/>
                </a:lnTo>
                <a:lnTo>
                  <a:pt x="91386" y="348698"/>
                </a:lnTo>
                <a:lnTo>
                  <a:pt x="90325" y="353207"/>
                </a:lnTo>
                <a:lnTo>
                  <a:pt x="85815" y="358778"/>
                </a:lnTo>
                <a:lnTo>
                  <a:pt x="80112" y="355462"/>
                </a:lnTo>
                <a:lnTo>
                  <a:pt x="68838" y="362227"/>
                </a:lnTo>
                <a:lnTo>
                  <a:pt x="68838" y="367796"/>
                </a:lnTo>
                <a:lnTo>
                  <a:pt x="72154" y="376816"/>
                </a:lnTo>
                <a:lnTo>
                  <a:pt x="73347" y="381325"/>
                </a:lnTo>
                <a:lnTo>
                  <a:pt x="73347" y="388090"/>
                </a:lnTo>
                <a:lnTo>
                  <a:pt x="66583" y="394854"/>
                </a:lnTo>
                <a:lnTo>
                  <a:pt x="57564" y="389152"/>
                </a:lnTo>
                <a:lnTo>
                  <a:pt x="55309" y="379072"/>
                </a:lnTo>
                <a:lnTo>
                  <a:pt x="47484" y="370052"/>
                </a:lnTo>
                <a:lnTo>
                  <a:pt x="41913" y="359971"/>
                </a:lnTo>
                <a:lnTo>
                  <a:pt x="38597" y="347637"/>
                </a:lnTo>
                <a:lnTo>
                  <a:pt x="40852" y="326283"/>
                </a:lnTo>
                <a:lnTo>
                  <a:pt x="61145" y="343126"/>
                </a:lnTo>
                <a:lnTo>
                  <a:pt x="74674" y="336362"/>
                </a:lnTo>
                <a:lnTo>
                  <a:pt x="76929" y="328537"/>
                </a:lnTo>
                <a:lnTo>
                  <a:pt x="85948" y="328537"/>
                </a:lnTo>
                <a:lnTo>
                  <a:pt x="89264" y="322967"/>
                </a:lnTo>
                <a:lnTo>
                  <a:pt x="97089" y="321772"/>
                </a:lnTo>
                <a:lnTo>
                  <a:pt x="94834" y="317263"/>
                </a:lnTo>
                <a:lnTo>
                  <a:pt x="88070" y="315008"/>
                </a:lnTo>
                <a:lnTo>
                  <a:pt x="89264" y="299225"/>
                </a:lnTo>
                <a:lnTo>
                  <a:pt x="100538" y="296970"/>
                </a:lnTo>
                <a:lnTo>
                  <a:pt x="103986" y="290205"/>
                </a:lnTo>
                <a:lnTo>
                  <a:pt x="118576" y="301479"/>
                </a:lnTo>
                <a:lnTo>
                  <a:pt x="127595" y="304927"/>
                </a:lnTo>
                <a:lnTo>
                  <a:pt x="129850" y="308243"/>
                </a:lnTo>
                <a:lnTo>
                  <a:pt x="139930" y="305989"/>
                </a:lnTo>
                <a:lnTo>
                  <a:pt x="138869" y="299225"/>
                </a:lnTo>
                <a:lnTo>
                  <a:pt x="134359" y="290205"/>
                </a:lnTo>
                <a:lnTo>
                  <a:pt x="132105" y="281187"/>
                </a:lnTo>
                <a:lnTo>
                  <a:pt x="123085" y="276676"/>
                </a:lnTo>
                <a:lnTo>
                  <a:pt x="113005" y="277738"/>
                </a:lnTo>
                <a:lnTo>
                  <a:pt x="103986" y="275483"/>
                </a:lnTo>
                <a:lnTo>
                  <a:pt x="91651" y="273229"/>
                </a:lnTo>
                <a:lnTo>
                  <a:pt x="88203" y="275483"/>
                </a:lnTo>
                <a:lnTo>
                  <a:pt x="79183" y="284503"/>
                </a:lnTo>
                <a:lnTo>
                  <a:pt x="81438" y="301347"/>
                </a:lnTo>
                <a:lnTo>
                  <a:pt x="85948" y="302541"/>
                </a:lnTo>
                <a:lnTo>
                  <a:pt x="85948" y="316070"/>
                </a:lnTo>
                <a:lnTo>
                  <a:pt x="70164" y="307050"/>
                </a:lnTo>
                <a:lnTo>
                  <a:pt x="58890" y="284503"/>
                </a:lnTo>
                <a:lnTo>
                  <a:pt x="52126" y="289012"/>
                </a:lnTo>
                <a:lnTo>
                  <a:pt x="39791" y="282247"/>
                </a:lnTo>
                <a:lnTo>
                  <a:pt x="25201" y="264209"/>
                </a:lnTo>
                <a:lnTo>
                  <a:pt x="24140" y="257444"/>
                </a:lnTo>
                <a:lnTo>
                  <a:pt x="17375" y="247364"/>
                </a:lnTo>
                <a:lnTo>
                  <a:pt x="15121" y="238346"/>
                </a:lnTo>
                <a:lnTo>
                  <a:pt x="11805" y="236090"/>
                </a:lnTo>
                <a:lnTo>
                  <a:pt x="5040" y="230519"/>
                </a:lnTo>
                <a:lnTo>
                  <a:pt x="2786" y="230519"/>
                </a:lnTo>
              </a:path>
            </a:pathLst>
          </a:custGeom>
          <a:solidFill>
            <a:schemeClr val="bg1">
              <a:lumMod val="85000"/>
            </a:schemeClr>
          </a:solidFill>
          <a:ln w="13251" cap="flat">
            <a:noFill/>
            <a:prstDash val="solid"/>
            <a:miter/>
          </a:ln>
        </p:spPr>
        <p:txBody>
          <a:bodyPr rtlCol="0" anchor="ctr"/>
          <a:lstStyle/>
          <a:p>
            <a:endParaRPr lang="en-FI" sz="816"/>
          </a:p>
        </p:txBody>
      </p:sp>
      <p:sp>
        <p:nvSpPr>
          <p:cNvPr id="1444" name="Freeform: Shape 1443">
            <a:extLst>
              <a:ext uri="{FF2B5EF4-FFF2-40B4-BE49-F238E27FC236}">
                <a16:creationId xmlns:a16="http://schemas.microsoft.com/office/drawing/2014/main" id="{3B6DB017-7FD5-5BA7-3BAF-D547984BAB2B}"/>
              </a:ext>
            </a:extLst>
          </p:cNvPr>
          <p:cNvSpPr/>
          <p:nvPr/>
        </p:nvSpPr>
        <p:spPr>
          <a:xfrm>
            <a:off x="4340957" y="6217229"/>
            <a:ext cx="236016" cy="250996"/>
          </a:xfrm>
          <a:custGeom>
            <a:avLst/>
            <a:gdLst>
              <a:gd name="connsiteX0" fmla="*/ 519267 w 520327"/>
              <a:gd name="connsiteY0" fmla="*/ 120300 h 553353"/>
              <a:gd name="connsiteX1" fmla="*/ 518073 w 520327"/>
              <a:gd name="connsiteY1" fmla="*/ 94436 h 553353"/>
              <a:gd name="connsiteX2" fmla="*/ 498973 w 520327"/>
              <a:gd name="connsiteY2" fmla="*/ 88866 h 553353"/>
              <a:gd name="connsiteX3" fmla="*/ 479874 w 520327"/>
              <a:gd name="connsiteY3" fmla="*/ 91120 h 553353"/>
              <a:gd name="connsiteX4" fmla="*/ 478680 w 520327"/>
              <a:gd name="connsiteY4" fmla="*/ 66318 h 553353"/>
              <a:gd name="connsiteX5" fmla="*/ 462897 w 520327"/>
              <a:gd name="connsiteY5" fmla="*/ 31434 h 553353"/>
              <a:gd name="connsiteX6" fmla="*/ 443797 w 520327"/>
              <a:gd name="connsiteY6" fmla="*/ 16845 h 553353"/>
              <a:gd name="connsiteX7" fmla="*/ 385305 w 520327"/>
              <a:gd name="connsiteY7" fmla="*/ 0 h 553353"/>
              <a:gd name="connsiteX8" fmla="*/ 385305 w 520327"/>
              <a:gd name="connsiteY8" fmla="*/ 74276 h 553353"/>
              <a:gd name="connsiteX9" fmla="*/ 392069 w 520327"/>
              <a:gd name="connsiteY9" fmla="*/ 127197 h 553353"/>
              <a:gd name="connsiteX10" fmla="*/ 396579 w 520327"/>
              <a:gd name="connsiteY10" fmla="*/ 166591 h 553353"/>
              <a:gd name="connsiteX11" fmla="*/ 393130 w 520327"/>
              <a:gd name="connsiteY11" fmla="*/ 178925 h 553353"/>
              <a:gd name="connsiteX12" fmla="*/ 405466 w 520327"/>
              <a:gd name="connsiteY12" fmla="*/ 217124 h 553353"/>
              <a:gd name="connsiteX13" fmla="*/ 377347 w 520327"/>
              <a:gd name="connsiteY13" fmla="*/ 213675 h 553353"/>
              <a:gd name="connsiteX14" fmla="*/ 340209 w 520327"/>
              <a:gd name="connsiteY14" fmla="*/ 228265 h 553353"/>
              <a:gd name="connsiteX15" fmla="*/ 339148 w 520327"/>
              <a:gd name="connsiteY15" fmla="*/ 223755 h 553353"/>
              <a:gd name="connsiteX16" fmla="*/ 333445 w 520327"/>
              <a:gd name="connsiteY16" fmla="*/ 219246 h 553353"/>
              <a:gd name="connsiteX17" fmla="*/ 334638 w 520327"/>
              <a:gd name="connsiteY17" fmla="*/ 215798 h 553353"/>
              <a:gd name="connsiteX18" fmla="*/ 335700 w 520327"/>
              <a:gd name="connsiteY18" fmla="*/ 213542 h 553353"/>
              <a:gd name="connsiteX19" fmla="*/ 333445 w 520327"/>
              <a:gd name="connsiteY19" fmla="*/ 204524 h 553353"/>
              <a:gd name="connsiteX20" fmla="*/ 322171 w 520327"/>
              <a:gd name="connsiteY20" fmla="*/ 193250 h 553353"/>
              <a:gd name="connsiteX21" fmla="*/ 321110 w 520327"/>
              <a:gd name="connsiteY21" fmla="*/ 193250 h 553353"/>
              <a:gd name="connsiteX22" fmla="*/ 318855 w 520327"/>
              <a:gd name="connsiteY22" fmla="*/ 189934 h 553353"/>
              <a:gd name="connsiteX23" fmla="*/ 317661 w 520327"/>
              <a:gd name="connsiteY23" fmla="*/ 192188 h 553353"/>
              <a:gd name="connsiteX24" fmla="*/ 310897 w 520327"/>
              <a:gd name="connsiteY24" fmla="*/ 201208 h 553353"/>
              <a:gd name="connsiteX25" fmla="*/ 307448 w 520327"/>
              <a:gd name="connsiteY25" fmla="*/ 195504 h 553353"/>
              <a:gd name="connsiteX26" fmla="*/ 306387 w 520327"/>
              <a:gd name="connsiteY26" fmla="*/ 196697 h 553353"/>
              <a:gd name="connsiteX27" fmla="*/ 305326 w 520327"/>
              <a:gd name="connsiteY27" fmla="*/ 195504 h 553353"/>
              <a:gd name="connsiteX28" fmla="*/ 307581 w 520327"/>
              <a:gd name="connsiteY28" fmla="*/ 195504 h 553353"/>
              <a:gd name="connsiteX29" fmla="*/ 306520 w 520327"/>
              <a:gd name="connsiteY29" fmla="*/ 193250 h 553353"/>
              <a:gd name="connsiteX30" fmla="*/ 305459 w 520327"/>
              <a:gd name="connsiteY30" fmla="*/ 194444 h 553353"/>
              <a:gd name="connsiteX31" fmla="*/ 303204 w 520327"/>
              <a:gd name="connsiteY31" fmla="*/ 192188 h 553353"/>
              <a:gd name="connsiteX32" fmla="*/ 304265 w 520327"/>
              <a:gd name="connsiteY32" fmla="*/ 191128 h 553353"/>
              <a:gd name="connsiteX33" fmla="*/ 294185 w 520327"/>
              <a:gd name="connsiteY33" fmla="*/ 175343 h 553353"/>
              <a:gd name="connsiteX34" fmla="*/ 293124 w 520327"/>
              <a:gd name="connsiteY34" fmla="*/ 156245 h 553353"/>
              <a:gd name="connsiteX35" fmla="*/ 293124 w 520327"/>
              <a:gd name="connsiteY35" fmla="*/ 150673 h 553353"/>
              <a:gd name="connsiteX36" fmla="*/ 290869 w 520327"/>
              <a:gd name="connsiteY36" fmla="*/ 150673 h 553353"/>
              <a:gd name="connsiteX37" fmla="*/ 291930 w 520327"/>
              <a:gd name="connsiteY37" fmla="*/ 146164 h 553353"/>
              <a:gd name="connsiteX38" fmla="*/ 291930 w 520327"/>
              <a:gd name="connsiteY38" fmla="*/ 145103 h 553353"/>
              <a:gd name="connsiteX39" fmla="*/ 290869 w 520327"/>
              <a:gd name="connsiteY39" fmla="*/ 135022 h 553353"/>
              <a:gd name="connsiteX40" fmla="*/ 286359 w 520327"/>
              <a:gd name="connsiteY40" fmla="*/ 123749 h 553353"/>
              <a:gd name="connsiteX41" fmla="*/ 261557 w 520327"/>
              <a:gd name="connsiteY41" fmla="*/ 93376 h 553353"/>
              <a:gd name="connsiteX42" fmla="*/ 246967 w 520327"/>
              <a:gd name="connsiteY42" fmla="*/ 126003 h 553353"/>
              <a:gd name="connsiteX43" fmla="*/ 243651 w 520327"/>
              <a:gd name="connsiteY43" fmla="*/ 126003 h 553353"/>
              <a:gd name="connsiteX44" fmla="*/ 227867 w 520327"/>
              <a:gd name="connsiteY44" fmla="*/ 123749 h 553353"/>
              <a:gd name="connsiteX45" fmla="*/ 204258 w 520327"/>
              <a:gd name="connsiteY45" fmla="*/ 96692 h 553353"/>
              <a:gd name="connsiteX46" fmla="*/ 207707 w 520327"/>
              <a:gd name="connsiteY46" fmla="*/ 59553 h 553353"/>
              <a:gd name="connsiteX47" fmla="*/ 205452 w 520327"/>
              <a:gd name="connsiteY47" fmla="*/ 42709 h 553353"/>
              <a:gd name="connsiteX48" fmla="*/ 194178 w 520327"/>
              <a:gd name="connsiteY48" fmla="*/ 21354 h 553353"/>
              <a:gd name="connsiteX49" fmla="*/ 142450 w 520327"/>
              <a:gd name="connsiteY49" fmla="*/ 21354 h 553353"/>
              <a:gd name="connsiteX50" fmla="*/ 145766 w 520327"/>
              <a:gd name="connsiteY50" fmla="*/ 30374 h 553353"/>
              <a:gd name="connsiteX51" fmla="*/ 146960 w 520327"/>
              <a:gd name="connsiteY51" fmla="*/ 35944 h 553353"/>
              <a:gd name="connsiteX52" fmla="*/ 149215 w 520327"/>
              <a:gd name="connsiteY52" fmla="*/ 38199 h 553353"/>
              <a:gd name="connsiteX53" fmla="*/ 150408 w 520327"/>
              <a:gd name="connsiteY53" fmla="*/ 44964 h 553353"/>
              <a:gd name="connsiteX54" fmla="*/ 152663 w 520327"/>
              <a:gd name="connsiteY54" fmla="*/ 49473 h 553353"/>
              <a:gd name="connsiteX55" fmla="*/ 150408 w 520327"/>
              <a:gd name="connsiteY55" fmla="*/ 55044 h 553353"/>
              <a:gd name="connsiteX56" fmla="*/ 144837 w 520327"/>
              <a:gd name="connsiteY56" fmla="*/ 59553 h 553353"/>
              <a:gd name="connsiteX57" fmla="*/ 140328 w 520327"/>
              <a:gd name="connsiteY57" fmla="*/ 57298 h 553353"/>
              <a:gd name="connsiteX58" fmla="*/ 132502 w 520327"/>
              <a:gd name="connsiteY58" fmla="*/ 55044 h 553353"/>
              <a:gd name="connsiteX59" fmla="*/ 125738 w 520327"/>
              <a:gd name="connsiteY59" fmla="*/ 56105 h 553353"/>
              <a:gd name="connsiteX60" fmla="*/ 120167 w 520327"/>
              <a:gd name="connsiteY60" fmla="*/ 57298 h 553353"/>
              <a:gd name="connsiteX61" fmla="*/ 115658 w 520327"/>
              <a:gd name="connsiteY61" fmla="*/ 61808 h 553353"/>
              <a:gd name="connsiteX62" fmla="*/ 112342 w 520327"/>
              <a:gd name="connsiteY62" fmla="*/ 62869 h 553353"/>
              <a:gd name="connsiteX63" fmla="*/ 110087 w 520327"/>
              <a:gd name="connsiteY63" fmla="*/ 60614 h 553353"/>
              <a:gd name="connsiteX64" fmla="*/ 104517 w 520327"/>
              <a:gd name="connsiteY64" fmla="*/ 60614 h 553353"/>
              <a:gd name="connsiteX65" fmla="*/ 111281 w 520327"/>
              <a:gd name="connsiteY65" fmla="*/ 74143 h 553353"/>
              <a:gd name="connsiteX66" fmla="*/ 110220 w 520327"/>
              <a:gd name="connsiteY66" fmla="*/ 77592 h 553353"/>
              <a:gd name="connsiteX67" fmla="*/ 110220 w 520327"/>
              <a:gd name="connsiteY67" fmla="*/ 80908 h 553353"/>
              <a:gd name="connsiteX68" fmla="*/ 119239 w 520327"/>
              <a:gd name="connsiteY68" fmla="*/ 94436 h 553353"/>
              <a:gd name="connsiteX69" fmla="*/ 97885 w 520327"/>
              <a:gd name="connsiteY69" fmla="*/ 121494 h 553353"/>
              <a:gd name="connsiteX70" fmla="*/ 82101 w 520327"/>
              <a:gd name="connsiteY70" fmla="*/ 124943 h 553353"/>
              <a:gd name="connsiteX71" fmla="*/ 38199 w 520327"/>
              <a:gd name="connsiteY71" fmla="*/ 120433 h 553353"/>
              <a:gd name="connsiteX72" fmla="*/ 21354 w 520327"/>
              <a:gd name="connsiteY72" fmla="*/ 142981 h 553353"/>
              <a:gd name="connsiteX73" fmla="*/ 19099 w 520327"/>
              <a:gd name="connsiteY73" fmla="*/ 155316 h 553353"/>
              <a:gd name="connsiteX74" fmla="*/ 18038 w 520327"/>
              <a:gd name="connsiteY74" fmla="*/ 172160 h 553353"/>
              <a:gd name="connsiteX75" fmla="*/ 12335 w 520327"/>
              <a:gd name="connsiteY75" fmla="*/ 189005 h 553353"/>
              <a:gd name="connsiteX76" fmla="*/ 0 w 520327"/>
              <a:gd name="connsiteY76" fmla="*/ 241926 h 553353"/>
              <a:gd name="connsiteX77" fmla="*/ 10080 w 520327"/>
              <a:gd name="connsiteY77" fmla="*/ 261027 h 553353"/>
              <a:gd name="connsiteX78" fmla="*/ 35944 w 520327"/>
              <a:gd name="connsiteY78" fmla="*/ 288083 h 553353"/>
              <a:gd name="connsiteX79" fmla="*/ 47218 w 520327"/>
              <a:gd name="connsiteY79" fmla="*/ 306121 h 553353"/>
              <a:gd name="connsiteX80" fmla="*/ 57298 w 520327"/>
              <a:gd name="connsiteY80" fmla="*/ 309570 h 553353"/>
              <a:gd name="connsiteX81" fmla="*/ 71888 w 520327"/>
              <a:gd name="connsiteY81" fmla="*/ 315141 h 553353"/>
              <a:gd name="connsiteX82" fmla="*/ 83162 w 520327"/>
              <a:gd name="connsiteY82" fmla="*/ 321906 h 553353"/>
              <a:gd name="connsiteX83" fmla="*/ 100007 w 520327"/>
              <a:gd name="connsiteY83" fmla="*/ 355596 h 553353"/>
              <a:gd name="connsiteX84" fmla="*/ 101068 w 520327"/>
              <a:gd name="connsiteY84" fmla="*/ 373634 h 553353"/>
              <a:gd name="connsiteX85" fmla="*/ 102129 w 520327"/>
              <a:gd name="connsiteY85" fmla="*/ 384907 h 553353"/>
              <a:gd name="connsiteX86" fmla="*/ 89794 w 520327"/>
              <a:gd name="connsiteY86" fmla="*/ 418597 h 553353"/>
              <a:gd name="connsiteX87" fmla="*/ 93110 w 520327"/>
              <a:gd name="connsiteY87" fmla="*/ 424167 h 553353"/>
              <a:gd name="connsiteX88" fmla="*/ 96426 w 520327"/>
              <a:gd name="connsiteY88" fmla="*/ 428678 h 553353"/>
              <a:gd name="connsiteX89" fmla="*/ 104251 w 520327"/>
              <a:gd name="connsiteY89" fmla="*/ 430931 h 553353"/>
              <a:gd name="connsiteX90" fmla="*/ 99741 w 520327"/>
              <a:gd name="connsiteY90" fmla="*/ 438757 h 553353"/>
              <a:gd name="connsiteX91" fmla="*/ 92977 w 520327"/>
              <a:gd name="connsiteY91" fmla="*/ 433187 h 553353"/>
              <a:gd name="connsiteX92" fmla="*/ 89661 w 520327"/>
              <a:gd name="connsiteY92" fmla="*/ 436503 h 553353"/>
              <a:gd name="connsiteX93" fmla="*/ 88467 w 520327"/>
              <a:gd name="connsiteY93" fmla="*/ 446583 h 553353"/>
              <a:gd name="connsiteX94" fmla="*/ 90722 w 520327"/>
              <a:gd name="connsiteY94" fmla="*/ 456664 h 553353"/>
              <a:gd name="connsiteX95" fmla="*/ 95232 w 520327"/>
              <a:gd name="connsiteY95" fmla="*/ 468998 h 553353"/>
              <a:gd name="connsiteX96" fmla="*/ 100803 w 520327"/>
              <a:gd name="connsiteY96" fmla="*/ 480271 h 553353"/>
              <a:gd name="connsiteX97" fmla="*/ 101864 w 520327"/>
              <a:gd name="connsiteY97" fmla="*/ 492607 h 553353"/>
              <a:gd name="connsiteX98" fmla="*/ 105180 w 520327"/>
              <a:gd name="connsiteY98" fmla="*/ 504943 h 553353"/>
              <a:gd name="connsiteX99" fmla="*/ 97354 w 520327"/>
              <a:gd name="connsiteY99" fmla="*/ 501627 h 553353"/>
              <a:gd name="connsiteX100" fmla="*/ 89529 w 520327"/>
              <a:gd name="connsiteY100" fmla="*/ 501627 h 553353"/>
              <a:gd name="connsiteX101" fmla="*/ 89529 w 520327"/>
              <a:gd name="connsiteY101" fmla="*/ 515154 h 553353"/>
              <a:gd name="connsiteX102" fmla="*/ 91783 w 520327"/>
              <a:gd name="connsiteY102" fmla="*/ 525235 h 553353"/>
              <a:gd name="connsiteX103" fmla="*/ 87274 w 520327"/>
              <a:gd name="connsiteY103" fmla="*/ 537571 h 553353"/>
              <a:gd name="connsiteX104" fmla="*/ 89529 w 520327"/>
              <a:gd name="connsiteY104" fmla="*/ 551100 h 553353"/>
              <a:gd name="connsiteX105" fmla="*/ 99609 w 520327"/>
              <a:gd name="connsiteY105" fmla="*/ 553353 h 553353"/>
              <a:gd name="connsiteX106" fmla="*/ 113138 w 520327"/>
              <a:gd name="connsiteY106" fmla="*/ 550038 h 553353"/>
              <a:gd name="connsiteX107" fmla="*/ 125473 w 520327"/>
              <a:gd name="connsiteY107" fmla="*/ 545528 h 553353"/>
              <a:gd name="connsiteX108" fmla="*/ 134492 w 520327"/>
              <a:gd name="connsiteY108" fmla="*/ 537703 h 553353"/>
              <a:gd name="connsiteX109" fmla="*/ 146827 w 520327"/>
              <a:gd name="connsiteY109" fmla="*/ 539957 h 553353"/>
              <a:gd name="connsiteX110" fmla="*/ 164865 w 520327"/>
              <a:gd name="connsiteY110" fmla="*/ 530939 h 553353"/>
              <a:gd name="connsiteX111" fmla="*/ 159295 w 520327"/>
              <a:gd name="connsiteY111" fmla="*/ 525368 h 553353"/>
              <a:gd name="connsiteX112" fmla="*/ 133431 w 520327"/>
              <a:gd name="connsiteY112" fmla="*/ 523114 h 553353"/>
              <a:gd name="connsiteX113" fmla="*/ 140195 w 520327"/>
              <a:gd name="connsiteY113" fmla="*/ 513033 h 553353"/>
              <a:gd name="connsiteX114" fmla="*/ 142450 w 520327"/>
              <a:gd name="connsiteY114" fmla="*/ 504014 h 553353"/>
              <a:gd name="connsiteX115" fmla="*/ 143511 w 520327"/>
              <a:gd name="connsiteY115" fmla="*/ 491679 h 553353"/>
              <a:gd name="connsiteX116" fmla="*/ 143511 w 520327"/>
              <a:gd name="connsiteY116" fmla="*/ 480404 h 553353"/>
              <a:gd name="connsiteX117" fmla="*/ 135685 w 520327"/>
              <a:gd name="connsiteY117" fmla="*/ 473640 h 553353"/>
              <a:gd name="connsiteX118" fmla="*/ 133431 w 520327"/>
              <a:gd name="connsiteY118" fmla="*/ 460112 h 553353"/>
              <a:gd name="connsiteX119" fmla="*/ 123351 w 520327"/>
              <a:gd name="connsiteY119" fmla="*/ 451092 h 553353"/>
              <a:gd name="connsiteX120" fmla="*/ 107567 w 520327"/>
              <a:gd name="connsiteY120" fmla="*/ 445521 h 553353"/>
              <a:gd name="connsiteX121" fmla="*/ 109822 w 520327"/>
              <a:gd name="connsiteY121" fmla="*/ 431994 h 553353"/>
              <a:gd name="connsiteX122" fmla="*/ 124412 w 520327"/>
              <a:gd name="connsiteY122" fmla="*/ 438757 h 553353"/>
              <a:gd name="connsiteX123" fmla="*/ 123351 w 520327"/>
              <a:gd name="connsiteY123" fmla="*/ 408384 h 553353"/>
              <a:gd name="connsiteX124" fmla="*/ 134625 w 520327"/>
              <a:gd name="connsiteY124" fmla="*/ 407322 h 553353"/>
              <a:gd name="connsiteX125" fmla="*/ 132370 w 520327"/>
              <a:gd name="connsiteY125" fmla="*/ 415149 h 553353"/>
              <a:gd name="connsiteX126" fmla="*/ 130115 w 520327"/>
              <a:gd name="connsiteY126" fmla="*/ 426422 h 553353"/>
              <a:gd name="connsiteX127" fmla="*/ 131176 w 520327"/>
              <a:gd name="connsiteY127" fmla="*/ 438757 h 553353"/>
              <a:gd name="connsiteX128" fmla="*/ 140195 w 520327"/>
              <a:gd name="connsiteY128" fmla="*/ 452286 h 553353"/>
              <a:gd name="connsiteX129" fmla="*/ 144705 w 520327"/>
              <a:gd name="connsiteY129" fmla="*/ 450032 h 553353"/>
              <a:gd name="connsiteX130" fmla="*/ 145766 w 520327"/>
              <a:gd name="connsiteY130" fmla="*/ 457857 h 553353"/>
              <a:gd name="connsiteX131" fmla="*/ 151337 w 520327"/>
              <a:gd name="connsiteY131" fmla="*/ 464621 h 553353"/>
              <a:gd name="connsiteX132" fmla="*/ 153591 w 520327"/>
              <a:gd name="connsiteY132" fmla="*/ 483720 h 553353"/>
              <a:gd name="connsiteX133" fmla="*/ 146827 w 520327"/>
              <a:gd name="connsiteY133" fmla="*/ 500565 h 553353"/>
              <a:gd name="connsiteX134" fmla="*/ 150143 w 520327"/>
              <a:gd name="connsiteY134" fmla="*/ 507329 h 553353"/>
              <a:gd name="connsiteX135" fmla="*/ 171497 w 520327"/>
              <a:gd name="connsiteY135" fmla="*/ 507329 h 553353"/>
              <a:gd name="connsiteX136" fmla="*/ 172558 w 520327"/>
              <a:gd name="connsiteY136" fmla="*/ 501758 h 553353"/>
              <a:gd name="connsiteX137" fmla="*/ 179323 w 520327"/>
              <a:gd name="connsiteY137" fmla="*/ 496189 h 553353"/>
              <a:gd name="connsiteX138" fmla="*/ 181578 w 520327"/>
              <a:gd name="connsiteY138" fmla="*/ 501758 h 553353"/>
              <a:gd name="connsiteX139" fmla="*/ 188342 w 520327"/>
              <a:gd name="connsiteY139" fmla="*/ 504014 h 553353"/>
              <a:gd name="connsiteX140" fmla="*/ 198555 w 520327"/>
              <a:gd name="connsiteY140" fmla="*/ 499504 h 553353"/>
              <a:gd name="connsiteX141" fmla="*/ 207574 w 520327"/>
              <a:gd name="connsiteY141" fmla="*/ 489424 h 553353"/>
              <a:gd name="connsiteX142" fmla="*/ 216593 w 520327"/>
              <a:gd name="connsiteY142" fmla="*/ 474835 h 553353"/>
              <a:gd name="connsiteX143" fmla="*/ 211023 w 520327"/>
              <a:gd name="connsiteY143" fmla="*/ 467008 h 553353"/>
              <a:gd name="connsiteX144" fmla="*/ 212083 w 520327"/>
              <a:gd name="connsiteY144" fmla="*/ 456929 h 553353"/>
              <a:gd name="connsiteX145" fmla="*/ 206513 w 520327"/>
              <a:gd name="connsiteY145" fmla="*/ 446849 h 553353"/>
              <a:gd name="connsiteX146" fmla="*/ 190729 w 520327"/>
              <a:gd name="connsiteY146" fmla="*/ 446849 h 553353"/>
              <a:gd name="connsiteX147" fmla="*/ 185026 w 520327"/>
              <a:gd name="connsiteY147" fmla="*/ 427748 h 553353"/>
              <a:gd name="connsiteX148" fmla="*/ 176007 w 520327"/>
              <a:gd name="connsiteY148" fmla="*/ 416475 h 553353"/>
              <a:gd name="connsiteX149" fmla="*/ 159162 w 520327"/>
              <a:gd name="connsiteY149" fmla="*/ 391672 h 553353"/>
              <a:gd name="connsiteX150" fmla="*/ 152398 w 520327"/>
              <a:gd name="connsiteY150" fmla="*/ 390479 h 553353"/>
              <a:gd name="connsiteX151" fmla="*/ 145633 w 520327"/>
              <a:gd name="connsiteY151" fmla="*/ 384907 h 553353"/>
              <a:gd name="connsiteX152" fmla="*/ 147888 w 520327"/>
              <a:gd name="connsiteY152" fmla="*/ 378143 h 553353"/>
              <a:gd name="connsiteX153" fmla="*/ 137808 w 520327"/>
              <a:gd name="connsiteY153" fmla="*/ 372439 h 553353"/>
              <a:gd name="connsiteX154" fmla="*/ 131044 w 520327"/>
              <a:gd name="connsiteY154" fmla="*/ 361165 h 553353"/>
              <a:gd name="connsiteX155" fmla="*/ 136614 w 520327"/>
              <a:gd name="connsiteY155" fmla="*/ 358912 h 553353"/>
              <a:gd name="connsiteX156" fmla="*/ 141124 w 520327"/>
              <a:gd name="connsiteY156" fmla="*/ 366737 h 553353"/>
              <a:gd name="connsiteX157" fmla="*/ 141124 w 520327"/>
              <a:gd name="connsiteY157" fmla="*/ 370185 h 553353"/>
              <a:gd name="connsiteX158" fmla="*/ 146827 w 520327"/>
              <a:gd name="connsiteY158" fmla="*/ 371246 h 553353"/>
              <a:gd name="connsiteX159" fmla="*/ 152398 w 520327"/>
              <a:gd name="connsiteY159" fmla="*/ 371246 h 553353"/>
              <a:gd name="connsiteX160" fmla="*/ 155714 w 520327"/>
              <a:gd name="connsiteY160" fmla="*/ 366737 h 553353"/>
              <a:gd name="connsiteX161" fmla="*/ 163539 w 520327"/>
              <a:gd name="connsiteY161" fmla="*/ 354401 h 553353"/>
              <a:gd name="connsiteX162" fmla="*/ 163539 w 520327"/>
              <a:gd name="connsiteY162" fmla="*/ 343127 h 553353"/>
              <a:gd name="connsiteX163" fmla="*/ 160223 w 520327"/>
              <a:gd name="connsiteY163" fmla="*/ 343127 h 553353"/>
              <a:gd name="connsiteX164" fmla="*/ 150143 w 520327"/>
              <a:gd name="connsiteY164" fmla="*/ 336363 h 553353"/>
              <a:gd name="connsiteX165" fmla="*/ 140063 w 520327"/>
              <a:gd name="connsiteY165" fmla="*/ 328538 h 553353"/>
              <a:gd name="connsiteX166" fmla="*/ 134492 w 520327"/>
              <a:gd name="connsiteY166" fmla="*/ 315008 h 553353"/>
              <a:gd name="connsiteX167" fmla="*/ 133298 w 520327"/>
              <a:gd name="connsiteY167" fmla="*/ 301479 h 553353"/>
              <a:gd name="connsiteX168" fmla="*/ 124279 w 520327"/>
              <a:gd name="connsiteY168" fmla="*/ 299226 h 553353"/>
              <a:gd name="connsiteX169" fmla="*/ 111944 w 520327"/>
              <a:gd name="connsiteY169" fmla="*/ 304795 h 553353"/>
              <a:gd name="connsiteX170" fmla="*/ 115260 w 520327"/>
              <a:gd name="connsiteY170" fmla="*/ 260894 h 553353"/>
              <a:gd name="connsiteX171" fmla="*/ 80377 w 520327"/>
              <a:gd name="connsiteY171" fmla="*/ 247365 h 553353"/>
              <a:gd name="connsiteX172" fmla="*/ 90457 w 520327"/>
              <a:gd name="connsiteY172" fmla="*/ 241661 h 553353"/>
              <a:gd name="connsiteX173" fmla="*/ 98283 w 520327"/>
              <a:gd name="connsiteY173" fmla="*/ 248425 h 553353"/>
              <a:gd name="connsiteX174" fmla="*/ 110618 w 520327"/>
              <a:gd name="connsiteY174" fmla="*/ 253997 h 553353"/>
              <a:gd name="connsiteX175" fmla="*/ 116188 w 520327"/>
              <a:gd name="connsiteY175" fmla="*/ 252936 h 553353"/>
              <a:gd name="connsiteX176" fmla="*/ 150010 w 520327"/>
              <a:gd name="connsiteY176" fmla="*/ 304663 h 553353"/>
              <a:gd name="connsiteX177" fmla="*/ 178129 w 520327"/>
              <a:gd name="connsiteY177" fmla="*/ 348566 h 553353"/>
              <a:gd name="connsiteX178" fmla="*/ 182638 w 520327"/>
              <a:gd name="connsiteY178" fmla="*/ 347505 h 553353"/>
              <a:gd name="connsiteX179" fmla="*/ 179190 w 520327"/>
              <a:gd name="connsiteY179" fmla="*/ 329465 h 553353"/>
              <a:gd name="connsiteX180" fmla="*/ 185954 w 520327"/>
              <a:gd name="connsiteY180" fmla="*/ 321640 h 553353"/>
              <a:gd name="connsiteX181" fmla="*/ 217389 w 520327"/>
              <a:gd name="connsiteY181" fmla="*/ 365543 h 553353"/>
              <a:gd name="connsiteX182" fmla="*/ 226408 w 520327"/>
              <a:gd name="connsiteY182" fmla="*/ 362095 h 553353"/>
              <a:gd name="connsiteX183" fmla="*/ 230918 w 520327"/>
              <a:gd name="connsiteY183" fmla="*/ 376684 h 553353"/>
              <a:gd name="connsiteX184" fmla="*/ 245507 w 520327"/>
              <a:gd name="connsiteY184" fmla="*/ 369920 h 553353"/>
              <a:gd name="connsiteX185" fmla="*/ 251078 w 520327"/>
              <a:gd name="connsiteY185" fmla="*/ 372175 h 553353"/>
              <a:gd name="connsiteX186" fmla="*/ 255588 w 520327"/>
              <a:gd name="connsiteY186" fmla="*/ 377877 h 553353"/>
              <a:gd name="connsiteX187" fmla="*/ 245507 w 520327"/>
              <a:gd name="connsiteY187" fmla="*/ 380133 h 553353"/>
              <a:gd name="connsiteX188" fmla="*/ 247762 w 520327"/>
              <a:gd name="connsiteY188" fmla="*/ 385835 h 553353"/>
              <a:gd name="connsiteX189" fmla="*/ 243253 w 520327"/>
              <a:gd name="connsiteY189" fmla="*/ 391406 h 553353"/>
              <a:gd name="connsiteX190" fmla="*/ 246569 w 520327"/>
              <a:gd name="connsiteY190" fmla="*/ 401487 h 553353"/>
              <a:gd name="connsiteX191" fmla="*/ 254394 w 520327"/>
              <a:gd name="connsiteY191" fmla="*/ 412761 h 553353"/>
              <a:gd name="connsiteX192" fmla="*/ 262220 w 520327"/>
              <a:gd name="connsiteY192" fmla="*/ 418332 h 553353"/>
              <a:gd name="connsiteX193" fmla="*/ 279064 w 520327"/>
              <a:gd name="connsiteY193" fmla="*/ 423901 h 553353"/>
              <a:gd name="connsiteX194" fmla="*/ 281319 w 520327"/>
              <a:gd name="connsiteY194" fmla="*/ 410374 h 553353"/>
              <a:gd name="connsiteX195" fmla="*/ 275749 w 520327"/>
              <a:gd name="connsiteY195" fmla="*/ 403609 h 553353"/>
              <a:gd name="connsiteX196" fmla="*/ 267923 w 520327"/>
              <a:gd name="connsiteY196" fmla="*/ 401354 h 553353"/>
              <a:gd name="connsiteX197" fmla="*/ 271239 w 520327"/>
              <a:gd name="connsiteY197" fmla="*/ 394590 h 553353"/>
              <a:gd name="connsiteX198" fmla="*/ 282513 w 520327"/>
              <a:gd name="connsiteY198" fmla="*/ 397905 h 553353"/>
              <a:gd name="connsiteX199" fmla="*/ 285829 w 520327"/>
              <a:gd name="connsiteY199" fmla="*/ 390080 h 553353"/>
              <a:gd name="connsiteX200" fmla="*/ 290338 w 520327"/>
              <a:gd name="connsiteY200" fmla="*/ 384509 h 553353"/>
              <a:gd name="connsiteX201" fmla="*/ 284768 w 520327"/>
              <a:gd name="connsiteY201" fmla="*/ 380000 h 553353"/>
              <a:gd name="connsiteX202" fmla="*/ 279197 w 520327"/>
              <a:gd name="connsiteY202" fmla="*/ 382255 h 553353"/>
              <a:gd name="connsiteX203" fmla="*/ 273626 w 520327"/>
              <a:gd name="connsiteY203" fmla="*/ 381193 h 553353"/>
              <a:gd name="connsiteX204" fmla="*/ 272433 w 520327"/>
              <a:gd name="connsiteY204" fmla="*/ 376684 h 553353"/>
              <a:gd name="connsiteX205" fmla="*/ 266862 w 520327"/>
              <a:gd name="connsiteY205" fmla="*/ 371113 h 553353"/>
              <a:gd name="connsiteX206" fmla="*/ 260097 w 520327"/>
              <a:gd name="connsiteY206" fmla="*/ 372175 h 553353"/>
              <a:gd name="connsiteX207" fmla="*/ 257843 w 520327"/>
              <a:gd name="connsiteY207" fmla="*/ 367664 h 553353"/>
              <a:gd name="connsiteX208" fmla="*/ 258904 w 520327"/>
              <a:gd name="connsiteY208" fmla="*/ 357584 h 553353"/>
              <a:gd name="connsiteX209" fmla="*/ 255588 w 520327"/>
              <a:gd name="connsiteY209" fmla="*/ 348566 h 553353"/>
              <a:gd name="connsiteX210" fmla="*/ 258904 w 520327"/>
              <a:gd name="connsiteY210" fmla="*/ 342994 h 553353"/>
              <a:gd name="connsiteX211" fmla="*/ 264475 w 520327"/>
              <a:gd name="connsiteY211" fmla="*/ 353075 h 553353"/>
              <a:gd name="connsiteX212" fmla="*/ 267790 w 520327"/>
              <a:gd name="connsiteY212" fmla="*/ 356391 h 553353"/>
              <a:gd name="connsiteX213" fmla="*/ 270045 w 520327"/>
              <a:gd name="connsiteY213" fmla="*/ 356391 h 553353"/>
              <a:gd name="connsiteX214" fmla="*/ 277870 w 520327"/>
              <a:gd name="connsiteY214" fmla="*/ 360900 h 553353"/>
              <a:gd name="connsiteX215" fmla="*/ 281186 w 520327"/>
              <a:gd name="connsiteY215" fmla="*/ 364216 h 553353"/>
              <a:gd name="connsiteX216" fmla="*/ 283441 w 520327"/>
              <a:gd name="connsiteY216" fmla="*/ 365411 h 553353"/>
              <a:gd name="connsiteX217" fmla="*/ 286890 w 520327"/>
              <a:gd name="connsiteY217" fmla="*/ 363155 h 553353"/>
              <a:gd name="connsiteX218" fmla="*/ 289144 w 520327"/>
              <a:gd name="connsiteY218" fmla="*/ 363155 h 553353"/>
              <a:gd name="connsiteX219" fmla="*/ 290206 w 520327"/>
              <a:gd name="connsiteY219" fmla="*/ 361962 h 553353"/>
              <a:gd name="connsiteX220" fmla="*/ 292460 w 520327"/>
              <a:gd name="connsiteY220" fmla="*/ 361962 h 553353"/>
              <a:gd name="connsiteX221" fmla="*/ 292460 w 520327"/>
              <a:gd name="connsiteY221" fmla="*/ 363155 h 553353"/>
              <a:gd name="connsiteX222" fmla="*/ 293522 w 520327"/>
              <a:gd name="connsiteY222" fmla="*/ 365411 h 553353"/>
              <a:gd name="connsiteX223" fmla="*/ 293522 w 520327"/>
              <a:gd name="connsiteY223" fmla="*/ 366471 h 553353"/>
              <a:gd name="connsiteX224" fmla="*/ 294715 w 520327"/>
              <a:gd name="connsiteY224" fmla="*/ 368726 h 553353"/>
              <a:gd name="connsiteX225" fmla="*/ 294715 w 520327"/>
              <a:gd name="connsiteY225" fmla="*/ 372042 h 553353"/>
              <a:gd name="connsiteX226" fmla="*/ 293522 w 520327"/>
              <a:gd name="connsiteY226" fmla="*/ 372042 h 553353"/>
              <a:gd name="connsiteX227" fmla="*/ 292460 w 520327"/>
              <a:gd name="connsiteY227" fmla="*/ 370980 h 553353"/>
              <a:gd name="connsiteX228" fmla="*/ 290206 w 520327"/>
              <a:gd name="connsiteY228" fmla="*/ 370980 h 553353"/>
              <a:gd name="connsiteX229" fmla="*/ 291267 w 520327"/>
              <a:gd name="connsiteY229" fmla="*/ 372042 h 553353"/>
              <a:gd name="connsiteX230" fmla="*/ 290206 w 520327"/>
              <a:gd name="connsiteY230" fmla="*/ 373236 h 553353"/>
              <a:gd name="connsiteX231" fmla="*/ 291267 w 520327"/>
              <a:gd name="connsiteY231" fmla="*/ 374296 h 553353"/>
              <a:gd name="connsiteX232" fmla="*/ 291267 w 520327"/>
              <a:gd name="connsiteY232" fmla="*/ 373236 h 553353"/>
              <a:gd name="connsiteX233" fmla="*/ 292328 w 520327"/>
              <a:gd name="connsiteY233" fmla="*/ 374296 h 553353"/>
              <a:gd name="connsiteX234" fmla="*/ 294583 w 520327"/>
              <a:gd name="connsiteY234" fmla="*/ 376551 h 553353"/>
              <a:gd name="connsiteX235" fmla="*/ 295644 w 520327"/>
              <a:gd name="connsiteY235" fmla="*/ 375491 h 553353"/>
              <a:gd name="connsiteX236" fmla="*/ 297898 w 520327"/>
              <a:gd name="connsiteY236" fmla="*/ 374296 h 553353"/>
              <a:gd name="connsiteX237" fmla="*/ 300153 w 520327"/>
              <a:gd name="connsiteY237" fmla="*/ 375491 h 553353"/>
              <a:gd name="connsiteX238" fmla="*/ 307979 w 520327"/>
              <a:gd name="connsiteY238" fmla="*/ 375491 h 553353"/>
              <a:gd name="connsiteX239" fmla="*/ 316998 w 520327"/>
              <a:gd name="connsiteY239" fmla="*/ 376551 h 553353"/>
              <a:gd name="connsiteX240" fmla="*/ 323762 w 520327"/>
              <a:gd name="connsiteY240" fmla="*/ 385571 h 553353"/>
              <a:gd name="connsiteX241" fmla="*/ 321507 w 520327"/>
              <a:gd name="connsiteY241" fmla="*/ 375491 h 553353"/>
              <a:gd name="connsiteX242" fmla="*/ 313682 w 520327"/>
              <a:gd name="connsiteY242" fmla="*/ 364216 h 553353"/>
              <a:gd name="connsiteX243" fmla="*/ 316998 w 520327"/>
              <a:gd name="connsiteY243" fmla="*/ 356391 h 553353"/>
              <a:gd name="connsiteX244" fmla="*/ 303469 w 520327"/>
              <a:gd name="connsiteY244" fmla="*/ 291135 h 553353"/>
              <a:gd name="connsiteX245" fmla="*/ 307979 w 520327"/>
              <a:gd name="connsiteY245" fmla="*/ 289940 h 553353"/>
              <a:gd name="connsiteX246" fmla="*/ 313549 w 520327"/>
              <a:gd name="connsiteY246" fmla="*/ 298960 h 553353"/>
              <a:gd name="connsiteX247" fmla="*/ 320314 w 520327"/>
              <a:gd name="connsiteY247" fmla="*/ 314743 h 553353"/>
              <a:gd name="connsiteX248" fmla="*/ 327078 w 520327"/>
              <a:gd name="connsiteY248" fmla="*/ 324823 h 553353"/>
              <a:gd name="connsiteX249" fmla="*/ 334904 w 520327"/>
              <a:gd name="connsiteY249" fmla="*/ 325885 h 553353"/>
              <a:gd name="connsiteX250" fmla="*/ 343923 w 520327"/>
              <a:gd name="connsiteY250" fmla="*/ 331588 h 553353"/>
              <a:gd name="connsiteX251" fmla="*/ 338352 w 520327"/>
              <a:gd name="connsiteY251" fmla="*/ 331588 h 553353"/>
              <a:gd name="connsiteX252" fmla="*/ 334904 w 520327"/>
              <a:gd name="connsiteY252" fmla="*/ 334904 h 553353"/>
              <a:gd name="connsiteX253" fmla="*/ 334904 w 520327"/>
              <a:gd name="connsiteY253" fmla="*/ 341668 h 553353"/>
              <a:gd name="connsiteX254" fmla="*/ 344984 w 520327"/>
              <a:gd name="connsiteY254" fmla="*/ 349493 h 553353"/>
              <a:gd name="connsiteX255" fmla="*/ 342729 w 520327"/>
              <a:gd name="connsiteY255" fmla="*/ 357320 h 553353"/>
              <a:gd name="connsiteX256" fmla="*/ 342729 w 520327"/>
              <a:gd name="connsiteY256" fmla="*/ 369654 h 553353"/>
              <a:gd name="connsiteX257" fmla="*/ 352810 w 520327"/>
              <a:gd name="connsiteY257" fmla="*/ 394457 h 553353"/>
              <a:gd name="connsiteX258" fmla="*/ 365145 w 520327"/>
              <a:gd name="connsiteY258" fmla="*/ 413557 h 553353"/>
              <a:gd name="connsiteX259" fmla="*/ 378673 w 520327"/>
              <a:gd name="connsiteY259" fmla="*/ 424831 h 553353"/>
              <a:gd name="connsiteX260" fmla="*/ 388754 w 520327"/>
              <a:gd name="connsiteY260" fmla="*/ 425891 h 553353"/>
              <a:gd name="connsiteX261" fmla="*/ 392069 w 520327"/>
              <a:gd name="connsiteY261" fmla="*/ 421382 h 553353"/>
              <a:gd name="connsiteX262" fmla="*/ 380795 w 520327"/>
              <a:gd name="connsiteY262" fmla="*/ 413557 h 553353"/>
              <a:gd name="connsiteX263" fmla="*/ 374031 w 520327"/>
              <a:gd name="connsiteY263" fmla="*/ 407986 h 553353"/>
              <a:gd name="connsiteX264" fmla="*/ 372837 w 520327"/>
              <a:gd name="connsiteY264" fmla="*/ 401221 h 553353"/>
              <a:gd name="connsiteX265" fmla="*/ 375092 w 520327"/>
              <a:gd name="connsiteY265" fmla="*/ 395519 h 553353"/>
              <a:gd name="connsiteX266" fmla="*/ 379602 w 520327"/>
              <a:gd name="connsiteY266" fmla="*/ 393264 h 553353"/>
              <a:gd name="connsiteX267" fmla="*/ 374031 w 520327"/>
              <a:gd name="connsiteY267" fmla="*/ 386499 h 553353"/>
              <a:gd name="connsiteX268" fmla="*/ 370715 w 520327"/>
              <a:gd name="connsiteY268" fmla="*/ 378674 h 553353"/>
              <a:gd name="connsiteX269" fmla="*/ 376286 w 520327"/>
              <a:gd name="connsiteY269" fmla="*/ 371909 h 553353"/>
              <a:gd name="connsiteX270" fmla="*/ 386499 w 520327"/>
              <a:gd name="connsiteY270" fmla="*/ 369654 h 553353"/>
              <a:gd name="connsiteX271" fmla="*/ 391008 w 520327"/>
              <a:gd name="connsiteY271" fmla="*/ 376419 h 553353"/>
              <a:gd name="connsiteX272" fmla="*/ 398834 w 520327"/>
              <a:gd name="connsiteY272" fmla="*/ 374163 h 553353"/>
              <a:gd name="connsiteX273" fmla="*/ 396579 w 520327"/>
              <a:gd name="connsiteY273" fmla="*/ 360636 h 553353"/>
              <a:gd name="connsiteX274" fmla="*/ 406659 w 520327"/>
              <a:gd name="connsiteY274" fmla="*/ 355065 h 553353"/>
              <a:gd name="connsiteX275" fmla="*/ 409975 w 520327"/>
              <a:gd name="connsiteY275" fmla="*/ 360636 h 553353"/>
              <a:gd name="connsiteX276" fmla="*/ 415546 w 520327"/>
              <a:gd name="connsiteY276" fmla="*/ 371909 h 553353"/>
              <a:gd name="connsiteX277" fmla="*/ 420055 w 520327"/>
              <a:gd name="connsiteY277" fmla="*/ 381990 h 553353"/>
              <a:gd name="connsiteX278" fmla="*/ 425759 w 520327"/>
              <a:gd name="connsiteY278" fmla="*/ 392070 h 553353"/>
              <a:gd name="connsiteX279" fmla="*/ 428013 w 520327"/>
              <a:gd name="connsiteY279" fmla="*/ 385306 h 553353"/>
              <a:gd name="connsiteX280" fmla="*/ 431462 w 520327"/>
              <a:gd name="connsiteY280" fmla="*/ 384111 h 553353"/>
              <a:gd name="connsiteX281" fmla="*/ 433717 w 520327"/>
              <a:gd name="connsiteY281" fmla="*/ 391938 h 553353"/>
              <a:gd name="connsiteX282" fmla="*/ 432523 w 520327"/>
              <a:gd name="connsiteY282" fmla="*/ 403211 h 553353"/>
              <a:gd name="connsiteX283" fmla="*/ 426953 w 520327"/>
              <a:gd name="connsiteY283" fmla="*/ 399895 h 553353"/>
              <a:gd name="connsiteX284" fmla="*/ 406659 w 520327"/>
              <a:gd name="connsiteY284" fmla="*/ 389815 h 553353"/>
              <a:gd name="connsiteX285" fmla="*/ 405598 w 520327"/>
              <a:gd name="connsiteY285" fmla="*/ 399895 h 553353"/>
              <a:gd name="connsiteX286" fmla="*/ 405598 w 520327"/>
              <a:gd name="connsiteY286" fmla="*/ 418994 h 553353"/>
              <a:gd name="connsiteX287" fmla="*/ 408914 w 520327"/>
              <a:gd name="connsiteY287" fmla="*/ 433585 h 553353"/>
              <a:gd name="connsiteX288" fmla="*/ 420188 w 520327"/>
              <a:gd name="connsiteY288" fmla="*/ 434646 h 553353"/>
              <a:gd name="connsiteX289" fmla="*/ 425891 w 520327"/>
              <a:gd name="connsiteY289" fmla="*/ 425626 h 553353"/>
              <a:gd name="connsiteX290" fmla="*/ 433717 w 520327"/>
              <a:gd name="connsiteY290" fmla="*/ 430137 h 553353"/>
              <a:gd name="connsiteX291" fmla="*/ 437033 w 520327"/>
              <a:gd name="connsiteY291" fmla="*/ 414352 h 553353"/>
              <a:gd name="connsiteX292" fmla="*/ 442603 w 520327"/>
              <a:gd name="connsiteY292" fmla="*/ 413159 h 553353"/>
              <a:gd name="connsiteX293" fmla="*/ 445919 w 520327"/>
              <a:gd name="connsiteY293" fmla="*/ 430004 h 553353"/>
              <a:gd name="connsiteX294" fmla="*/ 458254 w 520327"/>
              <a:gd name="connsiteY294" fmla="*/ 433320 h 553353"/>
              <a:gd name="connsiteX295" fmla="*/ 470589 w 520327"/>
              <a:gd name="connsiteY295" fmla="*/ 428809 h 553353"/>
              <a:gd name="connsiteX296" fmla="*/ 484118 w 520327"/>
              <a:gd name="connsiteY296" fmla="*/ 428809 h 553353"/>
              <a:gd name="connsiteX297" fmla="*/ 488628 w 520327"/>
              <a:gd name="connsiteY297" fmla="*/ 437829 h 553353"/>
              <a:gd name="connsiteX298" fmla="*/ 488628 w 520327"/>
              <a:gd name="connsiteY298" fmla="*/ 449102 h 553353"/>
              <a:gd name="connsiteX299" fmla="*/ 495392 w 520327"/>
              <a:gd name="connsiteY299" fmla="*/ 453613 h 553353"/>
              <a:gd name="connsiteX300" fmla="*/ 505472 w 520327"/>
              <a:gd name="connsiteY300" fmla="*/ 454674 h 553353"/>
              <a:gd name="connsiteX301" fmla="*/ 514492 w 520327"/>
              <a:gd name="connsiteY301" fmla="*/ 451358 h 553353"/>
              <a:gd name="connsiteX302" fmla="*/ 514492 w 520327"/>
              <a:gd name="connsiteY302" fmla="*/ 441277 h 553353"/>
              <a:gd name="connsiteX303" fmla="*/ 512237 w 520327"/>
              <a:gd name="connsiteY303" fmla="*/ 419923 h 553353"/>
              <a:gd name="connsiteX304" fmla="*/ 507727 w 520327"/>
              <a:gd name="connsiteY304" fmla="*/ 414352 h 553353"/>
              <a:gd name="connsiteX305" fmla="*/ 490882 w 520327"/>
              <a:gd name="connsiteY305" fmla="*/ 414352 h 553353"/>
              <a:gd name="connsiteX306" fmla="*/ 484118 w 520327"/>
              <a:gd name="connsiteY306" fmla="*/ 410903 h 553353"/>
              <a:gd name="connsiteX307" fmla="*/ 483057 w 520327"/>
              <a:gd name="connsiteY307" fmla="*/ 405334 h 553353"/>
              <a:gd name="connsiteX308" fmla="*/ 478547 w 520327"/>
              <a:gd name="connsiteY308" fmla="*/ 400823 h 553353"/>
              <a:gd name="connsiteX309" fmla="*/ 471783 w 520327"/>
              <a:gd name="connsiteY309" fmla="*/ 408650 h 553353"/>
              <a:gd name="connsiteX310" fmla="*/ 462764 w 520327"/>
              <a:gd name="connsiteY310" fmla="*/ 399630 h 553353"/>
              <a:gd name="connsiteX311" fmla="*/ 445919 w 520327"/>
              <a:gd name="connsiteY311" fmla="*/ 383847 h 553353"/>
              <a:gd name="connsiteX312" fmla="*/ 433584 w 520327"/>
              <a:gd name="connsiteY312" fmla="*/ 361298 h 553353"/>
              <a:gd name="connsiteX313" fmla="*/ 427881 w 520327"/>
              <a:gd name="connsiteY313" fmla="*/ 367002 h 553353"/>
              <a:gd name="connsiteX314" fmla="*/ 426820 w 520327"/>
              <a:gd name="connsiteY314" fmla="*/ 360238 h 553353"/>
              <a:gd name="connsiteX315" fmla="*/ 420055 w 520327"/>
              <a:gd name="connsiteY315" fmla="*/ 333179 h 553353"/>
              <a:gd name="connsiteX316" fmla="*/ 429075 w 520327"/>
              <a:gd name="connsiteY316" fmla="*/ 335435 h 553353"/>
              <a:gd name="connsiteX317" fmla="*/ 434645 w 520327"/>
              <a:gd name="connsiteY317" fmla="*/ 351218 h 553353"/>
              <a:gd name="connsiteX318" fmla="*/ 444726 w 520327"/>
              <a:gd name="connsiteY318" fmla="*/ 351218 h 553353"/>
              <a:gd name="connsiteX319" fmla="*/ 444726 w 520327"/>
              <a:gd name="connsiteY319" fmla="*/ 338883 h 553353"/>
              <a:gd name="connsiteX320" fmla="*/ 454806 w 520327"/>
              <a:gd name="connsiteY320" fmla="*/ 346708 h 553353"/>
              <a:gd name="connsiteX321" fmla="*/ 457061 w 520327"/>
              <a:gd name="connsiteY321" fmla="*/ 343260 h 553353"/>
              <a:gd name="connsiteX322" fmla="*/ 454806 w 520327"/>
              <a:gd name="connsiteY322" fmla="*/ 334242 h 553353"/>
              <a:gd name="connsiteX323" fmla="*/ 458122 w 520327"/>
              <a:gd name="connsiteY323" fmla="*/ 329731 h 553353"/>
              <a:gd name="connsiteX324" fmla="*/ 458122 w 520327"/>
              <a:gd name="connsiteY324" fmla="*/ 313948 h 553353"/>
              <a:gd name="connsiteX325" fmla="*/ 452551 w 520327"/>
              <a:gd name="connsiteY325" fmla="*/ 294848 h 553353"/>
              <a:gd name="connsiteX326" fmla="*/ 445787 w 520327"/>
              <a:gd name="connsiteY326" fmla="*/ 280258 h 553353"/>
              <a:gd name="connsiteX327" fmla="*/ 446848 w 520327"/>
              <a:gd name="connsiteY327" fmla="*/ 274687 h 553353"/>
              <a:gd name="connsiteX328" fmla="*/ 453612 w 520327"/>
              <a:gd name="connsiteY328" fmla="*/ 276942 h 553353"/>
              <a:gd name="connsiteX329" fmla="*/ 453612 w 520327"/>
              <a:gd name="connsiteY329" fmla="*/ 270178 h 553353"/>
              <a:gd name="connsiteX330" fmla="*/ 448042 w 520327"/>
              <a:gd name="connsiteY330" fmla="*/ 265669 h 553353"/>
              <a:gd name="connsiteX331" fmla="*/ 451490 w 520327"/>
              <a:gd name="connsiteY331" fmla="*/ 244315 h 553353"/>
              <a:gd name="connsiteX332" fmla="*/ 454806 w 520327"/>
              <a:gd name="connsiteY332" fmla="*/ 244315 h 553353"/>
              <a:gd name="connsiteX333" fmla="*/ 453612 w 520327"/>
              <a:gd name="connsiteY333" fmla="*/ 242059 h 553353"/>
              <a:gd name="connsiteX334" fmla="*/ 451357 w 520327"/>
              <a:gd name="connsiteY334" fmla="*/ 239804 h 553353"/>
              <a:gd name="connsiteX335" fmla="*/ 451357 w 520327"/>
              <a:gd name="connsiteY335" fmla="*/ 238743 h 553353"/>
              <a:gd name="connsiteX336" fmla="*/ 452418 w 520327"/>
              <a:gd name="connsiteY336" fmla="*/ 236488 h 553353"/>
              <a:gd name="connsiteX337" fmla="*/ 453480 w 520327"/>
              <a:gd name="connsiteY337" fmla="*/ 235295 h 553353"/>
              <a:gd name="connsiteX338" fmla="*/ 460244 w 520327"/>
              <a:gd name="connsiteY338" fmla="*/ 234234 h 553353"/>
              <a:gd name="connsiteX339" fmla="*/ 461305 w 520327"/>
              <a:gd name="connsiteY339" fmla="*/ 234234 h 553353"/>
              <a:gd name="connsiteX340" fmla="*/ 462499 w 520327"/>
              <a:gd name="connsiteY340" fmla="*/ 233041 h 553353"/>
              <a:gd name="connsiteX341" fmla="*/ 462499 w 520327"/>
              <a:gd name="connsiteY341" fmla="*/ 231979 h 553353"/>
              <a:gd name="connsiteX342" fmla="*/ 460244 w 520327"/>
              <a:gd name="connsiteY342" fmla="*/ 229725 h 553353"/>
              <a:gd name="connsiteX343" fmla="*/ 460244 w 520327"/>
              <a:gd name="connsiteY343" fmla="*/ 228663 h 553353"/>
              <a:gd name="connsiteX344" fmla="*/ 461305 w 520327"/>
              <a:gd name="connsiteY344" fmla="*/ 226409 h 553353"/>
              <a:gd name="connsiteX345" fmla="*/ 463560 w 520327"/>
              <a:gd name="connsiteY345" fmla="*/ 224154 h 553353"/>
              <a:gd name="connsiteX346" fmla="*/ 464621 w 520327"/>
              <a:gd name="connsiteY346" fmla="*/ 222960 h 553353"/>
              <a:gd name="connsiteX347" fmla="*/ 465682 w 520327"/>
              <a:gd name="connsiteY347" fmla="*/ 221898 h 553353"/>
              <a:gd name="connsiteX348" fmla="*/ 464621 w 520327"/>
              <a:gd name="connsiteY348" fmla="*/ 214073 h 553353"/>
              <a:gd name="connsiteX349" fmla="*/ 464621 w 520327"/>
              <a:gd name="connsiteY349" fmla="*/ 212880 h 553353"/>
              <a:gd name="connsiteX350" fmla="*/ 466875 w 520327"/>
              <a:gd name="connsiteY350" fmla="*/ 208369 h 553353"/>
              <a:gd name="connsiteX351" fmla="*/ 476956 w 520327"/>
              <a:gd name="connsiteY351" fmla="*/ 208369 h 553353"/>
              <a:gd name="connsiteX352" fmla="*/ 480272 w 520327"/>
              <a:gd name="connsiteY352" fmla="*/ 209431 h 553353"/>
              <a:gd name="connsiteX353" fmla="*/ 482527 w 520327"/>
              <a:gd name="connsiteY353" fmla="*/ 208369 h 553353"/>
              <a:gd name="connsiteX354" fmla="*/ 483588 w 520327"/>
              <a:gd name="connsiteY354" fmla="*/ 206116 h 553353"/>
              <a:gd name="connsiteX355" fmla="*/ 482527 w 520327"/>
              <a:gd name="connsiteY355" fmla="*/ 203860 h 553353"/>
              <a:gd name="connsiteX356" fmla="*/ 482527 w 520327"/>
              <a:gd name="connsiteY356" fmla="*/ 200544 h 553353"/>
              <a:gd name="connsiteX357" fmla="*/ 485843 w 520327"/>
              <a:gd name="connsiteY357" fmla="*/ 194842 h 553353"/>
              <a:gd name="connsiteX358" fmla="*/ 488097 w 520327"/>
              <a:gd name="connsiteY358" fmla="*/ 193780 h 553353"/>
              <a:gd name="connsiteX359" fmla="*/ 490352 w 520327"/>
              <a:gd name="connsiteY359" fmla="*/ 193780 h 553353"/>
              <a:gd name="connsiteX360" fmla="*/ 492607 w 520327"/>
              <a:gd name="connsiteY360" fmla="*/ 194842 h 553353"/>
              <a:gd name="connsiteX361" fmla="*/ 495923 w 520327"/>
              <a:gd name="connsiteY361" fmla="*/ 190331 h 553353"/>
              <a:gd name="connsiteX362" fmla="*/ 495923 w 520327"/>
              <a:gd name="connsiteY362" fmla="*/ 185822 h 553353"/>
              <a:gd name="connsiteX363" fmla="*/ 490352 w 520327"/>
              <a:gd name="connsiteY363" fmla="*/ 177997 h 553353"/>
              <a:gd name="connsiteX364" fmla="*/ 489158 w 520327"/>
              <a:gd name="connsiteY364" fmla="*/ 174548 h 553353"/>
              <a:gd name="connsiteX365" fmla="*/ 485843 w 520327"/>
              <a:gd name="connsiteY365" fmla="*/ 173486 h 553353"/>
              <a:gd name="connsiteX366" fmla="*/ 481333 w 520327"/>
              <a:gd name="connsiteY366" fmla="*/ 172426 h 553353"/>
              <a:gd name="connsiteX367" fmla="*/ 479078 w 520327"/>
              <a:gd name="connsiteY367" fmla="*/ 170170 h 553353"/>
              <a:gd name="connsiteX368" fmla="*/ 480139 w 520327"/>
              <a:gd name="connsiteY368" fmla="*/ 167917 h 553353"/>
              <a:gd name="connsiteX369" fmla="*/ 483455 w 520327"/>
              <a:gd name="connsiteY369" fmla="*/ 165661 h 553353"/>
              <a:gd name="connsiteX370" fmla="*/ 485710 w 520327"/>
              <a:gd name="connsiteY370" fmla="*/ 163407 h 553353"/>
              <a:gd name="connsiteX371" fmla="*/ 489026 w 520327"/>
              <a:gd name="connsiteY371" fmla="*/ 164468 h 553353"/>
              <a:gd name="connsiteX372" fmla="*/ 492342 w 520327"/>
              <a:gd name="connsiteY372" fmla="*/ 159958 h 553353"/>
              <a:gd name="connsiteX373" fmla="*/ 492342 w 520327"/>
              <a:gd name="connsiteY373" fmla="*/ 156509 h 553353"/>
              <a:gd name="connsiteX374" fmla="*/ 494597 w 520327"/>
              <a:gd name="connsiteY374" fmla="*/ 152000 h 553353"/>
              <a:gd name="connsiteX375" fmla="*/ 499106 w 520327"/>
              <a:gd name="connsiteY375" fmla="*/ 153061 h 553353"/>
              <a:gd name="connsiteX376" fmla="*/ 500167 w 520327"/>
              <a:gd name="connsiteY376" fmla="*/ 156377 h 553353"/>
              <a:gd name="connsiteX377" fmla="*/ 514757 w 520327"/>
              <a:gd name="connsiteY377" fmla="*/ 153061 h 553353"/>
              <a:gd name="connsiteX378" fmla="*/ 519267 w 520327"/>
              <a:gd name="connsiteY378" fmla="*/ 150806 h 553353"/>
              <a:gd name="connsiteX379" fmla="*/ 520327 w 520327"/>
              <a:gd name="connsiteY379" fmla="*/ 145236 h 553353"/>
              <a:gd name="connsiteX380" fmla="*/ 518073 w 520327"/>
              <a:gd name="connsiteY380" fmla="*/ 122688 h 553353"/>
              <a:gd name="connsiteX381" fmla="*/ 516879 w 520327"/>
              <a:gd name="connsiteY381" fmla="*/ 119372 h 553353"/>
              <a:gd name="connsiteX382" fmla="*/ 357186 w 520327"/>
              <a:gd name="connsiteY382" fmla="*/ 344851 h 553353"/>
              <a:gd name="connsiteX383" fmla="*/ 356523 w 520327"/>
              <a:gd name="connsiteY383" fmla="*/ 334904 h 553353"/>
              <a:gd name="connsiteX384" fmla="*/ 357186 w 520327"/>
              <a:gd name="connsiteY384" fmla="*/ 338751 h 553353"/>
              <a:gd name="connsiteX385" fmla="*/ 357186 w 520327"/>
              <a:gd name="connsiteY385" fmla="*/ 344984 h 553353"/>
              <a:gd name="connsiteX386" fmla="*/ 335567 w 520327"/>
              <a:gd name="connsiteY386" fmla="*/ 269647 h 553353"/>
              <a:gd name="connsiteX387" fmla="*/ 337026 w 520327"/>
              <a:gd name="connsiteY387" fmla="*/ 272300 h 553353"/>
              <a:gd name="connsiteX388" fmla="*/ 337424 w 520327"/>
              <a:gd name="connsiteY388" fmla="*/ 273228 h 553353"/>
              <a:gd name="connsiteX389" fmla="*/ 335700 w 520327"/>
              <a:gd name="connsiteY389" fmla="*/ 269647 h 55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520327" h="553353">
                <a:moveTo>
                  <a:pt x="519267" y="120300"/>
                </a:moveTo>
                <a:lnTo>
                  <a:pt x="518073" y="94436"/>
                </a:lnTo>
                <a:lnTo>
                  <a:pt x="498973" y="88866"/>
                </a:lnTo>
                <a:lnTo>
                  <a:pt x="479874" y="91120"/>
                </a:lnTo>
                <a:lnTo>
                  <a:pt x="478680" y="66318"/>
                </a:lnTo>
                <a:lnTo>
                  <a:pt x="462897" y="31434"/>
                </a:lnTo>
                <a:lnTo>
                  <a:pt x="443797" y="16845"/>
                </a:lnTo>
                <a:lnTo>
                  <a:pt x="385305" y="0"/>
                </a:lnTo>
                <a:lnTo>
                  <a:pt x="385305" y="74276"/>
                </a:lnTo>
                <a:lnTo>
                  <a:pt x="392069" y="127197"/>
                </a:lnTo>
                <a:lnTo>
                  <a:pt x="396579" y="166591"/>
                </a:lnTo>
                <a:lnTo>
                  <a:pt x="393130" y="178925"/>
                </a:lnTo>
                <a:lnTo>
                  <a:pt x="405466" y="217124"/>
                </a:lnTo>
                <a:lnTo>
                  <a:pt x="377347" y="213675"/>
                </a:lnTo>
                <a:lnTo>
                  <a:pt x="340209" y="228265"/>
                </a:lnTo>
                <a:lnTo>
                  <a:pt x="339148" y="223755"/>
                </a:lnTo>
                <a:lnTo>
                  <a:pt x="333445" y="219246"/>
                </a:lnTo>
                <a:lnTo>
                  <a:pt x="334638" y="215798"/>
                </a:lnTo>
                <a:lnTo>
                  <a:pt x="335700" y="213542"/>
                </a:lnTo>
                <a:lnTo>
                  <a:pt x="333445" y="204524"/>
                </a:lnTo>
                <a:lnTo>
                  <a:pt x="322171" y="193250"/>
                </a:lnTo>
                <a:lnTo>
                  <a:pt x="321110" y="193250"/>
                </a:lnTo>
                <a:lnTo>
                  <a:pt x="318855" y="189934"/>
                </a:lnTo>
                <a:lnTo>
                  <a:pt x="317661" y="192188"/>
                </a:lnTo>
                <a:lnTo>
                  <a:pt x="310897" y="201208"/>
                </a:lnTo>
                <a:lnTo>
                  <a:pt x="307448" y="195504"/>
                </a:lnTo>
                <a:lnTo>
                  <a:pt x="306387" y="196697"/>
                </a:lnTo>
                <a:lnTo>
                  <a:pt x="305326" y="195504"/>
                </a:lnTo>
                <a:lnTo>
                  <a:pt x="307581" y="195504"/>
                </a:lnTo>
                <a:lnTo>
                  <a:pt x="306520" y="193250"/>
                </a:lnTo>
                <a:lnTo>
                  <a:pt x="305459" y="194444"/>
                </a:lnTo>
                <a:lnTo>
                  <a:pt x="303204" y="192188"/>
                </a:lnTo>
                <a:lnTo>
                  <a:pt x="304265" y="191128"/>
                </a:lnTo>
                <a:lnTo>
                  <a:pt x="294185" y="175343"/>
                </a:lnTo>
                <a:lnTo>
                  <a:pt x="293124" y="156245"/>
                </a:lnTo>
                <a:lnTo>
                  <a:pt x="293124" y="150673"/>
                </a:lnTo>
                <a:lnTo>
                  <a:pt x="290869" y="150673"/>
                </a:lnTo>
                <a:lnTo>
                  <a:pt x="291930" y="146164"/>
                </a:lnTo>
                <a:lnTo>
                  <a:pt x="291930" y="145103"/>
                </a:lnTo>
                <a:lnTo>
                  <a:pt x="290869" y="135022"/>
                </a:lnTo>
                <a:lnTo>
                  <a:pt x="286359" y="123749"/>
                </a:lnTo>
                <a:lnTo>
                  <a:pt x="261557" y="93376"/>
                </a:lnTo>
                <a:lnTo>
                  <a:pt x="246967" y="126003"/>
                </a:lnTo>
                <a:lnTo>
                  <a:pt x="243651" y="126003"/>
                </a:lnTo>
                <a:lnTo>
                  <a:pt x="227867" y="123749"/>
                </a:lnTo>
                <a:lnTo>
                  <a:pt x="204258" y="96692"/>
                </a:lnTo>
                <a:lnTo>
                  <a:pt x="207707" y="59553"/>
                </a:lnTo>
                <a:lnTo>
                  <a:pt x="205452" y="42709"/>
                </a:lnTo>
                <a:lnTo>
                  <a:pt x="194178" y="21354"/>
                </a:lnTo>
                <a:lnTo>
                  <a:pt x="142450" y="21354"/>
                </a:lnTo>
                <a:lnTo>
                  <a:pt x="145766" y="30374"/>
                </a:lnTo>
                <a:lnTo>
                  <a:pt x="146960" y="35944"/>
                </a:lnTo>
                <a:lnTo>
                  <a:pt x="149215" y="38199"/>
                </a:lnTo>
                <a:lnTo>
                  <a:pt x="150408" y="44964"/>
                </a:lnTo>
                <a:lnTo>
                  <a:pt x="152663" y="49473"/>
                </a:lnTo>
                <a:lnTo>
                  <a:pt x="150408" y="55044"/>
                </a:lnTo>
                <a:lnTo>
                  <a:pt x="144837" y="59553"/>
                </a:lnTo>
                <a:lnTo>
                  <a:pt x="140328" y="57298"/>
                </a:lnTo>
                <a:lnTo>
                  <a:pt x="132502" y="55044"/>
                </a:lnTo>
                <a:lnTo>
                  <a:pt x="125738" y="56105"/>
                </a:lnTo>
                <a:lnTo>
                  <a:pt x="120167" y="57298"/>
                </a:lnTo>
                <a:lnTo>
                  <a:pt x="115658" y="61808"/>
                </a:lnTo>
                <a:lnTo>
                  <a:pt x="112342" y="62869"/>
                </a:lnTo>
                <a:lnTo>
                  <a:pt x="110087" y="60614"/>
                </a:lnTo>
                <a:lnTo>
                  <a:pt x="104517" y="60614"/>
                </a:lnTo>
                <a:cubicBezTo>
                  <a:pt x="104782" y="68838"/>
                  <a:pt x="109689" y="68307"/>
                  <a:pt x="111281" y="74143"/>
                </a:cubicBezTo>
                <a:lnTo>
                  <a:pt x="110220" y="77592"/>
                </a:lnTo>
                <a:lnTo>
                  <a:pt x="110220" y="80908"/>
                </a:lnTo>
                <a:lnTo>
                  <a:pt x="119239" y="94436"/>
                </a:lnTo>
                <a:lnTo>
                  <a:pt x="97885" y="121494"/>
                </a:lnTo>
                <a:lnTo>
                  <a:pt x="82101" y="124943"/>
                </a:lnTo>
                <a:lnTo>
                  <a:pt x="38199" y="120433"/>
                </a:lnTo>
                <a:lnTo>
                  <a:pt x="21354" y="142981"/>
                </a:lnTo>
                <a:lnTo>
                  <a:pt x="19099" y="155316"/>
                </a:lnTo>
                <a:lnTo>
                  <a:pt x="18038" y="172160"/>
                </a:lnTo>
                <a:lnTo>
                  <a:pt x="12335" y="189005"/>
                </a:lnTo>
                <a:lnTo>
                  <a:pt x="0" y="241926"/>
                </a:lnTo>
                <a:lnTo>
                  <a:pt x="10080" y="261027"/>
                </a:lnTo>
                <a:lnTo>
                  <a:pt x="35944" y="288083"/>
                </a:lnTo>
                <a:lnTo>
                  <a:pt x="47218" y="306121"/>
                </a:lnTo>
                <a:lnTo>
                  <a:pt x="57298" y="309570"/>
                </a:lnTo>
                <a:lnTo>
                  <a:pt x="71888" y="315141"/>
                </a:lnTo>
                <a:lnTo>
                  <a:pt x="83162" y="321906"/>
                </a:lnTo>
                <a:lnTo>
                  <a:pt x="100007" y="355596"/>
                </a:lnTo>
                <a:lnTo>
                  <a:pt x="101068" y="373634"/>
                </a:lnTo>
                <a:lnTo>
                  <a:pt x="102129" y="384907"/>
                </a:lnTo>
                <a:lnTo>
                  <a:pt x="89794" y="418597"/>
                </a:lnTo>
                <a:lnTo>
                  <a:pt x="93110" y="424167"/>
                </a:lnTo>
                <a:lnTo>
                  <a:pt x="96426" y="428678"/>
                </a:lnTo>
                <a:lnTo>
                  <a:pt x="104251" y="430931"/>
                </a:lnTo>
                <a:lnTo>
                  <a:pt x="99741" y="438757"/>
                </a:lnTo>
                <a:lnTo>
                  <a:pt x="92977" y="433187"/>
                </a:lnTo>
                <a:lnTo>
                  <a:pt x="89661" y="436503"/>
                </a:lnTo>
                <a:lnTo>
                  <a:pt x="88467" y="446583"/>
                </a:lnTo>
                <a:lnTo>
                  <a:pt x="90722" y="456664"/>
                </a:lnTo>
                <a:lnTo>
                  <a:pt x="95232" y="468998"/>
                </a:lnTo>
                <a:lnTo>
                  <a:pt x="100803" y="480271"/>
                </a:lnTo>
                <a:lnTo>
                  <a:pt x="101864" y="492607"/>
                </a:lnTo>
                <a:lnTo>
                  <a:pt x="105180" y="504943"/>
                </a:lnTo>
                <a:lnTo>
                  <a:pt x="97354" y="501627"/>
                </a:lnTo>
                <a:lnTo>
                  <a:pt x="89529" y="501627"/>
                </a:lnTo>
                <a:lnTo>
                  <a:pt x="89529" y="515154"/>
                </a:lnTo>
                <a:lnTo>
                  <a:pt x="91783" y="525235"/>
                </a:lnTo>
                <a:lnTo>
                  <a:pt x="87274" y="537571"/>
                </a:lnTo>
                <a:lnTo>
                  <a:pt x="89529" y="551100"/>
                </a:lnTo>
                <a:lnTo>
                  <a:pt x="99609" y="553353"/>
                </a:lnTo>
                <a:lnTo>
                  <a:pt x="113138" y="550038"/>
                </a:lnTo>
                <a:lnTo>
                  <a:pt x="125473" y="545528"/>
                </a:lnTo>
                <a:lnTo>
                  <a:pt x="134492" y="537703"/>
                </a:lnTo>
                <a:lnTo>
                  <a:pt x="146827" y="539957"/>
                </a:lnTo>
                <a:lnTo>
                  <a:pt x="164865" y="530939"/>
                </a:lnTo>
                <a:lnTo>
                  <a:pt x="159295" y="525368"/>
                </a:lnTo>
                <a:lnTo>
                  <a:pt x="133431" y="523114"/>
                </a:lnTo>
                <a:lnTo>
                  <a:pt x="140195" y="513033"/>
                </a:lnTo>
                <a:lnTo>
                  <a:pt x="142450" y="504014"/>
                </a:lnTo>
                <a:lnTo>
                  <a:pt x="143511" y="491679"/>
                </a:lnTo>
                <a:lnTo>
                  <a:pt x="143511" y="480404"/>
                </a:lnTo>
                <a:lnTo>
                  <a:pt x="135685" y="473640"/>
                </a:lnTo>
                <a:lnTo>
                  <a:pt x="133431" y="460112"/>
                </a:lnTo>
                <a:lnTo>
                  <a:pt x="123351" y="451092"/>
                </a:lnTo>
                <a:lnTo>
                  <a:pt x="107567" y="445521"/>
                </a:lnTo>
                <a:lnTo>
                  <a:pt x="109822" y="431994"/>
                </a:lnTo>
                <a:lnTo>
                  <a:pt x="124412" y="438757"/>
                </a:lnTo>
                <a:lnTo>
                  <a:pt x="123351" y="408384"/>
                </a:lnTo>
                <a:lnTo>
                  <a:pt x="134625" y="407322"/>
                </a:lnTo>
                <a:lnTo>
                  <a:pt x="132370" y="415149"/>
                </a:lnTo>
                <a:lnTo>
                  <a:pt x="130115" y="426422"/>
                </a:lnTo>
                <a:lnTo>
                  <a:pt x="131176" y="438757"/>
                </a:lnTo>
                <a:lnTo>
                  <a:pt x="140195" y="452286"/>
                </a:lnTo>
                <a:lnTo>
                  <a:pt x="144705" y="450032"/>
                </a:lnTo>
                <a:lnTo>
                  <a:pt x="145766" y="457857"/>
                </a:lnTo>
                <a:lnTo>
                  <a:pt x="151337" y="464621"/>
                </a:lnTo>
                <a:lnTo>
                  <a:pt x="153591" y="483720"/>
                </a:lnTo>
                <a:lnTo>
                  <a:pt x="146827" y="500565"/>
                </a:lnTo>
                <a:lnTo>
                  <a:pt x="150143" y="507329"/>
                </a:lnTo>
                <a:lnTo>
                  <a:pt x="171497" y="507329"/>
                </a:lnTo>
                <a:lnTo>
                  <a:pt x="172558" y="501758"/>
                </a:lnTo>
                <a:lnTo>
                  <a:pt x="179323" y="496189"/>
                </a:lnTo>
                <a:lnTo>
                  <a:pt x="181578" y="501758"/>
                </a:lnTo>
                <a:lnTo>
                  <a:pt x="188342" y="504014"/>
                </a:lnTo>
                <a:lnTo>
                  <a:pt x="198555" y="499504"/>
                </a:lnTo>
                <a:lnTo>
                  <a:pt x="207574" y="489424"/>
                </a:lnTo>
                <a:lnTo>
                  <a:pt x="216593" y="474835"/>
                </a:lnTo>
                <a:lnTo>
                  <a:pt x="211023" y="467008"/>
                </a:lnTo>
                <a:lnTo>
                  <a:pt x="212083" y="456929"/>
                </a:lnTo>
                <a:lnTo>
                  <a:pt x="206513" y="446849"/>
                </a:lnTo>
                <a:lnTo>
                  <a:pt x="190729" y="446849"/>
                </a:lnTo>
                <a:lnTo>
                  <a:pt x="185026" y="427748"/>
                </a:lnTo>
                <a:lnTo>
                  <a:pt x="176007" y="416475"/>
                </a:lnTo>
                <a:lnTo>
                  <a:pt x="159162" y="391672"/>
                </a:lnTo>
                <a:lnTo>
                  <a:pt x="152398" y="390479"/>
                </a:lnTo>
                <a:lnTo>
                  <a:pt x="145633" y="384907"/>
                </a:lnTo>
                <a:lnTo>
                  <a:pt x="147888" y="378143"/>
                </a:lnTo>
                <a:lnTo>
                  <a:pt x="137808" y="372439"/>
                </a:lnTo>
                <a:lnTo>
                  <a:pt x="131044" y="361165"/>
                </a:lnTo>
                <a:lnTo>
                  <a:pt x="136614" y="358912"/>
                </a:lnTo>
                <a:lnTo>
                  <a:pt x="141124" y="366737"/>
                </a:lnTo>
                <a:lnTo>
                  <a:pt x="141124" y="370185"/>
                </a:lnTo>
                <a:lnTo>
                  <a:pt x="146827" y="371246"/>
                </a:lnTo>
                <a:lnTo>
                  <a:pt x="152398" y="371246"/>
                </a:lnTo>
                <a:lnTo>
                  <a:pt x="155714" y="366737"/>
                </a:lnTo>
                <a:lnTo>
                  <a:pt x="163539" y="354401"/>
                </a:lnTo>
                <a:lnTo>
                  <a:pt x="163539" y="343127"/>
                </a:lnTo>
                <a:lnTo>
                  <a:pt x="160223" y="343127"/>
                </a:lnTo>
                <a:lnTo>
                  <a:pt x="150143" y="336363"/>
                </a:lnTo>
                <a:lnTo>
                  <a:pt x="140063" y="328538"/>
                </a:lnTo>
                <a:lnTo>
                  <a:pt x="134492" y="315008"/>
                </a:lnTo>
                <a:lnTo>
                  <a:pt x="133298" y="301479"/>
                </a:lnTo>
                <a:lnTo>
                  <a:pt x="124279" y="299226"/>
                </a:lnTo>
                <a:lnTo>
                  <a:pt x="111944" y="304795"/>
                </a:lnTo>
                <a:cubicBezTo>
                  <a:pt x="109291" y="290339"/>
                  <a:pt x="119504" y="274290"/>
                  <a:pt x="115260" y="260894"/>
                </a:cubicBezTo>
                <a:cubicBezTo>
                  <a:pt x="96691" y="260363"/>
                  <a:pt x="93110" y="264343"/>
                  <a:pt x="80377" y="247365"/>
                </a:cubicBezTo>
                <a:lnTo>
                  <a:pt x="90457" y="241661"/>
                </a:lnTo>
                <a:lnTo>
                  <a:pt x="98283" y="248425"/>
                </a:lnTo>
                <a:lnTo>
                  <a:pt x="110618" y="253997"/>
                </a:lnTo>
                <a:lnTo>
                  <a:pt x="116188" y="252936"/>
                </a:lnTo>
                <a:cubicBezTo>
                  <a:pt x="143644" y="281055"/>
                  <a:pt x="133298" y="283309"/>
                  <a:pt x="150010" y="304663"/>
                </a:cubicBezTo>
                <a:cubicBezTo>
                  <a:pt x="161417" y="326813"/>
                  <a:pt x="169110" y="331057"/>
                  <a:pt x="178129" y="348566"/>
                </a:cubicBezTo>
                <a:lnTo>
                  <a:pt x="182638" y="347505"/>
                </a:lnTo>
                <a:lnTo>
                  <a:pt x="179190" y="329465"/>
                </a:lnTo>
                <a:lnTo>
                  <a:pt x="185954" y="321640"/>
                </a:lnTo>
                <a:cubicBezTo>
                  <a:pt x="210359" y="352809"/>
                  <a:pt x="189934" y="340342"/>
                  <a:pt x="217389" y="365543"/>
                </a:cubicBezTo>
                <a:lnTo>
                  <a:pt x="226408" y="362095"/>
                </a:lnTo>
                <a:lnTo>
                  <a:pt x="230918" y="376684"/>
                </a:lnTo>
                <a:lnTo>
                  <a:pt x="245507" y="369920"/>
                </a:lnTo>
                <a:lnTo>
                  <a:pt x="251078" y="372175"/>
                </a:lnTo>
                <a:lnTo>
                  <a:pt x="255588" y="377877"/>
                </a:lnTo>
                <a:lnTo>
                  <a:pt x="245507" y="380133"/>
                </a:lnTo>
                <a:lnTo>
                  <a:pt x="247762" y="385835"/>
                </a:lnTo>
                <a:lnTo>
                  <a:pt x="243253" y="391406"/>
                </a:lnTo>
                <a:lnTo>
                  <a:pt x="246569" y="401487"/>
                </a:lnTo>
                <a:lnTo>
                  <a:pt x="254394" y="412761"/>
                </a:lnTo>
                <a:lnTo>
                  <a:pt x="262220" y="418332"/>
                </a:lnTo>
                <a:lnTo>
                  <a:pt x="279064" y="423901"/>
                </a:lnTo>
                <a:lnTo>
                  <a:pt x="281319" y="410374"/>
                </a:lnTo>
                <a:lnTo>
                  <a:pt x="275749" y="403609"/>
                </a:lnTo>
                <a:lnTo>
                  <a:pt x="267923" y="401354"/>
                </a:lnTo>
                <a:lnTo>
                  <a:pt x="271239" y="394590"/>
                </a:lnTo>
                <a:lnTo>
                  <a:pt x="282513" y="397905"/>
                </a:lnTo>
                <a:lnTo>
                  <a:pt x="285829" y="390080"/>
                </a:lnTo>
                <a:lnTo>
                  <a:pt x="290338" y="384509"/>
                </a:lnTo>
                <a:lnTo>
                  <a:pt x="284768" y="380000"/>
                </a:lnTo>
                <a:lnTo>
                  <a:pt x="279197" y="382255"/>
                </a:lnTo>
                <a:lnTo>
                  <a:pt x="273626" y="381193"/>
                </a:lnTo>
                <a:lnTo>
                  <a:pt x="272433" y="376684"/>
                </a:lnTo>
                <a:lnTo>
                  <a:pt x="266862" y="371113"/>
                </a:lnTo>
                <a:lnTo>
                  <a:pt x="260097" y="372175"/>
                </a:lnTo>
                <a:lnTo>
                  <a:pt x="257843" y="367664"/>
                </a:lnTo>
                <a:lnTo>
                  <a:pt x="258904" y="357584"/>
                </a:lnTo>
                <a:lnTo>
                  <a:pt x="255588" y="348566"/>
                </a:lnTo>
                <a:lnTo>
                  <a:pt x="258904" y="342994"/>
                </a:lnTo>
                <a:lnTo>
                  <a:pt x="264475" y="353075"/>
                </a:lnTo>
                <a:lnTo>
                  <a:pt x="267790" y="356391"/>
                </a:lnTo>
                <a:lnTo>
                  <a:pt x="270045" y="356391"/>
                </a:lnTo>
                <a:lnTo>
                  <a:pt x="277870" y="360900"/>
                </a:lnTo>
                <a:lnTo>
                  <a:pt x="281186" y="364216"/>
                </a:lnTo>
                <a:lnTo>
                  <a:pt x="283441" y="365411"/>
                </a:lnTo>
                <a:lnTo>
                  <a:pt x="286890" y="363155"/>
                </a:lnTo>
                <a:lnTo>
                  <a:pt x="289144" y="363155"/>
                </a:lnTo>
                <a:lnTo>
                  <a:pt x="290206" y="361962"/>
                </a:lnTo>
                <a:lnTo>
                  <a:pt x="292460" y="361962"/>
                </a:lnTo>
                <a:lnTo>
                  <a:pt x="292460" y="363155"/>
                </a:lnTo>
                <a:lnTo>
                  <a:pt x="293522" y="365411"/>
                </a:lnTo>
                <a:lnTo>
                  <a:pt x="293522" y="366471"/>
                </a:lnTo>
                <a:lnTo>
                  <a:pt x="294715" y="368726"/>
                </a:lnTo>
                <a:lnTo>
                  <a:pt x="294715" y="372042"/>
                </a:lnTo>
                <a:lnTo>
                  <a:pt x="293522" y="372042"/>
                </a:lnTo>
                <a:lnTo>
                  <a:pt x="292460" y="370980"/>
                </a:lnTo>
                <a:lnTo>
                  <a:pt x="290206" y="370980"/>
                </a:lnTo>
                <a:lnTo>
                  <a:pt x="291267" y="372042"/>
                </a:lnTo>
                <a:lnTo>
                  <a:pt x="290206" y="373236"/>
                </a:lnTo>
                <a:lnTo>
                  <a:pt x="291267" y="374296"/>
                </a:lnTo>
                <a:lnTo>
                  <a:pt x="291267" y="373236"/>
                </a:lnTo>
                <a:lnTo>
                  <a:pt x="292328" y="374296"/>
                </a:lnTo>
                <a:lnTo>
                  <a:pt x="294583" y="376551"/>
                </a:lnTo>
                <a:lnTo>
                  <a:pt x="295644" y="375491"/>
                </a:lnTo>
                <a:lnTo>
                  <a:pt x="297898" y="374296"/>
                </a:lnTo>
                <a:lnTo>
                  <a:pt x="300153" y="375491"/>
                </a:lnTo>
                <a:lnTo>
                  <a:pt x="307979" y="375491"/>
                </a:lnTo>
                <a:lnTo>
                  <a:pt x="316998" y="376551"/>
                </a:lnTo>
                <a:lnTo>
                  <a:pt x="323762" y="385571"/>
                </a:lnTo>
                <a:lnTo>
                  <a:pt x="321507" y="375491"/>
                </a:lnTo>
                <a:lnTo>
                  <a:pt x="313682" y="364216"/>
                </a:lnTo>
                <a:lnTo>
                  <a:pt x="316998" y="356391"/>
                </a:lnTo>
                <a:cubicBezTo>
                  <a:pt x="303602" y="336761"/>
                  <a:pt x="306122" y="313815"/>
                  <a:pt x="303469" y="291135"/>
                </a:cubicBezTo>
                <a:lnTo>
                  <a:pt x="307979" y="289940"/>
                </a:lnTo>
                <a:lnTo>
                  <a:pt x="313549" y="298960"/>
                </a:lnTo>
                <a:lnTo>
                  <a:pt x="320314" y="314743"/>
                </a:lnTo>
                <a:lnTo>
                  <a:pt x="327078" y="324823"/>
                </a:lnTo>
                <a:lnTo>
                  <a:pt x="334904" y="325885"/>
                </a:lnTo>
                <a:lnTo>
                  <a:pt x="343923" y="331588"/>
                </a:lnTo>
                <a:lnTo>
                  <a:pt x="338352" y="331588"/>
                </a:lnTo>
                <a:lnTo>
                  <a:pt x="334904" y="334904"/>
                </a:lnTo>
                <a:lnTo>
                  <a:pt x="334904" y="341668"/>
                </a:lnTo>
                <a:lnTo>
                  <a:pt x="344984" y="349493"/>
                </a:lnTo>
                <a:lnTo>
                  <a:pt x="342729" y="357320"/>
                </a:lnTo>
                <a:lnTo>
                  <a:pt x="342729" y="369654"/>
                </a:lnTo>
                <a:lnTo>
                  <a:pt x="352810" y="394457"/>
                </a:lnTo>
                <a:lnTo>
                  <a:pt x="365145" y="413557"/>
                </a:lnTo>
                <a:lnTo>
                  <a:pt x="378673" y="424831"/>
                </a:lnTo>
                <a:lnTo>
                  <a:pt x="388754" y="425891"/>
                </a:lnTo>
                <a:lnTo>
                  <a:pt x="392069" y="421382"/>
                </a:lnTo>
                <a:lnTo>
                  <a:pt x="380795" y="413557"/>
                </a:lnTo>
                <a:lnTo>
                  <a:pt x="374031" y="407986"/>
                </a:lnTo>
                <a:lnTo>
                  <a:pt x="372837" y="401221"/>
                </a:lnTo>
                <a:lnTo>
                  <a:pt x="375092" y="395519"/>
                </a:lnTo>
                <a:lnTo>
                  <a:pt x="379602" y="393264"/>
                </a:lnTo>
                <a:lnTo>
                  <a:pt x="374031" y="386499"/>
                </a:lnTo>
                <a:lnTo>
                  <a:pt x="370715" y="378674"/>
                </a:lnTo>
                <a:lnTo>
                  <a:pt x="376286" y="371909"/>
                </a:lnTo>
                <a:lnTo>
                  <a:pt x="386499" y="369654"/>
                </a:lnTo>
                <a:lnTo>
                  <a:pt x="391008" y="376419"/>
                </a:lnTo>
                <a:lnTo>
                  <a:pt x="398834" y="374163"/>
                </a:lnTo>
                <a:lnTo>
                  <a:pt x="396579" y="360636"/>
                </a:lnTo>
                <a:lnTo>
                  <a:pt x="406659" y="355065"/>
                </a:lnTo>
                <a:lnTo>
                  <a:pt x="409975" y="360636"/>
                </a:lnTo>
                <a:lnTo>
                  <a:pt x="415546" y="371909"/>
                </a:lnTo>
                <a:lnTo>
                  <a:pt x="420055" y="381990"/>
                </a:lnTo>
                <a:lnTo>
                  <a:pt x="425759" y="392070"/>
                </a:lnTo>
                <a:lnTo>
                  <a:pt x="428013" y="385306"/>
                </a:lnTo>
                <a:lnTo>
                  <a:pt x="431462" y="384111"/>
                </a:lnTo>
                <a:lnTo>
                  <a:pt x="433717" y="391938"/>
                </a:lnTo>
                <a:lnTo>
                  <a:pt x="432523" y="403211"/>
                </a:lnTo>
                <a:lnTo>
                  <a:pt x="426953" y="399895"/>
                </a:lnTo>
                <a:lnTo>
                  <a:pt x="406659" y="389815"/>
                </a:lnTo>
                <a:lnTo>
                  <a:pt x="405598" y="399895"/>
                </a:lnTo>
                <a:lnTo>
                  <a:pt x="405598" y="418994"/>
                </a:lnTo>
                <a:lnTo>
                  <a:pt x="408914" y="433585"/>
                </a:lnTo>
                <a:lnTo>
                  <a:pt x="420188" y="434646"/>
                </a:lnTo>
                <a:lnTo>
                  <a:pt x="425891" y="425626"/>
                </a:lnTo>
                <a:lnTo>
                  <a:pt x="433717" y="430137"/>
                </a:lnTo>
                <a:lnTo>
                  <a:pt x="437033" y="414352"/>
                </a:lnTo>
                <a:lnTo>
                  <a:pt x="442603" y="413159"/>
                </a:lnTo>
                <a:lnTo>
                  <a:pt x="445919" y="430004"/>
                </a:lnTo>
                <a:lnTo>
                  <a:pt x="458254" y="433320"/>
                </a:lnTo>
                <a:lnTo>
                  <a:pt x="470589" y="428809"/>
                </a:lnTo>
                <a:lnTo>
                  <a:pt x="484118" y="428809"/>
                </a:lnTo>
                <a:lnTo>
                  <a:pt x="488628" y="437829"/>
                </a:lnTo>
                <a:lnTo>
                  <a:pt x="488628" y="449102"/>
                </a:lnTo>
                <a:lnTo>
                  <a:pt x="495392" y="453613"/>
                </a:lnTo>
                <a:lnTo>
                  <a:pt x="505472" y="454674"/>
                </a:lnTo>
                <a:lnTo>
                  <a:pt x="514492" y="451358"/>
                </a:lnTo>
                <a:lnTo>
                  <a:pt x="514492" y="441277"/>
                </a:lnTo>
                <a:lnTo>
                  <a:pt x="512237" y="419923"/>
                </a:lnTo>
                <a:lnTo>
                  <a:pt x="507727" y="414352"/>
                </a:lnTo>
                <a:lnTo>
                  <a:pt x="490882" y="414352"/>
                </a:lnTo>
                <a:lnTo>
                  <a:pt x="484118" y="410903"/>
                </a:lnTo>
                <a:lnTo>
                  <a:pt x="483057" y="405334"/>
                </a:lnTo>
                <a:lnTo>
                  <a:pt x="478547" y="400823"/>
                </a:lnTo>
                <a:lnTo>
                  <a:pt x="471783" y="408650"/>
                </a:lnTo>
                <a:lnTo>
                  <a:pt x="462764" y="399630"/>
                </a:lnTo>
                <a:lnTo>
                  <a:pt x="445919" y="383847"/>
                </a:lnTo>
                <a:lnTo>
                  <a:pt x="433584" y="361298"/>
                </a:lnTo>
                <a:lnTo>
                  <a:pt x="427881" y="367002"/>
                </a:lnTo>
                <a:lnTo>
                  <a:pt x="426820" y="360238"/>
                </a:lnTo>
                <a:lnTo>
                  <a:pt x="420055" y="333179"/>
                </a:lnTo>
                <a:lnTo>
                  <a:pt x="429075" y="335435"/>
                </a:lnTo>
                <a:lnTo>
                  <a:pt x="434645" y="351218"/>
                </a:lnTo>
                <a:lnTo>
                  <a:pt x="444726" y="351218"/>
                </a:lnTo>
                <a:lnTo>
                  <a:pt x="444726" y="338883"/>
                </a:lnTo>
                <a:lnTo>
                  <a:pt x="454806" y="346708"/>
                </a:lnTo>
                <a:lnTo>
                  <a:pt x="457061" y="343260"/>
                </a:lnTo>
                <a:lnTo>
                  <a:pt x="454806" y="334242"/>
                </a:lnTo>
                <a:lnTo>
                  <a:pt x="458122" y="329731"/>
                </a:lnTo>
                <a:lnTo>
                  <a:pt x="458122" y="313948"/>
                </a:lnTo>
                <a:lnTo>
                  <a:pt x="452551" y="294848"/>
                </a:lnTo>
                <a:lnTo>
                  <a:pt x="445787" y="280258"/>
                </a:lnTo>
                <a:lnTo>
                  <a:pt x="446848" y="274687"/>
                </a:lnTo>
                <a:lnTo>
                  <a:pt x="453612" y="276942"/>
                </a:lnTo>
                <a:lnTo>
                  <a:pt x="453612" y="270178"/>
                </a:lnTo>
                <a:lnTo>
                  <a:pt x="448042" y="265669"/>
                </a:lnTo>
                <a:lnTo>
                  <a:pt x="451490" y="244315"/>
                </a:lnTo>
                <a:lnTo>
                  <a:pt x="454806" y="244315"/>
                </a:lnTo>
                <a:lnTo>
                  <a:pt x="453612" y="242059"/>
                </a:lnTo>
                <a:lnTo>
                  <a:pt x="451357" y="239804"/>
                </a:lnTo>
                <a:lnTo>
                  <a:pt x="451357" y="238743"/>
                </a:lnTo>
                <a:lnTo>
                  <a:pt x="452418" y="236488"/>
                </a:lnTo>
                <a:lnTo>
                  <a:pt x="453480" y="235295"/>
                </a:lnTo>
                <a:cubicBezTo>
                  <a:pt x="458652" y="235693"/>
                  <a:pt x="455071" y="233836"/>
                  <a:pt x="460244" y="234234"/>
                </a:cubicBezTo>
                <a:lnTo>
                  <a:pt x="461305" y="234234"/>
                </a:lnTo>
                <a:lnTo>
                  <a:pt x="462499" y="233041"/>
                </a:lnTo>
                <a:lnTo>
                  <a:pt x="462499" y="231979"/>
                </a:lnTo>
                <a:lnTo>
                  <a:pt x="460244" y="229725"/>
                </a:lnTo>
                <a:lnTo>
                  <a:pt x="460244" y="228663"/>
                </a:lnTo>
                <a:lnTo>
                  <a:pt x="461305" y="226409"/>
                </a:lnTo>
                <a:lnTo>
                  <a:pt x="463560" y="224154"/>
                </a:lnTo>
                <a:lnTo>
                  <a:pt x="464621" y="222960"/>
                </a:lnTo>
                <a:lnTo>
                  <a:pt x="465682" y="221898"/>
                </a:lnTo>
                <a:lnTo>
                  <a:pt x="464621" y="214073"/>
                </a:lnTo>
                <a:lnTo>
                  <a:pt x="464621" y="212880"/>
                </a:lnTo>
                <a:lnTo>
                  <a:pt x="466875" y="208369"/>
                </a:lnTo>
                <a:lnTo>
                  <a:pt x="476956" y="208369"/>
                </a:lnTo>
                <a:lnTo>
                  <a:pt x="480272" y="209431"/>
                </a:lnTo>
                <a:lnTo>
                  <a:pt x="482527" y="208369"/>
                </a:lnTo>
                <a:lnTo>
                  <a:pt x="483588" y="206116"/>
                </a:lnTo>
                <a:lnTo>
                  <a:pt x="482527" y="203860"/>
                </a:lnTo>
                <a:lnTo>
                  <a:pt x="482527" y="200544"/>
                </a:lnTo>
                <a:lnTo>
                  <a:pt x="485843" y="194842"/>
                </a:lnTo>
                <a:lnTo>
                  <a:pt x="488097" y="193780"/>
                </a:lnTo>
                <a:lnTo>
                  <a:pt x="490352" y="193780"/>
                </a:lnTo>
                <a:lnTo>
                  <a:pt x="492607" y="194842"/>
                </a:lnTo>
                <a:lnTo>
                  <a:pt x="495923" y="190331"/>
                </a:lnTo>
                <a:lnTo>
                  <a:pt x="495923" y="185822"/>
                </a:lnTo>
                <a:lnTo>
                  <a:pt x="490352" y="177997"/>
                </a:lnTo>
                <a:lnTo>
                  <a:pt x="489158" y="174548"/>
                </a:lnTo>
                <a:lnTo>
                  <a:pt x="485843" y="173486"/>
                </a:lnTo>
                <a:lnTo>
                  <a:pt x="481333" y="172426"/>
                </a:lnTo>
                <a:lnTo>
                  <a:pt x="479078" y="170170"/>
                </a:lnTo>
                <a:lnTo>
                  <a:pt x="480139" y="167917"/>
                </a:lnTo>
                <a:lnTo>
                  <a:pt x="483455" y="165661"/>
                </a:lnTo>
                <a:lnTo>
                  <a:pt x="485710" y="163407"/>
                </a:lnTo>
                <a:lnTo>
                  <a:pt x="489026" y="164468"/>
                </a:lnTo>
                <a:lnTo>
                  <a:pt x="492342" y="159958"/>
                </a:lnTo>
                <a:lnTo>
                  <a:pt x="492342" y="156509"/>
                </a:lnTo>
                <a:lnTo>
                  <a:pt x="494597" y="152000"/>
                </a:lnTo>
                <a:lnTo>
                  <a:pt x="499106" y="153061"/>
                </a:lnTo>
                <a:lnTo>
                  <a:pt x="500167" y="156377"/>
                </a:lnTo>
                <a:lnTo>
                  <a:pt x="514757" y="153061"/>
                </a:lnTo>
                <a:lnTo>
                  <a:pt x="519267" y="150806"/>
                </a:lnTo>
                <a:lnTo>
                  <a:pt x="520327" y="145236"/>
                </a:lnTo>
                <a:lnTo>
                  <a:pt x="518073" y="122688"/>
                </a:lnTo>
                <a:lnTo>
                  <a:pt x="516879" y="119372"/>
                </a:lnTo>
                <a:close/>
                <a:moveTo>
                  <a:pt x="357186" y="344851"/>
                </a:moveTo>
                <a:cubicBezTo>
                  <a:pt x="357054" y="341536"/>
                  <a:pt x="356921" y="338087"/>
                  <a:pt x="356523" y="334904"/>
                </a:cubicBezTo>
                <a:lnTo>
                  <a:pt x="357186" y="338751"/>
                </a:lnTo>
                <a:lnTo>
                  <a:pt x="357186" y="344984"/>
                </a:lnTo>
                <a:close/>
                <a:moveTo>
                  <a:pt x="335567" y="269647"/>
                </a:moveTo>
                <a:lnTo>
                  <a:pt x="337026" y="272300"/>
                </a:lnTo>
                <a:lnTo>
                  <a:pt x="337424" y="273228"/>
                </a:lnTo>
                <a:cubicBezTo>
                  <a:pt x="336893" y="272035"/>
                  <a:pt x="336230" y="270842"/>
                  <a:pt x="335700" y="269647"/>
                </a:cubicBezTo>
                <a:close/>
              </a:path>
            </a:pathLst>
          </a:custGeom>
          <a:solidFill>
            <a:schemeClr val="bg1">
              <a:lumMod val="85000"/>
            </a:schemeClr>
          </a:solidFill>
          <a:ln w="13251" cap="flat">
            <a:noFill/>
            <a:prstDash val="solid"/>
            <a:miter/>
          </a:ln>
        </p:spPr>
        <p:txBody>
          <a:bodyPr rtlCol="0" anchor="ctr"/>
          <a:lstStyle/>
          <a:p>
            <a:endParaRPr lang="en-FI" sz="816"/>
          </a:p>
        </p:txBody>
      </p:sp>
      <p:sp>
        <p:nvSpPr>
          <p:cNvPr id="1445" name="Freeform: Shape 1444">
            <a:extLst>
              <a:ext uri="{FF2B5EF4-FFF2-40B4-BE49-F238E27FC236}">
                <a16:creationId xmlns:a16="http://schemas.microsoft.com/office/drawing/2014/main" id="{15A99F55-7A46-A22E-F596-A9C5A648CECF}"/>
              </a:ext>
            </a:extLst>
          </p:cNvPr>
          <p:cNvSpPr/>
          <p:nvPr/>
        </p:nvSpPr>
        <p:spPr>
          <a:xfrm>
            <a:off x="4375250" y="6151833"/>
            <a:ext cx="149443" cy="168875"/>
          </a:xfrm>
          <a:custGeom>
            <a:avLst/>
            <a:gdLst>
              <a:gd name="connsiteX0" fmla="*/ 214073 w 329466"/>
              <a:gd name="connsiteY0" fmla="*/ 5703 h 372307"/>
              <a:gd name="connsiteX1" fmla="*/ 227602 w 329466"/>
              <a:gd name="connsiteY1" fmla="*/ 20294 h 372307"/>
              <a:gd name="connsiteX2" fmla="*/ 244447 w 329466"/>
              <a:gd name="connsiteY2" fmla="*/ 19232 h 372307"/>
              <a:gd name="connsiteX3" fmla="*/ 245508 w 329466"/>
              <a:gd name="connsiteY3" fmla="*/ 1194 h 372307"/>
              <a:gd name="connsiteX4" fmla="*/ 248824 w 329466"/>
              <a:gd name="connsiteY4" fmla="*/ 0 h 372307"/>
              <a:gd name="connsiteX5" fmla="*/ 252140 w 329466"/>
              <a:gd name="connsiteY5" fmla="*/ 1194 h 372307"/>
              <a:gd name="connsiteX6" fmla="*/ 252140 w 329466"/>
              <a:gd name="connsiteY6" fmla="*/ 0 h 372307"/>
              <a:gd name="connsiteX7" fmla="*/ 253201 w 329466"/>
              <a:gd name="connsiteY7" fmla="*/ 1194 h 372307"/>
              <a:gd name="connsiteX8" fmla="*/ 257710 w 329466"/>
              <a:gd name="connsiteY8" fmla="*/ 2255 h 372307"/>
              <a:gd name="connsiteX9" fmla="*/ 257710 w 329466"/>
              <a:gd name="connsiteY9" fmla="*/ 4510 h 372307"/>
              <a:gd name="connsiteX10" fmla="*/ 261026 w 329466"/>
              <a:gd name="connsiteY10" fmla="*/ 11274 h 372307"/>
              <a:gd name="connsiteX11" fmla="*/ 264342 w 329466"/>
              <a:gd name="connsiteY11" fmla="*/ 11274 h 372307"/>
              <a:gd name="connsiteX12" fmla="*/ 266597 w 329466"/>
              <a:gd name="connsiteY12" fmla="*/ 12335 h 372307"/>
              <a:gd name="connsiteX13" fmla="*/ 266597 w 329466"/>
              <a:gd name="connsiteY13" fmla="*/ 13529 h 372307"/>
              <a:gd name="connsiteX14" fmla="*/ 267790 w 329466"/>
              <a:gd name="connsiteY14" fmla="*/ 14590 h 372307"/>
              <a:gd name="connsiteX15" fmla="*/ 268852 w 329466"/>
              <a:gd name="connsiteY15" fmla="*/ 14590 h 372307"/>
              <a:gd name="connsiteX16" fmla="*/ 269913 w 329466"/>
              <a:gd name="connsiteY16" fmla="*/ 15784 h 372307"/>
              <a:gd name="connsiteX17" fmla="*/ 271106 w 329466"/>
              <a:gd name="connsiteY17" fmla="*/ 15784 h 372307"/>
              <a:gd name="connsiteX18" fmla="*/ 271106 w 329466"/>
              <a:gd name="connsiteY18" fmla="*/ 16845 h 372307"/>
              <a:gd name="connsiteX19" fmla="*/ 272168 w 329466"/>
              <a:gd name="connsiteY19" fmla="*/ 18038 h 372307"/>
              <a:gd name="connsiteX20" fmla="*/ 273228 w 329466"/>
              <a:gd name="connsiteY20" fmla="*/ 19099 h 372307"/>
              <a:gd name="connsiteX21" fmla="*/ 277738 w 329466"/>
              <a:gd name="connsiteY21" fmla="*/ 19099 h 372307"/>
              <a:gd name="connsiteX22" fmla="*/ 276677 w 329466"/>
              <a:gd name="connsiteY22" fmla="*/ 30374 h 372307"/>
              <a:gd name="connsiteX23" fmla="*/ 276677 w 329466"/>
              <a:gd name="connsiteY23" fmla="*/ 31567 h 372307"/>
              <a:gd name="connsiteX24" fmla="*/ 275616 w 329466"/>
              <a:gd name="connsiteY24" fmla="*/ 39393 h 372307"/>
              <a:gd name="connsiteX25" fmla="*/ 275616 w 329466"/>
              <a:gd name="connsiteY25" fmla="*/ 42709 h 372307"/>
              <a:gd name="connsiteX26" fmla="*/ 298164 w 329466"/>
              <a:gd name="connsiteY26" fmla="*/ 70828 h 372307"/>
              <a:gd name="connsiteX27" fmla="*/ 298164 w 329466"/>
              <a:gd name="connsiteY27" fmla="*/ 73082 h 372307"/>
              <a:gd name="connsiteX28" fmla="*/ 293654 w 329466"/>
              <a:gd name="connsiteY28" fmla="*/ 93376 h 372307"/>
              <a:gd name="connsiteX29" fmla="*/ 302674 w 329466"/>
              <a:gd name="connsiteY29" fmla="*/ 122688 h 372307"/>
              <a:gd name="connsiteX30" fmla="*/ 319518 w 329466"/>
              <a:gd name="connsiteY30" fmla="*/ 133962 h 372307"/>
              <a:gd name="connsiteX31" fmla="*/ 309305 w 329466"/>
              <a:gd name="connsiteY31" fmla="*/ 144042 h 372307"/>
              <a:gd name="connsiteX32" fmla="*/ 309305 w 329466"/>
              <a:gd name="connsiteY32" fmla="*/ 218318 h 372307"/>
              <a:gd name="connsiteX33" fmla="*/ 316070 w 329466"/>
              <a:gd name="connsiteY33" fmla="*/ 271239 h 372307"/>
              <a:gd name="connsiteX34" fmla="*/ 320579 w 329466"/>
              <a:gd name="connsiteY34" fmla="*/ 310632 h 372307"/>
              <a:gd name="connsiteX35" fmla="*/ 317131 w 329466"/>
              <a:gd name="connsiteY35" fmla="*/ 322966 h 372307"/>
              <a:gd name="connsiteX36" fmla="*/ 329466 w 329466"/>
              <a:gd name="connsiteY36" fmla="*/ 361165 h 372307"/>
              <a:gd name="connsiteX37" fmla="*/ 301347 w 329466"/>
              <a:gd name="connsiteY37" fmla="*/ 357717 h 372307"/>
              <a:gd name="connsiteX38" fmla="*/ 264209 w 329466"/>
              <a:gd name="connsiteY38" fmla="*/ 372308 h 372307"/>
              <a:gd name="connsiteX39" fmla="*/ 263148 w 329466"/>
              <a:gd name="connsiteY39" fmla="*/ 367797 h 372307"/>
              <a:gd name="connsiteX40" fmla="*/ 257445 w 329466"/>
              <a:gd name="connsiteY40" fmla="*/ 363288 h 372307"/>
              <a:gd name="connsiteX41" fmla="*/ 258639 w 329466"/>
              <a:gd name="connsiteY41" fmla="*/ 359839 h 372307"/>
              <a:gd name="connsiteX42" fmla="*/ 259700 w 329466"/>
              <a:gd name="connsiteY42" fmla="*/ 357584 h 372307"/>
              <a:gd name="connsiteX43" fmla="*/ 257445 w 329466"/>
              <a:gd name="connsiteY43" fmla="*/ 348566 h 372307"/>
              <a:gd name="connsiteX44" fmla="*/ 246171 w 329466"/>
              <a:gd name="connsiteY44" fmla="*/ 337292 h 372307"/>
              <a:gd name="connsiteX45" fmla="*/ 245110 w 329466"/>
              <a:gd name="connsiteY45" fmla="*/ 337292 h 372307"/>
              <a:gd name="connsiteX46" fmla="*/ 242855 w 329466"/>
              <a:gd name="connsiteY46" fmla="*/ 333976 h 372307"/>
              <a:gd name="connsiteX47" fmla="*/ 241661 w 329466"/>
              <a:gd name="connsiteY47" fmla="*/ 336230 h 372307"/>
              <a:gd name="connsiteX48" fmla="*/ 234897 w 329466"/>
              <a:gd name="connsiteY48" fmla="*/ 345250 h 372307"/>
              <a:gd name="connsiteX49" fmla="*/ 231448 w 329466"/>
              <a:gd name="connsiteY49" fmla="*/ 339546 h 372307"/>
              <a:gd name="connsiteX50" fmla="*/ 230388 w 329466"/>
              <a:gd name="connsiteY50" fmla="*/ 340741 h 372307"/>
              <a:gd name="connsiteX51" fmla="*/ 229326 w 329466"/>
              <a:gd name="connsiteY51" fmla="*/ 339546 h 372307"/>
              <a:gd name="connsiteX52" fmla="*/ 231581 w 329466"/>
              <a:gd name="connsiteY52" fmla="*/ 339546 h 372307"/>
              <a:gd name="connsiteX53" fmla="*/ 230520 w 329466"/>
              <a:gd name="connsiteY53" fmla="*/ 337292 h 372307"/>
              <a:gd name="connsiteX54" fmla="*/ 229459 w 329466"/>
              <a:gd name="connsiteY54" fmla="*/ 338485 h 372307"/>
              <a:gd name="connsiteX55" fmla="*/ 227204 w 329466"/>
              <a:gd name="connsiteY55" fmla="*/ 336230 h 372307"/>
              <a:gd name="connsiteX56" fmla="*/ 228265 w 329466"/>
              <a:gd name="connsiteY56" fmla="*/ 335169 h 372307"/>
              <a:gd name="connsiteX57" fmla="*/ 218185 w 329466"/>
              <a:gd name="connsiteY57" fmla="*/ 319385 h 372307"/>
              <a:gd name="connsiteX58" fmla="*/ 217124 w 329466"/>
              <a:gd name="connsiteY58" fmla="*/ 300286 h 372307"/>
              <a:gd name="connsiteX59" fmla="*/ 217124 w 329466"/>
              <a:gd name="connsiteY59" fmla="*/ 294716 h 372307"/>
              <a:gd name="connsiteX60" fmla="*/ 214869 w 329466"/>
              <a:gd name="connsiteY60" fmla="*/ 294716 h 372307"/>
              <a:gd name="connsiteX61" fmla="*/ 215930 w 329466"/>
              <a:gd name="connsiteY61" fmla="*/ 290206 h 372307"/>
              <a:gd name="connsiteX62" fmla="*/ 215930 w 329466"/>
              <a:gd name="connsiteY62" fmla="*/ 289144 h 372307"/>
              <a:gd name="connsiteX63" fmla="*/ 214869 w 329466"/>
              <a:gd name="connsiteY63" fmla="*/ 279065 h 372307"/>
              <a:gd name="connsiteX64" fmla="*/ 210360 w 329466"/>
              <a:gd name="connsiteY64" fmla="*/ 267790 h 372307"/>
              <a:gd name="connsiteX65" fmla="*/ 185557 w 329466"/>
              <a:gd name="connsiteY65" fmla="*/ 237417 h 372307"/>
              <a:gd name="connsiteX66" fmla="*/ 170967 w 329466"/>
              <a:gd name="connsiteY66" fmla="*/ 270045 h 372307"/>
              <a:gd name="connsiteX67" fmla="*/ 167651 w 329466"/>
              <a:gd name="connsiteY67" fmla="*/ 270045 h 372307"/>
              <a:gd name="connsiteX68" fmla="*/ 151867 w 329466"/>
              <a:gd name="connsiteY68" fmla="*/ 267790 h 372307"/>
              <a:gd name="connsiteX69" fmla="*/ 128258 w 329466"/>
              <a:gd name="connsiteY69" fmla="*/ 240733 h 372307"/>
              <a:gd name="connsiteX70" fmla="*/ 131707 w 329466"/>
              <a:gd name="connsiteY70" fmla="*/ 203595 h 372307"/>
              <a:gd name="connsiteX71" fmla="*/ 129452 w 329466"/>
              <a:gd name="connsiteY71" fmla="*/ 186751 h 372307"/>
              <a:gd name="connsiteX72" fmla="*/ 118178 w 329466"/>
              <a:gd name="connsiteY72" fmla="*/ 165396 h 372307"/>
              <a:gd name="connsiteX73" fmla="*/ 66450 w 329466"/>
              <a:gd name="connsiteY73" fmla="*/ 165396 h 372307"/>
              <a:gd name="connsiteX74" fmla="*/ 63002 w 329466"/>
              <a:gd name="connsiteY74" fmla="*/ 159825 h 372307"/>
              <a:gd name="connsiteX75" fmla="*/ 35944 w 329466"/>
              <a:gd name="connsiteY75" fmla="*/ 159825 h 372307"/>
              <a:gd name="connsiteX76" fmla="*/ 0 w 329466"/>
              <a:gd name="connsiteY76" fmla="*/ 173354 h 372307"/>
              <a:gd name="connsiteX77" fmla="*/ 25864 w 329466"/>
              <a:gd name="connsiteY77" fmla="*/ 111414 h 372307"/>
              <a:gd name="connsiteX78" fmla="*/ 21354 w 329466"/>
              <a:gd name="connsiteY78" fmla="*/ 76531 h 372307"/>
              <a:gd name="connsiteX79" fmla="*/ 86611 w 329466"/>
              <a:gd name="connsiteY79" fmla="*/ 61940 h 372307"/>
              <a:gd name="connsiteX80" fmla="*/ 142848 w 329466"/>
              <a:gd name="connsiteY80" fmla="*/ 105843 h 372307"/>
              <a:gd name="connsiteX81" fmla="*/ 166457 w 329466"/>
              <a:gd name="connsiteY81" fmla="*/ 100272 h 372307"/>
              <a:gd name="connsiteX82" fmla="*/ 181047 w 329466"/>
              <a:gd name="connsiteY82" fmla="*/ 86744 h 372307"/>
              <a:gd name="connsiteX83" fmla="*/ 216991 w 329466"/>
              <a:gd name="connsiteY83" fmla="*/ 64196 h 372307"/>
              <a:gd name="connsiteX84" fmla="*/ 223756 w 329466"/>
              <a:gd name="connsiteY84" fmla="*/ 46157 h 372307"/>
              <a:gd name="connsiteX85" fmla="*/ 213675 w 329466"/>
              <a:gd name="connsiteY85" fmla="*/ 5703 h 37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29466" h="372307">
                <a:moveTo>
                  <a:pt x="214073" y="5703"/>
                </a:moveTo>
                <a:lnTo>
                  <a:pt x="227602" y="20294"/>
                </a:lnTo>
                <a:lnTo>
                  <a:pt x="244447" y="19232"/>
                </a:lnTo>
                <a:lnTo>
                  <a:pt x="245508" y="1194"/>
                </a:lnTo>
                <a:lnTo>
                  <a:pt x="248824" y="0"/>
                </a:lnTo>
                <a:lnTo>
                  <a:pt x="252140" y="1194"/>
                </a:lnTo>
                <a:lnTo>
                  <a:pt x="252140" y="0"/>
                </a:lnTo>
                <a:lnTo>
                  <a:pt x="253201" y="1194"/>
                </a:lnTo>
                <a:lnTo>
                  <a:pt x="257710" y="2255"/>
                </a:lnTo>
                <a:lnTo>
                  <a:pt x="257710" y="4510"/>
                </a:lnTo>
                <a:lnTo>
                  <a:pt x="261026" y="11274"/>
                </a:lnTo>
                <a:lnTo>
                  <a:pt x="264342" y="11274"/>
                </a:lnTo>
                <a:lnTo>
                  <a:pt x="266597" y="12335"/>
                </a:lnTo>
                <a:lnTo>
                  <a:pt x="266597" y="13529"/>
                </a:lnTo>
                <a:lnTo>
                  <a:pt x="267790" y="14590"/>
                </a:lnTo>
                <a:lnTo>
                  <a:pt x="268852" y="14590"/>
                </a:lnTo>
                <a:lnTo>
                  <a:pt x="269913" y="15784"/>
                </a:lnTo>
                <a:lnTo>
                  <a:pt x="271106" y="15784"/>
                </a:lnTo>
                <a:lnTo>
                  <a:pt x="271106" y="16845"/>
                </a:lnTo>
                <a:lnTo>
                  <a:pt x="272168" y="18038"/>
                </a:lnTo>
                <a:lnTo>
                  <a:pt x="273228" y="19099"/>
                </a:lnTo>
                <a:lnTo>
                  <a:pt x="277738" y="19099"/>
                </a:lnTo>
                <a:cubicBezTo>
                  <a:pt x="278269" y="25068"/>
                  <a:pt x="276412" y="25598"/>
                  <a:pt x="276677" y="30374"/>
                </a:cubicBezTo>
                <a:lnTo>
                  <a:pt x="276677" y="31567"/>
                </a:lnTo>
                <a:lnTo>
                  <a:pt x="275616" y="39393"/>
                </a:lnTo>
                <a:lnTo>
                  <a:pt x="275616" y="42709"/>
                </a:lnTo>
                <a:lnTo>
                  <a:pt x="298164" y="70828"/>
                </a:lnTo>
                <a:lnTo>
                  <a:pt x="298164" y="73082"/>
                </a:lnTo>
                <a:lnTo>
                  <a:pt x="293654" y="93376"/>
                </a:lnTo>
                <a:lnTo>
                  <a:pt x="302674" y="122688"/>
                </a:lnTo>
                <a:lnTo>
                  <a:pt x="319518" y="133962"/>
                </a:lnTo>
                <a:lnTo>
                  <a:pt x="309305" y="144042"/>
                </a:lnTo>
                <a:lnTo>
                  <a:pt x="309305" y="218318"/>
                </a:lnTo>
                <a:lnTo>
                  <a:pt x="316070" y="271239"/>
                </a:lnTo>
                <a:lnTo>
                  <a:pt x="320579" y="310632"/>
                </a:lnTo>
                <a:lnTo>
                  <a:pt x="317131" y="322966"/>
                </a:lnTo>
                <a:lnTo>
                  <a:pt x="329466" y="361165"/>
                </a:lnTo>
                <a:lnTo>
                  <a:pt x="301347" y="357717"/>
                </a:lnTo>
                <a:lnTo>
                  <a:pt x="264209" y="372308"/>
                </a:lnTo>
                <a:lnTo>
                  <a:pt x="263148" y="367797"/>
                </a:lnTo>
                <a:lnTo>
                  <a:pt x="257445" y="363288"/>
                </a:lnTo>
                <a:lnTo>
                  <a:pt x="258639" y="359839"/>
                </a:lnTo>
                <a:lnTo>
                  <a:pt x="259700" y="357584"/>
                </a:lnTo>
                <a:lnTo>
                  <a:pt x="257445" y="348566"/>
                </a:lnTo>
                <a:lnTo>
                  <a:pt x="246171" y="337292"/>
                </a:lnTo>
                <a:lnTo>
                  <a:pt x="245110" y="337292"/>
                </a:lnTo>
                <a:lnTo>
                  <a:pt x="242855" y="333976"/>
                </a:lnTo>
                <a:lnTo>
                  <a:pt x="241661" y="336230"/>
                </a:lnTo>
                <a:lnTo>
                  <a:pt x="234897" y="345250"/>
                </a:lnTo>
                <a:lnTo>
                  <a:pt x="231448" y="339546"/>
                </a:lnTo>
                <a:lnTo>
                  <a:pt x="230388" y="340741"/>
                </a:lnTo>
                <a:lnTo>
                  <a:pt x="229326" y="339546"/>
                </a:lnTo>
                <a:lnTo>
                  <a:pt x="231581" y="339546"/>
                </a:lnTo>
                <a:lnTo>
                  <a:pt x="230520" y="337292"/>
                </a:lnTo>
                <a:lnTo>
                  <a:pt x="229459" y="338485"/>
                </a:lnTo>
                <a:lnTo>
                  <a:pt x="227204" y="336230"/>
                </a:lnTo>
                <a:lnTo>
                  <a:pt x="228265" y="335169"/>
                </a:lnTo>
                <a:lnTo>
                  <a:pt x="218185" y="319385"/>
                </a:lnTo>
                <a:lnTo>
                  <a:pt x="217124" y="300286"/>
                </a:lnTo>
                <a:lnTo>
                  <a:pt x="217124" y="294716"/>
                </a:lnTo>
                <a:lnTo>
                  <a:pt x="214869" y="294716"/>
                </a:lnTo>
                <a:lnTo>
                  <a:pt x="215930" y="290206"/>
                </a:lnTo>
                <a:lnTo>
                  <a:pt x="215930" y="289144"/>
                </a:lnTo>
                <a:lnTo>
                  <a:pt x="214869" y="279065"/>
                </a:lnTo>
                <a:lnTo>
                  <a:pt x="210360" y="267790"/>
                </a:lnTo>
                <a:lnTo>
                  <a:pt x="185557" y="237417"/>
                </a:lnTo>
                <a:lnTo>
                  <a:pt x="170967" y="270045"/>
                </a:lnTo>
                <a:lnTo>
                  <a:pt x="167651" y="270045"/>
                </a:lnTo>
                <a:lnTo>
                  <a:pt x="151867" y="267790"/>
                </a:lnTo>
                <a:lnTo>
                  <a:pt x="128258" y="240733"/>
                </a:lnTo>
                <a:lnTo>
                  <a:pt x="131707" y="203595"/>
                </a:lnTo>
                <a:lnTo>
                  <a:pt x="129452" y="186751"/>
                </a:lnTo>
                <a:lnTo>
                  <a:pt x="118178" y="165396"/>
                </a:lnTo>
                <a:lnTo>
                  <a:pt x="66450" y="165396"/>
                </a:lnTo>
                <a:lnTo>
                  <a:pt x="63002" y="159825"/>
                </a:lnTo>
                <a:lnTo>
                  <a:pt x="35944" y="159825"/>
                </a:lnTo>
                <a:lnTo>
                  <a:pt x="0" y="173354"/>
                </a:lnTo>
                <a:lnTo>
                  <a:pt x="25864" y="111414"/>
                </a:lnTo>
                <a:lnTo>
                  <a:pt x="21354" y="76531"/>
                </a:lnTo>
                <a:lnTo>
                  <a:pt x="86611" y="61940"/>
                </a:lnTo>
                <a:lnTo>
                  <a:pt x="142848" y="105843"/>
                </a:lnTo>
                <a:lnTo>
                  <a:pt x="166457" y="100272"/>
                </a:lnTo>
                <a:lnTo>
                  <a:pt x="181047" y="86744"/>
                </a:lnTo>
                <a:lnTo>
                  <a:pt x="216991" y="64196"/>
                </a:lnTo>
                <a:lnTo>
                  <a:pt x="223756" y="46157"/>
                </a:lnTo>
                <a:lnTo>
                  <a:pt x="213675" y="5703"/>
                </a:lnTo>
              </a:path>
            </a:pathLst>
          </a:custGeom>
          <a:solidFill>
            <a:schemeClr val="bg1">
              <a:lumMod val="85000"/>
            </a:schemeClr>
          </a:solidFill>
          <a:ln w="13251" cap="flat">
            <a:noFill/>
            <a:prstDash val="solid"/>
            <a:miter/>
          </a:ln>
        </p:spPr>
        <p:txBody>
          <a:bodyPr rtlCol="0" anchor="ctr"/>
          <a:lstStyle/>
          <a:p>
            <a:endParaRPr lang="en-FI" sz="816"/>
          </a:p>
        </p:txBody>
      </p:sp>
      <p:sp>
        <p:nvSpPr>
          <p:cNvPr id="1446" name="Freeform: Shape 1445">
            <a:extLst>
              <a:ext uri="{FF2B5EF4-FFF2-40B4-BE49-F238E27FC236}">
                <a16:creationId xmlns:a16="http://schemas.microsoft.com/office/drawing/2014/main" id="{52FF6E94-3ED3-1FFE-5617-2CE9DF7B20F9}"/>
              </a:ext>
            </a:extLst>
          </p:cNvPr>
          <p:cNvSpPr/>
          <p:nvPr/>
        </p:nvSpPr>
        <p:spPr>
          <a:xfrm>
            <a:off x="4217504" y="6038127"/>
            <a:ext cx="259780" cy="168213"/>
          </a:xfrm>
          <a:custGeom>
            <a:avLst/>
            <a:gdLst>
              <a:gd name="connsiteX0" fmla="*/ 561843 w 572718"/>
              <a:gd name="connsiteY0" fmla="*/ 256383 h 370847"/>
              <a:gd name="connsiteX1" fmla="*/ 560649 w 572718"/>
              <a:gd name="connsiteY1" fmla="*/ 242855 h 370847"/>
              <a:gd name="connsiteX2" fmla="*/ 558394 w 572718"/>
              <a:gd name="connsiteY2" fmla="*/ 193381 h 370847"/>
              <a:gd name="connsiteX3" fmla="*/ 533591 w 572718"/>
              <a:gd name="connsiteY3" fmla="*/ 169773 h 370847"/>
              <a:gd name="connsiteX4" fmla="*/ 532398 w 572718"/>
              <a:gd name="connsiteY4" fmla="*/ 170833 h 370847"/>
              <a:gd name="connsiteX5" fmla="*/ 530143 w 572718"/>
              <a:gd name="connsiteY5" fmla="*/ 169773 h 370847"/>
              <a:gd name="connsiteX6" fmla="*/ 532398 w 572718"/>
              <a:gd name="connsiteY6" fmla="*/ 167517 h 370847"/>
              <a:gd name="connsiteX7" fmla="*/ 522317 w 572718"/>
              <a:gd name="connsiteY7" fmla="*/ 161947 h 370847"/>
              <a:gd name="connsiteX8" fmla="*/ 520063 w 572718"/>
              <a:gd name="connsiteY8" fmla="*/ 163008 h 370847"/>
              <a:gd name="connsiteX9" fmla="*/ 516614 w 572718"/>
              <a:gd name="connsiteY9" fmla="*/ 160754 h 370847"/>
              <a:gd name="connsiteX10" fmla="*/ 513298 w 572718"/>
              <a:gd name="connsiteY10" fmla="*/ 163008 h 370847"/>
              <a:gd name="connsiteX11" fmla="*/ 514492 w 572718"/>
              <a:gd name="connsiteY11" fmla="*/ 160754 h 370847"/>
              <a:gd name="connsiteX12" fmla="*/ 517808 w 572718"/>
              <a:gd name="connsiteY12" fmla="*/ 158498 h 370847"/>
              <a:gd name="connsiteX13" fmla="*/ 499770 w 572718"/>
              <a:gd name="connsiteY13" fmla="*/ 149479 h 370847"/>
              <a:gd name="connsiteX14" fmla="*/ 495260 w 572718"/>
              <a:gd name="connsiteY14" fmla="*/ 152795 h 370847"/>
              <a:gd name="connsiteX15" fmla="*/ 483986 w 572718"/>
              <a:gd name="connsiteY15" fmla="*/ 153989 h 370847"/>
              <a:gd name="connsiteX16" fmla="*/ 482925 w 572718"/>
              <a:gd name="connsiteY16" fmla="*/ 151735 h 370847"/>
              <a:gd name="connsiteX17" fmla="*/ 476160 w 572718"/>
              <a:gd name="connsiteY17" fmla="*/ 150673 h 370847"/>
              <a:gd name="connsiteX18" fmla="*/ 476160 w 572718"/>
              <a:gd name="connsiteY18" fmla="*/ 147225 h 370847"/>
              <a:gd name="connsiteX19" fmla="*/ 472845 w 572718"/>
              <a:gd name="connsiteY19" fmla="*/ 144970 h 370847"/>
              <a:gd name="connsiteX20" fmla="*/ 471783 w 572718"/>
              <a:gd name="connsiteY20" fmla="*/ 141654 h 370847"/>
              <a:gd name="connsiteX21" fmla="*/ 475232 w 572718"/>
              <a:gd name="connsiteY21" fmla="*/ 137144 h 370847"/>
              <a:gd name="connsiteX22" fmla="*/ 472977 w 572718"/>
              <a:gd name="connsiteY22" fmla="*/ 132635 h 370847"/>
              <a:gd name="connsiteX23" fmla="*/ 475232 w 572718"/>
              <a:gd name="connsiteY23" fmla="*/ 128125 h 370847"/>
              <a:gd name="connsiteX24" fmla="*/ 474038 w 572718"/>
              <a:gd name="connsiteY24" fmla="*/ 127064 h 370847"/>
              <a:gd name="connsiteX25" fmla="*/ 478548 w 572718"/>
              <a:gd name="connsiteY25" fmla="*/ 122555 h 370847"/>
              <a:gd name="connsiteX26" fmla="*/ 479609 w 572718"/>
              <a:gd name="connsiteY26" fmla="*/ 118045 h 370847"/>
              <a:gd name="connsiteX27" fmla="*/ 481864 w 572718"/>
              <a:gd name="connsiteY27" fmla="*/ 113536 h 370847"/>
              <a:gd name="connsiteX28" fmla="*/ 481864 w 572718"/>
              <a:gd name="connsiteY28" fmla="*/ 109026 h 370847"/>
              <a:gd name="connsiteX29" fmla="*/ 486373 w 572718"/>
              <a:gd name="connsiteY29" fmla="*/ 104516 h 370847"/>
              <a:gd name="connsiteX30" fmla="*/ 489689 w 572718"/>
              <a:gd name="connsiteY30" fmla="*/ 100007 h 370847"/>
              <a:gd name="connsiteX31" fmla="*/ 497515 w 572718"/>
              <a:gd name="connsiteY31" fmla="*/ 98945 h 370847"/>
              <a:gd name="connsiteX32" fmla="*/ 503085 w 572718"/>
              <a:gd name="connsiteY32" fmla="*/ 96691 h 370847"/>
              <a:gd name="connsiteX33" fmla="*/ 500830 w 572718"/>
              <a:gd name="connsiteY33" fmla="*/ 83162 h 370847"/>
              <a:gd name="connsiteX34" fmla="*/ 497515 w 572718"/>
              <a:gd name="connsiteY34" fmla="*/ 80907 h 370847"/>
              <a:gd name="connsiteX35" fmla="*/ 516614 w 572718"/>
              <a:gd name="connsiteY35" fmla="*/ 43769 h 370847"/>
              <a:gd name="connsiteX36" fmla="*/ 504279 w 572718"/>
              <a:gd name="connsiteY36" fmla="*/ 41514 h 370847"/>
              <a:gd name="connsiteX37" fmla="*/ 498708 w 572718"/>
              <a:gd name="connsiteY37" fmla="*/ 53850 h 370847"/>
              <a:gd name="connsiteX38" fmla="*/ 497515 w 572718"/>
              <a:gd name="connsiteY38" fmla="*/ 56104 h 370847"/>
              <a:gd name="connsiteX39" fmla="*/ 498708 w 572718"/>
              <a:gd name="connsiteY39" fmla="*/ 58359 h 370847"/>
              <a:gd name="connsiteX40" fmla="*/ 490883 w 572718"/>
              <a:gd name="connsiteY40" fmla="*/ 69633 h 370847"/>
              <a:gd name="connsiteX41" fmla="*/ 478548 w 572718"/>
              <a:gd name="connsiteY41" fmla="*/ 65124 h 370847"/>
              <a:gd name="connsiteX42" fmla="*/ 477354 w 572718"/>
              <a:gd name="connsiteY42" fmla="*/ 58359 h 370847"/>
              <a:gd name="connsiteX43" fmla="*/ 454806 w 572718"/>
              <a:gd name="connsiteY43" fmla="*/ 55043 h 370847"/>
              <a:gd name="connsiteX44" fmla="*/ 430003 w 572718"/>
              <a:gd name="connsiteY44" fmla="*/ 46024 h 370847"/>
              <a:gd name="connsiteX45" fmla="*/ 396182 w 572718"/>
              <a:gd name="connsiteY45" fmla="*/ 8886 h 370847"/>
              <a:gd name="connsiteX46" fmla="*/ 386101 w 572718"/>
              <a:gd name="connsiteY46" fmla="*/ 6632 h 370847"/>
              <a:gd name="connsiteX47" fmla="*/ 381592 w 572718"/>
              <a:gd name="connsiteY47" fmla="*/ 32495 h 370847"/>
              <a:gd name="connsiteX48" fmla="*/ 363553 w 572718"/>
              <a:gd name="connsiteY48" fmla="*/ 69633 h 370847"/>
              <a:gd name="connsiteX49" fmla="*/ 341005 w 572718"/>
              <a:gd name="connsiteY49" fmla="*/ 63929 h 370847"/>
              <a:gd name="connsiteX50" fmla="*/ 299358 w 572718"/>
              <a:gd name="connsiteY50" fmla="*/ 53850 h 370847"/>
              <a:gd name="connsiteX51" fmla="*/ 265668 w 572718"/>
              <a:gd name="connsiteY51" fmla="*/ 61808 h 370847"/>
              <a:gd name="connsiteX52" fmla="*/ 267923 w 572718"/>
              <a:gd name="connsiteY52" fmla="*/ 22415 h 370847"/>
              <a:gd name="connsiteX53" fmla="*/ 265668 w 572718"/>
              <a:gd name="connsiteY53" fmla="*/ 16844 h 370847"/>
              <a:gd name="connsiteX54" fmla="*/ 259965 w 572718"/>
              <a:gd name="connsiteY54" fmla="*/ 19099 h 370847"/>
              <a:gd name="connsiteX55" fmla="*/ 252140 w 572718"/>
              <a:gd name="connsiteY55" fmla="*/ 23609 h 370847"/>
              <a:gd name="connsiteX56" fmla="*/ 249885 w 572718"/>
              <a:gd name="connsiteY56" fmla="*/ 25863 h 370847"/>
              <a:gd name="connsiteX57" fmla="*/ 244181 w 572718"/>
              <a:gd name="connsiteY57" fmla="*/ 29312 h 370847"/>
              <a:gd name="connsiteX58" fmla="*/ 240865 w 572718"/>
              <a:gd name="connsiteY58" fmla="*/ 22547 h 370847"/>
              <a:gd name="connsiteX59" fmla="*/ 233040 w 572718"/>
              <a:gd name="connsiteY59" fmla="*/ 0 h 370847"/>
              <a:gd name="connsiteX60" fmla="*/ 220705 w 572718"/>
              <a:gd name="connsiteY60" fmla="*/ 19099 h 370847"/>
              <a:gd name="connsiteX61" fmla="*/ 218450 w 572718"/>
              <a:gd name="connsiteY61" fmla="*/ 20160 h 370847"/>
              <a:gd name="connsiteX62" fmla="*/ 217389 w 572718"/>
              <a:gd name="connsiteY62" fmla="*/ 24670 h 370847"/>
              <a:gd name="connsiteX63" fmla="*/ 212880 w 572718"/>
              <a:gd name="connsiteY63" fmla="*/ 25731 h 370847"/>
              <a:gd name="connsiteX64" fmla="*/ 209564 w 572718"/>
              <a:gd name="connsiteY64" fmla="*/ 23476 h 370847"/>
              <a:gd name="connsiteX65" fmla="*/ 185955 w 572718"/>
              <a:gd name="connsiteY65" fmla="*/ 41514 h 370847"/>
              <a:gd name="connsiteX66" fmla="*/ 184893 w 572718"/>
              <a:gd name="connsiteY66" fmla="*/ 46024 h 370847"/>
              <a:gd name="connsiteX67" fmla="*/ 182639 w 572718"/>
              <a:gd name="connsiteY67" fmla="*/ 46024 h 370847"/>
              <a:gd name="connsiteX68" fmla="*/ 183700 w 572718"/>
              <a:gd name="connsiteY68" fmla="*/ 49473 h 370847"/>
              <a:gd name="connsiteX69" fmla="*/ 180384 w 572718"/>
              <a:gd name="connsiteY69" fmla="*/ 51727 h 370847"/>
              <a:gd name="connsiteX70" fmla="*/ 180384 w 572718"/>
              <a:gd name="connsiteY70" fmla="*/ 53982 h 370847"/>
              <a:gd name="connsiteX71" fmla="*/ 178129 w 572718"/>
              <a:gd name="connsiteY71" fmla="*/ 56237 h 370847"/>
              <a:gd name="connsiteX72" fmla="*/ 175874 w 572718"/>
              <a:gd name="connsiteY72" fmla="*/ 53982 h 370847"/>
              <a:gd name="connsiteX73" fmla="*/ 171365 w 572718"/>
              <a:gd name="connsiteY73" fmla="*/ 57430 h 370847"/>
              <a:gd name="connsiteX74" fmla="*/ 169110 w 572718"/>
              <a:gd name="connsiteY74" fmla="*/ 61940 h 370847"/>
              <a:gd name="connsiteX75" fmla="*/ 169110 w 572718"/>
              <a:gd name="connsiteY75" fmla="*/ 83294 h 370847"/>
              <a:gd name="connsiteX76" fmla="*/ 165794 w 572718"/>
              <a:gd name="connsiteY76" fmla="*/ 81040 h 370847"/>
              <a:gd name="connsiteX77" fmla="*/ 161284 w 572718"/>
              <a:gd name="connsiteY77" fmla="*/ 78785 h 370847"/>
              <a:gd name="connsiteX78" fmla="*/ 156775 w 572718"/>
              <a:gd name="connsiteY78" fmla="*/ 78785 h 370847"/>
              <a:gd name="connsiteX79" fmla="*/ 154520 w 572718"/>
              <a:gd name="connsiteY79" fmla="*/ 81040 h 370847"/>
              <a:gd name="connsiteX80" fmla="*/ 153459 w 572718"/>
              <a:gd name="connsiteY80" fmla="*/ 85549 h 370847"/>
              <a:gd name="connsiteX81" fmla="*/ 145634 w 572718"/>
              <a:gd name="connsiteY81" fmla="*/ 88865 h 370847"/>
              <a:gd name="connsiteX82" fmla="*/ 122024 w 572718"/>
              <a:gd name="connsiteY82" fmla="*/ 68572 h 370847"/>
              <a:gd name="connsiteX83" fmla="*/ 100670 w 572718"/>
              <a:gd name="connsiteY83" fmla="*/ 91120 h 370847"/>
              <a:gd name="connsiteX84" fmla="*/ 86080 w 572718"/>
              <a:gd name="connsiteY84" fmla="*/ 52921 h 370847"/>
              <a:gd name="connsiteX85" fmla="*/ 83826 w 572718"/>
              <a:gd name="connsiteY85" fmla="*/ 55176 h 370847"/>
              <a:gd name="connsiteX86" fmla="*/ 82765 w 572718"/>
              <a:gd name="connsiteY86" fmla="*/ 57430 h 370847"/>
              <a:gd name="connsiteX87" fmla="*/ 82765 w 572718"/>
              <a:gd name="connsiteY87" fmla="*/ 59686 h 370847"/>
              <a:gd name="connsiteX88" fmla="*/ 78255 w 572718"/>
              <a:gd name="connsiteY88" fmla="*/ 65256 h 370847"/>
              <a:gd name="connsiteX89" fmla="*/ 78255 w 572718"/>
              <a:gd name="connsiteY89" fmla="*/ 68572 h 370847"/>
              <a:gd name="connsiteX90" fmla="*/ 76000 w 572718"/>
              <a:gd name="connsiteY90" fmla="*/ 68572 h 370847"/>
              <a:gd name="connsiteX91" fmla="*/ 73746 w 572718"/>
              <a:gd name="connsiteY91" fmla="*/ 70827 h 370847"/>
              <a:gd name="connsiteX92" fmla="*/ 72684 w 572718"/>
              <a:gd name="connsiteY92" fmla="*/ 72021 h 370847"/>
              <a:gd name="connsiteX93" fmla="*/ 70430 w 572718"/>
              <a:gd name="connsiteY93" fmla="*/ 74275 h 370847"/>
              <a:gd name="connsiteX94" fmla="*/ 68175 w 572718"/>
              <a:gd name="connsiteY94" fmla="*/ 74275 h 370847"/>
              <a:gd name="connsiteX95" fmla="*/ 69368 w 572718"/>
              <a:gd name="connsiteY95" fmla="*/ 76530 h 370847"/>
              <a:gd name="connsiteX96" fmla="*/ 65920 w 572718"/>
              <a:gd name="connsiteY96" fmla="*/ 78785 h 370847"/>
              <a:gd name="connsiteX97" fmla="*/ 63665 w 572718"/>
              <a:gd name="connsiteY97" fmla="*/ 78785 h 370847"/>
              <a:gd name="connsiteX98" fmla="*/ 62604 w 572718"/>
              <a:gd name="connsiteY98" fmla="*/ 79979 h 370847"/>
              <a:gd name="connsiteX99" fmla="*/ 59288 w 572718"/>
              <a:gd name="connsiteY99" fmla="*/ 81040 h 370847"/>
              <a:gd name="connsiteX100" fmla="*/ 58227 w 572718"/>
              <a:gd name="connsiteY100" fmla="*/ 79979 h 370847"/>
              <a:gd name="connsiteX101" fmla="*/ 57166 w 572718"/>
              <a:gd name="connsiteY101" fmla="*/ 82233 h 370847"/>
              <a:gd name="connsiteX102" fmla="*/ 56105 w 572718"/>
              <a:gd name="connsiteY102" fmla="*/ 88998 h 370847"/>
              <a:gd name="connsiteX103" fmla="*/ 53850 w 572718"/>
              <a:gd name="connsiteY103" fmla="*/ 90059 h 370847"/>
              <a:gd name="connsiteX104" fmla="*/ 54911 w 572718"/>
              <a:gd name="connsiteY104" fmla="*/ 84489 h 370847"/>
              <a:gd name="connsiteX105" fmla="*/ 50402 w 572718"/>
              <a:gd name="connsiteY105" fmla="*/ 83427 h 370847"/>
              <a:gd name="connsiteX106" fmla="*/ 45892 w 572718"/>
              <a:gd name="connsiteY106" fmla="*/ 84489 h 370847"/>
              <a:gd name="connsiteX107" fmla="*/ 35812 w 572718"/>
              <a:gd name="connsiteY107" fmla="*/ 98017 h 370847"/>
              <a:gd name="connsiteX108" fmla="*/ 21222 w 572718"/>
              <a:gd name="connsiteY108" fmla="*/ 93508 h 370847"/>
              <a:gd name="connsiteX109" fmla="*/ 17906 w 572718"/>
              <a:gd name="connsiteY109" fmla="*/ 92314 h 370847"/>
              <a:gd name="connsiteX110" fmla="*/ 12335 w 572718"/>
              <a:gd name="connsiteY110" fmla="*/ 96824 h 370847"/>
              <a:gd name="connsiteX111" fmla="*/ 10080 w 572718"/>
              <a:gd name="connsiteY111" fmla="*/ 101333 h 370847"/>
              <a:gd name="connsiteX112" fmla="*/ 7826 w 572718"/>
              <a:gd name="connsiteY112" fmla="*/ 106904 h 370847"/>
              <a:gd name="connsiteX113" fmla="*/ 4510 w 572718"/>
              <a:gd name="connsiteY113" fmla="*/ 109158 h 370847"/>
              <a:gd name="connsiteX114" fmla="*/ 2255 w 572718"/>
              <a:gd name="connsiteY114" fmla="*/ 112474 h 370847"/>
              <a:gd name="connsiteX115" fmla="*/ 0 w 572718"/>
              <a:gd name="connsiteY115" fmla="*/ 119239 h 370847"/>
              <a:gd name="connsiteX116" fmla="*/ 13529 w 572718"/>
              <a:gd name="connsiteY116" fmla="*/ 131574 h 370847"/>
              <a:gd name="connsiteX117" fmla="*/ 16845 w 572718"/>
              <a:gd name="connsiteY117" fmla="*/ 133828 h 370847"/>
              <a:gd name="connsiteX118" fmla="*/ 19099 w 572718"/>
              <a:gd name="connsiteY118" fmla="*/ 137144 h 370847"/>
              <a:gd name="connsiteX119" fmla="*/ 22548 w 572718"/>
              <a:gd name="connsiteY119" fmla="*/ 140593 h 370847"/>
              <a:gd name="connsiteX120" fmla="*/ 21487 w 572718"/>
              <a:gd name="connsiteY120" fmla="*/ 143909 h 370847"/>
              <a:gd name="connsiteX121" fmla="*/ 36077 w 572718"/>
              <a:gd name="connsiteY121" fmla="*/ 169773 h 370847"/>
              <a:gd name="connsiteX122" fmla="*/ 36077 w 572718"/>
              <a:gd name="connsiteY122" fmla="*/ 173089 h 370847"/>
              <a:gd name="connsiteX123" fmla="*/ 32761 w 572718"/>
              <a:gd name="connsiteY123" fmla="*/ 183169 h 370847"/>
              <a:gd name="connsiteX124" fmla="*/ 32761 w 572718"/>
              <a:gd name="connsiteY124" fmla="*/ 186485 h 370847"/>
              <a:gd name="connsiteX125" fmla="*/ 29445 w 572718"/>
              <a:gd name="connsiteY125" fmla="*/ 190994 h 370847"/>
              <a:gd name="connsiteX126" fmla="*/ 26129 w 572718"/>
              <a:gd name="connsiteY126" fmla="*/ 189933 h 370847"/>
              <a:gd name="connsiteX127" fmla="*/ 25068 w 572718"/>
              <a:gd name="connsiteY127" fmla="*/ 193249 h 370847"/>
              <a:gd name="connsiteX128" fmla="*/ 40852 w 572718"/>
              <a:gd name="connsiteY128" fmla="*/ 193249 h 370847"/>
              <a:gd name="connsiteX129" fmla="*/ 53187 w 572718"/>
              <a:gd name="connsiteY129" fmla="*/ 196565 h 370847"/>
              <a:gd name="connsiteX130" fmla="*/ 66715 w 572718"/>
              <a:gd name="connsiteY130" fmla="*/ 234764 h 370847"/>
              <a:gd name="connsiteX131" fmla="*/ 79051 w 572718"/>
              <a:gd name="connsiteY131" fmla="*/ 260628 h 370847"/>
              <a:gd name="connsiteX132" fmla="*/ 86876 w 572718"/>
              <a:gd name="connsiteY132" fmla="*/ 302275 h 370847"/>
              <a:gd name="connsiteX133" fmla="*/ 81305 w 572718"/>
              <a:gd name="connsiteY133" fmla="*/ 323629 h 370847"/>
              <a:gd name="connsiteX134" fmla="*/ 133033 w 572718"/>
              <a:gd name="connsiteY134" fmla="*/ 361828 h 370847"/>
              <a:gd name="connsiteX135" fmla="*/ 136349 w 572718"/>
              <a:gd name="connsiteY135" fmla="*/ 362890 h 370847"/>
              <a:gd name="connsiteX136" fmla="*/ 145368 w 572718"/>
              <a:gd name="connsiteY136" fmla="*/ 370847 h 370847"/>
              <a:gd name="connsiteX137" fmla="*/ 145368 w 572718"/>
              <a:gd name="connsiteY137" fmla="*/ 361828 h 370847"/>
              <a:gd name="connsiteX138" fmla="*/ 149878 w 572718"/>
              <a:gd name="connsiteY138" fmla="*/ 358512 h 370847"/>
              <a:gd name="connsiteX139" fmla="*/ 152133 w 572718"/>
              <a:gd name="connsiteY139" fmla="*/ 359574 h 370847"/>
              <a:gd name="connsiteX140" fmla="*/ 157836 w 572718"/>
              <a:gd name="connsiteY140" fmla="*/ 357319 h 370847"/>
              <a:gd name="connsiteX141" fmla="*/ 161152 w 572718"/>
              <a:gd name="connsiteY141" fmla="*/ 358512 h 370847"/>
              <a:gd name="connsiteX142" fmla="*/ 164468 w 572718"/>
              <a:gd name="connsiteY142" fmla="*/ 361828 h 370847"/>
              <a:gd name="connsiteX143" fmla="*/ 166722 w 572718"/>
              <a:gd name="connsiteY143" fmla="*/ 361828 h 370847"/>
              <a:gd name="connsiteX144" fmla="*/ 168977 w 572718"/>
              <a:gd name="connsiteY144" fmla="*/ 359574 h 370847"/>
              <a:gd name="connsiteX145" fmla="*/ 166722 w 572718"/>
              <a:gd name="connsiteY145" fmla="*/ 357319 h 370847"/>
              <a:gd name="connsiteX146" fmla="*/ 166722 w 572718"/>
              <a:gd name="connsiteY146" fmla="*/ 356258 h 370847"/>
              <a:gd name="connsiteX147" fmla="*/ 165662 w 572718"/>
              <a:gd name="connsiteY147" fmla="*/ 356258 h 370847"/>
              <a:gd name="connsiteX148" fmla="*/ 167916 w 572718"/>
              <a:gd name="connsiteY148" fmla="*/ 354003 h 370847"/>
              <a:gd name="connsiteX149" fmla="*/ 167916 w 572718"/>
              <a:gd name="connsiteY149" fmla="*/ 347239 h 370847"/>
              <a:gd name="connsiteX150" fmla="*/ 166855 w 572718"/>
              <a:gd name="connsiteY150" fmla="*/ 344983 h 370847"/>
              <a:gd name="connsiteX151" fmla="*/ 167916 w 572718"/>
              <a:gd name="connsiteY151" fmla="*/ 342729 h 370847"/>
              <a:gd name="connsiteX152" fmla="*/ 169110 w 572718"/>
              <a:gd name="connsiteY152" fmla="*/ 342729 h 370847"/>
              <a:gd name="connsiteX153" fmla="*/ 170171 w 572718"/>
              <a:gd name="connsiteY153" fmla="*/ 341536 h 370847"/>
              <a:gd name="connsiteX154" fmla="*/ 171232 w 572718"/>
              <a:gd name="connsiteY154" fmla="*/ 341536 h 370847"/>
              <a:gd name="connsiteX155" fmla="*/ 171232 w 572718"/>
              <a:gd name="connsiteY155" fmla="*/ 339280 h 370847"/>
              <a:gd name="connsiteX156" fmla="*/ 177997 w 572718"/>
              <a:gd name="connsiteY156" fmla="*/ 344851 h 370847"/>
              <a:gd name="connsiteX157" fmla="*/ 193780 w 572718"/>
              <a:gd name="connsiteY157" fmla="*/ 343790 h 370847"/>
              <a:gd name="connsiteX158" fmla="*/ 206115 w 572718"/>
              <a:gd name="connsiteY158" fmla="*/ 320181 h 370847"/>
              <a:gd name="connsiteX159" fmla="*/ 224154 w 572718"/>
              <a:gd name="connsiteY159" fmla="*/ 306652 h 370847"/>
              <a:gd name="connsiteX160" fmla="*/ 240998 w 572718"/>
              <a:gd name="connsiteY160" fmla="*/ 321242 h 370847"/>
              <a:gd name="connsiteX161" fmla="*/ 254527 w 572718"/>
              <a:gd name="connsiteY161" fmla="*/ 321242 h 370847"/>
              <a:gd name="connsiteX162" fmla="*/ 299490 w 572718"/>
              <a:gd name="connsiteY162" fmla="*/ 314477 h 370847"/>
              <a:gd name="connsiteX163" fmla="*/ 301745 w 572718"/>
              <a:gd name="connsiteY163" fmla="*/ 313284 h 370847"/>
              <a:gd name="connsiteX164" fmla="*/ 319784 w 572718"/>
              <a:gd name="connsiteY164" fmla="*/ 288481 h 370847"/>
              <a:gd name="connsiteX165" fmla="*/ 357983 w 572718"/>
              <a:gd name="connsiteY165" fmla="*/ 283972 h 370847"/>
              <a:gd name="connsiteX166" fmla="*/ 370318 w 572718"/>
              <a:gd name="connsiteY166" fmla="*/ 326680 h 370847"/>
              <a:gd name="connsiteX167" fmla="*/ 435574 w 572718"/>
              <a:gd name="connsiteY167" fmla="*/ 312090 h 370847"/>
              <a:gd name="connsiteX168" fmla="*/ 491811 w 572718"/>
              <a:gd name="connsiteY168" fmla="*/ 355992 h 370847"/>
              <a:gd name="connsiteX169" fmla="*/ 515420 w 572718"/>
              <a:gd name="connsiteY169" fmla="*/ 350422 h 370847"/>
              <a:gd name="connsiteX170" fmla="*/ 530010 w 572718"/>
              <a:gd name="connsiteY170" fmla="*/ 336893 h 370847"/>
              <a:gd name="connsiteX171" fmla="*/ 565954 w 572718"/>
              <a:gd name="connsiteY171" fmla="*/ 314345 h 370847"/>
              <a:gd name="connsiteX172" fmla="*/ 572719 w 572718"/>
              <a:gd name="connsiteY172" fmla="*/ 296306 h 370847"/>
              <a:gd name="connsiteX173" fmla="*/ 562638 w 572718"/>
              <a:gd name="connsiteY173" fmla="*/ 255853 h 37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572718" h="370847">
                <a:moveTo>
                  <a:pt x="561843" y="256383"/>
                </a:moveTo>
                <a:lnTo>
                  <a:pt x="560649" y="242855"/>
                </a:lnTo>
                <a:lnTo>
                  <a:pt x="558394" y="193381"/>
                </a:lnTo>
                <a:lnTo>
                  <a:pt x="533591" y="169773"/>
                </a:lnTo>
                <a:lnTo>
                  <a:pt x="532398" y="170833"/>
                </a:lnTo>
                <a:lnTo>
                  <a:pt x="530143" y="169773"/>
                </a:lnTo>
                <a:lnTo>
                  <a:pt x="532398" y="167517"/>
                </a:lnTo>
                <a:lnTo>
                  <a:pt x="522317" y="161947"/>
                </a:lnTo>
                <a:lnTo>
                  <a:pt x="520063" y="163008"/>
                </a:lnTo>
                <a:lnTo>
                  <a:pt x="516614" y="160754"/>
                </a:lnTo>
                <a:lnTo>
                  <a:pt x="513298" y="163008"/>
                </a:lnTo>
                <a:lnTo>
                  <a:pt x="514492" y="160754"/>
                </a:lnTo>
                <a:lnTo>
                  <a:pt x="517808" y="158498"/>
                </a:lnTo>
                <a:lnTo>
                  <a:pt x="499770" y="149479"/>
                </a:lnTo>
                <a:lnTo>
                  <a:pt x="495260" y="152795"/>
                </a:lnTo>
                <a:lnTo>
                  <a:pt x="483986" y="153989"/>
                </a:lnTo>
                <a:lnTo>
                  <a:pt x="482925" y="151735"/>
                </a:lnTo>
                <a:lnTo>
                  <a:pt x="476160" y="150673"/>
                </a:lnTo>
                <a:lnTo>
                  <a:pt x="476160" y="147225"/>
                </a:lnTo>
                <a:lnTo>
                  <a:pt x="472845" y="144970"/>
                </a:lnTo>
                <a:lnTo>
                  <a:pt x="471783" y="141654"/>
                </a:lnTo>
                <a:lnTo>
                  <a:pt x="475232" y="137144"/>
                </a:lnTo>
                <a:lnTo>
                  <a:pt x="472977" y="132635"/>
                </a:lnTo>
                <a:lnTo>
                  <a:pt x="475232" y="128125"/>
                </a:lnTo>
                <a:lnTo>
                  <a:pt x="474038" y="127064"/>
                </a:lnTo>
                <a:lnTo>
                  <a:pt x="478548" y="122555"/>
                </a:lnTo>
                <a:lnTo>
                  <a:pt x="479609" y="118045"/>
                </a:lnTo>
                <a:lnTo>
                  <a:pt x="481864" y="113536"/>
                </a:lnTo>
                <a:lnTo>
                  <a:pt x="481864" y="109026"/>
                </a:lnTo>
                <a:lnTo>
                  <a:pt x="486373" y="104516"/>
                </a:lnTo>
                <a:lnTo>
                  <a:pt x="489689" y="100007"/>
                </a:lnTo>
                <a:lnTo>
                  <a:pt x="497515" y="98945"/>
                </a:lnTo>
                <a:lnTo>
                  <a:pt x="503085" y="96691"/>
                </a:lnTo>
                <a:lnTo>
                  <a:pt x="500830" y="83162"/>
                </a:lnTo>
                <a:lnTo>
                  <a:pt x="497515" y="80907"/>
                </a:lnTo>
                <a:cubicBezTo>
                  <a:pt x="496321" y="66715"/>
                  <a:pt x="506401" y="53452"/>
                  <a:pt x="516614" y="43769"/>
                </a:cubicBezTo>
                <a:lnTo>
                  <a:pt x="504279" y="41514"/>
                </a:lnTo>
                <a:lnTo>
                  <a:pt x="498708" y="53850"/>
                </a:lnTo>
                <a:lnTo>
                  <a:pt x="497515" y="56104"/>
                </a:lnTo>
                <a:lnTo>
                  <a:pt x="498708" y="58359"/>
                </a:lnTo>
                <a:lnTo>
                  <a:pt x="490883" y="69633"/>
                </a:lnTo>
                <a:lnTo>
                  <a:pt x="478548" y="65124"/>
                </a:lnTo>
                <a:lnTo>
                  <a:pt x="477354" y="58359"/>
                </a:lnTo>
                <a:lnTo>
                  <a:pt x="454806" y="55043"/>
                </a:lnTo>
                <a:lnTo>
                  <a:pt x="430003" y="46024"/>
                </a:lnTo>
                <a:lnTo>
                  <a:pt x="396182" y="8886"/>
                </a:lnTo>
                <a:lnTo>
                  <a:pt x="386101" y="6632"/>
                </a:lnTo>
                <a:lnTo>
                  <a:pt x="381592" y="32495"/>
                </a:lnTo>
                <a:lnTo>
                  <a:pt x="363553" y="69633"/>
                </a:lnTo>
                <a:lnTo>
                  <a:pt x="341005" y="63929"/>
                </a:lnTo>
                <a:lnTo>
                  <a:pt x="299358" y="53850"/>
                </a:lnTo>
                <a:lnTo>
                  <a:pt x="265668" y="61808"/>
                </a:lnTo>
                <a:lnTo>
                  <a:pt x="267923" y="22415"/>
                </a:lnTo>
                <a:lnTo>
                  <a:pt x="265668" y="16844"/>
                </a:lnTo>
                <a:lnTo>
                  <a:pt x="259965" y="19099"/>
                </a:lnTo>
                <a:lnTo>
                  <a:pt x="252140" y="23609"/>
                </a:lnTo>
                <a:lnTo>
                  <a:pt x="249885" y="25863"/>
                </a:lnTo>
                <a:lnTo>
                  <a:pt x="244181" y="29312"/>
                </a:lnTo>
                <a:lnTo>
                  <a:pt x="240865" y="22547"/>
                </a:lnTo>
                <a:lnTo>
                  <a:pt x="233040" y="0"/>
                </a:lnTo>
                <a:lnTo>
                  <a:pt x="220705" y="19099"/>
                </a:lnTo>
                <a:lnTo>
                  <a:pt x="218450" y="20160"/>
                </a:lnTo>
                <a:lnTo>
                  <a:pt x="217389" y="24670"/>
                </a:lnTo>
                <a:lnTo>
                  <a:pt x="212880" y="25731"/>
                </a:lnTo>
                <a:lnTo>
                  <a:pt x="209564" y="23476"/>
                </a:lnTo>
                <a:lnTo>
                  <a:pt x="185955" y="41514"/>
                </a:lnTo>
                <a:lnTo>
                  <a:pt x="184893" y="46024"/>
                </a:lnTo>
                <a:lnTo>
                  <a:pt x="182639" y="46024"/>
                </a:lnTo>
                <a:lnTo>
                  <a:pt x="183700" y="49473"/>
                </a:lnTo>
                <a:lnTo>
                  <a:pt x="180384" y="51727"/>
                </a:lnTo>
                <a:lnTo>
                  <a:pt x="180384" y="53982"/>
                </a:lnTo>
                <a:lnTo>
                  <a:pt x="178129" y="56237"/>
                </a:lnTo>
                <a:lnTo>
                  <a:pt x="175874" y="53982"/>
                </a:lnTo>
                <a:lnTo>
                  <a:pt x="171365" y="57430"/>
                </a:lnTo>
                <a:lnTo>
                  <a:pt x="169110" y="61940"/>
                </a:lnTo>
                <a:cubicBezTo>
                  <a:pt x="174150" y="68307"/>
                  <a:pt x="171763" y="76663"/>
                  <a:pt x="169110" y="83294"/>
                </a:cubicBezTo>
                <a:lnTo>
                  <a:pt x="165794" y="81040"/>
                </a:lnTo>
                <a:lnTo>
                  <a:pt x="161284" y="78785"/>
                </a:lnTo>
                <a:lnTo>
                  <a:pt x="156775" y="78785"/>
                </a:lnTo>
                <a:lnTo>
                  <a:pt x="154520" y="81040"/>
                </a:lnTo>
                <a:lnTo>
                  <a:pt x="153459" y="85549"/>
                </a:lnTo>
                <a:lnTo>
                  <a:pt x="145634" y="88865"/>
                </a:lnTo>
                <a:lnTo>
                  <a:pt x="122024" y="68572"/>
                </a:lnTo>
                <a:lnTo>
                  <a:pt x="100670" y="91120"/>
                </a:lnTo>
                <a:lnTo>
                  <a:pt x="86080" y="52921"/>
                </a:lnTo>
                <a:lnTo>
                  <a:pt x="83826" y="55176"/>
                </a:lnTo>
                <a:lnTo>
                  <a:pt x="82765" y="57430"/>
                </a:lnTo>
                <a:lnTo>
                  <a:pt x="82765" y="59686"/>
                </a:lnTo>
                <a:lnTo>
                  <a:pt x="78255" y="65256"/>
                </a:lnTo>
                <a:lnTo>
                  <a:pt x="78255" y="68572"/>
                </a:lnTo>
                <a:lnTo>
                  <a:pt x="76000" y="68572"/>
                </a:lnTo>
                <a:lnTo>
                  <a:pt x="73746" y="70827"/>
                </a:lnTo>
                <a:lnTo>
                  <a:pt x="72684" y="72021"/>
                </a:lnTo>
                <a:lnTo>
                  <a:pt x="70430" y="74275"/>
                </a:lnTo>
                <a:lnTo>
                  <a:pt x="68175" y="74275"/>
                </a:lnTo>
                <a:lnTo>
                  <a:pt x="69368" y="76530"/>
                </a:lnTo>
                <a:lnTo>
                  <a:pt x="65920" y="78785"/>
                </a:lnTo>
                <a:lnTo>
                  <a:pt x="63665" y="78785"/>
                </a:lnTo>
                <a:lnTo>
                  <a:pt x="62604" y="79979"/>
                </a:lnTo>
                <a:lnTo>
                  <a:pt x="59288" y="81040"/>
                </a:lnTo>
                <a:lnTo>
                  <a:pt x="58227" y="79979"/>
                </a:lnTo>
                <a:lnTo>
                  <a:pt x="57166" y="82233"/>
                </a:lnTo>
                <a:lnTo>
                  <a:pt x="56105" y="88998"/>
                </a:lnTo>
                <a:lnTo>
                  <a:pt x="53850" y="90059"/>
                </a:lnTo>
                <a:lnTo>
                  <a:pt x="54911" y="84489"/>
                </a:lnTo>
                <a:lnTo>
                  <a:pt x="50402" y="83427"/>
                </a:lnTo>
                <a:lnTo>
                  <a:pt x="45892" y="84489"/>
                </a:lnTo>
                <a:lnTo>
                  <a:pt x="35812" y="98017"/>
                </a:lnTo>
                <a:lnTo>
                  <a:pt x="21222" y="93508"/>
                </a:lnTo>
                <a:lnTo>
                  <a:pt x="17906" y="92314"/>
                </a:lnTo>
                <a:lnTo>
                  <a:pt x="12335" y="96824"/>
                </a:lnTo>
                <a:lnTo>
                  <a:pt x="10080" y="101333"/>
                </a:lnTo>
                <a:lnTo>
                  <a:pt x="7826" y="106904"/>
                </a:lnTo>
                <a:lnTo>
                  <a:pt x="4510" y="109158"/>
                </a:lnTo>
                <a:lnTo>
                  <a:pt x="2255" y="112474"/>
                </a:lnTo>
                <a:lnTo>
                  <a:pt x="0" y="119239"/>
                </a:lnTo>
                <a:lnTo>
                  <a:pt x="13529" y="131574"/>
                </a:lnTo>
                <a:lnTo>
                  <a:pt x="16845" y="133828"/>
                </a:lnTo>
                <a:lnTo>
                  <a:pt x="19099" y="137144"/>
                </a:lnTo>
                <a:lnTo>
                  <a:pt x="22548" y="140593"/>
                </a:lnTo>
                <a:lnTo>
                  <a:pt x="21487" y="143909"/>
                </a:lnTo>
                <a:lnTo>
                  <a:pt x="36077" y="169773"/>
                </a:lnTo>
                <a:lnTo>
                  <a:pt x="36077" y="173089"/>
                </a:lnTo>
                <a:lnTo>
                  <a:pt x="32761" y="183169"/>
                </a:lnTo>
                <a:lnTo>
                  <a:pt x="32761" y="186485"/>
                </a:lnTo>
                <a:lnTo>
                  <a:pt x="29445" y="190994"/>
                </a:lnTo>
                <a:lnTo>
                  <a:pt x="26129" y="189933"/>
                </a:lnTo>
                <a:lnTo>
                  <a:pt x="25068" y="193249"/>
                </a:lnTo>
                <a:lnTo>
                  <a:pt x="40852" y="193249"/>
                </a:lnTo>
                <a:lnTo>
                  <a:pt x="53187" y="196565"/>
                </a:lnTo>
                <a:lnTo>
                  <a:pt x="66715" y="234764"/>
                </a:lnTo>
                <a:lnTo>
                  <a:pt x="79051" y="260628"/>
                </a:lnTo>
                <a:lnTo>
                  <a:pt x="86876" y="302275"/>
                </a:lnTo>
                <a:lnTo>
                  <a:pt x="81305" y="323629"/>
                </a:lnTo>
                <a:lnTo>
                  <a:pt x="133033" y="361828"/>
                </a:lnTo>
                <a:lnTo>
                  <a:pt x="136349" y="362890"/>
                </a:lnTo>
                <a:lnTo>
                  <a:pt x="145368" y="370847"/>
                </a:lnTo>
                <a:lnTo>
                  <a:pt x="145368" y="361828"/>
                </a:lnTo>
                <a:lnTo>
                  <a:pt x="149878" y="358512"/>
                </a:lnTo>
                <a:lnTo>
                  <a:pt x="152133" y="359574"/>
                </a:lnTo>
                <a:lnTo>
                  <a:pt x="157836" y="357319"/>
                </a:lnTo>
                <a:lnTo>
                  <a:pt x="161152" y="358512"/>
                </a:lnTo>
                <a:lnTo>
                  <a:pt x="164468" y="361828"/>
                </a:lnTo>
                <a:lnTo>
                  <a:pt x="166722" y="361828"/>
                </a:lnTo>
                <a:lnTo>
                  <a:pt x="168977" y="359574"/>
                </a:lnTo>
                <a:lnTo>
                  <a:pt x="166722" y="357319"/>
                </a:lnTo>
                <a:lnTo>
                  <a:pt x="166722" y="356258"/>
                </a:lnTo>
                <a:lnTo>
                  <a:pt x="165662" y="356258"/>
                </a:lnTo>
                <a:lnTo>
                  <a:pt x="167916" y="354003"/>
                </a:lnTo>
                <a:lnTo>
                  <a:pt x="167916" y="347239"/>
                </a:lnTo>
                <a:lnTo>
                  <a:pt x="166855" y="344983"/>
                </a:lnTo>
                <a:lnTo>
                  <a:pt x="167916" y="342729"/>
                </a:lnTo>
                <a:lnTo>
                  <a:pt x="169110" y="342729"/>
                </a:lnTo>
                <a:lnTo>
                  <a:pt x="170171" y="341536"/>
                </a:lnTo>
                <a:lnTo>
                  <a:pt x="171232" y="341536"/>
                </a:lnTo>
                <a:lnTo>
                  <a:pt x="171232" y="339280"/>
                </a:lnTo>
                <a:lnTo>
                  <a:pt x="177997" y="344851"/>
                </a:lnTo>
                <a:lnTo>
                  <a:pt x="193780" y="343790"/>
                </a:lnTo>
                <a:lnTo>
                  <a:pt x="206115" y="320181"/>
                </a:lnTo>
                <a:lnTo>
                  <a:pt x="224154" y="306652"/>
                </a:lnTo>
                <a:lnTo>
                  <a:pt x="240998" y="321242"/>
                </a:lnTo>
                <a:lnTo>
                  <a:pt x="254527" y="321242"/>
                </a:lnTo>
                <a:lnTo>
                  <a:pt x="299490" y="314477"/>
                </a:lnTo>
                <a:lnTo>
                  <a:pt x="301745" y="313284"/>
                </a:lnTo>
                <a:lnTo>
                  <a:pt x="319784" y="288481"/>
                </a:lnTo>
                <a:lnTo>
                  <a:pt x="357983" y="283972"/>
                </a:lnTo>
                <a:lnTo>
                  <a:pt x="370318" y="326680"/>
                </a:lnTo>
                <a:lnTo>
                  <a:pt x="435574" y="312090"/>
                </a:lnTo>
                <a:lnTo>
                  <a:pt x="491811" y="355992"/>
                </a:lnTo>
                <a:lnTo>
                  <a:pt x="515420" y="350422"/>
                </a:lnTo>
                <a:lnTo>
                  <a:pt x="530010" y="336893"/>
                </a:lnTo>
                <a:lnTo>
                  <a:pt x="565954" y="314345"/>
                </a:lnTo>
                <a:lnTo>
                  <a:pt x="572719" y="296306"/>
                </a:lnTo>
                <a:lnTo>
                  <a:pt x="562638" y="255853"/>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447" name="Freeform: Shape 1446">
            <a:extLst>
              <a:ext uri="{FF2B5EF4-FFF2-40B4-BE49-F238E27FC236}">
                <a16:creationId xmlns:a16="http://schemas.microsoft.com/office/drawing/2014/main" id="{A204E39C-E760-FC88-8B69-B494CA5BE4BF}"/>
              </a:ext>
            </a:extLst>
          </p:cNvPr>
          <p:cNvSpPr/>
          <p:nvPr/>
        </p:nvSpPr>
        <p:spPr>
          <a:xfrm>
            <a:off x="4421875" y="5897829"/>
            <a:ext cx="156963" cy="263269"/>
          </a:xfrm>
          <a:custGeom>
            <a:avLst/>
            <a:gdLst>
              <a:gd name="connsiteX0" fmla="*/ 8887 w 346045"/>
              <a:gd name="connsiteY0" fmla="*/ 76265 h 580411"/>
              <a:gd name="connsiteX1" fmla="*/ 1061 w 346045"/>
              <a:gd name="connsiteY1" fmla="*/ 71755 h 580411"/>
              <a:gd name="connsiteX2" fmla="*/ 5571 w 346045"/>
              <a:gd name="connsiteY2" fmla="*/ 69501 h 580411"/>
              <a:gd name="connsiteX3" fmla="*/ 7826 w 346045"/>
              <a:gd name="connsiteY3" fmla="*/ 66185 h 580411"/>
              <a:gd name="connsiteX4" fmla="*/ 8887 w 346045"/>
              <a:gd name="connsiteY4" fmla="*/ 62869 h 580411"/>
              <a:gd name="connsiteX5" fmla="*/ 7826 w 346045"/>
              <a:gd name="connsiteY5" fmla="*/ 62869 h 580411"/>
              <a:gd name="connsiteX6" fmla="*/ 7826 w 346045"/>
              <a:gd name="connsiteY6" fmla="*/ 48279 h 580411"/>
              <a:gd name="connsiteX7" fmla="*/ 48279 w 346045"/>
              <a:gd name="connsiteY7" fmla="*/ 19099 h 580411"/>
              <a:gd name="connsiteX8" fmla="*/ 59553 w 346045"/>
              <a:gd name="connsiteY8" fmla="*/ 9019 h 580411"/>
              <a:gd name="connsiteX9" fmla="*/ 71888 w 346045"/>
              <a:gd name="connsiteY9" fmla="*/ 0 h 580411"/>
              <a:gd name="connsiteX10" fmla="*/ 77459 w 346045"/>
              <a:gd name="connsiteY10" fmla="*/ 27057 h 580411"/>
              <a:gd name="connsiteX11" fmla="*/ 88733 w 346045"/>
              <a:gd name="connsiteY11" fmla="*/ 23741 h 580411"/>
              <a:gd name="connsiteX12" fmla="*/ 135951 w 346045"/>
              <a:gd name="connsiteY12" fmla="*/ 37270 h 580411"/>
              <a:gd name="connsiteX13" fmla="*/ 149480 w 346045"/>
              <a:gd name="connsiteY13" fmla="*/ 62073 h 580411"/>
              <a:gd name="connsiteX14" fmla="*/ 149480 w 346045"/>
              <a:gd name="connsiteY14" fmla="*/ 71092 h 580411"/>
              <a:gd name="connsiteX15" fmla="*/ 150541 w 346045"/>
              <a:gd name="connsiteY15" fmla="*/ 72154 h 580411"/>
              <a:gd name="connsiteX16" fmla="*/ 153857 w 346045"/>
              <a:gd name="connsiteY16" fmla="*/ 71092 h 580411"/>
              <a:gd name="connsiteX17" fmla="*/ 156112 w 346045"/>
              <a:gd name="connsiteY17" fmla="*/ 72154 h 580411"/>
              <a:gd name="connsiteX18" fmla="*/ 156112 w 346045"/>
              <a:gd name="connsiteY18" fmla="*/ 73347 h 580411"/>
              <a:gd name="connsiteX19" fmla="*/ 159428 w 346045"/>
              <a:gd name="connsiteY19" fmla="*/ 74408 h 580411"/>
              <a:gd name="connsiteX20" fmla="*/ 165131 w 346045"/>
              <a:gd name="connsiteY20" fmla="*/ 69898 h 580411"/>
              <a:gd name="connsiteX21" fmla="*/ 168447 w 346045"/>
              <a:gd name="connsiteY21" fmla="*/ 69898 h 580411"/>
              <a:gd name="connsiteX22" fmla="*/ 176272 w 346045"/>
              <a:gd name="connsiteY22" fmla="*/ 68838 h 580411"/>
              <a:gd name="connsiteX23" fmla="*/ 187546 w 346045"/>
              <a:gd name="connsiteY23" fmla="*/ 71092 h 580411"/>
              <a:gd name="connsiteX24" fmla="*/ 156112 w 346045"/>
              <a:gd name="connsiteY24" fmla="*/ 122820 h 580411"/>
              <a:gd name="connsiteX25" fmla="*/ 143777 w 346045"/>
              <a:gd name="connsiteY25" fmla="*/ 164467 h 580411"/>
              <a:gd name="connsiteX26" fmla="*/ 144971 w 346045"/>
              <a:gd name="connsiteY26" fmla="*/ 168977 h 580411"/>
              <a:gd name="connsiteX27" fmla="*/ 149480 w 346045"/>
              <a:gd name="connsiteY27" fmla="*/ 183567 h 580411"/>
              <a:gd name="connsiteX28" fmla="*/ 155051 w 346045"/>
              <a:gd name="connsiteY28" fmla="*/ 204921 h 580411"/>
              <a:gd name="connsiteX29" fmla="*/ 168580 w 346045"/>
              <a:gd name="connsiteY29" fmla="*/ 203860 h 580411"/>
              <a:gd name="connsiteX30" fmla="*/ 205717 w 346045"/>
              <a:gd name="connsiteY30" fmla="*/ 240998 h 580411"/>
              <a:gd name="connsiteX31" fmla="*/ 211288 w 346045"/>
              <a:gd name="connsiteY31" fmla="*/ 220704 h 580411"/>
              <a:gd name="connsiteX32" fmla="*/ 212482 w 346045"/>
              <a:gd name="connsiteY32" fmla="*/ 210625 h 580411"/>
              <a:gd name="connsiteX33" fmla="*/ 216991 w 346045"/>
              <a:gd name="connsiteY33" fmla="*/ 190331 h 580411"/>
              <a:gd name="connsiteX34" fmla="*/ 229326 w 346045"/>
              <a:gd name="connsiteY34" fmla="*/ 185822 h 580411"/>
              <a:gd name="connsiteX35" fmla="*/ 230388 w 346045"/>
              <a:gd name="connsiteY35" fmla="*/ 182506 h 580411"/>
              <a:gd name="connsiteX36" fmla="*/ 238213 w 346045"/>
              <a:gd name="connsiteY36" fmla="*/ 183567 h 580411"/>
              <a:gd name="connsiteX37" fmla="*/ 248293 w 346045"/>
              <a:gd name="connsiteY37" fmla="*/ 193647 h 580411"/>
              <a:gd name="connsiteX38" fmla="*/ 250548 w 346045"/>
              <a:gd name="connsiteY38" fmla="*/ 199217 h 580411"/>
              <a:gd name="connsiteX39" fmla="*/ 262883 w 346045"/>
              <a:gd name="connsiteY39" fmla="*/ 205982 h 580411"/>
              <a:gd name="connsiteX40" fmla="*/ 284237 w 346045"/>
              <a:gd name="connsiteY40" fmla="*/ 198157 h 580411"/>
              <a:gd name="connsiteX41" fmla="*/ 288747 w 346045"/>
              <a:gd name="connsiteY41" fmla="*/ 202666 h 580411"/>
              <a:gd name="connsiteX42" fmla="*/ 319120 w 346045"/>
              <a:gd name="connsiteY42" fmla="*/ 209431 h 580411"/>
              <a:gd name="connsiteX43" fmla="*/ 313550 w 346045"/>
              <a:gd name="connsiteY43" fmla="*/ 236488 h 580411"/>
              <a:gd name="connsiteX44" fmla="*/ 321375 w 346045"/>
              <a:gd name="connsiteY44" fmla="*/ 260097 h 580411"/>
              <a:gd name="connsiteX45" fmla="*/ 322436 w 346045"/>
              <a:gd name="connsiteY45" fmla="*/ 260097 h 580411"/>
              <a:gd name="connsiteX46" fmla="*/ 323497 w 346045"/>
              <a:gd name="connsiteY46" fmla="*/ 262352 h 580411"/>
              <a:gd name="connsiteX47" fmla="*/ 326813 w 346045"/>
              <a:gd name="connsiteY47" fmla="*/ 262352 h 580411"/>
              <a:gd name="connsiteX48" fmla="*/ 329068 w 346045"/>
              <a:gd name="connsiteY48" fmla="*/ 279197 h 580411"/>
              <a:gd name="connsiteX49" fmla="*/ 329068 w 346045"/>
              <a:gd name="connsiteY49" fmla="*/ 280390 h 580411"/>
              <a:gd name="connsiteX50" fmla="*/ 327874 w 346045"/>
              <a:gd name="connsiteY50" fmla="*/ 281451 h 580411"/>
              <a:gd name="connsiteX51" fmla="*/ 326813 w 346045"/>
              <a:gd name="connsiteY51" fmla="*/ 283706 h 580411"/>
              <a:gd name="connsiteX52" fmla="*/ 329068 w 346045"/>
              <a:gd name="connsiteY52" fmla="*/ 291532 h 580411"/>
              <a:gd name="connsiteX53" fmla="*/ 340342 w 346045"/>
              <a:gd name="connsiteY53" fmla="*/ 305061 h 580411"/>
              <a:gd name="connsiteX54" fmla="*/ 343658 w 346045"/>
              <a:gd name="connsiteY54" fmla="*/ 310631 h 580411"/>
              <a:gd name="connsiteX55" fmla="*/ 339148 w 346045"/>
              <a:gd name="connsiteY55" fmla="*/ 312886 h 580411"/>
              <a:gd name="connsiteX56" fmla="*/ 340342 w 346045"/>
              <a:gd name="connsiteY56" fmla="*/ 320712 h 580411"/>
              <a:gd name="connsiteX57" fmla="*/ 341536 w 346045"/>
              <a:gd name="connsiteY57" fmla="*/ 321773 h 580411"/>
              <a:gd name="connsiteX58" fmla="*/ 346045 w 346045"/>
              <a:gd name="connsiteY58" fmla="*/ 388223 h 580411"/>
              <a:gd name="connsiteX59" fmla="*/ 341536 w 346045"/>
              <a:gd name="connsiteY59" fmla="*/ 406262 h 580411"/>
              <a:gd name="connsiteX60" fmla="*/ 338087 w 346045"/>
              <a:gd name="connsiteY60" fmla="*/ 406262 h 580411"/>
              <a:gd name="connsiteX61" fmla="*/ 337026 w 346045"/>
              <a:gd name="connsiteY61" fmla="*/ 407322 h 580411"/>
              <a:gd name="connsiteX62" fmla="*/ 332516 w 346045"/>
              <a:gd name="connsiteY62" fmla="*/ 405067 h 580411"/>
              <a:gd name="connsiteX63" fmla="*/ 328007 w 346045"/>
              <a:gd name="connsiteY63" fmla="*/ 406129 h 580411"/>
              <a:gd name="connsiteX64" fmla="*/ 322436 w 346045"/>
              <a:gd name="connsiteY64" fmla="*/ 406129 h 580411"/>
              <a:gd name="connsiteX65" fmla="*/ 289808 w 346045"/>
              <a:gd name="connsiteY65" fmla="*/ 397110 h 580411"/>
              <a:gd name="connsiteX66" fmla="*/ 286492 w 346045"/>
              <a:gd name="connsiteY66" fmla="*/ 402680 h 580411"/>
              <a:gd name="connsiteX67" fmla="*/ 297766 w 346045"/>
              <a:gd name="connsiteY67" fmla="*/ 416209 h 580411"/>
              <a:gd name="connsiteX68" fmla="*/ 322569 w 346045"/>
              <a:gd name="connsiteY68" fmla="*/ 449898 h 580411"/>
              <a:gd name="connsiteX69" fmla="*/ 305724 w 346045"/>
              <a:gd name="connsiteY69" fmla="*/ 464488 h 580411"/>
              <a:gd name="connsiteX70" fmla="*/ 302276 w 346045"/>
              <a:gd name="connsiteY70" fmla="*/ 464488 h 580411"/>
              <a:gd name="connsiteX71" fmla="*/ 291002 w 346045"/>
              <a:gd name="connsiteY71" fmla="*/ 466743 h 580411"/>
              <a:gd name="connsiteX72" fmla="*/ 294317 w 346045"/>
              <a:gd name="connsiteY72" fmla="*/ 472314 h 580411"/>
              <a:gd name="connsiteX73" fmla="*/ 281982 w 346045"/>
              <a:gd name="connsiteY73" fmla="*/ 483587 h 580411"/>
              <a:gd name="connsiteX74" fmla="*/ 270708 w 346045"/>
              <a:gd name="connsiteY74" fmla="*/ 479078 h 580411"/>
              <a:gd name="connsiteX75" fmla="*/ 265138 w 346045"/>
              <a:gd name="connsiteY75" fmla="*/ 483587 h 580411"/>
              <a:gd name="connsiteX76" fmla="*/ 257313 w 346045"/>
              <a:gd name="connsiteY76" fmla="*/ 485843 h 580411"/>
              <a:gd name="connsiteX77" fmla="*/ 252803 w 346045"/>
              <a:gd name="connsiteY77" fmla="*/ 489290 h 580411"/>
              <a:gd name="connsiteX78" fmla="*/ 246038 w 346045"/>
              <a:gd name="connsiteY78" fmla="*/ 490352 h 580411"/>
              <a:gd name="connsiteX79" fmla="*/ 238213 w 346045"/>
              <a:gd name="connsiteY79" fmla="*/ 492606 h 580411"/>
              <a:gd name="connsiteX80" fmla="*/ 232642 w 346045"/>
              <a:gd name="connsiteY80" fmla="*/ 497116 h 580411"/>
              <a:gd name="connsiteX81" fmla="*/ 230388 w 346045"/>
              <a:gd name="connsiteY81" fmla="*/ 499371 h 580411"/>
              <a:gd name="connsiteX82" fmla="*/ 230388 w 346045"/>
              <a:gd name="connsiteY82" fmla="*/ 503881 h 580411"/>
              <a:gd name="connsiteX83" fmla="*/ 241661 w 346045"/>
              <a:gd name="connsiteY83" fmla="*/ 536509 h 580411"/>
              <a:gd name="connsiteX84" fmla="*/ 222562 w 346045"/>
              <a:gd name="connsiteY84" fmla="*/ 551099 h 580411"/>
              <a:gd name="connsiteX85" fmla="*/ 224817 w 346045"/>
              <a:gd name="connsiteY85" fmla="*/ 562373 h 580411"/>
              <a:gd name="connsiteX86" fmla="*/ 177599 w 346045"/>
              <a:gd name="connsiteY86" fmla="*/ 572453 h 580411"/>
              <a:gd name="connsiteX87" fmla="*/ 176537 w 346045"/>
              <a:gd name="connsiteY87" fmla="*/ 574708 h 580411"/>
              <a:gd name="connsiteX88" fmla="*/ 176537 w 346045"/>
              <a:gd name="connsiteY88" fmla="*/ 576963 h 580411"/>
              <a:gd name="connsiteX89" fmla="*/ 175344 w 346045"/>
              <a:gd name="connsiteY89" fmla="*/ 576963 h 580411"/>
              <a:gd name="connsiteX90" fmla="*/ 175344 w 346045"/>
              <a:gd name="connsiteY90" fmla="*/ 579218 h 580411"/>
              <a:gd name="connsiteX91" fmla="*/ 170834 w 346045"/>
              <a:gd name="connsiteY91" fmla="*/ 579218 h 580411"/>
              <a:gd name="connsiteX92" fmla="*/ 169773 w 346045"/>
              <a:gd name="connsiteY92" fmla="*/ 578156 h 580411"/>
              <a:gd name="connsiteX93" fmla="*/ 168712 w 346045"/>
              <a:gd name="connsiteY93" fmla="*/ 576963 h 580411"/>
              <a:gd name="connsiteX94" fmla="*/ 168712 w 346045"/>
              <a:gd name="connsiteY94" fmla="*/ 575902 h 580411"/>
              <a:gd name="connsiteX95" fmla="*/ 167518 w 346045"/>
              <a:gd name="connsiteY95" fmla="*/ 575902 h 580411"/>
              <a:gd name="connsiteX96" fmla="*/ 166457 w 346045"/>
              <a:gd name="connsiteY96" fmla="*/ 574708 h 580411"/>
              <a:gd name="connsiteX97" fmla="*/ 165396 w 346045"/>
              <a:gd name="connsiteY97" fmla="*/ 574708 h 580411"/>
              <a:gd name="connsiteX98" fmla="*/ 164202 w 346045"/>
              <a:gd name="connsiteY98" fmla="*/ 573647 h 580411"/>
              <a:gd name="connsiteX99" fmla="*/ 164202 w 346045"/>
              <a:gd name="connsiteY99" fmla="*/ 572453 h 580411"/>
              <a:gd name="connsiteX100" fmla="*/ 161948 w 346045"/>
              <a:gd name="connsiteY100" fmla="*/ 571392 h 580411"/>
              <a:gd name="connsiteX101" fmla="*/ 158632 w 346045"/>
              <a:gd name="connsiteY101" fmla="*/ 571392 h 580411"/>
              <a:gd name="connsiteX102" fmla="*/ 155316 w 346045"/>
              <a:gd name="connsiteY102" fmla="*/ 564628 h 580411"/>
              <a:gd name="connsiteX103" fmla="*/ 155316 w 346045"/>
              <a:gd name="connsiteY103" fmla="*/ 562373 h 580411"/>
              <a:gd name="connsiteX104" fmla="*/ 150807 w 346045"/>
              <a:gd name="connsiteY104" fmla="*/ 561312 h 580411"/>
              <a:gd name="connsiteX105" fmla="*/ 149745 w 346045"/>
              <a:gd name="connsiteY105" fmla="*/ 560118 h 580411"/>
              <a:gd name="connsiteX106" fmla="*/ 149745 w 346045"/>
              <a:gd name="connsiteY106" fmla="*/ 561312 h 580411"/>
              <a:gd name="connsiteX107" fmla="*/ 146429 w 346045"/>
              <a:gd name="connsiteY107" fmla="*/ 560118 h 580411"/>
              <a:gd name="connsiteX108" fmla="*/ 143113 w 346045"/>
              <a:gd name="connsiteY108" fmla="*/ 561312 h 580411"/>
              <a:gd name="connsiteX109" fmla="*/ 142053 w 346045"/>
              <a:gd name="connsiteY109" fmla="*/ 579350 h 580411"/>
              <a:gd name="connsiteX110" fmla="*/ 125208 w 346045"/>
              <a:gd name="connsiteY110" fmla="*/ 580412 h 580411"/>
              <a:gd name="connsiteX111" fmla="*/ 111679 w 346045"/>
              <a:gd name="connsiteY111" fmla="*/ 565821 h 580411"/>
              <a:gd name="connsiteX112" fmla="*/ 110485 w 346045"/>
              <a:gd name="connsiteY112" fmla="*/ 552292 h 580411"/>
              <a:gd name="connsiteX113" fmla="*/ 108230 w 346045"/>
              <a:gd name="connsiteY113" fmla="*/ 502820 h 580411"/>
              <a:gd name="connsiteX114" fmla="*/ 83428 w 346045"/>
              <a:gd name="connsiteY114" fmla="*/ 479211 h 580411"/>
              <a:gd name="connsiteX115" fmla="*/ 82234 w 346045"/>
              <a:gd name="connsiteY115" fmla="*/ 480271 h 580411"/>
              <a:gd name="connsiteX116" fmla="*/ 79979 w 346045"/>
              <a:gd name="connsiteY116" fmla="*/ 479211 h 580411"/>
              <a:gd name="connsiteX117" fmla="*/ 82234 w 346045"/>
              <a:gd name="connsiteY117" fmla="*/ 476955 h 580411"/>
              <a:gd name="connsiteX118" fmla="*/ 72154 w 346045"/>
              <a:gd name="connsiteY118" fmla="*/ 471385 h 580411"/>
              <a:gd name="connsiteX119" fmla="*/ 69899 w 346045"/>
              <a:gd name="connsiteY119" fmla="*/ 472446 h 580411"/>
              <a:gd name="connsiteX120" fmla="*/ 66450 w 346045"/>
              <a:gd name="connsiteY120" fmla="*/ 470191 h 580411"/>
              <a:gd name="connsiteX121" fmla="*/ 63134 w 346045"/>
              <a:gd name="connsiteY121" fmla="*/ 472446 h 580411"/>
              <a:gd name="connsiteX122" fmla="*/ 64328 w 346045"/>
              <a:gd name="connsiteY122" fmla="*/ 470191 h 580411"/>
              <a:gd name="connsiteX123" fmla="*/ 67644 w 346045"/>
              <a:gd name="connsiteY123" fmla="*/ 467936 h 580411"/>
              <a:gd name="connsiteX124" fmla="*/ 49606 w 346045"/>
              <a:gd name="connsiteY124" fmla="*/ 458917 h 580411"/>
              <a:gd name="connsiteX125" fmla="*/ 45096 w 346045"/>
              <a:gd name="connsiteY125" fmla="*/ 462233 h 580411"/>
              <a:gd name="connsiteX126" fmla="*/ 33822 w 346045"/>
              <a:gd name="connsiteY126" fmla="*/ 463427 h 580411"/>
              <a:gd name="connsiteX127" fmla="*/ 32761 w 346045"/>
              <a:gd name="connsiteY127" fmla="*/ 461172 h 580411"/>
              <a:gd name="connsiteX128" fmla="*/ 25997 w 346045"/>
              <a:gd name="connsiteY128" fmla="*/ 460111 h 580411"/>
              <a:gd name="connsiteX129" fmla="*/ 25997 w 346045"/>
              <a:gd name="connsiteY129" fmla="*/ 456663 h 580411"/>
              <a:gd name="connsiteX130" fmla="*/ 22681 w 346045"/>
              <a:gd name="connsiteY130" fmla="*/ 454408 h 580411"/>
              <a:gd name="connsiteX131" fmla="*/ 21620 w 346045"/>
              <a:gd name="connsiteY131" fmla="*/ 451092 h 580411"/>
              <a:gd name="connsiteX132" fmla="*/ 25068 w 346045"/>
              <a:gd name="connsiteY132" fmla="*/ 446582 h 580411"/>
              <a:gd name="connsiteX133" fmla="*/ 22813 w 346045"/>
              <a:gd name="connsiteY133" fmla="*/ 442072 h 580411"/>
              <a:gd name="connsiteX134" fmla="*/ 25068 w 346045"/>
              <a:gd name="connsiteY134" fmla="*/ 437563 h 580411"/>
              <a:gd name="connsiteX135" fmla="*/ 23875 w 346045"/>
              <a:gd name="connsiteY135" fmla="*/ 436502 h 580411"/>
              <a:gd name="connsiteX136" fmla="*/ 28384 w 346045"/>
              <a:gd name="connsiteY136" fmla="*/ 431993 h 580411"/>
              <a:gd name="connsiteX137" fmla="*/ 29445 w 346045"/>
              <a:gd name="connsiteY137" fmla="*/ 427483 h 580411"/>
              <a:gd name="connsiteX138" fmla="*/ 31700 w 346045"/>
              <a:gd name="connsiteY138" fmla="*/ 422973 h 580411"/>
              <a:gd name="connsiteX139" fmla="*/ 31700 w 346045"/>
              <a:gd name="connsiteY139" fmla="*/ 418464 h 580411"/>
              <a:gd name="connsiteX140" fmla="*/ 36210 w 346045"/>
              <a:gd name="connsiteY140" fmla="*/ 413954 h 580411"/>
              <a:gd name="connsiteX141" fmla="*/ 39525 w 346045"/>
              <a:gd name="connsiteY141" fmla="*/ 409445 h 580411"/>
              <a:gd name="connsiteX142" fmla="*/ 47351 w 346045"/>
              <a:gd name="connsiteY142" fmla="*/ 408383 h 580411"/>
              <a:gd name="connsiteX143" fmla="*/ 52922 w 346045"/>
              <a:gd name="connsiteY143" fmla="*/ 406129 h 580411"/>
              <a:gd name="connsiteX144" fmla="*/ 50667 w 346045"/>
              <a:gd name="connsiteY144" fmla="*/ 392600 h 580411"/>
              <a:gd name="connsiteX145" fmla="*/ 47351 w 346045"/>
              <a:gd name="connsiteY145" fmla="*/ 390345 h 580411"/>
              <a:gd name="connsiteX146" fmla="*/ 47351 w 346045"/>
              <a:gd name="connsiteY146" fmla="*/ 381326 h 580411"/>
              <a:gd name="connsiteX147" fmla="*/ 49606 w 346045"/>
              <a:gd name="connsiteY147" fmla="*/ 379071 h 580411"/>
              <a:gd name="connsiteX148" fmla="*/ 49606 w 346045"/>
              <a:gd name="connsiteY148" fmla="*/ 375623 h 580411"/>
              <a:gd name="connsiteX149" fmla="*/ 56370 w 346045"/>
              <a:gd name="connsiteY149" fmla="*/ 364348 h 580411"/>
              <a:gd name="connsiteX150" fmla="*/ 66450 w 346045"/>
              <a:gd name="connsiteY150" fmla="*/ 353075 h 580411"/>
              <a:gd name="connsiteX151" fmla="*/ 78785 w 346045"/>
              <a:gd name="connsiteY151" fmla="*/ 338484 h 580411"/>
              <a:gd name="connsiteX152" fmla="*/ 86611 w 346045"/>
              <a:gd name="connsiteY152" fmla="*/ 321640 h 580411"/>
              <a:gd name="connsiteX153" fmla="*/ 11274 w 346045"/>
              <a:gd name="connsiteY153" fmla="*/ 310366 h 580411"/>
              <a:gd name="connsiteX154" fmla="*/ 0 w 346045"/>
              <a:gd name="connsiteY154" fmla="*/ 258639 h 580411"/>
              <a:gd name="connsiteX155" fmla="*/ 3316 w 346045"/>
              <a:gd name="connsiteY155" fmla="*/ 256383 h 580411"/>
              <a:gd name="connsiteX156" fmla="*/ 5571 w 346045"/>
              <a:gd name="connsiteY156" fmla="*/ 252935 h 580411"/>
              <a:gd name="connsiteX157" fmla="*/ 4510 w 346045"/>
              <a:gd name="connsiteY157" fmla="*/ 251874 h 580411"/>
              <a:gd name="connsiteX158" fmla="*/ 5571 w 346045"/>
              <a:gd name="connsiteY158" fmla="*/ 249619 h 580411"/>
              <a:gd name="connsiteX159" fmla="*/ 4510 w 346045"/>
              <a:gd name="connsiteY159" fmla="*/ 244048 h 580411"/>
              <a:gd name="connsiteX160" fmla="*/ 9019 w 346045"/>
              <a:gd name="connsiteY160" fmla="*/ 240732 h 580411"/>
              <a:gd name="connsiteX161" fmla="*/ 11274 w 346045"/>
              <a:gd name="connsiteY161" fmla="*/ 242988 h 580411"/>
              <a:gd name="connsiteX162" fmla="*/ 13529 w 346045"/>
              <a:gd name="connsiteY162" fmla="*/ 240732 h 580411"/>
              <a:gd name="connsiteX163" fmla="*/ 16845 w 346045"/>
              <a:gd name="connsiteY163" fmla="*/ 242988 h 580411"/>
              <a:gd name="connsiteX164" fmla="*/ 16845 w 346045"/>
              <a:gd name="connsiteY164" fmla="*/ 246436 h 580411"/>
              <a:gd name="connsiteX165" fmla="*/ 14590 w 346045"/>
              <a:gd name="connsiteY165" fmla="*/ 250945 h 580411"/>
              <a:gd name="connsiteX166" fmla="*/ 16845 w 346045"/>
              <a:gd name="connsiteY166" fmla="*/ 257710 h 580411"/>
              <a:gd name="connsiteX167" fmla="*/ 23609 w 346045"/>
              <a:gd name="connsiteY167" fmla="*/ 261026 h 580411"/>
              <a:gd name="connsiteX168" fmla="*/ 51728 w 346045"/>
              <a:gd name="connsiteY168" fmla="*/ 242988 h 580411"/>
              <a:gd name="connsiteX169" fmla="*/ 55044 w 346045"/>
              <a:gd name="connsiteY169" fmla="*/ 209298 h 580411"/>
              <a:gd name="connsiteX170" fmla="*/ 64063 w 346045"/>
              <a:gd name="connsiteY170" fmla="*/ 182241 h 580411"/>
              <a:gd name="connsiteX171" fmla="*/ 59553 w 346045"/>
              <a:gd name="connsiteY171" fmla="*/ 176537 h 580411"/>
              <a:gd name="connsiteX172" fmla="*/ 55044 w 346045"/>
              <a:gd name="connsiteY172" fmla="*/ 167518 h 580411"/>
              <a:gd name="connsiteX173" fmla="*/ 52789 w 346045"/>
              <a:gd name="connsiteY173" fmla="*/ 160754 h 580411"/>
              <a:gd name="connsiteX174" fmla="*/ 53850 w 346045"/>
              <a:gd name="connsiteY174" fmla="*/ 153989 h 580411"/>
              <a:gd name="connsiteX175" fmla="*/ 51595 w 346045"/>
              <a:gd name="connsiteY175" fmla="*/ 153989 h 580411"/>
              <a:gd name="connsiteX176" fmla="*/ 47086 w 346045"/>
              <a:gd name="connsiteY176" fmla="*/ 150541 h 580411"/>
              <a:gd name="connsiteX177" fmla="*/ 43770 w 346045"/>
              <a:gd name="connsiteY177" fmla="*/ 151735 h 580411"/>
              <a:gd name="connsiteX178" fmla="*/ 42576 w 346045"/>
              <a:gd name="connsiteY178" fmla="*/ 150541 h 580411"/>
              <a:gd name="connsiteX179" fmla="*/ 44831 w 346045"/>
              <a:gd name="connsiteY179" fmla="*/ 147225 h 580411"/>
              <a:gd name="connsiteX180" fmla="*/ 47086 w 346045"/>
              <a:gd name="connsiteY180" fmla="*/ 110087 h 580411"/>
              <a:gd name="connsiteX181" fmla="*/ 5438 w 346045"/>
              <a:gd name="connsiteY181" fmla="*/ 86478 h 580411"/>
              <a:gd name="connsiteX182" fmla="*/ 8754 w 346045"/>
              <a:gd name="connsiteY182" fmla="*/ 76398 h 58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46045" h="580411">
                <a:moveTo>
                  <a:pt x="8887" y="76265"/>
                </a:moveTo>
                <a:lnTo>
                  <a:pt x="1061" y="71755"/>
                </a:lnTo>
                <a:lnTo>
                  <a:pt x="5571" y="69501"/>
                </a:lnTo>
                <a:lnTo>
                  <a:pt x="7826" y="66185"/>
                </a:lnTo>
                <a:lnTo>
                  <a:pt x="8887" y="62869"/>
                </a:lnTo>
                <a:lnTo>
                  <a:pt x="7826" y="62869"/>
                </a:lnTo>
                <a:lnTo>
                  <a:pt x="7826" y="48279"/>
                </a:lnTo>
                <a:lnTo>
                  <a:pt x="48279" y="19099"/>
                </a:lnTo>
                <a:lnTo>
                  <a:pt x="59553" y="9019"/>
                </a:lnTo>
                <a:lnTo>
                  <a:pt x="71888" y="0"/>
                </a:lnTo>
                <a:lnTo>
                  <a:pt x="77459" y="27057"/>
                </a:lnTo>
                <a:lnTo>
                  <a:pt x="88733" y="23741"/>
                </a:lnTo>
                <a:lnTo>
                  <a:pt x="135951" y="37270"/>
                </a:lnTo>
                <a:lnTo>
                  <a:pt x="149480" y="62073"/>
                </a:lnTo>
                <a:lnTo>
                  <a:pt x="149480" y="71092"/>
                </a:lnTo>
                <a:lnTo>
                  <a:pt x="150541" y="72154"/>
                </a:lnTo>
                <a:lnTo>
                  <a:pt x="153857" y="71092"/>
                </a:lnTo>
                <a:lnTo>
                  <a:pt x="156112" y="72154"/>
                </a:lnTo>
                <a:lnTo>
                  <a:pt x="156112" y="73347"/>
                </a:lnTo>
                <a:lnTo>
                  <a:pt x="159428" y="74408"/>
                </a:lnTo>
                <a:lnTo>
                  <a:pt x="165131" y="69898"/>
                </a:lnTo>
                <a:lnTo>
                  <a:pt x="168447" y="69898"/>
                </a:lnTo>
                <a:lnTo>
                  <a:pt x="176272" y="68838"/>
                </a:lnTo>
                <a:lnTo>
                  <a:pt x="187546" y="71092"/>
                </a:lnTo>
                <a:lnTo>
                  <a:pt x="156112" y="122820"/>
                </a:lnTo>
                <a:lnTo>
                  <a:pt x="143777" y="164467"/>
                </a:lnTo>
                <a:lnTo>
                  <a:pt x="144971" y="168977"/>
                </a:lnTo>
                <a:lnTo>
                  <a:pt x="149480" y="183567"/>
                </a:lnTo>
                <a:lnTo>
                  <a:pt x="155051" y="204921"/>
                </a:lnTo>
                <a:lnTo>
                  <a:pt x="168580" y="203860"/>
                </a:lnTo>
                <a:lnTo>
                  <a:pt x="205717" y="240998"/>
                </a:lnTo>
                <a:lnTo>
                  <a:pt x="211288" y="220704"/>
                </a:lnTo>
                <a:lnTo>
                  <a:pt x="212482" y="210625"/>
                </a:lnTo>
                <a:lnTo>
                  <a:pt x="216991" y="190331"/>
                </a:lnTo>
                <a:lnTo>
                  <a:pt x="229326" y="185822"/>
                </a:lnTo>
                <a:lnTo>
                  <a:pt x="230388" y="182506"/>
                </a:lnTo>
                <a:lnTo>
                  <a:pt x="238213" y="183567"/>
                </a:lnTo>
                <a:lnTo>
                  <a:pt x="248293" y="193647"/>
                </a:lnTo>
                <a:lnTo>
                  <a:pt x="250548" y="199217"/>
                </a:lnTo>
                <a:lnTo>
                  <a:pt x="262883" y="205982"/>
                </a:lnTo>
                <a:lnTo>
                  <a:pt x="284237" y="198157"/>
                </a:lnTo>
                <a:lnTo>
                  <a:pt x="288747" y="202666"/>
                </a:lnTo>
                <a:lnTo>
                  <a:pt x="319120" y="209431"/>
                </a:lnTo>
                <a:lnTo>
                  <a:pt x="313550" y="236488"/>
                </a:lnTo>
                <a:lnTo>
                  <a:pt x="321375" y="260097"/>
                </a:lnTo>
                <a:lnTo>
                  <a:pt x="322436" y="260097"/>
                </a:lnTo>
                <a:lnTo>
                  <a:pt x="323497" y="262352"/>
                </a:lnTo>
                <a:lnTo>
                  <a:pt x="326813" y="262352"/>
                </a:lnTo>
                <a:lnTo>
                  <a:pt x="329068" y="279197"/>
                </a:lnTo>
                <a:lnTo>
                  <a:pt x="329068" y="280390"/>
                </a:lnTo>
                <a:lnTo>
                  <a:pt x="327874" y="281451"/>
                </a:lnTo>
                <a:lnTo>
                  <a:pt x="326813" y="283706"/>
                </a:lnTo>
                <a:lnTo>
                  <a:pt x="329068" y="291532"/>
                </a:lnTo>
                <a:lnTo>
                  <a:pt x="340342" y="305061"/>
                </a:lnTo>
                <a:lnTo>
                  <a:pt x="343658" y="310631"/>
                </a:lnTo>
                <a:lnTo>
                  <a:pt x="339148" y="312886"/>
                </a:lnTo>
                <a:lnTo>
                  <a:pt x="340342" y="320712"/>
                </a:lnTo>
                <a:lnTo>
                  <a:pt x="341536" y="321773"/>
                </a:lnTo>
                <a:lnTo>
                  <a:pt x="346045" y="388223"/>
                </a:lnTo>
                <a:lnTo>
                  <a:pt x="341536" y="406262"/>
                </a:lnTo>
                <a:lnTo>
                  <a:pt x="338087" y="406262"/>
                </a:lnTo>
                <a:lnTo>
                  <a:pt x="337026" y="407322"/>
                </a:lnTo>
                <a:lnTo>
                  <a:pt x="332516" y="405067"/>
                </a:lnTo>
                <a:lnTo>
                  <a:pt x="328007" y="406129"/>
                </a:lnTo>
                <a:lnTo>
                  <a:pt x="322436" y="406129"/>
                </a:lnTo>
                <a:cubicBezTo>
                  <a:pt x="307449" y="403609"/>
                  <a:pt x="303469" y="402415"/>
                  <a:pt x="289808" y="397110"/>
                </a:cubicBezTo>
                <a:lnTo>
                  <a:pt x="286492" y="402680"/>
                </a:lnTo>
                <a:lnTo>
                  <a:pt x="297766" y="416209"/>
                </a:lnTo>
                <a:lnTo>
                  <a:pt x="322569" y="449898"/>
                </a:lnTo>
                <a:lnTo>
                  <a:pt x="305724" y="464488"/>
                </a:lnTo>
                <a:lnTo>
                  <a:pt x="302276" y="464488"/>
                </a:lnTo>
                <a:lnTo>
                  <a:pt x="291002" y="466743"/>
                </a:lnTo>
                <a:lnTo>
                  <a:pt x="294317" y="472314"/>
                </a:lnTo>
                <a:lnTo>
                  <a:pt x="281982" y="483587"/>
                </a:lnTo>
                <a:lnTo>
                  <a:pt x="270708" y="479078"/>
                </a:lnTo>
                <a:lnTo>
                  <a:pt x="265138" y="483587"/>
                </a:lnTo>
                <a:lnTo>
                  <a:pt x="257313" y="485843"/>
                </a:lnTo>
                <a:lnTo>
                  <a:pt x="252803" y="489290"/>
                </a:lnTo>
                <a:lnTo>
                  <a:pt x="246038" y="490352"/>
                </a:lnTo>
                <a:lnTo>
                  <a:pt x="238213" y="492606"/>
                </a:lnTo>
                <a:lnTo>
                  <a:pt x="232642" y="497116"/>
                </a:lnTo>
                <a:lnTo>
                  <a:pt x="230388" y="499371"/>
                </a:lnTo>
                <a:lnTo>
                  <a:pt x="230388" y="503881"/>
                </a:lnTo>
                <a:lnTo>
                  <a:pt x="241661" y="536509"/>
                </a:lnTo>
                <a:lnTo>
                  <a:pt x="222562" y="551099"/>
                </a:lnTo>
                <a:lnTo>
                  <a:pt x="224817" y="562373"/>
                </a:lnTo>
                <a:lnTo>
                  <a:pt x="177599" y="572453"/>
                </a:lnTo>
                <a:lnTo>
                  <a:pt x="176537" y="574708"/>
                </a:lnTo>
                <a:lnTo>
                  <a:pt x="176537" y="576963"/>
                </a:lnTo>
                <a:lnTo>
                  <a:pt x="175344" y="576963"/>
                </a:lnTo>
                <a:lnTo>
                  <a:pt x="175344" y="579218"/>
                </a:lnTo>
                <a:lnTo>
                  <a:pt x="170834" y="579218"/>
                </a:lnTo>
                <a:lnTo>
                  <a:pt x="169773" y="578156"/>
                </a:lnTo>
                <a:lnTo>
                  <a:pt x="168712" y="576963"/>
                </a:lnTo>
                <a:lnTo>
                  <a:pt x="168712" y="575902"/>
                </a:lnTo>
                <a:lnTo>
                  <a:pt x="167518" y="575902"/>
                </a:lnTo>
                <a:lnTo>
                  <a:pt x="166457" y="574708"/>
                </a:lnTo>
                <a:lnTo>
                  <a:pt x="165396" y="574708"/>
                </a:lnTo>
                <a:lnTo>
                  <a:pt x="164202" y="573647"/>
                </a:lnTo>
                <a:lnTo>
                  <a:pt x="164202" y="572453"/>
                </a:lnTo>
                <a:lnTo>
                  <a:pt x="161948" y="571392"/>
                </a:lnTo>
                <a:lnTo>
                  <a:pt x="158632" y="571392"/>
                </a:lnTo>
                <a:lnTo>
                  <a:pt x="155316" y="564628"/>
                </a:lnTo>
                <a:lnTo>
                  <a:pt x="155316" y="562373"/>
                </a:lnTo>
                <a:lnTo>
                  <a:pt x="150807" y="561312"/>
                </a:lnTo>
                <a:lnTo>
                  <a:pt x="149745" y="560118"/>
                </a:lnTo>
                <a:lnTo>
                  <a:pt x="149745" y="561312"/>
                </a:lnTo>
                <a:lnTo>
                  <a:pt x="146429" y="560118"/>
                </a:lnTo>
                <a:lnTo>
                  <a:pt x="143113" y="561312"/>
                </a:lnTo>
                <a:lnTo>
                  <a:pt x="142053" y="579350"/>
                </a:lnTo>
                <a:lnTo>
                  <a:pt x="125208" y="580412"/>
                </a:lnTo>
                <a:lnTo>
                  <a:pt x="111679" y="565821"/>
                </a:lnTo>
                <a:lnTo>
                  <a:pt x="110485" y="552292"/>
                </a:lnTo>
                <a:lnTo>
                  <a:pt x="108230" y="502820"/>
                </a:lnTo>
                <a:lnTo>
                  <a:pt x="83428" y="479211"/>
                </a:lnTo>
                <a:lnTo>
                  <a:pt x="82234" y="480271"/>
                </a:lnTo>
                <a:lnTo>
                  <a:pt x="79979" y="479211"/>
                </a:lnTo>
                <a:lnTo>
                  <a:pt x="82234" y="476955"/>
                </a:lnTo>
                <a:lnTo>
                  <a:pt x="72154" y="471385"/>
                </a:lnTo>
                <a:lnTo>
                  <a:pt x="69899" y="472446"/>
                </a:lnTo>
                <a:lnTo>
                  <a:pt x="66450" y="470191"/>
                </a:lnTo>
                <a:lnTo>
                  <a:pt x="63134" y="472446"/>
                </a:lnTo>
                <a:lnTo>
                  <a:pt x="64328" y="470191"/>
                </a:lnTo>
                <a:lnTo>
                  <a:pt x="67644" y="467936"/>
                </a:lnTo>
                <a:lnTo>
                  <a:pt x="49606" y="458917"/>
                </a:lnTo>
                <a:lnTo>
                  <a:pt x="45096" y="462233"/>
                </a:lnTo>
                <a:lnTo>
                  <a:pt x="33822" y="463427"/>
                </a:lnTo>
                <a:lnTo>
                  <a:pt x="32761" y="461172"/>
                </a:lnTo>
                <a:lnTo>
                  <a:pt x="25997" y="460111"/>
                </a:lnTo>
                <a:lnTo>
                  <a:pt x="25997" y="456663"/>
                </a:lnTo>
                <a:lnTo>
                  <a:pt x="22681" y="454408"/>
                </a:lnTo>
                <a:lnTo>
                  <a:pt x="21620" y="451092"/>
                </a:lnTo>
                <a:lnTo>
                  <a:pt x="25068" y="446582"/>
                </a:lnTo>
                <a:lnTo>
                  <a:pt x="22813" y="442072"/>
                </a:lnTo>
                <a:lnTo>
                  <a:pt x="25068" y="437563"/>
                </a:lnTo>
                <a:lnTo>
                  <a:pt x="23875" y="436502"/>
                </a:lnTo>
                <a:lnTo>
                  <a:pt x="28384" y="431993"/>
                </a:lnTo>
                <a:lnTo>
                  <a:pt x="29445" y="427483"/>
                </a:lnTo>
                <a:lnTo>
                  <a:pt x="31700" y="422973"/>
                </a:lnTo>
                <a:lnTo>
                  <a:pt x="31700" y="418464"/>
                </a:lnTo>
                <a:lnTo>
                  <a:pt x="36210" y="413954"/>
                </a:lnTo>
                <a:lnTo>
                  <a:pt x="39525" y="409445"/>
                </a:lnTo>
                <a:lnTo>
                  <a:pt x="47351" y="408383"/>
                </a:lnTo>
                <a:lnTo>
                  <a:pt x="52922" y="406129"/>
                </a:lnTo>
                <a:lnTo>
                  <a:pt x="50667" y="392600"/>
                </a:lnTo>
                <a:lnTo>
                  <a:pt x="47351" y="390345"/>
                </a:lnTo>
                <a:lnTo>
                  <a:pt x="47351" y="381326"/>
                </a:lnTo>
                <a:lnTo>
                  <a:pt x="49606" y="379071"/>
                </a:lnTo>
                <a:lnTo>
                  <a:pt x="49606" y="375623"/>
                </a:lnTo>
                <a:lnTo>
                  <a:pt x="56370" y="364348"/>
                </a:lnTo>
                <a:lnTo>
                  <a:pt x="66450" y="353075"/>
                </a:lnTo>
                <a:lnTo>
                  <a:pt x="78785" y="338484"/>
                </a:lnTo>
                <a:lnTo>
                  <a:pt x="86611" y="321640"/>
                </a:lnTo>
                <a:lnTo>
                  <a:pt x="11274" y="310366"/>
                </a:lnTo>
                <a:lnTo>
                  <a:pt x="0" y="258639"/>
                </a:lnTo>
                <a:lnTo>
                  <a:pt x="3316" y="256383"/>
                </a:lnTo>
                <a:lnTo>
                  <a:pt x="5571" y="252935"/>
                </a:lnTo>
                <a:lnTo>
                  <a:pt x="4510" y="251874"/>
                </a:lnTo>
                <a:lnTo>
                  <a:pt x="5571" y="249619"/>
                </a:lnTo>
                <a:lnTo>
                  <a:pt x="4510" y="244048"/>
                </a:lnTo>
                <a:lnTo>
                  <a:pt x="9019" y="240732"/>
                </a:lnTo>
                <a:lnTo>
                  <a:pt x="11274" y="242988"/>
                </a:lnTo>
                <a:lnTo>
                  <a:pt x="13529" y="240732"/>
                </a:lnTo>
                <a:lnTo>
                  <a:pt x="16845" y="242988"/>
                </a:lnTo>
                <a:lnTo>
                  <a:pt x="16845" y="246436"/>
                </a:lnTo>
                <a:lnTo>
                  <a:pt x="14590" y="250945"/>
                </a:lnTo>
                <a:lnTo>
                  <a:pt x="16845" y="257710"/>
                </a:lnTo>
                <a:lnTo>
                  <a:pt x="23609" y="261026"/>
                </a:lnTo>
                <a:lnTo>
                  <a:pt x="51728" y="242988"/>
                </a:lnTo>
                <a:lnTo>
                  <a:pt x="55044" y="209298"/>
                </a:lnTo>
                <a:lnTo>
                  <a:pt x="64063" y="182241"/>
                </a:lnTo>
                <a:lnTo>
                  <a:pt x="59553" y="176537"/>
                </a:lnTo>
                <a:lnTo>
                  <a:pt x="55044" y="167518"/>
                </a:lnTo>
                <a:lnTo>
                  <a:pt x="52789" y="160754"/>
                </a:lnTo>
                <a:lnTo>
                  <a:pt x="53850" y="153989"/>
                </a:lnTo>
                <a:lnTo>
                  <a:pt x="51595" y="153989"/>
                </a:lnTo>
                <a:lnTo>
                  <a:pt x="47086" y="150541"/>
                </a:lnTo>
                <a:lnTo>
                  <a:pt x="43770" y="151735"/>
                </a:lnTo>
                <a:lnTo>
                  <a:pt x="42576" y="150541"/>
                </a:lnTo>
                <a:lnTo>
                  <a:pt x="44831" y="147225"/>
                </a:lnTo>
                <a:lnTo>
                  <a:pt x="47086" y="110087"/>
                </a:lnTo>
                <a:lnTo>
                  <a:pt x="5438" y="86478"/>
                </a:lnTo>
                <a:lnTo>
                  <a:pt x="8754" y="76398"/>
                </a:lnTo>
              </a:path>
            </a:pathLst>
          </a:custGeom>
          <a:solidFill>
            <a:schemeClr val="bg1">
              <a:lumMod val="85000"/>
            </a:schemeClr>
          </a:solidFill>
          <a:ln w="13251" cap="flat">
            <a:noFill/>
            <a:prstDash val="solid"/>
            <a:miter/>
          </a:ln>
        </p:spPr>
        <p:txBody>
          <a:bodyPr rtlCol="0" anchor="ctr"/>
          <a:lstStyle/>
          <a:p>
            <a:endParaRPr lang="en-FI" sz="816"/>
          </a:p>
        </p:txBody>
      </p:sp>
      <p:sp>
        <p:nvSpPr>
          <p:cNvPr id="1448" name="Freeform: Shape 1447">
            <a:extLst>
              <a:ext uri="{FF2B5EF4-FFF2-40B4-BE49-F238E27FC236}">
                <a16:creationId xmlns:a16="http://schemas.microsoft.com/office/drawing/2014/main" id="{D5640477-A8EC-8499-FB20-7E1CABFDCF5E}"/>
              </a:ext>
            </a:extLst>
          </p:cNvPr>
          <p:cNvSpPr/>
          <p:nvPr/>
        </p:nvSpPr>
        <p:spPr>
          <a:xfrm>
            <a:off x="4162035" y="5760900"/>
            <a:ext cx="226570" cy="172906"/>
          </a:xfrm>
          <a:custGeom>
            <a:avLst/>
            <a:gdLst>
              <a:gd name="connsiteX0" fmla="*/ 240865 w 499503"/>
              <a:gd name="connsiteY0" fmla="*/ 47218 h 381193"/>
              <a:gd name="connsiteX1" fmla="*/ 280258 w 499503"/>
              <a:gd name="connsiteY1" fmla="*/ 29180 h 381193"/>
              <a:gd name="connsiteX2" fmla="*/ 285829 w 499503"/>
              <a:gd name="connsiteY2" fmla="*/ 32628 h 381193"/>
              <a:gd name="connsiteX3" fmla="*/ 300419 w 499503"/>
              <a:gd name="connsiteY3" fmla="*/ 34883 h 381193"/>
              <a:gd name="connsiteX4" fmla="*/ 351085 w 499503"/>
              <a:gd name="connsiteY4" fmla="*/ 31434 h 381193"/>
              <a:gd name="connsiteX5" fmla="*/ 375888 w 499503"/>
              <a:gd name="connsiteY5" fmla="*/ 0 h 381193"/>
              <a:gd name="connsiteX6" fmla="*/ 419791 w 499503"/>
              <a:gd name="connsiteY6" fmla="*/ 73082 h 381193"/>
              <a:gd name="connsiteX7" fmla="*/ 414087 w 499503"/>
              <a:gd name="connsiteY7" fmla="*/ 130513 h 381193"/>
              <a:gd name="connsiteX8" fmla="*/ 414087 w 499503"/>
              <a:gd name="connsiteY8" fmla="*/ 131707 h 381193"/>
              <a:gd name="connsiteX9" fmla="*/ 416342 w 499503"/>
              <a:gd name="connsiteY9" fmla="*/ 132768 h 381193"/>
              <a:gd name="connsiteX10" fmla="*/ 416342 w 499503"/>
              <a:gd name="connsiteY10" fmla="*/ 136217 h 381193"/>
              <a:gd name="connsiteX11" fmla="*/ 420851 w 499503"/>
              <a:gd name="connsiteY11" fmla="*/ 135022 h 381193"/>
              <a:gd name="connsiteX12" fmla="*/ 423106 w 499503"/>
              <a:gd name="connsiteY12" fmla="*/ 136217 h 381193"/>
              <a:gd name="connsiteX13" fmla="*/ 426422 w 499503"/>
              <a:gd name="connsiteY13" fmla="*/ 136217 h 381193"/>
              <a:gd name="connsiteX14" fmla="*/ 426422 w 499503"/>
              <a:gd name="connsiteY14" fmla="*/ 135022 h 381193"/>
              <a:gd name="connsiteX15" fmla="*/ 437696 w 499503"/>
              <a:gd name="connsiteY15" fmla="*/ 135022 h 381193"/>
              <a:gd name="connsiteX16" fmla="*/ 437696 w 499503"/>
              <a:gd name="connsiteY16" fmla="*/ 133961 h 381193"/>
              <a:gd name="connsiteX17" fmla="*/ 445522 w 499503"/>
              <a:gd name="connsiteY17" fmla="*/ 133961 h 381193"/>
              <a:gd name="connsiteX18" fmla="*/ 446583 w 499503"/>
              <a:gd name="connsiteY18" fmla="*/ 135022 h 381193"/>
              <a:gd name="connsiteX19" fmla="*/ 447776 w 499503"/>
              <a:gd name="connsiteY19" fmla="*/ 136217 h 381193"/>
              <a:gd name="connsiteX20" fmla="*/ 463560 w 499503"/>
              <a:gd name="connsiteY20" fmla="*/ 141787 h 381193"/>
              <a:gd name="connsiteX21" fmla="*/ 477089 w 499503"/>
              <a:gd name="connsiteY21" fmla="*/ 163141 h 381193"/>
              <a:gd name="connsiteX22" fmla="*/ 468070 w 499503"/>
              <a:gd name="connsiteY22" fmla="*/ 181179 h 381193"/>
              <a:gd name="connsiteX23" fmla="*/ 499504 w 499503"/>
              <a:gd name="connsiteY23" fmla="*/ 195770 h 381193"/>
              <a:gd name="connsiteX24" fmla="*/ 474701 w 499503"/>
              <a:gd name="connsiteY24" fmla="*/ 245242 h 381193"/>
              <a:gd name="connsiteX25" fmla="*/ 466876 w 499503"/>
              <a:gd name="connsiteY25" fmla="*/ 255323 h 381193"/>
              <a:gd name="connsiteX26" fmla="*/ 472447 w 499503"/>
              <a:gd name="connsiteY26" fmla="*/ 259832 h 381193"/>
              <a:gd name="connsiteX27" fmla="*/ 475763 w 499503"/>
              <a:gd name="connsiteY27" fmla="*/ 265403 h 381193"/>
              <a:gd name="connsiteX28" fmla="*/ 475763 w 499503"/>
              <a:gd name="connsiteY28" fmla="*/ 266596 h 381193"/>
              <a:gd name="connsiteX29" fmla="*/ 474569 w 499503"/>
              <a:gd name="connsiteY29" fmla="*/ 267658 h 381193"/>
              <a:gd name="connsiteX30" fmla="*/ 479078 w 499503"/>
              <a:gd name="connsiteY30" fmla="*/ 285696 h 381193"/>
              <a:gd name="connsiteX31" fmla="*/ 483588 w 499503"/>
              <a:gd name="connsiteY31" fmla="*/ 287950 h 381193"/>
              <a:gd name="connsiteX32" fmla="*/ 486904 w 499503"/>
              <a:gd name="connsiteY32" fmla="*/ 298031 h 381193"/>
              <a:gd name="connsiteX33" fmla="*/ 491413 w 499503"/>
              <a:gd name="connsiteY33" fmla="*/ 303602 h 381193"/>
              <a:gd name="connsiteX34" fmla="*/ 458785 w 499503"/>
              <a:gd name="connsiteY34" fmla="*/ 348565 h 381193"/>
              <a:gd name="connsiteX35" fmla="*/ 448705 w 499503"/>
              <a:gd name="connsiteY35" fmla="*/ 373367 h 381193"/>
              <a:gd name="connsiteX36" fmla="*/ 403741 w 499503"/>
              <a:gd name="connsiteY36" fmla="*/ 380132 h 381193"/>
              <a:gd name="connsiteX37" fmla="*/ 396977 w 499503"/>
              <a:gd name="connsiteY37" fmla="*/ 381193 h 381193"/>
              <a:gd name="connsiteX38" fmla="*/ 394722 w 499503"/>
              <a:gd name="connsiteY38" fmla="*/ 381193 h 381193"/>
              <a:gd name="connsiteX39" fmla="*/ 391406 w 499503"/>
              <a:gd name="connsiteY39" fmla="*/ 365410 h 381193"/>
              <a:gd name="connsiteX40" fmla="*/ 383581 w 499503"/>
              <a:gd name="connsiteY40" fmla="*/ 367664 h 381193"/>
              <a:gd name="connsiteX41" fmla="*/ 383581 w 499503"/>
              <a:gd name="connsiteY41" fmla="*/ 372174 h 381193"/>
              <a:gd name="connsiteX42" fmla="*/ 381326 w 499503"/>
              <a:gd name="connsiteY42" fmla="*/ 376683 h 381193"/>
              <a:gd name="connsiteX43" fmla="*/ 378010 w 499503"/>
              <a:gd name="connsiteY43" fmla="*/ 375623 h 381193"/>
              <a:gd name="connsiteX44" fmla="*/ 373501 w 499503"/>
              <a:gd name="connsiteY44" fmla="*/ 370052 h 381193"/>
              <a:gd name="connsiteX45" fmla="*/ 359972 w 499503"/>
              <a:gd name="connsiteY45" fmla="*/ 373367 h 381193"/>
              <a:gd name="connsiteX46" fmla="*/ 325089 w 499503"/>
              <a:gd name="connsiteY46" fmla="*/ 371113 h 381193"/>
              <a:gd name="connsiteX47" fmla="*/ 305989 w 499503"/>
              <a:gd name="connsiteY47" fmla="*/ 359839 h 381193"/>
              <a:gd name="connsiteX48" fmla="*/ 303735 w 499503"/>
              <a:gd name="connsiteY48" fmla="*/ 359839 h 381193"/>
              <a:gd name="connsiteX49" fmla="*/ 300419 w 499503"/>
              <a:gd name="connsiteY49" fmla="*/ 358778 h 381193"/>
              <a:gd name="connsiteX50" fmla="*/ 298164 w 499503"/>
              <a:gd name="connsiteY50" fmla="*/ 355329 h 381193"/>
              <a:gd name="connsiteX51" fmla="*/ 295909 w 499503"/>
              <a:gd name="connsiteY51" fmla="*/ 354268 h 381193"/>
              <a:gd name="connsiteX52" fmla="*/ 295909 w 499503"/>
              <a:gd name="connsiteY52" fmla="*/ 355329 h 381193"/>
              <a:gd name="connsiteX53" fmla="*/ 276810 w 499503"/>
              <a:gd name="connsiteY53" fmla="*/ 352013 h 381193"/>
              <a:gd name="connsiteX54" fmla="*/ 252007 w 499503"/>
              <a:gd name="connsiteY54" fmla="*/ 353075 h 381193"/>
              <a:gd name="connsiteX55" fmla="*/ 250946 w 499503"/>
              <a:gd name="connsiteY55" fmla="*/ 352013 h 381193"/>
              <a:gd name="connsiteX56" fmla="*/ 246436 w 499503"/>
              <a:gd name="connsiteY56" fmla="*/ 352013 h 381193"/>
              <a:gd name="connsiteX57" fmla="*/ 240865 w 499503"/>
              <a:gd name="connsiteY57" fmla="*/ 333975 h 381193"/>
              <a:gd name="connsiteX58" fmla="*/ 241927 w 499503"/>
              <a:gd name="connsiteY58" fmla="*/ 333975 h 381193"/>
              <a:gd name="connsiteX59" fmla="*/ 243120 w 499503"/>
              <a:gd name="connsiteY59" fmla="*/ 330659 h 381193"/>
              <a:gd name="connsiteX60" fmla="*/ 241927 w 499503"/>
              <a:gd name="connsiteY60" fmla="*/ 330659 h 381193"/>
              <a:gd name="connsiteX61" fmla="*/ 240865 w 499503"/>
              <a:gd name="connsiteY61" fmla="*/ 331721 h 381193"/>
              <a:gd name="connsiteX62" fmla="*/ 239805 w 499503"/>
              <a:gd name="connsiteY62" fmla="*/ 330659 h 381193"/>
              <a:gd name="connsiteX63" fmla="*/ 230785 w 499503"/>
              <a:gd name="connsiteY63" fmla="*/ 300286 h 381193"/>
              <a:gd name="connsiteX64" fmla="*/ 201473 w 499503"/>
              <a:gd name="connsiteY64" fmla="*/ 327343 h 381193"/>
              <a:gd name="connsiteX65" fmla="*/ 186883 w 499503"/>
              <a:gd name="connsiteY65" fmla="*/ 338617 h 381193"/>
              <a:gd name="connsiteX66" fmla="*/ 181312 w 499503"/>
              <a:gd name="connsiteY66" fmla="*/ 335301 h 381193"/>
              <a:gd name="connsiteX67" fmla="*/ 139665 w 499503"/>
              <a:gd name="connsiteY67" fmla="*/ 361165 h 381193"/>
              <a:gd name="connsiteX68" fmla="*/ 129585 w 499503"/>
              <a:gd name="connsiteY68" fmla="*/ 355595 h 381193"/>
              <a:gd name="connsiteX69" fmla="*/ 102527 w 499503"/>
              <a:gd name="connsiteY69" fmla="*/ 348830 h 381193"/>
              <a:gd name="connsiteX70" fmla="*/ 88998 w 499503"/>
              <a:gd name="connsiteY70" fmla="*/ 354401 h 381193"/>
              <a:gd name="connsiteX71" fmla="*/ 84489 w 499503"/>
              <a:gd name="connsiteY71" fmla="*/ 351085 h 381193"/>
              <a:gd name="connsiteX72" fmla="*/ 66450 w 499503"/>
              <a:gd name="connsiteY72" fmla="*/ 364614 h 381193"/>
              <a:gd name="connsiteX73" fmla="*/ 61941 w 499503"/>
              <a:gd name="connsiteY73" fmla="*/ 366868 h 381193"/>
              <a:gd name="connsiteX74" fmla="*/ 50667 w 499503"/>
              <a:gd name="connsiteY74" fmla="*/ 371378 h 381193"/>
              <a:gd name="connsiteX75" fmla="*/ 50667 w 499503"/>
              <a:gd name="connsiteY75" fmla="*/ 370317 h 381193"/>
              <a:gd name="connsiteX76" fmla="*/ 46157 w 499503"/>
              <a:gd name="connsiteY76" fmla="*/ 367001 h 381193"/>
              <a:gd name="connsiteX77" fmla="*/ 42841 w 499503"/>
              <a:gd name="connsiteY77" fmla="*/ 359176 h 381193"/>
              <a:gd name="connsiteX78" fmla="*/ 40587 w 499503"/>
              <a:gd name="connsiteY78" fmla="*/ 359176 h 381193"/>
              <a:gd name="connsiteX79" fmla="*/ 33822 w 499503"/>
              <a:gd name="connsiteY79" fmla="*/ 344586 h 381193"/>
              <a:gd name="connsiteX80" fmla="*/ 35016 w 499503"/>
              <a:gd name="connsiteY80" fmla="*/ 342331 h 381193"/>
              <a:gd name="connsiteX81" fmla="*/ 24803 w 499503"/>
              <a:gd name="connsiteY81" fmla="*/ 346840 h 381193"/>
              <a:gd name="connsiteX82" fmla="*/ 29313 w 499503"/>
              <a:gd name="connsiteY82" fmla="*/ 333312 h 381193"/>
              <a:gd name="connsiteX83" fmla="*/ 35016 w 499503"/>
              <a:gd name="connsiteY83" fmla="*/ 331057 h 381193"/>
              <a:gd name="connsiteX84" fmla="*/ 37271 w 499503"/>
              <a:gd name="connsiteY84" fmla="*/ 327609 h 381193"/>
              <a:gd name="connsiteX85" fmla="*/ 28251 w 499503"/>
              <a:gd name="connsiteY85" fmla="*/ 323099 h 381193"/>
              <a:gd name="connsiteX86" fmla="*/ 22681 w 499503"/>
              <a:gd name="connsiteY86" fmla="*/ 310764 h 381193"/>
              <a:gd name="connsiteX87" fmla="*/ 23742 w 499503"/>
              <a:gd name="connsiteY87" fmla="*/ 305194 h 381193"/>
              <a:gd name="connsiteX88" fmla="*/ 29313 w 499503"/>
              <a:gd name="connsiteY88" fmla="*/ 300684 h 381193"/>
              <a:gd name="connsiteX89" fmla="*/ 35016 w 499503"/>
              <a:gd name="connsiteY89" fmla="*/ 298429 h 381193"/>
              <a:gd name="connsiteX90" fmla="*/ 38332 w 499503"/>
              <a:gd name="connsiteY90" fmla="*/ 283839 h 381193"/>
              <a:gd name="connsiteX91" fmla="*/ 46157 w 499503"/>
              <a:gd name="connsiteY91" fmla="*/ 286094 h 381193"/>
              <a:gd name="connsiteX92" fmla="*/ 46157 w 499503"/>
              <a:gd name="connsiteY92" fmla="*/ 285033 h 381193"/>
              <a:gd name="connsiteX93" fmla="*/ 40454 w 499503"/>
              <a:gd name="connsiteY93" fmla="*/ 281584 h 381193"/>
              <a:gd name="connsiteX94" fmla="*/ 35944 w 499503"/>
              <a:gd name="connsiteY94" fmla="*/ 272565 h 381193"/>
              <a:gd name="connsiteX95" fmla="*/ 37005 w 499503"/>
              <a:gd name="connsiteY95" fmla="*/ 265801 h 381193"/>
              <a:gd name="connsiteX96" fmla="*/ 34751 w 499503"/>
              <a:gd name="connsiteY96" fmla="*/ 264739 h 381193"/>
              <a:gd name="connsiteX97" fmla="*/ 34751 w 499503"/>
              <a:gd name="connsiteY97" fmla="*/ 261423 h 381193"/>
              <a:gd name="connsiteX98" fmla="*/ 32496 w 499503"/>
              <a:gd name="connsiteY98" fmla="*/ 260230 h 381193"/>
              <a:gd name="connsiteX99" fmla="*/ 38199 w 499503"/>
              <a:gd name="connsiteY99" fmla="*/ 254660 h 381193"/>
              <a:gd name="connsiteX100" fmla="*/ 40454 w 499503"/>
              <a:gd name="connsiteY100" fmla="*/ 246834 h 381193"/>
              <a:gd name="connsiteX101" fmla="*/ 35944 w 499503"/>
              <a:gd name="connsiteY101" fmla="*/ 241263 h 381193"/>
              <a:gd name="connsiteX102" fmla="*/ 37005 w 499503"/>
              <a:gd name="connsiteY102" fmla="*/ 233438 h 381193"/>
              <a:gd name="connsiteX103" fmla="*/ 32496 w 499503"/>
              <a:gd name="connsiteY103" fmla="*/ 233438 h 381193"/>
              <a:gd name="connsiteX104" fmla="*/ 24670 w 499503"/>
              <a:gd name="connsiteY104" fmla="*/ 226673 h 381193"/>
              <a:gd name="connsiteX105" fmla="*/ 23609 w 499503"/>
              <a:gd name="connsiteY105" fmla="*/ 223357 h 381193"/>
              <a:gd name="connsiteX106" fmla="*/ 21354 w 499503"/>
              <a:gd name="connsiteY106" fmla="*/ 215399 h 381193"/>
              <a:gd name="connsiteX107" fmla="*/ 10080 w 499503"/>
              <a:gd name="connsiteY107" fmla="*/ 199616 h 381193"/>
              <a:gd name="connsiteX108" fmla="*/ 0 w 499503"/>
              <a:gd name="connsiteY108" fmla="*/ 194045 h 381193"/>
              <a:gd name="connsiteX109" fmla="*/ 3316 w 499503"/>
              <a:gd name="connsiteY109" fmla="*/ 166987 h 381193"/>
              <a:gd name="connsiteX110" fmla="*/ 20161 w 499503"/>
              <a:gd name="connsiteY110" fmla="*/ 157968 h 381193"/>
              <a:gd name="connsiteX111" fmla="*/ 39260 w 499503"/>
              <a:gd name="connsiteY111" fmla="*/ 153459 h 381193"/>
              <a:gd name="connsiteX112" fmla="*/ 49340 w 499503"/>
              <a:gd name="connsiteY112" fmla="*/ 161284 h 381193"/>
              <a:gd name="connsiteX113" fmla="*/ 97752 w 499503"/>
              <a:gd name="connsiteY113" fmla="*/ 157968 h 381193"/>
              <a:gd name="connsiteX114" fmla="*/ 100007 w 499503"/>
              <a:gd name="connsiteY114" fmla="*/ 155714 h 381193"/>
              <a:gd name="connsiteX115" fmla="*/ 101068 w 499503"/>
              <a:gd name="connsiteY115" fmla="*/ 155714 h 381193"/>
              <a:gd name="connsiteX116" fmla="*/ 101068 w 499503"/>
              <a:gd name="connsiteY116" fmla="*/ 157968 h 381193"/>
              <a:gd name="connsiteX117" fmla="*/ 102262 w 499503"/>
              <a:gd name="connsiteY117" fmla="*/ 157968 h 381193"/>
              <a:gd name="connsiteX118" fmla="*/ 103323 w 499503"/>
              <a:gd name="connsiteY118" fmla="*/ 153459 h 381193"/>
              <a:gd name="connsiteX119" fmla="*/ 102262 w 499503"/>
              <a:gd name="connsiteY119" fmla="*/ 153459 h 381193"/>
              <a:gd name="connsiteX120" fmla="*/ 101068 w 499503"/>
              <a:gd name="connsiteY120" fmla="*/ 152398 h 381193"/>
              <a:gd name="connsiteX121" fmla="*/ 102262 w 499503"/>
              <a:gd name="connsiteY121" fmla="*/ 150143 h 381193"/>
              <a:gd name="connsiteX122" fmla="*/ 104517 w 499503"/>
              <a:gd name="connsiteY122" fmla="*/ 150143 h 381193"/>
              <a:gd name="connsiteX123" fmla="*/ 109026 w 499503"/>
              <a:gd name="connsiteY123" fmla="*/ 147888 h 381193"/>
              <a:gd name="connsiteX124" fmla="*/ 111281 w 499503"/>
              <a:gd name="connsiteY124" fmla="*/ 144572 h 381193"/>
              <a:gd name="connsiteX125" fmla="*/ 111281 w 499503"/>
              <a:gd name="connsiteY125" fmla="*/ 139001 h 381193"/>
              <a:gd name="connsiteX126" fmla="*/ 136084 w 499503"/>
              <a:gd name="connsiteY126" fmla="*/ 120963 h 381193"/>
              <a:gd name="connsiteX127" fmla="*/ 146164 w 499503"/>
              <a:gd name="connsiteY127" fmla="*/ 85019 h 381193"/>
              <a:gd name="connsiteX128" fmla="*/ 151735 w 499503"/>
              <a:gd name="connsiteY128" fmla="*/ 70429 h 381193"/>
              <a:gd name="connsiteX129" fmla="*/ 178792 w 499503"/>
              <a:gd name="connsiteY129" fmla="*/ 61410 h 381193"/>
              <a:gd name="connsiteX130" fmla="*/ 214736 w 499503"/>
              <a:gd name="connsiteY130" fmla="*/ 80510 h 381193"/>
              <a:gd name="connsiteX131" fmla="*/ 220307 w 499503"/>
              <a:gd name="connsiteY131" fmla="*/ 82764 h 381193"/>
              <a:gd name="connsiteX132" fmla="*/ 240600 w 499503"/>
              <a:gd name="connsiteY132" fmla="*/ 47881 h 38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499503" h="381193">
                <a:moveTo>
                  <a:pt x="240865" y="47218"/>
                </a:moveTo>
                <a:lnTo>
                  <a:pt x="280258" y="29180"/>
                </a:lnTo>
                <a:lnTo>
                  <a:pt x="285829" y="32628"/>
                </a:lnTo>
                <a:lnTo>
                  <a:pt x="300419" y="34883"/>
                </a:lnTo>
                <a:lnTo>
                  <a:pt x="351085" y="31434"/>
                </a:lnTo>
                <a:lnTo>
                  <a:pt x="375888" y="0"/>
                </a:lnTo>
                <a:lnTo>
                  <a:pt x="419791" y="73082"/>
                </a:lnTo>
                <a:lnTo>
                  <a:pt x="414087" y="130513"/>
                </a:lnTo>
                <a:lnTo>
                  <a:pt x="414087" y="131707"/>
                </a:lnTo>
                <a:lnTo>
                  <a:pt x="416342" y="132768"/>
                </a:lnTo>
                <a:lnTo>
                  <a:pt x="416342" y="136217"/>
                </a:lnTo>
                <a:lnTo>
                  <a:pt x="420851" y="135022"/>
                </a:lnTo>
                <a:lnTo>
                  <a:pt x="423106" y="136217"/>
                </a:lnTo>
                <a:lnTo>
                  <a:pt x="426422" y="136217"/>
                </a:lnTo>
                <a:lnTo>
                  <a:pt x="426422" y="135022"/>
                </a:lnTo>
                <a:lnTo>
                  <a:pt x="437696" y="135022"/>
                </a:lnTo>
                <a:lnTo>
                  <a:pt x="437696" y="133961"/>
                </a:lnTo>
                <a:lnTo>
                  <a:pt x="445522" y="133961"/>
                </a:lnTo>
                <a:lnTo>
                  <a:pt x="446583" y="135022"/>
                </a:lnTo>
                <a:lnTo>
                  <a:pt x="447776" y="136217"/>
                </a:lnTo>
                <a:lnTo>
                  <a:pt x="463560" y="141787"/>
                </a:lnTo>
                <a:lnTo>
                  <a:pt x="477089" y="163141"/>
                </a:lnTo>
                <a:lnTo>
                  <a:pt x="468070" y="181179"/>
                </a:lnTo>
                <a:lnTo>
                  <a:pt x="499504" y="195770"/>
                </a:lnTo>
                <a:lnTo>
                  <a:pt x="474701" y="245242"/>
                </a:lnTo>
                <a:lnTo>
                  <a:pt x="466876" y="255323"/>
                </a:lnTo>
                <a:lnTo>
                  <a:pt x="472447" y="259832"/>
                </a:lnTo>
                <a:lnTo>
                  <a:pt x="475763" y="265403"/>
                </a:lnTo>
                <a:lnTo>
                  <a:pt x="475763" y="266596"/>
                </a:lnTo>
                <a:lnTo>
                  <a:pt x="474569" y="267658"/>
                </a:lnTo>
                <a:cubicBezTo>
                  <a:pt x="475763" y="273759"/>
                  <a:pt x="479874" y="279064"/>
                  <a:pt x="479078" y="285696"/>
                </a:cubicBezTo>
                <a:lnTo>
                  <a:pt x="483588" y="287950"/>
                </a:lnTo>
                <a:lnTo>
                  <a:pt x="486904" y="298031"/>
                </a:lnTo>
                <a:lnTo>
                  <a:pt x="491413" y="303602"/>
                </a:lnTo>
                <a:lnTo>
                  <a:pt x="458785" y="348565"/>
                </a:lnTo>
                <a:lnTo>
                  <a:pt x="448705" y="373367"/>
                </a:lnTo>
                <a:lnTo>
                  <a:pt x="403741" y="380132"/>
                </a:lnTo>
                <a:lnTo>
                  <a:pt x="396977" y="381193"/>
                </a:lnTo>
                <a:lnTo>
                  <a:pt x="394722" y="381193"/>
                </a:lnTo>
                <a:lnTo>
                  <a:pt x="391406" y="365410"/>
                </a:lnTo>
                <a:lnTo>
                  <a:pt x="383581" y="367664"/>
                </a:lnTo>
                <a:lnTo>
                  <a:pt x="383581" y="372174"/>
                </a:lnTo>
                <a:lnTo>
                  <a:pt x="381326" y="376683"/>
                </a:lnTo>
                <a:lnTo>
                  <a:pt x="378010" y="375623"/>
                </a:lnTo>
                <a:lnTo>
                  <a:pt x="373501" y="370052"/>
                </a:lnTo>
                <a:lnTo>
                  <a:pt x="359972" y="373367"/>
                </a:lnTo>
                <a:lnTo>
                  <a:pt x="325089" y="371113"/>
                </a:lnTo>
                <a:lnTo>
                  <a:pt x="305989" y="359839"/>
                </a:lnTo>
                <a:lnTo>
                  <a:pt x="303735" y="359839"/>
                </a:lnTo>
                <a:lnTo>
                  <a:pt x="300419" y="358778"/>
                </a:lnTo>
                <a:lnTo>
                  <a:pt x="298164" y="355329"/>
                </a:lnTo>
                <a:lnTo>
                  <a:pt x="295909" y="354268"/>
                </a:lnTo>
                <a:lnTo>
                  <a:pt x="295909" y="355329"/>
                </a:lnTo>
                <a:lnTo>
                  <a:pt x="276810" y="352013"/>
                </a:lnTo>
                <a:lnTo>
                  <a:pt x="252007" y="353075"/>
                </a:lnTo>
                <a:lnTo>
                  <a:pt x="250946" y="352013"/>
                </a:lnTo>
                <a:lnTo>
                  <a:pt x="246436" y="352013"/>
                </a:lnTo>
                <a:lnTo>
                  <a:pt x="240865" y="333975"/>
                </a:lnTo>
                <a:lnTo>
                  <a:pt x="241927" y="333975"/>
                </a:lnTo>
                <a:lnTo>
                  <a:pt x="243120" y="330659"/>
                </a:lnTo>
                <a:lnTo>
                  <a:pt x="241927" y="330659"/>
                </a:lnTo>
                <a:lnTo>
                  <a:pt x="240865" y="331721"/>
                </a:lnTo>
                <a:lnTo>
                  <a:pt x="239805" y="330659"/>
                </a:lnTo>
                <a:lnTo>
                  <a:pt x="230785" y="300286"/>
                </a:lnTo>
                <a:lnTo>
                  <a:pt x="201473" y="327343"/>
                </a:lnTo>
                <a:lnTo>
                  <a:pt x="186883" y="338617"/>
                </a:lnTo>
                <a:lnTo>
                  <a:pt x="181312" y="335301"/>
                </a:lnTo>
                <a:lnTo>
                  <a:pt x="139665" y="361165"/>
                </a:lnTo>
                <a:lnTo>
                  <a:pt x="129585" y="355595"/>
                </a:lnTo>
                <a:lnTo>
                  <a:pt x="102527" y="348830"/>
                </a:lnTo>
                <a:lnTo>
                  <a:pt x="88998" y="354401"/>
                </a:lnTo>
                <a:lnTo>
                  <a:pt x="84489" y="351085"/>
                </a:lnTo>
                <a:lnTo>
                  <a:pt x="66450" y="364614"/>
                </a:lnTo>
                <a:lnTo>
                  <a:pt x="61941" y="366868"/>
                </a:lnTo>
                <a:lnTo>
                  <a:pt x="50667" y="371378"/>
                </a:lnTo>
                <a:lnTo>
                  <a:pt x="50667" y="370317"/>
                </a:lnTo>
                <a:lnTo>
                  <a:pt x="46157" y="367001"/>
                </a:lnTo>
                <a:lnTo>
                  <a:pt x="42841" y="359176"/>
                </a:lnTo>
                <a:lnTo>
                  <a:pt x="40587" y="359176"/>
                </a:lnTo>
                <a:lnTo>
                  <a:pt x="33822" y="344586"/>
                </a:lnTo>
                <a:lnTo>
                  <a:pt x="35016" y="342331"/>
                </a:lnTo>
                <a:lnTo>
                  <a:pt x="24803" y="346840"/>
                </a:lnTo>
                <a:lnTo>
                  <a:pt x="29313" y="333312"/>
                </a:lnTo>
                <a:lnTo>
                  <a:pt x="35016" y="331057"/>
                </a:lnTo>
                <a:lnTo>
                  <a:pt x="37271" y="327609"/>
                </a:lnTo>
                <a:lnTo>
                  <a:pt x="28251" y="323099"/>
                </a:lnTo>
                <a:lnTo>
                  <a:pt x="22681" y="310764"/>
                </a:lnTo>
                <a:lnTo>
                  <a:pt x="23742" y="305194"/>
                </a:lnTo>
                <a:lnTo>
                  <a:pt x="29313" y="300684"/>
                </a:lnTo>
                <a:lnTo>
                  <a:pt x="35016" y="298429"/>
                </a:lnTo>
                <a:lnTo>
                  <a:pt x="38332" y="283839"/>
                </a:lnTo>
                <a:lnTo>
                  <a:pt x="46157" y="286094"/>
                </a:lnTo>
                <a:lnTo>
                  <a:pt x="46157" y="285033"/>
                </a:lnTo>
                <a:lnTo>
                  <a:pt x="40454" y="281584"/>
                </a:lnTo>
                <a:lnTo>
                  <a:pt x="35944" y="272565"/>
                </a:lnTo>
                <a:lnTo>
                  <a:pt x="37005" y="265801"/>
                </a:lnTo>
                <a:lnTo>
                  <a:pt x="34751" y="264739"/>
                </a:lnTo>
                <a:lnTo>
                  <a:pt x="34751" y="261423"/>
                </a:lnTo>
                <a:lnTo>
                  <a:pt x="32496" y="260230"/>
                </a:lnTo>
                <a:lnTo>
                  <a:pt x="38199" y="254660"/>
                </a:lnTo>
                <a:lnTo>
                  <a:pt x="40454" y="246834"/>
                </a:lnTo>
                <a:lnTo>
                  <a:pt x="35944" y="241263"/>
                </a:lnTo>
                <a:lnTo>
                  <a:pt x="37005" y="233438"/>
                </a:lnTo>
                <a:lnTo>
                  <a:pt x="32496" y="233438"/>
                </a:lnTo>
                <a:lnTo>
                  <a:pt x="24670" y="226673"/>
                </a:lnTo>
                <a:lnTo>
                  <a:pt x="23609" y="223357"/>
                </a:lnTo>
                <a:lnTo>
                  <a:pt x="21354" y="215399"/>
                </a:lnTo>
                <a:lnTo>
                  <a:pt x="10080" y="199616"/>
                </a:lnTo>
                <a:lnTo>
                  <a:pt x="0" y="194045"/>
                </a:lnTo>
                <a:lnTo>
                  <a:pt x="3316" y="166987"/>
                </a:lnTo>
                <a:lnTo>
                  <a:pt x="20161" y="157968"/>
                </a:lnTo>
                <a:lnTo>
                  <a:pt x="39260" y="153459"/>
                </a:lnTo>
                <a:lnTo>
                  <a:pt x="49340" y="161284"/>
                </a:lnTo>
                <a:lnTo>
                  <a:pt x="97752" y="157968"/>
                </a:lnTo>
                <a:lnTo>
                  <a:pt x="100007" y="155714"/>
                </a:lnTo>
                <a:lnTo>
                  <a:pt x="101068" y="155714"/>
                </a:lnTo>
                <a:lnTo>
                  <a:pt x="101068" y="157968"/>
                </a:lnTo>
                <a:lnTo>
                  <a:pt x="102262" y="157968"/>
                </a:lnTo>
                <a:lnTo>
                  <a:pt x="103323" y="153459"/>
                </a:lnTo>
                <a:lnTo>
                  <a:pt x="102262" y="153459"/>
                </a:lnTo>
                <a:lnTo>
                  <a:pt x="101068" y="152398"/>
                </a:lnTo>
                <a:lnTo>
                  <a:pt x="102262" y="150143"/>
                </a:lnTo>
                <a:lnTo>
                  <a:pt x="104517" y="150143"/>
                </a:lnTo>
                <a:lnTo>
                  <a:pt x="109026" y="147888"/>
                </a:lnTo>
                <a:lnTo>
                  <a:pt x="111281" y="144572"/>
                </a:lnTo>
                <a:lnTo>
                  <a:pt x="111281" y="139001"/>
                </a:lnTo>
                <a:lnTo>
                  <a:pt x="136084" y="120963"/>
                </a:lnTo>
                <a:lnTo>
                  <a:pt x="146164" y="85019"/>
                </a:lnTo>
                <a:lnTo>
                  <a:pt x="151735" y="70429"/>
                </a:lnTo>
                <a:lnTo>
                  <a:pt x="178792" y="61410"/>
                </a:lnTo>
                <a:lnTo>
                  <a:pt x="214736" y="80510"/>
                </a:lnTo>
                <a:lnTo>
                  <a:pt x="220307" y="82764"/>
                </a:lnTo>
                <a:lnTo>
                  <a:pt x="240600" y="47881"/>
                </a:lnTo>
              </a:path>
            </a:pathLst>
          </a:custGeom>
          <a:solidFill>
            <a:schemeClr val="bg1">
              <a:lumMod val="85000"/>
            </a:schemeClr>
          </a:solidFill>
          <a:ln w="13251" cap="flat">
            <a:noFill/>
            <a:prstDash val="solid"/>
            <a:miter/>
          </a:ln>
        </p:spPr>
        <p:txBody>
          <a:bodyPr rtlCol="0" anchor="ctr"/>
          <a:lstStyle/>
          <a:p>
            <a:endParaRPr lang="en-FI" sz="816"/>
          </a:p>
        </p:txBody>
      </p:sp>
      <p:sp>
        <p:nvSpPr>
          <p:cNvPr id="1449" name="Freeform: Shape 1448">
            <a:extLst>
              <a:ext uri="{FF2B5EF4-FFF2-40B4-BE49-F238E27FC236}">
                <a16:creationId xmlns:a16="http://schemas.microsoft.com/office/drawing/2014/main" id="{9D736BF8-9D52-1CAB-6C9B-E759CAD90A3D}"/>
              </a:ext>
            </a:extLst>
          </p:cNvPr>
          <p:cNvSpPr/>
          <p:nvPr/>
        </p:nvSpPr>
        <p:spPr>
          <a:xfrm>
            <a:off x="4239825" y="5532223"/>
            <a:ext cx="230661" cy="263510"/>
          </a:xfrm>
          <a:custGeom>
            <a:avLst/>
            <a:gdLst>
              <a:gd name="connsiteX0" fmla="*/ 51330 w 508523"/>
              <a:gd name="connsiteY0" fmla="*/ 56370 h 580941"/>
              <a:gd name="connsiteX1" fmla="*/ 71623 w 508523"/>
              <a:gd name="connsiteY1" fmla="*/ 56370 h 580941"/>
              <a:gd name="connsiteX2" fmla="*/ 73877 w 508523"/>
              <a:gd name="connsiteY2" fmla="*/ 51860 h 580941"/>
              <a:gd name="connsiteX3" fmla="*/ 95232 w 508523"/>
              <a:gd name="connsiteY3" fmla="*/ 61940 h 580941"/>
              <a:gd name="connsiteX4" fmla="*/ 123351 w 508523"/>
              <a:gd name="connsiteY4" fmla="*/ 52921 h 580941"/>
              <a:gd name="connsiteX5" fmla="*/ 142450 w 508523"/>
              <a:gd name="connsiteY5" fmla="*/ 34883 h 580941"/>
              <a:gd name="connsiteX6" fmla="*/ 142450 w 508523"/>
              <a:gd name="connsiteY6" fmla="*/ 30373 h 580941"/>
              <a:gd name="connsiteX7" fmla="*/ 149215 w 508523"/>
              <a:gd name="connsiteY7" fmla="*/ 22548 h 580941"/>
              <a:gd name="connsiteX8" fmla="*/ 151469 w 508523"/>
              <a:gd name="connsiteY8" fmla="*/ 15784 h 580941"/>
              <a:gd name="connsiteX9" fmla="*/ 159295 w 508523"/>
              <a:gd name="connsiteY9" fmla="*/ 6765 h 580941"/>
              <a:gd name="connsiteX10" fmla="*/ 161550 w 508523"/>
              <a:gd name="connsiteY10" fmla="*/ 3449 h 580941"/>
              <a:gd name="connsiteX11" fmla="*/ 164865 w 508523"/>
              <a:gd name="connsiteY11" fmla="*/ 2255 h 580941"/>
              <a:gd name="connsiteX12" fmla="*/ 167120 w 508523"/>
              <a:gd name="connsiteY12" fmla="*/ 4510 h 580941"/>
              <a:gd name="connsiteX13" fmla="*/ 169375 w 508523"/>
              <a:gd name="connsiteY13" fmla="*/ 5703 h 580941"/>
              <a:gd name="connsiteX14" fmla="*/ 172824 w 508523"/>
              <a:gd name="connsiteY14" fmla="*/ 2255 h 580941"/>
              <a:gd name="connsiteX15" fmla="*/ 177333 w 508523"/>
              <a:gd name="connsiteY15" fmla="*/ 1194 h 580941"/>
              <a:gd name="connsiteX16" fmla="*/ 178394 w 508523"/>
              <a:gd name="connsiteY16" fmla="*/ 0 h 580941"/>
              <a:gd name="connsiteX17" fmla="*/ 179455 w 508523"/>
              <a:gd name="connsiteY17" fmla="*/ 3449 h 580941"/>
              <a:gd name="connsiteX18" fmla="*/ 178394 w 508523"/>
              <a:gd name="connsiteY18" fmla="*/ 6765 h 580941"/>
              <a:gd name="connsiteX19" fmla="*/ 188474 w 508523"/>
              <a:gd name="connsiteY19" fmla="*/ 10080 h 580941"/>
              <a:gd name="connsiteX20" fmla="*/ 203064 w 508523"/>
              <a:gd name="connsiteY20" fmla="*/ 10080 h 580941"/>
              <a:gd name="connsiteX21" fmla="*/ 210890 w 508523"/>
              <a:gd name="connsiteY21" fmla="*/ 15651 h 580941"/>
              <a:gd name="connsiteX22" fmla="*/ 218715 w 508523"/>
              <a:gd name="connsiteY22" fmla="*/ 20161 h 580941"/>
              <a:gd name="connsiteX23" fmla="*/ 224418 w 508523"/>
              <a:gd name="connsiteY23" fmla="*/ 26925 h 580941"/>
              <a:gd name="connsiteX24" fmla="*/ 223225 w 508523"/>
              <a:gd name="connsiteY24" fmla="*/ 27986 h 580941"/>
              <a:gd name="connsiteX25" fmla="*/ 217654 w 508523"/>
              <a:gd name="connsiteY25" fmla="*/ 27986 h 580941"/>
              <a:gd name="connsiteX26" fmla="*/ 214338 w 508523"/>
              <a:gd name="connsiteY26" fmla="*/ 37005 h 580941"/>
              <a:gd name="connsiteX27" fmla="*/ 213277 w 508523"/>
              <a:gd name="connsiteY27" fmla="*/ 38066 h 580941"/>
              <a:gd name="connsiteX28" fmla="*/ 214338 w 508523"/>
              <a:gd name="connsiteY28" fmla="*/ 38066 h 580941"/>
              <a:gd name="connsiteX29" fmla="*/ 232377 w 508523"/>
              <a:gd name="connsiteY29" fmla="*/ 49340 h 580941"/>
              <a:gd name="connsiteX30" fmla="*/ 233438 w 508523"/>
              <a:gd name="connsiteY30" fmla="*/ 49340 h 580941"/>
              <a:gd name="connsiteX31" fmla="*/ 240202 w 508523"/>
              <a:gd name="connsiteY31" fmla="*/ 74143 h 580941"/>
              <a:gd name="connsiteX32" fmla="*/ 242457 w 508523"/>
              <a:gd name="connsiteY32" fmla="*/ 96691 h 580941"/>
              <a:gd name="connsiteX33" fmla="*/ 277340 w 508523"/>
              <a:gd name="connsiteY33" fmla="*/ 94436 h 580941"/>
              <a:gd name="connsiteX34" fmla="*/ 293124 w 508523"/>
              <a:gd name="connsiteY34" fmla="*/ 101201 h 580941"/>
              <a:gd name="connsiteX35" fmla="*/ 302143 w 508523"/>
              <a:gd name="connsiteY35" fmla="*/ 109026 h 580941"/>
              <a:gd name="connsiteX36" fmla="*/ 305459 w 508523"/>
              <a:gd name="connsiteY36" fmla="*/ 114597 h 580941"/>
              <a:gd name="connsiteX37" fmla="*/ 307713 w 508523"/>
              <a:gd name="connsiteY37" fmla="*/ 114597 h 580941"/>
              <a:gd name="connsiteX38" fmla="*/ 305459 w 508523"/>
              <a:gd name="connsiteY38" fmla="*/ 123616 h 580941"/>
              <a:gd name="connsiteX39" fmla="*/ 300949 w 508523"/>
              <a:gd name="connsiteY39" fmla="*/ 138206 h 580941"/>
              <a:gd name="connsiteX40" fmla="*/ 282911 w 508523"/>
              <a:gd name="connsiteY40" fmla="*/ 131441 h 580941"/>
              <a:gd name="connsiteX41" fmla="*/ 289675 w 508523"/>
              <a:gd name="connsiteY41" fmla="*/ 205717 h 580941"/>
              <a:gd name="connsiteX42" fmla="*/ 304265 w 508523"/>
              <a:gd name="connsiteY42" fmla="*/ 195637 h 580941"/>
              <a:gd name="connsiteX43" fmla="*/ 316600 w 508523"/>
              <a:gd name="connsiteY43" fmla="*/ 203463 h 580941"/>
              <a:gd name="connsiteX44" fmla="*/ 340209 w 508523"/>
              <a:gd name="connsiteY44" fmla="*/ 194443 h 580941"/>
              <a:gd name="connsiteX45" fmla="*/ 314345 w 508523"/>
              <a:gd name="connsiteY45" fmla="*/ 220307 h 580941"/>
              <a:gd name="connsiteX46" fmla="*/ 358247 w 508523"/>
              <a:gd name="connsiteY46" fmla="*/ 252935 h 580941"/>
              <a:gd name="connsiteX47" fmla="*/ 331190 w 508523"/>
              <a:gd name="connsiteY47" fmla="*/ 285564 h 580941"/>
              <a:gd name="connsiteX48" fmla="*/ 300816 w 508523"/>
              <a:gd name="connsiteY48" fmla="*/ 327211 h 580941"/>
              <a:gd name="connsiteX49" fmla="*/ 301877 w 508523"/>
              <a:gd name="connsiteY49" fmla="*/ 330659 h 580941"/>
              <a:gd name="connsiteX50" fmla="*/ 302939 w 508523"/>
              <a:gd name="connsiteY50" fmla="*/ 329466 h 580941"/>
              <a:gd name="connsiteX51" fmla="*/ 304132 w 508523"/>
              <a:gd name="connsiteY51" fmla="*/ 330659 h 580941"/>
              <a:gd name="connsiteX52" fmla="*/ 302939 w 508523"/>
              <a:gd name="connsiteY52" fmla="*/ 332914 h 580941"/>
              <a:gd name="connsiteX53" fmla="*/ 304132 w 508523"/>
              <a:gd name="connsiteY53" fmla="*/ 333975 h 580941"/>
              <a:gd name="connsiteX54" fmla="*/ 309703 w 508523"/>
              <a:gd name="connsiteY54" fmla="*/ 337291 h 580941"/>
              <a:gd name="connsiteX55" fmla="*/ 301877 w 508523"/>
              <a:gd name="connsiteY55" fmla="*/ 340740 h 580941"/>
              <a:gd name="connsiteX56" fmla="*/ 297368 w 508523"/>
              <a:gd name="connsiteY56" fmla="*/ 345250 h 580941"/>
              <a:gd name="connsiteX57" fmla="*/ 295113 w 508523"/>
              <a:gd name="connsiteY57" fmla="*/ 342994 h 580941"/>
              <a:gd name="connsiteX58" fmla="*/ 289542 w 508523"/>
              <a:gd name="connsiteY58" fmla="*/ 349759 h 580941"/>
              <a:gd name="connsiteX59" fmla="*/ 300816 w 508523"/>
              <a:gd name="connsiteY59" fmla="*/ 356523 h 580941"/>
              <a:gd name="connsiteX60" fmla="*/ 304132 w 508523"/>
              <a:gd name="connsiteY60" fmla="*/ 364348 h 580941"/>
              <a:gd name="connsiteX61" fmla="*/ 304132 w 508523"/>
              <a:gd name="connsiteY61" fmla="*/ 365410 h 580941"/>
              <a:gd name="connsiteX62" fmla="*/ 305193 w 508523"/>
              <a:gd name="connsiteY62" fmla="*/ 365410 h 580941"/>
              <a:gd name="connsiteX63" fmla="*/ 306255 w 508523"/>
              <a:gd name="connsiteY63" fmla="*/ 367664 h 580941"/>
              <a:gd name="connsiteX64" fmla="*/ 306255 w 508523"/>
              <a:gd name="connsiteY64" fmla="*/ 368858 h 580941"/>
              <a:gd name="connsiteX65" fmla="*/ 307448 w 508523"/>
              <a:gd name="connsiteY65" fmla="*/ 368858 h 580941"/>
              <a:gd name="connsiteX66" fmla="*/ 308509 w 508523"/>
              <a:gd name="connsiteY66" fmla="*/ 369920 h 580941"/>
              <a:gd name="connsiteX67" fmla="*/ 308509 w 508523"/>
              <a:gd name="connsiteY67" fmla="*/ 371113 h 580941"/>
              <a:gd name="connsiteX68" fmla="*/ 309570 w 508523"/>
              <a:gd name="connsiteY68" fmla="*/ 372174 h 580941"/>
              <a:gd name="connsiteX69" fmla="*/ 309570 w 508523"/>
              <a:gd name="connsiteY69" fmla="*/ 373236 h 580941"/>
              <a:gd name="connsiteX70" fmla="*/ 312886 w 508523"/>
              <a:gd name="connsiteY70" fmla="*/ 383316 h 580941"/>
              <a:gd name="connsiteX71" fmla="*/ 313947 w 508523"/>
              <a:gd name="connsiteY71" fmla="*/ 383316 h 580941"/>
              <a:gd name="connsiteX72" fmla="*/ 320712 w 508523"/>
              <a:gd name="connsiteY72" fmla="*/ 390080 h 580941"/>
              <a:gd name="connsiteX73" fmla="*/ 327476 w 508523"/>
              <a:gd name="connsiteY73" fmla="*/ 399100 h 580941"/>
              <a:gd name="connsiteX74" fmla="*/ 328537 w 508523"/>
              <a:gd name="connsiteY74" fmla="*/ 403609 h 580941"/>
              <a:gd name="connsiteX75" fmla="*/ 365675 w 508523"/>
              <a:gd name="connsiteY75" fmla="*/ 411435 h 580941"/>
              <a:gd name="connsiteX76" fmla="*/ 372439 w 508523"/>
              <a:gd name="connsiteY76" fmla="*/ 404670 h 580941"/>
              <a:gd name="connsiteX77" fmla="*/ 392732 w 508523"/>
              <a:gd name="connsiteY77" fmla="*/ 393396 h 580941"/>
              <a:gd name="connsiteX78" fmla="*/ 394987 w 508523"/>
              <a:gd name="connsiteY78" fmla="*/ 386632 h 580941"/>
              <a:gd name="connsiteX79" fmla="*/ 416342 w 508523"/>
              <a:gd name="connsiteY79" fmla="*/ 344984 h 580941"/>
              <a:gd name="connsiteX80" fmla="*/ 439951 w 508523"/>
              <a:gd name="connsiteY80" fmla="*/ 382122 h 580941"/>
              <a:gd name="connsiteX81" fmla="*/ 444460 w 508523"/>
              <a:gd name="connsiteY81" fmla="*/ 394457 h 580941"/>
              <a:gd name="connsiteX82" fmla="*/ 444460 w 508523"/>
              <a:gd name="connsiteY82" fmla="*/ 413556 h 580941"/>
              <a:gd name="connsiteX83" fmla="*/ 452286 w 508523"/>
              <a:gd name="connsiteY83" fmla="*/ 415811 h 580941"/>
              <a:gd name="connsiteX84" fmla="*/ 455602 w 508523"/>
              <a:gd name="connsiteY84" fmla="*/ 421382 h 580941"/>
              <a:gd name="connsiteX85" fmla="*/ 460111 w 508523"/>
              <a:gd name="connsiteY85" fmla="*/ 420321 h 580941"/>
              <a:gd name="connsiteX86" fmla="*/ 469130 w 508523"/>
              <a:gd name="connsiteY86" fmla="*/ 413556 h 580941"/>
              <a:gd name="connsiteX87" fmla="*/ 482659 w 508523"/>
              <a:gd name="connsiteY87" fmla="*/ 413556 h 580941"/>
              <a:gd name="connsiteX88" fmla="*/ 483853 w 508523"/>
              <a:gd name="connsiteY88" fmla="*/ 417005 h 580941"/>
              <a:gd name="connsiteX89" fmla="*/ 505207 w 508523"/>
              <a:gd name="connsiteY89" fmla="*/ 427085 h 580941"/>
              <a:gd name="connsiteX90" fmla="*/ 505207 w 508523"/>
              <a:gd name="connsiteY90" fmla="*/ 431595 h 580941"/>
              <a:gd name="connsiteX91" fmla="*/ 508523 w 508523"/>
              <a:gd name="connsiteY91" fmla="*/ 435043 h 580941"/>
              <a:gd name="connsiteX92" fmla="*/ 507462 w 508523"/>
              <a:gd name="connsiteY92" fmla="*/ 437298 h 580941"/>
              <a:gd name="connsiteX93" fmla="*/ 484914 w 508523"/>
              <a:gd name="connsiteY93" fmla="*/ 439553 h 580941"/>
              <a:gd name="connsiteX94" fmla="*/ 484914 w 508523"/>
              <a:gd name="connsiteY94" fmla="*/ 444062 h 580941"/>
              <a:gd name="connsiteX95" fmla="*/ 491678 w 508523"/>
              <a:gd name="connsiteY95" fmla="*/ 465417 h 580941"/>
              <a:gd name="connsiteX96" fmla="*/ 498443 w 508523"/>
              <a:gd name="connsiteY96" fmla="*/ 467672 h 580941"/>
              <a:gd name="connsiteX97" fmla="*/ 482659 w 508523"/>
              <a:gd name="connsiteY97" fmla="*/ 482261 h 580941"/>
              <a:gd name="connsiteX98" fmla="*/ 468069 w 508523"/>
              <a:gd name="connsiteY98" fmla="*/ 461968 h 580941"/>
              <a:gd name="connsiteX99" fmla="*/ 448970 w 508523"/>
              <a:gd name="connsiteY99" fmla="*/ 485577 h 580941"/>
              <a:gd name="connsiteX100" fmla="*/ 441144 w 508523"/>
              <a:gd name="connsiteY100" fmla="*/ 477752 h 580941"/>
              <a:gd name="connsiteX101" fmla="*/ 433319 w 508523"/>
              <a:gd name="connsiteY101" fmla="*/ 481201 h 580941"/>
              <a:gd name="connsiteX102" fmla="*/ 419790 w 508523"/>
              <a:gd name="connsiteY102" fmla="*/ 471120 h 580941"/>
              <a:gd name="connsiteX103" fmla="*/ 413026 w 508523"/>
              <a:gd name="connsiteY103" fmla="*/ 475629 h 580941"/>
              <a:gd name="connsiteX104" fmla="*/ 415281 w 508523"/>
              <a:gd name="connsiteY104" fmla="*/ 480139 h 580941"/>
              <a:gd name="connsiteX105" fmla="*/ 410771 w 508523"/>
              <a:gd name="connsiteY105" fmla="*/ 482394 h 580941"/>
              <a:gd name="connsiteX106" fmla="*/ 407455 w 508523"/>
              <a:gd name="connsiteY106" fmla="*/ 489159 h 580941"/>
              <a:gd name="connsiteX107" fmla="*/ 404139 w 508523"/>
              <a:gd name="connsiteY107" fmla="*/ 487964 h 580941"/>
              <a:gd name="connsiteX108" fmla="*/ 398568 w 508523"/>
              <a:gd name="connsiteY108" fmla="*/ 487964 h 580941"/>
              <a:gd name="connsiteX109" fmla="*/ 397508 w 508523"/>
              <a:gd name="connsiteY109" fmla="*/ 485710 h 580941"/>
              <a:gd name="connsiteX110" fmla="*/ 389549 w 508523"/>
              <a:gd name="connsiteY110" fmla="*/ 490220 h 580941"/>
              <a:gd name="connsiteX111" fmla="*/ 377214 w 508523"/>
              <a:gd name="connsiteY111" fmla="*/ 490220 h 580941"/>
              <a:gd name="connsiteX112" fmla="*/ 368195 w 508523"/>
              <a:gd name="connsiteY112" fmla="*/ 495790 h 580941"/>
              <a:gd name="connsiteX113" fmla="*/ 349095 w 508523"/>
              <a:gd name="connsiteY113" fmla="*/ 499239 h 580941"/>
              <a:gd name="connsiteX114" fmla="*/ 347902 w 508523"/>
              <a:gd name="connsiteY114" fmla="*/ 502555 h 580941"/>
              <a:gd name="connsiteX115" fmla="*/ 340076 w 508523"/>
              <a:gd name="connsiteY115" fmla="*/ 508125 h 580941"/>
              <a:gd name="connsiteX116" fmla="*/ 336760 w 508523"/>
              <a:gd name="connsiteY116" fmla="*/ 508125 h 580941"/>
              <a:gd name="connsiteX117" fmla="*/ 332251 w 508523"/>
              <a:gd name="connsiteY117" fmla="*/ 511441 h 580941"/>
              <a:gd name="connsiteX118" fmla="*/ 320977 w 508523"/>
              <a:gd name="connsiteY118" fmla="*/ 492342 h 580941"/>
              <a:gd name="connsiteX119" fmla="*/ 314213 w 508523"/>
              <a:gd name="connsiteY119" fmla="*/ 491280 h 580941"/>
              <a:gd name="connsiteX120" fmla="*/ 315406 w 508523"/>
              <a:gd name="connsiteY120" fmla="*/ 494596 h 580941"/>
              <a:gd name="connsiteX121" fmla="*/ 312090 w 508523"/>
              <a:gd name="connsiteY121" fmla="*/ 495658 h 580941"/>
              <a:gd name="connsiteX122" fmla="*/ 300816 w 508523"/>
              <a:gd name="connsiteY122" fmla="*/ 501228 h 580941"/>
              <a:gd name="connsiteX123" fmla="*/ 300816 w 508523"/>
              <a:gd name="connsiteY123" fmla="*/ 502422 h 580941"/>
              <a:gd name="connsiteX124" fmla="*/ 294052 w 508523"/>
              <a:gd name="connsiteY124" fmla="*/ 503483 h 580941"/>
              <a:gd name="connsiteX125" fmla="*/ 297368 w 508523"/>
              <a:gd name="connsiteY125" fmla="*/ 518073 h 580941"/>
              <a:gd name="connsiteX126" fmla="*/ 304132 w 508523"/>
              <a:gd name="connsiteY126" fmla="*/ 516879 h 580941"/>
              <a:gd name="connsiteX127" fmla="*/ 305193 w 508523"/>
              <a:gd name="connsiteY127" fmla="*/ 522583 h 580941"/>
              <a:gd name="connsiteX128" fmla="*/ 298429 w 508523"/>
              <a:gd name="connsiteY128" fmla="*/ 523643 h 580941"/>
              <a:gd name="connsiteX129" fmla="*/ 299623 w 508523"/>
              <a:gd name="connsiteY129" fmla="*/ 530408 h 580941"/>
              <a:gd name="connsiteX130" fmla="*/ 296307 w 508523"/>
              <a:gd name="connsiteY130" fmla="*/ 531469 h 580941"/>
              <a:gd name="connsiteX131" fmla="*/ 297368 w 508523"/>
              <a:gd name="connsiteY131" fmla="*/ 532530 h 580941"/>
              <a:gd name="connsiteX132" fmla="*/ 296307 w 508523"/>
              <a:gd name="connsiteY132" fmla="*/ 535978 h 580941"/>
              <a:gd name="connsiteX133" fmla="*/ 295113 w 508523"/>
              <a:gd name="connsiteY133" fmla="*/ 535978 h 580941"/>
              <a:gd name="connsiteX134" fmla="*/ 295113 w 508523"/>
              <a:gd name="connsiteY134" fmla="*/ 537040 h 580941"/>
              <a:gd name="connsiteX135" fmla="*/ 290604 w 508523"/>
              <a:gd name="connsiteY135" fmla="*/ 537040 h 580941"/>
              <a:gd name="connsiteX136" fmla="*/ 290604 w 508523"/>
              <a:gd name="connsiteY136" fmla="*/ 539294 h 580941"/>
              <a:gd name="connsiteX137" fmla="*/ 289542 w 508523"/>
              <a:gd name="connsiteY137" fmla="*/ 539294 h 580941"/>
              <a:gd name="connsiteX138" fmla="*/ 288481 w 508523"/>
              <a:gd name="connsiteY138" fmla="*/ 540488 h 580941"/>
              <a:gd name="connsiteX139" fmla="*/ 288481 w 508523"/>
              <a:gd name="connsiteY139" fmla="*/ 538234 h 580941"/>
              <a:gd name="connsiteX140" fmla="*/ 287288 w 508523"/>
              <a:gd name="connsiteY140" fmla="*/ 538234 h 580941"/>
              <a:gd name="connsiteX141" fmla="*/ 287288 w 508523"/>
              <a:gd name="connsiteY141" fmla="*/ 537040 h 580941"/>
              <a:gd name="connsiteX142" fmla="*/ 283972 w 508523"/>
              <a:gd name="connsiteY142" fmla="*/ 537040 h 580941"/>
              <a:gd name="connsiteX143" fmla="*/ 283972 w 508523"/>
              <a:gd name="connsiteY143" fmla="*/ 542610 h 580941"/>
              <a:gd name="connsiteX144" fmla="*/ 285033 w 508523"/>
              <a:gd name="connsiteY144" fmla="*/ 543804 h 580941"/>
              <a:gd name="connsiteX145" fmla="*/ 286094 w 508523"/>
              <a:gd name="connsiteY145" fmla="*/ 543804 h 580941"/>
              <a:gd name="connsiteX146" fmla="*/ 286094 w 508523"/>
              <a:gd name="connsiteY146" fmla="*/ 544865 h 580941"/>
              <a:gd name="connsiteX147" fmla="*/ 283839 w 508523"/>
              <a:gd name="connsiteY147" fmla="*/ 547120 h 580941"/>
              <a:gd name="connsiteX148" fmla="*/ 279330 w 508523"/>
              <a:gd name="connsiteY148" fmla="*/ 548314 h 580941"/>
              <a:gd name="connsiteX149" fmla="*/ 278136 w 508523"/>
              <a:gd name="connsiteY149" fmla="*/ 547120 h 580941"/>
              <a:gd name="connsiteX150" fmla="*/ 273626 w 508523"/>
              <a:gd name="connsiteY150" fmla="*/ 547120 h 580941"/>
              <a:gd name="connsiteX151" fmla="*/ 273626 w 508523"/>
              <a:gd name="connsiteY151" fmla="*/ 548314 h 580941"/>
              <a:gd name="connsiteX152" fmla="*/ 270178 w 508523"/>
              <a:gd name="connsiteY152" fmla="*/ 548314 h 580941"/>
              <a:gd name="connsiteX153" fmla="*/ 270178 w 508523"/>
              <a:gd name="connsiteY153" fmla="*/ 553885 h 580941"/>
              <a:gd name="connsiteX154" fmla="*/ 252139 w 508523"/>
              <a:gd name="connsiteY154" fmla="*/ 580942 h 580941"/>
              <a:gd name="connsiteX155" fmla="*/ 247630 w 508523"/>
              <a:gd name="connsiteY155" fmla="*/ 576433 h 580941"/>
              <a:gd name="connsiteX156" fmla="*/ 203727 w 508523"/>
              <a:gd name="connsiteY156" fmla="*/ 503351 h 580941"/>
              <a:gd name="connsiteX157" fmla="*/ 178925 w 508523"/>
              <a:gd name="connsiteY157" fmla="*/ 534785 h 580941"/>
              <a:gd name="connsiteX158" fmla="*/ 128258 w 508523"/>
              <a:gd name="connsiteY158" fmla="*/ 538234 h 580941"/>
              <a:gd name="connsiteX159" fmla="*/ 113668 w 508523"/>
              <a:gd name="connsiteY159" fmla="*/ 535978 h 580941"/>
              <a:gd name="connsiteX160" fmla="*/ 108098 w 508523"/>
              <a:gd name="connsiteY160" fmla="*/ 532530 h 580941"/>
              <a:gd name="connsiteX161" fmla="*/ 68705 w 508523"/>
              <a:gd name="connsiteY161" fmla="*/ 550569 h 580941"/>
              <a:gd name="connsiteX162" fmla="*/ 38331 w 508523"/>
              <a:gd name="connsiteY162" fmla="*/ 481997 h 580941"/>
              <a:gd name="connsiteX163" fmla="*/ 20293 w 508523"/>
              <a:gd name="connsiteY163" fmla="*/ 441542 h 580941"/>
              <a:gd name="connsiteX164" fmla="*/ 33822 w 508523"/>
              <a:gd name="connsiteY164" fmla="*/ 394324 h 580941"/>
              <a:gd name="connsiteX165" fmla="*/ 6764 w 508523"/>
              <a:gd name="connsiteY165" fmla="*/ 338087 h 580941"/>
              <a:gd name="connsiteX166" fmla="*/ 0 w 508523"/>
              <a:gd name="connsiteY166" fmla="*/ 325752 h 580941"/>
              <a:gd name="connsiteX167" fmla="*/ 5570 w 508523"/>
              <a:gd name="connsiteY167" fmla="*/ 299888 h 580941"/>
              <a:gd name="connsiteX168" fmla="*/ 28119 w 508523"/>
              <a:gd name="connsiteY168" fmla="*/ 212083 h 580941"/>
              <a:gd name="connsiteX169" fmla="*/ 39393 w 508523"/>
              <a:gd name="connsiteY169" fmla="*/ 163672 h 580941"/>
              <a:gd name="connsiteX170" fmla="*/ 52921 w 508523"/>
              <a:gd name="connsiteY170" fmla="*/ 117515 h 580941"/>
              <a:gd name="connsiteX171" fmla="*/ 50666 w 508523"/>
              <a:gd name="connsiteY171" fmla="*/ 55574 h 58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08523" h="580941">
                <a:moveTo>
                  <a:pt x="51330" y="56370"/>
                </a:moveTo>
                <a:lnTo>
                  <a:pt x="71623" y="56370"/>
                </a:lnTo>
                <a:lnTo>
                  <a:pt x="73877" y="51860"/>
                </a:lnTo>
                <a:lnTo>
                  <a:pt x="95232" y="61940"/>
                </a:lnTo>
                <a:lnTo>
                  <a:pt x="123351" y="52921"/>
                </a:lnTo>
                <a:lnTo>
                  <a:pt x="142450" y="34883"/>
                </a:lnTo>
                <a:lnTo>
                  <a:pt x="142450" y="30373"/>
                </a:lnTo>
                <a:lnTo>
                  <a:pt x="149215" y="22548"/>
                </a:lnTo>
                <a:lnTo>
                  <a:pt x="151469" y="15784"/>
                </a:lnTo>
                <a:lnTo>
                  <a:pt x="159295" y="6765"/>
                </a:lnTo>
                <a:lnTo>
                  <a:pt x="161550" y="3449"/>
                </a:lnTo>
                <a:lnTo>
                  <a:pt x="164865" y="2255"/>
                </a:lnTo>
                <a:lnTo>
                  <a:pt x="167120" y="4510"/>
                </a:lnTo>
                <a:lnTo>
                  <a:pt x="169375" y="5703"/>
                </a:lnTo>
                <a:lnTo>
                  <a:pt x="172824" y="2255"/>
                </a:lnTo>
                <a:lnTo>
                  <a:pt x="177333" y="1194"/>
                </a:lnTo>
                <a:lnTo>
                  <a:pt x="178394" y="0"/>
                </a:lnTo>
                <a:lnTo>
                  <a:pt x="179455" y="3449"/>
                </a:lnTo>
                <a:lnTo>
                  <a:pt x="178394" y="6765"/>
                </a:lnTo>
                <a:lnTo>
                  <a:pt x="188474" y="10080"/>
                </a:lnTo>
                <a:lnTo>
                  <a:pt x="203064" y="10080"/>
                </a:lnTo>
                <a:lnTo>
                  <a:pt x="210890" y="15651"/>
                </a:lnTo>
                <a:lnTo>
                  <a:pt x="218715" y="20161"/>
                </a:lnTo>
                <a:lnTo>
                  <a:pt x="224418" y="26925"/>
                </a:lnTo>
                <a:lnTo>
                  <a:pt x="223225" y="27986"/>
                </a:lnTo>
                <a:lnTo>
                  <a:pt x="217654" y="27986"/>
                </a:lnTo>
                <a:lnTo>
                  <a:pt x="214338" y="37005"/>
                </a:lnTo>
                <a:lnTo>
                  <a:pt x="213277" y="38066"/>
                </a:lnTo>
                <a:lnTo>
                  <a:pt x="214338" y="38066"/>
                </a:lnTo>
                <a:lnTo>
                  <a:pt x="232377" y="49340"/>
                </a:lnTo>
                <a:lnTo>
                  <a:pt x="233438" y="49340"/>
                </a:lnTo>
                <a:lnTo>
                  <a:pt x="240202" y="74143"/>
                </a:lnTo>
                <a:lnTo>
                  <a:pt x="242457" y="96691"/>
                </a:lnTo>
                <a:lnTo>
                  <a:pt x="277340" y="94436"/>
                </a:lnTo>
                <a:lnTo>
                  <a:pt x="293124" y="101201"/>
                </a:lnTo>
                <a:lnTo>
                  <a:pt x="302143" y="109026"/>
                </a:lnTo>
                <a:lnTo>
                  <a:pt x="305459" y="114597"/>
                </a:lnTo>
                <a:lnTo>
                  <a:pt x="307713" y="114597"/>
                </a:lnTo>
                <a:lnTo>
                  <a:pt x="305459" y="123616"/>
                </a:lnTo>
                <a:lnTo>
                  <a:pt x="300949" y="138206"/>
                </a:lnTo>
                <a:lnTo>
                  <a:pt x="282911" y="131441"/>
                </a:lnTo>
                <a:lnTo>
                  <a:pt x="289675" y="205717"/>
                </a:lnTo>
                <a:lnTo>
                  <a:pt x="304265" y="195637"/>
                </a:lnTo>
                <a:lnTo>
                  <a:pt x="316600" y="203463"/>
                </a:lnTo>
                <a:lnTo>
                  <a:pt x="340209" y="194443"/>
                </a:lnTo>
                <a:lnTo>
                  <a:pt x="314345" y="220307"/>
                </a:lnTo>
                <a:lnTo>
                  <a:pt x="358247" y="252935"/>
                </a:lnTo>
                <a:lnTo>
                  <a:pt x="331190" y="285564"/>
                </a:lnTo>
                <a:lnTo>
                  <a:pt x="300816" y="327211"/>
                </a:lnTo>
                <a:lnTo>
                  <a:pt x="301877" y="330659"/>
                </a:lnTo>
                <a:lnTo>
                  <a:pt x="302939" y="329466"/>
                </a:lnTo>
                <a:lnTo>
                  <a:pt x="304132" y="330659"/>
                </a:lnTo>
                <a:lnTo>
                  <a:pt x="302939" y="332914"/>
                </a:lnTo>
                <a:lnTo>
                  <a:pt x="304132" y="333975"/>
                </a:lnTo>
                <a:lnTo>
                  <a:pt x="309703" y="337291"/>
                </a:lnTo>
                <a:lnTo>
                  <a:pt x="301877" y="340740"/>
                </a:lnTo>
                <a:lnTo>
                  <a:pt x="297368" y="345250"/>
                </a:lnTo>
                <a:lnTo>
                  <a:pt x="295113" y="342994"/>
                </a:lnTo>
                <a:lnTo>
                  <a:pt x="289542" y="349759"/>
                </a:lnTo>
                <a:lnTo>
                  <a:pt x="300816" y="356523"/>
                </a:lnTo>
                <a:lnTo>
                  <a:pt x="304132" y="364348"/>
                </a:lnTo>
                <a:lnTo>
                  <a:pt x="304132" y="365410"/>
                </a:lnTo>
                <a:lnTo>
                  <a:pt x="305193" y="365410"/>
                </a:lnTo>
                <a:lnTo>
                  <a:pt x="306255" y="367664"/>
                </a:lnTo>
                <a:lnTo>
                  <a:pt x="306255" y="368858"/>
                </a:lnTo>
                <a:lnTo>
                  <a:pt x="307448" y="368858"/>
                </a:lnTo>
                <a:lnTo>
                  <a:pt x="308509" y="369920"/>
                </a:lnTo>
                <a:lnTo>
                  <a:pt x="308509" y="371113"/>
                </a:lnTo>
                <a:lnTo>
                  <a:pt x="309570" y="372174"/>
                </a:lnTo>
                <a:lnTo>
                  <a:pt x="309570" y="373236"/>
                </a:lnTo>
                <a:cubicBezTo>
                  <a:pt x="312090" y="382652"/>
                  <a:pt x="313284" y="376551"/>
                  <a:pt x="312886" y="383316"/>
                </a:cubicBezTo>
                <a:lnTo>
                  <a:pt x="313947" y="383316"/>
                </a:lnTo>
                <a:lnTo>
                  <a:pt x="320712" y="390080"/>
                </a:lnTo>
                <a:lnTo>
                  <a:pt x="327476" y="399100"/>
                </a:lnTo>
                <a:lnTo>
                  <a:pt x="328537" y="403609"/>
                </a:lnTo>
                <a:lnTo>
                  <a:pt x="365675" y="411435"/>
                </a:lnTo>
                <a:lnTo>
                  <a:pt x="372439" y="404670"/>
                </a:lnTo>
                <a:lnTo>
                  <a:pt x="392732" y="393396"/>
                </a:lnTo>
                <a:lnTo>
                  <a:pt x="394987" y="386632"/>
                </a:lnTo>
                <a:lnTo>
                  <a:pt x="416342" y="344984"/>
                </a:lnTo>
                <a:lnTo>
                  <a:pt x="439951" y="382122"/>
                </a:lnTo>
                <a:lnTo>
                  <a:pt x="444460" y="394457"/>
                </a:lnTo>
                <a:lnTo>
                  <a:pt x="444460" y="413556"/>
                </a:lnTo>
                <a:lnTo>
                  <a:pt x="452286" y="415811"/>
                </a:lnTo>
                <a:lnTo>
                  <a:pt x="455602" y="421382"/>
                </a:lnTo>
                <a:lnTo>
                  <a:pt x="460111" y="420321"/>
                </a:lnTo>
                <a:lnTo>
                  <a:pt x="469130" y="413556"/>
                </a:lnTo>
                <a:lnTo>
                  <a:pt x="482659" y="413556"/>
                </a:lnTo>
                <a:lnTo>
                  <a:pt x="483853" y="417005"/>
                </a:lnTo>
                <a:lnTo>
                  <a:pt x="505207" y="427085"/>
                </a:lnTo>
                <a:lnTo>
                  <a:pt x="505207" y="431595"/>
                </a:lnTo>
                <a:lnTo>
                  <a:pt x="508523" y="435043"/>
                </a:lnTo>
                <a:lnTo>
                  <a:pt x="507462" y="437298"/>
                </a:lnTo>
                <a:lnTo>
                  <a:pt x="484914" y="439553"/>
                </a:lnTo>
                <a:lnTo>
                  <a:pt x="484914" y="444062"/>
                </a:lnTo>
                <a:lnTo>
                  <a:pt x="491678" y="465417"/>
                </a:lnTo>
                <a:lnTo>
                  <a:pt x="498443" y="467672"/>
                </a:lnTo>
                <a:lnTo>
                  <a:pt x="482659" y="482261"/>
                </a:lnTo>
                <a:lnTo>
                  <a:pt x="468069" y="461968"/>
                </a:lnTo>
                <a:lnTo>
                  <a:pt x="448970" y="485577"/>
                </a:lnTo>
                <a:lnTo>
                  <a:pt x="441144" y="477752"/>
                </a:lnTo>
                <a:lnTo>
                  <a:pt x="433319" y="481201"/>
                </a:lnTo>
                <a:lnTo>
                  <a:pt x="419790" y="471120"/>
                </a:lnTo>
                <a:lnTo>
                  <a:pt x="413026" y="475629"/>
                </a:lnTo>
                <a:lnTo>
                  <a:pt x="415281" y="480139"/>
                </a:lnTo>
                <a:lnTo>
                  <a:pt x="410771" y="482394"/>
                </a:lnTo>
                <a:lnTo>
                  <a:pt x="407455" y="489159"/>
                </a:lnTo>
                <a:lnTo>
                  <a:pt x="404139" y="487964"/>
                </a:lnTo>
                <a:lnTo>
                  <a:pt x="398568" y="487964"/>
                </a:lnTo>
                <a:lnTo>
                  <a:pt x="397508" y="485710"/>
                </a:lnTo>
                <a:lnTo>
                  <a:pt x="389549" y="490220"/>
                </a:lnTo>
                <a:lnTo>
                  <a:pt x="377214" y="490220"/>
                </a:lnTo>
                <a:lnTo>
                  <a:pt x="368195" y="495790"/>
                </a:lnTo>
                <a:lnTo>
                  <a:pt x="349095" y="499239"/>
                </a:lnTo>
                <a:lnTo>
                  <a:pt x="347902" y="502555"/>
                </a:lnTo>
                <a:lnTo>
                  <a:pt x="340076" y="508125"/>
                </a:lnTo>
                <a:lnTo>
                  <a:pt x="336760" y="508125"/>
                </a:lnTo>
                <a:lnTo>
                  <a:pt x="332251" y="511441"/>
                </a:lnTo>
                <a:lnTo>
                  <a:pt x="320977" y="492342"/>
                </a:lnTo>
                <a:lnTo>
                  <a:pt x="314213" y="491280"/>
                </a:lnTo>
                <a:lnTo>
                  <a:pt x="315406" y="494596"/>
                </a:lnTo>
                <a:lnTo>
                  <a:pt x="312090" y="495658"/>
                </a:lnTo>
                <a:lnTo>
                  <a:pt x="300816" y="501228"/>
                </a:lnTo>
                <a:lnTo>
                  <a:pt x="300816" y="502422"/>
                </a:lnTo>
                <a:lnTo>
                  <a:pt x="294052" y="503483"/>
                </a:lnTo>
                <a:lnTo>
                  <a:pt x="297368" y="518073"/>
                </a:lnTo>
                <a:lnTo>
                  <a:pt x="304132" y="516879"/>
                </a:lnTo>
                <a:lnTo>
                  <a:pt x="305193" y="522583"/>
                </a:lnTo>
                <a:lnTo>
                  <a:pt x="298429" y="523643"/>
                </a:lnTo>
                <a:lnTo>
                  <a:pt x="299623" y="530408"/>
                </a:lnTo>
                <a:lnTo>
                  <a:pt x="296307" y="531469"/>
                </a:lnTo>
                <a:lnTo>
                  <a:pt x="297368" y="532530"/>
                </a:lnTo>
                <a:lnTo>
                  <a:pt x="296307" y="535978"/>
                </a:lnTo>
                <a:lnTo>
                  <a:pt x="295113" y="535978"/>
                </a:lnTo>
                <a:lnTo>
                  <a:pt x="295113" y="537040"/>
                </a:lnTo>
                <a:lnTo>
                  <a:pt x="290604" y="537040"/>
                </a:lnTo>
                <a:lnTo>
                  <a:pt x="290604" y="539294"/>
                </a:lnTo>
                <a:lnTo>
                  <a:pt x="289542" y="539294"/>
                </a:lnTo>
                <a:lnTo>
                  <a:pt x="288481" y="540488"/>
                </a:lnTo>
                <a:lnTo>
                  <a:pt x="288481" y="538234"/>
                </a:lnTo>
                <a:lnTo>
                  <a:pt x="287288" y="538234"/>
                </a:lnTo>
                <a:lnTo>
                  <a:pt x="287288" y="537040"/>
                </a:lnTo>
                <a:lnTo>
                  <a:pt x="283972" y="537040"/>
                </a:lnTo>
                <a:lnTo>
                  <a:pt x="283972" y="542610"/>
                </a:lnTo>
                <a:lnTo>
                  <a:pt x="285033" y="543804"/>
                </a:lnTo>
                <a:lnTo>
                  <a:pt x="286094" y="543804"/>
                </a:lnTo>
                <a:lnTo>
                  <a:pt x="286094" y="544865"/>
                </a:lnTo>
                <a:lnTo>
                  <a:pt x="283839" y="547120"/>
                </a:lnTo>
                <a:lnTo>
                  <a:pt x="279330" y="548314"/>
                </a:lnTo>
                <a:lnTo>
                  <a:pt x="278136" y="547120"/>
                </a:lnTo>
                <a:lnTo>
                  <a:pt x="273626" y="547120"/>
                </a:lnTo>
                <a:lnTo>
                  <a:pt x="273626" y="548314"/>
                </a:lnTo>
                <a:lnTo>
                  <a:pt x="270178" y="548314"/>
                </a:lnTo>
                <a:lnTo>
                  <a:pt x="270178" y="553885"/>
                </a:lnTo>
                <a:lnTo>
                  <a:pt x="252139" y="580942"/>
                </a:lnTo>
                <a:lnTo>
                  <a:pt x="247630" y="576433"/>
                </a:lnTo>
                <a:lnTo>
                  <a:pt x="203727" y="503351"/>
                </a:lnTo>
                <a:lnTo>
                  <a:pt x="178925" y="534785"/>
                </a:lnTo>
                <a:lnTo>
                  <a:pt x="128258" y="538234"/>
                </a:lnTo>
                <a:lnTo>
                  <a:pt x="113668" y="535978"/>
                </a:lnTo>
                <a:lnTo>
                  <a:pt x="108098" y="532530"/>
                </a:lnTo>
                <a:lnTo>
                  <a:pt x="68705" y="550569"/>
                </a:lnTo>
                <a:lnTo>
                  <a:pt x="38331" y="481997"/>
                </a:lnTo>
                <a:lnTo>
                  <a:pt x="20293" y="441542"/>
                </a:lnTo>
                <a:lnTo>
                  <a:pt x="33822" y="394324"/>
                </a:lnTo>
                <a:lnTo>
                  <a:pt x="6764" y="338087"/>
                </a:lnTo>
                <a:lnTo>
                  <a:pt x="0" y="325752"/>
                </a:lnTo>
                <a:lnTo>
                  <a:pt x="5570" y="299888"/>
                </a:lnTo>
                <a:lnTo>
                  <a:pt x="28119" y="212083"/>
                </a:lnTo>
                <a:lnTo>
                  <a:pt x="39393" y="163672"/>
                </a:lnTo>
                <a:lnTo>
                  <a:pt x="52921" y="117515"/>
                </a:lnTo>
                <a:lnTo>
                  <a:pt x="50666" y="55574"/>
                </a:lnTo>
              </a:path>
            </a:pathLst>
          </a:custGeom>
          <a:solidFill>
            <a:schemeClr val="bg1">
              <a:lumMod val="85000"/>
            </a:schemeClr>
          </a:solidFill>
          <a:ln w="13251" cap="flat">
            <a:noFill/>
            <a:prstDash val="solid"/>
            <a:miter/>
          </a:ln>
        </p:spPr>
        <p:txBody>
          <a:bodyPr rtlCol="0" anchor="ctr"/>
          <a:lstStyle/>
          <a:p>
            <a:endParaRPr lang="en-FI" sz="816"/>
          </a:p>
        </p:txBody>
      </p:sp>
      <p:sp>
        <p:nvSpPr>
          <p:cNvPr id="1450" name="Freeform: Shape 1449">
            <a:extLst>
              <a:ext uri="{FF2B5EF4-FFF2-40B4-BE49-F238E27FC236}">
                <a16:creationId xmlns:a16="http://schemas.microsoft.com/office/drawing/2014/main" id="{B777F762-7E3E-1D4F-C9ED-13DD04875E67}"/>
              </a:ext>
            </a:extLst>
          </p:cNvPr>
          <p:cNvSpPr/>
          <p:nvPr/>
        </p:nvSpPr>
        <p:spPr>
          <a:xfrm>
            <a:off x="4262085" y="5420442"/>
            <a:ext cx="131153" cy="139877"/>
          </a:xfrm>
          <a:custGeom>
            <a:avLst/>
            <a:gdLst>
              <a:gd name="connsiteX0" fmla="*/ 70960 w 289144"/>
              <a:gd name="connsiteY0" fmla="*/ 72021 h 308376"/>
              <a:gd name="connsiteX1" fmla="*/ 77592 w 289144"/>
              <a:gd name="connsiteY1" fmla="*/ 51861 h 308376"/>
              <a:gd name="connsiteX2" fmla="*/ 88866 w 289144"/>
              <a:gd name="connsiteY2" fmla="*/ 46158 h 308376"/>
              <a:gd name="connsiteX3" fmla="*/ 115923 w 289144"/>
              <a:gd name="connsiteY3" fmla="*/ 46158 h 308376"/>
              <a:gd name="connsiteX4" fmla="*/ 175609 w 289144"/>
              <a:gd name="connsiteY4" fmla="*/ 60880 h 308376"/>
              <a:gd name="connsiteX5" fmla="*/ 204789 w 289144"/>
              <a:gd name="connsiteY5" fmla="*/ 0 h 308376"/>
              <a:gd name="connsiteX6" fmla="*/ 241927 w 289144"/>
              <a:gd name="connsiteY6" fmla="*/ 3449 h 308376"/>
              <a:gd name="connsiteX7" fmla="*/ 273494 w 289144"/>
              <a:gd name="connsiteY7" fmla="*/ 28251 h 308376"/>
              <a:gd name="connsiteX8" fmla="*/ 289145 w 289144"/>
              <a:gd name="connsiteY8" fmla="*/ 49605 h 308376"/>
              <a:gd name="connsiteX9" fmla="*/ 270045 w 289144"/>
              <a:gd name="connsiteY9" fmla="*/ 87804 h 308376"/>
              <a:gd name="connsiteX10" fmla="*/ 253200 w 289144"/>
              <a:gd name="connsiteY10" fmla="*/ 101333 h 308376"/>
              <a:gd name="connsiteX11" fmla="*/ 254262 w 289144"/>
              <a:gd name="connsiteY11" fmla="*/ 103588 h 308376"/>
              <a:gd name="connsiteX12" fmla="*/ 255455 w 289144"/>
              <a:gd name="connsiteY12" fmla="*/ 103588 h 308376"/>
              <a:gd name="connsiteX13" fmla="*/ 255455 w 289144"/>
              <a:gd name="connsiteY13" fmla="*/ 104649 h 308376"/>
              <a:gd name="connsiteX14" fmla="*/ 258771 w 289144"/>
              <a:gd name="connsiteY14" fmla="*/ 108098 h 308376"/>
              <a:gd name="connsiteX15" fmla="*/ 258771 w 289144"/>
              <a:gd name="connsiteY15" fmla="*/ 109159 h 308376"/>
              <a:gd name="connsiteX16" fmla="*/ 259965 w 289144"/>
              <a:gd name="connsiteY16" fmla="*/ 110353 h 308376"/>
              <a:gd name="connsiteX17" fmla="*/ 261026 w 289144"/>
              <a:gd name="connsiteY17" fmla="*/ 110353 h 308376"/>
              <a:gd name="connsiteX18" fmla="*/ 261026 w 289144"/>
              <a:gd name="connsiteY18" fmla="*/ 112607 h 308376"/>
              <a:gd name="connsiteX19" fmla="*/ 259965 w 289144"/>
              <a:gd name="connsiteY19" fmla="*/ 113668 h 308376"/>
              <a:gd name="connsiteX20" fmla="*/ 255455 w 289144"/>
              <a:gd name="connsiteY20" fmla="*/ 114862 h 308376"/>
              <a:gd name="connsiteX21" fmla="*/ 254262 w 289144"/>
              <a:gd name="connsiteY21" fmla="*/ 115923 h 308376"/>
              <a:gd name="connsiteX22" fmla="*/ 250946 w 289144"/>
              <a:gd name="connsiteY22" fmla="*/ 115923 h 308376"/>
              <a:gd name="connsiteX23" fmla="*/ 249752 w 289144"/>
              <a:gd name="connsiteY23" fmla="*/ 117117 h 308376"/>
              <a:gd name="connsiteX24" fmla="*/ 249752 w 289144"/>
              <a:gd name="connsiteY24" fmla="*/ 118178 h 308376"/>
              <a:gd name="connsiteX25" fmla="*/ 248691 w 289144"/>
              <a:gd name="connsiteY25" fmla="*/ 118178 h 308376"/>
              <a:gd name="connsiteX26" fmla="*/ 247630 w 289144"/>
              <a:gd name="connsiteY26" fmla="*/ 119372 h 308376"/>
              <a:gd name="connsiteX27" fmla="*/ 247630 w 289144"/>
              <a:gd name="connsiteY27" fmla="*/ 121627 h 308376"/>
              <a:gd name="connsiteX28" fmla="*/ 246436 w 289144"/>
              <a:gd name="connsiteY28" fmla="*/ 121627 h 308376"/>
              <a:gd name="connsiteX29" fmla="*/ 243120 w 289144"/>
              <a:gd name="connsiteY29" fmla="*/ 122688 h 308376"/>
              <a:gd name="connsiteX30" fmla="*/ 237417 w 289144"/>
              <a:gd name="connsiteY30" fmla="*/ 122688 h 308376"/>
              <a:gd name="connsiteX31" fmla="*/ 237417 w 289144"/>
              <a:gd name="connsiteY31" fmla="*/ 130513 h 308376"/>
              <a:gd name="connsiteX32" fmla="*/ 239672 w 289144"/>
              <a:gd name="connsiteY32" fmla="*/ 133962 h 308376"/>
              <a:gd name="connsiteX33" fmla="*/ 238611 w 289144"/>
              <a:gd name="connsiteY33" fmla="*/ 136217 h 308376"/>
              <a:gd name="connsiteX34" fmla="*/ 238611 w 289144"/>
              <a:gd name="connsiteY34" fmla="*/ 142981 h 308376"/>
              <a:gd name="connsiteX35" fmla="*/ 240865 w 289144"/>
              <a:gd name="connsiteY35" fmla="*/ 146297 h 308376"/>
              <a:gd name="connsiteX36" fmla="*/ 244181 w 289144"/>
              <a:gd name="connsiteY36" fmla="*/ 153061 h 308376"/>
              <a:gd name="connsiteX37" fmla="*/ 241927 w 289144"/>
              <a:gd name="connsiteY37" fmla="*/ 163274 h 308376"/>
              <a:gd name="connsiteX38" fmla="*/ 239672 w 289144"/>
              <a:gd name="connsiteY38" fmla="*/ 163274 h 308376"/>
              <a:gd name="connsiteX39" fmla="*/ 236356 w 289144"/>
              <a:gd name="connsiteY39" fmla="*/ 166590 h 308376"/>
              <a:gd name="connsiteX40" fmla="*/ 235162 w 289144"/>
              <a:gd name="connsiteY40" fmla="*/ 169906 h 308376"/>
              <a:gd name="connsiteX41" fmla="*/ 230653 w 289144"/>
              <a:gd name="connsiteY41" fmla="*/ 172161 h 308376"/>
              <a:gd name="connsiteX42" fmla="*/ 227337 w 289144"/>
              <a:gd name="connsiteY42" fmla="*/ 176670 h 308376"/>
              <a:gd name="connsiteX43" fmla="*/ 183435 w 289144"/>
              <a:gd name="connsiteY43" fmla="*/ 296042 h 308376"/>
              <a:gd name="connsiteX44" fmla="*/ 165396 w 289144"/>
              <a:gd name="connsiteY44" fmla="*/ 284768 h 308376"/>
              <a:gd name="connsiteX45" fmla="*/ 164335 w 289144"/>
              <a:gd name="connsiteY45" fmla="*/ 284768 h 308376"/>
              <a:gd name="connsiteX46" fmla="*/ 165396 w 289144"/>
              <a:gd name="connsiteY46" fmla="*/ 283574 h 308376"/>
              <a:gd name="connsiteX47" fmla="*/ 168845 w 289144"/>
              <a:gd name="connsiteY47" fmla="*/ 274555 h 308376"/>
              <a:gd name="connsiteX48" fmla="*/ 174416 w 289144"/>
              <a:gd name="connsiteY48" fmla="*/ 274555 h 308376"/>
              <a:gd name="connsiteX49" fmla="*/ 175609 w 289144"/>
              <a:gd name="connsiteY49" fmla="*/ 273494 h 308376"/>
              <a:gd name="connsiteX50" fmla="*/ 169906 w 289144"/>
              <a:gd name="connsiteY50" fmla="*/ 266730 h 308376"/>
              <a:gd name="connsiteX51" fmla="*/ 162080 w 289144"/>
              <a:gd name="connsiteY51" fmla="*/ 262220 h 308376"/>
              <a:gd name="connsiteX52" fmla="*/ 154122 w 289144"/>
              <a:gd name="connsiteY52" fmla="*/ 256650 h 308376"/>
              <a:gd name="connsiteX53" fmla="*/ 139532 w 289144"/>
              <a:gd name="connsiteY53" fmla="*/ 256650 h 308376"/>
              <a:gd name="connsiteX54" fmla="*/ 129452 w 289144"/>
              <a:gd name="connsiteY54" fmla="*/ 253201 h 308376"/>
              <a:gd name="connsiteX55" fmla="*/ 130513 w 289144"/>
              <a:gd name="connsiteY55" fmla="*/ 249885 h 308376"/>
              <a:gd name="connsiteX56" fmla="*/ 129452 w 289144"/>
              <a:gd name="connsiteY56" fmla="*/ 246436 h 308376"/>
              <a:gd name="connsiteX57" fmla="*/ 128258 w 289144"/>
              <a:gd name="connsiteY57" fmla="*/ 247630 h 308376"/>
              <a:gd name="connsiteX58" fmla="*/ 123749 w 289144"/>
              <a:gd name="connsiteY58" fmla="*/ 248691 h 308376"/>
              <a:gd name="connsiteX59" fmla="*/ 120433 w 289144"/>
              <a:gd name="connsiteY59" fmla="*/ 252140 h 308376"/>
              <a:gd name="connsiteX60" fmla="*/ 118178 w 289144"/>
              <a:gd name="connsiteY60" fmla="*/ 250946 h 308376"/>
              <a:gd name="connsiteX61" fmla="*/ 115923 w 289144"/>
              <a:gd name="connsiteY61" fmla="*/ 248691 h 308376"/>
              <a:gd name="connsiteX62" fmla="*/ 112475 w 289144"/>
              <a:gd name="connsiteY62" fmla="*/ 249885 h 308376"/>
              <a:gd name="connsiteX63" fmla="*/ 110220 w 289144"/>
              <a:gd name="connsiteY63" fmla="*/ 253201 h 308376"/>
              <a:gd name="connsiteX64" fmla="*/ 102394 w 289144"/>
              <a:gd name="connsiteY64" fmla="*/ 262220 h 308376"/>
              <a:gd name="connsiteX65" fmla="*/ 100140 w 289144"/>
              <a:gd name="connsiteY65" fmla="*/ 268984 h 308376"/>
              <a:gd name="connsiteX66" fmla="*/ 93375 w 289144"/>
              <a:gd name="connsiteY66" fmla="*/ 276810 h 308376"/>
              <a:gd name="connsiteX67" fmla="*/ 93375 w 289144"/>
              <a:gd name="connsiteY67" fmla="*/ 281319 h 308376"/>
              <a:gd name="connsiteX68" fmla="*/ 74276 w 289144"/>
              <a:gd name="connsiteY68" fmla="*/ 299358 h 308376"/>
              <a:gd name="connsiteX69" fmla="*/ 46157 w 289144"/>
              <a:gd name="connsiteY69" fmla="*/ 308377 h 308376"/>
              <a:gd name="connsiteX70" fmla="*/ 24803 w 289144"/>
              <a:gd name="connsiteY70" fmla="*/ 298296 h 308376"/>
              <a:gd name="connsiteX71" fmla="*/ 22548 w 289144"/>
              <a:gd name="connsiteY71" fmla="*/ 302806 h 308376"/>
              <a:gd name="connsiteX72" fmla="*/ 2255 w 289144"/>
              <a:gd name="connsiteY72" fmla="*/ 302806 h 308376"/>
              <a:gd name="connsiteX73" fmla="*/ 0 w 289144"/>
              <a:gd name="connsiteY73" fmla="*/ 265669 h 308376"/>
              <a:gd name="connsiteX74" fmla="*/ 3316 w 289144"/>
              <a:gd name="connsiteY74" fmla="*/ 180119 h 308376"/>
              <a:gd name="connsiteX75" fmla="*/ 27058 w 289144"/>
              <a:gd name="connsiteY75" fmla="*/ 157571 h 308376"/>
              <a:gd name="connsiteX76" fmla="*/ 48412 w 289144"/>
              <a:gd name="connsiteY76" fmla="*/ 139532 h 308376"/>
              <a:gd name="connsiteX77" fmla="*/ 70960 w 289144"/>
              <a:gd name="connsiteY77" fmla="*/ 72021 h 30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89144" h="308376">
                <a:moveTo>
                  <a:pt x="70960" y="72021"/>
                </a:moveTo>
                <a:lnTo>
                  <a:pt x="77592" y="51861"/>
                </a:lnTo>
                <a:lnTo>
                  <a:pt x="88866" y="46158"/>
                </a:lnTo>
                <a:lnTo>
                  <a:pt x="115923" y="46158"/>
                </a:lnTo>
                <a:lnTo>
                  <a:pt x="175609" y="60880"/>
                </a:lnTo>
                <a:lnTo>
                  <a:pt x="204789" y="0"/>
                </a:lnTo>
                <a:lnTo>
                  <a:pt x="241927" y="3449"/>
                </a:lnTo>
                <a:lnTo>
                  <a:pt x="273494" y="28251"/>
                </a:lnTo>
                <a:lnTo>
                  <a:pt x="289145" y="49605"/>
                </a:lnTo>
                <a:lnTo>
                  <a:pt x="270045" y="87804"/>
                </a:lnTo>
                <a:lnTo>
                  <a:pt x="253200" y="101333"/>
                </a:lnTo>
                <a:lnTo>
                  <a:pt x="254262" y="103588"/>
                </a:lnTo>
                <a:lnTo>
                  <a:pt x="255455" y="103588"/>
                </a:lnTo>
                <a:lnTo>
                  <a:pt x="255455" y="104649"/>
                </a:lnTo>
                <a:lnTo>
                  <a:pt x="258771" y="108098"/>
                </a:lnTo>
                <a:lnTo>
                  <a:pt x="258771" y="109159"/>
                </a:lnTo>
                <a:lnTo>
                  <a:pt x="259965" y="110353"/>
                </a:lnTo>
                <a:lnTo>
                  <a:pt x="261026" y="110353"/>
                </a:lnTo>
                <a:lnTo>
                  <a:pt x="261026" y="112607"/>
                </a:lnTo>
                <a:lnTo>
                  <a:pt x="259965" y="113668"/>
                </a:lnTo>
                <a:lnTo>
                  <a:pt x="255455" y="114862"/>
                </a:lnTo>
                <a:lnTo>
                  <a:pt x="254262" y="115923"/>
                </a:lnTo>
                <a:lnTo>
                  <a:pt x="250946" y="115923"/>
                </a:lnTo>
                <a:lnTo>
                  <a:pt x="249752" y="117117"/>
                </a:lnTo>
                <a:lnTo>
                  <a:pt x="249752" y="118178"/>
                </a:lnTo>
                <a:lnTo>
                  <a:pt x="248691" y="118178"/>
                </a:lnTo>
                <a:lnTo>
                  <a:pt x="247630" y="119372"/>
                </a:lnTo>
                <a:lnTo>
                  <a:pt x="247630" y="121627"/>
                </a:lnTo>
                <a:lnTo>
                  <a:pt x="246436" y="121627"/>
                </a:lnTo>
                <a:lnTo>
                  <a:pt x="243120" y="122688"/>
                </a:lnTo>
                <a:lnTo>
                  <a:pt x="237417" y="122688"/>
                </a:lnTo>
                <a:lnTo>
                  <a:pt x="237417" y="130513"/>
                </a:lnTo>
                <a:lnTo>
                  <a:pt x="239672" y="133962"/>
                </a:lnTo>
                <a:lnTo>
                  <a:pt x="238611" y="136217"/>
                </a:lnTo>
                <a:lnTo>
                  <a:pt x="238611" y="142981"/>
                </a:lnTo>
                <a:lnTo>
                  <a:pt x="240865" y="146297"/>
                </a:lnTo>
                <a:lnTo>
                  <a:pt x="244181" y="153061"/>
                </a:lnTo>
                <a:lnTo>
                  <a:pt x="241927" y="163274"/>
                </a:lnTo>
                <a:lnTo>
                  <a:pt x="239672" y="163274"/>
                </a:lnTo>
                <a:lnTo>
                  <a:pt x="236356" y="166590"/>
                </a:lnTo>
                <a:lnTo>
                  <a:pt x="235162" y="169906"/>
                </a:lnTo>
                <a:lnTo>
                  <a:pt x="230653" y="172161"/>
                </a:lnTo>
                <a:lnTo>
                  <a:pt x="227337" y="176670"/>
                </a:lnTo>
                <a:lnTo>
                  <a:pt x="183435" y="296042"/>
                </a:lnTo>
                <a:lnTo>
                  <a:pt x="165396" y="284768"/>
                </a:lnTo>
                <a:lnTo>
                  <a:pt x="164335" y="284768"/>
                </a:lnTo>
                <a:lnTo>
                  <a:pt x="165396" y="283574"/>
                </a:lnTo>
                <a:lnTo>
                  <a:pt x="168845" y="274555"/>
                </a:lnTo>
                <a:lnTo>
                  <a:pt x="174416" y="274555"/>
                </a:lnTo>
                <a:lnTo>
                  <a:pt x="175609" y="273494"/>
                </a:lnTo>
                <a:lnTo>
                  <a:pt x="169906" y="266730"/>
                </a:lnTo>
                <a:lnTo>
                  <a:pt x="162080" y="262220"/>
                </a:lnTo>
                <a:lnTo>
                  <a:pt x="154122" y="256650"/>
                </a:lnTo>
                <a:lnTo>
                  <a:pt x="139532" y="256650"/>
                </a:lnTo>
                <a:lnTo>
                  <a:pt x="129452" y="253201"/>
                </a:lnTo>
                <a:lnTo>
                  <a:pt x="130513" y="249885"/>
                </a:lnTo>
                <a:lnTo>
                  <a:pt x="129452" y="246436"/>
                </a:lnTo>
                <a:lnTo>
                  <a:pt x="128258" y="247630"/>
                </a:lnTo>
                <a:lnTo>
                  <a:pt x="123749" y="248691"/>
                </a:lnTo>
                <a:lnTo>
                  <a:pt x="120433" y="252140"/>
                </a:lnTo>
                <a:lnTo>
                  <a:pt x="118178" y="250946"/>
                </a:lnTo>
                <a:lnTo>
                  <a:pt x="115923" y="248691"/>
                </a:lnTo>
                <a:lnTo>
                  <a:pt x="112475" y="249885"/>
                </a:lnTo>
                <a:lnTo>
                  <a:pt x="110220" y="253201"/>
                </a:lnTo>
                <a:lnTo>
                  <a:pt x="102394" y="262220"/>
                </a:lnTo>
                <a:lnTo>
                  <a:pt x="100140" y="268984"/>
                </a:lnTo>
                <a:lnTo>
                  <a:pt x="93375" y="276810"/>
                </a:lnTo>
                <a:lnTo>
                  <a:pt x="93375" y="281319"/>
                </a:lnTo>
                <a:lnTo>
                  <a:pt x="74276" y="299358"/>
                </a:lnTo>
                <a:lnTo>
                  <a:pt x="46157" y="308377"/>
                </a:lnTo>
                <a:lnTo>
                  <a:pt x="24803" y="298296"/>
                </a:lnTo>
                <a:lnTo>
                  <a:pt x="22548" y="302806"/>
                </a:lnTo>
                <a:lnTo>
                  <a:pt x="2255" y="302806"/>
                </a:lnTo>
                <a:lnTo>
                  <a:pt x="0" y="265669"/>
                </a:lnTo>
                <a:lnTo>
                  <a:pt x="3316" y="180119"/>
                </a:lnTo>
                <a:lnTo>
                  <a:pt x="27058" y="157571"/>
                </a:lnTo>
                <a:lnTo>
                  <a:pt x="48412" y="139532"/>
                </a:lnTo>
                <a:lnTo>
                  <a:pt x="70960" y="72021"/>
                </a:lnTo>
              </a:path>
            </a:pathLst>
          </a:custGeom>
          <a:solidFill>
            <a:schemeClr val="bg1">
              <a:lumMod val="85000"/>
            </a:schemeClr>
          </a:solidFill>
          <a:ln w="13251" cap="flat">
            <a:noFill/>
            <a:prstDash val="solid"/>
            <a:miter/>
          </a:ln>
        </p:spPr>
        <p:txBody>
          <a:bodyPr rtlCol="0" anchor="ctr"/>
          <a:lstStyle/>
          <a:p>
            <a:endParaRPr lang="en-FI" sz="816"/>
          </a:p>
        </p:txBody>
      </p:sp>
      <p:sp>
        <p:nvSpPr>
          <p:cNvPr id="1451" name="Freeform: Shape 1450">
            <a:extLst>
              <a:ext uri="{FF2B5EF4-FFF2-40B4-BE49-F238E27FC236}">
                <a16:creationId xmlns:a16="http://schemas.microsoft.com/office/drawing/2014/main" id="{12621C2B-518C-6A6F-F765-6549CC952A10}"/>
              </a:ext>
            </a:extLst>
          </p:cNvPr>
          <p:cNvSpPr/>
          <p:nvPr/>
        </p:nvSpPr>
        <p:spPr>
          <a:xfrm>
            <a:off x="4194582" y="5073427"/>
            <a:ext cx="241611" cy="379743"/>
          </a:xfrm>
          <a:custGeom>
            <a:avLst/>
            <a:gdLst>
              <a:gd name="connsiteX0" fmla="*/ 226408 w 532662"/>
              <a:gd name="connsiteY0" fmla="*/ 0 h 837193"/>
              <a:gd name="connsiteX1" fmla="*/ 251211 w 532662"/>
              <a:gd name="connsiteY1" fmla="*/ 3316 h 837193"/>
              <a:gd name="connsiteX2" fmla="*/ 259036 w 532662"/>
              <a:gd name="connsiteY2" fmla="*/ 10080 h 837193"/>
              <a:gd name="connsiteX3" fmla="*/ 270310 w 532662"/>
              <a:gd name="connsiteY3" fmla="*/ 12335 h 837193"/>
              <a:gd name="connsiteX4" fmla="*/ 275881 w 532662"/>
              <a:gd name="connsiteY4" fmla="*/ 21354 h 837193"/>
              <a:gd name="connsiteX5" fmla="*/ 278136 w 532662"/>
              <a:gd name="connsiteY5" fmla="*/ 23609 h 837193"/>
              <a:gd name="connsiteX6" fmla="*/ 279197 w 532662"/>
              <a:gd name="connsiteY6" fmla="*/ 24670 h 837193"/>
              <a:gd name="connsiteX7" fmla="*/ 281452 w 532662"/>
              <a:gd name="connsiteY7" fmla="*/ 24670 h 837193"/>
              <a:gd name="connsiteX8" fmla="*/ 283707 w 532662"/>
              <a:gd name="connsiteY8" fmla="*/ 25864 h 837193"/>
              <a:gd name="connsiteX9" fmla="*/ 283707 w 532662"/>
              <a:gd name="connsiteY9" fmla="*/ 26925 h 837193"/>
              <a:gd name="connsiteX10" fmla="*/ 284768 w 532662"/>
              <a:gd name="connsiteY10" fmla="*/ 28119 h 837193"/>
              <a:gd name="connsiteX11" fmla="*/ 285829 w 532662"/>
              <a:gd name="connsiteY11" fmla="*/ 26925 h 837193"/>
              <a:gd name="connsiteX12" fmla="*/ 289145 w 532662"/>
              <a:gd name="connsiteY12" fmla="*/ 26925 h 837193"/>
              <a:gd name="connsiteX13" fmla="*/ 290206 w 532662"/>
              <a:gd name="connsiteY13" fmla="*/ 29180 h 837193"/>
              <a:gd name="connsiteX14" fmla="*/ 293522 w 532662"/>
              <a:gd name="connsiteY14" fmla="*/ 31434 h 837193"/>
              <a:gd name="connsiteX15" fmla="*/ 295777 w 532662"/>
              <a:gd name="connsiteY15" fmla="*/ 33690 h 837193"/>
              <a:gd name="connsiteX16" fmla="*/ 295777 w 532662"/>
              <a:gd name="connsiteY16" fmla="*/ 38199 h 837193"/>
              <a:gd name="connsiteX17" fmla="*/ 296838 w 532662"/>
              <a:gd name="connsiteY17" fmla="*/ 37006 h 837193"/>
              <a:gd name="connsiteX18" fmla="*/ 300286 w 532662"/>
              <a:gd name="connsiteY18" fmla="*/ 39260 h 837193"/>
              <a:gd name="connsiteX19" fmla="*/ 301347 w 532662"/>
              <a:gd name="connsiteY19" fmla="*/ 40454 h 837193"/>
              <a:gd name="connsiteX20" fmla="*/ 301347 w 532662"/>
              <a:gd name="connsiteY20" fmla="*/ 46025 h 837193"/>
              <a:gd name="connsiteX21" fmla="*/ 322702 w 532662"/>
              <a:gd name="connsiteY21" fmla="*/ 62869 h 837193"/>
              <a:gd name="connsiteX22" fmla="*/ 324956 w 532662"/>
              <a:gd name="connsiteY22" fmla="*/ 62869 h 837193"/>
              <a:gd name="connsiteX23" fmla="*/ 326017 w 532662"/>
              <a:gd name="connsiteY23" fmla="*/ 64063 h 837193"/>
              <a:gd name="connsiteX24" fmla="*/ 324956 w 532662"/>
              <a:gd name="connsiteY24" fmla="*/ 65124 h 837193"/>
              <a:gd name="connsiteX25" fmla="*/ 332782 w 532662"/>
              <a:gd name="connsiteY25" fmla="*/ 70695 h 837193"/>
              <a:gd name="connsiteX26" fmla="*/ 333843 w 532662"/>
              <a:gd name="connsiteY26" fmla="*/ 71888 h 837193"/>
              <a:gd name="connsiteX27" fmla="*/ 360901 w 532662"/>
              <a:gd name="connsiteY27" fmla="*/ 57298 h 837193"/>
              <a:gd name="connsiteX28" fmla="*/ 381194 w 532662"/>
              <a:gd name="connsiteY28" fmla="*/ 69633 h 837193"/>
              <a:gd name="connsiteX29" fmla="*/ 384510 w 532662"/>
              <a:gd name="connsiteY29" fmla="*/ 74143 h 837193"/>
              <a:gd name="connsiteX30" fmla="*/ 396845 w 532662"/>
              <a:gd name="connsiteY30" fmla="*/ 88733 h 837193"/>
              <a:gd name="connsiteX31" fmla="*/ 400160 w 532662"/>
              <a:gd name="connsiteY31" fmla="*/ 115790 h 837193"/>
              <a:gd name="connsiteX32" fmla="*/ 387825 w 532662"/>
              <a:gd name="connsiteY32" fmla="*/ 137145 h 837193"/>
              <a:gd name="connsiteX33" fmla="*/ 381061 w 532662"/>
              <a:gd name="connsiteY33" fmla="*/ 166457 h 837193"/>
              <a:gd name="connsiteX34" fmla="*/ 378806 w 532662"/>
              <a:gd name="connsiteY34" fmla="*/ 177731 h 837193"/>
              <a:gd name="connsiteX35" fmla="*/ 404670 w 532662"/>
              <a:gd name="connsiteY35" fmla="*/ 192321 h 837193"/>
              <a:gd name="connsiteX36" fmla="*/ 400160 w 532662"/>
              <a:gd name="connsiteY36" fmla="*/ 204656 h 837193"/>
              <a:gd name="connsiteX37" fmla="*/ 403476 w 532662"/>
              <a:gd name="connsiteY37" fmla="*/ 206911 h 837193"/>
              <a:gd name="connsiteX38" fmla="*/ 404537 w 532662"/>
              <a:gd name="connsiteY38" fmla="*/ 204656 h 837193"/>
              <a:gd name="connsiteX39" fmla="*/ 404537 w 532662"/>
              <a:gd name="connsiteY39" fmla="*/ 199085 h 837193"/>
              <a:gd name="connsiteX40" fmla="*/ 405599 w 532662"/>
              <a:gd name="connsiteY40" fmla="*/ 203595 h 837193"/>
              <a:gd name="connsiteX41" fmla="*/ 409047 w 532662"/>
              <a:gd name="connsiteY41" fmla="*/ 208105 h 837193"/>
              <a:gd name="connsiteX42" fmla="*/ 412363 w 532662"/>
              <a:gd name="connsiteY42" fmla="*/ 198024 h 837193"/>
              <a:gd name="connsiteX43" fmla="*/ 421382 w 532662"/>
              <a:gd name="connsiteY43" fmla="*/ 198024 h 837193"/>
              <a:gd name="connsiteX44" fmla="*/ 419127 w 532662"/>
              <a:gd name="connsiteY44" fmla="*/ 225082 h 837193"/>
              <a:gd name="connsiteX45" fmla="*/ 425892 w 532662"/>
              <a:gd name="connsiteY45" fmla="*/ 216063 h 837193"/>
              <a:gd name="connsiteX46" fmla="*/ 429208 w 532662"/>
              <a:gd name="connsiteY46" fmla="*/ 210492 h 837193"/>
              <a:gd name="connsiteX47" fmla="*/ 429208 w 532662"/>
              <a:gd name="connsiteY47" fmla="*/ 213808 h 837193"/>
              <a:gd name="connsiteX48" fmla="*/ 435972 w 532662"/>
              <a:gd name="connsiteY48" fmla="*/ 215002 h 837193"/>
              <a:gd name="connsiteX49" fmla="*/ 447246 w 532662"/>
              <a:gd name="connsiteY49" fmla="*/ 216063 h 837193"/>
              <a:gd name="connsiteX50" fmla="*/ 450562 w 532662"/>
              <a:gd name="connsiteY50" fmla="*/ 228398 h 837193"/>
              <a:gd name="connsiteX51" fmla="*/ 457326 w 532662"/>
              <a:gd name="connsiteY51" fmla="*/ 228398 h 837193"/>
              <a:gd name="connsiteX52" fmla="*/ 474171 w 532662"/>
              <a:gd name="connsiteY52" fmla="*/ 190199 h 837193"/>
              <a:gd name="connsiteX53" fmla="*/ 496719 w 532662"/>
              <a:gd name="connsiteY53" fmla="*/ 217256 h 837193"/>
              <a:gd name="connsiteX54" fmla="*/ 532663 w 532662"/>
              <a:gd name="connsiteY54" fmla="*/ 235295 h 837193"/>
              <a:gd name="connsiteX55" fmla="*/ 530408 w 532662"/>
              <a:gd name="connsiteY55" fmla="*/ 239805 h 837193"/>
              <a:gd name="connsiteX56" fmla="*/ 528153 w 532662"/>
              <a:gd name="connsiteY56" fmla="*/ 239805 h 837193"/>
              <a:gd name="connsiteX57" fmla="*/ 532663 w 532662"/>
              <a:gd name="connsiteY57" fmla="*/ 278004 h 837193"/>
              <a:gd name="connsiteX58" fmla="*/ 528153 w 532662"/>
              <a:gd name="connsiteY58" fmla="*/ 280258 h 837193"/>
              <a:gd name="connsiteX59" fmla="*/ 525899 w 532662"/>
              <a:gd name="connsiteY59" fmla="*/ 297103 h 837193"/>
              <a:gd name="connsiteX60" fmla="*/ 523644 w 532662"/>
              <a:gd name="connsiteY60" fmla="*/ 297103 h 837193"/>
              <a:gd name="connsiteX61" fmla="*/ 522450 w 532662"/>
              <a:gd name="connsiteY61" fmla="*/ 292593 h 837193"/>
              <a:gd name="connsiteX62" fmla="*/ 523644 w 532662"/>
              <a:gd name="connsiteY62" fmla="*/ 288084 h 837193"/>
              <a:gd name="connsiteX63" fmla="*/ 521389 w 532662"/>
              <a:gd name="connsiteY63" fmla="*/ 283574 h 837193"/>
              <a:gd name="connsiteX64" fmla="*/ 515818 w 532662"/>
              <a:gd name="connsiteY64" fmla="*/ 285829 h 837193"/>
              <a:gd name="connsiteX65" fmla="*/ 513563 w 532662"/>
              <a:gd name="connsiteY65" fmla="*/ 292593 h 837193"/>
              <a:gd name="connsiteX66" fmla="*/ 510115 w 532662"/>
              <a:gd name="connsiteY66" fmla="*/ 297103 h 837193"/>
              <a:gd name="connsiteX67" fmla="*/ 523644 w 532662"/>
              <a:gd name="connsiteY67" fmla="*/ 341005 h 837193"/>
              <a:gd name="connsiteX68" fmla="*/ 524837 w 532662"/>
              <a:gd name="connsiteY68" fmla="*/ 341005 h 837193"/>
              <a:gd name="connsiteX69" fmla="*/ 528153 w 532662"/>
              <a:gd name="connsiteY69" fmla="*/ 355595 h 837193"/>
              <a:gd name="connsiteX70" fmla="*/ 529215 w 532662"/>
              <a:gd name="connsiteY70" fmla="*/ 357849 h 837193"/>
              <a:gd name="connsiteX71" fmla="*/ 528153 w 532662"/>
              <a:gd name="connsiteY71" fmla="*/ 356656 h 837193"/>
              <a:gd name="connsiteX72" fmla="*/ 521389 w 532662"/>
              <a:gd name="connsiteY72" fmla="*/ 351086 h 837193"/>
              <a:gd name="connsiteX73" fmla="*/ 509054 w 532662"/>
              <a:gd name="connsiteY73" fmla="*/ 325222 h 837193"/>
              <a:gd name="connsiteX74" fmla="*/ 505738 w 532662"/>
              <a:gd name="connsiteY74" fmla="*/ 327476 h 837193"/>
              <a:gd name="connsiteX75" fmla="*/ 507993 w 532662"/>
              <a:gd name="connsiteY75" fmla="*/ 329731 h 837193"/>
              <a:gd name="connsiteX76" fmla="*/ 505738 w 532662"/>
              <a:gd name="connsiteY76" fmla="*/ 337557 h 837193"/>
              <a:gd name="connsiteX77" fmla="*/ 498974 w 532662"/>
              <a:gd name="connsiteY77" fmla="*/ 340873 h 837193"/>
              <a:gd name="connsiteX78" fmla="*/ 505738 w 532662"/>
              <a:gd name="connsiteY78" fmla="*/ 352146 h 837193"/>
              <a:gd name="connsiteX79" fmla="*/ 511309 w 532662"/>
              <a:gd name="connsiteY79" fmla="*/ 357849 h 837193"/>
              <a:gd name="connsiteX80" fmla="*/ 514625 w 532662"/>
              <a:gd name="connsiteY80" fmla="*/ 353340 h 837193"/>
              <a:gd name="connsiteX81" fmla="*/ 520328 w 532662"/>
              <a:gd name="connsiteY81" fmla="*/ 353340 h 837193"/>
              <a:gd name="connsiteX82" fmla="*/ 521389 w 532662"/>
              <a:gd name="connsiteY82" fmla="*/ 360105 h 837193"/>
              <a:gd name="connsiteX83" fmla="*/ 529215 w 532662"/>
              <a:gd name="connsiteY83" fmla="*/ 358911 h 837193"/>
              <a:gd name="connsiteX84" fmla="*/ 530275 w 532662"/>
              <a:gd name="connsiteY84" fmla="*/ 373501 h 837193"/>
              <a:gd name="connsiteX85" fmla="*/ 481864 w 532662"/>
              <a:gd name="connsiteY85" fmla="*/ 373501 h 837193"/>
              <a:gd name="connsiteX86" fmla="*/ 456000 w 532662"/>
              <a:gd name="connsiteY86" fmla="*/ 419658 h 837193"/>
              <a:gd name="connsiteX87" fmla="*/ 469529 w 532662"/>
              <a:gd name="connsiteY87" fmla="*/ 508524 h 837193"/>
              <a:gd name="connsiteX88" fmla="*/ 436900 w 532662"/>
              <a:gd name="connsiteY88" fmla="*/ 485975 h 837193"/>
              <a:gd name="connsiteX89" fmla="*/ 404272 w 532662"/>
              <a:gd name="connsiteY89" fmla="*/ 424035 h 837193"/>
              <a:gd name="connsiteX90" fmla="*/ 397508 w 532662"/>
              <a:gd name="connsiteY90" fmla="*/ 420586 h 837193"/>
              <a:gd name="connsiteX91" fmla="*/ 388488 w 532662"/>
              <a:gd name="connsiteY91" fmla="*/ 426290 h 837193"/>
              <a:gd name="connsiteX92" fmla="*/ 383979 w 532662"/>
              <a:gd name="connsiteY92" fmla="*/ 426290 h 837193"/>
              <a:gd name="connsiteX93" fmla="*/ 381724 w 532662"/>
              <a:gd name="connsiteY93" fmla="*/ 428544 h 837193"/>
              <a:gd name="connsiteX94" fmla="*/ 377214 w 532662"/>
              <a:gd name="connsiteY94" fmla="*/ 430799 h 837193"/>
              <a:gd name="connsiteX95" fmla="*/ 376153 w 532662"/>
              <a:gd name="connsiteY95" fmla="*/ 430799 h 837193"/>
              <a:gd name="connsiteX96" fmla="*/ 364879 w 532662"/>
              <a:gd name="connsiteY96" fmla="*/ 429738 h 837193"/>
              <a:gd name="connsiteX97" fmla="*/ 359309 w 532662"/>
              <a:gd name="connsiteY97" fmla="*/ 451092 h 837193"/>
              <a:gd name="connsiteX98" fmla="*/ 359309 w 532662"/>
              <a:gd name="connsiteY98" fmla="*/ 478150 h 837193"/>
              <a:gd name="connsiteX99" fmla="*/ 336761 w 532662"/>
              <a:gd name="connsiteY99" fmla="*/ 471386 h 837193"/>
              <a:gd name="connsiteX100" fmla="*/ 336761 w 532662"/>
              <a:gd name="connsiteY100" fmla="*/ 465815 h 837193"/>
              <a:gd name="connsiteX101" fmla="*/ 317661 w 532662"/>
              <a:gd name="connsiteY101" fmla="*/ 459050 h 837193"/>
              <a:gd name="connsiteX102" fmla="*/ 315406 w 532662"/>
              <a:gd name="connsiteY102" fmla="*/ 421912 h 837193"/>
              <a:gd name="connsiteX103" fmla="*/ 303071 w 532662"/>
              <a:gd name="connsiteY103" fmla="*/ 412893 h 837193"/>
              <a:gd name="connsiteX104" fmla="*/ 304133 w 532662"/>
              <a:gd name="connsiteY104" fmla="*/ 411832 h 837193"/>
              <a:gd name="connsiteX105" fmla="*/ 299623 w 532662"/>
              <a:gd name="connsiteY105" fmla="*/ 409577 h 837193"/>
              <a:gd name="connsiteX106" fmla="*/ 309703 w 532662"/>
              <a:gd name="connsiteY106" fmla="*/ 394988 h 837193"/>
              <a:gd name="connsiteX107" fmla="*/ 329996 w 532662"/>
              <a:gd name="connsiteY107" fmla="*/ 406262 h 837193"/>
              <a:gd name="connsiteX108" fmla="*/ 339015 w 532662"/>
              <a:gd name="connsiteY108" fmla="*/ 396181 h 837193"/>
              <a:gd name="connsiteX109" fmla="*/ 359309 w 532662"/>
              <a:gd name="connsiteY109" fmla="*/ 396181 h 837193"/>
              <a:gd name="connsiteX110" fmla="*/ 343525 w 532662"/>
              <a:gd name="connsiteY110" fmla="*/ 364614 h 837193"/>
              <a:gd name="connsiteX111" fmla="*/ 339015 w 532662"/>
              <a:gd name="connsiteY111" fmla="*/ 356789 h 837193"/>
              <a:gd name="connsiteX112" fmla="*/ 328935 w 532662"/>
              <a:gd name="connsiteY112" fmla="*/ 353473 h 837193"/>
              <a:gd name="connsiteX113" fmla="*/ 322171 w 532662"/>
              <a:gd name="connsiteY113" fmla="*/ 371511 h 837193"/>
              <a:gd name="connsiteX114" fmla="*/ 292859 w 532662"/>
              <a:gd name="connsiteY114" fmla="*/ 361431 h 837193"/>
              <a:gd name="connsiteX115" fmla="*/ 278269 w 532662"/>
              <a:gd name="connsiteY115" fmla="*/ 337822 h 837193"/>
              <a:gd name="connsiteX116" fmla="*/ 276014 w 532662"/>
              <a:gd name="connsiteY116" fmla="*/ 322039 h 837193"/>
              <a:gd name="connsiteX117" fmla="*/ 265934 w 532662"/>
              <a:gd name="connsiteY117" fmla="*/ 327609 h 837193"/>
              <a:gd name="connsiteX118" fmla="*/ 231051 w 532662"/>
              <a:gd name="connsiteY118" fmla="*/ 345647 h 837193"/>
              <a:gd name="connsiteX119" fmla="*/ 225480 w 532662"/>
              <a:gd name="connsiteY119" fmla="*/ 342331 h 837193"/>
              <a:gd name="connsiteX120" fmla="*/ 222164 w 532662"/>
              <a:gd name="connsiteY120" fmla="*/ 325487 h 837193"/>
              <a:gd name="connsiteX121" fmla="*/ 223225 w 532662"/>
              <a:gd name="connsiteY121" fmla="*/ 291797 h 837193"/>
              <a:gd name="connsiteX122" fmla="*/ 214206 w 532662"/>
              <a:gd name="connsiteY122" fmla="*/ 264740 h 837193"/>
              <a:gd name="connsiteX123" fmla="*/ 186087 w 532662"/>
              <a:gd name="connsiteY123" fmla="*/ 280524 h 837193"/>
              <a:gd name="connsiteX124" fmla="*/ 172558 w 532662"/>
              <a:gd name="connsiteY124" fmla="*/ 280524 h 837193"/>
              <a:gd name="connsiteX125" fmla="*/ 168049 w 532662"/>
              <a:gd name="connsiteY125" fmla="*/ 279462 h 837193"/>
              <a:gd name="connsiteX126" fmla="*/ 165794 w 532662"/>
              <a:gd name="connsiteY126" fmla="*/ 280524 h 837193"/>
              <a:gd name="connsiteX127" fmla="*/ 164600 w 532662"/>
              <a:gd name="connsiteY127" fmla="*/ 279462 h 837193"/>
              <a:gd name="connsiteX128" fmla="*/ 162346 w 532662"/>
              <a:gd name="connsiteY128" fmla="*/ 279462 h 837193"/>
              <a:gd name="connsiteX129" fmla="*/ 159030 w 532662"/>
              <a:gd name="connsiteY129" fmla="*/ 291797 h 837193"/>
              <a:gd name="connsiteX130" fmla="*/ 151072 w 532662"/>
              <a:gd name="connsiteY130" fmla="*/ 309836 h 837193"/>
              <a:gd name="connsiteX131" fmla="*/ 148817 w 532662"/>
              <a:gd name="connsiteY131" fmla="*/ 310897 h 837193"/>
              <a:gd name="connsiteX132" fmla="*/ 146562 w 532662"/>
              <a:gd name="connsiteY132" fmla="*/ 316467 h 837193"/>
              <a:gd name="connsiteX133" fmla="*/ 147623 w 532662"/>
              <a:gd name="connsiteY133" fmla="*/ 316467 h 837193"/>
              <a:gd name="connsiteX134" fmla="*/ 146562 w 532662"/>
              <a:gd name="connsiteY134" fmla="*/ 317661 h 837193"/>
              <a:gd name="connsiteX135" fmla="*/ 146562 w 532662"/>
              <a:gd name="connsiteY135" fmla="*/ 319916 h 837193"/>
              <a:gd name="connsiteX136" fmla="*/ 147623 w 532662"/>
              <a:gd name="connsiteY136" fmla="*/ 320977 h 837193"/>
              <a:gd name="connsiteX137" fmla="*/ 147623 w 532662"/>
              <a:gd name="connsiteY137" fmla="*/ 323232 h 837193"/>
              <a:gd name="connsiteX138" fmla="*/ 148684 w 532662"/>
              <a:gd name="connsiteY138" fmla="*/ 324293 h 837193"/>
              <a:gd name="connsiteX139" fmla="*/ 148684 w 532662"/>
              <a:gd name="connsiteY139" fmla="*/ 328803 h 837193"/>
              <a:gd name="connsiteX140" fmla="*/ 149878 w 532662"/>
              <a:gd name="connsiteY140" fmla="*/ 331058 h 837193"/>
              <a:gd name="connsiteX141" fmla="*/ 150939 w 532662"/>
              <a:gd name="connsiteY141" fmla="*/ 332251 h 837193"/>
              <a:gd name="connsiteX142" fmla="*/ 150939 w 532662"/>
              <a:gd name="connsiteY142" fmla="*/ 333312 h 837193"/>
              <a:gd name="connsiteX143" fmla="*/ 152000 w 532662"/>
              <a:gd name="connsiteY143" fmla="*/ 334374 h 837193"/>
              <a:gd name="connsiteX144" fmla="*/ 153061 w 532662"/>
              <a:gd name="connsiteY144" fmla="*/ 338883 h 837193"/>
              <a:gd name="connsiteX145" fmla="*/ 150807 w 532662"/>
              <a:gd name="connsiteY145" fmla="*/ 338883 h 837193"/>
              <a:gd name="connsiteX146" fmla="*/ 149745 w 532662"/>
              <a:gd name="connsiteY146" fmla="*/ 340077 h 837193"/>
              <a:gd name="connsiteX147" fmla="*/ 150807 w 532662"/>
              <a:gd name="connsiteY147" fmla="*/ 342331 h 837193"/>
              <a:gd name="connsiteX148" fmla="*/ 150807 w 532662"/>
              <a:gd name="connsiteY148" fmla="*/ 345647 h 837193"/>
              <a:gd name="connsiteX149" fmla="*/ 157571 w 532662"/>
              <a:gd name="connsiteY149" fmla="*/ 353473 h 837193"/>
              <a:gd name="connsiteX150" fmla="*/ 162080 w 532662"/>
              <a:gd name="connsiteY150" fmla="*/ 356789 h 837193"/>
              <a:gd name="connsiteX151" fmla="*/ 165396 w 532662"/>
              <a:gd name="connsiteY151" fmla="*/ 357982 h 837193"/>
              <a:gd name="connsiteX152" fmla="*/ 165396 w 532662"/>
              <a:gd name="connsiteY152" fmla="*/ 372573 h 837193"/>
              <a:gd name="connsiteX153" fmla="*/ 169906 w 532662"/>
              <a:gd name="connsiteY153" fmla="*/ 383846 h 837193"/>
              <a:gd name="connsiteX154" fmla="*/ 181180 w 532662"/>
              <a:gd name="connsiteY154" fmla="*/ 384907 h 837193"/>
              <a:gd name="connsiteX155" fmla="*/ 191260 w 532662"/>
              <a:gd name="connsiteY155" fmla="*/ 381592 h 837193"/>
              <a:gd name="connsiteX156" fmla="*/ 187811 w 532662"/>
              <a:gd name="connsiteY156" fmla="*/ 408649 h 837193"/>
              <a:gd name="connsiteX157" fmla="*/ 187811 w 532662"/>
              <a:gd name="connsiteY157" fmla="*/ 410903 h 837193"/>
              <a:gd name="connsiteX158" fmla="*/ 186751 w 532662"/>
              <a:gd name="connsiteY158" fmla="*/ 412098 h 837193"/>
              <a:gd name="connsiteX159" fmla="*/ 186751 w 532662"/>
              <a:gd name="connsiteY159" fmla="*/ 410903 h 837193"/>
              <a:gd name="connsiteX160" fmla="*/ 185689 w 532662"/>
              <a:gd name="connsiteY160" fmla="*/ 408649 h 837193"/>
              <a:gd name="connsiteX161" fmla="*/ 181180 w 532662"/>
              <a:gd name="connsiteY161" fmla="*/ 410903 h 837193"/>
              <a:gd name="connsiteX162" fmla="*/ 176670 w 532662"/>
              <a:gd name="connsiteY162" fmla="*/ 427748 h 837193"/>
              <a:gd name="connsiteX163" fmla="*/ 168845 w 532662"/>
              <a:gd name="connsiteY163" fmla="*/ 435574 h 837193"/>
              <a:gd name="connsiteX164" fmla="*/ 166590 w 532662"/>
              <a:gd name="connsiteY164" fmla="*/ 436635 h 837193"/>
              <a:gd name="connsiteX165" fmla="*/ 160886 w 532662"/>
              <a:gd name="connsiteY165" fmla="*/ 453480 h 837193"/>
              <a:gd name="connsiteX166" fmla="*/ 148552 w 532662"/>
              <a:gd name="connsiteY166" fmla="*/ 486108 h 837193"/>
              <a:gd name="connsiteX167" fmla="*/ 183435 w 532662"/>
              <a:gd name="connsiteY167" fmla="*/ 489424 h 837193"/>
              <a:gd name="connsiteX168" fmla="*/ 182373 w 532662"/>
              <a:gd name="connsiteY168" fmla="*/ 505208 h 837193"/>
              <a:gd name="connsiteX169" fmla="*/ 186883 w 532662"/>
              <a:gd name="connsiteY169" fmla="*/ 507462 h 837193"/>
              <a:gd name="connsiteX170" fmla="*/ 216063 w 532662"/>
              <a:gd name="connsiteY170" fmla="*/ 510778 h 837193"/>
              <a:gd name="connsiteX171" fmla="*/ 232907 w 532662"/>
              <a:gd name="connsiteY171" fmla="*/ 508524 h 837193"/>
              <a:gd name="connsiteX172" fmla="*/ 249752 w 532662"/>
              <a:gd name="connsiteY172" fmla="*/ 515288 h 837193"/>
              <a:gd name="connsiteX173" fmla="*/ 249752 w 532662"/>
              <a:gd name="connsiteY173" fmla="*/ 511972 h 837193"/>
              <a:gd name="connsiteX174" fmla="*/ 272300 w 532662"/>
              <a:gd name="connsiteY174" fmla="*/ 502952 h 837193"/>
              <a:gd name="connsiteX175" fmla="*/ 290339 w 532662"/>
              <a:gd name="connsiteY175" fmla="*/ 502952 h 837193"/>
              <a:gd name="connsiteX176" fmla="*/ 339812 w 532662"/>
              <a:gd name="connsiteY176" fmla="*/ 522052 h 837193"/>
              <a:gd name="connsiteX177" fmla="*/ 340872 w 532662"/>
              <a:gd name="connsiteY177" fmla="*/ 542345 h 837193"/>
              <a:gd name="connsiteX178" fmla="*/ 384775 w 532662"/>
              <a:gd name="connsiteY178" fmla="*/ 550170 h 837193"/>
              <a:gd name="connsiteX179" fmla="*/ 460111 w 532662"/>
              <a:gd name="connsiteY179" fmla="*/ 617682 h 837193"/>
              <a:gd name="connsiteX180" fmla="*/ 468070 w 532662"/>
              <a:gd name="connsiteY180" fmla="*/ 633466 h 837193"/>
              <a:gd name="connsiteX181" fmla="*/ 469131 w 532662"/>
              <a:gd name="connsiteY181" fmla="*/ 642485 h 837193"/>
              <a:gd name="connsiteX182" fmla="*/ 474701 w 532662"/>
              <a:gd name="connsiteY182" fmla="*/ 645801 h 837193"/>
              <a:gd name="connsiteX183" fmla="*/ 481466 w 532662"/>
              <a:gd name="connsiteY183" fmla="*/ 657075 h 837193"/>
              <a:gd name="connsiteX184" fmla="*/ 482527 w 532662"/>
              <a:gd name="connsiteY184" fmla="*/ 663839 h 837193"/>
              <a:gd name="connsiteX185" fmla="*/ 443134 w 532662"/>
              <a:gd name="connsiteY185" fmla="*/ 706548 h 837193"/>
              <a:gd name="connsiteX186" fmla="*/ 416077 w 532662"/>
              <a:gd name="connsiteY186" fmla="*/ 745940 h 837193"/>
              <a:gd name="connsiteX187" fmla="*/ 389019 w 532662"/>
              <a:gd name="connsiteY187" fmla="*/ 768488 h 837193"/>
              <a:gd name="connsiteX188" fmla="*/ 351881 w 532662"/>
              <a:gd name="connsiteY188" fmla="*/ 765172 h 837193"/>
              <a:gd name="connsiteX189" fmla="*/ 322569 w 532662"/>
              <a:gd name="connsiteY189" fmla="*/ 825919 h 837193"/>
              <a:gd name="connsiteX190" fmla="*/ 262883 w 532662"/>
              <a:gd name="connsiteY190" fmla="*/ 811329 h 837193"/>
              <a:gd name="connsiteX191" fmla="*/ 235825 w 532662"/>
              <a:gd name="connsiteY191" fmla="*/ 811329 h 837193"/>
              <a:gd name="connsiteX192" fmla="*/ 224552 w 532662"/>
              <a:gd name="connsiteY192" fmla="*/ 816900 h 837193"/>
              <a:gd name="connsiteX193" fmla="*/ 217787 w 532662"/>
              <a:gd name="connsiteY193" fmla="*/ 837193 h 837193"/>
              <a:gd name="connsiteX194" fmla="*/ 149215 w 532662"/>
              <a:gd name="connsiteY194" fmla="*/ 759602 h 837193"/>
              <a:gd name="connsiteX195" fmla="*/ 118841 w 532662"/>
              <a:gd name="connsiteY195" fmla="*/ 725912 h 837193"/>
              <a:gd name="connsiteX196" fmla="*/ 116586 w 532662"/>
              <a:gd name="connsiteY196" fmla="*/ 705619 h 837193"/>
              <a:gd name="connsiteX197" fmla="*/ 108761 w 532662"/>
              <a:gd name="connsiteY197" fmla="*/ 708935 h 837193"/>
              <a:gd name="connsiteX198" fmla="*/ 106506 w 532662"/>
              <a:gd name="connsiteY198" fmla="*/ 705619 h 837193"/>
              <a:gd name="connsiteX199" fmla="*/ 94171 w 532662"/>
              <a:gd name="connsiteY199" fmla="*/ 706681 h 837193"/>
              <a:gd name="connsiteX200" fmla="*/ 94171 w 532662"/>
              <a:gd name="connsiteY200" fmla="*/ 702171 h 837193"/>
              <a:gd name="connsiteX201" fmla="*/ 97487 w 532662"/>
              <a:gd name="connsiteY201" fmla="*/ 699916 h 837193"/>
              <a:gd name="connsiteX202" fmla="*/ 96426 w 532662"/>
              <a:gd name="connsiteY202" fmla="*/ 697661 h 837193"/>
              <a:gd name="connsiteX203" fmla="*/ 93110 w 532662"/>
              <a:gd name="connsiteY203" fmla="*/ 697661 h 837193"/>
              <a:gd name="connsiteX204" fmla="*/ 67246 w 532662"/>
              <a:gd name="connsiteY204" fmla="*/ 669542 h 837193"/>
              <a:gd name="connsiteX205" fmla="*/ 57166 w 532662"/>
              <a:gd name="connsiteY205" fmla="*/ 681878 h 837193"/>
              <a:gd name="connsiteX206" fmla="*/ 46953 w 532662"/>
              <a:gd name="connsiteY206" fmla="*/ 675113 h 837193"/>
              <a:gd name="connsiteX207" fmla="*/ 50402 w 532662"/>
              <a:gd name="connsiteY207" fmla="*/ 657075 h 837193"/>
              <a:gd name="connsiteX208" fmla="*/ 45892 w 532662"/>
              <a:gd name="connsiteY208" fmla="*/ 655881 h 837193"/>
              <a:gd name="connsiteX209" fmla="*/ 50402 w 532662"/>
              <a:gd name="connsiteY209" fmla="*/ 650311 h 837193"/>
              <a:gd name="connsiteX210" fmla="*/ 52656 w 532662"/>
              <a:gd name="connsiteY210" fmla="*/ 649249 h 837193"/>
              <a:gd name="connsiteX211" fmla="*/ 53717 w 532662"/>
              <a:gd name="connsiteY211" fmla="*/ 642485 h 837193"/>
              <a:gd name="connsiteX212" fmla="*/ 52656 w 532662"/>
              <a:gd name="connsiteY212" fmla="*/ 641423 h 837193"/>
              <a:gd name="connsiteX213" fmla="*/ 50402 w 532662"/>
              <a:gd name="connsiteY213" fmla="*/ 637976 h 837193"/>
              <a:gd name="connsiteX214" fmla="*/ 50402 w 532662"/>
              <a:gd name="connsiteY214" fmla="*/ 636914 h 837193"/>
              <a:gd name="connsiteX215" fmla="*/ 49340 w 532662"/>
              <a:gd name="connsiteY215" fmla="*/ 634660 h 837193"/>
              <a:gd name="connsiteX216" fmla="*/ 44831 w 532662"/>
              <a:gd name="connsiteY216" fmla="*/ 636914 h 837193"/>
              <a:gd name="connsiteX217" fmla="*/ 40321 w 532662"/>
              <a:gd name="connsiteY217" fmla="*/ 623385 h 837193"/>
              <a:gd name="connsiteX218" fmla="*/ 72949 w 532662"/>
              <a:gd name="connsiteY218" fmla="*/ 597521 h 837193"/>
              <a:gd name="connsiteX219" fmla="*/ 53850 w 532662"/>
              <a:gd name="connsiteY219" fmla="*/ 581738 h 837193"/>
              <a:gd name="connsiteX220" fmla="*/ 53850 w 532662"/>
              <a:gd name="connsiteY220" fmla="*/ 574974 h 837193"/>
              <a:gd name="connsiteX221" fmla="*/ 51595 w 532662"/>
              <a:gd name="connsiteY221" fmla="*/ 563699 h 837193"/>
              <a:gd name="connsiteX222" fmla="*/ 50534 w 532662"/>
              <a:gd name="connsiteY222" fmla="*/ 545661 h 837193"/>
              <a:gd name="connsiteX223" fmla="*/ 3316 w 532662"/>
              <a:gd name="connsiteY223" fmla="*/ 536642 h 837193"/>
              <a:gd name="connsiteX224" fmla="*/ 0 w 532662"/>
              <a:gd name="connsiteY224" fmla="*/ 536642 h 837193"/>
              <a:gd name="connsiteX225" fmla="*/ 15784 w 532662"/>
              <a:gd name="connsiteY225" fmla="*/ 504014 h 837193"/>
              <a:gd name="connsiteX226" fmla="*/ 39393 w 532662"/>
              <a:gd name="connsiteY226" fmla="*/ 488230 h 837193"/>
              <a:gd name="connsiteX227" fmla="*/ 36077 w 532662"/>
              <a:gd name="connsiteY227" fmla="*/ 480405 h 837193"/>
              <a:gd name="connsiteX228" fmla="*/ 60879 w 532662"/>
              <a:gd name="connsiteY228" fmla="*/ 450031 h 837193"/>
              <a:gd name="connsiteX229" fmla="*/ 58625 w 532662"/>
              <a:gd name="connsiteY229" fmla="*/ 447776 h 837193"/>
              <a:gd name="connsiteX230" fmla="*/ 39525 w 532662"/>
              <a:gd name="connsiteY230" fmla="*/ 429738 h 837193"/>
              <a:gd name="connsiteX231" fmla="*/ 21487 w 532662"/>
              <a:gd name="connsiteY231" fmla="*/ 388091 h 837193"/>
              <a:gd name="connsiteX232" fmla="*/ 42841 w 532662"/>
              <a:gd name="connsiteY232" fmla="*/ 357717 h 837193"/>
              <a:gd name="connsiteX233" fmla="*/ 52922 w 532662"/>
              <a:gd name="connsiteY233" fmla="*/ 347637 h 837193"/>
              <a:gd name="connsiteX234" fmla="*/ 61941 w 532662"/>
              <a:gd name="connsiteY234" fmla="*/ 326283 h 837193"/>
              <a:gd name="connsiteX235" fmla="*/ 64195 w 532662"/>
              <a:gd name="connsiteY235" fmla="*/ 325222 h 837193"/>
              <a:gd name="connsiteX236" fmla="*/ 57431 w 532662"/>
              <a:gd name="connsiteY236" fmla="*/ 274555 h 837193"/>
              <a:gd name="connsiteX237" fmla="*/ 90059 w 532662"/>
              <a:gd name="connsiteY237" fmla="*/ 259965 h 837193"/>
              <a:gd name="connsiteX238" fmla="*/ 115923 w 532662"/>
              <a:gd name="connsiteY238" fmla="*/ 258904 h 837193"/>
              <a:gd name="connsiteX239" fmla="*/ 110353 w 532662"/>
              <a:gd name="connsiteY239" fmla="*/ 227470 h 837193"/>
              <a:gd name="connsiteX240" fmla="*/ 140726 w 532662"/>
              <a:gd name="connsiteY240" fmla="*/ 168977 h 837193"/>
              <a:gd name="connsiteX241" fmla="*/ 162080 w 532662"/>
              <a:gd name="connsiteY241" fmla="*/ 117250 h 837193"/>
              <a:gd name="connsiteX242" fmla="*/ 163141 w 532662"/>
              <a:gd name="connsiteY242" fmla="*/ 114994 h 837193"/>
              <a:gd name="connsiteX243" fmla="*/ 132768 w 532662"/>
              <a:gd name="connsiteY243" fmla="*/ 117250 h 837193"/>
              <a:gd name="connsiteX244" fmla="*/ 131707 w 532662"/>
              <a:gd name="connsiteY244" fmla="*/ 100405 h 837193"/>
              <a:gd name="connsiteX245" fmla="*/ 110353 w 532662"/>
              <a:gd name="connsiteY245" fmla="*/ 86876 h 837193"/>
              <a:gd name="connsiteX246" fmla="*/ 90059 w 532662"/>
              <a:gd name="connsiteY246" fmla="*/ 76796 h 837193"/>
              <a:gd name="connsiteX247" fmla="*/ 84489 w 532662"/>
              <a:gd name="connsiteY247" fmla="*/ 70032 h 837193"/>
              <a:gd name="connsiteX248" fmla="*/ 40586 w 532662"/>
              <a:gd name="connsiteY248" fmla="*/ 85815 h 837193"/>
              <a:gd name="connsiteX249" fmla="*/ 35016 w 532662"/>
              <a:gd name="connsiteY249" fmla="*/ 67776 h 837193"/>
              <a:gd name="connsiteX250" fmla="*/ 29445 w 532662"/>
              <a:gd name="connsiteY250" fmla="*/ 51993 h 837193"/>
              <a:gd name="connsiteX251" fmla="*/ 47484 w 532662"/>
              <a:gd name="connsiteY251" fmla="*/ 47484 h 837193"/>
              <a:gd name="connsiteX252" fmla="*/ 54248 w 532662"/>
              <a:gd name="connsiteY252" fmla="*/ 66583 h 837193"/>
              <a:gd name="connsiteX253" fmla="*/ 55309 w 532662"/>
              <a:gd name="connsiteY253" fmla="*/ 67644 h 837193"/>
              <a:gd name="connsiteX254" fmla="*/ 62074 w 532662"/>
              <a:gd name="connsiteY254" fmla="*/ 67644 h 837193"/>
              <a:gd name="connsiteX255" fmla="*/ 83428 w 532662"/>
              <a:gd name="connsiteY255" fmla="*/ 60880 h 837193"/>
              <a:gd name="connsiteX256" fmla="*/ 80112 w 532662"/>
              <a:gd name="connsiteY256" fmla="*/ 44035 h 837193"/>
              <a:gd name="connsiteX257" fmla="*/ 96956 w 532662"/>
              <a:gd name="connsiteY257" fmla="*/ 40719 h 837193"/>
              <a:gd name="connsiteX258" fmla="*/ 96956 w 532662"/>
              <a:gd name="connsiteY258" fmla="*/ 42974 h 837193"/>
              <a:gd name="connsiteX259" fmla="*/ 109292 w 532662"/>
              <a:gd name="connsiteY259" fmla="*/ 40719 h 837193"/>
              <a:gd name="connsiteX260" fmla="*/ 111546 w 532662"/>
              <a:gd name="connsiteY260" fmla="*/ 51993 h 837193"/>
              <a:gd name="connsiteX261" fmla="*/ 131839 w 532662"/>
              <a:gd name="connsiteY261" fmla="*/ 49738 h 837193"/>
              <a:gd name="connsiteX262" fmla="*/ 138604 w 532662"/>
              <a:gd name="connsiteY262" fmla="*/ 47484 h 837193"/>
              <a:gd name="connsiteX263" fmla="*/ 165662 w 532662"/>
              <a:gd name="connsiteY263" fmla="*/ 42974 h 837193"/>
              <a:gd name="connsiteX264" fmla="*/ 167916 w 532662"/>
              <a:gd name="connsiteY264" fmla="*/ 58757 h 837193"/>
              <a:gd name="connsiteX265" fmla="*/ 170171 w 532662"/>
              <a:gd name="connsiteY265" fmla="*/ 57564 h 837193"/>
              <a:gd name="connsiteX266" fmla="*/ 171232 w 532662"/>
              <a:gd name="connsiteY266" fmla="*/ 61013 h 837193"/>
              <a:gd name="connsiteX267" fmla="*/ 168977 w 532662"/>
              <a:gd name="connsiteY267" fmla="*/ 62073 h 837193"/>
              <a:gd name="connsiteX268" fmla="*/ 173487 w 532662"/>
              <a:gd name="connsiteY268" fmla="*/ 68838 h 837193"/>
              <a:gd name="connsiteX269" fmla="*/ 174681 w 532662"/>
              <a:gd name="connsiteY269" fmla="*/ 71092 h 837193"/>
              <a:gd name="connsiteX270" fmla="*/ 203993 w 532662"/>
              <a:gd name="connsiteY270" fmla="*/ 36209 h 837193"/>
              <a:gd name="connsiteX271" fmla="*/ 205054 w 532662"/>
              <a:gd name="connsiteY271" fmla="*/ 36209 h 837193"/>
              <a:gd name="connsiteX272" fmla="*/ 225347 w 532662"/>
              <a:gd name="connsiteY272" fmla="*/ 266 h 83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532662" h="837193">
                <a:moveTo>
                  <a:pt x="226408" y="0"/>
                </a:moveTo>
                <a:lnTo>
                  <a:pt x="251211" y="3316"/>
                </a:lnTo>
                <a:lnTo>
                  <a:pt x="259036" y="10080"/>
                </a:lnTo>
                <a:lnTo>
                  <a:pt x="270310" y="12335"/>
                </a:lnTo>
                <a:lnTo>
                  <a:pt x="275881" y="21354"/>
                </a:lnTo>
                <a:lnTo>
                  <a:pt x="278136" y="23609"/>
                </a:lnTo>
                <a:lnTo>
                  <a:pt x="279197" y="24670"/>
                </a:lnTo>
                <a:lnTo>
                  <a:pt x="281452" y="24670"/>
                </a:lnTo>
                <a:lnTo>
                  <a:pt x="283707" y="25864"/>
                </a:lnTo>
                <a:lnTo>
                  <a:pt x="283707" y="26925"/>
                </a:lnTo>
                <a:lnTo>
                  <a:pt x="284768" y="28119"/>
                </a:lnTo>
                <a:lnTo>
                  <a:pt x="285829" y="26925"/>
                </a:lnTo>
                <a:lnTo>
                  <a:pt x="289145" y="26925"/>
                </a:lnTo>
                <a:lnTo>
                  <a:pt x="290206" y="29180"/>
                </a:lnTo>
                <a:lnTo>
                  <a:pt x="293522" y="31434"/>
                </a:lnTo>
                <a:lnTo>
                  <a:pt x="295777" y="33690"/>
                </a:lnTo>
                <a:lnTo>
                  <a:pt x="295777" y="38199"/>
                </a:lnTo>
                <a:lnTo>
                  <a:pt x="296838" y="37006"/>
                </a:lnTo>
                <a:lnTo>
                  <a:pt x="300286" y="39260"/>
                </a:lnTo>
                <a:lnTo>
                  <a:pt x="301347" y="40454"/>
                </a:lnTo>
                <a:lnTo>
                  <a:pt x="301347" y="46025"/>
                </a:lnTo>
                <a:lnTo>
                  <a:pt x="322702" y="62869"/>
                </a:lnTo>
                <a:lnTo>
                  <a:pt x="324956" y="62869"/>
                </a:lnTo>
                <a:lnTo>
                  <a:pt x="326017" y="64063"/>
                </a:lnTo>
                <a:lnTo>
                  <a:pt x="324956" y="65124"/>
                </a:lnTo>
                <a:lnTo>
                  <a:pt x="332782" y="70695"/>
                </a:lnTo>
                <a:lnTo>
                  <a:pt x="333843" y="71888"/>
                </a:lnTo>
                <a:lnTo>
                  <a:pt x="360901" y="57298"/>
                </a:lnTo>
                <a:lnTo>
                  <a:pt x="381194" y="69633"/>
                </a:lnTo>
                <a:lnTo>
                  <a:pt x="384510" y="74143"/>
                </a:lnTo>
                <a:lnTo>
                  <a:pt x="396845" y="88733"/>
                </a:lnTo>
                <a:lnTo>
                  <a:pt x="400160" y="115790"/>
                </a:lnTo>
                <a:lnTo>
                  <a:pt x="387825" y="137145"/>
                </a:lnTo>
                <a:lnTo>
                  <a:pt x="381061" y="166457"/>
                </a:lnTo>
                <a:lnTo>
                  <a:pt x="378806" y="177731"/>
                </a:lnTo>
                <a:lnTo>
                  <a:pt x="404670" y="192321"/>
                </a:lnTo>
                <a:lnTo>
                  <a:pt x="400160" y="204656"/>
                </a:lnTo>
                <a:lnTo>
                  <a:pt x="403476" y="206911"/>
                </a:lnTo>
                <a:lnTo>
                  <a:pt x="404537" y="204656"/>
                </a:lnTo>
                <a:lnTo>
                  <a:pt x="404537" y="199085"/>
                </a:lnTo>
                <a:lnTo>
                  <a:pt x="405599" y="203595"/>
                </a:lnTo>
                <a:lnTo>
                  <a:pt x="409047" y="208105"/>
                </a:lnTo>
                <a:lnTo>
                  <a:pt x="412363" y="198024"/>
                </a:lnTo>
                <a:lnTo>
                  <a:pt x="421382" y="198024"/>
                </a:lnTo>
                <a:lnTo>
                  <a:pt x="419127" y="225082"/>
                </a:lnTo>
                <a:lnTo>
                  <a:pt x="425892" y="216063"/>
                </a:lnTo>
                <a:lnTo>
                  <a:pt x="429208" y="210492"/>
                </a:lnTo>
                <a:lnTo>
                  <a:pt x="429208" y="213808"/>
                </a:lnTo>
                <a:lnTo>
                  <a:pt x="435972" y="215002"/>
                </a:lnTo>
                <a:lnTo>
                  <a:pt x="447246" y="216063"/>
                </a:lnTo>
                <a:lnTo>
                  <a:pt x="450562" y="228398"/>
                </a:lnTo>
                <a:lnTo>
                  <a:pt x="457326" y="228398"/>
                </a:lnTo>
                <a:lnTo>
                  <a:pt x="474171" y="190199"/>
                </a:lnTo>
                <a:lnTo>
                  <a:pt x="496719" y="217256"/>
                </a:lnTo>
                <a:lnTo>
                  <a:pt x="532663" y="235295"/>
                </a:lnTo>
                <a:lnTo>
                  <a:pt x="530408" y="239805"/>
                </a:lnTo>
                <a:lnTo>
                  <a:pt x="528153" y="239805"/>
                </a:lnTo>
                <a:lnTo>
                  <a:pt x="532663" y="278004"/>
                </a:lnTo>
                <a:lnTo>
                  <a:pt x="528153" y="280258"/>
                </a:lnTo>
                <a:lnTo>
                  <a:pt x="525899" y="297103"/>
                </a:lnTo>
                <a:lnTo>
                  <a:pt x="523644" y="297103"/>
                </a:lnTo>
                <a:lnTo>
                  <a:pt x="522450" y="292593"/>
                </a:lnTo>
                <a:lnTo>
                  <a:pt x="523644" y="288084"/>
                </a:lnTo>
                <a:lnTo>
                  <a:pt x="521389" y="283574"/>
                </a:lnTo>
                <a:lnTo>
                  <a:pt x="515818" y="285829"/>
                </a:lnTo>
                <a:lnTo>
                  <a:pt x="513563" y="292593"/>
                </a:lnTo>
                <a:lnTo>
                  <a:pt x="510115" y="297103"/>
                </a:lnTo>
                <a:lnTo>
                  <a:pt x="523644" y="341005"/>
                </a:lnTo>
                <a:lnTo>
                  <a:pt x="524837" y="341005"/>
                </a:lnTo>
                <a:lnTo>
                  <a:pt x="528153" y="355595"/>
                </a:lnTo>
                <a:lnTo>
                  <a:pt x="529215" y="357849"/>
                </a:lnTo>
                <a:lnTo>
                  <a:pt x="528153" y="356656"/>
                </a:lnTo>
                <a:lnTo>
                  <a:pt x="521389" y="351086"/>
                </a:lnTo>
                <a:lnTo>
                  <a:pt x="509054" y="325222"/>
                </a:lnTo>
                <a:lnTo>
                  <a:pt x="505738" y="327476"/>
                </a:lnTo>
                <a:lnTo>
                  <a:pt x="507993" y="329731"/>
                </a:lnTo>
                <a:lnTo>
                  <a:pt x="505738" y="337557"/>
                </a:lnTo>
                <a:lnTo>
                  <a:pt x="498974" y="340873"/>
                </a:lnTo>
                <a:lnTo>
                  <a:pt x="505738" y="352146"/>
                </a:lnTo>
                <a:lnTo>
                  <a:pt x="511309" y="357849"/>
                </a:lnTo>
                <a:lnTo>
                  <a:pt x="514625" y="353340"/>
                </a:lnTo>
                <a:lnTo>
                  <a:pt x="520328" y="353340"/>
                </a:lnTo>
                <a:lnTo>
                  <a:pt x="521389" y="360105"/>
                </a:lnTo>
                <a:lnTo>
                  <a:pt x="529215" y="358911"/>
                </a:lnTo>
                <a:lnTo>
                  <a:pt x="530275" y="373501"/>
                </a:lnTo>
                <a:lnTo>
                  <a:pt x="481864" y="373501"/>
                </a:lnTo>
                <a:lnTo>
                  <a:pt x="456000" y="419658"/>
                </a:lnTo>
                <a:cubicBezTo>
                  <a:pt x="457459" y="449766"/>
                  <a:pt x="463162" y="479078"/>
                  <a:pt x="469529" y="508524"/>
                </a:cubicBezTo>
                <a:lnTo>
                  <a:pt x="436900" y="485975"/>
                </a:lnTo>
                <a:lnTo>
                  <a:pt x="404272" y="424035"/>
                </a:lnTo>
                <a:lnTo>
                  <a:pt x="397508" y="420586"/>
                </a:lnTo>
                <a:lnTo>
                  <a:pt x="388488" y="426290"/>
                </a:lnTo>
                <a:lnTo>
                  <a:pt x="383979" y="426290"/>
                </a:lnTo>
                <a:lnTo>
                  <a:pt x="381724" y="428544"/>
                </a:lnTo>
                <a:lnTo>
                  <a:pt x="377214" y="430799"/>
                </a:lnTo>
                <a:lnTo>
                  <a:pt x="376153" y="430799"/>
                </a:lnTo>
                <a:lnTo>
                  <a:pt x="364879" y="429738"/>
                </a:lnTo>
                <a:lnTo>
                  <a:pt x="359309" y="451092"/>
                </a:lnTo>
                <a:lnTo>
                  <a:pt x="359309" y="478150"/>
                </a:lnTo>
                <a:lnTo>
                  <a:pt x="336761" y="471386"/>
                </a:lnTo>
                <a:lnTo>
                  <a:pt x="336761" y="465815"/>
                </a:lnTo>
                <a:lnTo>
                  <a:pt x="317661" y="459050"/>
                </a:lnTo>
                <a:lnTo>
                  <a:pt x="315406" y="421912"/>
                </a:lnTo>
                <a:lnTo>
                  <a:pt x="303071" y="412893"/>
                </a:lnTo>
                <a:lnTo>
                  <a:pt x="304133" y="411832"/>
                </a:lnTo>
                <a:lnTo>
                  <a:pt x="299623" y="409577"/>
                </a:lnTo>
                <a:lnTo>
                  <a:pt x="309703" y="394988"/>
                </a:lnTo>
                <a:lnTo>
                  <a:pt x="329996" y="406262"/>
                </a:lnTo>
                <a:lnTo>
                  <a:pt x="339015" y="396181"/>
                </a:lnTo>
                <a:lnTo>
                  <a:pt x="359309" y="396181"/>
                </a:lnTo>
                <a:lnTo>
                  <a:pt x="343525" y="364614"/>
                </a:lnTo>
                <a:lnTo>
                  <a:pt x="339015" y="356789"/>
                </a:lnTo>
                <a:lnTo>
                  <a:pt x="328935" y="353473"/>
                </a:lnTo>
                <a:lnTo>
                  <a:pt x="322171" y="371511"/>
                </a:lnTo>
                <a:lnTo>
                  <a:pt x="292859" y="361431"/>
                </a:lnTo>
                <a:lnTo>
                  <a:pt x="278269" y="337822"/>
                </a:lnTo>
                <a:lnTo>
                  <a:pt x="276014" y="322039"/>
                </a:lnTo>
                <a:lnTo>
                  <a:pt x="265934" y="327609"/>
                </a:lnTo>
                <a:lnTo>
                  <a:pt x="231051" y="345647"/>
                </a:lnTo>
                <a:lnTo>
                  <a:pt x="225480" y="342331"/>
                </a:lnTo>
                <a:lnTo>
                  <a:pt x="222164" y="325487"/>
                </a:lnTo>
                <a:lnTo>
                  <a:pt x="223225" y="291797"/>
                </a:lnTo>
                <a:lnTo>
                  <a:pt x="214206" y="264740"/>
                </a:lnTo>
                <a:lnTo>
                  <a:pt x="186087" y="280524"/>
                </a:lnTo>
                <a:lnTo>
                  <a:pt x="172558" y="280524"/>
                </a:lnTo>
                <a:lnTo>
                  <a:pt x="168049" y="279462"/>
                </a:lnTo>
                <a:lnTo>
                  <a:pt x="165794" y="280524"/>
                </a:lnTo>
                <a:lnTo>
                  <a:pt x="164600" y="279462"/>
                </a:lnTo>
                <a:lnTo>
                  <a:pt x="162346" y="279462"/>
                </a:lnTo>
                <a:lnTo>
                  <a:pt x="159030" y="291797"/>
                </a:lnTo>
                <a:lnTo>
                  <a:pt x="151072" y="309836"/>
                </a:lnTo>
                <a:lnTo>
                  <a:pt x="148817" y="310897"/>
                </a:lnTo>
                <a:lnTo>
                  <a:pt x="146562" y="316467"/>
                </a:lnTo>
                <a:lnTo>
                  <a:pt x="147623" y="316467"/>
                </a:lnTo>
                <a:lnTo>
                  <a:pt x="146562" y="317661"/>
                </a:lnTo>
                <a:lnTo>
                  <a:pt x="146562" y="319916"/>
                </a:lnTo>
                <a:lnTo>
                  <a:pt x="147623" y="320977"/>
                </a:lnTo>
                <a:lnTo>
                  <a:pt x="147623" y="323232"/>
                </a:lnTo>
                <a:lnTo>
                  <a:pt x="148684" y="324293"/>
                </a:lnTo>
                <a:lnTo>
                  <a:pt x="148684" y="328803"/>
                </a:lnTo>
                <a:lnTo>
                  <a:pt x="149878" y="331058"/>
                </a:lnTo>
                <a:lnTo>
                  <a:pt x="150939" y="332251"/>
                </a:lnTo>
                <a:lnTo>
                  <a:pt x="150939" y="333312"/>
                </a:lnTo>
                <a:lnTo>
                  <a:pt x="152000" y="334374"/>
                </a:lnTo>
                <a:lnTo>
                  <a:pt x="153061" y="338883"/>
                </a:lnTo>
                <a:lnTo>
                  <a:pt x="150807" y="338883"/>
                </a:lnTo>
                <a:lnTo>
                  <a:pt x="149745" y="340077"/>
                </a:lnTo>
                <a:lnTo>
                  <a:pt x="150807" y="342331"/>
                </a:lnTo>
                <a:lnTo>
                  <a:pt x="150807" y="345647"/>
                </a:lnTo>
                <a:lnTo>
                  <a:pt x="157571" y="353473"/>
                </a:lnTo>
                <a:lnTo>
                  <a:pt x="162080" y="356789"/>
                </a:lnTo>
                <a:lnTo>
                  <a:pt x="165396" y="357982"/>
                </a:lnTo>
                <a:lnTo>
                  <a:pt x="165396" y="372573"/>
                </a:lnTo>
                <a:lnTo>
                  <a:pt x="169906" y="383846"/>
                </a:lnTo>
                <a:lnTo>
                  <a:pt x="181180" y="384907"/>
                </a:lnTo>
                <a:lnTo>
                  <a:pt x="191260" y="381592"/>
                </a:lnTo>
                <a:lnTo>
                  <a:pt x="187811" y="408649"/>
                </a:lnTo>
                <a:lnTo>
                  <a:pt x="187811" y="410903"/>
                </a:lnTo>
                <a:lnTo>
                  <a:pt x="186751" y="412098"/>
                </a:lnTo>
                <a:lnTo>
                  <a:pt x="186751" y="410903"/>
                </a:lnTo>
                <a:lnTo>
                  <a:pt x="185689" y="408649"/>
                </a:lnTo>
                <a:lnTo>
                  <a:pt x="181180" y="410903"/>
                </a:lnTo>
                <a:lnTo>
                  <a:pt x="176670" y="427748"/>
                </a:lnTo>
                <a:lnTo>
                  <a:pt x="168845" y="435574"/>
                </a:lnTo>
                <a:lnTo>
                  <a:pt x="166590" y="436635"/>
                </a:lnTo>
                <a:lnTo>
                  <a:pt x="160886" y="453480"/>
                </a:lnTo>
                <a:lnTo>
                  <a:pt x="148552" y="486108"/>
                </a:lnTo>
                <a:lnTo>
                  <a:pt x="183435" y="489424"/>
                </a:lnTo>
                <a:lnTo>
                  <a:pt x="182373" y="505208"/>
                </a:lnTo>
                <a:lnTo>
                  <a:pt x="186883" y="507462"/>
                </a:lnTo>
                <a:lnTo>
                  <a:pt x="216063" y="510778"/>
                </a:lnTo>
                <a:lnTo>
                  <a:pt x="232907" y="508524"/>
                </a:lnTo>
                <a:lnTo>
                  <a:pt x="249752" y="515288"/>
                </a:lnTo>
                <a:lnTo>
                  <a:pt x="249752" y="511972"/>
                </a:lnTo>
                <a:lnTo>
                  <a:pt x="272300" y="502952"/>
                </a:lnTo>
                <a:lnTo>
                  <a:pt x="290339" y="502952"/>
                </a:lnTo>
                <a:lnTo>
                  <a:pt x="339812" y="522052"/>
                </a:lnTo>
                <a:lnTo>
                  <a:pt x="340872" y="542345"/>
                </a:lnTo>
                <a:lnTo>
                  <a:pt x="384775" y="550170"/>
                </a:lnTo>
                <a:lnTo>
                  <a:pt x="460111" y="617682"/>
                </a:lnTo>
                <a:lnTo>
                  <a:pt x="468070" y="633466"/>
                </a:lnTo>
                <a:lnTo>
                  <a:pt x="469131" y="642485"/>
                </a:lnTo>
                <a:lnTo>
                  <a:pt x="474701" y="645801"/>
                </a:lnTo>
                <a:lnTo>
                  <a:pt x="481466" y="657075"/>
                </a:lnTo>
                <a:lnTo>
                  <a:pt x="482527" y="663839"/>
                </a:lnTo>
                <a:lnTo>
                  <a:pt x="443134" y="706548"/>
                </a:lnTo>
                <a:lnTo>
                  <a:pt x="416077" y="745940"/>
                </a:lnTo>
                <a:lnTo>
                  <a:pt x="389019" y="768488"/>
                </a:lnTo>
                <a:lnTo>
                  <a:pt x="351881" y="765172"/>
                </a:lnTo>
                <a:lnTo>
                  <a:pt x="322569" y="825919"/>
                </a:lnTo>
                <a:lnTo>
                  <a:pt x="262883" y="811329"/>
                </a:lnTo>
                <a:lnTo>
                  <a:pt x="235825" y="811329"/>
                </a:lnTo>
                <a:lnTo>
                  <a:pt x="224552" y="816900"/>
                </a:lnTo>
                <a:lnTo>
                  <a:pt x="217787" y="837193"/>
                </a:lnTo>
                <a:lnTo>
                  <a:pt x="149215" y="759602"/>
                </a:lnTo>
                <a:lnTo>
                  <a:pt x="118841" y="725912"/>
                </a:lnTo>
                <a:lnTo>
                  <a:pt x="116586" y="705619"/>
                </a:lnTo>
                <a:lnTo>
                  <a:pt x="108761" y="708935"/>
                </a:lnTo>
                <a:lnTo>
                  <a:pt x="106506" y="705619"/>
                </a:lnTo>
                <a:lnTo>
                  <a:pt x="94171" y="706681"/>
                </a:lnTo>
                <a:lnTo>
                  <a:pt x="94171" y="702171"/>
                </a:lnTo>
                <a:lnTo>
                  <a:pt x="97487" y="699916"/>
                </a:lnTo>
                <a:lnTo>
                  <a:pt x="96426" y="697661"/>
                </a:lnTo>
                <a:lnTo>
                  <a:pt x="93110" y="697661"/>
                </a:lnTo>
                <a:lnTo>
                  <a:pt x="67246" y="669542"/>
                </a:lnTo>
                <a:lnTo>
                  <a:pt x="57166" y="681878"/>
                </a:lnTo>
                <a:lnTo>
                  <a:pt x="46953" y="675113"/>
                </a:lnTo>
                <a:lnTo>
                  <a:pt x="50402" y="657075"/>
                </a:lnTo>
                <a:lnTo>
                  <a:pt x="45892" y="655881"/>
                </a:lnTo>
                <a:lnTo>
                  <a:pt x="50402" y="650311"/>
                </a:lnTo>
                <a:lnTo>
                  <a:pt x="52656" y="649249"/>
                </a:lnTo>
                <a:lnTo>
                  <a:pt x="53717" y="642485"/>
                </a:lnTo>
                <a:lnTo>
                  <a:pt x="52656" y="641423"/>
                </a:lnTo>
                <a:lnTo>
                  <a:pt x="50402" y="637976"/>
                </a:lnTo>
                <a:lnTo>
                  <a:pt x="50402" y="636914"/>
                </a:lnTo>
                <a:lnTo>
                  <a:pt x="49340" y="634660"/>
                </a:lnTo>
                <a:lnTo>
                  <a:pt x="44831" y="636914"/>
                </a:lnTo>
                <a:lnTo>
                  <a:pt x="40321" y="623385"/>
                </a:lnTo>
                <a:lnTo>
                  <a:pt x="72949" y="597521"/>
                </a:lnTo>
                <a:lnTo>
                  <a:pt x="53850" y="581738"/>
                </a:lnTo>
                <a:lnTo>
                  <a:pt x="53850" y="574974"/>
                </a:lnTo>
                <a:lnTo>
                  <a:pt x="51595" y="563699"/>
                </a:lnTo>
                <a:lnTo>
                  <a:pt x="50534" y="545661"/>
                </a:lnTo>
                <a:lnTo>
                  <a:pt x="3316" y="536642"/>
                </a:lnTo>
                <a:lnTo>
                  <a:pt x="0" y="536642"/>
                </a:lnTo>
                <a:lnTo>
                  <a:pt x="15784" y="504014"/>
                </a:lnTo>
                <a:lnTo>
                  <a:pt x="39393" y="488230"/>
                </a:lnTo>
                <a:lnTo>
                  <a:pt x="36077" y="480405"/>
                </a:lnTo>
                <a:lnTo>
                  <a:pt x="60879" y="450031"/>
                </a:lnTo>
                <a:lnTo>
                  <a:pt x="58625" y="447776"/>
                </a:lnTo>
                <a:lnTo>
                  <a:pt x="39525" y="429738"/>
                </a:lnTo>
                <a:lnTo>
                  <a:pt x="21487" y="388091"/>
                </a:lnTo>
                <a:lnTo>
                  <a:pt x="42841" y="357717"/>
                </a:lnTo>
                <a:lnTo>
                  <a:pt x="52922" y="347637"/>
                </a:lnTo>
                <a:lnTo>
                  <a:pt x="61941" y="326283"/>
                </a:lnTo>
                <a:lnTo>
                  <a:pt x="64195" y="325222"/>
                </a:lnTo>
                <a:lnTo>
                  <a:pt x="57431" y="274555"/>
                </a:lnTo>
                <a:lnTo>
                  <a:pt x="90059" y="259965"/>
                </a:lnTo>
                <a:lnTo>
                  <a:pt x="115923" y="258904"/>
                </a:lnTo>
                <a:lnTo>
                  <a:pt x="110353" y="227470"/>
                </a:lnTo>
                <a:lnTo>
                  <a:pt x="140726" y="168977"/>
                </a:lnTo>
                <a:lnTo>
                  <a:pt x="162080" y="117250"/>
                </a:lnTo>
                <a:lnTo>
                  <a:pt x="163141" y="114994"/>
                </a:lnTo>
                <a:lnTo>
                  <a:pt x="132768" y="117250"/>
                </a:lnTo>
                <a:lnTo>
                  <a:pt x="131707" y="100405"/>
                </a:lnTo>
                <a:lnTo>
                  <a:pt x="110353" y="86876"/>
                </a:lnTo>
                <a:lnTo>
                  <a:pt x="90059" y="76796"/>
                </a:lnTo>
                <a:lnTo>
                  <a:pt x="84489" y="70032"/>
                </a:lnTo>
                <a:lnTo>
                  <a:pt x="40586" y="85815"/>
                </a:lnTo>
                <a:lnTo>
                  <a:pt x="35016" y="67776"/>
                </a:lnTo>
                <a:lnTo>
                  <a:pt x="29445" y="51993"/>
                </a:lnTo>
                <a:lnTo>
                  <a:pt x="47484" y="47484"/>
                </a:lnTo>
                <a:lnTo>
                  <a:pt x="54248" y="66583"/>
                </a:lnTo>
                <a:lnTo>
                  <a:pt x="55309" y="67644"/>
                </a:lnTo>
                <a:lnTo>
                  <a:pt x="62074" y="67644"/>
                </a:lnTo>
                <a:lnTo>
                  <a:pt x="83428" y="60880"/>
                </a:lnTo>
                <a:lnTo>
                  <a:pt x="80112" y="44035"/>
                </a:lnTo>
                <a:lnTo>
                  <a:pt x="96956" y="40719"/>
                </a:lnTo>
                <a:lnTo>
                  <a:pt x="96956" y="42974"/>
                </a:lnTo>
                <a:lnTo>
                  <a:pt x="109292" y="40719"/>
                </a:lnTo>
                <a:lnTo>
                  <a:pt x="111546" y="51993"/>
                </a:lnTo>
                <a:lnTo>
                  <a:pt x="131839" y="49738"/>
                </a:lnTo>
                <a:lnTo>
                  <a:pt x="138604" y="47484"/>
                </a:lnTo>
                <a:lnTo>
                  <a:pt x="165662" y="42974"/>
                </a:lnTo>
                <a:lnTo>
                  <a:pt x="167916" y="58757"/>
                </a:lnTo>
                <a:lnTo>
                  <a:pt x="170171" y="57564"/>
                </a:lnTo>
                <a:lnTo>
                  <a:pt x="171232" y="61013"/>
                </a:lnTo>
                <a:lnTo>
                  <a:pt x="168977" y="62073"/>
                </a:lnTo>
                <a:lnTo>
                  <a:pt x="173487" y="68838"/>
                </a:lnTo>
                <a:lnTo>
                  <a:pt x="174681" y="71092"/>
                </a:lnTo>
                <a:lnTo>
                  <a:pt x="203993" y="36209"/>
                </a:lnTo>
                <a:lnTo>
                  <a:pt x="205054" y="36209"/>
                </a:lnTo>
                <a:lnTo>
                  <a:pt x="225347" y="266"/>
                </a:lnTo>
              </a:path>
            </a:pathLst>
          </a:custGeom>
          <a:solidFill>
            <a:schemeClr val="bg1">
              <a:lumMod val="85000"/>
            </a:schemeClr>
          </a:solidFill>
          <a:ln w="13251" cap="flat">
            <a:noFill/>
            <a:prstDash val="solid"/>
            <a:miter/>
          </a:ln>
        </p:spPr>
        <p:txBody>
          <a:bodyPr rtlCol="0" anchor="ctr"/>
          <a:lstStyle/>
          <a:p>
            <a:endParaRPr lang="en-FI" sz="816"/>
          </a:p>
        </p:txBody>
      </p:sp>
      <p:sp>
        <p:nvSpPr>
          <p:cNvPr id="1452" name="Freeform: Shape 1451">
            <a:extLst>
              <a:ext uri="{FF2B5EF4-FFF2-40B4-BE49-F238E27FC236}">
                <a16:creationId xmlns:a16="http://schemas.microsoft.com/office/drawing/2014/main" id="{9C2602AF-1B49-69A2-8162-3583228A64D9}"/>
              </a:ext>
            </a:extLst>
          </p:cNvPr>
          <p:cNvSpPr/>
          <p:nvPr/>
        </p:nvSpPr>
        <p:spPr>
          <a:xfrm>
            <a:off x="4261603" y="5193330"/>
            <a:ext cx="96440" cy="116895"/>
          </a:xfrm>
          <a:custGeom>
            <a:avLst/>
            <a:gdLst>
              <a:gd name="connsiteX0" fmla="*/ 15651 w 212614"/>
              <a:gd name="connsiteY0" fmla="*/ 14590 h 257710"/>
              <a:gd name="connsiteX1" fmla="*/ 17906 w 212614"/>
              <a:gd name="connsiteY1" fmla="*/ 14590 h 257710"/>
              <a:gd name="connsiteX2" fmla="*/ 19099 w 212614"/>
              <a:gd name="connsiteY2" fmla="*/ 15784 h 257710"/>
              <a:gd name="connsiteX3" fmla="*/ 21354 w 212614"/>
              <a:gd name="connsiteY3" fmla="*/ 14590 h 257710"/>
              <a:gd name="connsiteX4" fmla="*/ 25864 w 212614"/>
              <a:gd name="connsiteY4" fmla="*/ 15784 h 257710"/>
              <a:gd name="connsiteX5" fmla="*/ 39393 w 212614"/>
              <a:gd name="connsiteY5" fmla="*/ 15784 h 257710"/>
              <a:gd name="connsiteX6" fmla="*/ 67511 w 212614"/>
              <a:gd name="connsiteY6" fmla="*/ 0 h 257710"/>
              <a:gd name="connsiteX7" fmla="*/ 76530 w 212614"/>
              <a:gd name="connsiteY7" fmla="*/ 27058 h 257710"/>
              <a:gd name="connsiteX8" fmla="*/ 75337 w 212614"/>
              <a:gd name="connsiteY8" fmla="*/ 60747 h 257710"/>
              <a:gd name="connsiteX9" fmla="*/ 78653 w 212614"/>
              <a:gd name="connsiteY9" fmla="*/ 77725 h 257710"/>
              <a:gd name="connsiteX10" fmla="*/ 84356 w 212614"/>
              <a:gd name="connsiteY10" fmla="*/ 81041 h 257710"/>
              <a:gd name="connsiteX11" fmla="*/ 119239 w 212614"/>
              <a:gd name="connsiteY11" fmla="*/ 63002 h 257710"/>
              <a:gd name="connsiteX12" fmla="*/ 129319 w 212614"/>
              <a:gd name="connsiteY12" fmla="*/ 57431 h 257710"/>
              <a:gd name="connsiteX13" fmla="*/ 131574 w 212614"/>
              <a:gd name="connsiteY13" fmla="*/ 73215 h 257710"/>
              <a:gd name="connsiteX14" fmla="*/ 146164 w 212614"/>
              <a:gd name="connsiteY14" fmla="*/ 96824 h 257710"/>
              <a:gd name="connsiteX15" fmla="*/ 175476 w 212614"/>
              <a:gd name="connsiteY15" fmla="*/ 106904 h 257710"/>
              <a:gd name="connsiteX16" fmla="*/ 182241 w 212614"/>
              <a:gd name="connsiteY16" fmla="*/ 88866 h 257710"/>
              <a:gd name="connsiteX17" fmla="*/ 192321 w 212614"/>
              <a:gd name="connsiteY17" fmla="*/ 92314 h 257710"/>
              <a:gd name="connsiteX18" fmla="*/ 196831 w 212614"/>
              <a:gd name="connsiteY18" fmla="*/ 100139 h 257710"/>
              <a:gd name="connsiteX19" fmla="*/ 212614 w 212614"/>
              <a:gd name="connsiteY19" fmla="*/ 131707 h 257710"/>
              <a:gd name="connsiteX20" fmla="*/ 192321 w 212614"/>
              <a:gd name="connsiteY20" fmla="*/ 131707 h 257710"/>
              <a:gd name="connsiteX21" fmla="*/ 183302 w 212614"/>
              <a:gd name="connsiteY21" fmla="*/ 141787 h 257710"/>
              <a:gd name="connsiteX22" fmla="*/ 163141 w 212614"/>
              <a:gd name="connsiteY22" fmla="*/ 130513 h 257710"/>
              <a:gd name="connsiteX23" fmla="*/ 152928 w 212614"/>
              <a:gd name="connsiteY23" fmla="*/ 145236 h 257710"/>
              <a:gd name="connsiteX24" fmla="*/ 157438 w 212614"/>
              <a:gd name="connsiteY24" fmla="*/ 147490 h 257710"/>
              <a:gd name="connsiteX25" fmla="*/ 156377 w 212614"/>
              <a:gd name="connsiteY25" fmla="*/ 148552 h 257710"/>
              <a:gd name="connsiteX26" fmla="*/ 168712 w 212614"/>
              <a:gd name="connsiteY26" fmla="*/ 157571 h 257710"/>
              <a:gd name="connsiteX27" fmla="*/ 170966 w 212614"/>
              <a:gd name="connsiteY27" fmla="*/ 194708 h 257710"/>
              <a:gd name="connsiteX28" fmla="*/ 190066 w 212614"/>
              <a:gd name="connsiteY28" fmla="*/ 201473 h 257710"/>
              <a:gd name="connsiteX29" fmla="*/ 190066 w 212614"/>
              <a:gd name="connsiteY29" fmla="*/ 207044 h 257710"/>
              <a:gd name="connsiteX30" fmla="*/ 212614 w 212614"/>
              <a:gd name="connsiteY30" fmla="*/ 213808 h 257710"/>
              <a:gd name="connsiteX31" fmla="*/ 211420 w 212614"/>
              <a:gd name="connsiteY31" fmla="*/ 230653 h 257710"/>
              <a:gd name="connsiteX32" fmla="*/ 193515 w 212614"/>
              <a:gd name="connsiteY32" fmla="*/ 257710 h 257710"/>
              <a:gd name="connsiteX33" fmla="*/ 144042 w 212614"/>
              <a:gd name="connsiteY33" fmla="*/ 238611 h 257710"/>
              <a:gd name="connsiteX34" fmla="*/ 126003 w 212614"/>
              <a:gd name="connsiteY34" fmla="*/ 238611 h 257710"/>
              <a:gd name="connsiteX35" fmla="*/ 103455 w 212614"/>
              <a:gd name="connsiteY35" fmla="*/ 247630 h 257710"/>
              <a:gd name="connsiteX36" fmla="*/ 103455 w 212614"/>
              <a:gd name="connsiteY36" fmla="*/ 250946 h 257710"/>
              <a:gd name="connsiteX37" fmla="*/ 86611 w 212614"/>
              <a:gd name="connsiteY37" fmla="*/ 244182 h 257710"/>
              <a:gd name="connsiteX38" fmla="*/ 69633 w 212614"/>
              <a:gd name="connsiteY38" fmla="*/ 246436 h 257710"/>
              <a:gd name="connsiteX39" fmla="*/ 40454 w 212614"/>
              <a:gd name="connsiteY39" fmla="*/ 243120 h 257710"/>
              <a:gd name="connsiteX40" fmla="*/ 35944 w 212614"/>
              <a:gd name="connsiteY40" fmla="*/ 240866 h 257710"/>
              <a:gd name="connsiteX41" fmla="*/ 37138 w 212614"/>
              <a:gd name="connsiteY41" fmla="*/ 225082 h 257710"/>
              <a:gd name="connsiteX42" fmla="*/ 2122 w 212614"/>
              <a:gd name="connsiteY42" fmla="*/ 221766 h 257710"/>
              <a:gd name="connsiteX43" fmla="*/ 14590 w 212614"/>
              <a:gd name="connsiteY43" fmla="*/ 189005 h 257710"/>
              <a:gd name="connsiteX44" fmla="*/ 20160 w 212614"/>
              <a:gd name="connsiteY44" fmla="*/ 172161 h 257710"/>
              <a:gd name="connsiteX45" fmla="*/ 22415 w 212614"/>
              <a:gd name="connsiteY45" fmla="*/ 171100 h 257710"/>
              <a:gd name="connsiteX46" fmla="*/ 30374 w 212614"/>
              <a:gd name="connsiteY46" fmla="*/ 163141 h 257710"/>
              <a:gd name="connsiteX47" fmla="*/ 34883 w 212614"/>
              <a:gd name="connsiteY47" fmla="*/ 146297 h 257710"/>
              <a:gd name="connsiteX48" fmla="*/ 39393 w 212614"/>
              <a:gd name="connsiteY48" fmla="*/ 144042 h 257710"/>
              <a:gd name="connsiteX49" fmla="*/ 40454 w 212614"/>
              <a:gd name="connsiteY49" fmla="*/ 146297 h 257710"/>
              <a:gd name="connsiteX50" fmla="*/ 40454 w 212614"/>
              <a:gd name="connsiteY50" fmla="*/ 147490 h 257710"/>
              <a:gd name="connsiteX51" fmla="*/ 41515 w 212614"/>
              <a:gd name="connsiteY51" fmla="*/ 146297 h 257710"/>
              <a:gd name="connsiteX52" fmla="*/ 41515 w 212614"/>
              <a:gd name="connsiteY52" fmla="*/ 144042 h 257710"/>
              <a:gd name="connsiteX53" fmla="*/ 44963 w 212614"/>
              <a:gd name="connsiteY53" fmla="*/ 117117 h 257710"/>
              <a:gd name="connsiteX54" fmla="*/ 34883 w 212614"/>
              <a:gd name="connsiteY54" fmla="*/ 120433 h 257710"/>
              <a:gd name="connsiteX55" fmla="*/ 23609 w 212614"/>
              <a:gd name="connsiteY55" fmla="*/ 119372 h 257710"/>
              <a:gd name="connsiteX56" fmla="*/ 19099 w 212614"/>
              <a:gd name="connsiteY56" fmla="*/ 108098 h 257710"/>
              <a:gd name="connsiteX57" fmla="*/ 19099 w 212614"/>
              <a:gd name="connsiteY57" fmla="*/ 93376 h 257710"/>
              <a:gd name="connsiteX58" fmla="*/ 15651 w 212614"/>
              <a:gd name="connsiteY58" fmla="*/ 92314 h 257710"/>
              <a:gd name="connsiteX59" fmla="*/ 11141 w 212614"/>
              <a:gd name="connsiteY59" fmla="*/ 88866 h 257710"/>
              <a:gd name="connsiteX60" fmla="*/ 4377 w 212614"/>
              <a:gd name="connsiteY60" fmla="*/ 81041 h 257710"/>
              <a:gd name="connsiteX61" fmla="*/ 4377 w 212614"/>
              <a:gd name="connsiteY61" fmla="*/ 77725 h 257710"/>
              <a:gd name="connsiteX62" fmla="*/ 3316 w 212614"/>
              <a:gd name="connsiteY62" fmla="*/ 75469 h 257710"/>
              <a:gd name="connsiteX63" fmla="*/ 4377 w 212614"/>
              <a:gd name="connsiteY63" fmla="*/ 74276 h 257710"/>
              <a:gd name="connsiteX64" fmla="*/ 6632 w 212614"/>
              <a:gd name="connsiteY64" fmla="*/ 74276 h 257710"/>
              <a:gd name="connsiteX65" fmla="*/ 5570 w 212614"/>
              <a:gd name="connsiteY65" fmla="*/ 69766 h 257710"/>
              <a:gd name="connsiteX66" fmla="*/ 4377 w 212614"/>
              <a:gd name="connsiteY66" fmla="*/ 68705 h 257710"/>
              <a:gd name="connsiteX67" fmla="*/ 4377 w 212614"/>
              <a:gd name="connsiteY67" fmla="*/ 67512 h 257710"/>
              <a:gd name="connsiteX68" fmla="*/ 3316 w 212614"/>
              <a:gd name="connsiteY68" fmla="*/ 66450 h 257710"/>
              <a:gd name="connsiteX69" fmla="*/ 2122 w 212614"/>
              <a:gd name="connsiteY69" fmla="*/ 64196 h 257710"/>
              <a:gd name="connsiteX70" fmla="*/ 2122 w 212614"/>
              <a:gd name="connsiteY70" fmla="*/ 59686 h 257710"/>
              <a:gd name="connsiteX71" fmla="*/ 1061 w 212614"/>
              <a:gd name="connsiteY71" fmla="*/ 58493 h 257710"/>
              <a:gd name="connsiteX72" fmla="*/ 1061 w 212614"/>
              <a:gd name="connsiteY72" fmla="*/ 56237 h 257710"/>
              <a:gd name="connsiteX73" fmla="*/ 0 w 212614"/>
              <a:gd name="connsiteY73" fmla="*/ 55177 h 257710"/>
              <a:gd name="connsiteX74" fmla="*/ 0 w 212614"/>
              <a:gd name="connsiteY74" fmla="*/ 52921 h 257710"/>
              <a:gd name="connsiteX75" fmla="*/ 1061 w 212614"/>
              <a:gd name="connsiteY75" fmla="*/ 51728 h 257710"/>
              <a:gd name="connsiteX76" fmla="*/ 0 w 212614"/>
              <a:gd name="connsiteY76" fmla="*/ 51728 h 257710"/>
              <a:gd name="connsiteX77" fmla="*/ 2122 w 212614"/>
              <a:gd name="connsiteY77" fmla="*/ 46158 h 257710"/>
              <a:gd name="connsiteX78" fmla="*/ 4377 w 212614"/>
              <a:gd name="connsiteY78" fmla="*/ 45096 h 257710"/>
              <a:gd name="connsiteX79" fmla="*/ 12335 w 212614"/>
              <a:gd name="connsiteY79" fmla="*/ 27058 h 257710"/>
              <a:gd name="connsiteX80" fmla="*/ 15651 w 212614"/>
              <a:gd name="connsiteY80" fmla="*/ 14590 h 25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12614" h="257710">
                <a:moveTo>
                  <a:pt x="15651" y="14590"/>
                </a:moveTo>
                <a:lnTo>
                  <a:pt x="17906" y="14590"/>
                </a:lnTo>
                <a:lnTo>
                  <a:pt x="19099" y="15784"/>
                </a:lnTo>
                <a:lnTo>
                  <a:pt x="21354" y="14590"/>
                </a:lnTo>
                <a:lnTo>
                  <a:pt x="25864" y="15784"/>
                </a:lnTo>
                <a:lnTo>
                  <a:pt x="39393" y="15784"/>
                </a:lnTo>
                <a:lnTo>
                  <a:pt x="67511" y="0"/>
                </a:lnTo>
                <a:lnTo>
                  <a:pt x="76530" y="27058"/>
                </a:lnTo>
                <a:lnTo>
                  <a:pt x="75337" y="60747"/>
                </a:lnTo>
                <a:lnTo>
                  <a:pt x="78653" y="77725"/>
                </a:lnTo>
                <a:lnTo>
                  <a:pt x="84356" y="81041"/>
                </a:lnTo>
                <a:lnTo>
                  <a:pt x="119239" y="63002"/>
                </a:lnTo>
                <a:lnTo>
                  <a:pt x="129319" y="57431"/>
                </a:lnTo>
                <a:lnTo>
                  <a:pt x="131574" y="73215"/>
                </a:lnTo>
                <a:lnTo>
                  <a:pt x="146164" y="96824"/>
                </a:lnTo>
                <a:lnTo>
                  <a:pt x="175476" y="106904"/>
                </a:lnTo>
                <a:lnTo>
                  <a:pt x="182241" y="88866"/>
                </a:lnTo>
                <a:lnTo>
                  <a:pt x="192321" y="92314"/>
                </a:lnTo>
                <a:lnTo>
                  <a:pt x="196831" y="100139"/>
                </a:lnTo>
                <a:lnTo>
                  <a:pt x="212614" y="131707"/>
                </a:lnTo>
                <a:lnTo>
                  <a:pt x="192321" y="131707"/>
                </a:lnTo>
                <a:lnTo>
                  <a:pt x="183302" y="141787"/>
                </a:lnTo>
                <a:lnTo>
                  <a:pt x="163141" y="130513"/>
                </a:lnTo>
                <a:lnTo>
                  <a:pt x="152928" y="145236"/>
                </a:lnTo>
                <a:lnTo>
                  <a:pt x="157438" y="147490"/>
                </a:lnTo>
                <a:lnTo>
                  <a:pt x="156377" y="148552"/>
                </a:lnTo>
                <a:lnTo>
                  <a:pt x="168712" y="157571"/>
                </a:lnTo>
                <a:lnTo>
                  <a:pt x="170966" y="194708"/>
                </a:lnTo>
                <a:lnTo>
                  <a:pt x="190066" y="201473"/>
                </a:lnTo>
                <a:lnTo>
                  <a:pt x="190066" y="207044"/>
                </a:lnTo>
                <a:lnTo>
                  <a:pt x="212614" y="213808"/>
                </a:lnTo>
                <a:lnTo>
                  <a:pt x="211420" y="230653"/>
                </a:lnTo>
                <a:lnTo>
                  <a:pt x="193515" y="257710"/>
                </a:lnTo>
                <a:lnTo>
                  <a:pt x="144042" y="238611"/>
                </a:lnTo>
                <a:lnTo>
                  <a:pt x="126003" y="238611"/>
                </a:lnTo>
                <a:lnTo>
                  <a:pt x="103455" y="247630"/>
                </a:lnTo>
                <a:lnTo>
                  <a:pt x="103455" y="250946"/>
                </a:lnTo>
                <a:lnTo>
                  <a:pt x="86611" y="244182"/>
                </a:lnTo>
                <a:lnTo>
                  <a:pt x="69633" y="246436"/>
                </a:lnTo>
                <a:lnTo>
                  <a:pt x="40454" y="243120"/>
                </a:lnTo>
                <a:lnTo>
                  <a:pt x="35944" y="240866"/>
                </a:lnTo>
                <a:lnTo>
                  <a:pt x="37138" y="225082"/>
                </a:lnTo>
                <a:lnTo>
                  <a:pt x="2122" y="221766"/>
                </a:lnTo>
                <a:lnTo>
                  <a:pt x="14590" y="189005"/>
                </a:lnTo>
                <a:lnTo>
                  <a:pt x="20160" y="172161"/>
                </a:lnTo>
                <a:lnTo>
                  <a:pt x="22415" y="171100"/>
                </a:lnTo>
                <a:lnTo>
                  <a:pt x="30374" y="163141"/>
                </a:lnTo>
                <a:lnTo>
                  <a:pt x="34883" y="146297"/>
                </a:lnTo>
                <a:lnTo>
                  <a:pt x="39393" y="144042"/>
                </a:lnTo>
                <a:lnTo>
                  <a:pt x="40454" y="146297"/>
                </a:lnTo>
                <a:lnTo>
                  <a:pt x="40454" y="147490"/>
                </a:lnTo>
                <a:lnTo>
                  <a:pt x="41515" y="146297"/>
                </a:lnTo>
                <a:lnTo>
                  <a:pt x="41515" y="144042"/>
                </a:lnTo>
                <a:lnTo>
                  <a:pt x="44963" y="117117"/>
                </a:lnTo>
                <a:lnTo>
                  <a:pt x="34883" y="120433"/>
                </a:lnTo>
                <a:lnTo>
                  <a:pt x="23609" y="119372"/>
                </a:lnTo>
                <a:lnTo>
                  <a:pt x="19099" y="108098"/>
                </a:lnTo>
                <a:lnTo>
                  <a:pt x="19099" y="93376"/>
                </a:lnTo>
                <a:lnTo>
                  <a:pt x="15651" y="92314"/>
                </a:lnTo>
                <a:lnTo>
                  <a:pt x="11141" y="88866"/>
                </a:lnTo>
                <a:lnTo>
                  <a:pt x="4377" y="81041"/>
                </a:lnTo>
                <a:lnTo>
                  <a:pt x="4377" y="77725"/>
                </a:lnTo>
                <a:lnTo>
                  <a:pt x="3316" y="75469"/>
                </a:lnTo>
                <a:lnTo>
                  <a:pt x="4377" y="74276"/>
                </a:lnTo>
                <a:lnTo>
                  <a:pt x="6632" y="74276"/>
                </a:lnTo>
                <a:lnTo>
                  <a:pt x="5570" y="69766"/>
                </a:lnTo>
                <a:lnTo>
                  <a:pt x="4377" y="68705"/>
                </a:lnTo>
                <a:lnTo>
                  <a:pt x="4377" y="67512"/>
                </a:lnTo>
                <a:lnTo>
                  <a:pt x="3316" y="66450"/>
                </a:lnTo>
                <a:lnTo>
                  <a:pt x="2122" y="64196"/>
                </a:lnTo>
                <a:lnTo>
                  <a:pt x="2122" y="59686"/>
                </a:lnTo>
                <a:lnTo>
                  <a:pt x="1061" y="58493"/>
                </a:lnTo>
                <a:lnTo>
                  <a:pt x="1061" y="56237"/>
                </a:lnTo>
                <a:lnTo>
                  <a:pt x="0" y="55177"/>
                </a:lnTo>
                <a:lnTo>
                  <a:pt x="0" y="52921"/>
                </a:lnTo>
                <a:lnTo>
                  <a:pt x="1061" y="51728"/>
                </a:lnTo>
                <a:lnTo>
                  <a:pt x="0" y="51728"/>
                </a:lnTo>
                <a:lnTo>
                  <a:pt x="2122" y="46158"/>
                </a:lnTo>
                <a:lnTo>
                  <a:pt x="4377" y="45096"/>
                </a:lnTo>
                <a:lnTo>
                  <a:pt x="12335" y="27058"/>
                </a:lnTo>
                <a:lnTo>
                  <a:pt x="15651" y="14590"/>
                </a:lnTo>
              </a:path>
            </a:pathLst>
          </a:custGeom>
          <a:solidFill>
            <a:schemeClr val="bg1">
              <a:lumMod val="85000"/>
            </a:schemeClr>
          </a:solidFill>
          <a:ln w="13251" cap="flat">
            <a:noFill/>
            <a:prstDash val="solid"/>
            <a:miter/>
          </a:ln>
        </p:spPr>
        <p:txBody>
          <a:bodyPr rtlCol="0" anchor="ctr"/>
          <a:lstStyle/>
          <a:p>
            <a:endParaRPr lang="en-FI" sz="816"/>
          </a:p>
        </p:txBody>
      </p:sp>
      <p:sp>
        <p:nvSpPr>
          <p:cNvPr id="1453" name="Freeform: Shape 1452">
            <a:extLst>
              <a:ext uri="{FF2B5EF4-FFF2-40B4-BE49-F238E27FC236}">
                <a16:creationId xmlns:a16="http://schemas.microsoft.com/office/drawing/2014/main" id="{86B760C1-B27A-5663-487B-C3BED2D7A75D}"/>
              </a:ext>
            </a:extLst>
          </p:cNvPr>
          <p:cNvSpPr/>
          <p:nvPr/>
        </p:nvSpPr>
        <p:spPr>
          <a:xfrm>
            <a:off x="4297761" y="4975905"/>
            <a:ext cx="223081" cy="259719"/>
          </a:xfrm>
          <a:custGeom>
            <a:avLst/>
            <a:gdLst>
              <a:gd name="connsiteX0" fmla="*/ 303867 w 491810"/>
              <a:gd name="connsiteY0" fmla="*/ 0 h 572585"/>
              <a:gd name="connsiteX1" fmla="*/ 336495 w 491810"/>
              <a:gd name="connsiteY1" fmla="*/ 79846 h 572585"/>
              <a:gd name="connsiteX2" fmla="*/ 370317 w 491810"/>
              <a:gd name="connsiteY2" fmla="*/ 135022 h 572585"/>
              <a:gd name="connsiteX3" fmla="*/ 393926 w 491810"/>
              <a:gd name="connsiteY3" fmla="*/ 150806 h 572585"/>
              <a:gd name="connsiteX4" fmla="*/ 411965 w 491810"/>
              <a:gd name="connsiteY4" fmla="*/ 132767 h 572585"/>
              <a:gd name="connsiteX5" fmla="*/ 420984 w 491810"/>
              <a:gd name="connsiteY5" fmla="*/ 132767 h 572585"/>
              <a:gd name="connsiteX6" fmla="*/ 423238 w 491810"/>
              <a:gd name="connsiteY6" fmla="*/ 140593 h 572585"/>
              <a:gd name="connsiteX7" fmla="*/ 430003 w 491810"/>
              <a:gd name="connsiteY7" fmla="*/ 181047 h 572585"/>
              <a:gd name="connsiteX8" fmla="*/ 434512 w 491810"/>
              <a:gd name="connsiteY8" fmla="*/ 196830 h 572585"/>
              <a:gd name="connsiteX9" fmla="*/ 445787 w 491810"/>
              <a:gd name="connsiteY9" fmla="*/ 252007 h 572585"/>
              <a:gd name="connsiteX10" fmla="*/ 480670 w 491810"/>
              <a:gd name="connsiteY10" fmla="*/ 258771 h 572585"/>
              <a:gd name="connsiteX11" fmla="*/ 460376 w 491810"/>
              <a:gd name="connsiteY11" fmla="*/ 299225 h 572585"/>
              <a:gd name="connsiteX12" fmla="*/ 458122 w 491810"/>
              <a:gd name="connsiteY12" fmla="*/ 340872 h 572585"/>
              <a:gd name="connsiteX13" fmla="*/ 446847 w 491810"/>
              <a:gd name="connsiteY13" fmla="*/ 330791 h 572585"/>
              <a:gd name="connsiteX14" fmla="*/ 442338 w 491810"/>
              <a:gd name="connsiteY14" fmla="*/ 324028 h 572585"/>
              <a:gd name="connsiteX15" fmla="*/ 427748 w 491810"/>
              <a:gd name="connsiteY15" fmla="*/ 320712 h 572585"/>
              <a:gd name="connsiteX16" fmla="*/ 405200 w 491810"/>
              <a:gd name="connsiteY16" fmla="*/ 326282 h 572585"/>
              <a:gd name="connsiteX17" fmla="*/ 424300 w 491810"/>
              <a:gd name="connsiteY17" fmla="*/ 349891 h 572585"/>
              <a:gd name="connsiteX18" fmla="*/ 468202 w 491810"/>
              <a:gd name="connsiteY18" fmla="*/ 405067 h 572585"/>
              <a:gd name="connsiteX19" fmla="*/ 476160 w 491810"/>
              <a:gd name="connsiteY19" fmla="*/ 432125 h 572585"/>
              <a:gd name="connsiteX20" fmla="*/ 483986 w 491810"/>
              <a:gd name="connsiteY20" fmla="*/ 451224 h 572585"/>
              <a:gd name="connsiteX21" fmla="*/ 487301 w 491810"/>
              <a:gd name="connsiteY21" fmla="*/ 453479 h 572585"/>
              <a:gd name="connsiteX22" fmla="*/ 469263 w 491810"/>
              <a:gd name="connsiteY22" fmla="*/ 461305 h 572585"/>
              <a:gd name="connsiteX23" fmla="*/ 482792 w 491810"/>
              <a:gd name="connsiteY23" fmla="*/ 518736 h 572585"/>
              <a:gd name="connsiteX24" fmla="*/ 491811 w 491810"/>
              <a:gd name="connsiteY24" fmla="*/ 528816 h 572585"/>
              <a:gd name="connsiteX25" fmla="*/ 434380 w 491810"/>
              <a:gd name="connsiteY25" fmla="*/ 513033 h 572585"/>
              <a:gd name="connsiteX26" fmla="*/ 437696 w 491810"/>
              <a:gd name="connsiteY26" fmla="*/ 507461 h 572585"/>
              <a:gd name="connsiteX27" fmla="*/ 443266 w 491810"/>
              <a:gd name="connsiteY27" fmla="*/ 506401 h 572585"/>
              <a:gd name="connsiteX28" fmla="*/ 443266 w 491810"/>
              <a:gd name="connsiteY28" fmla="*/ 501891 h 572585"/>
              <a:gd name="connsiteX29" fmla="*/ 439951 w 491810"/>
              <a:gd name="connsiteY29" fmla="*/ 501891 h 572585"/>
              <a:gd name="connsiteX30" fmla="*/ 439951 w 491810"/>
              <a:gd name="connsiteY30" fmla="*/ 504146 h 572585"/>
              <a:gd name="connsiteX31" fmla="*/ 436635 w 491810"/>
              <a:gd name="connsiteY31" fmla="*/ 501891 h 572585"/>
              <a:gd name="connsiteX32" fmla="*/ 419790 w 491810"/>
              <a:gd name="connsiteY32" fmla="*/ 507461 h 572585"/>
              <a:gd name="connsiteX33" fmla="*/ 417535 w 491810"/>
              <a:gd name="connsiteY33" fmla="*/ 505207 h 572585"/>
              <a:gd name="connsiteX34" fmla="*/ 417535 w 491810"/>
              <a:gd name="connsiteY34" fmla="*/ 507461 h 572585"/>
              <a:gd name="connsiteX35" fmla="*/ 401752 w 491810"/>
              <a:gd name="connsiteY35" fmla="*/ 511971 h 572585"/>
              <a:gd name="connsiteX36" fmla="*/ 401752 w 491810"/>
              <a:gd name="connsiteY36" fmla="*/ 514226 h 572585"/>
              <a:gd name="connsiteX37" fmla="*/ 400691 w 491810"/>
              <a:gd name="connsiteY37" fmla="*/ 515287 h 572585"/>
              <a:gd name="connsiteX38" fmla="*/ 360237 w 491810"/>
              <a:gd name="connsiteY38" fmla="*/ 494994 h 572585"/>
              <a:gd name="connsiteX39" fmla="*/ 351218 w 491810"/>
              <a:gd name="connsiteY39" fmla="*/ 502820 h 572585"/>
              <a:gd name="connsiteX40" fmla="*/ 324160 w 491810"/>
              <a:gd name="connsiteY40" fmla="*/ 556802 h 572585"/>
              <a:gd name="connsiteX41" fmla="*/ 324160 w 491810"/>
              <a:gd name="connsiteY41" fmla="*/ 561311 h 572585"/>
              <a:gd name="connsiteX42" fmla="*/ 302806 w 491810"/>
              <a:gd name="connsiteY42" fmla="*/ 572586 h 572585"/>
              <a:gd name="connsiteX43" fmla="*/ 301745 w 491810"/>
              <a:gd name="connsiteY43" fmla="*/ 570331 h 572585"/>
              <a:gd name="connsiteX44" fmla="*/ 298429 w 491810"/>
              <a:gd name="connsiteY44" fmla="*/ 555741 h 572585"/>
              <a:gd name="connsiteX45" fmla="*/ 297235 w 491810"/>
              <a:gd name="connsiteY45" fmla="*/ 555741 h 572585"/>
              <a:gd name="connsiteX46" fmla="*/ 283706 w 491810"/>
              <a:gd name="connsiteY46" fmla="*/ 511839 h 572585"/>
              <a:gd name="connsiteX47" fmla="*/ 287155 w 491810"/>
              <a:gd name="connsiteY47" fmla="*/ 507329 h 572585"/>
              <a:gd name="connsiteX48" fmla="*/ 289410 w 491810"/>
              <a:gd name="connsiteY48" fmla="*/ 500565 h 572585"/>
              <a:gd name="connsiteX49" fmla="*/ 294980 w 491810"/>
              <a:gd name="connsiteY49" fmla="*/ 498310 h 572585"/>
              <a:gd name="connsiteX50" fmla="*/ 297235 w 491810"/>
              <a:gd name="connsiteY50" fmla="*/ 502820 h 572585"/>
              <a:gd name="connsiteX51" fmla="*/ 296041 w 491810"/>
              <a:gd name="connsiteY51" fmla="*/ 507329 h 572585"/>
              <a:gd name="connsiteX52" fmla="*/ 297235 w 491810"/>
              <a:gd name="connsiteY52" fmla="*/ 511839 h 572585"/>
              <a:gd name="connsiteX53" fmla="*/ 299490 w 491810"/>
              <a:gd name="connsiteY53" fmla="*/ 511839 h 572585"/>
              <a:gd name="connsiteX54" fmla="*/ 301745 w 491810"/>
              <a:gd name="connsiteY54" fmla="*/ 494994 h 572585"/>
              <a:gd name="connsiteX55" fmla="*/ 306255 w 491810"/>
              <a:gd name="connsiteY55" fmla="*/ 492739 h 572585"/>
              <a:gd name="connsiteX56" fmla="*/ 301745 w 491810"/>
              <a:gd name="connsiteY56" fmla="*/ 454540 h 572585"/>
              <a:gd name="connsiteX57" fmla="*/ 304000 w 491810"/>
              <a:gd name="connsiteY57" fmla="*/ 454540 h 572585"/>
              <a:gd name="connsiteX58" fmla="*/ 306255 w 491810"/>
              <a:gd name="connsiteY58" fmla="*/ 450031 h 572585"/>
              <a:gd name="connsiteX59" fmla="*/ 270310 w 491810"/>
              <a:gd name="connsiteY59" fmla="*/ 431992 h 572585"/>
              <a:gd name="connsiteX60" fmla="*/ 247762 w 491810"/>
              <a:gd name="connsiteY60" fmla="*/ 404935 h 572585"/>
              <a:gd name="connsiteX61" fmla="*/ 230917 w 491810"/>
              <a:gd name="connsiteY61" fmla="*/ 443134 h 572585"/>
              <a:gd name="connsiteX62" fmla="*/ 224153 w 491810"/>
              <a:gd name="connsiteY62" fmla="*/ 443134 h 572585"/>
              <a:gd name="connsiteX63" fmla="*/ 220837 w 491810"/>
              <a:gd name="connsiteY63" fmla="*/ 430799 h 572585"/>
              <a:gd name="connsiteX64" fmla="*/ 209563 w 491810"/>
              <a:gd name="connsiteY64" fmla="*/ 429737 h 572585"/>
              <a:gd name="connsiteX65" fmla="*/ 202799 w 491810"/>
              <a:gd name="connsiteY65" fmla="*/ 428544 h 572585"/>
              <a:gd name="connsiteX66" fmla="*/ 202799 w 491810"/>
              <a:gd name="connsiteY66" fmla="*/ 425228 h 572585"/>
              <a:gd name="connsiteX67" fmla="*/ 199483 w 491810"/>
              <a:gd name="connsiteY67" fmla="*/ 430799 h 572585"/>
              <a:gd name="connsiteX68" fmla="*/ 192719 w 491810"/>
              <a:gd name="connsiteY68" fmla="*/ 439818 h 572585"/>
              <a:gd name="connsiteX69" fmla="*/ 194973 w 491810"/>
              <a:gd name="connsiteY69" fmla="*/ 412761 h 572585"/>
              <a:gd name="connsiteX70" fmla="*/ 185954 w 491810"/>
              <a:gd name="connsiteY70" fmla="*/ 412761 h 572585"/>
              <a:gd name="connsiteX71" fmla="*/ 182638 w 491810"/>
              <a:gd name="connsiteY71" fmla="*/ 422840 h 572585"/>
              <a:gd name="connsiteX72" fmla="*/ 179190 w 491810"/>
              <a:gd name="connsiteY72" fmla="*/ 418331 h 572585"/>
              <a:gd name="connsiteX73" fmla="*/ 178129 w 491810"/>
              <a:gd name="connsiteY73" fmla="*/ 413821 h 572585"/>
              <a:gd name="connsiteX74" fmla="*/ 178129 w 491810"/>
              <a:gd name="connsiteY74" fmla="*/ 419392 h 572585"/>
              <a:gd name="connsiteX75" fmla="*/ 177068 w 491810"/>
              <a:gd name="connsiteY75" fmla="*/ 421647 h 572585"/>
              <a:gd name="connsiteX76" fmla="*/ 173752 w 491810"/>
              <a:gd name="connsiteY76" fmla="*/ 419392 h 572585"/>
              <a:gd name="connsiteX77" fmla="*/ 178261 w 491810"/>
              <a:gd name="connsiteY77" fmla="*/ 407057 h 572585"/>
              <a:gd name="connsiteX78" fmla="*/ 152398 w 491810"/>
              <a:gd name="connsiteY78" fmla="*/ 392467 h 572585"/>
              <a:gd name="connsiteX79" fmla="*/ 154652 w 491810"/>
              <a:gd name="connsiteY79" fmla="*/ 381193 h 572585"/>
              <a:gd name="connsiteX80" fmla="*/ 161417 w 491810"/>
              <a:gd name="connsiteY80" fmla="*/ 351881 h 572585"/>
              <a:gd name="connsiteX81" fmla="*/ 173752 w 491810"/>
              <a:gd name="connsiteY81" fmla="*/ 330527 h 572585"/>
              <a:gd name="connsiteX82" fmla="*/ 170436 w 491810"/>
              <a:gd name="connsiteY82" fmla="*/ 303468 h 572585"/>
              <a:gd name="connsiteX83" fmla="*/ 158101 w 491810"/>
              <a:gd name="connsiteY83" fmla="*/ 288879 h 572585"/>
              <a:gd name="connsiteX84" fmla="*/ 154785 w 491810"/>
              <a:gd name="connsiteY84" fmla="*/ 284369 h 572585"/>
              <a:gd name="connsiteX85" fmla="*/ 134492 w 491810"/>
              <a:gd name="connsiteY85" fmla="*/ 272034 h 572585"/>
              <a:gd name="connsiteX86" fmla="*/ 107434 w 491810"/>
              <a:gd name="connsiteY86" fmla="*/ 286624 h 572585"/>
              <a:gd name="connsiteX87" fmla="*/ 106373 w 491810"/>
              <a:gd name="connsiteY87" fmla="*/ 285430 h 572585"/>
              <a:gd name="connsiteX88" fmla="*/ 98548 w 491810"/>
              <a:gd name="connsiteY88" fmla="*/ 279860 h 572585"/>
              <a:gd name="connsiteX89" fmla="*/ 99609 w 491810"/>
              <a:gd name="connsiteY89" fmla="*/ 278799 h 572585"/>
              <a:gd name="connsiteX90" fmla="*/ 98548 w 491810"/>
              <a:gd name="connsiteY90" fmla="*/ 277605 h 572585"/>
              <a:gd name="connsiteX91" fmla="*/ 96293 w 491810"/>
              <a:gd name="connsiteY91" fmla="*/ 277605 h 572585"/>
              <a:gd name="connsiteX92" fmla="*/ 74939 w 491810"/>
              <a:gd name="connsiteY92" fmla="*/ 260760 h 572585"/>
              <a:gd name="connsiteX93" fmla="*/ 74939 w 491810"/>
              <a:gd name="connsiteY93" fmla="*/ 255190 h 572585"/>
              <a:gd name="connsiteX94" fmla="*/ 73877 w 491810"/>
              <a:gd name="connsiteY94" fmla="*/ 253996 h 572585"/>
              <a:gd name="connsiteX95" fmla="*/ 70429 w 491810"/>
              <a:gd name="connsiteY95" fmla="*/ 251741 h 572585"/>
              <a:gd name="connsiteX96" fmla="*/ 69368 w 491810"/>
              <a:gd name="connsiteY96" fmla="*/ 252935 h 572585"/>
              <a:gd name="connsiteX97" fmla="*/ 69368 w 491810"/>
              <a:gd name="connsiteY97" fmla="*/ 248425 h 572585"/>
              <a:gd name="connsiteX98" fmla="*/ 67113 w 491810"/>
              <a:gd name="connsiteY98" fmla="*/ 246171 h 572585"/>
              <a:gd name="connsiteX99" fmla="*/ 63797 w 491810"/>
              <a:gd name="connsiteY99" fmla="*/ 243915 h 572585"/>
              <a:gd name="connsiteX100" fmla="*/ 62736 w 491810"/>
              <a:gd name="connsiteY100" fmla="*/ 241661 h 572585"/>
              <a:gd name="connsiteX101" fmla="*/ 59420 w 491810"/>
              <a:gd name="connsiteY101" fmla="*/ 241661 h 572585"/>
              <a:gd name="connsiteX102" fmla="*/ 58359 w 491810"/>
              <a:gd name="connsiteY102" fmla="*/ 242855 h 572585"/>
              <a:gd name="connsiteX103" fmla="*/ 57298 w 491810"/>
              <a:gd name="connsiteY103" fmla="*/ 241661 h 572585"/>
              <a:gd name="connsiteX104" fmla="*/ 57298 w 491810"/>
              <a:gd name="connsiteY104" fmla="*/ 240600 h 572585"/>
              <a:gd name="connsiteX105" fmla="*/ 55044 w 491810"/>
              <a:gd name="connsiteY105" fmla="*/ 239406 h 572585"/>
              <a:gd name="connsiteX106" fmla="*/ 52789 w 491810"/>
              <a:gd name="connsiteY106" fmla="*/ 239406 h 572585"/>
              <a:gd name="connsiteX107" fmla="*/ 51728 w 491810"/>
              <a:gd name="connsiteY107" fmla="*/ 238345 h 572585"/>
              <a:gd name="connsiteX108" fmla="*/ 49473 w 491810"/>
              <a:gd name="connsiteY108" fmla="*/ 236090 h 572585"/>
              <a:gd name="connsiteX109" fmla="*/ 43902 w 491810"/>
              <a:gd name="connsiteY109" fmla="*/ 227071 h 572585"/>
              <a:gd name="connsiteX110" fmla="*/ 32628 w 491810"/>
              <a:gd name="connsiteY110" fmla="*/ 224816 h 572585"/>
              <a:gd name="connsiteX111" fmla="*/ 24803 w 491810"/>
              <a:gd name="connsiteY111" fmla="*/ 218051 h 572585"/>
              <a:gd name="connsiteX112" fmla="*/ 0 w 491810"/>
              <a:gd name="connsiteY112" fmla="*/ 214736 h 572585"/>
              <a:gd name="connsiteX113" fmla="*/ 15783 w 491810"/>
              <a:gd name="connsiteY113" fmla="*/ 184362 h 572585"/>
              <a:gd name="connsiteX114" fmla="*/ 30373 w 491810"/>
              <a:gd name="connsiteY114" fmla="*/ 146163 h 572585"/>
              <a:gd name="connsiteX115" fmla="*/ 77591 w 491810"/>
              <a:gd name="connsiteY115" fmla="*/ 127064 h 572585"/>
              <a:gd name="connsiteX116" fmla="*/ 76398 w 491810"/>
              <a:gd name="connsiteY116" fmla="*/ 140593 h 572585"/>
              <a:gd name="connsiteX117" fmla="*/ 89927 w 491810"/>
              <a:gd name="connsiteY117" fmla="*/ 142848 h 572585"/>
              <a:gd name="connsiteX118" fmla="*/ 95497 w 491810"/>
              <a:gd name="connsiteY118" fmla="*/ 129319 h 572585"/>
              <a:gd name="connsiteX119" fmla="*/ 98813 w 491810"/>
              <a:gd name="connsiteY119" fmla="*/ 130513 h 572585"/>
              <a:gd name="connsiteX120" fmla="*/ 99874 w 491810"/>
              <a:gd name="connsiteY120" fmla="*/ 119239 h 572585"/>
              <a:gd name="connsiteX121" fmla="*/ 101068 w 491810"/>
              <a:gd name="connsiteY121" fmla="*/ 113668 h 572585"/>
              <a:gd name="connsiteX122" fmla="*/ 144970 w 491810"/>
              <a:gd name="connsiteY122" fmla="*/ 96824 h 572585"/>
              <a:gd name="connsiteX123" fmla="*/ 149480 w 491810"/>
              <a:gd name="connsiteY123" fmla="*/ 103588 h 572585"/>
              <a:gd name="connsiteX124" fmla="*/ 150541 w 491810"/>
              <a:gd name="connsiteY124" fmla="*/ 103588 h 572585"/>
              <a:gd name="connsiteX125" fmla="*/ 160621 w 491810"/>
              <a:gd name="connsiteY125" fmla="*/ 93508 h 572585"/>
              <a:gd name="connsiteX126" fmla="*/ 160621 w 491810"/>
              <a:gd name="connsiteY126" fmla="*/ 92446 h 572585"/>
              <a:gd name="connsiteX127" fmla="*/ 161815 w 491810"/>
              <a:gd name="connsiteY127" fmla="*/ 91252 h 572585"/>
              <a:gd name="connsiteX128" fmla="*/ 162876 w 491810"/>
              <a:gd name="connsiteY128" fmla="*/ 91252 h 572585"/>
              <a:gd name="connsiteX129" fmla="*/ 177465 w 491810"/>
              <a:gd name="connsiteY129" fmla="*/ 83427 h 572585"/>
              <a:gd name="connsiteX130" fmla="*/ 174150 w 491810"/>
              <a:gd name="connsiteY130" fmla="*/ 76663 h 572585"/>
              <a:gd name="connsiteX131" fmla="*/ 177465 w 491810"/>
              <a:gd name="connsiteY131" fmla="*/ 75469 h 572585"/>
              <a:gd name="connsiteX132" fmla="*/ 177465 w 491810"/>
              <a:gd name="connsiteY132" fmla="*/ 68705 h 572585"/>
              <a:gd name="connsiteX133" fmla="*/ 174150 w 491810"/>
              <a:gd name="connsiteY133" fmla="*/ 64195 h 572585"/>
              <a:gd name="connsiteX134" fmla="*/ 171895 w 491810"/>
              <a:gd name="connsiteY134" fmla="*/ 64195 h 572585"/>
              <a:gd name="connsiteX135" fmla="*/ 169640 w 491810"/>
              <a:gd name="connsiteY135" fmla="*/ 63134 h 572585"/>
              <a:gd name="connsiteX136" fmla="*/ 167385 w 491810"/>
              <a:gd name="connsiteY136" fmla="*/ 58625 h 572585"/>
              <a:gd name="connsiteX137" fmla="*/ 165131 w 491810"/>
              <a:gd name="connsiteY137" fmla="*/ 55309 h 572585"/>
              <a:gd name="connsiteX138" fmla="*/ 166192 w 491810"/>
              <a:gd name="connsiteY138" fmla="*/ 53054 h 572585"/>
              <a:gd name="connsiteX139" fmla="*/ 204390 w 491810"/>
              <a:gd name="connsiteY139" fmla="*/ 60879 h 572585"/>
              <a:gd name="connsiteX140" fmla="*/ 234764 w 491810"/>
              <a:gd name="connsiteY140" fmla="*/ 82233 h 572585"/>
              <a:gd name="connsiteX141" fmla="*/ 237019 w 491810"/>
              <a:gd name="connsiteY141" fmla="*/ 81173 h 572585"/>
              <a:gd name="connsiteX142" fmla="*/ 260628 w 491810"/>
              <a:gd name="connsiteY142" fmla="*/ 53054 h 572585"/>
              <a:gd name="connsiteX143" fmla="*/ 304530 w 491810"/>
              <a:gd name="connsiteY143" fmla="*/ 132 h 57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491810" h="572585">
                <a:moveTo>
                  <a:pt x="303867" y="0"/>
                </a:moveTo>
                <a:lnTo>
                  <a:pt x="336495" y="79846"/>
                </a:lnTo>
                <a:lnTo>
                  <a:pt x="370317" y="135022"/>
                </a:lnTo>
                <a:lnTo>
                  <a:pt x="393926" y="150806"/>
                </a:lnTo>
                <a:lnTo>
                  <a:pt x="411965" y="132767"/>
                </a:lnTo>
                <a:lnTo>
                  <a:pt x="420984" y="132767"/>
                </a:lnTo>
                <a:lnTo>
                  <a:pt x="423238" y="140593"/>
                </a:lnTo>
                <a:lnTo>
                  <a:pt x="430003" y="181047"/>
                </a:lnTo>
                <a:lnTo>
                  <a:pt x="434512" y="196830"/>
                </a:lnTo>
                <a:lnTo>
                  <a:pt x="445787" y="252007"/>
                </a:lnTo>
                <a:lnTo>
                  <a:pt x="480670" y="258771"/>
                </a:lnTo>
                <a:lnTo>
                  <a:pt x="460376" y="299225"/>
                </a:lnTo>
                <a:lnTo>
                  <a:pt x="458122" y="340872"/>
                </a:lnTo>
                <a:lnTo>
                  <a:pt x="446847" y="330791"/>
                </a:lnTo>
                <a:lnTo>
                  <a:pt x="442338" y="324028"/>
                </a:lnTo>
                <a:lnTo>
                  <a:pt x="427748" y="320712"/>
                </a:lnTo>
                <a:lnTo>
                  <a:pt x="405200" y="326282"/>
                </a:lnTo>
                <a:lnTo>
                  <a:pt x="424300" y="349891"/>
                </a:lnTo>
                <a:lnTo>
                  <a:pt x="468202" y="405067"/>
                </a:lnTo>
                <a:lnTo>
                  <a:pt x="476160" y="432125"/>
                </a:lnTo>
                <a:lnTo>
                  <a:pt x="483986" y="451224"/>
                </a:lnTo>
                <a:lnTo>
                  <a:pt x="487301" y="453479"/>
                </a:lnTo>
                <a:lnTo>
                  <a:pt x="469263" y="461305"/>
                </a:lnTo>
                <a:lnTo>
                  <a:pt x="482792" y="518736"/>
                </a:lnTo>
                <a:lnTo>
                  <a:pt x="491811" y="528816"/>
                </a:lnTo>
                <a:lnTo>
                  <a:pt x="434380" y="513033"/>
                </a:lnTo>
                <a:lnTo>
                  <a:pt x="437696" y="507461"/>
                </a:lnTo>
                <a:lnTo>
                  <a:pt x="443266" y="506401"/>
                </a:lnTo>
                <a:lnTo>
                  <a:pt x="443266" y="501891"/>
                </a:lnTo>
                <a:lnTo>
                  <a:pt x="439951" y="501891"/>
                </a:lnTo>
                <a:lnTo>
                  <a:pt x="439951" y="504146"/>
                </a:lnTo>
                <a:lnTo>
                  <a:pt x="436635" y="501891"/>
                </a:lnTo>
                <a:lnTo>
                  <a:pt x="419790" y="507461"/>
                </a:lnTo>
                <a:lnTo>
                  <a:pt x="417535" y="505207"/>
                </a:lnTo>
                <a:lnTo>
                  <a:pt x="417535" y="507461"/>
                </a:lnTo>
                <a:lnTo>
                  <a:pt x="401752" y="511971"/>
                </a:lnTo>
                <a:lnTo>
                  <a:pt x="401752" y="514226"/>
                </a:lnTo>
                <a:lnTo>
                  <a:pt x="400691" y="515287"/>
                </a:lnTo>
                <a:lnTo>
                  <a:pt x="360237" y="494994"/>
                </a:lnTo>
                <a:lnTo>
                  <a:pt x="351218" y="502820"/>
                </a:lnTo>
                <a:lnTo>
                  <a:pt x="324160" y="556802"/>
                </a:lnTo>
                <a:lnTo>
                  <a:pt x="324160" y="561311"/>
                </a:lnTo>
                <a:lnTo>
                  <a:pt x="302806" y="572586"/>
                </a:lnTo>
                <a:lnTo>
                  <a:pt x="301745" y="570331"/>
                </a:lnTo>
                <a:lnTo>
                  <a:pt x="298429" y="555741"/>
                </a:lnTo>
                <a:lnTo>
                  <a:pt x="297235" y="555741"/>
                </a:lnTo>
                <a:lnTo>
                  <a:pt x="283706" y="511839"/>
                </a:lnTo>
                <a:lnTo>
                  <a:pt x="287155" y="507329"/>
                </a:lnTo>
                <a:lnTo>
                  <a:pt x="289410" y="500565"/>
                </a:lnTo>
                <a:lnTo>
                  <a:pt x="294980" y="498310"/>
                </a:lnTo>
                <a:lnTo>
                  <a:pt x="297235" y="502820"/>
                </a:lnTo>
                <a:lnTo>
                  <a:pt x="296041" y="507329"/>
                </a:lnTo>
                <a:lnTo>
                  <a:pt x="297235" y="511839"/>
                </a:lnTo>
                <a:lnTo>
                  <a:pt x="299490" y="511839"/>
                </a:lnTo>
                <a:lnTo>
                  <a:pt x="301745" y="494994"/>
                </a:lnTo>
                <a:lnTo>
                  <a:pt x="306255" y="492739"/>
                </a:lnTo>
                <a:lnTo>
                  <a:pt x="301745" y="454540"/>
                </a:lnTo>
                <a:lnTo>
                  <a:pt x="304000" y="454540"/>
                </a:lnTo>
                <a:lnTo>
                  <a:pt x="306255" y="450031"/>
                </a:lnTo>
                <a:lnTo>
                  <a:pt x="270310" y="431992"/>
                </a:lnTo>
                <a:lnTo>
                  <a:pt x="247762" y="404935"/>
                </a:lnTo>
                <a:lnTo>
                  <a:pt x="230917" y="443134"/>
                </a:lnTo>
                <a:lnTo>
                  <a:pt x="224153" y="443134"/>
                </a:lnTo>
                <a:lnTo>
                  <a:pt x="220837" y="430799"/>
                </a:lnTo>
                <a:lnTo>
                  <a:pt x="209563" y="429737"/>
                </a:lnTo>
                <a:lnTo>
                  <a:pt x="202799" y="428544"/>
                </a:lnTo>
                <a:lnTo>
                  <a:pt x="202799" y="425228"/>
                </a:lnTo>
                <a:lnTo>
                  <a:pt x="199483" y="430799"/>
                </a:lnTo>
                <a:lnTo>
                  <a:pt x="192719" y="439818"/>
                </a:lnTo>
                <a:lnTo>
                  <a:pt x="194973" y="412761"/>
                </a:lnTo>
                <a:lnTo>
                  <a:pt x="185954" y="412761"/>
                </a:lnTo>
                <a:lnTo>
                  <a:pt x="182638" y="422840"/>
                </a:lnTo>
                <a:lnTo>
                  <a:pt x="179190" y="418331"/>
                </a:lnTo>
                <a:lnTo>
                  <a:pt x="178129" y="413821"/>
                </a:lnTo>
                <a:lnTo>
                  <a:pt x="178129" y="419392"/>
                </a:lnTo>
                <a:lnTo>
                  <a:pt x="177068" y="421647"/>
                </a:lnTo>
                <a:lnTo>
                  <a:pt x="173752" y="419392"/>
                </a:lnTo>
                <a:lnTo>
                  <a:pt x="178261" y="407057"/>
                </a:lnTo>
                <a:lnTo>
                  <a:pt x="152398" y="392467"/>
                </a:lnTo>
                <a:lnTo>
                  <a:pt x="154652" y="381193"/>
                </a:lnTo>
                <a:lnTo>
                  <a:pt x="161417" y="351881"/>
                </a:lnTo>
                <a:lnTo>
                  <a:pt x="173752" y="330527"/>
                </a:lnTo>
                <a:lnTo>
                  <a:pt x="170436" y="303468"/>
                </a:lnTo>
                <a:lnTo>
                  <a:pt x="158101" y="288879"/>
                </a:lnTo>
                <a:lnTo>
                  <a:pt x="154785" y="284369"/>
                </a:lnTo>
                <a:lnTo>
                  <a:pt x="134492" y="272034"/>
                </a:lnTo>
                <a:lnTo>
                  <a:pt x="107434" y="286624"/>
                </a:lnTo>
                <a:lnTo>
                  <a:pt x="106373" y="285430"/>
                </a:lnTo>
                <a:lnTo>
                  <a:pt x="98548" y="279860"/>
                </a:lnTo>
                <a:lnTo>
                  <a:pt x="99609" y="278799"/>
                </a:lnTo>
                <a:lnTo>
                  <a:pt x="98548" y="277605"/>
                </a:lnTo>
                <a:lnTo>
                  <a:pt x="96293" y="277605"/>
                </a:lnTo>
                <a:lnTo>
                  <a:pt x="74939" y="260760"/>
                </a:lnTo>
                <a:lnTo>
                  <a:pt x="74939" y="255190"/>
                </a:lnTo>
                <a:lnTo>
                  <a:pt x="73877" y="253996"/>
                </a:lnTo>
                <a:lnTo>
                  <a:pt x="70429" y="251741"/>
                </a:lnTo>
                <a:lnTo>
                  <a:pt x="69368" y="252935"/>
                </a:lnTo>
                <a:lnTo>
                  <a:pt x="69368" y="248425"/>
                </a:lnTo>
                <a:lnTo>
                  <a:pt x="67113" y="246171"/>
                </a:lnTo>
                <a:lnTo>
                  <a:pt x="63797" y="243915"/>
                </a:lnTo>
                <a:lnTo>
                  <a:pt x="62736" y="241661"/>
                </a:lnTo>
                <a:lnTo>
                  <a:pt x="59420" y="241661"/>
                </a:lnTo>
                <a:lnTo>
                  <a:pt x="58359" y="242855"/>
                </a:lnTo>
                <a:lnTo>
                  <a:pt x="57298" y="241661"/>
                </a:lnTo>
                <a:lnTo>
                  <a:pt x="57298" y="240600"/>
                </a:lnTo>
                <a:lnTo>
                  <a:pt x="55044" y="239406"/>
                </a:lnTo>
                <a:lnTo>
                  <a:pt x="52789" y="239406"/>
                </a:lnTo>
                <a:lnTo>
                  <a:pt x="51728" y="238345"/>
                </a:lnTo>
                <a:lnTo>
                  <a:pt x="49473" y="236090"/>
                </a:lnTo>
                <a:lnTo>
                  <a:pt x="43902" y="227071"/>
                </a:lnTo>
                <a:lnTo>
                  <a:pt x="32628" y="224816"/>
                </a:lnTo>
                <a:lnTo>
                  <a:pt x="24803" y="218051"/>
                </a:lnTo>
                <a:lnTo>
                  <a:pt x="0" y="214736"/>
                </a:lnTo>
                <a:lnTo>
                  <a:pt x="15783" y="184362"/>
                </a:lnTo>
                <a:lnTo>
                  <a:pt x="30373" y="146163"/>
                </a:lnTo>
                <a:lnTo>
                  <a:pt x="77591" y="127064"/>
                </a:lnTo>
                <a:lnTo>
                  <a:pt x="76398" y="140593"/>
                </a:lnTo>
                <a:lnTo>
                  <a:pt x="89927" y="142848"/>
                </a:lnTo>
                <a:lnTo>
                  <a:pt x="95497" y="129319"/>
                </a:lnTo>
                <a:lnTo>
                  <a:pt x="98813" y="130513"/>
                </a:lnTo>
                <a:lnTo>
                  <a:pt x="99874" y="119239"/>
                </a:lnTo>
                <a:lnTo>
                  <a:pt x="101068" y="113668"/>
                </a:lnTo>
                <a:lnTo>
                  <a:pt x="144970" y="96824"/>
                </a:lnTo>
                <a:lnTo>
                  <a:pt x="149480" y="103588"/>
                </a:lnTo>
                <a:lnTo>
                  <a:pt x="150541" y="103588"/>
                </a:lnTo>
                <a:lnTo>
                  <a:pt x="160621" y="93508"/>
                </a:lnTo>
                <a:lnTo>
                  <a:pt x="160621" y="92446"/>
                </a:lnTo>
                <a:lnTo>
                  <a:pt x="161815" y="91252"/>
                </a:lnTo>
                <a:lnTo>
                  <a:pt x="162876" y="91252"/>
                </a:lnTo>
                <a:cubicBezTo>
                  <a:pt x="175476" y="82631"/>
                  <a:pt x="162080" y="89130"/>
                  <a:pt x="177465" y="83427"/>
                </a:cubicBezTo>
                <a:lnTo>
                  <a:pt x="174150" y="76663"/>
                </a:lnTo>
                <a:lnTo>
                  <a:pt x="177465" y="75469"/>
                </a:lnTo>
                <a:lnTo>
                  <a:pt x="177465" y="68705"/>
                </a:lnTo>
                <a:lnTo>
                  <a:pt x="174150" y="64195"/>
                </a:lnTo>
                <a:lnTo>
                  <a:pt x="171895" y="64195"/>
                </a:lnTo>
                <a:lnTo>
                  <a:pt x="169640" y="63134"/>
                </a:lnTo>
                <a:lnTo>
                  <a:pt x="167385" y="58625"/>
                </a:lnTo>
                <a:lnTo>
                  <a:pt x="165131" y="55309"/>
                </a:lnTo>
                <a:lnTo>
                  <a:pt x="166192" y="53054"/>
                </a:lnTo>
                <a:lnTo>
                  <a:pt x="204390" y="60879"/>
                </a:lnTo>
                <a:lnTo>
                  <a:pt x="234764" y="82233"/>
                </a:lnTo>
                <a:lnTo>
                  <a:pt x="237019" y="81173"/>
                </a:lnTo>
                <a:lnTo>
                  <a:pt x="260628" y="53054"/>
                </a:lnTo>
                <a:lnTo>
                  <a:pt x="304530" y="132"/>
                </a:lnTo>
              </a:path>
            </a:pathLst>
          </a:custGeom>
          <a:solidFill>
            <a:schemeClr val="bg1">
              <a:lumMod val="85000"/>
            </a:schemeClr>
          </a:solidFill>
          <a:ln w="13251" cap="flat">
            <a:noFill/>
            <a:prstDash val="solid"/>
            <a:miter/>
          </a:ln>
        </p:spPr>
        <p:txBody>
          <a:bodyPr rtlCol="0" anchor="ctr"/>
          <a:lstStyle/>
          <a:p>
            <a:endParaRPr lang="en-FI" sz="816"/>
          </a:p>
        </p:txBody>
      </p:sp>
      <p:sp>
        <p:nvSpPr>
          <p:cNvPr id="1454" name="Freeform: Shape 1453">
            <a:extLst>
              <a:ext uri="{FF2B5EF4-FFF2-40B4-BE49-F238E27FC236}">
                <a16:creationId xmlns:a16="http://schemas.microsoft.com/office/drawing/2014/main" id="{8A4A98B0-A0B4-AFD8-5ACB-314A90AC5B18}"/>
              </a:ext>
            </a:extLst>
          </p:cNvPr>
          <p:cNvSpPr/>
          <p:nvPr/>
        </p:nvSpPr>
        <p:spPr>
          <a:xfrm>
            <a:off x="4350041" y="5723659"/>
            <a:ext cx="221336" cy="227412"/>
          </a:xfrm>
          <a:custGeom>
            <a:avLst/>
            <a:gdLst>
              <a:gd name="connsiteX0" fmla="*/ 320314 w 487964"/>
              <a:gd name="connsiteY0" fmla="*/ 0 h 501360"/>
              <a:gd name="connsiteX1" fmla="*/ 356258 w 487964"/>
              <a:gd name="connsiteY1" fmla="*/ 39392 h 501360"/>
              <a:gd name="connsiteX2" fmla="*/ 354003 w 487964"/>
              <a:gd name="connsiteY2" fmla="*/ 42708 h 501360"/>
              <a:gd name="connsiteX3" fmla="*/ 352810 w 487964"/>
              <a:gd name="connsiteY3" fmla="*/ 48279 h 501360"/>
              <a:gd name="connsiteX4" fmla="*/ 347239 w 487964"/>
              <a:gd name="connsiteY4" fmla="*/ 52789 h 501360"/>
              <a:gd name="connsiteX5" fmla="*/ 342730 w 487964"/>
              <a:gd name="connsiteY5" fmla="*/ 57298 h 501360"/>
              <a:gd name="connsiteX6" fmla="*/ 338220 w 487964"/>
              <a:gd name="connsiteY6" fmla="*/ 67379 h 501360"/>
              <a:gd name="connsiteX7" fmla="*/ 333710 w 487964"/>
              <a:gd name="connsiteY7" fmla="*/ 70695 h 501360"/>
              <a:gd name="connsiteX8" fmla="*/ 332649 w 487964"/>
              <a:gd name="connsiteY8" fmla="*/ 79714 h 501360"/>
              <a:gd name="connsiteX9" fmla="*/ 334904 w 487964"/>
              <a:gd name="connsiteY9" fmla="*/ 84223 h 501360"/>
              <a:gd name="connsiteX10" fmla="*/ 342730 w 487964"/>
              <a:gd name="connsiteY10" fmla="*/ 79714 h 501360"/>
              <a:gd name="connsiteX11" fmla="*/ 355065 w 487964"/>
              <a:gd name="connsiteY11" fmla="*/ 78653 h 501360"/>
              <a:gd name="connsiteX12" fmla="*/ 352810 w 487964"/>
              <a:gd name="connsiteY12" fmla="*/ 94436 h 501360"/>
              <a:gd name="connsiteX13" fmla="*/ 364084 w 487964"/>
              <a:gd name="connsiteY13" fmla="*/ 107965 h 501360"/>
              <a:gd name="connsiteX14" fmla="*/ 382122 w 487964"/>
              <a:gd name="connsiteY14" fmla="*/ 122555 h 501360"/>
              <a:gd name="connsiteX15" fmla="*/ 398967 w 487964"/>
              <a:gd name="connsiteY15" fmla="*/ 139400 h 501360"/>
              <a:gd name="connsiteX16" fmla="*/ 400028 w 487964"/>
              <a:gd name="connsiteY16" fmla="*/ 139400 h 501360"/>
              <a:gd name="connsiteX17" fmla="*/ 401089 w 487964"/>
              <a:gd name="connsiteY17" fmla="*/ 143909 h 501360"/>
              <a:gd name="connsiteX18" fmla="*/ 403344 w 487964"/>
              <a:gd name="connsiteY18" fmla="*/ 143909 h 501360"/>
              <a:gd name="connsiteX19" fmla="*/ 405599 w 487964"/>
              <a:gd name="connsiteY19" fmla="*/ 146164 h 501360"/>
              <a:gd name="connsiteX20" fmla="*/ 410108 w 487964"/>
              <a:gd name="connsiteY20" fmla="*/ 148419 h 501360"/>
              <a:gd name="connsiteX21" fmla="*/ 413424 w 487964"/>
              <a:gd name="connsiteY21" fmla="*/ 147225 h 501360"/>
              <a:gd name="connsiteX22" fmla="*/ 416873 w 487964"/>
              <a:gd name="connsiteY22" fmla="*/ 143909 h 501360"/>
              <a:gd name="connsiteX23" fmla="*/ 466345 w 487964"/>
              <a:gd name="connsiteY23" fmla="*/ 147225 h 501360"/>
              <a:gd name="connsiteX24" fmla="*/ 465284 w 487964"/>
              <a:gd name="connsiteY24" fmla="*/ 144970 h 501360"/>
              <a:gd name="connsiteX25" fmla="*/ 458520 w 487964"/>
              <a:gd name="connsiteY25" fmla="*/ 139400 h 501360"/>
              <a:gd name="connsiteX26" fmla="*/ 457459 w 487964"/>
              <a:gd name="connsiteY26" fmla="*/ 136084 h 501360"/>
              <a:gd name="connsiteX27" fmla="*/ 456398 w 487964"/>
              <a:gd name="connsiteY27" fmla="*/ 136084 h 501360"/>
              <a:gd name="connsiteX28" fmla="*/ 456398 w 487964"/>
              <a:gd name="connsiteY28" fmla="*/ 135022 h 501360"/>
              <a:gd name="connsiteX29" fmla="*/ 455337 w 487964"/>
              <a:gd name="connsiteY29" fmla="*/ 135022 h 501360"/>
              <a:gd name="connsiteX30" fmla="*/ 455337 w 487964"/>
              <a:gd name="connsiteY30" fmla="*/ 131574 h 501360"/>
              <a:gd name="connsiteX31" fmla="*/ 454275 w 487964"/>
              <a:gd name="connsiteY31" fmla="*/ 131574 h 501360"/>
              <a:gd name="connsiteX32" fmla="*/ 454275 w 487964"/>
              <a:gd name="connsiteY32" fmla="*/ 130513 h 501360"/>
              <a:gd name="connsiteX33" fmla="*/ 450959 w 487964"/>
              <a:gd name="connsiteY33" fmla="*/ 126003 h 501360"/>
              <a:gd name="connsiteX34" fmla="*/ 447644 w 487964"/>
              <a:gd name="connsiteY34" fmla="*/ 124942 h 501360"/>
              <a:gd name="connsiteX35" fmla="*/ 445389 w 487964"/>
              <a:gd name="connsiteY35" fmla="*/ 118178 h 501360"/>
              <a:gd name="connsiteX36" fmla="*/ 440880 w 487964"/>
              <a:gd name="connsiteY36" fmla="*/ 111413 h 501360"/>
              <a:gd name="connsiteX37" fmla="*/ 441940 w 487964"/>
              <a:gd name="connsiteY37" fmla="*/ 111413 h 501360"/>
              <a:gd name="connsiteX38" fmla="*/ 441940 w 487964"/>
              <a:gd name="connsiteY38" fmla="*/ 110353 h 501360"/>
              <a:gd name="connsiteX39" fmla="*/ 445256 w 487964"/>
              <a:gd name="connsiteY39" fmla="*/ 110353 h 501360"/>
              <a:gd name="connsiteX40" fmla="*/ 454275 w 487964"/>
              <a:gd name="connsiteY40" fmla="*/ 107037 h 501360"/>
              <a:gd name="connsiteX41" fmla="*/ 482394 w 487964"/>
              <a:gd name="connsiteY41" fmla="*/ 123881 h 501360"/>
              <a:gd name="connsiteX42" fmla="*/ 485710 w 487964"/>
              <a:gd name="connsiteY42" fmla="*/ 131707 h 501360"/>
              <a:gd name="connsiteX43" fmla="*/ 478946 w 487964"/>
              <a:gd name="connsiteY43" fmla="*/ 139532 h 501360"/>
              <a:gd name="connsiteX44" fmla="*/ 476691 w 487964"/>
              <a:gd name="connsiteY44" fmla="*/ 140726 h 501360"/>
              <a:gd name="connsiteX45" fmla="*/ 471120 w 487964"/>
              <a:gd name="connsiteY45" fmla="*/ 144042 h 501360"/>
              <a:gd name="connsiteX46" fmla="*/ 466611 w 487964"/>
              <a:gd name="connsiteY46" fmla="*/ 147357 h 501360"/>
              <a:gd name="connsiteX47" fmla="*/ 473375 w 487964"/>
              <a:gd name="connsiteY47" fmla="*/ 168712 h 501360"/>
              <a:gd name="connsiteX48" fmla="*/ 477885 w 487964"/>
              <a:gd name="connsiteY48" fmla="*/ 184495 h 501360"/>
              <a:gd name="connsiteX49" fmla="*/ 478946 w 487964"/>
              <a:gd name="connsiteY49" fmla="*/ 190198 h 501360"/>
              <a:gd name="connsiteX50" fmla="*/ 481201 w 487964"/>
              <a:gd name="connsiteY50" fmla="*/ 192454 h 501360"/>
              <a:gd name="connsiteX51" fmla="*/ 487965 w 487964"/>
              <a:gd name="connsiteY51" fmla="*/ 217256 h 501360"/>
              <a:gd name="connsiteX52" fmla="*/ 482262 w 487964"/>
              <a:gd name="connsiteY52" fmla="*/ 224021 h 501360"/>
              <a:gd name="connsiteX53" fmla="*/ 467672 w 487964"/>
              <a:gd name="connsiteY53" fmla="*/ 229591 h 501360"/>
              <a:gd name="connsiteX54" fmla="*/ 455337 w 487964"/>
              <a:gd name="connsiteY54" fmla="*/ 232907 h 501360"/>
              <a:gd name="connsiteX55" fmla="*/ 439553 w 487964"/>
              <a:gd name="connsiteY55" fmla="*/ 232907 h 501360"/>
              <a:gd name="connsiteX56" fmla="*/ 439553 w 487964"/>
              <a:gd name="connsiteY56" fmla="*/ 237416 h 501360"/>
              <a:gd name="connsiteX57" fmla="*/ 438492 w 487964"/>
              <a:gd name="connsiteY57" fmla="*/ 241926 h 501360"/>
              <a:gd name="connsiteX58" fmla="*/ 432921 w 487964"/>
              <a:gd name="connsiteY58" fmla="*/ 242988 h 501360"/>
              <a:gd name="connsiteX59" fmla="*/ 430666 w 487964"/>
              <a:gd name="connsiteY59" fmla="*/ 246436 h 501360"/>
              <a:gd name="connsiteX60" fmla="*/ 426157 w 487964"/>
              <a:gd name="connsiteY60" fmla="*/ 249752 h 501360"/>
              <a:gd name="connsiteX61" fmla="*/ 428412 w 487964"/>
              <a:gd name="connsiteY61" fmla="*/ 250813 h 501360"/>
              <a:gd name="connsiteX62" fmla="*/ 429473 w 487964"/>
              <a:gd name="connsiteY62" fmla="*/ 255323 h 501360"/>
              <a:gd name="connsiteX63" fmla="*/ 430666 w 487964"/>
              <a:gd name="connsiteY63" fmla="*/ 268852 h 501360"/>
              <a:gd name="connsiteX64" fmla="*/ 407057 w 487964"/>
              <a:gd name="connsiteY64" fmla="*/ 302674 h 501360"/>
              <a:gd name="connsiteX65" fmla="*/ 398038 w 487964"/>
              <a:gd name="connsiteY65" fmla="*/ 338617 h 501360"/>
              <a:gd name="connsiteX66" fmla="*/ 370981 w 487964"/>
              <a:gd name="connsiteY66" fmla="*/ 358911 h 501360"/>
              <a:gd name="connsiteX67" fmla="*/ 319253 w 487964"/>
              <a:gd name="connsiteY67" fmla="*/ 373500 h 501360"/>
              <a:gd name="connsiteX68" fmla="*/ 318059 w 487964"/>
              <a:gd name="connsiteY68" fmla="*/ 392600 h 501360"/>
              <a:gd name="connsiteX69" fmla="*/ 294450 w 487964"/>
              <a:gd name="connsiteY69" fmla="*/ 420718 h 501360"/>
              <a:gd name="connsiteX70" fmla="*/ 247232 w 487964"/>
              <a:gd name="connsiteY70" fmla="*/ 407190 h 501360"/>
              <a:gd name="connsiteX71" fmla="*/ 235958 w 487964"/>
              <a:gd name="connsiteY71" fmla="*/ 410506 h 501360"/>
              <a:gd name="connsiteX72" fmla="*/ 230388 w 487964"/>
              <a:gd name="connsiteY72" fmla="*/ 383448 h 501360"/>
              <a:gd name="connsiteX73" fmla="*/ 218052 w 487964"/>
              <a:gd name="connsiteY73" fmla="*/ 392467 h 501360"/>
              <a:gd name="connsiteX74" fmla="*/ 206779 w 487964"/>
              <a:gd name="connsiteY74" fmla="*/ 402547 h 501360"/>
              <a:gd name="connsiteX75" fmla="*/ 166325 w 487964"/>
              <a:gd name="connsiteY75" fmla="*/ 431727 h 501360"/>
              <a:gd name="connsiteX76" fmla="*/ 166325 w 487964"/>
              <a:gd name="connsiteY76" fmla="*/ 446317 h 501360"/>
              <a:gd name="connsiteX77" fmla="*/ 167386 w 487964"/>
              <a:gd name="connsiteY77" fmla="*/ 446317 h 501360"/>
              <a:gd name="connsiteX78" fmla="*/ 166325 w 487964"/>
              <a:gd name="connsiteY78" fmla="*/ 449633 h 501360"/>
              <a:gd name="connsiteX79" fmla="*/ 164070 w 487964"/>
              <a:gd name="connsiteY79" fmla="*/ 452949 h 501360"/>
              <a:gd name="connsiteX80" fmla="*/ 159560 w 487964"/>
              <a:gd name="connsiteY80" fmla="*/ 455204 h 501360"/>
              <a:gd name="connsiteX81" fmla="*/ 167386 w 487964"/>
              <a:gd name="connsiteY81" fmla="*/ 459713 h 501360"/>
              <a:gd name="connsiteX82" fmla="*/ 125738 w 487964"/>
              <a:gd name="connsiteY82" fmla="*/ 480007 h 501360"/>
              <a:gd name="connsiteX83" fmla="*/ 88601 w 487964"/>
              <a:gd name="connsiteY83" fmla="*/ 501361 h 501360"/>
              <a:gd name="connsiteX84" fmla="*/ 78520 w 487964"/>
              <a:gd name="connsiteY84" fmla="*/ 490087 h 501360"/>
              <a:gd name="connsiteX85" fmla="*/ 67246 w 487964"/>
              <a:gd name="connsiteY85" fmla="*/ 487832 h 501360"/>
              <a:gd name="connsiteX86" fmla="*/ 34618 w 487964"/>
              <a:gd name="connsiteY86" fmla="*/ 455204 h 501360"/>
              <a:gd name="connsiteX87" fmla="*/ 44698 w 487964"/>
              <a:gd name="connsiteY87" fmla="*/ 430401 h 501360"/>
              <a:gd name="connsiteX88" fmla="*/ 77327 w 487964"/>
              <a:gd name="connsiteY88" fmla="*/ 385438 h 501360"/>
              <a:gd name="connsiteX89" fmla="*/ 72817 w 487964"/>
              <a:gd name="connsiteY89" fmla="*/ 379867 h 501360"/>
              <a:gd name="connsiteX90" fmla="*/ 69501 w 487964"/>
              <a:gd name="connsiteY90" fmla="*/ 369787 h 501360"/>
              <a:gd name="connsiteX91" fmla="*/ 64992 w 487964"/>
              <a:gd name="connsiteY91" fmla="*/ 367532 h 501360"/>
              <a:gd name="connsiteX92" fmla="*/ 60482 w 487964"/>
              <a:gd name="connsiteY92" fmla="*/ 349493 h 501360"/>
              <a:gd name="connsiteX93" fmla="*/ 61676 w 487964"/>
              <a:gd name="connsiteY93" fmla="*/ 348433 h 501360"/>
              <a:gd name="connsiteX94" fmla="*/ 61676 w 487964"/>
              <a:gd name="connsiteY94" fmla="*/ 347239 h 501360"/>
              <a:gd name="connsiteX95" fmla="*/ 58360 w 487964"/>
              <a:gd name="connsiteY95" fmla="*/ 341668 h 501360"/>
              <a:gd name="connsiteX96" fmla="*/ 52789 w 487964"/>
              <a:gd name="connsiteY96" fmla="*/ 337158 h 501360"/>
              <a:gd name="connsiteX97" fmla="*/ 60614 w 487964"/>
              <a:gd name="connsiteY97" fmla="*/ 327078 h 501360"/>
              <a:gd name="connsiteX98" fmla="*/ 85417 w 487964"/>
              <a:gd name="connsiteY98" fmla="*/ 277605 h 501360"/>
              <a:gd name="connsiteX99" fmla="*/ 53983 w 487964"/>
              <a:gd name="connsiteY99" fmla="*/ 263016 h 501360"/>
              <a:gd name="connsiteX100" fmla="*/ 63002 w 487964"/>
              <a:gd name="connsiteY100" fmla="*/ 244977 h 501360"/>
              <a:gd name="connsiteX101" fmla="*/ 49473 w 487964"/>
              <a:gd name="connsiteY101" fmla="*/ 223623 h 501360"/>
              <a:gd name="connsiteX102" fmla="*/ 33689 w 487964"/>
              <a:gd name="connsiteY102" fmla="*/ 218052 h 501360"/>
              <a:gd name="connsiteX103" fmla="*/ 32496 w 487964"/>
              <a:gd name="connsiteY103" fmla="*/ 216858 h 501360"/>
              <a:gd name="connsiteX104" fmla="*/ 31435 w 487964"/>
              <a:gd name="connsiteY104" fmla="*/ 215798 h 501360"/>
              <a:gd name="connsiteX105" fmla="*/ 23609 w 487964"/>
              <a:gd name="connsiteY105" fmla="*/ 215798 h 501360"/>
              <a:gd name="connsiteX106" fmla="*/ 23609 w 487964"/>
              <a:gd name="connsiteY106" fmla="*/ 216858 h 501360"/>
              <a:gd name="connsiteX107" fmla="*/ 12335 w 487964"/>
              <a:gd name="connsiteY107" fmla="*/ 216858 h 501360"/>
              <a:gd name="connsiteX108" fmla="*/ 12335 w 487964"/>
              <a:gd name="connsiteY108" fmla="*/ 218052 h 501360"/>
              <a:gd name="connsiteX109" fmla="*/ 9019 w 487964"/>
              <a:gd name="connsiteY109" fmla="*/ 218052 h 501360"/>
              <a:gd name="connsiteX110" fmla="*/ 6765 w 487964"/>
              <a:gd name="connsiteY110" fmla="*/ 216858 h 501360"/>
              <a:gd name="connsiteX111" fmla="*/ 2255 w 487964"/>
              <a:gd name="connsiteY111" fmla="*/ 218052 h 501360"/>
              <a:gd name="connsiteX112" fmla="*/ 2255 w 487964"/>
              <a:gd name="connsiteY112" fmla="*/ 214604 h 501360"/>
              <a:gd name="connsiteX113" fmla="*/ 0 w 487964"/>
              <a:gd name="connsiteY113" fmla="*/ 213542 h 501360"/>
              <a:gd name="connsiteX114" fmla="*/ 0 w 487964"/>
              <a:gd name="connsiteY114" fmla="*/ 212349 h 501360"/>
              <a:gd name="connsiteX115" fmla="*/ 5704 w 487964"/>
              <a:gd name="connsiteY115" fmla="*/ 154918 h 501360"/>
              <a:gd name="connsiteX116" fmla="*/ 10213 w 487964"/>
              <a:gd name="connsiteY116" fmla="*/ 159428 h 501360"/>
              <a:gd name="connsiteX117" fmla="*/ 28251 w 487964"/>
              <a:gd name="connsiteY117" fmla="*/ 132370 h 501360"/>
              <a:gd name="connsiteX118" fmla="*/ 28251 w 487964"/>
              <a:gd name="connsiteY118" fmla="*/ 126799 h 501360"/>
              <a:gd name="connsiteX119" fmla="*/ 31700 w 487964"/>
              <a:gd name="connsiteY119" fmla="*/ 126799 h 501360"/>
              <a:gd name="connsiteX120" fmla="*/ 31700 w 487964"/>
              <a:gd name="connsiteY120" fmla="*/ 125605 h 501360"/>
              <a:gd name="connsiteX121" fmla="*/ 36210 w 487964"/>
              <a:gd name="connsiteY121" fmla="*/ 125605 h 501360"/>
              <a:gd name="connsiteX122" fmla="*/ 37403 w 487964"/>
              <a:gd name="connsiteY122" fmla="*/ 126799 h 501360"/>
              <a:gd name="connsiteX123" fmla="*/ 41913 w 487964"/>
              <a:gd name="connsiteY123" fmla="*/ 125605 h 501360"/>
              <a:gd name="connsiteX124" fmla="*/ 44168 w 487964"/>
              <a:gd name="connsiteY124" fmla="*/ 123351 h 501360"/>
              <a:gd name="connsiteX125" fmla="*/ 44168 w 487964"/>
              <a:gd name="connsiteY125" fmla="*/ 122289 h 501360"/>
              <a:gd name="connsiteX126" fmla="*/ 43106 w 487964"/>
              <a:gd name="connsiteY126" fmla="*/ 122289 h 501360"/>
              <a:gd name="connsiteX127" fmla="*/ 42046 w 487964"/>
              <a:gd name="connsiteY127" fmla="*/ 121096 h 501360"/>
              <a:gd name="connsiteX128" fmla="*/ 42046 w 487964"/>
              <a:gd name="connsiteY128" fmla="*/ 115526 h 501360"/>
              <a:gd name="connsiteX129" fmla="*/ 45361 w 487964"/>
              <a:gd name="connsiteY129" fmla="*/ 115526 h 501360"/>
              <a:gd name="connsiteX130" fmla="*/ 45361 w 487964"/>
              <a:gd name="connsiteY130" fmla="*/ 116719 h 501360"/>
              <a:gd name="connsiteX131" fmla="*/ 46555 w 487964"/>
              <a:gd name="connsiteY131" fmla="*/ 116719 h 501360"/>
              <a:gd name="connsiteX132" fmla="*/ 46555 w 487964"/>
              <a:gd name="connsiteY132" fmla="*/ 118973 h 501360"/>
              <a:gd name="connsiteX133" fmla="*/ 47616 w 487964"/>
              <a:gd name="connsiteY133" fmla="*/ 117780 h 501360"/>
              <a:gd name="connsiteX134" fmla="*/ 48677 w 487964"/>
              <a:gd name="connsiteY134" fmla="*/ 117780 h 501360"/>
              <a:gd name="connsiteX135" fmla="*/ 48677 w 487964"/>
              <a:gd name="connsiteY135" fmla="*/ 115526 h 501360"/>
              <a:gd name="connsiteX136" fmla="*/ 53187 w 487964"/>
              <a:gd name="connsiteY136" fmla="*/ 115526 h 501360"/>
              <a:gd name="connsiteX137" fmla="*/ 53187 w 487964"/>
              <a:gd name="connsiteY137" fmla="*/ 114464 h 501360"/>
              <a:gd name="connsiteX138" fmla="*/ 54380 w 487964"/>
              <a:gd name="connsiteY138" fmla="*/ 114464 h 501360"/>
              <a:gd name="connsiteX139" fmla="*/ 55442 w 487964"/>
              <a:gd name="connsiteY139" fmla="*/ 111016 h 501360"/>
              <a:gd name="connsiteX140" fmla="*/ 54380 w 487964"/>
              <a:gd name="connsiteY140" fmla="*/ 109954 h 501360"/>
              <a:gd name="connsiteX141" fmla="*/ 57696 w 487964"/>
              <a:gd name="connsiteY141" fmla="*/ 108894 h 501360"/>
              <a:gd name="connsiteX142" fmla="*/ 56503 w 487964"/>
              <a:gd name="connsiteY142" fmla="*/ 102129 h 501360"/>
              <a:gd name="connsiteX143" fmla="*/ 63267 w 487964"/>
              <a:gd name="connsiteY143" fmla="*/ 101068 h 501360"/>
              <a:gd name="connsiteX144" fmla="*/ 62206 w 487964"/>
              <a:gd name="connsiteY144" fmla="*/ 95365 h 501360"/>
              <a:gd name="connsiteX145" fmla="*/ 55442 w 487964"/>
              <a:gd name="connsiteY145" fmla="*/ 96558 h 501360"/>
              <a:gd name="connsiteX146" fmla="*/ 52126 w 487964"/>
              <a:gd name="connsiteY146" fmla="*/ 81968 h 501360"/>
              <a:gd name="connsiteX147" fmla="*/ 58890 w 487964"/>
              <a:gd name="connsiteY147" fmla="*/ 80907 h 501360"/>
              <a:gd name="connsiteX148" fmla="*/ 58890 w 487964"/>
              <a:gd name="connsiteY148" fmla="*/ 79714 h 501360"/>
              <a:gd name="connsiteX149" fmla="*/ 70164 w 487964"/>
              <a:gd name="connsiteY149" fmla="*/ 74143 h 501360"/>
              <a:gd name="connsiteX150" fmla="*/ 73480 w 487964"/>
              <a:gd name="connsiteY150" fmla="*/ 73082 h 501360"/>
              <a:gd name="connsiteX151" fmla="*/ 72286 w 487964"/>
              <a:gd name="connsiteY151" fmla="*/ 69766 h 501360"/>
              <a:gd name="connsiteX152" fmla="*/ 79051 w 487964"/>
              <a:gd name="connsiteY152" fmla="*/ 70827 h 501360"/>
              <a:gd name="connsiteX153" fmla="*/ 90325 w 487964"/>
              <a:gd name="connsiteY153" fmla="*/ 89926 h 501360"/>
              <a:gd name="connsiteX154" fmla="*/ 94834 w 487964"/>
              <a:gd name="connsiteY154" fmla="*/ 86610 h 501360"/>
              <a:gd name="connsiteX155" fmla="*/ 98150 w 487964"/>
              <a:gd name="connsiteY155" fmla="*/ 86610 h 501360"/>
              <a:gd name="connsiteX156" fmla="*/ 105976 w 487964"/>
              <a:gd name="connsiteY156" fmla="*/ 81040 h 501360"/>
              <a:gd name="connsiteX157" fmla="*/ 107169 w 487964"/>
              <a:gd name="connsiteY157" fmla="*/ 77724 h 501360"/>
              <a:gd name="connsiteX158" fmla="*/ 126269 w 487964"/>
              <a:gd name="connsiteY158" fmla="*/ 74275 h 501360"/>
              <a:gd name="connsiteX159" fmla="*/ 135288 w 487964"/>
              <a:gd name="connsiteY159" fmla="*/ 68705 h 501360"/>
              <a:gd name="connsiteX160" fmla="*/ 147623 w 487964"/>
              <a:gd name="connsiteY160" fmla="*/ 68705 h 501360"/>
              <a:gd name="connsiteX161" fmla="*/ 155581 w 487964"/>
              <a:gd name="connsiteY161" fmla="*/ 64195 h 501360"/>
              <a:gd name="connsiteX162" fmla="*/ 156642 w 487964"/>
              <a:gd name="connsiteY162" fmla="*/ 66450 h 501360"/>
              <a:gd name="connsiteX163" fmla="*/ 162213 w 487964"/>
              <a:gd name="connsiteY163" fmla="*/ 66450 h 501360"/>
              <a:gd name="connsiteX164" fmla="*/ 165529 w 487964"/>
              <a:gd name="connsiteY164" fmla="*/ 67644 h 501360"/>
              <a:gd name="connsiteX165" fmla="*/ 168845 w 487964"/>
              <a:gd name="connsiteY165" fmla="*/ 60879 h 501360"/>
              <a:gd name="connsiteX166" fmla="*/ 173354 w 487964"/>
              <a:gd name="connsiteY166" fmla="*/ 58625 h 501360"/>
              <a:gd name="connsiteX167" fmla="*/ 171100 w 487964"/>
              <a:gd name="connsiteY167" fmla="*/ 54115 h 501360"/>
              <a:gd name="connsiteX168" fmla="*/ 177864 w 487964"/>
              <a:gd name="connsiteY168" fmla="*/ 49605 h 501360"/>
              <a:gd name="connsiteX169" fmla="*/ 191393 w 487964"/>
              <a:gd name="connsiteY169" fmla="*/ 59686 h 501360"/>
              <a:gd name="connsiteX170" fmla="*/ 199218 w 487964"/>
              <a:gd name="connsiteY170" fmla="*/ 56237 h 501360"/>
              <a:gd name="connsiteX171" fmla="*/ 207044 w 487964"/>
              <a:gd name="connsiteY171" fmla="*/ 64063 h 501360"/>
              <a:gd name="connsiteX172" fmla="*/ 226143 w 487964"/>
              <a:gd name="connsiteY172" fmla="*/ 40454 h 501360"/>
              <a:gd name="connsiteX173" fmla="*/ 240733 w 487964"/>
              <a:gd name="connsiteY173" fmla="*/ 60747 h 501360"/>
              <a:gd name="connsiteX174" fmla="*/ 256517 w 487964"/>
              <a:gd name="connsiteY174" fmla="*/ 46157 h 501360"/>
              <a:gd name="connsiteX175" fmla="*/ 290339 w 487964"/>
              <a:gd name="connsiteY175" fmla="*/ 22548 h 501360"/>
              <a:gd name="connsiteX176" fmla="*/ 320712 w 487964"/>
              <a:gd name="connsiteY176" fmla="*/ 0 h 50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487964" h="501360">
                <a:moveTo>
                  <a:pt x="320314" y="0"/>
                </a:moveTo>
                <a:lnTo>
                  <a:pt x="356258" y="39392"/>
                </a:lnTo>
                <a:lnTo>
                  <a:pt x="354003" y="42708"/>
                </a:lnTo>
                <a:lnTo>
                  <a:pt x="352810" y="48279"/>
                </a:lnTo>
                <a:lnTo>
                  <a:pt x="347239" y="52789"/>
                </a:lnTo>
                <a:lnTo>
                  <a:pt x="342730" y="57298"/>
                </a:lnTo>
                <a:lnTo>
                  <a:pt x="338220" y="67379"/>
                </a:lnTo>
                <a:lnTo>
                  <a:pt x="333710" y="70695"/>
                </a:lnTo>
                <a:lnTo>
                  <a:pt x="332649" y="79714"/>
                </a:lnTo>
                <a:lnTo>
                  <a:pt x="334904" y="84223"/>
                </a:lnTo>
                <a:lnTo>
                  <a:pt x="342730" y="79714"/>
                </a:lnTo>
                <a:lnTo>
                  <a:pt x="355065" y="78653"/>
                </a:lnTo>
                <a:lnTo>
                  <a:pt x="352810" y="94436"/>
                </a:lnTo>
                <a:lnTo>
                  <a:pt x="364084" y="107965"/>
                </a:lnTo>
                <a:lnTo>
                  <a:pt x="382122" y="122555"/>
                </a:lnTo>
                <a:lnTo>
                  <a:pt x="398967" y="139400"/>
                </a:lnTo>
                <a:lnTo>
                  <a:pt x="400028" y="139400"/>
                </a:lnTo>
                <a:lnTo>
                  <a:pt x="401089" y="143909"/>
                </a:lnTo>
                <a:lnTo>
                  <a:pt x="403344" y="143909"/>
                </a:lnTo>
                <a:lnTo>
                  <a:pt x="405599" y="146164"/>
                </a:lnTo>
                <a:lnTo>
                  <a:pt x="410108" y="148419"/>
                </a:lnTo>
                <a:lnTo>
                  <a:pt x="413424" y="147225"/>
                </a:lnTo>
                <a:lnTo>
                  <a:pt x="416873" y="143909"/>
                </a:lnTo>
                <a:lnTo>
                  <a:pt x="466345" y="147225"/>
                </a:lnTo>
                <a:lnTo>
                  <a:pt x="465284" y="144970"/>
                </a:lnTo>
                <a:lnTo>
                  <a:pt x="458520" y="139400"/>
                </a:lnTo>
                <a:lnTo>
                  <a:pt x="457459" y="136084"/>
                </a:lnTo>
                <a:lnTo>
                  <a:pt x="456398" y="136084"/>
                </a:lnTo>
                <a:lnTo>
                  <a:pt x="456398" y="135022"/>
                </a:lnTo>
                <a:lnTo>
                  <a:pt x="455337" y="135022"/>
                </a:lnTo>
                <a:lnTo>
                  <a:pt x="455337" y="131574"/>
                </a:lnTo>
                <a:lnTo>
                  <a:pt x="454275" y="131574"/>
                </a:lnTo>
                <a:lnTo>
                  <a:pt x="454275" y="130513"/>
                </a:lnTo>
                <a:lnTo>
                  <a:pt x="450959" y="126003"/>
                </a:lnTo>
                <a:lnTo>
                  <a:pt x="447644" y="124942"/>
                </a:lnTo>
                <a:lnTo>
                  <a:pt x="445389" y="118178"/>
                </a:lnTo>
                <a:lnTo>
                  <a:pt x="440880" y="111413"/>
                </a:lnTo>
                <a:lnTo>
                  <a:pt x="441940" y="111413"/>
                </a:lnTo>
                <a:lnTo>
                  <a:pt x="441940" y="110353"/>
                </a:lnTo>
                <a:lnTo>
                  <a:pt x="445256" y="110353"/>
                </a:lnTo>
                <a:lnTo>
                  <a:pt x="454275" y="107037"/>
                </a:lnTo>
                <a:lnTo>
                  <a:pt x="482394" y="123881"/>
                </a:lnTo>
                <a:lnTo>
                  <a:pt x="485710" y="131707"/>
                </a:lnTo>
                <a:lnTo>
                  <a:pt x="478946" y="139532"/>
                </a:lnTo>
                <a:lnTo>
                  <a:pt x="476691" y="140726"/>
                </a:lnTo>
                <a:lnTo>
                  <a:pt x="471120" y="144042"/>
                </a:lnTo>
                <a:lnTo>
                  <a:pt x="466611" y="147357"/>
                </a:lnTo>
                <a:lnTo>
                  <a:pt x="473375" y="168712"/>
                </a:lnTo>
                <a:lnTo>
                  <a:pt x="477885" y="184495"/>
                </a:lnTo>
                <a:lnTo>
                  <a:pt x="478946" y="190198"/>
                </a:lnTo>
                <a:lnTo>
                  <a:pt x="481201" y="192454"/>
                </a:lnTo>
                <a:cubicBezTo>
                  <a:pt x="480007" y="200677"/>
                  <a:pt x="481466" y="211022"/>
                  <a:pt x="487965" y="217256"/>
                </a:cubicBezTo>
                <a:lnTo>
                  <a:pt x="482262" y="224021"/>
                </a:lnTo>
                <a:lnTo>
                  <a:pt x="467672" y="229591"/>
                </a:lnTo>
                <a:lnTo>
                  <a:pt x="455337" y="232907"/>
                </a:lnTo>
                <a:lnTo>
                  <a:pt x="439553" y="232907"/>
                </a:lnTo>
                <a:lnTo>
                  <a:pt x="439553" y="237416"/>
                </a:lnTo>
                <a:lnTo>
                  <a:pt x="438492" y="241926"/>
                </a:lnTo>
                <a:lnTo>
                  <a:pt x="432921" y="242988"/>
                </a:lnTo>
                <a:lnTo>
                  <a:pt x="430666" y="246436"/>
                </a:lnTo>
                <a:lnTo>
                  <a:pt x="426157" y="249752"/>
                </a:lnTo>
                <a:lnTo>
                  <a:pt x="428412" y="250813"/>
                </a:lnTo>
                <a:lnTo>
                  <a:pt x="429473" y="255323"/>
                </a:lnTo>
                <a:lnTo>
                  <a:pt x="430666" y="268852"/>
                </a:lnTo>
                <a:lnTo>
                  <a:pt x="407057" y="302674"/>
                </a:lnTo>
                <a:lnTo>
                  <a:pt x="398038" y="338617"/>
                </a:lnTo>
                <a:lnTo>
                  <a:pt x="370981" y="358911"/>
                </a:lnTo>
                <a:lnTo>
                  <a:pt x="319253" y="373500"/>
                </a:lnTo>
                <a:lnTo>
                  <a:pt x="318059" y="392600"/>
                </a:lnTo>
                <a:lnTo>
                  <a:pt x="294450" y="420718"/>
                </a:lnTo>
                <a:lnTo>
                  <a:pt x="247232" y="407190"/>
                </a:lnTo>
                <a:lnTo>
                  <a:pt x="235958" y="410506"/>
                </a:lnTo>
                <a:lnTo>
                  <a:pt x="230388" y="383448"/>
                </a:lnTo>
                <a:lnTo>
                  <a:pt x="218052" y="392467"/>
                </a:lnTo>
                <a:lnTo>
                  <a:pt x="206779" y="402547"/>
                </a:lnTo>
                <a:lnTo>
                  <a:pt x="166325" y="431727"/>
                </a:lnTo>
                <a:lnTo>
                  <a:pt x="166325" y="446317"/>
                </a:lnTo>
                <a:lnTo>
                  <a:pt x="167386" y="446317"/>
                </a:lnTo>
                <a:lnTo>
                  <a:pt x="166325" y="449633"/>
                </a:lnTo>
                <a:lnTo>
                  <a:pt x="164070" y="452949"/>
                </a:lnTo>
                <a:lnTo>
                  <a:pt x="159560" y="455204"/>
                </a:lnTo>
                <a:lnTo>
                  <a:pt x="167386" y="459713"/>
                </a:lnTo>
                <a:lnTo>
                  <a:pt x="125738" y="480007"/>
                </a:lnTo>
                <a:lnTo>
                  <a:pt x="88601" y="501361"/>
                </a:lnTo>
                <a:lnTo>
                  <a:pt x="78520" y="490087"/>
                </a:lnTo>
                <a:lnTo>
                  <a:pt x="67246" y="487832"/>
                </a:lnTo>
                <a:lnTo>
                  <a:pt x="34618" y="455204"/>
                </a:lnTo>
                <a:lnTo>
                  <a:pt x="44698" y="430401"/>
                </a:lnTo>
                <a:lnTo>
                  <a:pt x="77327" y="385438"/>
                </a:lnTo>
                <a:lnTo>
                  <a:pt x="72817" y="379867"/>
                </a:lnTo>
                <a:lnTo>
                  <a:pt x="69501" y="369787"/>
                </a:lnTo>
                <a:lnTo>
                  <a:pt x="64992" y="367532"/>
                </a:lnTo>
                <a:cubicBezTo>
                  <a:pt x="65787" y="360901"/>
                  <a:pt x="61676" y="355595"/>
                  <a:pt x="60482" y="349493"/>
                </a:cubicBezTo>
                <a:lnTo>
                  <a:pt x="61676" y="348433"/>
                </a:lnTo>
                <a:lnTo>
                  <a:pt x="61676" y="347239"/>
                </a:lnTo>
                <a:lnTo>
                  <a:pt x="58360" y="341668"/>
                </a:lnTo>
                <a:lnTo>
                  <a:pt x="52789" y="337158"/>
                </a:lnTo>
                <a:lnTo>
                  <a:pt x="60614" y="327078"/>
                </a:lnTo>
                <a:lnTo>
                  <a:pt x="85417" y="277605"/>
                </a:lnTo>
                <a:lnTo>
                  <a:pt x="53983" y="263016"/>
                </a:lnTo>
                <a:lnTo>
                  <a:pt x="63002" y="244977"/>
                </a:lnTo>
                <a:lnTo>
                  <a:pt x="49473" y="223623"/>
                </a:lnTo>
                <a:lnTo>
                  <a:pt x="33689" y="218052"/>
                </a:lnTo>
                <a:lnTo>
                  <a:pt x="32496" y="216858"/>
                </a:lnTo>
                <a:lnTo>
                  <a:pt x="31435" y="215798"/>
                </a:lnTo>
                <a:lnTo>
                  <a:pt x="23609" y="215798"/>
                </a:lnTo>
                <a:lnTo>
                  <a:pt x="23609" y="216858"/>
                </a:lnTo>
                <a:lnTo>
                  <a:pt x="12335" y="216858"/>
                </a:lnTo>
                <a:lnTo>
                  <a:pt x="12335" y="218052"/>
                </a:lnTo>
                <a:lnTo>
                  <a:pt x="9019" y="218052"/>
                </a:lnTo>
                <a:lnTo>
                  <a:pt x="6765" y="216858"/>
                </a:lnTo>
                <a:lnTo>
                  <a:pt x="2255" y="218052"/>
                </a:lnTo>
                <a:lnTo>
                  <a:pt x="2255" y="214604"/>
                </a:lnTo>
                <a:lnTo>
                  <a:pt x="0" y="213542"/>
                </a:lnTo>
                <a:lnTo>
                  <a:pt x="0" y="212349"/>
                </a:lnTo>
                <a:lnTo>
                  <a:pt x="5704" y="154918"/>
                </a:lnTo>
                <a:lnTo>
                  <a:pt x="10213" y="159428"/>
                </a:lnTo>
                <a:lnTo>
                  <a:pt x="28251" y="132370"/>
                </a:lnTo>
                <a:lnTo>
                  <a:pt x="28251" y="126799"/>
                </a:lnTo>
                <a:lnTo>
                  <a:pt x="31700" y="126799"/>
                </a:lnTo>
                <a:lnTo>
                  <a:pt x="31700" y="125605"/>
                </a:lnTo>
                <a:lnTo>
                  <a:pt x="36210" y="125605"/>
                </a:lnTo>
                <a:lnTo>
                  <a:pt x="37403" y="126799"/>
                </a:lnTo>
                <a:lnTo>
                  <a:pt x="41913" y="125605"/>
                </a:lnTo>
                <a:lnTo>
                  <a:pt x="44168" y="123351"/>
                </a:lnTo>
                <a:lnTo>
                  <a:pt x="44168" y="122289"/>
                </a:lnTo>
                <a:lnTo>
                  <a:pt x="43106" y="122289"/>
                </a:lnTo>
                <a:lnTo>
                  <a:pt x="42046" y="121096"/>
                </a:lnTo>
                <a:lnTo>
                  <a:pt x="42046" y="115526"/>
                </a:lnTo>
                <a:lnTo>
                  <a:pt x="45361" y="115526"/>
                </a:lnTo>
                <a:lnTo>
                  <a:pt x="45361" y="116719"/>
                </a:lnTo>
                <a:lnTo>
                  <a:pt x="46555" y="116719"/>
                </a:lnTo>
                <a:lnTo>
                  <a:pt x="46555" y="118973"/>
                </a:lnTo>
                <a:lnTo>
                  <a:pt x="47616" y="117780"/>
                </a:lnTo>
                <a:lnTo>
                  <a:pt x="48677" y="117780"/>
                </a:lnTo>
                <a:lnTo>
                  <a:pt x="48677" y="115526"/>
                </a:lnTo>
                <a:lnTo>
                  <a:pt x="53187" y="115526"/>
                </a:lnTo>
                <a:lnTo>
                  <a:pt x="53187" y="114464"/>
                </a:lnTo>
                <a:lnTo>
                  <a:pt x="54380" y="114464"/>
                </a:lnTo>
                <a:lnTo>
                  <a:pt x="55442" y="111016"/>
                </a:lnTo>
                <a:lnTo>
                  <a:pt x="54380" y="109954"/>
                </a:lnTo>
                <a:lnTo>
                  <a:pt x="57696" y="108894"/>
                </a:lnTo>
                <a:lnTo>
                  <a:pt x="56503" y="102129"/>
                </a:lnTo>
                <a:lnTo>
                  <a:pt x="63267" y="101068"/>
                </a:lnTo>
                <a:lnTo>
                  <a:pt x="62206" y="95365"/>
                </a:lnTo>
                <a:lnTo>
                  <a:pt x="55442" y="96558"/>
                </a:lnTo>
                <a:lnTo>
                  <a:pt x="52126" y="81968"/>
                </a:lnTo>
                <a:lnTo>
                  <a:pt x="58890" y="80907"/>
                </a:lnTo>
                <a:lnTo>
                  <a:pt x="58890" y="79714"/>
                </a:lnTo>
                <a:lnTo>
                  <a:pt x="70164" y="74143"/>
                </a:lnTo>
                <a:lnTo>
                  <a:pt x="73480" y="73082"/>
                </a:lnTo>
                <a:lnTo>
                  <a:pt x="72286" y="69766"/>
                </a:lnTo>
                <a:lnTo>
                  <a:pt x="79051" y="70827"/>
                </a:lnTo>
                <a:lnTo>
                  <a:pt x="90325" y="89926"/>
                </a:lnTo>
                <a:lnTo>
                  <a:pt x="94834" y="86610"/>
                </a:lnTo>
                <a:lnTo>
                  <a:pt x="98150" y="86610"/>
                </a:lnTo>
                <a:lnTo>
                  <a:pt x="105976" y="81040"/>
                </a:lnTo>
                <a:lnTo>
                  <a:pt x="107169" y="77724"/>
                </a:lnTo>
                <a:lnTo>
                  <a:pt x="126269" y="74275"/>
                </a:lnTo>
                <a:lnTo>
                  <a:pt x="135288" y="68705"/>
                </a:lnTo>
                <a:lnTo>
                  <a:pt x="147623" y="68705"/>
                </a:lnTo>
                <a:lnTo>
                  <a:pt x="155581" y="64195"/>
                </a:lnTo>
                <a:lnTo>
                  <a:pt x="156642" y="66450"/>
                </a:lnTo>
                <a:lnTo>
                  <a:pt x="162213" y="66450"/>
                </a:lnTo>
                <a:lnTo>
                  <a:pt x="165529" y="67644"/>
                </a:lnTo>
                <a:lnTo>
                  <a:pt x="168845" y="60879"/>
                </a:lnTo>
                <a:lnTo>
                  <a:pt x="173354" y="58625"/>
                </a:lnTo>
                <a:lnTo>
                  <a:pt x="171100" y="54115"/>
                </a:lnTo>
                <a:lnTo>
                  <a:pt x="177864" y="49605"/>
                </a:lnTo>
                <a:lnTo>
                  <a:pt x="191393" y="59686"/>
                </a:lnTo>
                <a:lnTo>
                  <a:pt x="199218" y="56237"/>
                </a:lnTo>
                <a:lnTo>
                  <a:pt x="207044" y="64063"/>
                </a:lnTo>
                <a:lnTo>
                  <a:pt x="226143" y="40454"/>
                </a:lnTo>
                <a:lnTo>
                  <a:pt x="240733" y="60747"/>
                </a:lnTo>
                <a:lnTo>
                  <a:pt x="256517" y="46157"/>
                </a:lnTo>
                <a:lnTo>
                  <a:pt x="290339" y="22548"/>
                </a:lnTo>
                <a:lnTo>
                  <a:pt x="320712" y="0"/>
                </a:lnTo>
              </a:path>
            </a:pathLst>
          </a:custGeom>
          <a:solidFill>
            <a:schemeClr val="bg1">
              <a:lumMod val="85000"/>
            </a:schemeClr>
          </a:solidFill>
          <a:ln w="13251" cap="flat">
            <a:noFill/>
            <a:prstDash val="solid"/>
            <a:miter/>
          </a:ln>
        </p:spPr>
        <p:txBody>
          <a:bodyPr rtlCol="0" anchor="ctr"/>
          <a:lstStyle/>
          <a:p>
            <a:endParaRPr lang="en-FI" sz="816"/>
          </a:p>
        </p:txBody>
      </p:sp>
      <p:sp>
        <p:nvSpPr>
          <p:cNvPr id="1455" name="Freeform: Shape 1454">
            <a:extLst>
              <a:ext uri="{FF2B5EF4-FFF2-40B4-BE49-F238E27FC236}">
                <a16:creationId xmlns:a16="http://schemas.microsoft.com/office/drawing/2014/main" id="{DF1D196D-A613-5194-AC7E-C6ADF4BDBFD8}"/>
              </a:ext>
            </a:extLst>
          </p:cNvPr>
          <p:cNvSpPr/>
          <p:nvPr/>
        </p:nvSpPr>
        <p:spPr>
          <a:xfrm>
            <a:off x="4510133" y="5757350"/>
            <a:ext cx="51559" cy="33691"/>
          </a:xfrm>
          <a:custGeom>
            <a:avLst/>
            <a:gdLst>
              <a:gd name="connsiteX0" fmla="*/ 2255 w 113668"/>
              <a:gd name="connsiteY0" fmla="*/ 4510 h 74276"/>
              <a:gd name="connsiteX1" fmla="*/ 21354 w 113668"/>
              <a:gd name="connsiteY1" fmla="*/ 0 h 74276"/>
              <a:gd name="connsiteX2" fmla="*/ 37138 w 113668"/>
              <a:gd name="connsiteY2" fmla="*/ 0 h 74276"/>
              <a:gd name="connsiteX3" fmla="*/ 44963 w 113668"/>
              <a:gd name="connsiteY3" fmla="*/ 2255 h 74276"/>
              <a:gd name="connsiteX4" fmla="*/ 50667 w 113668"/>
              <a:gd name="connsiteY4" fmla="*/ 1061 h 74276"/>
              <a:gd name="connsiteX5" fmla="*/ 58492 w 113668"/>
              <a:gd name="connsiteY5" fmla="*/ 6765 h 74276"/>
              <a:gd name="connsiteX6" fmla="*/ 65257 w 113668"/>
              <a:gd name="connsiteY6" fmla="*/ 3316 h 74276"/>
              <a:gd name="connsiteX7" fmla="*/ 73214 w 113668"/>
              <a:gd name="connsiteY7" fmla="*/ 3316 h 74276"/>
              <a:gd name="connsiteX8" fmla="*/ 75469 w 113668"/>
              <a:gd name="connsiteY8" fmla="*/ 1061 h 74276"/>
              <a:gd name="connsiteX9" fmla="*/ 94569 w 113668"/>
              <a:gd name="connsiteY9" fmla="*/ 0 h 74276"/>
              <a:gd name="connsiteX10" fmla="*/ 92314 w 113668"/>
              <a:gd name="connsiteY10" fmla="*/ 12335 h 74276"/>
              <a:gd name="connsiteX11" fmla="*/ 93375 w 113668"/>
              <a:gd name="connsiteY11" fmla="*/ 17906 h 74276"/>
              <a:gd name="connsiteX12" fmla="*/ 97885 w 113668"/>
              <a:gd name="connsiteY12" fmla="*/ 23609 h 74276"/>
              <a:gd name="connsiteX13" fmla="*/ 100139 w 113668"/>
              <a:gd name="connsiteY13" fmla="*/ 31434 h 74276"/>
              <a:gd name="connsiteX14" fmla="*/ 101333 w 113668"/>
              <a:gd name="connsiteY14" fmla="*/ 32629 h 74276"/>
              <a:gd name="connsiteX15" fmla="*/ 92314 w 113668"/>
              <a:gd name="connsiteY15" fmla="*/ 35944 h 74276"/>
              <a:gd name="connsiteX16" fmla="*/ 88866 w 113668"/>
              <a:gd name="connsiteY16" fmla="*/ 35944 h 74276"/>
              <a:gd name="connsiteX17" fmla="*/ 88866 w 113668"/>
              <a:gd name="connsiteY17" fmla="*/ 37138 h 74276"/>
              <a:gd name="connsiteX18" fmla="*/ 87804 w 113668"/>
              <a:gd name="connsiteY18" fmla="*/ 37138 h 74276"/>
              <a:gd name="connsiteX19" fmla="*/ 92314 w 113668"/>
              <a:gd name="connsiteY19" fmla="*/ 43902 h 74276"/>
              <a:gd name="connsiteX20" fmla="*/ 94569 w 113668"/>
              <a:gd name="connsiteY20" fmla="*/ 50667 h 74276"/>
              <a:gd name="connsiteX21" fmla="*/ 97885 w 113668"/>
              <a:gd name="connsiteY21" fmla="*/ 51728 h 74276"/>
              <a:gd name="connsiteX22" fmla="*/ 101333 w 113668"/>
              <a:gd name="connsiteY22" fmla="*/ 56237 h 74276"/>
              <a:gd name="connsiteX23" fmla="*/ 101333 w 113668"/>
              <a:gd name="connsiteY23" fmla="*/ 57298 h 74276"/>
              <a:gd name="connsiteX24" fmla="*/ 102394 w 113668"/>
              <a:gd name="connsiteY24" fmla="*/ 57298 h 74276"/>
              <a:gd name="connsiteX25" fmla="*/ 102394 w 113668"/>
              <a:gd name="connsiteY25" fmla="*/ 60747 h 74276"/>
              <a:gd name="connsiteX26" fmla="*/ 103588 w 113668"/>
              <a:gd name="connsiteY26" fmla="*/ 60747 h 74276"/>
              <a:gd name="connsiteX27" fmla="*/ 103588 w 113668"/>
              <a:gd name="connsiteY27" fmla="*/ 61808 h 74276"/>
              <a:gd name="connsiteX28" fmla="*/ 104649 w 113668"/>
              <a:gd name="connsiteY28" fmla="*/ 61808 h 74276"/>
              <a:gd name="connsiteX29" fmla="*/ 105843 w 113668"/>
              <a:gd name="connsiteY29" fmla="*/ 65257 h 74276"/>
              <a:gd name="connsiteX30" fmla="*/ 112475 w 113668"/>
              <a:gd name="connsiteY30" fmla="*/ 70828 h 74276"/>
              <a:gd name="connsiteX31" fmla="*/ 113668 w 113668"/>
              <a:gd name="connsiteY31" fmla="*/ 73082 h 74276"/>
              <a:gd name="connsiteX32" fmla="*/ 64195 w 113668"/>
              <a:gd name="connsiteY32" fmla="*/ 69766 h 74276"/>
              <a:gd name="connsiteX33" fmla="*/ 60747 w 113668"/>
              <a:gd name="connsiteY33" fmla="*/ 73082 h 74276"/>
              <a:gd name="connsiteX34" fmla="*/ 57431 w 113668"/>
              <a:gd name="connsiteY34" fmla="*/ 74276 h 74276"/>
              <a:gd name="connsiteX35" fmla="*/ 52921 w 113668"/>
              <a:gd name="connsiteY35" fmla="*/ 72021 h 74276"/>
              <a:gd name="connsiteX36" fmla="*/ 50667 w 113668"/>
              <a:gd name="connsiteY36" fmla="*/ 69766 h 74276"/>
              <a:gd name="connsiteX37" fmla="*/ 48412 w 113668"/>
              <a:gd name="connsiteY37" fmla="*/ 69766 h 74276"/>
              <a:gd name="connsiteX38" fmla="*/ 47218 w 113668"/>
              <a:gd name="connsiteY38" fmla="*/ 65257 h 74276"/>
              <a:gd name="connsiteX39" fmla="*/ 46157 w 113668"/>
              <a:gd name="connsiteY39" fmla="*/ 65257 h 74276"/>
              <a:gd name="connsiteX40" fmla="*/ 29312 w 113668"/>
              <a:gd name="connsiteY40" fmla="*/ 48412 h 74276"/>
              <a:gd name="connsiteX41" fmla="*/ 11274 w 113668"/>
              <a:gd name="connsiteY41" fmla="*/ 33690 h 74276"/>
              <a:gd name="connsiteX42" fmla="*/ 0 w 113668"/>
              <a:gd name="connsiteY42" fmla="*/ 20161 h 74276"/>
              <a:gd name="connsiteX43" fmla="*/ 2255 w 113668"/>
              <a:gd name="connsiteY43" fmla="*/ 4510 h 7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13668" h="74276">
                <a:moveTo>
                  <a:pt x="2255" y="4510"/>
                </a:moveTo>
                <a:lnTo>
                  <a:pt x="21354" y="0"/>
                </a:lnTo>
                <a:lnTo>
                  <a:pt x="37138" y="0"/>
                </a:lnTo>
                <a:lnTo>
                  <a:pt x="44963" y="2255"/>
                </a:lnTo>
                <a:lnTo>
                  <a:pt x="50667" y="1061"/>
                </a:lnTo>
                <a:lnTo>
                  <a:pt x="58492" y="6765"/>
                </a:lnTo>
                <a:lnTo>
                  <a:pt x="65257" y="3316"/>
                </a:lnTo>
                <a:lnTo>
                  <a:pt x="73214" y="3316"/>
                </a:lnTo>
                <a:lnTo>
                  <a:pt x="75469" y="1061"/>
                </a:lnTo>
                <a:lnTo>
                  <a:pt x="94569" y="0"/>
                </a:lnTo>
                <a:lnTo>
                  <a:pt x="92314" y="12335"/>
                </a:lnTo>
                <a:lnTo>
                  <a:pt x="93375" y="17906"/>
                </a:lnTo>
                <a:lnTo>
                  <a:pt x="97885" y="23609"/>
                </a:lnTo>
                <a:lnTo>
                  <a:pt x="100139" y="31434"/>
                </a:lnTo>
                <a:lnTo>
                  <a:pt x="101333" y="32629"/>
                </a:lnTo>
                <a:lnTo>
                  <a:pt x="92314" y="35944"/>
                </a:lnTo>
                <a:lnTo>
                  <a:pt x="88866" y="35944"/>
                </a:lnTo>
                <a:lnTo>
                  <a:pt x="88866" y="37138"/>
                </a:lnTo>
                <a:lnTo>
                  <a:pt x="87804" y="37138"/>
                </a:lnTo>
                <a:lnTo>
                  <a:pt x="92314" y="43902"/>
                </a:lnTo>
                <a:lnTo>
                  <a:pt x="94569" y="50667"/>
                </a:lnTo>
                <a:lnTo>
                  <a:pt x="97885" y="51728"/>
                </a:lnTo>
                <a:lnTo>
                  <a:pt x="101333" y="56237"/>
                </a:lnTo>
                <a:lnTo>
                  <a:pt x="101333" y="57298"/>
                </a:lnTo>
                <a:lnTo>
                  <a:pt x="102394" y="57298"/>
                </a:lnTo>
                <a:lnTo>
                  <a:pt x="102394" y="60747"/>
                </a:lnTo>
                <a:lnTo>
                  <a:pt x="103588" y="60747"/>
                </a:lnTo>
                <a:lnTo>
                  <a:pt x="103588" y="61808"/>
                </a:lnTo>
                <a:lnTo>
                  <a:pt x="104649" y="61808"/>
                </a:lnTo>
                <a:lnTo>
                  <a:pt x="105843" y="65257"/>
                </a:lnTo>
                <a:lnTo>
                  <a:pt x="112475" y="70828"/>
                </a:lnTo>
                <a:lnTo>
                  <a:pt x="113668" y="73082"/>
                </a:lnTo>
                <a:lnTo>
                  <a:pt x="64195" y="69766"/>
                </a:lnTo>
                <a:lnTo>
                  <a:pt x="60747" y="73082"/>
                </a:lnTo>
                <a:lnTo>
                  <a:pt x="57431" y="74276"/>
                </a:lnTo>
                <a:lnTo>
                  <a:pt x="52921" y="72021"/>
                </a:lnTo>
                <a:lnTo>
                  <a:pt x="50667" y="69766"/>
                </a:lnTo>
                <a:lnTo>
                  <a:pt x="48412" y="69766"/>
                </a:lnTo>
                <a:lnTo>
                  <a:pt x="47218" y="65257"/>
                </a:lnTo>
                <a:lnTo>
                  <a:pt x="46157" y="65257"/>
                </a:lnTo>
                <a:lnTo>
                  <a:pt x="29312" y="48412"/>
                </a:lnTo>
                <a:lnTo>
                  <a:pt x="11274" y="33690"/>
                </a:lnTo>
                <a:lnTo>
                  <a:pt x="0" y="20161"/>
                </a:lnTo>
                <a:lnTo>
                  <a:pt x="2255" y="4510"/>
                </a:lnTo>
              </a:path>
            </a:pathLst>
          </a:custGeom>
          <a:solidFill>
            <a:schemeClr val="bg1">
              <a:lumMod val="85000"/>
            </a:schemeClr>
          </a:solidFill>
          <a:ln w="13251" cap="flat">
            <a:noFill/>
            <a:prstDash val="solid"/>
            <a:miter/>
          </a:ln>
        </p:spPr>
        <p:txBody>
          <a:bodyPr rtlCol="0" anchor="ctr"/>
          <a:lstStyle/>
          <a:p>
            <a:endParaRPr lang="en-FI" sz="816"/>
          </a:p>
        </p:txBody>
      </p:sp>
      <p:sp>
        <p:nvSpPr>
          <p:cNvPr id="1456" name="Freeform: Shape 1455">
            <a:extLst>
              <a:ext uri="{FF2B5EF4-FFF2-40B4-BE49-F238E27FC236}">
                <a16:creationId xmlns:a16="http://schemas.microsoft.com/office/drawing/2014/main" id="{B8CCB502-98B4-0AC7-60F9-4B40B917AE2F}"/>
              </a:ext>
            </a:extLst>
          </p:cNvPr>
          <p:cNvSpPr/>
          <p:nvPr/>
        </p:nvSpPr>
        <p:spPr>
          <a:xfrm>
            <a:off x="4345410" y="5479160"/>
            <a:ext cx="175372" cy="265255"/>
          </a:xfrm>
          <a:custGeom>
            <a:avLst/>
            <a:gdLst>
              <a:gd name="connsiteX0" fmla="*/ 53717 w 386631"/>
              <a:gd name="connsiteY0" fmla="*/ 0 h 584788"/>
              <a:gd name="connsiteX1" fmla="*/ 78520 w 386631"/>
              <a:gd name="connsiteY1" fmla="*/ 11274 h 584788"/>
              <a:gd name="connsiteX2" fmla="*/ 61675 w 386631"/>
              <a:gd name="connsiteY2" fmla="*/ 56237 h 584788"/>
              <a:gd name="connsiteX3" fmla="*/ 63930 w 386631"/>
              <a:gd name="connsiteY3" fmla="*/ 58493 h 584788"/>
              <a:gd name="connsiteX4" fmla="*/ 85284 w 386631"/>
              <a:gd name="connsiteY4" fmla="*/ 55177 h 584788"/>
              <a:gd name="connsiteX5" fmla="*/ 94304 w 386631"/>
              <a:gd name="connsiteY5" fmla="*/ 52921 h 584788"/>
              <a:gd name="connsiteX6" fmla="*/ 103323 w 386631"/>
              <a:gd name="connsiteY6" fmla="*/ 24803 h 584788"/>
              <a:gd name="connsiteX7" fmla="*/ 105577 w 386631"/>
              <a:gd name="connsiteY7" fmla="*/ 19232 h 584788"/>
              <a:gd name="connsiteX8" fmla="*/ 105577 w 386631"/>
              <a:gd name="connsiteY8" fmla="*/ 16978 h 584788"/>
              <a:gd name="connsiteX9" fmla="*/ 106639 w 386631"/>
              <a:gd name="connsiteY9" fmla="*/ 16978 h 584788"/>
              <a:gd name="connsiteX10" fmla="*/ 106639 w 386631"/>
              <a:gd name="connsiteY10" fmla="*/ 18171 h 584788"/>
              <a:gd name="connsiteX11" fmla="*/ 105577 w 386631"/>
              <a:gd name="connsiteY11" fmla="*/ 19232 h 584788"/>
              <a:gd name="connsiteX12" fmla="*/ 105577 w 386631"/>
              <a:gd name="connsiteY12" fmla="*/ 22548 h 584788"/>
              <a:gd name="connsiteX13" fmla="*/ 107832 w 386631"/>
              <a:gd name="connsiteY13" fmla="*/ 29313 h 584788"/>
              <a:gd name="connsiteX14" fmla="*/ 123616 w 386631"/>
              <a:gd name="connsiteY14" fmla="*/ 46157 h 584788"/>
              <a:gd name="connsiteX15" fmla="*/ 146164 w 386631"/>
              <a:gd name="connsiteY15" fmla="*/ 61940 h 584788"/>
              <a:gd name="connsiteX16" fmla="*/ 146164 w 386631"/>
              <a:gd name="connsiteY16" fmla="*/ 67512 h 584788"/>
              <a:gd name="connsiteX17" fmla="*/ 143909 w 386631"/>
              <a:gd name="connsiteY17" fmla="*/ 74276 h 584788"/>
              <a:gd name="connsiteX18" fmla="*/ 142716 w 386631"/>
              <a:gd name="connsiteY18" fmla="*/ 79847 h 584788"/>
              <a:gd name="connsiteX19" fmla="*/ 148286 w 386631"/>
              <a:gd name="connsiteY19" fmla="*/ 80908 h 584788"/>
              <a:gd name="connsiteX20" fmla="*/ 146031 w 386631"/>
              <a:gd name="connsiteY20" fmla="*/ 84356 h 584788"/>
              <a:gd name="connsiteX21" fmla="*/ 148286 w 386631"/>
              <a:gd name="connsiteY21" fmla="*/ 87672 h 584788"/>
              <a:gd name="connsiteX22" fmla="*/ 150541 w 386631"/>
              <a:gd name="connsiteY22" fmla="*/ 87672 h 584788"/>
              <a:gd name="connsiteX23" fmla="*/ 152796 w 386631"/>
              <a:gd name="connsiteY23" fmla="*/ 90988 h 584788"/>
              <a:gd name="connsiteX24" fmla="*/ 151602 w 386631"/>
              <a:gd name="connsiteY24" fmla="*/ 100007 h 584788"/>
              <a:gd name="connsiteX25" fmla="*/ 151602 w 386631"/>
              <a:gd name="connsiteY25" fmla="*/ 105578 h 584788"/>
              <a:gd name="connsiteX26" fmla="*/ 154918 w 386631"/>
              <a:gd name="connsiteY26" fmla="*/ 105578 h 584788"/>
              <a:gd name="connsiteX27" fmla="*/ 166192 w 386631"/>
              <a:gd name="connsiteY27" fmla="*/ 116852 h 584788"/>
              <a:gd name="connsiteX28" fmla="*/ 179721 w 386631"/>
              <a:gd name="connsiteY28" fmla="*/ 111281 h 584788"/>
              <a:gd name="connsiteX29" fmla="*/ 184230 w 386631"/>
              <a:gd name="connsiteY29" fmla="*/ 113536 h 584788"/>
              <a:gd name="connsiteX30" fmla="*/ 186485 w 386631"/>
              <a:gd name="connsiteY30" fmla="*/ 110220 h 584788"/>
              <a:gd name="connsiteX31" fmla="*/ 188740 w 386631"/>
              <a:gd name="connsiteY31" fmla="*/ 96691 h 584788"/>
              <a:gd name="connsiteX32" fmla="*/ 190995 w 386631"/>
              <a:gd name="connsiteY32" fmla="*/ 92182 h 584788"/>
              <a:gd name="connsiteX33" fmla="*/ 201208 w 386631"/>
              <a:gd name="connsiteY33" fmla="*/ 110220 h 584788"/>
              <a:gd name="connsiteX34" fmla="*/ 201208 w 386631"/>
              <a:gd name="connsiteY34" fmla="*/ 120300 h 584788"/>
              <a:gd name="connsiteX35" fmla="*/ 197759 w 386631"/>
              <a:gd name="connsiteY35" fmla="*/ 122555 h 584788"/>
              <a:gd name="connsiteX36" fmla="*/ 198820 w 386631"/>
              <a:gd name="connsiteY36" fmla="*/ 125871 h 584788"/>
              <a:gd name="connsiteX37" fmla="*/ 201075 w 386631"/>
              <a:gd name="connsiteY37" fmla="*/ 125871 h 584788"/>
              <a:gd name="connsiteX38" fmla="*/ 203330 w 386631"/>
              <a:gd name="connsiteY38" fmla="*/ 133696 h 584788"/>
              <a:gd name="connsiteX39" fmla="*/ 207839 w 386631"/>
              <a:gd name="connsiteY39" fmla="*/ 131442 h 584788"/>
              <a:gd name="connsiteX40" fmla="*/ 210094 w 386631"/>
              <a:gd name="connsiteY40" fmla="*/ 133696 h 584788"/>
              <a:gd name="connsiteX41" fmla="*/ 210094 w 386631"/>
              <a:gd name="connsiteY41" fmla="*/ 138206 h 584788"/>
              <a:gd name="connsiteX42" fmla="*/ 209033 w 386631"/>
              <a:gd name="connsiteY42" fmla="*/ 147226 h 584788"/>
              <a:gd name="connsiteX43" fmla="*/ 210094 w 386631"/>
              <a:gd name="connsiteY43" fmla="*/ 151735 h 584788"/>
              <a:gd name="connsiteX44" fmla="*/ 212349 w 386631"/>
              <a:gd name="connsiteY44" fmla="*/ 163008 h 584788"/>
              <a:gd name="connsiteX45" fmla="*/ 211155 w 386631"/>
              <a:gd name="connsiteY45" fmla="*/ 169773 h 584788"/>
              <a:gd name="connsiteX46" fmla="*/ 207839 w 386631"/>
              <a:gd name="connsiteY46" fmla="*/ 170834 h 584788"/>
              <a:gd name="connsiteX47" fmla="*/ 206646 w 386631"/>
              <a:gd name="connsiteY47" fmla="*/ 175344 h 584788"/>
              <a:gd name="connsiteX48" fmla="*/ 202136 w 386631"/>
              <a:gd name="connsiteY48" fmla="*/ 179853 h 584788"/>
              <a:gd name="connsiteX49" fmla="*/ 202136 w 386631"/>
              <a:gd name="connsiteY49" fmla="*/ 186618 h 584788"/>
              <a:gd name="connsiteX50" fmla="*/ 224684 w 386631"/>
              <a:gd name="connsiteY50" fmla="*/ 226010 h 584788"/>
              <a:gd name="connsiteX51" fmla="*/ 240468 w 386631"/>
              <a:gd name="connsiteY51" fmla="*/ 236090 h 584788"/>
              <a:gd name="connsiteX52" fmla="*/ 247232 w 386631"/>
              <a:gd name="connsiteY52" fmla="*/ 248425 h 584788"/>
              <a:gd name="connsiteX53" fmla="*/ 247232 w 386631"/>
              <a:gd name="connsiteY53" fmla="*/ 263016 h 584788"/>
              <a:gd name="connsiteX54" fmla="*/ 260761 w 386631"/>
              <a:gd name="connsiteY54" fmla="*/ 267525 h 584788"/>
              <a:gd name="connsiteX55" fmla="*/ 283309 w 386631"/>
              <a:gd name="connsiteY55" fmla="*/ 219114 h 584788"/>
              <a:gd name="connsiteX56" fmla="*/ 287818 w 386631"/>
              <a:gd name="connsiteY56" fmla="*/ 221368 h 584788"/>
              <a:gd name="connsiteX57" fmla="*/ 293389 w 386631"/>
              <a:gd name="connsiteY57" fmla="*/ 224817 h 584788"/>
              <a:gd name="connsiteX58" fmla="*/ 304663 w 386631"/>
              <a:gd name="connsiteY58" fmla="*/ 230387 h 584788"/>
              <a:gd name="connsiteX59" fmla="*/ 306918 w 386631"/>
              <a:gd name="connsiteY59" fmla="*/ 230387 h 584788"/>
              <a:gd name="connsiteX60" fmla="*/ 306918 w 386631"/>
              <a:gd name="connsiteY60" fmla="*/ 231449 h 584788"/>
              <a:gd name="connsiteX61" fmla="*/ 335037 w 386631"/>
              <a:gd name="connsiteY61" fmla="*/ 231449 h 584788"/>
              <a:gd name="connsiteX62" fmla="*/ 345117 w 386631"/>
              <a:gd name="connsiteY62" fmla="*/ 208900 h 584788"/>
              <a:gd name="connsiteX63" fmla="*/ 348432 w 386631"/>
              <a:gd name="connsiteY63" fmla="*/ 213410 h 584788"/>
              <a:gd name="connsiteX64" fmla="*/ 349626 w 386631"/>
              <a:gd name="connsiteY64" fmla="*/ 220175 h 584788"/>
              <a:gd name="connsiteX65" fmla="*/ 357452 w 386631"/>
              <a:gd name="connsiteY65" fmla="*/ 214604 h 584788"/>
              <a:gd name="connsiteX66" fmla="*/ 366471 w 386631"/>
              <a:gd name="connsiteY66" fmla="*/ 233703 h 584788"/>
              <a:gd name="connsiteX67" fmla="*/ 356391 w 386631"/>
              <a:gd name="connsiteY67" fmla="*/ 252803 h 584788"/>
              <a:gd name="connsiteX68" fmla="*/ 366471 w 386631"/>
              <a:gd name="connsiteY68" fmla="*/ 275351 h 584788"/>
              <a:gd name="connsiteX69" fmla="*/ 366471 w 386631"/>
              <a:gd name="connsiteY69" fmla="*/ 279861 h 584788"/>
              <a:gd name="connsiteX70" fmla="*/ 365410 w 386631"/>
              <a:gd name="connsiteY70" fmla="*/ 286624 h 584788"/>
              <a:gd name="connsiteX71" fmla="*/ 369920 w 386631"/>
              <a:gd name="connsiteY71" fmla="*/ 330527 h 584788"/>
              <a:gd name="connsiteX72" fmla="*/ 365410 w 386631"/>
              <a:gd name="connsiteY72" fmla="*/ 327211 h 584788"/>
              <a:gd name="connsiteX73" fmla="*/ 357584 w 386631"/>
              <a:gd name="connsiteY73" fmla="*/ 320447 h 584788"/>
              <a:gd name="connsiteX74" fmla="*/ 347371 w 386631"/>
              <a:gd name="connsiteY74" fmla="*/ 321640 h 584788"/>
              <a:gd name="connsiteX75" fmla="*/ 329333 w 386631"/>
              <a:gd name="connsiteY75" fmla="*/ 319386 h 584788"/>
              <a:gd name="connsiteX76" fmla="*/ 332649 w 386631"/>
              <a:gd name="connsiteY76" fmla="*/ 321640 h 584788"/>
              <a:gd name="connsiteX77" fmla="*/ 335965 w 386631"/>
              <a:gd name="connsiteY77" fmla="*/ 320447 h 584788"/>
              <a:gd name="connsiteX78" fmla="*/ 339281 w 386631"/>
              <a:gd name="connsiteY78" fmla="*/ 321640 h 584788"/>
              <a:gd name="connsiteX79" fmla="*/ 339281 w 386631"/>
              <a:gd name="connsiteY79" fmla="*/ 327211 h 584788"/>
              <a:gd name="connsiteX80" fmla="*/ 340475 w 386631"/>
              <a:gd name="connsiteY80" fmla="*/ 328272 h 584788"/>
              <a:gd name="connsiteX81" fmla="*/ 341668 w 386631"/>
              <a:gd name="connsiteY81" fmla="*/ 328272 h 584788"/>
              <a:gd name="connsiteX82" fmla="*/ 342729 w 386631"/>
              <a:gd name="connsiteY82" fmla="*/ 331721 h 584788"/>
              <a:gd name="connsiteX83" fmla="*/ 347239 w 386631"/>
              <a:gd name="connsiteY83" fmla="*/ 336231 h 584788"/>
              <a:gd name="connsiteX84" fmla="*/ 347239 w 386631"/>
              <a:gd name="connsiteY84" fmla="*/ 368858 h 584788"/>
              <a:gd name="connsiteX85" fmla="*/ 352942 w 386631"/>
              <a:gd name="connsiteY85" fmla="*/ 367665 h 584788"/>
              <a:gd name="connsiteX86" fmla="*/ 354003 w 386631"/>
              <a:gd name="connsiteY86" fmla="*/ 368858 h 584788"/>
              <a:gd name="connsiteX87" fmla="*/ 355064 w 386631"/>
              <a:gd name="connsiteY87" fmla="*/ 368858 h 584788"/>
              <a:gd name="connsiteX88" fmla="*/ 349494 w 386631"/>
              <a:gd name="connsiteY88" fmla="*/ 396977 h 584788"/>
              <a:gd name="connsiteX89" fmla="*/ 347239 w 386631"/>
              <a:gd name="connsiteY89" fmla="*/ 399232 h 584788"/>
              <a:gd name="connsiteX90" fmla="*/ 333710 w 386631"/>
              <a:gd name="connsiteY90" fmla="*/ 399232 h 584788"/>
              <a:gd name="connsiteX91" fmla="*/ 337026 w 386631"/>
              <a:gd name="connsiteY91" fmla="*/ 412761 h 584788"/>
              <a:gd name="connsiteX92" fmla="*/ 339281 w 386631"/>
              <a:gd name="connsiteY92" fmla="*/ 412761 h 584788"/>
              <a:gd name="connsiteX93" fmla="*/ 338220 w 386631"/>
              <a:gd name="connsiteY93" fmla="*/ 420586 h 584788"/>
              <a:gd name="connsiteX94" fmla="*/ 340475 w 386631"/>
              <a:gd name="connsiteY94" fmla="*/ 422841 h 584788"/>
              <a:gd name="connsiteX95" fmla="*/ 341668 w 386631"/>
              <a:gd name="connsiteY95" fmla="*/ 420586 h 584788"/>
              <a:gd name="connsiteX96" fmla="*/ 342729 w 386631"/>
              <a:gd name="connsiteY96" fmla="*/ 420586 h 584788"/>
              <a:gd name="connsiteX97" fmla="*/ 344984 w 386631"/>
              <a:gd name="connsiteY97" fmla="*/ 423902 h 584788"/>
              <a:gd name="connsiteX98" fmla="*/ 347239 w 386631"/>
              <a:gd name="connsiteY98" fmla="*/ 422841 h 584788"/>
              <a:gd name="connsiteX99" fmla="*/ 347239 w 386631"/>
              <a:gd name="connsiteY99" fmla="*/ 425096 h 584788"/>
              <a:gd name="connsiteX100" fmla="*/ 349494 w 386631"/>
              <a:gd name="connsiteY100" fmla="*/ 423902 h 584788"/>
              <a:gd name="connsiteX101" fmla="*/ 349494 w 386631"/>
              <a:gd name="connsiteY101" fmla="*/ 422841 h 584788"/>
              <a:gd name="connsiteX102" fmla="*/ 350555 w 386631"/>
              <a:gd name="connsiteY102" fmla="*/ 421780 h 584788"/>
              <a:gd name="connsiteX103" fmla="*/ 355064 w 386631"/>
              <a:gd name="connsiteY103" fmla="*/ 424035 h 584788"/>
              <a:gd name="connsiteX104" fmla="*/ 360768 w 386631"/>
              <a:gd name="connsiteY104" fmla="*/ 425228 h 584788"/>
              <a:gd name="connsiteX105" fmla="*/ 361961 w 386631"/>
              <a:gd name="connsiteY105" fmla="*/ 424035 h 584788"/>
              <a:gd name="connsiteX106" fmla="*/ 364216 w 386631"/>
              <a:gd name="connsiteY106" fmla="*/ 417270 h 584788"/>
              <a:gd name="connsiteX107" fmla="*/ 361961 w 386631"/>
              <a:gd name="connsiteY107" fmla="*/ 398171 h 584788"/>
              <a:gd name="connsiteX108" fmla="*/ 368726 w 386631"/>
              <a:gd name="connsiteY108" fmla="*/ 398171 h 584788"/>
              <a:gd name="connsiteX109" fmla="*/ 373235 w 386631"/>
              <a:gd name="connsiteY109" fmla="*/ 411699 h 584788"/>
              <a:gd name="connsiteX110" fmla="*/ 369920 w 386631"/>
              <a:gd name="connsiteY110" fmla="*/ 420719 h 584788"/>
              <a:gd name="connsiteX111" fmla="*/ 377745 w 386631"/>
              <a:gd name="connsiteY111" fmla="*/ 420719 h 584788"/>
              <a:gd name="connsiteX112" fmla="*/ 381061 w 386631"/>
              <a:gd name="connsiteY112" fmla="*/ 416209 h 584788"/>
              <a:gd name="connsiteX113" fmla="*/ 385570 w 386631"/>
              <a:gd name="connsiteY113" fmla="*/ 418464 h 584788"/>
              <a:gd name="connsiteX114" fmla="*/ 386631 w 386631"/>
              <a:gd name="connsiteY114" fmla="*/ 427483 h 584788"/>
              <a:gd name="connsiteX115" fmla="*/ 383183 w 386631"/>
              <a:gd name="connsiteY115" fmla="*/ 429738 h 584788"/>
              <a:gd name="connsiteX116" fmla="*/ 382122 w 386631"/>
              <a:gd name="connsiteY116" fmla="*/ 430799 h 584788"/>
              <a:gd name="connsiteX117" fmla="*/ 382122 w 386631"/>
              <a:gd name="connsiteY117" fmla="*/ 436370 h 584788"/>
              <a:gd name="connsiteX118" fmla="*/ 377612 w 386631"/>
              <a:gd name="connsiteY118" fmla="*/ 438625 h 584788"/>
              <a:gd name="connsiteX119" fmla="*/ 377612 w 386631"/>
              <a:gd name="connsiteY119" fmla="*/ 430799 h 584788"/>
              <a:gd name="connsiteX120" fmla="*/ 374164 w 386631"/>
              <a:gd name="connsiteY120" fmla="*/ 431993 h 584788"/>
              <a:gd name="connsiteX121" fmla="*/ 373103 w 386631"/>
              <a:gd name="connsiteY121" fmla="*/ 428544 h 584788"/>
              <a:gd name="connsiteX122" fmla="*/ 370848 w 386631"/>
              <a:gd name="connsiteY122" fmla="*/ 428544 h 584788"/>
              <a:gd name="connsiteX123" fmla="*/ 369787 w 386631"/>
              <a:gd name="connsiteY123" fmla="*/ 425228 h 584788"/>
              <a:gd name="connsiteX124" fmla="*/ 367532 w 386631"/>
              <a:gd name="connsiteY124" fmla="*/ 424035 h 584788"/>
              <a:gd name="connsiteX125" fmla="*/ 365277 w 386631"/>
              <a:gd name="connsiteY125" fmla="*/ 427483 h 584788"/>
              <a:gd name="connsiteX126" fmla="*/ 367532 w 386631"/>
              <a:gd name="connsiteY126" fmla="*/ 428544 h 584788"/>
              <a:gd name="connsiteX127" fmla="*/ 367532 w 386631"/>
              <a:gd name="connsiteY127" fmla="*/ 430799 h 584788"/>
              <a:gd name="connsiteX128" fmla="*/ 366471 w 386631"/>
              <a:gd name="connsiteY128" fmla="*/ 428544 h 584788"/>
              <a:gd name="connsiteX129" fmla="*/ 365410 w 386631"/>
              <a:gd name="connsiteY129" fmla="*/ 428544 h 584788"/>
              <a:gd name="connsiteX130" fmla="*/ 362094 w 386631"/>
              <a:gd name="connsiteY130" fmla="*/ 427483 h 584788"/>
              <a:gd name="connsiteX131" fmla="*/ 333975 w 386631"/>
              <a:gd name="connsiteY131" fmla="*/ 426290 h 584788"/>
              <a:gd name="connsiteX132" fmla="*/ 333975 w 386631"/>
              <a:gd name="connsiteY132" fmla="*/ 425228 h 584788"/>
              <a:gd name="connsiteX133" fmla="*/ 329466 w 386631"/>
              <a:gd name="connsiteY133" fmla="*/ 425228 h 584788"/>
              <a:gd name="connsiteX134" fmla="*/ 330527 w 386631"/>
              <a:gd name="connsiteY134" fmla="*/ 428544 h 584788"/>
              <a:gd name="connsiteX135" fmla="*/ 329466 w 386631"/>
              <a:gd name="connsiteY135" fmla="*/ 433054 h 584788"/>
              <a:gd name="connsiteX136" fmla="*/ 336230 w 386631"/>
              <a:gd name="connsiteY136" fmla="*/ 448838 h 584788"/>
              <a:gd name="connsiteX137" fmla="*/ 339546 w 386631"/>
              <a:gd name="connsiteY137" fmla="*/ 450031 h 584788"/>
              <a:gd name="connsiteX138" fmla="*/ 341801 w 386631"/>
              <a:gd name="connsiteY138" fmla="*/ 457857 h 584788"/>
              <a:gd name="connsiteX139" fmla="*/ 345117 w 386631"/>
              <a:gd name="connsiteY139" fmla="*/ 458918 h 584788"/>
              <a:gd name="connsiteX140" fmla="*/ 343923 w 386631"/>
              <a:gd name="connsiteY140" fmla="*/ 462234 h 584788"/>
              <a:gd name="connsiteX141" fmla="*/ 347239 w 386631"/>
              <a:gd name="connsiteY141" fmla="*/ 468998 h 584788"/>
              <a:gd name="connsiteX142" fmla="*/ 349494 w 386631"/>
              <a:gd name="connsiteY142" fmla="*/ 483588 h 584788"/>
              <a:gd name="connsiteX143" fmla="*/ 347239 w 386631"/>
              <a:gd name="connsiteY143" fmla="*/ 488097 h 584788"/>
              <a:gd name="connsiteX144" fmla="*/ 343923 w 386631"/>
              <a:gd name="connsiteY144" fmla="*/ 486904 h 584788"/>
              <a:gd name="connsiteX145" fmla="*/ 322569 w 386631"/>
              <a:gd name="connsiteY145" fmla="*/ 503748 h 584788"/>
              <a:gd name="connsiteX146" fmla="*/ 315804 w 386631"/>
              <a:gd name="connsiteY146" fmla="*/ 509319 h 584788"/>
              <a:gd name="connsiteX147" fmla="*/ 330394 w 386631"/>
              <a:gd name="connsiteY147" fmla="*/ 538631 h 584788"/>
              <a:gd name="connsiteX148" fmla="*/ 300021 w 386631"/>
              <a:gd name="connsiteY148" fmla="*/ 561179 h 584788"/>
              <a:gd name="connsiteX149" fmla="*/ 266199 w 386631"/>
              <a:gd name="connsiteY149" fmla="*/ 584789 h 584788"/>
              <a:gd name="connsiteX150" fmla="*/ 259434 w 386631"/>
              <a:gd name="connsiteY150" fmla="*/ 582533 h 584788"/>
              <a:gd name="connsiteX151" fmla="*/ 252670 w 386631"/>
              <a:gd name="connsiteY151" fmla="*/ 561179 h 584788"/>
              <a:gd name="connsiteX152" fmla="*/ 252670 w 386631"/>
              <a:gd name="connsiteY152" fmla="*/ 556670 h 584788"/>
              <a:gd name="connsiteX153" fmla="*/ 275218 w 386631"/>
              <a:gd name="connsiteY153" fmla="*/ 554415 h 584788"/>
              <a:gd name="connsiteX154" fmla="*/ 276279 w 386631"/>
              <a:gd name="connsiteY154" fmla="*/ 552160 h 584788"/>
              <a:gd name="connsiteX155" fmla="*/ 272963 w 386631"/>
              <a:gd name="connsiteY155" fmla="*/ 548712 h 584788"/>
              <a:gd name="connsiteX156" fmla="*/ 272963 w 386631"/>
              <a:gd name="connsiteY156" fmla="*/ 544202 h 584788"/>
              <a:gd name="connsiteX157" fmla="*/ 251609 w 386631"/>
              <a:gd name="connsiteY157" fmla="*/ 534122 h 584788"/>
              <a:gd name="connsiteX158" fmla="*/ 250415 w 386631"/>
              <a:gd name="connsiteY158" fmla="*/ 530673 h 584788"/>
              <a:gd name="connsiteX159" fmla="*/ 236887 w 386631"/>
              <a:gd name="connsiteY159" fmla="*/ 530673 h 584788"/>
              <a:gd name="connsiteX160" fmla="*/ 227867 w 386631"/>
              <a:gd name="connsiteY160" fmla="*/ 537438 h 584788"/>
              <a:gd name="connsiteX161" fmla="*/ 223358 w 386631"/>
              <a:gd name="connsiteY161" fmla="*/ 538499 h 584788"/>
              <a:gd name="connsiteX162" fmla="*/ 220042 w 386631"/>
              <a:gd name="connsiteY162" fmla="*/ 532928 h 584788"/>
              <a:gd name="connsiteX163" fmla="*/ 212216 w 386631"/>
              <a:gd name="connsiteY163" fmla="*/ 530673 h 584788"/>
              <a:gd name="connsiteX164" fmla="*/ 212216 w 386631"/>
              <a:gd name="connsiteY164" fmla="*/ 511574 h 584788"/>
              <a:gd name="connsiteX165" fmla="*/ 207707 w 386631"/>
              <a:gd name="connsiteY165" fmla="*/ 499239 h 584788"/>
              <a:gd name="connsiteX166" fmla="*/ 184098 w 386631"/>
              <a:gd name="connsiteY166" fmla="*/ 462101 h 584788"/>
              <a:gd name="connsiteX167" fmla="*/ 162743 w 386631"/>
              <a:gd name="connsiteY167" fmla="*/ 503748 h 584788"/>
              <a:gd name="connsiteX168" fmla="*/ 160489 w 386631"/>
              <a:gd name="connsiteY168" fmla="*/ 510513 h 584788"/>
              <a:gd name="connsiteX169" fmla="*/ 140195 w 386631"/>
              <a:gd name="connsiteY169" fmla="*/ 521787 h 584788"/>
              <a:gd name="connsiteX170" fmla="*/ 133431 w 386631"/>
              <a:gd name="connsiteY170" fmla="*/ 528552 h 584788"/>
              <a:gd name="connsiteX171" fmla="*/ 96293 w 386631"/>
              <a:gd name="connsiteY171" fmla="*/ 520726 h 584788"/>
              <a:gd name="connsiteX172" fmla="*/ 95232 w 386631"/>
              <a:gd name="connsiteY172" fmla="*/ 516216 h 584788"/>
              <a:gd name="connsiteX173" fmla="*/ 88468 w 386631"/>
              <a:gd name="connsiteY173" fmla="*/ 507197 h 584788"/>
              <a:gd name="connsiteX174" fmla="*/ 81703 w 386631"/>
              <a:gd name="connsiteY174" fmla="*/ 500432 h 584788"/>
              <a:gd name="connsiteX175" fmla="*/ 80642 w 386631"/>
              <a:gd name="connsiteY175" fmla="*/ 500432 h 584788"/>
              <a:gd name="connsiteX176" fmla="*/ 80642 w 386631"/>
              <a:gd name="connsiteY176" fmla="*/ 497116 h 584788"/>
              <a:gd name="connsiteX177" fmla="*/ 79448 w 386631"/>
              <a:gd name="connsiteY177" fmla="*/ 496056 h 584788"/>
              <a:gd name="connsiteX178" fmla="*/ 78255 w 386631"/>
              <a:gd name="connsiteY178" fmla="*/ 493800 h 584788"/>
              <a:gd name="connsiteX179" fmla="*/ 77194 w 386631"/>
              <a:gd name="connsiteY179" fmla="*/ 490353 h 584788"/>
              <a:gd name="connsiteX180" fmla="*/ 77194 w 386631"/>
              <a:gd name="connsiteY180" fmla="*/ 489291 h 584788"/>
              <a:gd name="connsiteX181" fmla="*/ 76132 w 386631"/>
              <a:gd name="connsiteY181" fmla="*/ 488230 h 584788"/>
              <a:gd name="connsiteX182" fmla="*/ 76132 w 386631"/>
              <a:gd name="connsiteY182" fmla="*/ 487037 h 584788"/>
              <a:gd name="connsiteX183" fmla="*/ 75072 w 386631"/>
              <a:gd name="connsiteY183" fmla="*/ 485975 h 584788"/>
              <a:gd name="connsiteX184" fmla="*/ 73878 w 386631"/>
              <a:gd name="connsiteY184" fmla="*/ 485975 h 584788"/>
              <a:gd name="connsiteX185" fmla="*/ 73878 w 386631"/>
              <a:gd name="connsiteY185" fmla="*/ 484781 h 584788"/>
              <a:gd name="connsiteX186" fmla="*/ 72817 w 386631"/>
              <a:gd name="connsiteY186" fmla="*/ 482527 h 584788"/>
              <a:gd name="connsiteX187" fmla="*/ 71756 w 386631"/>
              <a:gd name="connsiteY187" fmla="*/ 482527 h 584788"/>
              <a:gd name="connsiteX188" fmla="*/ 71756 w 386631"/>
              <a:gd name="connsiteY188" fmla="*/ 481465 h 584788"/>
              <a:gd name="connsiteX189" fmla="*/ 68440 w 386631"/>
              <a:gd name="connsiteY189" fmla="*/ 473640 h 584788"/>
              <a:gd name="connsiteX190" fmla="*/ 57166 w 386631"/>
              <a:gd name="connsiteY190" fmla="*/ 466876 h 584788"/>
              <a:gd name="connsiteX191" fmla="*/ 62737 w 386631"/>
              <a:gd name="connsiteY191" fmla="*/ 460111 h 584788"/>
              <a:gd name="connsiteX192" fmla="*/ 64991 w 386631"/>
              <a:gd name="connsiteY192" fmla="*/ 462366 h 584788"/>
              <a:gd name="connsiteX193" fmla="*/ 69501 w 386631"/>
              <a:gd name="connsiteY193" fmla="*/ 457857 h 584788"/>
              <a:gd name="connsiteX194" fmla="*/ 77327 w 386631"/>
              <a:gd name="connsiteY194" fmla="*/ 454408 h 584788"/>
              <a:gd name="connsiteX195" fmla="*/ 71756 w 386631"/>
              <a:gd name="connsiteY195" fmla="*/ 451092 h 584788"/>
              <a:gd name="connsiteX196" fmla="*/ 70562 w 386631"/>
              <a:gd name="connsiteY196" fmla="*/ 450031 h 584788"/>
              <a:gd name="connsiteX197" fmla="*/ 71756 w 386631"/>
              <a:gd name="connsiteY197" fmla="*/ 447776 h 584788"/>
              <a:gd name="connsiteX198" fmla="*/ 70562 w 386631"/>
              <a:gd name="connsiteY198" fmla="*/ 446582 h 584788"/>
              <a:gd name="connsiteX199" fmla="*/ 69501 w 386631"/>
              <a:gd name="connsiteY199" fmla="*/ 447776 h 584788"/>
              <a:gd name="connsiteX200" fmla="*/ 68440 w 386631"/>
              <a:gd name="connsiteY200" fmla="*/ 444328 h 584788"/>
              <a:gd name="connsiteX201" fmla="*/ 98813 w 386631"/>
              <a:gd name="connsiteY201" fmla="*/ 402680 h 584788"/>
              <a:gd name="connsiteX202" fmla="*/ 125871 w 386631"/>
              <a:gd name="connsiteY202" fmla="*/ 370052 h 584788"/>
              <a:gd name="connsiteX203" fmla="*/ 81968 w 386631"/>
              <a:gd name="connsiteY203" fmla="*/ 337424 h 584788"/>
              <a:gd name="connsiteX204" fmla="*/ 107832 w 386631"/>
              <a:gd name="connsiteY204" fmla="*/ 311560 h 584788"/>
              <a:gd name="connsiteX205" fmla="*/ 84223 w 386631"/>
              <a:gd name="connsiteY205" fmla="*/ 320579 h 584788"/>
              <a:gd name="connsiteX206" fmla="*/ 71888 w 386631"/>
              <a:gd name="connsiteY206" fmla="*/ 312754 h 584788"/>
              <a:gd name="connsiteX207" fmla="*/ 57298 w 386631"/>
              <a:gd name="connsiteY207" fmla="*/ 322834 h 584788"/>
              <a:gd name="connsiteX208" fmla="*/ 50534 w 386631"/>
              <a:gd name="connsiteY208" fmla="*/ 248558 h 584788"/>
              <a:gd name="connsiteX209" fmla="*/ 68573 w 386631"/>
              <a:gd name="connsiteY209" fmla="*/ 255323 h 584788"/>
              <a:gd name="connsiteX210" fmla="*/ 73082 w 386631"/>
              <a:gd name="connsiteY210" fmla="*/ 240733 h 584788"/>
              <a:gd name="connsiteX211" fmla="*/ 75337 w 386631"/>
              <a:gd name="connsiteY211" fmla="*/ 231714 h 584788"/>
              <a:gd name="connsiteX212" fmla="*/ 73082 w 386631"/>
              <a:gd name="connsiteY212" fmla="*/ 231714 h 584788"/>
              <a:gd name="connsiteX213" fmla="*/ 69766 w 386631"/>
              <a:gd name="connsiteY213" fmla="*/ 226143 h 584788"/>
              <a:gd name="connsiteX214" fmla="*/ 60747 w 386631"/>
              <a:gd name="connsiteY214" fmla="*/ 218318 h 584788"/>
              <a:gd name="connsiteX215" fmla="*/ 44964 w 386631"/>
              <a:gd name="connsiteY215" fmla="*/ 211553 h 584788"/>
              <a:gd name="connsiteX216" fmla="*/ 10080 w 386631"/>
              <a:gd name="connsiteY216" fmla="*/ 213808 h 584788"/>
              <a:gd name="connsiteX217" fmla="*/ 7825 w 386631"/>
              <a:gd name="connsiteY217" fmla="*/ 191260 h 584788"/>
              <a:gd name="connsiteX218" fmla="*/ 1061 w 386631"/>
              <a:gd name="connsiteY218" fmla="*/ 166457 h 584788"/>
              <a:gd name="connsiteX219" fmla="*/ 0 w 386631"/>
              <a:gd name="connsiteY219" fmla="*/ 166457 h 584788"/>
              <a:gd name="connsiteX220" fmla="*/ 43902 w 386631"/>
              <a:gd name="connsiteY220" fmla="*/ 47218 h 584788"/>
              <a:gd name="connsiteX221" fmla="*/ 47218 w 386631"/>
              <a:gd name="connsiteY221" fmla="*/ 42709 h 584788"/>
              <a:gd name="connsiteX222" fmla="*/ 51728 w 386631"/>
              <a:gd name="connsiteY222" fmla="*/ 40454 h 584788"/>
              <a:gd name="connsiteX223" fmla="*/ 52789 w 386631"/>
              <a:gd name="connsiteY223" fmla="*/ 37138 h 584788"/>
              <a:gd name="connsiteX224" fmla="*/ 56105 w 386631"/>
              <a:gd name="connsiteY224" fmla="*/ 33822 h 584788"/>
              <a:gd name="connsiteX225" fmla="*/ 58359 w 386631"/>
              <a:gd name="connsiteY225" fmla="*/ 33822 h 584788"/>
              <a:gd name="connsiteX226" fmla="*/ 60614 w 386631"/>
              <a:gd name="connsiteY226" fmla="*/ 23741 h 584788"/>
              <a:gd name="connsiteX227" fmla="*/ 57298 w 386631"/>
              <a:gd name="connsiteY227" fmla="*/ 16978 h 584788"/>
              <a:gd name="connsiteX228" fmla="*/ 55044 w 386631"/>
              <a:gd name="connsiteY228" fmla="*/ 13662 h 584788"/>
              <a:gd name="connsiteX229" fmla="*/ 55044 w 386631"/>
              <a:gd name="connsiteY229" fmla="*/ 6897 h 584788"/>
              <a:gd name="connsiteX230" fmla="*/ 56237 w 386631"/>
              <a:gd name="connsiteY230" fmla="*/ 4643 h 584788"/>
              <a:gd name="connsiteX231" fmla="*/ 53983 w 386631"/>
              <a:gd name="connsiteY231" fmla="*/ 1327 h 584788"/>
              <a:gd name="connsiteX232" fmla="*/ 53983 w 386631"/>
              <a:gd name="connsiteY232" fmla="*/ 266 h 58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386631" h="584788">
                <a:moveTo>
                  <a:pt x="53717" y="0"/>
                </a:moveTo>
                <a:lnTo>
                  <a:pt x="78520" y="11274"/>
                </a:lnTo>
                <a:lnTo>
                  <a:pt x="61675" y="56237"/>
                </a:lnTo>
                <a:lnTo>
                  <a:pt x="63930" y="58493"/>
                </a:lnTo>
                <a:lnTo>
                  <a:pt x="85284" y="55177"/>
                </a:lnTo>
                <a:lnTo>
                  <a:pt x="94304" y="52921"/>
                </a:lnTo>
                <a:lnTo>
                  <a:pt x="103323" y="24803"/>
                </a:lnTo>
                <a:lnTo>
                  <a:pt x="105577" y="19232"/>
                </a:lnTo>
                <a:lnTo>
                  <a:pt x="105577" y="16978"/>
                </a:lnTo>
                <a:lnTo>
                  <a:pt x="106639" y="16978"/>
                </a:lnTo>
                <a:lnTo>
                  <a:pt x="106639" y="18171"/>
                </a:lnTo>
                <a:lnTo>
                  <a:pt x="105577" y="19232"/>
                </a:lnTo>
                <a:lnTo>
                  <a:pt x="105577" y="22548"/>
                </a:lnTo>
                <a:lnTo>
                  <a:pt x="107832" y="29313"/>
                </a:lnTo>
                <a:lnTo>
                  <a:pt x="123616" y="46157"/>
                </a:lnTo>
                <a:lnTo>
                  <a:pt x="146164" y="61940"/>
                </a:lnTo>
                <a:lnTo>
                  <a:pt x="146164" y="67512"/>
                </a:lnTo>
                <a:lnTo>
                  <a:pt x="143909" y="74276"/>
                </a:lnTo>
                <a:lnTo>
                  <a:pt x="142716" y="79847"/>
                </a:lnTo>
                <a:lnTo>
                  <a:pt x="148286" y="80908"/>
                </a:lnTo>
                <a:lnTo>
                  <a:pt x="146031" y="84356"/>
                </a:lnTo>
                <a:lnTo>
                  <a:pt x="148286" y="87672"/>
                </a:lnTo>
                <a:lnTo>
                  <a:pt x="150541" y="87672"/>
                </a:lnTo>
                <a:lnTo>
                  <a:pt x="152796" y="90988"/>
                </a:lnTo>
                <a:lnTo>
                  <a:pt x="151602" y="100007"/>
                </a:lnTo>
                <a:lnTo>
                  <a:pt x="151602" y="105578"/>
                </a:lnTo>
                <a:lnTo>
                  <a:pt x="154918" y="105578"/>
                </a:lnTo>
                <a:lnTo>
                  <a:pt x="166192" y="116852"/>
                </a:lnTo>
                <a:lnTo>
                  <a:pt x="179721" y="111281"/>
                </a:lnTo>
                <a:lnTo>
                  <a:pt x="184230" y="113536"/>
                </a:lnTo>
                <a:lnTo>
                  <a:pt x="186485" y="110220"/>
                </a:lnTo>
                <a:lnTo>
                  <a:pt x="188740" y="96691"/>
                </a:lnTo>
                <a:lnTo>
                  <a:pt x="190995" y="92182"/>
                </a:lnTo>
                <a:lnTo>
                  <a:pt x="201208" y="110220"/>
                </a:lnTo>
                <a:lnTo>
                  <a:pt x="201208" y="120300"/>
                </a:lnTo>
                <a:lnTo>
                  <a:pt x="197759" y="122555"/>
                </a:lnTo>
                <a:lnTo>
                  <a:pt x="198820" y="125871"/>
                </a:lnTo>
                <a:lnTo>
                  <a:pt x="201075" y="125871"/>
                </a:lnTo>
                <a:lnTo>
                  <a:pt x="203330" y="133696"/>
                </a:lnTo>
                <a:lnTo>
                  <a:pt x="207839" y="131442"/>
                </a:lnTo>
                <a:lnTo>
                  <a:pt x="210094" y="133696"/>
                </a:lnTo>
                <a:lnTo>
                  <a:pt x="210094" y="138206"/>
                </a:lnTo>
                <a:lnTo>
                  <a:pt x="209033" y="147226"/>
                </a:lnTo>
                <a:lnTo>
                  <a:pt x="210094" y="151735"/>
                </a:lnTo>
                <a:lnTo>
                  <a:pt x="212349" y="163008"/>
                </a:lnTo>
                <a:lnTo>
                  <a:pt x="211155" y="169773"/>
                </a:lnTo>
                <a:lnTo>
                  <a:pt x="207839" y="170834"/>
                </a:lnTo>
                <a:lnTo>
                  <a:pt x="206646" y="175344"/>
                </a:lnTo>
                <a:lnTo>
                  <a:pt x="202136" y="179853"/>
                </a:lnTo>
                <a:lnTo>
                  <a:pt x="202136" y="186618"/>
                </a:lnTo>
                <a:lnTo>
                  <a:pt x="224684" y="226010"/>
                </a:lnTo>
                <a:lnTo>
                  <a:pt x="240468" y="236090"/>
                </a:lnTo>
                <a:lnTo>
                  <a:pt x="247232" y="248425"/>
                </a:lnTo>
                <a:lnTo>
                  <a:pt x="247232" y="263016"/>
                </a:lnTo>
                <a:lnTo>
                  <a:pt x="260761" y="267525"/>
                </a:lnTo>
                <a:lnTo>
                  <a:pt x="283309" y="219114"/>
                </a:lnTo>
                <a:lnTo>
                  <a:pt x="287818" y="221368"/>
                </a:lnTo>
                <a:lnTo>
                  <a:pt x="293389" y="224817"/>
                </a:lnTo>
                <a:lnTo>
                  <a:pt x="304663" y="230387"/>
                </a:lnTo>
                <a:lnTo>
                  <a:pt x="306918" y="230387"/>
                </a:lnTo>
                <a:lnTo>
                  <a:pt x="306918" y="231449"/>
                </a:lnTo>
                <a:lnTo>
                  <a:pt x="335037" y="231449"/>
                </a:lnTo>
                <a:lnTo>
                  <a:pt x="345117" y="208900"/>
                </a:lnTo>
                <a:lnTo>
                  <a:pt x="348432" y="213410"/>
                </a:lnTo>
                <a:lnTo>
                  <a:pt x="349626" y="220175"/>
                </a:lnTo>
                <a:lnTo>
                  <a:pt x="357452" y="214604"/>
                </a:lnTo>
                <a:lnTo>
                  <a:pt x="366471" y="233703"/>
                </a:lnTo>
                <a:lnTo>
                  <a:pt x="356391" y="252803"/>
                </a:lnTo>
                <a:lnTo>
                  <a:pt x="366471" y="275351"/>
                </a:lnTo>
                <a:lnTo>
                  <a:pt x="366471" y="279861"/>
                </a:lnTo>
                <a:lnTo>
                  <a:pt x="365410" y="286624"/>
                </a:lnTo>
                <a:lnTo>
                  <a:pt x="369920" y="330527"/>
                </a:lnTo>
                <a:lnTo>
                  <a:pt x="365410" y="327211"/>
                </a:lnTo>
                <a:lnTo>
                  <a:pt x="357584" y="320447"/>
                </a:lnTo>
                <a:lnTo>
                  <a:pt x="347371" y="321640"/>
                </a:lnTo>
                <a:lnTo>
                  <a:pt x="329333" y="319386"/>
                </a:lnTo>
                <a:lnTo>
                  <a:pt x="332649" y="321640"/>
                </a:lnTo>
                <a:lnTo>
                  <a:pt x="335965" y="320447"/>
                </a:lnTo>
                <a:lnTo>
                  <a:pt x="339281" y="321640"/>
                </a:lnTo>
                <a:lnTo>
                  <a:pt x="339281" y="327211"/>
                </a:lnTo>
                <a:lnTo>
                  <a:pt x="340475" y="328272"/>
                </a:lnTo>
                <a:lnTo>
                  <a:pt x="341668" y="328272"/>
                </a:lnTo>
                <a:lnTo>
                  <a:pt x="342729" y="331721"/>
                </a:lnTo>
                <a:lnTo>
                  <a:pt x="347239" y="336231"/>
                </a:lnTo>
                <a:cubicBezTo>
                  <a:pt x="340077" y="360105"/>
                  <a:pt x="350024" y="359839"/>
                  <a:pt x="347239" y="368858"/>
                </a:cubicBezTo>
                <a:lnTo>
                  <a:pt x="352942" y="367665"/>
                </a:lnTo>
                <a:lnTo>
                  <a:pt x="354003" y="368858"/>
                </a:lnTo>
                <a:lnTo>
                  <a:pt x="355064" y="368858"/>
                </a:lnTo>
                <a:lnTo>
                  <a:pt x="349494" y="396977"/>
                </a:lnTo>
                <a:lnTo>
                  <a:pt x="347239" y="399232"/>
                </a:lnTo>
                <a:lnTo>
                  <a:pt x="333710" y="399232"/>
                </a:lnTo>
                <a:lnTo>
                  <a:pt x="337026" y="412761"/>
                </a:lnTo>
                <a:lnTo>
                  <a:pt x="339281" y="412761"/>
                </a:lnTo>
                <a:lnTo>
                  <a:pt x="338220" y="420586"/>
                </a:lnTo>
                <a:lnTo>
                  <a:pt x="340475" y="422841"/>
                </a:lnTo>
                <a:lnTo>
                  <a:pt x="341668" y="420586"/>
                </a:lnTo>
                <a:lnTo>
                  <a:pt x="342729" y="420586"/>
                </a:lnTo>
                <a:lnTo>
                  <a:pt x="344984" y="423902"/>
                </a:lnTo>
                <a:lnTo>
                  <a:pt x="347239" y="422841"/>
                </a:lnTo>
                <a:lnTo>
                  <a:pt x="347239" y="425096"/>
                </a:lnTo>
                <a:lnTo>
                  <a:pt x="349494" y="423902"/>
                </a:lnTo>
                <a:lnTo>
                  <a:pt x="349494" y="422841"/>
                </a:lnTo>
                <a:lnTo>
                  <a:pt x="350555" y="421780"/>
                </a:lnTo>
                <a:lnTo>
                  <a:pt x="355064" y="424035"/>
                </a:lnTo>
                <a:lnTo>
                  <a:pt x="360768" y="425228"/>
                </a:lnTo>
                <a:lnTo>
                  <a:pt x="361961" y="424035"/>
                </a:lnTo>
                <a:lnTo>
                  <a:pt x="364216" y="417270"/>
                </a:lnTo>
                <a:lnTo>
                  <a:pt x="361961" y="398171"/>
                </a:lnTo>
                <a:lnTo>
                  <a:pt x="368726" y="398171"/>
                </a:lnTo>
                <a:lnTo>
                  <a:pt x="373235" y="411699"/>
                </a:lnTo>
                <a:lnTo>
                  <a:pt x="369920" y="420719"/>
                </a:lnTo>
                <a:lnTo>
                  <a:pt x="377745" y="420719"/>
                </a:lnTo>
                <a:lnTo>
                  <a:pt x="381061" y="416209"/>
                </a:lnTo>
                <a:lnTo>
                  <a:pt x="385570" y="418464"/>
                </a:lnTo>
                <a:lnTo>
                  <a:pt x="386631" y="427483"/>
                </a:lnTo>
                <a:lnTo>
                  <a:pt x="383183" y="429738"/>
                </a:lnTo>
                <a:lnTo>
                  <a:pt x="382122" y="430799"/>
                </a:lnTo>
                <a:lnTo>
                  <a:pt x="382122" y="436370"/>
                </a:lnTo>
                <a:lnTo>
                  <a:pt x="377612" y="438625"/>
                </a:lnTo>
                <a:lnTo>
                  <a:pt x="377612" y="430799"/>
                </a:lnTo>
                <a:lnTo>
                  <a:pt x="374164" y="431993"/>
                </a:lnTo>
                <a:lnTo>
                  <a:pt x="373103" y="428544"/>
                </a:lnTo>
                <a:lnTo>
                  <a:pt x="370848" y="428544"/>
                </a:lnTo>
                <a:lnTo>
                  <a:pt x="369787" y="425228"/>
                </a:lnTo>
                <a:lnTo>
                  <a:pt x="367532" y="424035"/>
                </a:lnTo>
                <a:lnTo>
                  <a:pt x="365277" y="427483"/>
                </a:lnTo>
                <a:lnTo>
                  <a:pt x="367532" y="428544"/>
                </a:lnTo>
                <a:lnTo>
                  <a:pt x="367532" y="430799"/>
                </a:lnTo>
                <a:lnTo>
                  <a:pt x="366471" y="428544"/>
                </a:lnTo>
                <a:lnTo>
                  <a:pt x="365410" y="428544"/>
                </a:lnTo>
                <a:lnTo>
                  <a:pt x="362094" y="427483"/>
                </a:lnTo>
                <a:lnTo>
                  <a:pt x="333975" y="426290"/>
                </a:lnTo>
                <a:lnTo>
                  <a:pt x="333975" y="425228"/>
                </a:lnTo>
                <a:lnTo>
                  <a:pt x="329466" y="425228"/>
                </a:lnTo>
                <a:lnTo>
                  <a:pt x="330527" y="428544"/>
                </a:lnTo>
                <a:lnTo>
                  <a:pt x="329466" y="433054"/>
                </a:lnTo>
                <a:lnTo>
                  <a:pt x="336230" y="448838"/>
                </a:lnTo>
                <a:lnTo>
                  <a:pt x="339546" y="450031"/>
                </a:lnTo>
                <a:lnTo>
                  <a:pt x="341801" y="457857"/>
                </a:lnTo>
                <a:lnTo>
                  <a:pt x="345117" y="458918"/>
                </a:lnTo>
                <a:lnTo>
                  <a:pt x="343923" y="462234"/>
                </a:lnTo>
                <a:lnTo>
                  <a:pt x="347239" y="468998"/>
                </a:lnTo>
                <a:lnTo>
                  <a:pt x="349494" y="483588"/>
                </a:lnTo>
                <a:lnTo>
                  <a:pt x="347239" y="488097"/>
                </a:lnTo>
                <a:lnTo>
                  <a:pt x="343923" y="486904"/>
                </a:lnTo>
                <a:lnTo>
                  <a:pt x="322569" y="503748"/>
                </a:lnTo>
                <a:lnTo>
                  <a:pt x="315804" y="509319"/>
                </a:lnTo>
                <a:lnTo>
                  <a:pt x="330394" y="538631"/>
                </a:lnTo>
                <a:lnTo>
                  <a:pt x="300021" y="561179"/>
                </a:lnTo>
                <a:lnTo>
                  <a:pt x="266199" y="584789"/>
                </a:lnTo>
                <a:lnTo>
                  <a:pt x="259434" y="582533"/>
                </a:lnTo>
                <a:lnTo>
                  <a:pt x="252670" y="561179"/>
                </a:lnTo>
                <a:lnTo>
                  <a:pt x="252670" y="556670"/>
                </a:lnTo>
                <a:lnTo>
                  <a:pt x="275218" y="554415"/>
                </a:lnTo>
                <a:lnTo>
                  <a:pt x="276279" y="552160"/>
                </a:lnTo>
                <a:lnTo>
                  <a:pt x="272963" y="548712"/>
                </a:lnTo>
                <a:lnTo>
                  <a:pt x="272963" y="544202"/>
                </a:lnTo>
                <a:lnTo>
                  <a:pt x="251609" y="534122"/>
                </a:lnTo>
                <a:lnTo>
                  <a:pt x="250415" y="530673"/>
                </a:lnTo>
                <a:lnTo>
                  <a:pt x="236887" y="530673"/>
                </a:lnTo>
                <a:lnTo>
                  <a:pt x="227867" y="537438"/>
                </a:lnTo>
                <a:lnTo>
                  <a:pt x="223358" y="538499"/>
                </a:lnTo>
                <a:lnTo>
                  <a:pt x="220042" y="532928"/>
                </a:lnTo>
                <a:lnTo>
                  <a:pt x="212216" y="530673"/>
                </a:lnTo>
                <a:lnTo>
                  <a:pt x="212216" y="511574"/>
                </a:lnTo>
                <a:lnTo>
                  <a:pt x="207707" y="499239"/>
                </a:lnTo>
                <a:lnTo>
                  <a:pt x="184098" y="462101"/>
                </a:lnTo>
                <a:lnTo>
                  <a:pt x="162743" y="503748"/>
                </a:lnTo>
                <a:lnTo>
                  <a:pt x="160489" y="510513"/>
                </a:lnTo>
                <a:lnTo>
                  <a:pt x="140195" y="521787"/>
                </a:lnTo>
                <a:lnTo>
                  <a:pt x="133431" y="528552"/>
                </a:lnTo>
                <a:lnTo>
                  <a:pt x="96293" y="520726"/>
                </a:lnTo>
                <a:lnTo>
                  <a:pt x="95232" y="516216"/>
                </a:lnTo>
                <a:lnTo>
                  <a:pt x="88468" y="507197"/>
                </a:lnTo>
                <a:lnTo>
                  <a:pt x="81703" y="500432"/>
                </a:lnTo>
                <a:lnTo>
                  <a:pt x="80642" y="500432"/>
                </a:lnTo>
                <a:lnTo>
                  <a:pt x="80642" y="497116"/>
                </a:lnTo>
                <a:lnTo>
                  <a:pt x="79448" y="496056"/>
                </a:lnTo>
                <a:lnTo>
                  <a:pt x="78255" y="493800"/>
                </a:lnTo>
                <a:lnTo>
                  <a:pt x="77194" y="490353"/>
                </a:lnTo>
                <a:lnTo>
                  <a:pt x="77194" y="489291"/>
                </a:lnTo>
                <a:lnTo>
                  <a:pt x="76132" y="488230"/>
                </a:lnTo>
                <a:lnTo>
                  <a:pt x="76132" y="487037"/>
                </a:lnTo>
                <a:lnTo>
                  <a:pt x="75072" y="485975"/>
                </a:lnTo>
                <a:lnTo>
                  <a:pt x="73878" y="485975"/>
                </a:lnTo>
                <a:lnTo>
                  <a:pt x="73878" y="484781"/>
                </a:lnTo>
                <a:lnTo>
                  <a:pt x="72817" y="482527"/>
                </a:lnTo>
                <a:lnTo>
                  <a:pt x="71756" y="482527"/>
                </a:lnTo>
                <a:lnTo>
                  <a:pt x="71756" y="481465"/>
                </a:lnTo>
                <a:lnTo>
                  <a:pt x="68440" y="473640"/>
                </a:lnTo>
                <a:lnTo>
                  <a:pt x="57166" y="466876"/>
                </a:lnTo>
                <a:lnTo>
                  <a:pt x="62737" y="460111"/>
                </a:lnTo>
                <a:lnTo>
                  <a:pt x="64991" y="462366"/>
                </a:lnTo>
                <a:lnTo>
                  <a:pt x="69501" y="457857"/>
                </a:lnTo>
                <a:lnTo>
                  <a:pt x="77327" y="454408"/>
                </a:lnTo>
                <a:lnTo>
                  <a:pt x="71756" y="451092"/>
                </a:lnTo>
                <a:lnTo>
                  <a:pt x="70562" y="450031"/>
                </a:lnTo>
                <a:lnTo>
                  <a:pt x="71756" y="447776"/>
                </a:lnTo>
                <a:lnTo>
                  <a:pt x="70562" y="446582"/>
                </a:lnTo>
                <a:lnTo>
                  <a:pt x="69501" y="447776"/>
                </a:lnTo>
                <a:lnTo>
                  <a:pt x="68440" y="444328"/>
                </a:lnTo>
                <a:lnTo>
                  <a:pt x="98813" y="402680"/>
                </a:lnTo>
                <a:lnTo>
                  <a:pt x="125871" y="370052"/>
                </a:lnTo>
                <a:lnTo>
                  <a:pt x="81968" y="337424"/>
                </a:lnTo>
                <a:lnTo>
                  <a:pt x="107832" y="311560"/>
                </a:lnTo>
                <a:lnTo>
                  <a:pt x="84223" y="320579"/>
                </a:lnTo>
                <a:lnTo>
                  <a:pt x="71888" y="312754"/>
                </a:lnTo>
                <a:lnTo>
                  <a:pt x="57298" y="322834"/>
                </a:lnTo>
                <a:lnTo>
                  <a:pt x="50534" y="248558"/>
                </a:lnTo>
                <a:lnTo>
                  <a:pt x="68573" y="255323"/>
                </a:lnTo>
                <a:lnTo>
                  <a:pt x="73082" y="240733"/>
                </a:lnTo>
                <a:lnTo>
                  <a:pt x="75337" y="231714"/>
                </a:lnTo>
                <a:lnTo>
                  <a:pt x="73082" y="231714"/>
                </a:lnTo>
                <a:lnTo>
                  <a:pt x="69766" y="226143"/>
                </a:lnTo>
                <a:lnTo>
                  <a:pt x="60747" y="218318"/>
                </a:lnTo>
                <a:lnTo>
                  <a:pt x="44964" y="211553"/>
                </a:lnTo>
                <a:lnTo>
                  <a:pt x="10080" y="213808"/>
                </a:lnTo>
                <a:lnTo>
                  <a:pt x="7825" y="191260"/>
                </a:lnTo>
                <a:lnTo>
                  <a:pt x="1061" y="166457"/>
                </a:lnTo>
                <a:lnTo>
                  <a:pt x="0" y="166457"/>
                </a:lnTo>
                <a:lnTo>
                  <a:pt x="43902" y="47218"/>
                </a:lnTo>
                <a:lnTo>
                  <a:pt x="47218" y="42709"/>
                </a:lnTo>
                <a:lnTo>
                  <a:pt x="51728" y="40454"/>
                </a:lnTo>
                <a:lnTo>
                  <a:pt x="52789" y="37138"/>
                </a:lnTo>
                <a:lnTo>
                  <a:pt x="56105" y="33822"/>
                </a:lnTo>
                <a:lnTo>
                  <a:pt x="58359" y="33822"/>
                </a:lnTo>
                <a:lnTo>
                  <a:pt x="60614" y="23741"/>
                </a:lnTo>
                <a:lnTo>
                  <a:pt x="57298" y="16978"/>
                </a:lnTo>
                <a:lnTo>
                  <a:pt x="55044" y="13662"/>
                </a:lnTo>
                <a:lnTo>
                  <a:pt x="55044" y="6897"/>
                </a:lnTo>
                <a:lnTo>
                  <a:pt x="56237" y="4643"/>
                </a:lnTo>
                <a:lnTo>
                  <a:pt x="53983" y="1327"/>
                </a:lnTo>
                <a:lnTo>
                  <a:pt x="53983" y="266"/>
                </a:lnTo>
              </a:path>
            </a:pathLst>
          </a:custGeom>
          <a:solidFill>
            <a:schemeClr val="bg1">
              <a:lumMod val="85000"/>
            </a:schemeClr>
          </a:solidFill>
          <a:ln w="13251" cap="flat">
            <a:noFill/>
            <a:prstDash val="solid"/>
            <a:miter/>
          </a:ln>
        </p:spPr>
        <p:txBody>
          <a:bodyPr rtlCol="0" anchor="ctr"/>
          <a:lstStyle/>
          <a:p>
            <a:endParaRPr lang="en-FI" sz="816"/>
          </a:p>
        </p:txBody>
      </p:sp>
      <p:sp>
        <p:nvSpPr>
          <p:cNvPr id="1457" name="Freeform: Shape 1456">
            <a:extLst>
              <a:ext uri="{FF2B5EF4-FFF2-40B4-BE49-F238E27FC236}">
                <a16:creationId xmlns:a16="http://schemas.microsoft.com/office/drawing/2014/main" id="{8CDC12F2-1753-4DD8-B613-AF4A0944092C}"/>
              </a:ext>
            </a:extLst>
          </p:cNvPr>
          <p:cNvSpPr/>
          <p:nvPr/>
        </p:nvSpPr>
        <p:spPr>
          <a:xfrm>
            <a:off x="4489016" y="5574156"/>
            <a:ext cx="127303" cy="205393"/>
          </a:xfrm>
          <a:custGeom>
            <a:avLst/>
            <a:gdLst>
              <a:gd name="connsiteX0" fmla="*/ 50004 w 280656"/>
              <a:gd name="connsiteY0" fmla="*/ 70828 h 452816"/>
              <a:gd name="connsiteX1" fmla="*/ 56768 w 280656"/>
              <a:gd name="connsiteY1" fmla="*/ 69766 h 452816"/>
              <a:gd name="connsiteX2" fmla="*/ 60084 w 280656"/>
              <a:gd name="connsiteY2" fmla="*/ 61941 h 452816"/>
              <a:gd name="connsiteX3" fmla="*/ 65655 w 280656"/>
              <a:gd name="connsiteY3" fmla="*/ 64196 h 452816"/>
              <a:gd name="connsiteX4" fmla="*/ 66715 w 280656"/>
              <a:gd name="connsiteY4" fmla="*/ 59686 h 452816"/>
              <a:gd name="connsiteX5" fmla="*/ 68970 w 280656"/>
              <a:gd name="connsiteY5" fmla="*/ 60747 h 452816"/>
              <a:gd name="connsiteX6" fmla="*/ 76796 w 280656"/>
              <a:gd name="connsiteY6" fmla="*/ 51728 h 452816"/>
              <a:gd name="connsiteX7" fmla="*/ 75602 w 280656"/>
              <a:gd name="connsiteY7" fmla="*/ 40454 h 452816"/>
              <a:gd name="connsiteX8" fmla="*/ 73347 w 280656"/>
              <a:gd name="connsiteY8" fmla="*/ 40454 h 452816"/>
              <a:gd name="connsiteX9" fmla="*/ 73347 w 280656"/>
              <a:gd name="connsiteY9" fmla="*/ 31435 h 452816"/>
              <a:gd name="connsiteX10" fmla="*/ 77857 w 280656"/>
              <a:gd name="connsiteY10" fmla="*/ 26925 h 452816"/>
              <a:gd name="connsiteX11" fmla="*/ 85683 w 280656"/>
              <a:gd name="connsiteY11" fmla="*/ 26925 h 452816"/>
              <a:gd name="connsiteX12" fmla="*/ 87937 w 280656"/>
              <a:gd name="connsiteY12" fmla="*/ 23609 h 452816"/>
              <a:gd name="connsiteX13" fmla="*/ 86744 w 280656"/>
              <a:gd name="connsiteY13" fmla="*/ 15784 h 452816"/>
              <a:gd name="connsiteX14" fmla="*/ 93508 w 280656"/>
              <a:gd name="connsiteY14" fmla="*/ 11274 h 452816"/>
              <a:gd name="connsiteX15" fmla="*/ 93508 w 280656"/>
              <a:gd name="connsiteY15" fmla="*/ 3449 h 452816"/>
              <a:gd name="connsiteX16" fmla="*/ 91253 w 280656"/>
              <a:gd name="connsiteY16" fmla="*/ 0 h 452816"/>
              <a:gd name="connsiteX17" fmla="*/ 120565 w 280656"/>
              <a:gd name="connsiteY17" fmla="*/ 11274 h 452816"/>
              <a:gd name="connsiteX18" fmla="*/ 138604 w 280656"/>
              <a:gd name="connsiteY18" fmla="*/ 25864 h 452816"/>
              <a:gd name="connsiteX19" fmla="*/ 139665 w 280656"/>
              <a:gd name="connsiteY19" fmla="*/ 25864 h 452816"/>
              <a:gd name="connsiteX20" fmla="*/ 173487 w 280656"/>
              <a:gd name="connsiteY20" fmla="*/ 41648 h 452816"/>
              <a:gd name="connsiteX21" fmla="*/ 180251 w 280656"/>
              <a:gd name="connsiteY21" fmla="*/ 44964 h 452816"/>
              <a:gd name="connsiteX22" fmla="*/ 182506 w 280656"/>
              <a:gd name="connsiteY22" fmla="*/ 41648 h 452816"/>
              <a:gd name="connsiteX23" fmla="*/ 183567 w 280656"/>
              <a:gd name="connsiteY23" fmla="*/ 44964 h 452816"/>
              <a:gd name="connsiteX24" fmla="*/ 185822 w 280656"/>
              <a:gd name="connsiteY24" fmla="*/ 46025 h 452816"/>
              <a:gd name="connsiteX25" fmla="*/ 185822 w 280656"/>
              <a:gd name="connsiteY25" fmla="*/ 47219 h 452816"/>
              <a:gd name="connsiteX26" fmla="*/ 181312 w 280656"/>
              <a:gd name="connsiteY26" fmla="*/ 49473 h 452816"/>
              <a:gd name="connsiteX27" fmla="*/ 194841 w 280656"/>
              <a:gd name="connsiteY27" fmla="*/ 75337 h 452816"/>
              <a:gd name="connsiteX28" fmla="*/ 204921 w 280656"/>
              <a:gd name="connsiteY28" fmla="*/ 85417 h 452816"/>
              <a:gd name="connsiteX29" fmla="*/ 207176 w 280656"/>
              <a:gd name="connsiteY29" fmla="*/ 94437 h 452816"/>
              <a:gd name="connsiteX30" fmla="*/ 211686 w 280656"/>
              <a:gd name="connsiteY30" fmla="*/ 97753 h 452816"/>
              <a:gd name="connsiteX31" fmla="*/ 213941 w 280656"/>
              <a:gd name="connsiteY31" fmla="*/ 97753 h 452816"/>
              <a:gd name="connsiteX32" fmla="*/ 212747 w 280656"/>
              <a:gd name="connsiteY32" fmla="*/ 102262 h 452816"/>
              <a:gd name="connsiteX33" fmla="*/ 211553 w 280656"/>
              <a:gd name="connsiteY33" fmla="*/ 103323 h 452816"/>
              <a:gd name="connsiteX34" fmla="*/ 210492 w 280656"/>
              <a:gd name="connsiteY34" fmla="*/ 105578 h 452816"/>
              <a:gd name="connsiteX35" fmla="*/ 212747 w 280656"/>
              <a:gd name="connsiteY35" fmla="*/ 107832 h 452816"/>
              <a:gd name="connsiteX36" fmla="*/ 213941 w 280656"/>
              <a:gd name="connsiteY36" fmla="*/ 112342 h 452816"/>
              <a:gd name="connsiteX37" fmla="*/ 220705 w 280656"/>
              <a:gd name="connsiteY37" fmla="*/ 114597 h 452816"/>
              <a:gd name="connsiteX38" fmla="*/ 219511 w 280656"/>
              <a:gd name="connsiteY38" fmla="*/ 116852 h 452816"/>
              <a:gd name="connsiteX39" fmla="*/ 220705 w 280656"/>
              <a:gd name="connsiteY39" fmla="*/ 122423 h 452816"/>
              <a:gd name="connsiteX40" fmla="*/ 224021 w 280656"/>
              <a:gd name="connsiteY40" fmla="*/ 124677 h 452816"/>
              <a:gd name="connsiteX41" fmla="*/ 225215 w 280656"/>
              <a:gd name="connsiteY41" fmla="*/ 129187 h 452816"/>
              <a:gd name="connsiteX42" fmla="*/ 239805 w 280656"/>
              <a:gd name="connsiteY42" fmla="*/ 124677 h 452816"/>
              <a:gd name="connsiteX43" fmla="*/ 235295 w 280656"/>
              <a:gd name="connsiteY43" fmla="*/ 135951 h 452816"/>
              <a:gd name="connsiteX44" fmla="*/ 242059 w 280656"/>
              <a:gd name="connsiteY44" fmla="*/ 174150 h 452816"/>
              <a:gd name="connsiteX45" fmla="*/ 247630 w 280656"/>
              <a:gd name="connsiteY45" fmla="*/ 174150 h 452816"/>
              <a:gd name="connsiteX46" fmla="*/ 248824 w 280656"/>
              <a:gd name="connsiteY46" fmla="*/ 171895 h 452816"/>
              <a:gd name="connsiteX47" fmla="*/ 247630 w 280656"/>
              <a:gd name="connsiteY47" fmla="*/ 169641 h 452816"/>
              <a:gd name="connsiteX48" fmla="*/ 248824 w 280656"/>
              <a:gd name="connsiteY48" fmla="*/ 168447 h 452816"/>
              <a:gd name="connsiteX49" fmla="*/ 245508 w 280656"/>
              <a:gd name="connsiteY49" fmla="*/ 123484 h 452816"/>
              <a:gd name="connsiteX50" fmla="*/ 259036 w 280656"/>
              <a:gd name="connsiteY50" fmla="*/ 137012 h 452816"/>
              <a:gd name="connsiteX51" fmla="*/ 254527 w 280656"/>
              <a:gd name="connsiteY51" fmla="*/ 140461 h 452816"/>
              <a:gd name="connsiteX52" fmla="*/ 253466 w 280656"/>
              <a:gd name="connsiteY52" fmla="*/ 139267 h 452816"/>
              <a:gd name="connsiteX53" fmla="*/ 253466 w 280656"/>
              <a:gd name="connsiteY53" fmla="*/ 134758 h 452816"/>
              <a:gd name="connsiteX54" fmla="*/ 248956 w 280656"/>
              <a:gd name="connsiteY54" fmla="*/ 134758 h 452816"/>
              <a:gd name="connsiteX55" fmla="*/ 250017 w 280656"/>
              <a:gd name="connsiteY55" fmla="*/ 137012 h 452816"/>
              <a:gd name="connsiteX56" fmla="*/ 247763 w 280656"/>
              <a:gd name="connsiteY56" fmla="*/ 137012 h 452816"/>
              <a:gd name="connsiteX57" fmla="*/ 247763 w 280656"/>
              <a:gd name="connsiteY57" fmla="*/ 144838 h 452816"/>
              <a:gd name="connsiteX58" fmla="*/ 251211 w 280656"/>
              <a:gd name="connsiteY58" fmla="*/ 146031 h 452816"/>
              <a:gd name="connsiteX59" fmla="*/ 252272 w 280656"/>
              <a:gd name="connsiteY59" fmla="*/ 147093 h 452816"/>
              <a:gd name="connsiteX60" fmla="*/ 250017 w 280656"/>
              <a:gd name="connsiteY60" fmla="*/ 149347 h 452816"/>
              <a:gd name="connsiteX61" fmla="*/ 270310 w 280656"/>
              <a:gd name="connsiteY61" fmla="*/ 160622 h 452816"/>
              <a:gd name="connsiteX62" fmla="*/ 269250 w 280656"/>
              <a:gd name="connsiteY62" fmla="*/ 161815 h 452816"/>
              <a:gd name="connsiteX63" fmla="*/ 260230 w 280656"/>
              <a:gd name="connsiteY63" fmla="*/ 165131 h 452816"/>
              <a:gd name="connsiteX64" fmla="*/ 257976 w 280656"/>
              <a:gd name="connsiteY64" fmla="*/ 166325 h 452816"/>
              <a:gd name="connsiteX65" fmla="*/ 260230 w 280656"/>
              <a:gd name="connsiteY65" fmla="*/ 170834 h 452816"/>
              <a:gd name="connsiteX66" fmla="*/ 271504 w 280656"/>
              <a:gd name="connsiteY66" fmla="*/ 168580 h 452816"/>
              <a:gd name="connsiteX67" fmla="*/ 277207 w 280656"/>
              <a:gd name="connsiteY67" fmla="*/ 166325 h 452816"/>
              <a:gd name="connsiteX68" fmla="*/ 277207 w 280656"/>
              <a:gd name="connsiteY68" fmla="*/ 171895 h 452816"/>
              <a:gd name="connsiteX69" fmla="*/ 260363 w 280656"/>
              <a:gd name="connsiteY69" fmla="*/ 170702 h 452816"/>
              <a:gd name="connsiteX70" fmla="*/ 261557 w 280656"/>
              <a:gd name="connsiteY70" fmla="*/ 174150 h 452816"/>
              <a:gd name="connsiteX71" fmla="*/ 277340 w 280656"/>
              <a:gd name="connsiteY71" fmla="*/ 179721 h 452816"/>
              <a:gd name="connsiteX72" fmla="*/ 279595 w 280656"/>
              <a:gd name="connsiteY72" fmla="*/ 183037 h 452816"/>
              <a:gd name="connsiteX73" fmla="*/ 280656 w 280656"/>
              <a:gd name="connsiteY73" fmla="*/ 190862 h 452816"/>
              <a:gd name="connsiteX74" fmla="*/ 268321 w 280656"/>
              <a:gd name="connsiteY74" fmla="*/ 190862 h 452816"/>
              <a:gd name="connsiteX75" fmla="*/ 271637 w 280656"/>
              <a:gd name="connsiteY75" fmla="*/ 196433 h 452816"/>
              <a:gd name="connsiteX76" fmla="*/ 270576 w 280656"/>
              <a:gd name="connsiteY76" fmla="*/ 199881 h 452816"/>
              <a:gd name="connsiteX77" fmla="*/ 268321 w 280656"/>
              <a:gd name="connsiteY77" fmla="*/ 199881 h 452816"/>
              <a:gd name="connsiteX78" fmla="*/ 268321 w 280656"/>
              <a:gd name="connsiteY78" fmla="*/ 198688 h 452816"/>
              <a:gd name="connsiteX79" fmla="*/ 267260 w 280656"/>
              <a:gd name="connsiteY79" fmla="*/ 197627 h 452816"/>
              <a:gd name="connsiteX80" fmla="*/ 266199 w 280656"/>
              <a:gd name="connsiteY80" fmla="*/ 195372 h 452816"/>
              <a:gd name="connsiteX81" fmla="*/ 265138 w 280656"/>
              <a:gd name="connsiteY81" fmla="*/ 195372 h 452816"/>
              <a:gd name="connsiteX82" fmla="*/ 265138 w 280656"/>
              <a:gd name="connsiteY82" fmla="*/ 197627 h 452816"/>
              <a:gd name="connsiteX83" fmla="*/ 266199 w 280656"/>
              <a:gd name="connsiteY83" fmla="*/ 198688 h 452816"/>
              <a:gd name="connsiteX84" fmla="*/ 266199 w 280656"/>
              <a:gd name="connsiteY84" fmla="*/ 199881 h 452816"/>
              <a:gd name="connsiteX85" fmla="*/ 265138 w 280656"/>
              <a:gd name="connsiteY85" fmla="*/ 199881 h 452816"/>
              <a:gd name="connsiteX86" fmla="*/ 265138 w 280656"/>
              <a:gd name="connsiteY86" fmla="*/ 198688 h 452816"/>
              <a:gd name="connsiteX87" fmla="*/ 258373 w 280656"/>
              <a:gd name="connsiteY87" fmla="*/ 196433 h 452816"/>
              <a:gd name="connsiteX88" fmla="*/ 258373 w 280656"/>
              <a:gd name="connsiteY88" fmla="*/ 202137 h 452816"/>
              <a:gd name="connsiteX89" fmla="*/ 257312 w 280656"/>
              <a:gd name="connsiteY89" fmla="*/ 202137 h 452816"/>
              <a:gd name="connsiteX90" fmla="*/ 257312 w 280656"/>
              <a:gd name="connsiteY90" fmla="*/ 203197 h 452816"/>
              <a:gd name="connsiteX91" fmla="*/ 258373 w 280656"/>
              <a:gd name="connsiteY91" fmla="*/ 204258 h 452816"/>
              <a:gd name="connsiteX92" fmla="*/ 260628 w 280656"/>
              <a:gd name="connsiteY92" fmla="*/ 205453 h 452816"/>
              <a:gd name="connsiteX93" fmla="*/ 260628 w 280656"/>
              <a:gd name="connsiteY93" fmla="*/ 207707 h 452816"/>
              <a:gd name="connsiteX94" fmla="*/ 259567 w 280656"/>
              <a:gd name="connsiteY94" fmla="*/ 207707 h 452816"/>
              <a:gd name="connsiteX95" fmla="*/ 259567 w 280656"/>
              <a:gd name="connsiteY95" fmla="*/ 209962 h 452816"/>
              <a:gd name="connsiteX96" fmla="*/ 260628 w 280656"/>
              <a:gd name="connsiteY96" fmla="*/ 208768 h 452816"/>
              <a:gd name="connsiteX97" fmla="*/ 266199 w 280656"/>
              <a:gd name="connsiteY97" fmla="*/ 209962 h 452816"/>
              <a:gd name="connsiteX98" fmla="*/ 270708 w 280656"/>
              <a:gd name="connsiteY98" fmla="*/ 217788 h 452816"/>
              <a:gd name="connsiteX99" fmla="*/ 272963 w 280656"/>
              <a:gd name="connsiteY99" fmla="*/ 217788 h 452816"/>
              <a:gd name="connsiteX100" fmla="*/ 276279 w 280656"/>
              <a:gd name="connsiteY100" fmla="*/ 223358 h 452816"/>
              <a:gd name="connsiteX101" fmla="*/ 275218 w 280656"/>
              <a:gd name="connsiteY101" fmla="*/ 231184 h 452816"/>
              <a:gd name="connsiteX102" fmla="*/ 262883 w 280656"/>
              <a:gd name="connsiteY102" fmla="*/ 232244 h 452816"/>
              <a:gd name="connsiteX103" fmla="*/ 261822 w 280656"/>
              <a:gd name="connsiteY103" fmla="*/ 234500 h 452816"/>
              <a:gd name="connsiteX104" fmla="*/ 259567 w 280656"/>
              <a:gd name="connsiteY104" fmla="*/ 234500 h 452816"/>
              <a:gd name="connsiteX105" fmla="*/ 253996 w 280656"/>
              <a:gd name="connsiteY105" fmla="*/ 235693 h 452816"/>
              <a:gd name="connsiteX106" fmla="*/ 255058 w 280656"/>
              <a:gd name="connsiteY106" fmla="*/ 249222 h 452816"/>
              <a:gd name="connsiteX107" fmla="*/ 232509 w 280656"/>
              <a:gd name="connsiteY107" fmla="*/ 253731 h 452816"/>
              <a:gd name="connsiteX108" fmla="*/ 223490 w 280656"/>
              <a:gd name="connsiteY108" fmla="*/ 266067 h 452816"/>
              <a:gd name="connsiteX109" fmla="*/ 213410 w 280656"/>
              <a:gd name="connsiteY109" fmla="*/ 277341 h 452816"/>
              <a:gd name="connsiteX110" fmla="*/ 214604 w 280656"/>
              <a:gd name="connsiteY110" fmla="*/ 311030 h 452816"/>
              <a:gd name="connsiteX111" fmla="*/ 220174 w 280656"/>
              <a:gd name="connsiteY111" fmla="*/ 326813 h 452816"/>
              <a:gd name="connsiteX112" fmla="*/ 219114 w 280656"/>
              <a:gd name="connsiteY112" fmla="*/ 329069 h 452816"/>
              <a:gd name="connsiteX113" fmla="*/ 219114 w 280656"/>
              <a:gd name="connsiteY113" fmla="*/ 334772 h 452816"/>
              <a:gd name="connsiteX114" fmla="*/ 220174 w 280656"/>
              <a:gd name="connsiteY114" fmla="*/ 335832 h 452816"/>
              <a:gd name="connsiteX115" fmla="*/ 221368 w 280656"/>
              <a:gd name="connsiteY115" fmla="*/ 342597 h 452816"/>
              <a:gd name="connsiteX116" fmla="*/ 222562 w 280656"/>
              <a:gd name="connsiteY116" fmla="*/ 344851 h 452816"/>
              <a:gd name="connsiteX117" fmla="*/ 223623 w 280656"/>
              <a:gd name="connsiteY117" fmla="*/ 343791 h 452816"/>
              <a:gd name="connsiteX118" fmla="*/ 223623 w 280656"/>
              <a:gd name="connsiteY118" fmla="*/ 341536 h 452816"/>
              <a:gd name="connsiteX119" fmla="*/ 226939 w 280656"/>
              <a:gd name="connsiteY119" fmla="*/ 341536 h 452816"/>
              <a:gd name="connsiteX120" fmla="*/ 226939 w 280656"/>
              <a:gd name="connsiteY120" fmla="*/ 346045 h 452816"/>
              <a:gd name="connsiteX121" fmla="*/ 224684 w 280656"/>
              <a:gd name="connsiteY121" fmla="*/ 349361 h 452816"/>
              <a:gd name="connsiteX122" fmla="*/ 223623 w 280656"/>
              <a:gd name="connsiteY122" fmla="*/ 350555 h 452816"/>
              <a:gd name="connsiteX123" fmla="*/ 222562 w 280656"/>
              <a:gd name="connsiteY123" fmla="*/ 351616 h 452816"/>
              <a:gd name="connsiteX124" fmla="*/ 222562 w 280656"/>
              <a:gd name="connsiteY124" fmla="*/ 353871 h 452816"/>
              <a:gd name="connsiteX125" fmla="*/ 213543 w 280656"/>
              <a:gd name="connsiteY125" fmla="*/ 362890 h 452816"/>
              <a:gd name="connsiteX126" fmla="*/ 204524 w 280656"/>
              <a:gd name="connsiteY126" fmla="*/ 365145 h 452816"/>
              <a:gd name="connsiteX127" fmla="*/ 193250 w 280656"/>
              <a:gd name="connsiteY127" fmla="*/ 370848 h 452816"/>
              <a:gd name="connsiteX128" fmla="*/ 185424 w 280656"/>
              <a:gd name="connsiteY128" fmla="*/ 386632 h 452816"/>
              <a:gd name="connsiteX129" fmla="*/ 206778 w 280656"/>
              <a:gd name="connsiteY129" fmla="*/ 389948 h 452816"/>
              <a:gd name="connsiteX130" fmla="*/ 206778 w 280656"/>
              <a:gd name="connsiteY130" fmla="*/ 400028 h 452816"/>
              <a:gd name="connsiteX131" fmla="*/ 194443 w 280656"/>
              <a:gd name="connsiteY131" fmla="*/ 412363 h 452816"/>
              <a:gd name="connsiteX132" fmla="*/ 194443 w 280656"/>
              <a:gd name="connsiteY132" fmla="*/ 416873 h 452816"/>
              <a:gd name="connsiteX133" fmla="*/ 178660 w 280656"/>
              <a:gd name="connsiteY133" fmla="*/ 396579 h 452816"/>
              <a:gd name="connsiteX134" fmla="*/ 177599 w 280656"/>
              <a:gd name="connsiteY134" fmla="*/ 398834 h 452816"/>
              <a:gd name="connsiteX135" fmla="*/ 180915 w 280656"/>
              <a:gd name="connsiteY135" fmla="*/ 411169 h 452816"/>
              <a:gd name="connsiteX136" fmla="*/ 176405 w 280656"/>
              <a:gd name="connsiteY136" fmla="*/ 420189 h 452816"/>
              <a:gd name="connsiteX137" fmla="*/ 176405 w 280656"/>
              <a:gd name="connsiteY137" fmla="*/ 452817 h 452816"/>
              <a:gd name="connsiteX138" fmla="*/ 148286 w 280656"/>
              <a:gd name="connsiteY138" fmla="*/ 435972 h 452816"/>
              <a:gd name="connsiteX139" fmla="*/ 147225 w 280656"/>
              <a:gd name="connsiteY139" fmla="*/ 434778 h 452816"/>
              <a:gd name="connsiteX140" fmla="*/ 144971 w 280656"/>
              <a:gd name="connsiteY140" fmla="*/ 426953 h 452816"/>
              <a:gd name="connsiteX141" fmla="*/ 140461 w 280656"/>
              <a:gd name="connsiteY141" fmla="*/ 421382 h 452816"/>
              <a:gd name="connsiteX142" fmla="*/ 139400 w 280656"/>
              <a:gd name="connsiteY142" fmla="*/ 415812 h 452816"/>
              <a:gd name="connsiteX143" fmla="*/ 141655 w 280656"/>
              <a:gd name="connsiteY143" fmla="*/ 403477 h 452816"/>
              <a:gd name="connsiteX144" fmla="*/ 122555 w 280656"/>
              <a:gd name="connsiteY144" fmla="*/ 404670 h 452816"/>
              <a:gd name="connsiteX145" fmla="*/ 120300 w 280656"/>
              <a:gd name="connsiteY145" fmla="*/ 406925 h 452816"/>
              <a:gd name="connsiteX146" fmla="*/ 112475 w 280656"/>
              <a:gd name="connsiteY146" fmla="*/ 406925 h 452816"/>
              <a:gd name="connsiteX147" fmla="*/ 105710 w 280656"/>
              <a:gd name="connsiteY147" fmla="*/ 410241 h 452816"/>
              <a:gd name="connsiteX148" fmla="*/ 29180 w 280656"/>
              <a:gd name="connsiteY148" fmla="*/ 413557 h 452816"/>
              <a:gd name="connsiteX149" fmla="*/ 26925 w 280656"/>
              <a:gd name="connsiteY149" fmla="*/ 409047 h 452816"/>
              <a:gd name="connsiteX150" fmla="*/ 27986 w 280656"/>
              <a:gd name="connsiteY150" fmla="*/ 400028 h 452816"/>
              <a:gd name="connsiteX151" fmla="*/ 32496 w 280656"/>
              <a:gd name="connsiteY151" fmla="*/ 396712 h 452816"/>
              <a:gd name="connsiteX152" fmla="*/ 37005 w 280656"/>
              <a:gd name="connsiteY152" fmla="*/ 386632 h 452816"/>
              <a:gd name="connsiteX153" fmla="*/ 41515 w 280656"/>
              <a:gd name="connsiteY153" fmla="*/ 382123 h 452816"/>
              <a:gd name="connsiteX154" fmla="*/ 47086 w 280656"/>
              <a:gd name="connsiteY154" fmla="*/ 377613 h 452816"/>
              <a:gd name="connsiteX155" fmla="*/ 48279 w 280656"/>
              <a:gd name="connsiteY155" fmla="*/ 372042 h 452816"/>
              <a:gd name="connsiteX156" fmla="*/ 50534 w 280656"/>
              <a:gd name="connsiteY156" fmla="*/ 368726 h 452816"/>
              <a:gd name="connsiteX157" fmla="*/ 14590 w 280656"/>
              <a:gd name="connsiteY157" fmla="*/ 329333 h 452816"/>
              <a:gd name="connsiteX158" fmla="*/ 0 w 280656"/>
              <a:gd name="connsiteY158" fmla="*/ 300021 h 452816"/>
              <a:gd name="connsiteX159" fmla="*/ 6765 w 280656"/>
              <a:gd name="connsiteY159" fmla="*/ 294450 h 452816"/>
              <a:gd name="connsiteX160" fmla="*/ 28119 w 280656"/>
              <a:gd name="connsiteY160" fmla="*/ 277606 h 452816"/>
              <a:gd name="connsiteX161" fmla="*/ 31434 w 280656"/>
              <a:gd name="connsiteY161" fmla="*/ 278799 h 452816"/>
              <a:gd name="connsiteX162" fmla="*/ 33689 w 280656"/>
              <a:gd name="connsiteY162" fmla="*/ 274290 h 452816"/>
              <a:gd name="connsiteX163" fmla="*/ 31434 w 280656"/>
              <a:gd name="connsiteY163" fmla="*/ 259700 h 452816"/>
              <a:gd name="connsiteX164" fmla="*/ 28119 w 280656"/>
              <a:gd name="connsiteY164" fmla="*/ 252935 h 452816"/>
              <a:gd name="connsiteX165" fmla="*/ 29313 w 280656"/>
              <a:gd name="connsiteY165" fmla="*/ 249619 h 452816"/>
              <a:gd name="connsiteX166" fmla="*/ 25997 w 280656"/>
              <a:gd name="connsiteY166" fmla="*/ 248559 h 452816"/>
              <a:gd name="connsiteX167" fmla="*/ 23742 w 280656"/>
              <a:gd name="connsiteY167" fmla="*/ 240733 h 452816"/>
              <a:gd name="connsiteX168" fmla="*/ 20426 w 280656"/>
              <a:gd name="connsiteY168" fmla="*/ 239540 h 452816"/>
              <a:gd name="connsiteX169" fmla="*/ 13661 w 280656"/>
              <a:gd name="connsiteY169" fmla="*/ 223756 h 452816"/>
              <a:gd name="connsiteX170" fmla="*/ 14723 w 280656"/>
              <a:gd name="connsiteY170" fmla="*/ 219246 h 452816"/>
              <a:gd name="connsiteX171" fmla="*/ 13661 w 280656"/>
              <a:gd name="connsiteY171" fmla="*/ 215930 h 452816"/>
              <a:gd name="connsiteX172" fmla="*/ 18171 w 280656"/>
              <a:gd name="connsiteY172" fmla="*/ 215930 h 452816"/>
              <a:gd name="connsiteX173" fmla="*/ 18171 w 280656"/>
              <a:gd name="connsiteY173" fmla="*/ 216992 h 452816"/>
              <a:gd name="connsiteX174" fmla="*/ 46290 w 280656"/>
              <a:gd name="connsiteY174" fmla="*/ 218185 h 452816"/>
              <a:gd name="connsiteX175" fmla="*/ 49606 w 280656"/>
              <a:gd name="connsiteY175" fmla="*/ 219246 h 452816"/>
              <a:gd name="connsiteX176" fmla="*/ 50667 w 280656"/>
              <a:gd name="connsiteY176" fmla="*/ 219246 h 452816"/>
              <a:gd name="connsiteX177" fmla="*/ 51728 w 280656"/>
              <a:gd name="connsiteY177" fmla="*/ 221501 h 452816"/>
              <a:gd name="connsiteX178" fmla="*/ 51728 w 280656"/>
              <a:gd name="connsiteY178" fmla="*/ 219246 h 452816"/>
              <a:gd name="connsiteX179" fmla="*/ 49473 w 280656"/>
              <a:gd name="connsiteY179" fmla="*/ 218185 h 452816"/>
              <a:gd name="connsiteX180" fmla="*/ 51728 w 280656"/>
              <a:gd name="connsiteY180" fmla="*/ 214736 h 452816"/>
              <a:gd name="connsiteX181" fmla="*/ 53983 w 280656"/>
              <a:gd name="connsiteY181" fmla="*/ 215930 h 452816"/>
              <a:gd name="connsiteX182" fmla="*/ 55044 w 280656"/>
              <a:gd name="connsiteY182" fmla="*/ 219246 h 452816"/>
              <a:gd name="connsiteX183" fmla="*/ 57298 w 280656"/>
              <a:gd name="connsiteY183" fmla="*/ 219246 h 452816"/>
              <a:gd name="connsiteX184" fmla="*/ 58359 w 280656"/>
              <a:gd name="connsiteY184" fmla="*/ 222695 h 452816"/>
              <a:gd name="connsiteX185" fmla="*/ 61808 w 280656"/>
              <a:gd name="connsiteY185" fmla="*/ 221501 h 452816"/>
              <a:gd name="connsiteX186" fmla="*/ 61808 w 280656"/>
              <a:gd name="connsiteY186" fmla="*/ 229327 h 452816"/>
              <a:gd name="connsiteX187" fmla="*/ 66318 w 280656"/>
              <a:gd name="connsiteY187" fmla="*/ 227072 h 452816"/>
              <a:gd name="connsiteX188" fmla="*/ 66318 w 280656"/>
              <a:gd name="connsiteY188" fmla="*/ 221501 h 452816"/>
              <a:gd name="connsiteX189" fmla="*/ 67379 w 280656"/>
              <a:gd name="connsiteY189" fmla="*/ 220440 h 452816"/>
              <a:gd name="connsiteX190" fmla="*/ 70827 w 280656"/>
              <a:gd name="connsiteY190" fmla="*/ 218185 h 452816"/>
              <a:gd name="connsiteX191" fmla="*/ 69766 w 280656"/>
              <a:gd name="connsiteY191" fmla="*/ 209166 h 452816"/>
              <a:gd name="connsiteX192" fmla="*/ 65257 w 280656"/>
              <a:gd name="connsiteY192" fmla="*/ 206911 h 452816"/>
              <a:gd name="connsiteX193" fmla="*/ 61941 w 280656"/>
              <a:gd name="connsiteY193" fmla="*/ 211420 h 452816"/>
              <a:gd name="connsiteX194" fmla="*/ 54115 w 280656"/>
              <a:gd name="connsiteY194" fmla="*/ 211420 h 452816"/>
              <a:gd name="connsiteX195" fmla="*/ 57431 w 280656"/>
              <a:gd name="connsiteY195" fmla="*/ 202401 h 452816"/>
              <a:gd name="connsiteX196" fmla="*/ 52922 w 280656"/>
              <a:gd name="connsiteY196" fmla="*/ 188873 h 452816"/>
              <a:gd name="connsiteX197" fmla="*/ 46157 w 280656"/>
              <a:gd name="connsiteY197" fmla="*/ 188873 h 452816"/>
              <a:gd name="connsiteX198" fmla="*/ 48412 w 280656"/>
              <a:gd name="connsiteY198" fmla="*/ 207973 h 452816"/>
              <a:gd name="connsiteX199" fmla="*/ 46157 w 280656"/>
              <a:gd name="connsiteY199" fmla="*/ 214736 h 452816"/>
              <a:gd name="connsiteX200" fmla="*/ 44964 w 280656"/>
              <a:gd name="connsiteY200" fmla="*/ 215930 h 452816"/>
              <a:gd name="connsiteX201" fmla="*/ 39260 w 280656"/>
              <a:gd name="connsiteY201" fmla="*/ 214736 h 452816"/>
              <a:gd name="connsiteX202" fmla="*/ 34750 w 280656"/>
              <a:gd name="connsiteY202" fmla="*/ 212482 h 452816"/>
              <a:gd name="connsiteX203" fmla="*/ 33689 w 280656"/>
              <a:gd name="connsiteY203" fmla="*/ 213543 h 452816"/>
              <a:gd name="connsiteX204" fmla="*/ 33689 w 280656"/>
              <a:gd name="connsiteY204" fmla="*/ 214604 h 452816"/>
              <a:gd name="connsiteX205" fmla="*/ 31434 w 280656"/>
              <a:gd name="connsiteY205" fmla="*/ 215798 h 452816"/>
              <a:gd name="connsiteX206" fmla="*/ 31434 w 280656"/>
              <a:gd name="connsiteY206" fmla="*/ 213543 h 452816"/>
              <a:gd name="connsiteX207" fmla="*/ 29180 w 280656"/>
              <a:gd name="connsiteY207" fmla="*/ 214604 h 452816"/>
              <a:gd name="connsiteX208" fmla="*/ 26925 w 280656"/>
              <a:gd name="connsiteY208" fmla="*/ 211289 h 452816"/>
              <a:gd name="connsiteX209" fmla="*/ 25864 w 280656"/>
              <a:gd name="connsiteY209" fmla="*/ 211289 h 452816"/>
              <a:gd name="connsiteX210" fmla="*/ 24670 w 280656"/>
              <a:gd name="connsiteY210" fmla="*/ 213543 h 452816"/>
              <a:gd name="connsiteX211" fmla="*/ 22415 w 280656"/>
              <a:gd name="connsiteY211" fmla="*/ 211289 h 452816"/>
              <a:gd name="connsiteX212" fmla="*/ 23477 w 280656"/>
              <a:gd name="connsiteY212" fmla="*/ 203463 h 452816"/>
              <a:gd name="connsiteX213" fmla="*/ 21222 w 280656"/>
              <a:gd name="connsiteY213" fmla="*/ 203463 h 452816"/>
              <a:gd name="connsiteX214" fmla="*/ 17906 w 280656"/>
              <a:gd name="connsiteY214" fmla="*/ 189934 h 452816"/>
              <a:gd name="connsiteX215" fmla="*/ 31434 w 280656"/>
              <a:gd name="connsiteY215" fmla="*/ 189934 h 452816"/>
              <a:gd name="connsiteX216" fmla="*/ 33689 w 280656"/>
              <a:gd name="connsiteY216" fmla="*/ 187679 h 452816"/>
              <a:gd name="connsiteX217" fmla="*/ 39260 w 280656"/>
              <a:gd name="connsiteY217" fmla="*/ 159560 h 452816"/>
              <a:gd name="connsiteX218" fmla="*/ 38199 w 280656"/>
              <a:gd name="connsiteY218" fmla="*/ 159560 h 452816"/>
              <a:gd name="connsiteX219" fmla="*/ 37138 w 280656"/>
              <a:gd name="connsiteY219" fmla="*/ 158366 h 452816"/>
              <a:gd name="connsiteX220" fmla="*/ 31434 w 280656"/>
              <a:gd name="connsiteY220" fmla="*/ 159560 h 452816"/>
              <a:gd name="connsiteX221" fmla="*/ 31434 w 280656"/>
              <a:gd name="connsiteY221" fmla="*/ 126932 h 452816"/>
              <a:gd name="connsiteX222" fmla="*/ 26925 w 280656"/>
              <a:gd name="connsiteY222" fmla="*/ 122423 h 452816"/>
              <a:gd name="connsiteX223" fmla="*/ 25864 w 280656"/>
              <a:gd name="connsiteY223" fmla="*/ 118974 h 452816"/>
              <a:gd name="connsiteX224" fmla="*/ 24670 w 280656"/>
              <a:gd name="connsiteY224" fmla="*/ 118974 h 452816"/>
              <a:gd name="connsiteX225" fmla="*/ 23477 w 280656"/>
              <a:gd name="connsiteY225" fmla="*/ 117913 h 452816"/>
              <a:gd name="connsiteX226" fmla="*/ 23477 w 280656"/>
              <a:gd name="connsiteY226" fmla="*/ 112342 h 452816"/>
              <a:gd name="connsiteX227" fmla="*/ 20161 w 280656"/>
              <a:gd name="connsiteY227" fmla="*/ 111148 h 452816"/>
              <a:gd name="connsiteX228" fmla="*/ 16845 w 280656"/>
              <a:gd name="connsiteY228" fmla="*/ 112342 h 452816"/>
              <a:gd name="connsiteX229" fmla="*/ 13529 w 280656"/>
              <a:gd name="connsiteY229" fmla="*/ 110088 h 452816"/>
              <a:gd name="connsiteX230" fmla="*/ 31567 w 280656"/>
              <a:gd name="connsiteY230" fmla="*/ 112342 h 452816"/>
              <a:gd name="connsiteX231" fmla="*/ 41780 w 280656"/>
              <a:gd name="connsiteY231" fmla="*/ 111148 h 452816"/>
              <a:gd name="connsiteX232" fmla="*/ 49606 w 280656"/>
              <a:gd name="connsiteY232" fmla="*/ 117913 h 452816"/>
              <a:gd name="connsiteX233" fmla="*/ 54115 w 280656"/>
              <a:gd name="connsiteY233" fmla="*/ 121229 h 452816"/>
              <a:gd name="connsiteX234" fmla="*/ 49606 w 280656"/>
              <a:gd name="connsiteY234" fmla="*/ 77327 h 452816"/>
              <a:gd name="connsiteX235" fmla="*/ 50667 w 280656"/>
              <a:gd name="connsiteY235" fmla="*/ 70562 h 45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80656" h="452816">
                <a:moveTo>
                  <a:pt x="50004" y="70828"/>
                </a:moveTo>
                <a:lnTo>
                  <a:pt x="56768" y="69766"/>
                </a:lnTo>
                <a:lnTo>
                  <a:pt x="60084" y="61941"/>
                </a:lnTo>
                <a:lnTo>
                  <a:pt x="65655" y="64196"/>
                </a:lnTo>
                <a:lnTo>
                  <a:pt x="66715" y="59686"/>
                </a:lnTo>
                <a:lnTo>
                  <a:pt x="68970" y="60747"/>
                </a:lnTo>
                <a:lnTo>
                  <a:pt x="76796" y="51728"/>
                </a:lnTo>
                <a:lnTo>
                  <a:pt x="75602" y="40454"/>
                </a:lnTo>
                <a:lnTo>
                  <a:pt x="73347" y="40454"/>
                </a:lnTo>
                <a:lnTo>
                  <a:pt x="73347" y="31435"/>
                </a:lnTo>
                <a:lnTo>
                  <a:pt x="77857" y="26925"/>
                </a:lnTo>
                <a:lnTo>
                  <a:pt x="85683" y="26925"/>
                </a:lnTo>
                <a:lnTo>
                  <a:pt x="87937" y="23609"/>
                </a:lnTo>
                <a:lnTo>
                  <a:pt x="86744" y="15784"/>
                </a:lnTo>
                <a:lnTo>
                  <a:pt x="93508" y="11274"/>
                </a:lnTo>
                <a:lnTo>
                  <a:pt x="93508" y="3449"/>
                </a:lnTo>
                <a:lnTo>
                  <a:pt x="91253" y="0"/>
                </a:lnTo>
                <a:lnTo>
                  <a:pt x="120565" y="11274"/>
                </a:lnTo>
                <a:lnTo>
                  <a:pt x="138604" y="25864"/>
                </a:lnTo>
                <a:lnTo>
                  <a:pt x="139665" y="25864"/>
                </a:lnTo>
                <a:lnTo>
                  <a:pt x="173487" y="41648"/>
                </a:lnTo>
                <a:lnTo>
                  <a:pt x="180251" y="44964"/>
                </a:lnTo>
                <a:lnTo>
                  <a:pt x="182506" y="41648"/>
                </a:lnTo>
                <a:lnTo>
                  <a:pt x="183567" y="44964"/>
                </a:lnTo>
                <a:lnTo>
                  <a:pt x="185822" y="46025"/>
                </a:lnTo>
                <a:lnTo>
                  <a:pt x="185822" y="47219"/>
                </a:lnTo>
                <a:lnTo>
                  <a:pt x="181312" y="49473"/>
                </a:lnTo>
                <a:lnTo>
                  <a:pt x="194841" y="75337"/>
                </a:lnTo>
                <a:lnTo>
                  <a:pt x="204921" y="85417"/>
                </a:lnTo>
                <a:lnTo>
                  <a:pt x="207176" y="94437"/>
                </a:lnTo>
                <a:lnTo>
                  <a:pt x="211686" y="97753"/>
                </a:lnTo>
                <a:lnTo>
                  <a:pt x="213941" y="97753"/>
                </a:lnTo>
                <a:lnTo>
                  <a:pt x="212747" y="102262"/>
                </a:lnTo>
                <a:lnTo>
                  <a:pt x="211553" y="103323"/>
                </a:lnTo>
                <a:lnTo>
                  <a:pt x="210492" y="105578"/>
                </a:lnTo>
                <a:lnTo>
                  <a:pt x="212747" y="107832"/>
                </a:lnTo>
                <a:lnTo>
                  <a:pt x="213941" y="112342"/>
                </a:lnTo>
                <a:lnTo>
                  <a:pt x="220705" y="114597"/>
                </a:lnTo>
                <a:lnTo>
                  <a:pt x="219511" y="116852"/>
                </a:lnTo>
                <a:lnTo>
                  <a:pt x="220705" y="122423"/>
                </a:lnTo>
                <a:lnTo>
                  <a:pt x="224021" y="124677"/>
                </a:lnTo>
                <a:lnTo>
                  <a:pt x="225215" y="129187"/>
                </a:lnTo>
                <a:lnTo>
                  <a:pt x="239805" y="124677"/>
                </a:lnTo>
                <a:lnTo>
                  <a:pt x="235295" y="135951"/>
                </a:lnTo>
                <a:lnTo>
                  <a:pt x="242059" y="174150"/>
                </a:lnTo>
                <a:lnTo>
                  <a:pt x="247630" y="174150"/>
                </a:lnTo>
                <a:lnTo>
                  <a:pt x="248824" y="171895"/>
                </a:lnTo>
                <a:lnTo>
                  <a:pt x="247630" y="169641"/>
                </a:lnTo>
                <a:lnTo>
                  <a:pt x="248824" y="168447"/>
                </a:lnTo>
                <a:lnTo>
                  <a:pt x="245508" y="123484"/>
                </a:lnTo>
                <a:lnTo>
                  <a:pt x="259036" y="137012"/>
                </a:lnTo>
                <a:lnTo>
                  <a:pt x="254527" y="140461"/>
                </a:lnTo>
                <a:lnTo>
                  <a:pt x="253466" y="139267"/>
                </a:lnTo>
                <a:lnTo>
                  <a:pt x="253466" y="134758"/>
                </a:lnTo>
                <a:lnTo>
                  <a:pt x="248956" y="134758"/>
                </a:lnTo>
                <a:lnTo>
                  <a:pt x="250017" y="137012"/>
                </a:lnTo>
                <a:lnTo>
                  <a:pt x="247763" y="137012"/>
                </a:lnTo>
                <a:lnTo>
                  <a:pt x="247763" y="144838"/>
                </a:lnTo>
                <a:lnTo>
                  <a:pt x="251211" y="146031"/>
                </a:lnTo>
                <a:lnTo>
                  <a:pt x="252272" y="147093"/>
                </a:lnTo>
                <a:lnTo>
                  <a:pt x="250017" y="149347"/>
                </a:lnTo>
                <a:lnTo>
                  <a:pt x="270310" y="160622"/>
                </a:lnTo>
                <a:lnTo>
                  <a:pt x="269250" y="161815"/>
                </a:lnTo>
                <a:lnTo>
                  <a:pt x="260230" y="165131"/>
                </a:lnTo>
                <a:lnTo>
                  <a:pt x="257976" y="166325"/>
                </a:lnTo>
                <a:lnTo>
                  <a:pt x="260230" y="170834"/>
                </a:lnTo>
                <a:lnTo>
                  <a:pt x="271504" y="168580"/>
                </a:lnTo>
                <a:lnTo>
                  <a:pt x="277207" y="166325"/>
                </a:lnTo>
                <a:lnTo>
                  <a:pt x="277207" y="171895"/>
                </a:lnTo>
                <a:lnTo>
                  <a:pt x="260363" y="170702"/>
                </a:lnTo>
                <a:lnTo>
                  <a:pt x="261557" y="174150"/>
                </a:lnTo>
                <a:lnTo>
                  <a:pt x="277340" y="179721"/>
                </a:lnTo>
                <a:lnTo>
                  <a:pt x="279595" y="183037"/>
                </a:lnTo>
                <a:lnTo>
                  <a:pt x="280656" y="190862"/>
                </a:lnTo>
                <a:lnTo>
                  <a:pt x="268321" y="190862"/>
                </a:lnTo>
                <a:lnTo>
                  <a:pt x="271637" y="196433"/>
                </a:lnTo>
                <a:lnTo>
                  <a:pt x="270576" y="199881"/>
                </a:lnTo>
                <a:lnTo>
                  <a:pt x="268321" y="199881"/>
                </a:lnTo>
                <a:lnTo>
                  <a:pt x="268321" y="198688"/>
                </a:lnTo>
                <a:lnTo>
                  <a:pt x="267260" y="197627"/>
                </a:lnTo>
                <a:lnTo>
                  <a:pt x="266199" y="195372"/>
                </a:lnTo>
                <a:lnTo>
                  <a:pt x="265138" y="195372"/>
                </a:lnTo>
                <a:lnTo>
                  <a:pt x="265138" y="197627"/>
                </a:lnTo>
                <a:lnTo>
                  <a:pt x="266199" y="198688"/>
                </a:lnTo>
                <a:lnTo>
                  <a:pt x="266199" y="199881"/>
                </a:lnTo>
                <a:lnTo>
                  <a:pt x="265138" y="199881"/>
                </a:lnTo>
                <a:lnTo>
                  <a:pt x="265138" y="198688"/>
                </a:lnTo>
                <a:lnTo>
                  <a:pt x="258373" y="196433"/>
                </a:lnTo>
                <a:lnTo>
                  <a:pt x="258373" y="202137"/>
                </a:lnTo>
                <a:lnTo>
                  <a:pt x="257312" y="202137"/>
                </a:lnTo>
                <a:lnTo>
                  <a:pt x="257312" y="203197"/>
                </a:lnTo>
                <a:lnTo>
                  <a:pt x="258373" y="204258"/>
                </a:lnTo>
                <a:lnTo>
                  <a:pt x="260628" y="205453"/>
                </a:lnTo>
                <a:lnTo>
                  <a:pt x="260628" y="207707"/>
                </a:lnTo>
                <a:lnTo>
                  <a:pt x="259567" y="207707"/>
                </a:lnTo>
                <a:lnTo>
                  <a:pt x="259567" y="209962"/>
                </a:lnTo>
                <a:lnTo>
                  <a:pt x="260628" y="208768"/>
                </a:lnTo>
                <a:lnTo>
                  <a:pt x="266199" y="209962"/>
                </a:lnTo>
                <a:lnTo>
                  <a:pt x="270708" y="217788"/>
                </a:lnTo>
                <a:lnTo>
                  <a:pt x="272963" y="217788"/>
                </a:lnTo>
                <a:lnTo>
                  <a:pt x="276279" y="223358"/>
                </a:lnTo>
                <a:lnTo>
                  <a:pt x="275218" y="231184"/>
                </a:lnTo>
                <a:lnTo>
                  <a:pt x="262883" y="232244"/>
                </a:lnTo>
                <a:lnTo>
                  <a:pt x="261822" y="234500"/>
                </a:lnTo>
                <a:lnTo>
                  <a:pt x="259567" y="234500"/>
                </a:lnTo>
                <a:lnTo>
                  <a:pt x="253996" y="235693"/>
                </a:lnTo>
                <a:lnTo>
                  <a:pt x="255058" y="249222"/>
                </a:lnTo>
                <a:lnTo>
                  <a:pt x="232509" y="253731"/>
                </a:lnTo>
                <a:lnTo>
                  <a:pt x="223490" y="266067"/>
                </a:lnTo>
                <a:lnTo>
                  <a:pt x="213410" y="277341"/>
                </a:lnTo>
                <a:lnTo>
                  <a:pt x="214604" y="311030"/>
                </a:lnTo>
                <a:lnTo>
                  <a:pt x="220174" y="326813"/>
                </a:lnTo>
                <a:lnTo>
                  <a:pt x="219114" y="329069"/>
                </a:lnTo>
                <a:lnTo>
                  <a:pt x="219114" y="334772"/>
                </a:lnTo>
                <a:lnTo>
                  <a:pt x="220174" y="335832"/>
                </a:lnTo>
                <a:lnTo>
                  <a:pt x="221368" y="342597"/>
                </a:lnTo>
                <a:lnTo>
                  <a:pt x="222562" y="344851"/>
                </a:lnTo>
                <a:lnTo>
                  <a:pt x="223623" y="343791"/>
                </a:lnTo>
                <a:lnTo>
                  <a:pt x="223623" y="341536"/>
                </a:lnTo>
                <a:lnTo>
                  <a:pt x="226939" y="341536"/>
                </a:lnTo>
                <a:lnTo>
                  <a:pt x="226939" y="346045"/>
                </a:lnTo>
                <a:lnTo>
                  <a:pt x="224684" y="349361"/>
                </a:lnTo>
                <a:lnTo>
                  <a:pt x="223623" y="350555"/>
                </a:lnTo>
                <a:lnTo>
                  <a:pt x="222562" y="351616"/>
                </a:lnTo>
                <a:lnTo>
                  <a:pt x="222562" y="353871"/>
                </a:lnTo>
                <a:lnTo>
                  <a:pt x="213543" y="362890"/>
                </a:lnTo>
                <a:lnTo>
                  <a:pt x="204524" y="365145"/>
                </a:lnTo>
                <a:lnTo>
                  <a:pt x="193250" y="370848"/>
                </a:lnTo>
                <a:lnTo>
                  <a:pt x="185424" y="386632"/>
                </a:lnTo>
                <a:lnTo>
                  <a:pt x="206778" y="389948"/>
                </a:lnTo>
                <a:lnTo>
                  <a:pt x="206778" y="400028"/>
                </a:lnTo>
                <a:lnTo>
                  <a:pt x="194443" y="412363"/>
                </a:lnTo>
                <a:lnTo>
                  <a:pt x="194443" y="416873"/>
                </a:lnTo>
                <a:lnTo>
                  <a:pt x="178660" y="396579"/>
                </a:lnTo>
                <a:lnTo>
                  <a:pt x="177599" y="398834"/>
                </a:lnTo>
                <a:lnTo>
                  <a:pt x="180915" y="411169"/>
                </a:lnTo>
                <a:lnTo>
                  <a:pt x="176405" y="420189"/>
                </a:lnTo>
                <a:lnTo>
                  <a:pt x="176405" y="452817"/>
                </a:lnTo>
                <a:lnTo>
                  <a:pt x="148286" y="435972"/>
                </a:lnTo>
                <a:lnTo>
                  <a:pt x="147225" y="434778"/>
                </a:lnTo>
                <a:lnTo>
                  <a:pt x="144971" y="426953"/>
                </a:lnTo>
                <a:lnTo>
                  <a:pt x="140461" y="421382"/>
                </a:lnTo>
                <a:lnTo>
                  <a:pt x="139400" y="415812"/>
                </a:lnTo>
                <a:lnTo>
                  <a:pt x="141655" y="403477"/>
                </a:lnTo>
                <a:lnTo>
                  <a:pt x="122555" y="404670"/>
                </a:lnTo>
                <a:lnTo>
                  <a:pt x="120300" y="406925"/>
                </a:lnTo>
                <a:lnTo>
                  <a:pt x="112475" y="406925"/>
                </a:lnTo>
                <a:lnTo>
                  <a:pt x="105710" y="410241"/>
                </a:lnTo>
                <a:cubicBezTo>
                  <a:pt x="92314" y="397242"/>
                  <a:pt x="43637" y="405466"/>
                  <a:pt x="29180" y="413557"/>
                </a:cubicBezTo>
                <a:lnTo>
                  <a:pt x="26925" y="409047"/>
                </a:lnTo>
                <a:lnTo>
                  <a:pt x="27986" y="400028"/>
                </a:lnTo>
                <a:lnTo>
                  <a:pt x="32496" y="396712"/>
                </a:lnTo>
                <a:lnTo>
                  <a:pt x="37005" y="386632"/>
                </a:lnTo>
                <a:lnTo>
                  <a:pt x="41515" y="382123"/>
                </a:lnTo>
                <a:lnTo>
                  <a:pt x="47086" y="377613"/>
                </a:lnTo>
                <a:lnTo>
                  <a:pt x="48279" y="372042"/>
                </a:lnTo>
                <a:lnTo>
                  <a:pt x="50534" y="368726"/>
                </a:lnTo>
                <a:lnTo>
                  <a:pt x="14590" y="329333"/>
                </a:lnTo>
                <a:lnTo>
                  <a:pt x="0" y="300021"/>
                </a:lnTo>
                <a:lnTo>
                  <a:pt x="6765" y="294450"/>
                </a:lnTo>
                <a:lnTo>
                  <a:pt x="28119" y="277606"/>
                </a:lnTo>
                <a:lnTo>
                  <a:pt x="31434" y="278799"/>
                </a:lnTo>
                <a:lnTo>
                  <a:pt x="33689" y="274290"/>
                </a:lnTo>
                <a:lnTo>
                  <a:pt x="31434" y="259700"/>
                </a:lnTo>
                <a:lnTo>
                  <a:pt x="28119" y="252935"/>
                </a:lnTo>
                <a:lnTo>
                  <a:pt x="29313" y="249619"/>
                </a:lnTo>
                <a:lnTo>
                  <a:pt x="25997" y="248559"/>
                </a:lnTo>
                <a:lnTo>
                  <a:pt x="23742" y="240733"/>
                </a:lnTo>
                <a:lnTo>
                  <a:pt x="20426" y="239540"/>
                </a:lnTo>
                <a:lnTo>
                  <a:pt x="13661" y="223756"/>
                </a:lnTo>
                <a:lnTo>
                  <a:pt x="14723" y="219246"/>
                </a:lnTo>
                <a:lnTo>
                  <a:pt x="13661" y="215930"/>
                </a:lnTo>
                <a:lnTo>
                  <a:pt x="18171" y="215930"/>
                </a:lnTo>
                <a:lnTo>
                  <a:pt x="18171" y="216992"/>
                </a:lnTo>
                <a:lnTo>
                  <a:pt x="46290" y="218185"/>
                </a:lnTo>
                <a:lnTo>
                  <a:pt x="49606" y="219246"/>
                </a:lnTo>
                <a:lnTo>
                  <a:pt x="50667" y="219246"/>
                </a:lnTo>
                <a:lnTo>
                  <a:pt x="51728" y="221501"/>
                </a:lnTo>
                <a:lnTo>
                  <a:pt x="51728" y="219246"/>
                </a:lnTo>
                <a:lnTo>
                  <a:pt x="49473" y="218185"/>
                </a:lnTo>
                <a:lnTo>
                  <a:pt x="51728" y="214736"/>
                </a:lnTo>
                <a:lnTo>
                  <a:pt x="53983" y="215930"/>
                </a:lnTo>
                <a:lnTo>
                  <a:pt x="55044" y="219246"/>
                </a:lnTo>
                <a:lnTo>
                  <a:pt x="57298" y="219246"/>
                </a:lnTo>
                <a:lnTo>
                  <a:pt x="58359" y="222695"/>
                </a:lnTo>
                <a:lnTo>
                  <a:pt x="61808" y="221501"/>
                </a:lnTo>
                <a:lnTo>
                  <a:pt x="61808" y="229327"/>
                </a:lnTo>
                <a:lnTo>
                  <a:pt x="66318" y="227072"/>
                </a:lnTo>
                <a:lnTo>
                  <a:pt x="66318" y="221501"/>
                </a:lnTo>
                <a:lnTo>
                  <a:pt x="67379" y="220440"/>
                </a:lnTo>
                <a:lnTo>
                  <a:pt x="70827" y="218185"/>
                </a:lnTo>
                <a:lnTo>
                  <a:pt x="69766" y="209166"/>
                </a:lnTo>
                <a:lnTo>
                  <a:pt x="65257" y="206911"/>
                </a:lnTo>
                <a:lnTo>
                  <a:pt x="61941" y="211420"/>
                </a:lnTo>
                <a:lnTo>
                  <a:pt x="54115" y="211420"/>
                </a:lnTo>
                <a:lnTo>
                  <a:pt x="57431" y="202401"/>
                </a:lnTo>
                <a:lnTo>
                  <a:pt x="52922" y="188873"/>
                </a:lnTo>
                <a:lnTo>
                  <a:pt x="46157" y="188873"/>
                </a:lnTo>
                <a:lnTo>
                  <a:pt x="48412" y="207973"/>
                </a:lnTo>
                <a:lnTo>
                  <a:pt x="46157" y="214736"/>
                </a:lnTo>
                <a:lnTo>
                  <a:pt x="44964" y="215930"/>
                </a:lnTo>
                <a:lnTo>
                  <a:pt x="39260" y="214736"/>
                </a:lnTo>
                <a:lnTo>
                  <a:pt x="34750" y="212482"/>
                </a:lnTo>
                <a:lnTo>
                  <a:pt x="33689" y="213543"/>
                </a:lnTo>
                <a:lnTo>
                  <a:pt x="33689" y="214604"/>
                </a:lnTo>
                <a:lnTo>
                  <a:pt x="31434" y="215798"/>
                </a:lnTo>
                <a:lnTo>
                  <a:pt x="31434" y="213543"/>
                </a:lnTo>
                <a:lnTo>
                  <a:pt x="29180" y="214604"/>
                </a:lnTo>
                <a:lnTo>
                  <a:pt x="26925" y="211289"/>
                </a:lnTo>
                <a:lnTo>
                  <a:pt x="25864" y="211289"/>
                </a:lnTo>
                <a:lnTo>
                  <a:pt x="24670" y="213543"/>
                </a:lnTo>
                <a:lnTo>
                  <a:pt x="22415" y="211289"/>
                </a:lnTo>
                <a:lnTo>
                  <a:pt x="23477" y="203463"/>
                </a:lnTo>
                <a:lnTo>
                  <a:pt x="21222" y="203463"/>
                </a:lnTo>
                <a:lnTo>
                  <a:pt x="17906" y="189934"/>
                </a:lnTo>
                <a:lnTo>
                  <a:pt x="31434" y="189934"/>
                </a:lnTo>
                <a:lnTo>
                  <a:pt x="33689" y="187679"/>
                </a:lnTo>
                <a:lnTo>
                  <a:pt x="39260" y="159560"/>
                </a:lnTo>
                <a:lnTo>
                  <a:pt x="38199" y="159560"/>
                </a:lnTo>
                <a:lnTo>
                  <a:pt x="37138" y="158366"/>
                </a:lnTo>
                <a:lnTo>
                  <a:pt x="31434" y="159560"/>
                </a:lnTo>
                <a:cubicBezTo>
                  <a:pt x="34220" y="150541"/>
                  <a:pt x="24272" y="150807"/>
                  <a:pt x="31434" y="126932"/>
                </a:cubicBezTo>
                <a:lnTo>
                  <a:pt x="26925" y="122423"/>
                </a:lnTo>
                <a:lnTo>
                  <a:pt x="25864" y="118974"/>
                </a:lnTo>
                <a:lnTo>
                  <a:pt x="24670" y="118974"/>
                </a:lnTo>
                <a:lnTo>
                  <a:pt x="23477" y="117913"/>
                </a:lnTo>
                <a:lnTo>
                  <a:pt x="23477" y="112342"/>
                </a:lnTo>
                <a:lnTo>
                  <a:pt x="20161" y="111148"/>
                </a:lnTo>
                <a:lnTo>
                  <a:pt x="16845" y="112342"/>
                </a:lnTo>
                <a:lnTo>
                  <a:pt x="13529" y="110088"/>
                </a:lnTo>
                <a:lnTo>
                  <a:pt x="31567" y="112342"/>
                </a:lnTo>
                <a:lnTo>
                  <a:pt x="41780" y="111148"/>
                </a:lnTo>
                <a:lnTo>
                  <a:pt x="49606" y="117913"/>
                </a:lnTo>
                <a:lnTo>
                  <a:pt x="54115" y="121229"/>
                </a:lnTo>
                <a:lnTo>
                  <a:pt x="49606" y="77327"/>
                </a:lnTo>
                <a:lnTo>
                  <a:pt x="50667" y="70562"/>
                </a:lnTo>
              </a:path>
            </a:pathLst>
          </a:custGeom>
          <a:solidFill>
            <a:schemeClr val="bg1">
              <a:lumMod val="85000"/>
            </a:schemeClr>
          </a:solidFill>
          <a:ln w="13251" cap="flat">
            <a:noFill/>
            <a:prstDash val="solid"/>
            <a:miter/>
          </a:ln>
        </p:spPr>
        <p:txBody>
          <a:bodyPr rtlCol="0" anchor="ctr"/>
          <a:lstStyle/>
          <a:p>
            <a:endParaRPr lang="en-FI" sz="816"/>
          </a:p>
        </p:txBody>
      </p:sp>
      <p:sp>
        <p:nvSpPr>
          <p:cNvPr id="1458" name="Freeform: Shape 1457">
            <a:extLst>
              <a:ext uri="{FF2B5EF4-FFF2-40B4-BE49-F238E27FC236}">
                <a16:creationId xmlns:a16="http://schemas.microsoft.com/office/drawing/2014/main" id="{D95906B1-2A51-37E2-62B3-07C9D1E8032C}"/>
              </a:ext>
            </a:extLst>
          </p:cNvPr>
          <p:cNvSpPr/>
          <p:nvPr/>
        </p:nvSpPr>
        <p:spPr>
          <a:xfrm>
            <a:off x="4529024" y="5440898"/>
            <a:ext cx="200580" cy="234271"/>
          </a:xfrm>
          <a:custGeom>
            <a:avLst/>
            <a:gdLst>
              <a:gd name="connsiteX0" fmla="*/ 14590 w 442205"/>
              <a:gd name="connsiteY0" fmla="*/ 15784 h 516481"/>
              <a:gd name="connsiteX1" fmla="*/ 34883 w 442205"/>
              <a:gd name="connsiteY1" fmla="*/ 24670 h 516481"/>
              <a:gd name="connsiteX2" fmla="*/ 39393 w 442205"/>
              <a:gd name="connsiteY2" fmla="*/ 30373 h 516481"/>
              <a:gd name="connsiteX3" fmla="*/ 46157 w 442205"/>
              <a:gd name="connsiteY3" fmla="*/ 35944 h 516481"/>
              <a:gd name="connsiteX4" fmla="*/ 50667 w 442205"/>
              <a:gd name="connsiteY4" fmla="*/ 34883 h 516481"/>
              <a:gd name="connsiteX5" fmla="*/ 55176 w 442205"/>
              <a:gd name="connsiteY5" fmla="*/ 37138 h 516481"/>
              <a:gd name="connsiteX6" fmla="*/ 60747 w 442205"/>
              <a:gd name="connsiteY6" fmla="*/ 31434 h 516481"/>
              <a:gd name="connsiteX7" fmla="*/ 68705 w 442205"/>
              <a:gd name="connsiteY7" fmla="*/ 31434 h 516481"/>
              <a:gd name="connsiteX8" fmla="*/ 69766 w 442205"/>
              <a:gd name="connsiteY8" fmla="*/ 32629 h 516481"/>
              <a:gd name="connsiteX9" fmla="*/ 74276 w 442205"/>
              <a:gd name="connsiteY9" fmla="*/ 32629 h 516481"/>
              <a:gd name="connsiteX10" fmla="*/ 81040 w 442205"/>
              <a:gd name="connsiteY10" fmla="*/ 29180 h 516481"/>
              <a:gd name="connsiteX11" fmla="*/ 82101 w 442205"/>
              <a:gd name="connsiteY11" fmla="*/ 25864 h 516481"/>
              <a:gd name="connsiteX12" fmla="*/ 93375 w 442205"/>
              <a:gd name="connsiteY12" fmla="*/ 22415 h 516481"/>
              <a:gd name="connsiteX13" fmla="*/ 96824 w 442205"/>
              <a:gd name="connsiteY13" fmla="*/ 17905 h 516481"/>
              <a:gd name="connsiteX14" fmla="*/ 99078 w 442205"/>
              <a:gd name="connsiteY14" fmla="*/ 16845 h 516481"/>
              <a:gd name="connsiteX15" fmla="*/ 112475 w 442205"/>
              <a:gd name="connsiteY15" fmla="*/ 15784 h 516481"/>
              <a:gd name="connsiteX16" fmla="*/ 110220 w 442205"/>
              <a:gd name="connsiteY16" fmla="*/ 30373 h 516481"/>
              <a:gd name="connsiteX17" fmla="*/ 105843 w 442205"/>
              <a:gd name="connsiteY17" fmla="*/ 33689 h 516481"/>
              <a:gd name="connsiteX18" fmla="*/ 102394 w 442205"/>
              <a:gd name="connsiteY18" fmla="*/ 40454 h 516481"/>
              <a:gd name="connsiteX19" fmla="*/ 105843 w 442205"/>
              <a:gd name="connsiteY19" fmla="*/ 41648 h 516481"/>
              <a:gd name="connsiteX20" fmla="*/ 105843 w 442205"/>
              <a:gd name="connsiteY20" fmla="*/ 44964 h 516481"/>
              <a:gd name="connsiteX21" fmla="*/ 109159 w 442205"/>
              <a:gd name="connsiteY21" fmla="*/ 44964 h 516481"/>
              <a:gd name="connsiteX22" fmla="*/ 112475 w 442205"/>
              <a:gd name="connsiteY22" fmla="*/ 48411 h 516481"/>
              <a:gd name="connsiteX23" fmla="*/ 122688 w 442205"/>
              <a:gd name="connsiteY23" fmla="*/ 48411 h 516481"/>
              <a:gd name="connsiteX24" fmla="*/ 123749 w 442205"/>
              <a:gd name="connsiteY24" fmla="*/ 49473 h 516481"/>
              <a:gd name="connsiteX25" fmla="*/ 130513 w 442205"/>
              <a:gd name="connsiteY25" fmla="*/ 42708 h 516481"/>
              <a:gd name="connsiteX26" fmla="*/ 139532 w 442205"/>
              <a:gd name="connsiteY26" fmla="*/ 46157 h 516481"/>
              <a:gd name="connsiteX27" fmla="*/ 141787 w 442205"/>
              <a:gd name="connsiteY27" fmla="*/ 41648 h 516481"/>
              <a:gd name="connsiteX28" fmla="*/ 137277 w 442205"/>
              <a:gd name="connsiteY28" fmla="*/ 14590 h 516481"/>
              <a:gd name="connsiteX29" fmla="*/ 144042 w 442205"/>
              <a:gd name="connsiteY29" fmla="*/ 6765 h 516481"/>
              <a:gd name="connsiteX30" fmla="*/ 160886 w 442205"/>
              <a:gd name="connsiteY30" fmla="*/ 10080 h 516481"/>
              <a:gd name="connsiteX31" fmla="*/ 173354 w 442205"/>
              <a:gd name="connsiteY31" fmla="*/ 28119 h 516481"/>
              <a:gd name="connsiteX32" fmla="*/ 174416 w 442205"/>
              <a:gd name="connsiteY32" fmla="*/ 28119 h 516481"/>
              <a:gd name="connsiteX33" fmla="*/ 190199 w 442205"/>
              <a:gd name="connsiteY33" fmla="*/ 43902 h 516481"/>
              <a:gd name="connsiteX34" fmla="*/ 192454 w 442205"/>
              <a:gd name="connsiteY34" fmla="*/ 47218 h 516481"/>
              <a:gd name="connsiteX35" fmla="*/ 174416 w 442205"/>
              <a:gd name="connsiteY35" fmla="*/ 84356 h 516481"/>
              <a:gd name="connsiteX36" fmla="*/ 176670 w 442205"/>
              <a:gd name="connsiteY36" fmla="*/ 92182 h 516481"/>
              <a:gd name="connsiteX37" fmla="*/ 182241 w 442205"/>
              <a:gd name="connsiteY37" fmla="*/ 95630 h 516481"/>
              <a:gd name="connsiteX38" fmla="*/ 186751 w 442205"/>
              <a:gd name="connsiteY38" fmla="*/ 109158 h 516481"/>
              <a:gd name="connsiteX39" fmla="*/ 213808 w 442205"/>
              <a:gd name="connsiteY39" fmla="*/ 48411 h 516481"/>
              <a:gd name="connsiteX40" fmla="*/ 231846 w 442205"/>
              <a:gd name="connsiteY40" fmla="*/ 56237 h 516481"/>
              <a:gd name="connsiteX41" fmla="*/ 248691 w 442205"/>
              <a:gd name="connsiteY41" fmla="*/ 50667 h 516481"/>
              <a:gd name="connsiteX42" fmla="*/ 252007 w 442205"/>
              <a:gd name="connsiteY42" fmla="*/ 39392 h 516481"/>
              <a:gd name="connsiteX43" fmla="*/ 263281 w 442205"/>
              <a:gd name="connsiteY43" fmla="*/ 44964 h 516481"/>
              <a:gd name="connsiteX44" fmla="*/ 272300 w 442205"/>
              <a:gd name="connsiteY44" fmla="*/ 41648 h 516481"/>
              <a:gd name="connsiteX45" fmla="*/ 275749 w 442205"/>
              <a:gd name="connsiteY45" fmla="*/ 35944 h 516481"/>
              <a:gd name="connsiteX46" fmla="*/ 286890 w 442205"/>
              <a:gd name="connsiteY46" fmla="*/ 32629 h 516481"/>
              <a:gd name="connsiteX47" fmla="*/ 297103 w 442205"/>
              <a:gd name="connsiteY47" fmla="*/ 26925 h 516481"/>
              <a:gd name="connsiteX48" fmla="*/ 304928 w 442205"/>
              <a:gd name="connsiteY48" fmla="*/ 0 h 516481"/>
              <a:gd name="connsiteX49" fmla="*/ 311693 w 442205"/>
              <a:gd name="connsiteY49" fmla="*/ 5570 h 516481"/>
              <a:gd name="connsiteX50" fmla="*/ 312754 w 442205"/>
              <a:gd name="connsiteY50" fmla="*/ 22415 h 516481"/>
              <a:gd name="connsiteX51" fmla="*/ 311693 w 442205"/>
              <a:gd name="connsiteY51" fmla="*/ 23609 h 516481"/>
              <a:gd name="connsiteX52" fmla="*/ 310632 w 442205"/>
              <a:gd name="connsiteY52" fmla="*/ 26925 h 516481"/>
              <a:gd name="connsiteX53" fmla="*/ 310632 w 442205"/>
              <a:gd name="connsiteY53" fmla="*/ 35944 h 516481"/>
              <a:gd name="connsiteX54" fmla="*/ 311693 w 442205"/>
              <a:gd name="connsiteY54" fmla="*/ 42708 h 516481"/>
              <a:gd name="connsiteX55" fmla="*/ 309438 w 442205"/>
              <a:gd name="connsiteY55" fmla="*/ 46157 h 516481"/>
              <a:gd name="connsiteX56" fmla="*/ 317263 w 442205"/>
              <a:gd name="connsiteY56" fmla="*/ 80907 h 516481"/>
              <a:gd name="connsiteX57" fmla="*/ 317263 w 442205"/>
              <a:gd name="connsiteY57" fmla="*/ 85417 h 516481"/>
              <a:gd name="connsiteX58" fmla="*/ 318457 w 442205"/>
              <a:gd name="connsiteY58" fmla="*/ 89926 h 516481"/>
              <a:gd name="connsiteX59" fmla="*/ 322967 w 442205"/>
              <a:gd name="connsiteY59" fmla="*/ 93375 h 516481"/>
              <a:gd name="connsiteX60" fmla="*/ 326283 w 442205"/>
              <a:gd name="connsiteY60" fmla="*/ 96691 h 516481"/>
              <a:gd name="connsiteX61" fmla="*/ 328538 w 442205"/>
              <a:gd name="connsiteY61" fmla="*/ 94436 h 516481"/>
              <a:gd name="connsiteX62" fmla="*/ 333047 w 442205"/>
              <a:gd name="connsiteY62" fmla="*/ 94436 h 516481"/>
              <a:gd name="connsiteX63" fmla="*/ 331986 w 442205"/>
              <a:gd name="connsiteY63" fmla="*/ 109158 h 516481"/>
              <a:gd name="connsiteX64" fmla="*/ 330792 w 442205"/>
              <a:gd name="connsiteY64" fmla="*/ 112474 h 516481"/>
              <a:gd name="connsiteX65" fmla="*/ 352147 w 442205"/>
              <a:gd name="connsiteY65" fmla="*/ 112474 h 516481"/>
              <a:gd name="connsiteX66" fmla="*/ 351085 w 442205"/>
              <a:gd name="connsiteY66" fmla="*/ 126003 h 516481"/>
              <a:gd name="connsiteX67" fmla="*/ 351085 w 442205"/>
              <a:gd name="connsiteY67" fmla="*/ 132768 h 516481"/>
              <a:gd name="connsiteX68" fmla="*/ 347769 w 442205"/>
              <a:gd name="connsiteY68" fmla="*/ 142848 h 516481"/>
              <a:gd name="connsiteX69" fmla="*/ 352147 w 442205"/>
              <a:gd name="connsiteY69" fmla="*/ 168712 h 516481"/>
              <a:gd name="connsiteX70" fmla="*/ 347769 w 442205"/>
              <a:gd name="connsiteY70" fmla="*/ 181179 h 516481"/>
              <a:gd name="connsiteX71" fmla="*/ 347769 w 442205"/>
              <a:gd name="connsiteY71" fmla="*/ 182241 h 516481"/>
              <a:gd name="connsiteX72" fmla="*/ 354401 w 442205"/>
              <a:gd name="connsiteY72" fmla="*/ 189005 h 516481"/>
              <a:gd name="connsiteX73" fmla="*/ 361166 w 442205"/>
              <a:gd name="connsiteY73" fmla="*/ 190198 h 516481"/>
              <a:gd name="connsiteX74" fmla="*/ 367930 w 442205"/>
              <a:gd name="connsiteY74" fmla="*/ 186751 h 516481"/>
              <a:gd name="connsiteX75" fmla="*/ 369124 w 442205"/>
              <a:gd name="connsiteY75" fmla="*/ 182241 h 516481"/>
              <a:gd name="connsiteX76" fmla="*/ 378143 w 442205"/>
              <a:gd name="connsiteY76" fmla="*/ 182241 h 516481"/>
              <a:gd name="connsiteX77" fmla="*/ 375888 w 442205"/>
              <a:gd name="connsiteY77" fmla="*/ 185689 h 516481"/>
              <a:gd name="connsiteX78" fmla="*/ 376949 w 442205"/>
              <a:gd name="connsiteY78" fmla="*/ 193514 h 516481"/>
              <a:gd name="connsiteX79" fmla="*/ 376949 w 442205"/>
              <a:gd name="connsiteY79" fmla="*/ 194708 h 516481"/>
              <a:gd name="connsiteX80" fmla="*/ 379204 w 442205"/>
              <a:gd name="connsiteY80" fmla="*/ 199085 h 516481"/>
              <a:gd name="connsiteX81" fmla="*/ 382652 w 442205"/>
              <a:gd name="connsiteY81" fmla="*/ 201340 h 516481"/>
              <a:gd name="connsiteX82" fmla="*/ 382652 w 442205"/>
              <a:gd name="connsiteY82" fmla="*/ 209298 h 516481"/>
              <a:gd name="connsiteX83" fmla="*/ 380265 w 442205"/>
              <a:gd name="connsiteY83" fmla="*/ 216062 h 516481"/>
              <a:gd name="connsiteX84" fmla="*/ 380265 w 442205"/>
              <a:gd name="connsiteY84" fmla="*/ 219378 h 516481"/>
              <a:gd name="connsiteX85" fmla="*/ 381459 w 442205"/>
              <a:gd name="connsiteY85" fmla="*/ 221634 h 516481"/>
              <a:gd name="connsiteX86" fmla="*/ 382652 w 442205"/>
              <a:gd name="connsiteY86" fmla="*/ 225081 h 516481"/>
              <a:gd name="connsiteX87" fmla="*/ 381459 w 442205"/>
              <a:gd name="connsiteY87" fmla="*/ 230653 h 516481"/>
              <a:gd name="connsiteX88" fmla="*/ 384775 w 442205"/>
              <a:gd name="connsiteY88" fmla="*/ 239672 h 516481"/>
              <a:gd name="connsiteX89" fmla="*/ 384775 w 442205"/>
              <a:gd name="connsiteY89" fmla="*/ 241926 h 516481"/>
              <a:gd name="connsiteX90" fmla="*/ 385968 w 442205"/>
              <a:gd name="connsiteY90" fmla="*/ 246436 h 516481"/>
              <a:gd name="connsiteX91" fmla="*/ 389284 w 442205"/>
              <a:gd name="connsiteY91" fmla="*/ 247497 h 516481"/>
              <a:gd name="connsiteX92" fmla="*/ 390478 w 442205"/>
              <a:gd name="connsiteY92" fmla="*/ 242988 h 516481"/>
              <a:gd name="connsiteX93" fmla="*/ 394988 w 442205"/>
              <a:gd name="connsiteY93" fmla="*/ 238478 h 516481"/>
              <a:gd name="connsiteX94" fmla="*/ 398304 w 442205"/>
              <a:gd name="connsiteY94" fmla="*/ 238478 h 516481"/>
              <a:gd name="connsiteX95" fmla="*/ 401752 w 442205"/>
              <a:gd name="connsiteY95" fmla="*/ 235162 h 516481"/>
              <a:gd name="connsiteX96" fmla="*/ 402813 w 442205"/>
              <a:gd name="connsiteY96" fmla="*/ 230653 h 516481"/>
              <a:gd name="connsiteX97" fmla="*/ 404007 w 442205"/>
              <a:gd name="connsiteY97" fmla="*/ 230653 h 516481"/>
              <a:gd name="connsiteX98" fmla="*/ 414087 w 442205"/>
              <a:gd name="connsiteY98" fmla="*/ 235162 h 516481"/>
              <a:gd name="connsiteX99" fmla="*/ 409577 w 442205"/>
              <a:gd name="connsiteY99" fmla="*/ 242988 h 516481"/>
              <a:gd name="connsiteX100" fmla="*/ 409577 w 442205"/>
              <a:gd name="connsiteY100" fmla="*/ 246436 h 516481"/>
              <a:gd name="connsiteX101" fmla="*/ 408516 w 442205"/>
              <a:gd name="connsiteY101" fmla="*/ 248691 h 516481"/>
              <a:gd name="connsiteX102" fmla="*/ 409577 w 442205"/>
              <a:gd name="connsiteY102" fmla="*/ 252007 h 516481"/>
              <a:gd name="connsiteX103" fmla="*/ 393794 w 442205"/>
              <a:gd name="connsiteY103" fmla="*/ 257710 h 516481"/>
              <a:gd name="connsiteX104" fmla="*/ 396049 w 442205"/>
              <a:gd name="connsiteY104" fmla="*/ 271106 h 516481"/>
              <a:gd name="connsiteX105" fmla="*/ 405068 w 442205"/>
              <a:gd name="connsiteY105" fmla="*/ 273361 h 516481"/>
              <a:gd name="connsiteX106" fmla="*/ 407323 w 442205"/>
              <a:gd name="connsiteY106" fmla="*/ 277871 h 516481"/>
              <a:gd name="connsiteX107" fmla="*/ 417403 w 442205"/>
              <a:gd name="connsiteY107" fmla="*/ 284635 h 516481"/>
              <a:gd name="connsiteX108" fmla="*/ 419658 w 442205"/>
              <a:gd name="connsiteY108" fmla="*/ 290339 h 516481"/>
              <a:gd name="connsiteX109" fmla="*/ 419658 w 442205"/>
              <a:gd name="connsiteY109" fmla="*/ 294848 h 516481"/>
              <a:gd name="connsiteX110" fmla="*/ 421913 w 442205"/>
              <a:gd name="connsiteY110" fmla="*/ 301479 h 516481"/>
              <a:gd name="connsiteX111" fmla="*/ 420851 w 442205"/>
              <a:gd name="connsiteY111" fmla="*/ 305989 h 516481"/>
              <a:gd name="connsiteX112" fmla="*/ 417403 w 442205"/>
              <a:gd name="connsiteY112" fmla="*/ 311693 h 516481"/>
              <a:gd name="connsiteX113" fmla="*/ 415281 w 442205"/>
              <a:gd name="connsiteY113" fmla="*/ 311693 h 516481"/>
              <a:gd name="connsiteX114" fmla="*/ 416342 w 442205"/>
              <a:gd name="connsiteY114" fmla="*/ 318457 h 516481"/>
              <a:gd name="connsiteX115" fmla="*/ 418597 w 442205"/>
              <a:gd name="connsiteY115" fmla="*/ 318457 h 516481"/>
              <a:gd name="connsiteX116" fmla="*/ 420851 w 442205"/>
              <a:gd name="connsiteY116" fmla="*/ 322966 h 516481"/>
              <a:gd name="connsiteX117" fmla="*/ 424167 w 442205"/>
              <a:gd name="connsiteY117" fmla="*/ 327476 h 516481"/>
              <a:gd name="connsiteX118" fmla="*/ 427616 w 442205"/>
              <a:gd name="connsiteY118" fmla="*/ 327476 h 516481"/>
              <a:gd name="connsiteX119" fmla="*/ 428677 w 442205"/>
              <a:gd name="connsiteY119" fmla="*/ 330792 h 516481"/>
              <a:gd name="connsiteX120" fmla="*/ 429871 w 442205"/>
              <a:gd name="connsiteY120" fmla="*/ 331853 h 516481"/>
              <a:gd name="connsiteX121" fmla="*/ 430932 w 442205"/>
              <a:gd name="connsiteY121" fmla="*/ 337557 h 516481"/>
              <a:gd name="connsiteX122" fmla="*/ 424167 w 442205"/>
              <a:gd name="connsiteY122" fmla="*/ 339811 h 516481"/>
              <a:gd name="connsiteX123" fmla="*/ 421913 w 442205"/>
              <a:gd name="connsiteY123" fmla="*/ 342066 h 516481"/>
              <a:gd name="connsiteX124" fmla="*/ 417403 w 442205"/>
              <a:gd name="connsiteY124" fmla="*/ 328538 h 516481"/>
              <a:gd name="connsiteX125" fmla="*/ 411832 w 442205"/>
              <a:gd name="connsiteY125" fmla="*/ 328538 h 516481"/>
              <a:gd name="connsiteX126" fmla="*/ 410771 w 442205"/>
              <a:gd name="connsiteY126" fmla="*/ 337557 h 516481"/>
              <a:gd name="connsiteX127" fmla="*/ 405068 w 442205"/>
              <a:gd name="connsiteY127" fmla="*/ 340873 h 516481"/>
              <a:gd name="connsiteX128" fmla="*/ 406262 w 442205"/>
              <a:gd name="connsiteY128" fmla="*/ 355595 h 516481"/>
              <a:gd name="connsiteX129" fmla="*/ 404007 w 442205"/>
              <a:gd name="connsiteY129" fmla="*/ 355595 h 516481"/>
              <a:gd name="connsiteX130" fmla="*/ 398304 w 442205"/>
              <a:gd name="connsiteY130" fmla="*/ 348830 h 516481"/>
              <a:gd name="connsiteX131" fmla="*/ 396049 w 442205"/>
              <a:gd name="connsiteY131" fmla="*/ 349892 h 516481"/>
              <a:gd name="connsiteX132" fmla="*/ 392733 w 442205"/>
              <a:gd name="connsiteY132" fmla="*/ 362359 h 516481"/>
              <a:gd name="connsiteX133" fmla="*/ 396049 w 442205"/>
              <a:gd name="connsiteY133" fmla="*/ 366868 h 516481"/>
              <a:gd name="connsiteX134" fmla="*/ 398304 w 442205"/>
              <a:gd name="connsiteY134" fmla="*/ 378010 h 516481"/>
              <a:gd name="connsiteX135" fmla="*/ 401752 w 442205"/>
              <a:gd name="connsiteY135" fmla="*/ 383713 h 516481"/>
              <a:gd name="connsiteX136" fmla="*/ 405068 w 442205"/>
              <a:gd name="connsiteY136" fmla="*/ 383713 h 516481"/>
              <a:gd name="connsiteX137" fmla="*/ 405068 w 442205"/>
              <a:gd name="connsiteY137" fmla="*/ 380265 h 516481"/>
              <a:gd name="connsiteX138" fmla="*/ 404007 w 442205"/>
              <a:gd name="connsiteY138" fmla="*/ 373500 h 516481"/>
              <a:gd name="connsiteX139" fmla="*/ 406262 w 442205"/>
              <a:gd name="connsiteY139" fmla="*/ 374694 h 516481"/>
              <a:gd name="connsiteX140" fmla="*/ 410771 w 442205"/>
              <a:gd name="connsiteY140" fmla="*/ 371378 h 516481"/>
              <a:gd name="connsiteX141" fmla="*/ 415281 w 442205"/>
              <a:gd name="connsiteY141" fmla="*/ 371378 h 516481"/>
              <a:gd name="connsiteX142" fmla="*/ 419658 w 442205"/>
              <a:gd name="connsiteY142" fmla="*/ 379203 h 516481"/>
              <a:gd name="connsiteX143" fmla="*/ 419658 w 442205"/>
              <a:gd name="connsiteY143" fmla="*/ 387029 h 516481"/>
              <a:gd name="connsiteX144" fmla="*/ 416342 w 442205"/>
              <a:gd name="connsiteY144" fmla="*/ 391539 h 516481"/>
              <a:gd name="connsiteX145" fmla="*/ 421913 w 442205"/>
              <a:gd name="connsiteY145" fmla="*/ 410639 h 516481"/>
              <a:gd name="connsiteX146" fmla="*/ 425361 w 442205"/>
              <a:gd name="connsiteY146" fmla="*/ 415148 h 516481"/>
              <a:gd name="connsiteX147" fmla="*/ 426422 w 442205"/>
              <a:gd name="connsiteY147" fmla="*/ 418597 h 516481"/>
              <a:gd name="connsiteX148" fmla="*/ 427616 w 442205"/>
              <a:gd name="connsiteY148" fmla="*/ 425361 h 516481"/>
              <a:gd name="connsiteX149" fmla="*/ 438890 w 442205"/>
              <a:gd name="connsiteY149" fmla="*/ 424167 h 516481"/>
              <a:gd name="connsiteX150" fmla="*/ 442206 w 442205"/>
              <a:gd name="connsiteY150" fmla="*/ 433186 h 516481"/>
              <a:gd name="connsiteX151" fmla="*/ 442206 w 442205"/>
              <a:gd name="connsiteY151" fmla="*/ 456796 h 516481"/>
              <a:gd name="connsiteX152" fmla="*/ 437696 w 442205"/>
              <a:gd name="connsiteY152" fmla="*/ 459050 h 516481"/>
              <a:gd name="connsiteX153" fmla="*/ 438890 w 442205"/>
              <a:gd name="connsiteY153" fmla="*/ 462366 h 516481"/>
              <a:gd name="connsiteX154" fmla="*/ 430932 w 442205"/>
              <a:gd name="connsiteY154" fmla="*/ 463560 h 516481"/>
              <a:gd name="connsiteX155" fmla="*/ 430932 w 442205"/>
              <a:gd name="connsiteY155" fmla="*/ 466876 h 516481"/>
              <a:gd name="connsiteX156" fmla="*/ 426422 w 442205"/>
              <a:gd name="connsiteY156" fmla="*/ 465815 h 516481"/>
              <a:gd name="connsiteX157" fmla="*/ 424167 w 442205"/>
              <a:gd name="connsiteY157" fmla="*/ 466876 h 516481"/>
              <a:gd name="connsiteX158" fmla="*/ 423106 w 442205"/>
              <a:gd name="connsiteY158" fmla="*/ 470325 h 516481"/>
              <a:gd name="connsiteX159" fmla="*/ 420851 w 442205"/>
              <a:gd name="connsiteY159" fmla="*/ 475895 h 516481"/>
              <a:gd name="connsiteX160" fmla="*/ 418597 w 442205"/>
              <a:gd name="connsiteY160" fmla="*/ 490617 h 516481"/>
              <a:gd name="connsiteX161" fmla="*/ 407323 w 442205"/>
              <a:gd name="connsiteY161" fmla="*/ 491679 h 516481"/>
              <a:gd name="connsiteX162" fmla="*/ 405068 w 442205"/>
              <a:gd name="connsiteY162" fmla="*/ 499636 h 516481"/>
              <a:gd name="connsiteX163" fmla="*/ 405068 w 442205"/>
              <a:gd name="connsiteY163" fmla="*/ 504146 h 516481"/>
              <a:gd name="connsiteX164" fmla="*/ 404007 w 442205"/>
              <a:gd name="connsiteY164" fmla="*/ 507462 h 516481"/>
              <a:gd name="connsiteX165" fmla="*/ 404007 w 442205"/>
              <a:gd name="connsiteY165" fmla="*/ 511971 h 516481"/>
              <a:gd name="connsiteX166" fmla="*/ 401752 w 442205"/>
              <a:gd name="connsiteY166" fmla="*/ 515287 h 516481"/>
              <a:gd name="connsiteX167" fmla="*/ 400558 w 442205"/>
              <a:gd name="connsiteY167" fmla="*/ 516481 h 516481"/>
              <a:gd name="connsiteX168" fmla="*/ 392733 w 442205"/>
              <a:gd name="connsiteY168" fmla="*/ 509717 h 516481"/>
              <a:gd name="connsiteX169" fmla="*/ 391539 w 442205"/>
              <a:gd name="connsiteY169" fmla="*/ 501891 h 516481"/>
              <a:gd name="connsiteX170" fmla="*/ 388223 w 442205"/>
              <a:gd name="connsiteY170" fmla="*/ 499636 h 516481"/>
              <a:gd name="connsiteX171" fmla="*/ 388223 w 442205"/>
              <a:gd name="connsiteY171" fmla="*/ 495127 h 516481"/>
              <a:gd name="connsiteX172" fmla="*/ 383714 w 442205"/>
              <a:gd name="connsiteY172" fmla="*/ 487169 h 516481"/>
              <a:gd name="connsiteX173" fmla="*/ 379204 w 442205"/>
              <a:gd name="connsiteY173" fmla="*/ 488363 h 516481"/>
              <a:gd name="connsiteX174" fmla="*/ 379204 w 442205"/>
              <a:gd name="connsiteY174" fmla="*/ 490617 h 516481"/>
              <a:gd name="connsiteX175" fmla="*/ 376949 w 442205"/>
              <a:gd name="connsiteY175" fmla="*/ 492872 h 516481"/>
              <a:gd name="connsiteX176" fmla="*/ 374694 w 442205"/>
              <a:gd name="connsiteY176" fmla="*/ 501891 h 516481"/>
              <a:gd name="connsiteX177" fmla="*/ 372440 w 442205"/>
              <a:gd name="connsiteY177" fmla="*/ 502952 h 516481"/>
              <a:gd name="connsiteX178" fmla="*/ 373633 w 442205"/>
              <a:gd name="connsiteY178" fmla="*/ 495127 h 516481"/>
              <a:gd name="connsiteX179" fmla="*/ 347769 w 442205"/>
              <a:gd name="connsiteY179" fmla="*/ 498443 h 516481"/>
              <a:gd name="connsiteX180" fmla="*/ 346576 w 442205"/>
              <a:gd name="connsiteY180" fmla="*/ 497382 h 516481"/>
              <a:gd name="connsiteX181" fmla="*/ 343260 w 442205"/>
              <a:gd name="connsiteY181" fmla="*/ 497382 h 516481"/>
              <a:gd name="connsiteX182" fmla="*/ 343260 w 442205"/>
              <a:gd name="connsiteY182" fmla="*/ 495127 h 516481"/>
              <a:gd name="connsiteX183" fmla="*/ 342066 w 442205"/>
              <a:gd name="connsiteY183" fmla="*/ 493933 h 516481"/>
              <a:gd name="connsiteX184" fmla="*/ 342066 w 442205"/>
              <a:gd name="connsiteY184" fmla="*/ 490617 h 516481"/>
              <a:gd name="connsiteX185" fmla="*/ 339812 w 442205"/>
              <a:gd name="connsiteY185" fmla="*/ 489423 h 516481"/>
              <a:gd name="connsiteX186" fmla="*/ 341005 w 442205"/>
              <a:gd name="connsiteY186" fmla="*/ 488363 h 516481"/>
              <a:gd name="connsiteX187" fmla="*/ 339812 w 442205"/>
              <a:gd name="connsiteY187" fmla="*/ 487169 h 516481"/>
              <a:gd name="connsiteX188" fmla="*/ 338750 w 442205"/>
              <a:gd name="connsiteY188" fmla="*/ 483853 h 516481"/>
              <a:gd name="connsiteX189" fmla="*/ 336496 w 442205"/>
              <a:gd name="connsiteY189" fmla="*/ 487169 h 516481"/>
              <a:gd name="connsiteX190" fmla="*/ 328538 w 442205"/>
              <a:gd name="connsiteY190" fmla="*/ 487169 h 516481"/>
              <a:gd name="connsiteX191" fmla="*/ 326283 w 442205"/>
              <a:gd name="connsiteY191" fmla="*/ 484914 h 516481"/>
              <a:gd name="connsiteX192" fmla="*/ 320712 w 442205"/>
              <a:gd name="connsiteY192" fmla="*/ 487169 h 516481"/>
              <a:gd name="connsiteX193" fmla="*/ 320712 w 442205"/>
              <a:gd name="connsiteY193" fmla="*/ 488363 h 516481"/>
              <a:gd name="connsiteX194" fmla="*/ 313948 w 442205"/>
              <a:gd name="connsiteY194" fmla="*/ 488363 h 516481"/>
              <a:gd name="connsiteX195" fmla="*/ 318457 w 442205"/>
              <a:gd name="connsiteY195" fmla="*/ 482660 h 516481"/>
              <a:gd name="connsiteX196" fmla="*/ 317263 w 442205"/>
              <a:gd name="connsiteY196" fmla="*/ 477088 h 516481"/>
              <a:gd name="connsiteX197" fmla="*/ 309438 w 442205"/>
              <a:gd name="connsiteY197" fmla="*/ 475895 h 516481"/>
              <a:gd name="connsiteX198" fmla="*/ 307183 w 442205"/>
              <a:gd name="connsiteY198" fmla="*/ 457989 h 516481"/>
              <a:gd name="connsiteX199" fmla="*/ 301613 w 442205"/>
              <a:gd name="connsiteY199" fmla="*/ 454541 h 516481"/>
              <a:gd name="connsiteX200" fmla="*/ 298164 w 442205"/>
              <a:gd name="connsiteY200" fmla="*/ 455734 h 516481"/>
              <a:gd name="connsiteX201" fmla="*/ 295909 w 442205"/>
              <a:gd name="connsiteY201" fmla="*/ 454541 h 516481"/>
              <a:gd name="connsiteX202" fmla="*/ 292594 w 442205"/>
              <a:gd name="connsiteY202" fmla="*/ 451225 h 516481"/>
              <a:gd name="connsiteX203" fmla="*/ 291399 w 442205"/>
              <a:gd name="connsiteY203" fmla="*/ 442205 h 516481"/>
              <a:gd name="connsiteX204" fmla="*/ 291399 w 442205"/>
              <a:gd name="connsiteY204" fmla="*/ 427616 h 516481"/>
              <a:gd name="connsiteX205" fmla="*/ 280126 w 442205"/>
              <a:gd name="connsiteY205" fmla="*/ 412893 h 516481"/>
              <a:gd name="connsiteX206" fmla="*/ 279064 w 442205"/>
              <a:gd name="connsiteY206" fmla="*/ 406129 h 516481"/>
              <a:gd name="connsiteX207" fmla="*/ 271239 w 442205"/>
              <a:gd name="connsiteY207" fmla="*/ 405067 h 516481"/>
              <a:gd name="connsiteX208" fmla="*/ 268984 w 442205"/>
              <a:gd name="connsiteY208" fmla="*/ 409577 h 516481"/>
              <a:gd name="connsiteX209" fmla="*/ 261026 w 442205"/>
              <a:gd name="connsiteY209" fmla="*/ 417402 h 516481"/>
              <a:gd name="connsiteX210" fmla="*/ 254262 w 442205"/>
              <a:gd name="connsiteY210" fmla="*/ 433186 h 516481"/>
              <a:gd name="connsiteX211" fmla="*/ 252007 w 442205"/>
              <a:gd name="connsiteY211" fmla="*/ 433186 h 516481"/>
              <a:gd name="connsiteX212" fmla="*/ 250946 w 442205"/>
              <a:gd name="connsiteY212" fmla="*/ 427616 h 516481"/>
              <a:gd name="connsiteX213" fmla="*/ 246436 w 442205"/>
              <a:gd name="connsiteY213" fmla="*/ 424167 h 516481"/>
              <a:gd name="connsiteX214" fmla="*/ 239672 w 442205"/>
              <a:gd name="connsiteY214" fmla="*/ 427616 h 516481"/>
              <a:gd name="connsiteX215" fmla="*/ 238611 w 442205"/>
              <a:gd name="connsiteY215" fmla="*/ 420851 h 516481"/>
              <a:gd name="connsiteX216" fmla="*/ 237417 w 442205"/>
              <a:gd name="connsiteY216" fmla="*/ 420851 h 516481"/>
              <a:gd name="connsiteX217" fmla="*/ 227337 w 442205"/>
              <a:gd name="connsiteY217" fmla="*/ 405067 h 516481"/>
              <a:gd name="connsiteX218" fmla="*/ 218318 w 442205"/>
              <a:gd name="connsiteY218" fmla="*/ 397110 h 516481"/>
              <a:gd name="connsiteX219" fmla="*/ 216063 w 442205"/>
              <a:gd name="connsiteY219" fmla="*/ 399364 h 516481"/>
              <a:gd name="connsiteX220" fmla="*/ 190199 w 442205"/>
              <a:gd name="connsiteY220" fmla="*/ 400558 h 516481"/>
              <a:gd name="connsiteX221" fmla="*/ 178925 w 442205"/>
              <a:gd name="connsiteY221" fmla="*/ 398303 h 516481"/>
              <a:gd name="connsiteX222" fmla="*/ 177864 w 442205"/>
              <a:gd name="connsiteY222" fmla="*/ 389284 h 516481"/>
              <a:gd name="connsiteX223" fmla="*/ 171100 w 442205"/>
              <a:gd name="connsiteY223" fmla="*/ 378010 h 516481"/>
              <a:gd name="connsiteX224" fmla="*/ 164335 w 442205"/>
              <a:gd name="connsiteY224" fmla="*/ 376949 h 516481"/>
              <a:gd name="connsiteX225" fmla="*/ 157571 w 442205"/>
              <a:gd name="connsiteY225" fmla="*/ 372440 h 516481"/>
              <a:gd name="connsiteX226" fmla="*/ 155316 w 442205"/>
              <a:gd name="connsiteY226" fmla="*/ 372440 h 516481"/>
              <a:gd name="connsiteX227" fmla="*/ 157571 w 442205"/>
              <a:gd name="connsiteY227" fmla="*/ 417402 h 516481"/>
              <a:gd name="connsiteX228" fmla="*/ 160886 w 442205"/>
              <a:gd name="connsiteY228" fmla="*/ 462366 h 516481"/>
              <a:gd name="connsiteX229" fmla="*/ 159826 w 442205"/>
              <a:gd name="connsiteY229" fmla="*/ 463560 h 516481"/>
              <a:gd name="connsiteX230" fmla="*/ 160886 w 442205"/>
              <a:gd name="connsiteY230" fmla="*/ 465815 h 516481"/>
              <a:gd name="connsiteX231" fmla="*/ 159826 w 442205"/>
              <a:gd name="connsiteY231" fmla="*/ 468069 h 516481"/>
              <a:gd name="connsiteX232" fmla="*/ 154122 w 442205"/>
              <a:gd name="connsiteY232" fmla="*/ 468069 h 516481"/>
              <a:gd name="connsiteX233" fmla="*/ 147358 w 442205"/>
              <a:gd name="connsiteY233" fmla="*/ 429870 h 516481"/>
              <a:gd name="connsiteX234" fmla="*/ 151867 w 442205"/>
              <a:gd name="connsiteY234" fmla="*/ 418597 h 516481"/>
              <a:gd name="connsiteX235" fmla="*/ 137277 w 442205"/>
              <a:gd name="connsiteY235" fmla="*/ 423106 h 516481"/>
              <a:gd name="connsiteX236" fmla="*/ 136217 w 442205"/>
              <a:gd name="connsiteY236" fmla="*/ 418597 h 516481"/>
              <a:gd name="connsiteX237" fmla="*/ 132768 w 442205"/>
              <a:gd name="connsiteY237" fmla="*/ 416342 h 516481"/>
              <a:gd name="connsiteX238" fmla="*/ 131707 w 442205"/>
              <a:gd name="connsiteY238" fmla="*/ 410639 h 516481"/>
              <a:gd name="connsiteX239" fmla="*/ 132768 w 442205"/>
              <a:gd name="connsiteY239" fmla="*/ 408383 h 516481"/>
              <a:gd name="connsiteX240" fmla="*/ 126003 w 442205"/>
              <a:gd name="connsiteY240" fmla="*/ 406129 h 516481"/>
              <a:gd name="connsiteX241" fmla="*/ 124942 w 442205"/>
              <a:gd name="connsiteY241" fmla="*/ 401619 h 516481"/>
              <a:gd name="connsiteX242" fmla="*/ 122688 w 442205"/>
              <a:gd name="connsiteY242" fmla="*/ 399364 h 516481"/>
              <a:gd name="connsiteX243" fmla="*/ 123749 w 442205"/>
              <a:gd name="connsiteY243" fmla="*/ 397110 h 516481"/>
              <a:gd name="connsiteX244" fmla="*/ 124942 w 442205"/>
              <a:gd name="connsiteY244" fmla="*/ 396048 h 516481"/>
              <a:gd name="connsiteX245" fmla="*/ 126003 w 442205"/>
              <a:gd name="connsiteY245" fmla="*/ 391539 h 516481"/>
              <a:gd name="connsiteX246" fmla="*/ 123749 w 442205"/>
              <a:gd name="connsiteY246" fmla="*/ 391539 h 516481"/>
              <a:gd name="connsiteX247" fmla="*/ 119239 w 442205"/>
              <a:gd name="connsiteY247" fmla="*/ 388223 h 516481"/>
              <a:gd name="connsiteX248" fmla="*/ 116984 w 442205"/>
              <a:gd name="connsiteY248" fmla="*/ 379203 h 516481"/>
              <a:gd name="connsiteX249" fmla="*/ 106904 w 442205"/>
              <a:gd name="connsiteY249" fmla="*/ 369124 h 516481"/>
              <a:gd name="connsiteX250" fmla="*/ 93375 w 442205"/>
              <a:gd name="connsiteY250" fmla="*/ 343127 h 516481"/>
              <a:gd name="connsiteX251" fmla="*/ 97885 w 442205"/>
              <a:gd name="connsiteY251" fmla="*/ 340873 h 516481"/>
              <a:gd name="connsiteX252" fmla="*/ 97885 w 442205"/>
              <a:gd name="connsiteY252" fmla="*/ 329598 h 516481"/>
              <a:gd name="connsiteX253" fmla="*/ 102394 w 442205"/>
              <a:gd name="connsiteY253" fmla="*/ 325222 h 516481"/>
              <a:gd name="connsiteX254" fmla="*/ 101333 w 442205"/>
              <a:gd name="connsiteY254" fmla="*/ 317263 h 516481"/>
              <a:gd name="connsiteX255" fmla="*/ 103456 w 442205"/>
              <a:gd name="connsiteY255" fmla="*/ 315008 h 516481"/>
              <a:gd name="connsiteX256" fmla="*/ 103456 w 442205"/>
              <a:gd name="connsiteY256" fmla="*/ 310499 h 516481"/>
              <a:gd name="connsiteX257" fmla="*/ 101333 w 442205"/>
              <a:gd name="connsiteY257" fmla="*/ 309438 h 516481"/>
              <a:gd name="connsiteX258" fmla="*/ 99078 w 442205"/>
              <a:gd name="connsiteY258" fmla="*/ 315008 h 516481"/>
              <a:gd name="connsiteX259" fmla="*/ 97885 w 442205"/>
              <a:gd name="connsiteY259" fmla="*/ 315008 h 516481"/>
              <a:gd name="connsiteX260" fmla="*/ 99078 w 442205"/>
              <a:gd name="connsiteY260" fmla="*/ 301479 h 516481"/>
              <a:gd name="connsiteX261" fmla="*/ 100140 w 442205"/>
              <a:gd name="connsiteY261" fmla="*/ 301479 h 516481"/>
              <a:gd name="connsiteX262" fmla="*/ 100140 w 442205"/>
              <a:gd name="connsiteY262" fmla="*/ 295909 h 516481"/>
              <a:gd name="connsiteX263" fmla="*/ 102394 w 442205"/>
              <a:gd name="connsiteY263" fmla="*/ 294848 h 516481"/>
              <a:gd name="connsiteX264" fmla="*/ 97885 w 442205"/>
              <a:gd name="connsiteY264" fmla="*/ 290339 h 516481"/>
              <a:gd name="connsiteX265" fmla="*/ 97885 w 442205"/>
              <a:gd name="connsiteY265" fmla="*/ 288083 h 516481"/>
              <a:gd name="connsiteX266" fmla="*/ 101333 w 442205"/>
              <a:gd name="connsiteY266" fmla="*/ 289144 h 516481"/>
              <a:gd name="connsiteX267" fmla="*/ 102394 w 442205"/>
              <a:gd name="connsiteY267" fmla="*/ 286890 h 516481"/>
              <a:gd name="connsiteX268" fmla="*/ 97885 w 442205"/>
              <a:gd name="connsiteY268" fmla="*/ 285829 h 516481"/>
              <a:gd name="connsiteX269" fmla="*/ 97885 w 442205"/>
              <a:gd name="connsiteY269" fmla="*/ 284635 h 516481"/>
              <a:gd name="connsiteX270" fmla="*/ 104649 w 442205"/>
              <a:gd name="connsiteY270" fmla="*/ 286890 h 516481"/>
              <a:gd name="connsiteX271" fmla="*/ 104649 w 442205"/>
              <a:gd name="connsiteY271" fmla="*/ 270045 h 516481"/>
              <a:gd name="connsiteX272" fmla="*/ 111414 w 442205"/>
              <a:gd name="connsiteY272" fmla="*/ 246436 h 516481"/>
              <a:gd name="connsiteX273" fmla="*/ 109159 w 442205"/>
              <a:gd name="connsiteY273" fmla="*/ 233969 h 516481"/>
              <a:gd name="connsiteX274" fmla="*/ 109159 w 442205"/>
              <a:gd name="connsiteY274" fmla="*/ 230653 h 516481"/>
              <a:gd name="connsiteX275" fmla="*/ 106904 w 442205"/>
              <a:gd name="connsiteY275" fmla="*/ 229459 h 516481"/>
              <a:gd name="connsiteX276" fmla="*/ 94569 w 442205"/>
              <a:gd name="connsiteY276" fmla="*/ 201340 h 516481"/>
              <a:gd name="connsiteX277" fmla="*/ 96824 w 442205"/>
              <a:gd name="connsiteY277" fmla="*/ 196963 h 516481"/>
              <a:gd name="connsiteX278" fmla="*/ 90059 w 442205"/>
              <a:gd name="connsiteY278" fmla="*/ 192454 h 516481"/>
              <a:gd name="connsiteX279" fmla="*/ 82101 w 442205"/>
              <a:gd name="connsiteY279" fmla="*/ 176670 h 516481"/>
              <a:gd name="connsiteX280" fmla="*/ 79847 w 442205"/>
              <a:gd name="connsiteY280" fmla="*/ 164202 h 516481"/>
              <a:gd name="connsiteX281" fmla="*/ 65257 w 442205"/>
              <a:gd name="connsiteY281" fmla="*/ 138338 h 516481"/>
              <a:gd name="connsiteX282" fmla="*/ 49473 w 442205"/>
              <a:gd name="connsiteY282" fmla="*/ 118178 h 516481"/>
              <a:gd name="connsiteX283" fmla="*/ 40454 w 442205"/>
              <a:gd name="connsiteY283" fmla="*/ 102394 h 516481"/>
              <a:gd name="connsiteX284" fmla="*/ 39393 w 442205"/>
              <a:gd name="connsiteY284" fmla="*/ 97885 h 516481"/>
              <a:gd name="connsiteX285" fmla="*/ 21354 w 442205"/>
              <a:gd name="connsiteY285" fmla="*/ 86610 h 516481"/>
              <a:gd name="connsiteX286" fmla="*/ 0 w 442205"/>
              <a:gd name="connsiteY286" fmla="*/ 80907 h 516481"/>
              <a:gd name="connsiteX287" fmla="*/ 7826 w 442205"/>
              <a:gd name="connsiteY287" fmla="*/ 70827 h 516481"/>
              <a:gd name="connsiteX288" fmla="*/ 5571 w 442205"/>
              <a:gd name="connsiteY288" fmla="*/ 68572 h 516481"/>
              <a:gd name="connsiteX289" fmla="*/ 5571 w 442205"/>
              <a:gd name="connsiteY289" fmla="*/ 66318 h 516481"/>
              <a:gd name="connsiteX290" fmla="*/ 9019 w 442205"/>
              <a:gd name="connsiteY290" fmla="*/ 59553 h 516481"/>
              <a:gd name="connsiteX291" fmla="*/ 5571 w 442205"/>
              <a:gd name="connsiteY291" fmla="*/ 51727 h 516481"/>
              <a:gd name="connsiteX292" fmla="*/ 6765 w 442205"/>
              <a:gd name="connsiteY292" fmla="*/ 44964 h 516481"/>
              <a:gd name="connsiteX293" fmla="*/ 11274 w 442205"/>
              <a:gd name="connsiteY293" fmla="*/ 41648 h 516481"/>
              <a:gd name="connsiteX294" fmla="*/ 9019 w 442205"/>
              <a:gd name="connsiteY294" fmla="*/ 35944 h 516481"/>
              <a:gd name="connsiteX295" fmla="*/ 6765 w 442205"/>
              <a:gd name="connsiteY295" fmla="*/ 26925 h 516481"/>
              <a:gd name="connsiteX296" fmla="*/ 14590 w 442205"/>
              <a:gd name="connsiteY296" fmla="*/ 15784 h 51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42205" h="516481">
                <a:moveTo>
                  <a:pt x="14590" y="15784"/>
                </a:moveTo>
                <a:lnTo>
                  <a:pt x="34883" y="24670"/>
                </a:lnTo>
                <a:lnTo>
                  <a:pt x="39393" y="30373"/>
                </a:lnTo>
                <a:lnTo>
                  <a:pt x="46157" y="35944"/>
                </a:lnTo>
                <a:lnTo>
                  <a:pt x="50667" y="34883"/>
                </a:lnTo>
                <a:lnTo>
                  <a:pt x="55176" y="37138"/>
                </a:lnTo>
                <a:lnTo>
                  <a:pt x="60747" y="31434"/>
                </a:lnTo>
                <a:lnTo>
                  <a:pt x="68705" y="31434"/>
                </a:lnTo>
                <a:lnTo>
                  <a:pt x="69766" y="32629"/>
                </a:lnTo>
                <a:lnTo>
                  <a:pt x="74276" y="32629"/>
                </a:lnTo>
                <a:lnTo>
                  <a:pt x="81040" y="29180"/>
                </a:lnTo>
                <a:lnTo>
                  <a:pt x="82101" y="25864"/>
                </a:lnTo>
                <a:lnTo>
                  <a:pt x="93375" y="22415"/>
                </a:lnTo>
                <a:lnTo>
                  <a:pt x="96824" y="17905"/>
                </a:lnTo>
                <a:lnTo>
                  <a:pt x="99078" y="16845"/>
                </a:lnTo>
                <a:lnTo>
                  <a:pt x="112475" y="15784"/>
                </a:lnTo>
                <a:lnTo>
                  <a:pt x="110220" y="30373"/>
                </a:lnTo>
                <a:lnTo>
                  <a:pt x="105843" y="33689"/>
                </a:lnTo>
                <a:lnTo>
                  <a:pt x="102394" y="40454"/>
                </a:lnTo>
                <a:lnTo>
                  <a:pt x="105843" y="41648"/>
                </a:lnTo>
                <a:lnTo>
                  <a:pt x="105843" y="44964"/>
                </a:lnTo>
                <a:lnTo>
                  <a:pt x="109159" y="44964"/>
                </a:lnTo>
                <a:lnTo>
                  <a:pt x="112475" y="48411"/>
                </a:lnTo>
                <a:lnTo>
                  <a:pt x="122688" y="48411"/>
                </a:lnTo>
                <a:lnTo>
                  <a:pt x="123749" y="49473"/>
                </a:lnTo>
                <a:lnTo>
                  <a:pt x="130513" y="42708"/>
                </a:lnTo>
                <a:lnTo>
                  <a:pt x="139532" y="46157"/>
                </a:lnTo>
                <a:lnTo>
                  <a:pt x="141787" y="41648"/>
                </a:lnTo>
                <a:lnTo>
                  <a:pt x="137277" y="14590"/>
                </a:lnTo>
                <a:lnTo>
                  <a:pt x="144042" y="6765"/>
                </a:lnTo>
                <a:lnTo>
                  <a:pt x="160886" y="10080"/>
                </a:lnTo>
                <a:lnTo>
                  <a:pt x="173354" y="28119"/>
                </a:lnTo>
                <a:lnTo>
                  <a:pt x="174416" y="28119"/>
                </a:lnTo>
                <a:lnTo>
                  <a:pt x="190199" y="43902"/>
                </a:lnTo>
                <a:lnTo>
                  <a:pt x="192454" y="47218"/>
                </a:lnTo>
                <a:lnTo>
                  <a:pt x="174416" y="84356"/>
                </a:lnTo>
                <a:lnTo>
                  <a:pt x="176670" y="92182"/>
                </a:lnTo>
                <a:lnTo>
                  <a:pt x="182241" y="95630"/>
                </a:lnTo>
                <a:lnTo>
                  <a:pt x="186751" y="109158"/>
                </a:lnTo>
                <a:lnTo>
                  <a:pt x="213808" y="48411"/>
                </a:lnTo>
                <a:lnTo>
                  <a:pt x="231846" y="56237"/>
                </a:lnTo>
                <a:lnTo>
                  <a:pt x="248691" y="50667"/>
                </a:lnTo>
                <a:lnTo>
                  <a:pt x="252007" y="39392"/>
                </a:lnTo>
                <a:lnTo>
                  <a:pt x="263281" y="44964"/>
                </a:lnTo>
                <a:lnTo>
                  <a:pt x="272300" y="41648"/>
                </a:lnTo>
                <a:lnTo>
                  <a:pt x="275749" y="35944"/>
                </a:lnTo>
                <a:lnTo>
                  <a:pt x="286890" y="32629"/>
                </a:lnTo>
                <a:lnTo>
                  <a:pt x="297103" y="26925"/>
                </a:lnTo>
                <a:lnTo>
                  <a:pt x="304928" y="0"/>
                </a:lnTo>
                <a:lnTo>
                  <a:pt x="311693" y="5570"/>
                </a:lnTo>
                <a:lnTo>
                  <a:pt x="312754" y="22415"/>
                </a:lnTo>
                <a:lnTo>
                  <a:pt x="311693" y="23609"/>
                </a:lnTo>
                <a:lnTo>
                  <a:pt x="310632" y="26925"/>
                </a:lnTo>
                <a:lnTo>
                  <a:pt x="310632" y="35944"/>
                </a:lnTo>
                <a:lnTo>
                  <a:pt x="311693" y="42708"/>
                </a:lnTo>
                <a:lnTo>
                  <a:pt x="309438" y="46157"/>
                </a:lnTo>
                <a:lnTo>
                  <a:pt x="317263" y="80907"/>
                </a:lnTo>
                <a:lnTo>
                  <a:pt x="317263" y="85417"/>
                </a:lnTo>
                <a:lnTo>
                  <a:pt x="318457" y="89926"/>
                </a:lnTo>
                <a:lnTo>
                  <a:pt x="322967" y="93375"/>
                </a:lnTo>
                <a:lnTo>
                  <a:pt x="326283" y="96691"/>
                </a:lnTo>
                <a:lnTo>
                  <a:pt x="328538" y="94436"/>
                </a:lnTo>
                <a:lnTo>
                  <a:pt x="333047" y="94436"/>
                </a:lnTo>
                <a:lnTo>
                  <a:pt x="331986" y="109158"/>
                </a:lnTo>
                <a:lnTo>
                  <a:pt x="330792" y="112474"/>
                </a:lnTo>
                <a:lnTo>
                  <a:pt x="352147" y="112474"/>
                </a:lnTo>
                <a:lnTo>
                  <a:pt x="351085" y="126003"/>
                </a:lnTo>
                <a:lnTo>
                  <a:pt x="351085" y="132768"/>
                </a:lnTo>
                <a:lnTo>
                  <a:pt x="347769" y="142848"/>
                </a:lnTo>
                <a:lnTo>
                  <a:pt x="352147" y="168712"/>
                </a:lnTo>
                <a:lnTo>
                  <a:pt x="347769" y="181179"/>
                </a:lnTo>
                <a:lnTo>
                  <a:pt x="347769" y="182241"/>
                </a:lnTo>
                <a:lnTo>
                  <a:pt x="354401" y="189005"/>
                </a:lnTo>
                <a:lnTo>
                  <a:pt x="361166" y="190198"/>
                </a:lnTo>
                <a:lnTo>
                  <a:pt x="367930" y="186751"/>
                </a:lnTo>
                <a:lnTo>
                  <a:pt x="369124" y="182241"/>
                </a:lnTo>
                <a:lnTo>
                  <a:pt x="378143" y="182241"/>
                </a:lnTo>
                <a:lnTo>
                  <a:pt x="375888" y="185689"/>
                </a:lnTo>
                <a:lnTo>
                  <a:pt x="376949" y="193514"/>
                </a:lnTo>
                <a:lnTo>
                  <a:pt x="376949" y="194708"/>
                </a:lnTo>
                <a:lnTo>
                  <a:pt x="379204" y="199085"/>
                </a:lnTo>
                <a:lnTo>
                  <a:pt x="382652" y="201340"/>
                </a:lnTo>
                <a:lnTo>
                  <a:pt x="382652" y="209298"/>
                </a:lnTo>
                <a:lnTo>
                  <a:pt x="380265" y="216062"/>
                </a:lnTo>
                <a:lnTo>
                  <a:pt x="380265" y="219378"/>
                </a:lnTo>
                <a:lnTo>
                  <a:pt x="381459" y="221634"/>
                </a:lnTo>
                <a:lnTo>
                  <a:pt x="382652" y="225081"/>
                </a:lnTo>
                <a:lnTo>
                  <a:pt x="381459" y="230653"/>
                </a:lnTo>
                <a:lnTo>
                  <a:pt x="384775" y="239672"/>
                </a:lnTo>
                <a:lnTo>
                  <a:pt x="384775" y="241926"/>
                </a:lnTo>
                <a:lnTo>
                  <a:pt x="385968" y="246436"/>
                </a:lnTo>
                <a:lnTo>
                  <a:pt x="389284" y="247497"/>
                </a:lnTo>
                <a:lnTo>
                  <a:pt x="390478" y="242988"/>
                </a:lnTo>
                <a:lnTo>
                  <a:pt x="394988" y="238478"/>
                </a:lnTo>
                <a:lnTo>
                  <a:pt x="398304" y="238478"/>
                </a:lnTo>
                <a:lnTo>
                  <a:pt x="401752" y="235162"/>
                </a:lnTo>
                <a:lnTo>
                  <a:pt x="402813" y="230653"/>
                </a:lnTo>
                <a:lnTo>
                  <a:pt x="404007" y="230653"/>
                </a:lnTo>
                <a:lnTo>
                  <a:pt x="414087" y="235162"/>
                </a:lnTo>
                <a:lnTo>
                  <a:pt x="409577" y="242988"/>
                </a:lnTo>
                <a:lnTo>
                  <a:pt x="409577" y="246436"/>
                </a:lnTo>
                <a:lnTo>
                  <a:pt x="408516" y="248691"/>
                </a:lnTo>
                <a:lnTo>
                  <a:pt x="409577" y="252007"/>
                </a:lnTo>
                <a:lnTo>
                  <a:pt x="393794" y="257710"/>
                </a:lnTo>
                <a:lnTo>
                  <a:pt x="396049" y="271106"/>
                </a:lnTo>
                <a:lnTo>
                  <a:pt x="405068" y="273361"/>
                </a:lnTo>
                <a:lnTo>
                  <a:pt x="407323" y="277871"/>
                </a:lnTo>
                <a:lnTo>
                  <a:pt x="417403" y="284635"/>
                </a:lnTo>
                <a:lnTo>
                  <a:pt x="419658" y="290339"/>
                </a:lnTo>
                <a:lnTo>
                  <a:pt x="419658" y="294848"/>
                </a:lnTo>
                <a:lnTo>
                  <a:pt x="421913" y="301479"/>
                </a:lnTo>
                <a:lnTo>
                  <a:pt x="420851" y="305989"/>
                </a:lnTo>
                <a:lnTo>
                  <a:pt x="417403" y="311693"/>
                </a:lnTo>
                <a:lnTo>
                  <a:pt x="415281" y="311693"/>
                </a:lnTo>
                <a:lnTo>
                  <a:pt x="416342" y="318457"/>
                </a:lnTo>
                <a:lnTo>
                  <a:pt x="418597" y="318457"/>
                </a:lnTo>
                <a:lnTo>
                  <a:pt x="420851" y="322966"/>
                </a:lnTo>
                <a:lnTo>
                  <a:pt x="424167" y="327476"/>
                </a:lnTo>
                <a:lnTo>
                  <a:pt x="427616" y="327476"/>
                </a:lnTo>
                <a:lnTo>
                  <a:pt x="428677" y="330792"/>
                </a:lnTo>
                <a:lnTo>
                  <a:pt x="429871" y="331853"/>
                </a:lnTo>
                <a:lnTo>
                  <a:pt x="430932" y="337557"/>
                </a:lnTo>
                <a:lnTo>
                  <a:pt x="424167" y="339811"/>
                </a:lnTo>
                <a:lnTo>
                  <a:pt x="421913" y="342066"/>
                </a:lnTo>
                <a:lnTo>
                  <a:pt x="417403" y="328538"/>
                </a:lnTo>
                <a:lnTo>
                  <a:pt x="411832" y="328538"/>
                </a:lnTo>
                <a:lnTo>
                  <a:pt x="410771" y="337557"/>
                </a:lnTo>
                <a:lnTo>
                  <a:pt x="405068" y="340873"/>
                </a:lnTo>
                <a:lnTo>
                  <a:pt x="406262" y="355595"/>
                </a:lnTo>
                <a:lnTo>
                  <a:pt x="404007" y="355595"/>
                </a:lnTo>
                <a:lnTo>
                  <a:pt x="398304" y="348830"/>
                </a:lnTo>
                <a:lnTo>
                  <a:pt x="396049" y="349892"/>
                </a:lnTo>
                <a:lnTo>
                  <a:pt x="392733" y="362359"/>
                </a:lnTo>
                <a:lnTo>
                  <a:pt x="396049" y="366868"/>
                </a:lnTo>
                <a:lnTo>
                  <a:pt x="398304" y="378010"/>
                </a:lnTo>
                <a:lnTo>
                  <a:pt x="401752" y="383713"/>
                </a:lnTo>
                <a:lnTo>
                  <a:pt x="405068" y="383713"/>
                </a:lnTo>
                <a:lnTo>
                  <a:pt x="405068" y="380265"/>
                </a:lnTo>
                <a:lnTo>
                  <a:pt x="404007" y="373500"/>
                </a:lnTo>
                <a:lnTo>
                  <a:pt x="406262" y="374694"/>
                </a:lnTo>
                <a:lnTo>
                  <a:pt x="410771" y="371378"/>
                </a:lnTo>
                <a:lnTo>
                  <a:pt x="415281" y="371378"/>
                </a:lnTo>
                <a:lnTo>
                  <a:pt x="419658" y="379203"/>
                </a:lnTo>
                <a:lnTo>
                  <a:pt x="419658" y="387029"/>
                </a:lnTo>
                <a:lnTo>
                  <a:pt x="416342" y="391539"/>
                </a:lnTo>
                <a:lnTo>
                  <a:pt x="421913" y="410639"/>
                </a:lnTo>
                <a:lnTo>
                  <a:pt x="425361" y="415148"/>
                </a:lnTo>
                <a:lnTo>
                  <a:pt x="426422" y="418597"/>
                </a:lnTo>
                <a:lnTo>
                  <a:pt x="427616" y="425361"/>
                </a:lnTo>
                <a:lnTo>
                  <a:pt x="438890" y="424167"/>
                </a:lnTo>
                <a:lnTo>
                  <a:pt x="442206" y="433186"/>
                </a:lnTo>
                <a:lnTo>
                  <a:pt x="442206" y="456796"/>
                </a:lnTo>
                <a:lnTo>
                  <a:pt x="437696" y="459050"/>
                </a:lnTo>
                <a:lnTo>
                  <a:pt x="438890" y="462366"/>
                </a:lnTo>
                <a:lnTo>
                  <a:pt x="430932" y="463560"/>
                </a:lnTo>
                <a:lnTo>
                  <a:pt x="430932" y="466876"/>
                </a:lnTo>
                <a:lnTo>
                  <a:pt x="426422" y="465815"/>
                </a:lnTo>
                <a:lnTo>
                  <a:pt x="424167" y="466876"/>
                </a:lnTo>
                <a:lnTo>
                  <a:pt x="423106" y="470325"/>
                </a:lnTo>
                <a:lnTo>
                  <a:pt x="420851" y="475895"/>
                </a:lnTo>
                <a:lnTo>
                  <a:pt x="418597" y="490617"/>
                </a:lnTo>
                <a:lnTo>
                  <a:pt x="407323" y="491679"/>
                </a:lnTo>
                <a:lnTo>
                  <a:pt x="405068" y="499636"/>
                </a:lnTo>
                <a:lnTo>
                  <a:pt x="405068" y="504146"/>
                </a:lnTo>
                <a:lnTo>
                  <a:pt x="404007" y="507462"/>
                </a:lnTo>
                <a:lnTo>
                  <a:pt x="404007" y="511971"/>
                </a:lnTo>
                <a:lnTo>
                  <a:pt x="401752" y="515287"/>
                </a:lnTo>
                <a:lnTo>
                  <a:pt x="400558" y="516481"/>
                </a:lnTo>
                <a:lnTo>
                  <a:pt x="392733" y="509717"/>
                </a:lnTo>
                <a:lnTo>
                  <a:pt x="391539" y="501891"/>
                </a:lnTo>
                <a:lnTo>
                  <a:pt x="388223" y="499636"/>
                </a:lnTo>
                <a:lnTo>
                  <a:pt x="388223" y="495127"/>
                </a:lnTo>
                <a:lnTo>
                  <a:pt x="383714" y="487169"/>
                </a:lnTo>
                <a:lnTo>
                  <a:pt x="379204" y="488363"/>
                </a:lnTo>
                <a:lnTo>
                  <a:pt x="379204" y="490617"/>
                </a:lnTo>
                <a:lnTo>
                  <a:pt x="376949" y="492872"/>
                </a:lnTo>
                <a:lnTo>
                  <a:pt x="374694" y="501891"/>
                </a:lnTo>
                <a:lnTo>
                  <a:pt x="372440" y="502952"/>
                </a:lnTo>
                <a:lnTo>
                  <a:pt x="373633" y="495127"/>
                </a:lnTo>
                <a:lnTo>
                  <a:pt x="347769" y="498443"/>
                </a:lnTo>
                <a:lnTo>
                  <a:pt x="346576" y="497382"/>
                </a:lnTo>
                <a:lnTo>
                  <a:pt x="343260" y="497382"/>
                </a:lnTo>
                <a:lnTo>
                  <a:pt x="343260" y="495127"/>
                </a:lnTo>
                <a:lnTo>
                  <a:pt x="342066" y="493933"/>
                </a:lnTo>
                <a:lnTo>
                  <a:pt x="342066" y="490617"/>
                </a:lnTo>
                <a:lnTo>
                  <a:pt x="339812" y="489423"/>
                </a:lnTo>
                <a:lnTo>
                  <a:pt x="341005" y="488363"/>
                </a:lnTo>
                <a:lnTo>
                  <a:pt x="339812" y="487169"/>
                </a:lnTo>
                <a:lnTo>
                  <a:pt x="338750" y="483853"/>
                </a:lnTo>
                <a:lnTo>
                  <a:pt x="336496" y="487169"/>
                </a:lnTo>
                <a:lnTo>
                  <a:pt x="328538" y="487169"/>
                </a:lnTo>
                <a:lnTo>
                  <a:pt x="326283" y="484914"/>
                </a:lnTo>
                <a:lnTo>
                  <a:pt x="320712" y="487169"/>
                </a:lnTo>
                <a:lnTo>
                  <a:pt x="320712" y="488363"/>
                </a:lnTo>
                <a:lnTo>
                  <a:pt x="313948" y="488363"/>
                </a:lnTo>
                <a:lnTo>
                  <a:pt x="318457" y="482660"/>
                </a:lnTo>
                <a:lnTo>
                  <a:pt x="317263" y="477088"/>
                </a:lnTo>
                <a:lnTo>
                  <a:pt x="309438" y="475895"/>
                </a:lnTo>
                <a:lnTo>
                  <a:pt x="307183" y="457989"/>
                </a:lnTo>
                <a:lnTo>
                  <a:pt x="301613" y="454541"/>
                </a:lnTo>
                <a:lnTo>
                  <a:pt x="298164" y="455734"/>
                </a:lnTo>
                <a:lnTo>
                  <a:pt x="295909" y="454541"/>
                </a:lnTo>
                <a:lnTo>
                  <a:pt x="292594" y="451225"/>
                </a:lnTo>
                <a:lnTo>
                  <a:pt x="291399" y="442205"/>
                </a:lnTo>
                <a:lnTo>
                  <a:pt x="291399" y="427616"/>
                </a:lnTo>
                <a:lnTo>
                  <a:pt x="280126" y="412893"/>
                </a:lnTo>
                <a:lnTo>
                  <a:pt x="279064" y="406129"/>
                </a:lnTo>
                <a:lnTo>
                  <a:pt x="271239" y="405067"/>
                </a:lnTo>
                <a:lnTo>
                  <a:pt x="268984" y="409577"/>
                </a:lnTo>
                <a:lnTo>
                  <a:pt x="261026" y="417402"/>
                </a:lnTo>
                <a:lnTo>
                  <a:pt x="254262" y="433186"/>
                </a:lnTo>
                <a:lnTo>
                  <a:pt x="252007" y="433186"/>
                </a:lnTo>
                <a:lnTo>
                  <a:pt x="250946" y="427616"/>
                </a:lnTo>
                <a:lnTo>
                  <a:pt x="246436" y="424167"/>
                </a:lnTo>
                <a:lnTo>
                  <a:pt x="239672" y="427616"/>
                </a:lnTo>
                <a:lnTo>
                  <a:pt x="238611" y="420851"/>
                </a:lnTo>
                <a:lnTo>
                  <a:pt x="237417" y="420851"/>
                </a:lnTo>
                <a:lnTo>
                  <a:pt x="227337" y="405067"/>
                </a:lnTo>
                <a:lnTo>
                  <a:pt x="218318" y="397110"/>
                </a:lnTo>
                <a:lnTo>
                  <a:pt x="216063" y="399364"/>
                </a:lnTo>
                <a:lnTo>
                  <a:pt x="190199" y="400558"/>
                </a:lnTo>
                <a:lnTo>
                  <a:pt x="178925" y="398303"/>
                </a:lnTo>
                <a:lnTo>
                  <a:pt x="177864" y="389284"/>
                </a:lnTo>
                <a:lnTo>
                  <a:pt x="171100" y="378010"/>
                </a:lnTo>
                <a:lnTo>
                  <a:pt x="164335" y="376949"/>
                </a:lnTo>
                <a:lnTo>
                  <a:pt x="157571" y="372440"/>
                </a:lnTo>
                <a:lnTo>
                  <a:pt x="155316" y="372440"/>
                </a:lnTo>
                <a:lnTo>
                  <a:pt x="157571" y="417402"/>
                </a:lnTo>
                <a:lnTo>
                  <a:pt x="160886" y="462366"/>
                </a:lnTo>
                <a:lnTo>
                  <a:pt x="159826" y="463560"/>
                </a:lnTo>
                <a:lnTo>
                  <a:pt x="160886" y="465815"/>
                </a:lnTo>
                <a:lnTo>
                  <a:pt x="159826" y="468069"/>
                </a:lnTo>
                <a:lnTo>
                  <a:pt x="154122" y="468069"/>
                </a:lnTo>
                <a:lnTo>
                  <a:pt x="147358" y="429870"/>
                </a:lnTo>
                <a:lnTo>
                  <a:pt x="151867" y="418597"/>
                </a:lnTo>
                <a:lnTo>
                  <a:pt x="137277" y="423106"/>
                </a:lnTo>
                <a:lnTo>
                  <a:pt x="136217" y="418597"/>
                </a:lnTo>
                <a:lnTo>
                  <a:pt x="132768" y="416342"/>
                </a:lnTo>
                <a:lnTo>
                  <a:pt x="131707" y="410639"/>
                </a:lnTo>
                <a:lnTo>
                  <a:pt x="132768" y="408383"/>
                </a:lnTo>
                <a:lnTo>
                  <a:pt x="126003" y="406129"/>
                </a:lnTo>
                <a:lnTo>
                  <a:pt x="124942" y="401619"/>
                </a:lnTo>
                <a:lnTo>
                  <a:pt x="122688" y="399364"/>
                </a:lnTo>
                <a:lnTo>
                  <a:pt x="123749" y="397110"/>
                </a:lnTo>
                <a:lnTo>
                  <a:pt x="124942" y="396048"/>
                </a:lnTo>
                <a:lnTo>
                  <a:pt x="126003" y="391539"/>
                </a:lnTo>
                <a:lnTo>
                  <a:pt x="123749" y="391539"/>
                </a:lnTo>
                <a:lnTo>
                  <a:pt x="119239" y="388223"/>
                </a:lnTo>
                <a:lnTo>
                  <a:pt x="116984" y="379203"/>
                </a:lnTo>
                <a:lnTo>
                  <a:pt x="106904" y="369124"/>
                </a:lnTo>
                <a:lnTo>
                  <a:pt x="93375" y="343127"/>
                </a:lnTo>
                <a:lnTo>
                  <a:pt x="97885" y="340873"/>
                </a:lnTo>
                <a:lnTo>
                  <a:pt x="97885" y="329598"/>
                </a:lnTo>
                <a:lnTo>
                  <a:pt x="102394" y="325222"/>
                </a:lnTo>
                <a:lnTo>
                  <a:pt x="101333" y="317263"/>
                </a:lnTo>
                <a:lnTo>
                  <a:pt x="103456" y="315008"/>
                </a:lnTo>
                <a:lnTo>
                  <a:pt x="103456" y="310499"/>
                </a:lnTo>
                <a:lnTo>
                  <a:pt x="101333" y="309438"/>
                </a:lnTo>
                <a:lnTo>
                  <a:pt x="99078" y="315008"/>
                </a:lnTo>
                <a:lnTo>
                  <a:pt x="97885" y="315008"/>
                </a:lnTo>
                <a:lnTo>
                  <a:pt x="99078" y="301479"/>
                </a:lnTo>
                <a:lnTo>
                  <a:pt x="100140" y="301479"/>
                </a:lnTo>
                <a:lnTo>
                  <a:pt x="100140" y="295909"/>
                </a:lnTo>
                <a:lnTo>
                  <a:pt x="102394" y="294848"/>
                </a:lnTo>
                <a:lnTo>
                  <a:pt x="97885" y="290339"/>
                </a:lnTo>
                <a:lnTo>
                  <a:pt x="97885" y="288083"/>
                </a:lnTo>
                <a:lnTo>
                  <a:pt x="101333" y="289144"/>
                </a:lnTo>
                <a:lnTo>
                  <a:pt x="102394" y="286890"/>
                </a:lnTo>
                <a:lnTo>
                  <a:pt x="97885" y="285829"/>
                </a:lnTo>
                <a:lnTo>
                  <a:pt x="97885" y="284635"/>
                </a:lnTo>
                <a:lnTo>
                  <a:pt x="104649" y="286890"/>
                </a:lnTo>
                <a:lnTo>
                  <a:pt x="104649" y="270045"/>
                </a:lnTo>
                <a:lnTo>
                  <a:pt x="111414" y="246436"/>
                </a:lnTo>
                <a:lnTo>
                  <a:pt x="109159" y="233969"/>
                </a:lnTo>
                <a:lnTo>
                  <a:pt x="109159" y="230653"/>
                </a:lnTo>
                <a:lnTo>
                  <a:pt x="106904" y="229459"/>
                </a:lnTo>
                <a:lnTo>
                  <a:pt x="94569" y="201340"/>
                </a:lnTo>
                <a:lnTo>
                  <a:pt x="96824" y="196963"/>
                </a:lnTo>
                <a:lnTo>
                  <a:pt x="90059" y="192454"/>
                </a:lnTo>
                <a:lnTo>
                  <a:pt x="82101" y="176670"/>
                </a:lnTo>
                <a:lnTo>
                  <a:pt x="79847" y="164202"/>
                </a:lnTo>
                <a:lnTo>
                  <a:pt x="65257" y="138338"/>
                </a:lnTo>
                <a:lnTo>
                  <a:pt x="49473" y="118178"/>
                </a:lnTo>
                <a:lnTo>
                  <a:pt x="40454" y="102394"/>
                </a:lnTo>
                <a:lnTo>
                  <a:pt x="39393" y="97885"/>
                </a:lnTo>
                <a:lnTo>
                  <a:pt x="21354" y="86610"/>
                </a:lnTo>
                <a:lnTo>
                  <a:pt x="0" y="80907"/>
                </a:lnTo>
                <a:lnTo>
                  <a:pt x="7826" y="70827"/>
                </a:lnTo>
                <a:lnTo>
                  <a:pt x="5571" y="68572"/>
                </a:lnTo>
                <a:lnTo>
                  <a:pt x="5571" y="66318"/>
                </a:lnTo>
                <a:lnTo>
                  <a:pt x="9019" y="59553"/>
                </a:lnTo>
                <a:lnTo>
                  <a:pt x="5571" y="51727"/>
                </a:lnTo>
                <a:lnTo>
                  <a:pt x="6765" y="44964"/>
                </a:lnTo>
                <a:lnTo>
                  <a:pt x="11274" y="41648"/>
                </a:lnTo>
                <a:lnTo>
                  <a:pt x="9019" y="35944"/>
                </a:lnTo>
                <a:lnTo>
                  <a:pt x="6765" y="26925"/>
                </a:lnTo>
                <a:lnTo>
                  <a:pt x="14590" y="15784"/>
                </a:lnTo>
              </a:path>
            </a:pathLst>
          </a:custGeom>
          <a:solidFill>
            <a:schemeClr val="bg1">
              <a:lumMod val="85000"/>
            </a:schemeClr>
          </a:solidFill>
          <a:ln w="13251" cap="flat">
            <a:noFill/>
            <a:prstDash val="solid"/>
            <a:miter/>
          </a:ln>
        </p:spPr>
        <p:txBody>
          <a:bodyPr rtlCol="0" anchor="ctr"/>
          <a:lstStyle/>
          <a:p>
            <a:endParaRPr lang="en-FI" sz="816"/>
          </a:p>
        </p:txBody>
      </p:sp>
      <p:sp>
        <p:nvSpPr>
          <p:cNvPr id="1459" name="Freeform: Shape 1458">
            <a:extLst>
              <a:ext uri="{FF2B5EF4-FFF2-40B4-BE49-F238E27FC236}">
                <a16:creationId xmlns:a16="http://schemas.microsoft.com/office/drawing/2014/main" id="{CB0DC884-3F89-0B47-56B4-9C57317AB3B4}"/>
              </a:ext>
            </a:extLst>
          </p:cNvPr>
          <p:cNvSpPr/>
          <p:nvPr/>
        </p:nvSpPr>
        <p:spPr>
          <a:xfrm>
            <a:off x="4369775" y="5325507"/>
            <a:ext cx="209785" cy="280776"/>
          </a:xfrm>
          <a:custGeom>
            <a:avLst/>
            <a:gdLst>
              <a:gd name="connsiteX0" fmla="*/ 75337 w 462498"/>
              <a:gd name="connsiteY0" fmla="*/ 61940 h 619008"/>
              <a:gd name="connsiteX1" fmla="*/ 77591 w 462498"/>
              <a:gd name="connsiteY1" fmla="*/ 57430 h 619008"/>
              <a:gd name="connsiteX2" fmla="*/ 78785 w 462498"/>
              <a:gd name="connsiteY2" fmla="*/ 57430 h 619008"/>
              <a:gd name="connsiteX3" fmla="*/ 83295 w 462498"/>
              <a:gd name="connsiteY3" fmla="*/ 47351 h 619008"/>
              <a:gd name="connsiteX4" fmla="*/ 92314 w 462498"/>
              <a:gd name="connsiteY4" fmla="*/ 22548 h 619008"/>
              <a:gd name="connsiteX5" fmla="*/ 93375 w 462498"/>
              <a:gd name="connsiteY5" fmla="*/ 7958 h 619008"/>
              <a:gd name="connsiteX6" fmla="*/ 127197 w 462498"/>
              <a:gd name="connsiteY6" fmla="*/ 7958 h 619008"/>
              <a:gd name="connsiteX7" fmla="*/ 142981 w 462498"/>
              <a:gd name="connsiteY7" fmla="*/ 13528 h 619008"/>
              <a:gd name="connsiteX8" fmla="*/ 145102 w 462498"/>
              <a:gd name="connsiteY8" fmla="*/ 12468 h 619008"/>
              <a:gd name="connsiteX9" fmla="*/ 158632 w 462498"/>
              <a:gd name="connsiteY9" fmla="*/ 15784 h 619008"/>
              <a:gd name="connsiteX10" fmla="*/ 157570 w 462498"/>
              <a:gd name="connsiteY10" fmla="*/ 22548 h 619008"/>
              <a:gd name="connsiteX11" fmla="*/ 159825 w 462498"/>
              <a:gd name="connsiteY11" fmla="*/ 27057 h 619008"/>
              <a:gd name="connsiteX12" fmla="*/ 167651 w 462498"/>
              <a:gd name="connsiteY12" fmla="*/ 40586 h 619008"/>
              <a:gd name="connsiteX13" fmla="*/ 168844 w 462498"/>
              <a:gd name="connsiteY13" fmla="*/ 43902 h 619008"/>
              <a:gd name="connsiteX14" fmla="*/ 174415 w 462498"/>
              <a:gd name="connsiteY14" fmla="*/ 45095 h 619008"/>
              <a:gd name="connsiteX15" fmla="*/ 182373 w 462498"/>
              <a:gd name="connsiteY15" fmla="*/ 63134 h 619008"/>
              <a:gd name="connsiteX16" fmla="*/ 185689 w 462498"/>
              <a:gd name="connsiteY16" fmla="*/ 65389 h 619008"/>
              <a:gd name="connsiteX17" fmla="*/ 218317 w 462498"/>
              <a:gd name="connsiteY17" fmla="*/ 5703 h 619008"/>
              <a:gd name="connsiteX18" fmla="*/ 241926 w 462498"/>
              <a:gd name="connsiteY18" fmla="*/ 6765 h 619008"/>
              <a:gd name="connsiteX19" fmla="*/ 264474 w 462498"/>
              <a:gd name="connsiteY19" fmla="*/ 7958 h 619008"/>
              <a:gd name="connsiteX20" fmla="*/ 274555 w 462498"/>
              <a:gd name="connsiteY20" fmla="*/ 7958 h 619008"/>
              <a:gd name="connsiteX21" fmla="*/ 303867 w 462498"/>
              <a:gd name="connsiteY21" fmla="*/ 0 h 619008"/>
              <a:gd name="connsiteX22" fmla="*/ 329731 w 462498"/>
              <a:gd name="connsiteY22" fmla="*/ 9019 h 619008"/>
              <a:gd name="connsiteX23" fmla="*/ 383713 w 462498"/>
              <a:gd name="connsiteY23" fmla="*/ 97885 h 619008"/>
              <a:gd name="connsiteX24" fmla="*/ 384907 w 462498"/>
              <a:gd name="connsiteY24" fmla="*/ 100139 h 619008"/>
              <a:gd name="connsiteX25" fmla="*/ 360104 w 462498"/>
              <a:gd name="connsiteY25" fmla="*/ 114862 h 619008"/>
              <a:gd name="connsiteX26" fmla="*/ 330792 w 462498"/>
              <a:gd name="connsiteY26" fmla="*/ 131707 h 619008"/>
              <a:gd name="connsiteX27" fmla="*/ 330792 w 462498"/>
              <a:gd name="connsiteY27" fmla="*/ 132900 h 619008"/>
              <a:gd name="connsiteX28" fmla="*/ 331986 w 462498"/>
              <a:gd name="connsiteY28" fmla="*/ 140726 h 619008"/>
              <a:gd name="connsiteX29" fmla="*/ 329731 w 462498"/>
              <a:gd name="connsiteY29" fmla="*/ 142980 h 619008"/>
              <a:gd name="connsiteX30" fmla="*/ 327476 w 462498"/>
              <a:gd name="connsiteY30" fmla="*/ 146296 h 619008"/>
              <a:gd name="connsiteX31" fmla="*/ 328537 w 462498"/>
              <a:gd name="connsiteY31" fmla="*/ 156509 h 619008"/>
              <a:gd name="connsiteX32" fmla="*/ 328537 w 462498"/>
              <a:gd name="connsiteY32" fmla="*/ 161019 h 619008"/>
              <a:gd name="connsiteX33" fmla="*/ 330792 w 462498"/>
              <a:gd name="connsiteY33" fmla="*/ 163274 h 619008"/>
              <a:gd name="connsiteX34" fmla="*/ 331986 w 462498"/>
              <a:gd name="connsiteY34" fmla="*/ 163274 h 619008"/>
              <a:gd name="connsiteX35" fmla="*/ 330792 w 462498"/>
              <a:gd name="connsiteY35" fmla="*/ 164335 h 619008"/>
              <a:gd name="connsiteX36" fmla="*/ 330792 w 462498"/>
              <a:gd name="connsiteY36" fmla="*/ 165528 h 619008"/>
              <a:gd name="connsiteX37" fmla="*/ 333047 w 462498"/>
              <a:gd name="connsiteY37" fmla="*/ 165528 h 619008"/>
              <a:gd name="connsiteX38" fmla="*/ 333047 w 462498"/>
              <a:gd name="connsiteY38" fmla="*/ 164335 h 619008"/>
              <a:gd name="connsiteX39" fmla="*/ 335302 w 462498"/>
              <a:gd name="connsiteY39" fmla="*/ 164335 h 619008"/>
              <a:gd name="connsiteX40" fmla="*/ 335302 w 462498"/>
              <a:gd name="connsiteY40" fmla="*/ 168844 h 619008"/>
              <a:gd name="connsiteX41" fmla="*/ 336495 w 462498"/>
              <a:gd name="connsiteY41" fmla="*/ 170038 h 619008"/>
              <a:gd name="connsiteX42" fmla="*/ 336495 w 462498"/>
              <a:gd name="connsiteY42" fmla="*/ 171099 h 619008"/>
              <a:gd name="connsiteX43" fmla="*/ 335302 w 462498"/>
              <a:gd name="connsiteY43" fmla="*/ 171099 h 619008"/>
              <a:gd name="connsiteX44" fmla="*/ 335302 w 462498"/>
              <a:gd name="connsiteY44" fmla="*/ 173354 h 619008"/>
              <a:gd name="connsiteX45" fmla="*/ 336495 w 462498"/>
              <a:gd name="connsiteY45" fmla="*/ 173354 h 619008"/>
              <a:gd name="connsiteX46" fmla="*/ 336495 w 462498"/>
              <a:gd name="connsiteY46" fmla="*/ 174415 h 619008"/>
              <a:gd name="connsiteX47" fmla="*/ 335302 w 462498"/>
              <a:gd name="connsiteY47" fmla="*/ 175609 h 619008"/>
              <a:gd name="connsiteX48" fmla="*/ 335302 w 462498"/>
              <a:gd name="connsiteY48" fmla="*/ 182373 h 619008"/>
              <a:gd name="connsiteX49" fmla="*/ 334240 w 462498"/>
              <a:gd name="connsiteY49" fmla="*/ 187944 h 619008"/>
              <a:gd name="connsiteX50" fmla="*/ 334240 w 462498"/>
              <a:gd name="connsiteY50" fmla="*/ 193647 h 619008"/>
              <a:gd name="connsiteX51" fmla="*/ 335302 w 462498"/>
              <a:gd name="connsiteY51" fmla="*/ 195902 h 619008"/>
              <a:gd name="connsiteX52" fmla="*/ 335302 w 462498"/>
              <a:gd name="connsiteY52" fmla="*/ 203727 h 619008"/>
              <a:gd name="connsiteX53" fmla="*/ 331986 w 462498"/>
              <a:gd name="connsiteY53" fmla="*/ 208237 h 619008"/>
              <a:gd name="connsiteX54" fmla="*/ 329731 w 462498"/>
              <a:gd name="connsiteY54" fmla="*/ 212746 h 619008"/>
              <a:gd name="connsiteX55" fmla="*/ 330792 w 462498"/>
              <a:gd name="connsiteY55" fmla="*/ 216062 h 619008"/>
              <a:gd name="connsiteX56" fmla="*/ 329731 w 462498"/>
              <a:gd name="connsiteY56" fmla="*/ 222827 h 619008"/>
              <a:gd name="connsiteX57" fmla="*/ 324160 w 462498"/>
              <a:gd name="connsiteY57" fmla="*/ 226276 h 619008"/>
              <a:gd name="connsiteX58" fmla="*/ 322966 w 462498"/>
              <a:gd name="connsiteY58" fmla="*/ 233040 h 619008"/>
              <a:gd name="connsiteX59" fmla="*/ 342066 w 462498"/>
              <a:gd name="connsiteY59" fmla="*/ 225081 h 619008"/>
              <a:gd name="connsiteX60" fmla="*/ 358911 w 462498"/>
              <a:gd name="connsiteY60" fmla="*/ 228530 h 619008"/>
              <a:gd name="connsiteX61" fmla="*/ 354401 w 462498"/>
              <a:gd name="connsiteY61" fmla="*/ 246436 h 619008"/>
              <a:gd name="connsiteX62" fmla="*/ 365675 w 462498"/>
              <a:gd name="connsiteY62" fmla="*/ 270178 h 619008"/>
              <a:gd name="connsiteX63" fmla="*/ 357849 w 462498"/>
              <a:gd name="connsiteY63" fmla="*/ 281319 h 619008"/>
              <a:gd name="connsiteX64" fmla="*/ 360104 w 462498"/>
              <a:gd name="connsiteY64" fmla="*/ 290339 h 619008"/>
              <a:gd name="connsiteX65" fmla="*/ 362359 w 462498"/>
              <a:gd name="connsiteY65" fmla="*/ 296042 h 619008"/>
              <a:gd name="connsiteX66" fmla="*/ 357849 w 462498"/>
              <a:gd name="connsiteY66" fmla="*/ 299358 h 619008"/>
              <a:gd name="connsiteX67" fmla="*/ 356656 w 462498"/>
              <a:gd name="connsiteY67" fmla="*/ 306121 h 619008"/>
              <a:gd name="connsiteX68" fmla="*/ 360104 w 462498"/>
              <a:gd name="connsiteY68" fmla="*/ 313947 h 619008"/>
              <a:gd name="connsiteX69" fmla="*/ 356656 w 462498"/>
              <a:gd name="connsiteY69" fmla="*/ 320712 h 619008"/>
              <a:gd name="connsiteX70" fmla="*/ 356656 w 462498"/>
              <a:gd name="connsiteY70" fmla="*/ 322966 h 619008"/>
              <a:gd name="connsiteX71" fmla="*/ 358911 w 462498"/>
              <a:gd name="connsiteY71" fmla="*/ 325221 h 619008"/>
              <a:gd name="connsiteX72" fmla="*/ 351085 w 462498"/>
              <a:gd name="connsiteY72" fmla="*/ 335301 h 619008"/>
              <a:gd name="connsiteX73" fmla="*/ 372439 w 462498"/>
              <a:gd name="connsiteY73" fmla="*/ 341004 h 619008"/>
              <a:gd name="connsiteX74" fmla="*/ 390478 w 462498"/>
              <a:gd name="connsiteY74" fmla="*/ 352279 h 619008"/>
              <a:gd name="connsiteX75" fmla="*/ 391539 w 462498"/>
              <a:gd name="connsiteY75" fmla="*/ 356788 h 619008"/>
              <a:gd name="connsiteX76" fmla="*/ 400558 w 462498"/>
              <a:gd name="connsiteY76" fmla="*/ 372572 h 619008"/>
              <a:gd name="connsiteX77" fmla="*/ 416342 w 462498"/>
              <a:gd name="connsiteY77" fmla="*/ 392733 h 619008"/>
              <a:gd name="connsiteX78" fmla="*/ 430931 w 462498"/>
              <a:gd name="connsiteY78" fmla="*/ 418597 h 619008"/>
              <a:gd name="connsiteX79" fmla="*/ 433186 w 462498"/>
              <a:gd name="connsiteY79" fmla="*/ 431064 h 619008"/>
              <a:gd name="connsiteX80" fmla="*/ 441144 w 462498"/>
              <a:gd name="connsiteY80" fmla="*/ 446848 h 619008"/>
              <a:gd name="connsiteX81" fmla="*/ 447909 w 462498"/>
              <a:gd name="connsiteY81" fmla="*/ 451357 h 619008"/>
              <a:gd name="connsiteX82" fmla="*/ 445654 w 462498"/>
              <a:gd name="connsiteY82" fmla="*/ 455734 h 619008"/>
              <a:gd name="connsiteX83" fmla="*/ 457989 w 462498"/>
              <a:gd name="connsiteY83" fmla="*/ 483853 h 619008"/>
              <a:gd name="connsiteX84" fmla="*/ 460244 w 462498"/>
              <a:gd name="connsiteY84" fmla="*/ 485047 h 619008"/>
              <a:gd name="connsiteX85" fmla="*/ 460244 w 462498"/>
              <a:gd name="connsiteY85" fmla="*/ 488363 h 619008"/>
              <a:gd name="connsiteX86" fmla="*/ 462499 w 462498"/>
              <a:gd name="connsiteY86" fmla="*/ 500830 h 619008"/>
              <a:gd name="connsiteX87" fmla="*/ 455734 w 462498"/>
              <a:gd name="connsiteY87" fmla="*/ 524439 h 619008"/>
              <a:gd name="connsiteX88" fmla="*/ 455734 w 462498"/>
              <a:gd name="connsiteY88" fmla="*/ 541284 h 619008"/>
              <a:gd name="connsiteX89" fmla="*/ 448970 w 462498"/>
              <a:gd name="connsiteY89" fmla="*/ 539029 h 619008"/>
              <a:gd name="connsiteX90" fmla="*/ 448970 w 462498"/>
              <a:gd name="connsiteY90" fmla="*/ 540223 h 619008"/>
              <a:gd name="connsiteX91" fmla="*/ 453479 w 462498"/>
              <a:gd name="connsiteY91" fmla="*/ 541284 h 619008"/>
              <a:gd name="connsiteX92" fmla="*/ 452418 w 462498"/>
              <a:gd name="connsiteY92" fmla="*/ 543539 h 619008"/>
              <a:gd name="connsiteX93" fmla="*/ 448970 w 462498"/>
              <a:gd name="connsiteY93" fmla="*/ 542477 h 619008"/>
              <a:gd name="connsiteX94" fmla="*/ 448970 w 462498"/>
              <a:gd name="connsiteY94" fmla="*/ 544733 h 619008"/>
              <a:gd name="connsiteX95" fmla="*/ 453479 w 462498"/>
              <a:gd name="connsiteY95" fmla="*/ 549242 h 619008"/>
              <a:gd name="connsiteX96" fmla="*/ 451225 w 462498"/>
              <a:gd name="connsiteY96" fmla="*/ 550303 h 619008"/>
              <a:gd name="connsiteX97" fmla="*/ 451225 w 462498"/>
              <a:gd name="connsiteY97" fmla="*/ 555874 h 619008"/>
              <a:gd name="connsiteX98" fmla="*/ 450163 w 462498"/>
              <a:gd name="connsiteY98" fmla="*/ 555874 h 619008"/>
              <a:gd name="connsiteX99" fmla="*/ 448970 w 462498"/>
              <a:gd name="connsiteY99" fmla="*/ 569403 h 619008"/>
              <a:gd name="connsiteX100" fmla="*/ 450163 w 462498"/>
              <a:gd name="connsiteY100" fmla="*/ 569403 h 619008"/>
              <a:gd name="connsiteX101" fmla="*/ 452418 w 462498"/>
              <a:gd name="connsiteY101" fmla="*/ 563832 h 619008"/>
              <a:gd name="connsiteX102" fmla="*/ 454541 w 462498"/>
              <a:gd name="connsiteY102" fmla="*/ 564893 h 619008"/>
              <a:gd name="connsiteX103" fmla="*/ 454541 w 462498"/>
              <a:gd name="connsiteY103" fmla="*/ 569403 h 619008"/>
              <a:gd name="connsiteX104" fmla="*/ 452418 w 462498"/>
              <a:gd name="connsiteY104" fmla="*/ 571657 h 619008"/>
              <a:gd name="connsiteX105" fmla="*/ 453479 w 462498"/>
              <a:gd name="connsiteY105" fmla="*/ 579616 h 619008"/>
              <a:gd name="connsiteX106" fmla="*/ 448970 w 462498"/>
              <a:gd name="connsiteY106" fmla="*/ 583992 h 619008"/>
              <a:gd name="connsiteX107" fmla="*/ 448970 w 462498"/>
              <a:gd name="connsiteY107" fmla="*/ 594205 h 619008"/>
              <a:gd name="connsiteX108" fmla="*/ 446715 w 462498"/>
              <a:gd name="connsiteY108" fmla="*/ 593011 h 619008"/>
              <a:gd name="connsiteX109" fmla="*/ 445654 w 462498"/>
              <a:gd name="connsiteY109" fmla="*/ 589695 h 619008"/>
              <a:gd name="connsiteX110" fmla="*/ 443399 w 462498"/>
              <a:gd name="connsiteY110" fmla="*/ 593011 h 619008"/>
              <a:gd name="connsiteX111" fmla="*/ 436635 w 462498"/>
              <a:gd name="connsiteY111" fmla="*/ 589695 h 619008"/>
              <a:gd name="connsiteX112" fmla="*/ 402813 w 462498"/>
              <a:gd name="connsiteY112" fmla="*/ 573912 h 619008"/>
              <a:gd name="connsiteX113" fmla="*/ 401752 w 462498"/>
              <a:gd name="connsiteY113" fmla="*/ 573912 h 619008"/>
              <a:gd name="connsiteX114" fmla="*/ 383713 w 462498"/>
              <a:gd name="connsiteY114" fmla="*/ 559322 h 619008"/>
              <a:gd name="connsiteX115" fmla="*/ 354401 w 462498"/>
              <a:gd name="connsiteY115" fmla="*/ 548049 h 619008"/>
              <a:gd name="connsiteX116" fmla="*/ 356656 w 462498"/>
              <a:gd name="connsiteY116" fmla="*/ 551496 h 619008"/>
              <a:gd name="connsiteX117" fmla="*/ 356656 w 462498"/>
              <a:gd name="connsiteY117" fmla="*/ 559322 h 619008"/>
              <a:gd name="connsiteX118" fmla="*/ 349891 w 462498"/>
              <a:gd name="connsiteY118" fmla="*/ 563832 h 619008"/>
              <a:gd name="connsiteX119" fmla="*/ 351085 w 462498"/>
              <a:gd name="connsiteY119" fmla="*/ 571657 h 619008"/>
              <a:gd name="connsiteX120" fmla="*/ 348830 w 462498"/>
              <a:gd name="connsiteY120" fmla="*/ 575106 h 619008"/>
              <a:gd name="connsiteX121" fmla="*/ 341005 w 462498"/>
              <a:gd name="connsiteY121" fmla="*/ 575106 h 619008"/>
              <a:gd name="connsiteX122" fmla="*/ 336495 w 462498"/>
              <a:gd name="connsiteY122" fmla="*/ 579616 h 619008"/>
              <a:gd name="connsiteX123" fmla="*/ 336495 w 462498"/>
              <a:gd name="connsiteY123" fmla="*/ 588502 h 619008"/>
              <a:gd name="connsiteX124" fmla="*/ 338750 w 462498"/>
              <a:gd name="connsiteY124" fmla="*/ 588502 h 619008"/>
              <a:gd name="connsiteX125" fmla="*/ 339811 w 462498"/>
              <a:gd name="connsiteY125" fmla="*/ 599776 h 619008"/>
              <a:gd name="connsiteX126" fmla="*/ 331986 w 462498"/>
              <a:gd name="connsiteY126" fmla="*/ 608795 h 619008"/>
              <a:gd name="connsiteX127" fmla="*/ 329731 w 462498"/>
              <a:gd name="connsiteY127" fmla="*/ 607734 h 619008"/>
              <a:gd name="connsiteX128" fmla="*/ 328537 w 462498"/>
              <a:gd name="connsiteY128" fmla="*/ 612244 h 619008"/>
              <a:gd name="connsiteX129" fmla="*/ 322966 w 462498"/>
              <a:gd name="connsiteY129" fmla="*/ 609989 h 619008"/>
              <a:gd name="connsiteX130" fmla="*/ 319650 w 462498"/>
              <a:gd name="connsiteY130" fmla="*/ 617814 h 619008"/>
              <a:gd name="connsiteX131" fmla="*/ 312886 w 462498"/>
              <a:gd name="connsiteY131" fmla="*/ 619008 h 619008"/>
              <a:gd name="connsiteX132" fmla="*/ 312886 w 462498"/>
              <a:gd name="connsiteY132" fmla="*/ 614498 h 619008"/>
              <a:gd name="connsiteX133" fmla="*/ 302673 w 462498"/>
              <a:gd name="connsiteY133" fmla="*/ 591951 h 619008"/>
              <a:gd name="connsiteX134" fmla="*/ 312886 w 462498"/>
              <a:gd name="connsiteY134" fmla="*/ 572851 h 619008"/>
              <a:gd name="connsiteX135" fmla="*/ 303867 w 462498"/>
              <a:gd name="connsiteY135" fmla="*/ 553752 h 619008"/>
              <a:gd name="connsiteX136" fmla="*/ 295909 w 462498"/>
              <a:gd name="connsiteY136" fmla="*/ 559322 h 619008"/>
              <a:gd name="connsiteX137" fmla="*/ 294848 w 462498"/>
              <a:gd name="connsiteY137" fmla="*/ 552558 h 619008"/>
              <a:gd name="connsiteX138" fmla="*/ 291399 w 462498"/>
              <a:gd name="connsiteY138" fmla="*/ 548049 h 619008"/>
              <a:gd name="connsiteX139" fmla="*/ 281319 w 462498"/>
              <a:gd name="connsiteY139" fmla="*/ 570596 h 619008"/>
              <a:gd name="connsiteX140" fmla="*/ 253200 w 462498"/>
              <a:gd name="connsiteY140" fmla="*/ 570596 h 619008"/>
              <a:gd name="connsiteX141" fmla="*/ 253200 w 462498"/>
              <a:gd name="connsiteY141" fmla="*/ 569403 h 619008"/>
              <a:gd name="connsiteX142" fmla="*/ 250945 w 462498"/>
              <a:gd name="connsiteY142" fmla="*/ 569403 h 619008"/>
              <a:gd name="connsiteX143" fmla="*/ 239671 w 462498"/>
              <a:gd name="connsiteY143" fmla="*/ 563832 h 619008"/>
              <a:gd name="connsiteX144" fmla="*/ 234101 w 462498"/>
              <a:gd name="connsiteY144" fmla="*/ 560384 h 619008"/>
              <a:gd name="connsiteX145" fmla="*/ 229591 w 462498"/>
              <a:gd name="connsiteY145" fmla="*/ 558128 h 619008"/>
              <a:gd name="connsiteX146" fmla="*/ 207043 w 462498"/>
              <a:gd name="connsiteY146" fmla="*/ 606540 h 619008"/>
              <a:gd name="connsiteX147" fmla="*/ 193515 w 462498"/>
              <a:gd name="connsiteY147" fmla="*/ 602031 h 619008"/>
              <a:gd name="connsiteX148" fmla="*/ 193515 w 462498"/>
              <a:gd name="connsiteY148" fmla="*/ 587441 h 619008"/>
              <a:gd name="connsiteX149" fmla="*/ 186883 w 462498"/>
              <a:gd name="connsiteY149" fmla="*/ 575106 h 619008"/>
              <a:gd name="connsiteX150" fmla="*/ 171099 w 462498"/>
              <a:gd name="connsiteY150" fmla="*/ 564893 h 619008"/>
              <a:gd name="connsiteX151" fmla="*/ 148551 w 462498"/>
              <a:gd name="connsiteY151" fmla="*/ 525500 h 619008"/>
              <a:gd name="connsiteX152" fmla="*/ 148551 w 462498"/>
              <a:gd name="connsiteY152" fmla="*/ 518736 h 619008"/>
              <a:gd name="connsiteX153" fmla="*/ 153061 w 462498"/>
              <a:gd name="connsiteY153" fmla="*/ 514359 h 619008"/>
              <a:gd name="connsiteX154" fmla="*/ 154122 w 462498"/>
              <a:gd name="connsiteY154" fmla="*/ 509850 h 619008"/>
              <a:gd name="connsiteX155" fmla="*/ 157570 w 462498"/>
              <a:gd name="connsiteY155" fmla="*/ 508655 h 619008"/>
              <a:gd name="connsiteX156" fmla="*/ 158632 w 462498"/>
              <a:gd name="connsiteY156" fmla="*/ 501891 h 619008"/>
              <a:gd name="connsiteX157" fmla="*/ 156377 w 462498"/>
              <a:gd name="connsiteY157" fmla="*/ 490617 h 619008"/>
              <a:gd name="connsiteX158" fmla="*/ 155316 w 462498"/>
              <a:gd name="connsiteY158" fmla="*/ 486107 h 619008"/>
              <a:gd name="connsiteX159" fmla="*/ 156377 w 462498"/>
              <a:gd name="connsiteY159" fmla="*/ 477221 h 619008"/>
              <a:gd name="connsiteX160" fmla="*/ 156377 w 462498"/>
              <a:gd name="connsiteY160" fmla="*/ 472712 h 619008"/>
              <a:gd name="connsiteX161" fmla="*/ 154122 w 462498"/>
              <a:gd name="connsiteY161" fmla="*/ 470457 h 619008"/>
              <a:gd name="connsiteX162" fmla="*/ 149612 w 462498"/>
              <a:gd name="connsiteY162" fmla="*/ 472712 h 619008"/>
              <a:gd name="connsiteX163" fmla="*/ 147490 w 462498"/>
              <a:gd name="connsiteY163" fmla="*/ 464753 h 619008"/>
              <a:gd name="connsiteX164" fmla="*/ 145102 w 462498"/>
              <a:gd name="connsiteY164" fmla="*/ 464753 h 619008"/>
              <a:gd name="connsiteX165" fmla="*/ 144042 w 462498"/>
              <a:gd name="connsiteY165" fmla="*/ 461437 h 619008"/>
              <a:gd name="connsiteX166" fmla="*/ 147490 w 462498"/>
              <a:gd name="connsiteY166" fmla="*/ 459183 h 619008"/>
              <a:gd name="connsiteX167" fmla="*/ 147490 w 462498"/>
              <a:gd name="connsiteY167" fmla="*/ 449102 h 619008"/>
              <a:gd name="connsiteX168" fmla="*/ 137277 w 462498"/>
              <a:gd name="connsiteY168" fmla="*/ 431064 h 619008"/>
              <a:gd name="connsiteX169" fmla="*/ 135022 w 462498"/>
              <a:gd name="connsiteY169" fmla="*/ 435573 h 619008"/>
              <a:gd name="connsiteX170" fmla="*/ 132768 w 462498"/>
              <a:gd name="connsiteY170" fmla="*/ 449102 h 619008"/>
              <a:gd name="connsiteX171" fmla="*/ 130513 w 462498"/>
              <a:gd name="connsiteY171" fmla="*/ 452418 h 619008"/>
              <a:gd name="connsiteX172" fmla="*/ 126003 w 462498"/>
              <a:gd name="connsiteY172" fmla="*/ 450164 h 619008"/>
              <a:gd name="connsiteX173" fmla="*/ 112474 w 462498"/>
              <a:gd name="connsiteY173" fmla="*/ 455734 h 619008"/>
              <a:gd name="connsiteX174" fmla="*/ 101333 w 462498"/>
              <a:gd name="connsiteY174" fmla="*/ 444592 h 619008"/>
              <a:gd name="connsiteX175" fmla="*/ 97884 w 462498"/>
              <a:gd name="connsiteY175" fmla="*/ 444592 h 619008"/>
              <a:gd name="connsiteX176" fmla="*/ 97884 w 462498"/>
              <a:gd name="connsiteY176" fmla="*/ 438889 h 619008"/>
              <a:gd name="connsiteX177" fmla="*/ 99078 w 462498"/>
              <a:gd name="connsiteY177" fmla="*/ 429870 h 619008"/>
              <a:gd name="connsiteX178" fmla="*/ 96823 w 462498"/>
              <a:gd name="connsiteY178" fmla="*/ 426554 h 619008"/>
              <a:gd name="connsiteX179" fmla="*/ 94569 w 462498"/>
              <a:gd name="connsiteY179" fmla="*/ 426554 h 619008"/>
              <a:gd name="connsiteX180" fmla="*/ 92314 w 462498"/>
              <a:gd name="connsiteY180" fmla="*/ 423106 h 619008"/>
              <a:gd name="connsiteX181" fmla="*/ 94569 w 462498"/>
              <a:gd name="connsiteY181" fmla="*/ 419790 h 619008"/>
              <a:gd name="connsiteX182" fmla="*/ 88865 w 462498"/>
              <a:gd name="connsiteY182" fmla="*/ 418597 h 619008"/>
              <a:gd name="connsiteX183" fmla="*/ 90059 w 462498"/>
              <a:gd name="connsiteY183" fmla="*/ 413026 h 619008"/>
              <a:gd name="connsiteX184" fmla="*/ 92314 w 462498"/>
              <a:gd name="connsiteY184" fmla="*/ 406262 h 619008"/>
              <a:gd name="connsiteX185" fmla="*/ 92314 w 462498"/>
              <a:gd name="connsiteY185" fmla="*/ 400690 h 619008"/>
              <a:gd name="connsiteX186" fmla="*/ 69766 w 462498"/>
              <a:gd name="connsiteY186" fmla="*/ 384907 h 619008"/>
              <a:gd name="connsiteX187" fmla="*/ 53982 w 462498"/>
              <a:gd name="connsiteY187" fmla="*/ 368063 h 619008"/>
              <a:gd name="connsiteX188" fmla="*/ 51728 w 462498"/>
              <a:gd name="connsiteY188" fmla="*/ 361298 h 619008"/>
              <a:gd name="connsiteX189" fmla="*/ 51728 w 462498"/>
              <a:gd name="connsiteY189" fmla="*/ 357849 h 619008"/>
              <a:gd name="connsiteX190" fmla="*/ 52921 w 462498"/>
              <a:gd name="connsiteY190" fmla="*/ 356788 h 619008"/>
              <a:gd name="connsiteX191" fmla="*/ 52921 w 462498"/>
              <a:gd name="connsiteY191" fmla="*/ 355595 h 619008"/>
              <a:gd name="connsiteX192" fmla="*/ 51728 w 462498"/>
              <a:gd name="connsiteY192" fmla="*/ 355595 h 619008"/>
              <a:gd name="connsiteX193" fmla="*/ 51728 w 462498"/>
              <a:gd name="connsiteY193" fmla="*/ 357849 h 619008"/>
              <a:gd name="connsiteX194" fmla="*/ 49473 w 462498"/>
              <a:gd name="connsiteY194" fmla="*/ 363553 h 619008"/>
              <a:gd name="connsiteX195" fmla="*/ 40454 w 462498"/>
              <a:gd name="connsiteY195" fmla="*/ 391671 h 619008"/>
              <a:gd name="connsiteX196" fmla="*/ 31567 w 462498"/>
              <a:gd name="connsiteY196" fmla="*/ 393927 h 619008"/>
              <a:gd name="connsiteX197" fmla="*/ 10213 w 462498"/>
              <a:gd name="connsiteY197" fmla="*/ 397242 h 619008"/>
              <a:gd name="connsiteX198" fmla="*/ 7958 w 462498"/>
              <a:gd name="connsiteY198" fmla="*/ 394987 h 619008"/>
              <a:gd name="connsiteX199" fmla="*/ 24803 w 462498"/>
              <a:gd name="connsiteY199" fmla="*/ 350024 h 619008"/>
              <a:gd name="connsiteX200" fmla="*/ 0 w 462498"/>
              <a:gd name="connsiteY200" fmla="*/ 338750 h 619008"/>
              <a:gd name="connsiteX201" fmla="*/ 0 w 462498"/>
              <a:gd name="connsiteY201" fmla="*/ 331985 h 619008"/>
              <a:gd name="connsiteX202" fmla="*/ 5703 w 462498"/>
              <a:gd name="connsiteY202" fmla="*/ 331985 h 619008"/>
              <a:gd name="connsiteX203" fmla="*/ 9019 w 462498"/>
              <a:gd name="connsiteY203" fmla="*/ 330925 h 619008"/>
              <a:gd name="connsiteX204" fmla="*/ 10213 w 462498"/>
              <a:gd name="connsiteY204" fmla="*/ 330925 h 619008"/>
              <a:gd name="connsiteX205" fmla="*/ 10213 w 462498"/>
              <a:gd name="connsiteY205" fmla="*/ 328669 h 619008"/>
              <a:gd name="connsiteX206" fmla="*/ 11274 w 462498"/>
              <a:gd name="connsiteY206" fmla="*/ 327476 h 619008"/>
              <a:gd name="connsiteX207" fmla="*/ 12335 w 462498"/>
              <a:gd name="connsiteY207" fmla="*/ 327476 h 619008"/>
              <a:gd name="connsiteX208" fmla="*/ 12335 w 462498"/>
              <a:gd name="connsiteY208" fmla="*/ 326415 h 619008"/>
              <a:gd name="connsiteX209" fmla="*/ 13529 w 462498"/>
              <a:gd name="connsiteY209" fmla="*/ 325221 h 619008"/>
              <a:gd name="connsiteX210" fmla="*/ 16845 w 462498"/>
              <a:gd name="connsiteY210" fmla="*/ 325221 h 619008"/>
              <a:gd name="connsiteX211" fmla="*/ 18038 w 462498"/>
              <a:gd name="connsiteY211" fmla="*/ 324160 h 619008"/>
              <a:gd name="connsiteX212" fmla="*/ 22548 w 462498"/>
              <a:gd name="connsiteY212" fmla="*/ 322966 h 619008"/>
              <a:gd name="connsiteX213" fmla="*/ 23609 w 462498"/>
              <a:gd name="connsiteY213" fmla="*/ 321905 h 619008"/>
              <a:gd name="connsiteX214" fmla="*/ 23609 w 462498"/>
              <a:gd name="connsiteY214" fmla="*/ 319650 h 619008"/>
              <a:gd name="connsiteX215" fmla="*/ 22548 w 462498"/>
              <a:gd name="connsiteY215" fmla="*/ 319650 h 619008"/>
              <a:gd name="connsiteX216" fmla="*/ 21354 w 462498"/>
              <a:gd name="connsiteY216" fmla="*/ 318457 h 619008"/>
              <a:gd name="connsiteX217" fmla="*/ 21354 w 462498"/>
              <a:gd name="connsiteY217" fmla="*/ 317396 h 619008"/>
              <a:gd name="connsiteX218" fmla="*/ 18038 w 462498"/>
              <a:gd name="connsiteY218" fmla="*/ 313947 h 619008"/>
              <a:gd name="connsiteX219" fmla="*/ 18038 w 462498"/>
              <a:gd name="connsiteY219" fmla="*/ 312886 h 619008"/>
              <a:gd name="connsiteX220" fmla="*/ 16845 w 462498"/>
              <a:gd name="connsiteY220" fmla="*/ 312886 h 619008"/>
              <a:gd name="connsiteX221" fmla="*/ 15783 w 462498"/>
              <a:gd name="connsiteY221" fmla="*/ 310631 h 619008"/>
              <a:gd name="connsiteX222" fmla="*/ 32628 w 462498"/>
              <a:gd name="connsiteY222" fmla="*/ 297102 h 619008"/>
              <a:gd name="connsiteX223" fmla="*/ 51728 w 462498"/>
              <a:gd name="connsiteY223" fmla="*/ 258903 h 619008"/>
              <a:gd name="connsiteX224" fmla="*/ 36076 w 462498"/>
              <a:gd name="connsiteY224" fmla="*/ 237549 h 619008"/>
              <a:gd name="connsiteX225" fmla="*/ 4510 w 462498"/>
              <a:gd name="connsiteY225" fmla="*/ 212746 h 619008"/>
              <a:gd name="connsiteX226" fmla="*/ 31567 w 462498"/>
              <a:gd name="connsiteY226" fmla="*/ 190198 h 619008"/>
              <a:gd name="connsiteX227" fmla="*/ 58492 w 462498"/>
              <a:gd name="connsiteY227" fmla="*/ 150806 h 619008"/>
              <a:gd name="connsiteX228" fmla="*/ 97884 w 462498"/>
              <a:gd name="connsiteY228" fmla="*/ 108097 h 619008"/>
              <a:gd name="connsiteX229" fmla="*/ 96823 w 462498"/>
              <a:gd name="connsiteY229" fmla="*/ 101333 h 619008"/>
              <a:gd name="connsiteX230" fmla="*/ 90059 w 462498"/>
              <a:gd name="connsiteY230" fmla="*/ 90059 h 619008"/>
              <a:gd name="connsiteX231" fmla="*/ 84356 w 462498"/>
              <a:gd name="connsiteY231" fmla="*/ 86743 h 619008"/>
              <a:gd name="connsiteX232" fmla="*/ 83295 w 462498"/>
              <a:gd name="connsiteY232" fmla="*/ 77724 h 619008"/>
              <a:gd name="connsiteX233" fmla="*/ 75337 w 462498"/>
              <a:gd name="connsiteY233" fmla="*/ 61940 h 61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462498" h="619008">
                <a:moveTo>
                  <a:pt x="75337" y="61940"/>
                </a:moveTo>
                <a:lnTo>
                  <a:pt x="77591" y="57430"/>
                </a:lnTo>
                <a:lnTo>
                  <a:pt x="78785" y="57430"/>
                </a:lnTo>
                <a:lnTo>
                  <a:pt x="83295" y="47351"/>
                </a:lnTo>
                <a:lnTo>
                  <a:pt x="92314" y="22548"/>
                </a:lnTo>
                <a:lnTo>
                  <a:pt x="93375" y="7958"/>
                </a:lnTo>
                <a:lnTo>
                  <a:pt x="127197" y="7958"/>
                </a:lnTo>
                <a:lnTo>
                  <a:pt x="142981" y="13528"/>
                </a:lnTo>
                <a:lnTo>
                  <a:pt x="145102" y="12468"/>
                </a:lnTo>
                <a:lnTo>
                  <a:pt x="158632" y="15784"/>
                </a:lnTo>
                <a:lnTo>
                  <a:pt x="157570" y="22548"/>
                </a:lnTo>
                <a:lnTo>
                  <a:pt x="159825" y="27057"/>
                </a:lnTo>
                <a:lnTo>
                  <a:pt x="167651" y="40586"/>
                </a:lnTo>
                <a:lnTo>
                  <a:pt x="168844" y="43902"/>
                </a:lnTo>
                <a:lnTo>
                  <a:pt x="174415" y="45095"/>
                </a:lnTo>
                <a:lnTo>
                  <a:pt x="182373" y="63134"/>
                </a:lnTo>
                <a:lnTo>
                  <a:pt x="185689" y="65389"/>
                </a:lnTo>
                <a:lnTo>
                  <a:pt x="218317" y="5703"/>
                </a:lnTo>
                <a:lnTo>
                  <a:pt x="241926" y="6765"/>
                </a:lnTo>
                <a:lnTo>
                  <a:pt x="264474" y="7958"/>
                </a:lnTo>
                <a:lnTo>
                  <a:pt x="274555" y="7958"/>
                </a:lnTo>
                <a:lnTo>
                  <a:pt x="303867" y="0"/>
                </a:lnTo>
                <a:lnTo>
                  <a:pt x="329731" y="9019"/>
                </a:lnTo>
                <a:lnTo>
                  <a:pt x="383713" y="97885"/>
                </a:lnTo>
                <a:lnTo>
                  <a:pt x="384907" y="100139"/>
                </a:lnTo>
                <a:lnTo>
                  <a:pt x="360104" y="114862"/>
                </a:lnTo>
                <a:lnTo>
                  <a:pt x="330792" y="131707"/>
                </a:lnTo>
                <a:lnTo>
                  <a:pt x="330792" y="132900"/>
                </a:lnTo>
                <a:lnTo>
                  <a:pt x="331986" y="140726"/>
                </a:lnTo>
                <a:lnTo>
                  <a:pt x="329731" y="142980"/>
                </a:lnTo>
                <a:lnTo>
                  <a:pt x="327476" y="146296"/>
                </a:lnTo>
                <a:lnTo>
                  <a:pt x="328537" y="156509"/>
                </a:lnTo>
                <a:lnTo>
                  <a:pt x="328537" y="161019"/>
                </a:lnTo>
                <a:lnTo>
                  <a:pt x="330792" y="163274"/>
                </a:lnTo>
                <a:lnTo>
                  <a:pt x="331986" y="163274"/>
                </a:lnTo>
                <a:lnTo>
                  <a:pt x="330792" y="164335"/>
                </a:lnTo>
                <a:lnTo>
                  <a:pt x="330792" y="165528"/>
                </a:lnTo>
                <a:lnTo>
                  <a:pt x="333047" y="165528"/>
                </a:lnTo>
                <a:lnTo>
                  <a:pt x="333047" y="164335"/>
                </a:lnTo>
                <a:lnTo>
                  <a:pt x="335302" y="164335"/>
                </a:lnTo>
                <a:lnTo>
                  <a:pt x="335302" y="168844"/>
                </a:lnTo>
                <a:lnTo>
                  <a:pt x="336495" y="170038"/>
                </a:lnTo>
                <a:lnTo>
                  <a:pt x="336495" y="171099"/>
                </a:lnTo>
                <a:lnTo>
                  <a:pt x="335302" y="171099"/>
                </a:lnTo>
                <a:lnTo>
                  <a:pt x="335302" y="173354"/>
                </a:lnTo>
                <a:lnTo>
                  <a:pt x="336495" y="173354"/>
                </a:lnTo>
                <a:lnTo>
                  <a:pt x="336495" y="174415"/>
                </a:lnTo>
                <a:lnTo>
                  <a:pt x="335302" y="175609"/>
                </a:lnTo>
                <a:lnTo>
                  <a:pt x="335302" y="182373"/>
                </a:lnTo>
                <a:lnTo>
                  <a:pt x="334240" y="187944"/>
                </a:lnTo>
                <a:lnTo>
                  <a:pt x="334240" y="193647"/>
                </a:lnTo>
                <a:lnTo>
                  <a:pt x="335302" y="195902"/>
                </a:lnTo>
                <a:lnTo>
                  <a:pt x="335302" y="203727"/>
                </a:lnTo>
                <a:lnTo>
                  <a:pt x="331986" y="208237"/>
                </a:lnTo>
                <a:lnTo>
                  <a:pt x="329731" y="212746"/>
                </a:lnTo>
                <a:lnTo>
                  <a:pt x="330792" y="216062"/>
                </a:lnTo>
                <a:lnTo>
                  <a:pt x="329731" y="222827"/>
                </a:lnTo>
                <a:lnTo>
                  <a:pt x="324160" y="226276"/>
                </a:lnTo>
                <a:lnTo>
                  <a:pt x="322966" y="233040"/>
                </a:lnTo>
                <a:lnTo>
                  <a:pt x="342066" y="225081"/>
                </a:lnTo>
                <a:lnTo>
                  <a:pt x="358911" y="228530"/>
                </a:lnTo>
                <a:lnTo>
                  <a:pt x="354401" y="246436"/>
                </a:lnTo>
                <a:lnTo>
                  <a:pt x="365675" y="270178"/>
                </a:lnTo>
                <a:lnTo>
                  <a:pt x="357849" y="281319"/>
                </a:lnTo>
                <a:lnTo>
                  <a:pt x="360104" y="290339"/>
                </a:lnTo>
                <a:lnTo>
                  <a:pt x="362359" y="296042"/>
                </a:lnTo>
                <a:lnTo>
                  <a:pt x="357849" y="299358"/>
                </a:lnTo>
                <a:lnTo>
                  <a:pt x="356656" y="306121"/>
                </a:lnTo>
                <a:lnTo>
                  <a:pt x="360104" y="313947"/>
                </a:lnTo>
                <a:lnTo>
                  <a:pt x="356656" y="320712"/>
                </a:lnTo>
                <a:lnTo>
                  <a:pt x="356656" y="322966"/>
                </a:lnTo>
                <a:lnTo>
                  <a:pt x="358911" y="325221"/>
                </a:lnTo>
                <a:lnTo>
                  <a:pt x="351085" y="335301"/>
                </a:lnTo>
                <a:lnTo>
                  <a:pt x="372439" y="341004"/>
                </a:lnTo>
                <a:lnTo>
                  <a:pt x="390478" y="352279"/>
                </a:lnTo>
                <a:lnTo>
                  <a:pt x="391539" y="356788"/>
                </a:lnTo>
                <a:lnTo>
                  <a:pt x="400558" y="372572"/>
                </a:lnTo>
                <a:lnTo>
                  <a:pt x="416342" y="392733"/>
                </a:lnTo>
                <a:lnTo>
                  <a:pt x="430931" y="418597"/>
                </a:lnTo>
                <a:lnTo>
                  <a:pt x="433186" y="431064"/>
                </a:lnTo>
                <a:lnTo>
                  <a:pt x="441144" y="446848"/>
                </a:lnTo>
                <a:lnTo>
                  <a:pt x="447909" y="451357"/>
                </a:lnTo>
                <a:lnTo>
                  <a:pt x="445654" y="455734"/>
                </a:lnTo>
                <a:lnTo>
                  <a:pt x="457989" y="483853"/>
                </a:lnTo>
                <a:lnTo>
                  <a:pt x="460244" y="485047"/>
                </a:lnTo>
                <a:lnTo>
                  <a:pt x="460244" y="488363"/>
                </a:lnTo>
                <a:lnTo>
                  <a:pt x="462499" y="500830"/>
                </a:lnTo>
                <a:lnTo>
                  <a:pt x="455734" y="524439"/>
                </a:lnTo>
                <a:lnTo>
                  <a:pt x="455734" y="541284"/>
                </a:lnTo>
                <a:lnTo>
                  <a:pt x="448970" y="539029"/>
                </a:lnTo>
                <a:lnTo>
                  <a:pt x="448970" y="540223"/>
                </a:lnTo>
                <a:lnTo>
                  <a:pt x="453479" y="541284"/>
                </a:lnTo>
                <a:lnTo>
                  <a:pt x="452418" y="543539"/>
                </a:lnTo>
                <a:lnTo>
                  <a:pt x="448970" y="542477"/>
                </a:lnTo>
                <a:lnTo>
                  <a:pt x="448970" y="544733"/>
                </a:lnTo>
                <a:lnTo>
                  <a:pt x="453479" y="549242"/>
                </a:lnTo>
                <a:lnTo>
                  <a:pt x="451225" y="550303"/>
                </a:lnTo>
                <a:lnTo>
                  <a:pt x="451225" y="555874"/>
                </a:lnTo>
                <a:lnTo>
                  <a:pt x="450163" y="555874"/>
                </a:lnTo>
                <a:lnTo>
                  <a:pt x="448970" y="569403"/>
                </a:lnTo>
                <a:lnTo>
                  <a:pt x="450163" y="569403"/>
                </a:lnTo>
                <a:lnTo>
                  <a:pt x="452418" y="563832"/>
                </a:lnTo>
                <a:lnTo>
                  <a:pt x="454541" y="564893"/>
                </a:lnTo>
                <a:lnTo>
                  <a:pt x="454541" y="569403"/>
                </a:lnTo>
                <a:lnTo>
                  <a:pt x="452418" y="571657"/>
                </a:lnTo>
                <a:lnTo>
                  <a:pt x="453479" y="579616"/>
                </a:lnTo>
                <a:lnTo>
                  <a:pt x="448970" y="583992"/>
                </a:lnTo>
                <a:lnTo>
                  <a:pt x="448970" y="594205"/>
                </a:lnTo>
                <a:lnTo>
                  <a:pt x="446715" y="593011"/>
                </a:lnTo>
                <a:lnTo>
                  <a:pt x="445654" y="589695"/>
                </a:lnTo>
                <a:lnTo>
                  <a:pt x="443399" y="593011"/>
                </a:lnTo>
                <a:lnTo>
                  <a:pt x="436635" y="589695"/>
                </a:lnTo>
                <a:lnTo>
                  <a:pt x="402813" y="573912"/>
                </a:lnTo>
                <a:lnTo>
                  <a:pt x="401752" y="573912"/>
                </a:lnTo>
                <a:lnTo>
                  <a:pt x="383713" y="559322"/>
                </a:lnTo>
                <a:lnTo>
                  <a:pt x="354401" y="548049"/>
                </a:lnTo>
                <a:lnTo>
                  <a:pt x="356656" y="551496"/>
                </a:lnTo>
                <a:lnTo>
                  <a:pt x="356656" y="559322"/>
                </a:lnTo>
                <a:lnTo>
                  <a:pt x="349891" y="563832"/>
                </a:lnTo>
                <a:lnTo>
                  <a:pt x="351085" y="571657"/>
                </a:lnTo>
                <a:lnTo>
                  <a:pt x="348830" y="575106"/>
                </a:lnTo>
                <a:lnTo>
                  <a:pt x="341005" y="575106"/>
                </a:lnTo>
                <a:lnTo>
                  <a:pt x="336495" y="579616"/>
                </a:lnTo>
                <a:lnTo>
                  <a:pt x="336495" y="588502"/>
                </a:lnTo>
                <a:lnTo>
                  <a:pt x="338750" y="588502"/>
                </a:lnTo>
                <a:lnTo>
                  <a:pt x="339811" y="599776"/>
                </a:lnTo>
                <a:lnTo>
                  <a:pt x="331986" y="608795"/>
                </a:lnTo>
                <a:lnTo>
                  <a:pt x="329731" y="607734"/>
                </a:lnTo>
                <a:lnTo>
                  <a:pt x="328537" y="612244"/>
                </a:lnTo>
                <a:lnTo>
                  <a:pt x="322966" y="609989"/>
                </a:lnTo>
                <a:lnTo>
                  <a:pt x="319650" y="617814"/>
                </a:lnTo>
                <a:lnTo>
                  <a:pt x="312886" y="619008"/>
                </a:lnTo>
                <a:lnTo>
                  <a:pt x="312886" y="614498"/>
                </a:lnTo>
                <a:lnTo>
                  <a:pt x="302673" y="591951"/>
                </a:lnTo>
                <a:lnTo>
                  <a:pt x="312886" y="572851"/>
                </a:lnTo>
                <a:lnTo>
                  <a:pt x="303867" y="553752"/>
                </a:lnTo>
                <a:lnTo>
                  <a:pt x="295909" y="559322"/>
                </a:lnTo>
                <a:lnTo>
                  <a:pt x="294848" y="552558"/>
                </a:lnTo>
                <a:lnTo>
                  <a:pt x="291399" y="548049"/>
                </a:lnTo>
                <a:lnTo>
                  <a:pt x="281319" y="570596"/>
                </a:lnTo>
                <a:lnTo>
                  <a:pt x="253200" y="570596"/>
                </a:lnTo>
                <a:lnTo>
                  <a:pt x="253200" y="569403"/>
                </a:lnTo>
                <a:lnTo>
                  <a:pt x="250945" y="569403"/>
                </a:lnTo>
                <a:lnTo>
                  <a:pt x="239671" y="563832"/>
                </a:lnTo>
                <a:lnTo>
                  <a:pt x="234101" y="560384"/>
                </a:lnTo>
                <a:lnTo>
                  <a:pt x="229591" y="558128"/>
                </a:lnTo>
                <a:lnTo>
                  <a:pt x="207043" y="606540"/>
                </a:lnTo>
                <a:lnTo>
                  <a:pt x="193515" y="602031"/>
                </a:lnTo>
                <a:lnTo>
                  <a:pt x="193515" y="587441"/>
                </a:lnTo>
                <a:lnTo>
                  <a:pt x="186883" y="575106"/>
                </a:lnTo>
                <a:lnTo>
                  <a:pt x="171099" y="564893"/>
                </a:lnTo>
                <a:lnTo>
                  <a:pt x="148551" y="525500"/>
                </a:lnTo>
                <a:lnTo>
                  <a:pt x="148551" y="518736"/>
                </a:lnTo>
                <a:lnTo>
                  <a:pt x="153061" y="514359"/>
                </a:lnTo>
                <a:lnTo>
                  <a:pt x="154122" y="509850"/>
                </a:lnTo>
                <a:lnTo>
                  <a:pt x="157570" y="508655"/>
                </a:lnTo>
                <a:lnTo>
                  <a:pt x="158632" y="501891"/>
                </a:lnTo>
                <a:lnTo>
                  <a:pt x="156377" y="490617"/>
                </a:lnTo>
                <a:lnTo>
                  <a:pt x="155316" y="486107"/>
                </a:lnTo>
                <a:lnTo>
                  <a:pt x="156377" y="477221"/>
                </a:lnTo>
                <a:lnTo>
                  <a:pt x="156377" y="472712"/>
                </a:lnTo>
                <a:lnTo>
                  <a:pt x="154122" y="470457"/>
                </a:lnTo>
                <a:lnTo>
                  <a:pt x="149612" y="472712"/>
                </a:lnTo>
                <a:lnTo>
                  <a:pt x="147490" y="464753"/>
                </a:lnTo>
                <a:lnTo>
                  <a:pt x="145102" y="464753"/>
                </a:lnTo>
                <a:lnTo>
                  <a:pt x="144042" y="461437"/>
                </a:lnTo>
                <a:lnTo>
                  <a:pt x="147490" y="459183"/>
                </a:lnTo>
                <a:lnTo>
                  <a:pt x="147490" y="449102"/>
                </a:lnTo>
                <a:lnTo>
                  <a:pt x="137277" y="431064"/>
                </a:lnTo>
                <a:lnTo>
                  <a:pt x="135022" y="435573"/>
                </a:lnTo>
                <a:lnTo>
                  <a:pt x="132768" y="449102"/>
                </a:lnTo>
                <a:lnTo>
                  <a:pt x="130513" y="452418"/>
                </a:lnTo>
                <a:lnTo>
                  <a:pt x="126003" y="450164"/>
                </a:lnTo>
                <a:lnTo>
                  <a:pt x="112474" y="455734"/>
                </a:lnTo>
                <a:lnTo>
                  <a:pt x="101333" y="444592"/>
                </a:lnTo>
                <a:lnTo>
                  <a:pt x="97884" y="444592"/>
                </a:lnTo>
                <a:lnTo>
                  <a:pt x="97884" y="438889"/>
                </a:lnTo>
                <a:lnTo>
                  <a:pt x="99078" y="429870"/>
                </a:lnTo>
                <a:lnTo>
                  <a:pt x="96823" y="426554"/>
                </a:lnTo>
                <a:lnTo>
                  <a:pt x="94569" y="426554"/>
                </a:lnTo>
                <a:lnTo>
                  <a:pt x="92314" y="423106"/>
                </a:lnTo>
                <a:lnTo>
                  <a:pt x="94569" y="419790"/>
                </a:lnTo>
                <a:lnTo>
                  <a:pt x="88865" y="418597"/>
                </a:lnTo>
                <a:lnTo>
                  <a:pt x="90059" y="413026"/>
                </a:lnTo>
                <a:lnTo>
                  <a:pt x="92314" y="406262"/>
                </a:lnTo>
                <a:lnTo>
                  <a:pt x="92314" y="400690"/>
                </a:lnTo>
                <a:lnTo>
                  <a:pt x="69766" y="384907"/>
                </a:lnTo>
                <a:lnTo>
                  <a:pt x="53982" y="368063"/>
                </a:lnTo>
                <a:lnTo>
                  <a:pt x="51728" y="361298"/>
                </a:lnTo>
                <a:lnTo>
                  <a:pt x="51728" y="357849"/>
                </a:lnTo>
                <a:lnTo>
                  <a:pt x="52921" y="356788"/>
                </a:lnTo>
                <a:lnTo>
                  <a:pt x="52921" y="355595"/>
                </a:lnTo>
                <a:lnTo>
                  <a:pt x="51728" y="355595"/>
                </a:lnTo>
                <a:lnTo>
                  <a:pt x="51728" y="357849"/>
                </a:lnTo>
                <a:lnTo>
                  <a:pt x="49473" y="363553"/>
                </a:lnTo>
                <a:lnTo>
                  <a:pt x="40454" y="391671"/>
                </a:lnTo>
                <a:lnTo>
                  <a:pt x="31567" y="393927"/>
                </a:lnTo>
                <a:lnTo>
                  <a:pt x="10213" y="397242"/>
                </a:lnTo>
                <a:lnTo>
                  <a:pt x="7958" y="394987"/>
                </a:lnTo>
                <a:lnTo>
                  <a:pt x="24803" y="350024"/>
                </a:lnTo>
                <a:lnTo>
                  <a:pt x="0" y="338750"/>
                </a:lnTo>
                <a:lnTo>
                  <a:pt x="0" y="331985"/>
                </a:lnTo>
                <a:lnTo>
                  <a:pt x="5703" y="331985"/>
                </a:lnTo>
                <a:lnTo>
                  <a:pt x="9019" y="330925"/>
                </a:lnTo>
                <a:lnTo>
                  <a:pt x="10213" y="330925"/>
                </a:lnTo>
                <a:lnTo>
                  <a:pt x="10213" y="328669"/>
                </a:lnTo>
                <a:lnTo>
                  <a:pt x="11274" y="327476"/>
                </a:lnTo>
                <a:lnTo>
                  <a:pt x="12335" y="327476"/>
                </a:lnTo>
                <a:lnTo>
                  <a:pt x="12335" y="326415"/>
                </a:lnTo>
                <a:lnTo>
                  <a:pt x="13529" y="325221"/>
                </a:lnTo>
                <a:lnTo>
                  <a:pt x="16845" y="325221"/>
                </a:lnTo>
                <a:lnTo>
                  <a:pt x="18038" y="324160"/>
                </a:lnTo>
                <a:lnTo>
                  <a:pt x="22548" y="322966"/>
                </a:lnTo>
                <a:lnTo>
                  <a:pt x="23609" y="321905"/>
                </a:lnTo>
                <a:lnTo>
                  <a:pt x="23609" y="319650"/>
                </a:lnTo>
                <a:lnTo>
                  <a:pt x="22548" y="319650"/>
                </a:lnTo>
                <a:lnTo>
                  <a:pt x="21354" y="318457"/>
                </a:lnTo>
                <a:lnTo>
                  <a:pt x="21354" y="317396"/>
                </a:lnTo>
                <a:lnTo>
                  <a:pt x="18038" y="313947"/>
                </a:lnTo>
                <a:lnTo>
                  <a:pt x="18038" y="312886"/>
                </a:lnTo>
                <a:lnTo>
                  <a:pt x="16845" y="312886"/>
                </a:lnTo>
                <a:lnTo>
                  <a:pt x="15783" y="310631"/>
                </a:lnTo>
                <a:lnTo>
                  <a:pt x="32628" y="297102"/>
                </a:lnTo>
                <a:lnTo>
                  <a:pt x="51728" y="258903"/>
                </a:lnTo>
                <a:lnTo>
                  <a:pt x="36076" y="237549"/>
                </a:lnTo>
                <a:lnTo>
                  <a:pt x="4510" y="212746"/>
                </a:lnTo>
                <a:lnTo>
                  <a:pt x="31567" y="190198"/>
                </a:lnTo>
                <a:lnTo>
                  <a:pt x="58492" y="150806"/>
                </a:lnTo>
                <a:lnTo>
                  <a:pt x="97884" y="108097"/>
                </a:lnTo>
                <a:lnTo>
                  <a:pt x="96823" y="101333"/>
                </a:lnTo>
                <a:lnTo>
                  <a:pt x="90059" y="90059"/>
                </a:lnTo>
                <a:lnTo>
                  <a:pt x="84356" y="86743"/>
                </a:lnTo>
                <a:lnTo>
                  <a:pt x="83295" y="77724"/>
                </a:lnTo>
                <a:lnTo>
                  <a:pt x="75337" y="61940"/>
                </a:lnTo>
              </a:path>
            </a:pathLst>
          </a:custGeom>
          <a:solidFill>
            <a:schemeClr val="bg1">
              <a:lumMod val="85000"/>
            </a:schemeClr>
          </a:solidFill>
          <a:ln w="13251" cap="flat">
            <a:noFill/>
            <a:prstDash val="solid"/>
            <a:miter/>
          </a:ln>
        </p:spPr>
        <p:txBody>
          <a:bodyPr rtlCol="0" anchor="ctr"/>
          <a:lstStyle/>
          <a:p>
            <a:endParaRPr lang="en-FI" sz="816"/>
          </a:p>
        </p:txBody>
      </p:sp>
      <p:sp>
        <p:nvSpPr>
          <p:cNvPr id="1460" name="Freeform: Shape 1459">
            <a:extLst>
              <a:ext uri="{FF2B5EF4-FFF2-40B4-BE49-F238E27FC236}">
                <a16:creationId xmlns:a16="http://schemas.microsoft.com/office/drawing/2014/main" id="{B771C92B-5181-95E9-7F99-787E5CACB840}"/>
              </a:ext>
            </a:extLst>
          </p:cNvPr>
          <p:cNvSpPr/>
          <p:nvPr/>
        </p:nvSpPr>
        <p:spPr>
          <a:xfrm>
            <a:off x="4349440" y="5200490"/>
            <a:ext cx="171402" cy="154677"/>
          </a:xfrm>
          <a:custGeom>
            <a:avLst/>
            <a:gdLst>
              <a:gd name="connsiteX0" fmla="*/ 188872 w 377877"/>
              <a:gd name="connsiteY0" fmla="*/ 77592 h 341005"/>
              <a:gd name="connsiteX1" fmla="*/ 210226 w 377877"/>
              <a:gd name="connsiteY1" fmla="*/ 66318 h 341005"/>
              <a:gd name="connsiteX2" fmla="*/ 210226 w 377877"/>
              <a:gd name="connsiteY2" fmla="*/ 61808 h 341005"/>
              <a:gd name="connsiteX3" fmla="*/ 237284 w 377877"/>
              <a:gd name="connsiteY3" fmla="*/ 7826 h 341005"/>
              <a:gd name="connsiteX4" fmla="*/ 246303 w 377877"/>
              <a:gd name="connsiteY4" fmla="*/ 0 h 341005"/>
              <a:gd name="connsiteX5" fmla="*/ 286757 w 377877"/>
              <a:gd name="connsiteY5" fmla="*/ 20294 h 341005"/>
              <a:gd name="connsiteX6" fmla="*/ 287818 w 377877"/>
              <a:gd name="connsiteY6" fmla="*/ 19232 h 341005"/>
              <a:gd name="connsiteX7" fmla="*/ 287818 w 377877"/>
              <a:gd name="connsiteY7" fmla="*/ 16978 h 341005"/>
              <a:gd name="connsiteX8" fmla="*/ 303602 w 377877"/>
              <a:gd name="connsiteY8" fmla="*/ 12468 h 341005"/>
              <a:gd name="connsiteX9" fmla="*/ 303602 w 377877"/>
              <a:gd name="connsiteY9" fmla="*/ 10213 h 341005"/>
              <a:gd name="connsiteX10" fmla="*/ 305857 w 377877"/>
              <a:gd name="connsiteY10" fmla="*/ 12468 h 341005"/>
              <a:gd name="connsiteX11" fmla="*/ 322701 w 377877"/>
              <a:gd name="connsiteY11" fmla="*/ 6897 h 341005"/>
              <a:gd name="connsiteX12" fmla="*/ 326017 w 377877"/>
              <a:gd name="connsiteY12" fmla="*/ 9152 h 341005"/>
              <a:gd name="connsiteX13" fmla="*/ 326017 w 377877"/>
              <a:gd name="connsiteY13" fmla="*/ 6897 h 341005"/>
              <a:gd name="connsiteX14" fmla="*/ 329333 w 377877"/>
              <a:gd name="connsiteY14" fmla="*/ 6897 h 341005"/>
              <a:gd name="connsiteX15" fmla="*/ 329333 w 377877"/>
              <a:gd name="connsiteY15" fmla="*/ 11406 h 341005"/>
              <a:gd name="connsiteX16" fmla="*/ 323762 w 377877"/>
              <a:gd name="connsiteY16" fmla="*/ 12468 h 341005"/>
              <a:gd name="connsiteX17" fmla="*/ 320447 w 377877"/>
              <a:gd name="connsiteY17" fmla="*/ 18038 h 341005"/>
              <a:gd name="connsiteX18" fmla="*/ 377877 w 377877"/>
              <a:gd name="connsiteY18" fmla="*/ 33822 h 341005"/>
              <a:gd name="connsiteX19" fmla="*/ 367797 w 377877"/>
              <a:gd name="connsiteY19" fmla="*/ 51861 h 341005"/>
              <a:gd name="connsiteX20" fmla="*/ 302541 w 377877"/>
              <a:gd name="connsiteY20" fmla="*/ 167784 h 341005"/>
              <a:gd name="connsiteX21" fmla="*/ 374562 w 377877"/>
              <a:gd name="connsiteY21" fmla="*/ 284768 h 341005"/>
              <a:gd name="connsiteX22" fmla="*/ 348698 w 377877"/>
              <a:gd name="connsiteY22" fmla="*/ 275749 h 341005"/>
              <a:gd name="connsiteX23" fmla="*/ 319385 w 377877"/>
              <a:gd name="connsiteY23" fmla="*/ 283574 h 341005"/>
              <a:gd name="connsiteX24" fmla="*/ 309305 w 377877"/>
              <a:gd name="connsiteY24" fmla="*/ 283574 h 341005"/>
              <a:gd name="connsiteX25" fmla="*/ 286757 w 377877"/>
              <a:gd name="connsiteY25" fmla="*/ 282513 h 341005"/>
              <a:gd name="connsiteX26" fmla="*/ 263148 w 377877"/>
              <a:gd name="connsiteY26" fmla="*/ 281319 h 341005"/>
              <a:gd name="connsiteX27" fmla="*/ 230520 w 377877"/>
              <a:gd name="connsiteY27" fmla="*/ 341005 h 341005"/>
              <a:gd name="connsiteX28" fmla="*/ 227204 w 377877"/>
              <a:gd name="connsiteY28" fmla="*/ 338751 h 341005"/>
              <a:gd name="connsiteX29" fmla="*/ 219378 w 377877"/>
              <a:gd name="connsiteY29" fmla="*/ 320712 h 341005"/>
              <a:gd name="connsiteX30" fmla="*/ 213675 w 377877"/>
              <a:gd name="connsiteY30" fmla="*/ 319518 h 341005"/>
              <a:gd name="connsiteX31" fmla="*/ 212614 w 377877"/>
              <a:gd name="connsiteY31" fmla="*/ 316203 h 341005"/>
              <a:gd name="connsiteX32" fmla="*/ 204789 w 377877"/>
              <a:gd name="connsiteY32" fmla="*/ 302674 h 341005"/>
              <a:gd name="connsiteX33" fmla="*/ 202534 w 377877"/>
              <a:gd name="connsiteY33" fmla="*/ 298164 h 341005"/>
              <a:gd name="connsiteX34" fmla="*/ 203727 w 377877"/>
              <a:gd name="connsiteY34" fmla="*/ 291400 h 341005"/>
              <a:gd name="connsiteX35" fmla="*/ 190199 w 377877"/>
              <a:gd name="connsiteY35" fmla="*/ 288084 h 341005"/>
              <a:gd name="connsiteX36" fmla="*/ 187944 w 377877"/>
              <a:gd name="connsiteY36" fmla="*/ 289144 h 341005"/>
              <a:gd name="connsiteX37" fmla="*/ 172160 w 377877"/>
              <a:gd name="connsiteY37" fmla="*/ 283574 h 341005"/>
              <a:gd name="connsiteX38" fmla="*/ 138338 w 377877"/>
              <a:gd name="connsiteY38" fmla="*/ 283574 h 341005"/>
              <a:gd name="connsiteX39" fmla="*/ 137277 w 377877"/>
              <a:gd name="connsiteY39" fmla="*/ 298164 h 341005"/>
              <a:gd name="connsiteX40" fmla="*/ 128258 w 377877"/>
              <a:gd name="connsiteY40" fmla="*/ 322967 h 341005"/>
              <a:gd name="connsiteX41" fmla="*/ 123748 w 377877"/>
              <a:gd name="connsiteY41" fmla="*/ 333047 h 341005"/>
              <a:gd name="connsiteX42" fmla="*/ 122555 w 377877"/>
              <a:gd name="connsiteY42" fmla="*/ 333047 h 341005"/>
              <a:gd name="connsiteX43" fmla="*/ 120300 w 377877"/>
              <a:gd name="connsiteY43" fmla="*/ 337557 h 341005"/>
              <a:gd name="connsiteX44" fmla="*/ 44963 w 377877"/>
              <a:gd name="connsiteY44" fmla="*/ 270045 h 341005"/>
              <a:gd name="connsiteX45" fmla="*/ 1061 w 377877"/>
              <a:gd name="connsiteY45" fmla="*/ 262220 h 341005"/>
              <a:gd name="connsiteX46" fmla="*/ 0 w 377877"/>
              <a:gd name="connsiteY46" fmla="*/ 241926 h 341005"/>
              <a:gd name="connsiteX47" fmla="*/ 18038 w 377877"/>
              <a:gd name="connsiteY47" fmla="*/ 214869 h 341005"/>
              <a:gd name="connsiteX48" fmla="*/ 19232 w 377877"/>
              <a:gd name="connsiteY48" fmla="*/ 198024 h 341005"/>
              <a:gd name="connsiteX49" fmla="*/ 19232 w 377877"/>
              <a:gd name="connsiteY49" fmla="*/ 170967 h 341005"/>
              <a:gd name="connsiteX50" fmla="*/ 24803 w 377877"/>
              <a:gd name="connsiteY50" fmla="*/ 149613 h 341005"/>
              <a:gd name="connsiteX51" fmla="*/ 36077 w 377877"/>
              <a:gd name="connsiteY51" fmla="*/ 150673 h 341005"/>
              <a:gd name="connsiteX52" fmla="*/ 37138 w 377877"/>
              <a:gd name="connsiteY52" fmla="*/ 150673 h 341005"/>
              <a:gd name="connsiteX53" fmla="*/ 41647 w 377877"/>
              <a:gd name="connsiteY53" fmla="*/ 148419 h 341005"/>
              <a:gd name="connsiteX54" fmla="*/ 43902 w 377877"/>
              <a:gd name="connsiteY54" fmla="*/ 146164 h 341005"/>
              <a:gd name="connsiteX55" fmla="*/ 48412 w 377877"/>
              <a:gd name="connsiteY55" fmla="*/ 146164 h 341005"/>
              <a:gd name="connsiteX56" fmla="*/ 57431 w 377877"/>
              <a:gd name="connsiteY56" fmla="*/ 140461 h 341005"/>
              <a:gd name="connsiteX57" fmla="*/ 64195 w 377877"/>
              <a:gd name="connsiteY57" fmla="*/ 143910 h 341005"/>
              <a:gd name="connsiteX58" fmla="*/ 96823 w 377877"/>
              <a:gd name="connsiteY58" fmla="*/ 205850 h 341005"/>
              <a:gd name="connsiteX59" fmla="*/ 129452 w 377877"/>
              <a:gd name="connsiteY59" fmla="*/ 228398 h 341005"/>
              <a:gd name="connsiteX60" fmla="*/ 115923 w 377877"/>
              <a:gd name="connsiteY60" fmla="*/ 139532 h 341005"/>
              <a:gd name="connsiteX61" fmla="*/ 141787 w 377877"/>
              <a:gd name="connsiteY61" fmla="*/ 93376 h 341005"/>
              <a:gd name="connsiteX62" fmla="*/ 190199 w 377877"/>
              <a:gd name="connsiteY62" fmla="*/ 93376 h 341005"/>
              <a:gd name="connsiteX63" fmla="*/ 189137 w 377877"/>
              <a:gd name="connsiteY63" fmla="*/ 78785 h 341005"/>
              <a:gd name="connsiteX64" fmla="*/ 181312 w 377877"/>
              <a:gd name="connsiteY64" fmla="*/ 79979 h 341005"/>
              <a:gd name="connsiteX65" fmla="*/ 180251 w 377877"/>
              <a:gd name="connsiteY65" fmla="*/ 73215 h 341005"/>
              <a:gd name="connsiteX66" fmla="*/ 174548 w 377877"/>
              <a:gd name="connsiteY66" fmla="*/ 73215 h 341005"/>
              <a:gd name="connsiteX67" fmla="*/ 171232 w 377877"/>
              <a:gd name="connsiteY67" fmla="*/ 77724 h 341005"/>
              <a:gd name="connsiteX68" fmla="*/ 165661 w 377877"/>
              <a:gd name="connsiteY68" fmla="*/ 72021 h 341005"/>
              <a:gd name="connsiteX69" fmla="*/ 158897 w 377877"/>
              <a:gd name="connsiteY69" fmla="*/ 60747 h 341005"/>
              <a:gd name="connsiteX70" fmla="*/ 165661 w 377877"/>
              <a:gd name="connsiteY70" fmla="*/ 57431 h 341005"/>
              <a:gd name="connsiteX71" fmla="*/ 167916 w 377877"/>
              <a:gd name="connsiteY71" fmla="*/ 49605 h 341005"/>
              <a:gd name="connsiteX72" fmla="*/ 165661 w 377877"/>
              <a:gd name="connsiteY72" fmla="*/ 47351 h 341005"/>
              <a:gd name="connsiteX73" fmla="*/ 168977 w 377877"/>
              <a:gd name="connsiteY73" fmla="*/ 45096 h 341005"/>
              <a:gd name="connsiteX74" fmla="*/ 181312 w 377877"/>
              <a:gd name="connsiteY74" fmla="*/ 70960 h 341005"/>
              <a:gd name="connsiteX75" fmla="*/ 188077 w 377877"/>
              <a:gd name="connsiteY75" fmla="*/ 76531 h 341005"/>
              <a:gd name="connsiteX76" fmla="*/ 189137 w 377877"/>
              <a:gd name="connsiteY76" fmla="*/ 77724 h 34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77877" h="341005">
                <a:moveTo>
                  <a:pt x="188872" y="77592"/>
                </a:moveTo>
                <a:lnTo>
                  <a:pt x="210226" y="66318"/>
                </a:lnTo>
                <a:lnTo>
                  <a:pt x="210226" y="61808"/>
                </a:lnTo>
                <a:lnTo>
                  <a:pt x="237284" y="7826"/>
                </a:lnTo>
                <a:lnTo>
                  <a:pt x="246303" y="0"/>
                </a:lnTo>
                <a:lnTo>
                  <a:pt x="286757" y="20294"/>
                </a:lnTo>
                <a:lnTo>
                  <a:pt x="287818" y="19232"/>
                </a:lnTo>
                <a:lnTo>
                  <a:pt x="287818" y="16978"/>
                </a:lnTo>
                <a:lnTo>
                  <a:pt x="303602" y="12468"/>
                </a:lnTo>
                <a:lnTo>
                  <a:pt x="303602" y="10213"/>
                </a:lnTo>
                <a:lnTo>
                  <a:pt x="305857" y="12468"/>
                </a:lnTo>
                <a:lnTo>
                  <a:pt x="322701" y="6897"/>
                </a:lnTo>
                <a:lnTo>
                  <a:pt x="326017" y="9152"/>
                </a:lnTo>
                <a:lnTo>
                  <a:pt x="326017" y="6897"/>
                </a:lnTo>
                <a:lnTo>
                  <a:pt x="329333" y="6897"/>
                </a:lnTo>
                <a:lnTo>
                  <a:pt x="329333" y="11406"/>
                </a:lnTo>
                <a:lnTo>
                  <a:pt x="323762" y="12468"/>
                </a:lnTo>
                <a:lnTo>
                  <a:pt x="320447" y="18038"/>
                </a:lnTo>
                <a:lnTo>
                  <a:pt x="377877" y="33822"/>
                </a:lnTo>
                <a:lnTo>
                  <a:pt x="367797" y="51861"/>
                </a:lnTo>
                <a:lnTo>
                  <a:pt x="302541" y="167784"/>
                </a:lnTo>
                <a:lnTo>
                  <a:pt x="374562" y="284768"/>
                </a:lnTo>
                <a:lnTo>
                  <a:pt x="348698" y="275749"/>
                </a:lnTo>
                <a:lnTo>
                  <a:pt x="319385" y="283574"/>
                </a:lnTo>
                <a:lnTo>
                  <a:pt x="309305" y="283574"/>
                </a:lnTo>
                <a:lnTo>
                  <a:pt x="286757" y="282513"/>
                </a:lnTo>
                <a:lnTo>
                  <a:pt x="263148" y="281319"/>
                </a:lnTo>
                <a:lnTo>
                  <a:pt x="230520" y="341005"/>
                </a:lnTo>
                <a:lnTo>
                  <a:pt x="227204" y="338751"/>
                </a:lnTo>
                <a:lnTo>
                  <a:pt x="219378" y="320712"/>
                </a:lnTo>
                <a:lnTo>
                  <a:pt x="213675" y="319518"/>
                </a:lnTo>
                <a:lnTo>
                  <a:pt x="212614" y="316203"/>
                </a:lnTo>
                <a:lnTo>
                  <a:pt x="204789" y="302674"/>
                </a:lnTo>
                <a:lnTo>
                  <a:pt x="202534" y="298164"/>
                </a:lnTo>
                <a:lnTo>
                  <a:pt x="203727" y="291400"/>
                </a:lnTo>
                <a:lnTo>
                  <a:pt x="190199" y="288084"/>
                </a:lnTo>
                <a:lnTo>
                  <a:pt x="187944" y="289144"/>
                </a:lnTo>
                <a:lnTo>
                  <a:pt x="172160" y="283574"/>
                </a:lnTo>
                <a:lnTo>
                  <a:pt x="138338" y="283574"/>
                </a:lnTo>
                <a:lnTo>
                  <a:pt x="137277" y="298164"/>
                </a:lnTo>
                <a:lnTo>
                  <a:pt x="128258" y="322967"/>
                </a:lnTo>
                <a:lnTo>
                  <a:pt x="123748" y="333047"/>
                </a:lnTo>
                <a:lnTo>
                  <a:pt x="122555" y="333047"/>
                </a:lnTo>
                <a:lnTo>
                  <a:pt x="120300" y="337557"/>
                </a:lnTo>
                <a:lnTo>
                  <a:pt x="44963" y="270045"/>
                </a:lnTo>
                <a:lnTo>
                  <a:pt x="1061" y="262220"/>
                </a:lnTo>
                <a:lnTo>
                  <a:pt x="0" y="241926"/>
                </a:lnTo>
                <a:lnTo>
                  <a:pt x="18038" y="214869"/>
                </a:lnTo>
                <a:lnTo>
                  <a:pt x="19232" y="198024"/>
                </a:lnTo>
                <a:lnTo>
                  <a:pt x="19232" y="170967"/>
                </a:lnTo>
                <a:lnTo>
                  <a:pt x="24803" y="149613"/>
                </a:lnTo>
                <a:lnTo>
                  <a:pt x="36077" y="150673"/>
                </a:lnTo>
                <a:lnTo>
                  <a:pt x="37138" y="150673"/>
                </a:lnTo>
                <a:lnTo>
                  <a:pt x="41647" y="148419"/>
                </a:lnTo>
                <a:lnTo>
                  <a:pt x="43902" y="146164"/>
                </a:lnTo>
                <a:lnTo>
                  <a:pt x="48412" y="146164"/>
                </a:lnTo>
                <a:lnTo>
                  <a:pt x="57431" y="140461"/>
                </a:lnTo>
                <a:lnTo>
                  <a:pt x="64195" y="143910"/>
                </a:lnTo>
                <a:lnTo>
                  <a:pt x="96823" y="205850"/>
                </a:lnTo>
                <a:lnTo>
                  <a:pt x="129452" y="228398"/>
                </a:lnTo>
                <a:cubicBezTo>
                  <a:pt x="123085" y="198953"/>
                  <a:pt x="117515" y="169641"/>
                  <a:pt x="115923" y="139532"/>
                </a:cubicBezTo>
                <a:lnTo>
                  <a:pt x="141787" y="93376"/>
                </a:lnTo>
                <a:lnTo>
                  <a:pt x="190199" y="93376"/>
                </a:lnTo>
                <a:lnTo>
                  <a:pt x="189137" y="78785"/>
                </a:lnTo>
                <a:lnTo>
                  <a:pt x="181312" y="79979"/>
                </a:lnTo>
                <a:lnTo>
                  <a:pt x="180251" y="73215"/>
                </a:lnTo>
                <a:lnTo>
                  <a:pt x="174548" y="73215"/>
                </a:lnTo>
                <a:lnTo>
                  <a:pt x="171232" y="77724"/>
                </a:lnTo>
                <a:lnTo>
                  <a:pt x="165661" y="72021"/>
                </a:lnTo>
                <a:lnTo>
                  <a:pt x="158897" y="60747"/>
                </a:lnTo>
                <a:lnTo>
                  <a:pt x="165661" y="57431"/>
                </a:lnTo>
                <a:lnTo>
                  <a:pt x="167916" y="49605"/>
                </a:lnTo>
                <a:lnTo>
                  <a:pt x="165661" y="47351"/>
                </a:lnTo>
                <a:lnTo>
                  <a:pt x="168977" y="45096"/>
                </a:lnTo>
                <a:lnTo>
                  <a:pt x="181312" y="70960"/>
                </a:lnTo>
                <a:lnTo>
                  <a:pt x="188077" y="76531"/>
                </a:lnTo>
                <a:lnTo>
                  <a:pt x="189137" y="77724"/>
                </a:lnTo>
              </a:path>
            </a:pathLst>
          </a:custGeom>
          <a:solidFill>
            <a:schemeClr val="bg1">
              <a:lumMod val="85000"/>
            </a:schemeClr>
          </a:solidFill>
          <a:ln w="13251" cap="flat">
            <a:noFill/>
            <a:prstDash val="solid"/>
            <a:miter/>
          </a:ln>
        </p:spPr>
        <p:txBody>
          <a:bodyPr rtlCol="0" anchor="ctr"/>
          <a:lstStyle/>
          <a:p>
            <a:endParaRPr lang="en-FI" sz="816"/>
          </a:p>
        </p:txBody>
      </p:sp>
      <p:sp>
        <p:nvSpPr>
          <p:cNvPr id="1461" name="Freeform: Shape 1460">
            <a:extLst>
              <a:ext uri="{FF2B5EF4-FFF2-40B4-BE49-F238E27FC236}">
                <a16:creationId xmlns:a16="http://schemas.microsoft.com/office/drawing/2014/main" id="{49975709-6EB4-7A1F-E0E7-E52ADBDF51FE}"/>
              </a:ext>
            </a:extLst>
          </p:cNvPr>
          <p:cNvSpPr/>
          <p:nvPr/>
        </p:nvSpPr>
        <p:spPr>
          <a:xfrm>
            <a:off x="4486369" y="5155549"/>
            <a:ext cx="274279" cy="334561"/>
          </a:xfrm>
          <a:custGeom>
            <a:avLst/>
            <a:gdLst>
              <a:gd name="connsiteX0" fmla="*/ 310101 w 604683"/>
              <a:gd name="connsiteY0" fmla="*/ 0 h 737583"/>
              <a:gd name="connsiteX1" fmla="*/ 340475 w 604683"/>
              <a:gd name="connsiteY1" fmla="*/ 118178 h 737583"/>
              <a:gd name="connsiteX2" fmla="*/ 334771 w 604683"/>
              <a:gd name="connsiteY2" fmla="*/ 112607 h 737583"/>
              <a:gd name="connsiteX3" fmla="*/ 332516 w 604683"/>
              <a:gd name="connsiteY3" fmla="*/ 108097 h 737583"/>
              <a:gd name="connsiteX4" fmla="*/ 332516 w 604683"/>
              <a:gd name="connsiteY4" fmla="*/ 105843 h 737583"/>
              <a:gd name="connsiteX5" fmla="*/ 328007 w 604683"/>
              <a:gd name="connsiteY5" fmla="*/ 100272 h 737583"/>
              <a:gd name="connsiteX6" fmla="*/ 326813 w 604683"/>
              <a:gd name="connsiteY6" fmla="*/ 100272 h 737583"/>
              <a:gd name="connsiteX7" fmla="*/ 326813 w 604683"/>
              <a:gd name="connsiteY7" fmla="*/ 102527 h 737583"/>
              <a:gd name="connsiteX8" fmla="*/ 322304 w 604683"/>
              <a:gd name="connsiteY8" fmla="*/ 105843 h 737583"/>
              <a:gd name="connsiteX9" fmla="*/ 315539 w 604683"/>
              <a:gd name="connsiteY9" fmla="*/ 103588 h 737583"/>
              <a:gd name="connsiteX10" fmla="*/ 314478 w 604683"/>
              <a:gd name="connsiteY10" fmla="*/ 99078 h 737583"/>
              <a:gd name="connsiteX11" fmla="*/ 316733 w 604683"/>
              <a:gd name="connsiteY11" fmla="*/ 94569 h 737583"/>
              <a:gd name="connsiteX12" fmla="*/ 314478 w 604683"/>
              <a:gd name="connsiteY12" fmla="*/ 86610 h 737583"/>
              <a:gd name="connsiteX13" fmla="*/ 314478 w 604683"/>
              <a:gd name="connsiteY13" fmla="*/ 84356 h 737583"/>
              <a:gd name="connsiteX14" fmla="*/ 312223 w 604683"/>
              <a:gd name="connsiteY14" fmla="*/ 80907 h 737583"/>
              <a:gd name="connsiteX15" fmla="*/ 305459 w 604683"/>
              <a:gd name="connsiteY15" fmla="*/ 82101 h 737583"/>
              <a:gd name="connsiteX16" fmla="*/ 305459 w 604683"/>
              <a:gd name="connsiteY16" fmla="*/ 93375 h 737583"/>
              <a:gd name="connsiteX17" fmla="*/ 306653 w 604683"/>
              <a:gd name="connsiteY17" fmla="*/ 95629 h 737583"/>
              <a:gd name="connsiteX18" fmla="*/ 305459 w 604683"/>
              <a:gd name="connsiteY18" fmla="*/ 98945 h 737583"/>
              <a:gd name="connsiteX19" fmla="*/ 309969 w 604683"/>
              <a:gd name="connsiteY19" fmla="*/ 111281 h 737583"/>
              <a:gd name="connsiteX20" fmla="*/ 309969 w 604683"/>
              <a:gd name="connsiteY20" fmla="*/ 112474 h 737583"/>
              <a:gd name="connsiteX21" fmla="*/ 312223 w 604683"/>
              <a:gd name="connsiteY21" fmla="*/ 113536 h 737583"/>
              <a:gd name="connsiteX22" fmla="*/ 314478 w 604683"/>
              <a:gd name="connsiteY22" fmla="*/ 116852 h 737583"/>
              <a:gd name="connsiteX23" fmla="*/ 314478 w 604683"/>
              <a:gd name="connsiteY23" fmla="*/ 119106 h 737583"/>
              <a:gd name="connsiteX24" fmla="*/ 315539 w 604683"/>
              <a:gd name="connsiteY24" fmla="*/ 120300 h 737583"/>
              <a:gd name="connsiteX25" fmla="*/ 314478 w 604683"/>
              <a:gd name="connsiteY25" fmla="*/ 120300 h 737583"/>
              <a:gd name="connsiteX26" fmla="*/ 314478 w 604683"/>
              <a:gd name="connsiteY26" fmla="*/ 121361 h 737583"/>
              <a:gd name="connsiteX27" fmla="*/ 313417 w 604683"/>
              <a:gd name="connsiteY27" fmla="*/ 122555 h 737583"/>
              <a:gd name="connsiteX28" fmla="*/ 313417 w 604683"/>
              <a:gd name="connsiteY28" fmla="*/ 123616 h 737583"/>
              <a:gd name="connsiteX29" fmla="*/ 314478 w 604683"/>
              <a:gd name="connsiteY29" fmla="*/ 125871 h 737583"/>
              <a:gd name="connsiteX30" fmla="*/ 314478 w 604683"/>
              <a:gd name="connsiteY30" fmla="*/ 128125 h 737583"/>
              <a:gd name="connsiteX31" fmla="*/ 315539 w 604683"/>
              <a:gd name="connsiteY31" fmla="*/ 129187 h 737583"/>
              <a:gd name="connsiteX32" fmla="*/ 316600 w 604683"/>
              <a:gd name="connsiteY32" fmla="*/ 132635 h 737583"/>
              <a:gd name="connsiteX33" fmla="*/ 316600 w 604683"/>
              <a:gd name="connsiteY33" fmla="*/ 133696 h 737583"/>
              <a:gd name="connsiteX34" fmla="*/ 317661 w 604683"/>
              <a:gd name="connsiteY34" fmla="*/ 133696 h 737583"/>
              <a:gd name="connsiteX35" fmla="*/ 317661 w 604683"/>
              <a:gd name="connsiteY35" fmla="*/ 134757 h 737583"/>
              <a:gd name="connsiteX36" fmla="*/ 322171 w 604683"/>
              <a:gd name="connsiteY36" fmla="*/ 141521 h 737583"/>
              <a:gd name="connsiteX37" fmla="*/ 323232 w 604683"/>
              <a:gd name="connsiteY37" fmla="*/ 141521 h 737583"/>
              <a:gd name="connsiteX38" fmla="*/ 323232 w 604683"/>
              <a:gd name="connsiteY38" fmla="*/ 142583 h 737583"/>
              <a:gd name="connsiteX39" fmla="*/ 324293 w 604683"/>
              <a:gd name="connsiteY39" fmla="*/ 142583 h 737583"/>
              <a:gd name="connsiteX40" fmla="*/ 325354 w 604683"/>
              <a:gd name="connsiteY40" fmla="*/ 143776 h 737583"/>
              <a:gd name="connsiteX41" fmla="*/ 325354 w 604683"/>
              <a:gd name="connsiteY41" fmla="*/ 144837 h 737583"/>
              <a:gd name="connsiteX42" fmla="*/ 326415 w 604683"/>
              <a:gd name="connsiteY42" fmla="*/ 146031 h 737583"/>
              <a:gd name="connsiteX43" fmla="*/ 328670 w 604683"/>
              <a:gd name="connsiteY43" fmla="*/ 147092 h 737583"/>
              <a:gd name="connsiteX44" fmla="*/ 328670 w 604683"/>
              <a:gd name="connsiteY44" fmla="*/ 149347 h 737583"/>
              <a:gd name="connsiteX45" fmla="*/ 329731 w 604683"/>
              <a:gd name="connsiteY45" fmla="*/ 149347 h 737583"/>
              <a:gd name="connsiteX46" fmla="*/ 329731 w 604683"/>
              <a:gd name="connsiteY46" fmla="*/ 151602 h 737583"/>
              <a:gd name="connsiteX47" fmla="*/ 330925 w 604683"/>
              <a:gd name="connsiteY47" fmla="*/ 151602 h 737583"/>
              <a:gd name="connsiteX48" fmla="*/ 330925 w 604683"/>
              <a:gd name="connsiteY48" fmla="*/ 152663 h 737583"/>
              <a:gd name="connsiteX49" fmla="*/ 332119 w 604683"/>
              <a:gd name="connsiteY49" fmla="*/ 153856 h 737583"/>
              <a:gd name="connsiteX50" fmla="*/ 332119 w 604683"/>
              <a:gd name="connsiteY50" fmla="*/ 156111 h 737583"/>
              <a:gd name="connsiteX51" fmla="*/ 333180 w 604683"/>
              <a:gd name="connsiteY51" fmla="*/ 157172 h 737583"/>
              <a:gd name="connsiteX52" fmla="*/ 333180 w 604683"/>
              <a:gd name="connsiteY52" fmla="*/ 160621 h 737583"/>
              <a:gd name="connsiteX53" fmla="*/ 334241 w 604683"/>
              <a:gd name="connsiteY53" fmla="*/ 160621 h 737583"/>
              <a:gd name="connsiteX54" fmla="*/ 335434 w 604683"/>
              <a:gd name="connsiteY54" fmla="*/ 161682 h 737583"/>
              <a:gd name="connsiteX55" fmla="*/ 336496 w 604683"/>
              <a:gd name="connsiteY55" fmla="*/ 160621 h 737583"/>
              <a:gd name="connsiteX56" fmla="*/ 336496 w 604683"/>
              <a:gd name="connsiteY56" fmla="*/ 159427 h 737583"/>
              <a:gd name="connsiteX57" fmla="*/ 337557 w 604683"/>
              <a:gd name="connsiteY57" fmla="*/ 159427 h 737583"/>
              <a:gd name="connsiteX58" fmla="*/ 337557 w 604683"/>
              <a:gd name="connsiteY58" fmla="*/ 138073 h 737583"/>
              <a:gd name="connsiteX59" fmla="*/ 346576 w 604683"/>
              <a:gd name="connsiteY59" fmla="*/ 158366 h 737583"/>
              <a:gd name="connsiteX60" fmla="*/ 348831 w 604683"/>
              <a:gd name="connsiteY60" fmla="*/ 160621 h 737583"/>
              <a:gd name="connsiteX61" fmla="*/ 353340 w 604683"/>
              <a:gd name="connsiteY61" fmla="*/ 169640 h 737583"/>
              <a:gd name="connsiteX62" fmla="*/ 356656 w 604683"/>
              <a:gd name="connsiteY62" fmla="*/ 172956 h 737583"/>
              <a:gd name="connsiteX63" fmla="*/ 361166 w 604683"/>
              <a:gd name="connsiteY63" fmla="*/ 178659 h 737583"/>
              <a:gd name="connsiteX64" fmla="*/ 362359 w 604683"/>
              <a:gd name="connsiteY64" fmla="*/ 180915 h 737583"/>
              <a:gd name="connsiteX65" fmla="*/ 365675 w 604683"/>
              <a:gd name="connsiteY65" fmla="*/ 178659 h 737583"/>
              <a:gd name="connsiteX66" fmla="*/ 367930 w 604683"/>
              <a:gd name="connsiteY66" fmla="*/ 181975 h 737583"/>
              <a:gd name="connsiteX67" fmla="*/ 371246 w 604683"/>
              <a:gd name="connsiteY67" fmla="*/ 186485 h 737583"/>
              <a:gd name="connsiteX68" fmla="*/ 372307 w 604683"/>
              <a:gd name="connsiteY68" fmla="*/ 179720 h 737583"/>
              <a:gd name="connsiteX69" fmla="*/ 377878 w 604683"/>
              <a:gd name="connsiteY69" fmla="*/ 180782 h 737583"/>
              <a:gd name="connsiteX70" fmla="*/ 380132 w 604683"/>
              <a:gd name="connsiteY70" fmla="*/ 178526 h 737583"/>
              <a:gd name="connsiteX71" fmla="*/ 383581 w 604683"/>
              <a:gd name="connsiteY71" fmla="*/ 178526 h 737583"/>
              <a:gd name="connsiteX72" fmla="*/ 385836 w 604683"/>
              <a:gd name="connsiteY72" fmla="*/ 181842 h 737583"/>
              <a:gd name="connsiteX73" fmla="*/ 389151 w 604683"/>
              <a:gd name="connsiteY73" fmla="*/ 184098 h 737583"/>
              <a:gd name="connsiteX74" fmla="*/ 392600 w 604683"/>
              <a:gd name="connsiteY74" fmla="*/ 190862 h 737583"/>
              <a:gd name="connsiteX75" fmla="*/ 398171 w 604683"/>
              <a:gd name="connsiteY75" fmla="*/ 197626 h 737583"/>
              <a:gd name="connsiteX76" fmla="*/ 399365 w 604683"/>
              <a:gd name="connsiteY76" fmla="*/ 202136 h 737583"/>
              <a:gd name="connsiteX77" fmla="*/ 399365 w 604683"/>
              <a:gd name="connsiteY77" fmla="*/ 211155 h 737583"/>
              <a:gd name="connsiteX78" fmla="*/ 404935 w 604683"/>
              <a:gd name="connsiteY78" fmla="*/ 228000 h 737583"/>
              <a:gd name="connsiteX79" fmla="*/ 407190 w 604683"/>
              <a:gd name="connsiteY79" fmla="*/ 232509 h 737583"/>
              <a:gd name="connsiteX80" fmla="*/ 409445 w 604683"/>
              <a:gd name="connsiteY80" fmla="*/ 239274 h 737583"/>
              <a:gd name="connsiteX81" fmla="*/ 413955 w 604683"/>
              <a:gd name="connsiteY81" fmla="*/ 247099 h 737583"/>
              <a:gd name="connsiteX82" fmla="*/ 418464 w 604683"/>
              <a:gd name="connsiteY82" fmla="*/ 249354 h 737583"/>
              <a:gd name="connsiteX83" fmla="*/ 420719 w 604683"/>
              <a:gd name="connsiteY83" fmla="*/ 254924 h 737583"/>
              <a:gd name="connsiteX84" fmla="*/ 418464 w 604683"/>
              <a:gd name="connsiteY84" fmla="*/ 260628 h 737583"/>
              <a:gd name="connsiteX85" fmla="*/ 412893 w 604683"/>
              <a:gd name="connsiteY85" fmla="*/ 268453 h 737583"/>
              <a:gd name="connsiteX86" fmla="*/ 413955 w 604683"/>
              <a:gd name="connsiteY86" fmla="*/ 272963 h 737583"/>
              <a:gd name="connsiteX87" fmla="*/ 413955 w 604683"/>
              <a:gd name="connsiteY87" fmla="*/ 276278 h 737583"/>
              <a:gd name="connsiteX88" fmla="*/ 406129 w 604683"/>
              <a:gd name="connsiteY88" fmla="*/ 278534 h 737583"/>
              <a:gd name="connsiteX89" fmla="*/ 410639 w 604683"/>
              <a:gd name="connsiteY89" fmla="*/ 293123 h 737583"/>
              <a:gd name="connsiteX90" fmla="*/ 410639 w 604683"/>
              <a:gd name="connsiteY90" fmla="*/ 294317 h 737583"/>
              <a:gd name="connsiteX91" fmla="*/ 407323 w 604683"/>
              <a:gd name="connsiteY91" fmla="*/ 310101 h 737583"/>
              <a:gd name="connsiteX92" fmla="*/ 408384 w 604683"/>
              <a:gd name="connsiteY92" fmla="*/ 314610 h 737583"/>
              <a:gd name="connsiteX93" fmla="*/ 406129 w 604683"/>
              <a:gd name="connsiteY93" fmla="*/ 316866 h 737583"/>
              <a:gd name="connsiteX94" fmla="*/ 407323 w 604683"/>
              <a:gd name="connsiteY94" fmla="*/ 330394 h 737583"/>
              <a:gd name="connsiteX95" fmla="*/ 409577 w 604683"/>
              <a:gd name="connsiteY95" fmla="*/ 334904 h 737583"/>
              <a:gd name="connsiteX96" fmla="*/ 421912 w 604683"/>
              <a:gd name="connsiteY96" fmla="*/ 349493 h 737583"/>
              <a:gd name="connsiteX97" fmla="*/ 421912 w 604683"/>
              <a:gd name="connsiteY97" fmla="*/ 350555 h 737583"/>
              <a:gd name="connsiteX98" fmla="*/ 425361 w 604683"/>
              <a:gd name="connsiteY98" fmla="*/ 352809 h 737583"/>
              <a:gd name="connsiteX99" fmla="*/ 425361 w 604683"/>
              <a:gd name="connsiteY99" fmla="*/ 355064 h 737583"/>
              <a:gd name="connsiteX100" fmla="*/ 426422 w 604683"/>
              <a:gd name="connsiteY100" fmla="*/ 357319 h 737583"/>
              <a:gd name="connsiteX101" fmla="*/ 428677 w 604683"/>
              <a:gd name="connsiteY101" fmla="*/ 358380 h 737583"/>
              <a:gd name="connsiteX102" fmla="*/ 428677 w 604683"/>
              <a:gd name="connsiteY102" fmla="*/ 361828 h 737583"/>
              <a:gd name="connsiteX103" fmla="*/ 430932 w 604683"/>
              <a:gd name="connsiteY103" fmla="*/ 364084 h 737583"/>
              <a:gd name="connsiteX104" fmla="*/ 430932 w 604683"/>
              <a:gd name="connsiteY104" fmla="*/ 367531 h 737583"/>
              <a:gd name="connsiteX105" fmla="*/ 435441 w 604683"/>
              <a:gd name="connsiteY105" fmla="*/ 374296 h 737583"/>
              <a:gd name="connsiteX106" fmla="*/ 454541 w 604683"/>
              <a:gd name="connsiteY106" fmla="*/ 359706 h 737583"/>
              <a:gd name="connsiteX107" fmla="*/ 457857 w 604683"/>
              <a:gd name="connsiteY107" fmla="*/ 365277 h 737583"/>
              <a:gd name="connsiteX108" fmla="*/ 459050 w 604683"/>
              <a:gd name="connsiteY108" fmla="*/ 367531 h 737583"/>
              <a:gd name="connsiteX109" fmla="*/ 460111 w 604683"/>
              <a:gd name="connsiteY109" fmla="*/ 369787 h 737583"/>
              <a:gd name="connsiteX110" fmla="*/ 462366 w 604683"/>
              <a:gd name="connsiteY110" fmla="*/ 372041 h 737583"/>
              <a:gd name="connsiteX111" fmla="*/ 466876 w 604683"/>
              <a:gd name="connsiteY111" fmla="*/ 372041 h 737583"/>
              <a:gd name="connsiteX112" fmla="*/ 467937 w 604683"/>
              <a:gd name="connsiteY112" fmla="*/ 373236 h 737583"/>
              <a:gd name="connsiteX113" fmla="*/ 470192 w 604683"/>
              <a:gd name="connsiteY113" fmla="*/ 372041 h 737583"/>
              <a:gd name="connsiteX114" fmla="*/ 472447 w 604683"/>
              <a:gd name="connsiteY114" fmla="*/ 374296 h 737583"/>
              <a:gd name="connsiteX115" fmla="*/ 482527 w 604683"/>
              <a:gd name="connsiteY115" fmla="*/ 374296 h 737583"/>
              <a:gd name="connsiteX116" fmla="*/ 482527 w 604683"/>
              <a:gd name="connsiteY116" fmla="*/ 372041 h 737583"/>
              <a:gd name="connsiteX117" fmla="*/ 481466 w 604683"/>
              <a:gd name="connsiteY117" fmla="*/ 369787 h 737583"/>
              <a:gd name="connsiteX118" fmla="*/ 482527 w 604683"/>
              <a:gd name="connsiteY118" fmla="*/ 369787 h 737583"/>
              <a:gd name="connsiteX119" fmla="*/ 483588 w 604683"/>
              <a:gd name="connsiteY119" fmla="*/ 372041 h 737583"/>
              <a:gd name="connsiteX120" fmla="*/ 484649 w 604683"/>
              <a:gd name="connsiteY120" fmla="*/ 370980 h 737583"/>
              <a:gd name="connsiteX121" fmla="*/ 486904 w 604683"/>
              <a:gd name="connsiteY121" fmla="*/ 381061 h 737583"/>
              <a:gd name="connsiteX122" fmla="*/ 492474 w 604683"/>
              <a:gd name="connsiteY122" fmla="*/ 382122 h 737583"/>
              <a:gd name="connsiteX123" fmla="*/ 500300 w 604683"/>
              <a:gd name="connsiteY123" fmla="*/ 382122 h 737583"/>
              <a:gd name="connsiteX124" fmla="*/ 501361 w 604683"/>
              <a:gd name="connsiteY124" fmla="*/ 384376 h 737583"/>
              <a:gd name="connsiteX125" fmla="*/ 500300 w 604683"/>
              <a:gd name="connsiteY125" fmla="*/ 386631 h 737583"/>
              <a:gd name="connsiteX126" fmla="*/ 501361 w 604683"/>
              <a:gd name="connsiteY126" fmla="*/ 389947 h 737583"/>
              <a:gd name="connsiteX127" fmla="*/ 504677 w 604683"/>
              <a:gd name="connsiteY127" fmla="*/ 393396 h 737583"/>
              <a:gd name="connsiteX128" fmla="*/ 504677 w 604683"/>
              <a:gd name="connsiteY128" fmla="*/ 397905 h 737583"/>
              <a:gd name="connsiteX129" fmla="*/ 505738 w 604683"/>
              <a:gd name="connsiteY129" fmla="*/ 400160 h 737583"/>
              <a:gd name="connsiteX130" fmla="*/ 507993 w 604683"/>
              <a:gd name="connsiteY130" fmla="*/ 397905 h 737583"/>
              <a:gd name="connsiteX131" fmla="*/ 509054 w 604683"/>
              <a:gd name="connsiteY131" fmla="*/ 395650 h 737583"/>
              <a:gd name="connsiteX132" fmla="*/ 513563 w 604683"/>
              <a:gd name="connsiteY132" fmla="*/ 393396 h 737583"/>
              <a:gd name="connsiteX133" fmla="*/ 516879 w 604683"/>
              <a:gd name="connsiteY133" fmla="*/ 413689 h 737583"/>
              <a:gd name="connsiteX134" fmla="*/ 525899 w 604683"/>
              <a:gd name="connsiteY134" fmla="*/ 419260 h 737583"/>
              <a:gd name="connsiteX135" fmla="*/ 525899 w 604683"/>
              <a:gd name="connsiteY135" fmla="*/ 421514 h 737583"/>
              <a:gd name="connsiteX136" fmla="*/ 528153 w 604683"/>
              <a:gd name="connsiteY136" fmla="*/ 423769 h 737583"/>
              <a:gd name="connsiteX137" fmla="*/ 530408 w 604683"/>
              <a:gd name="connsiteY137" fmla="*/ 422708 h 737583"/>
              <a:gd name="connsiteX138" fmla="*/ 538234 w 604683"/>
              <a:gd name="connsiteY138" fmla="*/ 426024 h 737583"/>
              <a:gd name="connsiteX139" fmla="*/ 538234 w 604683"/>
              <a:gd name="connsiteY139" fmla="*/ 427217 h 737583"/>
              <a:gd name="connsiteX140" fmla="*/ 540488 w 604683"/>
              <a:gd name="connsiteY140" fmla="*/ 428279 h 737583"/>
              <a:gd name="connsiteX141" fmla="*/ 540488 w 604683"/>
              <a:gd name="connsiteY141" fmla="*/ 427217 h 737583"/>
              <a:gd name="connsiteX142" fmla="*/ 556272 w 604683"/>
              <a:gd name="connsiteY142" fmla="*/ 426024 h 737583"/>
              <a:gd name="connsiteX143" fmla="*/ 572055 w 604683"/>
              <a:gd name="connsiteY143" fmla="*/ 442869 h 737583"/>
              <a:gd name="connsiteX144" fmla="*/ 569801 w 604683"/>
              <a:gd name="connsiteY144" fmla="*/ 450694 h 737583"/>
              <a:gd name="connsiteX145" fmla="*/ 577626 w 604683"/>
              <a:gd name="connsiteY145" fmla="*/ 475497 h 737583"/>
              <a:gd name="connsiteX146" fmla="*/ 604684 w 604683"/>
              <a:gd name="connsiteY146" fmla="*/ 487832 h 737583"/>
              <a:gd name="connsiteX147" fmla="*/ 595665 w 604683"/>
              <a:gd name="connsiteY147" fmla="*/ 495658 h 737583"/>
              <a:gd name="connsiteX148" fmla="*/ 584390 w 604683"/>
              <a:gd name="connsiteY148" fmla="*/ 506931 h 737583"/>
              <a:gd name="connsiteX149" fmla="*/ 573117 w 604683"/>
              <a:gd name="connsiteY149" fmla="*/ 496851 h 737583"/>
              <a:gd name="connsiteX150" fmla="*/ 561843 w 604683"/>
              <a:gd name="connsiteY150" fmla="*/ 500167 h 737583"/>
              <a:gd name="connsiteX151" fmla="*/ 557333 w 604683"/>
              <a:gd name="connsiteY151" fmla="*/ 503615 h 737583"/>
              <a:gd name="connsiteX152" fmla="*/ 558394 w 604683"/>
              <a:gd name="connsiteY152" fmla="*/ 517144 h 737583"/>
              <a:gd name="connsiteX153" fmla="*/ 549375 w 604683"/>
              <a:gd name="connsiteY153" fmla="*/ 526163 h 737583"/>
              <a:gd name="connsiteX154" fmla="*/ 546059 w 604683"/>
              <a:gd name="connsiteY154" fmla="*/ 527225 h 737583"/>
              <a:gd name="connsiteX155" fmla="*/ 540488 w 604683"/>
              <a:gd name="connsiteY155" fmla="*/ 524969 h 737583"/>
              <a:gd name="connsiteX156" fmla="*/ 532663 w 604683"/>
              <a:gd name="connsiteY156" fmla="*/ 528285 h 737583"/>
              <a:gd name="connsiteX157" fmla="*/ 527092 w 604683"/>
              <a:gd name="connsiteY157" fmla="*/ 524969 h 737583"/>
              <a:gd name="connsiteX158" fmla="*/ 524837 w 604683"/>
              <a:gd name="connsiteY158" fmla="*/ 526163 h 737583"/>
              <a:gd name="connsiteX159" fmla="*/ 517012 w 604683"/>
              <a:gd name="connsiteY159" fmla="*/ 535183 h 737583"/>
              <a:gd name="connsiteX160" fmla="*/ 518073 w 604683"/>
              <a:gd name="connsiteY160" fmla="*/ 539692 h 737583"/>
              <a:gd name="connsiteX161" fmla="*/ 518073 w 604683"/>
              <a:gd name="connsiteY161" fmla="*/ 544202 h 737583"/>
              <a:gd name="connsiteX162" fmla="*/ 517012 w 604683"/>
              <a:gd name="connsiteY162" fmla="*/ 545263 h 737583"/>
              <a:gd name="connsiteX163" fmla="*/ 513696 w 604683"/>
              <a:gd name="connsiteY163" fmla="*/ 545263 h 737583"/>
              <a:gd name="connsiteX164" fmla="*/ 511441 w 604683"/>
              <a:gd name="connsiteY164" fmla="*/ 547518 h 737583"/>
              <a:gd name="connsiteX165" fmla="*/ 512502 w 604683"/>
              <a:gd name="connsiteY165" fmla="*/ 549773 h 737583"/>
              <a:gd name="connsiteX166" fmla="*/ 512502 w 604683"/>
              <a:gd name="connsiteY166" fmla="*/ 550833 h 737583"/>
              <a:gd name="connsiteX167" fmla="*/ 513563 w 604683"/>
              <a:gd name="connsiteY167" fmla="*/ 554282 h 737583"/>
              <a:gd name="connsiteX168" fmla="*/ 512502 w 604683"/>
              <a:gd name="connsiteY168" fmla="*/ 556537 h 737583"/>
              <a:gd name="connsiteX169" fmla="*/ 512502 w 604683"/>
              <a:gd name="connsiteY169" fmla="*/ 558792 h 737583"/>
              <a:gd name="connsiteX170" fmla="*/ 509187 w 604683"/>
              <a:gd name="connsiteY170" fmla="*/ 567811 h 737583"/>
              <a:gd name="connsiteX171" fmla="*/ 506932 w 604683"/>
              <a:gd name="connsiteY171" fmla="*/ 576830 h 737583"/>
              <a:gd name="connsiteX172" fmla="*/ 479874 w 604683"/>
              <a:gd name="connsiteY172" fmla="*/ 548712 h 737583"/>
              <a:gd name="connsiteX173" fmla="*/ 474303 w 604683"/>
              <a:gd name="connsiteY173" fmla="*/ 552160 h 737583"/>
              <a:gd name="connsiteX174" fmla="*/ 473110 w 604683"/>
              <a:gd name="connsiteY174" fmla="*/ 559985 h 737583"/>
              <a:gd name="connsiteX175" fmla="*/ 461836 w 604683"/>
              <a:gd name="connsiteY175" fmla="*/ 567811 h 737583"/>
              <a:gd name="connsiteX176" fmla="*/ 455071 w 604683"/>
              <a:gd name="connsiteY176" fmla="*/ 568872 h 737583"/>
              <a:gd name="connsiteX177" fmla="*/ 446052 w 604683"/>
              <a:gd name="connsiteY177" fmla="*/ 568872 h 737583"/>
              <a:gd name="connsiteX178" fmla="*/ 446052 w 604683"/>
              <a:gd name="connsiteY178" fmla="*/ 573382 h 737583"/>
              <a:gd name="connsiteX179" fmla="*/ 448307 w 604683"/>
              <a:gd name="connsiteY179" fmla="*/ 576697 h 737583"/>
              <a:gd name="connsiteX180" fmla="*/ 438227 w 604683"/>
              <a:gd name="connsiteY180" fmla="*/ 582401 h 737583"/>
              <a:gd name="connsiteX181" fmla="*/ 434911 w 604683"/>
              <a:gd name="connsiteY181" fmla="*/ 575636 h 737583"/>
              <a:gd name="connsiteX182" fmla="*/ 428146 w 604683"/>
              <a:gd name="connsiteY182" fmla="*/ 578952 h 737583"/>
              <a:gd name="connsiteX183" fmla="*/ 425892 w 604683"/>
              <a:gd name="connsiteY183" fmla="*/ 589032 h 737583"/>
              <a:gd name="connsiteX184" fmla="*/ 421382 w 604683"/>
              <a:gd name="connsiteY184" fmla="*/ 595797 h 737583"/>
              <a:gd name="connsiteX185" fmla="*/ 411302 w 604683"/>
              <a:gd name="connsiteY185" fmla="*/ 593542 h 737583"/>
              <a:gd name="connsiteX186" fmla="*/ 411302 w 604683"/>
              <a:gd name="connsiteY186" fmla="*/ 594603 h 737583"/>
              <a:gd name="connsiteX187" fmla="*/ 410108 w 604683"/>
              <a:gd name="connsiteY187" fmla="*/ 599113 h 737583"/>
              <a:gd name="connsiteX188" fmla="*/ 417933 w 604683"/>
              <a:gd name="connsiteY188" fmla="*/ 619406 h 737583"/>
              <a:gd name="connsiteX189" fmla="*/ 420188 w 604683"/>
              <a:gd name="connsiteY189" fmla="*/ 629486 h 737583"/>
              <a:gd name="connsiteX190" fmla="*/ 414618 w 604683"/>
              <a:gd name="connsiteY190" fmla="*/ 644076 h 737583"/>
              <a:gd name="connsiteX191" fmla="*/ 411302 w 604683"/>
              <a:gd name="connsiteY191" fmla="*/ 648585 h 737583"/>
              <a:gd name="connsiteX192" fmla="*/ 405599 w 604683"/>
              <a:gd name="connsiteY192" fmla="*/ 650841 h 737583"/>
              <a:gd name="connsiteX193" fmla="*/ 404537 w 604683"/>
              <a:gd name="connsiteY193" fmla="*/ 633996 h 737583"/>
              <a:gd name="connsiteX194" fmla="*/ 397773 w 604683"/>
              <a:gd name="connsiteY194" fmla="*/ 628425 h 737583"/>
              <a:gd name="connsiteX195" fmla="*/ 389948 w 604683"/>
              <a:gd name="connsiteY195" fmla="*/ 655483 h 737583"/>
              <a:gd name="connsiteX196" fmla="*/ 379867 w 604683"/>
              <a:gd name="connsiteY196" fmla="*/ 661053 h 737583"/>
              <a:gd name="connsiteX197" fmla="*/ 368593 w 604683"/>
              <a:gd name="connsiteY197" fmla="*/ 664369 h 737583"/>
              <a:gd name="connsiteX198" fmla="*/ 365145 w 604683"/>
              <a:gd name="connsiteY198" fmla="*/ 669940 h 737583"/>
              <a:gd name="connsiteX199" fmla="*/ 356125 w 604683"/>
              <a:gd name="connsiteY199" fmla="*/ 673388 h 737583"/>
              <a:gd name="connsiteX200" fmla="*/ 344851 w 604683"/>
              <a:gd name="connsiteY200" fmla="*/ 667818 h 737583"/>
              <a:gd name="connsiteX201" fmla="*/ 341536 w 604683"/>
              <a:gd name="connsiteY201" fmla="*/ 679092 h 737583"/>
              <a:gd name="connsiteX202" fmla="*/ 324691 w 604683"/>
              <a:gd name="connsiteY202" fmla="*/ 684663 h 737583"/>
              <a:gd name="connsiteX203" fmla="*/ 306653 w 604683"/>
              <a:gd name="connsiteY203" fmla="*/ 676837 h 737583"/>
              <a:gd name="connsiteX204" fmla="*/ 279595 w 604683"/>
              <a:gd name="connsiteY204" fmla="*/ 737584 h 737583"/>
              <a:gd name="connsiteX205" fmla="*/ 275086 w 604683"/>
              <a:gd name="connsiteY205" fmla="*/ 724055 h 737583"/>
              <a:gd name="connsiteX206" fmla="*/ 269515 w 604683"/>
              <a:gd name="connsiteY206" fmla="*/ 720739 h 737583"/>
              <a:gd name="connsiteX207" fmla="*/ 267260 w 604683"/>
              <a:gd name="connsiteY207" fmla="*/ 712914 h 737583"/>
              <a:gd name="connsiteX208" fmla="*/ 285298 w 604683"/>
              <a:gd name="connsiteY208" fmla="*/ 675776 h 737583"/>
              <a:gd name="connsiteX209" fmla="*/ 283043 w 604683"/>
              <a:gd name="connsiteY209" fmla="*/ 672328 h 737583"/>
              <a:gd name="connsiteX210" fmla="*/ 267260 w 604683"/>
              <a:gd name="connsiteY210" fmla="*/ 656544 h 737583"/>
              <a:gd name="connsiteX211" fmla="*/ 266199 w 604683"/>
              <a:gd name="connsiteY211" fmla="*/ 656544 h 737583"/>
              <a:gd name="connsiteX212" fmla="*/ 253864 w 604683"/>
              <a:gd name="connsiteY212" fmla="*/ 638506 h 737583"/>
              <a:gd name="connsiteX213" fmla="*/ 237019 w 604683"/>
              <a:gd name="connsiteY213" fmla="*/ 635190 h 737583"/>
              <a:gd name="connsiteX214" fmla="*/ 230255 w 604683"/>
              <a:gd name="connsiteY214" fmla="*/ 643015 h 737583"/>
              <a:gd name="connsiteX215" fmla="*/ 234764 w 604683"/>
              <a:gd name="connsiteY215" fmla="*/ 670072 h 737583"/>
              <a:gd name="connsiteX216" fmla="*/ 232509 w 604683"/>
              <a:gd name="connsiteY216" fmla="*/ 674582 h 737583"/>
              <a:gd name="connsiteX217" fmla="*/ 223490 w 604683"/>
              <a:gd name="connsiteY217" fmla="*/ 671266 h 737583"/>
              <a:gd name="connsiteX218" fmla="*/ 216726 w 604683"/>
              <a:gd name="connsiteY218" fmla="*/ 678031 h 737583"/>
              <a:gd name="connsiteX219" fmla="*/ 215665 w 604683"/>
              <a:gd name="connsiteY219" fmla="*/ 676970 h 737583"/>
              <a:gd name="connsiteX220" fmla="*/ 205584 w 604683"/>
              <a:gd name="connsiteY220" fmla="*/ 676970 h 737583"/>
              <a:gd name="connsiteX221" fmla="*/ 202269 w 604683"/>
              <a:gd name="connsiteY221" fmla="*/ 673654 h 737583"/>
              <a:gd name="connsiteX222" fmla="*/ 198953 w 604683"/>
              <a:gd name="connsiteY222" fmla="*/ 673654 h 737583"/>
              <a:gd name="connsiteX223" fmla="*/ 198953 w 604683"/>
              <a:gd name="connsiteY223" fmla="*/ 670205 h 737583"/>
              <a:gd name="connsiteX224" fmla="*/ 195504 w 604683"/>
              <a:gd name="connsiteY224" fmla="*/ 669145 h 737583"/>
              <a:gd name="connsiteX225" fmla="*/ 198953 w 604683"/>
              <a:gd name="connsiteY225" fmla="*/ 662380 h 737583"/>
              <a:gd name="connsiteX226" fmla="*/ 203462 w 604683"/>
              <a:gd name="connsiteY226" fmla="*/ 659064 h 737583"/>
              <a:gd name="connsiteX227" fmla="*/ 205717 w 604683"/>
              <a:gd name="connsiteY227" fmla="*/ 644474 h 737583"/>
              <a:gd name="connsiteX228" fmla="*/ 192189 w 604683"/>
              <a:gd name="connsiteY228" fmla="*/ 645535 h 737583"/>
              <a:gd name="connsiteX229" fmla="*/ 189934 w 604683"/>
              <a:gd name="connsiteY229" fmla="*/ 646596 h 737583"/>
              <a:gd name="connsiteX230" fmla="*/ 186618 w 604683"/>
              <a:gd name="connsiteY230" fmla="*/ 651106 h 737583"/>
              <a:gd name="connsiteX231" fmla="*/ 175344 w 604683"/>
              <a:gd name="connsiteY231" fmla="*/ 654421 h 737583"/>
              <a:gd name="connsiteX232" fmla="*/ 174283 w 604683"/>
              <a:gd name="connsiteY232" fmla="*/ 657870 h 737583"/>
              <a:gd name="connsiteX233" fmla="*/ 167518 w 604683"/>
              <a:gd name="connsiteY233" fmla="*/ 661186 h 737583"/>
              <a:gd name="connsiteX234" fmla="*/ 163009 w 604683"/>
              <a:gd name="connsiteY234" fmla="*/ 661186 h 737583"/>
              <a:gd name="connsiteX235" fmla="*/ 161815 w 604683"/>
              <a:gd name="connsiteY235" fmla="*/ 660125 h 737583"/>
              <a:gd name="connsiteX236" fmla="*/ 153990 w 604683"/>
              <a:gd name="connsiteY236" fmla="*/ 660125 h 737583"/>
              <a:gd name="connsiteX237" fmla="*/ 148419 w 604683"/>
              <a:gd name="connsiteY237" fmla="*/ 665696 h 737583"/>
              <a:gd name="connsiteX238" fmla="*/ 143909 w 604683"/>
              <a:gd name="connsiteY238" fmla="*/ 663441 h 737583"/>
              <a:gd name="connsiteX239" fmla="*/ 139400 w 604683"/>
              <a:gd name="connsiteY239" fmla="*/ 664502 h 737583"/>
              <a:gd name="connsiteX240" fmla="*/ 132635 w 604683"/>
              <a:gd name="connsiteY240" fmla="*/ 658931 h 737583"/>
              <a:gd name="connsiteX241" fmla="*/ 128126 w 604683"/>
              <a:gd name="connsiteY241" fmla="*/ 653361 h 737583"/>
              <a:gd name="connsiteX242" fmla="*/ 107832 w 604683"/>
              <a:gd name="connsiteY242" fmla="*/ 644341 h 737583"/>
              <a:gd name="connsiteX243" fmla="*/ 96558 w 604683"/>
              <a:gd name="connsiteY243" fmla="*/ 620732 h 737583"/>
              <a:gd name="connsiteX244" fmla="*/ 101068 w 604683"/>
              <a:gd name="connsiteY244" fmla="*/ 602694 h 737583"/>
              <a:gd name="connsiteX245" fmla="*/ 84223 w 604683"/>
              <a:gd name="connsiteY245" fmla="*/ 599378 h 737583"/>
              <a:gd name="connsiteX246" fmla="*/ 65124 w 604683"/>
              <a:gd name="connsiteY246" fmla="*/ 607203 h 737583"/>
              <a:gd name="connsiteX247" fmla="*/ 66318 w 604683"/>
              <a:gd name="connsiteY247" fmla="*/ 600439 h 737583"/>
              <a:gd name="connsiteX248" fmla="*/ 71888 w 604683"/>
              <a:gd name="connsiteY248" fmla="*/ 596991 h 737583"/>
              <a:gd name="connsiteX249" fmla="*/ 73082 w 604683"/>
              <a:gd name="connsiteY249" fmla="*/ 590226 h 737583"/>
              <a:gd name="connsiteX250" fmla="*/ 71888 w 604683"/>
              <a:gd name="connsiteY250" fmla="*/ 586778 h 737583"/>
              <a:gd name="connsiteX251" fmla="*/ 74143 w 604683"/>
              <a:gd name="connsiteY251" fmla="*/ 582268 h 737583"/>
              <a:gd name="connsiteX252" fmla="*/ 77459 w 604683"/>
              <a:gd name="connsiteY252" fmla="*/ 577759 h 737583"/>
              <a:gd name="connsiteX253" fmla="*/ 77459 w 604683"/>
              <a:gd name="connsiteY253" fmla="*/ 569933 h 737583"/>
              <a:gd name="connsiteX254" fmla="*/ 76265 w 604683"/>
              <a:gd name="connsiteY254" fmla="*/ 567678 h 737583"/>
              <a:gd name="connsiteX255" fmla="*/ 76265 w 604683"/>
              <a:gd name="connsiteY255" fmla="*/ 562108 h 737583"/>
              <a:gd name="connsiteX256" fmla="*/ 77459 w 604683"/>
              <a:gd name="connsiteY256" fmla="*/ 556405 h 737583"/>
              <a:gd name="connsiteX257" fmla="*/ 77459 w 604683"/>
              <a:gd name="connsiteY257" fmla="*/ 549640 h 737583"/>
              <a:gd name="connsiteX258" fmla="*/ 78520 w 604683"/>
              <a:gd name="connsiteY258" fmla="*/ 548446 h 737583"/>
              <a:gd name="connsiteX259" fmla="*/ 78520 w 604683"/>
              <a:gd name="connsiteY259" fmla="*/ 547385 h 737583"/>
              <a:gd name="connsiteX260" fmla="*/ 77459 w 604683"/>
              <a:gd name="connsiteY260" fmla="*/ 547385 h 737583"/>
              <a:gd name="connsiteX261" fmla="*/ 77459 w 604683"/>
              <a:gd name="connsiteY261" fmla="*/ 545130 h 737583"/>
              <a:gd name="connsiteX262" fmla="*/ 78520 w 604683"/>
              <a:gd name="connsiteY262" fmla="*/ 545130 h 737583"/>
              <a:gd name="connsiteX263" fmla="*/ 78520 w 604683"/>
              <a:gd name="connsiteY263" fmla="*/ 544069 h 737583"/>
              <a:gd name="connsiteX264" fmla="*/ 77459 w 604683"/>
              <a:gd name="connsiteY264" fmla="*/ 542876 h 737583"/>
              <a:gd name="connsiteX265" fmla="*/ 77459 w 604683"/>
              <a:gd name="connsiteY265" fmla="*/ 538366 h 737583"/>
              <a:gd name="connsiteX266" fmla="*/ 75204 w 604683"/>
              <a:gd name="connsiteY266" fmla="*/ 538366 h 737583"/>
              <a:gd name="connsiteX267" fmla="*/ 75204 w 604683"/>
              <a:gd name="connsiteY267" fmla="*/ 539560 h 737583"/>
              <a:gd name="connsiteX268" fmla="*/ 72949 w 604683"/>
              <a:gd name="connsiteY268" fmla="*/ 539560 h 737583"/>
              <a:gd name="connsiteX269" fmla="*/ 72949 w 604683"/>
              <a:gd name="connsiteY269" fmla="*/ 538366 h 737583"/>
              <a:gd name="connsiteX270" fmla="*/ 74143 w 604683"/>
              <a:gd name="connsiteY270" fmla="*/ 537305 h 737583"/>
              <a:gd name="connsiteX271" fmla="*/ 72949 w 604683"/>
              <a:gd name="connsiteY271" fmla="*/ 537305 h 737583"/>
              <a:gd name="connsiteX272" fmla="*/ 70695 w 604683"/>
              <a:gd name="connsiteY272" fmla="*/ 535050 h 737583"/>
              <a:gd name="connsiteX273" fmla="*/ 70695 w 604683"/>
              <a:gd name="connsiteY273" fmla="*/ 530541 h 737583"/>
              <a:gd name="connsiteX274" fmla="*/ 69633 w 604683"/>
              <a:gd name="connsiteY274" fmla="*/ 520460 h 737583"/>
              <a:gd name="connsiteX275" fmla="*/ 71888 w 604683"/>
              <a:gd name="connsiteY275" fmla="*/ 517144 h 737583"/>
              <a:gd name="connsiteX276" fmla="*/ 74143 w 604683"/>
              <a:gd name="connsiteY276" fmla="*/ 514890 h 737583"/>
              <a:gd name="connsiteX277" fmla="*/ 72949 w 604683"/>
              <a:gd name="connsiteY277" fmla="*/ 507064 h 737583"/>
              <a:gd name="connsiteX278" fmla="*/ 72949 w 604683"/>
              <a:gd name="connsiteY278" fmla="*/ 506003 h 737583"/>
              <a:gd name="connsiteX279" fmla="*/ 102262 w 604683"/>
              <a:gd name="connsiteY279" fmla="*/ 489159 h 737583"/>
              <a:gd name="connsiteX280" fmla="*/ 127065 w 604683"/>
              <a:gd name="connsiteY280" fmla="*/ 474568 h 737583"/>
              <a:gd name="connsiteX281" fmla="*/ 126003 w 604683"/>
              <a:gd name="connsiteY281" fmla="*/ 472314 h 737583"/>
              <a:gd name="connsiteX282" fmla="*/ 72021 w 604683"/>
              <a:gd name="connsiteY282" fmla="*/ 383448 h 737583"/>
              <a:gd name="connsiteX283" fmla="*/ 0 w 604683"/>
              <a:gd name="connsiteY283" fmla="*/ 266464 h 737583"/>
              <a:gd name="connsiteX284" fmla="*/ 65257 w 604683"/>
              <a:gd name="connsiteY284" fmla="*/ 150541 h 737583"/>
              <a:gd name="connsiteX285" fmla="*/ 68573 w 604683"/>
              <a:gd name="connsiteY285" fmla="*/ 150541 h 737583"/>
              <a:gd name="connsiteX286" fmla="*/ 71888 w 604683"/>
              <a:gd name="connsiteY286" fmla="*/ 159560 h 737583"/>
              <a:gd name="connsiteX287" fmla="*/ 74143 w 604683"/>
              <a:gd name="connsiteY287" fmla="*/ 161815 h 737583"/>
              <a:gd name="connsiteX288" fmla="*/ 98946 w 604683"/>
              <a:gd name="connsiteY288" fmla="*/ 146031 h 737583"/>
              <a:gd name="connsiteX289" fmla="*/ 97885 w 604683"/>
              <a:gd name="connsiteY289" fmla="*/ 141521 h 737583"/>
              <a:gd name="connsiteX290" fmla="*/ 118178 w 604683"/>
              <a:gd name="connsiteY290" fmla="*/ 138206 h 737583"/>
              <a:gd name="connsiteX291" fmla="*/ 121494 w 604683"/>
              <a:gd name="connsiteY291" fmla="*/ 139267 h 737583"/>
              <a:gd name="connsiteX292" fmla="*/ 130513 w 604683"/>
              <a:gd name="connsiteY292" fmla="*/ 141521 h 737583"/>
              <a:gd name="connsiteX293" fmla="*/ 132768 w 604683"/>
              <a:gd name="connsiteY293" fmla="*/ 135951 h 737583"/>
              <a:gd name="connsiteX294" fmla="*/ 130513 w 604683"/>
              <a:gd name="connsiteY294" fmla="*/ 125871 h 737583"/>
              <a:gd name="connsiteX295" fmla="*/ 135023 w 604683"/>
              <a:gd name="connsiteY295" fmla="*/ 118045 h 737583"/>
              <a:gd name="connsiteX296" fmla="*/ 144042 w 604683"/>
              <a:gd name="connsiteY296" fmla="*/ 114597 h 737583"/>
              <a:gd name="connsiteX297" fmla="*/ 146297 w 604683"/>
              <a:gd name="connsiteY297" fmla="*/ 121361 h 737583"/>
              <a:gd name="connsiteX298" fmla="*/ 147358 w 604683"/>
              <a:gd name="connsiteY298" fmla="*/ 138206 h 737583"/>
              <a:gd name="connsiteX299" fmla="*/ 150674 w 604683"/>
              <a:gd name="connsiteY299" fmla="*/ 138206 h 737583"/>
              <a:gd name="connsiteX300" fmla="*/ 152928 w 604683"/>
              <a:gd name="connsiteY300" fmla="*/ 135951 h 737583"/>
              <a:gd name="connsiteX301" fmla="*/ 152928 w 604683"/>
              <a:gd name="connsiteY301" fmla="*/ 131441 h 737583"/>
              <a:gd name="connsiteX302" fmla="*/ 153990 w 604683"/>
              <a:gd name="connsiteY302" fmla="*/ 130380 h 737583"/>
              <a:gd name="connsiteX303" fmla="*/ 153990 w 604683"/>
              <a:gd name="connsiteY303" fmla="*/ 128125 h 737583"/>
              <a:gd name="connsiteX304" fmla="*/ 158499 w 604683"/>
              <a:gd name="connsiteY304" fmla="*/ 125871 h 737583"/>
              <a:gd name="connsiteX305" fmla="*/ 158499 w 604683"/>
              <a:gd name="connsiteY305" fmla="*/ 122555 h 737583"/>
              <a:gd name="connsiteX306" fmla="*/ 161815 w 604683"/>
              <a:gd name="connsiteY306" fmla="*/ 122555 h 737583"/>
              <a:gd name="connsiteX307" fmla="*/ 166325 w 604683"/>
              <a:gd name="connsiteY307" fmla="*/ 127064 h 737583"/>
              <a:gd name="connsiteX308" fmla="*/ 175344 w 604683"/>
              <a:gd name="connsiteY308" fmla="*/ 120300 h 737583"/>
              <a:gd name="connsiteX309" fmla="*/ 176405 w 604683"/>
              <a:gd name="connsiteY309" fmla="*/ 116852 h 737583"/>
              <a:gd name="connsiteX310" fmla="*/ 184230 w 604683"/>
              <a:gd name="connsiteY310" fmla="*/ 111281 h 737583"/>
              <a:gd name="connsiteX311" fmla="*/ 172956 w 604683"/>
              <a:gd name="connsiteY311" fmla="*/ 86478 h 737583"/>
              <a:gd name="connsiteX312" fmla="*/ 198820 w 604683"/>
              <a:gd name="connsiteY312" fmla="*/ 83162 h 737583"/>
              <a:gd name="connsiteX313" fmla="*/ 195372 w 604683"/>
              <a:gd name="connsiteY313" fmla="*/ 70827 h 737583"/>
              <a:gd name="connsiteX314" fmla="*/ 202136 w 604683"/>
              <a:gd name="connsiteY314" fmla="*/ 74275 h 737583"/>
              <a:gd name="connsiteX315" fmla="*/ 216726 w 604683"/>
              <a:gd name="connsiteY315" fmla="*/ 59686 h 737583"/>
              <a:gd name="connsiteX316" fmla="*/ 224552 w 604683"/>
              <a:gd name="connsiteY316" fmla="*/ 75469 h 737583"/>
              <a:gd name="connsiteX317" fmla="*/ 230255 w 604683"/>
              <a:gd name="connsiteY317" fmla="*/ 76663 h 737583"/>
              <a:gd name="connsiteX318" fmla="*/ 247099 w 604683"/>
              <a:gd name="connsiteY318" fmla="*/ 110353 h 737583"/>
              <a:gd name="connsiteX319" fmla="*/ 251609 w 604683"/>
              <a:gd name="connsiteY319" fmla="*/ 113668 h 737583"/>
              <a:gd name="connsiteX320" fmla="*/ 253864 w 604683"/>
              <a:gd name="connsiteY320" fmla="*/ 110353 h 737583"/>
              <a:gd name="connsiteX321" fmla="*/ 258373 w 604683"/>
              <a:gd name="connsiteY321" fmla="*/ 106904 h 737583"/>
              <a:gd name="connsiteX322" fmla="*/ 262883 w 604683"/>
              <a:gd name="connsiteY322" fmla="*/ 116984 h 737583"/>
              <a:gd name="connsiteX323" fmla="*/ 260628 w 604683"/>
              <a:gd name="connsiteY323" fmla="*/ 124809 h 737583"/>
              <a:gd name="connsiteX324" fmla="*/ 262883 w 604683"/>
              <a:gd name="connsiteY324" fmla="*/ 129319 h 737583"/>
              <a:gd name="connsiteX325" fmla="*/ 266199 w 604683"/>
              <a:gd name="connsiteY325" fmla="*/ 130513 h 737583"/>
              <a:gd name="connsiteX326" fmla="*/ 268454 w 604683"/>
              <a:gd name="connsiteY326" fmla="*/ 132768 h 737583"/>
              <a:gd name="connsiteX327" fmla="*/ 270708 w 604683"/>
              <a:gd name="connsiteY327" fmla="*/ 137277 h 737583"/>
              <a:gd name="connsiteX328" fmla="*/ 287553 w 604683"/>
              <a:gd name="connsiteY328" fmla="*/ 129452 h 737583"/>
              <a:gd name="connsiteX329" fmla="*/ 288614 w 604683"/>
              <a:gd name="connsiteY329" fmla="*/ 117116 h 737583"/>
              <a:gd name="connsiteX330" fmla="*/ 293124 w 604683"/>
              <a:gd name="connsiteY330" fmla="*/ 108097 h 737583"/>
              <a:gd name="connsiteX331" fmla="*/ 287553 w 604683"/>
              <a:gd name="connsiteY331" fmla="*/ 106904 h 737583"/>
              <a:gd name="connsiteX332" fmla="*/ 281982 w 604683"/>
              <a:gd name="connsiteY332" fmla="*/ 97885 h 737583"/>
              <a:gd name="connsiteX333" fmla="*/ 278667 w 604683"/>
              <a:gd name="connsiteY333" fmla="*/ 97885 h 737583"/>
              <a:gd name="connsiteX334" fmla="*/ 280922 w 604683"/>
              <a:gd name="connsiteY334" fmla="*/ 85550 h 737583"/>
              <a:gd name="connsiteX335" fmla="*/ 270841 w 604683"/>
              <a:gd name="connsiteY335" fmla="*/ 57430 h 737583"/>
              <a:gd name="connsiteX336" fmla="*/ 269780 w 604683"/>
              <a:gd name="connsiteY336" fmla="*/ 56370 h 737583"/>
              <a:gd name="connsiteX337" fmla="*/ 270841 w 604683"/>
              <a:gd name="connsiteY337" fmla="*/ 49605 h 737583"/>
              <a:gd name="connsiteX338" fmla="*/ 271902 w 604683"/>
              <a:gd name="connsiteY338" fmla="*/ 46290 h 737583"/>
              <a:gd name="connsiteX339" fmla="*/ 275218 w 604683"/>
              <a:gd name="connsiteY339" fmla="*/ 44035 h 737583"/>
              <a:gd name="connsiteX340" fmla="*/ 275218 w 604683"/>
              <a:gd name="connsiteY340" fmla="*/ 35016 h 737583"/>
              <a:gd name="connsiteX341" fmla="*/ 271902 w 604683"/>
              <a:gd name="connsiteY341" fmla="*/ 33955 h 737583"/>
              <a:gd name="connsiteX342" fmla="*/ 262883 w 604683"/>
              <a:gd name="connsiteY342" fmla="*/ 23874 h 737583"/>
              <a:gd name="connsiteX343" fmla="*/ 260628 w 604683"/>
              <a:gd name="connsiteY343" fmla="*/ 22813 h 737583"/>
              <a:gd name="connsiteX344" fmla="*/ 260628 w 604683"/>
              <a:gd name="connsiteY344" fmla="*/ 18304 h 737583"/>
              <a:gd name="connsiteX345" fmla="*/ 285431 w 604683"/>
              <a:gd name="connsiteY345" fmla="*/ 11539 h 737583"/>
              <a:gd name="connsiteX346" fmla="*/ 288747 w 604683"/>
              <a:gd name="connsiteY346" fmla="*/ 12732 h 737583"/>
              <a:gd name="connsiteX347" fmla="*/ 300021 w 604683"/>
              <a:gd name="connsiteY347" fmla="*/ 8223 h 737583"/>
              <a:gd name="connsiteX348" fmla="*/ 298960 w 604683"/>
              <a:gd name="connsiteY348" fmla="*/ 4907 h 737583"/>
              <a:gd name="connsiteX349" fmla="*/ 309040 w 604683"/>
              <a:gd name="connsiteY349" fmla="*/ 397 h 73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604683" h="737583">
                <a:moveTo>
                  <a:pt x="310101" y="0"/>
                </a:moveTo>
                <a:cubicBezTo>
                  <a:pt x="324824" y="35679"/>
                  <a:pt x="340342" y="79979"/>
                  <a:pt x="340475" y="118178"/>
                </a:cubicBezTo>
                <a:lnTo>
                  <a:pt x="334771" y="112607"/>
                </a:lnTo>
                <a:lnTo>
                  <a:pt x="332516" y="108097"/>
                </a:lnTo>
                <a:lnTo>
                  <a:pt x="332516" y="105843"/>
                </a:lnTo>
                <a:lnTo>
                  <a:pt x="328007" y="100272"/>
                </a:lnTo>
                <a:lnTo>
                  <a:pt x="326813" y="100272"/>
                </a:lnTo>
                <a:lnTo>
                  <a:pt x="326813" y="102527"/>
                </a:lnTo>
                <a:lnTo>
                  <a:pt x="322304" y="105843"/>
                </a:lnTo>
                <a:lnTo>
                  <a:pt x="315539" y="103588"/>
                </a:lnTo>
                <a:lnTo>
                  <a:pt x="314478" y="99078"/>
                </a:lnTo>
                <a:lnTo>
                  <a:pt x="316733" y="94569"/>
                </a:lnTo>
                <a:lnTo>
                  <a:pt x="314478" y="86610"/>
                </a:lnTo>
                <a:lnTo>
                  <a:pt x="314478" y="84356"/>
                </a:lnTo>
                <a:lnTo>
                  <a:pt x="312223" y="80907"/>
                </a:lnTo>
                <a:lnTo>
                  <a:pt x="305459" y="82101"/>
                </a:lnTo>
                <a:lnTo>
                  <a:pt x="305459" y="93375"/>
                </a:lnTo>
                <a:lnTo>
                  <a:pt x="306653" y="95629"/>
                </a:lnTo>
                <a:lnTo>
                  <a:pt x="305459" y="98945"/>
                </a:lnTo>
                <a:lnTo>
                  <a:pt x="309969" y="111281"/>
                </a:lnTo>
                <a:lnTo>
                  <a:pt x="309969" y="112474"/>
                </a:lnTo>
                <a:lnTo>
                  <a:pt x="312223" y="113536"/>
                </a:lnTo>
                <a:lnTo>
                  <a:pt x="314478" y="116852"/>
                </a:lnTo>
                <a:lnTo>
                  <a:pt x="314478" y="119106"/>
                </a:lnTo>
                <a:lnTo>
                  <a:pt x="315539" y="120300"/>
                </a:lnTo>
                <a:lnTo>
                  <a:pt x="314478" y="120300"/>
                </a:lnTo>
                <a:lnTo>
                  <a:pt x="314478" y="121361"/>
                </a:lnTo>
                <a:lnTo>
                  <a:pt x="313417" y="122555"/>
                </a:lnTo>
                <a:lnTo>
                  <a:pt x="313417" y="123616"/>
                </a:lnTo>
                <a:lnTo>
                  <a:pt x="314478" y="125871"/>
                </a:lnTo>
                <a:lnTo>
                  <a:pt x="314478" y="128125"/>
                </a:lnTo>
                <a:lnTo>
                  <a:pt x="315539" y="129187"/>
                </a:lnTo>
                <a:lnTo>
                  <a:pt x="316600" y="132635"/>
                </a:lnTo>
                <a:lnTo>
                  <a:pt x="316600" y="133696"/>
                </a:lnTo>
                <a:lnTo>
                  <a:pt x="317661" y="133696"/>
                </a:lnTo>
                <a:lnTo>
                  <a:pt x="317661" y="134757"/>
                </a:lnTo>
                <a:lnTo>
                  <a:pt x="322171" y="141521"/>
                </a:lnTo>
                <a:lnTo>
                  <a:pt x="323232" y="141521"/>
                </a:lnTo>
                <a:lnTo>
                  <a:pt x="323232" y="142583"/>
                </a:lnTo>
                <a:lnTo>
                  <a:pt x="324293" y="142583"/>
                </a:lnTo>
                <a:lnTo>
                  <a:pt x="325354" y="143776"/>
                </a:lnTo>
                <a:lnTo>
                  <a:pt x="325354" y="144837"/>
                </a:lnTo>
                <a:lnTo>
                  <a:pt x="326415" y="146031"/>
                </a:lnTo>
                <a:lnTo>
                  <a:pt x="328670" y="147092"/>
                </a:lnTo>
                <a:lnTo>
                  <a:pt x="328670" y="149347"/>
                </a:lnTo>
                <a:lnTo>
                  <a:pt x="329731" y="149347"/>
                </a:lnTo>
                <a:lnTo>
                  <a:pt x="329731" y="151602"/>
                </a:lnTo>
                <a:lnTo>
                  <a:pt x="330925" y="151602"/>
                </a:lnTo>
                <a:lnTo>
                  <a:pt x="330925" y="152663"/>
                </a:lnTo>
                <a:lnTo>
                  <a:pt x="332119" y="153856"/>
                </a:lnTo>
                <a:lnTo>
                  <a:pt x="332119" y="156111"/>
                </a:lnTo>
                <a:lnTo>
                  <a:pt x="333180" y="157172"/>
                </a:lnTo>
                <a:lnTo>
                  <a:pt x="333180" y="160621"/>
                </a:lnTo>
                <a:lnTo>
                  <a:pt x="334241" y="160621"/>
                </a:lnTo>
                <a:lnTo>
                  <a:pt x="335434" y="161682"/>
                </a:lnTo>
                <a:lnTo>
                  <a:pt x="336496" y="160621"/>
                </a:lnTo>
                <a:lnTo>
                  <a:pt x="336496" y="159427"/>
                </a:lnTo>
                <a:lnTo>
                  <a:pt x="337557" y="159427"/>
                </a:lnTo>
                <a:lnTo>
                  <a:pt x="337557" y="138073"/>
                </a:lnTo>
                <a:lnTo>
                  <a:pt x="346576" y="158366"/>
                </a:lnTo>
                <a:lnTo>
                  <a:pt x="348831" y="160621"/>
                </a:lnTo>
                <a:lnTo>
                  <a:pt x="353340" y="169640"/>
                </a:lnTo>
                <a:lnTo>
                  <a:pt x="356656" y="172956"/>
                </a:lnTo>
                <a:lnTo>
                  <a:pt x="361166" y="178659"/>
                </a:lnTo>
                <a:lnTo>
                  <a:pt x="362359" y="180915"/>
                </a:lnTo>
                <a:lnTo>
                  <a:pt x="365675" y="178659"/>
                </a:lnTo>
                <a:lnTo>
                  <a:pt x="367930" y="181975"/>
                </a:lnTo>
                <a:lnTo>
                  <a:pt x="371246" y="186485"/>
                </a:lnTo>
                <a:lnTo>
                  <a:pt x="372307" y="179720"/>
                </a:lnTo>
                <a:lnTo>
                  <a:pt x="377878" y="180782"/>
                </a:lnTo>
                <a:lnTo>
                  <a:pt x="380132" y="178526"/>
                </a:lnTo>
                <a:lnTo>
                  <a:pt x="383581" y="178526"/>
                </a:lnTo>
                <a:lnTo>
                  <a:pt x="385836" y="181842"/>
                </a:lnTo>
                <a:lnTo>
                  <a:pt x="389151" y="184098"/>
                </a:lnTo>
                <a:lnTo>
                  <a:pt x="392600" y="190862"/>
                </a:lnTo>
                <a:lnTo>
                  <a:pt x="398171" y="197626"/>
                </a:lnTo>
                <a:lnTo>
                  <a:pt x="399365" y="202136"/>
                </a:lnTo>
                <a:lnTo>
                  <a:pt x="399365" y="211155"/>
                </a:lnTo>
                <a:lnTo>
                  <a:pt x="404935" y="228000"/>
                </a:lnTo>
                <a:lnTo>
                  <a:pt x="407190" y="232509"/>
                </a:lnTo>
                <a:lnTo>
                  <a:pt x="409445" y="239274"/>
                </a:lnTo>
                <a:lnTo>
                  <a:pt x="413955" y="247099"/>
                </a:lnTo>
                <a:lnTo>
                  <a:pt x="418464" y="249354"/>
                </a:lnTo>
                <a:lnTo>
                  <a:pt x="420719" y="254924"/>
                </a:lnTo>
                <a:lnTo>
                  <a:pt x="418464" y="260628"/>
                </a:lnTo>
                <a:lnTo>
                  <a:pt x="412893" y="268453"/>
                </a:lnTo>
                <a:lnTo>
                  <a:pt x="413955" y="272963"/>
                </a:lnTo>
                <a:lnTo>
                  <a:pt x="413955" y="276278"/>
                </a:lnTo>
                <a:lnTo>
                  <a:pt x="406129" y="278534"/>
                </a:lnTo>
                <a:lnTo>
                  <a:pt x="410639" y="293123"/>
                </a:lnTo>
                <a:lnTo>
                  <a:pt x="410639" y="294317"/>
                </a:lnTo>
                <a:lnTo>
                  <a:pt x="407323" y="310101"/>
                </a:lnTo>
                <a:lnTo>
                  <a:pt x="408384" y="314610"/>
                </a:lnTo>
                <a:lnTo>
                  <a:pt x="406129" y="316866"/>
                </a:lnTo>
                <a:lnTo>
                  <a:pt x="407323" y="330394"/>
                </a:lnTo>
                <a:lnTo>
                  <a:pt x="409577" y="334904"/>
                </a:lnTo>
                <a:lnTo>
                  <a:pt x="421912" y="349493"/>
                </a:lnTo>
                <a:lnTo>
                  <a:pt x="421912" y="350555"/>
                </a:lnTo>
                <a:lnTo>
                  <a:pt x="425361" y="352809"/>
                </a:lnTo>
                <a:lnTo>
                  <a:pt x="425361" y="355064"/>
                </a:lnTo>
                <a:lnTo>
                  <a:pt x="426422" y="357319"/>
                </a:lnTo>
                <a:lnTo>
                  <a:pt x="428677" y="358380"/>
                </a:lnTo>
                <a:lnTo>
                  <a:pt x="428677" y="361828"/>
                </a:lnTo>
                <a:lnTo>
                  <a:pt x="430932" y="364084"/>
                </a:lnTo>
                <a:lnTo>
                  <a:pt x="430932" y="367531"/>
                </a:lnTo>
                <a:lnTo>
                  <a:pt x="435441" y="374296"/>
                </a:lnTo>
                <a:lnTo>
                  <a:pt x="454541" y="359706"/>
                </a:lnTo>
                <a:lnTo>
                  <a:pt x="457857" y="365277"/>
                </a:lnTo>
                <a:lnTo>
                  <a:pt x="459050" y="367531"/>
                </a:lnTo>
                <a:lnTo>
                  <a:pt x="460111" y="369787"/>
                </a:lnTo>
                <a:lnTo>
                  <a:pt x="462366" y="372041"/>
                </a:lnTo>
                <a:lnTo>
                  <a:pt x="466876" y="372041"/>
                </a:lnTo>
                <a:lnTo>
                  <a:pt x="467937" y="373236"/>
                </a:lnTo>
                <a:lnTo>
                  <a:pt x="470192" y="372041"/>
                </a:lnTo>
                <a:lnTo>
                  <a:pt x="472447" y="374296"/>
                </a:lnTo>
                <a:lnTo>
                  <a:pt x="482527" y="374296"/>
                </a:lnTo>
                <a:lnTo>
                  <a:pt x="482527" y="372041"/>
                </a:lnTo>
                <a:lnTo>
                  <a:pt x="481466" y="369787"/>
                </a:lnTo>
                <a:lnTo>
                  <a:pt x="482527" y="369787"/>
                </a:lnTo>
                <a:lnTo>
                  <a:pt x="483588" y="372041"/>
                </a:lnTo>
                <a:lnTo>
                  <a:pt x="484649" y="370980"/>
                </a:lnTo>
                <a:cubicBezTo>
                  <a:pt x="483986" y="378010"/>
                  <a:pt x="487302" y="378010"/>
                  <a:pt x="486904" y="381061"/>
                </a:cubicBezTo>
                <a:lnTo>
                  <a:pt x="492474" y="382122"/>
                </a:lnTo>
                <a:lnTo>
                  <a:pt x="500300" y="382122"/>
                </a:lnTo>
                <a:lnTo>
                  <a:pt x="501361" y="384376"/>
                </a:lnTo>
                <a:lnTo>
                  <a:pt x="500300" y="386631"/>
                </a:lnTo>
                <a:lnTo>
                  <a:pt x="501361" y="389947"/>
                </a:lnTo>
                <a:lnTo>
                  <a:pt x="504677" y="393396"/>
                </a:lnTo>
                <a:lnTo>
                  <a:pt x="504677" y="397905"/>
                </a:lnTo>
                <a:lnTo>
                  <a:pt x="505738" y="400160"/>
                </a:lnTo>
                <a:lnTo>
                  <a:pt x="507993" y="397905"/>
                </a:lnTo>
                <a:lnTo>
                  <a:pt x="509054" y="395650"/>
                </a:lnTo>
                <a:lnTo>
                  <a:pt x="513563" y="393396"/>
                </a:lnTo>
                <a:lnTo>
                  <a:pt x="516879" y="413689"/>
                </a:lnTo>
                <a:lnTo>
                  <a:pt x="525899" y="419260"/>
                </a:lnTo>
                <a:lnTo>
                  <a:pt x="525899" y="421514"/>
                </a:lnTo>
                <a:lnTo>
                  <a:pt x="528153" y="423769"/>
                </a:lnTo>
                <a:lnTo>
                  <a:pt x="530408" y="422708"/>
                </a:lnTo>
                <a:lnTo>
                  <a:pt x="538234" y="426024"/>
                </a:lnTo>
                <a:lnTo>
                  <a:pt x="538234" y="427217"/>
                </a:lnTo>
                <a:lnTo>
                  <a:pt x="540488" y="428279"/>
                </a:lnTo>
                <a:lnTo>
                  <a:pt x="540488" y="427217"/>
                </a:lnTo>
                <a:lnTo>
                  <a:pt x="556272" y="426024"/>
                </a:lnTo>
                <a:cubicBezTo>
                  <a:pt x="567811" y="441940"/>
                  <a:pt x="557731" y="422443"/>
                  <a:pt x="572055" y="442869"/>
                </a:cubicBezTo>
                <a:lnTo>
                  <a:pt x="569801" y="450694"/>
                </a:lnTo>
                <a:lnTo>
                  <a:pt x="577626" y="475497"/>
                </a:lnTo>
                <a:lnTo>
                  <a:pt x="604684" y="487832"/>
                </a:lnTo>
                <a:lnTo>
                  <a:pt x="595665" y="495658"/>
                </a:lnTo>
                <a:lnTo>
                  <a:pt x="584390" y="506931"/>
                </a:lnTo>
                <a:lnTo>
                  <a:pt x="573117" y="496851"/>
                </a:lnTo>
                <a:lnTo>
                  <a:pt x="561843" y="500167"/>
                </a:lnTo>
                <a:lnTo>
                  <a:pt x="557333" y="503615"/>
                </a:lnTo>
                <a:lnTo>
                  <a:pt x="558394" y="517144"/>
                </a:lnTo>
                <a:lnTo>
                  <a:pt x="549375" y="526163"/>
                </a:lnTo>
                <a:lnTo>
                  <a:pt x="546059" y="527225"/>
                </a:lnTo>
                <a:lnTo>
                  <a:pt x="540488" y="524969"/>
                </a:lnTo>
                <a:lnTo>
                  <a:pt x="532663" y="528285"/>
                </a:lnTo>
                <a:lnTo>
                  <a:pt x="527092" y="524969"/>
                </a:lnTo>
                <a:lnTo>
                  <a:pt x="524837" y="526163"/>
                </a:lnTo>
                <a:lnTo>
                  <a:pt x="517012" y="535183"/>
                </a:lnTo>
                <a:lnTo>
                  <a:pt x="518073" y="539692"/>
                </a:lnTo>
                <a:lnTo>
                  <a:pt x="518073" y="544202"/>
                </a:lnTo>
                <a:lnTo>
                  <a:pt x="517012" y="545263"/>
                </a:lnTo>
                <a:lnTo>
                  <a:pt x="513696" y="545263"/>
                </a:lnTo>
                <a:lnTo>
                  <a:pt x="511441" y="547518"/>
                </a:lnTo>
                <a:lnTo>
                  <a:pt x="512502" y="549773"/>
                </a:lnTo>
                <a:lnTo>
                  <a:pt x="512502" y="550833"/>
                </a:lnTo>
                <a:lnTo>
                  <a:pt x="513563" y="554282"/>
                </a:lnTo>
                <a:lnTo>
                  <a:pt x="512502" y="556537"/>
                </a:lnTo>
                <a:lnTo>
                  <a:pt x="512502" y="558792"/>
                </a:lnTo>
                <a:lnTo>
                  <a:pt x="509187" y="567811"/>
                </a:lnTo>
                <a:lnTo>
                  <a:pt x="506932" y="576830"/>
                </a:lnTo>
                <a:cubicBezTo>
                  <a:pt x="483057" y="563699"/>
                  <a:pt x="501493" y="564230"/>
                  <a:pt x="479874" y="548712"/>
                </a:cubicBezTo>
                <a:lnTo>
                  <a:pt x="474303" y="552160"/>
                </a:lnTo>
                <a:lnTo>
                  <a:pt x="473110" y="559985"/>
                </a:lnTo>
                <a:lnTo>
                  <a:pt x="461836" y="567811"/>
                </a:lnTo>
                <a:lnTo>
                  <a:pt x="455071" y="568872"/>
                </a:lnTo>
                <a:lnTo>
                  <a:pt x="446052" y="568872"/>
                </a:lnTo>
                <a:lnTo>
                  <a:pt x="446052" y="573382"/>
                </a:lnTo>
                <a:lnTo>
                  <a:pt x="448307" y="576697"/>
                </a:lnTo>
                <a:lnTo>
                  <a:pt x="438227" y="582401"/>
                </a:lnTo>
                <a:lnTo>
                  <a:pt x="434911" y="575636"/>
                </a:lnTo>
                <a:lnTo>
                  <a:pt x="428146" y="578952"/>
                </a:lnTo>
                <a:lnTo>
                  <a:pt x="425892" y="589032"/>
                </a:lnTo>
                <a:lnTo>
                  <a:pt x="421382" y="595797"/>
                </a:lnTo>
                <a:lnTo>
                  <a:pt x="411302" y="593542"/>
                </a:lnTo>
                <a:lnTo>
                  <a:pt x="411302" y="594603"/>
                </a:lnTo>
                <a:lnTo>
                  <a:pt x="410108" y="599113"/>
                </a:lnTo>
                <a:lnTo>
                  <a:pt x="417933" y="619406"/>
                </a:lnTo>
                <a:lnTo>
                  <a:pt x="420188" y="629486"/>
                </a:lnTo>
                <a:lnTo>
                  <a:pt x="414618" y="644076"/>
                </a:lnTo>
                <a:lnTo>
                  <a:pt x="411302" y="648585"/>
                </a:lnTo>
                <a:lnTo>
                  <a:pt x="405599" y="650841"/>
                </a:lnTo>
                <a:lnTo>
                  <a:pt x="404537" y="633996"/>
                </a:lnTo>
                <a:lnTo>
                  <a:pt x="397773" y="628425"/>
                </a:lnTo>
                <a:lnTo>
                  <a:pt x="389948" y="655483"/>
                </a:lnTo>
                <a:lnTo>
                  <a:pt x="379867" y="661053"/>
                </a:lnTo>
                <a:lnTo>
                  <a:pt x="368593" y="664369"/>
                </a:lnTo>
                <a:lnTo>
                  <a:pt x="365145" y="669940"/>
                </a:lnTo>
                <a:lnTo>
                  <a:pt x="356125" y="673388"/>
                </a:lnTo>
                <a:lnTo>
                  <a:pt x="344851" y="667818"/>
                </a:lnTo>
                <a:lnTo>
                  <a:pt x="341536" y="679092"/>
                </a:lnTo>
                <a:lnTo>
                  <a:pt x="324691" y="684663"/>
                </a:lnTo>
                <a:lnTo>
                  <a:pt x="306653" y="676837"/>
                </a:lnTo>
                <a:lnTo>
                  <a:pt x="279595" y="737584"/>
                </a:lnTo>
                <a:lnTo>
                  <a:pt x="275086" y="724055"/>
                </a:lnTo>
                <a:lnTo>
                  <a:pt x="269515" y="720739"/>
                </a:lnTo>
                <a:lnTo>
                  <a:pt x="267260" y="712914"/>
                </a:lnTo>
                <a:lnTo>
                  <a:pt x="285298" y="675776"/>
                </a:lnTo>
                <a:lnTo>
                  <a:pt x="283043" y="672328"/>
                </a:lnTo>
                <a:lnTo>
                  <a:pt x="267260" y="656544"/>
                </a:lnTo>
                <a:lnTo>
                  <a:pt x="266199" y="656544"/>
                </a:lnTo>
                <a:lnTo>
                  <a:pt x="253864" y="638506"/>
                </a:lnTo>
                <a:lnTo>
                  <a:pt x="237019" y="635190"/>
                </a:lnTo>
                <a:lnTo>
                  <a:pt x="230255" y="643015"/>
                </a:lnTo>
                <a:lnTo>
                  <a:pt x="234764" y="670072"/>
                </a:lnTo>
                <a:lnTo>
                  <a:pt x="232509" y="674582"/>
                </a:lnTo>
                <a:lnTo>
                  <a:pt x="223490" y="671266"/>
                </a:lnTo>
                <a:lnTo>
                  <a:pt x="216726" y="678031"/>
                </a:lnTo>
                <a:lnTo>
                  <a:pt x="215665" y="676970"/>
                </a:lnTo>
                <a:lnTo>
                  <a:pt x="205584" y="676970"/>
                </a:lnTo>
                <a:lnTo>
                  <a:pt x="202269" y="673654"/>
                </a:lnTo>
                <a:lnTo>
                  <a:pt x="198953" y="673654"/>
                </a:lnTo>
                <a:lnTo>
                  <a:pt x="198953" y="670205"/>
                </a:lnTo>
                <a:lnTo>
                  <a:pt x="195504" y="669145"/>
                </a:lnTo>
                <a:lnTo>
                  <a:pt x="198953" y="662380"/>
                </a:lnTo>
                <a:lnTo>
                  <a:pt x="203462" y="659064"/>
                </a:lnTo>
                <a:lnTo>
                  <a:pt x="205717" y="644474"/>
                </a:lnTo>
                <a:lnTo>
                  <a:pt x="192189" y="645535"/>
                </a:lnTo>
                <a:lnTo>
                  <a:pt x="189934" y="646596"/>
                </a:lnTo>
                <a:lnTo>
                  <a:pt x="186618" y="651106"/>
                </a:lnTo>
                <a:lnTo>
                  <a:pt x="175344" y="654421"/>
                </a:lnTo>
                <a:lnTo>
                  <a:pt x="174283" y="657870"/>
                </a:lnTo>
                <a:lnTo>
                  <a:pt x="167518" y="661186"/>
                </a:lnTo>
                <a:lnTo>
                  <a:pt x="163009" y="661186"/>
                </a:lnTo>
                <a:lnTo>
                  <a:pt x="161815" y="660125"/>
                </a:lnTo>
                <a:lnTo>
                  <a:pt x="153990" y="660125"/>
                </a:lnTo>
                <a:lnTo>
                  <a:pt x="148419" y="665696"/>
                </a:lnTo>
                <a:lnTo>
                  <a:pt x="143909" y="663441"/>
                </a:lnTo>
                <a:lnTo>
                  <a:pt x="139400" y="664502"/>
                </a:lnTo>
                <a:lnTo>
                  <a:pt x="132635" y="658931"/>
                </a:lnTo>
                <a:lnTo>
                  <a:pt x="128126" y="653361"/>
                </a:lnTo>
                <a:lnTo>
                  <a:pt x="107832" y="644341"/>
                </a:lnTo>
                <a:lnTo>
                  <a:pt x="96558" y="620732"/>
                </a:lnTo>
                <a:lnTo>
                  <a:pt x="101068" y="602694"/>
                </a:lnTo>
                <a:lnTo>
                  <a:pt x="84223" y="599378"/>
                </a:lnTo>
                <a:lnTo>
                  <a:pt x="65124" y="607203"/>
                </a:lnTo>
                <a:lnTo>
                  <a:pt x="66318" y="600439"/>
                </a:lnTo>
                <a:lnTo>
                  <a:pt x="71888" y="596991"/>
                </a:lnTo>
                <a:lnTo>
                  <a:pt x="73082" y="590226"/>
                </a:lnTo>
                <a:lnTo>
                  <a:pt x="71888" y="586778"/>
                </a:lnTo>
                <a:lnTo>
                  <a:pt x="74143" y="582268"/>
                </a:lnTo>
                <a:lnTo>
                  <a:pt x="77459" y="577759"/>
                </a:lnTo>
                <a:lnTo>
                  <a:pt x="77459" y="569933"/>
                </a:lnTo>
                <a:lnTo>
                  <a:pt x="76265" y="567678"/>
                </a:lnTo>
                <a:lnTo>
                  <a:pt x="76265" y="562108"/>
                </a:lnTo>
                <a:lnTo>
                  <a:pt x="77459" y="556405"/>
                </a:lnTo>
                <a:lnTo>
                  <a:pt x="77459" y="549640"/>
                </a:lnTo>
                <a:lnTo>
                  <a:pt x="78520" y="548446"/>
                </a:lnTo>
                <a:lnTo>
                  <a:pt x="78520" y="547385"/>
                </a:lnTo>
                <a:lnTo>
                  <a:pt x="77459" y="547385"/>
                </a:lnTo>
                <a:lnTo>
                  <a:pt x="77459" y="545130"/>
                </a:lnTo>
                <a:lnTo>
                  <a:pt x="78520" y="545130"/>
                </a:lnTo>
                <a:lnTo>
                  <a:pt x="78520" y="544069"/>
                </a:lnTo>
                <a:lnTo>
                  <a:pt x="77459" y="542876"/>
                </a:lnTo>
                <a:lnTo>
                  <a:pt x="77459" y="538366"/>
                </a:lnTo>
                <a:lnTo>
                  <a:pt x="75204" y="538366"/>
                </a:lnTo>
                <a:lnTo>
                  <a:pt x="75204" y="539560"/>
                </a:lnTo>
                <a:lnTo>
                  <a:pt x="72949" y="539560"/>
                </a:lnTo>
                <a:lnTo>
                  <a:pt x="72949" y="538366"/>
                </a:lnTo>
                <a:lnTo>
                  <a:pt x="74143" y="537305"/>
                </a:lnTo>
                <a:lnTo>
                  <a:pt x="72949" y="537305"/>
                </a:lnTo>
                <a:lnTo>
                  <a:pt x="70695" y="535050"/>
                </a:lnTo>
                <a:lnTo>
                  <a:pt x="70695" y="530541"/>
                </a:lnTo>
                <a:lnTo>
                  <a:pt x="69633" y="520460"/>
                </a:lnTo>
                <a:lnTo>
                  <a:pt x="71888" y="517144"/>
                </a:lnTo>
                <a:lnTo>
                  <a:pt x="74143" y="514890"/>
                </a:lnTo>
                <a:lnTo>
                  <a:pt x="72949" y="507064"/>
                </a:lnTo>
                <a:lnTo>
                  <a:pt x="72949" y="506003"/>
                </a:lnTo>
                <a:lnTo>
                  <a:pt x="102262" y="489159"/>
                </a:lnTo>
                <a:lnTo>
                  <a:pt x="127065" y="474568"/>
                </a:lnTo>
                <a:lnTo>
                  <a:pt x="126003" y="472314"/>
                </a:lnTo>
                <a:lnTo>
                  <a:pt x="72021" y="383448"/>
                </a:lnTo>
                <a:lnTo>
                  <a:pt x="0" y="266464"/>
                </a:lnTo>
                <a:lnTo>
                  <a:pt x="65257" y="150541"/>
                </a:lnTo>
                <a:lnTo>
                  <a:pt x="68573" y="150541"/>
                </a:lnTo>
                <a:lnTo>
                  <a:pt x="71888" y="159560"/>
                </a:lnTo>
                <a:lnTo>
                  <a:pt x="74143" y="161815"/>
                </a:lnTo>
                <a:lnTo>
                  <a:pt x="98946" y="146031"/>
                </a:lnTo>
                <a:lnTo>
                  <a:pt x="97885" y="141521"/>
                </a:lnTo>
                <a:lnTo>
                  <a:pt x="118178" y="138206"/>
                </a:lnTo>
                <a:lnTo>
                  <a:pt x="121494" y="139267"/>
                </a:lnTo>
                <a:lnTo>
                  <a:pt x="130513" y="141521"/>
                </a:lnTo>
                <a:lnTo>
                  <a:pt x="132768" y="135951"/>
                </a:lnTo>
                <a:lnTo>
                  <a:pt x="130513" y="125871"/>
                </a:lnTo>
                <a:lnTo>
                  <a:pt x="135023" y="118045"/>
                </a:lnTo>
                <a:lnTo>
                  <a:pt x="144042" y="114597"/>
                </a:lnTo>
                <a:lnTo>
                  <a:pt x="146297" y="121361"/>
                </a:lnTo>
                <a:lnTo>
                  <a:pt x="147358" y="138206"/>
                </a:lnTo>
                <a:lnTo>
                  <a:pt x="150674" y="138206"/>
                </a:lnTo>
                <a:lnTo>
                  <a:pt x="152928" y="135951"/>
                </a:lnTo>
                <a:lnTo>
                  <a:pt x="152928" y="131441"/>
                </a:lnTo>
                <a:lnTo>
                  <a:pt x="153990" y="130380"/>
                </a:lnTo>
                <a:lnTo>
                  <a:pt x="153990" y="128125"/>
                </a:lnTo>
                <a:lnTo>
                  <a:pt x="158499" y="125871"/>
                </a:lnTo>
                <a:lnTo>
                  <a:pt x="158499" y="122555"/>
                </a:lnTo>
                <a:lnTo>
                  <a:pt x="161815" y="122555"/>
                </a:lnTo>
                <a:lnTo>
                  <a:pt x="166325" y="127064"/>
                </a:lnTo>
                <a:lnTo>
                  <a:pt x="175344" y="120300"/>
                </a:lnTo>
                <a:lnTo>
                  <a:pt x="176405" y="116852"/>
                </a:lnTo>
                <a:lnTo>
                  <a:pt x="184230" y="111281"/>
                </a:lnTo>
                <a:lnTo>
                  <a:pt x="172956" y="86478"/>
                </a:lnTo>
                <a:lnTo>
                  <a:pt x="198820" y="83162"/>
                </a:lnTo>
                <a:lnTo>
                  <a:pt x="195372" y="70827"/>
                </a:lnTo>
                <a:lnTo>
                  <a:pt x="202136" y="74275"/>
                </a:lnTo>
                <a:lnTo>
                  <a:pt x="216726" y="59686"/>
                </a:lnTo>
                <a:lnTo>
                  <a:pt x="224552" y="75469"/>
                </a:lnTo>
                <a:lnTo>
                  <a:pt x="230255" y="76663"/>
                </a:lnTo>
                <a:lnTo>
                  <a:pt x="247099" y="110353"/>
                </a:lnTo>
                <a:lnTo>
                  <a:pt x="251609" y="113668"/>
                </a:lnTo>
                <a:lnTo>
                  <a:pt x="253864" y="110353"/>
                </a:lnTo>
                <a:lnTo>
                  <a:pt x="258373" y="106904"/>
                </a:lnTo>
                <a:lnTo>
                  <a:pt x="262883" y="116984"/>
                </a:lnTo>
                <a:lnTo>
                  <a:pt x="260628" y="124809"/>
                </a:lnTo>
                <a:lnTo>
                  <a:pt x="262883" y="129319"/>
                </a:lnTo>
                <a:lnTo>
                  <a:pt x="266199" y="130513"/>
                </a:lnTo>
                <a:lnTo>
                  <a:pt x="268454" y="132768"/>
                </a:lnTo>
                <a:lnTo>
                  <a:pt x="270708" y="137277"/>
                </a:lnTo>
                <a:lnTo>
                  <a:pt x="287553" y="129452"/>
                </a:lnTo>
                <a:lnTo>
                  <a:pt x="288614" y="117116"/>
                </a:lnTo>
                <a:lnTo>
                  <a:pt x="293124" y="108097"/>
                </a:lnTo>
                <a:lnTo>
                  <a:pt x="287553" y="106904"/>
                </a:lnTo>
                <a:lnTo>
                  <a:pt x="281982" y="97885"/>
                </a:lnTo>
                <a:lnTo>
                  <a:pt x="278667" y="97885"/>
                </a:lnTo>
                <a:lnTo>
                  <a:pt x="280922" y="85550"/>
                </a:lnTo>
                <a:lnTo>
                  <a:pt x="270841" y="57430"/>
                </a:lnTo>
                <a:lnTo>
                  <a:pt x="269780" y="56370"/>
                </a:lnTo>
                <a:lnTo>
                  <a:pt x="270841" y="49605"/>
                </a:lnTo>
                <a:lnTo>
                  <a:pt x="271902" y="46290"/>
                </a:lnTo>
                <a:lnTo>
                  <a:pt x="275218" y="44035"/>
                </a:lnTo>
                <a:lnTo>
                  <a:pt x="275218" y="35016"/>
                </a:lnTo>
                <a:lnTo>
                  <a:pt x="271902" y="33955"/>
                </a:lnTo>
                <a:lnTo>
                  <a:pt x="262883" y="23874"/>
                </a:lnTo>
                <a:lnTo>
                  <a:pt x="260628" y="22813"/>
                </a:lnTo>
                <a:lnTo>
                  <a:pt x="260628" y="18304"/>
                </a:lnTo>
                <a:lnTo>
                  <a:pt x="285431" y="11539"/>
                </a:lnTo>
                <a:lnTo>
                  <a:pt x="288747" y="12732"/>
                </a:lnTo>
                <a:lnTo>
                  <a:pt x="300021" y="8223"/>
                </a:lnTo>
                <a:lnTo>
                  <a:pt x="298960" y="4907"/>
                </a:lnTo>
                <a:lnTo>
                  <a:pt x="309040" y="397"/>
                </a:lnTo>
              </a:path>
            </a:pathLst>
          </a:custGeom>
          <a:solidFill>
            <a:schemeClr val="bg1">
              <a:lumMod val="85000"/>
            </a:schemeClr>
          </a:solidFill>
          <a:ln w="13251" cap="flat">
            <a:noFill/>
            <a:prstDash val="solid"/>
            <a:miter/>
          </a:ln>
        </p:spPr>
        <p:txBody>
          <a:bodyPr rtlCol="0" anchor="ctr"/>
          <a:lstStyle/>
          <a:p>
            <a:endParaRPr lang="en-FI" sz="816"/>
          </a:p>
        </p:txBody>
      </p:sp>
      <p:sp>
        <p:nvSpPr>
          <p:cNvPr id="1462" name="Freeform: Shape 1461">
            <a:extLst>
              <a:ext uri="{FF2B5EF4-FFF2-40B4-BE49-F238E27FC236}">
                <a16:creationId xmlns:a16="http://schemas.microsoft.com/office/drawing/2014/main" id="{46105A22-2247-074A-FF3C-504D637B69DF}"/>
              </a:ext>
            </a:extLst>
          </p:cNvPr>
          <p:cNvSpPr/>
          <p:nvPr/>
        </p:nvSpPr>
        <p:spPr>
          <a:xfrm>
            <a:off x="4481676" y="4979876"/>
            <a:ext cx="174349" cy="248890"/>
          </a:xfrm>
          <a:custGeom>
            <a:avLst/>
            <a:gdLst>
              <a:gd name="connsiteX0" fmla="*/ 15518 w 384376"/>
              <a:gd name="connsiteY0" fmla="*/ 124014 h 548711"/>
              <a:gd name="connsiteX1" fmla="*/ 12203 w 384376"/>
              <a:gd name="connsiteY1" fmla="*/ 105975 h 548711"/>
              <a:gd name="connsiteX2" fmla="*/ 6632 w 384376"/>
              <a:gd name="connsiteY2" fmla="*/ 87937 h 548711"/>
              <a:gd name="connsiteX3" fmla="*/ 2122 w 384376"/>
              <a:gd name="connsiteY3" fmla="*/ 65389 h 548711"/>
              <a:gd name="connsiteX4" fmla="*/ 12203 w 384376"/>
              <a:gd name="connsiteY4" fmla="*/ 58625 h 548711"/>
              <a:gd name="connsiteX5" fmla="*/ 16712 w 384376"/>
              <a:gd name="connsiteY5" fmla="*/ 65389 h 548711"/>
              <a:gd name="connsiteX6" fmla="*/ 17773 w 384376"/>
              <a:gd name="connsiteY6" fmla="*/ 66450 h 548711"/>
              <a:gd name="connsiteX7" fmla="*/ 18834 w 384376"/>
              <a:gd name="connsiteY7" fmla="*/ 66450 h 548711"/>
              <a:gd name="connsiteX8" fmla="*/ 19895 w 384376"/>
              <a:gd name="connsiteY8" fmla="*/ 64196 h 548711"/>
              <a:gd name="connsiteX9" fmla="*/ 22150 w 384376"/>
              <a:gd name="connsiteY9" fmla="*/ 63002 h 548711"/>
              <a:gd name="connsiteX10" fmla="*/ 24405 w 384376"/>
              <a:gd name="connsiteY10" fmla="*/ 60747 h 548711"/>
              <a:gd name="connsiteX11" fmla="*/ 26660 w 384376"/>
              <a:gd name="connsiteY11" fmla="*/ 60747 h 548711"/>
              <a:gd name="connsiteX12" fmla="*/ 27721 w 384376"/>
              <a:gd name="connsiteY12" fmla="*/ 58492 h 548711"/>
              <a:gd name="connsiteX13" fmla="*/ 26660 w 384376"/>
              <a:gd name="connsiteY13" fmla="*/ 53983 h 548711"/>
              <a:gd name="connsiteX14" fmla="*/ 26660 w 384376"/>
              <a:gd name="connsiteY14" fmla="*/ 51728 h 548711"/>
              <a:gd name="connsiteX15" fmla="*/ 25599 w 384376"/>
              <a:gd name="connsiteY15" fmla="*/ 48412 h 548711"/>
              <a:gd name="connsiteX16" fmla="*/ 22283 w 384376"/>
              <a:gd name="connsiteY16" fmla="*/ 47218 h 548711"/>
              <a:gd name="connsiteX17" fmla="*/ 20028 w 384376"/>
              <a:gd name="connsiteY17" fmla="*/ 44964 h 548711"/>
              <a:gd name="connsiteX18" fmla="*/ 20028 w 384376"/>
              <a:gd name="connsiteY18" fmla="*/ 42708 h 548711"/>
              <a:gd name="connsiteX19" fmla="*/ 21222 w 384376"/>
              <a:gd name="connsiteY19" fmla="*/ 41648 h 548711"/>
              <a:gd name="connsiteX20" fmla="*/ 15518 w 384376"/>
              <a:gd name="connsiteY20" fmla="*/ 29313 h 548711"/>
              <a:gd name="connsiteX21" fmla="*/ 14457 w 384376"/>
              <a:gd name="connsiteY21" fmla="*/ 22548 h 548711"/>
              <a:gd name="connsiteX22" fmla="*/ 9948 w 384376"/>
              <a:gd name="connsiteY22" fmla="*/ 9019 h 548711"/>
              <a:gd name="connsiteX23" fmla="*/ 14457 w 384376"/>
              <a:gd name="connsiteY23" fmla="*/ 0 h 548711"/>
              <a:gd name="connsiteX24" fmla="*/ 16712 w 384376"/>
              <a:gd name="connsiteY24" fmla="*/ 3316 h 548711"/>
              <a:gd name="connsiteX25" fmla="*/ 17773 w 384376"/>
              <a:gd name="connsiteY25" fmla="*/ 4510 h 548711"/>
              <a:gd name="connsiteX26" fmla="*/ 21222 w 384376"/>
              <a:gd name="connsiteY26" fmla="*/ 11274 h 548711"/>
              <a:gd name="connsiteX27" fmla="*/ 23477 w 384376"/>
              <a:gd name="connsiteY27" fmla="*/ 13529 h 548711"/>
              <a:gd name="connsiteX28" fmla="*/ 30241 w 384376"/>
              <a:gd name="connsiteY28" fmla="*/ 13529 h 548711"/>
              <a:gd name="connsiteX29" fmla="*/ 32496 w 384376"/>
              <a:gd name="connsiteY29" fmla="*/ 18038 h 548711"/>
              <a:gd name="connsiteX30" fmla="*/ 34750 w 384376"/>
              <a:gd name="connsiteY30" fmla="*/ 19099 h 548711"/>
              <a:gd name="connsiteX31" fmla="*/ 47086 w 384376"/>
              <a:gd name="connsiteY31" fmla="*/ 26925 h 548711"/>
              <a:gd name="connsiteX32" fmla="*/ 47086 w 384376"/>
              <a:gd name="connsiteY32" fmla="*/ 34750 h 548711"/>
              <a:gd name="connsiteX33" fmla="*/ 53850 w 384376"/>
              <a:gd name="connsiteY33" fmla="*/ 41515 h 548711"/>
              <a:gd name="connsiteX34" fmla="*/ 131441 w 384376"/>
              <a:gd name="connsiteY34" fmla="*/ 88733 h 548711"/>
              <a:gd name="connsiteX35" fmla="*/ 135951 w 384376"/>
              <a:gd name="connsiteY35" fmla="*/ 104517 h 548711"/>
              <a:gd name="connsiteX36" fmla="*/ 173089 w 384376"/>
              <a:gd name="connsiteY36" fmla="*/ 67379 h 548711"/>
              <a:gd name="connsiteX37" fmla="*/ 177599 w 384376"/>
              <a:gd name="connsiteY37" fmla="*/ 59553 h 548711"/>
              <a:gd name="connsiteX38" fmla="*/ 183169 w 384376"/>
              <a:gd name="connsiteY38" fmla="*/ 66318 h 548711"/>
              <a:gd name="connsiteX39" fmla="*/ 185424 w 384376"/>
              <a:gd name="connsiteY39" fmla="*/ 67512 h 548711"/>
              <a:gd name="connsiteX40" fmla="*/ 187679 w 384376"/>
              <a:gd name="connsiteY40" fmla="*/ 66318 h 548711"/>
              <a:gd name="connsiteX41" fmla="*/ 190995 w 384376"/>
              <a:gd name="connsiteY41" fmla="*/ 67512 h 548711"/>
              <a:gd name="connsiteX42" fmla="*/ 190995 w 384376"/>
              <a:gd name="connsiteY42" fmla="*/ 72021 h 548711"/>
              <a:gd name="connsiteX43" fmla="*/ 183169 w 384376"/>
              <a:gd name="connsiteY43" fmla="*/ 84356 h 548711"/>
              <a:gd name="connsiteX44" fmla="*/ 183169 w 384376"/>
              <a:gd name="connsiteY44" fmla="*/ 87804 h 548711"/>
              <a:gd name="connsiteX45" fmla="*/ 187679 w 384376"/>
              <a:gd name="connsiteY45" fmla="*/ 88866 h 548711"/>
              <a:gd name="connsiteX46" fmla="*/ 185424 w 384376"/>
              <a:gd name="connsiteY46" fmla="*/ 91120 h 548711"/>
              <a:gd name="connsiteX47" fmla="*/ 188740 w 384376"/>
              <a:gd name="connsiteY47" fmla="*/ 95630 h 548711"/>
              <a:gd name="connsiteX48" fmla="*/ 194311 w 384376"/>
              <a:gd name="connsiteY48" fmla="*/ 100139 h 548711"/>
              <a:gd name="connsiteX49" fmla="*/ 196565 w 384376"/>
              <a:gd name="connsiteY49" fmla="*/ 96824 h 548711"/>
              <a:gd name="connsiteX50" fmla="*/ 203330 w 384376"/>
              <a:gd name="connsiteY50" fmla="*/ 104649 h 548711"/>
              <a:gd name="connsiteX51" fmla="*/ 205584 w 384376"/>
              <a:gd name="connsiteY51" fmla="*/ 105843 h 548711"/>
              <a:gd name="connsiteX52" fmla="*/ 252803 w 384376"/>
              <a:gd name="connsiteY52" fmla="*/ 145236 h 548711"/>
              <a:gd name="connsiteX53" fmla="*/ 288747 w 384376"/>
              <a:gd name="connsiteY53" fmla="*/ 183435 h 548711"/>
              <a:gd name="connsiteX54" fmla="*/ 320181 w 384376"/>
              <a:gd name="connsiteY54" fmla="*/ 168844 h 548711"/>
              <a:gd name="connsiteX55" fmla="*/ 322436 w 384376"/>
              <a:gd name="connsiteY55" fmla="*/ 166590 h 548711"/>
              <a:gd name="connsiteX56" fmla="*/ 331456 w 384376"/>
              <a:gd name="connsiteY56" fmla="*/ 172293 h 548711"/>
              <a:gd name="connsiteX57" fmla="*/ 338220 w 384376"/>
              <a:gd name="connsiteY57" fmla="*/ 181312 h 548711"/>
              <a:gd name="connsiteX58" fmla="*/ 333710 w 384376"/>
              <a:gd name="connsiteY58" fmla="*/ 185822 h 548711"/>
              <a:gd name="connsiteX59" fmla="*/ 330394 w 384376"/>
              <a:gd name="connsiteY59" fmla="*/ 192587 h 548711"/>
              <a:gd name="connsiteX60" fmla="*/ 332649 w 384376"/>
              <a:gd name="connsiteY60" fmla="*/ 201606 h 548711"/>
              <a:gd name="connsiteX61" fmla="*/ 330394 w 384376"/>
              <a:gd name="connsiteY61" fmla="*/ 203860 h 548711"/>
              <a:gd name="connsiteX62" fmla="*/ 331456 w 384376"/>
              <a:gd name="connsiteY62" fmla="*/ 207176 h 548711"/>
              <a:gd name="connsiteX63" fmla="*/ 334771 w 384376"/>
              <a:gd name="connsiteY63" fmla="*/ 216195 h 548711"/>
              <a:gd name="connsiteX64" fmla="*/ 335832 w 384376"/>
              <a:gd name="connsiteY64" fmla="*/ 218450 h 548711"/>
              <a:gd name="connsiteX65" fmla="*/ 334771 w 384376"/>
              <a:gd name="connsiteY65" fmla="*/ 220705 h 548711"/>
              <a:gd name="connsiteX66" fmla="*/ 332516 w 384376"/>
              <a:gd name="connsiteY66" fmla="*/ 221898 h 548711"/>
              <a:gd name="connsiteX67" fmla="*/ 331456 w 384376"/>
              <a:gd name="connsiteY67" fmla="*/ 227470 h 548711"/>
              <a:gd name="connsiteX68" fmla="*/ 319120 w 384376"/>
              <a:gd name="connsiteY68" fmla="*/ 247762 h 548711"/>
              <a:gd name="connsiteX69" fmla="*/ 319120 w 384376"/>
              <a:gd name="connsiteY69" fmla="*/ 251078 h 548711"/>
              <a:gd name="connsiteX70" fmla="*/ 384377 w 384376"/>
              <a:gd name="connsiteY70" fmla="*/ 327609 h 548711"/>
              <a:gd name="connsiteX71" fmla="*/ 378806 w 384376"/>
              <a:gd name="connsiteY71" fmla="*/ 323099 h 548711"/>
              <a:gd name="connsiteX72" fmla="*/ 311295 w 384376"/>
              <a:gd name="connsiteY72" fmla="*/ 339944 h 548711"/>
              <a:gd name="connsiteX73" fmla="*/ 310234 w 384376"/>
              <a:gd name="connsiteY73" fmla="*/ 343260 h 548711"/>
              <a:gd name="connsiteX74" fmla="*/ 313550 w 384376"/>
              <a:gd name="connsiteY74" fmla="*/ 356789 h 548711"/>
              <a:gd name="connsiteX75" fmla="*/ 306785 w 384376"/>
              <a:gd name="connsiteY75" fmla="*/ 360237 h 548711"/>
              <a:gd name="connsiteX76" fmla="*/ 320314 w 384376"/>
              <a:gd name="connsiteY76" fmla="*/ 387295 h 548711"/>
              <a:gd name="connsiteX77" fmla="*/ 310234 w 384376"/>
              <a:gd name="connsiteY77" fmla="*/ 391804 h 548711"/>
              <a:gd name="connsiteX78" fmla="*/ 311295 w 384376"/>
              <a:gd name="connsiteY78" fmla="*/ 395120 h 548711"/>
              <a:gd name="connsiteX79" fmla="*/ 300021 w 384376"/>
              <a:gd name="connsiteY79" fmla="*/ 399630 h 548711"/>
              <a:gd name="connsiteX80" fmla="*/ 296705 w 384376"/>
              <a:gd name="connsiteY80" fmla="*/ 398436 h 548711"/>
              <a:gd name="connsiteX81" fmla="*/ 271902 w 384376"/>
              <a:gd name="connsiteY81" fmla="*/ 405200 h 548711"/>
              <a:gd name="connsiteX82" fmla="*/ 271902 w 384376"/>
              <a:gd name="connsiteY82" fmla="*/ 409710 h 548711"/>
              <a:gd name="connsiteX83" fmla="*/ 274157 w 384376"/>
              <a:gd name="connsiteY83" fmla="*/ 410771 h 548711"/>
              <a:gd name="connsiteX84" fmla="*/ 283176 w 384376"/>
              <a:gd name="connsiteY84" fmla="*/ 420851 h 548711"/>
              <a:gd name="connsiteX85" fmla="*/ 286492 w 384376"/>
              <a:gd name="connsiteY85" fmla="*/ 421912 h 548711"/>
              <a:gd name="connsiteX86" fmla="*/ 286492 w 384376"/>
              <a:gd name="connsiteY86" fmla="*/ 430931 h 548711"/>
              <a:gd name="connsiteX87" fmla="*/ 283176 w 384376"/>
              <a:gd name="connsiteY87" fmla="*/ 433186 h 548711"/>
              <a:gd name="connsiteX88" fmla="*/ 282115 w 384376"/>
              <a:gd name="connsiteY88" fmla="*/ 436502 h 548711"/>
              <a:gd name="connsiteX89" fmla="*/ 281054 w 384376"/>
              <a:gd name="connsiteY89" fmla="*/ 443266 h 548711"/>
              <a:gd name="connsiteX90" fmla="*/ 282115 w 384376"/>
              <a:gd name="connsiteY90" fmla="*/ 444328 h 548711"/>
              <a:gd name="connsiteX91" fmla="*/ 292195 w 384376"/>
              <a:gd name="connsiteY91" fmla="*/ 472446 h 548711"/>
              <a:gd name="connsiteX92" fmla="*/ 289941 w 384376"/>
              <a:gd name="connsiteY92" fmla="*/ 484781 h 548711"/>
              <a:gd name="connsiteX93" fmla="*/ 293257 w 384376"/>
              <a:gd name="connsiteY93" fmla="*/ 484781 h 548711"/>
              <a:gd name="connsiteX94" fmla="*/ 298827 w 384376"/>
              <a:gd name="connsiteY94" fmla="*/ 493800 h 548711"/>
              <a:gd name="connsiteX95" fmla="*/ 304398 w 384376"/>
              <a:gd name="connsiteY95" fmla="*/ 494994 h 548711"/>
              <a:gd name="connsiteX96" fmla="*/ 299888 w 384376"/>
              <a:gd name="connsiteY96" fmla="*/ 504014 h 548711"/>
              <a:gd name="connsiteX97" fmla="*/ 298827 w 384376"/>
              <a:gd name="connsiteY97" fmla="*/ 516349 h 548711"/>
              <a:gd name="connsiteX98" fmla="*/ 281982 w 384376"/>
              <a:gd name="connsiteY98" fmla="*/ 524174 h 548711"/>
              <a:gd name="connsiteX99" fmla="*/ 279727 w 384376"/>
              <a:gd name="connsiteY99" fmla="*/ 519664 h 548711"/>
              <a:gd name="connsiteX100" fmla="*/ 277473 w 384376"/>
              <a:gd name="connsiteY100" fmla="*/ 517410 h 548711"/>
              <a:gd name="connsiteX101" fmla="*/ 274157 w 384376"/>
              <a:gd name="connsiteY101" fmla="*/ 516216 h 548711"/>
              <a:gd name="connsiteX102" fmla="*/ 271902 w 384376"/>
              <a:gd name="connsiteY102" fmla="*/ 511707 h 548711"/>
              <a:gd name="connsiteX103" fmla="*/ 274157 w 384376"/>
              <a:gd name="connsiteY103" fmla="*/ 503881 h 548711"/>
              <a:gd name="connsiteX104" fmla="*/ 269647 w 384376"/>
              <a:gd name="connsiteY104" fmla="*/ 493800 h 548711"/>
              <a:gd name="connsiteX105" fmla="*/ 265138 w 384376"/>
              <a:gd name="connsiteY105" fmla="*/ 497249 h 548711"/>
              <a:gd name="connsiteX106" fmla="*/ 262883 w 384376"/>
              <a:gd name="connsiteY106" fmla="*/ 500565 h 548711"/>
              <a:gd name="connsiteX107" fmla="*/ 258373 w 384376"/>
              <a:gd name="connsiteY107" fmla="*/ 497249 h 548711"/>
              <a:gd name="connsiteX108" fmla="*/ 241529 w 384376"/>
              <a:gd name="connsiteY108" fmla="*/ 463560 h 548711"/>
              <a:gd name="connsiteX109" fmla="*/ 235825 w 384376"/>
              <a:gd name="connsiteY109" fmla="*/ 462366 h 548711"/>
              <a:gd name="connsiteX110" fmla="*/ 228000 w 384376"/>
              <a:gd name="connsiteY110" fmla="*/ 446582 h 548711"/>
              <a:gd name="connsiteX111" fmla="*/ 213410 w 384376"/>
              <a:gd name="connsiteY111" fmla="*/ 461173 h 548711"/>
              <a:gd name="connsiteX112" fmla="*/ 206646 w 384376"/>
              <a:gd name="connsiteY112" fmla="*/ 457724 h 548711"/>
              <a:gd name="connsiteX113" fmla="*/ 210094 w 384376"/>
              <a:gd name="connsiteY113" fmla="*/ 470059 h 548711"/>
              <a:gd name="connsiteX114" fmla="*/ 184230 w 384376"/>
              <a:gd name="connsiteY114" fmla="*/ 473375 h 548711"/>
              <a:gd name="connsiteX115" fmla="*/ 195504 w 384376"/>
              <a:gd name="connsiteY115" fmla="*/ 498178 h 548711"/>
              <a:gd name="connsiteX116" fmla="*/ 187679 w 384376"/>
              <a:gd name="connsiteY116" fmla="*/ 503748 h 548711"/>
              <a:gd name="connsiteX117" fmla="*/ 186618 w 384376"/>
              <a:gd name="connsiteY117" fmla="*/ 507197 h 548711"/>
              <a:gd name="connsiteX118" fmla="*/ 177599 w 384376"/>
              <a:gd name="connsiteY118" fmla="*/ 513961 h 548711"/>
              <a:gd name="connsiteX119" fmla="*/ 173089 w 384376"/>
              <a:gd name="connsiteY119" fmla="*/ 509451 h 548711"/>
              <a:gd name="connsiteX120" fmla="*/ 169773 w 384376"/>
              <a:gd name="connsiteY120" fmla="*/ 509451 h 548711"/>
              <a:gd name="connsiteX121" fmla="*/ 169773 w 384376"/>
              <a:gd name="connsiteY121" fmla="*/ 512767 h 548711"/>
              <a:gd name="connsiteX122" fmla="*/ 165264 w 384376"/>
              <a:gd name="connsiteY122" fmla="*/ 515023 h 548711"/>
              <a:gd name="connsiteX123" fmla="*/ 165264 w 384376"/>
              <a:gd name="connsiteY123" fmla="*/ 517277 h 548711"/>
              <a:gd name="connsiteX124" fmla="*/ 164202 w 384376"/>
              <a:gd name="connsiteY124" fmla="*/ 518338 h 548711"/>
              <a:gd name="connsiteX125" fmla="*/ 164202 w 384376"/>
              <a:gd name="connsiteY125" fmla="*/ 522848 h 548711"/>
              <a:gd name="connsiteX126" fmla="*/ 161948 w 384376"/>
              <a:gd name="connsiteY126" fmla="*/ 525103 h 548711"/>
              <a:gd name="connsiteX127" fmla="*/ 158632 w 384376"/>
              <a:gd name="connsiteY127" fmla="*/ 525103 h 548711"/>
              <a:gd name="connsiteX128" fmla="*/ 157571 w 384376"/>
              <a:gd name="connsiteY128" fmla="*/ 508258 h 548711"/>
              <a:gd name="connsiteX129" fmla="*/ 155316 w 384376"/>
              <a:gd name="connsiteY129" fmla="*/ 501493 h 548711"/>
              <a:gd name="connsiteX130" fmla="*/ 146297 w 384376"/>
              <a:gd name="connsiteY130" fmla="*/ 504942 h 548711"/>
              <a:gd name="connsiteX131" fmla="*/ 141787 w 384376"/>
              <a:gd name="connsiteY131" fmla="*/ 512767 h 548711"/>
              <a:gd name="connsiteX132" fmla="*/ 144042 w 384376"/>
              <a:gd name="connsiteY132" fmla="*/ 522848 h 548711"/>
              <a:gd name="connsiteX133" fmla="*/ 141787 w 384376"/>
              <a:gd name="connsiteY133" fmla="*/ 528419 h 548711"/>
              <a:gd name="connsiteX134" fmla="*/ 132768 w 384376"/>
              <a:gd name="connsiteY134" fmla="*/ 526163 h 548711"/>
              <a:gd name="connsiteX135" fmla="*/ 129452 w 384376"/>
              <a:gd name="connsiteY135" fmla="*/ 525103 h 548711"/>
              <a:gd name="connsiteX136" fmla="*/ 109159 w 384376"/>
              <a:gd name="connsiteY136" fmla="*/ 528419 h 548711"/>
              <a:gd name="connsiteX137" fmla="*/ 110220 w 384376"/>
              <a:gd name="connsiteY137" fmla="*/ 532928 h 548711"/>
              <a:gd name="connsiteX138" fmla="*/ 85417 w 384376"/>
              <a:gd name="connsiteY138" fmla="*/ 548712 h 548711"/>
              <a:gd name="connsiteX139" fmla="*/ 83162 w 384376"/>
              <a:gd name="connsiteY139" fmla="*/ 546457 h 548711"/>
              <a:gd name="connsiteX140" fmla="*/ 79847 w 384376"/>
              <a:gd name="connsiteY140" fmla="*/ 537438 h 548711"/>
              <a:gd name="connsiteX141" fmla="*/ 76531 w 384376"/>
              <a:gd name="connsiteY141" fmla="*/ 537438 h 548711"/>
              <a:gd name="connsiteX142" fmla="*/ 86611 w 384376"/>
              <a:gd name="connsiteY142" fmla="*/ 519399 h 548711"/>
              <a:gd name="connsiteX143" fmla="*/ 77592 w 384376"/>
              <a:gd name="connsiteY143" fmla="*/ 509319 h 548711"/>
              <a:gd name="connsiteX144" fmla="*/ 64063 w 384376"/>
              <a:gd name="connsiteY144" fmla="*/ 451888 h 548711"/>
              <a:gd name="connsiteX145" fmla="*/ 82101 w 384376"/>
              <a:gd name="connsiteY145" fmla="*/ 444062 h 548711"/>
              <a:gd name="connsiteX146" fmla="*/ 78785 w 384376"/>
              <a:gd name="connsiteY146" fmla="*/ 441808 h 548711"/>
              <a:gd name="connsiteX147" fmla="*/ 70960 w 384376"/>
              <a:gd name="connsiteY147" fmla="*/ 422708 h 548711"/>
              <a:gd name="connsiteX148" fmla="*/ 63002 w 384376"/>
              <a:gd name="connsiteY148" fmla="*/ 395651 h 548711"/>
              <a:gd name="connsiteX149" fmla="*/ 19099 w 384376"/>
              <a:gd name="connsiteY149" fmla="*/ 340474 h 548711"/>
              <a:gd name="connsiteX150" fmla="*/ 0 w 384376"/>
              <a:gd name="connsiteY150" fmla="*/ 316866 h 548711"/>
              <a:gd name="connsiteX151" fmla="*/ 22548 w 384376"/>
              <a:gd name="connsiteY151" fmla="*/ 311294 h 548711"/>
              <a:gd name="connsiteX152" fmla="*/ 37138 w 384376"/>
              <a:gd name="connsiteY152" fmla="*/ 314610 h 548711"/>
              <a:gd name="connsiteX153" fmla="*/ 41648 w 384376"/>
              <a:gd name="connsiteY153" fmla="*/ 321375 h 548711"/>
              <a:gd name="connsiteX154" fmla="*/ 52922 w 384376"/>
              <a:gd name="connsiteY154" fmla="*/ 331455 h 548711"/>
              <a:gd name="connsiteX155" fmla="*/ 55176 w 384376"/>
              <a:gd name="connsiteY155" fmla="*/ 289807 h 548711"/>
              <a:gd name="connsiteX156" fmla="*/ 75469 w 384376"/>
              <a:gd name="connsiteY156" fmla="*/ 249354 h 548711"/>
              <a:gd name="connsiteX157" fmla="*/ 40586 w 384376"/>
              <a:gd name="connsiteY157" fmla="*/ 242589 h 548711"/>
              <a:gd name="connsiteX158" fmla="*/ 29313 w 384376"/>
              <a:gd name="connsiteY158" fmla="*/ 187414 h 548711"/>
              <a:gd name="connsiteX159" fmla="*/ 24803 w 384376"/>
              <a:gd name="connsiteY159" fmla="*/ 171630 h 548711"/>
              <a:gd name="connsiteX160" fmla="*/ 18039 w 384376"/>
              <a:gd name="connsiteY160" fmla="*/ 131176 h 548711"/>
              <a:gd name="connsiteX161" fmla="*/ 15784 w 384376"/>
              <a:gd name="connsiteY161" fmla="*/ 123351 h 54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84376" h="548711">
                <a:moveTo>
                  <a:pt x="15518" y="124014"/>
                </a:moveTo>
                <a:lnTo>
                  <a:pt x="12203" y="105975"/>
                </a:lnTo>
                <a:lnTo>
                  <a:pt x="6632" y="87937"/>
                </a:lnTo>
                <a:lnTo>
                  <a:pt x="2122" y="65389"/>
                </a:lnTo>
                <a:lnTo>
                  <a:pt x="12203" y="58625"/>
                </a:lnTo>
                <a:lnTo>
                  <a:pt x="16712" y="65389"/>
                </a:lnTo>
                <a:lnTo>
                  <a:pt x="17773" y="66450"/>
                </a:lnTo>
                <a:lnTo>
                  <a:pt x="18834" y="66450"/>
                </a:lnTo>
                <a:lnTo>
                  <a:pt x="19895" y="64196"/>
                </a:lnTo>
                <a:lnTo>
                  <a:pt x="22150" y="63002"/>
                </a:lnTo>
                <a:lnTo>
                  <a:pt x="24405" y="60747"/>
                </a:lnTo>
                <a:lnTo>
                  <a:pt x="26660" y="60747"/>
                </a:lnTo>
                <a:lnTo>
                  <a:pt x="27721" y="58492"/>
                </a:lnTo>
                <a:lnTo>
                  <a:pt x="26660" y="53983"/>
                </a:lnTo>
                <a:lnTo>
                  <a:pt x="26660" y="51728"/>
                </a:lnTo>
                <a:lnTo>
                  <a:pt x="25599" y="48412"/>
                </a:lnTo>
                <a:lnTo>
                  <a:pt x="22283" y="47218"/>
                </a:lnTo>
                <a:lnTo>
                  <a:pt x="20028" y="44964"/>
                </a:lnTo>
                <a:lnTo>
                  <a:pt x="20028" y="42708"/>
                </a:lnTo>
                <a:lnTo>
                  <a:pt x="21222" y="41648"/>
                </a:lnTo>
                <a:lnTo>
                  <a:pt x="15518" y="29313"/>
                </a:lnTo>
                <a:lnTo>
                  <a:pt x="14457" y="22548"/>
                </a:lnTo>
                <a:lnTo>
                  <a:pt x="9948" y="9019"/>
                </a:lnTo>
                <a:lnTo>
                  <a:pt x="14457" y="0"/>
                </a:lnTo>
                <a:lnTo>
                  <a:pt x="16712" y="3316"/>
                </a:lnTo>
                <a:lnTo>
                  <a:pt x="17773" y="4510"/>
                </a:lnTo>
                <a:lnTo>
                  <a:pt x="21222" y="11274"/>
                </a:lnTo>
                <a:lnTo>
                  <a:pt x="23477" y="13529"/>
                </a:lnTo>
                <a:lnTo>
                  <a:pt x="30241" y="13529"/>
                </a:lnTo>
                <a:lnTo>
                  <a:pt x="32496" y="18038"/>
                </a:lnTo>
                <a:lnTo>
                  <a:pt x="34750" y="19099"/>
                </a:lnTo>
                <a:lnTo>
                  <a:pt x="47086" y="26925"/>
                </a:lnTo>
                <a:lnTo>
                  <a:pt x="47086" y="34750"/>
                </a:lnTo>
                <a:lnTo>
                  <a:pt x="53850" y="41515"/>
                </a:lnTo>
                <a:lnTo>
                  <a:pt x="131441" y="88733"/>
                </a:lnTo>
                <a:lnTo>
                  <a:pt x="135951" y="104517"/>
                </a:lnTo>
                <a:lnTo>
                  <a:pt x="173089" y="67379"/>
                </a:lnTo>
                <a:lnTo>
                  <a:pt x="177599" y="59553"/>
                </a:lnTo>
                <a:lnTo>
                  <a:pt x="183169" y="66318"/>
                </a:lnTo>
                <a:lnTo>
                  <a:pt x="185424" y="67512"/>
                </a:lnTo>
                <a:lnTo>
                  <a:pt x="187679" y="66318"/>
                </a:lnTo>
                <a:lnTo>
                  <a:pt x="190995" y="67512"/>
                </a:lnTo>
                <a:lnTo>
                  <a:pt x="190995" y="72021"/>
                </a:lnTo>
                <a:lnTo>
                  <a:pt x="183169" y="84356"/>
                </a:lnTo>
                <a:lnTo>
                  <a:pt x="183169" y="87804"/>
                </a:lnTo>
                <a:lnTo>
                  <a:pt x="187679" y="88866"/>
                </a:lnTo>
                <a:lnTo>
                  <a:pt x="185424" y="91120"/>
                </a:lnTo>
                <a:lnTo>
                  <a:pt x="188740" y="95630"/>
                </a:lnTo>
                <a:lnTo>
                  <a:pt x="194311" y="100139"/>
                </a:lnTo>
                <a:lnTo>
                  <a:pt x="196565" y="96824"/>
                </a:lnTo>
                <a:lnTo>
                  <a:pt x="203330" y="104649"/>
                </a:lnTo>
                <a:lnTo>
                  <a:pt x="205584" y="105843"/>
                </a:lnTo>
                <a:lnTo>
                  <a:pt x="252803" y="145236"/>
                </a:lnTo>
                <a:lnTo>
                  <a:pt x="288747" y="183435"/>
                </a:lnTo>
                <a:lnTo>
                  <a:pt x="320181" y="168844"/>
                </a:lnTo>
                <a:lnTo>
                  <a:pt x="322436" y="166590"/>
                </a:lnTo>
                <a:lnTo>
                  <a:pt x="331456" y="172293"/>
                </a:lnTo>
                <a:lnTo>
                  <a:pt x="338220" y="181312"/>
                </a:lnTo>
                <a:lnTo>
                  <a:pt x="333710" y="185822"/>
                </a:lnTo>
                <a:lnTo>
                  <a:pt x="330394" y="192587"/>
                </a:lnTo>
                <a:lnTo>
                  <a:pt x="332649" y="201606"/>
                </a:lnTo>
                <a:lnTo>
                  <a:pt x="330394" y="203860"/>
                </a:lnTo>
                <a:lnTo>
                  <a:pt x="331456" y="207176"/>
                </a:lnTo>
                <a:lnTo>
                  <a:pt x="334771" y="216195"/>
                </a:lnTo>
                <a:lnTo>
                  <a:pt x="335832" y="218450"/>
                </a:lnTo>
                <a:lnTo>
                  <a:pt x="334771" y="220705"/>
                </a:lnTo>
                <a:lnTo>
                  <a:pt x="332516" y="221898"/>
                </a:lnTo>
                <a:lnTo>
                  <a:pt x="331456" y="227470"/>
                </a:lnTo>
                <a:lnTo>
                  <a:pt x="319120" y="247762"/>
                </a:lnTo>
                <a:lnTo>
                  <a:pt x="319120" y="251078"/>
                </a:lnTo>
                <a:cubicBezTo>
                  <a:pt x="339944" y="280391"/>
                  <a:pt x="373235" y="296042"/>
                  <a:pt x="384377" y="327609"/>
                </a:cubicBezTo>
                <a:lnTo>
                  <a:pt x="378806" y="323099"/>
                </a:lnTo>
                <a:lnTo>
                  <a:pt x="311295" y="339944"/>
                </a:lnTo>
                <a:lnTo>
                  <a:pt x="310234" y="343260"/>
                </a:lnTo>
                <a:lnTo>
                  <a:pt x="313550" y="356789"/>
                </a:lnTo>
                <a:lnTo>
                  <a:pt x="306785" y="360237"/>
                </a:lnTo>
                <a:lnTo>
                  <a:pt x="320314" y="387295"/>
                </a:lnTo>
                <a:lnTo>
                  <a:pt x="310234" y="391804"/>
                </a:lnTo>
                <a:lnTo>
                  <a:pt x="311295" y="395120"/>
                </a:lnTo>
                <a:lnTo>
                  <a:pt x="300021" y="399630"/>
                </a:lnTo>
                <a:lnTo>
                  <a:pt x="296705" y="398436"/>
                </a:lnTo>
                <a:lnTo>
                  <a:pt x="271902" y="405200"/>
                </a:lnTo>
                <a:lnTo>
                  <a:pt x="271902" y="409710"/>
                </a:lnTo>
                <a:lnTo>
                  <a:pt x="274157" y="410771"/>
                </a:lnTo>
                <a:lnTo>
                  <a:pt x="283176" y="420851"/>
                </a:lnTo>
                <a:lnTo>
                  <a:pt x="286492" y="421912"/>
                </a:lnTo>
                <a:lnTo>
                  <a:pt x="286492" y="430931"/>
                </a:lnTo>
                <a:lnTo>
                  <a:pt x="283176" y="433186"/>
                </a:lnTo>
                <a:lnTo>
                  <a:pt x="282115" y="436502"/>
                </a:lnTo>
                <a:lnTo>
                  <a:pt x="281054" y="443266"/>
                </a:lnTo>
                <a:lnTo>
                  <a:pt x="282115" y="444328"/>
                </a:lnTo>
                <a:lnTo>
                  <a:pt x="292195" y="472446"/>
                </a:lnTo>
                <a:lnTo>
                  <a:pt x="289941" y="484781"/>
                </a:lnTo>
                <a:lnTo>
                  <a:pt x="293257" y="484781"/>
                </a:lnTo>
                <a:lnTo>
                  <a:pt x="298827" y="493800"/>
                </a:lnTo>
                <a:lnTo>
                  <a:pt x="304398" y="494994"/>
                </a:lnTo>
                <a:lnTo>
                  <a:pt x="299888" y="504014"/>
                </a:lnTo>
                <a:lnTo>
                  <a:pt x="298827" y="516349"/>
                </a:lnTo>
                <a:lnTo>
                  <a:pt x="281982" y="524174"/>
                </a:lnTo>
                <a:lnTo>
                  <a:pt x="279727" y="519664"/>
                </a:lnTo>
                <a:lnTo>
                  <a:pt x="277473" y="517410"/>
                </a:lnTo>
                <a:lnTo>
                  <a:pt x="274157" y="516216"/>
                </a:lnTo>
                <a:lnTo>
                  <a:pt x="271902" y="511707"/>
                </a:lnTo>
                <a:lnTo>
                  <a:pt x="274157" y="503881"/>
                </a:lnTo>
                <a:lnTo>
                  <a:pt x="269647" y="493800"/>
                </a:lnTo>
                <a:lnTo>
                  <a:pt x="265138" y="497249"/>
                </a:lnTo>
                <a:lnTo>
                  <a:pt x="262883" y="500565"/>
                </a:lnTo>
                <a:lnTo>
                  <a:pt x="258373" y="497249"/>
                </a:lnTo>
                <a:lnTo>
                  <a:pt x="241529" y="463560"/>
                </a:lnTo>
                <a:lnTo>
                  <a:pt x="235825" y="462366"/>
                </a:lnTo>
                <a:lnTo>
                  <a:pt x="228000" y="446582"/>
                </a:lnTo>
                <a:lnTo>
                  <a:pt x="213410" y="461173"/>
                </a:lnTo>
                <a:lnTo>
                  <a:pt x="206646" y="457724"/>
                </a:lnTo>
                <a:lnTo>
                  <a:pt x="210094" y="470059"/>
                </a:lnTo>
                <a:lnTo>
                  <a:pt x="184230" y="473375"/>
                </a:lnTo>
                <a:lnTo>
                  <a:pt x="195504" y="498178"/>
                </a:lnTo>
                <a:lnTo>
                  <a:pt x="187679" y="503748"/>
                </a:lnTo>
                <a:lnTo>
                  <a:pt x="186618" y="507197"/>
                </a:lnTo>
                <a:lnTo>
                  <a:pt x="177599" y="513961"/>
                </a:lnTo>
                <a:lnTo>
                  <a:pt x="173089" y="509451"/>
                </a:lnTo>
                <a:lnTo>
                  <a:pt x="169773" y="509451"/>
                </a:lnTo>
                <a:lnTo>
                  <a:pt x="169773" y="512767"/>
                </a:lnTo>
                <a:lnTo>
                  <a:pt x="165264" y="515023"/>
                </a:lnTo>
                <a:lnTo>
                  <a:pt x="165264" y="517277"/>
                </a:lnTo>
                <a:lnTo>
                  <a:pt x="164202" y="518338"/>
                </a:lnTo>
                <a:lnTo>
                  <a:pt x="164202" y="522848"/>
                </a:lnTo>
                <a:lnTo>
                  <a:pt x="161948" y="525103"/>
                </a:lnTo>
                <a:lnTo>
                  <a:pt x="158632" y="525103"/>
                </a:lnTo>
                <a:lnTo>
                  <a:pt x="157571" y="508258"/>
                </a:lnTo>
                <a:lnTo>
                  <a:pt x="155316" y="501493"/>
                </a:lnTo>
                <a:lnTo>
                  <a:pt x="146297" y="504942"/>
                </a:lnTo>
                <a:lnTo>
                  <a:pt x="141787" y="512767"/>
                </a:lnTo>
                <a:lnTo>
                  <a:pt x="144042" y="522848"/>
                </a:lnTo>
                <a:lnTo>
                  <a:pt x="141787" y="528419"/>
                </a:lnTo>
                <a:lnTo>
                  <a:pt x="132768" y="526163"/>
                </a:lnTo>
                <a:lnTo>
                  <a:pt x="129452" y="525103"/>
                </a:lnTo>
                <a:lnTo>
                  <a:pt x="109159" y="528419"/>
                </a:lnTo>
                <a:lnTo>
                  <a:pt x="110220" y="532928"/>
                </a:lnTo>
                <a:lnTo>
                  <a:pt x="85417" y="548712"/>
                </a:lnTo>
                <a:lnTo>
                  <a:pt x="83162" y="546457"/>
                </a:lnTo>
                <a:lnTo>
                  <a:pt x="79847" y="537438"/>
                </a:lnTo>
                <a:lnTo>
                  <a:pt x="76531" y="537438"/>
                </a:lnTo>
                <a:lnTo>
                  <a:pt x="86611" y="519399"/>
                </a:lnTo>
                <a:lnTo>
                  <a:pt x="77592" y="509319"/>
                </a:lnTo>
                <a:lnTo>
                  <a:pt x="64063" y="451888"/>
                </a:lnTo>
                <a:lnTo>
                  <a:pt x="82101" y="444062"/>
                </a:lnTo>
                <a:lnTo>
                  <a:pt x="78785" y="441808"/>
                </a:lnTo>
                <a:lnTo>
                  <a:pt x="70960" y="422708"/>
                </a:lnTo>
                <a:lnTo>
                  <a:pt x="63002" y="395651"/>
                </a:lnTo>
                <a:lnTo>
                  <a:pt x="19099" y="340474"/>
                </a:lnTo>
                <a:lnTo>
                  <a:pt x="0" y="316866"/>
                </a:lnTo>
                <a:lnTo>
                  <a:pt x="22548" y="311294"/>
                </a:lnTo>
                <a:lnTo>
                  <a:pt x="37138" y="314610"/>
                </a:lnTo>
                <a:lnTo>
                  <a:pt x="41648" y="321375"/>
                </a:lnTo>
                <a:lnTo>
                  <a:pt x="52922" y="331455"/>
                </a:lnTo>
                <a:lnTo>
                  <a:pt x="55176" y="289807"/>
                </a:lnTo>
                <a:lnTo>
                  <a:pt x="75469" y="249354"/>
                </a:lnTo>
                <a:lnTo>
                  <a:pt x="40586" y="242589"/>
                </a:lnTo>
                <a:lnTo>
                  <a:pt x="29313" y="187414"/>
                </a:lnTo>
                <a:lnTo>
                  <a:pt x="24803" y="171630"/>
                </a:lnTo>
                <a:lnTo>
                  <a:pt x="18039" y="131176"/>
                </a:lnTo>
                <a:lnTo>
                  <a:pt x="15784" y="123351"/>
                </a:lnTo>
              </a:path>
            </a:pathLst>
          </a:custGeom>
          <a:solidFill>
            <a:schemeClr val="bg1">
              <a:lumMod val="85000"/>
            </a:schemeClr>
          </a:solidFill>
          <a:ln w="13251" cap="flat">
            <a:noFill/>
            <a:prstDash val="solid"/>
            <a:miter/>
          </a:ln>
        </p:spPr>
        <p:txBody>
          <a:bodyPr rtlCol="0" anchor="ctr"/>
          <a:lstStyle/>
          <a:p>
            <a:endParaRPr lang="en-FI" sz="816"/>
          </a:p>
        </p:txBody>
      </p:sp>
      <p:sp>
        <p:nvSpPr>
          <p:cNvPr id="1463" name="Freeform: Shape 1462">
            <a:extLst>
              <a:ext uri="{FF2B5EF4-FFF2-40B4-BE49-F238E27FC236}">
                <a16:creationId xmlns:a16="http://schemas.microsoft.com/office/drawing/2014/main" id="{80EF4E8B-8640-65B2-E5D5-2A51D57264EC}"/>
              </a:ext>
            </a:extLst>
          </p:cNvPr>
          <p:cNvSpPr/>
          <p:nvPr/>
        </p:nvSpPr>
        <p:spPr>
          <a:xfrm>
            <a:off x="4640324" y="6209228"/>
            <a:ext cx="90845" cy="164182"/>
          </a:xfrm>
          <a:custGeom>
            <a:avLst/>
            <a:gdLst>
              <a:gd name="connsiteX0" fmla="*/ 7826 w 200279"/>
              <a:gd name="connsiteY0" fmla="*/ 140195 h 361960"/>
              <a:gd name="connsiteX1" fmla="*/ 10080 w 200279"/>
              <a:gd name="connsiteY1" fmla="*/ 141256 h 361960"/>
              <a:gd name="connsiteX2" fmla="*/ 14590 w 200279"/>
              <a:gd name="connsiteY2" fmla="*/ 141256 h 361960"/>
              <a:gd name="connsiteX3" fmla="*/ 16845 w 200279"/>
              <a:gd name="connsiteY3" fmla="*/ 140195 h 361960"/>
              <a:gd name="connsiteX4" fmla="*/ 22415 w 200279"/>
              <a:gd name="connsiteY4" fmla="*/ 133431 h 361960"/>
              <a:gd name="connsiteX5" fmla="*/ 24670 w 200279"/>
              <a:gd name="connsiteY5" fmla="*/ 128921 h 361960"/>
              <a:gd name="connsiteX6" fmla="*/ 24670 w 200279"/>
              <a:gd name="connsiteY6" fmla="*/ 127860 h 361960"/>
              <a:gd name="connsiteX7" fmla="*/ 23477 w 200279"/>
              <a:gd name="connsiteY7" fmla="*/ 124544 h 361960"/>
              <a:gd name="connsiteX8" fmla="*/ 23477 w 200279"/>
              <a:gd name="connsiteY8" fmla="*/ 122289 h 361960"/>
              <a:gd name="connsiteX9" fmla="*/ 24670 w 200279"/>
              <a:gd name="connsiteY9" fmla="*/ 121095 h 361960"/>
              <a:gd name="connsiteX10" fmla="*/ 26925 w 200279"/>
              <a:gd name="connsiteY10" fmla="*/ 121095 h 361960"/>
              <a:gd name="connsiteX11" fmla="*/ 29180 w 200279"/>
              <a:gd name="connsiteY11" fmla="*/ 118841 h 361960"/>
              <a:gd name="connsiteX12" fmla="*/ 29180 w 200279"/>
              <a:gd name="connsiteY12" fmla="*/ 112076 h 361960"/>
              <a:gd name="connsiteX13" fmla="*/ 26925 w 200279"/>
              <a:gd name="connsiteY13" fmla="*/ 107567 h 361960"/>
              <a:gd name="connsiteX14" fmla="*/ 28119 w 200279"/>
              <a:gd name="connsiteY14" fmla="*/ 104251 h 361960"/>
              <a:gd name="connsiteX15" fmla="*/ 31435 w 200279"/>
              <a:gd name="connsiteY15" fmla="*/ 99741 h 361960"/>
              <a:gd name="connsiteX16" fmla="*/ 31435 w 200279"/>
              <a:gd name="connsiteY16" fmla="*/ 92977 h 361960"/>
              <a:gd name="connsiteX17" fmla="*/ 29180 w 200279"/>
              <a:gd name="connsiteY17" fmla="*/ 91783 h 361960"/>
              <a:gd name="connsiteX18" fmla="*/ 29180 w 200279"/>
              <a:gd name="connsiteY18" fmla="*/ 83957 h 361960"/>
              <a:gd name="connsiteX19" fmla="*/ 26925 w 200279"/>
              <a:gd name="connsiteY19" fmla="*/ 80642 h 361960"/>
              <a:gd name="connsiteX20" fmla="*/ 23609 w 200279"/>
              <a:gd name="connsiteY20" fmla="*/ 78387 h 361960"/>
              <a:gd name="connsiteX21" fmla="*/ 19099 w 200279"/>
              <a:gd name="connsiteY21" fmla="*/ 77326 h 361960"/>
              <a:gd name="connsiteX22" fmla="*/ 15784 w 200279"/>
              <a:gd name="connsiteY22" fmla="*/ 72817 h 361960"/>
              <a:gd name="connsiteX23" fmla="*/ 9019 w 200279"/>
              <a:gd name="connsiteY23" fmla="*/ 69501 h 361960"/>
              <a:gd name="connsiteX24" fmla="*/ 6765 w 200279"/>
              <a:gd name="connsiteY24" fmla="*/ 66052 h 361960"/>
              <a:gd name="connsiteX25" fmla="*/ 5704 w 200279"/>
              <a:gd name="connsiteY25" fmla="*/ 62736 h 361960"/>
              <a:gd name="connsiteX26" fmla="*/ 10213 w 200279"/>
              <a:gd name="connsiteY26" fmla="*/ 59420 h 361960"/>
              <a:gd name="connsiteX27" fmla="*/ 10213 w 200279"/>
              <a:gd name="connsiteY27" fmla="*/ 56104 h 361960"/>
              <a:gd name="connsiteX28" fmla="*/ 12468 w 200279"/>
              <a:gd name="connsiteY28" fmla="*/ 54910 h 361960"/>
              <a:gd name="connsiteX29" fmla="*/ 12468 w 200279"/>
              <a:gd name="connsiteY29" fmla="*/ 49340 h 361960"/>
              <a:gd name="connsiteX30" fmla="*/ 11274 w 200279"/>
              <a:gd name="connsiteY30" fmla="*/ 47085 h 361960"/>
              <a:gd name="connsiteX31" fmla="*/ 9019 w 200279"/>
              <a:gd name="connsiteY31" fmla="*/ 46024 h 361960"/>
              <a:gd name="connsiteX32" fmla="*/ 6765 w 200279"/>
              <a:gd name="connsiteY32" fmla="*/ 39259 h 361960"/>
              <a:gd name="connsiteX33" fmla="*/ 9019 w 200279"/>
              <a:gd name="connsiteY33" fmla="*/ 33689 h 361960"/>
              <a:gd name="connsiteX34" fmla="*/ 6765 w 200279"/>
              <a:gd name="connsiteY34" fmla="*/ 30373 h 361960"/>
              <a:gd name="connsiteX35" fmla="*/ 0 w 200279"/>
              <a:gd name="connsiteY35" fmla="*/ 26925 h 361960"/>
              <a:gd name="connsiteX36" fmla="*/ 7826 w 200279"/>
              <a:gd name="connsiteY36" fmla="*/ 1060 h 361960"/>
              <a:gd name="connsiteX37" fmla="*/ 12335 w 200279"/>
              <a:gd name="connsiteY37" fmla="*/ 1060 h 361960"/>
              <a:gd name="connsiteX38" fmla="*/ 16845 w 200279"/>
              <a:gd name="connsiteY38" fmla="*/ 0 h 361960"/>
              <a:gd name="connsiteX39" fmla="*/ 21354 w 200279"/>
              <a:gd name="connsiteY39" fmla="*/ 0 h 361960"/>
              <a:gd name="connsiteX40" fmla="*/ 28119 w 200279"/>
              <a:gd name="connsiteY40" fmla="*/ 2255 h 361960"/>
              <a:gd name="connsiteX41" fmla="*/ 34883 w 200279"/>
              <a:gd name="connsiteY41" fmla="*/ 9019 h 361960"/>
              <a:gd name="connsiteX42" fmla="*/ 37138 w 200279"/>
              <a:gd name="connsiteY42" fmla="*/ 9019 h 361960"/>
              <a:gd name="connsiteX43" fmla="*/ 69766 w 200279"/>
              <a:gd name="connsiteY43" fmla="*/ 32628 h 361960"/>
              <a:gd name="connsiteX44" fmla="*/ 70828 w 200279"/>
              <a:gd name="connsiteY44" fmla="*/ 35944 h 361960"/>
              <a:gd name="connsiteX45" fmla="*/ 68573 w 200279"/>
              <a:gd name="connsiteY45" fmla="*/ 40454 h 361960"/>
              <a:gd name="connsiteX46" fmla="*/ 64063 w 200279"/>
              <a:gd name="connsiteY46" fmla="*/ 42708 h 361960"/>
              <a:gd name="connsiteX47" fmla="*/ 60747 w 200279"/>
              <a:gd name="connsiteY47" fmla="*/ 42708 h 361960"/>
              <a:gd name="connsiteX48" fmla="*/ 58492 w 200279"/>
              <a:gd name="connsiteY48" fmla="*/ 44963 h 361960"/>
              <a:gd name="connsiteX49" fmla="*/ 60747 w 200279"/>
              <a:gd name="connsiteY49" fmla="*/ 49473 h 361960"/>
              <a:gd name="connsiteX50" fmla="*/ 64063 w 200279"/>
              <a:gd name="connsiteY50" fmla="*/ 51727 h 361960"/>
              <a:gd name="connsiteX51" fmla="*/ 68573 w 200279"/>
              <a:gd name="connsiteY51" fmla="*/ 51727 h 361960"/>
              <a:gd name="connsiteX52" fmla="*/ 73082 w 200279"/>
              <a:gd name="connsiteY52" fmla="*/ 48411 h 361960"/>
              <a:gd name="connsiteX53" fmla="*/ 75337 w 200279"/>
              <a:gd name="connsiteY53" fmla="*/ 49473 h 361960"/>
              <a:gd name="connsiteX54" fmla="*/ 77592 w 200279"/>
              <a:gd name="connsiteY54" fmla="*/ 48411 h 361960"/>
              <a:gd name="connsiteX55" fmla="*/ 126003 w 200279"/>
              <a:gd name="connsiteY55" fmla="*/ 38331 h 361960"/>
              <a:gd name="connsiteX56" fmla="*/ 178925 w 200279"/>
              <a:gd name="connsiteY56" fmla="*/ 82233 h 361960"/>
              <a:gd name="connsiteX57" fmla="*/ 200279 w 200279"/>
              <a:gd name="connsiteY57" fmla="*/ 100272 h 361960"/>
              <a:gd name="connsiteX58" fmla="*/ 194709 w 200279"/>
              <a:gd name="connsiteY58" fmla="*/ 142980 h 361960"/>
              <a:gd name="connsiteX59" fmla="*/ 194709 w 200279"/>
              <a:gd name="connsiteY59" fmla="*/ 158764 h 361960"/>
              <a:gd name="connsiteX60" fmla="*/ 184628 w 200279"/>
              <a:gd name="connsiteY60" fmla="*/ 167783 h 361960"/>
              <a:gd name="connsiteX61" fmla="*/ 186883 w 200279"/>
              <a:gd name="connsiteY61" fmla="*/ 173486 h 361960"/>
              <a:gd name="connsiteX62" fmla="*/ 184628 w 200279"/>
              <a:gd name="connsiteY62" fmla="*/ 172293 h 361960"/>
              <a:gd name="connsiteX63" fmla="*/ 181312 w 200279"/>
              <a:gd name="connsiteY63" fmla="*/ 179057 h 361960"/>
              <a:gd name="connsiteX64" fmla="*/ 183567 w 200279"/>
              <a:gd name="connsiteY64" fmla="*/ 186882 h 361960"/>
              <a:gd name="connsiteX65" fmla="*/ 183567 w 200279"/>
              <a:gd name="connsiteY65" fmla="*/ 193647 h 361960"/>
              <a:gd name="connsiteX66" fmla="*/ 188077 w 200279"/>
              <a:gd name="connsiteY66" fmla="*/ 197096 h 361960"/>
              <a:gd name="connsiteX67" fmla="*/ 189138 w 200279"/>
              <a:gd name="connsiteY67" fmla="*/ 203860 h 361960"/>
              <a:gd name="connsiteX68" fmla="*/ 189138 w 200279"/>
              <a:gd name="connsiteY68" fmla="*/ 207309 h 361960"/>
              <a:gd name="connsiteX69" fmla="*/ 191393 w 200279"/>
              <a:gd name="connsiteY69" fmla="*/ 210625 h 361960"/>
              <a:gd name="connsiteX70" fmla="*/ 185822 w 200279"/>
              <a:gd name="connsiteY70" fmla="*/ 238743 h 361960"/>
              <a:gd name="connsiteX71" fmla="*/ 180119 w 200279"/>
              <a:gd name="connsiteY71" fmla="*/ 237681 h 361960"/>
              <a:gd name="connsiteX72" fmla="*/ 173354 w 200279"/>
              <a:gd name="connsiteY72" fmla="*/ 237681 h 361960"/>
              <a:gd name="connsiteX73" fmla="*/ 171100 w 200279"/>
              <a:gd name="connsiteY73" fmla="*/ 233172 h 361960"/>
              <a:gd name="connsiteX74" fmla="*/ 165529 w 200279"/>
              <a:gd name="connsiteY74" fmla="*/ 234233 h 361960"/>
              <a:gd name="connsiteX75" fmla="*/ 165529 w 200279"/>
              <a:gd name="connsiteY75" fmla="*/ 239804 h 361960"/>
              <a:gd name="connsiteX76" fmla="*/ 174548 w 200279"/>
              <a:gd name="connsiteY76" fmla="*/ 252140 h 361960"/>
              <a:gd name="connsiteX77" fmla="*/ 173487 w 200279"/>
              <a:gd name="connsiteY77" fmla="*/ 258904 h 361960"/>
              <a:gd name="connsiteX78" fmla="*/ 170171 w 200279"/>
              <a:gd name="connsiteY78" fmla="*/ 264474 h 361960"/>
              <a:gd name="connsiteX79" fmla="*/ 164468 w 200279"/>
              <a:gd name="connsiteY79" fmla="*/ 263413 h 361960"/>
              <a:gd name="connsiteX80" fmla="*/ 162213 w 200279"/>
              <a:gd name="connsiteY80" fmla="*/ 259965 h 361960"/>
              <a:gd name="connsiteX81" fmla="*/ 158764 w 200279"/>
              <a:gd name="connsiteY81" fmla="*/ 266729 h 361960"/>
              <a:gd name="connsiteX82" fmla="*/ 162213 w 200279"/>
              <a:gd name="connsiteY82" fmla="*/ 271238 h 361960"/>
              <a:gd name="connsiteX83" fmla="*/ 163274 w 200279"/>
              <a:gd name="connsiteY83" fmla="*/ 276810 h 361960"/>
              <a:gd name="connsiteX84" fmla="*/ 165529 w 200279"/>
              <a:gd name="connsiteY84" fmla="*/ 282379 h 361960"/>
              <a:gd name="connsiteX85" fmla="*/ 167784 w 200279"/>
              <a:gd name="connsiteY85" fmla="*/ 289144 h 361960"/>
              <a:gd name="connsiteX86" fmla="*/ 172293 w 200279"/>
              <a:gd name="connsiteY86" fmla="*/ 300419 h 361960"/>
              <a:gd name="connsiteX87" fmla="*/ 165529 w 200279"/>
              <a:gd name="connsiteY87" fmla="*/ 299357 h 361960"/>
              <a:gd name="connsiteX88" fmla="*/ 137410 w 200279"/>
              <a:gd name="connsiteY88" fmla="*/ 248691 h 361960"/>
              <a:gd name="connsiteX89" fmla="*/ 134094 w 200279"/>
              <a:gd name="connsiteY89" fmla="*/ 250945 h 361960"/>
              <a:gd name="connsiteX90" fmla="*/ 130778 w 200279"/>
              <a:gd name="connsiteY90" fmla="*/ 259965 h 361960"/>
              <a:gd name="connsiteX91" fmla="*/ 122953 w 200279"/>
              <a:gd name="connsiteY91" fmla="*/ 253200 h 361960"/>
              <a:gd name="connsiteX92" fmla="*/ 118443 w 200279"/>
              <a:gd name="connsiteY92" fmla="*/ 256516 h 361960"/>
              <a:gd name="connsiteX93" fmla="*/ 128523 w 200279"/>
              <a:gd name="connsiteY93" fmla="*/ 273361 h 361960"/>
              <a:gd name="connsiteX94" fmla="*/ 138604 w 200279"/>
              <a:gd name="connsiteY94" fmla="*/ 265536 h 361960"/>
              <a:gd name="connsiteX95" fmla="*/ 143113 w 200279"/>
              <a:gd name="connsiteY95" fmla="*/ 276810 h 361960"/>
              <a:gd name="connsiteX96" fmla="*/ 138604 w 200279"/>
              <a:gd name="connsiteY96" fmla="*/ 284635 h 361960"/>
              <a:gd name="connsiteX97" fmla="*/ 135155 w 200279"/>
              <a:gd name="connsiteY97" fmla="*/ 291399 h 361960"/>
              <a:gd name="connsiteX98" fmla="*/ 138604 w 200279"/>
              <a:gd name="connsiteY98" fmla="*/ 290206 h 361960"/>
              <a:gd name="connsiteX99" fmla="*/ 144175 w 200279"/>
              <a:gd name="connsiteY99" fmla="*/ 287950 h 361960"/>
              <a:gd name="connsiteX100" fmla="*/ 155448 w 200279"/>
              <a:gd name="connsiteY100" fmla="*/ 293654 h 361960"/>
              <a:gd name="connsiteX101" fmla="*/ 152133 w 200279"/>
              <a:gd name="connsiteY101" fmla="*/ 302673 h 361960"/>
              <a:gd name="connsiteX102" fmla="*/ 157703 w 200279"/>
              <a:gd name="connsiteY102" fmla="*/ 305989 h 361960"/>
              <a:gd name="connsiteX103" fmla="*/ 147623 w 200279"/>
              <a:gd name="connsiteY103" fmla="*/ 309437 h 361960"/>
              <a:gd name="connsiteX104" fmla="*/ 142053 w 200279"/>
              <a:gd name="connsiteY104" fmla="*/ 322966 h 361960"/>
              <a:gd name="connsiteX105" fmla="*/ 137543 w 200279"/>
              <a:gd name="connsiteY105" fmla="*/ 329731 h 361960"/>
              <a:gd name="connsiteX106" fmla="*/ 129718 w 200279"/>
              <a:gd name="connsiteY106" fmla="*/ 320711 h 361960"/>
              <a:gd name="connsiteX107" fmla="*/ 126402 w 200279"/>
              <a:gd name="connsiteY107" fmla="*/ 315141 h 361960"/>
              <a:gd name="connsiteX108" fmla="*/ 120831 w 200279"/>
              <a:gd name="connsiteY108" fmla="*/ 303866 h 361960"/>
              <a:gd name="connsiteX109" fmla="*/ 117515 w 200279"/>
              <a:gd name="connsiteY109" fmla="*/ 298164 h 361960"/>
              <a:gd name="connsiteX110" fmla="*/ 113005 w 200279"/>
              <a:gd name="connsiteY110" fmla="*/ 290339 h 361960"/>
              <a:gd name="connsiteX111" fmla="*/ 108496 w 200279"/>
              <a:gd name="connsiteY111" fmla="*/ 276810 h 361960"/>
              <a:gd name="connsiteX112" fmla="*/ 103986 w 200279"/>
              <a:gd name="connsiteY112" fmla="*/ 274554 h 361960"/>
              <a:gd name="connsiteX113" fmla="*/ 101731 w 200279"/>
              <a:gd name="connsiteY113" fmla="*/ 280125 h 361960"/>
              <a:gd name="connsiteX114" fmla="*/ 108496 w 200279"/>
              <a:gd name="connsiteY114" fmla="*/ 290206 h 361960"/>
              <a:gd name="connsiteX115" fmla="*/ 102925 w 200279"/>
              <a:gd name="connsiteY115" fmla="*/ 294715 h 361960"/>
              <a:gd name="connsiteX116" fmla="*/ 98415 w 200279"/>
              <a:gd name="connsiteY116" fmla="*/ 295775 h 361960"/>
              <a:gd name="connsiteX117" fmla="*/ 106241 w 200279"/>
              <a:gd name="connsiteY117" fmla="*/ 304795 h 361960"/>
              <a:gd name="connsiteX118" fmla="*/ 119770 w 200279"/>
              <a:gd name="connsiteY118" fmla="*/ 310367 h 361960"/>
              <a:gd name="connsiteX119" fmla="*/ 119770 w 200279"/>
              <a:gd name="connsiteY119" fmla="*/ 314876 h 361960"/>
              <a:gd name="connsiteX120" fmla="*/ 116454 w 200279"/>
              <a:gd name="connsiteY120" fmla="*/ 320445 h 361960"/>
              <a:gd name="connsiteX121" fmla="*/ 125473 w 200279"/>
              <a:gd name="connsiteY121" fmla="*/ 327210 h 361960"/>
              <a:gd name="connsiteX122" fmla="*/ 124412 w 200279"/>
              <a:gd name="connsiteY122" fmla="*/ 336230 h 361960"/>
              <a:gd name="connsiteX123" fmla="*/ 124412 w 200279"/>
              <a:gd name="connsiteY123" fmla="*/ 344055 h 361960"/>
              <a:gd name="connsiteX124" fmla="*/ 114332 w 200279"/>
              <a:gd name="connsiteY124" fmla="*/ 341801 h 361960"/>
              <a:gd name="connsiteX125" fmla="*/ 113271 w 200279"/>
              <a:gd name="connsiteY125" fmla="*/ 345117 h 361960"/>
              <a:gd name="connsiteX126" fmla="*/ 122290 w 200279"/>
              <a:gd name="connsiteY126" fmla="*/ 350687 h 361960"/>
              <a:gd name="connsiteX127" fmla="*/ 117780 w 200279"/>
              <a:gd name="connsiteY127" fmla="*/ 361960 h 361960"/>
              <a:gd name="connsiteX128" fmla="*/ 99742 w 200279"/>
              <a:gd name="connsiteY128" fmla="*/ 356391 h 361960"/>
              <a:gd name="connsiteX129" fmla="*/ 99742 w 200279"/>
              <a:gd name="connsiteY129" fmla="*/ 347371 h 361960"/>
              <a:gd name="connsiteX130" fmla="*/ 86213 w 200279"/>
              <a:gd name="connsiteY130" fmla="*/ 340606 h 361960"/>
              <a:gd name="connsiteX131" fmla="*/ 81703 w 200279"/>
              <a:gd name="connsiteY131" fmla="*/ 349626 h 361960"/>
              <a:gd name="connsiteX132" fmla="*/ 79449 w 200279"/>
              <a:gd name="connsiteY132" fmla="*/ 350687 h 361960"/>
              <a:gd name="connsiteX133" fmla="*/ 77194 w 200279"/>
              <a:gd name="connsiteY133" fmla="*/ 346177 h 361960"/>
              <a:gd name="connsiteX134" fmla="*/ 73878 w 200279"/>
              <a:gd name="connsiteY134" fmla="*/ 342862 h 361960"/>
              <a:gd name="connsiteX135" fmla="*/ 76133 w 200279"/>
              <a:gd name="connsiteY135" fmla="*/ 337290 h 361960"/>
              <a:gd name="connsiteX136" fmla="*/ 76133 w 200279"/>
              <a:gd name="connsiteY136" fmla="*/ 333842 h 361960"/>
              <a:gd name="connsiteX137" fmla="*/ 72817 w 200279"/>
              <a:gd name="connsiteY137" fmla="*/ 328272 h 361960"/>
              <a:gd name="connsiteX138" fmla="*/ 72817 w 200279"/>
              <a:gd name="connsiteY138" fmla="*/ 323761 h 361960"/>
              <a:gd name="connsiteX139" fmla="*/ 85152 w 200279"/>
              <a:gd name="connsiteY139" fmla="*/ 321507 h 361960"/>
              <a:gd name="connsiteX140" fmla="*/ 89661 w 200279"/>
              <a:gd name="connsiteY140" fmla="*/ 318059 h 361960"/>
              <a:gd name="connsiteX141" fmla="*/ 88468 w 200279"/>
              <a:gd name="connsiteY141" fmla="*/ 306785 h 361960"/>
              <a:gd name="connsiteX142" fmla="*/ 89661 w 200279"/>
              <a:gd name="connsiteY142" fmla="*/ 298959 h 361960"/>
              <a:gd name="connsiteX143" fmla="*/ 83958 w 200279"/>
              <a:gd name="connsiteY143" fmla="*/ 287685 h 361960"/>
              <a:gd name="connsiteX144" fmla="*/ 76133 w 200279"/>
              <a:gd name="connsiteY144" fmla="*/ 282115 h 361960"/>
              <a:gd name="connsiteX145" fmla="*/ 72817 w 200279"/>
              <a:gd name="connsiteY145" fmla="*/ 291134 h 361960"/>
              <a:gd name="connsiteX146" fmla="*/ 70562 w 200279"/>
              <a:gd name="connsiteY146" fmla="*/ 296705 h 361960"/>
              <a:gd name="connsiteX147" fmla="*/ 68307 w 200279"/>
              <a:gd name="connsiteY147" fmla="*/ 285431 h 361960"/>
              <a:gd name="connsiteX148" fmla="*/ 57033 w 200279"/>
              <a:gd name="connsiteY148" fmla="*/ 252802 h 361960"/>
              <a:gd name="connsiteX149" fmla="*/ 51330 w 200279"/>
              <a:gd name="connsiteY149" fmla="*/ 240468 h 361960"/>
              <a:gd name="connsiteX150" fmla="*/ 6367 w 200279"/>
              <a:gd name="connsiteY150" fmla="*/ 142583 h 361960"/>
              <a:gd name="connsiteX151" fmla="*/ 8622 w 200279"/>
              <a:gd name="connsiteY151" fmla="*/ 140327 h 36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00279" h="361960">
                <a:moveTo>
                  <a:pt x="7826" y="140195"/>
                </a:moveTo>
                <a:lnTo>
                  <a:pt x="10080" y="141256"/>
                </a:lnTo>
                <a:lnTo>
                  <a:pt x="14590" y="141256"/>
                </a:lnTo>
                <a:lnTo>
                  <a:pt x="16845" y="140195"/>
                </a:lnTo>
                <a:lnTo>
                  <a:pt x="22415" y="133431"/>
                </a:lnTo>
                <a:lnTo>
                  <a:pt x="24670" y="128921"/>
                </a:lnTo>
                <a:lnTo>
                  <a:pt x="24670" y="127860"/>
                </a:lnTo>
                <a:lnTo>
                  <a:pt x="23477" y="124544"/>
                </a:lnTo>
                <a:lnTo>
                  <a:pt x="23477" y="122289"/>
                </a:lnTo>
                <a:lnTo>
                  <a:pt x="24670" y="121095"/>
                </a:lnTo>
                <a:lnTo>
                  <a:pt x="26925" y="121095"/>
                </a:lnTo>
                <a:lnTo>
                  <a:pt x="29180" y="118841"/>
                </a:lnTo>
                <a:lnTo>
                  <a:pt x="29180" y="112076"/>
                </a:lnTo>
                <a:lnTo>
                  <a:pt x="26925" y="107567"/>
                </a:lnTo>
                <a:lnTo>
                  <a:pt x="28119" y="104251"/>
                </a:lnTo>
                <a:lnTo>
                  <a:pt x="31435" y="99741"/>
                </a:lnTo>
                <a:lnTo>
                  <a:pt x="31435" y="92977"/>
                </a:lnTo>
                <a:lnTo>
                  <a:pt x="29180" y="91783"/>
                </a:lnTo>
                <a:lnTo>
                  <a:pt x="29180" y="83957"/>
                </a:lnTo>
                <a:lnTo>
                  <a:pt x="26925" y="80642"/>
                </a:lnTo>
                <a:lnTo>
                  <a:pt x="23609" y="78387"/>
                </a:lnTo>
                <a:lnTo>
                  <a:pt x="19099" y="77326"/>
                </a:lnTo>
                <a:lnTo>
                  <a:pt x="15784" y="72817"/>
                </a:lnTo>
                <a:lnTo>
                  <a:pt x="9019" y="69501"/>
                </a:lnTo>
                <a:lnTo>
                  <a:pt x="6765" y="66052"/>
                </a:lnTo>
                <a:lnTo>
                  <a:pt x="5704" y="62736"/>
                </a:lnTo>
                <a:lnTo>
                  <a:pt x="10213" y="59420"/>
                </a:lnTo>
                <a:lnTo>
                  <a:pt x="10213" y="56104"/>
                </a:lnTo>
                <a:lnTo>
                  <a:pt x="12468" y="54910"/>
                </a:lnTo>
                <a:lnTo>
                  <a:pt x="12468" y="49340"/>
                </a:lnTo>
                <a:lnTo>
                  <a:pt x="11274" y="47085"/>
                </a:lnTo>
                <a:lnTo>
                  <a:pt x="9019" y="46024"/>
                </a:lnTo>
                <a:lnTo>
                  <a:pt x="6765" y="39259"/>
                </a:lnTo>
                <a:lnTo>
                  <a:pt x="9019" y="33689"/>
                </a:lnTo>
                <a:lnTo>
                  <a:pt x="6765" y="30373"/>
                </a:lnTo>
                <a:lnTo>
                  <a:pt x="0" y="26925"/>
                </a:lnTo>
                <a:cubicBezTo>
                  <a:pt x="21487" y="5570"/>
                  <a:pt x="1061" y="12069"/>
                  <a:pt x="7826" y="1060"/>
                </a:cubicBezTo>
                <a:lnTo>
                  <a:pt x="12335" y="1060"/>
                </a:lnTo>
                <a:lnTo>
                  <a:pt x="16845" y="0"/>
                </a:lnTo>
                <a:lnTo>
                  <a:pt x="21354" y="0"/>
                </a:lnTo>
                <a:lnTo>
                  <a:pt x="28119" y="2255"/>
                </a:lnTo>
                <a:lnTo>
                  <a:pt x="34883" y="9019"/>
                </a:lnTo>
                <a:lnTo>
                  <a:pt x="37138" y="9019"/>
                </a:lnTo>
                <a:cubicBezTo>
                  <a:pt x="39260" y="13528"/>
                  <a:pt x="61941" y="53319"/>
                  <a:pt x="69766" y="32628"/>
                </a:cubicBezTo>
                <a:lnTo>
                  <a:pt x="70828" y="35944"/>
                </a:lnTo>
                <a:lnTo>
                  <a:pt x="68573" y="40454"/>
                </a:lnTo>
                <a:lnTo>
                  <a:pt x="64063" y="42708"/>
                </a:lnTo>
                <a:lnTo>
                  <a:pt x="60747" y="42708"/>
                </a:lnTo>
                <a:lnTo>
                  <a:pt x="58492" y="44963"/>
                </a:lnTo>
                <a:lnTo>
                  <a:pt x="60747" y="49473"/>
                </a:lnTo>
                <a:lnTo>
                  <a:pt x="64063" y="51727"/>
                </a:lnTo>
                <a:lnTo>
                  <a:pt x="68573" y="51727"/>
                </a:lnTo>
                <a:lnTo>
                  <a:pt x="73082" y="48411"/>
                </a:lnTo>
                <a:lnTo>
                  <a:pt x="75337" y="49473"/>
                </a:lnTo>
                <a:lnTo>
                  <a:pt x="77592" y="48411"/>
                </a:lnTo>
                <a:cubicBezTo>
                  <a:pt x="96824" y="61145"/>
                  <a:pt x="109159" y="52523"/>
                  <a:pt x="126003" y="38331"/>
                </a:cubicBezTo>
                <a:lnTo>
                  <a:pt x="178925" y="82233"/>
                </a:lnTo>
                <a:lnTo>
                  <a:pt x="200279" y="100272"/>
                </a:lnTo>
                <a:lnTo>
                  <a:pt x="194709" y="142980"/>
                </a:lnTo>
                <a:lnTo>
                  <a:pt x="194709" y="158764"/>
                </a:lnTo>
                <a:lnTo>
                  <a:pt x="184628" y="167783"/>
                </a:lnTo>
                <a:lnTo>
                  <a:pt x="186883" y="173486"/>
                </a:lnTo>
                <a:lnTo>
                  <a:pt x="184628" y="172293"/>
                </a:lnTo>
                <a:lnTo>
                  <a:pt x="181312" y="179057"/>
                </a:lnTo>
                <a:lnTo>
                  <a:pt x="183567" y="186882"/>
                </a:lnTo>
                <a:lnTo>
                  <a:pt x="183567" y="193647"/>
                </a:lnTo>
                <a:lnTo>
                  <a:pt x="188077" y="197096"/>
                </a:lnTo>
                <a:lnTo>
                  <a:pt x="189138" y="203860"/>
                </a:lnTo>
                <a:lnTo>
                  <a:pt x="189138" y="207309"/>
                </a:lnTo>
                <a:lnTo>
                  <a:pt x="191393" y="210625"/>
                </a:lnTo>
                <a:cubicBezTo>
                  <a:pt x="201340" y="229061"/>
                  <a:pt x="195372" y="221766"/>
                  <a:pt x="185822" y="238743"/>
                </a:cubicBezTo>
                <a:lnTo>
                  <a:pt x="180119" y="237681"/>
                </a:lnTo>
                <a:lnTo>
                  <a:pt x="173354" y="237681"/>
                </a:lnTo>
                <a:lnTo>
                  <a:pt x="171100" y="233172"/>
                </a:lnTo>
                <a:lnTo>
                  <a:pt x="165529" y="234233"/>
                </a:lnTo>
                <a:lnTo>
                  <a:pt x="165529" y="239804"/>
                </a:lnTo>
                <a:lnTo>
                  <a:pt x="174548" y="252140"/>
                </a:lnTo>
                <a:lnTo>
                  <a:pt x="173487" y="258904"/>
                </a:lnTo>
                <a:lnTo>
                  <a:pt x="170171" y="264474"/>
                </a:lnTo>
                <a:lnTo>
                  <a:pt x="164468" y="263413"/>
                </a:lnTo>
                <a:lnTo>
                  <a:pt x="162213" y="259965"/>
                </a:lnTo>
                <a:lnTo>
                  <a:pt x="158764" y="266729"/>
                </a:lnTo>
                <a:lnTo>
                  <a:pt x="162213" y="271238"/>
                </a:lnTo>
                <a:lnTo>
                  <a:pt x="163274" y="276810"/>
                </a:lnTo>
                <a:lnTo>
                  <a:pt x="165529" y="282379"/>
                </a:lnTo>
                <a:lnTo>
                  <a:pt x="167784" y="289144"/>
                </a:lnTo>
                <a:lnTo>
                  <a:pt x="172293" y="300419"/>
                </a:lnTo>
                <a:lnTo>
                  <a:pt x="165529" y="299357"/>
                </a:lnTo>
                <a:cubicBezTo>
                  <a:pt x="150143" y="255190"/>
                  <a:pt x="141787" y="276677"/>
                  <a:pt x="137410" y="248691"/>
                </a:cubicBezTo>
                <a:lnTo>
                  <a:pt x="134094" y="250945"/>
                </a:lnTo>
                <a:lnTo>
                  <a:pt x="130778" y="259965"/>
                </a:lnTo>
                <a:lnTo>
                  <a:pt x="122953" y="253200"/>
                </a:lnTo>
                <a:lnTo>
                  <a:pt x="118443" y="256516"/>
                </a:lnTo>
                <a:lnTo>
                  <a:pt x="128523" y="273361"/>
                </a:lnTo>
                <a:lnTo>
                  <a:pt x="138604" y="265536"/>
                </a:lnTo>
                <a:lnTo>
                  <a:pt x="143113" y="276810"/>
                </a:lnTo>
                <a:lnTo>
                  <a:pt x="138604" y="284635"/>
                </a:lnTo>
                <a:lnTo>
                  <a:pt x="135155" y="291399"/>
                </a:lnTo>
                <a:lnTo>
                  <a:pt x="138604" y="290206"/>
                </a:lnTo>
                <a:lnTo>
                  <a:pt x="144175" y="287950"/>
                </a:lnTo>
                <a:lnTo>
                  <a:pt x="155448" y="293654"/>
                </a:lnTo>
                <a:lnTo>
                  <a:pt x="152133" y="302673"/>
                </a:lnTo>
                <a:lnTo>
                  <a:pt x="157703" y="305989"/>
                </a:lnTo>
                <a:lnTo>
                  <a:pt x="147623" y="309437"/>
                </a:lnTo>
                <a:lnTo>
                  <a:pt x="142053" y="322966"/>
                </a:lnTo>
                <a:lnTo>
                  <a:pt x="137543" y="329731"/>
                </a:lnTo>
                <a:lnTo>
                  <a:pt x="129718" y="320711"/>
                </a:lnTo>
                <a:lnTo>
                  <a:pt x="126402" y="315141"/>
                </a:lnTo>
                <a:lnTo>
                  <a:pt x="120831" y="303866"/>
                </a:lnTo>
                <a:lnTo>
                  <a:pt x="117515" y="298164"/>
                </a:lnTo>
                <a:lnTo>
                  <a:pt x="113005" y="290339"/>
                </a:lnTo>
                <a:lnTo>
                  <a:pt x="108496" y="276810"/>
                </a:lnTo>
                <a:lnTo>
                  <a:pt x="103986" y="274554"/>
                </a:lnTo>
                <a:lnTo>
                  <a:pt x="101731" y="280125"/>
                </a:lnTo>
                <a:lnTo>
                  <a:pt x="108496" y="290206"/>
                </a:lnTo>
                <a:lnTo>
                  <a:pt x="102925" y="294715"/>
                </a:lnTo>
                <a:lnTo>
                  <a:pt x="98415" y="295775"/>
                </a:lnTo>
                <a:lnTo>
                  <a:pt x="106241" y="304795"/>
                </a:lnTo>
                <a:lnTo>
                  <a:pt x="119770" y="310367"/>
                </a:lnTo>
                <a:lnTo>
                  <a:pt x="119770" y="314876"/>
                </a:lnTo>
                <a:lnTo>
                  <a:pt x="116454" y="320445"/>
                </a:lnTo>
                <a:lnTo>
                  <a:pt x="125473" y="327210"/>
                </a:lnTo>
                <a:lnTo>
                  <a:pt x="124412" y="336230"/>
                </a:lnTo>
                <a:lnTo>
                  <a:pt x="124412" y="344055"/>
                </a:lnTo>
                <a:lnTo>
                  <a:pt x="114332" y="341801"/>
                </a:lnTo>
                <a:lnTo>
                  <a:pt x="113271" y="345117"/>
                </a:lnTo>
                <a:lnTo>
                  <a:pt x="122290" y="350687"/>
                </a:lnTo>
                <a:lnTo>
                  <a:pt x="117780" y="361960"/>
                </a:lnTo>
                <a:lnTo>
                  <a:pt x="99742" y="356391"/>
                </a:lnTo>
                <a:lnTo>
                  <a:pt x="99742" y="347371"/>
                </a:lnTo>
                <a:lnTo>
                  <a:pt x="86213" y="340606"/>
                </a:lnTo>
                <a:lnTo>
                  <a:pt x="81703" y="349626"/>
                </a:lnTo>
                <a:lnTo>
                  <a:pt x="79449" y="350687"/>
                </a:lnTo>
                <a:lnTo>
                  <a:pt x="77194" y="346177"/>
                </a:lnTo>
                <a:lnTo>
                  <a:pt x="73878" y="342862"/>
                </a:lnTo>
                <a:lnTo>
                  <a:pt x="76133" y="337290"/>
                </a:lnTo>
                <a:lnTo>
                  <a:pt x="76133" y="333842"/>
                </a:lnTo>
                <a:lnTo>
                  <a:pt x="72817" y="328272"/>
                </a:lnTo>
                <a:lnTo>
                  <a:pt x="72817" y="323761"/>
                </a:lnTo>
                <a:lnTo>
                  <a:pt x="85152" y="321507"/>
                </a:lnTo>
                <a:lnTo>
                  <a:pt x="89661" y="318059"/>
                </a:lnTo>
                <a:lnTo>
                  <a:pt x="88468" y="306785"/>
                </a:lnTo>
                <a:lnTo>
                  <a:pt x="89661" y="298959"/>
                </a:lnTo>
                <a:lnTo>
                  <a:pt x="83958" y="287685"/>
                </a:lnTo>
                <a:lnTo>
                  <a:pt x="76133" y="282115"/>
                </a:lnTo>
                <a:lnTo>
                  <a:pt x="72817" y="291134"/>
                </a:lnTo>
                <a:lnTo>
                  <a:pt x="70562" y="296705"/>
                </a:lnTo>
                <a:lnTo>
                  <a:pt x="68307" y="285431"/>
                </a:lnTo>
                <a:lnTo>
                  <a:pt x="57033" y="252802"/>
                </a:lnTo>
                <a:lnTo>
                  <a:pt x="51330" y="240468"/>
                </a:lnTo>
                <a:lnTo>
                  <a:pt x="6367" y="142583"/>
                </a:lnTo>
                <a:lnTo>
                  <a:pt x="8622" y="140327"/>
                </a:lnTo>
              </a:path>
            </a:pathLst>
          </a:custGeom>
          <a:solidFill>
            <a:schemeClr val="bg1">
              <a:lumMod val="85000"/>
            </a:schemeClr>
          </a:solidFill>
          <a:ln w="13251" cap="flat">
            <a:noFill/>
            <a:prstDash val="solid"/>
            <a:miter/>
          </a:ln>
        </p:spPr>
        <p:txBody>
          <a:bodyPr rtlCol="0" anchor="ctr"/>
          <a:lstStyle/>
          <a:p>
            <a:endParaRPr lang="en-FI" sz="816"/>
          </a:p>
        </p:txBody>
      </p:sp>
      <p:sp>
        <p:nvSpPr>
          <p:cNvPr id="1464" name="Freeform: Shape 1463">
            <a:extLst>
              <a:ext uri="{FF2B5EF4-FFF2-40B4-BE49-F238E27FC236}">
                <a16:creationId xmlns:a16="http://schemas.microsoft.com/office/drawing/2014/main" id="{036A5205-41A4-11C0-A9AD-5BE38D146137}"/>
              </a:ext>
            </a:extLst>
          </p:cNvPr>
          <p:cNvSpPr/>
          <p:nvPr/>
        </p:nvSpPr>
        <p:spPr>
          <a:xfrm>
            <a:off x="4483842" y="5810474"/>
            <a:ext cx="373005" cy="462165"/>
          </a:xfrm>
          <a:custGeom>
            <a:avLst/>
            <a:gdLst>
              <a:gd name="connsiteX0" fmla="*/ 192984 w 822337"/>
              <a:gd name="connsiteY0" fmla="*/ 25731 h 1018903"/>
              <a:gd name="connsiteX1" fmla="*/ 192984 w 822337"/>
              <a:gd name="connsiteY1" fmla="*/ 29180 h 1018903"/>
              <a:gd name="connsiteX2" fmla="*/ 195239 w 822337"/>
              <a:gd name="connsiteY2" fmla="*/ 29180 h 1018903"/>
              <a:gd name="connsiteX3" fmla="*/ 198555 w 822337"/>
              <a:gd name="connsiteY3" fmla="*/ 30241 h 1018903"/>
              <a:gd name="connsiteX4" fmla="*/ 200809 w 822337"/>
              <a:gd name="connsiteY4" fmla="*/ 27986 h 1018903"/>
              <a:gd name="connsiteX5" fmla="*/ 205319 w 822337"/>
              <a:gd name="connsiteY5" fmla="*/ 29180 h 1018903"/>
              <a:gd name="connsiteX6" fmla="*/ 207574 w 822337"/>
              <a:gd name="connsiteY6" fmla="*/ 24670 h 1018903"/>
              <a:gd name="connsiteX7" fmla="*/ 212083 w 822337"/>
              <a:gd name="connsiteY7" fmla="*/ 21221 h 1018903"/>
              <a:gd name="connsiteX8" fmla="*/ 217654 w 822337"/>
              <a:gd name="connsiteY8" fmla="*/ 22415 h 1018903"/>
              <a:gd name="connsiteX9" fmla="*/ 225612 w 822337"/>
              <a:gd name="connsiteY9" fmla="*/ 31434 h 1018903"/>
              <a:gd name="connsiteX10" fmla="*/ 263811 w 822337"/>
              <a:gd name="connsiteY10" fmla="*/ 7826 h 1018903"/>
              <a:gd name="connsiteX11" fmla="*/ 271637 w 822337"/>
              <a:gd name="connsiteY11" fmla="*/ 0 h 1018903"/>
              <a:gd name="connsiteX12" fmla="*/ 273892 w 822337"/>
              <a:gd name="connsiteY12" fmla="*/ 7826 h 1018903"/>
              <a:gd name="connsiteX13" fmla="*/ 280656 w 822337"/>
              <a:gd name="connsiteY13" fmla="*/ 14590 h 1018903"/>
              <a:gd name="connsiteX14" fmla="*/ 286226 w 822337"/>
              <a:gd name="connsiteY14" fmla="*/ 41648 h 1018903"/>
              <a:gd name="connsiteX15" fmla="*/ 297501 w 822337"/>
              <a:gd name="connsiteY15" fmla="*/ 57431 h 1018903"/>
              <a:gd name="connsiteX16" fmla="*/ 299756 w 822337"/>
              <a:gd name="connsiteY16" fmla="*/ 69766 h 1018903"/>
              <a:gd name="connsiteX17" fmla="*/ 271637 w 822337"/>
              <a:gd name="connsiteY17" fmla="*/ 101333 h 1018903"/>
              <a:gd name="connsiteX18" fmla="*/ 292991 w 822337"/>
              <a:gd name="connsiteY18" fmla="*/ 121626 h 1018903"/>
              <a:gd name="connsiteX19" fmla="*/ 331190 w 822337"/>
              <a:gd name="connsiteY19" fmla="*/ 96824 h 1018903"/>
              <a:gd name="connsiteX20" fmla="*/ 351483 w 822337"/>
              <a:gd name="connsiteY20" fmla="*/ 87804 h 1018903"/>
              <a:gd name="connsiteX21" fmla="*/ 353738 w 822337"/>
              <a:gd name="connsiteY21" fmla="*/ 82234 h 1018903"/>
              <a:gd name="connsiteX22" fmla="*/ 357054 w 822337"/>
              <a:gd name="connsiteY22" fmla="*/ 81173 h 1018903"/>
              <a:gd name="connsiteX23" fmla="*/ 357054 w 822337"/>
              <a:gd name="connsiteY23" fmla="*/ 77724 h 1018903"/>
              <a:gd name="connsiteX24" fmla="*/ 360369 w 822337"/>
              <a:gd name="connsiteY24" fmla="*/ 76664 h 1018903"/>
              <a:gd name="connsiteX25" fmla="*/ 362624 w 822337"/>
              <a:gd name="connsiteY25" fmla="*/ 71092 h 1018903"/>
              <a:gd name="connsiteX26" fmla="*/ 361563 w 822337"/>
              <a:gd name="connsiteY26" fmla="*/ 69899 h 1018903"/>
              <a:gd name="connsiteX27" fmla="*/ 362624 w 822337"/>
              <a:gd name="connsiteY27" fmla="*/ 63134 h 1018903"/>
              <a:gd name="connsiteX28" fmla="*/ 367134 w 822337"/>
              <a:gd name="connsiteY28" fmla="*/ 55309 h 1018903"/>
              <a:gd name="connsiteX29" fmla="*/ 368328 w 822337"/>
              <a:gd name="connsiteY29" fmla="*/ 51860 h 1018903"/>
              <a:gd name="connsiteX30" fmla="*/ 369521 w 822337"/>
              <a:gd name="connsiteY30" fmla="*/ 50799 h 1018903"/>
              <a:gd name="connsiteX31" fmla="*/ 368328 w 822337"/>
              <a:gd name="connsiteY31" fmla="*/ 38465 h 1018903"/>
              <a:gd name="connsiteX32" fmla="*/ 374031 w 822337"/>
              <a:gd name="connsiteY32" fmla="*/ 33955 h 1018903"/>
              <a:gd name="connsiteX33" fmla="*/ 423504 w 822337"/>
              <a:gd name="connsiteY33" fmla="*/ 13662 h 1018903"/>
              <a:gd name="connsiteX34" fmla="*/ 443797 w 822337"/>
              <a:gd name="connsiteY34" fmla="*/ 11406 h 1018903"/>
              <a:gd name="connsiteX35" fmla="*/ 442736 w 822337"/>
              <a:gd name="connsiteY35" fmla="*/ 15916 h 1018903"/>
              <a:gd name="connsiteX36" fmla="*/ 441675 w 822337"/>
              <a:gd name="connsiteY36" fmla="*/ 21487 h 1018903"/>
              <a:gd name="connsiteX37" fmla="*/ 455204 w 822337"/>
              <a:gd name="connsiteY37" fmla="*/ 69899 h 1018903"/>
              <a:gd name="connsiteX38" fmla="*/ 450694 w 822337"/>
              <a:gd name="connsiteY38" fmla="*/ 72154 h 1018903"/>
              <a:gd name="connsiteX39" fmla="*/ 456265 w 822337"/>
              <a:gd name="connsiteY39" fmla="*/ 82234 h 1018903"/>
              <a:gd name="connsiteX40" fmla="*/ 458520 w 822337"/>
              <a:gd name="connsiteY40" fmla="*/ 82234 h 1018903"/>
              <a:gd name="connsiteX41" fmla="*/ 460774 w 822337"/>
              <a:gd name="connsiteY41" fmla="*/ 84489 h 1018903"/>
              <a:gd name="connsiteX42" fmla="*/ 461968 w 822337"/>
              <a:gd name="connsiteY42" fmla="*/ 87804 h 1018903"/>
              <a:gd name="connsiteX43" fmla="*/ 469793 w 822337"/>
              <a:gd name="connsiteY43" fmla="*/ 94569 h 1018903"/>
              <a:gd name="connsiteX44" fmla="*/ 470855 w 822337"/>
              <a:gd name="connsiteY44" fmla="*/ 104649 h 1018903"/>
              <a:gd name="connsiteX45" fmla="*/ 475364 w 822337"/>
              <a:gd name="connsiteY45" fmla="*/ 106904 h 1018903"/>
              <a:gd name="connsiteX46" fmla="*/ 474303 w 822337"/>
              <a:gd name="connsiteY46" fmla="*/ 114730 h 1018903"/>
              <a:gd name="connsiteX47" fmla="*/ 476558 w 822337"/>
              <a:gd name="connsiteY47" fmla="*/ 115790 h 1018903"/>
              <a:gd name="connsiteX48" fmla="*/ 476558 w 822337"/>
              <a:gd name="connsiteY48" fmla="*/ 118046 h 1018903"/>
              <a:gd name="connsiteX49" fmla="*/ 465284 w 822337"/>
              <a:gd name="connsiteY49" fmla="*/ 156245 h 1018903"/>
              <a:gd name="connsiteX50" fmla="*/ 541815 w 822337"/>
              <a:gd name="connsiteY50" fmla="*/ 194443 h 1018903"/>
              <a:gd name="connsiteX51" fmla="*/ 546324 w 822337"/>
              <a:gd name="connsiteY51" fmla="*/ 200014 h 1018903"/>
              <a:gd name="connsiteX52" fmla="*/ 554150 w 822337"/>
              <a:gd name="connsiteY52" fmla="*/ 201207 h 1018903"/>
              <a:gd name="connsiteX53" fmla="*/ 563169 w 822337"/>
              <a:gd name="connsiteY53" fmla="*/ 201207 h 1018903"/>
              <a:gd name="connsiteX54" fmla="*/ 582268 w 822337"/>
              <a:gd name="connsiteY54" fmla="*/ 195637 h 1018903"/>
              <a:gd name="connsiteX55" fmla="*/ 592349 w 822337"/>
              <a:gd name="connsiteY55" fmla="*/ 196698 h 1018903"/>
              <a:gd name="connsiteX56" fmla="*/ 599113 w 822337"/>
              <a:gd name="connsiteY56" fmla="*/ 193382 h 1018903"/>
              <a:gd name="connsiteX57" fmla="*/ 606938 w 822337"/>
              <a:gd name="connsiteY57" fmla="*/ 187811 h 1018903"/>
              <a:gd name="connsiteX58" fmla="*/ 607999 w 822337"/>
              <a:gd name="connsiteY58" fmla="*/ 184363 h 1018903"/>
              <a:gd name="connsiteX59" fmla="*/ 610254 w 822337"/>
              <a:gd name="connsiteY59" fmla="*/ 183302 h 1018903"/>
              <a:gd name="connsiteX60" fmla="*/ 615825 w 822337"/>
              <a:gd name="connsiteY60" fmla="*/ 187811 h 1018903"/>
              <a:gd name="connsiteX61" fmla="*/ 628160 w 822337"/>
              <a:gd name="connsiteY61" fmla="*/ 186618 h 1018903"/>
              <a:gd name="connsiteX62" fmla="*/ 637179 w 822337"/>
              <a:gd name="connsiteY62" fmla="*/ 185556 h 1018903"/>
              <a:gd name="connsiteX63" fmla="*/ 639434 w 822337"/>
              <a:gd name="connsiteY63" fmla="*/ 187811 h 1018903"/>
              <a:gd name="connsiteX64" fmla="*/ 652963 w 822337"/>
              <a:gd name="connsiteY64" fmla="*/ 186618 h 1018903"/>
              <a:gd name="connsiteX65" fmla="*/ 665298 w 822337"/>
              <a:gd name="connsiteY65" fmla="*/ 185556 h 1018903"/>
              <a:gd name="connsiteX66" fmla="*/ 666359 w 822337"/>
              <a:gd name="connsiteY66" fmla="*/ 185556 h 1018903"/>
              <a:gd name="connsiteX67" fmla="*/ 668614 w 822337"/>
              <a:gd name="connsiteY67" fmla="*/ 187811 h 1018903"/>
              <a:gd name="connsiteX68" fmla="*/ 669675 w 822337"/>
              <a:gd name="connsiteY68" fmla="*/ 190066 h 1018903"/>
              <a:gd name="connsiteX69" fmla="*/ 667420 w 822337"/>
              <a:gd name="connsiteY69" fmla="*/ 195770 h 1018903"/>
              <a:gd name="connsiteX70" fmla="*/ 668481 w 822337"/>
              <a:gd name="connsiteY70" fmla="*/ 195770 h 1018903"/>
              <a:gd name="connsiteX71" fmla="*/ 668481 w 822337"/>
              <a:gd name="connsiteY71" fmla="*/ 196831 h 1018903"/>
              <a:gd name="connsiteX72" fmla="*/ 669542 w 822337"/>
              <a:gd name="connsiteY72" fmla="*/ 196831 h 1018903"/>
              <a:gd name="connsiteX73" fmla="*/ 669542 w 822337"/>
              <a:gd name="connsiteY73" fmla="*/ 199085 h 1018903"/>
              <a:gd name="connsiteX74" fmla="*/ 670736 w 822337"/>
              <a:gd name="connsiteY74" fmla="*/ 199085 h 1018903"/>
              <a:gd name="connsiteX75" fmla="*/ 672991 w 822337"/>
              <a:gd name="connsiteY75" fmla="*/ 204656 h 1018903"/>
              <a:gd name="connsiteX76" fmla="*/ 672991 w 822337"/>
              <a:gd name="connsiteY76" fmla="*/ 208105 h 1018903"/>
              <a:gd name="connsiteX77" fmla="*/ 675246 w 822337"/>
              <a:gd name="connsiteY77" fmla="*/ 213675 h 1018903"/>
              <a:gd name="connsiteX78" fmla="*/ 665165 w 822337"/>
              <a:gd name="connsiteY78" fmla="*/ 227204 h 1018903"/>
              <a:gd name="connsiteX79" fmla="*/ 653891 w 822337"/>
              <a:gd name="connsiteY79" fmla="*/ 244049 h 1018903"/>
              <a:gd name="connsiteX80" fmla="*/ 652830 w 822337"/>
              <a:gd name="connsiteY80" fmla="*/ 257577 h 1018903"/>
              <a:gd name="connsiteX81" fmla="*/ 647259 w 822337"/>
              <a:gd name="connsiteY81" fmla="*/ 264342 h 1018903"/>
              <a:gd name="connsiteX82" fmla="*/ 652830 w 822337"/>
              <a:gd name="connsiteY82" fmla="*/ 271106 h 1018903"/>
              <a:gd name="connsiteX83" fmla="*/ 655085 w 822337"/>
              <a:gd name="connsiteY83" fmla="*/ 271106 h 1018903"/>
              <a:gd name="connsiteX84" fmla="*/ 656146 w 822337"/>
              <a:gd name="connsiteY84" fmla="*/ 272168 h 1018903"/>
              <a:gd name="connsiteX85" fmla="*/ 663972 w 822337"/>
              <a:gd name="connsiteY85" fmla="*/ 265403 h 1018903"/>
              <a:gd name="connsiteX86" fmla="*/ 671797 w 822337"/>
              <a:gd name="connsiteY86" fmla="*/ 269912 h 1018903"/>
              <a:gd name="connsiteX87" fmla="*/ 677368 w 822337"/>
              <a:gd name="connsiteY87" fmla="*/ 276677 h 1018903"/>
              <a:gd name="connsiteX88" fmla="*/ 678561 w 822337"/>
              <a:gd name="connsiteY88" fmla="*/ 279993 h 1018903"/>
              <a:gd name="connsiteX89" fmla="*/ 681877 w 822337"/>
              <a:gd name="connsiteY89" fmla="*/ 285564 h 1018903"/>
              <a:gd name="connsiteX90" fmla="*/ 681877 w 822337"/>
              <a:gd name="connsiteY90" fmla="*/ 287818 h 1018903"/>
              <a:gd name="connsiteX91" fmla="*/ 670603 w 822337"/>
              <a:gd name="connsiteY91" fmla="*/ 289012 h 1018903"/>
              <a:gd name="connsiteX92" fmla="*/ 651504 w 822337"/>
              <a:gd name="connsiteY92" fmla="*/ 294583 h 1018903"/>
              <a:gd name="connsiteX93" fmla="*/ 644739 w 822337"/>
              <a:gd name="connsiteY93" fmla="*/ 304663 h 1018903"/>
              <a:gd name="connsiteX94" fmla="*/ 636914 w 822337"/>
              <a:gd name="connsiteY94" fmla="*/ 314743 h 1018903"/>
              <a:gd name="connsiteX95" fmla="*/ 630149 w 822337"/>
              <a:gd name="connsiteY95" fmla="*/ 315937 h 1018903"/>
              <a:gd name="connsiteX96" fmla="*/ 627895 w 822337"/>
              <a:gd name="connsiteY96" fmla="*/ 321507 h 1018903"/>
              <a:gd name="connsiteX97" fmla="*/ 628956 w 822337"/>
              <a:gd name="connsiteY97" fmla="*/ 332782 h 1018903"/>
              <a:gd name="connsiteX98" fmla="*/ 625640 w 822337"/>
              <a:gd name="connsiteY98" fmla="*/ 350820 h 1018903"/>
              <a:gd name="connsiteX99" fmla="*/ 628956 w 822337"/>
              <a:gd name="connsiteY99" fmla="*/ 355329 h 1018903"/>
              <a:gd name="connsiteX100" fmla="*/ 632272 w 822337"/>
              <a:gd name="connsiteY100" fmla="*/ 366604 h 1018903"/>
              <a:gd name="connsiteX101" fmla="*/ 634527 w 822337"/>
              <a:gd name="connsiteY101" fmla="*/ 377877 h 1018903"/>
              <a:gd name="connsiteX102" fmla="*/ 631211 w 822337"/>
              <a:gd name="connsiteY102" fmla="*/ 383448 h 1018903"/>
              <a:gd name="connsiteX103" fmla="*/ 626701 w 822337"/>
              <a:gd name="connsiteY103" fmla="*/ 386764 h 1018903"/>
              <a:gd name="connsiteX104" fmla="*/ 622192 w 822337"/>
              <a:gd name="connsiteY104" fmla="*/ 395784 h 1018903"/>
              <a:gd name="connsiteX105" fmla="*/ 622192 w 822337"/>
              <a:gd name="connsiteY105" fmla="*/ 402547 h 1018903"/>
              <a:gd name="connsiteX106" fmla="*/ 636781 w 822337"/>
              <a:gd name="connsiteY106" fmla="*/ 410373 h 1018903"/>
              <a:gd name="connsiteX107" fmla="*/ 640097 w 822337"/>
              <a:gd name="connsiteY107" fmla="*/ 417138 h 1018903"/>
              <a:gd name="connsiteX108" fmla="*/ 643546 w 822337"/>
              <a:gd name="connsiteY108" fmla="*/ 419392 h 1018903"/>
              <a:gd name="connsiteX109" fmla="*/ 655881 w 822337"/>
              <a:gd name="connsiteY109" fmla="*/ 410373 h 1018903"/>
              <a:gd name="connsiteX110" fmla="*/ 658136 w 822337"/>
              <a:gd name="connsiteY110" fmla="*/ 405863 h 1018903"/>
              <a:gd name="connsiteX111" fmla="*/ 660391 w 822337"/>
              <a:gd name="connsiteY111" fmla="*/ 406925 h 1018903"/>
              <a:gd name="connsiteX112" fmla="*/ 662645 w 822337"/>
              <a:gd name="connsiteY112" fmla="*/ 411435 h 1018903"/>
              <a:gd name="connsiteX113" fmla="*/ 664900 w 822337"/>
              <a:gd name="connsiteY113" fmla="*/ 411435 h 1018903"/>
              <a:gd name="connsiteX114" fmla="*/ 671664 w 822337"/>
              <a:gd name="connsiteY114" fmla="*/ 432789 h 1018903"/>
              <a:gd name="connsiteX115" fmla="*/ 675113 w 822337"/>
              <a:gd name="connsiteY115" fmla="*/ 432789 h 1018903"/>
              <a:gd name="connsiteX116" fmla="*/ 675113 w 822337"/>
              <a:gd name="connsiteY116" fmla="*/ 435043 h 1018903"/>
              <a:gd name="connsiteX117" fmla="*/ 671664 w 822337"/>
              <a:gd name="connsiteY117" fmla="*/ 438492 h 1018903"/>
              <a:gd name="connsiteX118" fmla="*/ 671664 w 822337"/>
              <a:gd name="connsiteY118" fmla="*/ 446318 h 1018903"/>
              <a:gd name="connsiteX119" fmla="*/ 673919 w 822337"/>
              <a:gd name="connsiteY119" fmla="*/ 453081 h 1018903"/>
              <a:gd name="connsiteX120" fmla="*/ 677235 w 822337"/>
              <a:gd name="connsiteY120" fmla="*/ 455337 h 1018903"/>
              <a:gd name="connsiteX121" fmla="*/ 677235 w 822337"/>
              <a:gd name="connsiteY121" fmla="*/ 456530 h 1018903"/>
              <a:gd name="connsiteX122" fmla="*/ 676174 w 822337"/>
              <a:gd name="connsiteY122" fmla="*/ 458785 h 1018903"/>
              <a:gd name="connsiteX123" fmla="*/ 691957 w 822337"/>
              <a:gd name="connsiteY123" fmla="*/ 454275 h 1018903"/>
              <a:gd name="connsiteX124" fmla="*/ 696467 w 822337"/>
              <a:gd name="connsiteY124" fmla="*/ 458785 h 1018903"/>
              <a:gd name="connsiteX125" fmla="*/ 696467 w 822337"/>
              <a:gd name="connsiteY125" fmla="*/ 462101 h 1018903"/>
              <a:gd name="connsiteX126" fmla="*/ 691957 w 822337"/>
              <a:gd name="connsiteY126" fmla="*/ 467672 h 1018903"/>
              <a:gd name="connsiteX127" fmla="*/ 686387 w 822337"/>
              <a:gd name="connsiteY127" fmla="*/ 468865 h 1018903"/>
              <a:gd name="connsiteX128" fmla="*/ 680816 w 822337"/>
              <a:gd name="connsiteY128" fmla="*/ 472181 h 1018903"/>
              <a:gd name="connsiteX129" fmla="*/ 678561 w 822337"/>
              <a:gd name="connsiteY129" fmla="*/ 472181 h 1018903"/>
              <a:gd name="connsiteX130" fmla="*/ 675246 w 822337"/>
              <a:gd name="connsiteY130" fmla="*/ 476691 h 1018903"/>
              <a:gd name="connsiteX131" fmla="*/ 668481 w 822337"/>
              <a:gd name="connsiteY131" fmla="*/ 481201 h 1018903"/>
              <a:gd name="connsiteX132" fmla="*/ 663972 w 822337"/>
              <a:gd name="connsiteY132" fmla="*/ 481201 h 1018903"/>
              <a:gd name="connsiteX133" fmla="*/ 662910 w 822337"/>
              <a:gd name="connsiteY133" fmla="*/ 482394 h 1018903"/>
              <a:gd name="connsiteX134" fmla="*/ 661717 w 822337"/>
              <a:gd name="connsiteY134" fmla="*/ 482394 h 1018903"/>
              <a:gd name="connsiteX135" fmla="*/ 660656 w 822337"/>
              <a:gd name="connsiteY135" fmla="*/ 483455 h 1018903"/>
              <a:gd name="connsiteX136" fmla="*/ 660656 w 822337"/>
              <a:gd name="connsiteY136" fmla="*/ 484649 h 1018903"/>
              <a:gd name="connsiteX137" fmla="*/ 658401 w 822337"/>
              <a:gd name="connsiteY137" fmla="*/ 484649 h 1018903"/>
              <a:gd name="connsiteX138" fmla="*/ 657340 w 822337"/>
              <a:gd name="connsiteY138" fmla="*/ 483455 h 1018903"/>
              <a:gd name="connsiteX139" fmla="*/ 654024 w 822337"/>
              <a:gd name="connsiteY139" fmla="*/ 483455 h 1018903"/>
              <a:gd name="connsiteX140" fmla="*/ 652963 w 822337"/>
              <a:gd name="connsiteY140" fmla="*/ 485710 h 1018903"/>
              <a:gd name="connsiteX141" fmla="*/ 649647 w 822337"/>
              <a:gd name="connsiteY141" fmla="*/ 486904 h 1018903"/>
              <a:gd name="connsiteX142" fmla="*/ 645137 w 822337"/>
              <a:gd name="connsiteY142" fmla="*/ 486904 h 1018903"/>
              <a:gd name="connsiteX143" fmla="*/ 641821 w 822337"/>
              <a:gd name="connsiteY143" fmla="*/ 482394 h 1018903"/>
              <a:gd name="connsiteX144" fmla="*/ 640628 w 822337"/>
              <a:gd name="connsiteY144" fmla="*/ 482394 h 1018903"/>
              <a:gd name="connsiteX145" fmla="*/ 637312 w 822337"/>
              <a:gd name="connsiteY145" fmla="*/ 483455 h 1018903"/>
              <a:gd name="connsiteX146" fmla="*/ 636251 w 822337"/>
              <a:gd name="connsiteY146" fmla="*/ 481201 h 1018903"/>
              <a:gd name="connsiteX147" fmla="*/ 635190 w 822337"/>
              <a:gd name="connsiteY147" fmla="*/ 481201 h 1018903"/>
              <a:gd name="connsiteX148" fmla="*/ 634129 w 822337"/>
              <a:gd name="connsiteY148" fmla="*/ 483455 h 1018903"/>
              <a:gd name="connsiteX149" fmla="*/ 634129 w 822337"/>
              <a:gd name="connsiteY149" fmla="*/ 484649 h 1018903"/>
              <a:gd name="connsiteX150" fmla="*/ 631874 w 822337"/>
              <a:gd name="connsiteY150" fmla="*/ 483455 h 1018903"/>
              <a:gd name="connsiteX151" fmla="*/ 629619 w 822337"/>
              <a:gd name="connsiteY151" fmla="*/ 483455 h 1018903"/>
              <a:gd name="connsiteX152" fmla="*/ 628558 w 822337"/>
              <a:gd name="connsiteY152" fmla="*/ 481201 h 1018903"/>
              <a:gd name="connsiteX153" fmla="*/ 626303 w 822337"/>
              <a:gd name="connsiteY153" fmla="*/ 480139 h 1018903"/>
              <a:gd name="connsiteX154" fmla="*/ 626303 w 822337"/>
              <a:gd name="connsiteY154" fmla="*/ 477885 h 1018903"/>
              <a:gd name="connsiteX155" fmla="*/ 624048 w 822337"/>
              <a:gd name="connsiteY155" fmla="*/ 475629 h 1018903"/>
              <a:gd name="connsiteX156" fmla="*/ 622987 w 822337"/>
              <a:gd name="connsiteY156" fmla="*/ 473375 h 1018903"/>
              <a:gd name="connsiteX157" fmla="*/ 621926 w 822337"/>
              <a:gd name="connsiteY157" fmla="*/ 468865 h 1018903"/>
              <a:gd name="connsiteX158" fmla="*/ 618610 w 822337"/>
              <a:gd name="connsiteY158" fmla="*/ 466610 h 1018903"/>
              <a:gd name="connsiteX159" fmla="*/ 617416 w 822337"/>
              <a:gd name="connsiteY159" fmla="*/ 464356 h 1018903"/>
              <a:gd name="connsiteX160" fmla="*/ 614101 w 822337"/>
              <a:gd name="connsiteY160" fmla="*/ 464356 h 1018903"/>
              <a:gd name="connsiteX161" fmla="*/ 611846 w 822337"/>
              <a:gd name="connsiteY161" fmla="*/ 466610 h 1018903"/>
              <a:gd name="connsiteX162" fmla="*/ 609591 w 822337"/>
              <a:gd name="connsiteY162" fmla="*/ 467672 h 1018903"/>
              <a:gd name="connsiteX163" fmla="*/ 673786 w 822337"/>
              <a:gd name="connsiteY163" fmla="*/ 552027 h 1018903"/>
              <a:gd name="connsiteX164" fmla="*/ 698589 w 822337"/>
              <a:gd name="connsiteY164" fmla="*/ 558792 h 1018903"/>
              <a:gd name="connsiteX165" fmla="*/ 715434 w 822337"/>
              <a:gd name="connsiteY165" fmla="*/ 562108 h 1018903"/>
              <a:gd name="connsiteX166" fmla="*/ 736788 w 822337"/>
              <a:gd name="connsiteY166" fmla="*/ 566617 h 1018903"/>
              <a:gd name="connsiteX167" fmla="*/ 742359 w 822337"/>
              <a:gd name="connsiteY167" fmla="*/ 569933 h 1018903"/>
              <a:gd name="connsiteX168" fmla="*/ 756949 w 822337"/>
              <a:gd name="connsiteY168" fmla="*/ 575504 h 1018903"/>
              <a:gd name="connsiteX169" fmla="*/ 760397 w 822337"/>
              <a:gd name="connsiteY169" fmla="*/ 575504 h 1018903"/>
              <a:gd name="connsiteX170" fmla="*/ 774987 w 822337"/>
              <a:gd name="connsiteY170" fmla="*/ 582269 h 1018903"/>
              <a:gd name="connsiteX171" fmla="*/ 784006 w 822337"/>
              <a:gd name="connsiteY171" fmla="*/ 587839 h 1018903"/>
              <a:gd name="connsiteX172" fmla="*/ 793026 w 822337"/>
              <a:gd name="connsiteY172" fmla="*/ 597920 h 1018903"/>
              <a:gd name="connsiteX173" fmla="*/ 795280 w 822337"/>
              <a:gd name="connsiteY173" fmla="*/ 604684 h 1018903"/>
              <a:gd name="connsiteX174" fmla="*/ 806554 w 822337"/>
              <a:gd name="connsiteY174" fmla="*/ 619274 h 1018903"/>
              <a:gd name="connsiteX175" fmla="*/ 808809 w 822337"/>
              <a:gd name="connsiteY175" fmla="*/ 622589 h 1018903"/>
              <a:gd name="connsiteX176" fmla="*/ 822338 w 822337"/>
              <a:gd name="connsiteY176" fmla="*/ 638373 h 1018903"/>
              <a:gd name="connsiteX177" fmla="*/ 788648 w 822337"/>
              <a:gd name="connsiteY177" fmla="*/ 645138 h 1018903"/>
              <a:gd name="connsiteX178" fmla="*/ 774059 w 822337"/>
              <a:gd name="connsiteY178" fmla="*/ 655218 h 1018903"/>
              <a:gd name="connsiteX179" fmla="*/ 771804 w 822337"/>
              <a:gd name="connsiteY179" fmla="*/ 655218 h 1018903"/>
              <a:gd name="connsiteX180" fmla="*/ 774059 w 822337"/>
              <a:gd name="connsiteY180" fmla="*/ 658534 h 1018903"/>
              <a:gd name="connsiteX181" fmla="*/ 767294 w 822337"/>
              <a:gd name="connsiteY181" fmla="*/ 664104 h 1018903"/>
              <a:gd name="connsiteX182" fmla="*/ 766100 w 822337"/>
              <a:gd name="connsiteY182" fmla="*/ 675378 h 1018903"/>
              <a:gd name="connsiteX183" fmla="*/ 757081 w 822337"/>
              <a:gd name="connsiteY183" fmla="*/ 675378 h 1018903"/>
              <a:gd name="connsiteX184" fmla="*/ 741298 w 822337"/>
              <a:gd name="connsiteY184" fmla="*/ 670869 h 1018903"/>
              <a:gd name="connsiteX185" fmla="*/ 728963 w 822337"/>
              <a:gd name="connsiteY185" fmla="*/ 668613 h 1018903"/>
              <a:gd name="connsiteX186" fmla="*/ 714373 w 822337"/>
              <a:gd name="connsiteY186" fmla="*/ 694477 h 1018903"/>
              <a:gd name="connsiteX187" fmla="*/ 707609 w 822337"/>
              <a:gd name="connsiteY187" fmla="*/ 698987 h 1018903"/>
              <a:gd name="connsiteX188" fmla="*/ 706415 w 822337"/>
              <a:gd name="connsiteY188" fmla="*/ 701242 h 1018903"/>
              <a:gd name="connsiteX189" fmla="*/ 707609 w 822337"/>
              <a:gd name="connsiteY189" fmla="*/ 704558 h 1018903"/>
              <a:gd name="connsiteX190" fmla="*/ 707609 w 822337"/>
              <a:gd name="connsiteY190" fmla="*/ 706812 h 1018903"/>
              <a:gd name="connsiteX191" fmla="*/ 709863 w 822337"/>
              <a:gd name="connsiteY191" fmla="*/ 707874 h 1018903"/>
              <a:gd name="connsiteX192" fmla="*/ 713312 w 822337"/>
              <a:gd name="connsiteY192" fmla="*/ 712384 h 1018903"/>
              <a:gd name="connsiteX193" fmla="*/ 714373 w 822337"/>
              <a:gd name="connsiteY193" fmla="*/ 717954 h 1018903"/>
              <a:gd name="connsiteX194" fmla="*/ 711057 w 822337"/>
              <a:gd name="connsiteY194" fmla="*/ 728035 h 1018903"/>
              <a:gd name="connsiteX195" fmla="*/ 712251 w 822337"/>
              <a:gd name="connsiteY195" fmla="*/ 730289 h 1018903"/>
              <a:gd name="connsiteX196" fmla="*/ 709996 w 822337"/>
              <a:gd name="connsiteY196" fmla="*/ 731483 h 1018903"/>
              <a:gd name="connsiteX197" fmla="*/ 706680 w 822337"/>
              <a:gd name="connsiteY197" fmla="*/ 730289 h 1018903"/>
              <a:gd name="connsiteX198" fmla="*/ 704425 w 822337"/>
              <a:gd name="connsiteY198" fmla="*/ 731483 h 1018903"/>
              <a:gd name="connsiteX199" fmla="*/ 697661 w 822337"/>
              <a:gd name="connsiteY199" fmla="*/ 731483 h 1018903"/>
              <a:gd name="connsiteX200" fmla="*/ 692090 w 822337"/>
              <a:gd name="connsiteY200" fmla="*/ 735992 h 1018903"/>
              <a:gd name="connsiteX201" fmla="*/ 689835 w 822337"/>
              <a:gd name="connsiteY201" fmla="*/ 733738 h 1018903"/>
              <a:gd name="connsiteX202" fmla="*/ 686519 w 822337"/>
              <a:gd name="connsiteY202" fmla="*/ 735992 h 1018903"/>
              <a:gd name="connsiteX203" fmla="*/ 687713 w 822337"/>
              <a:gd name="connsiteY203" fmla="*/ 740502 h 1018903"/>
              <a:gd name="connsiteX204" fmla="*/ 687713 w 822337"/>
              <a:gd name="connsiteY204" fmla="*/ 741696 h 1018903"/>
              <a:gd name="connsiteX205" fmla="*/ 686519 w 822337"/>
              <a:gd name="connsiteY205" fmla="*/ 743951 h 1018903"/>
              <a:gd name="connsiteX206" fmla="*/ 686519 w 822337"/>
              <a:gd name="connsiteY206" fmla="*/ 747399 h 1018903"/>
              <a:gd name="connsiteX207" fmla="*/ 684265 w 822337"/>
              <a:gd name="connsiteY207" fmla="*/ 749654 h 1018903"/>
              <a:gd name="connsiteX208" fmla="*/ 683071 w 822337"/>
              <a:gd name="connsiteY208" fmla="*/ 751909 h 1018903"/>
              <a:gd name="connsiteX209" fmla="*/ 684265 w 822337"/>
              <a:gd name="connsiteY209" fmla="*/ 754163 h 1018903"/>
              <a:gd name="connsiteX210" fmla="*/ 683071 w 822337"/>
              <a:gd name="connsiteY210" fmla="*/ 756419 h 1018903"/>
              <a:gd name="connsiteX211" fmla="*/ 666226 w 822337"/>
              <a:gd name="connsiteY211" fmla="*/ 756419 h 1018903"/>
              <a:gd name="connsiteX212" fmla="*/ 612244 w 822337"/>
              <a:gd name="connsiteY212" fmla="*/ 731615 h 1018903"/>
              <a:gd name="connsiteX213" fmla="*/ 612244 w 822337"/>
              <a:gd name="connsiteY213" fmla="*/ 734931 h 1018903"/>
              <a:gd name="connsiteX214" fmla="*/ 609989 w 822337"/>
              <a:gd name="connsiteY214" fmla="*/ 737186 h 1018903"/>
              <a:gd name="connsiteX215" fmla="*/ 611183 w 822337"/>
              <a:gd name="connsiteY215" fmla="*/ 739441 h 1018903"/>
              <a:gd name="connsiteX216" fmla="*/ 615692 w 822337"/>
              <a:gd name="connsiteY216" fmla="*/ 743951 h 1018903"/>
              <a:gd name="connsiteX217" fmla="*/ 615692 w 822337"/>
              <a:gd name="connsiteY217" fmla="*/ 746206 h 1018903"/>
              <a:gd name="connsiteX218" fmla="*/ 614631 w 822337"/>
              <a:gd name="connsiteY218" fmla="*/ 748460 h 1018903"/>
              <a:gd name="connsiteX219" fmla="*/ 611315 w 822337"/>
              <a:gd name="connsiteY219" fmla="*/ 750715 h 1018903"/>
              <a:gd name="connsiteX220" fmla="*/ 609060 w 822337"/>
              <a:gd name="connsiteY220" fmla="*/ 750715 h 1018903"/>
              <a:gd name="connsiteX221" fmla="*/ 607999 w 822337"/>
              <a:gd name="connsiteY221" fmla="*/ 752970 h 1018903"/>
              <a:gd name="connsiteX222" fmla="*/ 609060 w 822337"/>
              <a:gd name="connsiteY222" fmla="*/ 755225 h 1018903"/>
              <a:gd name="connsiteX223" fmla="*/ 610122 w 822337"/>
              <a:gd name="connsiteY223" fmla="*/ 757479 h 1018903"/>
              <a:gd name="connsiteX224" fmla="*/ 612376 w 822337"/>
              <a:gd name="connsiteY224" fmla="*/ 760795 h 1018903"/>
              <a:gd name="connsiteX225" fmla="*/ 614631 w 822337"/>
              <a:gd name="connsiteY225" fmla="*/ 761856 h 1018903"/>
              <a:gd name="connsiteX226" fmla="*/ 614631 w 822337"/>
              <a:gd name="connsiteY226" fmla="*/ 766366 h 1018903"/>
              <a:gd name="connsiteX227" fmla="*/ 613438 w 822337"/>
              <a:gd name="connsiteY227" fmla="*/ 767560 h 1018903"/>
              <a:gd name="connsiteX228" fmla="*/ 613438 w 822337"/>
              <a:gd name="connsiteY228" fmla="*/ 768621 h 1018903"/>
              <a:gd name="connsiteX229" fmla="*/ 615692 w 822337"/>
              <a:gd name="connsiteY229" fmla="*/ 773130 h 1018903"/>
              <a:gd name="connsiteX230" fmla="*/ 614631 w 822337"/>
              <a:gd name="connsiteY230" fmla="*/ 775385 h 1018903"/>
              <a:gd name="connsiteX231" fmla="*/ 603357 w 822337"/>
              <a:gd name="connsiteY231" fmla="*/ 785465 h 1018903"/>
              <a:gd name="connsiteX232" fmla="*/ 604418 w 822337"/>
              <a:gd name="connsiteY232" fmla="*/ 788781 h 1018903"/>
              <a:gd name="connsiteX233" fmla="*/ 607734 w 822337"/>
              <a:gd name="connsiteY233" fmla="*/ 791036 h 1018903"/>
              <a:gd name="connsiteX234" fmla="*/ 609989 w 822337"/>
              <a:gd name="connsiteY234" fmla="*/ 797801 h 1018903"/>
              <a:gd name="connsiteX235" fmla="*/ 613305 w 822337"/>
              <a:gd name="connsiteY235" fmla="*/ 800055 h 1018903"/>
              <a:gd name="connsiteX236" fmla="*/ 613305 w 822337"/>
              <a:gd name="connsiteY236" fmla="*/ 804564 h 1018903"/>
              <a:gd name="connsiteX237" fmla="*/ 612244 w 822337"/>
              <a:gd name="connsiteY237" fmla="*/ 806820 h 1018903"/>
              <a:gd name="connsiteX238" fmla="*/ 613305 w 822337"/>
              <a:gd name="connsiteY238" fmla="*/ 810136 h 1018903"/>
              <a:gd name="connsiteX239" fmla="*/ 613305 w 822337"/>
              <a:gd name="connsiteY239" fmla="*/ 813584 h 1018903"/>
              <a:gd name="connsiteX240" fmla="*/ 615560 w 822337"/>
              <a:gd name="connsiteY240" fmla="*/ 813584 h 1018903"/>
              <a:gd name="connsiteX241" fmla="*/ 615560 w 822337"/>
              <a:gd name="connsiteY241" fmla="*/ 815839 h 1018903"/>
              <a:gd name="connsiteX242" fmla="*/ 616621 w 822337"/>
              <a:gd name="connsiteY242" fmla="*/ 815839 h 1018903"/>
              <a:gd name="connsiteX243" fmla="*/ 617682 w 822337"/>
              <a:gd name="connsiteY243" fmla="*/ 818094 h 1018903"/>
              <a:gd name="connsiteX244" fmla="*/ 618876 w 822337"/>
              <a:gd name="connsiteY244" fmla="*/ 819288 h 1018903"/>
              <a:gd name="connsiteX245" fmla="*/ 616621 w 822337"/>
              <a:gd name="connsiteY245" fmla="*/ 821542 h 1018903"/>
              <a:gd name="connsiteX246" fmla="*/ 615560 w 822337"/>
              <a:gd name="connsiteY246" fmla="*/ 820348 h 1018903"/>
              <a:gd name="connsiteX247" fmla="*/ 614498 w 822337"/>
              <a:gd name="connsiteY247" fmla="*/ 822603 h 1018903"/>
              <a:gd name="connsiteX248" fmla="*/ 611183 w 822337"/>
              <a:gd name="connsiteY248" fmla="*/ 822603 h 1018903"/>
              <a:gd name="connsiteX249" fmla="*/ 608928 w 822337"/>
              <a:gd name="connsiteY249" fmla="*/ 824858 h 1018903"/>
              <a:gd name="connsiteX250" fmla="*/ 597654 w 822337"/>
              <a:gd name="connsiteY250" fmla="*/ 863057 h 1018903"/>
              <a:gd name="connsiteX251" fmla="*/ 584125 w 822337"/>
              <a:gd name="connsiteY251" fmla="*/ 877647 h 1018903"/>
              <a:gd name="connsiteX252" fmla="*/ 577361 w 822337"/>
              <a:gd name="connsiteY252" fmla="*/ 882157 h 1018903"/>
              <a:gd name="connsiteX253" fmla="*/ 576299 w 822337"/>
              <a:gd name="connsiteY253" fmla="*/ 880962 h 1018903"/>
              <a:gd name="connsiteX254" fmla="*/ 574045 w 822337"/>
              <a:gd name="connsiteY254" fmla="*/ 880962 h 1018903"/>
              <a:gd name="connsiteX255" fmla="*/ 574045 w 822337"/>
              <a:gd name="connsiteY255" fmla="*/ 883218 h 1018903"/>
              <a:gd name="connsiteX256" fmla="*/ 572984 w 822337"/>
              <a:gd name="connsiteY256" fmla="*/ 882157 h 1018903"/>
              <a:gd name="connsiteX257" fmla="*/ 572984 w 822337"/>
              <a:gd name="connsiteY257" fmla="*/ 880962 h 1018903"/>
              <a:gd name="connsiteX258" fmla="*/ 571923 w 822337"/>
              <a:gd name="connsiteY258" fmla="*/ 879902 h 1018903"/>
              <a:gd name="connsiteX259" fmla="*/ 570729 w 822337"/>
              <a:gd name="connsiteY259" fmla="*/ 879902 h 1018903"/>
              <a:gd name="connsiteX260" fmla="*/ 570729 w 822337"/>
              <a:gd name="connsiteY260" fmla="*/ 877647 h 1018903"/>
              <a:gd name="connsiteX261" fmla="*/ 568474 w 822337"/>
              <a:gd name="connsiteY261" fmla="*/ 877647 h 1018903"/>
              <a:gd name="connsiteX262" fmla="*/ 568474 w 822337"/>
              <a:gd name="connsiteY262" fmla="*/ 879902 h 1018903"/>
              <a:gd name="connsiteX263" fmla="*/ 563965 w 822337"/>
              <a:gd name="connsiteY263" fmla="*/ 882157 h 1018903"/>
              <a:gd name="connsiteX264" fmla="*/ 562771 w 822337"/>
              <a:gd name="connsiteY264" fmla="*/ 883218 h 1018903"/>
              <a:gd name="connsiteX265" fmla="*/ 560516 w 822337"/>
              <a:gd name="connsiteY265" fmla="*/ 883218 h 1018903"/>
              <a:gd name="connsiteX266" fmla="*/ 559455 w 822337"/>
              <a:gd name="connsiteY266" fmla="*/ 880962 h 1018903"/>
              <a:gd name="connsiteX267" fmla="*/ 559455 w 822337"/>
              <a:gd name="connsiteY267" fmla="*/ 879902 h 1018903"/>
              <a:gd name="connsiteX268" fmla="*/ 558261 w 822337"/>
              <a:gd name="connsiteY268" fmla="*/ 879902 h 1018903"/>
              <a:gd name="connsiteX269" fmla="*/ 556006 w 822337"/>
              <a:gd name="connsiteY269" fmla="*/ 877647 h 1018903"/>
              <a:gd name="connsiteX270" fmla="*/ 556006 w 822337"/>
              <a:gd name="connsiteY270" fmla="*/ 874198 h 1018903"/>
              <a:gd name="connsiteX271" fmla="*/ 554945 w 822337"/>
              <a:gd name="connsiteY271" fmla="*/ 871943 h 1018903"/>
              <a:gd name="connsiteX272" fmla="*/ 523378 w 822337"/>
              <a:gd name="connsiteY272" fmla="*/ 888788 h 1018903"/>
              <a:gd name="connsiteX273" fmla="*/ 471651 w 822337"/>
              <a:gd name="connsiteY273" fmla="*/ 915846 h 1018903"/>
              <a:gd name="connsiteX274" fmla="*/ 452551 w 822337"/>
              <a:gd name="connsiteY274" fmla="*/ 929375 h 1018903"/>
              <a:gd name="connsiteX275" fmla="*/ 443532 w 822337"/>
              <a:gd name="connsiteY275" fmla="*/ 932691 h 1018903"/>
              <a:gd name="connsiteX276" fmla="*/ 440216 w 822337"/>
              <a:gd name="connsiteY276" fmla="*/ 931629 h 1018903"/>
              <a:gd name="connsiteX277" fmla="*/ 431197 w 822337"/>
              <a:gd name="connsiteY277" fmla="*/ 930436 h 1018903"/>
              <a:gd name="connsiteX278" fmla="*/ 425626 w 822337"/>
              <a:gd name="connsiteY278" fmla="*/ 927120 h 1018903"/>
              <a:gd name="connsiteX279" fmla="*/ 423371 w 822337"/>
              <a:gd name="connsiteY279" fmla="*/ 926059 h 1018903"/>
              <a:gd name="connsiteX280" fmla="*/ 421117 w 822337"/>
              <a:gd name="connsiteY280" fmla="*/ 927120 h 1018903"/>
              <a:gd name="connsiteX281" fmla="*/ 418862 w 822337"/>
              <a:gd name="connsiteY281" fmla="*/ 926059 h 1018903"/>
              <a:gd name="connsiteX282" fmla="*/ 414352 w 822337"/>
              <a:gd name="connsiteY282" fmla="*/ 929375 h 1018903"/>
              <a:gd name="connsiteX283" fmla="*/ 409843 w 822337"/>
              <a:gd name="connsiteY283" fmla="*/ 929375 h 1018903"/>
              <a:gd name="connsiteX284" fmla="*/ 406527 w 822337"/>
              <a:gd name="connsiteY284" fmla="*/ 927120 h 1018903"/>
              <a:gd name="connsiteX285" fmla="*/ 404272 w 822337"/>
              <a:gd name="connsiteY285" fmla="*/ 922610 h 1018903"/>
              <a:gd name="connsiteX286" fmla="*/ 406527 w 822337"/>
              <a:gd name="connsiteY286" fmla="*/ 920356 h 1018903"/>
              <a:gd name="connsiteX287" fmla="*/ 409843 w 822337"/>
              <a:gd name="connsiteY287" fmla="*/ 920356 h 1018903"/>
              <a:gd name="connsiteX288" fmla="*/ 414352 w 822337"/>
              <a:gd name="connsiteY288" fmla="*/ 918100 h 1018903"/>
              <a:gd name="connsiteX289" fmla="*/ 416607 w 822337"/>
              <a:gd name="connsiteY289" fmla="*/ 913591 h 1018903"/>
              <a:gd name="connsiteX290" fmla="*/ 415546 w 822337"/>
              <a:gd name="connsiteY290" fmla="*/ 910275 h 1018903"/>
              <a:gd name="connsiteX291" fmla="*/ 382918 w 822337"/>
              <a:gd name="connsiteY291" fmla="*/ 886666 h 1018903"/>
              <a:gd name="connsiteX292" fmla="*/ 380663 w 822337"/>
              <a:gd name="connsiteY292" fmla="*/ 886666 h 1018903"/>
              <a:gd name="connsiteX293" fmla="*/ 373899 w 822337"/>
              <a:gd name="connsiteY293" fmla="*/ 879902 h 1018903"/>
              <a:gd name="connsiteX294" fmla="*/ 367134 w 822337"/>
              <a:gd name="connsiteY294" fmla="*/ 877647 h 1018903"/>
              <a:gd name="connsiteX295" fmla="*/ 362624 w 822337"/>
              <a:gd name="connsiteY295" fmla="*/ 877647 h 1018903"/>
              <a:gd name="connsiteX296" fmla="*/ 358115 w 822337"/>
              <a:gd name="connsiteY296" fmla="*/ 878708 h 1018903"/>
              <a:gd name="connsiteX297" fmla="*/ 353605 w 822337"/>
              <a:gd name="connsiteY297" fmla="*/ 878708 h 1018903"/>
              <a:gd name="connsiteX298" fmla="*/ 345780 w 822337"/>
              <a:gd name="connsiteY298" fmla="*/ 904572 h 1018903"/>
              <a:gd name="connsiteX299" fmla="*/ 352544 w 822337"/>
              <a:gd name="connsiteY299" fmla="*/ 908021 h 1018903"/>
              <a:gd name="connsiteX300" fmla="*/ 354799 w 822337"/>
              <a:gd name="connsiteY300" fmla="*/ 911336 h 1018903"/>
              <a:gd name="connsiteX301" fmla="*/ 352544 w 822337"/>
              <a:gd name="connsiteY301" fmla="*/ 916907 h 1018903"/>
              <a:gd name="connsiteX302" fmla="*/ 354799 w 822337"/>
              <a:gd name="connsiteY302" fmla="*/ 923671 h 1018903"/>
              <a:gd name="connsiteX303" fmla="*/ 357054 w 822337"/>
              <a:gd name="connsiteY303" fmla="*/ 924732 h 1018903"/>
              <a:gd name="connsiteX304" fmla="*/ 358247 w 822337"/>
              <a:gd name="connsiteY304" fmla="*/ 926987 h 1018903"/>
              <a:gd name="connsiteX305" fmla="*/ 358247 w 822337"/>
              <a:gd name="connsiteY305" fmla="*/ 932558 h 1018903"/>
              <a:gd name="connsiteX306" fmla="*/ 355993 w 822337"/>
              <a:gd name="connsiteY306" fmla="*/ 933752 h 1018903"/>
              <a:gd name="connsiteX307" fmla="*/ 355993 w 822337"/>
              <a:gd name="connsiteY307" fmla="*/ 937068 h 1018903"/>
              <a:gd name="connsiteX308" fmla="*/ 351483 w 822337"/>
              <a:gd name="connsiteY308" fmla="*/ 940384 h 1018903"/>
              <a:gd name="connsiteX309" fmla="*/ 352544 w 822337"/>
              <a:gd name="connsiteY309" fmla="*/ 943699 h 1018903"/>
              <a:gd name="connsiteX310" fmla="*/ 354799 w 822337"/>
              <a:gd name="connsiteY310" fmla="*/ 947147 h 1018903"/>
              <a:gd name="connsiteX311" fmla="*/ 361563 w 822337"/>
              <a:gd name="connsiteY311" fmla="*/ 950463 h 1018903"/>
              <a:gd name="connsiteX312" fmla="*/ 364879 w 822337"/>
              <a:gd name="connsiteY312" fmla="*/ 954973 h 1018903"/>
              <a:gd name="connsiteX313" fmla="*/ 369389 w 822337"/>
              <a:gd name="connsiteY313" fmla="*/ 956034 h 1018903"/>
              <a:gd name="connsiteX314" fmla="*/ 372705 w 822337"/>
              <a:gd name="connsiteY314" fmla="*/ 958289 h 1018903"/>
              <a:gd name="connsiteX315" fmla="*/ 374959 w 822337"/>
              <a:gd name="connsiteY315" fmla="*/ 961605 h 1018903"/>
              <a:gd name="connsiteX316" fmla="*/ 374959 w 822337"/>
              <a:gd name="connsiteY316" fmla="*/ 969431 h 1018903"/>
              <a:gd name="connsiteX317" fmla="*/ 377214 w 822337"/>
              <a:gd name="connsiteY317" fmla="*/ 970624 h 1018903"/>
              <a:gd name="connsiteX318" fmla="*/ 377214 w 822337"/>
              <a:gd name="connsiteY318" fmla="*/ 977388 h 1018903"/>
              <a:gd name="connsiteX319" fmla="*/ 373899 w 822337"/>
              <a:gd name="connsiteY319" fmla="*/ 981898 h 1018903"/>
              <a:gd name="connsiteX320" fmla="*/ 372705 w 822337"/>
              <a:gd name="connsiteY320" fmla="*/ 985214 h 1018903"/>
              <a:gd name="connsiteX321" fmla="*/ 374959 w 822337"/>
              <a:gd name="connsiteY321" fmla="*/ 989723 h 1018903"/>
              <a:gd name="connsiteX322" fmla="*/ 374959 w 822337"/>
              <a:gd name="connsiteY322" fmla="*/ 996488 h 1018903"/>
              <a:gd name="connsiteX323" fmla="*/ 372705 w 822337"/>
              <a:gd name="connsiteY323" fmla="*/ 998743 h 1018903"/>
              <a:gd name="connsiteX324" fmla="*/ 370450 w 822337"/>
              <a:gd name="connsiteY324" fmla="*/ 998743 h 1018903"/>
              <a:gd name="connsiteX325" fmla="*/ 369256 w 822337"/>
              <a:gd name="connsiteY325" fmla="*/ 999937 h 1018903"/>
              <a:gd name="connsiteX326" fmla="*/ 369256 w 822337"/>
              <a:gd name="connsiteY326" fmla="*/ 1002191 h 1018903"/>
              <a:gd name="connsiteX327" fmla="*/ 370450 w 822337"/>
              <a:gd name="connsiteY327" fmla="*/ 1005507 h 1018903"/>
              <a:gd name="connsiteX328" fmla="*/ 370450 w 822337"/>
              <a:gd name="connsiteY328" fmla="*/ 1006568 h 1018903"/>
              <a:gd name="connsiteX329" fmla="*/ 368195 w 822337"/>
              <a:gd name="connsiteY329" fmla="*/ 1011078 h 1018903"/>
              <a:gd name="connsiteX330" fmla="*/ 362624 w 822337"/>
              <a:gd name="connsiteY330" fmla="*/ 1017842 h 1018903"/>
              <a:gd name="connsiteX331" fmla="*/ 360369 w 822337"/>
              <a:gd name="connsiteY331" fmla="*/ 1018903 h 1018903"/>
              <a:gd name="connsiteX332" fmla="*/ 355860 w 822337"/>
              <a:gd name="connsiteY332" fmla="*/ 1018903 h 1018903"/>
              <a:gd name="connsiteX333" fmla="*/ 353605 w 822337"/>
              <a:gd name="connsiteY333" fmla="*/ 1017842 h 1018903"/>
              <a:gd name="connsiteX334" fmla="*/ 305193 w 822337"/>
              <a:gd name="connsiteY334" fmla="*/ 913193 h 1018903"/>
              <a:gd name="connsiteX335" fmla="*/ 281584 w 822337"/>
              <a:gd name="connsiteY335" fmla="*/ 909877 h 1018903"/>
              <a:gd name="connsiteX336" fmla="*/ 248956 w 822337"/>
              <a:gd name="connsiteY336" fmla="*/ 919957 h 1018903"/>
              <a:gd name="connsiteX337" fmla="*/ 244446 w 822337"/>
              <a:gd name="connsiteY337" fmla="*/ 924467 h 1018903"/>
              <a:gd name="connsiteX338" fmla="*/ 243386 w 822337"/>
              <a:gd name="connsiteY338" fmla="*/ 931232 h 1018903"/>
              <a:gd name="connsiteX339" fmla="*/ 244446 w 822337"/>
              <a:gd name="connsiteY339" fmla="*/ 933486 h 1018903"/>
              <a:gd name="connsiteX340" fmla="*/ 242192 w 822337"/>
              <a:gd name="connsiteY340" fmla="*/ 939057 h 1018903"/>
              <a:gd name="connsiteX341" fmla="*/ 242192 w 822337"/>
              <a:gd name="connsiteY341" fmla="*/ 943567 h 1018903"/>
              <a:gd name="connsiteX342" fmla="*/ 234366 w 822337"/>
              <a:gd name="connsiteY342" fmla="*/ 949270 h 1018903"/>
              <a:gd name="connsiteX343" fmla="*/ 232112 w 822337"/>
              <a:gd name="connsiteY343" fmla="*/ 962799 h 1018903"/>
              <a:gd name="connsiteX344" fmla="*/ 223092 w 822337"/>
              <a:gd name="connsiteY344" fmla="*/ 970624 h 1018903"/>
              <a:gd name="connsiteX345" fmla="*/ 205054 w 822337"/>
              <a:gd name="connsiteY345" fmla="*/ 1015587 h 1018903"/>
              <a:gd name="connsiteX346" fmla="*/ 203860 w 822337"/>
              <a:gd name="connsiteY346" fmla="*/ 989723 h 1018903"/>
              <a:gd name="connsiteX347" fmla="*/ 184761 w 822337"/>
              <a:gd name="connsiteY347" fmla="*/ 984153 h 1018903"/>
              <a:gd name="connsiteX348" fmla="*/ 165661 w 822337"/>
              <a:gd name="connsiteY348" fmla="*/ 986408 h 1018903"/>
              <a:gd name="connsiteX349" fmla="*/ 164468 w 822337"/>
              <a:gd name="connsiteY349" fmla="*/ 961605 h 1018903"/>
              <a:gd name="connsiteX350" fmla="*/ 148684 w 822337"/>
              <a:gd name="connsiteY350" fmla="*/ 926722 h 1018903"/>
              <a:gd name="connsiteX351" fmla="*/ 129584 w 822337"/>
              <a:gd name="connsiteY351" fmla="*/ 912132 h 1018903"/>
              <a:gd name="connsiteX352" fmla="*/ 71092 w 822337"/>
              <a:gd name="connsiteY352" fmla="*/ 895287 h 1018903"/>
              <a:gd name="connsiteX353" fmla="*/ 81305 w 822337"/>
              <a:gd name="connsiteY353" fmla="*/ 885207 h 1018903"/>
              <a:gd name="connsiteX354" fmla="*/ 64460 w 822337"/>
              <a:gd name="connsiteY354" fmla="*/ 873933 h 1018903"/>
              <a:gd name="connsiteX355" fmla="*/ 55441 w 822337"/>
              <a:gd name="connsiteY355" fmla="*/ 844621 h 1018903"/>
              <a:gd name="connsiteX356" fmla="*/ 59951 w 822337"/>
              <a:gd name="connsiteY356" fmla="*/ 824328 h 1018903"/>
              <a:gd name="connsiteX357" fmla="*/ 59951 w 822337"/>
              <a:gd name="connsiteY357" fmla="*/ 822072 h 1018903"/>
              <a:gd name="connsiteX358" fmla="*/ 37403 w 822337"/>
              <a:gd name="connsiteY358" fmla="*/ 793954 h 1018903"/>
              <a:gd name="connsiteX359" fmla="*/ 37403 w 822337"/>
              <a:gd name="connsiteY359" fmla="*/ 790638 h 1018903"/>
              <a:gd name="connsiteX360" fmla="*/ 38464 w 822337"/>
              <a:gd name="connsiteY360" fmla="*/ 782813 h 1018903"/>
              <a:gd name="connsiteX361" fmla="*/ 38464 w 822337"/>
              <a:gd name="connsiteY361" fmla="*/ 781619 h 1018903"/>
              <a:gd name="connsiteX362" fmla="*/ 39525 w 822337"/>
              <a:gd name="connsiteY362" fmla="*/ 768090 h 1018903"/>
              <a:gd name="connsiteX363" fmla="*/ 40719 w 822337"/>
              <a:gd name="connsiteY363" fmla="*/ 768090 h 1018903"/>
              <a:gd name="connsiteX364" fmla="*/ 40719 w 822337"/>
              <a:gd name="connsiteY364" fmla="*/ 765835 h 1018903"/>
              <a:gd name="connsiteX365" fmla="*/ 41780 w 822337"/>
              <a:gd name="connsiteY365" fmla="*/ 763581 h 1018903"/>
              <a:gd name="connsiteX366" fmla="*/ 88998 w 822337"/>
              <a:gd name="connsiteY366" fmla="*/ 753500 h 1018903"/>
              <a:gd name="connsiteX367" fmla="*/ 86744 w 822337"/>
              <a:gd name="connsiteY367" fmla="*/ 742227 h 1018903"/>
              <a:gd name="connsiteX368" fmla="*/ 105843 w 822337"/>
              <a:gd name="connsiteY368" fmla="*/ 727636 h 1018903"/>
              <a:gd name="connsiteX369" fmla="*/ 94569 w 822337"/>
              <a:gd name="connsiteY369" fmla="*/ 695009 h 1018903"/>
              <a:gd name="connsiteX370" fmla="*/ 94569 w 822337"/>
              <a:gd name="connsiteY370" fmla="*/ 690499 h 1018903"/>
              <a:gd name="connsiteX371" fmla="*/ 96823 w 822337"/>
              <a:gd name="connsiteY371" fmla="*/ 688244 h 1018903"/>
              <a:gd name="connsiteX372" fmla="*/ 102394 w 822337"/>
              <a:gd name="connsiteY372" fmla="*/ 683734 h 1018903"/>
              <a:gd name="connsiteX373" fmla="*/ 110220 w 822337"/>
              <a:gd name="connsiteY373" fmla="*/ 681479 h 1018903"/>
              <a:gd name="connsiteX374" fmla="*/ 116984 w 822337"/>
              <a:gd name="connsiteY374" fmla="*/ 680418 h 1018903"/>
              <a:gd name="connsiteX375" fmla="*/ 121494 w 822337"/>
              <a:gd name="connsiteY375" fmla="*/ 676970 h 1018903"/>
              <a:gd name="connsiteX376" fmla="*/ 129319 w 822337"/>
              <a:gd name="connsiteY376" fmla="*/ 674715 h 1018903"/>
              <a:gd name="connsiteX377" fmla="*/ 134890 w 822337"/>
              <a:gd name="connsiteY377" fmla="*/ 670206 h 1018903"/>
              <a:gd name="connsiteX378" fmla="*/ 146164 w 822337"/>
              <a:gd name="connsiteY378" fmla="*/ 674715 h 1018903"/>
              <a:gd name="connsiteX379" fmla="*/ 158499 w 822337"/>
              <a:gd name="connsiteY379" fmla="*/ 663441 h 1018903"/>
              <a:gd name="connsiteX380" fmla="*/ 155183 w 822337"/>
              <a:gd name="connsiteY380" fmla="*/ 657870 h 1018903"/>
              <a:gd name="connsiteX381" fmla="*/ 166457 w 822337"/>
              <a:gd name="connsiteY381" fmla="*/ 655615 h 1018903"/>
              <a:gd name="connsiteX382" fmla="*/ 169906 w 822337"/>
              <a:gd name="connsiteY382" fmla="*/ 655615 h 1018903"/>
              <a:gd name="connsiteX383" fmla="*/ 186750 w 822337"/>
              <a:gd name="connsiteY383" fmla="*/ 641026 h 1018903"/>
              <a:gd name="connsiteX384" fmla="*/ 161947 w 822337"/>
              <a:gd name="connsiteY384" fmla="*/ 607336 h 1018903"/>
              <a:gd name="connsiteX385" fmla="*/ 150673 w 822337"/>
              <a:gd name="connsiteY385" fmla="*/ 593808 h 1018903"/>
              <a:gd name="connsiteX386" fmla="*/ 153989 w 822337"/>
              <a:gd name="connsiteY386" fmla="*/ 588237 h 1018903"/>
              <a:gd name="connsiteX387" fmla="*/ 158499 w 822337"/>
              <a:gd name="connsiteY387" fmla="*/ 589298 h 1018903"/>
              <a:gd name="connsiteX388" fmla="*/ 161815 w 822337"/>
              <a:gd name="connsiteY388" fmla="*/ 591552 h 1018903"/>
              <a:gd name="connsiteX389" fmla="*/ 174150 w 822337"/>
              <a:gd name="connsiteY389" fmla="*/ 594868 h 1018903"/>
              <a:gd name="connsiteX390" fmla="*/ 180914 w 822337"/>
              <a:gd name="connsiteY390" fmla="*/ 596062 h 1018903"/>
              <a:gd name="connsiteX391" fmla="*/ 186485 w 822337"/>
              <a:gd name="connsiteY391" fmla="*/ 597124 h 1018903"/>
              <a:gd name="connsiteX392" fmla="*/ 192055 w 822337"/>
              <a:gd name="connsiteY392" fmla="*/ 597124 h 1018903"/>
              <a:gd name="connsiteX393" fmla="*/ 196565 w 822337"/>
              <a:gd name="connsiteY393" fmla="*/ 596062 h 1018903"/>
              <a:gd name="connsiteX394" fmla="*/ 201075 w 822337"/>
              <a:gd name="connsiteY394" fmla="*/ 598317 h 1018903"/>
              <a:gd name="connsiteX395" fmla="*/ 202136 w 822337"/>
              <a:gd name="connsiteY395" fmla="*/ 597257 h 1018903"/>
              <a:gd name="connsiteX396" fmla="*/ 205584 w 822337"/>
              <a:gd name="connsiteY396" fmla="*/ 597257 h 1018903"/>
              <a:gd name="connsiteX397" fmla="*/ 210094 w 822337"/>
              <a:gd name="connsiteY397" fmla="*/ 579218 h 1018903"/>
              <a:gd name="connsiteX398" fmla="*/ 205584 w 822337"/>
              <a:gd name="connsiteY398" fmla="*/ 512767 h 1018903"/>
              <a:gd name="connsiteX399" fmla="*/ 204391 w 822337"/>
              <a:gd name="connsiteY399" fmla="*/ 511707 h 1018903"/>
              <a:gd name="connsiteX400" fmla="*/ 203197 w 822337"/>
              <a:gd name="connsiteY400" fmla="*/ 503881 h 1018903"/>
              <a:gd name="connsiteX401" fmla="*/ 207707 w 822337"/>
              <a:gd name="connsiteY401" fmla="*/ 501626 h 1018903"/>
              <a:gd name="connsiteX402" fmla="*/ 204391 w 822337"/>
              <a:gd name="connsiteY402" fmla="*/ 496056 h 1018903"/>
              <a:gd name="connsiteX403" fmla="*/ 193117 w 822337"/>
              <a:gd name="connsiteY403" fmla="*/ 482527 h 1018903"/>
              <a:gd name="connsiteX404" fmla="*/ 190862 w 822337"/>
              <a:gd name="connsiteY404" fmla="*/ 474701 h 1018903"/>
              <a:gd name="connsiteX405" fmla="*/ 191923 w 822337"/>
              <a:gd name="connsiteY405" fmla="*/ 472446 h 1018903"/>
              <a:gd name="connsiteX406" fmla="*/ 193117 w 822337"/>
              <a:gd name="connsiteY406" fmla="*/ 471385 h 1018903"/>
              <a:gd name="connsiteX407" fmla="*/ 193117 w 822337"/>
              <a:gd name="connsiteY407" fmla="*/ 470192 h 1018903"/>
              <a:gd name="connsiteX408" fmla="*/ 190862 w 822337"/>
              <a:gd name="connsiteY408" fmla="*/ 453347 h 1018903"/>
              <a:gd name="connsiteX409" fmla="*/ 187546 w 822337"/>
              <a:gd name="connsiteY409" fmla="*/ 453347 h 1018903"/>
              <a:gd name="connsiteX410" fmla="*/ 186485 w 822337"/>
              <a:gd name="connsiteY410" fmla="*/ 451092 h 1018903"/>
              <a:gd name="connsiteX411" fmla="*/ 185424 w 822337"/>
              <a:gd name="connsiteY411" fmla="*/ 451092 h 1018903"/>
              <a:gd name="connsiteX412" fmla="*/ 177598 w 822337"/>
              <a:gd name="connsiteY412" fmla="*/ 427483 h 1018903"/>
              <a:gd name="connsiteX413" fmla="*/ 183169 w 822337"/>
              <a:gd name="connsiteY413" fmla="*/ 400426 h 1018903"/>
              <a:gd name="connsiteX414" fmla="*/ 152796 w 822337"/>
              <a:gd name="connsiteY414" fmla="*/ 393661 h 1018903"/>
              <a:gd name="connsiteX415" fmla="*/ 148286 w 822337"/>
              <a:gd name="connsiteY415" fmla="*/ 389152 h 1018903"/>
              <a:gd name="connsiteX416" fmla="*/ 126932 w 822337"/>
              <a:gd name="connsiteY416" fmla="*/ 396977 h 1018903"/>
              <a:gd name="connsiteX417" fmla="*/ 114597 w 822337"/>
              <a:gd name="connsiteY417" fmla="*/ 390212 h 1018903"/>
              <a:gd name="connsiteX418" fmla="*/ 112342 w 822337"/>
              <a:gd name="connsiteY418" fmla="*/ 384642 h 1018903"/>
              <a:gd name="connsiteX419" fmla="*/ 102262 w 822337"/>
              <a:gd name="connsiteY419" fmla="*/ 374562 h 1018903"/>
              <a:gd name="connsiteX420" fmla="*/ 94436 w 822337"/>
              <a:gd name="connsiteY420" fmla="*/ 373500 h 1018903"/>
              <a:gd name="connsiteX421" fmla="*/ 93375 w 822337"/>
              <a:gd name="connsiteY421" fmla="*/ 376816 h 1018903"/>
              <a:gd name="connsiteX422" fmla="*/ 81040 w 822337"/>
              <a:gd name="connsiteY422" fmla="*/ 381326 h 1018903"/>
              <a:gd name="connsiteX423" fmla="*/ 76530 w 822337"/>
              <a:gd name="connsiteY423" fmla="*/ 401620 h 1018903"/>
              <a:gd name="connsiteX424" fmla="*/ 75337 w 822337"/>
              <a:gd name="connsiteY424" fmla="*/ 411699 h 1018903"/>
              <a:gd name="connsiteX425" fmla="*/ 69766 w 822337"/>
              <a:gd name="connsiteY425" fmla="*/ 431993 h 1018903"/>
              <a:gd name="connsiteX426" fmla="*/ 32628 w 822337"/>
              <a:gd name="connsiteY426" fmla="*/ 394855 h 1018903"/>
              <a:gd name="connsiteX427" fmla="*/ 19099 w 822337"/>
              <a:gd name="connsiteY427" fmla="*/ 395916 h 1018903"/>
              <a:gd name="connsiteX428" fmla="*/ 13529 w 822337"/>
              <a:gd name="connsiteY428" fmla="*/ 374562 h 1018903"/>
              <a:gd name="connsiteX429" fmla="*/ 9019 w 822337"/>
              <a:gd name="connsiteY429" fmla="*/ 359972 h 1018903"/>
              <a:gd name="connsiteX430" fmla="*/ 7825 w 822337"/>
              <a:gd name="connsiteY430" fmla="*/ 355462 h 1018903"/>
              <a:gd name="connsiteX431" fmla="*/ 20160 w 822337"/>
              <a:gd name="connsiteY431" fmla="*/ 313814 h 1018903"/>
              <a:gd name="connsiteX432" fmla="*/ 51595 w 822337"/>
              <a:gd name="connsiteY432" fmla="*/ 262087 h 1018903"/>
              <a:gd name="connsiteX433" fmla="*/ 40321 w 822337"/>
              <a:gd name="connsiteY433" fmla="*/ 259833 h 1018903"/>
              <a:gd name="connsiteX434" fmla="*/ 32495 w 822337"/>
              <a:gd name="connsiteY434" fmla="*/ 260893 h 1018903"/>
              <a:gd name="connsiteX435" fmla="*/ 29179 w 822337"/>
              <a:gd name="connsiteY435" fmla="*/ 260893 h 1018903"/>
              <a:gd name="connsiteX436" fmla="*/ 23476 w 822337"/>
              <a:gd name="connsiteY436" fmla="*/ 265403 h 1018903"/>
              <a:gd name="connsiteX437" fmla="*/ 20160 w 822337"/>
              <a:gd name="connsiteY437" fmla="*/ 264342 h 1018903"/>
              <a:gd name="connsiteX438" fmla="*/ 20160 w 822337"/>
              <a:gd name="connsiteY438" fmla="*/ 263149 h 1018903"/>
              <a:gd name="connsiteX439" fmla="*/ 17906 w 822337"/>
              <a:gd name="connsiteY439" fmla="*/ 262087 h 1018903"/>
              <a:gd name="connsiteX440" fmla="*/ 14590 w 822337"/>
              <a:gd name="connsiteY440" fmla="*/ 263149 h 1018903"/>
              <a:gd name="connsiteX441" fmla="*/ 13529 w 822337"/>
              <a:gd name="connsiteY441" fmla="*/ 262087 h 1018903"/>
              <a:gd name="connsiteX442" fmla="*/ 13529 w 822337"/>
              <a:gd name="connsiteY442" fmla="*/ 253068 h 1018903"/>
              <a:gd name="connsiteX443" fmla="*/ 0 w 822337"/>
              <a:gd name="connsiteY443" fmla="*/ 228265 h 1018903"/>
              <a:gd name="connsiteX444" fmla="*/ 23609 w 822337"/>
              <a:gd name="connsiteY444" fmla="*/ 200147 h 1018903"/>
              <a:gd name="connsiteX445" fmla="*/ 24803 w 822337"/>
              <a:gd name="connsiteY445" fmla="*/ 181047 h 1018903"/>
              <a:gd name="connsiteX446" fmla="*/ 76530 w 822337"/>
              <a:gd name="connsiteY446" fmla="*/ 166457 h 1018903"/>
              <a:gd name="connsiteX447" fmla="*/ 103588 w 822337"/>
              <a:gd name="connsiteY447" fmla="*/ 146164 h 1018903"/>
              <a:gd name="connsiteX448" fmla="*/ 112607 w 822337"/>
              <a:gd name="connsiteY448" fmla="*/ 110220 h 1018903"/>
              <a:gd name="connsiteX449" fmla="*/ 136216 w 822337"/>
              <a:gd name="connsiteY449" fmla="*/ 76398 h 1018903"/>
              <a:gd name="connsiteX450" fmla="*/ 135022 w 822337"/>
              <a:gd name="connsiteY450" fmla="*/ 62869 h 1018903"/>
              <a:gd name="connsiteX451" fmla="*/ 133962 w 822337"/>
              <a:gd name="connsiteY451" fmla="*/ 58360 h 1018903"/>
              <a:gd name="connsiteX452" fmla="*/ 131707 w 822337"/>
              <a:gd name="connsiteY452" fmla="*/ 57298 h 1018903"/>
              <a:gd name="connsiteX453" fmla="*/ 136216 w 822337"/>
              <a:gd name="connsiteY453" fmla="*/ 53983 h 1018903"/>
              <a:gd name="connsiteX454" fmla="*/ 138471 w 822337"/>
              <a:gd name="connsiteY454" fmla="*/ 50534 h 1018903"/>
              <a:gd name="connsiteX455" fmla="*/ 144042 w 822337"/>
              <a:gd name="connsiteY455" fmla="*/ 49473 h 1018903"/>
              <a:gd name="connsiteX456" fmla="*/ 145103 w 822337"/>
              <a:gd name="connsiteY456" fmla="*/ 44964 h 1018903"/>
              <a:gd name="connsiteX457" fmla="*/ 145103 w 822337"/>
              <a:gd name="connsiteY457" fmla="*/ 40454 h 1018903"/>
              <a:gd name="connsiteX458" fmla="*/ 160886 w 822337"/>
              <a:gd name="connsiteY458" fmla="*/ 40454 h 1018903"/>
              <a:gd name="connsiteX459" fmla="*/ 173221 w 822337"/>
              <a:gd name="connsiteY459" fmla="*/ 37138 h 1018903"/>
              <a:gd name="connsiteX460" fmla="*/ 187811 w 822337"/>
              <a:gd name="connsiteY460" fmla="*/ 31567 h 1018903"/>
              <a:gd name="connsiteX461" fmla="*/ 193515 w 822337"/>
              <a:gd name="connsiteY461" fmla="*/ 24803 h 101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822337" h="1018903">
                <a:moveTo>
                  <a:pt x="192984" y="25731"/>
                </a:moveTo>
                <a:lnTo>
                  <a:pt x="192984" y="29180"/>
                </a:lnTo>
                <a:lnTo>
                  <a:pt x="195239" y="29180"/>
                </a:lnTo>
                <a:lnTo>
                  <a:pt x="198555" y="30241"/>
                </a:lnTo>
                <a:lnTo>
                  <a:pt x="200809" y="27986"/>
                </a:lnTo>
                <a:lnTo>
                  <a:pt x="205319" y="29180"/>
                </a:lnTo>
                <a:lnTo>
                  <a:pt x="207574" y="24670"/>
                </a:lnTo>
                <a:lnTo>
                  <a:pt x="212083" y="21221"/>
                </a:lnTo>
                <a:lnTo>
                  <a:pt x="217654" y="22415"/>
                </a:lnTo>
                <a:lnTo>
                  <a:pt x="225612" y="31434"/>
                </a:lnTo>
                <a:lnTo>
                  <a:pt x="263811" y="7826"/>
                </a:lnTo>
                <a:lnTo>
                  <a:pt x="271637" y="0"/>
                </a:lnTo>
                <a:lnTo>
                  <a:pt x="273892" y="7826"/>
                </a:lnTo>
                <a:lnTo>
                  <a:pt x="280656" y="14590"/>
                </a:lnTo>
                <a:lnTo>
                  <a:pt x="286226" y="41648"/>
                </a:lnTo>
                <a:lnTo>
                  <a:pt x="297501" y="57431"/>
                </a:lnTo>
                <a:lnTo>
                  <a:pt x="299756" y="69766"/>
                </a:lnTo>
                <a:lnTo>
                  <a:pt x="271637" y="101333"/>
                </a:lnTo>
                <a:lnTo>
                  <a:pt x="292991" y="121626"/>
                </a:lnTo>
                <a:lnTo>
                  <a:pt x="331190" y="96824"/>
                </a:lnTo>
                <a:lnTo>
                  <a:pt x="351483" y="87804"/>
                </a:lnTo>
                <a:lnTo>
                  <a:pt x="353738" y="82234"/>
                </a:lnTo>
                <a:lnTo>
                  <a:pt x="357054" y="81173"/>
                </a:lnTo>
                <a:lnTo>
                  <a:pt x="357054" y="77724"/>
                </a:lnTo>
                <a:lnTo>
                  <a:pt x="360369" y="76664"/>
                </a:lnTo>
                <a:lnTo>
                  <a:pt x="362624" y="71092"/>
                </a:lnTo>
                <a:lnTo>
                  <a:pt x="361563" y="69899"/>
                </a:lnTo>
                <a:lnTo>
                  <a:pt x="362624" y="63134"/>
                </a:lnTo>
                <a:lnTo>
                  <a:pt x="367134" y="55309"/>
                </a:lnTo>
                <a:lnTo>
                  <a:pt x="368328" y="51860"/>
                </a:lnTo>
                <a:lnTo>
                  <a:pt x="369521" y="50799"/>
                </a:lnTo>
                <a:lnTo>
                  <a:pt x="368328" y="38465"/>
                </a:lnTo>
                <a:lnTo>
                  <a:pt x="374031" y="33955"/>
                </a:lnTo>
                <a:lnTo>
                  <a:pt x="423504" y="13662"/>
                </a:lnTo>
                <a:lnTo>
                  <a:pt x="443797" y="11406"/>
                </a:lnTo>
                <a:lnTo>
                  <a:pt x="442736" y="15916"/>
                </a:lnTo>
                <a:lnTo>
                  <a:pt x="441675" y="21487"/>
                </a:lnTo>
                <a:lnTo>
                  <a:pt x="455204" y="69899"/>
                </a:lnTo>
                <a:lnTo>
                  <a:pt x="450694" y="72154"/>
                </a:lnTo>
                <a:lnTo>
                  <a:pt x="456265" y="82234"/>
                </a:lnTo>
                <a:lnTo>
                  <a:pt x="458520" y="82234"/>
                </a:lnTo>
                <a:lnTo>
                  <a:pt x="460774" y="84489"/>
                </a:lnTo>
                <a:lnTo>
                  <a:pt x="461968" y="87804"/>
                </a:lnTo>
                <a:lnTo>
                  <a:pt x="469793" y="94569"/>
                </a:lnTo>
                <a:lnTo>
                  <a:pt x="470855" y="104649"/>
                </a:lnTo>
                <a:lnTo>
                  <a:pt x="475364" y="106904"/>
                </a:lnTo>
                <a:lnTo>
                  <a:pt x="474303" y="114730"/>
                </a:lnTo>
                <a:lnTo>
                  <a:pt x="476558" y="115790"/>
                </a:lnTo>
                <a:lnTo>
                  <a:pt x="476558" y="118046"/>
                </a:lnTo>
                <a:lnTo>
                  <a:pt x="465284" y="156245"/>
                </a:lnTo>
                <a:cubicBezTo>
                  <a:pt x="479741" y="168314"/>
                  <a:pt x="522450" y="186219"/>
                  <a:pt x="541815" y="194443"/>
                </a:cubicBezTo>
                <a:lnTo>
                  <a:pt x="546324" y="200014"/>
                </a:lnTo>
                <a:lnTo>
                  <a:pt x="554150" y="201207"/>
                </a:lnTo>
                <a:lnTo>
                  <a:pt x="563169" y="201207"/>
                </a:lnTo>
                <a:lnTo>
                  <a:pt x="582268" y="195637"/>
                </a:lnTo>
                <a:lnTo>
                  <a:pt x="592349" y="196698"/>
                </a:lnTo>
                <a:lnTo>
                  <a:pt x="599113" y="193382"/>
                </a:lnTo>
                <a:lnTo>
                  <a:pt x="606938" y="187811"/>
                </a:lnTo>
                <a:lnTo>
                  <a:pt x="607999" y="184363"/>
                </a:lnTo>
                <a:lnTo>
                  <a:pt x="610254" y="183302"/>
                </a:lnTo>
                <a:lnTo>
                  <a:pt x="615825" y="187811"/>
                </a:lnTo>
                <a:lnTo>
                  <a:pt x="628160" y="186618"/>
                </a:lnTo>
                <a:lnTo>
                  <a:pt x="637179" y="185556"/>
                </a:lnTo>
                <a:lnTo>
                  <a:pt x="639434" y="187811"/>
                </a:lnTo>
                <a:lnTo>
                  <a:pt x="652963" y="186618"/>
                </a:lnTo>
                <a:lnTo>
                  <a:pt x="665298" y="185556"/>
                </a:lnTo>
                <a:lnTo>
                  <a:pt x="666359" y="185556"/>
                </a:lnTo>
                <a:lnTo>
                  <a:pt x="668614" y="187811"/>
                </a:lnTo>
                <a:lnTo>
                  <a:pt x="669675" y="190066"/>
                </a:lnTo>
                <a:lnTo>
                  <a:pt x="667420" y="195770"/>
                </a:lnTo>
                <a:lnTo>
                  <a:pt x="668481" y="195770"/>
                </a:lnTo>
                <a:lnTo>
                  <a:pt x="668481" y="196831"/>
                </a:lnTo>
                <a:lnTo>
                  <a:pt x="669542" y="196831"/>
                </a:lnTo>
                <a:lnTo>
                  <a:pt x="669542" y="199085"/>
                </a:lnTo>
                <a:lnTo>
                  <a:pt x="670736" y="199085"/>
                </a:lnTo>
                <a:lnTo>
                  <a:pt x="672991" y="204656"/>
                </a:lnTo>
                <a:lnTo>
                  <a:pt x="672991" y="208105"/>
                </a:lnTo>
                <a:lnTo>
                  <a:pt x="675246" y="213675"/>
                </a:lnTo>
                <a:lnTo>
                  <a:pt x="665165" y="227204"/>
                </a:lnTo>
                <a:lnTo>
                  <a:pt x="653891" y="244049"/>
                </a:lnTo>
                <a:lnTo>
                  <a:pt x="652830" y="257577"/>
                </a:lnTo>
                <a:lnTo>
                  <a:pt x="647259" y="264342"/>
                </a:lnTo>
                <a:lnTo>
                  <a:pt x="652830" y="271106"/>
                </a:lnTo>
                <a:lnTo>
                  <a:pt x="655085" y="271106"/>
                </a:lnTo>
                <a:lnTo>
                  <a:pt x="656146" y="272168"/>
                </a:lnTo>
                <a:lnTo>
                  <a:pt x="663972" y="265403"/>
                </a:lnTo>
                <a:lnTo>
                  <a:pt x="671797" y="269912"/>
                </a:lnTo>
                <a:lnTo>
                  <a:pt x="677368" y="276677"/>
                </a:lnTo>
                <a:lnTo>
                  <a:pt x="678561" y="279993"/>
                </a:lnTo>
                <a:lnTo>
                  <a:pt x="681877" y="285564"/>
                </a:lnTo>
                <a:lnTo>
                  <a:pt x="681877" y="287818"/>
                </a:lnTo>
                <a:lnTo>
                  <a:pt x="670603" y="289012"/>
                </a:lnTo>
                <a:lnTo>
                  <a:pt x="651504" y="294583"/>
                </a:lnTo>
                <a:lnTo>
                  <a:pt x="644739" y="304663"/>
                </a:lnTo>
                <a:lnTo>
                  <a:pt x="636914" y="314743"/>
                </a:lnTo>
                <a:lnTo>
                  <a:pt x="630149" y="315937"/>
                </a:lnTo>
                <a:lnTo>
                  <a:pt x="627895" y="321507"/>
                </a:lnTo>
                <a:lnTo>
                  <a:pt x="628956" y="332782"/>
                </a:lnTo>
                <a:lnTo>
                  <a:pt x="625640" y="350820"/>
                </a:lnTo>
                <a:lnTo>
                  <a:pt x="628956" y="355329"/>
                </a:lnTo>
                <a:lnTo>
                  <a:pt x="632272" y="366604"/>
                </a:lnTo>
                <a:lnTo>
                  <a:pt x="634527" y="377877"/>
                </a:lnTo>
                <a:lnTo>
                  <a:pt x="631211" y="383448"/>
                </a:lnTo>
                <a:lnTo>
                  <a:pt x="626701" y="386764"/>
                </a:lnTo>
                <a:lnTo>
                  <a:pt x="622192" y="395784"/>
                </a:lnTo>
                <a:lnTo>
                  <a:pt x="622192" y="402547"/>
                </a:lnTo>
                <a:lnTo>
                  <a:pt x="636781" y="410373"/>
                </a:lnTo>
                <a:lnTo>
                  <a:pt x="640097" y="417138"/>
                </a:lnTo>
                <a:lnTo>
                  <a:pt x="643546" y="419392"/>
                </a:lnTo>
                <a:lnTo>
                  <a:pt x="655881" y="410373"/>
                </a:lnTo>
                <a:lnTo>
                  <a:pt x="658136" y="405863"/>
                </a:lnTo>
                <a:lnTo>
                  <a:pt x="660391" y="406925"/>
                </a:lnTo>
                <a:lnTo>
                  <a:pt x="662645" y="411435"/>
                </a:lnTo>
                <a:lnTo>
                  <a:pt x="664900" y="411435"/>
                </a:lnTo>
                <a:cubicBezTo>
                  <a:pt x="674980" y="433717"/>
                  <a:pt x="663043" y="420586"/>
                  <a:pt x="671664" y="432789"/>
                </a:cubicBezTo>
                <a:lnTo>
                  <a:pt x="675113" y="432789"/>
                </a:lnTo>
                <a:lnTo>
                  <a:pt x="675113" y="435043"/>
                </a:lnTo>
                <a:lnTo>
                  <a:pt x="671664" y="438492"/>
                </a:lnTo>
                <a:lnTo>
                  <a:pt x="671664" y="446318"/>
                </a:lnTo>
                <a:lnTo>
                  <a:pt x="673919" y="453081"/>
                </a:lnTo>
                <a:lnTo>
                  <a:pt x="677235" y="455337"/>
                </a:lnTo>
                <a:lnTo>
                  <a:pt x="677235" y="456530"/>
                </a:lnTo>
                <a:lnTo>
                  <a:pt x="676174" y="458785"/>
                </a:lnTo>
                <a:lnTo>
                  <a:pt x="691957" y="454275"/>
                </a:lnTo>
                <a:lnTo>
                  <a:pt x="696467" y="458785"/>
                </a:lnTo>
                <a:lnTo>
                  <a:pt x="696467" y="462101"/>
                </a:lnTo>
                <a:lnTo>
                  <a:pt x="691957" y="467672"/>
                </a:lnTo>
                <a:lnTo>
                  <a:pt x="686387" y="468865"/>
                </a:lnTo>
                <a:lnTo>
                  <a:pt x="680816" y="472181"/>
                </a:lnTo>
                <a:lnTo>
                  <a:pt x="678561" y="472181"/>
                </a:lnTo>
                <a:lnTo>
                  <a:pt x="675246" y="476691"/>
                </a:lnTo>
                <a:lnTo>
                  <a:pt x="668481" y="481201"/>
                </a:lnTo>
                <a:lnTo>
                  <a:pt x="663972" y="481201"/>
                </a:lnTo>
                <a:lnTo>
                  <a:pt x="662910" y="482394"/>
                </a:lnTo>
                <a:lnTo>
                  <a:pt x="661717" y="482394"/>
                </a:lnTo>
                <a:lnTo>
                  <a:pt x="660656" y="483455"/>
                </a:lnTo>
                <a:lnTo>
                  <a:pt x="660656" y="484649"/>
                </a:lnTo>
                <a:lnTo>
                  <a:pt x="658401" y="484649"/>
                </a:lnTo>
                <a:lnTo>
                  <a:pt x="657340" y="483455"/>
                </a:lnTo>
                <a:lnTo>
                  <a:pt x="654024" y="483455"/>
                </a:lnTo>
                <a:lnTo>
                  <a:pt x="652963" y="485710"/>
                </a:lnTo>
                <a:lnTo>
                  <a:pt x="649647" y="486904"/>
                </a:lnTo>
                <a:lnTo>
                  <a:pt x="645137" y="486904"/>
                </a:lnTo>
                <a:lnTo>
                  <a:pt x="641821" y="482394"/>
                </a:lnTo>
                <a:lnTo>
                  <a:pt x="640628" y="482394"/>
                </a:lnTo>
                <a:lnTo>
                  <a:pt x="637312" y="483455"/>
                </a:lnTo>
                <a:lnTo>
                  <a:pt x="636251" y="481201"/>
                </a:lnTo>
                <a:lnTo>
                  <a:pt x="635190" y="481201"/>
                </a:lnTo>
                <a:lnTo>
                  <a:pt x="634129" y="483455"/>
                </a:lnTo>
                <a:lnTo>
                  <a:pt x="634129" y="484649"/>
                </a:lnTo>
                <a:lnTo>
                  <a:pt x="631874" y="483455"/>
                </a:lnTo>
                <a:lnTo>
                  <a:pt x="629619" y="483455"/>
                </a:lnTo>
                <a:lnTo>
                  <a:pt x="628558" y="481201"/>
                </a:lnTo>
                <a:lnTo>
                  <a:pt x="626303" y="480139"/>
                </a:lnTo>
                <a:lnTo>
                  <a:pt x="626303" y="477885"/>
                </a:lnTo>
                <a:lnTo>
                  <a:pt x="624048" y="475629"/>
                </a:lnTo>
                <a:lnTo>
                  <a:pt x="622987" y="473375"/>
                </a:lnTo>
                <a:lnTo>
                  <a:pt x="621926" y="468865"/>
                </a:lnTo>
                <a:lnTo>
                  <a:pt x="618610" y="466610"/>
                </a:lnTo>
                <a:lnTo>
                  <a:pt x="617416" y="464356"/>
                </a:lnTo>
                <a:lnTo>
                  <a:pt x="614101" y="464356"/>
                </a:lnTo>
                <a:lnTo>
                  <a:pt x="611846" y="466610"/>
                </a:lnTo>
                <a:lnTo>
                  <a:pt x="609591" y="467672"/>
                </a:lnTo>
                <a:cubicBezTo>
                  <a:pt x="626568" y="506268"/>
                  <a:pt x="656411" y="515686"/>
                  <a:pt x="673786" y="552027"/>
                </a:cubicBezTo>
                <a:lnTo>
                  <a:pt x="698589" y="558792"/>
                </a:lnTo>
                <a:lnTo>
                  <a:pt x="715434" y="562108"/>
                </a:lnTo>
                <a:lnTo>
                  <a:pt x="736788" y="566617"/>
                </a:lnTo>
                <a:lnTo>
                  <a:pt x="742359" y="569933"/>
                </a:lnTo>
                <a:lnTo>
                  <a:pt x="756949" y="575504"/>
                </a:lnTo>
                <a:lnTo>
                  <a:pt x="760397" y="575504"/>
                </a:lnTo>
                <a:lnTo>
                  <a:pt x="774987" y="582269"/>
                </a:lnTo>
                <a:lnTo>
                  <a:pt x="784006" y="587839"/>
                </a:lnTo>
                <a:lnTo>
                  <a:pt x="793026" y="597920"/>
                </a:lnTo>
                <a:lnTo>
                  <a:pt x="795280" y="604684"/>
                </a:lnTo>
                <a:lnTo>
                  <a:pt x="806554" y="619274"/>
                </a:lnTo>
                <a:lnTo>
                  <a:pt x="808809" y="622589"/>
                </a:lnTo>
                <a:lnTo>
                  <a:pt x="822338" y="638373"/>
                </a:lnTo>
                <a:lnTo>
                  <a:pt x="788648" y="645138"/>
                </a:lnTo>
                <a:lnTo>
                  <a:pt x="774059" y="655218"/>
                </a:lnTo>
                <a:lnTo>
                  <a:pt x="771804" y="655218"/>
                </a:lnTo>
                <a:lnTo>
                  <a:pt x="774059" y="658534"/>
                </a:lnTo>
                <a:lnTo>
                  <a:pt x="767294" y="664104"/>
                </a:lnTo>
                <a:lnTo>
                  <a:pt x="766100" y="675378"/>
                </a:lnTo>
                <a:lnTo>
                  <a:pt x="757081" y="675378"/>
                </a:lnTo>
                <a:lnTo>
                  <a:pt x="741298" y="670869"/>
                </a:lnTo>
                <a:lnTo>
                  <a:pt x="728963" y="668613"/>
                </a:lnTo>
                <a:lnTo>
                  <a:pt x="714373" y="694477"/>
                </a:lnTo>
                <a:lnTo>
                  <a:pt x="707609" y="698987"/>
                </a:lnTo>
                <a:lnTo>
                  <a:pt x="706415" y="701242"/>
                </a:lnTo>
                <a:lnTo>
                  <a:pt x="707609" y="704558"/>
                </a:lnTo>
                <a:lnTo>
                  <a:pt x="707609" y="706812"/>
                </a:lnTo>
                <a:lnTo>
                  <a:pt x="709863" y="707874"/>
                </a:lnTo>
                <a:lnTo>
                  <a:pt x="713312" y="712384"/>
                </a:lnTo>
                <a:lnTo>
                  <a:pt x="714373" y="717954"/>
                </a:lnTo>
                <a:lnTo>
                  <a:pt x="711057" y="728035"/>
                </a:lnTo>
                <a:lnTo>
                  <a:pt x="712251" y="730289"/>
                </a:lnTo>
                <a:lnTo>
                  <a:pt x="709996" y="731483"/>
                </a:lnTo>
                <a:lnTo>
                  <a:pt x="706680" y="730289"/>
                </a:lnTo>
                <a:lnTo>
                  <a:pt x="704425" y="731483"/>
                </a:lnTo>
                <a:lnTo>
                  <a:pt x="697661" y="731483"/>
                </a:lnTo>
                <a:lnTo>
                  <a:pt x="692090" y="735992"/>
                </a:lnTo>
                <a:lnTo>
                  <a:pt x="689835" y="733738"/>
                </a:lnTo>
                <a:lnTo>
                  <a:pt x="686519" y="735992"/>
                </a:lnTo>
                <a:lnTo>
                  <a:pt x="687713" y="740502"/>
                </a:lnTo>
                <a:lnTo>
                  <a:pt x="687713" y="741696"/>
                </a:lnTo>
                <a:lnTo>
                  <a:pt x="686519" y="743951"/>
                </a:lnTo>
                <a:lnTo>
                  <a:pt x="686519" y="747399"/>
                </a:lnTo>
                <a:lnTo>
                  <a:pt x="684265" y="749654"/>
                </a:lnTo>
                <a:lnTo>
                  <a:pt x="683071" y="751909"/>
                </a:lnTo>
                <a:lnTo>
                  <a:pt x="684265" y="754163"/>
                </a:lnTo>
                <a:lnTo>
                  <a:pt x="683071" y="756419"/>
                </a:lnTo>
                <a:lnTo>
                  <a:pt x="666226" y="756419"/>
                </a:lnTo>
                <a:lnTo>
                  <a:pt x="612244" y="731615"/>
                </a:lnTo>
                <a:lnTo>
                  <a:pt x="612244" y="734931"/>
                </a:lnTo>
                <a:lnTo>
                  <a:pt x="609989" y="737186"/>
                </a:lnTo>
                <a:lnTo>
                  <a:pt x="611183" y="739441"/>
                </a:lnTo>
                <a:lnTo>
                  <a:pt x="615692" y="743951"/>
                </a:lnTo>
                <a:lnTo>
                  <a:pt x="615692" y="746206"/>
                </a:lnTo>
                <a:lnTo>
                  <a:pt x="614631" y="748460"/>
                </a:lnTo>
                <a:lnTo>
                  <a:pt x="611315" y="750715"/>
                </a:lnTo>
                <a:lnTo>
                  <a:pt x="609060" y="750715"/>
                </a:lnTo>
                <a:lnTo>
                  <a:pt x="607999" y="752970"/>
                </a:lnTo>
                <a:lnTo>
                  <a:pt x="609060" y="755225"/>
                </a:lnTo>
                <a:lnTo>
                  <a:pt x="610122" y="757479"/>
                </a:lnTo>
                <a:lnTo>
                  <a:pt x="612376" y="760795"/>
                </a:lnTo>
                <a:lnTo>
                  <a:pt x="614631" y="761856"/>
                </a:lnTo>
                <a:lnTo>
                  <a:pt x="614631" y="766366"/>
                </a:lnTo>
                <a:lnTo>
                  <a:pt x="613438" y="767560"/>
                </a:lnTo>
                <a:lnTo>
                  <a:pt x="613438" y="768621"/>
                </a:lnTo>
                <a:lnTo>
                  <a:pt x="615692" y="773130"/>
                </a:lnTo>
                <a:lnTo>
                  <a:pt x="614631" y="775385"/>
                </a:lnTo>
                <a:cubicBezTo>
                  <a:pt x="609060" y="781752"/>
                  <a:pt x="608928" y="779232"/>
                  <a:pt x="603357" y="785465"/>
                </a:cubicBezTo>
                <a:lnTo>
                  <a:pt x="604418" y="788781"/>
                </a:lnTo>
                <a:lnTo>
                  <a:pt x="607734" y="791036"/>
                </a:lnTo>
                <a:lnTo>
                  <a:pt x="609989" y="797801"/>
                </a:lnTo>
                <a:lnTo>
                  <a:pt x="613305" y="800055"/>
                </a:lnTo>
                <a:lnTo>
                  <a:pt x="613305" y="804564"/>
                </a:lnTo>
                <a:lnTo>
                  <a:pt x="612244" y="806820"/>
                </a:lnTo>
                <a:lnTo>
                  <a:pt x="613305" y="810136"/>
                </a:lnTo>
                <a:lnTo>
                  <a:pt x="613305" y="813584"/>
                </a:lnTo>
                <a:lnTo>
                  <a:pt x="615560" y="813584"/>
                </a:lnTo>
                <a:lnTo>
                  <a:pt x="615560" y="815839"/>
                </a:lnTo>
                <a:lnTo>
                  <a:pt x="616621" y="815839"/>
                </a:lnTo>
                <a:lnTo>
                  <a:pt x="617682" y="818094"/>
                </a:lnTo>
                <a:lnTo>
                  <a:pt x="618876" y="819288"/>
                </a:lnTo>
                <a:lnTo>
                  <a:pt x="616621" y="821542"/>
                </a:lnTo>
                <a:lnTo>
                  <a:pt x="615560" y="820348"/>
                </a:lnTo>
                <a:lnTo>
                  <a:pt x="614498" y="822603"/>
                </a:lnTo>
                <a:lnTo>
                  <a:pt x="611183" y="822603"/>
                </a:lnTo>
                <a:lnTo>
                  <a:pt x="608928" y="824858"/>
                </a:lnTo>
                <a:lnTo>
                  <a:pt x="597654" y="863057"/>
                </a:lnTo>
                <a:lnTo>
                  <a:pt x="584125" y="877647"/>
                </a:lnTo>
                <a:lnTo>
                  <a:pt x="577361" y="882157"/>
                </a:lnTo>
                <a:lnTo>
                  <a:pt x="576299" y="880962"/>
                </a:lnTo>
                <a:lnTo>
                  <a:pt x="574045" y="880962"/>
                </a:lnTo>
                <a:lnTo>
                  <a:pt x="574045" y="883218"/>
                </a:lnTo>
                <a:lnTo>
                  <a:pt x="572984" y="882157"/>
                </a:lnTo>
                <a:lnTo>
                  <a:pt x="572984" y="880962"/>
                </a:lnTo>
                <a:lnTo>
                  <a:pt x="571923" y="879902"/>
                </a:lnTo>
                <a:lnTo>
                  <a:pt x="570729" y="879902"/>
                </a:lnTo>
                <a:lnTo>
                  <a:pt x="570729" y="877647"/>
                </a:lnTo>
                <a:lnTo>
                  <a:pt x="568474" y="877647"/>
                </a:lnTo>
                <a:lnTo>
                  <a:pt x="568474" y="879902"/>
                </a:lnTo>
                <a:lnTo>
                  <a:pt x="563965" y="882157"/>
                </a:lnTo>
                <a:lnTo>
                  <a:pt x="562771" y="883218"/>
                </a:lnTo>
                <a:lnTo>
                  <a:pt x="560516" y="883218"/>
                </a:lnTo>
                <a:lnTo>
                  <a:pt x="559455" y="880962"/>
                </a:lnTo>
                <a:lnTo>
                  <a:pt x="559455" y="879902"/>
                </a:lnTo>
                <a:lnTo>
                  <a:pt x="558261" y="879902"/>
                </a:lnTo>
                <a:lnTo>
                  <a:pt x="556006" y="877647"/>
                </a:lnTo>
                <a:lnTo>
                  <a:pt x="556006" y="874198"/>
                </a:lnTo>
                <a:lnTo>
                  <a:pt x="554945" y="871943"/>
                </a:lnTo>
                <a:lnTo>
                  <a:pt x="523378" y="888788"/>
                </a:lnTo>
                <a:lnTo>
                  <a:pt x="471651" y="915846"/>
                </a:lnTo>
                <a:lnTo>
                  <a:pt x="452551" y="929375"/>
                </a:lnTo>
                <a:lnTo>
                  <a:pt x="443532" y="932691"/>
                </a:lnTo>
                <a:lnTo>
                  <a:pt x="440216" y="931629"/>
                </a:lnTo>
                <a:lnTo>
                  <a:pt x="431197" y="930436"/>
                </a:lnTo>
                <a:lnTo>
                  <a:pt x="425626" y="927120"/>
                </a:lnTo>
                <a:lnTo>
                  <a:pt x="423371" y="926059"/>
                </a:lnTo>
                <a:lnTo>
                  <a:pt x="421117" y="927120"/>
                </a:lnTo>
                <a:lnTo>
                  <a:pt x="418862" y="926059"/>
                </a:lnTo>
                <a:lnTo>
                  <a:pt x="414352" y="929375"/>
                </a:lnTo>
                <a:lnTo>
                  <a:pt x="409843" y="929375"/>
                </a:lnTo>
                <a:lnTo>
                  <a:pt x="406527" y="927120"/>
                </a:lnTo>
                <a:lnTo>
                  <a:pt x="404272" y="922610"/>
                </a:lnTo>
                <a:lnTo>
                  <a:pt x="406527" y="920356"/>
                </a:lnTo>
                <a:lnTo>
                  <a:pt x="409843" y="920356"/>
                </a:lnTo>
                <a:lnTo>
                  <a:pt x="414352" y="918100"/>
                </a:lnTo>
                <a:lnTo>
                  <a:pt x="416607" y="913591"/>
                </a:lnTo>
                <a:lnTo>
                  <a:pt x="415546" y="910275"/>
                </a:lnTo>
                <a:cubicBezTo>
                  <a:pt x="407720" y="930833"/>
                  <a:pt x="385040" y="891176"/>
                  <a:pt x="382918" y="886666"/>
                </a:cubicBezTo>
                <a:lnTo>
                  <a:pt x="380663" y="886666"/>
                </a:lnTo>
                <a:lnTo>
                  <a:pt x="373899" y="879902"/>
                </a:lnTo>
                <a:lnTo>
                  <a:pt x="367134" y="877647"/>
                </a:lnTo>
                <a:lnTo>
                  <a:pt x="362624" y="877647"/>
                </a:lnTo>
                <a:lnTo>
                  <a:pt x="358115" y="878708"/>
                </a:lnTo>
                <a:lnTo>
                  <a:pt x="353605" y="878708"/>
                </a:lnTo>
                <a:cubicBezTo>
                  <a:pt x="346841" y="889717"/>
                  <a:pt x="367134" y="883350"/>
                  <a:pt x="345780" y="904572"/>
                </a:cubicBezTo>
                <a:lnTo>
                  <a:pt x="352544" y="908021"/>
                </a:lnTo>
                <a:lnTo>
                  <a:pt x="354799" y="911336"/>
                </a:lnTo>
                <a:lnTo>
                  <a:pt x="352544" y="916907"/>
                </a:lnTo>
                <a:lnTo>
                  <a:pt x="354799" y="923671"/>
                </a:lnTo>
                <a:lnTo>
                  <a:pt x="357054" y="924732"/>
                </a:lnTo>
                <a:lnTo>
                  <a:pt x="358247" y="926987"/>
                </a:lnTo>
                <a:lnTo>
                  <a:pt x="358247" y="932558"/>
                </a:lnTo>
                <a:lnTo>
                  <a:pt x="355993" y="933752"/>
                </a:lnTo>
                <a:lnTo>
                  <a:pt x="355993" y="937068"/>
                </a:lnTo>
                <a:lnTo>
                  <a:pt x="351483" y="940384"/>
                </a:lnTo>
                <a:lnTo>
                  <a:pt x="352544" y="943699"/>
                </a:lnTo>
                <a:lnTo>
                  <a:pt x="354799" y="947147"/>
                </a:lnTo>
                <a:lnTo>
                  <a:pt x="361563" y="950463"/>
                </a:lnTo>
                <a:lnTo>
                  <a:pt x="364879" y="954973"/>
                </a:lnTo>
                <a:lnTo>
                  <a:pt x="369389" y="956034"/>
                </a:lnTo>
                <a:lnTo>
                  <a:pt x="372705" y="958289"/>
                </a:lnTo>
                <a:lnTo>
                  <a:pt x="374959" y="961605"/>
                </a:lnTo>
                <a:lnTo>
                  <a:pt x="374959" y="969431"/>
                </a:lnTo>
                <a:lnTo>
                  <a:pt x="377214" y="970624"/>
                </a:lnTo>
                <a:lnTo>
                  <a:pt x="377214" y="977388"/>
                </a:lnTo>
                <a:lnTo>
                  <a:pt x="373899" y="981898"/>
                </a:lnTo>
                <a:lnTo>
                  <a:pt x="372705" y="985214"/>
                </a:lnTo>
                <a:lnTo>
                  <a:pt x="374959" y="989723"/>
                </a:lnTo>
                <a:lnTo>
                  <a:pt x="374959" y="996488"/>
                </a:lnTo>
                <a:lnTo>
                  <a:pt x="372705" y="998743"/>
                </a:lnTo>
                <a:lnTo>
                  <a:pt x="370450" y="998743"/>
                </a:lnTo>
                <a:lnTo>
                  <a:pt x="369256" y="999937"/>
                </a:lnTo>
                <a:lnTo>
                  <a:pt x="369256" y="1002191"/>
                </a:lnTo>
                <a:lnTo>
                  <a:pt x="370450" y="1005507"/>
                </a:lnTo>
                <a:lnTo>
                  <a:pt x="370450" y="1006568"/>
                </a:lnTo>
                <a:lnTo>
                  <a:pt x="368195" y="1011078"/>
                </a:lnTo>
                <a:lnTo>
                  <a:pt x="362624" y="1017842"/>
                </a:lnTo>
                <a:lnTo>
                  <a:pt x="360369" y="1018903"/>
                </a:lnTo>
                <a:lnTo>
                  <a:pt x="355860" y="1018903"/>
                </a:lnTo>
                <a:lnTo>
                  <a:pt x="353605" y="1017842"/>
                </a:lnTo>
                <a:lnTo>
                  <a:pt x="305193" y="913193"/>
                </a:lnTo>
                <a:lnTo>
                  <a:pt x="281584" y="909877"/>
                </a:lnTo>
                <a:lnTo>
                  <a:pt x="248956" y="919957"/>
                </a:lnTo>
                <a:lnTo>
                  <a:pt x="244446" y="924467"/>
                </a:lnTo>
                <a:lnTo>
                  <a:pt x="243386" y="931232"/>
                </a:lnTo>
                <a:lnTo>
                  <a:pt x="244446" y="933486"/>
                </a:lnTo>
                <a:lnTo>
                  <a:pt x="242192" y="939057"/>
                </a:lnTo>
                <a:lnTo>
                  <a:pt x="242192" y="943567"/>
                </a:lnTo>
                <a:lnTo>
                  <a:pt x="234366" y="949270"/>
                </a:lnTo>
                <a:lnTo>
                  <a:pt x="232112" y="962799"/>
                </a:lnTo>
                <a:lnTo>
                  <a:pt x="223092" y="970624"/>
                </a:lnTo>
                <a:lnTo>
                  <a:pt x="205054" y="1015587"/>
                </a:lnTo>
                <a:lnTo>
                  <a:pt x="203860" y="989723"/>
                </a:lnTo>
                <a:lnTo>
                  <a:pt x="184761" y="984153"/>
                </a:lnTo>
                <a:lnTo>
                  <a:pt x="165661" y="986408"/>
                </a:lnTo>
                <a:lnTo>
                  <a:pt x="164468" y="961605"/>
                </a:lnTo>
                <a:lnTo>
                  <a:pt x="148684" y="926722"/>
                </a:lnTo>
                <a:lnTo>
                  <a:pt x="129584" y="912132"/>
                </a:lnTo>
                <a:lnTo>
                  <a:pt x="71092" y="895287"/>
                </a:lnTo>
                <a:lnTo>
                  <a:pt x="81305" y="885207"/>
                </a:lnTo>
                <a:lnTo>
                  <a:pt x="64460" y="873933"/>
                </a:lnTo>
                <a:lnTo>
                  <a:pt x="55441" y="844621"/>
                </a:lnTo>
                <a:lnTo>
                  <a:pt x="59951" y="824328"/>
                </a:lnTo>
                <a:lnTo>
                  <a:pt x="59951" y="822072"/>
                </a:lnTo>
                <a:lnTo>
                  <a:pt x="37403" y="793954"/>
                </a:lnTo>
                <a:lnTo>
                  <a:pt x="37403" y="790638"/>
                </a:lnTo>
                <a:lnTo>
                  <a:pt x="38464" y="782813"/>
                </a:lnTo>
                <a:lnTo>
                  <a:pt x="38464" y="781619"/>
                </a:lnTo>
                <a:cubicBezTo>
                  <a:pt x="38862" y="775650"/>
                  <a:pt x="40056" y="774987"/>
                  <a:pt x="39525" y="768090"/>
                </a:cubicBezTo>
                <a:lnTo>
                  <a:pt x="40719" y="768090"/>
                </a:lnTo>
                <a:lnTo>
                  <a:pt x="40719" y="765835"/>
                </a:lnTo>
                <a:lnTo>
                  <a:pt x="41780" y="763581"/>
                </a:lnTo>
                <a:lnTo>
                  <a:pt x="88998" y="753500"/>
                </a:lnTo>
                <a:lnTo>
                  <a:pt x="86744" y="742227"/>
                </a:lnTo>
                <a:lnTo>
                  <a:pt x="105843" y="727636"/>
                </a:lnTo>
                <a:lnTo>
                  <a:pt x="94569" y="695009"/>
                </a:lnTo>
                <a:lnTo>
                  <a:pt x="94569" y="690499"/>
                </a:lnTo>
                <a:lnTo>
                  <a:pt x="96823" y="688244"/>
                </a:lnTo>
                <a:lnTo>
                  <a:pt x="102394" y="683734"/>
                </a:lnTo>
                <a:lnTo>
                  <a:pt x="110220" y="681479"/>
                </a:lnTo>
                <a:lnTo>
                  <a:pt x="116984" y="680418"/>
                </a:lnTo>
                <a:lnTo>
                  <a:pt x="121494" y="676970"/>
                </a:lnTo>
                <a:lnTo>
                  <a:pt x="129319" y="674715"/>
                </a:lnTo>
                <a:lnTo>
                  <a:pt x="134890" y="670206"/>
                </a:lnTo>
                <a:lnTo>
                  <a:pt x="146164" y="674715"/>
                </a:lnTo>
                <a:lnTo>
                  <a:pt x="158499" y="663441"/>
                </a:lnTo>
                <a:lnTo>
                  <a:pt x="155183" y="657870"/>
                </a:lnTo>
                <a:lnTo>
                  <a:pt x="166457" y="655615"/>
                </a:lnTo>
                <a:lnTo>
                  <a:pt x="169906" y="655615"/>
                </a:lnTo>
                <a:lnTo>
                  <a:pt x="186750" y="641026"/>
                </a:lnTo>
                <a:lnTo>
                  <a:pt x="161947" y="607336"/>
                </a:lnTo>
                <a:lnTo>
                  <a:pt x="150673" y="593808"/>
                </a:lnTo>
                <a:lnTo>
                  <a:pt x="153989" y="588237"/>
                </a:lnTo>
                <a:lnTo>
                  <a:pt x="158499" y="589298"/>
                </a:lnTo>
                <a:lnTo>
                  <a:pt x="161815" y="591552"/>
                </a:lnTo>
                <a:lnTo>
                  <a:pt x="174150" y="594868"/>
                </a:lnTo>
                <a:lnTo>
                  <a:pt x="180914" y="596062"/>
                </a:lnTo>
                <a:lnTo>
                  <a:pt x="186485" y="597124"/>
                </a:lnTo>
                <a:lnTo>
                  <a:pt x="192055" y="597124"/>
                </a:lnTo>
                <a:lnTo>
                  <a:pt x="196565" y="596062"/>
                </a:lnTo>
                <a:lnTo>
                  <a:pt x="201075" y="598317"/>
                </a:lnTo>
                <a:lnTo>
                  <a:pt x="202136" y="597257"/>
                </a:lnTo>
                <a:lnTo>
                  <a:pt x="205584" y="597257"/>
                </a:lnTo>
                <a:lnTo>
                  <a:pt x="210094" y="579218"/>
                </a:lnTo>
                <a:lnTo>
                  <a:pt x="205584" y="512767"/>
                </a:lnTo>
                <a:lnTo>
                  <a:pt x="204391" y="511707"/>
                </a:lnTo>
                <a:lnTo>
                  <a:pt x="203197" y="503881"/>
                </a:lnTo>
                <a:lnTo>
                  <a:pt x="207707" y="501626"/>
                </a:lnTo>
                <a:lnTo>
                  <a:pt x="204391" y="496056"/>
                </a:lnTo>
                <a:lnTo>
                  <a:pt x="193117" y="482527"/>
                </a:lnTo>
                <a:lnTo>
                  <a:pt x="190862" y="474701"/>
                </a:lnTo>
                <a:lnTo>
                  <a:pt x="191923" y="472446"/>
                </a:lnTo>
                <a:lnTo>
                  <a:pt x="193117" y="471385"/>
                </a:lnTo>
                <a:lnTo>
                  <a:pt x="193117" y="470192"/>
                </a:lnTo>
                <a:lnTo>
                  <a:pt x="190862" y="453347"/>
                </a:lnTo>
                <a:lnTo>
                  <a:pt x="187546" y="453347"/>
                </a:lnTo>
                <a:lnTo>
                  <a:pt x="186485" y="451092"/>
                </a:lnTo>
                <a:lnTo>
                  <a:pt x="185424" y="451092"/>
                </a:lnTo>
                <a:lnTo>
                  <a:pt x="177598" y="427483"/>
                </a:lnTo>
                <a:lnTo>
                  <a:pt x="183169" y="400426"/>
                </a:lnTo>
                <a:lnTo>
                  <a:pt x="152796" y="393661"/>
                </a:lnTo>
                <a:lnTo>
                  <a:pt x="148286" y="389152"/>
                </a:lnTo>
                <a:lnTo>
                  <a:pt x="126932" y="396977"/>
                </a:lnTo>
                <a:lnTo>
                  <a:pt x="114597" y="390212"/>
                </a:lnTo>
                <a:lnTo>
                  <a:pt x="112342" y="384642"/>
                </a:lnTo>
                <a:lnTo>
                  <a:pt x="102262" y="374562"/>
                </a:lnTo>
                <a:lnTo>
                  <a:pt x="94436" y="373500"/>
                </a:lnTo>
                <a:lnTo>
                  <a:pt x="93375" y="376816"/>
                </a:lnTo>
                <a:lnTo>
                  <a:pt x="81040" y="381326"/>
                </a:lnTo>
                <a:lnTo>
                  <a:pt x="76530" y="401620"/>
                </a:lnTo>
                <a:lnTo>
                  <a:pt x="75337" y="411699"/>
                </a:lnTo>
                <a:lnTo>
                  <a:pt x="69766" y="431993"/>
                </a:lnTo>
                <a:lnTo>
                  <a:pt x="32628" y="394855"/>
                </a:lnTo>
                <a:lnTo>
                  <a:pt x="19099" y="395916"/>
                </a:lnTo>
                <a:lnTo>
                  <a:pt x="13529" y="374562"/>
                </a:lnTo>
                <a:lnTo>
                  <a:pt x="9019" y="359972"/>
                </a:lnTo>
                <a:lnTo>
                  <a:pt x="7825" y="355462"/>
                </a:lnTo>
                <a:lnTo>
                  <a:pt x="20160" y="313814"/>
                </a:lnTo>
                <a:lnTo>
                  <a:pt x="51595" y="262087"/>
                </a:lnTo>
                <a:lnTo>
                  <a:pt x="40321" y="259833"/>
                </a:lnTo>
                <a:lnTo>
                  <a:pt x="32495" y="260893"/>
                </a:lnTo>
                <a:lnTo>
                  <a:pt x="29179" y="260893"/>
                </a:lnTo>
                <a:lnTo>
                  <a:pt x="23476" y="265403"/>
                </a:lnTo>
                <a:lnTo>
                  <a:pt x="20160" y="264342"/>
                </a:lnTo>
                <a:lnTo>
                  <a:pt x="20160" y="263149"/>
                </a:lnTo>
                <a:lnTo>
                  <a:pt x="17906" y="262087"/>
                </a:lnTo>
                <a:lnTo>
                  <a:pt x="14590" y="263149"/>
                </a:lnTo>
                <a:lnTo>
                  <a:pt x="13529" y="262087"/>
                </a:lnTo>
                <a:lnTo>
                  <a:pt x="13529" y="253068"/>
                </a:lnTo>
                <a:lnTo>
                  <a:pt x="0" y="228265"/>
                </a:lnTo>
                <a:lnTo>
                  <a:pt x="23609" y="200147"/>
                </a:lnTo>
                <a:lnTo>
                  <a:pt x="24803" y="181047"/>
                </a:lnTo>
                <a:lnTo>
                  <a:pt x="76530" y="166457"/>
                </a:lnTo>
                <a:lnTo>
                  <a:pt x="103588" y="146164"/>
                </a:lnTo>
                <a:lnTo>
                  <a:pt x="112607" y="110220"/>
                </a:lnTo>
                <a:lnTo>
                  <a:pt x="136216" y="76398"/>
                </a:lnTo>
                <a:lnTo>
                  <a:pt x="135022" y="62869"/>
                </a:lnTo>
                <a:lnTo>
                  <a:pt x="133962" y="58360"/>
                </a:lnTo>
                <a:lnTo>
                  <a:pt x="131707" y="57298"/>
                </a:lnTo>
                <a:lnTo>
                  <a:pt x="136216" y="53983"/>
                </a:lnTo>
                <a:lnTo>
                  <a:pt x="138471" y="50534"/>
                </a:lnTo>
                <a:lnTo>
                  <a:pt x="144042" y="49473"/>
                </a:lnTo>
                <a:lnTo>
                  <a:pt x="145103" y="44964"/>
                </a:lnTo>
                <a:lnTo>
                  <a:pt x="145103" y="40454"/>
                </a:lnTo>
                <a:lnTo>
                  <a:pt x="160886" y="40454"/>
                </a:lnTo>
                <a:lnTo>
                  <a:pt x="173221" y="37138"/>
                </a:lnTo>
                <a:lnTo>
                  <a:pt x="187811" y="31567"/>
                </a:lnTo>
                <a:lnTo>
                  <a:pt x="193515" y="24803"/>
                </a:lnTo>
              </a:path>
            </a:pathLst>
          </a:custGeom>
          <a:solidFill>
            <a:schemeClr val="bg1">
              <a:lumMod val="85000"/>
            </a:schemeClr>
          </a:solidFill>
          <a:ln w="13251" cap="flat">
            <a:noFill/>
            <a:prstDash val="solid"/>
            <a:miter/>
          </a:ln>
        </p:spPr>
        <p:txBody>
          <a:bodyPr rtlCol="0" anchor="ctr"/>
          <a:lstStyle/>
          <a:p>
            <a:endParaRPr lang="en-FI" sz="816"/>
          </a:p>
        </p:txBody>
      </p:sp>
      <p:sp>
        <p:nvSpPr>
          <p:cNvPr id="1465" name="Freeform: Shape 1464">
            <a:extLst>
              <a:ext uri="{FF2B5EF4-FFF2-40B4-BE49-F238E27FC236}">
                <a16:creationId xmlns:a16="http://schemas.microsoft.com/office/drawing/2014/main" id="{F21C0A65-4BB5-7058-0D90-DA7F9E2B280A}"/>
              </a:ext>
            </a:extLst>
          </p:cNvPr>
          <p:cNvSpPr/>
          <p:nvPr/>
        </p:nvSpPr>
        <p:spPr>
          <a:xfrm>
            <a:off x="4697418" y="6100214"/>
            <a:ext cx="169476" cy="231864"/>
          </a:xfrm>
          <a:custGeom>
            <a:avLst/>
            <a:gdLst>
              <a:gd name="connsiteX0" fmla="*/ 351218 w 373632"/>
              <a:gd name="connsiteY0" fmla="*/ 266 h 511175"/>
              <a:gd name="connsiteX1" fmla="*/ 347902 w 373632"/>
              <a:gd name="connsiteY1" fmla="*/ 35149 h 511175"/>
              <a:gd name="connsiteX2" fmla="*/ 348963 w 373632"/>
              <a:gd name="connsiteY2" fmla="*/ 49738 h 511175"/>
              <a:gd name="connsiteX3" fmla="*/ 353473 w 373632"/>
              <a:gd name="connsiteY3" fmla="*/ 68838 h 511175"/>
              <a:gd name="connsiteX4" fmla="*/ 353473 w 373632"/>
              <a:gd name="connsiteY4" fmla="*/ 75602 h 511175"/>
              <a:gd name="connsiteX5" fmla="*/ 354533 w 373632"/>
              <a:gd name="connsiteY5" fmla="*/ 84621 h 511175"/>
              <a:gd name="connsiteX6" fmla="*/ 348963 w 373632"/>
              <a:gd name="connsiteY6" fmla="*/ 198290 h 511175"/>
              <a:gd name="connsiteX7" fmla="*/ 359043 w 373632"/>
              <a:gd name="connsiteY7" fmla="*/ 211819 h 511175"/>
              <a:gd name="connsiteX8" fmla="*/ 363553 w 373632"/>
              <a:gd name="connsiteY8" fmla="*/ 221899 h 511175"/>
              <a:gd name="connsiteX9" fmla="*/ 365808 w 373632"/>
              <a:gd name="connsiteY9" fmla="*/ 229724 h 511175"/>
              <a:gd name="connsiteX10" fmla="*/ 373633 w 373632"/>
              <a:gd name="connsiteY10" fmla="*/ 257843 h 511175"/>
              <a:gd name="connsiteX11" fmla="*/ 370185 w 373632"/>
              <a:gd name="connsiteY11" fmla="*/ 273626 h 511175"/>
              <a:gd name="connsiteX12" fmla="*/ 372439 w 373632"/>
              <a:gd name="connsiteY12" fmla="*/ 287155 h 511175"/>
              <a:gd name="connsiteX13" fmla="*/ 349892 w 373632"/>
              <a:gd name="connsiteY13" fmla="*/ 305194 h 511175"/>
              <a:gd name="connsiteX14" fmla="*/ 326283 w 373632"/>
              <a:gd name="connsiteY14" fmla="*/ 342331 h 511175"/>
              <a:gd name="connsiteX15" fmla="*/ 318324 w 373632"/>
              <a:gd name="connsiteY15" fmla="*/ 361431 h 511175"/>
              <a:gd name="connsiteX16" fmla="*/ 307050 w 373632"/>
              <a:gd name="connsiteY16" fmla="*/ 391805 h 511175"/>
              <a:gd name="connsiteX17" fmla="*/ 303734 w 373632"/>
              <a:gd name="connsiteY17" fmla="*/ 405333 h 511175"/>
              <a:gd name="connsiteX18" fmla="*/ 339678 w 373632"/>
              <a:gd name="connsiteY18" fmla="*/ 511176 h 511175"/>
              <a:gd name="connsiteX19" fmla="*/ 316069 w 373632"/>
              <a:gd name="connsiteY19" fmla="*/ 476292 h 511175"/>
              <a:gd name="connsiteX20" fmla="*/ 312754 w 373632"/>
              <a:gd name="connsiteY20" fmla="*/ 479608 h 511175"/>
              <a:gd name="connsiteX21" fmla="*/ 311560 w 373632"/>
              <a:gd name="connsiteY21" fmla="*/ 491944 h 511175"/>
              <a:gd name="connsiteX22" fmla="*/ 320579 w 373632"/>
              <a:gd name="connsiteY22" fmla="*/ 502025 h 511175"/>
              <a:gd name="connsiteX23" fmla="*/ 303734 w 373632"/>
              <a:gd name="connsiteY23" fmla="*/ 503218 h 511175"/>
              <a:gd name="connsiteX24" fmla="*/ 293654 w 373632"/>
              <a:gd name="connsiteY24" fmla="*/ 504280 h 511175"/>
              <a:gd name="connsiteX25" fmla="*/ 292593 w 373632"/>
              <a:gd name="connsiteY25" fmla="*/ 497515 h 511175"/>
              <a:gd name="connsiteX26" fmla="*/ 304928 w 373632"/>
              <a:gd name="connsiteY26" fmla="*/ 490751 h 511175"/>
              <a:gd name="connsiteX27" fmla="*/ 305989 w 373632"/>
              <a:gd name="connsiteY27" fmla="*/ 483986 h 511175"/>
              <a:gd name="connsiteX28" fmla="*/ 299225 w 373632"/>
              <a:gd name="connsiteY28" fmla="*/ 477222 h 511175"/>
              <a:gd name="connsiteX29" fmla="*/ 290206 w 373632"/>
              <a:gd name="connsiteY29" fmla="*/ 476029 h 511175"/>
              <a:gd name="connsiteX30" fmla="*/ 273361 w 373632"/>
              <a:gd name="connsiteY30" fmla="*/ 473773 h 511175"/>
              <a:gd name="connsiteX31" fmla="*/ 265535 w 373632"/>
              <a:gd name="connsiteY31" fmla="*/ 467009 h 511175"/>
              <a:gd name="connsiteX32" fmla="*/ 268984 w 373632"/>
              <a:gd name="connsiteY32" fmla="*/ 462500 h 511175"/>
              <a:gd name="connsiteX33" fmla="*/ 265535 w 373632"/>
              <a:gd name="connsiteY33" fmla="*/ 457989 h 511175"/>
              <a:gd name="connsiteX34" fmla="*/ 252007 w 373632"/>
              <a:gd name="connsiteY34" fmla="*/ 470325 h 511175"/>
              <a:gd name="connsiteX35" fmla="*/ 249752 w 373632"/>
              <a:gd name="connsiteY35" fmla="*/ 477089 h 511175"/>
              <a:gd name="connsiteX36" fmla="*/ 240733 w 373632"/>
              <a:gd name="connsiteY36" fmla="*/ 473640 h 511175"/>
              <a:gd name="connsiteX37" fmla="*/ 240733 w 373632"/>
              <a:gd name="connsiteY37" fmla="*/ 464621 h 511175"/>
              <a:gd name="connsiteX38" fmla="*/ 228398 w 373632"/>
              <a:gd name="connsiteY38" fmla="*/ 453347 h 511175"/>
              <a:gd name="connsiteX39" fmla="*/ 217124 w 373632"/>
              <a:gd name="connsiteY39" fmla="*/ 448838 h 511175"/>
              <a:gd name="connsiteX40" fmla="*/ 213808 w 373632"/>
              <a:gd name="connsiteY40" fmla="*/ 453347 h 511175"/>
              <a:gd name="connsiteX41" fmla="*/ 214869 w 373632"/>
              <a:gd name="connsiteY41" fmla="*/ 466876 h 511175"/>
              <a:gd name="connsiteX42" fmla="*/ 192321 w 373632"/>
              <a:gd name="connsiteY42" fmla="*/ 465683 h 511175"/>
              <a:gd name="connsiteX43" fmla="*/ 193382 w 373632"/>
              <a:gd name="connsiteY43" fmla="*/ 452154 h 511175"/>
              <a:gd name="connsiteX44" fmla="*/ 196698 w 373632"/>
              <a:gd name="connsiteY44" fmla="*/ 452154 h 511175"/>
              <a:gd name="connsiteX45" fmla="*/ 196698 w 373632"/>
              <a:gd name="connsiteY45" fmla="*/ 438625 h 511175"/>
              <a:gd name="connsiteX46" fmla="*/ 188872 w 373632"/>
              <a:gd name="connsiteY46" fmla="*/ 422842 h 511175"/>
              <a:gd name="connsiteX47" fmla="*/ 191127 w 373632"/>
              <a:gd name="connsiteY47" fmla="*/ 416077 h 511175"/>
              <a:gd name="connsiteX48" fmla="*/ 202401 w 373632"/>
              <a:gd name="connsiteY48" fmla="*/ 417138 h 511175"/>
              <a:gd name="connsiteX49" fmla="*/ 212481 w 373632"/>
              <a:gd name="connsiteY49" fmla="*/ 423902 h 511175"/>
              <a:gd name="connsiteX50" fmla="*/ 228265 w 373632"/>
              <a:gd name="connsiteY50" fmla="*/ 439687 h 511175"/>
              <a:gd name="connsiteX51" fmla="*/ 247364 w 373632"/>
              <a:gd name="connsiteY51" fmla="*/ 450960 h 511175"/>
              <a:gd name="connsiteX52" fmla="*/ 249619 w 373632"/>
              <a:gd name="connsiteY52" fmla="*/ 441940 h 511175"/>
              <a:gd name="connsiteX53" fmla="*/ 227071 w 373632"/>
              <a:gd name="connsiteY53" fmla="*/ 422842 h 511175"/>
              <a:gd name="connsiteX54" fmla="*/ 210227 w 373632"/>
              <a:gd name="connsiteY54" fmla="*/ 411567 h 511175"/>
              <a:gd name="connsiteX55" fmla="*/ 211288 w 373632"/>
              <a:gd name="connsiteY55" fmla="*/ 408251 h 511175"/>
              <a:gd name="connsiteX56" fmla="*/ 211288 w 373632"/>
              <a:gd name="connsiteY56" fmla="*/ 405997 h 511175"/>
              <a:gd name="connsiteX57" fmla="*/ 210227 w 373632"/>
              <a:gd name="connsiteY57" fmla="*/ 404803 h 511175"/>
              <a:gd name="connsiteX58" fmla="*/ 195637 w 373632"/>
              <a:gd name="connsiteY58" fmla="*/ 401487 h 511175"/>
              <a:gd name="connsiteX59" fmla="*/ 188872 w 373632"/>
              <a:gd name="connsiteY59" fmla="*/ 399232 h 511175"/>
              <a:gd name="connsiteX60" fmla="*/ 181047 w 373632"/>
              <a:gd name="connsiteY60" fmla="*/ 403741 h 511175"/>
              <a:gd name="connsiteX61" fmla="*/ 175476 w 373632"/>
              <a:gd name="connsiteY61" fmla="*/ 411567 h 511175"/>
              <a:gd name="connsiteX62" fmla="*/ 174415 w 373632"/>
              <a:gd name="connsiteY62" fmla="*/ 422842 h 511175"/>
              <a:gd name="connsiteX63" fmla="*/ 174415 w 373632"/>
              <a:gd name="connsiteY63" fmla="*/ 439687 h 511175"/>
              <a:gd name="connsiteX64" fmla="*/ 172160 w 373632"/>
              <a:gd name="connsiteY64" fmla="*/ 448705 h 511175"/>
              <a:gd name="connsiteX65" fmla="*/ 167651 w 373632"/>
              <a:gd name="connsiteY65" fmla="*/ 450960 h 511175"/>
              <a:gd name="connsiteX66" fmla="*/ 166590 w 373632"/>
              <a:gd name="connsiteY66" fmla="*/ 457725 h 511175"/>
              <a:gd name="connsiteX67" fmla="*/ 155316 w 373632"/>
              <a:gd name="connsiteY67" fmla="*/ 458918 h 511175"/>
              <a:gd name="connsiteX68" fmla="*/ 147490 w 373632"/>
              <a:gd name="connsiteY68" fmla="*/ 458918 h 511175"/>
              <a:gd name="connsiteX69" fmla="*/ 145235 w 373632"/>
              <a:gd name="connsiteY69" fmla="*/ 452154 h 511175"/>
              <a:gd name="connsiteX70" fmla="*/ 144174 w 373632"/>
              <a:gd name="connsiteY70" fmla="*/ 449898 h 511175"/>
              <a:gd name="connsiteX71" fmla="*/ 130646 w 373632"/>
              <a:gd name="connsiteY71" fmla="*/ 435309 h 511175"/>
              <a:gd name="connsiteX72" fmla="*/ 125075 w 373632"/>
              <a:gd name="connsiteY72" fmla="*/ 426290 h 511175"/>
              <a:gd name="connsiteX73" fmla="*/ 119504 w 373632"/>
              <a:gd name="connsiteY73" fmla="*/ 422842 h 511175"/>
              <a:gd name="connsiteX74" fmla="*/ 120565 w 373632"/>
              <a:gd name="connsiteY74" fmla="*/ 436371 h 511175"/>
              <a:gd name="connsiteX75" fmla="*/ 121626 w 373632"/>
              <a:gd name="connsiteY75" fmla="*/ 441940 h 511175"/>
              <a:gd name="connsiteX76" fmla="*/ 114862 w 373632"/>
              <a:gd name="connsiteY76" fmla="*/ 443003 h 511175"/>
              <a:gd name="connsiteX77" fmla="*/ 102527 w 373632"/>
              <a:gd name="connsiteY77" fmla="*/ 441940 h 511175"/>
              <a:gd name="connsiteX78" fmla="*/ 98017 w 373632"/>
              <a:gd name="connsiteY78" fmla="*/ 438625 h 511175"/>
              <a:gd name="connsiteX79" fmla="*/ 96956 w 373632"/>
              <a:gd name="connsiteY79" fmla="*/ 431860 h 511175"/>
              <a:gd name="connsiteX80" fmla="*/ 89131 w 373632"/>
              <a:gd name="connsiteY80" fmla="*/ 424035 h 511175"/>
              <a:gd name="connsiteX81" fmla="*/ 83560 w 373632"/>
              <a:gd name="connsiteY81" fmla="*/ 431860 h 511175"/>
              <a:gd name="connsiteX82" fmla="*/ 91385 w 373632"/>
              <a:gd name="connsiteY82" fmla="*/ 436371 h 511175"/>
              <a:gd name="connsiteX83" fmla="*/ 94701 w 373632"/>
              <a:gd name="connsiteY83" fmla="*/ 436371 h 511175"/>
              <a:gd name="connsiteX84" fmla="*/ 96956 w 373632"/>
              <a:gd name="connsiteY84" fmla="*/ 441940 h 511175"/>
              <a:gd name="connsiteX85" fmla="*/ 100405 w 373632"/>
              <a:gd name="connsiteY85" fmla="*/ 449765 h 511175"/>
              <a:gd name="connsiteX86" fmla="*/ 94701 w 373632"/>
              <a:gd name="connsiteY86" fmla="*/ 448705 h 511175"/>
              <a:gd name="connsiteX87" fmla="*/ 81173 w 373632"/>
              <a:gd name="connsiteY87" fmla="*/ 458785 h 511175"/>
              <a:gd name="connsiteX88" fmla="*/ 76663 w 373632"/>
              <a:gd name="connsiteY88" fmla="*/ 450828 h 511175"/>
              <a:gd name="connsiteX89" fmla="*/ 71092 w 373632"/>
              <a:gd name="connsiteY89" fmla="*/ 446318 h 511175"/>
              <a:gd name="connsiteX90" fmla="*/ 74408 w 373632"/>
              <a:gd name="connsiteY90" fmla="*/ 439554 h 511175"/>
              <a:gd name="connsiteX91" fmla="*/ 68838 w 373632"/>
              <a:gd name="connsiteY91" fmla="*/ 433983 h 511175"/>
              <a:gd name="connsiteX92" fmla="*/ 69899 w 373632"/>
              <a:gd name="connsiteY92" fmla="*/ 421647 h 511175"/>
              <a:gd name="connsiteX93" fmla="*/ 64328 w 373632"/>
              <a:gd name="connsiteY93" fmla="*/ 414883 h 511175"/>
              <a:gd name="connsiteX94" fmla="*/ 60879 w 373632"/>
              <a:gd name="connsiteY94" fmla="*/ 412629 h 511175"/>
              <a:gd name="connsiteX95" fmla="*/ 58625 w 373632"/>
              <a:gd name="connsiteY95" fmla="*/ 406925 h 511175"/>
              <a:gd name="connsiteX96" fmla="*/ 68705 w 373632"/>
              <a:gd name="connsiteY96" fmla="*/ 397905 h 511175"/>
              <a:gd name="connsiteX97" fmla="*/ 68705 w 373632"/>
              <a:gd name="connsiteY97" fmla="*/ 382122 h 511175"/>
              <a:gd name="connsiteX98" fmla="*/ 74276 w 373632"/>
              <a:gd name="connsiteY98" fmla="*/ 339414 h 511175"/>
              <a:gd name="connsiteX99" fmla="*/ 52921 w 373632"/>
              <a:gd name="connsiteY99" fmla="*/ 321376 h 511175"/>
              <a:gd name="connsiteX100" fmla="*/ 0 w 373632"/>
              <a:gd name="connsiteY100" fmla="*/ 277473 h 511175"/>
              <a:gd name="connsiteX101" fmla="*/ 51728 w 373632"/>
              <a:gd name="connsiteY101" fmla="*/ 250415 h 511175"/>
              <a:gd name="connsiteX102" fmla="*/ 83295 w 373632"/>
              <a:gd name="connsiteY102" fmla="*/ 233571 h 511175"/>
              <a:gd name="connsiteX103" fmla="*/ 84356 w 373632"/>
              <a:gd name="connsiteY103" fmla="*/ 235826 h 511175"/>
              <a:gd name="connsiteX104" fmla="*/ 84356 w 373632"/>
              <a:gd name="connsiteY104" fmla="*/ 239274 h 511175"/>
              <a:gd name="connsiteX105" fmla="*/ 86611 w 373632"/>
              <a:gd name="connsiteY105" fmla="*/ 241529 h 511175"/>
              <a:gd name="connsiteX106" fmla="*/ 87804 w 373632"/>
              <a:gd name="connsiteY106" fmla="*/ 241529 h 511175"/>
              <a:gd name="connsiteX107" fmla="*/ 87804 w 373632"/>
              <a:gd name="connsiteY107" fmla="*/ 242590 h 511175"/>
              <a:gd name="connsiteX108" fmla="*/ 88865 w 373632"/>
              <a:gd name="connsiteY108" fmla="*/ 244845 h 511175"/>
              <a:gd name="connsiteX109" fmla="*/ 91120 w 373632"/>
              <a:gd name="connsiteY109" fmla="*/ 244845 h 511175"/>
              <a:gd name="connsiteX110" fmla="*/ 92314 w 373632"/>
              <a:gd name="connsiteY110" fmla="*/ 243783 h 511175"/>
              <a:gd name="connsiteX111" fmla="*/ 96823 w 373632"/>
              <a:gd name="connsiteY111" fmla="*/ 241529 h 511175"/>
              <a:gd name="connsiteX112" fmla="*/ 96823 w 373632"/>
              <a:gd name="connsiteY112" fmla="*/ 239274 h 511175"/>
              <a:gd name="connsiteX113" fmla="*/ 99078 w 373632"/>
              <a:gd name="connsiteY113" fmla="*/ 239274 h 511175"/>
              <a:gd name="connsiteX114" fmla="*/ 99078 w 373632"/>
              <a:gd name="connsiteY114" fmla="*/ 241529 h 511175"/>
              <a:gd name="connsiteX115" fmla="*/ 100272 w 373632"/>
              <a:gd name="connsiteY115" fmla="*/ 241529 h 511175"/>
              <a:gd name="connsiteX116" fmla="*/ 101333 w 373632"/>
              <a:gd name="connsiteY116" fmla="*/ 242590 h 511175"/>
              <a:gd name="connsiteX117" fmla="*/ 101333 w 373632"/>
              <a:gd name="connsiteY117" fmla="*/ 243783 h 511175"/>
              <a:gd name="connsiteX118" fmla="*/ 102394 w 373632"/>
              <a:gd name="connsiteY118" fmla="*/ 244845 h 511175"/>
              <a:gd name="connsiteX119" fmla="*/ 102394 w 373632"/>
              <a:gd name="connsiteY119" fmla="*/ 242590 h 511175"/>
              <a:gd name="connsiteX120" fmla="*/ 104649 w 373632"/>
              <a:gd name="connsiteY120" fmla="*/ 242590 h 511175"/>
              <a:gd name="connsiteX121" fmla="*/ 105710 w 373632"/>
              <a:gd name="connsiteY121" fmla="*/ 243783 h 511175"/>
              <a:gd name="connsiteX122" fmla="*/ 112474 w 373632"/>
              <a:gd name="connsiteY122" fmla="*/ 239274 h 511175"/>
              <a:gd name="connsiteX123" fmla="*/ 126003 w 373632"/>
              <a:gd name="connsiteY123" fmla="*/ 224684 h 511175"/>
              <a:gd name="connsiteX124" fmla="*/ 137277 w 373632"/>
              <a:gd name="connsiteY124" fmla="*/ 186485 h 511175"/>
              <a:gd name="connsiteX125" fmla="*/ 139532 w 373632"/>
              <a:gd name="connsiteY125" fmla="*/ 184230 h 511175"/>
              <a:gd name="connsiteX126" fmla="*/ 142848 w 373632"/>
              <a:gd name="connsiteY126" fmla="*/ 184230 h 511175"/>
              <a:gd name="connsiteX127" fmla="*/ 143909 w 373632"/>
              <a:gd name="connsiteY127" fmla="*/ 181976 h 511175"/>
              <a:gd name="connsiteX128" fmla="*/ 144970 w 373632"/>
              <a:gd name="connsiteY128" fmla="*/ 183169 h 511175"/>
              <a:gd name="connsiteX129" fmla="*/ 147225 w 373632"/>
              <a:gd name="connsiteY129" fmla="*/ 180915 h 511175"/>
              <a:gd name="connsiteX130" fmla="*/ 146031 w 373632"/>
              <a:gd name="connsiteY130" fmla="*/ 179721 h 511175"/>
              <a:gd name="connsiteX131" fmla="*/ 144970 w 373632"/>
              <a:gd name="connsiteY131" fmla="*/ 177466 h 511175"/>
              <a:gd name="connsiteX132" fmla="*/ 143909 w 373632"/>
              <a:gd name="connsiteY132" fmla="*/ 177466 h 511175"/>
              <a:gd name="connsiteX133" fmla="*/ 143909 w 373632"/>
              <a:gd name="connsiteY133" fmla="*/ 175211 h 511175"/>
              <a:gd name="connsiteX134" fmla="*/ 141654 w 373632"/>
              <a:gd name="connsiteY134" fmla="*/ 175211 h 511175"/>
              <a:gd name="connsiteX135" fmla="*/ 141654 w 373632"/>
              <a:gd name="connsiteY135" fmla="*/ 171763 h 511175"/>
              <a:gd name="connsiteX136" fmla="*/ 140593 w 373632"/>
              <a:gd name="connsiteY136" fmla="*/ 168447 h 511175"/>
              <a:gd name="connsiteX137" fmla="*/ 141654 w 373632"/>
              <a:gd name="connsiteY137" fmla="*/ 166192 h 511175"/>
              <a:gd name="connsiteX138" fmla="*/ 141654 w 373632"/>
              <a:gd name="connsiteY138" fmla="*/ 161682 h 511175"/>
              <a:gd name="connsiteX139" fmla="*/ 138338 w 373632"/>
              <a:gd name="connsiteY139" fmla="*/ 159428 h 511175"/>
              <a:gd name="connsiteX140" fmla="*/ 136083 w 373632"/>
              <a:gd name="connsiteY140" fmla="*/ 152663 h 511175"/>
              <a:gd name="connsiteX141" fmla="*/ 132768 w 373632"/>
              <a:gd name="connsiteY141" fmla="*/ 150409 h 511175"/>
              <a:gd name="connsiteX142" fmla="*/ 131707 w 373632"/>
              <a:gd name="connsiteY142" fmla="*/ 147093 h 511175"/>
              <a:gd name="connsiteX143" fmla="*/ 142981 w 373632"/>
              <a:gd name="connsiteY143" fmla="*/ 137012 h 511175"/>
              <a:gd name="connsiteX144" fmla="*/ 144042 w 373632"/>
              <a:gd name="connsiteY144" fmla="*/ 134758 h 511175"/>
              <a:gd name="connsiteX145" fmla="*/ 141787 w 373632"/>
              <a:gd name="connsiteY145" fmla="*/ 130248 h 511175"/>
              <a:gd name="connsiteX146" fmla="*/ 141787 w 373632"/>
              <a:gd name="connsiteY146" fmla="*/ 129187 h 511175"/>
              <a:gd name="connsiteX147" fmla="*/ 142981 w 373632"/>
              <a:gd name="connsiteY147" fmla="*/ 127993 h 511175"/>
              <a:gd name="connsiteX148" fmla="*/ 142981 w 373632"/>
              <a:gd name="connsiteY148" fmla="*/ 123483 h 511175"/>
              <a:gd name="connsiteX149" fmla="*/ 140726 w 373632"/>
              <a:gd name="connsiteY149" fmla="*/ 122423 h 511175"/>
              <a:gd name="connsiteX150" fmla="*/ 138471 w 373632"/>
              <a:gd name="connsiteY150" fmla="*/ 119107 h 511175"/>
              <a:gd name="connsiteX151" fmla="*/ 137410 w 373632"/>
              <a:gd name="connsiteY151" fmla="*/ 116852 h 511175"/>
              <a:gd name="connsiteX152" fmla="*/ 136349 w 373632"/>
              <a:gd name="connsiteY152" fmla="*/ 114597 h 511175"/>
              <a:gd name="connsiteX153" fmla="*/ 137410 w 373632"/>
              <a:gd name="connsiteY153" fmla="*/ 112342 h 511175"/>
              <a:gd name="connsiteX154" fmla="*/ 139665 w 373632"/>
              <a:gd name="connsiteY154" fmla="*/ 112342 h 511175"/>
              <a:gd name="connsiteX155" fmla="*/ 142981 w 373632"/>
              <a:gd name="connsiteY155" fmla="*/ 110088 h 511175"/>
              <a:gd name="connsiteX156" fmla="*/ 144042 w 373632"/>
              <a:gd name="connsiteY156" fmla="*/ 107832 h 511175"/>
              <a:gd name="connsiteX157" fmla="*/ 144042 w 373632"/>
              <a:gd name="connsiteY157" fmla="*/ 105578 h 511175"/>
              <a:gd name="connsiteX158" fmla="*/ 139532 w 373632"/>
              <a:gd name="connsiteY158" fmla="*/ 101069 h 511175"/>
              <a:gd name="connsiteX159" fmla="*/ 138338 w 373632"/>
              <a:gd name="connsiteY159" fmla="*/ 98813 h 511175"/>
              <a:gd name="connsiteX160" fmla="*/ 140593 w 373632"/>
              <a:gd name="connsiteY160" fmla="*/ 96559 h 511175"/>
              <a:gd name="connsiteX161" fmla="*/ 140593 w 373632"/>
              <a:gd name="connsiteY161" fmla="*/ 93243 h 511175"/>
              <a:gd name="connsiteX162" fmla="*/ 194576 w 373632"/>
              <a:gd name="connsiteY162" fmla="*/ 118046 h 511175"/>
              <a:gd name="connsiteX163" fmla="*/ 211420 w 373632"/>
              <a:gd name="connsiteY163" fmla="*/ 118046 h 511175"/>
              <a:gd name="connsiteX164" fmla="*/ 212614 w 373632"/>
              <a:gd name="connsiteY164" fmla="*/ 115791 h 511175"/>
              <a:gd name="connsiteX165" fmla="*/ 211420 w 373632"/>
              <a:gd name="connsiteY165" fmla="*/ 113536 h 511175"/>
              <a:gd name="connsiteX166" fmla="*/ 212614 w 373632"/>
              <a:gd name="connsiteY166" fmla="*/ 111281 h 511175"/>
              <a:gd name="connsiteX167" fmla="*/ 214869 w 373632"/>
              <a:gd name="connsiteY167" fmla="*/ 109027 h 511175"/>
              <a:gd name="connsiteX168" fmla="*/ 214869 w 373632"/>
              <a:gd name="connsiteY168" fmla="*/ 105578 h 511175"/>
              <a:gd name="connsiteX169" fmla="*/ 216063 w 373632"/>
              <a:gd name="connsiteY169" fmla="*/ 103323 h 511175"/>
              <a:gd name="connsiteX170" fmla="*/ 216063 w 373632"/>
              <a:gd name="connsiteY170" fmla="*/ 102129 h 511175"/>
              <a:gd name="connsiteX171" fmla="*/ 214869 w 373632"/>
              <a:gd name="connsiteY171" fmla="*/ 97620 h 511175"/>
              <a:gd name="connsiteX172" fmla="*/ 218185 w 373632"/>
              <a:gd name="connsiteY172" fmla="*/ 95365 h 511175"/>
              <a:gd name="connsiteX173" fmla="*/ 220440 w 373632"/>
              <a:gd name="connsiteY173" fmla="*/ 97620 h 511175"/>
              <a:gd name="connsiteX174" fmla="*/ 226010 w 373632"/>
              <a:gd name="connsiteY174" fmla="*/ 93110 h 511175"/>
              <a:gd name="connsiteX175" fmla="*/ 232775 w 373632"/>
              <a:gd name="connsiteY175" fmla="*/ 93110 h 511175"/>
              <a:gd name="connsiteX176" fmla="*/ 235029 w 373632"/>
              <a:gd name="connsiteY176" fmla="*/ 91917 h 511175"/>
              <a:gd name="connsiteX177" fmla="*/ 238345 w 373632"/>
              <a:gd name="connsiteY177" fmla="*/ 93110 h 511175"/>
              <a:gd name="connsiteX178" fmla="*/ 240600 w 373632"/>
              <a:gd name="connsiteY178" fmla="*/ 91917 h 511175"/>
              <a:gd name="connsiteX179" fmla="*/ 239406 w 373632"/>
              <a:gd name="connsiteY179" fmla="*/ 89661 h 511175"/>
              <a:gd name="connsiteX180" fmla="*/ 242722 w 373632"/>
              <a:gd name="connsiteY180" fmla="*/ 79581 h 511175"/>
              <a:gd name="connsiteX181" fmla="*/ 241661 w 373632"/>
              <a:gd name="connsiteY181" fmla="*/ 74011 h 511175"/>
              <a:gd name="connsiteX182" fmla="*/ 238213 w 373632"/>
              <a:gd name="connsiteY182" fmla="*/ 69502 h 511175"/>
              <a:gd name="connsiteX183" fmla="*/ 235958 w 373632"/>
              <a:gd name="connsiteY183" fmla="*/ 68440 h 511175"/>
              <a:gd name="connsiteX184" fmla="*/ 235958 w 373632"/>
              <a:gd name="connsiteY184" fmla="*/ 66186 h 511175"/>
              <a:gd name="connsiteX185" fmla="*/ 234764 w 373632"/>
              <a:gd name="connsiteY185" fmla="*/ 62870 h 511175"/>
              <a:gd name="connsiteX186" fmla="*/ 235958 w 373632"/>
              <a:gd name="connsiteY186" fmla="*/ 60614 h 511175"/>
              <a:gd name="connsiteX187" fmla="*/ 242722 w 373632"/>
              <a:gd name="connsiteY187" fmla="*/ 56105 h 511175"/>
              <a:gd name="connsiteX188" fmla="*/ 257312 w 373632"/>
              <a:gd name="connsiteY188" fmla="*/ 30241 h 511175"/>
              <a:gd name="connsiteX189" fmla="*/ 269647 w 373632"/>
              <a:gd name="connsiteY189" fmla="*/ 32496 h 511175"/>
              <a:gd name="connsiteX190" fmla="*/ 285431 w 373632"/>
              <a:gd name="connsiteY190" fmla="*/ 37006 h 511175"/>
              <a:gd name="connsiteX191" fmla="*/ 294450 w 373632"/>
              <a:gd name="connsiteY191" fmla="*/ 37006 h 511175"/>
              <a:gd name="connsiteX192" fmla="*/ 295644 w 373632"/>
              <a:gd name="connsiteY192" fmla="*/ 25731 h 511175"/>
              <a:gd name="connsiteX193" fmla="*/ 302408 w 373632"/>
              <a:gd name="connsiteY193" fmla="*/ 20161 h 511175"/>
              <a:gd name="connsiteX194" fmla="*/ 300153 w 373632"/>
              <a:gd name="connsiteY194" fmla="*/ 16845 h 511175"/>
              <a:gd name="connsiteX195" fmla="*/ 302408 w 373632"/>
              <a:gd name="connsiteY195" fmla="*/ 16845 h 511175"/>
              <a:gd name="connsiteX196" fmla="*/ 316998 w 373632"/>
              <a:gd name="connsiteY196" fmla="*/ 6765 h 511175"/>
              <a:gd name="connsiteX197" fmla="*/ 350687 w 373632"/>
              <a:gd name="connsiteY197" fmla="*/ 0 h 51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373632" h="511175">
                <a:moveTo>
                  <a:pt x="351218" y="266"/>
                </a:moveTo>
                <a:lnTo>
                  <a:pt x="347902" y="35149"/>
                </a:lnTo>
                <a:lnTo>
                  <a:pt x="348963" y="49738"/>
                </a:lnTo>
                <a:lnTo>
                  <a:pt x="353473" y="68838"/>
                </a:lnTo>
                <a:lnTo>
                  <a:pt x="353473" y="75602"/>
                </a:lnTo>
                <a:lnTo>
                  <a:pt x="354533" y="84621"/>
                </a:lnTo>
                <a:cubicBezTo>
                  <a:pt x="376419" y="121760"/>
                  <a:pt x="359706" y="161019"/>
                  <a:pt x="348963" y="198290"/>
                </a:cubicBezTo>
                <a:lnTo>
                  <a:pt x="359043" y="211819"/>
                </a:lnTo>
                <a:lnTo>
                  <a:pt x="363553" y="221899"/>
                </a:lnTo>
                <a:lnTo>
                  <a:pt x="365808" y="229724"/>
                </a:lnTo>
                <a:lnTo>
                  <a:pt x="373633" y="257843"/>
                </a:lnTo>
                <a:lnTo>
                  <a:pt x="370185" y="273626"/>
                </a:lnTo>
                <a:lnTo>
                  <a:pt x="372439" y="287155"/>
                </a:lnTo>
                <a:lnTo>
                  <a:pt x="349892" y="305194"/>
                </a:lnTo>
                <a:lnTo>
                  <a:pt x="326283" y="342331"/>
                </a:lnTo>
                <a:lnTo>
                  <a:pt x="318324" y="361431"/>
                </a:lnTo>
                <a:lnTo>
                  <a:pt x="307050" y="391805"/>
                </a:lnTo>
                <a:lnTo>
                  <a:pt x="303734" y="405333"/>
                </a:lnTo>
                <a:cubicBezTo>
                  <a:pt x="330792" y="491413"/>
                  <a:pt x="329466" y="420852"/>
                  <a:pt x="339678" y="511176"/>
                </a:cubicBezTo>
                <a:lnTo>
                  <a:pt x="316069" y="476292"/>
                </a:lnTo>
                <a:lnTo>
                  <a:pt x="312754" y="479608"/>
                </a:lnTo>
                <a:lnTo>
                  <a:pt x="311560" y="491944"/>
                </a:lnTo>
                <a:lnTo>
                  <a:pt x="320579" y="502025"/>
                </a:lnTo>
                <a:lnTo>
                  <a:pt x="303734" y="503218"/>
                </a:lnTo>
                <a:lnTo>
                  <a:pt x="293654" y="504280"/>
                </a:lnTo>
                <a:lnTo>
                  <a:pt x="292593" y="497515"/>
                </a:lnTo>
                <a:lnTo>
                  <a:pt x="304928" y="490751"/>
                </a:lnTo>
                <a:lnTo>
                  <a:pt x="305989" y="483986"/>
                </a:lnTo>
                <a:lnTo>
                  <a:pt x="299225" y="477222"/>
                </a:lnTo>
                <a:lnTo>
                  <a:pt x="290206" y="476029"/>
                </a:lnTo>
                <a:lnTo>
                  <a:pt x="273361" y="473773"/>
                </a:lnTo>
                <a:lnTo>
                  <a:pt x="265535" y="467009"/>
                </a:lnTo>
                <a:lnTo>
                  <a:pt x="268984" y="462500"/>
                </a:lnTo>
                <a:lnTo>
                  <a:pt x="265535" y="457989"/>
                </a:lnTo>
                <a:lnTo>
                  <a:pt x="252007" y="470325"/>
                </a:lnTo>
                <a:lnTo>
                  <a:pt x="249752" y="477089"/>
                </a:lnTo>
                <a:lnTo>
                  <a:pt x="240733" y="473640"/>
                </a:lnTo>
                <a:lnTo>
                  <a:pt x="240733" y="464621"/>
                </a:lnTo>
                <a:lnTo>
                  <a:pt x="228398" y="453347"/>
                </a:lnTo>
                <a:lnTo>
                  <a:pt x="217124" y="448838"/>
                </a:lnTo>
                <a:lnTo>
                  <a:pt x="213808" y="453347"/>
                </a:lnTo>
                <a:lnTo>
                  <a:pt x="214869" y="466876"/>
                </a:lnTo>
                <a:lnTo>
                  <a:pt x="192321" y="465683"/>
                </a:lnTo>
                <a:lnTo>
                  <a:pt x="193382" y="452154"/>
                </a:lnTo>
                <a:lnTo>
                  <a:pt x="196698" y="452154"/>
                </a:lnTo>
                <a:lnTo>
                  <a:pt x="196698" y="438625"/>
                </a:lnTo>
                <a:lnTo>
                  <a:pt x="188872" y="422842"/>
                </a:lnTo>
                <a:lnTo>
                  <a:pt x="191127" y="416077"/>
                </a:lnTo>
                <a:lnTo>
                  <a:pt x="202401" y="417138"/>
                </a:lnTo>
                <a:lnTo>
                  <a:pt x="212481" y="423902"/>
                </a:lnTo>
                <a:lnTo>
                  <a:pt x="228265" y="439687"/>
                </a:lnTo>
                <a:lnTo>
                  <a:pt x="247364" y="450960"/>
                </a:lnTo>
                <a:lnTo>
                  <a:pt x="249619" y="441940"/>
                </a:lnTo>
                <a:lnTo>
                  <a:pt x="227071" y="422842"/>
                </a:lnTo>
                <a:lnTo>
                  <a:pt x="210227" y="411567"/>
                </a:lnTo>
                <a:lnTo>
                  <a:pt x="211288" y="408251"/>
                </a:lnTo>
                <a:lnTo>
                  <a:pt x="211288" y="405997"/>
                </a:lnTo>
                <a:lnTo>
                  <a:pt x="210227" y="404803"/>
                </a:lnTo>
                <a:lnTo>
                  <a:pt x="195637" y="401487"/>
                </a:lnTo>
                <a:lnTo>
                  <a:pt x="188872" y="399232"/>
                </a:lnTo>
                <a:lnTo>
                  <a:pt x="181047" y="403741"/>
                </a:lnTo>
                <a:lnTo>
                  <a:pt x="175476" y="411567"/>
                </a:lnTo>
                <a:lnTo>
                  <a:pt x="174415" y="422842"/>
                </a:lnTo>
                <a:lnTo>
                  <a:pt x="174415" y="439687"/>
                </a:lnTo>
                <a:lnTo>
                  <a:pt x="172160" y="448705"/>
                </a:lnTo>
                <a:lnTo>
                  <a:pt x="167651" y="450960"/>
                </a:lnTo>
                <a:lnTo>
                  <a:pt x="166590" y="457725"/>
                </a:lnTo>
                <a:lnTo>
                  <a:pt x="155316" y="458918"/>
                </a:lnTo>
                <a:lnTo>
                  <a:pt x="147490" y="458918"/>
                </a:lnTo>
                <a:lnTo>
                  <a:pt x="145235" y="452154"/>
                </a:lnTo>
                <a:lnTo>
                  <a:pt x="144174" y="449898"/>
                </a:lnTo>
                <a:lnTo>
                  <a:pt x="130646" y="435309"/>
                </a:lnTo>
                <a:lnTo>
                  <a:pt x="125075" y="426290"/>
                </a:lnTo>
                <a:lnTo>
                  <a:pt x="119504" y="422842"/>
                </a:lnTo>
                <a:lnTo>
                  <a:pt x="120565" y="436371"/>
                </a:lnTo>
                <a:lnTo>
                  <a:pt x="121626" y="441940"/>
                </a:lnTo>
                <a:lnTo>
                  <a:pt x="114862" y="443003"/>
                </a:lnTo>
                <a:lnTo>
                  <a:pt x="102527" y="441940"/>
                </a:lnTo>
                <a:lnTo>
                  <a:pt x="98017" y="438625"/>
                </a:lnTo>
                <a:lnTo>
                  <a:pt x="96956" y="431860"/>
                </a:lnTo>
                <a:lnTo>
                  <a:pt x="89131" y="424035"/>
                </a:lnTo>
                <a:lnTo>
                  <a:pt x="83560" y="431860"/>
                </a:lnTo>
                <a:lnTo>
                  <a:pt x="91385" y="436371"/>
                </a:lnTo>
                <a:lnTo>
                  <a:pt x="94701" y="436371"/>
                </a:lnTo>
                <a:lnTo>
                  <a:pt x="96956" y="441940"/>
                </a:lnTo>
                <a:lnTo>
                  <a:pt x="100405" y="449765"/>
                </a:lnTo>
                <a:lnTo>
                  <a:pt x="94701" y="448705"/>
                </a:lnTo>
                <a:lnTo>
                  <a:pt x="81173" y="458785"/>
                </a:lnTo>
                <a:lnTo>
                  <a:pt x="76663" y="450828"/>
                </a:lnTo>
                <a:lnTo>
                  <a:pt x="71092" y="446318"/>
                </a:lnTo>
                <a:lnTo>
                  <a:pt x="74408" y="439554"/>
                </a:lnTo>
                <a:lnTo>
                  <a:pt x="68838" y="433983"/>
                </a:lnTo>
                <a:lnTo>
                  <a:pt x="69899" y="421647"/>
                </a:lnTo>
                <a:lnTo>
                  <a:pt x="64328" y="414883"/>
                </a:lnTo>
                <a:lnTo>
                  <a:pt x="60879" y="412629"/>
                </a:lnTo>
                <a:lnTo>
                  <a:pt x="58625" y="406925"/>
                </a:lnTo>
                <a:lnTo>
                  <a:pt x="68705" y="397905"/>
                </a:lnTo>
                <a:lnTo>
                  <a:pt x="68705" y="382122"/>
                </a:lnTo>
                <a:lnTo>
                  <a:pt x="74276" y="339414"/>
                </a:lnTo>
                <a:lnTo>
                  <a:pt x="52921" y="321376"/>
                </a:lnTo>
                <a:lnTo>
                  <a:pt x="0" y="277473"/>
                </a:lnTo>
                <a:lnTo>
                  <a:pt x="51728" y="250415"/>
                </a:lnTo>
                <a:lnTo>
                  <a:pt x="83295" y="233571"/>
                </a:lnTo>
                <a:lnTo>
                  <a:pt x="84356" y="235826"/>
                </a:lnTo>
                <a:lnTo>
                  <a:pt x="84356" y="239274"/>
                </a:lnTo>
                <a:lnTo>
                  <a:pt x="86611" y="241529"/>
                </a:lnTo>
                <a:lnTo>
                  <a:pt x="87804" y="241529"/>
                </a:lnTo>
                <a:lnTo>
                  <a:pt x="87804" y="242590"/>
                </a:lnTo>
                <a:lnTo>
                  <a:pt x="88865" y="244845"/>
                </a:lnTo>
                <a:lnTo>
                  <a:pt x="91120" y="244845"/>
                </a:lnTo>
                <a:lnTo>
                  <a:pt x="92314" y="243783"/>
                </a:lnTo>
                <a:lnTo>
                  <a:pt x="96823" y="241529"/>
                </a:lnTo>
                <a:lnTo>
                  <a:pt x="96823" y="239274"/>
                </a:lnTo>
                <a:lnTo>
                  <a:pt x="99078" y="239274"/>
                </a:lnTo>
                <a:lnTo>
                  <a:pt x="99078" y="241529"/>
                </a:lnTo>
                <a:lnTo>
                  <a:pt x="100272" y="241529"/>
                </a:lnTo>
                <a:lnTo>
                  <a:pt x="101333" y="242590"/>
                </a:lnTo>
                <a:lnTo>
                  <a:pt x="101333" y="243783"/>
                </a:lnTo>
                <a:lnTo>
                  <a:pt x="102394" y="244845"/>
                </a:lnTo>
                <a:lnTo>
                  <a:pt x="102394" y="242590"/>
                </a:lnTo>
                <a:lnTo>
                  <a:pt x="104649" y="242590"/>
                </a:lnTo>
                <a:lnTo>
                  <a:pt x="105710" y="243783"/>
                </a:lnTo>
                <a:lnTo>
                  <a:pt x="112474" y="239274"/>
                </a:lnTo>
                <a:lnTo>
                  <a:pt x="126003" y="224684"/>
                </a:lnTo>
                <a:lnTo>
                  <a:pt x="137277" y="186485"/>
                </a:lnTo>
                <a:lnTo>
                  <a:pt x="139532" y="184230"/>
                </a:lnTo>
                <a:lnTo>
                  <a:pt x="142848" y="184230"/>
                </a:lnTo>
                <a:lnTo>
                  <a:pt x="143909" y="181976"/>
                </a:lnTo>
                <a:lnTo>
                  <a:pt x="144970" y="183169"/>
                </a:lnTo>
                <a:lnTo>
                  <a:pt x="147225" y="180915"/>
                </a:lnTo>
                <a:lnTo>
                  <a:pt x="146031" y="179721"/>
                </a:lnTo>
                <a:lnTo>
                  <a:pt x="144970" y="177466"/>
                </a:lnTo>
                <a:lnTo>
                  <a:pt x="143909" y="177466"/>
                </a:lnTo>
                <a:lnTo>
                  <a:pt x="143909" y="175211"/>
                </a:lnTo>
                <a:lnTo>
                  <a:pt x="141654" y="175211"/>
                </a:lnTo>
                <a:lnTo>
                  <a:pt x="141654" y="171763"/>
                </a:lnTo>
                <a:lnTo>
                  <a:pt x="140593" y="168447"/>
                </a:lnTo>
                <a:lnTo>
                  <a:pt x="141654" y="166192"/>
                </a:lnTo>
                <a:lnTo>
                  <a:pt x="141654" y="161682"/>
                </a:lnTo>
                <a:lnTo>
                  <a:pt x="138338" y="159428"/>
                </a:lnTo>
                <a:lnTo>
                  <a:pt x="136083" y="152663"/>
                </a:lnTo>
                <a:lnTo>
                  <a:pt x="132768" y="150409"/>
                </a:lnTo>
                <a:lnTo>
                  <a:pt x="131707" y="147093"/>
                </a:lnTo>
                <a:cubicBezTo>
                  <a:pt x="137277" y="140727"/>
                  <a:pt x="137410" y="143247"/>
                  <a:pt x="142981" y="137012"/>
                </a:cubicBezTo>
                <a:lnTo>
                  <a:pt x="144042" y="134758"/>
                </a:lnTo>
                <a:lnTo>
                  <a:pt x="141787" y="130248"/>
                </a:lnTo>
                <a:lnTo>
                  <a:pt x="141787" y="129187"/>
                </a:lnTo>
                <a:lnTo>
                  <a:pt x="142981" y="127993"/>
                </a:lnTo>
                <a:lnTo>
                  <a:pt x="142981" y="123483"/>
                </a:lnTo>
                <a:lnTo>
                  <a:pt x="140726" y="122423"/>
                </a:lnTo>
                <a:lnTo>
                  <a:pt x="138471" y="119107"/>
                </a:lnTo>
                <a:lnTo>
                  <a:pt x="137410" y="116852"/>
                </a:lnTo>
                <a:lnTo>
                  <a:pt x="136349" y="114597"/>
                </a:lnTo>
                <a:lnTo>
                  <a:pt x="137410" y="112342"/>
                </a:lnTo>
                <a:lnTo>
                  <a:pt x="139665" y="112342"/>
                </a:lnTo>
                <a:lnTo>
                  <a:pt x="142981" y="110088"/>
                </a:lnTo>
                <a:lnTo>
                  <a:pt x="144042" y="107832"/>
                </a:lnTo>
                <a:lnTo>
                  <a:pt x="144042" y="105578"/>
                </a:lnTo>
                <a:lnTo>
                  <a:pt x="139532" y="101069"/>
                </a:lnTo>
                <a:lnTo>
                  <a:pt x="138338" y="98813"/>
                </a:lnTo>
                <a:lnTo>
                  <a:pt x="140593" y="96559"/>
                </a:lnTo>
                <a:lnTo>
                  <a:pt x="140593" y="93243"/>
                </a:lnTo>
                <a:lnTo>
                  <a:pt x="194576" y="118046"/>
                </a:lnTo>
                <a:lnTo>
                  <a:pt x="211420" y="118046"/>
                </a:lnTo>
                <a:lnTo>
                  <a:pt x="212614" y="115791"/>
                </a:lnTo>
                <a:lnTo>
                  <a:pt x="211420" y="113536"/>
                </a:lnTo>
                <a:lnTo>
                  <a:pt x="212614" y="111281"/>
                </a:lnTo>
                <a:lnTo>
                  <a:pt x="214869" y="109027"/>
                </a:lnTo>
                <a:lnTo>
                  <a:pt x="214869" y="105578"/>
                </a:lnTo>
                <a:lnTo>
                  <a:pt x="216063" y="103323"/>
                </a:lnTo>
                <a:lnTo>
                  <a:pt x="216063" y="102129"/>
                </a:lnTo>
                <a:lnTo>
                  <a:pt x="214869" y="97620"/>
                </a:lnTo>
                <a:lnTo>
                  <a:pt x="218185" y="95365"/>
                </a:lnTo>
                <a:lnTo>
                  <a:pt x="220440" y="97620"/>
                </a:lnTo>
                <a:lnTo>
                  <a:pt x="226010" y="93110"/>
                </a:lnTo>
                <a:lnTo>
                  <a:pt x="232775" y="93110"/>
                </a:lnTo>
                <a:lnTo>
                  <a:pt x="235029" y="91917"/>
                </a:lnTo>
                <a:lnTo>
                  <a:pt x="238345" y="93110"/>
                </a:lnTo>
                <a:lnTo>
                  <a:pt x="240600" y="91917"/>
                </a:lnTo>
                <a:lnTo>
                  <a:pt x="239406" y="89661"/>
                </a:lnTo>
                <a:lnTo>
                  <a:pt x="242722" y="79581"/>
                </a:lnTo>
                <a:lnTo>
                  <a:pt x="241661" y="74011"/>
                </a:lnTo>
                <a:lnTo>
                  <a:pt x="238213" y="69502"/>
                </a:lnTo>
                <a:lnTo>
                  <a:pt x="235958" y="68440"/>
                </a:lnTo>
                <a:lnTo>
                  <a:pt x="235958" y="66186"/>
                </a:lnTo>
                <a:lnTo>
                  <a:pt x="234764" y="62870"/>
                </a:lnTo>
                <a:lnTo>
                  <a:pt x="235958" y="60614"/>
                </a:lnTo>
                <a:lnTo>
                  <a:pt x="242722" y="56105"/>
                </a:lnTo>
                <a:lnTo>
                  <a:pt x="257312" y="30241"/>
                </a:lnTo>
                <a:lnTo>
                  <a:pt x="269647" y="32496"/>
                </a:lnTo>
                <a:lnTo>
                  <a:pt x="285431" y="37006"/>
                </a:lnTo>
                <a:lnTo>
                  <a:pt x="294450" y="37006"/>
                </a:lnTo>
                <a:lnTo>
                  <a:pt x="295644" y="25731"/>
                </a:lnTo>
                <a:lnTo>
                  <a:pt x="302408" y="20161"/>
                </a:lnTo>
                <a:lnTo>
                  <a:pt x="300153" y="16845"/>
                </a:lnTo>
                <a:lnTo>
                  <a:pt x="302408" y="16845"/>
                </a:lnTo>
                <a:lnTo>
                  <a:pt x="316998" y="6765"/>
                </a:lnTo>
                <a:lnTo>
                  <a:pt x="350687" y="0"/>
                </a:lnTo>
              </a:path>
            </a:pathLst>
          </a:custGeom>
          <a:solidFill>
            <a:schemeClr val="bg1">
              <a:lumMod val="85000"/>
            </a:schemeClr>
          </a:solidFill>
          <a:ln w="13251" cap="flat">
            <a:noFill/>
            <a:prstDash val="solid"/>
            <a:miter/>
          </a:ln>
        </p:spPr>
        <p:txBody>
          <a:bodyPr rtlCol="0" anchor="ctr"/>
          <a:lstStyle/>
          <a:p>
            <a:endParaRPr lang="en-FI" sz="816"/>
          </a:p>
        </p:txBody>
      </p:sp>
      <p:sp>
        <p:nvSpPr>
          <p:cNvPr id="1466" name="Freeform: Shape 1465">
            <a:extLst>
              <a:ext uri="{FF2B5EF4-FFF2-40B4-BE49-F238E27FC236}">
                <a16:creationId xmlns:a16="http://schemas.microsoft.com/office/drawing/2014/main" id="{3487D1EF-8009-EB5D-D64B-92CF408EB695}"/>
              </a:ext>
            </a:extLst>
          </p:cNvPr>
          <p:cNvSpPr/>
          <p:nvPr/>
        </p:nvSpPr>
        <p:spPr>
          <a:xfrm>
            <a:off x="4759986" y="5931038"/>
            <a:ext cx="255207" cy="199497"/>
          </a:xfrm>
          <a:custGeom>
            <a:avLst/>
            <a:gdLst>
              <a:gd name="connsiteX0" fmla="*/ 73745 w 562638"/>
              <a:gd name="connsiteY0" fmla="*/ 22151 h 439818"/>
              <a:gd name="connsiteX1" fmla="*/ 81571 w 562638"/>
              <a:gd name="connsiteY1" fmla="*/ 21089 h 439818"/>
              <a:gd name="connsiteX2" fmla="*/ 88335 w 562638"/>
              <a:gd name="connsiteY2" fmla="*/ 21089 h 439818"/>
              <a:gd name="connsiteX3" fmla="*/ 95100 w 562638"/>
              <a:gd name="connsiteY3" fmla="*/ 15519 h 439818"/>
              <a:gd name="connsiteX4" fmla="*/ 104119 w 562638"/>
              <a:gd name="connsiteY4" fmla="*/ 17773 h 439818"/>
              <a:gd name="connsiteX5" fmla="*/ 109689 w 562638"/>
              <a:gd name="connsiteY5" fmla="*/ 17773 h 439818"/>
              <a:gd name="connsiteX6" fmla="*/ 110883 w 562638"/>
              <a:gd name="connsiteY6" fmla="*/ 12203 h 439818"/>
              <a:gd name="connsiteX7" fmla="*/ 115393 w 562638"/>
              <a:gd name="connsiteY7" fmla="*/ 6632 h 439818"/>
              <a:gd name="connsiteX8" fmla="*/ 126666 w 562638"/>
              <a:gd name="connsiteY8" fmla="*/ 3316 h 439818"/>
              <a:gd name="connsiteX9" fmla="*/ 128921 w 562638"/>
              <a:gd name="connsiteY9" fmla="*/ 0 h 439818"/>
              <a:gd name="connsiteX10" fmla="*/ 133431 w 562638"/>
              <a:gd name="connsiteY10" fmla="*/ 2255 h 439818"/>
              <a:gd name="connsiteX11" fmla="*/ 140195 w 562638"/>
              <a:gd name="connsiteY11" fmla="*/ 4510 h 439818"/>
              <a:gd name="connsiteX12" fmla="*/ 143511 w 562638"/>
              <a:gd name="connsiteY12" fmla="*/ 4510 h 439818"/>
              <a:gd name="connsiteX13" fmla="*/ 150275 w 562638"/>
              <a:gd name="connsiteY13" fmla="*/ 0 h 439818"/>
              <a:gd name="connsiteX14" fmla="*/ 168314 w 562638"/>
              <a:gd name="connsiteY14" fmla="*/ 6765 h 439818"/>
              <a:gd name="connsiteX15" fmla="*/ 171630 w 562638"/>
              <a:gd name="connsiteY15" fmla="*/ 50667 h 439818"/>
              <a:gd name="connsiteX16" fmla="*/ 187414 w 562638"/>
              <a:gd name="connsiteY16" fmla="*/ 53983 h 439818"/>
              <a:gd name="connsiteX17" fmla="*/ 198688 w 562638"/>
              <a:gd name="connsiteY17" fmla="*/ 69766 h 439818"/>
              <a:gd name="connsiteX18" fmla="*/ 200942 w 562638"/>
              <a:gd name="connsiteY18" fmla="*/ 70960 h 439818"/>
              <a:gd name="connsiteX19" fmla="*/ 206645 w 562638"/>
              <a:gd name="connsiteY19" fmla="*/ 94569 h 439818"/>
              <a:gd name="connsiteX20" fmla="*/ 208900 w 562638"/>
              <a:gd name="connsiteY20" fmla="*/ 106904 h 439818"/>
              <a:gd name="connsiteX21" fmla="*/ 231448 w 562638"/>
              <a:gd name="connsiteY21" fmla="*/ 122688 h 439818"/>
              <a:gd name="connsiteX22" fmla="*/ 238213 w 562638"/>
              <a:gd name="connsiteY22" fmla="*/ 114862 h 439818"/>
              <a:gd name="connsiteX23" fmla="*/ 256251 w 562638"/>
              <a:gd name="connsiteY23" fmla="*/ 105843 h 439818"/>
              <a:gd name="connsiteX24" fmla="*/ 264209 w 562638"/>
              <a:gd name="connsiteY24" fmla="*/ 105843 h 439818"/>
              <a:gd name="connsiteX25" fmla="*/ 266464 w 562638"/>
              <a:gd name="connsiteY25" fmla="*/ 108098 h 439818"/>
              <a:gd name="connsiteX26" fmla="*/ 266464 w 562638"/>
              <a:gd name="connsiteY26" fmla="*/ 112608 h 439818"/>
              <a:gd name="connsiteX27" fmla="*/ 268719 w 562638"/>
              <a:gd name="connsiteY27" fmla="*/ 117117 h 439818"/>
              <a:gd name="connsiteX28" fmla="*/ 287818 w 562638"/>
              <a:gd name="connsiteY28" fmla="*/ 117117 h 439818"/>
              <a:gd name="connsiteX29" fmla="*/ 311427 w 562638"/>
              <a:gd name="connsiteY29" fmla="*/ 124943 h 439818"/>
              <a:gd name="connsiteX30" fmla="*/ 320447 w 562638"/>
              <a:gd name="connsiteY30" fmla="*/ 126003 h 439818"/>
              <a:gd name="connsiteX31" fmla="*/ 329466 w 562638"/>
              <a:gd name="connsiteY31" fmla="*/ 122688 h 439818"/>
              <a:gd name="connsiteX32" fmla="*/ 332782 w 562638"/>
              <a:gd name="connsiteY32" fmla="*/ 123749 h 439818"/>
              <a:gd name="connsiteX33" fmla="*/ 332782 w 562638"/>
              <a:gd name="connsiteY33" fmla="*/ 126003 h 439818"/>
              <a:gd name="connsiteX34" fmla="*/ 347371 w 562638"/>
              <a:gd name="connsiteY34" fmla="*/ 129452 h 439818"/>
              <a:gd name="connsiteX35" fmla="*/ 351881 w 562638"/>
              <a:gd name="connsiteY35" fmla="*/ 132768 h 439818"/>
              <a:gd name="connsiteX36" fmla="*/ 352942 w 562638"/>
              <a:gd name="connsiteY36" fmla="*/ 136084 h 439818"/>
              <a:gd name="connsiteX37" fmla="*/ 366471 w 562638"/>
              <a:gd name="connsiteY37" fmla="*/ 145103 h 439818"/>
              <a:gd name="connsiteX38" fmla="*/ 376551 w 562638"/>
              <a:gd name="connsiteY38" fmla="*/ 147358 h 439818"/>
              <a:gd name="connsiteX39" fmla="*/ 383315 w 562638"/>
              <a:gd name="connsiteY39" fmla="*/ 142848 h 439818"/>
              <a:gd name="connsiteX40" fmla="*/ 381061 w 562638"/>
              <a:gd name="connsiteY40" fmla="*/ 140594 h 439818"/>
              <a:gd name="connsiteX41" fmla="*/ 382122 w 562638"/>
              <a:gd name="connsiteY41" fmla="*/ 137278 h 439818"/>
              <a:gd name="connsiteX42" fmla="*/ 378806 w 562638"/>
              <a:gd name="connsiteY42" fmla="*/ 132768 h 439818"/>
              <a:gd name="connsiteX43" fmla="*/ 391141 w 562638"/>
              <a:gd name="connsiteY43" fmla="*/ 129452 h 439818"/>
              <a:gd name="connsiteX44" fmla="*/ 393396 w 562638"/>
              <a:gd name="connsiteY44" fmla="*/ 131707 h 439818"/>
              <a:gd name="connsiteX45" fmla="*/ 397905 w 562638"/>
              <a:gd name="connsiteY45" fmla="*/ 130646 h 439818"/>
              <a:gd name="connsiteX46" fmla="*/ 400160 w 562638"/>
              <a:gd name="connsiteY46" fmla="*/ 131707 h 439818"/>
              <a:gd name="connsiteX47" fmla="*/ 403476 w 562638"/>
              <a:gd name="connsiteY47" fmla="*/ 132901 h 439818"/>
              <a:gd name="connsiteX48" fmla="*/ 402415 w 562638"/>
              <a:gd name="connsiteY48" fmla="*/ 139665 h 439818"/>
              <a:gd name="connsiteX49" fmla="*/ 407986 w 562638"/>
              <a:gd name="connsiteY49" fmla="*/ 145236 h 439818"/>
              <a:gd name="connsiteX50" fmla="*/ 413556 w 562638"/>
              <a:gd name="connsiteY50" fmla="*/ 148552 h 439818"/>
              <a:gd name="connsiteX51" fmla="*/ 418066 w 562638"/>
              <a:gd name="connsiteY51" fmla="*/ 153061 h 439818"/>
              <a:gd name="connsiteX52" fmla="*/ 423637 w 562638"/>
              <a:gd name="connsiteY52" fmla="*/ 154122 h 439818"/>
              <a:gd name="connsiteX53" fmla="*/ 429207 w 562638"/>
              <a:gd name="connsiteY53" fmla="*/ 154122 h 439818"/>
              <a:gd name="connsiteX54" fmla="*/ 452817 w 562638"/>
              <a:gd name="connsiteY54" fmla="*/ 147358 h 439818"/>
              <a:gd name="connsiteX55" fmla="*/ 483190 w 562638"/>
              <a:gd name="connsiteY55" fmla="*/ 146164 h 439818"/>
              <a:gd name="connsiteX56" fmla="*/ 492209 w 562638"/>
              <a:gd name="connsiteY56" fmla="*/ 150674 h 439818"/>
              <a:gd name="connsiteX57" fmla="*/ 496719 w 562638"/>
              <a:gd name="connsiteY57" fmla="*/ 156245 h 439818"/>
              <a:gd name="connsiteX58" fmla="*/ 509054 w 562638"/>
              <a:gd name="connsiteY58" fmla="*/ 156245 h 439818"/>
              <a:gd name="connsiteX59" fmla="*/ 516879 w 562638"/>
              <a:gd name="connsiteY59" fmla="*/ 155183 h 439818"/>
              <a:gd name="connsiteX60" fmla="*/ 521389 w 562638"/>
              <a:gd name="connsiteY60" fmla="*/ 152929 h 439818"/>
              <a:gd name="connsiteX61" fmla="*/ 525898 w 562638"/>
              <a:gd name="connsiteY61" fmla="*/ 151735 h 439818"/>
              <a:gd name="connsiteX62" fmla="*/ 528153 w 562638"/>
              <a:gd name="connsiteY62" fmla="*/ 148419 h 439818"/>
              <a:gd name="connsiteX63" fmla="*/ 526960 w 562638"/>
              <a:gd name="connsiteY63" fmla="*/ 142848 h 439818"/>
              <a:gd name="connsiteX64" fmla="*/ 528153 w 562638"/>
              <a:gd name="connsiteY64" fmla="*/ 141654 h 439818"/>
              <a:gd name="connsiteX65" fmla="*/ 530408 w 562638"/>
              <a:gd name="connsiteY65" fmla="*/ 140594 h 439818"/>
              <a:gd name="connsiteX66" fmla="*/ 534917 w 562638"/>
              <a:gd name="connsiteY66" fmla="*/ 146164 h 439818"/>
              <a:gd name="connsiteX67" fmla="*/ 538233 w 562638"/>
              <a:gd name="connsiteY67" fmla="*/ 146164 h 439818"/>
              <a:gd name="connsiteX68" fmla="*/ 543804 w 562638"/>
              <a:gd name="connsiteY68" fmla="*/ 161948 h 439818"/>
              <a:gd name="connsiteX69" fmla="*/ 537040 w 562638"/>
              <a:gd name="connsiteY69" fmla="*/ 187812 h 439818"/>
              <a:gd name="connsiteX70" fmla="*/ 541549 w 562638"/>
              <a:gd name="connsiteY70" fmla="*/ 195770 h 439818"/>
              <a:gd name="connsiteX71" fmla="*/ 534785 w 562638"/>
              <a:gd name="connsiteY71" fmla="*/ 223888 h 439818"/>
              <a:gd name="connsiteX72" fmla="*/ 539295 w 562638"/>
              <a:gd name="connsiteY72" fmla="*/ 236223 h 439818"/>
              <a:gd name="connsiteX73" fmla="*/ 540355 w 562638"/>
              <a:gd name="connsiteY73" fmla="*/ 249752 h 439818"/>
              <a:gd name="connsiteX74" fmla="*/ 533591 w 562638"/>
              <a:gd name="connsiteY74" fmla="*/ 276810 h 439818"/>
              <a:gd name="connsiteX75" fmla="*/ 534652 w 562638"/>
              <a:gd name="connsiteY75" fmla="*/ 281319 h 439818"/>
              <a:gd name="connsiteX76" fmla="*/ 540223 w 562638"/>
              <a:gd name="connsiteY76" fmla="*/ 301613 h 439818"/>
              <a:gd name="connsiteX77" fmla="*/ 550303 w 562638"/>
              <a:gd name="connsiteY77" fmla="*/ 308377 h 439818"/>
              <a:gd name="connsiteX78" fmla="*/ 561577 w 562638"/>
              <a:gd name="connsiteY78" fmla="*/ 311693 h 439818"/>
              <a:gd name="connsiteX79" fmla="*/ 561577 w 562638"/>
              <a:gd name="connsiteY79" fmla="*/ 317264 h 439818"/>
              <a:gd name="connsiteX80" fmla="*/ 562638 w 562638"/>
              <a:gd name="connsiteY80" fmla="*/ 318324 h 439818"/>
              <a:gd name="connsiteX81" fmla="*/ 561577 w 562638"/>
              <a:gd name="connsiteY81" fmla="*/ 324028 h 439818"/>
              <a:gd name="connsiteX82" fmla="*/ 557068 w 562638"/>
              <a:gd name="connsiteY82" fmla="*/ 334108 h 439818"/>
              <a:gd name="connsiteX83" fmla="*/ 548049 w 562638"/>
              <a:gd name="connsiteY83" fmla="*/ 348698 h 439818"/>
              <a:gd name="connsiteX84" fmla="*/ 542478 w 562638"/>
              <a:gd name="connsiteY84" fmla="*/ 352014 h 439818"/>
              <a:gd name="connsiteX85" fmla="*/ 543671 w 562638"/>
              <a:gd name="connsiteY85" fmla="*/ 356523 h 439818"/>
              <a:gd name="connsiteX86" fmla="*/ 543671 w 562638"/>
              <a:gd name="connsiteY86" fmla="*/ 359839 h 439818"/>
              <a:gd name="connsiteX87" fmla="*/ 541417 w 562638"/>
              <a:gd name="connsiteY87" fmla="*/ 363288 h 439818"/>
              <a:gd name="connsiteX88" fmla="*/ 532398 w 562638"/>
              <a:gd name="connsiteY88" fmla="*/ 357585 h 439818"/>
              <a:gd name="connsiteX89" fmla="*/ 530143 w 562638"/>
              <a:gd name="connsiteY89" fmla="*/ 342995 h 439818"/>
              <a:gd name="connsiteX90" fmla="*/ 529082 w 562638"/>
              <a:gd name="connsiteY90" fmla="*/ 338485 h 439818"/>
              <a:gd name="connsiteX91" fmla="*/ 541417 w 562638"/>
              <a:gd name="connsiteY91" fmla="*/ 326150 h 439818"/>
              <a:gd name="connsiteX92" fmla="*/ 539162 w 562638"/>
              <a:gd name="connsiteY92" fmla="*/ 322834 h 439818"/>
              <a:gd name="connsiteX93" fmla="*/ 535846 w 562638"/>
              <a:gd name="connsiteY93" fmla="*/ 308245 h 439818"/>
              <a:gd name="connsiteX94" fmla="*/ 528020 w 562638"/>
              <a:gd name="connsiteY94" fmla="*/ 320580 h 439818"/>
              <a:gd name="connsiteX95" fmla="*/ 520195 w 562638"/>
              <a:gd name="connsiteY95" fmla="*/ 325089 h 439818"/>
              <a:gd name="connsiteX96" fmla="*/ 508921 w 562638"/>
              <a:gd name="connsiteY96" fmla="*/ 346443 h 439818"/>
              <a:gd name="connsiteX97" fmla="*/ 523511 w 562638"/>
              <a:gd name="connsiteY97" fmla="*/ 362227 h 439818"/>
              <a:gd name="connsiteX98" fmla="*/ 504411 w 562638"/>
              <a:gd name="connsiteY98" fmla="*/ 381326 h 439818"/>
              <a:gd name="connsiteX99" fmla="*/ 496586 w 562638"/>
              <a:gd name="connsiteY99" fmla="*/ 390345 h 439818"/>
              <a:gd name="connsiteX100" fmla="*/ 503351 w 562638"/>
              <a:gd name="connsiteY100" fmla="*/ 397110 h 439818"/>
              <a:gd name="connsiteX101" fmla="*/ 479742 w 562638"/>
              <a:gd name="connsiteY101" fmla="*/ 401620 h 439818"/>
              <a:gd name="connsiteX102" fmla="*/ 477487 w 562638"/>
              <a:gd name="connsiteY102" fmla="*/ 399365 h 439818"/>
              <a:gd name="connsiteX103" fmla="*/ 442603 w 562638"/>
              <a:gd name="connsiteY103" fmla="*/ 398304 h 439818"/>
              <a:gd name="connsiteX104" fmla="*/ 447113 w 562638"/>
              <a:gd name="connsiteY104" fmla="*/ 391539 h 439818"/>
              <a:gd name="connsiteX105" fmla="*/ 448174 w 562638"/>
              <a:gd name="connsiteY105" fmla="*/ 384775 h 439818"/>
              <a:gd name="connsiteX106" fmla="*/ 432391 w 562638"/>
              <a:gd name="connsiteY106" fmla="*/ 388091 h 439818"/>
              <a:gd name="connsiteX107" fmla="*/ 434645 w 562638"/>
              <a:gd name="connsiteY107" fmla="*/ 390345 h 439818"/>
              <a:gd name="connsiteX108" fmla="*/ 434645 w 562638"/>
              <a:gd name="connsiteY108" fmla="*/ 404936 h 439818"/>
              <a:gd name="connsiteX109" fmla="*/ 437961 w 562638"/>
              <a:gd name="connsiteY109" fmla="*/ 409445 h 439818"/>
              <a:gd name="connsiteX110" fmla="*/ 417668 w 562638"/>
              <a:gd name="connsiteY110" fmla="*/ 409445 h 439818"/>
              <a:gd name="connsiteX111" fmla="*/ 417668 w 562638"/>
              <a:gd name="connsiteY111" fmla="*/ 408384 h 439818"/>
              <a:gd name="connsiteX112" fmla="*/ 416474 w 562638"/>
              <a:gd name="connsiteY112" fmla="*/ 407190 h 439818"/>
              <a:gd name="connsiteX113" fmla="*/ 414220 w 562638"/>
              <a:gd name="connsiteY113" fmla="*/ 408384 h 439818"/>
              <a:gd name="connsiteX114" fmla="*/ 415281 w 562638"/>
              <a:gd name="connsiteY114" fmla="*/ 411700 h 439818"/>
              <a:gd name="connsiteX115" fmla="*/ 415281 w 562638"/>
              <a:gd name="connsiteY115" fmla="*/ 430800 h 439818"/>
              <a:gd name="connsiteX116" fmla="*/ 410771 w 562638"/>
              <a:gd name="connsiteY116" fmla="*/ 431993 h 439818"/>
              <a:gd name="connsiteX117" fmla="*/ 410771 w 562638"/>
              <a:gd name="connsiteY117" fmla="*/ 433054 h 439818"/>
              <a:gd name="connsiteX118" fmla="*/ 415281 w 562638"/>
              <a:gd name="connsiteY118" fmla="*/ 433054 h 439818"/>
              <a:gd name="connsiteX119" fmla="*/ 411965 w 562638"/>
              <a:gd name="connsiteY119" fmla="*/ 439819 h 439818"/>
              <a:gd name="connsiteX120" fmla="*/ 266862 w 562638"/>
              <a:gd name="connsiteY120" fmla="*/ 435309 h 439818"/>
              <a:gd name="connsiteX121" fmla="*/ 230918 w 562638"/>
              <a:gd name="connsiteY121" fmla="*/ 404936 h 439818"/>
              <a:gd name="connsiteX122" fmla="*/ 212879 w 562638"/>
              <a:gd name="connsiteY122" fmla="*/ 373501 h 439818"/>
              <a:gd name="connsiteX123" fmla="*/ 199351 w 562638"/>
              <a:gd name="connsiteY123" fmla="*/ 357717 h 439818"/>
              <a:gd name="connsiteX124" fmla="*/ 197096 w 562638"/>
              <a:gd name="connsiteY124" fmla="*/ 354402 h 439818"/>
              <a:gd name="connsiteX125" fmla="*/ 185822 w 562638"/>
              <a:gd name="connsiteY125" fmla="*/ 339811 h 439818"/>
              <a:gd name="connsiteX126" fmla="*/ 183567 w 562638"/>
              <a:gd name="connsiteY126" fmla="*/ 333047 h 439818"/>
              <a:gd name="connsiteX127" fmla="*/ 174548 w 562638"/>
              <a:gd name="connsiteY127" fmla="*/ 322967 h 439818"/>
              <a:gd name="connsiteX128" fmla="*/ 64195 w 562638"/>
              <a:gd name="connsiteY128" fmla="*/ 287023 h 439818"/>
              <a:gd name="connsiteX129" fmla="*/ 0 w 562638"/>
              <a:gd name="connsiteY129" fmla="*/ 202667 h 439818"/>
              <a:gd name="connsiteX130" fmla="*/ 2255 w 562638"/>
              <a:gd name="connsiteY130" fmla="*/ 201606 h 439818"/>
              <a:gd name="connsiteX131" fmla="*/ 4510 w 562638"/>
              <a:gd name="connsiteY131" fmla="*/ 199351 h 439818"/>
              <a:gd name="connsiteX132" fmla="*/ 7825 w 562638"/>
              <a:gd name="connsiteY132" fmla="*/ 199351 h 439818"/>
              <a:gd name="connsiteX133" fmla="*/ 9019 w 562638"/>
              <a:gd name="connsiteY133" fmla="*/ 201606 h 439818"/>
              <a:gd name="connsiteX134" fmla="*/ 12335 w 562638"/>
              <a:gd name="connsiteY134" fmla="*/ 203860 h 439818"/>
              <a:gd name="connsiteX135" fmla="*/ 13396 w 562638"/>
              <a:gd name="connsiteY135" fmla="*/ 208370 h 439818"/>
              <a:gd name="connsiteX136" fmla="*/ 14457 w 562638"/>
              <a:gd name="connsiteY136" fmla="*/ 210625 h 439818"/>
              <a:gd name="connsiteX137" fmla="*/ 16712 w 562638"/>
              <a:gd name="connsiteY137" fmla="*/ 212880 h 439818"/>
              <a:gd name="connsiteX138" fmla="*/ 16712 w 562638"/>
              <a:gd name="connsiteY138" fmla="*/ 215135 h 439818"/>
              <a:gd name="connsiteX139" fmla="*/ 18967 w 562638"/>
              <a:gd name="connsiteY139" fmla="*/ 216196 h 439818"/>
              <a:gd name="connsiteX140" fmla="*/ 20028 w 562638"/>
              <a:gd name="connsiteY140" fmla="*/ 218451 h 439818"/>
              <a:gd name="connsiteX141" fmla="*/ 22283 w 562638"/>
              <a:gd name="connsiteY141" fmla="*/ 218451 h 439818"/>
              <a:gd name="connsiteX142" fmla="*/ 24538 w 562638"/>
              <a:gd name="connsiteY142" fmla="*/ 219644 h 439818"/>
              <a:gd name="connsiteX143" fmla="*/ 24538 w 562638"/>
              <a:gd name="connsiteY143" fmla="*/ 218451 h 439818"/>
              <a:gd name="connsiteX144" fmla="*/ 25598 w 562638"/>
              <a:gd name="connsiteY144" fmla="*/ 216196 h 439818"/>
              <a:gd name="connsiteX145" fmla="*/ 26660 w 562638"/>
              <a:gd name="connsiteY145" fmla="*/ 216196 h 439818"/>
              <a:gd name="connsiteX146" fmla="*/ 27721 w 562638"/>
              <a:gd name="connsiteY146" fmla="*/ 218451 h 439818"/>
              <a:gd name="connsiteX147" fmla="*/ 31037 w 562638"/>
              <a:gd name="connsiteY147" fmla="*/ 217389 h 439818"/>
              <a:gd name="connsiteX148" fmla="*/ 32230 w 562638"/>
              <a:gd name="connsiteY148" fmla="*/ 217389 h 439818"/>
              <a:gd name="connsiteX149" fmla="*/ 35546 w 562638"/>
              <a:gd name="connsiteY149" fmla="*/ 221899 h 439818"/>
              <a:gd name="connsiteX150" fmla="*/ 40056 w 562638"/>
              <a:gd name="connsiteY150" fmla="*/ 221899 h 439818"/>
              <a:gd name="connsiteX151" fmla="*/ 43372 w 562638"/>
              <a:gd name="connsiteY151" fmla="*/ 220705 h 439818"/>
              <a:gd name="connsiteX152" fmla="*/ 44433 w 562638"/>
              <a:gd name="connsiteY152" fmla="*/ 218451 h 439818"/>
              <a:gd name="connsiteX153" fmla="*/ 47749 w 562638"/>
              <a:gd name="connsiteY153" fmla="*/ 218451 h 439818"/>
              <a:gd name="connsiteX154" fmla="*/ 48810 w 562638"/>
              <a:gd name="connsiteY154" fmla="*/ 219644 h 439818"/>
              <a:gd name="connsiteX155" fmla="*/ 51065 w 562638"/>
              <a:gd name="connsiteY155" fmla="*/ 219644 h 439818"/>
              <a:gd name="connsiteX156" fmla="*/ 51065 w 562638"/>
              <a:gd name="connsiteY156" fmla="*/ 218451 h 439818"/>
              <a:gd name="connsiteX157" fmla="*/ 52126 w 562638"/>
              <a:gd name="connsiteY157" fmla="*/ 217389 h 439818"/>
              <a:gd name="connsiteX158" fmla="*/ 53319 w 562638"/>
              <a:gd name="connsiteY158" fmla="*/ 217389 h 439818"/>
              <a:gd name="connsiteX159" fmla="*/ 54380 w 562638"/>
              <a:gd name="connsiteY159" fmla="*/ 216196 h 439818"/>
              <a:gd name="connsiteX160" fmla="*/ 58890 w 562638"/>
              <a:gd name="connsiteY160" fmla="*/ 216196 h 439818"/>
              <a:gd name="connsiteX161" fmla="*/ 65655 w 562638"/>
              <a:gd name="connsiteY161" fmla="*/ 211686 h 439818"/>
              <a:gd name="connsiteX162" fmla="*/ 68970 w 562638"/>
              <a:gd name="connsiteY162" fmla="*/ 207176 h 439818"/>
              <a:gd name="connsiteX163" fmla="*/ 71225 w 562638"/>
              <a:gd name="connsiteY163" fmla="*/ 207176 h 439818"/>
              <a:gd name="connsiteX164" fmla="*/ 76796 w 562638"/>
              <a:gd name="connsiteY164" fmla="*/ 203860 h 439818"/>
              <a:gd name="connsiteX165" fmla="*/ 82366 w 562638"/>
              <a:gd name="connsiteY165" fmla="*/ 202667 h 439818"/>
              <a:gd name="connsiteX166" fmla="*/ 86876 w 562638"/>
              <a:gd name="connsiteY166" fmla="*/ 197096 h 439818"/>
              <a:gd name="connsiteX167" fmla="*/ 86876 w 562638"/>
              <a:gd name="connsiteY167" fmla="*/ 193781 h 439818"/>
              <a:gd name="connsiteX168" fmla="*/ 82366 w 562638"/>
              <a:gd name="connsiteY168" fmla="*/ 189271 h 439818"/>
              <a:gd name="connsiteX169" fmla="*/ 66583 w 562638"/>
              <a:gd name="connsiteY169" fmla="*/ 193781 h 439818"/>
              <a:gd name="connsiteX170" fmla="*/ 67644 w 562638"/>
              <a:gd name="connsiteY170" fmla="*/ 191525 h 439818"/>
              <a:gd name="connsiteX171" fmla="*/ 67644 w 562638"/>
              <a:gd name="connsiteY171" fmla="*/ 190332 h 439818"/>
              <a:gd name="connsiteX172" fmla="*/ 64328 w 562638"/>
              <a:gd name="connsiteY172" fmla="*/ 188077 h 439818"/>
              <a:gd name="connsiteX173" fmla="*/ 62073 w 562638"/>
              <a:gd name="connsiteY173" fmla="*/ 181313 h 439818"/>
              <a:gd name="connsiteX174" fmla="*/ 62073 w 562638"/>
              <a:gd name="connsiteY174" fmla="*/ 173487 h 439818"/>
              <a:gd name="connsiteX175" fmla="*/ 65522 w 562638"/>
              <a:gd name="connsiteY175" fmla="*/ 170038 h 439818"/>
              <a:gd name="connsiteX176" fmla="*/ 65522 w 562638"/>
              <a:gd name="connsiteY176" fmla="*/ 167784 h 439818"/>
              <a:gd name="connsiteX177" fmla="*/ 62073 w 562638"/>
              <a:gd name="connsiteY177" fmla="*/ 167784 h 439818"/>
              <a:gd name="connsiteX178" fmla="*/ 55309 w 562638"/>
              <a:gd name="connsiteY178" fmla="*/ 146430 h 439818"/>
              <a:gd name="connsiteX179" fmla="*/ 53054 w 562638"/>
              <a:gd name="connsiteY179" fmla="*/ 146430 h 439818"/>
              <a:gd name="connsiteX180" fmla="*/ 50799 w 562638"/>
              <a:gd name="connsiteY180" fmla="*/ 141920 h 439818"/>
              <a:gd name="connsiteX181" fmla="*/ 48545 w 562638"/>
              <a:gd name="connsiteY181" fmla="*/ 140858 h 439818"/>
              <a:gd name="connsiteX182" fmla="*/ 46290 w 562638"/>
              <a:gd name="connsiteY182" fmla="*/ 145368 h 439818"/>
              <a:gd name="connsiteX183" fmla="*/ 33955 w 562638"/>
              <a:gd name="connsiteY183" fmla="*/ 154388 h 439818"/>
              <a:gd name="connsiteX184" fmla="*/ 30506 w 562638"/>
              <a:gd name="connsiteY184" fmla="*/ 152133 h 439818"/>
              <a:gd name="connsiteX185" fmla="*/ 27190 w 562638"/>
              <a:gd name="connsiteY185" fmla="*/ 145368 h 439818"/>
              <a:gd name="connsiteX186" fmla="*/ 12601 w 562638"/>
              <a:gd name="connsiteY186" fmla="*/ 137543 h 439818"/>
              <a:gd name="connsiteX187" fmla="*/ 12601 w 562638"/>
              <a:gd name="connsiteY187" fmla="*/ 130779 h 439818"/>
              <a:gd name="connsiteX188" fmla="*/ 17110 w 562638"/>
              <a:gd name="connsiteY188" fmla="*/ 121759 h 439818"/>
              <a:gd name="connsiteX189" fmla="*/ 21620 w 562638"/>
              <a:gd name="connsiteY189" fmla="*/ 118443 h 439818"/>
              <a:gd name="connsiteX190" fmla="*/ 24935 w 562638"/>
              <a:gd name="connsiteY190" fmla="*/ 112873 h 439818"/>
              <a:gd name="connsiteX191" fmla="*/ 22680 w 562638"/>
              <a:gd name="connsiteY191" fmla="*/ 101599 h 439818"/>
              <a:gd name="connsiteX192" fmla="*/ 19365 w 562638"/>
              <a:gd name="connsiteY192" fmla="*/ 90325 h 439818"/>
              <a:gd name="connsiteX193" fmla="*/ 16049 w 562638"/>
              <a:gd name="connsiteY193" fmla="*/ 85815 h 439818"/>
              <a:gd name="connsiteX194" fmla="*/ 19365 w 562638"/>
              <a:gd name="connsiteY194" fmla="*/ 67777 h 439818"/>
              <a:gd name="connsiteX195" fmla="*/ 18304 w 562638"/>
              <a:gd name="connsiteY195" fmla="*/ 56503 h 439818"/>
              <a:gd name="connsiteX196" fmla="*/ 20558 w 562638"/>
              <a:gd name="connsiteY196" fmla="*/ 50932 h 439818"/>
              <a:gd name="connsiteX197" fmla="*/ 27323 w 562638"/>
              <a:gd name="connsiteY197" fmla="*/ 49738 h 439818"/>
              <a:gd name="connsiteX198" fmla="*/ 35148 w 562638"/>
              <a:gd name="connsiteY198" fmla="*/ 39659 h 439818"/>
              <a:gd name="connsiteX199" fmla="*/ 41913 w 562638"/>
              <a:gd name="connsiteY199" fmla="*/ 29578 h 439818"/>
              <a:gd name="connsiteX200" fmla="*/ 61012 w 562638"/>
              <a:gd name="connsiteY200" fmla="*/ 24007 h 439818"/>
              <a:gd name="connsiteX201" fmla="*/ 72286 w 562638"/>
              <a:gd name="connsiteY201" fmla="*/ 22814 h 43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562638" h="439818">
                <a:moveTo>
                  <a:pt x="73745" y="22151"/>
                </a:moveTo>
                <a:lnTo>
                  <a:pt x="81571" y="21089"/>
                </a:lnTo>
                <a:lnTo>
                  <a:pt x="88335" y="21089"/>
                </a:lnTo>
                <a:lnTo>
                  <a:pt x="95100" y="15519"/>
                </a:lnTo>
                <a:lnTo>
                  <a:pt x="104119" y="17773"/>
                </a:lnTo>
                <a:lnTo>
                  <a:pt x="109689" y="17773"/>
                </a:lnTo>
                <a:lnTo>
                  <a:pt x="110883" y="12203"/>
                </a:lnTo>
                <a:lnTo>
                  <a:pt x="115393" y="6632"/>
                </a:lnTo>
                <a:lnTo>
                  <a:pt x="126666" y="3316"/>
                </a:lnTo>
                <a:lnTo>
                  <a:pt x="128921" y="0"/>
                </a:lnTo>
                <a:lnTo>
                  <a:pt x="133431" y="2255"/>
                </a:lnTo>
                <a:lnTo>
                  <a:pt x="140195" y="4510"/>
                </a:lnTo>
                <a:lnTo>
                  <a:pt x="143511" y="4510"/>
                </a:lnTo>
                <a:lnTo>
                  <a:pt x="150275" y="0"/>
                </a:lnTo>
                <a:lnTo>
                  <a:pt x="168314" y="6765"/>
                </a:lnTo>
                <a:lnTo>
                  <a:pt x="171630" y="50667"/>
                </a:lnTo>
                <a:lnTo>
                  <a:pt x="187414" y="53983"/>
                </a:lnTo>
                <a:lnTo>
                  <a:pt x="198688" y="69766"/>
                </a:lnTo>
                <a:lnTo>
                  <a:pt x="200942" y="70960"/>
                </a:lnTo>
                <a:lnTo>
                  <a:pt x="206645" y="94569"/>
                </a:lnTo>
                <a:lnTo>
                  <a:pt x="208900" y="106904"/>
                </a:lnTo>
                <a:lnTo>
                  <a:pt x="231448" y="122688"/>
                </a:lnTo>
                <a:lnTo>
                  <a:pt x="238213" y="114862"/>
                </a:lnTo>
                <a:lnTo>
                  <a:pt x="256251" y="105843"/>
                </a:lnTo>
                <a:lnTo>
                  <a:pt x="264209" y="105843"/>
                </a:lnTo>
                <a:lnTo>
                  <a:pt x="266464" y="108098"/>
                </a:lnTo>
                <a:lnTo>
                  <a:pt x="266464" y="112608"/>
                </a:lnTo>
                <a:lnTo>
                  <a:pt x="268719" y="117117"/>
                </a:lnTo>
                <a:lnTo>
                  <a:pt x="287818" y="117117"/>
                </a:lnTo>
                <a:lnTo>
                  <a:pt x="311427" y="124943"/>
                </a:lnTo>
                <a:lnTo>
                  <a:pt x="320447" y="126003"/>
                </a:lnTo>
                <a:lnTo>
                  <a:pt x="329466" y="122688"/>
                </a:lnTo>
                <a:lnTo>
                  <a:pt x="332782" y="123749"/>
                </a:lnTo>
                <a:lnTo>
                  <a:pt x="332782" y="126003"/>
                </a:lnTo>
                <a:lnTo>
                  <a:pt x="347371" y="129452"/>
                </a:lnTo>
                <a:lnTo>
                  <a:pt x="351881" y="132768"/>
                </a:lnTo>
                <a:lnTo>
                  <a:pt x="352942" y="136084"/>
                </a:lnTo>
                <a:lnTo>
                  <a:pt x="366471" y="145103"/>
                </a:lnTo>
                <a:lnTo>
                  <a:pt x="376551" y="147358"/>
                </a:lnTo>
                <a:lnTo>
                  <a:pt x="383315" y="142848"/>
                </a:lnTo>
                <a:lnTo>
                  <a:pt x="381061" y="140594"/>
                </a:lnTo>
                <a:lnTo>
                  <a:pt x="382122" y="137278"/>
                </a:lnTo>
                <a:lnTo>
                  <a:pt x="378806" y="132768"/>
                </a:lnTo>
                <a:lnTo>
                  <a:pt x="391141" y="129452"/>
                </a:lnTo>
                <a:lnTo>
                  <a:pt x="393396" y="131707"/>
                </a:lnTo>
                <a:lnTo>
                  <a:pt x="397905" y="130646"/>
                </a:lnTo>
                <a:lnTo>
                  <a:pt x="400160" y="131707"/>
                </a:lnTo>
                <a:lnTo>
                  <a:pt x="403476" y="132901"/>
                </a:lnTo>
                <a:lnTo>
                  <a:pt x="402415" y="139665"/>
                </a:lnTo>
                <a:lnTo>
                  <a:pt x="407986" y="145236"/>
                </a:lnTo>
                <a:lnTo>
                  <a:pt x="413556" y="148552"/>
                </a:lnTo>
                <a:lnTo>
                  <a:pt x="418066" y="153061"/>
                </a:lnTo>
                <a:lnTo>
                  <a:pt x="423637" y="154122"/>
                </a:lnTo>
                <a:lnTo>
                  <a:pt x="429207" y="154122"/>
                </a:lnTo>
                <a:lnTo>
                  <a:pt x="452817" y="147358"/>
                </a:lnTo>
                <a:lnTo>
                  <a:pt x="483190" y="146164"/>
                </a:lnTo>
                <a:lnTo>
                  <a:pt x="492209" y="150674"/>
                </a:lnTo>
                <a:lnTo>
                  <a:pt x="496719" y="156245"/>
                </a:lnTo>
                <a:lnTo>
                  <a:pt x="509054" y="156245"/>
                </a:lnTo>
                <a:lnTo>
                  <a:pt x="516879" y="155183"/>
                </a:lnTo>
                <a:lnTo>
                  <a:pt x="521389" y="152929"/>
                </a:lnTo>
                <a:lnTo>
                  <a:pt x="525898" y="151735"/>
                </a:lnTo>
                <a:lnTo>
                  <a:pt x="528153" y="148419"/>
                </a:lnTo>
                <a:lnTo>
                  <a:pt x="526960" y="142848"/>
                </a:lnTo>
                <a:lnTo>
                  <a:pt x="528153" y="141654"/>
                </a:lnTo>
                <a:lnTo>
                  <a:pt x="530408" y="140594"/>
                </a:lnTo>
                <a:lnTo>
                  <a:pt x="534917" y="146164"/>
                </a:lnTo>
                <a:lnTo>
                  <a:pt x="538233" y="146164"/>
                </a:lnTo>
                <a:lnTo>
                  <a:pt x="543804" y="161948"/>
                </a:lnTo>
                <a:lnTo>
                  <a:pt x="537040" y="187812"/>
                </a:lnTo>
                <a:lnTo>
                  <a:pt x="541549" y="195770"/>
                </a:lnTo>
                <a:lnTo>
                  <a:pt x="534785" y="223888"/>
                </a:lnTo>
                <a:lnTo>
                  <a:pt x="539295" y="236223"/>
                </a:lnTo>
                <a:lnTo>
                  <a:pt x="540355" y="249752"/>
                </a:lnTo>
                <a:lnTo>
                  <a:pt x="533591" y="276810"/>
                </a:lnTo>
                <a:lnTo>
                  <a:pt x="534652" y="281319"/>
                </a:lnTo>
                <a:lnTo>
                  <a:pt x="540223" y="301613"/>
                </a:lnTo>
                <a:lnTo>
                  <a:pt x="550303" y="308377"/>
                </a:lnTo>
                <a:lnTo>
                  <a:pt x="561577" y="311693"/>
                </a:lnTo>
                <a:lnTo>
                  <a:pt x="561577" y="317264"/>
                </a:lnTo>
                <a:lnTo>
                  <a:pt x="562638" y="318324"/>
                </a:lnTo>
                <a:lnTo>
                  <a:pt x="561577" y="324028"/>
                </a:lnTo>
                <a:lnTo>
                  <a:pt x="557068" y="334108"/>
                </a:lnTo>
                <a:lnTo>
                  <a:pt x="548049" y="348698"/>
                </a:lnTo>
                <a:lnTo>
                  <a:pt x="542478" y="352014"/>
                </a:lnTo>
                <a:lnTo>
                  <a:pt x="543671" y="356523"/>
                </a:lnTo>
                <a:lnTo>
                  <a:pt x="543671" y="359839"/>
                </a:lnTo>
                <a:lnTo>
                  <a:pt x="541417" y="363288"/>
                </a:lnTo>
                <a:lnTo>
                  <a:pt x="532398" y="357585"/>
                </a:lnTo>
                <a:lnTo>
                  <a:pt x="530143" y="342995"/>
                </a:lnTo>
                <a:lnTo>
                  <a:pt x="529082" y="338485"/>
                </a:lnTo>
                <a:lnTo>
                  <a:pt x="541417" y="326150"/>
                </a:lnTo>
                <a:lnTo>
                  <a:pt x="539162" y="322834"/>
                </a:lnTo>
                <a:lnTo>
                  <a:pt x="535846" y="308245"/>
                </a:lnTo>
                <a:lnTo>
                  <a:pt x="528020" y="320580"/>
                </a:lnTo>
                <a:lnTo>
                  <a:pt x="520195" y="325089"/>
                </a:lnTo>
                <a:lnTo>
                  <a:pt x="508921" y="346443"/>
                </a:lnTo>
                <a:lnTo>
                  <a:pt x="523511" y="362227"/>
                </a:lnTo>
                <a:lnTo>
                  <a:pt x="504411" y="381326"/>
                </a:lnTo>
                <a:lnTo>
                  <a:pt x="496586" y="390345"/>
                </a:lnTo>
                <a:lnTo>
                  <a:pt x="503351" y="397110"/>
                </a:lnTo>
                <a:lnTo>
                  <a:pt x="479742" y="401620"/>
                </a:lnTo>
                <a:lnTo>
                  <a:pt x="477487" y="399365"/>
                </a:lnTo>
                <a:lnTo>
                  <a:pt x="442603" y="398304"/>
                </a:lnTo>
                <a:lnTo>
                  <a:pt x="447113" y="391539"/>
                </a:lnTo>
                <a:lnTo>
                  <a:pt x="448174" y="384775"/>
                </a:lnTo>
                <a:lnTo>
                  <a:pt x="432391" y="388091"/>
                </a:lnTo>
                <a:lnTo>
                  <a:pt x="434645" y="390345"/>
                </a:lnTo>
                <a:lnTo>
                  <a:pt x="434645" y="404936"/>
                </a:lnTo>
                <a:lnTo>
                  <a:pt x="437961" y="409445"/>
                </a:lnTo>
                <a:lnTo>
                  <a:pt x="417668" y="409445"/>
                </a:lnTo>
                <a:lnTo>
                  <a:pt x="417668" y="408384"/>
                </a:lnTo>
                <a:lnTo>
                  <a:pt x="416474" y="407190"/>
                </a:lnTo>
                <a:lnTo>
                  <a:pt x="414220" y="408384"/>
                </a:lnTo>
                <a:lnTo>
                  <a:pt x="415281" y="411700"/>
                </a:lnTo>
                <a:lnTo>
                  <a:pt x="415281" y="430800"/>
                </a:lnTo>
                <a:lnTo>
                  <a:pt x="410771" y="431993"/>
                </a:lnTo>
                <a:lnTo>
                  <a:pt x="410771" y="433054"/>
                </a:lnTo>
                <a:lnTo>
                  <a:pt x="415281" y="433054"/>
                </a:lnTo>
                <a:lnTo>
                  <a:pt x="411965" y="439819"/>
                </a:lnTo>
                <a:cubicBezTo>
                  <a:pt x="305724" y="407190"/>
                  <a:pt x="343658" y="442603"/>
                  <a:pt x="266862" y="435309"/>
                </a:cubicBezTo>
                <a:lnTo>
                  <a:pt x="230918" y="404936"/>
                </a:lnTo>
                <a:lnTo>
                  <a:pt x="212879" y="373501"/>
                </a:lnTo>
                <a:lnTo>
                  <a:pt x="199351" y="357717"/>
                </a:lnTo>
                <a:lnTo>
                  <a:pt x="197096" y="354402"/>
                </a:lnTo>
                <a:lnTo>
                  <a:pt x="185822" y="339811"/>
                </a:lnTo>
                <a:lnTo>
                  <a:pt x="183567" y="333047"/>
                </a:lnTo>
                <a:lnTo>
                  <a:pt x="174548" y="322967"/>
                </a:lnTo>
                <a:cubicBezTo>
                  <a:pt x="138869" y="300949"/>
                  <a:pt x="103190" y="298032"/>
                  <a:pt x="64195" y="287023"/>
                </a:cubicBezTo>
                <a:cubicBezTo>
                  <a:pt x="46953" y="250681"/>
                  <a:pt x="16977" y="241263"/>
                  <a:pt x="0" y="202667"/>
                </a:cubicBezTo>
                <a:lnTo>
                  <a:pt x="2255" y="201606"/>
                </a:lnTo>
                <a:lnTo>
                  <a:pt x="4510" y="199351"/>
                </a:lnTo>
                <a:lnTo>
                  <a:pt x="7825" y="199351"/>
                </a:lnTo>
                <a:lnTo>
                  <a:pt x="9019" y="201606"/>
                </a:lnTo>
                <a:lnTo>
                  <a:pt x="12335" y="203860"/>
                </a:lnTo>
                <a:lnTo>
                  <a:pt x="13396" y="208370"/>
                </a:lnTo>
                <a:lnTo>
                  <a:pt x="14457" y="210625"/>
                </a:lnTo>
                <a:lnTo>
                  <a:pt x="16712" y="212880"/>
                </a:lnTo>
                <a:lnTo>
                  <a:pt x="16712" y="215135"/>
                </a:lnTo>
                <a:lnTo>
                  <a:pt x="18967" y="216196"/>
                </a:lnTo>
                <a:lnTo>
                  <a:pt x="20028" y="218451"/>
                </a:lnTo>
                <a:lnTo>
                  <a:pt x="22283" y="218451"/>
                </a:lnTo>
                <a:lnTo>
                  <a:pt x="24538" y="219644"/>
                </a:lnTo>
                <a:lnTo>
                  <a:pt x="24538" y="218451"/>
                </a:lnTo>
                <a:lnTo>
                  <a:pt x="25598" y="216196"/>
                </a:lnTo>
                <a:lnTo>
                  <a:pt x="26660" y="216196"/>
                </a:lnTo>
                <a:lnTo>
                  <a:pt x="27721" y="218451"/>
                </a:lnTo>
                <a:lnTo>
                  <a:pt x="31037" y="217389"/>
                </a:lnTo>
                <a:lnTo>
                  <a:pt x="32230" y="217389"/>
                </a:lnTo>
                <a:lnTo>
                  <a:pt x="35546" y="221899"/>
                </a:lnTo>
                <a:lnTo>
                  <a:pt x="40056" y="221899"/>
                </a:lnTo>
                <a:lnTo>
                  <a:pt x="43372" y="220705"/>
                </a:lnTo>
                <a:lnTo>
                  <a:pt x="44433" y="218451"/>
                </a:lnTo>
                <a:lnTo>
                  <a:pt x="47749" y="218451"/>
                </a:lnTo>
                <a:lnTo>
                  <a:pt x="48810" y="219644"/>
                </a:lnTo>
                <a:lnTo>
                  <a:pt x="51065" y="219644"/>
                </a:lnTo>
                <a:lnTo>
                  <a:pt x="51065" y="218451"/>
                </a:lnTo>
                <a:lnTo>
                  <a:pt x="52126" y="217389"/>
                </a:lnTo>
                <a:lnTo>
                  <a:pt x="53319" y="217389"/>
                </a:lnTo>
                <a:lnTo>
                  <a:pt x="54380" y="216196"/>
                </a:lnTo>
                <a:lnTo>
                  <a:pt x="58890" y="216196"/>
                </a:lnTo>
                <a:lnTo>
                  <a:pt x="65655" y="211686"/>
                </a:lnTo>
                <a:lnTo>
                  <a:pt x="68970" y="207176"/>
                </a:lnTo>
                <a:lnTo>
                  <a:pt x="71225" y="207176"/>
                </a:lnTo>
                <a:lnTo>
                  <a:pt x="76796" y="203860"/>
                </a:lnTo>
                <a:lnTo>
                  <a:pt x="82366" y="202667"/>
                </a:lnTo>
                <a:lnTo>
                  <a:pt x="86876" y="197096"/>
                </a:lnTo>
                <a:lnTo>
                  <a:pt x="86876" y="193781"/>
                </a:lnTo>
                <a:lnTo>
                  <a:pt x="82366" y="189271"/>
                </a:lnTo>
                <a:lnTo>
                  <a:pt x="66583" y="193781"/>
                </a:lnTo>
                <a:lnTo>
                  <a:pt x="67644" y="191525"/>
                </a:lnTo>
                <a:lnTo>
                  <a:pt x="67644" y="190332"/>
                </a:lnTo>
                <a:lnTo>
                  <a:pt x="64328" y="188077"/>
                </a:lnTo>
                <a:lnTo>
                  <a:pt x="62073" y="181313"/>
                </a:lnTo>
                <a:lnTo>
                  <a:pt x="62073" y="173487"/>
                </a:lnTo>
                <a:lnTo>
                  <a:pt x="65522" y="170038"/>
                </a:lnTo>
                <a:lnTo>
                  <a:pt x="65522" y="167784"/>
                </a:lnTo>
                <a:lnTo>
                  <a:pt x="62073" y="167784"/>
                </a:lnTo>
                <a:cubicBezTo>
                  <a:pt x="53585" y="155582"/>
                  <a:pt x="65389" y="168712"/>
                  <a:pt x="55309" y="146430"/>
                </a:cubicBezTo>
                <a:lnTo>
                  <a:pt x="53054" y="146430"/>
                </a:lnTo>
                <a:lnTo>
                  <a:pt x="50799" y="141920"/>
                </a:lnTo>
                <a:lnTo>
                  <a:pt x="48545" y="140858"/>
                </a:lnTo>
                <a:lnTo>
                  <a:pt x="46290" y="145368"/>
                </a:lnTo>
                <a:lnTo>
                  <a:pt x="33955" y="154388"/>
                </a:lnTo>
                <a:lnTo>
                  <a:pt x="30506" y="152133"/>
                </a:lnTo>
                <a:lnTo>
                  <a:pt x="27190" y="145368"/>
                </a:lnTo>
                <a:lnTo>
                  <a:pt x="12601" y="137543"/>
                </a:lnTo>
                <a:lnTo>
                  <a:pt x="12601" y="130779"/>
                </a:lnTo>
                <a:lnTo>
                  <a:pt x="17110" y="121759"/>
                </a:lnTo>
                <a:lnTo>
                  <a:pt x="21620" y="118443"/>
                </a:lnTo>
                <a:lnTo>
                  <a:pt x="24935" y="112873"/>
                </a:lnTo>
                <a:lnTo>
                  <a:pt x="22680" y="101599"/>
                </a:lnTo>
                <a:lnTo>
                  <a:pt x="19365" y="90325"/>
                </a:lnTo>
                <a:lnTo>
                  <a:pt x="16049" y="85815"/>
                </a:lnTo>
                <a:lnTo>
                  <a:pt x="19365" y="67777"/>
                </a:lnTo>
                <a:lnTo>
                  <a:pt x="18304" y="56503"/>
                </a:lnTo>
                <a:lnTo>
                  <a:pt x="20558" y="50932"/>
                </a:lnTo>
                <a:lnTo>
                  <a:pt x="27323" y="49738"/>
                </a:lnTo>
                <a:lnTo>
                  <a:pt x="35148" y="39659"/>
                </a:lnTo>
                <a:lnTo>
                  <a:pt x="41913" y="29578"/>
                </a:lnTo>
                <a:lnTo>
                  <a:pt x="61012" y="24007"/>
                </a:lnTo>
                <a:lnTo>
                  <a:pt x="72286" y="22814"/>
                </a:lnTo>
              </a:path>
            </a:pathLst>
          </a:custGeom>
          <a:solidFill>
            <a:schemeClr val="bg1">
              <a:lumMod val="85000"/>
            </a:schemeClr>
          </a:solidFill>
          <a:ln w="13251" cap="flat">
            <a:noFill/>
            <a:prstDash val="solid"/>
            <a:miter/>
          </a:ln>
        </p:spPr>
        <p:txBody>
          <a:bodyPr rtlCol="0" anchor="ctr"/>
          <a:lstStyle/>
          <a:p>
            <a:endParaRPr lang="en-FI" sz="816"/>
          </a:p>
        </p:txBody>
      </p:sp>
      <p:sp>
        <p:nvSpPr>
          <p:cNvPr id="1467" name="Freeform: Shape 1466">
            <a:extLst>
              <a:ext uri="{FF2B5EF4-FFF2-40B4-BE49-F238E27FC236}">
                <a16:creationId xmlns:a16="http://schemas.microsoft.com/office/drawing/2014/main" id="{C0E38DE1-B9A3-1F8F-F9CA-3E24D17C7268}"/>
              </a:ext>
            </a:extLst>
          </p:cNvPr>
          <p:cNvSpPr/>
          <p:nvPr/>
        </p:nvSpPr>
        <p:spPr>
          <a:xfrm>
            <a:off x="4835430" y="6217590"/>
            <a:ext cx="168032" cy="129468"/>
          </a:xfrm>
          <a:custGeom>
            <a:avLst/>
            <a:gdLst>
              <a:gd name="connsiteX0" fmla="*/ 68307 w 370449"/>
              <a:gd name="connsiteY0" fmla="*/ 28384 h 285430"/>
              <a:gd name="connsiteX1" fmla="*/ 75072 w 370449"/>
              <a:gd name="connsiteY1" fmla="*/ 37403 h 285430"/>
              <a:gd name="connsiteX2" fmla="*/ 79581 w 370449"/>
              <a:gd name="connsiteY2" fmla="*/ 46422 h 285430"/>
              <a:gd name="connsiteX3" fmla="*/ 90855 w 370449"/>
              <a:gd name="connsiteY3" fmla="*/ 63267 h 285430"/>
              <a:gd name="connsiteX4" fmla="*/ 96426 w 370449"/>
              <a:gd name="connsiteY4" fmla="*/ 84621 h 285430"/>
              <a:gd name="connsiteX5" fmla="*/ 106506 w 370449"/>
              <a:gd name="connsiteY5" fmla="*/ 64329 h 285430"/>
              <a:gd name="connsiteX6" fmla="*/ 127860 w 370449"/>
              <a:gd name="connsiteY6" fmla="*/ 61013 h 285430"/>
              <a:gd name="connsiteX7" fmla="*/ 122290 w 370449"/>
              <a:gd name="connsiteY7" fmla="*/ 5836 h 285430"/>
              <a:gd name="connsiteX8" fmla="*/ 126799 w 370449"/>
              <a:gd name="connsiteY8" fmla="*/ 3581 h 285430"/>
              <a:gd name="connsiteX9" fmla="*/ 130115 w 370449"/>
              <a:gd name="connsiteY9" fmla="*/ 9152 h 285430"/>
              <a:gd name="connsiteX10" fmla="*/ 134625 w 370449"/>
              <a:gd name="connsiteY10" fmla="*/ 3581 h 285430"/>
              <a:gd name="connsiteX11" fmla="*/ 142450 w 370449"/>
              <a:gd name="connsiteY11" fmla="*/ 4643 h 285430"/>
              <a:gd name="connsiteX12" fmla="*/ 143511 w 370449"/>
              <a:gd name="connsiteY12" fmla="*/ 6897 h 285430"/>
              <a:gd name="connsiteX13" fmla="*/ 146827 w 370449"/>
              <a:gd name="connsiteY13" fmla="*/ 6897 h 285430"/>
              <a:gd name="connsiteX14" fmla="*/ 145766 w 370449"/>
              <a:gd name="connsiteY14" fmla="*/ 9152 h 285430"/>
              <a:gd name="connsiteX15" fmla="*/ 150275 w 370449"/>
              <a:gd name="connsiteY15" fmla="*/ 10213 h 285430"/>
              <a:gd name="connsiteX16" fmla="*/ 150275 w 370449"/>
              <a:gd name="connsiteY16" fmla="*/ 6897 h 285430"/>
              <a:gd name="connsiteX17" fmla="*/ 152530 w 370449"/>
              <a:gd name="connsiteY17" fmla="*/ 6897 h 285430"/>
              <a:gd name="connsiteX18" fmla="*/ 153724 w 370449"/>
              <a:gd name="connsiteY18" fmla="*/ 12468 h 285430"/>
              <a:gd name="connsiteX19" fmla="*/ 161550 w 370449"/>
              <a:gd name="connsiteY19" fmla="*/ 13662 h 285430"/>
              <a:gd name="connsiteX20" fmla="*/ 161550 w 370449"/>
              <a:gd name="connsiteY20" fmla="*/ 10213 h 285430"/>
              <a:gd name="connsiteX21" fmla="*/ 154785 w 370449"/>
              <a:gd name="connsiteY21" fmla="*/ 1194 h 285430"/>
              <a:gd name="connsiteX22" fmla="*/ 159295 w 370449"/>
              <a:gd name="connsiteY22" fmla="*/ 0 h 285430"/>
              <a:gd name="connsiteX23" fmla="*/ 160489 w 370449"/>
              <a:gd name="connsiteY23" fmla="*/ 0 h 285430"/>
              <a:gd name="connsiteX24" fmla="*/ 161550 w 370449"/>
              <a:gd name="connsiteY24" fmla="*/ 1194 h 285430"/>
              <a:gd name="connsiteX25" fmla="*/ 162610 w 370449"/>
              <a:gd name="connsiteY25" fmla="*/ 0 h 285430"/>
              <a:gd name="connsiteX26" fmla="*/ 162610 w 370449"/>
              <a:gd name="connsiteY26" fmla="*/ 3449 h 285430"/>
              <a:gd name="connsiteX27" fmla="*/ 163672 w 370449"/>
              <a:gd name="connsiteY27" fmla="*/ 3449 h 285430"/>
              <a:gd name="connsiteX28" fmla="*/ 166988 w 370449"/>
              <a:gd name="connsiteY28" fmla="*/ 1194 h 285430"/>
              <a:gd name="connsiteX29" fmla="*/ 169242 w 370449"/>
              <a:gd name="connsiteY29" fmla="*/ 4510 h 285430"/>
              <a:gd name="connsiteX30" fmla="*/ 171497 w 370449"/>
              <a:gd name="connsiteY30" fmla="*/ 6765 h 285430"/>
              <a:gd name="connsiteX31" fmla="*/ 177068 w 370449"/>
              <a:gd name="connsiteY31" fmla="*/ 7826 h 285430"/>
              <a:gd name="connsiteX32" fmla="*/ 179323 w 370449"/>
              <a:gd name="connsiteY32" fmla="*/ 9019 h 285430"/>
              <a:gd name="connsiteX33" fmla="*/ 182771 w 370449"/>
              <a:gd name="connsiteY33" fmla="*/ 11274 h 285430"/>
              <a:gd name="connsiteX34" fmla="*/ 185026 w 370449"/>
              <a:gd name="connsiteY34" fmla="*/ 11274 h 285430"/>
              <a:gd name="connsiteX35" fmla="*/ 186087 w 370449"/>
              <a:gd name="connsiteY35" fmla="*/ 12335 h 285430"/>
              <a:gd name="connsiteX36" fmla="*/ 198422 w 370449"/>
              <a:gd name="connsiteY36" fmla="*/ 24671 h 285430"/>
              <a:gd name="connsiteX37" fmla="*/ 206247 w 370449"/>
              <a:gd name="connsiteY37" fmla="*/ 33690 h 285430"/>
              <a:gd name="connsiteX38" fmla="*/ 211818 w 370449"/>
              <a:gd name="connsiteY38" fmla="*/ 35944 h 285430"/>
              <a:gd name="connsiteX39" fmla="*/ 216328 w 370449"/>
              <a:gd name="connsiteY39" fmla="*/ 42709 h 285430"/>
              <a:gd name="connsiteX40" fmla="*/ 221898 w 370449"/>
              <a:gd name="connsiteY40" fmla="*/ 53983 h 285430"/>
              <a:gd name="connsiteX41" fmla="*/ 231979 w 370449"/>
              <a:gd name="connsiteY41" fmla="*/ 56237 h 285430"/>
              <a:gd name="connsiteX42" fmla="*/ 254527 w 370449"/>
              <a:gd name="connsiteY42" fmla="*/ 52921 h 285430"/>
              <a:gd name="connsiteX43" fmla="*/ 247762 w 370449"/>
              <a:gd name="connsiteY43" fmla="*/ 41648 h 285430"/>
              <a:gd name="connsiteX44" fmla="*/ 246701 w 370449"/>
              <a:gd name="connsiteY44" fmla="*/ 40586 h 285430"/>
              <a:gd name="connsiteX45" fmla="*/ 257975 w 370449"/>
              <a:gd name="connsiteY45" fmla="*/ 31567 h 285430"/>
              <a:gd name="connsiteX46" fmla="*/ 259169 w 370449"/>
              <a:gd name="connsiteY46" fmla="*/ 33822 h 285430"/>
              <a:gd name="connsiteX47" fmla="*/ 261424 w 370449"/>
              <a:gd name="connsiteY47" fmla="*/ 37270 h 285430"/>
              <a:gd name="connsiteX48" fmla="*/ 262485 w 370449"/>
              <a:gd name="connsiteY48" fmla="*/ 38332 h 285430"/>
              <a:gd name="connsiteX49" fmla="*/ 263546 w 370449"/>
              <a:gd name="connsiteY49" fmla="*/ 38332 h 285430"/>
              <a:gd name="connsiteX50" fmla="*/ 264607 w 370449"/>
              <a:gd name="connsiteY50" fmla="*/ 40586 h 285430"/>
              <a:gd name="connsiteX51" fmla="*/ 265668 w 370449"/>
              <a:gd name="connsiteY51" fmla="*/ 42842 h 285430"/>
              <a:gd name="connsiteX52" fmla="*/ 266862 w 370449"/>
              <a:gd name="connsiteY52" fmla="*/ 43902 h 285430"/>
              <a:gd name="connsiteX53" fmla="*/ 271371 w 370449"/>
              <a:gd name="connsiteY53" fmla="*/ 43902 h 285430"/>
              <a:gd name="connsiteX54" fmla="*/ 271371 w 370449"/>
              <a:gd name="connsiteY54" fmla="*/ 45096 h 285430"/>
              <a:gd name="connsiteX55" fmla="*/ 273626 w 370449"/>
              <a:gd name="connsiteY55" fmla="*/ 47351 h 285430"/>
              <a:gd name="connsiteX56" fmla="*/ 273626 w 370449"/>
              <a:gd name="connsiteY56" fmla="*/ 48545 h 285430"/>
              <a:gd name="connsiteX57" fmla="*/ 274820 w 370449"/>
              <a:gd name="connsiteY57" fmla="*/ 48545 h 285430"/>
              <a:gd name="connsiteX58" fmla="*/ 274820 w 370449"/>
              <a:gd name="connsiteY58" fmla="*/ 49605 h 285430"/>
              <a:gd name="connsiteX59" fmla="*/ 275881 w 370449"/>
              <a:gd name="connsiteY59" fmla="*/ 49605 h 285430"/>
              <a:gd name="connsiteX60" fmla="*/ 283706 w 370449"/>
              <a:gd name="connsiteY60" fmla="*/ 44035 h 285430"/>
              <a:gd name="connsiteX61" fmla="*/ 293787 w 370449"/>
              <a:gd name="connsiteY61" fmla="*/ 24935 h 285430"/>
              <a:gd name="connsiteX62" fmla="*/ 291532 w 370449"/>
              <a:gd name="connsiteY62" fmla="*/ 20426 h 285430"/>
              <a:gd name="connsiteX63" fmla="*/ 299357 w 370449"/>
              <a:gd name="connsiteY63" fmla="*/ 14855 h 285430"/>
              <a:gd name="connsiteX64" fmla="*/ 302806 w 370449"/>
              <a:gd name="connsiteY64" fmla="*/ 9285 h 285430"/>
              <a:gd name="connsiteX65" fmla="*/ 309570 w 370449"/>
              <a:gd name="connsiteY65" fmla="*/ 8091 h 285430"/>
              <a:gd name="connsiteX66" fmla="*/ 313019 w 370449"/>
              <a:gd name="connsiteY66" fmla="*/ 10346 h 285430"/>
              <a:gd name="connsiteX67" fmla="*/ 322038 w 370449"/>
              <a:gd name="connsiteY67" fmla="*/ 7030 h 285430"/>
              <a:gd name="connsiteX68" fmla="*/ 354666 w 370449"/>
              <a:gd name="connsiteY68" fmla="*/ 71093 h 285430"/>
              <a:gd name="connsiteX69" fmla="*/ 370450 w 370449"/>
              <a:gd name="connsiteY69" fmla="*/ 65522 h 285430"/>
              <a:gd name="connsiteX70" fmla="*/ 360369 w 370449"/>
              <a:gd name="connsiteY70" fmla="*/ 76796 h 285430"/>
              <a:gd name="connsiteX71" fmla="*/ 342331 w 370449"/>
              <a:gd name="connsiteY71" fmla="*/ 110485 h 285430"/>
              <a:gd name="connsiteX72" fmla="*/ 339015 w 370449"/>
              <a:gd name="connsiteY72" fmla="*/ 112740 h 285430"/>
              <a:gd name="connsiteX73" fmla="*/ 336760 w 370449"/>
              <a:gd name="connsiteY73" fmla="*/ 114995 h 285430"/>
              <a:gd name="connsiteX74" fmla="*/ 341270 w 370449"/>
              <a:gd name="connsiteY74" fmla="*/ 119504 h 285430"/>
              <a:gd name="connsiteX75" fmla="*/ 339015 w 370449"/>
              <a:gd name="connsiteY75" fmla="*/ 127330 h 285430"/>
              <a:gd name="connsiteX76" fmla="*/ 340076 w 370449"/>
              <a:gd name="connsiteY76" fmla="*/ 130646 h 285430"/>
              <a:gd name="connsiteX77" fmla="*/ 339015 w 370449"/>
              <a:gd name="connsiteY77" fmla="*/ 132901 h 285430"/>
              <a:gd name="connsiteX78" fmla="*/ 341270 w 370449"/>
              <a:gd name="connsiteY78" fmla="*/ 137411 h 285430"/>
              <a:gd name="connsiteX79" fmla="*/ 343525 w 370449"/>
              <a:gd name="connsiteY79" fmla="*/ 138471 h 285430"/>
              <a:gd name="connsiteX80" fmla="*/ 319916 w 370449"/>
              <a:gd name="connsiteY80" fmla="*/ 149746 h 285430"/>
              <a:gd name="connsiteX81" fmla="*/ 306387 w 370449"/>
              <a:gd name="connsiteY81" fmla="*/ 163274 h 285430"/>
              <a:gd name="connsiteX82" fmla="*/ 294052 w 370449"/>
              <a:gd name="connsiteY82" fmla="*/ 154255 h 285430"/>
              <a:gd name="connsiteX83" fmla="*/ 292991 w 370449"/>
              <a:gd name="connsiteY83" fmla="*/ 144174 h 285430"/>
              <a:gd name="connsiteX84" fmla="*/ 285166 w 370449"/>
              <a:gd name="connsiteY84" fmla="*/ 123882 h 285430"/>
              <a:gd name="connsiteX85" fmla="*/ 283972 w 370449"/>
              <a:gd name="connsiteY85" fmla="*/ 119372 h 285430"/>
              <a:gd name="connsiteX86" fmla="*/ 287420 w 370449"/>
              <a:gd name="connsiteY86" fmla="*/ 116056 h 285430"/>
              <a:gd name="connsiteX87" fmla="*/ 272830 w 370449"/>
              <a:gd name="connsiteY87" fmla="*/ 113801 h 285430"/>
              <a:gd name="connsiteX88" fmla="*/ 260495 w 370449"/>
              <a:gd name="connsiteY88" fmla="*/ 110353 h 285430"/>
              <a:gd name="connsiteX89" fmla="*/ 257179 w 370449"/>
              <a:gd name="connsiteY89" fmla="*/ 118178 h 285430"/>
              <a:gd name="connsiteX90" fmla="*/ 249354 w 370449"/>
              <a:gd name="connsiteY90" fmla="*/ 133962 h 285430"/>
              <a:gd name="connsiteX91" fmla="*/ 252670 w 370449"/>
              <a:gd name="connsiteY91" fmla="*/ 140727 h 285430"/>
              <a:gd name="connsiteX92" fmla="*/ 253731 w 370449"/>
              <a:gd name="connsiteY92" fmla="*/ 155316 h 285430"/>
              <a:gd name="connsiteX93" fmla="*/ 249221 w 370449"/>
              <a:gd name="connsiteY93" fmla="*/ 168845 h 285430"/>
              <a:gd name="connsiteX94" fmla="*/ 255986 w 370449"/>
              <a:gd name="connsiteY94" fmla="*/ 175610 h 285430"/>
              <a:gd name="connsiteX95" fmla="*/ 253731 w 370449"/>
              <a:gd name="connsiteY95" fmla="*/ 180119 h 285430"/>
              <a:gd name="connsiteX96" fmla="*/ 267260 w 370449"/>
              <a:gd name="connsiteY96" fmla="*/ 190199 h 285430"/>
              <a:gd name="connsiteX97" fmla="*/ 269514 w 370449"/>
              <a:gd name="connsiteY97" fmla="*/ 199217 h 285430"/>
              <a:gd name="connsiteX98" fmla="*/ 251476 w 370449"/>
              <a:gd name="connsiteY98" fmla="*/ 189139 h 285430"/>
              <a:gd name="connsiteX99" fmla="*/ 251476 w 370449"/>
              <a:gd name="connsiteY99" fmla="*/ 198157 h 285430"/>
              <a:gd name="connsiteX100" fmla="*/ 246967 w 370449"/>
              <a:gd name="connsiteY100" fmla="*/ 201473 h 285430"/>
              <a:gd name="connsiteX101" fmla="*/ 241396 w 370449"/>
              <a:gd name="connsiteY101" fmla="*/ 199217 h 285430"/>
              <a:gd name="connsiteX102" fmla="*/ 240335 w 370449"/>
              <a:gd name="connsiteY102" fmla="*/ 202533 h 285430"/>
              <a:gd name="connsiteX103" fmla="*/ 251609 w 370449"/>
              <a:gd name="connsiteY103" fmla="*/ 210493 h 285430"/>
              <a:gd name="connsiteX104" fmla="*/ 254925 w 370449"/>
              <a:gd name="connsiteY104" fmla="*/ 211553 h 285430"/>
              <a:gd name="connsiteX105" fmla="*/ 258241 w 370449"/>
              <a:gd name="connsiteY105" fmla="*/ 208237 h 285430"/>
              <a:gd name="connsiteX106" fmla="*/ 260495 w 370449"/>
              <a:gd name="connsiteY106" fmla="*/ 209298 h 285430"/>
              <a:gd name="connsiteX107" fmla="*/ 260495 w 370449"/>
              <a:gd name="connsiteY107" fmla="*/ 216062 h 285430"/>
              <a:gd name="connsiteX108" fmla="*/ 269514 w 370449"/>
              <a:gd name="connsiteY108" fmla="*/ 219378 h 285430"/>
              <a:gd name="connsiteX109" fmla="*/ 269514 w 370449"/>
              <a:gd name="connsiteY109" fmla="*/ 247497 h 285430"/>
              <a:gd name="connsiteX110" fmla="*/ 260495 w 370449"/>
              <a:gd name="connsiteY110" fmla="*/ 242988 h 285430"/>
              <a:gd name="connsiteX111" fmla="*/ 245905 w 370449"/>
              <a:gd name="connsiteY111" fmla="*/ 233969 h 285430"/>
              <a:gd name="connsiteX112" fmla="*/ 235825 w 370449"/>
              <a:gd name="connsiteY112" fmla="*/ 238479 h 285430"/>
              <a:gd name="connsiteX113" fmla="*/ 232509 w 370449"/>
              <a:gd name="connsiteY113" fmla="*/ 241794 h 285430"/>
              <a:gd name="connsiteX114" fmla="*/ 231448 w 370449"/>
              <a:gd name="connsiteY114" fmla="*/ 247364 h 285430"/>
              <a:gd name="connsiteX115" fmla="*/ 188740 w 370449"/>
              <a:gd name="connsiteY115" fmla="*/ 241794 h 285430"/>
              <a:gd name="connsiteX116" fmla="*/ 193249 w 370449"/>
              <a:gd name="connsiteY116" fmla="*/ 247364 h 285430"/>
              <a:gd name="connsiteX117" fmla="*/ 189933 w 370449"/>
              <a:gd name="connsiteY117" fmla="*/ 251875 h 285430"/>
              <a:gd name="connsiteX118" fmla="*/ 180914 w 370449"/>
              <a:gd name="connsiteY118" fmla="*/ 251875 h 285430"/>
              <a:gd name="connsiteX119" fmla="*/ 176405 w 370449"/>
              <a:gd name="connsiteY119" fmla="*/ 246304 h 285430"/>
              <a:gd name="connsiteX120" fmla="*/ 168579 w 370449"/>
              <a:gd name="connsiteY120" fmla="*/ 241794 h 285430"/>
              <a:gd name="connsiteX121" fmla="*/ 163008 w 370449"/>
              <a:gd name="connsiteY121" fmla="*/ 239539 h 285430"/>
              <a:gd name="connsiteX122" fmla="*/ 163008 w 370449"/>
              <a:gd name="connsiteY122" fmla="*/ 232775 h 285430"/>
              <a:gd name="connsiteX123" fmla="*/ 166324 w 370449"/>
              <a:gd name="connsiteY123" fmla="*/ 227205 h 285430"/>
              <a:gd name="connsiteX124" fmla="*/ 167385 w 370449"/>
              <a:gd name="connsiteY124" fmla="*/ 218185 h 285430"/>
              <a:gd name="connsiteX125" fmla="*/ 176405 w 370449"/>
              <a:gd name="connsiteY125" fmla="*/ 214736 h 285430"/>
              <a:gd name="connsiteX126" fmla="*/ 176405 w 370449"/>
              <a:gd name="connsiteY126" fmla="*/ 204656 h 285430"/>
              <a:gd name="connsiteX127" fmla="*/ 187679 w 370449"/>
              <a:gd name="connsiteY127" fmla="*/ 202402 h 285430"/>
              <a:gd name="connsiteX128" fmla="*/ 201207 w 370449"/>
              <a:gd name="connsiteY128" fmla="*/ 208105 h 285430"/>
              <a:gd name="connsiteX129" fmla="*/ 206778 w 370449"/>
              <a:gd name="connsiteY129" fmla="*/ 196831 h 285430"/>
              <a:gd name="connsiteX130" fmla="*/ 185424 w 370449"/>
              <a:gd name="connsiteY130" fmla="*/ 191260 h 285430"/>
              <a:gd name="connsiteX131" fmla="*/ 173089 w 370449"/>
              <a:gd name="connsiteY131" fmla="*/ 194576 h 285430"/>
              <a:gd name="connsiteX132" fmla="*/ 170834 w 370449"/>
              <a:gd name="connsiteY132" fmla="*/ 209165 h 285430"/>
              <a:gd name="connsiteX133" fmla="*/ 166324 w 370449"/>
              <a:gd name="connsiteY133" fmla="*/ 210360 h 285430"/>
              <a:gd name="connsiteX134" fmla="*/ 158499 w 370449"/>
              <a:gd name="connsiteY134" fmla="*/ 209165 h 285430"/>
              <a:gd name="connsiteX135" fmla="*/ 152928 w 370449"/>
              <a:gd name="connsiteY135" fmla="*/ 215930 h 285430"/>
              <a:gd name="connsiteX136" fmla="*/ 148419 w 370449"/>
              <a:gd name="connsiteY136" fmla="*/ 223756 h 285430"/>
              <a:gd name="connsiteX137" fmla="*/ 156244 w 370449"/>
              <a:gd name="connsiteY137" fmla="*/ 239539 h 285430"/>
              <a:gd name="connsiteX138" fmla="*/ 168579 w 370449"/>
              <a:gd name="connsiteY138" fmla="*/ 256384 h 285430"/>
              <a:gd name="connsiteX139" fmla="*/ 182108 w 370449"/>
              <a:gd name="connsiteY139" fmla="*/ 261955 h 285430"/>
              <a:gd name="connsiteX140" fmla="*/ 185424 w 370449"/>
              <a:gd name="connsiteY140" fmla="*/ 265271 h 285430"/>
              <a:gd name="connsiteX141" fmla="*/ 184230 w 370449"/>
              <a:gd name="connsiteY141" fmla="*/ 273096 h 285430"/>
              <a:gd name="connsiteX142" fmla="*/ 167385 w 370449"/>
              <a:gd name="connsiteY142" fmla="*/ 269780 h 285430"/>
              <a:gd name="connsiteX143" fmla="*/ 152796 w 370449"/>
              <a:gd name="connsiteY143" fmla="*/ 261955 h 285430"/>
              <a:gd name="connsiteX144" fmla="*/ 148286 w 370449"/>
              <a:gd name="connsiteY144" fmla="*/ 248426 h 285430"/>
              <a:gd name="connsiteX145" fmla="*/ 137012 w 370449"/>
              <a:gd name="connsiteY145" fmla="*/ 238346 h 285430"/>
              <a:gd name="connsiteX146" fmla="*/ 130247 w 370449"/>
              <a:gd name="connsiteY146" fmla="*/ 233837 h 285430"/>
              <a:gd name="connsiteX147" fmla="*/ 124677 w 370449"/>
              <a:gd name="connsiteY147" fmla="*/ 237153 h 285430"/>
              <a:gd name="connsiteX148" fmla="*/ 106638 w 370449"/>
              <a:gd name="connsiteY148" fmla="*/ 227072 h 285430"/>
              <a:gd name="connsiteX149" fmla="*/ 101068 w 370449"/>
              <a:gd name="connsiteY149" fmla="*/ 216992 h 285430"/>
              <a:gd name="connsiteX150" fmla="*/ 95497 w 370449"/>
              <a:gd name="connsiteY150" fmla="*/ 212481 h 285430"/>
              <a:gd name="connsiteX151" fmla="*/ 92181 w 370449"/>
              <a:gd name="connsiteY151" fmla="*/ 212481 h 285430"/>
              <a:gd name="connsiteX152" fmla="*/ 87672 w 370449"/>
              <a:gd name="connsiteY152" fmla="*/ 223756 h 285430"/>
              <a:gd name="connsiteX153" fmla="*/ 74143 w 370449"/>
              <a:gd name="connsiteY153" fmla="*/ 233837 h 285430"/>
              <a:gd name="connsiteX154" fmla="*/ 73082 w 370449"/>
              <a:gd name="connsiteY154" fmla="*/ 246171 h 285430"/>
              <a:gd name="connsiteX155" fmla="*/ 84356 w 370449"/>
              <a:gd name="connsiteY155" fmla="*/ 258507 h 285430"/>
              <a:gd name="connsiteX156" fmla="*/ 89927 w 370449"/>
              <a:gd name="connsiteY156" fmla="*/ 263016 h 285430"/>
              <a:gd name="connsiteX157" fmla="*/ 97885 w 370449"/>
              <a:gd name="connsiteY157" fmla="*/ 277605 h 285430"/>
              <a:gd name="connsiteX158" fmla="*/ 94436 w 370449"/>
              <a:gd name="connsiteY158" fmla="*/ 285430 h 285430"/>
              <a:gd name="connsiteX159" fmla="*/ 80908 w 370449"/>
              <a:gd name="connsiteY159" fmla="*/ 283177 h 285430"/>
              <a:gd name="connsiteX160" fmla="*/ 67378 w 370449"/>
              <a:gd name="connsiteY160" fmla="*/ 267392 h 285430"/>
              <a:gd name="connsiteX161" fmla="*/ 56104 w 370449"/>
              <a:gd name="connsiteY161" fmla="*/ 272963 h 285430"/>
              <a:gd name="connsiteX162" fmla="*/ 51595 w 370449"/>
              <a:gd name="connsiteY162" fmla="*/ 276279 h 285430"/>
              <a:gd name="connsiteX163" fmla="*/ 46024 w 370449"/>
              <a:gd name="connsiteY163" fmla="*/ 271770 h 285430"/>
              <a:gd name="connsiteX164" fmla="*/ 35944 w 370449"/>
              <a:gd name="connsiteY164" fmla="*/ 251477 h 285430"/>
              <a:gd name="connsiteX165" fmla="*/ 32628 w 370449"/>
              <a:gd name="connsiteY165" fmla="*/ 228929 h 285430"/>
              <a:gd name="connsiteX166" fmla="*/ 30373 w 370449"/>
              <a:gd name="connsiteY166" fmla="*/ 213145 h 285430"/>
              <a:gd name="connsiteX167" fmla="*/ 29179 w 370449"/>
              <a:gd name="connsiteY167" fmla="*/ 204127 h 285430"/>
              <a:gd name="connsiteX168" fmla="*/ 22415 w 370449"/>
              <a:gd name="connsiteY168" fmla="*/ 195107 h 285430"/>
              <a:gd name="connsiteX169" fmla="*/ 16845 w 370449"/>
              <a:gd name="connsiteY169" fmla="*/ 188342 h 285430"/>
              <a:gd name="connsiteX170" fmla="*/ 0 w 370449"/>
              <a:gd name="connsiteY170" fmla="*/ 145634 h 285430"/>
              <a:gd name="connsiteX171" fmla="*/ 3316 w 370449"/>
              <a:gd name="connsiteY171" fmla="*/ 132105 h 285430"/>
              <a:gd name="connsiteX172" fmla="*/ 14590 w 370449"/>
              <a:gd name="connsiteY172" fmla="*/ 101732 h 285430"/>
              <a:gd name="connsiteX173" fmla="*/ 22548 w 370449"/>
              <a:gd name="connsiteY173" fmla="*/ 82632 h 285430"/>
              <a:gd name="connsiteX174" fmla="*/ 46157 w 370449"/>
              <a:gd name="connsiteY174" fmla="*/ 45494 h 285430"/>
              <a:gd name="connsiteX175" fmla="*/ 68705 w 370449"/>
              <a:gd name="connsiteY175" fmla="*/ 27456 h 28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370449" h="285430">
                <a:moveTo>
                  <a:pt x="68307" y="28384"/>
                </a:moveTo>
                <a:lnTo>
                  <a:pt x="75072" y="37403"/>
                </a:lnTo>
                <a:lnTo>
                  <a:pt x="79581" y="46422"/>
                </a:lnTo>
                <a:lnTo>
                  <a:pt x="90855" y="63267"/>
                </a:lnTo>
                <a:lnTo>
                  <a:pt x="96426" y="84621"/>
                </a:lnTo>
                <a:lnTo>
                  <a:pt x="106506" y="64329"/>
                </a:lnTo>
                <a:lnTo>
                  <a:pt x="127860" y="61013"/>
                </a:lnTo>
                <a:lnTo>
                  <a:pt x="122290" y="5836"/>
                </a:lnTo>
                <a:lnTo>
                  <a:pt x="126799" y="3581"/>
                </a:lnTo>
                <a:lnTo>
                  <a:pt x="130115" y="9152"/>
                </a:lnTo>
                <a:lnTo>
                  <a:pt x="134625" y="3581"/>
                </a:lnTo>
                <a:lnTo>
                  <a:pt x="142450" y="4643"/>
                </a:lnTo>
                <a:lnTo>
                  <a:pt x="143511" y="6897"/>
                </a:lnTo>
                <a:lnTo>
                  <a:pt x="146827" y="6897"/>
                </a:lnTo>
                <a:lnTo>
                  <a:pt x="145766" y="9152"/>
                </a:lnTo>
                <a:lnTo>
                  <a:pt x="150275" y="10213"/>
                </a:lnTo>
                <a:lnTo>
                  <a:pt x="150275" y="6897"/>
                </a:lnTo>
                <a:lnTo>
                  <a:pt x="152530" y="6897"/>
                </a:lnTo>
                <a:lnTo>
                  <a:pt x="153724" y="12468"/>
                </a:lnTo>
                <a:lnTo>
                  <a:pt x="161550" y="13662"/>
                </a:lnTo>
                <a:lnTo>
                  <a:pt x="161550" y="10213"/>
                </a:lnTo>
                <a:lnTo>
                  <a:pt x="154785" y="1194"/>
                </a:lnTo>
                <a:lnTo>
                  <a:pt x="159295" y="0"/>
                </a:lnTo>
                <a:lnTo>
                  <a:pt x="160489" y="0"/>
                </a:lnTo>
                <a:lnTo>
                  <a:pt x="161550" y="1194"/>
                </a:lnTo>
                <a:lnTo>
                  <a:pt x="162610" y="0"/>
                </a:lnTo>
                <a:lnTo>
                  <a:pt x="162610" y="3449"/>
                </a:lnTo>
                <a:lnTo>
                  <a:pt x="163672" y="3449"/>
                </a:lnTo>
                <a:lnTo>
                  <a:pt x="166988" y="1194"/>
                </a:lnTo>
                <a:lnTo>
                  <a:pt x="169242" y="4510"/>
                </a:lnTo>
                <a:lnTo>
                  <a:pt x="171497" y="6765"/>
                </a:lnTo>
                <a:lnTo>
                  <a:pt x="177068" y="7826"/>
                </a:lnTo>
                <a:lnTo>
                  <a:pt x="179323" y="9019"/>
                </a:lnTo>
                <a:lnTo>
                  <a:pt x="182771" y="11274"/>
                </a:lnTo>
                <a:lnTo>
                  <a:pt x="185026" y="11274"/>
                </a:lnTo>
                <a:lnTo>
                  <a:pt x="186087" y="12335"/>
                </a:lnTo>
                <a:lnTo>
                  <a:pt x="198422" y="24671"/>
                </a:lnTo>
                <a:lnTo>
                  <a:pt x="206247" y="33690"/>
                </a:lnTo>
                <a:lnTo>
                  <a:pt x="211818" y="35944"/>
                </a:lnTo>
                <a:lnTo>
                  <a:pt x="216328" y="42709"/>
                </a:lnTo>
                <a:lnTo>
                  <a:pt x="221898" y="53983"/>
                </a:lnTo>
                <a:lnTo>
                  <a:pt x="231979" y="56237"/>
                </a:lnTo>
                <a:lnTo>
                  <a:pt x="254527" y="52921"/>
                </a:lnTo>
                <a:lnTo>
                  <a:pt x="247762" y="41648"/>
                </a:lnTo>
                <a:lnTo>
                  <a:pt x="246701" y="40586"/>
                </a:lnTo>
                <a:lnTo>
                  <a:pt x="257975" y="31567"/>
                </a:lnTo>
                <a:lnTo>
                  <a:pt x="259169" y="33822"/>
                </a:lnTo>
                <a:lnTo>
                  <a:pt x="261424" y="37270"/>
                </a:lnTo>
                <a:lnTo>
                  <a:pt x="262485" y="38332"/>
                </a:lnTo>
                <a:lnTo>
                  <a:pt x="263546" y="38332"/>
                </a:lnTo>
                <a:lnTo>
                  <a:pt x="264607" y="40586"/>
                </a:lnTo>
                <a:lnTo>
                  <a:pt x="265668" y="42842"/>
                </a:lnTo>
                <a:lnTo>
                  <a:pt x="266862" y="43902"/>
                </a:lnTo>
                <a:lnTo>
                  <a:pt x="271371" y="43902"/>
                </a:lnTo>
                <a:lnTo>
                  <a:pt x="271371" y="45096"/>
                </a:lnTo>
                <a:lnTo>
                  <a:pt x="273626" y="47351"/>
                </a:lnTo>
                <a:lnTo>
                  <a:pt x="273626" y="48545"/>
                </a:lnTo>
                <a:lnTo>
                  <a:pt x="274820" y="48545"/>
                </a:lnTo>
                <a:lnTo>
                  <a:pt x="274820" y="49605"/>
                </a:lnTo>
                <a:lnTo>
                  <a:pt x="275881" y="49605"/>
                </a:lnTo>
                <a:lnTo>
                  <a:pt x="283706" y="44035"/>
                </a:lnTo>
                <a:lnTo>
                  <a:pt x="293787" y="24935"/>
                </a:lnTo>
                <a:lnTo>
                  <a:pt x="291532" y="20426"/>
                </a:lnTo>
                <a:lnTo>
                  <a:pt x="299357" y="14855"/>
                </a:lnTo>
                <a:lnTo>
                  <a:pt x="302806" y="9285"/>
                </a:lnTo>
                <a:lnTo>
                  <a:pt x="309570" y="8091"/>
                </a:lnTo>
                <a:lnTo>
                  <a:pt x="313019" y="10346"/>
                </a:lnTo>
                <a:lnTo>
                  <a:pt x="322038" y="7030"/>
                </a:lnTo>
                <a:cubicBezTo>
                  <a:pt x="344321" y="42974"/>
                  <a:pt x="326283" y="33292"/>
                  <a:pt x="354666" y="71093"/>
                </a:cubicBezTo>
                <a:lnTo>
                  <a:pt x="370450" y="65522"/>
                </a:lnTo>
                <a:lnTo>
                  <a:pt x="360369" y="76796"/>
                </a:lnTo>
                <a:lnTo>
                  <a:pt x="342331" y="110485"/>
                </a:lnTo>
                <a:lnTo>
                  <a:pt x="339015" y="112740"/>
                </a:lnTo>
                <a:lnTo>
                  <a:pt x="336760" y="114995"/>
                </a:lnTo>
                <a:lnTo>
                  <a:pt x="341270" y="119504"/>
                </a:lnTo>
                <a:lnTo>
                  <a:pt x="339015" y="127330"/>
                </a:lnTo>
                <a:lnTo>
                  <a:pt x="340076" y="130646"/>
                </a:lnTo>
                <a:lnTo>
                  <a:pt x="339015" y="132901"/>
                </a:lnTo>
                <a:lnTo>
                  <a:pt x="341270" y="137411"/>
                </a:lnTo>
                <a:lnTo>
                  <a:pt x="343525" y="138471"/>
                </a:lnTo>
                <a:lnTo>
                  <a:pt x="319916" y="149746"/>
                </a:lnTo>
                <a:lnTo>
                  <a:pt x="306387" y="163274"/>
                </a:lnTo>
                <a:lnTo>
                  <a:pt x="294052" y="154255"/>
                </a:lnTo>
                <a:lnTo>
                  <a:pt x="292991" y="144174"/>
                </a:lnTo>
                <a:lnTo>
                  <a:pt x="285166" y="123882"/>
                </a:lnTo>
                <a:lnTo>
                  <a:pt x="283972" y="119372"/>
                </a:lnTo>
                <a:lnTo>
                  <a:pt x="287420" y="116056"/>
                </a:lnTo>
                <a:lnTo>
                  <a:pt x="272830" y="113801"/>
                </a:lnTo>
                <a:lnTo>
                  <a:pt x="260495" y="110353"/>
                </a:lnTo>
                <a:lnTo>
                  <a:pt x="257179" y="118178"/>
                </a:lnTo>
                <a:lnTo>
                  <a:pt x="249354" y="133962"/>
                </a:lnTo>
                <a:lnTo>
                  <a:pt x="252670" y="140727"/>
                </a:lnTo>
                <a:lnTo>
                  <a:pt x="253731" y="155316"/>
                </a:lnTo>
                <a:lnTo>
                  <a:pt x="249221" y="168845"/>
                </a:lnTo>
                <a:lnTo>
                  <a:pt x="255986" y="175610"/>
                </a:lnTo>
                <a:lnTo>
                  <a:pt x="253731" y="180119"/>
                </a:lnTo>
                <a:lnTo>
                  <a:pt x="267260" y="190199"/>
                </a:lnTo>
                <a:lnTo>
                  <a:pt x="269514" y="199217"/>
                </a:lnTo>
                <a:lnTo>
                  <a:pt x="251476" y="189139"/>
                </a:lnTo>
                <a:lnTo>
                  <a:pt x="251476" y="198157"/>
                </a:lnTo>
                <a:lnTo>
                  <a:pt x="246967" y="201473"/>
                </a:lnTo>
                <a:lnTo>
                  <a:pt x="241396" y="199217"/>
                </a:lnTo>
                <a:lnTo>
                  <a:pt x="240335" y="202533"/>
                </a:lnTo>
                <a:lnTo>
                  <a:pt x="251609" y="210493"/>
                </a:lnTo>
                <a:lnTo>
                  <a:pt x="254925" y="211553"/>
                </a:lnTo>
                <a:lnTo>
                  <a:pt x="258241" y="208237"/>
                </a:lnTo>
                <a:lnTo>
                  <a:pt x="260495" y="209298"/>
                </a:lnTo>
                <a:lnTo>
                  <a:pt x="260495" y="216062"/>
                </a:lnTo>
                <a:lnTo>
                  <a:pt x="269514" y="219378"/>
                </a:lnTo>
                <a:lnTo>
                  <a:pt x="269514" y="247497"/>
                </a:lnTo>
                <a:lnTo>
                  <a:pt x="260495" y="242988"/>
                </a:lnTo>
                <a:lnTo>
                  <a:pt x="245905" y="233969"/>
                </a:lnTo>
                <a:lnTo>
                  <a:pt x="235825" y="238479"/>
                </a:lnTo>
                <a:lnTo>
                  <a:pt x="232509" y="241794"/>
                </a:lnTo>
                <a:lnTo>
                  <a:pt x="231448" y="247364"/>
                </a:lnTo>
                <a:cubicBezTo>
                  <a:pt x="217654" y="252008"/>
                  <a:pt x="202401" y="230521"/>
                  <a:pt x="188740" y="241794"/>
                </a:cubicBezTo>
                <a:lnTo>
                  <a:pt x="193249" y="247364"/>
                </a:lnTo>
                <a:lnTo>
                  <a:pt x="189933" y="251875"/>
                </a:lnTo>
                <a:lnTo>
                  <a:pt x="180914" y="251875"/>
                </a:lnTo>
                <a:lnTo>
                  <a:pt x="176405" y="246304"/>
                </a:lnTo>
                <a:lnTo>
                  <a:pt x="168579" y="241794"/>
                </a:lnTo>
                <a:lnTo>
                  <a:pt x="163008" y="239539"/>
                </a:lnTo>
                <a:lnTo>
                  <a:pt x="163008" y="232775"/>
                </a:lnTo>
                <a:lnTo>
                  <a:pt x="166324" y="227205"/>
                </a:lnTo>
                <a:lnTo>
                  <a:pt x="167385" y="218185"/>
                </a:lnTo>
                <a:lnTo>
                  <a:pt x="176405" y="214736"/>
                </a:lnTo>
                <a:lnTo>
                  <a:pt x="176405" y="204656"/>
                </a:lnTo>
                <a:lnTo>
                  <a:pt x="187679" y="202402"/>
                </a:lnTo>
                <a:lnTo>
                  <a:pt x="201207" y="208105"/>
                </a:lnTo>
                <a:lnTo>
                  <a:pt x="206778" y="196831"/>
                </a:lnTo>
                <a:lnTo>
                  <a:pt x="185424" y="191260"/>
                </a:lnTo>
                <a:lnTo>
                  <a:pt x="173089" y="194576"/>
                </a:lnTo>
                <a:lnTo>
                  <a:pt x="170834" y="209165"/>
                </a:lnTo>
                <a:lnTo>
                  <a:pt x="166324" y="210360"/>
                </a:lnTo>
                <a:lnTo>
                  <a:pt x="158499" y="209165"/>
                </a:lnTo>
                <a:lnTo>
                  <a:pt x="152928" y="215930"/>
                </a:lnTo>
                <a:lnTo>
                  <a:pt x="148419" y="223756"/>
                </a:lnTo>
                <a:lnTo>
                  <a:pt x="156244" y="239539"/>
                </a:lnTo>
                <a:lnTo>
                  <a:pt x="168579" y="256384"/>
                </a:lnTo>
                <a:lnTo>
                  <a:pt x="182108" y="261955"/>
                </a:lnTo>
                <a:lnTo>
                  <a:pt x="185424" y="265271"/>
                </a:lnTo>
                <a:lnTo>
                  <a:pt x="184230" y="273096"/>
                </a:lnTo>
                <a:lnTo>
                  <a:pt x="167385" y="269780"/>
                </a:lnTo>
                <a:lnTo>
                  <a:pt x="152796" y="261955"/>
                </a:lnTo>
                <a:lnTo>
                  <a:pt x="148286" y="248426"/>
                </a:lnTo>
                <a:lnTo>
                  <a:pt x="137012" y="238346"/>
                </a:lnTo>
                <a:lnTo>
                  <a:pt x="130247" y="233837"/>
                </a:lnTo>
                <a:lnTo>
                  <a:pt x="124677" y="237153"/>
                </a:lnTo>
                <a:lnTo>
                  <a:pt x="106638" y="227072"/>
                </a:lnTo>
                <a:lnTo>
                  <a:pt x="101068" y="216992"/>
                </a:lnTo>
                <a:lnTo>
                  <a:pt x="95497" y="212481"/>
                </a:lnTo>
                <a:lnTo>
                  <a:pt x="92181" y="212481"/>
                </a:lnTo>
                <a:lnTo>
                  <a:pt x="87672" y="223756"/>
                </a:lnTo>
                <a:lnTo>
                  <a:pt x="74143" y="233837"/>
                </a:lnTo>
                <a:lnTo>
                  <a:pt x="73082" y="246171"/>
                </a:lnTo>
                <a:lnTo>
                  <a:pt x="84356" y="258507"/>
                </a:lnTo>
                <a:lnTo>
                  <a:pt x="89927" y="263016"/>
                </a:lnTo>
                <a:lnTo>
                  <a:pt x="97885" y="277605"/>
                </a:lnTo>
                <a:lnTo>
                  <a:pt x="94436" y="285430"/>
                </a:lnTo>
                <a:lnTo>
                  <a:pt x="80908" y="283177"/>
                </a:lnTo>
                <a:lnTo>
                  <a:pt x="67378" y="267392"/>
                </a:lnTo>
                <a:lnTo>
                  <a:pt x="56104" y="272963"/>
                </a:lnTo>
                <a:lnTo>
                  <a:pt x="51595" y="276279"/>
                </a:lnTo>
                <a:lnTo>
                  <a:pt x="46024" y="271770"/>
                </a:lnTo>
                <a:lnTo>
                  <a:pt x="35944" y="251477"/>
                </a:lnTo>
                <a:lnTo>
                  <a:pt x="32628" y="228929"/>
                </a:lnTo>
                <a:lnTo>
                  <a:pt x="30373" y="213145"/>
                </a:lnTo>
                <a:lnTo>
                  <a:pt x="29179" y="204127"/>
                </a:lnTo>
                <a:lnTo>
                  <a:pt x="22415" y="195107"/>
                </a:lnTo>
                <a:lnTo>
                  <a:pt x="16845" y="188342"/>
                </a:lnTo>
                <a:lnTo>
                  <a:pt x="0" y="145634"/>
                </a:lnTo>
                <a:lnTo>
                  <a:pt x="3316" y="132105"/>
                </a:lnTo>
                <a:lnTo>
                  <a:pt x="14590" y="101732"/>
                </a:lnTo>
                <a:lnTo>
                  <a:pt x="22548" y="82632"/>
                </a:lnTo>
                <a:lnTo>
                  <a:pt x="46157" y="45494"/>
                </a:lnTo>
                <a:lnTo>
                  <a:pt x="68705" y="27456"/>
                </a:lnTo>
              </a:path>
            </a:pathLst>
          </a:custGeom>
          <a:solidFill>
            <a:schemeClr val="bg1">
              <a:lumMod val="85000"/>
            </a:schemeClr>
          </a:solidFill>
          <a:ln w="13251" cap="flat">
            <a:noFill/>
            <a:prstDash val="solid"/>
            <a:miter/>
          </a:ln>
        </p:spPr>
        <p:txBody>
          <a:bodyPr rtlCol="0" anchor="ctr"/>
          <a:lstStyle/>
          <a:p>
            <a:endParaRPr lang="en-FI" sz="816"/>
          </a:p>
        </p:txBody>
      </p:sp>
      <p:sp>
        <p:nvSpPr>
          <p:cNvPr id="1468" name="Freeform: Shape 1467">
            <a:extLst>
              <a:ext uri="{FF2B5EF4-FFF2-40B4-BE49-F238E27FC236}">
                <a16:creationId xmlns:a16="http://schemas.microsoft.com/office/drawing/2014/main" id="{43F09952-3919-BCB0-6C3F-7E572ABCB590}"/>
              </a:ext>
            </a:extLst>
          </p:cNvPr>
          <p:cNvSpPr/>
          <p:nvPr/>
        </p:nvSpPr>
        <p:spPr>
          <a:xfrm>
            <a:off x="4855584" y="6100214"/>
            <a:ext cx="180245" cy="155639"/>
          </a:xfrm>
          <a:custGeom>
            <a:avLst/>
            <a:gdLst>
              <a:gd name="connsiteX0" fmla="*/ 2520 w 397374"/>
              <a:gd name="connsiteY0" fmla="*/ 266 h 343127"/>
              <a:gd name="connsiteX1" fmla="*/ 20558 w 397374"/>
              <a:gd name="connsiteY1" fmla="*/ 31700 h 343127"/>
              <a:gd name="connsiteX2" fmla="*/ 56502 w 397374"/>
              <a:gd name="connsiteY2" fmla="*/ 62074 h 343127"/>
              <a:gd name="connsiteX3" fmla="*/ 201605 w 397374"/>
              <a:gd name="connsiteY3" fmla="*/ 66583 h 343127"/>
              <a:gd name="connsiteX4" fmla="*/ 199351 w 397374"/>
              <a:gd name="connsiteY4" fmla="*/ 74409 h 343127"/>
              <a:gd name="connsiteX5" fmla="*/ 209431 w 397374"/>
              <a:gd name="connsiteY5" fmla="*/ 104782 h 343127"/>
              <a:gd name="connsiteX6" fmla="*/ 211686 w 397374"/>
              <a:gd name="connsiteY6" fmla="*/ 112608 h 343127"/>
              <a:gd name="connsiteX7" fmla="*/ 228530 w 397374"/>
              <a:gd name="connsiteY7" fmla="*/ 120433 h 343127"/>
              <a:gd name="connsiteX8" fmla="*/ 244314 w 397374"/>
              <a:gd name="connsiteY8" fmla="*/ 118178 h 343127"/>
              <a:gd name="connsiteX9" fmla="*/ 255588 w 397374"/>
              <a:gd name="connsiteY9" fmla="*/ 104649 h 343127"/>
              <a:gd name="connsiteX10" fmla="*/ 256781 w 397374"/>
              <a:gd name="connsiteY10" fmla="*/ 103588 h 343127"/>
              <a:gd name="connsiteX11" fmla="*/ 256781 w 397374"/>
              <a:gd name="connsiteY11" fmla="*/ 102395 h 343127"/>
              <a:gd name="connsiteX12" fmla="*/ 257842 w 397374"/>
              <a:gd name="connsiteY12" fmla="*/ 103588 h 343127"/>
              <a:gd name="connsiteX13" fmla="*/ 259036 w 397374"/>
              <a:gd name="connsiteY13" fmla="*/ 104649 h 343127"/>
              <a:gd name="connsiteX14" fmla="*/ 260097 w 397374"/>
              <a:gd name="connsiteY14" fmla="*/ 104649 h 343127"/>
              <a:gd name="connsiteX15" fmla="*/ 260097 w 397374"/>
              <a:gd name="connsiteY15" fmla="*/ 103588 h 343127"/>
              <a:gd name="connsiteX16" fmla="*/ 261291 w 397374"/>
              <a:gd name="connsiteY16" fmla="*/ 104649 h 343127"/>
              <a:gd name="connsiteX17" fmla="*/ 261291 w 397374"/>
              <a:gd name="connsiteY17" fmla="*/ 105711 h 343127"/>
              <a:gd name="connsiteX18" fmla="*/ 263546 w 397374"/>
              <a:gd name="connsiteY18" fmla="*/ 105711 h 343127"/>
              <a:gd name="connsiteX19" fmla="*/ 264607 w 397374"/>
              <a:gd name="connsiteY19" fmla="*/ 104649 h 343127"/>
              <a:gd name="connsiteX20" fmla="*/ 266862 w 397374"/>
              <a:gd name="connsiteY20" fmla="*/ 106904 h 343127"/>
              <a:gd name="connsiteX21" fmla="*/ 270178 w 397374"/>
              <a:gd name="connsiteY21" fmla="*/ 107965 h 343127"/>
              <a:gd name="connsiteX22" fmla="*/ 271371 w 397374"/>
              <a:gd name="connsiteY22" fmla="*/ 109159 h 343127"/>
              <a:gd name="connsiteX23" fmla="*/ 272432 w 397374"/>
              <a:gd name="connsiteY23" fmla="*/ 107965 h 343127"/>
              <a:gd name="connsiteX24" fmla="*/ 271371 w 397374"/>
              <a:gd name="connsiteY24" fmla="*/ 106904 h 343127"/>
              <a:gd name="connsiteX25" fmla="*/ 278136 w 397374"/>
              <a:gd name="connsiteY25" fmla="*/ 105711 h 343127"/>
              <a:gd name="connsiteX26" fmla="*/ 280390 w 397374"/>
              <a:gd name="connsiteY26" fmla="*/ 106904 h 343127"/>
              <a:gd name="connsiteX27" fmla="*/ 284900 w 397374"/>
              <a:gd name="connsiteY27" fmla="*/ 105711 h 343127"/>
              <a:gd name="connsiteX28" fmla="*/ 297235 w 397374"/>
              <a:gd name="connsiteY28" fmla="*/ 107965 h 343127"/>
              <a:gd name="connsiteX29" fmla="*/ 305061 w 397374"/>
              <a:gd name="connsiteY29" fmla="*/ 139532 h 343127"/>
              <a:gd name="connsiteX30" fmla="*/ 305061 w 397374"/>
              <a:gd name="connsiteY30" fmla="*/ 145103 h 343127"/>
              <a:gd name="connsiteX31" fmla="*/ 309570 w 397374"/>
              <a:gd name="connsiteY31" fmla="*/ 152929 h 343127"/>
              <a:gd name="connsiteX32" fmla="*/ 319650 w 397374"/>
              <a:gd name="connsiteY32" fmla="*/ 182109 h 343127"/>
              <a:gd name="connsiteX33" fmla="*/ 322966 w 397374"/>
              <a:gd name="connsiteY33" fmla="*/ 186618 h 343127"/>
              <a:gd name="connsiteX34" fmla="*/ 325221 w 397374"/>
              <a:gd name="connsiteY34" fmla="*/ 187812 h 343127"/>
              <a:gd name="connsiteX35" fmla="*/ 334240 w 397374"/>
              <a:gd name="connsiteY35" fmla="*/ 205850 h 343127"/>
              <a:gd name="connsiteX36" fmla="*/ 354533 w 397374"/>
              <a:gd name="connsiteY36" fmla="*/ 214869 h 343127"/>
              <a:gd name="connsiteX37" fmla="*/ 370317 w 397374"/>
              <a:gd name="connsiteY37" fmla="*/ 219379 h 343127"/>
              <a:gd name="connsiteX38" fmla="*/ 373633 w 397374"/>
              <a:gd name="connsiteY38" fmla="*/ 231714 h 343127"/>
              <a:gd name="connsiteX39" fmla="*/ 370317 w 397374"/>
              <a:gd name="connsiteY39" fmla="*/ 240733 h 343127"/>
              <a:gd name="connsiteX40" fmla="*/ 369256 w 397374"/>
              <a:gd name="connsiteY40" fmla="*/ 246304 h 343127"/>
              <a:gd name="connsiteX41" fmla="*/ 379336 w 397374"/>
              <a:gd name="connsiteY41" fmla="*/ 247498 h 343127"/>
              <a:gd name="connsiteX42" fmla="*/ 397375 w 397374"/>
              <a:gd name="connsiteY42" fmla="*/ 242988 h 343127"/>
              <a:gd name="connsiteX43" fmla="*/ 326548 w 397374"/>
              <a:gd name="connsiteY43" fmla="*/ 324028 h 343127"/>
              <a:gd name="connsiteX44" fmla="*/ 310764 w 397374"/>
              <a:gd name="connsiteY44" fmla="*/ 329599 h 343127"/>
              <a:gd name="connsiteX45" fmla="*/ 278136 w 397374"/>
              <a:gd name="connsiteY45" fmla="*/ 265536 h 343127"/>
              <a:gd name="connsiteX46" fmla="*/ 269116 w 397374"/>
              <a:gd name="connsiteY46" fmla="*/ 268852 h 343127"/>
              <a:gd name="connsiteX47" fmla="*/ 265668 w 397374"/>
              <a:gd name="connsiteY47" fmla="*/ 266597 h 343127"/>
              <a:gd name="connsiteX48" fmla="*/ 258904 w 397374"/>
              <a:gd name="connsiteY48" fmla="*/ 267790 h 343127"/>
              <a:gd name="connsiteX49" fmla="*/ 255455 w 397374"/>
              <a:gd name="connsiteY49" fmla="*/ 273362 h 343127"/>
              <a:gd name="connsiteX50" fmla="*/ 247630 w 397374"/>
              <a:gd name="connsiteY50" fmla="*/ 278932 h 343127"/>
              <a:gd name="connsiteX51" fmla="*/ 249885 w 397374"/>
              <a:gd name="connsiteY51" fmla="*/ 283442 h 343127"/>
              <a:gd name="connsiteX52" fmla="*/ 239804 w 397374"/>
              <a:gd name="connsiteY52" fmla="*/ 302541 h 343127"/>
              <a:gd name="connsiteX53" fmla="*/ 231979 w 397374"/>
              <a:gd name="connsiteY53" fmla="*/ 308112 h 343127"/>
              <a:gd name="connsiteX54" fmla="*/ 230917 w 397374"/>
              <a:gd name="connsiteY54" fmla="*/ 308112 h 343127"/>
              <a:gd name="connsiteX55" fmla="*/ 230917 w 397374"/>
              <a:gd name="connsiteY55" fmla="*/ 307051 h 343127"/>
              <a:gd name="connsiteX56" fmla="*/ 229724 w 397374"/>
              <a:gd name="connsiteY56" fmla="*/ 307051 h 343127"/>
              <a:gd name="connsiteX57" fmla="*/ 229724 w 397374"/>
              <a:gd name="connsiteY57" fmla="*/ 305857 h 343127"/>
              <a:gd name="connsiteX58" fmla="*/ 227469 w 397374"/>
              <a:gd name="connsiteY58" fmla="*/ 303602 h 343127"/>
              <a:gd name="connsiteX59" fmla="*/ 227469 w 397374"/>
              <a:gd name="connsiteY59" fmla="*/ 302409 h 343127"/>
              <a:gd name="connsiteX60" fmla="*/ 222960 w 397374"/>
              <a:gd name="connsiteY60" fmla="*/ 302409 h 343127"/>
              <a:gd name="connsiteX61" fmla="*/ 221766 w 397374"/>
              <a:gd name="connsiteY61" fmla="*/ 301347 h 343127"/>
              <a:gd name="connsiteX62" fmla="*/ 220705 w 397374"/>
              <a:gd name="connsiteY62" fmla="*/ 299093 h 343127"/>
              <a:gd name="connsiteX63" fmla="*/ 219644 w 397374"/>
              <a:gd name="connsiteY63" fmla="*/ 296838 h 343127"/>
              <a:gd name="connsiteX64" fmla="*/ 218582 w 397374"/>
              <a:gd name="connsiteY64" fmla="*/ 296838 h 343127"/>
              <a:gd name="connsiteX65" fmla="*/ 217522 w 397374"/>
              <a:gd name="connsiteY65" fmla="*/ 295777 h 343127"/>
              <a:gd name="connsiteX66" fmla="*/ 215267 w 397374"/>
              <a:gd name="connsiteY66" fmla="*/ 292328 h 343127"/>
              <a:gd name="connsiteX67" fmla="*/ 214073 w 397374"/>
              <a:gd name="connsiteY67" fmla="*/ 290074 h 343127"/>
              <a:gd name="connsiteX68" fmla="*/ 202799 w 397374"/>
              <a:gd name="connsiteY68" fmla="*/ 299093 h 343127"/>
              <a:gd name="connsiteX69" fmla="*/ 203860 w 397374"/>
              <a:gd name="connsiteY69" fmla="*/ 300153 h 343127"/>
              <a:gd name="connsiteX70" fmla="*/ 210624 w 397374"/>
              <a:gd name="connsiteY70" fmla="*/ 311428 h 343127"/>
              <a:gd name="connsiteX71" fmla="*/ 188077 w 397374"/>
              <a:gd name="connsiteY71" fmla="*/ 314744 h 343127"/>
              <a:gd name="connsiteX72" fmla="*/ 177996 w 397374"/>
              <a:gd name="connsiteY72" fmla="*/ 312488 h 343127"/>
              <a:gd name="connsiteX73" fmla="*/ 172426 w 397374"/>
              <a:gd name="connsiteY73" fmla="*/ 301215 h 343127"/>
              <a:gd name="connsiteX74" fmla="*/ 167916 w 397374"/>
              <a:gd name="connsiteY74" fmla="*/ 294450 h 343127"/>
              <a:gd name="connsiteX75" fmla="*/ 162345 w 397374"/>
              <a:gd name="connsiteY75" fmla="*/ 292196 h 343127"/>
              <a:gd name="connsiteX76" fmla="*/ 154520 w 397374"/>
              <a:gd name="connsiteY76" fmla="*/ 283177 h 343127"/>
              <a:gd name="connsiteX77" fmla="*/ 142184 w 397374"/>
              <a:gd name="connsiteY77" fmla="*/ 270842 h 343127"/>
              <a:gd name="connsiteX78" fmla="*/ 141124 w 397374"/>
              <a:gd name="connsiteY78" fmla="*/ 269780 h 343127"/>
              <a:gd name="connsiteX79" fmla="*/ 138869 w 397374"/>
              <a:gd name="connsiteY79" fmla="*/ 269780 h 343127"/>
              <a:gd name="connsiteX80" fmla="*/ 135420 w 397374"/>
              <a:gd name="connsiteY80" fmla="*/ 267526 h 343127"/>
              <a:gd name="connsiteX81" fmla="*/ 133165 w 397374"/>
              <a:gd name="connsiteY81" fmla="*/ 266332 h 343127"/>
              <a:gd name="connsiteX82" fmla="*/ 127595 w 397374"/>
              <a:gd name="connsiteY82" fmla="*/ 265270 h 343127"/>
              <a:gd name="connsiteX83" fmla="*/ 125340 w 397374"/>
              <a:gd name="connsiteY83" fmla="*/ 263016 h 343127"/>
              <a:gd name="connsiteX84" fmla="*/ 123085 w 397374"/>
              <a:gd name="connsiteY84" fmla="*/ 259700 h 343127"/>
              <a:gd name="connsiteX85" fmla="*/ 119770 w 397374"/>
              <a:gd name="connsiteY85" fmla="*/ 261954 h 343127"/>
              <a:gd name="connsiteX86" fmla="*/ 118708 w 397374"/>
              <a:gd name="connsiteY86" fmla="*/ 261954 h 343127"/>
              <a:gd name="connsiteX87" fmla="*/ 118708 w 397374"/>
              <a:gd name="connsiteY87" fmla="*/ 258507 h 343127"/>
              <a:gd name="connsiteX88" fmla="*/ 117647 w 397374"/>
              <a:gd name="connsiteY88" fmla="*/ 259700 h 343127"/>
              <a:gd name="connsiteX89" fmla="*/ 116586 w 397374"/>
              <a:gd name="connsiteY89" fmla="*/ 258507 h 343127"/>
              <a:gd name="connsiteX90" fmla="*/ 115392 w 397374"/>
              <a:gd name="connsiteY90" fmla="*/ 258507 h 343127"/>
              <a:gd name="connsiteX91" fmla="*/ 110883 w 397374"/>
              <a:gd name="connsiteY91" fmla="*/ 259700 h 343127"/>
              <a:gd name="connsiteX92" fmla="*/ 117647 w 397374"/>
              <a:gd name="connsiteY92" fmla="*/ 268719 h 343127"/>
              <a:gd name="connsiteX93" fmla="*/ 117647 w 397374"/>
              <a:gd name="connsiteY93" fmla="*/ 272168 h 343127"/>
              <a:gd name="connsiteX94" fmla="*/ 109822 w 397374"/>
              <a:gd name="connsiteY94" fmla="*/ 270974 h 343127"/>
              <a:gd name="connsiteX95" fmla="*/ 108628 w 397374"/>
              <a:gd name="connsiteY95" fmla="*/ 265403 h 343127"/>
              <a:gd name="connsiteX96" fmla="*/ 106373 w 397374"/>
              <a:gd name="connsiteY96" fmla="*/ 265403 h 343127"/>
              <a:gd name="connsiteX97" fmla="*/ 106373 w 397374"/>
              <a:gd name="connsiteY97" fmla="*/ 268719 h 343127"/>
              <a:gd name="connsiteX98" fmla="*/ 101864 w 397374"/>
              <a:gd name="connsiteY98" fmla="*/ 267658 h 343127"/>
              <a:gd name="connsiteX99" fmla="*/ 102925 w 397374"/>
              <a:gd name="connsiteY99" fmla="*/ 265403 h 343127"/>
              <a:gd name="connsiteX100" fmla="*/ 99609 w 397374"/>
              <a:gd name="connsiteY100" fmla="*/ 265403 h 343127"/>
              <a:gd name="connsiteX101" fmla="*/ 98548 w 397374"/>
              <a:gd name="connsiteY101" fmla="*/ 263149 h 343127"/>
              <a:gd name="connsiteX102" fmla="*/ 90722 w 397374"/>
              <a:gd name="connsiteY102" fmla="*/ 262087 h 343127"/>
              <a:gd name="connsiteX103" fmla="*/ 86213 w 397374"/>
              <a:gd name="connsiteY103" fmla="*/ 267658 h 343127"/>
              <a:gd name="connsiteX104" fmla="*/ 82897 w 397374"/>
              <a:gd name="connsiteY104" fmla="*/ 262087 h 343127"/>
              <a:gd name="connsiteX105" fmla="*/ 78387 w 397374"/>
              <a:gd name="connsiteY105" fmla="*/ 264343 h 343127"/>
              <a:gd name="connsiteX106" fmla="*/ 83958 w 397374"/>
              <a:gd name="connsiteY106" fmla="*/ 319518 h 343127"/>
              <a:gd name="connsiteX107" fmla="*/ 62603 w 397374"/>
              <a:gd name="connsiteY107" fmla="*/ 322834 h 343127"/>
              <a:gd name="connsiteX108" fmla="*/ 52523 w 397374"/>
              <a:gd name="connsiteY108" fmla="*/ 343128 h 343127"/>
              <a:gd name="connsiteX109" fmla="*/ 46953 w 397374"/>
              <a:gd name="connsiteY109" fmla="*/ 321773 h 343127"/>
              <a:gd name="connsiteX110" fmla="*/ 35678 w 397374"/>
              <a:gd name="connsiteY110" fmla="*/ 304929 h 343127"/>
              <a:gd name="connsiteX111" fmla="*/ 31169 w 397374"/>
              <a:gd name="connsiteY111" fmla="*/ 295909 h 343127"/>
              <a:gd name="connsiteX112" fmla="*/ 24405 w 397374"/>
              <a:gd name="connsiteY112" fmla="*/ 286890 h 343127"/>
              <a:gd name="connsiteX113" fmla="*/ 22150 w 397374"/>
              <a:gd name="connsiteY113" fmla="*/ 273362 h 343127"/>
              <a:gd name="connsiteX114" fmla="*/ 25598 w 397374"/>
              <a:gd name="connsiteY114" fmla="*/ 257578 h 343127"/>
              <a:gd name="connsiteX115" fmla="*/ 17773 w 397374"/>
              <a:gd name="connsiteY115" fmla="*/ 229459 h 343127"/>
              <a:gd name="connsiteX116" fmla="*/ 15518 w 397374"/>
              <a:gd name="connsiteY116" fmla="*/ 221634 h 343127"/>
              <a:gd name="connsiteX117" fmla="*/ 11009 w 397374"/>
              <a:gd name="connsiteY117" fmla="*/ 211553 h 343127"/>
              <a:gd name="connsiteX118" fmla="*/ 928 w 397374"/>
              <a:gd name="connsiteY118" fmla="*/ 198025 h 343127"/>
              <a:gd name="connsiteX119" fmla="*/ 5438 w 397374"/>
              <a:gd name="connsiteY119" fmla="*/ 185689 h 343127"/>
              <a:gd name="connsiteX120" fmla="*/ 9948 w 397374"/>
              <a:gd name="connsiteY120" fmla="*/ 165396 h 343127"/>
              <a:gd name="connsiteX121" fmla="*/ 12202 w 397374"/>
              <a:gd name="connsiteY121" fmla="*/ 159826 h 343127"/>
              <a:gd name="connsiteX122" fmla="*/ 17773 w 397374"/>
              <a:gd name="connsiteY122" fmla="*/ 128259 h 343127"/>
              <a:gd name="connsiteX123" fmla="*/ 14457 w 397374"/>
              <a:gd name="connsiteY123" fmla="*/ 104649 h 343127"/>
              <a:gd name="connsiteX124" fmla="*/ 6632 w 397374"/>
              <a:gd name="connsiteY124" fmla="*/ 84357 h 343127"/>
              <a:gd name="connsiteX125" fmla="*/ 5570 w 397374"/>
              <a:gd name="connsiteY125" fmla="*/ 75337 h 343127"/>
              <a:gd name="connsiteX126" fmla="*/ 5570 w 397374"/>
              <a:gd name="connsiteY126" fmla="*/ 68573 h 343127"/>
              <a:gd name="connsiteX127" fmla="*/ 1061 w 397374"/>
              <a:gd name="connsiteY127" fmla="*/ 49473 h 343127"/>
              <a:gd name="connsiteX128" fmla="*/ 0 w 397374"/>
              <a:gd name="connsiteY128" fmla="*/ 34883 h 343127"/>
              <a:gd name="connsiteX129" fmla="*/ 3316 w 397374"/>
              <a:gd name="connsiteY129" fmla="*/ 0 h 34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97374" h="343127">
                <a:moveTo>
                  <a:pt x="2520" y="266"/>
                </a:moveTo>
                <a:lnTo>
                  <a:pt x="20558" y="31700"/>
                </a:lnTo>
                <a:lnTo>
                  <a:pt x="56502" y="62074"/>
                </a:lnTo>
                <a:cubicBezTo>
                  <a:pt x="133298" y="69369"/>
                  <a:pt x="95497" y="33955"/>
                  <a:pt x="201605" y="66583"/>
                </a:cubicBezTo>
                <a:lnTo>
                  <a:pt x="199351" y="74409"/>
                </a:lnTo>
                <a:lnTo>
                  <a:pt x="209431" y="104782"/>
                </a:lnTo>
                <a:lnTo>
                  <a:pt x="211686" y="112608"/>
                </a:lnTo>
                <a:lnTo>
                  <a:pt x="228530" y="120433"/>
                </a:lnTo>
                <a:lnTo>
                  <a:pt x="244314" y="118178"/>
                </a:lnTo>
                <a:lnTo>
                  <a:pt x="255588" y="104649"/>
                </a:lnTo>
                <a:lnTo>
                  <a:pt x="256781" y="103588"/>
                </a:lnTo>
                <a:lnTo>
                  <a:pt x="256781" y="102395"/>
                </a:lnTo>
                <a:lnTo>
                  <a:pt x="257842" y="103588"/>
                </a:lnTo>
                <a:lnTo>
                  <a:pt x="259036" y="104649"/>
                </a:lnTo>
                <a:lnTo>
                  <a:pt x="260097" y="104649"/>
                </a:lnTo>
                <a:lnTo>
                  <a:pt x="260097" y="103588"/>
                </a:lnTo>
                <a:lnTo>
                  <a:pt x="261291" y="104649"/>
                </a:lnTo>
                <a:lnTo>
                  <a:pt x="261291" y="105711"/>
                </a:lnTo>
                <a:lnTo>
                  <a:pt x="263546" y="105711"/>
                </a:lnTo>
                <a:lnTo>
                  <a:pt x="264607" y="104649"/>
                </a:lnTo>
                <a:lnTo>
                  <a:pt x="266862" y="106904"/>
                </a:lnTo>
                <a:lnTo>
                  <a:pt x="270178" y="107965"/>
                </a:lnTo>
                <a:lnTo>
                  <a:pt x="271371" y="109159"/>
                </a:lnTo>
                <a:lnTo>
                  <a:pt x="272432" y="107965"/>
                </a:lnTo>
                <a:lnTo>
                  <a:pt x="271371" y="106904"/>
                </a:lnTo>
                <a:lnTo>
                  <a:pt x="278136" y="105711"/>
                </a:lnTo>
                <a:lnTo>
                  <a:pt x="280390" y="106904"/>
                </a:lnTo>
                <a:lnTo>
                  <a:pt x="284900" y="105711"/>
                </a:lnTo>
                <a:lnTo>
                  <a:pt x="297235" y="107965"/>
                </a:lnTo>
                <a:cubicBezTo>
                  <a:pt x="301479" y="118311"/>
                  <a:pt x="299490" y="129850"/>
                  <a:pt x="305061" y="139532"/>
                </a:cubicBezTo>
                <a:lnTo>
                  <a:pt x="305061" y="145103"/>
                </a:lnTo>
                <a:lnTo>
                  <a:pt x="309570" y="152929"/>
                </a:lnTo>
                <a:lnTo>
                  <a:pt x="319650" y="182109"/>
                </a:lnTo>
                <a:lnTo>
                  <a:pt x="322966" y="186618"/>
                </a:lnTo>
                <a:lnTo>
                  <a:pt x="325221" y="187812"/>
                </a:lnTo>
                <a:lnTo>
                  <a:pt x="334240" y="205850"/>
                </a:lnTo>
                <a:lnTo>
                  <a:pt x="354533" y="214869"/>
                </a:lnTo>
                <a:lnTo>
                  <a:pt x="370317" y="219379"/>
                </a:lnTo>
                <a:lnTo>
                  <a:pt x="373633" y="231714"/>
                </a:lnTo>
                <a:lnTo>
                  <a:pt x="370317" y="240733"/>
                </a:lnTo>
                <a:lnTo>
                  <a:pt x="369256" y="246304"/>
                </a:lnTo>
                <a:lnTo>
                  <a:pt x="379336" y="247498"/>
                </a:lnTo>
                <a:lnTo>
                  <a:pt x="397375" y="242988"/>
                </a:lnTo>
                <a:lnTo>
                  <a:pt x="326548" y="324028"/>
                </a:lnTo>
                <a:lnTo>
                  <a:pt x="310764" y="329599"/>
                </a:lnTo>
                <a:cubicBezTo>
                  <a:pt x="282380" y="291665"/>
                  <a:pt x="300419" y="301347"/>
                  <a:pt x="278136" y="265536"/>
                </a:cubicBezTo>
                <a:lnTo>
                  <a:pt x="269116" y="268852"/>
                </a:lnTo>
                <a:lnTo>
                  <a:pt x="265668" y="266597"/>
                </a:lnTo>
                <a:lnTo>
                  <a:pt x="258904" y="267790"/>
                </a:lnTo>
                <a:lnTo>
                  <a:pt x="255455" y="273362"/>
                </a:lnTo>
                <a:lnTo>
                  <a:pt x="247630" y="278932"/>
                </a:lnTo>
                <a:lnTo>
                  <a:pt x="249885" y="283442"/>
                </a:lnTo>
                <a:lnTo>
                  <a:pt x="239804" y="302541"/>
                </a:lnTo>
                <a:lnTo>
                  <a:pt x="231979" y="308112"/>
                </a:lnTo>
                <a:lnTo>
                  <a:pt x="230917" y="308112"/>
                </a:lnTo>
                <a:lnTo>
                  <a:pt x="230917" y="307051"/>
                </a:lnTo>
                <a:lnTo>
                  <a:pt x="229724" y="307051"/>
                </a:lnTo>
                <a:lnTo>
                  <a:pt x="229724" y="305857"/>
                </a:lnTo>
                <a:lnTo>
                  <a:pt x="227469" y="303602"/>
                </a:lnTo>
                <a:lnTo>
                  <a:pt x="227469" y="302409"/>
                </a:lnTo>
                <a:lnTo>
                  <a:pt x="222960" y="302409"/>
                </a:lnTo>
                <a:lnTo>
                  <a:pt x="221766" y="301347"/>
                </a:lnTo>
                <a:lnTo>
                  <a:pt x="220705" y="299093"/>
                </a:lnTo>
                <a:lnTo>
                  <a:pt x="219644" y="296838"/>
                </a:lnTo>
                <a:lnTo>
                  <a:pt x="218582" y="296838"/>
                </a:lnTo>
                <a:lnTo>
                  <a:pt x="217522" y="295777"/>
                </a:lnTo>
                <a:lnTo>
                  <a:pt x="215267" y="292328"/>
                </a:lnTo>
                <a:lnTo>
                  <a:pt x="214073" y="290074"/>
                </a:lnTo>
                <a:lnTo>
                  <a:pt x="202799" y="299093"/>
                </a:lnTo>
                <a:lnTo>
                  <a:pt x="203860" y="300153"/>
                </a:lnTo>
                <a:lnTo>
                  <a:pt x="210624" y="311428"/>
                </a:lnTo>
                <a:lnTo>
                  <a:pt x="188077" y="314744"/>
                </a:lnTo>
                <a:lnTo>
                  <a:pt x="177996" y="312488"/>
                </a:lnTo>
                <a:lnTo>
                  <a:pt x="172426" y="301215"/>
                </a:lnTo>
                <a:lnTo>
                  <a:pt x="167916" y="294450"/>
                </a:lnTo>
                <a:lnTo>
                  <a:pt x="162345" y="292196"/>
                </a:lnTo>
                <a:lnTo>
                  <a:pt x="154520" y="283177"/>
                </a:lnTo>
                <a:lnTo>
                  <a:pt x="142184" y="270842"/>
                </a:lnTo>
                <a:lnTo>
                  <a:pt x="141124" y="269780"/>
                </a:lnTo>
                <a:lnTo>
                  <a:pt x="138869" y="269780"/>
                </a:lnTo>
                <a:lnTo>
                  <a:pt x="135420" y="267526"/>
                </a:lnTo>
                <a:lnTo>
                  <a:pt x="133165" y="266332"/>
                </a:lnTo>
                <a:lnTo>
                  <a:pt x="127595" y="265270"/>
                </a:lnTo>
                <a:lnTo>
                  <a:pt x="125340" y="263016"/>
                </a:lnTo>
                <a:lnTo>
                  <a:pt x="123085" y="259700"/>
                </a:lnTo>
                <a:lnTo>
                  <a:pt x="119770" y="261954"/>
                </a:lnTo>
                <a:lnTo>
                  <a:pt x="118708" y="261954"/>
                </a:lnTo>
                <a:lnTo>
                  <a:pt x="118708" y="258507"/>
                </a:lnTo>
                <a:lnTo>
                  <a:pt x="117647" y="259700"/>
                </a:lnTo>
                <a:lnTo>
                  <a:pt x="116586" y="258507"/>
                </a:lnTo>
                <a:lnTo>
                  <a:pt x="115392" y="258507"/>
                </a:lnTo>
                <a:lnTo>
                  <a:pt x="110883" y="259700"/>
                </a:lnTo>
                <a:lnTo>
                  <a:pt x="117647" y="268719"/>
                </a:lnTo>
                <a:lnTo>
                  <a:pt x="117647" y="272168"/>
                </a:lnTo>
                <a:lnTo>
                  <a:pt x="109822" y="270974"/>
                </a:lnTo>
                <a:lnTo>
                  <a:pt x="108628" y="265403"/>
                </a:lnTo>
                <a:lnTo>
                  <a:pt x="106373" y="265403"/>
                </a:lnTo>
                <a:lnTo>
                  <a:pt x="106373" y="268719"/>
                </a:lnTo>
                <a:lnTo>
                  <a:pt x="101864" y="267658"/>
                </a:lnTo>
                <a:lnTo>
                  <a:pt x="102925" y="265403"/>
                </a:lnTo>
                <a:lnTo>
                  <a:pt x="99609" y="265403"/>
                </a:lnTo>
                <a:lnTo>
                  <a:pt x="98548" y="263149"/>
                </a:lnTo>
                <a:lnTo>
                  <a:pt x="90722" y="262087"/>
                </a:lnTo>
                <a:lnTo>
                  <a:pt x="86213" y="267658"/>
                </a:lnTo>
                <a:lnTo>
                  <a:pt x="82897" y="262087"/>
                </a:lnTo>
                <a:lnTo>
                  <a:pt x="78387" y="264343"/>
                </a:lnTo>
                <a:lnTo>
                  <a:pt x="83958" y="319518"/>
                </a:lnTo>
                <a:lnTo>
                  <a:pt x="62603" y="322834"/>
                </a:lnTo>
                <a:lnTo>
                  <a:pt x="52523" y="343128"/>
                </a:lnTo>
                <a:lnTo>
                  <a:pt x="46953" y="321773"/>
                </a:lnTo>
                <a:lnTo>
                  <a:pt x="35678" y="304929"/>
                </a:lnTo>
                <a:lnTo>
                  <a:pt x="31169" y="295909"/>
                </a:lnTo>
                <a:lnTo>
                  <a:pt x="24405" y="286890"/>
                </a:lnTo>
                <a:lnTo>
                  <a:pt x="22150" y="273362"/>
                </a:lnTo>
                <a:lnTo>
                  <a:pt x="25598" y="257578"/>
                </a:lnTo>
                <a:lnTo>
                  <a:pt x="17773" y="229459"/>
                </a:lnTo>
                <a:lnTo>
                  <a:pt x="15518" y="221634"/>
                </a:lnTo>
                <a:lnTo>
                  <a:pt x="11009" y="211553"/>
                </a:lnTo>
                <a:lnTo>
                  <a:pt x="928" y="198025"/>
                </a:lnTo>
                <a:lnTo>
                  <a:pt x="5438" y="185689"/>
                </a:lnTo>
                <a:lnTo>
                  <a:pt x="9948" y="165396"/>
                </a:lnTo>
                <a:lnTo>
                  <a:pt x="12202" y="159826"/>
                </a:lnTo>
                <a:lnTo>
                  <a:pt x="17773" y="128259"/>
                </a:lnTo>
                <a:lnTo>
                  <a:pt x="14457" y="104649"/>
                </a:lnTo>
                <a:lnTo>
                  <a:pt x="6632" y="84357"/>
                </a:lnTo>
                <a:lnTo>
                  <a:pt x="5570" y="75337"/>
                </a:lnTo>
                <a:lnTo>
                  <a:pt x="5570" y="68573"/>
                </a:lnTo>
                <a:lnTo>
                  <a:pt x="1061" y="49473"/>
                </a:lnTo>
                <a:lnTo>
                  <a:pt x="0" y="34883"/>
                </a:lnTo>
                <a:lnTo>
                  <a:pt x="3316" y="0"/>
                </a:lnTo>
              </a:path>
            </a:pathLst>
          </a:custGeom>
          <a:solidFill>
            <a:schemeClr val="bg1">
              <a:lumMod val="85000"/>
            </a:schemeClr>
          </a:solidFill>
          <a:ln w="13251" cap="flat">
            <a:noFill/>
            <a:prstDash val="solid"/>
            <a:miter/>
          </a:ln>
        </p:spPr>
        <p:txBody>
          <a:bodyPr rtlCol="0" anchor="ctr"/>
          <a:lstStyle/>
          <a:p>
            <a:endParaRPr lang="en-FI" sz="816"/>
          </a:p>
        </p:txBody>
      </p:sp>
      <p:sp>
        <p:nvSpPr>
          <p:cNvPr id="1469" name="Freeform: Shape 1468">
            <a:extLst>
              <a:ext uri="{FF2B5EF4-FFF2-40B4-BE49-F238E27FC236}">
                <a16:creationId xmlns:a16="http://schemas.microsoft.com/office/drawing/2014/main" id="{956243BC-89F8-FB58-9CFB-A6843206727D}"/>
              </a:ext>
            </a:extLst>
          </p:cNvPr>
          <p:cNvSpPr/>
          <p:nvPr/>
        </p:nvSpPr>
        <p:spPr>
          <a:xfrm>
            <a:off x="4901126" y="5888503"/>
            <a:ext cx="131153" cy="113285"/>
          </a:xfrm>
          <a:custGeom>
            <a:avLst/>
            <a:gdLst>
              <a:gd name="connsiteX0" fmla="*/ 144042 w 289144"/>
              <a:gd name="connsiteY0" fmla="*/ 9020 h 249752"/>
              <a:gd name="connsiteX1" fmla="*/ 147358 w 289144"/>
              <a:gd name="connsiteY1" fmla="*/ 13529 h 249752"/>
              <a:gd name="connsiteX2" fmla="*/ 150806 w 289144"/>
              <a:gd name="connsiteY2" fmla="*/ 15784 h 249752"/>
              <a:gd name="connsiteX3" fmla="*/ 153061 w 289144"/>
              <a:gd name="connsiteY3" fmla="*/ 20294 h 249752"/>
              <a:gd name="connsiteX4" fmla="*/ 163141 w 289144"/>
              <a:gd name="connsiteY4" fmla="*/ 9020 h 249752"/>
              <a:gd name="connsiteX5" fmla="*/ 184496 w 289144"/>
              <a:gd name="connsiteY5" fmla="*/ 0 h 249752"/>
              <a:gd name="connsiteX6" fmla="*/ 190066 w 289144"/>
              <a:gd name="connsiteY6" fmla="*/ 0 h 249752"/>
              <a:gd name="connsiteX7" fmla="*/ 192321 w 289144"/>
              <a:gd name="connsiteY7" fmla="*/ 2255 h 249752"/>
              <a:gd name="connsiteX8" fmla="*/ 189005 w 289144"/>
              <a:gd name="connsiteY8" fmla="*/ 6765 h 249752"/>
              <a:gd name="connsiteX9" fmla="*/ 190066 w 289144"/>
              <a:gd name="connsiteY9" fmla="*/ 11274 h 249752"/>
              <a:gd name="connsiteX10" fmla="*/ 186751 w 289144"/>
              <a:gd name="connsiteY10" fmla="*/ 7959 h 249752"/>
              <a:gd name="connsiteX11" fmla="*/ 185557 w 289144"/>
              <a:gd name="connsiteY11" fmla="*/ 21355 h 249752"/>
              <a:gd name="connsiteX12" fmla="*/ 189005 w 289144"/>
              <a:gd name="connsiteY12" fmla="*/ 24804 h 249752"/>
              <a:gd name="connsiteX13" fmla="*/ 199085 w 289144"/>
              <a:gd name="connsiteY13" fmla="*/ 23609 h 249752"/>
              <a:gd name="connsiteX14" fmla="*/ 200279 w 289144"/>
              <a:gd name="connsiteY14" fmla="*/ 22548 h 249752"/>
              <a:gd name="connsiteX15" fmla="*/ 202534 w 289144"/>
              <a:gd name="connsiteY15" fmla="*/ 22548 h 249752"/>
              <a:gd name="connsiteX16" fmla="*/ 208105 w 289144"/>
              <a:gd name="connsiteY16" fmla="*/ 27058 h 249752"/>
              <a:gd name="connsiteX17" fmla="*/ 221634 w 289144"/>
              <a:gd name="connsiteY17" fmla="*/ 30374 h 249752"/>
              <a:gd name="connsiteX18" fmla="*/ 212614 w 289144"/>
              <a:gd name="connsiteY18" fmla="*/ 36077 h 249752"/>
              <a:gd name="connsiteX19" fmla="*/ 212614 w 289144"/>
              <a:gd name="connsiteY19" fmla="*/ 32629 h 249752"/>
              <a:gd name="connsiteX20" fmla="*/ 207044 w 289144"/>
              <a:gd name="connsiteY20" fmla="*/ 28119 h 249752"/>
              <a:gd name="connsiteX21" fmla="*/ 198025 w 289144"/>
              <a:gd name="connsiteY21" fmla="*/ 42709 h 249752"/>
              <a:gd name="connsiteX22" fmla="*/ 208105 w 289144"/>
              <a:gd name="connsiteY22" fmla="*/ 55177 h 249752"/>
              <a:gd name="connsiteX23" fmla="*/ 208105 w 289144"/>
              <a:gd name="connsiteY23" fmla="*/ 58493 h 249752"/>
              <a:gd name="connsiteX24" fmla="*/ 212614 w 289144"/>
              <a:gd name="connsiteY24" fmla="*/ 63002 h 249752"/>
              <a:gd name="connsiteX25" fmla="*/ 214869 w 289144"/>
              <a:gd name="connsiteY25" fmla="*/ 57431 h 249752"/>
              <a:gd name="connsiteX26" fmla="*/ 211553 w 289144"/>
              <a:gd name="connsiteY26" fmla="*/ 49473 h 249752"/>
              <a:gd name="connsiteX27" fmla="*/ 214869 w 289144"/>
              <a:gd name="connsiteY27" fmla="*/ 51728 h 249752"/>
              <a:gd name="connsiteX28" fmla="*/ 226143 w 289144"/>
              <a:gd name="connsiteY28" fmla="*/ 39393 h 249752"/>
              <a:gd name="connsiteX29" fmla="*/ 230653 w 289144"/>
              <a:gd name="connsiteY29" fmla="*/ 53983 h 249752"/>
              <a:gd name="connsiteX30" fmla="*/ 236223 w 289144"/>
              <a:gd name="connsiteY30" fmla="*/ 64196 h 249752"/>
              <a:gd name="connsiteX31" fmla="*/ 244181 w 289144"/>
              <a:gd name="connsiteY31" fmla="*/ 59686 h 249752"/>
              <a:gd name="connsiteX32" fmla="*/ 248691 w 289144"/>
              <a:gd name="connsiteY32" fmla="*/ 53983 h 249752"/>
              <a:gd name="connsiteX33" fmla="*/ 256516 w 289144"/>
              <a:gd name="connsiteY33" fmla="*/ 65257 h 249752"/>
              <a:gd name="connsiteX34" fmla="*/ 257710 w 289144"/>
              <a:gd name="connsiteY34" fmla="*/ 83295 h 249752"/>
              <a:gd name="connsiteX35" fmla="*/ 274555 w 289144"/>
              <a:gd name="connsiteY35" fmla="*/ 94569 h 249752"/>
              <a:gd name="connsiteX36" fmla="*/ 280125 w 289144"/>
              <a:gd name="connsiteY36" fmla="*/ 101333 h 249752"/>
              <a:gd name="connsiteX37" fmla="*/ 281319 w 289144"/>
              <a:gd name="connsiteY37" fmla="*/ 128259 h 249752"/>
              <a:gd name="connsiteX38" fmla="*/ 283574 w 289144"/>
              <a:gd name="connsiteY38" fmla="*/ 147358 h 249752"/>
              <a:gd name="connsiteX39" fmla="*/ 288084 w 289144"/>
              <a:gd name="connsiteY39" fmla="*/ 151867 h 249752"/>
              <a:gd name="connsiteX40" fmla="*/ 279064 w 289144"/>
              <a:gd name="connsiteY40" fmla="*/ 167651 h 249752"/>
              <a:gd name="connsiteX41" fmla="*/ 282380 w 289144"/>
              <a:gd name="connsiteY41" fmla="*/ 168712 h 249752"/>
              <a:gd name="connsiteX42" fmla="*/ 285829 w 289144"/>
              <a:gd name="connsiteY42" fmla="*/ 166591 h 249752"/>
              <a:gd name="connsiteX43" fmla="*/ 285829 w 289144"/>
              <a:gd name="connsiteY43" fmla="*/ 169906 h 249752"/>
              <a:gd name="connsiteX44" fmla="*/ 289145 w 289144"/>
              <a:gd name="connsiteY44" fmla="*/ 173222 h 249752"/>
              <a:gd name="connsiteX45" fmla="*/ 288084 w 289144"/>
              <a:gd name="connsiteY45" fmla="*/ 176670 h 249752"/>
              <a:gd name="connsiteX46" fmla="*/ 285829 w 289144"/>
              <a:gd name="connsiteY46" fmla="*/ 177731 h 249752"/>
              <a:gd name="connsiteX47" fmla="*/ 283574 w 289144"/>
              <a:gd name="connsiteY47" fmla="*/ 176670 h 249752"/>
              <a:gd name="connsiteX48" fmla="*/ 272300 w 289144"/>
              <a:gd name="connsiteY48" fmla="*/ 178926 h 249752"/>
              <a:gd name="connsiteX49" fmla="*/ 265536 w 289144"/>
              <a:gd name="connsiteY49" fmla="*/ 183435 h 249752"/>
              <a:gd name="connsiteX50" fmla="*/ 259832 w 289144"/>
              <a:gd name="connsiteY50" fmla="*/ 181180 h 249752"/>
              <a:gd name="connsiteX51" fmla="*/ 247497 w 289144"/>
              <a:gd name="connsiteY51" fmla="*/ 185689 h 249752"/>
              <a:gd name="connsiteX52" fmla="*/ 252007 w 289144"/>
              <a:gd name="connsiteY52" fmla="*/ 190199 h 249752"/>
              <a:gd name="connsiteX53" fmla="*/ 255455 w 289144"/>
              <a:gd name="connsiteY53" fmla="*/ 200280 h 249752"/>
              <a:gd name="connsiteX54" fmla="*/ 255455 w 289144"/>
              <a:gd name="connsiteY54" fmla="*/ 211553 h 249752"/>
              <a:gd name="connsiteX55" fmla="*/ 249752 w 289144"/>
              <a:gd name="connsiteY55" fmla="*/ 211553 h 249752"/>
              <a:gd name="connsiteX56" fmla="*/ 239672 w 289144"/>
              <a:gd name="connsiteY56" fmla="*/ 196964 h 249752"/>
              <a:gd name="connsiteX57" fmla="*/ 223888 w 289144"/>
              <a:gd name="connsiteY57" fmla="*/ 202534 h 249752"/>
              <a:gd name="connsiteX58" fmla="*/ 214869 w 289144"/>
              <a:gd name="connsiteY58" fmla="*/ 198025 h 249752"/>
              <a:gd name="connsiteX59" fmla="*/ 203595 w 289144"/>
              <a:gd name="connsiteY59" fmla="*/ 203728 h 249752"/>
              <a:gd name="connsiteX60" fmla="*/ 203595 w 289144"/>
              <a:gd name="connsiteY60" fmla="*/ 204789 h 249752"/>
              <a:gd name="connsiteX61" fmla="*/ 202534 w 289144"/>
              <a:gd name="connsiteY61" fmla="*/ 205983 h 249752"/>
              <a:gd name="connsiteX62" fmla="*/ 207044 w 289144"/>
              <a:gd name="connsiteY62" fmla="*/ 216063 h 249752"/>
              <a:gd name="connsiteX63" fmla="*/ 198025 w 289144"/>
              <a:gd name="connsiteY63" fmla="*/ 220572 h 249752"/>
              <a:gd name="connsiteX64" fmla="*/ 195770 w 289144"/>
              <a:gd name="connsiteY64" fmla="*/ 225082 h 249752"/>
              <a:gd name="connsiteX65" fmla="*/ 196831 w 289144"/>
              <a:gd name="connsiteY65" fmla="*/ 238611 h 249752"/>
              <a:gd name="connsiteX66" fmla="*/ 200279 w 289144"/>
              <a:gd name="connsiteY66" fmla="*/ 246436 h 249752"/>
              <a:gd name="connsiteX67" fmla="*/ 198025 w 289144"/>
              <a:gd name="connsiteY67" fmla="*/ 249752 h 249752"/>
              <a:gd name="connsiteX68" fmla="*/ 185557 w 289144"/>
              <a:gd name="connsiteY68" fmla="*/ 249752 h 249752"/>
              <a:gd name="connsiteX69" fmla="*/ 181180 w 289144"/>
              <a:gd name="connsiteY69" fmla="*/ 244182 h 249752"/>
              <a:gd name="connsiteX70" fmla="*/ 172161 w 289144"/>
              <a:gd name="connsiteY70" fmla="*/ 239672 h 249752"/>
              <a:gd name="connsiteX71" fmla="*/ 141787 w 289144"/>
              <a:gd name="connsiteY71" fmla="*/ 240866 h 249752"/>
              <a:gd name="connsiteX72" fmla="*/ 118045 w 289144"/>
              <a:gd name="connsiteY72" fmla="*/ 247498 h 249752"/>
              <a:gd name="connsiteX73" fmla="*/ 112475 w 289144"/>
              <a:gd name="connsiteY73" fmla="*/ 247498 h 249752"/>
              <a:gd name="connsiteX74" fmla="*/ 106904 w 289144"/>
              <a:gd name="connsiteY74" fmla="*/ 246436 h 249752"/>
              <a:gd name="connsiteX75" fmla="*/ 102394 w 289144"/>
              <a:gd name="connsiteY75" fmla="*/ 241927 h 249752"/>
              <a:gd name="connsiteX76" fmla="*/ 96691 w 289144"/>
              <a:gd name="connsiteY76" fmla="*/ 238611 h 249752"/>
              <a:gd name="connsiteX77" fmla="*/ 91120 w 289144"/>
              <a:gd name="connsiteY77" fmla="*/ 232908 h 249752"/>
              <a:gd name="connsiteX78" fmla="*/ 92182 w 289144"/>
              <a:gd name="connsiteY78" fmla="*/ 226144 h 249752"/>
              <a:gd name="connsiteX79" fmla="*/ 88866 w 289144"/>
              <a:gd name="connsiteY79" fmla="*/ 225082 h 249752"/>
              <a:gd name="connsiteX80" fmla="*/ 86611 w 289144"/>
              <a:gd name="connsiteY80" fmla="*/ 223888 h 249752"/>
              <a:gd name="connsiteX81" fmla="*/ 82101 w 289144"/>
              <a:gd name="connsiteY81" fmla="*/ 225082 h 249752"/>
              <a:gd name="connsiteX82" fmla="*/ 79847 w 289144"/>
              <a:gd name="connsiteY82" fmla="*/ 222828 h 249752"/>
              <a:gd name="connsiteX83" fmla="*/ 67511 w 289144"/>
              <a:gd name="connsiteY83" fmla="*/ 226144 h 249752"/>
              <a:gd name="connsiteX84" fmla="*/ 70827 w 289144"/>
              <a:gd name="connsiteY84" fmla="*/ 230653 h 249752"/>
              <a:gd name="connsiteX85" fmla="*/ 69766 w 289144"/>
              <a:gd name="connsiteY85" fmla="*/ 234101 h 249752"/>
              <a:gd name="connsiteX86" fmla="*/ 72021 w 289144"/>
              <a:gd name="connsiteY86" fmla="*/ 236356 h 249752"/>
              <a:gd name="connsiteX87" fmla="*/ 65257 w 289144"/>
              <a:gd name="connsiteY87" fmla="*/ 240866 h 249752"/>
              <a:gd name="connsiteX88" fmla="*/ 55044 w 289144"/>
              <a:gd name="connsiteY88" fmla="*/ 238611 h 249752"/>
              <a:gd name="connsiteX89" fmla="*/ 41648 w 289144"/>
              <a:gd name="connsiteY89" fmla="*/ 229592 h 249752"/>
              <a:gd name="connsiteX90" fmla="*/ 40454 w 289144"/>
              <a:gd name="connsiteY90" fmla="*/ 226144 h 249752"/>
              <a:gd name="connsiteX91" fmla="*/ 35944 w 289144"/>
              <a:gd name="connsiteY91" fmla="*/ 222828 h 249752"/>
              <a:gd name="connsiteX92" fmla="*/ 21354 w 289144"/>
              <a:gd name="connsiteY92" fmla="*/ 219379 h 249752"/>
              <a:gd name="connsiteX93" fmla="*/ 21354 w 289144"/>
              <a:gd name="connsiteY93" fmla="*/ 217124 h 249752"/>
              <a:gd name="connsiteX94" fmla="*/ 17906 w 289144"/>
              <a:gd name="connsiteY94" fmla="*/ 216063 h 249752"/>
              <a:gd name="connsiteX95" fmla="*/ 9019 w 289144"/>
              <a:gd name="connsiteY95" fmla="*/ 219379 h 249752"/>
              <a:gd name="connsiteX96" fmla="*/ 0 w 289144"/>
              <a:gd name="connsiteY96" fmla="*/ 218318 h 249752"/>
              <a:gd name="connsiteX97" fmla="*/ 9019 w 289144"/>
              <a:gd name="connsiteY97" fmla="*/ 198025 h 249752"/>
              <a:gd name="connsiteX98" fmla="*/ 12335 w 289144"/>
              <a:gd name="connsiteY98" fmla="*/ 196964 h 249752"/>
              <a:gd name="connsiteX99" fmla="*/ 14590 w 289144"/>
              <a:gd name="connsiteY99" fmla="*/ 192454 h 249752"/>
              <a:gd name="connsiteX100" fmla="*/ 29180 w 289144"/>
              <a:gd name="connsiteY100" fmla="*/ 193515 h 249752"/>
              <a:gd name="connsiteX101" fmla="*/ 34883 w 289144"/>
              <a:gd name="connsiteY101" fmla="*/ 190199 h 249752"/>
              <a:gd name="connsiteX102" fmla="*/ 35944 w 289144"/>
              <a:gd name="connsiteY102" fmla="*/ 186751 h 249752"/>
              <a:gd name="connsiteX103" fmla="*/ 35944 w 289144"/>
              <a:gd name="connsiteY103" fmla="*/ 179986 h 249752"/>
              <a:gd name="connsiteX104" fmla="*/ 40454 w 289144"/>
              <a:gd name="connsiteY104" fmla="*/ 181180 h 249752"/>
              <a:gd name="connsiteX105" fmla="*/ 44964 w 289144"/>
              <a:gd name="connsiteY105" fmla="*/ 184496 h 249752"/>
              <a:gd name="connsiteX106" fmla="*/ 44964 w 289144"/>
              <a:gd name="connsiteY106" fmla="*/ 194709 h 249752"/>
              <a:gd name="connsiteX107" fmla="*/ 52789 w 289144"/>
              <a:gd name="connsiteY107" fmla="*/ 195770 h 249752"/>
              <a:gd name="connsiteX108" fmla="*/ 51728 w 289144"/>
              <a:gd name="connsiteY108" fmla="*/ 190199 h 249752"/>
              <a:gd name="connsiteX109" fmla="*/ 50534 w 289144"/>
              <a:gd name="connsiteY109" fmla="*/ 182241 h 249752"/>
              <a:gd name="connsiteX110" fmla="*/ 50534 w 289144"/>
              <a:gd name="connsiteY110" fmla="*/ 168712 h 249752"/>
              <a:gd name="connsiteX111" fmla="*/ 30374 w 289144"/>
              <a:gd name="connsiteY111" fmla="*/ 151867 h 249752"/>
              <a:gd name="connsiteX112" fmla="*/ 40454 w 289144"/>
              <a:gd name="connsiteY112" fmla="*/ 142848 h 249752"/>
              <a:gd name="connsiteX113" fmla="*/ 46157 w 289144"/>
              <a:gd name="connsiteY113" fmla="*/ 146297 h 249752"/>
              <a:gd name="connsiteX114" fmla="*/ 47218 w 289144"/>
              <a:gd name="connsiteY114" fmla="*/ 142848 h 249752"/>
              <a:gd name="connsiteX115" fmla="*/ 53983 w 289144"/>
              <a:gd name="connsiteY115" fmla="*/ 140727 h 249752"/>
              <a:gd name="connsiteX116" fmla="*/ 42709 w 289144"/>
              <a:gd name="connsiteY116" fmla="*/ 136217 h 249752"/>
              <a:gd name="connsiteX117" fmla="*/ 39393 w 289144"/>
              <a:gd name="connsiteY117" fmla="*/ 126003 h 249752"/>
              <a:gd name="connsiteX118" fmla="*/ 42709 w 289144"/>
              <a:gd name="connsiteY118" fmla="*/ 120433 h 249752"/>
              <a:gd name="connsiteX119" fmla="*/ 64063 w 289144"/>
              <a:gd name="connsiteY119" fmla="*/ 106905 h 249752"/>
              <a:gd name="connsiteX120" fmla="*/ 70827 w 289144"/>
              <a:gd name="connsiteY120" fmla="*/ 102395 h 249752"/>
              <a:gd name="connsiteX121" fmla="*/ 77592 w 289144"/>
              <a:gd name="connsiteY121" fmla="*/ 100140 h 249752"/>
              <a:gd name="connsiteX122" fmla="*/ 79847 w 289144"/>
              <a:gd name="connsiteY122" fmla="*/ 103456 h 249752"/>
              <a:gd name="connsiteX123" fmla="*/ 88866 w 289144"/>
              <a:gd name="connsiteY123" fmla="*/ 101333 h 249752"/>
              <a:gd name="connsiteX124" fmla="*/ 91120 w 289144"/>
              <a:gd name="connsiteY124" fmla="*/ 97885 h 249752"/>
              <a:gd name="connsiteX125" fmla="*/ 93375 w 289144"/>
              <a:gd name="connsiteY125" fmla="*/ 90060 h 249752"/>
              <a:gd name="connsiteX126" fmla="*/ 80908 w 289144"/>
              <a:gd name="connsiteY126" fmla="*/ 58493 h 249752"/>
              <a:gd name="connsiteX127" fmla="*/ 79847 w 289144"/>
              <a:gd name="connsiteY127" fmla="*/ 48412 h 249752"/>
              <a:gd name="connsiteX128" fmla="*/ 83162 w 289144"/>
              <a:gd name="connsiteY128" fmla="*/ 27058 h 249752"/>
              <a:gd name="connsiteX129" fmla="*/ 94436 w 289144"/>
              <a:gd name="connsiteY129" fmla="*/ 29313 h 249752"/>
              <a:gd name="connsiteX130" fmla="*/ 112475 w 289144"/>
              <a:gd name="connsiteY130" fmla="*/ 21355 h 249752"/>
              <a:gd name="connsiteX131" fmla="*/ 124810 w 289144"/>
              <a:gd name="connsiteY131" fmla="*/ 20294 h 249752"/>
              <a:gd name="connsiteX132" fmla="*/ 142848 w 289144"/>
              <a:gd name="connsiteY132" fmla="*/ 12336 h 249752"/>
              <a:gd name="connsiteX133" fmla="*/ 144042 w 289144"/>
              <a:gd name="connsiteY133" fmla="*/ 9020 h 24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89144" h="249752">
                <a:moveTo>
                  <a:pt x="144042" y="9020"/>
                </a:moveTo>
                <a:lnTo>
                  <a:pt x="147358" y="13529"/>
                </a:lnTo>
                <a:lnTo>
                  <a:pt x="150806" y="15784"/>
                </a:lnTo>
                <a:lnTo>
                  <a:pt x="153061" y="20294"/>
                </a:lnTo>
                <a:lnTo>
                  <a:pt x="163141" y="9020"/>
                </a:lnTo>
                <a:lnTo>
                  <a:pt x="184496" y="0"/>
                </a:lnTo>
                <a:lnTo>
                  <a:pt x="190066" y="0"/>
                </a:lnTo>
                <a:lnTo>
                  <a:pt x="192321" y="2255"/>
                </a:lnTo>
                <a:lnTo>
                  <a:pt x="189005" y="6765"/>
                </a:lnTo>
                <a:lnTo>
                  <a:pt x="190066" y="11274"/>
                </a:lnTo>
                <a:lnTo>
                  <a:pt x="186751" y="7959"/>
                </a:lnTo>
                <a:lnTo>
                  <a:pt x="185557" y="21355"/>
                </a:lnTo>
                <a:lnTo>
                  <a:pt x="189005" y="24804"/>
                </a:lnTo>
                <a:lnTo>
                  <a:pt x="199085" y="23609"/>
                </a:lnTo>
                <a:lnTo>
                  <a:pt x="200279" y="22548"/>
                </a:lnTo>
                <a:lnTo>
                  <a:pt x="202534" y="22548"/>
                </a:lnTo>
                <a:lnTo>
                  <a:pt x="208105" y="27058"/>
                </a:lnTo>
                <a:lnTo>
                  <a:pt x="221634" y="30374"/>
                </a:lnTo>
                <a:lnTo>
                  <a:pt x="212614" y="36077"/>
                </a:lnTo>
                <a:lnTo>
                  <a:pt x="212614" y="32629"/>
                </a:lnTo>
                <a:lnTo>
                  <a:pt x="207044" y="28119"/>
                </a:lnTo>
                <a:lnTo>
                  <a:pt x="198025" y="42709"/>
                </a:lnTo>
                <a:lnTo>
                  <a:pt x="208105" y="55177"/>
                </a:lnTo>
                <a:lnTo>
                  <a:pt x="208105" y="58493"/>
                </a:lnTo>
                <a:lnTo>
                  <a:pt x="212614" y="63002"/>
                </a:lnTo>
                <a:lnTo>
                  <a:pt x="214869" y="57431"/>
                </a:lnTo>
                <a:lnTo>
                  <a:pt x="211553" y="49473"/>
                </a:lnTo>
                <a:lnTo>
                  <a:pt x="214869" y="51728"/>
                </a:lnTo>
                <a:lnTo>
                  <a:pt x="226143" y="39393"/>
                </a:lnTo>
                <a:lnTo>
                  <a:pt x="230653" y="53983"/>
                </a:lnTo>
                <a:lnTo>
                  <a:pt x="236223" y="64196"/>
                </a:lnTo>
                <a:lnTo>
                  <a:pt x="244181" y="59686"/>
                </a:lnTo>
                <a:lnTo>
                  <a:pt x="248691" y="53983"/>
                </a:lnTo>
                <a:lnTo>
                  <a:pt x="256516" y="65257"/>
                </a:lnTo>
                <a:lnTo>
                  <a:pt x="257710" y="83295"/>
                </a:lnTo>
                <a:lnTo>
                  <a:pt x="274555" y="94569"/>
                </a:lnTo>
                <a:lnTo>
                  <a:pt x="280125" y="101333"/>
                </a:lnTo>
                <a:lnTo>
                  <a:pt x="281319" y="128259"/>
                </a:lnTo>
                <a:lnTo>
                  <a:pt x="283574" y="147358"/>
                </a:lnTo>
                <a:lnTo>
                  <a:pt x="288084" y="151867"/>
                </a:lnTo>
                <a:lnTo>
                  <a:pt x="279064" y="167651"/>
                </a:lnTo>
                <a:lnTo>
                  <a:pt x="282380" y="168712"/>
                </a:lnTo>
                <a:lnTo>
                  <a:pt x="285829" y="166591"/>
                </a:lnTo>
                <a:lnTo>
                  <a:pt x="285829" y="169906"/>
                </a:lnTo>
                <a:lnTo>
                  <a:pt x="289145" y="173222"/>
                </a:lnTo>
                <a:lnTo>
                  <a:pt x="288084" y="176670"/>
                </a:lnTo>
                <a:lnTo>
                  <a:pt x="285829" y="177731"/>
                </a:lnTo>
                <a:lnTo>
                  <a:pt x="283574" y="176670"/>
                </a:lnTo>
                <a:lnTo>
                  <a:pt x="272300" y="178926"/>
                </a:lnTo>
                <a:lnTo>
                  <a:pt x="265536" y="183435"/>
                </a:lnTo>
                <a:lnTo>
                  <a:pt x="259832" y="181180"/>
                </a:lnTo>
                <a:lnTo>
                  <a:pt x="247497" y="185689"/>
                </a:lnTo>
                <a:lnTo>
                  <a:pt x="252007" y="190199"/>
                </a:lnTo>
                <a:lnTo>
                  <a:pt x="255455" y="200280"/>
                </a:lnTo>
                <a:lnTo>
                  <a:pt x="255455" y="211553"/>
                </a:lnTo>
                <a:lnTo>
                  <a:pt x="249752" y="211553"/>
                </a:lnTo>
                <a:lnTo>
                  <a:pt x="239672" y="196964"/>
                </a:lnTo>
                <a:lnTo>
                  <a:pt x="223888" y="202534"/>
                </a:lnTo>
                <a:lnTo>
                  <a:pt x="214869" y="198025"/>
                </a:lnTo>
                <a:lnTo>
                  <a:pt x="203595" y="203728"/>
                </a:lnTo>
                <a:lnTo>
                  <a:pt x="203595" y="204789"/>
                </a:lnTo>
                <a:lnTo>
                  <a:pt x="202534" y="205983"/>
                </a:lnTo>
                <a:lnTo>
                  <a:pt x="207044" y="216063"/>
                </a:lnTo>
                <a:lnTo>
                  <a:pt x="198025" y="220572"/>
                </a:lnTo>
                <a:lnTo>
                  <a:pt x="195770" y="225082"/>
                </a:lnTo>
                <a:lnTo>
                  <a:pt x="196831" y="238611"/>
                </a:lnTo>
                <a:lnTo>
                  <a:pt x="200279" y="246436"/>
                </a:lnTo>
                <a:lnTo>
                  <a:pt x="198025" y="249752"/>
                </a:lnTo>
                <a:lnTo>
                  <a:pt x="185557" y="249752"/>
                </a:lnTo>
                <a:lnTo>
                  <a:pt x="181180" y="244182"/>
                </a:lnTo>
                <a:lnTo>
                  <a:pt x="172161" y="239672"/>
                </a:lnTo>
                <a:lnTo>
                  <a:pt x="141787" y="240866"/>
                </a:lnTo>
                <a:lnTo>
                  <a:pt x="118045" y="247498"/>
                </a:lnTo>
                <a:lnTo>
                  <a:pt x="112475" y="247498"/>
                </a:lnTo>
                <a:lnTo>
                  <a:pt x="106904" y="246436"/>
                </a:lnTo>
                <a:lnTo>
                  <a:pt x="102394" y="241927"/>
                </a:lnTo>
                <a:lnTo>
                  <a:pt x="96691" y="238611"/>
                </a:lnTo>
                <a:lnTo>
                  <a:pt x="91120" y="232908"/>
                </a:lnTo>
                <a:lnTo>
                  <a:pt x="92182" y="226144"/>
                </a:lnTo>
                <a:lnTo>
                  <a:pt x="88866" y="225082"/>
                </a:lnTo>
                <a:lnTo>
                  <a:pt x="86611" y="223888"/>
                </a:lnTo>
                <a:lnTo>
                  <a:pt x="82101" y="225082"/>
                </a:lnTo>
                <a:lnTo>
                  <a:pt x="79847" y="222828"/>
                </a:lnTo>
                <a:lnTo>
                  <a:pt x="67511" y="226144"/>
                </a:lnTo>
                <a:lnTo>
                  <a:pt x="70827" y="230653"/>
                </a:lnTo>
                <a:lnTo>
                  <a:pt x="69766" y="234101"/>
                </a:lnTo>
                <a:lnTo>
                  <a:pt x="72021" y="236356"/>
                </a:lnTo>
                <a:lnTo>
                  <a:pt x="65257" y="240866"/>
                </a:lnTo>
                <a:lnTo>
                  <a:pt x="55044" y="238611"/>
                </a:lnTo>
                <a:lnTo>
                  <a:pt x="41648" y="229592"/>
                </a:lnTo>
                <a:lnTo>
                  <a:pt x="40454" y="226144"/>
                </a:lnTo>
                <a:lnTo>
                  <a:pt x="35944" y="222828"/>
                </a:lnTo>
                <a:lnTo>
                  <a:pt x="21354" y="219379"/>
                </a:lnTo>
                <a:lnTo>
                  <a:pt x="21354" y="217124"/>
                </a:lnTo>
                <a:lnTo>
                  <a:pt x="17906" y="216063"/>
                </a:lnTo>
                <a:lnTo>
                  <a:pt x="9019" y="219379"/>
                </a:lnTo>
                <a:lnTo>
                  <a:pt x="0" y="218318"/>
                </a:lnTo>
                <a:lnTo>
                  <a:pt x="9019" y="198025"/>
                </a:lnTo>
                <a:lnTo>
                  <a:pt x="12335" y="196964"/>
                </a:lnTo>
                <a:lnTo>
                  <a:pt x="14590" y="192454"/>
                </a:lnTo>
                <a:lnTo>
                  <a:pt x="29180" y="193515"/>
                </a:lnTo>
                <a:lnTo>
                  <a:pt x="34883" y="190199"/>
                </a:lnTo>
                <a:lnTo>
                  <a:pt x="35944" y="186751"/>
                </a:lnTo>
                <a:lnTo>
                  <a:pt x="35944" y="179986"/>
                </a:lnTo>
                <a:lnTo>
                  <a:pt x="40454" y="181180"/>
                </a:lnTo>
                <a:lnTo>
                  <a:pt x="44964" y="184496"/>
                </a:lnTo>
                <a:lnTo>
                  <a:pt x="44964" y="194709"/>
                </a:lnTo>
                <a:lnTo>
                  <a:pt x="52789" y="195770"/>
                </a:lnTo>
                <a:lnTo>
                  <a:pt x="51728" y="190199"/>
                </a:lnTo>
                <a:lnTo>
                  <a:pt x="50534" y="182241"/>
                </a:lnTo>
                <a:lnTo>
                  <a:pt x="50534" y="168712"/>
                </a:lnTo>
                <a:lnTo>
                  <a:pt x="30374" y="151867"/>
                </a:lnTo>
                <a:lnTo>
                  <a:pt x="40454" y="142848"/>
                </a:lnTo>
                <a:lnTo>
                  <a:pt x="46157" y="146297"/>
                </a:lnTo>
                <a:lnTo>
                  <a:pt x="47218" y="142848"/>
                </a:lnTo>
                <a:lnTo>
                  <a:pt x="53983" y="140727"/>
                </a:lnTo>
                <a:lnTo>
                  <a:pt x="42709" y="136217"/>
                </a:lnTo>
                <a:lnTo>
                  <a:pt x="39393" y="126003"/>
                </a:lnTo>
                <a:lnTo>
                  <a:pt x="42709" y="120433"/>
                </a:lnTo>
                <a:lnTo>
                  <a:pt x="64063" y="106905"/>
                </a:lnTo>
                <a:lnTo>
                  <a:pt x="70827" y="102395"/>
                </a:lnTo>
                <a:lnTo>
                  <a:pt x="77592" y="100140"/>
                </a:lnTo>
                <a:lnTo>
                  <a:pt x="79847" y="103456"/>
                </a:lnTo>
                <a:lnTo>
                  <a:pt x="88866" y="101333"/>
                </a:lnTo>
                <a:lnTo>
                  <a:pt x="91120" y="97885"/>
                </a:lnTo>
                <a:lnTo>
                  <a:pt x="93375" y="90060"/>
                </a:lnTo>
                <a:lnTo>
                  <a:pt x="80908" y="58493"/>
                </a:lnTo>
                <a:lnTo>
                  <a:pt x="79847" y="48412"/>
                </a:lnTo>
                <a:lnTo>
                  <a:pt x="83162" y="27058"/>
                </a:lnTo>
                <a:lnTo>
                  <a:pt x="94436" y="29313"/>
                </a:lnTo>
                <a:lnTo>
                  <a:pt x="112475" y="21355"/>
                </a:lnTo>
                <a:lnTo>
                  <a:pt x="124810" y="20294"/>
                </a:lnTo>
                <a:lnTo>
                  <a:pt x="142848" y="12336"/>
                </a:lnTo>
                <a:lnTo>
                  <a:pt x="144042" y="9020"/>
                </a:lnTo>
              </a:path>
            </a:pathLst>
          </a:custGeom>
          <a:solidFill>
            <a:schemeClr val="bg1">
              <a:lumMod val="85000"/>
            </a:schemeClr>
          </a:solidFill>
          <a:ln w="13251" cap="flat">
            <a:noFill/>
            <a:prstDash val="solid"/>
            <a:miter/>
          </a:ln>
        </p:spPr>
        <p:txBody>
          <a:bodyPr rtlCol="0" anchor="ctr"/>
          <a:lstStyle/>
          <a:p>
            <a:endParaRPr lang="en-FI" sz="816"/>
          </a:p>
        </p:txBody>
      </p:sp>
      <p:sp>
        <p:nvSpPr>
          <p:cNvPr id="1470" name="Freeform: Shape 1469">
            <a:extLst>
              <a:ext uri="{FF2B5EF4-FFF2-40B4-BE49-F238E27FC236}">
                <a16:creationId xmlns:a16="http://schemas.microsoft.com/office/drawing/2014/main" id="{098E98C0-42B2-9255-074C-62F24CB82B6A}"/>
              </a:ext>
            </a:extLst>
          </p:cNvPr>
          <p:cNvSpPr/>
          <p:nvPr/>
        </p:nvSpPr>
        <p:spPr>
          <a:xfrm>
            <a:off x="4561752" y="5609833"/>
            <a:ext cx="280957" cy="291425"/>
          </a:xfrm>
          <a:custGeom>
            <a:avLst/>
            <a:gdLst>
              <a:gd name="connsiteX0" fmla="*/ 85417 w 619406"/>
              <a:gd name="connsiteY0" fmla="*/ 44963 h 642484"/>
              <a:gd name="connsiteX1" fmla="*/ 83162 w 619406"/>
              <a:gd name="connsiteY1" fmla="*/ 0 h 642484"/>
              <a:gd name="connsiteX2" fmla="*/ 85417 w 619406"/>
              <a:gd name="connsiteY2" fmla="*/ 0 h 642484"/>
              <a:gd name="connsiteX3" fmla="*/ 92182 w 619406"/>
              <a:gd name="connsiteY3" fmla="*/ 4509 h 642484"/>
              <a:gd name="connsiteX4" fmla="*/ 98946 w 619406"/>
              <a:gd name="connsiteY4" fmla="*/ 5570 h 642484"/>
              <a:gd name="connsiteX5" fmla="*/ 105710 w 619406"/>
              <a:gd name="connsiteY5" fmla="*/ 16844 h 642484"/>
              <a:gd name="connsiteX6" fmla="*/ 106772 w 619406"/>
              <a:gd name="connsiteY6" fmla="*/ 25863 h 642484"/>
              <a:gd name="connsiteX7" fmla="*/ 118046 w 619406"/>
              <a:gd name="connsiteY7" fmla="*/ 28119 h 642484"/>
              <a:gd name="connsiteX8" fmla="*/ 143909 w 619406"/>
              <a:gd name="connsiteY8" fmla="*/ 26925 h 642484"/>
              <a:gd name="connsiteX9" fmla="*/ 146164 w 619406"/>
              <a:gd name="connsiteY9" fmla="*/ 24670 h 642484"/>
              <a:gd name="connsiteX10" fmla="*/ 155183 w 619406"/>
              <a:gd name="connsiteY10" fmla="*/ 32495 h 642484"/>
              <a:gd name="connsiteX11" fmla="*/ 165264 w 619406"/>
              <a:gd name="connsiteY11" fmla="*/ 48279 h 642484"/>
              <a:gd name="connsiteX12" fmla="*/ 166457 w 619406"/>
              <a:gd name="connsiteY12" fmla="*/ 48279 h 642484"/>
              <a:gd name="connsiteX13" fmla="*/ 167518 w 619406"/>
              <a:gd name="connsiteY13" fmla="*/ 55043 h 642484"/>
              <a:gd name="connsiteX14" fmla="*/ 174283 w 619406"/>
              <a:gd name="connsiteY14" fmla="*/ 51727 h 642484"/>
              <a:gd name="connsiteX15" fmla="*/ 178792 w 619406"/>
              <a:gd name="connsiteY15" fmla="*/ 55043 h 642484"/>
              <a:gd name="connsiteX16" fmla="*/ 179853 w 619406"/>
              <a:gd name="connsiteY16" fmla="*/ 60614 h 642484"/>
              <a:gd name="connsiteX17" fmla="*/ 182108 w 619406"/>
              <a:gd name="connsiteY17" fmla="*/ 60614 h 642484"/>
              <a:gd name="connsiteX18" fmla="*/ 188873 w 619406"/>
              <a:gd name="connsiteY18" fmla="*/ 44831 h 642484"/>
              <a:gd name="connsiteX19" fmla="*/ 196698 w 619406"/>
              <a:gd name="connsiteY19" fmla="*/ 37005 h 642484"/>
              <a:gd name="connsiteX20" fmla="*/ 198953 w 619406"/>
              <a:gd name="connsiteY20" fmla="*/ 32495 h 642484"/>
              <a:gd name="connsiteX21" fmla="*/ 206779 w 619406"/>
              <a:gd name="connsiteY21" fmla="*/ 33689 h 642484"/>
              <a:gd name="connsiteX22" fmla="*/ 207839 w 619406"/>
              <a:gd name="connsiteY22" fmla="*/ 40454 h 642484"/>
              <a:gd name="connsiteX23" fmla="*/ 219114 w 619406"/>
              <a:gd name="connsiteY23" fmla="*/ 55043 h 642484"/>
              <a:gd name="connsiteX24" fmla="*/ 219114 w 619406"/>
              <a:gd name="connsiteY24" fmla="*/ 69633 h 642484"/>
              <a:gd name="connsiteX25" fmla="*/ 220174 w 619406"/>
              <a:gd name="connsiteY25" fmla="*/ 78653 h 642484"/>
              <a:gd name="connsiteX26" fmla="*/ 223490 w 619406"/>
              <a:gd name="connsiteY26" fmla="*/ 81968 h 642484"/>
              <a:gd name="connsiteX27" fmla="*/ 225745 w 619406"/>
              <a:gd name="connsiteY27" fmla="*/ 83162 h 642484"/>
              <a:gd name="connsiteX28" fmla="*/ 229061 w 619406"/>
              <a:gd name="connsiteY28" fmla="*/ 81968 h 642484"/>
              <a:gd name="connsiteX29" fmla="*/ 234632 w 619406"/>
              <a:gd name="connsiteY29" fmla="*/ 85417 h 642484"/>
              <a:gd name="connsiteX30" fmla="*/ 236887 w 619406"/>
              <a:gd name="connsiteY30" fmla="*/ 103455 h 642484"/>
              <a:gd name="connsiteX31" fmla="*/ 244712 w 619406"/>
              <a:gd name="connsiteY31" fmla="*/ 104517 h 642484"/>
              <a:gd name="connsiteX32" fmla="*/ 245906 w 619406"/>
              <a:gd name="connsiteY32" fmla="*/ 110087 h 642484"/>
              <a:gd name="connsiteX33" fmla="*/ 241396 w 619406"/>
              <a:gd name="connsiteY33" fmla="*/ 115790 h 642484"/>
              <a:gd name="connsiteX34" fmla="*/ 248161 w 619406"/>
              <a:gd name="connsiteY34" fmla="*/ 115790 h 642484"/>
              <a:gd name="connsiteX35" fmla="*/ 248161 w 619406"/>
              <a:gd name="connsiteY35" fmla="*/ 114596 h 642484"/>
              <a:gd name="connsiteX36" fmla="*/ 253864 w 619406"/>
              <a:gd name="connsiteY36" fmla="*/ 112342 h 642484"/>
              <a:gd name="connsiteX37" fmla="*/ 256118 w 619406"/>
              <a:gd name="connsiteY37" fmla="*/ 114596 h 642484"/>
              <a:gd name="connsiteX38" fmla="*/ 263944 w 619406"/>
              <a:gd name="connsiteY38" fmla="*/ 114596 h 642484"/>
              <a:gd name="connsiteX39" fmla="*/ 266199 w 619406"/>
              <a:gd name="connsiteY39" fmla="*/ 111280 h 642484"/>
              <a:gd name="connsiteX40" fmla="*/ 267260 w 619406"/>
              <a:gd name="connsiteY40" fmla="*/ 114596 h 642484"/>
              <a:gd name="connsiteX41" fmla="*/ 268321 w 619406"/>
              <a:gd name="connsiteY41" fmla="*/ 115790 h 642484"/>
              <a:gd name="connsiteX42" fmla="*/ 267260 w 619406"/>
              <a:gd name="connsiteY42" fmla="*/ 116852 h 642484"/>
              <a:gd name="connsiteX43" fmla="*/ 269515 w 619406"/>
              <a:gd name="connsiteY43" fmla="*/ 117912 h 642484"/>
              <a:gd name="connsiteX44" fmla="*/ 269515 w 619406"/>
              <a:gd name="connsiteY44" fmla="*/ 121361 h 642484"/>
              <a:gd name="connsiteX45" fmla="*/ 270576 w 619406"/>
              <a:gd name="connsiteY45" fmla="*/ 122422 h 642484"/>
              <a:gd name="connsiteX46" fmla="*/ 270576 w 619406"/>
              <a:gd name="connsiteY46" fmla="*/ 124677 h 642484"/>
              <a:gd name="connsiteX47" fmla="*/ 273892 w 619406"/>
              <a:gd name="connsiteY47" fmla="*/ 124677 h 642484"/>
              <a:gd name="connsiteX48" fmla="*/ 274953 w 619406"/>
              <a:gd name="connsiteY48" fmla="*/ 125738 h 642484"/>
              <a:gd name="connsiteX49" fmla="*/ 300817 w 619406"/>
              <a:gd name="connsiteY49" fmla="*/ 122422 h 642484"/>
              <a:gd name="connsiteX50" fmla="*/ 299623 w 619406"/>
              <a:gd name="connsiteY50" fmla="*/ 130247 h 642484"/>
              <a:gd name="connsiteX51" fmla="*/ 301878 w 619406"/>
              <a:gd name="connsiteY51" fmla="*/ 129187 h 642484"/>
              <a:gd name="connsiteX52" fmla="*/ 304133 w 619406"/>
              <a:gd name="connsiteY52" fmla="*/ 120167 h 642484"/>
              <a:gd name="connsiteX53" fmla="*/ 306387 w 619406"/>
              <a:gd name="connsiteY53" fmla="*/ 117912 h 642484"/>
              <a:gd name="connsiteX54" fmla="*/ 306387 w 619406"/>
              <a:gd name="connsiteY54" fmla="*/ 115657 h 642484"/>
              <a:gd name="connsiteX55" fmla="*/ 310897 w 619406"/>
              <a:gd name="connsiteY55" fmla="*/ 114464 h 642484"/>
              <a:gd name="connsiteX56" fmla="*/ 315406 w 619406"/>
              <a:gd name="connsiteY56" fmla="*/ 122289 h 642484"/>
              <a:gd name="connsiteX57" fmla="*/ 315406 w 619406"/>
              <a:gd name="connsiteY57" fmla="*/ 126799 h 642484"/>
              <a:gd name="connsiteX58" fmla="*/ 318722 w 619406"/>
              <a:gd name="connsiteY58" fmla="*/ 129054 h 642484"/>
              <a:gd name="connsiteX59" fmla="*/ 319784 w 619406"/>
              <a:gd name="connsiteY59" fmla="*/ 136879 h 642484"/>
              <a:gd name="connsiteX60" fmla="*/ 327609 w 619406"/>
              <a:gd name="connsiteY60" fmla="*/ 143643 h 642484"/>
              <a:gd name="connsiteX61" fmla="*/ 330925 w 619406"/>
              <a:gd name="connsiteY61" fmla="*/ 152662 h 642484"/>
              <a:gd name="connsiteX62" fmla="*/ 330925 w 619406"/>
              <a:gd name="connsiteY62" fmla="*/ 159427 h 642484"/>
              <a:gd name="connsiteX63" fmla="*/ 334373 w 619406"/>
              <a:gd name="connsiteY63" fmla="*/ 168446 h 642484"/>
              <a:gd name="connsiteX64" fmla="*/ 333180 w 619406"/>
              <a:gd name="connsiteY64" fmla="*/ 176272 h 642484"/>
              <a:gd name="connsiteX65" fmla="*/ 332119 w 619406"/>
              <a:gd name="connsiteY65" fmla="*/ 180782 h 642484"/>
              <a:gd name="connsiteX66" fmla="*/ 334373 w 619406"/>
              <a:gd name="connsiteY66" fmla="*/ 184098 h 642484"/>
              <a:gd name="connsiteX67" fmla="*/ 341138 w 619406"/>
              <a:gd name="connsiteY67" fmla="*/ 185291 h 642484"/>
              <a:gd name="connsiteX68" fmla="*/ 345647 w 619406"/>
              <a:gd name="connsiteY68" fmla="*/ 194310 h 642484"/>
              <a:gd name="connsiteX69" fmla="*/ 345647 w 619406"/>
              <a:gd name="connsiteY69" fmla="*/ 198820 h 642484"/>
              <a:gd name="connsiteX70" fmla="*/ 350157 w 619406"/>
              <a:gd name="connsiteY70" fmla="*/ 198820 h 642484"/>
              <a:gd name="connsiteX71" fmla="*/ 357983 w 619406"/>
              <a:gd name="connsiteY71" fmla="*/ 200013 h 642484"/>
              <a:gd name="connsiteX72" fmla="*/ 359043 w 619406"/>
              <a:gd name="connsiteY72" fmla="*/ 189933 h 642484"/>
              <a:gd name="connsiteX73" fmla="*/ 357983 w 619406"/>
              <a:gd name="connsiteY73" fmla="*/ 186485 h 642484"/>
              <a:gd name="connsiteX74" fmla="*/ 364747 w 619406"/>
              <a:gd name="connsiteY74" fmla="*/ 175211 h 642484"/>
              <a:gd name="connsiteX75" fmla="*/ 391804 w 619406"/>
              <a:gd name="connsiteY75" fmla="*/ 187545 h 642484"/>
              <a:gd name="connsiteX76" fmla="*/ 389550 w 619406"/>
              <a:gd name="connsiteY76" fmla="*/ 192055 h 642484"/>
              <a:gd name="connsiteX77" fmla="*/ 389550 w 619406"/>
              <a:gd name="connsiteY77" fmla="*/ 200013 h 642484"/>
              <a:gd name="connsiteX78" fmla="*/ 397375 w 619406"/>
              <a:gd name="connsiteY78" fmla="*/ 197759 h 642484"/>
              <a:gd name="connsiteX79" fmla="*/ 398569 w 619406"/>
              <a:gd name="connsiteY79" fmla="*/ 200013 h 642484"/>
              <a:gd name="connsiteX80" fmla="*/ 396314 w 619406"/>
              <a:gd name="connsiteY80" fmla="*/ 204523 h 642484"/>
              <a:gd name="connsiteX81" fmla="*/ 397508 w 619406"/>
              <a:gd name="connsiteY81" fmla="*/ 206778 h 642484"/>
              <a:gd name="connsiteX82" fmla="*/ 395253 w 619406"/>
              <a:gd name="connsiteY82" fmla="*/ 209032 h 642484"/>
              <a:gd name="connsiteX83" fmla="*/ 395253 w 619406"/>
              <a:gd name="connsiteY83" fmla="*/ 218052 h 642484"/>
              <a:gd name="connsiteX84" fmla="*/ 382918 w 619406"/>
              <a:gd name="connsiteY84" fmla="*/ 227071 h 642484"/>
              <a:gd name="connsiteX85" fmla="*/ 382918 w 619406"/>
              <a:gd name="connsiteY85" fmla="*/ 230387 h 642484"/>
              <a:gd name="connsiteX86" fmla="*/ 385173 w 619406"/>
              <a:gd name="connsiteY86" fmla="*/ 241661 h 642484"/>
              <a:gd name="connsiteX87" fmla="*/ 389682 w 619406"/>
              <a:gd name="connsiteY87" fmla="*/ 244977 h 642484"/>
              <a:gd name="connsiteX88" fmla="*/ 392998 w 619406"/>
              <a:gd name="connsiteY88" fmla="*/ 250547 h 642484"/>
              <a:gd name="connsiteX89" fmla="*/ 394192 w 619406"/>
              <a:gd name="connsiteY89" fmla="*/ 251741 h 642484"/>
              <a:gd name="connsiteX90" fmla="*/ 396447 w 619406"/>
              <a:gd name="connsiteY90" fmla="*/ 256250 h 642484"/>
              <a:gd name="connsiteX91" fmla="*/ 396447 w 619406"/>
              <a:gd name="connsiteY91" fmla="*/ 257312 h 642484"/>
              <a:gd name="connsiteX92" fmla="*/ 403211 w 619406"/>
              <a:gd name="connsiteY92" fmla="*/ 269647 h 642484"/>
              <a:gd name="connsiteX93" fmla="*/ 403211 w 619406"/>
              <a:gd name="connsiteY93" fmla="*/ 275218 h 642484"/>
              <a:gd name="connsiteX94" fmla="*/ 405466 w 619406"/>
              <a:gd name="connsiteY94" fmla="*/ 281982 h 642484"/>
              <a:gd name="connsiteX95" fmla="*/ 405466 w 619406"/>
              <a:gd name="connsiteY95" fmla="*/ 283043 h 642484"/>
              <a:gd name="connsiteX96" fmla="*/ 403211 w 619406"/>
              <a:gd name="connsiteY96" fmla="*/ 285298 h 642484"/>
              <a:gd name="connsiteX97" fmla="*/ 406659 w 619406"/>
              <a:gd name="connsiteY97" fmla="*/ 287553 h 642484"/>
              <a:gd name="connsiteX98" fmla="*/ 415679 w 619406"/>
              <a:gd name="connsiteY98" fmla="*/ 289807 h 642484"/>
              <a:gd name="connsiteX99" fmla="*/ 420188 w 619406"/>
              <a:gd name="connsiteY99" fmla="*/ 292062 h 642484"/>
              <a:gd name="connsiteX100" fmla="*/ 425892 w 619406"/>
              <a:gd name="connsiteY100" fmla="*/ 289807 h 642484"/>
              <a:gd name="connsiteX101" fmla="*/ 430401 w 619406"/>
              <a:gd name="connsiteY101" fmla="*/ 290869 h 642484"/>
              <a:gd name="connsiteX102" fmla="*/ 441675 w 619406"/>
              <a:gd name="connsiteY102" fmla="*/ 285298 h 642484"/>
              <a:gd name="connsiteX103" fmla="*/ 460775 w 619406"/>
              <a:gd name="connsiteY103" fmla="*/ 285298 h 642484"/>
              <a:gd name="connsiteX104" fmla="*/ 465284 w 619406"/>
              <a:gd name="connsiteY104" fmla="*/ 287553 h 642484"/>
              <a:gd name="connsiteX105" fmla="*/ 459713 w 619406"/>
              <a:gd name="connsiteY105" fmla="*/ 293123 h 642484"/>
              <a:gd name="connsiteX106" fmla="*/ 456398 w 619406"/>
              <a:gd name="connsiteY106" fmla="*/ 297633 h 642484"/>
              <a:gd name="connsiteX107" fmla="*/ 455337 w 619406"/>
              <a:gd name="connsiteY107" fmla="*/ 300949 h 642484"/>
              <a:gd name="connsiteX108" fmla="*/ 456398 w 619406"/>
              <a:gd name="connsiteY108" fmla="*/ 303204 h 642484"/>
              <a:gd name="connsiteX109" fmla="*/ 454143 w 619406"/>
              <a:gd name="connsiteY109" fmla="*/ 305458 h 642484"/>
              <a:gd name="connsiteX110" fmla="*/ 452949 w 619406"/>
              <a:gd name="connsiteY110" fmla="*/ 309968 h 642484"/>
              <a:gd name="connsiteX111" fmla="*/ 455204 w 619406"/>
              <a:gd name="connsiteY111" fmla="*/ 313284 h 642484"/>
              <a:gd name="connsiteX112" fmla="*/ 454143 w 619406"/>
              <a:gd name="connsiteY112" fmla="*/ 315539 h 642484"/>
              <a:gd name="connsiteX113" fmla="*/ 455204 w 619406"/>
              <a:gd name="connsiteY113" fmla="*/ 318855 h 642484"/>
              <a:gd name="connsiteX114" fmla="*/ 448439 w 619406"/>
              <a:gd name="connsiteY114" fmla="*/ 318855 h 642484"/>
              <a:gd name="connsiteX115" fmla="*/ 446185 w 619406"/>
              <a:gd name="connsiteY115" fmla="*/ 321109 h 642484"/>
              <a:gd name="connsiteX116" fmla="*/ 444991 w 619406"/>
              <a:gd name="connsiteY116" fmla="*/ 333444 h 642484"/>
              <a:gd name="connsiteX117" fmla="*/ 435972 w 619406"/>
              <a:gd name="connsiteY117" fmla="*/ 329996 h 642484"/>
              <a:gd name="connsiteX118" fmla="*/ 430401 w 619406"/>
              <a:gd name="connsiteY118" fmla="*/ 329996 h 642484"/>
              <a:gd name="connsiteX119" fmla="*/ 425892 w 619406"/>
              <a:gd name="connsiteY119" fmla="*/ 334505 h 642484"/>
              <a:gd name="connsiteX120" fmla="*/ 413557 w 619406"/>
              <a:gd name="connsiteY120" fmla="*/ 332251 h 642484"/>
              <a:gd name="connsiteX121" fmla="*/ 414750 w 619406"/>
              <a:gd name="connsiteY121" fmla="*/ 327741 h 642484"/>
              <a:gd name="connsiteX122" fmla="*/ 412495 w 619406"/>
              <a:gd name="connsiteY122" fmla="*/ 326548 h 642484"/>
              <a:gd name="connsiteX123" fmla="*/ 402415 w 619406"/>
              <a:gd name="connsiteY123" fmla="*/ 318722 h 642484"/>
              <a:gd name="connsiteX124" fmla="*/ 401221 w 619406"/>
              <a:gd name="connsiteY124" fmla="*/ 315406 h 642484"/>
              <a:gd name="connsiteX125" fmla="*/ 387693 w 619406"/>
              <a:gd name="connsiteY125" fmla="*/ 315406 h 642484"/>
              <a:gd name="connsiteX126" fmla="*/ 386632 w 619406"/>
              <a:gd name="connsiteY126" fmla="*/ 317661 h 642484"/>
              <a:gd name="connsiteX127" fmla="*/ 374296 w 619406"/>
              <a:gd name="connsiteY127" fmla="*/ 315406 h 642484"/>
              <a:gd name="connsiteX128" fmla="*/ 372042 w 619406"/>
              <a:gd name="connsiteY128" fmla="*/ 313151 h 642484"/>
              <a:gd name="connsiteX129" fmla="*/ 366471 w 619406"/>
              <a:gd name="connsiteY129" fmla="*/ 310897 h 642484"/>
              <a:gd name="connsiteX130" fmla="*/ 363155 w 619406"/>
              <a:gd name="connsiteY130" fmla="*/ 318722 h 642484"/>
              <a:gd name="connsiteX131" fmla="*/ 364216 w 619406"/>
              <a:gd name="connsiteY131" fmla="*/ 323232 h 642484"/>
              <a:gd name="connsiteX132" fmla="*/ 352942 w 619406"/>
              <a:gd name="connsiteY132" fmla="*/ 336760 h 642484"/>
              <a:gd name="connsiteX133" fmla="*/ 347371 w 619406"/>
              <a:gd name="connsiteY133" fmla="*/ 339015 h 642484"/>
              <a:gd name="connsiteX134" fmla="*/ 326017 w 619406"/>
              <a:gd name="connsiteY134" fmla="*/ 350289 h 642484"/>
              <a:gd name="connsiteX135" fmla="*/ 324956 w 619406"/>
              <a:gd name="connsiteY135" fmla="*/ 360369 h 642484"/>
              <a:gd name="connsiteX136" fmla="*/ 322702 w 619406"/>
              <a:gd name="connsiteY136" fmla="*/ 361431 h 642484"/>
              <a:gd name="connsiteX137" fmla="*/ 321508 w 619406"/>
              <a:gd name="connsiteY137" fmla="*/ 363685 h 642484"/>
              <a:gd name="connsiteX138" fmla="*/ 341801 w 619406"/>
              <a:gd name="connsiteY138" fmla="*/ 368195 h 642484"/>
              <a:gd name="connsiteX139" fmla="*/ 349626 w 619406"/>
              <a:gd name="connsiteY139" fmla="*/ 367134 h 642484"/>
              <a:gd name="connsiteX140" fmla="*/ 351881 w 619406"/>
              <a:gd name="connsiteY140" fmla="*/ 365940 h 642484"/>
              <a:gd name="connsiteX141" fmla="*/ 357452 w 619406"/>
              <a:gd name="connsiteY141" fmla="*/ 362624 h 642484"/>
              <a:gd name="connsiteX142" fmla="*/ 359707 w 619406"/>
              <a:gd name="connsiteY142" fmla="*/ 359308 h 642484"/>
              <a:gd name="connsiteX143" fmla="*/ 361961 w 619406"/>
              <a:gd name="connsiteY143" fmla="*/ 358115 h 642484"/>
              <a:gd name="connsiteX144" fmla="*/ 375490 w 619406"/>
              <a:gd name="connsiteY144" fmla="*/ 359308 h 642484"/>
              <a:gd name="connsiteX145" fmla="*/ 402548 w 619406"/>
              <a:gd name="connsiteY145" fmla="*/ 379602 h 642484"/>
              <a:gd name="connsiteX146" fmla="*/ 404803 w 619406"/>
              <a:gd name="connsiteY146" fmla="*/ 384111 h 642484"/>
              <a:gd name="connsiteX147" fmla="*/ 423902 w 619406"/>
              <a:gd name="connsiteY147" fmla="*/ 389682 h 642484"/>
              <a:gd name="connsiteX148" fmla="*/ 427218 w 619406"/>
              <a:gd name="connsiteY148" fmla="*/ 391937 h 642484"/>
              <a:gd name="connsiteX149" fmla="*/ 428279 w 619406"/>
              <a:gd name="connsiteY149" fmla="*/ 395253 h 642484"/>
              <a:gd name="connsiteX150" fmla="*/ 432789 w 619406"/>
              <a:gd name="connsiteY150" fmla="*/ 396446 h 642484"/>
              <a:gd name="connsiteX151" fmla="*/ 439553 w 619406"/>
              <a:gd name="connsiteY151" fmla="*/ 403210 h 642484"/>
              <a:gd name="connsiteX152" fmla="*/ 442869 w 619406"/>
              <a:gd name="connsiteY152" fmla="*/ 403210 h 642484"/>
              <a:gd name="connsiteX153" fmla="*/ 448439 w 619406"/>
              <a:gd name="connsiteY153" fmla="*/ 407720 h 642484"/>
              <a:gd name="connsiteX154" fmla="*/ 450694 w 619406"/>
              <a:gd name="connsiteY154" fmla="*/ 405465 h 642484"/>
              <a:gd name="connsiteX155" fmla="*/ 450694 w 619406"/>
              <a:gd name="connsiteY155" fmla="*/ 391937 h 642484"/>
              <a:gd name="connsiteX156" fmla="*/ 470988 w 619406"/>
              <a:gd name="connsiteY156" fmla="*/ 397507 h 642484"/>
              <a:gd name="connsiteX157" fmla="*/ 484516 w 619406"/>
              <a:gd name="connsiteY157" fmla="*/ 388488 h 642484"/>
              <a:gd name="connsiteX158" fmla="*/ 490087 w 619406"/>
              <a:gd name="connsiteY158" fmla="*/ 388488 h 642484"/>
              <a:gd name="connsiteX159" fmla="*/ 496852 w 619406"/>
              <a:gd name="connsiteY159" fmla="*/ 387294 h 642484"/>
              <a:gd name="connsiteX160" fmla="*/ 508125 w 619406"/>
              <a:gd name="connsiteY160" fmla="*/ 388488 h 642484"/>
              <a:gd name="connsiteX161" fmla="*/ 530673 w 619406"/>
              <a:gd name="connsiteY161" fmla="*/ 397507 h 642484"/>
              <a:gd name="connsiteX162" fmla="*/ 530673 w 619406"/>
              <a:gd name="connsiteY162" fmla="*/ 406526 h 642484"/>
              <a:gd name="connsiteX163" fmla="*/ 529480 w 619406"/>
              <a:gd name="connsiteY163" fmla="*/ 409842 h 642484"/>
              <a:gd name="connsiteX164" fmla="*/ 517145 w 619406"/>
              <a:gd name="connsiteY164" fmla="*/ 408781 h 642484"/>
              <a:gd name="connsiteX165" fmla="*/ 508125 w 619406"/>
              <a:gd name="connsiteY165" fmla="*/ 406526 h 642484"/>
              <a:gd name="connsiteX166" fmla="*/ 501361 w 619406"/>
              <a:gd name="connsiteY166" fmla="*/ 407588 h 642484"/>
              <a:gd name="connsiteX167" fmla="*/ 509187 w 619406"/>
              <a:gd name="connsiteY167" fmla="*/ 421117 h 642484"/>
              <a:gd name="connsiteX168" fmla="*/ 531735 w 619406"/>
              <a:gd name="connsiteY168" fmla="*/ 427880 h 642484"/>
              <a:gd name="connsiteX169" fmla="*/ 538499 w 619406"/>
              <a:gd name="connsiteY169" fmla="*/ 431196 h 642484"/>
              <a:gd name="connsiteX170" fmla="*/ 539692 w 619406"/>
              <a:gd name="connsiteY170" fmla="*/ 430136 h 642484"/>
              <a:gd name="connsiteX171" fmla="*/ 544202 w 619406"/>
              <a:gd name="connsiteY171" fmla="*/ 436900 h 642484"/>
              <a:gd name="connsiteX172" fmla="*/ 547651 w 619406"/>
              <a:gd name="connsiteY172" fmla="*/ 431329 h 642484"/>
              <a:gd name="connsiteX173" fmla="*/ 552160 w 619406"/>
              <a:gd name="connsiteY173" fmla="*/ 431329 h 642484"/>
              <a:gd name="connsiteX174" fmla="*/ 552160 w 619406"/>
              <a:gd name="connsiteY174" fmla="*/ 441409 h 642484"/>
              <a:gd name="connsiteX175" fmla="*/ 560118 w 619406"/>
              <a:gd name="connsiteY175" fmla="*/ 459448 h 642484"/>
              <a:gd name="connsiteX176" fmla="*/ 562373 w 619406"/>
              <a:gd name="connsiteY176" fmla="*/ 470722 h 642484"/>
              <a:gd name="connsiteX177" fmla="*/ 576963 w 619406"/>
              <a:gd name="connsiteY177" fmla="*/ 487566 h 642484"/>
              <a:gd name="connsiteX178" fmla="*/ 584789 w 619406"/>
              <a:gd name="connsiteY178" fmla="*/ 495392 h 642484"/>
              <a:gd name="connsiteX179" fmla="*/ 587043 w 619406"/>
              <a:gd name="connsiteY179" fmla="*/ 502157 h 642484"/>
              <a:gd name="connsiteX180" fmla="*/ 591553 w 619406"/>
              <a:gd name="connsiteY180" fmla="*/ 503218 h 642484"/>
              <a:gd name="connsiteX181" fmla="*/ 592614 w 619406"/>
              <a:gd name="connsiteY181" fmla="*/ 509982 h 642484"/>
              <a:gd name="connsiteX182" fmla="*/ 581340 w 619406"/>
              <a:gd name="connsiteY182" fmla="*/ 513297 h 642484"/>
              <a:gd name="connsiteX183" fmla="*/ 574576 w 619406"/>
              <a:gd name="connsiteY183" fmla="*/ 518869 h 642484"/>
              <a:gd name="connsiteX184" fmla="*/ 574576 w 619406"/>
              <a:gd name="connsiteY184" fmla="*/ 524572 h 642484"/>
              <a:gd name="connsiteX185" fmla="*/ 571260 w 619406"/>
              <a:gd name="connsiteY185" fmla="*/ 531336 h 642484"/>
              <a:gd name="connsiteX186" fmla="*/ 579085 w 619406"/>
              <a:gd name="connsiteY186" fmla="*/ 547120 h 642484"/>
              <a:gd name="connsiteX187" fmla="*/ 599378 w 619406"/>
              <a:gd name="connsiteY187" fmla="*/ 559455 h 642484"/>
              <a:gd name="connsiteX188" fmla="*/ 607204 w 619406"/>
              <a:gd name="connsiteY188" fmla="*/ 559455 h 642484"/>
              <a:gd name="connsiteX189" fmla="*/ 612775 w 619406"/>
              <a:gd name="connsiteY189" fmla="*/ 552690 h 642484"/>
              <a:gd name="connsiteX190" fmla="*/ 616090 w 619406"/>
              <a:gd name="connsiteY190" fmla="*/ 554945 h 642484"/>
              <a:gd name="connsiteX191" fmla="*/ 619406 w 619406"/>
              <a:gd name="connsiteY191" fmla="*/ 569535 h 642484"/>
              <a:gd name="connsiteX192" fmla="*/ 617151 w 619406"/>
              <a:gd name="connsiteY192" fmla="*/ 571790 h 642484"/>
              <a:gd name="connsiteX193" fmla="*/ 613835 w 619406"/>
              <a:gd name="connsiteY193" fmla="*/ 571790 h 642484"/>
              <a:gd name="connsiteX194" fmla="*/ 599246 w 619406"/>
              <a:gd name="connsiteY194" fmla="*/ 579615 h 642484"/>
              <a:gd name="connsiteX195" fmla="*/ 599246 w 619406"/>
              <a:gd name="connsiteY195" fmla="*/ 589695 h 642484"/>
              <a:gd name="connsiteX196" fmla="*/ 601500 w 619406"/>
              <a:gd name="connsiteY196" fmla="*/ 602030 h 642484"/>
              <a:gd name="connsiteX197" fmla="*/ 600440 w 619406"/>
              <a:gd name="connsiteY197" fmla="*/ 605346 h 642484"/>
              <a:gd name="connsiteX198" fmla="*/ 597124 w 619406"/>
              <a:gd name="connsiteY198" fmla="*/ 611049 h 642484"/>
              <a:gd name="connsiteX199" fmla="*/ 584789 w 619406"/>
              <a:gd name="connsiteY199" fmla="*/ 615559 h 642484"/>
              <a:gd name="connsiteX200" fmla="*/ 581340 w 619406"/>
              <a:gd name="connsiteY200" fmla="*/ 617814 h 642484"/>
              <a:gd name="connsiteX201" fmla="*/ 570066 w 619406"/>
              <a:gd name="connsiteY201" fmla="*/ 617814 h 642484"/>
              <a:gd name="connsiteX202" fmla="*/ 561047 w 619406"/>
              <a:gd name="connsiteY202" fmla="*/ 605479 h 642484"/>
              <a:gd name="connsiteX203" fmla="*/ 559986 w 619406"/>
              <a:gd name="connsiteY203" fmla="*/ 608928 h 642484"/>
              <a:gd name="connsiteX204" fmla="*/ 552028 w 619406"/>
              <a:gd name="connsiteY204" fmla="*/ 614498 h 642484"/>
              <a:gd name="connsiteX205" fmla="*/ 538499 w 619406"/>
              <a:gd name="connsiteY205" fmla="*/ 622324 h 642484"/>
              <a:gd name="connsiteX206" fmla="*/ 511441 w 619406"/>
              <a:gd name="connsiteY206" fmla="*/ 621263 h 642484"/>
              <a:gd name="connsiteX207" fmla="*/ 494597 w 619406"/>
              <a:gd name="connsiteY207" fmla="*/ 626833 h 642484"/>
              <a:gd name="connsiteX208" fmla="*/ 493536 w 619406"/>
              <a:gd name="connsiteY208" fmla="*/ 626833 h 642484"/>
              <a:gd name="connsiteX209" fmla="*/ 481200 w 619406"/>
              <a:gd name="connsiteY209" fmla="*/ 627894 h 642484"/>
              <a:gd name="connsiteX210" fmla="*/ 467672 w 619406"/>
              <a:gd name="connsiteY210" fmla="*/ 629088 h 642484"/>
              <a:gd name="connsiteX211" fmla="*/ 465417 w 619406"/>
              <a:gd name="connsiteY211" fmla="*/ 626833 h 642484"/>
              <a:gd name="connsiteX212" fmla="*/ 456398 w 619406"/>
              <a:gd name="connsiteY212" fmla="*/ 627894 h 642484"/>
              <a:gd name="connsiteX213" fmla="*/ 444063 w 619406"/>
              <a:gd name="connsiteY213" fmla="*/ 629088 h 642484"/>
              <a:gd name="connsiteX214" fmla="*/ 438492 w 619406"/>
              <a:gd name="connsiteY214" fmla="*/ 624579 h 642484"/>
              <a:gd name="connsiteX215" fmla="*/ 436237 w 619406"/>
              <a:gd name="connsiteY215" fmla="*/ 625640 h 642484"/>
              <a:gd name="connsiteX216" fmla="*/ 435176 w 619406"/>
              <a:gd name="connsiteY216" fmla="*/ 629088 h 642484"/>
              <a:gd name="connsiteX217" fmla="*/ 427350 w 619406"/>
              <a:gd name="connsiteY217" fmla="*/ 634659 h 642484"/>
              <a:gd name="connsiteX218" fmla="*/ 420586 w 619406"/>
              <a:gd name="connsiteY218" fmla="*/ 637975 h 642484"/>
              <a:gd name="connsiteX219" fmla="*/ 410506 w 619406"/>
              <a:gd name="connsiteY219" fmla="*/ 636913 h 642484"/>
              <a:gd name="connsiteX220" fmla="*/ 391406 w 619406"/>
              <a:gd name="connsiteY220" fmla="*/ 642485 h 642484"/>
              <a:gd name="connsiteX221" fmla="*/ 382387 w 619406"/>
              <a:gd name="connsiteY221" fmla="*/ 642485 h 642484"/>
              <a:gd name="connsiteX222" fmla="*/ 374562 w 619406"/>
              <a:gd name="connsiteY222" fmla="*/ 641291 h 642484"/>
              <a:gd name="connsiteX223" fmla="*/ 370052 w 619406"/>
              <a:gd name="connsiteY223" fmla="*/ 635720 h 642484"/>
              <a:gd name="connsiteX224" fmla="*/ 357717 w 619406"/>
              <a:gd name="connsiteY224" fmla="*/ 631210 h 642484"/>
              <a:gd name="connsiteX225" fmla="*/ 354401 w 619406"/>
              <a:gd name="connsiteY225" fmla="*/ 628956 h 642484"/>
              <a:gd name="connsiteX226" fmla="*/ 351085 w 619406"/>
              <a:gd name="connsiteY226" fmla="*/ 627762 h 642484"/>
              <a:gd name="connsiteX227" fmla="*/ 330792 w 619406"/>
              <a:gd name="connsiteY227" fmla="*/ 616488 h 642484"/>
              <a:gd name="connsiteX228" fmla="*/ 321773 w 619406"/>
              <a:gd name="connsiteY228" fmla="*/ 614233 h 642484"/>
              <a:gd name="connsiteX229" fmla="*/ 319518 w 619406"/>
              <a:gd name="connsiteY229" fmla="*/ 611978 h 642484"/>
              <a:gd name="connsiteX230" fmla="*/ 310499 w 619406"/>
              <a:gd name="connsiteY230" fmla="*/ 609723 h 642484"/>
              <a:gd name="connsiteX231" fmla="*/ 293654 w 619406"/>
              <a:gd name="connsiteY231" fmla="*/ 597388 h 642484"/>
              <a:gd name="connsiteX232" fmla="*/ 304928 w 619406"/>
              <a:gd name="connsiteY232" fmla="*/ 559189 h 642484"/>
              <a:gd name="connsiteX233" fmla="*/ 304928 w 619406"/>
              <a:gd name="connsiteY233" fmla="*/ 556935 h 642484"/>
              <a:gd name="connsiteX234" fmla="*/ 302674 w 619406"/>
              <a:gd name="connsiteY234" fmla="*/ 555874 h 642484"/>
              <a:gd name="connsiteX235" fmla="*/ 303735 w 619406"/>
              <a:gd name="connsiteY235" fmla="*/ 548048 h 642484"/>
              <a:gd name="connsiteX236" fmla="*/ 299225 w 619406"/>
              <a:gd name="connsiteY236" fmla="*/ 545793 h 642484"/>
              <a:gd name="connsiteX237" fmla="*/ 298164 w 619406"/>
              <a:gd name="connsiteY237" fmla="*/ 535713 h 642484"/>
              <a:gd name="connsiteX238" fmla="*/ 290339 w 619406"/>
              <a:gd name="connsiteY238" fmla="*/ 528949 h 642484"/>
              <a:gd name="connsiteX239" fmla="*/ 289145 w 619406"/>
              <a:gd name="connsiteY239" fmla="*/ 525633 h 642484"/>
              <a:gd name="connsiteX240" fmla="*/ 286890 w 619406"/>
              <a:gd name="connsiteY240" fmla="*/ 523378 h 642484"/>
              <a:gd name="connsiteX241" fmla="*/ 284635 w 619406"/>
              <a:gd name="connsiteY241" fmla="*/ 523378 h 642484"/>
              <a:gd name="connsiteX242" fmla="*/ 279064 w 619406"/>
              <a:gd name="connsiteY242" fmla="*/ 513297 h 642484"/>
              <a:gd name="connsiteX243" fmla="*/ 283574 w 619406"/>
              <a:gd name="connsiteY243" fmla="*/ 511043 h 642484"/>
              <a:gd name="connsiteX244" fmla="*/ 270045 w 619406"/>
              <a:gd name="connsiteY244" fmla="*/ 462631 h 642484"/>
              <a:gd name="connsiteX245" fmla="*/ 271106 w 619406"/>
              <a:gd name="connsiteY245" fmla="*/ 457060 h 642484"/>
              <a:gd name="connsiteX246" fmla="*/ 272168 w 619406"/>
              <a:gd name="connsiteY246" fmla="*/ 452551 h 642484"/>
              <a:gd name="connsiteX247" fmla="*/ 251874 w 619406"/>
              <a:gd name="connsiteY247" fmla="*/ 454806 h 642484"/>
              <a:gd name="connsiteX248" fmla="*/ 202401 w 619406"/>
              <a:gd name="connsiteY248" fmla="*/ 475098 h 642484"/>
              <a:gd name="connsiteX249" fmla="*/ 196698 w 619406"/>
              <a:gd name="connsiteY249" fmla="*/ 479608 h 642484"/>
              <a:gd name="connsiteX250" fmla="*/ 197892 w 619406"/>
              <a:gd name="connsiteY250" fmla="*/ 491943 h 642484"/>
              <a:gd name="connsiteX251" fmla="*/ 196698 w 619406"/>
              <a:gd name="connsiteY251" fmla="*/ 493005 h 642484"/>
              <a:gd name="connsiteX252" fmla="*/ 195504 w 619406"/>
              <a:gd name="connsiteY252" fmla="*/ 496453 h 642484"/>
              <a:gd name="connsiteX253" fmla="*/ 190995 w 619406"/>
              <a:gd name="connsiteY253" fmla="*/ 504278 h 642484"/>
              <a:gd name="connsiteX254" fmla="*/ 189934 w 619406"/>
              <a:gd name="connsiteY254" fmla="*/ 511043 h 642484"/>
              <a:gd name="connsiteX255" fmla="*/ 190995 w 619406"/>
              <a:gd name="connsiteY255" fmla="*/ 512237 h 642484"/>
              <a:gd name="connsiteX256" fmla="*/ 188740 w 619406"/>
              <a:gd name="connsiteY256" fmla="*/ 517807 h 642484"/>
              <a:gd name="connsiteX257" fmla="*/ 185424 w 619406"/>
              <a:gd name="connsiteY257" fmla="*/ 518869 h 642484"/>
              <a:gd name="connsiteX258" fmla="*/ 185424 w 619406"/>
              <a:gd name="connsiteY258" fmla="*/ 522317 h 642484"/>
              <a:gd name="connsiteX259" fmla="*/ 182108 w 619406"/>
              <a:gd name="connsiteY259" fmla="*/ 523378 h 642484"/>
              <a:gd name="connsiteX260" fmla="*/ 179853 w 619406"/>
              <a:gd name="connsiteY260" fmla="*/ 528949 h 642484"/>
              <a:gd name="connsiteX261" fmla="*/ 159560 w 619406"/>
              <a:gd name="connsiteY261" fmla="*/ 537968 h 642484"/>
              <a:gd name="connsiteX262" fmla="*/ 121361 w 619406"/>
              <a:gd name="connsiteY262" fmla="*/ 562771 h 642484"/>
              <a:gd name="connsiteX263" fmla="*/ 100007 w 619406"/>
              <a:gd name="connsiteY263" fmla="*/ 542477 h 642484"/>
              <a:gd name="connsiteX264" fmla="*/ 128126 w 619406"/>
              <a:gd name="connsiteY264" fmla="*/ 510910 h 642484"/>
              <a:gd name="connsiteX265" fmla="*/ 125871 w 619406"/>
              <a:gd name="connsiteY265" fmla="*/ 498575 h 642484"/>
              <a:gd name="connsiteX266" fmla="*/ 114597 w 619406"/>
              <a:gd name="connsiteY266" fmla="*/ 482791 h 642484"/>
              <a:gd name="connsiteX267" fmla="*/ 109026 w 619406"/>
              <a:gd name="connsiteY267" fmla="*/ 455734 h 642484"/>
              <a:gd name="connsiteX268" fmla="*/ 102262 w 619406"/>
              <a:gd name="connsiteY268" fmla="*/ 448970 h 642484"/>
              <a:gd name="connsiteX269" fmla="*/ 100007 w 619406"/>
              <a:gd name="connsiteY269" fmla="*/ 441144 h 642484"/>
              <a:gd name="connsiteX270" fmla="*/ 92182 w 619406"/>
              <a:gd name="connsiteY270" fmla="*/ 448970 h 642484"/>
              <a:gd name="connsiteX271" fmla="*/ 53983 w 619406"/>
              <a:gd name="connsiteY271" fmla="*/ 472579 h 642484"/>
              <a:gd name="connsiteX272" fmla="*/ 46024 w 619406"/>
              <a:gd name="connsiteY272" fmla="*/ 463559 h 642484"/>
              <a:gd name="connsiteX273" fmla="*/ 40454 w 619406"/>
              <a:gd name="connsiteY273" fmla="*/ 462366 h 642484"/>
              <a:gd name="connsiteX274" fmla="*/ 35944 w 619406"/>
              <a:gd name="connsiteY274" fmla="*/ 465815 h 642484"/>
              <a:gd name="connsiteX275" fmla="*/ 33689 w 619406"/>
              <a:gd name="connsiteY275" fmla="*/ 470324 h 642484"/>
              <a:gd name="connsiteX276" fmla="*/ 29180 w 619406"/>
              <a:gd name="connsiteY276" fmla="*/ 469130 h 642484"/>
              <a:gd name="connsiteX277" fmla="*/ 26925 w 619406"/>
              <a:gd name="connsiteY277" fmla="*/ 471385 h 642484"/>
              <a:gd name="connsiteX278" fmla="*/ 23609 w 619406"/>
              <a:gd name="connsiteY278" fmla="*/ 470324 h 642484"/>
              <a:gd name="connsiteX279" fmla="*/ 21354 w 619406"/>
              <a:gd name="connsiteY279" fmla="*/ 470324 h 642484"/>
              <a:gd name="connsiteX280" fmla="*/ 14590 w 619406"/>
              <a:gd name="connsiteY280" fmla="*/ 445521 h 642484"/>
              <a:gd name="connsiteX281" fmla="*/ 14590 w 619406"/>
              <a:gd name="connsiteY281" fmla="*/ 442205 h 642484"/>
              <a:gd name="connsiteX282" fmla="*/ 12335 w 619406"/>
              <a:gd name="connsiteY282" fmla="*/ 439951 h 642484"/>
              <a:gd name="connsiteX283" fmla="*/ 11274 w 619406"/>
              <a:gd name="connsiteY283" fmla="*/ 434247 h 642484"/>
              <a:gd name="connsiteX284" fmla="*/ 6765 w 619406"/>
              <a:gd name="connsiteY284" fmla="*/ 418464 h 642484"/>
              <a:gd name="connsiteX285" fmla="*/ 0 w 619406"/>
              <a:gd name="connsiteY285" fmla="*/ 397110 h 642484"/>
              <a:gd name="connsiteX286" fmla="*/ 4510 w 619406"/>
              <a:gd name="connsiteY286" fmla="*/ 393794 h 642484"/>
              <a:gd name="connsiteX287" fmla="*/ 10080 w 619406"/>
              <a:gd name="connsiteY287" fmla="*/ 390478 h 642484"/>
              <a:gd name="connsiteX288" fmla="*/ 12335 w 619406"/>
              <a:gd name="connsiteY288" fmla="*/ 389284 h 642484"/>
              <a:gd name="connsiteX289" fmla="*/ 19099 w 619406"/>
              <a:gd name="connsiteY289" fmla="*/ 381458 h 642484"/>
              <a:gd name="connsiteX290" fmla="*/ 15784 w 619406"/>
              <a:gd name="connsiteY290" fmla="*/ 373633 h 642484"/>
              <a:gd name="connsiteX291" fmla="*/ 15784 w 619406"/>
              <a:gd name="connsiteY291" fmla="*/ 341004 h 642484"/>
              <a:gd name="connsiteX292" fmla="*/ 20293 w 619406"/>
              <a:gd name="connsiteY292" fmla="*/ 331985 h 642484"/>
              <a:gd name="connsiteX293" fmla="*/ 16977 w 619406"/>
              <a:gd name="connsiteY293" fmla="*/ 319650 h 642484"/>
              <a:gd name="connsiteX294" fmla="*/ 18039 w 619406"/>
              <a:gd name="connsiteY294" fmla="*/ 317396 h 642484"/>
              <a:gd name="connsiteX295" fmla="*/ 33822 w 619406"/>
              <a:gd name="connsiteY295" fmla="*/ 337689 h 642484"/>
              <a:gd name="connsiteX296" fmla="*/ 33822 w 619406"/>
              <a:gd name="connsiteY296" fmla="*/ 333179 h 642484"/>
              <a:gd name="connsiteX297" fmla="*/ 46157 w 619406"/>
              <a:gd name="connsiteY297" fmla="*/ 320844 h 642484"/>
              <a:gd name="connsiteX298" fmla="*/ 46157 w 619406"/>
              <a:gd name="connsiteY298" fmla="*/ 310764 h 642484"/>
              <a:gd name="connsiteX299" fmla="*/ 24803 w 619406"/>
              <a:gd name="connsiteY299" fmla="*/ 307448 h 642484"/>
              <a:gd name="connsiteX300" fmla="*/ 32629 w 619406"/>
              <a:gd name="connsiteY300" fmla="*/ 291665 h 642484"/>
              <a:gd name="connsiteX301" fmla="*/ 43902 w 619406"/>
              <a:gd name="connsiteY301" fmla="*/ 285961 h 642484"/>
              <a:gd name="connsiteX302" fmla="*/ 52922 w 619406"/>
              <a:gd name="connsiteY302" fmla="*/ 283706 h 642484"/>
              <a:gd name="connsiteX303" fmla="*/ 61941 w 619406"/>
              <a:gd name="connsiteY303" fmla="*/ 274687 h 642484"/>
              <a:gd name="connsiteX304" fmla="*/ 61941 w 619406"/>
              <a:gd name="connsiteY304" fmla="*/ 272432 h 642484"/>
              <a:gd name="connsiteX305" fmla="*/ 63002 w 619406"/>
              <a:gd name="connsiteY305" fmla="*/ 271371 h 642484"/>
              <a:gd name="connsiteX306" fmla="*/ 64063 w 619406"/>
              <a:gd name="connsiteY306" fmla="*/ 270178 h 642484"/>
              <a:gd name="connsiteX307" fmla="*/ 66318 w 619406"/>
              <a:gd name="connsiteY307" fmla="*/ 266862 h 642484"/>
              <a:gd name="connsiteX308" fmla="*/ 66318 w 619406"/>
              <a:gd name="connsiteY308" fmla="*/ 262352 h 642484"/>
              <a:gd name="connsiteX309" fmla="*/ 63002 w 619406"/>
              <a:gd name="connsiteY309" fmla="*/ 262352 h 642484"/>
              <a:gd name="connsiteX310" fmla="*/ 63002 w 619406"/>
              <a:gd name="connsiteY310" fmla="*/ 264606 h 642484"/>
              <a:gd name="connsiteX311" fmla="*/ 61941 w 619406"/>
              <a:gd name="connsiteY311" fmla="*/ 265668 h 642484"/>
              <a:gd name="connsiteX312" fmla="*/ 60747 w 619406"/>
              <a:gd name="connsiteY312" fmla="*/ 263413 h 642484"/>
              <a:gd name="connsiteX313" fmla="*/ 59553 w 619406"/>
              <a:gd name="connsiteY313" fmla="*/ 256649 h 642484"/>
              <a:gd name="connsiteX314" fmla="*/ 58492 w 619406"/>
              <a:gd name="connsiteY314" fmla="*/ 255587 h 642484"/>
              <a:gd name="connsiteX315" fmla="*/ 58492 w 619406"/>
              <a:gd name="connsiteY315" fmla="*/ 249884 h 642484"/>
              <a:gd name="connsiteX316" fmla="*/ 59553 w 619406"/>
              <a:gd name="connsiteY316" fmla="*/ 247630 h 642484"/>
              <a:gd name="connsiteX317" fmla="*/ 53983 w 619406"/>
              <a:gd name="connsiteY317" fmla="*/ 231846 h 642484"/>
              <a:gd name="connsiteX318" fmla="*/ 52789 w 619406"/>
              <a:gd name="connsiteY318" fmla="*/ 198157 h 642484"/>
              <a:gd name="connsiteX319" fmla="*/ 62869 w 619406"/>
              <a:gd name="connsiteY319" fmla="*/ 186882 h 642484"/>
              <a:gd name="connsiteX320" fmla="*/ 71888 w 619406"/>
              <a:gd name="connsiteY320" fmla="*/ 174548 h 642484"/>
              <a:gd name="connsiteX321" fmla="*/ 94437 w 619406"/>
              <a:gd name="connsiteY321" fmla="*/ 170038 h 642484"/>
              <a:gd name="connsiteX322" fmla="*/ 93375 w 619406"/>
              <a:gd name="connsiteY322" fmla="*/ 156509 h 642484"/>
              <a:gd name="connsiteX323" fmla="*/ 98946 w 619406"/>
              <a:gd name="connsiteY323" fmla="*/ 155315 h 642484"/>
              <a:gd name="connsiteX324" fmla="*/ 101201 w 619406"/>
              <a:gd name="connsiteY324" fmla="*/ 155315 h 642484"/>
              <a:gd name="connsiteX325" fmla="*/ 102262 w 619406"/>
              <a:gd name="connsiteY325" fmla="*/ 153061 h 642484"/>
              <a:gd name="connsiteX326" fmla="*/ 114597 w 619406"/>
              <a:gd name="connsiteY326" fmla="*/ 151999 h 642484"/>
              <a:gd name="connsiteX327" fmla="*/ 115658 w 619406"/>
              <a:gd name="connsiteY327" fmla="*/ 144174 h 642484"/>
              <a:gd name="connsiteX328" fmla="*/ 112342 w 619406"/>
              <a:gd name="connsiteY328" fmla="*/ 138603 h 642484"/>
              <a:gd name="connsiteX329" fmla="*/ 110087 w 619406"/>
              <a:gd name="connsiteY329" fmla="*/ 138603 h 642484"/>
              <a:gd name="connsiteX330" fmla="*/ 105578 w 619406"/>
              <a:gd name="connsiteY330" fmla="*/ 130778 h 642484"/>
              <a:gd name="connsiteX331" fmla="*/ 100007 w 619406"/>
              <a:gd name="connsiteY331" fmla="*/ 129584 h 642484"/>
              <a:gd name="connsiteX332" fmla="*/ 98946 w 619406"/>
              <a:gd name="connsiteY332" fmla="*/ 130778 h 642484"/>
              <a:gd name="connsiteX333" fmla="*/ 98946 w 619406"/>
              <a:gd name="connsiteY333" fmla="*/ 128523 h 642484"/>
              <a:gd name="connsiteX334" fmla="*/ 100007 w 619406"/>
              <a:gd name="connsiteY334" fmla="*/ 128523 h 642484"/>
              <a:gd name="connsiteX335" fmla="*/ 100007 w 619406"/>
              <a:gd name="connsiteY335" fmla="*/ 126268 h 642484"/>
              <a:gd name="connsiteX336" fmla="*/ 97752 w 619406"/>
              <a:gd name="connsiteY336" fmla="*/ 125075 h 642484"/>
              <a:gd name="connsiteX337" fmla="*/ 96691 w 619406"/>
              <a:gd name="connsiteY337" fmla="*/ 124014 h 642484"/>
              <a:gd name="connsiteX338" fmla="*/ 96691 w 619406"/>
              <a:gd name="connsiteY338" fmla="*/ 122952 h 642484"/>
              <a:gd name="connsiteX339" fmla="*/ 97752 w 619406"/>
              <a:gd name="connsiteY339" fmla="*/ 122952 h 642484"/>
              <a:gd name="connsiteX340" fmla="*/ 97752 w 619406"/>
              <a:gd name="connsiteY340" fmla="*/ 117249 h 642484"/>
              <a:gd name="connsiteX341" fmla="*/ 104517 w 619406"/>
              <a:gd name="connsiteY341" fmla="*/ 119504 h 642484"/>
              <a:gd name="connsiteX342" fmla="*/ 104517 w 619406"/>
              <a:gd name="connsiteY342" fmla="*/ 120698 h 642484"/>
              <a:gd name="connsiteX343" fmla="*/ 105578 w 619406"/>
              <a:gd name="connsiteY343" fmla="*/ 120698 h 642484"/>
              <a:gd name="connsiteX344" fmla="*/ 105578 w 619406"/>
              <a:gd name="connsiteY344" fmla="*/ 119504 h 642484"/>
              <a:gd name="connsiteX345" fmla="*/ 104517 w 619406"/>
              <a:gd name="connsiteY345" fmla="*/ 118443 h 642484"/>
              <a:gd name="connsiteX346" fmla="*/ 104517 w 619406"/>
              <a:gd name="connsiteY346" fmla="*/ 116188 h 642484"/>
              <a:gd name="connsiteX347" fmla="*/ 105578 w 619406"/>
              <a:gd name="connsiteY347" fmla="*/ 116188 h 642484"/>
              <a:gd name="connsiteX348" fmla="*/ 106639 w 619406"/>
              <a:gd name="connsiteY348" fmla="*/ 118443 h 642484"/>
              <a:gd name="connsiteX349" fmla="*/ 107700 w 619406"/>
              <a:gd name="connsiteY349" fmla="*/ 119504 h 642484"/>
              <a:gd name="connsiteX350" fmla="*/ 107700 w 619406"/>
              <a:gd name="connsiteY350" fmla="*/ 120698 h 642484"/>
              <a:gd name="connsiteX351" fmla="*/ 109955 w 619406"/>
              <a:gd name="connsiteY351" fmla="*/ 120698 h 642484"/>
              <a:gd name="connsiteX352" fmla="*/ 111016 w 619406"/>
              <a:gd name="connsiteY352" fmla="*/ 117249 h 642484"/>
              <a:gd name="connsiteX353" fmla="*/ 107700 w 619406"/>
              <a:gd name="connsiteY353" fmla="*/ 111679 h 642484"/>
              <a:gd name="connsiteX354" fmla="*/ 120035 w 619406"/>
              <a:gd name="connsiteY354" fmla="*/ 111679 h 642484"/>
              <a:gd name="connsiteX355" fmla="*/ 118974 w 619406"/>
              <a:gd name="connsiteY355" fmla="*/ 103853 h 642484"/>
              <a:gd name="connsiteX356" fmla="*/ 116719 w 619406"/>
              <a:gd name="connsiteY356" fmla="*/ 100537 h 642484"/>
              <a:gd name="connsiteX357" fmla="*/ 100936 w 619406"/>
              <a:gd name="connsiteY357" fmla="*/ 94966 h 642484"/>
              <a:gd name="connsiteX358" fmla="*/ 99742 w 619406"/>
              <a:gd name="connsiteY358" fmla="*/ 91518 h 642484"/>
              <a:gd name="connsiteX359" fmla="*/ 116586 w 619406"/>
              <a:gd name="connsiteY359" fmla="*/ 92712 h 642484"/>
              <a:gd name="connsiteX360" fmla="*/ 116586 w 619406"/>
              <a:gd name="connsiteY360" fmla="*/ 87141 h 642484"/>
              <a:gd name="connsiteX361" fmla="*/ 110883 w 619406"/>
              <a:gd name="connsiteY361" fmla="*/ 89396 h 642484"/>
              <a:gd name="connsiteX362" fmla="*/ 99609 w 619406"/>
              <a:gd name="connsiteY362" fmla="*/ 91651 h 642484"/>
              <a:gd name="connsiteX363" fmla="*/ 97355 w 619406"/>
              <a:gd name="connsiteY363" fmla="*/ 87141 h 642484"/>
              <a:gd name="connsiteX364" fmla="*/ 99609 w 619406"/>
              <a:gd name="connsiteY364" fmla="*/ 85947 h 642484"/>
              <a:gd name="connsiteX365" fmla="*/ 108628 w 619406"/>
              <a:gd name="connsiteY365" fmla="*/ 82631 h 642484"/>
              <a:gd name="connsiteX366" fmla="*/ 109690 w 619406"/>
              <a:gd name="connsiteY366" fmla="*/ 81437 h 642484"/>
              <a:gd name="connsiteX367" fmla="*/ 89396 w 619406"/>
              <a:gd name="connsiteY367" fmla="*/ 70164 h 642484"/>
              <a:gd name="connsiteX368" fmla="*/ 91651 w 619406"/>
              <a:gd name="connsiteY368" fmla="*/ 67909 h 642484"/>
              <a:gd name="connsiteX369" fmla="*/ 90590 w 619406"/>
              <a:gd name="connsiteY369" fmla="*/ 66848 h 642484"/>
              <a:gd name="connsiteX370" fmla="*/ 87141 w 619406"/>
              <a:gd name="connsiteY370" fmla="*/ 65654 h 642484"/>
              <a:gd name="connsiteX371" fmla="*/ 87141 w 619406"/>
              <a:gd name="connsiteY371" fmla="*/ 57829 h 642484"/>
              <a:gd name="connsiteX372" fmla="*/ 89396 w 619406"/>
              <a:gd name="connsiteY372" fmla="*/ 57829 h 642484"/>
              <a:gd name="connsiteX373" fmla="*/ 88335 w 619406"/>
              <a:gd name="connsiteY373" fmla="*/ 55574 h 642484"/>
              <a:gd name="connsiteX374" fmla="*/ 92845 w 619406"/>
              <a:gd name="connsiteY374" fmla="*/ 55574 h 642484"/>
              <a:gd name="connsiteX375" fmla="*/ 92845 w 619406"/>
              <a:gd name="connsiteY375" fmla="*/ 60083 h 642484"/>
              <a:gd name="connsiteX376" fmla="*/ 93906 w 619406"/>
              <a:gd name="connsiteY376" fmla="*/ 61277 h 642484"/>
              <a:gd name="connsiteX377" fmla="*/ 98415 w 619406"/>
              <a:gd name="connsiteY377" fmla="*/ 57829 h 642484"/>
              <a:gd name="connsiteX378" fmla="*/ 84887 w 619406"/>
              <a:gd name="connsiteY378" fmla="*/ 44300 h 64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Lst>
            <a:rect l="l" t="t" r="r" b="b"/>
            <a:pathLst>
              <a:path w="619406" h="642484">
                <a:moveTo>
                  <a:pt x="85417" y="44963"/>
                </a:moveTo>
                <a:lnTo>
                  <a:pt x="83162" y="0"/>
                </a:lnTo>
                <a:lnTo>
                  <a:pt x="85417" y="0"/>
                </a:lnTo>
                <a:lnTo>
                  <a:pt x="92182" y="4509"/>
                </a:lnTo>
                <a:lnTo>
                  <a:pt x="98946" y="5570"/>
                </a:lnTo>
                <a:lnTo>
                  <a:pt x="105710" y="16844"/>
                </a:lnTo>
                <a:lnTo>
                  <a:pt x="106772" y="25863"/>
                </a:lnTo>
                <a:lnTo>
                  <a:pt x="118046" y="28119"/>
                </a:lnTo>
                <a:lnTo>
                  <a:pt x="143909" y="26925"/>
                </a:lnTo>
                <a:lnTo>
                  <a:pt x="146164" y="24670"/>
                </a:lnTo>
                <a:lnTo>
                  <a:pt x="155183" y="32495"/>
                </a:lnTo>
                <a:lnTo>
                  <a:pt x="165264" y="48279"/>
                </a:lnTo>
                <a:lnTo>
                  <a:pt x="166457" y="48279"/>
                </a:lnTo>
                <a:lnTo>
                  <a:pt x="167518" y="55043"/>
                </a:lnTo>
                <a:lnTo>
                  <a:pt x="174283" y="51727"/>
                </a:lnTo>
                <a:lnTo>
                  <a:pt x="178792" y="55043"/>
                </a:lnTo>
                <a:lnTo>
                  <a:pt x="179853" y="60614"/>
                </a:lnTo>
                <a:lnTo>
                  <a:pt x="182108" y="60614"/>
                </a:lnTo>
                <a:lnTo>
                  <a:pt x="188873" y="44831"/>
                </a:lnTo>
                <a:lnTo>
                  <a:pt x="196698" y="37005"/>
                </a:lnTo>
                <a:lnTo>
                  <a:pt x="198953" y="32495"/>
                </a:lnTo>
                <a:lnTo>
                  <a:pt x="206779" y="33689"/>
                </a:lnTo>
                <a:lnTo>
                  <a:pt x="207839" y="40454"/>
                </a:lnTo>
                <a:lnTo>
                  <a:pt x="219114" y="55043"/>
                </a:lnTo>
                <a:lnTo>
                  <a:pt x="219114" y="69633"/>
                </a:lnTo>
                <a:lnTo>
                  <a:pt x="220174" y="78653"/>
                </a:lnTo>
                <a:lnTo>
                  <a:pt x="223490" y="81968"/>
                </a:lnTo>
                <a:lnTo>
                  <a:pt x="225745" y="83162"/>
                </a:lnTo>
                <a:lnTo>
                  <a:pt x="229061" y="81968"/>
                </a:lnTo>
                <a:lnTo>
                  <a:pt x="234632" y="85417"/>
                </a:lnTo>
                <a:lnTo>
                  <a:pt x="236887" y="103455"/>
                </a:lnTo>
                <a:lnTo>
                  <a:pt x="244712" y="104517"/>
                </a:lnTo>
                <a:lnTo>
                  <a:pt x="245906" y="110087"/>
                </a:lnTo>
                <a:lnTo>
                  <a:pt x="241396" y="115790"/>
                </a:lnTo>
                <a:lnTo>
                  <a:pt x="248161" y="115790"/>
                </a:lnTo>
                <a:lnTo>
                  <a:pt x="248161" y="114596"/>
                </a:lnTo>
                <a:lnTo>
                  <a:pt x="253864" y="112342"/>
                </a:lnTo>
                <a:lnTo>
                  <a:pt x="256118" y="114596"/>
                </a:lnTo>
                <a:lnTo>
                  <a:pt x="263944" y="114596"/>
                </a:lnTo>
                <a:lnTo>
                  <a:pt x="266199" y="111280"/>
                </a:lnTo>
                <a:lnTo>
                  <a:pt x="267260" y="114596"/>
                </a:lnTo>
                <a:lnTo>
                  <a:pt x="268321" y="115790"/>
                </a:lnTo>
                <a:lnTo>
                  <a:pt x="267260" y="116852"/>
                </a:lnTo>
                <a:lnTo>
                  <a:pt x="269515" y="117912"/>
                </a:lnTo>
                <a:lnTo>
                  <a:pt x="269515" y="121361"/>
                </a:lnTo>
                <a:lnTo>
                  <a:pt x="270576" y="122422"/>
                </a:lnTo>
                <a:lnTo>
                  <a:pt x="270576" y="124677"/>
                </a:lnTo>
                <a:lnTo>
                  <a:pt x="273892" y="124677"/>
                </a:lnTo>
                <a:lnTo>
                  <a:pt x="274953" y="125738"/>
                </a:lnTo>
                <a:lnTo>
                  <a:pt x="300817" y="122422"/>
                </a:lnTo>
                <a:lnTo>
                  <a:pt x="299623" y="130247"/>
                </a:lnTo>
                <a:lnTo>
                  <a:pt x="301878" y="129187"/>
                </a:lnTo>
                <a:lnTo>
                  <a:pt x="304133" y="120167"/>
                </a:lnTo>
                <a:lnTo>
                  <a:pt x="306387" y="117912"/>
                </a:lnTo>
                <a:lnTo>
                  <a:pt x="306387" y="115657"/>
                </a:lnTo>
                <a:lnTo>
                  <a:pt x="310897" y="114464"/>
                </a:lnTo>
                <a:lnTo>
                  <a:pt x="315406" y="122289"/>
                </a:lnTo>
                <a:lnTo>
                  <a:pt x="315406" y="126799"/>
                </a:lnTo>
                <a:lnTo>
                  <a:pt x="318722" y="129054"/>
                </a:lnTo>
                <a:lnTo>
                  <a:pt x="319784" y="136879"/>
                </a:lnTo>
                <a:lnTo>
                  <a:pt x="327609" y="143643"/>
                </a:lnTo>
                <a:lnTo>
                  <a:pt x="330925" y="152662"/>
                </a:lnTo>
                <a:lnTo>
                  <a:pt x="330925" y="159427"/>
                </a:lnTo>
                <a:lnTo>
                  <a:pt x="334373" y="168446"/>
                </a:lnTo>
                <a:lnTo>
                  <a:pt x="333180" y="176272"/>
                </a:lnTo>
                <a:lnTo>
                  <a:pt x="332119" y="180782"/>
                </a:lnTo>
                <a:lnTo>
                  <a:pt x="334373" y="184098"/>
                </a:lnTo>
                <a:lnTo>
                  <a:pt x="341138" y="185291"/>
                </a:lnTo>
                <a:lnTo>
                  <a:pt x="345647" y="194310"/>
                </a:lnTo>
                <a:lnTo>
                  <a:pt x="345647" y="198820"/>
                </a:lnTo>
                <a:lnTo>
                  <a:pt x="350157" y="198820"/>
                </a:lnTo>
                <a:lnTo>
                  <a:pt x="357983" y="200013"/>
                </a:lnTo>
                <a:lnTo>
                  <a:pt x="359043" y="189933"/>
                </a:lnTo>
                <a:lnTo>
                  <a:pt x="357983" y="186485"/>
                </a:lnTo>
                <a:lnTo>
                  <a:pt x="364747" y="175211"/>
                </a:lnTo>
                <a:lnTo>
                  <a:pt x="391804" y="187545"/>
                </a:lnTo>
                <a:lnTo>
                  <a:pt x="389550" y="192055"/>
                </a:lnTo>
                <a:lnTo>
                  <a:pt x="389550" y="200013"/>
                </a:lnTo>
                <a:lnTo>
                  <a:pt x="397375" y="197759"/>
                </a:lnTo>
                <a:lnTo>
                  <a:pt x="398569" y="200013"/>
                </a:lnTo>
                <a:lnTo>
                  <a:pt x="396314" y="204523"/>
                </a:lnTo>
                <a:lnTo>
                  <a:pt x="397508" y="206778"/>
                </a:lnTo>
                <a:lnTo>
                  <a:pt x="395253" y="209032"/>
                </a:lnTo>
                <a:lnTo>
                  <a:pt x="395253" y="218052"/>
                </a:lnTo>
                <a:lnTo>
                  <a:pt x="382918" y="227071"/>
                </a:lnTo>
                <a:lnTo>
                  <a:pt x="382918" y="230387"/>
                </a:lnTo>
                <a:lnTo>
                  <a:pt x="385173" y="241661"/>
                </a:lnTo>
                <a:lnTo>
                  <a:pt x="389682" y="244977"/>
                </a:lnTo>
                <a:lnTo>
                  <a:pt x="392998" y="250547"/>
                </a:lnTo>
                <a:lnTo>
                  <a:pt x="394192" y="251741"/>
                </a:lnTo>
                <a:lnTo>
                  <a:pt x="396447" y="256250"/>
                </a:lnTo>
                <a:lnTo>
                  <a:pt x="396447" y="257312"/>
                </a:lnTo>
                <a:lnTo>
                  <a:pt x="403211" y="269647"/>
                </a:lnTo>
                <a:lnTo>
                  <a:pt x="403211" y="275218"/>
                </a:lnTo>
                <a:lnTo>
                  <a:pt x="405466" y="281982"/>
                </a:lnTo>
                <a:lnTo>
                  <a:pt x="405466" y="283043"/>
                </a:lnTo>
                <a:lnTo>
                  <a:pt x="403211" y="285298"/>
                </a:lnTo>
                <a:lnTo>
                  <a:pt x="406659" y="287553"/>
                </a:lnTo>
                <a:lnTo>
                  <a:pt x="415679" y="289807"/>
                </a:lnTo>
                <a:lnTo>
                  <a:pt x="420188" y="292062"/>
                </a:lnTo>
                <a:lnTo>
                  <a:pt x="425892" y="289807"/>
                </a:lnTo>
                <a:lnTo>
                  <a:pt x="430401" y="290869"/>
                </a:lnTo>
                <a:lnTo>
                  <a:pt x="441675" y="285298"/>
                </a:lnTo>
                <a:lnTo>
                  <a:pt x="460775" y="285298"/>
                </a:lnTo>
                <a:lnTo>
                  <a:pt x="465284" y="287553"/>
                </a:lnTo>
                <a:lnTo>
                  <a:pt x="459713" y="293123"/>
                </a:lnTo>
                <a:lnTo>
                  <a:pt x="456398" y="297633"/>
                </a:lnTo>
                <a:lnTo>
                  <a:pt x="455337" y="300949"/>
                </a:lnTo>
                <a:lnTo>
                  <a:pt x="456398" y="303204"/>
                </a:lnTo>
                <a:lnTo>
                  <a:pt x="454143" y="305458"/>
                </a:lnTo>
                <a:lnTo>
                  <a:pt x="452949" y="309968"/>
                </a:lnTo>
                <a:lnTo>
                  <a:pt x="455204" y="313284"/>
                </a:lnTo>
                <a:lnTo>
                  <a:pt x="454143" y="315539"/>
                </a:lnTo>
                <a:lnTo>
                  <a:pt x="455204" y="318855"/>
                </a:lnTo>
                <a:lnTo>
                  <a:pt x="448439" y="318855"/>
                </a:lnTo>
                <a:lnTo>
                  <a:pt x="446185" y="321109"/>
                </a:lnTo>
                <a:lnTo>
                  <a:pt x="444991" y="333444"/>
                </a:lnTo>
                <a:lnTo>
                  <a:pt x="435972" y="329996"/>
                </a:lnTo>
                <a:lnTo>
                  <a:pt x="430401" y="329996"/>
                </a:lnTo>
                <a:lnTo>
                  <a:pt x="425892" y="334505"/>
                </a:lnTo>
                <a:lnTo>
                  <a:pt x="413557" y="332251"/>
                </a:lnTo>
                <a:lnTo>
                  <a:pt x="414750" y="327741"/>
                </a:lnTo>
                <a:lnTo>
                  <a:pt x="412495" y="326548"/>
                </a:lnTo>
                <a:lnTo>
                  <a:pt x="402415" y="318722"/>
                </a:lnTo>
                <a:lnTo>
                  <a:pt x="401221" y="315406"/>
                </a:lnTo>
                <a:lnTo>
                  <a:pt x="387693" y="315406"/>
                </a:lnTo>
                <a:lnTo>
                  <a:pt x="386632" y="317661"/>
                </a:lnTo>
                <a:lnTo>
                  <a:pt x="374296" y="315406"/>
                </a:lnTo>
                <a:lnTo>
                  <a:pt x="372042" y="313151"/>
                </a:lnTo>
                <a:lnTo>
                  <a:pt x="366471" y="310897"/>
                </a:lnTo>
                <a:lnTo>
                  <a:pt x="363155" y="318722"/>
                </a:lnTo>
                <a:lnTo>
                  <a:pt x="364216" y="323232"/>
                </a:lnTo>
                <a:lnTo>
                  <a:pt x="352942" y="336760"/>
                </a:lnTo>
                <a:lnTo>
                  <a:pt x="347371" y="339015"/>
                </a:lnTo>
                <a:lnTo>
                  <a:pt x="326017" y="350289"/>
                </a:lnTo>
                <a:lnTo>
                  <a:pt x="324956" y="360369"/>
                </a:lnTo>
                <a:lnTo>
                  <a:pt x="322702" y="361431"/>
                </a:lnTo>
                <a:lnTo>
                  <a:pt x="321508" y="363685"/>
                </a:lnTo>
                <a:lnTo>
                  <a:pt x="341801" y="368195"/>
                </a:lnTo>
                <a:lnTo>
                  <a:pt x="349626" y="367134"/>
                </a:lnTo>
                <a:lnTo>
                  <a:pt x="351881" y="365940"/>
                </a:lnTo>
                <a:lnTo>
                  <a:pt x="357452" y="362624"/>
                </a:lnTo>
                <a:lnTo>
                  <a:pt x="359707" y="359308"/>
                </a:lnTo>
                <a:lnTo>
                  <a:pt x="361961" y="358115"/>
                </a:lnTo>
                <a:lnTo>
                  <a:pt x="375490" y="359308"/>
                </a:lnTo>
                <a:lnTo>
                  <a:pt x="402548" y="379602"/>
                </a:lnTo>
                <a:lnTo>
                  <a:pt x="404803" y="384111"/>
                </a:lnTo>
                <a:lnTo>
                  <a:pt x="423902" y="389682"/>
                </a:lnTo>
                <a:lnTo>
                  <a:pt x="427218" y="391937"/>
                </a:lnTo>
                <a:lnTo>
                  <a:pt x="428279" y="395253"/>
                </a:lnTo>
                <a:lnTo>
                  <a:pt x="432789" y="396446"/>
                </a:lnTo>
                <a:lnTo>
                  <a:pt x="439553" y="403210"/>
                </a:lnTo>
                <a:lnTo>
                  <a:pt x="442869" y="403210"/>
                </a:lnTo>
                <a:lnTo>
                  <a:pt x="448439" y="407720"/>
                </a:lnTo>
                <a:lnTo>
                  <a:pt x="450694" y="405465"/>
                </a:lnTo>
                <a:lnTo>
                  <a:pt x="450694" y="391937"/>
                </a:lnTo>
                <a:lnTo>
                  <a:pt x="470988" y="397507"/>
                </a:lnTo>
                <a:lnTo>
                  <a:pt x="484516" y="388488"/>
                </a:lnTo>
                <a:lnTo>
                  <a:pt x="490087" y="388488"/>
                </a:lnTo>
                <a:lnTo>
                  <a:pt x="496852" y="387294"/>
                </a:lnTo>
                <a:lnTo>
                  <a:pt x="508125" y="388488"/>
                </a:lnTo>
                <a:lnTo>
                  <a:pt x="530673" y="397507"/>
                </a:lnTo>
                <a:lnTo>
                  <a:pt x="530673" y="406526"/>
                </a:lnTo>
                <a:lnTo>
                  <a:pt x="529480" y="409842"/>
                </a:lnTo>
                <a:lnTo>
                  <a:pt x="517145" y="408781"/>
                </a:lnTo>
                <a:lnTo>
                  <a:pt x="508125" y="406526"/>
                </a:lnTo>
                <a:lnTo>
                  <a:pt x="501361" y="407588"/>
                </a:lnTo>
                <a:lnTo>
                  <a:pt x="509187" y="421117"/>
                </a:lnTo>
                <a:lnTo>
                  <a:pt x="531735" y="427880"/>
                </a:lnTo>
                <a:lnTo>
                  <a:pt x="538499" y="431196"/>
                </a:lnTo>
                <a:lnTo>
                  <a:pt x="539692" y="430136"/>
                </a:lnTo>
                <a:lnTo>
                  <a:pt x="544202" y="436900"/>
                </a:lnTo>
                <a:lnTo>
                  <a:pt x="547651" y="431329"/>
                </a:lnTo>
                <a:lnTo>
                  <a:pt x="552160" y="431329"/>
                </a:lnTo>
                <a:lnTo>
                  <a:pt x="552160" y="441409"/>
                </a:lnTo>
                <a:lnTo>
                  <a:pt x="560118" y="459448"/>
                </a:lnTo>
                <a:lnTo>
                  <a:pt x="562373" y="470722"/>
                </a:lnTo>
                <a:lnTo>
                  <a:pt x="576963" y="487566"/>
                </a:lnTo>
                <a:lnTo>
                  <a:pt x="584789" y="495392"/>
                </a:lnTo>
                <a:lnTo>
                  <a:pt x="587043" y="502157"/>
                </a:lnTo>
                <a:lnTo>
                  <a:pt x="591553" y="503218"/>
                </a:lnTo>
                <a:lnTo>
                  <a:pt x="592614" y="509982"/>
                </a:lnTo>
                <a:lnTo>
                  <a:pt x="581340" y="513297"/>
                </a:lnTo>
                <a:lnTo>
                  <a:pt x="574576" y="518869"/>
                </a:lnTo>
                <a:lnTo>
                  <a:pt x="574576" y="524572"/>
                </a:lnTo>
                <a:lnTo>
                  <a:pt x="571260" y="531336"/>
                </a:lnTo>
                <a:lnTo>
                  <a:pt x="579085" y="547120"/>
                </a:lnTo>
                <a:lnTo>
                  <a:pt x="599378" y="559455"/>
                </a:lnTo>
                <a:lnTo>
                  <a:pt x="607204" y="559455"/>
                </a:lnTo>
                <a:lnTo>
                  <a:pt x="612775" y="552690"/>
                </a:lnTo>
                <a:lnTo>
                  <a:pt x="616090" y="554945"/>
                </a:lnTo>
                <a:lnTo>
                  <a:pt x="619406" y="569535"/>
                </a:lnTo>
                <a:lnTo>
                  <a:pt x="617151" y="571790"/>
                </a:lnTo>
                <a:lnTo>
                  <a:pt x="613835" y="571790"/>
                </a:lnTo>
                <a:lnTo>
                  <a:pt x="599246" y="579615"/>
                </a:lnTo>
                <a:lnTo>
                  <a:pt x="599246" y="589695"/>
                </a:lnTo>
                <a:lnTo>
                  <a:pt x="601500" y="602030"/>
                </a:lnTo>
                <a:lnTo>
                  <a:pt x="600440" y="605346"/>
                </a:lnTo>
                <a:lnTo>
                  <a:pt x="597124" y="611049"/>
                </a:lnTo>
                <a:lnTo>
                  <a:pt x="584789" y="615559"/>
                </a:lnTo>
                <a:lnTo>
                  <a:pt x="581340" y="617814"/>
                </a:lnTo>
                <a:lnTo>
                  <a:pt x="570066" y="617814"/>
                </a:lnTo>
                <a:lnTo>
                  <a:pt x="561047" y="605479"/>
                </a:lnTo>
                <a:lnTo>
                  <a:pt x="559986" y="608928"/>
                </a:lnTo>
                <a:lnTo>
                  <a:pt x="552028" y="614498"/>
                </a:lnTo>
                <a:lnTo>
                  <a:pt x="538499" y="622324"/>
                </a:lnTo>
                <a:lnTo>
                  <a:pt x="511441" y="621263"/>
                </a:lnTo>
                <a:lnTo>
                  <a:pt x="494597" y="626833"/>
                </a:lnTo>
                <a:lnTo>
                  <a:pt x="493536" y="626833"/>
                </a:lnTo>
                <a:lnTo>
                  <a:pt x="481200" y="627894"/>
                </a:lnTo>
                <a:lnTo>
                  <a:pt x="467672" y="629088"/>
                </a:lnTo>
                <a:lnTo>
                  <a:pt x="465417" y="626833"/>
                </a:lnTo>
                <a:lnTo>
                  <a:pt x="456398" y="627894"/>
                </a:lnTo>
                <a:lnTo>
                  <a:pt x="444063" y="629088"/>
                </a:lnTo>
                <a:lnTo>
                  <a:pt x="438492" y="624579"/>
                </a:lnTo>
                <a:lnTo>
                  <a:pt x="436237" y="625640"/>
                </a:lnTo>
                <a:lnTo>
                  <a:pt x="435176" y="629088"/>
                </a:lnTo>
                <a:lnTo>
                  <a:pt x="427350" y="634659"/>
                </a:lnTo>
                <a:lnTo>
                  <a:pt x="420586" y="637975"/>
                </a:lnTo>
                <a:lnTo>
                  <a:pt x="410506" y="636913"/>
                </a:lnTo>
                <a:lnTo>
                  <a:pt x="391406" y="642485"/>
                </a:lnTo>
                <a:lnTo>
                  <a:pt x="382387" y="642485"/>
                </a:lnTo>
                <a:lnTo>
                  <a:pt x="374562" y="641291"/>
                </a:lnTo>
                <a:lnTo>
                  <a:pt x="370052" y="635720"/>
                </a:lnTo>
                <a:lnTo>
                  <a:pt x="357717" y="631210"/>
                </a:lnTo>
                <a:lnTo>
                  <a:pt x="354401" y="628956"/>
                </a:lnTo>
                <a:lnTo>
                  <a:pt x="351085" y="627762"/>
                </a:lnTo>
                <a:lnTo>
                  <a:pt x="330792" y="616488"/>
                </a:lnTo>
                <a:lnTo>
                  <a:pt x="321773" y="614233"/>
                </a:lnTo>
                <a:lnTo>
                  <a:pt x="319518" y="611978"/>
                </a:lnTo>
                <a:lnTo>
                  <a:pt x="310499" y="609723"/>
                </a:lnTo>
                <a:lnTo>
                  <a:pt x="293654" y="597388"/>
                </a:lnTo>
                <a:lnTo>
                  <a:pt x="304928" y="559189"/>
                </a:lnTo>
                <a:lnTo>
                  <a:pt x="304928" y="556935"/>
                </a:lnTo>
                <a:lnTo>
                  <a:pt x="302674" y="555874"/>
                </a:lnTo>
                <a:lnTo>
                  <a:pt x="303735" y="548048"/>
                </a:lnTo>
                <a:lnTo>
                  <a:pt x="299225" y="545793"/>
                </a:lnTo>
                <a:lnTo>
                  <a:pt x="298164" y="535713"/>
                </a:lnTo>
                <a:lnTo>
                  <a:pt x="290339" y="528949"/>
                </a:lnTo>
                <a:lnTo>
                  <a:pt x="289145" y="525633"/>
                </a:lnTo>
                <a:lnTo>
                  <a:pt x="286890" y="523378"/>
                </a:lnTo>
                <a:lnTo>
                  <a:pt x="284635" y="523378"/>
                </a:lnTo>
                <a:lnTo>
                  <a:pt x="279064" y="513297"/>
                </a:lnTo>
                <a:lnTo>
                  <a:pt x="283574" y="511043"/>
                </a:lnTo>
                <a:lnTo>
                  <a:pt x="270045" y="462631"/>
                </a:lnTo>
                <a:lnTo>
                  <a:pt x="271106" y="457060"/>
                </a:lnTo>
                <a:lnTo>
                  <a:pt x="272168" y="452551"/>
                </a:lnTo>
                <a:lnTo>
                  <a:pt x="251874" y="454806"/>
                </a:lnTo>
                <a:lnTo>
                  <a:pt x="202401" y="475098"/>
                </a:lnTo>
                <a:lnTo>
                  <a:pt x="196698" y="479608"/>
                </a:lnTo>
                <a:lnTo>
                  <a:pt x="197892" y="491943"/>
                </a:lnTo>
                <a:lnTo>
                  <a:pt x="196698" y="493005"/>
                </a:lnTo>
                <a:lnTo>
                  <a:pt x="195504" y="496453"/>
                </a:lnTo>
                <a:lnTo>
                  <a:pt x="190995" y="504278"/>
                </a:lnTo>
                <a:lnTo>
                  <a:pt x="189934" y="511043"/>
                </a:lnTo>
                <a:lnTo>
                  <a:pt x="190995" y="512237"/>
                </a:lnTo>
                <a:lnTo>
                  <a:pt x="188740" y="517807"/>
                </a:lnTo>
                <a:lnTo>
                  <a:pt x="185424" y="518869"/>
                </a:lnTo>
                <a:lnTo>
                  <a:pt x="185424" y="522317"/>
                </a:lnTo>
                <a:lnTo>
                  <a:pt x="182108" y="523378"/>
                </a:lnTo>
                <a:lnTo>
                  <a:pt x="179853" y="528949"/>
                </a:lnTo>
                <a:lnTo>
                  <a:pt x="159560" y="537968"/>
                </a:lnTo>
                <a:lnTo>
                  <a:pt x="121361" y="562771"/>
                </a:lnTo>
                <a:lnTo>
                  <a:pt x="100007" y="542477"/>
                </a:lnTo>
                <a:lnTo>
                  <a:pt x="128126" y="510910"/>
                </a:lnTo>
                <a:lnTo>
                  <a:pt x="125871" y="498575"/>
                </a:lnTo>
                <a:lnTo>
                  <a:pt x="114597" y="482791"/>
                </a:lnTo>
                <a:lnTo>
                  <a:pt x="109026" y="455734"/>
                </a:lnTo>
                <a:lnTo>
                  <a:pt x="102262" y="448970"/>
                </a:lnTo>
                <a:lnTo>
                  <a:pt x="100007" y="441144"/>
                </a:lnTo>
                <a:lnTo>
                  <a:pt x="92182" y="448970"/>
                </a:lnTo>
                <a:lnTo>
                  <a:pt x="53983" y="472579"/>
                </a:lnTo>
                <a:lnTo>
                  <a:pt x="46024" y="463559"/>
                </a:lnTo>
                <a:lnTo>
                  <a:pt x="40454" y="462366"/>
                </a:lnTo>
                <a:lnTo>
                  <a:pt x="35944" y="465815"/>
                </a:lnTo>
                <a:lnTo>
                  <a:pt x="33689" y="470324"/>
                </a:lnTo>
                <a:lnTo>
                  <a:pt x="29180" y="469130"/>
                </a:lnTo>
                <a:lnTo>
                  <a:pt x="26925" y="471385"/>
                </a:lnTo>
                <a:lnTo>
                  <a:pt x="23609" y="470324"/>
                </a:lnTo>
                <a:lnTo>
                  <a:pt x="21354" y="470324"/>
                </a:lnTo>
                <a:cubicBezTo>
                  <a:pt x="20559" y="462631"/>
                  <a:pt x="11274" y="454275"/>
                  <a:pt x="14590" y="445521"/>
                </a:cubicBezTo>
                <a:lnTo>
                  <a:pt x="14590" y="442205"/>
                </a:lnTo>
                <a:lnTo>
                  <a:pt x="12335" y="439951"/>
                </a:lnTo>
                <a:lnTo>
                  <a:pt x="11274" y="434247"/>
                </a:lnTo>
                <a:lnTo>
                  <a:pt x="6765" y="418464"/>
                </a:lnTo>
                <a:lnTo>
                  <a:pt x="0" y="397110"/>
                </a:lnTo>
                <a:lnTo>
                  <a:pt x="4510" y="393794"/>
                </a:lnTo>
                <a:lnTo>
                  <a:pt x="10080" y="390478"/>
                </a:lnTo>
                <a:lnTo>
                  <a:pt x="12335" y="389284"/>
                </a:lnTo>
                <a:lnTo>
                  <a:pt x="19099" y="381458"/>
                </a:lnTo>
                <a:lnTo>
                  <a:pt x="15784" y="373633"/>
                </a:lnTo>
                <a:lnTo>
                  <a:pt x="15784" y="341004"/>
                </a:lnTo>
                <a:lnTo>
                  <a:pt x="20293" y="331985"/>
                </a:lnTo>
                <a:lnTo>
                  <a:pt x="16977" y="319650"/>
                </a:lnTo>
                <a:lnTo>
                  <a:pt x="18039" y="317396"/>
                </a:lnTo>
                <a:lnTo>
                  <a:pt x="33822" y="337689"/>
                </a:lnTo>
                <a:lnTo>
                  <a:pt x="33822" y="333179"/>
                </a:lnTo>
                <a:lnTo>
                  <a:pt x="46157" y="320844"/>
                </a:lnTo>
                <a:lnTo>
                  <a:pt x="46157" y="310764"/>
                </a:lnTo>
                <a:lnTo>
                  <a:pt x="24803" y="307448"/>
                </a:lnTo>
                <a:lnTo>
                  <a:pt x="32629" y="291665"/>
                </a:lnTo>
                <a:lnTo>
                  <a:pt x="43902" y="285961"/>
                </a:lnTo>
                <a:lnTo>
                  <a:pt x="52922" y="283706"/>
                </a:lnTo>
                <a:lnTo>
                  <a:pt x="61941" y="274687"/>
                </a:lnTo>
                <a:lnTo>
                  <a:pt x="61941" y="272432"/>
                </a:lnTo>
                <a:lnTo>
                  <a:pt x="63002" y="271371"/>
                </a:lnTo>
                <a:lnTo>
                  <a:pt x="64063" y="270178"/>
                </a:lnTo>
                <a:lnTo>
                  <a:pt x="66318" y="266862"/>
                </a:lnTo>
                <a:lnTo>
                  <a:pt x="66318" y="262352"/>
                </a:lnTo>
                <a:lnTo>
                  <a:pt x="63002" y="262352"/>
                </a:lnTo>
                <a:lnTo>
                  <a:pt x="63002" y="264606"/>
                </a:lnTo>
                <a:lnTo>
                  <a:pt x="61941" y="265668"/>
                </a:lnTo>
                <a:lnTo>
                  <a:pt x="60747" y="263413"/>
                </a:lnTo>
                <a:lnTo>
                  <a:pt x="59553" y="256649"/>
                </a:lnTo>
                <a:lnTo>
                  <a:pt x="58492" y="255587"/>
                </a:lnTo>
                <a:lnTo>
                  <a:pt x="58492" y="249884"/>
                </a:lnTo>
                <a:lnTo>
                  <a:pt x="59553" y="247630"/>
                </a:lnTo>
                <a:lnTo>
                  <a:pt x="53983" y="231846"/>
                </a:lnTo>
                <a:lnTo>
                  <a:pt x="52789" y="198157"/>
                </a:lnTo>
                <a:lnTo>
                  <a:pt x="62869" y="186882"/>
                </a:lnTo>
                <a:lnTo>
                  <a:pt x="71888" y="174548"/>
                </a:lnTo>
                <a:lnTo>
                  <a:pt x="94437" y="170038"/>
                </a:lnTo>
                <a:lnTo>
                  <a:pt x="93375" y="156509"/>
                </a:lnTo>
                <a:lnTo>
                  <a:pt x="98946" y="155315"/>
                </a:lnTo>
                <a:lnTo>
                  <a:pt x="101201" y="155315"/>
                </a:lnTo>
                <a:lnTo>
                  <a:pt x="102262" y="153061"/>
                </a:lnTo>
                <a:lnTo>
                  <a:pt x="114597" y="151999"/>
                </a:lnTo>
                <a:lnTo>
                  <a:pt x="115658" y="144174"/>
                </a:lnTo>
                <a:lnTo>
                  <a:pt x="112342" y="138603"/>
                </a:lnTo>
                <a:lnTo>
                  <a:pt x="110087" y="138603"/>
                </a:lnTo>
                <a:lnTo>
                  <a:pt x="105578" y="130778"/>
                </a:lnTo>
                <a:lnTo>
                  <a:pt x="100007" y="129584"/>
                </a:lnTo>
                <a:lnTo>
                  <a:pt x="98946" y="130778"/>
                </a:lnTo>
                <a:lnTo>
                  <a:pt x="98946" y="128523"/>
                </a:lnTo>
                <a:lnTo>
                  <a:pt x="100007" y="128523"/>
                </a:lnTo>
                <a:lnTo>
                  <a:pt x="100007" y="126268"/>
                </a:lnTo>
                <a:lnTo>
                  <a:pt x="97752" y="125075"/>
                </a:lnTo>
                <a:lnTo>
                  <a:pt x="96691" y="124014"/>
                </a:lnTo>
                <a:lnTo>
                  <a:pt x="96691" y="122952"/>
                </a:lnTo>
                <a:lnTo>
                  <a:pt x="97752" y="122952"/>
                </a:lnTo>
                <a:lnTo>
                  <a:pt x="97752" y="117249"/>
                </a:lnTo>
                <a:lnTo>
                  <a:pt x="104517" y="119504"/>
                </a:lnTo>
                <a:lnTo>
                  <a:pt x="104517" y="120698"/>
                </a:lnTo>
                <a:lnTo>
                  <a:pt x="105578" y="120698"/>
                </a:lnTo>
                <a:lnTo>
                  <a:pt x="105578" y="119504"/>
                </a:lnTo>
                <a:lnTo>
                  <a:pt x="104517" y="118443"/>
                </a:lnTo>
                <a:lnTo>
                  <a:pt x="104517" y="116188"/>
                </a:lnTo>
                <a:lnTo>
                  <a:pt x="105578" y="116188"/>
                </a:lnTo>
                <a:lnTo>
                  <a:pt x="106639" y="118443"/>
                </a:lnTo>
                <a:lnTo>
                  <a:pt x="107700" y="119504"/>
                </a:lnTo>
                <a:lnTo>
                  <a:pt x="107700" y="120698"/>
                </a:lnTo>
                <a:lnTo>
                  <a:pt x="109955" y="120698"/>
                </a:lnTo>
                <a:lnTo>
                  <a:pt x="111016" y="117249"/>
                </a:lnTo>
                <a:lnTo>
                  <a:pt x="107700" y="111679"/>
                </a:lnTo>
                <a:lnTo>
                  <a:pt x="120035" y="111679"/>
                </a:lnTo>
                <a:lnTo>
                  <a:pt x="118974" y="103853"/>
                </a:lnTo>
                <a:lnTo>
                  <a:pt x="116719" y="100537"/>
                </a:lnTo>
                <a:lnTo>
                  <a:pt x="100936" y="94966"/>
                </a:lnTo>
                <a:lnTo>
                  <a:pt x="99742" y="91518"/>
                </a:lnTo>
                <a:lnTo>
                  <a:pt x="116586" y="92712"/>
                </a:lnTo>
                <a:lnTo>
                  <a:pt x="116586" y="87141"/>
                </a:lnTo>
                <a:lnTo>
                  <a:pt x="110883" y="89396"/>
                </a:lnTo>
                <a:lnTo>
                  <a:pt x="99609" y="91651"/>
                </a:lnTo>
                <a:lnTo>
                  <a:pt x="97355" y="87141"/>
                </a:lnTo>
                <a:lnTo>
                  <a:pt x="99609" y="85947"/>
                </a:lnTo>
                <a:lnTo>
                  <a:pt x="108628" y="82631"/>
                </a:lnTo>
                <a:lnTo>
                  <a:pt x="109690" y="81437"/>
                </a:lnTo>
                <a:lnTo>
                  <a:pt x="89396" y="70164"/>
                </a:lnTo>
                <a:lnTo>
                  <a:pt x="91651" y="67909"/>
                </a:lnTo>
                <a:lnTo>
                  <a:pt x="90590" y="66848"/>
                </a:lnTo>
                <a:lnTo>
                  <a:pt x="87141" y="65654"/>
                </a:lnTo>
                <a:lnTo>
                  <a:pt x="87141" y="57829"/>
                </a:lnTo>
                <a:lnTo>
                  <a:pt x="89396" y="57829"/>
                </a:lnTo>
                <a:lnTo>
                  <a:pt x="88335" y="55574"/>
                </a:lnTo>
                <a:lnTo>
                  <a:pt x="92845" y="55574"/>
                </a:lnTo>
                <a:lnTo>
                  <a:pt x="92845" y="60083"/>
                </a:lnTo>
                <a:lnTo>
                  <a:pt x="93906" y="61277"/>
                </a:lnTo>
                <a:lnTo>
                  <a:pt x="98415" y="57829"/>
                </a:lnTo>
                <a:lnTo>
                  <a:pt x="84887" y="44300"/>
                </a:lnTo>
              </a:path>
            </a:pathLst>
          </a:custGeom>
          <a:solidFill>
            <a:schemeClr val="bg1">
              <a:lumMod val="85000"/>
            </a:schemeClr>
          </a:solidFill>
          <a:ln w="13251" cap="flat">
            <a:noFill/>
            <a:prstDash val="solid"/>
            <a:miter/>
          </a:ln>
        </p:spPr>
        <p:txBody>
          <a:bodyPr rtlCol="0" anchor="ctr"/>
          <a:lstStyle/>
          <a:p>
            <a:endParaRPr lang="en-FI" sz="816"/>
          </a:p>
        </p:txBody>
      </p:sp>
      <p:sp>
        <p:nvSpPr>
          <p:cNvPr id="1471" name="Freeform: Shape 1470">
            <a:extLst>
              <a:ext uri="{FF2B5EF4-FFF2-40B4-BE49-F238E27FC236}">
                <a16:creationId xmlns:a16="http://schemas.microsoft.com/office/drawing/2014/main" id="{25779314-7D1B-E9BC-272D-ECA41137EED5}"/>
              </a:ext>
            </a:extLst>
          </p:cNvPr>
          <p:cNvSpPr/>
          <p:nvPr/>
        </p:nvSpPr>
        <p:spPr>
          <a:xfrm>
            <a:off x="4777613" y="5764449"/>
            <a:ext cx="233248" cy="223081"/>
          </a:xfrm>
          <a:custGeom>
            <a:avLst/>
            <a:gdLst>
              <a:gd name="connsiteX0" fmla="*/ 418596 w 514226"/>
              <a:gd name="connsiteY0" fmla="*/ 0 h 491811"/>
              <a:gd name="connsiteX1" fmla="*/ 462366 w 514226"/>
              <a:gd name="connsiteY1" fmla="*/ 15784 h 491811"/>
              <a:gd name="connsiteX2" fmla="*/ 514227 w 514226"/>
              <a:gd name="connsiteY2" fmla="*/ 15784 h 491811"/>
              <a:gd name="connsiteX3" fmla="*/ 484914 w 514226"/>
              <a:gd name="connsiteY3" fmla="*/ 39393 h 491811"/>
              <a:gd name="connsiteX4" fmla="*/ 484914 w 514226"/>
              <a:gd name="connsiteY4" fmla="*/ 40586 h 491811"/>
              <a:gd name="connsiteX5" fmla="*/ 472579 w 514226"/>
              <a:gd name="connsiteY5" fmla="*/ 43902 h 491811"/>
              <a:gd name="connsiteX6" fmla="*/ 474834 w 514226"/>
              <a:gd name="connsiteY6" fmla="*/ 46158 h 491811"/>
              <a:gd name="connsiteX7" fmla="*/ 470325 w 514226"/>
              <a:gd name="connsiteY7" fmla="*/ 56370 h 491811"/>
              <a:gd name="connsiteX8" fmla="*/ 456795 w 514226"/>
              <a:gd name="connsiteY8" fmla="*/ 72022 h 491811"/>
              <a:gd name="connsiteX9" fmla="*/ 450031 w 514226"/>
              <a:gd name="connsiteY9" fmla="*/ 78785 h 491811"/>
              <a:gd name="connsiteX10" fmla="*/ 450031 w 514226"/>
              <a:gd name="connsiteY10" fmla="*/ 83295 h 491811"/>
              <a:gd name="connsiteX11" fmla="*/ 451225 w 514226"/>
              <a:gd name="connsiteY11" fmla="*/ 85550 h 491811"/>
              <a:gd name="connsiteX12" fmla="*/ 453480 w 514226"/>
              <a:gd name="connsiteY12" fmla="*/ 88998 h 491811"/>
              <a:gd name="connsiteX13" fmla="*/ 454541 w 514226"/>
              <a:gd name="connsiteY13" fmla="*/ 92314 h 491811"/>
              <a:gd name="connsiteX14" fmla="*/ 455602 w 514226"/>
              <a:gd name="connsiteY14" fmla="*/ 93508 h 491811"/>
              <a:gd name="connsiteX15" fmla="*/ 459050 w 514226"/>
              <a:gd name="connsiteY15" fmla="*/ 100272 h 491811"/>
              <a:gd name="connsiteX16" fmla="*/ 459050 w 514226"/>
              <a:gd name="connsiteY16" fmla="*/ 101333 h 491811"/>
              <a:gd name="connsiteX17" fmla="*/ 455602 w 514226"/>
              <a:gd name="connsiteY17" fmla="*/ 101333 h 491811"/>
              <a:gd name="connsiteX18" fmla="*/ 455602 w 514226"/>
              <a:gd name="connsiteY18" fmla="*/ 102528 h 491811"/>
              <a:gd name="connsiteX19" fmla="*/ 454541 w 514226"/>
              <a:gd name="connsiteY19" fmla="*/ 102528 h 491811"/>
              <a:gd name="connsiteX20" fmla="*/ 453480 w 514226"/>
              <a:gd name="connsiteY20" fmla="*/ 101333 h 491811"/>
              <a:gd name="connsiteX21" fmla="*/ 452286 w 514226"/>
              <a:gd name="connsiteY21" fmla="*/ 101333 h 491811"/>
              <a:gd name="connsiteX22" fmla="*/ 452286 w 514226"/>
              <a:gd name="connsiteY22" fmla="*/ 102528 h 491811"/>
              <a:gd name="connsiteX23" fmla="*/ 453480 w 514226"/>
              <a:gd name="connsiteY23" fmla="*/ 102528 h 491811"/>
              <a:gd name="connsiteX24" fmla="*/ 454541 w 514226"/>
              <a:gd name="connsiteY24" fmla="*/ 103588 h 491811"/>
              <a:gd name="connsiteX25" fmla="*/ 460111 w 514226"/>
              <a:gd name="connsiteY25" fmla="*/ 103588 h 491811"/>
              <a:gd name="connsiteX26" fmla="*/ 462366 w 514226"/>
              <a:gd name="connsiteY26" fmla="*/ 104649 h 491811"/>
              <a:gd name="connsiteX27" fmla="*/ 461305 w 514226"/>
              <a:gd name="connsiteY27" fmla="*/ 104649 h 491811"/>
              <a:gd name="connsiteX28" fmla="*/ 461305 w 514226"/>
              <a:gd name="connsiteY28" fmla="*/ 106904 h 491811"/>
              <a:gd name="connsiteX29" fmla="*/ 460111 w 514226"/>
              <a:gd name="connsiteY29" fmla="*/ 105843 h 491811"/>
              <a:gd name="connsiteX30" fmla="*/ 457857 w 514226"/>
              <a:gd name="connsiteY30" fmla="*/ 108098 h 491811"/>
              <a:gd name="connsiteX31" fmla="*/ 455602 w 514226"/>
              <a:gd name="connsiteY31" fmla="*/ 108098 h 491811"/>
              <a:gd name="connsiteX32" fmla="*/ 455602 w 514226"/>
              <a:gd name="connsiteY32" fmla="*/ 112608 h 491811"/>
              <a:gd name="connsiteX33" fmla="*/ 455602 w 514226"/>
              <a:gd name="connsiteY33" fmla="*/ 111414 h 491811"/>
              <a:gd name="connsiteX34" fmla="*/ 456795 w 514226"/>
              <a:gd name="connsiteY34" fmla="*/ 111414 h 491811"/>
              <a:gd name="connsiteX35" fmla="*/ 456795 w 514226"/>
              <a:gd name="connsiteY35" fmla="*/ 110353 h 491811"/>
              <a:gd name="connsiteX36" fmla="*/ 457857 w 514226"/>
              <a:gd name="connsiteY36" fmla="*/ 110353 h 491811"/>
              <a:gd name="connsiteX37" fmla="*/ 460111 w 514226"/>
              <a:gd name="connsiteY37" fmla="*/ 109159 h 491811"/>
              <a:gd name="connsiteX38" fmla="*/ 461305 w 514226"/>
              <a:gd name="connsiteY38" fmla="*/ 110353 h 491811"/>
              <a:gd name="connsiteX39" fmla="*/ 464621 w 514226"/>
              <a:gd name="connsiteY39" fmla="*/ 115924 h 491811"/>
              <a:gd name="connsiteX40" fmla="*/ 472579 w 514226"/>
              <a:gd name="connsiteY40" fmla="*/ 127197 h 491811"/>
              <a:gd name="connsiteX41" fmla="*/ 461305 w 514226"/>
              <a:gd name="connsiteY41" fmla="*/ 139532 h 491811"/>
              <a:gd name="connsiteX42" fmla="*/ 445521 w 514226"/>
              <a:gd name="connsiteY42" fmla="*/ 139532 h 491811"/>
              <a:gd name="connsiteX43" fmla="*/ 452286 w 514226"/>
              <a:gd name="connsiteY43" fmla="*/ 149746 h 491811"/>
              <a:gd name="connsiteX44" fmla="*/ 455602 w 514226"/>
              <a:gd name="connsiteY44" fmla="*/ 153061 h 491811"/>
              <a:gd name="connsiteX45" fmla="*/ 454541 w 514226"/>
              <a:gd name="connsiteY45" fmla="*/ 161019 h 491811"/>
              <a:gd name="connsiteX46" fmla="*/ 445521 w 514226"/>
              <a:gd name="connsiteY46" fmla="*/ 161019 h 491811"/>
              <a:gd name="connsiteX47" fmla="*/ 444461 w 514226"/>
              <a:gd name="connsiteY47" fmla="*/ 162081 h 491811"/>
              <a:gd name="connsiteX48" fmla="*/ 442206 w 514226"/>
              <a:gd name="connsiteY48" fmla="*/ 161019 h 491811"/>
              <a:gd name="connsiteX49" fmla="*/ 442206 w 514226"/>
              <a:gd name="connsiteY49" fmla="*/ 158765 h 491811"/>
              <a:gd name="connsiteX50" fmla="*/ 437696 w 514226"/>
              <a:gd name="connsiteY50" fmla="*/ 156510 h 491811"/>
              <a:gd name="connsiteX51" fmla="*/ 436502 w 514226"/>
              <a:gd name="connsiteY51" fmla="*/ 158765 h 491811"/>
              <a:gd name="connsiteX52" fmla="*/ 428677 w 514226"/>
              <a:gd name="connsiteY52" fmla="*/ 150806 h 491811"/>
              <a:gd name="connsiteX53" fmla="*/ 425361 w 514226"/>
              <a:gd name="connsiteY53" fmla="*/ 149746 h 491811"/>
              <a:gd name="connsiteX54" fmla="*/ 425361 w 514226"/>
              <a:gd name="connsiteY54" fmla="*/ 148552 h 491811"/>
              <a:gd name="connsiteX55" fmla="*/ 426422 w 514226"/>
              <a:gd name="connsiteY55" fmla="*/ 147490 h 491811"/>
              <a:gd name="connsiteX56" fmla="*/ 427483 w 514226"/>
              <a:gd name="connsiteY56" fmla="*/ 147490 h 491811"/>
              <a:gd name="connsiteX57" fmla="*/ 427483 w 514226"/>
              <a:gd name="connsiteY57" fmla="*/ 146297 h 491811"/>
              <a:gd name="connsiteX58" fmla="*/ 426422 w 514226"/>
              <a:gd name="connsiteY58" fmla="*/ 145236 h 491811"/>
              <a:gd name="connsiteX59" fmla="*/ 425361 w 514226"/>
              <a:gd name="connsiteY59" fmla="*/ 144042 h 491811"/>
              <a:gd name="connsiteX60" fmla="*/ 419658 w 514226"/>
              <a:gd name="connsiteY60" fmla="*/ 144042 h 491811"/>
              <a:gd name="connsiteX61" fmla="*/ 418596 w 514226"/>
              <a:gd name="connsiteY61" fmla="*/ 142981 h 491811"/>
              <a:gd name="connsiteX62" fmla="*/ 416342 w 514226"/>
              <a:gd name="connsiteY62" fmla="*/ 142981 h 491811"/>
              <a:gd name="connsiteX63" fmla="*/ 412893 w 514226"/>
              <a:gd name="connsiteY63" fmla="*/ 140727 h 491811"/>
              <a:gd name="connsiteX64" fmla="*/ 407323 w 514226"/>
              <a:gd name="connsiteY64" fmla="*/ 140727 h 491811"/>
              <a:gd name="connsiteX65" fmla="*/ 407323 w 514226"/>
              <a:gd name="connsiteY65" fmla="*/ 141787 h 491811"/>
              <a:gd name="connsiteX66" fmla="*/ 411832 w 514226"/>
              <a:gd name="connsiteY66" fmla="*/ 144042 h 491811"/>
              <a:gd name="connsiteX67" fmla="*/ 411832 w 514226"/>
              <a:gd name="connsiteY67" fmla="*/ 145236 h 491811"/>
              <a:gd name="connsiteX68" fmla="*/ 407323 w 514226"/>
              <a:gd name="connsiteY68" fmla="*/ 142981 h 491811"/>
              <a:gd name="connsiteX69" fmla="*/ 402813 w 514226"/>
              <a:gd name="connsiteY69" fmla="*/ 142981 h 491811"/>
              <a:gd name="connsiteX70" fmla="*/ 402813 w 514226"/>
              <a:gd name="connsiteY70" fmla="*/ 145236 h 491811"/>
              <a:gd name="connsiteX71" fmla="*/ 405068 w 514226"/>
              <a:gd name="connsiteY71" fmla="*/ 146297 h 491811"/>
              <a:gd name="connsiteX72" fmla="*/ 405068 w 514226"/>
              <a:gd name="connsiteY72" fmla="*/ 148552 h 491811"/>
              <a:gd name="connsiteX73" fmla="*/ 412893 w 514226"/>
              <a:gd name="connsiteY73" fmla="*/ 152000 h 491811"/>
              <a:gd name="connsiteX74" fmla="*/ 415148 w 514226"/>
              <a:gd name="connsiteY74" fmla="*/ 154255 h 491811"/>
              <a:gd name="connsiteX75" fmla="*/ 406129 w 514226"/>
              <a:gd name="connsiteY75" fmla="*/ 150806 h 491811"/>
              <a:gd name="connsiteX76" fmla="*/ 394855 w 514226"/>
              <a:gd name="connsiteY76" fmla="*/ 140727 h 491811"/>
              <a:gd name="connsiteX77" fmla="*/ 392600 w 514226"/>
              <a:gd name="connsiteY77" fmla="*/ 149746 h 491811"/>
              <a:gd name="connsiteX78" fmla="*/ 390345 w 514226"/>
              <a:gd name="connsiteY78" fmla="*/ 152000 h 491811"/>
              <a:gd name="connsiteX79" fmla="*/ 390345 w 514226"/>
              <a:gd name="connsiteY79" fmla="*/ 161019 h 491811"/>
              <a:gd name="connsiteX80" fmla="*/ 393794 w 514226"/>
              <a:gd name="connsiteY80" fmla="*/ 165529 h 491811"/>
              <a:gd name="connsiteX81" fmla="*/ 391539 w 514226"/>
              <a:gd name="connsiteY81" fmla="*/ 168845 h 491811"/>
              <a:gd name="connsiteX82" fmla="*/ 394855 w 514226"/>
              <a:gd name="connsiteY82" fmla="*/ 173354 h 491811"/>
              <a:gd name="connsiteX83" fmla="*/ 400558 w 514226"/>
              <a:gd name="connsiteY83" fmla="*/ 168845 h 491811"/>
              <a:gd name="connsiteX84" fmla="*/ 403874 w 514226"/>
              <a:gd name="connsiteY84" fmla="*/ 171100 h 491811"/>
              <a:gd name="connsiteX85" fmla="*/ 410639 w 514226"/>
              <a:gd name="connsiteY85" fmla="*/ 171100 h 491811"/>
              <a:gd name="connsiteX86" fmla="*/ 412893 w 514226"/>
              <a:gd name="connsiteY86" fmla="*/ 174416 h 491811"/>
              <a:gd name="connsiteX87" fmla="*/ 420851 w 514226"/>
              <a:gd name="connsiteY87" fmla="*/ 171100 h 491811"/>
              <a:gd name="connsiteX88" fmla="*/ 424167 w 514226"/>
              <a:gd name="connsiteY88" fmla="*/ 170038 h 491811"/>
              <a:gd name="connsiteX89" fmla="*/ 425361 w 514226"/>
              <a:gd name="connsiteY89" fmla="*/ 175610 h 491811"/>
              <a:gd name="connsiteX90" fmla="*/ 423106 w 514226"/>
              <a:gd name="connsiteY90" fmla="*/ 176670 h 491811"/>
              <a:gd name="connsiteX91" fmla="*/ 421912 w 514226"/>
              <a:gd name="connsiteY91" fmla="*/ 181180 h 491811"/>
              <a:gd name="connsiteX92" fmla="*/ 418596 w 514226"/>
              <a:gd name="connsiteY92" fmla="*/ 183435 h 491811"/>
              <a:gd name="connsiteX93" fmla="*/ 420851 w 514226"/>
              <a:gd name="connsiteY93" fmla="*/ 185689 h 491811"/>
              <a:gd name="connsiteX94" fmla="*/ 423106 w 514226"/>
              <a:gd name="connsiteY94" fmla="*/ 191393 h 491811"/>
              <a:gd name="connsiteX95" fmla="*/ 427483 w 514226"/>
              <a:gd name="connsiteY95" fmla="*/ 189138 h 491811"/>
              <a:gd name="connsiteX96" fmla="*/ 429738 w 514226"/>
              <a:gd name="connsiteY96" fmla="*/ 189138 h 491811"/>
              <a:gd name="connsiteX97" fmla="*/ 433186 w 514226"/>
              <a:gd name="connsiteY97" fmla="*/ 187945 h 491811"/>
              <a:gd name="connsiteX98" fmla="*/ 434248 w 514226"/>
              <a:gd name="connsiteY98" fmla="*/ 185689 h 491811"/>
              <a:gd name="connsiteX99" fmla="*/ 435441 w 514226"/>
              <a:gd name="connsiteY99" fmla="*/ 185689 h 491811"/>
              <a:gd name="connsiteX100" fmla="*/ 437696 w 514226"/>
              <a:gd name="connsiteY100" fmla="*/ 186883 h 491811"/>
              <a:gd name="connsiteX101" fmla="*/ 442206 w 514226"/>
              <a:gd name="connsiteY101" fmla="*/ 195902 h 491811"/>
              <a:gd name="connsiteX102" fmla="*/ 437696 w 514226"/>
              <a:gd name="connsiteY102" fmla="*/ 200412 h 491811"/>
              <a:gd name="connsiteX103" fmla="*/ 433186 w 514226"/>
              <a:gd name="connsiteY103" fmla="*/ 210492 h 491811"/>
              <a:gd name="connsiteX104" fmla="*/ 434248 w 514226"/>
              <a:gd name="connsiteY104" fmla="*/ 216063 h 491811"/>
              <a:gd name="connsiteX105" fmla="*/ 435441 w 514226"/>
              <a:gd name="connsiteY105" fmla="*/ 221766 h 491811"/>
              <a:gd name="connsiteX106" fmla="*/ 429738 w 514226"/>
              <a:gd name="connsiteY106" fmla="*/ 224021 h 491811"/>
              <a:gd name="connsiteX107" fmla="*/ 428677 w 514226"/>
              <a:gd name="connsiteY107" fmla="*/ 244182 h 491811"/>
              <a:gd name="connsiteX108" fmla="*/ 434248 w 514226"/>
              <a:gd name="connsiteY108" fmla="*/ 250946 h 491811"/>
              <a:gd name="connsiteX109" fmla="*/ 437696 w 514226"/>
              <a:gd name="connsiteY109" fmla="*/ 248691 h 491811"/>
              <a:gd name="connsiteX110" fmla="*/ 434248 w 514226"/>
              <a:gd name="connsiteY110" fmla="*/ 245375 h 491811"/>
              <a:gd name="connsiteX111" fmla="*/ 436502 w 514226"/>
              <a:gd name="connsiteY111" fmla="*/ 241927 h 491811"/>
              <a:gd name="connsiteX112" fmla="*/ 437696 w 514226"/>
              <a:gd name="connsiteY112" fmla="*/ 241927 h 491811"/>
              <a:gd name="connsiteX113" fmla="*/ 438757 w 514226"/>
              <a:gd name="connsiteY113" fmla="*/ 237417 h 491811"/>
              <a:gd name="connsiteX114" fmla="*/ 441012 w 514226"/>
              <a:gd name="connsiteY114" fmla="*/ 238611 h 491811"/>
              <a:gd name="connsiteX115" fmla="*/ 442206 w 514226"/>
              <a:gd name="connsiteY115" fmla="*/ 240866 h 491811"/>
              <a:gd name="connsiteX116" fmla="*/ 442206 w 514226"/>
              <a:gd name="connsiteY116" fmla="*/ 246436 h 491811"/>
              <a:gd name="connsiteX117" fmla="*/ 437696 w 514226"/>
              <a:gd name="connsiteY117" fmla="*/ 252140 h 491811"/>
              <a:gd name="connsiteX118" fmla="*/ 435441 w 514226"/>
              <a:gd name="connsiteY118" fmla="*/ 254395 h 491811"/>
              <a:gd name="connsiteX119" fmla="*/ 436502 w 514226"/>
              <a:gd name="connsiteY119" fmla="*/ 257711 h 491811"/>
              <a:gd name="connsiteX120" fmla="*/ 444461 w 514226"/>
              <a:gd name="connsiteY120" fmla="*/ 259965 h 491811"/>
              <a:gd name="connsiteX121" fmla="*/ 443267 w 514226"/>
              <a:gd name="connsiteY121" fmla="*/ 261159 h 491811"/>
              <a:gd name="connsiteX122" fmla="*/ 444461 w 514226"/>
              <a:gd name="connsiteY122" fmla="*/ 264475 h 491811"/>
              <a:gd name="connsiteX123" fmla="*/ 447776 w 514226"/>
              <a:gd name="connsiteY123" fmla="*/ 264475 h 491811"/>
              <a:gd name="connsiteX124" fmla="*/ 446715 w 514226"/>
              <a:gd name="connsiteY124" fmla="*/ 263414 h 491811"/>
              <a:gd name="connsiteX125" fmla="*/ 447776 w 514226"/>
              <a:gd name="connsiteY125" fmla="*/ 261159 h 491811"/>
              <a:gd name="connsiteX126" fmla="*/ 448970 w 514226"/>
              <a:gd name="connsiteY126" fmla="*/ 261159 h 491811"/>
              <a:gd name="connsiteX127" fmla="*/ 452286 w 514226"/>
              <a:gd name="connsiteY127" fmla="*/ 262220 h 491811"/>
              <a:gd name="connsiteX128" fmla="*/ 453480 w 514226"/>
              <a:gd name="connsiteY128" fmla="*/ 261159 h 491811"/>
              <a:gd name="connsiteX129" fmla="*/ 457857 w 514226"/>
              <a:gd name="connsiteY129" fmla="*/ 262220 h 491811"/>
              <a:gd name="connsiteX130" fmla="*/ 459050 w 514226"/>
              <a:gd name="connsiteY130" fmla="*/ 263414 h 491811"/>
              <a:gd name="connsiteX131" fmla="*/ 461305 w 514226"/>
              <a:gd name="connsiteY131" fmla="*/ 262220 h 491811"/>
              <a:gd name="connsiteX132" fmla="*/ 465815 w 514226"/>
              <a:gd name="connsiteY132" fmla="*/ 263414 h 491811"/>
              <a:gd name="connsiteX133" fmla="*/ 462366 w 514226"/>
              <a:gd name="connsiteY133" fmla="*/ 271239 h 491811"/>
              <a:gd name="connsiteX134" fmla="*/ 431993 w 514226"/>
              <a:gd name="connsiteY134" fmla="*/ 261159 h 491811"/>
              <a:gd name="connsiteX135" fmla="*/ 433186 w 514226"/>
              <a:gd name="connsiteY135" fmla="*/ 262220 h 491811"/>
              <a:gd name="connsiteX136" fmla="*/ 427483 w 514226"/>
              <a:gd name="connsiteY136" fmla="*/ 263414 h 491811"/>
              <a:gd name="connsiteX137" fmla="*/ 426422 w 514226"/>
              <a:gd name="connsiteY137" fmla="*/ 266730 h 491811"/>
              <a:gd name="connsiteX138" fmla="*/ 427483 w 514226"/>
              <a:gd name="connsiteY138" fmla="*/ 266730 h 491811"/>
              <a:gd name="connsiteX139" fmla="*/ 427483 w 514226"/>
              <a:gd name="connsiteY139" fmla="*/ 268984 h 491811"/>
              <a:gd name="connsiteX140" fmla="*/ 423106 w 514226"/>
              <a:gd name="connsiteY140" fmla="*/ 266730 h 491811"/>
              <a:gd name="connsiteX141" fmla="*/ 416342 w 514226"/>
              <a:gd name="connsiteY141" fmla="*/ 282514 h 491811"/>
              <a:gd name="connsiteX142" fmla="*/ 415148 w 514226"/>
              <a:gd name="connsiteY142" fmla="*/ 285829 h 491811"/>
              <a:gd name="connsiteX143" fmla="*/ 397110 w 514226"/>
              <a:gd name="connsiteY143" fmla="*/ 293787 h 491811"/>
              <a:gd name="connsiteX144" fmla="*/ 384775 w 514226"/>
              <a:gd name="connsiteY144" fmla="*/ 294849 h 491811"/>
              <a:gd name="connsiteX145" fmla="*/ 366736 w 514226"/>
              <a:gd name="connsiteY145" fmla="*/ 302806 h 491811"/>
              <a:gd name="connsiteX146" fmla="*/ 355462 w 514226"/>
              <a:gd name="connsiteY146" fmla="*/ 300552 h 491811"/>
              <a:gd name="connsiteX147" fmla="*/ 352147 w 514226"/>
              <a:gd name="connsiteY147" fmla="*/ 321906 h 491811"/>
              <a:gd name="connsiteX148" fmla="*/ 353207 w 514226"/>
              <a:gd name="connsiteY148" fmla="*/ 331986 h 491811"/>
              <a:gd name="connsiteX149" fmla="*/ 365675 w 514226"/>
              <a:gd name="connsiteY149" fmla="*/ 363553 h 491811"/>
              <a:gd name="connsiteX150" fmla="*/ 363420 w 514226"/>
              <a:gd name="connsiteY150" fmla="*/ 371378 h 491811"/>
              <a:gd name="connsiteX151" fmla="*/ 361166 w 514226"/>
              <a:gd name="connsiteY151" fmla="*/ 374827 h 491811"/>
              <a:gd name="connsiteX152" fmla="*/ 352147 w 514226"/>
              <a:gd name="connsiteY152" fmla="*/ 376950 h 491811"/>
              <a:gd name="connsiteX153" fmla="*/ 349892 w 514226"/>
              <a:gd name="connsiteY153" fmla="*/ 373634 h 491811"/>
              <a:gd name="connsiteX154" fmla="*/ 343127 w 514226"/>
              <a:gd name="connsiteY154" fmla="*/ 375888 h 491811"/>
              <a:gd name="connsiteX155" fmla="*/ 336363 w 514226"/>
              <a:gd name="connsiteY155" fmla="*/ 380398 h 491811"/>
              <a:gd name="connsiteX156" fmla="*/ 315008 w 514226"/>
              <a:gd name="connsiteY156" fmla="*/ 393927 h 491811"/>
              <a:gd name="connsiteX157" fmla="*/ 311693 w 514226"/>
              <a:gd name="connsiteY157" fmla="*/ 399497 h 491811"/>
              <a:gd name="connsiteX158" fmla="*/ 315008 w 514226"/>
              <a:gd name="connsiteY158" fmla="*/ 409710 h 491811"/>
              <a:gd name="connsiteX159" fmla="*/ 326283 w 514226"/>
              <a:gd name="connsiteY159" fmla="*/ 414220 h 491811"/>
              <a:gd name="connsiteX160" fmla="*/ 319518 w 514226"/>
              <a:gd name="connsiteY160" fmla="*/ 416342 h 491811"/>
              <a:gd name="connsiteX161" fmla="*/ 318457 w 514226"/>
              <a:gd name="connsiteY161" fmla="*/ 419791 h 491811"/>
              <a:gd name="connsiteX162" fmla="*/ 312754 w 514226"/>
              <a:gd name="connsiteY162" fmla="*/ 416342 h 491811"/>
              <a:gd name="connsiteX163" fmla="*/ 302674 w 514226"/>
              <a:gd name="connsiteY163" fmla="*/ 425361 h 491811"/>
              <a:gd name="connsiteX164" fmla="*/ 322834 w 514226"/>
              <a:gd name="connsiteY164" fmla="*/ 442206 h 491811"/>
              <a:gd name="connsiteX165" fmla="*/ 322834 w 514226"/>
              <a:gd name="connsiteY165" fmla="*/ 455735 h 491811"/>
              <a:gd name="connsiteX166" fmla="*/ 324028 w 514226"/>
              <a:gd name="connsiteY166" fmla="*/ 463693 h 491811"/>
              <a:gd name="connsiteX167" fmla="*/ 325089 w 514226"/>
              <a:gd name="connsiteY167" fmla="*/ 469263 h 491811"/>
              <a:gd name="connsiteX168" fmla="*/ 317263 w 514226"/>
              <a:gd name="connsiteY168" fmla="*/ 468203 h 491811"/>
              <a:gd name="connsiteX169" fmla="*/ 317263 w 514226"/>
              <a:gd name="connsiteY169" fmla="*/ 457990 h 491811"/>
              <a:gd name="connsiteX170" fmla="*/ 312754 w 514226"/>
              <a:gd name="connsiteY170" fmla="*/ 454674 h 491811"/>
              <a:gd name="connsiteX171" fmla="*/ 308244 w 514226"/>
              <a:gd name="connsiteY171" fmla="*/ 453480 h 491811"/>
              <a:gd name="connsiteX172" fmla="*/ 308244 w 514226"/>
              <a:gd name="connsiteY172" fmla="*/ 460244 h 491811"/>
              <a:gd name="connsiteX173" fmla="*/ 307183 w 514226"/>
              <a:gd name="connsiteY173" fmla="*/ 463693 h 491811"/>
              <a:gd name="connsiteX174" fmla="*/ 301480 w 514226"/>
              <a:gd name="connsiteY174" fmla="*/ 467009 h 491811"/>
              <a:gd name="connsiteX175" fmla="*/ 286890 w 514226"/>
              <a:gd name="connsiteY175" fmla="*/ 465947 h 491811"/>
              <a:gd name="connsiteX176" fmla="*/ 284635 w 514226"/>
              <a:gd name="connsiteY176" fmla="*/ 470457 h 491811"/>
              <a:gd name="connsiteX177" fmla="*/ 281319 w 514226"/>
              <a:gd name="connsiteY177" fmla="*/ 471519 h 491811"/>
              <a:gd name="connsiteX178" fmla="*/ 272300 w 514226"/>
              <a:gd name="connsiteY178" fmla="*/ 491811 h 491811"/>
              <a:gd name="connsiteX179" fmla="*/ 248691 w 514226"/>
              <a:gd name="connsiteY179" fmla="*/ 483986 h 491811"/>
              <a:gd name="connsiteX180" fmla="*/ 229459 w 514226"/>
              <a:gd name="connsiteY180" fmla="*/ 483986 h 491811"/>
              <a:gd name="connsiteX181" fmla="*/ 227204 w 514226"/>
              <a:gd name="connsiteY181" fmla="*/ 479476 h 491811"/>
              <a:gd name="connsiteX182" fmla="*/ 227204 w 514226"/>
              <a:gd name="connsiteY182" fmla="*/ 474966 h 491811"/>
              <a:gd name="connsiteX183" fmla="*/ 225082 w 514226"/>
              <a:gd name="connsiteY183" fmla="*/ 472712 h 491811"/>
              <a:gd name="connsiteX184" fmla="*/ 217124 w 514226"/>
              <a:gd name="connsiteY184" fmla="*/ 472712 h 491811"/>
              <a:gd name="connsiteX185" fmla="*/ 199085 w 514226"/>
              <a:gd name="connsiteY185" fmla="*/ 481731 h 491811"/>
              <a:gd name="connsiteX186" fmla="*/ 192321 w 514226"/>
              <a:gd name="connsiteY186" fmla="*/ 489557 h 491811"/>
              <a:gd name="connsiteX187" fmla="*/ 169906 w 514226"/>
              <a:gd name="connsiteY187" fmla="*/ 473773 h 491811"/>
              <a:gd name="connsiteX188" fmla="*/ 167651 w 514226"/>
              <a:gd name="connsiteY188" fmla="*/ 461438 h 491811"/>
              <a:gd name="connsiteX189" fmla="*/ 161948 w 514226"/>
              <a:gd name="connsiteY189" fmla="*/ 437829 h 491811"/>
              <a:gd name="connsiteX190" fmla="*/ 159693 w 514226"/>
              <a:gd name="connsiteY190" fmla="*/ 436636 h 491811"/>
              <a:gd name="connsiteX191" fmla="*/ 148552 w 514226"/>
              <a:gd name="connsiteY191" fmla="*/ 420852 h 491811"/>
              <a:gd name="connsiteX192" fmla="*/ 132768 w 514226"/>
              <a:gd name="connsiteY192" fmla="*/ 417536 h 491811"/>
              <a:gd name="connsiteX193" fmla="*/ 129319 w 514226"/>
              <a:gd name="connsiteY193" fmla="*/ 373634 h 491811"/>
              <a:gd name="connsiteX194" fmla="*/ 111413 w 514226"/>
              <a:gd name="connsiteY194" fmla="*/ 366869 h 491811"/>
              <a:gd name="connsiteX195" fmla="*/ 104649 w 514226"/>
              <a:gd name="connsiteY195" fmla="*/ 371378 h 491811"/>
              <a:gd name="connsiteX196" fmla="*/ 101201 w 514226"/>
              <a:gd name="connsiteY196" fmla="*/ 371378 h 491811"/>
              <a:gd name="connsiteX197" fmla="*/ 94436 w 514226"/>
              <a:gd name="connsiteY197" fmla="*/ 369124 h 491811"/>
              <a:gd name="connsiteX198" fmla="*/ 89927 w 514226"/>
              <a:gd name="connsiteY198" fmla="*/ 366869 h 491811"/>
              <a:gd name="connsiteX199" fmla="*/ 87672 w 514226"/>
              <a:gd name="connsiteY199" fmla="*/ 370318 h 491811"/>
              <a:gd name="connsiteX200" fmla="*/ 76398 w 514226"/>
              <a:gd name="connsiteY200" fmla="*/ 373634 h 491811"/>
              <a:gd name="connsiteX201" fmla="*/ 72021 w 514226"/>
              <a:gd name="connsiteY201" fmla="*/ 379204 h 491811"/>
              <a:gd name="connsiteX202" fmla="*/ 70827 w 514226"/>
              <a:gd name="connsiteY202" fmla="*/ 384907 h 491811"/>
              <a:gd name="connsiteX203" fmla="*/ 65257 w 514226"/>
              <a:gd name="connsiteY203" fmla="*/ 384907 h 491811"/>
              <a:gd name="connsiteX204" fmla="*/ 56238 w 514226"/>
              <a:gd name="connsiteY204" fmla="*/ 382653 h 491811"/>
              <a:gd name="connsiteX205" fmla="*/ 49473 w 514226"/>
              <a:gd name="connsiteY205" fmla="*/ 388223 h 491811"/>
              <a:gd name="connsiteX206" fmla="*/ 42709 w 514226"/>
              <a:gd name="connsiteY206" fmla="*/ 388223 h 491811"/>
              <a:gd name="connsiteX207" fmla="*/ 34883 w 514226"/>
              <a:gd name="connsiteY207" fmla="*/ 389417 h 491811"/>
              <a:gd name="connsiteX208" fmla="*/ 34883 w 514226"/>
              <a:gd name="connsiteY208" fmla="*/ 387162 h 491811"/>
              <a:gd name="connsiteX209" fmla="*/ 31434 w 514226"/>
              <a:gd name="connsiteY209" fmla="*/ 381459 h 491811"/>
              <a:gd name="connsiteX210" fmla="*/ 30374 w 514226"/>
              <a:gd name="connsiteY210" fmla="*/ 378143 h 491811"/>
              <a:gd name="connsiteX211" fmla="*/ 24670 w 514226"/>
              <a:gd name="connsiteY211" fmla="*/ 371378 h 491811"/>
              <a:gd name="connsiteX212" fmla="*/ 16845 w 514226"/>
              <a:gd name="connsiteY212" fmla="*/ 366869 h 491811"/>
              <a:gd name="connsiteX213" fmla="*/ 8887 w 514226"/>
              <a:gd name="connsiteY213" fmla="*/ 373634 h 491811"/>
              <a:gd name="connsiteX214" fmla="*/ 7825 w 514226"/>
              <a:gd name="connsiteY214" fmla="*/ 372573 h 491811"/>
              <a:gd name="connsiteX215" fmla="*/ 5571 w 514226"/>
              <a:gd name="connsiteY215" fmla="*/ 372573 h 491811"/>
              <a:gd name="connsiteX216" fmla="*/ 0 w 514226"/>
              <a:gd name="connsiteY216" fmla="*/ 365808 h 491811"/>
              <a:gd name="connsiteX217" fmla="*/ 5571 w 514226"/>
              <a:gd name="connsiteY217" fmla="*/ 359043 h 491811"/>
              <a:gd name="connsiteX218" fmla="*/ 6765 w 514226"/>
              <a:gd name="connsiteY218" fmla="*/ 345515 h 491811"/>
              <a:gd name="connsiteX219" fmla="*/ 17906 w 514226"/>
              <a:gd name="connsiteY219" fmla="*/ 328670 h 491811"/>
              <a:gd name="connsiteX220" fmla="*/ 28119 w 514226"/>
              <a:gd name="connsiteY220" fmla="*/ 315141 h 491811"/>
              <a:gd name="connsiteX221" fmla="*/ 25864 w 514226"/>
              <a:gd name="connsiteY221" fmla="*/ 309571 h 491811"/>
              <a:gd name="connsiteX222" fmla="*/ 25864 w 514226"/>
              <a:gd name="connsiteY222" fmla="*/ 306122 h 491811"/>
              <a:gd name="connsiteX223" fmla="*/ 23609 w 514226"/>
              <a:gd name="connsiteY223" fmla="*/ 300552 h 491811"/>
              <a:gd name="connsiteX224" fmla="*/ 22415 w 514226"/>
              <a:gd name="connsiteY224" fmla="*/ 300552 h 491811"/>
              <a:gd name="connsiteX225" fmla="*/ 22415 w 514226"/>
              <a:gd name="connsiteY225" fmla="*/ 298297 h 491811"/>
              <a:gd name="connsiteX226" fmla="*/ 21354 w 514226"/>
              <a:gd name="connsiteY226" fmla="*/ 298297 h 491811"/>
              <a:gd name="connsiteX227" fmla="*/ 21354 w 514226"/>
              <a:gd name="connsiteY227" fmla="*/ 297103 h 491811"/>
              <a:gd name="connsiteX228" fmla="*/ 20161 w 514226"/>
              <a:gd name="connsiteY228" fmla="*/ 297103 h 491811"/>
              <a:gd name="connsiteX229" fmla="*/ 22415 w 514226"/>
              <a:gd name="connsiteY229" fmla="*/ 291533 h 491811"/>
              <a:gd name="connsiteX230" fmla="*/ 21354 w 514226"/>
              <a:gd name="connsiteY230" fmla="*/ 289277 h 491811"/>
              <a:gd name="connsiteX231" fmla="*/ 19099 w 514226"/>
              <a:gd name="connsiteY231" fmla="*/ 287023 h 491811"/>
              <a:gd name="connsiteX232" fmla="*/ 35944 w 514226"/>
              <a:gd name="connsiteY232" fmla="*/ 281452 h 491811"/>
              <a:gd name="connsiteX233" fmla="*/ 63002 w 514226"/>
              <a:gd name="connsiteY233" fmla="*/ 282514 h 491811"/>
              <a:gd name="connsiteX234" fmla="*/ 76398 w 514226"/>
              <a:gd name="connsiteY234" fmla="*/ 274688 h 491811"/>
              <a:gd name="connsiteX235" fmla="*/ 84356 w 514226"/>
              <a:gd name="connsiteY235" fmla="*/ 268984 h 491811"/>
              <a:gd name="connsiteX236" fmla="*/ 85417 w 514226"/>
              <a:gd name="connsiteY236" fmla="*/ 265669 h 491811"/>
              <a:gd name="connsiteX237" fmla="*/ 94436 w 514226"/>
              <a:gd name="connsiteY237" fmla="*/ 278004 h 491811"/>
              <a:gd name="connsiteX238" fmla="*/ 105710 w 514226"/>
              <a:gd name="connsiteY238" fmla="*/ 278004 h 491811"/>
              <a:gd name="connsiteX239" fmla="*/ 109159 w 514226"/>
              <a:gd name="connsiteY239" fmla="*/ 275749 h 491811"/>
              <a:gd name="connsiteX240" fmla="*/ 121494 w 514226"/>
              <a:gd name="connsiteY240" fmla="*/ 271239 h 491811"/>
              <a:gd name="connsiteX241" fmla="*/ 124810 w 514226"/>
              <a:gd name="connsiteY241" fmla="*/ 265669 h 491811"/>
              <a:gd name="connsiteX242" fmla="*/ 126003 w 514226"/>
              <a:gd name="connsiteY242" fmla="*/ 262220 h 491811"/>
              <a:gd name="connsiteX243" fmla="*/ 123749 w 514226"/>
              <a:gd name="connsiteY243" fmla="*/ 249885 h 491811"/>
              <a:gd name="connsiteX244" fmla="*/ 123749 w 514226"/>
              <a:gd name="connsiteY244" fmla="*/ 239672 h 491811"/>
              <a:gd name="connsiteX245" fmla="*/ 138338 w 514226"/>
              <a:gd name="connsiteY245" fmla="*/ 231847 h 491811"/>
              <a:gd name="connsiteX246" fmla="*/ 141654 w 514226"/>
              <a:gd name="connsiteY246" fmla="*/ 231847 h 491811"/>
              <a:gd name="connsiteX247" fmla="*/ 144042 w 514226"/>
              <a:gd name="connsiteY247" fmla="*/ 229591 h 491811"/>
              <a:gd name="connsiteX248" fmla="*/ 140593 w 514226"/>
              <a:gd name="connsiteY248" fmla="*/ 215002 h 491811"/>
              <a:gd name="connsiteX249" fmla="*/ 137277 w 514226"/>
              <a:gd name="connsiteY249" fmla="*/ 212747 h 491811"/>
              <a:gd name="connsiteX250" fmla="*/ 138338 w 514226"/>
              <a:gd name="connsiteY250" fmla="*/ 204921 h 491811"/>
              <a:gd name="connsiteX251" fmla="*/ 135022 w 514226"/>
              <a:gd name="connsiteY251" fmla="*/ 200412 h 491811"/>
              <a:gd name="connsiteX252" fmla="*/ 135022 w 514226"/>
              <a:gd name="connsiteY252" fmla="*/ 195902 h 491811"/>
              <a:gd name="connsiteX253" fmla="*/ 128258 w 514226"/>
              <a:gd name="connsiteY253" fmla="*/ 184629 h 491811"/>
              <a:gd name="connsiteX254" fmla="*/ 127065 w 514226"/>
              <a:gd name="connsiteY254" fmla="*/ 176670 h 491811"/>
              <a:gd name="connsiteX255" fmla="*/ 133829 w 514226"/>
              <a:gd name="connsiteY255" fmla="*/ 164335 h 491811"/>
              <a:gd name="connsiteX256" fmla="*/ 144042 w 514226"/>
              <a:gd name="connsiteY256" fmla="*/ 168845 h 491811"/>
              <a:gd name="connsiteX257" fmla="*/ 155183 w 514226"/>
              <a:gd name="connsiteY257" fmla="*/ 166590 h 491811"/>
              <a:gd name="connsiteX258" fmla="*/ 157438 w 514226"/>
              <a:gd name="connsiteY258" fmla="*/ 165529 h 491811"/>
              <a:gd name="connsiteX259" fmla="*/ 165396 w 514226"/>
              <a:gd name="connsiteY259" fmla="*/ 167784 h 491811"/>
              <a:gd name="connsiteX260" fmla="*/ 173221 w 514226"/>
              <a:gd name="connsiteY260" fmla="*/ 165529 h 491811"/>
              <a:gd name="connsiteX261" fmla="*/ 174415 w 514226"/>
              <a:gd name="connsiteY261" fmla="*/ 165529 h 491811"/>
              <a:gd name="connsiteX262" fmla="*/ 177731 w 514226"/>
              <a:gd name="connsiteY262" fmla="*/ 161019 h 491811"/>
              <a:gd name="connsiteX263" fmla="*/ 176670 w 514226"/>
              <a:gd name="connsiteY263" fmla="*/ 156510 h 491811"/>
              <a:gd name="connsiteX264" fmla="*/ 178925 w 514226"/>
              <a:gd name="connsiteY264" fmla="*/ 153061 h 491811"/>
              <a:gd name="connsiteX265" fmla="*/ 175476 w 514226"/>
              <a:gd name="connsiteY265" fmla="*/ 147490 h 491811"/>
              <a:gd name="connsiteX266" fmla="*/ 172161 w 514226"/>
              <a:gd name="connsiteY266" fmla="*/ 131707 h 491811"/>
              <a:gd name="connsiteX267" fmla="*/ 196831 w 514226"/>
              <a:gd name="connsiteY267" fmla="*/ 136217 h 491811"/>
              <a:gd name="connsiteX268" fmla="*/ 223888 w 514226"/>
              <a:gd name="connsiteY268" fmla="*/ 135023 h 491811"/>
              <a:gd name="connsiteX269" fmla="*/ 226143 w 514226"/>
              <a:gd name="connsiteY269" fmla="*/ 133962 h 491811"/>
              <a:gd name="connsiteX270" fmla="*/ 249752 w 514226"/>
              <a:gd name="connsiteY270" fmla="*/ 152000 h 491811"/>
              <a:gd name="connsiteX271" fmla="*/ 272300 w 514226"/>
              <a:gd name="connsiteY271" fmla="*/ 141787 h 491811"/>
              <a:gd name="connsiteX272" fmla="*/ 285829 w 514226"/>
              <a:gd name="connsiteY272" fmla="*/ 115924 h 491811"/>
              <a:gd name="connsiteX273" fmla="*/ 280125 w 514226"/>
              <a:gd name="connsiteY273" fmla="*/ 112608 h 491811"/>
              <a:gd name="connsiteX274" fmla="*/ 267790 w 514226"/>
              <a:gd name="connsiteY274" fmla="*/ 117117 h 491811"/>
              <a:gd name="connsiteX275" fmla="*/ 259832 w 514226"/>
              <a:gd name="connsiteY275" fmla="*/ 110353 h 491811"/>
              <a:gd name="connsiteX276" fmla="*/ 248691 w 514226"/>
              <a:gd name="connsiteY276" fmla="*/ 104649 h 491811"/>
              <a:gd name="connsiteX277" fmla="*/ 258771 w 514226"/>
              <a:gd name="connsiteY277" fmla="*/ 84489 h 491811"/>
              <a:gd name="connsiteX278" fmla="*/ 277871 w 514226"/>
              <a:gd name="connsiteY278" fmla="*/ 99079 h 491811"/>
              <a:gd name="connsiteX279" fmla="*/ 282380 w 514226"/>
              <a:gd name="connsiteY279" fmla="*/ 93508 h 491811"/>
              <a:gd name="connsiteX280" fmla="*/ 276809 w 514226"/>
              <a:gd name="connsiteY280" fmla="*/ 90060 h 491811"/>
              <a:gd name="connsiteX281" fmla="*/ 282380 w 514226"/>
              <a:gd name="connsiteY281" fmla="*/ 75469 h 491811"/>
              <a:gd name="connsiteX282" fmla="*/ 289145 w 514226"/>
              <a:gd name="connsiteY282" fmla="*/ 78785 h 491811"/>
              <a:gd name="connsiteX283" fmla="*/ 294715 w 514226"/>
              <a:gd name="connsiteY283" fmla="*/ 78785 h 491811"/>
              <a:gd name="connsiteX284" fmla="*/ 296970 w 514226"/>
              <a:gd name="connsiteY284" fmla="*/ 65257 h 491811"/>
              <a:gd name="connsiteX285" fmla="*/ 290206 w 514226"/>
              <a:gd name="connsiteY285" fmla="*/ 61941 h 491811"/>
              <a:gd name="connsiteX286" fmla="*/ 280125 w 514226"/>
              <a:gd name="connsiteY286" fmla="*/ 61941 h 491811"/>
              <a:gd name="connsiteX287" fmla="*/ 285829 w 514226"/>
              <a:gd name="connsiteY287" fmla="*/ 51861 h 491811"/>
              <a:gd name="connsiteX288" fmla="*/ 285829 w 514226"/>
              <a:gd name="connsiteY288" fmla="*/ 41648 h 491811"/>
              <a:gd name="connsiteX289" fmla="*/ 281319 w 514226"/>
              <a:gd name="connsiteY289" fmla="*/ 36077 h 491811"/>
              <a:gd name="connsiteX290" fmla="*/ 284635 w 514226"/>
              <a:gd name="connsiteY290" fmla="*/ 28251 h 491811"/>
              <a:gd name="connsiteX291" fmla="*/ 288084 w 514226"/>
              <a:gd name="connsiteY291" fmla="*/ 30507 h 491811"/>
              <a:gd name="connsiteX292" fmla="*/ 295909 w 514226"/>
              <a:gd name="connsiteY292" fmla="*/ 27058 h 491811"/>
              <a:gd name="connsiteX293" fmla="*/ 296970 w 514226"/>
              <a:gd name="connsiteY293" fmla="*/ 24803 h 491811"/>
              <a:gd name="connsiteX294" fmla="*/ 296970 w 514226"/>
              <a:gd name="connsiteY294" fmla="*/ 27058 h 491811"/>
              <a:gd name="connsiteX295" fmla="*/ 299225 w 514226"/>
              <a:gd name="connsiteY295" fmla="*/ 29313 h 491811"/>
              <a:gd name="connsiteX296" fmla="*/ 305989 w 514226"/>
              <a:gd name="connsiteY296" fmla="*/ 29313 h 491811"/>
              <a:gd name="connsiteX297" fmla="*/ 305989 w 514226"/>
              <a:gd name="connsiteY297" fmla="*/ 31567 h 491811"/>
              <a:gd name="connsiteX298" fmla="*/ 309438 w 514226"/>
              <a:gd name="connsiteY298" fmla="*/ 31567 h 491811"/>
              <a:gd name="connsiteX299" fmla="*/ 310499 w 514226"/>
              <a:gd name="connsiteY299" fmla="*/ 30507 h 491811"/>
              <a:gd name="connsiteX300" fmla="*/ 310499 w 514226"/>
              <a:gd name="connsiteY300" fmla="*/ 29313 h 491811"/>
              <a:gd name="connsiteX301" fmla="*/ 315008 w 514226"/>
              <a:gd name="connsiteY301" fmla="*/ 29313 h 491811"/>
              <a:gd name="connsiteX302" fmla="*/ 315008 w 514226"/>
              <a:gd name="connsiteY302" fmla="*/ 28251 h 491811"/>
              <a:gd name="connsiteX303" fmla="*/ 316202 w 514226"/>
              <a:gd name="connsiteY303" fmla="*/ 28251 h 491811"/>
              <a:gd name="connsiteX304" fmla="*/ 317263 w 514226"/>
              <a:gd name="connsiteY304" fmla="*/ 27058 h 491811"/>
              <a:gd name="connsiteX305" fmla="*/ 319518 w 514226"/>
              <a:gd name="connsiteY305" fmla="*/ 27058 h 491811"/>
              <a:gd name="connsiteX306" fmla="*/ 322834 w 514226"/>
              <a:gd name="connsiteY306" fmla="*/ 28251 h 491811"/>
              <a:gd name="connsiteX307" fmla="*/ 353207 w 514226"/>
              <a:gd name="connsiteY307" fmla="*/ 47351 h 491811"/>
              <a:gd name="connsiteX308" fmla="*/ 393794 w 514226"/>
              <a:gd name="connsiteY308" fmla="*/ 47351 h 491811"/>
              <a:gd name="connsiteX309" fmla="*/ 418596 w 514226"/>
              <a:gd name="connsiteY309" fmla="*/ 0 h 49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Lst>
            <a:rect l="l" t="t" r="r" b="b"/>
            <a:pathLst>
              <a:path w="514226" h="491811">
                <a:moveTo>
                  <a:pt x="418596" y="0"/>
                </a:moveTo>
                <a:lnTo>
                  <a:pt x="462366" y="15784"/>
                </a:lnTo>
                <a:lnTo>
                  <a:pt x="514227" y="15784"/>
                </a:lnTo>
                <a:lnTo>
                  <a:pt x="484914" y="39393"/>
                </a:lnTo>
                <a:lnTo>
                  <a:pt x="484914" y="40586"/>
                </a:lnTo>
                <a:lnTo>
                  <a:pt x="472579" y="43902"/>
                </a:lnTo>
                <a:lnTo>
                  <a:pt x="474834" y="46158"/>
                </a:lnTo>
                <a:lnTo>
                  <a:pt x="470325" y="56370"/>
                </a:lnTo>
                <a:lnTo>
                  <a:pt x="456795" y="72022"/>
                </a:lnTo>
                <a:lnTo>
                  <a:pt x="450031" y="78785"/>
                </a:lnTo>
                <a:lnTo>
                  <a:pt x="450031" y="83295"/>
                </a:lnTo>
                <a:lnTo>
                  <a:pt x="451225" y="85550"/>
                </a:lnTo>
                <a:lnTo>
                  <a:pt x="453480" y="88998"/>
                </a:lnTo>
                <a:lnTo>
                  <a:pt x="454541" y="92314"/>
                </a:lnTo>
                <a:lnTo>
                  <a:pt x="455602" y="93508"/>
                </a:lnTo>
                <a:lnTo>
                  <a:pt x="459050" y="100272"/>
                </a:lnTo>
                <a:lnTo>
                  <a:pt x="459050" y="101333"/>
                </a:lnTo>
                <a:lnTo>
                  <a:pt x="455602" y="101333"/>
                </a:lnTo>
                <a:lnTo>
                  <a:pt x="455602" y="102528"/>
                </a:lnTo>
                <a:lnTo>
                  <a:pt x="454541" y="102528"/>
                </a:lnTo>
                <a:lnTo>
                  <a:pt x="453480" y="101333"/>
                </a:lnTo>
                <a:lnTo>
                  <a:pt x="452286" y="101333"/>
                </a:lnTo>
                <a:lnTo>
                  <a:pt x="452286" y="102528"/>
                </a:lnTo>
                <a:lnTo>
                  <a:pt x="453480" y="102528"/>
                </a:lnTo>
                <a:lnTo>
                  <a:pt x="454541" y="103588"/>
                </a:lnTo>
                <a:lnTo>
                  <a:pt x="460111" y="103588"/>
                </a:lnTo>
                <a:lnTo>
                  <a:pt x="462366" y="104649"/>
                </a:lnTo>
                <a:lnTo>
                  <a:pt x="461305" y="104649"/>
                </a:lnTo>
                <a:lnTo>
                  <a:pt x="461305" y="106904"/>
                </a:lnTo>
                <a:lnTo>
                  <a:pt x="460111" y="105843"/>
                </a:lnTo>
                <a:lnTo>
                  <a:pt x="457857" y="108098"/>
                </a:lnTo>
                <a:lnTo>
                  <a:pt x="455602" y="108098"/>
                </a:lnTo>
                <a:lnTo>
                  <a:pt x="455602" y="112608"/>
                </a:lnTo>
                <a:lnTo>
                  <a:pt x="455602" y="111414"/>
                </a:lnTo>
                <a:lnTo>
                  <a:pt x="456795" y="111414"/>
                </a:lnTo>
                <a:lnTo>
                  <a:pt x="456795" y="110353"/>
                </a:lnTo>
                <a:lnTo>
                  <a:pt x="457857" y="110353"/>
                </a:lnTo>
                <a:lnTo>
                  <a:pt x="460111" y="109159"/>
                </a:lnTo>
                <a:lnTo>
                  <a:pt x="461305" y="110353"/>
                </a:lnTo>
                <a:lnTo>
                  <a:pt x="464621" y="115924"/>
                </a:lnTo>
                <a:lnTo>
                  <a:pt x="472579" y="127197"/>
                </a:lnTo>
                <a:lnTo>
                  <a:pt x="461305" y="139532"/>
                </a:lnTo>
                <a:lnTo>
                  <a:pt x="445521" y="139532"/>
                </a:lnTo>
                <a:lnTo>
                  <a:pt x="452286" y="149746"/>
                </a:lnTo>
                <a:lnTo>
                  <a:pt x="455602" y="153061"/>
                </a:lnTo>
                <a:lnTo>
                  <a:pt x="454541" y="161019"/>
                </a:lnTo>
                <a:lnTo>
                  <a:pt x="445521" y="161019"/>
                </a:lnTo>
                <a:lnTo>
                  <a:pt x="444461" y="162081"/>
                </a:lnTo>
                <a:lnTo>
                  <a:pt x="442206" y="161019"/>
                </a:lnTo>
                <a:lnTo>
                  <a:pt x="442206" y="158765"/>
                </a:lnTo>
                <a:lnTo>
                  <a:pt x="437696" y="156510"/>
                </a:lnTo>
                <a:lnTo>
                  <a:pt x="436502" y="158765"/>
                </a:lnTo>
                <a:lnTo>
                  <a:pt x="428677" y="150806"/>
                </a:lnTo>
                <a:lnTo>
                  <a:pt x="425361" y="149746"/>
                </a:lnTo>
                <a:lnTo>
                  <a:pt x="425361" y="148552"/>
                </a:lnTo>
                <a:lnTo>
                  <a:pt x="426422" y="147490"/>
                </a:lnTo>
                <a:lnTo>
                  <a:pt x="427483" y="147490"/>
                </a:lnTo>
                <a:lnTo>
                  <a:pt x="427483" y="146297"/>
                </a:lnTo>
                <a:lnTo>
                  <a:pt x="426422" y="145236"/>
                </a:lnTo>
                <a:lnTo>
                  <a:pt x="425361" y="144042"/>
                </a:lnTo>
                <a:lnTo>
                  <a:pt x="419658" y="144042"/>
                </a:lnTo>
                <a:lnTo>
                  <a:pt x="418596" y="142981"/>
                </a:lnTo>
                <a:lnTo>
                  <a:pt x="416342" y="142981"/>
                </a:lnTo>
                <a:lnTo>
                  <a:pt x="412893" y="140727"/>
                </a:lnTo>
                <a:lnTo>
                  <a:pt x="407323" y="140727"/>
                </a:lnTo>
                <a:lnTo>
                  <a:pt x="407323" y="141787"/>
                </a:lnTo>
                <a:lnTo>
                  <a:pt x="411832" y="144042"/>
                </a:lnTo>
                <a:lnTo>
                  <a:pt x="411832" y="145236"/>
                </a:lnTo>
                <a:lnTo>
                  <a:pt x="407323" y="142981"/>
                </a:lnTo>
                <a:lnTo>
                  <a:pt x="402813" y="142981"/>
                </a:lnTo>
                <a:lnTo>
                  <a:pt x="402813" y="145236"/>
                </a:lnTo>
                <a:lnTo>
                  <a:pt x="405068" y="146297"/>
                </a:lnTo>
                <a:lnTo>
                  <a:pt x="405068" y="148552"/>
                </a:lnTo>
                <a:lnTo>
                  <a:pt x="412893" y="152000"/>
                </a:lnTo>
                <a:lnTo>
                  <a:pt x="415148" y="154255"/>
                </a:lnTo>
                <a:lnTo>
                  <a:pt x="406129" y="150806"/>
                </a:lnTo>
                <a:lnTo>
                  <a:pt x="394855" y="140727"/>
                </a:lnTo>
                <a:lnTo>
                  <a:pt x="392600" y="149746"/>
                </a:lnTo>
                <a:lnTo>
                  <a:pt x="390345" y="152000"/>
                </a:lnTo>
                <a:lnTo>
                  <a:pt x="390345" y="161019"/>
                </a:lnTo>
                <a:lnTo>
                  <a:pt x="393794" y="165529"/>
                </a:lnTo>
                <a:lnTo>
                  <a:pt x="391539" y="168845"/>
                </a:lnTo>
                <a:lnTo>
                  <a:pt x="394855" y="173354"/>
                </a:lnTo>
                <a:lnTo>
                  <a:pt x="400558" y="168845"/>
                </a:lnTo>
                <a:lnTo>
                  <a:pt x="403874" y="171100"/>
                </a:lnTo>
                <a:lnTo>
                  <a:pt x="410639" y="171100"/>
                </a:lnTo>
                <a:lnTo>
                  <a:pt x="412893" y="174416"/>
                </a:lnTo>
                <a:lnTo>
                  <a:pt x="420851" y="171100"/>
                </a:lnTo>
                <a:lnTo>
                  <a:pt x="424167" y="170038"/>
                </a:lnTo>
                <a:lnTo>
                  <a:pt x="425361" y="175610"/>
                </a:lnTo>
                <a:lnTo>
                  <a:pt x="423106" y="176670"/>
                </a:lnTo>
                <a:lnTo>
                  <a:pt x="421912" y="181180"/>
                </a:lnTo>
                <a:lnTo>
                  <a:pt x="418596" y="183435"/>
                </a:lnTo>
                <a:lnTo>
                  <a:pt x="420851" y="185689"/>
                </a:lnTo>
                <a:lnTo>
                  <a:pt x="423106" y="191393"/>
                </a:lnTo>
                <a:lnTo>
                  <a:pt x="427483" y="189138"/>
                </a:lnTo>
                <a:lnTo>
                  <a:pt x="429738" y="189138"/>
                </a:lnTo>
                <a:lnTo>
                  <a:pt x="433186" y="187945"/>
                </a:lnTo>
                <a:lnTo>
                  <a:pt x="434248" y="185689"/>
                </a:lnTo>
                <a:lnTo>
                  <a:pt x="435441" y="185689"/>
                </a:lnTo>
                <a:lnTo>
                  <a:pt x="437696" y="186883"/>
                </a:lnTo>
                <a:lnTo>
                  <a:pt x="442206" y="195902"/>
                </a:lnTo>
                <a:lnTo>
                  <a:pt x="437696" y="200412"/>
                </a:lnTo>
                <a:lnTo>
                  <a:pt x="433186" y="210492"/>
                </a:lnTo>
                <a:lnTo>
                  <a:pt x="434248" y="216063"/>
                </a:lnTo>
                <a:lnTo>
                  <a:pt x="435441" y="221766"/>
                </a:lnTo>
                <a:lnTo>
                  <a:pt x="429738" y="224021"/>
                </a:lnTo>
                <a:lnTo>
                  <a:pt x="428677" y="244182"/>
                </a:lnTo>
                <a:lnTo>
                  <a:pt x="434248" y="250946"/>
                </a:lnTo>
                <a:lnTo>
                  <a:pt x="437696" y="248691"/>
                </a:lnTo>
                <a:lnTo>
                  <a:pt x="434248" y="245375"/>
                </a:lnTo>
                <a:lnTo>
                  <a:pt x="436502" y="241927"/>
                </a:lnTo>
                <a:lnTo>
                  <a:pt x="437696" y="241927"/>
                </a:lnTo>
                <a:lnTo>
                  <a:pt x="438757" y="237417"/>
                </a:lnTo>
                <a:lnTo>
                  <a:pt x="441012" y="238611"/>
                </a:lnTo>
                <a:lnTo>
                  <a:pt x="442206" y="240866"/>
                </a:lnTo>
                <a:lnTo>
                  <a:pt x="442206" y="246436"/>
                </a:lnTo>
                <a:lnTo>
                  <a:pt x="437696" y="252140"/>
                </a:lnTo>
                <a:lnTo>
                  <a:pt x="435441" y="254395"/>
                </a:lnTo>
                <a:lnTo>
                  <a:pt x="436502" y="257711"/>
                </a:lnTo>
                <a:lnTo>
                  <a:pt x="444461" y="259965"/>
                </a:lnTo>
                <a:lnTo>
                  <a:pt x="443267" y="261159"/>
                </a:lnTo>
                <a:lnTo>
                  <a:pt x="444461" y="264475"/>
                </a:lnTo>
                <a:lnTo>
                  <a:pt x="447776" y="264475"/>
                </a:lnTo>
                <a:lnTo>
                  <a:pt x="446715" y="263414"/>
                </a:lnTo>
                <a:lnTo>
                  <a:pt x="447776" y="261159"/>
                </a:lnTo>
                <a:lnTo>
                  <a:pt x="448970" y="261159"/>
                </a:lnTo>
                <a:lnTo>
                  <a:pt x="452286" y="262220"/>
                </a:lnTo>
                <a:lnTo>
                  <a:pt x="453480" y="261159"/>
                </a:lnTo>
                <a:lnTo>
                  <a:pt x="457857" y="262220"/>
                </a:lnTo>
                <a:lnTo>
                  <a:pt x="459050" y="263414"/>
                </a:lnTo>
                <a:lnTo>
                  <a:pt x="461305" y="262220"/>
                </a:lnTo>
                <a:lnTo>
                  <a:pt x="465815" y="263414"/>
                </a:lnTo>
                <a:lnTo>
                  <a:pt x="462366" y="271239"/>
                </a:lnTo>
                <a:lnTo>
                  <a:pt x="431993" y="261159"/>
                </a:lnTo>
                <a:lnTo>
                  <a:pt x="433186" y="262220"/>
                </a:lnTo>
                <a:lnTo>
                  <a:pt x="427483" y="263414"/>
                </a:lnTo>
                <a:lnTo>
                  <a:pt x="426422" y="266730"/>
                </a:lnTo>
                <a:lnTo>
                  <a:pt x="427483" y="266730"/>
                </a:lnTo>
                <a:lnTo>
                  <a:pt x="427483" y="268984"/>
                </a:lnTo>
                <a:lnTo>
                  <a:pt x="423106" y="266730"/>
                </a:lnTo>
                <a:lnTo>
                  <a:pt x="416342" y="282514"/>
                </a:lnTo>
                <a:lnTo>
                  <a:pt x="415148" y="285829"/>
                </a:lnTo>
                <a:lnTo>
                  <a:pt x="397110" y="293787"/>
                </a:lnTo>
                <a:lnTo>
                  <a:pt x="384775" y="294849"/>
                </a:lnTo>
                <a:lnTo>
                  <a:pt x="366736" y="302806"/>
                </a:lnTo>
                <a:lnTo>
                  <a:pt x="355462" y="300552"/>
                </a:lnTo>
                <a:lnTo>
                  <a:pt x="352147" y="321906"/>
                </a:lnTo>
                <a:lnTo>
                  <a:pt x="353207" y="331986"/>
                </a:lnTo>
                <a:lnTo>
                  <a:pt x="365675" y="363553"/>
                </a:lnTo>
                <a:lnTo>
                  <a:pt x="363420" y="371378"/>
                </a:lnTo>
                <a:lnTo>
                  <a:pt x="361166" y="374827"/>
                </a:lnTo>
                <a:lnTo>
                  <a:pt x="352147" y="376950"/>
                </a:lnTo>
                <a:lnTo>
                  <a:pt x="349892" y="373634"/>
                </a:lnTo>
                <a:lnTo>
                  <a:pt x="343127" y="375888"/>
                </a:lnTo>
                <a:lnTo>
                  <a:pt x="336363" y="380398"/>
                </a:lnTo>
                <a:lnTo>
                  <a:pt x="315008" y="393927"/>
                </a:lnTo>
                <a:lnTo>
                  <a:pt x="311693" y="399497"/>
                </a:lnTo>
                <a:lnTo>
                  <a:pt x="315008" y="409710"/>
                </a:lnTo>
                <a:lnTo>
                  <a:pt x="326283" y="414220"/>
                </a:lnTo>
                <a:lnTo>
                  <a:pt x="319518" y="416342"/>
                </a:lnTo>
                <a:lnTo>
                  <a:pt x="318457" y="419791"/>
                </a:lnTo>
                <a:lnTo>
                  <a:pt x="312754" y="416342"/>
                </a:lnTo>
                <a:lnTo>
                  <a:pt x="302674" y="425361"/>
                </a:lnTo>
                <a:lnTo>
                  <a:pt x="322834" y="442206"/>
                </a:lnTo>
                <a:lnTo>
                  <a:pt x="322834" y="455735"/>
                </a:lnTo>
                <a:lnTo>
                  <a:pt x="324028" y="463693"/>
                </a:lnTo>
                <a:lnTo>
                  <a:pt x="325089" y="469263"/>
                </a:lnTo>
                <a:lnTo>
                  <a:pt x="317263" y="468203"/>
                </a:lnTo>
                <a:lnTo>
                  <a:pt x="317263" y="457990"/>
                </a:lnTo>
                <a:lnTo>
                  <a:pt x="312754" y="454674"/>
                </a:lnTo>
                <a:lnTo>
                  <a:pt x="308244" y="453480"/>
                </a:lnTo>
                <a:lnTo>
                  <a:pt x="308244" y="460244"/>
                </a:lnTo>
                <a:lnTo>
                  <a:pt x="307183" y="463693"/>
                </a:lnTo>
                <a:lnTo>
                  <a:pt x="301480" y="467009"/>
                </a:lnTo>
                <a:lnTo>
                  <a:pt x="286890" y="465947"/>
                </a:lnTo>
                <a:lnTo>
                  <a:pt x="284635" y="470457"/>
                </a:lnTo>
                <a:lnTo>
                  <a:pt x="281319" y="471519"/>
                </a:lnTo>
                <a:lnTo>
                  <a:pt x="272300" y="491811"/>
                </a:lnTo>
                <a:lnTo>
                  <a:pt x="248691" y="483986"/>
                </a:lnTo>
                <a:lnTo>
                  <a:pt x="229459" y="483986"/>
                </a:lnTo>
                <a:lnTo>
                  <a:pt x="227204" y="479476"/>
                </a:lnTo>
                <a:lnTo>
                  <a:pt x="227204" y="474966"/>
                </a:lnTo>
                <a:lnTo>
                  <a:pt x="225082" y="472712"/>
                </a:lnTo>
                <a:lnTo>
                  <a:pt x="217124" y="472712"/>
                </a:lnTo>
                <a:lnTo>
                  <a:pt x="199085" y="481731"/>
                </a:lnTo>
                <a:lnTo>
                  <a:pt x="192321" y="489557"/>
                </a:lnTo>
                <a:lnTo>
                  <a:pt x="169906" y="473773"/>
                </a:lnTo>
                <a:lnTo>
                  <a:pt x="167651" y="461438"/>
                </a:lnTo>
                <a:lnTo>
                  <a:pt x="161948" y="437829"/>
                </a:lnTo>
                <a:lnTo>
                  <a:pt x="159693" y="436636"/>
                </a:lnTo>
                <a:lnTo>
                  <a:pt x="148552" y="420852"/>
                </a:lnTo>
                <a:lnTo>
                  <a:pt x="132768" y="417536"/>
                </a:lnTo>
                <a:lnTo>
                  <a:pt x="129319" y="373634"/>
                </a:lnTo>
                <a:lnTo>
                  <a:pt x="111413" y="366869"/>
                </a:lnTo>
                <a:lnTo>
                  <a:pt x="104649" y="371378"/>
                </a:lnTo>
                <a:lnTo>
                  <a:pt x="101201" y="371378"/>
                </a:lnTo>
                <a:lnTo>
                  <a:pt x="94436" y="369124"/>
                </a:lnTo>
                <a:lnTo>
                  <a:pt x="89927" y="366869"/>
                </a:lnTo>
                <a:lnTo>
                  <a:pt x="87672" y="370318"/>
                </a:lnTo>
                <a:lnTo>
                  <a:pt x="76398" y="373634"/>
                </a:lnTo>
                <a:lnTo>
                  <a:pt x="72021" y="379204"/>
                </a:lnTo>
                <a:lnTo>
                  <a:pt x="70827" y="384907"/>
                </a:lnTo>
                <a:lnTo>
                  <a:pt x="65257" y="384907"/>
                </a:lnTo>
                <a:lnTo>
                  <a:pt x="56238" y="382653"/>
                </a:lnTo>
                <a:lnTo>
                  <a:pt x="49473" y="388223"/>
                </a:lnTo>
                <a:lnTo>
                  <a:pt x="42709" y="388223"/>
                </a:lnTo>
                <a:lnTo>
                  <a:pt x="34883" y="389417"/>
                </a:lnTo>
                <a:lnTo>
                  <a:pt x="34883" y="387162"/>
                </a:lnTo>
                <a:lnTo>
                  <a:pt x="31434" y="381459"/>
                </a:lnTo>
                <a:lnTo>
                  <a:pt x="30374" y="378143"/>
                </a:lnTo>
                <a:lnTo>
                  <a:pt x="24670" y="371378"/>
                </a:lnTo>
                <a:lnTo>
                  <a:pt x="16845" y="366869"/>
                </a:lnTo>
                <a:lnTo>
                  <a:pt x="8887" y="373634"/>
                </a:lnTo>
                <a:lnTo>
                  <a:pt x="7825" y="372573"/>
                </a:lnTo>
                <a:lnTo>
                  <a:pt x="5571" y="372573"/>
                </a:lnTo>
                <a:lnTo>
                  <a:pt x="0" y="365808"/>
                </a:lnTo>
                <a:lnTo>
                  <a:pt x="5571" y="359043"/>
                </a:lnTo>
                <a:lnTo>
                  <a:pt x="6765" y="345515"/>
                </a:lnTo>
                <a:lnTo>
                  <a:pt x="17906" y="328670"/>
                </a:lnTo>
                <a:lnTo>
                  <a:pt x="28119" y="315141"/>
                </a:lnTo>
                <a:lnTo>
                  <a:pt x="25864" y="309571"/>
                </a:lnTo>
                <a:lnTo>
                  <a:pt x="25864" y="306122"/>
                </a:lnTo>
                <a:lnTo>
                  <a:pt x="23609" y="300552"/>
                </a:lnTo>
                <a:lnTo>
                  <a:pt x="22415" y="300552"/>
                </a:lnTo>
                <a:lnTo>
                  <a:pt x="22415" y="298297"/>
                </a:lnTo>
                <a:lnTo>
                  <a:pt x="21354" y="298297"/>
                </a:lnTo>
                <a:lnTo>
                  <a:pt x="21354" y="297103"/>
                </a:lnTo>
                <a:lnTo>
                  <a:pt x="20161" y="297103"/>
                </a:lnTo>
                <a:lnTo>
                  <a:pt x="22415" y="291533"/>
                </a:lnTo>
                <a:lnTo>
                  <a:pt x="21354" y="289277"/>
                </a:lnTo>
                <a:lnTo>
                  <a:pt x="19099" y="287023"/>
                </a:lnTo>
                <a:lnTo>
                  <a:pt x="35944" y="281452"/>
                </a:lnTo>
                <a:lnTo>
                  <a:pt x="63002" y="282514"/>
                </a:lnTo>
                <a:lnTo>
                  <a:pt x="76398" y="274688"/>
                </a:lnTo>
                <a:lnTo>
                  <a:pt x="84356" y="268984"/>
                </a:lnTo>
                <a:lnTo>
                  <a:pt x="85417" y="265669"/>
                </a:lnTo>
                <a:lnTo>
                  <a:pt x="94436" y="278004"/>
                </a:lnTo>
                <a:lnTo>
                  <a:pt x="105710" y="278004"/>
                </a:lnTo>
                <a:lnTo>
                  <a:pt x="109159" y="275749"/>
                </a:lnTo>
                <a:lnTo>
                  <a:pt x="121494" y="271239"/>
                </a:lnTo>
                <a:lnTo>
                  <a:pt x="124810" y="265669"/>
                </a:lnTo>
                <a:lnTo>
                  <a:pt x="126003" y="262220"/>
                </a:lnTo>
                <a:lnTo>
                  <a:pt x="123749" y="249885"/>
                </a:lnTo>
                <a:lnTo>
                  <a:pt x="123749" y="239672"/>
                </a:lnTo>
                <a:lnTo>
                  <a:pt x="138338" y="231847"/>
                </a:lnTo>
                <a:lnTo>
                  <a:pt x="141654" y="231847"/>
                </a:lnTo>
                <a:lnTo>
                  <a:pt x="144042" y="229591"/>
                </a:lnTo>
                <a:lnTo>
                  <a:pt x="140593" y="215002"/>
                </a:lnTo>
                <a:lnTo>
                  <a:pt x="137277" y="212747"/>
                </a:lnTo>
                <a:lnTo>
                  <a:pt x="138338" y="204921"/>
                </a:lnTo>
                <a:lnTo>
                  <a:pt x="135022" y="200412"/>
                </a:lnTo>
                <a:lnTo>
                  <a:pt x="135022" y="195902"/>
                </a:lnTo>
                <a:lnTo>
                  <a:pt x="128258" y="184629"/>
                </a:lnTo>
                <a:lnTo>
                  <a:pt x="127065" y="176670"/>
                </a:lnTo>
                <a:lnTo>
                  <a:pt x="133829" y="164335"/>
                </a:lnTo>
                <a:lnTo>
                  <a:pt x="144042" y="168845"/>
                </a:lnTo>
                <a:lnTo>
                  <a:pt x="155183" y="166590"/>
                </a:lnTo>
                <a:lnTo>
                  <a:pt x="157438" y="165529"/>
                </a:lnTo>
                <a:lnTo>
                  <a:pt x="165396" y="167784"/>
                </a:lnTo>
                <a:lnTo>
                  <a:pt x="173221" y="165529"/>
                </a:lnTo>
                <a:lnTo>
                  <a:pt x="174415" y="165529"/>
                </a:lnTo>
                <a:lnTo>
                  <a:pt x="177731" y="161019"/>
                </a:lnTo>
                <a:lnTo>
                  <a:pt x="176670" y="156510"/>
                </a:lnTo>
                <a:lnTo>
                  <a:pt x="178925" y="153061"/>
                </a:lnTo>
                <a:lnTo>
                  <a:pt x="175476" y="147490"/>
                </a:lnTo>
                <a:lnTo>
                  <a:pt x="172161" y="131707"/>
                </a:lnTo>
                <a:lnTo>
                  <a:pt x="196831" y="136217"/>
                </a:lnTo>
                <a:lnTo>
                  <a:pt x="223888" y="135023"/>
                </a:lnTo>
                <a:lnTo>
                  <a:pt x="226143" y="133962"/>
                </a:lnTo>
                <a:lnTo>
                  <a:pt x="249752" y="152000"/>
                </a:lnTo>
                <a:lnTo>
                  <a:pt x="272300" y="141787"/>
                </a:lnTo>
                <a:lnTo>
                  <a:pt x="285829" y="115924"/>
                </a:lnTo>
                <a:lnTo>
                  <a:pt x="280125" y="112608"/>
                </a:lnTo>
                <a:lnTo>
                  <a:pt x="267790" y="117117"/>
                </a:lnTo>
                <a:lnTo>
                  <a:pt x="259832" y="110353"/>
                </a:lnTo>
                <a:lnTo>
                  <a:pt x="248691" y="104649"/>
                </a:lnTo>
                <a:lnTo>
                  <a:pt x="258771" y="84489"/>
                </a:lnTo>
                <a:lnTo>
                  <a:pt x="277871" y="99079"/>
                </a:lnTo>
                <a:lnTo>
                  <a:pt x="282380" y="93508"/>
                </a:lnTo>
                <a:lnTo>
                  <a:pt x="276809" y="90060"/>
                </a:lnTo>
                <a:lnTo>
                  <a:pt x="282380" y="75469"/>
                </a:lnTo>
                <a:lnTo>
                  <a:pt x="289145" y="78785"/>
                </a:lnTo>
                <a:lnTo>
                  <a:pt x="294715" y="78785"/>
                </a:lnTo>
                <a:lnTo>
                  <a:pt x="296970" y="65257"/>
                </a:lnTo>
                <a:lnTo>
                  <a:pt x="290206" y="61941"/>
                </a:lnTo>
                <a:lnTo>
                  <a:pt x="280125" y="61941"/>
                </a:lnTo>
                <a:lnTo>
                  <a:pt x="285829" y="51861"/>
                </a:lnTo>
                <a:lnTo>
                  <a:pt x="285829" y="41648"/>
                </a:lnTo>
                <a:lnTo>
                  <a:pt x="281319" y="36077"/>
                </a:lnTo>
                <a:lnTo>
                  <a:pt x="284635" y="28251"/>
                </a:lnTo>
                <a:lnTo>
                  <a:pt x="288084" y="30507"/>
                </a:lnTo>
                <a:lnTo>
                  <a:pt x="295909" y="27058"/>
                </a:lnTo>
                <a:lnTo>
                  <a:pt x="296970" y="24803"/>
                </a:lnTo>
                <a:lnTo>
                  <a:pt x="296970" y="27058"/>
                </a:lnTo>
                <a:lnTo>
                  <a:pt x="299225" y="29313"/>
                </a:lnTo>
                <a:lnTo>
                  <a:pt x="305989" y="29313"/>
                </a:lnTo>
                <a:lnTo>
                  <a:pt x="305989" y="31567"/>
                </a:lnTo>
                <a:lnTo>
                  <a:pt x="309438" y="31567"/>
                </a:lnTo>
                <a:lnTo>
                  <a:pt x="310499" y="30507"/>
                </a:lnTo>
                <a:lnTo>
                  <a:pt x="310499" y="29313"/>
                </a:lnTo>
                <a:lnTo>
                  <a:pt x="315008" y="29313"/>
                </a:lnTo>
                <a:lnTo>
                  <a:pt x="315008" y="28251"/>
                </a:lnTo>
                <a:lnTo>
                  <a:pt x="316202" y="28251"/>
                </a:lnTo>
                <a:lnTo>
                  <a:pt x="317263" y="27058"/>
                </a:lnTo>
                <a:lnTo>
                  <a:pt x="319518" y="27058"/>
                </a:lnTo>
                <a:lnTo>
                  <a:pt x="322834" y="28251"/>
                </a:lnTo>
                <a:lnTo>
                  <a:pt x="353207" y="47351"/>
                </a:lnTo>
                <a:lnTo>
                  <a:pt x="393794" y="47351"/>
                </a:lnTo>
                <a:lnTo>
                  <a:pt x="418596" y="0"/>
                </a:lnTo>
              </a:path>
            </a:pathLst>
          </a:custGeom>
          <a:solidFill>
            <a:schemeClr val="bg1">
              <a:lumMod val="85000"/>
            </a:schemeClr>
          </a:solidFill>
          <a:ln w="13251" cap="flat">
            <a:noFill/>
            <a:prstDash val="solid"/>
            <a:miter/>
          </a:ln>
        </p:spPr>
        <p:txBody>
          <a:bodyPr rtlCol="0" anchor="ctr"/>
          <a:lstStyle/>
          <a:p>
            <a:endParaRPr lang="en-FI" sz="816"/>
          </a:p>
        </p:txBody>
      </p:sp>
      <p:sp>
        <p:nvSpPr>
          <p:cNvPr id="1472" name="Freeform: Shape 1471">
            <a:extLst>
              <a:ext uri="{FF2B5EF4-FFF2-40B4-BE49-F238E27FC236}">
                <a16:creationId xmlns:a16="http://schemas.microsoft.com/office/drawing/2014/main" id="{2B4E7456-7BA7-DEC0-F67D-7A69773B714C}"/>
              </a:ext>
            </a:extLst>
          </p:cNvPr>
          <p:cNvSpPr/>
          <p:nvPr/>
        </p:nvSpPr>
        <p:spPr>
          <a:xfrm>
            <a:off x="4621734" y="5012182"/>
            <a:ext cx="308571" cy="337810"/>
          </a:xfrm>
          <a:custGeom>
            <a:avLst/>
            <a:gdLst>
              <a:gd name="connsiteX0" fmla="*/ 142185 w 680285"/>
              <a:gd name="connsiteY0" fmla="*/ 64063 h 744746"/>
              <a:gd name="connsiteX1" fmla="*/ 143246 w 680285"/>
              <a:gd name="connsiteY1" fmla="*/ 71888 h 744746"/>
              <a:gd name="connsiteX2" fmla="*/ 145501 w 680285"/>
              <a:gd name="connsiteY2" fmla="*/ 75204 h 744746"/>
              <a:gd name="connsiteX3" fmla="*/ 159030 w 680285"/>
              <a:gd name="connsiteY3" fmla="*/ 92049 h 744746"/>
              <a:gd name="connsiteX4" fmla="*/ 179323 w 680285"/>
              <a:gd name="connsiteY4" fmla="*/ 105578 h 744746"/>
              <a:gd name="connsiteX5" fmla="*/ 181578 w 680285"/>
              <a:gd name="connsiteY5" fmla="*/ 111281 h 744746"/>
              <a:gd name="connsiteX6" fmla="*/ 186087 w 680285"/>
              <a:gd name="connsiteY6" fmla="*/ 116852 h 744746"/>
              <a:gd name="connsiteX7" fmla="*/ 188342 w 680285"/>
              <a:gd name="connsiteY7" fmla="*/ 119106 h 744746"/>
              <a:gd name="connsiteX8" fmla="*/ 189536 w 680285"/>
              <a:gd name="connsiteY8" fmla="*/ 124677 h 744746"/>
              <a:gd name="connsiteX9" fmla="*/ 191791 w 680285"/>
              <a:gd name="connsiteY9" fmla="*/ 125738 h 744746"/>
              <a:gd name="connsiteX10" fmla="*/ 196300 w 680285"/>
              <a:gd name="connsiteY10" fmla="*/ 121229 h 744746"/>
              <a:gd name="connsiteX11" fmla="*/ 196300 w 680285"/>
              <a:gd name="connsiteY11" fmla="*/ 118974 h 744746"/>
              <a:gd name="connsiteX12" fmla="*/ 197361 w 680285"/>
              <a:gd name="connsiteY12" fmla="*/ 116719 h 744746"/>
              <a:gd name="connsiteX13" fmla="*/ 195107 w 680285"/>
              <a:gd name="connsiteY13" fmla="*/ 114464 h 744746"/>
              <a:gd name="connsiteX14" fmla="*/ 198422 w 680285"/>
              <a:gd name="connsiteY14" fmla="*/ 111148 h 744746"/>
              <a:gd name="connsiteX15" fmla="*/ 202932 w 680285"/>
              <a:gd name="connsiteY15" fmla="*/ 108894 h 744746"/>
              <a:gd name="connsiteX16" fmla="*/ 200677 w 680285"/>
              <a:gd name="connsiteY16" fmla="*/ 105445 h 744746"/>
              <a:gd name="connsiteX17" fmla="*/ 201738 w 680285"/>
              <a:gd name="connsiteY17" fmla="*/ 102129 h 744746"/>
              <a:gd name="connsiteX18" fmla="*/ 199483 w 680285"/>
              <a:gd name="connsiteY18" fmla="*/ 99875 h 744746"/>
              <a:gd name="connsiteX19" fmla="*/ 189403 w 680285"/>
              <a:gd name="connsiteY19" fmla="*/ 78520 h 744746"/>
              <a:gd name="connsiteX20" fmla="*/ 187148 w 680285"/>
              <a:gd name="connsiteY20" fmla="*/ 77327 h 744746"/>
              <a:gd name="connsiteX21" fmla="*/ 189403 w 680285"/>
              <a:gd name="connsiteY21" fmla="*/ 70562 h 744746"/>
              <a:gd name="connsiteX22" fmla="*/ 201738 w 680285"/>
              <a:gd name="connsiteY22" fmla="*/ 59288 h 744746"/>
              <a:gd name="connsiteX23" fmla="*/ 205054 w 680285"/>
              <a:gd name="connsiteY23" fmla="*/ 68307 h 744746"/>
              <a:gd name="connsiteX24" fmla="*/ 207309 w 680285"/>
              <a:gd name="connsiteY24" fmla="*/ 71623 h 744746"/>
              <a:gd name="connsiteX25" fmla="*/ 211818 w 680285"/>
              <a:gd name="connsiteY25" fmla="*/ 73878 h 744746"/>
              <a:gd name="connsiteX26" fmla="*/ 217389 w 680285"/>
              <a:gd name="connsiteY26" fmla="*/ 79448 h 744746"/>
              <a:gd name="connsiteX27" fmla="*/ 219644 w 680285"/>
              <a:gd name="connsiteY27" fmla="*/ 86213 h 744746"/>
              <a:gd name="connsiteX28" fmla="*/ 261291 w 680285"/>
              <a:gd name="connsiteY28" fmla="*/ 83958 h 744746"/>
              <a:gd name="connsiteX29" fmla="*/ 263546 w 680285"/>
              <a:gd name="connsiteY29" fmla="*/ 77194 h 744746"/>
              <a:gd name="connsiteX30" fmla="*/ 272565 w 680285"/>
              <a:gd name="connsiteY30" fmla="*/ 61410 h 744746"/>
              <a:gd name="connsiteX31" fmla="*/ 279330 w 680285"/>
              <a:gd name="connsiteY31" fmla="*/ 62604 h 744746"/>
              <a:gd name="connsiteX32" fmla="*/ 282778 w 680285"/>
              <a:gd name="connsiteY32" fmla="*/ 64859 h 744746"/>
              <a:gd name="connsiteX33" fmla="*/ 287288 w 680285"/>
              <a:gd name="connsiteY33" fmla="*/ 64859 h 744746"/>
              <a:gd name="connsiteX34" fmla="*/ 288349 w 680285"/>
              <a:gd name="connsiteY34" fmla="*/ 63797 h 744746"/>
              <a:gd name="connsiteX35" fmla="*/ 288349 w 680285"/>
              <a:gd name="connsiteY35" fmla="*/ 61543 h 744746"/>
              <a:gd name="connsiteX36" fmla="*/ 287288 w 680285"/>
              <a:gd name="connsiteY36" fmla="*/ 58227 h 744746"/>
              <a:gd name="connsiteX37" fmla="*/ 288349 w 680285"/>
              <a:gd name="connsiteY37" fmla="*/ 57033 h 744746"/>
              <a:gd name="connsiteX38" fmla="*/ 289543 w 680285"/>
              <a:gd name="connsiteY38" fmla="*/ 57033 h 744746"/>
              <a:gd name="connsiteX39" fmla="*/ 290736 w 680285"/>
              <a:gd name="connsiteY39" fmla="*/ 55972 h 744746"/>
              <a:gd name="connsiteX40" fmla="*/ 290736 w 680285"/>
              <a:gd name="connsiteY40" fmla="*/ 51463 h 744746"/>
              <a:gd name="connsiteX41" fmla="*/ 299756 w 680285"/>
              <a:gd name="connsiteY41" fmla="*/ 46953 h 744746"/>
              <a:gd name="connsiteX42" fmla="*/ 296440 w 680285"/>
              <a:gd name="connsiteY42" fmla="*/ 39128 h 744746"/>
              <a:gd name="connsiteX43" fmla="*/ 295379 w 680285"/>
              <a:gd name="connsiteY43" fmla="*/ 35812 h 744746"/>
              <a:gd name="connsiteX44" fmla="*/ 296440 w 680285"/>
              <a:gd name="connsiteY44" fmla="*/ 34750 h 744746"/>
              <a:gd name="connsiteX45" fmla="*/ 333578 w 680285"/>
              <a:gd name="connsiteY45" fmla="*/ 77459 h 744746"/>
              <a:gd name="connsiteX46" fmla="*/ 331323 w 680285"/>
              <a:gd name="connsiteY46" fmla="*/ 83163 h 744746"/>
              <a:gd name="connsiteX47" fmla="*/ 334639 w 680285"/>
              <a:gd name="connsiteY47" fmla="*/ 90988 h 744746"/>
              <a:gd name="connsiteX48" fmla="*/ 335700 w 680285"/>
              <a:gd name="connsiteY48" fmla="*/ 93243 h 744746"/>
              <a:gd name="connsiteX49" fmla="*/ 336761 w 680285"/>
              <a:gd name="connsiteY49" fmla="*/ 96691 h 744746"/>
              <a:gd name="connsiteX50" fmla="*/ 335700 w 680285"/>
              <a:gd name="connsiteY50" fmla="*/ 98946 h 744746"/>
              <a:gd name="connsiteX51" fmla="*/ 330129 w 680285"/>
              <a:gd name="connsiteY51" fmla="*/ 101201 h 744746"/>
              <a:gd name="connsiteX52" fmla="*/ 349229 w 680285"/>
              <a:gd name="connsiteY52" fmla="*/ 105711 h 744746"/>
              <a:gd name="connsiteX53" fmla="*/ 345913 w 680285"/>
              <a:gd name="connsiteY53" fmla="*/ 85417 h 744746"/>
              <a:gd name="connsiteX54" fmla="*/ 359441 w 680285"/>
              <a:gd name="connsiteY54" fmla="*/ 74143 h 744746"/>
              <a:gd name="connsiteX55" fmla="*/ 363951 w 680285"/>
              <a:gd name="connsiteY55" fmla="*/ 79714 h 744746"/>
              <a:gd name="connsiteX56" fmla="*/ 354932 w 680285"/>
              <a:gd name="connsiteY56" fmla="*/ 90988 h 744746"/>
              <a:gd name="connsiteX57" fmla="*/ 357187 w 680285"/>
              <a:gd name="connsiteY57" fmla="*/ 97752 h 744746"/>
              <a:gd name="connsiteX58" fmla="*/ 366206 w 680285"/>
              <a:gd name="connsiteY58" fmla="*/ 95497 h 744746"/>
              <a:gd name="connsiteX59" fmla="*/ 365145 w 680285"/>
              <a:gd name="connsiteY59" fmla="*/ 90988 h 744746"/>
              <a:gd name="connsiteX60" fmla="*/ 369654 w 680285"/>
              <a:gd name="connsiteY60" fmla="*/ 77459 h 744746"/>
              <a:gd name="connsiteX61" fmla="*/ 369654 w 680285"/>
              <a:gd name="connsiteY61" fmla="*/ 71888 h 744746"/>
              <a:gd name="connsiteX62" fmla="*/ 371909 w 680285"/>
              <a:gd name="connsiteY62" fmla="*/ 71888 h 744746"/>
              <a:gd name="connsiteX63" fmla="*/ 371909 w 680285"/>
              <a:gd name="connsiteY63" fmla="*/ 73082 h 744746"/>
              <a:gd name="connsiteX64" fmla="*/ 386499 w 680285"/>
              <a:gd name="connsiteY64" fmla="*/ 71888 h 744746"/>
              <a:gd name="connsiteX65" fmla="*/ 386499 w 680285"/>
              <a:gd name="connsiteY65" fmla="*/ 79714 h 744746"/>
              <a:gd name="connsiteX66" fmla="*/ 397773 w 680285"/>
              <a:gd name="connsiteY66" fmla="*/ 95497 h 744746"/>
              <a:gd name="connsiteX67" fmla="*/ 403476 w 680285"/>
              <a:gd name="connsiteY67" fmla="*/ 92182 h 744746"/>
              <a:gd name="connsiteX68" fmla="*/ 407986 w 680285"/>
              <a:gd name="connsiteY68" fmla="*/ 96691 h 744746"/>
              <a:gd name="connsiteX69" fmla="*/ 411302 w 680285"/>
              <a:gd name="connsiteY69" fmla="*/ 94436 h 744746"/>
              <a:gd name="connsiteX70" fmla="*/ 420321 w 680285"/>
              <a:gd name="connsiteY70" fmla="*/ 63002 h 744746"/>
              <a:gd name="connsiteX71" fmla="*/ 423769 w 680285"/>
              <a:gd name="connsiteY71" fmla="*/ 63002 h 744746"/>
              <a:gd name="connsiteX72" fmla="*/ 444063 w 680285"/>
              <a:gd name="connsiteY72" fmla="*/ 47218 h 744746"/>
              <a:gd name="connsiteX73" fmla="*/ 460907 w 680285"/>
              <a:gd name="connsiteY73" fmla="*/ 48412 h 744746"/>
              <a:gd name="connsiteX74" fmla="*/ 450827 w 680285"/>
              <a:gd name="connsiteY74" fmla="*/ 30373 h 744746"/>
              <a:gd name="connsiteX75" fmla="*/ 462101 w 680285"/>
              <a:gd name="connsiteY75" fmla="*/ 32629 h 744746"/>
              <a:gd name="connsiteX76" fmla="*/ 465549 w 680285"/>
              <a:gd name="connsiteY76" fmla="*/ 24803 h 744746"/>
              <a:gd name="connsiteX77" fmla="*/ 464489 w 680285"/>
              <a:gd name="connsiteY77" fmla="*/ 20294 h 744746"/>
              <a:gd name="connsiteX78" fmla="*/ 462234 w 680285"/>
              <a:gd name="connsiteY78" fmla="*/ 21354 h 744746"/>
              <a:gd name="connsiteX79" fmla="*/ 456663 w 680285"/>
              <a:gd name="connsiteY79" fmla="*/ 18038 h 744746"/>
              <a:gd name="connsiteX80" fmla="*/ 447644 w 680285"/>
              <a:gd name="connsiteY80" fmla="*/ 11274 h 744746"/>
              <a:gd name="connsiteX81" fmla="*/ 456663 w 680285"/>
              <a:gd name="connsiteY81" fmla="*/ 1194 h 744746"/>
              <a:gd name="connsiteX82" fmla="*/ 459979 w 680285"/>
              <a:gd name="connsiteY82" fmla="*/ 0 h 744746"/>
              <a:gd name="connsiteX83" fmla="*/ 474569 w 680285"/>
              <a:gd name="connsiteY83" fmla="*/ 22548 h 744746"/>
              <a:gd name="connsiteX84" fmla="*/ 475763 w 680285"/>
              <a:gd name="connsiteY84" fmla="*/ 34883 h 744746"/>
              <a:gd name="connsiteX85" fmla="*/ 480272 w 680285"/>
              <a:gd name="connsiteY85" fmla="*/ 38199 h 744746"/>
              <a:gd name="connsiteX86" fmla="*/ 490352 w 680285"/>
              <a:gd name="connsiteY86" fmla="*/ 37005 h 744746"/>
              <a:gd name="connsiteX87" fmla="*/ 494862 w 680285"/>
              <a:gd name="connsiteY87" fmla="*/ 49341 h 744746"/>
              <a:gd name="connsiteX88" fmla="*/ 511707 w 680285"/>
              <a:gd name="connsiteY88" fmla="*/ 63930 h 744746"/>
              <a:gd name="connsiteX89" fmla="*/ 513961 w 680285"/>
              <a:gd name="connsiteY89" fmla="*/ 63930 h 744746"/>
              <a:gd name="connsiteX90" fmla="*/ 517410 w 680285"/>
              <a:gd name="connsiteY90" fmla="*/ 67246 h 744746"/>
              <a:gd name="connsiteX91" fmla="*/ 524174 w 680285"/>
              <a:gd name="connsiteY91" fmla="*/ 64992 h 744746"/>
              <a:gd name="connsiteX92" fmla="*/ 524174 w 680285"/>
              <a:gd name="connsiteY92" fmla="*/ 67246 h 744746"/>
              <a:gd name="connsiteX93" fmla="*/ 525235 w 680285"/>
              <a:gd name="connsiteY93" fmla="*/ 68439 h 744746"/>
              <a:gd name="connsiteX94" fmla="*/ 525235 w 680285"/>
              <a:gd name="connsiteY94" fmla="*/ 71755 h 744746"/>
              <a:gd name="connsiteX95" fmla="*/ 528551 w 680285"/>
              <a:gd name="connsiteY95" fmla="*/ 77327 h 744746"/>
              <a:gd name="connsiteX96" fmla="*/ 528551 w 680285"/>
              <a:gd name="connsiteY96" fmla="*/ 84091 h 744746"/>
              <a:gd name="connsiteX97" fmla="*/ 538632 w 680285"/>
              <a:gd name="connsiteY97" fmla="*/ 89661 h 744746"/>
              <a:gd name="connsiteX98" fmla="*/ 543141 w 680285"/>
              <a:gd name="connsiteY98" fmla="*/ 88600 h 744746"/>
              <a:gd name="connsiteX99" fmla="*/ 570199 w 680285"/>
              <a:gd name="connsiteY99" fmla="*/ 103191 h 744746"/>
              <a:gd name="connsiteX100" fmla="*/ 579218 w 680285"/>
              <a:gd name="connsiteY100" fmla="*/ 103191 h 744746"/>
              <a:gd name="connsiteX101" fmla="*/ 582534 w 680285"/>
              <a:gd name="connsiteY101" fmla="*/ 105445 h 744746"/>
              <a:gd name="connsiteX102" fmla="*/ 584788 w 680285"/>
              <a:gd name="connsiteY102" fmla="*/ 105445 h 744746"/>
              <a:gd name="connsiteX103" fmla="*/ 599378 w 680285"/>
              <a:gd name="connsiteY103" fmla="*/ 115526 h 744746"/>
              <a:gd name="connsiteX104" fmla="*/ 607204 w 680285"/>
              <a:gd name="connsiteY104" fmla="*/ 125606 h 744746"/>
              <a:gd name="connsiteX105" fmla="*/ 617284 w 680285"/>
              <a:gd name="connsiteY105" fmla="*/ 134625 h 744746"/>
              <a:gd name="connsiteX106" fmla="*/ 619539 w 680285"/>
              <a:gd name="connsiteY106" fmla="*/ 140195 h 744746"/>
              <a:gd name="connsiteX107" fmla="*/ 636384 w 680285"/>
              <a:gd name="connsiteY107" fmla="*/ 154785 h 744746"/>
              <a:gd name="connsiteX108" fmla="*/ 652167 w 680285"/>
              <a:gd name="connsiteY108" fmla="*/ 182904 h 744746"/>
              <a:gd name="connsiteX109" fmla="*/ 664502 w 680285"/>
              <a:gd name="connsiteY109" fmla="*/ 194178 h 744746"/>
              <a:gd name="connsiteX110" fmla="*/ 673521 w 680285"/>
              <a:gd name="connsiteY110" fmla="*/ 198687 h 744746"/>
              <a:gd name="connsiteX111" fmla="*/ 675776 w 680285"/>
              <a:gd name="connsiteY111" fmla="*/ 206513 h 744746"/>
              <a:gd name="connsiteX112" fmla="*/ 678031 w 680285"/>
              <a:gd name="connsiteY112" fmla="*/ 220042 h 744746"/>
              <a:gd name="connsiteX113" fmla="*/ 678031 w 680285"/>
              <a:gd name="connsiteY113" fmla="*/ 227867 h 744746"/>
              <a:gd name="connsiteX114" fmla="*/ 667951 w 680285"/>
              <a:gd name="connsiteY114" fmla="*/ 251477 h 744746"/>
              <a:gd name="connsiteX115" fmla="*/ 680286 w 680285"/>
              <a:gd name="connsiteY115" fmla="*/ 277340 h 744746"/>
              <a:gd name="connsiteX116" fmla="*/ 654422 w 680285"/>
              <a:gd name="connsiteY116" fmla="*/ 294185 h 744746"/>
              <a:gd name="connsiteX117" fmla="*/ 649912 w 680285"/>
              <a:gd name="connsiteY117" fmla="*/ 294185 h 744746"/>
              <a:gd name="connsiteX118" fmla="*/ 649912 w 680285"/>
              <a:gd name="connsiteY118" fmla="*/ 296439 h 744746"/>
              <a:gd name="connsiteX119" fmla="*/ 636384 w 680285"/>
              <a:gd name="connsiteY119" fmla="*/ 318987 h 744746"/>
              <a:gd name="connsiteX120" fmla="*/ 640893 w 680285"/>
              <a:gd name="connsiteY120" fmla="*/ 325752 h 744746"/>
              <a:gd name="connsiteX121" fmla="*/ 629619 w 680285"/>
              <a:gd name="connsiteY121" fmla="*/ 333578 h 744746"/>
              <a:gd name="connsiteX122" fmla="*/ 637444 w 680285"/>
              <a:gd name="connsiteY122" fmla="*/ 341403 h 744746"/>
              <a:gd name="connsiteX123" fmla="*/ 639699 w 680285"/>
              <a:gd name="connsiteY123" fmla="*/ 340210 h 744746"/>
              <a:gd name="connsiteX124" fmla="*/ 652034 w 680285"/>
              <a:gd name="connsiteY124" fmla="*/ 351483 h 744746"/>
              <a:gd name="connsiteX125" fmla="*/ 646331 w 680285"/>
              <a:gd name="connsiteY125" fmla="*/ 357054 h 744746"/>
              <a:gd name="connsiteX126" fmla="*/ 639567 w 680285"/>
              <a:gd name="connsiteY126" fmla="*/ 350289 h 744746"/>
              <a:gd name="connsiteX127" fmla="*/ 622722 w 680285"/>
              <a:gd name="connsiteY127" fmla="*/ 355860 h 744746"/>
              <a:gd name="connsiteX128" fmla="*/ 610387 w 680285"/>
              <a:gd name="connsiteY128" fmla="*/ 340077 h 744746"/>
              <a:gd name="connsiteX129" fmla="*/ 601368 w 680285"/>
              <a:gd name="connsiteY129" fmla="*/ 346841 h 744746"/>
              <a:gd name="connsiteX130" fmla="*/ 600307 w 680285"/>
              <a:gd name="connsiteY130" fmla="*/ 349096 h 744746"/>
              <a:gd name="connsiteX131" fmla="*/ 594604 w 680285"/>
              <a:gd name="connsiteY131" fmla="*/ 349096 h 744746"/>
              <a:gd name="connsiteX132" fmla="*/ 592349 w 680285"/>
              <a:gd name="connsiteY132" fmla="*/ 355860 h 744746"/>
              <a:gd name="connsiteX133" fmla="*/ 591155 w 680285"/>
              <a:gd name="connsiteY133" fmla="*/ 354799 h 744746"/>
              <a:gd name="connsiteX134" fmla="*/ 590094 w 680285"/>
              <a:gd name="connsiteY134" fmla="*/ 358115 h 744746"/>
              <a:gd name="connsiteX135" fmla="*/ 589033 w 680285"/>
              <a:gd name="connsiteY135" fmla="*/ 354799 h 744746"/>
              <a:gd name="connsiteX136" fmla="*/ 585717 w 680285"/>
              <a:gd name="connsiteY136" fmla="*/ 353738 h 744746"/>
              <a:gd name="connsiteX137" fmla="*/ 584656 w 680285"/>
              <a:gd name="connsiteY137" fmla="*/ 345913 h 744746"/>
              <a:gd name="connsiteX138" fmla="*/ 581207 w 680285"/>
              <a:gd name="connsiteY138" fmla="*/ 341403 h 744746"/>
              <a:gd name="connsiteX139" fmla="*/ 572188 w 680285"/>
              <a:gd name="connsiteY139" fmla="*/ 346973 h 744746"/>
              <a:gd name="connsiteX140" fmla="*/ 569933 w 680285"/>
              <a:gd name="connsiteY140" fmla="*/ 345913 h 744746"/>
              <a:gd name="connsiteX141" fmla="*/ 568872 w 680285"/>
              <a:gd name="connsiteY141" fmla="*/ 346973 h 744746"/>
              <a:gd name="connsiteX142" fmla="*/ 566617 w 680285"/>
              <a:gd name="connsiteY142" fmla="*/ 343657 h 744746"/>
              <a:gd name="connsiteX143" fmla="*/ 564363 w 680285"/>
              <a:gd name="connsiteY143" fmla="*/ 344719 h 744746"/>
              <a:gd name="connsiteX144" fmla="*/ 566617 w 680285"/>
              <a:gd name="connsiteY144" fmla="*/ 351483 h 744746"/>
              <a:gd name="connsiteX145" fmla="*/ 562108 w 680285"/>
              <a:gd name="connsiteY145" fmla="*/ 357054 h 744746"/>
              <a:gd name="connsiteX146" fmla="*/ 559853 w 680285"/>
              <a:gd name="connsiteY146" fmla="*/ 354799 h 744746"/>
              <a:gd name="connsiteX147" fmla="*/ 548579 w 680285"/>
              <a:gd name="connsiteY147" fmla="*/ 362625 h 744746"/>
              <a:gd name="connsiteX148" fmla="*/ 591288 w 680285"/>
              <a:gd name="connsiteY148" fmla="*/ 415546 h 744746"/>
              <a:gd name="connsiteX149" fmla="*/ 589033 w 680285"/>
              <a:gd name="connsiteY149" fmla="*/ 418862 h 744746"/>
              <a:gd name="connsiteX150" fmla="*/ 594604 w 680285"/>
              <a:gd name="connsiteY150" fmla="*/ 426687 h 744746"/>
              <a:gd name="connsiteX151" fmla="*/ 584523 w 680285"/>
              <a:gd name="connsiteY151" fmla="*/ 431197 h 744746"/>
              <a:gd name="connsiteX152" fmla="*/ 580014 w 680285"/>
              <a:gd name="connsiteY152" fmla="*/ 424432 h 744746"/>
              <a:gd name="connsiteX153" fmla="*/ 574443 w 680285"/>
              <a:gd name="connsiteY153" fmla="*/ 430003 h 744746"/>
              <a:gd name="connsiteX154" fmla="*/ 566617 w 680285"/>
              <a:gd name="connsiteY154" fmla="*/ 420984 h 744746"/>
              <a:gd name="connsiteX155" fmla="*/ 564363 w 680285"/>
              <a:gd name="connsiteY155" fmla="*/ 420984 h 744746"/>
              <a:gd name="connsiteX156" fmla="*/ 562108 w 680285"/>
              <a:gd name="connsiteY156" fmla="*/ 418729 h 744746"/>
              <a:gd name="connsiteX157" fmla="*/ 559853 w 680285"/>
              <a:gd name="connsiteY157" fmla="*/ 418729 h 744746"/>
              <a:gd name="connsiteX158" fmla="*/ 554282 w 680285"/>
              <a:gd name="connsiteY158" fmla="*/ 419923 h 744746"/>
              <a:gd name="connsiteX159" fmla="*/ 575637 w 680285"/>
              <a:gd name="connsiteY159" fmla="*/ 471651 h 744746"/>
              <a:gd name="connsiteX160" fmla="*/ 583462 w 680285"/>
              <a:gd name="connsiteY160" fmla="*/ 481731 h 744746"/>
              <a:gd name="connsiteX161" fmla="*/ 583462 w 680285"/>
              <a:gd name="connsiteY161" fmla="*/ 497515 h 744746"/>
              <a:gd name="connsiteX162" fmla="*/ 584656 w 680285"/>
              <a:gd name="connsiteY162" fmla="*/ 502024 h 744746"/>
              <a:gd name="connsiteX163" fmla="*/ 584656 w 680285"/>
              <a:gd name="connsiteY163" fmla="*/ 503085 h 744746"/>
              <a:gd name="connsiteX164" fmla="*/ 585717 w 680285"/>
              <a:gd name="connsiteY164" fmla="*/ 505340 h 744746"/>
              <a:gd name="connsiteX165" fmla="*/ 584656 w 680285"/>
              <a:gd name="connsiteY165" fmla="*/ 506401 h 744746"/>
              <a:gd name="connsiteX166" fmla="*/ 586911 w 680285"/>
              <a:gd name="connsiteY166" fmla="*/ 508655 h 744746"/>
              <a:gd name="connsiteX167" fmla="*/ 592614 w 680285"/>
              <a:gd name="connsiteY167" fmla="*/ 522185 h 744746"/>
              <a:gd name="connsiteX168" fmla="*/ 595930 w 680285"/>
              <a:gd name="connsiteY168" fmla="*/ 537968 h 744746"/>
              <a:gd name="connsiteX169" fmla="*/ 598185 w 680285"/>
              <a:gd name="connsiteY169" fmla="*/ 542478 h 744746"/>
              <a:gd name="connsiteX170" fmla="*/ 606010 w 680285"/>
              <a:gd name="connsiteY170" fmla="*/ 534652 h 744746"/>
              <a:gd name="connsiteX171" fmla="*/ 609326 w 680285"/>
              <a:gd name="connsiteY171" fmla="*/ 532398 h 744746"/>
              <a:gd name="connsiteX172" fmla="*/ 609326 w 680285"/>
              <a:gd name="connsiteY172" fmla="*/ 531204 h 744746"/>
              <a:gd name="connsiteX173" fmla="*/ 613835 w 680285"/>
              <a:gd name="connsiteY173" fmla="*/ 530143 h 744746"/>
              <a:gd name="connsiteX174" fmla="*/ 616090 w 680285"/>
              <a:gd name="connsiteY174" fmla="*/ 530143 h 744746"/>
              <a:gd name="connsiteX175" fmla="*/ 617151 w 680285"/>
              <a:gd name="connsiteY175" fmla="*/ 528949 h 744746"/>
              <a:gd name="connsiteX176" fmla="*/ 621661 w 680285"/>
              <a:gd name="connsiteY176" fmla="*/ 528949 h 744746"/>
              <a:gd name="connsiteX177" fmla="*/ 624977 w 680285"/>
              <a:gd name="connsiteY177" fmla="*/ 531204 h 744746"/>
              <a:gd name="connsiteX178" fmla="*/ 629487 w 680285"/>
              <a:gd name="connsiteY178" fmla="*/ 532398 h 744746"/>
              <a:gd name="connsiteX179" fmla="*/ 640760 w 680285"/>
              <a:gd name="connsiteY179" fmla="*/ 537968 h 744746"/>
              <a:gd name="connsiteX180" fmla="*/ 640760 w 680285"/>
              <a:gd name="connsiteY180" fmla="*/ 540223 h 744746"/>
              <a:gd name="connsiteX181" fmla="*/ 638506 w 680285"/>
              <a:gd name="connsiteY181" fmla="*/ 540223 h 744746"/>
              <a:gd name="connsiteX182" fmla="*/ 632935 w 680285"/>
              <a:gd name="connsiteY182" fmla="*/ 548049 h 744746"/>
              <a:gd name="connsiteX183" fmla="*/ 630680 w 680285"/>
              <a:gd name="connsiteY183" fmla="*/ 545794 h 744746"/>
              <a:gd name="connsiteX184" fmla="*/ 628425 w 680285"/>
              <a:gd name="connsiteY184" fmla="*/ 548049 h 744746"/>
              <a:gd name="connsiteX185" fmla="*/ 629487 w 680285"/>
              <a:gd name="connsiteY185" fmla="*/ 555874 h 744746"/>
              <a:gd name="connsiteX186" fmla="*/ 633996 w 680285"/>
              <a:gd name="connsiteY186" fmla="*/ 552426 h 744746"/>
              <a:gd name="connsiteX187" fmla="*/ 639567 w 680285"/>
              <a:gd name="connsiteY187" fmla="*/ 554680 h 744746"/>
              <a:gd name="connsiteX188" fmla="*/ 644076 w 680285"/>
              <a:gd name="connsiteY188" fmla="*/ 563699 h 744746"/>
              <a:gd name="connsiteX189" fmla="*/ 640760 w 680285"/>
              <a:gd name="connsiteY189" fmla="*/ 569270 h 744746"/>
              <a:gd name="connsiteX190" fmla="*/ 647525 w 680285"/>
              <a:gd name="connsiteY190" fmla="*/ 576034 h 744746"/>
              <a:gd name="connsiteX191" fmla="*/ 637444 w 680285"/>
              <a:gd name="connsiteY191" fmla="*/ 587309 h 744746"/>
              <a:gd name="connsiteX192" fmla="*/ 648719 w 680285"/>
              <a:gd name="connsiteY192" fmla="*/ 598583 h 744746"/>
              <a:gd name="connsiteX193" fmla="*/ 646464 w 680285"/>
              <a:gd name="connsiteY193" fmla="*/ 600837 h 744746"/>
              <a:gd name="connsiteX194" fmla="*/ 640893 w 680285"/>
              <a:gd name="connsiteY194" fmla="*/ 602031 h 744746"/>
              <a:gd name="connsiteX195" fmla="*/ 637577 w 680285"/>
              <a:gd name="connsiteY195" fmla="*/ 605347 h 744746"/>
              <a:gd name="connsiteX196" fmla="*/ 645403 w 680285"/>
              <a:gd name="connsiteY196" fmla="*/ 615427 h 744746"/>
              <a:gd name="connsiteX197" fmla="*/ 652167 w 680285"/>
              <a:gd name="connsiteY197" fmla="*/ 625507 h 744746"/>
              <a:gd name="connsiteX198" fmla="*/ 648851 w 680285"/>
              <a:gd name="connsiteY198" fmla="*/ 626568 h 744746"/>
              <a:gd name="connsiteX199" fmla="*/ 645535 w 680285"/>
              <a:gd name="connsiteY199" fmla="*/ 632139 h 744746"/>
              <a:gd name="connsiteX200" fmla="*/ 643280 w 680285"/>
              <a:gd name="connsiteY200" fmla="*/ 631078 h 744746"/>
              <a:gd name="connsiteX201" fmla="*/ 635455 w 680285"/>
              <a:gd name="connsiteY201" fmla="*/ 637843 h 744746"/>
              <a:gd name="connsiteX202" fmla="*/ 635455 w 680285"/>
              <a:gd name="connsiteY202" fmla="*/ 640097 h 744746"/>
              <a:gd name="connsiteX203" fmla="*/ 630945 w 680285"/>
              <a:gd name="connsiteY203" fmla="*/ 642352 h 744746"/>
              <a:gd name="connsiteX204" fmla="*/ 630945 w 680285"/>
              <a:gd name="connsiteY204" fmla="*/ 644607 h 744746"/>
              <a:gd name="connsiteX205" fmla="*/ 638771 w 680285"/>
              <a:gd name="connsiteY205" fmla="*/ 652432 h 744746"/>
              <a:gd name="connsiteX206" fmla="*/ 638771 w 680285"/>
              <a:gd name="connsiteY206" fmla="*/ 654687 h 744746"/>
              <a:gd name="connsiteX207" fmla="*/ 642220 w 680285"/>
              <a:gd name="connsiteY207" fmla="*/ 654687 h 744746"/>
              <a:gd name="connsiteX208" fmla="*/ 647790 w 680285"/>
              <a:gd name="connsiteY208" fmla="*/ 660258 h 744746"/>
              <a:gd name="connsiteX209" fmla="*/ 636516 w 680285"/>
              <a:gd name="connsiteY209" fmla="*/ 672593 h 744746"/>
              <a:gd name="connsiteX210" fmla="*/ 635323 w 680285"/>
              <a:gd name="connsiteY210" fmla="*/ 675909 h 744746"/>
              <a:gd name="connsiteX211" fmla="*/ 632007 w 680285"/>
              <a:gd name="connsiteY211" fmla="*/ 679225 h 744746"/>
              <a:gd name="connsiteX212" fmla="*/ 641026 w 680285"/>
              <a:gd name="connsiteY212" fmla="*/ 688244 h 744746"/>
              <a:gd name="connsiteX213" fmla="*/ 641026 w 680285"/>
              <a:gd name="connsiteY213" fmla="*/ 691560 h 744746"/>
              <a:gd name="connsiteX214" fmla="*/ 638771 w 680285"/>
              <a:gd name="connsiteY214" fmla="*/ 692753 h 744746"/>
              <a:gd name="connsiteX215" fmla="*/ 639965 w 680285"/>
              <a:gd name="connsiteY215" fmla="*/ 695009 h 744746"/>
              <a:gd name="connsiteX216" fmla="*/ 643280 w 680285"/>
              <a:gd name="connsiteY216" fmla="*/ 697263 h 744746"/>
              <a:gd name="connsiteX217" fmla="*/ 645535 w 680285"/>
              <a:gd name="connsiteY217" fmla="*/ 696202 h 744746"/>
              <a:gd name="connsiteX218" fmla="*/ 647790 w 680285"/>
              <a:gd name="connsiteY218" fmla="*/ 697263 h 744746"/>
              <a:gd name="connsiteX219" fmla="*/ 647790 w 680285"/>
              <a:gd name="connsiteY219" fmla="*/ 691693 h 744746"/>
              <a:gd name="connsiteX220" fmla="*/ 648851 w 680285"/>
              <a:gd name="connsiteY220" fmla="*/ 690631 h 744746"/>
              <a:gd name="connsiteX221" fmla="*/ 651106 w 680285"/>
              <a:gd name="connsiteY221" fmla="*/ 693947 h 744746"/>
              <a:gd name="connsiteX222" fmla="*/ 648851 w 680285"/>
              <a:gd name="connsiteY222" fmla="*/ 696202 h 744746"/>
              <a:gd name="connsiteX223" fmla="*/ 661186 w 680285"/>
              <a:gd name="connsiteY223" fmla="*/ 709731 h 744746"/>
              <a:gd name="connsiteX224" fmla="*/ 657870 w 680285"/>
              <a:gd name="connsiteY224" fmla="*/ 711985 h 744746"/>
              <a:gd name="connsiteX225" fmla="*/ 653361 w 680285"/>
              <a:gd name="connsiteY225" fmla="*/ 708670 h 744746"/>
              <a:gd name="connsiteX226" fmla="*/ 652300 w 680285"/>
              <a:gd name="connsiteY226" fmla="*/ 705221 h 744746"/>
              <a:gd name="connsiteX227" fmla="*/ 652300 w 680285"/>
              <a:gd name="connsiteY227" fmla="*/ 702966 h 744746"/>
              <a:gd name="connsiteX228" fmla="*/ 648984 w 680285"/>
              <a:gd name="connsiteY228" fmla="*/ 700712 h 744746"/>
              <a:gd name="connsiteX229" fmla="*/ 639965 w 680285"/>
              <a:gd name="connsiteY229" fmla="*/ 707476 h 744746"/>
              <a:gd name="connsiteX230" fmla="*/ 623120 w 680285"/>
              <a:gd name="connsiteY230" fmla="*/ 709731 h 744746"/>
              <a:gd name="connsiteX231" fmla="*/ 615295 w 680285"/>
              <a:gd name="connsiteY231" fmla="*/ 696202 h 744746"/>
              <a:gd name="connsiteX232" fmla="*/ 582667 w 680285"/>
              <a:gd name="connsiteY232" fmla="*/ 698456 h 744746"/>
              <a:gd name="connsiteX233" fmla="*/ 587176 w 680285"/>
              <a:gd name="connsiteY233" fmla="*/ 702966 h 744746"/>
              <a:gd name="connsiteX234" fmla="*/ 589431 w 680285"/>
              <a:gd name="connsiteY234" fmla="*/ 706415 h 744746"/>
              <a:gd name="connsiteX235" fmla="*/ 589431 w 680285"/>
              <a:gd name="connsiteY235" fmla="*/ 708670 h 744746"/>
              <a:gd name="connsiteX236" fmla="*/ 586115 w 680285"/>
              <a:gd name="connsiteY236" fmla="*/ 710924 h 744746"/>
              <a:gd name="connsiteX237" fmla="*/ 581605 w 680285"/>
              <a:gd name="connsiteY237" fmla="*/ 705354 h 744746"/>
              <a:gd name="connsiteX238" fmla="*/ 570331 w 680285"/>
              <a:gd name="connsiteY238" fmla="*/ 714373 h 744746"/>
              <a:gd name="connsiteX239" fmla="*/ 568077 w 680285"/>
              <a:gd name="connsiteY239" fmla="*/ 712118 h 744746"/>
              <a:gd name="connsiteX240" fmla="*/ 573647 w 680285"/>
              <a:gd name="connsiteY240" fmla="*/ 707608 h 744746"/>
              <a:gd name="connsiteX241" fmla="*/ 578157 w 680285"/>
              <a:gd name="connsiteY241" fmla="*/ 703099 h 744746"/>
              <a:gd name="connsiteX242" fmla="*/ 575902 w 680285"/>
              <a:gd name="connsiteY242" fmla="*/ 699783 h 744746"/>
              <a:gd name="connsiteX243" fmla="*/ 547783 w 680285"/>
              <a:gd name="connsiteY243" fmla="*/ 702038 h 744746"/>
              <a:gd name="connsiteX244" fmla="*/ 551099 w 680285"/>
              <a:gd name="connsiteY244" fmla="*/ 706548 h 744746"/>
              <a:gd name="connsiteX245" fmla="*/ 537570 w 680285"/>
              <a:gd name="connsiteY245" fmla="*/ 707608 h 744746"/>
              <a:gd name="connsiteX246" fmla="*/ 536509 w 680285"/>
              <a:gd name="connsiteY246" fmla="*/ 706548 h 744746"/>
              <a:gd name="connsiteX247" fmla="*/ 537570 w 680285"/>
              <a:gd name="connsiteY247" fmla="*/ 705354 h 744746"/>
              <a:gd name="connsiteX248" fmla="*/ 537570 w 680285"/>
              <a:gd name="connsiteY248" fmla="*/ 704292 h 744746"/>
              <a:gd name="connsiteX249" fmla="*/ 538632 w 680285"/>
              <a:gd name="connsiteY249" fmla="*/ 703099 h 744746"/>
              <a:gd name="connsiteX250" fmla="*/ 538632 w 680285"/>
              <a:gd name="connsiteY250" fmla="*/ 702038 h 744746"/>
              <a:gd name="connsiteX251" fmla="*/ 536377 w 680285"/>
              <a:gd name="connsiteY251" fmla="*/ 703099 h 744746"/>
              <a:gd name="connsiteX252" fmla="*/ 531867 w 680285"/>
              <a:gd name="connsiteY252" fmla="*/ 703099 h 744746"/>
              <a:gd name="connsiteX253" fmla="*/ 503748 w 680285"/>
              <a:gd name="connsiteY253" fmla="*/ 680551 h 744746"/>
              <a:gd name="connsiteX254" fmla="*/ 489158 w 680285"/>
              <a:gd name="connsiteY254" fmla="*/ 660258 h 744746"/>
              <a:gd name="connsiteX255" fmla="*/ 470059 w 680285"/>
              <a:gd name="connsiteY255" fmla="*/ 673786 h 744746"/>
              <a:gd name="connsiteX256" fmla="*/ 480272 w 680285"/>
              <a:gd name="connsiteY256" fmla="*/ 695140 h 744746"/>
              <a:gd name="connsiteX257" fmla="*/ 482527 w 680285"/>
              <a:gd name="connsiteY257" fmla="*/ 698589 h 744746"/>
              <a:gd name="connsiteX258" fmla="*/ 481466 w 680285"/>
              <a:gd name="connsiteY258" fmla="*/ 700845 h 744746"/>
              <a:gd name="connsiteX259" fmla="*/ 478017 w 680285"/>
              <a:gd name="connsiteY259" fmla="*/ 703099 h 744746"/>
              <a:gd name="connsiteX260" fmla="*/ 475763 w 680285"/>
              <a:gd name="connsiteY260" fmla="*/ 702038 h 744746"/>
              <a:gd name="connsiteX261" fmla="*/ 474569 w 680285"/>
              <a:gd name="connsiteY261" fmla="*/ 703099 h 744746"/>
              <a:gd name="connsiteX262" fmla="*/ 475763 w 680285"/>
              <a:gd name="connsiteY262" fmla="*/ 705354 h 744746"/>
              <a:gd name="connsiteX263" fmla="*/ 478017 w 680285"/>
              <a:gd name="connsiteY263" fmla="*/ 705354 h 744746"/>
              <a:gd name="connsiteX264" fmla="*/ 480272 w 680285"/>
              <a:gd name="connsiteY264" fmla="*/ 709864 h 744746"/>
              <a:gd name="connsiteX265" fmla="*/ 484782 w 680285"/>
              <a:gd name="connsiteY265" fmla="*/ 712118 h 744746"/>
              <a:gd name="connsiteX266" fmla="*/ 483720 w 680285"/>
              <a:gd name="connsiteY266" fmla="*/ 744747 h 744746"/>
              <a:gd name="connsiteX267" fmla="*/ 475895 w 680285"/>
              <a:gd name="connsiteY267" fmla="*/ 741298 h 744746"/>
              <a:gd name="connsiteX268" fmla="*/ 469131 w 680285"/>
              <a:gd name="connsiteY268" fmla="*/ 731218 h 744746"/>
              <a:gd name="connsiteX269" fmla="*/ 468070 w 680285"/>
              <a:gd name="connsiteY269" fmla="*/ 714373 h 744746"/>
              <a:gd name="connsiteX270" fmla="*/ 461305 w 680285"/>
              <a:gd name="connsiteY270" fmla="*/ 698589 h 744746"/>
              <a:gd name="connsiteX271" fmla="*/ 448970 w 680285"/>
              <a:gd name="connsiteY271" fmla="*/ 684000 h 744746"/>
              <a:gd name="connsiteX272" fmla="*/ 445654 w 680285"/>
              <a:gd name="connsiteY272" fmla="*/ 688509 h 744746"/>
              <a:gd name="connsiteX273" fmla="*/ 444593 w 680285"/>
              <a:gd name="connsiteY273" fmla="*/ 684000 h 744746"/>
              <a:gd name="connsiteX274" fmla="*/ 453612 w 680285"/>
              <a:gd name="connsiteY274" fmla="*/ 678429 h 744746"/>
              <a:gd name="connsiteX275" fmla="*/ 416475 w 680285"/>
              <a:gd name="connsiteY275" fmla="*/ 626701 h 744746"/>
              <a:gd name="connsiteX276" fmla="*/ 388356 w 680285"/>
              <a:gd name="connsiteY276" fmla="*/ 589563 h 744746"/>
              <a:gd name="connsiteX277" fmla="*/ 328670 w 680285"/>
              <a:gd name="connsiteY277" fmla="*/ 513033 h 744746"/>
              <a:gd name="connsiteX278" fmla="*/ 327609 w 680285"/>
              <a:gd name="connsiteY278" fmla="*/ 505208 h 744746"/>
              <a:gd name="connsiteX279" fmla="*/ 333180 w 680285"/>
              <a:gd name="connsiteY279" fmla="*/ 499636 h 744746"/>
              <a:gd name="connsiteX280" fmla="*/ 323099 w 680285"/>
              <a:gd name="connsiteY280" fmla="*/ 480537 h 744746"/>
              <a:gd name="connsiteX281" fmla="*/ 311825 w 680285"/>
              <a:gd name="connsiteY281" fmla="*/ 470457 h 744746"/>
              <a:gd name="connsiteX282" fmla="*/ 293787 w 680285"/>
              <a:gd name="connsiteY282" fmla="*/ 478282 h 744746"/>
              <a:gd name="connsiteX283" fmla="*/ 283707 w 680285"/>
              <a:gd name="connsiteY283" fmla="*/ 494066 h 744746"/>
              <a:gd name="connsiteX284" fmla="*/ 287023 w 680285"/>
              <a:gd name="connsiteY284" fmla="*/ 495127 h 744746"/>
              <a:gd name="connsiteX285" fmla="*/ 287023 w 680285"/>
              <a:gd name="connsiteY285" fmla="*/ 497382 h 744746"/>
              <a:gd name="connsiteX286" fmla="*/ 283707 w 680285"/>
              <a:gd name="connsiteY286" fmla="*/ 497382 h 744746"/>
              <a:gd name="connsiteX287" fmla="*/ 282513 w 680285"/>
              <a:gd name="connsiteY287" fmla="*/ 501892 h 744746"/>
              <a:gd name="connsiteX288" fmla="*/ 279197 w 680285"/>
              <a:gd name="connsiteY288" fmla="*/ 501892 h 744746"/>
              <a:gd name="connsiteX289" fmla="*/ 276942 w 680285"/>
              <a:gd name="connsiteY289" fmla="*/ 498443 h 744746"/>
              <a:gd name="connsiteX290" fmla="*/ 274688 w 680285"/>
              <a:gd name="connsiteY290" fmla="*/ 499636 h 744746"/>
              <a:gd name="connsiteX291" fmla="*/ 273494 w 680285"/>
              <a:gd name="connsiteY291" fmla="*/ 502952 h 744746"/>
              <a:gd name="connsiteX292" fmla="*/ 270178 w 680285"/>
              <a:gd name="connsiteY292" fmla="*/ 504146 h 744746"/>
              <a:gd name="connsiteX293" fmla="*/ 266862 w 680285"/>
              <a:gd name="connsiteY293" fmla="*/ 501892 h 744746"/>
              <a:gd name="connsiteX294" fmla="*/ 262352 w 680285"/>
              <a:gd name="connsiteY294" fmla="*/ 500698 h 744746"/>
              <a:gd name="connsiteX295" fmla="*/ 256782 w 680285"/>
              <a:gd name="connsiteY295" fmla="*/ 493933 h 744746"/>
              <a:gd name="connsiteX296" fmla="*/ 250017 w 680285"/>
              <a:gd name="connsiteY296" fmla="*/ 489424 h 744746"/>
              <a:gd name="connsiteX297" fmla="*/ 259036 w 680285"/>
              <a:gd name="connsiteY297" fmla="*/ 526562 h 744746"/>
              <a:gd name="connsiteX298" fmla="*/ 251211 w 680285"/>
              <a:gd name="connsiteY298" fmla="*/ 520991 h 744746"/>
              <a:gd name="connsiteX299" fmla="*/ 244447 w 680285"/>
              <a:gd name="connsiteY299" fmla="*/ 524307 h 744746"/>
              <a:gd name="connsiteX300" fmla="*/ 226408 w 680285"/>
              <a:gd name="connsiteY300" fmla="*/ 491679 h 744746"/>
              <a:gd name="connsiteX301" fmla="*/ 221899 w 680285"/>
              <a:gd name="connsiteY301" fmla="*/ 489424 h 744746"/>
              <a:gd name="connsiteX302" fmla="*/ 214073 w 680285"/>
              <a:gd name="connsiteY302" fmla="*/ 494994 h 744746"/>
              <a:gd name="connsiteX303" fmla="*/ 214073 w 680285"/>
              <a:gd name="connsiteY303" fmla="*/ 496056 h 744746"/>
              <a:gd name="connsiteX304" fmla="*/ 215267 w 680285"/>
              <a:gd name="connsiteY304" fmla="*/ 497249 h 744746"/>
              <a:gd name="connsiteX305" fmla="*/ 215267 w 680285"/>
              <a:gd name="connsiteY305" fmla="*/ 496056 h 744746"/>
              <a:gd name="connsiteX306" fmla="*/ 217522 w 680285"/>
              <a:gd name="connsiteY306" fmla="*/ 496056 h 744746"/>
              <a:gd name="connsiteX307" fmla="*/ 217522 w 680285"/>
              <a:gd name="connsiteY307" fmla="*/ 497249 h 744746"/>
              <a:gd name="connsiteX308" fmla="*/ 216461 w 680285"/>
              <a:gd name="connsiteY308" fmla="*/ 498310 h 744746"/>
              <a:gd name="connsiteX309" fmla="*/ 217522 w 680285"/>
              <a:gd name="connsiteY309" fmla="*/ 498310 h 744746"/>
              <a:gd name="connsiteX310" fmla="*/ 217522 w 680285"/>
              <a:gd name="connsiteY310" fmla="*/ 499504 h 744746"/>
              <a:gd name="connsiteX311" fmla="*/ 218583 w 680285"/>
              <a:gd name="connsiteY311" fmla="*/ 499504 h 744746"/>
              <a:gd name="connsiteX312" fmla="*/ 218583 w 680285"/>
              <a:gd name="connsiteY312" fmla="*/ 501759 h 744746"/>
              <a:gd name="connsiteX313" fmla="*/ 219777 w 680285"/>
              <a:gd name="connsiteY313" fmla="*/ 502820 h 744746"/>
              <a:gd name="connsiteX314" fmla="*/ 216328 w 680285"/>
              <a:gd name="connsiteY314" fmla="*/ 504014 h 744746"/>
              <a:gd name="connsiteX315" fmla="*/ 218583 w 680285"/>
              <a:gd name="connsiteY315" fmla="*/ 513033 h 744746"/>
              <a:gd name="connsiteX316" fmla="*/ 206248 w 680285"/>
              <a:gd name="connsiteY316" fmla="*/ 516349 h 744746"/>
              <a:gd name="connsiteX317" fmla="*/ 203993 w 680285"/>
              <a:gd name="connsiteY317" fmla="*/ 527623 h 744746"/>
              <a:gd name="connsiteX318" fmla="*/ 199483 w 680285"/>
              <a:gd name="connsiteY318" fmla="*/ 539958 h 744746"/>
              <a:gd name="connsiteX319" fmla="*/ 197229 w 680285"/>
              <a:gd name="connsiteY319" fmla="*/ 537703 h 744746"/>
              <a:gd name="connsiteX320" fmla="*/ 194974 w 680285"/>
              <a:gd name="connsiteY320" fmla="*/ 532132 h 744746"/>
              <a:gd name="connsiteX321" fmla="*/ 190464 w 680285"/>
              <a:gd name="connsiteY321" fmla="*/ 528684 h 744746"/>
              <a:gd name="connsiteX322" fmla="*/ 187148 w 680285"/>
              <a:gd name="connsiteY322" fmla="*/ 530939 h 744746"/>
              <a:gd name="connsiteX323" fmla="*/ 188209 w 680285"/>
              <a:gd name="connsiteY323" fmla="*/ 550038 h 744746"/>
              <a:gd name="connsiteX324" fmla="*/ 179190 w 680285"/>
              <a:gd name="connsiteY324" fmla="*/ 555609 h 744746"/>
              <a:gd name="connsiteX325" fmla="*/ 173619 w 680285"/>
              <a:gd name="connsiteY325" fmla="*/ 551099 h 744746"/>
              <a:gd name="connsiteX326" fmla="*/ 170303 w 680285"/>
              <a:gd name="connsiteY326" fmla="*/ 544334 h 744746"/>
              <a:gd name="connsiteX327" fmla="*/ 168049 w 680285"/>
              <a:gd name="connsiteY327" fmla="*/ 544334 h 744746"/>
              <a:gd name="connsiteX328" fmla="*/ 166988 w 680285"/>
              <a:gd name="connsiteY328" fmla="*/ 562373 h 744746"/>
              <a:gd name="connsiteX329" fmla="*/ 170303 w 680285"/>
              <a:gd name="connsiteY329" fmla="*/ 571392 h 744746"/>
              <a:gd name="connsiteX330" fmla="*/ 172558 w 680285"/>
              <a:gd name="connsiteY330" fmla="*/ 574708 h 744746"/>
              <a:gd name="connsiteX331" fmla="*/ 172558 w 680285"/>
              <a:gd name="connsiteY331" fmla="*/ 579218 h 744746"/>
              <a:gd name="connsiteX332" fmla="*/ 168049 w 680285"/>
              <a:gd name="connsiteY332" fmla="*/ 583727 h 744746"/>
              <a:gd name="connsiteX333" fmla="*/ 162478 w 680285"/>
              <a:gd name="connsiteY333" fmla="*/ 575902 h 744746"/>
              <a:gd name="connsiteX334" fmla="*/ 156908 w 680285"/>
              <a:gd name="connsiteY334" fmla="*/ 570198 h 744746"/>
              <a:gd name="connsiteX335" fmla="*/ 152398 w 680285"/>
              <a:gd name="connsiteY335" fmla="*/ 556670 h 744746"/>
              <a:gd name="connsiteX336" fmla="*/ 148949 w 680285"/>
              <a:gd name="connsiteY336" fmla="*/ 556670 h 744746"/>
              <a:gd name="connsiteX337" fmla="*/ 144440 w 680285"/>
              <a:gd name="connsiteY337" fmla="*/ 553354 h 744746"/>
              <a:gd name="connsiteX338" fmla="*/ 135421 w 680285"/>
              <a:gd name="connsiteY338" fmla="*/ 560118 h 744746"/>
              <a:gd name="connsiteX339" fmla="*/ 133166 w 680285"/>
              <a:gd name="connsiteY339" fmla="*/ 561179 h 744746"/>
              <a:gd name="connsiteX340" fmla="*/ 133166 w 680285"/>
              <a:gd name="connsiteY340" fmla="*/ 564495 h 744746"/>
              <a:gd name="connsiteX341" fmla="*/ 130911 w 680285"/>
              <a:gd name="connsiteY341" fmla="*/ 564495 h 744746"/>
              <a:gd name="connsiteX342" fmla="*/ 129717 w 680285"/>
              <a:gd name="connsiteY342" fmla="*/ 563434 h 744746"/>
              <a:gd name="connsiteX343" fmla="*/ 128656 w 680285"/>
              <a:gd name="connsiteY343" fmla="*/ 564495 h 744746"/>
              <a:gd name="connsiteX344" fmla="*/ 128656 w 680285"/>
              <a:gd name="connsiteY344" fmla="*/ 570066 h 744746"/>
              <a:gd name="connsiteX345" fmla="*/ 124147 w 680285"/>
              <a:gd name="connsiteY345" fmla="*/ 570066 h 744746"/>
              <a:gd name="connsiteX346" fmla="*/ 121892 w 680285"/>
              <a:gd name="connsiteY346" fmla="*/ 564495 h 744746"/>
              <a:gd name="connsiteX347" fmla="*/ 117382 w 680285"/>
              <a:gd name="connsiteY347" fmla="*/ 562241 h 744746"/>
              <a:gd name="connsiteX348" fmla="*/ 112873 w 680285"/>
              <a:gd name="connsiteY348" fmla="*/ 554415 h 744746"/>
              <a:gd name="connsiteX349" fmla="*/ 110618 w 680285"/>
              <a:gd name="connsiteY349" fmla="*/ 547650 h 744746"/>
              <a:gd name="connsiteX350" fmla="*/ 108363 w 680285"/>
              <a:gd name="connsiteY350" fmla="*/ 543141 h 744746"/>
              <a:gd name="connsiteX351" fmla="*/ 102792 w 680285"/>
              <a:gd name="connsiteY351" fmla="*/ 526296 h 744746"/>
              <a:gd name="connsiteX352" fmla="*/ 102792 w 680285"/>
              <a:gd name="connsiteY352" fmla="*/ 517277 h 744746"/>
              <a:gd name="connsiteX353" fmla="*/ 101599 w 680285"/>
              <a:gd name="connsiteY353" fmla="*/ 512767 h 744746"/>
              <a:gd name="connsiteX354" fmla="*/ 96028 w 680285"/>
              <a:gd name="connsiteY354" fmla="*/ 506003 h 744746"/>
              <a:gd name="connsiteX355" fmla="*/ 92579 w 680285"/>
              <a:gd name="connsiteY355" fmla="*/ 499239 h 744746"/>
              <a:gd name="connsiteX356" fmla="*/ 89264 w 680285"/>
              <a:gd name="connsiteY356" fmla="*/ 496984 h 744746"/>
              <a:gd name="connsiteX357" fmla="*/ 87009 w 680285"/>
              <a:gd name="connsiteY357" fmla="*/ 493668 h 744746"/>
              <a:gd name="connsiteX358" fmla="*/ 83560 w 680285"/>
              <a:gd name="connsiteY358" fmla="*/ 493668 h 744746"/>
              <a:gd name="connsiteX359" fmla="*/ 81305 w 680285"/>
              <a:gd name="connsiteY359" fmla="*/ 495923 h 744746"/>
              <a:gd name="connsiteX360" fmla="*/ 75735 w 680285"/>
              <a:gd name="connsiteY360" fmla="*/ 494862 h 744746"/>
              <a:gd name="connsiteX361" fmla="*/ 74674 w 680285"/>
              <a:gd name="connsiteY361" fmla="*/ 501626 h 744746"/>
              <a:gd name="connsiteX362" fmla="*/ 71358 w 680285"/>
              <a:gd name="connsiteY362" fmla="*/ 497116 h 744746"/>
              <a:gd name="connsiteX363" fmla="*/ 69103 w 680285"/>
              <a:gd name="connsiteY363" fmla="*/ 493800 h 744746"/>
              <a:gd name="connsiteX364" fmla="*/ 65787 w 680285"/>
              <a:gd name="connsiteY364" fmla="*/ 496056 h 744746"/>
              <a:gd name="connsiteX365" fmla="*/ 64594 w 680285"/>
              <a:gd name="connsiteY365" fmla="*/ 493800 h 744746"/>
              <a:gd name="connsiteX366" fmla="*/ 60084 w 680285"/>
              <a:gd name="connsiteY366" fmla="*/ 488097 h 744746"/>
              <a:gd name="connsiteX367" fmla="*/ 56768 w 680285"/>
              <a:gd name="connsiteY367" fmla="*/ 484781 h 744746"/>
              <a:gd name="connsiteX368" fmla="*/ 52258 w 680285"/>
              <a:gd name="connsiteY368" fmla="*/ 475762 h 744746"/>
              <a:gd name="connsiteX369" fmla="*/ 50004 w 680285"/>
              <a:gd name="connsiteY369" fmla="*/ 473508 h 744746"/>
              <a:gd name="connsiteX370" fmla="*/ 40984 w 680285"/>
              <a:gd name="connsiteY370" fmla="*/ 453214 h 744746"/>
              <a:gd name="connsiteX371" fmla="*/ 40984 w 680285"/>
              <a:gd name="connsiteY371" fmla="*/ 474569 h 744746"/>
              <a:gd name="connsiteX372" fmla="*/ 39923 w 680285"/>
              <a:gd name="connsiteY372" fmla="*/ 474569 h 744746"/>
              <a:gd name="connsiteX373" fmla="*/ 39923 w 680285"/>
              <a:gd name="connsiteY373" fmla="*/ 475762 h 744746"/>
              <a:gd name="connsiteX374" fmla="*/ 38862 w 680285"/>
              <a:gd name="connsiteY374" fmla="*/ 476824 h 744746"/>
              <a:gd name="connsiteX375" fmla="*/ 37668 w 680285"/>
              <a:gd name="connsiteY375" fmla="*/ 475762 h 744746"/>
              <a:gd name="connsiteX376" fmla="*/ 36607 w 680285"/>
              <a:gd name="connsiteY376" fmla="*/ 475762 h 744746"/>
              <a:gd name="connsiteX377" fmla="*/ 36607 w 680285"/>
              <a:gd name="connsiteY377" fmla="*/ 472314 h 744746"/>
              <a:gd name="connsiteX378" fmla="*/ 35547 w 680285"/>
              <a:gd name="connsiteY378" fmla="*/ 471253 h 744746"/>
              <a:gd name="connsiteX379" fmla="*/ 35547 w 680285"/>
              <a:gd name="connsiteY379" fmla="*/ 468998 h 744746"/>
              <a:gd name="connsiteX380" fmla="*/ 34352 w 680285"/>
              <a:gd name="connsiteY380" fmla="*/ 467804 h 744746"/>
              <a:gd name="connsiteX381" fmla="*/ 34352 w 680285"/>
              <a:gd name="connsiteY381" fmla="*/ 466743 h 744746"/>
              <a:gd name="connsiteX382" fmla="*/ 33159 w 680285"/>
              <a:gd name="connsiteY382" fmla="*/ 466743 h 744746"/>
              <a:gd name="connsiteX383" fmla="*/ 33159 w 680285"/>
              <a:gd name="connsiteY383" fmla="*/ 464489 h 744746"/>
              <a:gd name="connsiteX384" fmla="*/ 32098 w 680285"/>
              <a:gd name="connsiteY384" fmla="*/ 464489 h 744746"/>
              <a:gd name="connsiteX385" fmla="*/ 32098 w 680285"/>
              <a:gd name="connsiteY385" fmla="*/ 462233 h 744746"/>
              <a:gd name="connsiteX386" fmla="*/ 29843 w 680285"/>
              <a:gd name="connsiteY386" fmla="*/ 461173 h 744746"/>
              <a:gd name="connsiteX387" fmla="*/ 28782 w 680285"/>
              <a:gd name="connsiteY387" fmla="*/ 459979 h 744746"/>
              <a:gd name="connsiteX388" fmla="*/ 28782 w 680285"/>
              <a:gd name="connsiteY388" fmla="*/ 458917 h 744746"/>
              <a:gd name="connsiteX389" fmla="*/ 27721 w 680285"/>
              <a:gd name="connsiteY389" fmla="*/ 457724 h 744746"/>
              <a:gd name="connsiteX390" fmla="*/ 26660 w 680285"/>
              <a:gd name="connsiteY390" fmla="*/ 457724 h 744746"/>
              <a:gd name="connsiteX391" fmla="*/ 26660 w 680285"/>
              <a:gd name="connsiteY391" fmla="*/ 456663 h 744746"/>
              <a:gd name="connsiteX392" fmla="*/ 25599 w 680285"/>
              <a:gd name="connsiteY392" fmla="*/ 456663 h 744746"/>
              <a:gd name="connsiteX393" fmla="*/ 21089 w 680285"/>
              <a:gd name="connsiteY393" fmla="*/ 449898 h 744746"/>
              <a:gd name="connsiteX394" fmla="*/ 21089 w 680285"/>
              <a:gd name="connsiteY394" fmla="*/ 448838 h 744746"/>
              <a:gd name="connsiteX395" fmla="*/ 20028 w 680285"/>
              <a:gd name="connsiteY395" fmla="*/ 448838 h 744746"/>
              <a:gd name="connsiteX396" fmla="*/ 20028 w 680285"/>
              <a:gd name="connsiteY396" fmla="*/ 447776 h 744746"/>
              <a:gd name="connsiteX397" fmla="*/ 18967 w 680285"/>
              <a:gd name="connsiteY397" fmla="*/ 444328 h 744746"/>
              <a:gd name="connsiteX398" fmla="*/ 17906 w 680285"/>
              <a:gd name="connsiteY398" fmla="*/ 443266 h 744746"/>
              <a:gd name="connsiteX399" fmla="*/ 17906 w 680285"/>
              <a:gd name="connsiteY399" fmla="*/ 441012 h 744746"/>
              <a:gd name="connsiteX400" fmla="*/ 16845 w 680285"/>
              <a:gd name="connsiteY400" fmla="*/ 438757 h 744746"/>
              <a:gd name="connsiteX401" fmla="*/ 16845 w 680285"/>
              <a:gd name="connsiteY401" fmla="*/ 437696 h 744746"/>
              <a:gd name="connsiteX402" fmla="*/ 17906 w 680285"/>
              <a:gd name="connsiteY402" fmla="*/ 436502 h 744746"/>
              <a:gd name="connsiteX403" fmla="*/ 17906 w 680285"/>
              <a:gd name="connsiteY403" fmla="*/ 435441 h 744746"/>
              <a:gd name="connsiteX404" fmla="*/ 18967 w 680285"/>
              <a:gd name="connsiteY404" fmla="*/ 435441 h 744746"/>
              <a:gd name="connsiteX405" fmla="*/ 17906 w 680285"/>
              <a:gd name="connsiteY405" fmla="*/ 434247 h 744746"/>
              <a:gd name="connsiteX406" fmla="*/ 17906 w 680285"/>
              <a:gd name="connsiteY406" fmla="*/ 431993 h 744746"/>
              <a:gd name="connsiteX407" fmla="*/ 15651 w 680285"/>
              <a:gd name="connsiteY407" fmla="*/ 428677 h 744746"/>
              <a:gd name="connsiteX408" fmla="*/ 13396 w 680285"/>
              <a:gd name="connsiteY408" fmla="*/ 427616 h 744746"/>
              <a:gd name="connsiteX409" fmla="*/ 13396 w 680285"/>
              <a:gd name="connsiteY409" fmla="*/ 426422 h 744746"/>
              <a:gd name="connsiteX410" fmla="*/ 8887 w 680285"/>
              <a:gd name="connsiteY410" fmla="*/ 414087 h 744746"/>
              <a:gd name="connsiteX411" fmla="*/ 10080 w 680285"/>
              <a:gd name="connsiteY411" fmla="*/ 410771 h 744746"/>
              <a:gd name="connsiteX412" fmla="*/ 8887 w 680285"/>
              <a:gd name="connsiteY412" fmla="*/ 408516 h 744746"/>
              <a:gd name="connsiteX413" fmla="*/ 8887 w 680285"/>
              <a:gd name="connsiteY413" fmla="*/ 397242 h 744746"/>
              <a:gd name="connsiteX414" fmla="*/ 15651 w 680285"/>
              <a:gd name="connsiteY414" fmla="*/ 396048 h 744746"/>
              <a:gd name="connsiteX415" fmla="*/ 17906 w 680285"/>
              <a:gd name="connsiteY415" fmla="*/ 399497 h 744746"/>
              <a:gd name="connsiteX416" fmla="*/ 17906 w 680285"/>
              <a:gd name="connsiteY416" fmla="*/ 401752 h 744746"/>
              <a:gd name="connsiteX417" fmla="*/ 20161 w 680285"/>
              <a:gd name="connsiteY417" fmla="*/ 409710 h 744746"/>
              <a:gd name="connsiteX418" fmla="*/ 17906 w 680285"/>
              <a:gd name="connsiteY418" fmla="*/ 414219 h 744746"/>
              <a:gd name="connsiteX419" fmla="*/ 18967 w 680285"/>
              <a:gd name="connsiteY419" fmla="*/ 418729 h 744746"/>
              <a:gd name="connsiteX420" fmla="*/ 25731 w 680285"/>
              <a:gd name="connsiteY420" fmla="*/ 420984 h 744746"/>
              <a:gd name="connsiteX421" fmla="*/ 30241 w 680285"/>
              <a:gd name="connsiteY421" fmla="*/ 417668 h 744746"/>
              <a:gd name="connsiteX422" fmla="*/ 30241 w 680285"/>
              <a:gd name="connsiteY422" fmla="*/ 415413 h 744746"/>
              <a:gd name="connsiteX423" fmla="*/ 31435 w 680285"/>
              <a:gd name="connsiteY423" fmla="*/ 415413 h 744746"/>
              <a:gd name="connsiteX424" fmla="*/ 35944 w 680285"/>
              <a:gd name="connsiteY424" fmla="*/ 420984 h 744746"/>
              <a:gd name="connsiteX425" fmla="*/ 35944 w 680285"/>
              <a:gd name="connsiteY425" fmla="*/ 423238 h 744746"/>
              <a:gd name="connsiteX426" fmla="*/ 38199 w 680285"/>
              <a:gd name="connsiteY426" fmla="*/ 427748 h 744746"/>
              <a:gd name="connsiteX427" fmla="*/ 43902 w 680285"/>
              <a:gd name="connsiteY427" fmla="*/ 433319 h 744746"/>
              <a:gd name="connsiteX428" fmla="*/ 0 w 680285"/>
              <a:gd name="connsiteY428" fmla="*/ 288216 h 744746"/>
              <a:gd name="connsiteX429" fmla="*/ 6765 w 680285"/>
              <a:gd name="connsiteY429" fmla="*/ 284768 h 744746"/>
              <a:gd name="connsiteX430" fmla="*/ 3449 w 680285"/>
              <a:gd name="connsiteY430" fmla="*/ 271239 h 744746"/>
              <a:gd name="connsiteX431" fmla="*/ 4510 w 680285"/>
              <a:gd name="connsiteY431" fmla="*/ 267923 h 744746"/>
              <a:gd name="connsiteX432" fmla="*/ 72021 w 680285"/>
              <a:gd name="connsiteY432" fmla="*/ 251078 h 744746"/>
              <a:gd name="connsiteX433" fmla="*/ 77592 w 680285"/>
              <a:gd name="connsiteY433" fmla="*/ 255588 h 744746"/>
              <a:gd name="connsiteX434" fmla="*/ 69766 w 680285"/>
              <a:gd name="connsiteY434" fmla="*/ 239805 h 744746"/>
              <a:gd name="connsiteX435" fmla="*/ 47218 w 680285"/>
              <a:gd name="connsiteY435" fmla="*/ 215002 h 744746"/>
              <a:gd name="connsiteX436" fmla="*/ 38199 w 680285"/>
              <a:gd name="connsiteY436" fmla="*/ 207176 h 744746"/>
              <a:gd name="connsiteX437" fmla="*/ 21354 w 680285"/>
              <a:gd name="connsiteY437" fmla="*/ 191392 h 744746"/>
              <a:gd name="connsiteX438" fmla="*/ 20293 w 680285"/>
              <a:gd name="connsiteY438" fmla="*/ 186883 h 744746"/>
              <a:gd name="connsiteX439" fmla="*/ 12468 w 680285"/>
              <a:gd name="connsiteY439" fmla="*/ 179057 h 744746"/>
              <a:gd name="connsiteX440" fmla="*/ 12468 w 680285"/>
              <a:gd name="connsiteY440" fmla="*/ 175742 h 744746"/>
              <a:gd name="connsiteX441" fmla="*/ 24803 w 680285"/>
              <a:gd name="connsiteY441" fmla="*/ 155449 h 744746"/>
              <a:gd name="connsiteX442" fmla="*/ 25864 w 680285"/>
              <a:gd name="connsiteY442" fmla="*/ 149878 h 744746"/>
              <a:gd name="connsiteX443" fmla="*/ 28119 w 680285"/>
              <a:gd name="connsiteY443" fmla="*/ 148684 h 744746"/>
              <a:gd name="connsiteX444" fmla="*/ 29180 w 680285"/>
              <a:gd name="connsiteY444" fmla="*/ 146429 h 744746"/>
              <a:gd name="connsiteX445" fmla="*/ 28119 w 680285"/>
              <a:gd name="connsiteY445" fmla="*/ 144174 h 744746"/>
              <a:gd name="connsiteX446" fmla="*/ 24803 w 680285"/>
              <a:gd name="connsiteY446" fmla="*/ 135155 h 744746"/>
              <a:gd name="connsiteX447" fmla="*/ 23742 w 680285"/>
              <a:gd name="connsiteY447" fmla="*/ 131839 h 744746"/>
              <a:gd name="connsiteX448" fmla="*/ 25997 w 680285"/>
              <a:gd name="connsiteY448" fmla="*/ 129585 h 744746"/>
              <a:gd name="connsiteX449" fmla="*/ 23742 w 680285"/>
              <a:gd name="connsiteY449" fmla="*/ 120566 h 744746"/>
              <a:gd name="connsiteX450" fmla="*/ 27058 w 680285"/>
              <a:gd name="connsiteY450" fmla="*/ 113801 h 744746"/>
              <a:gd name="connsiteX451" fmla="*/ 31567 w 680285"/>
              <a:gd name="connsiteY451" fmla="*/ 109291 h 744746"/>
              <a:gd name="connsiteX452" fmla="*/ 46157 w 680285"/>
              <a:gd name="connsiteY452" fmla="*/ 122820 h 744746"/>
              <a:gd name="connsiteX453" fmla="*/ 47351 w 680285"/>
              <a:gd name="connsiteY453" fmla="*/ 132901 h 744746"/>
              <a:gd name="connsiteX454" fmla="*/ 51860 w 680285"/>
              <a:gd name="connsiteY454" fmla="*/ 132901 h 744746"/>
              <a:gd name="connsiteX455" fmla="*/ 65389 w 680285"/>
              <a:gd name="connsiteY455" fmla="*/ 150939 h 744746"/>
              <a:gd name="connsiteX456" fmla="*/ 112608 w 680285"/>
              <a:gd name="connsiteY456" fmla="*/ 123882 h 744746"/>
              <a:gd name="connsiteX457" fmla="*/ 102527 w 680285"/>
              <a:gd name="connsiteY457" fmla="*/ 109291 h 744746"/>
              <a:gd name="connsiteX458" fmla="*/ 103721 w 680285"/>
              <a:gd name="connsiteY458" fmla="*/ 105975 h 744746"/>
              <a:gd name="connsiteX459" fmla="*/ 107037 w 680285"/>
              <a:gd name="connsiteY459" fmla="*/ 104782 h 744746"/>
              <a:gd name="connsiteX460" fmla="*/ 113801 w 680285"/>
              <a:gd name="connsiteY460" fmla="*/ 87937 h 744746"/>
              <a:gd name="connsiteX461" fmla="*/ 121627 w 680285"/>
              <a:gd name="connsiteY461" fmla="*/ 85683 h 744746"/>
              <a:gd name="connsiteX462" fmla="*/ 128391 w 680285"/>
              <a:gd name="connsiteY462" fmla="*/ 75602 h 744746"/>
              <a:gd name="connsiteX463" fmla="*/ 139665 w 680285"/>
              <a:gd name="connsiteY463" fmla="*/ 73348 h 744746"/>
              <a:gd name="connsiteX464" fmla="*/ 138471 w 680285"/>
              <a:gd name="connsiteY464" fmla="*/ 70032 h 744746"/>
              <a:gd name="connsiteX465" fmla="*/ 144042 w 680285"/>
              <a:gd name="connsiteY465" fmla="*/ 63267 h 74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Lst>
            <a:rect l="l" t="t" r="r" b="b"/>
            <a:pathLst>
              <a:path w="680285" h="744746">
                <a:moveTo>
                  <a:pt x="142185" y="64063"/>
                </a:moveTo>
                <a:lnTo>
                  <a:pt x="143246" y="71888"/>
                </a:lnTo>
                <a:lnTo>
                  <a:pt x="145501" y="75204"/>
                </a:lnTo>
                <a:lnTo>
                  <a:pt x="159030" y="92049"/>
                </a:lnTo>
                <a:lnTo>
                  <a:pt x="179323" y="105578"/>
                </a:lnTo>
                <a:lnTo>
                  <a:pt x="181578" y="111281"/>
                </a:lnTo>
                <a:lnTo>
                  <a:pt x="186087" y="116852"/>
                </a:lnTo>
                <a:lnTo>
                  <a:pt x="188342" y="119106"/>
                </a:lnTo>
                <a:lnTo>
                  <a:pt x="189536" y="124677"/>
                </a:lnTo>
                <a:lnTo>
                  <a:pt x="191791" y="125738"/>
                </a:lnTo>
                <a:lnTo>
                  <a:pt x="196300" y="121229"/>
                </a:lnTo>
                <a:lnTo>
                  <a:pt x="196300" y="118974"/>
                </a:lnTo>
                <a:lnTo>
                  <a:pt x="197361" y="116719"/>
                </a:lnTo>
                <a:lnTo>
                  <a:pt x="195107" y="114464"/>
                </a:lnTo>
                <a:lnTo>
                  <a:pt x="198422" y="111148"/>
                </a:lnTo>
                <a:lnTo>
                  <a:pt x="202932" y="108894"/>
                </a:lnTo>
                <a:lnTo>
                  <a:pt x="200677" y="105445"/>
                </a:lnTo>
                <a:lnTo>
                  <a:pt x="201738" y="102129"/>
                </a:lnTo>
                <a:lnTo>
                  <a:pt x="199483" y="99875"/>
                </a:lnTo>
                <a:lnTo>
                  <a:pt x="189403" y="78520"/>
                </a:lnTo>
                <a:lnTo>
                  <a:pt x="187148" y="77327"/>
                </a:lnTo>
                <a:lnTo>
                  <a:pt x="189403" y="70562"/>
                </a:lnTo>
                <a:lnTo>
                  <a:pt x="201738" y="59288"/>
                </a:lnTo>
                <a:lnTo>
                  <a:pt x="205054" y="68307"/>
                </a:lnTo>
                <a:lnTo>
                  <a:pt x="207309" y="71623"/>
                </a:lnTo>
                <a:lnTo>
                  <a:pt x="211818" y="73878"/>
                </a:lnTo>
                <a:lnTo>
                  <a:pt x="217389" y="79448"/>
                </a:lnTo>
                <a:lnTo>
                  <a:pt x="219644" y="86213"/>
                </a:lnTo>
                <a:lnTo>
                  <a:pt x="261291" y="83958"/>
                </a:lnTo>
                <a:lnTo>
                  <a:pt x="263546" y="77194"/>
                </a:lnTo>
                <a:lnTo>
                  <a:pt x="272565" y="61410"/>
                </a:lnTo>
                <a:lnTo>
                  <a:pt x="279330" y="62604"/>
                </a:lnTo>
                <a:lnTo>
                  <a:pt x="282778" y="64859"/>
                </a:lnTo>
                <a:lnTo>
                  <a:pt x="287288" y="64859"/>
                </a:lnTo>
                <a:lnTo>
                  <a:pt x="288349" y="63797"/>
                </a:lnTo>
                <a:lnTo>
                  <a:pt x="288349" y="61543"/>
                </a:lnTo>
                <a:lnTo>
                  <a:pt x="287288" y="58227"/>
                </a:lnTo>
                <a:lnTo>
                  <a:pt x="288349" y="57033"/>
                </a:lnTo>
                <a:lnTo>
                  <a:pt x="289543" y="57033"/>
                </a:lnTo>
                <a:lnTo>
                  <a:pt x="290736" y="55972"/>
                </a:lnTo>
                <a:lnTo>
                  <a:pt x="290736" y="51463"/>
                </a:lnTo>
                <a:lnTo>
                  <a:pt x="299756" y="46953"/>
                </a:lnTo>
                <a:lnTo>
                  <a:pt x="296440" y="39128"/>
                </a:lnTo>
                <a:lnTo>
                  <a:pt x="295379" y="35812"/>
                </a:lnTo>
                <a:lnTo>
                  <a:pt x="296440" y="34750"/>
                </a:lnTo>
                <a:cubicBezTo>
                  <a:pt x="305459" y="44300"/>
                  <a:pt x="328803" y="68572"/>
                  <a:pt x="333578" y="77459"/>
                </a:cubicBezTo>
                <a:lnTo>
                  <a:pt x="331323" y="83163"/>
                </a:lnTo>
                <a:lnTo>
                  <a:pt x="334639" y="90988"/>
                </a:lnTo>
                <a:lnTo>
                  <a:pt x="335700" y="93243"/>
                </a:lnTo>
                <a:lnTo>
                  <a:pt x="336761" y="96691"/>
                </a:lnTo>
                <a:lnTo>
                  <a:pt x="335700" y="98946"/>
                </a:lnTo>
                <a:lnTo>
                  <a:pt x="330129" y="101201"/>
                </a:lnTo>
                <a:lnTo>
                  <a:pt x="349229" y="105711"/>
                </a:lnTo>
                <a:lnTo>
                  <a:pt x="345913" y="85417"/>
                </a:lnTo>
                <a:lnTo>
                  <a:pt x="359441" y="74143"/>
                </a:lnTo>
                <a:lnTo>
                  <a:pt x="363951" y="79714"/>
                </a:lnTo>
                <a:lnTo>
                  <a:pt x="354932" y="90988"/>
                </a:lnTo>
                <a:lnTo>
                  <a:pt x="357187" y="97752"/>
                </a:lnTo>
                <a:lnTo>
                  <a:pt x="366206" y="95497"/>
                </a:lnTo>
                <a:lnTo>
                  <a:pt x="365145" y="90988"/>
                </a:lnTo>
                <a:lnTo>
                  <a:pt x="369654" y="77459"/>
                </a:lnTo>
                <a:lnTo>
                  <a:pt x="369654" y="71888"/>
                </a:lnTo>
                <a:lnTo>
                  <a:pt x="371909" y="71888"/>
                </a:lnTo>
                <a:lnTo>
                  <a:pt x="371909" y="73082"/>
                </a:lnTo>
                <a:lnTo>
                  <a:pt x="386499" y="71888"/>
                </a:lnTo>
                <a:lnTo>
                  <a:pt x="386499" y="79714"/>
                </a:lnTo>
                <a:lnTo>
                  <a:pt x="397773" y="95497"/>
                </a:lnTo>
                <a:lnTo>
                  <a:pt x="403476" y="92182"/>
                </a:lnTo>
                <a:lnTo>
                  <a:pt x="407986" y="96691"/>
                </a:lnTo>
                <a:lnTo>
                  <a:pt x="411302" y="94436"/>
                </a:lnTo>
                <a:lnTo>
                  <a:pt x="420321" y="63002"/>
                </a:lnTo>
                <a:lnTo>
                  <a:pt x="423769" y="63002"/>
                </a:lnTo>
                <a:lnTo>
                  <a:pt x="444063" y="47218"/>
                </a:lnTo>
                <a:lnTo>
                  <a:pt x="460907" y="48412"/>
                </a:lnTo>
                <a:lnTo>
                  <a:pt x="450827" y="30373"/>
                </a:lnTo>
                <a:lnTo>
                  <a:pt x="462101" y="32629"/>
                </a:lnTo>
                <a:lnTo>
                  <a:pt x="465549" y="24803"/>
                </a:lnTo>
                <a:lnTo>
                  <a:pt x="464489" y="20294"/>
                </a:lnTo>
                <a:lnTo>
                  <a:pt x="462234" y="21354"/>
                </a:lnTo>
                <a:lnTo>
                  <a:pt x="456663" y="18038"/>
                </a:lnTo>
                <a:lnTo>
                  <a:pt x="447644" y="11274"/>
                </a:lnTo>
                <a:lnTo>
                  <a:pt x="456663" y="1194"/>
                </a:lnTo>
                <a:lnTo>
                  <a:pt x="459979" y="0"/>
                </a:lnTo>
                <a:lnTo>
                  <a:pt x="474569" y="22548"/>
                </a:lnTo>
                <a:lnTo>
                  <a:pt x="475763" y="34883"/>
                </a:lnTo>
                <a:lnTo>
                  <a:pt x="480272" y="38199"/>
                </a:lnTo>
                <a:lnTo>
                  <a:pt x="490352" y="37005"/>
                </a:lnTo>
                <a:lnTo>
                  <a:pt x="494862" y="49341"/>
                </a:lnTo>
                <a:lnTo>
                  <a:pt x="511707" y="63930"/>
                </a:lnTo>
                <a:lnTo>
                  <a:pt x="513961" y="63930"/>
                </a:lnTo>
                <a:lnTo>
                  <a:pt x="517410" y="67246"/>
                </a:lnTo>
                <a:lnTo>
                  <a:pt x="524174" y="64992"/>
                </a:lnTo>
                <a:lnTo>
                  <a:pt x="524174" y="67246"/>
                </a:lnTo>
                <a:lnTo>
                  <a:pt x="525235" y="68439"/>
                </a:lnTo>
                <a:lnTo>
                  <a:pt x="525235" y="71755"/>
                </a:lnTo>
                <a:lnTo>
                  <a:pt x="528551" y="77327"/>
                </a:lnTo>
                <a:lnTo>
                  <a:pt x="528551" y="84091"/>
                </a:lnTo>
                <a:lnTo>
                  <a:pt x="538632" y="89661"/>
                </a:lnTo>
                <a:lnTo>
                  <a:pt x="543141" y="88600"/>
                </a:lnTo>
                <a:lnTo>
                  <a:pt x="570199" y="103191"/>
                </a:lnTo>
                <a:lnTo>
                  <a:pt x="579218" y="103191"/>
                </a:lnTo>
                <a:lnTo>
                  <a:pt x="582534" y="105445"/>
                </a:lnTo>
                <a:lnTo>
                  <a:pt x="584788" y="105445"/>
                </a:lnTo>
                <a:lnTo>
                  <a:pt x="599378" y="115526"/>
                </a:lnTo>
                <a:lnTo>
                  <a:pt x="607204" y="125606"/>
                </a:lnTo>
                <a:lnTo>
                  <a:pt x="617284" y="134625"/>
                </a:lnTo>
                <a:lnTo>
                  <a:pt x="619539" y="140195"/>
                </a:lnTo>
                <a:lnTo>
                  <a:pt x="636384" y="154785"/>
                </a:lnTo>
                <a:lnTo>
                  <a:pt x="652167" y="182904"/>
                </a:lnTo>
                <a:lnTo>
                  <a:pt x="664502" y="194178"/>
                </a:lnTo>
                <a:lnTo>
                  <a:pt x="673521" y="198687"/>
                </a:lnTo>
                <a:lnTo>
                  <a:pt x="675776" y="206513"/>
                </a:lnTo>
                <a:lnTo>
                  <a:pt x="678031" y="220042"/>
                </a:lnTo>
                <a:lnTo>
                  <a:pt x="678031" y="227867"/>
                </a:lnTo>
                <a:lnTo>
                  <a:pt x="667951" y="251477"/>
                </a:lnTo>
                <a:lnTo>
                  <a:pt x="680286" y="277340"/>
                </a:lnTo>
                <a:lnTo>
                  <a:pt x="654422" y="294185"/>
                </a:lnTo>
                <a:lnTo>
                  <a:pt x="649912" y="294185"/>
                </a:lnTo>
                <a:lnTo>
                  <a:pt x="649912" y="296439"/>
                </a:lnTo>
                <a:lnTo>
                  <a:pt x="636384" y="318987"/>
                </a:lnTo>
                <a:lnTo>
                  <a:pt x="640893" y="325752"/>
                </a:lnTo>
                <a:lnTo>
                  <a:pt x="629619" y="333578"/>
                </a:lnTo>
                <a:lnTo>
                  <a:pt x="637444" y="341403"/>
                </a:lnTo>
                <a:lnTo>
                  <a:pt x="639699" y="340210"/>
                </a:lnTo>
                <a:lnTo>
                  <a:pt x="652034" y="351483"/>
                </a:lnTo>
                <a:lnTo>
                  <a:pt x="646331" y="357054"/>
                </a:lnTo>
                <a:lnTo>
                  <a:pt x="639567" y="350289"/>
                </a:lnTo>
                <a:lnTo>
                  <a:pt x="622722" y="355860"/>
                </a:lnTo>
                <a:lnTo>
                  <a:pt x="610387" y="340077"/>
                </a:lnTo>
                <a:lnTo>
                  <a:pt x="601368" y="346841"/>
                </a:lnTo>
                <a:lnTo>
                  <a:pt x="600307" y="349096"/>
                </a:lnTo>
                <a:lnTo>
                  <a:pt x="594604" y="349096"/>
                </a:lnTo>
                <a:lnTo>
                  <a:pt x="592349" y="355860"/>
                </a:lnTo>
                <a:lnTo>
                  <a:pt x="591155" y="354799"/>
                </a:lnTo>
                <a:lnTo>
                  <a:pt x="590094" y="358115"/>
                </a:lnTo>
                <a:lnTo>
                  <a:pt x="589033" y="354799"/>
                </a:lnTo>
                <a:lnTo>
                  <a:pt x="585717" y="353738"/>
                </a:lnTo>
                <a:lnTo>
                  <a:pt x="584656" y="345913"/>
                </a:lnTo>
                <a:lnTo>
                  <a:pt x="581207" y="341403"/>
                </a:lnTo>
                <a:lnTo>
                  <a:pt x="572188" y="346973"/>
                </a:lnTo>
                <a:lnTo>
                  <a:pt x="569933" y="345913"/>
                </a:lnTo>
                <a:lnTo>
                  <a:pt x="568872" y="346973"/>
                </a:lnTo>
                <a:lnTo>
                  <a:pt x="566617" y="343657"/>
                </a:lnTo>
                <a:lnTo>
                  <a:pt x="564363" y="344719"/>
                </a:lnTo>
                <a:lnTo>
                  <a:pt x="566617" y="351483"/>
                </a:lnTo>
                <a:lnTo>
                  <a:pt x="562108" y="357054"/>
                </a:lnTo>
                <a:lnTo>
                  <a:pt x="559853" y="354799"/>
                </a:lnTo>
                <a:lnTo>
                  <a:pt x="548579" y="362625"/>
                </a:lnTo>
                <a:cubicBezTo>
                  <a:pt x="562904" y="371644"/>
                  <a:pt x="566352" y="392202"/>
                  <a:pt x="591288" y="415546"/>
                </a:cubicBezTo>
                <a:lnTo>
                  <a:pt x="589033" y="418862"/>
                </a:lnTo>
                <a:lnTo>
                  <a:pt x="594604" y="426687"/>
                </a:lnTo>
                <a:lnTo>
                  <a:pt x="584523" y="431197"/>
                </a:lnTo>
                <a:lnTo>
                  <a:pt x="580014" y="424432"/>
                </a:lnTo>
                <a:lnTo>
                  <a:pt x="574443" y="430003"/>
                </a:lnTo>
                <a:lnTo>
                  <a:pt x="566617" y="420984"/>
                </a:lnTo>
                <a:lnTo>
                  <a:pt x="564363" y="420984"/>
                </a:lnTo>
                <a:lnTo>
                  <a:pt x="562108" y="418729"/>
                </a:lnTo>
                <a:lnTo>
                  <a:pt x="559853" y="418729"/>
                </a:lnTo>
                <a:lnTo>
                  <a:pt x="554282" y="419923"/>
                </a:lnTo>
                <a:lnTo>
                  <a:pt x="575637" y="471651"/>
                </a:lnTo>
                <a:lnTo>
                  <a:pt x="583462" y="481731"/>
                </a:lnTo>
                <a:lnTo>
                  <a:pt x="583462" y="497515"/>
                </a:lnTo>
                <a:lnTo>
                  <a:pt x="584656" y="502024"/>
                </a:lnTo>
                <a:lnTo>
                  <a:pt x="584656" y="503085"/>
                </a:lnTo>
                <a:lnTo>
                  <a:pt x="585717" y="505340"/>
                </a:lnTo>
                <a:lnTo>
                  <a:pt x="584656" y="506401"/>
                </a:lnTo>
                <a:lnTo>
                  <a:pt x="586911" y="508655"/>
                </a:lnTo>
                <a:lnTo>
                  <a:pt x="592614" y="522185"/>
                </a:lnTo>
                <a:lnTo>
                  <a:pt x="595930" y="537968"/>
                </a:lnTo>
                <a:lnTo>
                  <a:pt x="598185" y="542478"/>
                </a:lnTo>
                <a:lnTo>
                  <a:pt x="606010" y="534652"/>
                </a:lnTo>
                <a:lnTo>
                  <a:pt x="609326" y="532398"/>
                </a:lnTo>
                <a:lnTo>
                  <a:pt x="609326" y="531204"/>
                </a:lnTo>
                <a:lnTo>
                  <a:pt x="613835" y="530143"/>
                </a:lnTo>
                <a:lnTo>
                  <a:pt x="616090" y="530143"/>
                </a:lnTo>
                <a:lnTo>
                  <a:pt x="617151" y="528949"/>
                </a:lnTo>
                <a:lnTo>
                  <a:pt x="621661" y="528949"/>
                </a:lnTo>
                <a:lnTo>
                  <a:pt x="624977" y="531204"/>
                </a:lnTo>
                <a:lnTo>
                  <a:pt x="629487" y="532398"/>
                </a:lnTo>
                <a:lnTo>
                  <a:pt x="640760" y="537968"/>
                </a:lnTo>
                <a:lnTo>
                  <a:pt x="640760" y="540223"/>
                </a:lnTo>
                <a:lnTo>
                  <a:pt x="638506" y="540223"/>
                </a:lnTo>
                <a:lnTo>
                  <a:pt x="632935" y="548049"/>
                </a:lnTo>
                <a:lnTo>
                  <a:pt x="630680" y="545794"/>
                </a:lnTo>
                <a:lnTo>
                  <a:pt x="628425" y="548049"/>
                </a:lnTo>
                <a:lnTo>
                  <a:pt x="629487" y="555874"/>
                </a:lnTo>
                <a:lnTo>
                  <a:pt x="633996" y="552426"/>
                </a:lnTo>
                <a:lnTo>
                  <a:pt x="639567" y="554680"/>
                </a:lnTo>
                <a:lnTo>
                  <a:pt x="644076" y="563699"/>
                </a:lnTo>
                <a:lnTo>
                  <a:pt x="640760" y="569270"/>
                </a:lnTo>
                <a:lnTo>
                  <a:pt x="647525" y="576034"/>
                </a:lnTo>
                <a:lnTo>
                  <a:pt x="637444" y="587309"/>
                </a:lnTo>
                <a:lnTo>
                  <a:pt x="648719" y="598583"/>
                </a:lnTo>
                <a:lnTo>
                  <a:pt x="646464" y="600837"/>
                </a:lnTo>
                <a:lnTo>
                  <a:pt x="640893" y="602031"/>
                </a:lnTo>
                <a:lnTo>
                  <a:pt x="637577" y="605347"/>
                </a:lnTo>
                <a:lnTo>
                  <a:pt x="645403" y="615427"/>
                </a:lnTo>
                <a:lnTo>
                  <a:pt x="652167" y="625507"/>
                </a:lnTo>
                <a:lnTo>
                  <a:pt x="648851" y="626568"/>
                </a:lnTo>
                <a:lnTo>
                  <a:pt x="645535" y="632139"/>
                </a:lnTo>
                <a:lnTo>
                  <a:pt x="643280" y="631078"/>
                </a:lnTo>
                <a:lnTo>
                  <a:pt x="635455" y="637843"/>
                </a:lnTo>
                <a:lnTo>
                  <a:pt x="635455" y="640097"/>
                </a:lnTo>
                <a:lnTo>
                  <a:pt x="630945" y="642352"/>
                </a:lnTo>
                <a:lnTo>
                  <a:pt x="630945" y="644607"/>
                </a:lnTo>
                <a:lnTo>
                  <a:pt x="638771" y="652432"/>
                </a:lnTo>
                <a:lnTo>
                  <a:pt x="638771" y="654687"/>
                </a:lnTo>
                <a:lnTo>
                  <a:pt x="642220" y="654687"/>
                </a:lnTo>
                <a:lnTo>
                  <a:pt x="647790" y="660258"/>
                </a:lnTo>
                <a:lnTo>
                  <a:pt x="636516" y="672593"/>
                </a:lnTo>
                <a:lnTo>
                  <a:pt x="635323" y="675909"/>
                </a:lnTo>
                <a:lnTo>
                  <a:pt x="632007" y="679225"/>
                </a:lnTo>
                <a:lnTo>
                  <a:pt x="641026" y="688244"/>
                </a:lnTo>
                <a:lnTo>
                  <a:pt x="641026" y="691560"/>
                </a:lnTo>
                <a:lnTo>
                  <a:pt x="638771" y="692753"/>
                </a:lnTo>
                <a:lnTo>
                  <a:pt x="639965" y="695009"/>
                </a:lnTo>
                <a:lnTo>
                  <a:pt x="643280" y="697263"/>
                </a:lnTo>
                <a:lnTo>
                  <a:pt x="645535" y="696202"/>
                </a:lnTo>
                <a:lnTo>
                  <a:pt x="647790" y="697263"/>
                </a:lnTo>
                <a:lnTo>
                  <a:pt x="647790" y="691693"/>
                </a:lnTo>
                <a:lnTo>
                  <a:pt x="648851" y="690631"/>
                </a:lnTo>
                <a:lnTo>
                  <a:pt x="651106" y="693947"/>
                </a:lnTo>
                <a:lnTo>
                  <a:pt x="648851" y="696202"/>
                </a:lnTo>
                <a:lnTo>
                  <a:pt x="661186" y="709731"/>
                </a:lnTo>
                <a:lnTo>
                  <a:pt x="657870" y="711985"/>
                </a:lnTo>
                <a:lnTo>
                  <a:pt x="653361" y="708670"/>
                </a:lnTo>
                <a:lnTo>
                  <a:pt x="652300" y="705221"/>
                </a:lnTo>
                <a:lnTo>
                  <a:pt x="652300" y="702966"/>
                </a:lnTo>
                <a:lnTo>
                  <a:pt x="648984" y="700712"/>
                </a:lnTo>
                <a:lnTo>
                  <a:pt x="639965" y="707476"/>
                </a:lnTo>
                <a:lnTo>
                  <a:pt x="623120" y="709731"/>
                </a:lnTo>
                <a:lnTo>
                  <a:pt x="615295" y="696202"/>
                </a:lnTo>
                <a:lnTo>
                  <a:pt x="582667" y="698456"/>
                </a:lnTo>
                <a:lnTo>
                  <a:pt x="587176" y="702966"/>
                </a:lnTo>
                <a:lnTo>
                  <a:pt x="589431" y="706415"/>
                </a:lnTo>
                <a:lnTo>
                  <a:pt x="589431" y="708670"/>
                </a:lnTo>
                <a:lnTo>
                  <a:pt x="586115" y="710924"/>
                </a:lnTo>
                <a:lnTo>
                  <a:pt x="581605" y="705354"/>
                </a:lnTo>
                <a:lnTo>
                  <a:pt x="570331" y="714373"/>
                </a:lnTo>
                <a:lnTo>
                  <a:pt x="568077" y="712118"/>
                </a:lnTo>
                <a:lnTo>
                  <a:pt x="573647" y="707608"/>
                </a:lnTo>
                <a:lnTo>
                  <a:pt x="578157" y="703099"/>
                </a:lnTo>
                <a:lnTo>
                  <a:pt x="575902" y="699783"/>
                </a:lnTo>
                <a:lnTo>
                  <a:pt x="547783" y="702038"/>
                </a:lnTo>
                <a:lnTo>
                  <a:pt x="551099" y="706548"/>
                </a:lnTo>
                <a:lnTo>
                  <a:pt x="537570" y="707608"/>
                </a:lnTo>
                <a:lnTo>
                  <a:pt x="536509" y="706548"/>
                </a:lnTo>
                <a:lnTo>
                  <a:pt x="537570" y="705354"/>
                </a:lnTo>
                <a:lnTo>
                  <a:pt x="537570" y="704292"/>
                </a:lnTo>
                <a:lnTo>
                  <a:pt x="538632" y="703099"/>
                </a:lnTo>
                <a:lnTo>
                  <a:pt x="538632" y="702038"/>
                </a:lnTo>
                <a:lnTo>
                  <a:pt x="536377" y="703099"/>
                </a:lnTo>
                <a:lnTo>
                  <a:pt x="531867" y="703099"/>
                </a:lnTo>
                <a:lnTo>
                  <a:pt x="503748" y="680551"/>
                </a:lnTo>
                <a:lnTo>
                  <a:pt x="489158" y="660258"/>
                </a:lnTo>
                <a:lnTo>
                  <a:pt x="470059" y="673786"/>
                </a:lnTo>
                <a:lnTo>
                  <a:pt x="480272" y="695140"/>
                </a:lnTo>
                <a:lnTo>
                  <a:pt x="482527" y="698589"/>
                </a:lnTo>
                <a:lnTo>
                  <a:pt x="481466" y="700845"/>
                </a:lnTo>
                <a:lnTo>
                  <a:pt x="478017" y="703099"/>
                </a:lnTo>
                <a:lnTo>
                  <a:pt x="475763" y="702038"/>
                </a:lnTo>
                <a:lnTo>
                  <a:pt x="474569" y="703099"/>
                </a:lnTo>
                <a:lnTo>
                  <a:pt x="475763" y="705354"/>
                </a:lnTo>
                <a:lnTo>
                  <a:pt x="478017" y="705354"/>
                </a:lnTo>
                <a:lnTo>
                  <a:pt x="480272" y="709864"/>
                </a:lnTo>
                <a:lnTo>
                  <a:pt x="484782" y="712118"/>
                </a:lnTo>
                <a:lnTo>
                  <a:pt x="483720" y="744747"/>
                </a:lnTo>
                <a:lnTo>
                  <a:pt x="475895" y="741298"/>
                </a:lnTo>
                <a:lnTo>
                  <a:pt x="469131" y="731218"/>
                </a:lnTo>
                <a:lnTo>
                  <a:pt x="468070" y="714373"/>
                </a:lnTo>
                <a:lnTo>
                  <a:pt x="461305" y="698589"/>
                </a:lnTo>
                <a:lnTo>
                  <a:pt x="448970" y="684000"/>
                </a:lnTo>
                <a:lnTo>
                  <a:pt x="445654" y="688509"/>
                </a:lnTo>
                <a:lnTo>
                  <a:pt x="444593" y="684000"/>
                </a:lnTo>
                <a:lnTo>
                  <a:pt x="453612" y="678429"/>
                </a:lnTo>
                <a:lnTo>
                  <a:pt x="416475" y="626701"/>
                </a:lnTo>
                <a:lnTo>
                  <a:pt x="388356" y="589563"/>
                </a:lnTo>
                <a:lnTo>
                  <a:pt x="328670" y="513033"/>
                </a:lnTo>
                <a:lnTo>
                  <a:pt x="327609" y="505208"/>
                </a:lnTo>
                <a:lnTo>
                  <a:pt x="333180" y="499636"/>
                </a:lnTo>
                <a:lnTo>
                  <a:pt x="323099" y="480537"/>
                </a:lnTo>
                <a:lnTo>
                  <a:pt x="311825" y="470457"/>
                </a:lnTo>
                <a:lnTo>
                  <a:pt x="293787" y="478282"/>
                </a:lnTo>
                <a:lnTo>
                  <a:pt x="283707" y="494066"/>
                </a:lnTo>
                <a:lnTo>
                  <a:pt x="287023" y="495127"/>
                </a:lnTo>
                <a:lnTo>
                  <a:pt x="287023" y="497382"/>
                </a:lnTo>
                <a:lnTo>
                  <a:pt x="283707" y="497382"/>
                </a:lnTo>
                <a:lnTo>
                  <a:pt x="282513" y="501892"/>
                </a:lnTo>
                <a:lnTo>
                  <a:pt x="279197" y="501892"/>
                </a:lnTo>
                <a:lnTo>
                  <a:pt x="276942" y="498443"/>
                </a:lnTo>
                <a:lnTo>
                  <a:pt x="274688" y="499636"/>
                </a:lnTo>
                <a:lnTo>
                  <a:pt x="273494" y="502952"/>
                </a:lnTo>
                <a:lnTo>
                  <a:pt x="270178" y="504146"/>
                </a:lnTo>
                <a:lnTo>
                  <a:pt x="266862" y="501892"/>
                </a:lnTo>
                <a:lnTo>
                  <a:pt x="262352" y="500698"/>
                </a:lnTo>
                <a:lnTo>
                  <a:pt x="256782" y="493933"/>
                </a:lnTo>
                <a:lnTo>
                  <a:pt x="250017" y="489424"/>
                </a:lnTo>
                <a:lnTo>
                  <a:pt x="259036" y="526562"/>
                </a:lnTo>
                <a:lnTo>
                  <a:pt x="251211" y="520991"/>
                </a:lnTo>
                <a:lnTo>
                  <a:pt x="244447" y="524307"/>
                </a:lnTo>
                <a:lnTo>
                  <a:pt x="226408" y="491679"/>
                </a:lnTo>
                <a:lnTo>
                  <a:pt x="221899" y="489424"/>
                </a:lnTo>
                <a:lnTo>
                  <a:pt x="214073" y="494994"/>
                </a:lnTo>
                <a:lnTo>
                  <a:pt x="214073" y="496056"/>
                </a:lnTo>
                <a:lnTo>
                  <a:pt x="215267" y="497249"/>
                </a:lnTo>
                <a:lnTo>
                  <a:pt x="215267" y="496056"/>
                </a:lnTo>
                <a:lnTo>
                  <a:pt x="217522" y="496056"/>
                </a:lnTo>
                <a:lnTo>
                  <a:pt x="217522" y="497249"/>
                </a:lnTo>
                <a:lnTo>
                  <a:pt x="216461" y="498310"/>
                </a:lnTo>
                <a:lnTo>
                  <a:pt x="217522" y="498310"/>
                </a:lnTo>
                <a:lnTo>
                  <a:pt x="217522" y="499504"/>
                </a:lnTo>
                <a:lnTo>
                  <a:pt x="218583" y="499504"/>
                </a:lnTo>
                <a:lnTo>
                  <a:pt x="218583" y="501759"/>
                </a:lnTo>
                <a:lnTo>
                  <a:pt x="219777" y="502820"/>
                </a:lnTo>
                <a:lnTo>
                  <a:pt x="216328" y="504014"/>
                </a:lnTo>
                <a:lnTo>
                  <a:pt x="218583" y="513033"/>
                </a:lnTo>
                <a:lnTo>
                  <a:pt x="206248" y="516349"/>
                </a:lnTo>
                <a:lnTo>
                  <a:pt x="203993" y="527623"/>
                </a:lnTo>
                <a:lnTo>
                  <a:pt x="199483" y="539958"/>
                </a:lnTo>
                <a:lnTo>
                  <a:pt x="197229" y="537703"/>
                </a:lnTo>
                <a:lnTo>
                  <a:pt x="194974" y="532132"/>
                </a:lnTo>
                <a:lnTo>
                  <a:pt x="190464" y="528684"/>
                </a:lnTo>
                <a:lnTo>
                  <a:pt x="187148" y="530939"/>
                </a:lnTo>
                <a:lnTo>
                  <a:pt x="188209" y="550038"/>
                </a:lnTo>
                <a:lnTo>
                  <a:pt x="179190" y="555609"/>
                </a:lnTo>
                <a:lnTo>
                  <a:pt x="173619" y="551099"/>
                </a:lnTo>
                <a:lnTo>
                  <a:pt x="170303" y="544334"/>
                </a:lnTo>
                <a:lnTo>
                  <a:pt x="168049" y="544334"/>
                </a:lnTo>
                <a:lnTo>
                  <a:pt x="166988" y="562373"/>
                </a:lnTo>
                <a:lnTo>
                  <a:pt x="170303" y="571392"/>
                </a:lnTo>
                <a:lnTo>
                  <a:pt x="172558" y="574708"/>
                </a:lnTo>
                <a:lnTo>
                  <a:pt x="172558" y="579218"/>
                </a:lnTo>
                <a:lnTo>
                  <a:pt x="168049" y="583727"/>
                </a:lnTo>
                <a:lnTo>
                  <a:pt x="162478" y="575902"/>
                </a:lnTo>
                <a:lnTo>
                  <a:pt x="156908" y="570198"/>
                </a:lnTo>
                <a:lnTo>
                  <a:pt x="152398" y="556670"/>
                </a:lnTo>
                <a:lnTo>
                  <a:pt x="148949" y="556670"/>
                </a:lnTo>
                <a:lnTo>
                  <a:pt x="144440" y="553354"/>
                </a:lnTo>
                <a:lnTo>
                  <a:pt x="135421" y="560118"/>
                </a:lnTo>
                <a:lnTo>
                  <a:pt x="133166" y="561179"/>
                </a:lnTo>
                <a:lnTo>
                  <a:pt x="133166" y="564495"/>
                </a:lnTo>
                <a:lnTo>
                  <a:pt x="130911" y="564495"/>
                </a:lnTo>
                <a:lnTo>
                  <a:pt x="129717" y="563434"/>
                </a:lnTo>
                <a:lnTo>
                  <a:pt x="128656" y="564495"/>
                </a:lnTo>
                <a:lnTo>
                  <a:pt x="128656" y="570066"/>
                </a:lnTo>
                <a:lnTo>
                  <a:pt x="124147" y="570066"/>
                </a:lnTo>
                <a:lnTo>
                  <a:pt x="121892" y="564495"/>
                </a:lnTo>
                <a:lnTo>
                  <a:pt x="117382" y="562241"/>
                </a:lnTo>
                <a:lnTo>
                  <a:pt x="112873" y="554415"/>
                </a:lnTo>
                <a:lnTo>
                  <a:pt x="110618" y="547650"/>
                </a:lnTo>
                <a:lnTo>
                  <a:pt x="108363" y="543141"/>
                </a:lnTo>
                <a:lnTo>
                  <a:pt x="102792" y="526296"/>
                </a:lnTo>
                <a:lnTo>
                  <a:pt x="102792" y="517277"/>
                </a:lnTo>
                <a:lnTo>
                  <a:pt x="101599" y="512767"/>
                </a:lnTo>
                <a:lnTo>
                  <a:pt x="96028" y="506003"/>
                </a:lnTo>
                <a:lnTo>
                  <a:pt x="92579" y="499239"/>
                </a:lnTo>
                <a:lnTo>
                  <a:pt x="89264" y="496984"/>
                </a:lnTo>
                <a:lnTo>
                  <a:pt x="87009" y="493668"/>
                </a:lnTo>
                <a:lnTo>
                  <a:pt x="83560" y="493668"/>
                </a:lnTo>
                <a:lnTo>
                  <a:pt x="81305" y="495923"/>
                </a:lnTo>
                <a:lnTo>
                  <a:pt x="75735" y="494862"/>
                </a:lnTo>
                <a:lnTo>
                  <a:pt x="74674" y="501626"/>
                </a:lnTo>
                <a:lnTo>
                  <a:pt x="71358" y="497116"/>
                </a:lnTo>
                <a:lnTo>
                  <a:pt x="69103" y="493800"/>
                </a:lnTo>
                <a:lnTo>
                  <a:pt x="65787" y="496056"/>
                </a:lnTo>
                <a:lnTo>
                  <a:pt x="64594" y="493800"/>
                </a:lnTo>
                <a:lnTo>
                  <a:pt x="60084" y="488097"/>
                </a:lnTo>
                <a:lnTo>
                  <a:pt x="56768" y="484781"/>
                </a:lnTo>
                <a:lnTo>
                  <a:pt x="52258" y="475762"/>
                </a:lnTo>
                <a:lnTo>
                  <a:pt x="50004" y="473508"/>
                </a:lnTo>
                <a:lnTo>
                  <a:pt x="40984" y="453214"/>
                </a:lnTo>
                <a:lnTo>
                  <a:pt x="40984" y="474569"/>
                </a:lnTo>
                <a:lnTo>
                  <a:pt x="39923" y="474569"/>
                </a:lnTo>
                <a:lnTo>
                  <a:pt x="39923" y="475762"/>
                </a:lnTo>
                <a:lnTo>
                  <a:pt x="38862" y="476824"/>
                </a:lnTo>
                <a:lnTo>
                  <a:pt x="37668" y="475762"/>
                </a:lnTo>
                <a:lnTo>
                  <a:pt x="36607" y="475762"/>
                </a:lnTo>
                <a:lnTo>
                  <a:pt x="36607" y="472314"/>
                </a:lnTo>
                <a:lnTo>
                  <a:pt x="35547" y="471253"/>
                </a:lnTo>
                <a:lnTo>
                  <a:pt x="35547" y="468998"/>
                </a:lnTo>
                <a:lnTo>
                  <a:pt x="34352" y="467804"/>
                </a:lnTo>
                <a:lnTo>
                  <a:pt x="34352" y="466743"/>
                </a:lnTo>
                <a:lnTo>
                  <a:pt x="33159" y="466743"/>
                </a:lnTo>
                <a:lnTo>
                  <a:pt x="33159" y="464489"/>
                </a:lnTo>
                <a:lnTo>
                  <a:pt x="32098" y="464489"/>
                </a:lnTo>
                <a:lnTo>
                  <a:pt x="32098" y="462233"/>
                </a:lnTo>
                <a:lnTo>
                  <a:pt x="29843" y="461173"/>
                </a:lnTo>
                <a:lnTo>
                  <a:pt x="28782" y="459979"/>
                </a:lnTo>
                <a:lnTo>
                  <a:pt x="28782" y="458917"/>
                </a:lnTo>
                <a:lnTo>
                  <a:pt x="27721" y="457724"/>
                </a:lnTo>
                <a:lnTo>
                  <a:pt x="26660" y="457724"/>
                </a:lnTo>
                <a:lnTo>
                  <a:pt x="26660" y="456663"/>
                </a:lnTo>
                <a:lnTo>
                  <a:pt x="25599" y="456663"/>
                </a:lnTo>
                <a:lnTo>
                  <a:pt x="21089" y="449898"/>
                </a:lnTo>
                <a:lnTo>
                  <a:pt x="21089" y="448838"/>
                </a:lnTo>
                <a:lnTo>
                  <a:pt x="20028" y="448838"/>
                </a:lnTo>
                <a:lnTo>
                  <a:pt x="20028" y="447776"/>
                </a:lnTo>
                <a:lnTo>
                  <a:pt x="18967" y="444328"/>
                </a:lnTo>
                <a:lnTo>
                  <a:pt x="17906" y="443266"/>
                </a:lnTo>
                <a:lnTo>
                  <a:pt x="17906" y="441012"/>
                </a:lnTo>
                <a:lnTo>
                  <a:pt x="16845" y="438757"/>
                </a:lnTo>
                <a:lnTo>
                  <a:pt x="16845" y="437696"/>
                </a:lnTo>
                <a:lnTo>
                  <a:pt x="17906" y="436502"/>
                </a:lnTo>
                <a:lnTo>
                  <a:pt x="17906" y="435441"/>
                </a:lnTo>
                <a:lnTo>
                  <a:pt x="18967" y="435441"/>
                </a:lnTo>
                <a:lnTo>
                  <a:pt x="17906" y="434247"/>
                </a:lnTo>
                <a:lnTo>
                  <a:pt x="17906" y="431993"/>
                </a:lnTo>
                <a:lnTo>
                  <a:pt x="15651" y="428677"/>
                </a:lnTo>
                <a:lnTo>
                  <a:pt x="13396" y="427616"/>
                </a:lnTo>
                <a:lnTo>
                  <a:pt x="13396" y="426422"/>
                </a:lnTo>
                <a:lnTo>
                  <a:pt x="8887" y="414087"/>
                </a:lnTo>
                <a:lnTo>
                  <a:pt x="10080" y="410771"/>
                </a:lnTo>
                <a:lnTo>
                  <a:pt x="8887" y="408516"/>
                </a:lnTo>
                <a:lnTo>
                  <a:pt x="8887" y="397242"/>
                </a:lnTo>
                <a:lnTo>
                  <a:pt x="15651" y="396048"/>
                </a:lnTo>
                <a:lnTo>
                  <a:pt x="17906" y="399497"/>
                </a:lnTo>
                <a:lnTo>
                  <a:pt x="17906" y="401752"/>
                </a:lnTo>
                <a:lnTo>
                  <a:pt x="20161" y="409710"/>
                </a:lnTo>
                <a:lnTo>
                  <a:pt x="17906" y="414219"/>
                </a:lnTo>
                <a:lnTo>
                  <a:pt x="18967" y="418729"/>
                </a:lnTo>
                <a:lnTo>
                  <a:pt x="25731" y="420984"/>
                </a:lnTo>
                <a:lnTo>
                  <a:pt x="30241" y="417668"/>
                </a:lnTo>
                <a:lnTo>
                  <a:pt x="30241" y="415413"/>
                </a:lnTo>
                <a:lnTo>
                  <a:pt x="31435" y="415413"/>
                </a:lnTo>
                <a:lnTo>
                  <a:pt x="35944" y="420984"/>
                </a:lnTo>
                <a:lnTo>
                  <a:pt x="35944" y="423238"/>
                </a:lnTo>
                <a:lnTo>
                  <a:pt x="38199" y="427748"/>
                </a:lnTo>
                <a:lnTo>
                  <a:pt x="43902" y="433319"/>
                </a:lnTo>
                <a:cubicBezTo>
                  <a:pt x="42443" y="383713"/>
                  <a:pt x="23211" y="333047"/>
                  <a:pt x="0" y="288216"/>
                </a:cubicBezTo>
                <a:lnTo>
                  <a:pt x="6765" y="284768"/>
                </a:lnTo>
                <a:lnTo>
                  <a:pt x="3449" y="271239"/>
                </a:lnTo>
                <a:lnTo>
                  <a:pt x="4510" y="267923"/>
                </a:lnTo>
                <a:lnTo>
                  <a:pt x="72021" y="251078"/>
                </a:lnTo>
                <a:lnTo>
                  <a:pt x="77592" y="255588"/>
                </a:lnTo>
                <a:lnTo>
                  <a:pt x="69766" y="239805"/>
                </a:lnTo>
                <a:lnTo>
                  <a:pt x="47218" y="215002"/>
                </a:lnTo>
                <a:lnTo>
                  <a:pt x="38199" y="207176"/>
                </a:lnTo>
                <a:lnTo>
                  <a:pt x="21354" y="191392"/>
                </a:lnTo>
                <a:lnTo>
                  <a:pt x="20293" y="186883"/>
                </a:lnTo>
                <a:lnTo>
                  <a:pt x="12468" y="179057"/>
                </a:lnTo>
                <a:lnTo>
                  <a:pt x="12468" y="175742"/>
                </a:lnTo>
                <a:lnTo>
                  <a:pt x="24803" y="155449"/>
                </a:lnTo>
                <a:lnTo>
                  <a:pt x="25864" y="149878"/>
                </a:lnTo>
                <a:lnTo>
                  <a:pt x="28119" y="148684"/>
                </a:lnTo>
                <a:lnTo>
                  <a:pt x="29180" y="146429"/>
                </a:lnTo>
                <a:lnTo>
                  <a:pt x="28119" y="144174"/>
                </a:lnTo>
                <a:lnTo>
                  <a:pt x="24803" y="135155"/>
                </a:lnTo>
                <a:lnTo>
                  <a:pt x="23742" y="131839"/>
                </a:lnTo>
                <a:lnTo>
                  <a:pt x="25997" y="129585"/>
                </a:lnTo>
                <a:lnTo>
                  <a:pt x="23742" y="120566"/>
                </a:lnTo>
                <a:lnTo>
                  <a:pt x="27058" y="113801"/>
                </a:lnTo>
                <a:lnTo>
                  <a:pt x="31567" y="109291"/>
                </a:lnTo>
                <a:lnTo>
                  <a:pt x="46157" y="122820"/>
                </a:lnTo>
                <a:lnTo>
                  <a:pt x="47351" y="132901"/>
                </a:lnTo>
                <a:lnTo>
                  <a:pt x="51860" y="132901"/>
                </a:lnTo>
                <a:lnTo>
                  <a:pt x="65389" y="150939"/>
                </a:lnTo>
                <a:lnTo>
                  <a:pt x="112608" y="123882"/>
                </a:lnTo>
                <a:lnTo>
                  <a:pt x="102527" y="109291"/>
                </a:lnTo>
                <a:lnTo>
                  <a:pt x="103721" y="105975"/>
                </a:lnTo>
                <a:lnTo>
                  <a:pt x="107037" y="104782"/>
                </a:lnTo>
                <a:lnTo>
                  <a:pt x="113801" y="87937"/>
                </a:lnTo>
                <a:lnTo>
                  <a:pt x="121627" y="85683"/>
                </a:lnTo>
                <a:lnTo>
                  <a:pt x="128391" y="75602"/>
                </a:lnTo>
                <a:lnTo>
                  <a:pt x="139665" y="73348"/>
                </a:lnTo>
                <a:lnTo>
                  <a:pt x="138471" y="70032"/>
                </a:lnTo>
                <a:lnTo>
                  <a:pt x="144042" y="63267"/>
                </a:lnTo>
              </a:path>
            </a:pathLst>
          </a:custGeom>
          <a:solidFill>
            <a:schemeClr val="bg1">
              <a:lumMod val="85000"/>
            </a:schemeClr>
          </a:solidFill>
          <a:ln w="13251" cap="flat">
            <a:noFill/>
            <a:prstDash val="solid"/>
            <a:miter/>
          </a:ln>
        </p:spPr>
        <p:txBody>
          <a:bodyPr rtlCol="0" anchor="ctr"/>
          <a:lstStyle/>
          <a:p>
            <a:endParaRPr lang="en-FI" sz="816"/>
          </a:p>
        </p:txBody>
      </p:sp>
      <p:sp>
        <p:nvSpPr>
          <p:cNvPr id="1473" name="Freeform: Shape 1472">
            <a:extLst>
              <a:ext uri="{FF2B5EF4-FFF2-40B4-BE49-F238E27FC236}">
                <a16:creationId xmlns:a16="http://schemas.microsoft.com/office/drawing/2014/main" id="{2FC7449F-B80B-188C-AB9F-782E98BC0BCE}"/>
              </a:ext>
            </a:extLst>
          </p:cNvPr>
          <p:cNvSpPr/>
          <p:nvPr/>
        </p:nvSpPr>
        <p:spPr>
          <a:xfrm>
            <a:off x="4669743" y="5226419"/>
            <a:ext cx="329568" cy="637237"/>
          </a:xfrm>
          <a:custGeom>
            <a:avLst/>
            <a:gdLst>
              <a:gd name="connsiteX0" fmla="*/ 723922 w 726575"/>
              <a:gd name="connsiteY0" fmla="*/ 918366 h 1404872"/>
              <a:gd name="connsiteX1" fmla="*/ 722862 w 726575"/>
              <a:gd name="connsiteY1" fmla="*/ 904837 h 1404872"/>
              <a:gd name="connsiteX2" fmla="*/ 711587 w 726575"/>
              <a:gd name="connsiteY2" fmla="*/ 885738 h 1404872"/>
              <a:gd name="connsiteX3" fmla="*/ 709333 w 726575"/>
              <a:gd name="connsiteY3" fmla="*/ 883483 h 1404872"/>
              <a:gd name="connsiteX4" fmla="*/ 707078 w 726575"/>
              <a:gd name="connsiteY4" fmla="*/ 880035 h 1404872"/>
              <a:gd name="connsiteX5" fmla="*/ 705884 w 726575"/>
              <a:gd name="connsiteY5" fmla="*/ 877779 h 1404872"/>
              <a:gd name="connsiteX6" fmla="*/ 705884 w 726575"/>
              <a:gd name="connsiteY6" fmla="*/ 873270 h 1404872"/>
              <a:gd name="connsiteX7" fmla="*/ 702568 w 726575"/>
              <a:gd name="connsiteY7" fmla="*/ 867700 h 1404872"/>
              <a:gd name="connsiteX8" fmla="*/ 704823 w 726575"/>
              <a:gd name="connsiteY8" fmla="*/ 860935 h 1404872"/>
              <a:gd name="connsiteX9" fmla="*/ 707078 w 726575"/>
              <a:gd name="connsiteY9" fmla="*/ 851916 h 1404872"/>
              <a:gd name="connsiteX10" fmla="*/ 704823 w 726575"/>
              <a:gd name="connsiteY10" fmla="*/ 839580 h 1404872"/>
              <a:gd name="connsiteX11" fmla="*/ 709333 w 726575"/>
              <a:gd name="connsiteY11" fmla="*/ 837326 h 1404872"/>
              <a:gd name="connsiteX12" fmla="*/ 708139 w 726575"/>
              <a:gd name="connsiteY12" fmla="*/ 826052 h 1404872"/>
              <a:gd name="connsiteX13" fmla="*/ 704823 w 726575"/>
              <a:gd name="connsiteY13" fmla="*/ 818226 h 1404872"/>
              <a:gd name="connsiteX14" fmla="*/ 692488 w 726575"/>
              <a:gd name="connsiteY14" fmla="*/ 806953 h 1404872"/>
              <a:gd name="connsiteX15" fmla="*/ 694743 w 726575"/>
              <a:gd name="connsiteY15" fmla="*/ 803637 h 1404872"/>
              <a:gd name="connsiteX16" fmla="*/ 708272 w 726575"/>
              <a:gd name="connsiteY16" fmla="*/ 800321 h 1404872"/>
              <a:gd name="connsiteX17" fmla="*/ 710527 w 726575"/>
              <a:gd name="connsiteY17" fmla="*/ 792495 h 1404872"/>
              <a:gd name="connsiteX18" fmla="*/ 709465 w 726575"/>
              <a:gd name="connsiteY18" fmla="*/ 783476 h 1404872"/>
              <a:gd name="connsiteX19" fmla="*/ 708272 w 726575"/>
              <a:gd name="connsiteY19" fmla="*/ 772202 h 1404872"/>
              <a:gd name="connsiteX20" fmla="*/ 679092 w 726575"/>
              <a:gd name="connsiteY20" fmla="*/ 748593 h 1404872"/>
              <a:gd name="connsiteX21" fmla="*/ 676837 w 726575"/>
              <a:gd name="connsiteY21" fmla="*/ 745277 h 1404872"/>
              <a:gd name="connsiteX22" fmla="*/ 673521 w 726575"/>
              <a:gd name="connsiteY22" fmla="*/ 745277 h 1404872"/>
              <a:gd name="connsiteX23" fmla="*/ 673521 w 726575"/>
              <a:gd name="connsiteY23" fmla="*/ 737452 h 1404872"/>
              <a:gd name="connsiteX24" fmla="*/ 663441 w 726575"/>
              <a:gd name="connsiteY24" fmla="*/ 723923 h 1404872"/>
              <a:gd name="connsiteX25" fmla="*/ 656677 w 726575"/>
              <a:gd name="connsiteY25" fmla="*/ 728433 h 1404872"/>
              <a:gd name="connsiteX26" fmla="*/ 636384 w 726575"/>
              <a:gd name="connsiteY26" fmla="*/ 731881 h 1404872"/>
              <a:gd name="connsiteX27" fmla="*/ 633068 w 726575"/>
              <a:gd name="connsiteY27" fmla="*/ 729626 h 1404872"/>
              <a:gd name="connsiteX28" fmla="*/ 612775 w 726575"/>
              <a:gd name="connsiteY28" fmla="*/ 721801 h 1404872"/>
              <a:gd name="connsiteX29" fmla="*/ 609459 w 726575"/>
              <a:gd name="connsiteY29" fmla="*/ 722862 h 1404872"/>
              <a:gd name="connsiteX30" fmla="*/ 608397 w 726575"/>
              <a:gd name="connsiteY30" fmla="*/ 719546 h 1404872"/>
              <a:gd name="connsiteX31" fmla="*/ 611713 w 726575"/>
              <a:gd name="connsiteY31" fmla="*/ 716230 h 1404872"/>
              <a:gd name="connsiteX32" fmla="*/ 607204 w 726575"/>
              <a:gd name="connsiteY32" fmla="*/ 710527 h 1404872"/>
              <a:gd name="connsiteX33" fmla="*/ 593675 w 726575"/>
              <a:gd name="connsiteY33" fmla="*/ 706017 h 1404872"/>
              <a:gd name="connsiteX34" fmla="*/ 592614 w 726575"/>
              <a:gd name="connsiteY34" fmla="*/ 701508 h 1404872"/>
              <a:gd name="connsiteX35" fmla="*/ 589298 w 726575"/>
              <a:gd name="connsiteY35" fmla="*/ 704823 h 1404872"/>
              <a:gd name="connsiteX36" fmla="*/ 587043 w 726575"/>
              <a:gd name="connsiteY36" fmla="*/ 699253 h 1404872"/>
              <a:gd name="connsiteX37" fmla="*/ 579218 w 726575"/>
              <a:gd name="connsiteY37" fmla="*/ 702569 h 1404872"/>
              <a:gd name="connsiteX38" fmla="*/ 566882 w 726575"/>
              <a:gd name="connsiteY38" fmla="*/ 701508 h 1404872"/>
              <a:gd name="connsiteX39" fmla="*/ 560118 w 726575"/>
              <a:gd name="connsiteY39" fmla="*/ 707078 h 1404872"/>
              <a:gd name="connsiteX40" fmla="*/ 557863 w 726575"/>
              <a:gd name="connsiteY40" fmla="*/ 707078 h 1404872"/>
              <a:gd name="connsiteX41" fmla="*/ 555609 w 726575"/>
              <a:gd name="connsiteY41" fmla="*/ 709333 h 1404872"/>
              <a:gd name="connsiteX42" fmla="*/ 546589 w 726575"/>
              <a:gd name="connsiteY42" fmla="*/ 700313 h 1404872"/>
              <a:gd name="connsiteX43" fmla="*/ 540886 w 726575"/>
              <a:gd name="connsiteY43" fmla="*/ 687978 h 1404872"/>
              <a:gd name="connsiteX44" fmla="*/ 540886 w 726575"/>
              <a:gd name="connsiteY44" fmla="*/ 683469 h 1404872"/>
              <a:gd name="connsiteX45" fmla="*/ 537570 w 726575"/>
              <a:gd name="connsiteY45" fmla="*/ 678959 h 1404872"/>
              <a:gd name="connsiteX46" fmla="*/ 521787 w 726575"/>
              <a:gd name="connsiteY46" fmla="*/ 674450 h 1404872"/>
              <a:gd name="connsiteX47" fmla="*/ 516216 w 726575"/>
              <a:gd name="connsiteY47" fmla="*/ 660921 h 1404872"/>
              <a:gd name="connsiteX48" fmla="*/ 510645 w 726575"/>
              <a:gd name="connsiteY48" fmla="*/ 653095 h 1404872"/>
              <a:gd name="connsiteX49" fmla="*/ 510645 w 726575"/>
              <a:gd name="connsiteY49" fmla="*/ 645270 h 1404872"/>
              <a:gd name="connsiteX50" fmla="*/ 500565 w 726575"/>
              <a:gd name="connsiteY50" fmla="*/ 632935 h 1404872"/>
              <a:gd name="connsiteX51" fmla="*/ 488230 w 726575"/>
              <a:gd name="connsiteY51" fmla="*/ 630680 h 1404872"/>
              <a:gd name="connsiteX52" fmla="*/ 480405 w 726575"/>
              <a:gd name="connsiteY52" fmla="*/ 619406 h 1404872"/>
              <a:gd name="connsiteX53" fmla="*/ 482659 w 726575"/>
              <a:gd name="connsiteY53" fmla="*/ 617152 h 1404872"/>
              <a:gd name="connsiteX54" fmla="*/ 484914 w 726575"/>
              <a:gd name="connsiteY54" fmla="*/ 610387 h 1404872"/>
              <a:gd name="connsiteX55" fmla="*/ 488230 w 726575"/>
              <a:gd name="connsiteY55" fmla="*/ 604817 h 1404872"/>
              <a:gd name="connsiteX56" fmla="*/ 488230 w 726575"/>
              <a:gd name="connsiteY56" fmla="*/ 599246 h 1404872"/>
              <a:gd name="connsiteX57" fmla="*/ 482659 w 726575"/>
              <a:gd name="connsiteY57" fmla="*/ 590226 h 1404872"/>
              <a:gd name="connsiteX58" fmla="*/ 479344 w 726575"/>
              <a:gd name="connsiteY58" fmla="*/ 578953 h 1404872"/>
              <a:gd name="connsiteX59" fmla="*/ 469263 w 726575"/>
              <a:gd name="connsiteY59" fmla="*/ 576698 h 1404872"/>
              <a:gd name="connsiteX60" fmla="*/ 460244 w 726575"/>
              <a:gd name="connsiteY60" fmla="*/ 564362 h 1404872"/>
              <a:gd name="connsiteX61" fmla="*/ 461305 w 726575"/>
              <a:gd name="connsiteY61" fmla="*/ 563302 h 1404872"/>
              <a:gd name="connsiteX62" fmla="*/ 446715 w 726575"/>
              <a:gd name="connsiteY62" fmla="*/ 544202 h 1404872"/>
              <a:gd name="connsiteX63" fmla="*/ 444461 w 726575"/>
              <a:gd name="connsiteY63" fmla="*/ 544202 h 1404872"/>
              <a:gd name="connsiteX64" fmla="*/ 437696 w 726575"/>
              <a:gd name="connsiteY64" fmla="*/ 517144 h 1404872"/>
              <a:gd name="connsiteX65" fmla="*/ 430931 w 726575"/>
              <a:gd name="connsiteY65" fmla="*/ 514890 h 1404872"/>
              <a:gd name="connsiteX66" fmla="*/ 431993 w 726575"/>
              <a:gd name="connsiteY66" fmla="*/ 512635 h 1404872"/>
              <a:gd name="connsiteX67" fmla="*/ 422974 w 726575"/>
              <a:gd name="connsiteY67" fmla="*/ 503616 h 1404872"/>
              <a:gd name="connsiteX68" fmla="*/ 421912 w 726575"/>
              <a:gd name="connsiteY68" fmla="*/ 500300 h 1404872"/>
              <a:gd name="connsiteX69" fmla="*/ 420719 w 726575"/>
              <a:gd name="connsiteY69" fmla="*/ 499106 h 1404872"/>
              <a:gd name="connsiteX70" fmla="*/ 418464 w 726575"/>
              <a:gd name="connsiteY70" fmla="*/ 494597 h 1404872"/>
              <a:gd name="connsiteX71" fmla="*/ 411700 w 726575"/>
              <a:gd name="connsiteY71" fmla="*/ 489026 h 1404872"/>
              <a:gd name="connsiteX72" fmla="*/ 407190 w 726575"/>
              <a:gd name="connsiteY72" fmla="*/ 474436 h 1404872"/>
              <a:gd name="connsiteX73" fmla="*/ 404935 w 726575"/>
              <a:gd name="connsiteY73" fmla="*/ 474436 h 1404872"/>
              <a:gd name="connsiteX74" fmla="*/ 398171 w 726575"/>
              <a:gd name="connsiteY74" fmla="*/ 438492 h 1404872"/>
              <a:gd name="connsiteX75" fmla="*/ 404935 w 726575"/>
              <a:gd name="connsiteY75" fmla="*/ 413689 h 1404872"/>
              <a:gd name="connsiteX76" fmla="*/ 411700 w 726575"/>
              <a:gd name="connsiteY76" fmla="*/ 405864 h 1404872"/>
              <a:gd name="connsiteX77" fmla="*/ 404935 w 726575"/>
              <a:gd name="connsiteY77" fmla="*/ 394590 h 1404872"/>
              <a:gd name="connsiteX78" fmla="*/ 430799 w 726575"/>
              <a:gd name="connsiteY78" fmla="*/ 370981 h 1404872"/>
              <a:gd name="connsiteX79" fmla="*/ 398171 w 726575"/>
              <a:gd name="connsiteY79" fmla="*/ 337159 h 1404872"/>
              <a:gd name="connsiteX80" fmla="*/ 395916 w 726575"/>
              <a:gd name="connsiteY80" fmla="*/ 337159 h 1404872"/>
              <a:gd name="connsiteX81" fmla="*/ 391406 w 726575"/>
              <a:gd name="connsiteY81" fmla="*/ 328139 h 1404872"/>
              <a:gd name="connsiteX82" fmla="*/ 389151 w 726575"/>
              <a:gd name="connsiteY82" fmla="*/ 320314 h 1404872"/>
              <a:gd name="connsiteX83" fmla="*/ 386897 w 726575"/>
              <a:gd name="connsiteY83" fmla="*/ 318060 h 1404872"/>
              <a:gd name="connsiteX84" fmla="*/ 384642 w 726575"/>
              <a:gd name="connsiteY84" fmla="*/ 312488 h 1404872"/>
              <a:gd name="connsiteX85" fmla="*/ 381326 w 726575"/>
              <a:gd name="connsiteY85" fmla="*/ 312488 h 1404872"/>
              <a:gd name="connsiteX86" fmla="*/ 380132 w 726575"/>
              <a:gd name="connsiteY86" fmla="*/ 309040 h 1404872"/>
              <a:gd name="connsiteX87" fmla="*/ 379071 w 726575"/>
              <a:gd name="connsiteY87" fmla="*/ 307979 h 1404872"/>
              <a:gd name="connsiteX88" fmla="*/ 378010 w 726575"/>
              <a:gd name="connsiteY88" fmla="*/ 274289 h 1404872"/>
              <a:gd name="connsiteX89" fmla="*/ 370185 w 726575"/>
              <a:gd name="connsiteY89" fmla="*/ 270842 h 1404872"/>
              <a:gd name="connsiteX90" fmla="*/ 363420 w 726575"/>
              <a:gd name="connsiteY90" fmla="*/ 260761 h 1404872"/>
              <a:gd name="connsiteX91" fmla="*/ 362359 w 726575"/>
              <a:gd name="connsiteY91" fmla="*/ 243916 h 1404872"/>
              <a:gd name="connsiteX92" fmla="*/ 355595 w 726575"/>
              <a:gd name="connsiteY92" fmla="*/ 228133 h 1404872"/>
              <a:gd name="connsiteX93" fmla="*/ 343260 w 726575"/>
              <a:gd name="connsiteY93" fmla="*/ 213543 h 1404872"/>
              <a:gd name="connsiteX94" fmla="*/ 339944 w 726575"/>
              <a:gd name="connsiteY94" fmla="*/ 218052 h 1404872"/>
              <a:gd name="connsiteX95" fmla="*/ 338883 w 726575"/>
              <a:gd name="connsiteY95" fmla="*/ 213543 h 1404872"/>
              <a:gd name="connsiteX96" fmla="*/ 347902 w 726575"/>
              <a:gd name="connsiteY96" fmla="*/ 207972 h 1404872"/>
              <a:gd name="connsiteX97" fmla="*/ 310764 w 726575"/>
              <a:gd name="connsiteY97" fmla="*/ 156245 h 1404872"/>
              <a:gd name="connsiteX98" fmla="*/ 282645 w 726575"/>
              <a:gd name="connsiteY98" fmla="*/ 119107 h 1404872"/>
              <a:gd name="connsiteX99" fmla="*/ 222960 w 726575"/>
              <a:gd name="connsiteY99" fmla="*/ 42576 h 1404872"/>
              <a:gd name="connsiteX100" fmla="*/ 221899 w 726575"/>
              <a:gd name="connsiteY100" fmla="*/ 34750 h 1404872"/>
              <a:gd name="connsiteX101" fmla="*/ 227469 w 726575"/>
              <a:gd name="connsiteY101" fmla="*/ 29180 h 1404872"/>
              <a:gd name="connsiteX102" fmla="*/ 217389 w 726575"/>
              <a:gd name="connsiteY102" fmla="*/ 10080 h 1404872"/>
              <a:gd name="connsiteX103" fmla="*/ 206115 w 726575"/>
              <a:gd name="connsiteY103" fmla="*/ 0 h 1404872"/>
              <a:gd name="connsiteX104" fmla="*/ 188077 w 726575"/>
              <a:gd name="connsiteY104" fmla="*/ 7826 h 1404872"/>
              <a:gd name="connsiteX105" fmla="*/ 177997 w 726575"/>
              <a:gd name="connsiteY105" fmla="*/ 23609 h 1404872"/>
              <a:gd name="connsiteX106" fmla="*/ 181312 w 726575"/>
              <a:gd name="connsiteY106" fmla="*/ 24671 h 1404872"/>
              <a:gd name="connsiteX107" fmla="*/ 181312 w 726575"/>
              <a:gd name="connsiteY107" fmla="*/ 26925 h 1404872"/>
              <a:gd name="connsiteX108" fmla="*/ 177997 w 726575"/>
              <a:gd name="connsiteY108" fmla="*/ 26925 h 1404872"/>
              <a:gd name="connsiteX109" fmla="*/ 176802 w 726575"/>
              <a:gd name="connsiteY109" fmla="*/ 31434 h 1404872"/>
              <a:gd name="connsiteX110" fmla="*/ 173487 w 726575"/>
              <a:gd name="connsiteY110" fmla="*/ 31434 h 1404872"/>
              <a:gd name="connsiteX111" fmla="*/ 171232 w 726575"/>
              <a:gd name="connsiteY111" fmla="*/ 27987 h 1404872"/>
              <a:gd name="connsiteX112" fmla="*/ 168977 w 726575"/>
              <a:gd name="connsiteY112" fmla="*/ 29180 h 1404872"/>
              <a:gd name="connsiteX113" fmla="*/ 167783 w 726575"/>
              <a:gd name="connsiteY113" fmla="*/ 32496 h 1404872"/>
              <a:gd name="connsiteX114" fmla="*/ 164468 w 726575"/>
              <a:gd name="connsiteY114" fmla="*/ 33690 h 1404872"/>
              <a:gd name="connsiteX115" fmla="*/ 161152 w 726575"/>
              <a:gd name="connsiteY115" fmla="*/ 31434 h 1404872"/>
              <a:gd name="connsiteX116" fmla="*/ 156642 w 726575"/>
              <a:gd name="connsiteY116" fmla="*/ 30241 h 1404872"/>
              <a:gd name="connsiteX117" fmla="*/ 151072 w 726575"/>
              <a:gd name="connsiteY117" fmla="*/ 23477 h 1404872"/>
              <a:gd name="connsiteX118" fmla="*/ 144307 w 726575"/>
              <a:gd name="connsiteY118" fmla="*/ 18967 h 1404872"/>
              <a:gd name="connsiteX119" fmla="*/ 153326 w 726575"/>
              <a:gd name="connsiteY119" fmla="*/ 56105 h 1404872"/>
              <a:gd name="connsiteX120" fmla="*/ 145501 w 726575"/>
              <a:gd name="connsiteY120" fmla="*/ 50534 h 1404872"/>
              <a:gd name="connsiteX121" fmla="*/ 138736 w 726575"/>
              <a:gd name="connsiteY121" fmla="*/ 53850 h 1404872"/>
              <a:gd name="connsiteX122" fmla="*/ 120698 w 726575"/>
              <a:gd name="connsiteY122" fmla="*/ 21222 h 1404872"/>
              <a:gd name="connsiteX123" fmla="*/ 116189 w 726575"/>
              <a:gd name="connsiteY123" fmla="*/ 18967 h 1404872"/>
              <a:gd name="connsiteX124" fmla="*/ 108363 w 726575"/>
              <a:gd name="connsiteY124" fmla="*/ 24538 h 1404872"/>
              <a:gd name="connsiteX125" fmla="*/ 108363 w 726575"/>
              <a:gd name="connsiteY125" fmla="*/ 25598 h 1404872"/>
              <a:gd name="connsiteX126" fmla="*/ 109557 w 726575"/>
              <a:gd name="connsiteY126" fmla="*/ 26793 h 1404872"/>
              <a:gd name="connsiteX127" fmla="*/ 109557 w 726575"/>
              <a:gd name="connsiteY127" fmla="*/ 25598 h 1404872"/>
              <a:gd name="connsiteX128" fmla="*/ 111811 w 726575"/>
              <a:gd name="connsiteY128" fmla="*/ 25598 h 1404872"/>
              <a:gd name="connsiteX129" fmla="*/ 111811 w 726575"/>
              <a:gd name="connsiteY129" fmla="*/ 26793 h 1404872"/>
              <a:gd name="connsiteX130" fmla="*/ 110750 w 726575"/>
              <a:gd name="connsiteY130" fmla="*/ 27854 h 1404872"/>
              <a:gd name="connsiteX131" fmla="*/ 111811 w 726575"/>
              <a:gd name="connsiteY131" fmla="*/ 27854 h 1404872"/>
              <a:gd name="connsiteX132" fmla="*/ 111811 w 726575"/>
              <a:gd name="connsiteY132" fmla="*/ 29047 h 1404872"/>
              <a:gd name="connsiteX133" fmla="*/ 112873 w 726575"/>
              <a:gd name="connsiteY133" fmla="*/ 29047 h 1404872"/>
              <a:gd name="connsiteX134" fmla="*/ 112873 w 726575"/>
              <a:gd name="connsiteY134" fmla="*/ 31303 h 1404872"/>
              <a:gd name="connsiteX135" fmla="*/ 114066 w 726575"/>
              <a:gd name="connsiteY135" fmla="*/ 32363 h 1404872"/>
              <a:gd name="connsiteX136" fmla="*/ 110618 w 726575"/>
              <a:gd name="connsiteY136" fmla="*/ 33557 h 1404872"/>
              <a:gd name="connsiteX137" fmla="*/ 112873 w 726575"/>
              <a:gd name="connsiteY137" fmla="*/ 42576 h 1404872"/>
              <a:gd name="connsiteX138" fmla="*/ 100537 w 726575"/>
              <a:gd name="connsiteY138" fmla="*/ 45892 h 1404872"/>
              <a:gd name="connsiteX139" fmla="*/ 98283 w 726575"/>
              <a:gd name="connsiteY139" fmla="*/ 57166 h 1404872"/>
              <a:gd name="connsiteX140" fmla="*/ 93773 w 726575"/>
              <a:gd name="connsiteY140" fmla="*/ 69501 h 1404872"/>
              <a:gd name="connsiteX141" fmla="*/ 91518 w 726575"/>
              <a:gd name="connsiteY141" fmla="*/ 67246 h 1404872"/>
              <a:gd name="connsiteX142" fmla="*/ 89264 w 726575"/>
              <a:gd name="connsiteY142" fmla="*/ 61676 h 1404872"/>
              <a:gd name="connsiteX143" fmla="*/ 84754 w 726575"/>
              <a:gd name="connsiteY143" fmla="*/ 58227 h 1404872"/>
              <a:gd name="connsiteX144" fmla="*/ 81438 w 726575"/>
              <a:gd name="connsiteY144" fmla="*/ 60482 h 1404872"/>
              <a:gd name="connsiteX145" fmla="*/ 82499 w 726575"/>
              <a:gd name="connsiteY145" fmla="*/ 79581 h 1404872"/>
              <a:gd name="connsiteX146" fmla="*/ 73480 w 726575"/>
              <a:gd name="connsiteY146" fmla="*/ 85152 h 1404872"/>
              <a:gd name="connsiteX147" fmla="*/ 67909 w 726575"/>
              <a:gd name="connsiteY147" fmla="*/ 80642 h 1404872"/>
              <a:gd name="connsiteX148" fmla="*/ 64593 w 726575"/>
              <a:gd name="connsiteY148" fmla="*/ 73878 h 1404872"/>
              <a:gd name="connsiteX149" fmla="*/ 62339 w 726575"/>
              <a:gd name="connsiteY149" fmla="*/ 73878 h 1404872"/>
              <a:gd name="connsiteX150" fmla="*/ 61277 w 726575"/>
              <a:gd name="connsiteY150" fmla="*/ 91916 h 1404872"/>
              <a:gd name="connsiteX151" fmla="*/ 64593 w 726575"/>
              <a:gd name="connsiteY151" fmla="*/ 100936 h 1404872"/>
              <a:gd name="connsiteX152" fmla="*/ 66848 w 726575"/>
              <a:gd name="connsiteY152" fmla="*/ 104252 h 1404872"/>
              <a:gd name="connsiteX153" fmla="*/ 66848 w 726575"/>
              <a:gd name="connsiteY153" fmla="*/ 108761 h 1404872"/>
              <a:gd name="connsiteX154" fmla="*/ 62339 w 726575"/>
              <a:gd name="connsiteY154" fmla="*/ 113271 h 1404872"/>
              <a:gd name="connsiteX155" fmla="*/ 56768 w 726575"/>
              <a:gd name="connsiteY155" fmla="*/ 105445 h 1404872"/>
              <a:gd name="connsiteX156" fmla="*/ 51197 w 726575"/>
              <a:gd name="connsiteY156" fmla="*/ 99742 h 1404872"/>
              <a:gd name="connsiteX157" fmla="*/ 46687 w 726575"/>
              <a:gd name="connsiteY157" fmla="*/ 86213 h 1404872"/>
              <a:gd name="connsiteX158" fmla="*/ 43239 w 726575"/>
              <a:gd name="connsiteY158" fmla="*/ 86213 h 1404872"/>
              <a:gd name="connsiteX159" fmla="*/ 38730 w 726575"/>
              <a:gd name="connsiteY159" fmla="*/ 82897 h 1404872"/>
              <a:gd name="connsiteX160" fmla="*/ 29710 w 726575"/>
              <a:gd name="connsiteY160" fmla="*/ 89661 h 1404872"/>
              <a:gd name="connsiteX161" fmla="*/ 27456 w 726575"/>
              <a:gd name="connsiteY161" fmla="*/ 90723 h 1404872"/>
              <a:gd name="connsiteX162" fmla="*/ 27456 w 726575"/>
              <a:gd name="connsiteY162" fmla="*/ 94039 h 1404872"/>
              <a:gd name="connsiteX163" fmla="*/ 25201 w 726575"/>
              <a:gd name="connsiteY163" fmla="*/ 94039 h 1404872"/>
              <a:gd name="connsiteX164" fmla="*/ 24007 w 726575"/>
              <a:gd name="connsiteY164" fmla="*/ 92977 h 1404872"/>
              <a:gd name="connsiteX165" fmla="*/ 22946 w 726575"/>
              <a:gd name="connsiteY165" fmla="*/ 94039 h 1404872"/>
              <a:gd name="connsiteX166" fmla="*/ 22946 w 726575"/>
              <a:gd name="connsiteY166" fmla="*/ 99609 h 1404872"/>
              <a:gd name="connsiteX167" fmla="*/ 18436 w 726575"/>
              <a:gd name="connsiteY167" fmla="*/ 99609 h 1404872"/>
              <a:gd name="connsiteX168" fmla="*/ 16182 w 726575"/>
              <a:gd name="connsiteY168" fmla="*/ 105312 h 1404872"/>
              <a:gd name="connsiteX169" fmla="*/ 10611 w 726575"/>
              <a:gd name="connsiteY169" fmla="*/ 113138 h 1404872"/>
              <a:gd name="connsiteX170" fmla="*/ 11672 w 726575"/>
              <a:gd name="connsiteY170" fmla="*/ 117647 h 1404872"/>
              <a:gd name="connsiteX171" fmla="*/ 11672 w 726575"/>
              <a:gd name="connsiteY171" fmla="*/ 120963 h 1404872"/>
              <a:gd name="connsiteX172" fmla="*/ 3847 w 726575"/>
              <a:gd name="connsiteY172" fmla="*/ 123219 h 1404872"/>
              <a:gd name="connsiteX173" fmla="*/ 8356 w 726575"/>
              <a:gd name="connsiteY173" fmla="*/ 137808 h 1404872"/>
              <a:gd name="connsiteX174" fmla="*/ 8356 w 726575"/>
              <a:gd name="connsiteY174" fmla="*/ 139002 h 1404872"/>
              <a:gd name="connsiteX175" fmla="*/ 5040 w 726575"/>
              <a:gd name="connsiteY175" fmla="*/ 154786 h 1404872"/>
              <a:gd name="connsiteX176" fmla="*/ 6101 w 726575"/>
              <a:gd name="connsiteY176" fmla="*/ 159295 h 1404872"/>
              <a:gd name="connsiteX177" fmla="*/ 3847 w 726575"/>
              <a:gd name="connsiteY177" fmla="*/ 161550 h 1404872"/>
              <a:gd name="connsiteX178" fmla="*/ 5040 w 726575"/>
              <a:gd name="connsiteY178" fmla="*/ 175079 h 1404872"/>
              <a:gd name="connsiteX179" fmla="*/ 7295 w 726575"/>
              <a:gd name="connsiteY179" fmla="*/ 179589 h 1404872"/>
              <a:gd name="connsiteX180" fmla="*/ 19630 w 726575"/>
              <a:gd name="connsiteY180" fmla="*/ 194178 h 1404872"/>
              <a:gd name="connsiteX181" fmla="*/ 19630 w 726575"/>
              <a:gd name="connsiteY181" fmla="*/ 195239 h 1404872"/>
              <a:gd name="connsiteX182" fmla="*/ 23078 w 726575"/>
              <a:gd name="connsiteY182" fmla="*/ 197494 h 1404872"/>
              <a:gd name="connsiteX183" fmla="*/ 23078 w 726575"/>
              <a:gd name="connsiteY183" fmla="*/ 199749 h 1404872"/>
              <a:gd name="connsiteX184" fmla="*/ 24140 w 726575"/>
              <a:gd name="connsiteY184" fmla="*/ 202004 h 1404872"/>
              <a:gd name="connsiteX185" fmla="*/ 26394 w 726575"/>
              <a:gd name="connsiteY185" fmla="*/ 203064 h 1404872"/>
              <a:gd name="connsiteX186" fmla="*/ 26394 w 726575"/>
              <a:gd name="connsiteY186" fmla="*/ 206513 h 1404872"/>
              <a:gd name="connsiteX187" fmla="*/ 28649 w 726575"/>
              <a:gd name="connsiteY187" fmla="*/ 208768 h 1404872"/>
              <a:gd name="connsiteX188" fmla="*/ 28649 w 726575"/>
              <a:gd name="connsiteY188" fmla="*/ 212216 h 1404872"/>
              <a:gd name="connsiteX189" fmla="*/ 33159 w 726575"/>
              <a:gd name="connsiteY189" fmla="*/ 218981 h 1404872"/>
              <a:gd name="connsiteX190" fmla="*/ 52258 w 726575"/>
              <a:gd name="connsiteY190" fmla="*/ 204391 h 1404872"/>
              <a:gd name="connsiteX191" fmla="*/ 55574 w 726575"/>
              <a:gd name="connsiteY191" fmla="*/ 209962 h 1404872"/>
              <a:gd name="connsiteX192" fmla="*/ 56768 w 726575"/>
              <a:gd name="connsiteY192" fmla="*/ 212216 h 1404872"/>
              <a:gd name="connsiteX193" fmla="*/ 57829 w 726575"/>
              <a:gd name="connsiteY193" fmla="*/ 214472 h 1404872"/>
              <a:gd name="connsiteX194" fmla="*/ 60084 w 726575"/>
              <a:gd name="connsiteY194" fmla="*/ 216726 h 1404872"/>
              <a:gd name="connsiteX195" fmla="*/ 64593 w 726575"/>
              <a:gd name="connsiteY195" fmla="*/ 216726 h 1404872"/>
              <a:gd name="connsiteX196" fmla="*/ 65655 w 726575"/>
              <a:gd name="connsiteY196" fmla="*/ 217919 h 1404872"/>
              <a:gd name="connsiteX197" fmla="*/ 67909 w 726575"/>
              <a:gd name="connsiteY197" fmla="*/ 216726 h 1404872"/>
              <a:gd name="connsiteX198" fmla="*/ 70164 w 726575"/>
              <a:gd name="connsiteY198" fmla="*/ 218981 h 1404872"/>
              <a:gd name="connsiteX199" fmla="*/ 80244 w 726575"/>
              <a:gd name="connsiteY199" fmla="*/ 218981 h 1404872"/>
              <a:gd name="connsiteX200" fmla="*/ 80244 w 726575"/>
              <a:gd name="connsiteY200" fmla="*/ 216726 h 1404872"/>
              <a:gd name="connsiteX201" fmla="*/ 79183 w 726575"/>
              <a:gd name="connsiteY201" fmla="*/ 214472 h 1404872"/>
              <a:gd name="connsiteX202" fmla="*/ 80244 w 726575"/>
              <a:gd name="connsiteY202" fmla="*/ 214472 h 1404872"/>
              <a:gd name="connsiteX203" fmla="*/ 81305 w 726575"/>
              <a:gd name="connsiteY203" fmla="*/ 216726 h 1404872"/>
              <a:gd name="connsiteX204" fmla="*/ 82366 w 726575"/>
              <a:gd name="connsiteY204" fmla="*/ 215665 h 1404872"/>
              <a:gd name="connsiteX205" fmla="*/ 84621 w 726575"/>
              <a:gd name="connsiteY205" fmla="*/ 225745 h 1404872"/>
              <a:gd name="connsiteX206" fmla="*/ 90192 w 726575"/>
              <a:gd name="connsiteY206" fmla="*/ 226807 h 1404872"/>
              <a:gd name="connsiteX207" fmla="*/ 98018 w 726575"/>
              <a:gd name="connsiteY207" fmla="*/ 226807 h 1404872"/>
              <a:gd name="connsiteX208" fmla="*/ 99078 w 726575"/>
              <a:gd name="connsiteY208" fmla="*/ 229061 h 1404872"/>
              <a:gd name="connsiteX209" fmla="*/ 98018 w 726575"/>
              <a:gd name="connsiteY209" fmla="*/ 231316 h 1404872"/>
              <a:gd name="connsiteX210" fmla="*/ 99078 w 726575"/>
              <a:gd name="connsiteY210" fmla="*/ 234632 h 1404872"/>
              <a:gd name="connsiteX211" fmla="*/ 102394 w 726575"/>
              <a:gd name="connsiteY211" fmla="*/ 238080 h 1404872"/>
              <a:gd name="connsiteX212" fmla="*/ 102394 w 726575"/>
              <a:gd name="connsiteY212" fmla="*/ 242590 h 1404872"/>
              <a:gd name="connsiteX213" fmla="*/ 103455 w 726575"/>
              <a:gd name="connsiteY213" fmla="*/ 244845 h 1404872"/>
              <a:gd name="connsiteX214" fmla="*/ 105710 w 726575"/>
              <a:gd name="connsiteY214" fmla="*/ 242590 h 1404872"/>
              <a:gd name="connsiteX215" fmla="*/ 106771 w 726575"/>
              <a:gd name="connsiteY215" fmla="*/ 240335 h 1404872"/>
              <a:gd name="connsiteX216" fmla="*/ 111281 w 726575"/>
              <a:gd name="connsiteY216" fmla="*/ 238080 h 1404872"/>
              <a:gd name="connsiteX217" fmla="*/ 114597 w 726575"/>
              <a:gd name="connsiteY217" fmla="*/ 258374 h 1404872"/>
              <a:gd name="connsiteX218" fmla="*/ 123616 w 726575"/>
              <a:gd name="connsiteY218" fmla="*/ 263944 h 1404872"/>
              <a:gd name="connsiteX219" fmla="*/ 123616 w 726575"/>
              <a:gd name="connsiteY219" fmla="*/ 266199 h 1404872"/>
              <a:gd name="connsiteX220" fmla="*/ 125871 w 726575"/>
              <a:gd name="connsiteY220" fmla="*/ 268453 h 1404872"/>
              <a:gd name="connsiteX221" fmla="*/ 128126 w 726575"/>
              <a:gd name="connsiteY221" fmla="*/ 267393 h 1404872"/>
              <a:gd name="connsiteX222" fmla="*/ 135951 w 726575"/>
              <a:gd name="connsiteY222" fmla="*/ 270709 h 1404872"/>
              <a:gd name="connsiteX223" fmla="*/ 135951 w 726575"/>
              <a:gd name="connsiteY223" fmla="*/ 271902 h 1404872"/>
              <a:gd name="connsiteX224" fmla="*/ 138206 w 726575"/>
              <a:gd name="connsiteY224" fmla="*/ 272963 h 1404872"/>
              <a:gd name="connsiteX225" fmla="*/ 138206 w 726575"/>
              <a:gd name="connsiteY225" fmla="*/ 271902 h 1404872"/>
              <a:gd name="connsiteX226" fmla="*/ 153989 w 726575"/>
              <a:gd name="connsiteY226" fmla="*/ 270709 h 1404872"/>
              <a:gd name="connsiteX227" fmla="*/ 169773 w 726575"/>
              <a:gd name="connsiteY227" fmla="*/ 287553 h 1404872"/>
              <a:gd name="connsiteX228" fmla="*/ 167518 w 726575"/>
              <a:gd name="connsiteY228" fmla="*/ 295379 h 1404872"/>
              <a:gd name="connsiteX229" fmla="*/ 175344 w 726575"/>
              <a:gd name="connsiteY229" fmla="*/ 320181 h 1404872"/>
              <a:gd name="connsiteX230" fmla="*/ 202401 w 726575"/>
              <a:gd name="connsiteY230" fmla="*/ 332516 h 1404872"/>
              <a:gd name="connsiteX231" fmla="*/ 193382 w 726575"/>
              <a:gd name="connsiteY231" fmla="*/ 340342 h 1404872"/>
              <a:gd name="connsiteX232" fmla="*/ 182108 w 726575"/>
              <a:gd name="connsiteY232" fmla="*/ 351616 h 1404872"/>
              <a:gd name="connsiteX233" fmla="*/ 170834 w 726575"/>
              <a:gd name="connsiteY233" fmla="*/ 341536 h 1404872"/>
              <a:gd name="connsiteX234" fmla="*/ 159560 w 726575"/>
              <a:gd name="connsiteY234" fmla="*/ 344851 h 1404872"/>
              <a:gd name="connsiteX235" fmla="*/ 155051 w 726575"/>
              <a:gd name="connsiteY235" fmla="*/ 348300 h 1404872"/>
              <a:gd name="connsiteX236" fmla="*/ 156111 w 726575"/>
              <a:gd name="connsiteY236" fmla="*/ 361829 h 1404872"/>
              <a:gd name="connsiteX237" fmla="*/ 147092 w 726575"/>
              <a:gd name="connsiteY237" fmla="*/ 370848 h 1404872"/>
              <a:gd name="connsiteX238" fmla="*/ 143776 w 726575"/>
              <a:gd name="connsiteY238" fmla="*/ 371909 h 1404872"/>
              <a:gd name="connsiteX239" fmla="*/ 138206 w 726575"/>
              <a:gd name="connsiteY239" fmla="*/ 369654 h 1404872"/>
              <a:gd name="connsiteX240" fmla="*/ 130380 w 726575"/>
              <a:gd name="connsiteY240" fmla="*/ 372970 h 1404872"/>
              <a:gd name="connsiteX241" fmla="*/ 124810 w 726575"/>
              <a:gd name="connsiteY241" fmla="*/ 369654 h 1404872"/>
              <a:gd name="connsiteX242" fmla="*/ 122555 w 726575"/>
              <a:gd name="connsiteY242" fmla="*/ 370848 h 1404872"/>
              <a:gd name="connsiteX243" fmla="*/ 114729 w 726575"/>
              <a:gd name="connsiteY243" fmla="*/ 379867 h 1404872"/>
              <a:gd name="connsiteX244" fmla="*/ 115791 w 726575"/>
              <a:gd name="connsiteY244" fmla="*/ 384377 h 1404872"/>
              <a:gd name="connsiteX245" fmla="*/ 115791 w 726575"/>
              <a:gd name="connsiteY245" fmla="*/ 388886 h 1404872"/>
              <a:gd name="connsiteX246" fmla="*/ 114729 w 726575"/>
              <a:gd name="connsiteY246" fmla="*/ 389948 h 1404872"/>
              <a:gd name="connsiteX247" fmla="*/ 111413 w 726575"/>
              <a:gd name="connsiteY247" fmla="*/ 389948 h 1404872"/>
              <a:gd name="connsiteX248" fmla="*/ 109159 w 726575"/>
              <a:gd name="connsiteY248" fmla="*/ 392202 h 1404872"/>
              <a:gd name="connsiteX249" fmla="*/ 110220 w 726575"/>
              <a:gd name="connsiteY249" fmla="*/ 394457 h 1404872"/>
              <a:gd name="connsiteX250" fmla="*/ 110220 w 726575"/>
              <a:gd name="connsiteY250" fmla="*/ 395518 h 1404872"/>
              <a:gd name="connsiteX251" fmla="*/ 111281 w 726575"/>
              <a:gd name="connsiteY251" fmla="*/ 398967 h 1404872"/>
              <a:gd name="connsiteX252" fmla="*/ 110220 w 726575"/>
              <a:gd name="connsiteY252" fmla="*/ 401221 h 1404872"/>
              <a:gd name="connsiteX253" fmla="*/ 110220 w 726575"/>
              <a:gd name="connsiteY253" fmla="*/ 403477 h 1404872"/>
              <a:gd name="connsiteX254" fmla="*/ 106904 w 726575"/>
              <a:gd name="connsiteY254" fmla="*/ 412496 h 1404872"/>
              <a:gd name="connsiteX255" fmla="*/ 104649 w 726575"/>
              <a:gd name="connsiteY255" fmla="*/ 421515 h 1404872"/>
              <a:gd name="connsiteX256" fmla="*/ 77592 w 726575"/>
              <a:gd name="connsiteY256" fmla="*/ 393396 h 1404872"/>
              <a:gd name="connsiteX257" fmla="*/ 72021 w 726575"/>
              <a:gd name="connsiteY257" fmla="*/ 396845 h 1404872"/>
              <a:gd name="connsiteX258" fmla="*/ 70827 w 726575"/>
              <a:gd name="connsiteY258" fmla="*/ 404670 h 1404872"/>
              <a:gd name="connsiteX259" fmla="*/ 59553 w 726575"/>
              <a:gd name="connsiteY259" fmla="*/ 412496 h 1404872"/>
              <a:gd name="connsiteX260" fmla="*/ 52789 w 726575"/>
              <a:gd name="connsiteY260" fmla="*/ 413556 h 1404872"/>
              <a:gd name="connsiteX261" fmla="*/ 43769 w 726575"/>
              <a:gd name="connsiteY261" fmla="*/ 413556 h 1404872"/>
              <a:gd name="connsiteX262" fmla="*/ 43769 w 726575"/>
              <a:gd name="connsiteY262" fmla="*/ 418066 h 1404872"/>
              <a:gd name="connsiteX263" fmla="*/ 46024 w 726575"/>
              <a:gd name="connsiteY263" fmla="*/ 421382 h 1404872"/>
              <a:gd name="connsiteX264" fmla="*/ 35944 w 726575"/>
              <a:gd name="connsiteY264" fmla="*/ 427085 h 1404872"/>
              <a:gd name="connsiteX265" fmla="*/ 32628 w 726575"/>
              <a:gd name="connsiteY265" fmla="*/ 420321 h 1404872"/>
              <a:gd name="connsiteX266" fmla="*/ 25864 w 726575"/>
              <a:gd name="connsiteY266" fmla="*/ 423637 h 1404872"/>
              <a:gd name="connsiteX267" fmla="*/ 23609 w 726575"/>
              <a:gd name="connsiteY267" fmla="*/ 433717 h 1404872"/>
              <a:gd name="connsiteX268" fmla="*/ 19099 w 726575"/>
              <a:gd name="connsiteY268" fmla="*/ 440482 h 1404872"/>
              <a:gd name="connsiteX269" fmla="*/ 9019 w 726575"/>
              <a:gd name="connsiteY269" fmla="*/ 438227 h 1404872"/>
              <a:gd name="connsiteX270" fmla="*/ 9019 w 726575"/>
              <a:gd name="connsiteY270" fmla="*/ 439288 h 1404872"/>
              <a:gd name="connsiteX271" fmla="*/ 7825 w 726575"/>
              <a:gd name="connsiteY271" fmla="*/ 443798 h 1404872"/>
              <a:gd name="connsiteX272" fmla="*/ 15651 w 726575"/>
              <a:gd name="connsiteY272" fmla="*/ 464090 h 1404872"/>
              <a:gd name="connsiteX273" fmla="*/ 17906 w 726575"/>
              <a:gd name="connsiteY273" fmla="*/ 474171 h 1404872"/>
              <a:gd name="connsiteX274" fmla="*/ 12335 w 726575"/>
              <a:gd name="connsiteY274" fmla="*/ 488761 h 1404872"/>
              <a:gd name="connsiteX275" fmla="*/ 9019 w 726575"/>
              <a:gd name="connsiteY275" fmla="*/ 493270 h 1404872"/>
              <a:gd name="connsiteX276" fmla="*/ 3316 w 726575"/>
              <a:gd name="connsiteY276" fmla="*/ 495526 h 1404872"/>
              <a:gd name="connsiteX277" fmla="*/ 2255 w 726575"/>
              <a:gd name="connsiteY277" fmla="*/ 496719 h 1404872"/>
              <a:gd name="connsiteX278" fmla="*/ 1194 w 726575"/>
              <a:gd name="connsiteY278" fmla="*/ 500035 h 1404872"/>
              <a:gd name="connsiteX279" fmla="*/ 1194 w 726575"/>
              <a:gd name="connsiteY279" fmla="*/ 509054 h 1404872"/>
              <a:gd name="connsiteX280" fmla="*/ 2255 w 726575"/>
              <a:gd name="connsiteY280" fmla="*/ 515818 h 1404872"/>
              <a:gd name="connsiteX281" fmla="*/ 0 w 726575"/>
              <a:gd name="connsiteY281" fmla="*/ 519134 h 1404872"/>
              <a:gd name="connsiteX282" fmla="*/ 7825 w 726575"/>
              <a:gd name="connsiteY282" fmla="*/ 554017 h 1404872"/>
              <a:gd name="connsiteX283" fmla="*/ 7825 w 726575"/>
              <a:gd name="connsiteY283" fmla="*/ 558527 h 1404872"/>
              <a:gd name="connsiteX284" fmla="*/ 9019 w 726575"/>
              <a:gd name="connsiteY284" fmla="*/ 563036 h 1404872"/>
              <a:gd name="connsiteX285" fmla="*/ 13529 w 726575"/>
              <a:gd name="connsiteY285" fmla="*/ 566352 h 1404872"/>
              <a:gd name="connsiteX286" fmla="*/ 16845 w 726575"/>
              <a:gd name="connsiteY286" fmla="*/ 569668 h 1404872"/>
              <a:gd name="connsiteX287" fmla="*/ 19099 w 726575"/>
              <a:gd name="connsiteY287" fmla="*/ 567414 h 1404872"/>
              <a:gd name="connsiteX288" fmla="*/ 23609 w 726575"/>
              <a:gd name="connsiteY288" fmla="*/ 567414 h 1404872"/>
              <a:gd name="connsiteX289" fmla="*/ 22548 w 726575"/>
              <a:gd name="connsiteY289" fmla="*/ 582003 h 1404872"/>
              <a:gd name="connsiteX290" fmla="*/ 21487 w 726575"/>
              <a:gd name="connsiteY290" fmla="*/ 585452 h 1404872"/>
              <a:gd name="connsiteX291" fmla="*/ 42841 w 726575"/>
              <a:gd name="connsiteY291" fmla="*/ 585452 h 1404872"/>
              <a:gd name="connsiteX292" fmla="*/ 41780 w 726575"/>
              <a:gd name="connsiteY292" fmla="*/ 598981 h 1404872"/>
              <a:gd name="connsiteX293" fmla="*/ 41780 w 726575"/>
              <a:gd name="connsiteY293" fmla="*/ 605745 h 1404872"/>
              <a:gd name="connsiteX294" fmla="*/ 38464 w 726575"/>
              <a:gd name="connsiteY294" fmla="*/ 615825 h 1404872"/>
              <a:gd name="connsiteX295" fmla="*/ 42974 w 726575"/>
              <a:gd name="connsiteY295" fmla="*/ 641689 h 1404872"/>
              <a:gd name="connsiteX296" fmla="*/ 38464 w 726575"/>
              <a:gd name="connsiteY296" fmla="*/ 654024 h 1404872"/>
              <a:gd name="connsiteX297" fmla="*/ 38464 w 726575"/>
              <a:gd name="connsiteY297" fmla="*/ 655218 h 1404872"/>
              <a:gd name="connsiteX298" fmla="*/ 45229 w 726575"/>
              <a:gd name="connsiteY298" fmla="*/ 661983 h 1404872"/>
              <a:gd name="connsiteX299" fmla="*/ 51993 w 726575"/>
              <a:gd name="connsiteY299" fmla="*/ 663176 h 1404872"/>
              <a:gd name="connsiteX300" fmla="*/ 58757 w 726575"/>
              <a:gd name="connsiteY300" fmla="*/ 659860 h 1404872"/>
              <a:gd name="connsiteX301" fmla="*/ 59819 w 726575"/>
              <a:gd name="connsiteY301" fmla="*/ 655351 h 1404872"/>
              <a:gd name="connsiteX302" fmla="*/ 68838 w 726575"/>
              <a:gd name="connsiteY302" fmla="*/ 655351 h 1404872"/>
              <a:gd name="connsiteX303" fmla="*/ 66583 w 726575"/>
              <a:gd name="connsiteY303" fmla="*/ 658667 h 1404872"/>
              <a:gd name="connsiteX304" fmla="*/ 67644 w 726575"/>
              <a:gd name="connsiteY304" fmla="*/ 666492 h 1404872"/>
              <a:gd name="connsiteX305" fmla="*/ 67644 w 726575"/>
              <a:gd name="connsiteY305" fmla="*/ 667686 h 1404872"/>
              <a:gd name="connsiteX306" fmla="*/ 69899 w 726575"/>
              <a:gd name="connsiteY306" fmla="*/ 672195 h 1404872"/>
              <a:gd name="connsiteX307" fmla="*/ 73214 w 726575"/>
              <a:gd name="connsiteY307" fmla="*/ 674450 h 1404872"/>
              <a:gd name="connsiteX308" fmla="*/ 73214 w 726575"/>
              <a:gd name="connsiteY308" fmla="*/ 698059 h 1404872"/>
              <a:gd name="connsiteX309" fmla="*/ 72154 w 726575"/>
              <a:gd name="connsiteY309" fmla="*/ 703629 h 1404872"/>
              <a:gd name="connsiteX310" fmla="*/ 75469 w 726575"/>
              <a:gd name="connsiteY310" fmla="*/ 712649 h 1404872"/>
              <a:gd name="connsiteX311" fmla="*/ 75469 w 726575"/>
              <a:gd name="connsiteY311" fmla="*/ 714904 h 1404872"/>
              <a:gd name="connsiteX312" fmla="*/ 76530 w 726575"/>
              <a:gd name="connsiteY312" fmla="*/ 719413 h 1404872"/>
              <a:gd name="connsiteX313" fmla="*/ 79846 w 726575"/>
              <a:gd name="connsiteY313" fmla="*/ 720474 h 1404872"/>
              <a:gd name="connsiteX314" fmla="*/ 80908 w 726575"/>
              <a:gd name="connsiteY314" fmla="*/ 715965 h 1404872"/>
              <a:gd name="connsiteX315" fmla="*/ 85417 w 726575"/>
              <a:gd name="connsiteY315" fmla="*/ 711455 h 1404872"/>
              <a:gd name="connsiteX316" fmla="*/ 88733 w 726575"/>
              <a:gd name="connsiteY316" fmla="*/ 711455 h 1404872"/>
              <a:gd name="connsiteX317" fmla="*/ 92049 w 726575"/>
              <a:gd name="connsiteY317" fmla="*/ 708139 h 1404872"/>
              <a:gd name="connsiteX318" fmla="*/ 93242 w 726575"/>
              <a:gd name="connsiteY318" fmla="*/ 703629 h 1404872"/>
              <a:gd name="connsiteX319" fmla="*/ 94303 w 726575"/>
              <a:gd name="connsiteY319" fmla="*/ 703629 h 1404872"/>
              <a:gd name="connsiteX320" fmla="*/ 104384 w 726575"/>
              <a:gd name="connsiteY320" fmla="*/ 708139 h 1404872"/>
              <a:gd name="connsiteX321" fmla="*/ 99874 w 726575"/>
              <a:gd name="connsiteY321" fmla="*/ 715965 h 1404872"/>
              <a:gd name="connsiteX322" fmla="*/ 99874 w 726575"/>
              <a:gd name="connsiteY322" fmla="*/ 719281 h 1404872"/>
              <a:gd name="connsiteX323" fmla="*/ 98813 w 726575"/>
              <a:gd name="connsiteY323" fmla="*/ 721536 h 1404872"/>
              <a:gd name="connsiteX324" fmla="*/ 99874 w 726575"/>
              <a:gd name="connsiteY324" fmla="*/ 724851 h 1404872"/>
              <a:gd name="connsiteX325" fmla="*/ 84091 w 726575"/>
              <a:gd name="connsiteY325" fmla="*/ 730422 h 1404872"/>
              <a:gd name="connsiteX326" fmla="*/ 86346 w 726575"/>
              <a:gd name="connsiteY326" fmla="*/ 743951 h 1404872"/>
              <a:gd name="connsiteX327" fmla="*/ 95365 w 726575"/>
              <a:gd name="connsiteY327" fmla="*/ 746206 h 1404872"/>
              <a:gd name="connsiteX328" fmla="*/ 97619 w 726575"/>
              <a:gd name="connsiteY328" fmla="*/ 750715 h 1404872"/>
              <a:gd name="connsiteX329" fmla="*/ 107700 w 726575"/>
              <a:gd name="connsiteY329" fmla="*/ 757480 h 1404872"/>
              <a:gd name="connsiteX330" fmla="*/ 109955 w 726575"/>
              <a:gd name="connsiteY330" fmla="*/ 763050 h 1404872"/>
              <a:gd name="connsiteX331" fmla="*/ 109955 w 726575"/>
              <a:gd name="connsiteY331" fmla="*/ 767560 h 1404872"/>
              <a:gd name="connsiteX332" fmla="*/ 112209 w 726575"/>
              <a:gd name="connsiteY332" fmla="*/ 774324 h 1404872"/>
              <a:gd name="connsiteX333" fmla="*/ 111148 w 726575"/>
              <a:gd name="connsiteY333" fmla="*/ 778834 h 1404872"/>
              <a:gd name="connsiteX334" fmla="*/ 107832 w 726575"/>
              <a:gd name="connsiteY334" fmla="*/ 784405 h 1404872"/>
              <a:gd name="connsiteX335" fmla="*/ 105577 w 726575"/>
              <a:gd name="connsiteY335" fmla="*/ 784405 h 1404872"/>
              <a:gd name="connsiteX336" fmla="*/ 106639 w 726575"/>
              <a:gd name="connsiteY336" fmla="*/ 791169 h 1404872"/>
              <a:gd name="connsiteX337" fmla="*/ 108893 w 726575"/>
              <a:gd name="connsiteY337" fmla="*/ 791169 h 1404872"/>
              <a:gd name="connsiteX338" fmla="*/ 111148 w 726575"/>
              <a:gd name="connsiteY338" fmla="*/ 795678 h 1404872"/>
              <a:gd name="connsiteX339" fmla="*/ 114464 w 726575"/>
              <a:gd name="connsiteY339" fmla="*/ 800188 h 1404872"/>
              <a:gd name="connsiteX340" fmla="*/ 117780 w 726575"/>
              <a:gd name="connsiteY340" fmla="*/ 800188 h 1404872"/>
              <a:gd name="connsiteX341" fmla="*/ 118841 w 726575"/>
              <a:gd name="connsiteY341" fmla="*/ 803504 h 1404872"/>
              <a:gd name="connsiteX342" fmla="*/ 119902 w 726575"/>
              <a:gd name="connsiteY342" fmla="*/ 804565 h 1404872"/>
              <a:gd name="connsiteX343" fmla="*/ 121096 w 726575"/>
              <a:gd name="connsiteY343" fmla="*/ 810269 h 1404872"/>
              <a:gd name="connsiteX344" fmla="*/ 114331 w 726575"/>
              <a:gd name="connsiteY344" fmla="*/ 812523 h 1404872"/>
              <a:gd name="connsiteX345" fmla="*/ 112077 w 726575"/>
              <a:gd name="connsiteY345" fmla="*/ 814778 h 1404872"/>
              <a:gd name="connsiteX346" fmla="*/ 107567 w 726575"/>
              <a:gd name="connsiteY346" fmla="*/ 801249 h 1404872"/>
              <a:gd name="connsiteX347" fmla="*/ 101996 w 726575"/>
              <a:gd name="connsiteY347" fmla="*/ 801249 h 1404872"/>
              <a:gd name="connsiteX348" fmla="*/ 100935 w 726575"/>
              <a:gd name="connsiteY348" fmla="*/ 810269 h 1404872"/>
              <a:gd name="connsiteX349" fmla="*/ 95365 w 726575"/>
              <a:gd name="connsiteY349" fmla="*/ 813584 h 1404872"/>
              <a:gd name="connsiteX350" fmla="*/ 96426 w 726575"/>
              <a:gd name="connsiteY350" fmla="*/ 828174 h 1404872"/>
              <a:gd name="connsiteX351" fmla="*/ 94171 w 726575"/>
              <a:gd name="connsiteY351" fmla="*/ 828174 h 1404872"/>
              <a:gd name="connsiteX352" fmla="*/ 88600 w 726575"/>
              <a:gd name="connsiteY352" fmla="*/ 821409 h 1404872"/>
              <a:gd name="connsiteX353" fmla="*/ 86346 w 726575"/>
              <a:gd name="connsiteY353" fmla="*/ 822471 h 1404872"/>
              <a:gd name="connsiteX354" fmla="*/ 83030 w 726575"/>
              <a:gd name="connsiteY354" fmla="*/ 834806 h 1404872"/>
              <a:gd name="connsiteX355" fmla="*/ 86346 w 726575"/>
              <a:gd name="connsiteY355" fmla="*/ 839316 h 1404872"/>
              <a:gd name="connsiteX356" fmla="*/ 88600 w 726575"/>
              <a:gd name="connsiteY356" fmla="*/ 850589 h 1404872"/>
              <a:gd name="connsiteX357" fmla="*/ 91916 w 726575"/>
              <a:gd name="connsiteY357" fmla="*/ 856160 h 1404872"/>
              <a:gd name="connsiteX358" fmla="*/ 95232 w 726575"/>
              <a:gd name="connsiteY358" fmla="*/ 856160 h 1404872"/>
              <a:gd name="connsiteX359" fmla="*/ 95232 w 726575"/>
              <a:gd name="connsiteY359" fmla="*/ 852844 h 1404872"/>
              <a:gd name="connsiteX360" fmla="*/ 94171 w 726575"/>
              <a:gd name="connsiteY360" fmla="*/ 846080 h 1404872"/>
              <a:gd name="connsiteX361" fmla="*/ 96426 w 726575"/>
              <a:gd name="connsiteY361" fmla="*/ 847273 h 1404872"/>
              <a:gd name="connsiteX362" fmla="*/ 100935 w 726575"/>
              <a:gd name="connsiteY362" fmla="*/ 843958 h 1404872"/>
              <a:gd name="connsiteX363" fmla="*/ 105445 w 726575"/>
              <a:gd name="connsiteY363" fmla="*/ 843958 h 1404872"/>
              <a:gd name="connsiteX364" fmla="*/ 109955 w 726575"/>
              <a:gd name="connsiteY364" fmla="*/ 851783 h 1404872"/>
              <a:gd name="connsiteX365" fmla="*/ 109955 w 726575"/>
              <a:gd name="connsiteY365" fmla="*/ 859608 h 1404872"/>
              <a:gd name="connsiteX366" fmla="*/ 106639 w 726575"/>
              <a:gd name="connsiteY366" fmla="*/ 864118 h 1404872"/>
              <a:gd name="connsiteX367" fmla="*/ 112209 w 726575"/>
              <a:gd name="connsiteY367" fmla="*/ 883218 h 1404872"/>
              <a:gd name="connsiteX368" fmla="*/ 115525 w 726575"/>
              <a:gd name="connsiteY368" fmla="*/ 887727 h 1404872"/>
              <a:gd name="connsiteX369" fmla="*/ 116719 w 726575"/>
              <a:gd name="connsiteY369" fmla="*/ 891176 h 1404872"/>
              <a:gd name="connsiteX370" fmla="*/ 117780 w 726575"/>
              <a:gd name="connsiteY370" fmla="*/ 897940 h 1404872"/>
              <a:gd name="connsiteX371" fmla="*/ 129054 w 726575"/>
              <a:gd name="connsiteY371" fmla="*/ 896879 h 1404872"/>
              <a:gd name="connsiteX372" fmla="*/ 132370 w 726575"/>
              <a:gd name="connsiteY372" fmla="*/ 905898 h 1404872"/>
              <a:gd name="connsiteX373" fmla="*/ 132370 w 726575"/>
              <a:gd name="connsiteY373" fmla="*/ 929507 h 1404872"/>
              <a:gd name="connsiteX374" fmla="*/ 127860 w 726575"/>
              <a:gd name="connsiteY374" fmla="*/ 931762 h 1404872"/>
              <a:gd name="connsiteX375" fmla="*/ 129054 w 726575"/>
              <a:gd name="connsiteY375" fmla="*/ 935078 h 1404872"/>
              <a:gd name="connsiteX376" fmla="*/ 121229 w 726575"/>
              <a:gd name="connsiteY376" fmla="*/ 936272 h 1404872"/>
              <a:gd name="connsiteX377" fmla="*/ 121229 w 726575"/>
              <a:gd name="connsiteY377" fmla="*/ 939588 h 1404872"/>
              <a:gd name="connsiteX378" fmla="*/ 116719 w 726575"/>
              <a:gd name="connsiteY378" fmla="*/ 938526 h 1404872"/>
              <a:gd name="connsiteX379" fmla="*/ 114464 w 726575"/>
              <a:gd name="connsiteY379" fmla="*/ 939588 h 1404872"/>
              <a:gd name="connsiteX380" fmla="*/ 113403 w 726575"/>
              <a:gd name="connsiteY380" fmla="*/ 942904 h 1404872"/>
              <a:gd name="connsiteX381" fmla="*/ 111148 w 726575"/>
              <a:gd name="connsiteY381" fmla="*/ 948607 h 1404872"/>
              <a:gd name="connsiteX382" fmla="*/ 108893 w 726575"/>
              <a:gd name="connsiteY382" fmla="*/ 963196 h 1404872"/>
              <a:gd name="connsiteX383" fmla="*/ 97619 w 726575"/>
              <a:gd name="connsiteY383" fmla="*/ 964391 h 1404872"/>
              <a:gd name="connsiteX384" fmla="*/ 95365 w 726575"/>
              <a:gd name="connsiteY384" fmla="*/ 972216 h 1404872"/>
              <a:gd name="connsiteX385" fmla="*/ 95365 w 726575"/>
              <a:gd name="connsiteY385" fmla="*/ 976725 h 1404872"/>
              <a:gd name="connsiteX386" fmla="*/ 94303 w 726575"/>
              <a:gd name="connsiteY386" fmla="*/ 980041 h 1404872"/>
              <a:gd name="connsiteX387" fmla="*/ 94303 w 726575"/>
              <a:gd name="connsiteY387" fmla="*/ 984551 h 1404872"/>
              <a:gd name="connsiteX388" fmla="*/ 92049 w 726575"/>
              <a:gd name="connsiteY388" fmla="*/ 987867 h 1404872"/>
              <a:gd name="connsiteX389" fmla="*/ 90988 w 726575"/>
              <a:gd name="connsiteY389" fmla="*/ 989060 h 1404872"/>
              <a:gd name="connsiteX390" fmla="*/ 94303 w 726575"/>
              <a:gd name="connsiteY390" fmla="*/ 998080 h 1404872"/>
              <a:gd name="connsiteX391" fmla="*/ 94303 w 726575"/>
              <a:gd name="connsiteY391" fmla="*/ 1004844 h 1404872"/>
              <a:gd name="connsiteX392" fmla="*/ 97752 w 726575"/>
              <a:gd name="connsiteY392" fmla="*/ 1013863 h 1404872"/>
              <a:gd name="connsiteX393" fmla="*/ 96558 w 726575"/>
              <a:gd name="connsiteY393" fmla="*/ 1021689 h 1404872"/>
              <a:gd name="connsiteX394" fmla="*/ 95497 w 726575"/>
              <a:gd name="connsiteY394" fmla="*/ 1026198 h 1404872"/>
              <a:gd name="connsiteX395" fmla="*/ 97752 w 726575"/>
              <a:gd name="connsiteY395" fmla="*/ 1029514 h 1404872"/>
              <a:gd name="connsiteX396" fmla="*/ 104517 w 726575"/>
              <a:gd name="connsiteY396" fmla="*/ 1030708 h 1404872"/>
              <a:gd name="connsiteX397" fmla="*/ 109026 w 726575"/>
              <a:gd name="connsiteY397" fmla="*/ 1039727 h 1404872"/>
              <a:gd name="connsiteX398" fmla="*/ 109026 w 726575"/>
              <a:gd name="connsiteY398" fmla="*/ 1044237 h 1404872"/>
              <a:gd name="connsiteX399" fmla="*/ 113536 w 726575"/>
              <a:gd name="connsiteY399" fmla="*/ 1044237 h 1404872"/>
              <a:gd name="connsiteX400" fmla="*/ 121361 w 726575"/>
              <a:gd name="connsiteY400" fmla="*/ 1045430 h 1404872"/>
              <a:gd name="connsiteX401" fmla="*/ 122422 w 726575"/>
              <a:gd name="connsiteY401" fmla="*/ 1035350 h 1404872"/>
              <a:gd name="connsiteX402" fmla="*/ 121361 w 726575"/>
              <a:gd name="connsiteY402" fmla="*/ 1031901 h 1404872"/>
              <a:gd name="connsiteX403" fmla="*/ 128126 w 726575"/>
              <a:gd name="connsiteY403" fmla="*/ 1020628 h 1404872"/>
              <a:gd name="connsiteX404" fmla="*/ 155183 w 726575"/>
              <a:gd name="connsiteY404" fmla="*/ 1032963 h 1404872"/>
              <a:gd name="connsiteX405" fmla="*/ 152928 w 726575"/>
              <a:gd name="connsiteY405" fmla="*/ 1037473 h 1404872"/>
              <a:gd name="connsiteX406" fmla="*/ 152928 w 726575"/>
              <a:gd name="connsiteY406" fmla="*/ 1045430 h 1404872"/>
              <a:gd name="connsiteX407" fmla="*/ 160754 w 726575"/>
              <a:gd name="connsiteY407" fmla="*/ 1043176 h 1404872"/>
              <a:gd name="connsiteX408" fmla="*/ 161947 w 726575"/>
              <a:gd name="connsiteY408" fmla="*/ 1045430 h 1404872"/>
              <a:gd name="connsiteX409" fmla="*/ 159693 w 726575"/>
              <a:gd name="connsiteY409" fmla="*/ 1049940 h 1404872"/>
              <a:gd name="connsiteX410" fmla="*/ 160886 w 726575"/>
              <a:gd name="connsiteY410" fmla="*/ 1052195 h 1404872"/>
              <a:gd name="connsiteX411" fmla="*/ 158632 w 726575"/>
              <a:gd name="connsiteY411" fmla="*/ 1054450 h 1404872"/>
              <a:gd name="connsiteX412" fmla="*/ 158632 w 726575"/>
              <a:gd name="connsiteY412" fmla="*/ 1063469 h 1404872"/>
              <a:gd name="connsiteX413" fmla="*/ 146297 w 726575"/>
              <a:gd name="connsiteY413" fmla="*/ 1072489 h 1404872"/>
              <a:gd name="connsiteX414" fmla="*/ 146297 w 726575"/>
              <a:gd name="connsiteY414" fmla="*/ 1075804 h 1404872"/>
              <a:gd name="connsiteX415" fmla="*/ 148552 w 726575"/>
              <a:gd name="connsiteY415" fmla="*/ 1087078 h 1404872"/>
              <a:gd name="connsiteX416" fmla="*/ 153061 w 726575"/>
              <a:gd name="connsiteY416" fmla="*/ 1090394 h 1404872"/>
              <a:gd name="connsiteX417" fmla="*/ 156377 w 726575"/>
              <a:gd name="connsiteY417" fmla="*/ 1095964 h 1404872"/>
              <a:gd name="connsiteX418" fmla="*/ 157571 w 726575"/>
              <a:gd name="connsiteY418" fmla="*/ 1097158 h 1404872"/>
              <a:gd name="connsiteX419" fmla="*/ 159825 w 726575"/>
              <a:gd name="connsiteY419" fmla="*/ 1101668 h 1404872"/>
              <a:gd name="connsiteX420" fmla="*/ 159825 w 726575"/>
              <a:gd name="connsiteY420" fmla="*/ 1102729 h 1404872"/>
              <a:gd name="connsiteX421" fmla="*/ 166590 w 726575"/>
              <a:gd name="connsiteY421" fmla="*/ 1115064 h 1404872"/>
              <a:gd name="connsiteX422" fmla="*/ 166590 w 726575"/>
              <a:gd name="connsiteY422" fmla="*/ 1120634 h 1404872"/>
              <a:gd name="connsiteX423" fmla="*/ 168845 w 726575"/>
              <a:gd name="connsiteY423" fmla="*/ 1127399 h 1404872"/>
              <a:gd name="connsiteX424" fmla="*/ 168845 w 726575"/>
              <a:gd name="connsiteY424" fmla="*/ 1128460 h 1404872"/>
              <a:gd name="connsiteX425" fmla="*/ 166590 w 726575"/>
              <a:gd name="connsiteY425" fmla="*/ 1130715 h 1404872"/>
              <a:gd name="connsiteX426" fmla="*/ 170038 w 726575"/>
              <a:gd name="connsiteY426" fmla="*/ 1132970 h 1404872"/>
              <a:gd name="connsiteX427" fmla="*/ 179057 w 726575"/>
              <a:gd name="connsiteY427" fmla="*/ 1135225 h 1404872"/>
              <a:gd name="connsiteX428" fmla="*/ 183567 w 726575"/>
              <a:gd name="connsiteY428" fmla="*/ 1137479 h 1404872"/>
              <a:gd name="connsiteX429" fmla="*/ 189270 w 726575"/>
              <a:gd name="connsiteY429" fmla="*/ 1135225 h 1404872"/>
              <a:gd name="connsiteX430" fmla="*/ 193780 w 726575"/>
              <a:gd name="connsiteY430" fmla="*/ 1136286 h 1404872"/>
              <a:gd name="connsiteX431" fmla="*/ 205054 w 726575"/>
              <a:gd name="connsiteY431" fmla="*/ 1130715 h 1404872"/>
              <a:gd name="connsiteX432" fmla="*/ 224153 w 726575"/>
              <a:gd name="connsiteY432" fmla="*/ 1130715 h 1404872"/>
              <a:gd name="connsiteX433" fmla="*/ 228663 w 726575"/>
              <a:gd name="connsiteY433" fmla="*/ 1132970 h 1404872"/>
              <a:gd name="connsiteX434" fmla="*/ 223092 w 726575"/>
              <a:gd name="connsiteY434" fmla="*/ 1138541 h 1404872"/>
              <a:gd name="connsiteX435" fmla="*/ 219777 w 726575"/>
              <a:gd name="connsiteY435" fmla="*/ 1143050 h 1404872"/>
              <a:gd name="connsiteX436" fmla="*/ 218715 w 726575"/>
              <a:gd name="connsiteY436" fmla="*/ 1146366 h 1404872"/>
              <a:gd name="connsiteX437" fmla="*/ 219777 w 726575"/>
              <a:gd name="connsiteY437" fmla="*/ 1148621 h 1404872"/>
              <a:gd name="connsiteX438" fmla="*/ 217522 w 726575"/>
              <a:gd name="connsiteY438" fmla="*/ 1150876 h 1404872"/>
              <a:gd name="connsiteX439" fmla="*/ 216328 w 726575"/>
              <a:gd name="connsiteY439" fmla="*/ 1155385 h 1404872"/>
              <a:gd name="connsiteX440" fmla="*/ 218583 w 726575"/>
              <a:gd name="connsiteY440" fmla="*/ 1158701 h 1404872"/>
              <a:gd name="connsiteX441" fmla="*/ 217522 w 726575"/>
              <a:gd name="connsiteY441" fmla="*/ 1160956 h 1404872"/>
              <a:gd name="connsiteX442" fmla="*/ 218583 w 726575"/>
              <a:gd name="connsiteY442" fmla="*/ 1164272 h 1404872"/>
              <a:gd name="connsiteX443" fmla="*/ 211818 w 726575"/>
              <a:gd name="connsiteY443" fmla="*/ 1164272 h 1404872"/>
              <a:gd name="connsiteX444" fmla="*/ 209563 w 726575"/>
              <a:gd name="connsiteY444" fmla="*/ 1166526 h 1404872"/>
              <a:gd name="connsiteX445" fmla="*/ 208370 w 726575"/>
              <a:gd name="connsiteY445" fmla="*/ 1178861 h 1404872"/>
              <a:gd name="connsiteX446" fmla="*/ 199351 w 726575"/>
              <a:gd name="connsiteY446" fmla="*/ 1175413 h 1404872"/>
              <a:gd name="connsiteX447" fmla="*/ 193780 w 726575"/>
              <a:gd name="connsiteY447" fmla="*/ 1175413 h 1404872"/>
              <a:gd name="connsiteX448" fmla="*/ 189270 w 726575"/>
              <a:gd name="connsiteY448" fmla="*/ 1179923 h 1404872"/>
              <a:gd name="connsiteX449" fmla="*/ 176935 w 726575"/>
              <a:gd name="connsiteY449" fmla="*/ 1177668 h 1404872"/>
              <a:gd name="connsiteX450" fmla="*/ 178129 w 726575"/>
              <a:gd name="connsiteY450" fmla="*/ 1173158 h 1404872"/>
              <a:gd name="connsiteX451" fmla="*/ 175874 w 726575"/>
              <a:gd name="connsiteY451" fmla="*/ 1171965 h 1404872"/>
              <a:gd name="connsiteX452" fmla="*/ 165794 w 726575"/>
              <a:gd name="connsiteY452" fmla="*/ 1164139 h 1404872"/>
              <a:gd name="connsiteX453" fmla="*/ 164600 w 726575"/>
              <a:gd name="connsiteY453" fmla="*/ 1160823 h 1404872"/>
              <a:gd name="connsiteX454" fmla="*/ 151072 w 726575"/>
              <a:gd name="connsiteY454" fmla="*/ 1160823 h 1404872"/>
              <a:gd name="connsiteX455" fmla="*/ 150010 w 726575"/>
              <a:gd name="connsiteY455" fmla="*/ 1163078 h 1404872"/>
              <a:gd name="connsiteX456" fmla="*/ 137675 w 726575"/>
              <a:gd name="connsiteY456" fmla="*/ 1160823 h 1404872"/>
              <a:gd name="connsiteX457" fmla="*/ 135420 w 726575"/>
              <a:gd name="connsiteY457" fmla="*/ 1158569 h 1404872"/>
              <a:gd name="connsiteX458" fmla="*/ 129850 w 726575"/>
              <a:gd name="connsiteY458" fmla="*/ 1156313 h 1404872"/>
              <a:gd name="connsiteX459" fmla="*/ 126534 w 726575"/>
              <a:gd name="connsiteY459" fmla="*/ 1164139 h 1404872"/>
              <a:gd name="connsiteX460" fmla="*/ 127595 w 726575"/>
              <a:gd name="connsiteY460" fmla="*/ 1168649 h 1404872"/>
              <a:gd name="connsiteX461" fmla="*/ 116321 w 726575"/>
              <a:gd name="connsiteY461" fmla="*/ 1182177 h 1404872"/>
              <a:gd name="connsiteX462" fmla="*/ 110750 w 726575"/>
              <a:gd name="connsiteY462" fmla="*/ 1184432 h 1404872"/>
              <a:gd name="connsiteX463" fmla="*/ 89396 w 726575"/>
              <a:gd name="connsiteY463" fmla="*/ 1195706 h 1404872"/>
              <a:gd name="connsiteX464" fmla="*/ 88335 w 726575"/>
              <a:gd name="connsiteY464" fmla="*/ 1205787 h 1404872"/>
              <a:gd name="connsiteX465" fmla="*/ 86080 w 726575"/>
              <a:gd name="connsiteY465" fmla="*/ 1206847 h 1404872"/>
              <a:gd name="connsiteX466" fmla="*/ 84886 w 726575"/>
              <a:gd name="connsiteY466" fmla="*/ 1209103 h 1404872"/>
              <a:gd name="connsiteX467" fmla="*/ 105180 w 726575"/>
              <a:gd name="connsiteY467" fmla="*/ 1213612 h 1404872"/>
              <a:gd name="connsiteX468" fmla="*/ 113005 w 726575"/>
              <a:gd name="connsiteY468" fmla="*/ 1212551 h 1404872"/>
              <a:gd name="connsiteX469" fmla="*/ 115260 w 726575"/>
              <a:gd name="connsiteY469" fmla="*/ 1211357 h 1404872"/>
              <a:gd name="connsiteX470" fmla="*/ 120830 w 726575"/>
              <a:gd name="connsiteY470" fmla="*/ 1208041 h 1404872"/>
              <a:gd name="connsiteX471" fmla="*/ 123085 w 726575"/>
              <a:gd name="connsiteY471" fmla="*/ 1204725 h 1404872"/>
              <a:gd name="connsiteX472" fmla="*/ 125340 w 726575"/>
              <a:gd name="connsiteY472" fmla="*/ 1203531 h 1404872"/>
              <a:gd name="connsiteX473" fmla="*/ 138869 w 726575"/>
              <a:gd name="connsiteY473" fmla="*/ 1204725 h 1404872"/>
              <a:gd name="connsiteX474" fmla="*/ 165927 w 726575"/>
              <a:gd name="connsiteY474" fmla="*/ 1225019 h 1404872"/>
              <a:gd name="connsiteX475" fmla="*/ 168181 w 726575"/>
              <a:gd name="connsiteY475" fmla="*/ 1229528 h 1404872"/>
              <a:gd name="connsiteX476" fmla="*/ 187281 w 726575"/>
              <a:gd name="connsiteY476" fmla="*/ 1235099 h 1404872"/>
              <a:gd name="connsiteX477" fmla="*/ 190597 w 726575"/>
              <a:gd name="connsiteY477" fmla="*/ 1237354 h 1404872"/>
              <a:gd name="connsiteX478" fmla="*/ 191658 w 726575"/>
              <a:gd name="connsiteY478" fmla="*/ 1240670 h 1404872"/>
              <a:gd name="connsiteX479" fmla="*/ 196167 w 726575"/>
              <a:gd name="connsiteY479" fmla="*/ 1241863 h 1404872"/>
              <a:gd name="connsiteX480" fmla="*/ 202932 w 726575"/>
              <a:gd name="connsiteY480" fmla="*/ 1248628 h 1404872"/>
              <a:gd name="connsiteX481" fmla="*/ 206247 w 726575"/>
              <a:gd name="connsiteY481" fmla="*/ 1248628 h 1404872"/>
              <a:gd name="connsiteX482" fmla="*/ 211818 w 726575"/>
              <a:gd name="connsiteY482" fmla="*/ 1253138 h 1404872"/>
              <a:gd name="connsiteX483" fmla="*/ 214073 w 726575"/>
              <a:gd name="connsiteY483" fmla="*/ 1250882 h 1404872"/>
              <a:gd name="connsiteX484" fmla="*/ 214073 w 726575"/>
              <a:gd name="connsiteY484" fmla="*/ 1237354 h 1404872"/>
              <a:gd name="connsiteX485" fmla="*/ 234366 w 726575"/>
              <a:gd name="connsiteY485" fmla="*/ 1242924 h 1404872"/>
              <a:gd name="connsiteX486" fmla="*/ 247895 w 726575"/>
              <a:gd name="connsiteY486" fmla="*/ 1233905 h 1404872"/>
              <a:gd name="connsiteX487" fmla="*/ 253466 w 726575"/>
              <a:gd name="connsiteY487" fmla="*/ 1233905 h 1404872"/>
              <a:gd name="connsiteX488" fmla="*/ 260230 w 726575"/>
              <a:gd name="connsiteY488" fmla="*/ 1232711 h 1404872"/>
              <a:gd name="connsiteX489" fmla="*/ 271504 w 726575"/>
              <a:gd name="connsiteY489" fmla="*/ 1233905 h 1404872"/>
              <a:gd name="connsiteX490" fmla="*/ 294052 w 726575"/>
              <a:gd name="connsiteY490" fmla="*/ 1242924 h 1404872"/>
              <a:gd name="connsiteX491" fmla="*/ 294052 w 726575"/>
              <a:gd name="connsiteY491" fmla="*/ 1251943 h 1404872"/>
              <a:gd name="connsiteX492" fmla="*/ 292858 w 726575"/>
              <a:gd name="connsiteY492" fmla="*/ 1255259 h 1404872"/>
              <a:gd name="connsiteX493" fmla="*/ 280523 w 726575"/>
              <a:gd name="connsiteY493" fmla="*/ 1254198 h 1404872"/>
              <a:gd name="connsiteX494" fmla="*/ 271504 w 726575"/>
              <a:gd name="connsiteY494" fmla="*/ 1251943 h 1404872"/>
              <a:gd name="connsiteX495" fmla="*/ 264740 w 726575"/>
              <a:gd name="connsiteY495" fmla="*/ 1253005 h 1404872"/>
              <a:gd name="connsiteX496" fmla="*/ 272565 w 726575"/>
              <a:gd name="connsiteY496" fmla="*/ 1266533 h 1404872"/>
              <a:gd name="connsiteX497" fmla="*/ 295113 w 726575"/>
              <a:gd name="connsiteY497" fmla="*/ 1273298 h 1404872"/>
              <a:gd name="connsiteX498" fmla="*/ 301878 w 726575"/>
              <a:gd name="connsiteY498" fmla="*/ 1276613 h 1404872"/>
              <a:gd name="connsiteX499" fmla="*/ 303071 w 726575"/>
              <a:gd name="connsiteY499" fmla="*/ 1275553 h 1404872"/>
              <a:gd name="connsiteX500" fmla="*/ 307581 w 726575"/>
              <a:gd name="connsiteY500" fmla="*/ 1282317 h 1404872"/>
              <a:gd name="connsiteX501" fmla="*/ 311030 w 726575"/>
              <a:gd name="connsiteY501" fmla="*/ 1276746 h 1404872"/>
              <a:gd name="connsiteX502" fmla="*/ 315539 w 726575"/>
              <a:gd name="connsiteY502" fmla="*/ 1276746 h 1404872"/>
              <a:gd name="connsiteX503" fmla="*/ 315539 w 726575"/>
              <a:gd name="connsiteY503" fmla="*/ 1286827 h 1404872"/>
              <a:gd name="connsiteX504" fmla="*/ 323497 w 726575"/>
              <a:gd name="connsiteY504" fmla="*/ 1304865 h 1404872"/>
              <a:gd name="connsiteX505" fmla="*/ 325752 w 726575"/>
              <a:gd name="connsiteY505" fmla="*/ 1316139 h 1404872"/>
              <a:gd name="connsiteX506" fmla="*/ 340342 w 726575"/>
              <a:gd name="connsiteY506" fmla="*/ 1332983 h 1404872"/>
              <a:gd name="connsiteX507" fmla="*/ 348167 w 726575"/>
              <a:gd name="connsiteY507" fmla="*/ 1340809 h 1404872"/>
              <a:gd name="connsiteX508" fmla="*/ 350422 w 726575"/>
              <a:gd name="connsiteY508" fmla="*/ 1347574 h 1404872"/>
              <a:gd name="connsiteX509" fmla="*/ 354932 w 726575"/>
              <a:gd name="connsiteY509" fmla="*/ 1348634 h 1404872"/>
              <a:gd name="connsiteX510" fmla="*/ 355993 w 726575"/>
              <a:gd name="connsiteY510" fmla="*/ 1355399 h 1404872"/>
              <a:gd name="connsiteX511" fmla="*/ 344719 w 726575"/>
              <a:gd name="connsiteY511" fmla="*/ 1358715 h 1404872"/>
              <a:gd name="connsiteX512" fmla="*/ 337955 w 726575"/>
              <a:gd name="connsiteY512" fmla="*/ 1364286 h 1404872"/>
              <a:gd name="connsiteX513" fmla="*/ 337955 w 726575"/>
              <a:gd name="connsiteY513" fmla="*/ 1369989 h 1404872"/>
              <a:gd name="connsiteX514" fmla="*/ 334639 w 726575"/>
              <a:gd name="connsiteY514" fmla="*/ 1376753 h 1404872"/>
              <a:gd name="connsiteX515" fmla="*/ 342464 w 726575"/>
              <a:gd name="connsiteY515" fmla="*/ 1392536 h 1404872"/>
              <a:gd name="connsiteX516" fmla="*/ 362757 w 726575"/>
              <a:gd name="connsiteY516" fmla="*/ 1404872 h 1404872"/>
              <a:gd name="connsiteX517" fmla="*/ 370583 w 726575"/>
              <a:gd name="connsiteY517" fmla="*/ 1404872 h 1404872"/>
              <a:gd name="connsiteX518" fmla="*/ 376153 w 726575"/>
              <a:gd name="connsiteY518" fmla="*/ 1398108 h 1404872"/>
              <a:gd name="connsiteX519" fmla="*/ 377214 w 726575"/>
              <a:gd name="connsiteY519" fmla="*/ 1390282 h 1404872"/>
              <a:gd name="connsiteX520" fmla="*/ 373899 w 726575"/>
              <a:gd name="connsiteY520" fmla="*/ 1385773 h 1404872"/>
              <a:gd name="connsiteX521" fmla="*/ 373899 w 726575"/>
              <a:gd name="connsiteY521" fmla="*/ 1381263 h 1404872"/>
              <a:gd name="connsiteX522" fmla="*/ 367134 w 726575"/>
              <a:gd name="connsiteY522" fmla="*/ 1369989 h 1404872"/>
              <a:gd name="connsiteX523" fmla="*/ 365940 w 726575"/>
              <a:gd name="connsiteY523" fmla="*/ 1362163 h 1404872"/>
              <a:gd name="connsiteX524" fmla="*/ 372705 w 726575"/>
              <a:gd name="connsiteY524" fmla="*/ 1349828 h 1404872"/>
              <a:gd name="connsiteX525" fmla="*/ 382918 w 726575"/>
              <a:gd name="connsiteY525" fmla="*/ 1354338 h 1404872"/>
              <a:gd name="connsiteX526" fmla="*/ 394192 w 726575"/>
              <a:gd name="connsiteY526" fmla="*/ 1352083 h 1404872"/>
              <a:gd name="connsiteX527" fmla="*/ 396447 w 726575"/>
              <a:gd name="connsiteY527" fmla="*/ 1350890 h 1404872"/>
              <a:gd name="connsiteX528" fmla="*/ 404272 w 726575"/>
              <a:gd name="connsiteY528" fmla="*/ 1353144 h 1404872"/>
              <a:gd name="connsiteX529" fmla="*/ 412097 w 726575"/>
              <a:gd name="connsiteY529" fmla="*/ 1350890 h 1404872"/>
              <a:gd name="connsiteX530" fmla="*/ 413158 w 726575"/>
              <a:gd name="connsiteY530" fmla="*/ 1350890 h 1404872"/>
              <a:gd name="connsiteX531" fmla="*/ 416474 w 726575"/>
              <a:gd name="connsiteY531" fmla="*/ 1346380 h 1404872"/>
              <a:gd name="connsiteX532" fmla="*/ 415413 w 726575"/>
              <a:gd name="connsiteY532" fmla="*/ 1341870 h 1404872"/>
              <a:gd name="connsiteX533" fmla="*/ 417668 w 726575"/>
              <a:gd name="connsiteY533" fmla="*/ 1338422 h 1404872"/>
              <a:gd name="connsiteX534" fmla="*/ 414352 w 726575"/>
              <a:gd name="connsiteY534" fmla="*/ 1332851 h 1404872"/>
              <a:gd name="connsiteX535" fmla="*/ 411036 w 726575"/>
              <a:gd name="connsiteY535" fmla="*/ 1317067 h 1404872"/>
              <a:gd name="connsiteX536" fmla="*/ 435839 w 726575"/>
              <a:gd name="connsiteY536" fmla="*/ 1321577 h 1404872"/>
              <a:gd name="connsiteX537" fmla="*/ 462897 w 726575"/>
              <a:gd name="connsiteY537" fmla="*/ 1320383 h 1404872"/>
              <a:gd name="connsiteX538" fmla="*/ 465152 w 726575"/>
              <a:gd name="connsiteY538" fmla="*/ 1319322 h 1404872"/>
              <a:gd name="connsiteX539" fmla="*/ 488761 w 726575"/>
              <a:gd name="connsiteY539" fmla="*/ 1337361 h 1404872"/>
              <a:gd name="connsiteX540" fmla="*/ 511308 w 726575"/>
              <a:gd name="connsiteY540" fmla="*/ 1327280 h 1404872"/>
              <a:gd name="connsiteX541" fmla="*/ 524837 w 726575"/>
              <a:gd name="connsiteY541" fmla="*/ 1301416 h 1404872"/>
              <a:gd name="connsiteX542" fmla="*/ 519267 w 726575"/>
              <a:gd name="connsiteY542" fmla="*/ 1298100 h 1404872"/>
              <a:gd name="connsiteX543" fmla="*/ 506932 w 726575"/>
              <a:gd name="connsiteY543" fmla="*/ 1302610 h 1404872"/>
              <a:gd name="connsiteX544" fmla="*/ 499106 w 726575"/>
              <a:gd name="connsiteY544" fmla="*/ 1295846 h 1404872"/>
              <a:gd name="connsiteX545" fmla="*/ 487832 w 726575"/>
              <a:gd name="connsiteY545" fmla="*/ 1290142 h 1404872"/>
              <a:gd name="connsiteX546" fmla="*/ 497912 w 726575"/>
              <a:gd name="connsiteY546" fmla="*/ 1269849 h 1404872"/>
              <a:gd name="connsiteX547" fmla="*/ 517012 w 726575"/>
              <a:gd name="connsiteY547" fmla="*/ 1284439 h 1404872"/>
              <a:gd name="connsiteX548" fmla="*/ 521521 w 726575"/>
              <a:gd name="connsiteY548" fmla="*/ 1278869 h 1404872"/>
              <a:gd name="connsiteX549" fmla="*/ 515951 w 726575"/>
              <a:gd name="connsiteY549" fmla="*/ 1275553 h 1404872"/>
              <a:gd name="connsiteX550" fmla="*/ 521521 w 726575"/>
              <a:gd name="connsiteY550" fmla="*/ 1260963 h 1404872"/>
              <a:gd name="connsiteX551" fmla="*/ 528286 w 726575"/>
              <a:gd name="connsiteY551" fmla="*/ 1264278 h 1404872"/>
              <a:gd name="connsiteX552" fmla="*/ 533856 w 726575"/>
              <a:gd name="connsiteY552" fmla="*/ 1264278 h 1404872"/>
              <a:gd name="connsiteX553" fmla="*/ 536111 w 726575"/>
              <a:gd name="connsiteY553" fmla="*/ 1250749 h 1404872"/>
              <a:gd name="connsiteX554" fmla="*/ 529347 w 726575"/>
              <a:gd name="connsiteY554" fmla="*/ 1247433 h 1404872"/>
              <a:gd name="connsiteX555" fmla="*/ 519267 w 726575"/>
              <a:gd name="connsiteY555" fmla="*/ 1247433 h 1404872"/>
              <a:gd name="connsiteX556" fmla="*/ 524837 w 726575"/>
              <a:gd name="connsiteY556" fmla="*/ 1237354 h 1404872"/>
              <a:gd name="connsiteX557" fmla="*/ 524837 w 726575"/>
              <a:gd name="connsiteY557" fmla="*/ 1227273 h 1404872"/>
              <a:gd name="connsiteX558" fmla="*/ 520328 w 726575"/>
              <a:gd name="connsiteY558" fmla="*/ 1221703 h 1404872"/>
              <a:gd name="connsiteX559" fmla="*/ 523644 w 726575"/>
              <a:gd name="connsiteY559" fmla="*/ 1213877 h 1404872"/>
              <a:gd name="connsiteX560" fmla="*/ 526960 w 726575"/>
              <a:gd name="connsiteY560" fmla="*/ 1216132 h 1404872"/>
              <a:gd name="connsiteX561" fmla="*/ 534785 w 726575"/>
              <a:gd name="connsiteY561" fmla="*/ 1212816 h 1404872"/>
              <a:gd name="connsiteX562" fmla="*/ 535846 w 726575"/>
              <a:gd name="connsiteY562" fmla="*/ 1210561 h 1404872"/>
              <a:gd name="connsiteX563" fmla="*/ 535846 w 726575"/>
              <a:gd name="connsiteY563" fmla="*/ 1212816 h 1404872"/>
              <a:gd name="connsiteX564" fmla="*/ 538101 w 726575"/>
              <a:gd name="connsiteY564" fmla="*/ 1215071 h 1404872"/>
              <a:gd name="connsiteX565" fmla="*/ 544865 w 726575"/>
              <a:gd name="connsiteY565" fmla="*/ 1215071 h 1404872"/>
              <a:gd name="connsiteX566" fmla="*/ 544865 w 726575"/>
              <a:gd name="connsiteY566" fmla="*/ 1217326 h 1404872"/>
              <a:gd name="connsiteX567" fmla="*/ 548181 w 726575"/>
              <a:gd name="connsiteY567" fmla="*/ 1217326 h 1404872"/>
              <a:gd name="connsiteX568" fmla="*/ 549375 w 726575"/>
              <a:gd name="connsiteY568" fmla="*/ 1216265 h 1404872"/>
              <a:gd name="connsiteX569" fmla="*/ 549375 w 726575"/>
              <a:gd name="connsiteY569" fmla="*/ 1215203 h 1404872"/>
              <a:gd name="connsiteX570" fmla="*/ 553885 w 726575"/>
              <a:gd name="connsiteY570" fmla="*/ 1215203 h 1404872"/>
              <a:gd name="connsiteX571" fmla="*/ 553885 w 726575"/>
              <a:gd name="connsiteY571" fmla="*/ 1214010 h 1404872"/>
              <a:gd name="connsiteX572" fmla="*/ 555078 w 726575"/>
              <a:gd name="connsiteY572" fmla="*/ 1214010 h 1404872"/>
              <a:gd name="connsiteX573" fmla="*/ 556139 w 726575"/>
              <a:gd name="connsiteY573" fmla="*/ 1212949 h 1404872"/>
              <a:gd name="connsiteX574" fmla="*/ 558394 w 726575"/>
              <a:gd name="connsiteY574" fmla="*/ 1212949 h 1404872"/>
              <a:gd name="connsiteX575" fmla="*/ 561710 w 726575"/>
              <a:gd name="connsiteY575" fmla="*/ 1214010 h 1404872"/>
              <a:gd name="connsiteX576" fmla="*/ 592083 w 726575"/>
              <a:gd name="connsiteY576" fmla="*/ 1233109 h 1404872"/>
              <a:gd name="connsiteX577" fmla="*/ 632537 w 726575"/>
              <a:gd name="connsiteY577" fmla="*/ 1233109 h 1404872"/>
              <a:gd name="connsiteX578" fmla="*/ 657340 w 726575"/>
              <a:gd name="connsiteY578" fmla="*/ 1185891 h 1404872"/>
              <a:gd name="connsiteX579" fmla="*/ 628028 w 726575"/>
              <a:gd name="connsiteY579" fmla="*/ 1175811 h 1404872"/>
              <a:gd name="connsiteX580" fmla="*/ 617947 w 726575"/>
              <a:gd name="connsiteY580" fmla="*/ 1171301 h 1404872"/>
              <a:gd name="connsiteX581" fmla="*/ 613438 w 726575"/>
              <a:gd name="connsiteY581" fmla="*/ 1170108 h 1404872"/>
              <a:gd name="connsiteX582" fmla="*/ 597654 w 726575"/>
              <a:gd name="connsiteY582" fmla="*/ 1158833 h 1404872"/>
              <a:gd name="connsiteX583" fmla="*/ 592083 w 726575"/>
              <a:gd name="connsiteY583" fmla="*/ 1152070 h 1404872"/>
              <a:gd name="connsiteX584" fmla="*/ 594338 w 726575"/>
              <a:gd name="connsiteY584" fmla="*/ 1146498 h 1404872"/>
              <a:gd name="connsiteX585" fmla="*/ 592083 w 726575"/>
              <a:gd name="connsiteY585" fmla="*/ 1144244 h 1404872"/>
              <a:gd name="connsiteX586" fmla="*/ 584258 w 726575"/>
              <a:gd name="connsiteY586" fmla="*/ 1145438 h 1404872"/>
              <a:gd name="connsiteX587" fmla="*/ 577494 w 726575"/>
              <a:gd name="connsiteY587" fmla="*/ 1139734 h 1404872"/>
              <a:gd name="connsiteX588" fmla="*/ 578554 w 726575"/>
              <a:gd name="connsiteY588" fmla="*/ 1130715 h 1404872"/>
              <a:gd name="connsiteX589" fmla="*/ 576300 w 726575"/>
              <a:gd name="connsiteY589" fmla="*/ 1128460 h 1404872"/>
              <a:gd name="connsiteX590" fmla="*/ 578554 w 726575"/>
              <a:gd name="connsiteY590" fmla="*/ 1123950 h 1404872"/>
              <a:gd name="connsiteX591" fmla="*/ 585319 w 726575"/>
              <a:gd name="connsiteY591" fmla="*/ 1123950 h 1404872"/>
              <a:gd name="connsiteX592" fmla="*/ 586380 w 726575"/>
              <a:gd name="connsiteY592" fmla="*/ 1120634 h 1404872"/>
              <a:gd name="connsiteX593" fmla="*/ 581870 w 726575"/>
              <a:gd name="connsiteY593" fmla="*/ 1117318 h 1404872"/>
              <a:gd name="connsiteX594" fmla="*/ 579616 w 726575"/>
              <a:gd name="connsiteY594" fmla="*/ 1113871 h 1404872"/>
              <a:gd name="connsiteX595" fmla="*/ 581870 w 726575"/>
              <a:gd name="connsiteY595" fmla="*/ 1113871 h 1404872"/>
              <a:gd name="connsiteX596" fmla="*/ 584125 w 726575"/>
              <a:gd name="connsiteY596" fmla="*/ 1109361 h 1404872"/>
              <a:gd name="connsiteX597" fmla="*/ 580809 w 726575"/>
              <a:gd name="connsiteY597" fmla="*/ 1105912 h 1404872"/>
              <a:gd name="connsiteX598" fmla="*/ 578554 w 726575"/>
              <a:gd name="connsiteY598" fmla="*/ 1100342 h 1404872"/>
              <a:gd name="connsiteX599" fmla="*/ 588635 w 726575"/>
              <a:gd name="connsiteY599" fmla="*/ 1090261 h 1404872"/>
              <a:gd name="connsiteX600" fmla="*/ 597654 w 726575"/>
              <a:gd name="connsiteY600" fmla="*/ 1090261 h 1404872"/>
              <a:gd name="connsiteX601" fmla="*/ 600970 w 726575"/>
              <a:gd name="connsiteY601" fmla="*/ 1089200 h 1404872"/>
              <a:gd name="connsiteX602" fmla="*/ 607734 w 726575"/>
              <a:gd name="connsiteY602" fmla="*/ 1088007 h 1404872"/>
              <a:gd name="connsiteX603" fmla="*/ 611050 w 726575"/>
              <a:gd name="connsiteY603" fmla="*/ 1084691 h 1404872"/>
              <a:gd name="connsiteX604" fmla="*/ 624579 w 726575"/>
              <a:gd name="connsiteY604" fmla="*/ 1083497 h 1404872"/>
              <a:gd name="connsiteX605" fmla="*/ 633598 w 726575"/>
              <a:gd name="connsiteY605" fmla="*/ 1082436 h 1404872"/>
              <a:gd name="connsiteX606" fmla="*/ 632404 w 726575"/>
              <a:gd name="connsiteY606" fmla="*/ 1071162 h 1404872"/>
              <a:gd name="connsiteX607" fmla="*/ 630150 w 726575"/>
              <a:gd name="connsiteY607" fmla="*/ 1066653 h 1404872"/>
              <a:gd name="connsiteX608" fmla="*/ 631211 w 726575"/>
              <a:gd name="connsiteY608" fmla="*/ 1064397 h 1404872"/>
              <a:gd name="connsiteX609" fmla="*/ 630150 w 726575"/>
              <a:gd name="connsiteY609" fmla="*/ 1062143 h 1404872"/>
              <a:gd name="connsiteX610" fmla="*/ 631211 w 726575"/>
              <a:gd name="connsiteY610" fmla="*/ 1058827 h 1404872"/>
              <a:gd name="connsiteX611" fmla="*/ 628956 w 726575"/>
              <a:gd name="connsiteY611" fmla="*/ 1056572 h 1404872"/>
              <a:gd name="connsiteX612" fmla="*/ 628956 w 726575"/>
              <a:gd name="connsiteY612" fmla="*/ 1052062 h 1404872"/>
              <a:gd name="connsiteX613" fmla="*/ 626701 w 726575"/>
              <a:gd name="connsiteY613" fmla="*/ 1046492 h 1404872"/>
              <a:gd name="connsiteX614" fmla="*/ 622192 w 726575"/>
              <a:gd name="connsiteY614" fmla="*/ 1043176 h 1404872"/>
              <a:gd name="connsiteX615" fmla="*/ 622192 w 726575"/>
              <a:gd name="connsiteY615" fmla="*/ 1041982 h 1404872"/>
              <a:gd name="connsiteX616" fmla="*/ 619937 w 726575"/>
              <a:gd name="connsiteY616" fmla="*/ 1039727 h 1404872"/>
              <a:gd name="connsiteX617" fmla="*/ 619937 w 726575"/>
              <a:gd name="connsiteY617" fmla="*/ 1036411 h 1404872"/>
              <a:gd name="connsiteX618" fmla="*/ 623252 w 726575"/>
              <a:gd name="connsiteY618" fmla="*/ 1036411 h 1404872"/>
              <a:gd name="connsiteX619" fmla="*/ 626568 w 726575"/>
              <a:gd name="connsiteY619" fmla="*/ 1034157 h 1404872"/>
              <a:gd name="connsiteX620" fmla="*/ 624314 w 726575"/>
              <a:gd name="connsiteY620" fmla="*/ 1029647 h 1404872"/>
              <a:gd name="connsiteX621" fmla="*/ 622059 w 726575"/>
              <a:gd name="connsiteY621" fmla="*/ 1027392 h 1404872"/>
              <a:gd name="connsiteX622" fmla="*/ 625375 w 726575"/>
              <a:gd name="connsiteY622" fmla="*/ 1026331 h 1404872"/>
              <a:gd name="connsiteX623" fmla="*/ 632139 w 726575"/>
              <a:gd name="connsiteY623" fmla="*/ 1029647 h 1404872"/>
              <a:gd name="connsiteX624" fmla="*/ 636649 w 726575"/>
              <a:gd name="connsiteY624" fmla="*/ 1027392 h 1404872"/>
              <a:gd name="connsiteX625" fmla="*/ 632139 w 726575"/>
              <a:gd name="connsiteY625" fmla="*/ 1020628 h 1404872"/>
              <a:gd name="connsiteX626" fmla="*/ 633333 w 726575"/>
              <a:gd name="connsiteY626" fmla="*/ 1017312 h 1404872"/>
              <a:gd name="connsiteX627" fmla="*/ 632139 w 726575"/>
              <a:gd name="connsiteY627" fmla="*/ 1015057 h 1404872"/>
              <a:gd name="connsiteX628" fmla="*/ 632139 w 726575"/>
              <a:gd name="connsiteY628" fmla="*/ 1012803 h 1404872"/>
              <a:gd name="connsiteX629" fmla="*/ 627630 w 726575"/>
              <a:gd name="connsiteY629" fmla="*/ 1007231 h 1404872"/>
              <a:gd name="connsiteX630" fmla="*/ 629884 w 726575"/>
              <a:gd name="connsiteY630" fmla="*/ 1003783 h 1404872"/>
              <a:gd name="connsiteX631" fmla="*/ 625375 w 726575"/>
              <a:gd name="connsiteY631" fmla="*/ 1002722 h 1404872"/>
              <a:gd name="connsiteX632" fmla="*/ 616356 w 726575"/>
              <a:gd name="connsiteY632" fmla="*/ 993703 h 1404872"/>
              <a:gd name="connsiteX633" fmla="*/ 623120 w 726575"/>
              <a:gd name="connsiteY633" fmla="*/ 992642 h 1404872"/>
              <a:gd name="connsiteX634" fmla="*/ 624181 w 726575"/>
              <a:gd name="connsiteY634" fmla="*/ 994896 h 1404872"/>
              <a:gd name="connsiteX635" fmla="*/ 626436 w 726575"/>
              <a:gd name="connsiteY635" fmla="*/ 997151 h 1404872"/>
              <a:gd name="connsiteX636" fmla="*/ 636516 w 726575"/>
              <a:gd name="connsiteY636" fmla="*/ 991448 h 1404872"/>
              <a:gd name="connsiteX637" fmla="*/ 634261 w 726575"/>
              <a:gd name="connsiteY637" fmla="*/ 983623 h 1404872"/>
              <a:gd name="connsiteX638" fmla="*/ 634261 w 726575"/>
              <a:gd name="connsiteY638" fmla="*/ 979113 h 1404872"/>
              <a:gd name="connsiteX639" fmla="*/ 633200 w 726575"/>
              <a:gd name="connsiteY639" fmla="*/ 976858 h 1404872"/>
              <a:gd name="connsiteX640" fmla="*/ 636516 w 726575"/>
              <a:gd name="connsiteY640" fmla="*/ 975664 h 1404872"/>
              <a:gd name="connsiteX641" fmla="*/ 639832 w 726575"/>
              <a:gd name="connsiteY641" fmla="*/ 976858 h 1404872"/>
              <a:gd name="connsiteX642" fmla="*/ 643280 w 726575"/>
              <a:gd name="connsiteY642" fmla="*/ 975664 h 1404872"/>
              <a:gd name="connsiteX643" fmla="*/ 648851 w 726575"/>
              <a:gd name="connsiteY643" fmla="*/ 985745 h 1404872"/>
              <a:gd name="connsiteX644" fmla="*/ 654422 w 726575"/>
              <a:gd name="connsiteY644" fmla="*/ 985745 h 1404872"/>
              <a:gd name="connsiteX645" fmla="*/ 659993 w 726575"/>
              <a:gd name="connsiteY645" fmla="*/ 990255 h 1404872"/>
              <a:gd name="connsiteX646" fmla="*/ 663441 w 726575"/>
              <a:gd name="connsiteY646" fmla="*/ 989193 h 1404872"/>
              <a:gd name="connsiteX647" fmla="*/ 666757 w 726575"/>
              <a:gd name="connsiteY647" fmla="*/ 990255 h 1404872"/>
              <a:gd name="connsiteX648" fmla="*/ 666757 w 726575"/>
              <a:gd name="connsiteY648" fmla="*/ 983490 h 1404872"/>
              <a:gd name="connsiteX649" fmla="*/ 664502 w 726575"/>
              <a:gd name="connsiteY649" fmla="*/ 976725 h 1404872"/>
              <a:gd name="connsiteX650" fmla="*/ 665563 w 726575"/>
              <a:gd name="connsiteY650" fmla="*/ 972216 h 1404872"/>
              <a:gd name="connsiteX651" fmla="*/ 669012 w 726575"/>
              <a:gd name="connsiteY651" fmla="*/ 973277 h 1404872"/>
              <a:gd name="connsiteX652" fmla="*/ 672328 w 726575"/>
              <a:gd name="connsiteY652" fmla="*/ 969961 h 1404872"/>
              <a:gd name="connsiteX653" fmla="*/ 672328 w 726575"/>
              <a:gd name="connsiteY653" fmla="*/ 967706 h 1404872"/>
              <a:gd name="connsiteX654" fmla="*/ 673521 w 726575"/>
              <a:gd name="connsiteY654" fmla="*/ 965452 h 1404872"/>
              <a:gd name="connsiteX655" fmla="*/ 678031 w 726575"/>
              <a:gd name="connsiteY655" fmla="*/ 966645 h 1404872"/>
              <a:gd name="connsiteX656" fmla="*/ 688111 w 726575"/>
              <a:gd name="connsiteY656" fmla="*/ 952056 h 1404872"/>
              <a:gd name="connsiteX657" fmla="*/ 688111 w 726575"/>
              <a:gd name="connsiteY657" fmla="*/ 946485 h 1404872"/>
              <a:gd name="connsiteX658" fmla="*/ 689305 w 726575"/>
              <a:gd name="connsiteY658" fmla="*/ 943036 h 1404872"/>
              <a:gd name="connsiteX659" fmla="*/ 687050 w 726575"/>
              <a:gd name="connsiteY659" fmla="*/ 941975 h 1404872"/>
              <a:gd name="connsiteX660" fmla="*/ 691560 w 726575"/>
              <a:gd name="connsiteY660" fmla="*/ 934149 h 1404872"/>
              <a:gd name="connsiteX661" fmla="*/ 698324 w 726575"/>
              <a:gd name="connsiteY661" fmla="*/ 933089 h 1404872"/>
              <a:gd name="connsiteX662" fmla="*/ 699518 w 726575"/>
              <a:gd name="connsiteY662" fmla="*/ 926324 h 1404872"/>
              <a:gd name="connsiteX663" fmla="*/ 706282 w 726575"/>
              <a:gd name="connsiteY663" fmla="*/ 924070 h 1404872"/>
              <a:gd name="connsiteX664" fmla="*/ 711985 w 726575"/>
              <a:gd name="connsiteY664" fmla="*/ 924070 h 1404872"/>
              <a:gd name="connsiteX665" fmla="*/ 716495 w 726575"/>
              <a:gd name="connsiteY665" fmla="*/ 926324 h 1404872"/>
              <a:gd name="connsiteX666" fmla="*/ 726575 w 726575"/>
              <a:gd name="connsiteY666" fmla="*/ 924070 h 1404872"/>
              <a:gd name="connsiteX667" fmla="*/ 724320 w 726575"/>
              <a:gd name="connsiteY667" fmla="*/ 918498 h 140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Lst>
            <a:rect l="l" t="t" r="r" b="b"/>
            <a:pathLst>
              <a:path w="726575" h="1404872">
                <a:moveTo>
                  <a:pt x="723922" y="918366"/>
                </a:moveTo>
                <a:lnTo>
                  <a:pt x="722862" y="904837"/>
                </a:lnTo>
                <a:lnTo>
                  <a:pt x="711587" y="885738"/>
                </a:lnTo>
                <a:lnTo>
                  <a:pt x="709333" y="883483"/>
                </a:lnTo>
                <a:lnTo>
                  <a:pt x="707078" y="880035"/>
                </a:lnTo>
                <a:lnTo>
                  <a:pt x="705884" y="877779"/>
                </a:lnTo>
                <a:lnTo>
                  <a:pt x="705884" y="873270"/>
                </a:lnTo>
                <a:lnTo>
                  <a:pt x="702568" y="867700"/>
                </a:lnTo>
                <a:lnTo>
                  <a:pt x="704823" y="860935"/>
                </a:lnTo>
                <a:lnTo>
                  <a:pt x="707078" y="851916"/>
                </a:lnTo>
                <a:lnTo>
                  <a:pt x="704823" y="839580"/>
                </a:lnTo>
                <a:lnTo>
                  <a:pt x="709333" y="837326"/>
                </a:lnTo>
                <a:lnTo>
                  <a:pt x="708139" y="826052"/>
                </a:lnTo>
                <a:lnTo>
                  <a:pt x="704823" y="818226"/>
                </a:lnTo>
                <a:lnTo>
                  <a:pt x="692488" y="806953"/>
                </a:lnTo>
                <a:lnTo>
                  <a:pt x="694743" y="803637"/>
                </a:lnTo>
                <a:lnTo>
                  <a:pt x="708272" y="800321"/>
                </a:lnTo>
                <a:lnTo>
                  <a:pt x="710527" y="792495"/>
                </a:lnTo>
                <a:lnTo>
                  <a:pt x="709465" y="783476"/>
                </a:lnTo>
                <a:lnTo>
                  <a:pt x="708272" y="772202"/>
                </a:lnTo>
                <a:lnTo>
                  <a:pt x="679092" y="748593"/>
                </a:lnTo>
                <a:lnTo>
                  <a:pt x="676837" y="745277"/>
                </a:lnTo>
                <a:lnTo>
                  <a:pt x="673521" y="745277"/>
                </a:lnTo>
                <a:lnTo>
                  <a:pt x="673521" y="737452"/>
                </a:lnTo>
                <a:lnTo>
                  <a:pt x="663441" y="723923"/>
                </a:lnTo>
                <a:lnTo>
                  <a:pt x="656677" y="728433"/>
                </a:lnTo>
                <a:lnTo>
                  <a:pt x="636384" y="731881"/>
                </a:lnTo>
                <a:lnTo>
                  <a:pt x="633068" y="729626"/>
                </a:lnTo>
                <a:lnTo>
                  <a:pt x="612775" y="721801"/>
                </a:lnTo>
                <a:lnTo>
                  <a:pt x="609459" y="722862"/>
                </a:lnTo>
                <a:lnTo>
                  <a:pt x="608397" y="719546"/>
                </a:lnTo>
                <a:lnTo>
                  <a:pt x="611713" y="716230"/>
                </a:lnTo>
                <a:lnTo>
                  <a:pt x="607204" y="710527"/>
                </a:lnTo>
                <a:lnTo>
                  <a:pt x="593675" y="706017"/>
                </a:lnTo>
                <a:lnTo>
                  <a:pt x="592614" y="701508"/>
                </a:lnTo>
                <a:lnTo>
                  <a:pt x="589298" y="704823"/>
                </a:lnTo>
                <a:lnTo>
                  <a:pt x="587043" y="699253"/>
                </a:lnTo>
                <a:lnTo>
                  <a:pt x="579218" y="702569"/>
                </a:lnTo>
                <a:lnTo>
                  <a:pt x="566882" y="701508"/>
                </a:lnTo>
                <a:lnTo>
                  <a:pt x="560118" y="707078"/>
                </a:lnTo>
                <a:lnTo>
                  <a:pt x="557863" y="707078"/>
                </a:lnTo>
                <a:lnTo>
                  <a:pt x="555609" y="709333"/>
                </a:lnTo>
                <a:lnTo>
                  <a:pt x="546589" y="700313"/>
                </a:lnTo>
                <a:lnTo>
                  <a:pt x="540886" y="687978"/>
                </a:lnTo>
                <a:lnTo>
                  <a:pt x="540886" y="683469"/>
                </a:lnTo>
                <a:lnTo>
                  <a:pt x="537570" y="678959"/>
                </a:lnTo>
                <a:lnTo>
                  <a:pt x="521787" y="674450"/>
                </a:lnTo>
                <a:lnTo>
                  <a:pt x="516216" y="660921"/>
                </a:lnTo>
                <a:lnTo>
                  <a:pt x="510645" y="653095"/>
                </a:lnTo>
                <a:lnTo>
                  <a:pt x="510645" y="645270"/>
                </a:lnTo>
                <a:lnTo>
                  <a:pt x="500565" y="632935"/>
                </a:lnTo>
                <a:lnTo>
                  <a:pt x="488230" y="630680"/>
                </a:lnTo>
                <a:lnTo>
                  <a:pt x="480405" y="619406"/>
                </a:lnTo>
                <a:lnTo>
                  <a:pt x="482659" y="617152"/>
                </a:lnTo>
                <a:lnTo>
                  <a:pt x="484914" y="610387"/>
                </a:lnTo>
                <a:lnTo>
                  <a:pt x="488230" y="604817"/>
                </a:lnTo>
                <a:lnTo>
                  <a:pt x="488230" y="599246"/>
                </a:lnTo>
                <a:lnTo>
                  <a:pt x="482659" y="590226"/>
                </a:lnTo>
                <a:lnTo>
                  <a:pt x="479344" y="578953"/>
                </a:lnTo>
                <a:lnTo>
                  <a:pt x="469263" y="576698"/>
                </a:lnTo>
                <a:lnTo>
                  <a:pt x="460244" y="564362"/>
                </a:lnTo>
                <a:lnTo>
                  <a:pt x="461305" y="563302"/>
                </a:lnTo>
                <a:lnTo>
                  <a:pt x="446715" y="544202"/>
                </a:lnTo>
                <a:lnTo>
                  <a:pt x="444461" y="544202"/>
                </a:lnTo>
                <a:lnTo>
                  <a:pt x="437696" y="517144"/>
                </a:lnTo>
                <a:lnTo>
                  <a:pt x="430931" y="514890"/>
                </a:lnTo>
                <a:lnTo>
                  <a:pt x="431993" y="512635"/>
                </a:lnTo>
                <a:lnTo>
                  <a:pt x="422974" y="503616"/>
                </a:lnTo>
                <a:lnTo>
                  <a:pt x="421912" y="500300"/>
                </a:lnTo>
                <a:lnTo>
                  <a:pt x="420719" y="499106"/>
                </a:lnTo>
                <a:lnTo>
                  <a:pt x="418464" y="494597"/>
                </a:lnTo>
                <a:lnTo>
                  <a:pt x="411700" y="489026"/>
                </a:lnTo>
                <a:lnTo>
                  <a:pt x="407190" y="474436"/>
                </a:lnTo>
                <a:lnTo>
                  <a:pt x="404935" y="474436"/>
                </a:lnTo>
                <a:lnTo>
                  <a:pt x="398171" y="438492"/>
                </a:lnTo>
                <a:lnTo>
                  <a:pt x="404935" y="413689"/>
                </a:lnTo>
                <a:lnTo>
                  <a:pt x="411700" y="405864"/>
                </a:lnTo>
                <a:lnTo>
                  <a:pt x="404935" y="394590"/>
                </a:lnTo>
                <a:lnTo>
                  <a:pt x="430799" y="370981"/>
                </a:lnTo>
                <a:lnTo>
                  <a:pt x="398171" y="337159"/>
                </a:lnTo>
                <a:lnTo>
                  <a:pt x="395916" y="337159"/>
                </a:lnTo>
                <a:lnTo>
                  <a:pt x="391406" y="328139"/>
                </a:lnTo>
                <a:lnTo>
                  <a:pt x="389151" y="320314"/>
                </a:lnTo>
                <a:lnTo>
                  <a:pt x="386897" y="318060"/>
                </a:lnTo>
                <a:lnTo>
                  <a:pt x="384642" y="312488"/>
                </a:lnTo>
                <a:lnTo>
                  <a:pt x="381326" y="312488"/>
                </a:lnTo>
                <a:lnTo>
                  <a:pt x="380132" y="309040"/>
                </a:lnTo>
                <a:lnTo>
                  <a:pt x="379071" y="307979"/>
                </a:lnTo>
                <a:lnTo>
                  <a:pt x="378010" y="274289"/>
                </a:lnTo>
                <a:lnTo>
                  <a:pt x="370185" y="270842"/>
                </a:lnTo>
                <a:lnTo>
                  <a:pt x="363420" y="260761"/>
                </a:lnTo>
                <a:lnTo>
                  <a:pt x="362359" y="243916"/>
                </a:lnTo>
                <a:lnTo>
                  <a:pt x="355595" y="228133"/>
                </a:lnTo>
                <a:lnTo>
                  <a:pt x="343260" y="213543"/>
                </a:lnTo>
                <a:lnTo>
                  <a:pt x="339944" y="218052"/>
                </a:lnTo>
                <a:lnTo>
                  <a:pt x="338883" y="213543"/>
                </a:lnTo>
                <a:lnTo>
                  <a:pt x="347902" y="207972"/>
                </a:lnTo>
                <a:lnTo>
                  <a:pt x="310764" y="156245"/>
                </a:lnTo>
                <a:lnTo>
                  <a:pt x="282645" y="119107"/>
                </a:lnTo>
                <a:lnTo>
                  <a:pt x="222960" y="42576"/>
                </a:lnTo>
                <a:lnTo>
                  <a:pt x="221899" y="34750"/>
                </a:lnTo>
                <a:lnTo>
                  <a:pt x="227469" y="29180"/>
                </a:lnTo>
                <a:lnTo>
                  <a:pt x="217389" y="10080"/>
                </a:lnTo>
                <a:lnTo>
                  <a:pt x="206115" y="0"/>
                </a:lnTo>
                <a:lnTo>
                  <a:pt x="188077" y="7826"/>
                </a:lnTo>
                <a:lnTo>
                  <a:pt x="177997" y="23609"/>
                </a:lnTo>
                <a:lnTo>
                  <a:pt x="181312" y="24671"/>
                </a:lnTo>
                <a:lnTo>
                  <a:pt x="181312" y="26925"/>
                </a:lnTo>
                <a:lnTo>
                  <a:pt x="177997" y="26925"/>
                </a:lnTo>
                <a:lnTo>
                  <a:pt x="176802" y="31434"/>
                </a:lnTo>
                <a:lnTo>
                  <a:pt x="173487" y="31434"/>
                </a:lnTo>
                <a:lnTo>
                  <a:pt x="171232" y="27987"/>
                </a:lnTo>
                <a:lnTo>
                  <a:pt x="168977" y="29180"/>
                </a:lnTo>
                <a:lnTo>
                  <a:pt x="167783" y="32496"/>
                </a:lnTo>
                <a:lnTo>
                  <a:pt x="164468" y="33690"/>
                </a:lnTo>
                <a:lnTo>
                  <a:pt x="161152" y="31434"/>
                </a:lnTo>
                <a:lnTo>
                  <a:pt x="156642" y="30241"/>
                </a:lnTo>
                <a:lnTo>
                  <a:pt x="151072" y="23477"/>
                </a:lnTo>
                <a:lnTo>
                  <a:pt x="144307" y="18967"/>
                </a:lnTo>
                <a:lnTo>
                  <a:pt x="153326" y="56105"/>
                </a:lnTo>
                <a:lnTo>
                  <a:pt x="145501" y="50534"/>
                </a:lnTo>
                <a:lnTo>
                  <a:pt x="138736" y="53850"/>
                </a:lnTo>
                <a:lnTo>
                  <a:pt x="120698" y="21222"/>
                </a:lnTo>
                <a:lnTo>
                  <a:pt x="116189" y="18967"/>
                </a:lnTo>
                <a:lnTo>
                  <a:pt x="108363" y="24538"/>
                </a:lnTo>
                <a:lnTo>
                  <a:pt x="108363" y="25598"/>
                </a:lnTo>
                <a:lnTo>
                  <a:pt x="109557" y="26793"/>
                </a:lnTo>
                <a:lnTo>
                  <a:pt x="109557" y="25598"/>
                </a:lnTo>
                <a:lnTo>
                  <a:pt x="111811" y="25598"/>
                </a:lnTo>
                <a:lnTo>
                  <a:pt x="111811" y="26793"/>
                </a:lnTo>
                <a:lnTo>
                  <a:pt x="110750" y="27854"/>
                </a:lnTo>
                <a:lnTo>
                  <a:pt x="111811" y="27854"/>
                </a:lnTo>
                <a:lnTo>
                  <a:pt x="111811" y="29047"/>
                </a:lnTo>
                <a:lnTo>
                  <a:pt x="112873" y="29047"/>
                </a:lnTo>
                <a:lnTo>
                  <a:pt x="112873" y="31303"/>
                </a:lnTo>
                <a:lnTo>
                  <a:pt x="114066" y="32363"/>
                </a:lnTo>
                <a:lnTo>
                  <a:pt x="110618" y="33557"/>
                </a:lnTo>
                <a:lnTo>
                  <a:pt x="112873" y="42576"/>
                </a:lnTo>
                <a:lnTo>
                  <a:pt x="100537" y="45892"/>
                </a:lnTo>
                <a:lnTo>
                  <a:pt x="98283" y="57166"/>
                </a:lnTo>
                <a:lnTo>
                  <a:pt x="93773" y="69501"/>
                </a:lnTo>
                <a:lnTo>
                  <a:pt x="91518" y="67246"/>
                </a:lnTo>
                <a:lnTo>
                  <a:pt x="89264" y="61676"/>
                </a:lnTo>
                <a:lnTo>
                  <a:pt x="84754" y="58227"/>
                </a:lnTo>
                <a:lnTo>
                  <a:pt x="81438" y="60482"/>
                </a:lnTo>
                <a:lnTo>
                  <a:pt x="82499" y="79581"/>
                </a:lnTo>
                <a:lnTo>
                  <a:pt x="73480" y="85152"/>
                </a:lnTo>
                <a:lnTo>
                  <a:pt x="67909" y="80642"/>
                </a:lnTo>
                <a:lnTo>
                  <a:pt x="64593" y="73878"/>
                </a:lnTo>
                <a:lnTo>
                  <a:pt x="62339" y="73878"/>
                </a:lnTo>
                <a:lnTo>
                  <a:pt x="61277" y="91916"/>
                </a:lnTo>
                <a:lnTo>
                  <a:pt x="64593" y="100936"/>
                </a:lnTo>
                <a:lnTo>
                  <a:pt x="66848" y="104252"/>
                </a:lnTo>
                <a:lnTo>
                  <a:pt x="66848" y="108761"/>
                </a:lnTo>
                <a:lnTo>
                  <a:pt x="62339" y="113271"/>
                </a:lnTo>
                <a:lnTo>
                  <a:pt x="56768" y="105445"/>
                </a:lnTo>
                <a:lnTo>
                  <a:pt x="51197" y="99742"/>
                </a:lnTo>
                <a:lnTo>
                  <a:pt x="46687" y="86213"/>
                </a:lnTo>
                <a:lnTo>
                  <a:pt x="43239" y="86213"/>
                </a:lnTo>
                <a:lnTo>
                  <a:pt x="38730" y="82897"/>
                </a:lnTo>
                <a:lnTo>
                  <a:pt x="29710" y="89661"/>
                </a:lnTo>
                <a:lnTo>
                  <a:pt x="27456" y="90723"/>
                </a:lnTo>
                <a:lnTo>
                  <a:pt x="27456" y="94039"/>
                </a:lnTo>
                <a:lnTo>
                  <a:pt x="25201" y="94039"/>
                </a:lnTo>
                <a:lnTo>
                  <a:pt x="24007" y="92977"/>
                </a:lnTo>
                <a:lnTo>
                  <a:pt x="22946" y="94039"/>
                </a:lnTo>
                <a:lnTo>
                  <a:pt x="22946" y="99609"/>
                </a:lnTo>
                <a:lnTo>
                  <a:pt x="18436" y="99609"/>
                </a:lnTo>
                <a:lnTo>
                  <a:pt x="16182" y="105312"/>
                </a:lnTo>
                <a:lnTo>
                  <a:pt x="10611" y="113138"/>
                </a:lnTo>
                <a:lnTo>
                  <a:pt x="11672" y="117647"/>
                </a:lnTo>
                <a:lnTo>
                  <a:pt x="11672" y="120963"/>
                </a:lnTo>
                <a:lnTo>
                  <a:pt x="3847" y="123219"/>
                </a:lnTo>
                <a:lnTo>
                  <a:pt x="8356" y="137808"/>
                </a:lnTo>
                <a:lnTo>
                  <a:pt x="8356" y="139002"/>
                </a:lnTo>
                <a:lnTo>
                  <a:pt x="5040" y="154786"/>
                </a:lnTo>
                <a:lnTo>
                  <a:pt x="6101" y="159295"/>
                </a:lnTo>
                <a:lnTo>
                  <a:pt x="3847" y="161550"/>
                </a:lnTo>
                <a:lnTo>
                  <a:pt x="5040" y="175079"/>
                </a:lnTo>
                <a:lnTo>
                  <a:pt x="7295" y="179589"/>
                </a:lnTo>
                <a:lnTo>
                  <a:pt x="19630" y="194178"/>
                </a:lnTo>
                <a:lnTo>
                  <a:pt x="19630" y="195239"/>
                </a:lnTo>
                <a:lnTo>
                  <a:pt x="23078" y="197494"/>
                </a:lnTo>
                <a:lnTo>
                  <a:pt x="23078" y="199749"/>
                </a:lnTo>
                <a:lnTo>
                  <a:pt x="24140" y="202004"/>
                </a:lnTo>
                <a:lnTo>
                  <a:pt x="26394" y="203064"/>
                </a:lnTo>
                <a:lnTo>
                  <a:pt x="26394" y="206513"/>
                </a:lnTo>
                <a:lnTo>
                  <a:pt x="28649" y="208768"/>
                </a:lnTo>
                <a:lnTo>
                  <a:pt x="28649" y="212216"/>
                </a:lnTo>
                <a:lnTo>
                  <a:pt x="33159" y="218981"/>
                </a:lnTo>
                <a:lnTo>
                  <a:pt x="52258" y="204391"/>
                </a:lnTo>
                <a:lnTo>
                  <a:pt x="55574" y="209962"/>
                </a:lnTo>
                <a:lnTo>
                  <a:pt x="56768" y="212216"/>
                </a:lnTo>
                <a:lnTo>
                  <a:pt x="57829" y="214472"/>
                </a:lnTo>
                <a:lnTo>
                  <a:pt x="60084" y="216726"/>
                </a:lnTo>
                <a:lnTo>
                  <a:pt x="64593" y="216726"/>
                </a:lnTo>
                <a:lnTo>
                  <a:pt x="65655" y="217919"/>
                </a:lnTo>
                <a:lnTo>
                  <a:pt x="67909" y="216726"/>
                </a:lnTo>
                <a:lnTo>
                  <a:pt x="70164" y="218981"/>
                </a:lnTo>
                <a:lnTo>
                  <a:pt x="80244" y="218981"/>
                </a:lnTo>
                <a:lnTo>
                  <a:pt x="80244" y="216726"/>
                </a:lnTo>
                <a:lnTo>
                  <a:pt x="79183" y="214472"/>
                </a:lnTo>
                <a:lnTo>
                  <a:pt x="80244" y="214472"/>
                </a:lnTo>
                <a:lnTo>
                  <a:pt x="81305" y="216726"/>
                </a:lnTo>
                <a:lnTo>
                  <a:pt x="82366" y="215665"/>
                </a:lnTo>
                <a:cubicBezTo>
                  <a:pt x="81703" y="222695"/>
                  <a:pt x="85019" y="222695"/>
                  <a:pt x="84621" y="225745"/>
                </a:cubicBezTo>
                <a:lnTo>
                  <a:pt x="90192" y="226807"/>
                </a:lnTo>
                <a:lnTo>
                  <a:pt x="98018" y="226807"/>
                </a:lnTo>
                <a:lnTo>
                  <a:pt x="99078" y="229061"/>
                </a:lnTo>
                <a:lnTo>
                  <a:pt x="98018" y="231316"/>
                </a:lnTo>
                <a:lnTo>
                  <a:pt x="99078" y="234632"/>
                </a:lnTo>
                <a:lnTo>
                  <a:pt x="102394" y="238080"/>
                </a:lnTo>
                <a:lnTo>
                  <a:pt x="102394" y="242590"/>
                </a:lnTo>
                <a:lnTo>
                  <a:pt x="103455" y="244845"/>
                </a:lnTo>
                <a:lnTo>
                  <a:pt x="105710" y="242590"/>
                </a:lnTo>
                <a:lnTo>
                  <a:pt x="106771" y="240335"/>
                </a:lnTo>
                <a:lnTo>
                  <a:pt x="111281" y="238080"/>
                </a:lnTo>
                <a:lnTo>
                  <a:pt x="114597" y="258374"/>
                </a:lnTo>
                <a:lnTo>
                  <a:pt x="123616" y="263944"/>
                </a:lnTo>
                <a:lnTo>
                  <a:pt x="123616" y="266199"/>
                </a:lnTo>
                <a:lnTo>
                  <a:pt x="125871" y="268453"/>
                </a:lnTo>
                <a:lnTo>
                  <a:pt x="128126" y="267393"/>
                </a:lnTo>
                <a:lnTo>
                  <a:pt x="135951" y="270709"/>
                </a:lnTo>
                <a:lnTo>
                  <a:pt x="135951" y="271902"/>
                </a:lnTo>
                <a:lnTo>
                  <a:pt x="138206" y="272963"/>
                </a:lnTo>
                <a:lnTo>
                  <a:pt x="138206" y="271902"/>
                </a:lnTo>
                <a:lnTo>
                  <a:pt x="153989" y="270709"/>
                </a:lnTo>
                <a:cubicBezTo>
                  <a:pt x="165529" y="286625"/>
                  <a:pt x="155448" y="267127"/>
                  <a:pt x="169773" y="287553"/>
                </a:cubicBezTo>
                <a:lnTo>
                  <a:pt x="167518" y="295379"/>
                </a:lnTo>
                <a:lnTo>
                  <a:pt x="175344" y="320181"/>
                </a:lnTo>
                <a:lnTo>
                  <a:pt x="202401" y="332516"/>
                </a:lnTo>
                <a:lnTo>
                  <a:pt x="193382" y="340342"/>
                </a:lnTo>
                <a:lnTo>
                  <a:pt x="182108" y="351616"/>
                </a:lnTo>
                <a:lnTo>
                  <a:pt x="170834" y="341536"/>
                </a:lnTo>
                <a:lnTo>
                  <a:pt x="159560" y="344851"/>
                </a:lnTo>
                <a:lnTo>
                  <a:pt x="155051" y="348300"/>
                </a:lnTo>
                <a:lnTo>
                  <a:pt x="156111" y="361829"/>
                </a:lnTo>
                <a:lnTo>
                  <a:pt x="147092" y="370848"/>
                </a:lnTo>
                <a:lnTo>
                  <a:pt x="143776" y="371909"/>
                </a:lnTo>
                <a:lnTo>
                  <a:pt x="138206" y="369654"/>
                </a:lnTo>
                <a:lnTo>
                  <a:pt x="130380" y="372970"/>
                </a:lnTo>
                <a:lnTo>
                  <a:pt x="124810" y="369654"/>
                </a:lnTo>
                <a:lnTo>
                  <a:pt x="122555" y="370848"/>
                </a:lnTo>
                <a:lnTo>
                  <a:pt x="114729" y="379867"/>
                </a:lnTo>
                <a:lnTo>
                  <a:pt x="115791" y="384377"/>
                </a:lnTo>
                <a:lnTo>
                  <a:pt x="115791" y="388886"/>
                </a:lnTo>
                <a:lnTo>
                  <a:pt x="114729" y="389948"/>
                </a:lnTo>
                <a:lnTo>
                  <a:pt x="111413" y="389948"/>
                </a:lnTo>
                <a:lnTo>
                  <a:pt x="109159" y="392202"/>
                </a:lnTo>
                <a:lnTo>
                  <a:pt x="110220" y="394457"/>
                </a:lnTo>
                <a:lnTo>
                  <a:pt x="110220" y="395518"/>
                </a:lnTo>
                <a:lnTo>
                  <a:pt x="111281" y="398967"/>
                </a:lnTo>
                <a:lnTo>
                  <a:pt x="110220" y="401221"/>
                </a:lnTo>
                <a:lnTo>
                  <a:pt x="110220" y="403477"/>
                </a:lnTo>
                <a:lnTo>
                  <a:pt x="106904" y="412496"/>
                </a:lnTo>
                <a:lnTo>
                  <a:pt x="104649" y="421515"/>
                </a:lnTo>
                <a:cubicBezTo>
                  <a:pt x="80775" y="408384"/>
                  <a:pt x="99211" y="408914"/>
                  <a:pt x="77592" y="393396"/>
                </a:cubicBezTo>
                <a:lnTo>
                  <a:pt x="72021" y="396845"/>
                </a:lnTo>
                <a:lnTo>
                  <a:pt x="70827" y="404670"/>
                </a:lnTo>
                <a:lnTo>
                  <a:pt x="59553" y="412496"/>
                </a:lnTo>
                <a:lnTo>
                  <a:pt x="52789" y="413556"/>
                </a:lnTo>
                <a:lnTo>
                  <a:pt x="43769" y="413556"/>
                </a:lnTo>
                <a:lnTo>
                  <a:pt x="43769" y="418066"/>
                </a:lnTo>
                <a:lnTo>
                  <a:pt x="46024" y="421382"/>
                </a:lnTo>
                <a:lnTo>
                  <a:pt x="35944" y="427085"/>
                </a:lnTo>
                <a:lnTo>
                  <a:pt x="32628" y="420321"/>
                </a:lnTo>
                <a:lnTo>
                  <a:pt x="25864" y="423637"/>
                </a:lnTo>
                <a:lnTo>
                  <a:pt x="23609" y="433717"/>
                </a:lnTo>
                <a:lnTo>
                  <a:pt x="19099" y="440482"/>
                </a:lnTo>
                <a:lnTo>
                  <a:pt x="9019" y="438227"/>
                </a:lnTo>
                <a:lnTo>
                  <a:pt x="9019" y="439288"/>
                </a:lnTo>
                <a:lnTo>
                  <a:pt x="7825" y="443798"/>
                </a:lnTo>
                <a:lnTo>
                  <a:pt x="15651" y="464090"/>
                </a:lnTo>
                <a:lnTo>
                  <a:pt x="17906" y="474171"/>
                </a:lnTo>
                <a:lnTo>
                  <a:pt x="12335" y="488761"/>
                </a:lnTo>
                <a:lnTo>
                  <a:pt x="9019" y="493270"/>
                </a:lnTo>
                <a:lnTo>
                  <a:pt x="3316" y="495526"/>
                </a:lnTo>
                <a:lnTo>
                  <a:pt x="2255" y="496719"/>
                </a:lnTo>
                <a:lnTo>
                  <a:pt x="1194" y="500035"/>
                </a:lnTo>
                <a:lnTo>
                  <a:pt x="1194" y="509054"/>
                </a:lnTo>
                <a:lnTo>
                  <a:pt x="2255" y="515818"/>
                </a:lnTo>
                <a:lnTo>
                  <a:pt x="0" y="519134"/>
                </a:lnTo>
                <a:lnTo>
                  <a:pt x="7825" y="554017"/>
                </a:lnTo>
                <a:lnTo>
                  <a:pt x="7825" y="558527"/>
                </a:lnTo>
                <a:lnTo>
                  <a:pt x="9019" y="563036"/>
                </a:lnTo>
                <a:lnTo>
                  <a:pt x="13529" y="566352"/>
                </a:lnTo>
                <a:lnTo>
                  <a:pt x="16845" y="569668"/>
                </a:lnTo>
                <a:lnTo>
                  <a:pt x="19099" y="567414"/>
                </a:lnTo>
                <a:lnTo>
                  <a:pt x="23609" y="567414"/>
                </a:lnTo>
                <a:lnTo>
                  <a:pt x="22548" y="582003"/>
                </a:lnTo>
                <a:lnTo>
                  <a:pt x="21487" y="585452"/>
                </a:lnTo>
                <a:lnTo>
                  <a:pt x="42841" y="585452"/>
                </a:lnTo>
                <a:lnTo>
                  <a:pt x="41780" y="598981"/>
                </a:lnTo>
                <a:lnTo>
                  <a:pt x="41780" y="605745"/>
                </a:lnTo>
                <a:lnTo>
                  <a:pt x="38464" y="615825"/>
                </a:lnTo>
                <a:lnTo>
                  <a:pt x="42974" y="641689"/>
                </a:lnTo>
                <a:lnTo>
                  <a:pt x="38464" y="654024"/>
                </a:lnTo>
                <a:lnTo>
                  <a:pt x="38464" y="655218"/>
                </a:lnTo>
                <a:lnTo>
                  <a:pt x="45229" y="661983"/>
                </a:lnTo>
                <a:lnTo>
                  <a:pt x="51993" y="663176"/>
                </a:lnTo>
                <a:lnTo>
                  <a:pt x="58757" y="659860"/>
                </a:lnTo>
                <a:lnTo>
                  <a:pt x="59819" y="655351"/>
                </a:lnTo>
                <a:lnTo>
                  <a:pt x="68838" y="655351"/>
                </a:lnTo>
                <a:lnTo>
                  <a:pt x="66583" y="658667"/>
                </a:lnTo>
                <a:lnTo>
                  <a:pt x="67644" y="666492"/>
                </a:lnTo>
                <a:lnTo>
                  <a:pt x="67644" y="667686"/>
                </a:lnTo>
                <a:lnTo>
                  <a:pt x="69899" y="672195"/>
                </a:lnTo>
                <a:lnTo>
                  <a:pt x="73214" y="674450"/>
                </a:lnTo>
                <a:cubicBezTo>
                  <a:pt x="75337" y="688907"/>
                  <a:pt x="66981" y="684265"/>
                  <a:pt x="73214" y="698059"/>
                </a:cubicBezTo>
                <a:lnTo>
                  <a:pt x="72154" y="703629"/>
                </a:lnTo>
                <a:lnTo>
                  <a:pt x="75469" y="712649"/>
                </a:lnTo>
                <a:lnTo>
                  <a:pt x="75469" y="714904"/>
                </a:lnTo>
                <a:lnTo>
                  <a:pt x="76530" y="719413"/>
                </a:lnTo>
                <a:lnTo>
                  <a:pt x="79846" y="720474"/>
                </a:lnTo>
                <a:lnTo>
                  <a:pt x="80908" y="715965"/>
                </a:lnTo>
                <a:lnTo>
                  <a:pt x="85417" y="711455"/>
                </a:lnTo>
                <a:lnTo>
                  <a:pt x="88733" y="711455"/>
                </a:lnTo>
                <a:lnTo>
                  <a:pt x="92049" y="708139"/>
                </a:lnTo>
                <a:lnTo>
                  <a:pt x="93242" y="703629"/>
                </a:lnTo>
                <a:lnTo>
                  <a:pt x="94303" y="703629"/>
                </a:lnTo>
                <a:lnTo>
                  <a:pt x="104384" y="708139"/>
                </a:lnTo>
                <a:lnTo>
                  <a:pt x="99874" y="715965"/>
                </a:lnTo>
                <a:lnTo>
                  <a:pt x="99874" y="719281"/>
                </a:lnTo>
                <a:lnTo>
                  <a:pt x="98813" y="721536"/>
                </a:lnTo>
                <a:lnTo>
                  <a:pt x="99874" y="724851"/>
                </a:lnTo>
                <a:lnTo>
                  <a:pt x="84091" y="730422"/>
                </a:lnTo>
                <a:lnTo>
                  <a:pt x="86346" y="743951"/>
                </a:lnTo>
                <a:lnTo>
                  <a:pt x="95365" y="746206"/>
                </a:lnTo>
                <a:lnTo>
                  <a:pt x="97619" y="750715"/>
                </a:lnTo>
                <a:lnTo>
                  <a:pt x="107700" y="757480"/>
                </a:lnTo>
                <a:lnTo>
                  <a:pt x="109955" y="763050"/>
                </a:lnTo>
                <a:lnTo>
                  <a:pt x="109955" y="767560"/>
                </a:lnTo>
                <a:lnTo>
                  <a:pt x="112209" y="774324"/>
                </a:lnTo>
                <a:lnTo>
                  <a:pt x="111148" y="778834"/>
                </a:lnTo>
                <a:lnTo>
                  <a:pt x="107832" y="784405"/>
                </a:lnTo>
                <a:lnTo>
                  <a:pt x="105577" y="784405"/>
                </a:lnTo>
                <a:lnTo>
                  <a:pt x="106639" y="791169"/>
                </a:lnTo>
                <a:lnTo>
                  <a:pt x="108893" y="791169"/>
                </a:lnTo>
                <a:lnTo>
                  <a:pt x="111148" y="795678"/>
                </a:lnTo>
                <a:lnTo>
                  <a:pt x="114464" y="800188"/>
                </a:lnTo>
                <a:lnTo>
                  <a:pt x="117780" y="800188"/>
                </a:lnTo>
                <a:lnTo>
                  <a:pt x="118841" y="803504"/>
                </a:lnTo>
                <a:lnTo>
                  <a:pt x="119902" y="804565"/>
                </a:lnTo>
                <a:lnTo>
                  <a:pt x="121096" y="810269"/>
                </a:lnTo>
                <a:lnTo>
                  <a:pt x="114331" y="812523"/>
                </a:lnTo>
                <a:lnTo>
                  <a:pt x="112077" y="814778"/>
                </a:lnTo>
                <a:lnTo>
                  <a:pt x="107567" y="801249"/>
                </a:lnTo>
                <a:lnTo>
                  <a:pt x="101996" y="801249"/>
                </a:lnTo>
                <a:lnTo>
                  <a:pt x="100935" y="810269"/>
                </a:lnTo>
                <a:lnTo>
                  <a:pt x="95365" y="813584"/>
                </a:lnTo>
                <a:lnTo>
                  <a:pt x="96426" y="828174"/>
                </a:lnTo>
                <a:lnTo>
                  <a:pt x="94171" y="828174"/>
                </a:lnTo>
                <a:lnTo>
                  <a:pt x="88600" y="821409"/>
                </a:lnTo>
                <a:lnTo>
                  <a:pt x="86346" y="822471"/>
                </a:lnTo>
                <a:lnTo>
                  <a:pt x="83030" y="834806"/>
                </a:lnTo>
                <a:lnTo>
                  <a:pt x="86346" y="839316"/>
                </a:lnTo>
                <a:lnTo>
                  <a:pt x="88600" y="850589"/>
                </a:lnTo>
                <a:lnTo>
                  <a:pt x="91916" y="856160"/>
                </a:lnTo>
                <a:lnTo>
                  <a:pt x="95232" y="856160"/>
                </a:lnTo>
                <a:lnTo>
                  <a:pt x="95232" y="852844"/>
                </a:lnTo>
                <a:lnTo>
                  <a:pt x="94171" y="846080"/>
                </a:lnTo>
                <a:lnTo>
                  <a:pt x="96426" y="847273"/>
                </a:lnTo>
                <a:lnTo>
                  <a:pt x="100935" y="843958"/>
                </a:lnTo>
                <a:lnTo>
                  <a:pt x="105445" y="843958"/>
                </a:lnTo>
                <a:lnTo>
                  <a:pt x="109955" y="851783"/>
                </a:lnTo>
                <a:lnTo>
                  <a:pt x="109955" y="859608"/>
                </a:lnTo>
                <a:lnTo>
                  <a:pt x="106639" y="864118"/>
                </a:lnTo>
                <a:lnTo>
                  <a:pt x="112209" y="883218"/>
                </a:lnTo>
                <a:lnTo>
                  <a:pt x="115525" y="887727"/>
                </a:lnTo>
                <a:lnTo>
                  <a:pt x="116719" y="891176"/>
                </a:lnTo>
                <a:lnTo>
                  <a:pt x="117780" y="897940"/>
                </a:lnTo>
                <a:lnTo>
                  <a:pt x="129054" y="896879"/>
                </a:lnTo>
                <a:lnTo>
                  <a:pt x="132370" y="905898"/>
                </a:lnTo>
                <a:lnTo>
                  <a:pt x="132370" y="929507"/>
                </a:lnTo>
                <a:lnTo>
                  <a:pt x="127860" y="931762"/>
                </a:lnTo>
                <a:lnTo>
                  <a:pt x="129054" y="935078"/>
                </a:lnTo>
                <a:lnTo>
                  <a:pt x="121229" y="936272"/>
                </a:lnTo>
                <a:lnTo>
                  <a:pt x="121229" y="939588"/>
                </a:lnTo>
                <a:lnTo>
                  <a:pt x="116719" y="938526"/>
                </a:lnTo>
                <a:lnTo>
                  <a:pt x="114464" y="939588"/>
                </a:lnTo>
                <a:lnTo>
                  <a:pt x="113403" y="942904"/>
                </a:lnTo>
                <a:lnTo>
                  <a:pt x="111148" y="948607"/>
                </a:lnTo>
                <a:lnTo>
                  <a:pt x="108893" y="963196"/>
                </a:lnTo>
                <a:lnTo>
                  <a:pt x="97619" y="964391"/>
                </a:lnTo>
                <a:lnTo>
                  <a:pt x="95365" y="972216"/>
                </a:lnTo>
                <a:lnTo>
                  <a:pt x="95365" y="976725"/>
                </a:lnTo>
                <a:lnTo>
                  <a:pt x="94303" y="980041"/>
                </a:lnTo>
                <a:lnTo>
                  <a:pt x="94303" y="984551"/>
                </a:lnTo>
                <a:lnTo>
                  <a:pt x="92049" y="987867"/>
                </a:lnTo>
                <a:lnTo>
                  <a:pt x="90988" y="989060"/>
                </a:lnTo>
                <a:lnTo>
                  <a:pt x="94303" y="998080"/>
                </a:lnTo>
                <a:lnTo>
                  <a:pt x="94303" y="1004844"/>
                </a:lnTo>
                <a:lnTo>
                  <a:pt x="97752" y="1013863"/>
                </a:lnTo>
                <a:lnTo>
                  <a:pt x="96558" y="1021689"/>
                </a:lnTo>
                <a:lnTo>
                  <a:pt x="95497" y="1026198"/>
                </a:lnTo>
                <a:lnTo>
                  <a:pt x="97752" y="1029514"/>
                </a:lnTo>
                <a:lnTo>
                  <a:pt x="104517" y="1030708"/>
                </a:lnTo>
                <a:lnTo>
                  <a:pt x="109026" y="1039727"/>
                </a:lnTo>
                <a:lnTo>
                  <a:pt x="109026" y="1044237"/>
                </a:lnTo>
                <a:lnTo>
                  <a:pt x="113536" y="1044237"/>
                </a:lnTo>
                <a:lnTo>
                  <a:pt x="121361" y="1045430"/>
                </a:lnTo>
                <a:lnTo>
                  <a:pt x="122422" y="1035350"/>
                </a:lnTo>
                <a:lnTo>
                  <a:pt x="121361" y="1031901"/>
                </a:lnTo>
                <a:lnTo>
                  <a:pt x="128126" y="1020628"/>
                </a:lnTo>
                <a:lnTo>
                  <a:pt x="155183" y="1032963"/>
                </a:lnTo>
                <a:lnTo>
                  <a:pt x="152928" y="1037473"/>
                </a:lnTo>
                <a:lnTo>
                  <a:pt x="152928" y="1045430"/>
                </a:lnTo>
                <a:lnTo>
                  <a:pt x="160754" y="1043176"/>
                </a:lnTo>
                <a:lnTo>
                  <a:pt x="161947" y="1045430"/>
                </a:lnTo>
                <a:lnTo>
                  <a:pt x="159693" y="1049940"/>
                </a:lnTo>
                <a:lnTo>
                  <a:pt x="160886" y="1052195"/>
                </a:lnTo>
                <a:lnTo>
                  <a:pt x="158632" y="1054450"/>
                </a:lnTo>
                <a:lnTo>
                  <a:pt x="158632" y="1063469"/>
                </a:lnTo>
                <a:lnTo>
                  <a:pt x="146297" y="1072489"/>
                </a:lnTo>
                <a:lnTo>
                  <a:pt x="146297" y="1075804"/>
                </a:lnTo>
                <a:lnTo>
                  <a:pt x="148552" y="1087078"/>
                </a:lnTo>
                <a:lnTo>
                  <a:pt x="153061" y="1090394"/>
                </a:lnTo>
                <a:lnTo>
                  <a:pt x="156377" y="1095964"/>
                </a:lnTo>
                <a:lnTo>
                  <a:pt x="157571" y="1097158"/>
                </a:lnTo>
                <a:lnTo>
                  <a:pt x="159825" y="1101668"/>
                </a:lnTo>
                <a:lnTo>
                  <a:pt x="159825" y="1102729"/>
                </a:lnTo>
                <a:lnTo>
                  <a:pt x="166590" y="1115064"/>
                </a:lnTo>
                <a:lnTo>
                  <a:pt x="166590" y="1120634"/>
                </a:lnTo>
                <a:lnTo>
                  <a:pt x="168845" y="1127399"/>
                </a:lnTo>
                <a:lnTo>
                  <a:pt x="168845" y="1128460"/>
                </a:lnTo>
                <a:lnTo>
                  <a:pt x="166590" y="1130715"/>
                </a:lnTo>
                <a:lnTo>
                  <a:pt x="170038" y="1132970"/>
                </a:lnTo>
                <a:lnTo>
                  <a:pt x="179057" y="1135225"/>
                </a:lnTo>
                <a:lnTo>
                  <a:pt x="183567" y="1137479"/>
                </a:lnTo>
                <a:lnTo>
                  <a:pt x="189270" y="1135225"/>
                </a:lnTo>
                <a:lnTo>
                  <a:pt x="193780" y="1136286"/>
                </a:lnTo>
                <a:lnTo>
                  <a:pt x="205054" y="1130715"/>
                </a:lnTo>
                <a:lnTo>
                  <a:pt x="224153" y="1130715"/>
                </a:lnTo>
                <a:lnTo>
                  <a:pt x="228663" y="1132970"/>
                </a:lnTo>
                <a:lnTo>
                  <a:pt x="223092" y="1138541"/>
                </a:lnTo>
                <a:lnTo>
                  <a:pt x="219777" y="1143050"/>
                </a:lnTo>
                <a:lnTo>
                  <a:pt x="218715" y="1146366"/>
                </a:lnTo>
                <a:lnTo>
                  <a:pt x="219777" y="1148621"/>
                </a:lnTo>
                <a:lnTo>
                  <a:pt x="217522" y="1150876"/>
                </a:lnTo>
                <a:lnTo>
                  <a:pt x="216328" y="1155385"/>
                </a:lnTo>
                <a:lnTo>
                  <a:pt x="218583" y="1158701"/>
                </a:lnTo>
                <a:lnTo>
                  <a:pt x="217522" y="1160956"/>
                </a:lnTo>
                <a:lnTo>
                  <a:pt x="218583" y="1164272"/>
                </a:lnTo>
                <a:lnTo>
                  <a:pt x="211818" y="1164272"/>
                </a:lnTo>
                <a:lnTo>
                  <a:pt x="209563" y="1166526"/>
                </a:lnTo>
                <a:lnTo>
                  <a:pt x="208370" y="1178861"/>
                </a:lnTo>
                <a:lnTo>
                  <a:pt x="199351" y="1175413"/>
                </a:lnTo>
                <a:lnTo>
                  <a:pt x="193780" y="1175413"/>
                </a:lnTo>
                <a:lnTo>
                  <a:pt x="189270" y="1179923"/>
                </a:lnTo>
                <a:lnTo>
                  <a:pt x="176935" y="1177668"/>
                </a:lnTo>
                <a:lnTo>
                  <a:pt x="178129" y="1173158"/>
                </a:lnTo>
                <a:lnTo>
                  <a:pt x="175874" y="1171965"/>
                </a:lnTo>
                <a:lnTo>
                  <a:pt x="165794" y="1164139"/>
                </a:lnTo>
                <a:lnTo>
                  <a:pt x="164600" y="1160823"/>
                </a:lnTo>
                <a:lnTo>
                  <a:pt x="151072" y="1160823"/>
                </a:lnTo>
                <a:lnTo>
                  <a:pt x="150010" y="1163078"/>
                </a:lnTo>
                <a:lnTo>
                  <a:pt x="137675" y="1160823"/>
                </a:lnTo>
                <a:lnTo>
                  <a:pt x="135420" y="1158569"/>
                </a:lnTo>
                <a:lnTo>
                  <a:pt x="129850" y="1156313"/>
                </a:lnTo>
                <a:lnTo>
                  <a:pt x="126534" y="1164139"/>
                </a:lnTo>
                <a:lnTo>
                  <a:pt x="127595" y="1168649"/>
                </a:lnTo>
                <a:lnTo>
                  <a:pt x="116321" y="1182177"/>
                </a:lnTo>
                <a:lnTo>
                  <a:pt x="110750" y="1184432"/>
                </a:lnTo>
                <a:lnTo>
                  <a:pt x="89396" y="1195706"/>
                </a:lnTo>
                <a:lnTo>
                  <a:pt x="88335" y="1205787"/>
                </a:lnTo>
                <a:lnTo>
                  <a:pt x="86080" y="1206847"/>
                </a:lnTo>
                <a:lnTo>
                  <a:pt x="84886" y="1209103"/>
                </a:lnTo>
                <a:lnTo>
                  <a:pt x="105180" y="1213612"/>
                </a:lnTo>
                <a:lnTo>
                  <a:pt x="113005" y="1212551"/>
                </a:lnTo>
                <a:lnTo>
                  <a:pt x="115260" y="1211357"/>
                </a:lnTo>
                <a:lnTo>
                  <a:pt x="120830" y="1208041"/>
                </a:lnTo>
                <a:lnTo>
                  <a:pt x="123085" y="1204725"/>
                </a:lnTo>
                <a:lnTo>
                  <a:pt x="125340" y="1203531"/>
                </a:lnTo>
                <a:lnTo>
                  <a:pt x="138869" y="1204725"/>
                </a:lnTo>
                <a:lnTo>
                  <a:pt x="165927" y="1225019"/>
                </a:lnTo>
                <a:lnTo>
                  <a:pt x="168181" y="1229528"/>
                </a:lnTo>
                <a:lnTo>
                  <a:pt x="187281" y="1235099"/>
                </a:lnTo>
                <a:lnTo>
                  <a:pt x="190597" y="1237354"/>
                </a:lnTo>
                <a:lnTo>
                  <a:pt x="191658" y="1240670"/>
                </a:lnTo>
                <a:lnTo>
                  <a:pt x="196167" y="1241863"/>
                </a:lnTo>
                <a:lnTo>
                  <a:pt x="202932" y="1248628"/>
                </a:lnTo>
                <a:lnTo>
                  <a:pt x="206247" y="1248628"/>
                </a:lnTo>
                <a:lnTo>
                  <a:pt x="211818" y="1253138"/>
                </a:lnTo>
                <a:lnTo>
                  <a:pt x="214073" y="1250882"/>
                </a:lnTo>
                <a:lnTo>
                  <a:pt x="214073" y="1237354"/>
                </a:lnTo>
                <a:lnTo>
                  <a:pt x="234366" y="1242924"/>
                </a:lnTo>
                <a:lnTo>
                  <a:pt x="247895" y="1233905"/>
                </a:lnTo>
                <a:lnTo>
                  <a:pt x="253466" y="1233905"/>
                </a:lnTo>
                <a:lnTo>
                  <a:pt x="260230" y="1232711"/>
                </a:lnTo>
                <a:lnTo>
                  <a:pt x="271504" y="1233905"/>
                </a:lnTo>
                <a:lnTo>
                  <a:pt x="294052" y="1242924"/>
                </a:lnTo>
                <a:lnTo>
                  <a:pt x="294052" y="1251943"/>
                </a:lnTo>
                <a:lnTo>
                  <a:pt x="292858" y="1255259"/>
                </a:lnTo>
                <a:lnTo>
                  <a:pt x="280523" y="1254198"/>
                </a:lnTo>
                <a:lnTo>
                  <a:pt x="271504" y="1251943"/>
                </a:lnTo>
                <a:lnTo>
                  <a:pt x="264740" y="1253005"/>
                </a:lnTo>
                <a:lnTo>
                  <a:pt x="272565" y="1266533"/>
                </a:lnTo>
                <a:lnTo>
                  <a:pt x="295113" y="1273298"/>
                </a:lnTo>
                <a:lnTo>
                  <a:pt x="301878" y="1276613"/>
                </a:lnTo>
                <a:lnTo>
                  <a:pt x="303071" y="1275553"/>
                </a:lnTo>
                <a:lnTo>
                  <a:pt x="307581" y="1282317"/>
                </a:lnTo>
                <a:lnTo>
                  <a:pt x="311030" y="1276746"/>
                </a:lnTo>
                <a:lnTo>
                  <a:pt x="315539" y="1276746"/>
                </a:lnTo>
                <a:lnTo>
                  <a:pt x="315539" y="1286827"/>
                </a:lnTo>
                <a:lnTo>
                  <a:pt x="323497" y="1304865"/>
                </a:lnTo>
                <a:lnTo>
                  <a:pt x="325752" y="1316139"/>
                </a:lnTo>
                <a:lnTo>
                  <a:pt x="340342" y="1332983"/>
                </a:lnTo>
                <a:lnTo>
                  <a:pt x="348167" y="1340809"/>
                </a:lnTo>
                <a:lnTo>
                  <a:pt x="350422" y="1347574"/>
                </a:lnTo>
                <a:lnTo>
                  <a:pt x="354932" y="1348634"/>
                </a:lnTo>
                <a:lnTo>
                  <a:pt x="355993" y="1355399"/>
                </a:lnTo>
                <a:lnTo>
                  <a:pt x="344719" y="1358715"/>
                </a:lnTo>
                <a:lnTo>
                  <a:pt x="337955" y="1364286"/>
                </a:lnTo>
                <a:lnTo>
                  <a:pt x="337955" y="1369989"/>
                </a:lnTo>
                <a:lnTo>
                  <a:pt x="334639" y="1376753"/>
                </a:lnTo>
                <a:lnTo>
                  <a:pt x="342464" y="1392536"/>
                </a:lnTo>
                <a:lnTo>
                  <a:pt x="362757" y="1404872"/>
                </a:lnTo>
                <a:lnTo>
                  <a:pt x="370583" y="1404872"/>
                </a:lnTo>
                <a:lnTo>
                  <a:pt x="376153" y="1398108"/>
                </a:lnTo>
                <a:lnTo>
                  <a:pt x="377214" y="1390282"/>
                </a:lnTo>
                <a:lnTo>
                  <a:pt x="373899" y="1385773"/>
                </a:lnTo>
                <a:lnTo>
                  <a:pt x="373899" y="1381263"/>
                </a:lnTo>
                <a:lnTo>
                  <a:pt x="367134" y="1369989"/>
                </a:lnTo>
                <a:lnTo>
                  <a:pt x="365940" y="1362163"/>
                </a:lnTo>
                <a:lnTo>
                  <a:pt x="372705" y="1349828"/>
                </a:lnTo>
                <a:lnTo>
                  <a:pt x="382918" y="1354338"/>
                </a:lnTo>
                <a:lnTo>
                  <a:pt x="394192" y="1352083"/>
                </a:lnTo>
                <a:lnTo>
                  <a:pt x="396447" y="1350890"/>
                </a:lnTo>
                <a:lnTo>
                  <a:pt x="404272" y="1353144"/>
                </a:lnTo>
                <a:lnTo>
                  <a:pt x="412097" y="1350890"/>
                </a:lnTo>
                <a:lnTo>
                  <a:pt x="413158" y="1350890"/>
                </a:lnTo>
                <a:lnTo>
                  <a:pt x="416474" y="1346380"/>
                </a:lnTo>
                <a:lnTo>
                  <a:pt x="415413" y="1341870"/>
                </a:lnTo>
                <a:lnTo>
                  <a:pt x="417668" y="1338422"/>
                </a:lnTo>
                <a:lnTo>
                  <a:pt x="414352" y="1332851"/>
                </a:lnTo>
                <a:lnTo>
                  <a:pt x="411036" y="1317067"/>
                </a:lnTo>
                <a:lnTo>
                  <a:pt x="435839" y="1321577"/>
                </a:lnTo>
                <a:lnTo>
                  <a:pt x="462897" y="1320383"/>
                </a:lnTo>
                <a:lnTo>
                  <a:pt x="465152" y="1319322"/>
                </a:lnTo>
                <a:lnTo>
                  <a:pt x="488761" y="1337361"/>
                </a:lnTo>
                <a:lnTo>
                  <a:pt x="511308" y="1327280"/>
                </a:lnTo>
                <a:lnTo>
                  <a:pt x="524837" y="1301416"/>
                </a:lnTo>
                <a:lnTo>
                  <a:pt x="519267" y="1298100"/>
                </a:lnTo>
                <a:lnTo>
                  <a:pt x="506932" y="1302610"/>
                </a:lnTo>
                <a:lnTo>
                  <a:pt x="499106" y="1295846"/>
                </a:lnTo>
                <a:lnTo>
                  <a:pt x="487832" y="1290142"/>
                </a:lnTo>
                <a:lnTo>
                  <a:pt x="497912" y="1269849"/>
                </a:lnTo>
                <a:lnTo>
                  <a:pt x="517012" y="1284439"/>
                </a:lnTo>
                <a:lnTo>
                  <a:pt x="521521" y="1278869"/>
                </a:lnTo>
                <a:lnTo>
                  <a:pt x="515951" y="1275553"/>
                </a:lnTo>
                <a:lnTo>
                  <a:pt x="521521" y="1260963"/>
                </a:lnTo>
                <a:lnTo>
                  <a:pt x="528286" y="1264278"/>
                </a:lnTo>
                <a:lnTo>
                  <a:pt x="533856" y="1264278"/>
                </a:lnTo>
                <a:lnTo>
                  <a:pt x="536111" y="1250749"/>
                </a:lnTo>
                <a:lnTo>
                  <a:pt x="529347" y="1247433"/>
                </a:lnTo>
                <a:lnTo>
                  <a:pt x="519267" y="1247433"/>
                </a:lnTo>
                <a:lnTo>
                  <a:pt x="524837" y="1237354"/>
                </a:lnTo>
                <a:lnTo>
                  <a:pt x="524837" y="1227273"/>
                </a:lnTo>
                <a:lnTo>
                  <a:pt x="520328" y="1221703"/>
                </a:lnTo>
                <a:lnTo>
                  <a:pt x="523644" y="1213877"/>
                </a:lnTo>
                <a:lnTo>
                  <a:pt x="526960" y="1216132"/>
                </a:lnTo>
                <a:lnTo>
                  <a:pt x="534785" y="1212816"/>
                </a:lnTo>
                <a:lnTo>
                  <a:pt x="535846" y="1210561"/>
                </a:lnTo>
                <a:lnTo>
                  <a:pt x="535846" y="1212816"/>
                </a:lnTo>
                <a:lnTo>
                  <a:pt x="538101" y="1215071"/>
                </a:lnTo>
                <a:lnTo>
                  <a:pt x="544865" y="1215071"/>
                </a:lnTo>
                <a:lnTo>
                  <a:pt x="544865" y="1217326"/>
                </a:lnTo>
                <a:lnTo>
                  <a:pt x="548181" y="1217326"/>
                </a:lnTo>
                <a:lnTo>
                  <a:pt x="549375" y="1216265"/>
                </a:lnTo>
                <a:lnTo>
                  <a:pt x="549375" y="1215203"/>
                </a:lnTo>
                <a:lnTo>
                  <a:pt x="553885" y="1215203"/>
                </a:lnTo>
                <a:lnTo>
                  <a:pt x="553885" y="1214010"/>
                </a:lnTo>
                <a:lnTo>
                  <a:pt x="555078" y="1214010"/>
                </a:lnTo>
                <a:lnTo>
                  <a:pt x="556139" y="1212949"/>
                </a:lnTo>
                <a:lnTo>
                  <a:pt x="558394" y="1212949"/>
                </a:lnTo>
                <a:lnTo>
                  <a:pt x="561710" y="1214010"/>
                </a:lnTo>
                <a:lnTo>
                  <a:pt x="592083" y="1233109"/>
                </a:lnTo>
                <a:lnTo>
                  <a:pt x="632537" y="1233109"/>
                </a:lnTo>
                <a:lnTo>
                  <a:pt x="657340" y="1185891"/>
                </a:lnTo>
                <a:lnTo>
                  <a:pt x="628028" y="1175811"/>
                </a:lnTo>
                <a:lnTo>
                  <a:pt x="617947" y="1171301"/>
                </a:lnTo>
                <a:lnTo>
                  <a:pt x="613438" y="1170108"/>
                </a:lnTo>
                <a:lnTo>
                  <a:pt x="597654" y="1158833"/>
                </a:lnTo>
                <a:lnTo>
                  <a:pt x="592083" y="1152070"/>
                </a:lnTo>
                <a:lnTo>
                  <a:pt x="594338" y="1146498"/>
                </a:lnTo>
                <a:lnTo>
                  <a:pt x="592083" y="1144244"/>
                </a:lnTo>
                <a:lnTo>
                  <a:pt x="584258" y="1145438"/>
                </a:lnTo>
                <a:lnTo>
                  <a:pt x="577494" y="1139734"/>
                </a:lnTo>
                <a:lnTo>
                  <a:pt x="578554" y="1130715"/>
                </a:lnTo>
                <a:lnTo>
                  <a:pt x="576300" y="1128460"/>
                </a:lnTo>
                <a:lnTo>
                  <a:pt x="578554" y="1123950"/>
                </a:lnTo>
                <a:lnTo>
                  <a:pt x="585319" y="1123950"/>
                </a:lnTo>
                <a:lnTo>
                  <a:pt x="586380" y="1120634"/>
                </a:lnTo>
                <a:lnTo>
                  <a:pt x="581870" y="1117318"/>
                </a:lnTo>
                <a:lnTo>
                  <a:pt x="579616" y="1113871"/>
                </a:lnTo>
                <a:lnTo>
                  <a:pt x="581870" y="1113871"/>
                </a:lnTo>
                <a:lnTo>
                  <a:pt x="584125" y="1109361"/>
                </a:lnTo>
                <a:lnTo>
                  <a:pt x="580809" y="1105912"/>
                </a:lnTo>
                <a:lnTo>
                  <a:pt x="578554" y="1100342"/>
                </a:lnTo>
                <a:lnTo>
                  <a:pt x="588635" y="1090261"/>
                </a:lnTo>
                <a:lnTo>
                  <a:pt x="597654" y="1090261"/>
                </a:lnTo>
                <a:lnTo>
                  <a:pt x="600970" y="1089200"/>
                </a:lnTo>
                <a:lnTo>
                  <a:pt x="607734" y="1088007"/>
                </a:lnTo>
                <a:lnTo>
                  <a:pt x="611050" y="1084691"/>
                </a:lnTo>
                <a:lnTo>
                  <a:pt x="624579" y="1083497"/>
                </a:lnTo>
                <a:lnTo>
                  <a:pt x="633598" y="1082436"/>
                </a:lnTo>
                <a:lnTo>
                  <a:pt x="632404" y="1071162"/>
                </a:lnTo>
                <a:lnTo>
                  <a:pt x="630150" y="1066653"/>
                </a:lnTo>
                <a:lnTo>
                  <a:pt x="631211" y="1064397"/>
                </a:lnTo>
                <a:lnTo>
                  <a:pt x="630150" y="1062143"/>
                </a:lnTo>
                <a:lnTo>
                  <a:pt x="631211" y="1058827"/>
                </a:lnTo>
                <a:lnTo>
                  <a:pt x="628956" y="1056572"/>
                </a:lnTo>
                <a:lnTo>
                  <a:pt x="628956" y="1052062"/>
                </a:lnTo>
                <a:lnTo>
                  <a:pt x="626701" y="1046492"/>
                </a:lnTo>
                <a:lnTo>
                  <a:pt x="622192" y="1043176"/>
                </a:lnTo>
                <a:lnTo>
                  <a:pt x="622192" y="1041982"/>
                </a:lnTo>
                <a:lnTo>
                  <a:pt x="619937" y="1039727"/>
                </a:lnTo>
                <a:lnTo>
                  <a:pt x="619937" y="1036411"/>
                </a:lnTo>
                <a:lnTo>
                  <a:pt x="623252" y="1036411"/>
                </a:lnTo>
                <a:lnTo>
                  <a:pt x="626568" y="1034157"/>
                </a:lnTo>
                <a:lnTo>
                  <a:pt x="624314" y="1029647"/>
                </a:lnTo>
                <a:lnTo>
                  <a:pt x="622059" y="1027392"/>
                </a:lnTo>
                <a:lnTo>
                  <a:pt x="625375" y="1026331"/>
                </a:lnTo>
                <a:lnTo>
                  <a:pt x="632139" y="1029647"/>
                </a:lnTo>
                <a:lnTo>
                  <a:pt x="636649" y="1027392"/>
                </a:lnTo>
                <a:lnTo>
                  <a:pt x="632139" y="1020628"/>
                </a:lnTo>
                <a:lnTo>
                  <a:pt x="633333" y="1017312"/>
                </a:lnTo>
                <a:lnTo>
                  <a:pt x="632139" y="1015057"/>
                </a:lnTo>
                <a:lnTo>
                  <a:pt x="632139" y="1012803"/>
                </a:lnTo>
                <a:lnTo>
                  <a:pt x="627630" y="1007231"/>
                </a:lnTo>
                <a:lnTo>
                  <a:pt x="629884" y="1003783"/>
                </a:lnTo>
                <a:lnTo>
                  <a:pt x="625375" y="1002722"/>
                </a:lnTo>
                <a:lnTo>
                  <a:pt x="616356" y="993703"/>
                </a:lnTo>
                <a:lnTo>
                  <a:pt x="623120" y="992642"/>
                </a:lnTo>
                <a:lnTo>
                  <a:pt x="624181" y="994896"/>
                </a:lnTo>
                <a:lnTo>
                  <a:pt x="626436" y="997151"/>
                </a:lnTo>
                <a:lnTo>
                  <a:pt x="636516" y="991448"/>
                </a:lnTo>
                <a:lnTo>
                  <a:pt x="634261" y="983623"/>
                </a:lnTo>
                <a:lnTo>
                  <a:pt x="634261" y="979113"/>
                </a:lnTo>
                <a:lnTo>
                  <a:pt x="633200" y="976858"/>
                </a:lnTo>
                <a:lnTo>
                  <a:pt x="636516" y="975664"/>
                </a:lnTo>
                <a:lnTo>
                  <a:pt x="639832" y="976858"/>
                </a:lnTo>
                <a:lnTo>
                  <a:pt x="643280" y="975664"/>
                </a:lnTo>
                <a:lnTo>
                  <a:pt x="648851" y="985745"/>
                </a:lnTo>
                <a:lnTo>
                  <a:pt x="654422" y="985745"/>
                </a:lnTo>
                <a:lnTo>
                  <a:pt x="659993" y="990255"/>
                </a:lnTo>
                <a:lnTo>
                  <a:pt x="663441" y="989193"/>
                </a:lnTo>
                <a:lnTo>
                  <a:pt x="666757" y="990255"/>
                </a:lnTo>
                <a:lnTo>
                  <a:pt x="666757" y="983490"/>
                </a:lnTo>
                <a:lnTo>
                  <a:pt x="664502" y="976725"/>
                </a:lnTo>
                <a:lnTo>
                  <a:pt x="665563" y="972216"/>
                </a:lnTo>
                <a:lnTo>
                  <a:pt x="669012" y="973277"/>
                </a:lnTo>
                <a:lnTo>
                  <a:pt x="672328" y="969961"/>
                </a:lnTo>
                <a:lnTo>
                  <a:pt x="672328" y="967706"/>
                </a:lnTo>
                <a:lnTo>
                  <a:pt x="673521" y="965452"/>
                </a:lnTo>
                <a:lnTo>
                  <a:pt x="678031" y="966645"/>
                </a:lnTo>
                <a:lnTo>
                  <a:pt x="688111" y="952056"/>
                </a:lnTo>
                <a:lnTo>
                  <a:pt x="688111" y="946485"/>
                </a:lnTo>
                <a:lnTo>
                  <a:pt x="689305" y="943036"/>
                </a:lnTo>
                <a:lnTo>
                  <a:pt x="687050" y="941975"/>
                </a:lnTo>
                <a:lnTo>
                  <a:pt x="691560" y="934149"/>
                </a:lnTo>
                <a:lnTo>
                  <a:pt x="698324" y="933089"/>
                </a:lnTo>
                <a:lnTo>
                  <a:pt x="699518" y="926324"/>
                </a:lnTo>
                <a:lnTo>
                  <a:pt x="706282" y="924070"/>
                </a:lnTo>
                <a:lnTo>
                  <a:pt x="711985" y="924070"/>
                </a:lnTo>
                <a:lnTo>
                  <a:pt x="716495" y="926324"/>
                </a:lnTo>
                <a:lnTo>
                  <a:pt x="726575" y="924070"/>
                </a:lnTo>
                <a:lnTo>
                  <a:pt x="724320" y="918498"/>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474" name="Freeform: Shape 1473">
            <a:extLst>
              <a:ext uri="{FF2B5EF4-FFF2-40B4-BE49-F238E27FC236}">
                <a16:creationId xmlns:a16="http://schemas.microsoft.com/office/drawing/2014/main" id="{BBA7794D-78E6-F0A0-2E60-38A36D07705E}"/>
              </a:ext>
            </a:extLst>
          </p:cNvPr>
          <p:cNvSpPr/>
          <p:nvPr/>
        </p:nvSpPr>
        <p:spPr>
          <a:xfrm>
            <a:off x="4954671" y="5751214"/>
            <a:ext cx="206236" cy="206175"/>
          </a:xfrm>
          <a:custGeom>
            <a:avLst/>
            <a:gdLst>
              <a:gd name="connsiteX0" fmla="*/ 342199 w 454673"/>
              <a:gd name="connsiteY0" fmla="*/ 0 h 454540"/>
              <a:gd name="connsiteX1" fmla="*/ 360105 w 454673"/>
              <a:gd name="connsiteY1" fmla="*/ 21354 h 454540"/>
              <a:gd name="connsiteX2" fmla="*/ 382652 w 454673"/>
              <a:gd name="connsiteY2" fmla="*/ 59686 h 454540"/>
              <a:gd name="connsiteX3" fmla="*/ 408516 w 454673"/>
              <a:gd name="connsiteY3" fmla="*/ 74275 h 454540"/>
              <a:gd name="connsiteX4" fmla="*/ 429871 w 454673"/>
              <a:gd name="connsiteY4" fmla="*/ 110220 h 454540"/>
              <a:gd name="connsiteX5" fmla="*/ 443400 w 454673"/>
              <a:gd name="connsiteY5" fmla="*/ 132767 h 454540"/>
              <a:gd name="connsiteX6" fmla="*/ 383714 w 454673"/>
              <a:gd name="connsiteY6" fmla="*/ 186750 h 454540"/>
              <a:gd name="connsiteX7" fmla="*/ 379204 w 454673"/>
              <a:gd name="connsiteY7" fmla="*/ 196963 h 454540"/>
              <a:gd name="connsiteX8" fmla="*/ 389417 w 454673"/>
              <a:gd name="connsiteY8" fmla="*/ 241926 h 454540"/>
              <a:gd name="connsiteX9" fmla="*/ 454674 w 454673"/>
              <a:gd name="connsiteY9" fmla="*/ 286890 h 454540"/>
              <a:gd name="connsiteX10" fmla="*/ 443400 w 454673"/>
              <a:gd name="connsiteY10" fmla="*/ 301612 h 454540"/>
              <a:gd name="connsiteX11" fmla="*/ 441145 w 454673"/>
              <a:gd name="connsiteY11" fmla="*/ 300418 h 454540"/>
              <a:gd name="connsiteX12" fmla="*/ 414220 w 454673"/>
              <a:gd name="connsiteY12" fmla="*/ 333047 h 454540"/>
              <a:gd name="connsiteX13" fmla="*/ 401752 w 454673"/>
              <a:gd name="connsiteY13" fmla="*/ 351085 h 454540"/>
              <a:gd name="connsiteX14" fmla="*/ 404007 w 454673"/>
              <a:gd name="connsiteY14" fmla="*/ 352146 h 454540"/>
              <a:gd name="connsiteX15" fmla="*/ 402946 w 454673"/>
              <a:gd name="connsiteY15" fmla="*/ 354401 h 454540"/>
              <a:gd name="connsiteX16" fmla="*/ 401752 w 454673"/>
              <a:gd name="connsiteY16" fmla="*/ 354401 h 454540"/>
              <a:gd name="connsiteX17" fmla="*/ 385968 w 454673"/>
              <a:gd name="connsiteY17" fmla="*/ 364614 h 454540"/>
              <a:gd name="connsiteX18" fmla="*/ 380398 w 454673"/>
              <a:gd name="connsiteY18" fmla="*/ 349892 h 454540"/>
              <a:gd name="connsiteX19" fmla="*/ 374694 w 454673"/>
              <a:gd name="connsiteY19" fmla="*/ 347636 h 454540"/>
              <a:gd name="connsiteX20" fmla="*/ 369124 w 454673"/>
              <a:gd name="connsiteY20" fmla="*/ 352146 h 454540"/>
              <a:gd name="connsiteX21" fmla="*/ 354534 w 454673"/>
              <a:gd name="connsiteY21" fmla="*/ 355595 h 454540"/>
              <a:gd name="connsiteX22" fmla="*/ 347769 w 454673"/>
              <a:gd name="connsiteY22" fmla="*/ 361165 h 454540"/>
              <a:gd name="connsiteX23" fmla="*/ 343260 w 454673"/>
              <a:gd name="connsiteY23" fmla="*/ 366868 h 454540"/>
              <a:gd name="connsiteX24" fmla="*/ 337689 w 454673"/>
              <a:gd name="connsiteY24" fmla="*/ 371378 h 454540"/>
              <a:gd name="connsiteX25" fmla="*/ 337689 w 454673"/>
              <a:gd name="connsiteY25" fmla="*/ 382519 h 454540"/>
              <a:gd name="connsiteX26" fmla="*/ 318457 w 454673"/>
              <a:gd name="connsiteY26" fmla="*/ 387029 h 454540"/>
              <a:gd name="connsiteX27" fmla="*/ 310632 w 454673"/>
              <a:gd name="connsiteY27" fmla="*/ 394987 h 454540"/>
              <a:gd name="connsiteX28" fmla="*/ 302806 w 454673"/>
              <a:gd name="connsiteY28" fmla="*/ 381458 h 454540"/>
              <a:gd name="connsiteX29" fmla="*/ 301613 w 454673"/>
              <a:gd name="connsiteY29" fmla="*/ 374694 h 454540"/>
              <a:gd name="connsiteX30" fmla="*/ 292594 w 454673"/>
              <a:gd name="connsiteY30" fmla="*/ 360104 h 454540"/>
              <a:gd name="connsiteX31" fmla="*/ 282513 w 454673"/>
              <a:gd name="connsiteY31" fmla="*/ 352146 h 454540"/>
              <a:gd name="connsiteX32" fmla="*/ 267923 w 454673"/>
              <a:gd name="connsiteY32" fmla="*/ 356655 h 454540"/>
              <a:gd name="connsiteX33" fmla="*/ 267923 w 454673"/>
              <a:gd name="connsiteY33" fmla="*/ 362359 h 454540"/>
              <a:gd name="connsiteX34" fmla="*/ 273494 w 454673"/>
              <a:gd name="connsiteY34" fmla="*/ 372439 h 454540"/>
              <a:gd name="connsiteX35" fmla="*/ 282513 w 454673"/>
              <a:gd name="connsiteY35" fmla="*/ 378142 h 454540"/>
              <a:gd name="connsiteX36" fmla="*/ 284768 w 454673"/>
              <a:gd name="connsiteY36" fmla="*/ 383713 h 454540"/>
              <a:gd name="connsiteX37" fmla="*/ 283574 w 454673"/>
              <a:gd name="connsiteY37" fmla="*/ 388223 h 454540"/>
              <a:gd name="connsiteX38" fmla="*/ 284768 w 454673"/>
              <a:gd name="connsiteY38" fmla="*/ 393794 h 454540"/>
              <a:gd name="connsiteX39" fmla="*/ 288084 w 454673"/>
              <a:gd name="connsiteY39" fmla="*/ 405067 h 454540"/>
              <a:gd name="connsiteX40" fmla="*/ 285829 w 454673"/>
              <a:gd name="connsiteY40" fmla="*/ 406129 h 454540"/>
              <a:gd name="connsiteX41" fmla="*/ 275749 w 454673"/>
              <a:gd name="connsiteY41" fmla="*/ 396048 h 454540"/>
              <a:gd name="connsiteX42" fmla="*/ 267923 w 454673"/>
              <a:gd name="connsiteY42" fmla="*/ 391538 h 454540"/>
              <a:gd name="connsiteX43" fmla="*/ 264475 w 454673"/>
              <a:gd name="connsiteY43" fmla="*/ 404006 h 454540"/>
              <a:gd name="connsiteX44" fmla="*/ 252140 w 454673"/>
              <a:gd name="connsiteY44" fmla="*/ 409577 h 454540"/>
              <a:gd name="connsiteX45" fmla="*/ 247630 w 454673"/>
              <a:gd name="connsiteY45" fmla="*/ 404006 h 454540"/>
              <a:gd name="connsiteX46" fmla="*/ 248691 w 454673"/>
              <a:gd name="connsiteY46" fmla="*/ 399497 h 454540"/>
              <a:gd name="connsiteX47" fmla="*/ 237550 w 454673"/>
              <a:gd name="connsiteY47" fmla="*/ 385968 h 454540"/>
              <a:gd name="connsiteX48" fmla="*/ 222827 w 454673"/>
              <a:gd name="connsiteY48" fmla="*/ 381458 h 454540"/>
              <a:gd name="connsiteX49" fmla="*/ 221766 w 454673"/>
              <a:gd name="connsiteY49" fmla="*/ 396048 h 454540"/>
              <a:gd name="connsiteX50" fmla="*/ 211553 w 454673"/>
              <a:gd name="connsiteY50" fmla="*/ 405067 h 454540"/>
              <a:gd name="connsiteX51" fmla="*/ 212747 w 454673"/>
              <a:gd name="connsiteY51" fmla="*/ 423106 h 454540"/>
              <a:gd name="connsiteX52" fmla="*/ 200412 w 454673"/>
              <a:gd name="connsiteY52" fmla="*/ 434380 h 454540"/>
              <a:gd name="connsiteX53" fmla="*/ 186883 w 454673"/>
              <a:gd name="connsiteY53" fmla="*/ 445521 h 454540"/>
              <a:gd name="connsiteX54" fmla="*/ 182373 w 454673"/>
              <a:gd name="connsiteY54" fmla="*/ 444460 h 454540"/>
              <a:gd name="connsiteX55" fmla="*/ 182373 w 454673"/>
              <a:gd name="connsiteY55" fmla="*/ 437696 h 454540"/>
              <a:gd name="connsiteX56" fmla="*/ 180119 w 454673"/>
              <a:gd name="connsiteY56" fmla="*/ 438889 h 454540"/>
              <a:gd name="connsiteX57" fmla="*/ 175609 w 454673"/>
              <a:gd name="connsiteY57" fmla="*/ 442205 h 454540"/>
              <a:gd name="connsiteX58" fmla="*/ 170038 w 454673"/>
              <a:gd name="connsiteY58" fmla="*/ 454540 h 454540"/>
              <a:gd name="connsiteX59" fmla="*/ 165529 w 454673"/>
              <a:gd name="connsiteY59" fmla="*/ 450031 h 454540"/>
              <a:gd name="connsiteX60" fmla="*/ 163274 w 454673"/>
              <a:gd name="connsiteY60" fmla="*/ 430931 h 454540"/>
              <a:gd name="connsiteX61" fmla="*/ 162080 w 454673"/>
              <a:gd name="connsiteY61" fmla="*/ 404006 h 454540"/>
              <a:gd name="connsiteX62" fmla="*/ 156510 w 454673"/>
              <a:gd name="connsiteY62" fmla="*/ 397242 h 454540"/>
              <a:gd name="connsiteX63" fmla="*/ 139665 w 454673"/>
              <a:gd name="connsiteY63" fmla="*/ 385968 h 454540"/>
              <a:gd name="connsiteX64" fmla="*/ 138471 w 454673"/>
              <a:gd name="connsiteY64" fmla="*/ 367930 h 454540"/>
              <a:gd name="connsiteX65" fmla="*/ 130646 w 454673"/>
              <a:gd name="connsiteY65" fmla="*/ 356655 h 454540"/>
              <a:gd name="connsiteX66" fmla="*/ 126136 w 454673"/>
              <a:gd name="connsiteY66" fmla="*/ 362359 h 454540"/>
              <a:gd name="connsiteX67" fmla="*/ 118178 w 454673"/>
              <a:gd name="connsiteY67" fmla="*/ 366868 h 454540"/>
              <a:gd name="connsiteX68" fmla="*/ 112608 w 454673"/>
              <a:gd name="connsiteY68" fmla="*/ 356655 h 454540"/>
              <a:gd name="connsiteX69" fmla="*/ 108098 w 454673"/>
              <a:gd name="connsiteY69" fmla="*/ 342066 h 454540"/>
              <a:gd name="connsiteX70" fmla="*/ 96824 w 454673"/>
              <a:gd name="connsiteY70" fmla="*/ 354401 h 454540"/>
              <a:gd name="connsiteX71" fmla="*/ 93508 w 454673"/>
              <a:gd name="connsiteY71" fmla="*/ 352146 h 454540"/>
              <a:gd name="connsiteX72" fmla="*/ 96824 w 454673"/>
              <a:gd name="connsiteY72" fmla="*/ 360104 h 454540"/>
              <a:gd name="connsiteX73" fmla="*/ 94569 w 454673"/>
              <a:gd name="connsiteY73" fmla="*/ 365674 h 454540"/>
              <a:gd name="connsiteX74" fmla="*/ 90059 w 454673"/>
              <a:gd name="connsiteY74" fmla="*/ 361165 h 454540"/>
              <a:gd name="connsiteX75" fmla="*/ 90059 w 454673"/>
              <a:gd name="connsiteY75" fmla="*/ 357849 h 454540"/>
              <a:gd name="connsiteX76" fmla="*/ 79979 w 454673"/>
              <a:gd name="connsiteY76" fmla="*/ 345382 h 454540"/>
              <a:gd name="connsiteX77" fmla="*/ 88998 w 454673"/>
              <a:gd name="connsiteY77" fmla="*/ 330792 h 454540"/>
              <a:gd name="connsiteX78" fmla="*/ 94569 w 454673"/>
              <a:gd name="connsiteY78" fmla="*/ 335301 h 454540"/>
              <a:gd name="connsiteX79" fmla="*/ 94569 w 454673"/>
              <a:gd name="connsiteY79" fmla="*/ 338750 h 454540"/>
              <a:gd name="connsiteX80" fmla="*/ 103588 w 454673"/>
              <a:gd name="connsiteY80" fmla="*/ 333047 h 454540"/>
              <a:gd name="connsiteX81" fmla="*/ 90059 w 454673"/>
              <a:gd name="connsiteY81" fmla="*/ 329731 h 454540"/>
              <a:gd name="connsiteX82" fmla="*/ 84489 w 454673"/>
              <a:gd name="connsiteY82" fmla="*/ 325221 h 454540"/>
              <a:gd name="connsiteX83" fmla="*/ 82234 w 454673"/>
              <a:gd name="connsiteY83" fmla="*/ 325221 h 454540"/>
              <a:gd name="connsiteX84" fmla="*/ 81040 w 454673"/>
              <a:gd name="connsiteY84" fmla="*/ 326282 h 454540"/>
              <a:gd name="connsiteX85" fmla="*/ 70960 w 454673"/>
              <a:gd name="connsiteY85" fmla="*/ 327476 h 454540"/>
              <a:gd name="connsiteX86" fmla="*/ 67512 w 454673"/>
              <a:gd name="connsiteY86" fmla="*/ 324028 h 454540"/>
              <a:gd name="connsiteX87" fmla="*/ 68705 w 454673"/>
              <a:gd name="connsiteY87" fmla="*/ 310631 h 454540"/>
              <a:gd name="connsiteX88" fmla="*/ 72021 w 454673"/>
              <a:gd name="connsiteY88" fmla="*/ 313947 h 454540"/>
              <a:gd name="connsiteX89" fmla="*/ 70960 w 454673"/>
              <a:gd name="connsiteY89" fmla="*/ 309437 h 454540"/>
              <a:gd name="connsiteX90" fmla="*/ 74276 w 454673"/>
              <a:gd name="connsiteY90" fmla="*/ 304928 h 454540"/>
              <a:gd name="connsiteX91" fmla="*/ 72021 w 454673"/>
              <a:gd name="connsiteY91" fmla="*/ 302673 h 454540"/>
              <a:gd name="connsiteX92" fmla="*/ 66450 w 454673"/>
              <a:gd name="connsiteY92" fmla="*/ 302673 h 454540"/>
              <a:gd name="connsiteX93" fmla="*/ 45096 w 454673"/>
              <a:gd name="connsiteY93" fmla="*/ 311693 h 454540"/>
              <a:gd name="connsiteX94" fmla="*/ 35016 w 454673"/>
              <a:gd name="connsiteY94" fmla="*/ 322966 h 454540"/>
              <a:gd name="connsiteX95" fmla="*/ 32761 w 454673"/>
              <a:gd name="connsiteY95" fmla="*/ 318456 h 454540"/>
              <a:gd name="connsiteX96" fmla="*/ 29313 w 454673"/>
              <a:gd name="connsiteY96" fmla="*/ 316202 h 454540"/>
              <a:gd name="connsiteX97" fmla="*/ 25997 w 454673"/>
              <a:gd name="connsiteY97" fmla="*/ 311693 h 454540"/>
              <a:gd name="connsiteX98" fmla="*/ 32761 w 454673"/>
              <a:gd name="connsiteY98" fmla="*/ 295909 h 454540"/>
              <a:gd name="connsiteX99" fmla="*/ 37138 w 454673"/>
              <a:gd name="connsiteY99" fmla="*/ 298164 h 454540"/>
              <a:gd name="connsiteX100" fmla="*/ 37138 w 454673"/>
              <a:gd name="connsiteY100" fmla="*/ 295909 h 454540"/>
              <a:gd name="connsiteX101" fmla="*/ 36077 w 454673"/>
              <a:gd name="connsiteY101" fmla="*/ 295909 h 454540"/>
              <a:gd name="connsiteX102" fmla="*/ 37138 w 454673"/>
              <a:gd name="connsiteY102" fmla="*/ 292593 h 454540"/>
              <a:gd name="connsiteX103" fmla="*/ 42841 w 454673"/>
              <a:gd name="connsiteY103" fmla="*/ 291399 h 454540"/>
              <a:gd name="connsiteX104" fmla="*/ 41648 w 454673"/>
              <a:gd name="connsiteY104" fmla="*/ 290338 h 454540"/>
              <a:gd name="connsiteX105" fmla="*/ 72021 w 454673"/>
              <a:gd name="connsiteY105" fmla="*/ 300418 h 454540"/>
              <a:gd name="connsiteX106" fmla="*/ 75469 w 454673"/>
              <a:gd name="connsiteY106" fmla="*/ 292593 h 454540"/>
              <a:gd name="connsiteX107" fmla="*/ 70960 w 454673"/>
              <a:gd name="connsiteY107" fmla="*/ 291399 h 454540"/>
              <a:gd name="connsiteX108" fmla="*/ 68705 w 454673"/>
              <a:gd name="connsiteY108" fmla="*/ 292593 h 454540"/>
              <a:gd name="connsiteX109" fmla="*/ 67512 w 454673"/>
              <a:gd name="connsiteY109" fmla="*/ 291399 h 454540"/>
              <a:gd name="connsiteX110" fmla="*/ 63134 w 454673"/>
              <a:gd name="connsiteY110" fmla="*/ 290338 h 454540"/>
              <a:gd name="connsiteX111" fmla="*/ 61941 w 454673"/>
              <a:gd name="connsiteY111" fmla="*/ 291399 h 454540"/>
              <a:gd name="connsiteX112" fmla="*/ 58625 w 454673"/>
              <a:gd name="connsiteY112" fmla="*/ 290338 h 454540"/>
              <a:gd name="connsiteX113" fmla="*/ 57431 w 454673"/>
              <a:gd name="connsiteY113" fmla="*/ 290338 h 454540"/>
              <a:gd name="connsiteX114" fmla="*/ 56370 w 454673"/>
              <a:gd name="connsiteY114" fmla="*/ 292593 h 454540"/>
              <a:gd name="connsiteX115" fmla="*/ 57431 w 454673"/>
              <a:gd name="connsiteY115" fmla="*/ 293654 h 454540"/>
              <a:gd name="connsiteX116" fmla="*/ 54115 w 454673"/>
              <a:gd name="connsiteY116" fmla="*/ 293654 h 454540"/>
              <a:gd name="connsiteX117" fmla="*/ 52922 w 454673"/>
              <a:gd name="connsiteY117" fmla="*/ 290338 h 454540"/>
              <a:gd name="connsiteX118" fmla="*/ 54115 w 454673"/>
              <a:gd name="connsiteY118" fmla="*/ 289144 h 454540"/>
              <a:gd name="connsiteX119" fmla="*/ 46157 w 454673"/>
              <a:gd name="connsiteY119" fmla="*/ 286890 h 454540"/>
              <a:gd name="connsiteX120" fmla="*/ 45096 w 454673"/>
              <a:gd name="connsiteY120" fmla="*/ 283574 h 454540"/>
              <a:gd name="connsiteX121" fmla="*/ 47351 w 454673"/>
              <a:gd name="connsiteY121" fmla="*/ 281319 h 454540"/>
              <a:gd name="connsiteX122" fmla="*/ 51860 w 454673"/>
              <a:gd name="connsiteY122" fmla="*/ 275615 h 454540"/>
              <a:gd name="connsiteX123" fmla="*/ 51860 w 454673"/>
              <a:gd name="connsiteY123" fmla="*/ 270045 h 454540"/>
              <a:gd name="connsiteX124" fmla="*/ 50667 w 454673"/>
              <a:gd name="connsiteY124" fmla="*/ 267790 h 454540"/>
              <a:gd name="connsiteX125" fmla="*/ 48412 w 454673"/>
              <a:gd name="connsiteY125" fmla="*/ 266596 h 454540"/>
              <a:gd name="connsiteX126" fmla="*/ 47351 w 454673"/>
              <a:gd name="connsiteY126" fmla="*/ 271106 h 454540"/>
              <a:gd name="connsiteX127" fmla="*/ 46157 w 454673"/>
              <a:gd name="connsiteY127" fmla="*/ 271106 h 454540"/>
              <a:gd name="connsiteX128" fmla="*/ 43903 w 454673"/>
              <a:gd name="connsiteY128" fmla="*/ 274554 h 454540"/>
              <a:gd name="connsiteX129" fmla="*/ 47351 w 454673"/>
              <a:gd name="connsiteY129" fmla="*/ 277870 h 454540"/>
              <a:gd name="connsiteX130" fmla="*/ 43903 w 454673"/>
              <a:gd name="connsiteY130" fmla="*/ 280125 h 454540"/>
              <a:gd name="connsiteX131" fmla="*/ 38332 w 454673"/>
              <a:gd name="connsiteY131" fmla="*/ 273361 h 454540"/>
              <a:gd name="connsiteX132" fmla="*/ 39393 w 454673"/>
              <a:gd name="connsiteY132" fmla="*/ 253200 h 454540"/>
              <a:gd name="connsiteX133" fmla="*/ 45096 w 454673"/>
              <a:gd name="connsiteY133" fmla="*/ 250945 h 454540"/>
              <a:gd name="connsiteX134" fmla="*/ 43903 w 454673"/>
              <a:gd name="connsiteY134" fmla="*/ 245242 h 454540"/>
              <a:gd name="connsiteX135" fmla="*/ 42841 w 454673"/>
              <a:gd name="connsiteY135" fmla="*/ 239671 h 454540"/>
              <a:gd name="connsiteX136" fmla="*/ 47351 w 454673"/>
              <a:gd name="connsiteY136" fmla="*/ 229591 h 454540"/>
              <a:gd name="connsiteX137" fmla="*/ 51860 w 454673"/>
              <a:gd name="connsiteY137" fmla="*/ 225081 h 454540"/>
              <a:gd name="connsiteX138" fmla="*/ 47351 w 454673"/>
              <a:gd name="connsiteY138" fmla="*/ 216062 h 454540"/>
              <a:gd name="connsiteX139" fmla="*/ 45096 w 454673"/>
              <a:gd name="connsiteY139" fmla="*/ 214868 h 454540"/>
              <a:gd name="connsiteX140" fmla="*/ 43903 w 454673"/>
              <a:gd name="connsiteY140" fmla="*/ 214868 h 454540"/>
              <a:gd name="connsiteX141" fmla="*/ 42841 w 454673"/>
              <a:gd name="connsiteY141" fmla="*/ 217124 h 454540"/>
              <a:gd name="connsiteX142" fmla="*/ 39393 w 454673"/>
              <a:gd name="connsiteY142" fmla="*/ 218317 h 454540"/>
              <a:gd name="connsiteX143" fmla="*/ 37138 w 454673"/>
              <a:gd name="connsiteY143" fmla="*/ 218317 h 454540"/>
              <a:gd name="connsiteX144" fmla="*/ 32761 w 454673"/>
              <a:gd name="connsiteY144" fmla="*/ 220572 h 454540"/>
              <a:gd name="connsiteX145" fmla="*/ 30506 w 454673"/>
              <a:gd name="connsiteY145" fmla="*/ 214868 h 454540"/>
              <a:gd name="connsiteX146" fmla="*/ 28251 w 454673"/>
              <a:gd name="connsiteY146" fmla="*/ 212614 h 454540"/>
              <a:gd name="connsiteX147" fmla="*/ 31567 w 454673"/>
              <a:gd name="connsiteY147" fmla="*/ 210359 h 454540"/>
              <a:gd name="connsiteX148" fmla="*/ 32761 w 454673"/>
              <a:gd name="connsiteY148" fmla="*/ 205849 h 454540"/>
              <a:gd name="connsiteX149" fmla="*/ 35016 w 454673"/>
              <a:gd name="connsiteY149" fmla="*/ 204789 h 454540"/>
              <a:gd name="connsiteX150" fmla="*/ 33822 w 454673"/>
              <a:gd name="connsiteY150" fmla="*/ 199217 h 454540"/>
              <a:gd name="connsiteX151" fmla="*/ 30506 w 454673"/>
              <a:gd name="connsiteY151" fmla="*/ 200279 h 454540"/>
              <a:gd name="connsiteX152" fmla="*/ 22548 w 454673"/>
              <a:gd name="connsiteY152" fmla="*/ 203595 h 454540"/>
              <a:gd name="connsiteX153" fmla="*/ 20294 w 454673"/>
              <a:gd name="connsiteY153" fmla="*/ 200279 h 454540"/>
              <a:gd name="connsiteX154" fmla="*/ 13529 w 454673"/>
              <a:gd name="connsiteY154" fmla="*/ 200279 h 454540"/>
              <a:gd name="connsiteX155" fmla="*/ 10213 w 454673"/>
              <a:gd name="connsiteY155" fmla="*/ 198024 h 454540"/>
              <a:gd name="connsiteX156" fmla="*/ 4510 w 454673"/>
              <a:gd name="connsiteY156" fmla="*/ 202533 h 454540"/>
              <a:gd name="connsiteX157" fmla="*/ 1194 w 454673"/>
              <a:gd name="connsiteY157" fmla="*/ 198024 h 454540"/>
              <a:gd name="connsiteX158" fmla="*/ 3449 w 454673"/>
              <a:gd name="connsiteY158" fmla="*/ 194708 h 454540"/>
              <a:gd name="connsiteX159" fmla="*/ 0 w 454673"/>
              <a:gd name="connsiteY159" fmla="*/ 190198 h 454540"/>
              <a:gd name="connsiteX160" fmla="*/ 0 w 454673"/>
              <a:gd name="connsiteY160" fmla="*/ 181179 h 454540"/>
              <a:gd name="connsiteX161" fmla="*/ 2255 w 454673"/>
              <a:gd name="connsiteY161" fmla="*/ 178925 h 454540"/>
              <a:gd name="connsiteX162" fmla="*/ 4510 w 454673"/>
              <a:gd name="connsiteY162" fmla="*/ 169906 h 454540"/>
              <a:gd name="connsiteX163" fmla="*/ 15784 w 454673"/>
              <a:gd name="connsiteY163" fmla="*/ 179985 h 454540"/>
              <a:gd name="connsiteX164" fmla="*/ 24803 w 454673"/>
              <a:gd name="connsiteY164" fmla="*/ 183434 h 454540"/>
              <a:gd name="connsiteX165" fmla="*/ 22548 w 454673"/>
              <a:gd name="connsiteY165" fmla="*/ 181179 h 454540"/>
              <a:gd name="connsiteX166" fmla="*/ 14723 w 454673"/>
              <a:gd name="connsiteY166" fmla="*/ 177731 h 454540"/>
              <a:gd name="connsiteX167" fmla="*/ 14723 w 454673"/>
              <a:gd name="connsiteY167" fmla="*/ 175476 h 454540"/>
              <a:gd name="connsiteX168" fmla="*/ 12468 w 454673"/>
              <a:gd name="connsiteY168" fmla="*/ 174415 h 454540"/>
              <a:gd name="connsiteX169" fmla="*/ 12468 w 454673"/>
              <a:gd name="connsiteY169" fmla="*/ 172160 h 454540"/>
              <a:gd name="connsiteX170" fmla="*/ 16978 w 454673"/>
              <a:gd name="connsiteY170" fmla="*/ 172160 h 454540"/>
              <a:gd name="connsiteX171" fmla="*/ 21487 w 454673"/>
              <a:gd name="connsiteY171" fmla="*/ 174415 h 454540"/>
              <a:gd name="connsiteX172" fmla="*/ 21487 w 454673"/>
              <a:gd name="connsiteY172" fmla="*/ 173221 h 454540"/>
              <a:gd name="connsiteX173" fmla="*/ 16978 w 454673"/>
              <a:gd name="connsiteY173" fmla="*/ 170966 h 454540"/>
              <a:gd name="connsiteX174" fmla="*/ 16978 w 454673"/>
              <a:gd name="connsiteY174" fmla="*/ 169906 h 454540"/>
              <a:gd name="connsiteX175" fmla="*/ 22548 w 454673"/>
              <a:gd name="connsiteY175" fmla="*/ 169906 h 454540"/>
              <a:gd name="connsiteX176" fmla="*/ 25997 w 454673"/>
              <a:gd name="connsiteY176" fmla="*/ 172160 h 454540"/>
              <a:gd name="connsiteX177" fmla="*/ 28251 w 454673"/>
              <a:gd name="connsiteY177" fmla="*/ 172160 h 454540"/>
              <a:gd name="connsiteX178" fmla="*/ 29313 w 454673"/>
              <a:gd name="connsiteY178" fmla="*/ 173221 h 454540"/>
              <a:gd name="connsiteX179" fmla="*/ 35016 w 454673"/>
              <a:gd name="connsiteY179" fmla="*/ 173221 h 454540"/>
              <a:gd name="connsiteX180" fmla="*/ 36077 w 454673"/>
              <a:gd name="connsiteY180" fmla="*/ 174415 h 454540"/>
              <a:gd name="connsiteX181" fmla="*/ 37138 w 454673"/>
              <a:gd name="connsiteY181" fmla="*/ 175476 h 454540"/>
              <a:gd name="connsiteX182" fmla="*/ 37138 w 454673"/>
              <a:gd name="connsiteY182" fmla="*/ 176669 h 454540"/>
              <a:gd name="connsiteX183" fmla="*/ 36077 w 454673"/>
              <a:gd name="connsiteY183" fmla="*/ 176669 h 454540"/>
              <a:gd name="connsiteX184" fmla="*/ 35016 w 454673"/>
              <a:gd name="connsiteY184" fmla="*/ 177731 h 454540"/>
              <a:gd name="connsiteX185" fmla="*/ 35016 w 454673"/>
              <a:gd name="connsiteY185" fmla="*/ 178925 h 454540"/>
              <a:gd name="connsiteX186" fmla="*/ 38332 w 454673"/>
              <a:gd name="connsiteY186" fmla="*/ 179985 h 454540"/>
              <a:gd name="connsiteX187" fmla="*/ 46157 w 454673"/>
              <a:gd name="connsiteY187" fmla="*/ 187944 h 454540"/>
              <a:gd name="connsiteX188" fmla="*/ 47351 w 454673"/>
              <a:gd name="connsiteY188" fmla="*/ 185689 h 454540"/>
              <a:gd name="connsiteX189" fmla="*/ 51860 w 454673"/>
              <a:gd name="connsiteY189" fmla="*/ 187944 h 454540"/>
              <a:gd name="connsiteX190" fmla="*/ 51860 w 454673"/>
              <a:gd name="connsiteY190" fmla="*/ 190198 h 454540"/>
              <a:gd name="connsiteX191" fmla="*/ 54115 w 454673"/>
              <a:gd name="connsiteY191" fmla="*/ 191260 h 454540"/>
              <a:gd name="connsiteX192" fmla="*/ 55176 w 454673"/>
              <a:gd name="connsiteY192" fmla="*/ 190198 h 454540"/>
              <a:gd name="connsiteX193" fmla="*/ 64196 w 454673"/>
              <a:gd name="connsiteY193" fmla="*/ 190198 h 454540"/>
              <a:gd name="connsiteX194" fmla="*/ 65257 w 454673"/>
              <a:gd name="connsiteY194" fmla="*/ 182241 h 454540"/>
              <a:gd name="connsiteX195" fmla="*/ 61941 w 454673"/>
              <a:gd name="connsiteY195" fmla="*/ 178925 h 454540"/>
              <a:gd name="connsiteX196" fmla="*/ 55176 w 454673"/>
              <a:gd name="connsiteY196" fmla="*/ 168712 h 454540"/>
              <a:gd name="connsiteX197" fmla="*/ 70960 w 454673"/>
              <a:gd name="connsiteY197" fmla="*/ 168712 h 454540"/>
              <a:gd name="connsiteX198" fmla="*/ 82234 w 454673"/>
              <a:gd name="connsiteY198" fmla="*/ 156377 h 454540"/>
              <a:gd name="connsiteX199" fmla="*/ 74276 w 454673"/>
              <a:gd name="connsiteY199" fmla="*/ 145103 h 454540"/>
              <a:gd name="connsiteX200" fmla="*/ 70960 w 454673"/>
              <a:gd name="connsiteY200" fmla="*/ 139532 h 454540"/>
              <a:gd name="connsiteX201" fmla="*/ 69766 w 454673"/>
              <a:gd name="connsiteY201" fmla="*/ 138338 h 454540"/>
              <a:gd name="connsiteX202" fmla="*/ 67512 w 454673"/>
              <a:gd name="connsiteY202" fmla="*/ 139532 h 454540"/>
              <a:gd name="connsiteX203" fmla="*/ 66450 w 454673"/>
              <a:gd name="connsiteY203" fmla="*/ 139532 h 454540"/>
              <a:gd name="connsiteX204" fmla="*/ 66450 w 454673"/>
              <a:gd name="connsiteY204" fmla="*/ 140593 h 454540"/>
              <a:gd name="connsiteX205" fmla="*/ 65257 w 454673"/>
              <a:gd name="connsiteY205" fmla="*/ 140593 h 454540"/>
              <a:gd name="connsiteX206" fmla="*/ 65257 w 454673"/>
              <a:gd name="connsiteY206" fmla="*/ 141787 h 454540"/>
              <a:gd name="connsiteX207" fmla="*/ 65257 w 454673"/>
              <a:gd name="connsiteY207" fmla="*/ 137277 h 454540"/>
              <a:gd name="connsiteX208" fmla="*/ 67512 w 454673"/>
              <a:gd name="connsiteY208" fmla="*/ 137277 h 454540"/>
              <a:gd name="connsiteX209" fmla="*/ 69766 w 454673"/>
              <a:gd name="connsiteY209" fmla="*/ 135022 h 454540"/>
              <a:gd name="connsiteX210" fmla="*/ 70960 w 454673"/>
              <a:gd name="connsiteY210" fmla="*/ 136083 h 454540"/>
              <a:gd name="connsiteX211" fmla="*/ 70960 w 454673"/>
              <a:gd name="connsiteY211" fmla="*/ 133828 h 454540"/>
              <a:gd name="connsiteX212" fmla="*/ 72021 w 454673"/>
              <a:gd name="connsiteY212" fmla="*/ 133828 h 454540"/>
              <a:gd name="connsiteX213" fmla="*/ 69766 w 454673"/>
              <a:gd name="connsiteY213" fmla="*/ 132767 h 454540"/>
              <a:gd name="connsiteX214" fmla="*/ 64196 w 454673"/>
              <a:gd name="connsiteY214" fmla="*/ 132767 h 454540"/>
              <a:gd name="connsiteX215" fmla="*/ 63134 w 454673"/>
              <a:gd name="connsiteY215" fmla="*/ 131707 h 454540"/>
              <a:gd name="connsiteX216" fmla="*/ 61941 w 454673"/>
              <a:gd name="connsiteY216" fmla="*/ 131707 h 454540"/>
              <a:gd name="connsiteX217" fmla="*/ 61941 w 454673"/>
              <a:gd name="connsiteY217" fmla="*/ 130513 h 454540"/>
              <a:gd name="connsiteX218" fmla="*/ 63134 w 454673"/>
              <a:gd name="connsiteY218" fmla="*/ 130513 h 454540"/>
              <a:gd name="connsiteX219" fmla="*/ 64196 w 454673"/>
              <a:gd name="connsiteY219" fmla="*/ 131707 h 454540"/>
              <a:gd name="connsiteX220" fmla="*/ 65257 w 454673"/>
              <a:gd name="connsiteY220" fmla="*/ 131707 h 454540"/>
              <a:gd name="connsiteX221" fmla="*/ 65257 w 454673"/>
              <a:gd name="connsiteY221" fmla="*/ 130513 h 454540"/>
              <a:gd name="connsiteX222" fmla="*/ 68705 w 454673"/>
              <a:gd name="connsiteY222" fmla="*/ 130513 h 454540"/>
              <a:gd name="connsiteX223" fmla="*/ 68705 w 454673"/>
              <a:gd name="connsiteY223" fmla="*/ 129451 h 454540"/>
              <a:gd name="connsiteX224" fmla="*/ 65257 w 454673"/>
              <a:gd name="connsiteY224" fmla="*/ 122688 h 454540"/>
              <a:gd name="connsiteX225" fmla="*/ 64196 w 454673"/>
              <a:gd name="connsiteY225" fmla="*/ 121493 h 454540"/>
              <a:gd name="connsiteX226" fmla="*/ 63134 w 454673"/>
              <a:gd name="connsiteY226" fmla="*/ 118178 h 454540"/>
              <a:gd name="connsiteX227" fmla="*/ 60880 w 454673"/>
              <a:gd name="connsiteY227" fmla="*/ 114729 h 454540"/>
              <a:gd name="connsiteX228" fmla="*/ 59686 w 454673"/>
              <a:gd name="connsiteY228" fmla="*/ 112474 h 454540"/>
              <a:gd name="connsiteX229" fmla="*/ 59686 w 454673"/>
              <a:gd name="connsiteY229" fmla="*/ 107964 h 454540"/>
              <a:gd name="connsiteX230" fmla="*/ 66450 w 454673"/>
              <a:gd name="connsiteY230" fmla="*/ 101201 h 454540"/>
              <a:gd name="connsiteX231" fmla="*/ 79979 w 454673"/>
              <a:gd name="connsiteY231" fmla="*/ 85549 h 454540"/>
              <a:gd name="connsiteX232" fmla="*/ 84489 w 454673"/>
              <a:gd name="connsiteY232" fmla="*/ 75337 h 454540"/>
              <a:gd name="connsiteX233" fmla="*/ 82234 w 454673"/>
              <a:gd name="connsiteY233" fmla="*/ 73081 h 454540"/>
              <a:gd name="connsiteX234" fmla="*/ 94569 w 454673"/>
              <a:gd name="connsiteY234" fmla="*/ 69765 h 454540"/>
              <a:gd name="connsiteX235" fmla="*/ 94569 w 454673"/>
              <a:gd name="connsiteY235" fmla="*/ 68572 h 454540"/>
              <a:gd name="connsiteX236" fmla="*/ 123882 w 454673"/>
              <a:gd name="connsiteY236" fmla="*/ 44963 h 454540"/>
              <a:gd name="connsiteX237" fmla="*/ 126136 w 454673"/>
              <a:gd name="connsiteY237" fmla="*/ 43902 h 454540"/>
              <a:gd name="connsiteX238" fmla="*/ 141787 w 454673"/>
              <a:gd name="connsiteY238" fmla="*/ 40454 h 454540"/>
              <a:gd name="connsiteX239" fmla="*/ 210492 w 454673"/>
              <a:gd name="connsiteY239" fmla="*/ 35944 h 454540"/>
              <a:gd name="connsiteX240" fmla="*/ 238611 w 454673"/>
              <a:gd name="connsiteY240" fmla="*/ 25863 h 454540"/>
              <a:gd name="connsiteX241" fmla="*/ 259965 w 454673"/>
              <a:gd name="connsiteY241" fmla="*/ 23609 h 454540"/>
              <a:gd name="connsiteX242" fmla="*/ 342199 w 454673"/>
              <a:gd name="connsiteY242" fmla="*/ 0 h 45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454673" h="454540">
                <a:moveTo>
                  <a:pt x="342199" y="0"/>
                </a:moveTo>
                <a:lnTo>
                  <a:pt x="360105" y="21354"/>
                </a:lnTo>
                <a:lnTo>
                  <a:pt x="382652" y="59686"/>
                </a:lnTo>
                <a:lnTo>
                  <a:pt x="408516" y="74275"/>
                </a:lnTo>
                <a:lnTo>
                  <a:pt x="429871" y="110220"/>
                </a:lnTo>
                <a:lnTo>
                  <a:pt x="443400" y="132767"/>
                </a:lnTo>
                <a:lnTo>
                  <a:pt x="383714" y="186750"/>
                </a:lnTo>
                <a:lnTo>
                  <a:pt x="379204" y="196963"/>
                </a:lnTo>
                <a:lnTo>
                  <a:pt x="389417" y="241926"/>
                </a:lnTo>
                <a:lnTo>
                  <a:pt x="454674" y="286890"/>
                </a:lnTo>
                <a:lnTo>
                  <a:pt x="443400" y="301612"/>
                </a:lnTo>
                <a:lnTo>
                  <a:pt x="441145" y="300418"/>
                </a:lnTo>
                <a:lnTo>
                  <a:pt x="414220" y="333047"/>
                </a:lnTo>
                <a:lnTo>
                  <a:pt x="401752" y="351085"/>
                </a:lnTo>
                <a:lnTo>
                  <a:pt x="404007" y="352146"/>
                </a:lnTo>
                <a:lnTo>
                  <a:pt x="402946" y="354401"/>
                </a:lnTo>
                <a:lnTo>
                  <a:pt x="401752" y="354401"/>
                </a:lnTo>
                <a:lnTo>
                  <a:pt x="385968" y="364614"/>
                </a:lnTo>
                <a:lnTo>
                  <a:pt x="380398" y="349892"/>
                </a:lnTo>
                <a:lnTo>
                  <a:pt x="374694" y="347636"/>
                </a:lnTo>
                <a:lnTo>
                  <a:pt x="369124" y="352146"/>
                </a:lnTo>
                <a:lnTo>
                  <a:pt x="354534" y="355595"/>
                </a:lnTo>
                <a:lnTo>
                  <a:pt x="347769" y="361165"/>
                </a:lnTo>
                <a:lnTo>
                  <a:pt x="343260" y="366868"/>
                </a:lnTo>
                <a:lnTo>
                  <a:pt x="337689" y="371378"/>
                </a:lnTo>
                <a:lnTo>
                  <a:pt x="337689" y="382519"/>
                </a:lnTo>
                <a:lnTo>
                  <a:pt x="318457" y="387029"/>
                </a:lnTo>
                <a:lnTo>
                  <a:pt x="310632" y="394987"/>
                </a:lnTo>
                <a:lnTo>
                  <a:pt x="302806" y="381458"/>
                </a:lnTo>
                <a:lnTo>
                  <a:pt x="301613" y="374694"/>
                </a:lnTo>
                <a:lnTo>
                  <a:pt x="292594" y="360104"/>
                </a:lnTo>
                <a:lnTo>
                  <a:pt x="282513" y="352146"/>
                </a:lnTo>
                <a:lnTo>
                  <a:pt x="267923" y="356655"/>
                </a:lnTo>
                <a:lnTo>
                  <a:pt x="267923" y="362359"/>
                </a:lnTo>
                <a:lnTo>
                  <a:pt x="273494" y="372439"/>
                </a:lnTo>
                <a:lnTo>
                  <a:pt x="282513" y="378142"/>
                </a:lnTo>
                <a:lnTo>
                  <a:pt x="284768" y="383713"/>
                </a:lnTo>
                <a:lnTo>
                  <a:pt x="283574" y="388223"/>
                </a:lnTo>
                <a:lnTo>
                  <a:pt x="284768" y="393794"/>
                </a:lnTo>
                <a:lnTo>
                  <a:pt x="288084" y="405067"/>
                </a:lnTo>
                <a:lnTo>
                  <a:pt x="285829" y="406129"/>
                </a:lnTo>
                <a:lnTo>
                  <a:pt x="275749" y="396048"/>
                </a:lnTo>
                <a:lnTo>
                  <a:pt x="267923" y="391538"/>
                </a:lnTo>
                <a:lnTo>
                  <a:pt x="264475" y="404006"/>
                </a:lnTo>
                <a:lnTo>
                  <a:pt x="252140" y="409577"/>
                </a:lnTo>
                <a:lnTo>
                  <a:pt x="247630" y="404006"/>
                </a:lnTo>
                <a:lnTo>
                  <a:pt x="248691" y="399497"/>
                </a:lnTo>
                <a:lnTo>
                  <a:pt x="237550" y="385968"/>
                </a:lnTo>
                <a:lnTo>
                  <a:pt x="222827" y="381458"/>
                </a:lnTo>
                <a:lnTo>
                  <a:pt x="221766" y="396048"/>
                </a:lnTo>
                <a:lnTo>
                  <a:pt x="211553" y="405067"/>
                </a:lnTo>
                <a:lnTo>
                  <a:pt x="212747" y="423106"/>
                </a:lnTo>
                <a:lnTo>
                  <a:pt x="200412" y="434380"/>
                </a:lnTo>
                <a:lnTo>
                  <a:pt x="186883" y="445521"/>
                </a:lnTo>
                <a:lnTo>
                  <a:pt x="182373" y="444460"/>
                </a:lnTo>
                <a:lnTo>
                  <a:pt x="182373" y="437696"/>
                </a:lnTo>
                <a:lnTo>
                  <a:pt x="180119" y="438889"/>
                </a:lnTo>
                <a:lnTo>
                  <a:pt x="175609" y="442205"/>
                </a:lnTo>
                <a:lnTo>
                  <a:pt x="170038" y="454540"/>
                </a:lnTo>
                <a:lnTo>
                  <a:pt x="165529" y="450031"/>
                </a:lnTo>
                <a:lnTo>
                  <a:pt x="163274" y="430931"/>
                </a:lnTo>
                <a:lnTo>
                  <a:pt x="162080" y="404006"/>
                </a:lnTo>
                <a:lnTo>
                  <a:pt x="156510" y="397242"/>
                </a:lnTo>
                <a:lnTo>
                  <a:pt x="139665" y="385968"/>
                </a:lnTo>
                <a:lnTo>
                  <a:pt x="138471" y="367930"/>
                </a:lnTo>
                <a:lnTo>
                  <a:pt x="130646" y="356655"/>
                </a:lnTo>
                <a:lnTo>
                  <a:pt x="126136" y="362359"/>
                </a:lnTo>
                <a:lnTo>
                  <a:pt x="118178" y="366868"/>
                </a:lnTo>
                <a:lnTo>
                  <a:pt x="112608" y="356655"/>
                </a:lnTo>
                <a:lnTo>
                  <a:pt x="108098" y="342066"/>
                </a:lnTo>
                <a:lnTo>
                  <a:pt x="96824" y="354401"/>
                </a:lnTo>
                <a:lnTo>
                  <a:pt x="93508" y="352146"/>
                </a:lnTo>
                <a:lnTo>
                  <a:pt x="96824" y="360104"/>
                </a:lnTo>
                <a:lnTo>
                  <a:pt x="94569" y="365674"/>
                </a:lnTo>
                <a:lnTo>
                  <a:pt x="90059" y="361165"/>
                </a:lnTo>
                <a:lnTo>
                  <a:pt x="90059" y="357849"/>
                </a:lnTo>
                <a:lnTo>
                  <a:pt x="79979" y="345382"/>
                </a:lnTo>
                <a:lnTo>
                  <a:pt x="88998" y="330792"/>
                </a:lnTo>
                <a:lnTo>
                  <a:pt x="94569" y="335301"/>
                </a:lnTo>
                <a:lnTo>
                  <a:pt x="94569" y="338750"/>
                </a:lnTo>
                <a:lnTo>
                  <a:pt x="103588" y="333047"/>
                </a:lnTo>
                <a:lnTo>
                  <a:pt x="90059" y="329731"/>
                </a:lnTo>
                <a:lnTo>
                  <a:pt x="84489" y="325221"/>
                </a:lnTo>
                <a:lnTo>
                  <a:pt x="82234" y="325221"/>
                </a:lnTo>
                <a:lnTo>
                  <a:pt x="81040" y="326282"/>
                </a:lnTo>
                <a:lnTo>
                  <a:pt x="70960" y="327476"/>
                </a:lnTo>
                <a:lnTo>
                  <a:pt x="67512" y="324028"/>
                </a:lnTo>
                <a:lnTo>
                  <a:pt x="68705" y="310631"/>
                </a:lnTo>
                <a:lnTo>
                  <a:pt x="72021" y="313947"/>
                </a:lnTo>
                <a:lnTo>
                  <a:pt x="70960" y="309437"/>
                </a:lnTo>
                <a:lnTo>
                  <a:pt x="74276" y="304928"/>
                </a:lnTo>
                <a:lnTo>
                  <a:pt x="72021" y="302673"/>
                </a:lnTo>
                <a:lnTo>
                  <a:pt x="66450" y="302673"/>
                </a:lnTo>
                <a:lnTo>
                  <a:pt x="45096" y="311693"/>
                </a:lnTo>
                <a:lnTo>
                  <a:pt x="35016" y="322966"/>
                </a:lnTo>
                <a:lnTo>
                  <a:pt x="32761" y="318456"/>
                </a:lnTo>
                <a:lnTo>
                  <a:pt x="29313" y="316202"/>
                </a:lnTo>
                <a:lnTo>
                  <a:pt x="25997" y="311693"/>
                </a:lnTo>
                <a:lnTo>
                  <a:pt x="32761" y="295909"/>
                </a:lnTo>
                <a:lnTo>
                  <a:pt x="37138" y="298164"/>
                </a:lnTo>
                <a:lnTo>
                  <a:pt x="37138" y="295909"/>
                </a:lnTo>
                <a:lnTo>
                  <a:pt x="36077" y="295909"/>
                </a:lnTo>
                <a:lnTo>
                  <a:pt x="37138" y="292593"/>
                </a:lnTo>
                <a:lnTo>
                  <a:pt x="42841" y="291399"/>
                </a:lnTo>
                <a:lnTo>
                  <a:pt x="41648" y="290338"/>
                </a:lnTo>
                <a:lnTo>
                  <a:pt x="72021" y="300418"/>
                </a:lnTo>
                <a:lnTo>
                  <a:pt x="75469" y="292593"/>
                </a:lnTo>
                <a:lnTo>
                  <a:pt x="70960" y="291399"/>
                </a:lnTo>
                <a:lnTo>
                  <a:pt x="68705" y="292593"/>
                </a:lnTo>
                <a:lnTo>
                  <a:pt x="67512" y="291399"/>
                </a:lnTo>
                <a:lnTo>
                  <a:pt x="63134" y="290338"/>
                </a:lnTo>
                <a:lnTo>
                  <a:pt x="61941" y="291399"/>
                </a:lnTo>
                <a:lnTo>
                  <a:pt x="58625" y="290338"/>
                </a:lnTo>
                <a:lnTo>
                  <a:pt x="57431" y="290338"/>
                </a:lnTo>
                <a:lnTo>
                  <a:pt x="56370" y="292593"/>
                </a:lnTo>
                <a:lnTo>
                  <a:pt x="57431" y="293654"/>
                </a:lnTo>
                <a:lnTo>
                  <a:pt x="54115" y="293654"/>
                </a:lnTo>
                <a:lnTo>
                  <a:pt x="52922" y="290338"/>
                </a:lnTo>
                <a:lnTo>
                  <a:pt x="54115" y="289144"/>
                </a:lnTo>
                <a:lnTo>
                  <a:pt x="46157" y="286890"/>
                </a:lnTo>
                <a:lnTo>
                  <a:pt x="45096" y="283574"/>
                </a:lnTo>
                <a:lnTo>
                  <a:pt x="47351" y="281319"/>
                </a:lnTo>
                <a:lnTo>
                  <a:pt x="51860" y="275615"/>
                </a:lnTo>
                <a:lnTo>
                  <a:pt x="51860" y="270045"/>
                </a:lnTo>
                <a:lnTo>
                  <a:pt x="50667" y="267790"/>
                </a:lnTo>
                <a:lnTo>
                  <a:pt x="48412" y="266596"/>
                </a:lnTo>
                <a:lnTo>
                  <a:pt x="47351" y="271106"/>
                </a:lnTo>
                <a:lnTo>
                  <a:pt x="46157" y="271106"/>
                </a:lnTo>
                <a:lnTo>
                  <a:pt x="43903" y="274554"/>
                </a:lnTo>
                <a:lnTo>
                  <a:pt x="47351" y="277870"/>
                </a:lnTo>
                <a:lnTo>
                  <a:pt x="43903" y="280125"/>
                </a:lnTo>
                <a:lnTo>
                  <a:pt x="38332" y="273361"/>
                </a:lnTo>
                <a:lnTo>
                  <a:pt x="39393" y="253200"/>
                </a:lnTo>
                <a:lnTo>
                  <a:pt x="45096" y="250945"/>
                </a:lnTo>
                <a:lnTo>
                  <a:pt x="43903" y="245242"/>
                </a:lnTo>
                <a:lnTo>
                  <a:pt x="42841" y="239671"/>
                </a:lnTo>
                <a:lnTo>
                  <a:pt x="47351" y="229591"/>
                </a:lnTo>
                <a:lnTo>
                  <a:pt x="51860" y="225081"/>
                </a:lnTo>
                <a:lnTo>
                  <a:pt x="47351" y="216062"/>
                </a:lnTo>
                <a:lnTo>
                  <a:pt x="45096" y="214868"/>
                </a:lnTo>
                <a:lnTo>
                  <a:pt x="43903" y="214868"/>
                </a:lnTo>
                <a:lnTo>
                  <a:pt x="42841" y="217124"/>
                </a:lnTo>
                <a:lnTo>
                  <a:pt x="39393" y="218317"/>
                </a:lnTo>
                <a:lnTo>
                  <a:pt x="37138" y="218317"/>
                </a:lnTo>
                <a:lnTo>
                  <a:pt x="32761" y="220572"/>
                </a:lnTo>
                <a:lnTo>
                  <a:pt x="30506" y="214868"/>
                </a:lnTo>
                <a:lnTo>
                  <a:pt x="28251" y="212614"/>
                </a:lnTo>
                <a:lnTo>
                  <a:pt x="31567" y="210359"/>
                </a:lnTo>
                <a:lnTo>
                  <a:pt x="32761" y="205849"/>
                </a:lnTo>
                <a:lnTo>
                  <a:pt x="35016" y="204789"/>
                </a:lnTo>
                <a:lnTo>
                  <a:pt x="33822" y="199217"/>
                </a:lnTo>
                <a:lnTo>
                  <a:pt x="30506" y="200279"/>
                </a:lnTo>
                <a:lnTo>
                  <a:pt x="22548" y="203595"/>
                </a:lnTo>
                <a:lnTo>
                  <a:pt x="20294" y="200279"/>
                </a:lnTo>
                <a:lnTo>
                  <a:pt x="13529" y="200279"/>
                </a:lnTo>
                <a:lnTo>
                  <a:pt x="10213" y="198024"/>
                </a:lnTo>
                <a:lnTo>
                  <a:pt x="4510" y="202533"/>
                </a:lnTo>
                <a:lnTo>
                  <a:pt x="1194" y="198024"/>
                </a:lnTo>
                <a:lnTo>
                  <a:pt x="3449" y="194708"/>
                </a:lnTo>
                <a:lnTo>
                  <a:pt x="0" y="190198"/>
                </a:lnTo>
                <a:lnTo>
                  <a:pt x="0" y="181179"/>
                </a:lnTo>
                <a:lnTo>
                  <a:pt x="2255" y="178925"/>
                </a:lnTo>
                <a:lnTo>
                  <a:pt x="4510" y="169906"/>
                </a:lnTo>
                <a:lnTo>
                  <a:pt x="15784" y="179985"/>
                </a:lnTo>
                <a:lnTo>
                  <a:pt x="24803" y="183434"/>
                </a:lnTo>
                <a:lnTo>
                  <a:pt x="22548" y="181179"/>
                </a:lnTo>
                <a:lnTo>
                  <a:pt x="14723" y="177731"/>
                </a:lnTo>
                <a:lnTo>
                  <a:pt x="14723" y="175476"/>
                </a:lnTo>
                <a:lnTo>
                  <a:pt x="12468" y="174415"/>
                </a:lnTo>
                <a:lnTo>
                  <a:pt x="12468" y="172160"/>
                </a:lnTo>
                <a:lnTo>
                  <a:pt x="16978" y="172160"/>
                </a:lnTo>
                <a:lnTo>
                  <a:pt x="21487" y="174415"/>
                </a:lnTo>
                <a:lnTo>
                  <a:pt x="21487" y="173221"/>
                </a:lnTo>
                <a:lnTo>
                  <a:pt x="16978" y="170966"/>
                </a:lnTo>
                <a:lnTo>
                  <a:pt x="16978" y="169906"/>
                </a:lnTo>
                <a:lnTo>
                  <a:pt x="22548" y="169906"/>
                </a:lnTo>
                <a:lnTo>
                  <a:pt x="25997" y="172160"/>
                </a:lnTo>
                <a:lnTo>
                  <a:pt x="28251" y="172160"/>
                </a:lnTo>
                <a:lnTo>
                  <a:pt x="29313" y="173221"/>
                </a:lnTo>
                <a:lnTo>
                  <a:pt x="35016" y="173221"/>
                </a:lnTo>
                <a:lnTo>
                  <a:pt x="36077" y="174415"/>
                </a:lnTo>
                <a:lnTo>
                  <a:pt x="37138" y="175476"/>
                </a:lnTo>
                <a:lnTo>
                  <a:pt x="37138" y="176669"/>
                </a:lnTo>
                <a:lnTo>
                  <a:pt x="36077" y="176669"/>
                </a:lnTo>
                <a:lnTo>
                  <a:pt x="35016" y="177731"/>
                </a:lnTo>
                <a:lnTo>
                  <a:pt x="35016" y="178925"/>
                </a:lnTo>
                <a:lnTo>
                  <a:pt x="38332" y="179985"/>
                </a:lnTo>
                <a:lnTo>
                  <a:pt x="46157" y="187944"/>
                </a:lnTo>
                <a:lnTo>
                  <a:pt x="47351" y="185689"/>
                </a:lnTo>
                <a:lnTo>
                  <a:pt x="51860" y="187944"/>
                </a:lnTo>
                <a:lnTo>
                  <a:pt x="51860" y="190198"/>
                </a:lnTo>
                <a:lnTo>
                  <a:pt x="54115" y="191260"/>
                </a:lnTo>
                <a:lnTo>
                  <a:pt x="55176" y="190198"/>
                </a:lnTo>
                <a:lnTo>
                  <a:pt x="64196" y="190198"/>
                </a:lnTo>
                <a:lnTo>
                  <a:pt x="65257" y="182241"/>
                </a:lnTo>
                <a:lnTo>
                  <a:pt x="61941" y="178925"/>
                </a:lnTo>
                <a:lnTo>
                  <a:pt x="55176" y="168712"/>
                </a:lnTo>
                <a:lnTo>
                  <a:pt x="70960" y="168712"/>
                </a:lnTo>
                <a:lnTo>
                  <a:pt x="82234" y="156377"/>
                </a:lnTo>
                <a:lnTo>
                  <a:pt x="74276" y="145103"/>
                </a:lnTo>
                <a:lnTo>
                  <a:pt x="70960" y="139532"/>
                </a:lnTo>
                <a:lnTo>
                  <a:pt x="69766" y="138338"/>
                </a:lnTo>
                <a:lnTo>
                  <a:pt x="67512" y="139532"/>
                </a:lnTo>
                <a:lnTo>
                  <a:pt x="66450" y="139532"/>
                </a:lnTo>
                <a:lnTo>
                  <a:pt x="66450" y="140593"/>
                </a:lnTo>
                <a:lnTo>
                  <a:pt x="65257" y="140593"/>
                </a:lnTo>
                <a:lnTo>
                  <a:pt x="65257" y="141787"/>
                </a:lnTo>
                <a:lnTo>
                  <a:pt x="65257" y="137277"/>
                </a:lnTo>
                <a:lnTo>
                  <a:pt x="67512" y="137277"/>
                </a:lnTo>
                <a:lnTo>
                  <a:pt x="69766" y="135022"/>
                </a:lnTo>
                <a:lnTo>
                  <a:pt x="70960" y="136083"/>
                </a:lnTo>
                <a:lnTo>
                  <a:pt x="70960" y="133828"/>
                </a:lnTo>
                <a:lnTo>
                  <a:pt x="72021" y="133828"/>
                </a:lnTo>
                <a:lnTo>
                  <a:pt x="69766" y="132767"/>
                </a:lnTo>
                <a:lnTo>
                  <a:pt x="64196" y="132767"/>
                </a:lnTo>
                <a:lnTo>
                  <a:pt x="63134" y="131707"/>
                </a:lnTo>
                <a:lnTo>
                  <a:pt x="61941" y="131707"/>
                </a:lnTo>
                <a:lnTo>
                  <a:pt x="61941" y="130513"/>
                </a:lnTo>
                <a:lnTo>
                  <a:pt x="63134" y="130513"/>
                </a:lnTo>
                <a:lnTo>
                  <a:pt x="64196" y="131707"/>
                </a:lnTo>
                <a:lnTo>
                  <a:pt x="65257" y="131707"/>
                </a:lnTo>
                <a:lnTo>
                  <a:pt x="65257" y="130513"/>
                </a:lnTo>
                <a:lnTo>
                  <a:pt x="68705" y="130513"/>
                </a:lnTo>
                <a:lnTo>
                  <a:pt x="68705" y="129451"/>
                </a:lnTo>
                <a:lnTo>
                  <a:pt x="65257" y="122688"/>
                </a:lnTo>
                <a:lnTo>
                  <a:pt x="64196" y="121493"/>
                </a:lnTo>
                <a:lnTo>
                  <a:pt x="63134" y="118178"/>
                </a:lnTo>
                <a:lnTo>
                  <a:pt x="60880" y="114729"/>
                </a:lnTo>
                <a:lnTo>
                  <a:pt x="59686" y="112474"/>
                </a:lnTo>
                <a:lnTo>
                  <a:pt x="59686" y="107964"/>
                </a:lnTo>
                <a:lnTo>
                  <a:pt x="66450" y="101201"/>
                </a:lnTo>
                <a:lnTo>
                  <a:pt x="79979" y="85549"/>
                </a:lnTo>
                <a:lnTo>
                  <a:pt x="84489" y="75337"/>
                </a:lnTo>
                <a:lnTo>
                  <a:pt x="82234" y="73081"/>
                </a:lnTo>
                <a:lnTo>
                  <a:pt x="94569" y="69765"/>
                </a:lnTo>
                <a:lnTo>
                  <a:pt x="94569" y="68572"/>
                </a:lnTo>
                <a:lnTo>
                  <a:pt x="123882" y="44963"/>
                </a:lnTo>
                <a:lnTo>
                  <a:pt x="126136" y="43902"/>
                </a:lnTo>
                <a:lnTo>
                  <a:pt x="141787" y="40454"/>
                </a:lnTo>
                <a:lnTo>
                  <a:pt x="210492" y="35944"/>
                </a:lnTo>
                <a:lnTo>
                  <a:pt x="238611" y="25863"/>
                </a:lnTo>
                <a:lnTo>
                  <a:pt x="259965" y="23609"/>
                </a:lnTo>
                <a:lnTo>
                  <a:pt x="342199" y="0"/>
                </a:lnTo>
              </a:path>
            </a:pathLst>
          </a:custGeom>
          <a:solidFill>
            <a:schemeClr val="accent1"/>
          </a:solidFill>
          <a:ln w="13251" cap="flat">
            <a:noFill/>
            <a:prstDash val="solid"/>
            <a:miter/>
          </a:ln>
        </p:spPr>
        <p:txBody>
          <a:bodyPr rtlCol="0" anchor="ctr"/>
          <a:lstStyle/>
          <a:p>
            <a:endParaRPr lang="en-FI" sz="816"/>
          </a:p>
        </p:txBody>
      </p:sp>
      <p:sp>
        <p:nvSpPr>
          <p:cNvPr id="1475" name="Freeform: Shape 1474">
            <a:extLst>
              <a:ext uri="{FF2B5EF4-FFF2-40B4-BE49-F238E27FC236}">
                <a16:creationId xmlns:a16="http://schemas.microsoft.com/office/drawing/2014/main" id="{875AD0D0-161B-2039-D479-61B6BDE0D2DE}"/>
              </a:ext>
            </a:extLst>
          </p:cNvPr>
          <p:cNvSpPr/>
          <p:nvPr/>
        </p:nvSpPr>
        <p:spPr>
          <a:xfrm>
            <a:off x="4930726" y="5533788"/>
            <a:ext cx="351647" cy="237820"/>
          </a:xfrm>
          <a:custGeom>
            <a:avLst/>
            <a:gdLst>
              <a:gd name="connsiteX0" fmla="*/ 334108 w 775252"/>
              <a:gd name="connsiteY0" fmla="*/ 0 h 524306"/>
              <a:gd name="connsiteX1" fmla="*/ 344321 w 775252"/>
              <a:gd name="connsiteY1" fmla="*/ 7825 h 524306"/>
              <a:gd name="connsiteX2" fmla="*/ 344321 w 775252"/>
              <a:gd name="connsiteY2" fmla="*/ 9019 h 524306"/>
              <a:gd name="connsiteX3" fmla="*/ 346576 w 775252"/>
              <a:gd name="connsiteY3" fmla="*/ 11274 h 524306"/>
              <a:gd name="connsiteX4" fmla="*/ 355595 w 775252"/>
              <a:gd name="connsiteY4" fmla="*/ 32628 h 524306"/>
              <a:gd name="connsiteX5" fmla="*/ 356656 w 775252"/>
              <a:gd name="connsiteY5" fmla="*/ 39392 h 524306"/>
              <a:gd name="connsiteX6" fmla="*/ 355595 w 775252"/>
              <a:gd name="connsiteY6" fmla="*/ 47218 h 524306"/>
              <a:gd name="connsiteX7" fmla="*/ 357849 w 775252"/>
              <a:gd name="connsiteY7" fmla="*/ 50667 h 524306"/>
              <a:gd name="connsiteX8" fmla="*/ 363420 w 775252"/>
              <a:gd name="connsiteY8" fmla="*/ 50667 h 524306"/>
              <a:gd name="connsiteX9" fmla="*/ 365675 w 775252"/>
              <a:gd name="connsiteY9" fmla="*/ 51727 h 524306"/>
              <a:gd name="connsiteX10" fmla="*/ 368991 w 775252"/>
              <a:gd name="connsiteY10" fmla="*/ 50667 h 524306"/>
              <a:gd name="connsiteX11" fmla="*/ 385968 w 775252"/>
              <a:gd name="connsiteY11" fmla="*/ 34883 h 524306"/>
              <a:gd name="connsiteX12" fmla="*/ 385968 w 775252"/>
              <a:gd name="connsiteY12" fmla="*/ 39392 h 524306"/>
              <a:gd name="connsiteX13" fmla="*/ 390478 w 775252"/>
              <a:gd name="connsiteY13" fmla="*/ 41648 h 524306"/>
              <a:gd name="connsiteX14" fmla="*/ 392732 w 775252"/>
              <a:gd name="connsiteY14" fmla="*/ 41648 h 524306"/>
              <a:gd name="connsiteX15" fmla="*/ 396048 w 775252"/>
              <a:gd name="connsiteY15" fmla="*/ 51727 h 524306"/>
              <a:gd name="connsiteX16" fmla="*/ 394987 w 775252"/>
              <a:gd name="connsiteY16" fmla="*/ 57431 h 524306"/>
              <a:gd name="connsiteX17" fmla="*/ 398303 w 775252"/>
              <a:gd name="connsiteY17" fmla="*/ 57431 h 524306"/>
              <a:gd name="connsiteX18" fmla="*/ 399364 w 775252"/>
              <a:gd name="connsiteY18" fmla="*/ 64063 h 524306"/>
              <a:gd name="connsiteX19" fmla="*/ 417403 w 775252"/>
              <a:gd name="connsiteY19" fmla="*/ 69766 h 524306"/>
              <a:gd name="connsiteX20" fmla="*/ 423106 w 775252"/>
              <a:gd name="connsiteY20" fmla="*/ 67511 h 524306"/>
              <a:gd name="connsiteX21" fmla="*/ 435441 w 775252"/>
              <a:gd name="connsiteY21" fmla="*/ 65256 h 524306"/>
              <a:gd name="connsiteX22" fmla="*/ 438757 w 775252"/>
              <a:gd name="connsiteY22" fmla="*/ 67511 h 524306"/>
              <a:gd name="connsiteX23" fmla="*/ 445521 w 775252"/>
              <a:gd name="connsiteY23" fmla="*/ 60747 h 524306"/>
              <a:gd name="connsiteX24" fmla="*/ 451225 w 775252"/>
              <a:gd name="connsiteY24" fmla="*/ 64063 h 524306"/>
              <a:gd name="connsiteX25" fmla="*/ 456795 w 775252"/>
              <a:gd name="connsiteY25" fmla="*/ 59553 h 524306"/>
              <a:gd name="connsiteX26" fmla="*/ 460244 w 775252"/>
              <a:gd name="connsiteY26" fmla="*/ 60747 h 524306"/>
              <a:gd name="connsiteX27" fmla="*/ 465815 w 775252"/>
              <a:gd name="connsiteY27" fmla="*/ 59553 h 524306"/>
              <a:gd name="connsiteX28" fmla="*/ 471518 w 775252"/>
              <a:gd name="connsiteY28" fmla="*/ 65256 h 524306"/>
              <a:gd name="connsiteX29" fmla="*/ 477089 w 775252"/>
              <a:gd name="connsiteY29" fmla="*/ 64063 h 524306"/>
              <a:gd name="connsiteX30" fmla="*/ 481598 w 775252"/>
              <a:gd name="connsiteY30" fmla="*/ 66318 h 524306"/>
              <a:gd name="connsiteX31" fmla="*/ 484914 w 775252"/>
              <a:gd name="connsiteY31" fmla="*/ 70827 h 524306"/>
              <a:gd name="connsiteX32" fmla="*/ 487169 w 775252"/>
              <a:gd name="connsiteY32" fmla="*/ 70827 h 524306"/>
              <a:gd name="connsiteX33" fmla="*/ 490617 w 775252"/>
              <a:gd name="connsiteY33" fmla="*/ 75337 h 524306"/>
              <a:gd name="connsiteX34" fmla="*/ 488363 w 775252"/>
              <a:gd name="connsiteY34" fmla="*/ 82101 h 524306"/>
              <a:gd name="connsiteX35" fmla="*/ 491679 w 775252"/>
              <a:gd name="connsiteY35" fmla="*/ 85550 h 524306"/>
              <a:gd name="connsiteX36" fmla="*/ 490617 w 775252"/>
              <a:gd name="connsiteY36" fmla="*/ 88866 h 524306"/>
              <a:gd name="connsiteX37" fmla="*/ 492872 w 775252"/>
              <a:gd name="connsiteY37" fmla="*/ 92314 h 524306"/>
              <a:gd name="connsiteX38" fmla="*/ 497382 w 775252"/>
              <a:gd name="connsiteY38" fmla="*/ 93375 h 524306"/>
              <a:gd name="connsiteX39" fmla="*/ 501891 w 775252"/>
              <a:gd name="connsiteY39" fmla="*/ 100139 h 524306"/>
              <a:gd name="connsiteX40" fmla="*/ 505207 w 775252"/>
              <a:gd name="connsiteY40" fmla="*/ 100139 h 524306"/>
              <a:gd name="connsiteX41" fmla="*/ 520991 w 775252"/>
              <a:gd name="connsiteY41" fmla="*/ 102394 h 524306"/>
              <a:gd name="connsiteX42" fmla="*/ 522052 w 775252"/>
              <a:gd name="connsiteY42" fmla="*/ 112474 h 524306"/>
              <a:gd name="connsiteX43" fmla="*/ 524307 w 775252"/>
              <a:gd name="connsiteY43" fmla="*/ 115923 h 524306"/>
              <a:gd name="connsiteX44" fmla="*/ 524307 w 775252"/>
              <a:gd name="connsiteY44" fmla="*/ 129319 h 524306"/>
              <a:gd name="connsiteX45" fmla="*/ 527755 w 775252"/>
              <a:gd name="connsiteY45" fmla="*/ 147357 h 524306"/>
              <a:gd name="connsiteX46" fmla="*/ 528816 w 775252"/>
              <a:gd name="connsiteY46" fmla="*/ 148552 h 524306"/>
              <a:gd name="connsiteX47" fmla="*/ 532265 w 775252"/>
              <a:gd name="connsiteY47" fmla="*/ 145103 h 524306"/>
              <a:gd name="connsiteX48" fmla="*/ 535581 w 775252"/>
              <a:gd name="connsiteY48" fmla="*/ 146296 h 524306"/>
              <a:gd name="connsiteX49" fmla="*/ 539029 w 775252"/>
              <a:gd name="connsiteY49" fmla="*/ 144042 h 524306"/>
              <a:gd name="connsiteX50" fmla="*/ 541151 w 775252"/>
              <a:gd name="connsiteY50" fmla="*/ 147357 h 524306"/>
              <a:gd name="connsiteX51" fmla="*/ 551364 w 775252"/>
              <a:gd name="connsiteY51" fmla="*/ 148552 h 524306"/>
              <a:gd name="connsiteX52" fmla="*/ 556935 w 775252"/>
              <a:gd name="connsiteY52" fmla="*/ 144042 h 524306"/>
              <a:gd name="connsiteX53" fmla="*/ 576034 w 775252"/>
              <a:gd name="connsiteY53" fmla="*/ 141787 h 524306"/>
              <a:gd name="connsiteX54" fmla="*/ 580544 w 775252"/>
              <a:gd name="connsiteY54" fmla="*/ 148552 h 524306"/>
              <a:gd name="connsiteX55" fmla="*/ 582799 w 775252"/>
              <a:gd name="connsiteY55" fmla="*/ 148552 h 524306"/>
              <a:gd name="connsiteX56" fmla="*/ 588502 w 775252"/>
              <a:gd name="connsiteY56" fmla="*/ 155315 h 524306"/>
              <a:gd name="connsiteX57" fmla="*/ 595267 w 775252"/>
              <a:gd name="connsiteY57" fmla="*/ 156377 h 524306"/>
              <a:gd name="connsiteX58" fmla="*/ 605347 w 775252"/>
              <a:gd name="connsiteY58" fmla="*/ 160887 h 524306"/>
              <a:gd name="connsiteX59" fmla="*/ 609856 w 775252"/>
              <a:gd name="connsiteY59" fmla="*/ 167651 h 524306"/>
              <a:gd name="connsiteX60" fmla="*/ 606408 w 775252"/>
              <a:gd name="connsiteY60" fmla="*/ 175476 h 524306"/>
              <a:gd name="connsiteX61" fmla="*/ 606408 w 775252"/>
              <a:gd name="connsiteY61" fmla="*/ 182241 h 524306"/>
              <a:gd name="connsiteX62" fmla="*/ 608662 w 775252"/>
              <a:gd name="connsiteY62" fmla="*/ 191260 h 524306"/>
              <a:gd name="connsiteX63" fmla="*/ 614366 w 775252"/>
              <a:gd name="connsiteY63" fmla="*/ 200279 h 524306"/>
              <a:gd name="connsiteX64" fmla="*/ 613172 w 775252"/>
              <a:gd name="connsiteY64" fmla="*/ 204789 h 524306"/>
              <a:gd name="connsiteX65" fmla="*/ 615427 w 775252"/>
              <a:gd name="connsiteY65" fmla="*/ 216062 h 524306"/>
              <a:gd name="connsiteX66" fmla="*/ 621130 w 775252"/>
              <a:gd name="connsiteY66" fmla="*/ 213808 h 524306"/>
              <a:gd name="connsiteX67" fmla="*/ 623385 w 775252"/>
              <a:gd name="connsiteY67" fmla="*/ 212614 h 524306"/>
              <a:gd name="connsiteX68" fmla="*/ 623385 w 775252"/>
              <a:gd name="connsiteY68" fmla="*/ 209298 h 524306"/>
              <a:gd name="connsiteX69" fmla="*/ 618876 w 775252"/>
              <a:gd name="connsiteY69" fmla="*/ 201340 h 524306"/>
              <a:gd name="connsiteX70" fmla="*/ 618876 w 775252"/>
              <a:gd name="connsiteY70" fmla="*/ 194576 h 524306"/>
              <a:gd name="connsiteX71" fmla="*/ 616621 w 775252"/>
              <a:gd name="connsiteY71" fmla="*/ 189005 h 524306"/>
              <a:gd name="connsiteX72" fmla="*/ 613172 w 775252"/>
              <a:gd name="connsiteY72" fmla="*/ 186751 h 524306"/>
              <a:gd name="connsiteX73" fmla="*/ 614366 w 775252"/>
              <a:gd name="connsiteY73" fmla="*/ 181179 h 524306"/>
              <a:gd name="connsiteX74" fmla="*/ 614366 w 775252"/>
              <a:gd name="connsiteY74" fmla="*/ 170967 h 524306"/>
              <a:gd name="connsiteX75" fmla="*/ 619937 w 775252"/>
              <a:gd name="connsiteY75" fmla="*/ 172160 h 524306"/>
              <a:gd name="connsiteX76" fmla="*/ 625640 w 775252"/>
              <a:gd name="connsiteY76" fmla="*/ 179986 h 524306"/>
              <a:gd name="connsiteX77" fmla="*/ 628956 w 775252"/>
              <a:gd name="connsiteY77" fmla="*/ 182241 h 524306"/>
              <a:gd name="connsiteX78" fmla="*/ 632404 w 775252"/>
              <a:gd name="connsiteY78" fmla="*/ 181179 h 524306"/>
              <a:gd name="connsiteX79" fmla="*/ 634659 w 775252"/>
              <a:gd name="connsiteY79" fmla="*/ 179986 h 524306"/>
              <a:gd name="connsiteX80" fmla="*/ 634659 w 775252"/>
              <a:gd name="connsiteY80" fmla="*/ 183435 h 524306"/>
              <a:gd name="connsiteX81" fmla="*/ 639036 w 775252"/>
              <a:gd name="connsiteY81" fmla="*/ 186751 h 524306"/>
              <a:gd name="connsiteX82" fmla="*/ 642485 w 775252"/>
              <a:gd name="connsiteY82" fmla="*/ 193514 h 524306"/>
              <a:gd name="connsiteX83" fmla="*/ 641291 w 775252"/>
              <a:gd name="connsiteY83" fmla="*/ 205850 h 524306"/>
              <a:gd name="connsiteX84" fmla="*/ 645801 w 775252"/>
              <a:gd name="connsiteY84" fmla="*/ 207043 h 524306"/>
              <a:gd name="connsiteX85" fmla="*/ 652565 w 775252"/>
              <a:gd name="connsiteY85" fmla="*/ 205850 h 524306"/>
              <a:gd name="connsiteX86" fmla="*/ 661584 w 775252"/>
              <a:gd name="connsiteY86" fmla="*/ 208105 h 524306"/>
              <a:gd name="connsiteX87" fmla="*/ 661584 w 775252"/>
              <a:gd name="connsiteY87" fmla="*/ 210359 h 524306"/>
              <a:gd name="connsiteX88" fmla="*/ 697661 w 775252"/>
              <a:gd name="connsiteY88" fmla="*/ 210359 h 524306"/>
              <a:gd name="connsiteX89" fmla="*/ 713312 w 775252"/>
              <a:gd name="connsiteY89" fmla="*/ 214869 h 524306"/>
              <a:gd name="connsiteX90" fmla="*/ 716760 w 775252"/>
              <a:gd name="connsiteY90" fmla="*/ 220572 h 524306"/>
              <a:gd name="connsiteX91" fmla="*/ 732544 w 775252"/>
              <a:gd name="connsiteY91" fmla="*/ 228397 h 524306"/>
              <a:gd name="connsiteX92" fmla="*/ 744879 w 775252"/>
              <a:gd name="connsiteY92" fmla="*/ 236223 h 524306"/>
              <a:gd name="connsiteX93" fmla="*/ 752704 w 775252"/>
              <a:gd name="connsiteY93" fmla="*/ 242988 h 524306"/>
              <a:gd name="connsiteX94" fmla="*/ 753898 w 775252"/>
              <a:gd name="connsiteY94" fmla="*/ 241926 h 524306"/>
              <a:gd name="connsiteX95" fmla="*/ 757214 w 775252"/>
              <a:gd name="connsiteY95" fmla="*/ 241926 h 524306"/>
              <a:gd name="connsiteX96" fmla="*/ 758408 w 775252"/>
              <a:gd name="connsiteY96" fmla="*/ 242988 h 524306"/>
              <a:gd name="connsiteX97" fmla="*/ 762917 w 775252"/>
              <a:gd name="connsiteY97" fmla="*/ 244181 h 524306"/>
              <a:gd name="connsiteX98" fmla="*/ 763979 w 775252"/>
              <a:gd name="connsiteY98" fmla="*/ 244181 h 524306"/>
              <a:gd name="connsiteX99" fmla="*/ 766233 w 775252"/>
              <a:gd name="connsiteY99" fmla="*/ 245242 h 524306"/>
              <a:gd name="connsiteX100" fmla="*/ 768488 w 775252"/>
              <a:gd name="connsiteY100" fmla="*/ 247497 h 524306"/>
              <a:gd name="connsiteX101" fmla="*/ 770743 w 775252"/>
              <a:gd name="connsiteY101" fmla="*/ 248691 h 524306"/>
              <a:gd name="connsiteX102" fmla="*/ 775252 w 775252"/>
              <a:gd name="connsiteY102" fmla="*/ 277871 h 524306"/>
              <a:gd name="connsiteX103" fmla="*/ 771936 w 775252"/>
              <a:gd name="connsiteY103" fmla="*/ 288083 h 524306"/>
              <a:gd name="connsiteX104" fmla="*/ 772998 w 775252"/>
              <a:gd name="connsiteY104" fmla="*/ 297102 h 524306"/>
              <a:gd name="connsiteX105" fmla="*/ 768488 w 775252"/>
              <a:gd name="connsiteY105" fmla="*/ 299358 h 524306"/>
              <a:gd name="connsiteX106" fmla="*/ 766233 w 775252"/>
              <a:gd name="connsiteY106" fmla="*/ 301612 h 524306"/>
              <a:gd name="connsiteX107" fmla="*/ 763979 w 775252"/>
              <a:gd name="connsiteY107" fmla="*/ 301612 h 524306"/>
              <a:gd name="connsiteX108" fmla="*/ 759469 w 775252"/>
              <a:gd name="connsiteY108" fmla="*/ 305989 h 524306"/>
              <a:gd name="connsiteX109" fmla="*/ 759469 w 775252"/>
              <a:gd name="connsiteY109" fmla="*/ 330792 h 524306"/>
              <a:gd name="connsiteX110" fmla="*/ 750449 w 775252"/>
              <a:gd name="connsiteY110" fmla="*/ 329731 h 524306"/>
              <a:gd name="connsiteX111" fmla="*/ 747134 w 775252"/>
              <a:gd name="connsiteY111" fmla="*/ 327476 h 524306"/>
              <a:gd name="connsiteX112" fmla="*/ 735860 w 775252"/>
              <a:gd name="connsiteY112" fmla="*/ 324028 h 524306"/>
              <a:gd name="connsiteX113" fmla="*/ 733605 w 775252"/>
              <a:gd name="connsiteY113" fmla="*/ 322966 h 524306"/>
              <a:gd name="connsiteX114" fmla="*/ 726840 w 775252"/>
              <a:gd name="connsiteY114" fmla="*/ 324028 h 524306"/>
              <a:gd name="connsiteX115" fmla="*/ 720076 w 775252"/>
              <a:gd name="connsiteY115" fmla="*/ 326282 h 524306"/>
              <a:gd name="connsiteX116" fmla="*/ 709996 w 775252"/>
              <a:gd name="connsiteY116" fmla="*/ 324028 h 524306"/>
              <a:gd name="connsiteX117" fmla="*/ 695406 w 775252"/>
              <a:gd name="connsiteY117" fmla="*/ 329731 h 524306"/>
              <a:gd name="connsiteX118" fmla="*/ 693151 w 775252"/>
              <a:gd name="connsiteY118" fmla="*/ 329731 h 524306"/>
              <a:gd name="connsiteX119" fmla="*/ 691957 w 775252"/>
              <a:gd name="connsiteY119" fmla="*/ 333047 h 524306"/>
              <a:gd name="connsiteX120" fmla="*/ 685193 w 775252"/>
              <a:gd name="connsiteY120" fmla="*/ 333047 h 524306"/>
              <a:gd name="connsiteX121" fmla="*/ 681877 w 775252"/>
              <a:gd name="connsiteY121" fmla="*/ 345382 h 524306"/>
              <a:gd name="connsiteX122" fmla="*/ 677368 w 775252"/>
              <a:gd name="connsiteY122" fmla="*/ 345382 h 524306"/>
              <a:gd name="connsiteX123" fmla="*/ 662778 w 775252"/>
              <a:gd name="connsiteY123" fmla="*/ 351085 h 524306"/>
              <a:gd name="connsiteX124" fmla="*/ 662778 w 775252"/>
              <a:gd name="connsiteY124" fmla="*/ 337557 h 524306"/>
              <a:gd name="connsiteX125" fmla="*/ 651504 w 775252"/>
              <a:gd name="connsiteY125" fmla="*/ 344320 h 524306"/>
              <a:gd name="connsiteX126" fmla="*/ 621130 w 775252"/>
              <a:gd name="connsiteY126" fmla="*/ 346576 h 524306"/>
              <a:gd name="connsiteX127" fmla="*/ 618876 w 775252"/>
              <a:gd name="connsiteY127" fmla="*/ 339811 h 524306"/>
              <a:gd name="connsiteX128" fmla="*/ 614366 w 775252"/>
              <a:gd name="connsiteY128" fmla="*/ 336363 h 524306"/>
              <a:gd name="connsiteX129" fmla="*/ 612111 w 775252"/>
              <a:gd name="connsiteY129" fmla="*/ 337557 h 524306"/>
              <a:gd name="connsiteX130" fmla="*/ 609856 w 775252"/>
              <a:gd name="connsiteY130" fmla="*/ 336363 h 524306"/>
              <a:gd name="connsiteX131" fmla="*/ 607602 w 775252"/>
              <a:gd name="connsiteY131" fmla="*/ 337557 h 524306"/>
              <a:gd name="connsiteX132" fmla="*/ 602031 w 775252"/>
              <a:gd name="connsiteY132" fmla="*/ 338617 h 524306"/>
              <a:gd name="connsiteX133" fmla="*/ 590757 w 775252"/>
              <a:gd name="connsiteY133" fmla="*/ 336363 h 524306"/>
              <a:gd name="connsiteX134" fmla="*/ 587308 w 775252"/>
              <a:gd name="connsiteY134" fmla="*/ 338617 h 524306"/>
              <a:gd name="connsiteX135" fmla="*/ 585053 w 775252"/>
              <a:gd name="connsiteY135" fmla="*/ 333047 h 524306"/>
              <a:gd name="connsiteX136" fmla="*/ 577228 w 775252"/>
              <a:gd name="connsiteY136" fmla="*/ 334108 h 524306"/>
              <a:gd name="connsiteX137" fmla="*/ 577228 w 775252"/>
              <a:gd name="connsiteY137" fmla="*/ 305989 h 524306"/>
              <a:gd name="connsiteX138" fmla="*/ 556935 w 775252"/>
              <a:gd name="connsiteY138" fmla="*/ 289144 h 524306"/>
              <a:gd name="connsiteX139" fmla="*/ 552425 w 775252"/>
              <a:gd name="connsiteY139" fmla="*/ 285829 h 524306"/>
              <a:gd name="connsiteX140" fmla="*/ 547916 w 775252"/>
              <a:gd name="connsiteY140" fmla="*/ 290339 h 524306"/>
              <a:gd name="connsiteX141" fmla="*/ 545661 w 775252"/>
              <a:gd name="connsiteY141" fmla="*/ 293654 h 524306"/>
              <a:gd name="connsiteX142" fmla="*/ 539029 w 775252"/>
              <a:gd name="connsiteY142" fmla="*/ 299358 h 524306"/>
              <a:gd name="connsiteX143" fmla="*/ 536774 w 775252"/>
              <a:gd name="connsiteY143" fmla="*/ 299358 h 524306"/>
              <a:gd name="connsiteX144" fmla="*/ 534519 w 775252"/>
              <a:gd name="connsiteY144" fmla="*/ 305989 h 524306"/>
              <a:gd name="connsiteX145" fmla="*/ 531071 w 775252"/>
              <a:gd name="connsiteY145" fmla="*/ 303734 h 524306"/>
              <a:gd name="connsiteX146" fmla="*/ 525500 w 775252"/>
              <a:gd name="connsiteY146" fmla="*/ 289144 h 524306"/>
              <a:gd name="connsiteX147" fmla="*/ 523245 w 775252"/>
              <a:gd name="connsiteY147" fmla="*/ 290339 h 524306"/>
              <a:gd name="connsiteX148" fmla="*/ 518736 w 775252"/>
              <a:gd name="connsiteY148" fmla="*/ 289144 h 524306"/>
              <a:gd name="connsiteX149" fmla="*/ 505207 w 775252"/>
              <a:gd name="connsiteY149" fmla="*/ 327476 h 524306"/>
              <a:gd name="connsiteX150" fmla="*/ 510778 w 775252"/>
              <a:gd name="connsiteY150" fmla="*/ 366868 h 524306"/>
              <a:gd name="connsiteX151" fmla="*/ 500698 w 775252"/>
              <a:gd name="connsiteY151" fmla="*/ 371246 h 524306"/>
              <a:gd name="connsiteX152" fmla="*/ 488363 w 775252"/>
              <a:gd name="connsiteY152" fmla="*/ 383713 h 524306"/>
              <a:gd name="connsiteX153" fmla="*/ 473773 w 775252"/>
              <a:gd name="connsiteY153" fmla="*/ 390478 h 524306"/>
              <a:gd name="connsiteX154" fmla="*/ 468070 w 775252"/>
              <a:gd name="connsiteY154" fmla="*/ 391539 h 524306"/>
              <a:gd name="connsiteX155" fmla="*/ 462499 w 775252"/>
              <a:gd name="connsiteY155" fmla="*/ 394987 h 524306"/>
              <a:gd name="connsiteX156" fmla="*/ 464754 w 775252"/>
              <a:gd name="connsiteY156" fmla="*/ 399497 h 524306"/>
              <a:gd name="connsiteX157" fmla="*/ 462499 w 775252"/>
              <a:gd name="connsiteY157" fmla="*/ 400558 h 524306"/>
              <a:gd name="connsiteX158" fmla="*/ 454541 w 775252"/>
              <a:gd name="connsiteY158" fmla="*/ 402813 h 524306"/>
              <a:gd name="connsiteX159" fmla="*/ 453480 w 775252"/>
              <a:gd name="connsiteY159" fmla="*/ 410638 h 524306"/>
              <a:gd name="connsiteX160" fmla="*/ 453480 w 775252"/>
              <a:gd name="connsiteY160" fmla="*/ 425361 h 524306"/>
              <a:gd name="connsiteX161" fmla="*/ 437696 w 775252"/>
              <a:gd name="connsiteY161" fmla="*/ 428677 h 524306"/>
              <a:gd name="connsiteX162" fmla="*/ 430931 w 775252"/>
              <a:gd name="connsiteY162" fmla="*/ 425361 h 524306"/>
              <a:gd name="connsiteX163" fmla="*/ 424167 w 775252"/>
              <a:gd name="connsiteY163" fmla="*/ 450031 h 524306"/>
              <a:gd name="connsiteX164" fmla="*/ 417403 w 775252"/>
              <a:gd name="connsiteY164" fmla="*/ 456796 h 524306"/>
              <a:gd name="connsiteX165" fmla="*/ 417403 w 775252"/>
              <a:gd name="connsiteY165" fmla="*/ 462499 h 524306"/>
              <a:gd name="connsiteX166" fmla="*/ 408384 w 775252"/>
              <a:gd name="connsiteY166" fmla="*/ 472579 h 524306"/>
              <a:gd name="connsiteX167" fmla="*/ 401619 w 775252"/>
              <a:gd name="connsiteY167" fmla="*/ 469263 h 524306"/>
              <a:gd name="connsiteX168" fmla="*/ 399364 w 775252"/>
              <a:gd name="connsiteY168" fmla="*/ 472579 h 524306"/>
              <a:gd name="connsiteX169" fmla="*/ 403874 w 775252"/>
              <a:gd name="connsiteY169" fmla="*/ 483853 h 524306"/>
              <a:gd name="connsiteX170" fmla="*/ 399364 w 775252"/>
              <a:gd name="connsiteY170" fmla="*/ 482660 h 524306"/>
              <a:gd name="connsiteX171" fmla="*/ 398303 w 775252"/>
              <a:gd name="connsiteY171" fmla="*/ 479344 h 524306"/>
              <a:gd name="connsiteX172" fmla="*/ 396048 w 775252"/>
              <a:gd name="connsiteY172" fmla="*/ 478282 h 524306"/>
              <a:gd name="connsiteX173" fmla="*/ 394987 w 775252"/>
              <a:gd name="connsiteY173" fmla="*/ 479344 h 524306"/>
              <a:gd name="connsiteX174" fmla="*/ 312754 w 775252"/>
              <a:gd name="connsiteY174" fmla="*/ 502952 h 524306"/>
              <a:gd name="connsiteX175" fmla="*/ 291399 w 775252"/>
              <a:gd name="connsiteY175" fmla="*/ 505207 h 524306"/>
              <a:gd name="connsiteX176" fmla="*/ 263281 w 775252"/>
              <a:gd name="connsiteY176" fmla="*/ 515287 h 524306"/>
              <a:gd name="connsiteX177" fmla="*/ 194576 w 775252"/>
              <a:gd name="connsiteY177" fmla="*/ 519797 h 524306"/>
              <a:gd name="connsiteX178" fmla="*/ 178925 w 775252"/>
              <a:gd name="connsiteY178" fmla="*/ 523246 h 524306"/>
              <a:gd name="connsiteX179" fmla="*/ 176670 w 775252"/>
              <a:gd name="connsiteY179" fmla="*/ 524306 h 524306"/>
              <a:gd name="connsiteX180" fmla="*/ 124810 w 775252"/>
              <a:gd name="connsiteY180" fmla="*/ 524306 h 524306"/>
              <a:gd name="connsiteX181" fmla="*/ 81040 w 775252"/>
              <a:gd name="connsiteY181" fmla="*/ 508523 h 524306"/>
              <a:gd name="connsiteX182" fmla="*/ 51728 w 775252"/>
              <a:gd name="connsiteY182" fmla="*/ 498443 h 524306"/>
              <a:gd name="connsiteX183" fmla="*/ 41647 w 775252"/>
              <a:gd name="connsiteY183" fmla="*/ 493933 h 524306"/>
              <a:gd name="connsiteX184" fmla="*/ 37138 w 775252"/>
              <a:gd name="connsiteY184" fmla="*/ 492872 h 524306"/>
              <a:gd name="connsiteX185" fmla="*/ 21354 w 775252"/>
              <a:gd name="connsiteY185" fmla="*/ 481598 h 524306"/>
              <a:gd name="connsiteX186" fmla="*/ 15651 w 775252"/>
              <a:gd name="connsiteY186" fmla="*/ 474834 h 524306"/>
              <a:gd name="connsiteX187" fmla="*/ 17906 w 775252"/>
              <a:gd name="connsiteY187" fmla="*/ 469263 h 524306"/>
              <a:gd name="connsiteX188" fmla="*/ 15651 w 775252"/>
              <a:gd name="connsiteY188" fmla="*/ 467008 h 524306"/>
              <a:gd name="connsiteX189" fmla="*/ 7825 w 775252"/>
              <a:gd name="connsiteY189" fmla="*/ 468069 h 524306"/>
              <a:gd name="connsiteX190" fmla="*/ 1061 w 775252"/>
              <a:gd name="connsiteY190" fmla="*/ 462499 h 524306"/>
              <a:gd name="connsiteX191" fmla="*/ 2255 w 775252"/>
              <a:gd name="connsiteY191" fmla="*/ 453480 h 524306"/>
              <a:gd name="connsiteX192" fmla="*/ 0 w 775252"/>
              <a:gd name="connsiteY192" fmla="*/ 451225 h 524306"/>
              <a:gd name="connsiteX193" fmla="*/ 2255 w 775252"/>
              <a:gd name="connsiteY193" fmla="*/ 446715 h 524306"/>
              <a:gd name="connsiteX194" fmla="*/ 9019 w 775252"/>
              <a:gd name="connsiteY194" fmla="*/ 446715 h 524306"/>
              <a:gd name="connsiteX195" fmla="*/ 10080 w 775252"/>
              <a:gd name="connsiteY195" fmla="*/ 443266 h 524306"/>
              <a:gd name="connsiteX196" fmla="*/ 5570 w 775252"/>
              <a:gd name="connsiteY196" fmla="*/ 439951 h 524306"/>
              <a:gd name="connsiteX197" fmla="*/ 3316 w 775252"/>
              <a:gd name="connsiteY197" fmla="*/ 436502 h 524306"/>
              <a:gd name="connsiteX198" fmla="*/ 5570 w 775252"/>
              <a:gd name="connsiteY198" fmla="*/ 436502 h 524306"/>
              <a:gd name="connsiteX199" fmla="*/ 7825 w 775252"/>
              <a:gd name="connsiteY199" fmla="*/ 432126 h 524306"/>
              <a:gd name="connsiteX200" fmla="*/ 4510 w 775252"/>
              <a:gd name="connsiteY200" fmla="*/ 428677 h 524306"/>
              <a:gd name="connsiteX201" fmla="*/ 2255 w 775252"/>
              <a:gd name="connsiteY201" fmla="*/ 423106 h 524306"/>
              <a:gd name="connsiteX202" fmla="*/ 12335 w 775252"/>
              <a:gd name="connsiteY202" fmla="*/ 412893 h 524306"/>
              <a:gd name="connsiteX203" fmla="*/ 21354 w 775252"/>
              <a:gd name="connsiteY203" fmla="*/ 412893 h 524306"/>
              <a:gd name="connsiteX204" fmla="*/ 24670 w 775252"/>
              <a:gd name="connsiteY204" fmla="*/ 411832 h 524306"/>
              <a:gd name="connsiteX205" fmla="*/ 31434 w 775252"/>
              <a:gd name="connsiteY205" fmla="*/ 410638 h 524306"/>
              <a:gd name="connsiteX206" fmla="*/ 34883 w 775252"/>
              <a:gd name="connsiteY206" fmla="*/ 407322 h 524306"/>
              <a:gd name="connsiteX207" fmla="*/ 48279 w 775252"/>
              <a:gd name="connsiteY207" fmla="*/ 406129 h 524306"/>
              <a:gd name="connsiteX208" fmla="*/ 57298 w 775252"/>
              <a:gd name="connsiteY208" fmla="*/ 405067 h 524306"/>
              <a:gd name="connsiteX209" fmla="*/ 56237 w 775252"/>
              <a:gd name="connsiteY209" fmla="*/ 393794 h 524306"/>
              <a:gd name="connsiteX210" fmla="*/ 53983 w 775252"/>
              <a:gd name="connsiteY210" fmla="*/ 389284 h 524306"/>
              <a:gd name="connsiteX211" fmla="*/ 55044 w 775252"/>
              <a:gd name="connsiteY211" fmla="*/ 387029 h 524306"/>
              <a:gd name="connsiteX212" fmla="*/ 53983 w 775252"/>
              <a:gd name="connsiteY212" fmla="*/ 384775 h 524306"/>
              <a:gd name="connsiteX213" fmla="*/ 55044 w 775252"/>
              <a:gd name="connsiteY213" fmla="*/ 381459 h 524306"/>
              <a:gd name="connsiteX214" fmla="*/ 52789 w 775252"/>
              <a:gd name="connsiteY214" fmla="*/ 379203 h 524306"/>
              <a:gd name="connsiteX215" fmla="*/ 52789 w 775252"/>
              <a:gd name="connsiteY215" fmla="*/ 374694 h 524306"/>
              <a:gd name="connsiteX216" fmla="*/ 50534 w 775252"/>
              <a:gd name="connsiteY216" fmla="*/ 369124 h 524306"/>
              <a:gd name="connsiteX217" fmla="*/ 46157 w 775252"/>
              <a:gd name="connsiteY217" fmla="*/ 365675 h 524306"/>
              <a:gd name="connsiteX218" fmla="*/ 46157 w 775252"/>
              <a:gd name="connsiteY218" fmla="*/ 364614 h 524306"/>
              <a:gd name="connsiteX219" fmla="*/ 43902 w 775252"/>
              <a:gd name="connsiteY219" fmla="*/ 362359 h 524306"/>
              <a:gd name="connsiteX220" fmla="*/ 43902 w 775252"/>
              <a:gd name="connsiteY220" fmla="*/ 358911 h 524306"/>
              <a:gd name="connsiteX221" fmla="*/ 47218 w 775252"/>
              <a:gd name="connsiteY221" fmla="*/ 358911 h 524306"/>
              <a:gd name="connsiteX222" fmla="*/ 50534 w 775252"/>
              <a:gd name="connsiteY222" fmla="*/ 356656 h 524306"/>
              <a:gd name="connsiteX223" fmla="*/ 48279 w 775252"/>
              <a:gd name="connsiteY223" fmla="*/ 352146 h 524306"/>
              <a:gd name="connsiteX224" fmla="*/ 46157 w 775252"/>
              <a:gd name="connsiteY224" fmla="*/ 349892 h 524306"/>
              <a:gd name="connsiteX225" fmla="*/ 49473 w 775252"/>
              <a:gd name="connsiteY225" fmla="*/ 348830 h 524306"/>
              <a:gd name="connsiteX226" fmla="*/ 56237 w 775252"/>
              <a:gd name="connsiteY226" fmla="*/ 352146 h 524306"/>
              <a:gd name="connsiteX227" fmla="*/ 60747 w 775252"/>
              <a:gd name="connsiteY227" fmla="*/ 349892 h 524306"/>
              <a:gd name="connsiteX228" fmla="*/ 56237 w 775252"/>
              <a:gd name="connsiteY228" fmla="*/ 343127 h 524306"/>
              <a:gd name="connsiteX229" fmla="*/ 57298 w 775252"/>
              <a:gd name="connsiteY229" fmla="*/ 339811 h 524306"/>
              <a:gd name="connsiteX230" fmla="*/ 56237 w 775252"/>
              <a:gd name="connsiteY230" fmla="*/ 337557 h 524306"/>
              <a:gd name="connsiteX231" fmla="*/ 56237 w 775252"/>
              <a:gd name="connsiteY231" fmla="*/ 335301 h 524306"/>
              <a:gd name="connsiteX232" fmla="*/ 51728 w 775252"/>
              <a:gd name="connsiteY232" fmla="*/ 329731 h 524306"/>
              <a:gd name="connsiteX233" fmla="*/ 53983 w 775252"/>
              <a:gd name="connsiteY233" fmla="*/ 326282 h 524306"/>
              <a:gd name="connsiteX234" fmla="*/ 49473 w 775252"/>
              <a:gd name="connsiteY234" fmla="*/ 325222 h 524306"/>
              <a:gd name="connsiteX235" fmla="*/ 40454 w 775252"/>
              <a:gd name="connsiteY235" fmla="*/ 316202 h 524306"/>
              <a:gd name="connsiteX236" fmla="*/ 47218 w 775252"/>
              <a:gd name="connsiteY236" fmla="*/ 315008 h 524306"/>
              <a:gd name="connsiteX237" fmla="*/ 48279 w 775252"/>
              <a:gd name="connsiteY237" fmla="*/ 317263 h 524306"/>
              <a:gd name="connsiteX238" fmla="*/ 50534 w 775252"/>
              <a:gd name="connsiteY238" fmla="*/ 319518 h 524306"/>
              <a:gd name="connsiteX239" fmla="*/ 60747 w 775252"/>
              <a:gd name="connsiteY239" fmla="*/ 313947 h 524306"/>
              <a:gd name="connsiteX240" fmla="*/ 58492 w 775252"/>
              <a:gd name="connsiteY240" fmla="*/ 305989 h 524306"/>
              <a:gd name="connsiteX241" fmla="*/ 58492 w 775252"/>
              <a:gd name="connsiteY241" fmla="*/ 301612 h 524306"/>
              <a:gd name="connsiteX242" fmla="*/ 57298 w 775252"/>
              <a:gd name="connsiteY242" fmla="*/ 299358 h 524306"/>
              <a:gd name="connsiteX243" fmla="*/ 60747 w 775252"/>
              <a:gd name="connsiteY243" fmla="*/ 298164 h 524306"/>
              <a:gd name="connsiteX244" fmla="*/ 64063 w 775252"/>
              <a:gd name="connsiteY244" fmla="*/ 299358 h 524306"/>
              <a:gd name="connsiteX245" fmla="*/ 67511 w 775252"/>
              <a:gd name="connsiteY245" fmla="*/ 298164 h 524306"/>
              <a:gd name="connsiteX246" fmla="*/ 73082 w 775252"/>
              <a:gd name="connsiteY246" fmla="*/ 308244 h 524306"/>
              <a:gd name="connsiteX247" fmla="*/ 78785 w 775252"/>
              <a:gd name="connsiteY247" fmla="*/ 308244 h 524306"/>
              <a:gd name="connsiteX248" fmla="*/ 84356 w 775252"/>
              <a:gd name="connsiteY248" fmla="*/ 312754 h 524306"/>
              <a:gd name="connsiteX249" fmla="*/ 87804 w 775252"/>
              <a:gd name="connsiteY249" fmla="*/ 311693 h 524306"/>
              <a:gd name="connsiteX250" fmla="*/ 91120 w 775252"/>
              <a:gd name="connsiteY250" fmla="*/ 312754 h 524306"/>
              <a:gd name="connsiteX251" fmla="*/ 91120 w 775252"/>
              <a:gd name="connsiteY251" fmla="*/ 305989 h 524306"/>
              <a:gd name="connsiteX252" fmla="*/ 88865 w 775252"/>
              <a:gd name="connsiteY252" fmla="*/ 299358 h 524306"/>
              <a:gd name="connsiteX253" fmla="*/ 89927 w 775252"/>
              <a:gd name="connsiteY253" fmla="*/ 294848 h 524306"/>
              <a:gd name="connsiteX254" fmla="*/ 93375 w 775252"/>
              <a:gd name="connsiteY254" fmla="*/ 295909 h 524306"/>
              <a:gd name="connsiteX255" fmla="*/ 96691 w 775252"/>
              <a:gd name="connsiteY255" fmla="*/ 292593 h 524306"/>
              <a:gd name="connsiteX256" fmla="*/ 96691 w 775252"/>
              <a:gd name="connsiteY256" fmla="*/ 290339 h 524306"/>
              <a:gd name="connsiteX257" fmla="*/ 97885 w 775252"/>
              <a:gd name="connsiteY257" fmla="*/ 288083 h 524306"/>
              <a:gd name="connsiteX258" fmla="*/ 102394 w 775252"/>
              <a:gd name="connsiteY258" fmla="*/ 289144 h 524306"/>
              <a:gd name="connsiteX259" fmla="*/ 112474 w 775252"/>
              <a:gd name="connsiteY259" fmla="*/ 274555 h 524306"/>
              <a:gd name="connsiteX260" fmla="*/ 112474 w 775252"/>
              <a:gd name="connsiteY260" fmla="*/ 268852 h 524306"/>
              <a:gd name="connsiteX261" fmla="*/ 113668 w 775252"/>
              <a:gd name="connsiteY261" fmla="*/ 265536 h 524306"/>
              <a:gd name="connsiteX262" fmla="*/ 111413 w 775252"/>
              <a:gd name="connsiteY262" fmla="*/ 264342 h 524306"/>
              <a:gd name="connsiteX263" fmla="*/ 115923 w 775252"/>
              <a:gd name="connsiteY263" fmla="*/ 256516 h 524306"/>
              <a:gd name="connsiteX264" fmla="*/ 122555 w 775252"/>
              <a:gd name="connsiteY264" fmla="*/ 255455 h 524306"/>
              <a:gd name="connsiteX265" fmla="*/ 123748 w 775252"/>
              <a:gd name="connsiteY265" fmla="*/ 248691 h 524306"/>
              <a:gd name="connsiteX266" fmla="*/ 130513 w 775252"/>
              <a:gd name="connsiteY266" fmla="*/ 246436 h 524306"/>
              <a:gd name="connsiteX267" fmla="*/ 136084 w 775252"/>
              <a:gd name="connsiteY267" fmla="*/ 246436 h 524306"/>
              <a:gd name="connsiteX268" fmla="*/ 140593 w 775252"/>
              <a:gd name="connsiteY268" fmla="*/ 248691 h 524306"/>
              <a:gd name="connsiteX269" fmla="*/ 150806 w 775252"/>
              <a:gd name="connsiteY269" fmla="*/ 246436 h 524306"/>
              <a:gd name="connsiteX270" fmla="*/ 176670 w 775252"/>
              <a:gd name="connsiteY270" fmla="*/ 236223 h 524306"/>
              <a:gd name="connsiteX271" fmla="*/ 179986 w 775252"/>
              <a:gd name="connsiteY271" fmla="*/ 225081 h 524306"/>
              <a:gd name="connsiteX272" fmla="*/ 175476 w 775252"/>
              <a:gd name="connsiteY272" fmla="*/ 204789 h 524306"/>
              <a:gd name="connsiteX273" fmla="*/ 178925 w 775252"/>
              <a:gd name="connsiteY273" fmla="*/ 173221 h 524306"/>
              <a:gd name="connsiteX274" fmla="*/ 190199 w 775252"/>
              <a:gd name="connsiteY274" fmla="*/ 165396 h 524306"/>
              <a:gd name="connsiteX275" fmla="*/ 196831 w 775252"/>
              <a:gd name="connsiteY275" fmla="*/ 162080 h 524306"/>
              <a:gd name="connsiteX276" fmla="*/ 199085 w 775252"/>
              <a:gd name="connsiteY276" fmla="*/ 163141 h 524306"/>
              <a:gd name="connsiteX277" fmla="*/ 202534 w 775252"/>
              <a:gd name="connsiteY277" fmla="*/ 160887 h 524306"/>
              <a:gd name="connsiteX278" fmla="*/ 207043 w 775252"/>
              <a:gd name="connsiteY278" fmla="*/ 160887 h 524306"/>
              <a:gd name="connsiteX279" fmla="*/ 209298 w 775252"/>
              <a:gd name="connsiteY279" fmla="*/ 159825 h 524306"/>
              <a:gd name="connsiteX280" fmla="*/ 213808 w 775252"/>
              <a:gd name="connsiteY280" fmla="*/ 160887 h 524306"/>
              <a:gd name="connsiteX281" fmla="*/ 211553 w 775252"/>
              <a:gd name="connsiteY281" fmla="*/ 157571 h 524306"/>
              <a:gd name="connsiteX282" fmla="*/ 212614 w 775252"/>
              <a:gd name="connsiteY282" fmla="*/ 155315 h 524306"/>
              <a:gd name="connsiteX283" fmla="*/ 211553 w 775252"/>
              <a:gd name="connsiteY283" fmla="*/ 151867 h 524306"/>
              <a:gd name="connsiteX284" fmla="*/ 211553 w 775252"/>
              <a:gd name="connsiteY284" fmla="*/ 147357 h 524306"/>
              <a:gd name="connsiteX285" fmla="*/ 210359 w 775252"/>
              <a:gd name="connsiteY285" fmla="*/ 145103 h 524306"/>
              <a:gd name="connsiteX286" fmla="*/ 211553 w 775252"/>
              <a:gd name="connsiteY286" fmla="*/ 141787 h 524306"/>
              <a:gd name="connsiteX287" fmla="*/ 196831 w 775252"/>
              <a:gd name="connsiteY287" fmla="*/ 120433 h 524306"/>
              <a:gd name="connsiteX288" fmla="*/ 194576 w 775252"/>
              <a:gd name="connsiteY288" fmla="*/ 119239 h 524306"/>
              <a:gd name="connsiteX289" fmla="*/ 195770 w 775252"/>
              <a:gd name="connsiteY289" fmla="*/ 110220 h 524306"/>
              <a:gd name="connsiteX290" fmla="*/ 194576 w 775252"/>
              <a:gd name="connsiteY290" fmla="*/ 101201 h 524306"/>
              <a:gd name="connsiteX291" fmla="*/ 195770 w 775252"/>
              <a:gd name="connsiteY291" fmla="*/ 88866 h 524306"/>
              <a:gd name="connsiteX292" fmla="*/ 202534 w 775252"/>
              <a:gd name="connsiteY292" fmla="*/ 88866 h 524306"/>
              <a:gd name="connsiteX293" fmla="*/ 213808 w 775252"/>
              <a:gd name="connsiteY293" fmla="*/ 95629 h 524306"/>
              <a:gd name="connsiteX294" fmla="*/ 231714 w 775252"/>
              <a:gd name="connsiteY294" fmla="*/ 94569 h 524306"/>
              <a:gd name="connsiteX295" fmla="*/ 236223 w 775252"/>
              <a:gd name="connsiteY295" fmla="*/ 92314 h 524306"/>
              <a:gd name="connsiteX296" fmla="*/ 246436 w 775252"/>
              <a:gd name="connsiteY296" fmla="*/ 102394 h 524306"/>
              <a:gd name="connsiteX297" fmla="*/ 242988 w 775252"/>
              <a:gd name="connsiteY297" fmla="*/ 116984 h 524306"/>
              <a:gd name="connsiteX298" fmla="*/ 246436 w 775252"/>
              <a:gd name="connsiteY298" fmla="*/ 118178 h 524306"/>
              <a:gd name="connsiteX299" fmla="*/ 248691 w 775252"/>
              <a:gd name="connsiteY299" fmla="*/ 120433 h 524306"/>
              <a:gd name="connsiteX300" fmla="*/ 252007 w 775252"/>
              <a:gd name="connsiteY300" fmla="*/ 120433 h 524306"/>
              <a:gd name="connsiteX301" fmla="*/ 254261 w 775252"/>
              <a:gd name="connsiteY301" fmla="*/ 123749 h 524306"/>
              <a:gd name="connsiteX302" fmla="*/ 258771 w 775252"/>
              <a:gd name="connsiteY302" fmla="*/ 128258 h 524306"/>
              <a:gd name="connsiteX303" fmla="*/ 262220 w 775252"/>
              <a:gd name="connsiteY303" fmla="*/ 129319 h 524306"/>
              <a:gd name="connsiteX304" fmla="*/ 265535 w 775252"/>
              <a:gd name="connsiteY304" fmla="*/ 127065 h 524306"/>
              <a:gd name="connsiteX305" fmla="*/ 267790 w 775252"/>
              <a:gd name="connsiteY305" fmla="*/ 122688 h 524306"/>
              <a:gd name="connsiteX306" fmla="*/ 268851 w 775252"/>
              <a:gd name="connsiteY306" fmla="*/ 119239 h 524306"/>
              <a:gd name="connsiteX307" fmla="*/ 272300 w 775252"/>
              <a:gd name="connsiteY307" fmla="*/ 116984 h 524306"/>
              <a:gd name="connsiteX308" fmla="*/ 274555 w 775252"/>
              <a:gd name="connsiteY308" fmla="*/ 121493 h 524306"/>
              <a:gd name="connsiteX309" fmla="*/ 276809 w 775252"/>
              <a:gd name="connsiteY309" fmla="*/ 121493 h 524306"/>
              <a:gd name="connsiteX310" fmla="*/ 288084 w 775252"/>
              <a:gd name="connsiteY310" fmla="*/ 144042 h 524306"/>
              <a:gd name="connsiteX311" fmla="*/ 298164 w 775252"/>
              <a:gd name="connsiteY311" fmla="*/ 140593 h 524306"/>
              <a:gd name="connsiteX312" fmla="*/ 301479 w 775252"/>
              <a:gd name="connsiteY312" fmla="*/ 129319 h 524306"/>
              <a:gd name="connsiteX313" fmla="*/ 299225 w 775252"/>
              <a:gd name="connsiteY313" fmla="*/ 124809 h 524306"/>
              <a:gd name="connsiteX314" fmla="*/ 307183 w 775252"/>
              <a:gd name="connsiteY314" fmla="*/ 96691 h 524306"/>
              <a:gd name="connsiteX315" fmla="*/ 303734 w 775252"/>
              <a:gd name="connsiteY315" fmla="*/ 96691 h 524306"/>
              <a:gd name="connsiteX316" fmla="*/ 291399 w 775252"/>
              <a:gd name="connsiteY316" fmla="*/ 86610 h 524306"/>
              <a:gd name="connsiteX317" fmla="*/ 292593 w 775252"/>
              <a:gd name="connsiteY317" fmla="*/ 83294 h 524306"/>
              <a:gd name="connsiteX318" fmla="*/ 295909 w 775252"/>
              <a:gd name="connsiteY318" fmla="*/ 79847 h 524306"/>
              <a:gd name="connsiteX319" fmla="*/ 299225 w 775252"/>
              <a:gd name="connsiteY319" fmla="*/ 70827 h 524306"/>
              <a:gd name="connsiteX320" fmla="*/ 296970 w 775252"/>
              <a:gd name="connsiteY320" fmla="*/ 68572 h 524306"/>
              <a:gd name="connsiteX321" fmla="*/ 296970 w 775252"/>
              <a:gd name="connsiteY321" fmla="*/ 63002 h 524306"/>
              <a:gd name="connsiteX322" fmla="*/ 293654 w 775252"/>
              <a:gd name="connsiteY322" fmla="*/ 58492 h 524306"/>
              <a:gd name="connsiteX323" fmla="*/ 300419 w 775252"/>
              <a:gd name="connsiteY323" fmla="*/ 53983 h 524306"/>
              <a:gd name="connsiteX324" fmla="*/ 299225 w 775252"/>
              <a:gd name="connsiteY324" fmla="*/ 49473 h 524306"/>
              <a:gd name="connsiteX325" fmla="*/ 307183 w 775252"/>
              <a:gd name="connsiteY325" fmla="*/ 42708 h 524306"/>
              <a:gd name="connsiteX326" fmla="*/ 304928 w 775252"/>
              <a:gd name="connsiteY326" fmla="*/ 39392 h 524306"/>
              <a:gd name="connsiteX327" fmla="*/ 308244 w 775252"/>
              <a:gd name="connsiteY327" fmla="*/ 35944 h 524306"/>
              <a:gd name="connsiteX328" fmla="*/ 308244 w 775252"/>
              <a:gd name="connsiteY328" fmla="*/ 32628 h 524306"/>
              <a:gd name="connsiteX329" fmla="*/ 309438 w 775252"/>
              <a:gd name="connsiteY329" fmla="*/ 32628 h 524306"/>
              <a:gd name="connsiteX330" fmla="*/ 311693 w 775252"/>
              <a:gd name="connsiteY330" fmla="*/ 35944 h 524306"/>
              <a:gd name="connsiteX331" fmla="*/ 313947 w 775252"/>
              <a:gd name="connsiteY331" fmla="*/ 34883 h 524306"/>
              <a:gd name="connsiteX332" fmla="*/ 334108 w 775252"/>
              <a:gd name="connsiteY332" fmla="*/ 0 h 524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775252" h="524306">
                <a:moveTo>
                  <a:pt x="334108" y="0"/>
                </a:moveTo>
                <a:lnTo>
                  <a:pt x="344321" y="7825"/>
                </a:lnTo>
                <a:lnTo>
                  <a:pt x="344321" y="9019"/>
                </a:lnTo>
                <a:lnTo>
                  <a:pt x="346576" y="11274"/>
                </a:lnTo>
                <a:lnTo>
                  <a:pt x="355595" y="32628"/>
                </a:lnTo>
                <a:lnTo>
                  <a:pt x="356656" y="39392"/>
                </a:lnTo>
                <a:lnTo>
                  <a:pt x="355595" y="47218"/>
                </a:lnTo>
                <a:lnTo>
                  <a:pt x="357849" y="50667"/>
                </a:lnTo>
                <a:lnTo>
                  <a:pt x="363420" y="50667"/>
                </a:lnTo>
                <a:lnTo>
                  <a:pt x="365675" y="51727"/>
                </a:lnTo>
                <a:lnTo>
                  <a:pt x="368991" y="50667"/>
                </a:lnTo>
                <a:lnTo>
                  <a:pt x="385968" y="34883"/>
                </a:lnTo>
                <a:lnTo>
                  <a:pt x="385968" y="39392"/>
                </a:lnTo>
                <a:lnTo>
                  <a:pt x="390478" y="41648"/>
                </a:lnTo>
                <a:lnTo>
                  <a:pt x="392732" y="41648"/>
                </a:lnTo>
                <a:lnTo>
                  <a:pt x="396048" y="51727"/>
                </a:lnTo>
                <a:lnTo>
                  <a:pt x="394987" y="57431"/>
                </a:lnTo>
                <a:lnTo>
                  <a:pt x="398303" y="57431"/>
                </a:lnTo>
                <a:lnTo>
                  <a:pt x="399364" y="64063"/>
                </a:lnTo>
                <a:lnTo>
                  <a:pt x="417403" y="69766"/>
                </a:lnTo>
                <a:lnTo>
                  <a:pt x="423106" y="67511"/>
                </a:lnTo>
                <a:lnTo>
                  <a:pt x="435441" y="65256"/>
                </a:lnTo>
                <a:lnTo>
                  <a:pt x="438757" y="67511"/>
                </a:lnTo>
                <a:lnTo>
                  <a:pt x="445521" y="60747"/>
                </a:lnTo>
                <a:lnTo>
                  <a:pt x="451225" y="64063"/>
                </a:lnTo>
                <a:lnTo>
                  <a:pt x="456795" y="59553"/>
                </a:lnTo>
                <a:lnTo>
                  <a:pt x="460244" y="60747"/>
                </a:lnTo>
                <a:lnTo>
                  <a:pt x="465815" y="59553"/>
                </a:lnTo>
                <a:lnTo>
                  <a:pt x="471518" y="65256"/>
                </a:lnTo>
                <a:lnTo>
                  <a:pt x="477089" y="64063"/>
                </a:lnTo>
                <a:lnTo>
                  <a:pt x="481598" y="66318"/>
                </a:lnTo>
                <a:lnTo>
                  <a:pt x="484914" y="70827"/>
                </a:lnTo>
                <a:lnTo>
                  <a:pt x="487169" y="70827"/>
                </a:lnTo>
                <a:lnTo>
                  <a:pt x="490617" y="75337"/>
                </a:lnTo>
                <a:lnTo>
                  <a:pt x="488363" y="82101"/>
                </a:lnTo>
                <a:lnTo>
                  <a:pt x="491679" y="85550"/>
                </a:lnTo>
                <a:lnTo>
                  <a:pt x="490617" y="88866"/>
                </a:lnTo>
                <a:lnTo>
                  <a:pt x="492872" y="92314"/>
                </a:lnTo>
                <a:lnTo>
                  <a:pt x="497382" y="93375"/>
                </a:lnTo>
                <a:lnTo>
                  <a:pt x="501891" y="100139"/>
                </a:lnTo>
                <a:lnTo>
                  <a:pt x="505207" y="100139"/>
                </a:lnTo>
                <a:lnTo>
                  <a:pt x="520991" y="102394"/>
                </a:lnTo>
                <a:lnTo>
                  <a:pt x="522052" y="112474"/>
                </a:lnTo>
                <a:lnTo>
                  <a:pt x="524307" y="115923"/>
                </a:lnTo>
                <a:lnTo>
                  <a:pt x="524307" y="129319"/>
                </a:lnTo>
                <a:lnTo>
                  <a:pt x="527755" y="147357"/>
                </a:lnTo>
                <a:lnTo>
                  <a:pt x="528816" y="148552"/>
                </a:lnTo>
                <a:lnTo>
                  <a:pt x="532265" y="145103"/>
                </a:lnTo>
                <a:lnTo>
                  <a:pt x="535581" y="146296"/>
                </a:lnTo>
                <a:lnTo>
                  <a:pt x="539029" y="144042"/>
                </a:lnTo>
                <a:lnTo>
                  <a:pt x="541151" y="147357"/>
                </a:lnTo>
                <a:lnTo>
                  <a:pt x="551364" y="148552"/>
                </a:lnTo>
                <a:lnTo>
                  <a:pt x="556935" y="144042"/>
                </a:lnTo>
                <a:lnTo>
                  <a:pt x="576034" y="141787"/>
                </a:lnTo>
                <a:lnTo>
                  <a:pt x="580544" y="148552"/>
                </a:lnTo>
                <a:lnTo>
                  <a:pt x="582799" y="148552"/>
                </a:lnTo>
                <a:lnTo>
                  <a:pt x="588502" y="155315"/>
                </a:lnTo>
                <a:lnTo>
                  <a:pt x="595267" y="156377"/>
                </a:lnTo>
                <a:lnTo>
                  <a:pt x="605347" y="160887"/>
                </a:lnTo>
                <a:lnTo>
                  <a:pt x="609856" y="167651"/>
                </a:lnTo>
                <a:lnTo>
                  <a:pt x="606408" y="175476"/>
                </a:lnTo>
                <a:lnTo>
                  <a:pt x="606408" y="182241"/>
                </a:lnTo>
                <a:lnTo>
                  <a:pt x="608662" y="191260"/>
                </a:lnTo>
                <a:lnTo>
                  <a:pt x="614366" y="200279"/>
                </a:lnTo>
                <a:lnTo>
                  <a:pt x="613172" y="204789"/>
                </a:lnTo>
                <a:lnTo>
                  <a:pt x="615427" y="216062"/>
                </a:lnTo>
                <a:lnTo>
                  <a:pt x="621130" y="213808"/>
                </a:lnTo>
                <a:lnTo>
                  <a:pt x="623385" y="212614"/>
                </a:lnTo>
                <a:lnTo>
                  <a:pt x="623385" y="209298"/>
                </a:lnTo>
                <a:lnTo>
                  <a:pt x="618876" y="201340"/>
                </a:lnTo>
                <a:lnTo>
                  <a:pt x="618876" y="194576"/>
                </a:lnTo>
                <a:lnTo>
                  <a:pt x="616621" y="189005"/>
                </a:lnTo>
                <a:lnTo>
                  <a:pt x="613172" y="186751"/>
                </a:lnTo>
                <a:lnTo>
                  <a:pt x="614366" y="181179"/>
                </a:lnTo>
                <a:lnTo>
                  <a:pt x="614366" y="170967"/>
                </a:lnTo>
                <a:lnTo>
                  <a:pt x="619937" y="172160"/>
                </a:lnTo>
                <a:lnTo>
                  <a:pt x="625640" y="179986"/>
                </a:lnTo>
                <a:lnTo>
                  <a:pt x="628956" y="182241"/>
                </a:lnTo>
                <a:lnTo>
                  <a:pt x="632404" y="181179"/>
                </a:lnTo>
                <a:lnTo>
                  <a:pt x="634659" y="179986"/>
                </a:lnTo>
                <a:lnTo>
                  <a:pt x="634659" y="183435"/>
                </a:lnTo>
                <a:lnTo>
                  <a:pt x="639036" y="186751"/>
                </a:lnTo>
                <a:lnTo>
                  <a:pt x="642485" y="193514"/>
                </a:lnTo>
                <a:lnTo>
                  <a:pt x="641291" y="205850"/>
                </a:lnTo>
                <a:lnTo>
                  <a:pt x="645801" y="207043"/>
                </a:lnTo>
                <a:lnTo>
                  <a:pt x="652565" y="205850"/>
                </a:lnTo>
                <a:lnTo>
                  <a:pt x="661584" y="208105"/>
                </a:lnTo>
                <a:lnTo>
                  <a:pt x="661584" y="210359"/>
                </a:lnTo>
                <a:lnTo>
                  <a:pt x="697661" y="210359"/>
                </a:lnTo>
                <a:lnTo>
                  <a:pt x="713312" y="214869"/>
                </a:lnTo>
                <a:lnTo>
                  <a:pt x="716760" y="220572"/>
                </a:lnTo>
                <a:lnTo>
                  <a:pt x="732544" y="228397"/>
                </a:lnTo>
                <a:lnTo>
                  <a:pt x="744879" y="236223"/>
                </a:lnTo>
                <a:lnTo>
                  <a:pt x="752704" y="242988"/>
                </a:lnTo>
                <a:lnTo>
                  <a:pt x="753898" y="241926"/>
                </a:lnTo>
                <a:lnTo>
                  <a:pt x="757214" y="241926"/>
                </a:lnTo>
                <a:lnTo>
                  <a:pt x="758408" y="242988"/>
                </a:lnTo>
                <a:lnTo>
                  <a:pt x="762917" y="244181"/>
                </a:lnTo>
                <a:lnTo>
                  <a:pt x="763979" y="244181"/>
                </a:lnTo>
                <a:lnTo>
                  <a:pt x="766233" y="245242"/>
                </a:lnTo>
                <a:lnTo>
                  <a:pt x="768488" y="247497"/>
                </a:lnTo>
                <a:lnTo>
                  <a:pt x="770743" y="248691"/>
                </a:lnTo>
                <a:lnTo>
                  <a:pt x="775252" y="277871"/>
                </a:lnTo>
                <a:lnTo>
                  <a:pt x="771936" y="288083"/>
                </a:lnTo>
                <a:lnTo>
                  <a:pt x="772998" y="297102"/>
                </a:lnTo>
                <a:lnTo>
                  <a:pt x="768488" y="299358"/>
                </a:lnTo>
                <a:lnTo>
                  <a:pt x="766233" y="301612"/>
                </a:lnTo>
                <a:lnTo>
                  <a:pt x="763979" y="301612"/>
                </a:lnTo>
                <a:lnTo>
                  <a:pt x="759469" y="305989"/>
                </a:lnTo>
                <a:lnTo>
                  <a:pt x="759469" y="330792"/>
                </a:lnTo>
                <a:lnTo>
                  <a:pt x="750449" y="329731"/>
                </a:lnTo>
                <a:lnTo>
                  <a:pt x="747134" y="327476"/>
                </a:lnTo>
                <a:lnTo>
                  <a:pt x="735860" y="324028"/>
                </a:lnTo>
                <a:lnTo>
                  <a:pt x="733605" y="322966"/>
                </a:lnTo>
                <a:lnTo>
                  <a:pt x="726840" y="324028"/>
                </a:lnTo>
                <a:lnTo>
                  <a:pt x="720076" y="326282"/>
                </a:lnTo>
                <a:lnTo>
                  <a:pt x="709996" y="324028"/>
                </a:lnTo>
                <a:lnTo>
                  <a:pt x="695406" y="329731"/>
                </a:lnTo>
                <a:lnTo>
                  <a:pt x="693151" y="329731"/>
                </a:lnTo>
                <a:lnTo>
                  <a:pt x="691957" y="333047"/>
                </a:lnTo>
                <a:lnTo>
                  <a:pt x="685193" y="333047"/>
                </a:lnTo>
                <a:lnTo>
                  <a:pt x="681877" y="345382"/>
                </a:lnTo>
                <a:lnTo>
                  <a:pt x="677368" y="345382"/>
                </a:lnTo>
                <a:lnTo>
                  <a:pt x="662778" y="351085"/>
                </a:lnTo>
                <a:lnTo>
                  <a:pt x="662778" y="337557"/>
                </a:lnTo>
                <a:lnTo>
                  <a:pt x="651504" y="344320"/>
                </a:lnTo>
                <a:lnTo>
                  <a:pt x="621130" y="346576"/>
                </a:lnTo>
                <a:lnTo>
                  <a:pt x="618876" y="339811"/>
                </a:lnTo>
                <a:lnTo>
                  <a:pt x="614366" y="336363"/>
                </a:lnTo>
                <a:lnTo>
                  <a:pt x="612111" y="337557"/>
                </a:lnTo>
                <a:lnTo>
                  <a:pt x="609856" y="336363"/>
                </a:lnTo>
                <a:lnTo>
                  <a:pt x="607602" y="337557"/>
                </a:lnTo>
                <a:lnTo>
                  <a:pt x="602031" y="338617"/>
                </a:lnTo>
                <a:lnTo>
                  <a:pt x="590757" y="336363"/>
                </a:lnTo>
                <a:lnTo>
                  <a:pt x="587308" y="338617"/>
                </a:lnTo>
                <a:lnTo>
                  <a:pt x="585053" y="333047"/>
                </a:lnTo>
                <a:lnTo>
                  <a:pt x="577228" y="334108"/>
                </a:lnTo>
                <a:lnTo>
                  <a:pt x="577228" y="305989"/>
                </a:lnTo>
                <a:lnTo>
                  <a:pt x="556935" y="289144"/>
                </a:lnTo>
                <a:lnTo>
                  <a:pt x="552425" y="285829"/>
                </a:lnTo>
                <a:lnTo>
                  <a:pt x="547916" y="290339"/>
                </a:lnTo>
                <a:lnTo>
                  <a:pt x="545661" y="293654"/>
                </a:lnTo>
                <a:lnTo>
                  <a:pt x="539029" y="299358"/>
                </a:lnTo>
                <a:lnTo>
                  <a:pt x="536774" y="299358"/>
                </a:lnTo>
                <a:lnTo>
                  <a:pt x="534519" y="305989"/>
                </a:lnTo>
                <a:lnTo>
                  <a:pt x="531071" y="303734"/>
                </a:lnTo>
                <a:lnTo>
                  <a:pt x="525500" y="289144"/>
                </a:lnTo>
                <a:lnTo>
                  <a:pt x="523245" y="290339"/>
                </a:lnTo>
                <a:lnTo>
                  <a:pt x="518736" y="289144"/>
                </a:lnTo>
                <a:lnTo>
                  <a:pt x="505207" y="327476"/>
                </a:lnTo>
                <a:lnTo>
                  <a:pt x="510778" y="366868"/>
                </a:lnTo>
                <a:lnTo>
                  <a:pt x="500698" y="371246"/>
                </a:lnTo>
                <a:lnTo>
                  <a:pt x="488363" y="383713"/>
                </a:lnTo>
                <a:lnTo>
                  <a:pt x="473773" y="390478"/>
                </a:lnTo>
                <a:lnTo>
                  <a:pt x="468070" y="391539"/>
                </a:lnTo>
                <a:lnTo>
                  <a:pt x="462499" y="394987"/>
                </a:lnTo>
                <a:lnTo>
                  <a:pt x="464754" y="399497"/>
                </a:lnTo>
                <a:lnTo>
                  <a:pt x="462499" y="400558"/>
                </a:lnTo>
                <a:lnTo>
                  <a:pt x="454541" y="402813"/>
                </a:lnTo>
                <a:lnTo>
                  <a:pt x="453480" y="410638"/>
                </a:lnTo>
                <a:lnTo>
                  <a:pt x="453480" y="425361"/>
                </a:lnTo>
                <a:lnTo>
                  <a:pt x="437696" y="428677"/>
                </a:lnTo>
                <a:lnTo>
                  <a:pt x="430931" y="425361"/>
                </a:lnTo>
                <a:lnTo>
                  <a:pt x="424167" y="450031"/>
                </a:lnTo>
                <a:lnTo>
                  <a:pt x="417403" y="456796"/>
                </a:lnTo>
                <a:lnTo>
                  <a:pt x="417403" y="462499"/>
                </a:lnTo>
                <a:lnTo>
                  <a:pt x="408384" y="472579"/>
                </a:lnTo>
                <a:lnTo>
                  <a:pt x="401619" y="469263"/>
                </a:lnTo>
                <a:lnTo>
                  <a:pt x="399364" y="472579"/>
                </a:lnTo>
                <a:lnTo>
                  <a:pt x="403874" y="483853"/>
                </a:lnTo>
                <a:lnTo>
                  <a:pt x="399364" y="482660"/>
                </a:lnTo>
                <a:lnTo>
                  <a:pt x="398303" y="479344"/>
                </a:lnTo>
                <a:lnTo>
                  <a:pt x="396048" y="478282"/>
                </a:lnTo>
                <a:lnTo>
                  <a:pt x="394987" y="479344"/>
                </a:lnTo>
                <a:lnTo>
                  <a:pt x="312754" y="502952"/>
                </a:lnTo>
                <a:lnTo>
                  <a:pt x="291399" y="505207"/>
                </a:lnTo>
                <a:lnTo>
                  <a:pt x="263281" y="515287"/>
                </a:lnTo>
                <a:lnTo>
                  <a:pt x="194576" y="519797"/>
                </a:lnTo>
                <a:lnTo>
                  <a:pt x="178925" y="523246"/>
                </a:lnTo>
                <a:lnTo>
                  <a:pt x="176670" y="524306"/>
                </a:lnTo>
                <a:lnTo>
                  <a:pt x="124810" y="524306"/>
                </a:lnTo>
                <a:lnTo>
                  <a:pt x="81040" y="508523"/>
                </a:lnTo>
                <a:lnTo>
                  <a:pt x="51728" y="498443"/>
                </a:lnTo>
                <a:lnTo>
                  <a:pt x="41647" y="493933"/>
                </a:lnTo>
                <a:lnTo>
                  <a:pt x="37138" y="492872"/>
                </a:lnTo>
                <a:lnTo>
                  <a:pt x="21354" y="481598"/>
                </a:lnTo>
                <a:lnTo>
                  <a:pt x="15651" y="474834"/>
                </a:lnTo>
                <a:lnTo>
                  <a:pt x="17906" y="469263"/>
                </a:lnTo>
                <a:lnTo>
                  <a:pt x="15651" y="467008"/>
                </a:lnTo>
                <a:lnTo>
                  <a:pt x="7825" y="468069"/>
                </a:lnTo>
                <a:lnTo>
                  <a:pt x="1061" y="462499"/>
                </a:lnTo>
                <a:lnTo>
                  <a:pt x="2255" y="453480"/>
                </a:lnTo>
                <a:lnTo>
                  <a:pt x="0" y="451225"/>
                </a:lnTo>
                <a:lnTo>
                  <a:pt x="2255" y="446715"/>
                </a:lnTo>
                <a:lnTo>
                  <a:pt x="9019" y="446715"/>
                </a:lnTo>
                <a:lnTo>
                  <a:pt x="10080" y="443266"/>
                </a:lnTo>
                <a:lnTo>
                  <a:pt x="5570" y="439951"/>
                </a:lnTo>
                <a:lnTo>
                  <a:pt x="3316" y="436502"/>
                </a:lnTo>
                <a:lnTo>
                  <a:pt x="5570" y="436502"/>
                </a:lnTo>
                <a:lnTo>
                  <a:pt x="7825" y="432126"/>
                </a:lnTo>
                <a:lnTo>
                  <a:pt x="4510" y="428677"/>
                </a:lnTo>
                <a:lnTo>
                  <a:pt x="2255" y="423106"/>
                </a:lnTo>
                <a:lnTo>
                  <a:pt x="12335" y="412893"/>
                </a:lnTo>
                <a:lnTo>
                  <a:pt x="21354" y="412893"/>
                </a:lnTo>
                <a:lnTo>
                  <a:pt x="24670" y="411832"/>
                </a:lnTo>
                <a:lnTo>
                  <a:pt x="31434" y="410638"/>
                </a:lnTo>
                <a:lnTo>
                  <a:pt x="34883" y="407322"/>
                </a:lnTo>
                <a:lnTo>
                  <a:pt x="48279" y="406129"/>
                </a:lnTo>
                <a:lnTo>
                  <a:pt x="57298" y="405067"/>
                </a:lnTo>
                <a:lnTo>
                  <a:pt x="56237" y="393794"/>
                </a:lnTo>
                <a:lnTo>
                  <a:pt x="53983" y="389284"/>
                </a:lnTo>
                <a:lnTo>
                  <a:pt x="55044" y="387029"/>
                </a:lnTo>
                <a:lnTo>
                  <a:pt x="53983" y="384775"/>
                </a:lnTo>
                <a:lnTo>
                  <a:pt x="55044" y="381459"/>
                </a:lnTo>
                <a:lnTo>
                  <a:pt x="52789" y="379203"/>
                </a:lnTo>
                <a:lnTo>
                  <a:pt x="52789" y="374694"/>
                </a:lnTo>
                <a:lnTo>
                  <a:pt x="50534" y="369124"/>
                </a:lnTo>
                <a:lnTo>
                  <a:pt x="46157" y="365675"/>
                </a:lnTo>
                <a:lnTo>
                  <a:pt x="46157" y="364614"/>
                </a:lnTo>
                <a:lnTo>
                  <a:pt x="43902" y="362359"/>
                </a:lnTo>
                <a:lnTo>
                  <a:pt x="43902" y="358911"/>
                </a:lnTo>
                <a:lnTo>
                  <a:pt x="47218" y="358911"/>
                </a:lnTo>
                <a:lnTo>
                  <a:pt x="50534" y="356656"/>
                </a:lnTo>
                <a:lnTo>
                  <a:pt x="48279" y="352146"/>
                </a:lnTo>
                <a:lnTo>
                  <a:pt x="46157" y="349892"/>
                </a:lnTo>
                <a:lnTo>
                  <a:pt x="49473" y="348830"/>
                </a:lnTo>
                <a:lnTo>
                  <a:pt x="56237" y="352146"/>
                </a:lnTo>
                <a:lnTo>
                  <a:pt x="60747" y="349892"/>
                </a:lnTo>
                <a:lnTo>
                  <a:pt x="56237" y="343127"/>
                </a:lnTo>
                <a:lnTo>
                  <a:pt x="57298" y="339811"/>
                </a:lnTo>
                <a:lnTo>
                  <a:pt x="56237" y="337557"/>
                </a:lnTo>
                <a:lnTo>
                  <a:pt x="56237" y="335301"/>
                </a:lnTo>
                <a:lnTo>
                  <a:pt x="51728" y="329731"/>
                </a:lnTo>
                <a:lnTo>
                  <a:pt x="53983" y="326282"/>
                </a:lnTo>
                <a:lnTo>
                  <a:pt x="49473" y="325222"/>
                </a:lnTo>
                <a:lnTo>
                  <a:pt x="40454" y="316202"/>
                </a:lnTo>
                <a:lnTo>
                  <a:pt x="47218" y="315008"/>
                </a:lnTo>
                <a:lnTo>
                  <a:pt x="48279" y="317263"/>
                </a:lnTo>
                <a:lnTo>
                  <a:pt x="50534" y="319518"/>
                </a:lnTo>
                <a:lnTo>
                  <a:pt x="60747" y="313947"/>
                </a:lnTo>
                <a:lnTo>
                  <a:pt x="58492" y="305989"/>
                </a:lnTo>
                <a:lnTo>
                  <a:pt x="58492" y="301612"/>
                </a:lnTo>
                <a:lnTo>
                  <a:pt x="57298" y="299358"/>
                </a:lnTo>
                <a:lnTo>
                  <a:pt x="60747" y="298164"/>
                </a:lnTo>
                <a:lnTo>
                  <a:pt x="64063" y="299358"/>
                </a:lnTo>
                <a:lnTo>
                  <a:pt x="67511" y="298164"/>
                </a:lnTo>
                <a:lnTo>
                  <a:pt x="73082" y="308244"/>
                </a:lnTo>
                <a:lnTo>
                  <a:pt x="78785" y="308244"/>
                </a:lnTo>
                <a:lnTo>
                  <a:pt x="84356" y="312754"/>
                </a:lnTo>
                <a:lnTo>
                  <a:pt x="87804" y="311693"/>
                </a:lnTo>
                <a:lnTo>
                  <a:pt x="91120" y="312754"/>
                </a:lnTo>
                <a:lnTo>
                  <a:pt x="91120" y="305989"/>
                </a:lnTo>
                <a:lnTo>
                  <a:pt x="88865" y="299358"/>
                </a:lnTo>
                <a:lnTo>
                  <a:pt x="89927" y="294848"/>
                </a:lnTo>
                <a:lnTo>
                  <a:pt x="93375" y="295909"/>
                </a:lnTo>
                <a:lnTo>
                  <a:pt x="96691" y="292593"/>
                </a:lnTo>
                <a:lnTo>
                  <a:pt x="96691" y="290339"/>
                </a:lnTo>
                <a:lnTo>
                  <a:pt x="97885" y="288083"/>
                </a:lnTo>
                <a:lnTo>
                  <a:pt x="102394" y="289144"/>
                </a:lnTo>
                <a:lnTo>
                  <a:pt x="112474" y="274555"/>
                </a:lnTo>
                <a:lnTo>
                  <a:pt x="112474" y="268852"/>
                </a:lnTo>
                <a:lnTo>
                  <a:pt x="113668" y="265536"/>
                </a:lnTo>
                <a:lnTo>
                  <a:pt x="111413" y="264342"/>
                </a:lnTo>
                <a:lnTo>
                  <a:pt x="115923" y="256516"/>
                </a:lnTo>
                <a:lnTo>
                  <a:pt x="122555" y="255455"/>
                </a:lnTo>
                <a:lnTo>
                  <a:pt x="123748" y="248691"/>
                </a:lnTo>
                <a:lnTo>
                  <a:pt x="130513" y="246436"/>
                </a:lnTo>
                <a:lnTo>
                  <a:pt x="136084" y="246436"/>
                </a:lnTo>
                <a:lnTo>
                  <a:pt x="140593" y="248691"/>
                </a:lnTo>
                <a:lnTo>
                  <a:pt x="150806" y="246436"/>
                </a:lnTo>
                <a:lnTo>
                  <a:pt x="176670" y="236223"/>
                </a:lnTo>
                <a:lnTo>
                  <a:pt x="179986" y="225081"/>
                </a:lnTo>
                <a:lnTo>
                  <a:pt x="175476" y="204789"/>
                </a:lnTo>
                <a:lnTo>
                  <a:pt x="178925" y="173221"/>
                </a:lnTo>
                <a:lnTo>
                  <a:pt x="190199" y="165396"/>
                </a:lnTo>
                <a:lnTo>
                  <a:pt x="196831" y="162080"/>
                </a:lnTo>
                <a:lnTo>
                  <a:pt x="199085" y="163141"/>
                </a:lnTo>
                <a:lnTo>
                  <a:pt x="202534" y="160887"/>
                </a:lnTo>
                <a:lnTo>
                  <a:pt x="207043" y="160887"/>
                </a:lnTo>
                <a:lnTo>
                  <a:pt x="209298" y="159825"/>
                </a:lnTo>
                <a:lnTo>
                  <a:pt x="213808" y="160887"/>
                </a:lnTo>
                <a:lnTo>
                  <a:pt x="211553" y="157571"/>
                </a:lnTo>
                <a:lnTo>
                  <a:pt x="212614" y="155315"/>
                </a:lnTo>
                <a:lnTo>
                  <a:pt x="211553" y="151867"/>
                </a:lnTo>
                <a:lnTo>
                  <a:pt x="211553" y="147357"/>
                </a:lnTo>
                <a:lnTo>
                  <a:pt x="210359" y="145103"/>
                </a:lnTo>
                <a:lnTo>
                  <a:pt x="211553" y="141787"/>
                </a:lnTo>
                <a:lnTo>
                  <a:pt x="196831" y="120433"/>
                </a:lnTo>
                <a:lnTo>
                  <a:pt x="194576" y="119239"/>
                </a:lnTo>
                <a:lnTo>
                  <a:pt x="195770" y="110220"/>
                </a:lnTo>
                <a:lnTo>
                  <a:pt x="194576" y="101201"/>
                </a:lnTo>
                <a:lnTo>
                  <a:pt x="195770" y="88866"/>
                </a:lnTo>
                <a:lnTo>
                  <a:pt x="202534" y="88866"/>
                </a:lnTo>
                <a:lnTo>
                  <a:pt x="213808" y="95629"/>
                </a:lnTo>
                <a:lnTo>
                  <a:pt x="231714" y="94569"/>
                </a:lnTo>
                <a:lnTo>
                  <a:pt x="236223" y="92314"/>
                </a:lnTo>
                <a:lnTo>
                  <a:pt x="246436" y="102394"/>
                </a:lnTo>
                <a:lnTo>
                  <a:pt x="242988" y="116984"/>
                </a:lnTo>
                <a:lnTo>
                  <a:pt x="246436" y="118178"/>
                </a:lnTo>
                <a:lnTo>
                  <a:pt x="248691" y="120433"/>
                </a:lnTo>
                <a:lnTo>
                  <a:pt x="252007" y="120433"/>
                </a:lnTo>
                <a:lnTo>
                  <a:pt x="254261" y="123749"/>
                </a:lnTo>
                <a:lnTo>
                  <a:pt x="258771" y="128258"/>
                </a:lnTo>
                <a:lnTo>
                  <a:pt x="262220" y="129319"/>
                </a:lnTo>
                <a:lnTo>
                  <a:pt x="265535" y="127065"/>
                </a:lnTo>
                <a:lnTo>
                  <a:pt x="267790" y="122688"/>
                </a:lnTo>
                <a:lnTo>
                  <a:pt x="268851" y="119239"/>
                </a:lnTo>
                <a:lnTo>
                  <a:pt x="272300" y="116984"/>
                </a:lnTo>
                <a:lnTo>
                  <a:pt x="274555" y="121493"/>
                </a:lnTo>
                <a:lnTo>
                  <a:pt x="276809" y="121493"/>
                </a:lnTo>
                <a:lnTo>
                  <a:pt x="288084" y="144042"/>
                </a:lnTo>
                <a:lnTo>
                  <a:pt x="298164" y="140593"/>
                </a:lnTo>
                <a:lnTo>
                  <a:pt x="301479" y="129319"/>
                </a:lnTo>
                <a:lnTo>
                  <a:pt x="299225" y="124809"/>
                </a:lnTo>
                <a:lnTo>
                  <a:pt x="307183" y="96691"/>
                </a:lnTo>
                <a:lnTo>
                  <a:pt x="303734" y="96691"/>
                </a:lnTo>
                <a:lnTo>
                  <a:pt x="291399" y="86610"/>
                </a:lnTo>
                <a:lnTo>
                  <a:pt x="292593" y="83294"/>
                </a:lnTo>
                <a:lnTo>
                  <a:pt x="295909" y="79847"/>
                </a:lnTo>
                <a:lnTo>
                  <a:pt x="299225" y="70827"/>
                </a:lnTo>
                <a:lnTo>
                  <a:pt x="296970" y="68572"/>
                </a:lnTo>
                <a:lnTo>
                  <a:pt x="296970" y="63002"/>
                </a:lnTo>
                <a:lnTo>
                  <a:pt x="293654" y="58492"/>
                </a:lnTo>
                <a:lnTo>
                  <a:pt x="300419" y="53983"/>
                </a:lnTo>
                <a:lnTo>
                  <a:pt x="299225" y="49473"/>
                </a:lnTo>
                <a:lnTo>
                  <a:pt x="307183" y="42708"/>
                </a:lnTo>
                <a:lnTo>
                  <a:pt x="304928" y="39392"/>
                </a:lnTo>
                <a:lnTo>
                  <a:pt x="308244" y="35944"/>
                </a:lnTo>
                <a:lnTo>
                  <a:pt x="308244" y="32628"/>
                </a:lnTo>
                <a:lnTo>
                  <a:pt x="309438" y="32628"/>
                </a:lnTo>
                <a:lnTo>
                  <a:pt x="311693" y="35944"/>
                </a:lnTo>
                <a:lnTo>
                  <a:pt x="313947" y="34883"/>
                </a:lnTo>
                <a:lnTo>
                  <a:pt x="334108" y="0"/>
                </a:lnTo>
              </a:path>
            </a:pathLst>
          </a:custGeom>
          <a:solidFill>
            <a:schemeClr val="bg1">
              <a:lumMod val="85000"/>
            </a:schemeClr>
          </a:solidFill>
          <a:ln w="13251" cap="flat">
            <a:noFill/>
            <a:prstDash val="solid"/>
            <a:miter/>
          </a:ln>
        </p:spPr>
        <p:txBody>
          <a:bodyPr rtlCol="0" anchor="ctr"/>
          <a:lstStyle/>
          <a:p>
            <a:endParaRPr lang="en-FI" sz="816"/>
          </a:p>
        </p:txBody>
      </p:sp>
      <p:sp>
        <p:nvSpPr>
          <p:cNvPr id="1476" name="Freeform: Shape 1475">
            <a:extLst>
              <a:ext uri="{FF2B5EF4-FFF2-40B4-BE49-F238E27FC236}">
                <a16:creationId xmlns:a16="http://schemas.microsoft.com/office/drawing/2014/main" id="{0B071A49-83C5-D429-48DC-776630BE496C}"/>
              </a:ext>
            </a:extLst>
          </p:cNvPr>
          <p:cNvSpPr/>
          <p:nvPr/>
        </p:nvSpPr>
        <p:spPr>
          <a:xfrm>
            <a:off x="4834707" y="5312210"/>
            <a:ext cx="259780" cy="332877"/>
          </a:xfrm>
          <a:custGeom>
            <a:avLst/>
            <a:gdLst>
              <a:gd name="connsiteX0" fmla="*/ 13661 w 572718"/>
              <a:gd name="connsiteY0" fmla="*/ 84489 h 733870"/>
              <a:gd name="connsiteX1" fmla="*/ 14722 w 572718"/>
              <a:gd name="connsiteY1" fmla="*/ 51861 h 733870"/>
              <a:gd name="connsiteX2" fmla="*/ 10213 w 572718"/>
              <a:gd name="connsiteY2" fmla="*/ 49605 h 733870"/>
              <a:gd name="connsiteX3" fmla="*/ 7958 w 572718"/>
              <a:gd name="connsiteY3" fmla="*/ 45096 h 733870"/>
              <a:gd name="connsiteX4" fmla="*/ 5703 w 572718"/>
              <a:gd name="connsiteY4" fmla="*/ 45096 h 733870"/>
              <a:gd name="connsiteX5" fmla="*/ 4510 w 572718"/>
              <a:gd name="connsiteY5" fmla="*/ 42841 h 733870"/>
              <a:gd name="connsiteX6" fmla="*/ 5703 w 572718"/>
              <a:gd name="connsiteY6" fmla="*/ 41780 h 733870"/>
              <a:gd name="connsiteX7" fmla="*/ 7958 w 572718"/>
              <a:gd name="connsiteY7" fmla="*/ 42841 h 733870"/>
              <a:gd name="connsiteX8" fmla="*/ 11406 w 572718"/>
              <a:gd name="connsiteY8" fmla="*/ 40586 h 733870"/>
              <a:gd name="connsiteX9" fmla="*/ 12467 w 572718"/>
              <a:gd name="connsiteY9" fmla="*/ 38332 h 733870"/>
              <a:gd name="connsiteX10" fmla="*/ 10213 w 572718"/>
              <a:gd name="connsiteY10" fmla="*/ 34883 h 733870"/>
              <a:gd name="connsiteX11" fmla="*/ 0 w 572718"/>
              <a:gd name="connsiteY11" fmla="*/ 13529 h 733870"/>
              <a:gd name="connsiteX12" fmla="*/ 19099 w 572718"/>
              <a:gd name="connsiteY12" fmla="*/ 0 h 733870"/>
              <a:gd name="connsiteX13" fmla="*/ 33689 w 572718"/>
              <a:gd name="connsiteY13" fmla="*/ 20294 h 733870"/>
              <a:gd name="connsiteX14" fmla="*/ 61808 w 572718"/>
              <a:gd name="connsiteY14" fmla="*/ 42841 h 733870"/>
              <a:gd name="connsiteX15" fmla="*/ 66318 w 572718"/>
              <a:gd name="connsiteY15" fmla="*/ 42841 h 733870"/>
              <a:gd name="connsiteX16" fmla="*/ 68572 w 572718"/>
              <a:gd name="connsiteY16" fmla="*/ 41780 h 733870"/>
              <a:gd name="connsiteX17" fmla="*/ 68572 w 572718"/>
              <a:gd name="connsiteY17" fmla="*/ 42841 h 733870"/>
              <a:gd name="connsiteX18" fmla="*/ 67511 w 572718"/>
              <a:gd name="connsiteY18" fmla="*/ 44035 h 733870"/>
              <a:gd name="connsiteX19" fmla="*/ 67511 w 572718"/>
              <a:gd name="connsiteY19" fmla="*/ 45096 h 733870"/>
              <a:gd name="connsiteX20" fmla="*/ 66450 w 572718"/>
              <a:gd name="connsiteY20" fmla="*/ 46290 h 733870"/>
              <a:gd name="connsiteX21" fmla="*/ 67511 w 572718"/>
              <a:gd name="connsiteY21" fmla="*/ 47351 h 733870"/>
              <a:gd name="connsiteX22" fmla="*/ 81040 w 572718"/>
              <a:gd name="connsiteY22" fmla="*/ 46290 h 733870"/>
              <a:gd name="connsiteX23" fmla="*/ 77724 w 572718"/>
              <a:gd name="connsiteY23" fmla="*/ 41780 h 733870"/>
              <a:gd name="connsiteX24" fmla="*/ 105843 w 572718"/>
              <a:gd name="connsiteY24" fmla="*/ 39525 h 733870"/>
              <a:gd name="connsiteX25" fmla="*/ 108098 w 572718"/>
              <a:gd name="connsiteY25" fmla="*/ 42841 h 733870"/>
              <a:gd name="connsiteX26" fmla="*/ 103588 w 572718"/>
              <a:gd name="connsiteY26" fmla="*/ 47351 h 733870"/>
              <a:gd name="connsiteX27" fmla="*/ 98017 w 572718"/>
              <a:gd name="connsiteY27" fmla="*/ 51861 h 733870"/>
              <a:gd name="connsiteX28" fmla="*/ 100272 w 572718"/>
              <a:gd name="connsiteY28" fmla="*/ 54115 h 733870"/>
              <a:gd name="connsiteX29" fmla="*/ 111546 w 572718"/>
              <a:gd name="connsiteY29" fmla="*/ 45096 h 733870"/>
              <a:gd name="connsiteX30" fmla="*/ 116056 w 572718"/>
              <a:gd name="connsiteY30" fmla="*/ 50667 h 733870"/>
              <a:gd name="connsiteX31" fmla="*/ 119372 w 572718"/>
              <a:gd name="connsiteY31" fmla="*/ 48412 h 733870"/>
              <a:gd name="connsiteX32" fmla="*/ 119372 w 572718"/>
              <a:gd name="connsiteY32" fmla="*/ 46157 h 733870"/>
              <a:gd name="connsiteX33" fmla="*/ 117117 w 572718"/>
              <a:gd name="connsiteY33" fmla="*/ 42709 h 733870"/>
              <a:gd name="connsiteX34" fmla="*/ 112607 w 572718"/>
              <a:gd name="connsiteY34" fmla="*/ 38199 h 733870"/>
              <a:gd name="connsiteX35" fmla="*/ 145235 w 572718"/>
              <a:gd name="connsiteY35" fmla="*/ 35944 h 733870"/>
              <a:gd name="connsiteX36" fmla="*/ 153061 w 572718"/>
              <a:gd name="connsiteY36" fmla="*/ 49473 h 733870"/>
              <a:gd name="connsiteX37" fmla="*/ 169906 w 572718"/>
              <a:gd name="connsiteY37" fmla="*/ 47218 h 733870"/>
              <a:gd name="connsiteX38" fmla="*/ 178925 w 572718"/>
              <a:gd name="connsiteY38" fmla="*/ 40454 h 733870"/>
              <a:gd name="connsiteX39" fmla="*/ 182241 w 572718"/>
              <a:gd name="connsiteY39" fmla="*/ 42709 h 733870"/>
              <a:gd name="connsiteX40" fmla="*/ 182241 w 572718"/>
              <a:gd name="connsiteY40" fmla="*/ 44964 h 733870"/>
              <a:gd name="connsiteX41" fmla="*/ 183301 w 572718"/>
              <a:gd name="connsiteY41" fmla="*/ 48412 h 733870"/>
              <a:gd name="connsiteX42" fmla="*/ 187811 w 572718"/>
              <a:gd name="connsiteY42" fmla="*/ 51728 h 733870"/>
              <a:gd name="connsiteX43" fmla="*/ 190066 w 572718"/>
              <a:gd name="connsiteY43" fmla="*/ 51728 h 733870"/>
              <a:gd name="connsiteX44" fmla="*/ 194576 w 572718"/>
              <a:gd name="connsiteY44" fmla="*/ 57298 h 733870"/>
              <a:gd name="connsiteX45" fmla="*/ 196831 w 572718"/>
              <a:gd name="connsiteY45" fmla="*/ 57298 h 733870"/>
              <a:gd name="connsiteX46" fmla="*/ 197891 w 572718"/>
              <a:gd name="connsiteY46" fmla="*/ 58493 h 733870"/>
              <a:gd name="connsiteX47" fmla="*/ 198953 w 572718"/>
              <a:gd name="connsiteY47" fmla="*/ 60747 h 733870"/>
              <a:gd name="connsiteX48" fmla="*/ 219246 w 572718"/>
              <a:gd name="connsiteY48" fmla="*/ 78785 h 733870"/>
              <a:gd name="connsiteX49" fmla="*/ 249619 w 572718"/>
              <a:gd name="connsiteY49" fmla="*/ 85550 h 733870"/>
              <a:gd name="connsiteX50" fmla="*/ 251874 w 572718"/>
              <a:gd name="connsiteY50" fmla="*/ 88866 h 733870"/>
              <a:gd name="connsiteX51" fmla="*/ 255190 w 572718"/>
              <a:gd name="connsiteY51" fmla="*/ 92314 h 733870"/>
              <a:gd name="connsiteX52" fmla="*/ 257444 w 572718"/>
              <a:gd name="connsiteY52" fmla="*/ 88866 h 733870"/>
              <a:gd name="connsiteX53" fmla="*/ 257444 w 572718"/>
              <a:gd name="connsiteY53" fmla="*/ 86611 h 733870"/>
              <a:gd name="connsiteX54" fmla="*/ 261954 w 572718"/>
              <a:gd name="connsiteY54" fmla="*/ 86611 h 733870"/>
              <a:gd name="connsiteX55" fmla="*/ 261954 w 572718"/>
              <a:gd name="connsiteY55" fmla="*/ 87672 h 733870"/>
              <a:gd name="connsiteX56" fmla="*/ 265270 w 572718"/>
              <a:gd name="connsiteY56" fmla="*/ 87672 h 733870"/>
              <a:gd name="connsiteX57" fmla="*/ 268586 w 572718"/>
              <a:gd name="connsiteY57" fmla="*/ 90988 h 733870"/>
              <a:gd name="connsiteX58" fmla="*/ 268586 w 572718"/>
              <a:gd name="connsiteY58" fmla="*/ 92182 h 733870"/>
              <a:gd name="connsiteX59" fmla="*/ 269647 w 572718"/>
              <a:gd name="connsiteY59" fmla="*/ 94436 h 733870"/>
              <a:gd name="connsiteX60" fmla="*/ 274157 w 572718"/>
              <a:gd name="connsiteY60" fmla="*/ 98946 h 733870"/>
              <a:gd name="connsiteX61" fmla="*/ 276412 w 572718"/>
              <a:gd name="connsiteY61" fmla="*/ 100139 h 733870"/>
              <a:gd name="connsiteX62" fmla="*/ 280921 w 572718"/>
              <a:gd name="connsiteY62" fmla="*/ 104649 h 733870"/>
              <a:gd name="connsiteX63" fmla="*/ 281982 w 572718"/>
              <a:gd name="connsiteY63" fmla="*/ 107965 h 733870"/>
              <a:gd name="connsiteX64" fmla="*/ 311295 w 572718"/>
              <a:gd name="connsiteY64" fmla="*/ 80908 h 733870"/>
              <a:gd name="connsiteX65" fmla="*/ 320314 w 572718"/>
              <a:gd name="connsiteY65" fmla="*/ 69633 h 733870"/>
              <a:gd name="connsiteX66" fmla="*/ 333842 w 572718"/>
              <a:gd name="connsiteY66" fmla="*/ 80908 h 733870"/>
              <a:gd name="connsiteX67" fmla="*/ 339413 w 572718"/>
              <a:gd name="connsiteY67" fmla="*/ 85417 h 733870"/>
              <a:gd name="connsiteX68" fmla="*/ 340607 w 572718"/>
              <a:gd name="connsiteY68" fmla="*/ 84356 h 733870"/>
              <a:gd name="connsiteX69" fmla="*/ 342862 w 572718"/>
              <a:gd name="connsiteY69" fmla="*/ 85417 h 733870"/>
              <a:gd name="connsiteX70" fmla="*/ 346177 w 572718"/>
              <a:gd name="connsiteY70" fmla="*/ 79847 h 733870"/>
              <a:gd name="connsiteX71" fmla="*/ 349493 w 572718"/>
              <a:gd name="connsiteY71" fmla="*/ 83163 h 733870"/>
              <a:gd name="connsiteX72" fmla="*/ 346177 w 572718"/>
              <a:gd name="connsiteY72" fmla="*/ 87672 h 733870"/>
              <a:gd name="connsiteX73" fmla="*/ 348432 w 572718"/>
              <a:gd name="connsiteY73" fmla="*/ 89927 h 733870"/>
              <a:gd name="connsiteX74" fmla="*/ 356258 w 572718"/>
              <a:gd name="connsiteY74" fmla="*/ 95497 h 733870"/>
              <a:gd name="connsiteX75" fmla="*/ 359574 w 572718"/>
              <a:gd name="connsiteY75" fmla="*/ 92182 h 733870"/>
              <a:gd name="connsiteX76" fmla="*/ 380928 w 572718"/>
              <a:gd name="connsiteY76" fmla="*/ 104517 h 733870"/>
              <a:gd name="connsiteX77" fmla="*/ 385438 w 572718"/>
              <a:gd name="connsiteY77" fmla="*/ 100007 h 733870"/>
              <a:gd name="connsiteX78" fmla="*/ 389947 w 572718"/>
              <a:gd name="connsiteY78" fmla="*/ 105578 h 733870"/>
              <a:gd name="connsiteX79" fmla="*/ 382122 w 572718"/>
              <a:gd name="connsiteY79" fmla="*/ 115658 h 733870"/>
              <a:gd name="connsiteX80" fmla="*/ 383183 w 572718"/>
              <a:gd name="connsiteY80" fmla="*/ 116719 h 733870"/>
              <a:gd name="connsiteX81" fmla="*/ 387692 w 572718"/>
              <a:gd name="connsiteY81" fmla="*/ 116719 h 733870"/>
              <a:gd name="connsiteX82" fmla="*/ 392202 w 572718"/>
              <a:gd name="connsiteY82" fmla="*/ 115658 h 733870"/>
              <a:gd name="connsiteX83" fmla="*/ 396711 w 572718"/>
              <a:gd name="connsiteY83" fmla="*/ 117913 h 733870"/>
              <a:gd name="connsiteX84" fmla="*/ 397773 w 572718"/>
              <a:gd name="connsiteY84" fmla="*/ 118974 h 733870"/>
              <a:gd name="connsiteX85" fmla="*/ 405598 w 572718"/>
              <a:gd name="connsiteY85" fmla="*/ 122422 h 733870"/>
              <a:gd name="connsiteX86" fmla="*/ 411169 w 572718"/>
              <a:gd name="connsiteY86" fmla="*/ 122422 h 733870"/>
              <a:gd name="connsiteX87" fmla="*/ 412230 w 572718"/>
              <a:gd name="connsiteY87" fmla="*/ 121229 h 733870"/>
              <a:gd name="connsiteX88" fmla="*/ 417801 w 572718"/>
              <a:gd name="connsiteY88" fmla="*/ 126799 h 733870"/>
              <a:gd name="connsiteX89" fmla="*/ 420055 w 572718"/>
              <a:gd name="connsiteY89" fmla="*/ 125738 h 733870"/>
              <a:gd name="connsiteX90" fmla="*/ 430136 w 572718"/>
              <a:gd name="connsiteY90" fmla="*/ 125738 h 733870"/>
              <a:gd name="connsiteX91" fmla="*/ 445919 w 572718"/>
              <a:gd name="connsiteY91" fmla="*/ 147093 h 733870"/>
              <a:gd name="connsiteX92" fmla="*/ 462764 w 572718"/>
              <a:gd name="connsiteY92" fmla="*/ 153857 h 733870"/>
              <a:gd name="connsiteX93" fmla="*/ 462764 w 572718"/>
              <a:gd name="connsiteY93" fmla="*/ 144837 h 733870"/>
              <a:gd name="connsiteX94" fmla="*/ 455999 w 572718"/>
              <a:gd name="connsiteY94" fmla="*/ 138074 h 733870"/>
              <a:gd name="connsiteX95" fmla="*/ 463825 w 572718"/>
              <a:gd name="connsiteY95" fmla="*/ 136880 h 733870"/>
              <a:gd name="connsiteX96" fmla="*/ 462764 w 572718"/>
              <a:gd name="connsiteY96" fmla="*/ 138074 h 733870"/>
              <a:gd name="connsiteX97" fmla="*/ 461570 w 572718"/>
              <a:gd name="connsiteY97" fmla="*/ 138074 h 733870"/>
              <a:gd name="connsiteX98" fmla="*/ 460509 w 572718"/>
              <a:gd name="connsiteY98" fmla="*/ 139134 h 733870"/>
              <a:gd name="connsiteX99" fmla="*/ 459448 w 572718"/>
              <a:gd name="connsiteY99" fmla="*/ 139134 h 733870"/>
              <a:gd name="connsiteX100" fmla="*/ 460509 w 572718"/>
              <a:gd name="connsiteY100" fmla="*/ 140328 h 733870"/>
              <a:gd name="connsiteX101" fmla="*/ 461570 w 572718"/>
              <a:gd name="connsiteY101" fmla="*/ 140328 h 733870"/>
              <a:gd name="connsiteX102" fmla="*/ 461570 w 572718"/>
              <a:gd name="connsiteY102" fmla="*/ 141390 h 733870"/>
              <a:gd name="connsiteX103" fmla="*/ 460509 w 572718"/>
              <a:gd name="connsiteY103" fmla="*/ 141390 h 733870"/>
              <a:gd name="connsiteX104" fmla="*/ 461570 w 572718"/>
              <a:gd name="connsiteY104" fmla="*/ 142583 h 733870"/>
              <a:gd name="connsiteX105" fmla="*/ 463825 w 572718"/>
              <a:gd name="connsiteY105" fmla="*/ 142583 h 733870"/>
              <a:gd name="connsiteX106" fmla="*/ 463825 w 572718"/>
              <a:gd name="connsiteY106" fmla="*/ 143644 h 733870"/>
              <a:gd name="connsiteX107" fmla="*/ 462764 w 572718"/>
              <a:gd name="connsiteY107" fmla="*/ 144705 h 733870"/>
              <a:gd name="connsiteX108" fmla="*/ 465019 w 572718"/>
              <a:gd name="connsiteY108" fmla="*/ 144705 h 733870"/>
              <a:gd name="connsiteX109" fmla="*/ 462764 w 572718"/>
              <a:gd name="connsiteY109" fmla="*/ 146960 h 733870"/>
              <a:gd name="connsiteX110" fmla="*/ 466080 w 572718"/>
              <a:gd name="connsiteY110" fmla="*/ 150409 h 733870"/>
              <a:gd name="connsiteX111" fmla="*/ 463825 w 572718"/>
              <a:gd name="connsiteY111" fmla="*/ 153725 h 733870"/>
              <a:gd name="connsiteX112" fmla="*/ 477354 w 572718"/>
              <a:gd name="connsiteY112" fmla="*/ 163805 h 733870"/>
              <a:gd name="connsiteX113" fmla="*/ 487434 w 572718"/>
              <a:gd name="connsiteY113" fmla="*/ 167121 h 733870"/>
              <a:gd name="connsiteX114" fmla="*/ 493005 w 572718"/>
              <a:gd name="connsiteY114" fmla="*/ 162611 h 733870"/>
              <a:gd name="connsiteX115" fmla="*/ 494066 w 572718"/>
              <a:gd name="connsiteY115" fmla="*/ 160356 h 733870"/>
              <a:gd name="connsiteX116" fmla="*/ 498575 w 572718"/>
              <a:gd name="connsiteY116" fmla="*/ 160356 h 733870"/>
              <a:gd name="connsiteX117" fmla="*/ 498575 w 572718"/>
              <a:gd name="connsiteY117" fmla="*/ 158101 h 733870"/>
              <a:gd name="connsiteX118" fmla="*/ 500830 w 572718"/>
              <a:gd name="connsiteY118" fmla="*/ 156908 h 733870"/>
              <a:gd name="connsiteX119" fmla="*/ 500830 w 572718"/>
              <a:gd name="connsiteY119" fmla="*/ 154653 h 733870"/>
              <a:gd name="connsiteX120" fmla="*/ 489556 w 572718"/>
              <a:gd name="connsiteY120" fmla="*/ 146827 h 733870"/>
              <a:gd name="connsiteX121" fmla="*/ 488495 w 572718"/>
              <a:gd name="connsiteY121" fmla="*/ 140063 h 733870"/>
              <a:gd name="connsiteX122" fmla="*/ 507595 w 572718"/>
              <a:gd name="connsiteY122" fmla="*/ 118709 h 733870"/>
              <a:gd name="connsiteX123" fmla="*/ 513298 w 572718"/>
              <a:gd name="connsiteY123" fmla="*/ 120963 h 733870"/>
              <a:gd name="connsiteX124" fmla="*/ 515553 w 572718"/>
              <a:gd name="connsiteY124" fmla="*/ 119902 h 733870"/>
              <a:gd name="connsiteX125" fmla="*/ 520062 w 572718"/>
              <a:gd name="connsiteY125" fmla="*/ 122157 h 733870"/>
              <a:gd name="connsiteX126" fmla="*/ 521256 w 572718"/>
              <a:gd name="connsiteY126" fmla="*/ 119902 h 733870"/>
              <a:gd name="connsiteX127" fmla="*/ 523511 w 572718"/>
              <a:gd name="connsiteY127" fmla="*/ 120963 h 733870"/>
              <a:gd name="connsiteX128" fmla="*/ 530275 w 572718"/>
              <a:gd name="connsiteY128" fmla="*/ 125473 h 733870"/>
              <a:gd name="connsiteX129" fmla="*/ 542610 w 572718"/>
              <a:gd name="connsiteY129" fmla="*/ 124412 h 733870"/>
              <a:gd name="connsiteX130" fmla="*/ 550436 w 572718"/>
              <a:gd name="connsiteY130" fmla="*/ 132238 h 733870"/>
              <a:gd name="connsiteX131" fmla="*/ 550436 w 572718"/>
              <a:gd name="connsiteY131" fmla="*/ 136747 h 733870"/>
              <a:gd name="connsiteX132" fmla="*/ 551497 w 572718"/>
              <a:gd name="connsiteY132" fmla="*/ 137941 h 733870"/>
              <a:gd name="connsiteX133" fmla="*/ 553752 w 572718"/>
              <a:gd name="connsiteY133" fmla="*/ 137941 h 733870"/>
              <a:gd name="connsiteX134" fmla="*/ 557068 w 572718"/>
              <a:gd name="connsiteY134" fmla="*/ 140195 h 733870"/>
              <a:gd name="connsiteX135" fmla="*/ 559322 w 572718"/>
              <a:gd name="connsiteY135" fmla="*/ 140195 h 733870"/>
              <a:gd name="connsiteX136" fmla="*/ 560384 w 572718"/>
              <a:gd name="connsiteY136" fmla="*/ 139001 h 733870"/>
              <a:gd name="connsiteX137" fmla="*/ 561444 w 572718"/>
              <a:gd name="connsiteY137" fmla="*/ 137941 h 733870"/>
              <a:gd name="connsiteX138" fmla="*/ 572718 w 572718"/>
              <a:gd name="connsiteY138" fmla="*/ 145766 h 733870"/>
              <a:gd name="connsiteX139" fmla="*/ 565954 w 572718"/>
              <a:gd name="connsiteY139" fmla="*/ 157040 h 733870"/>
              <a:gd name="connsiteX140" fmla="*/ 569270 w 572718"/>
              <a:gd name="connsiteY140" fmla="*/ 170569 h 733870"/>
              <a:gd name="connsiteX141" fmla="*/ 569270 w 572718"/>
              <a:gd name="connsiteY141" fmla="*/ 173884 h 733870"/>
              <a:gd name="connsiteX142" fmla="*/ 565954 w 572718"/>
              <a:gd name="connsiteY142" fmla="*/ 172691 h 733870"/>
              <a:gd name="connsiteX143" fmla="*/ 564893 w 572718"/>
              <a:gd name="connsiteY143" fmla="*/ 170437 h 733870"/>
              <a:gd name="connsiteX144" fmla="*/ 558129 w 572718"/>
              <a:gd name="connsiteY144" fmla="*/ 165927 h 733870"/>
              <a:gd name="connsiteX145" fmla="*/ 551364 w 572718"/>
              <a:gd name="connsiteY145" fmla="*/ 163672 h 733870"/>
              <a:gd name="connsiteX146" fmla="*/ 546854 w 572718"/>
              <a:gd name="connsiteY146" fmla="*/ 166988 h 733870"/>
              <a:gd name="connsiteX147" fmla="*/ 547916 w 572718"/>
              <a:gd name="connsiteY147" fmla="*/ 170437 h 733870"/>
              <a:gd name="connsiteX148" fmla="*/ 546854 w 572718"/>
              <a:gd name="connsiteY148" fmla="*/ 173753 h 733870"/>
              <a:gd name="connsiteX149" fmla="*/ 537835 w 572718"/>
              <a:gd name="connsiteY149" fmla="*/ 166988 h 733870"/>
              <a:gd name="connsiteX150" fmla="*/ 536774 w 572718"/>
              <a:gd name="connsiteY150" fmla="*/ 169243 h 733870"/>
              <a:gd name="connsiteX151" fmla="*/ 544600 w 572718"/>
              <a:gd name="connsiteY151" fmla="*/ 176007 h 733870"/>
              <a:gd name="connsiteX152" fmla="*/ 542345 w 572718"/>
              <a:gd name="connsiteY152" fmla="*/ 180516 h 733870"/>
              <a:gd name="connsiteX153" fmla="*/ 546854 w 572718"/>
              <a:gd name="connsiteY153" fmla="*/ 189535 h 733870"/>
              <a:gd name="connsiteX154" fmla="*/ 542345 w 572718"/>
              <a:gd name="connsiteY154" fmla="*/ 200810 h 733870"/>
              <a:gd name="connsiteX155" fmla="*/ 541284 w 572718"/>
              <a:gd name="connsiteY155" fmla="*/ 203064 h 733870"/>
              <a:gd name="connsiteX156" fmla="*/ 543539 w 572718"/>
              <a:gd name="connsiteY156" fmla="*/ 204258 h 733870"/>
              <a:gd name="connsiteX157" fmla="*/ 542478 w 572718"/>
              <a:gd name="connsiteY157" fmla="*/ 208768 h 733870"/>
              <a:gd name="connsiteX158" fmla="*/ 539162 w 572718"/>
              <a:gd name="connsiteY158" fmla="*/ 211023 h 733870"/>
              <a:gd name="connsiteX159" fmla="*/ 539162 w 572718"/>
              <a:gd name="connsiteY159" fmla="*/ 213278 h 733870"/>
              <a:gd name="connsiteX160" fmla="*/ 526827 w 572718"/>
              <a:gd name="connsiteY160" fmla="*/ 199749 h 733870"/>
              <a:gd name="connsiteX161" fmla="*/ 521256 w 572718"/>
              <a:gd name="connsiteY161" fmla="*/ 205319 h 733870"/>
              <a:gd name="connsiteX162" fmla="*/ 508921 w 572718"/>
              <a:gd name="connsiteY162" fmla="*/ 218848 h 733870"/>
              <a:gd name="connsiteX163" fmla="*/ 507727 w 572718"/>
              <a:gd name="connsiteY163" fmla="*/ 228928 h 733870"/>
              <a:gd name="connsiteX164" fmla="*/ 506666 w 572718"/>
              <a:gd name="connsiteY164" fmla="*/ 230122 h 733870"/>
              <a:gd name="connsiteX165" fmla="*/ 504411 w 572718"/>
              <a:gd name="connsiteY165" fmla="*/ 228928 h 733870"/>
              <a:gd name="connsiteX166" fmla="*/ 502156 w 572718"/>
              <a:gd name="connsiteY166" fmla="*/ 225613 h 733870"/>
              <a:gd name="connsiteX167" fmla="*/ 489821 w 572718"/>
              <a:gd name="connsiteY167" fmla="*/ 228928 h 733870"/>
              <a:gd name="connsiteX168" fmla="*/ 493270 w 572718"/>
              <a:gd name="connsiteY168" fmla="*/ 231183 h 733870"/>
              <a:gd name="connsiteX169" fmla="*/ 481996 w 572718"/>
              <a:gd name="connsiteY169" fmla="*/ 249221 h 733870"/>
              <a:gd name="connsiteX170" fmla="*/ 485444 w 572718"/>
              <a:gd name="connsiteY170" fmla="*/ 251477 h 733870"/>
              <a:gd name="connsiteX171" fmla="*/ 491015 w 572718"/>
              <a:gd name="connsiteY171" fmla="*/ 251477 h 733870"/>
              <a:gd name="connsiteX172" fmla="*/ 495525 w 572718"/>
              <a:gd name="connsiteY172" fmla="*/ 253731 h 733870"/>
              <a:gd name="connsiteX173" fmla="*/ 496586 w 572718"/>
              <a:gd name="connsiteY173" fmla="*/ 251477 h 733870"/>
              <a:gd name="connsiteX174" fmla="*/ 498841 w 572718"/>
              <a:gd name="connsiteY174" fmla="*/ 254925 h 733870"/>
              <a:gd name="connsiteX175" fmla="*/ 503350 w 572718"/>
              <a:gd name="connsiteY175" fmla="*/ 255986 h 733870"/>
              <a:gd name="connsiteX176" fmla="*/ 507860 w 572718"/>
              <a:gd name="connsiteY176" fmla="*/ 261557 h 733870"/>
              <a:gd name="connsiteX177" fmla="*/ 514624 w 572718"/>
              <a:gd name="connsiteY177" fmla="*/ 265005 h 733870"/>
              <a:gd name="connsiteX178" fmla="*/ 520195 w 572718"/>
              <a:gd name="connsiteY178" fmla="*/ 265005 h 733870"/>
              <a:gd name="connsiteX179" fmla="*/ 524705 w 572718"/>
              <a:gd name="connsiteY179" fmla="*/ 268321 h 733870"/>
              <a:gd name="connsiteX180" fmla="*/ 524705 w 572718"/>
              <a:gd name="connsiteY180" fmla="*/ 269382 h 733870"/>
              <a:gd name="connsiteX181" fmla="*/ 525766 w 572718"/>
              <a:gd name="connsiteY181" fmla="*/ 269382 h 733870"/>
              <a:gd name="connsiteX182" fmla="*/ 525766 w 572718"/>
              <a:gd name="connsiteY182" fmla="*/ 270576 h 733870"/>
              <a:gd name="connsiteX183" fmla="*/ 528020 w 572718"/>
              <a:gd name="connsiteY183" fmla="*/ 272831 h 733870"/>
              <a:gd name="connsiteX184" fmla="*/ 528020 w 572718"/>
              <a:gd name="connsiteY184" fmla="*/ 273892 h 733870"/>
              <a:gd name="connsiteX185" fmla="*/ 529214 w 572718"/>
              <a:gd name="connsiteY185" fmla="*/ 274952 h 733870"/>
              <a:gd name="connsiteX186" fmla="*/ 529214 w 572718"/>
              <a:gd name="connsiteY186" fmla="*/ 276146 h 733870"/>
              <a:gd name="connsiteX187" fmla="*/ 531469 w 572718"/>
              <a:gd name="connsiteY187" fmla="*/ 276146 h 733870"/>
              <a:gd name="connsiteX188" fmla="*/ 532530 w 572718"/>
              <a:gd name="connsiteY188" fmla="*/ 278401 h 733870"/>
              <a:gd name="connsiteX189" fmla="*/ 533591 w 572718"/>
              <a:gd name="connsiteY189" fmla="*/ 278401 h 733870"/>
              <a:gd name="connsiteX190" fmla="*/ 531336 w 572718"/>
              <a:gd name="connsiteY190" fmla="*/ 280656 h 733870"/>
              <a:gd name="connsiteX191" fmla="*/ 530143 w 572718"/>
              <a:gd name="connsiteY191" fmla="*/ 280656 h 733870"/>
              <a:gd name="connsiteX192" fmla="*/ 526827 w 572718"/>
              <a:gd name="connsiteY192" fmla="*/ 281717 h 733870"/>
              <a:gd name="connsiteX193" fmla="*/ 525633 w 572718"/>
              <a:gd name="connsiteY193" fmla="*/ 282911 h 733870"/>
              <a:gd name="connsiteX194" fmla="*/ 520062 w 572718"/>
              <a:gd name="connsiteY194" fmla="*/ 281717 h 733870"/>
              <a:gd name="connsiteX195" fmla="*/ 516746 w 572718"/>
              <a:gd name="connsiteY195" fmla="*/ 282911 h 733870"/>
              <a:gd name="connsiteX196" fmla="*/ 515685 w 572718"/>
              <a:gd name="connsiteY196" fmla="*/ 287420 h 733870"/>
              <a:gd name="connsiteX197" fmla="*/ 514491 w 572718"/>
              <a:gd name="connsiteY197" fmla="*/ 304265 h 733870"/>
              <a:gd name="connsiteX198" fmla="*/ 514491 w 572718"/>
              <a:gd name="connsiteY198" fmla="*/ 307581 h 733870"/>
              <a:gd name="connsiteX199" fmla="*/ 511176 w 572718"/>
              <a:gd name="connsiteY199" fmla="*/ 310897 h 733870"/>
              <a:gd name="connsiteX200" fmla="*/ 492076 w 572718"/>
              <a:gd name="connsiteY200" fmla="*/ 326680 h 733870"/>
              <a:gd name="connsiteX201" fmla="*/ 491015 w 572718"/>
              <a:gd name="connsiteY201" fmla="*/ 349229 h 733870"/>
              <a:gd name="connsiteX202" fmla="*/ 488760 w 572718"/>
              <a:gd name="connsiteY202" fmla="*/ 350290 h 733870"/>
              <a:gd name="connsiteX203" fmla="*/ 489821 w 572718"/>
              <a:gd name="connsiteY203" fmla="*/ 353738 h 733870"/>
              <a:gd name="connsiteX204" fmla="*/ 493270 w 572718"/>
              <a:gd name="connsiteY204" fmla="*/ 359309 h 733870"/>
              <a:gd name="connsiteX205" fmla="*/ 500034 w 572718"/>
              <a:gd name="connsiteY205" fmla="*/ 360369 h 733870"/>
              <a:gd name="connsiteX206" fmla="*/ 503483 w 572718"/>
              <a:gd name="connsiteY206" fmla="*/ 360369 h 733870"/>
              <a:gd name="connsiteX207" fmla="*/ 506799 w 572718"/>
              <a:gd name="connsiteY207" fmla="*/ 362625 h 733870"/>
              <a:gd name="connsiteX208" fmla="*/ 506799 w 572718"/>
              <a:gd name="connsiteY208" fmla="*/ 364879 h 733870"/>
              <a:gd name="connsiteX209" fmla="*/ 551762 w 572718"/>
              <a:gd name="connsiteY209" fmla="*/ 422311 h 733870"/>
              <a:gd name="connsiteX210" fmla="*/ 543936 w 572718"/>
              <a:gd name="connsiteY210" fmla="*/ 434646 h 733870"/>
              <a:gd name="connsiteX211" fmla="*/ 540621 w 572718"/>
              <a:gd name="connsiteY211" fmla="*/ 433584 h 733870"/>
              <a:gd name="connsiteX212" fmla="*/ 541682 w 572718"/>
              <a:gd name="connsiteY212" fmla="*/ 435839 h 733870"/>
              <a:gd name="connsiteX213" fmla="*/ 540621 w 572718"/>
              <a:gd name="connsiteY213" fmla="*/ 451623 h 733870"/>
              <a:gd name="connsiteX214" fmla="*/ 543936 w 572718"/>
              <a:gd name="connsiteY214" fmla="*/ 454938 h 733870"/>
              <a:gd name="connsiteX215" fmla="*/ 542876 w 572718"/>
              <a:gd name="connsiteY215" fmla="*/ 457194 h 733870"/>
              <a:gd name="connsiteX216" fmla="*/ 540621 w 572718"/>
              <a:gd name="connsiteY216" fmla="*/ 457194 h 733870"/>
              <a:gd name="connsiteX217" fmla="*/ 536111 w 572718"/>
              <a:gd name="connsiteY217" fmla="*/ 452684 h 733870"/>
              <a:gd name="connsiteX218" fmla="*/ 530541 w 572718"/>
              <a:gd name="connsiteY218" fmla="*/ 450429 h 733870"/>
              <a:gd name="connsiteX219" fmla="*/ 529479 w 572718"/>
              <a:gd name="connsiteY219" fmla="*/ 449368 h 733870"/>
              <a:gd name="connsiteX220" fmla="*/ 527225 w 572718"/>
              <a:gd name="connsiteY220" fmla="*/ 448174 h 733870"/>
              <a:gd name="connsiteX221" fmla="*/ 526031 w 572718"/>
              <a:gd name="connsiteY221" fmla="*/ 444858 h 733870"/>
              <a:gd name="connsiteX222" fmla="*/ 527225 w 572718"/>
              <a:gd name="connsiteY222" fmla="*/ 442603 h 733870"/>
              <a:gd name="connsiteX223" fmla="*/ 522715 w 572718"/>
              <a:gd name="connsiteY223" fmla="*/ 435839 h 733870"/>
              <a:gd name="connsiteX224" fmla="*/ 492342 w 572718"/>
              <a:gd name="connsiteY224" fmla="*/ 449368 h 733870"/>
              <a:gd name="connsiteX225" fmla="*/ 497912 w 572718"/>
              <a:gd name="connsiteY225" fmla="*/ 458387 h 733870"/>
              <a:gd name="connsiteX226" fmla="*/ 504677 w 572718"/>
              <a:gd name="connsiteY226" fmla="*/ 472977 h 733870"/>
              <a:gd name="connsiteX227" fmla="*/ 509186 w 572718"/>
              <a:gd name="connsiteY227" fmla="*/ 477487 h 733870"/>
              <a:gd name="connsiteX228" fmla="*/ 514757 w 572718"/>
              <a:gd name="connsiteY228" fmla="*/ 475232 h 733870"/>
              <a:gd name="connsiteX229" fmla="*/ 519267 w 572718"/>
              <a:gd name="connsiteY229" fmla="*/ 478548 h 733870"/>
              <a:gd name="connsiteX230" fmla="*/ 521521 w 572718"/>
              <a:gd name="connsiteY230" fmla="*/ 480802 h 733870"/>
              <a:gd name="connsiteX231" fmla="*/ 526031 w 572718"/>
              <a:gd name="connsiteY231" fmla="*/ 481864 h 733870"/>
              <a:gd name="connsiteX232" fmla="*/ 528286 w 572718"/>
              <a:gd name="connsiteY232" fmla="*/ 478548 h 733870"/>
              <a:gd name="connsiteX233" fmla="*/ 535050 w 572718"/>
              <a:gd name="connsiteY233" fmla="*/ 478548 h 733870"/>
              <a:gd name="connsiteX234" fmla="*/ 540621 w 572718"/>
              <a:gd name="connsiteY234" fmla="*/ 477487 h 733870"/>
              <a:gd name="connsiteX235" fmla="*/ 540621 w 572718"/>
              <a:gd name="connsiteY235" fmla="*/ 480802 h 733870"/>
              <a:gd name="connsiteX236" fmla="*/ 542876 w 572718"/>
              <a:gd name="connsiteY236" fmla="*/ 481864 h 733870"/>
              <a:gd name="connsiteX237" fmla="*/ 545130 w 572718"/>
              <a:gd name="connsiteY237" fmla="*/ 487567 h 733870"/>
              <a:gd name="connsiteX238" fmla="*/ 524837 w 572718"/>
              <a:gd name="connsiteY238" fmla="*/ 522450 h 733870"/>
              <a:gd name="connsiteX239" fmla="*/ 522582 w 572718"/>
              <a:gd name="connsiteY239" fmla="*/ 523643 h 733870"/>
              <a:gd name="connsiteX240" fmla="*/ 520327 w 572718"/>
              <a:gd name="connsiteY240" fmla="*/ 520195 h 733870"/>
              <a:gd name="connsiteX241" fmla="*/ 519267 w 572718"/>
              <a:gd name="connsiteY241" fmla="*/ 520195 h 733870"/>
              <a:gd name="connsiteX242" fmla="*/ 519267 w 572718"/>
              <a:gd name="connsiteY242" fmla="*/ 523643 h 733870"/>
              <a:gd name="connsiteX243" fmla="*/ 515951 w 572718"/>
              <a:gd name="connsiteY243" fmla="*/ 526959 h 733870"/>
              <a:gd name="connsiteX244" fmla="*/ 518205 w 572718"/>
              <a:gd name="connsiteY244" fmla="*/ 530275 h 733870"/>
              <a:gd name="connsiteX245" fmla="*/ 510380 w 572718"/>
              <a:gd name="connsiteY245" fmla="*/ 537040 h 733870"/>
              <a:gd name="connsiteX246" fmla="*/ 511573 w 572718"/>
              <a:gd name="connsiteY246" fmla="*/ 541550 h 733870"/>
              <a:gd name="connsiteX247" fmla="*/ 504809 w 572718"/>
              <a:gd name="connsiteY247" fmla="*/ 546059 h 733870"/>
              <a:gd name="connsiteX248" fmla="*/ 508125 w 572718"/>
              <a:gd name="connsiteY248" fmla="*/ 550569 h 733870"/>
              <a:gd name="connsiteX249" fmla="*/ 508125 w 572718"/>
              <a:gd name="connsiteY249" fmla="*/ 556139 h 733870"/>
              <a:gd name="connsiteX250" fmla="*/ 510380 w 572718"/>
              <a:gd name="connsiteY250" fmla="*/ 558395 h 733870"/>
              <a:gd name="connsiteX251" fmla="*/ 507064 w 572718"/>
              <a:gd name="connsiteY251" fmla="*/ 567414 h 733870"/>
              <a:gd name="connsiteX252" fmla="*/ 503748 w 572718"/>
              <a:gd name="connsiteY252" fmla="*/ 570729 h 733870"/>
              <a:gd name="connsiteX253" fmla="*/ 502554 w 572718"/>
              <a:gd name="connsiteY253" fmla="*/ 574177 h 733870"/>
              <a:gd name="connsiteX254" fmla="*/ 514889 w 572718"/>
              <a:gd name="connsiteY254" fmla="*/ 584258 h 733870"/>
              <a:gd name="connsiteX255" fmla="*/ 518205 w 572718"/>
              <a:gd name="connsiteY255" fmla="*/ 584258 h 733870"/>
              <a:gd name="connsiteX256" fmla="*/ 510380 w 572718"/>
              <a:gd name="connsiteY256" fmla="*/ 612376 h 733870"/>
              <a:gd name="connsiteX257" fmla="*/ 512635 w 572718"/>
              <a:gd name="connsiteY257" fmla="*/ 616886 h 733870"/>
              <a:gd name="connsiteX258" fmla="*/ 509319 w 572718"/>
              <a:gd name="connsiteY258" fmla="*/ 628160 h 733870"/>
              <a:gd name="connsiteX259" fmla="*/ 499238 w 572718"/>
              <a:gd name="connsiteY259" fmla="*/ 631476 h 733870"/>
              <a:gd name="connsiteX260" fmla="*/ 487964 w 572718"/>
              <a:gd name="connsiteY260" fmla="*/ 608928 h 733870"/>
              <a:gd name="connsiteX261" fmla="*/ 485710 w 572718"/>
              <a:gd name="connsiteY261" fmla="*/ 608928 h 733870"/>
              <a:gd name="connsiteX262" fmla="*/ 483455 w 572718"/>
              <a:gd name="connsiteY262" fmla="*/ 604419 h 733870"/>
              <a:gd name="connsiteX263" fmla="*/ 480006 w 572718"/>
              <a:gd name="connsiteY263" fmla="*/ 606673 h 733870"/>
              <a:gd name="connsiteX264" fmla="*/ 478945 w 572718"/>
              <a:gd name="connsiteY264" fmla="*/ 610122 h 733870"/>
              <a:gd name="connsiteX265" fmla="*/ 476690 w 572718"/>
              <a:gd name="connsiteY265" fmla="*/ 614632 h 733870"/>
              <a:gd name="connsiteX266" fmla="*/ 473374 w 572718"/>
              <a:gd name="connsiteY266" fmla="*/ 616886 h 733870"/>
              <a:gd name="connsiteX267" fmla="*/ 469926 w 572718"/>
              <a:gd name="connsiteY267" fmla="*/ 615825 h 733870"/>
              <a:gd name="connsiteX268" fmla="*/ 465417 w 572718"/>
              <a:gd name="connsiteY268" fmla="*/ 611316 h 733870"/>
              <a:gd name="connsiteX269" fmla="*/ 463162 w 572718"/>
              <a:gd name="connsiteY269" fmla="*/ 608000 h 733870"/>
              <a:gd name="connsiteX270" fmla="*/ 459846 w 572718"/>
              <a:gd name="connsiteY270" fmla="*/ 608000 h 733870"/>
              <a:gd name="connsiteX271" fmla="*/ 457591 w 572718"/>
              <a:gd name="connsiteY271" fmla="*/ 605745 h 733870"/>
              <a:gd name="connsiteX272" fmla="*/ 454143 w 572718"/>
              <a:gd name="connsiteY272" fmla="*/ 604551 h 733870"/>
              <a:gd name="connsiteX273" fmla="*/ 457591 w 572718"/>
              <a:gd name="connsiteY273" fmla="*/ 589961 h 733870"/>
              <a:gd name="connsiteX274" fmla="*/ 447511 w 572718"/>
              <a:gd name="connsiteY274" fmla="*/ 579881 h 733870"/>
              <a:gd name="connsiteX275" fmla="*/ 443001 w 572718"/>
              <a:gd name="connsiteY275" fmla="*/ 582136 h 733870"/>
              <a:gd name="connsiteX276" fmla="*/ 424963 w 572718"/>
              <a:gd name="connsiteY276" fmla="*/ 583197 h 733870"/>
              <a:gd name="connsiteX277" fmla="*/ 413689 w 572718"/>
              <a:gd name="connsiteY277" fmla="*/ 576433 h 733870"/>
              <a:gd name="connsiteX278" fmla="*/ 406925 w 572718"/>
              <a:gd name="connsiteY278" fmla="*/ 576433 h 733870"/>
              <a:gd name="connsiteX279" fmla="*/ 405863 w 572718"/>
              <a:gd name="connsiteY279" fmla="*/ 588768 h 733870"/>
              <a:gd name="connsiteX280" fmla="*/ 406925 w 572718"/>
              <a:gd name="connsiteY280" fmla="*/ 597787 h 733870"/>
              <a:gd name="connsiteX281" fmla="*/ 405863 w 572718"/>
              <a:gd name="connsiteY281" fmla="*/ 606806 h 733870"/>
              <a:gd name="connsiteX282" fmla="*/ 408118 w 572718"/>
              <a:gd name="connsiteY282" fmla="*/ 608000 h 733870"/>
              <a:gd name="connsiteX283" fmla="*/ 422708 w 572718"/>
              <a:gd name="connsiteY283" fmla="*/ 629354 h 733870"/>
              <a:gd name="connsiteX284" fmla="*/ 421647 w 572718"/>
              <a:gd name="connsiteY284" fmla="*/ 632670 h 733870"/>
              <a:gd name="connsiteX285" fmla="*/ 422708 w 572718"/>
              <a:gd name="connsiteY285" fmla="*/ 634924 h 733870"/>
              <a:gd name="connsiteX286" fmla="*/ 422708 w 572718"/>
              <a:gd name="connsiteY286" fmla="*/ 639434 h 733870"/>
              <a:gd name="connsiteX287" fmla="*/ 423769 w 572718"/>
              <a:gd name="connsiteY287" fmla="*/ 642750 h 733870"/>
              <a:gd name="connsiteX288" fmla="*/ 422708 w 572718"/>
              <a:gd name="connsiteY288" fmla="*/ 645005 h 733870"/>
              <a:gd name="connsiteX289" fmla="*/ 424963 w 572718"/>
              <a:gd name="connsiteY289" fmla="*/ 648321 h 733870"/>
              <a:gd name="connsiteX290" fmla="*/ 420453 w 572718"/>
              <a:gd name="connsiteY290" fmla="*/ 647259 h 733870"/>
              <a:gd name="connsiteX291" fmla="*/ 418199 w 572718"/>
              <a:gd name="connsiteY291" fmla="*/ 648321 h 733870"/>
              <a:gd name="connsiteX292" fmla="*/ 413689 w 572718"/>
              <a:gd name="connsiteY292" fmla="*/ 648321 h 733870"/>
              <a:gd name="connsiteX293" fmla="*/ 410373 w 572718"/>
              <a:gd name="connsiteY293" fmla="*/ 650575 h 733870"/>
              <a:gd name="connsiteX294" fmla="*/ 408118 w 572718"/>
              <a:gd name="connsiteY294" fmla="*/ 649515 h 733870"/>
              <a:gd name="connsiteX295" fmla="*/ 401354 w 572718"/>
              <a:gd name="connsiteY295" fmla="*/ 652831 h 733870"/>
              <a:gd name="connsiteX296" fmla="*/ 390080 w 572718"/>
              <a:gd name="connsiteY296" fmla="*/ 660656 h 733870"/>
              <a:gd name="connsiteX297" fmla="*/ 386764 w 572718"/>
              <a:gd name="connsiteY297" fmla="*/ 692223 h 733870"/>
              <a:gd name="connsiteX298" fmla="*/ 391274 w 572718"/>
              <a:gd name="connsiteY298" fmla="*/ 712516 h 733870"/>
              <a:gd name="connsiteX299" fmla="*/ 387958 w 572718"/>
              <a:gd name="connsiteY299" fmla="*/ 723790 h 733870"/>
              <a:gd name="connsiteX300" fmla="*/ 362094 w 572718"/>
              <a:gd name="connsiteY300" fmla="*/ 733871 h 733870"/>
              <a:gd name="connsiteX301" fmla="*/ 359839 w 572718"/>
              <a:gd name="connsiteY301" fmla="*/ 728300 h 733870"/>
              <a:gd name="connsiteX302" fmla="*/ 358778 w 572718"/>
              <a:gd name="connsiteY302" fmla="*/ 714771 h 733870"/>
              <a:gd name="connsiteX303" fmla="*/ 347504 w 572718"/>
              <a:gd name="connsiteY303" fmla="*/ 695672 h 733870"/>
              <a:gd name="connsiteX304" fmla="*/ 345249 w 572718"/>
              <a:gd name="connsiteY304" fmla="*/ 693417 h 733870"/>
              <a:gd name="connsiteX305" fmla="*/ 342994 w 572718"/>
              <a:gd name="connsiteY305" fmla="*/ 689968 h 733870"/>
              <a:gd name="connsiteX306" fmla="*/ 341801 w 572718"/>
              <a:gd name="connsiteY306" fmla="*/ 687714 h 733870"/>
              <a:gd name="connsiteX307" fmla="*/ 341801 w 572718"/>
              <a:gd name="connsiteY307" fmla="*/ 683204 h 733870"/>
              <a:gd name="connsiteX308" fmla="*/ 338485 w 572718"/>
              <a:gd name="connsiteY308" fmla="*/ 677633 h 733870"/>
              <a:gd name="connsiteX309" fmla="*/ 340739 w 572718"/>
              <a:gd name="connsiteY309" fmla="*/ 670869 h 733870"/>
              <a:gd name="connsiteX310" fmla="*/ 342994 w 572718"/>
              <a:gd name="connsiteY310" fmla="*/ 661850 h 733870"/>
              <a:gd name="connsiteX311" fmla="*/ 340739 w 572718"/>
              <a:gd name="connsiteY311" fmla="*/ 649515 h 733870"/>
              <a:gd name="connsiteX312" fmla="*/ 345249 w 572718"/>
              <a:gd name="connsiteY312" fmla="*/ 647259 h 733870"/>
              <a:gd name="connsiteX313" fmla="*/ 344055 w 572718"/>
              <a:gd name="connsiteY313" fmla="*/ 635986 h 733870"/>
              <a:gd name="connsiteX314" fmla="*/ 340739 w 572718"/>
              <a:gd name="connsiteY314" fmla="*/ 628160 h 733870"/>
              <a:gd name="connsiteX315" fmla="*/ 328404 w 572718"/>
              <a:gd name="connsiteY315" fmla="*/ 616886 h 733870"/>
              <a:gd name="connsiteX316" fmla="*/ 330659 w 572718"/>
              <a:gd name="connsiteY316" fmla="*/ 613570 h 733870"/>
              <a:gd name="connsiteX317" fmla="*/ 344188 w 572718"/>
              <a:gd name="connsiteY317" fmla="*/ 610254 h 733870"/>
              <a:gd name="connsiteX318" fmla="*/ 346443 w 572718"/>
              <a:gd name="connsiteY318" fmla="*/ 602429 h 733870"/>
              <a:gd name="connsiteX319" fmla="*/ 345382 w 572718"/>
              <a:gd name="connsiteY319" fmla="*/ 593410 h 733870"/>
              <a:gd name="connsiteX320" fmla="*/ 344188 w 572718"/>
              <a:gd name="connsiteY320" fmla="*/ 582136 h 733870"/>
              <a:gd name="connsiteX321" fmla="*/ 315008 w 572718"/>
              <a:gd name="connsiteY321" fmla="*/ 558526 h 733870"/>
              <a:gd name="connsiteX322" fmla="*/ 312754 w 572718"/>
              <a:gd name="connsiteY322" fmla="*/ 555211 h 733870"/>
              <a:gd name="connsiteX323" fmla="*/ 309438 w 572718"/>
              <a:gd name="connsiteY323" fmla="*/ 555211 h 733870"/>
              <a:gd name="connsiteX324" fmla="*/ 309438 w 572718"/>
              <a:gd name="connsiteY324" fmla="*/ 547386 h 733870"/>
              <a:gd name="connsiteX325" fmla="*/ 299357 w 572718"/>
              <a:gd name="connsiteY325" fmla="*/ 533857 h 733870"/>
              <a:gd name="connsiteX326" fmla="*/ 292593 w 572718"/>
              <a:gd name="connsiteY326" fmla="*/ 538366 h 733870"/>
              <a:gd name="connsiteX327" fmla="*/ 272300 w 572718"/>
              <a:gd name="connsiteY327" fmla="*/ 541815 h 733870"/>
              <a:gd name="connsiteX328" fmla="*/ 268984 w 572718"/>
              <a:gd name="connsiteY328" fmla="*/ 539560 h 733870"/>
              <a:gd name="connsiteX329" fmla="*/ 248691 w 572718"/>
              <a:gd name="connsiteY329" fmla="*/ 531735 h 733870"/>
              <a:gd name="connsiteX330" fmla="*/ 245375 w 572718"/>
              <a:gd name="connsiteY330" fmla="*/ 532795 h 733870"/>
              <a:gd name="connsiteX331" fmla="*/ 244314 w 572718"/>
              <a:gd name="connsiteY331" fmla="*/ 529479 h 733870"/>
              <a:gd name="connsiteX332" fmla="*/ 247630 w 572718"/>
              <a:gd name="connsiteY332" fmla="*/ 526163 h 733870"/>
              <a:gd name="connsiteX333" fmla="*/ 243120 w 572718"/>
              <a:gd name="connsiteY333" fmla="*/ 520460 h 733870"/>
              <a:gd name="connsiteX334" fmla="*/ 229591 w 572718"/>
              <a:gd name="connsiteY334" fmla="*/ 515951 h 733870"/>
              <a:gd name="connsiteX335" fmla="*/ 228530 w 572718"/>
              <a:gd name="connsiteY335" fmla="*/ 511441 h 733870"/>
              <a:gd name="connsiteX336" fmla="*/ 225214 w 572718"/>
              <a:gd name="connsiteY336" fmla="*/ 514757 h 733870"/>
              <a:gd name="connsiteX337" fmla="*/ 222960 w 572718"/>
              <a:gd name="connsiteY337" fmla="*/ 509187 h 733870"/>
              <a:gd name="connsiteX338" fmla="*/ 215134 w 572718"/>
              <a:gd name="connsiteY338" fmla="*/ 512502 h 733870"/>
              <a:gd name="connsiteX339" fmla="*/ 202799 w 572718"/>
              <a:gd name="connsiteY339" fmla="*/ 511441 h 733870"/>
              <a:gd name="connsiteX340" fmla="*/ 196035 w 572718"/>
              <a:gd name="connsiteY340" fmla="*/ 517012 h 733870"/>
              <a:gd name="connsiteX341" fmla="*/ 193780 w 572718"/>
              <a:gd name="connsiteY341" fmla="*/ 517012 h 733870"/>
              <a:gd name="connsiteX342" fmla="*/ 191525 w 572718"/>
              <a:gd name="connsiteY342" fmla="*/ 519267 h 733870"/>
              <a:gd name="connsiteX343" fmla="*/ 182506 w 572718"/>
              <a:gd name="connsiteY343" fmla="*/ 510248 h 733870"/>
              <a:gd name="connsiteX344" fmla="*/ 176802 w 572718"/>
              <a:gd name="connsiteY344" fmla="*/ 497912 h 733870"/>
              <a:gd name="connsiteX345" fmla="*/ 176802 w 572718"/>
              <a:gd name="connsiteY345" fmla="*/ 493403 h 733870"/>
              <a:gd name="connsiteX346" fmla="*/ 173487 w 572718"/>
              <a:gd name="connsiteY346" fmla="*/ 488893 h 733870"/>
              <a:gd name="connsiteX347" fmla="*/ 157703 w 572718"/>
              <a:gd name="connsiteY347" fmla="*/ 484384 h 733870"/>
              <a:gd name="connsiteX348" fmla="*/ 152133 w 572718"/>
              <a:gd name="connsiteY348" fmla="*/ 470855 h 733870"/>
              <a:gd name="connsiteX349" fmla="*/ 146562 w 572718"/>
              <a:gd name="connsiteY349" fmla="*/ 463030 h 733870"/>
              <a:gd name="connsiteX350" fmla="*/ 146562 w 572718"/>
              <a:gd name="connsiteY350" fmla="*/ 455204 h 733870"/>
              <a:gd name="connsiteX351" fmla="*/ 136481 w 572718"/>
              <a:gd name="connsiteY351" fmla="*/ 442869 h 733870"/>
              <a:gd name="connsiteX352" fmla="*/ 124146 w 572718"/>
              <a:gd name="connsiteY352" fmla="*/ 440614 h 733870"/>
              <a:gd name="connsiteX353" fmla="*/ 116321 w 572718"/>
              <a:gd name="connsiteY353" fmla="*/ 429340 h 733870"/>
              <a:gd name="connsiteX354" fmla="*/ 118575 w 572718"/>
              <a:gd name="connsiteY354" fmla="*/ 427085 h 733870"/>
              <a:gd name="connsiteX355" fmla="*/ 120830 w 572718"/>
              <a:gd name="connsiteY355" fmla="*/ 420321 h 733870"/>
              <a:gd name="connsiteX356" fmla="*/ 124146 w 572718"/>
              <a:gd name="connsiteY356" fmla="*/ 414750 h 733870"/>
              <a:gd name="connsiteX357" fmla="*/ 124146 w 572718"/>
              <a:gd name="connsiteY357" fmla="*/ 409180 h 733870"/>
              <a:gd name="connsiteX358" fmla="*/ 118575 w 572718"/>
              <a:gd name="connsiteY358" fmla="*/ 400160 h 733870"/>
              <a:gd name="connsiteX359" fmla="*/ 115260 w 572718"/>
              <a:gd name="connsiteY359" fmla="*/ 388886 h 733870"/>
              <a:gd name="connsiteX360" fmla="*/ 105180 w 572718"/>
              <a:gd name="connsiteY360" fmla="*/ 386632 h 733870"/>
              <a:gd name="connsiteX361" fmla="*/ 96160 w 572718"/>
              <a:gd name="connsiteY361" fmla="*/ 374297 h 733870"/>
              <a:gd name="connsiteX362" fmla="*/ 97221 w 572718"/>
              <a:gd name="connsiteY362" fmla="*/ 373236 h 733870"/>
              <a:gd name="connsiteX363" fmla="*/ 82631 w 572718"/>
              <a:gd name="connsiteY363" fmla="*/ 354136 h 733870"/>
              <a:gd name="connsiteX364" fmla="*/ 80377 w 572718"/>
              <a:gd name="connsiteY364" fmla="*/ 354136 h 733870"/>
              <a:gd name="connsiteX365" fmla="*/ 73612 w 572718"/>
              <a:gd name="connsiteY365" fmla="*/ 327079 h 733870"/>
              <a:gd name="connsiteX366" fmla="*/ 66848 w 572718"/>
              <a:gd name="connsiteY366" fmla="*/ 324823 h 733870"/>
              <a:gd name="connsiteX367" fmla="*/ 67909 w 572718"/>
              <a:gd name="connsiteY367" fmla="*/ 322569 h 733870"/>
              <a:gd name="connsiteX368" fmla="*/ 58890 w 572718"/>
              <a:gd name="connsiteY368" fmla="*/ 313550 h 733870"/>
              <a:gd name="connsiteX369" fmla="*/ 57829 w 572718"/>
              <a:gd name="connsiteY369" fmla="*/ 310234 h 733870"/>
              <a:gd name="connsiteX370" fmla="*/ 56635 w 572718"/>
              <a:gd name="connsiteY370" fmla="*/ 309040 h 733870"/>
              <a:gd name="connsiteX371" fmla="*/ 54380 w 572718"/>
              <a:gd name="connsiteY371" fmla="*/ 304531 h 733870"/>
              <a:gd name="connsiteX372" fmla="*/ 47616 w 572718"/>
              <a:gd name="connsiteY372" fmla="*/ 298959 h 733870"/>
              <a:gd name="connsiteX373" fmla="*/ 43106 w 572718"/>
              <a:gd name="connsiteY373" fmla="*/ 284370 h 733870"/>
              <a:gd name="connsiteX374" fmla="*/ 40851 w 572718"/>
              <a:gd name="connsiteY374" fmla="*/ 284370 h 733870"/>
              <a:gd name="connsiteX375" fmla="*/ 34087 w 572718"/>
              <a:gd name="connsiteY375" fmla="*/ 248425 h 733870"/>
              <a:gd name="connsiteX376" fmla="*/ 40851 w 572718"/>
              <a:gd name="connsiteY376" fmla="*/ 223623 h 733870"/>
              <a:gd name="connsiteX377" fmla="*/ 47616 w 572718"/>
              <a:gd name="connsiteY377" fmla="*/ 215798 h 733870"/>
              <a:gd name="connsiteX378" fmla="*/ 40851 w 572718"/>
              <a:gd name="connsiteY378" fmla="*/ 204523 h 733870"/>
              <a:gd name="connsiteX379" fmla="*/ 66715 w 572718"/>
              <a:gd name="connsiteY379" fmla="*/ 180915 h 733870"/>
              <a:gd name="connsiteX380" fmla="*/ 34087 w 572718"/>
              <a:gd name="connsiteY380" fmla="*/ 147093 h 733870"/>
              <a:gd name="connsiteX381" fmla="*/ 31832 w 572718"/>
              <a:gd name="connsiteY381" fmla="*/ 147093 h 733870"/>
              <a:gd name="connsiteX382" fmla="*/ 27323 w 572718"/>
              <a:gd name="connsiteY382" fmla="*/ 138074 h 733870"/>
              <a:gd name="connsiteX383" fmla="*/ 25068 w 572718"/>
              <a:gd name="connsiteY383" fmla="*/ 130248 h 733870"/>
              <a:gd name="connsiteX384" fmla="*/ 22813 w 572718"/>
              <a:gd name="connsiteY384" fmla="*/ 127993 h 733870"/>
              <a:gd name="connsiteX385" fmla="*/ 20558 w 572718"/>
              <a:gd name="connsiteY385" fmla="*/ 122422 h 733870"/>
              <a:gd name="connsiteX386" fmla="*/ 17242 w 572718"/>
              <a:gd name="connsiteY386" fmla="*/ 122422 h 733870"/>
              <a:gd name="connsiteX387" fmla="*/ 16049 w 572718"/>
              <a:gd name="connsiteY387" fmla="*/ 118974 h 733870"/>
              <a:gd name="connsiteX388" fmla="*/ 14987 w 572718"/>
              <a:gd name="connsiteY388" fmla="*/ 117913 h 733870"/>
              <a:gd name="connsiteX389" fmla="*/ 13927 w 572718"/>
              <a:gd name="connsiteY389" fmla="*/ 84224 h 73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572718" h="733870">
                <a:moveTo>
                  <a:pt x="13661" y="84489"/>
                </a:moveTo>
                <a:lnTo>
                  <a:pt x="14722" y="51861"/>
                </a:lnTo>
                <a:lnTo>
                  <a:pt x="10213" y="49605"/>
                </a:lnTo>
                <a:lnTo>
                  <a:pt x="7958" y="45096"/>
                </a:lnTo>
                <a:lnTo>
                  <a:pt x="5703" y="45096"/>
                </a:lnTo>
                <a:lnTo>
                  <a:pt x="4510" y="42841"/>
                </a:lnTo>
                <a:lnTo>
                  <a:pt x="5703" y="41780"/>
                </a:lnTo>
                <a:lnTo>
                  <a:pt x="7958" y="42841"/>
                </a:lnTo>
                <a:lnTo>
                  <a:pt x="11406" y="40586"/>
                </a:lnTo>
                <a:lnTo>
                  <a:pt x="12467" y="38332"/>
                </a:lnTo>
                <a:lnTo>
                  <a:pt x="10213" y="34883"/>
                </a:lnTo>
                <a:lnTo>
                  <a:pt x="0" y="13529"/>
                </a:lnTo>
                <a:lnTo>
                  <a:pt x="19099" y="0"/>
                </a:lnTo>
                <a:lnTo>
                  <a:pt x="33689" y="20294"/>
                </a:lnTo>
                <a:lnTo>
                  <a:pt x="61808" y="42841"/>
                </a:lnTo>
                <a:lnTo>
                  <a:pt x="66318" y="42841"/>
                </a:lnTo>
                <a:lnTo>
                  <a:pt x="68572" y="41780"/>
                </a:lnTo>
                <a:lnTo>
                  <a:pt x="68572" y="42841"/>
                </a:lnTo>
                <a:lnTo>
                  <a:pt x="67511" y="44035"/>
                </a:lnTo>
                <a:lnTo>
                  <a:pt x="67511" y="45096"/>
                </a:lnTo>
                <a:lnTo>
                  <a:pt x="66450" y="46290"/>
                </a:lnTo>
                <a:lnTo>
                  <a:pt x="67511" y="47351"/>
                </a:lnTo>
                <a:lnTo>
                  <a:pt x="81040" y="46290"/>
                </a:lnTo>
                <a:lnTo>
                  <a:pt x="77724" y="41780"/>
                </a:lnTo>
                <a:lnTo>
                  <a:pt x="105843" y="39525"/>
                </a:lnTo>
                <a:lnTo>
                  <a:pt x="108098" y="42841"/>
                </a:lnTo>
                <a:lnTo>
                  <a:pt x="103588" y="47351"/>
                </a:lnTo>
                <a:lnTo>
                  <a:pt x="98017" y="51861"/>
                </a:lnTo>
                <a:lnTo>
                  <a:pt x="100272" y="54115"/>
                </a:lnTo>
                <a:lnTo>
                  <a:pt x="111546" y="45096"/>
                </a:lnTo>
                <a:lnTo>
                  <a:pt x="116056" y="50667"/>
                </a:lnTo>
                <a:lnTo>
                  <a:pt x="119372" y="48412"/>
                </a:lnTo>
                <a:lnTo>
                  <a:pt x="119372" y="46157"/>
                </a:lnTo>
                <a:lnTo>
                  <a:pt x="117117" y="42709"/>
                </a:lnTo>
                <a:lnTo>
                  <a:pt x="112607" y="38199"/>
                </a:lnTo>
                <a:lnTo>
                  <a:pt x="145235" y="35944"/>
                </a:lnTo>
                <a:lnTo>
                  <a:pt x="153061" y="49473"/>
                </a:lnTo>
                <a:lnTo>
                  <a:pt x="169906" y="47218"/>
                </a:lnTo>
                <a:lnTo>
                  <a:pt x="178925" y="40454"/>
                </a:lnTo>
                <a:lnTo>
                  <a:pt x="182241" y="42709"/>
                </a:lnTo>
                <a:lnTo>
                  <a:pt x="182241" y="44964"/>
                </a:lnTo>
                <a:lnTo>
                  <a:pt x="183301" y="48412"/>
                </a:lnTo>
                <a:lnTo>
                  <a:pt x="187811" y="51728"/>
                </a:lnTo>
                <a:lnTo>
                  <a:pt x="190066" y="51728"/>
                </a:lnTo>
                <a:lnTo>
                  <a:pt x="194576" y="57298"/>
                </a:lnTo>
                <a:lnTo>
                  <a:pt x="196831" y="57298"/>
                </a:lnTo>
                <a:lnTo>
                  <a:pt x="197891" y="58493"/>
                </a:lnTo>
                <a:lnTo>
                  <a:pt x="198953" y="60747"/>
                </a:lnTo>
                <a:lnTo>
                  <a:pt x="219246" y="78785"/>
                </a:lnTo>
                <a:lnTo>
                  <a:pt x="249619" y="85550"/>
                </a:lnTo>
                <a:lnTo>
                  <a:pt x="251874" y="88866"/>
                </a:lnTo>
                <a:lnTo>
                  <a:pt x="255190" y="92314"/>
                </a:lnTo>
                <a:lnTo>
                  <a:pt x="257444" y="88866"/>
                </a:lnTo>
                <a:lnTo>
                  <a:pt x="257444" y="86611"/>
                </a:lnTo>
                <a:lnTo>
                  <a:pt x="261954" y="86611"/>
                </a:lnTo>
                <a:lnTo>
                  <a:pt x="261954" y="87672"/>
                </a:lnTo>
                <a:lnTo>
                  <a:pt x="265270" y="87672"/>
                </a:lnTo>
                <a:lnTo>
                  <a:pt x="268586" y="90988"/>
                </a:lnTo>
                <a:lnTo>
                  <a:pt x="268586" y="92182"/>
                </a:lnTo>
                <a:lnTo>
                  <a:pt x="269647" y="94436"/>
                </a:lnTo>
                <a:lnTo>
                  <a:pt x="274157" y="98946"/>
                </a:lnTo>
                <a:lnTo>
                  <a:pt x="276412" y="100139"/>
                </a:lnTo>
                <a:lnTo>
                  <a:pt x="280921" y="104649"/>
                </a:lnTo>
                <a:lnTo>
                  <a:pt x="281982" y="107965"/>
                </a:lnTo>
                <a:lnTo>
                  <a:pt x="311295" y="80908"/>
                </a:lnTo>
                <a:lnTo>
                  <a:pt x="320314" y="69633"/>
                </a:lnTo>
                <a:lnTo>
                  <a:pt x="333842" y="80908"/>
                </a:lnTo>
                <a:lnTo>
                  <a:pt x="339413" y="85417"/>
                </a:lnTo>
                <a:lnTo>
                  <a:pt x="340607" y="84356"/>
                </a:lnTo>
                <a:lnTo>
                  <a:pt x="342862" y="85417"/>
                </a:lnTo>
                <a:lnTo>
                  <a:pt x="346177" y="79847"/>
                </a:lnTo>
                <a:lnTo>
                  <a:pt x="349493" y="83163"/>
                </a:lnTo>
                <a:lnTo>
                  <a:pt x="346177" y="87672"/>
                </a:lnTo>
                <a:lnTo>
                  <a:pt x="348432" y="89927"/>
                </a:lnTo>
                <a:lnTo>
                  <a:pt x="356258" y="95497"/>
                </a:lnTo>
                <a:lnTo>
                  <a:pt x="359574" y="92182"/>
                </a:lnTo>
                <a:lnTo>
                  <a:pt x="380928" y="104517"/>
                </a:lnTo>
                <a:lnTo>
                  <a:pt x="385438" y="100007"/>
                </a:lnTo>
                <a:lnTo>
                  <a:pt x="389947" y="105578"/>
                </a:lnTo>
                <a:lnTo>
                  <a:pt x="382122" y="115658"/>
                </a:lnTo>
                <a:lnTo>
                  <a:pt x="383183" y="116719"/>
                </a:lnTo>
                <a:lnTo>
                  <a:pt x="387692" y="116719"/>
                </a:lnTo>
                <a:lnTo>
                  <a:pt x="392202" y="115658"/>
                </a:lnTo>
                <a:lnTo>
                  <a:pt x="396711" y="117913"/>
                </a:lnTo>
                <a:lnTo>
                  <a:pt x="397773" y="118974"/>
                </a:lnTo>
                <a:lnTo>
                  <a:pt x="405598" y="122422"/>
                </a:lnTo>
                <a:lnTo>
                  <a:pt x="411169" y="122422"/>
                </a:lnTo>
                <a:lnTo>
                  <a:pt x="412230" y="121229"/>
                </a:lnTo>
                <a:lnTo>
                  <a:pt x="417801" y="126799"/>
                </a:lnTo>
                <a:lnTo>
                  <a:pt x="420055" y="125738"/>
                </a:lnTo>
                <a:lnTo>
                  <a:pt x="430136" y="125738"/>
                </a:lnTo>
                <a:lnTo>
                  <a:pt x="445919" y="147093"/>
                </a:lnTo>
                <a:lnTo>
                  <a:pt x="462764" y="153857"/>
                </a:lnTo>
                <a:lnTo>
                  <a:pt x="462764" y="144837"/>
                </a:lnTo>
                <a:lnTo>
                  <a:pt x="455999" y="138074"/>
                </a:lnTo>
                <a:lnTo>
                  <a:pt x="463825" y="136880"/>
                </a:lnTo>
                <a:lnTo>
                  <a:pt x="462764" y="138074"/>
                </a:lnTo>
                <a:lnTo>
                  <a:pt x="461570" y="138074"/>
                </a:lnTo>
                <a:lnTo>
                  <a:pt x="460509" y="139134"/>
                </a:lnTo>
                <a:lnTo>
                  <a:pt x="459448" y="139134"/>
                </a:lnTo>
                <a:lnTo>
                  <a:pt x="460509" y="140328"/>
                </a:lnTo>
                <a:lnTo>
                  <a:pt x="461570" y="140328"/>
                </a:lnTo>
                <a:lnTo>
                  <a:pt x="461570" y="141390"/>
                </a:lnTo>
                <a:lnTo>
                  <a:pt x="460509" y="141390"/>
                </a:lnTo>
                <a:lnTo>
                  <a:pt x="461570" y="142583"/>
                </a:lnTo>
                <a:lnTo>
                  <a:pt x="463825" y="142583"/>
                </a:lnTo>
                <a:lnTo>
                  <a:pt x="463825" y="143644"/>
                </a:lnTo>
                <a:lnTo>
                  <a:pt x="462764" y="144705"/>
                </a:lnTo>
                <a:lnTo>
                  <a:pt x="465019" y="144705"/>
                </a:lnTo>
                <a:lnTo>
                  <a:pt x="462764" y="146960"/>
                </a:lnTo>
                <a:lnTo>
                  <a:pt x="466080" y="150409"/>
                </a:lnTo>
                <a:lnTo>
                  <a:pt x="463825" y="153725"/>
                </a:lnTo>
                <a:lnTo>
                  <a:pt x="477354" y="163805"/>
                </a:lnTo>
                <a:lnTo>
                  <a:pt x="487434" y="167121"/>
                </a:lnTo>
                <a:lnTo>
                  <a:pt x="493005" y="162611"/>
                </a:lnTo>
                <a:lnTo>
                  <a:pt x="494066" y="160356"/>
                </a:lnTo>
                <a:lnTo>
                  <a:pt x="498575" y="160356"/>
                </a:lnTo>
                <a:lnTo>
                  <a:pt x="498575" y="158101"/>
                </a:lnTo>
                <a:lnTo>
                  <a:pt x="500830" y="156908"/>
                </a:lnTo>
                <a:lnTo>
                  <a:pt x="500830" y="154653"/>
                </a:lnTo>
                <a:lnTo>
                  <a:pt x="489556" y="146827"/>
                </a:lnTo>
                <a:lnTo>
                  <a:pt x="488495" y="140063"/>
                </a:lnTo>
                <a:cubicBezTo>
                  <a:pt x="507595" y="122290"/>
                  <a:pt x="485046" y="138074"/>
                  <a:pt x="507595" y="118709"/>
                </a:cubicBezTo>
                <a:lnTo>
                  <a:pt x="513298" y="120963"/>
                </a:lnTo>
                <a:lnTo>
                  <a:pt x="515553" y="119902"/>
                </a:lnTo>
                <a:lnTo>
                  <a:pt x="520062" y="122157"/>
                </a:lnTo>
                <a:lnTo>
                  <a:pt x="521256" y="119902"/>
                </a:lnTo>
                <a:lnTo>
                  <a:pt x="523511" y="120963"/>
                </a:lnTo>
                <a:lnTo>
                  <a:pt x="530275" y="125473"/>
                </a:lnTo>
                <a:lnTo>
                  <a:pt x="542610" y="124412"/>
                </a:lnTo>
                <a:lnTo>
                  <a:pt x="550436" y="132238"/>
                </a:lnTo>
                <a:lnTo>
                  <a:pt x="550436" y="136747"/>
                </a:lnTo>
                <a:lnTo>
                  <a:pt x="551497" y="137941"/>
                </a:lnTo>
                <a:lnTo>
                  <a:pt x="553752" y="137941"/>
                </a:lnTo>
                <a:lnTo>
                  <a:pt x="557068" y="140195"/>
                </a:lnTo>
                <a:lnTo>
                  <a:pt x="559322" y="140195"/>
                </a:lnTo>
                <a:lnTo>
                  <a:pt x="560384" y="139001"/>
                </a:lnTo>
                <a:lnTo>
                  <a:pt x="561444" y="137941"/>
                </a:lnTo>
                <a:lnTo>
                  <a:pt x="572718" y="145766"/>
                </a:lnTo>
                <a:lnTo>
                  <a:pt x="565954" y="157040"/>
                </a:lnTo>
                <a:lnTo>
                  <a:pt x="569270" y="170569"/>
                </a:lnTo>
                <a:lnTo>
                  <a:pt x="569270" y="173884"/>
                </a:lnTo>
                <a:lnTo>
                  <a:pt x="565954" y="172691"/>
                </a:lnTo>
                <a:lnTo>
                  <a:pt x="564893" y="170437"/>
                </a:lnTo>
                <a:lnTo>
                  <a:pt x="558129" y="165927"/>
                </a:lnTo>
                <a:lnTo>
                  <a:pt x="551364" y="163672"/>
                </a:lnTo>
                <a:lnTo>
                  <a:pt x="546854" y="166988"/>
                </a:lnTo>
                <a:lnTo>
                  <a:pt x="547916" y="170437"/>
                </a:lnTo>
                <a:lnTo>
                  <a:pt x="546854" y="173753"/>
                </a:lnTo>
                <a:lnTo>
                  <a:pt x="537835" y="166988"/>
                </a:lnTo>
                <a:lnTo>
                  <a:pt x="536774" y="169243"/>
                </a:lnTo>
                <a:lnTo>
                  <a:pt x="544600" y="176007"/>
                </a:lnTo>
                <a:lnTo>
                  <a:pt x="542345" y="180516"/>
                </a:lnTo>
                <a:lnTo>
                  <a:pt x="546854" y="189535"/>
                </a:lnTo>
                <a:lnTo>
                  <a:pt x="542345" y="200810"/>
                </a:lnTo>
                <a:lnTo>
                  <a:pt x="541284" y="203064"/>
                </a:lnTo>
                <a:lnTo>
                  <a:pt x="543539" y="204258"/>
                </a:lnTo>
                <a:lnTo>
                  <a:pt x="542478" y="208768"/>
                </a:lnTo>
                <a:lnTo>
                  <a:pt x="539162" y="211023"/>
                </a:lnTo>
                <a:lnTo>
                  <a:pt x="539162" y="213278"/>
                </a:lnTo>
                <a:lnTo>
                  <a:pt x="526827" y="199749"/>
                </a:lnTo>
                <a:lnTo>
                  <a:pt x="521256" y="205319"/>
                </a:lnTo>
                <a:lnTo>
                  <a:pt x="508921" y="218848"/>
                </a:lnTo>
                <a:lnTo>
                  <a:pt x="507727" y="228928"/>
                </a:lnTo>
                <a:lnTo>
                  <a:pt x="506666" y="230122"/>
                </a:lnTo>
                <a:lnTo>
                  <a:pt x="504411" y="228928"/>
                </a:lnTo>
                <a:lnTo>
                  <a:pt x="502156" y="225613"/>
                </a:lnTo>
                <a:lnTo>
                  <a:pt x="489821" y="228928"/>
                </a:lnTo>
                <a:lnTo>
                  <a:pt x="493270" y="231183"/>
                </a:lnTo>
                <a:lnTo>
                  <a:pt x="481996" y="249221"/>
                </a:lnTo>
                <a:lnTo>
                  <a:pt x="485444" y="251477"/>
                </a:lnTo>
                <a:lnTo>
                  <a:pt x="491015" y="251477"/>
                </a:lnTo>
                <a:lnTo>
                  <a:pt x="495525" y="253731"/>
                </a:lnTo>
                <a:lnTo>
                  <a:pt x="496586" y="251477"/>
                </a:lnTo>
                <a:lnTo>
                  <a:pt x="498841" y="254925"/>
                </a:lnTo>
                <a:lnTo>
                  <a:pt x="503350" y="255986"/>
                </a:lnTo>
                <a:lnTo>
                  <a:pt x="507860" y="261557"/>
                </a:lnTo>
                <a:lnTo>
                  <a:pt x="514624" y="265005"/>
                </a:lnTo>
                <a:lnTo>
                  <a:pt x="520195" y="265005"/>
                </a:lnTo>
                <a:lnTo>
                  <a:pt x="524705" y="268321"/>
                </a:lnTo>
                <a:lnTo>
                  <a:pt x="524705" y="269382"/>
                </a:lnTo>
                <a:lnTo>
                  <a:pt x="525766" y="269382"/>
                </a:lnTo>
                <a:lnTo>
                  <a:pt x="525766" y="270576"/>
                </a:lnTo>
                <a:lnTo>
                  <a:pt x="528020" y="272831"/>
                </a:lnTo>
                <a:lnTo>
                  <a:pt x="528020" y="273892"/>
                </a:lnTo>
                <a:lnTo>
                  <a:pt x="529214" y="274952"/>
                </a:lnTo>
                <a:lnTo>
                  <a:pt x="529214" y="276146"/>
                </a:lnTo>
                <a:lnTo>
                  <a:pt x="531469" y="276146"/>
                </a:lnTo>
                <a:lnTo>
                  <a:pt x="532530" y="278401"/>
                </a:lnTo>
                <a:lnTo>
                  <a:pt x="533591" y="278401"/>
                </a:lnTo>
                <a:lnTo>
                  <a:pt x="531336" y="280656"/>
                </a:lnTo>
                <a:lnTo>
                  <a:pt x="530143" y="280656"/>
                </a:lnTo>
                <a:lnTo>
                  <a:pt x="526827" y="281717"/>
                </a:lnTo>
                <a:lnTo>
                  <a:pt x="525633" y="282911"/>
                </a:lnTo>
                <a:lnTo>
                  <a:pt x="520062" y="281717"/>
                </a:lnTo>
                <a:lnTo>
                  <a:pt x="516746" y="282911"/>
                </a:lnTo>
                <a:lnTo>
                  <a:pt x="515685" y="287420"/>
                </a:lnTo>
                <a:lnTo>
                  <a:pt x="514491" y="304265"/>
                </a:lnTo>
                <a:lnTo>
                  <a:pt x="514491" y="307581"/>
                </a:lnTo>
                <a:lnTo>
                  <a:pt x="511176" y="310897"/>
                </a:lnTo>
                <a:lnTo>
                  <a:pt x="492076" y="326680"/>
                </a:lnTo>
                <a:lnTo>
                  <a:pt x="491015" y="349229"/>
                </a:lnTo>
                <a:lnTo>
                  <a:pt x="488760" y="350290"/>
                </a:lnTo>
                <a:lnTo>
                  <a:pt x="489821" y="353738"/>
                </a:lnTo>
                <a:lnTo>
                  <a:pt x="493270" y="359309"/>
                </a:lnTo>
                <a:lnTo>
                  <a:pt x="500034" y="360369"/>
                </a:lnTo>
                <a:lnTo>
                  <a:pt x="503483" y="360369"/>
                </a:lnTo>
                <a:lnTo>
                  <a:pt x="506799" y="362625"/>
                </a:lnTo>
                <a:lnTo>
                  <a:pt x="506799" y="364879"/>
                </a:lnTo>
                <a:lnTo>
                  <a:pt x="551762" y="422311"/>
                </a:lnTo>
                <a:lnTo>
                  <a:pt x="543936" y="434646"/>
                </a:lnTo>
                <a:lnTo>
                  <a:pt x="540621" y="433584"/>
                </a:lnTo>
                <a:lnTo>
                  <a:pt x="541682" y="435839"/>
                </a:lnTo>
                <a:lnTo>
                  <a:pt x="540621" y="451623"/>
                </a:lnTo>
                <a:lnTo>
                  <a:pt x="543936" y="454938"/>
                </a:lnTo>
                <a:lnTo>
                  <a:pt x="542876" y="457194"/>
                </a:lnTo>
                <a:lnTo>
                  <a:pt x="540621" y="457194"/>
                </a:lnTo>
                <a:lnTo>
                  <a:pt x="536111" y="452684"/>
                </a:lnTo>
                <a:lnTo>
                  <a:pt x="530541" y="450429"/>
                </a:lnTo>
                <a:lnTo>
                  <a:pt x="529479" y="449368"/>
                </a:lnTo>
                <a:lnTo>
                  <a:pt x="527225" y="448174"/>
                </a:lnTo>
                <a:lnTo>
                  <a:pt x="526031" y="444858"/>
                </a:lnTo>
                <a:lnTo>
                  <a:pt x="527225" y="442603"/>
                </a:lnTo>
                <a:lnTo>
                  <a:pt x="522715" y="435839"/>
                </a:lnTo>
                <a:lnTo>
                  <a:pt x="492342" y="449368"/>
                </a:lnTo>
                <a:lnTo>
                  <a:pt x="497912" y="458387"/>
                </a:lnTo>
                <a:lnTo>
                  <a:pt x="504677" y="472977"/>
                </a:lnTo>
                <a:lnTo>
                  <a:pt x="509186" y="477487"/>
                </a:lnTo>
                <a:lnTo>
                  <a:pt x="514757" y="475232"/>
                </a:lnTo>
                <a:lnTo>
                  <a:pt x="519267" y="478548"/>
                </a:lnTo>
                <a:lnTo>
                  <a:pt x="521521" y="480802"/>
                </a:lnTo>
                <a:lnTo>
                  <a:pt x="526031" y="481864"/>
                </a:lnTo>
                <a:lnTo>
                  <a:pt x="528286" y="478548"/>
                </a:lnTo>
                <a:lnTo>
                  <a:pt x="535050" y="478548"/>
                </a:lnTo>
                <a:lnTo>
                  <a:pt x="540621" y="477487"/>
                </a:lnTo>
                <a:lnTo>
                  <a:pt x="540621" y="480802"/>
                </a:lnTo>
                <a:lnTo>
                  <a:pt x="542876" y="481864"/>
                </a:lnTo>
                <a:lnTo>
                  <a:pt x="545130" y="487567"/>
                </a:lnTo>
                <a:lnTo>
                  <a:pt x="524837" y="522450"/>
                </a:lnTo>
                <a:lnTo>
                  <a:pt x="522582" y="523643"/>
                </a:lnTo>
                <a:lnTo>
                  <a:pt x="520327" y="520195"/>
                </a:lnTo>
                <a:lnTo>
                  <a:pt x="519267" y="520195"/>
                </a:lnTo>
                <a:lnTo>
                  <a:pt x="519267" y="523643"/>
                </a:lnTo>
                <a:lnTo>
                  <a:pt x="515951" y="526959"/>
                </a:lnTo>
                <a:lnTo>
                  <a:pt x="518205" y="530275"/>
                </a:lnTo>
                <a:lnTo>
                  <a:pt x="510380" y="537040"/>
                </a:lnTo>
                <a:lnTo>
                  <a:pt x="511573" y="541550"/>
                </a:lnTo>
                <a:lnTo>
                  <a:pt x="504809" y="546059"/>
                </a:lnTo>
                <a:lnTo>
                  <a:pt x="508125" y="550569"/>
                </a:lnTo>
                <a:lnTo>
                  <a:pt x="508125" y="556139"/>
                </a:lnTo>
                <a:lnTo>
                  <a:pt x="510380" y="558395"/>
                </a:lnTo>
                <a:lnTo>
                  <a:pt x="507064" y="567414"/>
                </a:lnTo>
                <a:lnTo>
                  <a:pt x="503748" y="570729"/>
                </a:lnTo>
                <a:lnTo>
                  <a:pt x="502554" y="574177"/>
                </a:lnTo>
                <a:lnTo>
                  <a:pt x="514889" y="584258"/>
                </a:lnTo>
                <a:lnTo>
                  <a:pt x="518205" y="584258"/>
                </a:lnTo>
                <a:lnTo>
                  <a:pt x="510380" y="612376"/>
                </a:lnTo>
                <a:lnTo>
                  <a:pt x="512635" y="616886"/>
                </a:lnTo>
                <a:lnTo>
                  <a:pt x="509319" y="628160"/>
                </a:lnTo>
                <a:lnTo>
                  <a:pt x="499238" y="631476"/>
                </a:lnTo>
                <a:lnTo>
                  <a:pt x="487964" y="608928"/>
                </a:lnTo>
                <a:lnTo>
                  <a:pt x="485710" y="608928"/>
                </a:lnTo>
                <a:lnTo>
                  <a:pt x="483455" y="604419"/>
                </a:lnTo>
                <a:lnTo>
                  <a:pt x="480006" y="606673"/>
                </a:lnTo>
                <a:lnTo>
                  <a:pt x="478945" y="610122"/>
                </a:lnTo>
                <a:lnTo>
                  <a:pt x="476690" y="614632"/>
                </a:lnTo>
                <a:lnTo>
                  <a:pt x="473374" y="616886"/>
                </a:lnTo>
                <a:lnTo>
                  <a:pt x="469926" y="615825"/>
                </a:lnTo>
                <a:lnTo>
                  <a:pt x="465417" y="611316"/>
                </a:lnTo>
                <a:lnTo>
                  <a:pt x="463162" y="608000"/>
                </a:lnTo>
                <a:lnTo>
                  <a:pt x="459846" y="608000"/>
                </a:lnTo>
                <a:lnTo>
                  <a:pt x="457591" y="605745"/>
                </a:lnTo>
                <a:lnTo>
                  <a:pt x="454143" y="604551"/>
                </a:lnTo>
                <a:lnTo>
                  <a:pt x="457591" y="589961"/>
                </a:lnTo>
                <a:lnTo>
                  <a:pt x="447511" y="579881"/>
                </a:lnTo>
                <a:lnTo>
                  <a:pt x="443001" y="582136"/>
                </a:lnTo>
                <a:lnTo>
                  <a:pt x="424963" y="583197"/>
                </a:lnTo>
                <a:lnTo>
                  <a:pt x="413689" y="576433"/>
                </a:lnTo>
                <a:lnTo>
                  <a:pt x="406925" y="576433"/>
                </a:lnTo>
                <a:lnTo>
                  <a:pt x="405863" y="588768"/>
                </a:lnTo>
                <a:lnTo>
                  <a:pt x="406925" y="597787"/>
                </a:lnTo>
                <a:lnTo>
                  <a:pt x="405863" y="606806"/>
                </a:lnTo>
                <a:lnTo>
                  <a:pt x="408118" y="608000"/>
                </a:lnTo>
                <a:lnTo>
                  <a:pt x="422708" y="629354"/>
                </a:lnTo>
                <a:lnTo>
                  <a:pt x="421647" y="632670"/>
                </a:lnTo>
                <a:lnTo>
                  <a:pt x="422708" y="634924"/>
                </a:lnTo>
                <a:lnTo>
                  <a:pt x="422708" y="639434"/>
                </a:lnTo>
                <a:lnTo>
                  <a:pt x="423769" y="642750"/>
                </a:lnTo>
                <a:lnTo>
                  <a:pt x="422708" y="645005"/>
                </a:lnTo>
                <a:lnTo>
                  <a:pt x="424963" y="648321"/>
                </a:lnTo>
                <a:lnTo>
                  <a:pt x="420453" y="647259"/>
                </a:lnTo>
                <a:lnTo>
                  <a:pt x="418199" y="648321"/>
                </a:lnTo>
                <a:lnTo>
                  <a:pt x="413689" y="648321"/>
                </a:lnTo>
                <a:lnTo>
                  <a:pt x="410373" y="650575"/>
                </a:lnTo>
                <a:lnTo>
                  <a:pt x="408118" y="649515"/>
                </a:lnTo>
                <a:lnTo>
                  <a:pt x="401354" y="652831"/>
                </a:lnTo>
                <a:lnTo>
                  <a:pt x="390080" y="660656"/>
                </a:lnTo>
                <a:lnTo>
                  <a:pt x="386764" y="692223"/>
                </a:lnTo>
                <a:lnTo>
                  <a:pt x="391274" y="712516"/>
                </a:lnTo>
                <a:lnTo>
                  <a:pt x="387958" y="723790"/>
                </a:lnTo>
                <a:lnTo>
                  <a:pt x="362094" y="733871"/>
                </a:lnTo>
                <a:lnTo>
                  <a:pt x="359839" y="728300"/>
                </a:lnTo>
                <a:lnTo>
                  <a:pt x="358778" y="714771"/>
                </a:lnTo>
                <a:lnTo>
                  <a:pt x="347504" y="695672"/>
                </a:lnTo>
                <a:lnTo>
                  <a:pt x="345249" y="693417"/>
                </a:lnTo>
                <a:lnTo>
                  <a:pt x="342994" y="689968"/>
                </a:lnTo>
                <a:lnTo>
                  <a:pt x="341801" y="687714"/>
                </a:lnTo>
                <a:lnTo>
                  <a:pt x="341801" y="683204"/>
                </a:lnTo>
                <a:lnTo>
                  <a:pt x="338485" y="677633"/>
                </a:lnTo>
                <a:lnTo>
                  <a:pt x="340739" y="670869"/>
                </a:lnTo>
                <a:lnTo>
                  <a:pt x="342994" y="661850"/>
                </a:lnTo>
                <a:lnTo>
                  <a:pt x="340739" y="649515"/>
                </a:lnTo>
                <a:lnTo>
                  <a:pt x="345249" y="647259"/>
                </a:lnTo>
                <a:lnTo>
                  <a:pt x="344055" y="635986"/>
                </a:lnTo>
                <a:lnTo>
                  <a:pt x="340739" y="628160"/>
                </a:lnTo>
                <a:lnTo>
                  <a:pt x="328404" y="616886"/>
                </a:lnTo>
                <a:lnTo>
                  <a:pt x="330659" y="613570"/>
                </a:lnTo>
                <a:lnTo>
                  <a:pt x="344188" y="610254"/>
                </a:lnTo>
                <a:lnTo>
                  <a:pt x="346443" y="602429"/>
                </a:lnTo>
                <a:lnTo>
                  <a:pt x="345382" y="593410"/>
                </a:lnTo>
                <a:lnTo>
                  <a:pt x="344188" y="582136"/>
                </a:lnTo>
                <a:lnTo>
                  <a:pt x="315008" y="558526"/>
                </a:lnTo>
                <a:lnTo>
                  <a:pt x="312754" y="555211"/>
                </a:lnTo>
                <a:lnTo>
                  <a:pt x="309438" y="555211"/>
                </a:lnTo>
                <a:lnTo>
                  <a:pt x="309438" y="547386"/>
                </a:lnTo>
                <a:lnTo>
                  <a:pt x="299357" y="533857"/>
                </a:lnTo>
                <a:lnTo>
                  <a:pt x="292593" y="538366"/>
                </a:lnTo>
                <a:lnTo>
                  <a:pt x="272300" y="541815"/>
                </a:lnTo>
                <a:lnTo>
                  <a:pt x="268984" y="539560"/>
                </a:lnTo>
                <a:lnTo>
                  <a:pt x="248691" y="531735"/>
                </a:lnTo>
                <a:lnTo>
                  <a:pt x="245375" y="532795"/>
                </a:lnTo>
                <a:lnTo>
                  <a:pt x="244314" y="529479"/>
                </a:lnTo>
                <a:lnTo>
                  <a:pt x="247630" y="526163"/>
                </a:lnTo>
                <a:lnTo>
                  <a:pt x="243120" y="520460"/>
                </a:lnTo>
                <a:lnTo>
                  <a:pt x="229591" y="515951"/>
                </a:lnTo>
                <a:lnTo>
                  <a:pt x="228530" y="511441"/>
                </a:lnTo>
                <a:lnTo>
                  <a:pt x="225214" y="514757"/>
                </a:lnTo>
                <a:lnTo>
                  <a:pt x="222960" y="509187"/>
                </a:lnTo>
                <a:lnTo>
                  <a:pt x="215134" y="512502"/>
                </a:lnTo>
                <a:lnTo>
                  <a:pt x="202799" y="511441"/>
                </a:lnTo>
                <a:lnTo>
                  <a:pt x="196035" y="517012"/>
                </a:lnTo>
                <a:lnTo>
                  <a:pt x="193780" y="517012"/>
                </a:lnTo>
                <a:lnTo>
                  <a:pt x="191525" y="519267"/>
                </a:lnTo>
                <a:lnTo>
                  <a:pt x="182506" y="510248"/>
                </a:lnTo>
                <a:lnTo>
                  <a:pt x="176802" y="497912"/>
                </a:lnTo>
                <a:lnTo>
                  <a:pt x="176802" y="493403"/>
                </a:lnTo>
                <a:lnTo>
                  <a:pt x="173487" y="488893"/>
                </a:lnTo>
                <a:lnTo>
                  <a:pt x="157703" y="484384"/>
                </a:lnTo>
                <a:lnTo>
                  <a:pt x="152133" y="470855"/>
                </a:lnTo>
                <a:lnTo>
                  <a:pt x="146562" y="463030"/>
                </a:lnTo>
                <a:lnTo>
                  <a:pt x="146562" y="455204"/>
                </a:lnTo>
                <a:lnTo>
                  <a:pt x="136481" y="442869"/>
                </a:lnTo>
                <a:lnTo>
                  <a:pt x="124146" y="440614"/>
                </a:lnTo>
                <a:lnTo>
                  <a:pt x="116321" y="429340"/>
                </a:lnTo>
                <a:lnTo>
                  <a:pt x="118575" y="427085"/>
                </a:lnTo>
                <a:lnTo>
                  <a:pt x="120830" y="420321"/>
                </a:lnTo>
                <a:lnTo>
                  <a:pt x="124146" y="414750"/>
                </a:lnTo>
                <a:lnTo>
                  <a:pt x="124146" y="409180"/>
                </a:lnTo>
                <a:lnTo>
                  <a:pt x="118575" y="400160"/>
                </a:lnTo>
                <a:lnTo>
                  <a:pt x="115260" y="388886"/>
                </a:lnTo>
                <a:lnTo>
                  <a:pt x="105180" y="386632"/>
                </a:lnTo>
                <a:lnTo>
                  <a:pt x="96160" y="374297"/>
                </a:lnTo>
                <a:lnTo>
                  <a:pt x="97221" y="373236"/>
                </a:lnTo>
                <a:lnTo>
                  <a:pt x="82631" y="354136"/>
                </a:lnTo>
                <a:lnTo>
                  <a:pt x="80377" y="354136"/>
                </a:lnTo>
                <a:lnTo>
                  <a:pt x="73612" y="327079"/>
                </a:lnTo>
                <a:lnTo>
                  <a:pt x="66848" y="324823"/>
                </a:lnTo>
                <a:lnTo>
                  <a:pt x="67909" y="322569"/>
                </a:lnTo>
                <a:lnTo>
                  <a:pt x="58890" y="313550"/>
                </a:lnTo>
                <a:lnTo>
                  <a:pt x="57829" y="310234"/>
                </a:lnTo>
                <a:lnTo>
                  <a:pt x="56635" y="309040"/>
                </a:lnTo>
                <a:lnTo>
                  <a:pt x="54380" y="304531"/>
                </a:lnTo>
                <a:lnTo>
                  <a:pt x="47616" y="298959"/>
                </a:lnTo>
                <a:lnTo>
                  <a:pt x="43106" y="284370"/>
                </a:lnTo>
                <a:lnTo>
                  <a:pt x="40851" y="284370"/>
                </a:lnTo>
                <a:lnTo>
                  <a:pt x="34087" y="248425"/>
                </a:lnTo>
                <a:lnTo>
                  <a:pt x="40851" y="223623"/>
                </a:lnTo>
                <a:lnTo>
                  <a:pt x="47616" y="215798"/>
                </a:lnTo>
                <a:lnTo>
                  <a:pt x="40851" y="204523"/>
                </a:lnTo>
                <a:lnTo>
                  <a:pt x="66715" y="180915"/>
                </a:lnTo>
                <a:lnTo>
                  <a:pt x="34087" y="147093"/>
                </a:lnTo>
                <a:lnTo>
                  <a:pt x="31832" y="147093"/>
                </a:lnTo>
                <a:lnTo>
                  <a:pt x="27323" y="138074"/>
                </a:lnTo>
                <a:lnTo>
                  <a:pt x="25068" y="130248"/>
                </a:lnTo>
                <a:lnTo>
                  <a:pt x="22813" y="127993"/>
                </a:lnTo>
                <a:lnTo>
                  <a:pt x="20558" y="122422"/>
                </a:lnTo>
                <a:lnTo>
                  <a:pt x="17242" y="122422"/>
                </a:lnTo>
                <a:lnTo>
                  <a:pt x="16049" y="118974"/>
                </a:lnTo>
                <a:lnTo>
                  <a:pt x="14987" y="117913"/>
                </a:lnTo>
                <a:lnTo>
                  <a:pt x="13927" y="84224"/>
                </a:lnTo>
              </a:path>
            </a:pathLst>
          </a:custGeom>
          <a:solidFill>
            <a:schemeClr val="bg1">
              <a:lumMod val="85000"/>
            </a:schemeClr>
          </a:solidFill>
          <a:ln w="13251" cap="flat">
            <a:noFill/>
            <a:prstDash val="solid"/>
            <a:miter/>
          </a:ln>
        </p:spPr>
        <p:txBody>
          <a:bodyPr rtlCol="0" anchor="ctr"/>
          <a:lstStyle/>
          <a:p>
            <a:endParaRPr lang="en-FI" sz="816"/>
          </a:p>
        </p:txBody>
      </p:sp>
      <p:sp>
        <p:nvSpPr>
          <p:cNvPr id="1477" name="Freeform: Shape 1476">
            <a:extLst>
              <a:ext uri="{FF2B5EF4-FFF2-40B4-BE49-F238E27FC236}">
                <a16:creationId xmlns:a16="http://schemas.microsoft.com/office/drawing/2014/main" id="{592BD4A4-06D9-B590-F96D-FE8A2D55608F}"/>
              </a:ext>
            </a:extLst>
          </p:cNvPr>
          <p:cNvSpPr/>
          <p:nvPr/>
        </p:nvSpPr>
        <p:spPr>
          <a:xfrm>
            <a:off x="4870323" y="5111690"/>
            <a:ext cx="180185" cy="249372"/>
          </a:xfrm>
          <a:custGeom>
            <a:avLst/>
            <a:gdLst>
              <a:gd name="connsiteX0" fmla="*/ 129717 w 397242"/>
              <a:gd name="connsiteY0" fmla="*/ 1061 h 549772"/>
              <a:gd name="connsiteX1" fmla="*/ 131972 w 397242"/>
              <a:gd name="connsiteY1" fmla="*/ 0 h 549772"/>
              <a:gd name="connsiteX2" fmla="*/ 174681 w 397242"/>
              <a:gd name="connsiteY2" fmla="*/ 10080 h 549772"/>
              <a:gd name="connsiteX3" fmla="*/ 182506 w 397242"/>
              <a:gd name="connsiteY3" fmla="*/ 21355 h 549772"/>
              <a:gd name="connsiteX4" fmla="*/ 158897 w 397242"/>
              <a:gd name="connsiteY4" fmla="*/ 47218 h 549772"/>
              <a:gd name="connsiteX5" fmla="*/ 163407 w 397242"/>
              <a:gd name="connsiteY5" fmla="*/ 73082 h 549772"/>
              <a:gd name="connsiteX6" fmla="*/ 167916 w 397242"/>
              <a:gd name="connsiteY6" fmla="*/ 70828 h 549772"/>
              <a:gd name="connsiteX7" fmla="*/ 179190 w 397242"/>
              <a:gd name="connsiteY7" fmla="*/ 79847 h 549772"/>
              <a:gd name="connsiteX8" fmla="*/ 180251 w 397242"/>
              <a:gd name="connsiteY8" fmla="*/ 78653 h 549772"/>
              <a:gd name="connsiteX9" fmla="*/ 182506 w 397242"/>
              <a:gd name="connsiteY9" fmla="*/ 79847 h 549772"/>
              <a:gd name="connsiteX10" fmla="*/ 188077 w 397242"/>
              <a:gd name="connsiteY10" fmla="*/ 85417 h 549772"/>
              <a:gd name="connsiteX11" fmla="*/ 194841 w 397242"/>
              <a:gd name="connsiteY11" fmla="*/ 88733 h 549772"/>
              <a:gd name="connsiteX12" fmla="*/ 200412 w 397242"/>
              <a:gd name="connsiteY12" fmla="*/ 97752 h 549772"/>
              <a:gd name="connsiteX13" fmla="*/ 202666 w 397242"/>
              <a:gd name="connsiteY13" fmla="*/ 98946 h 549772"/>
              <a:gd name="connsiteX14" fmla="*/ 215001 w 397242"/>
              <a:gd name="connsiteY14" fmla="*/ 115791 h 549772"/>
              <a:gd name="connsiteX15" fmla="*/ 215001 w 397242"/>
              <a:gd name="connsiteY15" fmla="*/ 122556 h 549772"/>
              <a:gd name="connsiteX16" fmla="*/ 217256 w 397242"/>
              <a:gd name="connsiteY16" fmla="*/ 123616 h 549772"/>
              <a:gd name="connsiteX17" fmla="*/ 218450 w 397242"/>
              <a:gd name="connsiteY17" fmla="*/ 127065 h 549772"/>
              <a:gd name="connsiteX18" fmla="*/ 220705 w 397242"/>
              <a:gd name="connsiteY18" fmla="*/ 127065 h 549772"/>
              <a:gd name="connsiteX19" fmla="*/ 221766 w 397242"/>
              <a:gd name="connsiteY19" fmla="*/ 129319 h 549772"/>
              <a:gd name="connsiteX20" fmla="*/ 220705 w 397242"/>
              <a:gd name="connsiteY20" fmla="*/ 131575 h 549772"/>
              <a:gd name="connsiteX21" fmla="*/ 225215 w 397242"/>
              <a:gd name="connsiteY21" fmla="*/ 136084 h 549772"/>
              <a:gd name="connsiteX22" fmla="*/ 226408 w 397242"/>
              <a:gd name="connsiteY22" fmla="*/ 135023 h 549772"/>
              <a:gd name="connsiteX23" fmla="*/ 229724 w 397242"/>
              <a:gd name="connsiteY23" fmla="*/ 138339 h 549772"/>
              <a:gd name="connsiteX24" fmla="*/ 231979 w 397242"/>
              <a:gd name="connsiteY24" fmla="*/ 138339 h 549772"/>
              <a:gd name="connsiteX25" fmla="*/ 235295 w 397242"/>
              <a:gd name="connsiteY25" fmla="*/ 130513 h 549772"/>
              <a:gd name="connsiteX26" fmla="*/ 240998 w 397242"/>
              <a:gd name="connsiteY26" fmla="*/ 124943 h 549772"/>
              <a:gd name="connsiteX27" fmla="*/ 246569 w 397242"/>
              <a:gd name="connsiteY27" fmla="*/ 126003 h 549772"/>
              <a:gd name="connsiteX28" fmla="*/ 251078 w 397242"/>
              <a:gd name="connsiteY28" fmla="*/ 132768 h 549772"/>
              <a:gd name="connsiteX29" fmla="*/ 260098 w 397242"/>
              <a:gd name="connsiteY29" fmla="*/ 137278 h 549772"/>
              <a:gd name="connsiteX30" fmla="*/ 265668 w 397242"/>
              <a:gd name="connsiteY30" fmla="*/ 136217 h 549772"/>
              <a:gd name="connsiteX31" fmla="*/ 267923 w 397242"/>
              <a:gd name="connsiteY31" fmla="*/ 133962 h 549772"/>
              <a:gd name="connsiteX32" fmla="*/ 265668 w 397242"/>
              <a:gd name="connsiteY32" fmla="*/ 130646 h 549772"/>
              <a:gd name="connsiteX33" fmla="*/ 262352 w 397242"/>
              <a:gd name="connsiteY33" fmla="*/ 126136 h 549772"/>
              <a:gd name="connsiteX34" fmla="*/ 263414 w 397242"/>
              <a:gd name="connsiteY34" fmla="*/ 126136 h 549772"/>
              <a:gd name="connsiteX35" fmla="*/ 263414 w 397242"/>
              <a:gd name="connsiteY35" fmla="*/ 119372 h 549772"/>
              <a:gd name="connsiteX36" fmla="*/ 267923 w 397242"/>
              <a:gd name="connsiteY36" fmla="*/ 120433 h 549772"/>
              <a:gd name="connsiteX37" fmla="*/ 272433 w 397242"/>
              <a:gd name="connsiteY37" fmla="*/ 122688 h 549772"/>
              <a:gd name="connsiteX38" fmla="*/ 283707 w 397242"/>
              <a:gd name="connsiteY38" fmla="*/ 132768 h 549772"/>
              <a:gd name="connsiteX39" fmla="*/ 294980 w 397242"/>
              <a:gd name="connsiteY39" fmla="*/ 150806 h 549772"/>
              <a:gd name="connsiteX40" fmla="*/ 313019 w 397242"/>
              <a:gd name="connsiteY40" fmla="*/ 166590 h 549772"/>
              <a:gd name="connsiteX41" fmla="*/ 314080 w 397242"/>
              <a:gd name="connsiteY41" fmla="*/ 165396 h 549772"/>
              <a:gd name="connsiteX42" fmla="*/ 346708 w 397242"/>
              <a:gd name="connsiteY42" fmla="*/ 183435 h 549772"/>
              <a:gd name="connsiteX43" fmla="*/ 345647 w 397242"/>
              <a:gd name="connsiteY43" fmla="*/ 190199 h 549772"/>
              <a:gd name="connsiteX44" fmla="*/ 364747 w 397242"/>
              <a:gd name="connsiteY44" fmla="*/ 200280 h 549772"/>
              <a:gd name="connsiteX45" fmla="*/ 369256 w 397242"/>
              <a:gd name="connsiteY45" fmla="*/ 194709 h 549772"/>
              <a:gd name="connsiteX46" fmla="*/ 381591 w 397242"/>
              <a:gd name="connsiteY46" fmla="*/ 202534 h 549772"/>
              <a:gd name="connsiteX47" fmla="*/ 387162 w 397242"/>
              <a:gd name="connsiteY47" fmla="*/ 211553 h 549772"/>
              <a:gd name="connsiteX48" fmla="*/ 397242 w 397242"/>
              <a:gd name="connsiteY48" fmla="*/ 226144 h 549772"/>
              <a:gd name="connsiteX49" fmla="*/ 397242 w 397242"/>
              <a:gd name="connsiteY49" fmla="*/ 231714 h 549772"/>
              <a:gd name="connsiteX50" fmla="*/ 394987 w 397242"/>
              <a:gd name="connsiteY50" fmla="*/ 235163 h 549772"/>
              <a:gd name="connsiteX51" fmla="*/ 354534 w 397242"/>
              <a:gd name="connsiteY51" fmla="*/ 238479 h 549772"/>
              <a:gd name="connsiteX52" fmla="*/ 361298 w 397242"/>
              <a:gd name="connsiteY52" fmla="*/ 245243 h 549772"/>
              <a:gd name="connsiteX53" fmla="*/ 365808 w 397242"/>
              <a:gd name="connsiteY53" fmla="*/ 244049 h 549772"/>
              <a:gd name="connsiteX54" fmla="*/ 368063 w 397242"/>
              <a:gd name="connsiteY54" fmla="*/ 248559 h 549772"/>
              <a:gd name="connsiteX55" fmla="*/ 367002 w 397242"/>
              <a:gd name="connsiteY55" fmla="*/ 253068 h 549772"/>
              <a:gd name="connsiteX56" fmla="*/ 361431 w 397242"/>
              <a:gd name="connsiteY56" fmla="*/ 254129 h 549772"/>
              <a:gd name="connsiteX57" fmla="*/ 358115 w 397242"/>
              <a:gd name="connsiteY57" fmla="*/ 258639 h 549772"/>
              <a:gd name="connsiteX58" fmla="*/ 358115 w 397242"/>
              <a:gd name="connsiteY58" fmla="*/ 260894 h 549772"/>
              <a:gd name="connsiteX59" fmla="*/ 360370 w 397242"/>
              <a:gd name="connsiteY59" fmla="*/ 263149 h 549772"/>
              <a:gd name="connsiteX60" fmla="*/ 363686 w 397242"/>
              <a:gd name="connsiteY60" fmla="*/ 263149 h 549772"/>
              <a:gd name="connsiteX61" fmla="*/ 364747 w 397242"/>
              <a:gd name="connsiteY61" fmla="*/ 264210 h 549772"/>
              <a:gd name="connsiteX62" fmla="*/ 365808 w 397242"/>
              <a:gd name="connsiteY62" fmla="*/ 267526 h 549772"/>
              <a:gd name="connsiteX63" fmla="*/ 364747 w 397242"/>
              <a:gd name="connsiteY63" fmla="*/ 273229 h 549772"/>
              <a:gd name="connsiteX64" fmla="*/ 360237 w 397242"/>
              <a:gd name="connsiteY64" fmla="*/ 278799 h 549772"/>
              <a:gd name="connsiteX65" fmla="*/ 359176 w 397242"/>
              <a:gd name="connsiteY65" fmla="*/ 283309 h 549772"/>
              <a:gd name="connsiteX66" fmla="*/ 355860 w 397242"/>
              <a:gd name="connsiteY66" fmla="*/ 287818 h 549772"/>
              <a:gd name="connsiteX67" fmla="*/ 363686 w 397242"/>
              <a:gd name="connsiteY67" fmla="*/ 303602 h 549772"/>
              <a:gd name="connsiteX68" fmla="*/ 391804 w 397242"/>
              <a:gd name="connsiteY68" fmla="*/ 363288 h 549772"/>
              <a:gd name="connsiteX69" fmla="*/ 367002 w 397242"/>
              <a:gd name="connsiteY69" fmla="*/ 368858 h 549772"/>
              <a:gd name="connsiteX70" fmla="*/ 368063 w 397242"/>
              <a:gd name="connsiteY70" fmla="*/ 375623 h 549772"/>
              <a:gd name="connsiteX71" fmla="*/ 368063 w 397242"/>
              <a:gd name="connsiteY71" fmla="*/ 377878 h 549772"/>
              <a:gd name="connsiteX72" fmla="*/ 365808 w 397242"/>
              <a:gd name="connsiteY72" fmla="*/ 377878 h 549772"/>
              <a:gd name="connsiteX73" fmla="*/ 364747 w 397242"/>
              <a:gd name="connsiteY73" fmla="*/ 376684 h 549772"/>
              <a:gd name="connsiteX74" fmla="*/ 364747 w 397242"/>
              <a:gd name="connsiteY74" fmla="*/ 378939 h 549772"/>
              <a:gd name="connsiteX75" fmla="*/ 367002 w 397242"/>
              <a:gd name="connsiteY75" fmla="*/ 378939 h 549772"/>
              <a:gd name="connsiteX76" fmla="*/ 367002 w 397242"/>
              <a:gd name="connsiteY76" fmla="*/ 380000 h 549772"/>
              <a:gd name="connsiteX77" fmla="*/ 369256 w 397242"/>
              <a:gd name="connsiteY77" fmla="*/ 381194 h 549772"/>
              <a:gd name="connsiteX78" fmla="*/ 370318 w 397242"/>
              <a:gd name="connsiteY78" fmla="*/ 380000 h 549772"/>
              <a:gd name="connsiteX79" fmla="*/ 373633 w 397242"/>
              <a:gd name="connsiteY79" fmla="*/ 380000 h 549772"/>
              <a:gd name="connsiteX80" fmla="*/ 374694 w 397242"/>
              <a:gd name="connsiteY80" fmla="*/ 381194 h 549772"/>
              <a:gd name="connsiteX81" fmla="*/ 371378 w 397242"/>
              <a:gd name="connsiteY81" fmla="*/ 386765 h 549772"/>
              <a:gd name="connsiteX82" fmla="*/ 365808 w 397242"/>
              <a:gd name="connsiteY82" fmla="*/ 383449 h 549772"/>
              <a:gd name="connsiteX83" fmla="*/ 359043 w 397242"/>
              <a:gd name="connsiteY83" fmla="*/ 377878 h 549772"/>
              <a:gd name="connsiteX84" fmla="*/ 356788 w 397242"/>
              <a:gd name="connsiteY84" fmla="*/ 381194 h 549772"/>
              <a:gd name="connsiteX85" fmla="*/ 351218 w 397242"/>
              <a:gd name="connsiteY85" fmla="*/ 383449 h 549772"/>
              <a:gd name="connsiteX86" fmla="*/ 353473 w 397242"/>
              <a:gd name="connsiteY86" fmla="*/ 385703 h 549772"/>
              <a:gd name="connsiteX87" fmla="*/ 348963 w 397242"/>
              <a:gd name="connsiteY87" fmla="*/ 391274 h 549772"/>
              <a:gd name="connsiteX88" fmla="*/ 327609 w 397242"/>
              <a:gd name="connsiteY88" fmla="*/ 381194 h 549772"/>
              <a:gd name="connsiteX89" fmla="*/ 322038 w 397242"/>
              <a:gd name="connsiteY89" fmla="*/ 386765 h 549772"/>
              <a:gd name="connsiteX90" fmla="*/ 333312 w 397242"/>
              <a:gd name="connsiteY90" fmla="*/ 398038 h 549772"/>
              <a:gd name="connsiteX91" fmla="*/ 338883 w 397242"/>
              <a:gd name="connsiteY91" fmla="*/ 408119 h 549772"/>
              <a:gd name="connsiteX92" fmla="*/ 335567 w 397242"/>
              <a:gd name="connsiteY92" fmla="*/ 413689 h 549772"/>
              <a:gd name="connsiteX93" fmla="*/ 333312 w 397242"/>
              <a:gd name="connsiteY93" fmla="*/ 421515 h 549772"/>
              <a:gd name="connsiteX94" fmla="*/ 333312 w 397242"/>
              <a:gd name="connsiteY94" fmla="*/ 423769 h 549772"/>
              <a:gd name="connsiteX95" fmla="*/ 334373 w 397242"/>
              <a:gd name="connsiteY95" fmla="*/ 423769 h 549772"/>
              <a:gd name="connsiteX96" fmla="*/ 334373 w 397242"/>
              <a:gd name="connsiteY96" fmla="*/ 424964 h 549772"/>
              <a:gd name="connsiteX97" fmla="*/ 335434 w 397242"/>
              <a:gd name="connsiteY97" fmla="*/ 424964 h 549772"/>
              <a:gd name="connsiteX98" fmla="*/ 335434 w 397242"/>
              <a:gd name="connsiteY98" fmla="*/ 426024 h 549772"/>
              <a:gd name="connsiteX99" fmla="*/ 336495 w 397242"/>
              <a:gd name="connsiteY99" fmla="*/ 426024 h 549772"/>
              <a:gd name="connsiteX100" fmla="*/ 337557 w 397242"/>
              <a:gd name="connsiteY100" fmla="*/ 427218 h 549772"/>
              <a:gd name="connsiteX101" fmla="*/ 337557 w 397242"/>
              <a:gd name="connsiteY101" fmla="*/ 428279 h 549772"/>
              <a:gd name="connsiteX102" fmla="*/ 339811 w 397242"/>
              <a:gd name="connsiteY102" fmla="*/ 428279 h 549772"/>
              <a:gd name="connsiteX103" fmla="*/ 339811 w 397242"/>
              <a:gd name="connsiteY103" fmla="*/ 430534 h 549772"/>
              <a:gd name="connsiteX104" fmla="*/ 342066 w 397242"/>
              <a:gd name="connsiteY104" fmla="*/ 430534 h 549772"/>
              <a:gd name="connsiteX105" fmla="*/ 343127 w 397242"/>
              <a:gd name="connsiteY105" fmla="*/ 431595 h 549772"/>
              <a:gd name="connsiteX106" fmla="*/ 343127 w 397242"/>
              <a:gd name="connsiteY106" fmla="*/ 432789 h 549772"/>
              <a:gd name="connsiteX107" fmla="*/ 344188 w 397242"/>
              <a:gd name="connsiteY107" fmla="*/ 432789 h 549772"/>
              <a:gd name="connsiteX108" fmla="*/ 344188 w 397242"/>
              <a:gd name="connsiteY108" fmla="*/ 433850 h 549772"/>
              <a:gd name="connsiteX109" fmla="*/ 338618 w 397242"/>
              <a:gd name="connsiteY109" fmla="*/ 442869 h 549772"/>
              <a:gd name="connsiteX110" fmla="*/ 336363 w 397242"/>
              <a:gd name="connsiteY110" fmla="*/ 440614 h 549772"/>
              <a:gd name="connsiteX111" fmla="*/ 318324 w 397242"/>
              <a:gd name="connsiteY111" fmla="*/ 424831 h 549772"/>
              <a:gd name="connsiteX112" fmla="*/ 312754 w 397242"/>
              <a:gd name="connsiteY112" fmla="*/ 411302 h 549772"/>
              <a:gd name="connsiteX113" fmla="*/ 303734 w 397242"/>
              <a:gd name="connsiteY113" fmla="*/ 404537 h 549772"/>
              <a:gd name="connsiteX114" fmla="*/ 300419 w 397242"/>
              <a:gd name="connsiteY114" fmla="*/ 406793 h 549772"/>
              <a:gd name="connsiteX115" fmla="*/ 291399 w 397242"/>
              <a:gd name="connsiteY115" fmla="*/ 413557 h 549772"/>
              <a:gd name="connsiteX116" fmla="*/ 296970 w 397242"/>
              <a:gd name="connsiteY116" fmla="*/ 436104 h 549772"/>
              <a:gd name="connsiteX117" fmla="*/ 303734 w 397242"/>
              <a:gd name="connsiteY117" fmla="*/ 447379 h 549772"/>
              <a:gd name="connsiteX118" fmla="*/ 296970 w 397242"/>
              <a:gd name="connsiteY118" fmla="*/ 458653 h 549772"/>
              <a:gd name="connsiteX119" fmla="*/ 298031 w 397242"/>
              <a:gd name="connsiteY119" fmla="*/ 461968 h 549772"/>
              <a:gd name="connsiteX120" fmla="*/ 298031 w 397242"/>
              <a:gd name="connsiteY120" fmla="*/ 464223 h 549772"/>
              <a:gd name="connsiteX121" fmla="*/ 295777 w 397242"/>
              <a:gd name="connsiteY121" fmla="*/ 463030 h 549772"/>
              <a:gd name="connsiteX122" fmla="*/ 291267 w 397242"/>
              <a:gd name="connsiteY122" fmla="*/ 458520 h 549772"/>
              <a:gd name="connsiteX123" fmla="*/ 289012 w 397242"/>
              <a:gd name="connsiteY123" fmla="*/ 460775 h 549772"/>
              <a:gd name="connsiteX124" fmla="*/ 282248 w 397242"/>
              <a:gd name="connsiteY124" fmla="*/ 456265 h 549772"/>
              <a:gd name="connsiteX125" fmla="*/ 279993 w 397242"/>
              <a:gd name="connsiteY125" fmla="*/ 458520 h 549772"/>
              <a:gd name="connsiteX126" fmla="*/ 281054 w 397242"/>
              <a:gd name="connsiteY126" fmla="*/ 460775 h 549772"/>
              <a:gd name="connsiteX127" fmla="*/ 279993 w 397242"/>
              <a:gd name="connsiteY127" fmla="*/ 461968 h 549772"/>
              <a:gd name="connsiteX128" fmla="*/ 272167 w 397242"/>
              <a:gd name="connsiteY128" fmla="*/ 460775 h 549772"/>
              <a:gd name="connsiteX129" fmla="*/ 268851 w 397242"/>
              <a:gd name="connsiteY129" fmla="*/ 457459 h 549772"/>
              <a:gd name="connsiteX130" fmla="*/ 266597 w 397242"/>
              <a:gd name="connsiteY130" fmla="*/ 461968 h 549772"/>
              <a:gd name="connsiteX131" fmla="*/ 269913 w 397242"/>
              <a:gd name="connsiteY131" fmla="*/ 474303 h 549772"/>
              <a:gd name="connsiteX132" fmla="*/ 256384 w 397242"/>
              <a:gd name="connsiteY132" fmla="*/ 478813 h 549772"/>
              <a:gd name="connsiteX133" fmla="*/ 251874 w 397242"/>
              <a:gd name="connsiteY133" fmla="*/ 473243 h 549772"/>
              <a:gd name="connsiteX134" fmla="*/ 247364 w 397242"/>
              <a:gd name="connsiteY134" fmla="*/ 475498 h 549772"/>
              <a:gd name="connsiteX135" fmla="*/ 265403 w 397242"/>
              <a:gd name="connsiteY135" fmla="*/ 509187 h 549772"/>
              <a:gd name="connsiteX136" fmla="*/ 255323 w 397242"/>
              <a:gd name="connsiteY136" fmla="*/ 522716 h 549772"/>
              <a:gd name="connsiteX137" fmla="*/ 241794 w 397242"/>
              <a:gd name="connsiteY137" fmla="*/ 511441 h 549772"/>
              <a:gd name="connsiteX138" fmla="*/ 232775 w 397242"/>
              <a:gd name="connsiteY138" fmla="*/ 522716 h 549772"/>
              <a:gd name="connsiteX139" fmla="*/ 203462 w 397242"/>
              <a:gd name="connsiteY139" fmla="*/ 549773 h 549772"/>
              <a:gd name="connsiteX140" fmla="*/ 202401 w 397242"/>
              <a:gd name="connsiteY140" fmla="*/ 546457 h 549772"/>
              <a:gd name="connsiteX141" fmla="*/ 197892 w 397242"/>
              <a:gd name="connsiteY141" fmla="*/ 541948 h 549772"/>
              <a:gd name="connsiteX142" fmla="*/ 195637 w 397242"/>
              <a:gd name="connsiteY142" fmla="*/ 540754 h 549772"/>
              <a:gd name="connsiteX143" fmla="*/ 191127 w 397242"/>
              <a:gd name="connsiteY143" fmla="*/ 536245 h 549772"/>
              <a:gd name="connsiteX144" fmla="*/ 190066 w 397242"/>
              <a:gd name="connsiteY144" fmla="*/ 533989 h 549772"/>
              <a:gd name="connsiteX145" fmla="*/ 190066 w 397242"/>
              <a:gd name="connsiteY145" fmla="*/ 532796 h 549772"/>
              <a:gd name="connsiteX146" fmla="*/ 186751 w 397242"/>
              <a:gd name="connsiteY146" fmla="*/ 529480 h 549772"/>
              <a:gd name="connsiteX147" fmla="*/ 183435 w 397242"/>
              <a:gd name="connsiteY147" fmla="*/ 529480 h 549772"/>
              <a:gd name="connsiteX148" fmla="*/ 183435 w 397242"/>
              <a:gd name="connsiteY148" fmla="*/ 528419 h 549772"/>
              <a:gd name="connsiteX149" fmla="*/ 178925 w 397242"/>
              <a:gd name="connsiteY149" fmla="*/ 528419 h 549772"/>
              <a:gd name="connsiteX150" fmla="*/ 178925 w 397242"/>
              <a:gd name="connsiteY150" fmla="*/ 530673 h 549772"/>
              <a:gd name="connsiteX151" fmla="*/ 176670 w 397242"/>
              <a:gd name="connsiteY151" fmla="*/ 534122 h 549772"/>
              <a:gd name="connsiteX152" fmla="*/ 173354 w 397242"/>
              <a:gd name="connsiteY152" fmla="*/ 530673 h 549772"/>
              <a:gd name="connsiteX153" fmla="*/ 171099 w 397242"/>
              <a:gd name="connsiteY153" fmla="*/ 527358 h 549772"/>
              <a:gd name="connsiteX154" fmla="*/ 140726 w 397242"/>
              <a:gd name="connsiteY154" fmla="*/ 520593 h 549772"/>
              <a:gd name="connsiteX155" fmla="*/ 120433 w 397242"/>
              <a:gd name="connsiteY155" fmla="*/ 502555 h 549772"/>
              <a:gd name="connsiteX156" fmla="*/ 119372 w 397242"/>
              <a:gd name="connsiteY156" fmla="*/ 500300 h 549772"/>
              <a:gd name="connsiteX157" fmla="*/ 118311 w 397242"/>
              <a:gd name="connsiteY157" fmla="*/ 499106 h 549772"/>
              <a:gd name="connsiteX158" fmla="*/ 116056 w 397242"/>
              <a:gd name="connsiteY158" fmla="*/ 499106 h 549772"/>
              <a:gd name="connsiteX159" fmla="*/ 111546 w 397242"/>
              <a:gd name="connsiteY159" fmla="*/ 493536 h 549772"/>
              <a:gd name="connsiteX160" fmla="*/ 109291 w 397242"/>
              <a:gd name="connsiteY160" fmla="*/ 493536 h 549772"/>
              <a:gd name="connsiteX161" fmla="*/ 112607 w 397242"/>
              <a:gd name="connsiteY161" fmla="*/ 491281 h 549772"/>
              <a:gd name="connsiteX162" fmla="*/ 100272 w 397242"/>
              <a:gd name="connsiteY162" fmla="*/ 477752 h 549772"/>
              <a:gd name="connsiteX163" fmla="*/ 102527 w 397242"/>
              <a:gd name="connsiteY163" fmla="*/ 475498 h 549772"/>
              <a:gd name="connsiteX164" fmla="*/ 100272 w 397242"/>
              <a:gd name="connsiteY164" fmla="*/ 472182 h 549772"/>
              <a:gd name="connsiteX165" fmla="*/ 99211 w 397242"/>
              <a:gd name="connsiteY165" fmla="*/ 473243 h 549772"/>
              <a:gd name="connsiteX166" fmla="*/ 99211 w 397242"/>
              <a:gd name="connsiteY166" fmla="*/ 478813 h 549772"/>
              <a:gd name="connsiteX167" fmla="*/ 96956 w 397242"/>
              <a:gd name="connsiteY167" fmla="*/ 477752 h 549772"/>
              <a:gd name="connsiteX168" fmla="*/ 94702 w 397242"/>
              <a:gd name="connsiteY168" fmla="*/ 478813 h 549772"/>
              <a:gd name="connsiteX169" fmla="*/ 91386 w 397242"/>
              <a:gd name="connsiteY169" fmla="*/ 476559 h 549772"/>
              <a:gd name="connsiteX170" fmla="*/ 90192 w 397242"/>
              <a:gd name="connsiteY170" fmla="*/ 474303 h 549772"/>
              <a:gd name="connsiteX171" fmla="*/ 92447 w 397242"/>
              <a:gd name="connsiteY171" fmla="*/ 473110 h 549772"/>
              <a:gd name="connsiteX172" fmla="*/ 92447 w 397242"/>
              <a:gd name="connsiteY172" fmla="*/ 469794 h 549772"/>
              <a:gd name="connsiteX173" fmla="*/ 83428 w 397242"/>
              <a:gd name="connsiteY173" fmla="*/ 460775 h 549772"/>
              <a:gd name="connsiteX174" fmla="*/ 86744 w 397242"/>
              <a:gd name="connsiteY174" fmla="*/ 457459 h 549772"/>
              <a:gd name="connsiteX175" fmla="*/ 87937 w 397242"/>
              <a:gd name="connsiteY175" fmla="*/ 454143 h 549772"/>
              <a:gd name="connsiteX176" fmla="*/ 99211 w 397242"/>
              <a:gd name="connsiteY176" fmla="*/ 441808 h 549772"/>
              <a:gd name="connsiteX177" fmla="*/ 93640 w 397242"/>
              <a:gd name="connsiteY177" fmla="*/ 436237 h 549772"/>
              <a:gd name="connsiteX178" fmla="*/ 90192 w 397242"/>
              <a:gd name="connsiteY178" fmla="*/ 436237 h 549772"/>
              <a:gd name="connsiteX179" fmla="*/ 90192 w 397242"/>
              <a:gd name="connsiteY179" fmla="*/ 433983 h 549772"/>
              <a:gd name="connsiteX180" fmla="*/ 82366 w 397242"/>
              <a:gd name="connsiteY180" fmla="*/ 426157 h 549772"/>
              <a:gd name="connsiteX181" fmla="*/ 82366 w 397242"/>
              <a:gd name="connsiteY181" fmla="*/ 423902 h 549772"/>
              <a:gd name="connsiteX182" fmla="*/ 86876 w 397242"/>
              <a:gd name="connsiteY182" fmla="*/ 421648 h 549772"/>
              <a:gd name="connsiteX183" fmla="*/ 86876 w 397242"/>
              <a:gd name="connsiteY183" fmla="*/ 419392 h 549772"/>
              <a:gd name="connsiteX184" fmla="*/ 94702 w 397242"/>
              <a:gd name="connsiteY184" fmla="*/ 412629 h 549772"/>
              <a:gd name="connsiteX185" fmla="*/ 96956 w 397242"/>
              <a:gd name="connsiteY185" fmla="*/ 413689 h 549772"/>
              <a:gd name="connsiteX186" fmla="*/ 100272 w 397242"/>
              <a:gd name="connsiteY186" fmla="*/ 408119 h 549772"/>
              <a:gd name="connsiteX187" fmla="*/ 103588 w 397242"/>
              <a:gd name="connsiteY187" fmla="*/ 407057 h 549772"/>
              <a:gd name="connsiteX188" fmla="*/ 96824 w 397242"/>
              <a:gd name="connsiteY188" fmla="*/ 396978 h 549772"/>
              <a:gd name="connsiteX189" fmla="*/ 88998 w 397242"/>
              <a:gd name="connsiteY189" fmla="*/ 386897 h 549772"/>
              <a:gd name="connsiteX190" fmla="*/ 92314 w 397242"/>
              <a:gd name="connsiteY190" fmla="*/ 383581 h 549772"/>
              <a:gd name="connsiteX191" fmla="*/ 97885 w 397242"/>
              <a:gd name="connsiteY191" fmla="*/ 382387 h 549772"/>
              <a:gd name="connsiteX192" fmla="*/ 100140 w 397242"/>
              <a:gd name="connsiteY192" fmla="*/ 380133 h 549772"/>
              <a:gd name="connsiteX193" fmla="*/ 88866 w 397242"/>
              <a:gd name="connsiteY193" fmla="*/ 368858 h 549772"/>
              <a:gd name="connsiteX194" fmla="*/ 98946 w 397242"/>
              <a:gd name="connsiteY194" fmla="*/ 357585 h 549772"/>
              <a:gd name="connsiteX195" fmla="*/ 92182 w 397242"/>
              <a:gd name="connsiteY195" fmla="*/ 350820 h 549772"/>
              <a:gd name="connsiteX196" fmla="*/ 95497 w 397242"/>
              <a:gd name="connsiteY196" fmla="*/ 345250 h 549772"/>
              <a:gd name="connsiteX197" fmla="*/ 90988 w 397242"/>
              <a:gd name="connsiteY197" fmla="*/ 336231 h 549772"/>
              <a:gd name="connsiteX198" fmla="*/ 85417 w 397242"/>
              <a:gd name="connsiteY198" fmla="*/ 333976 h 549772"/>
              <a:gd name="connsiteX199" fmla="*/ 80908 w 397242"/>
              <a:gd name="connsiteY199" fmla="*/ 337424 h 549772"/>
              <a:gd name="connsiteX200" fmla="*/ 79846 w 397242"/>
              <a:gd name="connsiteY200" fmla="*/ 329599 h 549772"/>
              <a:gd name="connsiteX201" fmla="*/ 82101 w 397242"/>
              <a:gd name="connsiteY201" fmla="*/ 327344 h 549772"/>
              <a:gd name="connsiteX202" fmla="*/ 84356 w 397242"/>
              <a:gd name="connsiteY202" fmla="*/ 329599 h 549772"/>
              <a:gd name="connsiteX203" fmla="*/ 89927 w 397242"/>
              <a:gd name="connsiteY203" fmla="*/ 321773 h 549772"/>
              <a:gd name="connsiteX204" fmla="*/ 92182 w 397242"/>
              <a:gd name="connsiteY204" fmla="*/ 321773 h 549772"/>
              <a:gd name="connsiteX205" fmla="*/ 92182 w 397242"/>
              <a:gd name="connsiteY205" fmla="*/ 319518 h 549772"/>
              <a:gd name="connsiteX206" fmla="*/ 80908 w 397242"/>
              <a:gd name="connsiteY206" fmla="*/ 313948 h 549772"/>
              <a:gd name="connsiteX207" fmla="*/ 76398 w 397242"/>
              <a:gd name="connsiteY207" fmla="*/ 312754 h 549772"/>
              <a:gd name="connsiteX208" fmla="*/ 73082 w 397242"/>
              <a:gd name="connsiteY208" fmla="*/ 310499 h 549772"/>
              <a:gd name="connsiteX209" fmla="*/ 68573 w 397242"/>
              <a:gd name="connsiteY209" fmla="*/ 310499 h 549772"/>
              <a:gd name="connsiteX210" fmla="*/ 67511 w 397242"/>
              <a:gd name="connsiteY210" fmla="*/ 311693 h 549772"/>
              <a:gd name="connsiteX211" fmla="*/ 65257 w 397242"/>
              <a:gd name="connsiteY211" fmla="*/ 311693 h 549772"/>
              <a:gd name="connsiteX212" fmla="*/ 60747 w 397242"/>
              <a:gd name="connsiteY212" fmla="*/ 312754 h 549772"/>
              <a:gd name="connsiteX213" fmla="*/ 60747 w 397242"/>
              <a:gd name="connsiteY213" fmla="*/ 313948 h 549772"/>
              <a:gd name="connsiteX214" fmla="*/ 57431 w 397242"/>
              <a:gd name="connsiteY214" fmla="*/ 316203 h 549772"/>
              <a:gd name="connsiteX215" fmla="*/ 49605 w 397242"/>
              <a:gd name="connsiteY215" fmla="*/ 324028 h 549772"/>
              <a:gd name="connsiteX216" fmla="*/ 47351 w 397242"/>
              <a:gd name="connsiteY216" fmla="*/ 319518 h 549772"/>
              <a:gd name="connsiteX217" fmla="*/ 44035 w 397242"/>
              <a:gd name="connsiteY217" fmla="*/ 303735 h 549772"/>
              <a:gd name="connsiteX218" fmla="*/ 38332 w 397242"/>
              <a:gd name="connsiteY218" fmla="*/ 290206 h 549772"/>
              <a:gd name="connsiteX219" fmla="*/ 36077 w 397242"/>
              <a:gd name="connsiteY219" fmla="*/ 287951 h 549772"/>
              <a:gd name="connsiteX220" fmla="*/ 37138 w 397242"/>
              <a:gd name="connsiteY220" fmla="*/ 286890 h 549772"/>
              <a:gd name="connsiteX221" fmla="*/ 36077 w 397242"/>
              <a:gd name="connsiteY221" fmla="*/ 284635 h 549772"/>
              <a:gd name="connsiteX222" fmla="*/ 36077 w 397242"/>
              <a:gd name="connsiteY222" fmla="*/ 283574 h 549772"/>
              <a:gd name="connsiteX223" fmla="*/ 34883 w 397242"/>
              <a:gd name="connsiteY223" fmla="*/ 279065 h 549772"/>
              <a:gd name="connsiteX224" fmla="*/ 34883 w 397242"/>
              <a:gd name="connsiteY224" fmla="*/ 263281 h 549772"/>
              <a:gd name="connsiteX225" fmla="*/ 27058 w 397242"/>
              <a:gd name="connsiteY225" fmla="*/ 253201 h 549772"/>
              <a:gd name="connsiteX226" fmla="*/ 5703 w 397242"/>
              <a:gd name="connsiteY226" fmla="*/ 201473 h 549772"/>
              <a:gd name="connsiteX227" fmla="*/ 11274 w 397242"/>
              <a:gd name="connsiteY227" fmla="*/ 200280 h 549772"/>
              <a:gd name="connsiteX228" fmla="*/ 13529 w 397242"/>
              <a:gd name="connsiteY228" fmla="*/ 200280 h 549772"/>
              <a:gd name="connsiteX229" fmla="*/ 15784 w 397242"/>
              <a:gd name="connsiteY229" fmla="*/ 202534 h 549772"/>
              <a:gd name="connsiteX230" fmla="*/ 18039 w 397242"/>
              <a:gd name="connsiteY230" fmla="*/ 202534 h 549772"/>
              <a:gd name="connsiteX231" fmla="*/ 25864 w 397242"/>
              <a:gd name="connsiteY231" fmla="*/ 211553 h 549772"/>
              <a:gd name="connsiteX232" fmla="*/ 31434 w 397242"/>
              <a:gd name="connsiteY232" fmla="*/ 205983 h 549772"/>
              <a:gd name="connsiteX233" fmla="*/ 35944 w 397242"/>
              <a:gd name="connsiteY233" fmla="*/ 212747 h 549772"/>
              <a:gd name="connsiteX234" fmla="*/ 46024 w 397242"/>
              <a:gd name="connsiteY234" fmla="*/ 208237 h 549772"/>
              <a:gd name="connsiteX235" fmla="*/ 40454 w 397242"/>
              <a:gd name="connsiteY235" fmla="*/ 200412 h 549772"/>
              <a:gd name="connsiteX236" fmla="*/ 42709 w 397242"/>
              <a:gd name="connsiteY236" fmla="*/ 197096 h 549772"/>
              <a:gd name="connsiteX237" fmla="*/ 0 w 397242"/>
              <a:gd name="connsiteY237" fmla="*/ 144174 h 549772"/>
              <a:gd name="connsiteX238" fmla="*/ 11274 w 397242"/>
              <a:gd name="connsiteY238" fmla="*/ 136349 h 549772"/>
              <a:gd name="connsiteX239" fmla="*/ 13529 w 397242"/>
              <a:gd name="connsiteY239" fmla="*/ 138604 h 549772"/>
              <a:gd name="connsiteX240" fmla="*/ 18039 w 397242"/>
              <a:gd name="connsiteY240" fmla="*/ 133033 h 549772"/>
              <a:gd name="connsiteX241" fmla="*/ 15784 w 397242"/>
              <a:gd name="connsiteY241" fmla="*/ 126269 h 549772"/>
              <a:gd name="connsiteX242" fmla="*/ 18039 w 397242"/>
              <a:gd name="connsiteY242" fmla="*/ 125208 h 549772"/>
              <a:gd name="connsiteX243" fmla="*/ 20293 w 397242"/>
              <a:gd name="connsiteY243" fmla="*/ 128523 h 549772"/>
              <a:gd name="connsiteX244" fmla="*/ 21354 w 397242"/>
              <a:gd name="connsiteY244" fmla="*/ 127463 h 549772"/>
              <a:gd name="connsiteX245" fmla="*/ 23609 w 397242"/>
              <a:gd name="connsiteY245" fmla="*/ 128523 h 549772"/>
              <a:gd name="connsiteX246" fmla="*/ 32628 w 397242"/>
              <a:gd name="connsiteY246" fmla="*/ 122953 h 549772"/>
              <a:gd name="connsiteX247" fmla="*/ 36077 w 397242"/>
              <a:gd name="connsiteY247" fmla="*/ 127463 h 549772"/>
              <a:gd name="connsiteX248" fmla="*/ 37138 w 397242"/>
              <a:gd name="connsiteY248" fmla="*/ 135288 h 549772"/>
              <a:gd name="connsiteX249" fmla="*/ 40454 w 397242"/>
              <a:gd name="connsiteY249" fmla="*/ 136349 h 549772"/>
              <a:gd name="connsiteX250" fmla="*/ 41515 w 397242"/>
              <a:gd name="connsiteY250" fmla="*/ 139665 h 549772"/>
              <a:gd name="connsiteX251" fmla="*/ 42576 w 397242"/>
              <a:gd name="connsiteY251" fmla="*/ 136349 h 549772"/>
              <a:gd name="connsiteX252" fmla="*/ 43770 w 397242"/>
              <a:gd name="connsiteY252" fmla="*/ 137411 h 549772"/>
              <a:gd name="connsiteX253" fmla="*/ 46024 w 397242"/>
              <a:gd name="connsiteY253" fmla="*/ 130646 h 549772"/>
              <a:gd name="connsiteX254" fmla="*/ 51728 w 397242"/>
              <a:gd name="connsiteY254" fmla="*/ 130646 h 549772"/>
              <a:gd name="connsiteX255" fmla="*/ 52789 w 397242"/>
              <a:gd name="connsiteY255" fmla="*/ 128392 h 549772"/>
              <a:gd name="connsiteX256" fmla="*/ 61808 w 397242"/>
              <a:gd name="connsiteY256" fmla="*/ 121627 h 549772"/>
              <a:gd name="connsiteX257" fmla="*/ 74143 w 397242"/>
              <a:gd name="connsiteY257" fmla="*/ 137411 h 549772"/>
              <a:gd name="connsiteX258" fmla="*/ 90988 w 397242"/>
              <a:gd name="connsiteY258" fmla="*/ 131839 h 549772"/>
              <a:gd name="connsiteX259" fmla="*/ 97752 w 397242"/>
              <a:gd name="connsiteY259" fmla="*/ 138604 h 549772"/>
              <a:gd name="connsiteX260" fmla="*/ 103456 w 397242"/>
              <a:gd name="connsiteY260" fmla="*/ 133033 h 549772"/>
              <a:gd name="connsiteX261" fmla="*/ 91120 w 397242"/>
              <a:gd name="connsiteY261" fmla="*/ 121760 h 549772"/>
              <a:gd name="connsiteX262" fmla="*/ 88866 w 397242"/>
              <a:gd name="connsiteY262" fmla="*/ 122953 h 549772"/>
              <a:gd name="connsiteX263" fmla="*/ 81040 w 397242"/>
              <a:gd name="connsiteY263" fmla="*/ 115128 h 549772"/>
              <a:gd name="connsiteX264" fmla="*/ 92314 w 397242"/>
              <a:gd name="connsiteY264" fmla="*/ 107302 h 549772"/>
              <a:gd name="connsiteX265" fmla="*/ 87804 w 397242"/>
              <a:gd name="connsiteY265" fmla="*/ 100538 h 549772"/>
              <a:gd name="connsiteX266" fmla="*/ 101333 w 397242"/>
              <a:gd name="connsiteY266" fmla="*/ 77990 h 549772"/>
              <a:gd name="connsiteX267" fmla="*/ 101333 w 397242"/>
              <a:gd name="connsiteY267" fmla="*/ 75735 h 549772"/>
              <a:gd name="connsiteX268" fmla="*/ 105843 w 397242"/>
              <a:gd name="connsiteY268" fmla="*/ 75735 h 549772"/>
              <a:gd name="connsiteX269" fmla="*/ 131707 w 397242"/>
              <a:gd name="connsiteY269" fmla="*/ 58890 h 549772"/>
              <a:gd name="connsiteX270" fmla="*/ 119372 w 397242"/>
              <a:gd name="connsiteY270" fmla="*/ 33027 h 549772"/>
              <a:gd name="connsiteX271" fmla="*/ 129452 w 397242"/>
              <a:gd name="connsiteY271" fmla="*/ 9417 h 549772"/>
              <a:gd name="connsiteX272" fmla="*/ 129452 w 397242"/>
              <a:gd name="connsiteY272" fmla="*/ 1592 h 54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97242" h="549772">
                <a:moveTo>
                  <a:pt x="129717" y="1061"/>
                </a:moveTo>
                <a:lnTo>
                  <a:pt x="131972" y="0"/>
                </a:lnTo>
                <a:lnTo>
                  <a:pt x="174681" y="10080"/>
                </a:lnTo>
                <a:lnTo>
                  <a:pt x="182506" y="21355"/>
                </a:lnTo>
                <a:lnTo>
                  <a:pt x="158897" y="47218"/>
                </a:lnTo>
                <a:lnTo>
                  <a:pt x="163407" y="73082"/>
                </a:lnTo>
                <a:lnTo>
                  <a:pt x="167916" y="70828"/>
                </a:lnTo>
                <a:lnTo>
                  <a:pt x="179190" y="79847"/>
                </a:lnTo>
                <a:lnTo>
                  <a:pt x="180251" y="78653"/>
                </a:lnTo>
                <a:lnTo>
                  <a:pt x="182506" y="79847"/>
                </a:lnTo>
                <a:lnTo>
                  <a:pt x="188077" y="85417"/>
                </a:lnTo>
                <a:lnTo>
                  <a:pt x="194841" y="88733"/>
                </a:lnTo>
                <a:lnTo>
                  <a:pt x="200412" y="97752"/>
                </a:lnTo>
                <a:lnTo>
                  <a:pt x="202666" y="98946"/>
                </a:lnTo>
                <a:lnTo>
                  <a:pt x="215001" y="115791"/>
                </a:lnTo>
                <a:lnTo>
                  <a:pt x="215001" y="122556"/>
                </a:lnTo>
                <a:lnTo>
                  <a:pt x="217256" y="123616"/>
                </a:lnTo>
                <a:lnTo>
                  <a:pt x="218450" y="127065"/>
                </a:lnTo>
                <a:lnTo>
                  <a:pt x="220705" y="127065"/>
                </a:lnTo>
                <a:lnTo>
                  <a:pt x="221766" y="129319"/>
                </a:lnTo>
                <a:lnTo>
                  <a:pt x="220705" y="131575"/>
                </a:lnTo>
                <a:lnTo>
                  <a:pt x="225215" y="136084"/>
                </a:lnTo>
                <a:lnTo>
                  <a:pt x="226408" y="135023"/>
                </a:lnTo>
                <a:lnTo>
                  <a:pt x="229724" y="138339"/>
                </a:lnTo>
                <a:lnTo>
                  <a:pt x="231979" y="138339"/>
                </a:lnTo>
                <a:lnTo>
                  <a:pt x="235295" y="130513"/>
                </a:lnTo>
                <a:lnTo>
                  <a:pt x="240998" y="124943"/>
                </a:lnTo>
                <a:lnTo>
                  <a:pt x="246569" y="126003"/>
                </a:lnTo>
                <a:lnTo>
                  <a:pt x="251078" y="132768"/>
                </a:lnTo>
                <a:lnTo>
                  <a:pt x="260098" y="137278"/>
                </a:lnTo>
                <a:lnTo>
                  <a:pt x="265668" y="136217"/>
                </a:lnTo>
                <a:lnTo>
                  <a:pt x="267923" y="133962"/>
                </a:lnTo>
                <a:lnTo>
                  <a:pt x="265668" y="130646"/>
                </a:lnTo>
                <a:lnTo>
                  <a:pt x="262352" y="126136"/>
                </a:lnTo>
                <a:lnTo>
                  <a:pt x="263414" y="126136"/>
                </a:lnTo>
                <a:lnTo>
                  <a:pt x="263414" y="119372"/>
                </a:lnTo>
                <a:lnTo>
                  <a:pt x="267923" y="120433"/>
                </a:lnTo>
                <a:lnTo>
                  <a:pt x="272433" y="122688"/>
                </a:lnTo>
                <a:lnTo>
                  <a:pt x="283707" y="132768"/>
                </a:lnTo>
                <a:lnTo>
                  <a:pt x="294980" y="150806"/>
                </a:lnTo>
                <a:lnTo>
                  <a:pt x="313019" y="166590"/>
                </a:lnTo>
                <a:lnTo>
                  <a:pt x="314080" y="165396"/>
                </a:lnTo>
                <a:lnTo>
                  <a:pt x="346708" y="183435"/>
                </a:lnTo>
                <a:lnTo>
                  <a:pt x="345647" y="190199"/>
                </a:lnTo>
                <a:lnTo>
                  <a:pt x="364747" y="200280"/>
                </a:lnTo>
                <a:lnTo>
                  <a:pt x="369256" y="194709"/>
                </a:lnTo>
                <a:lnTo>
                  <a:pt x="381591" y="202534"/>
                </a:lnTo>
                <a:lnTo>
                  <a:pt x="387162" y="211553"/>
                </a:lnTo>
                <a:lnTo>
                  <a:pt x="397242" y="226144"/>
                </a:lnTo>
                <a:lnTo>
                  <a:pt x="397242" y="231714"/>
                </a:lnTo>
                <a:lnTo>
                  <a:pt x="394987" y="235163"/>
                </a:lnTo>
                <a:lnTo>
                  <a:pt x="354534" y="238479"/>
                </a:lnTo>
                <a:lnTo>
                  <a:pt x="361298" y="245243"/>
                </a:lnTo>
                <a:lnTo>
                  <a:pt x="365808" y="244049"/>
                </a:lnTo>
                <a:lnTo>
                  <a:pt x="368063" y="248559"/>
                </a:lnTo>
                <a:lnTo>
                  <a:pt x="367002" y="253068"/>
                </a:lnTo>
                <a:lnTo>
                  <a:pt x="361431" y="254129"/>
                </a:lnTo>
                <a:lnTo>
                  <a:pt x="358115" y="258639"/>
                </a:lnTo>
                <a:lnTo>
                  <a:pt x="358115" y="260894"/>
                </a:lnTo>
                <a:lnTo>
                  <a:pt x="360370" y="263149"/>
                </a:lnTo>
                <a:lnTo>
                  <a:pt x="363686" y="263149"/>
                </a:lnTo>
                <a:lnTo>
                  <a:pt x="364747" y="264210"/>
                </a:lnTo>
                <a:lnTo>
                  <a:pt x="365808" y="267526"/>
                </a:lnTo>
                <a:lnTo>
                  <a:pt x="364747" y="273229"/>
                </a:lnTo>
                <a:lnTo>
                  <a:pt x="360237" y="278799"/>
                </a:lnTo>
                <a:lnTo>
                  <a:pt x="359176" y="283309"/>
                </a:lnTo>
                <a:lnTo>
                  <a:pt x="355860" y="287818"/>
                </a:lnTo>
                <a:lnTo>
                  <a:pt x="363686" y="303602"/>
                </a:lnTo>
                <a:lnTo>
                  <a:pt x="391804" y="363288"/>
                </a:lnTo>
                <a:lnTo>
                  <a:pt x="367002" y="368858"/>
                </a:lnTo>
                <a:lnTo>
                  <a:pt x="368063" y="375623"/>
                </a:lnTo>
                <a:lnTo>
                  <a:pt x="368063" y="377878"/>
                </a:lnTo>
                <a:lnTo>
                  <a:pt x="365808" y="377878"/>
                </a:lnTo>
                <a:lnTo>
                  <a:pt x="364747" y="376684"/>
                </a:lnTo>
                <a:lnTo>
                  <a:pt x="364747" y="378939"/>
                </a:lnTo>
                <a:lnTo>
                  <a:pt x="367002" y="378939"/>
                </a:lnTo>
                <a:lnTo>
                  <a:pt x="367002" y="380000"/>
                </a:lnTo>
                <a:lnTo>
                  <a:pt x="369256" y="381194"/>
                </a:lnTo>
                <a:lnTo>
                  <a:pt x="370318" y="380000"/>
                </a:lnTo>
                <a:lnTo>
                  <a:pt x="373633" y="380000"/>
                </a:lnTo>
                <a:lnTo>
                  <a:pt x="374694" y="381194"/>
                </a:lnTo>
                <a:lnTo>
                  <a:pt x="371378" y="386765"/>
                </a:lnTo>
                <a:lnTo>
                  <a:pt x="365808" y="383449"/>
                </a:lnTo>
                <a:lnTo>
                  <a:pt x="359043" y="377878"/>
                </a:lnTo>
                <a:lnTo>
                  <a:pt x="356788" y="381194"/>
                </a:lnTo>
                <a:lnTo>
                  <a:pt x="351218" y="383449"/>
                </a:lnTo>
                <a:lnTo>
                  <a:pt x="353473" y="385703"/>
                </a:lnTo>
                <a:lnTo>
                  <a:pt x="348963" y="391274"/>
                </a:lnTo>
                <a:lnTo>
                  <a:pt x="327609" y="381194"/>
                </a:lnTo>
                <a:lnTo>
                  <a:pt x="322038" y="386765"/>
                </a:lnTo>
                <a:lnTo>
                  <a:pt x="333312" y="398038"/>
                </a:lnTo>
                <a:lnTo>
                  <a:pt x="338883" y="408119"/>
                </a:lnTo>
                <a:lnTo>
                  <a:pt x="335567" y="413689"/>
                </a:lnTo>
                <a:lnTo>
                  <a:pt x="333312" y="421515"/>
                </a:lnTo>
                <a:lnTo>
                  <a:pt x="333312" y="423769"/>
                </a:lnTo>
                <a:lnTo>
                  <a:pt x="334373" y="423769"/>
                </a:lnTo>
                <a:lnTo>
                  <a:pt x="334373" y="424964"/>
                </a:lnTo>
                <a:lnTo>
                  <a:pt x="335434" y="424964"/>
                </a:lnTo>
                <a:lnTo>
                  <a:pt x="335434" y="426024"/>
                </a:lnTo>
                <a:lnTo>
                  <a:pt x="336495" y="426024"/>
                </a:lnTo>
                <a:lnTo>
                  <a:pt x="337557" y="427218"/>
                </a:lnTo>
                <a:lnTo>
                  <a:pt x="337557" y="428279"/>
                </a:lnTo>
                <a:lnTo>
                  <a:pt x="339811" y="428279"/>
                </a:lnTo>
                <a:lnTo>
                  <a:pt x="339811" y="430534"/>
                </a:lnTo>
                <a:lnTo>
                  <a:pt x="342066" y="430534"/>
                </a:lnTo>
                <a:lnTo>
                  <a:pt x="343127" y="431595"/>
                </a:lnTo>
                <a:lnTo>
                  <a:pt x="343127" y="432789"/>
                </a:lnTo>
                <a:lnTo>
                  <a:pt x="344188" y="432789"/>
                </a:lnTo>
                <a:lnTo>
                  <a:pt x="344188" y="433850"/>
                </a:lnTo>
                <a:lnTo>
                  <a:pt x="338618" y="442869"/>
                </a:lnTo>
                <a:lnTo>
                  <a:pt x="336363" y="440614"/>
                </a:lnTo>
                <a:lnTo>
                  <a:pt x="318324" y="424831"/>
                </a:lnTo>
                <a:lnTo>
                  <a:pt x="312754" y="411302"/>
                </a:lnTo>
                <a:lnTo>
                  <a:pt x="303734" y="404537"/>
                </a:lnTo>
                <a:lnTo>
                  <a:pt x="300419" y="406793"/>
                </a:lnTo>
                <a:lnTo>
                  <a:pt x="291399" y="413557"/>
                </a:lnTo>
                <a:lnTo>
                  <a:pt x="296970" y="436104"/>
                </a:lnTo>
                <a:lnTo>
                  <a:pt x="303734" y="447379"/>
                </a:lnTo>
                <a:lnTo>
                  <a:pt x="296970" y="458653"/>
                </a:lnTo>
                <a:lnTo>
                  <a:pt x="298031" y="461968"/>
                </a:lnTo>
                <a:lnTo>
                  <a:pt x="298031" y="464223"/>
                </a:lnTo>
                <a:lnTo>
                  <a:pt x="295777" y="463030"/>
                </a:lnTo>
                <a:lnTo>
                  <a:pt x="291267" y="458520"/>
                </a:lnTo>
                <a:lnTo>
                  <a:pt x="289012" y="460775"/>
                </a:lnTo>
                <a:lnTo>
                  <a:pt x="282248" y="456265"/>
                </a:lnTo>
                <a:lnTo>
                  <a:pt x="279993" y="458520"/>
                </a:lnTo>
                <a:lnTo>
                  <a:pt x="281054" y="460775"/>
                </a:lnTo>
                <a:lnTo>
                  <a:pt x="279993" y="461968"/>
                </a:lnTo>
                <a:lnTo>
                  <a:pt x="272167" y="460775"/>
                </a:lnTo>
                <a:lnTo>
                  <a:pt x="268851" y="457459"/>
                </a:lnTo>
                <a:lnTo>
                  <a:pt x="266597" y="461968"/>
                </a:lnTo>
                <a:lnTo>
                  <a:pt x="269913" y="474303"/>
                </a:lnTo>
                <a:lnTo>
                  <a:pt x="256384" y="478813"/>
                </a:lnTo>
                <a:lnTo>
                  <a:pt x="251874" y="473243"/>
                </a:lnTo>
                <a:lnTo>
                  <a:pt x="247364" y="475498"/>
                </a:lnTo>
                <a:lnTo>
                  <a:pt x="265403" y="509187"/>
                </a:lnTo>
                <a:lnTo>
                  <a:pt x="255323" y="522716"/>
                </a:lnTo>
                <a:lnTo>
                  <a:pt x="241794" y="511441"/>
                </a:lnTo>
                <a:lnTo>
                  <a:pt x="232775" y="522716"/>
                </a:lnTo>
                <a:lnTo>
                  <a:pt x="203462" y="549773"/>
                </a:lnTo>
                <a:lnTo>
                  <a:pt x="202401" y="546457"/>
                </a:lnTo>
                <a:lnTo>
                  <a:pt x="197892" y="541948"/>
                </a:lnTo>
                <a:lnTo>
                  <a:pt x="195637" y="540754"/>
                </a:lnTo>
                <a:lnTo>
                  <a:pt x="191127" y="536245"/>
                </a:lnTo>
                <a:lnTo>
                  <a:pt x="190066" y="533989"/>
                </a:lnTo>
                <a:lnTo>
                  <a:pt x="190066" y="532796"/>
                </a:lnTo>
                <a:lnTo>
                  <a:pt x="186751" y="529480"/>
                </a:lnTo>
                <a:lnTo>
                  <a:pt x="183435" y="529480"/>
                </a:lnTo>
                <a:lnTo>
                  <a:pt x="183435" y="528419"/>
                </a:lnTo>
                <a:lnTo>
                  <a:pt x="178925" y="528419"/>
                </a:lnTo>
                <a:lnTo>
                  <a:pt x="178925" y="530673"/>
                </a:lnTo>
                <a:lnTo>
                  <a:pt x="176670" y="534122"/>
                </a:lnTo>
                <a:lnTo>
                  <a:pt x="173354" y="530673"/>
                </a:lnTo>
                <a:lnTo>
                  <a:pt x="171099" y="527358"/>
                </a:lnTo>
                <a:lnTo>
                  <a:pt x="140726" y="520593"/>
                </a:lnTo>
                <a:lnTo>
                  <a:pt x="120433" y="502555"/>
                </a:lnTo>
                <a:lnTo>
                  <a:pt x="119372" y="500300"/>
                </a:lnTo>
                <a:lnTo>
                  <a:pt x="118311" y="499106"/>
                </a:lnTo>
                <a:lnTo>
                  <a:pt x="116056" y="499106"/>
                </a:lnTo>
                <a:lnTo>
                  <a:pt x="111546" y="493536"/>
                </a:lnTo>
                <a:lnTo>
                  <a:pt x="109291" y="493536"/>
                </a:lnTo>
                <a:lnTo>
                  <a:pt x="112607" y="491281"/>
                </a:lnTo>
                <a:lnTo>
                  <a:pt x="100272" y="477752"/>
                </a:lnTo>
                <a:lnTo>
                  <a:pt x="102527" y="475498"/>
                </a:lnTo>
                <a:lnTo>
                  <a:pt x="100272" y="472182"/>
                </a:lnTo>
                <a:lnTo>
                  <a:pt x="99211" y="473243"/>
                </a:lnTo>
                <a:lnTo>
                  <a:pt x="99211" y="478813"/>
                </a:lnTo>
                <a:lnTo>
                  <a:pt x="96956" y="477752"/>
                </a:lnTo>
                <a:lnTo>
                  <a:pt x="94702" y="478813"/>
                </a:lnTo>
                <a:lnTo>
                  <a:pt x="91386" y="476559"/>
                </a:lnTo>
                <a:lnTo>
                  <a:pt x="90192" y="474303"/>
                </a:lnTo>
                <a:lnTo>
                  <a:pt x="92447" y="473110"/>
                </a:lnTo>
                <a:lnTo>
                  <a:pt x="92447" y="469794"/>
                </a:lnTo>
                <a:lnTo>
                  <a:pt x="83428" y="460775"/>
                </a:lnTo>
                <a:lnTo>
                  <a:pt x="86744" y="457459"/>
                </a:lnTo>
                <a:lnTo>
                  <a:pt x="87937" y="454143"/>
                </a:lnTo>
                <a:lnTo>
                  <a:pt x="99211" y="441808"/>
                </a:lnTo>
                <a:lnTo>
                  <a:pt x="93640" y="436237"/>
                </a:lnTo>
                <a:lnTo>
                  <a:pt x="90192" y="436237"/>
                </a:lnTo>
                <a:lnTo>
                  <a:pt x="90192" y="433983"/>
                </a:lnTo>
                <a:lnTo>
                  <a:pt x="82366" y="426157"/>
                </a:lnTo>
                <a:lnTo>
                  <a:pt x="82366" y="423902"/>
                </a:lnTo>
                <a:lnTo>
                  <a:pt x="86876" y="421648"/>
                </a:lnTo>
                <a:lnTo>
                  <a:pt x="86876" y="419392"/>
                </a:lnTo>
                <a:lnTo>
                  <a:pt x="94702" y="412629"/>
                </a:lnTo>
                <a:lnTo>
                  <a:pt x="96956" y="413689"/>
                </a:lnTo>
                <a:lnTo>
                  <a:pt x="100272" y="408119"/>
                </a:lnTo>
                <a:lnTo>
                  <a:pt x="103588" y="407057"/>
                </a:lnTo>
                <a:lnTo>
                  <a:pt x="96824" y="396978"/>
                </a:lnTo>
                <a:lnTo>
                  <a:pt x="88998" y="386897"/>
                </a:lnTo>
                <a:lnTo>
                  <a:pt x="92314" y="383581"/>
                </a:lnTo>
                <a:lnTo>
                  <a:pt x="97885" y="382387"/>
                </a:lnTo>
                <a:lnTo>
                  <a:pt x="100140" y="380133"/>
                </a:lnTo>
                <a:lnTo>
                  <a:pt x="88866" y="368858"/>
                </a:lnTo>
                <a:lnTo>
                  <a:pt x="98946" y="357585"/>
                </a:lnTo>
                <a:lnTo>
                  <a:pt x="92182" y="350820"/>
                </a:lnTo>
                <a:lnTo>
                  <a:pt x="95497" y="345250"/>
                </a:lnTo>
                <a:lnTo>
                  <a:pt x="90988" y="336231"/>
                </a:lnTo>
                <a:lnTo>
                  <a:pt x="85417" y="333976"/>
                </a:lnTo>
                <a:lnTo>
                  <a:pt x="80908" y="337424"/>
                </a:lnTo>
                <a:lnTo>
                  <a:pt x="79846" y="329599"/>
                </a:lnTo>
                <a:lnTo>
                  <a:pt x="82101" y="327344"/>
                </a:lnTo>
                <a:lnTo>
                  <a:pt x="84356" y="329599"/>
                </a:lnTo>
                <a:lnTo>
                  <a:pt x="89927" y="321773"/>
                </a:lnTo>
                <a:lnTo>
                  <a:pt x="92182" y="321773"/>
                </a:lnTo>
                <a:lnTo>
                  <a:pt x="92182" y="319518"/>
                </a:lnTo>
                <a:lnTo>
                  <a:pt x="80908" y="313948"/>
                </a:lnTo>
                <a:lnTo>
                  <a:pt x="76398" y="312754"/>
                </a:lnTo>
                <a:lnTo>
                  <a:pt x="73082" y="310499"/>
                </a:lnTo>
                <a:lnTo>
                  <a:pt x="68573" y="310499"/>
                </a:lnTo>
                <a:lnTo>
                  <a:pt x="67511" y="311693"/>
                </a:lnTo>
                <a:lnTo>
                  <a:pt x="65257" y="311693"/>
                </a:lnTo>
                <a:lnTo>
                  <a:pt x="60747" y="312754"/>
                </a:lnTo>
                <a:lnTo>
                  <a:pt x="60747" y="313948"/>
                </a:lnTo>
                <a:lnTo>
                  <a:pt x="57431" y="316203"/>
                </a:lnTo>
                <a:lnTo>
                  <a:pt x="49605" y="324028"/>
                </a:lnTo>
                <a:lnTo>
                  <a:pt x="47351" y="319518"/>
                </a:lnTo>
                <a:lnTo>
                  <a:pt x="44035" y="303735"/>
                </a:lnTo>
                <a:lnTo>
                  <a:pt x="38332" y="290206"/>
                </a:lnTo>
                <a:lnTo>
                  <a:pt x="36077" y="287951"/>
                </a:lnTo>
                <a:lnTo>
                  <a:pt x="37138" y="286890"/>
                </a:lnTo>
                <a:lnTo>
                  <a:pt x="36077" y="284635"/>
                </a:lnTo>
                <a:lnTo>
                  <a:pt x="36077" y="283574"/>
                </a:lnTo>
                <a:lnTo>
                  <a:pt x="34883" y="279065"/>
                </a:lnTo>
                <a:lnTo>
                  <a:pt x="34883" y="263281"/>
                </a:lnTo>
                <a:lnTo>
                  <a:pt x="27058" y="253201"/>
                </a:lnTo>
                <a:lnTo>
                  <a:pt x="5703" y="201473"/>
                </a:lnTo>
                <a:lnTo>
                  <a:pt x="11274" y="200280"/>
                </a:lnTo>
                <a:lnTo>
                  <a:pt x="13529" y="200280"/>
                </a:lnTo>
                <a:lnTo>
                  <a:pt x="15784" y="202534"/>
                </a:lnTo>
                <a:lnTo>
                  <a:pt x="18039" y="202534"/>
                </a:lnTo>
                <a:lnTo>
                  <a:pt x="25864" y="211553"/>
                </a:lnTo>
                <a:lnTo>
                  <a:pt x="31434" y="205983"/>
                </a:lnTo>
                <a:lnTo>
                  <a:pt x="35944" y="212747"/>
                </a:lnTo>
                <a:lnTo>
                  <a:pt x="46024" y="208237"/>
                </a:lnTo>
                <a:lnTo>
                  <a:pt x="40454" y="200412"/>
                </a:lnTo>
                <a:lnTo>
                  <a:pt x="42709" y="197096"/>
                </a:lnTo>
                <a:cubicBezTo>
                  <a:pt x="17773" y="173753"/>
                  <a:pt x="14325" y="153194"/>
                  <a:pt x="0" y="144174"/>
                </a:cubicBezTo>
                <a:lnTo>
                  <a:pt x="11274" y="136349"/>
                </a:lnTo>
                <a:lnTo>
                  <a:pt x="13529" y="138604"/>
                </a:lnTo>
                <a:lnTo>
                  <a:pt x="18039" y="133033"/>
                </a:lnTo>
                <a:lnTo>
                  <a:pt x="15784" y="126269"/>
                </a:lnTo>
                <a:lnTo>
                  <a:pt x="18039" y="125208"/>
                </a:lnTo>
                <a:lnTo>
                  <a:pt x="20293" y="128523"/>
                </a:lnTo>
                <a:lnTo>
                  <a:pt x="21354" y="127463"/>
                </a:lnTo>
                <a:lnTo>
                  <a:pt x="23609" y="128523"/>
                </a:lnTo>
                <a:lnTo>
                  <a:pt x="32628" y="122953"/>
                </a:lnTo>
                <a:lnTo>
                  <a:pt x="36077" y="127463"/>
                </a:lnTo>
                <a:lnTo>
                  <a:pt x="37138" y="135288"/>
                </a:lnTo>
                <a:lnTo>
                  <a:pt x="40454" y="136349"/>
                </a:lnTo>
                <a:lnTo>
                  <a:pt x="41515" y="139665"/>
                </a:lnTo>
                <a:lnTo>
                  <a:pt x="42576" y="136349"/>
                </a:lnTo>
                <a:lnTo>
                  <a:pt x="43770" y="137411"/>
                </a:lnTo>
                <a:lnTo>
                  <a:pt x="46024" y="130646"/>
                </a:lnTo>
                <a:lnTo>
                  <a:pt x="51728" y="130646"/>
                </a:lnTo>
                <a:lnTo>
                  <a:pt x="52789" y="128392"/>
                </a:lnTo>
                <a:lnTo>
                  <a:pt x="61808" y="121627"/>
                </a:lnTo>
                <a:lnTo>
                  <a:pt x="74143" y="137411"/>
                </a:lnTo>
                <a:lnTo>
                  <a:pt x="90988" y="131839"/>
                </a:lnTo>
                <a:lnTo>
                  <a:pt x="97752" y="138604"/>
                </a:lnTo>
                <a:lnTo>
                  <a:pt x="103456" y="133033"/>
                </a:lnTo>
                <a:lnTo>
                  <a:pt x="91120" y="121760"/>
                </a:lnTo>
                <a:lnTo>
                  <a:pt x="88866" y="122953"/>
                </a:lnTo>
                <a:lnTo>
                  <a:pt x="81040" y="115128"/>
                </a:lnTo>
                <a:lnTo>
                  <a:pt x="92314" y="107302"/>
                </a:lnTo>
                <a:lnTo>
                  <a:pt x="87804" y="100538"/>
                </a:lnTo>
                <a:lnTo>
                  <a:pt x="101333" y="77990"/>
                </a:lnTo>
                <a:lnTo>
                  <a:pt x="101333" y="75735"/>
                </a:lnTo>
                <a:lnTo>
                  <a:pt x="105843" y="75735"/>
                </a:lnTo>
                <a:lnTo>
                  <a:pt x="131707" y="58890"/>
                </a:lnTo>
                <a:lnTo>
                  <a:pt x="119372" y="33027"/>
                </a:lnTo>
                <a:lnTo>
                  <a:pt x="129452" y="9417"/>
                </a:lnTo>
                <a:lnTo>
                  <a:pt x="129452" y="1592"/>
                </a:lnTo>
              </a:path>
            </a:pathLst>
          </a:custGeom>
          <a:solidFill>
            <a:schemeClr val="bg1">
              <a:lumMod val="85000"/>
            </a:schemeClr>
          </a:solidFill>
          <a:ln w="13251" cap="flat">
            <a:noFill/>
            <a:prstDash val="solid"/>
            <a:miter/>
          </a:ln>
        </p:spPr>
        <p:txBody>
          <a:bodyPr rtlCol="0" anchor="ctr"/>
          <a:lstStyle/>
          <a:p>
            <a:endParaRPr lang="en-FI" sz="816"/>
          </a:p>
        </p:txBody>
      </p:sp>
      <p:sp>
        <p:nvSpPr>
          <p:cNvPr id="1478" name="Freeform: Shape 1477">
            <a:extLst>
              <a:ext uri="{FF2B5EF4-FFF2-40B4-BE49-F238E27FC236}">
                <a16:creationId xmlns:a16="http://schemas.microsoft.com/office/drawing/2014/main" id="{2AAB5CF4-3C31-C6A3-9536-BCA78A8D37EC}"/>
              </a:ext>
            </a:extLst>
          </p:cNvPr>
          <p:cNvSpPr/>
          <p:nvPr/>
        </p:nvSpPr>
        <p:spPr>
          <a:xfrm>
            <a:off x="4982947" y="5194834"/>
            <a:ext cx="266518" cy="210267"/>
          </a:xfrm>
          <a:custGeom>
            <a:avLst/>
            <a:gdLst>
              <a:gd name="connsiteX0" fmla="*/ 121096 w 587573"/>
              <a:gd name="connsiteY0" fmla="*/ 11274 h 463560"/>
              <a:gd name="connsiteX1" fmla="*/ 127860 w 587573"/>
              <a:gd name="connsiteY1" fmla="*/ 0 h 463560"/>
              <a:gd name="connsiteX2" fmla="*/ 127860 w 587573"/>
              <a:gd name="connsiteY2" fmla="*/ 2255 h 463560"/>
              <a:gd name="connsiteX3" fmla="*/ 129054 w 587573"/>
              <a:gd name="connsiteY3" fmla="*/ 2255 h 463560"/>
              <a:gd name="connsiteX4" fmla="*/ 130115 w 587573"/>
              <a:gd name="connsiteY4" fmla="*/ 3449 h 463560"/>
              <a:gd name="connsiteX5" fmla="*/ 131309 w 587573"/>
              <a:gd name="connsiteY5" fmla="*/ 3449 h 463560"/>
              <a:gd name="connsiteX6" fmla="*/ 132370 w 587573"/>
              <a:gd name="connsiteY6" fmla="*/ 4510 h 463560"/>
              <a:gd name="connsiteX7" fmla="*/ 139134 w 587573"/>
              <a:gd name="connsiteY7" fmla="*/ 10080 h 463560"/>
              <a:gd name="connsiteX8" fmla="*/ 136880 w 587573"/>
              <a:gd name="connsiteY8" fmla="*/ 15784 h 463560"/>
              <a:gd name="connsiteX9" fmla="*/ 140195 w 587573"/>
              <a:gd name="connsiteY9" fmla="*/ 15784 h 463560"/>
              <a:gd name="connsiteX10" fmla="*/ 142450 w 587573"/>
              <a:gd name="connsiteY10" fmla="*/ 10080 h 463560"/>
              <a:gd name="connsiteX11" fmla="*/ 148021 w 587573"/>
              <a:gd name="connsiteY11" fmla="*/ 13529 h 463560"/>
              <a:gd name="connsiteX12" fmla="*/ 149215 w 587573"/>
              <a:gd name="connsiteY12" fmla="*/ 12335 h 463560"/>
              <a:gd name="connsiteX13" fmla="*/ 149215 w 587573"/>
              <a:gd name="connsiteY13" fmla="*/ 16845 h 463560"/>
              <a:gd name="connsiteX14" fmla="*/ 154785 w 587573"/>
              <a:gd name="connsiteY14" fmla="*/ 18039 h 463560"/>
              <a:gd name="connsiteX15" fmla="*/ 160356 w 587573"/>
              <a:gd name="connsiteY15" fmla="*/ 23609 h 463560"/>
              <a:gd name="connsiteX16" fmla="*/ 170436 w 587573"/>
              <a:gd name="connsiteY16" fmla="*/ 24671 h 463560"/>
              <a:gd name="connsiteX17" fmla="*/ 171497 w 587573"/>
              <a:gd name="connsiteY17" fmla="*/ 20161 h 463560"/>
              <a:gd name="connsiteX18" fmla="*/ 173752 w 587573"/>
              <a:gd name="connsiteY18" fmla="*/ 20161 h 463560"/>
              <a:gd name="connsiteX19" fmla="*/ 173752 w 587573"/>
              <a:gd name="connsiteY19" fmla="*/ 19099 h 463560"/>
              <a:gd name="connsiteX20" fmla="*/ 172691 w 587573"/>
              <a:gd name="connsiteY20" fmla="*/ 18039 h 463560"/>
              <a:gd name="connsiteX21" fmla="*/ 170436 w 587573"/>
              <a:gd name="connsiteY21" fmla="*/ 16845 h 463560"/>
              <a:gd name="connsiteX22" fmla="*/ 170436 w 587573"/>
              <a:gd name="connsiteY22" fmla="*/ 12335 h 463560"/>
              <a:gd name="connsiteX23" fmla="*/ 181710 w 587573"/>
              <a:gd name="connsiteY23" fmla="*/ 25864 h 463560"/>
              <a:gd name="connsiteX24" fmla="*/ 198555 w 587573"/>
              <a:gd name="connsiteY24" fmla="*/ 24671 h 463560"/>
              <a:gd name="connsiteX25" fmla="*/ 200810 w 587573"/>
              <a:gd name="connsiteY25" fmla="*/ 19099 h 463560"/>
              <a:gd name="connsiteX26" fmla="*/ 208635 w 587573"/>
              <a:gd name="connsiteY26" fmla="*/ 20161 h 463560"/>
              <a:gd name="connsiteX27" fmla="*/ 222164 w 587573"/>
              <a:gd name="connsiteY27" fmla="*/ 35944 h 463560"/>
              <a:gd name="connsiteX28" fmla="*/ 231183 w 587573"/>
              <a:gd name="connsiteY28" fmla="*/ 40454 h 463560"/>
              <a:gd name="connsiteX29" fmla="*/ 237947 w 587573"/>
              <a:gd name="connsiteY29" fmla="*/ 44964 h 463560"/>
              <a:gd name="connsiteX30" fmla="*/ 259302 w 587573"/>
              <a:gd name="connsiteY30" fmla="*/ 31434 h 463560"/>
              <a:gd name="connsiteX31" fmla="*/ 263812 w 587573"/>
              <a:gd name="connsiteY31" fmla="*/ 24671 h 463560"/>
              <a:gd name="connsiteX32" fmla="*/ 263812 w 587573"/>
              <a:gd name="connsiteY32" fmla="*/ 17906 h 463560"/>
              <a:gd name="connsiteX33" fmla="*/ 267127 w 587573"/>
              <a:gd name="connsiteY33" fmla="*/ 15651 h 463560"/>
              <a:gd name="connsiteX34" fmla="*/ 279462 w 587573"/>
              <a:gd name="connsiteY34" fmla="*/ 20161 h 463560"/>
              <a:gd name="connsiteX35" fmla="*/ 287288 w 587573"/>
              <a:gd name="connsiteY35" fmla="*/ 13396 h 463560"/>
              <a:gd name="connsiteX36" fmla="*/ 290604 w 587573"/>
              <a:gd name="connsiteY36" fmla="*/ 13396 h 463560"/>
              <a:gd name="connsiteX37" fmla="*/ 299623 w 587573"/>
              <a:gd name="connsiteY37" fmla="*/ 20161 h 463560"/>
              <a:gd name="connsiteX38" fmla="*/ 296175 w 587573"/>
              <a:gd name="connsiteY38" fmla="*/ 21355 h 463560"/>
              <a:gd name="connsiteX39" fmla="*/ 299623 w 587573"/>
              <a:gd name="connsiteY39" fmla="*/ 29180 h 463560"/>
              <a:gd name="connsiteX40" fmla="*/ 305194 w 587573"/>
              <a:gd name="connsiteY40" fmla="*/ 27987 h 463560"/>
              <a:gd name="connsiteX41" fmla="*/ 305194 w 587573"/>
              <a:gd name="connsiteY41" fmla="*/ 26925 h 463560"/>
              <a:gd name="connsiteX42" fmla="*/ 346841 w 587573"/>
              <a:gd name="connsiteY42" fmla="*/ 37006 h 463560"/>
              <a:gd name="connsiteX43" fmla="*/ 361431 w 587573"/>
              <a:gd name="connsiteY43" fmla="*/ 51595 h 463560"/>
              <a:gd name="connsiteX44" fmla="*/ 358115 w 587573"/>
              <a:gd name="connsiteY44" fmla="*/ 57166 h 463560"/>
              <a:gd name="connsiteX45" fmla="*/ 362624 w 587573"/>
              <a:gd name="connsiteY45" fmla="*/ 63930 h 463560"/>
              <a:gd name="connsiteX46" fmla="*/ 359309 w 587573"/>
              <a:gd name="connsiteY46" fmla="*/ 62737 h 463560"/>
              <a:gd name="connsiteX47" fmla="*/ 359309 w 587573"/>
              <a:gd name="connsiteY47" fmla="*/ 66053 h 463560"/>
              <a:gd name="connsiteX48" fmla="*/ 357054 w 587573"/>
              <a:gd name="connsiteY48" fmla="*/ 68307 h 463560"/>
              <a:gd name="connsiteX49" fmla="*/ 349229 w 587573"/>
              <a:gd name="connsiteY49" fmla="*/ 69501 h 463560"/>
              <a:gd name="connsiteX50" fmla="*/ 348167 w 587573"/>
              <a:gd name="connsiteY50" fmla="*/ 83030 h 463560"/>
              <a:gd name="connsiteX51" fmla="*/ 344719 w 587573"/>
              <a:gd name="connsiteY51" fmla="*/ 92049 h 463560"/>
              <a:gd name="connsiteX52" fmla="*/ 345913 w 587573"/>
              <a:gd name="connsiteY52" fmla="*/ 110087 h 463560"/>
              <a:gd name="connsiteX53" fmla="*/ 357186 w 587573"/>
              <a:gd name="connsiteY53" fmla="*/ 112342 h 463560"/>
              <a:gd name="connsiteX54" fmla="*/ 363951 w 587573"/>
              <a:gd name="connsiteY54" fmla="*/ 118046 h 463560"/>
              <a:gd name="connsiteX55" fmla="*/ 349361 w 587573"/>
              <a:gd name="connsiteY55" fmla="*/ 134891 h 463560"/>
              <a:gd name="connsiteX56" fmla="*/ 351616 w 587573"/>
              <a:gd name="connsiteY56" fmla="*/ 142716 h 463560"/>
              <a:gd name="connsiteX57" fmla="*/ 353870 w 587573"/>
              <a:gd name="connsiteY57" fmla="*/ 141654 h 463560"/>
              <a:gd name="connsiteX58" fmla="*/ 362890 w 587573"/>
              <a:gd name="connsiteY58" fmla="*/ 147226 h 463560"/>
              <a:gd name="connsiteX59" fmla="*/ 361829 w 587573"/>
              <a:gd name="connsiteY59" fmla="*/ 150541 h 463560"/>
              <a:gd name="connsiteX60" fmla="*/ 369654 w 587573"/>
              <a:gd name="connsiteY60" fmla="*/ 156245 h 463560"/>
              <a:gd name="connsiteX61" fmla="*/ 365145 w 587573"/>
              <a:gd name="connsiteY61" fmla="*/ 163009 h 463560"/>
              <a:gd name="connsiteX62" fmla="*/ 369654 w 587573"/>
              <a:gd name="connsiteY62" fmla="*/ 173089 h 463560"/>
              <a:gd name="connsiteX63" fmla="*/ 379734 w 587573"/>
              <a:gd name="connsiteY63" fmla="*/ 164070 h 463560"/>
              <a:gd name="connsiteX64" fmla="*/ 384244 w 587573"/>
              <a:gd name="connsiteY64" fmla="*/ 162876 h 463560"/>
              <a:gd name="connsiteX65" fmla="*/ 386499 w 587573"/>
              <a:gd name="connsiteY65" fmla="*/ 165131 h 463560"/>
              <a:gd name="connsiteX66" fmla="*/ 396579 w 587573"/>
              <a:gd name="connsiteY66" fmla="*/ 167386 h 463560"/>
              <a:gd name="connsiteX67" fmla="*/ 402150 w 587573"/>
              <a:gd name="connsiteY67" fmla="*/ 167386 h 463560"/>
              <a:gd name="connsiteX68" fmla="*/ 407720 w 587573"/>
              <a:gd name="connsiteY68" fmla="*/ 162876 h 463560"/>
              <a:gd name="connsiteX69" fmla="*/ 416740 w 587573"/>
              <a:gd name="connsiteY69" fmla="*/ 168447 h 463560"/>
              <a:gd name="connsiteX70" fmla="*/ 425759 w 587573"/>
              <a:gd name="connsiteY70" fmla="*/ 168447 h 463560"/>
              <a:gd name="connsiteX71" fmla="*/ 431329 w 587573"/>
              <a:gd name="connsiteY71" fmla="*/ 160622 h 463560"/>
              <a:gd name="connsiteX72" fmla="*/ 449368 w 587573"/>
              <a:gd name="connsiteY72" fmla="*/ 169641 h 463560"/>
              <a:gd name="connsiteX73" fmla="*/ 465152 w 587573"/>
              <a:gd name="connsiteY73" fmla="*/ 185424 h 463560"/>
              <a:gd name="connsiteX74" fmla="*/ 481996 w 587573"/>
              <a:gd name="connsiteY74" fmla="*/ 193250 h 463560"/>
              <a:gd name="connsiteX75" fmla="*/ 486506 w 587573"/>
              <a:gd name="connsiteY75" fmla="*/ 193250 h 463560"/>
              <a:gd name="connsiteX76" fmla="*/ 489821 w 587573"/>
              <a:gd name="connsiteY76" fmla="*/ 207840 h 463560"/>
              <a:gd name="connsiteX77" fmla="*/ 490883 w 587573"/>
              <a:gd name="connsiteY77" fmla="*/ 214604 h 463560"/>
              <a:gd name="connsiteX78" fmla="*/ 499902 w 587573"/>
              <a:gd name="connsiteY78" fmla="*/ 218052 h 463560"/>
              <a:gd name="connsiteX79" fmla="*/ 508921 w 587573"/>
              <a:gd name="connsiteY79" fmla="*/ 229327 h 463560"/>
              <a:gd name="connsiteX80" fmla="*/ 503351 w 587573"/>
              <a:gd name="connsiteY80" fmla="*/ 251874 h 463560"/>
              <a:gd name="connsiteX81" fmla="*/ 501096 w 587573"/>
              <a:gd name="connsiteY81" fmla="*/ 258639 h 463560"/>
              <a:gd name="connsiteX82" fmla="*/ 514624 w 587573"/>
              <a:gd name="connsiteY82" fmla="*/ 263149 h 463560"/>
              <a:gd name="connsiteX83" fmla="*/ 529214 w 587573"/>
              <a:gd name="connsiteY83" fmla="*/ 295776 h 463560"/>
              <a:gd name="connsiteX84" fmla="*/ 512370 w 587573"/>
              <a:gd name="connsiteY84" fmla="*/ 312621 h 463560"/>
              <a:gd name="connsiteX85" fmla="*/ 531469 w 587573"/>
              <a:gd name="connsiteY85" fmla="*/ 318192 h 463560"/>
              <a:gd name="connsiteX86" fmla="*/ 548314 w 587573"/>
              <a:gd name="connsiteY86" fmla="*/ 318192 h 463560"/>
              <a:gd name="connsiteX87" fmla="*/ 549375 w 587573"/>
              <a:gd name="connsiteY87" fmla="*/ 328272 h 463560"/>
              <a:gd name="connsiteX88" fmla="*/ 529082 w 587573"/>
              <a:gd name="connsiteY88" fmla="*/ 336098 h 463560"/>
              <a:gd name="connsiteX89" fmla="*/ 531336 w 587573"/>
              <a:gd name="connsiteY89" fmla="*/ 339414 h 463560"/>
              <a:gd name="connsiteX90" fmla="*/ 535846 w 587573"/>
              <a:gd name="connsiteY90" fmla="*/ 341668 h 463560"/>
              <a:gd name="connsiteX91" fmla="*/ 540355 w 587573"/>
              <a:gd name="connsiteY91" fmla="*/ 339414 h 463560"/>
              <a:gd name="connsiteX92" fmla="*/ 547120 w 587573"/>
              <a:gd name="connsiteY92" fmla="*/ 345117 h 463560"/>
              <a:gd name="connsiteX93" fmla="*/ 532530 w 587573"/>
              <a:gd name="connsiteY93" fmla="*/ 354136 h 463560"/>
              <a:gd name="connsiteX94" fmla="*/ 532530 w 587573"/>
              <a:gd name="connsiteY94" fmla="*/ 367665 h 463560"/>
              <a:gd name="connsiteX95" fmla="*/ 543804 w 587573"/>
              <a:gd name="connsiteY95" fmla="*/ 381193 h 463560"/>
              <a:gd name="connsiteX96" fmla="*/ 551630 w 587573"/>
              <a:gd name="connsiteY96" fmla="*/ 378939 h 463560"/>
              <a:gd name="connsiteX97" fmla="*/ 557200 w 587573"/>
              <a:gd name="connsiteY97" fmla="*/ 368858 h 463560"/>
              <a:gd name="connsiteX98" fmla="*/ 587574 w 587573"/>
              <a:gd name="connsiteY98" fmla="*/ 376684 h 463560"/>
              <a:gd name="connsiteX99" fmla="*/ 580809 w 587573"/>
              <a:gd name="connsiteY99" fmla="*/ 390213 h 463560"/>
              <a:gd name="connsiteX100" fmla="*/ 576300 w 587573"/>
              <a:gd name="connsiteY100" fmla="*/ 395784 h 463560"/>
              <a:gd name="connsiteX101" fmla="*/ 569535 w 587573"/>
              <a:gd name="connsiteY101" fmla="*/ 400293 h 463560"/>
              <a:gd name="connsiteX102" fmla="*/ 567280 w 587573"/>
              <a:gd name="connsiteY102" fmla="*/ 399232 h 463560"/>
              <a:gd name="connsiteX103" fmla="*/ 565026 w 587573"/>
              <a:gd name="connsiteY103" fmla="*/ 399232 h 463560"/>
              <a:gd name="connsiteX104" fmla="*/ 562771 w 587573"/>
              <a:gd name="connsiteY104" fmla="*/ 401487 h 463560"/>
              <a:gd name="connsiteX105" fmla="*/ 561710 w 587573"/>
              <a:gd name="connsiteY105" fmla="*/ 400293 h 463560"/>
              <a:gd name="connsiteX106" fmla="*/ 558394 w 587573"/>
              <a:gd name="connsiteY106" fmla="*/ 402548 h 463560"/>
              <a:gd name="connsiteX107" fmla="*/ 556139 w 587573"/>
              <a:gd name="connsiteY107" fmla="*/ 403609 h 463560"/>
              <a:gd name="connsiteX108" fmla="*/ 552823 w 587573"/>
              <a:gd name="connsiteY108" fmla="*/ 402548 h 463560"/>
              <a:gd name="connsiteX109" fmla="*/ 550569 w 587573"/>
              <a:gd name="connsiteY109" fmla="*/ 404803 h 463560"/>
              <a:gd name="connsiteX110" fmla="*/ 546059 w 587573"/>
              <a:gd name="connsiteY110" fmla="*/ 405864 h 463560"/>
              <a:gd name="connsiteX111" fmla="*/ 547120 w 587573"/>
              <a:gd name="connsiteY111" fmla="*/ 408119 h 463560"/>
              <a:gd name="connsiteX112" fmla="*/ 540355 w 587573"/>
              <a:gd name="connsiteY112" fmla="*/ 423902 h 463560"/>
              <a:gd name="connsiteX113" fmla="*/ 538101 w 587573"/>
              <a:gd name="connsiteY113" fmla="*/ 429605 h 463560"/>
              <a:gd name="connsiteX114" fmla="*/ 548181 w 587573"/>
              <a:gd name="connsiteY114" fmla="*/ 435176 h 463560"/>
              <a:gd name="connsiteX115" fmla="*/ 545926 w 587573"/>
              <a:gd name="connsiteY115" fmla="*/ 440747 h 463560"/>
              <a:gd name="connsiteX116" fmla="*/ 540355 w 587573"/>
              <a:gd name="connsiteY116" fmla="*/ 439686 h 463560"/>
              <a:gd name="connsiteX117" fmla="*/ 540355 w 587573"/>
              <a:gd name="connsiteY117" fmla="*/ 437431 h 463560"/>
              <a:gd name="connsiteX118" fmla="*/ 535846 w 587573"/>
              <a:gd name="connsiteY118" fmla="*/ 439686 h 463560"/>
              <a:gd name="connsiteX119" fmla="*/ 533591 w 587573"/>
              <a:gd name="connsiteY119" fmla="*/ 438492 h 463560"/>
              <a:gd name="connsiteX120" fmla="*/ 524572 w 587573"/>
              <a:gd name="connsiteY120" fmla="*/ 437431 h 463560"/>
              <a:gd name="connsiteX121" fmla="*/ 520062 w 587573"/>
              <a:gd name="connsiteY121" fmla="*/ 435176 h 463560"/>
              <a:gd name="connsiteX122" fmla="*/ 515553 w 587573"/>
              <a:gd name="connsiteY122" fmla="*/ 433983 h 463560"/>
              <a:gd name="connsiteX123" fmla="*/ 517808 w 587573"/>
              <a:gd name="connsiteY123" fmla="*/ 431727 h 463560"/>
              <a:gd name="connsiteX124" fmla="*/ 517808 w 587573"/>
              <a:gd name="connsiteY124" fmla="*/ 430667 h 463560"/>
              <a:gd name="connsiteX125" fmla="*/ 515553 w 587573"/>
              <a:gd name="connsiteY125" fmla="*/ 428411 h 463560"/>
              <a:gd name="connsiteX126" fmla="*/ 514492 w 587573"/>
              <a:gd name="connsiteY126" fmla="*/ 427351 h 463560"/>
              <a:gd name="connsiteX127" fmla="*/ 514492 w 587573"/>
              <a:gd name="connsiteY127" fmla="*/ 423902 h 463560"/>
              <a:gd name="connsiteX128" fmla="*/ 513298 w 587573"/>
              <a:gd name="connsiteY128" fmla="*/ 423902 h 463560"/>
              <a:gd name="connsiteX129" fmla="*/ 512237 w 587573"/>
              <a:gd name="connsiteY129" fmla="*/ 422841 h 463560"/>
              <a:gd name="connsiteX130" fmla="*/ 511043 w 587573"/>
              <a:gd name="connsiteY130" fmla="*/ 418332 h 463560"/>
              <a:gd name="connsiteX131" fmla="*/ 512237 w 587573"/>
              <a:gd name="connsiteY131" fmla="*/ 415016 h 463560"/>
              <a:gd name="connsiteX132" fmla="*/ 508789 w 587573"/>
              <a:gd name="connsiteY132" fmla="*/ 417270 h 463560"/>
              <a:gd name="connsiteX133" fmla="*/ 499769 w 587573"/>
              <a:gd name="connsiteY133" fmla="*/ 415016 h 463560"/>
              <a:gd name="connsiteX134" fmla="*/ 497515 w 587573"/>
              <a:gd name="connsiteY134" fmla="*/ 416076 h 463560"/>
              <a:gd name="connsiteX135" fmla="*/ 497515 w 587573"/>
              <a:gd name="connsiteY135" fmla="*/ 413822 h 463560"/>
              <a:gd name="connsiteX136" fmla="*/ 495260 w 587573"/>
              <a:gd name="connsiteY136" fmla="*/ 413822 h 463560"/>
              <a:gd name="connsiteX137" fmla="*/ 491944 w 587573"/>
              <a:gd name="connsiteY137" fmla="*/ 410506 h 463560"/>
              <a:gd name="connsiteX138" fmla="*/ 484118 w 587573"/>
              <a:gd name="connsiteY138" fmla="*/ 412761 h 463560"/>
              <a:gd name="connsiteX139" fmla="*/ 482925 w 587573"/>
              <a:gd name="connsiteY139" fmla="*/ 416076 h 463560"/>
              <a:gd name="connsiteX140" fmla="*/ 481864 w 587573"/>
              <a:gd name="connsiteY140" fmla="*/ 417270 h 463560"/>
              <a:gd name="connsiteX141" fmla="*/ 478548 w 587573"/>
              <a:gd name="connsiteY141" fmla="*/ 415016 h 463560"/>
              <a:gd name="connsiteX142" fmla="*/ 476293 w 587573"/>
              <a:gd name="connsiteY142" fmla="*/ 412761 h 463560"/>
              <a:gd name="connsiteX143" fmla="*/ 475099 w 587573"/>
              <a:gd name="connsiteY143" fmla="*/ 412761 h 463560"/>
              <a:gd name="connsiteX144" fmla="*/ 472844 w 587573"/>
              <a:gd name="connsiteY144" fmla="*/ 415016 h 463560"/>
              <a:gd name="connsiteX145" fmla="*/ 471783 w 587573"/>
              <a:gd name="connsiteY145" fmla="*/ 415016 h 463560"/>
              <a:gd name="connsiteX146" fmla="*/ 468467 w 587573"/>
              <a:gd name="connsiteY146" fmla="*/ 412761 h 463560"/>
              <a:gd name="connsiteX147" fmla="*/ 467274 w 587573"/>
              <a:gd name="connsiteY147" fmla="*/ 413822 h 463560"/>
              <a:gd name="connsiteX148" fmla="*/ 461703 w 587573"/>
              <a:gd name="connsiteY148" fmla="*/ 408251 h 463560"/>
              <a:gd name="connsiteX149" fmla="*/ 458387 w 587573"/>
              <a:gd name="connsiteY149" fmla="*/ 411700 h 463560"/>
              <a:gd name="connsiteX150" fmla="*/ 461703 w 587573"/>
              <a:gd name="connsiteY150" fmla="*/ 413955 h 463560"/>
              <a:gd name="connsiteX151" fmla="*/ 461703 w 587573"/>
              <a:gd name="connsiteY151" fmla="*/ 412893 h 463560"/>
              <a:gd name="connsiteX152" fmla="*/ 469528 w 587573"/>
              <a:gd name="connsiteY152" fmla="*/ 418464 h 463560"/>
              <a:gd name="connsiteX153" fmla="*/ 467274 w 587573"/>
              <a:gd name="connsiteY153" fmla="*/ 420719 h 463560"/>
              <a:gd name="connsiteX154" fmla="*/ 465019 w 587573"/>
              <a:gd name="connsiteY154" fmla="*/ 419658 h 463560"/>
              <a:gd name="connsiteX155" fmla="*/ 462764 w 587573"/>
              <a:gd name="connsiteY155" fmla="*/ 420719 h 463560"/>
              <a:gd name="connsiteX156" fmla="*/ 456000 w 587573"/>
              <a:gd name="connsiteY156" fmla="*/ 416209 h 463560"/>
              <a:gd name="connsiteX157" fmla="*/ 454938 w 587573"/>
              <a:gd name="connsiteY157" fmla="*/ 418464 h 463560"/>
              <a:gd name="connsiteX158" fmla="*/ 457193 w 587573"/>
              <a:gd name="connsiteY158" fmla="*/ 419658 h 463560"/>
              <a:gd name="connsiteX159" fmla="*/ 456132 w 587573"/>
              <a:gd name="connsiteY159" fmla="*/ 422974 h 463560"/>
              <a:gd name="connsiteX160" fmla="*/ 457193 w 587573"/>
              <a:gd name="connsiteY160" fmla="*/ 424035 h 463560"/>
              <a:gd name="connsiteX161" fmla="*/ 454938 w 587573"/>
              <a:gd name="connsiteY161" fmla="*/ 427484 h 463560"/>
              <a:gd name="connsiteX162" fmla="*/ 453877 w 587573"/>
              <a:gd name="connsiteY162" fmla="*/ 428544 h 463560"/>
              <a:gd name="connsiteX163" fmla="*/ 452817 w 587573"/>
              <a:gd name="connsiteY163" fmla="*/ 430800 h 463560"/>
              <a:gd name="connsiteX164" fmla="*/ 451755 w 587573"/>
              <a:gd name="connsiteY164" fmla="*/ 434115 h 463560"/>
              <a:gd name="connsiteX165" fmla="*/ 447246 w 587573"/>
              <a:gd name="connsiteY165" fmla="*/ 437563 h 463560"/>
              <a:gd name="connsiteX166" fmla="*/ 450562 w 587573"/>
              <a:gd name="connsiteY166" fmla="*/ 444328 h 463560"/>
              <a:gd name="connsiteX167" fmla="*/ 449368 w 587573"/>
              <a:gd name="connsiteY167" fmla="*/ 444328 h 463560"/>
              <a:gd name="connsiteX168" fmla="*/ 444858 w 587573"/>
              <a:gd name="connsiteY168" fmla="*/ 441012 h 463560"/>
              <a:gd name="connsiteX169" fmla="*/ 442603 w 587573"/>
              <a:gd name="connsiteY169" fmla="*/ 438757 h 463560"/>
              <a:gd name="connsiteX170" fmla="*/ 441410 w 587573"/>
              <a:gd name="connsiteY170" fmla="*/ 438757 h 463560"/>
              <a:gd name="connsiteX171" fmla="*/ 435839 w 587573"/>
              <a:gd name="connsiteY171" fmla="*/ 439951 h 463560"/>
              <a:gd name="connsiteX172" fmla="*/ 430268 w 587573"/>
              <a:gd name="connsiteY172" fmla="*/ 435441 h 463560"/>
              <a:gd name="connsiteX173" fmla="*/ 429208 w 587573"/>
              <a:gd name="connsiteY173" fmla="*/ 435441 h 463560"/>
              <a:gd name="connsiteX174" fmla="*/ 421382 w 587573"/>
              <a:gd name="connsiteY174" fmla="*/ 439951 h 463560"/>
              <a:gd name="connsiteX175" fmla="*/ 415811 w 587573"/>
              <a:gd name="connsiteY175" fmla="*/ 443267 h 463560"/>
              <a:gd name="connsiteX176" fmla="*/ 416872 w 587573"/>
              <a:gd name="connsiteY176" fmla="*/ 445522 h 463560"/>
              <a:gd name="connsiteX177" fmla="*/ 398834 w 587573"/>
              <a:gd name="connsiteY177" fmla="*/ 461305 h 463560"/>
              <a:gd name="connsiteX178" fmla="*/ 392069 w 587573"/>
              <a:gd name="connsiteY178" fmla="*/ 461305 h 463560"/>
              <a:gd name="connsiteX179" fmla="*/ 388621 w 587573"/>
              <a:gd name="connsiteY179" fmla="*/ 457990 h 463560"/>
              <a:gd name="connsiteX180" fmla="*/ 384111 w 587573"/>
              <a:gd name="connsiteY180" fmla="*/ 463560 h 463560"/>
              <a:gd name="connsiteX181" fmla="*/ 377347 w 587573"/>
              <a:gd name="connsiteY181" fmla="*/ 457990 h 463560"/>
              <a:gd name="connsiteX182" fmla="*/ 376286 w 587573"/>
              <a:gd name="connsiteY182" fmla="*/ 457990 h 463560"/>
              <a:gd name="connsiteX183" fmla="*/ 371776 w 587573"/>
              <a:gd name="connsiteY183" fmla="*/ 452286 h 463560"/>
              <a:gd name="connsiteX184" fmla="*/ 369522 w 587573"/>
              <a:gd name="connsiteY184" fmla="*/ 451225 h 463560"/>
              <a:gd name="connsiteX185" fmla="*/ 366206 w 587573"/>
              <a:gd name="connsiteY185" fmla="*/ 454541 h 463560"/>
              <a:gd name="connsiteX186" fmla="*/ 360502 w 587573"/>
              <a:gd name="connsiteY186" fmla="*/ 451225 h 463560"/>
              <a:gd name="connsiteX187" fmla="*/ 357186 w 587573"/>
              <a:gd name="connsiteY187" fmla="*/ 447909 h 463560"/>
              <a:gd name="connsiteX188" fmla="*/ 350422 w 587573"/>
              <a:gd name="connsiteY188" fmla="*/ 442206 h 463560"/>
              <a:gd name="connsiteX189" fmla="*/ 348167 w 587573"/>
              <a:gd name="connsiteY189" fmla="*/ 443399 h 463560"/>
              <a:gd name="connsiteX190" fmla="*/ 342464 w 587573"/>
              <a:gd name="connsiteY190" fmla="*/ 450164 h 463560"/>
              <a:gd name="connsiteX191" fmla="*/ 351483 w 587573"/>
              <a:gd name="connsiteY191" fmla="*/ 455867 h 463560"/>
              <a:gd name="connsiteX192" fmla="*/ 346974 w 587573"/>
              <a:gd name="connsiteY192" fmla="*/ 461438 h 463560"/>
              <a:gd name="connsiteX193" fmla="*/ 331190 w 587573"/>
              <a:gd name="connsiteY193" fmla="*/ 446848 h 463560"/>
              <a:gd name="connsiteX194" fmla="*/ 331190 w 587573"/>
              <a:gd name="connsiteY194" fmla="*/ 444593 h 463560"/>
              <a:gd name="connsiteX195" fmla="*/ 328935 w 587573"/>
              <a:gd name="connsiteY195" fmla="*/ 443532 h 463560"/>
              <a:gd name="connsiteX196" fmla="*/ 327874 w 587573"/>
              <a:gd name="connsiteY196" fmla="*/ 441277 h 463560"/>
              <a:gd name="connsiteX197" fmla="*/ 327874 w 587573"/>
              <a:gd name="connsiteY197" fmla="*/ 439023 h 463560"/>
              <a:gd name="connsiteX198" fmla="*/ 324425 w 587573"/>
              <a:gd name="connsiteY198" fmla="*/ 437962 h 463560"/>
              <a:gd name="connsiteX199" fmla="*/ 319916 w 587573"/>
              <a:gd name="connsiteY199" fmla="*/ 431197 h 463560"/>
              <a:gd name="connsiteX200" fmla="*/ 316468 w 587573"/>
              <a:gd name="connsiteY200" fmla="*/ 428942 h 463560"/>
              <a:gd name="connsiteX201" fmla="*/ 313152 w 587573"/>
              <a:gd name="connsiteY201" fmla="*/ 432258 h 463560"/>
              <a:gd name="connsiteX202" fmla="*/ 311958 w 587573"/>
              <a:gd name="connsiteY202" fmla="*/ 435707 h 463560"/>
              <a:gd name="connsiteX203" fmla="*/ 301878 w 587573"/>
              <a:gd name="connsiteY203" fmla="*/ 442471 h 463560"/>
              <a:gd name="connsiteX204" fmla="*/ 298429 w 587573"/>
              <a:gd name="connsiteY204" fmla="*/ 440216 h 463560"/>
              <a:gd name="connsiteX205" fmla="*/ 296175 w 587573"/>
              <a:gd name="connsiteY205" fmla="*/ 442471 h 463560"/>
              <a:gd name="connsiteX206" fmla="*/ 291665 w 587573"/>
              <a:gd name="connsiteY206" fmla="*/ 442471 h 463560"/>
              <a:gd name="connsiteX207" fmla="*/ 290471 w 587573"/>
              <a:gd name="connsiteY207" fmla="*/ 441410 h 463560"/>
              <a:gd name="connsiteX208" fmla="*/ 282645 w 587573"/>
              <a:gd name="connsiteY208" fmla="*/ 436900 h 463560"/>
              <a:gd name="connsiteX209" fmla="*/ 280391 w 587573"/>
              <a:gd name="connsiteY209" fmla="*/ 435840 h 463560"/>
              <a:gd name="connsiteX210" fmla="*/ 277075 w 587573"/>
              <a:gd name="connsiteY210" fmla="*/ 438094 h 463560"/>
              <a:gd name="connsiteX211" fmla="*/ 272565 w 587573"/>
              <a:gd name="connsiteY211" fmla="*/ 434646 h 463560"/>
              <a:gd name="connsiteX212" fmla="*/ 271504 w 587573"/>
              <a:gd name="connsiteY212" fmla="*/ 435840 h 463560"/>
              <a:gd name="connsiteX213" fmla="*/ 276014 w 587573"/>
              <a:gd name="connsiteY213" fmla="*/ 439156 h 463560"/>
              <a:gd name="connsiteX214" fmla="*/ 264740 w 587573"/>
              <a:gd name="connsiteY214" fmla="*/ 449235 h 463560"/>
              <a:gd name="connsiteX215" fmla="*/ 262485 w 587573"/>
              <a:gd name="connsiteY215" fmla="*/ 444726 h 463560"/>
              <a:gd name="connsiteX216" fmla="*/ 260230 w 587573"/>
              <a:gd name="connsiteY216" fmla="*/ 442471 h 463560"/>
              <a:gd name="connsiteX217" fmla="*/ 256914 w 587573"/>
              <a:gd name="connsiteY217" fmla="*/ 436900 h 463560"/>
              <a:gd name="connsiteX218" fmla="*/ 243386 w 587573"/>
              <a:gd name="connsiteY218" fmla="*/ 433584 h 463560"/>
              <a:gd name="connsiteX219" fmla="*/ 243386 w 587573"/>
              <a:gd name="connsiteY219" fmla="*/ 430268 h 463560"/>
              <a:gd name="connsiteX220" fmla="*/ 240070 w 587573"/>
              <a:gd name="connsiteY220" fmla="*/ 416740 h 463560"/>
              <a:gd name="connsiteX221" fmla="*/ 246834 w 587573"/>
              <a:gd name="connsiteY221" fmla="*/ 405466 h 463560"/>
              <a:gd name="connsiteX222" fmla="*/ 235560 w 587573"/>
              <a:gd name="connsiteY222" fmla="*/ 397641 h 463560"/>
              <a:gd name="connsiteX223" fmla="*/ 234499 w 587573"/>
              <a:gd name="connsiteY223" fmla="*/ 398701 h 463560"/>
              <a:gd name="connsiteX224" fmla="*/ 233438 w 587573"/>
              <a:gd name="connsiteY224" fmla="*/ 399895 h 463560"/>
              <a:gd name="connsiteX225" fmla="*/ 231183 w 587573"/>
              <a:gd name="connsiteY225" fmla="*/ 399895 h 463560"/>
              <a:gd name="connsiteX226" fmla="*/ 227867 w 587573"/>
              <a:gd name="connsiteY226" fmla="*/ 397641 h 463560"/>
              <a:gd name="connsiteX227" fmla="*/ 225613 w 587573"/>
              <a:gd name="connsiteY227" fmla="*/ 397641 h 463560"/>
              <a:gd name="connsiteX228" fmla="*/ 224551 w 587573"/>
              <a:gd name="connsiteY228" fmla="*/ 396447 h 463560"/>
              <a:gd name="connsiteX229" fmla="*/ 224551 w 587573"/>
              <a:gd name="connsiteY229" fmla="*/ 391937 h 463560"/>
              <a:gd name="connsiteX230" fmla="*/ 216726 w 587573"/>
              <a:gd name="connsiteY230" fmla="*/ 384112 h 463560"/>
              <a:gd name="connsiteX231" fmla="*/ 204391 w 587573"/>
              <a:gd name="connsiteY231" fmla="*/ 385173 h 463560"/>
              <a:gd name="connsiteX232" fmla="*/ 197626 w 587573"/>
              <a:gd name="connsiteY232" fmla="*/ 380663 h 463560"/>
              <a:gd name="connsiteX233" fmla="*/ 195372 w 587573"/>
              <a:gd name="connsiteY233" fmla="*/ 379602 h 463560"/>
              <a:gd name="connsiteX234" fmla="*/ 194178 w 587573"/>
              <a:gd name="connsiteY234" fmla="*/ 381857 h 463560"/>
              <a:gd name="connsiteX235" fmla="*/ 189668 w 587573"/>
              <a:gd name="connsiteY235" fmla="*/ 379602 h 463560"/>
              <a:gd name="connsiteX236" fmla="*/ 187414 w 587573"/>
              <a:gd name="connsiteY236" fmla="*/ 380663 h 463560"/>
              <a:gd name="connsiteX237" fmla="*/ 181710 w 587573"/>
              <a:gd name="connsiteY237" fmla="*/ 378408 h 463560"/>
              <a:gd name="connsiteX238" fmla="*/ 162611 w 587573"/>
              <a:gd name="connsiteY238" fmla="*/ 399763 h 463560"/>
              <a:gd name="connsiteX239" fmla="*/ 163672 w 587573"/>
              <a:gd name="connsiteY239" fmla="*/ 406527 h 463560"/>
              <a:gd name="connsiteX240" fmla="*/ 174946 w 587573"/>
              <a:gd name="connsiteY240" fmla="*/ 414352 h 463560"/>
              <a:gd name="connsiteX241" fmla="*/ 174946 w 587573"/>
              <a:gd name="connsiteY241" fmla="*/ 416607 h 463560"/>
              <a:gd name="connsiteX242" fmla="*/ 172691 w 587573"/>
              <a:gd name="connsiteY242" fmla="*/ 417801 h 463560"/>
              <a:gd name="connsiteX243" fmla="*/ 172691 w 587573"/>
              <a:gd name="connsiteY243" fmla="*/ 420056 h 463560"/>
              <a:gd name="connsiteX244" fmla="*/ 168181 w 587573"/>
              <a:gd name="connsiteY244" fmla="*/ 420056 h 463560"/>
              <a:gd name="connsiteX245" fmla="*/ 167120 w 587573"/>
              <a:gd name="connsiteY245" fmla="*/ 422311 h 463560"/>
              <a:gd name="connsiteX246" fmla="*/ 161550 w 587573"/>
              <a:gd name="connsiteY246" fmla="*/ 426820 h 463560"/>
              <a:gd name="connsiteX247" fmla="*/ 151470 w 587573"/>
              <a:gd name="connsiteY247" fmla="*/ 423504 h 463560"/>
              <a:gd name="connsiteX248" fmla="*/ 137940 w 587573"/>
              <a:gd name="connsiteY248" fmla="*/ 413424 h 463560"/>
              <a:gd name="connsiteX249" fmla="*/ 140195 w 587573"/>
              <a:gd name="connsiteY249" fmla="*/ 410108 h 463560"/>
              <a:gd name="connsiteX250" fmla="*/ 136880 w 587573"/>
              <a:gd name="connsiteY250" fmla="*/ 406660 h 463560"/>
              <a:gd name="connsiteX251" fmla="*/ 139134 w 587573"/>
              <a:gd name="connsiteY251" fmla="*/ 404404 h 463560"/>
              <a:gd name="connsiteX252" fmla="*/ 136880 w 587573"/>
              <a:gd name="connsiteY252" fmla="*/ 404404 h 463560"/>
              <a:gd name="connsiteX253" fmla="*/ 137940 w 587573"/>
              <a:gd name="connsiteY253" fmla="*/ 403344 h 463560"/>
              <a:gd name="connsiteX254" fmla="*/ 137940 w 587573"/>
              <a:gd name="connsiteY254" fmla="*/ 402283 h 463560"/>
              <a:gd name="connsiteX255" fmla="*/ 135686 w 587573"/>
              <a:gd name="connsiteY255" fmla="*/ 402283 h 463560"/>
              <a:gd name="connsiteX256" fmla="*/ 134625 w 587573"/>
              <a:gd name="connsiteY256" fmla="*/ 401089 h 463560"/>
              <a:gd name="connsiteX257" fmla="*/ 135686 w 587573"/>
              <a:gd name="connsiteY257" fmla="*/ 401089 h 463560"/>
              <a:gd name="connsiteX258" fmla="*/ 135686 w 587573"/>
              <a:gd name="connsiteY258" fmla="*/ 400028 h 463560"/>
              <a:gd name="connsiteX259" fmla="*/ 134625 w 587573"/>
              <a:gd name="connsiteY259" fmla="*/ 400028 h 463560"/>
              <a:gd name="connsiteX260" fmla="*/ 133564 w 587573"/>
              <a:gd name="connsiteY260" fmla="*/ 398834 h 463560"/>
              <a:gd name="connsiteX261" fmla="*/ 134625 w 587573"/>
              <a:gd name="connsiteY261" fmla="*/ 398834 h 463560"/>
              <a:gd name="connsiteX262" fmla="*/ 135686 w 587573"/>
              <a:gd name="connsiteY262" fmla="*/ 397773 h 463560"/>
              <a:gd name="connsiteX263" fmla="*/ 136880 w 587573"/>
              <a:gd name="connsiteY263" fmla="*/ 397773 h 463560"/>
              <a:gd name="connsiteX264" fmla="*/ 137940 w 587573"/>
              <a:gd name="connsiteY264" fmla="*/ 396579 h 463560"/>
              <a:gd name="connsiteX265" fmla="*/ 130115 w 587573"/>
              <a:gd name="connsiteY265" fmla="*/ 397773 h 463560"/>
              <a:gd name="connsiteX266" fmla="*/ 136880 w 587573"/>
              <a:gd name="connsiteY266" fmla="*/ 404537 h 463560"/>
              <a:gd name="connsiteX267" fmla="*/ 136880 w 587573"/>
              <a:gd name="connsiteY267" fmla="*/ 413556 h 463560"/>
              <a:gd name="connsiteX268" fmla="*/ 120035 w 587573"/>
              <a:gd name="connsiteY268" fmla="*/ 406793 h 463560"/>
              <a:gd name="connsiteX269" fmla="*/ 104251 w 587573"/>
              <a:gd name="connsiteY269" fmla="*/ 385438 h 463560"/>
              <a:gd name="connsiteX270" fmla="*/ 94171 w 587573"/>
              <a:gd name="connsiteY270" fmla="*/ 385438 h 463560"/>
              <a:gd name="connsiteX271" fmla="*/ 91916 w 587573"/>
              <a:gd name="connsiteY271" fmla="*/ 386499 h 463560"/>
              <a:gd name="connsiteX272" fmla="*/ 86346 w 587573"/>
              <a:gd name="connsiteY272" fmla="*/ 380929 h 463560"/>
              <a:gd name="connsiteX273" fmla="*/ 85284 w 587573"/>
              <a:gd name="connsiteY273" fmla="*/ 382122 h 463560"/>
              <a:gd name="connsiteX274" fmla="*/ 79714 w 587573"/>
              <a:gd name="connsiteY274" fmla="*/ 382122 h 463560"/>
              <a:gd name="connsiteX275" fmla="*/ 71888 w 587573"/>
              <a:gd name="connsiteY275" fmla="*/ 378673 h 463560"/>
              <a:gd name="connsiteX276" fmla="*/ 70827 w 587573"/>
              <a:gd name="connsiteY276" fmla="*/ 377613 h 463560"/>
              <a:gd name="connsiteX277" fmla="*/ 66318 w 587573"/>
              <a:gd name="connsiteY277" fmla="*/ 375357 h 463560"/>
              <a:gd name="connsiteX278" fmla="*/ 61808 w 587573"/>
              <a:gd name="connsiteY278" fmla="*/ 376419 h 463560"/>
              <a:gd name="connsiteX279" fmla="*/ 57298 w 587573"/>
              <a:gd name="connsiteY279" fmla="*/ 376419 h 463560"/>
              <a:gd name="connsiteX280" fmla="*/ 56237 w 587573"/>
              <a:gd name="connsiteY280" fmla="*/ 375357 h 463560"/>
              <a:gd name="connsiteX281" fmla="*/ 64063 w 587573"/>
              <a:gd name="connsiteY281" fmla="*/ 365278 h 463560"/>
              <a:gd name="connsiteX282" fmla="*/ 59553 w 587573"/>
              <a:gd name="connsiteY282" fmla="*/ 359706 h 463560"/>
              <a:gd name="connsiteX283" fmla="*/ 55044 w 587573"/>
              <a:gd name="connsiteY283" fmla="*/ 364216 h 463560"/>
              <a:gd name="connsiteX284" fmla="*/ 33689 w 587573"/>
              <a:gd name="connsiteY284" fmla="*/ 351881 h 463560"/>
              <a:gd name="connsiteX285" fmla="*/ 30374 w 587573"/>
              <a:gd name="connsiteY285" fmla="*/ 355197 h 463560"/>
              <a:gd name="connsiteX286" fmla="*/ 22548 w 587573"/>
              <a:gd name="connsiteY286" fmla="*/ 349627 h 463560"/>
              <a:gd name="connsiteX287" fmla="*/ 20293 w 587573"/>
              <a:gd name="connsiteY287" fmla="*/ 347372 h 463560"/>
              <a:gd name="connsiteX288" fmla="*/ 23609 w 587573"/>
              <a:gd name="connsiteY288" fmla="*/ 342862 h 463560"/>
              <a:gd name="connsiteX289" fmla="*/ 20293 w 587573"/>
              <a:gd name="connsiteY289" fmla="*/ 339546 h 463560"/>
              <a:gd name="connsiteX290" fmla="*/ 16977 w 587573"/>
              <a:gd name="connsiteY290" fmla="*/ 345117 h 463560"/>
              <a:gd name="connsiteX291" fmla="*/ 14723 w 587573"/>
              <a:gd name="connsiteY291" fmla="*/ 344056 h 463560"/>
              <a:gd name="connsiteX292" fmla="*/ 13529 w 587573"/>
              <a:gd name="connsiteY292" fmla="*/ 345117 h 463560"/>
              <a:gd name="connsiteX293" fmla="*/ 7958 w 587573"/>
              <a:gd name="connsiteY293" fmla="*/ 340607 h 463560"/>
              <a:gd name="connsiteX294" fmla="*/ 18039 w 587573"/>
              <a:gd name="connsiteY294" fmla="*/ 327079 h 463560"/>
              <a:gd name="connsiteX295" fmla="*/ 0 w 587573"/>
              <a:gd name="connsiteY295" fmla="*/ 293389 h 463560"/>
              <a:gd name="connsiteX296" fmla="*/ 4510 w 587573"/>
              <a:gd name="connsiteY296" fmla="*/ 291134 h 463560"/>
              <a:gd name="connsiteX297" fmla="*/ 9019 w 587573"/>
              <a:gd name="connsiteY297" fmla="*/ 296705 h 463560"/>
              <a:gd name="connsiteX298" fmla="*/ 22548 w 587573"/>
              <a:gd name="connsiteY298" fmla="*/ 292196 h 463560"/>
              <a:gd name="connsiteX299" fmla="*/ 19232 w 587573"/>
              <a:gd name="connsiteY299" fmla="*/ 279861 h 463560"/>
              <a:gd name="connsiteX300" fmla="*/ 21487 w 587573"/>
              <a:gd name="connsiteY300" fmla="*/ 275351 h 463560"/>
              <a:gd name="connsiteX301" fmla="*/ 24803 w 587573"/>
              <a:gd name="connsiteY301" fmla="*/ 278667 h 463560"/>
              <a:gd name="connsiteX302" fmla="*/ 32628 w 587573"/>
              <a:gd name="connsiteY302" fmla="*/ 279861 h 463560"/>
              <a:gd name="connsiteX303" fmla="*/ 33689 w 587573"/>
              <a:gd name="connsiteY303" fmla="*/ 278667 h 463560"/>
              <a:gd name="connsiteX304" fmla="*/ 32628 w 587573"/>
              <a:gd name="connsiteY304" fmla="*/ 276412 h 463560"/>
              <a:gd name="connsiteX305" fmla="*/ 34883 w 587573"/>
              <a:gd name="connsiteY305" fmla="*/ 274157 h 463560"/>
              <a:gd name="connsiteX306" fmla="*/ 41648 w 587573"/>
              <a:gd name="connsiteY306" fmla="*/ 278667 h 463560"/>
              <a:gd name="connsiteX307" fmla="*/ 43902 w 587573"/>
              <a:gd name="connsiteY307" fmla="*/ 276412 h 463560"/>
              <a:gd name="connsiteX308" fmla="*/ 48412 w 587573"/>
              <a:gd name="connsiteY308" fmla="*/ 280921 h 463560"/>
              <a:gd name="connsiteX309" fmla="*/ 50667 w 587573"/>
              <a:gd name="connsiteY309" fmla="*/ 282115 h 463560"/>
              <a:gd name="connsiteX310" fmla="*/ 50667 w 587573"/>
              <a:gd name="connsiteY310" fmla="*/ 279861 h 463560"/>
              <a:gd name="connsiteX311" fmla="*/ 49605 w 587573"/>
              <a:gd name="connsiteY311" fmla="*/ 276545 h 463560"/>
              <a:gd name="connsiteX312" fmla="*/ 56370 w 587573"/>
              <a:gd name="connsiteY312" fmla="*/ 265270 h 463560"/>
              <a:gd name="connsiteX313" fmla="*/ 49605 w 587573"/>
              <a:gd name="connsiteY313" fmla="*/ 253997 h 463560"/>
              <a:gd name="connsiteX314" fmla="*/ 44035 w 587573"/>
              <a:gd name="connsiteY314" fmla="*/ 231449 h 463560"/>
              <a:gd name="connsiteX315" fmla="*/ 53054 w 587573"/>
              <a:gd name="connsiteY315" fmla="*/ 224684 h 463560"/>
              <a:gd name="connsiteX316" fmla="*/ 56370 w 587573"/>
              <a:gd name="connsiteY316" fmla="*/ 222429 h 463560"/>
              <a:gd name="connsiteX317" fmla="*/ 65389 w 587573"/>
              <a:gd name="connsiteY317" fmla="*/ 229194 h 463560"/>
              <a:gd name="connsiteX318" fmla="*/ 70960 w 587573"/>
              <a:gd name="connsiteY318" fmla="*/ 242722 h 463560"/>
              <a:gd name="connsiteX319" fmla="*/ 88998 w 587573"/>
              <a:gd name="connsiteY319" fmla="*/ 258506 h 463560"/>
              <a:gd name="connsiteX320" fmla="*/ 91253 w 587573"/>
              <a:gd name="connsiteY320" fmla="*/ 260761 h 463560"/>
              <a:gd name="connsiteX321" fmla="*/ 96823 w 587573"/>
              <a:gd name="connsiteY321" fmla="*/ 251742 h 463560"/>
              <a:gd name="connsiteX322" fmla="*/ 96823 w 587573"/>
              <a:gd name="connsiteY322" fmla="*/ 250681 h 463560"/>
              <a:gd name="connsiteX323" fmla="*/ 95763 w 587573"/>
              <a:gd name="connsiteY323" fmla="*/ 250681 h 463560"/>
              <a:gd name="connsiteX324" fmla="*/ 95763 w 587573"/>
              <a:gd name="connsiteY324" fmla="*/ 249487 h 463560"/>
              <a:gd name="connsiteX325" fmla="*/ 94702 w 587573"/>
              <a:gd name="connsiteY325" fmla="*/ 248426 h 463560"/>
              <a:gd name="connsiteX326" fmla="*/ 92447 w 587573"/>
              <a:gd name="connsiteY326" fmla="*/ 248426 h 463560"/>
              <a:gd name="connsiteX327" fmla="*/ 92447 w 587573"/>
              <a:gd name="connsiteY327" fmla="*/ 246171 h 463560"/>
              <a:gd name="connsiteX328" fmla="*/ 90192 w 587573"/>
              <a:gd name="connsiteY328" fmla="*/ 246171 h 463560"/>
              <a:gd name="connsiteX329" fmla="*/ 90192 w 587573"/>
              <a:gd name="connsiteY329" fmla="*/ 245110 h 463560"/>
              <a:gd name="connsiteX330" fmla="*/ 89131 w 587573"/>
              <a:gd name="connsiteY330" fmla="*/ 243916 h 463560"/>
              <a:gd name="connsiteX331" fmla="*/ 88070 w 587573"/>
              <a:gd name="connsiteY331" fmla="*/ 243916 h 463560"/>
              <a:gd name="connsiteX332" fmla="*/ 88070 w 587573"/>
              <a:gd name="connsiteY332" fmla="*/ 242855 h 463560"/>
              <a:gd name="connsiteX333" fmla="*/ 87009 w 587573"/>
              <a:gd name="connsiteY333" fmla="*/ 242855 h 463560"/>
              <a:gd name="connsiteX334" fmla="*/ 87009 w 587573"/>
              <a:gd name="connsiteY334" fmla="*/ 241662 h 463560"/>
              <a:gd name="connsiteX335" fmla="*/ 85948 w 587573"/>
              <a:gd name="connsiteY335" fmla="*/ 241662 h 463560"/>
              <a:gd name="connsiteX336" fmla="*/ 85948 w 587573"/>
              <a:gd name="connsiteY336" fmla="*/ 239406 h 463560"/>
              <a:gd name="connsiteX337" fmla="*/ 88202 w 587573"/>
              <a:gd name="connsiteY337" fmla="*/ 231581 h 463560"/>
              <a:gd name="connsiteX338" fmla="*/ 91518 w 587573"/>
              <a:gd name="connsiteY338" fmla="*/ 226011 h 463560"/>
              <a:gd name="connsiteX339" fmla="*/ 85948 w 587573"/>
              <a:gd name="connsiteY339" fmla="*/ 215930 h 463560"/>
              <a:gd name="connsiteX340" fmla="*/ 74674 w 587573"/>
              <a:gd name="connsiteY340" fmla="*/ 204656 h 463560"/>
              <a:gd name="connsiteX341" fmla="*/ 80244 w 587573"/>
              <a:gd name="connsiteY341" fmla="*/ 199085 h 463560"/>
              <a:gd name="connsiteX342" fmla="*/ 101599 w 587573"/>
              <a:gd name="connsiteY342" fmla="*/ 209166 h 463560"/>
              <a:gd name="connsiteX343" fmla="*/ 106108 w 587573"/>
              <a:gd name="connsiteY343" fmla="*/ 203595 h 463560"/>
              <a:gd name="connsiteX344" fmla="*/ 103854 w 587573"/>
              <a:gd name="connsiteY344" fmla="*/ 201340 h 463560"/>
              <a:gd name="connsiteX345" fmla="*/ 109424 w 587573"/>
              <a:gd name="connsiteY345" fmla="*/ 199085 h 463560"/>
              <a:gd name="connsiteX346" fmla="*/ 111679 w 587573"/>
              <a:gd name="connsiteY346" fmla="*/ 195770 h 463560"/>
              <a:gd name="connsiteX347" fmla="*/ 118443 w 587573"/>
              <a:gd name="connsiteY347" fmla="*/ 201340 h 463560"/>
              <a:gd name="connsiteX348" fmla="*/ 124014 w 587573"/>
              <a:gd name="connsiteY348" fmla="*/ 204656 h 463560"/>
              <a:gd name="connsiteX349" fmla="*/ 127330 w 587573"/>
              <a:gd name="connsiteY349" fmla="*/ 199085 h 463560"/>
              <a:gd name="connsiteX350" fmla="*/ 126269 w 587573"/>
              <a:gd name="connsiteY350" fmla="*/ 197892 h 463560"/>
              <a:gd name="connsiteX351" fmla="*/ 122953 w 587573"/>
              <a:gd name="connsiteY351" fmla="*/ 197892 h 463560"/>
              <a:gd name="connsiteX352" fmla="*/ 121892 w 587573"/>
              <a:gd name="connsiteY352" fmla="*/ 199085 h 463560"/>
              <a:gd name="connsiteX353" fmla="*/ 119637 w 587573"/>
              <a:gd name="connsiteY353" fmla="*/ 197892 h 463560"/>
              <a:gd name="connsiteX354" fmla="*/ 119637 w 587573"/>
              <a:gd name="connsiteY354" fmla="*/ 196831 h 463560"/>
              <a:gd name="connsiteX355" fmla="*/ 117382 w 587573"/>
              <a:gd name="connsiteY355" fmla="*/ 196831 h 463560"/>
              <a:gd name="connsiteX356" fmla="*/ 117382 w 587573"/>
              <a:gd name="connsiteY356" fmla="*/ 194576 h 463560"/>
              <a:gd name="connsiteX357" fmla="*/ 118443 w 587573"/>
              <a:gd name="connsiteY357" fmla="*/ 195770 h 463560"/>
              <a:gd name="connsiteX358" fmla="*/ 120698 w 587573"/>
              <a:gd name="connsiteY358" fmla="*/ 195770 h 463560"/>
              <a:gd name="connsiteX359" fmla="*/ 120698 w 587573"/>
              <a:gd name="connsiteY359" fmla="*/ 193515 h 463560"/>
              <a:gd name="connsiteX360" fmla="*/ 119637 w 587573"/>
              <a:gd name="connsiteY360" fmla="*/ 186751 h 463560"/>
              <a:gd name="connsiteX361" fmla="*/ 144440 w 587573"/>
              <a:gd name="connsiteY361" fmla="*/ 181180 h 463560"/>
              <a:gd name="connsiteX362" fmla="*/ 116321 w 587573"/>
              <a:gd name="connsiteY362" fmla="*/ 121494 h 463560"/>
              <a:gd name="connsiteX363" fmla="*/ 108495 w 587573"/>
              <a:gd name="connsiteY363" fmla="*/ 105711 h 463560"/>
              <a:gd name="connsiteX364" fmla="*/ 111811 w 587573"/>
              <a:gd name="connsiteY364" fmla="*/ 101201 h 463560"/>
              <a:gd name="connsiteX365" fmla="*/ 112873 w 587573"/>
              <a:gd name="connsiteY365" fmla="*/ 96692 h 463560"/>
              <a:gd name="connsiteX366" fmla="*/ 117382 w 587573"/>
              <a:gd name="connsiteY366" fmla="*/ 91120 h 463560"/>
              <a:gd name="connsiteX367" fmla="*/ 118443 w 587573"/>
              <a:gd name="connsiteY367" fmla="*/ 85417 h 463560"/>
              <a:gd name="connsiteX368" fmla="*/ 117382 w 587573"/>
              <a:gd name="connsiteY368" fmla="*/ 82101 h 463560"/>
              <a:gd name="connsiteX369" fmla="*/ 116321 w 587573"/>
              <a:gd name="connsiteY369" fmla="*/ 81041 h 463560"/>
              <a:gd name="connsiteX370" fmla="*/ 113005 w 587573"/>
              <a:gd name="connsiteY370" fmla="*/ 81041 h 463560"/>
              <a:gd name="connsiteX371" fmla="*/ 110750 w 587573"/>
              <a:gd name="connsiteY371" fmla="*/ 78785 h 463560"/>
              <a:gd name="connsiteX372" fmla="*/ 110750 w 587573"/>
              <a:gd name="connsiteY372" fmla="*/ 76531 h 463560"/>
              <a:gd name="connsiteX373" fmla="*/ 114066 w 587573"/>
              <a:gd name="connsiteY373" fmla="*/ 72021 h 463560"/>
              <a:gd name="connsiteX374" fmla="*/ 119637 w 587573"/>
              <a:gd name="connsiteY374" fmla="*/ 70960 h 463560"/>
              <a:gd name="connsiteX375" fmla="*/ 120698 w 587573"/>
              <a:gd name="connsiteY375" fmla="*/ 66450 h 463560"/>
              <a:gd name="connsiteX376" fmla="*/ 118443 w 587573"/>
              <a:gd name="connsiteY376" fmla="*/ 61941 h 463560"/>
              <a:gd name="connsiteX377" fmla="*/ 113934 w 587573"/>
              <a:gd name="connsiteY377" fmla="*/ 63134 h 463560"/>
              <a:gd name="connsiteX378" fmla="*/ 107169 w 587573"/>
              <a:gd name="connsiteY378" fmla="*/ 56370 h 463560"/>
              <a:gd name="connsiteX379" fmla="*/ 147623 w 587573"/>
              <a:gd name="connsiteY379" fmla="*/ 53054 h 463560"/>
              <a:gd name="connsiteX380" fmla="*/ 149878 w 587573"/>
              <a:gd name="connsiteY380" fmla="*/ 49605 h 463560"/>
              <a:gd name="connsiteX381" fmla="*/ 149878 w 587573"/>
              <a:gd name="connsiteY381" fmla="*/ 44035 h 463560"/>
              <a:gd name="connsiteX382" fmla="*/ 139798 w 587573"/>
              <a:gd name="connsiteY382" fmla="*/ 29445 h 463560"/>
              <a:gd name="connsiteX383" fmla="*/ 134227 w 587573"/>
              <a:gd name="connsiteY383" fmla="*/ 20426 h 463560"/>
              <a:gd name="connsiteX384" fmla="*/ 121892 w 587573"/>
              <a:gd name="connsiteY384" fmla="*/ 12601 h 46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587573" h="463560">
                <a:moveTo>
                  <a:pt x="121096" y="11274"/>
                </a:moveTo>
                <a:lnTo>
                  <a:pt x="127860" y="0"/>
                </a:lnTo>
                <a:lnTo>
                  <a:pt x="127860" y="2255"/>
                </a:lnTo>
                <a:lnTo>
                  <a:pt x="129054" y="2255"/>
                </a:lnTo>
                <a:lnTo>
                  <a:pt x="130115" y="3449"/>
                </a:lnTo>
                <a:lnTo>
                  <a:pt x="131309" y="3449"/>
                </a:lnTo>
                <a:lnTo>
                  <a:pt x="132370" y="4510"/>
                </a:lnTo>
                <a:lnTo>
                  <a:pt x="139134" y="10080"/>
                </a:lnTo>
                <a:lnTo>
                  <a:pt x="136880" y="15784"/>
                </a:lnTo>
                <a:lnTo>
                  <a:pt x="140195" y="15784"/>
                </a:lnTo>
                <a:lnTo>
                  <a:pt x="142450" y="10080"/>
                </a:lnTo>
                <a:lnTo>
                  <a:pt x="148021" y="13529"/>
                </a:lnTo>
                <a:lnTo>
                  <a:pt x="149215" y="12335"/>
                </a:lnTo>
                <a:lnTo>
                  <a:pt x="149215" y="16845"/>
                </a:lnTo>
                <a:lnTo>
                  <a:pt x="154785" y="18039"/>
                </a:lnTo>
                <a:lnTo>
                  <a:pt x="160356" y="23609"/>
                </a:lnTo>
                <a:lnTo>
                  <a:pt x="170436" y="24671"/>
                </a:lnTo>
                <a:lnTo>
                  <a:pt x="171497" y="20161"/>
                </a:lnTo>
                <a:lnTo>
                  <a:pt x="173752" y="20161"/>
                </a:lnTo>
                <a:lnTo>
                  <a:pt x="173752" y="19099"/>
                </a:lnTo>
                <a:lnTo>
                  <a:pt x="172691" y="18039"/>
                </a:lnTo>
                <a:lnTo>
                  <a:pt x="170436" y="16845"/>
                </a:lnTo>
                <a:lnTo>
                  <a:pt x="170436" y="12335"/>
                </a:lnTo>
                <a:lnTo>
                  <a:pt x="181710" y="25864"/>
                </a:lnTo>
                <a:lnTo>
                  <a:pt x="198555" y="24671"/>
                </a:lnTo>
                <a:lnTo>
                  <a:pt x="200810" y="19099"/>
                </a:lnTo>
                <a:lnTo>
                  <a:pt x="208635" y="20161"/>
                </a:lnTo>
                <a:lnTo>
                  <a:pt x="222164" y="35944"/>
                </a:lnTo>
                <a:lnTo>
                  <a:pt x="231183" y="40454"/>
                </a:lnTo>
                <a:lnTo>
                  <a:pt x="237947" y="44964"/>
                </a:lnTo>
                <a:lnTo>
                  <a:pt x="259302" y="31434"/>
                </a:lnTo>
                <a:lnTo>
                  <a:pt x="263812" y="24671"/>
                </a:lnTo>
                <a:lnTo>
                  <a:pt x="263812" y="17906"/>
                </a:lnTo>
                <a:lnTo>
                  <a:pt x="267127" y="15651"/>
                </a:lnTo>
                <a:lnTo>
                  <a:pt x="279462" y="20161"/>
                </a:lnTo>
                <a:lnTo>
                  <a:pt x="287288" y="13396"/>
                </a:lnTo>
                <a:lnTo>
                  <a:pt x="290604" y="13396"/>
                </a:lnTo>
                <a:lnTo>
                  <a:pt x="299623" y="20161"/>
                </a:lnTo>
                <a:lnTo>
                  <a:pt x="296175" y="21355"/>
                </a:lnTo>
                <a:lnTo>
                  <a:pt x="299623" y="29180"/>
                </a:lnTo>
                <a:lnTo>
                  <a:pt x="305194" y="27987"/>
                </a:lnTo>
                <a:lnTo>
                  <a:pt x="305194" y="26925"/>
                </a:lnTo>
                <a:lnTo>
                  <a:pt x="346841" y="37006"/>
                </a:lnTo>
                <a:lnTo>
                  <a:pt x="361431" y="51595"/>
                </a:lnTo>
                <a:lnTo>
                  <a:pt x="358115" y="57166"/>
                </a:lnTo>
                <a:lnTo>
                  <a:pt x="362624" y="63930"/>
                </a:lnTo>
                <a:lnTo>
                  <a:pt x="359309" y="62737"/>
                </a:lnTo>
                <a:lnTo>
                  <a:pt x="359309" y="66053"/>
                </a:lnTo>
                <a:lnTo>
                  <a:pt x="357054" y="68307"/>
                </a:lnTo>
                <a:lnTo>
                  <a:pt x="349229" y="69501"/>
                </a:lnTo>
                <a:lnTo>
                  <a:pt x="348167" y="83030"/>
                </a:lnTo>
                <a:lnTo>
                  <a:pt x="344719" y="92049"/>
                </a:lnTo>
                <a:lnTo>
                  <a:pt x="345913" y="110087"/>
                </a:lnTo>
                <a:lnTo>
                  <a:pt x="357186" y="112342"/>
                </a:lnTo>
                <a:lnTo>
                  <a:pt x="363951" y="118046"/>
                </a:lnTo>
                <a:lnTo>
                  <a:pt x="349361" y="134891"/>
                </a:lnTo>
                <a:lnTo>
                  <a:pt x="351616" y="142716"/>
                </a:lnTo>
                <a:lnTo>
                  <a:pt x="353870" y="141654"/>
                </a:lnTo>
                <a:lnTo>
                  <a:pt x="362890" y="147226"/>
                </a:lnTo>
                <a:lnTo>
                  <a:pt x="361829" y="150541"/>
                </a:lnTo>
                <a:lnTo>
                  <a:pt x="369654" y="156245"/>
                </a:lnTo>
                <a:lnTo>
                  <a:pt x="365145" y="163009"/>
                </a:lnTo>
                <a:lnTo>
                  <a:pt x="369654" y="173089"/>
                </a:lnTo>
                <a:lnTo>
                  <a:pt x="379734" y="164070"/>
                </a:lnTo>
                <a:lnTo>
                  <a:pt x="384244" y="162876"/>
                </a:lnTo>
                <a:lnTo>
                  <a:pt x="386499" y="165131"/>
                </a:lnTo>
                <a:lnTo>
                  <a:pt x="396579" y="167386"/>
                </a:lnTo>
                <a:lnTo>
                  <a:pt x="402150" y="167386"/>
                </a:lnTo>
                <a:lnTo>
                  <a:pt x="407720" y="162876"/>
                </a:lnTo>
                <a:lnTo>
                  <a:pt x="416740" y="168447"/>
                </a:lnTo>
                <a:lnTo>
                  <a:pt x="425759" y="168447"/>
                </a:lnTo>
                <a:lnTo>
                  <a:pt x="431329" y="160622"/>
                </a:lnTo>
                <a:lnTo>
                  <a:pt x="449368" y="169641"/>
                </a:lnTo>
                <a:lnTo>
                  <a:pt x="465152" y="185424"/>
                </a:lnTo>
                <a:lnTo>
                  <a:pt x="481996" y="193250"/>
                </a:lnTo>
                <a:lnTo>
                  <a:pt x="486506" y="193250"/>
                </a:lnTo>
                <a:lnTo>
                  <a:pt x="489821" y="207840"/>
                </a:lnTo>
                <a:lnTo>
                  <a:pt x="490883" y="214604"/>
                </a:lnTo>
                <a:lnTo>
                  <a:pt x="499902" y="218052"/>
                </a:lnTo>
                <a:lnTo>
                  <a:pt x="508921" y="229327"/>
                </a:lnTo>
                <a:lnTo>
                  <a:pt x="503351" y="251874"/>
                </a:lnTo>
                <a:lnTo>
                  <a:pt x="501096" y="258639"/>
                </a:lnTo>
                <a:lnTo>
                  <a:pt x="514624" y="263149"/>
                </a:lnTo>
                <a:lnTo>
                  <a:pt x="529214" y="295776"/>
                </a:lnTo>
                <a:lnTo>
                  <a:pt x="512370" y="312621"/>
                </a:lnTo>
                <a:lnTo>
                  <a:pt x="531469" y="318192"/>
                </a:lnTo>
                <a:lnTo>
                  <a:pt x="548314" y="318192"/>
                </a:lnTo>
                <a:lnTo>
                  <a:pt x="549375" y="328272"/>
                </a:lnTo>
                <a:lnTo>
                  <a:pt x="529082" y="336098"/>
                </a:lnTo>
                <a:lnTo>
                  <a:pt x="531336" y="339414"/>
                </a:lnTo>
                <a:lnTo>
                  <a:pt x="535846" y="341668"/>
                </a:lnTo>
                <a:lnTo>
                  <a:pt x="540355" y="339414"/>
                </a:lnTo>
                <a:lnTo>
                  <a:pt x="547120" y="345117"/>
                </a:lnTo>
                <a:lnTo>
                  <a:pt x="532530" y="354136"/>
                </a:lnTo>
                <a:lnTo>
                  <a:pt x="532530" y="367665"/>
                </a:lnTo>
                <a:lnTo>
                  <a:pt x="543804" y="381193"/>
                </a:lnTo>
                <a:lnTo>
                  <a:pt x="551630" y="378939"/>
                </a:lnTo>
                <a:lnTo>
                  <a:pt x="557200" y="368858"/>
                </a:lnTo>
                <a:lnTo>
                  <a:pt x="587574" y="376684"/>
                </a:lnTo>
                <a:lnTo>
                  <a:pt x="580809" y="390213"/>
                </a:lnTo>
                <a:lnTo>
                  <a:pt x="576300" y="395784"/>
                </a:lnTo>
                <a:lnTo>
                  <a:pt x="569535" y="400293"/>
                </a:lnTo>
                <a:lnTo>
                  <a:pt x="567280" y="399232"/>
                </a:lnTo>
                <a:lnTo>
                  <a:pt x="565026" y="399232"/>
                </a:lnTo>
                <a:lnTo>
                  <a:pt x="562771" y="401487"/>
                </a:lnTo>
                <a:lnTo>
                  <a:pt x="561710" y="400293"/>
                </a:lnTo>
                <a:lnTo>
                  <a:pt x="558394" y="402548"/>
                </a:lnTo>
                <a:lnTo>
                  <a:pt x="556139" y="403609"/>
                </a:lnTo>
                <a:lnTo>
                  <a:pt x="552823" y="402548"/>
                </a:lnTo>
                <a:lnTo>
                  <a:pt x="550569" y="404803"/>
                </a:lnTo>
                <a:lnTo>
                  <a:pt x="546059" y="405864"/>
                </a:lnTo>
                <a:lnTo>
                  <a:pt x="547120" y="408119"/>
                </a:lnTo>
                <a:lnTo>
                  <a:pt x="540355" y="423902"/>
                </a:lnTo>
                <a:lnTo>
                  <a:pt x="538101" y="429605"/>
                </a:lnTo>
                <a:lnTo>
                  <a:pt x="548181" y="435176"/>
                </a:lnTo>
                <a:lnTo>
                  <a:pt x="545926" y="440747"/>
                </a:lnTo>
                <a:lnTo>
                  <a:pt x="540355" y="439686"/>
                </a:lnTo>
                <a:lnTo>
                  <a:pt x="540355" y="437431"/>
                </a:lnTo>
                <a:lnTo>
                  <a:pt x="535846" y="439686"/>
                </a:lnTo>
                <a:lnTo>
                  <a:pt x="533591" y="438492"/>
                </a:lnTo>
                <a:lnTo>
                  <a:pt x="524572" y="437431"/>
                </a:lnTo>
                <a:lnTo>
                  <a:pt x="520062" y="435176"/>
                </a:lnTo>
                <a:lnTo>
                  <a:pt x="515553" y="433983"/>
                </a:lnTo>
                <a:lnTo>
                  <a:pt x="517808" y="431727"/>
                </a:lnTo>
                <a:lnTo>
                  <a:pt x="517808" y="430667"/>
                </a:lnTo>
                <a:lnTo>
                  <a:pt x="515553" y="428411"/>
                </a:lnTo>
                <a:lnTo>
                  <a:pt x="514492" y="427351"/>
                </a:lnTo>
                <a:lnTo>
                  <a:pt x="514492" y="423902"/>
                </a:lnTo>
                <a:lnTo>
                  <a:pt x="513298" y="423902"/>
                </a:lnTo>
                <a:lnTo>
                  <a:pt x="512237" y="422841"/>
                </a:lnTo>
                <a:lnTo>
                  <a:pt x="511043" y="418332"/>
                </a:lnTo>
                <a:lnTo>
                  <a:pt x="512237" y="415016"/>
                </a:lnTo>
                <a:lnTo>
                  <a:pt x="508789" y="417270"/>
                </a:lnTo>
                <a:lnTo>
                  <a:pt x="499769" y="415016"/>
                </a:lnTo>
                <a:lnTo>
                  <a:pt x="497515" y="416076"/>
                </a:lnTo>
                <a:lnTo>
                  <a:pt x="497515" y="413822"/>
                </a:lnTo>
                <a:lnTo>
                  <a:pt x="495260" y="413822"/>
                </a:lnTo>
                <a:lnTo>
                  <a:pt x="491944" y="410506"/>
                </a:lnTo>
                <a:lnTo>
                  <a:pt x="484118" y="412761"/>
                </a:lnTo>
                <a:lnTo>
                  <a:pt x="482925" y="416076"/>
                </a:lnTo>
                <a:lnTo>
                  <a:pt x="481864" y="417270"/>
                </a:lnTo>
                <a:lnTo>
                  <a:pt x="478548" y="415016"/>
                </a:lnTo>
                <a:lnTo>
                  <a:pt x="476293" y="412761"/>
                </a:lnTo>
                <a:lnTo>
                  <a:pt x="475099" y="412761"/>
                </a:lnTo>
                <a:lnTo>
                  <a:pt x="472844" y="415016"/>
                </a:lnTo>
                <a:lnTo>
                  <a:pt x="471783" y="415016"/>
                </a:lnTo>
                <a:lnTo>
                  <a:pt x="468467" y="412761"/>
                </a:lnTo>
                <a:lnTo>
                  <a:pt x="467274" y="413822"/>
                </a:lnTo>
                <a:lnTo>
                  <a:pt x="461703" y="408251"/>
                </a:lnTo>
                <a:lnTo>
                  <a:pt x="458387" y="411700"/>
                </a:lnTo>
                <a:lnTo>
                  <a:pt x="461703" y="413955"/>
                </a:lnTo>
                <a:lnTo>
                  <a:pt x="461703" y="412893"/>
                </a:lnTo>
                <a:lnTo>
                  <a:pt x="469528" y="418464"/>
                </a:lnTo>
                <a:lnTo>
                  <a:pt x="467274" y="420719"/>
                </a:lnTo>
                <a:lnTo>
                  <a:pt x="465019" y="419658"/>
                </a:lnTo>
                <a:lnTo>
                  <a:pt x="462764" y="420719"/>
                </a:lnTo>
                <a:lnTo>
                  <a:pt x="456000" y="416209"/>
                </a:lnTo>
                <a:lnTo>
                  <a:pt x="454938" y="418464"/>
                </a:lnTo>
                <a:lnTo>
                  <a:pt x="457193" y="419658"/>
                </a:lnTo>
                <a:lnTo>
                  <a:pt x="456132" y="422974"/>
                </a:lnTo>
                <a:lnTo>
                  <a:pt x="457193" y="424035"/>
                </a:lnTo>
                <a:lnTo>
                  <a:pt x="454938" y="427484"/>
                </a:lnTo>
                <a:lnTo>
                  <a:pt x="453877" y="428544"/>
                </a:lnTo>
                <a:lnTo>
                  <a:pt x="452817" y="430800"/>
                </a:lnTo>
                <a:lnTo>
                  <a:pt x="451755" y="434115"/>
                </a:lnTo>
                <a:lnTo>
                  <a:pt x="447246" y="437563"/>
                </a:lnTo>
                <a:lnTo>
                  <a:pt x="450562" y="444328"/>
                </a:lnTo>
                <a:lnTo>
                  <a:pt x="449368" y="444328"/>
                </a:lnTo>
                <a:lnTo>
                  <a:pt x="444858" y="441012"/>
                </a:lnTo>
                <a:lnTo>
                  <a:pt x="442603" y="438757"/>
                </a:lnTo>
                <a:lnTo>
                  <a:pt x="441410" y="438757"/>
                </a:lnTo>
                <a:lnTo>
                  <a:pt x="435839" y="439951"/>
                </a:lnTo>
                <a:lnTo>
                  <a:pt x="430268" y="435441"/>
                </a:lnTo>
                <a:lnTo>
                  <a:pt x="429208" y="435441"/>
                </a:lnTo>
                <a:lnTo>
                  <a:pt x="421382" y="439951"/>
                </a:lnTo>
                <a:lnTo>
                  <a:pt x="415811" y="443267"/>
                </a:lnTo>
                <a:lnTo>
                  <a:pt x="416872" y="445522"/>
                </a:lnTo>
                <a:lnTo>
                  <a:pt x="398834" y="461305"/>
                </a:lnTo>
                <a:lnTo>
                  <a:pt x="392069" y="461305"/>
                </a:lnTo>
                <a:lnTo>
                  <a:pt x="388621" y="457990"/>
                </a:lnTo>
                <a:lnTo>
                  <a:pt x="384111" y="463560"/>
                </a:lnTo>
                <a:lnTo>
                  <a:pt x="377347" y="457990"/>
                </a:lnTo>
                <a:lnTo>
                  <a:pt x="376286" y="457990"/>
                </a:lnTo>
                <a:lnTo>
                  <a:pt x="371776" y="452286"/>
                </a:lnTo>
                <a:lnTo>
                  <a:pt x="369522" y="451225"/>
                </a:lnTo>
                <a:lnTo>
                  <a:pt x="366206" y="454541"/>
                </a:lnTo>
                <a:lnTo>
                  <a:pt x="360502" y="451225"/>
                </a:lnTo>
                <a:lnTo>
                  <a:pt x="357186" y="447909"/>
                </a:lnTo>
                <a:lnTo>
                  <a:pt x="350422" y="442206"/>
                </a:lnTo>
                <a:lnTo>
                  <a:pt x="348167" y="443399"/>
                </a:lnTo>
                <a:lnTo>
                  <a:pt x="342464" y="450164"/>
                </a:lnTo>
                <a:lnTo>
                  <a:pt x="351483" y="455867"/>
                </a:lnTo>
                <a:lnTo>
                  <a:pt x="346974" y="461438"/>
                </a:lnTo>
                <a:lnTo>
                  <a:pt x="331190" y="446848"/>
                </a:lnTo>
                <a:lnTo>
                  <a:pt x="331190" y="444593"/>
                </a:lnTo>
                <a:lnTo>
                  <a:pt x="328935" y="443532"/>
                </a:lnTo>
                <a:lnTo>
                  <a:pt x="327874" y="441277"/>
                </a:lnTo>
                <a:lnTo>
                  <a:pt x="327874" y="439023"/>
                </a:lnTo>
                <a:lnTo>
                  <a:pt x="324425" y="437962"/>
                </a:lnTo>
                <a:lnTo>
                  <a:pt x="319916" y="431197"/>
                </a:lnTo>
                <a:lnTo>
                  <a:pt x="316468" y="428942"/>
                </a:lnTo>
                <a:lnTo>
                  <a:pt x="313152" y="432258"/>
                </a:lnTo>
                <a:lnTo>
                  <a:pt x="311958" y="435707"/>
                </a:lnTo>
                <a:lnTo>
                  <a:pt x="301878" y="442471"/>
                </a:lnTo>
                <a:lnTo>
                  <a:pt x="298429" y="440216"/>
                </a:lnTo>
                <a:lnTo>
                  <a:pt x="296175" y="442471"/>
                </a:lnTo>
                <a:lnTo>
                  <a:pt x="291665" y="442471"/>
                </a:lnTo>
                <a:lnTo>
                  <a:pt x="290471" y="441410"/>
                </a:lnTo>
                <a:lnTo>
                  <a:pt x="282645" y="436900"/>
                </a:lnTo>
                <a:lnTo>
                  <a:pt x="280391" y="435840"/>
                </a:lnTo>
                <a:lnTo>
                  <a:pt x="277075" y="438094"/>
                </a:lnTo>
                <a:lnTo>
                  <a:pt x="272565" y="434646"/>
                </a:lnTo>
                <a:lnTo>
                  <a:pt x="271504" y="435840"/>
                </a:lnTo>
                <a:lnTo>
                  <a:pt x="276014" y="439156"/>
                </a:lnTo>
                <a:lnTo>
                  <a:pt x="264740" y="449235"/>
                </a:lnTo>
                <a:lnTo>
                  <a:pt x="262485" y="444726"/>
                </a:lnTo>
                <a:lnTo>
                  <a:pt x="260230" y="442471"/>
                </a:lnTo>
                <a:lnTo>
                  <a:pt x="256914" y="436900"/>
                </a:lnTo>
                <a:lnTo>
                  <a:pt x="243386" y="433584"/>
                </a:lnTo>
                <a:lnTo>
                  <a:pt x="243386" y="430268"/>
                </a:lnTo>
                <a:lnTo>
                  <a:pt x="240070" y="416740"/>
                </a:lnTo>
                <a:lnTo>
                  <a:pt x="246834" y="405466"/>
                </a:lnTo>
                <a:lnTo>
                  <a:pt x="235560" y="397641"/>
                </a:lnTo>
                <a:lnTo>
                  <a:pt x="234499" y="398701"/>
                </a:lnTo>
                <a:lnTo>
                  <a:pt x="233438" y="399895"/>
                </a:lnTo>
                <a:lnTo>
                  <a:pt x="231183" y="399895"/>
                </a:lnTo>
                <a:lnTo>
                  <a:pt x="227867" y="397641"/>
                </a:lnTo>
                <a:lnTo>
                  <a:pt x="225613" y="397641"/>
                </a:lnTo>
                <a:lnTo>
                  <a:pt x="224551" y="396447"/>
                </a:lnTo>
                <a:lnTo>
                  <a:pt x="224551" y="391937"/>
                </a:lnTo>
                <a:lnTo>
                  <a:pt x="216726" y="384112"/>
                </a:lnTo>
                <a:lnTo>
                  <a:pt x="204391" y="385173"/>
                </a:lnTo>
                <a:lnTo>
                  <a:pt x="197626" y="380663"/>
                </a:lnTo>
                <a:lnTo>
                  <a:pt x="195372" y="379602"/>
                </a:lnTo>
                <a:lnTo>
                  <a:pt x="194178" y="381857"/>
                </a:lnTo>
                <a:lnTo>
                  <a:pt x="189668" y="379602"/>
                </a:lnTo>
                <a:lnTo>
                  <a:pt x="187414" y="380663"/>
                </a:lnTo>
                <a:lnTo>
                  <a:pt x="181710" y="378408"/>
                </a:lnTo>
                <a:cubicBezTo>
                  <a:pt x="159029" y="397905"/>
                  <a:pt x="181710" y="382122"/>
                  <a:pt x="162611" y="399763"/>
                </a:cubicBezTo>
                <a:lnTo>
                  <a:pt x="163672" y="406527"/>
                </a:lnTo>
                <a:lnTo>
                  <a:pt x="174946" y="414352"/>
                </a:lnTo>
                <a:lnTo>
                  <a:pt x="174946" y="416607"/>
                </a:lnTo>
                <a:lnTo>
                  <a:pt x="172691" y="417801"/>
                </a:lnTo>
                <a:lnTo>
                  <a:pt x="172691" y="420056"/>
                </a:lnTo>
                <a:lnTo>
                  <a:pt x="168181" y="420056"/>
                </a:lnTo>
                <a:lnTo>
                  <a:pt x="167120" y="422311"/>
                </a:lnTo>
                <a:lnTo>
                  <a:pt x="161550" y="426820"/>
                </a:lnTo>
                <a:lnTo>
                  <a:pt x="151470" y="423504"/>
                </a:lnTo>
                <a:lnTo>
                  <a:pt x="137940" y="413424"/>
                </a:lnTo>
                <a:lnTo>
                  <a:pt x="140195" y="410108"/>
                </a:lnTo>
                <a:lnTo>
                  <a:pt x="136880" y="406660"/>
                </a:lnTo>
                <a:lnTo>
                  <a:pt x="139134" y="404404"/>
                </a:lnTo>
                <a:lnTo>
                  <a:pt x="136880" y="404404"/>
                </a:lnTo>
                <a:lnTo>
                  <a:pt x="137940" y="403344"/>
                </a:lnTo>
                <a:lnTo>
                  <a:pt x="137940" y="402283"/>
                </a:lnTo>
                <a:lnTo>
                  <a:pt x="135686" y="402283"/>
                </a:lnTo>
                <a:lnTo>
                  <a:pt x="134625" y="401089"/>
                </a:lnTo>
                <a:lnTo>
                  <a:pt x="135686" y="401089"/>
                </a:lnTo>
                <a:lnTo>
                  <a:pt x="135686" y="400028"/>
                </a:lnTo>
                <a:lnTo>
                  <a:pt x="134625" y="400028"/>
                </a:lnTo>
                <a:lnTo>
                  <a:pt x="133564" y="398834"/>
                </a:lnTo>
                <a:lnTo>
                  <a:pt x="134625" y="398834"/>
                </a:lnTo>
                <a:lnTo>
                  <a:pt x="135686" y="397773"/>
                </a:lnTo>
                <a:lnTo>
                  <a:pt x="136880" y="397773"/>
                </a:lnTo>
                <a:lnTo>
                  <a:pt x="137940" y="396579"/>
                </a:lnTo>
                <a:lnTo>
                  <a:pt x="130115" y="397773"/>
                </a:lnTo>
                <a:lnTo>
                  <a:pt x="136880" y="404537"/>
                </a:lnTo>
                <a:lnTo>
                  <a:pt x="136880" y="413556"/>
                </a:lnTo>
                <a:lnTo>
                  <a:pt x="120035" y="406793"/>
                </a:lnTo>
                <a:lnTo>
                  <a:pt x="104251" y="385438"/>
                </a:lnTo>
                <a:lnTo>
                  <a:pt x="94171" y="385438"/>
                </a:lnTo>
                <a:lnTo>
                  <a:pt x="91916" y="386499"/>
                </a:lnTo>
                <a:lnTo>
                  <a:pt x="86346" y="380929"/>
                </a:lnTo>
                <a:lnTo>
                  <a:pt x="85284" y="382122"/>
                </a:lnTo>
                <a:lnTo>
                  <a:pt x="79714" y="382122"/>
                </a:lnTo>
                <a:lnTo>
                  <a:pt x="71888" y="378673"/>
                </a:lnTo>
                <a:lnTo>
                  <a:pt x="70827" y="377613"/>
                </a:lnTo>
                <a:lnTo>
                  <a:pt x="66318" y="375357"/>
                </a:lnTo>
                <a:lnTo>
                  <a:pt x="61808" y="376419"/>
                </a:lnTo>
                <a:lnTo>
                  <a:pt x="57298" y="376419"/>
                </a:lnTo>
                <a:lnTo>
                  <a:pt x="56237" y="375357"/>
                </a:lnTo>
                <a:lnTo>
                  <a:pt x="64063" y="365278"/>
                </a:lnTo>
                <a:lnTo>
                  <a:pt x="59553" y="359706"/>
                </a:lnTo>
                <a:lnTo>
                  <a:pt x="55044" y="364216"/>
                </a:lnTo>
                <a:lnTo>
                  <a:pt x="33689" y="351881"/>
                </a:lnTo>
                <a:lnTo>
                  <a:pt x="30374" y="355197"/>
                </a:lnTo>
                <a:lnTo>
                  <a:pt x="22548" y="349627"/>
                </a:lnTo>
                <a:lnTo>
                  <a:pt x="20293" y="347372"/>
                </a:lnTo>
                <a:lnTo>
                  <a:pt x="23609" y="342862"/>
                </a:lnTo>
                <a:lnTo>
                  <a:pt x="20293" y="339546"/>
                </a:lnTo>
                <a:lnTo>
                  <a:pt x="16977" y="345117"/>
                </a:lnTo>
                <a:lnTo>
                  <a:pt x="14723" y="344056"/>
                </a:lnTo>
                <a:lnTo>
                  <a:pt x="13529" y="345117"/>
                </a:lnTo>
                <a:lnTo>
                  <a:pt x="7958" y="340607"/>
                </a:lnTo>
                <a:lnTo>
                  <a:pt x="18039" y="327079"/>
                </a:lnTo>
                <a:lnTo>
                  <a:pt x="0" y="293389"/>
                </a:lnTo>
                <a:lnTo>
                  <a:pt x="4510" y="291134"/>
                </a:lnTo>
                <a:lnTo>
                  <a:pt x="9019" y="296705"/>
                </a:lnTo>
                <a:lnTo>
                  <a:pt x="22548" y="292196"/>
                </a:lnTo>
                <a:lnTo>
                  <a:pt x="19232" y="279861"/>
                </a:lnTo>
                <a:lnTo>
                  <a:pt x="21487" y="275351"/>
                </a:lnTo>
                <a:lnTo>
                  <a:pt x="24803" y="278667"/>
                </a:lnTo>
                <a:lnTo>
                  <a:pt x="32628" y="279861"/>
                </a:lnTo>
                <a:lnTo>
                  <a:pt x="33689" y="278667"/>
                </a:lnTo>
                <a:lnTo>
                  <a:pt x="32628" y="276412"/>
                </a:lnTo>
                <a:lnTo>
                  <a:pt x="34883" y="274157"/>
                </a:lnTo>
                <a:lnTo>
                  <a:pt x="41648" y="278667"/>
                </a:lnTo>
                <a:lnTo>
                  <a:pt x="43902" y="276412"/>
                </a:lnTo>
                <a:lnTo>
                  <a:pt x="48412" y="280921"/>
                </a:lnTo>
                <a:lnTo>
                  <a:pt x="50667" y="282115"/>
                </a:lnTo>
                <a:lnTo>
                  <a:pt x="50667" y="279861"/>
                </a:lnTo>
                <a:lnTo>
                  <a:pt x="49605" y="276545"/>
                </a:lnTo>
                <a:lnTo>
                  <a:pt x="56370" y="265270"/>
                </a:lnTo>
                <a:lnTo>
                  <a:pt x="49605" y="253997"/>
                </a:lnTo>
                <a:lnTo>
                  <a:pt x="44035" y="231449"/>
                </a:lnTo>
                <a:lnTo>
                  <a:pt x="53054" y="224684"/>
                </a:lnTo>
                <a:lnTo>
                  <a:pt x="56370" y="222429"/>
                </a:lnTo>
                <a:lnTo>
                  <a:pt x="65389" y="229194"/>
                </a:lnTo>
                <a:lnTo>
                  <a:pt x="70960" y="242722"/>
                </a:lnTo>
                <a:lnTo>
                  <a:pt x="88998" y="258506"/>
                </a:lnTo>
                <a:lnTo>
                  <a:pt x="91253" y="260761"/>
                </a:lnTo>
                <a:lnTo>
                  <a:pt x="96823" y="251742"/>
                </a:lnTo>
                <a:lnTo>
                  <a:pt x="96823" y="250681"/>
                </a:lnTo>
                <a:lnTo>
                  <a:pt x="95763" y="250681"/>
                </a:lnTo>
                <a:lnTo>
                  <a:pt x="95763" y="249487"/>
                </a:lnTo>
                <a:lnTo>
                  <a:pt x="94702" y="248426"/>
                </a:lnTo>
                <a:lnTo>
                  <a:pt x="92447" y="248426"/>
                </a:lnTo>
                <a:lnTo>
                  <a:pt x="92447" y="246171"/>
                </a:lnTo>
                <a:lnTo>
                  <a:pt x="90192" y="246171"/>
                </a:lnTo>
                <a:lnTo>
                  <a:pt x="90192" y="245110"/>
                </a:lnTo>
                <a:lnTo>
                  <a:pt x="89131" y="243916"/>
                </a:lnTo>
                <a:lnTo>
                  <a:pt x="88070" y="243916"/>
                </a:lnTo>
                <a:lnTo>
                  <a:pt x="88070" y="242855"/>
                </a:lnTo>
                <a:lnTo>
                  <a:pt x="87009" y="242855"/>
                </a:lnTo>
                <a:lnTo>
                  <a:pt x="87009" y="241662"/>
                </a:lnTo>
                <a:lnTo>
                  <a:pt x="85948" y="241662"/>
                </a:lnTo>
                <a:lnTo>
                  <a:pt x="85948" y="239406"/>
                </a:lnTo>
                <a:lnTo>
                  <a:pt x="88202" y="231581"/>
                </a:lnTo>
                <a:lnTo>
                  <a:pt x="91518" y="226011"/>
                </a:lnTo>
                <a:lnTo>
                  <a:pt x="85948" y="215930"/>
                </a:lnTo>
                <a:lnTo>
                  <a:pt x="74674" y="204656"/>
                </a:lnTo>
                <a:lnTo>
                  <a:pt x="80244" y="199085"/>
                </a:lnTo>
                <a:lnTo>
                  <a:pt x="101599" y="209166"/>
                </a:lnTo>
                <a:lnTo>
                  <a:pt x="106108" y="203595"/>
                </a:lnTo>
                <a:lnTo>
                  <a:pt x="103854" y="201340"/>
                </a:lnTo>
                <a:lnTo>
                  <a:pt x="109424" y="199085"/>
                </a:lnTo>
                <a:lnTo>
                  <a:pt x="111679" y="195770"/>
                </a:lnTo>
                <a:lnTo>
                  <a:pt x="118443" y="201340"/>
                </a:lnTo>
                <a:lnTo>
                  <a:pt x="124014" y="204656"/>
                </a:lnTo>
                <a:lnTo>
                  <a:pt x="127330" y="199085"/>
                </a:lnTo>
                <a:lnTo>
                  <a:pt x="126269" y="197892"/>
                </a:lnTo>
                <a:lnTo>
                  <a:pt x="122953" y="197892"/>
                </a:lnTo>
                <a:lnTo>
                  <a:pt x="121892" y="199085"/>
                </a:lnTo>
                <a:lnTo>
                  <a:pt x="119637" y="197892"/>
                </a:lnTo>
                <a:lnTo>
                  <a:pt x="119637" y="196831"/>
                </a:lnTo>
                <a:lnTo>
                  <a:pt x="117382" y="196831"/>
                </a:lnTo>
                <a:lnTo>
                  <a:pt x="117382" y="194576"/>
                </a:lnTo>
                <a:lnTo>
                  <a:pt x="118443" y="195770"/>
                </a:lnTo>
                <a:lnTo>
                  <a:pt x="120698" y="195770"/>
                </a:lnTo>
                <a:lnTo>
                  <a:pt x="120698" y="193515"/>
                </a:lnTo>
                <a:lnTo>
                  <a:pt x="119637" y="186751"/>
                </a:lnTo>
                <a:lnTo>
                  <a:pt x="144440" y="181180"/>
                </a:lnTo>
                <a:lnTo>
                  <a:pt x="116321" y="121494"/>
                </a:lnTo>
                <a:lnTo>
                  <a:pt x="108495" y="105711"/>
                </a:lnTo>
                <a:lnTo>
                  <a:pt x="111811" y="101201"/>
                </a:lnTo>
                <a:lnTo>
                  <a:pt x="112873" y="96692"/>
                </a:lnTo>
                <a:lnTo>
                  <a:pt x="117382" y="91120"/>
                </a:lnTo>
                <a:lnTo>
                  <a:pt x="118443" y="85417"/>
                </a:lnTo>
                <a:lnTo>
                  <a:pt x="117382" y="82101"/>
                </a:lnTo>
                <a:lnTo>
                  <a:pt x="116321" y="81041"/>
                </a:lnTo>
                <a:lnTo>
                  <a:pt x="113005" y="81041"/>
                </a:lnTo>
                <a:lnTo>
                  <a:pt x="110750" y="78785"/>
                </a:lnTo>
                <a:lnTo>
                  <a:pt x="110750" y="76531"/>
                </a:lnTo>
                <a:lnTo>
                  <a:pt x="114066" y="72021"/>
                </a:lnTo>
                <a:lnTo>
                  <a:pt x="119637" y="70960"/>
                </a:lnTo>
                <a:lnTo>
                  <a:pt x="120698" y="66450"/>
                </a:lnTo>
                <a:lnTo>
                  <a:pt x="118443" y="61941"/>
                </a:lnTo>
                <a:lnTo>
                  <a:pt x="113934" y="63134"/>
                </a:lnTo>
                <a:lnTo>
                  <a:pt x="107169" y="56370"/>
                </a:lnTo>
                <a:lnTo>
                  <a:pt x="147623" y="53054"/>
                </a:lnTo>
                <a:lnTo>
                  <a:pt x="149878" y="49605"/>
                </a:lnTo>
                <a:lnTo>
                  <a:pt x="149878" y="44035"/>
                </a:lnTo>
                <a:lnTo>
                  <a:pt x="139798" y="29445"/>
                </a:lnTo>
                <a:lnTo>
                  <a:pt x="134227" y="20426"/>
                </a:lnTo>
                <a:lnTo>
                  <a:pt x="121892" y="12601"/>
                </a:lnTo>
              </a:path>
            </a:pathLst>
          </a:custGeom>
          <a:solidFill>
            <a:schemeClr val="bg1">
              <a:lumMod val="85000"/>
            </a:schemeClr>
          </a:solidFill>
          <a:ln w="13251" cap="flat">
            <a:noFill/>
            <a:prstDash val="solid"/>
            <a:miter/>
          </a:ln>
        </p:spPr>
        <p:txBody>
          <a:bodyPr rtlCol="0" anchor="ctr"/>
          <a:lstStyle/>
          <a:p>
            <a:endParaRPr lang="en-FI" sz="816"/>
          </a:p>
        </p:txBody>
      </p:sp>
      <p:sp>
        <p:nvSpPr>
          <p:cNvPr id="1479" name="Freeform: Shape 1478">
            <a:extLst>
              <a:ext uri="{FF2B5EF4-FFF2-40B4-BE49-F238E27FC236}">
                <a16:creationId xmlns:a16="http://schemas.microsoft.com/office/drawing/2014/main" id="{DEB049D0-BAFA-5D83-A39D-0D9527A694D1}"/>
              </a:ext>
            </a:extLst>
          </p:cNvPr>
          <p:cNvSpPr/>
          <p:nvPr/>
        </p:nvSpPr>
        <p:spPr>
          <a:xfrm>
            <a:off x="4941976" y="5107058"/>
            <a:ext cx="279152" cy="150405"/>
          </a:xfrm>
          <a:custGeom>
            <a:avLst/>
            <a:gdLst>
              <a:gd name="connsiteX0" fmla="*/ 16845 w 615426"/>
              <a:gd name="connsiteY0" fmla="*/ 20293 h 331587"/>
              <a:gd name="connsiteX1" fmla="*/ 23609 w 615426"/>
              <a:gd name="connsiteY1" fmla="*/ 22548 h 331587"/>
              <a:gd name="connsiteX2" fmla="*/ 39393 w 615426"/>
              <a:gd name="connsiteY2" fmla="*/ 25864 h 331587"/>
              <a:gd name="connsiteX3" fmla="*/ 41648 w 615426"/>
              <a:gd name="connsiteY3" fmla="*/ 26925 h 331587"/>
              <a:gd name="connsiteX4" fmla="*/ 48412 w 615426"/>
              <a:gd name="connsiteY4" fmla="*/ 25864 h 331587"/>
              <a:gd name="connsiteX5" fmla="*/ 50667 w 615426"/>
              <a:gd name="connsiteY5" fmla="*/ 24670 h 331587"/>
              <a:gd name="connsiteX6" fmla="*/ 61941 w 615426"/>
              <a:gd name="connsiteY6" fmla="*/ 40454 h 331587"/>
              <a:gd name="connsiteX7" fmla="*/ 64195 w 615426"/>
              <a:gd name="connsiteY7" fmla="*/ 38199 h 331587"/>
              <a:gd name="connsiteX8" fmla="*/ 66450 w 615426"/>
              <a:gd name="connsiteY8" fmla="*/ 40454 h 331587"/>
              <a:gd name="connsiteX9" fmla="*/ 68705 w 615426"/>
              <a:gd name="connsiteY9" fmla="*/ 40454 h 331587"/>
              <a:gd name="connsiteX10" fmla="*/ 69766 w 615426"/>
              <a:gd name="connsiteY10" fmla="*/ 37005 h 331587"/>
              <a:gd name="connsiteX11" fmla="*/ 69766 w 615426"/>
              <a:gd name="connsiteY11" fmla="*/ 33689 h 331587"/>
              <a:gd name="connsiteX12" fmla="*/ 72021 w 615426"/>
              <a:gd name="connsiteY12" fmla="*/ 32628 h 331587"/>
              <a:gd name="connsiteX13" fmla="*/ 73214 w 615426"/>
              <a:gd name="connsiteY13" fmla="*/ 32628 h 331587"/>
              <a:gd name="connsiteX14" fmla="*/ 74276 w 615426"/>
              <a:gd name="connsiteY14" fmla="*/ 30373 h 331587"/>
              <a:gd name="connsiteX15" fmla="*/ 76530 w 615426"/>
              <a:gd name="connsiteY15" fmla="*/ 28119 h 331587"/>
              <a:gd name="connsiteX16" fmla="*/ 78785 w 615426"/>
              <a:gd name="connsiteY16" fmla="*/ 28119 h 331587"/>
              <a:gd name="connsiteX17" fmla="*/ 78785 w 615426"/>
              <a:gd name="connsiteY17" fmla="*/ 25864 h 331587"/>
              <a:gd name="connsiteX18" fmla="*/ 82101 w 615426"/>
              <a:gd name="connsiteY18" fmla="*/ 25864 h 331587"/>
              <a:gd name="connsiteX19" fmla="*/ 89927 w 615426"/>
              <a:gd name="connsiteY19" fmla="*/ 19099 h 331587"/>
              <a:gd name="connsiteX20" fmla="*/ 95497 w 615426"/>
              <a:gd name="connsiteY20" fmla="*/ 18038 h 331587"/>
              <a:gd name="connsiteX21" fmla="*/ 97752 w 615426"/>
              <a:gd name="connsiteY21" fmla="*/ 15784 h 331587"/>
              <a:gd name="connsiteX22" fmla="*/ 100007 w 615426"/>
              <a:gd name="connsiteY22" fmla="*/ 16844 h 331587"/>
              <a:gd name="connsiteX23" fmla="*/ 104517 w 615426"/>
              <a:gd name="connsiteY23" fmla="*/ 14590 h 331587"/>
              <a:gd name="connsiteX24" fmla="*/ 110087 w 615426"/>
              <a:gd name="connsiteY24" fmla="*/ 1060 h 331587"/>
              <a:gd name="connsiteX25" fmla="*/ 116852 w 615426"/>
              <a:gd name="connsiteY25" fmla="*/ 0 h 331587"/>
              <a:gd name="connsiteX26" fmla="*/ 123616 w 615426"/>
              <a:gd name="connsiteY26" fmla="*/ 12335 h 331587"/>
              <a:gd name="connsiteX27" fmla="*/ 128126 w 615426"/>
              <a:gd name="connsiteY27" fmla="*/ 17905 h 331587"/>
              <a:gd name="connsiteX28" fmla="*/ 130380 w 615426"/>
              <a:gd name="connsiteY28" fmla="*/ 22415 h 331587"/>
              <a:gd name="connsiteX29" fmla="*/ 147225 w 615426"/>
              <a:gd name="connsiteY29" fmla="*/ 48279 h 331587"/>
              <a:gd name="connsiteX30" fmla="*/ 165263 w 615426"/>
              <a:gd name="connsiteY30" fmla="*/ 67378 h 331587"/>
              <a:gd name="connsiteX31" fmla="*/ 168579 w 615426"/>
              <a:gd name="connsiteY31" fmla="*/ 69633 h 331587"/>
              <a:gd name="connsiteX32" fmla="*/ 179853 w 615426"/>
              <a:gd name="connsiteY32" fmla="*/ 81968 h 331587"/>
              <a:gd name="connsiteX33" fmla="*/ 180915 w 615426"/>
              <a:gd name="connsiteY33" fmla="*/ 85284 h 331587"/>
              <a:gd name="connsiteX34" fmla="*/ 184230 w 615426"/>
              <a:gd name="connsiteY34" fmla="*/ 87539 h 331587"/>
              <a:gd name="connsiteX35" fmla="*/ 189801 w 615426"/>
              <a:gd name="connsiteY35" fmla="*/ 95365 h 331587"/>
              <a:gd name="connsiteX36" fmla="*/ 189801 w 615426"/>
              <a:gd name="connsiteY36" fmla="*/ 99874 h 331587"/>
              <a:gd name="connsiteX37" fmla="*/ 193117 w 615426"/>
              <a:gd name="connsiteY37" fmla="*/ 104384 h 331587"/>
              <a:gd name="connsiteX38" fmla="*/ 194178 w 615426"/>
              <a:gd name="connsiteY38" fmla="*/ 107700 h 331587"/>
              <a:gd name="connsiteX39" fmla="*/ 191923 w 615426"/>
              <a:gd name="connsiteY39" fmla="*/ 111148 h 331587"/>
              <a:gd name="connsiteX40" fmla="*/ 191923 w 615426"/>
              <a:gd name="connsiteY40" fmla="*/ 118973 h 331587"/>
              <a:gd name="connsiteX41" fmla="*/ 192984 w 615426"/>
              <a:gd name="connsiteY41" fmla="*/ 117780 h 331587"/>
              <a:gd name="connsiteX42" fmla="*/ 217787 w 615426"/>
              <a:gd name="connsiteY42" fmla="*/ 134624 h 331587"/>
              <a:gd name="connsiteX43" fmla="*/ 224551 w 615426"/>
              <a:gd name="connsiteY43" fmla="*/ 129054 h 331587"/>
              <a:gd name="connsiteX44" fmla="*/ 226806 w 615426"/>
              <a:gd name="connsiteY44" fmla="*/ 115525 h 331587"/>
              <a:gd name="connsiteX45" fmla="*/ 231316 w 615426"/>
              <a:gd name="connsiteY45" fmla="*/ 109954 h 331587"/>
              <a:gd name="connsiteX46" fmla="*/ 227867 w 615426"/>
              <a:gd name="connsiteY46" fmla="*/ 106638 h 331587"/>
              <a:gd name="connsiteX47" fmla="*/ 227867 w 615426"/>
              <a:gd name="connsiteY47" fmla="*/ 105577 h 331587"/>
              <a:gd name="connsiteX48" fmla="*/ 230122 w 615426"/>
              <a:gd name="connsiteY48" fmla="*/ 105577 h 331587"/>
              <a:gd name="connsiteX49" fmla="*/ 221103 w 615426"/>
              <a:gd name="connsiteY49" fmla="*/ 94303 h 331587"/>
              <a:gd name="connsiteX50" fmla="*/ 223358 w 615426"/>
              <a:gd name="connsiteY50" fmla="*/ 92049 h 331587"/>
              <a:gd name="connsiteX51" fmla="*/ 234632 w 615426"/>
              <a:gd name="connsiteY51" fmla="*/ 87539 h 331587"/>
              <a:gd name="connsiteX52" fmla="*/ 236886 w 615426"/>
              <a:gd name="connsiteY52" fmla="*/ 88600 h 331587"/>
              <a:gd name="connsiteX53" fmla="*/ 240202 w 615426"/>
              <a:gd name="connsiteY53" fmla="*/ 90855 h 331587"/>
              <a:gd name="connsiteX54" fmla="*/ 244712 w 615426"/>
              <a:gd name="connsiteY54" fmla="*/ 88600 h 331587"/>
              <a:gd name="connsiteX55" fmla="*/ 240202 w 615426"/>
              <a:gd name="connsiteY55" fmla="*/ 85284 h 331587"/>
              <a:gd name="connsiteX56" fmla="*/ 240202 w 615426"/>
              <a:gd name="connsiteY56" fmla="*/ 76265 h 331587"/>
              <a:gd name="connsiteX57" fmla="*/ 261557 w 615426"/>
              <a:gd name="connsiteY57" fmla="*/ 76265 h 331587"/>
              <a:gd name="connsiteX58" fmla="*/ 263812 w 615426"/>
              <a:gd name="connsiteY58" fmla="*/ 68439 h 331587"/>
              <a:gd name="connsiteX59" fmla="*/ 289675 w 615426"/>
              <a:gd name="connsiteY59" fmla="*/ 75204 h 331587"/>
              <a:gd name="connsiteX60" fmla="*/ 295378 w 615426"/>
              <a:gd name="connsiteY60" fmla="*/ 69633 h 331587"/>
              <a:gd name="connsiteX61" fmla="*/ 303204 w 615426"/>
              <a:gd name="connsiteY61" fmla="*/ 46024 h 331587"/>
              <a:gd name="connsiteX62" fmla="*/ 305459 w 615426"/>
              <a:gd name="connsiteY62" fmla="*/ 43769 h 331587"/>
              <a:gd name="connsiteX63" fmla="*/ 300949 w 615426"/>
              <a:gd name="connsiteY63" fmla="*/ 35944 h 331587"/>
              <a:gd name="connsiteX64" fmla="*/ 312223 w 615426"/>
              <a:gd name="connsiteY64" fmla="*/ 38199 h 331587"/>
              <a:gd name="connsiteX65" fmla="*/ 315539 w 615426"/>
              <a:gd name="connsiteY65" fmla="*/ 37005 h 331587"/>
              <a:gd name="connsiteX66" fmla="*/ 324558 w 615426"/>
              <a:gd name="connsiteY66" fmla="*/ 41515 h 331587"/>
              <a:gd name="connsiteX67" fmla="*/ 324558 w 615426"/>
              <a:gd name="connsiteY67" fmla="*/ 38199 h 331587"/>
              <a:gd name="connsiteX68" fmla="*/ 341403 w 615426"/>
              <a:gd name="connsiteY68" fmla="*/ 20160 h 331587"/>
              <a:gd name="connsiteX69" fmla="*/ 344719 w 615426"/>
              <a:gd name="connsiteY69" fmla="*/ 18967 h 331587"/>
              <a:gd name="connsiteX70" fmla="*/ 350289 w 615426"/>
              <a:gd name="connsiteY70" fmla="*/ 21221 h 331587"/>
              <a:gd name="connsiteX71" fmla="*/ 352544 w 615426"/>
              <a:gd name="connsiteY71" fmla="*/ 25731 h 331587"/>
              <a:gd name="connsiteX72" fmla="*/ 351483 w 615426"/>
              <a:gd name="connsiteY72" fmla="*/ 27986 h 331587"/>
              <a:gd name="connsiteX73" fmla="*/ 357054 w 615426"/>
              <a:gd name="connsiteY73" fmla="*/ 31302 h 331587"/>
              <a:gd name="connsiteX74" fmla="*/ 360370 w 615426"/>
              <a:gd name="connsiteY74" fmla="*/ 31302 h 331587"/>
              <a:gd name="connsiteX75" fmla="*/ 370450 w 615426"/>
              <a:gd name="connsiteY75" fmla="*/ 36872 h 331587"/>
              <a:gd name="connsiteX76" fmla="*/ 416607 w 615426"/>
              <a:gd name="connsiteY76" fmla="*/ 34618 h 331587"/>
              <a:gd name="connsiteX77" fmla="*/ 422177 w 615426"/>
              <a:gd name="connsiteY77" fmla="*/ 27853 h 331587"/>
              <a:gd name="connsiteX78" fmla="*/ 428942 w 615426"/>
              <a:gd name="connsiteY78" fmla="*/ 30108 h 331587"/>
              <a:gd name="connsiteX79" fmla="*/ 437961 w 615426"/>
              <a:gd name="connsiteY79" fmla="*/ 26660 h 331587"/>
              <a:gd name="connsiteX80" fmla="*/ 443532 w 615426"/>
              <a:gd name="connsiteY80" fmla="*/ 30108 h 331587"/>
              <a:gd name="connsiteX81" fmla="*/ 461570 w 615426"/>
              <a:gd name="connsiteY81" fmla="*/ 39128 h 331587"/>
              <a:gd name="connsiteX82" fmla="*/ 464886 w 615426"/>
              <a:gd name="connsiteY82" fmla="*/ 42575 h 331587"/>
              <a:gd name="connsiteX83" fmla="*/ 461570 w 615426"/>
              <a:gd name="connsiteY83" fmla="*/ 44831 h 331587"/>
              <a:gd name="connsiteX84" fmla="*/ 459316 w 615426"/>
              <a:gd name="connsiteY84" fmla="*/ 49340 h 331587"/>
              <a:gd name="connsiteX85" fmla="*/ 460376 w 615426"/>
              <a:gd name="connsiteY85" fmla="*/ 57166 h 331587"/>
              <a:gd name="connsiteX86" fmla="*/ 458122 w 615426"/>
              <a:gd name="connsiteY86" fmla="*/ 63930 h 331587"/>
              <a:gd name="connsiteX87" fmla="*/ 455867 w 615426"/>
              <a:gd name="connsiteY87" fmla="*/ 67246 h 331587"/>
              <a:gd name="connsiteX88" fmla="*/ 458122 w 615426"/>
              <a:gd name="connsiteY88" fmla="*/ 74010 h 331587"/>
              <a:gd name="connsiteX89" fmla="*/ 466080 w 615426"/>
              <a:gd name="connsiteY89" fmla="*/ 84090 h 331587"/>
              <a:gd name="connsiteX90" fmla="*/ 495392 w 615426"/>
              <a:gd name="connsiteY90" fmla="*/ 90855 h 331587"/>
              <a:gd name="connsiteX91" fmla="*/ 494331 w 615426"/>
              <a:gd name="connsiteY91" fmla="*/ 87539 h 331587"/>
              <a:gd name="connsiteX92" fmla="*/ 492076 w 615426"/>
              <a:gd name="connsiteY92" fmla="*/ 86346 h 331587"/>
              <a:gd name="connsiteX93" fmla="*/ 488761 w 615426"/>
              <a:gd name="connsiteY93" fmla="*/ 85284 h 331587"/>
              <a:gd name="connsiteX94" fmla="*/ 489954 w 615426"/>
              <a:gd name="connsiteY94" fmla="*/ 81968 h 331587"/>
              <a:gd name="connsiteX95" fmla="*/ 507992 w 615426"/>
              <a:gd name="connsiteY95" fmla="*/ 84223 h 331587"/>
              <a:gd name="connsiteX96" fmla="*/ 507992 w 615426"/>
              <a:gd name="connsiteY96" fmla="*/ 89926 h 331587"/>
              <a:gd name="connsiteX97" fmla="*/ 511308 w 615426"/>
              <a:gd name="connsiteY97" fmla="*/ 89926 h 331587"/>
              <a:gd name="connsiteX98" fmla="*/ 511308 w 615426"/>
              <a:gd name="connsiteY98" fmla="*/ 90988 h 331587"/>
              <a:gd name="connsiteX99" fmla="*/ 512370 w 615426"/>
              <a:gd name="connsiteY99" fmla="*/ 90988 h 331587"/>
              <a:gd name="connsiteX100" fmla="*/ 512370 w 615426"/>
              <a:gd name="connsiteY100" fmla="*/ 92049 h 331587"/>
              <a:gd name="connsiteX101" fmla="*/ 514624 w 615426"/>
              <a:gd name="connsiteY101" fmla="*/ 92049 h 331587"/>
              <a:gd name="connsiteX102" fmla="*/ 516879 w 615426"/>
              <a:gd name="connsiteY102" fmla="*/ 93242 h 331587"/>
              <a:gd name="connsiteX103" fmla="*/ 521389 w 615426"/>
              <a:gd name="connsiteY103" fmla="*/ 94303 h 331587"/>
              <a:gd name="connsiteX104" fmla="*/ 523644 w 615426"/>
              <a:gd name="connsiteY104" fmla="*/ 95497 h 331587"/>
              <a:gd name="connsiteX105" fmla="*/ 523644 w 615426"/>
              <a:gd name="connsiteY105" fmla="*/ 97752 h 331587"/>
              <a:gd name="connsiteX106" fmla="*/ 524705 w 615426"/>
              <a:gd name="connsiteY106" fmla="*/ 98813 h 331587"/>
              <a:gd name="connsiteX107" fmla="*/ 525766 w 615426"/>
              <a:gd name="connsiteY107" fmla="*/ 101068 h 331587"/>
              <a:gd name="connsiteX108" fmla="*/ 526827 w 615426"/>
              <a:gd name="connsiteY108" fmla="*/ 102129 h 331587"/>
              <a:gd name="connsiteX109" fmla="*/ 529082 w 615426"/>
              <a:gd name="connsiteY109" fmla="*/ 103322 h 331587"/>
              <a:gd name="connsiteX110" fmla="*/ 532398 w 615426"/>
              <a:gd name="connsiteY110" fmla="*/ 104384 h 331587"/>
              <a:gd name="connsiteX111" fmla="*/ 533459 w 615426"/>
              <a:gd name="connsiteY111" fmla="*/ 105577 h 331587"/>
              <a:gd name="connsiteX112" fmla="*/ 534519 w 615426"/>
              <a:gd name="connsiteY112" fmla="*/ 108893 h 331587"/>
              <a:gd name="connsiteX113" fmla="*/ 534519 w 615426"/>
              <a:gd name="connsiteY113" fmla="*/ 109954 h 331587"/>
              <a:gd name="connsiteX114" fmla="*/ 533459 w 615426"/>
              <a:gd name="connsiteY114" fmla="*/ 111148 h 331587"/>
              <a:gd name="connsiteX115" fmla="*/ 534519 w 615426"/>
              <a:gd name="connsiteY115" fmla="*/ 112209 h 331587"/>
              <a:gd name="connsiteX116" fmla="*/ 534519 w 615426"/>
              <a:gd name="connsiteY116" fmla="*/ 113403 h 331587"/>
              <a:gd name="connsiteX117" fmla="*/ 535581 w 615426"/>
              <a:gd name="connsiteY117" fmla="*/ 113403 h 331587"/>
              <a:gd name="connsiteX118" fmla="*/ 537835 w 615426"/>
              <a:gd name="connsiteY118" fmla="*/ 114464 h 331587"/>
              <a:gd name="connsiteX119" fmla="*/ 542345 w 615426"/>
              <a:gd name="connsiteY119" fmla="*/ 117780 h 331587"/>
              <a:gd name="connsiteX120" fmla="*/ 543406 w 615426"/>
              <a:gd name="connsiteY120" fmla="*/ 115525 h 331587"/>
              <a:gd name="connsiteX121" fmla="*/ 548977 w 615426"/>
              <a:gd name="connsiteY121" fmla="*/ 114464 h 331587"/>
              <a:gd name="connsiteX122" fmla="*/ 552293 w 615426"/>
              <a:gd name="connsiteY122" fmla="*/ 117780 h 331587"/>
              <a:gd name="connsiteX123" fmla="*/ 553354 w 615426"/>
              <a:gd name="connsiteY123" fmla="*/ 120035 h 331587"/>
              <a:gd name="connsiteX124" fmla="*/ 553354 w 615426"/>
              <a:gd name="connsiteY124" fmla="*/ 121228 h 331587"/>
              <a:gd name="connsiteX125" fmla="*/ 552293 w 615426"/>
              <a:gd name="connsiteY125" fmla="*/ 122289 h 331587"/>
              <a:gd name="connsiteX126" fmla="*/ 552293 w 615426"/>
              <a:gd name="connsiteY126" fmla="*/ 123351 h 331587"/>
              <a:gd name="connsiteX127" fmla="*/ 551232 w 615426"/>
              <a:gd name="connsiteY127" fmla="*/ 124544 h 331587"/>
              <a:gd name="connsiteX128" fmla="*/ 551232 w 615426"/>
              <a:gd name="connsiteY128" fmla="*/ 129054 h 331587"/>
              <a:gd name="connsiteX129" fmla="*/ 552293 w 615426"/>
              <a:gd name="connsiteY129" fmla="*/ 131308 h 331587"/>
              <a:gd name="connsiteX130" fmla="*/ 554548 w 615426"/>
              <a:gd name="connsiteY130" fmla="*/ 132502 h 331587"/>
              <a:gd name="connsiteX131" fmla="*/ 560251 w 615426"/>
              <a:gd name="connsiteY131" fmla="*/ 137012 h 331587"/>
              <a:gd name="connsiteX132" fmla="*/ 562506 w 615426"/>
              <a:gd name="connsiteY132" fmla="*/ 149347 h 331587"/>
              <a:gd name="connsiteX133" fmla="*/ 576034 w 615426"/>
              <a:gd name="connsiteY133" fmla="*/ 159427 h 331587"/>
              <a:gd name="connsiteX134" fmla="*/ 580544 w 615426"/>
              <a:gd name="connsiteY134" fmla="*/ 172956 h 331587"/>
              <a:gd name="connsiteX135" fmla="*/ 600837 w 615426"/>
              <a:gd name="connsiteY135" fmla="*/ 189801 h 331587"/>
              <a:gd name="connsiteX136" fmla="*/ 610917 w 615426"/>
              <a:gd name="connsiteY136" fmla="*/ 202136 h 331587"/>
              <a:gd name="connsiteX137" fmla="*/ 615427 w 615426"/>
              <a:gd name="connsiteY137" fmla="*/ 230254 h 331587"/>
              <a:gd name="connsiteX138" fmla="*/ 615427 w 615426"/>
              <a:gd name="connsiteY138" fmla="*/ 241528 h 331587"/>
              <a:gd name="connsiteX139" fmla="*/ 606408 w 615426"/>
              <a:gd name="connsiteY139" fmla="*/ 240468 h 331587"/>
              <a:gd name="connsiteX140" fmla="*/ 597389 w 615426"/>
              <a:gd name="connsiteY140" fmla="*/ 233703 h 331587"/>
              <a:gd name="connsiteX141" fmla="*/ 596328 w 615426"/>
              <a:gd name="connsiteY141" fmla="*/ 241528 h 331587"/>
              <a:gd name="connsiteX142" fmla="*/ 596328 w 615426"/>
              <a:gd name="connsiteY142" fmla="*/ 246038 h 331587"/>
              <a:gd name="connsiteX143" fmla="*/ 599643 w 615426"/>
              <a:gd name="connsiteY143" fmla="*/ 248293 h 331587"/>
              <a:gd name="connsiteX144" fmla="*/ 598450 w 615426"/>
              <a:gd name="connsiteY144" fmla="*/ 253863 h 331587"/>
              <a:gd name="connsiteX145" fmla="*/ 604153 w 615426"/>
              <a:gd name="connsiteY145" fmla="*/ 255057 h 331587"/>
              <a:gd name="connsiteX146" fmla="*/ 610917 w 615426"/>
              <a:gd name="connsiteY146" fmla="*/ 259567 h 331587"/>
              <a:gd name="connsiteX147" fmla="*/ 610917 w 615426"/>
              <a:gd name="connsiteY147" fmla="*/ 260760 h 331587"/>
              <a:gd name="connsiteX148" fmla="*/ 608663 w 615426"/>
              <a:gd name="connsiteY148" fmla="*/ 266331 h 331587"/>
              <a:gd name="connsiteX149" fmla="*/ 609857 w 615426"/>
              <a:gd name="connsiteY149" fmla="*/ 268586 h 331587"/>
              <a:gd name="connsiteX150" fmla="*/ 608663 w 615426"/>
              <a:gd name="connsiteY150" fmla="*/ 270841 h 331587"/>
              <a:gd name="connsiteX151" fmla="*/ 608663 w 615426"/>
              <a:gd name="connsiteY151" fmla="*/ 271902 h 331587"/>
              <a:gd name="connsiteX152" fmla="*/ 606408 w 615426"/>
              <a:gd name="connsiteY152" fmla="*/ 271902 h 331587"/>
              <a:gd name="connsiteX153" fmla="*/ 605214 w 615426"/>
              <a:gd name="connsiteY153" fmla="*/ 281982 h 331587"/>
              <a:gd name="connsiteX154" fmla="*/ 610785 w 615426"/>
              <a:gd name="connsiteY154" fmla="*/ 287553 h 331587"/>
              <a:gd name="connsiteX155" fmla="*/ 614233 w 615426"/>
              <a:gd name="connsiteY155" fmla="*/ 292062 h 331587"/>
              <a:gd name="connsiteX156" fmla="*/ 610785 w 615426"/>
              <a:gd name="connsiteY156" fmla="*/ 294317 h 331587"/>
              <a:gd name="connsiteX157" fmla="*/ 598450 w 615426"/>
              <a:gd name="connsiteY157" fmla="*/ 291002 h 331587"/>
              <a:gd name="connsiteX158" fmla="*/ 596195 w 615426"/>
              <a:gd name="connsiteY158" fmla="*/ 292062 h 331587"/>
              <a:gd name="connsiteX159" fmla="*/ 597256 w 615426"/>
              <a:gd name="connsiteY159" fmla="*/ 296572 h 331587"/>
              <a:gd name="connsiteX160" fmla="*/ 599511 w 615426"/>
              <a:gd name="connsiteY160" fmla="*/ 307846 h 331587"/>
              <a:gd name="connsiteX161" fmla="*/ 599511 w 615426"/>
              <a:gd name="connsiteY161" fmla="*/ 309040 h 331587"/>
              <a:gd name="connsiteX162" fmla="*/ 587176 w 615426"/>
              <a:gd name="connsiteY162" fmla="*/ 306785 h 331587"/>
              <a:gd name="connsiteX163" fmla="*/ 591685 w 615426"/>
              <a:gd name="connsiteY163" fmla="*/ 319120 h 331587"/>
              <a:gd name="connsiteX164" fmla="*/ 595001 w 615426"/>
              <a:gd name="connsiteY164" fmla="*/ 328139 h 331587"/>
              <a:gd name="connsiteX165" fmla="*/ 589431 w 615426"/>
              <a:gd name="connsiteY165" fmla="*/ 331588 h 331587"/>
              <a:gd name="connsiteX166" fmla="*/ 582666 w 615426"/>
              <a:gd name="connsiteY166" fmla="*/ 321507 h 331587"/>
              <a:gd name="connsiteX167" fmla="*/ 566882 w 615426"/>
              <a:gd name="connsiteY167" fmla="*/ 302408 h 331587"/>
              <a:gd name="connsiteX168" fmla="*/ 568076 w 615426"/>
              <a:gd name="connsiteY168" fmla="*/ 296838 h 331587"/>
              <a:gd name="connsiteX169" fmla="*/ 564628 w 615426"/>
              <a:gd name="connsiteY169" fmla="*/ 293522 h 331587"/>
              <a:gd name="connsiteX170" fmla="*/ 553354 w 615426"/>
              <a:gd name="connsiteY170" fmla="*/ 290073 h 331587"/>
              <a:gd name="connsiteX171" fmla="*/ 546589 w 615426"/>
              <a:gd name="connsiteY171" fmla="*/ 268719 h 331587"/>
              <a:gd name="connsiteX172" fmla="*/ 537570 w 615426"/>
              <a:gd name="connsiteY172" fmla="*/ 263148 h 331587"/>
              <a:gd name="connsiteX173" fmla="*/ 526296 w 615426"/>
              <a:gd name="connsiteY173" fmla="*/ 269912 h 331587"/>
              <a:gd name="connsiteX174" fmla="*/ 512768 w 615426"/>
              <a:gd name="connsiteY174" fmla="*/ 247364 h 331587"/>
              <a:gd name="connsiteX175" fmla="*/ 490219 w 615426"/>
              <a:gd name="connsiteY175" fmla="*/ 248425 h 331587"/>
              <a:gd name="connsiteX176" fmla="*/ 474436 w 615426"/>
              <a:gd name="connsiteY176" fmla="*/ 240600 h 331587"/>
              <a:gd name="connsiteX177" fmla="*/ 447378 w 615426"/>
              <a:gd name="connsiteY177" fmla="*/ 233836 h 331587"/>
              <a:gd name="connsiteX178" fmla="*/ 436104 w 615426"/>
              <a:gd name="connsiteY178" fmla="*/ 230520 h 331587"/>
              <a:gd name="connsiteX179" fmla="*/ 394457 w 615426"/>
              <a:gd name="connsiteY179" fmla="*/ 220440 h 331587"/>
              <a:gd name="connsiteX180" fmla="*/ 394457 w 615426"/>
              <a:gd name="connsiteY180" fmla="*/ 221501 h 331587"/>
              <a:gd name="connsiteX181" fmla="*/ 388886 w 615426"/>
              <a:gd name="connsiteY181" fmla="*/ 222694 h 331587"/>
              <a:gd name="connsiteX182" fmla="*/ 385438 w 615426"/>
              <a:gd name="connsiteY182" fmla="*/ 214869 h 331587"/>
              <a:gd name="connsiteX183" fmla="*/ 388886 w 615426"/>
              <a:gd name="connsiteY183" fmla="*/ 213675 h 331587"/>
              <a:gd name="connsiteX184" fmla="*/ 379867 w 615426"/>
              <a:gd name="connsiteY184" fmla="*/ 206911 h 331587"/>
              <a:gd name="connsiteX185" fmla="*/ 376551 w 615426"/>
              <a:gd name="connsiteY185" fmla="*/ 206911 h 331587"/>
              <a:gd name="connsiteX186" fmla="*/ 368726 w 615426"/>
              <a:gd name="connsiteY186" fmla="*/ 213675 h 331587"/>
              <a:gd name="connsiteX187" fmla="*/ 356391 w 615426"/>
              <a:gd name="connsiteY187" fmla="*/ 209165 h 331587"/>
              <a:gd name="connsiteX188" fmla="*/ 353075 w 615426"/>
              <a:gd name="connsiteY188" fmla="*/ 211420 h 331587"/>
              <a:gd name="connsiteX189" fmla="*/ 353075 w 615426"/>
              <a:gd name="connsiteY189" fmla="*/ 218185 h 331587"/>
              <a:gd name="connsiteX190" fmla="*/ 348565 w 615426"/>
              <a:gd name="connsiteY190" fmla="*/ 224949 h 331587"/>
              <a:gd name="connsiteX191" fmla="*/ 327211 w 615426"/>
              <a:gd name="connsiteY191" fmla="*/ 238478 h 331587"/>
              <a:gd name="connsiteX192" fmla="*/ 320447 w 615426"/>
              <a:gd name="connsiteY192" fmla="*/ 233968 h 331587"/>
              <a:gd name="connsiteX193" fmla="*/ 311427 w 615426"/>
              <a:gd name="connsiteY193" fmla="*/ 229459 h 331587"/>
              <a:gd name="connsiteX194" fmla="*/ 297898 w 615426"/>
              <a:gd name="connsiteY194" fmla="*/ 213675 h 331587"/>
              <a:gd name="connsiteX195" fmla="*/ 290073 w 615426"/>
              <a:gd name="connsiteY195" fmla="*/ 212614 h 331587"/>
              <a:gd name="connsiteX196" fmla="*/ 287818 w 615426"/>
              <a:gd name="connsiteY196" fmla="*/ 218185 h 331587"/>
              <a:gd name="connsiteX197" fmla="*/ 270974 w 615426"/>
              <a:gd name="connsiteY197" fmla="*/ 219378 h 331587"/>
              <a:gd name="connsiteX198" fmla="*/ 259699 w 615426"/>
              <a:gd name="connsiteY198" fmla="*/ 205849 h 331587"/>
              <a:gd name="connsiteX199" fmla="*/ 259699 w 615426"/>
              <a:gd name="connsiteY199" fmla="*/ 210359 h 331587"/>
              <a:gd name="connsiteX200" fmla="*/ 261954 w 615426"/>
              <a:gd name="connsiteY200" fmla="*/ 211553 h 331587"/>
              <a:gd name="connsiteX201" fmla="*/ 263015 w 615426"/>
              <a:gd name="connsiteY201" fmla="*/ 212614 h 331587"/>
              <a:gd name="connsiteX202" fmla="*/ 263015 w 615426"/>
              <a:gd name="connsiteY202" fmla="*/ 213675 h 331587"/>
              <a:gd name="connsiteX203" fmla="*/ 260761 w 615426"/>
              <a:gd name="connsiteY203" fmla="*/ 213675 h 331587"/>
              <a:gd name="connsiteX204" fmla="*/ 259699 w 615426"/>
              <a:gd name="connsiteY204" fmla="*/ 218185 h 331587"/>
              <a:gd name="connsiteX205" fmla="*/ 249619 w 615426"/>
              <a:gd name="connsiteY205" fmla="*/ 217124 h 331587"/>
              <a:gd name="connsiteX206" fmla="*/ 244049 w 615426"/>
              <a:gd name="connsiteY206" fmla="*/ 211553 h 331587"/>
              <a:gd name="connsiteX207" fmla="*/ 238478 w 615426"/>
              <a:gd name="connsiteY207" fmla="*/ 210359 h 331587"/>
              <a:gd name="connsiteX208" fmla="*/ 238478 w 615426"/>
              <a:gd name="connsiteY208" fmla="*/ 205849 h 331587"/>
              <a:gd name="connsiteX209" fmla="*/ 237284 w 615426"/>
              <a:gd name="connsiteY209" fmla="*/ 207043 h 331587"/>
              <a:gd name="connsiteX210" fmla="*/ 231714 w 615426"/>
              <a:gd name="connsiteY210" fmla="*/ 203595 h 331587"/>
              <a:gd name="connsiteX211" fmla="*/ 229459 w 615426"/>
              <a:gd name="connsiteY211" fmla="*/ 209298 h 331587"/>
              <a:gd name="connsiteX212" fmla="*/ 226143 w 615426"/>
              <a:gd name="connsiteY212" fmla="*/ 209298 h 331587"/>
              <a:gd name="connsiteX213" fmla="*/ 228398 w 615426"/>
              <a:gd name="connsiteY213" fmla="*/ 203595 h 331587"/>
              <a:gd name="connsiteX214" fmla="*/ 221633 w 615426"/>
              <a:gd name="connsiteY214" fmla="*/ 198024 h 331587"/>
              <a:gd name="connsiteX215" fmla="*/ 220572 w 615426"/>
              <a:gd name="connsiteY215" fmla="*/ 196963 h 331587"/>
              <a:gd name="connsiteX216" fmla="*/ 219379 w 615426"/>
              <a:gd name="connsiteY216" fmla="*/ 196963 h 331587"/>
              <a:gd name="connsiteX217" fmla="*/ 218317 w 615426"/>
              <a:gd name="connsiteY217" fmla="*/ 195770 h 331587"/>
              <a:gd name="connsiteX218" fmla="*/ 217124 w 615426"/>
              <a:gd name="connsiteY218" fmla="*/ 195770 h 331587"/>
              <a:gd name="connsiteX219" fmla="*/ 217124 w 615426"/>
              <a:gd name="connsiteY219" fmla="*/ 193514 h 331587"/>
              <a:gd name="connsiteX220" fmla="*/ 210359 w 615426"/>
              <a:gd name="connsiteY220" fmla="*/ 204789 h 331587"/>
              <a:gd name="connsiteX221" fmla="*/ 205850 w 615426"/>
              <a:gd name="connsiteY221" fmla="*/ 210359 h 331587"/>
              <a:gd name="connsiteX222" fmla="*/ 186750 w 615426"/>
              <a:gd name="connsiteY222" fmla="*/ 200279 h 331587"/>
              <a:gd name="connsiteX223" fmla="*/ 187811 w 615426"/>
              <a:gd name="connsiteY223" fmla="*/ 193514 h 331587"/>
              <a:gd name="connsiteX224" fmla="*/ 155183 w 615426"/>
              <a:gd name="connsiteY224" fmla="*/ 175476 h 331587"/>
              <a:gd name="connsiteX225" fmla="*/ 154122 w 615426"/>
              <a:gd name="connsiteY225" fmla="*/ 176670 h 331587"/>
              <a:gd name="connsiteX226" fmla="*/ 136084 w 615426"/>
              <a:gd name="connsiteY226" fmla="*/ 160887 h 331587"/>
              <a:gd name="connsiteX227" fmla="*/ 124810 w 615426"/>
              <a:gd name="connsiteY227" fmla="*/ 142848 h 331587"/>
              <a:gd name="connsiteX228" fmla="*/ 113536 w 615426"/>
              <a:gd name="connsiteY228" fmla="*/ 132768 h 331587"/>
              <a:gd name="connsiteX229" fmla="*/ 109026 w 615426"/>
              <a:gd name="connsiteY229" fmla="*/ 130513 h 331587"/>
              <a:gd name="connsiteX230" fmla="*/ 104517 w 615426"/>
              <a:gd name="connsiteY230" fmla="*/ 129452 h 331587"/>
              <a:gd name="connsiteX231" fmla="*/ 104517 w 615426"/>
              <a:gd name="connsiteY231" fmla="*/ 136216 h 331587"/>
              <a:gd name="connsiteX232" fmla="*/ 103455 w 615426"/>
              <a:gd name="connsiteY232" fmla="*/ 136216 h 331587"/>
              <a:gd name="connsiteX233" fmla="*/ 106771 w 615426"/>
              <a:gd name="connsiteY233" fmla="*/ 140726 h 331587"/>
              <a:gd name="connsiteX234" fmla="*/ 109026 w 615426"/>
              <a:gd name="connsiteY234" fmla="*/ 144042 h 331587"/>
              <a:gd name="connsiteX235" fmla="*/ 106771 w 615426"/>
              <a:gd name="connsiteY235" fmla="*/ 146296 h 331587"/>
              <a:gd name="connsiteX236" fmla="*/ 101201 w 615426"/>
              <a:gd name="connsiteY236" fmla="*/ 147357 h 331587"/>
              <a:gd name="connsiteX237" fmla="*/ 92182 w 615426"/>
              <a:gd name="connsiteY237" fmla="*/ 142848 h 331587"/>
              <a:gd name="connsiteX238" fmla="*/ 87672 w 615426"/>
              <a:gd name="connsiteY238" fmla="*/ 136084 h 331587"/>
              <a:gd name="connsiteX239" fmla="*/ 82101 w 615426"/>
              <a:gd name="connsiteY239" fmla="*/ 135022 h 331587"/>
              <a:gd name="connsiteX240" fmla="*/ 76398 w 615426"/>
              <a:gd name="connsiteY240" fmla="*/ 140593 h 331587"/>
              <a:gd name="connsiteX241" fmla="*/ 73082 w 615426"/>
              <a:gd name="connsiteY241" fmla="*/ 148419 h 331587"/>
              <a:gd name="connsiteX242" fmla="*/ 70827 w 615426"/>
              <a:gd name="connsiteY242" fmla="*/ 148419 h 331587"/>
              <a:gd name="connsiteX243" fmla="*/ 67511 w 615426"/>
              <a:gd name="connsiteY243" fmla="*/ 145103 h 331587"/>
              <a:gd name="connsiteX244" fmla="*/ 66318 w 615426"/>
              <a:gd name="connsiteY244" fmla="*/ 146163 h 331587"/>
              <a:gd name="connsiteX245" fmla="*/ 61808 w 615426"/>
              <a:gd name="connsiteY245" fmla="*/ 141654 h 331587"/>
              <a:gd name="connsiteX246" fmla="*/ 62869 w 615426"/>
              <a:gd name="connsiteY246" fmla="*/ 139400 h 331587"/>
              <a:gd name="connsiteX247" fmla="*/ 61808 w 615426"/>
              <a:gd name="connsiteY247" fmla="*/ 137144 h 331587"/>
              <a:gd name="connsiteX248" fmla="*/ 59553 w 615426"/>
              <a:gd name="connsiteY248" fmla="*/ 137144 h 331587"/>
              <a:gd name="connsiteX249" fmla="*/ 58359 w 615426"/>
              <a:gd name="connsiteY249" fmla="*/ 133696 h 331587"/>
              <a:gd name="connsiteX250" fmla="*/ 56105 w 615426"/>
              <a:gd name="connsiteY250" fmla="*/ 132635 h 331587"/>
              <a:gd name="connsiteX251" fmla="*/ 56105 w 615426"/>
              <a:gd name="connsiteY251" fmla="*/ 125871 h 331587"/>
              <a:gd name="connsiteX252" fmla="*/ 43769 w 615426"/>
              <a:gd name="connsiteY252" fmla="*/ 109026 h 331587"/>
              <a:gd name="connsiteX253" fmla="*/ 41515 w 615426"/>
              <a:gd name="connsiteY253" fmla="*/ 107832 h 331587"/>
              <a:gd name="connsiteX254" fmla="*/ 35944 w 615426"/>
              <a:gd name="connsiteY254" fmla="*/ 98813 h 331587"/>
              <a:gd name="connsiteX255" fmla="*/ 29180 w 615426"/>
              <a:gd name="connsiteY255" fmla="*/ 95497 h 331587"/>
              <a:gd name="connsiteX256" fmla="*/ 23609 w 615426"/>
              <a:gd name="connsiteY256" fmla="*/ 89926 h 331587"/>
              <a:gd name="connsiteX257" fmla="*/ 21354 w 615426"/>
              <a:gd name="connsiteY257" fmla="*/ 88733 h 331587"/>
              <a:gd name="connsiteX258" fmla="*/ 20293 w 615426"/>
              <a:gd name="connsiteY258" fmla="*/ 89926 h 331587"/>
              <a:gd name="connsiteX259" fmla="*/ 9019 w 615426"/>
              <a:gd name="connsiteY259" fmla="*/ 80907 h 331587"/>
              <a:gd name="connsiteX260" fmla="*/ 4510 w 615426"/>
              <a:gd name="connsiteY260" fmla="*/ 83162 h 331587"/>
              <a:gd name="connsiteX261" fmla="*/ 0 w 615426"/>
              <a:gd name="connsiteY261" fmla="*/ 57298 h 331587"/>
              <a:gd name="connsiteX262" fmla="*/ 23609 w 615426"/>
              <a:gd name="connsiteY262" fmla="*/ 31434 h 331587"/>
              <a:gd name="connsiteX263" fmla="*/ 15784 w 615426"/>
              <a:gd name="connsiteY263" fmla="*/ 20160 h 33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615426" h="331587">
                <a:moveTo>
                  <a:pt x="16845" y="20293"/>
                </a:moveTo>
                <a:lnTo>
                  <a:pt x="23609" y="22548"/>
                </a:lnTo>
                <a:lnTo>
                  <a:pt x="39393" y="25864"/>
                </a:lnTo>
                <a:lnTo>
                  <a:pt x="41648" y="26925"/>
                </a:lnTo>
                <a:lnTo>
                  <a:pt x="48412" y="25864"/>
                </a:lnTo>
                <a:lnTo>
                  <a:pt x="50667" y="24670"/>
                </a:lnTo>
                <a:lnTo>
                  <a:pt x="61941" y="40454"/>
                </a:lnTo>
                <a:lnTo>
                  <a:pt x="64195" y="38199"/>
                </a:lnTo>
                <a:lnTo>
                  <a:pt x="66450" y="40454"/>
                </a:lnTo>
                <a:lnTo>
                  <a:pt x="68705" y="40454"/>
                </a:lnTo>
                <a:lnTo>
                  <a:pt x="69766" y="37005"/>
                </a:lnTo>
                <a:lnTo>
                  <a:pt x="69766" y="33689"/>
                </a:lnTo>
                <a:lnTo>
                  <a:pt x="72021" y="32628"/>
                </a:lnTo>
                <a:lnTo>
                  <a:pt x="73214" y="32628"/>
                </a:lnTo>
                <a:lnTo>
                  <a:pt x="74276" y="30373"/>
                </a:lnTo>
                <a:lnTo>
                  <a:pt x="76530" y="28119"/>
                </a:lnTo>
                <a:lnTo>
                  <a:pt x="78785" y="28119"/>
                </a:lnTo>
                <a:lnTo>
                  <a:pt x="78785" y="25864"/>
                </a:lnTo>
                <a:lnTo>
                  <a:pt x="82101" y="25864"/>
                </a:lnTo>
                <a:lnTo>
                  <a:pt x="89927" y="19099"/>
                </a:lnTo>
                <a:lnTo>
                  <a:pt x="95497" y="18038"/>
                </a:lnTo>
                <a:lnTo>
                  <a:pt x="97752" y="15784"/>
                </a:lnTo>
                <a:lnTo>
                  <a:pt x="100007" y="16844"/>
                </a:lnTo>
                <a:lnTo>
                  <a:pt x="104517" y="14590"/>
                </a:lnTo>
                <a:lnTo>
                  <a:pt x="110087" y="1060"/>
                </a:lnTo>
                <a:lnTo>
                  <a:pt x="116852" y="0"/>
                </a:lnTo>
                <a:lnTo>
                  <a:pt x="123616" y="12335"/>
                </a:lnTo>
                <a:lnTo>
                  <a:pt x="128126" y="17905"/>
                </a:lnTo>
                <a:lnTo>
                  <a:pt x="130380" y="22415"/>
                </a:lnTo>
                <a:lnTo>
                  <a:pt x="147225" y="48279"/>
                </a:lnTo>
                <a:lnTo>
                  <a:pt x="165263" y="67378"/>
                </a:lnTo>
                <a:lnTo>
                  <a:pt x="168579" y="69633"/>
                </a:lnTo>
                <a:lnTo>
                  <a:pt x="179853" y="81968"/>
                </a:lnTo>
                <a:lnTo>
                  <a:pt x="180915" y="85284"/>
                </a:lnTo>
                <a:lnTo>
                  <a:pt x="184230" y="87539"/>
                </a:lnTo>
                <a:lnTo>
                  <a:pt x="189801" y="95365"/>
                </a:lnTo>
                <a:lnTo>
                  <a:pt x="189801" y="99874"/>
                </a:lnTo>
                <a:lnTo>
                  <a:pt x="193117" y="104384"/>
                </a:lnTo>
                <a:lnTo>
                  <a:pt x="194178" y="107700"/>
                </a:lnTo>
                <a:lnTo>
                  <a:pt x="191923" y="111148"/>
                </a:lnTo>
                <a:lnTo>
                  <a:pt x="191923" y="118973"/>
                </a:lnTo>
                <a:lnTo>
                  <a:pt x="192984" y="117780"/>
                </a:lnTo>
                <a:cubicBezTo>
                  <a:pt x="202534" y="121626"/>
                  <a:pt x="209033" y="129982"/>
                  <a:pt x="217787" y="134624"/>
                </a:cubicBezTo>
                <a:lnTo>
                  <a:pt x="224551" y="129054"/>
                </a:lnTo>
                <a:lnTo>
                  <a:pt x="226806" y="115525"/>
                </a:lnTo>
                <a:lnTo>
                  <a:pt x="231316" y="109954"/>
                </a:lnTo>
                <a:lnTo>
                  <a:pt x="227867" y="106638"/>
                </a:lnTo>
                <a:lnTo>
                  <a:pt x="227867" y="105577"/>
                </a:lnTo>
                <a:lnTo>
                  <a:pt x="230122" y="105577"/>
                </a:lnTo>
                <a:lnTo>
                  <a:pt x="221103" y="94303"/>
                </a:lnTo>
                <a:lnTo>
                  <a:pt x="223358" y="92049"/>
                </a:lnTo>
                <a:lnTo>
                  <a:pt x="234632" y="87539"/>
                </a:lnTo>
                <a:lnTo>
                  <a:pt x="236886" y="88600"/>
                </a:lnTo>
                <a:lnTo>
                  <a:pt x="240202" y="90855"/>
                </a:lnTo>
                <a:lnTo>
                  <a:pt x="244712" y="88600"/>
                </a:lnTo>
                <a:lnTo>
                  <a:pt x="240202" y="85284"/>
                </a:lnTo>
                <a:lnTo>
                  <a:pt x="240202" y="76265"/>
                </a:lnTo>
                <a:lnTo>
                  <a:pt x="261557" y="76265"/>
                </a:lnTo>
                <a:lnTo>
                  <a:pt x="263812" y="68439"/>
                </a:lnTo>
                <a:lnTo>
                  <a:pt x="289675" y="75204"/>
                </a:lnTo>
                <a:lnTo>
                  <a:pt x="295378" y="69633"/>
                </a:lnTo>
                <a:lnTo>
                  <a:pt x="303204" y="46024"/>
                </a:lnTo>
                <a:lnTo>
                  <a:pt x="305459" y="43769"/>
                </a:lnTo>
                <a:lnTo>
                  <a:pt x="300949" y="35944"/>
                </a:lnTo>
                <a:lnTo>
                  <a:pt x="312223" y="38199"/>
                </a:lnTo>
                <a:lnTo>
                  <a:pt x="315539" y="37005"/>
                </a:lnTo>
                <a:lnTo>
                  <a:pt x="324558" y="41515"/>
                </a:lnTo>
                <a:lnTo>
                  <a:pt x="324558" y="38199"/>
                </a:lnTo>
                <a:lnTo>
                  <a:pt x="341403" y="20160"/>
                </a:lnTo>
                <a:lnTo>
                  <a:pt x="344719" y="18967"/>
                </a:lnTo>
                <a:lnTo>
                  <a:pt x="350289" y="21221"/>
                </a:lnTo>
                <a:lnTo>
                  <a:pt x="352544" y="25731"/>
                </a:lnTo>
                <a:lnTo>
                  <a:pt x="351483" y="27986"/>
                </a:lnTo>
                <a:lnTo>
                  <a:pt x="357054" y="31302"/>
                </a:lnTo>
                <a:lnTo>
                  <a:pt x="360370" y="31302"/>
                </a:lnTo>
                <a:lnTo>
                  <a:pt x="370450" y="36872"/>
                </a:lnTo>
                <a:cubicBezTo>
                  <a:pt x="393529" y="27323"/>
                  <a:pt x="390080" y="36076"/>
                  <a:pt x="416607" y="34618"/>
                </a:cubicBezTo>
                <a:lnTo>
                  <a:pt x="422177" y="27853"/>
                </a:lnTo>
                <a:lnTo>
                  <a:pt x="428942" y="30108"/>
                </a:lnTo>
                <a:lnTo>
                  <a:pt x="437961" y="26660"/>
                </a:lnTo>
                <a:lnTo>
                  <a:pt x="443532" y="30108"/>
                </a:lnTo>
                <a:lnTo>
                  <a:pt x="461570" y="39128"/>
                </a:lnTo>
                <a:lnTo>
                  <a:pt x="464886" y="42575"/>
                </a:lnTo>
                <a:lnTo>
                  <a:pt x="461570" y="44831"/>
                </a:lnTo>
                <a:lnTo>
                  <a:pt x="459316" y="49340"/>
                </a:lnTo>
                <a:lnTo>
                  <a:pt x="460376" y="57166"/>
                </a:lnTo>
                <a:lnTo>
                  <a:pt x="458122" y="63930"/>
                </a:lnTo>
                <a:lnTo>
                  <a:pt x="455867" y="67246"/>
                </a:lnTo>
                <a:lnTo>
                  <a:pt x="458122" y="74010"/>
                </a:lnTo>
                <a:lnTo>
                  <a:pt x="466080" y="84090"/>
                </a:lnTo>
                <a:lnTo>
                  <a:pt x="495392" y="90855"/>
                </a:lnTo>
                <a:lnTo>
                  <a:pt x="494331" y="87539"/>
                </a:lnTo>
                <a:lnTo>
                  <a:pt x="492076" y="86346"/>
                </a:lnTo>
                <a:lnTo>
                  <a:pt x="488761" y="85284"/>
                </a:lnTo>
                <a:lnTo>
                  <a:pt x="489954" y="81968"/>
                </a:lnTo>
                <a:lnTo>
                  <a:pt x="507992" y="84223"/>
                </a:lnTo>
                <a:lnTo>
                  <a:pt x="507992" y="89926"/>
                </a:lnTo>
                <a:lnTo>
                  <a:pt x="511308" y="89926"/>
                </a:lnTo>
                <a:lnTo>
                  <a:pt x="511308" y="90988"/>
                </a:lnTo>
                <a:lnTo>
                  <a:pt x="512370" y="90988"/>
                </a:lnTo>
                <a:lnTo>
                  <a:pt x="512370" y="92049"/>
                </a:lnTo>
                <a:lnTo>
                  <a:pt x="514624" y="92049"/>
                </a:lnTo>
                <a:lnTo>
                  <a:pt x="516879" y="93242"/>
                </a:lnTo>
                <a:lnTo>
                  <a:pt x="521389" y="94303"/>
                </a:lnTo>
                <a:lnTo>
                  <a:pt x="523644" y="95497"/>
                </a:lnTo>
                <a:lnTo>
                  <a:pt x="523644" y="97752"/>
                </a:lnTo>
                <a:lnTo>
                  <a:pt x="524705" y="98813"/>
                </a:lnTo>
                <a:lnTo>
                  <a:pt x="525766" y="101068"/>
                </a:lnTo>
                <a:lnTo>
                  <a:pt x="526827" y="102129"/>
                </a:lnTo>
                <a:lnTo>
                  <a:pt x="529082" y="103322"/>
                </a:lnTo>
                <a:lnTo>
                  <a:pt x="532398" y="104384"/>
                </a:lnTo>
                <a:lnTo>
                  <a:pt x="533459" y="105577"/>
                </a:lnTo>
                <a:lnTo>
                  <a:pt x="534519" y="108893"/>
                </a:lnTo>
                <a:lnTo>
                  <a:pt x="534519" y="109954"/>
                </a:lnTo>
                <a:lnTo>
                  <a:pt x="533459" y="111148"/>
                </a:lnTo>
                <a:lnTo>
                  <a:pt x="534519" y="112209"/>
                </a:lnTo>
                <a:lnTo>
                  <a:pt x="534519" y="113403"/>
                </a:lnTo>
                <a:lnTo>
                  <a:pt x="535581" y="113403"/>
                </a:lnTo>
                <a:lnTo>
                  <a:pt x="537835" y="114464"/>
                </a:lnTo>
                <a:lnTo>
                  <a:pt x="542345" y="117780"/>
                </a:lnTo>
                <a:lnTo>
                  <a:pt x="543406" y="115525"/>
                </a:lnTo>
                <a:lnTo>
                  <a:pt x="548977" y="114464"/>
                </a:lnTo>
                <a:lnTo>
                  <a:pt x="552293" y="117780"/>
                </a:lnTo>
                <a:lnTo>
                  <a:pt x="553354" y="120035"/>
                </a:lnTo>
                <a:lnTo>
                  <a:pt x="553354" y="121228"/>
                </a:lnTo>
                <a:lnTo>
                  <a:pt x="552293" y="122289"/>
                </a:lnTo>
                <a:lnTo>
                  <a:pt x="552293" y="123351"/>
                </a:lnTo>
                <a:lnTo>
                  <a:pt x="551232" y="124544"/>
                </a:lnTo>
                <a:lnTo>
                  <a:pt x="551232" y="129054"/>
                </a:lnTo>
                <a:lnTo>
                  <a:pt x="552293" y="131308"/>
                </a:lnTo>
                <a:lnTo>
                  <a:pt x="554548" y="132502"/>
                </a:lnTo>
                <a:lnTo>
                  <a:pt x="560251" y="137012"/>
                </a:lnTo>
                <a:lnTo>
                  <a:pt x="562506" y="149347"/>
                </a:lnTo>
                <a:lnTo>
                  <a:pt x="576034" y="159427"/>
                </a:lnTo>
                <a:lnTo>
                  <a:pt x="580544" y="172956"/>
                </a:lnTo>
                <a:lnTo>
                  <a:pt x="600837" y="189801"/>
                </a:lnTo>
                <a:lnTo>
                  <a:pt x="610917" y="202136"/>
                </a:lnTo>
                <a:lnTo>
                  <a:pt x="615427" y="230254"/>
                </a:lnTo>
                <a:lnTo>
                  <a:pt x="615427" y="241528"/>
                </a:lnTo>
                <a:lnTo>
                  <a:pt x="606408" y="240468"/>
                </a:lnTo>
                <a:lnTo>
                  <a:pt x="597389" y="233703"/>
                </a:lnTo>
                <a:lnTo>
                  <a:pt x="596328" y="241528"/>
                </a:lnTo>
                <a:lnTo>
                  <a:pt x="596328" y="246038"/>
                </a:lnTo>
                <a:lnTo>
                  <a:pt x="599643" y="248293"/>
                </a:lnTo>
                <a:lnTo>
                  <a:pt x="598450" y="253863"/>
                </a:lnTo>
                <a:lnTo>
                  <a:pt x="604153" y="255057"/>
                </a:lnTo>
                <a:lnTo>
                  <a:pt x="610917" y="259567"/>
                </a:lnTo>
                <a:lnTo>
                  <a:pt x="610917" y="260760"/>
                </a:lnTo>
                <a:lnTo>
                  <a:pt x="608663" y="266331"/>
                </a:lnTo>
                <a:lnTo>
                  <a:pt x="609857" y="268586"/>
                </a:lnTo>
                <a:lnTo>
                  <a:pt x="608663" y="270841"/>
                </a:lnTo>
                <a:lnTo>
                  <a:pt x="608663" y="271902"/>
                </a:lnTo>
                <a:lnTo>
                  <a:pt x="606408" y="271902"/>
                </a:lnTo>
                <a:lnTo>
                  <a:pt x="605214" y="281982"/>
                </a:lnTo>
                <a:lnTo>
                  <a:pt x="610785" y="287553"/>
                </a:lnTo>
                <a:lnTo>
                  <a:pt x="614233" y="292062"/>
                </a:lnTo>
                <a:lnTo>
                  <a:pt x="610785" y="294317"/>
                </a:lnTo>
                <a:lnTo>
                  <a:pt x="598450" y="291002"/>
                </a:lnTo>
                <a:lnTo>
                  <a:pt x="596195" y="292062"/>
                </a:lnTo>
                <a:lnTo>
                  <a:pt x="597256" y="296572"/>
                </a:lnTo>
                <a:lnTo>
                  <a:pt x="599511" y="307846"/>
                </a:lnTo>
                <a:lnTo>
                  <a:pt x="599511" y="309040"/>
                </a:lnTo>
                <a:lnTo>
                  <a:pt x="587176" y="306785"/>
                </a:lnTo>
                <a:lnTo>
                  <a:pt x="591685" y="319120"/>
                </a:lnTo>
                <a:lnTo>
                  <a:pt x="595001" y="328139"/>
                </a:lnTo>
                <a:lnTo>
                  <a:pt x="589431" y="331588"/>
                </a:lnTo>
                <a:lnTo>
                  <a:pt x="582666" y="321507"/>
                </a:lnTo>
                <a:lnTo>
                  <a:pt x="566882" y="302408"/>
                </a:lnTo>
                <a:lnTo>
                  <a:pt x="568076" y="296838"/>
                </a:lnTo>
                <a:lnTo>
                  <a:pt x="564628" y="293522"/>
                </a:lnTo>
                <a:lnTo>
                  <a:pt x="553354" y="290073"/>
                </a:lnTo>
                <a:lnTo>
                  <a:pt x="546589" y="268719"/>
                </a:lnTo>
                <a:lnTo>
                  <a:pt x="537570" y="263148"/>
                </a:lnTo>
                <a:lnTo>
                  <a:pt x="526296" y="269912"/>
                </a:lnTo>
                <a:lnTo>
                  <a:pt x="512768" y="247364"/>
                </a:lnTo>
                <a:lnTo>
                  <a:pt x="490219" y="248425"/>
                </a:lnTo>
                <a:lnTo>
                  <a:pt x="474436" y="240600"/>
                </a:lnTo>
                <a:lnTo>
                  <a:pt x="447378" y="233836"/>
                </a:lnTo>
                <a:lnTo>
                  <a:pt x="436104" y="230520"/>
                </a:lnTo>
                <a:lnTo>
                  <a:pt x="394457" y="220440"/>
                </a:lnTo>
                <a:lnTo>
                  <a:pt x="394457" y="221501"/>
                </a:lnTo>
                <a:lnTo>
                  <a:pt x="388886" y="222694"/>
                </a:lnTo>
                <a:lnTo>
                  <a:pt x="385438" y="214869"/>
                </a:lnTo>
                <a:lnTo>
                  <a:pt x="388886" y="213675"/>
                </a:lnTo>
                <a:lnTo>
                  <a:pt x="379867" y="206911"/>
                </a:lnTo>
                <a:lnTo>
                  <a:pt x="376551" y="206911"/>
                </a:lnTo>
                <a:lnTo>
                  <a:pt x="368726" y="213675"/>
                </a:lnTo>
                <a:lnTo>
                  <a:pt x="356391" y="209165"/>
                </a:lnTo>
                <a:lnTo>
                  <a:pt x="353075" y="211420"/>
                </a:lnTo>
                <a:lnTo>
                  <a:pt x="353075" y="218185"/>
                </a:lnTo>
                <a:lnTo>
                  <a:pt x="348565" y="224949"/>
                </a:lnTo>
                <a:lnTo>
                  <a:pt x="327211" y="238478"/>
                </a:lnTo>
                <a:lnTo>
                  <a:pt x="320447" y="233968"/>
                </a:lnTo>
                <a:lnTo>
                  <a:pt x="311427" y="229459"/>
                </a:lnTo>
                <a:lnTo>
                  <a:pt x="297898" y="213675"/>
                </a:lnTo>
                <a:lnTo>
                  <a:pt x="290073" y="212614"/>
                </a:lnTo>
                <a:lnTo>
                  <a:pt x="287818" y="218185"/>
                </a:lnTo>
                <a:lnTo>
                  <a:pt x="270974" y="219378"/>
                </a:lnTo>
                <a:lnTo>
                  <a:pt x="259699" y="205849"/>
                </a:lnTo>
                <a:lnTo>
                  <a:pt x="259699" y="210359"/>
                </a:lnTo>
                <a:lnTo>
                  <a:pt x="261954" y="211553"/>
                </a:lnTo>
                <a:lnTo>
                  <a:pt x="263015" y="212614"/>
                </a:lnTo>
                <a:lnTo>
                  <a:pt x="263015" y="213675"/>
                </a:lnTo>
                <a:lnTo>
                  <a:pt x="260761" y="213675"/>
                </a:lnTo>
                <a:lnTo>
                  <a:pt x="259699" y="218185"/>
                </a:lnTo>
                <a:lnTo>
                  <a:pt x="249619" y="217124"/>
                </a:lnTo>
                <a:lnTo>
                  <a:pt x="244049" y="211553"/>
                </a:lnTo>
                <a:lnTo>
                  <a:pt x="238478" y="210359"/>
                </a:lnTo>
                <a:lnTo>
                  <a:pt x="238478" y="205849"/>
                </a:lnTo>
                <a:lnTo>
                  <a:pt x="237284" y="207043"/>
                </a:lnTo>
                <a:lnTo>
                  <a:pt x="231714" y="203595"/>
                </a:lnTo>
                <a:lnTo>
                  <a:pt x="229459" y="209298"/>
                </a:lnTo>
                <a:lnTo>
                  <a:pt x="226143" y="209298"/>
                </a:lnTo>
                <a:lnTo>
                  <a:pt x="228398" y="203595"/>
                </a:lnTo>
                <a:lnTo>
                  <a:pt x="221633" y="198024"/>
                </a:lnTo>
                <a:lnTo>
                  <a:pt x="220572" y="196963"/>
                </a:lnTo>
                <a:lnTo>
                  <a:pt x="219379" y="196963"/>
                </a:lnTo>
                <a:lnTo>
                  <a:pt x="218317" y="195770"/>
                </a:lnTo>
                <a:lnTo>
                  <a:pt x="217124" y="195770"/>
                </a:lnTo>
                <a:lnTo>
                  <a:pt x="217124" y="193514"/>
                </a:lnTo>
                <a:lnTo>
                  <a:pt x="210359" y="204789"/>
                </a:lnTo>
                <a:lnTo>
                  <a:pt x="205850" y="210359"/>
                </a:lnTo>
                <a:lnTo>
                  <a:pt x="186750" y="200279"/>
                </a:lnTo>
                <a:lnTo>
                  <a:pt x="187811" y="193514"/>
                </a:lnTo>
                <a:lnTo>
                  <a:pt x="155183" y="175476"/>
                </a:lnTo>
                <a:lnTo>
                  <a:pt x="154122" y="176670"/>
                </a:lnTo>
                <a:lnTo>
                  <a:pt x="136084" y="160887"/>
                </a:lnTo>
                <a:lnTo>
                  <a:pt x="124810" y="142848"/>
                </a:lnTo>
                <a:lnTo>
                  <a:pt x="113536" y="132768"/>
                </a:lnTo>
                <a:lnTo>
                  <a:pt x="109026" y="130513"/>
                </a:lnTo>
                <a:lnTo>
                  <a:pt x="104517" y="129452"/>
                </a:lnTo>
                <a:lnTo>
                  <a:pt x="104517" y="136216"/>
                </a:lnTo>
                <a:lnTo>
                  <a:pt x="103455" y="136216"/>
                </a:lnTo>
                <a:lnTo>
                  <a:pt x="106771" y="140726"/>
                </a:lnTo>
                <a:lnTo>
                  <a:pt x="109026" y="144042"/>
                </a:lnTo>
                <a:lnTo>
                  <a:pt x="106771" y="146296"/>
                </a:lnTo>
                <a:lnTo>
                  <a:pt x="101201" y="147357"/>
                </a:lnTo>
                <a:lnTo>
                  <a:pt x="92182" y="142848"/>
                </a:lnTo>
                <a:lnTo>
                  <a:pt x="87672" y="136084"/>
                </a:lnTo>
                <a:lnTo>
                  <a:pt x="82101" y="135022"/>
                </a:lnTo>
                <a:lnTo>
                  <a:pt x="76398" y="140593"/>
                </a:lnTo>
                <a:lnTo>
                  <a:pt x="73082" y="148419"/>
                </a:lnTo>
                <a:lnTo>
                  <a:pt x="70827" y="148419"/>
                </a:lnTo>
                <a:lnTo>
                  <a:pt x="67511" y="145103"/>
                </a:lnTo>
                <a:lnTo>
                  <a:pt x="66318" y="146163"/>
                </a:lnTo>
                <a:lnTo>
                  <a:pt x="61808" y="141654"/>
                </a:lnTo>
                <a:lnTo>
                  <a:pt x="62869" y="139400"/>
                </a:lnTo>
                <a:lnTo>
                  <a:pt x="61808" y="137144"/>
                </a:lnTo>
                <a:lnTo>
                  <a:pt x="59553" y="137144"/>
                </a:lnTo>
                <a:lnTo>
                  <a:pt x="58359" y="133696"/>
                </a:lnTo>
                <a:lnTo>
                  <a:pt x="56105" y="132635"/>
                </a:lnTo>
                <a:lnTo>
                  <a:pt x="56105" y="125871"/>
                </a:lnTo>
                <a:lnTo>
                  <a:pt x="43769" y="109026"/>
                </a:lnTo>
                <a:lnTo>
                  <a:pt x="41515" y="107832"/>
                </a:lnTo>
                <a:lnTo>
                  <a:pt x="35944" y="98813"/>
                </a:lnTo>
                <a:lnTo>
                  <a:pt x="29180" y="95497"/>
                </a:lnTo>
                <a:lnTo>
                  <a:pt x="23609" y="89926"/>
                </a:lnTo>
                <a:lnTo>
                  <a:pt x="21354" y="88733"/>
                </a:lnTo>
                <a:lnTo>
                  <a:pt x="20293" y="89926"/>
                </a:lnTo>
                <a:lnTo>
                  <a:pt x="9019" y="80907"/>
                </a:lnTo>
                <a:lnTo>
                  <a:pt x="4510" y="83162"/>
                </a:lnTo>
                <a:lnTo>
                  <a:pt x="0" y="57298"/>
                </a:lnTo>
                <a:lnTo>
                  <a:pt x="23609" y="31434"/>
                </a:lnTo>
                <a:lnTo>
                  <a:pt x="15784" y="20160"/>
                </a:lnTo>
              </a:path>
            </a:pathLst>
          </a:custGeom>
          <a:solidFill>
            <a:schemeClr val="bg1">
              <a:lumMod val="85000"/>
            </a:schemeClr>
          </a:solidFill>
          <a:ln w="13251" cap="flat">
            <a:noFill/>
            <a:prstDash val="solid"/>
            <a:miter/>
          </a:ln>
        </p:spPr>
        <p:txBody>
          <a:bodyPr rtlCol="0" anchor="ctr"/>
          <a:lstStyle/>
          <a:p>
            <a:endParaRPr lang="en-FI" sz="816"/>
          </a:p>
        </p:txBody>
      </p:sp>
      <p:sp>
        <p:nvSpPr>
          <p:cNvPr id="1480" name="Freeform: Shape 1479">
            <a:extLst>
              <a:ext uri="{FF2B5EF4-FFF2-40B4-BE49-F238E27FC236}">
                <a16:creationId xmlns:a16="http://schemas.microsoft.com/office/drawing/2014/main" id="{EAEE491F-16F8-056D-ED3A-3A54214072EA}"/>
              </a:ext>
            </a:extLst>
          </p:cNvPr>
          <p:cNvSpPr/>
          <p:nvPr/>
        </p:nvSpPr>
        <p:spPr>
          <a:xfrm>
            <a:off x="4161554" y="4990223"/>
            <a:ext cx="170981" cy="115331"/>
          </a:xfrm>
          <a:custGeom>
            <a:avLst/>
            <a:gdLst>
              <a:gd name="connsiteX0" fmla="*/ 240733 w 376949"/>
              <a:gd name="connsiteY0" fmla="*/ 13396 h 254262"/>
              <a:gd name="connsiteX1" fmla="*/ 248691 w 376949"/>
              <a:gd name="connsiteY1" fmla="*/ 14590 h 254262"/>
              <a:gd name="connsiteX2" fmla="*/ 263281 w 376949"/>
              <a:gd name="connsiteY2" fmla="*/ 15652 h 254262"/>
              <a:gd name="connsiteX3" fmla="*/ 279064 w 376949"/>
              <a:gd name="connsiteY3" fmla="*/ 0 h 254262"/>
              <a:gd name="connsiteX4" fmla="*/ 334108 w 376949"/>
              <a:gd name="connsiteY4" fmla="*/ 4510 h 254262"/>
              <a:gd name="connsiteX5" fmla="*/ 337557 w 376949"/>
              <a:gd name="connsiteY5" fmla="*/ 38199 h 254262"/>
              <a:gd name="connsiteX6" fmla="*/ 353340 w 376949"/>
              <a:gd name="connsiteY6" fmla="*/ 37138 h 254262"/>
              <a:gd name="connsiteX7" fmla="*/ 353340 w 376949"/>
              <a:gd name="connsiteY7" fmla="*/ 35944 h 254262"/>
              <a:gd name="connsiteX8" fmla="*/ 367930 w 376949"/>
              <a:gd name="connsiteY8" fmla="*/ 33690 h 254262"/>
              <a:gd name="connsiteX9" fmla="*/ 370185 w 376949"/>
              <a:gd name="connsiteY9" fmla="*/ 33690 h 254262"/>
              <a:gd name="connsiteX10" fmla="*/ 372439 w 376949"/>
              <a:gd name="connsiteY10" fmla="*/ 56238 h 254262"/>
              <a:gd name="connsiteX11" fmla="*/ 370185 w 376949"/>
              <a:gd name="connsiteY11" fmla="*/ 55044 h 254262"/>
              <a:gd name="connsiteX12" fmla="*/ 358911 w 376949"/>
              <a:gd name="connsiteY12" fmla="*/ 53983 h 254262"/>
              <a:gd name="connsiteX13" fmla="*/ 358911 w 376949"/>
              <a:gd name="connsiteY13" fmla="*/ 63002 h 254262"/>
              <a:gd name="connsiteX14" fmla="*/ 373501 w 376949"/>
              <a:gd name="connsiteY14" fmla="*/ 63002 h 254262"/>
              <a:gd name="connsiteX15" fmla="*/ 374694 w 376949"/>
              <a:gd name="connsiteY15" fmla="*/ 75337 h 254262"/>
              <a:gd name="connsiteX16" fmla="*/ 374694 w 376949"/>
              <a:gd name="connsiteY16" fmla="*/ 76398 h 254262"/>
              <a:gd name="connsiteX17" fmla="*/ 373501 w 376949"/>
              <a:gd name="connsiteY17" fmla="*/ 79847 h 254262"/>
              <a:gd name="connsiteX18" fmla="*/ 375755 w 376949"/>
              <a:gd name="connsiteY18" fmla="*/ 93376 h 254262"/>
              <a:gd name="connsiteX19" fmla="*/ 376949 w 376949"/>
              <a:gd name="connsiteY19" fmla="*/ 95630 h 254262"/>
              <a:gd name="connsiteX20" fmla="*/ 329731 w 376949"/>
              <a:gd name="connsiteY20" fmla="*/ 114730 h 254262"/>
              <a:gd name="connsiteX21" fmla="*/ 315008 w 376949"/>
              <a:gd name="connsiteY21" fmla="*/ 152929 h 254262"/>
              <a:gd name="connsiteX22" fmla="*/ 299225 w 376949"/>
              <a:gd name="connsiteY22" fmla="*/ 183435 h 254262"/>
              <a:gd name="connsiteX23" fmla="*/ 279064 w 376949"/>
              <a:gd name="connsiteY23" fmla="*/ 219379 h 254262"/>
              <a:gd name="connsiteX24" fmla="*/ 277871 w 376949"/>
              <a:gd name="connsiteY24" fmla="*/ 219379 h 254262"/>
              <a:gd name="connsiteX25" fmla="*/ 248691 w 376949"/>
              <a:gd name="connsiteY25" fmla="*/ 254262 h 254262"/>
              <a:gd name="connsiteX26" fmla="*/ 247497 w 376949"/>
              <a:gd name="connsiteY26" fmla="*/ 252007 h 254262"/>
              <a:gd name="connsiteX27" fmla="*/ 242988 w 376949"/>
              <a:gd name="connsiteY27" fmla="*/ 245243 h 254262"/>
              <a:gd name="connsiteX28" fmla="*/ 245242 w 376949"/>
              <a:gd name="connsiteY28" fmla="*/ 244182 h 254262"/>
              <a:gd name="connsiteX29" fmla="*/ 244181 w 376949"/>
              <a:gd name="connsiteY29" fmla="*/ 240733 h 254262"/>
              <a:gd name="connsiteX30" fmla="*/ 241926 w 376949"/>
              <a:gd name="connsiteY30" fmla="*/ 241927 h 254262"/>
              <a:gd name="connsiteX31" fmla="*/ 239672 w 376949"/>
              <a:gd name="connsiteY31" fmla="*/ 226144 h 254262"/>
              <a:gd name="connsiteX32" fmla="*/ 212614 w 376949"/>
              <a:gd name="connsiteY32" fmla="*/ 230653 h 254262"/>
              <a:gd name="connsiteX33" fmla="*/ 205850 w 376949"/>
              <a:gd name="connsiteY33" fmla="*/ 232907 h 254262"/>
              <a:gd name="connsiteX34" fmla="*/ 185689 w 376949"/>
              <a:gd name="connsiteY34" fmla="*/ 235163 h 254262"/>
              <a:gd name="connsiteX35" fmla="*/ 183434 w 376949"/>
              <a:gd name="connsiteY35" fmla="*/ 223888 h 254262"/>
              <a:gd name="connsiteX36" fmla="*/ 170967 w 376949"/>
              <a:gd name="connsiteY36" fmla="*/ 226144 h 254262"/>
              <a:gd name="connsiteX37" fmla="*/ 170967 w 376949"/>
              <a:gd name="connsiteY37" fmla="*/ 223888 h 254262"/>
              <a:gd name="connsiteX38" fmla="*/ 154122 w 376949"/>
              <a:gd name="connsiteY38" fmla="*/ 227204 h 254262"/>
              <a:gd name="connsiteX39" fmla="*/ 157438 w 376949"/>
              <a:gd name="connsiteY39" fmla="*/ 244182 h 254262"/>
              <a:gd name="connsiteX40" fmla="*/ 136084 w 376949"/>
              <a:gd name="connsiteY40" fmla="*/ 250946 h 254262"/>
              <a:gd name="connsiteX41" fmla="*/ 129319 w 376949"/>
              <a:gd name="connsiteY41" fmla="*/ 250946 h 254262"/>
              <a:gd name="connsiteX42" fmla="*/ 128258 w 376949"/>
              <a:gd name="connsiteY42" fmla="*/ 249752 h 254262"/>
              <a:gd name="connsiteX43" fmla="*/ 121494 w 376949"/>
              <a:gd name="connsiteY43" fmla="*/ 230653 h 254262"/>
              <a:gd name="connsiteX44" fmla="*/ 103455 w 376949"/>
              <a:gd name="connsiteY44" fmla="*/ 235163 h 254262"/>
              <a:gd name="connsiteX45" fmla="*/ 95630 w 376949"/>
              <a:gd name="connsiteY45" fmla="*/ 204789 h 254262"/>
              <a:gd name="connsiteX46" fmla="*/ 56237 w 376949"/>
              <a:gd name="connsiteY46" fmla="*/ 190066 h 254262"/>
              <a:gd name="connsiteX47" fmla="*/ 0 w 376949"/>
              <a:gd name="connsiteY47" fmla="*/ 177731 h 254262"/>
              <a:gd name="connsiteX48" fmla="*/ 11274 w 376949"/>
              <a:gd name="connsiteY48" fmla="*/ 151867 h 254262"/>
              <a:gd name="connsiteX49" fmla="*/ 38199 w 376949"/>
              <a:gd name="connsiteY49" fmla="*/ 123749 h 254262"/>
              <a:gd name="connsiteX50" fmla="*/ 43902 w 376949"/>
              <a:gd name="connsiteY50" fmla="*/ 52789 h 254262"/>
              <a:gd name="connsiteX51" fmla="*/ 46157 w 376949"/>
              <a:gd name="connsiteY51" fmla="*/ 44964 h 254262"/>
              <a:gd name="connsiteX52" fmla="*/ 44964 w 376949"/>
              <a:gd name="connsiteY52" fmla="*/ 44964 h 254262"/>
              <a:gd name="connsiteX53" fmla="*/ 44964 w 376949"/>
              <a:gd name="connsiteY53" fmla="*/ 43770 h 254262"/>
              <a:gd name="connsiteX54" fmla="*/ 46157 w 376949"/>
              <a:gd name="connsiteY54" fmla="*/ 43770 h 254262"/>
              <a:gd name="connsiteX55" fmla="*/ 46157 w 376949"/>
              <a:gd name="connsiteY55" fmla="*/ 42709 h 254262"/>
              <a:gd name="connsiteX56" fmla="*/ 47218 w 376949"/>
              <a:gd name="connsiteY56" fmla="*/ 41648 h 254262"/>
              <a:gd name="connsiteX57" fmla="*/ 50667 w 376949"/>
              <a:gd name="connsiteY57" fmla="*/ 26925 h 254262"/>
              <a:gd name="connsiteX58" fmla="*/ 57298 w 376949"/>
              <a:gd name="connsiteY58" fmla="*/ 17906 h 254262"/>
              <a:gd name="connsiteX59" fmla="*/ 65257 w 376949"/>
              <a:gd name="connsiteY59" fmla="*/ 13396 h 254262"/>
              <a:gd name="connsiteX60" fmla="*/ 65257 w 376949"/>
              <a:gd name="connsiteY60" fmla="*/ 10080 h 254262"/>
              <a:gd name="connsiteX61" fmla="*/ 87804 w 376949"/>
              <a:gd name="connsiteY61" fmla="*/ 23609 h 254262"/>
              <a:gd name="connsiteX62" fmla="*/ 130513 w 376949"/>
              <a:gd name="connsiteY62" fmla="*/ 23609 h 254262"/>
              <a:gd name="connsiteX63" fmla="*/ 157438 w 376949"/>
              <a:gd name="connsiteY63" fmla="*/ 28119 h 254262"/>
              <a:gd name="connsiteX64" fmla="*/ 159693 w 376949"/>
              <a:gd name="connsiteY64" fmla="*/ 33690 h 254262"/>
              <a:gd name="connsiteX65" fmla="*/ 160886 w 376949"/>
              <a:gd name="connsiteY65" fmla="*/ 35944 h 254262"/>
              <a:gd name="connsiteX66" fmla="*/ 169906 w 376949"/>
              <a:gd name="connsiteY66" fmla="*/ 40454 h 254262"/>
              <a:gd name="connsiteX67" fmla="*/ 169906 w 376949"/>
              <a:gd name="connsiteY67" fmla="*/ 39393 h 254262"/>
              <a:gd name="connsiteX68" fmla="*/ 170967 w 376949"/>
              <a:gd name="connsiteY68" fmla="*/ 39393 h 254262"/>
              <a:gd name="connsiteX69" fmla="*/ 170967 w 376949"/>
              <a:gd name="connsiteY69" fmla="*/ 40454 h 254262"/>
              <a:gd name="connsiteX70" fmla="*/ 172161 w 376949"/>
              <a:gd name="connsiteY70" fmla="*/ 41648 h 254262"/>
              <a:gd name="connsiteX71" fmla="*/ 174415 w 376949"/>
              <a:gd name="connsiteY71" fmla="*/ 41648 h 254262"/>
              <a:gd name="connsiteX72" fmla="*/ 175476 w 376949"/>
              <a:gd name="connsiteY72" fmla="*/ 40454 h 254262"/>
              <a:gd name="connsiteX73" fmla="*/ 176670 w 376949"/>
              <a:gd name="connsiteY73" fmla="*/ 40454 h 254262"/>
              <a:gd name="connsiteX74" fmla="*/ 176670 w 376949"/>
              <a:gd name="connsiteY74" fmla="*/ 41648 h 254262"/>
              <a:gd name="connsiteX75" fmla="*/ 175476 w 376949"/>
              <a:gd name="connsiteY75" fmla="*/ 42709 h 254262"/>
              <a:gd name="connsiteX76" fmla="*/ 175476 w 376949"/>
              <a:gd name="connsiteY76" fmla="*/ 43770 h 254262"/>
              <a:gd name="connsiteX77" fmla="*/ 178925 w 376949"/>
              <a:gd name="connsiteY77" fmla="*/ 44964 h 254262"/>
              <a:gd name="connsiteX78" fmla="*/ 186750 w 376949"/>
              <a:gd name="connsiteY78" fmla="*/ 49473 h 254262"/>
              <a:gd name="connsiteX79" fmla="*/ 187944 w 376949"/>
              <a:gd name="connsiteY79" fmla="*/ 49473 h 254262"/>
              <a:gd name="connsiteX80" fmla="*/ 198024 w 376949"/>
              <a:gd name="connsiteY80" fmla="*/ 46025 h 254262"/>
              <a:gd name="connsiteX81" fmla="*/ 196831 w 376949"/>
              <a:gd name="connsiteY81" fmla="*/ 42709 h 254262"/>
              <a:gd name="connsiteX82" fmla="*/ 198024 w 376949"/>
              <a:gd name="connsiteY82" fmla="*/ 42709 h 254262"/>
              <a:gd name="connsiteX83" fmla="*/ 199085 w 376949"/>
              <a:gd name="connsiteY83" fmla="*/ 43770 h 254262"/>
              <a:gd name="connsiteX84" fmla="*/ 204789 w 376949"/>
              <a:gd name="connsiteY84" fmla="*/ 43770 h 254262"/>
              <a:gd name="connsiteX85" fmla="*/ 205850 w 376949"/>
              <a:gd name="connsiteY85" fmla="*/ 44964 h 254262"/>
              <a:gd name="connsiteX86" fmla="*/ 207044 w 376949"/>
              <a:gd name="connsiteY86" fmla="*/ 44964 h 254262"/>
              <a:gd name="connsiteX87" fmla="*/ 208105 w 376949"/>
              <a:gd name="connsiteY87" fmla="*/ 39393 h 254262"/>
              <a:gd name="connsiteX88" fmla="*/ 209298 w 376949"/>
              <a:gd name="connsiteY88" fmla="*/ 40454 h 254262"/>
              <a:gd name="connsiteX89" fmla="*/ 209298 w 376949"/>
              <a:gd name="connsiteY89" fmla="*/ 41648 h 254262"/>
              <a:gd name="connsiteX90" fmla="*/ 210360 w 376949"/>
              <a:gd name="connsiteY90" fmla="*/ 41648 h 254262"/>
              <a:gd name="connsiteX91" fmla="*/ 214869 w 376949"/>
              <a:gd name="connsiteY91" fmla="*/ 39393 h 254262"/>
              <a:gd name="connsiteX92" fmla="*/ 216063 w 376949"/>
              <a:gd name="connsiteY92" fmla="*/ 39393 h 254262"/>
              <a:gd name="connsiteX93" fmla="*/ 216063 w 376949"/>
              <a:gd name="connsiteY93" fmla="*/ 38199 h 254262"/>
              <a:gd name="connsiteX94" fmla="*/ 213808 w 376949"/>
              <a:gd name="connsiteY94" fmla="*/ 35944 h 254262"/>
              <a:gd name="connsiteX95" fmla="*/ 212614 w 376949"/>
              <a:gd name="connsiteY95" fmla="*/ 35944 h 254262"/>
              <a:gd name="connsiteX96" fmla="*/ 212614 w 376949"/>
              <a:gd name="connsiteY96" fmla="*/ 37138 h 254262"/>
              <a:gd name="connsiteX97" fmla="*/ 211553 w 376949"/>
              <a:gd name="connsiteY97" fmla="*/ 37138 h 254262"/>
              <a:gd name="connsiteX98" fmla="*/ 211553 w 376949"/>
              <a:gd name="connsiteY98" fmla="*/ 35944 h 254262"/>
              <a:gd name="connsiteX99" fmla="*/ 210360 w 376949"/>
              <a:gd name="connsiteY99" fmla="*/ 34883 h 254262"/>
              <a:gd name="connsiteX100" fmla="*/ 209298 w 376949"/>
              <a:gd name="connsiteY100" fmla="*/ 34883 h 254262"/>
              <a:gd name="connsiteX101" fmla="*/ 209298 w 376949"/>
              <a:gd name="connsiteY101" fmla="*/ 33690 h 254262"/>
              <a:gd name="connsiteX102" fmla="*/ 208105 w 376949"/>
              <a:gd name="connsiteY102" fmla="*/ 32629 h 254262"/>
              <a:gd name="connsiteX103" fmla="*/ 208105 w 376949"/>
              <a:gd name="connsiteY103" fmla="*/ 31435 h 254262"/>
              <a:gd name="connsiteX104" fmla="*/ 207044 w 376949"/>
              <a:gd name="connsiteY104" fmla="*/ 24671 h 254262"/>
              <a:gd name="connsiteX105" fmla="*/ 230653 w 376949"/>
              <a:gd name="connsiteY105" fmla="*/ 22415 h 254262"/>
              <a:gd name="connsiteX106" fmla="*/ 235162 w 376949"/>
              <a:gd name="connsiteY106" fmla="*/ 12336 h 254262"/>
              <a:gd name="connsiteX107" fmla="*/ 239672 w 376949"/>
              <a:gd name="connsiteY107" fmla="*/ 13396 h 254262"/>
              <a:gd name="connsiteX108" fmla="*/ 240733 w 376949"/>
              <a:gd name="connsiteY108" fmla="*/ 13396 h 25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76949" h="254262">
                <a:moveTo>
                  <a:pt x="240733" y="13396"/>
                </a:moveTo>
                <a:lnTo>
                  <a:pt x="248691" y="14590"/>
                </a:lnTo>
                <a:lnTo>
                  <a:pt x="263281" y="15652"/>
                </a:lnTo>
                <a:lnTo>
                  <a:pt x="279064" y="0"/>
                </a:lnTo>
                <a:lnTo>
                  <a:pt x="334108" y="4510"/>
                </a:lnTo>
                <a:lnTo>
                  <a:pt x="337557" y="38199"/>
                </a:lnTo>
                <a:lnTo>
                  <a:pt x="353340" y="37138"/>
                </a:lnTo>
                <a:lnTo>
                  <a:pt x="353340" y="35944"/>
                </a:lnTo>
                <a:lnTo>
                  <a:pt x="367930" y="33690"/>
                </a:lnTo>
                <a:lnTo>
                  <a:pt x="370185" y="33690"/>
                </a:lnTo>
                <a:lnTo>
                  <a:pt x="372439" y="56238"/>
                </a:lnTo>
                <a:lnTo>
                  <a:pt x="370185" y="55044"/>
                </a:lnTo>
                <a:lnTo>
                  <a:pt x="358911" y="53983"/>
                </a:lnTo>
                <a:lnTo>
                  <a:pt x="358911" y="63002"/>
                </a:lnTo>
                <a:lnTo>
                  <a:pt x="373501" y="63002"/>
                </a:lnTo>
                <a:lnTo>
                  <a:pt x="374694" y="75337"/>
                </a:lnTo>
                <a:lnTo>
                  <a:pt x="374694" y="76398"/>
                </a:lnTo>
                <a:lnTo>
                  <a:pt x="373501" y="79847"/>
                </a:lnTo>
                <a:lnTo>
                  <a:pt x="375755" y="93376"/>
                </a:lnTo>
                <a:lnTo>
                  <a:pt x="376949" y="95630"/>
                </a:lnTo>
                <a:lnTo>
                  <a:pt x="329731" y="114730"/>
                </a:lnTo>
                <a:lnTo>
                  <a:pt x="315008" y="152929"/>
                </a:lnTo>
                <a:lnTo>
                  <a:pt x="299225" y="183435"/>
                </a:lnTo>
                <a:lnTo>
                  <a:pt x="279064" y="219379"/>
                </a:lnTo>
                <a:lnTo>
                  <a:pt x="277871" y="219379"/>
                </a:lnTo>
                <a:lnTo>
                  <a:pt x="248691" y="254262"/>
                </a:lnTo>
                <a:lnTo>
                  <a:pt x="247497" y="252007"/>
                </a:lnTo>
                <a:lnTo>
                  <a:pt x="242988" y="245243"/>
                </a:lnTo>
                <a:lnTo>
                  <a:pt x="245242" y="244182"/>
                </a:lnTo>
                <a:lnTo>
                  <a:pt x="244181" y="240733"/>
                </a:lnTo>
                <a:lnTo>
                  <a:pt x="241926" y="241927"/>
                </a:lnTo>
                <a:lnTo>
                  <a:pt x="239672" y="226144"/>
                </a:lnTo>
                <a:lnTo>
                  <a:pt x="212614" y="230653"/>
                </a:lnTo>
                <a:lnTo>
                  <a:pt x="205850" y="232907"/>
                </a:lnTo>
                <a:lnTo>
                  <a:pt x="185689" y="235163"/>
                </a:lnTo>
                <a:lnTo>
                  <a:pt x="183434" y="223888"/>
                </a:lnTo>
                <a:lnTo>
                  <a:pt x="170967" y="226144"/>
                </a:lnTo>
                <a:lnTo>
                  <a:pt x="170967" y="223888"/>
                </a:lnTo>
                <a:lnTo>
                  <a:pt x="154122" y="227204"/>
                </a:lnTo>
                <a:lnTo>
                  <a:pt x="157438" y="244182"/>
                </a:lnTo>
                <a:lnTo>
                  <a:pt x="136084" y="250946"/>
                </a:lnTo>
                <a:lnTo>
                  <a:pt x="129319" y="250946"/>
                </a:lnTo>
                <a:lnTo>
                  <a:pt x="128258" y="249752"/>
                </a:lnTo>
                <a:lnTo>
                  <a:pt x="121494" y="230653"/>
                </a:lnTo>
                <a:lnTo>
                  <a:pt x="103455" y="235163"/>
                </a:lnTo>
                <a:lnTo>
                  <a:pt x="95630" y="204789"/>
                </a:lnTo>
                <a:lnTo>
                  <a:pt x="56237" y="190066"/>
                </a:lnTo>
                <a:lnTo>
                  <a:pt x="0" y="177731"/>
                </a:lnTo>
                <a:lnTo>
                  <a:pt x="11274" y="151867"/>
                </a:lnTo>
                <a:lnTo>
                  <a:pt x="38199" y="123749"/>
                </a:lnTo>
                <a:lnTo>
                  <a:pt x="43902" y="52789"/>
                </a:lnTo>
                <a:lnTo>
                  <a:pt x="46157" y="44964"/>
                </a:lnTo>
                <a:lnTo>
                  <a:pt x="44964" y="44964"/>
                </a:lnTo>
                <a:lnTo>
                  <a:pt x="44964" y="43770"/>
                </a:lnTo>
                <a:lnTo>
                  <a:pt x="46157" y="43770"/>
                </a:lnTo>
                <a:lnTo>
                  <a:pt x="46157" y="42709"/>
                </a:lnTo>
                <a:lnTo>
                  <a:pt x="47218" y="41648"/>
                </a:lnTo>
                <a:lnTo>
                  <a:pt x="50667" y="26925"/>
                </a:lnTo>
                <a:lnTo>
                  <a:pt x="57298" y="17906"/>
                </a:lnTo>
                <a:lnTo>
                  <a:pt x="65257" y="13396"/>
                </a:lnTo>
                <a:lnTo>
                  <a:pt x="65257" y="10080"/>
                </a:lnTo>
                <a:lnTo>
                  <a:pt x="87804" y="23609"/>
                </a:lnTo>
                <a:lnTo>
                  <a:pt x="130513" y="23609"/>
                </a:lnTo>
                <a:lnTo>
                  <a:pt x="157438" y="28119"/>
                </a:lnTo>
                <a:lnTo>
                  <a:pt x="159693" y="33690"/>
                </a:lnTo>
                <a:lnTo>
                  <a:pt x="160886" y="35944"/>
                </a:lnTo>
                <a:lnTo>
                  <a:pt x="169906" y="40454"/>
                </a:lnTo>
                <a:lnTo>
                  <a:pt x="169906" y="39393"/>
                </a:lnTo>
                <a:lnTo>
                  <a:pt x="170967" y="39393"/>
                </a:lnTo>
                <a:lnTo>
                  <a:pt x="170967" y="40454"/>
                </a:lnTo>
                <a:lnTo>
                  <a:pt x="172161" y="41648"/>
                </a:lnTo>
                <a:lnTo>
                  <a:pt x="174415" y="41648"/>
                </a:lnTo>
                <a:lnTo>
                  <a:pt x="175476" y="40454"/>
                </a:lnTo>
                <a:lnTo>
                  <a:pt x="176670" y="40454"/>
                </a:lnTo>
                <a:lnTo>
                  <a:pt x="176670" y="41648"/>
                </a:lnTo>
                <a:lnTo>
                  <a:pt x="175476" y="42709"/>
                </a:lnTo>
                <a:lnTo>
                  <a:pt x="175476" y="43770"/>
                </a:lnTo>
                <a:lnTo>
                  <a:pt x="178925" y="44964"/>
                </a:lnTo>
                <a:lnTo>
                  <a:pt x="186750" y="49473"/>
                </a:lnTo>
                <a:lnTo>
                  <a:pt x="187944" y="49473"/>
                </a:lnTo>
                <a:lnTo>
                  <a:pt x="198024" y="46025"/>
                </a:lnTo>
                <a:lnTo>
                  <a:pt x="196831" y="42709"/>
                </a:lnTo>
                <a:lnTo>
                  <a:pt x="198024" y="42709"/>
                </a:lnTo>
                <a:lnTo>
                  <a:pt x="199085" y="43770"/>
                </a:lnTo>
                <a:lnTo>
                  <a:pt x="204789" y="43770"/>
                </a:lnTo>
                <a:lnTo>
                  <a:pt x="205850" y="44964"/>
                </a:lnTo>
                <a:lnTo>
                  <a:pt x="207044" y="44964"/>
                </a:lnTo>
                <a:lnTo>
                  <a:pt x="208105" y="39393"/>
                </a:lnTo>
                <a:lnTo>
                  <a:pt x="209298" y="40454"/>
                </a:lnTo>
                <a:lnTo>
                  <a:pt x="209298" y="41648"/>
                </a:lnTo>
                <a:lnTo>
                  <a:pt x="210360" y="41648"/>
                </a:lnTo>
                <a:lnTo>
                  <a:pt x="214869" y="39393"/>
                </a:lnTo>
                <a:lnTo>
                  <a:pt x="216063" y="39393"/>
                </a:lnTo>
                <a:lnTo>
                  <a:pt x="216063" y="38199"/>
                </a:lnTo>
                <a:lnTo>
                  <a:pt x="213808" y="35944"/>
                </a:lnTo>
                <a:lnTo>
                  <a:pt x="212614" y="35944"/>
                </a:lnTo>
                <a:lnTo>
                  <a:pt x="212614" y="37138"/>
                </a:lnTo>
                <a:lnTo>
                  <a:pt x="211553" y="37138"/>
                </a:lnTo>
                <a:lnTo>
                  <a:pt x="211553" y="35944"/>
                </a:lnTo>
                <a:lnTo>
                  <a:pt x="210360" y="34883"/>
                </a:lnTo>
                <a:lnTo>
                  <a:pt x="209298" y="34883"/>
                </a:lnTo>
                <a:lnTo>
                  <a:pt x="209298" y="33690"/>
                </a:lnTo>
                <a:lnTo>
                  <a:pt x="208105" y="32629"/>
                </a:lnTo>
                <a:lnTo>
                  <a:pt x="208105" y="31435"/>
                </a:lnTo>
                <a:lnTo>
                  <a:pt x="207044" y="24671"/>
                </a:lnTo>
                <a:lnTo>
                  <a:pt x="230653" y="22415"/>
                </a:lnTo>
                <a:lnTo>
                  <a:pt x="235162" y="12336"/>
                </a:lnTo>
                <a:lnTo>
                  <a:pt x="239672" y="13396"/>
                </a:lnTo>
                <a:lnTo>
                  <a:pt x="240733" y="13396"/>
                </a:lnTo>
              </a:path>
            </a:pathLst>
          </a:custGeom>
          <a:solidFill>
            <a:schemeClr val="bg1">
              <a:lumMod val="85000"/>
            </a:schemeClr>
          </a:solidFill>
          <a:ln w="13251" cap="flat">
            <a:noFill/>
            <a:prstDash val="solid"/>
            <a:miter/>
          </a:ln>
        </p:spPr>
        <p:txBody>
          <a:bodyPr rtlCol="0" anchor="ctr"/>
          <a:lstStyle/>
          <a:p>
            <a:endParaRPr lang="en-FI" sz="816"/>
          </a:p>
        </p:txBody>
      </p:sp>
      <p:sp>
        <p:nvSpPr>
          <p:cNvPr id="1481" name="Freeform: Shape 1480">
            <a:extLst>
              <a:ext uri="{FF2B5EF4-FFF2-40B4-BE49-F238E27FC236}">
                <a16:creationId xmlns:a16="http://schemas.microsoft.com/office/drawing/2014/main" id="{7B3EC73F-F644-077E-E3F1-13D38EA88E87}"/>
              </a:ext>
            </a:extLst>
          </p:cNvPr>
          <p:cNvSpPr/>
          <p:nvPr/>
        </p:nvSpPr>
        <p:spPr>
          <a:xfrm>
            <a:off x="4148318" y="4639539"/>
            <a:ext cx="193421" cy="180185"/>
          </a:xfrm>
          <a:custGeom>
            <a:avLst/>
            <a:gdLst>
              <a:gd name="connsiteX0" fmla="*/ 218185 w 426422"/>
              <a:gd name="connsiteY0" fmla="*/ 0 h 397242"/>
              <a:gd name="connsiteX1" fmla="*/ 217124 w 426422"/>
              <a:gd name="connsiteY1" fmla="*/ 3316 h 397242"/>
              <a:gd name="connsiteX2" fmla="*/ 316070 w 426422"/>
              <a:gd name="connsiteY2" fmla="*/ 95630 h 397242"/>
              <a:gd name="connsiteX3" fmla="*/ 308244 w 426422"/>
              <a:gd name="connsiteY3" fmla="*/ 109158 h 397242"/>
              <a:gd name="connsiteX4" fmla="*/ 302674 w 426422"/>
              <a:gd name="connsiteY4" fmla="*/ 139532 h 397242"/>
              <a:gd name="connsiteX5" fmla="*/ 298164 w 426422"/>
              <a:gd name="connsiteY5" fmla="*/ 158632 h 397242"/>
              <a:gd name="connsiteX6" fmla="*/ 298164 w 426422"/>
              <a:gd name="connsiteY6" fmla="*/ 161948 h 397242"/>
              <a:gd name="connsiteX7" fmla="*/ 311693 w 426422"/>
              <a:gd name="connsiteY7" fmla="*/ 164202 h 397242"/>
              <a:gd name="connsiteX8" fmla="*/ 336496 w 426422"/>
              <a:gd name="connsiteY8" fmla="*/ 187812 h 397242"/>
              <a:gd name="connsiteX9" fmla="*/ 354534 w 426422"/>
              <a:gd name="connsiteY9" fmla="*/ 211420 h 397242"/>
              <a:gd name="connsiteX10" fmla="*/ 356789 w 426422"/>
              <a:gd name="connsiteY10" fmla="*/ 212615 h 397242"/>
              <a:gd name="connsiteX11" fmla="*/ 365808 w 426422"/>
              <a:gd name="connsiteY11" fmla="*/ 229459 h 397242"/>
              <a:gd name="connsiteX12" fmla="*/ 371378 w 426422"/>
              <a:gd name="connsiteY12" fmla="*/ 230520 h 397242"/>
              <a:gd name="connsiteX13" fmla="*/ 411832 w 426422"/>
              <a:gd name="connsiteY13" fmla="*/ 210226 h 397242"/>
              <a:gd name="connsiteX14" fmla="*/ 426422 w 426422"/>
              <a:gd name="connsiteY14" fmla="*/ 258639 h 397242"/>
              <a:gd name="connsiteX15" fmla="*/ 422974 w 426422"/>
              <a:gd name="connsiteY15" fmla="*/ 263149 h 397242"/>
              <a:gd name="connsiteX16" fmla="*/ 399365 w 426422"/>
              <a:gd name="connsiteY16" fmla="*/ 287951 h 397242"/>
              <a:gd name="connsiteX17" fmla="*/ 336363 w 426422"/>
              <a:gd name="connsiteY17" fmla="*/ 344188 h 397242"/>
              <a:gd name="connsiteX18" fmla="*/ 333047 w 426422"/>
              <a:gd name="connsiteY18" fmla="*/ 310499 h 397242"/>
              <a:gd name="connsiteX19" fmla="*/ 328538 w 426422"/>
              <a:gd name="connsiteY19" fmla="*/ 272300 h 397242"/>
              <a:gd name="connsiteX20" fmla="*/ 271106 w 426422"/>
              <a:gd name="connsiteY20" fmla="*/ 272300 h 397242"/>
              <a:gd name="connsiteX21" fmla="*/ 159693 w 426422"/>
              <a:gd name="connsiteY21" fmla="*/ 397242 h 397242"/>
              <a:gd name="connsiteX22" fmla="*/ 158632 w 426422"/>
              <a:gd name="connsiteY22" fmla="*/ 397242 h 397242"/>
              <a:gd name="connsiteX23" fmla="*/ 157571 w 426422"/>
              <a:gd name="connsiteY23" fmla="*/ 394988 h 397242"/>
              <a:gd name="connsiteX24" fmla="*/ 155316 w 426422"/>
              <a:gd name="connsiteY24" fmla="*/ 393927 h 397242"/>
              <a:gd name="connsiteX25" fmla="*/ 154255 w 426422"/>
              <a:gd name="connsiteY25" fmla="*/ 390478 h 397242"/>
              <a:gd name="connsiteX26" fmla="*/ 155316 w 426422"/>
              <a:gd name="connsiteY26" fmla="*/ 388223 h 397242"/>
              <a:gd name="connsiteX27" fmla="*/ 148552 w 426422"/>
              <a:gd name="connsiteY27" fmla="*/ 370185 h 397242"/>
              <a:gd name="connsiteX28" fmla="*/ 146297 w 426422"/>
              <a:gd name="connsiteY28" fmla="*/ 368991 h 397242"/>
              <a:gd name="connsiteX29" fmla="*/ 140726 w 426422"/>
              <a:gd name="connsiteY29" fmla="*/ 366737 h 397242"/>
              <a:gd name="connsiteX30" fmla="*/ 138471 w 426422"/>
              <a:gd name="connsiteY30" fmla="*/ 363421 h 397242"/>
              <a:gd name="connsiteX31" fmla="*/ 133962 w 426422"/>
              <a:gd name="connsiteY31" fmla="*/ 361165 h 397242"/>
              <a:gd name="connsiteX32" fmla="*/ 129452 w 426422"/>
              <a:gd name="connsiteY32" fmla="*/ 362227 h 397242"/>
              <a:gd name="connsiteX33" fmla="*/ 121627 w 426422"/>
              <a:gd name="connsiteY33" fmla="*/ 358911 h 397242"/>
              <a:gd name="connsiteX34" fmla="*/ 118311 w 426422"/>
              <a:gd name="connsiteY34" fmla="*/ 352146 h 397242"/>
              <a:gd name="connsiteX35" fmla="*/ 114862 w 426422"/>
              <a:gd name="connsiteY35" fmla="*/ 348830 h 397242"/>
              <a:gd name="connsiteX36" fmla="*/ 110353 w 426422"/>
              <a:gd name="connsiteY36" fmla="*/ 346576 h 397242"/>
              <a:gd name="connsiteX37" fmla="*/ 108098 w 426422"/>
              <a:gd name="connsiteY37" fmla="*/ 347770 h 397242"/>
              <a:gd name="connsiteX38" fmla="*/ 105843 w 426422"/>
              <a:gd name="connsiteY38" fmla="*/ 345514 h 397242"/>
              <a:gd name="connsiteX39" fmla="*/ 104782 w 426422"/>
              <a:gd name="connsiteY39" fmla="*/ 345514 h 397242"/>
              <a:gd name="connsiteX40" fmla="*/ 104782 w 426422"/>
              <a:gd name="connsiteY40" fmla="*/ 343260 h 397242"/>
              <a:gd name="connsiteX41" fmla="*/ 103588 w 426422"/>
              <a:gd name="connsiteY41" fmla="*/ 343260 h 397242"/>
              <a:gd name="connsiteX42" fmla="*/ 102527 w 426422"/>
              <a:gd name="connsiteY42" fmla="*/ 342199 h 397242"/>
              <a:gd name="connsiteX43" fmla="*/ 103588 w 426422"/>
              <a:gd name="connsiteY43" fmla="*/ 341005 h 397242"/>
              <a:gd name="connsiteX44" fmla="*/ 104782 w 426422"/>
              <a:gd name="connsiteY44" fmla="*/ 342199 h 397242"/>
              <a:gd name="connsiteX45" fmla="*/ 104782 w 426422"/>
              <a:gd name="connsiteY45" fmla="*/ 341005 h 397242"/>
              <a:gd name="connsiteX46" fmla="*/ 102527 w 426422"/>
              <a:gd name="connsiteY46" fmla="*/ 335434 h 397242"/>
              <a:gd name="connsiteX47" fmla="*/ 101466 w 426422"/>
              <a:gd name="connsiteY47" fmla="*/ 334241 h 397242"/>
              <a:gd name="connsiteX48" fmla="*/ 100273 w 426422"/>
              <a:gd name="connsiteY48" fmla="*/ 334241 h 397242"/>
              <a:gd name="connsiteX49" fmla="*/ 99078 w 426422"/>
              <a:gd name="connsiteY49" fmla="*/ 333179 h 397242"/>
              <a:gd name="connsiteX50" fmla="*/ 99078 w 426422"/>
              <a:gd name="connsiteY50" fmla="*/ 329864 h 397242"/>
              <a:gd name="connsiteX51" fmla="*/ 96824 w 426422"/>
              <a:gd name="connsiteY51" fmla="*/ 329864 h 397242"/>
              <a:gd name="connsiteX52" fmla="*/ 96824 w 426422"/>
              <a:gd name="connsiteY52" fmla="*/ 328670 h 397242"/>
              <a:gd name="connsiteX53" fmla="*/ 92314 w 426422"/>
              <a:gd name="connsiteY53" fmla="*/ 324160 h 397242"/>
              <a:gd name="connsiteX54" fmla="*/ 91121 w 426422"/>
              <a:gd name="connsiteY54" fmla="*/ 320844 h 397242"/>
              <a:gd name="connsiteX55" fmla="*/ 84356 w 426422"/>
              <a:gd name="connsiteY55" fmla="*/ 315274 h 397242"/>
              <a:gd name="connsiteX56" fmla="*/ 83162 w 426422"/>
              <a:gd name="connsiteY56" fmla="*/ 314213 h 397242"/>
              <a:gd name="connsiteX57" fmla="*/ 84356 w 426422"/>
              <a:gd name="connsiteY57" fmla="*/ 309703 h 397242"/>
              <a:gd name="connsiteX58" fmla="*/ 85417 w 426422"/>
              <a:gd name="connsiteY58" fmla="*/ 308510 h 397242"/>
              <a:gd name="connsiteX59" fmla="*/ 85417 w 426422"/>
              <a:gd name="connsiteY59" fmla="*/ 306255 h 397242"/>
              <a:gd name="connsiteX60" fmla="*/ 83162 w 426422"/>
              <a:gd name="connsiteY60" fmla="*/ 299490 h 397242"/>
              <a:gd name="connsiteX61" fmla="*/ 89927 w 426422"/>
              <a:gd name="connsiteY61" fmla="*/ 253333 h 397242"/>
              <a:gd name="connsiteX62" fmla="*/ 90988 w 426422"/>
              <a:gd name="connsiteY62" fmla="*/ 244314 h 397242"/>
              <a:gd name="connsiteX63" fmla="*/ 55044 w 426422"/>
              <a:gd name="connsiteY63" fmla="*/ 229724 h 397242"/>
              <a:gd name="connsiteX64" fmla="*/ 50534 w 426422"/>
              <a:gd name="connsiteY64" fmla="*/ 233040 h 397242"/>
              <a:gd name="connsiteX65" fmla="*/ 39260 w 426422"/>
              <a:gd name="connsiteY65" fmla="*/ 234101 h 397242"/>
              <a:gd name="connsiteX66" fmla="*/ 30241 w 426422"/>
              <a:gd name="connsiteY66" fmla="*/ 226276 h 397242"/>
              <a:gd name="connsiteX67" fmla="*/ 12203 w 426422"/>
              <a:gd name="connsiteY67" fmla="*/ 213941 h 397242"/>
              <a:gd name="connsiteX68" fmla="*/ 11142 w 426422"/>
              <a:gd name="connsiteY68" fmla="*/ 210625 h 397242"/>
              <a:gd name="connsiteX69" fmla="*/ 14458 w 426422"/>
              <a:gd name="connsiteY69" fmla="*/ 209563 h 397242"/>
              <a:gd name="connsiteX70" fmla="*/ 11142 w 426422"/>
              <a:gd name="connsiteY70" fmla="*/ 190464 h 397242"/>
              <a:gd name="connsiteX71" fmla="*/ 8887 w 426422"/>
              <a:gd name="connsiteY71" fmla="*/ 176936 h 397242"/>
              <a:gd name="connsiteX72" fmla="*/ 5571 w 426422"/>
              <a:gd name="connsiteY72" fmla="*/ 176936 h 397242"/>
              <a:gd name="connsiteX73" fmla="*/ 3316 w 426422"/>
              <a:gd name="connsiteY73" fmla="*/ 166855 h 397242"/>
              <a:gd name="connsiteX74" fmla="*/ 12335 w 426422"/>
              <a:gd name="connsiteY74" fmla="*/ 166855 h 397242"/>
              <a:gd name="connsiteX75" fmla="*/ 12335 w 426422"/>
              <a:gd name="connsiteY75" fmla="*/ 163539 h 397242"/>
              <a:gd name="connsiteX76" fmla="*/ 11274 w 426422"/>
              <a:gd name="connsiteY76" fmla="*/ 163539 h 397242"/>
              <a:gd name="connsiteX77" fmla="*/ 10080 w 426422"/>
              <a:gd name="connsiteY77" fmla="*/ 161285 h 397242"/>
              <a:gd name="connsiteX78" fmla="*/ 4510 w 426422"/>
              <a:gd name="connsiteY78" fmla="*/ 161285 h 397242"/>
              <a:gd name="connsiteX79" fmla="*/ 4510 w 426422"/>
              <a:gd name="connsiteY79" fmla="*/ 159029 h 397242"/>
              <a:gd name="connsiteX80" fmla="*/ 2255 w 426422"/>
              <a:gd name="connsiteY80" fmla="*/ 159029 h 397242"/>
              <a:gd name="connsiteX81" fmla="*/ 0 w 426422"/>
              <a:gd name="connsiteY81" fmla="*/ 144440 h 397242"/>
              <a:gd name="connsiteX82" fmla="*/ 10080 w 426422"/>
              <a:gd name="connsiteY82" fmla="*/ 139930 h 397242"/>
              <a:gd name="connsiteX83" fmla="*/ 6765 w 426422"/>
              <a:gd name="connsiteY83" fmla="*/ 124146 h 397242"/>
              <a:gd name="connsiteX84" fmla="*/ 31567 w 426422"/>
              <a:gd name="connsiteY84" fmla="*/ 117382 h 397242"/>
              <a:gd name="connsiteX85" fmla="*/ 24803 w 426422"/>
              <a:gd name="connsiteY85" fmla="*/ 96028 h 397242"/>
              <a:gd name="connsiteX86" fmla="*/ 25864 w 426422"/>
              <a:gd name="connsiteY86" fmla="*/ 96028 h 397242"/>
              <a:gd name="connsiteX87" fmla="*/ 28119 w 426422"/>
              <a:gd name="connsiteY87" fmla="*/ 97089 h 397242"/>
              <a:gd name="connsiteX88" fmla="*/ 35944 w 426422"/>
              <a:gd name="connsiteY88" fmla="*/ 96028 h 397242"/>
              <a:gd name="connsiteX89" fmla="*/ 38199 w 426422"/>
              <a:gd name="connsiteY89" fmla="*/ 105047 h 397242"/>
              <a:gd name="connsiteX90" fmla="*/ 42709 w 426422"/>
              <a:gd name="connsiteY90" fmla="*/ 103986 h 397242"/>
              <a:gd name="connsiteX91" fmla="*/ 42709 w 426422"/>
              <a:gd name="connsiteY91" fmla="*/ 101731 h 397242"/>
              <a:gd name="connsiteX92" fmla="*/ 37138 w 426422"/>
              <a:gd name="connsiteY92" fmla="*/ 94967 h 397242"/>
              <a:gd name="connsiteX93" fmla="*/ 56238 w 426422"/>
              <a:gd name="connsiteY93" fmla="*/ 90457 h 397242"/>
              <a:gd name="connsiteX94" fmla="*/ 67512 w 426422"/>
              <a:gd name="connsiteY94" fmla="*/ 100538 h 397242"/>
              <a:gd name="connsiteX95" fmla="*/ 76531 w 426422"/>
              <a:gd name="connsiteY95" fmla="*/ 90457 h 397242"/>
              <a:gd name="connsiteX96" fmla="*/ 73215 w 426422"/>
              <a:gd name="connsiteY96" fmla="*/ 50004 h 397242"/>
              <a:gd name="connsiteX97" fmla="*/ 78785 w 426422"/>
              <a:gd name="connsiteY97" fmla="*/ 22946 h 397242"/>
              <a:gd name="connsiteX98" fmla="*/ 109159 w 426422"/>
              <a:gd name="connsiteY98" fmla="*/ 11672 h 397242"/>
              <a:gd name="connsiteX99" fmla="*/ 133962 w 426422"/>
              <a:gd name="connsiteY99" fmla="*/ 9417 h 397242"/>
              <a:gd name="connsiteX100" fmla="*/ 140726 w 426422"/>
              <a:gd name="connsiteY100" fmla="*/ 8356 h 397242"/>
              <a:gd name="connsiteX101" fmla="*/ 142981 w 426422"/>
              <a:gd name="connsiteY101" fmla="*/ 13927 h 397242"/>
              <a:gd name="connsiteX102" fmla="*/ 145236 w 426422"/>
              <a:gd name="connsiteY102" fmla="*/ 11672 h 397242"/>
              <a:gd name="connsiteX103" fmla="*/ 142981 w 426422"/>
              <a:gd name="connsiteY103" fmla="*/ 9417 h 397242"/>
              <a:gd name="connsiteX104" fmla="*/ 145236 w 426422"/>
              <a:gd name="connsiteY104" fmla="*/ 7162 h 397242"/>
              <a:gd name="connsiteX105" fmla="*/ 175609 w 426422"/>
              <a:gd name="connsiteY105" fmla="*/ 3846 h 397242"/>
              <a:gd name="connsiteX106" fmla="*/ 217256 w 426422"/>
              <a:gd name="connsiteY106" fmla="*/ 530 h 397242"/>
              <a:gd name="connsiteX107" fmla="*/ 218318 w 426422"/>
              <a:gd name="connsiteY107" fmla="*/ 530 h 39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426422" h="397242">
                <a:moveTo>
                  <a:pt x="218185" y="0"/>
                </a:moveTo>
                <a:lnTo>
                  <a:pt x="217124" y="3316"/>
                </a:lnTo>
                <a:lnTo>
                  <a:pt x="316070" y="95630"/>
                </a:lnTo>
                <a:lnTo>
                  <a:pt x="308244" y="109158"/>
                </a:lnTo>
                <a:lnTo>
                  <a:pt x="302674" y="139532"/>
                </a:lnTo>
                <a:lnTo>
                  <a:pt x="298164" y="158632"/>
                </a:lnTo>
                <a:lnTo>
                  <a:pt x="298164" y="161948"/>
                </a:lnTo>
                <a:lnTo>
                  <a:pt x="311693" y="164202"/>
                </a:lnTo>
                <a:lnTo>
                  <a:pt x="336496" y="187812"/>
                </a:lnTo>
                <a:lnTo>
                  <a:pt x="354534" y="211420"/>
                </a:lnTo>
                <a:lnTo>
                  <a:pt x="356789" y="212615"/>
                </a:lnTo>
                <a:lnTo>
                  <a:pt x="365808" y="229459"/>
                </a:lnTo>
                <a:lnTo>
                  <a:pt x="371378" y="230520"/>
                </a:lnTo>
                <a:lnTo>
                  <a:pt x="411832" y="210226"/>
                </a:lnTo>
                <a:lnTo>
                  <a:pt x="426422" y="258639"/>
                </a:lnTo>
                <a:lnTo>
                  <a:pt x="422974" y="263149"/>
                </a:lnTo>
                <a:lnTo>
                  <a:pt x="399365" y="287951"/>
                </a:lnTo>
                <a:lnTo>
                  <a:pt x="336363" y="344188"/>
                </a:lnTo>
                <a:lnTo>
                  <a:pt x="333047" y="310499"/>
                </a:lnTo>
                <a:lnTo>
                  <a:pt x="328538" y="272300"/>
                </a:lnTo>
                <a:lnTo>
                  <a:pt x="271106" y="272300"/>
                </a:lnTo>
                <a:lnTo>
                  <a:pt x="159693" y="397242"/>
                </a:lnTo>
                <a:lnTo>
                  <a:pt x="158632" y="397242"/>
                </a:lnTo>
                <a:lnTo>
                  <a:pt x="157571" y="394988"/>
                </a:lnTo>
                <a:lnTo>
                  <a:pt x="155316" y="393927"/>
                </a:lnTo>
                <a:lnTo>
                  <a:pt x="154255" y="390478"/>
                </a:lnTo>
                <a:lnTo>
                  <a:pt x="155316" y="388223"/>
                </a:lnTo>
                <a:cubicBezTo>
                  <a:pt x="161417" y="378276"/>
                  <a:pt x="155183" y="378276"/>
                  <a:pt x="148552" y="370185"/>
                </a:cubicBezTo>
                <a:lnTo>
                  <a:pt x="146297" y="368991"/>
                </a:lnTo>
                <a:lnTo>
                  <a:pt x="140726" y="366737"/>
                </a:lnTo>
                <a:lnTo>
                  <a:pt x="138471" y="363421"/>
                </a:lnTo>
                <a:lnTo>
                  <a:pt x="133962" y="361165"/>
                </a:lnTo>
                <a:lnTo>
                  <a:pt x="129452" y="362227"/>
                </a:lnTo>
                <a:lnTo>
                  <a:pt x="121627" y="358911"/>
                </a:lnTo>
                <a:lnTo>
                  <a:pt x="118311" y="352146"/>
                </a:lnTo>
                <a:lnTo>
                  <a:pt x="114862" y="348830"/>
                </a:lnTo>
                <a:lnTo>
                  <a:pt x="110353" y="346576"/>
                </a:lnTo>
                <a:lnTo>
                  <a:pt x="108098" y="347770"/>
                </a:lnTo>
                <a:lnTo>
                  <a:pt x="105843" y="345514"/>
                </a:lnTo>
                <a:lnTo>
                  <a:pt x="104782" y="345514"/>
                </a:lnTo>
                <a:lnTo>
                  <a:pt x="104782" y="343260"/>
                </a:lnTo>
                <a:lnTo>
                  <a:pt x="103588" y="343260"/>
                </a:lnTo>
                <a:lnTo>
                  <a:pt x="102527" y="342199"/>
                </a:lnTo>
                <a:lnTo>
                  <a:pt x="103588" y="341005"/>
                </a:lnTo>
                <a:lnTo>
                  <a:pt x="104782" y="342199"/>
                </a:lnTo>
                <a:lnTo>
                  <a:pt x="104782" y="341005"/>
                </a:lnTo>
                <a:lnTo>
                  <a:pt x="102527" y="335434"/>
                </a:lnTo>
                <a:lnTo>
                  <a:pt x="101466" y="334241"/>
                </a:lnTo>
                <a:lnTo>
                  <a:pt x="100273" y="334241"/>
                </a:lnTo>
                <a:lnTo>
                  <a:pt x="99078" y="333179"/>
                </a:lnTo>
                <a:lnTo>
                  <a:pt x="99078" y="329864"/>
                </a:lnTo>
                <a:lnTo>
                  <a:pt x="96824" y="329864"/>
                </a:lnTo>
                <a:lnTo>
                  <a:pt x="96824" y="328670"/>
                </a:lnTo>
                <a:lnTo>
                  <a:pt x="92314" y="324160"/>
                </a:lnTo>
                <a:lnTo>
                  <a:pt x="91121" y="320844"/>
                </a:lnTo>
                <a:lnTo>
                  <a:pt x="84356" y="315274"/>
                </a:lnTo>
                <a:lnTo>
                  <a:pt x="83162" y="314213"/>
                </a:lnTo>
                <a:lnTo>
                  <a:pt x="84356" y="309703"/>
                </a:lnTo>
                <a:lnTo>
                  <a:pt x="85417" y="308510"/>
                </a:lnTo>
                <a:lnTo>
                  <a:pt x="85417" y="306255"/>
                </a:lnTo>
                <a:lnTo>
                  <a:pt x="83162" y="299490"/>
                </a:lnTo>
                <a:lnTo>
                  <a:pt x="89927" y="253333"/>
                </a:lnTo>
                <a:lnTo>
                  <a:pt x="90988" y="244314"/>
                </a:lnTo>
                <a:lnTo>
                  <a:pt x="55044" y="229724"/>
                </a:lnTo>
                <a:lnTo>
                  <a:pt x="50534" y="233040"/>
                </a:lnTo>
                <a:lnTo>
                  <a:pt x="39260" y="234101"/>
                </a:lnTo>
                <a:lnTo>
                  <a:pt x="30241" y="226276"/>
                </a:lnTo>
                <a:lnTo>
                  <a:pt x="12203" y="213941"/>
                </a:lnTo>
                <a:lnTo>
                  <a:pt x="11142" y="210625"/>
                </a:lnTo>
                <a:lnTo>
                  <a:pt x="14458" y="209563"/>
                </a:lnTo>
                <a:lnTo>
                  <a:pt x="11142" y="190464"/>
                </a:lnTo>
                <a:lnTo>
                  <a:pt x="8887" y="176936"/>
                </a:lnTo>
                <a:lnTo>
                  <a:pt x="5571" y="176936"/>
                </a:lnTo>
                <a:lnTo>
                  <a:pt x="3316" y="166855"/>
                </a:lnTo>
                <a:lnTo>
                  <a:pt x="12335" y="166855"/>
                </a:lnTo>
                <a:lnTo>
                  <a:pt x="12335" y="163539"/>
                </a:lnTo>
                <a:lnTo>
                  <a:pt x="11274" y="163539"/>
                </a:lnTo>
                <a:lnTo>
                  <a:pt x="10080" y="161285"/>
                </a:lnTo>
                <a:lnTo>
                  <a:pt x="4510" y="161285"/>
                </a:lnTo>
                <a:lnTo>
                  <a:pt x="4510" y="159029"/>
                </a:lnTo>
                <a:lnTo>
                  <a:pt x="2255" y="159029"/>
                </a:lnTo>
                <a:lnTo>
                  <a:pt x="0" y="144440"/>
                </a:lnTo>
                <a:lnTo>
                  <a:pt x="10080" y="139930"/>
                </a:lnTo>
                <a:lnTo>
                  <a:pt x="6765" y="124146"/>
                </a:lnTo>
                <a:lnTo>
                  <a:pt x="31567" y="117382"/>
                </a:lnTo>
                <a:lnTo>
                  <a:pt x="24803" y="96028"/>
                </a:lnTo>
                <a:lnTo>
                  <a:pt x="25864" y="96028"/>
                </a:lnTo>
                <a:lnTo>
                  <a:pt x="28119" y="97089"/>
                </a:lnTo>
                <a:lnTo>
                  <a:pt x="35944" y="96028"/>
                </a:lnTo>
                <a:lnTo>
                  <a:pt x="38199" y="105047"/>
                </a:lnTo>
                <a:lnTo>
                  <a:pt x="42709" y="103986"/>
                </a:lnTo>
                <a:lnTo>
                  <a:pt x="42709" y="101731"/>
                </a:lnTo>
                <a:lnTo>
                  <a:pt x="37138" y="94967"/>
                </a:lnTo>
                <a:lnTo>
                  <a:pt x="56238" y="90457"/>
                </a:lnTo>
                <a:lnTo>
                  <a:pt x="67512" y="100538"/>
                </a:lnTo>
                <a:lnTo>
                  <a:pt x="76531" y="90457"/>
                </a:lnTo>
                <a:lnTo>
                  <a:pt x="73215" y="50004"/>
                </a:lnTo>
                <a:lnTo>
                  <a:pt x="78785" y="22946"/>
                </a:lnTo>
                <a:lnTo>
                  <a:pt x="109159" y="11672"/>
                </a:lnTo>
                <a:lnTo>
                  <a:pt x="133962" y="9417"/>
                </a:lnTo>
                <a:lnTo>
                  <a:pt x="140726" y="8356"/>
                </a:lnTo>
                <a:lnTo>
                  <a:pt x="142981" y="13927"/>
                </a:lnTo>
                <a:lnTo>
                  <a:pt x="145236" y="11672"/>
                </a:lnTo>
                <a:lnTo>
                  <a:pt x="142981" y="9417"/>
                </a:lnTo>
                <a:lnTo>
                  <a:pt x="145236" y="7162"/>
                </a:lnTo>
                <a:lnTo>
                  <a:pt x="175609" y="3846"/>
                </a:lnTo>
                <a:lnTo>
                  <a:pt x="217256" y="530"/>
                </a:lnTo>
                <a:lnTo>
                  <a:pt x="218318" y="530"/>
                </a:lnTo>
              </a:path>
            </a:pathLst>
          </a:custGeom>
          <a:solidFill>
            <a:schemeClr val="bg1">
              <a:lumMod val="85000"/>
            </a:schemeClr>
          </a:solidFill>
          <a:ln w="13251" cap="flat">
            <a:noFill/>
            <a:prstDash val="solid"/>
            <a:miter/>
          </a:ln>
        </p:spPr>
        <p:txBody>
          <a:bodyPr rtlCol="0" anchor="ctr"/>
          <a:lstStyle/>
          <a:p>
            <a:endParaRPr lang="en-FI" sz="816"/>
          </a:p>
        </p:txBody>
      </p:sp>
      <p:sp>
        <p:nvSpPr>
          <p:cNvPr id="1482" name="Freeform: Shape 1481">
            <a:extLst>
              <a:ext uri="{FF2B5EF4-FFF2-40B4-BE49-F238E27FC236}">
                <a16:creationId xmlns:a16="http://schemas.microsoft.com/office/drawing/2014/main" id="{1456F78A-970B-1FAB-BB09-F9C438F8BB52}"/>
              </a:ext>
            </a:extLst>
          </p:cNvPr>
          <p:cNvSpPr/>
          <p:nvPr/>
        </p:nvSpPr>
        <p:spPr>
          <a:xfrm>
            <a:off x="4269244" y="4756975"/>
            <a:ext cx="225608" cy="283784"/>
          </a:xfrm>
          <a:custGeom>
            <a:avLst/>
            <a:gdLst>
              <a:gd name="connsiteX0" fmla="*/ 159826 w 497381"/>
              <a:gd name="connsiteY0" fmla="*/ 0 h 625639"/>
              <a:gd name="connsiteX1" fmla="*/ 218318 w 497381"/>
              <a:gd name="connsiteY1" fmla="*/ 21354 h 625639"/>
              <a:gd name="connsiteX2" fmla="*/ 261026 w 497381"/>
              <a:gd name="connsiteY2" fmla="*/ 56237 h 625639"/>
              <a:gd name="connsiteX3" fmla="*/ 264475 w 497381"/>
              <a:gd name="connsiteY3" fmla="*/ 57298 h 625639"/>
              <a:gd name="connsiteX4" fmla="*/ 277871 w 497381"/>
              <a:gd name="connsiteY4" fmla="*/ 50534 h 625639"/>
              <a:gd name="connsiteX5" fmla="*/ 293654 w 497381"/>
              <a:gd name="connsiteY5" fmla="*/ 51727 h 625639"/>
              <a:gd name="connsiteX6" fmla="*/ 313948 w 497381"/>
              <a:gd name="connsiteY6" fmla="*/ 61808 h 625639"/>
              <a:gd name="connsiteX7" fmla="*/ 341005 w 497381"/>
              <a:gd name="connsiteY7" fmla="*/ 77591 h 625639"/>
              <a:gd name="connsiteX8" fmla="*/ 358911 w 497381"/>
              <a:gd name="connsiteY8" fmla="*/ 39259 h 625639"/>
              <a:gd name="connsiteX9" fmla="*/ 363420 w 497381"/>
              <a:gd name="connsiteY9" fmla="*/ 29180 h 625639"/>
              <a:gd name="connsiteX10" fmla="*/ 365675 w 497381"/>
              <a:gd name="connsiteY10" fmla="*/ 25864 h 625639"/>
              <a:gd name="connsiteX11" fmla="*/ 384775 w 497381"/>
              <a:gd name="connsiteY11" fmla="*/ 44964 h 625639"/>
              <a:gd name="connsiteX12" fmla="*/ 393794 w 497381"/>
              <a:gd name="connsiteY12" fmla="*/ 48279 h 625639"/>
              <a:gd name="connsiteX13" fmla="*/ 432126 w 497381"/>
              <a:gd name="connsiteY13" fmla="*/ 63002 h 625639"/>
              <a:gd name="connsiteX14" fmla="*/ 456795 w 497381"/>
              <a:gd name="connsiteY14" fmla="*/ 73082 h 625639"/>
              <a:gd name="connsiteX15" fmla="*/ 470325 w 497381"/>
              <a:gd name="connsiteY15" fmla="*/ 87672 h 625639"/>
              <a:gd name="connsiteX16" fmla="*/ 467009 w 497381"/>
              <a:gd name="connsiteY16" fmla="*/ 95629 h 625639"/>
              <a:gd name="connsiteX17" fmla="*/ 448970 w 497381"/>
              <a:gd name="connsiteY17" fmla="*/ 107965 h 625639"/>
              <a:gd name="connsiteX18" fmla="*/ 444461 w 497381"/>
              <a:gd name="connsiteY18" fmla="*/ 111413 h 625639"/>
              <a:gd name="connsiteX19" fmla="*/ 414087 w 497381"/>
              <a:gd name="connsiteY19" fmla="*/ 119239 h 625639"/>
              <a:gd name="connsiteX20" fmla="*/ 407323 w 497381"/>
              <a:gd name="connsiteY20" fmla="*/ 120300 h 625639"/>
              <a:gd name="connsiteX21" fmla="*/ 363420 w 497381"/>
              <a:gd name="connsiteY21" fmla="*/ 139532 h 625639"/>
              <a:gd name="connsiteX22" fmla="*/ 370185 w 497381"/>
              <a:gd name="connsiteY22" fmla="*/ 159692 h 625639"/>
              <a:gd name="connsiteX23" fmla="*/ 369124 w 497381"/>
              <a:gd name="connsiteY23" fmla="*/ 160887 h 625639"/>
              <a:gd name="connsiteX24" fmla="*/ 370185 w 497381"/>
              <a:gd name="connsiteY24" fmla="*/ 160887 h 625639"/>
              <a:gd name="connsiteX25" fmla="*/ 370185 w 497381"/>
              <a:gd name="connsiteY25" fmla="*/ 163141 h 625639"/>
              <a:gd name="connsiteX26" fmla="*/ 371246 w 497381"/>
              <a:gd name="connsiteY26" fmla="*/ 164202 h 625639"/>
              <a:gd name="connsiteX27" fmla="*/ 371246 w 497381"/>
              <a:gd name="connsiteY27" fmla="*/ 165396 h 625639"/>
              <a:gd name="connsiteX28" fmla="*/ 372440 w 497381"/>
              <a:gd name="connsiteY28" fmla="*/ 166457 h 625639"/>
              <a:gd name="connsiteX29" fmla="*/ 373501 w 497381"/>
              <a:gd name="connsiteY29" fmla="*/ 167651 h 625639"/>
              <a:gd name="connsiteX30" fmla="*/ 374694 w 497381"/>
              <a:gd name="connsiteY30" fmla="*/ 168712 h 625639"/>
              <a:gd name="connsiteX31" fmla="*/ 374694 w 497381"/>
              <a:gd name="connsiteY31" fmla="*/ 173221 h 625639"/>
              <a:gd name="connsiteX32" fmla="*/ 375756 w 497381"/>
              <a:gd name="connsiteY32" fmla="*/ 175476 h 625639"/>
              <a:gd name="connsiteX33" fmla="*/ 378010 w 497381"/>
              <a:gd name="connsiteY33" fmla="*/ 183302 h 625639"/>
              <a:gd name="connsiteX34" fmla="*/ 380265 w 497381"/>
              <a:gd name="connsiteY34" fmla="*/ 186750 h 625639"/>
              <a:gd name="connsiteX35" fmla="*/ 380265 w 497381"/>
              <a:gd name="connsiteY35" fmla="*/ 187811 h 625639"/>
              <a:gd name="connsiteX36" fmla="*/ 381459 w 497381"/>
              <a:gd name="connsiteY36" fmla="*/ 189005 h 625639"/>
              <a:gd name="connsiteX37" fmla="*/ 381459 w 497381"/>
              <a:gd name="connsiteY37" fmla="*/ 190066 h 625639"/>
              <a:gd name="connsiteX38" fmla="*/ 382520 w 497381"/>
              <a:gd name="connsiteY38" fmla="*/ 191260 h 625639"/>
              <a:gd name="connsiteX39" fmla="*/ 383713 w 497381"/>
              <a:gd name="connsiteY39" fmla="*/ 191260 h 625639"/>
              <a:gd name="connsiteX40" fmla="*/ 383713 w 497381"/>
              <a:gd name="connsiteY40" fmla="*/ 192321 h 625639"/>
              <a:gd name="connsiteX41" fmla="*/ 384775 w 497381"/>
              <a:gd name="connsiteY41" fmla="*/ 192321 h 625639"/>
              <a:gd name="connsiteX42" fmla="*/ 384775 w 497381"/>
              <a:gd name="connsiteY42" fmla="*/ 195770 h 625639"/>
              <a:gd name="connsiteX43" fmla="*/ 387029 w 497381"/>
              <a:gd name="connsiteY43" fmla="*/ 196830 h 625639"/>
              <a:gd name="connsiteX44" fmla="*/ 387029 w 497381"/>
              <a:gd name="connsiteY44" fmla="*/ 198024 h 625639"/>
              <a:gd name="connsiteX45" fmla="*/ 388223 w 497381"/>
              <a:gd name="connsiteY45" fmla="*/ 199085 h 625639"/>
              <a:gd name="connsiteX46" fmla="*/ 389284 w 497381"/>
              <a:gd name="connsiteY46" fmla="*/ 201340 h 625639"/>
              <a:gd name="connsiteX47" fmla="*/ 391539 w 497381"/>
              <a:gd name="connsiteY47" fmla="*/ 204789 h 625639"/>
              <a:gd name="connsiteX48" fmla="*/ 390478 w 497381"/>
              <a:gd name="connsiteY48" fmla="*/ 204789 h 625639"/>
              <a:gd name="connsiteX49" fmla="*/ 391539 w 497381"/>
              <a:gd name="connsiteY49" fmla="*/ 207043 h 625639"/>
              <a:gd name="connsiteX50" fmla="*/ 391539 w 497381"/>
              <a:gd name="connsiteY50" fmla="*/ 208105 h 625639"/>
              <a:gd name="connsiteX51" fmla="*/ 392733 w 497381"/>
              <a:gd name="connsiteY51" fmla="*/ 208105 h 625639"/>
              <a:gd name="connsiteX52" fmla="*/ 393794 w 497381"/>
              <a:gd name="connsiteY52" fmla="*/ 209298 h 625639"/>
              <a:gd name="connsiteX53" fmla="*/ 393794 w 497381"/>
              <a:gd name="connsiteY53" fmla="*/ 210359 h 625639"/>
              <a:gd name="connsiteX54" fmla="*/ 394987 w 497381"/>
              <a:gd name="connsiteY54" fmla="*/ 210359 h 625639"/>
              <a:gd name="connsiteX55" fmla="*/ 394987 w 497381"/>
              <a:gd name="connsiteY55" fmla="*/ 211553 h 625639"/>
              <a:gd name="connsiteX56" fmla="*/ 398303 w 497381"/>
              <a:gd name="connsiteY56" fmla="*/ 211553 h 625639"/>
              <a:gd name="connsiteX57" fmla="*/ 400558 w 497381"/>
              <a:gd name="connsiteY57" fmla="*/ 213675 h 625639"/>
              <a:gd name="connsiteX58" fmla="*/ 412893 w 497381"/>
              <a:gd name="connsiteY58" fmla="*/ 213675 h 625639"/>
              <a:gd name="connsiteX59" fmla="*/ 417403 w 497381"/>
              <a:gd name="connsiteY59" fmla="*/ 218185 h 625639"/>
              <a:gd name="connsiteX60" fmla="*/ 418596 w 497381"/>
              <a:gd name="connsiteY60" fmla="*/ 218185 h 625639"/>
              <a:gd name="connsiteX61" fmla="*/ 419658 w 497381"/>
              <a:gd name="connsiteY61" fmla="*/ 220440 h 625639"/>
              <a:gd name="connsiteX62" fmla="*/ 424167 w 497381"/>
              <a:gd name="connsiteY62" fmla="*/ 220440 h 625639"/>
              <a:gd name="connsiteX63" fmla="*/ 425361 w 497381"/>
              <a:gd name="connsiteY63" fmla="*/ 221633 h 625639"/>
              <a:gd name="connsiteX64" fmla="*/ 428677 w 497381"/>
              <a:gd name="connsiteY64" fmla="*/ 226143 h 625639"/>
              <a:gd name="connsiteX65" fmla="*/ 434380 w 497381"/>
              <a:gd name="connsiteY65" fmla="*/ 232907 h 625639"/>
              <a:gd name="connsiteX66" fmla="*/ 439951 w 497381"/>
              <a:gd name="connsiteY66" fmla="*/ 247497 h 625639"/>
              <a:gd name="connsiteX67" fmla="*/ 434380 w 497381"/>
              <a:gd name="connsiteY67" fmla="*/ 302674 h 625639"/>
              <a:gd name="connsiteX68" fmla="*/ 448970 w 497381"/>
              <a:gd name="connsiteY68" fmla="*/ 335301 h 625639"/>
              <a:gd name="connsiteX69" fmla="*/ 470325 w 497381"/>
              <a:gd name="connsiteY69" fmla="*/ 342066 h 625639"/>
              <a:gd name="connsiteX70" fmla="*/ 486108 w 497381"/>
              <a:gd name="connsiteY70" fmla="*/ 346443 h 625639"/>
              <a:gd name="connsiteX71" fmla="*/ 497382 w 497381"/>
              <a:gd name="connsiteY71" fmla="*/ 349892 h 625639"/>
              <a:gd name="connsiteX72" fmla="*/ 486108 w 497381"/>
              <a:gd name="connsiteY72" fmla="*/ 356656 h 625639"/>
              <a:gd name="connsiteX73" fmla="*/ 442206 w 497381"/>
              <a:gd name="connsiteY73" fmla="*/ 381459 h 625639"/>
              <a:gd name="connsiteX74" fmla="*/ 434380 w 497381"/>
              <a:gd name="connsiteY74" fmla="*/ 419658 h 625639"/>
              <a:gd name="connsiteX75" fmla="*/ 434380 w 497381"/>
              <a:gd name="connsiteY75" fmla="*/ 420851 h 625639"/>
              <a:gd name="connsiteX76" fmla="*/ 415148 w 497381"/>
              <a:gd name="connsiteY76" fmla="*/ 451224 h 625639"/>
              <a:gd name="connsiteX77" fmla="*/ 366736 w 497381"/>
              <a:gd name="connsiteY77" fmla="*/ 482660 h 625639"/>
              <a:gd name="connsiteX78" fmla="*/ 322967 w 497381"/>
              <a:gd name="connsiteY78" fmla="*/ 535581 h 625639"/>
              <a:gd name="connsiteX79" fmla="*/ 299225 w 497381"/>
              <a:gd name="connsiteY79" fmla="*/ 563699 h 625639"/>
              <a:gd name="connsiteX80" fmla="*/ 296970 w 497381"/>
              <a:gd name="connsiteY80" fmla="*/ 564760 h 625639"/>
              <a:gd name="connsiteX81" fmla="*/ 266597 w 497381"/>
              <a:gd name="connsiteY81" fmla="*/ 543406 h 625639"/>
              <a:gd name="connsiteX82" fmla="*/ 228398 w 497381"/>
              <a:gd name="connsiteY82" fmla="*/ 535581 h 625639"/>
              <a:gd name="connsiteX83" fmla="*/ 227337 w 497381"/>
              <a:gd name="connsiteY83" fmla="*/ 537835 h 625639"/>
              <a:gd name="connsiteX84" fmla="*/ 229591 w 497381"/>
              <a:gd name="connsiteY84" fmla="*/ 541151 h 625639"/>
              <a:gd name="connsiteX85" fmla="*/ 231846 w 497381"/>
              <a:gd name="connsiteY85" fmla="*/ 545661 h 625639"/>
              <a:gd name="connsiteX86" fmla="*/ 233969 w 497381"/>
              <a:gd name="connsiteY86" fmla="*/ 546854 h 625639"/>
              <a:gd name="connsiteX87" fmla="*/ 236223 w 497381"/>
              <a:gd name="connsiteY87" fmla="*/ 546854 h 625639"/>
              <a:gd name="connsiteX88" fmla="*/ 239672 w 497381"/>
              <a:gd name="connsiteY88" fmla="*/ 551364 h 625639"/>
              <a:gd name="connsiteX89" fmla="*/ 239672 w 497381"/>
              <a:gd name="connsiteY89" fmla="*/ 557996 h 625639"/>
              <a:gd name="connsiteX90" fmla="*/ 236223 w 497381"/>
              <a:gd name="connsiteY90" fmla="*/ 559189 h 625639"/>
              <a:gd name="connsiteX91" fmla="*/ 239672 w 497381"/>
              <a:gd name="connsiteY91" fmla="*/ 565954 h 625639"/>
              <a:gd name="connsiteX92" fmla="*/ 235162 w 497381"/>
              <a:gd name="connsiteY92" fmla="*/ 568209 h 625639"/>
              <a:gd name="connsiteX93" fmla="*/ 231846 w 497381"/>
              <a:gd name="connsiteY93" fmla="*/ 568209 h 625639"/>
              <a:gd name="connsiteX94" fmla="*/ 227337 w 497381"/>
              <a:gd name="connsiteY94" fmla="*/ 572719 h 625639"/>
              <a:gd name="connsiteX95" fmla="*/ 225082 w 497381"/>
              <a:gd name="connsiteY95" fmla="*/ 573780 h 625639"/>
              <a:gd name="connsiteX96" fmla="*/ 223888 w 497381"/>
              <a:gd name="connsiteY96" fmla="*/ 573780 h 625639"/>
              <a:gd name="connsiteX97" fmla="*/ 222827 w 497381"/>
              <a:gd name="connsiteY97" fmla="*/ 574973 h 625639"/>
              <a:gd name="connsiteX98" fmla="*/ 222827 w 497381"/>
              <a:gd name="connsiteY98" fmla="*/ 576034 h 625639"/>
              <a:gd name="connsiteX99" fmla="*/ 212614 w 497381"/>
              <a:gd name="connsiteY99" fmla="*/ 586248 h 625639"/>
              <a:gd name="connsiteX100" fmla="*/ 211553 w 497381"/>
              <a:gd name="connsiteY100" fmla="*/ 586248 h 625639"/>
              <a:gd name="connsiteX101" fmla="*/ 207044 w 497381"/>
              <a:gd name="connsiteY101" fmla="*/ 579483 h 625639"/>
              <a:gd name="connsiteX102" fmla="*/ 163141 w 497381"/>
              <a:gd name="connsiteY102" fmla="*/ 596327 h 625639"/>
              <a:gd name="connsiteX103" fmla="*/ 161948 w 497381"/>
              <a:gd name="connsiteY103" fmla="*/ 601898 h 625639"/>
              <a:gd name="connsiteX104" fmla="*/ 160886 w 497381"/>
              <a:gd name="connsiteY104" fmla="*/ 613172 h 625639"/>
              <a:gd name="connsiteX105" fmla="*/ 157571 w 497381"/>
              <a:gd name="connsiteY105" fmla="*/ 612111 h 625639"/>
              <a:gd name="connsiteX106" fmla="*/ 151867 w 497381"/>
              <a:gd name="connsiteY106" fmla="*/ 625640 h 625639"/>
              <a:gd name="connsiteX107" fmla="*/ 138338 w 497381"/>
              <a:gd name="connsiteY107" fmla="*/ 623385 h 625639"/>
              <a:gd name="connsiteX108" fmla="*/ 139532 w 497381"/>
              <a:gd name="connsiteY108" fmla="*/ 609856 h 625639"/>
              <a:gd name="connsiteX109" fmla="*/ 138338 w 497381"/>
              <a:gd name="connsiteY109" fmla="*/ 607602 h 625639"/>
              <a:gd name="connsiteX110" fmla="*/ 136084 w 497381"/>
              <a:gd name="connsiteY110" fmla="*/ 594073 h 625639"/>
              <a:gd name="connsiteX111" fmla="*/ 137277 w 497381"/>
              <a:gd name="connsiteY111" fmla="*/ 590624 h 625639"/>
              <a:gd name="connsiteX112" fmla="*/ 137277 w 497381"/>
              <a:gd name="connsiteY112" fmla="*/ 589563 h 625639"/>
              <a:gd name="connsiteX113" fmla="*/ 136084 w 497381"/>
              <a:gd name="connsiteY113" fmla="*/ 577228 h 625639"/>
              <a:gd name="connsiteX114" fmla="*/ 121494 w 497381"/>
              <a:gd name="connsiteY114" fmla="*/ 577228 h 625639"/>
              <a:gd name="connsiteX115" fmla="*/ 121494 w 497381"/>
              <a:gd name="connsiteY115" fmla="*/ 568209 h 625639"/>
              <a:gd name="connsiteX116" fmla="*/ 132768 w 497381"/>
              <a:gd name="connsiteY116" fmla="*/ 569270 h 625639"/>
              <a:gd name="connsiteX117" fmla="*/ 135022 w 497381"/>
              <a:gd name="connsiteY117" fmla="*/ 570464 h 625639"/>
              <a:gd name="connsiteX118" fmla="*/ 132768 w 497381"/>
              <a:gd name="connsiteY118" fmla="*/ 547916 h 625639"/>
              <a:gd name="connsiteX119" fmla="*/ 130513 w 497381"/>
              <a:gd name="connsiteY119" fmla="*/ 547916 h 625639"/>
              <a:gd name="connsiteX120" fmla="*/ 115923 w 497381"/>
              <a:gd name="connsiteY120" fmla="*/ 550170 h 625639"/>
              <a:gd name="connsiteX121" fmla="*/ 115923 w 497381"/>
              <a:gd name="connsiteY121" fmla="*/ 551364 h 625639"/>
              <a:gd name="connsiteX122" fmla="*/ 100140 w 497381"/>
              <a:gd name="connsiteY122" fmla="*/ 552425 h 625639"/>
              <a:gd name="connsiteX123" fmla="*/ 96691 w 497381"/>
              <a:gd name="connsiteY123" fmla="*/ 518736 h 625639"/>
              <a:gd name="connsiteX124" fmla="*/ 41648 w 497381"/>
              <a:gd name="connsiteY124" fmla="*/ 514226 h 625639"/>
              <a:gd name="connsiteX125" fmla="*/ 25864 w 497381"/>
              <a:gd name="connsiteY125" fmla="*/ 529878 h 625639"/>
              <a:gd name="connsiteX126" fmla="*/ 11274 w 497381"/>
              <a:gd name="connsiteY126" fmla="*/ 528816 h 625639"/>
              <a:gd name="connsiteX127" fmla="*/ 3316 w 497381"/>
              <a:gd name="connsiteY127" fmla="*/ 527622 h 625639"/>
              <a:gd name="connsiteX128" fmla="*/ 3316 w 497381"/>
              <a:gd name="connsiteY128" fmla="*/ 517542 h 625639"/>
              <a:gd name="connsiteX129" fmla="*/ 1061 w 497381"/>
              <a:gd name="connsiteY129" fmla="*/ 463560 h 625639"/>
              <a:gd name="connsiteX130" fmla="*/ 29180 w 497381"/>
              <a:gd name="connsiteY130" fmla="*/ 445521 h 625639"/>
              <a:gd name="connsiteX131" fmla="*/ 29180 w 497381"/>
              <a:gd name="connsiteY131" fmla="*/ 442205 h 625639"/>
              <a:gd name="connsiteX132" fmla="*/ 20293 w 497381"/>
              <a:gd name="connsiteY132" fmla="*/ 420851 h 625639"/>
              <a:gd name="connsiteX133" fmla="*/ 1061 w 497381"/>
              <a:gd name="connsiteY133" fmla="*/ 401619 h 625639"/>
              <a:gd name="connsiteX134" fmla="*/ 0 w 497381"/>
              <a:gd name="connsiteY134" fmla="*/ 397110 h 625639"/>
              <a:gd name="connsiteX135" fmla="*/ 18039 w 497381"/>
              <a:gd name="connsiteY135" fmla="*/ 329598 h 625639"/>
              <a:gd name="connsiteX136" fmla="*/ 13529 w 497381"/>
              <a:gd name="connsiteY136" fmla="*/ 273361 h 625639"/>
              <a:gd name="connsiteX137" fmla="*/ 22548 w 497381"/>
              <a:gd name="connsiteY137" fmla="*/ 274555 h 625639"/>
              <a:gd name="connsiteX138" fmla="*/ 21354 w 497381"/>
              <a:gd name="connsiteY138" fmla="*/ 265535 h 625639"/>
              <a:gd name="connsiteX139" fmla="*/ 30374 w 497381"/>
              <a:gd name="connsiteY139" fmla="*/ 261026 h 625639"/>
              <a:gd name="connsiteX140" fmla="*/ 135022 w 497381"/>
              <a:gd name="connsiteY140" fmla="*/ 232907 h 625639"/>
              <a:gd name="connsiteX141" fmla="*/ 149612 w 497381"/>
              <a:gd name="connsiteY141" fmla="*/ 195770 h 625639"/>
              <a:gd name="connsiteX142" fmla="*/ 142848 w 497381"/>
              <a:gd name="connsiteY142" fmla="*/ 177731 h 625639"/>
              <a:gd name="connsiteX143" fmla="*/ 119239 w 497381"/>
              <a:gd name="connsiteY143" fmla="*/ 151867 h 625639"/>
              <a:gd name="connsiteX144" fmla="*/ 96691 w 497381"/>
              <a:gd name="connsiteY144" fmla="*/ 103455 h 625639"/>
              <a:gd name="connsiteX145" fmla="*/ 69766 w 497381"/>
              <a:gd name="connsiteY145" fmla="*/ 85417 h 625639"/>
              <a:gd name="connsiteX146" fmla="*/ 132768 w 497381"/>
              <a:gd name="connsiteY146" fmla="*/ 29180 h 625639"/>
              <a:gd name="connsiteX147" fmla="*/ 156377 w 497381"/>
              <a:gd name="connsiteY147" fmla="*/ 4509 h 625639"/>
              <a:gd name="connsiteX148" fmla="*/ 159826 w 497381"/>
              <a:gd name="connsiteY148" fmla="*/ 0 h 62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97381" h="625639">
                <a:moveTo>
                  <a:pt x="159826" y="0"/>
                </a:moveTo>
                <a:lnTo>
                  <a:pt x="218318" y="21354"/>
                </a:lnTo>
                <a:lnTo>
                  <a:pt x="261026" y="56237"/>
                </a:lnTo>
                <a:lnTo>
                  <a:pt x="264475" y="57298"/>
                </a:lnTo>
                <a:lnTo>
                  <a:pt x="277871" y="50534"/>
                </a:lnTo>
                <a:lnTo>
                  <a:pt x="293654" y="51727"/>
                </a:lnTo>
                <a:lnTo>
                  <a:pt x="313948" y="61808"/>
                </a:lnTo>
                <a:lnTo>
                  <a:pt x="341005" y="77591"/>
                </a:lnTo>
                <a:lnTo>
                  <a:pt x="358911" y="39259"/>
                </a:lnTo>
                <a:lnTo>
                  <a:pt x="363420" y="29180"/>
                </a:lnTo>
                <a:lnTo>
                  <a:pt x="365675" y="25864"/>
                </a:lnTo>
                <a:lnTo>
                  <a:pt x="384775" y="44964"/>
                </a:lnTo>
                <a:lnTo>
                  <a:pt x="393794" y="48279"/>
                </a:lnTo>
                <a:lnTo>
                  <a:pt x="432126" y="63002"/>
                </a:lnTo>
                <a:lnTo>
                  <a:pt x="456795" y="73082"/>
                </a:lnTo>
                <a:lnTo>
                  <a:pt x="470325" y="87672"/>
                </a:lnTo>
                <a:lnTo>
                  <a:pt x="467009" y="95629"/>
                </a:lnTo>
                <a:lnTo>
                  <a:pt x="448970" y="107965"/>
                </a:lnTo>
                <a:lnTo>
                  <a:pt x="444461" y="111413"/>
                </a:lnTo>
                <a:lnTo>
                  <a:pt x="414087" y="119239"/>
                </a:lnTo>
                <a:lnTo>
                  <a:pt x="407323" y="120300"/>
                </a:lnTo>
                <a:lnTo>
                  <a:pt x="363420" y="139532"/>
                </a:lnTo>
                <a:lnTo>
                  <a:pt x="370185" y="159692"/>
                </a:lnTo>
                <a:lnTo>
                  <a:pt x="369124" y="160887"/>
                </a:lnTo>
                <a:lnTo>
                  <a:pt x="370185" y="160887"/>
                </a:lnTo>
                <a:lnTo>
                  <a:pt x="370185" y="163141"/>
                </a:lnTo>
                <a:lnTo>
                  <a:pt x="371246" y="164202"/>
                </a:lnTo>
                <a:lnTo>
                  <a:pt x="371246" y="165396"/>
                </a:lnTo>
                <a:lnTo>
                  <a:pt x="372440" y="166457"/>
                </a:lnTo>
                <a:lnTo>
                  <a:pt x="373501" y="167651"/>
                </a:lnTo>
                <a:lnTo>
                  <a:pt x="374694" y="168712"/>
                </a:lnTo>
                <a:lnTo>
                  <a:pt x="374694" y="173221"/>
                </a:lnTo>
                <a:lnTo>
                  <a:pt x="375756" y="175476"/>
                </a:lnTo>
                <a:lnTo>
                  <a:pt x="378010" y="183302"/>
                </a:lnTo>
                <a:lnTo>
                  <a:pt x="380265" y="186750"/>
                </a:lnTo>
                <a:lnTo>
                  <a:pt x="380265" y="187811"/>
                </a:lnTo>
                <a:lnTo>
                  <a:pt x="381459" y="189005"/>
                </a:lnTo>
                <a:lnTo>
                  <a:pt x="381459" y="190066"/>
                </a:lnTo>
                <a:lnTo>
                  <a:pt x="382520" y="191260"/>
                </a:lnTo>
                <a:lnTo>
                  <a:pt x="383713" y="191260"/>
                </a:lnTo>
                <a:lnTo>
                  <a:pt x="383713" y="192321"/>
                </a:lnTo>
                <a:lnTo>
                  <a:pt x="384775" y="192321"/>
                </a:lnTo>
                <a:lnTo>
                  <a:pt x="384775" y="195770"/>
                </a:lnTo>
                <a:lnTo>
                  <a:pt x="387029" y="196830"/>
                </a:lnTo>
                <a:lnTo>
                  <a:pt x="387029" y="198024"/>
                </a:lnTo>
                <a:lnTo>
                  <a:pt x="388223" y="199085"/>
                </a:lnTo>
                <a:lnTo>
                  <a:pt x="389284" y="201340"/>
                </a:lnTo>
                <a:lnTo>
                  <a:pt x="391539" y="204789"/>
                </a:lnTo>
                <a:lnTo>
                  <a:pt x="390478" y="204789"/>
                </a:lnTo>
                <a:lnTo>
                  <a:pt x="391539" y="207043"/>
                </a:lnTo>
                <a:lnTo>
                  <a:pt x="391539" y="208105"/>
                </a:lnTo>
                <a:lnTo>
                  <a:pt x="392733" y="208105"/>
                </a:lnTo>
                <a:lnTo>
                  <a:pt x="393794" y="209298"/>
                </a:lnTo>
                <a:lnTo>
                  <a:pt x="393794" y="210359"/>
                </a:lnTo>
                <a:lnTo>
                  <a:pt x="394987" y="210359"/>
                </a:lnTo>
                <a:lnTo>
                  <a:pt x="394987" y="211553"/>
                </a:lnTo>
                <a:lnTo>
                  <a:pt x="398303" y="211553"/>
                </a:lnTo>
                <a:lnTo>
                  <a:pt x="400558" y="213675"/>
                </a:lnTo>
                <a:lnTo>
                  <a:pt x="412893" y="213675"/>
                </a:lnTo>
                <a:lnTo>
                  <a:pt x="417403" y="218185"/>
                </a:lnTo>
                <a:lnTo>
                  <a:pt x="418596" y="218185"/>
                </a:lnTo>
                <a:lnTo>
                  <a:pt x="419658" y="220440"/>
                </a:lnTo>
                <a:lnTo>
                  <a:pt x="424167" y="220440"/>
                </a:lnTo>
                <a:lnTo>
                  <a:pt x="425361" y="221633"/>
                </a:lnTo>
                <a:lnTo>
                  <a:pt x="428677" y="226143"/>
                </a:lnTo>
                <a:lnTo>
                  <a:pt x="434380" y="232907"/>
                </a:lnTo>
                <a:lnTo>
                  <a:pt x="439951" y="247497"/>
                </a:lnTo>
                <a:lnTo>
                  <a:pt x="434380" y="302674"/>
                </a:lnTo>
                <a:lnTo>
                  <a:pt x="448970" y="335301"/>
                </a:lnTo>
                <a:lnTo>
                  <a:pt x="470325" y="342066"/>
                </a:lnTo>
                <a:lnTo>
                  <a:pt x="486108" y="346443"/>
                </a:lnTo>
                <a:lnTo>
                  <a:pt x="497382" y="349892"/>
                </a:lnTo>
                <a:lnTo>
                  <a:pt x="486108" y="356656"/>
                </a:lnTo>
                <a:lnTo>
                  <a:pt x="442206" y="381459"/>
                </a:lnTo>
                <a:lnTo>
                  <a:pt x="434380" y="419658"/>
                </a:lnTo>
                <a:lnTo>
                  <a:pt x="434380" y="420851"/>
                </a:lnTo>
                <a:lnTo>
                  <a:pt x="415148" y="451224"/>
                </a:lnTo>
                <a:lnTo>
                  <a:pt x="366736" y="482660"/>
                </a:lnTo>
                <a:lnTo>
                  <a:pt x="322967" y="535581"/>
                </a:lnTo>
                <a:lnTo>
                  <a:pt x="299225" y="563699"/>
                </a:lnTo>
                <a:lnTo>
                  <a:pt x="296970" y="564760"/>
                </a:lnTo>
                <a:lnTo>
                  <a:pt x="266597" y="543406"/>
                </a:lnTo>
                <a:lnTo>
                  <a:pt x="228398" y="535581"/>
                </a:lnTo>
                <a:lnTo>
                  <a:pt x="227337" y="537835"/>
                </a:lnTo>
                <a:lnTo>
                  <a:pt x="229591" y="541151"/>
                </a:lnTo>
                <a:lnTo>
                  <a:pt x="231846" y="545661"/>
                </a:lnTo>
                <a:lnTo>
                  <a:pt x="233969" y="546854"/>
                </a:lnTo>
                <a:lnTo>
                  <a:pt x="236223" y="546854"/>
                </a:lnTo>
                <a:lnTo>
                  <a:pt x="239672" y="551364"/>
                </a:lnTo>
                <a:lnTo>
                  <a:pt x="239672" y="557996"/>
                </a:lnTo>
                <a:lnTo>
                  <a:pt x="236223" y="559189"/>
                </a:lnTo>
                <a:lnTo>
                  <a:pt x="239672" y="565954"/>
                </a:lnTo>
                <a:lnTo>
                  <a:pt x="235162" y="568209"/>
                </a:lnTo>
                <a:lnTo>
                  <a:pt x="231846" y="568209"/>
                </a:lnTo>
                <a:lnTo>
                  <a:pt x="227337" y="572719"/>
                </a:lnTo>
                <a:lnTo>
                  <a:pt x="225082" y="573780"/>
                </a:lnTo>
                <a:lnTo>
                  <a:pt x="223888" y="573780"/>
                </a:lnTo>
                <a:lnTo>
                  <a:pt x="222827" y="574973"/>
                </a:lnTo>
                <a:lnTo>
                  <a:pt x="222827" y="576034"/>
                </a:lnTo>
                <a:lnTo>
                  <a:pt x="212614" y="586248"/>
                </a:lnTo>
                <a:lnTo>
                  <a:pt x="211553" y="586248"/>
                </a:lnTo>
                <a:lnTo>
                  <a:pt x="207044" y="579483"/>
                </a:lnTo>
                <a:lnTo>
                  <a:pt x="163141" y="596327"/>
                </a:lnTo>
                <a:lnTo>
                  <a:pt x="161948" y="601898"/>
                </a:lnTo>
                <a:lnTo>
                  <a:pt x="160886" y="613172"/>
                </a:lnTo>
                <a:lnTo>
                  <a:pt x="157571" y="612111"/>
                </a:lnTo>
                <a:lnTo>
                  <a:pt x="151867" y="625640"/>
                </a:lnTo>
                <a:lnTo>
                  <a:pt x="138338" y="623385"/>
                </a:lnTo>
                <a:lnTo>
                  <a:pt x="139532" y="609856"/>
                </a:lnTo>
                <a:lnTo>
                  <a:pt x="138338" y="607602"/>
                </a:lnTo>
                <a:lnTo>
                  <a:pt x="136084" y="594073"/>
                </a:lnTo>
                <a:lnTo>
                  <a:pt x="137277" y="590624"/>
                </a:lnTo>
                <a:lnTo>
                  <a:pt x="137277" y="589563"/>
                </a:lnTo>
                <a:lnTo>
                  <a:pt x="136084" y="577228"/>
                </a:lnTo>
                <a:lnTo>
                  <a:pt x="121494" y="577228"/>
                </a:lnTo>
                <a:lnTo>
                  <a:pt x="121494" y="568209"/>
                </a:lnTo>
                <a:lnTo>
                  <a:pt x="132768" y="569270"/>
                </a:lnTo>
                <a:lnTo>
                  <a:pt x="135022" y="570464"/>
                </a:lnTo>
                <a:lnTo>
                  <a:pt x="132768" y="547916"/>
                </a:lnTo>
                <a:lnTo>
                  <a:pt x="130513" y="547916"/>
                </a:lnTo>
                <a:lnTo>
                  <a:pt x="115923" y="550170"/>
                </a:lnTo>
                <a:lnTo>
                  <a:pt x="115923" y="551364"/>
                </a:lnTo>
                <a:lnTo>
                  <a:pt x="100140" y="552425"/>
                </a:lnTo>
                <a:lnTo>
                  <a:pt x="96691" y="518736"/>
                </a:lnTo>
                <a:lnTo>
                  <a:pt x="41648" y="514226"/>
                </a:lnTo>
                <a:lnTo>
                  <a:pt x="25864" y="529878"/>
                </a:lnTo>
                <a:lnTo>
                  <a:pt x="11274" y="528816"/>
                </a:lnTo>
                <a:lnTo>
                  <a:pt x="3316" y="527622"/>
                </a:lnTo>
                <a:lnTo>
                  <a:pt x="3316" y="517542"/>
                </a:lnTo>
                <a:lnTo>
                  <a:pt x="1061" y="463560"/>
                </a:lnTo>
                <a:lnTo>
                  <a:pt x="29180" y="445521"/>
                </a:lnTo>
                <a:lnTo>
                  <a:pt x="29180" y="442205"/>
                </a:lnTo>
                <a:lnTo>
                  <a:pt x="20293" y="420851"/>
                </a:lnTo>
                <a:lnTo>
                  <a:pt x="1061" y="401619"/>
                </a:lnTo>
                <a:lnTo>
                  <a:pt x="0" y="397110"/>
                </a:lnTo>
                <a:lnTo>
                  <a:pt x="18039" y="329598"/>
                </a:lnTo>
                <a:lnTo>
                  <a:pt x="13529" y="273361"/>
                </a:lnTo>
                <a:lnTo>
                  <a:pt x="22548" y="274555"/>
                </a:lnTo>
                <a:lnTo>
                  <a:pt x="21354" y="265535"/>
                </a:lnTo>
                <a:lnTo>
                  <a:pt x="30374" y="261026"/>
                </a:lnTo>
                <a:lnTo>
                  <a:pt x="135022" y="232907"/>
                </a:lnTo>
                <a:lnTo>
                  <a:pt x="149612" y="195770"/>
                </a:lnTo>
                <a:lnTo>
                  <a:pt x="142848" y="177731"/>
                </a:lnTo>
                <a:lnTo>
                  <a:pt x="119239" y="151867"/>
                </a:lnTo>
                <a:lnTo>
                  <a:pt x="96691" y="103455"/>
                </a:lnTo>
                <a:lnTo>
                  <a:pt x="69766" y="85417"/>
                </a:lnTo>
                <a:lnTo>
                  <a:pt x="132768" y="29180"/>
                </a:lnTo>
                <a:lnTo>
                  <a:pt x="156377" y="4509"/>
                </a:lnTo>
                <a:lnTo>
                  <a:pt x="159826" y="0"/>
                </a:lnTo>
              </a:path>
            </a:pathLst>
          </a:custGeom>
          <a:solidFill>
            <a:schemeClr val="bg1">
              <a:lumMod val="85000"/>
            </a:schemeClr>
          </a:solidFill>
          <a:ln w="13251" cap="flat">
            <a:noFill/>
            <a:prstDash val="solid"/>
            <a:miter/>
          </a:ln>
        </p:spPr>
        <p:txBody>
          <a:bodyPr rtlCol="0" anchor="ctr"/>
          <a:lstStyle/>
          <a:p>
            <a:endParaRPr lang="en-FI" sz="816"/>
          </a:p>
        </p:txBody>
      </p:sp>
      <p:sp>
        <p:nvSpPr>
          <p:cNvPr id="1483" name="Freeform: Shape 1482">
            <a:extLst>
              <a:ext uri="{FF2B5EF4-FFF2-40B4-BE49-F238E27FC236}">
                <a16:creationId xmlns:a16="http://schemas.microsoft.com/office/drawing/2014/main" id="{C2ACAC7E-DC93-E62C-2666-17791629022D}"/>
              </a:ext>
            </a:extLst>
          </p:cNvPr>
          <p:cNvSpPr/>
          <p:nvPr/>
        </p:nvSpPr>
        <p:spPr>
          <a:xfrm>
            <a:off x="4230559" y="4519635"/>
            <a:ext cx="296118" cy="272474"/>
          </a:xfrm>
          <a:custGeom>
            <a:avLst/>
            <a:gdLst>
              <a:gd name="connsiteX0" fmla="*/ 16579 w 652830"/>
              <a:gd name="connsiteY0" fmla="*/ 0 h 600704"/>
              <a:gd name="connsiteX1" fmla="*/ 54778 w 652830"/>
              <a:gd name="connsiteY1" fmla="*/ 16845 h 600704"/>
              <a:gd name="connsiteX2" fmla="*/ 100935 w 652830"/>
              <a:gd name="connsiteY2" fmla="*/ 12335 h 600704"/>
              <a:gd name="connsiteX3" fmla="*/ 99874 w 652830"/>
              <a:gd name="connsiteY3" fmla="*/ 10080 h 600704"/>
              <a:gd name="connsiteX4" fmla="*/ 99874 w 652830"/>
              <a:gd name="connsiteY4" fmla="*/ 8886 h 600704"/>
              <a:gd name="connsiteX5" fmla="*/ 100935 w 652830"/>
              <a:gd name="connsiteY5" fmla="*/ 7826 h 600704"/>
              <a:gd name="connsiteX6" fmla="*/ 101996 w 652830"/>
              <a:gd name="connsiteY6" fmla="*/ 7826 h 600704"/>
              <a:gd name="connsiteX7" fmla="*/ 101996 w 652830"/>
              <a:gd name="connsiteY7" fmla="*/ 8886 h 600704"/>
              <a:gd name="connsiteX8" fmla="*/ 103190 w 652830"/>
              <a:gd name="connsiteY8" fmla="*/ 8886 h 600704"/>
              <a:gd name="connsiteX9" fmla="*/ 103190 w 652830"/>
              <a:gd name="connsiteY9" fmla="*/ 10080 h 600704"/>
              <a:gd name="connsiteX10" fmla="*/ 106506 w 652830"/>
              <a:gd name="connsiteY10" fmla="*/ 10080 h 600704"/>
              <a:gd name="connsiteX11" fmla="*/ 112209 w 652830"/>
              <a:gd name="connsiteY11" fmla="*/ 15651 h 600704"/>
              <a:gd name="connsiteX12" fmla="*/ 112209 w 652830"/>
              <a:gd name="connsiteY12" fmla="*/ 16712 h 600704"/>
              <a:gd name="connsiteX13" fmla="*/ 115525 w 652830"/>
              <a:gd name="connsiteY13" fmla="*/ 20161 h 600704"/>
              <a:gd name="connsiteX14" fmla="*/ 115525 w 652830"/>
              <a:gd name="connsiteY14" fmla="*/ 21221 h 600704"/>
              <a:gd name="connsiteX15" fmla="*/ 116719 w 652830"/>
              <a:gd name="connsiteY15" fmla="*/ 21221 h 600704"/>
              <a:gd name="connsiteX16" fmla="*/ 117780 w 652830"/>
              <a:gd name="connsiteY16" fmla="*/ 22415 h 600704"/>
              <a:gd name="connsiteX17" fmla="*/ 117780 w 652830"/>
              <a:gd name="connsiteY17" fmla="*/ 23477 h 600704"/>
              <a:gd name="connsiteX18" fmla="*/ 131309 w 652830"/>
              <a:gd name="connsiteY18" fmla="*/ 35812 h 600704"/>
              <a:gd name="connsiteX19" fmla="*/ 131309 w 652830"/>
              <a:gd name="connsiteY19" fmla="*/ 39128 h 600704"/>
              <a:gd name="connsiteX20" fmla="*/ 132370 w 652830"/>
              <a:gd name="connsiteY20" fmla="*/ 40188 h 600704"/>
              <a:gd name="connsiteX21" fmla="*/ 132370 w 652830"/>
              <a:gd name="connsiteY21" fmla="*/ 41382 h 600704"/>
              <a:gd name="connsiteX22" fmla="*/ 133431 w 652830"/>
              <a:gd name="connsiteY22" fmla="*/ 41382 h 600704"/>
              <a:gd name="connsiteX23" fmla="*/ 134492 w 652830"/>
              <a:gd name="connsiteY23" fmla="*/ 42443 h 600704"/>
              <a:gd name="connsiteX24" fmla="*/ 173884 w 652830"/>
              <a:gd name="connsiteY24" fmla="*/ 50268 h 600704"/>
              <a:gd name="connsiteX25" fmla="*/ 178394 w 652830"/>
              <a:gd name="connsiteY25" fmla="*/ 32230 h 600704"/>
              <a:gd name="connsiteX26" fmla="*/ 203197 w 652830"/>
              <a:gd name="connsiteY26" fmla="*/ 36740 h 600704"/>
              <a:gd name="connsiteX27" fmla="*/ 198688 w 652830"/>
              <a:gd name="connsiteY27" fmla="*/ 52524 h 600704"/>
              <a:gd name="connsiteX28" fmla="*/ 215532 w 652830"/>
              <a:gd name="connsiteY28" fmla="*/ 59288 h 600704"/>
              <a:gd name="connsiteX29" fmla="*/ 213277 w 652830"/>
              <a:gd name="connsiteY29" fmla="*/ 42443 h 600704"/>
              <a:gd name="connsiteX30" fmla="*/ 221235 w 652830"/>
              <a:gd name="connsiteY30" fmla="*/ 34618 h 600704"/>
              <a:gd name="connsiteX31" fmla="*/ 249354 w 652830"/>
              <a:gd name="connsiteY31" fmla="*/ 9815 h 600704"/>
              <a:gd name="connsiteX32" fmla="*/ 278534 w 652830"/>
              <a:gd name="connsiteY32" fmla="*/ 1990 h 600704"/>
              <a:gd name="connsiteX33" fmla="*/ 314611 w 652830"/>
              <a:gd name="connsiteY33" fmla="*/ 12069 h 600704"/>
              <a:gd name="connsiteX34" fmla="*/ 333710 w 652830"/>
              <a:gd name="connsiteY34" fmla="*/ 16579 h 600704"/>
              <a:gd name="connsiteX35" fmla="*/ 358513 w 652830"/>
              <a:gd name="connsiteY35" fmla="*/ 22283 h 600704"/>
              <a:gd name="connsiteX36" fmla="*/ 458652 w 652830"/>
              <a:gd name="connsiteY36" fmla="*/ 1990 h 600704"/>
              <a:gd name="connsiteX37" fmla="*/ 533989 w 652830"/>
              <a:gd name="connsiteY37" fmla="*/ 24537 h 600704"/>
              <a:gd name="connsiteX38" fmla="*/ 552027 w 652830"/>
              <a:gd name="connsiteY38" fmla="*/ 64992 h 600704"/>
              <a:gd name="connsiteX39" fmla="*/ 552027 w 652830"/>
              <a:gd name="connsiteY39" fmla="*/ 69501 h 600704"/>
              <a:gd name="connsiteX40" fmla="*/ 555343 w 652830"/>
              <a:gd name="connsiteY40" fmla="*/ 70562 h 600704"/>
              <a:gd name="connsiteX41" fmla="*/ 559853 w 652830"/>
              <a:gd name="connsiteY41" fmla="*/ 111016 h 600704"/>
              <a:gd name="connsiteX42" fmla="*/ 536244 w 652830"/>
              <a:gd name="connsiteY42" fmla="*/ 115526 h 600704"/>
              <a:gd name="connsiteX43" fmla="*/ 538499 w 652830"/>
              <a:gd name="connsiteY43" fmla="*/ 144837 h 600704"/>
              <a:gd name="connsiteX44" fmla="*/ 544069 w 652830"/>
              <a:gd name="connsiteY44" fmla="*/ 195504 h 600704"/>
              <a:gd name="connsiteX45" fmla="*/ 562108 w 652830"/>
              <a:gd name="connsiteY45" fmla="*/ 224817 h 600704"/>
              <a:gd name="connsiteX46" fmla="*/ 562108 w 652830"/>
              <a:gd name="connsiteY46" fmla="*/ 227071 h 600704"/>
              <a:gd name="connsiteX47" fmla="*/ 563169 w 652830"/>
              <a:gd name="connsiteY47" fmla="*/ 228265 h 600704"/>
              <a:gd name="connsiteX48" fmla="*/ 560914 w 652830"/>
              <a:gd name="connsiteY48" fmla="*/ 236090 h 600704"/>
              <a:gd name="connsiteX49" fmla="*/ 560914 w 652830"/>
              <a:gd name="connsiteY49" fmla="*/ 237152 h 600704"/>
              <a:gd name="connsiteX50" fmla="*/ 559853 w 652830"/>
              <a:gd name="connsiteY50" fmla="*/ 239406 h 600704"/>
              <a:gd name="connsiteX51" fmla="*/ 559853 w 652830"/>
              <a:gd name="connsiteY51" fmla="*/ 240600 h 600704"/>
              <a:gd name="connsiteX52" fmla="*/ 560914 w 652830"/>
              <a:gd name="connsiteY52" fmla="*/ 241661 h 600704"/>
              <a:gd name="connsiteX53" fmla="*/ 560914 w 652830"/>
              <a:gd name="connsiteY53" fmla="*/ 244977 h 600704"/>
              <a:gd name="connsiteX54" fmla="*/ 566617 w 652830"/>
              <a:gd name="connsiteY54" fmla="*/ 248425 h 600704"/>
              <a:gd name="connsiteX55" fmla="*/ 568872 w 652830"/>
              <a:gd name="connsiteY55" fmla="*/ 250681 h 600704"/>
              <a:gd name="connsiteX56" fmla="*/ 568872 w 652830"/>
              <a:gd name="connsiteY56" fmla="*/ 251874 h 600704"/>
              <a:gd name="connsiteX57" fmla="*/ 570066 w 652830"/>
              <a:gd name="connsiteY57" fmla="*/ 252935 h 600704"/>
              <a:gd name="connsiteX58" fmla="*/ 570066 w 652830"/>
              <a:gd name="connsiteY58" fmla="*/ 254129 h 600704"/>
              <a:gd name="connsiteX59" fmla="*/ 571127 w 652830"/>
              <a:gd name="connsiteY59" fmla="*/ 254129 h 600704"/>
              <a:gd name="connsiteX60" fmla="*/ 572188 w 652830"/>
              <a:gd name="connsiteY60" fmla="*/ 255190 h 600704"/>
              <a:gd name="connsiteX61" fmla="*/ 573249 w 652830"/>
              <a:gd name="connsiteY61" fmla="*/ 257444 h 600704"/>
              <a:gd name="connsiteX62" fmla="*/ 572188 w 652830"/>
              <a:gd name="connsiteY62" fmla="*/ 264209 h 600704"/>
              <a:gd name="connsiteX63" fmla="*/ 573249 w 652830"/>
              <a:gd name="connsiteY63" fmla="*/ 264209 h 600704"/>
              <a:gd name="connsiteX64" fmla="*/ 573249 w 652830"/>
              <a:gd name="connsiteY64" fmla="*/ 265270 h 600704"/>
              <a:gd name="connsiteX65" fmla="*/ 574443 w 652830"/>
              <a:gd name="connsiteY65" fmla="*/ 265270 h 600704"/>
              <a:gd name="connsiteX66" fmla="*/ 573249 w 652830"/>
              <a:gd name="connsiteY66" fmla="*/ 266464 h 600704"/>
              <a:gd name="connsiteX67" fmla="*/ 573249 w 652830"/>
              <a:gd name="connsiteY67" fmla="*/ 268719 h 600704"/>
              <a:gd name="connsiteX68" fmla="*/ 577759 w 652830"/>
              <a:gd name="connsiteY68" fmla="*/ 275483 h 600704"/>
              <a:gd name="connsiteX69" fmla="*/ 576565 w 652830"/>
              <a:gd name="connsiteY69" fmla="*/ 278799 h 600704"/>
              <a:gd name="connsiteX70" fmla="*/ 578820 w 652830"/>
              <a:gd name="connsiteY70" fmla="*/ 279993 h 600704"/>
              <a:gd name="connsiteX71" fmla="*/ 579881 w 652830"/>
              <a:gd name="connsiteY71" fmla="*/ 283309 h 600704"/>
              <a:gd name="connsiteX72" fmla="*/ 579881 w 652830"/>
              <a:gd name="connsiteY72" fmla="*/ 287818 h 600704"/>
              <a:gd name="connsiteX73" fmla="*/ 580942 w 652830"/>
              <a:gd name="connsiteY73" fmla="*/ 291134 h 600704"/>
              <a:gd name="connsiteX74" fmla="*/ 595532 w 652830"/>
              <a:gd name="connsiteY74" fmla="*/ 309173 h 600704"/>
              <a:gd name="connsiteX75" fmla="*/ 595532 w 652830"/>
              <a:gd name="connsiteY75" fmla="*/ 314876 h 600704"/>
              <a:gd name="connsiteX76" fmla="*/ 600041 w 652830"/>
              <a:gd name="connsiteY76" fmla="*/ 318192 h 600704"/>
              <a:gd name="connsiteX77" fmla="*/ 598980 w 652830"/>
              <a:gd name="connsiteY77" fmla="*/ 320446 h 600704"/>
              <a:gd name="connsiteX78" fmla="*/ 606806 w 652830"/>
              <a:gd name="connsiteY78" fmla="*/ 324956 h 600704"/>
              <a:gd name="connsiteX79" fmla="*/ 621396 w 652830"/>
              <a:gd name="connsiteY79" fmla="*/ 335037 h 600704"/>
              <a:gd name="connsiteX80" fmla="*/ 633731 w 652830"/>
              <a:gd name="connsiteY80" fmla="*/ 346310 h 600704"/>
              <a:gd name="connsiteX81" fmla="*/ 649514 w 652830"/>
              <a:gd name="connsiteY81" fmla="*/ 355329 h 600704"/>
              <a:gd name="connsiteX82" fmla="*/ 652830 w 652830"/>
              <a:gd name="connsiteY82" fmla="*/ 366604 h 600704"/>
              <a:gd name="connsiteX83" fmla="*/ 592083 w 652830"/>
              <a:gd name="connsiteY83" fmla="*/ 353075 h 600704"/>
              <a:gd name="connsiteX84" fmla="*/ 580809 w 652830"/>
              <a:gd name="connsiteY84" fmla="*/ 378939 h 600704"/>
              <a:gd name="connsiteX85" fmla="*/ 623518 w 652830"/>
              <a:gd name="connsiteY85" fmla="*/ 440879 h 600704"/>
              <a:gd name="connsiteX86" fmla="*/ 650575 w 652830"/>
              <a:gd name="connsiteY86" fmla="*/ 439686 h 600704"/>
              <a:gd name="connsiteX87" fmla="*/ 639302 w 652830"/>
              <a:gd name="connsiteY87" fmla="*/ 474568 h 600704"/>
              <a:gd name="connsiteX88" fmla="*/ 631476 w 652830"/>
              <a:gd name="connsiteY88" fmla="*/ 488097 h 600704"/>
              <a:gd name="connsiteX89" fmla="*/ 611183 w 652830"/>
              <a:gd name="connsiteY89" fmla="*/ 521919 h 600704"/>
              <a:gd name="connsiteX90" fmla="*/ 607734 w 652830"/>
              <a:gd name="connsiteY90" fmla="*/ 510645 h 600704"/>
              <a:gd name="connsiteX91" fmla="*/ 606673 w 652830"/>
              <a:gd name="connsiteY91" fmla="*/ 508391 h 600704"/>
              <a:gd name="connsiteX92" fmla="*/ 579616 w 652830"/>
              <a:gd name="connsiteY92" fmla="*/ 480272 h 600704"/>
              <a:gd name="connsiteX93" fmla="*/ 515420 w 652830"/>
              <a:gd name="connsiteY93" fmla="*/ 481465 h 600704"/>
              <a:gd name="connsiteX94" fmla="*/ 492872 w 652830"/>
              <a:gd name="connsiteY94" fmla="*/ 499504 h 600704"/>
              <a:gd name="connsiteX95" fmla="*/ 460244 w 652830"/>
              <a:gd name="connsiteY95" fmla="*/ 505075 h 600704"/>
              <a:gd name="connsiteX96" fmla="*/ 476028 w 652830"/>
              <a:gd name="connsiteY96" fmla="*/ 562505 h 600704"/>
              <a:gd name="connsiteX97" fmla="*/ 478282 w 652830"/>
              <a:gd name="connsiteY97" fmla="*/ 571525 h 600704"/>
              <a:gd name="connsiteX98" fmla="*/ 469263 w 652830"/>
              <a:gd name="connsiteY98" fmla="*/ 568209 h 600704"/>
              <a:gd name="connsiteX99" fmla="*/ 450164 w 652830"/>
              <a:gd name="connsiteY99" fmla="*/ 549110 h 600704"/>
              <a:gd name="connsiteX100" fmla="*/ 447909 w 652830"/>
              <a:gd name="connsiteY100" fmla="*/ 552426 h 600704"/>
              <a:gd name="connsiteX101" fmla="*/ 443399 w 652830"/>
              <a:gd name="connsiteY101" fmla="*/ 562505 h 600704"/>
              <a:gd name="connsiteX102" fmla="*/ 425361 w 652830"/>
              <a:gd name="connsiteY102" fmla="*/ 600704 h 600704"/>
              <a:gd name="connsiteX103" fmla="*/ 398303 w 652830"/>
              <a:gd name="connsiteY103" fmla="*/ 584921 h 600704"/>
              <a:gd name="connsiteX104" fmla="*/ 378010 w 652830"/>
              <a:gd name="connsiteY104" fmla="*/ 574841 h 600704"/>
              <a:gd name="connsiteX105" fmla="*/ 362227 w 652830"/>
              <a:gd name="connsiteY105" fmla="*/ 573780 h 600704"/>
              <a:gd name="connsiteX106" fmla="*/ 348698 w 652830"/>
              <a:gd name="connsiteY106" fmla="*/ 580544 h 600704"/>
              <a:gd name="connsiteX107" fmla="*/ 345382 w 652830"/>
              <a:gd name="connsiteY107" fmla="*/ 579483 h 600704"/>
              <a:gd name="connsiteX108" fmla="*/ 302674 w 652830"/>
              <a:gd name="connsiteY108" fmla="*/ 544600 h 600704"/>
              <a:gd name="connsiteX109" fmla="*/ 244181 w 652830"/>
              <a:gd name="connsiteY109" fmla="*/ 523246 h 600704"/>
              <a:gd name="connsiteX110" fmla="*/ 229591 w 652830"/>
              <a:gd name="connsiteY110" fmla="*/ 474834 h 600704"/>
              <a:gd name="connsiteX111" fmla="*/ 189138 w 652830"/>
              <a:gd name="connsiteY111" fmla="*/ 495127 h 600704"/>
              <a:gd name="connsiteX112" fmla="*/ 183567 w 652830"/>
              <a:gd name="connsiteY112" fmla="*/ 494066 h 600704"/>
              <a:gd name="connsiteX113" fmla="*/ 174548 w 652830"/>
              <a:gd name="connsiteY113" fmla="*/ 477221 h 600704"/>
              <a:gd name="connsiteX114" fmla="*/ 172293 w 652830"/>
              <a:gd name="connsiteY114" fmla="*/ 476028 h 600704"/>
              <a:gd name="connsiteX115" fmla="*/ 154255 w 652830"/>
              <a:gd name="connsiteY115" fmla="*/ 452418 h 600704"/>
              <a:gd name="connsiteX116" fmla="*/ 129452 w 652830"/>
              <a:gd name="connsiteY116" fmla="*/ 428810 h 600704"/>
              <a:gd name="connsiteX117" fmla="*/ 115923 w 652830"/>
              <a:gd name="connsiteY117" fmla="*/ 426554 h 600704"/>
              <a:gd name="connsiteX118" fmla="*/ 115923 w 652830"/>
              <a:gd name="connsiteY118" fmla="*/ 423238 h 600704"/>
              <a:gd name="connsiteX119" fmla="*/ 120433 w 652830"/>
              <a:gd name="connsiteY119" fmla="*/ 404139 h 600704"/>
              <a:gd name="connsiteX120" fmla="*/ 126003 w 652830"/>
              <a:gd name="connsiteY120" fmla="*/ 373766 h 600704"/>
              <a:gd name="connsiteX121" fmla="*/ 133829 w 652830"/>
              <a:gd name="connsiteY121" fmla="*/ 360237 h 600704"/>
              <a:gd name="connsiteX122" fmla="*/ 34883 w 652830"/>
              <a:gd name="connsiteY122" fmla="*/ 267923 h 600704"/>
              <a:gd name="connsiteX123" fmla="*/ 35944 w 652830"/>
              <a:gd name="connsiteY123" fmla="*/ 264607 h 600704"/>
              <a:gd name="connsiteX124" fmla="*/ 13396 w 652830"/>
              <a:gd name="connsiteY124" fmla="*/ 180252 h 600704"/>
              <a:gd name="connsiteX125" fmla="*/ 10080 w 652830"/>
              <a:gd name="connsiteY125" fmla="*/ 135288 h 600704"/>
              <a:gd name="connsiteX126" fmla="*/ 4510 w 652830"/>
              <a:gd name="connsiteY126" fmla="*/ 70031 h 600704"/>
              <a:gd name="connsiteX127" fmla="*/ 3449 w 652830"/>
              <a:gd name="connsiteY127" fmla="*/ 59951 h 600704"/>
              <a:gd name="connsiteX128" fmla="*/ 43902 w 652830"/>
              <a:gd name="connsiteY128" fmla="*/ 56503 h 600704"/>
              <a:gd name="connsiteX129" fmla="*/ 34883 w 652830"/>
              <a:gd name="connsiteY129" fmla="*/ 39658 h 600704"/>
              <a:gd name="connsiteX130" fmla="*/ 0 w 652830"/>
              <a:gd name="connsiteY130" fmla="*/ 8091 h 600704"/>
              <a:gd name="connsiteX131" fmla="*/ 15784 w 652830"/>
              <a:gd name="connsiteY131" fmla="*/ 266 h 60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52830" h="600704">
                <a:moveTo>
                  <a:pt x="16579" y="0"/>
                </a:moveTo>
                <a:lnTo>
                  <a:pt x="54778" y="16845"/>
                </a:lnTo>
                <a:lnTo>
                  <a:pt x="100935" y="12335"/>
                </a:lnTo>
                <a:lnTo>
                  <a:pt x="99874" y="10080"/>
                </a:lnTo>
                <a:lnTo>
                  <a:pt x="99874" y="8886"/>
                </a:lnTo>
                <a:lnTo>
                  <a:pt x="100935" y="7826"/>
                </a:lnTo>
                <a:lnTo>
                  <a:pt x="101996" y="7826"/>
                </a:lnTo>
                <a:lnTo>
                  <a:pt x="101996" y="8886"/>
                </a:lnTo>
                <a:lnTo>
                  <a:pt x="103190" y="8886"/>
                </a:lnTo>
                <a:lnTo>
                  <a:pt x="103190" y="10080"/>
                </a:lnTo>
                <a:lnTo>
                  <a:pt x="106506" y="10080"/>
                </a:lnTo>
                <a:lnTo>
                  <a:pt x="112209" y="15651"/>
                </a:lnTo>
                <a:lnTo>
                  <a:pt x="112209" y="16712"/>
                </a:lnTo>
                <a:lnTo>
                  <a:pt x="115525" y="20161"/>
                </a:lnTo>
                <a:lnTo>
                  <a:pt x="115525" y="21221"/>
                </a:lnTo>
                <a:lnTo>
                  <a:pt x="116719" y="21221"/>
                </a:lnTo>
                <a:lnTo>
                  <a:pt x="117780" y="22415"/>
                </a:lnTo>
                <a:lnTo>
                  <a:pt x="117780" y="23477"/>
                </a:lnTo>
                <a:cubicBezTo>
                  <a:pt x="122024" y="22946"/>
                  <a:pt x="121759" y="32893"/>
                  <a:pt x="131309" y="35812"/>
                </a:cubicBezTo>
                <a:lnTo>
                  <a:pt x="131309" y="39128"/>
                </a:lnTo>
                <a:lnTo>
                  <a:pt x="132370" y="40188"/>
                </a:lnTo>
                <a:lnTo>
                  <a:pt x="132370" y="41382"/>
                </a:lnTo>
                <a:lnTo>
                  <a:pt x="133431" y="41382"/>
                </a:lnTo>
                <a:lnTo>
                  <a:pt x="134492" y="42443"/>
                </a:lnTo>
                <a:lnTo>
                  <a:pt x="173884" y="50268"/>
                </a:lnTo>
                <a:lnTo>
                  <a:pt x="178394" y="32230"/>
                </a:lnTo>
                <a:lnTo>
                  <a:pt x="203197" y="36740"/>
                </a:lnTo>
                <a:lnTo>
                  <a:pt x="198688" y="52524"/>
                </a:lnTo>
                <a:lnTo>
                  <a:pt x="215532" y="59288"/>
                </a:lnTo>
                <a:lnTo>
                  <a:pt x="213277" y="42443"/>
                </a:lnTo>
                <a:lnTo>
                  <a:pt x="221235" y="34618"/>
                </a:lnTo>
                <a:lnTo>
                  <a:pt x="249354" y="9815"/>
                </a:lnTo>
                <a:lnTo>
                  <a:pt x="278534" y="1990"/>
                </a:lnTo>
                <a:lnTo>
                  <a:pt x="314611" y="12069"/>
                </a:lnTo>
                <a:lnTo>
                  <a:pt x="333710" y="16579"/>
                </a:lnTo>
                <a:lnTo>
                  <a:pt x="358513" y="22283"/>
                </a:lnTo>
                <a:lnTo>
                  <a:pt x="458652" y="1990"/>
                </a:lnTo>
                <a:lnTo>
                  <a:pt x="533989" y="24537"/>
                </a:lnTo>
                <a:lnTo>
                  <a:pt x="552027" y="64992"/>
                </a:lnTo>
                <a:lnTo>
                  <a:pt x="552027" y="69501"/>
                </a:lnTo>
                <a:lnTo>
                  <a:pt x="555343" y="70562"/>
                </a:lnTo>
                <a:lnTo>
                  <a:pt x="559853" y="111016"/>
                </a:lnTo>
                <a:lnTo>
                  <a:pt x="536244" y="115526"/>
                </a:lnTo>
                <a:lnTo>
                  <a:pt x="538499" y="144837"/>
                </a:lnTo>
                <a:lnTo>
                  <a:pt x="544069" y="195504"/>
                </a:lnTo>
                <a:lnTo>
                  <a:pt x="562108" y="224817"/>
                </a:lnTo>
                <a:lnTo>
                  <a:pt x="562108" y="227071"/>
                </a:lnTo>
                <a:lnTo>
                  <a:pt x="563169" y="228265"/>
                </a:lnTo>
                <a:cubicBezTo>
                  <a:pt x="561047" y="229857"/>
                  <a:pt x="557863" y="233969"/>
                  <a:pt x="560914" y="236090"/>
                </a:cubicBezTo>
                <a:lnTo>
                  <a:pt x="560914" y="237152"/>
                </a:lnTo>
                <a:lnTo>
                  <a:pt x="559853" y="239406"/>
                </a:lnTo>
                <a:lnTo>
                  <a:pt x="559853" y="240600"/>
                </a:lnTo>
                <a:lnTo>
                  <a:pt x="560914" y="241661"/>
                </a:lnTo>
                <a:lnTo>
                  <a:pt x="560914" y="244977"/>
                </a:lnTo>
                <a:lnTo>
                  <a:pt x="566617" y="248425"/>
                </a:lnTo>
                <a:lnTo>
                  <a:pt x="568872" y="250681"/>
                </a:lnTo>
                <a:lnTo>
                  <a:pt x="568872" y="251874"/>
                </a:lnTo>
                <a:lnTo>
                  <a:pt x="570066" y="252935"/>
                </a:lnTo>
                <a:lnTo>
                  <a:pt x="570066" y="254129"/>
                </a:lnTo>
                <a:lnTo>
                  <a:pt x="571127" y="254129"/>
                </a:lnTo>
                <a:lnTo>
                  <a:pt x="572188" y="255190"/>
                </a:lnTo>
                <a:lnTo>
                  <a:pt x="573249" y="257444"/>
                </a:lnTo>
                <a:lnTo>
                  <a:pt x="572188" y="264209"/>
                </a:lnTo>
                <a:lnTo>
                  <a:pt x="573249" y="264209"/>
                </a:lnTo>
                <a:lnTo>
                  <a:pt x="573249" y="265270"/>
                </a:lnTo>
                <a:lnTo>
                  <a:pt x="574443" y="265270"/>
                </a:lnTo>
                <a:lnTo>
                  <a:pt x="573249" y="266464"/>
                </a:lnTo>
                <a:lnTo>
                  <a:pt x="573249" y="268719"/>
                </a:lnTo>
                <a:lnTo>
                  <a:pt x="577759" y="275483"/>
                </a:lnTo>
                <a:lnTo>
                  <a:pt x="576565" y="278799"/>
                </a:lnTo>
                <a:lnTo>
                  <a:pt x="578820" y="279993"/>
                </a:lnTo>
                <a:lnTo>
                  <a:pt x="579881" y="283309"/>
                </a:lnTo>
                <a:lnTo>
                  <a:pt x="579881" y="287818"/>
                </a:lnTo>
                <a:lnTo>
                  <a:pt x="580942" y="291134"/>
                </a:lnTo>
                <a:lnTo>
                  <a:pt x="595532" y="309173"/>
                </a:lnTo>
                <a:lnTo>
                  <a:pt x="595532" y="314876"/>
                </a:lnTo>
                <a:lnTo>
                  <a:pt x="600041" y="318192"/>
                </a:lnTo>
                <a:lnTo>
                  <a:pt x="598980" y="320446"/>
                </a:lnTo>
                <a:lnTo>
                  <a:pt x="606806" y="324956"/>
                </a:lnTo>
                <a:lnTo>
                  <a:pt x="621396" y="335037"/>
                </a:lnTo>
                <a:lnTo>
                  <a:pt x="633731" y="346310"/>
                </a:lnTo>
                <a:lnTo>
                  <a:pt x="649514" y="355329"/>
                </a:lnTo>
                <a:lnTo>
                  <a:pt x="652830" y="366604"/>
                </a:lnTo>
                <a:lnTo>
                  <a:pt x="592083" y="353075"/>
                </a:lnTo>
                <a:lnTo>
                  <a:pt x="580809" y="378939"/>
                </a:lnTo>
                <a:lnTo>
                  <a:pt x="623518" y="440879"/>
                </a:lnTo>
                <a:lnTo>
                  <a:pt x="650575" y="439686"/>
                </a:lnTo>
                <a:lnTo>
                  <a:pt x="639302" y="474568"/>
                </a:lnTo>
                <a:lnTo>
                  <a:pt x="631476" y="488097"/>
                </a:lnTo>
                <a:lnTo>
                  <a:pt x="611183" y="521919"/>
                </a:lnTo>
                <a:lnTo>
                  <a:pt x="607734" y="510645"/>
                </a:lnTo>
                <a:lnTo>
                  <a:pt x="606673" y="508391"/>
                </a:lnTo>
                <a:lnTo>
                  <a:pt x="579616" y="480272"/>
                </a:lnTo>
                <a:lnTo>
                  <a:pt x="515420" y="481465"/>
                </a:lnTo>
                <a:lnTo>
                  <a:pt x="492872" y="499504"/>
                </a:lnTo>
                <a:lnTo>
                  <a:pt x="460244" y="505075"/>
                </a:lnTo>
                <a:lnTo>
                  <a:pt x="476028" y="562505"/>
                </a:lnTo>
                <a:lnTo>
                  <a:pt x="478282" y="571525"/>
                </a:lnTo>
                <a:lnTo>
                  <a:pt x="469263" y="568209"/>
                </a:lnTo>
                <a:lnTo>
                  <a:pt x="450164" y="549110"/>
                </a:lnTo>
                <a:lnTo>
                  <a:pt x="447909" y="552426"/>
                </a:lnTo>
                <a:lnTo>
                  <a:pt x="443399" y="562505"/>
                </a:lnTo>
                <a:lnTo>
                  <a:pt x="425361" y="600704"/>
                </a:lnTo>
                <a:lnTo>
                  <a:pt x="398303" y="584921"/>
                </a:lnTo>
                <a:lnTo>
                  <a:pt x="378010" y="574841"/>
                </a:lnTo>
                <a:lnTo>
                  <a:pt x="362227" y="573780"/>
                </a:lnTo>
                <a:lnTo>
                  <a:pt x="348698" y="580544"/>
                </a:lnTo>
                <a:lnTo>
                  <a:pt x="345382" y="579483"/>
                </a:lnTo>
                <a:lnTo>
                  <a:pt x="302674" y="544600"/>
                </a:lnTo>
                <a:lnTo>
                  <a:pt x="244181" y="523246"/>
                </a:lnTo>
                <a:lnTo>
                  <a:pt x="229591" y="474834"/>
                </a:lnTo>
                <a:lnTo>
                  <a:pt x="189138" y="495127"/>
                </a:lnTo>
                <a:lnTo>
                  <a:pt x="183567" y="494066"/>
                </a:lnTo>
                <a:lnTo>
                  <a:pt x="174548" y="477221"/>
                </a:lnTo>
                <a:lnTo>
                  <a:pt x="172293" y="476028"/>
                </a:lnTo>
                <a:lnTo>
                  <a:pt x="154255" y="452418"/>
                </a:lnTo>
                <a:lnTo>
                  <a:pt x="129452" y="428810"/>
                </a:lnTo>
                <a:lnTo>
                  <a:pt x="115923" y="426554"/>
                </a:lnTo>
                <a:lnTo>
                  <a:pt x="115923" y="423238"/>
                </a:lnTo>
                <a:lnTo>
                  <a:pt x="120433" y="404139"/>
                </a:lnTo>
                <a:lnTo>
                  <a:pt x="126003" y="373766"/>
                </a:lnTo>
                <a:lnTo>
                  <a:pt x="133829" y="360237"/>
                </a:lnTo>
                <a:lnTo>
                  <a:pt x="34883" y="267923"/>
                </a:lnTo>
                <a:lnTo>
                  <a:pt x="35944" y="264607"/>
                </a:lnTo>
                <a:lnTo>
                  <a:pt x="13396" y="180252"/>
                </a:lnTo>
                <a:lnTo>
                  <a:pt x="10080" y="135288"/>
                </a:lnTo>
                <a:lnTo>
                  <a:pt x="4510" y="70031"/>
                </a:lnTo>
                <a:lnTo>
                  <a:pt x="3449" y="59951"/>
                </a:lnTo>
                <a:lnTo>
                  <a:pt x="43902" y="56503"/>
                </a:lnTo>
                <a:lnTo>
                  <a:pt x="34883" y="39658"/>
                </a:lnTo>
                <a:lnTo>
                  <a:pt x="0" y="8091"/>
                </a:lnTo>
                <a:lnTo>
                  <a:pt x="15784" y="266"/>
                </a:lnTo>
              </a:path>
            </a:pathLst>
          </a:custGeom>
          <a:solidFill>
            <a:schemeClr val="bg1">
              <a:lumMod val="85000"/>
            </a:schemeClr>
          </a:solidFill>
          <a:ln w="13251" cap="flat">
            <a:noFill/>
            <a:prstDash val="solid"/>
            <a:miter/>
          </a:ln>
        </p:spPr>
        <p:txBody>
          <a:bodyPr rtlCol="0" anchor="ctr"/>
          <a:lstStyle/>
          <a:p>
            <a:endParaRPr lang="en-FI" sz="816"/>
          </a:p>
        </p:txBody>
      </p:sp>
      <p:sp>
        <p:nvSpPr>
          <p:cNvPr id="1484" name="Freeform: Shape 1483">
            <a:extLst>
              <a:ext uri="{FF2B5EF4-FFF2-40B4-BE49-F238E27FC236}">
                <a16:creationId xmlns:a16="http://schemas.microsoft.com/office/drawing/2014/main" id="{F4F0AF81-5C72-7A36-BCFC-EAA6187B1E42}"/>
              </a:ext>
            </a:extLst>
          </p:cNvPr>
          <p:cNvSpPr/>
          <p:nvPr/>
        </p:nvSpPr>
        <p:spPr>
          <a:xfrm>
            <a:off x="4168713" y="4307263"/>
            <a:ext cx="315429" cy="239264"/>
          </a:xfrm>
          <a:custGeom>
            <a:avLst/>
            <a:gdLst>
              <a:gd name="connsiteX0" fmla="*/ 109026 w 695405"/>
              <a:gd name="connsiteY0" fmla="*/ 3449 h 527489"/>
              <a:gd name="connsiteX1" fmla="*/ 113536 w 695405"/>
              <a:gd name="connsiteY1" fmla="*/ 0 h 527489"/>
              <a:gd name="connsiteX2" fmla="*/ 142848 w 695405"/>
              <a:gd name="connsiteY2" fmla="*/ 22548 h 527489"/>
              <a:gd name="connsiteX3" fmla="*/ 161947 w 695405"/>
              <a:gd name="connsiteY3" fmla="*/ 38332 h 527489"/>
              <a:gd name="connsiteX4" fmla="*/ 173221 w 695405"/>
              <a:gd name="connsiteY4" fmla="*/ 46157 h 527489"/>
              <a:gd name="connsiteX5" fmla="*/ 199085 w 695405"/>
              <a:gd name="connsiteY5" fmla="*/ 68705 h 527489"/>
              <a:gd name="connsiteX6" fmla="*/ 221633 w 695405"/>
              <a:gd name="connsiteY6" fmla="*/ 87804 h 527489"/>
              <a:gd name="connsiteX7" fmla="*/ 255323 w 695405"/>
              <a:gd name="connsiteY7" fmla="*/ 117116 h 527489"/>
              <a:gd name="connsiteX8" fmla="*/ 263148 w 695405"/>
              <a:gd name="connsiteY8" fmla="*/ 120432 h 527489"/>
              <a:gd name="connsiteX9" fmla="*/ 292460 w 695405"/>
              <a:gd name="connsiteY9" fmla="*/ 130513 h 527489"/>
              <a:gd name="connsiteX10" fmla="*/ 392600 w 695405"/>
              <a:gd name="connsiteY10" fmla="*/ 138338 h 527489"/>
              <a:gd name="connsiteX11" fmla="*/ 418464 w 695405"/>
              <a:gd name="connsiteY11" fmla="*/ 146163 h 527489"/>
              <a:gd name="connsiteX12" fmla="*/ 441012 w 695405"/>
              <a:gd name="connsiteY12" fmla="*/ 159692 h 527489"/>
              <a:gd name="connsiteX13" fmla="*/ 462366 w 695405"/>
              <a:gd name="connsiteY13" fmla="*/ 176537 h 527489"/>
              <a:gd name="connsiteX14" fmla="*/ 497249 w 695405"/>
              <a:gd name="connsiteY14" fmla="*/ 230520 h 527489"/>
              <a:gd name="connsiteX15" fmla="*/ 515288 w 695405"/>
              <a:gd name="connsiteY15" fmla="*/ 255323 h 527489"/>
              <a:gd name="connsiteX16" fmla="*/ 579483 w 695405"/>
              <a:gd name="connsiteY16" fmla="*/ 271106 h 527489"/>
              <a:gd name="connsiteX17" fmla="*/ 671797 w 695405"/>
              <a:gd name="connsiteY17" fmla="*/ 231713 h 527489"/>
              <a:gd name="connsiteX18" fmla="*/ 695406 w 695405"/>
              <a:gd name="connsiteY18" fmla="*/ 258771 h 527489"/>
              <a:gd name="connsiteX19" fmla="*/ 659329 w 695405"/>
              <a:gd name="connsiteY19" fmla="*/ 304928 h 527489"/>
              <a:gd name="connsiteX20" fmla="*/ 626701 w 695405"/>
              <a:gd name="connsiteY20" fmla="*/ 378010 h 527489"/>
              <a:gd name="connsiteX21" fmla="*/ 636781 w 695405"/>
              <a:gd name="connsiteY21" fmla="*/ 379203 h 527489"/>
              <a:gd name="connsiteX22" fmla="*/ 662645 w 695405"/>
              <a:gd name="connsiteY22" fmla="*/ 412893 h 527489"/>
              <a:gd name="connsiteX23" fmla="*/ 670471 w 695405"/>
              <a:gd name="connsiteY23" fmla="*/ 492739 h 527489"/>
              <a:gd name="connsiteX24" fmla="*/ 595134 w 695405"/>
              <a:gd name="connsiteY24" fmla="*/ 470192 h 527489"/>
              <a:gd name="connsiteX25" fmla="*/ 494994 w 695405"/>
              <a:gd name="connsiteY25" fmla="*/ 490485 h 527489"/>
              <a:gd name="connsiteX26" fmla="*/ 470192 w 695405"/>
              <a:gd name="connsiteY26" fmla="*/ 484781 h 527489"/>
              <a:gd name="connsiteX27" fmla="*/ 451092 w 695405"/>
              <a:gd name="connsiteY27" fmla="*/ 480271 h 527489"/>
              <a:gd name="connsiteX28" fmla="*/ 415015 w 695405"/>
              <a:gd name="connsiteY28" fmla="*/ 470192 h 527489"/>
              <a:gd name="connsiteX29" fmla="*/ 385836 w 695405"/>
              <a:gd name="connsiteY29" fmla="*/ 478017 h 527489"/>
              <a:gd name="connsiteX30" fmla="*/ 357717 w 695405"/>
              <a:gd name="connsiteY30" fmla="*/ 502820 h 527489"/>
              <a:gd name="connsiteX31" fmla="*/ 349759 w 695405"/>
              <a:gd name="connsiteY31" fmla="*/ 510645 h 527489"/>
              <a:gd name="connsiteX32" fmla="*/ 352014 w 695405"/>
              <a:gd name="connsiteY32" fmla="*/ 527489 h 527489"/>
              <a:gd name="connsiteX33" fmla="*/ 335169 w 695405"/>
              <a:gd name="connsiteY33" fmla="*/ 520726 h 527489"/>
              <a:gd name="connsiteX34" fmla="*/ 339678 w 695405"/>
              <a:gd name="connsiteY34" fmla="*/ 504942 h 527489"/>
              <a:gd name="connsiteX35" fmla="*/ 314876 w 695405"/>
              <a:gd name="connsiteY35" fmla="*/ 500432 h 527489"/>
              <a:gd name="connsiteX36" fmla="*/ 310366 w 695405"/>
              <a:gd name="connsiteY36" fmla="*/ 518470 h 527489"/>
              <a:gd name="connsiteX37" fmla="*/ 270974 w 695405"/>
              <a:gd name="connsiteY37" fmla="*/ 510645 h 527489"/>
              <a:gd name="connsiteX38" fmla="*/ 269913 w 695405"/>
              <a:gd name="connsiteY38" fmla="*/ 509584 h 527489"/>
              <a:gd name="connsiteX39" fmla="*/ 268851 w 695405"/>
              <a:gd name="connsiteY39" fmla="*/ 509584 h 527489"/>
              <a:gd name="connsiteX40" fmla="*/ 268851 w 695405"/>
              <a:gd name="connsiteY40" fmla="*/ 508390 h 527489"/>
              <a:gd name="connsiteX41" fmla="*/ 267790 w 695405"/>
              <a:gd name="connsiteY41" fmla="*/ 507329 h 527489"/>
              <a:gd name="connsiteX42" fmla="*/ 267790 w 695405"/>
              <a:gd name="connsiteY42" fmla="*/ 504014 h 527489"/>
              <a:gd name="connsiteX43" fmla="*/ 254262 w 695405"/>
              <a:gd name="connsiteY43" fmla="*/ 491679 h 527489"/>
              <a:gd name="connsiteX44" fmla="*/ 254262 w 695405"/>
              <a:gd name="connsiteY44" fmla="*/ 490617 h 527489"/>
              <a:gd name="connsiteX45" fmla="*/ 253200 w 695405"/>
              <a:gd name="connsiteY45" fmla="*/ 489423 h 527489"/>
              <a:gd name="connsiteX46" fmla="*/ 252007 w 695405"/>
              <a:gd name="connsiteY46" fmla="*/ 489423 h 527489"/>
              <a:gd name="connsiteX47" fmla="*/ 252007 w 695405"/>
              <a:gd name="connsiteY47" fmla="*/ 488363 h 527489"/>
              <a:gd name="connsiteX48" fmla="*/ 248691 w 695405"/>
              <a:gd name="connsiteY48" fmla="*/ 484914 h 527489"/>
              <a:gd name="connsiteX49" fmla="*/ 248691 w 695405"/>
              <a:gd name="connsiteY49" fmla="*/ 483853 h 527489"/>
              <a:gd name="connsiteX50" fmla="*/ 247497 w 695405"/>
              <a:gd name="connsiteY50" fmla="*/ 482791 h 527489"/>
              <a:gd name="connsiteX51" fmla="*/ 239672 w 695405"/>
              <a:gd name="connsiteY51" fmla="*/ 478282 h 527489"/>
              <a:gd name="connsiteX52" fmla="*/ 239672 w 695405"/>
              <a:gd name="connsiteY52" fmla="*/ 477088 h 527489"/>
              <a:gd name="connsiteX53" fmla="*/ 238478 w 695405"/>
              <a:gd name="connsiteY53" fmla="*/ 477088 h 527489"/>
              <a:gd name="connsiteX54" fmla="*/ 238478 w 695405"/>
              <a:gd name="connsiteY54" fmla="*/ 476028 h 527489"/>
              <a:gd name="connsiteX55" fmla="*/ 237417 w 695405"/>
              <a:gd name="connsiteY55" fmla="*/ 476028 h 527489"/>
              <a:gd name="connsiteX56" fmla="*/ 236356 w 695405"/>
              <a:gd name="connsiteY56" fmla="*/ 477088 h 527489"/>
              <a:gd name="connsiteX57" fmla="*/ 236356 w 695405"/>
              <a:gd name="connsiteY57" fmla="*/ 478282 h 527489"/>
              <a:gd name="connsiteX58" fmla="*/ 237417 w 695405"/>
              <a:gd name="connsiteY58" fmla="*/ 480537 h 527489"/>
              <a:gd name="connsiteX59" fmla="*/ 191260 w 695405"/>
              <a:gd name="connsiteY59" fmla="*/ 485047 h 527489"/>
              <a:gd name="connsiteX60" fmla="*/ 153061 w 695405"/>
              <a:gd name="connsiteY60" fmla="*/ 468202 h 527489"/>
              <a:gd name="connsiteX61" fmla="*/ 121627 w 695405"/>
              <a:gd name="connsiteY61" fmla="*/ 400690 h 527489"/>
              <a:gd name="connsiteX62" fmla="*/ 61941 w 695405"/>
              <a:gd name="connsiteY62" fmla="*/ 292726 h 527489"/>
              <a:gd name="connsiteX63" fmla="*/ 11274 w 695405"/>
              <a:gd name="connsiteY63" fmla="*/ 219511 h 527489"/>
              <a:gd name="connsiteX64" fmla="*/ 0 w 695405"/>
              <a:gd name="connsiteY64" fmla="*/ 203727 h 527489"/>
              <a:gd name="connsiteX65" fmla="*/ 21354 w 695405"/>
              <a:gd name="connsiteY65" fmla="*/ 155315 h 527489"/>
              <a:gd name="connsiteX66" fmla="*/ 40454 w 695405"/>
              <a:gd name="connsiteY66" fmla="*/ 52921 h 527489"/>
              <a:gd name="connsiteX67" fmla="*/ 83162 w 695405"/>
              <a:gd name="connsiteY67" fmla="*/ 21487 h 527489"/>
              <a:gd name="connsiteX68" fmla="*/ 109026 w 695405"/>
              <a:gd name="connsiteY68" fmla="*/ 3449 h 52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95405" h="527489">
                <a:moveTo>
                  <a:pt x="109026" y="3449"/>
                </a:moveTo>
                <a:lnTo>
                  <a:pt x="113536" y="0"/>
                </a:lnTo>
                <a:lnTo>
                  <a:pt x="142848" y="22548"/>
                </a:lnTo>
                <a:lnTo>
                  <a:pt x="161947" y="38332"/>
                </a:lnTo>
                <a:lnTo>
                  <a:pt x="173221" y="46157"/>
                </a:lnTo>
                <a:lnTo>
                  <a:pt x="199085" y="68705"/>
                </a:lnTo>
                <a:lnTo>
                  <a:pt x="221633" y="87804"/>
                </a:lnTo>
                <a:lnTo>
                  <a:pt x="255323" y="117116"/>
                </a:lnTo>
                <a:lnTo>
                  <a:pt x="263148" y="120432"/>
                </a:lnTo>
                <a:lnTo>
                  <a:pt x="292460" y="130513"/>
                </a:lnTo>
                <a:lnTo>
                  <a:pt x="392600" y="138338"/>
                </a:lnTo>
                <a:lnTo>
                  <a:pt x="418464" y="146163"/>
                </a:lnTo>
                <a:lnTo>
                  <a:pt x="441012" y="159692"/>
                </a:lnTo>
                <a:lnTo>
                  <a:pt x="462366" y="176537"/>
                </a:lnTo>
                <a:lnTo>
                  <a:pt x="497249" y="230520"/>
                </a:lnTo>
                <a:lnTo>
                  <a:pt x="515288" y="255323"/>
                </a:lnTo>
                <a:lnTo>
                  <a:pt x="579483" y="271106"/>
                </a:lnTo>
                <a:lnTo>
                  <a:pt x="671797" y="231713"/>
                </a:lnTo>
                <a:lnTo>
                  <a:pt x="695406" y="258771"/>
                </a:lnTo>
                <a:lnTo>
                  <a:pt x="659329" y="304928"/>
                </a:lnTo>
                <a:lnTo>
                  <a:pt x="626701" y="378010"/>
                </a:lnTo>
                <a:lnTo>
                  <a:pt x="636781" y="379203"/>
                </a:lnTo>
                <a:lnTo>
                  <a:pt x="662645" y="412893"/>
                </a:lnTo>
                <a:lnTo>
                  <a:pt x="670471" y="492739"/>
                </a:lnTo>
                <a:lnTo>
                  <a:pt x="595134" y="470192"/>
                </a:lnTo>
                <a:lnTo>
                  <a:pt x="494994" y="490485"/>
                </a:lnTo>
                <a:lnTo>
                  <a:pt x="470192" y="484781"/>
                </a:lnTo>
                <a:lnTo>
                  <a:pt x="451092" y="480271"/>
                </a:lnTo>
                <a:lnTo>
                  <a:pt x="415015" y="470192"/>
                </a:lnTo>
                <a:lnTo>
                  <a:pt x="385836" y="478017"/>
                </a:lnTo>
                <a:lnTo>
                  <a:pt x="357717" y="502820"/>
                </a:lnTo>
                <a:lnTo>
                  <a:pt x="349759" y="510645"/>
                </a:lnTo>
                <a:lnTo>
                  <a:pt x="352014" y="527489"/>
                </a:lnTo>
                <a:lnTo>
                  <a:pt x="335169" y="520726"/>
                </a:lnTo>
                <a:lnTo>
                  <a:pt x="339678" y="504942"/>
                </a:lnTo>
                <a:lnTo>
                  <a:pt x="314876" y="500432"/>
                </a:lnTo>
                <a:lnTo>
                  <a:pt x="310366" y="518470"/>
                </a:lnTo>
                <a:lnTo>
                  <a:pt x="270974" y="510645"/>
                </a:lnTo>
                <a:lnTo>
                  <a:pt x="269913" y="509584"/>
                </a:lnTo>
                <a:lnTo>
                  <a:pt x="268851" y="509584"/>
                </a:lnTo>
                <a:lnTo>
                  <a:pt x="268851" y="508390"/>
                </a:lnTo>
                <a:lnTo>
                  <a:pt x="267790" y="507329"/>
                </a:lnTo>
                <a:lnTo>
                  <a:pt x="267790" y="504014"/>
                </a:lnTo>
                <a:cubicBezTo>
                  <a:pt x="258241" y="500962"/>
                  <a:pt x="258506" y="491015"/>
                  <a:pt x="254262" y="491679"/>
                </a:cubicBezTo>
                <a:lnTo>
                  <a:pt x="254262" y="490617"/>
                </a:lnTo>
                <a:lnTo>
                  <a:pt x="253200" y="489423"/>
                </a:lnTo>
                <a:lnTo>
                  <a:pt x="252007" y="489423"/>
                </a:lnTo>
                <a:lnTo>
                  <a:pt x="252007" y="488363"/>
                </a:lnTo>
                <a:lnTo>
                  <a:pt x="248691" y="484914"/>
                </a:lnTo>
                <a:lnTo>
                  <a:pt x="248691" y="483853"/>
                </a:lnTo>
                <a:lnTo>
                  <a:pt x="247497" y="482791"/>
                </a:lnTo>
                <a:cubicBezTo>
                  <a:pt x="242324" y="478150"/>
                  <a:pt x="244977" y="478150"/>
                  <a:pt x="239672" y="478282"/>
                </a:cubicBezTo>
                <a:lnTo>
                  <a:pt x="239672" y="477088"/>
                </a:lnTo>
                <a:lnTo>
                  <a:pt x="238478" y="477088"/>
                </a:lnTo>
                <a:lnTo>
                  <a:pt x="238478" y="476028"/>
                </a:lnTo>
                <a:lnTo>
                  <a:pt x="237417" y="476028"/>
                </a:lnTo>
                <a:lnTo>
                  <a:pt x="236356" y="477088"/>
                </a:lnTo>
                <a:lnTo>
                  <a:pt x="236356" y="478282"/>
                </a:lnTo>
                <a:lnTo>
                  <a:pt x="237417" y="480537"/>
                </a:lnTo>
                <a:lnTo>
                  <a:pt x="191260" y="485047"/>
                </a:lnTo>
                <a:lnTo>
                  <a:pt x="153061" y="468202"/>
                </a:lnTo>
                <a:lnTo>
                  <a:pt x="121627" y="400690"/>
                </a:lnTo>
                <a:lnTo>
                  <a:pt x="61941" y="292726"/>
                </a:lnTo>
                <a:lnTo>
                  <a:pt x="11274" y="219511"/>
                </a:lnTo>
                <a:lnTo>
                  <a:pt x="0" y="203727"/>
                </a:lnTo>
                <a:lnTo>
                  <a:pt x="21354" y="155315"/>
                </a:lnTo>
                <a:lnTo>
                  <a:pt x="40454" y="52921"/>
                </a:lnTo>
                <a:lnTo>
                  <a:pt x="83162" y="21487"/>
                </a:lnTo>
                <a:lnTo>
                  <a:pt x="109026" y="3449"/>
                </a:lnTo>
              </a:path>
            </a:pathLst>
          </a:custGeom>
          <a:solidFill>
            <a:schemeClr val="bg1">
              <a:lumMod val="85000"/>
            </a:schemeClr>
          </a:solidFill>
          <a:ln w="13251" cap="flat">
            <a:noFill/>
            <a:prstDash val="solid"/>
            <a:miter/>
          </a:ln>
        </p:spPr>
        <p:txBody>
          <a:bodyPr rtlCol="0" anchor="ctr"/>
          <a:lstStyle/>
          <a:p>
            <a:endParaRPr lang="en-FI" sz="816"/>
          </a:p>
        </p:txBody>
      </p:sp>
      <p:sp>
        <p:nvSpPr>
          <p:cNvPr id="1485" name="Freeform: Shape 1484">
            <a:extLst>
              <a:ext uri="{FF2B5EF4-FFF2-40B4-BE49-F238E27FC236}">
                <a16:creationId xmlns:a16="http://schemas.microsoft.com/office/drawing/2014/main" id="{4279CDE1-46DC-931E-D1A9-9C3B6F28ED80}"/>
              </a:ext>
            </a:extLst>
          </p:cNvPr>
          <p:cNvSpPr/>
          <p:nvPr/>
        </p:nvSpPr>
        <p:spPr>
          <a:xfrm>
            <a:off x="4247285" y="4110293"/>
            <a:ext cx="271511" cy="320002"/>
          </a:xfrm>
          <a:custGeom>
            <a:avLst/>
            <a:gdLst>
              <a:gd name="connsiteX0" fmla="*/ 578422 w 598582"/>
              <a:gd name="connsiteY0" fmla="*/ 0 h 705486"/>
              <a:gd name="connsiteX1" fmla="*/ 577228 w 598582"/>
              <a:gd name="connsiteY1" fmla="*/ 3448 h 705486"/>
              <a:gd name="connsiteX2" fmla="*/ 574973 w 598582"/>
              <a:gd name="connsiteY2" fmla="*/ 46157 h 705486"/>
              <a:gd name="connsiteX3" fmla="*/ 573912 w 598582"/>
              <a:gd name="connsiteY3" fmla="*/ 74275 h 705486"/>
              <a:gd name="connsiteX4" fmla="*/ 571658 w 598582"/>
              <a:gd name="connsiteY4" fmla="*/ 121493 h 705486"/>
              <a:gd name="connsiteX5" fmla="*/ 555874 w 598582"/>
              <a:gd name="connsiteY5" fmla="*/ 135022 h 705486"/>
              <a:gd name="connsiteX6" fmla="*/ 570464 w 598582"/>
              <a:gd name="connsiteY6" fmla="*/ 169906 h 705486"/>
              <a:gd name="connsiteX7" fmla="*/ 574973 w 598582"/>
              <a:gd name="connsiteY7" fmla="*/ 219378 h 705486"/>
              <a:gd name="connsiteX8" fmla="*/ 578422 w 598582"/>
              <a:gd name="connsiteY8" fmla="*/ 250813 h 705486"/>
              <a:gd name="connsiteX9" fmla="*/ 580677 w 598582"/>
              <a:gd name="connsiteY9" fmla="*/ 254129 h 705486"/>
              <a:gd name="connsiteX10" fmla="*/ 580677 w 598582"/>
              <a:gd name="connsiteY10" fmla="*/ 255323 h 705486"/>
              <a:gd name="connsiteX11" fmla="*/ 578422 w 598582"/>
              <a:gd name="connsiteY11" fmla="*/ 254129 h 705486"/>
              <a:gd name="connsiteX12" fmla="*/ 581738 w 598582"/>
              <a:gd name="connsiteY12" fmla="*/ 281186 h 705486"/>
              <a:gd name="connsiteX13" fmla="*/ 585054 w 598582"/>
              <a:gd name="connsiteY13" fmla="*/ 315008 h 705486"/>
              <a:gd name="connsiteX14" fmla="*/ 574973 w 598582"/>
              <a:gd name="connsiteY14" fmla="*/ 316069 h 705486"/>
              <a:gd name="connsiteX15" fmla="*/ 574973 w 598582"/>
              <a:gd name="connsiteY15" fmla="*/ 321640 h 705486"/>
              <a:gd name="connsiteX16" fmla="*/ 585054 w 598582"/>
              <a:gd name="connsiteY16" fmla="*/ 320579 h 705486"/>
              <a:gd name="connsiteX17" fmla="*/ 598582 w 598582"/>
              <a:gd name="connsiteY17" fmla="*/ 463559 h 705486"/>
              <a:gd name="connsiteX18" fmla="*/ 598582 w 598582"/>
              <a:gd name="connsiteY18" fmla="*/ 479343 h 705486"/>
              <a:gd name="connsiteX19" fmla="*/ 554680 w 598582"/>
              <a:gd name="connsiteY19" fmla="*/ 497382 h 705486"/>
              <a:gd name="connsiteX20" fmla="*/ 542345 w 598582"/>
              <a:gd name="connsiteY20" fmla="*/ 504146 h 705486"/>
              <a:gd name="connsiteX21" fmla="*/ 536774 w 598582"/>
              <a:gd name="connsiteY21" fmla="*/ 508655 h 705486"/>
              <a:gd name="connsiteX22" fmla="*/ 534519 w 598582"/>
              <a:gd name="connsiteY22" fmla="*/ 553619 h 705486"/>
              <a:gd name="connsiteX23" fmla="*/ 534519 w 598582"/>
              <a:gd name="connsiteY23" fmla="*/ 565954 h 705486"/>
              <a:gd name="connsiteX24" fmla="*/ 533459 w 598582"/>
              <a:gd name="connsiteY24" fmla="*/ 588502 h 705486"/>
              <a:gd name="connsiteX25" fmla="*/ 533459 w 598582"/>
              <a:gd name="connsiteY25" fmla="*/ 594073 h 705486"/>
              <a:gd name="connsiteX26" fmla="*/ 531204 w 598582"/>
              <a:gd name="connsiteY26" fmla="*/ 598583 h 705486"/>
              <a:gd name="connsiteX27" fmla="*/ 531204 w 598582"/>
              <a:gd name="connsiteY27" fmla="*/ 604153 h 705486"/>
              <a:gd name="connsiteX28" fmla="*/ 516614 w 598582"/>
              <a:gd name="connsiteY28" fmla="*/ 633465 h 705486"/>
              <a:gd name="connsiteX29" fmla="*/ 503085 w 598582"/>
              <a:gd name="connsiteY29" fmla="*/ 657074 h 705486"/>
              <a:gd name="connsiteX30" fmla="*/ 498575 w 598582"/>
              <a:gd name="connsiteY30" fmla="*/ 666093 h 705486"/>
              <a:gd name="connsiteX31" fmla="*/ 406262 w 598582"/>
              <a:gd name="connsiteY31" fmla="*/ 705486 h 705486"/>
              <a:gd name="connsiteX32" fmla="*/ 342066 w 598582"/>
              <a:gd name="connsiteY32" fmla="*/ 689703 h 705486"/>
              <a:gd name="connsiteX33" fmla="*/ 219379 w 598582"/>
              <a:gd name="connsiteY33" fmla="*/ 572719 h 705486"/>
              <a:gd name="connsiteX34" fmla="*/ 0 w 598582"/>
              <a:gd name="connsiteY34" fmla="*/ 480404 h 705486"/>
              <a:gd name="connsiteX35" fmla="*/ 3449 w 598582"/>
              <a:gd name="connsiteY35" fmla="*/ 473640 h 705486"/>
              <a:gd name="connsiteX36" fmla="*/ 39393 w 598582"/>
              <a:gd name="connsiteY36" fmla="*/ 426422 h 705486"/>
              <a:gd name="connsiteX37" fmla="*/ 90059 w 598582"/>
              <a:gd name="connsiteY37" fmla="*/ 409577 h 705486"/>
              <a:gd name="connsiteX38" fmla="*/ 137277 w 598582"/>
              <a:gd name="connsiteY38" fmla="*/ 392733 h 705486"/>
              <a:gd name="connsiteX39" fmla="*/ 162080 w 598582"/>
              <a:gd name="connsiteY39" fmla="*/ 347769 h 705486"/>
              <a:gd name="connsiteX40" fmla="*/ 177864 w 598582"/>
              <a:gd name="connsiteY40" fmla="*/ 281319 h 705486"/>
              <a:gd name="connsiteX41" fmla="*/ 180118 w 598582"/>
              <a:gd name="connsiteY41" fmla="*/ 272300 h 705486"/>
              <a:gd name="connsiteX42" fmla="*/ 187944 w 598582"/>
              <a:gd name="connsiteY42" fmla="*/ 279064 h 705486"/>
              <a:gd name="connsiteX43" fmla="*/ 194708 w 598582"/>
              <a:gd name="connsiteY43" fmla="*/ 277870 h 705486"/>
              <a:gd name="connsiteX44" fmla="*/ 198024 w 598582"/>
              <a:gd name="connsiteY44" fmla="*/ 273361 h 705486"/>
              <a:gd name="connsiteX45" fmla="*/ 191260 w 598582"/>
              <a:gd name="connsiteY45" fmla="*/ 267790 h 705486"/>
              <a:gd name="connsiteX46" fmla="*/ 200279 w 598582"/>
              <a:gd name="connsiteY46" fmla="*/ 262219 h 705486"/>
              <a:gd name="connsiteX47" fmla="*/ 200279 w 598582"/>
              <a:gd name="connsiteY47" fmla="*/ 259965 h 705486"/>
              <a:gd name="connsiteX48" fmla="*/ 199085 w 598582"/>
              <a:gd name="connsiteY48" fmla="*/ 257710 h 705486"/>
              <a:gd name="connsiteX49" fmla="*/ 190066 w 598582"/>
              <a:gd name="connsiteY49" fmla="*/ 266729 h 705486"/>
              <a:gd name="connsiteX50" fmla="*/ 185556 w 598582"/>
              <a:gd name="connsiteY50" fmla="*/ 267790 h 705486"/>
              <a:gd name="connsiteX51" fmla="*/ 185556 w 598582"/>
              <a:gd name="connsiteY51" fmla="*/ 268984 h 705486"/>
              <a:gd name="connsiteX52" fmla="*/ 181047 w 598582"/>
              <a:gd name="connsiteY52" fmla="*/ 268984 h 705486"/>
              <a:gd name="connsiteX53" fmla="*/ 205850 w 598582"/>
              <a:gd name="connsiteY53" fmla="*/ 174548 h 705486"/>
              <a:gd name="connsiteX54" fmla="*/ 213675 w 598582"/>
              <a:gd name="connsiteY54" fmla="*/ 177863 h 705486"/>
              <a:gd name="connsiteX55" fmla="*/ 212614 w 598582"/>
              <a:gd name="connsiteY55" fmla="*/ 192453 h 705486"/>
              <a:gd name="connsiteX56" fmla="*/ 248558 w 598582"/>
              <a:gd name="connsiteY56" fmla="*/ 167650 h 705486"/>
              <a:gd name="connsiteX57" fmla="*/ 249619 w 598582"/>
              <a:gd name="connsiteY57" fmla="*/ 151867 h 705486"/>
              <a:gd name="connsiteX58" fmla="*/ 255190 w 598582"/>
              <a:gd name="connsiteY58" fmla="*/ 151867 h 705486"/>
              <a:gd name="connsiteX59" fmla="*/ 253996 w 598582"/>
              <a:gd name="connsiteY59" fmla="*/ 164202 h 705486"/>
              <a:gd name="connsiteX60" fmla="*/ 282115 w 598582"/>
              <a:gd name="connsiteY60" fmla="*/ 145103 h 705486"/>
              <a:gd name="connsiteX61" fmla="*/ 326017 w 598582"/>
              <a:gd name="connsiteY61" fmla="*/ 114729 h 705486"/>
              <a:gd name="connsiteX62" fmla="*/ 328272 w 598582"/>
              <a:gd name="connsiteY62" fmla="*/ 113668 h 705486"/>
              <a:gd name="connsiteX63" fmla="*/ 331588 w 598582"/>
              <a:gd name="connsiteY63" fmla="*/ 123748 h 705486"/>
              <a:gd name="connsiteX64" fmla="*/ 346178 w 598582"/>
              <a:gd name="connsiteY64" fmla="*/ 115923 h 705486"/>
              <a:gd name="connsiteX65" fmla="*/ 345117 w 598582"/>
              <a:gd name="connsiteY65" fmla="*/ 105843 h 705486"/>
              <a:gd name="connsiteX66" fmla="*/ 350687 w 598582"/>
              <a:gd name="connsiteY66" fmla="*/ 103588 h 705486"/>
              <a:gd name="connsiteX67" fmla="*/ 432789 w 598582"/>
              <a:gd name="connsiteY67" fmla="*/ 66450 h 705486"/>
              <a:gd name="connsiteX68" fmla="*/ 510380 w 598582"/>
              <a:gd name="connsiteY68" fmla="*/ 30506 h 705486"/>
              <a:gd name="connsiteX69" fmla="*/ 577891 w 598582"/>
              <a:gd name="connsiteY69" fmla="*/ 132 h 70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98582" h="705486">
                <a:moveTo>
                  <a:pt x="578422" y="0"/>
                </a:moveTo>
                <a:lnTo>
                  <a:pt x="577228" y="3448"/>
                </a:lnTo>
                <a:lnTo>
                  <a:pt x="574973" y="46157"/>
                </a:lnTo>
                <a:lnTo>
                  <a:pt x="573912" y="74275"/>
                </a:lnTo>
                <a:lnTo>
                  <a:pt x="571658" y="121493"/>
                </a:lnTo>
                <a:lnTo>
                  <a:pt x="555874" y="135022"/>
                </a:lnTo>
                <a:lnTo>
                  <a:pt x="570464" y="169906"/>
                </a:lnTo>
                <a:lnTo>
                  <a:pt x="574973" y="219378"/>
                </a:lnTo>
                <a:lnTo>
                  <a:pt x="578422" y="250813"/>
                </a:lnTo>
                <a:lnTo>
                  <a:pt x="580677" y="254129"/>
                </a:lnTo>
                <a:lnTo>
                  <a:pt x="580677" y="255323"/>
                </a:lnTo>
                <a:lnTo>
                  <a:pt x="578422" y="254129"/>
                </a:lnTo>
                <a:lnTo>
                  <a:pt x="581738" y="281186"/>
                </a:lnTo>
                <a:lnTo>
                  <a:pt x="585054" y="315008"/>
                </a:lnTo>
                <a:lnTo>
                  <a:pt x="574973" y="316069"/>
                </a:lnTo>
                <a:lnTo>
                  <a:pt x="574973" y="321640"/>
                </a:lnTo>
                <a:lnTo>
                  <a:pt x="585054" y="320579"/>
                </a:lnTo>
                <a:lnTo>
                  <a:pt x="598582" y="463559"/>
                </a:lnTo>
                <a:lnTo>
                  <a:pt x="598582" y="479343"/>
                </a:lnTo>
                <a:lnTo>
                  <a:pt x="554680" y="497382"/>
                </a:lnTo>
                <a:lnTo>
                  <a:pt x="542345" y="504146"/>
                </a:lnTo>
                <a:lnTo>
                  <a:pt x="536774" y="508655"/>
                </a:lnTo>
                <a:lnTo>
                  <a:pt x="534519" y="553619"/>
                </a:lnTo>
                <a:lnTo>
                  <a:pt x="534519" y="565954"/>
                </a:lnTo>
                <a:lnTo>
                  <a:pt x="533459" y="588502"/>
                </a:lnTo>
                <a:lnTo>
                  <a:pt x="533459" y="594073"/>
                </a:lnTo>
                <a:lnTo>
                  <a:pt x="531204" y="598583"/>
                </a:lnTo>
                <a:lnTo>
                  <a:pt x="531204" y="604153"/>
                </a:lnTo>
                <a:lnTo>
                  <a:pt x="516614" y="633465"/>
                </a:lnTo>
                <a:lnTo>
                  <a:pt x="503085" y="657074"/>
                </a:lnTo>
                <a:lnTo>
                  <a:pt x="498575" y="666093"/>
                </a:lnTo>
                <a:lnTo>
                  <a:pt x="406262" y="705486"/>
                </a:lnTo>
                <a:lnTo>
                  <a:pt x="342066" y="689703"/>
                </a:lnTo>
                <a:cubicBezTo>
                  <a:pt x="299092" y="633863"/>
                  <a:pt x="295113" y="590624"/>
                  <a:pt x="219379" y="572719"/>
                </a:cubicBezTo>
                <a:cubicBezTo>
                  <a:pt x="67246" y="566617"/>
                  <a:pt x="100139" y="563036"/>
                  <a:pt x="0" y="480404"/>
                </a:cubicBezTo>
                <a:lnTo>
                  <a:pt x="3449" y="473640"/>
                </a:lnTo>
                <a:lnTo>
                  <a:pt x="39393" y="426422"/>
                </a:lnTo>
                <a:lnTo>
                  <a:pt x="90059" y="409577"/>
                </a:lnTo>
                <a:lnTo>
                  <a:pt x="137277" y="392733"/>
                </a:lnTo>
                <a:lnTo>
                  <a:pt x="162080" y="347769"/>
                </a:lnTo>
                <a:lnTo>
                  <a:pt x="177864" y="281319"/>
                </a:lnTo>
                <a:lnTo>
                  <a:pt x="180118" y="272300"/>
                </a:lnTo>
                <a:lnTo>
                  <a:pt x="187944" y="279064"/>
                </a:lnTo>
                <a:lnTo>
                  <a:pt x="194708" y="277870"/>
                </a:lnTo>
                <a:lnTo>
                  <a:pt x="198024" y="273361"/>
                </a:lnTo>
                <a:lnTo>
                  <a:pt x="191260" y="267790"/>
                </a:lnTo>
                <a:lnTo>
                  <a:pt x="200279" y="262219"/>
                </a:lnTo>
                <a:lnTo>
                  <a:pt x="200279" y="259965"/>
                </a:lnTo>
                <a:lnTo>
                  <a:pt x="199085" y="257710"/>
                </a:lnTo>
                <a:lnTo>
                  <a:pt x="190066" y="266729"/>
                </a:lnTo>
                <a:lnTo>
                  <a:pt x="185556" y="267790"/>
                </a:lnTo>
                <a:lnTo>
                  <a:pt x="185556" y="268984"/>
                </a:lnTo>
                <a:lnTo>
                  <a:pt x="181047" y="268984"/>
                </a:lnTo>
                <a:lnTo>
                  <a:pt x="205850" y="174548"/>
                </a:lnTo>
                <a:lnTo>
                  <a:pt x="213675" y="177863"/>
                </a:lnTo>
                <a:lnTo>
                  <a:pt x="212614" y="192453"/>
                </a:lnTo>
                <a:lnTo>
                  <a:pt x="248558" y="167650"/>
                </a:lnTo>
                <a:lnTo>
                  <a:pt x="249619" y="151867"/>
                </a:lnTo>
                <a:lnTo>
                  <a:pt x="255190" y="151867"/>
                </a:lnTo>
                <a:lnTo>
                  <a:pt x="253996" y="164202"/>
                </a:lnTo>
                <a:lnTo>
                  <a:pt x="282115" y="145103"/>
                </a:lnTo>
                <a:lnTo>
                  <a:pt x="326017" y="114729"/>
                </a:lnTo>
                <a:lnTo>
                  <a:pt x="328272" y="113668"/>
                </a:lnTo>
                <a:lnTo>
                  <a:pt x="331588" y="123748"/>
                </a:lnTo>
                <a:lnTo>
                  <a:pt x="346178" y="115923"/>
                </a:lnTo>
                <a:lnTo>
                  <a:pt x="345117" y="105843"/>
                </a:lnTo>
                <a:lnTo>
                  <a:pt x="350687" y="103588"/>
                </a:lnTo>
                <a:lnTo>
                  <a:pt x="432789" y="66450"/>
                </a:lnTo>
                <a:lnTo>
                  <a:pt x="510380" y="30506"/>
                </a:lnTo>
                <a:lnTo>
                  <a:pt x="577891" y="132"/>
                </a:lnTo>
              </a:path>
            </a:pathLst>
          </a:custGeom>
          <a:solidFill>
            <a:schemeClr val="accent1"/>
          </a:solidFill>
          <a:ln w="13251" cap="flat">
            <a:noFill/>
            <a:prstDash val="solid"/>
            <a:miter/>
          </a:ln>
        </p:spPr>
        <p:txBody>
          <a:bodyPr rtlCol="0" anchor="ctr"/>
          <a:lstStyle/>
          <a:p>
            <a:endParaRPr lang="en-FI" sz="816"/>
          </a:p>
        </p:txBody>
      </p:sp>
      <p:sp>
        <p:nvSpPr>
          <p:cNvPr id="1486" name="Freeform: Shape 1485">
            <a:extLst>
              <a:ext uri="{FF2B5EF4-FFF2-40B4-BE49-F238E27FC236}">
                <a16:creationId xmlns:a16="http://schemas.microsoft.com/office/drawing/2014/main" id="{EA06FD5A-F15D-64A1-42BD-1EFA4774718C}"/>
              </a:ext>
            </a:extLst>
          </p:cNvPr>
          <p:cNvSpPr/>
          <p:nvPr/>
        </p:nvSpPr>
        <p:spPr>
          <a:xfrm>
            <a:off x="4434088" y="4805947"/>
            <a:ext cx="169477" cy="238362"/>
          </a:xfrm>
          <a:custGeom>
            <a:avLst/>
            <a:gdLst>
              <a:gd name="connsiteX0" fmla="*/ 85550 w 373633"/>
              <a:gd name="connsiteY0" fmla="*/ 0 h 525500"/>
              <a:gd name="connsiteX1" fmla="*/ 86611 w 373633"/>
              <a:gd name="connsiteY1" fmla="*/ 2255 h 525500"/>
              <a:gd name="connsiteX2" fmla="*/ 85550 w 373633"/>
              <a:gd name="connsiteY2" fmla="*/ 3448 h 525500"/>
              <a:gd name="connsiteX3" fmla="*/ 106904 w 373633"/>
              <a:gd name="connsiteY3" fmla="*/ 33822 h 525500"/>
              <a:gd name="connsiteX4" fmla="*/ 121494 w 373633"/>
              <a:gd name="connsiteY4" fmla="*/ 24803 h 525500"/>
              <a:gd name="connsiteX5" fmla="*/ 127197 w 373633"/>
              <a:gd name="connsiteY5" fmla="*/ 33822 h 525500"/>
              <a:gd name="connsiteX6" fmla="*/ 129452 w 373633"/>
              <a:gd name="connsiteY6" fmla="*/ 32628 h 525500"/>
              <a:gd name="connsiteX7" fmla="*/ 135023 w 373633"/>
              <a:gd name="connsiteY7" fmla="*/ 41647 h 525500"/>
              <a:gd name="connsiteX8" fmla="*/ 136217 w 373633"/>
              <a:gd name="connsiteY8" fmla="*/ 40586 h 525500"/>
              <a:gd name="connsiteX9" fmla="*/ 139532 w 373633"/>
              <a:gd name="connsiteY9" fmla="*/ 46157 h 525500"/>
              <a:gd name="connsiteX10" fmla="*/ 140726 w 373633"/>
              <a:gd name="connsiteY10" fmla="*/ 44963 h 525500"/>
              <a:gd name="connsiteX11" fmla="*/ 214869 w 373633"/>
              <a:gd name="connsiteY11" fmla="*/ 145102 h 525500"/>
              <a:gd name="connsiteX12" fmla="*/ 244181 w 373633"/>
              <a:gd name="connsiteY12" fmla="*/ 118178 h 525500"/>
              <a:gd name="connsiteX13" fmla="*/ 247630 w 373633"/>
              <a:gd name="connsiteY13" fmla="*/ 115923 h 525500"/>
              <a:gd name="connsiteX14" fmla="*/ 239672 w 373633"/>
              <a:gd name="connsiteY14" fmla="*/ 104649 h 525500"/>
              <a:gd name="connsiteX15" fmla="*/ 244181 w 373633"/>
              <a:gd name="connsiteY15" fmla="*/ 100139 h 525500"/>
              <a:gd name="connsiteX16" fmla="*/ 261026 w 373633"/>
              <a:gd name="connsiteY16" fmla="*/ 93375 h 525500"/>
              <a:gd name="connsiteX17" fmla="*/ 274555 w 373633"/>
              <a:gd name="connsiteY17" fmla="*/ 85549 h 525500"/>
              <a:gd name="connsiteX18" fmla="*/ 327476 w 373633"/>
              <a:gd name="connsiteY18" fmla="*/ 181179 h 525500"/>
              <a:gd name="connsiteX19" fmla="*/ 325222 w 373633"/>
              <a:gd name="connsiteY19" fmla="*/ 191260 h 525500"/>
              <a:gd name="connsiteX20" fmla="*/ 337557 w 373633"/>
              <a:gd name="connsiteY20" fmla="*/ 220572 h 525500"/>
              <a:gd name="connsiteX21" fmla="*/ 350024 w 373633"/>
              <a:gd name="connsiteY21" fmla="*/ 239671 h 525500"/>
              <a:gd name="connsiteX22" fmla="*/ 348831 w 373633"/>
              <a:gd name="connsiteY22" fmla="*/ 248691 h 525500"/>
              <a:gd name="connsiteX23" fmla="*/ 354534 w 373633"/>
              <a:gd name="connsiteY23" fmla="*/ 266729 h 525500"/>
              <a:gd name="connsiteX24" fmla="*/ 354534 w 373633"/>
              <a:gd name="connsiteY24" fmla="*/ 280257 h 525500"/>
              <a:gd name="connsiteX25" fmla="*/ 365675 w 373633"/>
              <a:gd name="connsiteY25" fmla="*/ 295909 h 525500"/>
              <a:gd name="connsiteX26" fmla="*/ 366869 w 373633"/>
              <a:gd name="connsiteY26" fmla="*/ 295909 h 525500"/>
              <a:gd name="connsiteX27" fmla="*/ 371378 w 373633"/>
              <a:gd name="connsiteY27" fmla="*/ 339811 h 525500"/>
              <a:gd name="connsiteX28" fmla="*/ 357850 w 373633"/>
              <a:gd name="connsiteY28" fmla="*/ 348830 h 525500"/>
              <a:gd name="connsiteX29" fmla="*/ 372440 w 373633"/>
              <a:gd name="connsiteY29" fmla="*/ 363420 h 525500"/>
              <a:gd name="connsiteX30" fmla="*/ 370185 w 373633"/>
              <a:gd name="connsiteY30" fmla="*/ 365674 h 525500"/>
              <a:gd name="connsiteX31" fmla="*/ 372440 w 373633"/>
              <a:gd name="connsiteY31" fmla="*/ 366868 h 525500"/>
              <a:gd name="connsiteX32" fmla="*/ 373633 w 373633"/>
              <a:gd name="connsiteY32" fmla="*/ 369123 h 525500"/>
              <a:gd name="connsiteX33" fmla="*/ 373633 w 373633"/>
              <a:gd name="connsiteY33" fmla="*/ 370184 h 525500"/>
              <a:gd name="connsiteX34" fmla="*/ 371378 w 373633"/>
              <a:gd name="connsiteY34" fmla="*/ 370184 h 525500"/>
              <a:gd name="connsiteX35" fmla="*/ 369124 w 373633"/>
              <a:gd name="connsiteY35" fmla="*/ 369123 h 525500"/>
              <a:gd name="connsiteX36" fmla="*/ 363421 w 373633"/>
              <a:gd name="connsiteY36" fmla="*/ 369123 h 525500"/>
              <a:gd name="connsiteX37" fmla="*/ 354534 w 373633"/>
              <a:gd name="connsiteY37" fmla="*/ 371378 h 525500"/>
              <a:gd name="connsiteX38" fmla="*/ 352279 w 373633"/>
              <a:gd name="connsiteY38" fmla="*/ 384907 h 525500"/>
              <a:gd name="connsiteX39" fmla="*/ 348831 w 373633"/>
              <a:gd name="connsiteY39" fmla="*/ 391538 h 525500"/>
              <a:gd name="connsiteX40" fmla="*/ 344321 w 373633"/>
              <a:gd name="connsiteY40" fmla="*/ 404006 h 525500"/>
              <a:gd name="connsiteX41" fmla="*/ 343260 w 373633"/>
              <a:gd name="connsiteY41" fmla="*/ 408516 h 525500"/>
              <a:gd name="connsiteX42" fmla="*/ 324028 w 373633"/>
              <a:gd name="connsiteY42" fmla="*/ 438889 h 525500"/>
              <a:gd name="connsiteX43" fmla="*/ 321773 w 373633"/>
              <a:gd name="connsiteY43" fmla="*/ 438889 h 525500"/>
              <a:gd name="connsiteX44" fmla="*/ 318457 w 373633"/>
              <a:gd name="connsiteY44" fmla="*/ 445654 h 525500"/>
              <a:gd name="connsiteX45" fmla="*/ 311693 w 373633"/>
              <a:gd name="connsiteY45" fmla="*/ 450031 h 525500"/>
              <a:gd name="connsiteX46" fmla="*/ 295909 w 373633"/>
              <a:gd name="connsiteY46" fmla="*/ 451224 h 525500"/>
              <a:gd name="connsiteX47" fmla="*/ 292594 w 373633"/>
              <a:gd name="connsiteY47" fmla="*/ 450031 h 525500"/>
              <a:gd name="connsiteX48" fmla="*/ 290339 w 373633"/>
              <a:gd name="connsiteY48" fmla="*/ 451224 h 525500"/>
              <a:gd name="connsiteX49" fmla="*/ 288084 w 373633"/>
              <a:gd name="connsiteY49" fmla="*/ 450031 h 525500"/>
              <a:gd name="connsiteX50" fmla="*/ 282513 w 373633"/>
              <a:gd name="connsiteY50" fmla="*/ 443399 h 525500"/>
              <a:gd name="connsiteX51" fmla="*/ 278004 w 373633"/>
              <a:gd name="connsiteY51" fmla="*/ 451224 h 525500"/>
              <a:gd name="connsiteX52" fmla="*/ 240865 w 373633"/>
              <a:gd name="connsiteY52" fmla="*/ 488362 h 525500"/>
              <a:gd name="connsiteX53" fmla="*/ 236356 w 373633"/>
              <a:gd name="connsiteY53" fmla="*/ 472578 h 525500"/>
              <a:gd name="connsiteX54" fmla="*/ 158632 w 373633"/>
              <a:gd name="connsiteY54" fmla="*/ 425360 h 525500"/>
              <a:gd name="connsiteX55" fmla="*/ 151867 w 373633"/>
              <a:gd name="connsiteY55" fmla="*/ 418597 h 525500"/>
              <a:gd name="connsiteX56" fmla="*/ 151867 w 373633"/>
              <a:gd name="connsiteY56" fmla="*/ 410771 h 525500"/>
              <a:gd name="connsiteX57" fmla="*/ 139532 w 373633"/>
              <a:gd name="connsiteY57" fmla="*/ 402813 h 525500"/>
              <a:gd name="connsiteX58" fmla="*/ 137277 w 373633"/>
              <a:gd name="connsiteY58" fmla="*/ 401752 h 525500"/>
              <a:gd name="connsiteX59" fmla="*/ 135023 w 373633"/>
              <a:gd name="connsiteY59" fmla="*/ 397242 h 525500"/>
              <a:gd name="connsiteX60" fmla="*/ 128258 w 373633"/>
              <a:gd name="connsiteY60" fmla="*/ 397242 h 525500"/>
              <a:gd name="connsiteX61" fmla="*/ 126003 w 373633"/>
              <a:gd name="connsiteY61" fmla="*/ 394987 h 525500"/>
              <a:gd name="connsiteX62" fmla="*/ 122688 w 373633"/>
              <a:gd name="connsiteY62" fmla="*/ 388223 h 525500"/>
              <a:gd name="connsiteX63" fmla="*/ 121494 w 373633"/>
              <a:gd name="connsiteY63" fmla="*/ 387029 h 525500"/>
              <a:gd name="connsiteX64" fmla="*/ 119239 w 373633"/>
              <a:gd name="connsiteY64" fmla="*/ 383713 h 525500"/>
              <a:gd name="connsiteX65" fmla="*/ 114730 w 373633"/>
              <a:gd name="connsiteY65" fmla="*/ 392733 h 525500"/>
              <a:gd name="connsiteX66" fmla="*/ 119239 w 373633"/>
              <a:gd name="connsiteY66" fmla="*/ 406261 h 525500"/>
              <a:gd name="connsiteX67" fmla="*/ 120433 w 373633"/>
              <a:gd name="connsiteY67" fmla="*/ 413025 h 525500"/>
              <a:gd name="connsiteX68" fmla="*/ 126003 w 373633"/>
              <a:gd name="connsiteY68" fmla="*/ 425360 h 525500"/>
              <a:gd name="connsiteX69" fmla="*/ 124942 w 373633"/>
              <a:gd name="connsiteY69" fmla="*/ 426422 h 525500"/>
              <a:gd name="connsiteX70" fmla="*/ 124942 w 373633"/>
              <a:gd name="connsiteY70" fmla="*/ 428676 h 525500"/>
              <a:gd name="connsiteX71" fmla="*/ 127197 w 373633"/>
              <a:gd name="connsiteY71" fmla="*/ 430931 h 525500"/>
              <a:gd name="connsiteX72" fmla="*/ 130513 w 373633"/>
              <a:gd name="connsiteY72" fmla="*/ 432125 h 525500"/>
              <a:gd name="connsiteX73" fmla="*/ 131707 w 373633"/>
              <a:gd name="connsiteY73" fmla="*/ 435441 h 525500"/>
              <a:gd name="connsiteX74" fmla="*/ 131707 w 373633"/>
              <a:gd name="connsiteY74" fmla="*/ 437696 h 525500"/>
              <a:gd name="connsiteX75" fmla="*/ 132768 w 373633"/>
              <a:gd name="connsiteY75" fmla="*/ 442205 h 525500"/>
              <a:gd name="connsiteX76" fmla="*/ 131707 w 373633"/>
              <a:gd name="connsiteY76" fmla="*/ 444460 h 525500"/>
              <a:gd name="connsiteX77" fmla="*/ 129452 w 373633"/>
              <a:gd name="connsiteY77" fmla="*/ 444460 h 525500"/>
              <a:gd name="connsiteX78" fmla="*/ 127197 w 373633"/>
              <a:gd name="connsiteY78" fmla="*/ 446715 h 525500"/>
              <a:gd name="connsiteX79" fmla="*/ 124942 w 373633"/>
              <a:gd name="connsiteY79" fmla="*/ 447908 h 525500"/>
              <a:gd name="connsiteX80" fmla="*/ 123749 w 373633"/>
              <a:gd name="connsiteY80" fmla="*/ 450031 h 525500"/>
              <a:gd name="connsiteX81" fmla="*/ 122688 w 373633"/>
              <a:gd name="connsiteY81" fmla="*/ 450031 h 525500"/>
              <a:gd name="connsiteX82" fmla="*/ 121494 w 373633"/>
              <a:gd name="connsiteY82" fmla="*/ 448970 h 525500"/>
              <a:gd name="connsiteX83" fmla="*/ 116984 w 373633"/>
              <a:gd name="connsiteY83" fmla="*/ 442205 h 525500"/>
              <a:gd name="connsiteX84" fmla="*/ 106904 w 373633"/>
              <a:gd name="connsiteY84" fmla="*/ 448970 h 525500"/>
              <a:gd name="connsiteX85" fmla="*/ 111414 w 373633"/>
              <a:gd name="connsiteY85" fmla="*/ 471518 h 525500"/>
              <a:gd name="connsiteX86" fmla="*/ 116984 w 373633"/>
              <a:gd name="connsiteY86" fmla="*/ 489423 h 525500"/>
              <a:gd name="connsiteX87" fmla="*/ 120433 w 373633"/>
              <a:gd name="connsiteY87" fmla="*/ 507461 h 525500"/>
              <a:gd name="connsiteX88" fmla="*/ 111414 w 373633"/>
              <a:gd name="connsiteY88" fmla="*/ 507461 h 525500"/>
              <a:gd name="connsiteX89" fmla="*/ 93375 w 373633"/>
              <a:gd name="connsiteY89" fmla="*/ 525500 h 525500"/>
              <a:gd name="connsiteX90" fmla="*/ 69766 w 373633"/>
              <a:gd name="connsiteY90" fmla="*/ 509717 h 525500"/>
              <a:gd name="connsiteX91" fmla="*/ 36077 w 373633"/>
              <a:gd name="connsiteY91" fmla="*/ 454540 h 525500"/>
              <a:gd name="connsiteX92" fmla="*/ 3316 w 373633"/>
              <a:gd name="connsiteY92" fmla="*/ 374694 h 525500"/>
              <a:gd name="connsiteX93" fmla="*/ 51728 w 373633"/>
              <a:gd name="connsiteY93" fmla="*/ 343259 h 525500"/>
              <a:gd name="connsiteX94" fmla="*/ 70960 w 373633"/>
              <a:gd name="connsiteY94" fmla="*/ 312886 h 525500"/>
              <a:gd name="connsiteX95" fmla="*/ 70960 w 373633"/>
              <a:gd name="connsiteY95" fmla="*/ 311693 h 525500"/>
              <a:gd name="connsiteX96" fmla="*/ 78785 w 373633"/>
              <a:gd name="connsiteY96" fmla="*/ 273494 h 525500"/>
              <a:gd name="connsiteX97" fmla="*/ 122688 w 373633"/>
              <a:gd name="connsiteY97" fmla="*/ 248691 h 525500"/>
              <a:gd name="connsiteX98" fmla="*/ 133962 w 373633"/>
              <a:gd name="connsiteY98" fmla="*/ 241926 h 525500"/>
              <a:gd name="connsiteX99" fmla="*/ 122688 w 373633"/>
              <a:gd name="connsiteY99" fmla="*/ 238478 h 525500"/>
              <a:gd name="connsiteX100" fmla="*/ 106904 w 373633"/>
              <a:gd name="connsiteY100" fmla="*/ 234101 h 525500"/>
              <a:gd name="connsiteX101" fmla="*/ 85550 w 373633"/>
              <a:gd name="connsiteY101" fmla="*/ 227336 h 525500"/>
              <a:gd name="connsiteX102" fmla="*/ 70960 w 373633"/>
              <a:gd name="connsiteY102" fmla="*/ 194708 h 525500"/>
              <a:gd name="connsiteX103" fmla="*/ 76531 w 373633"/>
              <a:gd name="connsiteY103" fmla="*/ 139532 h 525500"/>
              <a:gd name="connsiteX104" fmla="*/ 70960 w 373633"/>
              <a:gd name="connsiteY104" fmla="*/ 124942 h 525500"/>
              <a:gd name="connsiteX105" fmla="*/ 65257 w 373633"/>
              <a:gd name="connsiteY105" fmla="*/ 118178 h 525500"/>
              <a:gd name="connsiteX106" fmla="*/ 61941 w 373633"/>
              <a:gd name="connsiteY106" fmla="*/ 113668 h 525500"/>
              <a:gd name="connsiteX107" fmla="*/ 60747 w 373633"/>
              <a:gd name="connsiteY107" fmla="*/ 112474 h 525500"/>
              <a:gd name="connsiteX108" fmla="*/ 56238 w 373633"/>
              <a:gd name="connsiteY108" fmla="*/ 112474 h 525500"/>
              <a:gd name="connsiteX109" fmla="*/ 55176 w 373633"/>
              <a:gd name="connsiteY109" fmla="*/ 110220 h 525500"/>
              <a:gd name="connsiteX110" fmla="*/ 53983 w 373633"/>
              <a:gd name="connsiteY110" fmla="*/ 110220 h 525500"/>
              <a:gd name="connsiteX111" fmla="*/ 49473 w 373633"/>
              <a:gd name="connsiteY111" fmla="*/ 105710 h 525500"/>
              <a:gd name="connsiteX112" fmla="*/ 37138 w 373633"/>
              <a:gd name="connsiteY112" fmla="*/ 105710 h 525500"/>
              <a:gd name="connsiteX113" fmla="*/ 34883 w 373633"/>
              <a:gd name="connsiteY113" fmla="*/ 103588 h 525500"/>
              <a:gd name="connsiteX114" fmla="*/ 31567 w 373633"/>
              <a:gd name="connsiteY114" fmla="*/ 103588 h 525500"/>
              <a:gd name="connsiteX115" fmla="*/ 31567 w 373633"/>
              <a:gd name="connsiteY115" fmla="*/ 102394 h 525500"/>
              <a:gd name="connsiteX116" fmla="*/ 30374 w 373633"/>
              <a:gd name="connsiteY116" fmla="*/ 102394 h 525500"/>
              <a:gd name="connsiteX117" fmla="*/ 30374 w 373633"/>
              <a:gd name="connsiteY117" fmla="*/ 101333 h 525500"/>
              <a:gd name="connsiteX118" fmla="*/ 29313 w 373633"/>
              <a:gd name="connsiteY118" fmla="*/ 100139 h 525500"/>
              <a:gd name="connsiteX119" fmla="*/ 28119 w 373633"/>
              <a:gd name="connsiteY119" fmla="*/ 100139 h 525500"/>
              <a:gd name="connsiteX120" fmla="*/ 28119 w 373633"/>
              <a:gd name="connsiteY120" fmla="*/ 99078 h 525500"/>
              <a:gd name="connsiteX121" fmla="*/ 27058 w 373633"/>
              <a:gd name="connsiteY121" fmla="*/ 96824 h 525500"/>
              <a:gd name="connsiteX122" fmla="*/ 28119 w 373633"/>
              <a:gd name="connsiteY122" fmla="*/ 96824 h 525500"/>
              <a:gd name="connsiteX123" fmla="*/ 25864 w 373633"/>
              <a:gd name="connsiteY123" fmla="*/ 93375 h 525500"/>
              <a:gd name="connsiteX124" fmla="*/ 24803 w 373633"/>
              <a:gd name="connsiteY124" fmla="*/ 91120 h 525500"/>
              <a:gd name="connsiteX125" fmla="*/ 23609 w 373633"/>
              <a:gd name="connsiteY125" fmla="*/ 90059 h 525500"/>
              <a:gd name="connsiteX126" fmla="*/ 23609 w 373633"/>
              <a:gd name="connsiteY126" fmla="*/ 88865 h 525500"/>
              <a:gd name="connsiteX127" fmla="*/ 21354 w 373633"/>
              <a:gd name="connsiteY127" fmla="*/ 87804 h 525500"/>
              <a:gd name="connsiteX128" fmla="*/ 21354 w 373633"/>
              <a:gd name="connsiteY128" fmla="*/ 84356 h 525500"/>
              <a:gd name="connsiteX129" fmla="*/ 20293 w 373633"/>
              <a:gd name="connsiteY129" fmla="*/ 84356 h 525500"/>
              <a:gd name="connsiteX130" fmla="*/ 20293 w 373633"/>
              <a:gd name="connsiteY130" fmla="*/ 83294 h 525500"/>
              <a:gd name="connsiteX131" fmla="*/ 19099 w 373633"/>
              <a:gd name="connsiteY131" fmla="*/ 83294 h 525500"/>
              <a:gd name="connsiteX132" fmla="*/ 18039 w 373633"/>
              <a:gd name="connsiteY132" fmla="*/ 82100 h 525500"/>
              <a:gd name="connsiteX133" fmla="*/ 18039 w 373633"/>
              <a:gd name="connsiteY133" fmla="*/ 81040 h 525500"/>
              <a:gd name="connsiteX134" fmla="*/ 16845 w 373633"/>
              <a:gd name="connsiteY134" fmla="*/ 79846 h 525500"/>
              <a:gd name="connsiteX135" fmla="*/ 16845 w 373633"/>
              <a:gd name="connsiteY135" fmla="*/ 78785 h 525500"/>
              <a:gd name="connsiteX136" fmla="*/ 14590 w 373633"/>
              <a:gd name="connsiteY136" fmla="*/ 75337 h 525500"/>
              <a:gd name="connsiteX137" fmla="*/ 12335 w 373633"/>
              <a:gd name="connsiteY137" fmla="*/ 67511 h 525500"/>
              <a:gd name="connsiteX138" fmla="*/ 11274 w 373633"/>
              <a:gd name="connsiteY138" fmla="*/ 65256 h 525500"/>
              <a:gd name="connsiteX139" fmla="*/ 11274 w 373633"/>
              <a:gd name="connsiteY139" fmla="*/ 60746 h 525500"/>
              <a:gd name="connsiteX140" fmla="*/ 10080 w 373633"/>
              <a:gd name="connsiteY140" fmla="*/ 59686 h 525500"/>
              <a:gd name="connsiteX141" fmla="*/ 9019 w 373633"/>
              <a:gd name="connsiteY141" fmla="*/ 58492 h 525500"/>
              <a:gd name="connsiteX142" fmla="*/ 7826 w 373633"/>
              <a:gd name="connsiteY142" fmla="*/ 57430 h 525500"/>
              <a:gd name="connsiteX143" fmla="*/ 7826 w 373633"/>
              <a:gd name="connsiteY143" fmla="*/ 56237 h 525500"/>
              <a:gd name="connsiteX144" fmla="*/ 6765 w 373633"/>
              <a:gd name="connsiteY144" fmla="*/ 55176 h 525500"/>
              <a:gd name="connsiteX145" fmla="*/ 6765 w 373633"/>
              <a:gd name="connsiteY145" fmla="*/ 52921 h 525500"/>
              <a:gd name="connsiteX146" fmla="*/ 5704 w 373633"/>
              <a:gd name="connsiteY146" fmla="*/ 52921 h 525500"/>
              <a:gd name="connsiteX147" fmla="*/ 6765 w 373633"/>
              <a:gd name="connsiteY147" fmla="*/ 51727 h 525500"/>
              <a:gd name="connsiteX148" fmla="*/ 0 w 373633"/>
              <a:gd name="connsiteY148" fmla="*/ 31566 h 525500"/>
              <a:gd name="connsiteX149" fmla="*/ 43903 w 373633"/>
              <a:gd name="connsiteY149" fmla="*/ 12335 h 525500"/>
              <a:gd name="connsiteX150" fmla="*/ 50667 w 373633"/>
              <a:gd name="connsiteY150" fmla="*/ 11274 h 525500"/>
              <a:gd name="connsiteX151" fmla="*/ 81040 w 373633"/>
              <a:gd name="connsiteY151" fmla="*/ 3448 h 525500"/>
              <a:gd name="connsiteX152" fmla="*/ 85550 w 373633"/>
              <a:gd name="connsiteY152" fmla="*/ 0 h 52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373633" h="525500">
                <a:moveTo>
                  <a:pt x="85550" y="0"/>
                </a:moveTo>
                <a:lnTo>
                  <a:pt x="86611" y="2255"/>
                </a:lnTo>
                <a:lnTo>
                  <a:pt x="85550" y="3448"/>
                </a:lnTo>
                <a:lnTo>
                  <a:pt x="106904" y="33822"/>
                </a:lnTo>
                <a:lnTo>
                  <a:pt x="121494" y="24803"/>
                </a:lnTo>
                <a:lnTo>
                  <a:pt x="127197" y="33822"/>
                </a:lnTo>
                <a:lnTo>
                  <a:pt x="129452" y="32628"/>
                </a:lnTo>
                <a:lnTo>
                  <a:pt x="135023" y="41647"/>
                </a:lnTo>
                <a:lnTo>
                  <a:pt x="136217" y="40586"/>
                </a:lnTo>
                <a:lnTo>
                  <a:pt x="139532" y="46157"/>
                </a:lnTo>
                <a:lnTo>
                  <a:pt x="140726" y="44963"/>
                </a:lnTo>
                <a:lnTo>
                  <a:pt x="214869" y="145102"/>
                </a:lnTo>
                <a:lnTo>
                  <a:pt x="244181" y="118178"/>
                </a:lnTo>
                <a:lnTo>
                  <a:pt x="247630" y="115923"/>
                </a:lnTo>
                <a:lnTo>
                  <a:pt x="239672" y="104649"/>
                </a:lnTo>
                <a:lnTo>
                  <a:pt x="244181" y="100139"/>
                </a:lnTo>
                <a:lnTo>
                  <a:pt x="261026" y="93375"/>
                </a:lnTo>
                <a:lnTo>
                  <a:pt x="274555" y="85549"/>
                </a:lnTo>
                <a:lnTo>
                  <a:pt x="327476" y="181179"/>
                </a:lnTo>
                <a:lnTo>
                  <a:pt x="325222" y="191260"/>
                </a:lnTo>
                <a:lnTo>
                  <a:pt x="337557" y="220572"/>
                </a:lnTo>
                <a:lnTo>
                  <a:pt x="350024" y="239671"/>
                </a:lnTo>
                <a:lnTo>
                  <a:pt x="348831" y="248691"/>
                </a:lnTo>
                <a:lnTo>
                  <a:pt x="354534" y="266729"/>
                </a:lnTo>
                <a:lnTo>
                  <a:pt x="354534" y="280257"/>
                </a:lnTo>
                <a:lnTo>
                  <a:pt x="365675" y="295909"/>
                </a:lnTo>
                <a:lnTo>
                  <a:pt x="366869" y="295909"/>
                </a:lnTo>
                <a:lnTo>
                  <a:pt x="371378" y="339811"/>
                </a:lnTo>
                <a:lnTo>
                  <a:pt x="357850" y="348830"/>
                </a:lnTo>
                <a:lnTo>
                  <a:pt x="372440" y="363420"/>
                </a:lnTo>
                <a:lnTo>
                  <a:pt x="370185" y="365674"/>
                </a:lnTo>
                <a:lnTo>
                  <a:pt x="372440" y="366868"/>
                </a:lnTo>
                <a:lnTo>
                  <a:pt x="373633" y="369123"/>
                </a:lnTo>
                <a:lnTo>
                  <a:pt x="373633" y="370184"/>
                </a:lnTo>
                <a:lnTo>
                  <a:pt x="371378" y="370184"/>
                </a:lnTo>
                <a:lnTo>
                  <a:pt x="369124" y="369123"/>
                </a:lnTo>
                <a:lnTo>
                  <a:pt x="363421" y="369123"/>
                </a:lnTo>
                <a:lnTo>
                  <a:pt x="354534" y="371378"/>
                </a:lnTo>
                <a:lnTo>
                  <a:pt x="352279" y="384907"/>
                </a:lnTo>
                <a:lnTo>
                  <a:pt x="348831" y="391538"/>
                </a:lnTo>
                <a:lnTo>
                  <a:pt x="344321" y="404006"/>
                </a:lnTo>
                <a:lnTo>
                  <a:pt x="343260" y="408516"/>
                </a:lnTo>
                <a:lnTo>
                  <a:pt x="324028" y="438889"/>
                </a:lnTo>
                <a:lnTo>
                  <a:pt x="321773" y="438889"/>
                </a:lnTo>
                <a:lnTo>
                  <a:pt x="318457" y="445654"/>
                </a:lnTo>
                <a:lnTo>
                  <a:pt x="311693" y="450031"/>
                </a:lnTo>
                <a:lnTo>
                  <a:pt x="295909" y="451224"/>
                </a:lnTo>
                <a:lnTo>
                  <a:pt x="292594" y="450031"/>
                </a:lnTo>
                <a:lnTo>
                  <a:pt x="290339" y="451224"/>
                </a:lnTo>
                <a:lnTo>
                  <a:pt x="288084" y="450031"/>
                </a:lnTo>
                <a:lnTo>
                  <a:pt x="282513" y="443399"/>
                </a:lnTo>
                <a:lnTo>
                  <a:pt x="278004" y="451224"/>
                </a:lnTo>
                <a:lnTo>
                  <a:pt x="240865" y="488362"/>
                </a:lnTo>
                <a:lnTo>
                  <a:pt x="236356" y="472578"/>
                </a:lnTo>
                <a:lnTo>
                  <a:pt x="158632" y="425360"/>
                </a:lnTo>
                <a:lnTo>
                  <a:pt x="151867" y="418597"/>
                </a:lnTo>
                <a:lnTo>
                  <a:pt x="151867" y="410771"/>
                </a:lnTo>
                <a:lnTo>
                  <a:pt x="139532" y="402813"/>
                </a:lnTo>
                <a:lnTo>
                  <a:pt x="137277" y="401752"/>
                </a:lnTo>
                <a:lnTo>
                  <a:pt x="135023" y="397242"/>
                </a:lnTo>
                <a:lnTo>
                  <a:pt x="128258" y="397242"/>
                </a:lnTo>
                <a:lnTo>
                  <a:pt x="126003" y="394987"/>
                </a:lnTo>
                <a:lnTo>
                  <a:pt x="122688" y="388223"/>
                </a:lnTo>
                <a:lnTo>
                  <a:pt x="121494" y="387029"/>
                </a:lnTo>
                <a:lnTo>
                  <a:pt x="119239" y="383713"/>
                </a:lnTo>
                <a:lnTo>
                  <a:pt x="114730" y="392733"/>
                </a:lnTo>
                <a:lnTo>
                  <a:pt x="119239" y="406261"/>
                </a:lnTo>
                <a:lnTo>
                  <a:pt x="120433" y="413025"/>
                </a:lnTo>
                <a:lnTo>
                  <a:pt x="126003" y="425360"/>
                </a:lnTo>
                <a:lnTo>
                  <a:pt x="124942" y="426422"/>
                </a:lnTo>
                <a:lnTo>
                  <a:pt x="124942" y="428676"/>
                </a:lnTo>
                <a:lnTo>
                  <a:pt x="127197" y="430931"/>
                </a:lnTo>
                <a:lnTo>
                  <a:pt x="130513" y="432125"/>
                </a:lnTo>
                <a:lnTo>
                  <a:pt x="131707" y="435441"/>
                </a:lnTo>
                <a:lnTo>
                  <a:pt x="131707" y="437696"/>
                </a:lnTo>
                <a:lnTo>
                  <a:pt x="132768" y="442205"/>
                </a:lnTo>
                <a:lnTo>
                  <a:pt x="131707" y="444460"/>
                </a:lnTo>
                <a:lnTo>
                  <a:pt x="129452" y="444460"/>
                </a:lnTo>
                <a:lnTo>
                  <a:pt x="127197" y="446715"/>
                </a:lnTo>
                <a:lnTo>
                  <a:pt x="124942" y="447908"/>
                </a:lnTo>
                <a:lnTo>
                  <a:pt x="123749" y="450031"/>
                </a:lnTo>
                <a:lnTo>
                  <a:pt x="122688" y="450031"/>
                </a:lnTo>
                <a:lnTo>
                  <a:pt x="121494" y="448970"/>
                </a:lnTo>
                <a:lnTo>
                  <a:pt x="116984" y="442205"/>
                </a:lnTo>
                <a:lnTo>
                  <a:pt x="106904" y="448970"/>
                </a:lnTo>
                <a:lnTo>
                  <a:pt x="111414" y="471518"/>
                </a:lnTo>
                <a:lnTo>
                  <a:pt x="116984" y="489423"/>
                </a:lnTo>
                <a:lnTo>
                  <a:pt x="120433" y="507461"/>
                </a:lnTo>
                <a:lnTo>
                  <a:pt x="111414" y="507461"/>
                </a:lnTo>
                <a:lnTo>
                  <a:pt x="93375" y="525500"/>
                </a:lnTo>
                <a:lnTo>
                  <a:pt x="69766" y="509717"/>
                </a:lnTo>
                <a:lnTo>
                  <a:pt x="36077" y="454540"/>
                </a:lnTo>
                <a:lnTo>
                  <a:pt x="3316" y="374694"/>
                </a:lnTo>
                <a:lnTo>
                  <a:pt x="51728" y="343259"/>
                </a:lnTo>
                <a:lnTo>
                  <a:pt x="70960" y="312886"/>
                </a:lnTo>
                <a:lnTo>
                  <a:pt x="70960" y="311693"/>
                </a:lnTo>
                <a:lnTo>
                  <a:pt x="78785" y="273494"/>
                </a:lnTo>
                <a:lnTo>
                  <a:pt x="122688" y="248691"/>
                </a:lnTo>
                <a:lnTo>
                  <a:pt x="133962" y="241926"/>
                </a:lnTo>
                <a:lnTo>
                  <a:pt x="122688" y="238478"/>
                </a:lnTo>
                <a:lnTo>
                  <a:pt x="106904" y="234101"/>
                </a:lnTo>
                <a:lnTo>
                  <a:pt x="85550" y="227336"/>
                </a:lnTo>
                <a:lnTo>
                  <a:pt x="70960" y="194708"/>
                </a:lnTo>
                <a:lnTo>
                  <a:pt x="76531" y="139532"/>
                </a:lnTo>
                <a:lnTo>
                  <a:pt x="70960" y="124942"/>
                </a:lnTo>
                <a:lnTo>
                  <a:pt x="65257" y="118178"/>
                </a:lnTo>
                <a:lnTo>
                  <a:pt x="61941" y="113668"/>
                </a:lnTo>
                <a:lnTo>
                  <a:pt x="60747" y="112474"/>
                </a:lnTo>
                <a:lnTo>
                  <a:pt x="56238" y="112474"/>
                </a:lnTo>
                <a:lnTo>
                  <a:pt x="55176" y="110220"/>
                </a:lnTo>
                <a:lnTo>
                  <a:pt x="53983" y="110220"/>
                </a:lnTo>
                <a:lnTo>
                  <a:pt x="49473" y="105710"/>
                </a:lnTo>
                <a:lnTo>
                  <a:pt x="37138" y="105710"/>
                </a:lnTo>
                <a:lnTo>
                  <a:pt x="34883" y="103588"/>
                </a:lnTo>
                <a:lnTo>
                  <a:pt x="31567" y="103588"/>
                </a:lnTo>
                <a:lnTo>
                  <a:pt x="31567" y="102394"/>
                </a:lnTo>
                <a:lnTo>
                  <a:pt x="30374" y="102394"/>
                </a:lnTo>
                <a:lnTo>
                  <a:pt x="30374" y="101333"/>
                </a:lnTo>
                <a:lnTo>
                  <a:pt x="29313" y="100139"/>
                </a:lnTo>
                <a:lnTo>
                  <a:pt x="28119" y="100139"/>
                </a:lnTo>
                <a:lnTo>
                  <a:pt x="28119" y="99078"/>
                </a:lnTo>
                <a:lnTo>
                  <a:pt x="27058" y="96824"/>
                </a:lnTo>
                <a:lnTo>
                  <a:pt x="28119" y="96824"/>
                </a:lnTo>
                <a:lnTo>
                  <a:pt x="25864" y="93375"/>
                </a:lnTo>
                <a:lnTo>
                  <a:pt x="24803" y="91120"/>
                </a:lnTo>
                <a:lnTo>
                  <a:pt x="23609" y="90059"/>
                </a:lnTo>
                <a:lnTo>
                  <a:pt x="23609" y="88865"/>
                </a:lnTo>
                <a:lnTo>
                  <a:pt x="21354" y="87804"/>
                </a:lnTo>
                <a:lnTo>
                  <a:pt x="21354" y="84356"/>
                </a:lnTo>
                <a:lnTo>
                  <a:pt x="20293" y="84356"/>
                </a:lnTo>
                <a:lnTo>
                  <a:pt x="20293" y="83294"/>
                </a:lnTo>
                <a:lnTo>
                  <a:pt x="19099" y="83294"/>
                </a:lnTo>
                <a:lnTo>
                  <a:pt x="18039" y="82100"/>
                </a:lnTo>
                <a:lnTo>
                  <a:pt x="18039" y="81040"/>
                </a:lnTo>
                <a:lnTo>
                  <a:pt x="16845" y="79846"/>
                </a:lnTo>
                <a:lnTo>
                  <a:pt x="16845" y="78785"/>
                </a:lnTo>
                <a:lnTo>
                  <a:pt x="14590" y="75337"/>
                </a:lnTo>
                <a:lnTo>
                  <a:pt x="12335" y="67511"/>
                </a:lnTo>
                <a:lnTo>
                  <a:pt x="11274" y="65256"/>
                </a:lnTo>
                <a:lnTo>
                  <a:pt x="11274" y="60746"/>
                </a:lnTo>
                <a:lnTo>
                  <a:pt x="10080" y="59686"/>
                </a:lnTo>
                <a:lnTo>
                  <a:pt x="9019" y="58492"/>
                </a:lnTo>
                <a:lnTo>
                  <a:pt x="7826" y="57430"/>
                </a:lnTo>
                <a:lnTo>
                  <a:pt x="7826" y="56237"/>
                </a:lnTo>
                <a:lnTo>
                  <a:pt x="6765" y="55176"/>
                </a:lnTo>
                <a:lnTo>
                  <a:pt x="6765" y="52921"/>
                </a:lnTo>
                <a:lnTo>
                  <a:pt x="5704" y="52921"/>
                </a:lnTo>
                <a:lnTo>
                  <a:pt x="6765" y="51727"/>
                </a:lnTo>
                <a:lnTo>
                  <a:pt x="0" y="31566"/>
                </a:lnTo>
                <a:lnTo>
                  <a:pt x="43903" y="12335"/>
                </a:lnTo>
                <a:lnTo>
                  <a:pt x="50667" y="11274"/>
                </a:lnTo>
                <a:lnTo>
                  <a:pt x="81040" y="3448"/>
                </a:lnTo>
                <a:lnTo>
                  <a:pt x="85550" y="0"/>
                </a:lnTo>
              </a:path>
            </a:pathLst>
          </a:custGeom>
          <a:solidFill>
            <a:schemeClr val="bg1">
              <a:lumMod val="85000"/>
            </a:schemeClr>
          </a:solidFill>
          <a:ln w="13251" cap="flat">
            <a:noFill/>
            <a:prstDash val="solid"/>
            <a:miter/>
          </a:ln>
        </p:spPr>
        <p:txBody>
          <a:bodyPr rtlCol="0" anchor="ctr"/>
          <a:lstStyle/>
          <a:p>
            <a:endParaRPr lang="en-FI" sz="816"/>
          </a:p>
        </p:txBody>
      </p:sp>
      <p:sp>
        <p:nvSpPr>
          <p:cNvPr id="1487" name="Freeform: Shape 1486">
            <a:extLst>
              <a:ext uri="{FF2B5EF4-FFF2-40B4-BE49-F238E27FC236}">
                <a16:creationId xmlns:a16="http://schemas.microsoft.com/office/drawing/2014/main" id="{0226950E-AF9C-6B03-CF98-34336F354C11}"/>
              </a:ext>
            </a:extLst>
          </p:cNvPr>
          <p:cNvSpPr/>
          <p:nvPr/>
        </p:nvSpPr>
        <p:spPr>
          <a:xfrm>
            <a:off x="4439683" y="4679787"/>
            <a:ext cx="188909" cy="192037"/>
          </a:xfrm>
          <a:custGeom>
            <a:avLst/>
            <a:gdLst>
              <a:gd name="connsiteX0" fmla="*/ 18038 w 416474"/>
              <a:gd name="connsiteY0" fmla="*/ 218451 h 423371"/>
              <a:gd name="connsiteX1" fmla="*/ 15784 w 416474"/>
              <a:gd name="connsiteY1" fmla="*/ 209431 h 423371"/>
              <a:gd name="connsiteX2" fmla="*/ 0 w 416474"/>
              <a:gd name="connsiteY2" fmla="*/ 152000 h 423371"/>
              <a:gd name="connsiteX3" fmla="*/ 32628 w 416474"/>
              <a:gd name="connsiteY3" fmla="*/ 146429 h 423371"/>
              <a:gd name="connsiteX4" fmla="*/ 55176 w 416474"/>
              <a:gd name="connsiteY4" fmla="*/ 128391 h 423371"/>
              <a:gd name="connsiteX5" fmla="*/ 119372 w 416474"/>
              <a:gd name="connsiteY5" fmla="*/ 127197 h 423371"/>
              <a:gd name="connsiteX6" fmla="*/ 146429 w 416474"/>
              <a:gd name="connsiteY6" fmla="*/ 155316 h 423371"/>
              <a:gd name="connsiteX7" fmla="*/ 147490 w 416474"/>
              <a:gd name="connsiteY7" fmla="*/ 157571 h 423371"/>
              <a:gd name="connsiteX8" fmla="*/ 150939 w 416474"/>
              <a:gd name="connsiteY8" fmla="*/ 168844 h 423371"/>
              <a:gd name="connsiteX9" fmla="*/ 171232 w 416474"/>
              <a:gd name="connsiteY9" fmla="*/ 135022 h 423371"/>
              <a:gd name="connsiteX10" fmla="*/ 179057 w 416474"/>
              <a:gd name="connsiteY10" fmla="*/ 121493 h 423371"/>
              <a:gd name="connsiteX11" fmla="*/ 190331 w 416474"/>
              <a:gd name="connsiteY11" fmla="*/ 86611 h 423371"/>
              <a:gd name="connsiteX12" fmla="*/ 163274 w 416474"/>
              <a:gd name="connsiteY12" fmla="*/ 87804 h 423371"/>
              <a:gd name="connsiteX13" fmla="*/ 120565 w 416474"/>
              <a:gd name="connsiteY13" fmla="*/ 25864 h 423371"/>
              <a:gd name="connsiteX14" fmla="*/ 131839 w 416474"/>
              <a:gd name="connsiteY14" fmla="*/ 0 h 423371"/>
              <a:gd name="connsiteX15" fmla="*/ 192586 w 416474"/>
              <a:gd name="connsiteY15" fmla="*/ 13529 h 423371"/>
              <a:gd name="connsiteX16" fmla="*/ 204921 w 416474"/>
              <a:gd name="connsiteY16" fmla="*/ 12468 h 423371"/>
              <a:gd name="connsiteX17" fmla="*/ 288216 w 416474"/>
              <a:gd name="connsiteY17" fmla="*/ 50667 h 423371"/>
              <a:gd name="connsiteX18" fmla="*/ 309570 w 416474"/>
              <a:gd name="connsiteY18" fmla="*/ 75469 h 423371"/>
              <a:gd name="connsiteX19" fmla="*/ 327609 w 416474"/>
              <a:gd name="connsiteY19" fmla="*/ 65389 h 423371"/>
              <a:gd name="connsiteX20" fmla="*/ 337689 w 416474"/>
              <a:gd name="connsiteY20" fmla="*/ 74408 h 423371"/>
              <a:gd name="connsiteX21" fmla="*/ 323099 w 416474"/>
              <a:gd name="connsiteY21" fmla="*/ 83427 h 423371"/>
              <a:gd name="connsiteX22" fmla="*/ 319650 w 416474"/>
              <a:gd name="connsiteY22" fmla="*/ 81173 h 423371"/>
              <a:gd name="connsiteX23" fmla="*/ 318589 w 416474"/>
              <a:gd name="connsiteY23" fmla="*/ 81173 h 423371"/>
              <a:gd name="connsiteX24" fmla="*/ 318589 w 416474"/>
              <a:gd name="connsiteY24" fmla="*/ 83427 h 423371"/>
              <a:gd name="connsiteX25" fmla="*/ 320844 w 416474"/>
              <a:gd name="connsiteY25" fmla="*/ 82367 h 423371"/>
              <a:gd name="connsiteX26" fmla="*/ 324160 w 416474"/>
              <a:gd name="connsiteY26" fmla="*/ 87937 h 423371"/>
              <a:gd name="connsiteX27" fmla="*/ 325354 w 416474"/>
              <a:gd name="connsiteY27" fmla="*/ 86743 h 423371"/>
              <a:gd name="connsiteX28" fmla="*/ 325354 w 416474"/>
              <a:gd name="connsiteY28" fmla="*/ 88998 h 423371"/>
              <a:gd name="connsiteX29" fmla="*/ 372572 w 416474"/>
              <a:gd name="connsiteY29" fmla="*/ 128391 h 423371"/>
              <a:gd name="connsiteX30" fmla="*/ 400691 w 416474"/>
              <a:gd name="connsiteY30" fmla="*/ 171100 h 423371"/>
              <a:gd name="connsiteX31" fmla="*/ 402946 w 416474"/>
              <a:gd name="connsiteY31" fmla="*/ 178925 h 423371"/>
              <a:gd name="connsiteX32" fmla="*/ 393926 w 416474"/>
              <a:gd name="connsiteY32" fmla="*/ 176670 h 423371"/>
              <a:gd name="connsiteX33" fmla="*/ 416474 w 416474"/>
              <a:gd name="connsiteY33" fmla="*/ 209299 h 423371"/>
              <a:gd name="connsiteX34" fmla="*/ 413158 w 416474"/>
              <a:gd name="connsiteY34" fmla="*/ 212746 h 423371"/>
              <a:gd name="connsiteX35" fmla="*/ 404139 w 416474"/>
              <a:gd name="connsiteY35" fmla="*/ 228530 h 423371"/>
              <a:gd name="connsiteX36" fmla="*/ 387294 w 416474"/>
              <a:gd name="connsiteY36" fmla="*/ 234101 h 423371"/>
              <a:gd name="connsiteX37" fmla="*/ 408649 w 416474"/>
              <a:gd name="connsiteY37" fmla="*/ 278004 h 423371"/>
              <a:gd name="connsiteX38" fmla="*/ 406394 w 416474"/>
              <a:gd name="connsiteY38" fmla="*/ 279197 h 423371"/>
              <a:gd name="connsiteX39" fmla="*/ 374959 w 416474"/>
              <a:gd name="connsiteY39" fmla="*/ 297235 h 423371"/>
              <a:gd name="connsiteX40" fmla="*/ 371644 w 416474"/>
              <a:gd name="connsiteY40" fmla="*/ 299490 h 423371"/>
              <a:gd name="connsiteX41" fmla="*/ 371644 w 416474"/>
              <a:gd name="connsiteY41" fmla="*/ 306255 h 423371"/>
              <a:gd name="connsiteX42" fmla="*/ 374959 w 416474"/>
              <a:gd name="connsiteY42" fmla="*/ 311825 h 423371"/>
              <a:gd name="connsiteX43" fmla="*/ 374959 w 416474"/>
              <a:gd name="connsiteY43" fmla="*/ 316335 h 423371"/>
              <a:gd name="connsiteX44" fmla="*/ 377214 w 416474"/>
              <a:gd name="connsiteY44" fmla="*/ 317396 h 423371"/>
              <a:gd name="connsiteX45" fmla="*/ 378408 w 416474"/>
              <a:gd name="connsiteY45" fmla="*/ 318590 h 423371"/>
              <a:gd name="connsiteX46" fmla="*/ 381724 w 416474"/>
              <a:gd name="connsiteY46" fmla="*/ 320844 h 423371"/>
              <a:gd name="connsiteX47" fmla="*/ 382785 w 416474"/>
              <a:gd name="connsiteY47" fmla="*/ 323099 h 423371"/>
              <a:gd name="connsiteX48" fmla="*/ 381724 w 416474"/>
              <a:gd name="connsiteY48" fmla="*/ 324160 h 423371"/>
              <a:gd name="connsiteX49" fmla="*/ 369389 w 416474"/>
              <a:gd name="connsiteY49" fmla="*/ 342199 h 423371"/>
              <a:gd name="connsiteX50" fmla="*/ 357054 w 416474"/>
              <a:gd name="connsiteY50" fmla="*/ 327609 h 423371"/>
              <a:gd name="connsiteX51" fmla="*/ 348034 w 416474"/>
              <a:gd name="connsiteY51" fmla="*/ 334374 h 423371"/>
              <a:gd name="connsiteX52" fmla="*/ 342464 w 416474"/>
              <a:gd name="connsiteY52" fmla="*/ 324293 h 423371"/>
              <a:gd name="connsiteX53" fmla="*/ 322170 w 416474"/>
              <a:gd name="connsiteY53" fmla="*/ 319783 h 423371"/>
              <a:gd name="connsiteX54" fmla="*/ 319916 w 416474"/>
              <a:gd name="connsiteY54" fmla="*/ 325354 h 423371"/>
              <a:gd name="connsiteX55" fmla="*/ 290604 w 416474"/>
              <a:gd name="connsiteY55" fmla="*/ 338883 h 423371"/>
              <a:gd name="connsiteX56" fmla="*/ 297368 w 416474"/>
              <a:gd name="connsiteY56" fmla="*/ 361431 h 423371"/>
              <a:gd name="connsiteX57" fmla="*/ 283839 w 416474"/>
              <a:gd name="connsiteY57" fmla="*/ 350157 h 423371"/>
              <a:gd name="connsiteX58" fmla="*/ 262485 w 416474"/>
              <a:gd name="connsiteY58" fmla="*/ 363685 h 423371"/>
              <a:gd name="connsiteX59" fmla="*/ 248956 w 416474"/>
              <a:gd name="connsiteY59" fmla="*/ 371511 h 423371"/>
              <a:gd name="connsiteX60" fmla="*/ 232112 w 416474"/>
              <a:gd name="connsiteY60" fmla="*/ 378276 h 423371"/>
              <a:gd name="connsiteX61" fmla="*/ 227602 w 416474"/>
              <a:gd name="connsiteY61" fmla="*/ 382785 h 423371"/>
              <a:gd name="connsiteX62" fmla="*/ 235427 w 416474"/>
              <a:gd name="connsiteY62" fmla="*/ 394059 h 423371"/>
              <a:gd name="connsiteX63" fmla="*/ 231979 w 416474"/>
              <a:gd name="connsiteY63" fmla="*/ 396314 h 423371"/>
              <a:gd name="connsiteX64" fmla="*/ 202666 w 416474"/>
              <a:gd name="connsiteY64" fmla="*/ 423371 h 423371"/>
              <a:gd name="connsiteX65" fmla="*/ 128391 w 416474"/>
              <a:gd name="connsiteY65" fmla="*/ 323232 h 423371"/>
              <a:gd name="connsiteX66" fmla="*/ 127329 w 416474"/>
              <a:gd name="connsiteY66" fmla="*/ 324293 h 423371"/>
              <a:gd name="connsiteX67" fmla="*/ 124014 w 416474"/>
              <a:gd name="connsiteY67" fmla="*/ 318723 h 423371"/>
              <a:gd name="connsiteX68" fmla="*/ 122953 w 416474"/>
              <a:gd name="connsiteY68" fmla="*/ 319783 h 423371"/>
              <a:gd name="connsiteX69" fmla="*/ 117382 w 416474"/>
              <a:gd name="connsiteY69" fmla="*/ 310764 h 423371"/>
              <a:gd name="connsiteX70" fmla="*/ 115127 w 416474"/>
              <a:gd name="connsiteY70" fmla="*/ 311825 h 423371"/>
              <a:gd name="connsiteX71" fmla="*/ 109556 w 416474"/>
              <a:gd name="connsiteY71" fmla="*/ 302806 h 423371"/>
              <a:gd name="connsiteX72" fmla="*/ 94967 w 416474"/>
              <a:gd name="connsiteY72" fmla="*/ 311825 h 423371"/>
              <a:gd name="connsiteX73" fmla="*/ 73612 w 416474"/>
              <a:gd name="connsiteY73" fmla="*/ 281452 h 423371"/>
              <a:gd name="connsiteX74" fmla="*/ 74674 w 416474"/>
              <a:gd name="connsiteY74" fmla="*/ 280258 h 423371"/>
              <a:gd name="connsiteX75" fmla="*/ 73612 w 416474"/>
              <a:gd name="connsiteY75" fmla="*/ 278004 h 423371"/>
              <a:gd name="connsiteX76" fmla="*/ 91651 w 416474"/>
              <a:gd name="connsiteY76" fmla="*/ 265669 h 423371"/>
              <a:gd name="connsiteX77" fmla="*/ 94967 w 416474"/>
              <a:gd name="connsiteY77" fmla="*/ 257843 h 423371"/>
              <a:gd name="connsiteX78" fmla="*/ 81438 w 416474"/>
              <a:gd name="connsiteY78" fmla="*/ 243253 h 423371"/>
              <a:gd name="connsiteX79" fmla="*/ 56635 w 416474"/>
              <a:gd name="connsiteY79" fmla="*/ 233173 h 423371"/>
              <a:gd name="connsiteX80" fmla="*/ 18436 w 416474"/>
              <a:gd name="connsiteY80" fmla="*/ 218582 h 42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16474" h="423371">
                <a:moveTo>
                  <a:pt x="18038" y="218451"/>
                </a:moveTo>
                <a:lnTo>
                  <a:pt x="15784" y="209431"/>
                </a:lnTo>
                <a:lnTo>
                  <a:pt x="0" y="152000"/>
                </a:lnTo>
                <a:lnTo>
                  <a:pt x="32628" y="146429"/>
                </a:lnTo>
                <a:lnTo>
                  <a:pt x="55176" y="128391"/>
                </a:lnTo>
                <a:lnTo>
                  <a:pt x="119372" y="127197"/>
                </a:lnTo>
                <a:lnTo>
                  <a:pt x="146429" y="155316"/>
                </a:lnTo>
                <a:lnTo>
                  <a:pt x="147490" y="157571"/>
                </a:lnTo>
                <a:lnTo>
                  <a:pt x="150939" y="168844"/>
                </a:lnTo>
                <a:lnTo>
                  <a:pt x="171232" y="135022"/>
                </a:lnTo>
                <a:lnTo>
                  <a:pt x="179057" y="121493"/>
                </a:lnTo>
                <a:lnTo>
                  <a:pt x="190331" y="86611"/>
                </a:lnTo>
                <a:lnTo>
                  <a:pt x="163274" y="87804"/>
                </a:lnTo>
                <a:lnTo>
                  <a:pt x="120565" y="25864"/>
                </a:lnTo>
                <a:lnTo>
                  <a:pt x="131839" y="0"/>
                </a:lnTo>
                <a:lnTo>
                  <a:pt x="192586" y="13529"/>
                </a:lnTo>
                <a:lnTo>
                  <a:pt x="204921" y="12468"/>
                </a:lnTo>
                <a:lnTo>
                  <a:pt x="288216" y="50667"/>
                </a:lnTo>
                <a:lnTo>
                  <a:pt x="309570" y="75469"/>
                </a:lnTo>
                <a:lnTo>
                  <a:pt x="327609" y="65389"/>
                </a:lnTo>
                <a:lnTo>
                  <a:pt x="337689" y="74408"/>
                </a:lnTo>
                <a:lnTo>
                  <a:pt x="323099" y="83427"/>
                </a:lnTo>
                <a:lnTo>
                  <a:pt x="319650" y="81173"/>
                </a:lnTo>
                <a:lnTo>
                  <a:pt x="318589" y="81173"/>
                </a:lnTo>
                <a:lnTo>
                  <a:pt x="318589" y="83427"/>
                </a:lnTo>
                <a:lnTo>
                  <a:pt x="320844" y="82367"/>
                </a:lnTo>
                <a:lnTo>
                  <a:pt x="324160" y="87937"/>
                </a:lnTo>
                <a:lnTo>
                  <a:pt x="325354" y="86743"/>
                </a:lnTo>
                <a:lnTo>
                  <a:pt x="325354" y="88998"/>
                </a:lnTo>
                <a:lnTo>
                  <a:pt x="372572" y="128391"/>
                </a:lnTo>
                <a:lnTo>
                  <a:pt x="400691" y="171100"/>
                </a:lnTo>
                <a:lnTo>
                  <a:pt x="402946" y="178925"/>
                </a:lnTo>
                <a:lnTo>
                  <a:pt x="393926" y="176670"/>
                </a:lnTo>
                <a:lnTo>
                  <a:pt x="416474" y="209299"/>
                </a:lnTo>
                <a:lnTo>
                  <a:pt x="413158" y="212746"/>
                </a:lnTo>
                <a:lnTo>
                  <a:pt x="404139" y="228530"/>
                </a:lnTo>
                <a:lnTo>
                  <a:pt x="387294" y="234101"/>
                </a:lnTo>
                <a:lnTo>
                  <a:pt x="408649" y="278004"/>
                </a:lnTo>
                <a:lnTo>
                  <a:pt x="406394" y="279197"/>
                </a:lnTo>
                <a:lnTo>
                  <a:pt x="374959" y="297235"/>
                </a:lnTo>
                <a:lnTo>
                  <a:pt x="371644" y="299490"/>
                </a:lnTo>
                <a:lnTo>
                  <a:pt x="371644" y="306255"/>
                </a:lnTo>
                <a:lnTo>
                  <a:pt x="374959" y="311825"/>
                </a:lnTo>
                <a:lnTo>
                  <a:pt x="374959" y="316335"/>
                </a:lnTo>
                <a:lnTo>
                  <a:pt x="377214" y="317396"/>
                </a:lnTo>
                <a:lnTo>
                  <a:pt x="378408" y="318590"/>
                </a:lnTo>
                <a:lnTo>
                  <a:pt x="381724" y="320844"/>
                </a:lnTo>
                <a:lnTo>
                  <a:pt x="382785" y="323099"/>
                </a:lnTo>
                <a:lnTo>
                  <a:pt x="381724" y="324160"/>
                </a:lnTo>
                <a:cubicBezTo>
                  <a:pt x="398303" y="332782"/>
                  <a:pt x="376419" y="337954"/>
                  <a:pt x="369389" y="342199"/>
                </a:cubicBezTo>
                <a:lnTo>
                  <a:pt x="357054" y="327609"/>
                </a:lnTo>
                <a:lnTo>
                  <a:pt x="348034" y="334374"/>
                </a:lnTo>
                <a:lnTo>
                  <a:pt x="342464" y="324293"/>
                </a:lnTo>
                <a:lnTo>
                  <a:pt x="322170" y="319783"/>
                </a:lnTo>
                <a:lnTo>
                  <a:pt x="319916" y="325354"/>
                </a:lnTo>
                <a:lnTo>
                  <a:pt x="290604" y="338883"/>
                </a:lnTo>
                <a:lnTo>
                  <a:pt x="297368" y="361431"/>
                </a:lnTo>
                <a:lnTo>
                  <a:pt x="283839" y="350157"/>
                </a:lnTo>
                <a:lnTo>
                  <a:pt x="262485" y="363685"/>
                </a:lnTo>
                <a:lnTo>
                  <a:pt x="248956" y="371511"/>
                </a:lnTo>
                <a:lnTo>
                  <a:pt x="232112" y="378276"/>
                </a:lnTo>
                <a:lnTo>
                  <a:pt x="227602" y="382785"/>
                </a:lnTo>
                <a:lnTo>
                  <a:pt x="235427" y="394059"/>
                </a:lnTo>
                <a:lnTo>
                  <a:pt x="231979" y="396314"/>
                </a:lnTo>
                <a:lnTo>
                  <a:pt x="202666" y="423371"/>
                </a:lnTo>
                <a:lnTo>
                  <a:pt x="128391" y="323232"/>
                </a:lnTo>
                <a:lnTo>
                  <a:pt x="127329" y="324293"/>
                </a:lnTo>
                <a:lnTo>
                  <a:pt x="124014" y="318723"/>
                </a:lnTo>
                <a:lnTo>
                  <a:pt x="122953" y="319783"/>
                </a:lnTo>
                <a:lnTo>
                  <a:pt x="117382" y="310764"/>
                </a:lnTo>
                <a:lnTo>
                  <a:pt x="115127" y="311825"/>
                </a:lnTo>
                <a:lnTo>
                  <a:pt x="109556" y="302806"/>
                </a:lnTo>
                <a:lnTo>
                  <a:pt x="94967" y="311825"/>
                </a:lnTo>
                <a:lnTo>
                  <a:pt x="73612" y="281452"/>
                </a:lnTo>
                <a:lnTo>
                  <a:pt x="74674" y="280258"/>
                </a:lnTo>
                <a:lnTo>
                  <a:pt x="73612" y="278004"/>
                </a:lnTo>
                <a:lnTo>
                  <a:pt x="91651" y="265669"/>
                </a:lnTo>
                <a:lnTo>
                  <a:pt x="94967" y="257843"/>
                </a:lnTo>
                <a:lnTo>
                  <a:pt x="81438" y="243253"/>
                </a:lnTo>
                <a:lnTo>
                  <a:pt x="56635" y="233173"/>
                </a:lnTo>
                <a:lnTo>
                  <a:pt x="18436" y="218582"/>
                </a:lnTo>
              </a:path>
            </a:pathLst>
          </a:custGeom>
          <a:solidFill>
            <a:schemeClr val="bg1">
              <a:lumMod val="85000"/>
            </a:schemeClr>
          </a:solidFill>
          <a:ln w="13251" cap="flat">
            <a:noFill/>
            <a:prstDash val="solid"/>
            <a:miter/>
          </a:ln>
        </p:spPr>
        <p:txBody>
          <a:bodyPr rtlCol="0" anchor="ctr"/>
          <a:lstStyle/>
          <a:p>
            <a:endParaRPr lang="en-FI" sz="816"/>
          </a:p>
        </p:txBody>
      </p:sp>
      <p:sp>
        <p:nvSpPr>
          <p:cNvPr id="1488" name="Freeform: Shape 1487">
            <a:extLst>
              <a:ext uri="{FF2B5EF4-FFF2-40B4-BE49-F238E27FC236}">
                <a16:creationId xmlns:a16="http://schemas.microsoft.com/office/drawing/2014/main" id="{F6089021-D882-6A3F-4855-7B595ECD8B3E}"/>
              </a:ext>
            </a:extLst>
          </p:cNvPr>
          <p:cNvSpPr/>
          <p:nvPr/>
        </p:nvSpPr>
        <p:spPr>
          <a:xfrm>
            <a:off x="4558684" y="4806067"/>
            <a:ext cx="161054" cy="274820"/>
          </a:xfrm>
          <a:custGeom>
            <a:avLst/>
            <a:gdLst>
              <a:gd name="connsiteX0" fmla="*/ 143909 w 355064"/>
              <a:gd name="connsiteY0" fmla="*/ 929 h 605877"/>
              <a:gd name="connsiteX1" fmla="*/ 146164 w 355064"/>
              <a:gd name="connsiteY1" fmla="*/ 6499 h 605877"/>
              <a:gd name="connsiteX2" fmla="*/ 157438 w 355064"/>
              <a:gd name="connsiteY2" fmla="*/ 14325 h 605877"/>
              <a:gd name="connsiteX3" fmla="*/ 177731 w 355064"/>
              <a:gd name="connsiteY3" fmla="*/ 17641 h 605877"/>
              <a:gd name="connsiteX4" fmla="*/ 178792 w 355064"/>
              <a:gd name="connsiteY4" fmla="*/ 19895 h 605877"/>
              <a:gd name="connsiteX5" fmla="*/ 186617 w 355064"/>
              <a:gd name="connsiteY5" fmla="*/ 12070 h 605877"/>
              <a:gd name="connsiteX6" fmla="*/ 200146 w 355064"/>
              <a:gd name="connsiteY6" fmla="*/ 25598 h 605877"/>
              <a:gd name="connsiteX7" fmla="*/ 203462 w 355064"/>
              <a:gd name="connsiteY7" fmla="*/ 27854 h 605877"/>
              <a:gd name="connsiteX8" fmla="*/ 214736 w 355064"/>
              <a:gd name="connsiteY8" fmla="*/ 46953 h 605877"/>
              <a:gd name="connsiteX9" fmla="*/ 216991 w 355064"/>
              <a:gd name="connsiteY9" fmla="*/ 46953 h 605877"/>
              <a:gd name="connsiteX10" fmla="*/ 218052 w 355064"/>
              <a:gd name="connsiteY10" fmla="*/ 50401 h 605877"/>
              <a:gd name="connsiteX11" fmla="*/ 220307 w 355064"/>
              <a:gd name="connsiteY11" fmla="*/ 50401 h 605877"/>
              <a:gd name="connsiteX12" fmla="*/ 221368 w 355064"/>
              <a:gd name="connsiteY12" fmla="*/ 53717 h 605877"/>
              <a:gd name="connsiteX13" fmla="*/ 221368 w 355064"/>
              <a:gd name="connsiteY13" fmla="*/ 57033 h 605877"/>
              <a:gd name="connsiteX14" fmla="*/ 223623 w 355064"/>
              <a:gd name="connsiteY14" fmla="*/ 58227 h 605877"/>
              <a:gd name="connsiteX15" fmla="*/ 222429 w 355064"/>
              <a:gd name="connsiteY15" fmla="*/ 63797 h 605877"/>
              <a:gd name="connsiteX16" fmla="*/ 225878 w 355064"/>
              <a:gd name="connsiteY16" fmla="*/ 70562 h 605877"/>
              <a:gd name="connsiteX17" fmla="*/ 231448 w 355064"/>
              <a:gd name="connsiteY17" fmla="*/ 76265 h 605877"/>
              <a:gd name="connsiteX18" fmla="*/ 237152 w 355064"/>
              <a:gd name="connsiteY18" fmla="*/ 71756 h 605877"/>
              <a:gd name="connsiteX19" fmla="*/ 233703 w 355064"/>
              <a:gd name="connsiteY19" fmla="*/ 67246 h 605877"/>
              <a:gd name="connsiteX20" fmla="*/ 234764 w 355064"/>
              <a:gd name="connsiteY20" fmla="*/ 66185 h 605877"/>
              <a:gd name="connsiteX21" fmla="*/ 235958 w 355064"/>
              <a:gd name="connsiteY21" fmla="*/ 67246 h 605877"/>
              <a:gd name="connsiteX22" fmla="*/ 237152 w 355064"/>
              <a:gd name="connsiteY22" fmla="*/ 69501 h 605877"/>
              <a:gd name="connsiteX23" fmla="*/ 239406 w 355064"/>
              <a:gd name="connsiteY23" fmla="*/ 70562 h 605877"/>
              <a:gd name="connsiteX24" fmla="*/ 240600 w 355064"/>
              <a:gd name="connsiteY24" fmla="*/ 70562 h 605877"/>
              <a:gd name="connsiteX25" fmla="*/ 240600 w 355064"/>
              <a:gd name="connsiteY25" fmla="*/ 69501 h 605877"/>
              <a:gd name="connsiteX26" fmla="*/ 241661 w 355064"/>
              <a:gd name="connsiteY26" fmla="*/ 69501 h 605877"/>
              <a:gd name="connsiteX27" fmla="*/ 251741 w 355064"/>
              <a:gd name="connsiteY27" fmla="*/ 57166 h 605877"/>
              <a:gd name="connsiteX28" fmla="*/ 257312 w 355064"/>
              <a:gd name="connsiteY28" fmla="*/ 64992 h 605877"/>
              <a:gd name="connsiteX29" fmla="*/ 305724 w 355064"/>
              <a:gd name="connsiteY29" fmla="*/ 162876 h 605877"/>
              <a:gd name="connsiteX30" fmla="*/ 298959 w 355064"/>
              <a:gd name="connsiteY30" fmla="*/ 194311 h 605877"/>
              <a:gd name="connsiteX31" fmla="*/ 311295 w 355064"/>
              <a:gd name="connsiteY31" fmla="*/ 248293 h 605877"/>
              <a:gd name="connsiteX32" fmla="*/ 310233 w 355064"/>
              <a:gd name="connsiteY32" fmla="*/ 286492 h 605877"/>
              <a:gd name="connsiteX33" fmla="*/ 323762 w 355064"/>
              <a:gd name="connsiteY33" fmla="*/ 305592 h 605877"/>
              <a:gd name="connsiteX34" fmla="*/ 307979 w 355064"/>
              <a:gd name="connsiteY34" fmla="*/ 320181 h 605877"/>
              <a:gd name="connsiteX35" fmla="*/ 305724 w 355064"/>
              <a:gd name="connsiteY35" fmla="*/ 330262 h 605877"/>
              <a:gd name="connsiteX36" fmla="*/ 306785 w 355064"/>
              <a:gd name="connsiteY36" fmla="*/ 339281 h 605877"/>
              <a:gd name="connsiteX37" fmla="*/ 314611 w 355064"/>
              <a:gd name="connsiteY37" fmla="*/ 342597 h 605877"/>
              <a:gd name="connsiteX38" fmla="*/ 320181 w 355064"/>
              <a:gd name="connsiteY38" fmla="*/ 349361 h 605877"/>
              <a:gd name="connsiteX39" fmla="*/ 329200 w 355064"/>
              <a:gd name="connsiteY39" fmla="*/ 356126 h 605877"/>
              <a:gd name="connsiteX40" fmla="*/ 333710 w 355064"/>
              <a:gd name="connsiteY40" fmla="*/ 362890 h 605877"/>
              <a:gd name="connsiteX41" fmla="*/ 340474 w 355064"/>
              <a:gd name="connsiteY41" fmla="*/ 364084 h 605877"/>
              <a:gd name="connsiteX42" fmla="*/ 347239 w 355064"/>
              <a:gd name="connsiteY42" fmla="*/ 357319 h 605877"/>
              <a:gd name="connsiteX43" fmla="*/ 352810 w 355064"/>
              <a:gd name="connsiteY43" fmla="*/ 348300 h 605877"/>
              <a:gd name="connsiteX44" fmla="*/ 355064 w 355064"/>
              <a:gd name="connsiteY44" fmla="*/ 350555 h 605877"/>
              <a:gd name="connsiteX45" fmla="*/ 351748 w 355064"/>
              <a:gd name="connsiteY45" fmla="*/ 356258 h 605877"/>
              <a:gd name="connsiteX46" fmla="*/ 352942 w 355064"/>
              <a:gd name="connsiteY46" fmla="*/ 357319 h 605877"/>
              <a:gd name="connsiteX47" fmla="*/ 351748 w 355064"/>
              <a:gd name="connsiteY47" fmla="*/ 359574 h 605877"/>
              <a:gd name="connsiteX48" fmla="*/ 349494 w 355064"/>
              <a:gd name="connsiteY48" fmla="*/ 357319 h 605877"/>
              <a:gd name="connsiteX49" fmla="*/ 334904 w 355064"/>
              <a:gd name="connsiteY49" fmla="*/ 374164 h 605877"/>
              <a:gd name="connsiteX50" fmla="*/ 298959 w 355064"/>
              <a:gd name="connsiteY50" fmla="*/ 362890 h 605877"/>
              <a:gd name="connsiteX51" fmla="*/ 300153 w 355064"/>
              <a:gd name="connsiteY51" fmla="*/ 365145 h 605877"/>
              <a:gd name="connsiteX52" fmla="*/ 302408 w 355064"/>
              <a:gd name="connsiteY52" fmla="*/ 372970 h 605877"/>
              <a:gd name="connsiteX53" fmla="*/ 301347 w 355064"/>
              <a:gd name="connsiteY53" fmla="*/ 377480 h 605877"/>
              <a:gd name="connsiteX54" fmla="*/ 247364 w 355064"/>
              <a:gd name="connsiteY54" fmla="*/ 374164 h 605877"/>
              <a:gd name="connsiteX55" fmla="*/ 248558 w 355064"/>
              <a:gd name="connsiteY55" fmla="*/ 378673 h 605877"/>
              <a:gd name="connsiteX56" fmla="*/ 250813 w 355064"/>
              <a:gd name="connsiteY56" fmla="*/ 382122 h 605877"/>
              <a:gd name="connsiteX57" fmla="*/ 250813 w 355064"/>
              <a:gd name="connsiteY57" fmla="*/ 384377 h 605877"/>
              <a:gd name="connsiteX58" fmla="*/ 256516 w 355064"/>
              <a:gd name="connsiteY58" fmla="*/ 389948 h 605877"/>
              <a:gd name="connsiteX59" fmla="*/ 266597 w 355064"/>
              <a:gd name="connsiteY59" fmla="*/ 387693 h 605877"/>
              <a:gd name="connsiteX60" fmla="*/ 302541 w 355064"/>
              <a:gd name="connsiteY60" fmla="*/ 418066 h 605877"/>
              <a:gd name="connsiteX61" fmla="*/ 299092 w 355064"/>
              <a:gd name="connsiteY61" fmla="*/ 425891 h 605877"/>
              <a:gd name="connsiteX62" fmla="*/ 290073 w 355064"/>
              <a:gd name="connsiteY62" fmla="*/ 430401 h 605877"/>
              <a:gd name="connsiteX63" fmla="*/ 290073 w 355064"/>
              <a:gd name="connsiteY63" fmla="*/ 434911 h 605877"/>
              <a:gd name="connsiteX64" fmla="*/ 287818 w 355064"/>
              <a:gd name="connsiteY64" fmla="*/ 434911 h 605877"/>
              <a:gd name="connsiteX65" fmla="*/ 287818 w 355064"/>
              <a:gd name="connsiteY65" fmla="*/ 437166 h 605877"/>
              <a:gd name="connsiteX66" fmla="*/ 284502 w 355064"/>
              <a:gd name="connsiteY66" fmla="*/ 439420 h 605877"/>
              <a:gd name="connsiteX67" fmla="*/ 284502 w 355064"/>
              <a:gd name="connsiteY67" fmla="*/ 441675 h 605877"/>
              <a:gd name="connsiteX68" fmla="*/ 283308 w 355064"/>
              <a:gd name="connsiteY68" fmla="*/ 442869 h 605877"/>
              <a:gd name="connsiteX69" fmla="*/ 281054 w 355064"/>
              <a:gd name="connsiteY69" fmla="*/ 440614 h 605877"/>
              <a:gd name="connsiteX70" fmla="*/ 277738 w 355064"/>
              <a:gd name="connsiteY70" fmla="*/ 439553 h 605877"/>
              <a:gd name="connsiteX71" fmla="*/ 273228 w 355064"/>
              <a:gd name="connsiteY71" fmla="*/ 444063 h 605877"/>
              <a:gd name="connsiteX72" fmla="*/ 272167 w 355064"/>
              <a:gd name="connsiteY72" fmla="*/ 444063 h 605877"/>
              <a:gd name="connsiteX73" fmla="*/ 270974 w 355064"/>
              <a:gd name="connsiteY73" fmla="*/ 450827 h 605877"/>
              <a:gd name="connsiteX74" fmla="*/ 275483 w 355064"/>
              <a:gd name="connsiteY74" fmla="*/ 458653 h 605877"/>
              <a:gd name="connsiteX75" fmla="*/ 278799 w 355064"/>
              <a:gd name="connsiteY75" fmla="*/ 459714 h 605877"/>
              <a:gd name="connsiteX76" fmla="*/ 279993 w 355064"/>
              <a:gd name="connsiteY76" fmla="*/ 463162 h 605877"/>
              <a:gd name="connsiteX77" fmla="*/ 285563 w 355064"/>
              <a:gd name="connsiteY77" fmla="*/ 459714 h 605877"/>
              <a:gd name="connsiteX78" fmla="*/ 297898 w 355064"/>
              <a:gd name="connsiteY78" fmla="*/ 465284 h 605877"/>
              <a:gd name="connsiteX79" fmla="*/ 298959 w 355064"/>
              <a:gd name="connsiteY79" fmla="*/ 472049 h 605877"/>
              <a:gd name="connsiteX80" fmla="*/ 283176 w 355064"/>
              <a:gd name="connsiteY80" fmla="*/ 504677 h 605877"/>
              <a:gd name="connsiteX81" fmla="*/ 284370 w 355064"/>
              <a:gd name="connsiteY81" fmla="*/ 511441 h 605877"/>
              <a:gd name="connsiteX82" fmla="*/ 281054 w 355064"/>
              <a:gd name="connsiteY82" fmla="*/ 518206 h 605877"/>
              <a:gd name="connsiteX83" fmla="*/ 275483 w 355064"/>
              <a:gd name="connsiteY83" fmla="*/ 524970 h 605877"/>
              <a:gd name="connsiteX84" fmla="*/ 276677 w 355064"/>
              <a:gd name="connsiteY84" fmla="*/ 528286 h 605877"/>
              <a:gd name="connsiteX85" fmla="*/ 265403 w 355064"/>
              <a:gd name="connsiteY85" fmla="*/ 530541 h 605877"/>
              <a:gd name="connsiteX86" fmla="*/ 258639 w 355064"/>
              <a:gd name="connsiteY86" fmla="*/ 540621 h 605877"/>
              <a:gd name="connsiteX87" fmla="*/ 250813 w 355064"/>
              <a:gd name="connsiteY87" fmla="*/ 542876 h 605877"/>
              <a:gd name="connsiteX88" fmla="*/ 244049 w 355064"/>
              <a:gd name="connsiteY88" fmla="*/ 559721 h 605877"/>
              <a:gd name="connsiteX89" fmla="*/ 240733 w 355064"/>
              <a:gd name="connsiteY89" fmla="*/ 560915 h 605877"/>
              <a:gd name="connsiteX90" fmla="*/ 239539 w 355064"/>
              <a:gd name="connsiteY90" fmla="*/ 564230 h 605877"/>
              <a:gd name="connsiteX91" fmla="*/ 249619 w 355064"/>
              <a:gd name="connsiteY91" fmla="*/ 578820 h 605877"/>
              <a:gd name="connsiteX92" fmla="*/ 202401 w 355064"/>
              <a:gd name="connsiteY92" fmla="*/ 605877 h 605877"/>
              <a:gd name="connsiteX93" fmla="*/ 188872 w 355064"/>
              <a:gd name="connsiteY93" fmla="*/ 587839 h 605877"/>
              <a:gd name="connsiteX94" fmla="*/ 184363 w 355064"/>
              <a:gd name="connsiteY94" fmla="*/ 587839 h 605877"/>
              <a:gd name="connsiteX95" fmla="*/ 183169 w 355064"/>
              <a:gd name="connsiteY95" fmla="*/ 577759 h 605877"/>
              <a:gd name="connsiteX96" fmla="*/ 168579 w 355064"/>
              <a:gd name="connsiteY96" fmla="*/ 564230 h 605877"/>
              <a:gd name="connsiteX97" fmla="*/ 161815 w 355064"/>
              <a:gd name="connsiteY97" fmla="*/ 555211 h 605877"/>
              <a:gd name="connsiteX98" fmla="*/ 152796 w 355064"/>
              <a:gd name="connsiteY98" fmla="*/ 549507 h 605877"/>
              <a:gd name="connsiteX99" fmla="*/ 150541 w 355064"/>
              <a:gd name="connsiteY99" fmla="*/ 551763 h 605877"/>
              <a:gd name="connsiteX100" fmla="*/ 119106 w 355064"/>
              <a:gd name="connsiteY100" fmla="*/ 566352 h 605877"/>
              <a:gd name="connsiteX101" fmla="*/ 83162 w 355064"/>
              <a:gd name="connsiteY101" fmla="*/ 528153 h 605877"/>
              <a:gd name="connsiteX102" fmla="*/ 35944 w 355064"/>
              <a:gd name="connsiteY102" fmla="*/ 488761 h 605877"/>
              <a:gd name="connsiteX103" fmla="*/ 33689 w 355064"/>
              <a:gd name="connsiteY103" fmla="*/ 487567 h 605877"/>
              <a:gd name="connsiteX104" fmla="*/ 26925 w 355064"/>
              <a:gd name="connsiteY104" fmla="*/ 479741 h 605877"/>
              <a:gd name="connsiteX105" fmla="*/ 24670 w 355064"/>
              <a:gd name="connsiteY105" fmla="*/ 483057 h 605877"/>
              <a:gd name="connsiteX106" fmla="*/ 19099 w 355064"/>
              <a:gd name="connsiteY106" fmla="*/ 478548 h 605877"/>
              <a:gd name="connsiteX107" fmla="*/ 15784 w 355064"/>
              <a:gd name="connsiteY107" fmla="*/ 474038 h 605877"/>
              <a:gd name="connsiteX108" fmla="*/ 18038 w 355064"/>
              <a:gd name="connsiteY108" fmla="*/ 471783 h 605877"/>
              <a:gd name="connsiteX109" fmla="*/ 13529 w 355064"/>
              <a:gd name="connsiteY109" fmla="*/ 470722 h 605877"/>
              <a:gd name="connsiteX110" fmla="*/ 13529 w 355064"/>
              <a:gd name="connsiteY110" fmla="*/ 467274 h 605877"/>
              <a:gd name="connsiteX111" fmla="*/ 21354 w 355064"/>
              <a:gd name="connsiteY111" fmla="*/ 454938 h 605877"/>
              <a:gd name="connsiteX112" fmla="*/ 21354 w 355064"/>
              <a:gd name="connsiteY112" fmla="*/ 450429 h 605877"/>
              <a:gd name="connsiteX113" fmla="*/ 37138 w 355064"/>
              <a:gd name="connsiteY113" fmla="*/ 449235 h 605877"/>
              <a:gd name="connsiteX114" fmla="*/ 43902 w 355064"/>
              <a:gd name="connsiteY114" fmla="*/ 444726 h 605877"/>
              <a:gd name="connsiteX115" fmla="*/ 47218 w 355064"/>
              <a:gd name="connsiteY115" fmla="*/ 437962 h 605877"/>
              <a:gd name="connsiteX116" fmla="*/ 49473 w 355064"/>
              <a:gd name="connsiteY116" fmla="*/ 437962 h 605877"/>
              <a:gd name="connsiteX117" fmla="*/ 68572 w 355064"/>
              <a:gd name="connsiteY117" fmla="*/ 407588 h 605877"/>
              <a:gd name="connsiteX118" fmla="*/ 69633 w 355064"/>
              <a:gd name="connsiteY118" fmla="*/ 403078 h 605877"/>
              <a:gd name="connsiteX119" fmla="*/ 74143 w 355064"/>
              <a:gd name="connsiteY119" fmla="*/ 390743 h 605877"/>
              <a:gd name="connsiteX120" fmla="*/ 77592 w 355064"/>
              <a:gd name="connsiteY120" fmla="*/ 383979 h 605877"/>
              <a:gd name="connsiteX121" fmla="*/ 79846 w 355064"/>
              <a:gd name="connsiteY121" fmla="*/ 370450 h 605877"/>
              <a:gd name="connsiteX122" fmla="*/ 88865 w 355064"/>
              <a:gd name="connsiteY122" fmla="*/ 368195 h 605877"/>
              <a:gd name="connsiteX123" fmla="*/ 94436 w 355064"/>
              <a:gd name="connsiteY123" fmla="*/ 368195 h 605877"/>
              <a:gd name="connsiteX124" fmla="*/ 96691 w 355064"/>
              <a:gd name="connsiteY124" fmla="*/ 369257 h 605877"/>
              <a:gd name="connsiteX125" fmla="*/ 98946 w 355064"/>
              <a:gd name="connsiteY125" fmla="*/ 369257 h 605877"/>
              <a:gd name="connsiteX126" fmla="*/ 98946 w 355064"/>
              <a:gd name="connsiteY126" fmla="*/ 368195 h 605877"/>
              <a:gd name="connsiteX127" fmla="*/ 97885 w 355064"/>
              <a:gd name="connsiteY127" fmla="*/ 365941 h 605877"/>
              <a:gd name="connsiteX128" fmla="*/ 95630 w 355064"/>
              <a:gd name="connsiteY128" fmla="*/ 364747 h 605877"/>
              <a:gd name="connsiteX129" fmla="*/ 97885 w 355064"/>
              <a:gd name="connsiteY129" fmla="*/ 362492 h 605877"/>
              <a:gd name="connsiteX130" fmla="*/ 83295 w 355064"/>
              <a:gd name="connsiteY130" fmla="*/ 347903 h 605877"/>
              <a:gd name="connsiteX131" fmla="*/ 96823 w 355064"/>
              <a:gd name="connsiteY131" fmla="*/ 338883 h 605877"/>
              <a:gd name="connsiteX132" fmla="*/ 92314 w 355064"/>
              <a:gd name="connsiteY132" fmla="*/ 294980 h 605877"/>
              <a:gd name="connsiteX133" fmla="*/ 91120 w 355064"/>
              <a:gd name="connsiteY133" fmla="*/ 294980 h 605877"/>
              <a:gd name="connsiteX134" fmla="*/ 79846 w 355064"/>
              <a:gd name="connsiteY134" fmla="*/ 279197 h 605877"/>
              <a:gd name="connsiteX135" fmla="*/ 79846 w 355064"/>
              <a:gd name="connsiteY135" fmla="*/ 265669 h 605877"/>
              <a:gd name="connsiteX136" fmla="*/ 74143 w 355064"/>
              <a:gd name="connsiteY136" fmla="*/ 247630 h 605877"/>
              <a:gd name="connsiteX137" fmla="*/ 75337 w 355064"/>
              <a:gd name="connsiteY137" fmla="*/ 238611 h 605877"/>
              <a:gd name="connsiteX138" fmla="*/ 63002 w 355064"/>
              <a:gd name="connsiteY138" fmla="*/ 219511 h 605877"/>
              <a:gd name="connsiteX139" fmla="*/ 50666 w 355064"/>
              <a:gd name="connsiteY139" fmla="*/ 190199 h 605877"/>
              <a:gd name="connsiteX140" fmla="*/ 52921 w 355064"/>
              <a:gd name="connsiteY140" fmla="*/ 180119 h 605877"/>
              <a:gd name="connsiteX141" fmla="*/ 0 w 355064"/>
              <a:gd name="connsiteY141" fmla="*/ 84489 h 605877"/>
              <a:gd name="connsiteX142" fmla="*/ 21354 w 355064"/>
              <a:gd name="connsiteY142" fmla="*/ 70960 h 605877"/>
              <a:gd name="connsiteX143" fmla="*/ 34883 w 355064"/>
              <a:gd name="connsiteY143" fmla="*/ 82234 h 605877"/>
              <a:gd name="connsiteX144" fmla="*/ 28119 w 355064"/>
              <a:gd name="connsiteY144" fmla="*/ 59686 h 605877"/>
              <a:gd name="connsiteX145" fmla="*/ 57431 w 355064"/>
              <a:gd name="connsiteY145" fmla="*/ 46158 h 605877"/>
              <a:gd name="connsiteX146" fmla="*/ 59686 w 355064"/>
              <a:gd name="connsiteY146" fmla="*/ 40586 h 605877"/>
              <a:gd name="connsiteX147" fmla="*/ 79979 w 355064"/>
              <a:gd name="connsiteY147" fmla="*/ 45096 h 605877"/>
              <a:gd name="connsiteX148" fmla="*/ 85549 w 355064"/>
              <a:gd name="connsiteY148" fmla="*/ 55177 h 605877"/>
              <a:gd name="connsiteX149" fmla="*/ 94569 w 355064"/>
              <a:gd name="connsiteY149" fmla="*/ 48412 h 605877"/>
              <a:gd name="connsiteX150" fmla="*/ 106904 w 355064"/>
              <a:gd name="connsiteY150" fmla="*/ 63002 h 605877"/>
              <a:gd name="connsiteX151" fmla="*/ 119239 w 355064"/>
              <a:gd name="connsiteY151" fmla="*/ 44964 h 605877"/>
              <a:gd name="connsiteX152" fmla="*/ 120300 w 355064"/>
              <a:gd name="connsiteY152" fmla="*/ 43902 h 605877"/>
              <a:gd name="connsiteX153" fmla="*/ 119239 w 355064"/>
              <a:gd name="connsiteY153" fmla="*/ 41648 h 605877"/>
              <a:gd name="connsiteX154" fmla="*/ 115923 w 355064"/>
              <a:gd name="connsiteY154" fmla="*/ 39393 h 605877"/>
              <a:gd name="connsiteX155" fmla="*/ 114729 w 355064"/>
              <a:gd name="connsiteY155" fmla="*/ 38199 h 605877"/>
              <a:gd name="connsiteX156" fmla="*/ 112474 w 355064"/>
              <a:gd name="connsiteY156" fmla="*/ 37138 h 605877"/>
              <a:gd name="connsiteX157" fmla="*/ 112474 w 355064"/>
              <a:gd name="connsiteY157" fmla="*/ 32629 h 605877"/>
              <a:gd name="connsiteX158" fmla="*/ 109158 w 355064"/>
              <a:gd name="connsiteY158" fmla="*/ 27058 h 605877"/>
              <a:gd name="connsiteX159" fmla="*/ 109158 w 355064"/>
              <a:gd name="connsiteY159" fmla="*/ 20294 h 605877"/>
              <a:gd name="connsiteX160" fmla="*/ 112474 w 355064"/>
              <a:gd name="connsiteY160" fmla="*/ 18038 h 605877"/>
              <a:gd name="connsiteX161" fmla="*/ 143909 w 355064"/>
              <a:gd name="connsiteY161" fmla="*/ 0 h 60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55064" h="605877">
                <a:moveTo>
                  <a:pt x="143909" y="929"/>
                </a:moveTo>
                <a:lnTo>
                  <a:pt x="146164" y="6499"/>
                </a:lnTo>
                <a:lnTo>
                  <a:pt x="157438" y="14325"/>
                </a:lnTo>
                <a:lnTo>
                  <a:pt x="177731" y="17641"/>
                </a:lnTo>
                <a:lnTo>
                  <a:pt x="178792" y="19895"/>
                </a:lnTo>
                <a:lnTo>
                  <a:pt x="186617" y="12070"/>
                </a:lnTo>
                <a:lnTo>
                  <a:pt x="200146" y="25598"/>
                </a:lnTo>
                <a:lnTo>
                  <a:pt x="203462" y="27854"/>
                </a:lnTo>
                <a:lnTo>
                  <a:pt x="214736" y="46953"/>
                </a:lnTo>
                <a:lnTo>
                  <a:pt x="216991" y="46953"/>
                </a:lnTo>
                <a:lnTo>
                  <a:pt x="218052" y="50401"/>
                </a:lnTo>
                <a:lnTo>
                  <a:pt x="220307" y="50401"/>
                </a:lnTo>
                <a:lnTo>
                  <a:pt x="221368" y="53717"/>
                </a:lnTo>
                <a:lnTo>
                  <a:pt x="221368" y="57033"/>
                </a:lnTo>
                <a:lnTo>
                  <a:pt x="223623" y="58227"/>
                </a:lnTo>
                <a:lnTo>
                  <a:pt x="222429" y="63797"/>
                </a:lnTo>
                <a:lnTo>
                  <a:pt x="225878" y="70562"/>
                </a:lnTo>
                <a:lnTo>
                  <a:pt x="231448" y="76265"/>
                </a:lnTo>
                <a:lnTo>
                  <a:pt x="237152" y="71756"/>
                </a:lnTo>
                <a:lnTo>
                  <a:pt x="233703" y="67246"/>
                </a:lnTo>
                <a:lnTo>
                  <a:pt x="234764" y="66185"/>
                </a:lnTo>
                <a:lnTo>
                  <a:pt x="235958" y="67246"/>
                </a:lnTo>
                <a:lnTo>
                  <a:pt x="237152" y="69501"/>
                </a:lnTo>
                <a:lnTo>
                  <a:pt x="239406" y="70562"/>
                </a:lnTo>
                <a:lnTo>
                  <a:pt x="240600" y="70562"/>
                </a:lnTo>
                <a:lnTo>
                  <a:pt x="240600" y="69501"/>
                </a:lnTo>
                <a:lnTo>
                  <a:pt x="241661" y="69501"/>
                </a:lnTo>
                <a:lnTo>
                  <a:pt x="251741" y="57166"/>
                </a:lnTo>
                <a:lnTo>
                  <a:pt x="257312" y="64992"/>
                </a:lnTo>
                <a:lnTo>
                  <a:pt x="305724" y="162876"/>
                </a:lnTo>
                <a:lnTo>
                  <a:pt x="298959" y="194311"/>
                </a:lnTo>
                <a:lnTo>
                  <a:pt x="311295" y="248293"/>
                </a:lnTo>
                <a:lnTo>
                  <a:pt x="310233" y="286492"/>
                </a:lnTo>
                <a:lnTo>
                  <a:pt x="323762" y="305592"/>
                </a:lnTo>
                <a:lnTo>
                  <a:pt x="307979" y="320181"/>
                </a:lnTo>
                <a:lnTo>
                  <a:pt x="305724" y="330262"/>
                </a:lnTo>
                <a:lnTo>
                  <a:pt x="306785" y="339281"/>
                </a:lnTo>
                <a:lnTo>
                  <a:pt x="314611" y="342597"/>
                </a:lnTo>
                <a:lnTo>
                  <a:pt x="320181" y="349361"/>
                </a:lnTo>
                <a:lnTo>
                  <a:pt x="329200" y="356126"/>
                </a:lnTo>
                <a:lnTo>
                  <a:pt x="333710" y="362890"/>
                </a:lnTo>
                <a:lnTo>
                  <a:pt x="340474" y="364084"/>
                </a:lnTo>
                <a:lnTo>
                  <a:pt x="347239" y="357319"/>
                </a:lnTo>
                <a:lnTo>
                  <a:pt x="352810" y="348300"/>
                </a:lnTo>
                <a:lnTo>
                  <a:pt x="355064" y="350555"/>
                </a:lnTo>
                <a:lnTo>
                  <a:pt x="351748" y="356258"/>
                </a:lnTo>
                <a:lnTo>
                  <a:pt x="352942" y="357319"/>
                </a:lnTo>
                <a:lnTo>
                  <a:pt x="351748" y="359574"/>
                </a:lnTo>
                <a:lnTo>
                  <a:pt x="349494" y="357319"/>
                </a:lnTo>
                <a:lnTo>
                  <a:pt x="334904" y="374164"/>
                </a:lnTo>
                <a:lnTo>
                  <a:pt x="298959" y="362890"/>
                </a:lnTo>
                <a:lnTo>
                  <a:pt x="300153" y="365145"/>
                </a:lnTo>
                <a:lnTo>
                  <a:pt x="302408" y="372970"/>
                </a:lnTo>
                <a:lnTo>
                  <a:pt x="301347" y="377480"/>
                </a:lnTo>
                <a:lnTo>
                  <a:pt x="247364" y="374164"/>
                </a:lnTo>
                <a:lnTo>
                  <a:pt x="248558" y="378673"/>
                </a:lnTo>
                <a:lnTo>
                  <a:pt x="250813" y="382122"/>
                </a:lnTo>
                <a:lnTo>
                  <a:pt x="250813" y="384377"/>
                </a:lnTo>
                <a:lnTo>
                  <a:pt x="256516" y="389948"/>
                </a:lnTo>
                <a:lnTo>
                  <a:pt x="266597" y="387693"/>
                </a:lnTo>
                <a:lnTo>
                  <a:pt x="302541" y="418066"/>
                </a:lnTo>
                <a:lnTo>
                  <a:pt x="299092" y="425891"/>
                </a:lnTo>
                <a:lnTo>
                  <a:pt x="290073" y="430401"/>
                </a:lnTo>
                <a:lnTo>
                  <a:pt x="290073" y="434911"/>
                </a:lnTo>
                <a:lnTo>
                  <a:pt x="287818" y="434911"/>
                </a:lnTo>
                <a:lnTo>
                  <a:pt x="287818" y="437166"/>
                </a:lnTo>
                <a:lnTo>
                  <a:pt x="284502" y="439420"/>
                </a:lnTo>
                <a:lnTo>
                  <a:pt x="284502" y="441675"/>
                </a:lnTo>
                <a:lnTo>
                  <a:pt x="283308" y="442869"/>
                </a:lnTo>
                <a:lnTo>
                  <a:pt x="281054" y="440614"/>
                </a:lnTo>
                <a:lnTo>
                  <a:pt x="277738" y="439553"/>
                </a:lnTo>
                <a:lnTo>
                  <a:pt x="273228" y="444063"/>
                </a:lnTo>
                <a:lnTo>
                  <a:pt x="272167" y="444063"/>
                </a:lnTo>
                <a:lnTo>
                  <a:pt x="270974" y="450827"/>
                </a:lnTo>
                <a:lnTo>
                  <a:pt x="275483" y="458653"/>
                </a:lnTo>
                <a:lnTo>
                  <a:pt x="278799" y="459714"/>
                </a:lnTo>
                <a:lnTo>
                  <a:pt x="279993" y="463162"/>
                </a:lnTo>
                <a:lnTo>
                  <a:pt x="285563" y="459714"/>
                </a:lnTo>
                <a:lnTo>
                  <a:pt x="297898" y="465284"/>
                </a:lnTo>
                <a:lnTo>
                  <a:pt x="298959" y="472049"/>
                </a:lnTo>
                <a:lnTo>
                  <a:pt x="283176" y="504677"/>
                </a:lnTo>
                <a:lnTo>
                  <a:pt x="284370" y="511441"/>
                </a:lnTo>
                <a:lnTo>
                  <a:pt x="281054" y="518206"/>
                </a:lnTo>
                <a:lnTo>
                  <a:pt x="275483" y="524970"/>
                </a:lnTo>
                <a:lnTo>
                  <a:pt x="276677" y="528286"/>
                </a:lnTo>
                <a:lnTo>
                  <a:pt x="265403" y="530541"/>
                </a:lnTo>
                <a:lnTo>
                  <a:pt x="258639" y="540621"/>
                </a:lnTo>
                <a:lnTo>
                  <a:pt x="250813" y="542876"/>
                </a:lnTo>
                <a:lnTo>
                  <a:pt x="244049" y="559721"/>
                </a:lnTo>
                <a:lnTo>
                  <a:pt x="240733" y="560915"/>
                </a:lnTo>
                <a:lnTo>
                  <a:pt x="239539" y="564230"/>
                </a:lnTo>
                <a:lnTo>
                  <a:pt x="249619" y="578820"/>
                </a:lnTo>
                <a:lnTo>
                  <a:pt x="202401" y="605877"/>
                </a:lnTo>
                <a:lnTo>
                  <a:pt x="188872" y="587839"/>
                </a:lnTo>
                <a:lnTo>
                  <a:pt x="184363" y="587839"/>
                </a:lnTo>
                <a:lnTo>
                  <a:pt x="183169" y="577759"/>
                </a:lnTo>
                <a:lnTo>
                  <a:pt x="168579" y="564230"/>
                </a:lnTo>
                <a:lnTo>
                  <a:pt x="161815" y="555211"/>
                </a:lnTo>
                <a:lnTo>
                  <a:pt x="152796" y="549507"/>
                </a:lnTo>
                <a:lnTo>
                  <a:pt x="150541" y="551763"/>
                </a:lnTo>
                <a:lnTo>
                  <a:pt x="119106" y="566352"/>
                </a:lnTo>
                <a:lnTo>
                  <a:pt x="83162" y="528153"/>
                </a:lnTo>
                <a:lnTo>
                  <a:pt x="35944" y="488761"/>
                </a:lnTo>
                <a:lnTo>
                  <a:pt x="33689" y="487567"/>
                </a:lnTo>
                <a:lnTo>
                  <a:pt x="26925" y="479741"/>
                </a:lnTo>
                <a:lnTo>
                  <a:pt x="24670" y="483057"/>
                </a:lnTo>
                <a:lnTo>
                  <a:pt x="19099" y="478548"/>
                </a:lnTo>
                <a:lnTo>
                  <a:pt x="15784" y="474038"/>
                </a:lnTo>
                <a:lnTo>
                  <a:pt x="18038" y="471783"/>
                </a:lnTo>
                <a:lnTo>
                  <a:pt x="13529" y="470722"/>
                </a:lnTo>
                <a:lnTo>
                  <a:pt x="13529" y="467274"/>
                </a:lnTo>
                <a:lnTo>
                  <a:pt x="21354" y="454938"/>
                </a:lnTo>
                <a:lnTo>
                  <a:pt x="21354" y="450429"/>
                </a:lnTo>
                <a:lnTo>
                  <a:pt x="37138" y="449235"/>
                </a:lnTo>
                <a:lnTo>
                  <a:pt x="43902" y="444726"/>
                </a:lnTo>
                <a:lnTo>
                  <a:pt x="47218" y="437962"/>
                </a:lnTo>
                <a:lnTo>
                  <a:pt x="49473" y="437962"/>
                </a:lnTo>
                <a:lnTo>
                  <a:pt x="68572" y="407588"/>
                </a:lnTo>
                <a:lnTo>
                  <a:pt x="69633" y="403078"/>
                </a:lnTo>
                <a:lnTo>
                  <a:pt x="74143" y="390743"/>
                </a:lnTo>
                <a:lnTo>
                  <a:pt x="77592" y="383979"/>
                </a:lnTo>
                <a:lnTo>
                  <a:pt x="79846" y="370450"/>
                </a:lnTo>
                <a:lnTo>
                  <a:pt x="88865" y="368195"/>
                </a:lnTo>
                <a:lnTo>
                  <a:pt x="94436" y="368195"/>
                </a:lnTo>
                <a:lnTo>
                  <a:pt x="96691" y="369257"/>
                </a:lnTo>
                <a:lnTo>
                  <a:pt x="98946" y="369257"/>
                </a:lnTo>
                <a:lnTo>
                  <a:pt x="98946" y="368195"/>
                </a:lnTo>
                <a:lnTo>
                  <a:pt x="97885" y="365941"/>
                </a:lnTo>
                <a:lnTo>
                  <a:pt x="95630" y="364747"/>
                </a:lnTo>
                <a:lnTo>
                  <a:pt x="97885" y="362492"/>
                </a:lnTo>
                <a:lnTo>
                  <a:pt x="83295" y="347903"/>
                </a:lnTo>
                <a:lnTo>
                  <a:pt x="96823" y="338883"/>
                </a:lnTo>
                <a:lnTo>
                  <a:pt x="92314" y="294980"/>
                </a:lnTo>
                <a:lnTo>
                  <a:pt x="91120" y="294980"/>
                </a:lnTo>
                <a:lnTo>
                  <a:pt x="79846" y="279197"/>
                </a:lnTo>
                <a:lnTo>
                  <a:pt x="79846" y="265669"/>
                </a:lnTo>
                <a:lnTo>
                  <a:pt x="74143" y="247630"/>
                </a:lnTo>
                <a:lnTo>
                  <a:pt x="75337" y="238611"/>
                </a:lnTo>
                <a:lnTo>
                  <a:pt x="63002" y="219511"/>
                </a:lnTo>
                <a:lnTo>
                  <a:pt x="50666" y="190199"/>
                </a:lnTo>
                <a:lnTo>
                  <a:pt x="52921" y="180119"/>
                </a:lnTo>
                <a:lnTo>
                  <a:pt x="0" y="84489"/>
                </a:lnTo>
                <a:lnTo>
                  <a:pt x="21354" y="70960"/>
                </a:lnTo>
                <a:lnTo>
                  <a:pt x="34883" y="82234"/>
                </a:lnTo>
                <a:lnTo>
                  <a:pt x="28119" y="59686"/>
                </a:lnTo>
                <a:lnTo>
                  <a:pt x="57431" y="46158"/>
                </a:lnTo>
                <a:lnTo>
                  <a:pt x="59686" y="40586"/>
                </a:lnTo>
                <a:lnTo>
                  <a:pt x="79979" y="45096"/>
                </a:lnTo>
                <a:lnTo>
                  <a:pt x="85549" y="55177"/>
                </a:lnTo>
                <a:lnTo>
                  <a:pt x="94569" y="48412"/>
                </a:lnTo>
                <a:lnTo>
                  <a:pt x="106904" y="63002"/>
                </a:lnTo>
                <a:cubicBezTo>
                  <a:pt x="114066" y="58890"/>
                  <a:pt x="135818" y="53585"/>
                  <a:pt x="119239" y="44964"/>
                </a:cubicBezTo>
                <a:lnTo>
                  <a:pt x="120300" y="43902"/>
                </a:lnTo>
                <a:lnTo>
                  <a:pt x="119239" y="41648"/>
                </a:lnTo>
                <a:lnTo>
                  <a:pt x="115923" y="39393"/>
                </a:lnTo>
                <a:lnTo>
                  <a:pt x="114729" y="38199"/>
                </a:lnTo>
                <a:lnTo>
                  <a:pt x="112474" y="37138"/>
                </a:lnTo>
                <a:lnTo>
                  <a:pt x="112474" y="32629"/>
                </a:lnTo>
                <a:lnTo>
                  <a:pt x="109158" y="27058"/>
                </a:lnTo>
                <a:lnTo>
                  <a:pt x="109158" y="20294"/>
                </a:lnTo>
                <a:lnTo>
                  <a:pt x="112474" y="18038"/>
                </a:lnTo>
                <a:lnTo>
                  <a:pt x="143909" y="0"/>
                </a:lnTo>
              </a:path>
            </a:pathLst>
          </a:custGeom>
          <a:solidFill>
            <a:schemeClr val="bg1">
              <a:lumMod val="85000"/>
            </a:schemeClr>
          </a:solidFill>
          <a:ln w="13251" cap="flat">
            <a:noFill/>
            <a:prstDash val="solid"/>
            <a:miter/>
          </a:ln>
        </p:spPr>
        <p:txBody>
          <a:bodyPr rtlCol="0" anchor="ctr"/>
          <a:lstStyle/>
          <a:p>
            <a:endParaRPr lang="en-FI" sz="816"/>
          </a:p>
        </p:txBody>
      </p:sp>
      <p:sp>
        <p:nvSpPr>
          <p:cNvPr id="1489" name="Freeform: Shape 1488">
            <a:extLst>
              <a:ext uri="{FF2B5EF4-FFF2-40B4-BE49-F238E27FC236}">
                <a16:creationId xmlns:a16="http://schemas.microsoft.com/office/drawing/2014/main" id="{A05DEA11-A25B-2078-161E-92D59CB1E0A5}"/>
              </a:ext>
            </a:extLst>
          </p:cNvPr>
          <p:cNvSpPr/>
          <p:nvPr/>
        </p:nvSpPr>
        <p:spPr>
          <a:xfrm>
            <a:off x="4452979" y="4422112"/>
            <a:ext cx="158707" cy="291967"/>
          </a:xfrm>
          <a:custGeom>
            <a:avLst/>
            <a:gdLst>
              <a:gd name="connsiteX0" fmla="*/ 68705 w 349891"/>
              <a:gd name="connsiteY0" fmla="*/ 5703 h 643678"/>
              <a:gd name="connsiteX1" fmla="*/ 83295 w 349891"/>
              <a:gd name="connsiteY1" fmla="*/ 0 h 643678"/>
              <a:gd name="connsiteX2" fmla="*/ 120433 w 349891"/>
              <a:gd name="connsiteY2" fmla="*/ 73215 h 643678"/>
              <a:gd name="connsiteX3" fmla="*/ 124942 w 349891"/>
              <a:gd name="connsiteY3" fmla="*/ 82101 h 643678"/>
              <a:gd name="connsiteX4" fmla="*/ 158632 w 349891"/>
              <a:gd name="connsiteY4" fmla="*/ 147490 h 643678"/>
              <a:gd name="connsiteX5" fmla="*/ 155316 w 349891"/>
              <a:gd name="connsiteY5" fmla="*/ 192454 h 643678"/>
              <a:gd name="connsiteX6" fmla="*/ 157571 w 349891"/>
              <a:gd name="connsiteY6" fmla="*/ 195902 h 643678"/>
              <a:gd name="connsiteX7" fmla="*/ 158632 w 349891"/>
              <a:gd name="connsiteY7" fmla="*/ 195902 h 643678"/>
              <a:gd name="connsiteX8" fmla="*/ 159825 w 349891"/>
              <a:gd name="connsiteY8" fmla="*/ 196964 h 643678"/>
              <a:gd name="connsiteX9" fmla="*/ 159825 w 349891"/>
              <a:gd name="connsiteY9" fmla="*/ 198157 h 643678"/>
              <a:gd name="connsiteX10" fmla="*/ 160886 w 349891"/>
              <a:gd name="connsiteY10" fmla="*/ 199218 h 643678"/>
              <a:gd name="connsiteX11" fmla="*/ 163141 w 349891"/>
              <a:gd name="connsiteY11" fmla="*/ 203728 h 643678"/>
              <a:gd name="connsiteX12" fmla="*/ 169906 w 349891"/>
              <a:gd name="connsiteY12" fmla="*/ 204789 h 643678"/>
              <a:gd name="connsiteX13" fmla="*/ 172161 w 349891"/>
              <a:gd name="connsiteY13" fmla="*/ 203728 h 643678"/>
              <a:gd name="connsiteX14" fmla="*/ 174415 w 349891"/>
              <a:gd name="connsiteY14" fmla="*/ 203728 h 643678"/>
              <a:gd name="connsiteX15" fmla="*/ 199218 w 349891"/>
              <a:gd name="connsiteY15" fmla="*/ 228398 h 643678"/>
              <a:gd name="connsiteX16" fmla="*/ 214869 w 349891"/>
              <a:gd name="connsiteY16" fmla="*/ 249885 h 643678"/>
              <a:gd name="connsiteX17" fmla="*/ 220572 w 349891"/>
              <a:gd name="connsiteY17" fmla="*/ 261159 h 643678"/>
              <a:gd name="connsiteX18" fmla="*/ 219379 w 349891"/>
              <a:gd name="connsiteY18" fmla="*/ 262220 h 643678"/>
              <a:gd name="connsiteX19" fmla="*/ 220572 w 349891"/>
              <a:gd name="connsiteY19" fmla="*/ 267790 h 643678"/>
              <a:gd name="connsiteX20" fmla="*/ 223888 w 349891"/>
              <a:gd name="connsiteY20" fmla="*/ 270046 h 643678"/>
              <a:gd name="connsiteX21" fmla="*/ 223888 w 349891"/>
              <a:gd name="connsiteY21" fmla="*/ 272300 h 643678"/>
              <a:gd name="connsiteX22" fmla="*/ 225082 w 349891"/>
              <a:gd name="connsiteY22" fmla="*/ 272300 h 643678"/>
              <a:gd name="connsiteX23" fmla="*/ 225082 w 349891"/>
              <a:gd name="connsiteY23" fmla="*/ 276810 h 643678"/>
              <a:gd name="connsiteX24" fmla="*/ 223888 w 349891"/>
              <a:gd name="connsiteY24" fmla="*/ 278004 h 643678"/>
              <a:gd name="connsiteX25" fmla="*/ 228398 w 349891"/>
              <a:gd name="connsiteY25" fmla="*/ 307183 h 643678"/>
              <a:gd name="connsiteX26" fmla="*/ 231846 w 349891"/>
              <a:gd name="connsiteY26" fmla="*/ 331986 h 643678"/>
              <a:gd name="connsiteX27" fmla="*/ 240865 w 349891"/>
              <a:gd name="connsiteY27" fmla="*/ 360105 h 643678"/>
              <a:gd name="connsiteX28" fmla="*/ 248691 w 349891"/>
              <a:gd name="connsiteY28" fmla="*/ 382653 h 643678"/>
              <a:gd name="connsiteX29" fmla="*/ 247497 w 349891"/>
              <a:gd name="connsiteY29" fmla="*/ 408517 h 643678"/>
              <a:gd name="connsiteX30" fmla="*/ 244181 w 349891"/>
              <a:gd name="connsiteY30" fmla="*/ 410771 h 643678"/>
              <a:gd name="connsiteX31" fmla="*/ 255455 w 349891"/>
              <a:gd name="connsiteY31" fmla="*/ 428810 h 643678"/>
              <a:gd name="connsiteX32" fmla="*/ 266729 w 349891"/>
              <a:gd name="connsiteY32" fmla="*/ 472579 h 643678"/>
              <a:gd name="connsiteX33" fmla="*/ 339811 w 349891"/>
              <a:gd name="connsiteY33" fmla="*/ 572851 h 643678"/>
              <a:gd name="connsiteX34" fmla="*/ 344321 w 349891"/>
              <a:gd name="connsiteY34" fmla="*/ 585186 h 643678"/>
              <a:gd name="connsiteX35" fmla="*/ 349892 w 349891"/>
              <a:gd name="connsiteY35" fmla="*/ 604286 h 643678"/>
              <a:gd name="connsiteX36" fmla="*/ 315008 w 349891"/>
              <a:gd name="connsiteY36" fmla="*/ 625641 h 643678"/>
              <a:gd name="connsiteX37" fmla="*/ 298164 w 349891"/>
              <a:gd name="connsiteY37" fmla="*/ 633598 h 643678"/>
              <a:gd name="connsiteX38" fmla="*/ 280125 w 349891"/>
              <a:gd name="connsiteY38" fmla="*/ 643679 h 643678"/>
              <a:gd name="connsiteX39" fmla="*/ 258771 w 349891"/>
              <a:gd name="connsiteY39" fmla="*/ 618876 h 643678"/>
              <a:gd name="connsiteX40" fmla="*/ 175476 w 349891"/>
              <a:gd name="connsiteY40" fmla="*/ 580677 h 643678"/>
              <a:gd name="connsiteX41" fmla="*/ 163141 w 349891"/>
              <a:gd name="connsiteY41" fmla="*/ 581738 h 643678"/>
              <a:gd name="connsiteX42" fmla="*/ 159825 w 349891"/>
              <a:gd name="connsiteY42" fmla="*/ 570597 h 643678"/>
              <a:gd name="connsiteX43" fmla="*/ 144042 w 349891"/>
              <a:gd name="connsiteY43" fmla="*/ 561578 h 643678"/>
              <a:gd name="connsiteX44" fmla="*/ 131707 w 349891"/>
              <a:gd name="connsiteY44" fmla="*/ 550303 h 643678"/>
              <a:gd name="connsiteX45" fmla="*/ 116984 w 349891"/>
              <a:gd name="connsiteY45" fmla="*/ 540091 h 643678"/>
              <a:gd name="connsiteX46" fmla="*/ 109159 w 349891"/>
              <a:gd name="connsiteY46" fmla="*/ 535714 h 643678"/>
              <a:gd name="connsiteX47" fmla="*/ 110220 w 349891"/>
              <a:gd name="connsiteY47" fmla="*/ 533459 h 643678"/>
              <a:gd name="connsiteX48" fmla="*/ 105710 w 349891"/>
              <a:gd name="connsiteY48" fmla="*/ 530010 h 643678"/>
              <a:gd name="connsiteX49" fmla="*/ 105710 w 349891"/>
              <a:gd name="connsiteY49" fmla="*/ 524440 h 643678"/>
              <a:gd name="connsiteX50" fmla="*/ 91120 w 349891"/>
              <a:gd name="connsiteY50" fmla="*/ 506401 h 643678"/>
              <a:gd name="connsiteX51" fmla="*/ 90059 w 349891"/>
              <a:gd name="connsiteY51" fmla="*/ 503085 h 643678"/>
              <a:gd name="connsiteX52" fmla="*/ 90059 w 349891"/>
              <a:gd name="connsiteY52" fmla="*/ 498576 h 643678"/>
              <a:gd name="connsiteX53" fmla="*/ 88866 w 349891"/>
              <a:gd name="connsiteY53" fmla="*/ 495127 h 643678"/>
              <a:gd name="connsiteX54" fmla="*/ 86611 w 349891"/>
              <a:gd name="connsiteY54" fmla="*/ 494066 h 643678"/>
              <a:gd name="connsiteX55" fmla="*/ 87804 w 349891"/>
              <a:gd name="connsiteY55" fmla="*/ 490617 h 643678"/>
              <a:gd name="connsiteX56" fmla="*/ 83295 w 349891"/>
              <a:gd name="connsiteY56" fmla="*/ 483854 h 643678"/>
              <a:gd name="connsiteX57" fmla="*/ 83295 w 349891"/>
              <a:gd name="connsiteY57" fmla="*/ 481598 h 643678"/>
              <a:gd name="connsiteX58" fmla="*/ 84356 w 349891"/>
              <a:gd name="connsiteY58" fmla="*/ 480538 h 643678"/>
              <a:gd name="connsiteX59" fmla="*/ 83295 w 349891"/>
              <a:gd name="connsiteY59" fmla="*/ 480538 h 643678"/>
              <a:gd name="connsiteX60" fmla="*/ 83295 w 349891"/>
              <a:gd name="connsiteY60" fmla="*/ 479344 h 643678"/>
              <a:gd name="connsiteX61" fmla="*/ 82101 w 349891"/>
              <a:gd name="connsiteY61" fmla="*/ 479344 h 643678"/>
              <a:gd name="connsiteX62" fmla="*/ 83295 w 349891"/>
              <a:gd name="connsiteY62" fmla="*/ 472579 h 643678"/>
              <a:gd name="connsiteX63" fmla="*/ 82101 w 349891"/>
              <a:gd name="connsiteY63" fmla="*/ 470325 h 643678"/>
              <a:gd name="connsiteX64" fmla="*/ 81040 w 349891"/>
              <a:gd name="connsiteY64" fmla="*/ 469263 h 643678"/>
              <a:gd name="connsiteX65" fmla="*/ 79846 w 349891"/>
              <a:gd name="connsiteY65" fmla="*/ 469263 h 643678"/>
              <a:gd name="connsiteX66" fmla="*/ 79846 w 349891"/>
              <a:gd name="connsiteY66" fmla="*/ 468070 h 643678"/>
              <a:gd name="connsiteX67" fmla="*/ 78785 w 349891"/>
              <a:gd name="connsiteY67" fmla="*/ 467009 h 643678"/>
              <a:gd name="connsiteX68" fmla="*/ 78785 w 349891"/>
              <a:gd name="connsiteY68" fmla="*/ 465815 h 643678"/>
              <a:gd name="connsiteX69" fmla="*/ 76530 w 349891"/>
              <a:gd name="connsiteY69" fmla="*/ 463693 h 643678"/>
              <a:gd name="connsiteX70" fmla="*/ 70827 w 349891"/>
              <a:gd name="connsiteY70" fmla="*/ 460244 h 643678"/>
              <a:gd name="connsiteX71" fmla="*/ 70827 w 349891"/>
              <a:gd name="connsiteY71" fmla="*/ 456928 h 643678"/>
              <a:gd name="connsiteX72" fmla="*/ 69766 w 349891"/>
              <a:gd name="connsiteY72" fmla="*/ 455735 h 643678"/>
              <a:gd name="connsiteX73" fmla="*/ 69766 w 349891"/>
              <a:gd name="connsiteY73" fmla="*/ 454674 h 643678"/>
              <a:gd name="connsiteX74" fmla="*/ 70827 w 349891"/>
              <a:gd name="connsiteY74" fmla="*/ 452419 h 643678"/>
              <a:gd name="connsiteX75" fmla="*/ 70827 w 349891"/>
              <a:gd name="connsiteY75" fmla="*/ 451225 h 643678"/>
              <a:gd name="connsiteX76" fmla="*/ 69766 w 349891"/>
              <a:gd name="connsiteY76" fmla="*/ 450164 h 643678"/>
              <a:gd name="connsiteX77" fmla="*/ 69766 w 349891"/>
              <a:gd name="connsiteY77" fmla="*/ 447909 h 643678"/>
              <a:gd name="connsiteX78" fmla="*/ 70827 w 349891"/>
              <a:gd name="connsiteY78" fmla="*/ 445655 h 643678"/>
              <a:gd name="connsiteX79" fmla="*/ 73082 w 349891"/>
              <a:gd name="connsiteY79" fmla="*/ 443399 h 643678"/>
              <a:gd name="connsiteX80" fmla="*/ 72021 w 349891"/>
              <a:gd name="connsiteY80" fmla="*/ 442206 h 643678"/>
              <a:gd name="connsiteX81" fmla="*/ 72021 w 349891"/>
              <a:gd name="connsiteY81" fmla="*/ 439951 h 643678"/>
              <a:gd name="connsiteX82" fmla="*/ 53983 w 349891"/>
              <a:gd name="connsiteY82" fmla="*/ 410771 h 643678"/>
              <a:gd name="connsiteX83" fmla="*/ 48412 w 349891"/>
              <a:gd name="connsiteY83" fmla="*/ 360105 h 643678"/>
              <a:gd name="connsiteX84" fmla="*/ 46157 w 349891"/>
              <a:gd name="connsiteY84" fmla="*/ 330792 h 643678"/>
              <a:gd name="connsiteX85" fmla="*/ 69766 w 349891"/>
              <a:gd name="connsiteY85" fmla="*/ 326416 h 643678"/>
              <a:gd name="connsiteX86" fmla="*/ 65257 w 349891"/>
              <a:gd name="connsiteY86" fmla="*/ 285829 h 643678"/>
              <a:gd name="connsiteX87" fmla="*/ 61941 w 349891"/>
              <a:gd name="connsiteY87" fmla="*/ 284768 h 643678"/>
              <a:gd name="connsiteX88" fmla="*/ 61941 w 349891"/>
              <a:gd name="connsiteY88" fmla="*/ 280258 h 643678"/>
              <a:gd name="connsiteX89" fmla="*/ 43902 w 349891"/>
              <a:gd name="connsiteY89" fmla="*/ 239672 h 643678"/>
              <a:gd name="connsiteX90" fmla="*/ 36077 w 349891"/>
              <a:gd name="connsiteY90" fmla="*/ 159826 h 643678"/>
              <a:gd name="connsiteX91" fmla="*/ 10080 w 349891"/>
              <a:gd name="connsiteY91" fmla="*/ 126136 h 643678"/>
              <a:gd name="connsiteX92" fmla="*/ 0 w 349891"/>
              <a:gd name="connsiteY92" fmla="*/ 124943 h 643678"/>
              <a:gd name="connsiteX93" fmla="*/ 32628 w 349891"/>
              <a:gd name="connsiteY93" fmla="*/ 51861 h 643678"/>
              <a:gd name="connsiteX94" fmla="*/ 68705 w 349891"/>
              <a:gd name="connsiteY94" fmla="*/ 5703 h 64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49891" h="643678">
                <a:moveTo>
                  <a:pt x="68705" y="5703"/>
                </a:moveTo>
                <a:lnTo>
                  <a:pt x="83295" y="0"/>
                </a:lnTo>
                <a:lnTo>
                  <a:pt x="120433" y="73215"/>
                </a:lnTo>
                <a:lnTo>
                  <a:pt x="124942" y="82101"/>
                </a:lnTo>
                <a:lnTo>
                  <a:pt x="158632" y="147490"/>
                </a:lnTo>
                <a:lnTo>
                  <a:pt x="155316" y="192454"/>
                </a:lnTo>
                <a:lnTo>
                  <a:pt x="157571" y="195902"/>
                </a:lnTo>
                <a:lnTo>
                  <a:pt x="158632" y="195902"/>
                </a:lnTo>
                <a:lnTo>
                  <a:pt x="159825" y="196964"/>
                </a:lnTo>
                <a:lnTo>
                  <a:pt x="159825" y="198157"/>
                </a:lnTo>
                <a:lnTo>
                  <a:pt x="160886" y="199218"/>
                </a:lnTo>
                <a:lnTo>
                  <a:pt x="163141" y="203728"/>
                </a:lnTo>
                <a:lnTo>
                  <a:pt x="169906" y="204789"/>
                </a:lnTo>
                <a:lnTo>
                  <a:pt x="172161" y="203728"/>
                </a:lnTo>
                <a:lnTo>
                  <a:pt x="174415" y="203728"/>
                </a:lnTo>
                <a:lnTo>
                  <a:pt x="199218" y="228398"/>
                </a:lnTo>
                <a:lnTo>
                  <a:pt x="214869" y="249885"/>
                </a:lnTo>
                <a:lnTo>
                  <a:pt x="220572" y="261159"/>
                </a:lnTo>
                <a:lnTo>
                  <a:pt x="219379" y="262220"/>
                </a:lnTo>
                <a:lnTo>
                  <a:pt x="220572" y="267790"/>
                </a:lnTo>
                <a:lnTo>
                  <a:pt x="223888" y="270046"/>
                </a:lnTo>
                <a:lnTo>
                  <a:pt x="223888" y="272300"/>
                </a:lnTo>
                <a:lnTo>
                  <a:pt x="225082" y="272300"/>
                </a:lnTo>
                <a:lnTo>
                  <a:pt x="225082" y="276810"/>
                </a:lnTo>
                <a:lnTo>
                  <a:pt x="223888" y="278004"/>
                </a:lnTo>
                <a:lnTo>
                  <a:pt x="228398" y="307183"/>
                </a:lnTo>
                <a:lnTo>
                  <a:pt x="231846" y="331986"/>
                </a:lnTo>
                <a:lnTo>
                  <a:pt x="240865" y="360105"/>
                </a:lnTo>
                <a:lnTo>
                  <a:pt x="248691" y="382653"/>
                </a:lnTo>
                <a:lnTo>
                  <a:pt x="247497" y="408517"/>
                </a:lnTo>
                <a:lnTo>
                  <a:pt x="244181" y="410771"/>
                </a:lnTo>
                <a:lnTo>
                  <a:pt x="255455" y="428810"/>
                </a:lnTo>
                <a:lnTo>
                  <a:pt x="266729" y="472579"/>
                </a:lnTo>
                <a:lnTo>
                  <a:pt x="339811" y="572851"/>
                </a:lnTo>
                <a:lnTo>
                  <a:pt x="344321" y="585186"/>
                </a:lnTo>
                <a:lnTo>
                  <a:pt x="349892" y="604286"/>
                </a:lnTo>
                <a:lnTo>
                  <a:pt x="315008" y="625641"/>
                </a:lnTo>
                <a:lnTo>
                  <a:pt x="298164" y="633598"/>
                </a:lnTo>
                <a:lnTo>
                  <a:pt x="280125" y="643679"/>
                </a:lnTo>
                <a:lnTo>
                  <a:pt x="258771" y="618876"/>
                </a:lnTo>
                <a:lnTo>
                  <a:pt x="175476" y="580677"/>
                </a:lnTo>
                <a:lnTo>
                  <a:pt x="163141" y="581738"/>
                </a:lnTo>
                <a:lnTo>
                  <a:pt x="159825" y="570597"/>
                </a:lnTo>
                <a:lnTo>
                  <a:pt x="144042" y="561578"/>
                </a:lnTo>
                <a:lnTo>
                  <a:pt x="131707" y="550303"/>
                </a:lnTo>
                <a:lnTo>
                  <a:pt x="116984" y="540091"/>
                </a:lnTo>
                <a:lnTo>
                  <a:pt x="109159" y="535714"/>
                </a:lnTo>
                <a:lnTo>
                  <a:pt x="110220" y="533459"/>
                </a:lnTo>
                <a:lnTo>
                  <a:pt x="105710" y="530010"/>
                </a:lnTo>
                <a:lnTo>
                  <a:pt x="105710" y="524440"/>
                </a:lnTo>
                <a:lnTo>
                  <a:pt x="91120" y="506401"/>
                </a:lnTo>
                <a:lnTo>
                  <a:pt x="90059" y="503085"/>
                </a:lnTo>
                <a:lnTo>
                  <a:pt x="90059" y="498576"/>
                </a:lnTo>
                <a:lnTo>
                  <a:pt x="88866" y="495127"/>
                </a:lnTo>
                <a:lnTo>
                  <a:pt x="86611" y="494066"/>
                </a:lnTo>
                <a:lnTo>
                  <a:pt x="87804" y="490617"/>
                </a:lnTo>
                <a:lnTo>
                  <a:pt x="83295" y="483854"/>
                </a:lnTo>
                <a:lnTo>
                  <a:pt x="83295" y="481598"/>
                </a:lnTo>
                <a:lnTo>
                  <a:pt x="84356" y="480538"/>
                </a:lnTo>
                <a:lnTo>
                  <a:pt x="83295" y="480538"/>
                </a:lnTo>
                <a:lnTo>
                  <a:pt x="83295" y="479344"/>
                </a:lnTo>
                <a:lnTo>
                  <a:pt x="82101" y="479344"/>
                </a:lnTo>
                <a:lnTo>
                  <a:pt x="83295" y="472579"/>
                </a:lnTo>
                <a:lnTo>
                  <a:pt x="82101" y="470325"/>
                </a:lnTo>
                <a:lnTo>
                  <a:pt x="81040" y="469263"/>
                </a:lnTo>
                <a:lnTo>
                  <a:pt x="79846" y="469263"/>
                </a:lnTo>
                <a:lnTo>
                  <a:pt x="79846" y="468070"/>
                </a:lnTo>
                <a:lnTo>
                  <a:pt x="78785" y="467009"/>
                </a:lnTo>
                <a:lnTo>
                  <a:pt x="78785" y="465815"/>
                </a:lnTo>
                <a:lnTo>
                  <a:pt x="76530" y="463693"/>
                </a:lnTo>
                <a:lnTo>
                  <a:pt x="70827" y="460244"/>
                </a:lnTo>
                <a:lnTo>
                  <a:pt x="70827" y="456928"/>
                </a:lnTo>
                <a:lnTo>
                  <a:pt x="69766" y="455735"/>
                </a:lnTo>
                <a:lnTo>
                  <a:pt x="69766" y="454674"/>
                </a:lnTo>
                <a:lnTo>
                  <a:pt x="70827" y="452419"/>
                </a:lnTo>
                <a:lnTo>
                  <a:pt x="70827" y="451225"/>
                </a:lnTo>
                <a:lnTo>
                  <a:pt x="69766" y="450164"/>
                </a:lnTo>
                <a:lnTo>
                  <a:pt x="69766" y="447909"/>
                </a:lnTo>
                <a:lnTo>
                  <a:pt x="70827" y="445655"/>
                </a:lnTo>
                <a:lnTo>
                  <a:pt x="73082" y="443399"/>
                </a:lnTo>
                <a:lnTo>
                  <a:pt x="72021" y="442206"/>
                </a:lnTo>
                <a:lnTo>
                  <a:pt x="72021" y="439951"/>
                </a:lnTo>
                <a:lnTo>
                  <a:pt x="53983" y="410771"/>
                </a:lnTo>
                <a:lnTo>
                  <a:pt x="48412" y="360105"/>
                </a:lnTo>
                <a:lnTo>
                  <a:pt x="46157" y="330792"/>
                </a:lnTo>
                <a:lnTo>
                  <a:pt x="69766" y="326416"/>
                </a:lnTo>
                <a:lnTo>
                  <a:pt x="65257" y="285829"/>
                </a:lnTo>
                <a:lnTo>
                  <a:pt x="61941" y="284768"/>
                </a:lnTo>
                <a:lnTo>
                  <a:pt x="61941" y="280258"/>
                </a:lnTo>
                <a:lnTo>
                  <a:pt x="43902" y="239672"/>
                </a:lnTo>
                <a:lnTo>
                  <a:pt x="36077" y="159826"/>
                </a:lnTo>
                <a:lnTo>
                  <a:pt x="10080" y="126136"/>
                </a:lnTo>
                <a:lnTo>
                  <a:pt x="0" y="124943"/>
                </a:lnTo>
                <a:lnTo>
                  <a:pt x="32628" y="51861"/>
                </a:lnTo>
                <a:lnTo>
                  <a:pt x="68705" y="5703"/>
                </a:lnTo>
              </a:path>
            </a:pathLst>
          </a:custGeom>
          <a:solidFill>
            <a:schemeClr val="bg1">
              <a:lumMod val="85000"/>
            </a:schemeClr>
          </a:solidFill>
          <a:ln w="13251" cap="flat">
            <a:noFill/>
            <a:prstDash val="solid"/>
            <a:miter/>
          </a:ln>
        </p:spPr>
        <p:txBody>
          <a:bodyPr rtlCol="0" anchor="ctr"/>
          <a:lstStyle/>
          <a:p>
            <a:endParaRPr lang="en-FI" sz="816"/>
          </a:p>
        </p:txBody>
      </p:sp>
      <p:sp>
        <p:nvSpPr>
          <p:cNvPr id="1490" name="Freeform: Shape 1489">
            <a:extLst>
              <a:ext uri="{FF2B5EF4-FFF2-40B4-BE49-F238E27FC236}">
                <a16:creationId xmlns:a16="http://schemas.microsoft.com/office/drawing/2014/main" id="{84044589-C077-0510-499B-0C9339BA657E}"/>
              </a:ext>
            </a:extLst>
          </p:cNvPr>
          <p:cNvSpPr/>
          <p:nvPr/>
        </p:nvSpPr>
        <p:spPr>
          <a:xfrm>
            <a:off x="4473254" y="4376028"/>
            <a:ext cx="291485" cy="305623"/>
          </a:xfrm>
          <a:custGeom>
            <a:avLst/>
            <a:gdLst>
              <a:gd name="connsiteX0" fmla="*/ 436900 w 642617"/>
              <a:gd name="connsiteY0" fmla="*/ 397 h 673786"/>
              <a:gd name="connsiteX1" fmla="*/ 440216 w 642617"/>
              <a:gd name="connsiteY1" fmla="*/ 5969 h 673786"/>
              <a:gd name="connsiteX2" fmla="*/ 441410 w 642617"/>
              <a:gd name="connsiteY2" fmla="*/ 11539 h 673786"/>
              <a:gd name="connsiteX3" fmla="*/ 444726 w 642617"/>
              <a:gd name="connsiteY3" fmla="*/ 14988 h 673786"/>
              <a:gd name="connsiteX4" fmla="*/ 445787 w 642617"/>
              <a:gd name="connsiteY4" fmla="*/ 21752 h 673786"/>
              <a:gd name="connsiteX5" fmla="*/ 445787 w 642617"/>
              <a:gd name="connsiteY5" fmla="*/ 22946 h 673786"/>
              <a:gd name="connsiteX6" fmla="*/ 448042 w 642617"/>
              <a:gd name="connsiteY6" fmla="*/ 25200 h 673786"/>
              <a:gd name="connsiteX7" fmla="*/ 448042 w 642617"/>
              <a:gd name="connsiteY7" fmla="*/ 30771 h 673786"/>
              <a:gd name="connsiteX8" fmla="*/ 446848 w 642617"/>
              <a:gd name="connsiteY8" fmla="*/ 31832 h 673786"/>
              <a:gd name="connsiteX9" fmla="*/ 445787 w 642617"/>
              <a:gd name="connsiteY9" fmla="*/ 36342 h 673786"/>
              <a:gd name="connsiteX10" fmla="*/ 446848 w 642617"/>
              <a:gd name="connsiteY10" fmla="*/ 39658 h 673786"/>
              <a:gd name="connsiteX11" fmla="*/ 448042 w 642617"/>
              <a:gd name="connsiteY11" fmla="*/ 40852 h 673786"/>
              <a:gd name="connsiteX12" fmla="*/ 449235 w 642617"/>
              <a:gd name="connsiteY12" fmla="*/ 43106 h 673786"/>
              <a:gd name="connsiteX13" fmla="*/ 448042 w 642617"/>
              <a:gd name="connsiteY13" fmla="*/ 44300 h 673786"/>
              <a:gd name="connsiteX14" fmla="*/ 448042 w 642617"/>
              <a:gd name="connsiteY14" fmla="*/ 45361 h 673786"/>
              <a:gd name="connsiteX15" fmla="*/ 453612 w 642617"/>
              <a:gd name="connsiteY15" fmla="*/ 61145 h 673786"/>
              <a:gd name="connsiteX16" fmla="*/ 453612 w 642617"/>
              <a:gd name="connsiteY16" fmla="*/ 70164 h 673786"/>
              <a:gd name="connsiteX17" fmla="*/ 479476 w 642617"/>
              <a:gd name="connsiteY17" fmla="*/ 77990 h 673786"/>
              <a:gd name="connsiteX18" fmla="*/ 494066 w 642617"/>
              <a:gd name="connsiteY18" fmla="*/ 82499 h 673786"/>
              <a:gd name="connsiteX19" fmla="*/ 499637 w 642617"/>
              <a:gd name="connsiteY19" fmla="*/ 88070 h 673786"/>
              <a:gd name="connsiteX20" fmla="*/ 500698 w 642617"/>
              <a:gd name="connsiteY20" fmla="*/ 88070 h 673786"/>
              <a:gd name="connsiteX21" fmla="*/ 500698 w 642617"/>
              <a:gd name="connsiteY21" fmla="*/ 89130 h 673786"/>
              <a:gd name="connsiteX22" fmla="*/ 501891 w 642617"/>
              <a:gd name="connsiteY22" fmla="*/ 89130 h 673786"/>
              <a:gd name="connsiteX23" fmla="*/ 502953 w 642617"/>
              <a:gd name="connsiteY23" fmla="*/ 88070 h 673786"/>
              <a:gd name="connsiteX24" fmla="*/ 504146 w 642617"/>
              <a:gd name="connsiteY24" fmla="*/ 88070 h 673786"/>
              <a:gd name="connsiteX25" fmla="*/ 506401 w 642617"/>
              <a:gd name="connsiteY25" fmla="*/ 93640 h 673786"/>
              <a:gd name="connsiteX26" fmla="*/ 506401 w 642617"/>
              <a:gd name="connsiteY26" fmla="*/ 101465 h 673786"/>
              <a:gd name="connsiteX27" fmla="*/ 507462 w 642617"/>
              <a:gd name="connsiteY27" fmla="*/ 102659 h 673786"/>
              <a:gd name="connsiteX28" fmla="*/ 506401 w 642617"/>
              <a:gd name="connsiteY28" fmla="*/ 103721 h 673786"/>
              <a:gd name="connsiteX29" fmla="*/ 506401 w 642617"/>
              <a:gd name="connsiteY29" fmla="*/ 107169 h 673786"/>
              <a:gd name="connsiteX30" fmla="*/ 507462 w 642617"/>
              <a:gd name="connsiteY30" fmla="*/ 111679 h 673786"/>
              <a:gd name="connsiteX31" fmla="*/ 509717 w 642617"/>
              <a:gd name="connsiteY31" fmla="*/ 124014 h 673786"/>
              <a:gd name="connsiteX32" fmla="*/ 508523 w 642617"/>
              <a:gd name="connsiteY32" fmla="*/ 124014 h 673786"/>
              <a:gd name="connsiteX33" fmla="*/ 506269 w 642617"/>
              <a:gd name="connsiteY33" fmla="*/ 126269 h 673786"/>
              <a:gd name="connsiteX34" fmla="*/ 507329 w 642617"/>
              <a:gd name="connsiteY34" fmla="*/ 139797 h 673786"/>
              <a:gd name="connsiteX35" fmla="*/ 512900 w 642617"/>
              <a:gd name="connsiteY35" fmla="*/ 143246 h 673786"/>
              <a:gd name="connsiteX36" fmla="*/ 512900 w 642617"/>
              <a:gd name="connsiteY36" fmla="*/ 150010 h 673786"/>
              <a:gd name="connsiteX37" fmla="*/ 519664 w 642617"/>
              <a:gd name="connsiteY37" fmla="*/ 153459 h 673786"/>
              <a:gd name="connsiteX38" fmla="*/ 519664 w 642617"/>
              <a:gd name="connsiteY38" fmla="*/ 160223 h 673786"/>
              <a:gd name="connsiteX39" fmla="*/ 522980 w 642617"/>
              <a:gd name="connsiteY39" fmla="*/ 163671 h 673786"/>
              <a:gd name="connsiteX40" fmla="*/ 518471 w 642617"/>
              <a:gd name="connsiteY40" fmla="*/ 179455 h 673786"/>
              <a:gd name="connsiteX41" fmla="*/ 519532 w 642617"/>
              <a:gd name="connsiteY41" fmla="*/ 202003 h 673786"/>
              <a:gd name="connsiteX42" fmla="*/ 530806 w 642617"/>
              <a:gd name="connsiteY42" fmla="*/ 203197 h 673786"/>
              <a:gd name="connsiteX43" fmla="*/ 540886 w 642617"/>
              <a:gd name="connsiteY43" fmla="*/ 197626 h 673786"/>
              <a:gd name="connsiteX44" fmla="*/ 547651 w 642617"/>
              <a:gd name="connsiteY44" fmla="*/ 199881 h 673786"/>
              <a:gd name="connsiteX45" fmla="*/ 547651 w 642617"/>
              <a:gd name="connsiteY45" fmla="*/ 200942 h 673786"/>
              <a:gd name="connsiteX46" fmla="*/ 562241 w 642617"/>
              <a:gd name="connsiteY46" fmla="*/ 212216 h 673786"/>
              <a:gd name="connsiteX47" fmla="*/ 555476 w 642617"/>
              <a:gd name="connsiteY47" fmla="*/ 216725 h 673786"/>
              <a:gd name="connsiteX48" fmla="*/ 554415 w 642617"/>
              <a:gd name="connsiteY48" fmla="*/ 228000 h 673786"/>
              <a:gd name="connsiteX49" fmla="*/ 558925 w 642617"/>
              <a:gd name="connsiteY49" fmla="*/ 242589 h 673786"/>
              <a:gd name="connsiteX50" fmla="*/ 559986 w 642617"/>
              <a:gd name="connsiteY50" fmla="*/ 242589 h 673786"/>
              <a:gd name="connsiteX51" fmla="*/ 559986 w 642617"/>
              <a:gd name="connsiteY51" fmla="*/ 244845 h 673786"/>
              <a:gd name="connsiteX52" fmla="*/ 557731 w 642617"/>
              <a:gd name="connsiteY52" fmla="*/ 247099 h 673786"/>
              <a:gd name="connsiteX53" fmla="*/ 558792 w 642617"/>
              <a:gd name="connsiteY53" fmla="*/ 249354 h 673786"/>
              <a:gd name="connsiteX54" fmla="*/ 557731 w 642617"/>
              <a:gd name="connsiteY54" fmla="*/ 257180 h 673786"/>
              <a:gd name="connsiteX55" fmla="*/ 565556 w 642617"/>
              <a:gd name="connsiteY55" fmla="*/ 262750 h 673786"/>
              <a:gd name="connsiteX56" fmla="*/ 566617 w 642617"/>
              <a:gd name="connsiteY56" fmla="*/ 262750 h 673786"/>
              <a:gd name="connsiteX57" fmla="*/ 566617 w 642617"/>
              <a:gd name="connsiteY57" fmla="*/ 263943 h 673786"/>
              <a:gd name="connsiteX58" fmla="*/ 567679 w 642617"/>
              <a:gd name="connsiteY58" fmla="*/ 263943 h 673786"/>
              <a:gd name="connsiteX59" fmla="*/ 567679 w 642617"/>
              <a:gd name="connsiteY59" fmla="*/ 261689 h 673786"/>
              <a:gd name="connsiteX60" fmla="*/ 568872 w 642617"/>
              <a:gd name="connsiteY60" fmla="*/ 260496 h 673786"/>
              <a:gd name="connsiteX61" fmla="*/ 569933 w 642617"/>
              <a:gd name="connsiteY61" fmla="*/ 261689 h 673786"/>
              <a:gd name="connsiteX62" fmla="*/ 572188 w 642617"/>
              <a:gd name="connsiteY62" fmla="*/ 261689 h 673786"/>
              <a:gd name="connsiteX63" fmla="*/ 573382 w 642617"/>
              <a:gd name="connsiteY63" fmla="*/ 260496 h 673786"/>
              <a:gd name="connsiteX64" fmla="*/ 572188 w 642617"/>
              <a:gd name="connsiteY64" fmla="*/ 259434 h 673786"/>
              <a:gd name="connsiteX65" fmla="*/ 573382 w 642617"/>
              <a:gd name="connsiteY65" fmla="*/ 257180 h 673786"/>
              <a:gd name="connsiteX66" fmla="*/ 572188 w 642617"/>
              <a:gd name="connsiteY66" fmla="*/ 256118 h 673786"/>
              <a:gd name="connsiteX67" fmla="*/ 572188 w 642617"/>
              <a:gd name="connsiteY67" fmla="*/ 254924 h 673786"/>
              <a:gd name="connsiteX68" fmla="*/ 574443 w 642617"/>
              <a:gd name="connsiteY68" fmla="*/ 254924 h 673786"/>
              <a:gd name="connsiteX69" fmla="*/ 574443 w 642617"/>
              <a:gd name="connsiteY69" fmla="*/ 253864 h 673786"/>
              <a:gd name="connsiteX70" fmla="*/ 575504 w 642617"/>
              <a:gd name="connsiteY70" fmla="*/ 253864 h 673786"/>
              <a:gd name="connsiteX71" fmla="*/ 575504 w 642617"/>
              <a:gd name="connsiteY71" fmla="*/ 252670 h 673786"/>
              <a:gd name="connsiteX72" fmla="*/ 576698 w 642617"/>
              <a:gd name="connsiteY72" fmla="*/ 253864 h 673786"/>
              <a:gd name="connsiteX73" fmla="*/ 578952 w 642617"/>
              <a:gd name="connsiteY73" fmla="*/ 253864 h 673786"/>
              <a:gd name="connsiteX74" fmla="*/ 584523 w 642617"/>
              <a:gd name="connsiteY74" fmla="*/ 284237 h 673786"/>
              <a:gd name="connsiteX75" fmla="*/ 585717 w 642617"/>
              <a:gd name="connsiteY75" fmla="*/ 287553 h 673786"/>
              <a:gd name="connsiteX76" fmla="*/ 581207 w 642617"/>
              <a:gd name="connsiteY76" fmla="*/ 299888 h 673786"/>
              <a:gd name="connsiteX77" fmla="*/ 580014 w 642617"/>
              <a:gd name="connsiteY77" fmla="*/ 304398 h 673786"/>
              <a:gd name="connsiteX78" fmla="*/ 581207 w 642617"/>
              <a:gd name="connsiteY78" fmla="*/ 309968 h 673786"/>
              <a:gd name="connsiteX79" fmla="*/ 601500 w 642617"/>
              <a:gd name="connsiteY79" fmla="*/ 290869 h 673786"/>
              <a:gd name="connsiteX80" fmla="*/ 601500 w 642617"/>
              <a:gd name="connsiteY80" fmla="*/ 287553 h 673786"/>
              <a:gd name="connsiteX81" fmla="*/ 604816 w 642617"/>
              <a:gd name="connsiteY81" fmla="*/ 288614 h 673786"/>
              <a:gd name="connsiteX82" fmla="*/ 605877 w 642617"/>
              <a:gd name="connsiteY82" fmla="*/ 288614 h 673786"/>
              <a:gd name="connsiteX83" fmla="*/ 606939 w 642617"/>
              <a:gd name="connsiteY83" fmla="*/ 289807 h 673786"/>
              <a:gd name="connsiteX84" fmla="*/ 609193 w 642617"/>
              <a:gd name="connsiteY84" fmla="*/ 288614 h 673786"/>
              <a:gd name="connsiteX85" fmla="*/ 610254 w 642617"/>
              <a:gd name="connsiteY85" fmla="*/ 288614 h 673786"/>
              <a:gd name="connsiteX86" fmla="*/ 610254 w 642617"/>
              <a:gd name="connsiteY86" fmla="*/ 289807 h 673786"/>
              <a:gd name="connsiteX87" fmla="*/ 611315 w 642617"/>
              <a:gd name="connsiteY87" fmla="*/ 289807 h 673786"/>
              <a:gd name="connsiteX88" fmla="*/ 612509 w 642617"/>
              <a:gd name="connsiteY88" fmla="*/ 288614 h 673786"/>
              <a:gd name="connsiteX89" fmla="*/ 612509 w 642617"/>
              <a:gd name="connsiteY89" fmla="*/ 287553 h 673786"/>
              <a:gd name="connsiteX90" fmla="*/ 613570 w 642617"/>
              <a:gd name="connsiteY90" fmla="*/ 286359 h 673786"/>
              <a:gd name="connsiteX91" fmla="*/ 609061 w 642617"/>
              <a:gd name="connsiteY91" fmla="*/ 279595 h 673786"/>
              <a:gd name="connsiteX92" fmla="*/ 611315 w 642617"/>
              <a:gd name="connsiteY92" fmla="*/ 278401 h 673786"/>
              <a:gd name="connsiteX93" fmla="*/ 610254 w 642617"/>
              <a:gd name="connsiteY93" fmla="*/ 277340 h 673786"/>
              <a:gd name="connsiteX94" fmla="*/ 611315 w 642617"/>
              <a:gd name="connsiteY94" fmla="*/ 275085 h 673786"/>
              <a:gd name="connsiteX95" fmla="*/ 612509 w 642617"/>
              <a:gd name="connsiteY95" fmla="*/ 275085 h 673786"/>
              <a:gd name="connsiteX96" fmla="*/ 617019 w 642617"/>
              <a:gd name="connsiteY96" fmla="*/ 276279 h 673786"/>
              <a:gd name="connsiteX97" fmla="*/ 618080 w 642617"/>
              <a:gd name="connsiteY97" fmla="*/ 279595 h 673786"/>
              <a:gd name="connsiteX98" fmla="*/ 628160 w 642617"/>
              <a:gd name="connsiteY98" fmla="*/ 278401 h 673786"/>
              <a:gd name="connsiteX99" fmla="*/ 634924 w 642617"/>
              <a:gd name="connsiteY99" fmla="*/ 278401 h 673786"/>
              <a:gd name="connsiteX100" fmla="*/ 636118 w 642617"/>
              <a:gd name="connsiteY100" fmla="*/ 279595 h 673786"/>
              <a:gd name="connsiteX101" fmla="*/ 631609 w 642617"/>
              <a:gd name="connsiteY101" fmla="*/ 282911 h 673786"/>
              <a:gd name="connsiteX102" fmla="*/ 631609 w 642617"/>
              <a:gd name="connsiteY102" fmla="*/ 284104 h 673786"/>
              <a:gd name="connsiteX103" fmla="*/ 620334 w 642617"/>
              <a:gd name="connsiteY103" fmla="*/ 291930 h 673786"/>
              <a:gd name="connsiteX104" fmla="*/ 621396 w 642617"/>
              <a:gd name="connsiteY104" fmla="*/ 292991 h 673786"/>
              <a:gd name="connsiteX105" fmla="*/ 625905 w 642617"/>
              <a:gd name="connsiteY105" fmla="*/ 290736 h 673786"/>
              <a:gd name="connsiteX106" fmla="*/ 625905 w 642617"/>
              <a:gd name="connsiteY106" fmla="*/ 289675 h 673786"/>
              <a:gd name="connsiteX107" fmla="*/ 628160 w 642617"/>
              <a:gd name="connsiteY107" fmla="*/ 288481 h 673786"/>
              <a:gd name="connsiteX108" fmla="*/ 629221 w 642617"/>
              <a:gd name="connsiteY108" fmla="*/ 289675 h 673786"/>
              <a:gd name="connsiteX109" fmla="*/ 630282 w 642617"/>
              <a:gd name="connsiteY109" fmla="*/ 289675 h 673786"/>
              <a:gd name="connsiteX110" fmla="*/ 630282 w 642617"/>
              <a:gd name="connsiteY110" fmla="*/ 291930 h 673786"/>
              <a:gd name="connsiteX111" fmla="*/ 631343 w 642617"/>
              <a:gd name="connsiteY111" fmla="*/ 291930 h 673786"/>
              <a:gd name="connsiteX112" fmla="*/ 631343 w 642617"/>
              <a:gd name="connsiteY112" fmla="*/ 292991 h 673786"/>
              <a:gd name="connsiteX113" fmla="*/ 632537 w 642617"/>
              <a:gd name="connsiteY113" fmla="*/ 294052 h 673786"/>
              <a:gd name="connsiteX114" fmla="*/ 632537 w 642617"/>
              <a:gd name="connsiteY114" fmla="*/ 296306 h 673786"/>
              <a:gd name="connsiteX115" fmla="*/ 633598 w 642617"/>
              <a:gd name="connsiteY115" fmla="*/ 297501 h 673786"/>
              <a:gd name="connsiteX116" fmla="*/ 636914 w 642617"/>
              <a:gd name="connsiteY116" fmla="*/ 297501 h 673786"/>
              <a:gd name="connsiteX117" fmla="*/ 634659 w 642617"/>
              <a:gd name="connsiteY117" fmla="*/ 298562 h 673786"/>
              <a:gd name="connsiteX118" fmla="*/ 633598 w 642617"/>
              <a:gd name="connsiteY118" fmla="*/ 303071 h 673786"/>
              <a:gd name="connsiteX119" fmla="*/ 632537 w 642617"/>
              <a:gd name="connsiteY119" fmla="*/ 319916 h 673786"/>
              <a:gd name="connsiteX120" fmla="*/ 642617 w 642617"/>
              <a:gd name="connsiteY120" fmla="*/ 333445 h 673786"/>
              <a:gd name="connsiteX121" fmla="*/ 641556 w 642617"/>
              <a:gd name="connsiteY121" fmla="*/ 339148 h 673786"/>
              <a:gd name="connsiteX122" fmla="*/ 641556 w 642617"/>
              <a:gd name="connsiteY122" fmla="*/ 340209 h 673786"/>
              <a:gd name="connsiteX123" fmla="*/ 639302 w 642617"/>
              <a:gd name="connsiteY123" fmla="*/ 346973 h 673786"/>
              <a:gd name="connsiteX124" fmla="*/ 638240 w 642617"/>
              <a:gd name="connsiteY124" fmla="*/ 345780 h 673786"/>
              <a:gd name="connsiteX125" fmla="*/ 633731 w 642617"/>
              <a:gd name="connsiteY125" fmla="*/ 344719 h 673786"/>
              <a:gd name="connsiteX126" fmla="*/ 625905 w 642617"/>
              <a:gd name="connsiteY126" fmla="*/ 341270 h 673786"/>
              <a:gd name="connsiteX127" fmla="*/ 623650 w 642617"/>
              <a:gd name="connsiteY127" fmla="*/ 340209 h 673786"/>
              <a:gd name="connsiteX128" fmla="*/ 620334 w 642617"/>
              <a:gd name="connsiteY128" fmla="*/ 342464 h 673786"/>
              <a:gd name="connsiteX129" fmla="*/ 620334 w 642617"/>
              <a:gd name="connsiteY129" fmla="*/ 345780 h 673786"/>
              <a:gd name="connsiteX130" fmla="*/ 614631 w 642617"/>
              <a:gd name="connsiteY130" fmla="*/ 345780 h 673786"/>
              <a:gd name="connsiteX131" fmla="*/ 613570 w 642617"/>
              <a:gd name="connsiteY131" fmla="*/ 349096 h 673786"/>
              <a:gd name="connsiteX132" fmla="*/ 615825 w 642617"/>
              <a:gd name="connsiteY132" fmla="*/ 353605 h 673786"/>
              <a:gd name="connsiteX133" fmla="*/ 615825 w 642617"/>
              <a:gd name="connsiteY133" fmla="*/ 355860 h 673786"/>
              <a:gd name="connsiteX134" fmla="*/ 622589 w 642617"/>
              <a:gd name="connsiteY134" fmla="*/ 364879 h 673786"/>
              <a:gd name="connsiteX135" fmla="*/ 625905 w 642617"/>
              <a:gd name="connsiteY135" fmla="*/ 371644 h 673786"/>
              <a:gd name="connsiteX136" fmla="*/ 618080 w 642617"/>
              <a:gd name="connsiteY136" fmla="*/ 370583 h 673786"/>
              <a:gd name="connsiteX137" fmla="*/ 615825 w 642617"/>
              <a:gd name="connsiteY137" fmla="*/ 370583 h 673786"/>
              <a:gd name="connsiteX138" fmla="*/ 615825 w 642617"/>
              <a:gd name="connsiteY138" fmla="*/ 369389 h 673786"/>
              <a:gd name="connsiteX139" fmla="*/ 614631 w 642617"/>
              <a:gd name="connsiteY139" fmla="*/ 368328 h 673786"/>
              <a:gd name="connsiteX140" fmla="*/ 612377 w 642617"/>
              <a:gd name="connsiteY140" fmla="*/ 368328 h 673786"/>
              <a:gd name="connsiteX141" fmla="*/ 611183 w 642617"/>
              <a:gd name="connsiteY141" fmla="*/ 366073 h 673786"/>
              <a:gd name="connsiteX142" fmla="*/ 606673 w 642617"/>
              <a:gd name="connsiteY142" fmla="*/ 366073 h 673786"/>
              <a:gd name="connsiteX143" fmla="*/ 605612 w 642617"/>
              <a:gd name="connsiteY143" fmla="*/ 364879 h 673786"/>
              <a:gd name="connsiteX144" fmla="*/ 604551 w 642617"/>
              <a:gd name="connsiteY144" fmla="*/ 364879 h 673786"/>
              <a:gd name="connsiteX145" fmla="*/ 604551 w 642617"/>
              <a:gd name="connsiteY145" fmla="*/ 363818 h 673786"/>
              <a:gd name="connsiteX146" fmla="*/ 600041 w 642617"/>
              <a:gd name="connsiteY146" fmla="*/ 363818 h 673786"/>
              <a:gd name="connsiteX147" fmla="*/ 598848 w 642617"/>
              <a:gd name="connsiteY147" fmla="*/ 362757 h 673786"/>
              <a:gd name="connsiteX148" fmla="*/ 595532 w 642617"/>
              <a:gd name="connsiteY148" fmla="*/ 359308 h 673786"/>
              <a:gd name="connsiteX149" fmla="*/ 594471 w 642617"/>
              <a:gd name="connsiteY149" fmla="*/ 359308 h 673786"/>
              <a:gd name="connsiteX150" fmla="*/ 593410 w 642617"/>
              <a:gd name="connsiteY150" fmla="*/ 358248 h 673786"/>
              <a:gd name="connsiteX151" fmla="*/ 585584 w 642617"/>
              <a:gd name="connsiteY151" fmla="*/ 365012 h 673786"/>
              <a:gd name="connsiteX152" fmla="*/ 577626 w 642617"/>
              <a:gd name="connsiteY152" fmla="*/ 357186 h 673786"/>
              <a:gd name="connsiteX153" fmla="*/ 574310 w 642617"/>
              <a:gd name="connsiteY153" fmla="*/ 360635 h 673786"/>
              <a:gd name="connsiteX154" fmla="*/ 575371 w 642617"/>
              <a:gd name="connsiteY154" fmla="*/ 362890 h 673786"/>
              <a:gd name="connsiteX155" fmla="*/ 573116 w 642617"/>
              <a:gd name="connsiteY155" fmla="*/ 363951 h 673786"/>
              <a:gd name="connsiteX156" fmla="*/ 568607 w 642617"/>
              <a:gd name="connsiteY156" fmla="*/ 370715 h 673786"/>
              <a:gd name="connsiteX157" fmla="*/ 582136 w 642617"/>
              <a:gd name="connsiteY157" fmla="*/ 376286 h 673786"/>
              <a:gd name="connsiteX158" fmla="*/ 583197 w 642617"/>
              <a:gd name="connsiteY158" fmla="*/ 384112 h 673786"/>
              <a:gd name="connsiteX159" fmla="*/ 583197 w 642617"/>
              <a:gd name="connsiteY159" fmla="*/ 388621 h 673786"/>
              <a:gd name="connsiteX160" fmla="*/ 584390 w 642617"/>
              <a:gd name="connsiteY160" fmla="*/ 390875 h 673786"/>
              <a:gd name="connsiteX161" fmla="*/ 583197 w 642617"/>
              <a:gd name="connsiteY161" fmla="*/ 392069 h 673786"/>
              <a:gd name="connsiteX162" fmla="*/ 579881 w 642617"/>
              <a:gd name="connsiteY162" fmla="*/ 389815 h 673786"/>
              <a:gd name="connsiteX163" fmla="*/ 577626 w 642617"/>
              <a:gd name="connsiteY163" fmla="*/ 394324 h 673786"/>
              <a:gd name="connsiteX164" fmla="*/ 576565 w 642617"/>
              <a:gd name="connsiteY164" fmla="*/ 395385 h 673786"/>
              <a:gd name="connsiteX165" fmla="*/ 576565 w 642617"/>
              <a:gd name="connsiteY165" fmla="*/ 396579 h 673786"/>
              <a:gd name="connsiteX166" fmla="*/ 577626 w 642617"/>
              <a:gd name="connsiteY166" fmla="*/ 397640 h 673786"/>
              <a:gd name="connsiteX167" fmla="*/ 577626 w 642617"/>
              <a:gd name="connsiteY167" fmla="*/ 398701 h 673786"/>
              <a:gd name="connsiteX168" fmla="*/ 575371 w 642617"/>
              <a:gd name="connsiteY168" fmla="*/ 400956 h 673786"/>
              <a:gd name="connsiteX169" fmla="*/ 575371 w 642617"/>
              <a:gd name="connsiteY169" fmla="*/ 408782 h 673786"/>
              <a:gd name="connsiteX170" fmla="*/ 579881 w 642617"/>
              <a:gd name="connsiteY170" fmla="*/ 421117 h 673786"/>
              <a:gd name="connsiteX171" fmla="*/ 577626 w 642617"/>
              <a:gd name="connsiteY171" fmla="*/ 439155 h 673786"/>
              <a:gd name="connsiteX172" fmla="*/ 570862 w 642617"/>
              <a:gd name="connsiteY172" fmla="*/ 450429 h 673786"/>
              <a:gd name="connsiteX173" fmla="*/ 570862 w 642617"/>
              <a:gd name="connsiteY173" fmla="*/ 457193 h 673786"/>
              <a:gd name="connsiteX174" fmla="*/ 607999 w 642617"/>
              <a:gd name="connsiteY174" fmla="*/ 493137 h 673786"/>
              <a:gd name="connsiteX175" fmla="*/ 618080 w 642617"/>
              <a:gd name="connsiteY175" fmla="*/ 503218 h 673786"/>
              <a:gd name="connsiteX176" fmla="*/ 613570 w 642617"/>
              <a:gd name="connsiteY176" fmla="*/ 504411 h 673786"/>
              <a:gd name="connsiteX177" fmla="*/ 612509 w 642617"/>
              <a:gd name="connsiteY177" fmla="*/ 505472 h 673786"/>
              <a:gd name="connsiteX178" fmla="*/ 607999 w 642617"/>
              <a:gd name="connsiteY178" fmla="*/ 506666 h 673786"/>
              <a:gd name="connsiteX179" fmla="*/ 606806 w 642617"/>
              <a:gd name="connsiteY179" fmla="*/ 503218 h 673786"/>
              <a:gd name="connsiteX180" fmla="*/ 603490 w 642617"/>
              <a:gd name="connsiteY180" fmla="*/ 502157 h 673786"/>
              <a:gd name="connsiteX181" fmla="*/ 598980 w 642617"/>
              <a:gd name="connsiteY181" fmla="*/ 503218 h 673786"/>
              <a:gd name="connsiteX182" fmla="*/ 597919 w 642617"/>
              <a:gd name="connsiteY182" fmla="*/ 502157 h 673786"/>
              <a:gd name="connsiteX183" fmla="*/ 597919 w 642617"/>
              <a:gd name="connsiteY183" fmla="*/ 501095 h 673786"/>
              <a:gd name="connsiteX184" fmla="*/ 595665 w 642617"/>
              <a:gd name="connsiteY184" fmla="*/ 499902 h 673786"/>
              <a:gd name="connsiteX185" fmla="*/ 591155 w 642617"/>
              <a:gd name="connsiteY185" fmla="*/ 501095 h 673786"/>
              <a:gd name="connsiteX186" fmla="*/ 588900 w 642617"/>
              <a:gd name="connsiteY186" fmla="*/ 501095 h 673786"/>
              <a:gd name="connsiteX187" fmla="*/ 585584 w 642617"/>
              <a:gd name="connsiteY187" fmla="*/ 497647 h 673786"/>
              <a:gd name="connsiteX188" fmla="*/ 578820 w 642617"/>
              <a:gd name="connsiteY188" fmla="*/ 496586 h 673786"/>
              <a:gd name="connsiteX189" fmla="*/ 577626 w 642617"/>
              <a:gd name="connsiteY189" fmla="*/ 494331 h 673786"/>
              <a:gd name="connsiteX190" fmla="*/ 572055 w 642617"/>
              <a:gd name="connsiteY190" fmla="*/ 495392 h 673786"/>
              <a:gd name="connsiteX191" fmla="*/ 555211 w 642617"/>
              <a:gd name="connsiteY191" fmla="*/ 486373 h 673786"/>
              <a:gd name="connsiteX192" fmla="*/ 545131 w 642617"/>
              <a:gd name="connsiteY192" fmla="*/ 486373 h 673786"/>
              <a:gd name="connsiteX193" fmla="*/ 540621 w 642617"/>
              <a:gd name="connsiteY193" fmla="*/ 487434 h 673786"/>
              <a:gd name="connsiteX194" fmla="*/ 538366 w 642617"/>
              <a:gd name="connsiteY194" fmla="*/ 488627 h 673786"/>
              <a:gd name="connsiteX195" fmla="*/ 538366 w 642617"/>
              <a:gd name="connsiteY195" fmla="*/ 490883 h 673786"/>
              <a:gd name="connsiteX196" fmla="*/ 535050 w 642617"/>
              <a:gd name="connsiteY196" fmla="*/ 494199 h 673786"/>
              <a:gd name="connsiteX197" fmla="*/ 532796 w 642617"/>
              <a:gd name="connsiteY197" fmla="*/ 494199 h 673786"/>
              <a:gd name="connsiteX198" fmla="*/ 517012 w 642617"/>
              <a:gd name="connsiteY198" fmla="*/ 487434 h 673786"/>
              <a:gd name="connsiteX199" fmla="*/ 519267 w 642617"/>
              <a:gd name="connsiteY199" fmla="*/ 500963 h 673786"/>
              <a:gd name="connsiteX200" fmla="*/ 526031 w 642617"/>
              <a:gd name="connsiteY200" fmla="*/ 499769 h 673786"/>
              <a:gd name="connsiteX201" fmla="*/ 531602 w 642617"/>
              <a:gd name="connsiteY201" fmla="*/ 503085 h 673786"/>
              <a:gd name="connsiteX202" fmla="*/ 532796 w 642617"/>
              <a:gd name="connsiteY202" fmla="*/ 503085 h 673786"/>
              <a:gd name="connsiteX203" fmla="*/ 535050 w 642617"/>
              <a:gd name="connsiteY203" fmla="*/ 502024 h 673786"/>
              <a:gd name="connsiteX204" fmla="*/ 537305 w 642617"/>
              <a:gd name="connsiteY204" fmla="*/ 502024 h 673786"/>
              <a:gd name="connsiteX205" fmla="*/ 537305 w 642617"/>
              <a:gd name="connsiteY205" fmla="*/ 505340 h 673786"/>
              <a:gd name="connsiteX206" fmla="*/ 540621 w 642617"/>
              <a:gd name="connsiteY206" fmla="*/ 507595 h 673786"/>
              <a:gd name="connsiteX207" fmla="*/ 543937 w 642617"/>
              <a:gd name="connsiteY207" fmla="*/ 508788 h 673786"/>
              <a:gd name="connsiteX208" fmla="*/ 545131 w 642617"/>
              <a:gd name="connsiteY208" fmla="*/ 511043 h 673786"/>
              <a:gd name="connsiteX209" fmla="*/ 551895 w 642617"/>
              <a:gd name="connsiteY209" fmla="*/ 522317 h 673786"/>
              <a:gd name="connsiteX210" fmla="*/ 551895 w 642617"/>
              <a:gd name="connsiteY210" fmla="*/ 523379 h 673786"/>
              <a:gd name="connsiteX211" fmla="*/ 560914 w 642617"/>
              <a:gd name="connsiteY211" fmla="*/ 531204 h 673786"/>
              <a:gd name="connsiteX212" fmla="*/ 556405 w 642617"/>
              <a:gd name="connsiteY212" fmla="*/ 532398 h 673786"/>
              <a:gd name="connsiteX213" fmla="*/ 555343 w 642617"/>
              <a:gd name="connsiteY213" fmla="*/ 533458 h 673786"/>
              <a:gd name="connsiteX214" fmla="*/ 553089 w 642617"/>
              <a:gd name="connsiteY214" fmla="*/ 533458 h 673786"/>
              <a:gd name="connsiteX215" fmla="*/ 514757 w 642617"/>
              <a:gd name="connsiteY215" fmla="*/ 544733 h 673786"/>
              <a:gd name="connsiteX216" fmla="*/ 514757 w 642617"/>
              <a:gd name="connsiteY216" fmla="*/ 549242 h 673786"/>
              <a:gd name="connsiteX217" fmla="*/ 520328 w 642617"/>
              <a:gd name="connsiteY217" fmla="*/ 554945 h 673786"/>
              <a:gd name="connsiteX218" fmla="*/ 517012 w 642617"/>
              <a:gd name="connsiteY218" fmla="*/ 558261 h 673786"/>
              <a:gd name="connsiteX219" fmla="*/ 519267 w 642617"/>
              <a:gd name="connsiteY219" fmla="*/ 561577 h 673786"/>
              <a:gd name="connsiteX220" fmla="*/ 519267 w 642617"/>
              <a:gd name="connsiteY220" fmla="*/ 568341 h 673786"/>
              <a:gd name="connsiteX221" fmla="*/ 485577 w 642617"/>
              <a:gd name="connsiteY221" fmla="*/ 577360 h 673786"/>
              <a:gd name="connsiteX222" fmla="*/ 469794 w 642617"/>
              <a:gd name="connsiteY222" fmla="*/ 552558 h 673786"/>
              <a:gd name="connsiteX223" fmla="*/ 461968 w 642617"/>
              <a:gd name="connsiteY223" fmla="*/ 548049 h 673786"/>
              <a:gd name="connsiteX224" fmla="*/ 458520 w 642617"/>
              <a:gd name="connsiteY224" fmla="*/ 548049 h 673786"/>
              <a:gd name="connsiteX225" fmla="*/ 456265 w 642617"/>
              <a:gd name="connsiteY225" fmla="*/ 549109 h 673786"/>
              <a:gd name="connsiteX226" fmla="*/ 456265 w 642617"/>
              <a:gd name="connsiteY226" fmla="*/ 550303 h 673786"/>
              <a:gd name="connsiteX227" fmla="*/ 455071 w 642617"/>
              <a:gd name="connsiteY227" fmla="*/ 551364 h 673786"/>
              <a:gd name="connsiteX228" fmla="*/ 447246 w 642617"/>
              <a:gd name="connsiteY228" fmla="*/ 553619 h 673786"/>
              <a:gd name="connsiteX229" fmla="*/ 450562 w 642617"/>
              <a:gd name="connsiteY229" fmla="*/ 570464 h 673786"/>
              <a:gd name="connsiteX230" fmla="*/ 452817 w 642617"/>
              <a:gd name="connsiteY230" fmla="*/ 572719 h 673786"/>
              <a:gd name="connsiteX231" fmla="*/ 452817 w 642617"/>
              <a:gd name="connsiteY231" fmla="*/ 574973 h 673786"/>
              <a:gd name="connsiteX232" fmla="*/ 456132 w 642617"/>
              <a:gd name="connsiteY232" fmla="*/ 579483 h 673786"/>
              <a:gd name="connsiteX233" fmla="*/ 466212 w 642617"/>
              <a:gd name="connsiteY233" fmla="*/ 589563 h 673786"/>
              <a:gd name="connsiteX234" fmla="*/ 488761 w 642617"/>
              <a:gd name="connsiteY234" fmla="*/ 603092 h 673786"/>
              <a:gd name="connsiteX235" fmla="*/ 487699 w 642617"/>
              <a:gd name="connsiteY235" fmla="*/ 603092 h 673786"/>
              <a:gd name="connsiteX236" fmla="*/ 486506 w 642617"/>
              <a:gd name="connsiteY236" fmla="*/ 601898 h 673786"/>
              <a:gd name="connsiteX237" fmla="*/ 485445 w 642617"/>
              <a:gd name="connsiteY237" fmla="*/ 603092 h 673786"/>
              <a:gd name="connsiteX238" fmla="*/ 484383 w 642617"/>
              <a:gd name="connsiteY238" fmla="*/ 603092 h 673786"/>
              <a:gd name="connsiteX239" fmla="*/ 483190 w 642617"/>
              <a:gd name="connsiteY239" fmla="*/ 604153 h 673786"/>
              <a:gd name="connsiteX240" fmla="*/ 483190 w 642617"/>
              <a:gd name="connsiteY240" fmla="*/ 606408 h 673786"/>
              <a:gd name="connsiteX241" fmla="*/ 474171 w 642617"/>
              <a:gd name="connsiteY241" fmla="*/ 606408 h 673786"/>
              <a:gd name="connsiteX242" fmla="*/ 473110 w 642617"/>
              <a:gd name="connsiteY242" fmla="*/ 605214 h 673786"/>
              <a:gd name="connsiteX243" fmla="*/ 467539 w 642617"/>
              <a:gd name="connsiteY243" fmla="*/ 600704 h 673786"/>
              <a:gd name="connsiteX244" fmla="*/ 465284 w 642617"/>
              <a:gd name="connsiteY244" fmla="*/ 599511 h 673786"/>
              <a:gd name="connsiteX245" fmla="*/ 463029 w 642617"/>
              <a:gd name="connsiteY245" fmla="*/ 599511 h 673786"/>
              <a:gd name="connsiteX246" fmla="*/ 461968 w 642617"/>
              <a:gd name="connsiteY246" fmla="*/ 600704 h 673786"/>
              <a:gd name="connsiteX247" fmla="*/ 461968 w 642617"/>
              <a:gd name="connsiteY247" fmla="*/ 605214 h 673786"/>
              <a:gd name="connsiteX248" fmla="*/ 463029 w 642617"/>
              <a:gd name="connsiteY248" fmla="*/ 606408 h 673786"/>
              <a:gd name="connsiteX249" fmla="*/ 464223 w 642617"/>
              <a:gd name="connsiteY249" fmla="*/ 607469 h 673786"/>
              <a:gd name="connsiteX250" fmla="*/ 465284 w 642617"/>
              <a:gd name="connsiteY250" fmla="*/ 611979 h 673786"/>
              <a:gd name="connsiteX251" fmla="*/ 465284 w 642617"/>
              <a:gd name="connsiteY251" fmla="*/ 613172 h 673786"/>
              <a:gd name="connsiteX252" fmla="*/ 466345 w 642617"/>
              <a:gd name="connsiteY252" fmla="*/ 613172 h 673786"/>
              <a:gd name="connsiteX253" fmla="*/ 466345 w 642617"/>
              <a:gd name="connsiteY253" fmla="*/ 614233 h 673786"/>
              <a:gd name="connsiteX254" fmla="*/ 469794 w 642617"/>
              <a:gd name="connsiteY254" fmla="*/ 614233 h 673786"/>
              <a:gd name="connsiteX255" fmla="*/ 470855 w 642617"/>
              <a:gd name="connsiteY255" fmla="*/ 615295 h 673786"/>
              <a:gd name="connsiteX256" fmla="*/ 470855 w 642617"/>
              <a:gd name="connsiteY256" fmla="*/ 618743 h 673786"/>
              <a:gd name="connsiteX257" fmla="*/ 469794 w 642617"/>
              <a:gd name="connsiteY257" fmla="*/ 619804 h 673786"/>
              <a:gd name="connsiteX258" fmla="*/ 468733 w 642617"/>
              <a:gd name="connsiteY258" fmla="*/ 619804 h 673786"/>
              <a:gd name="connsiteX259" fmla="*/ 467672 w 642617"/>
              <a:gd name="connsiteY259" fmla="*/ 620998 h 673786"/>
              <a:gd name="connsiteX260" fmla="*/ 444063 w 642617"/>
              <a:gd name="connsiteY260" fmla="*/ 619804 h 673786"/>
              <a:gd name="connsiteX261" fmla="*/ 442869 w 642617"/>
              <a:gd name="connsiteY261" fmla="*/ 620998 h 673786"/>
              <a:gd name="connsiteX262" fmla="*/ 439553 w 642617"/>
              <a:gd name="connsiteY262" fmla="*/ 620998 h 673786"/>
              <a:gd name="connsiteX263" fmla="*/ 438359 w 642617"/>
              <a:gd name="connsiteY263" fmla="*/ 619804 h 673786"/>
              <a:gd name="connsiteX264" fmla="*/ 430534 w 642617"/>
              <a:gd name="connsiteY264" fmla="*/ 619804 h 673786"/>
              <a:gd name="connsiteX265" fmla="*/ 428279 w 642617"/>
              <a:gd name="connsiteY265" fmla="*/ 618743 h 673786"/>
              <a:gd name="connsiteX266" fmla="*/ 426024 w 642617"/>
              <a:gd name="connsiteY266" fmla="*/ 618743 h 673786"/>
              <a:gd name="connsiteX267" fmla="*/ 426024 w 642617"/>
              <a:gd name="connsiteY267" fmla="*/ 624314 h 673786"/>
              <a:gd name="connsiteX268" fmla="*/ 427085 w 642617"/>
              <a:gd name="connsiteY268" fmla="*/ 625374 h 673786"/>
              <a:gd name="connsiteX269" fmla="*/ 427085 w 642617"/>
              <a:gd name="connsiteY269" fmla="*/ 627630 h 673786"/>
              <a:gd name="connsiteX270" fmla="*/ 426024 w 642617"/>
              <a:gd name="connsiteY270" fmla="*/ 628823 h 673786"/>
              <a:gd name="connsiteX271" fmla="*/ 423769 w 642617"/>
              <a:gd name="connsiteY271" fmla="*/ 628823 h 673786"/>
              <a:gd name="connsiteX272" fmla="*/ 423769 w 642617"/>
              <a:gd name="connsiteY272" fmla="*/ 629884 h 673786"/>
              <a:gd name="connsiteX273" fmla="*/ 421514 w 642617"/>
              <a:gd name="connsiteY273" fmla="*/ 632139 h 673786"/>
              <a:gd name="connsiteX274" fmla="*/ 420454 w 642617"/>
              <a:gd name="connsiteY274" fmla="*/ 632139 h 673786"/>
              <a:gd name="connsiteX275" fmla="*/ 420454 w 642617"/>
              <a:gd name="connsiteY275" fmla="*/ 636649 h 673786"/>
              <a:gd name="connsiteX276" fmla="*/ 419260 w 642617"/>
              <a:gd name="connsiteY276" fmla="*/ 636649 h 673786"/>
              <a:gd name="connsiteX277" fmla="*/ 419260 w 642617"/>
              <a:gd name="connsiteY277" fmla="*/ 635455 h 673786"/>
              <a:gd name="connsiteX278" fmla="*/ 411434 w 642617"/>
              <a:gd name="connsiteY278" fmla="*/ 636649 h 673786"/>
              <a:gd name="connsiteX279" fmla="*/ 409180 w 642617"/>
              <a:gd name="connsiteY279" fmla="*/ 636649 h 673786"/>
              <a:gd name="connsiteX280" fmla="*/ 406925 w 642617"/>
              <a:gd name="connsiteY280" fmla="*/ 635455 h 673786"/>
              <a:gd name="connsiteX281" fmla="*/ 404670 w 642617"/>
              <a:gd name="connsiteY281" fmla="*/ 633200 h 673786"/>
              <a:gd name="connsiteX282" fmla="*/ 403476 w 642617"/>
              <a:gd name="connsiteY282" fmla="*/ 633200 h 673786"/>
              <a:gd name="connsiteX283" fmla="*/ 394457 w 642617"/>
              <a:gd name="connsiteY283" fmla="*/ 630946 h 673786"/>
              <a:gd name="connsiteX284" fmla="*/ 386631 w 642617"/>
              <a:gd name="connsiteY284" fmla="*/ 635455 h 673786"/>
              <a:gd name="connsiteX285" fmla="*/ 387825 w 642617"/>
              <a:gd name="connsiteY285" fmla="*/ 646729 h 673786"/>
              <a:gd name="connsiteX286" fmla="*/ 381061 w 642617"/>
              <a:gd name="connsiteY286" fmla="*/ 648984 h 673786"/>
              <a:gd name="connsiteX287" fmla="*/ 370981 w 642617"/>
              <a:gd name="connsiteY287" fmla="*/ 667022 h 673786"/>
              <a:gd name="connsiteX288" fmla="*/ 354136 w 642617"/>
              <a:gd name="connsiteY288" fmla="*/ 656942 h 673786"/>
              <a:gd name="connsiteX289" fmla="*/ 338352 w 642617"/>
              <a:gd name="connsiteY289" fmla="*/ 664767 h 673786"/>
              <a:gd name="connsiteX290" fmla="*/ 306918 w 642617"/>
              <a:gd name="connsiteY290" fmla="*/ 661451 h 673786"/>
              <a:gd name="connsiteX291" fmla="*/ 294583 w 642617"/>
              <a:gd name="connsiteY291" fmla="*/ 673786 h 673786"/>
              <a:gd name="connsiteX292" fmla="*/ 221501 w 642617"/>
              <a:gd name="connsiteY292" fmla="*/ 573647 h 673786"/>
              <a:gd name="connsiteX293" fmla="*/ 210227 w 642617"/>
              <a:gd name="connsiteY293" fmla="*/ 529745 h 673786"/>
              <a:gd name="connsiteX294" fmla="*/ 198953 w 642617"/>
              <a:gd name="connsiteY294" fmla="*/ 511707 h 673786"/>
              <a:gd name="connsiteX295" fmla="*/ 202269 w 642617"/>
              <a:gd name="connsiteY295" fmla="*/ 509451 h 673786"/>
              <a:gd name="connsiteX296" fmla="*/ 203462 w 642617"/>
              <a:gd name="connsiteY296" fmla="*/ 483588 h 673786"/>
              <a:gd name="connsiteX297" fmla="*/ 195637 w 642617"/>
              <a:gd name="connsiteY297" fmla="*/ 461040 h 673786"/>
              <a:gd name="connsiteX298" fmla="*/ 186618 w 642617"/>
              <a:gd name="connsiteY298" fmla="*/ 432921 h 673786"/>
              <a:gd name="connsiteX299" fmla="*/ 183302 w 642617"/>
              <a:gd name="connsiteY299" fmla="*/ 408119 h 673786"/>
              <a:gd name="connsiteX300" fmla="*/ 178792 w 642617"/>
              <a:gd name="connsiteY300" fmla="*/ 378939 h 673786"/>
              <a:gd name="connsiteX301" fmla="*/ 179986 w 642617"/>
              <a:gd name="connsiteY301" fmla="*/ 377877 h 673786"/>
              <a:gd name="connsiteX302" fmla="*/ 179986 w 642617"/>
              <a:gd name="connsiteY302" fmla="*/ 373367 h 673786"/>
              <a:gd name="connsiteX303" fmla="*/ 178792 w 642617"/>
              <a:gd name="connsiteY303" fmla="*/ 373367 h 673786"/>
              <a:gd name="connsiteX304" fmla="*/ 178792 w 642617"/>
              <a:gd name="connsiteY304" fmla="*/ 371113 h 673786"/>
              <a:gd name="connsiteX305" fmla="*/ 175476 w 642617"/>
              <a:gd name="connsiteY305" fmla="*/ 368858 h 673786"/>
              <a:gd name="connsiteX306" fmla="*/ 174415 w 642617"/>
              <a:gd name="connsiteY306" fmla="*/ 363288 h 673786"/>
              <a:gd name="connsiteX307" fmla="*/ 175476 w 642617"/>
              <a:gd name="connsiteY307" fmla="*/ 362227 h 673786"/>
              <a:gd name="connsiteX308" fmla="*/ 169906 w 642617"/>
              <a:gd name="connsiteY308" fmla="*/ 350953 h 673786"/>
              <a:gd name="connsiteX309" fmla="*/ 154122 w 642617"/>
              <a:gd name="connsiteY309" fmla="*/ 329598 h 673786"/>
              <a:gd name="connsiteX310" fmla="*/ 129319 w 642617"/>
              <a:gd name="connsiteY310" fmla="*/ 304795 h 673786"/>
              <a:gd name="connsiteX311" fmla="*/ 127065 w 642617"/>
              <a:gd name="connsiteY311" fmla="*/ 304795 h 673786"/>
              <a:gd name="connsiteX312" fmla="*/ 124810 w 642617"/>
              <a:gd name="connsiteY312" fmla="*/ 305857 h 673786"/>
              <a:gd name="connsiteX313" fmla="*/ 118045 w 642617"/>
              <a:gd name="connsiteY313" fmla="*/ 304795 h 673786"/>
              <a:gd name="connsiteX314" fmla="*/ 115791 w 642617"/>
              <a:gd name="connsiteY314" fmla="*/ 300286 h 673786"/>
              <a:gd name="connsiteX315" fmla="*/ 114729 w 642617"/>
              <a:gd name="connsiteY315" fmla="*/ 299225 h 673786"/>
              <a:gd name="connsiteX316" fmla="*/ 114729 w 642617"/>
              <a:gd name="connsiteY316" fmla="*/ 298031 h 673786"/>
              <a:gd name="connsiteX317" fmla="*/ 113536 w 642617"/>
              <a:gd name="connsiteY317" fmla="*/ 296970 h 673786"/>
              <a:gd name="connsiteX318" fmla="*/ 112475 w 642617"/>
              <a:gd name="connsiteY318" fmla="*/ 296970 h 673786"/>
              <a:gd name="connsiteX319" fmla="*/ 110220 w 642617"/>
              <a:gd name="connsiteY319" fmla="*/ 293522 h 673786"/>
              <a:gd name="connsiteX320" fmla="*/ 113536 w 642617"/>
              <a:gd name="connsiteY320" fmla="*/ 248558 h 673786"/>
              <a:gd name="connsiteX321" fmla="*/ 79846 w 642617"/>
              <a:gd name="connsiteY321" fmla="*/ 183302 h 673786"/>
              <a:gd name="connsiteX322" fmla="*/ 75337 w 642617"/>
              <a:gd name="connsiteY322" fmla="*/ 174283 h 673786"/>
              <a:gd name="connsiteX323" fmla="*/ 38199 w 642617"/>
              <a:gd name="connsiteY323" fmla="*/ 101068 h 673786"/>
              <a:gd name="connsiteX324" fmla="*/ 23609 w 642617"/>
              <a:gd name="connsiteY324" fmla="*/ 106771 h 673786"/>
              <a:gd name="connsiteX325" fmla="*/ 0 w 642617"/>
              <a:gd name="connsiteY325" fmla="*/ 79714 h 673786"/>
              <a:gd name="connsiteX326" fmla="*/ 4510 w 642617"/>
              <a:gd name="connsiteY326" fmla="*/ 70695 h 673786"/>
              <a:gd name="connsiteX327" fmla="*/ 18039 w 642617"/>
              <a:gd name="connsiteY327" fmla="*/ 47085 h 673786"/>
              <a:gd name="connsiteX328" fmla="*/ 36077 w 642617"/>
              <a:gd name="connsiteY328" fmla="*/ 58359 h 673786"/>
              <a:gd name="connsiteX329" fmla="*/ 46157 w 642617"/>
              <a:gd name="connsiteY329" fmla="*/ 65124 h 673786"/>
              <a:gd name="connsiteX330" fmla="*/ 57431 w 642617"/>
              <a:gd name="connsiteY330" fmla="*/ 67379 h 673786"/>
              <a:gd name="connsiteX331" fmla="*/ 60879 w 642617"/>
              <a:gd name="connsiteY331" fmla="*/ 60614 h 673786"/>
              <a:gd name="connsiteX332" fmla="*/ 94569 w 642617"/>
              <a:gd name="connsiteY332" fmla="*/ 74143 h 673786"/>
              <a:gd name="connsiteX333" fmla="*/ 99078 w 642617"/>
              <a:gd name="connsiteY333" fmla="*/ 65124 h 673786"/>
              <a:gd name="connsiteX334" fmla="*/ 97885 w 642617"/>
              <a:gd name="connsiteY334" fmla="*/ 59553 h 673786"/>
              <a:gd name="connsiteX335" fmla="*/ 103588 w 642617"/>
              <a:gd name="connsiteY335" fmla="*/ 59553 h 673786"/>
              <a:gd name="connsiteX336" fmla="*/ 108098 w 642617"/>
              <a:gd name="connsiteY336" fmla="*/ 69633 h 673786"/>
              <a:gd name="connsiteX337" fmla="*/ 121627 w 642617"/>
              <a:gd name="connsiteY337" fmla="*/ 66318 h 673786"/>
              <a:gd name="connsiteX338" fmla="*/ 116056 w 642617"/>
              <a:gd name="connsiteY338" fmla="*/ 48279 h 673786"/>
              <a:gd name="connsiteX339" fmla="*/ 125075 w 642617"/>
              <a:gd name="connsiteY339" fmla="*/ 47085 h 673786"/>
              <a:gd name="connsiteX340" fmla="*/ 141920 w 642617"/>
              <a:gd name="connsiteY340" fmla="*/ 52656 h 673786"/>
              <a:gd name="connsiteX341" fmla="*/ 144174 w 642617"/>
              <a:gd name="connsiteY341" fmla="*/ 60482 h 673786"/>
              <a:gd name="connsiteX342" fmla="*/ 157703 w 642617"/>
              <a:gd name="connsiteY342" fmla="*/ 58227 h 673786"/>
              <a:gd name="connsiteX343" fmla="*/ 181312 w 642617"/>
              <a:gd name="connsiteY343" fmla="*/ 77327 h 673786"/>
              <a:gd name="connsiteX344" fmla="*/ 228531 w 642617"/>
              <a:gd name="connsiteY344" fmla="*/ 114464 h 673786"/>
              <a:gd name="connsiteX345" fmla="*/ 233040 w 642617"/>
              <a:gd name="connsiteY345" fmla="*/ 118973 h 673786"/>
              <a:gd name="connsiteX346" fmla="*/ 235295 w 642617"/>
              <a:gd name="connsiteY346" fmla="*/ 81836 h 673786"/>
              <a:gd name="connsiteX347" fmla="*/ 245375 w 642617"/>
              <a:gd name="connsiteY347" fmla="*/ 77327 h 673786"/>
              <a:gd name="connsiteX348" fmla="*/ 246436 w 642617"/>
              <a:gd name="connsiteY348" fmla="*/ 88600 h 673786"/>
              <a:gd name="connsiteX349" fmla="*/ 282380 w 642617"/>
              <a:gd name="connsiteY349" fmla="*/ 85284 h 673786"/>
              <a:gd name="connsiteX350" fmla="*/ 283574 w 642617"/>
              <a:gd name="connsiteY350" fmla="*/ 94303 h 673786"/>
              <a:gd name="connsiteX351" fmla="*/ 292593 w 642617"/>
              <a:gd name="connsiteY351" fmla="*/ 94303 h 673786"/>
              <a:gd name="connsiteX352" fmla="*/ 292593 w 642617"/>
              <a:gd name="connsiteY352" fmla="*/ 90855 h 673786"/>
              <a:gd name="connsiteX353" fmla="*/ 291532 w 642617"/>
              <a:gd name="connsiteY353" fmla="*/ 85284 h 673786"/>
              <a:gd name="connsiteX354" fmla="*/ 297103 w 642617"/>
              <a:gd name="connsiteY354" fmla="*/ 81968 h 673786"/>
              <a:gd name="connsiteX355" fmla="*/ 300419 w 642617"/>
              <a:gd name="connsiteY355" fmla="*/ 77458 h 673786"/>
              <a:gd name="connsiteX356" fmla="*/ 299358 w 642617"/>
              <a:gd name="connsiteY356" fmla="*/ 77458 h 673786"/>
              <a:gd name="connsiteX357" fmla="*/ 301612 w 642617"/>
              <a:gd name="connsiteY357" fmla="*/ 74143 h 673786"/>
              <a:gd name="connsiteX358" fmla="*/ 303867 w 642617"/>
              <a:gd name="connsiteY358" fmla="*/ 72949 h 673786"/>
              <a:gd name="connsiteX359" fmla="*/ 306122 w 642617"/>
              <a:gd name="connsiteY359" fmla="*/ 77458 h 673786"/>
              <a:gd name="connsiteX360" fmla="*/ 306122 w 642617"/>
              <a:gd name="connsiteY360" fmla="*/ 81968 h 673786"/>
              <a:gd name="connsiteX361" fmla="*/ 307316 w 642617"/>
              <a:gd name="connsiteY361" fmla="*/ 83030 h 673786"/>
              <a:gd name="connsiteX362" fmla="*/ 308377 w 642617"/>
              <a:gd name="connsiteY362" fmla="*/ 83030 h 673786"/>
              <a:gd name="connsiteX363" fmla="*/ 309438 w 642617"/>
              <a:gd name="connsiteY363" fmla="*/ 85284 h 673786"/>
              <a:gd name="connsiteX364" fmla="*/ 309438 w 642617"/>
              <a:gd name="connsiteY364" fmla="*/ 89794 h 673786"/>
              <a:gd name="connsiteX365" fmla="*/ 310499 w 642617"/>
              <a:gd name="connsiteY365" fmla="*/ 92049 h 673786"/>
              <a:gd name="connsiteX366" fmla="*/ 318324 w 642617"/>
              <a:gd name="connsiteY366" fmla="*/ 90855 h 673786"/>
              <a:gd name="connsiteX367" fmla="*/ 320579 w 642617"/>
              <a:gd name="connsiteY367" fmla="*/ 89794 h 673786"/>
              <a:gd name="connsiteX368" fmla="*/ 321640 w 642617"/>
              <a:gd name="connsiteY368" fmla="*/ 88600 h 673786"/>
              <a:gd name="connsiteX369" fmla="*/ 331721 w 642617"/>
              <a:gd name="connsiteY369" fmla="*/ 92049 h 673786"/>
              <a:gd name="connsiteX370" fmla="*/ 331721 w 642617"/>
              <a:gd name="connsiteY370" fmla="*/ 95365 h 673786"/>
              <a:gd name="connsiteX371" fmla="*/ 332914 w 642617"/>
              <a:gd name="connsiteY371" fmla="*/ 95365 h 673786"/>
              <a:gd name="connsiteX372" fmla="*/ 335169 w 642617"/>
              <a:gd name="connsiteY372" fmla="*/ 94303 h 673786"/>
              <a:gd name="connsiteX373" fmla="*/ 337424 w 642617"/>
              <a:gd name="connsiteY373" fmla="*/ 96558 h 673786"/>
              <a:gd name="connsiteX374" fmla="*/ 338485 w 642617"/>
              <a:gd name="connsiteY374" fmla="*/ 96558 h 673786"/>
              <a:gd name="connsiteX375" fmla="*/ 341801 w 642617"/>
              <a:gd name="connsiteY375" fmla="*/ 97619 h 673786"/>
              <a:gd name="connsiteX376" fmla="*/ 342862 w 642617"/>
              <a:gd name="connsiteY376" fmla="*/ 99874 h 673786"/>
              <a:gd name="connsiteX377" fmla="*/ 342862 w 642617"/>
              <a:gd name="connsiteY377" fmla="*/ 100935 h 673786"/>
              <a:gd name="connsiteX378" fmla="*/ 348432 w 642617"/>
              <a:gd name="connsiteY378" fmla="*/ 100935 h 673786"/>
              <a:gd name="connsiteX379" fmla="*/ 349494 w 642617"/>
              <a:gd name="connsiteY379" fmla="*/ 104384 h 673786"/>
              <a:gd name="connsiteX380" fmla="*/ 352810 w 642617"/>
              <a:gd name="connsiteY380" fmla="*/ 103190 h 673786"/>
              <a:gd name="connsiteX381" fmla="*/ 355064 w 642617"/>
              <a:gd name="connsiteY381" fmla="*/ 79581 h 673786"/>
              <a:gd name="connsiteX382" fmla="*/ 376419 w 642617"/>
              <a:gd name="connsiteY382" fmla="*/ 90855 h 673786"/>
              <a:gd name="connsiteX383" fmla="*/ 379734 w 642617"/>
              <a:gd name="connsiteY383" fmla="*/ 86346 h 673786"/>
              <a:gd name="connsiteX384" fmla="*/ 379734 w 642617"/>
              <a:gd name="connsiteY384" fmla="*/ 81836 h 673786"/>
              <a:gd name="connsiteX385" fmla="*/ 380795 w 642617"/>
              <a:gd name="connsiteY385" fmla="*/ 80642 h 673786"/>
              <a:gd name="connsiteX386" fmla="*/ 381857 w 642617"/>
              <a:gd name="connsiteY386" fmla="*/ 81836 h 673786"/>
              <a:gd name="connsiteX387" fmla="*/ 385173 w 642617"/>
              <a:gd name="connsiteY387" fmla="*/ 79581 h 673786"/>
              <a:gd name="connsiteX388" fmla="*/ 385173 w 642617"/>
              <a:gd name="connsiteY388" fmla="*/ 77327 h 673786"/>
              <a:gd name="connsiteX389" fmla="*/ 388621 w 642617"/>
              <a:gd name="connsiteY389" fmla="*/ 76265 h 673786"/>
              <a:gd name="connsiteX390" fmla="*/ 389682 w 642617"/>
              <a:gd name="connsiteY390" fmla="*/ 76265 h 673786"/>
              <a:gd name="connsiteX391" fmla="*/ 389682 w 642617"/>
              <a:gd name="connsiteY391" fmla="*/ 77327 h 673786"/>
              <a:gd name="connsiteX392" fmla="*/ 390876 w 642617"/>
              <a:gd name="connsiteY392" fmla="*/ 77327 h 673786"/>
              <a:gd name="connsiteX393" fmla="*/ 392069 w 642617"/>
              <a:gd name="connsiteY393" fmla="*/ 76265 h 673786"/>
              <a:gd name="connsiteX394" fmla="*/ 393131 w 642617"/>
              <a:gd name="connsiteY394" fmla="*/ 76265 h 673786"/>
              <a:gd name="connsiteX395" fmla="*/ 394192 w 642617"/>
              <a:gd name="connsiteY395" fmla="*/ 77327 h 673786"/>
              <a:gd name="connsiteX396" fmla="*/ 395385 w 642617"/>
              <a:gd name="connsiteY396" fmla="*/ 77327 h 673786"/>
              <a:gd name="connsiteX397" fmla="*/ 396579 w 642617"/>
              <a:gd name="connsiteY397" fmla="*/ 78520 h 673786"/>
              <a:gd name="connsiteX398" fmla="*/ 401089 w 642617"/>
              <a:gd name="connsiteY398" fmla="*/ 78520 h 673786"/>
              <a:gd name="connsiteX399" fmla="*/ 403344 w 642617"/>
              <a:gd name="connsiteY399" fmla="*/ 71755 h 673786"/>
              <a:gd name="connsiteX400" fmla="*/ 405599 w 642617"/>
              <a:gd name="connsiteY400" fmla="*/ 68439 h 673786"/>
              <a:gd name="connsiteX401" fmla="*/ 410108 w 642617"/>
              <a:gd name="connsiteY401" fmla="*/ 67246 h 673786"/>
              <a:gd name="connsiteX402" fmla="*/ 415811 w 642617"/>
              <a:gd name="connsiteY402" fmla="*/ 61675 h 673786"/>
              <a:gd name="connsiteX403" fmla="*/ 415811 w 642617"/>
              <a:gd name="connsiteY403" fmla="*/ 56104 h 673786"/>
              <a:gd name="connsiteX404" fmla="*/ 411302 w 642617"/>
              <a:gd name="connsiteY404" fmla="*/ 52656 h 673786"/>
              <a:gd name="connsiteX405" fmla="*/ 406792 w 642617"/>
              <a:gd name="connsiteY405" fmla="*/ 47085 h 673786"/>
              <a:gd name="connsiteX406" fmla="*/ 405731 w 642617"/>
              <a:gd name="connsiteY406" fmla="*/ 42576 h 673786"/>
              <a:gd name="connsiteX407" fmla="*/ 401221 w 642617"/>
              <a:gd name="connsiteY407" fmla="*/ 34750 h 673786"/>
              <a:gd name="connsiteX408" fmla="*/ 400160 w 642617"/>
              <a:gd name="connsiteY408" fmla="*/ 29180 h 673786"/>
              <a:gd name="connsiteX409" fmla="*/ 405731 w 642617"/>
              <a:gd name="connsiteY409" fmla="*/ 15651 h 673786"/>
              <a:gd name="connsiteX410" fmla="*/ 406792 w 642617"/>
              <a:gd name="connsiteY410" fmla="*/ 12335 h 673786"/>
              <a:gd name="connsiteX411" fmla="*/ 407986 w 642617"/>
              <a:gd name="connsiteY411" fmla="*/ 12335 h 673786"/>
              <a:gd name="connsiteX412" fmla="*/ 409047 w 642617"/>
              <a:gd name="connsiteY412" fmla="*/ 9019 h 673786"/>
              <a:gd name="connsiteX413" fmla="*/ 407986 w 642617"/>
              <a:gd name="connsiteY413" fmla="*/ 7825 h 673786"/>
              <a:gd name="connsiteX414" fmla="*/ 409047 w 642617"/>
              <a:gd name="connsiteY414" fmla="*/ 6765 h 673786"/>
              <a:gd name="connsiteX415" fmla="*/ 413556 w 642617"/>
              <a:gd name="connsiteY415" fmla="*/ 4509 h 673786"/>
              <a:gd name="connsiteX416" fmla="*/ 415811 w 642617"/>
              <a:gd name="connsiteY416" fmla="*/ 4509 h 673786"/>
              <a:gd name="connsiteX417" fmla="*/ 418066 w 642617"/>
              <a:gd name="connsiteY417" fmla="*/ 6765 h 673786"/>
              <a:gd name="connsiteX418" fmla="*/ 418066 w 642617"/>
              <a:gd name="connsiteY418" fmla="*/ 7825 h 673786"/>
              <a:gd name="connsiteX419" fmla="*/ 422576 w 642617"/>
              <a:gd name="connsiteY419" fmla="*/ 10080 h 673786"/>
              <a:gd name="connsiteX420" fmla="*/ 424830 w 642617"/>
              <a:gd name="connsiteY420" fmla="*/ 5570 h 673786"/>
              <a:gd name="connsiteX421" fmla="*/ 425892 w 642617"/>
              <a:gd name="connsiteY421" fmla="*/ 4509 h 673786"/>
              <a:gd name="connsiteX422" fmla="*/ 429208 w 642617"/>
              <a:gd name="connsiteY422" fmla="*/ 6765 h 673786"/>
              <a:gd name="connsiteX423" fmla="*/ 431462 w 642617"/>
              <a:gd name="connsiteY423" fmla="*/ 2255 h 673786"/>
              <a:gd name="connsiteX424" fmla="*/ 432656 w 642617"/>
              <a:gd name="connsiteY424" fmla="*/ 0 h 673786"/>
              <a:gd name="connsiteX425" fmla="*/ 435972 w 642617"/>
              <a:gd name="connsiteY425" fmla="*/ 0 h 67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642617" h="673786">
                <a:moveTo>
                  <a:pt x="436900" y="397"/>
                </a:moveTo>
                <a:lnTo>
                  <a:pt x="440216" y="5969"/>
                </a:lnTo>
                <a:lnTo>
                  <a:pt x="441410" y="11539"/>
                </a:lnTo>
                <a:lnTo>
                  <a:pt x="444726" y="14988"/>
                </a:lnTo>
                <a:lnTo>
                  <a:pt x="445787" y="21752"/>
                </a:lnTo>
                <a:lnTo>
                  <a:pt x="445787" y="22946"/>
                </a:lnTo>
                <a:lnTo>
                  <a:pt x="448042" y="25200"/>
                </a:lnTo>
                <a:lnTo>
                  <a:pt x="448042" y="30771"/>
                </a:lnTo>
                <a:lnTo>
                  <a:pt x="446848" y="31832"/>
                </a:lnTo>
                <a:lnTo>
                  <a:pt x="445787" y="36342"/>
                </a:lnTo>
                <a:lnTo>
                  <a:pt x="446848" y="39658"/>
                </a:lnTo>
                <a:lnTo>
                  <a:pt x="448042" y="40852"/>
                </a:lnTo>
                <a:lnTo>
                  <a:pt x="449235" y="43106"/>
                </a:lnTo>
                <a:lnTo>
                  <a:pt x="448042" y="44300"/>
                </a:lnTo>
                <a:lnTo>
                  <a:pt x="448042" y="45361"/>
                </a:lnTo>
                <a:lnTo>
                  <a:pt x="453612" y="61145"/>
                </a:lnTo>
                <a:lnTo>
                  <a:pt x="453612" y="70164"/>
                </a:lnTo>
                <a:lnTo>
                  <a:pt x="479476" y="77990"/>
                </a:lnTo>
                <a:lnTo>
                  <a:pt x="494066" y="82499"/>
                </a:lnTo>
                <a:lnTo>
                  <a:pt x="499637" y="88070"/>
                </a:lnTo>
                <a:lnTo>
                  <a:pt x="500698" y="88070"/>
                </a:lnTo>
                <a:lnTo>
                  <a:pt x="500698" y="89130"/>
                </a:lnTo>
                <a:lnTo>
                  <a:pt x="501891" y="89130"/>
                </a:lnTo>
                <a:lnTo>
                  <a:pt x="502953" y="88070"/>
                </a:lnTo>
                <a:lnTo>
                  <a:pt x="504146" y="88070"/>
                </a:lnTo>
                <a:lnTo>
                  <a:pt x="506401" y="93640"/>
                </a:lnTo>
                <a:lnTo>
                  <a:pt x="506401" y="101465"/>
                </a:lnTo>
                <a:lnTo>
                  <a:pt x="507462" y="102659"/>
                </a:lnTo>
                <a:lnTo>
                  <a:pt x="506401" y="103721"/>
                </a:lnTo>
                <a:lnTo>
                  <a:pt x="506401" y="107169"/>
                </a:lnTo>
                <a:lnTo>
                  <a:pt x="507462" y="111679"/>
                </a:lnTo>
                <a:cubicBezTo>
                  <a:pt x="506932" y="117117"/>
                  <a:pt x="510778" y="117382"/>
                  <a:pt x="509717" y="124014"/>
                </a:cubicBezTo>
                <a:lnTo>
                  <a:pt x="508523" y="124014"/>
                </a:lnTo>
                <a:lnTo>
                  <a:pt x="506269" y="126269"/>
                </a:lnTo>
                <a:lnTo>
                  <a:pt x="507329" y="139797"/>
                </a:lnTo>
                <a:lnTo>
                  <a:pt x="512900" y="143246"/>
                </a:lnTo>
                <a:lnTo>
                  <a:pt x="512900" y="150010"/>
                </a:lnTo>
                <a:lnTo>
                  <a:pt x="519664" y="153459"/>
                </a:lnTo>
                <a:lnTo>
                  <a:pt x="519664" y="160223"/>
                </a:lnTo>
                <a:lnTo>
                  <a:pt x="522980" y="163671"/>
                </a:lnTo>
                <a:lnTo>
                  <a:pt x="518471" y="179455"/>
                </a:lnTo>
                <a:lnTo>
                  <a:pt x="519532" y="202003"/>
                </a:lnTo>
                <a:lnTo>
                  <a:pt x="530806" y="203197"/>
                </a:lnTo>
                <a:lnTo>
                  <a:pt x="540886" y="197626"/>
                </a:lnTo>
                <a:lnTo>
                  <a:pt x="547651" y="199881"/>
                </a:lnTo>
                <a:lnTo>
                  <a:pt x="547651" y="200942"/>
                </a:lnTo>
                <a:lnTo>
                  <a:pt x="562241" y="212216"/>
                </a:lnTo>
                <a:lnTo>
                  <a:pt x="555476" y="216725"/>
                </a:lnTo>
                <a:lnTo>
                  <a:pt x="554415" y="228000"/>
                </a:lnTo>
                <a:lnTo>
                  <a:pt x="558925" y="242589"/>
                </a:lnTo>
                <a:lnTo>
                  <a:pt x="559986" y="242589"/>
                </a:lnTo>
                <a:lnTo>
                  <a:pt x="559986" y="244845"/>
                </a:lnTo>
                <a:lnTo>
                  <a:pt x="557731" y="247099"/>
                </a:lnTo>
                <a:lnTo>
                  <a:pt x="558792" y="249354"/>
                </a:lnTo>
                <a:lnTo>
                  <a:pt x="557731" y="257180"/>
                </a:lnTo>
                <a:lnTo>
                  <a:pt x="565556" y="262750"/>
                </a:lnTo>
                <a:lnTo>
                  <a:pt x="566617" y="262750"/>
                </a:lnTo>
                <a:lnTo>
                  <a:pt x="566617" y="263943"/>
                </a:lnTo>
                <a:lnTo>
                  <a:pt x="567679" y="263943"/>
                </a:lnTo>
                <a:lnTo>
                  <a:pt x="567679" y="261689"/>
                </a:lnTo>
                <a:lnTo>
                  <a:pt x="568872" y="260496"/>
                </a:lnTo>
                <a:lnTo>
                  <a:pt x="569933" y="261689"/>
                </a:lnTo>
                <a:lnTo>
                  <a:pt x="572188" y="261689"/>
                </a:lnTo>
                <a:lnTo>
                  <a:pt x="573382" y="260496"/>
                </a:lnTo>
                <a:lnTo>
                  <a:pt x="572188" y="259434"/>
                </a:lnTo>
                <a:lnTo>
                  <a:pt x="573382" y="257180"/>
                </a:lnTo>
                <a:lnTo>
                  <a:pt x="572188" y="256118"/>
                </a:lnTo>
                <a:lnTo>
                  <a:pt x="572188" y="254924"/>
                </a:lnTo>
                <a:lnTo>
                  <a:pt x="574443" y="254924"/>
                </a:lnTo>
                <a:lnTo>
                  <a:pt x="574443" y="253864"/>
                </a:lnTo>
                <a:lnTo>
                  <a:pt x="575504" y="253864"/>
                </a:lnTo>
                <a:lnTo>
                  <a:pt x="575504" y="252670"/>
                </a:lnTo>
                <a:lnTo>
                  <a:pt x="576698" y="253864"/>
                </a:lnTo>
                <a:lnTo>
                  <a:pt x="578952" y="253864"/>
                </a:lnTo>
                <a:lnTo>
                  <a:pt x="584523" y="284237"/>
                </a:lnTo>
                <a:lnTo>
                  <a:pt x="585717" y="287553"/>
                </a:lnTo>
                <a:lnTo>
                  <a:pt x="581207" y="299888"/>
                </a:lnTo>
                <a:lnTo>
                  <a:pt x="580014" y="304398"/>
                </a:lnTo>
                <a:lnTo>
                  <a:pt x="581207" y="309968"/>
                </a:lnTo>
                <a:lnTo>
                  <a:pt x="601500" y="290869"/>
                </a:lnTo>
                <a:lnTo>
                  <a:pt x="601500" y="287553"/>
                </a:lnTo>
                <a:lnTo>
                  <a:pt x="604816" y="288614"/>
                </a:lnTo>
                <a:lnTo>
                  <a:pt x="605877" y="288614"/>
                </a:lnTo>
                <a:lnTo>
                  <a:pt x="606939" y="289807"/>
                </a:lnTo>
                <a:lnTo>
                  <a:pt x="609193" y="288614"/>
                </a:lnTo>
                <a:lnTo>
                  <a:pt x="610254" y="288614"/>
                </a:lnTo>
                <a:lnTo>
                  <a:pt x="610254" y="289807"/>
                </a:lnTo>
                <a:lnTo>
                  <a:pt x="611315" y="289807"/>
                </a:lnTo>
                <a:lnTo>
                  <a:pt x="612509" y="288614"/>
                </a:lnTo>
                <a:lnTo>
                  <a:pt x="612509" y="287553"/>
                </a:lnTo>
                <a:lnTo>
                  <a:pt x="613570" y="286359"/>
                </a:lnTo>
                <a:lnTo>
                  <a:pt x="609061" y="279595"/>
                </a:lnTo>
                <a:lnTo>
                  <a:pt x="611315" y="278401"/>
                </a:lnTo>
                <a:lnTo>
                  <a:pt x="610254" y="277340"/>
                </a:lnTo>
                <a:lnTo>
                  <a:pt x="611315" y="275085"/>
                </a:lnTo>
                <a:lnTo>
                  <a:pt x="612509" y="275085"/>
                </a:lnTo>
                <a:lnTo>
                  <a:pt x="617019" y="276279"/>
                </a:lnTo>
                <a:lnTo>
                  <a:pt x="618080" y="279595"/>
                </a:lnTo>
                <a:lnTo>
                  <a:pt x="628160" y="278401"/>
                </a:lnTo>
                <a:lnTo>
                  <a:pt x="634924" y="278401"/>
                </a:lnTo>
                <a:lnTo>
                  <a:pt x="636118" y="279595"/>
                </a:lnTo>
                <a:lnTo>
                  <a:pt x="631609" y="282911"/>
                </a:lnTo>
                <a:lnTo>
                  <a:pt x="631609" y="284104"/>
                </a:lnTo>
                <a:lnTo>
                  <a:pt x="620334" y="291930"/>
                </a:lnTo>
                <a:lnTo>
                  <a:pt x="621396" y="292991"/>
                </a:lnTo>
                <a:lnTo>
                  <a:pt x="625905" y="290736"/>
                </a:lnTo>
                <a:lnTo>
                  <a:pt x="625905" y="289675"/>
                </a:lnTo>
                <a:lnTo>
                  <a:pt x="628160" y="288481"/>
                </a:lnTo>
                <a:lnTo>
                  <a:pt x="629221" y="289675"/>
                </a:lnTo>
                <a:lnTo>
                  <a:pt x="630282" y="289675"/>
                </a:lnTo>
                <a:lnTo>
                  <a:pt x="630282" y="291930"/>
                </a:lnTo>
                <a:lnTo>
                  <a:pt x="631343" y="291930"/>
                </a:lnTo>
                <a:lnTo>
                  <a:pt x="631343" y="292991"/>
                </a:lnTo>
                <a:lnTo>
                  <a:pt x="632537" y="294052"/>
                </a:lnTo>
                <a:lnTo>
                  <a:pt x="632537" y="296306"/>
                </a:lnTo>
                <a:lnTo>
                  <a:pt x="633598" y="297501"/>
                </a:lnTo>
                <a:lnTo>
                  <a:pt x="636914" y="297501"/>
                </a:lnTo>
                <a:lnTo>
                  <a:pt x="634659" y="298562"/>
                </a:lnTo>
                <a:lnTo>
                  <a:pt x="633598" y="303071"/>
                </a:lnTo>
                <a:lnTo>
                  <a:pt x="632537" y="319916"/>
                </a:lnTo>
                <a:lnTo>
                  <a:pt x="642617" y="333445"/>
                </a:lnTo>
                <a:lnTo>
                  <a:pt x="641556" y="339148"/>
                </a:lnTo>
                <a:lnTo>
                  <a:pt x="641556" y="340209"/>
                </a:lnTo>
                <a:lnTo>
                  <a:pt x="639302" y="346973"/>
                </a:lnTo>
                <a:lnTo>
                  <a:pt x="638240" y="345780"/>
                </a:lnTo>
                <a:lnTo>
                  <a:pt x="633731" y="344719"/>
                </a:lnTo>
                <a:lnTo>
                  <a:pt x="625905" y="341270"/>
                </a:lnTo>
                <a:lnTo>
                  <a:pt x="623650" y="340209"/>
                </a:lnTo>
                <a:lnTo>
                  <a:pt x="620334" y="342464"/>
                </a:lnTo>
                <a:lnTo>
                  <a:pt x="620334" y="345780"/>
                </a:lnTo>
                <a:lnTo>
                  <a:pt x="614631" y="345780"/>
                </a:lnTo>
                <a:lnTo>
                  <a:pt x="613570" y="349096"/>
                </a:lnTo>
                <a:lnTo>
                  <a:pt x="615825" y="353605"/>
                </a:lnTo>
                <a:lnTo>
                  <a:pt x="615825" y="355860"/>
                </a:lnTo>
                <a:lnTo>
                  <a:pt x="622589" y="364879"/>
                </a:lnTo>
                <a:lnTo>
                  <a:pt x="625905" y="371644"/>
                </a:lnTo>
                <a:lnTo>
                  <a:pt x="618080" y="370583"/>
                </a:lnTo>
                <a:lnTo>
                  <a:pt x="615825" y="370583"/>
                </a:lnTo>
                <a:lnTo>
                  <a:pt x="615825" y="369389"/>
                </a:lnTo>
                <a:lnTo>
                  <a:pt x="614631" y="368328"/>
                </a:lnTo>
                <a:lnTo>
                  <a:pt x="612377" y="368328"/>
                </a:lnTo>
                <a:lnTo>
                  <a:pt x="611183" y="366073"/>
                </a:lnTo>
                <a:lnTo>
                  <a:pt x="606673" y="366073"/>
                </a:lnTo>
                <a:lnTo>
                  <a:pt x="605612" y="364879"/>
                </a:lnTo>
                <a:lnTo>
                  <a:pt x="604551" y="364879"/>
                </a:lnTo>
                <a:lnTo>
                  <a:pt x="604551" y="363818"/>
                </a:lnTo>
                <a:lnTo>
                  <a:pt x="600041" y="363818"/>
                </a:lnTo>
                <a:lnTo>
                  <a:pt x="598848" y="362757"/>
                </a:lnTo>
                <a:lnTo>
                  <a:pt x="595532" y="359308"/>
                </a:lnTo>
                <a:lnTo>
                  <a:pt x="594471" y="359308"/>
                </a:lnTo>
                <a:lnTo>
                  <a:pt x="593410" y="358248"/>
                </a:lnTo>
                <a:lnTo>
                  <a:pt x="585584" y="365012"/>
                </a:lnTo>
                <a:lnTo>
                  <a:pt x="577626" y="357186"/>
                </a:lnTo>
                <a:lnTo>
                  <a:pt x="574310" y="360635"/>
                </a:lnTo>
                <a:lnTo>
                  <a:pt x="575371" y="362890"/>
                </a:lnTo>
                <a:lnTo>
                  <a:pt x="573116" y="363951"/>
                </a:lnTo>
                <a:lnTo>
                  <a:pt x="568607" y="370715"/>
                </a:lnTo>
                <a:lnTo>
                  <a:pt x="582136" y="376286"/>
                </a:lnTo>
                <a:lnTo>
                  <a:pt x="583197" y="384112"/>
                </a:lnTo>
                <a:lnTo>
                  <a:pt x="583197" y="388621"/>
                </a:lnTo>
                <a:lnTo>
                  <a:pt x="584390" y="390875"/>
                </a:lnTo>
                <a:lnTo>
                  <a:pt x="583197" y="392069"/>
                </a:lnTo>
                <a:lnTo>
                  <a:pt x="579881" y="389815"/>
                </a:lnTo>
                <a:lnTo>
                  <a:pt x="577626" y="394324"/>
                </a:lnTo>
                <a:lnTo>
                  <a:pt x="576565" y="395385"/>
                </a:lnTo>
                <a:lnTo>
                  <a:pt x="576565" y="396579"/>
                </a:lnTo>
                <a:lnTo>
                  <a:pt x="577626" y="397640"/>
                </a:lnTo>
                <a:lnTo>
                  <a:pt x="577626" y="398701"/>
                </a:lnTo>
                <a:lnTo>
                  <a:pt x="575371" y="400956"/>
                </a:lnTo>
                <a:lnTo>
                  <a:pt x="575371" y="408782"/>
                </a:lnTo>
                <a:lnTo>
                  <a:pt x="579881" y="421117"/>
                </a:lnTo>
                <a:lnTo>
                  <a:pt x="577626" y="439155"/>
                </a:lnTo>
                <a:lnTo>
                  <a:pt x="570862" y="450429"/>
                </a:lnTo>
                <a:lnTo>
                  <a:pt x="570862" y="457193"/>
                </a:lnTo>
                <a:lnTo>
                  <a:pt x="607999" y="493137"/>
                </a:lnTo>
                <a:lnTo>
                  <a:pt x="618080" y="503218"/>
                </a:lnTo>
                <a:lnTo>
                  <a:pt x="613570" y="504411"/>
                </a:lnTo>
                <a:lnTo>
                  <a:pt x="612509" y="505472"/>
                </a:lnTo>
                <a:lnTo>
                  <a:pt x="607999" y="506666"/>
                </a:lnTo>
                <a:lnTo>
                  <a:pt x="606806" y="503218"/>
                </a:lnTo>
                <a:lnTo>
                  <a:pt x="603490" y="502157"/>
                </a:lnTo>
                <a:lnTo>
                  <a:pt x="598980" y="503218"/>
                </a:lnTo>
                <a:lnTo>
                  <a:pt x="597919" y="502157"/>
                </a:lnTo>
                <a:lnTo>
                  <a:pt x="597919" y="501095"/>
                </a:lnTo>
                <a:lnTo>
                  <a:pt x="595665" y="499902"/>
                </a:lnTo>
                <a:lnTo>
                  <a:pt x="591155" y="501095"/>
                </a:lnTo>
                <a:lnTo>
                  <a:pt x="588900" y="501095"/>
                </a:lnTo>
                <a:lnTo>
                  <a:pt x="585584" y="497647"/>
                </a:lnTo>
                <a:lnTo>
                  <a:pt x="578820" y="496586"/>
                </a:lnTo>
                <a:lnTo>
                  <a:pt x="577626" y="494331"/>
                </a:lnTo>
                <a:lnTo>
                  <a:pt x="572055" y="495392"/>
                </a:lnTo>
                <a:lnTo>
                  <a:pt x="555211" y="486373"/>
                </a:lnTo>
                <a:lnTo>
                  <a:pt x="545131" y="486373"/>
                </a:lnTo>
                <a:lnTo>
                  <a:pt x="540621" y="487434"/>
                </a:lnTo>
                <a:lnTo>
                  <a:pt x="538366" y="488627"/>
                </a:lnTo>
                <a:lnTo>
                  <a:pt x="538366" y="490883"/>
                </a:lnTo>
                <a:lnTo>
                  <a:pt x="535050" y="494199"/>
                </a:lnTo>
                <a:lnTo>
                  <a:pt x="532796" y="494199"/>
                </a:lnTo>
                <a:lnTo>
                  <a:pt x="517012" y="487434"/>
                </a:lnTo>
                <a:lnTo>
                  <a:pt x="519267" y="500963"/>
                </a:lnTo>
                <a:lnTo>
                  <a:pt x="526031" y="499769"/>
                </a:lnTo>
                <a:lnTo>
                  <a:pt x="531602" y="503085"/>
                </a:lnTo>
                <a:lnTo>
                  <a:pt x="532796" y="503085"/>
                </a:lnTo>
                <a:lnTo>
                  <a:pt x="535050" y="502024"/>
                </a:lnTo>
                <a:lnTo>
                  <a:pt x="537305" y="502024"/>
                </a:lnTo>
                <a:lnTo>
                  <a:pt x="537305" y="505340"/>
                </a:lnTo>
                <a:lnTo>
                  <a:pt x="540621" y="507595"/>
                </a:lnTo>
                <a:lnTo>
                  <a:pt x="543937" y="508788"/>
                </a:lnTo>
                <a:lnTo>
                  <a:pt x="545131" y="511043"/>
                </a:lnTo>
                <a:lnTo>
                  <a:pt x="551895" y="522317"/>
                </a:lnTo>
                <a:lnTo>
                  <a:pt x="551895" y="523379"/>
                </a:lnTo>
                <a:cubicBezTo>
                  <a:pt x="554945" y="526429"/>
                  <a:pt x="557731" y="527490"/>
                  <a:pt x="560914" y="531204"/>
                </a:cubicBezTo>
                <a:lnTo>
                  <a:pt x="556405" y="532398"/>
                </a:lnTo>
                <a:lnTo>
                  <a:pt x="555343" y="533458"/>
                </a:lnTo>
                <a:lnTo>
                  <a:pt x="553089" y="533458"/>
                </a:lnTo>
                <a:lnTo>
                  <a:pt x="514757" y="544733"/>
                </a:lnTo>
                <a:lnTo>
                  <a:pt x="514757" y="549242"/>
                </a:lnTo>
                <a:lnTo>
                  <a:pt x="520328" y="554945"/>
                </a:lnTo>
                <a:lnTo>
                  <a:pt x="517012" y="558261"/>
                </a:lnTo>
                <a:lnTo>
                  <a:pt x="519267" y="561577"/>
                </a:lnTo>
                <a:lnTo>
                  <a:pt x="519267" y="568341"/>
                </a:lnTo>
                <a:lnTo>
                  <a:pt x="485577" y="577360"/>
                </a:lnTo>
                <a:lnTo>
                  <a:pt x="469794" y="552558"/>
                </a:lnTo>
                <a:lnTo>
                  <a:pt x="461968" y="548049"/>
                </a:lnTo>
                <a:lnTo>
                  <a:pt x="458520" y="548049"/>
                </a:lnTo>
                <a:lnTo>
                  <a:pt x="456265" y="549109"/>
                </a:lnTo>
                <a:lnTo>
                  <a:pt x="456265" y="550303"/>
                </a:lnTo>
                <a:lnTo>
                  <a:pt x="455071" y="551364"/>
                </a:lnTo>
                <a:lnTo>
                  <a:pt x="447246" y="553619"/>
                </a:lnTo>
                <a:lnTo>
                  <a:pt x="450562" y="570464"/>
                </a:lnTo>
                <a:lnTo>
                  <a:pt x="452817" y="572719"/>
                </a:lnTo>
                <a:lnTo>
                  <a:pt x="452817" y="574973"/>
                </a:lnTo>
                <a:lnTo>
                  <a:pt x="456132" y="579483"/>
                </a:lnTo>
                <a:lnTo>
                  <a:pt x="466212" y="589563"/>
                </a:lnTo>
                <a:lnTo>
                  <a:pt x="488761" y="603092"/>
                </a:lnTo>
                <a:lnTo>
                  <a:pt x="487699" y="603092"/>
                </a:lnTo>
                <a:lnTo>
                  <a:pt x="486506" y="601898"/>
                </a:lnTo>
                <a:lnTo>
                  <a:pt x="485445" y="603092"/>
                </a:lnTo>
                <a:lnTo>
                  <a:pt x="484383" y="603092"/>
                </a:lnTo>
                <a:lnTo>
                  <a:pt x="483190" y="604153"/>
                </a:lnTo>
                <a:lnTo>
                  <a:pt x="483190" y="606408"/>
                </a:lnTo>
                <a:lnTo>
                  <a:pt x="474171" y="606408"/>
                </a:lnTo>
                <a:lnTo>
                  <a:pt x="473110" y="605214"/>
                </a:lnTo>
                <a:lnTo>
                  <a:pt x="467539" y="600704"/>
                </a:lnTo>
                <a:lnTo>
                  <a:pt x="465284" y="599511"/>
                </a:lnTo>
                <a:lnTo>
                  <a:pt x="463029" y="599511"/>
                </a:lnTo>
                <a:lnTo>
                  <a:pt x="461968" y="600704"/>
                </a:lnTo>
                <a:lnTo>
                  <a:pt x="461968" y="605214"/>
                </a:lnTo>
                <a:lnTo>
                  <a:pt x="463029" y="606408"/>
                </a:lnTo>
                <a:lnTo>
                  <a:pt x="464223" y="607469"/>
                </a:lnTo>
                <a:lnTo>
                  <a:pt x="465284" y="611979"/>
                </a:lnTo>
                <a:lnTo>
                  <a:pt x="465284" y="613172"/>
                </a:lnTo>
                <a:lnTo>
                  <a:pt x="466345" y="613172"/>
                </a:lnTo>
                <a:lnTo>
                  <a:pt x="466345" y="614233"/>
                </a:lnTo>
                <a:lnTo>
                  <a:pt x="469794" y="614233"/>
                </a:lnTo>
                <a:lnTo>
                  <a:pt x="470855" y="615295"/>
                </a:lnTo>
                <a:lnTo>
                  <a:pt x="470855" y="618743"/>
                </a:lnTo>
                <a:lnTo>
                  <a:pt x="469794" y="619804"/>
                </a:lnTo>
                <a:lnTo>
                  <a:pt x="468733" y="619804"/>
                </a:lnTo>
                <a:lnTo>
                  <a:pt x="467672" y="620998"/>
                </a:lnTo>
                <a:lnTo>
                  <a:pt x="444063" y="619804"/>
                </a:lnTo>
                <a:lnTo>
                  <a:pt x="442869" y="620998"/>
                </a:lnTo>
                <a:lnTo>
                  <a:pt x="439553" y="620998"/>
                </a:lnTo>
                <a:lnTo>
                  <a:pt x="438359" y="619804"/>
                </a:lnTo>
                <a:lnTo>
                  <a:pt x="430534" y="619804"/>
                </a:lnTo>
                <a:lnTo>
                  <a:pt x="428279" y="618743"/>
                </a:lnTo>
                <a:lnTo>
                  <a:pt x="426024" y="618743"/>
                </a:lnTo>
                <a:lnTo>
                  <a:pt x="426024" y="624314"/>
                </a:lnTo>
                <a:lnTo>
                  <a:pt x="427085" y="625374"/>
                </a:lnTo>
                <a:lnTo>
                  <a:pt x="427085" y="627630"/>
                </a:lnTo>
                <a:lnTo>
                  <a:pt x="426024" y="628823"/>
                </a:lnTo>
                <a:lnTo>
                  <a:pt x="423769" y="628823"/>
                </a:lnTo>
                <a:lnTo>
                  <a:pt x="423769" y="629884"/>
                </a:lnTo>
                <a:lnTo>
                  <a:pt x="421514" y="632139"/>
                </a:lnTo>
                <a:lnTo>
                  <a:pt x="420454" y="632139"/>
                </a:lnTo>
                <a:lnTo>
                  <a:pt x="420454" y="636649"/>
                </a:lnTo>
                <a:lnTo>
                  <a:pt x="419260" y="636649"/>
                </a:lnTo>
                <a:lnTo>
                  <a:pt x="419260" y="635455"/>
                </a:lnTo>
                <a:cubicBezTo>
                  <a:pt x="415679" y="635455"/>
                  <a:pt x="415015" y="631874"/>
                  <a:pt x="411434" y="636649"/>
                </a:cubicBezTo>
                <a:lnTo>
                  <a:pt x="409180" y="636649"/>
                </a:lnTo>
                <a:lnTo>
                  <a:pt x="406925" y="635455"/>
                </a:lnTo>
                <a:lnTo>
                  <a:pt x="404670" y="633200"/>
                </a:lnTo>
                <a:lnTo>
                  <a:pt x="403476" y="633200"/>
                </a:lnTo>
                <a:lnTo>
                  <a:pt x="394457" y="630946"/>
                </a:lnTo>
                <a:lnTo>
                  <a:pt x="386631" y="635455"/>
                </a:lnTo>
                <a:lnTo>
                  <a:pt x="387825" y="646729"/>
                </a:lnTo>
                <a:lnTo>
                  <a:pt x="381061" y="648984"/>
                </a:lnTo>
                <a:lnTo>
                  <a:pt x="370981" y="667022"/>
                </a:lnTo>
                <a:lnTo>
                  <a:pt x="354136" y="656942"/>
                </a:lnTo>
                <a:lnTo>
                  <a:pt x="338352" y="664767"/>
                </a:lnTo>
                <a:lnTo>
                  <a:pt x="306918" y="661451"/>
                </a:lnTo>
                <a:lnTo>
                  <a:pt x="294583" y="673786"/>
                </a:lnTo>
                <a:lnTo>
                  <a:pt x="221501" y="573647"/>
                </a:lnTo>
                <a:lnTo>
                  <a:pt x="210227" y="529745"/>
                </a:lnTo>
                <a:lnTo>
                  <a:pt x="198953" y="511707"/>
                </a:lnTo>
                <a:lnTo>
                  <a:pt x="202269" y="509451"/>
                </a:lnTo>
                <a:lnTo>
                  <a:pt x="203462" y="483588"/>
                </a:lnTo>
                <a:lnTo>
                  <a:pt x="195637" y="461040"/>
                </a:lnTo>
                <a:lnTo>
                  <a:pt x="186618" y="432921"/>
                </a:lnTo>
                <a:lnTo>
                  <a:pt x="183302" y="408119"/>
                </a:lnTo>
                <a:lnTo>
                  <a:pt x="178792" y="378939"/>
                </a:lnTo>
                <a:lnTo>
                  <a:pt x="179986" y="377877"/>
                </a:lnTo>
                <a:lnTo>
                  <a:pt x="179986" y="373367"/>
                </a:lnTo>
                <a:lnTo>
                  <a:pt x="178792" y="373367"/>
                </a:lnTo>
                <a:lnTo>
                  <a:pt x="178792" y="371113"/>
                </a:lnTo>
                <a:lnTo>
                  <a:pt x="175476" y="368858"/>
                </a:lnTo>
                <a:lnTo>
                  <a:pt x="174415" y="363288"/>
                </a:lnTo>
                <a:lnTo>
                  <a:pt x="175476" y="362227"/>
                </a:lnTo>
                <a:lnTo>
                  <a:pt x="169906" y="350953"/>
                </a:lnTo>
                <a:lnTo>
                  <a:pt x="154122" y="329598"/>
                </a:lnTo>
                <a:lnTo>
                  <a:pt x="129319" y="304795"/>
                </a:lnTo>
                <a:lnTo>
                  <a:pt x="127065" y="304795"/>
                </a:lnTo>
                <a:lnTo>
                  <a:pt x="124810" y="305857"/>
                </a:lnTo>
                <a:lnTo>
                  <a:pt x="118045" y="304795"/>
                </a:lnTo>
                <a:lnTo>
                  <a:pt x="115791" y="300286"/>
                </a:lnTo>
                <a:lnTo>
                  <a:pt x="114729" y="299225"/>
                </a:lnTo>
                <a:lnTo>
                  <a:pt x="114729" y="298031"/>
                </a:lnTo>
                <a:lnTo>
                  <a:pt x="113536" y="296970"/>
                </a:lnTo>
                <a:lnTo>
                  <a:pt x="112475" y="296970"/>
                </a:lnTo>
                <a:lnTo>
                  <a:pt x="110220" y="293522"/>
                </a:lnTo>
                <a:lnTo>
                  <a:pt x="113536" y="248558"/>
                </a:lnTo>
                <a:lnTo>
                  <a:pt x="79846" y="183302"/>
                </a:lnTo>
                <a:lnTo>
                  <a:pt x="75337" y="174283"/>
                </a:lnTo>
                <a:lnTo>
                  <a:pt x="38199" y="101068"/>
                </a:lnTo>
                <a:lnTo>
                  <a:pt x="23609" y="106771"/>
                </a:lnTo>
                <a:lnTo>
                  <a:pt x="0" y="79714"/>
                </a:lnTo>
                <a:lnTo>
                  <a:pt x="4510" y="70695"/>
                </a:lnTo>
                <a:lnTo>
                  <a:pt x="18039" y="47085"/>
                </a:lnTo>
                <a:lnTo>
                  <a:pt x="36077" y="58359"/>
                </a:lnTo>
                <a:lnTo>
                  <a:pt x="46157" y="65124"/>
                </a:lnTo>
                <a:lnTo>
                  <a:pt x="57431" y="67379"/>
                </a:lnTo>
                <a:lnTo>
                  <a:pt x="60879" y="60614"/>
                </a:lnTo>
                <a:lnTo>
                  <a:pt x="94569" y="74143"/>
                </a:lnTo>
                <a:lnTo>
                  <a:pt x="99078" y="65124"/>
                </a:lnTo>
                <a:lnTo>
                  <a:pt x="97885" y="59553"/>
                </a:lnTo>
                <a:lnTo>
                  <a:pt x="103588" y="59553"/>
                </a:lnTo>
                <a:lnTo>
                  <a:pt x="108098" y="69633"/>
                </a:lnTo>
                <a:lnTo>
                  <a:pt x="121627" y="66318"/>
                </a:lnTo>
                <a:lnTo>
                  <a:pt x="116056" y="48279"/>
                </a:lnTo>
                <a:lnTo>
                  <a:pt x="125075" y="47085"/>
                </a:lnTo>
                <a:lnTo>
                  <a:pt x="141920" y="52656"/>
                </a:lnTo>
                <a:lnTo>
                  <a:pt x="144174" y="60482"/>
                </a:lnTo>
                <a:lnTo>
                  <a:pt x="157703" y="58227"/>
                </a:lnTo>
                <a:lnTo>
                  <a:pt x="181312" y="77327"/>
                </a:lnTo>
                <a:lnTo>
                  <a:pt x="228531" y="114464"/>
                </a:lnTo>
                <a:lnTo>
                  <a:pt x="233040" y="118973"/>
                </a:lnTo>
                <a:lnTo>
                  <a:pt x="235295" y="81836"/>
                </a:lnTo>
                <a:lnTo>
                  <a:pt x="245375" y="77327"/>
                </a:lnTo>
                <a:lnTo>
                  <a:pt x="246436" y="88600"/>
                </a:lnTo>
                <a:lnTo>
                  <a:pt x="282380" y="85284"/>
                </a:lnTo>
                <a:lnTo>
                  <a:pt x="283574" y="94303"/>
                </a:lnTo>
                <a:lnTo>
                  <a:pt x="292593" y="94303"/>
                </a:lnTo>
                <a:lnTo>
                  <a:pt x="292593" y="90855"/>
                </a:lnTo>
                <a:lnTo>
                  <a:pt x="291532" y="85284"/>
                </a:lnTo>
                <a:lnTo>
                  <a:pt x="297103" y="81968"/>
                </a:lnTo>
                <a:lnTo>
                  <a:pt x="300419" y="77458"/>
                </a:lnTo>
                <a:lnTo>
                  <a:pt x="299358" y="77458"/>
                </a:lnTo>
                <a:lnTo>
                  <a:pt x="301612" y="74143"/>
                </a:lnTo>
                <a:lnTo>
                  <a:pt x="303867" y="72949"/>
                </a:lnTo>
                <a:lnTo>
                  <a:pt x="306122" y="77458"/>
                </a:lnTo>
                <a:lnTo>
                  <a:pt x="306122" y="81968"/>
                </a:lnTo>
                <a:lnTo>
                  <a:pt x="307316" y="83030"/>
                </a:lnTo>
                <a:lnTo>
                  <a:pt x="308377" y="83030"/>
                </a:lnTo>
                <a:lnTo>
                  <a:pt x="309438" y="85284"/>
                </a:lnTo>
                <a:lnTo>
                  <a:pt x="309438" y="89794"/>
                </a:lnTo>
                <a:lnTo>
                  <a:pt x="310499" y="92049"/>
                </a:lnTo>
                <a:lnTo>
                  <a:pt x="318324" y="90855"/>
                </a:lnTo>
                <a:lnTo>
                  <a:pt x="320579" y="89794"/>
                </a:lnTo>
                <a:lnTo>
                  <a:pt x="321640" y="88600"/>
                </a:lnTo>
                <a:lnTo>
                  <a:pt x="331721" y="92049"/>
                </a:lnTo>
                <a:lnTo>
                  <a:pt x="331721" y="95365"/>
                </a:lnTo>
                <a:lnTo>
                  <a:pt x="332914" y="95365"/>
                </a:lnTo>
                <a:lnTo>
                  <a:pt x="335169" y="94303"/>
                </a:lnTo>
                <a:lnTo>
                  <a:pt x="337424" y="96558"/>
                </a:lnTo>
                <a:lnTo>
                  <a:pt x="338485" y="96558"/>
                </a:lnTo>
                <a:lnTo>
                  <a:pt x="341801" y="97619"/>
                </a:lnTo>
                <a:lnTo>
                  <a:pt x="342862" y="99874"/>
                </a:lnTo>
                <a:lnTo>
                  <a:pt x="342862" y="100935"/>
                </a:lnTo>
                <a:lnTo>
                  <a:pt x="348432" y="100935"/>
                </a:lnTo>
                <a:lnTo>
                  <a:pt x="349494" y="104384"/>
                </a:lnTo>
                <a:lnTo>
                  <a:pt x="352810" y="103190"/>
                </a:lnTo>
                <a:lnTo>
                  <a:pt x="355064" y="79581"/>
                </a:lnTo>
                <a:cubicBezTo>
                  <a:pt x="368195" y="83958"/>
                  <a:pt x="366073" y="82234"/>
                  <a:pt x="376419" y="90855"/>
                </a:cubicBezTo>
                <a:lnTo>
                  <a:pt x="379734" y="86346"/>
                </a:lnTo>
                <a:lnTo>
                  <a:pt x="379734" y="81836"/>
                </a:lnTo>
                <a:lnTo>
                  <a:pt x="380795" y="80642"/>
                </a:lnTo>
                <a:lnTo>
                  <a:pt x="381857" y="81836"/>
                </a:lnTo>
                <a:lnTo>
                  <a:pt x="385173" y="79581"/>
                </a:lnTo>
                <a:lnTo>
                  <a:pt x="385173" y="77327"/>
                </a:lnTo>
                <a:lnTo>
                  <a:pt x="388621" y="76265"/>
                </a:lnTo>
                <a:lnTo>
                  <a:pt x="389682" y="76265"/>
                </a:lnTo>
                <a:lnTo>
                  <a:pt x="389682" y="77327"/>
                </a:lnTo>
                <a:lnTo>
                  <a:pt x="390876" y="77327"/>
                </a:lnTo>
                <a:lnTo>
                  <a:pt x="392069" y="76265"/>
                </a:lnTo>
                <a:lnTo>
                  <a:pt x="393131" y="76265"/>
                </a:lnTo>
                <a:lnTo>
                  <a:pt x="394192" y="77327"/>
                </a:lnTo>
                <a:lnTo>
                  <a:pt x="395385" y="77327"/>
                </a:lnTo>
                <a:lnTo>
                  <a:pt x="396579" y="78520"/>
                </a:lnTo>
                <a:lnTo>
                  <a:pt x="401089" y="78520"/>
                </a:lnTo>
                <a:lnTo>
                  <a:pt x="403344" y="71755"/>
                </a:lnTo>
                <a:lnTo>
                  <a:pt x="405599" y="68439"/>
                </a:lnTo>
                <a:lnTo>
                  <a:pt x="410108" y="67246"/>
                </a:lnTo>
                <a:lnTo>
                  <a:pt x="415811" y="61675"/>
                </a:lnTo>
                <a:lnTo>
                  <a:pt x="415811" y="56104"/>
                </a:lnTo>
                <a:lnTo>
                  <a:pt x="411302" y="52656"/>
                </a:lnTo>
                <a:lnTo>
                  <a:pt x="406792" y="47085"/>
                </a:lnTo>
                <a:lnTo>
                  <a:pt x="405731" y="42576"/>
                </a:lnTo>
                <a:lnTo>
                  <a:pt x="401221" y="34750"/>
                </a:lnTo>
                <a:lnTo>
                  <a:pt x="400160" y="29180"/>
                </a:lnTo>
                <a:lnTo>
                  <a:pt x="405731" y="15651"/>
                </a:lnTo>
                <a:lnTo>
                  <a:pt x="406792" y="12335"/>
                </a:lnTo>
                <a:lnTo>
                  <a:pt x="407986" y="12335"/>
                </a:lnTo>
                <a:lnTo>
                  <a:pt x="409047" y="9019"/>
                </a:lnTo>
                <a:lnTo>
                  <a:pt x="407986" y="7825"/>
                </a:lnTo>
                <a:lnTo>
                  <a:pt x="409047" y="6765"/>
                </a:lnTo>
                <a:lnTo>
                  <a:pt x="413556" y="4509"/>
                </a:lnTo>
                <a:lnTo>
                  <a:pt x="415811" y="4509"/>
                </a:lnTo>
                <a:lnTo>
                  <a:pt x="418066" y="6765"/>
                </a:lnTo>
                <a:lnTo>
                  <a:pt x="418066" y="7825"/>
                </a:lnTo>
                <a:lnTo>
                  <a:pt x="422576" y="10080"/>
                </a:lnTo>
                <a:lnTo>
                  <a:pt x="424830" y="5570"/>
                </a:lnTo>
                <a:lnTo>
                  <a:pt x="425892" y="4509"/>
                </a:lnTo>
                <a:lnTo>
                  <a:pt x="429208" y="6765"/>
                </a:lnTo>
                <a:lnTo>
                  <a:pt x="431462" y="2255"/>
                </a:lnTo>
                <a:lnTo>
                  <a:pt x="432656" y="0"/>
                </a:lnTo>
                <a:lnTo>
                  <a:pt x="435972" y="0"/>
                </a:lnTo>
              </a:path>
            </a:pathLst>
          </a:custGeom>
          <a:solidFill>
            <a:schemeClr val="bg1">
              <a:lumMod val="85000"/>
            </a:schemeClr>
          </a:solidFill>
          <a:ln w="13251" cap="flat">
            <a:noFill/>
            <a:prstDash val="solid"/>
            <a:miter/>
          </a:ln>
        </p:spPr>
        <p:txBody>
          <a:bodyPr rtlCol="0" anchor="ctr"/>
          <a:lstStyle/>
          <a:p>
            <a:endParaRPr lang="en-FI" sz="816"/>
          </a:p>
        </p:txBody>
      </p:sp>
      <p:sp>
        <p:nvSpPr>
          <p:cNvPr id="1491" name="Freeform: Shape 1490">
            <a:extLst>
              <a:ext uri="{FF2B5EF4-FFF2-40B4-BE49-F238E27FC236}">
                <a16:creationId xmlns:a16="http://schemas.microsoft.com/office/drawing/2014/main" id="{21157B92-AFDA-7EBB-BCCF-25C296062140}"/>
              </a:ext>
            </a:extLst>
          </p:cNvPr>
          <p:cNvSpPr/>
          <p:nvPr/>
        </p:nvSpPr>
        <p:spPr>
          <a:xfrm>
            <a:off x="4481556" y="4086347"/>
            <a:ext cx="218689" cy="343706"/>
          </a:xfrm>
          <a:custGeom>
            <a:avLst/>
            <a:gdLst>
              <a:gd name="connsiteX0" fmla="*/ 55176 w 482128"/>
              <a:gd name="connsiteY0" fmla="*/ 174283 h 757744"/>
              <a:gd name="connsiteX1" fmla="*/ 122688 w 482128"/>
              <a:gd name="connsiteY1" fmla="*/ 119107 h 757744"/>
              <a:gd name="connsiteX2" fmla="*/ 115923 w 482128"/>
              <a:gd name="connsiteY2" fmla="*/ 111281 h 757744"/>
              <a:gd name="connsiteX3" fmla="*/ 127197 w 482128"/>
              <a:gd name="connsiteY3" fmla="*/ 110220 h 757744"/>
              <a:gd name="connsiteX4" fmla="*/ 133962 w 482128"/>
              <a:gd name="connsiteY4" fmla="*/ 103455 h 757744"/>
              <a:gd name="connsiteX5" fmla="*/ 133962 w 482128"/>
              <a:gd name="connsiteY5" fmla="*/ 105711 h 757744"/>
              <a:gd name="connsiteX6" fmla="*/ 135022 w 482128"/>
              <a:gd name="connsiteY6" fmla="*/ 106904 h 757744"/>
              <a:gd name="connsiteX7" fmla="*/ 136084 w 482128"/>
              <a:gd name="connsiteY7" fmla="*/ 105711 h 757744"/>
              <a:gd name="connsiteX8" fmla="*/ 137145 w 482128"/>
              <a:gd name="connsiteY8" fmla="*/ 106904 h 757744"/>
              <a:gd name="connsiteX9" fmla="*/ 174282 w 482128"/>
              <a:gd name="connsiteY9" fmla="*/ 76531 h 757744"/>
              <a:gd name="connsiteX10" fmla="*/ 233968 w 482128"/>
              <a:gd name="connsiteY10" fmla="*/ 21355 h 757744"/>
              <a:gd name="connsiteX11" fmla="*/ 227204 w 482128"/>
              <a:gd name="connsiteY11" fmla="*/ 3316 h 757744"/>
              <a:gd name="connsiteX12" fmla="*/ 241794 w 482128"/>
              <a:gd name="connsiteY12" fmla="*/ 0 h 757744"/>
              <a:gd name="connsiteX13" fmla="*/ 246304 w 482128"/>
              <a:gd name="connsiteY13" fmla="*/ 10080 h 757744"/>
              <a:gd name="connsiteX14" fmla="*/ 255323 w 482128"/>
              <a:gd name="connsiteY14" fmla="*/ 2255 h 757744"/>
              <a:gd name="connsiteX15" fmla="*/ 263148 w 482128"/>
              <a:gd name="connsiteY15" fmla="*/ 11274 h 757744"/>
              <a:gd name="connsiteX16" fmla="*/ 265403 w 482128"/>
              <a:gd name="connsiteY16" fmla="*/ 18039 h 757744"/>
              <a:gd name="connsiteX17" fmla="*/ 290206 w 482128"/>
              <a:gd name="connsiteY17" fmla="*/ 51728 h 757744"/>
              <a:gd name="connsiteX18" fmla="*/ 292460 w 482128"/>
              <a:gd name="connsiteY18" fmla="*/ 56237 h 757744"/>
              <a:gd name="connsiteX19" fmla="*/ 292460 w 482128"/>
              <a:gd name="connsiteY19" fmla="*/ 64063 h 757744"/>
              <a:gd name="connsiteX20" fmla="*/ 316069 w 482128"/>
              <a:gd name="connsiteY20" fmla="*/ 56237 h 757744"/>
              <a:gd name="connsiteX21" fmla="*/ 331853 w 482128"/>
              <a:gd name="connsiteY21" fmla="*/ 58493 h 757744"/>
              <a:gd name="connsiteX22" fmla="*/ 343127 w 482128"/>
              <a:gd name="connsiteY22" fmla="*/ 76531 h 757744"/>
              <a:gd name="connsiteX23" fmla="*/ 359972 w 482128"/>
              <a:gd name="connsiteY23" fmla="*/ 83295 h 757744"/>
              <a:gd name="connsiteX24" fmla="*/ 358911 w 482128"/>
              <a:gd name="connsiteY24" fmla="*/ 105843 h 757744"/>
              <a:gd name="connsiteX25" fmla="*/ 379204 w 482128"/>
              <a:gd name="connsiteY25" fmla="*/ 114862 h 757744"/>
              <a:gd name="connsiteX26" fmla="*/ 383713 w 482128"/>
              <a:gd name="connsiteY26" fmla="*/ 137411 h 757744"/>
              <a:gd name="connsiteX27" fmla="*/ 392732 w 482128"/>
              <a:gd name="connsiteY27" fmla="*/ 174548 h 757744"/>
              <a:gd name="connsiteX28" fmla="*/ 355595 w 482128"/>
              <a:gd name="connsiteY28" fmla="*/ 163274 h 757744"/>
              <a:gd name="connsiteX29" fmla="*/ 346576 w 482128"/>
              <a:gd name="connsiteY29" fmla="*/ 170038 h 757744"/>
              <a:gd name="connsiteX30" fmla="*/ 355595 w 482128"/>
              <a:gd name="connsiteY30" fmla="*/ 201606 h 757744"/>
              <a:gd name="connsiteX31" fmla="*/ 360104 w 482128"/>
              <a:gd name="connsiteY31" fmla="*/ 199351 h 757744"/>
              <a:gd name="connsiteX32" fmla="*/ 361166 w 482128"/>
              <a:gd name="connsiteY32" fmla="*/ 201606 h 757744"/>
              <a:gd name="connsiteX33" fmla="*/ 356656 w 482128"/>
              <a:gd name="connsiteY33" fmla="*/ 202667 h 757744"/>
              <a:gd name="connsiteX34" fmla="*/ 357717 w 482128"/>
              <a:gd name="connsiteY34" fmla="*/ 209431 h 757744"/>
              <a:gd name="connsiteX35" fmla="*/ 379071 w 482128"/>
              <a:gd name="connsiteY35" fmla="*/ 185822 h 757744"/>
              <a:gd name="connsiteX36" fmla="*/ 381326 w 482128"/>
              <a:gd name="connsiteY36" fmla="*/ 188077 h 757744"/>
              <a:gd name="connsiteX37" fmla="*/ 383581 w 482128"/>
              <a:gd name="connsiteY37" fmla="*/ 189271 h 757744"/>
              <a:gd name="connsiteX38" fmla="*/ 385836 w 482128"/>
              <a:gd name="connsiteY38" fmla="*/ 191525 h 757744"/>
              <a:gd name="connsiteX39" fmla="*/ 387029 w 482128"/>
              <a:gd name="connsiteY39" fmla="*/ 191525 h 757744"/>
              <a:gd name="connsiteX40" fmla="*/ 390345 w 482128"/>
              <a:gd name="connsiteY40" fmla="*/ 192587 h 757744"/>
              <a:gd name="connsiteX41" fmla="*/ 394855 w 482128"/>
              <a:gd name="connsiteY41" fmla="*/ 193648 h 757744"/>
              <a:gd name="connsiteX42" fmla="*/ 395916 w 482128"/>
              <a:gd name="connsiteY42" fmla="*/ 193648 h 757744"/>
              <a:gd name="connsiteX43" fmla="*/ 398171 w 482128"/>
              <a:gd name="connsiteY43" fmla="*/ 192587 h 757744"/>
              <a:gd name="connsiteX44" fmla="*/ 398171 w 482128"/>
              <a:gd name="connsiteY44" fmla="*/ 193648 h 757744"/>
              <a:gd name="connsiteX45" fmla="*/ 399364 w 482128"/>
              <a:gd name="connsiteY45" fmla="*/ 193648 h 757744"/>
              <a:gd name="connsiteX46" fmla="*/ 400426 w 482128"/>
              <a:gd name="connsiteY46" fmla="*/ 194841 h 757744"/>
              <a:gd name="connsiteX47" fmla="*/ 406129 w 482128"/>
              <a:gd name="connsiteY47" fmla="*/ 197096 h 757744"/>
              <a:gd name="connsiteX48" fmla="*/ 407322 w 482128"/>
              <a:gd name="connsiteY48" fmla="*/ 198157 h 757744"/>
              <a:gd name="connsiteX49" fmla="*/ 409577 w 482128"/>
              <a:gd name="connsiteY49" fmla="*/ 198157 h 757744"/>
              <a:gd name="connsiteX50" fmla="*/ 410771 w 482128"/>
              <a:gd name="connsiteY50" fmla="*/ 199351 h 757744"/>
              <a:gd name="connsiteX51" fmla="*/ 411832 w 482128"/>
              <a:gd name="connsiteY51" fmla="*/ 199351 h 757744"/>
              <a:gd name="connsiteX52" fmla="*/ 411832 w 482128"/>
              <a:gd name="connsiteY52" fmla="*/ 200412 h 757744"/>
              <a:gd name="connsiteX53" fmla="*/ 412893 w 482128"/>
              <a:gd name="connsiteY53" fmla="*/ 200412 h 757744"/>
              <a:gd name="connsiteX54" fmla="*/ 412893 w 482128"/>
              <a:gd name="connsiteY54" fmla="*/ 205983 h 757744"/>
              <a:gd name="connsiteX55" fmla="*/ 414087 w 482128"/>
              <a:gd name="connsiteY55" fmla="*/ 205983 h 757744"/>
              <a:gd name="connsiteX56" fmla="*/ 414087 w 482128"/>
              <a:gd name="connsiteY56" fmla="*/ 208237 h 757744"/>
              <a:gd name="connsiteX57" fmla="*/ 415281 w 482128"/>
              <a:gd name="connsiteY57" fmla="*/ 209431 h 757744"/>
              <a:gd name="connsiteX58" fmla="*/ 416342 w 482128"/>
              <a:gd name="connsiteY58" fmla="*/ 209431 h 757744"/>
              <a:gd name="connsiteX59" fmla="*/ 417403 w 482128"/>
              <a:gd name="connsiteY59" fmla="*/ 210492 h 757744"/>
              <a:gd name="connsiteX60" fmla="*/ 417403 w 482128"/>
              <a:gd name="connsiteY60" fmla="*/ 212747 h 757744"/>
              <a:gd name="connsiteX61" fmla="*/ 419657 w 482128"/>
              <a:gd name="connsiteY61" fmla="*/ 215002 h 757744"/>
              <a:gd name="connsiteX62" fmla="*/ 419657 w 482128"/>
              <a:gd name="connsiteY62" fmla="*/ 216063 h 757744"/>
              <a:gd name="connsiteX63" fmla="*/ 420719 w 482128"/>
              <a:gd name="connsiteY63" fmla="*/ 216063 h 757744"/>
              <a:gd name="connsiteX64" fmla="*/ 424167 w 482128"/>
              <a:gd name="connsiteY64" fmla="*/ 218318 h 757744"/>
              <a:gd name="connsiteX65" fmla="*/ 425228 w 482128"/>
              <a:gd name="connsiteY65" fmla="*/ 218318 h 757744"/>
              <a:gd name="connsiteX66" fmla="*/ 426422 w 482128"/>
              <a:gd name="connsiteY66" fmla="*/ 219511 h 757744"/>
              <a:gd name="connsiteX67" fmla="*/ 426422 w 482128"/>
              <a:gd name="connsiteY67" fmla="*/ 220572 h 757744"/>
              <a:gd name="connsiteX68" fmla="*/ 427483 w 482128"/>
              <a:gd name="connsiteY68" fmla="*/ 221634 h 757744"/>
              <a:gd name="connsiteX69" fmla="*/ 426422 w 482128"/>
              <a:gd name="connsiteY69" fmla="*/ 222827 h 757744"/>
              <a:gd name="connsiteX70" fmla="*/ 426422 w 482128"/>
              <a:gd name="connsiteY70" fmla="*/ 223888 h 757744"/>
              <a:gd name="connsiteX71" fmla="*/ 428677 w 482128"/>
              <a:gd name="connsiteY71" fmla="*/ 226143 h 757744"/>
              <a:gd name="connsiteX72" fmla="*/ 428677 w 482128"/>
              <a:gd name="connsiteY72" fmla="*/ 228398 h 757744"/>
              <a:gd name="connsiteX73" fmla="*/ 429871 w 482128"/>
              <a:gd name="connsiteY73" fmla="*/ 230653 h 757744"/>
              <a:gd name="connsiteX74" fmla="*/ 429871 w 482128"/>
              <a:gd name="connsiteY74" fmla="*/ 232907 h 757744"/>
              <a:gd name="connsiteX75" fmla="*/ 431064 w 482128"/>
              <a:gd name="connsiteY75" fmla="*/ 233969 h 757744"/>
              <a:gd name="connsiteX76" fmla="*/ 432125 w 482128"/>
              <a:gd name="connsiteY76" fmla="*/ 233969 h 757744"/>
              <a:gd name="connsiteX77" fmla="*/ 435441 w 482128"/>
              <a:gd name="connsiteY77" fmla="*/ 242988 h 757744"/>
              <a:gd name="connsiteX78" fmla="*/ 436502 w 482128"/>
              <a:gd name="connsiteY78" fmla="*/ 242988 h 757744"/>
              <a:gd name="connsiteX79" fmla="*/ 436502 w 482128"/>
              <a:gd name="connsiteY79" fmla="*/ 241794 h 757744"/>
              <a:gd name="connsiteX80" fmla="*/ 437563 w 482128"/>
              <a:gd name="connsiteY80" fmla="*/ 240733 h 757744"/>
              <a:gd name="connsiteX81" fmla="*/ 438757 w 482128"/>
              <a:gd name="connsiteY81" fmla="*/ 240733 h 757744"/>
              <a:gd name="connsiteX82" fmla="*/ 439818 w 482128"/>
              <a:gd name="connsiteY82" fmla="*/ 241794 h 757744"/>
              <a:gd name="connsiteX83" fmla="*/ 439818 w 482128"/>
              <a:gd name="connsiteY83" fmla="*/ 245242 h 757744"/>
              <a:gd name="connsiteX84" fmla="*/ 442073 w 482128"/>
              <a:gd name="connsiteY84" fmla="*/ 245242 h 757744"/>
              <a:gd name="connsiteX85" fmla="*/ 442073 w 482128"/>
              <a:gd name="connsiteY85" fmla="*/ 246304 h 757744"/>
              <a:gd name="connsiteX86" fmla="*/ 443134 w 482128"/>
              <a:gd name="connsiteY86" fmla="*/ 248558 h 757744"/>
              <a:gd name="connsiteX87" fmla="*/ 443134 w 482128"/>
              <a:gd name="connsiteY87" fmla="*/ 249619 h 757744"/>
              <a:gd name="connsiteX88" fmla="*/ 444195 w 482128"/>
              <a:gd name="connsiteY88" fmla="*/ 250814 h 757744"/>
              <a:gd name="connsiteX89" fmla="*/ 445256 w 482128"/>
              <a:gd name="connsiteY89" fmla="*/ 250814 h 757744"/>
              <a:gd name="connsiteX90" fmla="*/ 445256 w 482128"/>
              <a:gd name="connsiteY90" fmla="*/ 249619 h 757744"/>
              <a:gd name="connsiteX91" fmla="*/ 446450 w 482128"/>
              <a:gd name="connsiteY91" fmla="*/ 248558 h 757744"/>
              <a:gd name="connsiteX92" fmla="*/ 446450 w 482128"/>
              <a:gd name="connsiteY92" fmla="*/ 251874 h 757744"/>
              <a:gd name="connsiteX93" fmla="*/ 447511 w 482128"/>
              <a:gd name="connsiteY93" fmla="*/ 253068 h 757744"/>
              <a:gd name="connsiteX94" fmla="*/ 440747 w 482128"/>
              <a:gd name="connsiteY94" fmla="*/ 256384 h 757744"/>
              <a:gd name="connsiteX95" fmla="*/ 437431 w 482128"/>
              <a:gd name="connsiteY95" fmla="*/ 257445 h 757744"/>
              <a:gd name="connsiteX96" fmla="*/ 435176 w 482128"/>
              <a:gd name="connsiteY96" fmla="*/ 258639 h 757744"/>
              <a:gd name="connsiteX97" fmla="*/ 435176 w 482128"/>
              <a:gd name="connsiteY97" fmla="*/ 259700 h 757744"/>
              <a:gd name="connsiteX98" fmla="*/ 433982 w 482128"/>
              <a:gd name="connsiteY98" fmla="*/ 260894 h 757744"/>
              <a:gd name="connsiteX99" fmla="*/ 433982 w 482128"/>
              <a:gd name="connsiteY99" fmla="*/ 261954 h 757744"/>
              <a:gd name="connsiteX100" fmla="*/ 431727 w 482128"/>
              <a:gd name="connsiteY100" fmla="*/ 261954 h 757744"/>
              <a:gd name="connsiteX101" fmla="*/ 430666 w 482128"/>
              <a:gd name="connsiteY101" fmla="*/ 263016 h 757744"/>
              <a:gd name="connsiteX102" fmla="*/ 428411 w 482128"/>
              <a:gd name="connsiteY102" fmla="*/ 263016 h 757744"/>
              <a:gd name="connsiteX103" fmla="*/ 427350 w 482128"/>
              <a:gd name="connsiteY103" fmla="*/ 264210 h 757744"/>
              <a:gd name="connsiteX104" fmla="*/ 427350 w 482128"/>
              <a:gd name="connsiteY104" fmla="*/ 265270 h 757744"/>
              <a:gd name="connsiteX105" fmla="*/ 426289 w 482128"/>
              <a:gd name="connsiteY105" fmla="*/ 266464 h 757744"/>
              <a:gd name="connsiteX106" fmla="*/ 427350 w 482128"/>
              <a:gd name="connsiteY106" fmla="*/ 267526 h 757744"/>
              <a:gd name="connsiteX107" fmla="*/ 427350 w 482128"/>
              <a:gd name="connsiteY107" fmla="*/ 270842 h 757744"/>
              <a:gd name="connsiteX108" fmla="*/ 426289 w 482128"/>
              <a:gd name="connsiteY108" fmla="*/ 274289 h 757744"/>
              <a:gd name="connsiteX109" fmla="*/ 424035 w 482128"/>
              <a:gd name="connsiteY109" fmla="*/ 276545 h 757744"/>
              <a:gd name="connsiteX110" fmla="*/ 424035 w 482128"/>
              <a:gd name="connsiteY110" fmla="*/ 278799 h 757744"/>
              <a:gd name="connsiteX111" fmla="*/ 422973 w 482128"/>
              <a:gd name="connsiteY111" fmla="*/ 278799 h 757744"/>
              <a:gd name="connsiteX112" fmla="*/ 421780 w 482128"/>
              <a:gd name="connsiteY112" fmla="*/ 281054 h 757744"/>
              <a:gd name="connsiteX113" fmla="*/ 419525 w 482128"/>
              <a:gd name="connsiteY113" fmla="*/ 279993 h 757744"/>
              <a:gd name="connsiteX114" fmla="*/ 420586 w 482128"/>
              <a:gd name="connsiteY114" fmla="*/ 281054 h 757744"/>
              <a:gd name="connsiteX115" fmla="*/ 432921 w 482128"/>
              <a:gd name="connsiteY115" fmla="*/ 302408 h 757744"/>
              <a:gd name="connsiteX116" fmla="*/ 435176 w 482128"/>
              <a:gd name="connsiteY116" fmla="*/ 303602 h 757744"/>
              <a:gd name="connsiteX117" fmla="*/ 444195 w 482128"/>
              <a:gd name="connsiteY117" fmla="*/ 339546 h 757744"/>
              <a:gd name="connsiteX118" fmla="*/ 452020 w 482128"/>
              <a:gd name="connsiteY118" fmla="*/ 339546 h 757744"/>
              <a:gd name="connsiteX119" fmla="*/ 452020 w 482128"/>
              <a:gd name="connsiteY119" fmla="*/ 364349 h 757744"/>
              <a:gd name="connsiteX120" fmla="*/ 459846 w 482128"/>
              <a:gd name="connsiteY120" fmla="*/ 364349 h 757744"/>
              <a:gd name="connsiteX121" fmla="*/ 460907 w 482128"/>
              <a:gd name="connsiteY121" fmla="*/ 374430 h 757744"/>
              <a:gd name="connsiteX122" fmla="*/ 463162 w 482128"/>
              <a:gd name="connsiteY122" fmla="*/ 384509 h 757744"/>
              <a:gd name="connsiteX123" fmla="*/ 470988 w 482128"/>
              <a:gd name="connsiteY123" fmla="*/ 384509 h 757744"/>
              <a:gd name="connsiteX124" fmla="*/ 472048 w 482128"/>
              <a:gd name="connsiteY124" fmla="*/ 391274 h 757744"/>
              <a:gd name="connsiteX125" fmla="*/ 481068 w 482128"/>
              <a:gd name="connsiteY125" fmla="*/ 390080 h 757744"/>
              <a:gd name="connsiteX126" fmla="*/ 481068 w 482128"/>
              <a:gd name="connsiteY126" fmla="*/ 396845 h 757744"/>
              <a:gd name="connsiteX127" fmla="*/ 482129 w 482128"/>
              <a:gd name="connsiteY127" fmla="*/ 401354 h 757744"/>
              <a:gd name="connsiteX128" fmla="*/ 475364 w 482128"/>
              <a:gd name="connsiteY128" fmla="*/ 404670 h 757744"/>
              <a:gd name="connsiteX129" fmla="*/ 465284 w 482128"/>
              <a:gd name="connsiteY129" fmla="*/ 404670 h 757744"/>
              <a:gd name="connsiteX130" fmla="*/ 450694 w 482128"/>
              <a:gd name="connsiteY130" fmla="*/ 405864 h 757744"/>
              <a:gd name="connsiteX131" fmla="*/ 450694 w 482128"/>
              <a:gd name="connsiteY131" fmla="*/ 404670 h 757744"/>
              <a:gd name="connsiteX132" fmla="*/ 448439 w 482128"/>
              <a:gd name="connsiteY132" fmla="*/ 404670 h 757744"/>
              <a:gd name="connsiteX133" fmla="*/ 448439 w 482128"/>
              <a:gd name="connsiteY133" fmla="*/ 405864 h 757744"/>
              <a:gd name="connsiteX134" fmla="*/ 445124 w 482128"/>
              <a:gd name="connsiteY134" fmla="*/ 406925 h 757744"/>
              <a:gd name="connsiteX135" fmla="*/ 447378 w 482128"/>
              <a:gd name="connsiteY135" fmla="*/ 413689 h 757744"/>
              <a:gd name="connsiteX136" fmla="*/ 447378 w 482128"/>
              <a:gd name="connsiteY136" fmla="*/ 421515 h 757744"/>
              <a:gd name="connsiteX137" fmla="*/ 436104 w 482128"/>
              <a:gd name="connsiteY137" fmla="*/ 428279 h 757744"/>
              <a:gd name="connsiteX138" fmla="*/ 420321 w 482128"/>
              <a:gd name="connsiteY138" fmla="*/ 411435 h 757744"/>
              <a:gd name="connsiteX139" fmla="*/ 420321 w 482128"/>
              <a:gd name="connsiteY139" fmla="*/ 410240 h 757744"/>
              <a:gd name="connsiteX140" fmla="*/ 419260 w 482128"/>
              <a:gd name="connsiteY140" fmla="*/ 410240 h 757744"/>
              <a:gd name="connsiteX141" fmla="*/ 419260 w 482128"/>
              <a:gd name="connsiteY141" fmla="*/ 413689 h 757744"/>
              <a:gd name="connsiteX142" fmla="*/ 418199 w 482128"/>
              <a:gd name="connsiteY142" fmla="*/ 414750 h 757744"/>
              <a:gd name="connsiteX143" fmla="*/ 418199 w 482128"/>
              <a:gd name="connsiteY143" fmla="*/ 415944 h 757744"/>
              <a:gd name="connsiteX144" fmla="*/ 419260 w 482128"/>
              <a:gd name="connsiteY144" fmla="*/ 415944 h 757744"/>
              <a:gd name="connsiteX145" fmla="*/ 419260 w 482128"/>
              <a:gd name="connsiteY145" fmla="*/ 417005 h 757744"/>
              <a:gd name="connsiteX146" fmla="*/ 421514 w 482128"/>
              <a:gd name="connsiteY146" fmla="*/ 419260 h 757744"/>
              <a:gd name="connsiteX147" fmla="*/ 421514 w 482128"/>
              <a:gd name="connsiteY147" fmla="*/ 420321 h 757744"/>
              <a:gd name="connsiteX148" fmla="*/ 422708 w 482128"/>
              <a:gd name="connsiteY148" fmla="*/ 421515 h 757744"/>
              <a:gd name="connsiteX149" fmla="*/ 422708 w 482128"/>
              <a:gd name="connsiteY149" fmla="*/ 422576 h 757744"/>
              <a:gd name="connsiteX150" fmla="*/ 421514 w 482128"/>
              <a:gd name="connsiteY150" fmla="*/ 423769 h 757744"/>
              <a:gd name="connsiteX151" fmla="*/ 421514 w 482128"/>
              <a:gd name="connsiteY151" fmla="*/ 427085 h 757744"/>
              <a:gd name="connsiteX152" fmla="*/ 420321 w 482128"/>
              <a:gd name="connsiteY152" fmla="*/ 428147 h 757744"/>
              <a:gd name="connsiteX153" fmla="*/ 420321 w 482128"/>
              <a:gd name="connsiteY153" fmla="*/ 429340 h 757744"/>
              <a:gd name="connsiteX154" fmla="*/ 421514 w 482128"/>
              <a:gd name="connsiteY154" fmla="*/ 429340 h 757744"/>
              <a:gd name="connsiteX155" fmla="*/ 421514 w 482128"/>
              <a:gd name="connsiteY155" fmla="*/ 431595 h 757744"/>
              <a:gd name="connsiteX156" fmla="*/ 420321 w 482128"/>
              <a:gd name="connsiteY156" fmla="*/ 431595 h 757744"/>
              <a:gd name="connsiteX157" fmla="*/ 420321 w 482128"/>
              <a:gd name="connsiteY157" fmla="*/ 430401 h 757744"/>
              <a:gd name="connsiteX158" fmla="*/ 419260 w 482128"/>
              <a:gd name="connsiteY158" fmla="*/ 430401 h 757744"/>
              <a:gd name="connsiteX159" fmla="*/ 419260 w 482128"/>
              <a:gd name="connsiteY159" fmla="*/ 432656 h 757744"/>
              <a:gd name="connsiteX160" fmla="*/ 415944 w 482128"/>
              <a:gd name="connsiteY160" fmla="*/ 432656 h 757744"/>
              <a:gd name="connsiteX161" fmla="*/ 415944 w 482128"/>
              <a:gd name="connsiteY161" fmla="*/ 433850 h 757744"/>
              <a:gd name="connsiteX162" fmla="*/ 414883 w 482128"/>
              <a:gd name="connsiteY162" fmla="*/ 434911 h 757744"/>
              <a:gd name="connsiteX163" fmla="*/ 414883 w 482128"/>
              <a:gd name="connsiteY163" fmla="*/ 437166 h 757744"/>
              <a:gd name="connsiteX164" fmla="*/ 415944 w 482128"/>
              <a:gd name="connsiteY164" fmla="*/ 437166 h 757744"/>
              <a:gd name="connsiteX165" fmla="*/ 414883 w 482128"/>
              <a:gd name="connsiteY165" fmla="*/ 439420 h 757744"/>
              <a:gd name="connsiteX166" fmla="*/ 413689 w 482128"/>
              <a:gd name="connsiteY166" fmla="*/ 439420 h 757744"/>
              <a:gd name="connsiteX167" fmla="*/ 413689 w 482128"/>
              <a:gd name="connsiteY167" fmla="*/ 440482 h 757744"/>
              <a:gd name="connsiteX168" fmla="*/ 414883 w 482128"/>
              <a:gd name="connsiteY168" fmla="*/ 441675 h 757744"/>
              <a:gd name="connsiteX169" fmla="*/ 415944 w 482128"/>
              <a:gd name="connsiteY169" fmla="*/ 441675 h 757744"/>
              <a:gd name="connsiteX170" fmla="*/ 415944 w 482128"/>
              <a:gd name="connsiteY170" fmla="*/ 442736 h 757744"/>
              <a:gd name="connsiteX171" fmla="*/ 414883 w 482128"/>
              <a:gd name="connsiteY171" fmla="*/ 442736 h 757744"/>
              <a:gd name="connsiteX172" fmla="*/ 414883 w 482128"/>
              <a:gd name="connsiteY172" fmla="*/ 444991 h 757744"/>
              <a:gd name="connsiteX173" fmla="*/ 413689 w 482128"/>
              <a:gd name="connsiteY173" fmla="*/ 444991 h 757744"/>
              <a:gd name="connsiteX174" fmla="*/ 414883 w 482128"/>
              <a:gd name="connsiteY174" fmla="*/ 446052 h 757744"/>
              <a:gd name="connsiteX175" fmla="*/ 415944 w 482128"/>
              <a:gd name="connsiteY175" fmla="*/ 446052 h 757744"/>
              <a:gd name="connsiteX176" fmla="*/ 415944 w 482128"/>
              <a:gd name="connsiteY176" fmla="*/ 447246 h 757744"/>
              <a:gd name="connsiteX177" fmla="*/ 413689 w 482128"/>
              <a:gd name="connsiteY177" fmla="*/ 447246 h 757744"/>
              <a:gd name="connsiteX178" fmla="*/ 413689 w 482128"/>
              <a:gd name="connsiteY178" fmla="*/ 446052 h 757744"/>
              <a:gd name="connsiteX179" fmla="*/ 412495 w 482128"/>
              <a:gd name="connsiteY179" fmla="*/ 447246 h 757744"/>
              <a:gd name="connsiteX180" fmla="*/ 412495 w 482128"/>
              <a:gd name="connsiteY180" fmla="*/ 448307 h 757744"/>
              <a:gd name="connsiteX181" fmla="*/ 413689 w 482128"/>
              <a:gd name="connsiteY181" fmla="*/ 448307 h 757744"/>
              <a:gd name="connsiteX182" fmla="*/ 413689 w 482128"/>
              <a:gd name="connsiteY182" fmla="*/ 449501 h 757744"/>
              <a:gd name="connsiteX183" fmla="*/ 414883 w 482128"/>
              <a:gd name="connsiteY183" fmla="*/ 451755 h 757744"/>
              <a:gd name="connsiteX184" fmla="*/ 414883 w 482128"/>
              <a:gd name="connsiteY184" fmla="*/ 452817 h 757744"/>
              <a:gd name="connsiteX185" fmla="*/ 415944 w 482128"/>
              <a:gd name="connsiteY185" fmla="*/ 452817 h 757744"/>
              <a:gd name="connsiteX186" fmla="*/ 415944 w 482128"/>
              <a:gd name="connsiteY186" fmla="*/ 454011 h 757744"/>
              <a:gd name="connsiteX187" fmla="*/ 417005 w 482128"/>
              <a:gd name="connsiteY187" fmla="*/ 454011 h 757744"/>
              <a:gd name="connsiteX188" fmla="*/ 417005 w 482128"/>
              <a:gd name="connsiteY188" fmla="*/ 458520 h 757744"/>
              <a:gd name="connsiteX189" fmla="*/ 414750 w 482128"/>
              <a:gd name="connsiteY189" fmla="*/ 459714 h 757744"/>
              <a:gd name="connsiteX190" fmla="*/ 413556 w 482128"/>
              <a:gd name="connsiteY190" fmla="*/ 459714 h 757744"/>
              <a:gd name="connsiteX191" fmla="*/ 413556 w 482128"/>
              <a:gd name="connsiteY191" fmla="*/ 458520 h 757744"/>
              <a:gd name="connsiteX192" fmla="*/ 411302 w 482128"/>
              <a:gd name="connsiteY192" fmla="*/ 458520 h 757744"/>
              <a:gd name="connsiteX193" fmla="*/ 411302 w 482128"/>
              <a:gd name="connsiteY193" fmla="*/ 459714 h 757744"/>
              <a:gd name="connsiteX194" fmla="*/ 410240 w 482128"/>
              <a:gd name="connsiteY194" fmla="*/ 459714 h 757744"/>
              <a:gd name="connsiteX195" fmla="*/ 410240 w 482128"/>
              <a:gd name="connsiteY195" fmla="*/ 458520 h 757744"/>
              <a:gd name="connsiteX196" fmla="*/ 409047 w 482128"/>
              <a:gd name="connsiteY196" fmla="*/ 458520 h 757744"/>
              <a:gd name="connsiteX197" fmla="*/ 409047 w 482128"/>
              <a:gd name="connsiteY197" fmla="*/ 461968 h 757744"/>
              <a:gd name="connsiteX198" fmla="*/ 407986 w 482128"/>
              <a:gd name="connsiteY198" fmla="*/ 461968 h 757744"/>
              <a:gd name="connsiteX199" fmla="*/ 407986 w 482128"/>
              <a:gd name="connsiteY199" fmla="*/ 463030 h 757744"/>
              <a:gd name="connsiteX200" fmla="*/ 406925 w 482128"/>
              <a:gd name="connsiteY200" fmla="*/ 463030 h 757744"/>
              <a:gd name="connsiteX201" fmla="*/ 405731 w 482128"/>
              <a:gd name="connsiteY201" fmla="*/ 464223 h 757744"/>
              <a:gd name="connsiteX202" fmla="*/ 404537 w 482128"/>
              <a:gd name="connsiteY202" fmla="*/ 464223 h 757744"/>
              <a:gd name="connsiteX203" fmla="*/ 404537 w 482128"/>
              <a:gd name="connsiteY203" fmla="*/ 468733 h 757744"/>
              <a:gd name="connsiteX204" fmla="*/ 405731 w 482128"/>
              <a:gd name="connsiteY204" fmla="*/ 468733 h 757744"/>
              <a:gd name="connsiteX205" fmla="*/ 405731 w 482128"/>
              <a:gd name="connsiteY205" fmla="*/ 472182 h 757744"/>
              <a:gd name="connsiteX206" fmla="*/ 406925 w 482128"/>
              <a:gd name="connsiteY206" fmla="*/ 473242 h 757744"/>
              <a:gd name="connsiteX207" fmla="*/ 407986 w 482128"/>
              <a:gd name="connsiteY207" fmla="*/ 473242 h 757744"/>
              <a:gd name="connsiteX208" fmla="*/ 407986 w 482128"/>
              <a:gd name="connsiteY208" fmla="*/ 475498 h 757744"/>
              <a:gd name="connsiteX209" fmla="*/ 409047 w 482128"/>
              <a:gd name="connsiteY209" fmla="*/ 486771 h 757744"/>
              <a:gd name="connsiteX210" fmla="*/ 410240 w 482128"/>
              <a:gd name="connsiteY210" fmla="*/ 487965 h 757744"/>
              <a:gd name="connsiteX211" fmla="*/ 410240 w 482128"/>
              <a:gd name="connsiteY211" fmla="*/ 491281 h 757744"/>
              <a:gd name="connsiteX212" fmla="*/ 409047 w 482128"/>
              <a:gd name="connsiteY212" fmla="*/ 491281 h 757744"/>
              <a:gd name="connsiteX213" fmla="*/ 409047 w 482128"/>
              <a:gd name="connsiteY213" fmla="*/ 492474 h 757744"/>
              <a:gd name="connsiteX214" fmla="*/ 410240 w 482128"/>
              <a:gd name="connsiteY214" fmla="*/ 492474 h 757744"/>
              <a:gd name="connsiteX215" fmla="*/ 410240 w 482128"/>
              <a:gd name="connsiteY215" fmla="*/ 493536 h 757744"/>
              <a:gd name="connsiteX216" fmla="*/ 409047 w 482128"/>
              <a:gd name="connsiteY216" fmla="*/ 494597 h 757744"/>
              <a:gd name="connsiteX217" fmla="*/ 409047 w 482128"/>
              <a:gd name="connsiteY217" fmla="*/ 496852 h 757744"/>
              <a:gd name="connsiteX218" fmla="*/ 406792 w 482128"/>
              <a:gd name="connsiteY218" fmla="*/ 499106 h 757744"/>
              <a:gd name="connsiteX219" fmla="*/ 406792 w 482128"/>
              <a:gd name="connsiteY219" fmla="*/ 500300 h 757744"/>
              <a:gd name="connsiteX220" fmla="*/ 407853 w 482128"/>
              <a:gd name="connsiteY220" fmla="*/ 500300 h 757744"/>
              <a:gd name="connsiteX221" fmla="*/ 408914 w 482128"/>
              <a:gd name="connsiteY221" fmla="*/ 501361 h 757744"/>
              <a:gd name="connsiteX222" fmla="*/ 408914 w 482128"/>
              <a:gd name="connsiteY222" fmla="*/ 502422 h 757744"/>
              <a:gd name="connsiteX223" fmla="*/ 410108 w 482128"/>
              <a:gd name="connsiteY223" fmla="*/ 502422 h 757744"/>
              <a:gd name="connsiteX224" fmla="*/ 411169 w 482128"/>
              <a:gd name="connsiteY224" fmla="*/ 503616 h 757744"/>
              <a:gd name="connsiteX225" fmla="*/ 412230 w 482128"/>
              <a:gd name="connsiteY225" fmla="*/ 503616 h 757744"/>
              <a:gd name="connsiteX226" fmla="*/ 412230 w 482128"/>
              <a:gd name="connsiteY226" fmla="*/ 506932 h 757744"/>
              <a:gd name="connsiteX227" fmla="*/ 414485 w 482128"/>
              <a:gd name="connsiteY227" fmla="*/ 506932 h 757744"/>
              <a:gd name="connsiteX228" fmla="*/ 414485 w 482128"/>
              <a:gd name="connsiteY228" fmla="*/ 508125 h 757744"/>
              <a:gd name="connsiteX229" fmla="*/ 413291 w 482128"/>
              <a:gd name="connsiteY229" fmla="*/ 508125 h 757744"/>
              <a:gd name="connsiteX230" fmla="*/ 413291 w 482128"/>
              <a:gd name="connsiteY230" fmla="*/ 509187 h 757744"/>
              <a:gd name="connsiteX231" fmla="*/ 414485 w 482128"/>
              <a:gd name="connsiteY231" fmla="*/ 510381 h 757744"/>
              <a:gd name="connsiteX232" fmla="*/ 414485 w 482128"/>
              <a:gd name="connsiteY232" fmla="*/ 512635 h 757744"/>
              <a:gd name="connsiteX233" fmla="*/ 416740 w 482128"/>
              <a:gd name="connsiteY233" fmla="*/ 514890 h 757744"/>
              <a:gd name="connsiteX234" fmla="*/ 417933 w 482128"/>
              <a:gd name="connsiteY234" fmla="*/ 514890 h 757744"/>
              <a:gd name="connsiteX235" fmla="*/ 417933 w 482128"/>
              <a:gd name="connsiteY235" fmla="*/ 519400 h 757744"/>
              <a:gd name="connsiteX236" fmla="*/ 418994 w 482128"/>
              <a:gd name="connsiteY236" fmla="*/ 519400 h 757744"/>
              <a:gd name="connsiteX237" fmla="*/ 418994 w 482128"/>
              <a:gd name="connsiteY237" fmla="*/ 520593 h 757744"/>
              <a:gd name="connsiteX238" fmla="*/ 420056 w 482128"/>
              <a:gd name="connsiteY238" fmla="*/ 521654 h 757744"/>
              <a:gd name="connsiteX239" fmla="*/ 420056 w 482128"/>
              <a:gd name="connsiteY239" fmla="*/ 524970 h 757744"/>
              <a:gd name="connsiteX240" fmla="*/ 418994 w 482128"/>
              <a:gd name="connsiteY240" fmla="*/ 524970 h 757744"/>
              <a:gd name="connsiteX241" fmla="*/ 418994 w 482128"/>
              <a:gd name="connsiteY241" fmla="*/ 526164 h 757744"/>
              <a:gd name="connsiteX242" fmla="*/ 415679 w 482128"/>
              <a:gd name="connsiteY242" fmla="*/ 526164 h 757744"/>
              <a:gd name="connsiteX243" fmla="*/ 415679 w 482128"/>
              <a:gd name="connsiteY243" fmla="*/ 524970 h 757744"/>
              <a:gd name="connsiteX244" fmla="*/ 414618 w 482128"/>
              <a:gd name="connsiteY244" fmla="*/ 524970 h 757744"/>
              <a:gd name="connsiteX245" fmla="*/ 414618 w 482128"/>
              <a:gd name="connsiteY245" fmla="*/ 523909 h 757744"/>
              <a:gd name="connsiteX246" fmla="*/ 413424 w 482128"/>
              <a:gd name="connsiteY246" fmla="*/ 523909 h 757744"/>
              <a:gd name="connsiteX247" fmla="*/ 412230 w 482128"/>
              <a:gd name="connsiteY247" fmla="*/ 522716 h 757744"/>
              <a:gd name="connsiteX248" fmla="*/ 411169 w 482128"/>
              <a:gd name="connsiteY248" fmla="*/ 521654 h 757744"/>
              <a:gd name="connsiteX249" fmla="*/ 410108 w 482128"/>
              <a:gd name="connsiteY249" fmla="*/ 522716 h 757744"/>
              <a:gd name="connsiteX250" fmla="*/ 411169 w 482128"/>
              <a:gd name="connsiteY250" fmla="*/ 523909 h 757744"/>
              <a:gd name="connsiteX251" fmla="*/ 411169 w 482128"/>
              <a:gd name="connsiteY251" fmla="*/ 527225 h 757744"/>
              <a:gd name="connsiteX252" fmla="*/ 410108 w 482128"/>
              <a:gd name="connsiteY252" fmla="*/ 529480 h 757744"/>
              <a:gd name="connsiteX253" fmla="*/ 408914 w 482128"/>
              <a:gd name="connsiteY253" fmla="*/ 530541 h 757744"/>
              <a:gd name="connsiteX254" fmla="*/ 408914 w 482128"/>
              <a:gd name="connsiteY254" fmla="*/ 531735 h 757744"/>
              <a:gd name="connsiteX255" fmla="*/ 410108 w 482128"/>
              <a:gd name="connsiteY255" fmla="*/ 532796 h 757744"/>
              <a:gd name="connsiteX256" fmla="*/ 410108 w 482128"/>
              <a:gd name="connsiteY256" fmla="*/ 533989 h 757744"/>
              <a:gd name="connsiteX257" fmla="*/ 411169 w 482128"/>
              <a:gd name="connsiteY257" fmla="*/ 535051 h 757744"/>
              <a:gd name="connsiteX258" fmla="*/ 411169 w 482128"/>
              <a:gd name="connsiteY258" fmla="*/ 539560 h 757744"/>
              <a:gd name="connsiteX259" fmla="*/ 405598 w 482128"/>
              <a:gd name="connsiteY259" fmla="*/ 545131 h 757744"/>
              <a:gd name="connsiteX260" fmla="*/ 402282 w 482128"/>
              <a:gd name="connsiteY260" fmla="*/ 544070 h 757744"/>
              <a:gd name="connsiteX261" fmla="*/ 398966 w 482128"/>
              <a:gd name="connsiteY261" fmla="*/ 545131 h 757744"/>
              <a:gd name="connsiteX262" fmla="*/ 406792 w 482128"/>
              <a:gd name="connsiteY262" fmla="*/ 570994 h 757744"/>
              <a:gd name="connsiteX263" fmla="*/ 407853 w 482128"/>
              <a:gd name="connsiteY263" fmla="*/ 573250 h 757744"/>
              <a:gd name="connsiteX264" fmla="*/ 407853 w 482128"/>
              <a:gd name="connsiteY264" fmla="*/ 578820 h 757744"/>
              <a:gd name="connsiteX265" fmla="*/ 405598 w 482128"/>
              <a:gd name="connsiteY265" fmla="*/ 582269 h 757744"/>
              <a:gd name="connsiteX266" fmla="*/ 405598 w 482128"/>
              <a:gd name="connsiteY266" fmla="*/ 584523 h 757744"/>
              <a:gd name="connsiteX267" fmla="*/ 408914 w 482128"/>
              <a:gd name="connsiteY267" fmla="*/ 586778 h 757744"/>
              <a:gd name="connsiteX268" fmla="*/ 411169 w 482128"/>
              <a:gd name="connsiteY268" fmla="*/ 587972 h 757744"/>
              <a:gd name="connsiteX269" fmla="*/ 414618 w 482128"/>
              <a:gd name="connsiteY269" fmla="*/ 592482 h 757744"/>
              <a:gd name="connsiteX270" fmla="*/ 415679 w 482128"/>
              <a:gd name="connsiteY270" fmla="*/ 594736 h 757744"/>
              <a:gd name="connsiteX271" fmla="*/ 417933 w 482128"/>
              <a:gd name="connsiteY271" fmla="*/ 595930 h 757744"/>
              <a:gd name="connsiteX272" fmla="*/ 420188 w 482128"/>
              <a:gd name="connsiteY272" fmla="*/ 598185 h 757744"/>
              <a:gd name="connsiteX273" fmla="*/ 420188 w 482128"/>
              <a:gd name="connsiteY273" fmla="*/ 602694 h 757744"/>
              <a:gd name="connsiteX274" fmla="*/ 417933 w 482128"/>
              <a:gd name="connsiteY274" fmla="*/ 603888 h 757744"/>
              <a:gd name="connsiteX275" fmla="*/ 417933 w 482128"/>
              <a:gd name="connsiteY275" fmla="*/ 606143 h 757744"/>
              <a:gd name="connsiteX276" fmla="*/ 415679 w 482128"/>
              <a:gd name="connsiteY276" fmla="*/ 608397 h 757744"/>
              <a:gd name="connsiteX277" fmla="*/ 418994 w 482128"/>
              <a:gd name="connsiteY277" fmla="*/ 615162 h 757744"/>
              <a:gd name="connsiteX278" fmla="*/ 418994 w 482128"/>
              <a:gd name="connsiteY278" fmla="*/ 617416 h 757744"/>
              <a:gd name="connsiteX279" fmla="*/ 416740 w 482128"/>
              <a:gd name="connsiteY279" fmla="*/ 618478 h 757744"/>
              <a:gd name="connsiteX280" fmla="*/ 415679 w 482128"/>
              <a:gd name="connsiteY280" fmla="*/ 619672 h 757744"/>
              <a:gd name="connsiteX281" fmla="*/ 414618 w 482128"/>
              <a:gd name="connsiteY281" fmla="*/ 622988 h 757744"/>
              <a:gd name="connsiteX282" fmla="*/ 415679 w 482128"/>
              <a:gd name="connsiteY282" fmla="*/ 626304 h 757744"/>
              <a:gd name="connsiteX283" fmla="*/ 417933 w 482128"/>
              <a:gd name="connsiteY283" fmla="*/ 629752 h 757744"/>
              <a:gd name="connsiteX284" fmla="*/ 417933 w 482128"/>
              <a:gd name="connsiteY284" fmla="*/ 638771 h 757744"/>
              <a:gd name="connsiteX285" fmla="*/ 414618 w 482128"/>
              <a:gd name="connsiteY285" fmla="*/ 638771 h 757744"/>
              <a:gd name="connsiteX286" fmla="*/ 413424 w 482128"/>
              <a:gd name="connsiteY286" fmla="*/ 641026 h 757744"/>
              <a:gd name="connsiteX287" fmla="*/ 411169 w 482128"/>
              <a:gd name="connsiteY287" fmla="*/ 645536 h 757744"/>
              <a:gd name="connsiteX288" fmla="*/ 407853 w 482128"/>
              <a:gd name="connsiteY288" fmla="*/ 643281 h 757744"/>
              <a:gd name="connsiteX289" fmla="*/ 406792 w 482128"/>
              <a:gd name="connsiteY289" fmla="*/ 644342 h 757744"/>
              <a:gd name="connsiteX290" fmla="*/ 404537 w 482128"/>
              <a:gd name="connsiteY290" fmla="*/ 648852 h 757744"/>
              <a:gd name="connsiteX291" fmla="*/ 400028 w 482128"/>
              <a:gd name="connsiteY291" fmla="*/ 646596 h 757744"/>
              <a:gd name="connsiteX292" fmla="*/ 400028 w 482128"/>
              <a:gd name="connsiteY292" fmla="*/ 645536 h 757744"/>
              <a:gd name="connsiteX293" fmla="*/ 397773 w 482128"/>
              <a:gd name="connsiteY293" fmla="*/ 643281 h 757744"/>
              <a:gd name="connsiteX294" fmla="*/ 395518 w 482128"/>
              <a:gd name="connsiteY294" fmla="*/ 643281 h 757744"/>
              <a:gd name="connsiteX295" fmla="*/ 391009 w 482128"/>
              <a:gd name="connsiteY295" fmla="*/ 645536 h 757744"/>
              <a:gd name="connsiteX296" fmla="*/ 389947 w 482128"/>
              <a:gd name="connsiteY296" fmla="*/ 646596 h 757744"/>
              <a:gd name="connsiteX297" fmla="*/ 391009 w 482128"/>
              <a:gd name="connsiteY297" fmla="*/ 647790 h 757744"/>
              <a:gd name="connsiteX298" fmla="*/ 389947 w 482128"/>
              <a:gd name="connsiteY298" fmla="*/ 651106 h 757744"/>
              <a:gd name="connsiteX299" fmla="*/ 388754 w 482128"/>
              <a:gd name="connsiteY299" fmla="*/ 651106 h 757744"/>
              <a:gd name="connsiteX300" fmla="*/ 387693 w 482128"/>
              <a:gd name="connsiteY300" fmla="*/ 654422 h 757744"/>
              <a:gd name="connsiteX301" fmla="*/ 382122 w 482128"/>
              <a:gd name="connsiteY301" fmla="*/ 667951 h 757744"/>
              <a:gd name="connsiteX302" fmla="*/ 383183 w 482128"/>
              <a:gd name="connsiteY302" fmla="*/ 673522 h 757744"/>
              <a:gd name="connsiteX303" fmla="*/ 387693 w 482128"/>
              <a:gd name="connsiteY303" fmla="*/ 681347 h 757744"/>
              <a:gd name="connsiteX304" fmla="*/ 388754 w 482128"/>
              <a:gd name="connsiteY304" fmla="*/ 685857 h 757744"/>
              <a:gd name="connsiteX305" fmla="*/ 393263 w 482128"/>
              <a:gd name="connsiteY305" fmla="*/ 691427 h 757744"/>
              <a:gd name="connsiteX306" fmla="*/ 397773 w 482128"/>
              <a:gd name="connsiteY306" fmla="*/ 694876 h 757744"/>
              <a:gd name="connsiteX307" fmla="*/ 397773 w 482128"/>
              <a:gd name="connsiteY307" fmla="*/ 700446 h 757744"/>
              <a:gd name="connsiteX308" fmla="*/ 392069 w 482128"/>
              <a:gd name="connsiteY308" fmla="*/ 706017 h 757744"/>
              <a:gd name="connsiteX309" fmla="*/ 387560 w 482128"/>
              <a:gd name="connsiteY309" fmla="*/ 707211 h 757744"/>
              <a:gd name="connsiteX310" fmla="*/ 385305 w 482128"/>
              <a:gd name="connsiteY310" fmla="*/ 710527 h 757744"/>
              <a:gd name="connsiteX311" fmla="*/ 383050 w 482128"/>
              <a:gd name="connsiteY311" fmla="*/ 717291 h 757744"/>
              <a:gd name="connsiteX312" fmla="*/ 378541 w 482128"/>
              <a:gd name="connsiteY312" fmla="*/ 717291 h 757744"/>
              <a:gd name="connsiteX313" fmla="*/ 377347 w 482128"/>
              <a:gd name="connsiteY313" fmla="*/ 716097 h 757744"/>
              <a:gd name="connsiteX314" fmla="*/ 376153 w 482128"/>
              <a:gd name="connsiteY314" fmla="*/ 716097 h 757744"/>
              <a:gd name="connsiteX315" fmla="*/ 375092 w 482128"/>
              <a:gd name="connsiteY315" fmla="*/ 715037 h 757744"/>
              <a:gd name="connsiteX316" fmla="*/ 374031 w 482128"/>
              <a:gd name="connsiteY316" fmla="*/ 715037 h 757744"/>
              <a:gd name="connsiteX317" fmla="*/ 372837 w 482128"/>
              <a:gd name="connsiteY317" fmla="*/ 716097 h 757744"/>
              <a:gd name="connsiteX318" fmla="*/ 371644 w 482128"/>
              <a:gd name="connsiteY318" fmla="*/ 716097 h 757744"/>
              <a:gd name="connsiteX319" fmla="*/ 371644 w 482128"/>
              <a:gd name="connsiteY319" fmla="*/ 715037 h 757744"/>
              <a:gd name="connsiteX320" fmla="*/ 370583 w 482128"/>
              <a:gd name="connsiteY320" fmla="*/ 715037 h 757744"/>
              <a:gd name="connsiteX321" fmla="*/ 367134 w 482128"/>
              <a:gd name="connsiteY321" fmla="*/ 716097 h 757744"/>
              <a:gd name="connsiteX322" fmla="*/ 367134 w 482128"/>
              <a:gd name="connsiteY322" fmla="*/ 718352 h 757744"/>
              <a:gd name="connsiteX323" fmla="*/ 363818 w 482128"/>
              <a:gd name="connsiteY323" fmla="*/ 720607 h 757744"/>
              <a:gd name="connsiteX324" fmla="*/ 362757 w 482128"/>
              <a:gd name="connsiteY324" fmla="*/ 719413 h 757744"/>
              <a:gd name="connsiteX325" fmla="*/ 361696 w 482128"/>
              <a:gd name="connsiteY325" fmla="*/ 720607 h 757744"/>
              <a:gd name="connsiteX326" fmla="*/ 361696 w 482128"/>
              <a:gd name="connsiteY326" fmla="*/ 725117 h 757744"/>
              <a:gd name="connsiteX327" fmla="*/ 358380 w 482128"/>
              <a:gd name="connsiteY327" fmla="*/ 729626 h 757744"/>
              <a:gd name="connsiteX328" fmla="*/ 337026 w 482128"/>
              <a:gd name="connsiteY328" fmla="*/ 718352 h 757744"/>
              <a:gd name="connsiteX329" fmla="*/ 334771 w 482128"/>
              <a:gd name="connsiteY329" fmla="*/ 741961 h 757744"/>
              <a:gd name="connsiteX330" fmla="*/ 331455 w 482128"/>
              <a:gd name="connsiteY330" fmla="*/ 743155 h 757744"/>
              <a:gd name="connsiteX331" fmla="*/ 330394 w 482128"/>
              <a:gd name="connsiteY331" fmla="*/ 739707 h 757744"/>
              <a:gd name="connsiteX332" fmla="*/ 324823 w 482128"/>
              <a:gd name="connsiteY332" fmla="*/ 739707 h 757744"/>
              <a:gd name="connsiteX333" fmla="*/ 324823 w 482128"/>
              <a:gd name="connsiteY333" fmla="*/ 738645 h 757744"/>
              <a:gd name="connsiteX334" fmla="*/ 323762 w 482128"/>
              <a:gd name="connsiteY334" fmla="*/ 736391 h 757744"/>
              <a:gd name="connsiteX335" fmla="*/ 320447 w 482128"/>
              <a:gd name="connsiteY335" fmla="*/ 735329 h 757744"/>
              <a:gd name="connsiteX336" fmla="*/ 319385 w 482128"/>
              <a:gd name="connsiteY336" fmla="*/ 735329 h 757744"/>
              <a:gd name="connsiteX337" fmla="*/ 317131 w 482128"/>
              <a:gd name="connsiteY337" fmla="*/ 733075 h 757744"/>
              <a:gd name="connsiteX338" fmla="*/ 314876 w 482128"/>
              <a:gd name="connsiteY338" fmla="*/ 734136 h 757744"/>
              <a:gd name="connsiteX339" fmla="*/ 313682 w 482128"/>
              <a:gd name="connsiteY339" fmla="*/ 734136 h 757744"/>
              <a:gd name="connsiteX340" fmla="*/ 313682 w 482128"/>
              <a:gd name="connsiteY340" fmla="*/ 730820 h 757744"/>
              <a:gd name="connsiteX341" fmla="*/ 303602 w 482128"/>
              <a:gd name="connsiteY341" fmla="*/ 727372 h 757744"/>
              <a:gd name="connsiteX342" fmla="*/ 302541 w 482128"/>
              <a:gd name="connsiteY342" fmla="*/ 728565 h 757744"/>
              <a:gd name="connsiteX343" fmla="*/ 300286 w 482128"/>
              <a:gd name="connsiteY343" fmla="*/ 729626 h 757744"/>
              <a:gd name="connsiteX344" fmla="*/ 292460 w 482128"/>
              <a:gd name="connsiteY344" fmla="*/ 730820 h 757744"/>
              <a:gd name="connsiteX345" fmla="*/ 291399 w 482128"/>
              <a:gd name="connsiteY345" fmla="*/ 728565 h 757744"/>
              <a:gd name="connsiteX346" fmla="*/ 291399 w 482128"/>
              <a:gd name="connsiteY346" fmla="*/ 724056 h 757744"/>
              <a:gd name="connsiteX347" fmla="*/ 290338 w 482128"/>
              <a:gd name="connsiteY347" fmla="*/ 721801 h 757744"/>
              <a:gd name="connsiteX348" fmla="*/ 289277 w 482128"/>
              <a:gd name="connsiteY348" fmla="*/ 721801 h 757744"/>
              <a:gd name="connsiteX349" fmla="*/ 288084 w 482128"/>
              <a:gd name="connsiteY349" fmla="*/ 720740 h 757744"/>
              <a:gd name="connsiteX350" fmla="*/ 288084 w 482128"/>
              <a:gd name="connsiteY350" fmla="*/ 716230 h 757744"/>
              <a:gd name="connsiteX351" fmla="*/ 285829 w 482128"/>
              <a:gd name="connsiteY351" fmla="*/ 711721 h 757744"/>
              <a:gd name="connsiteX352" fmla="*/ 283574 w 482128"/>
              <a:gd name="connsiteY352" fmla="*/ 712914 h 757744"/>
              <a:gd name="connsiteX353" fmla="*/ 281319 w 482128"/>
              <a:gd name="connsiteY353" fmla="*/ 716230 h 757744"/>
              <a:gd name="connsiteX354" fmla="*/ 282380 w 482128"/>
              <a:gd name="connsiteY354" fmla="*/ 716230 h 757744"/>
              <a:gd name="connsiteX355" fmla="*/ 279064 w 482128"/>
              <a:gd name="connsiteY355" fmla="*/ 720740 h 757744"/>
              <a:gd name="connsiteX356" fmla="*/ 273494 w 482128"/>
              <a:gd name="connsiteY356" fmla="*/ 724056 h 757744"/>
              <a:gd name="connsiteX357" fmla="*/ 274555 w 482128"/>
              <a:gd name="connsiteY357" fmla="*/ 729626 h 757744"/>
              <a:gd name="connsiteX358" fmla="*/ 274555 w 482128"/>
              <a:gd name="connsiteY358" fmla="*/ 733075 h 757744"/>
              <a:gd name="connsiteX359" fmla="*/ 265535 w 482128"/>
              <a:gd name="connsiteY359" fmla="*/ 733075 h 757744"/>
              <a:gd name="connsiteX360" fmla="*/ 264342 w 482128"/>
              <a:gd name="connsiteY360" fmla="*/ 724056 h 757744"/>
              <a:gd name="connsiteX361" fmla="*/ 228398 w 482128"/>
              <a:gd name="connsiteY361" fmla="*/ 727372 h 757744"/>
              <a:gd name="connsiteX362" fmla="*/ 227336 w 482128"/>
              <a:gd name="connsiteY362" fmla="*/ 716097 h 757744"/>
              <a:gd name="connsiteX363" fmla="*/ 217256 w 482128"/>
              <a:gd name="connsiteY363" fmla="*/ 720607 h 757744"/>
              <a:gd name="connsiteX364" fmla="*/ 215001 w 482128"/>
              <a:gd name="connsiteY364" fmla="*/ 757745 h 757744"/>
              <a:gd name="connsiteX365" fmla="*/ 210492 w 482128"/>
              <a:gd name="connsiteY365" fmla="*/ 753236 h 757744"/>
              <a:gd name="connsiteX366" fmla="*/ 163274 w 482128"/>
              <a:gd name="connsiteY366" fmla="*/ 716097 h 757744"/>
              <a:gd name="connsiteX367" fmla="*/ 139665 w 482128"/>
              <a:gd name="connsiteY367" fmla="*/ 696998 h 757744"/>
              <a:gd name="connsiteX368" fmla="*/ 126136 w 482128"/>
              <a:gd name="connsiteY368" fmla="*/ 699253 h 757744"/>
              <a:gd name="connsiteX369" fmla="*/ 123881 w 482128"/>
              <a:gd name="connsiteY369" fmla="*/ 691427 h 757744"/>
              <a:gd name="connsiteX370" fmla="*/ 107037 w 482128"/>
              <a:gd name="connsiteY370" fmla="*/ 685857 h 757744"/>
              <a:gd name="connsiteX371" fmla="*/ 98017 w 482128"/>
              <a:gd name="connsiteY371" fmla="*/ 687050 h 757744"/>
              <a:gd name="connsiteX372" fmla="*/ 103588 w 482128"/>
              <a:gd name="connsiteY372" fmla="*/ 705089 h 757744"/>
              <a:gd name="connsiteX373" fmla="*/ 90059 w 482128"/>
              <a:gd name="connsiteY373" fmla="*/ 708405 h 757744"/>
              <a:gd name="connsiteX374" fmla="*/ 85550 w 482128"/>
              <a:gd name="connsiteY374" fmla="*/ 698324 h 757744"/>
              <a:gd name="connsiteX375" fmla="*/ 79846 w 482128"/>
              <a:gd name="connsiteY375" fmla="*/ 698324 h 757744"/>
              <a:gd name="connsiteX376" fmla="*/ 81040 w 482128"/>
              <a:gd name="connsiteY376" fmla="*/ 703895 h 757744"/>
              <a:gd name="connsiteX377" fmla="*/ 76530 w 482128"/>
              <a:gd name="connsiteY377" fmla="*/ 712914 h 757744"/>
              <a:gd name="connsiteX378" fmla="*/ 42841 w 482128"/>
              <a:gd name="connsiteY378" fmla="*/ 699386 h 757744"/>
              <a:gd name="connsiteX379" fmla="*/ 39393 w 482128"/>
              <a:gd name="connsiteY379" fmla="*/ 706149 h 757744"/>
              <a:gd name="connsiteX380" fmla="*/ 28119 w 482128"/>
              <a:gd name="connsiteY380" fmla="*/ 703895 h 757744"/>
              <a:gd name="connsiteX381" fmla="*/ 18038 w 482128"/>
              <a:gd name="connsiteY381" fmla="*/ 697130 h 757744"/>
              <a:gd name="connsiteX382" fmla="*/ 0 w 482128"/>
              <a:gd name="connsiteY382" fmla="*/ 685857 h 757744"/>
              <a:gd name="connsiteX383" fmla="*/ 14590 w 482128"/>
              <a:gd name="connsiteY383" fmla="*/ 656544 h 757744"/>
              <a:gd name="connsiteX384" fmla="*/ 14590 w 482128"/>
              <a:gd name="connsiteY384" fmla="*/ 650974 h 757744"/>
              <a:gd name="connsiteX385" fmla="*/ 16845 w 482128"/>
              <a:gd name="connsiteY385" fmla="*/ 646464 h 757744"/>
              <a:gd name="connsiteX386" fmla="*/ 16845 w 482128"/>
              <a:gd name="connsiteY386" fmla="*/ 640893 h 757744"/>
              <a:gd name="connsiteX387" fmla="*/ 17906 w 482128"/>
              <a:gd name="connsiteY387" fmla="*/ 618345 h 757744"/>
              <a:gd name="connsiteX388" fmla="*/ 17906 w 482128"/>
              <a:gd name="connsiteY388" fmla="*/ 606010 h 757744"/>
              <a:gd name="connsiteX389" fmla="*/ 20160 w 482128"/>
              <a:gd name="connsiteY389" fmla="*/ 561047 h 757744"/>
              <a:gd name="connsiteX390" fmla="*/ 25731 w 482128"/>
              <a:gd name="connsiteY390" fmla="*/ 556537 h 757744"/>
              <a:gd name="connsiteX391" fmla="*/ 38066 w 482128"/>
              <a:gd name="connsiteY391" fmla="*/ 549773 h 757744"/>
              <a:gd name="connsiteX392" fmla="*/ 81968 w 482128"/>
              <a:gd name="connsiteY392" fmla="*/ 531735 h 757744"/>
              <a:gd name="connsiteX393" fmla="*/ 81968 w 482128"/>
              <a:gd name="connsiteY393" fmla="*/ 515951 h 757744"/>
              <a:gd name="connsiteX394" fmla="*/ 68440 w 482128"/>
              <a:gd name="connsiteY394" fmla="*/ 372970 h 757744"/>
              <a:gd name="connsiteX395" fmla="*/ 58359 w 482128"/>
              <a:gd name="connsiteY395" fmla="*/ 374031 h 757744"/>
              <a:gd name="connsiteX396" fmla="*/ 58359 w 482128"/>
              <a:gd name="connsiteY396" fmla="*/ 368461 h 757744"/>
              <a:gd name="connsiteX397" fmla="*/ 68440 w 482128"/>
              <a:gd name="connsiteY397" fmla="*/ 367400 h 757744"/>
              <a:gd name="connsiteX398" fmla="*/ 65124 w 482128"/>
              <a:gd name="connsiteY398" fmla="*/ 333578 h 757744"/>
              <a:gd name="connsiteX399" fmla="*/ 61808 w 482128"/>
              <a:gd name="connsiteY399" fmla="*/ 306520 h 757744"/>
              <a:gd name="connsiteX400" fmla="*/ 64063 w 482128"/>
              <a:gd name="connsiteY400" fmla="*/ 307714 h 757744"/>
              <a:gd name="connsiteX401" fmla="*/ 64063 w 482128"/>
              <a:gd name="connsiteY401" fmla="*/ 306520 h 757744"/>
              <a:gd name="connsiteX402" fmla="*/ 61808 w 482128"/>
              <a:gd name="connsiteY402" fmla="*/ 303205 h 757744"/>
              <a:gd name="connsiteX403" fmla="*/ 58359 w 482128"/>
              <a:gd name="connsiteY403" fmla="*/ 271769 h 757744"/>
              <a:gd name="connsiteX404" fmla="*/ 53850 w 482128"/>
              <a:gd name="connsiteY404" fmla="*/ 222297 h 757744"/>
              <a:gd name="connsiteX405" fmla="*/ 39260 w 482128"/>
              <a:gd name="connsiteY405" fmla="*/ 187414 h 757744"/>
              <a:gd name="connsiteX406" fmla="*/ 55044 w 482128"/>
              <a:gd name="connsiteY406" fmla="*/ 173885 h 75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482128" h="757744">
                <a:moveTo>
                  <a:pt x="55176" y="174283"/>
                </a:moveTo>
                <a:lnTo>
                  <a:pt x="122688" y="119107"/>
                </a:lnTo>
                <a:lnTo>
                  <a:pt x="115923" y="111281"/>
                </a:lnTo>
                <a:lnTo>
                  <a:pt x="127197" y="110220"/>
                </a:lnTo>
                <a:lnTo>
                  <a:pt x="133962" y="103455"/>
                </a:lnTo>
                <a:lnTo>
                  <a:pt x="133962" y="105711"/>
                </a:lnTo>
                <a:lnTo>
                  <a:pt x="135022" y="106904"/>
                </a:lnTo>
                <a:lnTo>
                  <a:pt x="136084" y="105711"/>
                </a:lnTo>
                <a:lnTo>
                  <a:pt x="137145" y="106904"/>
                </a:lnTo>
                <a:lnTo>
                  <a:pt x="174282" y="76531"/>
                </a:lnTo>
                <a:lnTo>
                  <a:pt x="233968" y="21355"/>
                </a:lnTo>
                <a:lnTo>
                  <a:pt x="227204" y="3316"/>
                </a:lnTo>
                <a:lnTo>
                  <a:pt x="241794" y="0"/>
                </a:lnTo>
                <a:lnTo>
                  <a:pt x="246304" y="10080"/>
                </a:lnTo>
                <a:lnTo>
                  <a:pt x="255323" y="2255"/>
                </a:lnTo>
                <a:lnTo>
                  <a:pt x="263148" y="11274"/>
                </a:lnTo>
                <a:lnTo>
                  <a:pt x="265403" y="18039"/>
                </a:lnTo>
                <a:lnTo>
                  <a:pt x="290206" y="51728"/>
                </a:lnTo>
                <a:lnTo>
                  <a:pt x="292460" y="56237"/>
                </a:lnTo>
                <a:lnTo>
                  <a:pt x="292460" y="64063"/>
                </a:lnTo>
                <a:lnTo>
                  <a:pt x="316069" y="56237"/>
                </a:lnTo>
                <a:lnTo>
                  <a:pt x="331853" y="58493"/>
                </a:lnTo>
                <a:lnTo>
                  <a:pt x="343127" y="76531"/>
                </a:lnTo>
                <a:lnTo>
                  <a:pt x="359972" y="83295"/>
                </a:lnTo>
                <a:lnTo>
                  <a:pt x="358911" y="105843"/>
                </a:lnTo>
                <a:lnTo>
                  <a:pt x="379204" y="114862"/>
                </a:lnTo>
                <a:lnTo>
                  <a:pt x="383713" y="137411"/>
                </a:lnTo>
                <a:lnTo>
                  <a:pt x="392732" y="174548"/>
                </a:lnTo>
                <a:lnTo>
                  <a:pt x="355595" y="163274"/>
                </a:lnTo>
                <a:lnTo>
                  <a:pt x="346576" y="170038"/>
                </a:lnTo>
                <a:lnTo>
                  <a:pt x="355595" y="201606"/>
                </a:lnTo>
                <a:lnTo>
                  <a:pt x="360104" y="199351"/>
                </a:lnTo>
                <a:lnTo>
                  <a:pt x="361166" y="201606"/>
                </a:lnTo>
                <a:lnTo>
                  <a:pt x="356656" y="202667"/>
                </a:lnTo>
                <a:lnTo>
                  <a:pt x="357717" y="209431"/>
                </a:lnTo>
                <a:lnTo>
                  <a:pt x="379071" y="185822"/>
                </a:lnTo>
                <a:lnTo>
                  <a:pt x="381326" y="188077"/>
                </a:lnTo>
                <a:lnTo>
                  <a:pt x="383581" y="189271"/>
                </a:lnTo>
                <a:lnTo>
                  <a:pt x="385836" y="191525"/>
                </a:lnTo>
                <a:lnTo>
                  <a:pt x="387029" y="191525"/>
                </a:lnTo>
                <a:lnTo>
                  <a:pt x="390345" y="192587"/>
                </a:lnTo>
                <a:lnTo>
                  <a:pt x="394855" y="193648"/>
                </a:lnTo>
                <a:lnTo>
                  <a:pt x="395916" y="193648"/>
                </a:lnTo>
                <a:lnTo>
                  <a:pt x="398171" y="192587"/>
                </a:lnTo>
                <a:lnTo>
                  <a:pt x="398171" y="193648"/>
                </a:lnTo>
                <a:lnTo>
                  <a:pt x="399364" y="193648"/>
                </a:lnTo>
                <a:lnTo>
                  <a:pt x="400426" y="194841"/>
                </a:lnTo>
                <a:lnTo>
                  <a:pt x="406129" y="197096"/>
                </a:lnTo>
                <a:lnTo>
                  <a:pt x="407322" y="198157"/>
                </a:lnTo>
                <a:lnTo>
                  <a:pt x="409577" y="198157"/>
                </a:lnTo>
                <a:lnTo>
                  <a:pt x="410771" y="199351"/>
                </a:lnTo>
                <a:lnTo>
                  <a:pt x="411832" y="199351"/>
                </a:lnTo>
                <a:lnTo>
                  <a:pt x="411832" y="200412"/>
                </a:lnTo>
                <a:lnTo>
                  <a:pt x="412893" y="200412"/>
                </a:lnTo>
                <a:lnTo>
                  <a:pt x="412893" y="205983"/>
                </a:lnTo>
                <a:lnTo>
                  <a:pt x="414087" y="205983"/>
                </a:lnTo>
                <a:lnTo>
                  <a:pt x="414087" y="208237"/>
                </a:lnTo>
                <a:lnTo>
                  <a:pt x="415281" y="209431"/>
                </a:lnTo>
                <a:lnTo>
                  <a:pt x="416342" y="209431"/>
                </a:lnTo>
                <a:lnTo>
                  <a:pt x="417403" y="210492"/>
                </a:lnTo>
                <a:lnTo>
                  <a:pt x="417403" y="212747"/>
                </a:lnTo>
                <a:lnTo>
                  <a:pt x="419657" y="215002"/>
                </a:lnTo>
                <a:lnTo>
                  <a:pt x="419657" y="216063"/>
                </a:lnTo>
                <a:lnTo>
                  <a:pt x="420719" y="216063"/>
                </a:lnTo>
                <a:lnTo>
                  <a:pt x="424167" y="218318"/>
                </a:lnTo>
                <a:lnTo>
                  <a:pt x="425228" y="218318"/>
                </a:lnTo>
                <a:lnTo>
                  <a:pt x="426422" y="219511"/>
                </a:lnTo>
                <a:lnTo>
                  <a:pt x="426422" y="220572"/>
                </a:lnTo>
                <a:lnTo>
                  <a:pt x="427483" y="221634"/>
                </a:lnTo>
                <a:lnTo>
                  <a:pt x="426422" y="222827"/>
                </a:lnTo>
                <a:lnTo>
                  <a:pt x="426422" y="223888"/>
                </a:lnTo>
                <a:lnTo>
                  <a:pt x="428677" y="226143"/>
                </a:lnTo>
                <a:lnTo>
                  <a:pt x="428677" y="228398"/>
                </a:lnTo>
                <a:lnTo>
                  <a:pt x="429871" y="230653"/>
                </a:lnTo>
                <a:lnTo>
                  <a:pt x="429871" y="232907"/>
                </a:lnTo>
                <a:lnTo>
                  <a:pt x="431064" y="233969"/>
                </a:lnTo>
                <a:lnTo>
                  <a:pt x="432125" y="233969"/>
                </a:lnTo>
                <a:cubicBezTo>
                  <a:pt x="432391" y="236223"/>
                  <a:pt x="435574" y="240468"/>
                  <a:pt x="435441" y="242988"/>
                </a:cubicBezTo>
                <a:lnTo>
                  <a:pt x="436502" y="242988"/>
                </a:lnTo>
                <a:lnTo>
                  <a:pt x="436502" y="241794"/>
                </a:lnTo>
                <a:lnTo>
                  <a:pt x="437563" y="240733"/>
                </a:lnTo>
                <a:lnTo>
                  <a:pt x="438757" y="240733"/>
                </a:lnTo>
                <a:lnTo>
                  <a:pt x="439818" y="241794"/>
                </a:lnTo>
                <a:lnTo>
                  <a:pt x="439818" y="245242"/>
                </a:lnTo>
                <a:lnTo>
                  <a:pt x="442073" y="245242"/>
                </a:lnTo>
                <a:lnTo>
                  <a:pt x="442073" y="246304"/>
                </a:lnTo>
                <a:lnTo>
                  <a:pt x="443134" y="248558"/>
                </a:lnTo>
                <a:lnTo>
                  <a:pt x="443134" y="249619"/>
                </a:lnTo>
                <a:lnTo>
                  <a:pt x="444195" y="250814"/>
                </a:lnTo>
                <a:lnTo>
                  <a:pt x="445256" y="250814"/>
                </a:lnTo>
                <a:lnTo>
                  <a:pt x="445256" y="249619"/>
                </a:lnTo>
                <a:lnTo>
                  <a:pt x="446450" y="248558"/>
                </a:lnTo>
                <a:lnTo>
                  <a:pt x="446450" y="251874"/>
                </a:lnTo>
                <a:lnTo>
                  <a:pt x="447511" y="253068"/>
                </a:lnTo>
                <a:lnTo>
                  <a:pt x="440747" y="256384"/>
                </a:lnTo>
                <a:lnTo>
                  <a:pt x="437431" y="257445"/>
                </a:lnTo>
                <a:lnTo>
                  <a:pt x="435176" y="258639"/>
                </a:lnTo>
                <a:lnTo>
                  <a:pt x="435176" y="259700"/>
                </a:lnTo>
                <a:lnTo>
                  <a:pt x="433982" y="260894"/>
                </a:lnTo>
                <a:lnTo>
                  <a:pt x="433982" y="261954"/>
                </a:lnTo>
                <a:lnTo>
                  <a:pt x="431727" y="261954"/>
                </a:lnTo>
                <a:lnTo>
                  <a:pt x="430666" y="263016"/>
                </a:lnTo>
                <a:lnTo>
                  <a:pt x="428411" y="263016"/>
                </a:lnTo>
                <a:lnTo>
                  <a:pt x="427350" y="264210"/>
                </a:lnTo>
                <a:lnTo>
                  <a:pt x="427350" y="265270"/>
                </a:lnTo>
                <a:lnTo>
                  <a:pt x="426289" y="266464"/>
                </a:lnTo>
                <a:lnTo>
                  <a:pt x="427350" y="267526"/>
                </a:lnTo>
                <a:lnTo>
                  <a:pt x="427350" y="270842"/>
                </a:lnTo>
                <a:lnTo>
                  <a:pt x="426289" y="274289"/>
                </a:lnTo>
                <a:lnTo>
                  <a:pt x="424035" y="276545"/>
                </a:lnTo>
                <a:lnTo>
                  <a:pt x="424035" y="278799"/>
                </a:lnTo>
                <a:lnTo>
                  <a:pt x="422973" y="278799"/>
                </a:lnTo>
                <a:lnTo>
                  <a:pt x="421780" y="281054"/>
                </a:lnTo>
                <a:lnTo>
                  <a:pt x="419525" y="279993"/>
                </a:lnTo>
                <a:lnTo>
                  <a:pt x="420586" y="281054"/>
                </a:lnTo>
                <a:lnTo>
                  <a:pt x="432921" y="302408"/>
                </a:lnTo>
                <a:lnTo>
                  <a:pt x="435176" y="303602"/>
                </a:lnTo>
                <a:cubicBezTo>
                  <a:pt x="430799" y="316468"/>
                  <a:pt x="440747" y="328007"/>
                  <a:pt x="444195" y="339546"/>
                </a:cubicBezTo>
                <a:lnTo>
                  <a:pt x="452020" y="339546"/>
                </a:lnTo>
                <a:lnTo>
                  <a:pt x="452020" y="364349"/>
                </a:lnTo>
                <a:lnTo>
                  <a:pt x="459846" y="364349"/>
                </a:lnTo>
                <a:lnTo>
                  <a:pt x="460907" y="374430"/>
                </a:lnTo>
                <a:lnTo>
                  <a:pt x="463162" y="384509"/>
                </a:lnTo>
                <a:lnTo>
                  <a:pt x="470988" y="384509"/>
                </a:lnTo>
                <a:lnTo>
                  <a:pt x="472048" y="391274"/>
                </a:lnTo>
                <a:lnTo>
                  <a:pt x="481068" y="390080"/>
                </a:lnTo>
                <a:lnTo>
                  <a:pt x="481068" y="396845"/>
                </a:lnTo>
                <a:lnTo>
                  <a:pt x="482129" y="401354"/>
                </a:lnTo>
                <a:lnTo>
                  <a:pt x="475364" y="404670"/>
                </a:lnTo>
                <a:lnTo>
                  <a:pt x="465284" y="404670"/>
                </a:lnTo>
                <a:lnTo>
                  <a:pt x="450694" y="405864"/>
                </a:lnTo>
                <a:lnTo>
                  <a:pt x="450694" y="404670"/>
                </a:lnTo>
                <a:lnTo>
                  <a:pt x="448439" y="404670"/>
                </a:lnTo>
                <a:lnTo>
                  <a:pt x="448439" y="405864"/>
                </a:lnTo>
                <a:lnTo>
                  <a:pt x="445124" y="406925"/>
                </a:lnTo>
                <a:lnTo>
                  <a:pt x="447378" y="413689"/>
                </a:lnTo>
                <a:lnTo>
                  <a:pt x="447378" y="421515"/>
                </a:lnTo>
                <a:lnTo>
                  <a:pt x="436104" y="428279"/>
                </a:lnTo>
                <a:lnTo>
                  <a:pt x="420321" y="411435"/>
                </a:lnTo>
                <a:lnTo>
                  <a:pt x="420321" y="410240"/>
                </a:lnTo>
                <a:lnTo>
                  <a:pt x="419260" y="410240"/>
                </a:lnTo>
                <a:lnTo>
                  <a:pt x="419260" y="413689"/>
                </a:lnTo>
                <a:lnTo>
                  <a:pt x="418199" y="414750"/>
                </a:lnTo>
                <a:lnTo>
                  <a:pt x="418199" y="415944"/>
                </a:lnTo>
                <a:lnTo>
                  <a:pt x="419260" y="415944"/>
                </a:lnTo>
                <a:lnTo>
                  <a:pt x="419260" y="417005"/>
                </a:lnTo>
                <a:lnTo>
                  <a:pt x="421514" y="419260"/>
                </a:lnTo>
                <a:lnTo>
                  <a:pt x="421514" y="420321"/>
                </a:lnTo>
                <a:lnTo>
                  <a:pt x="422708" y="421515"/>
                </a:lnTo>
                <a:lnTo>
                  <a:pt x="422708" y="422576"/>
                </a:lnTo>
                <a:lnTo>
                  <a:pt x="421514" y="423769"/>
                </a:lnTo>
                <a:lnTo>
                  <a:pt x="421514" y="427085"/>
                </a:lnTo>
                <a:lnTo>
                  <a:pt x="420321" y="428147"/>
                </a:lnTo>
                <a:lnTo>
                  <a:pt x="420321" y="429340"/>
                </a:lnTo>
                <a:lnTo>
                  <a:pt x="421514" y="429340"/>
                </a:lnTo>
                <a:lnTo>
                  <a:pt x="421514" y="431595"/>
                </a:lnTo>
                <a:lnTo>
                  <a:pt x="420321" y="431595"/>
                </a:lnTo>
                <a:lnTo>
                  <a:pt x="420321" y="430401"/>
                </a:lnTo>
                <a:lnTo>
                  <a:pt x="419260" y="430401"/>
                </a:lnTo>
                <a:lnTo>
                  <a:pt x="419260" y="432656"/>
                </a:lnTo>
                <a:lnTo>
                  <a:pt x="415944" y="432656"/>
                </a:lnTo>
                <a:lnTo>
                  <a:pt x="415944" y="433850"/>
                </a:lnTo>
                <a:lnTo>
                  <a:pt x="414883" y="434911"/>
                </a:lnTo>
                <a:lnTo>
                  <a:pt x="414883" y="437166"/>
                </a:lnTo>
                <a:lnTo>
                  <a:pt x="415944" y="437166"/>
                </a:lnTo>
                <a:lnTo>
                  <a:pt x="414883" y="439420"/>
                </a:lnTo>
                <a:lnTo>
                  <a:pt x="413689" y="439420"/>
                </a:lnTo>
                <a:lnTo>
                  <a:pt x="413689" y="440482"/>
                </a:lnTo>
                <a:lnTo>
                  <a:pt x="414883" y="441675"/>
                </a:lnTo>
                <a:lnTo>
                  <a:pt x="415944" y="441675"/>
                </a:lnTo>
                <a:lnTo>
                  <a:pt x="415944" y="442736"/>
                </a:lnTo>
                <a:lnTo>
                  <a:pt x="414883" y="442736"/>
                </a:lnTo>
                <a:lnTo>
                  <a:pt x="414883" y="444991"/>
                </a:lnTo>
                <a:lnTo>
                  <a:pt x="413689" y="444991"/>
                </a:lnTo>
                <a:lnTo>
                  <a:pt x="414883" y="446052"/>
                </a:lnTo>
                <a:lnTo>
                  <a:pt x="415944" y="446052"/>
                </a:lnTo>
                <a:lnTo>
                  <a:pt x="415944" y="447246"/>
                </a:lnTo>
                <a:lnTo>
                  <a:pt x="413689" y="447246"/>
                </a:lnTo>
                <a:lnTo>
                  <a:pt x="413689" y="446052"/>
                </a:lnTo>
                <a:lnTo>
                  <a:pt x="412495" y="447246"/>
                </a:lnTo>
                <a:lnTo>
                  <a:pt x="412495" y="448307"/>
                </a:lnTo>
                <a:lnTo>
                  <a:pt x="413689" y="448307"/>
                </a:lnTo>
                <a:lnTo>
                  <a:pt x="413689" y="449501"/>
                </a:lnTo>
                <a:lnTo>
                  <a:pt x="414883" y="451755"/>
                </a:lnTo>
                <a:lnTo>
                  <a:pt x="414883" y="452817"/>
                </a:lnTo>
                <a:lnTo>
                  <a:pt x="415944" y="452817"/>
                </a:lnTo>
                <a:lnTo>
                  <a:pt x="415944" y="454011"/>
                </a:lnTo>
                <a:lnTo>
                  <a:pt x="417005" y="454011"/>
                </a:lnTo>
                <a:lnTo>
                  <a:pt x="417005" y="458520"/>
                </a:lnTo>
                <a:lnTo>
                  <a:pt x="414750" y="459714"/>
                </a:lnTo>
                <a:lnTo>
                  <a:pt x="413556" y="459714"/>
                </a:lnTo>
                <a:lnTo>
                  <a:pt x="413556" y="458520"/>
                </a:lnTo>
                <a:lnTo>
                  <a:pt x="411302" y="458520"/>
                </a:lnTo>
                <a:lnTo>
                  <a:pt x="411302" y="459714"/>
                </a:lnTo>
                <a:lnTo>
                  <a:pt x="410240" y="459714"/>
                </a:lnTo>
                <a:lnTo>
                  <a:pt x="410240" y="458520"/>
                </a:lnTo>
                <a:lnTo>
                  <a:pt x="409047" y="458520"/>
                </a:lnTo>
                <a:lnTo>
                  <a:pt x="409047" y="461968"/>
                </a:lnTo>
                <a:lnTo>
                  <a:pt x="407986" y="461968"/>
                </a:lnTo>
                <a:lnTo>
                  <a:pt x="407986" y="463030"/>
                </a:lnTo>
                <a:lnTo>
                  <a:pt x="406925" y="463030"/>
                </a:lnTo>
                <a:lnTo>
                  <a:pt x="405731" y="464223"/>
                </a:lnTo>
                <a:lnTo>
                  <a:pt x="404537" y="464223"/>
                </a:lnTo>
                <a:lnTo>
                  <a:pt x="404537" y="468733"/>
                </a:lnTo>
                <a:lnTo>
                  <a:pt x="405731" y="468733"/>
                </a:lnTo>
                <a:lnTo>
                  <a:pt x="405731" y="472182"/>
                </a:lnTo>
                <a:lnTo>
                  <a:pt x="406925" y="473242"/>
                </a:lnTo>
                <a:lnTo>
                  <a:pt x="407986" y="473242"/>
                </a:lnTo>
                <a:lnTo>
                  <a:pt x="407986" y="475498"/>
                </a:lnTo>
                <a:lnTo>
                  <a:pt x="409047" y="486771"/>
                </a:lnTo>
                <a:lnTo>
                  <a:pt x="410240" y="487965"/>
                </a:lnTo>
                <a:lnTo>
                  <a:pt x="410240" y="491281"/>
                </a:lnTo>
                <a:lnTo>
                  <a:pt x="409047" y="491281"/>
                </a:lnTo>
                <a:lnTo>
                  <a:pt x="409047" y="492474"/>
                </a:lnTo>
                <a:lnTo>
                  <a:pt x="410240" y="492474"/>
                </a:lnTo>
                <a:lnTo>
                  <a:pt x="410240" y="493536"/>
                </a:lnTo>
                <a:lnTo>
                  <a:pt x="409047" y="494597"/>
                </a:lnTo>
                <a:lnTo>
                  <a:pt x="409047" y="496852"/>
                </a:lnTo>
                <a:lnTo>
                  <a:pt x="406792" y="499106"/>
                </a:lnTo>
                <a:lnTo>
                  <a:pt x="406792" y="500300"/>
                </a:lnTo>
                <a:lnTo>
                  <a:pt x="407853" y="500300"/>
                </a:lnTo>
                <a:lnTo>
                  <a:pt x="408914" y="501361"/>
                </a:lnTo>
                <a:lnTo>
                  <a:pt x="408914" y="502422"/>
                </a:lnTo>
                <a:lnTo>
                  <a:pt x="410108" y="502422"/>
                </a:lnTo>
                <a:lnTo>
                  <a:pt x="411169" y="503616"/>
                </a:lnTo>
                <a:lnTo>
                  <a:pt x="412230" y="503616"/>
                </a:lnTo>
                <a:lnTo>
                  <a:pt x="412230" y="506932"/>
                </a:lnTo>
                <a:lnTo>
                  <a:pt x="414485" y="506932"/>
                </a:lnTo>
                <a:lnTo>
                  <a:pt x="414485" y="508125"/>
                </a:lnTo>
                <a:lnTo>
                  <a:pt x="413291" y="508125"/>
                </a:lnTo>
                <a:lnTo>
                  <a:pt x="413291" y="509187"/>
                </a:lnTo>
                <a:lnTo>
                  <a:pt x="414485" y="510381"/>
                </a:lnTo>
                <a:lnTo>
                  <a:pt x="414485" y="512635"/>
                </a:lnTo>
                <a:lnTo>
                  <a:pt x="416740" y="514890"/>
                </a:lnTo>
                <a:lnTo>
                  <a:pt x="417933" y="514890"/>
                </a:lnTo>
                <a:lnTo>
                  <a:pt x="417933" y="519400"/>
                </a:lnTo>
                <a:lnTo>
                  <a:pt x="418994" y="519400"/>
                </a:lnTo>
                <a:lnTo>
                  <a:pt x="418994" y="520593"/>
                </a:lnTo>
                <a:lnTo>
                  <a:pt x="420056" y="521654"/>
                </a:lnTo>
                <a:lnTo>
                  <a:pt x="420056" y="524970"/>
                </a:lnTo>
                <a:lnTo>
                  <a:pt x="418994" y="524970"/>
                </a:lnTo>
                <a:lnTo>
                  <a:pt x="418994" y="526164"/>
                </a:lnTo>
                <a:lnTo>
                  <a:pt x="415679" y="526164"/>
                </a:lnTo>
                <a:lnTo>
                  <a:pt x="415679" y="524970"/>
                </a:lnTo>
                <a:lnTo>
                  <a:pt x="414618" y="524970"/>
                </a:lnTo>
                <a:lnTo>
                  <a:pt x="414618" y="523909"/>
                </a:lnTo>
                <a:lnTo>
                  <a:pt x="413424" y="523909"/>
                </a:lnTo>
                <a:lnTo>
                  <a:pt x="412230" y="522716"/>
                </a:lnTo>
                <a:lnTo>
                  <a:pt x="411169" y="521654"/>
                </a:lnTo>
                <a:lnTo>
                  <a:pt x="410108" y="522716"/>
                </a:lnTo>
                <a:lnTo>
                  <a:pt x="411169" y="523909"/>
                </a:lnTo>
                <a:lnTo>
                  <a:pt x="411169" y="527225"/>
                </a:lnTo>
                <a:lnTo>
                  <a:pt x="410108" y="529480"/>
                </a:lnTo>
                <a:lnTo>
                  <a:pt x="408914" y="530541"/>
                </a:lnTo>
                <a:lnTo>
                  <a:pt x="408914" y="531735"/>
                </a:lnTo>
                <a:lnTo>
                  <a:pt x="410108" y="532796"/>
                </a:lnTo>
                <a:lnTo>
                  <a:pt x="410108" y="533989"/>
                </a:lnTo>
                <a:lnTo>
                  <a:pt x="411169" y="535051"/>
                </a:lnTo>
                <a:lnTo>
                  <a:pt x="411169" y="539560"/>
                </a:lnTo>
                <a:lnTo>
                  <a:pt x="405598" y="545131"/>
                </a:lnTo>
                <a:lnTo>
                  <a:pt x="402282" y="544070"/>
                </a:lnTo>
                <a:lnTo>
                  <a:pt x="398966" y="545131"/>
                </a:lnTo>
                <a:lnTo>
                  <a:pt x="406792" y="570994"/>
                </a:lnTo>
                <a:lnTo>
                  <a:pt x="407853" y="573250"/>
                </a:lnTo>
                <a:lnTo>
                  <a:pt x="407853" y="578820"/>
                </a:lnTo>
                <a:lnTo>
                  <a:pt x="405598" y="582269"/>
                </a:lnTo>
                <a:lnTo>
                  <a:pt x="405598" y="584523"/>
                </a:lnTo>
                <a:lnTo>
                  <a:pt x="408914" y="586778"/>
                </a:lnTo>
                <a:lnTo>
                  <a:pt x="411169" y="587972"/>
                </a:lnTo>
                <a:lnTo>
                  <a:pt x="414618" y="592482"/>
                </a:lnTo>
                <a:lnTo>
                  <a:pt x="415679" y="594736"/>
                </a:lnTo>
                <a:lnTo>
                  <a:pt x="417933" y="595930"/>
                </a:lnTo>
                <a:lnTo>
                  <a:pt x="420188" y="598185"/>
                </a:lnTo>
                <a:lnTo>
                  <a:pt x="420188" y="602694"/>
                </a:lnTo>
                <a:lnTo>
                  <a:pt x="417933" y="603888"/>
                </a:lnTo>
                <a:lnTo>
                  <a:pt x="417933" y="606143"/>
                </a:lnTo>
                <a:lnTo>
                  <a:pt x="415679" y="608397"/>
                </a:lnTo>
                <a:lnTo>
                  <a:pt x="418994" y="615162"/>
                </a:lnTo>
                <a:lnTo>
                  <a:pt x="418994" y="617416"/>
                </a:lnTo>
                <a:lnTo>
                  <a:pt x="416740" y="618478"/>
                </a:lnTo>
                <a:lnTo>
                  <a:pt x="415679" y="619672"/>
                </a:lnTo>
                <a:lnTo>
                  <a:pt x="414618" y="622988"/>
                </a:lnTo>
                <a:lnTo>
                  <a:pt x="415679" y="626304"/>
                </a:lnTo>
                <a:lnTo>
                  <a:pt x="417933" y="629752"/>
                </a:lnTo>
                <a:lnTo>
                  <a:pt x="417933" y="638771"/>
                </a:lnTo>
                <a:lnTo>
                  <a:pt x="414618" y="638771"/>
                </a:lnTo>
                <a:lnTo>
                  <a:pt x="413424" y="641026"/>
                </a:lnTo>
                <a:lnTo>
                  <a:pt x="411169" y="645536"/>
                </a:lnTo>
                <a:lnTo>
                  <a:pt x="407853" y="643281"/>
                </a:lnTo>
                <a:lnTo>
                  <a:pt x="406792" y="644342"/>
                </a:lnTo>
                <a:lnTo>
                  <a:pt x="404537" y="648852"/>
                </a:lnTo>
                <a:lnTo>
                  <a:pt x="400028" y="646596"/>
                </a:lnTo>
                <a:lnTo>
                  <a:pt x="400028" y="645536"/>
                </a:lnTo>
                <a:lnTo>
                  <a:pt x="397773" y="643281"/>
                </a:lnTo>
                <a:lnTo>
                  <a:pt x="395518" y="643281"/>
                </a:lnTo>
                <a:lnTo>
                  <a:pt x="391009" y="645536"/>
                </a:lnTo>
                <a:lnTo>
                  <a:pt x="389947" y="646596"/>
                </a:lnTo>
                <a:lnTo>
                  <a:pt x="391009" y="647790"/>
                </a:lnTo>
                <a:lnTo>
                  <a:pt x="389947" y="651106"/>
                </a:lnTo>
                <a:lnTo>
                  <a:pt x="388754" y="651106"/>
                </a:lnTo>
                <a:lnTo>
                  <a:pt x="387693" y="654422"/>
                </a:lnTo>
                <a:lnTo>
                  <a:pt x="382122" y="667951"/>
                </a:lnTo>
                <a:lnTo>
                  <a:pt x="383183" y="673522"/>
                </a:lnTo>
                <a:lnTo>
                  <a:pt x="387693" y="681347"/>
                </a:lnTo>
                <a:lnTo>
                  <a:pt x="388754" y="685857"/>
                </a:lnTo>
                <a:lnTo>
                  <a:pt x="393263" y="691427"/>
                </a:lnTo>
                <a:lnTo>
                  <a:pt x="397773" y="694876"/>
                </a:lnTo>
                <a:lnTo>
                  <a:pt x="397773" y="700446"/>
                </a:lnTo>
                <a:lnTo>
                  <a:pt x="392069" y="706017"/>
                </a:lnTo>
                <a:lnTo>
                  <a:pt x="387560" y="707211"/>
                </a:lnTo>
                <a:lnTo>
                  <a:pt x="385305" y="710527"/>
                </a:lnTo>
                <a:lnTo>
                  <a:pt x="383050" y="717291"/>
                </a:lnTo>
                <a:lnTo>
                  <a:pt x="378541" y="717291"/>
                </a:lnTo>
                <a:lnTo>
                  <a:pt x="377347" y="716097"/>
                </a:lnTo>
                <a:lnTo>
                  <a:pt x="376153" y="716097"/>
                </a:lnTo>
                <a:lnTo>
                  <a:pt x="375092" y="715037"/>
                </a:lnTo>
                <a:lnTo>
                  <a:pt x="374031" y="715037"/>
                </a:lnTo>
                <a:lnTo>
                  <a:pt x="372837" y="716097"/>
                </a:lnTo>
                <a:lnTo>
                  <a:pt x="371644" y="716097"/>
                </a:lnTo>
                <a:lnTo>
                  <a:pt x="371644" y="715037"/>
                </a:lnTo>
                <a:lnTo>
                  <a:pt x="370583" y="715037"/>
                </a:lnTo>
                <a:lnTo>
                  <a:pt x="367134" y="716097"/>
                </a:lnTo>
                <a:lnTo>
                  <a:pt x="367134" y="718352"/>
                </a:lnTo>
                <a:lnTo>
                  <a:pt x="363818" y="720607"/>
                </a:lnTo>
                <a:lnTo>
                  <a:pt x="362757" y="719413"/>
                </a:lnTo>
                <a:lnTo>
                  <a:pt x="361696" y="720607"/>
                </a:lnTo>
                <a:lnTo>
                  <a:pt x="361696" y="725117"/>
                </a:lnTo>
                <a:lnTo>
                  <a:pt x="358380" y="729626"/>
                </a:lnTo>
                <a:cubicBezTo>
                  <a:pt x="348034" y="721137"/>
                  <a:pt x="350024" y="722729"/>
                  <a:pt x="337026" y="718352"/>
                </a:cubicBezTo>
                <a:lnTo>
                  <a:pt x="334771" y="741961"/>
                </a:lnTo>
                <a:lnTo>
                  <a:pt x="331455" y="743155"/>
                </a:lnTo>
                <a:lnTo>
                  <a:pt x="330394" y="739707"/>
                </a:lnTo>
                <a:lnTo>
                  <a:pt x="324823" y="739707"/>
                </a:lnTo>
                <a:lnTo>
                  <a:pt x="324823" y="738645"/>
                </a:lnTo>
                <a:lnTo>
                  <a:pt x="323762" y="736391"/>
                </a:lnTo>
                <a:lnTo>
                  <a:pt x="320447" y="735329"/>
                </a:lnTo>
                <a:lnTo>
                  <a:pt x="319385" y="735329"/>
                </a:lnTo>
                <a:lnTo>
                  <a:pt x="317131" y="733075"/>
                </a:lnTo>
                <a:lnTo>
                  <a:pt x="314876" y="734136"/>
                </a:lnTo>
                <a:lnTo>
                  <a:pt x="313682" y="734136"/>
                </a:lnTo>
                <a:lnTo>
                  <a:pt x="313682" y="730820"/>
                </a:lnTo>
                <a:lnTo>
                  <a:pt x="303602" y="727372"/>
                </a:lnTo>
                <a:lnTo>
                  <a:pt x="302541" y="728565"/>
                </a:lnTo>
                <a:lnTo>
                  <a:pt x="300286" y="729626"/>
                </a:lnTo>
                <a:lnTo>
                  <a:pt x="292460" y="730820"/>
                </a:lnTo>
                <a:lnTo>
                  <a:pt x="291399" y="728565"/>
                </a:lnTo>
                <a:lnTo>
                  <a:pt x="291399" y="724056"/>
                </a:lnTo>
                <a:lnTo>
                  <a:pt x="290338" y="721801"/>
                </a:lnTo>
                <a:lnTo>
                  <a:pt x="289277" y="721801"/>
                </a:lnTo>
                <a:lnTo>
                  <a:pt x="288084" y="720740"/>
                </a:lnTo>
                <a:lnTo>
                  <a:pt x="288084" y="716230"/>
                </a:lnTo>
                <a:lnTo>
                  <a:pt x="285829" y="711721"/>
                </a:lnTo>
                <a:lnTo>
                  <a:pt x="283574" y="712914"/>
                </a:lnTo>
                <a:lnTo>
                  <a:pt x="281319" y="716230"/>
                </a:lnTo>
                <a:lnTo>
                  <a:pt x="282380" y="716230"/>
                </a:lnTo>
                <a:lnTo>
                  <a:pt x="279064" y="720740"/>
                </a:lnTo>
                <a:lnTo>
                  <a:pt x="273494" y="724056"/>
                </a:lnTo>
                <a:lnTo>
                  <a:pt x="274555" y="729626"/>
                </a:lnTo>
                <a:lnTo>
                  <a:pt x="274555" y="733075"/>
                </a:lnTo>
                <a:lnTo>
                  <a:pt x="265535" y="733075"/>
                </a:lnTo>
                <a:lnTo>
                  <a:pt x="264342" y="724056"/>
                </a:lnTo>
                <a:lnTo>
                  <a:pt x="228398" y="727372"/>
                </a:lnTo>
                <a:lnTo>
                  <a:pt x="227336" y="716097"/>
                </a:lnTo>
                <a:lnTo>
                  <a:pt x="217256" y="720607"/>
                </a:lnTo>
                <a:lnTo>
                  <a:pt x="215001" y="757745"/>
                </a:lnTo>
                <a:lnTo>
                  <a:pt x="210492" y="753236"/>
                </a:lnTo>
                <a:lnTo>
                  <a:pt x="163274" y="716097"/>
                </a:lnTo>
                <a:lnTo>
                  <a:pt x="139665" y="696998"/>
                </a:lnTo>
                <a:lnTo>
                  <a:pt x="126136" y="699253"/>
                </a:lnTo>
                <a:lnTo>
                  <a:pt x="123881" y="691427"/>
                </a:lnTo>
                <a:lnTo>
                  <a:pt x="107037" y="685857"/>
                </a:lnTo>
                <a:lnTo>
                  <a:pt x="98017" y="687050"/>
                </a:lnTo>
                <a:lnTo>
                  <a:pt x="103588" y="705089"/>
                </a:lnTo>
                <a:lnTo>
                  <a:pt x="90059" y="708405"/>
                </a:lnTo>
                <a:lnTo>
                  <a:pt x="85550" y="698324"/>
                </a:lnTo>
                <a:lnTo>
                  <a:pt x="79846" y="698324"/>
                </a:lnTo>
                <a:lnTo>
                  <a:pt x="81040" y="703895"/>
                </a:lnTo>
                <a:lnTo>
                  <a:pt x="76530" y="712914"/>
                </a:lnTo>
                <a:lnTo>
                  <a:pt x="42841" y="699386"/>
                </a:lnTo>
                <a:lnTo>
                  <a:pt x="39393" y="706149"/>
                </a:lnTo>
                <a:lnTo>
                  <a:pt x="28119" y="703895"/>
                </a:lnTo>
                <a:lnTo>
                  <a:pt x="18038" y="697130"/>
                </a:lnTo>
                <a:lnTo>
                  <a:pt x="0" y="685857"/>
                </a:lnTo>
                <a:lnTo>
                  <a:pt x="14590" y="656544"/>
                </a:lnTo>
                <a:lnTo>
                  <a:pt x="14590" y="650974"/>
                </a:lnTo>
                <a:lnTo>
                  <a:pt x="16845" y="646464"/>
                </a:lnTo>
                <a:lnTo>
                  <a:pt x="16845" y="640893"/>
                </a:lnTo>
                <a:lnTo>
                  <a:pt x="17906" y="618345"/>
                </a:lnTo>
                <a:lnTo>
                  <a:pt x="17906" y="606010"/>
                </a:lnTo>
                <a:lnTo>
                  <a:pt x="20160" y="561047"/>
                </a:lnTo>
                <a:lnTo>
                  <a:pt x="25731" y="556537"/>
                </a:lnTo>
                <a:lnTo>
                  <a:pt x="38066" y="549773"/>
                </a:lnTo>
                <a:lnTo>
                  <a:pt x="81968" y="531735"/>
                </a:lnTo>
                <a:lnTo>
                  <a:pt x="81968" y="515951"/>
                </a:lnTo>
                <a:lnTo>
                  <a:pt x="68440" y="372970"/>
                </a:lnTo>
                <a:lnTo>
                  <a:pt x="58359" y="374031"/>
                </a:lnTo>
                <a:lnTo>
                  <a:pt x="58359" y="368461"/>
                </a:lnTo>
                <a:lnTo>
                  <a:pt x="68440" y="367400"/>
                </a:lnTo>
                <a:lnTo>
                  <a:pt x="65124" y="333578"/>
                </a:lnTo>
                <a:lnTo>
                  <a:pt x="61808" y="306520"/>
                </a:lnTo>
                <a:lnTo>
                  <a:pt x="64063" y="307714"/>
                </a:lnTo>
                <a:lnTo>
                  <a:pt x="64063" y="306520"/>
                </a:lnTo>
                <a:lnTo>
                  <a:pt x="61808" y="303205"/>
                </a:lnTo>
                <a:lnTo>
                  <a:pt x="58359" y="271769"/>
                </a:lnTo>
                <a:lnTo>
                  <a:pt x="53850" y="222297"/>
                </a:lnTo>
                <a:lnTo>
                  <a:pt x="39260" y="187414"/>
                </a:lnTo>
                <a:lnTo>
                  <a:pt x="55044" y="173885"/>
                </a:lnTo>
              </a:path>
            </a:pathLst>
          </a:custGeom>
          <a:solidFill>
            <a:schemeClr val="bg1">
              <a:lumMod val="85000"/>
            </a:schemeClr>
          </a:solidFill>
          <a:ln w="13251" cap="flat">
            <a:noFill/>
            <a:prstDash val="solid"/>
            <a:miter/>
          </a:ln>
        </p:spPr>
        <p:txBody>
          <a:bodyPr rtlCol="0" anchor="ctr"/>
          <a:lstStyle/>
          <a:p>
            <a:endParaRPr lang="en-FI" sz="816"/>
          </a:p>
        </p:txBody>
      </p:sp>
      <p:sp>
        <p:nvSpPr>
          <p:cNvPr id="1492" name="Freeform: Shape 1491">
            <a:extLst>
              <a:ext uri="{FF2B5EF4-FFF2-40B4-BE49-F238E27FC236}">
                <a16:creationId xmlns:a16="http://schemas.microsoft.com/office/drawing/2014/main" id="{74489894-CEBC-97F5-20A3-454EE8AEB9F0}"/>
              </a:ext>
            </a:extLst>
          </p:cNvPr>
          <p:cNvSpPr/>
          <p:nvPr/>
        </p:nvSpPr>
        <p:spPr>
          <a:xfrm>
            <a:off x="4138090" y="4099042"/>
            <a:ext cx="204130" cy="229157"/>
          </a:xfrm>
          <a:custGeom>
            <a:avLst/>
            <a:gdLst>
              <a:gd name="connsiteX0" fmla="*/ 265535 w 450030"/>
              <a:gd name="connsiteY0" fmla="*/ 10080 h 505206"/>
              <a:gd name="connsiteX1" fmla="*/ 285696 w 450030"/>
              <a:gd name="connsiteY1" fmla="*/ 12335 h 505206"/>
              <a:gd name="connsiteX2" fmla="*/ 285696 w 450030"/>
              <a:gd name="connsiteY2" fmla="*/ 10080 h 505206"/>
              <a:gd name="connsiteX3" fmla="*/ 275616 w 450030"/>
              <a:gd name="connsiteY3" fmla="*/ 3316 h 505206"/>
              <a:gd name="connsiteX4" fmla="*/ 275616 w 450030"/>
              <a:gd name="connsiteY4" fmla="*/ 1060 h 505206"/>
              <a:gd name="connsiteX5" fmla="*/ 276677 w 450030"/>
              <a:gd name="connsiteY5" fmla="*/ 1060 h 505206"/>
              <a:gd name="connsiteX6" fmla="*/ 277870 w 450030"/>
              <a:gd name="connsiteY6" fmla="*/ 3316 h 505206"/>
              <a:gd name="connsiteX7" fmla="*/ 278932 w 450030"/>
              <a:gd name="connsiteY7" fmla="*/ 0 h 505206"/>
              <a:gd name="connsiteX8" fmla="*/ 281186 w 450030"/>
              <a:gd name="connsiteY8" fmla="*/ 0 h 505206"/>
              <a:gd name="connsiteX9" fmla="*/ 290206 w 450030"/>
              <a:gd name="connsiteY9" fmla="*/ 13528 h 505206"/>
              <a:gd name="connsiteX10" fmla="*/ 368991 w 450030"/>
              <a:gd name="connsiteY10" fmla="*/ 24803 h 505206"/>
              <a:gd name="connsiteX11" fmla="*/ 416342 w 450030"/>
              <a:gd name="connsiteY11" fmla="*/ 30373 h 505206"/>
              <a:gd name="connsiteX12" fmla="*/ 450031 w 450030"/>
              <a:gd name="connsiteY12" fmla="*/ 184495 h 505206"/>
              <a:gd name="connsiteX13" fmla="*/ 446715 w 450030"/>
              <a:gd name="connsiteY13" fmla="*/ 199217 h 505206"/>
              <a:gd name="connsiteX14" fmla="*/ 421912 w 450030"/>
              <a:gd name="connsiteY14" fmla="*/ 293654 h 505206"/>
              <a:gd name="connsiteX15" fmla="*/ 426422 w 450030"/>
              <a:gd name="connsiteY15" fmla="*/ 293654 h 505206"/>
              <a:gd name="connsiteX16" fmla="*/ 426422 w 450030"/>
              <a:gd name="connsiteY16" fmla="*/ 292593 h 505206"/>
              <a:gd name="connsiteX17" fmla="*/ 430931 w 450030"/>
              <a:gd name="connsiteY17" fmla="*/ 291399 h 505206"/>
              <a:gd name="connsiteX18" fmla="*/ 439951 w 450030"/>
              <a:gd name="connsiteY18" fmla="*/ 282380 h 505206"/>
              <a:gd name="connsiteX19" fmla="*/ 441012 w 450030"/>
              <a:gd name="connsiteY19" fmla="*/ 284635 h 505206"/>
              <a:gd name="connsiteX20" fmla="*/ 441012 w 450030"/>
              <a:gd name="connsiteY20" fmla="*/ 286889 h 505206"/>
              <a:gd name="connsiteX21" fmla="*/ 431993 w 450030"/>
              <a:gd name="connsiteY21" fmla="*/ 292593 h 505206"/>
              <a:gd name="connsiteX22" fmla="*/ 438757 w 450030"/>
              <a:gd name="connsiteY22" fmla="*/ 298164 h 505206"/>
              <a:gd name="connsiteX23" fmla="*/ 435441 w 450030"/>
              <a:gd name="connsiteY23" fmla="*/ 302673 h 505206"/>
              <a:gd name="connsiteX24" fmla="*/ 428677 w 450030"/>
              <a:gd name="connsiteY24" fmla="*/ 303867 h 505206"/>
              <a:gd name="connsiteX25" fmla="*/ 420719 w 450030"/>
              <a:gd name="connsiteY25" fmla="*/ 297102 h 505206"/>
              <a:gd name="connsiteX26" fmla="*/ 418464 w 450030"/>
              <a:gd name="connsiteY26" fmla="*/ 305989 h 505206"/>
              <a:gd name="connsiteX27" fmla="*/ 402813 w 450030"/>
              <a:gd name="connsiteY27" fmla="*/ 372439 h 505206"/>
              <a:gd name="connsiteX28" fmla="*/ 378010 w 450030"/>
              <a:gd name="connsiteY28" fmla="*/ 417402 h 505206"/>
              <a:gd name="connsiteX29" fmla="*/ 330792 w 450030"/>
              <a:gd name="connsiteY29" fmla="*/ 434380 h 505206"/>
              <a:gd name="connsiteX30" fmla="*/ 280125 w 450030"/>
              <a:gd name="connsiteY30" fmla="*/ 451224 h 505206"/>
              <a:gd name="connsiteX31" fmla="*/ 244181 w 450030"/>
              <a:gd name="connsiteY31" fmla="*/ 498442 h 505206"/>
              <a:gd name="connsiteX32" fmla="*/ 240733 w 450030"/>
              <a:gd name="connsiteY32" fmla="*/ 505207 h 505206"/>
              <a:gd name="connsiteX33" fmla="*/ 229459 w 450030"/>
              <a:gd name="connsiteY33" fmla="*/ 497382 h 505206"/>
              <a:gd name="connsiteX34" fmla="*/ 210359 w 450030"/>
              <a:gd name="connsiteY34" fmla="*/ 481598 h 505206"/>
              <a:gd name="connsiteX35" fmla="*/ 181047 w 450030"/>
              <a:gd name="connsiteY35" fmla="*/ 459050 h 505206"/>
              <a:gd name="connsiteX36" fmla="*/ 176537 w 450030"/>
              <a:gd name="connsiteY36" fmla="*/ 462499 h 505206"/>
              <a:gd name="connsiteX37" fmla="*/ 167651 w 450030"/>
              <a:gd name="connsiteY37" fmla="*/ 450163 h 505206"/>
              <a:gd name="connsiteX38" fmla="*/ 178792 w 450030"/>
              <a:gd name="connsiteY38" fmla="*/ 437696 h 505206"/>
              <a:gd name="connsiteX39" fmla="*/ 176537 w 450030"/>
              <a:gd name="connsiteY39" fmla="*/ 434380 h 505206"/>
              <a:gd name="connsiteX40" fmla="*/ 182241 w 450030"/>
              <a:gd name="connsiteY40" fmla="*/ 434380 h 505206"/>
              <a:gd name="connsiteX41" fmla="*/ 186750 w 450030"/>
              <a:gd name="connsiteY41" fmla="*/ 438889 h 505206"/>
              <a:gd name="connsiteX42" fmla="*/ 187811 w 450030"/>
              <a:gd name="connsiteY42" fmla="*/ 437696 h 505206"/>
              <a:gd name="connsiteX43" fmla="*/ 178792 w 450030"/>
              <a:gd name="connsiteY43" fmla="*/ 430931 h 505206"/>
              <a:gd name="connsiteX44" fmla="*/ 176537 w 450030"/>
              <a:gd name="connsiteY44" fmla="*/ 430931 h 505206"/>
              <a:gd name="connsiteX45" fmla="*/ 165396 w 450030"/>
              <a:gd name="connsiteY45" fmla="*/ 416341 h 505206"/>
              <a:gd name="connsiteX46" fmla="*/ 168712 w 450030"/>
              <a:gd name="connsiteY46" fmla="*/ 415281 h 505206"/>
              <a:gd name="connsiteX47" fmla="*/ 168712 w 450030"/>
              <a:gd name="connsiteY47" fmla="*/ 414087 h 505206"/>
              <a:gd name="connsiteX48" fmla="*/ 167651 w 450030"/>
              <a:gd name="connsiteY48" fmla="*/ 413025 h 505206"/>
              <a:gd name="connsiteX49" fmla="*/ 172160 w 450030"/>
              <a:gd name="connsiteY49" fmla="*/ 409577 h 505206"/>
              <a:gd name="connsiteX50" fmla="*/ 170966 w 450030"/>
              <a:gd name="connsiteY50" fmla="*/ 407322 h 505206"/>
              <a:gd name="connsiteX51" fmla="*/ 169906 w 450030"/>
              <a:gd name="connsiteY51" fmla="*/ 408516 h 505206"/>
              <a:gd name="connsiteX52" fmla="*/ 160886 w 450030"/>
              <a:gd name="connsiteY52" fmla="*/ 405067 h 505206"/>
              <a:gd name="connsiteX53" fmla="*/ 159693 w 450030"/>
              <a:gd name="connsiteY53" fmla="*/ 399497 h 505206"/>
              <a:gd name="connsiteX54" fmla="*/ 167651 w 450030"/>
              <a:gd name="connsiteY54" fmla="*/ 396048 h 505206"/>
              <a:gd name="connsiteX55" fmla="*/ 164202 w 450030"/>
              <a:gd name="connsiteY55" fmla="*/ 390477 h 505206"/>
              <a:gd name="connsiteX56" fmla="*/ 158632 w 450030"/>
              <a:gd name="connsiteY56" fmla="*/ 391538 h 505206"/>
              <a:gd name="connsiteX57" fmla="*/ 159693 w 450030"/>
              <a:gd name="connsiteY57" fmla="*/ 394987 h 505206"/>
              <a:gd name="connsiteX58" fmla="*/ 157438 w 450030"/>
              <a:gd name="connsiteY58" fmla="*/ 396048 h 505206"/>
              <a:gd name="connsiteX59" fmla="*/ 155183 w 450030"/>
              <a:gd name="connsiteY59" fmla="*/ 393793 h 505206"/>
              <a:gd name="connsiteX60" fmla="*/ 155183 w 450030"/>
              <a:gd name="connsiteY60" fmla="*/ 388223 h 505206"/>
              <a:gd name="connsiteX61" fmla="*/ 152928 w 450030"/>
              <a:gd name="connsiteY61" fmla="*/ 387029 h 505206"/>
              <a:gd name="connsiteX62" fmla="*/ 154122 w 450030"/>
              <a:gd name="connsiteY62" fmla="*/ 385968 h 505206"/>
              <a:gd name="connsiteX63" fmla="*/ 149612 w 450030"/>
              <a:gd name="connsiteY63" fmla="*/ 373633 h 505206"/>
              <a:gd name="connsiteX64" fmla="*/ 143909 w 450030"/>
              <a:gd name="connsiteY64" fmla="*/ 373633 h 505206"/>
              <a:gd name="connsiteX65" fmla="*/ 145103 w 450030"/>
              <a:gd name="connsiteY65" fmla="*/ 365674 h 505206"/>
              <a:gd name="connsiteX66" fmla="*/ 142848 w 450030"/>
              <a:gd name="connsiteY66" fmla="*/ 362359 h 505206"/>
              <a:gd name="connsiteX67" fmla="*/ 148419 w 450030"/>
              <a:gd name="connsiteY67" fmla="*/ 354401 h 505206"/>
              <a:gd name="connsiteX68" fmla="*/ 146164 w 450030"/>
              <a:gd name="connsiteY68" fmla="*/ 350024 h 505206"/>
              <a:gd name="connsiteX69" fmla="*/ 128258 w 450030"/>
              <a:gd name="connsiteY69" fmla="*/ 339811 h 505206"/>
              <a:gd name="connsiteX70" fmla="*/ 124810 w 450030"/>
              <a:gd name="connsiteY70" fmla="*/ 341004 h 505206"/>
              <a:gd name="connsiteX71" fmla="*/ 121494 w 450030"/>
              <a:gd name="connsiteY71" fmla="*/ 337556 h 505206"/>
              <a:gd name="connsiteX72" fmla="*/ 124810 w 450030"/>
              <a:gd name="connsiteY72" fmla="*/ 337556 h 505206"/>
              <a:gd name="connsiteX73" fmla="*/ 127064 w 450030"/>
              <a:gd name="connsiteY73" fmla="*/ 336495 h 505206"/>
              <a:gd name="connsiteX74" fmla="*/ 131574 w 450030"/>
              <a:gd name="connsiteY74" fmla="*/ 336495 h 505206"/>
              <a:gd name="connsiteX75" fmla="*/ 138338 w 450030"/>
              <a:gd name="connsiteY75" fmla="*/ 333047 h 505206"/>
              <a:gd name="connsiteX76" fmla="*/ 137145 w 450030"/>
              <a:gd name="connsiteY76" fmla="*/ 330791 h 505206"/>
              <a:gd name="connsiteX77" fmla="*/ 132768 w 450030"/>
              <a:gd name="connsiteY77" fmla="*/ 328537 h 505206"/>
              <a:gd name="connsiteX78" fmla="*/ 130513 w 450030"/>
              <a:gd name="connsiteY78" fmla="*/ 326282 h 505206"/>
              <a:gd name="connsiteX79" fmla="*/ 127064 w 450030"/>
              <a:gd name="connsiteY79" fmla="*/ 326282 h 505206"/>
              <a:gd name="connsiteX80" fmla="*/ 127064 w 450030"/>
              <a:gd name="connsiteY80" fmla="*/ 325221 h 505206"/>
              <a:gd name="connsiteX81" fmla="*/ 122555 w 450030"/>
              <a:gd name="connsiteY81" fmla="*/ 324028 h 505206"/>
              <a:gd name="connsiteX82" fmla="*/ 123748 w 450030"/>
              <a:gd name="connsiteY82" fmla="*/ 321772 h 505206"/>
              <a:gd name="connsiteX83" fmla="*/ 123748 w 450030"/>
              <a:gd name="connsiteY83" fmla="*/ 316202 h 505206"/>
              <a:gd name="connsiteX84" fmla="*/ 127064 w 450030"/>
              <a:gd name="connsiteY84" fmla="*/ 311693 h 505206"/>
              <a:gd name="connsiteX85" fmla="*/ 133829 w 450030"/>
              <a:gd name="connsiteY85" fmla="*/ 305989 h 505206"/>
              <a:gd name="connsiteX86" fmla="*/ 132768 w 450030"/>
              <a:gd name="connsiteY86" fmla="*/ 303867 h 505206"/>
              <a:gd name="connsiteX87" fmla="*/ 132768 w 450030"/>
              <a:gd name="connsiteY87" fmla="*/ 300418 h 505206"/>
              <a:gd name="connsiteX88" fmla="*/ 133829 w 450030"/>
              <a:gd name="connsiteY88" fmla="*/ 299357 h 505206"/>
              <a:gd name="connsiteX89" fmla="*/ 133829 w 450030"/>
              <a:gd name="connsiteY89" fmla="*/ 297102 h 505206"/>
              <a:gd name="connsiteX90" fmla="*/ 128258 w 450030"/>
              <a:gd name="connsiteY90" fmla="*/ 298164 h 505206"/>
              <a:gd name="connsiteX91" fmla="*/ 131574 w 450030"/>
              <a:gd name="connsiteY91" fmla="*/ 305989 h 505206"/>
              <a:gd name="connsiteX92" fmla="*/ 127064 w 450030"/>
              <a:gd name="connsiteY92" fmla="*/ 307183 h 505206"/>
              <a:gd name="connsiteX93" fmla="*/ 126003 w 450030"/>
              <a:gd name="connsiteY93" fmla="*/ 303867 h 505206"/>
              <a:gd name="connsiteX94" fmla="*/ 121494 w 450030"/>
              <a:gd name="connsiteY94" fmla="*/ 303867 h 505206"/>
              <a:gd name="connsiteX95" fmla="*/ 120300 w 450030"/>
              <a:gd name="connsiteY95" fmla="*/ 301612 h 505206"/>
              <a:gd name="connsiteX96" fmla="*/ 118045 w 450030"/>
              <a:gd name="connsiteY96" fmla="*/ 301612 h 505206"/>
              <a:gd name="connsiteX97" fmla="*/ 120300 w 450030"/>
              <a:gd name="connsiteY97" fmla="*/ 311693 h 505206"/>
              <a:gd name="connsiteX98" fmla="*/ 120300 w 450030"/>
              <a:gd name="connsiteY98" fmla="*/ 315008 h 505206"/>
              <a:gd name="connsiteX99" fmla="*/ 115790 w 450030"/>
              <a:gd name="connsiteY99" fmla="*/ 318456 h 505206"/>
              <a:gd name="connsiteX100" fmla="*/ 113536 w 450030"/>
              <a:gd name="connsiteY100" fmla="*/ 313947 h 505206"/>
              <a:gd name="connsiteX101" fmla="*/ 106904 w 450030"/>
              <a:gd name="connsiteY101" fmla="*/ 313947 h 505206"/>
              <a:gd name="connsiteX102" fmla="*/ 103455 w 450030"/>
              <a:gd name="connsiteY102" fmla="*/ 310499 h 505206"/>
              <a:gd name="connsiteX103" fmla="*/ 103455 w 450030"/>
              <a:gd name="connsiteY103" fmla="*/ 307183 h 505206"/>
              <a:gd name="connsiteX104" fmla="*/ 106904 w 450030"/>
              <a:gd name="connsiteY104" fmla="*/ 305989 h 505206"/>
              <a:gd name="connsiteX105" fmla="*/ 106904 w 450030"/>
              <a:gd name="connsiteY105" fmla="*/ 303867 h 505206"/>
              <a:gd name="connsiteX106" fmla="*/ 102394 w 450030"/>
              <a:gd name="connsiteY106" fmla="*/ 304928 h 505206"/>
              <a:gd name="connsiteX107" fmla="*/ 101201 w 450030"/>
              <a:gd name="connsiteY107" fmla="*/ 302673 h 505206"/>
              <a:gd name="connsiteX108" fmla="*/ 97885 w 450030"/>
              <a:gd name="connsiteY108" fmla="*/ 300418 h 505206"/>
              <a:gd name="connsiteX109" fmla="*/ 97885 w 450030"/>
              <a:gd name="connsiteY109" fmla="*/ 301612 h 505206"/>
              <a:gd name="connsiteX110" fmla="*/ 94436 w 450030"/>
              <a:gd name="connsiteY110" fmla="*/ 302673 h 505206"/>
              <a:gd name="connsiteX111" fmla="*/ 94436 w 450030"/>
              <a:gd name="connsiteY111" fmla="*/ 299357 h 505206"/>
              <a:gd name="connsiteX112" fmla="*/ 98946 w 450030"/>
              <a:gd name="connsiteY112" fmla="*/ 297102 h 505206"/>
              <a:gd name="connsiteX113" fmla="*/ 101201 w 450030"/>
              <a:gd name="connsiteY113" fmla="*/ 300418 h 505206"/>
              <a:gd name="connsiteX114" fmla="*/ 103455 w 450030"/>
              <a:gd name="connsiteY114" fmla="*/ 299357 h 505206"/>
              <a:gd name="connsiteX115" fmla="*/ 100139 w 450030"/>
              <a:gd name="connsiteY115" fmla="*/ 294848 h 505206"/>
              <a:gd name="connsiteX116" fmla="*/ 98946 w 450030"/>
              <a:gd name="connsiteY116" fmla="*/ 294848 h 505206"/>
              <a:gd name="connsiteX117" fmla="*/ 95630 w 450030"/>
              <a:gd name="connsiteY117" fmla="*/ 290338 h 505206"/>
              <a:gd name="connsiteX118" fmla="*/ 95630 w 450030"/>
              <a:gd name="connsiteY118" fmla="*/ 289144 h 505206"/>
              <a:gd name="connsiteX119" fmla="*/ 94436 w 450030"/>
              <a:gd name="connsiteY119" fmla="*/ 286889 h 505206"/>
              <a:gd name="connsiteX120" fmla="*/ 94436 w 450030"/>
              <a:gd name="connsiteY120" fmla="*/ 285829 h 505206"/>
              <a:gd name="connsiteX121" fmla="*/ 87672 w 450030"/>
              <a:gd name="connsiteY121" fmla="*/ 279064 h 505206"/>
              <a:gd name="connsiteX122" fmla="*/ 85417 w 450030"/>
              <a:gd name="connsiteY122" fmla="*/ 275748 h 505206"/>
              <a:gd name="connsiteX123" fmla="*/ 86611 w 450030"/>
              <a:gd name="connsiteY123" fmla="*/ 274554 h 505206"/>
              <a:gd name="connsiteX124" fmla="*/ 88865 w 450030"/>
              <a:gd name="connsiteY124" fmla="*/ 275748 h 505206"/>
              <a:gd name="connsiteX125" fmla="*/ 89927 w 450030"/>
              <a:gd name="connsiteY125" fmla="*/ 274554 h 505206"/>
              <a:gd name="connsiteX126" fmla="*/ 86611 w 450030"/>
              <a:gd name="connsiteY126" fmla="*/ 268984 h 505206"/>
              <a:gd name="connsiteX127" fmla="*/ 92181 w 450030"/>
              <a:gd name="connsiteY127" fmla="*/ 265535 h 505206"/>
              <a:gd name="connsiteX128" fmla="*/ 88865 w 450030"/>
              <a:gd name="connsiteY128" fmla="*/ 261026 h 505206"/>
              <a:gd name="connsiteX129" fmla="*/ 91120 w 450030"/>
              <a:gd name="connsiteY129" fmla="*/ 256516 h 505206"/>
              <a:gd name="connsiteX130" fmla="*/ 88865 w 450030"/>
              <a:gd name="connsiteY130" fmla="*/ 254261 h 505206"/>
              <a:gd name="connsiteX131" fmla="*/ 93375 w 450030"/>
              <a:gd name="connsiteY131" fmla="*/ 250945 h 505206"/>
              <a:gd name="connsiteX132" fmla="*/ 92181 w 450030"/>
              <a:gd name="connsiteY132" fmla="*/ 249751 h 505206"/>
              <a:gd name="connsiteX133" fmla="*/ 94436 w 450030"/>
              <a:gd name="connsiteY133" fmla="*/ 247497 h 505206"/>
              <a:gd name="connsiteX134" fmla="*/ 92181 w 450030"/>
              <a:gd name="connsiteY134" fmla="*/ 246436 h 505206"/>
              <a:gd name="connsiteX135" fmla="*/ 83162 w 450030"/>
              <a:gd name="connsiteY135" fmla="*/ 257710 h 505206"/>
              <a:gd name="connsiteX136" fmla="*/ 87672 w 450030"/>
              <a:gd name="connsiteY136" fmla="*/ 261026 h 505206"/>
              <a:gd name="connsiteX137" fmla="*/ 79846 w 450030"/>
              <a:gd name="connsiteY137" fmla="*/ 272300 h 505206"/>
              <a:gd name="connsiteX138" fmla="*/ 80908 w 450030"/>
              <a:gd name="connsiteY138" fmla="*/ 273494 h 505206"/>
              <a:gd name="connsiteX139" fmla="*/ 84356 w 450030"/>
              <a:gd name="connsiteY139" fmla="*/ 275748 h 505206"/>
              <a:gd name="connsiteX140" fmla="*/ 79846 w 450030"/>
              <a:gd name="connsiteY140" fmla="*/ 283573 h 505206"/>
              <a:gd name="connsiteX141" fmla="*/ 66318 w 450030"/>
              <a:gd name="connsiteY141" fmla="*/ 273494 h 505206"/>
              <a:gd name="connsiteX142" fmla="*/ 56237 w 450030"/>
              <a:gd name="connsiteY142" fmla="*/ 266729 h 505206"/>
              <a:gd name="connsiteX143" fmla="*/ 58492 w 450030"/>
              <a:gd name="connsiteY143" fmla="*/ 263280 h 505206"/>
              <a:gd name="connsiteX144" fmla="*/ 47218 w 450030"/>
              <a:gd name="connsiteY144" fmla="*/ 255455 h 505206"/>
              <a:gd name="connsiteX145" fmla="*/ 38199 w 450030"/>
              <a:gd name="connsiteY145" fmla="*/ 271238 h 505206"/>
              <a:gd name="connsiteX146" fmla="*/ 35944 w 450030"/>
              <a:gd name="connsiteY146" fmla="*/ 268984 h 505206"/>
              <a:gd name="connsiteX147" fmla="*/ 38199 w 450030"/>
              <a:gd name="connsiteY147" fmla="*/ 267790 h 505206"/>
              <a:gd name="connsiteX148" fmla="*/ 32495 w 450030"/>
              <a:gd name="connsiteY148" fmla="*/ 258771 h 505206"/>
              <a:gd name="connsiteX149" fmla="*/ 31434 w 450030"/>
              <a:gd name="connsiteY149" fmla="*/ 259965 h 505206"/>
              <a:gd name="connsiteX150" fmla="*/ 30374 w 450030"/>
              <a:gd name="connsiteY150" fmla="*/ 258771 h 505206"/>
              <a:gd name="connsiteX151" fmla="*/ 7825 w 450030"/>
              <a:gd name="connsiteY151" fmla="*/ 246436 h 505206"/>
              <a:gd name="connsiteX152" fmla="*/ 4377 w 450030"/>
              <a:gd name="connsiteY152" fmla="*/ 248691 h 505206"/>
              <a:gd name="connsiteX153" fmla="*/ 2255 w 450030"/>
              <a:gd name="connsiteY153" fmla="*/ 247497 h 505206"/>
              <a:gd name="connsiteX154" fmla="*/ 1061 w 450030"/>
              <a:gd name="connsiteY154" fmla="*/ 248691 h 505206"/>
              <a:gd name="connsiteX155" fmla="*/ 0 w 450030"/>
              <a:gd name="connsiteY155" fmla="*/ 247497 h 505206"/>
              <a:gd name="connsiteX156" fmla="*/ 4377 w 450030"/>
              <a:gd name="connsiteY156" fmla="*/ 217256 h 505206"/>
              <a:gd name="connsiteX157" fmla="*/ 8886 w 450030"/>
              <a:gd name="connsiteY157" fmla="*/ 186750 h 505206"/>
              <a:gd name="connsiteX158" fmla="*/ 13396 w 450030"/>
              <a:gd name="connsiteY158" fmla="*/ 181179 h 505206"/>
              <a:gd name="connsiteX159" fmla="*/ 15651 w 450030"/>
              <a:gd name="connsiteY159" fmla="*/ 186750 h 505206"/>
              <a:gd name="connsiteX160" fmla="*/ 21354 w 450030"/>
              <a:gd name="connsiteY160" fmla="*/ 178925 h 505206"/>
              <a:gd name="connsiteX161" fmla="*/ 15651 w 450030"/>
              <a:gd name="connsiteY161" fmla="*/ 171099 h 505206"/>
              <a:gd name="connsiteX162" fmla="*/ 14590 w 450030"/>
              <a:gd name="connsiteY162" fmla="*/ 166590 h 505206"/>
              <a:gd name="connsiteX163" fmla="*/ 20160 w 450030"/>
              <a:gd name="connsiteY163" fmla="*/ 163141 h 505206"/>
              <a:gd name="connsiteX164" fmla="*/ 20160 w 450030"/>
              <a:gd name="connsiteY164" fmla="*/ 168844 h 505206"/>
              <a:gd name="connsiteX165" fmla="*/ 28119 w 450030"/>
              <a:gd name="connsiteY165" fmla="*/ 162080 h 505206"/>
              <a:gd name="connsiteX166" fmla="*/ 31434 w 450030"/>
              <a:gd name="connsiteY166" fmla="*/ 165396 h 505206"/>
              <a:gd name="connsiteX167" fmla="*/ 35944 w 450030"/>
              <a:gd name="connsiteY167" fmla="*/ 160886 h 505206"/>
              <a:gd name="connsiteX168" fmla="*/ 32495 w 450030"/>
              <a:gd name="connsiteY168" fmla="*/ 157570 h 505206"/>
              <a:gd name="connsiteX169" fmla="*/ 38199 w 450030"/>
              <a:gd name="connsiteY169" fmla="*/ 150806 h 505206"/>
              <a:gd name="connsiteX170" fmla="*/ 44963 w 450030"/>
              <a:gd name="connsiteY170" fmla="*/ 144042 h 505206"/>
              <a:gd name="connsiteX171" fmla="*/ 47218 w 450030"/>
              <a:gd name="connsiteY171" fmla="*/ 147357 h 505206"/>
              <a:gd name="connsiteX172" fmla="*/ 43769 w 450030"/>
              <a:gd name="connsiteY172" fmla="*/ 149612 h 505206"/>
              <a:gd name="connsiteX173" fmla="*/ 43769 w 450030"/>
              <a:gd name="connsiteY173" fmla="*/ 151867 h 505206"/>
              <a:gd name="connsiteX174" fmla="*/ 44963 w 450030"/>
              <a:gd name="connsiteY174" fmla="*/ 153061 h 505206"/>
              <a:gd name="connsiteX175" fmla="*/ 42709 w 450030"/>
              <a:gd name="connsiteY175" fmla="*/ 158631 h 505206"/>
              <a:gd name="connsiteX176" fmla="*/ 44963 w 450030"/>
              <a:gd name="connsiteY176" fmla="*/ 160886 h 505206"/>
              <a:gd name="connsiteX177" fmla="*/ 40454 w 450030"/>
              <a:gd name="connsiteY177" fmla="*/ 166590 h 505206"/>
              <a:gd name="connsiteX178" fmla="*/ 35944 w 450030"/>
              <a:gd name="connsiteY178" fmla="*/ 163141 h 505206"/>
              <a:gd name="connsiteX179" fmla="*/ 32495 w 450030"/>
              <a:gd name="connsiteY179" fmla="*/ 167650 h 505206"/>
              <a:gd name="connsiteX180" fmla="*/ 37005 w 450030"/>
              <a:gd name="connsiteY180" fmla="*/ 171099 h 505206"/>
              <a:gd name="connsiteX181" fmla="*/ 35944 w 450030"/>
              <a:gd name="connsiteY181" fmla="*/ 173353 h 505206"/>
              <a:gd name="connsiteX182" fmla="*/ 39393 w 450030"/>
              <a:gd name="connsiteY182" fmla="*/ 175476 h 505206"/>
              <a:gd name="connsiteX183" fmla="*/ 24670 w 450030"/>
              <a:gd name="connsiteY183" fmla="*/ 192453 h 505206"/>
              <a:gd name="connsiteX184" fmla="*/ 26925 w 450030"/>
              <a:gd name="connsiteY184" fmla="*/ 194708 h 505206"/>
              <a:gd name="connsiteX185" fmla="*/ 31434 w 450030"/>
              <a:gd name="connsiteY185" fmla="*/ 198024 h 505206"/>
              <a:gd name="connsiteX186" fmla="*/ 32495 w 450030"/>
              <a:gd name="connsiteY186" fmla="*/ 199217 h 505206"/>
              <a:gd name="connsiteX187" fmla="*/ 28119 w 450030"/>
              <a:gd name="connsiteY187" fmla="*/ 199217 h 505206"/>
              <a:gd name="connsiteX188" fmla="*/ 25864 w 450030"/>
              <a:gd name="connsiteY188" fmla="*/ 201472 h 505206"/>
              <a:gd name="connsiteX189" fmla="*/ 29179 w 450030"/>
              <a:gd name="connsiteY189" fmla="*/ 202533 h 505206"/>
              <a:gd name="connsiteX190" fmla="*/ 28119 w 450030"/>
              <a:gd name="connsiteY190" fmla="*/ 205982 h 505206"/>
              <a:gd name="connsiteX191" fmla="*/ 29179 w 450030"/>
              <a:gd name="connsiteY191" fmla="*/ 211552 h 505206"/>
              <a:gd name="connsiteX192" fmla="*/ 30374 w 450030"/>
              <a:gd name="connsiteY192" fmla="*/ 215001 h 505206"/>
              <a:gd name="connsiteX193" fmla="*/ 28119 w 450030"/>
              <a:gd name="connsiteY193" fmla="*/ 215001 h 505206"/>
              <a:gd name="connsiteX194" fmla="*/ 25864 w 450030"/>
              <a:gd name="connsiteY194" fmla="*/ 216062 h 505206"/>
              <a:gd name="connsiteX195" fmla="*/ 23609 w 450030"/>
              <a:gd name="connsiteY195" fmla="*/ 215001 h 505206"/>
              <a:gd name="connsiteX196" fmla="*/ 20160 w 450030"/>
              <a:gd name="connsiteY196" fmla="*/ 212746 h 505206"/>
              <a:gd name="connsiteX197" fmla="*/ 19099 w 450030"/>
              <a:gd name="connsiteY197" fmla="*/ 213808 h 505206"/>
              <a:gd name="connsiteX198" fmla="*/ 19099 w 450030"/>
              <a:gd name="connsiteY198" fmla="*/ 216062 h 505206"/>
              <a:gd name="connsiteX199" fmla="*/ 21354 w 450030"/>
              <a:gd name="connsiteY199" fmla="*/ 219378 h 505206"/>
              <a:gd name="connsiteX200" fmla="*/ 24670 w 450030"/>
              <a:gd name="connsiteY200" fmla="*/ 221633 h 505206"/>
              <a:gd name="connsiteX201" fmla="*/ 26925 w 450030"/>
              <a:gd name="connsiteY201" fmla="*/ 226143 h 505206"/>
              <a:gd name="connsiteX202" fmla="*/ 32495 w 450030"/>
              <a:gd name="connsiteY202" fmla="*/ 230652 h 505206"/>
              <a:gd name="connsiteX203" fmla="*/ 34883 w 450030"/>
              <a:gd name="connsiteY203" fmla="*/ 231846 h 505206"/>
              <a:gd name="connsiteX204" fmla="*/ 35944 w 450030"/>
              <a:gd name="connsiteY204" fmla="*/ 230652 h 505206"/>
              <a:gd name="connsiteX205" fmla="*/ 35944 w 450030"/>
              <a:gd name="connsiteY205" fmla="*/ 225081 h 505206"/>
              <a:gd name="connsiteX206" fmla="*/ 37005 w 450030"/>
              <a:gd name="connsiteY206" fmla="*/ 223887 h 505206"/>
              <a:gd name="connsiteX207" fmla="*/ 37005 w 450030"/>
              <a:gd name="connsiteY207" fmla="*/ 220572 h 505206"/>
              <a:gd name="connsiteX208" fmla="*/ 34883 w 450030"/>
              <a:gd name="connsiteY208" fmla="*/ 217256 h 505206"/>
              <a:gd name="connsiteX209" fmla="*/ 34883 w 450030"/>
              <a:gd name="connsiteY209" fmla="*/ 216062 h 505206"/>
              <a:gd name="connsiteX210" fmla="*/ 38199 w 450030"/>
              <a:gd name="connsiteY210" fmla="*/ 211552 h 505206"/>
              <a:gd name="connsiteX211" fmla="*/ 31434 w 450030"/>
              <a:gd name="connsiteY211" fmla="*/ 208237 h 505206"/>
              <a:gd name="connsiteX212" fmla="*/ 33689 w 450030"/>
              <a:gd name="connsiteY212" fmla="*/ 199217 h 505206"/>
              <a:gd name="connsiteX213" fmla="*/ 37005 w 450030"/>
              <a:gd name="connsiteY213" fmla="*/ 196963 h 505206"/>
              <a:gd name="connsiteX214" fmla="*/ 39393 w 450030"/>
              <a:gd name="connsiteY214" fmla="*/ 195769 h 505206"/>
              <a:gd name="connsiteX215" fmla="*/ 43769 w 450030"/>
              <a:gd name="connsiteY215" fmla="*/ 198024 h 505206"/>
              <a:gd name="connsiteX216" fmla="*/ 51728 w 450030"/>
              <a:gd name="connsiteY216" fmla="*/ 191260 h 505206"/>
              <a:gd name="connsiteX217" fmla="*/ 58492 w 450030"/>
              <a:gd name="connsiteY217" fmla="*/ 187944 h 505206"/>
              <a:gd name="connsiteX218" fmla="*/ 64063 w 450030"/>
              <a:gd name="connsiteY218" fmla="*/ 181179 h 505206"/>
              <a:gd name="connsiteX219" fmla="*/ 69633 w 450030"/>
              <a:gd name="connsiteY219" fmla="*/ 181179 h 505206"/>
              <a:gd name="connsiteX220" fmla="*/ 69633 w 450030"/>
              <a:gd name="connsiteY220" fmla="*/ 182241 h 505206"/>
              <a:gd name="connsiteX221" fmla="*/ 68572 w 450030"/>
              <a:gd name="connsiteY221" fmla="*/ 182241 h 505206"/>
              <a:gd name="connsiteX222" fmla="*/ 67511 w 450030"/>
              <a:gd name="connsiteY222" fmla="*/ 183434 h 505206"/>
              <a:gd name="connsiteX223" fmla="*/ 68572 w 450030"/>
              <a:gd name="connsiteY223" fmla="*/ 183434 h 505206"/>
              <a:gd name="connsiteX224" fmla="*/ 70827 w 450030"/>
              <a:gd name="connsiteY224" fmla="*/ 184495 h 505206"/>
              <a:gd name="connsiteX225" fmla="*/ 70827 w 450030"/>
              <a:gd name="connsiteY225" fmla="*/ 181179 h 505206"/>
              <a:gd name="connsiteX226" fmla="*/ 75337 w 450030"/>
              <a:gd name="connsiteY226" fmla="*/ 181179 h 505206"/>
              <a:gd name="connsiteX227" fmla="*/ 75337 w 450030"/>
              <a:gd name="connsiteY227" fmla="*/ 184495 h 505206"/>
              <a:gd name="connsiteX228" fmla="*/ 77592 w 450030"/>
              <a:gd name="connsiteY228" fmla="*/ 184495 h 505206"/>
              <a:gd name="connsiteX229" fmla="*/ 75337 w 450030"/>
              <a:gd name="connsiteY229" fmla="*/ 186750 h 505206"/>
              <a:gd name="connsiteX230" fmla="*/ 71888 w 450030"/>
              <a:gd name="connsiteY230" fmla="*/ 191260 h 505206"/>
              <a:gd name="connsiteX231" fmla="*/ 76398 w 450030"/>
              <a:gd name="connsiteY231" fmla="*/ 215001 h 505206"/>
              <a:gd name="connsiteX232" fmla="*/ 79846 w 450030"/>
              <a:gd name="connsiteY232" fmla="*/ 218317 h 505206"/>
              <a:gd name="connsiteX233" fmla="*/ 83162 w 450030"/>
              <a:gd name="connsiteY233" fmla="*/ 213808 h 505206"/>
              <a:gd name="connsiteX234" fmla="*/ 111281 w 450030"/>
              <a:gd name="connsiteY234" fmla="*/ 235162 h 505206"/>
              <a:gd name="connsiteX235" fmla="*/ 111281 w 450030"/>
              <a:gd name="connsiteY235" fmla="*/ 242987 h 505206"/>
              <a:gd name="connsiteX236" fmla="*/ 114729 w 450030"/>
              <a:gd name="connsiteY236" fmla="*/ 238611 h 505206"/>
              <a:gd name="connsiteX237" fmla="*/ 119239 w 450030"/>
              <a:gd name="connsiteY237" fmla="*/ 241926 h 505206"/>
              <a:gd name="connsiteX238" fmla="*/ 122555 w 450030"/>
              <a:gd name="connsiteY238" fmla="*/ 238611 h 505206"/>
              <a:gd name="connsiteX239" fmla="*/ 120300 w 450030"/>
              <a:gd name="connsiteY239" fmla="*/ 237416 h 505206"/>
              <a:gd name="connsiteX240" fmla="*/ 121494 w 450030"/>
              <a:gd name="connsiteY240" fmla="*/ 235162 h 505206"/>
              <a:gd name="connsiteX241" fmla="*/ 119239 w 450030"/>
              <a:gd name="connsiteY241" fmla="*/ 234101 h 505206"/>
              <a:gd name="connsiteX242" fmla="*/ 145103 w 450030"/>
              <a:gd name="connsiteY242" fmla="*/ 202533 h 505206"/>
              <a:gd name="connsiteX243" fmla="*/ 127064 w 450030"/>
              <a:gd name="connsiteY243" fmla="*/ 199217 h 505206"/>
              <a:gd name="connsiteX244" fmla="*/ 116984 w 450030"/>
              <a:gd name="connsiteY244" fmla="*/ 200279 h 505206"/>
              <a:gd name="connsiteX245" fmla="*/ 115790 w 450030"/>
              <a:gd name="connsiteY245" fmla="*/ 201472 h 505206"/>
              <a:gd name="connsiteX246" fmla="*/ 116984 w 450030"/>
              <a:gd name="connsiteY246" fmla="*/ 204788 h 505206"/>
              <a:gd name="connsiteX247" fmla="*/ 119239 w 450030"/>
              <a:gd name="connsiteY247" fmla="*/ 205982 h 505206"/>
              <a:gd name="connsiteX248" fmla="*/ 119239 w 450030"/>
              <a:gd name="connsiteY248" fmla="*/ 210492 h 505206"/>
              <a:gd name="connsiteX249" fmla="*/ 121494 w 450030"/>
              <a:gd name="connsiteY249" fmla="*/ 212746 h 505206"/>
              <a:gd name="connsiteX250" fmla="*/ 121494 w 450030"/>
              <a:gd name="connsiteY250" fmla="*/ 215001 h 505206"/>
              <a:gd name="connsiteX251" fmla="*/ 123748 w 450030"/>
              <a:gd name="connsiteY251" fmla="*/ 218317 h 505206"/>
              <a:gd name="connsiteX252" fmla="*/ 124810 w 450030"/>
              <a:gd name="connsiteY252" fmla="*/ 218317 h 505206"/>
              <a:gd name="connsiteX253" fmla="*/ 123748 w 450030"/>
              <a:gd name="connsiteY253" fmla="*/ 219378 h 505206"/>
              <a:gd name="connsiteX254" fmla="*/ 122555 w 450030"/>
              <a:gd name="connsiteY254" fmla="*/ 218317 h 505206"/>
              <a:gd name="connsiteX255" fmla="*/ 120300 w 450030"/>
              <a:gd name="connsiteY255" fmla="*/ 217256 h 505206"/>
              <a:gd name="connsiteX256" fmla="*/ 120300 w 450030"/>
              <a:gd name="connsiteY256" fmla="*/ 212746 h 505206"/>
              <a:gd name="connsiteX257" fmla="*/ 119239 w 450030"/>
              <a:gd name="connsiteY257" fmla="*/ 211552 h 505206"/>
              <a:gd name="connsiteX258" fmla="*/ 118045 w 450030"/>
              <a:gd name="connsiteY258" fmla="*/ 207043 h 505206"/>
              <a:gd name="connsiteX259" fmla="*/ 116984 w 450030"/>
              <a:gd name="connsiteY259" fmla="*/ 205982 h 505206"/>
              <a:gd name="connsiteX260" fmla="*/ 116984 w 450030"/>
              <a:gd name="connsiteY260" fmla="*/ 203727 h 505206"/>
              <a:gd name="connsiteX261" fmla="*/ 115790 w 450030"/>
              <a:gd name="connsiteY261" fmla="*/ 203727 h 505206"/>
              <a:gd name="connsiteX262" fmla="*/ 114729 w 450030"/>
              <a:gd name="connsiteY262" fmla="*/ 204788 h 505206"/>
              <a:gd name="connsiteX263" fmla="*/ 111281 w 450030"/>
              <a:gd name="connsiteY263" fmla="*/ 201472 h 505206"/>
              <a:gd name="connsiteX264" fmla="*/ 107965 w 450030"/>
              <a:gd name="connsiteY264" fmla="*/ 201472 h 505206"/>
              <a:gd name="connsiteX265" fmla="*/ 106904 w 450030"/>
              <a:gd name="connsiteY265" fmla="*/ 203727 h 505206"/>
              <a:gd name="connsiteX266" fmla="*/ 107965 w 450030"/>
              <a:gd name="connsiteY266" fmla="*/ 210492 h 505206"/>
              <a:gd name="connsiteX267" fmla="*/ 106904 w 450030"/>
              <a:gd name="connsiteY267" fmla="*/ 213808 h 505206"/>
              <a:gd name="connsiteX268" fmla="*/ 109026 w 450030"/>
              <a:gd name="connsiteY268" fmla="*/ 218317 h 505206"/>
              <a:gd name="connsiteX269" fmla="*/ 111281 w 450030"/>
              <a:gd name="connsiteY269" fmla="*/ 219378 h 505206"/>
              <a:gd name="connsiteX270" fmla="*/ 112474 w 450030"/>
              <a:gd name="connsiteY270" fmla="*/ 221633 h 505206"/>
              <a:gd name="connsiteX271" fmla="*/ 113536 w 450030"/>
              <a:gd name="connsiteY271" fmla="*/ 221633 h 505206"/>
              <a:gd name="connsiteX272" fmla="*/ 113536 w 450030"/>
              <a:gd name="connsiteY272" fmla="*/ 223887 h 505206"/>
              <a:gd name="connsiteX273" fmla="*/ 112474 w 450030"/>
              <a:gd name="connsiteY273" fmla="*/ 223887 h 505206"/>
              <a:gd name="connsiteX274" fmla="*/ 113536 w 450030"/>
              <a:gd name="connsiteY274" fmla="*/ 225081 h 505206"/>
              <a:gd name="connsiteX275" fmla="*/ 113536 w 450030"/>
              <a:gd name="connsiteY275" fmla="*/ 226143 h 505206"/>
              <a:gd name="connsiteX276" fmla="*/ 111281 w 450030"/>
              <a:gd name="connsiteY276" fmla="*/ 223887 h 505206"/>
              <a:gd name="connsiteX277" fmla="*/ 112474 w 450030"/>
              <a:gd name="connsiteY277" fmla="*/ 222827 h 505206"/>
              <a:gd name="connsiteX278" fmla="*/ 111281 w 450030"/>
              <a:gd name="connsiteY278" fmla="*/ 221633 h 505206"/>
              <a:gd name="connsiteX279" fmla="*/ 111281 w 450030"/>
              <a:gd name="connsiteY279" fmla="*/ 220572 h 505206"/>
              <a:gd name="connsiteX280" fmla="*/ 107965 w 450030"/>
              <a:gd name="connsiteY280" fmla="*/ 218317 h 505206"/>
              <a:gd name="connsiteX281" fmla="*/ 105710 w 450030"/>
              <a:gd name="connsiteY281" fmla="*/ 222827 h 505206"/>
              <a:gd name="connsiteX282" fmla="*/ 104649 w 450030"/>
              <a:gd name="connsiteY282" fmla="*/ 221633 h 505206"/>
              <a:gd name="connsiteX283" fmla="*/ 104649 w 450030"/>
              <a:gd name="connsiteY283" fmla="*/ 220572 h 505206"/>
              <a:gd name="connsiteX284" fmla="*/ 103455 w 450030"/>
              <a:gd name="connsiteY284" fmla="*/ 217256 h 505206"/>
              <a:gd name="connsiteX285" fmla="*/ 101201 w 450030"/>
              <a:gd name="connsiteY285" fmla="*/ 215001 h 505206"/>
              <a:gd name="connsiteX286" fmla="*/ 104649 w 450030"/>
              <a:gd name="connsiteY286" fmla="*/ 204788 h 505206"/>
              <a:gd name="connsiteX287" fmla="*/ 105710 w 450030"/>
              <a:gd name="connsiteY287" fmla="*/ 202533 h 505206"/>
              <a:gd name="connsiteX288" fmla="*/ 106904 w 450030"/>
              <a:gd name="connsiteY288" fmla="*/ 200279 h 505206"/>
              <a:gd name="connsiteX289" fmla="*/ 107965 w 450030"/>
              <a:gd name="connsiteY289" fmla="*/ 199217 h 505206"/>
              <a:gd name="connsiteX290" fmla="*/ 105710 w 450030"/>
              <a:gd name="connsiteY290" fmla="*/ 196963 h 505206"/>
              <a:gd name="connsiteX291" fmla="*/ 105710 w 450030"/>
              <a:gd name="connsiteY291" fmla="*/ 195769 h 505206"/>
              <a:gd name="connsiteX292" fmla="*/ 103455 w 450030"/>
              <a:gd name="connsiteY292" fmla="*/ 194708 h 505206"/>
              <a:gd name="connsiteX293" fmla="*/ 103455 w 450030"/>
              <a:gd name="connsiteY293" fmla="*/ 193514 h 505206"/>
              <a:gd name="connsiteX294" fmla="*/ 104649 w 450030"/>
              <a:gd name="connsiteY294" fmla="*/ 193514 h 505206"/>
              <a:gd name="connsiteX295" fmla="*/ 103455 w 450030"/>
              <a:gd name="connsiteY295" fmla="*/ 192453 h 505206"/>
              <a:gd name="connsiteX296" fmla="*/ 103455 w 450030"/>
              <a:gd name="connsiteY296" fmla="*/ 191260 h 505206"/>
              <a:gd name="connsiteX297" fmla="*/ 106904 w 450030"/>
              <a:gd name="connsiteY297" fmla="*/ 194708 h 505206"/>
              <a:gd name="connsiteX298" fmla="*/ 107965 w 450030"/>
              <a:gd name="connsiteY298" fmla="*/ 198024 h 505206"/>
              <a:gd name="connsiteX299" fmla="*/ 107965 w 450030"/>
              <a:gd name="connsiteY299" fmla="*/ 194708 h 505206"/>
              <a:gd name="connsiteX300" fmla="*/ 110220 w 450030"/>
              <a:gd name="connsiteY300" fmla="*/ 194708 h 505206"/>
              <a:gd name="connsiteX301" fmla="*/ 113536 w 450030"/>
              <a:gd name="connsiteY301" fmla="*/ 185689 h 505206"/>
              <a:gd name="connsiteX302" fmla="*/ 118045 w 450030"/>
              <a:gd name="connsiteY302" fmla="*/ 190198 h 505206"/>
              <a:gd name="connsiteX303" fmla="*/ 120300 w 450030"/>
              <a:gd name="connsiteY303" fmla="*/ 189005 h 505206"/>
              <a:gd name="connsiteX304" fmla="*/ 115790 w 450030"/>
              <a:gd name="connsiteY304" fmla="*/ 183434 h 505206"/>
              <a:gd name="connsiteX305" fmla="*/ 128258 w 450030"/>
              <a:gd name="connsiteY305" fmla="*/ 156377 h 505206"/>
              <a:gd name="connsiteX306" fmla="*/ 140593 w 450030"/>
              <a:gd name="connsiteY306" fmla="*/ 138470 h 505206"/>
              <a:gd name="connsiteX307" fmla="*/ 146164 w 450030"/>
              <a:gd name="connsiteY307" fmla="*/ 132767 h 505206"/>
              <a:gd name="connsiteX308" fmla="*/ 145103 w 450030"/>
              <a:gd name="connsiteY308" fmla="*/ 130513 h 505206"/>
              <a:gd name="connsiteX309" fmla="*/ 147357 w 450030"/>
              <a:gd name="connsiteY309" fmla="*/ 128258 h 505206"/>
              <a:gd name="connsiteX310" fmla="*/ 149612 w 450030"/>
              <a:gd name="connsiteY310" fmla="*/ 128258 h 505206"/>
              <a:gd name="connsiteX311" fmla="*/ 192321 w 450030"/>
              <a:gd name="connsiteY311" fmla="*/ 84356 h 505206"/>
              <a:gd name="connsiteX312" fmla="*/ 190066 w 450030"/>
              <a:gd name="connsiteY312" fmla="*/ 81040 h 505206"/>
              <a:gd name="connsiteX313" fmla="*/ 178792 w 450030"/>
              <a:gd name="connsiteY313" fmla="*/ 88865 h 505206"/>
              <a:gd name="connsiteX314" fmla="*/ 181047 w 450030"/>
              <a:gd name="connsiteY314" fmla="*/ 82100 h 505206"/>
              <a:gd name="connsiteX315" fmla="*/ 179986 w 450030"/>
              <a:gd name="connsiteY315" fmla="*/ 81040 h 505206"/>
              <a:gd name="connsiteX316" fmla="*/ 181047 w 450030"/>
              <a:gd name="connsiteY316" fmla="*/ 77591 h 505206"/>
              <a:gd name="connsiteX317" fmla="*/ 182241 w 450030"/>
              <a:gd name="connsiteY317" fmla="*/ 77591 h 505206"/>
              <a:gd name="connsiteX318" fmla="*/ 202534 w 450030"/>
              <a:gd name="connsiteY318" fmla="*/ 7825 h 505206"/>
              <a:gd name="connsiteX319" fmla="*/ 202534 w 450030"/>
              <a:gd name="connsiteY319" fmla="*/ 4509 h 505206"/>
              <a:gd name="connsiteX320" fmla="*/ 203595 w 450030"/>
              <a:gd name="connsiteY320" fmla="*/ 5570 h 505206"/>
              <a:gd name="connsiteX321" fmla="*/ 204789 w 450030"/>
              <a:gd name="connsiteY321" fmla="*/ 6764 h 505206"/>
              <a:gd name="connsiteX322" fmla="*/ 208105 w 450030"/>
              <a:gd name="connsiteY322" fmla="*/ 9019 h 505206"/>
              <a:gd name="connsiteX323" fmla="*/ 212614 w 450030"/>
              <a:gd name="connsiteY323" fmla="*/ 1060 h 505206"/>
              <a:gd name="connsiteX324" fmla="*/ 264342 w 450030"/>
              <a:gd name="connsiteY324" fmla="*/ 9019 h 505206"/>
              <a:gd name="connsiteX325" fmla="*/ 265535 w 450030"/>
              <a:gd name="connsiteY325" fmla="*/ 10080 h 50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450030" h="505206">
                <a:moveTo>
                  <a:pt x="265535" y="10080"/>
                </a:moveTo>
                <a:lnTo>
                  <a:pt x="285696" y="12335"/>
                </a:lnTo>
                <a:lnTo>
                  <a:pt x="285696" y="10080"/>
                </a:lnTo>
                <a:lnTo>
                  <a:pt x="275616" y="3316"/>
                </a:lnTo>
                <a:lnTo>
                  <a:pt x="275616" y="1060"/>
                </a:lnTo>
                <a:lnTo>
                  <a:pt x="276677" y="1060"/>
                </a:lnTo>
                <a:lnTo>
                  <a:pt x="277870" y="3316"/>
                </a:lnTo>
                <a:lnTo>
                  <a:pt x="278932" y="0"/>
                </a:lnTo>
                <a:lnTo>
                  <a:pt x="281186" y="0"/>
                </a:lnTo>
                <a:lnTo>
                  <a:pt x="290206" y="13528"/>
                </a:lnTo>
                <a:lnTo>
                  <a:pt x="368991" y="24803"/>
                </a:lnTo>
                <a:lnTo>
                  <a:pt x="416342" y="30373"/>
                </a:lnTo>
                <a:lnTo>
                  <a:pt x="450031" y="184495"/>
                </a:lnTo>
                <a:lnTo>
                  <a:pt x="446715" y="199217"/>
                </a:lnTo>
                <a:lnTo>
                  <a:pt x="421912" y="293654"/>
                </a:lnTo>
                <a:lnTo>
                  <a:pt x="426422" y="293654"/>
                </a:lnTo>
                <a:lnTo>
                  <a:pt x="426422" y="292593"/>
                </a:lnTo>
                <a:lnTo>
                  <a:pt x="430931" y="291399"/>
                </a:lnTo>
                <a:lnTo>
                  <a:pt x="439951" y="282380"/>
                </a:lnTo>
                <a:lnTo>
                  <a:pt x="441012" y="284635"/>
                </a:lnTo>
                <a:lnTo>
                  <a:pt x="441012" y="286889"/>
                </a:lnTo>
                <a:lnTo>
                  <a:pt x="431993" y="292593"/>
                </a:lnTo>
                <a:lnTo>
                  <a:pt x="438757" y="298164"/>
                </a:lnTo>
                <a:lnTo>
                  <a:pt x="435441" y="302673"/>
                </a:lnTo>
                <a:lnTo>
                  <a:pt x="428677" y="303867"/>
                </a:lnTo>
                <a:lnTo>
                  <a:pt x="420719" y="297102"/>
                </a:lnTo>
                <a:lnTo>
                  <a:pt x="418464" y="305989"/>
                </a:lnTo>
                <a:lnTo>
                  <a:pt x="402813" y="372439"/>
                </a:lnTo>
                <a:lnTo>
                  <a:pt x="378010" y="417402"/>
                </a:lnTo>
                <a:lnTo>
                  <a:pt x="330792" y="434380"/>
                </a:lnTo>
                <a:lnTo>
                  <a:pt x="280125" y="451224"/>
                </a:lnTo>
                <a:lnTo>
                  <a:pt x="244181" y="498442"/>
                </a:lnTo>
                <a:lnTo>
                  <a:pt x="240733" y="505207"/>
                </a:lnTo>
                <a:lnTo>
                  <a:pt x="229459" y="497382"/>
                </a:lnTo>
                <a:lnTo>
                  <a:pt x="210359" y="481598"/>
                </a:lnTo>
                <a:lnTo>
                  <a:pt x="181047" y="459050"/>
                </a:lnTo>
                <a:lnTo>
                  <a:pt x="176537" y="462499"/>
                </a:lnTo>
                <a:lnTo>
                  <a:pt x="167651" y="450163"/>
                </a:lnTo>
                <a:lnTo>
                  <a:pt x="178792" y="437696"/>
                </a:lnTo>
                <a:lnTo>
                  <a:pt x="176537" y="434380"/>
                </a:lnTo>
                <a:lnTo>
                  <a:pt x="182241" y="434380"/>
                </a:lnTo>
                <a:lnTo>
                  <a:pt x="186750" y="438889"/>
                </a:lnTo>
                <a:lnTo>
                  <a:pt x="187811" y="437696"/>
                </a:lnTo>
                <a:lnTo>
                  <a:pt x="178792" y="430931"/>
                </a:lnTo>
                <a:lnTo>
                  <a:pt x="176537" y="430931"/>
                </a:lnTo>
                <a:lnTo>
                  <a:pt x="165396" y="416341"/>
                </a:lnTo>
                <a:lnTo>
                  <a:pt x="168712" y="415281"/>
                </a:lnTo>
                <a:lnTo>
                  <a:pt x="168712" y="414087"/>
                </a:lnTo>
                <a:lnTo>
                  <a:pt x="167651" y="413025"/>
                </a:lnTo>
                <a:lnTo>
                  <a:pt x="172160" y="409577"/>
                </a:lnTo>
                <a:lnTo>
                  <a:pt x="170966" y="407322"/>
                </a:lnTo>
                <a:lnTo>
                  <a:pt x="169906" y="408516"/>
                </a:lnTo>
                <a:lnTo>
                  <a:pt x="160886" y="405067"/>
                </a:lnTo>
                <a:lnTo>
                  <a:pt x="159693" y="399497"/>
                </a:lnTo>
                <a:lnTo>
                  <a:pt x="167651" y="396048"/>
                </a:lnTo>
                <a:lnTo>
                  <a:pt x="164202" y="390477"/>
                </a:lnTo>
                <a:lnTo>
                  <a:pt x="158632" y="391538"/>
                </a:lnTo>
                <a:lnTo>
                  <a:pt x="159693" y="394987"/>
                </a:lnTo>
                <a:lnTo>
                  <a:pt x="157438" y="396048"/>
                </a:lnTo>
                <a:lnTo>
                  <a:pt x="155183" y="393793"/>
                </a:lnTo>
                <a:lnTo>
                  <a:pt x="155183" y="388223"/>
                </a:lnTo>
                <a:lnTo>
                  <a:pt x="152928" y="387029"/>
                </a:lnTo>
                <a:lnTo>
                  <a:pt x="154122" y="385968"/>
                </a:lnTo>
                <a:lnTo>
                  <a:pt x="149612" y="373633"/>
                </a:lnTo>
                <a:lnTo>
                  <a:pt x="143909" y="373633"/>
                </a:lnTo>
                <a:lnTo>
                  <a:pt x="145103" y="365674"/>
                </a:lnTo>
                <a:lnTo>
                  <a:pt x="142848" y="362359"/>
                </a:lnTo>
                <a:lnTo>
                  <a:pt x="148419" y="354401"/>
                </a:lnTo>
                <a:lnTo>
                  <a:pt x="146164" y="350024"/>
                </a:lnTo>
                <a:lnTo>
                  <a:pt x="128258" y="339811"/>
                </a:lnTo>
                <a:lnTo>
                  <a:pt x="124810" y="341004"/>
                </a:lnTo>
                <a:lnTo>
                  <a:pt x="121494" y="337556"/>
                </a:lnTo>
                <a:lnTo>
                  <a:pt x="124810" y="337556"/>
                </a:lnTo>
                <a:lnTo>
                  <a:pt x="127064" y="336495"/>
                </a:lnTo>
                <a:lnTo>
                  <a:pt x="131574" y="336495"/>
                </a:lnTo>
                <a:lnTo>
                  <a:pt x="138338" y="333047"/>
                </a:lnTo>
                <a:lnTo>
                  <a:pt x="137145" y="330791"/>
                </a:lnTo>
                <a:lnTo>
                  <a:pt x="132768" y="328537"/>
                </a:lnTo>
                <a:lnTo>
                  <a:pt x="130513" y="326282"/>
                </a:lnTo>
                <a:lnTo>
                  <a:pt x="127064" y="326282"/>
                </a:lnTo>
                <a:lnTo>
                  <a:pt x="127064" y="325221"/>
                </a:lnTo>
                <a:lnTo>
                  <a:pt x="122555" y="324028"/>
                </a:lnTo>
                <a:lnTo>
                  <a:pt x="123748" y="321772"/>
                </a:lnTo>
                <a:lnTo>
                  <a:pt x="123748" y="316202"/>
                </a:lnTo>
                <a:lnTo>
                  <a:pt x="127064" y="311693"/>
                </a:lnTo>
                <a:lnTo>
                  <a:pt x="133829" y="305989"/>
                </a:lnTo>
                <a:lnTo>
                  <a:pt x="132768" y="303867"/>
                </a:lnTo>
                <a:lnTo>
                  <a:pt x="132768" y="300418"/>
                </a:lnTo>
                <a:lnTo>
                  <a:pt x="133829" y="299357"/>
                </a:lnTo>
                <a:lnTo>
                  <a:pt x="133829" y="297102"/>
                </a:lnTo>
                <a:lnTo>
                  <a:pt x="128258" y="298164"/>
                </a:lnTo>
                <a:lnTo>
                  <a:pt x="131574" y="305989"/>
                </a:lnTo>
                <a:lnTo>
                  <a:pt x="127064" y="307183"/>
                </a:lnTo>
                <a:lnTo>
                  <a:pt x="126003" y="303867"/>
                </a:lnTo>
                <a:lnTo>
                  <a:pt x="121494" y="303867"/>
                </a:lnTo>
                <a:lnTo>
                  <a:pt x="120300" y="301612"/>
                </a:lnTo>
                <a:lnTo>
                  <a:pt x="118045" y="301612"/>
                </a:lnTo>
                <a:lnTo>
                  <a:pt x="120300" y="311693"/>
                </a:lnTo>
                <a:lnTo>
                  <a:pt x="120300" y="315008"/>
                </a:lnTo>
                <a:lnTo>
                  <a:pt x="115790" y="318456"/>
                </a:lnTo>
                <a:lnTo>
                  <a:pt x="113536" y="313947"/>
                </a:lnTo>
                <a:lnTo>
                  <a:pt x="106904" y="313947"/>
                </a:lnTo>
                <a:lnTo>
                  <a:pt x="103455" y="310499"/>
                </a:lnTo>
                <a:lnTo>
                  <a:pt x="103455" y="307183"/>
                </a:lnTo>
                <a:lnTo>
                  <a:pt x="106904" y="305989"/>
                </a:lnTo>
                <a:lnTo>
                  <a:pt x="106904" y="303867"/>
                </a:lnTo>
                <a:lnTo>
                  <a:pt x="102394" y="304928"/>
                </a:lnTo>
                <a:lnTo>
                  <a:pt x="101201" y="302673"/>
                </a:lnTo>
                <a:lnTo>
                  <a:pt x="97885" y="300418"/>
                </a:lnTo>
                <a:lnTo>
                  <a:pt x="97885" y="301612"/>
                </a:lnTo>
                <a:lnTo>
                  <a:pt x="94436" y="302673"/>
                </a:lnTo>
                <a:lnTo>
                  <a:pt x="94436" y="299357"/>
                </a:lnTo>
                <a:lnTo>
                  <a:pt x="98946" y="297102"/>
                </a:lnTo>
                <a:lnTo>
                  <a:pt x="101201" y="300418"/>
                </a:lnTo>
                <a:lnTo>
                  <a:pt x="103455" y="299357"/>
                </a:lnTo>
                <a:lnTo>
                  <a:pt x="100139" y="294848"/>
                </a:lnTo>
                <a:lnTo>
                  <a:pt x="98946" y="294848"/>
                </a:lnTo>
                <a:lnTo>
                  <a:pt x="95630" y="290338"/>
                </a:lnTo>
                <a:lnTo>
                  <a:pt x="95630" y="289144"/>
                </a:lnTo>
                <a:lnTo>
                  <a:pt x="94436" y="286889"/>
                </a:lnTo>
                <a:lnTo>
                  <a:pt x="94436" y="285829"/>
                </a:lnTo>
                <a:lnTo>
                  <a:pt x="87672" y="279064"/>
                </a:lnTo>
                <a:lnTo>
                  <a:pt x="85417" y="275748"/>
                </a:lnTo>
                <a:lnTo>
                  <a:pt x="86611" y="274554"/>
                </a:lnTo>
                <a:lnTo>
                  <a:pt x="88865" y="275748"/>
                </a:lnTo>
                <a:lnTo>
                  <a:pt x="89927" y="274554"/>
                </a:lnTo>
                <a:lnTo>
                  <a:pt x="86611" y="268984"/>
                </a:lnTo>
                <a:lnTo>
                  <a:pt x="92181" y="265535"/>
                </a:lnTo>
                <a:lnTo>
                  <a:pt x="88865" y="261026"/>
                </a:lnTo>
                <a:lnTo>
                  <a:pt x="91120" y="256516"/>
                </a:lnTo>
                <a:lnTo>
                  <a:pt x="88865" y="254261"/>
                </a:lnTo>
                <a:lnTo>
                  <a:pt x="93375" y="250945"/>
                </a:lnTo>
                <a:lnTo>
                  <a:pt x="92181" y="249751"/>
                </a:lnTo>
                <a:lnTo>
                  <a:pt x="94436" y="247497"/>
                </a:lnTo>
                <a:lnTo>
                  <a:pt x="92181" y="246436"/>
                </a:lnTo>
                <a:lnTo>
                  <a:pt x="83162" y="257710"/>
                </a:lnTo>
                <a:lnTo>
                  <a:pt x="87672" y="261026"/>
                </a:lnTo>
                <a:lnTo>
                  <a:pt x="79846" y="272300"/>
                </a:lnTo>
                <a:lnTo>
                  <a:pt x="80908" y="273494"/>
                </a:lnTo>
                <a:lnTo>
                  <a:pt x="84356" y="275748"/>
                </a:lnTo>
                <a:lnTo>
                  <a:pt x="79846" y="283573"/>
                </a:lnTo>
                <a:lnTo>
                  <a:pt x="66318" y="273494"/>
                </a:lnTo>
                <a:lnTo>
                  <a:pt x="56237" y="266729"/>
                </a:lnTo>
                <a:lnTo>
                  <a:pt x="58492" y="263280"/>
                </a:lnTo>
                <a:lnTo>
                  <a:pt x="47218" y="255455"/>
                </a:lnTo>
                <a:lnTo>
                  <a:pt x="38199" y="271238"/>
                </a:lnTo>
                <a:lnTo>
                  <a:pt x="35944" y="268984"/>
                </a:lnTo>
                <a:lnTo>
                  <a:pt x="38199" y="267790"/>
                </a:lnTo>
                <a:lnTo>
                  <a:pt x="32495" y="258771"/>
                </a:lnTo>
                <a:lnTo>
                  <a:pt x="31434" y="259965"/>
                </a:lnTo>
                <a:lnTo>
                  <a:pt x="30374" y="258771"/>
                </a:lnTo>
                <a:lnTo>
                  <a:pt x="7825" y="246436"/>
                </a:lnTo>
                <a:lnTo>
                  <a:pt x="4377" y="248691"/>
                </a:lnTo>
                <a:lnTo>
                  <a:pt x="2255" y="247497"/>
                </a:lnTo>
                <a:lnTo>
                  <a:pt x="1061" y="248691"/>
                </a:lnTo>
                <a:lnTo>
                  <a:pt x="0" y="247497"/>
                </a:lnTo>
                <a:lnTo>
                  <a:pt x="4377" y="217256"/>
                </a:lnTo>
                <a:lnTo>
                  <a:pt x="8886" y="186750"/>
                </a:lnTo>
                <a:lnTo>
                  <a:pt x="13396" y="181179"/>
                </a:lnTo>
                <a:lnTo>
                  <a:pt x="15651" y="186750"/>
                </a:lnTo>
                <a:lnTo>
                  <a:pt x="21354" y="178925"/>
                </a:lnTo>
                <a:lnTo>
                  <a:pt x="15651" y="171099"/>
                </a:lnTo>
                <a:lnTo>
                  <a:pt x="14590" y="166590"/>
                </a:lnTo>
                <a:lnTo>
                  <a:pt x="20160" y="163141"/>
                </a:lnTo>
                <a:lnTo>
                  <a:pt x="20160" y="168844"/>
                </a:lnTo>
                <a:lnTo>
                  <a:pt x="28119" y="162080"/>
                </a:lnTo>
                <a:lnTo>
                  <a:pt x="31434" y="165396"/>
                </a:lnTo>
                <a:lnTo>
                  <a:pt x="35944" y="160886"/>
                </a:lnTo>
                <a:lnTo>
                  <a:pt x="32495" y="157570"/>
                </a:lnTo>
                <a:lnTo>
                  <a:pt x="38199" y="150806"/>
                </a:lnTo>
                <a:lnTo>
                  <a:pt x="44963" y="144042"/>
                </a:lnTo>
                <a:lnTo>
                  <a:pt x="47218" y="147357"/>
                </a:lnTo>
                <a:lnTo>
                  <a:pt x="43769" y="149612"/>
                </a:lnTo>
                <a:lnTo>
                  <a:pt x="43769" y="151867"/>
                </a:lnTo>
                <a:lnTo>
                  <a:pt x="44963" y="153061"/>
                </a:lnTo>
                <a:lnTo>
                  <a:pt x="42709" y="158631"/>
                </a:lnTo>
                <a:lnTo>
                  <a:pt x="44963" y="160886"/>
                </a:lnTo>
                <a:lnTo>
                  <a:pt x="40454" y="166590"/>
                </a:lnTo>
                <a:lnTo>
                  <a:pt x="35944" y="163141"/>
                </a:lnTo>
                <a:lnTo>
                  <a:pt x="32495" y="167650"/>
                </a:lnTo>
                <a:lnTo>
                  <a:pt x="37005" y="171099"/>
                </a:lnTo>
                <a:lnTo>
                  <a:pt x="35944" y="173353"/>
                </a:lnTo>
                <a:lnTo>
                  <a:pt x="39393" y="175476"/>
                </a:lnTo>
                <a:lnTo>
                  <a:pt x="24670" y="192453"/>
                </a:lnTo>
                <a:lnTo>
                  <a:pt x="26925" y="194708"/>
                </a:lnTo>
                <a:lnTo>
                  <a:pt x="31434" y="198024"/>
                </a:lnTo>
                <a:lnTo>
                  <a:pt x="32495" y="199217"/>
                </a:lnTo>
                <a:lnTo>
                  <a:pt x="28119" y="199217"/>
                </a:lnTo>
                <a:lnTo>
                  <a:pt x="25864" y="201472"/>
                </a:lnTo>
                <a:lnTo>
                  <a:pt x="29179" y="202533"/>
                </a:lnTo>
                <a:lnTo>
                  <a:pt x="28119" y="205982"/>
                </a:lnTo>
                <a:lnTo>
                  <a:pt x="29179" y="211552"/>
                </a:lnTo>
                <a:lnTo>
                  <a:pt x="30374" y="215001"/>
                </a:lnTo>
                <a:lnTo>
                  <a:pt x="28119" y="215001"/>
                </a:lnTo>
                <a:lnTo>
                  <a:pt x="25864" y="216062"/>
                </a:lnTo>
                <a:lnTo>
                  <a:pt x="23609" y="215001"/>
                </a:lnTo>
                <a:lnTo>
                  <a:pt x="20160" y="212746"/>
                </a:lnTo>
                <a:lnTo>
                  <a:pt x="19099" y="213808"/>
                </a:lnTo>
                <a:lnTo>
                  <a:pt x="19099" y="216062"/>
                </a:lnTo>
                <a:lnTo>
                  <a:pt x="21354" y="219378"/>
                </a:lnTo>
                <a:lnTo>
                  <a:pt x="24670" y="221633"/>
                </a:lnTo>
                <a:lnTo>
                  <a:pt x="26925" y="226143"/>
                </a:lnTo>
                <a:lnTo>
                  <a:pt x="32495" y="230652"/>
                </a:lnTo>
                <a:lnTo>
                  <a:pt x="34883" y="231846"/>
                </a:lnTo>
                <a:lnTo>
                  <a:pt x="35944" y="230652"/>
                </a:lnTo>
                <a:lnTo>
                  <a:pt x="35944" y="225081"/>
                </a:lnTo>
                <a:lnTo>
                  <a:pt x="37005" y="223887"/>
                </a:lnTo>
                <a:lnTo>
                  <a:pt x="37005" y="220572"/>
                </a:lnTo>
                <a:lnTo>
                  <a:pt x="34883" y="217256"/>
                </a:lnTo>
                <a:lnTo>
                  <a:pt x="34883" y="216062"/>
                </a:lnTo>
                <a:lnTo>
                  <a:pt x="38199" y="211552"/>
                </a:lnTo>
                <a:lnTo>
                  <a:pt x="31434" y="208237"/>
                </a:lnTo>
                <a:lnTo>
                  <a:pt x="33689" y="199217"/>
                </a:lnTo>
                <a:lnTo>
                  <a:pt x="37005" y="196963"/>
                </a:lnTo>
                <a:lnTo>
                  <a:pt x="39393" y="195769"/>
                </a:lnTo>
                <a:lnTo>
                  <a:pt x="43769" y="198024"/>
                </a:lnTo>
                <a:lnTo>
                  <a:pt x="51728" y="191260"/>
                </a:lnTo>
                <a:lnTo>
                  <a:pt x="58492" y="187944"/>
                </a:lnTo>
                <a:lnTo>
                  <a:pt x="64063" y="181179"/>
                </a:lnTo>
                <a:lnTo>
                  <a:pt x="69633" y="181179"/>
                </a:lnTo>
                <a:lnTo>
                  <a:pt x="69633" y="182241"/>
                </a:lnTo>
                <a:lnTo>
                  <a:pt x="68572" y="182241"/>
                </a:lnTo>
                <a:lnTo>
                  <a:pt x="67511" y="183434"/>
                </a:lnTo>
                <a:lnTo>
                  <a:pt x="68572" y="183434"/>
                </a:lnTo>
                <a:lnTo>
                  <a:pt x="70827" y="184495"/>
                </a:lnTo>
                <a:lnTo>
                  <a:pt x="70827" y="181179"/>
                </a:lnTo>
                <a:lnTo>
                  <a:pt x="75337" y="181179"/>
                </a:lnTo>
                <a:lnTo>
                  <a:pt x="75337" y="184495"/>
                </a:lnTo>
                <a:lnTo>
                  <a:pt x="77592" y="184495"/>
                </a:lnTo>
                <a:lnTo>
                  <a:pt x="75337" y="186750"/>
                </a:lnTo>
                <a:lnTo>
                  <a:pt x="71888" y="191260"/>
                </a:lnTo>
                <a:lnTo>
                  <a:pt x="76398" y="215001"/>
                </a:lnTo>
                <a:lnTo>
                  <a:pt x="79846" y="218317"/>
                </a:lnTo>
                <a:lnTo>
                  <a:pt x="83162" y="213808"/>
                </a:lnTo>
                <a:lnTo>
                  <a:pt x="111281" y="235162"/>
                </a:lnTo>
                <a:lnTo>
                  <a:pt x="111281" y="242987"/>
                </a:lnTo>
                <a:lnTo>
                  <a:pt x="114729" y="238611"/>
                </a:lnTo>
                <a:lnTo>
                  <a:pt x="119239" y="241926"/>
                </a:lnTo>
                <a:lnTo>
                  <a:pt x="122555" y="238611"/>
                </a:lnTo>
                <a:lnTo>
                  <a:pt x="120300" y="237416"/>
                </a:lnTo>
                <a:lnTo>
                  <a:pt x="121494" y="235162"/>
                </a:lnTo>
                <a:lnTo>
                  <a:pt x="119239" y="234101"/>
                </a:lnTo>
                <a:lnTo>
                  <a:pt x="145103" y="202533"/>
                </a:lnTo>
                <a:lnTo>
                  <a:pt x="127064" y="199217"/>
                </a:lnTo>
                <a:lnTo>
                  <a:pt x="116984" y="200279"/>
                </a:lnTo>
                <a:lnTo>
                  <a:pt x="115790" y="201472"/>
                </a:lnTo>
                <a:lnTo>
                  <a:pt x="116984" y="204788"/>
                </a:lnTo>
                <a:lnTo>
                  <a:pt x="119239" y="205982"/>
                </a:lnTo>
                <a:lnTo>
                  <a:pt x="119239" y="210492"/>
                </a:lnTo>
                <a:lnTo>
                  <a:pt x="121494" y="212746"/>
                </a:lnTo>
                <a:lnTo>
                  <a:pt x="121494" y="215001"/>
                </a:lnTo>
                <a:lnTo>
                  <a:pt x="123748" y="218317"/>
                </a:lnTo>
                <a:lnTo>
                  <a:pt x="124810" y="218317"/>
                </a:lnTo>
                <a:lnTo>
                  <a:pt x="123748" y="219378"/>
                </a:lnTo>
                <a:lnTo>
                  <a:pt x="122555" y="218317"/>
                </a:lnTo>
                <a:lnTo>
                  <a:pt x="120300" y="217256"/>
                </a:lnTo>
                <a:lnTo>
                  <a:pt x="120300" y="212746"/>
                </a:lnTo>
                <a:lnTo>
                  <a:pt x="119239" y="211552"/>
                </a:lnTo>
                <a:lnTo>
                  <a:pt x="118045" y="207043"/>
                </a:lnTo>
                <a:lnTo>
                  <a:pt x="116984" y="205982"/>
                </a:lnTo>
                <a:lnTo>
                  <a:pt x="116984" y="203727"/>
                </a:lnTo>
                <a:lnTo>
                  <a:pt x="115790" y="203727"/>
                </a:lnTo>
                <a:lnTo>
                  <a:pt x="114729" y="204788"/>
                </a:lnTo>
                <a:lnTo>
                  <a:pt x="111281" y="201472"/>
                </a:lnTo>
                <a:lnTo>
                  <a:pt x="107965" y="201472"/>
                </a:lnTo>
                <a:lnTo>
                  <a:pt x="106904" y="203727"/>
                </a:lnTo>
                <a:lnTo>
                  <a:pt x="107965" y="210492"/>
                </a:lnTo>
                <a:lnTo>
                  <a:pt x="106904" y="213808"/>
                </a:lnTo>
                <a:lnTo>
                  <a:pt x="109026" y="218317"/>
                </a:lnTo>
                <a:lnTo>
                  <a:pt x="111281" y="219378"/>
                </a:lnTo>
                <a:lnTo>
                  <a:pt x="112474" y="221633"/>
                </a:lnTo>
                <a:lnTo>
                  <a:pt x="113536" y="221633"/>
                </a:lnTo>
                <a:lnTo>
                  <a:pt x="113536" y="223887"/>
                </a:lnTo>
                <a:lnTo>
                  <a:pt x="112474" y="223887"/>
                </a:lnTo>
                <a:lnTo>
                  <a:pt x="113536" y="225081"/>
                </a:lnTo>
                <a:lnTo>
                  <a:pt x="113536" y="226143"/>
                </a:lnTo>
                <a:lnTo>
                  <a:pt x="111281" y="223887"/>
                </a:lnTo>
                <a:lnTo>
                  <a:pt x="112474" y="222827"/>
                </a:lnTo>
                <a:lnTo>
                  <a:pt x="111281" y="221633"/>
                </a:lnTo>
                <a:lnTo>
                  <a:pt x="111281" y="220572"/>
                </a:lnTo>
                <a:lnTo>
                  <a:pt x="107965" y="218317"/>
                </a:lnTo>
                <a:lnTo>
                  <a:pt x="105710" y="222827"/>
                </a:lnTo>
                <a:lnTo>
                  <a:pt x="104649" y="221633"/>
                </a:lnTo>
                <a:lnTo>
                  <a:pt x="104649" y="220572"/>
                </a:lnTo>
                <a:lnTo>
                  <a:pt x="103455" y="217256"/>
                </a:lnTo>
                <a:lnTo>
                  <a:pt x="101201" y="215001"/>
                </a:lnTo>
                <a:lnTo>
                  <a:pt x="104649" y="204788"/>
                </a:lnTo>
                <a:lnTo>
                  <a:pt x="105710" y="202533"/>
                </a:lnTo>
                <a:lnTo>
                  <a:pt x="106904" y="200279"/>
                </a:lnTo>
                <a:lnTo>
                  <a:pt x="107965" y="199217"/>
                </a:lnTo>
                <a:lnTo>
                  <a:pt x="105710" y="196963"/>
                </a:lnTo>
                <a:lnTo>
                  <a:pt x="105710" y="195769"/>
                </a:lnTo>
                <a:lnTo>
                  <a:pt x="103455" y="194708"/>
                </a:lnTo>
                <a:lnTo>
                  <a:pt x="103455" y="193514"/>
                </a:lnTo>
                <a:lnTo>
                  <a:pt x="104649" y="193514"/>
                </a:lnTo>
                <a:lnTo>
                  <a:pt x="103455" y="192453"/>
                </a:lnTo>
                <a:lnTo>
                  <a:pt x="103455" y="191260"/>
                </a:lnTo>
                <a:lnTo>
                  <a:pt x="106904" y="194708"/>
                </a:lnTo>
                <a:lnTo>
                  <a:pt x="107965" y="198024"/>
                </a:lnTo>
                <a:lnTo>
                  <a:pt x="107965" y="194708"/>
                </a:lnTo>
                <a:lnTo>
                  <a:pt x="110220" y="194708"/>
                </a:lnTo>
                <a:lnTo>
                  <a:pt x="113536" y="185689"/>
                </a:lnTo>
                <a:lnTo>
                  <a:pt x="118045" y="190198"/>
                </a:lnTo>
                <a:lnTo>
                  <a:pt x="120300" y="189005"/>
                </a:lnTo>
                <a:lnTo>
                  <a:pt x="115790" y="183434"/>
                </a:lnTo>
                <a:lnTo>
                  <a:pt x="128258" y="156377"/>
                </a:lnTo>
                <a:lnTo>
                  <a:pt x="140593" y="138470"/>
                </a:lnTo>
                <a:lnTo>
                  <a:pt x="146164" y="132767"/>
                </a:lnTo>
                <a:lnTo>
                  <a:pt x="145103" y="130513"/>
                </a:lnTo>
                <a:lnTo>
                  <a:pt x="147357" y="128258"/>
                </a:lnTo>
                <a:lnTo>
                  <a:pt x="149612" y="128258"/>
                </a:lnTo>
                <a:lnTo>
                  <a:pt x="192321" y="84356"/>
                </a:lnTo>
                <a:lnTo>
                  <a:pt x="190066" y="81040"/>
                </a:lnTo>
                <a:lnTo>
                  <a:pt x="178792" y="88865"/>
                </a:lnTo>
                <a:lnTo>
                  <a:pt x="181047" y="82100"/>
                </a:lnTo>
                <a:lnTo>
                  <a:pt x="179986" y="81040"/>
                </a:lnTo>
                <a:lnTo>
                  <a:pt x="181047" y="77591"/>
                </a:lnTo>
                <a:lnTo>
                  <a:pt x="182241" y="77591"/>
                </a:lnTo>
                <a:lnTo>
                  <a:pt x="202534" y="7825"/>
                </a:lnTo>
                <a:lnTo>
                  <a:pt x="202534" y="4509"/>
                </a:lnTo>
                <a:lnTo>
                  <a:pt x="203595" y="5570"/>
                </a:lnTo>
                <a:lnTo>
                  <a:pt x="204789" y="6764"/>
                </a:lnTo>
                <a:lnTo>
                  <a:pt x="208105" y="9019"/>
                </a:lnTo>
                <a:lnTo>
                  <a:pt x="212614" y="1060"/>
                </a:lnTo>
                <a:lnTo>
                  <a:pt x="264342" y="9019"/>
                </a:lnTo>
                <a:lnTo>
                  <a:pt x="265535" y="10080"/>
                </a:lnTo>
              </a:path>
            </a:pathLst>
          </a:custGeom>
          <a:solidFill>
            <a:schemeClr val="bg1">
              <a:lumMod val="85000"/>
            </a:schemeClr>
          </a:solidFill>
          <a:ln w="13251" cap="flat">
            <a:noFill/>
            <a:prstDash val="solid"/>
            <a:miter/>
          </a:ln>
        </p:spPr>
        <p:txBody>
          <a:bodyPr rtlCol="0" anchor="ctr"/>
          <a:lstStyle/>
          <a:p>
            <a:endParaRPr lang="en-FI" sz="816"/>
          </a:p>
        </p:txBody>
      </p:sp>
      <p:sp>
        <p:nvSpPr>
          <p:cNvPr id="1493" name="Freeform: Shape 1492">
            <a:extLst>
              <a:ext uri="{FF2B5EF4-FFF2-40B4-BE49-F238E27FC236}">
                <a16:creationId xmlns:a16="http://schemas.microsoft.com/office/drawing/2014/main" id="{EF9623E5-8D18-980A-2363-86BF9AD20DFF}"/>
              </a:ext>
            </a:extLst>
          </p:cNvPr>
          <p:cNvSpPr/>
          <p:nvPr/>
        </p:nvSpPr>
        <p:spPr>
          <a:xfrm>
            <a:off x="4120884" y="3817724"/>
            <a:ext cx="255989" cy="292387"/>
          </a:xfrm>
          <a:custGeom>
            <a:avLst/>
            <a:gdLst>
              <a:gd name="connsiteX0" fmla="*/ 214471 w 564362"/>
              <a:gd name="connsiteY0" fmla="*/ 71092 h 644606"/>
              <a:gd name="connsiteX1" fmla="*/ 225745 w 564362"/>
              <a:gd name="connsiteY1" fmla="*/ 72286 h 644606"/>
              <a:gd name="connsiteX2" fmla="*/ 228000 w 564362"/>
              <a:gd name="connsiteY2" fmla="*/ 68838 h 644606"/>
              <a:gd name="connsiteX3" fmla="*/ 230255 w 564362"/>
              <a:gd name="connsiteY3" fmla="*/ 71092 h 644606"/>
              <a:gd name="connsiteX4" fmla="*/ 229194 w 564362"/>
              <a:gd name="connsiteY4" fmla="*/ 72286 h 644606"/>
              <a:gd name="connsiteX5" fmla="*/ 231448 w 564362"/>
              <a:gd name="connsiteY5" fmla="*/ 75601 h 644606"/>
              <a:gd name="connsiteX6" fmla="*/ 230388 w 564362"/>
              <a:gd name="connsiteY6" fmla="*/ 76663 h 644606"/>
              <a:gd name="connsiteX7" fmla="*/ 231448 w 564362"/>
              <a:gd name="connsiteY7" fmla="*/ 78917 h 644606"/>
              <a:gd name="connsiteX8" fmla="*/ 230388 w 564362"/>
              <a:gd name="connsiteY8" fmla="*/ 78917 h 644606"/>
              <a:gd name="connsiteX9" fmla="*/ 230388 w 564362"/>
              <a:gd name="connsiteY9" fmla="*/ 81173 h 644606"/>
              <a:gd name="connsiteX10" fmla="*/ 229326 w 564362"/>
              <a:gd name="connsiteY10" fmla="*/ 81173 h 644606"/>
              <a:gd name="connsiteX11" fmla="*/ 229326 w 564362"/>
              <a:gd name="connsiteY11" fmla="*/ 83427 h 644606"/>
              <a:gd name="connsiteX12" fmla="*/ 231581 w 564362"/>
              <a:gd name="connsiteY12" fmla="*/ 82233 h 644606"/>
              <a:gd name="connsiteX13" fmla="*/ 231581 w 564362"/>
              <a:gd name="connsiteY13" fmla="*/ 79979 h 644606"/>
              <a:gd name="connsiteX14" fmla="*/ 235029 w 564362"/>
              <a:gd name="connsiteY14" fmla="*/ 81040 h 644606"/>
              <a:gd name="connsiteX15" fmla="*/ 238345 w 564362"/>
              <a:gd name="connsiteY15" fmla="*/ 78785 h 644606"/>
              <a:gd name="connsiteX16" fmla="*/ 239407 w 564362"/>
              <a:gd name="connsiteY16" fmla="*/ 79979 h 644606"/>
              <a:gd name="connsiteX17" fmla="*/ 241661 w 564362"/>
              <a:gd name="connsiteY17" fmla="*/ 78785 h 644606"/>
              <a:gd name="connsiteX18" fmla="*/ 241661 w 564362"/>
              <a:gd name="connsiteY18" fmla="*/ 75469 h 644606"/>
              <a:gd name="connsiteX19" fmla="*/ 240600 w 564362"/>
              <a:gd name="connsiteY19" fmla="*/ 73214 h 644606"/>
              <a:gd name="connsiteX20" fmla="*/ 250681 w 564362"/>
              <a:gd name="connsiteY20" fmla="*/ 74275 h 644606"/>
              <a:gd name="connsiteX21" fmla="*/ 255190 w 564362"/>
              <a:gd name="connsiteY21" fmla="*/ 74275 h 644606"/>
              <a:gd name="connsiteX22" fmla="*/ 276544 w 564362"/>
              <a:gd name="connsiteY22" fmla="*/ 57430 h 644606"/>
              <a:gd name="connsiteX23" fmla="*/ 278799 w 564362"/>
              <a:gd name="connsiteY23" fmla="*/ 57430 h 644606"/>
              <a:gd name="connsiteX24" fmla="*/ 279860 w 564362"/>
              <a:gd name="connsiteY24" fmla="*/ 58492 h 644606"/>
              <a:gd name="connsiteX25" fmla="*/ 282115 w 564362"/>
              <a:gd name="connsiteY25" fmla="*/ 56237 h 644606"/>
              <a:gd name="connsiteX26" fmla="*/ 280922 w 564362"/>
              <a:gd name="connsiteY26" fmla="*/ 53983 h 644606"/>
              <a:gd name="connsiteX27" fmla="*/ 350687 w 564362"/>
              <a:gd name="connsiteY27" fmla="*/ 0 h 644606"/>
              <a:gd name="connsiteX28" fmla="*/ 365277 w 564362"/>
              <a:gd name="connsiteY28" fmla="*/ 1193 h 644606"/>
              <a:gd name="connsiteX29" fmla="*/ 377612 w 564362"/>
              <a:gd name="connsiteY29" fmla="*/ 15784 h 644606"/>
              <a:gd name="connsiteX30" fmla="*/ 377612 w 564362"/>
              <a:gd name="connsiteY30" fmla="*/ 29312 h 644606"/>
              <a:gd name="connsiteX31" fmla="*/ 384377 w 564362"/>
              <a:gd name="connsiteY31" fmla="*/ 50667 h 644606"/>
              <a:gd name="connsiteX32" fmla="*/ 376551 w 564362"/>
              <a:gd name="connsiteY32" fmla="*/ 52921 h 644606"/>
              <a:gd name="connsiteX33" fmla="*/ 374296 w 564362"/>
              <a:gd name="connsiteY33" fmla="*/ 57430 h 644606"/>
              <a:gd name="connsiteX34" fmla="*/ 377612 w 564362"/>
              <a:gd name="connsiteY34" fmla="*/ 58492 h 644606"/>
              <a:gd name="connsiteX35" fmla="*/ 382122 w 564362"/>
              <a:gd name="connsiteY35" fmla="*/ 55176 h 644606"/>
              <a:gd name="connsiteX36" fmla="*/ 385438 w 564362"/>
              <a:gd name="connsiteY36" fmla="*/ 57430 h 644606"/>
              <a:gd name="connsiteX37" fmla="*/ 386499 w 564362"/>
              <a:gd name="connsiteY37" fmla="*/ 60746 h 644606"/>
              <a:gd name="connsiteX38" fmla="*/ 388754 w 564362"/>
              <a:gd name="connsiteY38" fmla="*/ 64062 h 644606"/>
              <a:gd name="connsiteX39" fmla="*/ 389948 w 564362"/>
              <a:gd name="connsiteY39" fmla="*/ 67511 h 644606"/>
              <a:gd name="connsiteX40" fmla="*/ 387693 w 564362"/>
              <a:gd name="connsiteY40" fmla="*/ 70827 h 644606"/>
              <a:gd name="connsiteX41" fmla="*/ 388754 w 564362"/>
              <a:gd name="connsiteY41" fmla="*/ 75337 h 644606"/>
              <a:gd name="connsiteX42" fmla="*/ 381989 w 564362"/>
              <a:gd name="connsiteY42" fmla="*/ 79846 h 644606"/>
              <a:gd name="connsiteX43" fmla="*/ 379734 w 564362"/>
              <a:gd name="connsiteY43" fmla="*/ 84356 h 644606"/>
              <a:gd name="connsiteX44" fmla="*/ 387693 w 564362"/>
              <a:gd name="connsiteY44" fmla="*/ 96691 h 644606"/>
              <a:gd name="connsiteX45" fmla="*/ 391009 w 564362"/>
              <a:gd name="connsiteY45" fmla="*/ 89926 h 644606"/>
              <a:gd name="connsiteX46" fmla="*/ 394324 w 564362"/>
              <a:gd name="connsiteY46" fmla="*/ 96691 h 644606"/>
              <a:gd name="connsiteX47" fmla="*/ 404405 w 564362"/>
              <a:gd name="connsiteY47" fmla="*/ 115790 h 644606"/>
              <a:gd name="connsiteX48" fmla="*/ 421249 w 564362"/>
              <a:gd name="connsiteY48" fmla="*/ 150673 h 644606"/>
              <a:gd name="connsiteX49" fmla="*/ 422443 w 564362"/>
              <a:gd name="connsiteY49" fmla="*/ 150673 h 644606"/>
              <a:gd name="connsiteX50" fmla="*/ 425759 w 564362"/>
              <a:gd name="connsiteY50" fmla="*/ 151867 h 644606"/>
              <a:gd name="connsiteX51" fmla="*/ 424698 w 564362"/>
              <a:gd name="connsiteY51" fmla="*/ 158631 h 644606"/>
              <a:gd name="connsiteX52" fmla="*/ 426953 w 564362"/>
              <a:gd name="connsiteY52" fmla="*/ 178925 h 644606"/>
              <a:gd name="connsiteX53" fmla="*/ 431462 w 564362"/>
              <a:gd name="connsiteY53" fmla="*/ 179986 h 644606"/>
              <a:gd name="connsiteX54" fmla="*/ 434911 w 564362"/>
              <a:gd name="connsiteY54" fmla="*/ 181179 h 644606"/>
              <a:gd name="connsiteX55" fmla="*/ 433717 w 564362"/>
              <a:gd name="connsiteY55" fmla="*/ 184495 h 644606"/>
              <a:gd name="connsiteX56" fmla="*/ 442736 w 564362"/>
              <a:gd name="connsiteY56" fmla="*/ 194576 h 644606"/>
              <a:gd name="connsiteX57" fmla="*/ 443797 w 564362"/>
              <a:gd name="connsiteY57" fmla="*/ 193381 h 644606"/>
              <a:gd name="connsiteX58" fmla="*/ 447113 w 564362"/>
              <a:gd name="connsiteY58" fmla="*/ 201207 h 644606"/>
              <a:gd name="connsiteX59" fmla="*/ 451623 w 564362"/>
              <a:gd name="connsiteY59" fmla="*/ 198953 h 644606"/>
              <a:gd name="connsiteX60" fmla="*/ 456132 w 564362"/>
              <a:gd name="connsiteY60" fmla="*/ 206778 h 644606"/>
              <a:gd name="connsiteX61" fmla="*/ 455071 w 564362"/>
              <a:gd name="connsiteY61" fmla="*/ 210094 h 644606"/>
              <a:gd name="connsiteX62" fmla="*/ 468600 w 564362"/>
              <a:gd name="connsiteY62" fmla="*/ 222429 h 644606"/>
              <a:gd name="connsiteX63" fmla="*/ 488893 w 564362"/>
              <a:gd name="connsiteY63" fmla="*/ 249487 h 644606"/>
              <a:gd name="connsiteX64" fmla="*/ 493403 w 564362"/>
              <a:gd name="connsiteY64" fmla="*/ 248425 h 644606"/>
              <a:gd name="connsiteX65" fmla="*/ 505738 w 564362"/>
              <a:gd name="connsiteY65" fmla="*/ 282114 h 644606"/>
              <a:gd name="connsiteX66" fmla="*/ 510247 w 564362"/>
              <a:gd name="connsiteY66" fmla="*/ 280921 h 644606"/>
              <a:gd name="connsiteX67" fmla="*/ 511309 w 564362"/>
              <a:gd name="connsiteY67" fmla="*/ 280921 h 644606"/>
              <a:gd name="connsiteX68" fmla="*/ 510247 w 564362"/>
              <a:gd name="connsiteY68" fmla="*/ 283176 h 644606"/>
              <a:gd name="connsiteX69" fmla="*/ 509054 w 564362"/>
              <a:gd name="connsiteY69" fmla="*/ 284370 h 644606"/>
              <a:gd name="connsiteX70" fmla="*/ 510247 w 564362"/>
              <a:gd name="connsiteY70" fmla="*/ 284370 h 644606"/>
              <a:gd name="connsiteX71" fmla="*/ 510247 w 564362"/>
              <a:gd name="connsiteY71" fmla="*/ 285430 h 644606"/>
              <a:gd name="connsiteX72" fmla="*/ 512502 w 564362"/>
              <a:gd name="connsiteY72" fmla="*/ 287686 h 644606"/>
              <a:gd name="connsiteX73" fmla="*/ 512502 w 564362"/>
              <a:gd name="connsiteY73" fmla="*/ 291002 h 644606"/>
              <a:gd name="connsiteX74" fmla="*/ 513696 w 564362"/>
              <a:gd name="connsiteY74" fmla="*/ 292195 h 644606"/>
              <a:gd name="connsiteX75" fmla="*/ 511441 w 564362"/>
              <a:gd name="connsiteY75" fmla="*/ 295511 h 644606"/>
              <a:gd name="connsiteX76" fmla="*/ 511441 w 564362"/>
              <a:gd name="connsiteY76" fmla="*/ 293256 h 644606"/>
              <a:gd name="connsiteX77" fmla="*/ 510380 w 564362"/>
              <a:gd name="connsiteY77" fmla="*/ 293256 h 644606"/>
              <a:gd name="connsiteX78" fmla="*/ 510380 w 564362"/>
              <a:gd name="connsiteY78" fmla="*/ 296705 h 644606"/>
              <a:gd name="connsiteX79" fmla="*/ 508125 w 564362"/>
              <a:gd name="connsiteY79" fmla="*/ 298959 h 644606"/>
              <a:gd name="connsiteX80" fmla="*/ 508125 w 564362"/>
              <a:gd name="connsiteY80" fmla="*/ 300153 h 644606"/>
              <a:gd name="connsiteX81" fmla="*/ 509187 w 564362"/>
              <a:gd name="connsiteY81" fmla="*/ 301214 h 644606"/>
              <a:gd name="connsiteX82" fmla="*/ 509187 w 564362"/>
              <a:gd name="connsiteY82" fmla="*/ 304663 h 644606"/>
              <a:gd name="connsiteX83" fmla="*/ 508125 w 564362"/>
              <a:gd name="connsiteY83" fmla="*/ 306917 h 644606"/>
              <a:gd name="connsiteX84" fmla="*/ 508125 w 564362"/>
              <a:gd name="connsiteY84" fmla="*/ 312621 h 644606"/>
              <a:gd name="connsiteX85" fmla="*/ 533989 w 564362"/>
              <a:gd name="connsiteY85" fmla="*/ 335168 h 644606"/>
              <a:gd name="connsiteX86" fmla="*/ 541815 w 564362"/>
              <a:gd name="connsiteY86" fmla="*/ 345249 h 644606"/>
              <a:gd name="connsiteX87" fmla="*/ 539560 w 564362"/>
              <a:gd name="connsiteY87" fmla="*/ 347503 h 644606"/>
              <a:gd name="connsiteX88" fmla="*/ 543008 w 564362"/>
              <a:gd name="connsiteY88" fmla="*/ 350952 h 644606"/>
              <a:gd name="connsiteX89" fmla="*/ 544070 w 564362"/>
              <a:gd name="connsiteY89" fmla="*/ 348698 h 644606"/>
              <a:gd name="connsiteX90" fmla="*/ 548579 w 564362"/>
              <a:gd name="connsiteY90" fmla="*/ 355462 h 644606"/>
              <a:gd name="connsiteX91" fmla="*/ 545263 w 564362"/>
              <a:gd name="connsiteY91" fmla="*/ 356655 h 644606"/>
              <a:gd name="connsiteX92" fmla="*/ 547518 w 564362"/>
              <a:gd name="connsiteY92" fmla="*/ 358911 h 644606"/>
              <a:gd name="connsiteX93" fmla="*/ 546457 w 564362"/>
              <a:gd name="connsiteY93" fmla="*/ 361165 h 644606"/>
              <a:gd name="connsiteX94" fmla="*/ 550967 w 564362"/>
              <a:gd name="connsiteY94" fmla="*/ 361165 h 644606"/>
              <a:gd name="connsiteX95" fmla="*/ 549773 w 564362"/>
              <a:gd name="connsiteY95" fmla="*/ 362227 h 644606"/>
              <a:gd name="connsiteX96" fmla="*/ 552028 w 564362"/>
              <a:gd name="connsiteY96" fmla="*/ 366736 h 644606"/>
              <a:gd name="connsiteX97" fmla="*/ 556537 w 564362"/>
              <a:gd name="connsiteY97" fmla="*/ 367797 h 644606"/>
              <a:gd name="connsiteX98" fmla="*/ 557598 w 564362"/>
              <a:gd name="connsiteY98" fmla="*/ 368991 h 644606"/>
              <a:gd name="connsiteX99" fmla="*/ 559853 w 564362"/>
              <a:gd name="connsiteY99" fmla="*/ 372307 h 644606"/>
              <a:gd name="connsiteX100" fmla="*/ 560914 w 564362"/>
              <a:gd name="connsiteY100" fmla="*/ 372307 h 644606"/>
              <a:gd name="connsiteX101" fmla="*/ 562108 w 564362"/>
              <a:gd name="connsiteY101" fmla="*/ 374562 h 644606"/>
              <a:gd name="connsiteX102" fmla="*/ 564363 w 564362"/>
              <a:gd name="connsiteY102" fmla="*/ 379071 h 644606"/>
              <a:gd name="connsiteX103" fmla="*/ 526164 w 564362"/>
              <a:gd name="connsiteY103" fmla="*/ 403873 h 644606"/>
              <a:gd name="connsiteX104" fmla="*/ 493536 w 564362"/>
              <a:gd name="connsiteY104" fmla="*/ 415148 h 644606"/>
              <a:gd name="connsiteX105" fmla="*/ 485710 w 564362"/>
              <a:gd name="connsiteY105" fmla="*/ 413954 h 644606"/>
              <a:gd name="connsiteX106" fmla="*/ 484649 w 564362"/>
              <a:gd name="connsiteY106" fmla="*/ 415148 h 644606"/>
              <a:gd name="connsiteX107" fmla="*/ 479078 w 564362"/>
              <a:gd name="connsiteY107" fmla="*/ 407322 h 644606"/>
              <a:gd name="connsiteX108" fmla="*/ 476824 w 564362"/>
              <a:gd name="connsiteY108" fmla="*/ 408383 h 644606"/>
              <a:gd name="connsiteX109" fmla="*/ 479078 w 564362"/>
              <a:gd name="connsiteY109" fmla="*/ 410638 h 644606"/>
              <a:gd name="connsiteX110" fmla="*/ 479078 w 564362"/>
              <a:gd name="connsiteY110" fmla="*/ 411699 h 644606"/>
              <a:gd name="connsiteX111" fmla="*/ 481333 w 564362"/>
              <a:gd name="connsiteY111" fmla="*/ 415148 h 644606"/>
              <a:gd name="connsiteX112" fmla="*/ 482527 w 564362"/>
              <a:gd name="connsiteY112" fmla="*/ 416209 h 644606"/>
              <a:gd name="connsiteX113" fmla="*/ 484782 w 564362"/>
              <a:gd name="connsiteY113" fmla="*/ 418464 h 644606"/>
              <a:gd name="connsiteX114" fmla="*/ 488098 w 564362"/>
              <a:gd name="connsiteY114" fmla="*/ 426289 h 644606"/>
              <a:gd name="connsiteX115" fmla="*/ 501626 w 564362"/>
              <a:gd name="connsiteY115" fmla="*/ 440879 h 644606"/>
              <a:gd name="connsiteX116" fmla="*/ 503881 w 564362"/>
              <a:gd name="connsiteY116" fmla="*/ 453214 h 644606"/>
              <a:gd name="connsiteX117" fmla="*/ 471253 w 564362"/>
              <a:gd name="connsiteY117" fmla="*/ 478017 h 644606"/>
              <a:gd name="connsiteX118" fmla="*/ 467804 w 564362"/>
              <a:gd name="connsiteY118" fmla="*/ 474701 h 644606"/>
              <a:gd name="connsiteX119" fmla="*/ 466743 w 564362"/>
              <a:gd name="connsiteY119" fmla="*/ 474701 h 644606"/>
              <a:gd name="connsiteX120" fmla="*/ 455469 w 564362"/>
              <a:gd name="connsiteY120" fmla="*/ 484781 h 644606"/>
              <a:gd name="connsiteX121" fmla="*/ 463427 w 564362"/>
              <a:gd name="connsiteY121" fmla="*/ 498310 h 644606"/>
              <a:gd name="connsiteX122" fmla="*/ 462234 w 564362"/>
              <a:gd name="connsiteY122" fmla="*/ 500565 h 644606"/>
              <a:gd name="connsiteX123" fmla="*/ 446450 w 564362"/>
              <a:gd name="connsiteY123" fmla="*/ 500565 h 644606"/>
              <a:gd name="connsiteX124" fmla="*/ 443134 w 564362"/>
              <a:gd name="connsiteY124" fmla="*/ 496055 h 644606"/>
              <a:gd name="connsiteX125" fmla="*/ 435309 w 564362"/>
              <a:gd name="connsiteY125" fmla="*/ 498310 h 644606"/>
              <a:gd name="connsiteX126" fmla="*/ 430799 w 564362"/>
              <a:gd name="connsiteY126" fmla="*/ 501626 h 644606"/>
              <a:gd name="connsiteX127" fmla="*/ 430799 w 564362"/>
              <a:gd name="connsiteY127" fmla="*/ 503881 h 644606"/>
              <a:gd name="connsiteX128" fmla="*/ 426290 w 564362"/>
              <a:gd name="connsiteY128" fmla="*/ 506135 h 644606"/>
              <a:gd name="connsiteX129" fmla="*/ 422974 w 564362"/>
              <a:gd name="connsiteY129" fmla="*/ 508390 h 644606"/>
              <a:gd name="connsiteX130" fmla="*/ 430799 w 564362"/>
              <a:gd name="connsiteY130" fmla="*/ 510645 h 644606"/>
              <a:gd name="connsiteX131" fmla="*/ 446583 w 564362"/>
              <a:gd name="connsiteY131" fmla="*/ 516216 h 644606"/>
              <a:gd name="connsiteX132" fmla="*/ 455602 w 564362"/>
              <a:gd name="connsiteY132" fmla="*/ 515022 h 644606"/>
              <a:gd name="connsiteX133" fmla="*/ 456663 w 564362"/>
              <a:gd name="connsiteY133" fmla="*/ 516216 h 644606"/>
              <a:gd name="connsiteX134" fmla="*/ 458918 w 564362"/>
              <a:gd name="connsiteY134" fmla="*/ 516216 h 644606"/>
              <a:gd name="connsiteX135" fmla="*/ 458918 w 564362"/>
              <a:gd name="connsiteY135" fmla="*/ 513961 h 644606"/>
              <a:gd name="connsiteX136" fmla="*/ 456663 w 564362"/>
              <a:gd name="connsiteY136" fmla="*/ 515022 h 644606"/>
              <a:gd name="connsiteX137" fmla="*/ 457724 w 564362"/>
              <a:gd name="connsiteY137" fmla="*/ 511706 h 644606"/>
              <a:gd name="connsiteX138" fmla="*/ 472314 w 564362"/>
              <a:gd name="connsiteY138" fmla="*/ 521786 h 644606"/>
              <a:gd name="connsiteX139" fmla="*/ 450959 w 564362"/>
              <a:gd name="connsiteY139" fmla="*/ 533061 h 644606"/>
              <a:gd name="connsiteX140" fmla="*/ 443134 w 564362"/>
              <a:gd name="connsiteY140" fmla="*/ 539824 h 644606"/>
              <a:gd name="connsiteX141" fmla="*/ 452153 w 564362"/>
              <a:gd name="connsiteY141" fmla="*/ 557863 h 644606"/>
              <a:gd name="connsiteX142" fmla="*/ 454408 w 564362"/>
              <a:gd name="connsiteY142" fmla="*/ 561179 h 644606"/>
              <a:gd name="connsiteX143" fmla="*/ 445389 w 564362"/>
              <a:gd name="connsiteY143" fmla="*/ 570198 h 644606"/>
              <a:gd name="connsiteX144" fmla="*/ 442073 w 564362"/>
              <a:gd name="connsiteY144" fmla="*/ 560118 h 644606"/>
              <a:gd name="connsiteX145" fmla="*/ 441012 w 564362"/>
              <a:gd name="connsiteY145" fmla="*/ 561179 h 644606"/>
              <a:gd name="connsiteX146" fmla="*/ 436502 w 564362"/>
              <a:gd name="connsiteY146" fmla="*/ 543140 h 644606"/>
              <a:gd name="connsiteX147" fmla="*/ 434248 w 564362"/>
              <a:gd name="connsiteY147" fmla="*/ 535315 h 644606"/>
              <a:gd name="connsiteX148" fmla="*/ 429738 w 564362"/>
              <a:gd name="connsiteY148" fmla="*/ 534254 h 644606"/>
              <a:gd name="connsiteX149" fmla="*/ 418464 w 564362"/>
              <a:gd name="connsiteY149" fmla="*/ 545528 h 644606"/>
              <a:gd name="connsiteX150" fmla="*/ 410639 w 564362"/>
              <a:gd name="connsiteY150" fmla="*/ 542213 h 644606"/>
              <a:gd name="connsiteX151" fmla="*/ 403874 w 564362"/>
              <a:gd name="connsiteY151" fmla="*/ 554548 h 644606"/>
              <a:gd name="connsiteX152" fmla="*/ 420719 w 564362"/>
              <a:gd name="connsiteY152" fmla="*/ 572586 h 644606"/>
              <a:gd name="connsiteX153" fmla="*/ 416209 w 564362"/>
              <a:gd name="connsiteY153" fmla="*/ 576034 h 644606"/>
              <a:gd name="connsiteX154" fmla="*/ 428544 w 564362"/>
              <a:gd name="connsiteY154" fmla="*/ 583859 h 644606"/>
              <a:gd name="connsiteX155" fmla="*/ 407190 w 564362"/>
              <a:gd name="connsiteY155" fmla="*/ 644607 h 644606"/>
              <a:gd name="connsiteX156" fmla="*/ 328405 w 564362"/>
              <a:gd name="connsiteY156" fmla="*/ 633333 h 644606"/>
              <a:gd name="connsiteX157" fmla="*/ 319386 w 564362"/>
              <a:gd name="connsiteY157" fmla="*/ 619804 h 644606"/>
              <a:gd name="connsiteX158" fmla="*/ 317131 w 564362"/>
              <a:gd name="connsiteY158" fmla="*/ 619804 h 644606"/>
              <a:gd name="connsiteX159" fmla="*/ 316070 w 564362"/>
              <a:gd name="connsiteY159" fmla="*/ 623120 h 644606"/>
              <a:gd name="connsiteX160" fmla="*/ 315008 w 564362"/>
              <a:gd name="connsiteY160" fmla="*/ 620865 h 644606"/>
              <a:gd name="connsiteX161" fmla="*/ 313948 w 564362"/>
              <a:gd name="connsiteY161" fmla="*/ 620865 h 644606"/>
              <a:gd name="connsiteX162" fmla="*/ 313948 w 564362"/>
              <a:gd name="connsiteY162" fmla="*/ 623120 h 644606"/>
              <a:gd name="connsiteX163" fmla="*/ 324028 w 564362"/>
              <a:gd name="connsiteY163" fmla="*/ 629884 h 644606"/>
              <a:gd name="connsiteX164" fmla="*/ 324028 w 564362"/>
              <a:gd name="connsiteY164" fmla="*/ 632139 h 644606"/>
              <a:gd name="connsiteX165" fmla="*/ 303735 w 564362"/>
              <a:gd name="connsiteY165" fmla="*/ 629884 h 644606"/>
              <a:gd name="connsiteX166" fmla="*/ 268852 w 564362"/>
              <a:gd name="connsiteY166" fmla="*/ 588237 h 644606"/>
              <a:gd name="connsiteX167" fmla="*/ 215930 w 564362"/>
              <a:gd name="connsiteY167" fmla="*/ 525235 h 644606"/>
              <a:gd name="connsiteX168" fmla="*/ 202401 w 564362"/>
              <a:gd name="connsiteY168" fmla="*/ 509451 h 644606"/>
              <a:gd name="connsiteX169" fmla="*/ 196831 w 564362"/>
              <a:gd name="connsiteY169" fmla="*/ 506135 h 644606"/>
              <a:gd name="connsiteX170" fmla="*/ 203595 w 564362"/>
              <a:gd name="connsiteY170" fmla="*/ 489290 h 644606"/>
              <a:gd name="connsiteX171" fmla="*/ 204789 w 564362"/>
              <a:gd name="connsiteY171" fmla="*/ 487036 h 644606"/>
              <a:gd name="connsiteX172" fmla="*/ 200279 w 564362"/>
              <a:gd name="connsiteY172" fmla="*/ 482527 h 644606"/>
              <a:gd name="connsiteX173" fmla="*/ 200279 w 564362"/>
              <a:gd name="connsiteY173" fmla="*/ 478017 h 644606"/>
              <a:gd name="connsiteX174" fmla="*/ 196963 w 564362"/>
              <a:gd name="connsiteY174" fmla="*/ 473507 h 644606"/>
              <a:gd name="connsiteX175" fmla="*/ 193647 w 564362"/>
              <a:gd name="connsiteY175" fmla="*/ 471252 h 644606"/>
              <a:gd name="connsiteX176" fmla="*/ 191393 w 564362"/>
              <a:gd name="connsiteY176" fmla="*/ 473507 h 644606"/>
              <a:gd name="connsiteX177" fmla="*/ 190332 w 564362"/>
              <a:gd name="connsiteY177" fmla="*/ 472314 h 644606"/>
              <a:gd name="connsiteX178" fmla="*/ 192586 w 564362"/>
              <a:gd name="connsiteY178" fmla="*/ 462233 h 644606"/>
              <a:gd name="connsiteX179" fmla="*/ 198157 w 564362"/>
              <a:gd name="connsiteY179" fmla="*/ 461172 h 644606"/>
              <a:gd name="connsiteX180" fmla="*/ 199218 w 564362"/>
              <a:gd name="connsiteY180" fmla="*/ 459979 h 644606"/>
              <a:gd name="connsiteX181" fmla="*/ 202534 w 564362"/>
              <a:gd name="connsiteY181" fmla="*/ 458917 h 644606"/>
              <a:gd name="connsiteX182" fmla="*/ 198025 w 564362"/>
              <a:gd name="connsiteY182" fmla="*/ 453347 h 644606"/>
              <a:gd name="connsiteX183" fmla="*/ 194709 w 564362"/>
              <a:gd name="connsiteY183" fmla="*/ 455601 h 644606"/>
              <a:gd name="connsiteX184" fmla="*/ 180119 w 564362"/>
              <a:gd name="connsiteY184" fmla="*/ 456663 h 644606"/>
              <a:gd name="connsiteX185" fmla="*/ 170038 w 564362"/>
              <a:gd name="connsiteY185" fmla="*/ 466743 h 644606"/>
              <a:gd name="connsiteX186" fmla="*/ 174548 w 564362"/>
              <a:gd name="connsiteY186" fmla="*/ 482527 h 644606"/>
              <a:gd name="connsiteX187" fmla="*/ 170038 w 564362"/>
              <a:gd name="connsiteY187" fmla="*/ 489290 h 644606"/>
              <a:gd name="connsiteX188" fmla="*/ 168845 w 564362"/>
              <a:gd name="connsiteY188" fmla="*/ 488097 h 644606"/>
              <a:gd name="connsiteX189" fmla="*/ 167651 w 564362"/>
              <a:gd name="connsiteY189" fmla="*/ 489290 h 644606"/>
              <a:gd name="connsiteX190" fmla="*/ 44964 w 564362"/>
              <a:gd name="connsiteY190" fmla="*/ 383448 h 644606"/>
              <a:gd name="connsiteX191" fmla="*/ 42709 w 564362"/>
              <a:gd name="connsiteY191" fmla="*/ 384642 h 644606"/>
              <a:gd name="connsiteX192" fmla="*/ 34883 w 564362"/>
              <a:gd name="connsiteY192" fmla="*/ 376816 h 644606"/>
              <a:gd name="connsiteX193" fmla="*/ 34883 w 564362"/>
              <a:gd name="connsiteY193" fmla="*/ 374562 h 644606"/>
              <a:gd name="connsiteX194" fmla="*/ 25864 w 564362"/>
              <a:gd name="connsiteY194" fmla="*/ 367797 h 644606"/>
              <a:gd name="connsiteX195" fmla="*/ 24803 w 564362"/>
              <a:gd name="connsiteY195" fmla="*/ 368991 h 644606"/>
              <a:gd name="connsiteX196" fmla="*/ 14590 w 564362"/>
              <a:gd name="connsiteY196" fmla="*/ 366736 h 644606"/>
              <a:gd name="connsiteX197" fmla="*/ 13529 w 564362"/>
              <a:gd name="connsiteY197" fmla="*/ 365542 h 644606"/>
              <a:gd name="connsiteX198" fmla="*/ 14590 w 564362"/>
              <a:gd name="connsiteY198" fmla="*/ 364481 h 644606"/>
              <a:gd name="connsiteX199" fmla="*/ 14590 w 564362"/>
              <a:gd name="connsiteY199" fmla="*/ 361165 h 644606"/>
              <a:gd name="connsiteX200" fmla="*/ 24803 w 564362"/>
              <a:gd name="connsiteY200" fmla="*/ 365675 h 644606"/>
              <a:gd name="connsiteX201" fmla="*/ 32629 w 564362"/>
              <a:gd name="connsiteY201" fmla="*/ 361165 h 644606"/>
              <a:gd name="connsiteX202" fmla="*/ 33689 w 564362"/>
              <a:gd name="connsiteY202" fmla="*/ 353339 h 644606"/>
              <a:gd name="connsiteX203" fmla="*/ 30374 w 564362"/>
              <a:gd name="connsiteY203" fmla="*/ 347636 h 644606"/>
              <a:gd name="connsiteX204" fmla="*/ 31435 w 564362"/>
              <a:gd name="connsiteY204" fmla="*/ 340872 h 644606"/>
              <a:gd name="connsiteX205" fmla="*/ 20161 w 564362"/>
              <a:gd name="connsiteY205" fmla="*/ 321773 h 644606"/>
              <a:gd name="connsiteX206" fmla="*/ 7825 w 564362"/>
              <a:gd name="connsiteY206" fmla="*/ 337556 h 644606"/>
              <a:gd name="connsiteX207" fmla="*/ 5571 w 564362"/>
              <a:gd name="connsiteY207" fmla="*/ 334240 h 644606"/>
              <a:gd name="connsiteX208" fmla="*/ 0 w 564362"/>
              <a:gd name="connsiteY208" fmla="*/ 309437 h 644606"/>
              <a:gd name="connsiteX209" fmla="*/ 19099 w 564362"/>
              <a:gd name="connsiteY209" fmla="*/ 302674 h 644606"/>
              <a:gd name="connsiteX210" fmla="*/ 35944 w 564362"/>
              <a:gd name="connsiteY210" fmla="*/ 311693 h 644606"/>
              <a:gd name="connsiteX211" fmla="*/ 38199 w 564362"/>
              <a:gd name="connsiteY211" fmla="*/ 306121 h 644606"/>
              <a:gd name="connsiteX212" fmla="*/ 42709 w 564362"/>
              <a:gd name="connsiteY212" fmla="*/ 308377 h 644606"/>
              <a:gd name="connsiteX213" fmla="*/ 53983 w 564362"/>
              <a:gd name="connsiteY213" fmla="*/ 328669 h 644606"/>
              <a:gd name="connsiteX214" fmla="*/ 91121 w 564362"/>
              <a:gd name="connsiteY214" fmla="*/ 300551 h 644606"/>
              <a:gd name="connsiteX215" fmla="*/ 118178 w 564362"/>
              <a:gd name="connsiteY215" fmla="*/ 278003 h 644606"/>
              <a:gd name="connsiteX216" fmla="*/ 122688 w 564362"/>
              <a:gd name="connsiteY216" fmla="*/ 268984 h 644606"/>
              <a:gd name="connsiteX217" fmla="*/ 120433 w 564362"/>
              <a:gd name="connsiteY217" fmla="*/ 265535 h 644606"/>
              <a:gd name="connsiteX218" fmla="*/ 121627 w 564362"/>
              <a:gd name="connsiteY218" fmla="*/ 263280 h 644606"/>
              <a:gd name="connsiteX219" fmla="*/ 124942 w 564362"/>
              <a:gd name="connsiteY219" fmla="*/ 264475 h 644606"/>
              <a:gd name="connsiteX220" fmla="*/ 133962 w 564362"/>
              <a:gd name="connsiteY220" fmla="*/ 244181 h 644606"/>
              <a:gd name="connsiteX221" fmla="*/ 132768 w 564362"/>
              <a:gd name="connsiteY221" fmla="*/ 242988 h 644606"/>
              <a:gd name="connsiteX222" fmla="*/ 135023 w 564362"/>
              <a:gd name="connsiteY222" fmla="*/ 239672 h 644606"/>
              <a:gd name="connsiteX223" fmla="*/ 136084 w 564362"/>
              <a:gd name="connsiteY223" fmla="*/ 241926 h 644606"/>
              <a:gd name="connsiteX224" fmla="*/ 138339 w 564362"/>
              <a:gd name="connsiteY224" fmla="*/ 237416 h 644606"/>
              <a:gd name="connsiteX225" fmla="*/ 132768 w 564362"/>
              <a:gd name="connsiteY225" fmla="*/ 235162 h 644606"/>
              <a:gd name="connsiteX226" fmla="*/ 135023 w 564362"/>
              <a:gd name="connsiteY226" fmla="*/ 231846 h 644606"/>
              <a:gd name="connsiteX227" fmla="*/ 136084 w 564362"/>
              <a:gd name="connsiteY227" fmla="*/ 234101 h 644606"/>
              <a:gd name="connsiteX228" fmla="*/ 139400 w 564362"/>
              <a:gd name="connsiteY228" fmla="*/ 234101 h 644606"/>
              <a:gd name="connsiteX229" fmla="*/ 140593 w 564362"/>
              <a:gd name="connsiteY229" fmla="*/ 231846 h 644606"/>
              <a:gd name="connsiteX230" fmla="*/ 151867 w 564362"/>
              <a:gd name="connsiteY230" fmla="*/ 225081 h 644606"/>
              <a:gd name="connsiteX231" fmla="*/ 163141 w 564362"/>
              <a:gd name="connsiteY231" fmla="*/ 215001 h 644606"/>
              <a:gd name="connsiteX232" fmla="*/ 159693 w 564362"/>
              <a:gd name="connsiteY232" fmla="*/ 210492 h 644606"/>
              <a:gd name="connsiteX233" fmla="*/ 160886 w 564362"/>
              <a:gd name="connsiteY233" fmla="*/ 208237 h 644606"/>
              <a:gd name="connsiteX234" fmla="*/ 164202 w 564362"/>
              <a:gd name="connsiteY234" fmla="*/ 208237 h 644606"/>
              <a:gd name="connsiteX235" fmla="*/ 169906 w 564362"/>
              <a:gd name="connsiteY235" fmla="*/ 210492 h 644606"/>
              <a:gd name="connsiteX236" fmla="*/ 178925 w 564362"/>
              <a:gd name="connsiteY236" fmla="*/ 202666 h 644606"/>
              <a:gd name="connsiteX237" fmla="*/ 183435 w 564362"/>
              <a:gd name="connsiteY237" fmla="*/ 198157 h 644606"/>
              <a:gd name="connsiteX238" fmla="*/ 184628 w 564362"/>
              <a:gd name="connsiteY238" fmla="*/ 195902 h 644606"/>
              <a:gd name="connsiteX239" fmla="*/ 181312 w 564362"/>
              <a:gd name="connsiteY239" fmla="*/ 190331 h 644606"/>
              <a:gd name="connsiteX240" fmla="*/ 193647 w 564362"/>
              <a:gd name="connsiteY240" fmla="*/ 183567 h 644606"/>
              <a:gd name="connsiteX241" fmla="*/ 193647 w 564362"/>
              <a:gd name="connsiteY241" fmla="*/ 175742 h 644606"/>
              <a:gd name="connsiteX242" fmla="*/ 194709 w 564362"/>
              <a:gd name="connsiteY242" fmla="*/ 172293 h 644606"/>
              <a:gd name="connsiteX243" fmla="*/ 198025 w 564362"/>
              <a:gd name="connsiteY243" fmla="*/ 149745 h 644606"/>
              <a:gd name="connsiteX244" fmla="*/ 198025 w 564362"/>
              <a:gd name="connsiteY244" fmla="*/ 147490 h 644606"/>
              <a:gd name="connsiteX245" fmla="*/ 196963 w 564362"/>
              <a:gd name="connsiteY245" fmla="*/ 133961 h 644606"/>
              <a:gd name="connsiteX246" fmla="*/ 201473 w 564362"/>
              <a:gd name="connsiteY246" fmla="*/ 131707 h 644606"/>
              <a:gd name="connsiteX247" fmla="*/ 199218 w 564362"/>
              <a:gd name="connsiteY247" fmla="*/ 129452 h 644606"/>
              <a:gd name="connsiteX248" fmla="*/ 203728 w 564362"/>
              <a:gd name="connsiteY248" fmla="*/ 123881 h 644606"/>
              <a:gd name="connsiteX249" fmla="*/ 205982 w 564362"/>
              <a:gd name="connsiteY249" fmla="*/ 124942 h 644606"/>
              <a:gd name="connsiteX250" fmla="*/ 208237 w 564362"/>
              <a:gd name="connsiteY250" fmla="*/ 122688 h 644606"/>
              <a:gd name="connsiteX251" fmla="*/ 208237 w 564362"/>
              <a:gd name="connsiteY251" fmla="*/ 121626 h 644606"/>
              <a:gd name="connsiteX252" fmla="*/ 212747 w 564362"/>
              <a:gd name="connsiteY252" fmla="*/ 114862 h 644606"/>
              <a:gd name="connsiteX253" fmla="*/ 215002 w 564362"/>
              <a:gd name="connsiteY253" fmla="*/ 113800 h 644606"/>
              <a:gd name="connsiteX254" fmla="*/ 219511 w 564362"/>
              <a:gd name="connsiteY254" fmla="*/ 112607 h 644606"/>
              <a:gd name="connsiteX255" fmla="*/ 220572 w 564362"/>
              <a:gd name="connsiteY255" fmla="*/ 114862 h 644606"/>
              <a:gd name="connsiteX256" fmla="*/ 217256 w 564362"/>
              <a:gd name="connsiteY256" fmla="*/ 118310 h 644606"/>
              <a:gd name="connsiteX257" fmla="*/ 217256 w 564362"/>
              <a:gd name="connsiteY257" fmla="*/ 119372 h 644606"/>
              <a:gd name="connsiteX258" fmla="*/ 222827 w 564362"/>
              <a:gd name="connsiteY258" fmla="*/ 122688 h 644606"/>
              <a:gd name="connsiteX259" fmla="*/ 221766 w 564362"/>
              <a:gd name="connsiteY259" fmla="*/ 127197 h 644606"/>
              <a:gd name="connsiteX260" fmla="*/ 231846 w 564362"/>
              <a:gd name="connsiteY260" fmla="*/ 130513 h 644606"/>
              <a:gd name="connsiteX261" fmla="*/ 230785 w 564362"/>
              <a:gd name="connsiteY261" fmla="*/ 137277 h 644606"/>
              <a:gd name="connsiteX262" fmla="*/ 225215 w 564362"/>
              <a:gd name="connsiteY262" fmla="*/ 142848 h 644606"/>
              <a:gd name="connsiteX263" fmla="*/ 229724 w 564362"/>
              <a:gd name="connsiteY263" fmla="*/ 142848 h 644606"/>
              <a:gd name="connsiteX264" fmla="*/ 235295 w 564362"/>
              <a:gd name="connsiteY264" fmla="*/ 141787 h 644606"/>
              <a:gd name="connsiteX265" fmla="*/ 235295 w 564362"/>
              <a:gd name="connsiteY265" fmla="*/ 137277 h 644606"/>
              <a:gd name="connsiteX266" fmla="*/ 249885 w 564362"/>
              <a:gd name="connsiteY266" fmla="*/ 135022 h 644606"/>
              <a:gd name="connsiteX267" fmla="*/ 249885 w 564362"/>
              <a:gd name="connsiteY267" fmla="*/ 129452 h 644606"/>
              <a:gd name="connsiteX268" fmla="*/ 248824 w 564362"/>
              <a:gd name="connsiteY268" fmla="*/ 127197 h 644606"/>
              <a:gd name="connsiteX269" fmla="*/ 247763 w 564362"/>
              <a:gd name="connsiteY269" fmla="*/ 122688 h 644606"/>
              <a:gd name="connsiteX270" fmla="*/ 246701 w 564362"/>
              <a:gd name="connsiteY270" fmla="*/ 106904 h 644606"/>
              <a:gd name="connsiteX271" fmla="*/ 245641 w 564362"/>
              <a:gd name="connsiteY271" fmla="*/ 104649 h 644606"/>
              <a:gd name="connsiteX272" fmla="*/ 238876 w 564362"/>
              <a:gd name="connsiteY272" fmla="*/ 105843 h 644606"/>
              <a:gd name="connsiteX273" fmla="*/ 219777 w 564362"/>
              <a:gd name="connsiteY273" fmla="*/ 96824 h 644606"/>
              <a:gd name="connsiteX274" fmla="*/ 217522 w 564362"/>
              <a:gd name="connsiteY274" fmla="*/ 98017 h 644606"/>
              <a:gd name="connsiteX275" fmla="*/ 218583 w 564362"/>
              <a:gd name="connsiteY275" fmla="*/ 100272 h 644606"/>
              <a:gd name="connsiteX276" fmla="*/ 217522 w 564362"/>
              <a:gd name="connsiteY276" fmla="*/ 101333 h 644606"/>
              <a:gd name="connsiteX277" fmla="*/ 218583 w 564362"/>
              <a:gd name="connsiteY277" fmla="*/ 105843 h 644606"/>
              <a:gd name="connsiteX278" fmla="*/ 217522 w 564362"/>
              <a:gd name="connsiteY278" fmla="*/ 106904 h 644606"/>
              <a:gd name="connsiteX279" fmla="*/ 215267 w 564362"/>
              <a:gd name="connsiteY279" fmla="*/ 104649 h 644606"/>
              <a:gd name="connsiteX280" fmla="*/ 210757 w 564362"/>
              <a:gd name="connsiteY280" fmla="*/ 99078 h 644606"/>
              <a:gd name="connsiteX281" fmla="*/ 209696 w 564362"/>
              <a:gd name="connsiteY281" fmla="*/ 99078 h 644606"/>
              <a:gd name="connsiteX282" fmla="*/ 209696 w 564362"/>
              <a:gd name="connsiteY282" fmla="*/ 101333 h 644606"/>
              <a:gd name="connsiteX283" fmla="*/ 207442 w 564362"/>
              <a:gd name="connsiteY283" fmla="*/ 101333 h 644606"/>
              <a:gd name="connsiteX284" fmla="*/ 206380 w 564362"/>
              <a:gd name="connsiteY284" fmla="*/ 99078 h 644606"/>
              <a:gd name="connsiteX285" fmla="*/ 208635 w 564362"/>
              <a:gd name="connsiteY285" fmla="*/ 91253 h 644606"/>
              <a:gd name="connsiteX286" fmla="*/ 213145 w 564362"/>
              <a:gd name="connsiteY286" fmla="*/ 93508 h 644606"/>
              <a:gd name="connsiteX287" fmla="*/ 214338 w 564362"/>
              <a:gd name="connsiteY287" fmla="*/ 90192 h 644606"/>
              <a:gd name="connsiteX288" fmla="*/ 211023 w 564362"/>
              <a:gd name="connsiteY288" fmla="*/ 87937 h 644606"/>
              <a:gd name="connsiteX289" fmla="*/ 213278 w 564362"/>
              <a:gd name="connsiteY289" fmla="*/ 85682 h 644606"/>
              <a:gd name="connsiteX290" fmla="*/ 216593 w 564362"/>
              <a:gd name="connsiteY290" fmla="*/ 84489 h 644606"/>
              <a:gd name="connsiteX291" fmla="*/ 220042 w 564362"/>
              <a:gd name="connsiteY291" fmla="*/ 76663 h 644606"/>
              <a:gd name="connsiteX292" fmla="*/ 217787 w 564362"/>
              <a:gd name="connsiteY292" fmla="*/ 74408 h 644606"/>
              <a:gd name="connsiteX293" fmla="*/ 206513 w 564362"/>
              <a:gd name="connsiteY293" fmla="*/ 83427 h 644606"/>
              <a:gd name="connsiteX294" fmla="*/ 203064 w 564362"/>
              <a:gd name="connsiteY294" fmla="*/ 78917 h 644606"/>
              <a:gd name="connsiteX295" fmla="*/ 215400 w 564362"/>
              <a:gd name="connsiteY295" fmla="*/ 71092 h 64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Lst>
            <a:rect l="l" t="t" r="r" b="b"/>
            <a:pathLst>
              <a:path w="564362" h="644606">
                <a:moveTo>
                  <a:pt x="214471" y="71092"/>
                </a:moveTo>
                <a:lnTo>
                  <a:pt x="225745" y="72286"/>
                </a:lnTo>
                <a:lnTo>
                  <a:pt x="228000" y="68838"/>
                </a:lnTo>
                <a:lnTo>
                  <a:pt x="230255" y="71092"/>
                </a:lnTo>
                <a:lnTo>
                  <a:pt x="229194" y="72286"/>
                </a:lnTo>
                <a:lnTo>
                  <a:pt x="231448" y="75601"/>
                </a:lnTo>
                <a:lnTo>
                  <a:pt x="230388" y="76663"/>
                </a:lnTo>
                <a:lnTo>
                  <a:pt x="231448" y="78917"/>
                </a:lnTo>
                <a:lnTo>
                  <a:pt x="230388" y="78917"/>
                </a:lnTo>
                <a:lnTo>
                  <a:pt x="230388" y="81173"/>
                </a:lnTo>
                <a:lnTo>
                  <a:pt x="229326" y="81173"/>
                </a:lnTo>
                <a:lnTo>
                  <a:pt x="229326" y="83427"/>
                </a:lnTo>
                <a:lnTo>
                  <a:pt x="231581" y="82233"/>
                </a:lnTo>
                <a:lnTo>
                  <a:pt x="231581" y="79979"/>
                </a:lnTo>
                <a:lnTo>
                  <a:pt x="235029" y="81040"/>
                </a:lnTo>
                <a:lnTo>
                  <a:pt x="238345" y="78785"/>
                </a:lnTo>
                <a:lnTo>
                  <a:pt x="239407" y="79979"/>
                </a:lnTo>
                <a:lnTo>
                  <a:pt x="241661" y="78785"/>
                </a:lnTo>
                <a:lnTo>
                  <a:pt x="241661" y="75469"/>
                </a:lnTo>
                <a:lnTo>
                  <a:pt x="240600" y="73214"/>
                </a:lnTo>
                <a:lnTo>
                  <a:pt x="250681" y="74275"/>
                </a:lnTo>
                <a:lnTo>
                  <a:pt x="255190" y="74275"/>
                </a:lnTo>
                <a:lnTo>
                  <a:pt x="276544" y="57430"/>
                </a:lnTo>
                <a:lnTo>
                  <a:pt x="278799" y="57430"/>
                </a:lnTo>
                <a:lnTo>
                  <a:pt x="279860" y="58492"/>
                </a:lnTo>
                <a:lnTo>
                  <a:pt x="282115" y="56237"/>
                </a:lnTo>
                <a:lnTo>
                  <a:pt x="280922" y="53983"/>
                </a:lnTo>
                <a:lnTo>
                  <a:pt x="350687" y="0"/>
                </a:lnTo>
                <a:lnTo>
                  <a:pt x="365277" y="1193"/>
                </a:lnTo>
                <a:lnTo>
                  <a:pt x="377612" y="15784"/>
                </a:lnTo>
                <a:lnTo>
                  <a:pt x="377612" y="29312"/>
                </a:lnTo>
                <a:lnTo>
                  <a:pt x="384377" y="50667"/>
                </a:lnTo>
                <a:lnTo>
                  <a:pt x="376551" y="52921"/>
                </a:lnTo>
                <a:lnTo>
                  <a:pt x="374296" y="57430"/>
                </a:lnTo>
                <a:lnTo>
                  <a:pt x="377612" y="58492"/>
                </a:lnTo>
                <a:lnTo>
                  <a:pt x="382122" y="55176"/>
                </a:lnTo>
                <a:lnTo>
                  <a:pt x="385438" y="57430"/>
                </a:lnTo>
                <a:lnTo>
                  <a:pt x="386499" y="60746"/>
                </a:lnTo>
                <a:lnTo>
                  <a:pt x="388754" y="64062"/>
                </a:lnTo>
                <a:lnTo>
                  <a:pt x="389948" y="67511"/>
                </a:lnTo>
                <a:lnTo>
                  <a:pt x="387693" y="70827"/>
                </a:lnTo>
                <a:lnTo>
                  <a:pt x="388754" y="75337"/>
                </a:lnTo>
                <a:lnTo>
                  <a:pt x="381989" y="79846"/>
                </a:lnTo>
                <a:lnTo>
                  <a:pt x="379734" y="84356"/>
                </a:lnTo>
                <a:lnTo>
                  <a:pt x="387693" y="96691"/>
                </a:lnTo>
                <a:lnTo>
                  <a:pt x="391009" y="89926"/>
                </a:lnTo>
                <a:lnTo>
                  <a:pt x="394324" y="96691"/>
                </a:lnTo>
                <a:lnTo>
                  <a:pt x="404405" y="115790"/>
                </a:lnTo>
                <a:lnTo>
                  <a:pt x="421249" y="150673"/>
                </a:lnTo>
                <a:lnTo>
                  <a:pt x="422443" y="150673"/>
                </a:lnTo>
                <a:lnTo>
                  <a:pt x="425759" y="151867"/>
                </a:lnTo>
                <a:lnTo>
                  <a:pt x="424698" y="158631"/>
                </a:lnTo>
                <a:lnTo>
                  <a:pt x="426953" y="178925"/>
                </a:lnTo>
                <a:lnTo>
                  <a:pt x="431462" y="179986"/>
                </a:lnTo>
                <a:lnTo>
                  <a:pt x="434911" y="181179"/>
                </a:lnTo>
                <a:lnTo>
                  <a:pt x="433717" y="184495"/>
                </a:lnTo>
                <a:lnTo>
                  <a:pt x="442736" y="194576"/>
                </a:lnTo>
                <a:lnTo>
                  <a:pt x="443797" y="193381"/>
                </a:lnTo>
                <a:lnTo>
                  <a:pt x="447113" y="201207"/>
                </a:lnTo>
                <a:lnTo>
                  <a:pt x="451623" y="198953"/>
                </a:lnTo>
                <a:lnTo>
                  <a:pt x="456132" y="206778"/>
                </a:lnTo>
                <a:lnTo>
                  <a:pt x="455071" y="210094"/>
                </a:lnTo>
                <a:lnTo>
                  <a:pt x="468600" y="222429"/>
                </a:lnTo>
                <a:lnTo>
                  <a:pt x="488893" y="249487"/>
                </a:lnTo>
                <a:lnTo>
                  <a:pt x="493403" y="248425"/>
                </a:lnTo>
                <a:lnTo>
                  <a:pt x="505738" y="282114"/>
                </a:lnTo>
                <a:lnTo>
                  <a:pt x="510247" y="280921"/>
                </a:lnTo>
                <a:lnTo>
                  <a:pt x="511309" y="280921"/>
                </a:lnTo>
                <a:lnTo>
                  <a:pt x="510247" y="283176"/>
                </a:lnTo>
                <a:lnTo>
                  <a:pt x="509054" y="284370"/>
                </a:lnTo>
                <a:lnTo>
                  <a:pt x="510247" y="284370"/>
                </a:lnTo>
                <a:lnTo>
                  <a:pt x="510247" y="285430"/>
                </a:lnTo>
                <a:lnTo>
                  <a:pt x="512502" y="287686"/>
                </a:lnTo>
                <a:lnTo>
                  <a:pt x="512502" y="291002"/>
                </a:lnTo>
                <a:lnTo>
                  <a:pt x="513696" y="292195"/>
                </a:lnTo>
                <a:lnTo>
                  <a:pt x="511441" y="295511"/>
                </a:lnTo>
                <a:lnTo>
                  <a:pt x="511441" y="293256"/>
                </a:lnTo>
                <a:lnTo>
                  <a:pt x="510380" y="293256"/>
                </a:lnTo>
                <a:lnTo>
                  <a:pt x="510380" y="296705"/>
                </a:lnTo>
                <a:lnTo>
                  <a:pt x="508125" y="298959"/>
                </a:lnTo>
                <a:lnTo>
                  <a:pt x="508125" y="300153"/>
                </a:lnTo>
                <a:lnTo>
                  <a:pt x="509187" y="301214"/>
                </a:lnTo>
                <a:lnTo>
                  <a:pt x="509187" y="304663"/>
                </a:lnTo>
                <a:lnTo>
                  <a:pt x="508125" y="306917"/>
                </a:lnTo>
                <a:lnTo>
                  <a:pt x="508125" y="312621"/>
                </a:lnTo>
                <a:lnTo>
                  <a:pt x="533989" y="335168"/>
                </a:lnTo>
                <a:lnTo>
                  <a:pt x="541815" y="345249"/>
                </a:lnTo>
                <a:lnTo>
                  <a:pt x="539560" y="347503"/>
                </a:lnTo>
                <a:lnTo>
                  <a:pt x="543008" y="350952"/>
                </a:lnTo>
                <a:lnTo>
                  <a:pt x="544070" y="348698"/>
                </a:lnTo>
                <a:lnTo>
                  <a:pt x="548579" y="355462"/>
                </a:lnTo>
                <a:lnTo>
                  <a:pt x="545263" y="356655"/>
                </a:lnTo>
                <a:lnTo>
                  <a:pt x="547518" y="358911"/>
                </a:lnTo>
                <a:lnTo>
                  <a:pt x="546457" y="361165"/>
                </a:lnTo>
                <a:lnTo>
                  <a:pt x="550967" y="361165"/>
                </a:lnTo>
                <a:lnTo>
                  <a:pt x="549773" y="362227"/>
                </a:lnTo>
                <a:lnTo>
                  <a:pt x="552028" y="366736"/>
                </a:lnTo>
                <a:lnTo>
                  <a:pt x="556537" y="367797"/>
                </a:lnTo>
                <a:lnTo>
                  <a:pt x="557598" y="368991"/>
                </a:lnTo>
                <a:lnTo>
                  <a:pt x="559853" y="372307"/>
                </a:lnTo>
                <a:lnTo>
                  <a:pt x="560914" y="372307"/>
                </a:lnTo>
                <a:lnTo>
                  <a:pt x="562108" y="374562"/>
                </a:lnTo>
                <a:lnTo>
                  <a:pt x="564363" y="379071"/>
                </a:lnTo>
                <a:lnTo>
                  <a:pt x="526164" y="403873"/>
                </a:lnTo>
                <a:lnTo>
                  <a:pt x="493536" y="415148"/>
                </a:lnTo>
                <a:lnTo>
                  <a:pt x="485710" y="413954"/>
                </a:lnTo>
                <a:lnTo>
                  <a:pt x="484649" y="415148"/>
                </a:lnTo>
                <a:lnTo>
                  <a:pt x="479078" y="407322"/>
                </a:lnTo>
                <a:lnTo>
                  <a:pt x="476824" y="408383"/>
                </a:lnTo>
                <a:lnTo>
                  <a:pt x="479078" y="410638"/>
                </a:lnTo>
                <a:lnTo>
                  <a:pt x="479078" y="411699"/>
                </a:lnTo>
                <a:lnTo>
                  <a:pt x="481333" y="415148"/>
                </a:lnTo>
                <a:lnTo>
                  <a:pt x="482527" y="416209"/>
                </a:lnTo>
                <a:lnTo>
                  <a:pt x="484782" y="418464"/>
                </a:lnTo>
                <a:lnTo>
                  <a:pt x="488098" y="426289"/>
                </a:lnTo>
                <a:lnTo>
                  <a:pt x="501626" y="440879"/>
                </a:lnTo>
                <a:lnTo>
                  <a:pt x="503881" y="453214"/>
                </a:lnTo>
                <a:lnTo>
                  <a:pt x="471253" y="478017"/>
                </a:lnTo>
                <a:lnTo>
                  <a:pt x="467804" y="474701"/>
                </a:lnTo>
                <a:lnTo>
                  <a:pt x="466743" y="474701"/>
                </a:lnTo>
                <a:lnTo>
                  <a:pt x="455469" y="484781"/>
                </a:lnTo>
                <a:lnTo>
                  <a:pt x="463427" y="498310"/>
                </a:lnTo>
                <a:lnTo>
                  <a:pt x="462234" y="500565"/>
                </a:lnTo>
                <a:lnTo>
                  <a:pt x="446450" y="500565"/>
                </a:lnTo>
                <a:lnTo>
                  <a:pt x="443134" y="496055"/>
                </a:lnTo>
                <a:lnTo>
                  <a:pt x="435309" y="498310"/>
                </a:lnTo>
                <a:lnTo>
                  <a:pt x="430799" y="501626"/>
                </a:lnTo>
                <a:lnTo>
                  <a:pt x="430799" y="503881"/>
                </a:lnTo>
                <a:lnTo>
                  <a:pt x="426290" y="506135"/>
                </a:lnTo>
                <a:lnTo>
                  <a:pt x="422974" y="508390"/>
                </a:lnTo>
                <a:lnTo>
                  <a:pt x="430799" y="510645"/>
                </a:lnTo>
                <a:lnTo>
                  <a:pt x="446583" y="516216"/>
                </a:lnTo>
                <a:lnTo>
                  <a:pt x="455602" y="515022"/>
                </a:lnTo>
                <a:lnTo>
                  <a:pt x="456663" y="516216"/>
                </a:lnTo>
                <a:lnTo>
                  <a:pt x="458918" y="516216"/>
                </a:lnTo>
                <a:lnTo>
                  <a:pt x="458918" y="513961"/>
                </a:lnTo>
                <a:lnTo>
                  <a:pt x="456663" y="515022"/>
                </a:lnTo>
                <a:lnTo>
                  <a:pt x="457724" y="511706"/>
                </a:lnTo>
                <a:lnTo>
                  <a:pt x="472314" y="521786"/>
                </a:lnTo>
                <a:lnTo>
                  <a:pt x="450959" y="533061"/>
                </a:lnTo>
                <a:lnTo>
                  <a:pt x="443134" y="539824"/>
                </a:lnTo>
                <a:lnTo>
                  <a:pt x="452153" y="557863"/>
                </a:lnTo>
                <a:lnTo>
                  <a:pt x="454408" y="561179"/>
                </a:lnTo>
                <a:lnTo>
                  <a:pt x="445389" y="570198"/>
                </a:lnTo>
                <a:lnTo>
                  <a:pt x="442073" y="560118"/>
                </a:lnTo>
                <a:lnTo>
                  <a:pt x="441012" y="561179"/>
                </a:lnTo>
                <a:lnTo>
                  <a:pt x="436502" y="543140"/>
                </a:lnTo>
                <a:lnTo>
                  <a:pt x="434248" y="535315"/>
                </a:lnTo>
                <a:lnTo>
                  <a:pt x="429738" y="534254"/>
                </a:lnTo>
                <a:lnTo>
                  <a:pt x="418464" y="545528"/>
                </a:lnTo>
                <a:lnTo>
                  <a:pt x="410639" y="542213"/>
                </a:lnTo>
                <a:lnTo>
                  <a:pt x="403874" y="554548"/>
                </a:lnTo>
                <a:lnTo>
                  <a:pt x="420719" y="572586"/>
                </a:lnTo>
                <a:lnTo>
                  <a:pt x="416209" y="576034"/>
                </a:lnTo>
                <a:lnTo>
                  <a:pt x="428544" y="583859"/>
                </a:lnTo>
                <a:lnTo>
                  <a:pt x="407190" y="644607"/>
                </a:lnTo>
                <a:lnTo>
                  <a:pt x="328405" y="633333"/>
                </a:lnTo>
                <a:lnTo>
                  <a:pt x="319386" y="619804"/>
                </a:lnTo>
                <a:lnTo>
                  <a:pt x="317131" y="619804"/>
                </a:lnTo>
                <a:lnTo>
                  <a:pt x="316070" y="623120"/>
                </a:lnTo>
                <a:lnTo>
                  <a:pt x="315008" y="620865"/>
                </a:lnTo>
                <a:lnTo>
                  <a:pt x="313948" y="620865"/>
                </a:lnTo>
                <a:lnTo>
                  <a:pt x="313948" y="623120"/>
                </a:lnTo>
                <a:lnTo>
                  <a:pt x="324028" y="629884"/>
                </a:lnTo>
                <a:lnTo>
                  <a:pt x="324028" y="632139"/>
                </a:lnTo>
                <a:lnTo>
                  <a:pt x="303735" y="629884"/>
                </a:lnTo>
                <a:lnTo>
                  <a:pt x="268852" y="588237"/>
                </a:lnTo>
                <a:lnTo>
                  <a:pt x="215930" y="525235"/>
                </a:lnTo>
                <a:lnTo>
                  <a:pt x="202401" y="509451"/>
                </a:lnTo>
                <a:lnTo>
                  <a:pt x="196831" y="506135"/>
                </a:lnTo>
                <a:lnTo>
                  <a:pt x="203595" y="489290"/>
                </a:lnTo>
                <a:lnTo>
                  <a:pt x="204789" y="487036"/>
                </a:lnTo>
                <a:lnTo>
                  <a:pt x="200279" y="482527"/>
                </a:lnTo>
                <a:lnTo>
                  <a:pt x="200279" y="478017"/>
                </a:lnTo>
                <a:lnTo>
                  <a:pt x="196963" y="473507"/>
                </a:lnTo>
                <a:lnTo>
                  <a:pt x="193647" y="471252"/>
                </a:lnTo>
                <a:lnTo>
                  <a:pt x="191393" y="473507"/>
                </a:lnTo>
                <a:lnTo>
                  <a:pt x="190332" y="472314"/>
                </a:lnTo>
                <a:lnTo>
                  <a:pt x="192586" y="462233"/>
                </a:lnTo>
                <a:lnTo>
                  <a:pt x="198157" y="461172"/>
                </a:lnTo>
                <a:lnTo>
                  <a:pt x="199218" y="459979"/>
                </a:lnTo>
                <a:lnTo>
                  <a:pt x="202534" y="458917"/>
                </a:lnTo>
                <a:lnTo>
                  <a:pt x="198025" y="453347"/>
                </a:lnTo>
                <a:lnTo>
                  <a:pt x="194709" y="455601"/>
                </a:lnTo>
                <a:lnTo>
                  <a:pt x="180119" y="456663"/>
                </a:lnTo>
                <a:lnTo>
                  <a:pt x="170038" y="466743"/>
                </a:lnTo>
                <a:lnTo>
                  <a:pt x="174548" y="482527"/>
                </a:lnTo>
                <a:lnTo>
                  <a:pt x="170038" y="489290"/>
                </a:lnTo>
                <a:lnTo>
                  <a:pt x="168845" y="488097"/>
                </a:lnTo>
                <a:lnTo>
                  <a:pt x="167651" y="489290"/>
                </a:lnTo>
                <a:cubicBezTo>
                  <a:pt x="124677" y="458122"/>
                  <a:pt x="84887" y="418198"/>
                  <a:pt x="44964" y="383448"/>
                </a:cubicBezTo>
                <a:lnTo>
                  <a:pt x="42709" y="384642"/>
                </a:lnTo>
                <a:lnTo>
                  <a:pt x="34883" y="376816"/>
                </a:lnTo>
                <a:lnTo>
                  <a:pt x="34883" y="374562"/>
                </a:lnTo>
                <a:lnTo>
                  <a:pt x="25864" y="367797"/>
                </a:lnTo>
                <a:lnTo>
                  <a:pt x="24803" y="368991"/>
                </a:lnTo>
                <a:lnTo>
                  <a:pt x="14590" y="366736"/>
                </a:lnTo>
                <a:lnTo>
                  <a:pt x="13529" y="365542"/>
                </a:lnTo>
                <a:lnTo>
                  <a:pt x="14590" y="364481"/>
                </a:lnTo>
                <a:lnTo>
                  <a:pt x="14590" y="361165"/>
                </a:lnTo>
                <a:lnTo>
                  <a:pt x="24803" y="365675"/>
                </a:lnTo>
                <a:lnTo>
                  <a:pt x="32629" y="361165"/>
                </a:lnTo>
                <a:lnTo>
                  <a:pt x="33689" y="353339"/>
                </a:lnTo>
                <a:lnTo>
                  <a:pt x="30374" y="347636"/>
                </a:lnTo>
                <a:lnTo>
                  <a:pt x="31435" y="340872"/>
                </a:lnTo>
                <a:lnTo>
                  <a:pt x="20161" y="321773"/>
                </a:lnTo>
                <a:lnTo>
                  <a:pt x="7825" y="337556"/>
                </a:lnTo>
                <a:lnTo>
                  <a:pt x="5571" y="334240"/>
                </a:lnTo>
                <a:lnTo>
                  <a:pt x="0" y="309437"/>
                </a:lnTo>
                <a:lnTo>
                  <a:pt x="19099" y="302674"/>
                </a:lnTo>
                <a:lnTo>
                  <a:pt x="35944" y="311693"/>
                </a:lnTo>
                <a:lnTo>
                  <a:pt x="38199" y="306121"/>
                </a:lnTo>
                <a:lnTo>
                  <a:pt x="42709" y="308377"/>
                </a:lnTo>
                <a:lnTo>
                  <a:pt x="53983" y="328669"/>
                </a:lnTo>
                <a:lnTo>
                  <a:pt x="91121" y="300551"/>
                </a:lnTo>
                <a:lnTo>
                  <a:pt x="118178" y="278003"/>
                </a:lnTo>
                <a:lnTo>
                  <a:pt x="122688" y="268984"/>
                </a:lnTo>
                <a:lnTo>
                  <a:pt x="120433" y="265535"/>
                </a:lnTo>
                <a:lnTo>
                  <a:pt x="121627" y="263280"/>
                </a:lnTo>
                <a:lnTo>
                  <a:pt x="124942" y="264475"/>
                </a:lnTo>
                <a:lnTo>
                  <a:pt x="133962" y="244181"/>
                </a:lnTo>
                <a:lnTo>
                  <a:pt x="132768" y="242988"/>
                </a:lnTo>
                <a:lnTo>
                  <a:pt x="135023" y="239672"/>
                </a:lnTo>
                <a:lnTo>
                  <a:pt x="136084" y="241926"/>
                </a:lnTo>
                <a:lnTo>
                  <a:pt x="138339" y="237416"/>
                </a:lnTo>
                <a:lnTo>
                  <a:pt x="132768" y="235162"/>
                </a:lnTo>
                <a:lnTo>
                  <a:pt x="135023" y="231846"/>
                </a:lnTo>
                <a:lnTo>
                  <a:pt x="136084" y="234101"/>
                </a:lnTo>
                <a:lnTo>
                  <a:pt x="139400" y="234101"/>
                </a:lnTo>
                <a:lnTo>
                  <a:pt x="140593" y="231846"/>
                </a:lnTo>
                <a:lnTo>
                  <a:pt x="151867" y="225081"/>
                </a:lnTo>
                <a:lnTo>
                  <a:pt x="163141" y="215001"/>
                </a:lnTo>
                <a:lnTo>
                  <a:pt x="159693" y="210492"/>
                </a:lnTo>
                <a:lnTo>
                  <a:pt x="160886" y="208237"/>
                </a:lnTo>
                <a:lnTo>
                  <a:pt x="164202" y="208237"/>
                </a:lnTo>
                <a:lnTo>
                  <a:pt x="169906" y="210492"/>
                </a:lnTo>
                <a:lnTo>
                  <a:pt x="178925" y="202666"/>
                </a:lnTo>
                <a:lnTo>
                  <a:pt x="183435" y="198157"/>
                </a:lnTo>
                <a:lnTo>
                  <a:pt x="184628" y="195902"/>
                </a:lnTo>
                <a:lnTo>
                  <a:pt x="181312" y="190331"/>
                </a:lnTo>
                <a:lnTo>
                  <a:pt x="193647" y="183567"/>
                </a:lnTo>
                <a:lnTo>
                  <a:pt x="193647" y="175742"/>
                </a:lnTo>
                <a:lnTo>
                  <a:pt x="194709" y="172293"/>
                </a:lnTo>
                <a:lnTo>
                  <a:pt x="198025" y="149745"/>
                </a:lnTo>
                <a:lnTo>
                  <a:pt x="198025" y="147490"/>
                </a:lnTo>
                <a:lnTo>
                  <a:pt x="196963" y="133961"/>
                </a:lnTo>
                <a:lnTo>
                  <a:pt x="201473" y="131707"/>
                </a:lnTo>
                <a:lnTo>
                  <a:pt x="199218" y="129452"/>
                </a:lnTo>
                <a:lnTo>
                  <a:pt x="203728" y="123881"/>
                </a:lnTo>
                <a:lnTo>
                  <a:pt x="205982" y="124942"/>
                </a:lnTo>
                <a:lnTo>
                  <a:pt x="208237" y="122688"/>
                </a:lnTo>
                <a:lnTo>
                  <a:pt x="208237" y="121626"/>
                </a:lnTo>
                <a:lnTo>
                  <a:pt x="212747" y="114862"/>
                </a:lnTo>
                <a:lnTo>
                  <a:pt x="215002" y="113800"/>
                </a:lnTo>
                <a:lnTo>
                  <a:pt x="219511" y="112607"/>
                </a:lnTo>
                <a:lnTo>
                  <a:pt x="220572" y="114862"/>
                </a:lnTo>
                <a:lnTo>
                  <a:pt x="217256" y="118310"/>
                </a:lnTo>
                <a:lnTo>
                  <a:pt x="217256" y="119372"/>
                </a:lnTo>
                <a:lnTo>
                  <a:pt x="222827" y="122688"/>
                </a:lnTo>
                <a:lnTo>
                  <a:pt x="221766" y="127197"/>
                </a:lnTo>
                <a:lnTo>
                  <a:pt x="231846" y="130513"/>
                </a:lnTo>
                <a:lnTo>
                  <a:pt x="230785" y="137277"/>
                </a:lnTo>
                <a:lnTo>
                  <a:pt x="225215" y="142848"/>
                </a:lnTo>
                <a:lnTo>
                  <a:pt x="229724" y="142848"/>
                </a:lnTo>
                <a:lnTo>
                  <a:pt x="235295" y="141787"/>
                </a:lnTo>
                <a:lnTo>
                  <a:pt x="235295" y="137277"/>
                </a:lnTo>
                <a:lnTo>
                  <a:pt x="249885" y="135022"/>
                </a:lnTo>
                <a:lnTo>
                  <a:pt x="249885" y="129452"/>
                </a:lnTo>
                <a:lnTo>
                  <a:pt x="248824" y="127197"/>
                </a:lnTo>
                <a:lnTo>
                  <a:pt x="247763" y="122688"/>
                </a:lnTo>
                <a:lnTo>
                  <a:pt x="246701" y="106904"/>
                </a:lnTo>
                <a:lnTo>
                  <a:pt x="245641" y="104649"/>
                </a:lnTo>
                <a:lnTo>
                  <a:pt x="238876" y="105843"/>
                </a:lnTo>
                <a:lnTo>
                  <a:pt x="219777" y="96824"/>
                </a:lnTo>
                <a:lnTo>
                  <a:pt x="217522" y="98017"/>
                </a:lnTo>
                <a:lnTo>
                  <a:pt x="218583" y="100272"/>
                </a:lnTo>
                <a:lnTo>
                  <a:pt x="217522" y="101333"/>
                </a:lnTo>
                <a:lnTo>
                  <a:pt x="218583" y="105843"/>
                </a:lnTo>
                <a:lnTo>
                  <a:pt x="217522" y="106904"/>
                </a:lnTo>
                <a:lnTo>
                  <a:pt x="215267" y="104649"/>
                </a:lnTo>
                <a:lnTo>
                  <a:pt x="210757" y="99078"/>
                </a:lnTo>
                <a:lnTo>
                  <a:pt x="209696" y="99078"/>
                </a:lnTo>
                <a:lnTo>
                  <a:pt x="209696" y="101333"/>
                </a:lnTo>
                <a:lnTo>
                  <a:pt x="207442" y="101333"/>
                </a:lnTo>
                <a:lnTo>
                  <a:pt x="206380" y="99078"/>
                </a:lnTo>
                <a:lnTo>
                  <a:pt x="208635" y="91253"/>
                </a:lnTo>
                <a:lnTo>
                  <a:pt x="213145" y="93508"/>
                </a:lnTo>
                <a:lnTo>
                  <a:pt x="214338" y="90192"/>
                </a:lnTo>
                <a:lnTo>
                  <a:pt x="211023" y="87937"/>
                </a:lnTo>
                <a:lnTo>
                  <a:pt x="213278" y="85682"/>
                </a:lnTo>
                <a:lnTo>
                  <a:pt x="216593" y="84489"/>
                </a:lnTo>
                <a:lnTo>
                  <a:pt x="220042" y="76663"/>
                </a:lnTo>
                <a:lnTo>
                  <a:pt x="217787" y="74408"/>
                </a:lnTo>
                <a:lnTo>
                  <a:pt x="206513" y="83427"/>
                </a:lnTo>
                <a:lnTo>
                  <a:pt x="203064" y="78917"/>
                </a:lnTo>
                <a:lnTo>
                  <a:pt x="215400" y="71092"/>
                </a:lnTo>
              </a:path>
            </a:pathLst>
          </a:custGeom>
          <a:solidFill>
            <a:schemeClr val="bg1">
              <a:lumMod val="85000"/>
            </a:schemeClr>
          </a:solidFill>
          <a:ln w="13251" cap="flat">
            <a:noFill/>
            <a:prstDash val="solid"/>
            <a:miter/>
          </a:ln>
        </p:spPr>
        <p:txBody>
          <a:bodyPr rtlCol="0" anchor="ctr"/>
          <a:lstStyle/>
          <a:p>
            <a:endParaRPr lang="en-FI" sz="816"/>
          </a:p>
        </p:txBody>
      </p:sp>
      <p:sp>
        <p:nvSpPr>
          <p:cNvPr id="1494" name="Freeform: Shape 1493">
            <a:extLst>
              <a:ext uri="{FF2B5EF4-FFF2-40B4-BE49-F238E27FC236}">
                <a16:creationId xmlns:a16="http://schemas.microsoft.com/office/drawing/2014/main" id="{FC19BBF8-A417-539E-BD42-CB2F5D6A4912}"/>
              </a:ext>
            </a:extLst>
          </p:cNvPr>
          <p:cNvSpPr/>
          <p:nvPr/>
        </p:nvSpPr>
        <p:spPr>
          <a:xfrm>
            <a:off x="4303958" y="3989848"/>
            <a:ext cx="205694" cy="207739"/>
          </a:xfrm>
          <a:custGeom>
            <a:avLst/>
            <a:gdLst>
              <a:gd name="connsiteX0" fmla="*/ 160886 w 453479"/>
              <a:gd name="connsiteY0" fmla="*/ 0 h 457988"/>
              <a:gd name="connsiteX1" fmla="*/ 167651 w 453479"/>
              <a:gd name="connsiteY1" fmla="*/ 7825 h 457988"/>
              <a:gd name="connsiteX2" fmla="*/ 186750 w 453479"/>
              <a:gd name="connsiteY2" fmla="*/ 16845 h 457988"/>
              <a:gd name="connsiteX3" fmla="*/ 191260 w 453479"/>
              <a:gd name="connsiteY3" fmla="*/ 24670 h 457988"/>
              <a:gd name="connsiteX4" fmla="*/ 191260 w 453479"/>
              <a:gd name="connsiteY4" fmla="*/ 26925 h 457988"/>
              <a:gd name="connsiteX5" fmla="*/ 193515 w 453479"/>
              <a:gd name="connsiteY5" fmla="*/ 33689 h 457988"/>
              <a:gd name="connsiteX6" fmla="*/ 192321 w 453479"/>
              <a:gd name="connsiteY6" fmla="*/ 39260 h 457988"/>
              <a:gd name="connsiteX7" fmla="*/ 193515 w 453479"/>
              <a:gd name="connsiteY7" fmla="*/ 40454 h 457988"/>
              <a:gd name="connsiteX8" fmla="*/ 196831 w 453479"/>
              <a:gd name="connsiteY8" fmla="*/ 41515 h 457988"/>
              <a:gd name="connsiteX9" fmla="*/ 198024 w 453479"/>
              <a:gd name="connsiteY9" fmla="*/ 38199 h 457988"/>
              <a:gd name="connsiteX10" fmla="*/ 196831 w 453479"/>
              <a:gd name="connsiteY10" fmla="*/ 34750 h 457988"/>
              <a:gd name="connsiteX11" fmla="*/ 194576 w 453479"/>
              <a:gd name="connsiteY11" fmla="*/ 34750 h 457988"/>
              <a:gd name="connsiteX12" fmla="*/ 193515 w 453479"/>
              <a:gd name="connsiteY12" fmla="*/ 28119 h 457988"/>
              <a:gd name="connsiteX13" fmla="*/ 194576 w 453479"/>
              <a:gd name="connsiteY13" fmla="*/ 25864 h 457988"/>
              <a:gd name="connsiteX14" fmla="*/ 196831 w 453479"/>
              <a:gd name="connsiteY14" fmla="*/ 23609 h 457988"/>
              <a:gd name="connsiteX15" fmla="*/ 199085 w 453479"/>
              <a:gd name="connsiteY15" fmla="*/ 22415 h 457988"/>
              <a:gd name="connsiteX16" fmla="*/ 239671 w 453479"/>
              <a:gd name="connsiteY16" fmla="*/ 41515 h 457988"/>
              <a:gd name="connsiteX17" fmla="*/ 250945 w 453479"/>
              <a:gd name="connsiteY17" fmla="*/ 51728 h 457988"/>
              <a:gd name="connsiteX18" fmla="*/ 262087 w 453479"/>
              <a:gd name="connsiteY18" fmla="*/ 68572 h 457988"/>
              <a:gd name="connsiteX19" fmla="*/ 264475 w 453479"/>
              <a:gd name="connsiteY19" fmla="*/ 67511 h 457988"/>
              <a:gd name="connsiteX20" fmla="*/ 262087 w 453479"/>
              <a:gd name="connsiteY20" fmla="*/ 61808 h 457988"/>
              <a:gd name="connsiteX21" fmla="*/ 259965 w 453479"/>
              <a:gd name="connsiteY21" fmla="*/ 58492 h 457988"/>
              <a:gd name="connsiteX22" fmla="*/ 259965 w 453479"/>
              <a:gd name="connsiteY22" fmla="*/ 52789 h 457988"/>
              <a:gd name="connsiteX23" fmla="*/ 279064 w 453479"/>
              <a:gd name="connsiteY23" fmla="*/ 53983 h 457988"/>
              <a:gd name="connsiteX24" fmla="*/ 311693 w 453479"/>
              <a:gd name="connsiteY24" fmla="*/ 76531 h 457988"/>
              <a:gd name="connsiteX25" fmla="*/ 326282 w 453479"/>
              <a:gd name="connsiteY25" fmla="*/ 86610 h 457988"/>
              <a:gd name="connsiteX26" fmla="*/ 361165 w 453479"/>
              <a:gd name="connsiteY26" fmla="*/ 110220 h 457988"/>
              <a:gd name="connsiteX27" fmla="*/ 358911 w 453479"/>
              <a:gd name="connsiteY27" fmla="*/ 113536 h 457988"/>
              <a:gd name="connsiteX28" fmla="*/ 360104 w 453479"/>
              <a:gd name="connsiteY28" fmla="*/ 114730 h 457988"/>
              <a:gd name="connsiteX29" fmla="*/ 356656 w 453479"/>
              <a:gd name="connsiteY29" fmla="*/ 121493 h 457988"/>
              <a:gd name="connsiteX30" fmla="*/ 362227 w 453479"/>
              <a:gd name="connsiteY30" fmla="*/ 128258 h 457988"/>
              <a:gd name="connsiteX31" fmla="*/ 360104 w 453479"/>
              <a:gd name="connsiteY31" fmla="*/ 132768 h 457988"/>
              <a:gd name="connsiteX32" fmla="*/ 374694 w 453479"/>
              <a:gd name="connsiteY32" fmla="*/ 139532 h 457988"/>
              <a:gd name="connsiteX33" fmla="*/ 374694 w 453479"/>
              <a:gd name="connsiteY33" fmla="*/ 140593 h 457988"/>
              <a:gd name="connsiteX34" fmla="*/ 378010 w 453479"/>
              <a:gd name="connsiteY34" fmla="*/ 139532 h 457988"/>
              <a:gd name="connsiteX35" fmla="*/ 384774 w 453479"/>
              <a:gd name="connsiteY35" fmla="*/ 146164 h 457988"/>
              <a:gd name="connsiteX36" fmla="*/ 388223 w 453479"/>
              <a:gd name="connsiteY36" fmla="*/ 142848 h 457988"/>
              <a:gd name="connsiteX37" fmla="*/ 384774 w 453479"/>
              <a:gd name="connsiteY37" fmla="*/ 138338 h 457988"/>
              <a:gd name="connsiteX38" fmla="*/ 384774 w 453479"/>
              <a:gd name="connsiteY38" fmla="*/ 136084 h 457988"/>
              <a:gd name="connsiteX39" fmla="*/ 391539 w 453479"/>
              <a:gd name="connsiteY39" fmla="*/ 137277 h 457988"/>
              <a:gd name="connsiteX40" fmla="*/ 397242 w 453479"/>
              <a:gd name="connsiteY40" fmla="*/ 143909 h 457988"/>
              <a:gd name="connsiteX41" fmla="*/ 406129 w 453479"/>
              <a:gd name="connsiteY41" fmla="*/ 155183 h 457988"/>
              <a:gd name="connsiteX42" fmla="*/ 415148 w 453479"/>
              <a:gd name="connsiteY42" fmla="*/ 167518 h 457988"/>
              <a:gd name="connsiteX43" fmla="*/ 453480 w 453479"/>
              <a:gd name="connsiteY43" fmla="*/ 235162 h 457988"/>
              <a:gd name="connsiteX44" fmla="*/ 453480 w 453479"/>
              <a:gd name="connsiteY44" fmla="*/ 265536 h 457988"/>
              <a:gd name="connsiteX45" fmla="*/ 385968 w 453479"/>
              <a:gd name="connsiteY45" fmla="*/ 295909 h 457988"/>
              <a:gd name="connsiteX46" fmla="*/ 308244 w 453479"/>
              <a:gd name="connsiteY46" fmla="*/ 331853 h 457988"/>
              <a:gd name="connsiteX47" fmla="*/ 226143 w 453479"/>
              <a:gd name="connsiteY47" fmla="*/ 368991 h 457988"/>
              <a:gd name="connsiteX48" fmla="*/ 220440 w 453479"/>
              <a:gd name="connsiteY48" fmla="*/ 371246 h 457988"/>
              <a:gd name="connsiteX49" fmla="*/ 221633 w 453479"/>
              <a:gd name="connsiteY49" fmla="*/ 381459 h 457988"/>
              <a:gd name="connsiteX50" fmla="*/ 207043 w 453479"/>
              <a:gd name="connsiteY50" fmla="*/ 389284 h 457988"/>
              <a:gd name="connsiteX51" fmla="*/ 203595 w 453479"/>
              <a:gd name="connsiteY51" fmla="*/ 379203 h 457988"/>
              <a:gd name="connsiteX52" fmla="*/ 201340 w 453479"/>
              <a:gd name="connsiteY52" fmla="*/ 380265 h 457988"/>
              <a:gd name="connsiteX53" fmla="*/ 157438 w 453479"/>
              <a:gd name="connsiteY53" fmla="*/ 410639 h 457988"/>
              <a:gd name="connsiteX54" fmla="*/ 129319 w 453479"/>
              <a:gd name="connsiteY54" fmla="*/ 429738 h 457988"/>
              <a:gd name="connsiteX55" fmla="*/ 130513 w 453479"/>
              <a:gd name="connsiteY55" fmla="*/ 417402 h 457988"/>
              <a:gd name="connsiteX56" fmla="*/ 124809 w 453479"/>
              <a:gd name="connsiteY56" fmla="*/ 417402 h 457988"/>
              <a:gd name="connsiteX57" fmla="*/ 123748 w 453479"/>
              <a:gd name="connsiteY57" fmla="*/ 433186 h 457988"/>
              <a:gd name="connsiteX58" fmla="*/ 87804 w 453479"/>
              <a:gd name="connsiteY58" fmla="*/ 457989 h 457988"/>
              <a:gd name="connsiteX59" fmla="*/ 88865 w 453479"/>
              <a:gd name="connsiteY59" fmla="*/ 443266 h 457988"/>
              <a:gd name="connsiteX60" fmla="*/ 81040 w 453479"/>
              <a:gd name="connsiteY60" fmla="*/ 439951 h 457988"/>
              <a:gd name="connsiteX61" fmla="*/ 84356 w 453479"/>
              <a:gd name="connsiteY61" fmla="*/ 425228 h 457988"/>
              <a:gd name="connsiteX62" fmla="*/ 50666 w 453479"/>
              <a:gd name="connsiteY62" fmla="*/ 271106 h 457988"/>
              <a:gd name="connsiteX63" fmla="*/ 3316 w 453479"/>
              <a:gd name="connsiteY63" fmla="*/ 265536 h 457988"/>
              <a:gd name="connsiteX64" fmla="*/ 24670 w 453479"/>
              <a:gd name="connsiteY64" fmla="*/ 204789 h 457988"/>
              <a:gd name="connsiteX65" fmla="*/ 12335 w 453479"/>
              <a:gd name="connsiteY65" fmla="*/ 196830 h 457988"/>
              <a:gd name="connsiteX66" fmla="*/ 16845 w 453479"/>
              <a:gd name="connsiteY66" fmla="*/ 193514 h 457988"/>
              <a:gd name="connsiteX67" fmla="*/ 0 w 453479"/>
              <a:gd name="connsiteY67" fmla="*/ 175476 h 457988"/>
              <a:gd name="connsiteX68" fmla="*/ 6764 w 453479"/>
              <a:gd name="connsiteY68" fmla="*/ 163141 h 457988"/>
              <a:gd name="connsiteX69" fmla="*/ 14590 w 453479"/>
              <a:gd name="connsiteY69" fmla="*/ 166457 h 457988"/>
              <a:gd name="connsiteX70" fmla="*/ 25864 w 453479"/>
              <a:gd name="connsiteY70" fmla="*/ 155183 h 457988"/>
              <a:gd name="connsiteX71" fmla="*/ 30373 w 453479"/>
              <a:gd name="connsiteY71" fmla="*/ 156377 h 457988"/>
              <a:gd name="connsiteX72" fmla="*/ 32628 w 453479"/>
              <a:gd name="connsiteY72" fmla="*/ 164202 h 457988"/>
              <a:gd name="connsiteX73" fmla="*/ 37138 w 453479"/>
              <a:gd name="connsiteY73" fmla="*/ 182241 h 457988"/>
              <a:gd name="connsiteX74" fmla="*/ 38199 w 453479"/>
              <a:gd name="connsiteY74" fmla="*/ 181047 h 457988"/>
              <a:gd name="connsiteX75" fmla="*/ 41647 w 453479"/>
              <a:gd name="connsiteY75" fmla="*/ 191260 h 457988"/>
              <a:gd name="connsiteX76" fmla="*/ 50666 w 453479"/>
              <a:gd name="connsiteY76" fmla="*/ 182241 h 457988"/>
              <a:gd name="connsiteX77" fmla="*/ 48412 w 453479"/>
              <a:gd name="connsiteY77" fmla="*/ 178792 h 457988"/>
              <a:gd name="connsiteX78" fmla="*/ 39393 w 453479"/>
              <a:gd name="connsiteY78" fmla="*/ 160887 h 457988"/>
              <a:gd name="connsiteX79" fmla="*/ 47218 w 453479"/>
              <a:gd name="connsiteY79" fmla="*/ 154122 h 457988"/>
              <a:gd name="connsiteX80" fmla="*/ 68572 w 453479"/>
              <a:gd name="connsiteY80" fmla="*/ 142848 h 457988"/>
              <a:gd name="connsiteX81" fmla="*/ 53982 w 453479"/>
              <a:gd name="connsiteY81" fmla="*/ 132768 h 457988"/>
              <a:gd name="connsiteX82" fmla="*/ 52789 w 453479"/>
              <a:gd name="connsiteY82" fmla="*/ 136084 h 457988"/>
              <a:gd name="connsiteX83" fmla="*/ 55044 w 453479"/>
              <a:gd name="connsiteY83" fmla="*/ 135022 h 457988"/>
              <a:gd name="connsiteX84" fmla="*/ 55044 w 453479"/>
              <a:gd name="connsiteY84" fmla="*/ 137277 h 457988"/>
              <a:gd name="connsiteX85" fmla="*/ 52789 w 453479"/>
              <a:gd name="connsiteY85" fmla="*/ 137277 h 457988"/>
              <a:gd name="connsiteX86" fmla="*/ 51728 w 453479"/>
              <a:gd name="connsiteY86" fmla="*/ 136084 h 457988"/>
              <a:gd name="connsiteX87" fmla="*/ 42709 w 453479"/>
              <a:gd name="connsiteY87" fmla="*/ 137277 h 457988"/>
              <a:gd name="connsiteX88" fmla="*/ 26925 w 453479"/>
              <a:gd name="connsiteY88" fmla="*/ 131574 h 457988"/>
              <a:gd name="connsiteX89" fmla="*/ 19099 w 453479"/>
              <a:gd name="connsiteY89" fmla="*/ 129319 h 457988"/>
              <a:gd name="connsiteX90" fmla="*/ 22415 w 453479"/>
              <a:gd name="connsiteY90" fmla="*/ 127065 h 457988"/>
              <a:gd name="connsiteX91" fmla="*/ 26925 w 453479"/>
              <a:gd name="connsiteY91" fmla="*/ 124809 h 457988"/>
              <a:gd name="connsiteX92" fmla="*/ 26925 w 453479"/>
              <a:gd name="connsiteY92" fmla="*/ 122555 h 457988"/>
              <a:gd name="connsiteX93" fmla="*/ 31434 w 453479"/>
              <a:gd name="connsiteY93" fmla="*/ 119239 h 457988"/>
              <a:gd name="connsiteX94" fmla="*/ 39393 w 453479"/>
              <a:gd name="connsiteY94" fmla="*/ 116984 h 457988"/>
              <a:gd name="connsiteX95" fmla="*/ 42709 w 453479"/>
              <a:gd name="connsiteY95" fmla="*/ 121493 h 457988"/>
              <a:gd name="connsiteX96" fmla="*/ 58492 w 453479"/>
              <a:gd name="connsiteY96" fmla="*/ 121493 h 457988"/>
              <a:gd name="connsiteX97" fmla="*/ 59553 w 453479"/>
              <a:gd name="connsiteY97" fmla="*/ 119239 h 457988"/>
              <a:gd name="connsiteX98" fmla="*/ 51728 w 453479"/>
              <a:gd name="connsiteY98" fmla="*/ 105710 h 457988"/>
              <a:gd name="connsiteX99" fmla="*/ 63002 w 453479"/>
              <a:gd name="connsiteY99" fmla="*/ 95630 h 457988"/>
              <a:gd name="connsiteX100" fmla="*/ 64063 w 453479"/>
              <a:gd name="connsiteY100" fmla="*/ 95630 h 457988"/>
              <a:gd name="connsiteX101" fmla="*/ 67511 w 453479"/>
              <a:gd name="connsiteY101" fmla="*/ 98946 h 457988"/>
              <a:gd name="connsiteX102" fmla="*/ 100139 w 453479"/>
              <a:gd name="connsiteY102" fmla="*/ 74275 h 457988"/>
              <a:gd name="connsiteX103" fmla="*/ 97884 w 453479"/>
              <a:gd name="connsiteY103" fmla="*/ 61808 h 457988"/>
              <a:gd name="connsiteX104" fmla="*/ 84356 w 453479"/>
              <a:gd name="connsiteY104" fmla="*/ 47218 h 457988"/>
              <a:gd name="connsiteX105" fmla="*/ 81040 w 453479"/>
              <a:gd name="connsiteY105" fmla="*/ 39260 h 457988"/>
              <a:gd name="connsiteX106" fmla="*/ 78785 w 453479"/>
              <a:gd name="connsiteY106" fmla="*/ 37005 h 457988"/>
              <a:gd name="connsiteX107" fmla="*/ 77591 w 453479"/>
              <a:gd name="connsiteY107" fmla="*/ 35944 h 457988"/>
              <a:gd name="connsiteX108" fmla="*/ 75337 w 453479"/>
              <a:gd name="connsiteY108" fmla="*/ 32629 h 457988"/>
              <a:gd name="connsiteX109" fmla="*/ 75337 w 453479"/>
              <a:gd name="connsiteY109" fmla="*/ 31434 h 457988"/>
              <a:gd name="connsiteX110" fmla="*/ 73082 w 453479"/>
              <a:gd name="connsiteY110" fmla="*/ 29180 h 457988"/>
              <a:gd name="connsiteX111" fmla="*/ 75337 w 453479"/>
              <a:gd name="connsiteY111" fmla="*/ 28119 h 457988"/>
              <a:gd name="connsiteX112" fmla="*/ 81040 w 453479"/>
              <a:gd name="connsiteY112" fmla="*/ 35944 h 457988"/>
              <a:gd name="connsiteX113" fmla="*/ 82101 w 453479"/>
              <a:gd name="connsiteY113" fmla="*/ 34750 h 457988"/>
              <a:gd name="connsiteX114" fmla="*/ 89927 w 453479"/>
              <a:gd name="connsiteY114" fmla="*/ 35944 h 457988"/>
              <a:gd name="connsiteX115" fmla="*/ 122555 w 453479"/>
              <a:gd name="connsiteY115" fmla="*/ 24670 h 457988"/>
              <a:gd name="connsiteX116" fmla="*/ 160886 w 453479"/>
              <a:gd name="connsiteY116" fmla="*/ 0 h 457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53479" h="457988">
                <a:moveTo>
                  <a:pt x="160886" y="0"/>
                </a:moveTo>
                <a:lnTo>
                  <a:pt x="167651" y="7825"/>
                </a:lnTo>
                <a:lnTo>
                  <a:pt x="186750" y="16845"/>
                </a:lnTo>
                <a:lnTo>
                  <a:pt x="191260" y="24670"/>
                </a:lnTo>
                <a:lnTo>
                  <a:pt x="191260" y="26925"/>
                </a:lnTo>
                <a:lnTo>
                  <a:pt x="193515" y="33689"/>
                </a:lnTo>
                <a:lnTo>
                  <a:pt x="192321" y="39260"/>
                </a:lnTo>
                <a:lnTo>
                  <a:pt x="193515" y="40454"/>
                </a:lnTo>
                <a:lnTo>
                  <a:pt x="196831" y="41515"/>
                </a:lnTo>
                <a:lnTo>
                  <a:pt x="198024" y="38199"/>
                </a:lnTo>
                <a:lnTo>
                  <a:pt x="196831" y="34750"/>
                </a:lnTo>
                <a:lnTo>
                  <a:pt x="194576" y="34750"/>
                </a:lnTo>
                <a:lnTo>
                  <a:pt x="193515" y="28119"/>
                </a:lnTo>
                <a:lnTo>
                  <a:pt x="194576" y="25864"/>
                </a:lnTo>
                <a:lnTo>
                  <a:pt x="196831" y="23609"/>
                </a:lnTo>
                <a:lnTo>
                  <a:pt x="199085" y="22415"/>
                </a:lnTo>
                <a:lnTo>
                  <a:pt x="239671" y="41515"/>
                </a:lnTo>
                <a:lnTo>
                  <a:pt x="250945" y="51728"/>
                </a:lnTo>
                <a:lnTo>
                  <a:pt x="262087" y="68572"/>
                </a:lnTo>
                <a:lnTo>
                  <a:pt x="264475" y="67511"/>
                </a:lnTo>
                <a:lnTo>
                  <a:pt x="262087" y="61808"/>
                </a:lnTo>
                <a:lnTo>
                  <a:pt x="259965" y="58492"/>
                </a:lnTo>
                <a:lnTo>
                  <a:pt x="259965" y="52789"/>
                </a:lnTo>
                <a:lnTo>
                  <a:pt x="279064" y="53983"/>
                </a:lnTo>
                <a:lnTo>
                  <a:pt x="311693" y="76531"/>
                </a:lnTo>
                <a:lnTo>
                  <a:pt x="326282" y="86610"/>
                </a:lnTo>
                <a:lnTo>
                  <a:pt x="361165" y="110220"/>
                </a:lnTo>
                <a:lnTo>
                  <a:pt x="358911" y="113536"/>
                </a:lnTo>
                <a:lnTo>
                  <a:pt x="360104" y="114730"/>
                </a:lnTo>
                <a:lnTo>
                  <a:pt x="356656" y="121493"/>
                </a:lnTo>
                <a:lnTo>
                  <a:pt x="362227" y="128258"/>
                </a:lnTo>
                <a:lnTo>
                  <a:pt x="360104" y="132768"/>
                </a:lnTo>
                <a:lnTo>
                  <a:pt x="374694" y="139532"/>
                </a:lnTo>
                <a:lnTo>
                  <a:pt x="374694" y="140593"/>
                </a:lnTo>
                <a:lnTo>
                  <a:pt x="378010" y="139532"/>
                </a:lnTo>
                <a:lnTo>
                  <a:pt x="384774" y="146164"/>
                </a:lnTo>
                <a:lnTo>
                  <a:pt x="388223" y="142848"/>
                </a:lnTo>
                <a:lnTo>
                  <a:pt x="384774" y="138338"/>
                </a:lnTo>
                <a:lnTo>
                  <a:pt x="384774" y="136084"/>
                </a:lnTo>
                <a:lnTo>
                  <a:pt x="391539" y="137277"/>
                </a:lnTo>
                <a:lnTo>
                  <a:pt x="397242" y="143909"/>
                </a:lnTo>
                <a:lnTo>
                  <a:pt x="406129" y="155183"/>
                </a:lnTo>
                <a:lnTo>
                  <a:pt x="415148" y="167518"/>
                </a:lnTo>
                <a:lnTo>
                  <a:pt x="453480" y="235162"/>
                </a:lnTo>
                <a:lnTo>
                  <a:pt x="453480" y="265536"/>
                </a:lnTo>
                <a:lnTo>
                  <a:pt x="385968" y="295909"/>
                </a:lnTo>
                <a:lnTo>
                  <a:pt x="308244" y="331853"/>
                </a:lnTo>
                <a:lnTo>
                  <a:pt x="226143" y="368991"/>
                </a:lnTo>
                <a:lnTo>
                  <a:pt x="220440" y="371246"/>
                </a:lnTo>
                <a:lnTo>
                  <a:pt x="221633" y="381459"/>
                </a:lnTo>
                <a:lnTo>
                  <a:pt x="207043" y="389284"/>
                </a:lnTo>
                <a:lnTo>
                  <a:pt x="203595" y="379203"/>
                </a:lnTo>
                <a:lnTo>
                  <a:pt x="201340" y="380265"/>
                </a:lnTo>
                <a:lnTo>
                  <a:pt x="157438" y="410639"/>
                </a:lnTo>
                <a:lnTo>
                  <a:pt x="129319" y="429738"/>
                </a:lnTo>
                <a:lnTo>
                  <a:pt x="130513" y="417402"/>
                </a:lnTo>
                <a:lnTo>
                  <a:pt x="124809" y="417402"/>
                </a:lnTo>
                <a:lnTo>
                  <a:pt x="123748" y="433186"/>
                </a:lnTo>
                <a:lnTo>
                  <a:pt x="87804" y="457989"/>
                </a:lnTo>
                <a:lnTo>
                  <a:pt x="88865" y="443266"/>
                </a:lnTo>
                <a:lnTo>
                  <a:pt x="81040" y="439951"/>
                </a:lnTo>
                <a:lnTo>
                  <a:pt x="84356" y="425228"/>
                </a:lnTo>
                <a:lnTo>
                  <a:pt x="50666" y="271106"/>
                </a:lnTo>
                <a:lnTo>
                  <a:pt x="3316" y="265536"/>
                </a:lnTo>
                <a:lnTo>
                  <a:pt x="24670" y="204789"/>
                </a:lnTo>
                <a:lnTo>
                  <a:pt x="12335" y="196830"/>
                </a:lnTo>
                <a:lnTo>
                  <a:pt x="16845" y="193514"/>
                </a:lnTo>
                <a:lnTo>
                  <a:pt x="0" y="175476"/>
                </a:lnTo>
                <a:lnTo>
                  <a:pt x="6764" y="163141"/>
                </a:lnTo>
                <a:lnTo>
                  <a:pt x="14590" y="166457"/>
                </a:lnTo>
                <a:lnTo>
                  <a:pt x="25864" y="155183"/>
                </a:lnTo>
                <a:lnTo>
                  <a:pt x="30373" y="156377"/>
                </a:lnTo>
                <a:lnTo>
                  <a:pt x="32628" y="164202"/>
                </a:lnTo>
                <a:lnTo>
                  <a:pt x="37138" y="182241"/>
                </a:lnTo>
                <a:lnTo>
                  <a:pt x="38199" y="181047"/>
                </a:lnTo>
                <a:lnTo>
                  <a:pt x="41647" y="191260"/>
                </a:lnTo>
                <a:lnTo>
                  <a:pt x="50666" y="182241"/>
                </a:lnTo>
                <a:lnTo>
                  <a:pt x="48412" y="178792"/>
                </a:lnTo>
                <a:lnTo>
                  <a:pt x="39393" y="160887"/>
                </a:lnTo>
                <a:lnTo>
                  <a:pt x="47218" y="154122"/>
                </a:lnTo>
                <a:lnTo>
                  <a:pt x="68572" y="142848"/>
                </a:lnTo>
                <a:lnTo>
                  <a:pt x="53982" y="132768"/>
                </a:lnTo>
                <a:lnTo>
                  <a:pt x="52789" y="136084"/>
                </a:lnTo>
                <a:lnTo>
                  <a:pt x="55044" y="135022"/>
                </a:lnTo>
                <a:lnTo>
                  <a:pt x="55044" y="137277"/>
                </a:lnTo>
                <a:lnTo>
                  <a:pt x="52789" y="137277"/>
                </a:lnTo>
                <a:lnTo>
                  <a:pt x="51728" y="136084"/>
                </a:lnTo>
                <a:lnTo>
                  <a:pt x="42709" y="137277"/>
                </a:lnTo>
                <a:lnTo>
                  <a:pt x="26925" y="131574"/>
                </a:lnTo>
                <a:lnTo>
                  <a:pt x="19099" y="129319"/>
                </a:lnTo>
                <a:lnTo>
                  <a:pt x="22415" y="127065"/>
                </a:lnTo>
                <a:lnTo>
                  <a:pt x="26925" y="124809"/>
                </a:lnTo>
                <a:lnTo>
                  <a:pt x="26925" y="122555"/>
                </a:lnTo>
                <a:lnTo>
                  <a:pt x="31434" y="119239"/>
                </a:lnTo>
                <a:lnTo>
                  <a:pt x="39393" y="116984"/>
                </a:lnTo>
                <a:lnTo>
                  <a:pt x="42709" y="121493"/>
                </a:lnTo>
                <a:lnTo>
                  <a:pt x="58492" y="121493"/>
                </a:lnTo>
                <a:lnTo>
                  <a:pt x="59553" y="119239"/>
                </a:lnTo>
                <a:lnTo>
                  <a:pt x="51728" y="105710"/>
                </a:lnTo>
                <a:lnTo>
                  <a:pt x="63002" y="95630"/>
                </a:lnTo>
                <a:lnTo>
                  <a:pt x="64063" y="95630"/>
                </a:lnTo>
                <a:lnTo>
                  <a:pt x="67511" y="98946"/>
                </a:lnTo>
                <a:lnTo>
                  <a:pt x="100139" y="74275"/>
                </a:lnTo>
                <a:lnTo>
                  <a:pt x="97884" y="61808"/>
                </a:lnTo>
                <a:lnTo>
                  <a:pt x="84356" y="47218"/>
                </a:lnTo>
                <a:lnTo>
                  <a:pt x="81040" y="39260"/>
                </a:lnTo>
                <a:lnTo>
                  <a:pt x="78785" y="37005"/>
                </a:lnTo>
                <a:lnTo>
                  <a:pt x="77591" y="35944"/>
                </a:lnTo>
                <a:lnTo>
                  <a:pt x="75337" y="32629"/>
                </a:lnTo>
                <a:lnTo>
                  <a:pt x="75337" y="31434"/>
                </a:lnTo>
                <a:lnTo>
                  <a:pt x="73082" y="29180"/>
                </a:lnTo>
                <a:lnTo>
                  <a:pt x="75337" y="28119"/>
                </a:lnTo>
                <a:lnTo>
                  <a:pt x="81040" y="35944"/>
                </a:lnTo>
                <a:lnTo>
                  <a:pt x="82101" y="34750"/>
                </a:lnTo>
                <a:lnTo>
                  <a:pt x="89927" y="35944"/>
                </a:lnTo>
                <a:lnTo>
                  <a:pt x="122555" y="24670"/>
                </a:lnTo>
                <a:lnTo>
                  <a:pt x="160886" y="0"/>
                </a:lnTo>
              </a:path>
            </a:pathLst>
          </a:custGeom>
          <a:solidFill>
            <a:schemeClr val="accent1"/>
          </a:solidFill>
          <a:ln w="13251" cap="flat">
            <a:noFill/>
            <a:prstDash val="solid"/>
            <a:miter/>
          </a:ln>
        </p:spPr>
        <p:txBody>
          <a:bodyPr rtlCol="0" anchor="ctr"/>
          <a:lstStyle/>
          <a:p>
            <a:endParaRPr lang="en-FI" sz="816"/>
          </a:p>
        </p:txBody>
      </p:sp>
      <p:sp>
        <p:nvSpPr>
          <p:cNvPr id="1495" name="Freeform: Shape 1494">
            <a:extLst>
              <a:ext uri="{FF2B5EF4-FFF2-40B4-BE49-F238E27FC236}">
                <a16:creationId xmlns:a16="http://schemas.microsoft.com/office/drawing/2014/main" id="{0D8AF107-6624-BA20-1489-6DCA419F2644}"/>
              </a:ext>
            </a:extLst>
          </p:cNvPr>
          <p:cNvSpPr/>
          <p:nvPr/>
        </p:nvSpPr>
        <p:spPr>
          <a:xfrm>
            <a:off x="3958387" y="3543662"/>
            <a:ext cx="333839" cy="310316"/>
          </a:xfrm>
          <a:custGeom>
            <a:avLst/>
            <a:gdLst>
              <a:gd name="connsiteX0" fmla="*/ 712383 w 735992"/>
              <a:gd name="connsiteY0" fmla="*/ 540091 h 684132"/>
              <a:gd name="connsiteX1" fmla="*/ 709996 w 735992"/>
              <a:gd name="connsiteY1" fmla="*/ 532265 h 684132"/>
              <a:gd name="connsiteX2" fmla="*/ 658268 w 735992"/>
              <a:gd name="connsiteY2" fmla="*/ 499637 h 684132"/>
              <a:gd name="connsiteX3" fmla="*/ 622324 w 735992"/>
              <a:gd name="connsiteY3" fmla="*/ 478282 h 684132"/>
              <a:gd name="connsiteX4" fmla="*/ 621130 w 735992"/>
              <a:gd name="connsiteY4" fmla="*/ 477089 h 684132"/>
              <a:gd name="connsiteX5" fmla="*/ 622324 w 735992"/>
              <a:gd name="connsiteY5" fmla="*/ 473773 h 684132"/>
              <a:gd name="connsiteX6" fmla="*/ 626833 w 735992"/>
              <a:gd name="connsiteY6" fmla="*/ 471519 h 684132"/>
              <a:gd name="connsiteX7" fmla="*/ 625640 w 735992"/>
              <a:gd name="connsiteY7" fmla="*/ 468070 h 684132"/>
              <a:gd name="connsiteX8" fmla="*/ 623385 w 735992"/>
              <a:gd name="connsiteY8" fmla="*/ 465815 h 684132"/>
              <a:gd name="connsiteX9" fmla="*/ 620069 w 735992"/>
              <a:gd name="connsiteY9" fmla="*/ 465815 h 684132"/>
              <a:gd name="connsiteX10" fmla="*/ 620069 w 735992"/>
              <a:gd name="connsiteY10" fmla="*/ 467009 h 684132"/>
              <a:gd name="connsiteX11" fmla="*/ 618876 w 735992"/>
              <a:gd name="connsiteY11" fmla="*/ 468070 h 684132"/>
              <a:gd name="connsiteX12" fmla="*/ 618876 w 735992"/>
              <a:gd name="connsiteY12" fmla="*/ 469263 h 684132"/>
              <a:gd name="connsiteX13" fmla="*/ 617814 w 735992"/>
              <a:gd name="connsiteY13" fmla="*/ 469263 h 684132"/>
              <a:gd name="connsiteX14" fmla="*/ 617814 w 735992"/>
              <a:gd name="connsiteY14" fmla="*/ 470325 h 684132"/>
              <a:gd name="connsiteX15" fmla="*/ 616621 w 735992"/>
              <a:gd name="connsiteY15" fmla="*/ 471519 h 684132"/>
              <a:gd name="connsiteX16" fmla="*/ 615560 w 735992"/>
              <a:gd name="connsiteY16" fmla="*/ 470325 h 684132"/>
              <a:gd name="connsiteX17" fmla="*/ 613305 w 735992"/>
              <a:gd name="connsiteY17" fmla="*/ 472579 h 684132"/>
              <a:gd name="connsiteX18" fmla="*/ 611050 w 735992"/>
              <a:gd name="connsiteY18" fmla="*/ 470325 h 684132"/>
              <a:gd name="connsiteX19" fmla="*/ 602031 w 735992"/>
              <a:gd name="connsiteY19" fmla="*/ 464754 h 684132"/>
              <a:gd name="connsiteX20" fmla="*/ 554813 w 735992"/>
              <a:gd name="connsiteY20" fmla="*/ 452419 h 684132"/>
              <a:gd name="connsiteX21" fmla="*/ 531204 w 735992"/>
              <a:gd name="connsiteY21" fmla="*/ 420852 h 684132"/>
              <a:gd name="connsiteX22" fmla="*/ 508655 w 735992"/>
              <a:gd name="connsiteY22" fmla="*/ 389417 h 684132"/>
              <a:gd name="connsiteX23" fmla="*/ 452418 w 735992"/>
              <a:gd name="connsiteY23" fmla="*/ 347770 h 684132"/>
              <a:gd name="connsiteX24" fmla="*/ 416342 w 735992"/>
              <a:gd name="connsiteY24" fmla="*/ 331986 h 684132"/>
              <a:gd name="connsiteX25" fmla="*/ 405067 w 735992"/>
              <a:gd name="connsiteY25" fmla="*/ 329732 h 684132"/>
              <a:gd name="connsiteX26" fmla="*/ 384907 w 735992"/>
              <a:gd name="connsiteY26" fmla="*/ 328538 h 684132"/>
              <a:gd name="connsiteX27" fmla="*/ 361165 w 735992"/>
              <a:gd name="connsiteY27" fmla="*/ 315141 h 684132"/>
              <a:gd name="connsiteX28" fmla="*/ 315141 w 735992"/>
              <a:gd name="connsiteY28" fmla="*/ 292593 h 684132"/>
              <a:gd name="connsiteX29" fmla="*/ 300419 w 735992"/>
              <a:gd name="connsiteY29" fmla="*/ 284768 h 684132"/>
              <a:gd name="connsiteX30" fmla="*/ 315141 w 735992"/>
              <a:gd name="connsiteY30" fmla="*/ 247630 h 684132"/>
              <a:gd name="connsiteX31" fmla="*/ 320712 w 735992"/>
              <a:gd name="connsiteY31" fmla="*/ 244182 h 684132"/>
              <a:gd name="connsiteX32" fmla="*/ 319650 w 735992"/>
              <a:gd name="connsiteY32" fmla="*/ 241926 h 684132"/>
              <a:gd name="connsiteX33" fmla="*/ 316202 w 735992"/>
              <a:gd name="connsiteY33" fmla="*/ 244182 h 684132"/>
              <a:gd name="connsiteX34" fmla="*/ 320712 w 735992"/>
              <a:gd name="connsiteY34" fmla="*/ 231847 h 684132"/>
              <a:gd name="connsiteX35" fmla="*/ 324160 w 735992"/>
              <a:gd name="connsiteY35" fmla="*/ 232907 h 684132"/>
              <a:gd name="connsiteX36" fmla="*/ 325221 w 735992"/>
              <a:gd name="connsiteY36" fmla="*/ 231847 h 684132"/>
              <a:gd name="connsiteX37" fmla="*/ 321905 w 735992"/>
              <a:gd name="connsiteY37" fmla="*/ 230653 h 684132"/>
              <a:gd name="connsiteX38" fmla="*/ 322966 w 735992"/>
              <a:gd name="connsiteY38" fmla="*/ 228398 h 684132"/>
              <a:gd name="connsiteX39" fmla="*/ 336495 w 735992"/>
              <a:gd name="connsiteY39" fmla="*/ 194708 h 684132"/>
              <a:gd name="connsiteX40" fmla="*/ 328537 w 735992"/>
              <a:gd name="connsiteY40" fmla="*/ 174416 h 684132"/>
              <a:gd name="connsiteX41" fmla="*/ 329731 w 735992"/>
              <a:gd name="connsiteY41" fmla="*/ 172161 h 684132"/>
              <a:gd name="connsiteX42" fmla="*/ 328537 w 735992"/>
              <a:gd name="connsiteY42" fmla="*/ 171100 h 684132"/>
              <a:gd name="connsiteX43" fmla="*/ 326415 w 735992"/>
              <a:gd name="connsiteY43" fmla="*/ 169906 h 684132"/>
              <a:gd name="connsiteX44" fmla="*/ 325221 w 735992"/>
              <a:gd name="connsiteY44" fmla="*/ 166590 h 684132"/>
              <a:gd name="connsiteX45" fmla="*/ 327476 w 735992"/>
              <a:gd name="connsiteY45" fmla="*/ 166590 h 684132"/>
              <a:gd name="connsiteX46" fmla="*/ 334240 w 735992"/>
              <a:gd name="connsiteY46" fmla="*/ 168845 h 684132"/>
              <a:gd name="connsiteX47" fmla="*/ 333047 w 735992"/>
              <a:gd name="connsiteY47" fmla="*/ 169906 h 684132"/>
              <a:gd name="connsiteX48" fmla="*/ 335302 w 735992"/>
              <a:gd name="connsiteY48" fmla="*/ 171100 h 684132"/>
              <a:gd name="connsiteX49" fmla="*/ 336495 w 735992"/>
              <a:gd name="connsiteY49" fmla="*/ 168845 h 684132"/>
              <a:gd name="connsiteX50" fmla="*/ 334240 w 735992"/>
              <a:gd name="connsiteY50" fmla="*/ 166590 h 684132"/>
              <a:gd name="connsiteX51" fmla="*/ 333047 w 735992"/>
              <a:gd name="connsiteY51" fmla="*/ 164335 h 684132"/>
              <a:gd name="connsiteX52" fmla="*/ 330924 w 735992"/>
              <a:gd name="connsiteY52" fmla="*/ 165396 h 684132"/>
              <a:gd name="connsiteX53" fmla="*/ 328537 w 735992"/>
              <a:gd name="connsiteY53" fmla="*/ 164335 h 684132"/>
              <a:gd name="connsiteX54" fmla="*/ 327476 w 735992"/>
              <a:gd name="connsiteY54" fmla="*/ 159826 h 684132"/>
              <a:gd name="connsiteX55" fmla="*/ 328537 w 735992"/>
              <a:gd name="connsiteY55" fmla="*/ 157571 h 684132"/>
              <a:gd name="connsiteX56" fmla="*/ 331986 w 735992"/>
              <a:gd name="connsiteY56" fmla="*/ 157571 h 684132"/>
              <a:gd name="connsiteX57" fmla="*/ 331986 w 735992"/>
              <a:gd name="connsiteY57" fmla="*/ 159826 h 684132"/>
              <a:gd name="connsiteX58" fmla="*/ 334240 w 735992"/>
              <a:gd name="connsiteY58" fmla="*/ 160887 h 684132"/>
              <a:gd name="connsiteX59" fmla="*/ 336495 w 735992"/>
              <a:gd name="connsiteY59" fmla="*/ 160887 h 684132"/>
              <a:gd name="connsiteX60" fmla="*/ 339811 w 735992"/>
              <a:gd name="connsiteY60" fmla="*/ 164335 h 684132"/>
              <a:gd name="connsiteX61" fmla="*/ 344321 w 735992"/>
              <a:gd name="connsiteY61" fmla="*/ 166590 h 684132"/>
              <a:gd name="connsiteX62" fmla="*/ 347769 w 735992"/>
              <a:gd name="connsiteY62" fmla="*/ 169906 h 684132"/>
              <a:gd name="connsiteX63" fmla="*/ 350024 w 735992"/>
              <a:gd name="connsiteY63" fmla="*/ 171100 h 684132"/>
              <a:gd name="connsiteX64" fmla="*/ 354533 w 735992"/>
              <a:gd name="connsiteY64" fmla="*/ 174416 h 684132"/>
              <a:gd name="connsiteX65" fmla="*/ 354533 w 735992"/>
              <a:gd name="connsiteY65" fmla="*/ 171100 h 684132"/>
              <a:gd name="connsiteX66" fmla="*/ 357849 w 735992"/>
              <a:gd name="connsiteY66" fmla="*/ 171100 h 684132"/>
              <a:gd name="connsiteX67" fmla="*/ 362359 w 735992"/>
              <a:gd name="connsiteY67" fmla="*/ 173354 h 684132"/>
              <a:gd name="connsiteX68" fmla="*/ 364614 w 735992"/>
              <a:gd name="connsiteY68" fmla="*/ 171100 h 684132"/>
              <a:gd name="connsiteX69" fmla="*/ 363420 w 735992"/>
              <a:gd name="connsiteY69" fmla="*/ 169906 h 684132"/>
              <a:gd name="connsiteX70" fmla="*/ 362359 w 735992"/>
              <a:gd name="connsiteY70" fmla="*/ 169906 h 684132"/>
              <a:gd name="connsiteX71" fmla="*/ 355595 w 735992"/>
              <a:gd name="connsiteY71" fmla="*/ 167651 h 684132"/>
              <a:gd name="connsiteX72" fmla="*/ 353340 w 735992"/>
              <a:gd name="connsiteY72" fmla="*/ 164335 h 684132"/>
              <a:gd name="connsiteX73" fmla="*/ 348830 w 735992"/>
              <a:gd name="connsiteY73" fmla="*/ 162081 h 684132"/>
              <a:gd name="connsiteX74" fmla="*/ 346576 w 735992"/>
              <a:gd name="connsiteY74" fmla="*/ 159826 h 684132"/>
              <a:gd name="connsiteX75" fmla="*/ 343260 w 735992"/>
              <a:gd name="connsiteY75" fmla="*/ 160887 h 684132"/>
              <a:gd name="connsiteX76" fmla="*/ 341005 w 735992"/>
              <a:gd name="connsiteY76" fmla="*/ 159826 h 684132"/>
              <a:gd name="connsiteX77" fmla="*/ 337556 w 735992"/>
              <a:gd name="connsiteY77" fmla="*/ 159826 h 684132"/>
              <a:gd name="connsiteX78" fmla="*/ 333047 w 735992"/>
              <a:gd name="connsiteY78" fmla="*/ 155316 h 684132"/>
              <a:gd name="connsiteX79" fmla="*/ 331986 w 735992"/>
              <a:gd name="connsiteY79" fmla="*/ 154122 h 684132"/>
              <a:gd name="connsiteX80" fmla="*/ 322966 w 735992"/>
              <a:gd name="connsiteY80" fmla="*/ 157571 h 684132"/>
              <a:gd name="connsiteX81" fmla="*/ 318457 w 735992"/>
              <a:gd name="connsiteY81" fmla="*/ 145103 h 684132"/>
              <a:gd name="connsiteX82" fmla="*/ 318457 w 735992"/>
              <a:gd name="connsiteY82" fmla="*/ 141787 h 684132"/>
              <a:gd name="connsiteX83" fmla="*/ 317396 w 735992"/>
              <a:gd name="connsiteY83" fmla="*/ 141787 h 684132"/>
              <a:gd name="connsiteX84" fmla="*/ 311693 w 735992"/>
              <a:gd name="connsiteY84" fmla="*/ 127197 h 684132"/>
              <a:gd name="connsiteX85" fmla="*/ 303867 w 735992"/>
              <a:gd name="connsiteY85" fmla="*/ 105843 h 684132"/>
              <a:gd name="connsiteX86" fmla="*/ 278003 w 735992"/>
              <a:gd name="connsiteY86" fmla="*/ 59686 h 684132"/>
              <a:gd name="connsiteX87" fmla="*/ 283574 w 735992"/>
              <a:gd name="connsiteY87" fmla="*/ 51861 h 684132"/>
              <a:gd name="connsiteX88" fmla="*/ 282513 w 735992"/>
              <a:gd name="connsiteY88" fmla="*/ 51861 h 684132"/>
              <a:gd name="connsiteX89" fmla="*/ 276809 w 735992"/>
              <a:gd name="connsiteY89" fmla="*/ 57431 h 684132"/>
              <a:gd name="connsiteX90" fmla="*/ 273494 w 735992"/>
              <a:gd name="connsiteY90" fmla="*/ 50667 h 684132"/>
              <a:gd name="connsiteX91" fmla="*/ 275748 w 735992"/>
              <a:gd name="connsiteY91" fmla="*/ 47351 h 684132"/>
              <a:gd name="connsiteX92" fmla="*/ 279064 w 735992"/>
              <a:gd name="connsiteY92" fmla="*/ 43902 h 684132"/>
              <a:gd name="connsiteX93" fmla="*/ 279064 w 735992"/>
              <a:gd name="connsiteY93" fmla="*/ 38332 h 684132"/>
              <a:gd name="connsiteX94" fmla="*/ 281319 w 735992"/>
              <a:gd name="connsiteY94" fmla="*/ 38332 h 684132"/>
              <a:gd name="connsiteX95" fmla="*/ 281319 w 735992"/>
              <a:gd name="connsiteY95" fmla="*/ 37138 h 684132"/>
              <a:gd name="connsiteX96" fmla="*/ 283574 w 735992"/>
              <a:gd name="connsiteY96" fmla="*/ 37138 h 684132"/>
              <a:gd name="connsiteX97" fmla="*/ 283574 w 735992"/>
              <a:gd name="connsiteY97" fmla="*/ 38332 h 684132"/>
              <a:gd name="connsiteX98" fmla="*/ 284768 w 735992"/>
              <a:gd name="connsiteY98" fmla="*/ 39393 h 684132"/>
              <a:gd name="connsiteX99" fmla="*/ 287022 w 735992"/>
              <a:gd name="connsiteY99" fmla="*/ 40586 h 684132"/>
              <a:gd name="connsiteX100" fmla="*/ 282513 w 735992"/>
              <a:gd name="connsiteY100" fmla="*/ 46158 h 684132"/>
              <a:gd name="connsiteX101" fmla="*/ 283574 w 735992"/>
              <a:gd name="connsiteY101" fmla="*/ 47351 h 684132"/>
              <a:gd name="connsiteX102" fmla="*/ 287022 w 735992"/>
              <a:gd name="connsiteY102" fmla="*/ 42842 h 684132"/>
              <a:gd name="connsiteX103" fmla="*/ 290338 w 735992"/>
              <a:gd name="connsiteY103" fmla="*/ 32629 h 684132"/>
              <a:gd name="connsiteX104" fmla="*/ 288084 w 735992"/>
              <a:gd name="connsiteY104" fmla="*/ 31567 h 684132"/>
              <a:gd name="connsiteX105" fmla="*/ 289144 w 735992"/>
              <a:gd name="connsiteY105" fmla="*/ 27058 h 684132"/>
              <a:gd name="connsiteX106" fmla="*/ 289144 w 735992"/>
              <a:gd name="connsiteY106" fmla="*/ 23609 h 684132"/>
              <a:gd name="connsiteX107" fmla="*/ 288084 w 735992"/>
              <a:gd name="connsiteY107" fmla="*/ 23609 h 684132"/>
              <a:gd name="connsiteX108" fmla="*/ 288084 w 735992"/>
              <a:gd name="connsiteY108" fmla="*/ 21355 h 684132"/>
              <a:gd name="connsiteX109" fmla="*/ 285829 w 735992"/>
              <a:gd name="connsiteY109" fmla="*/ 20294 h 684132"/>
              <a:gd name="connsiteX110" fmla="*/ 285829 w 735992"/>
              <a:gd name="connsiteY110" fmla="*/ 24803 h 684132"/>
              <a:gd name="connsiteX111" fmla="*/ 284768 w 735992"/>
              <a:gd name="connsiteY111" fmla="*/ 24803 h 684132"/>
              <a:gd name="connsiteX112" fmla="*/ 284768 w 735992"/>
              <a:gd name="connsiteY112" fmla="*/ 22548 h 684132"/>
              <a:gd name="connsiteX113" fmla="*/ 283574 w 735992"/>
              <a:gd name="connsiteY113" fmla="*/ 21355 h 684132"/>
              <a:gd name="connsiteX114" fmla="*/ 278003 w 735992"/>
              <a:gd name="connsiteY114" fmla="*/ 39393 h 684132"/>
              <a:gd name="connsiteX115" fmla="*/ 278003 w 735992"/>
              <a:gd name="connsiteY115" fmla="*/ 40586 h 684132"/>
              <a:gd name="connsiteX116" fmla="*/ 275748 w 735992"/>
              <a:gd name="connsiteY116" fmla="*/ 42842 h 684132"/>
              <a:gd name="connsiteX117" fmla="*/ 275748 w 735992"/>
              <a:gd name="connsiteY117" fmla="*/ 43902 h 684132"/>
              <a:gd name="connsiteX118" fmla="*/ 274555 w 735992"/>
              <a:gd name="connsiteY118" fmla="*/ 42842 h 684132"/>
              <a:gd name="connsiteX119" fmla="*/ 272300 w 735992"/>
              <a:gd name="connsiteY119" fmla="*/ 46158 h 684132"/>
              <a:gd name="connsiteX120" fmla="*/ 271239 w 735992"/>
              <a:gd name="connsiteY120" fmla="*/ 47351 h 684132"/>
              <a:gd name="connsiteX121" fmla="*/ 266729 w 735992"/>
              <a:gd name="connsiteY121" fmla="*/ 39393 h 684132"/>
              <a:gd name="connsiteX122" fmla="*/ 268984 w 735992"/>
              <a:gd name="connsiteY122" fmla="*/ 32629 h 684132"/>
              <a:gd name="connsiteX123" fmla="*/ 268984 w 735992"/>
              <a:gd name="connsiteY123" fmla="*/ 27058 h 684132"/>
              <a:gd name="connsiteX124" fmla="*/ 267790 w 735992"/>
              <a:gd name="connsiteY124" fmla="*/ 24803 h 684132"/>
              <a:gd name="connsiteX125" fmla="*/ 266729 w 735992"/>
              <a:gd name="connsiteY125" fmla="*/ 28119 h 684132"/>
              <a:gd name="connsiteX126" fmla="*/ 267790 w 735992"/>
              <a:gd name="connsiteY126" fmla="*/ 28119 h 684132"/>
              <a:gd name="connsiteX127" fmla="*/ 267790 w 735992"/>
              <a:gd name="connsiteY127" fmla="*/ 33823 h 684132"/>
              <a:gd name="connsiteX128" fmla="*/ 265535 w 735992"/>
              <a:gd name="connsiteY128" fmla="*/ 37138 h 684132"/>
              <a:gd name="connsiteX129" fmla="*/ 264475 w 735992"/>
              <a:gd name="connsiteY129" fmla="*/ 36077 h 684132"/>
              <a:gd name="connsiteX130" fmla="*/ 264475 w 735992"/>
              <a:gd name="connsiteY130" fmla="*/ 32629 h 684132"/>
              <a:gd name="connsiteX131" fmla="*/ 266729 w 735992"/>
              <a:gd name="connsiteY131" fmla="*/ 31567 h 684132"/>
              <a:gd name="connsiteX132" fmla="*/ 264475 w 735992"/>
              <a:gd name="connsiteY132" fmla="*/ 30374 h 684132"/>
              <a:gd name="connsiteX133" fmla="*/ 263280 w 735992"/>
              <a:gd name="connsiteY133" fmla="*/ 32629 h 684132"/>
              <a:gd name="connsiteX134" fmla="*/ 261026 w 735992"/>
              <a:gd name="connsiteY134" fmla="*/ 30374 h 684132"/>
              <a:gd name="connsiteX135" fmla="*/ 261026 w 735992"/>
              <a:gd name="connsiteY135" fmla="*/ 27058 h 684132"/>
              <a:gd name="connsiteX136" fmla="*/ 259965 w 735992"/>
              <a:gd name="connsiteY136" fmla="*/ 27058 h 684132"/>
              <a:gd name="connsiteX137" fmla="*/ 255455 w 735992"/>
              <a:gd name="connsiteY137" fmla="*/ 19099 h 684132"/>
              <a:gd name="connsiteX138" fmla="*/ 258904 w 735992"/>
              <a:gd name="connsiteY138" fmla="*/ 13529 h 684132"/>
              <a:gd name="connsiteX139" fmla="*/ 261026 w 735992"/>
              <a:gd name="connsiteY139" fmla="*/ 14723 h 684132"/>
              <a:gd name="connsiteX140" fmla="*/ 259965 w 735992"/>
              <a:gd name="connsiteY140" fmla="*/ 18039 h 684132"/>
              <a:gd name="connsiteX141" fmla="*/ 258904 w 735992"/>
              <a:gd name="connsiteY141" fmla="*/ 16845 h 684132"/>
              <a:gd name="connsiteX142" fmla="*/ 257710 w 735992"/>
              <a:gd name="connsiteY142" fmla="*/ 16845 h 684132"/>
              <a:gd name="connsiteX143" fmla="*/ 258904 w 735992"/>
              <a:gd name="connsiteY143" fmla="*/ 18039 h 684132"/>
              <a:gd name="connsiteX144" fmla="*/ 256516 w 735992"/>
              <a:gd name="connsiteY144" fmla="*/ 20294 h 684132"/>
              <a:gd name="connsiteX145" fmla="*/ 257710 w 735992"/>
              <a:gd name="connsiteY145" fmla="*/ 21355 h 684132"/>
              <a:gd name="connsiteX146" fmla="*/ 261026 w 735992"/>
              <a:gd name="connsiteY146" fmla="*/ 20294 h 684132"/>
              <a:gd name="connsiteX147" fmla="*/ 262220 w 735992"/>
              <a:gd name="connsiteY147" fmla="*/ 18039 h 684132"/>
              <a:gd name="connsiteX148" fmla="*/ 261026 w 735992"/>
              <a:gd name="connsiteY148" fmla="*/ 16845 h 684132"/>
              <a:gd name="connsiteX149" fmla="*/ 262220 w 735992"/>
              <a:gd name="connsiteY149" fmla="*/ 15784 h 684132"/>
              <a:gd name="connsiteX150" fmla="*/ 264475 w 735992"/>
              <a:gd name="connsiteY150" fmla="*/ 15784 h 684132"/>
              <a:gd name="connsiteX151" fmla="*/ 265535 w 735992"/>
              <a:gd name="connsiteY151" fmla="*/ 18039 h 684132"/>
              <a:gd name="connsiteX152" fmla="*/ 266729 w 735992"/>
              <a:gd name="connsiteY152" fmla="*/ 16845 h 684132"/>
              <a:gd name="connsiteX153" fmla="*/ 267790 w 735992"/>
              <a:gd name="connsiteY153" fmla="*/ 15784 h 684132"/>
              <a:gd name="connsiteX154" fmla="*/ 265535 w 735992"/>
              <a:gd name="connsiteY154" fmla="*/ 12468 h 684132"/>
              <a:gd name="connsiteX155" fmla="*/ 263280 w 735992"/>
              <a:gd name="connsiteY155" fmla="*/ 10213 h 684132"/>
              <a:gd name="connsiteX156" fmla="*/ 257710 w 735992"/>
              <a:gd name="connsiteY156" fmla="*/ 12468 h 684132"/>
              <a:gd name="connsiteX157" fmla="*/ 256516 w 735992"/>
              <a:gd name="connsiteY157" fmla="*/ 9019 h 684132"/>
              <a:gd name="connsiteX158" fmla="*/ 250945 w 735992"/>
              <a:gd name="connsiteY158" fmla="*/ 7959 h 684132"/>
              <a:gd name="connsiteX159" fmla="*/ 248691 w 735992"/>
              <a:gd name="connsiteY159" fmla="*/ 7959 h 684132"/>
              <a:gd name="connsiteX160" fmla="*/ 247630 w 735992"/>
              <a:gd name="connsiteY160" fmla="*/ 6765 h 684132"/>
              <a:gd name="connsiteX161" fmla="*/ 252139 w 735992"/>
              <a:gd name="connsiteY161" fmla="*/ 3449 h 684132"/>
              <a:gd name="connsiteX162" fmla="*/ 250945 w 735992"/>
              <a:gd name="connsiteY162" fmla="*/ 1194 h 684132"/>
              <a:gd name="connsiteX163" fmla="*/ 246436 w 735992"/>
              <a:gd name="connsiteY163" fmla="*/ 2255 h 684132"/>
              <a:gd name="connsiteX164" fmla="*/ 246436 w 735992"/>
              <a:gd name="connsiteY164" fmla="*/ 0 h 684132"/>
              <a:gd name="connsiteX165" fmla="*/ 240865 w 735992"/>
              <a:gd name="connsiteY165" fmla="*/ 0 h 684132"/>
              <a:gd name="connsiteX166" fmla="*/ 237417 w 735992"/>
              <a:gd name="connsiteY166" fmla="*/ 1194 h 684132"/>
              <a:gd name="connsiteX167" fmla="*/ 231846 w 735992"/>
              <a:gd name="connsiteY167" fmla="*/ 4510 h 684132"/>
              <a:gd name="connsiteX168" fmla="*/ 228398 w 735992"/>
              <a:gd name="connsiteY168" fmla="*/ 10213 h 684132"/>
              <a:gd name="connsiteX169" fmla="*/ 226143 w 735992"/>
              <a:gd name="connsiteY169" fmla="*/ 10213 h 684132"/>
              <a:gd name="connsiteX170" fmla="*/ 221766 w 735992"/>
              <a:gd name="connsiteY170" fmla="*/ 11274 h 684132"/>
              <a:gd name="connsiteX171" fmla="*/ 219511 w 735992"/>
              <a:gd name="connsiteY171" fmla="*/ 12468 h 684132"/>
              <a:gd name="connsiteX172" fmla="*/ 218317 w 735992"/>
              <a:gd name="connsiteY172" fmla="*/ 11274 h 684132"/>
              <a:gd name="connsiteX173" fmla="*/ 218317 w 735992"/>
              <a:gd name="connsiteY173" fmla="*/ 12468 h 684132"/>
              <a:gd name="connsiteX174" fmla="*/ 203727 w 735992"/>
              <a:gd name="connsiteY174" fmla="*/ 20294 h 684132"/>
              <a:gd name="connsiteX175" fmla="*/ 201473 w 735992"/>
              <a:gd name="connsiteY175" fmla="*/ 52921 h 684132"/>
              <a:gd name="connsiteX176" fmla="*/ 209298 w 735992"/>
              <a:gd name="connsiteY176" fmla="*/ 64196 h 684132"/>
              <a:gd name="connsiteX177" fmla="*/ 203727 w 735992"/>
              <a:gd name="connsiteY177" fmla="*/ 84357 h 684132"/>
              <a:gd name="connsiteX178" fmla="*/ 181180 w 735992"/>
              <a:gd name="connsiteY178" fmla="*/ 105843 h 684132"/>
              <a:gd name="connsiteX179" fmla="*/ 165396 w 735992"/>
              <a:gd name="connsiteY179" fmla="*/ 106904 h 684132"/>
              <a:gd name="connsiteX180" fmla="*/ 164335 w 735992"/>
              <a:gd name="connsiteY180" fmla="*/ 108098 h 684132"/>
              <a:gd name="connsiteX181" fmla="*/ 156377 w 735992"/>
              <a:gd name="connsiteY181" fmla="*/ 122688 h 684132"/>
              <a:gd name="connsiteX182" fmla="*/ 147490 w 735992"/>
              <a:gd name="connsiteY182" fmla="*/ 118178 h 684132"/>
              <a:gd name="connsiteX183" fmla="*/ 128258 w 735992"/>
              <a:gd name="connsiteY183" fmla="*/ 130513 h 684132"/>
              <a:gd name="connsiteX184" fmla="*/ 132768 w 735992"/>
              <a:gd name="connsiteY184" fmla="*/ 149613 h 684132"/>
              <a:gd name="connsiteX185" fmla="*/ 102394 w 735992"/>
              <a:gd name="connsiteY185" fmla="*/ 163142 h 684132"/>
              <a:gd name="connsiteX186" fmla="*/ 105843 w 735992"/>
              <a:gd name="connsiteY186" fmla="*/ 185689 h 684132"/>
              <a:gd name="connsiteX187" fmla="*/ 90059 w 735992"/>
              <a:gd name="connsiteY187" fmla="*/ 212747 h 684132"/>
              <a:gd name="connsiteX188" fmla="*/ 115923 w 735992"/>
              <a:gd name="connsiteY188" fmla="*/ 203728 h 684132"/>
              <a:gd name="connsiteX189" fmla="*/ 100139 w 735992"/>
              <a:gd name="connsiteY189" fmla="*/ 219379 h 684132"/>
              <a:gd name="connsiteX190" fmla="*/ 75469 w 735992"/>
              <a:gd name="connsiteY190" fmla="*/ 253201 h 684132"/>
              <a:gd name="connsiteX191" fmla="*/ 75469 w 735992"/>
              <a:gd name="connsiteY191" fmla="*/ 271239 h 684132"/>
              <a:gd name="connsiteX192" fmla="*/ 83295 w 735992"/>
              <a:gd name="connsiteY192" fmla="*/ 276810 h 684132"/>
              <a:gd name="connsiteX193" fmla="*/ 82234 w 735992"/>
              <a:gd name="connsiteY193" fmla="*/ 289145 h 684132"/>
              <a:gd name="connsiteX194" fmla="*/ 72021 w 735992"/>
              <a:gd name="connsiteY194" fmla="*/ 294849 h 684132"/>
              <a:gd name="connsiteX195" fmla="*/ 67511 w 735992"/>
              <a:gd name="connsiteY195" fmla="*/ 308377 h 684132"/>
              <a:gd name="connsiteX196" fmla="*/ 79979 w 735992"/>
              <a:gd name="connsiteY196" fmla="*/ 325222 h 684132"/>
              <a:gd name="connsiteX197" fmla="*/ 63002 w 735992"/>
              <a:gd name="connsiteY197" fmla="*/ 353340 h 684132"/>
              <a:gd name="connsiteX198" fmla="*/ 36077 w 735992"/>
              <a:gd name="connsiteY198" fmla="*/ 357850 h 684132"/>
              <a:gd name="connsiteX199" fmla="*/ 25864 w 735992"/>
              <a:gd name="connsiteY199" fmla="*/ 356789 h 684132"/>
              <a:gd name="connsiteX200" fmla="*/ 13529 w 735992"/>
              <a:gd name="connsiteY200" fmla="*/ 346576 h 684132"/>
              <a:gd name="connsiteX201" fmla="*/ 0 w 735992"/>
              <a:gd name="connsiteY201" fmla="*/ 346576 h 684132"/>
              <a:gd name="connsiteX202" fmla="*/ 9019 w 735992"/>
              <a:gd name="connsiteY202" fmla="*/ 351086 h 684132"/>
              <a:gd name="connsiteX203" fmla="*/ 10213 w 735992"/>
              <a:gd name="connsiteY203" fmla="*/ 350024 h 684132"/>
              <a:gd name="connsiteX204" fmla="*/ 13529 w 735992"/>
              <a:gd name="connsiteY204" fmla="*/ 352279 h 684132"/>
              <a:gd name="connsiteX205" fmla="*/ 14722 w 735992"/>
              <a:gd name="connsiteY205" fmla="*/ 351086 h 684132"/>
              <a:gd name="connsiteX206" fmla="*/ 15784 w 735992"/>
              <a:gd name="connsiteY206" fmla="*/ 353340 h 684132"/>
              <a:gd name="connsiteX207" fmla="*/ 39393 w 735992"/>
              <a:gd name="connsiteY207" fmla="*/ 363553 h 684132"/>
              <a:gd name="connsiteX208" fmla="*/ 39393 w 735992"/>
              <a:gd name="connsiteY208" fmla="*/ 360105 h 684132"/>
              <a:gd name="connsiteX209" fmla="*/ 42841 w 735992"/>
              <a:gd name="connsiteY209" fmla="*/ 357850 h 684132"/>
              <a:gd name="connsiteX210" fmla="*/ 49605 w 735992"/>
              <a:gd name="connsiteY210" fmla="*/ 357850 h 684132"/>
              <a:gd name="connsiteX211" fmla="*/ 50666 w 735992"/>
              <a:gd name="connsiteY211" fmla="*/ 361298 h 684132"/>
              <a:gd name="connsiteX212" fmla="*/ 55176 w 735992"/>
              <a:gd name="connsiteY212" fmla="*/ 361298 h 684132"/>
              <a:gd name="connsiteX213" fmla="*/ 55176 w 735992"/>
              <a:gd name="connsiteY213" fmla="*/ 363553 h 684132"/>
              <a:gd name="connsiteX214" fmla="*/ 53982 w 735992"/>
              <a:gd name="connsiteY214" fmla="*/ 369124 h 684132"/>
              <a:gd name="connsiteX215" fmla="*/ 53982 w 735992"/>
              <a:gd name="connsiteY215" fmla="*/ 370185 h 684132"/>
              <a:gd name="connsiteX216" fmla="*/ 63002 w 735992"/>
              <a:gd name="connsiteY216" fmla="*/ 373634 h 684132"/>
              <a:gd name="connsiteX217" fmla="*/ 63002 w 735992"/>
              <a:gd name="connsiteY217" fmla="*/ 374694 h 684132"/>
              <a:gd name="connsiteX218" fmla="*/ 64195 w 735992"/>
              <a:gd name="connsiteY218" fmla="*/ 374694 h 684132"/>
              <a:gd name="connsiteX219" fmla="*/ 67511 w 735992"/>
              <a:gd name="connsiteY219" fmla="*/ 375888 h 684132"/>
              <a:gd name="connsiteX220" fmla="*/ 69766 w 735992"/>
              <a:gd name="connsiteY220" fmla="*/ 378143 h 684132"/>
              <a:gd name="connsiteX221" fmla="*/ 67511 w 735992"/>
              <a:gd name="connsiteY221" fmla="*/ 378143 h 684132"/>
              <a:gd name="connsiteX222" fmla="*/ 67511 w 735992"/>
              <a:gd name="connsiteY222" fmla="*/ 379204 h 684132"/>
              <a:gd name="connsiteX223" fmla="*/ 68705 w 735992"/>
              <a:gd name="connsiteY223" fmla="*/ 379204 h 684132"/>
              <a:gd name="connsiteX224" fmla="*/ 69766 w 735992"/>
              <a:gd name="connsiteY224" fmla="*/ 380398 h 684132"/>
              <a:gd name="connsiteX225" fmla="*/ 73214 w 735992"/>
              <a:gd name="connsiteY225" fmla="*/ 379204 h 684132"/>
              <a:gd name="connsiteX226" fmla="*/ 73214 w 735992"/>
              <a:gd name="connsiteY226" fmla="*/ 378143 h 684132"/>
              <a:gd name="connsiteX227" fmla="*/ 78785 w 735992"/>
              <a:gd name="connsiteY227" fmla="*/ 380398 h 684132"/>
              <a:gd name="connsiteX228" fmla="*/ 81040 w 735992"/>
              <a:gd name="connsiteY228" fmla="*/ 382653 h 684132"/>
              <a:gd name="connsiteX229" fmla="*/ 82234 w 735992"/>
              <a:gd name="connsiteY229" fmla="*/ 382653 h 684132"/>
              <a:gd name="connsiteX230" fmla="*/ 84489 w 735992"/>
              <a:gd name="connsiteY230" fmla="*/ 384907 h 684132"/>
              <a:gd name="connsiteX231" fmla="*/ 86611 w 735992"/>
              <a:gd name="connsiteY231" fmla="*/ 384907 h 684132"/>
              <a:gd name="connsiteX232" fmla="*/ 87804 w 735992"/>
              <a:gd name="connsiteY232" fmla="*/ 383713 h 684132"/>
              <a:gd name="connsiteX233" fmla="*/ 106904 w 735992"/>
              <a:gd name="connsiteY233" fmla="*/ 391539 h 684132"/>
              <a:gd name="connsiteX234" fmla="*/ 106904 w 735992"/>
              <a:gd name="connsiteY234" fmla="*/ 392733 h 684132"/>
              <a:gd name="connsiteX235" fmla="*/ 109158 w 735992"/>
              <a:gd name="connsiteY235" fmla="*/ 393794 h 684132"/>
              <a:gd name="connsiteX236" fmla="*/ 112607 w 735992"/>
              <a:gd name="connsiteY236" fmla="*/ 393794 h 684132"/>
              <a:gd name="connsiteX237" fmla="*/ 122688 w 735992"/>
              <a:gd name="connsiteY237" fmla="*/ 397242 h 684132"/>
              <a:gd name="connsiteX238" fmla="*/ 123748 w 735992"/>
              <a:gd name="connsiteY238" fmla="*/ 399497 h 684132"/>
              <a:gd name="connsiteX239" fmla="*/ 122688 w 735992"/>
              <a:gd name="connsiteY239" fmla="*/ 402813 h 684132"/>
              <a:gd name="connsiteX240" fmla="*/ 124942 w 735992"/>
              <a:gd name="connsiteY240" fmla="*/ 402813 h 684132"/>
              <a:gd name="connsiteX241" fmla="*/ 128258 w 735992"/>
              <a:gd name="connsiteY241" fmla="*/ 404007 h 684132"/>
              <a:gd name="connsiteX242" fmla="*/ 130513 w 735992"/>
              <a:gd name="connsiteY242" fmla="*/ 402813 h 684132"/>
              <a:gd name="connsiteX243" fmla="*/ 131707 w 735992"/>
              <a:gd name="connsiteY243" fmla="*/ 404007 h 684132"/>
              <a:gd name="connsiteX244" fmla="*/ 131707 w 735992"/>
              <a:gd name="connsiteY244" fmla="*/ 400558 h 684132"/>
              <a:gd name="connsiteX245" fmla="*/ 136216 w 735992"/>
              <a:gd name="connsiteY245" fmla="*/ 402813 h 684132"/>
              <a:gd name="connsiteX246" fmla="*/ 135022 w 735992"/>
              <a:gd name="connsiteY246" fmla="*/ 405068 h 684132"/>
              <a:gd name="connsiteX247" fmla="*/ 136216 w 735992"/>
              <a:gd name="connsiteY247" fmla="*/ 405068 h 684132"/>
              <a:gd name="connsiteX248" fmla="*/ 137277 w 735992"/>
              <a:gd name="connsiteY248" fmla="*/ 402813 h 684132"/>
              <a:gd name="connsiteX249" fmla="*/ 196963 w 735992"/>
              <a:gd name="connsiteY249" fmla="*/ 425361 h 684132"/>
              <a:gd name="connsiteX250" fmla="*/ 198024 w 735992"/>
              <a:gd name="connsiteY250" fmla="*/ 425361 h 684132"/>
              <a:gd name="connsiteX251" fmla="*/ 198024 w 735992"/>
              <a:gd name="connsiteY251" fmla="*/ 426555 h 684132"/>
              <a:gd name="connsiteX252" fmla="*/ 200279 w 735992"/>
              <a:gd name="connsiteY252" fmla="*/ 428810 h 684132"/>
              <a:gd name="connsiteX253" fmla="*/ 200279 w 735992"/>
              <a:gd name="connsiteY253" fmla="*/ 426555 h 684132"/>
              <a:gd name="connsiteX254" fmla="*/ 211553 w 735992"/>
              <a:gd name="connsiteY254" fmla="*/ 426555 h 684132"/>
              <a:gd name="connsiteX255" fmla="*/ 216062 w 735992"/>
              <a:gd name="connsiteY255" fmla="*/ 427616 h 684132"/>
              <a:gd name="connsiteX256" fmla="*/ 213808 w 735992"/>
              <a:gd name="connsiteY256" fmla="*/ 428810 h 684132"/>
              <a:gd name="connsiteX257" fmla="*/ 219511 w 735992"/>
              <a:gd name="connsiteY257" fmla="*/ 429871 h 684132"/>
              <a:gd name="connsiteX258" fmla="*/ 222827 w 735992"/>
              <a:gd name="connsiteY258" fmla="*/ 429871 h 684132"/>
              <a:gd name="connsiteX259" fmla="*/ 223888 w 735992"/>
              <a:gd name="connsiteY259" fmla="*/ 427616 h 684132"/>
              <a:gd name="connsiteX260" fmla="*/ 232907 w 735992"/>
              <a:gd name="connsiteY260" fmla="*/ 428810 h 684132"/>
              <a:gd name="connsiteX261" fmla="*/ 232907 w 735992"/>
              <a:gd name="connsiteY261" fmla="*/ 430931 h 684132"/>
              <a:gd name="connsiteX262" fmla="*/ 237417 w 735992"/>
              <a:gd name="connsiteY262" fmla="*/ 430931 h 684132"/>
              <a:gd name="connsiteX263" fmla="*/ 238610 w 735992"/>
              <a:gd name="connsiteY263" fmla="*/ 428810 h 684132"/>
              <a:gd name="connsiteX264" fmla="*/ 247630 w 735992"/>
              <a:gd name="connsiteY264" fmla="*/ 429871 h 684132"/>
              <a:gd name="connsiteX265" fmla="*/ 247630 w 735992"/>
              <a:gd name="connsiteY265" fmla="*/ 432126 h 684132"/>
              <a:gd name="connsiteX266" fmla="*/ 252139 w 735992"/>
              <a:gd name="connsiteY266" fmla="*/ 432126 h 684132"/>
              <a:gd name="connsiteX267" fmla="*/ 252139 w 735992"/>
              <a:gd name="connsiteY267" fmla="*/ 430931 h 684132"/>
              <a:gd name="connsiteX268" fmla="*/ 255455 w 735992"/>
              <a:gd name="connsiteY268" fmla="*/ 432126 h 684132"/>
              <a:gd name="connsiteX269" fmla="*/ 257710 w 735992"/>
              <a:gd name="connsiteY269" fmla="*/ 436636 h 684132"/>
              <a:gd name="connsiteX270" fmla="*/ 252139 w 735992"/>
              <a:gd name="connsiteY270" fmla="*/ 444461 h 684132"/>
              <a:gd name="connsiteX271" fmla="*/ 253200 w 735992"/>
              <a:gd name="connsiteY271" fmla="*/ 445655 h 684132"/>
              <a:gd name="connsiteX272" fmla="*/ 254394 w 735992"/>
              <a:gd name="connsiteY272" fmla="*/ 443399 h 684132"/>
              <a:gd name="connsiteX273" fmla="*/ 257710 w 735992"/>
              <a:gd name="connsiteY273" fmla="*/ 443399 h 684132"/>
              <a:gd name="connsiteX274" fmla="*/ 257710 w 735992"/>
              <a:gd name="connsiteY274" fmla="*/ 442206 h 684132"/>
              <a:gd name="connsiteX275" fmla="*/ 254394 w 735992"/>
              <a:gd name="connsiteY275" fmla="*/ 442206 h 684132"/>
              <a:gd name="connsiteX276" fmla="*/ 258904 w 735992"/>
              <a:gd name="connsiteY276" fmla="*/ 436636 h 684132"/>
              <a:gd name="connsiteX277" fmla="*/ 261026 w 735992"/>
              <a:gd name="connsiteY277" fmla="*/ 430931 h 684132"/>
              <a:gd name="connsiteX278" fmla="*/ 268984 w 735992"/>
              <a:gd name="connsiteY278" fmla="*/ 432126 h 684132"/>
              <a:gd name="connsiteX279" fmla="*/ 268984 w 735992"/>
              <a:gd name="connsiteY279" fmla="*/ 434380 h 684132"/>
              <a:gd name="connsiteX280" fmla="*/ 265535 w 735992"/>
              <a:gd name="connsiteY280" fmla="*/ 434380 h 684132"/>
              <a:gd name="connsiteX281" fmla="*/ 265535 w 735992"/>
              <a:gd name="connsiteY281" fmla="*/ 435441 h 684132"/>
              <a:gd name="connsiteX282" fmla="*/ 266729 w 735992"/>
              <a:gd name="connsiteY282" fmla="*/ 435441 h 684132"/>
              <a:gd name="connsiteX283" fmla="*/ 259965 w 735992"/>
              <a:gd name="connsiteY283" fmla="*/ 438890 h 684132"/>
              <a:gd name="connsiteX284" fmla="*/ 266729 w 735992"/>
              <a:gd name="connsiteY284" fmla="*/ 436636 h 684132"/>
              <a:gd name="connsiteX285" fmla="*/ 272300 w 735992"/>
              <a:gd name="connsiteY285" fmla="*/ 433187 h 684132"/>
              <a:gd name="connsiteX286" fmla="*/ 273494 w 735992"/>
              <a:gd name="connsiteY286" fmla="*/ 435441 h 684132"/>
              <a:gd name="connsiteX287" fmla="*/ 274555 w 735992"/>
              <a:gd name="connsiteY287" fmla="*/ 435441 h 684132"/>
              <a:gd name="connsiteX288" fmla="*/ 274555 w 735992"/>
              <a:gd name="connsiteY288" fmla="*/ 437696 h 684132"/>
              <a:gd name="connsiteX289" fmla="*/ 273494 w 735992"/>
              <a:gd name="connsiteY289" fmla="*/ 439951 h 684132"/>
              <a:gd name="connsiteX290" fmla="*/ 272300 w 735992"/>
              <a:gd name="connsiteY290" fmla="*/ 441145 h 684132"/>
              <a:gd name="connsiteX291" fmla="*/ 274555 w 735992"/>
              <a:gd name="connsiteY291" fmla="*/ 441145 h 684132"/>
              <a:gd name="connsiteX292" fmla="*/ 275748 w 735992"/>
              <a:gd name="connsiteY292" fmla="*/ 439951 h 684132"/>
              <a:gd name="connsiteX293" fmla="*/ 275748 w 735992"/>
              <a:gd name="connsiteY293" fmla="*/ 438890 h 684132"/>
              <a:gd name="connsiteX294" fmla="*/ 276809 w 735992"/>
              <a:gd name="connsiteY294" fmla="*/ 437696 h 684132"/>
              <a:gd name="connsiteX295" fmla="*/ 285829 w 735992"/>
              <a:gd name="connsiteY295" fmla="*/ 447909 h 684132"/>
              <a:gd name="connsiteX296" fmla="*/ 284768 w 735992"/>
              <a:gd name="connsiteY296" fmla="*/ 451225 h 684132"/>
              <a:gd name="connsiteX297" fmla="*/ 283574 w 735992"/>
              <a:gd name="connsiteY297" fmla="*/ 451225 h 684132"/>
              <a:gd name="connsiteX298" fmla="*/ 284768 w 735992"/>
              <a:gd name="connsiteY298" fmla="*/ 453480 h 684132"/>
              <a:gd name="connsiteX299" fmla="*/ 288084 w 735992"/>
              <a:gd name="connsiteY299" fmla="*/ 452419 h 684132"/>
              <a:gd name="connsiteX300" fmla="*/ 289144 w 735992"/>
              <a:gd name="connsiteY300" fmla="*/ 452419 h 684132"/>
              <a:gd name="connsiteX301" fmla="*/ 289144 w 735992"/>
              <a:gd name="connsiteY301" fmla="*/ 453480 h 684132"/>
              <a:gd name="connsiteX302" fmla="*/ 288084 w 735992"/>
              <a:gd name="connsiteY302" fmla="*/ 454541 h 684132"/>
              <a:gd name="connsiteX303" fmla="*/ 289144 w 735992"/>
              <a:gd name="connsiteY303" fmla="*/ 459051 h 684132"/>
              <a:gd name="connsiteX304" fmla="*/ 291399 w 735992"/>
              <a:gd name="connsiteY304" fmla="*/ 460244 h 684132"/>
              <a:gd name="connsiteX305" fmla="*/ 291399 w 735992"/>
              <a:gd name="connsiteY305" fmla="*/ 459051 h 684132"/>
              <a:gd name="connsiteX306" fmla="*/ 290338 w 735992"/>
              <a:gd name="connsiteY306" fmla="*/ 457990 h 684132"/>
              <a:gd name="connsiteX307" fmla="*/ 292593 w 735992"/>
              <a:gd name="connsiteY307" fmla="*/ 454541 h 684132"/>
              <a:gd name="connsiteX308" fmla="*/ 324160 w 735992"/>
              <a:gd name="connsiteY308" fmla="*/ 487301 h 684132"/>
              <a:gd name="connsiteX309" fmla="*/ 333047 w 735992"/>
              <a:gd name="connsiteY309" fmla="*/ 480538 h 684132"/>
              <a:gd name="connsiteX310" fmla="*/ 344321 w 735992"/>
              <a:gd name="connsiteY310" fmla="*/ 487301 h 684132"/>
              <a:gd name="connsiteX311" fmla="*/ 337556 w 735992"/>
              <a:gd name="connsiteY311" fmla="*/ 500698 h 684132"/>
              <a:gd name="connsiteX312" fmla="*/ 341005 w 735992"/>
              <a:gd name="connsiteY312" fmla="*/ 505208 h 684132"/>
              <a:gd name="connsiteX313" fmla="*/ 378143 w 735992"/>
              <a:gd name="connsiteY313" fmla="*/ 564893 h 684132"/>
              <a:gd name="connsiteX314" fmla="*/ 383713 w 735992"/>
              <a:gd name="connsiteY314" fmla="*/ 572719 h 684132"/>
              <a:gd name="connsiteX315" fmla="*/ 405067 w 735992"/>
              <a:gd name="connsiteY315" fmla="*/ 597522 h 684132"/>
              <a:gd name="connsiteX316" fmla="*/ 437696 w 735992"/>
              <a:gd name="connsiteY316" fmla="*/ 632404 h 684132"/>
              <a:gd name="connsiteX317" fmla="*/ 447909 w 735992"/>
              <a:gd name="connsiteY317" fmla="*/ 633598 h 684132"/>
              <a:gd name="connsiteX318" fmla="*/ 448970 w 735992"/>
              <a:gd name="connsiteY318" fmla="*/ 630150 h 684132"/>
              <a:gd name="connsiteX319" fmla="*/ 453480 w 735992"/>
              <a:gd name="connsiteY319" fmla="*/ 633598 h 684132"/>
              <a:gd name="connsiteX320" fmla="*/ 456928 w 735992"/>
              <a:gd name="connsiteY320" fmla="*/ 633598 h 684132"/>
              <a:gd name="connsiteX321" fmla="*/ 457989 w 735992"/>
              <a:gd name="connsiteY321" fmla="*/ 632404 h 684132"/>
              <a:gd name="connsiteX322" fmla="*/ 459183 w 735992"/>
              <a:gd name="connsiteY322" fmla="*/ 632404 h 684132"/>
              <a:gd name="connsiteX323" fmla="*/ 460244 w 735992"/>
              <a:gd name="connsiteY323" fmla="*/ 631344 h 684132"/>
              <a:gd name="connsiteX324" fmla="*/ 461437 w 735992"/>
              <a:gd name="connsiteY324" fmla="*/ 631344 h 684132"/>
              <a:gd name="connsiteX325" fmla="*/ 462499 w 735992"/>
              <a:gd name="connsiteY325" fmla="*/ 630150 h 684132"/>
              <a:gd name="connsiteX326" fmla="*/ 465815 w 735992"/>
              <a:gd name="connsiteY326" fmla="*/ 630150 h 684132"/>
              <a:gd name="connsiteX327" fmla="*/ 465815 w 735992"/>
              <a:gd name="connsiteY327" fmla="*/ 626834 h 684132"/>
              <a:gd name="connsiteX328" fmla="*/ 468069 w 735992"/>
              <a:gd name="connsiteY328" fmla="*/ 626834 h 684132"/>
              <a:gd name="connsiteX329" fmla="*/ 469263 w 735992"/>
              <a:gd name="connsiteY329" fmla="*/ 633598 h 684132"/>
              <a:gd name="connsiteX330" fmla="*/ 469263 w 735992"/>
              <a:gd name="connsiteY330" fmla="*/ 634660 h 684132"/>
              <a:gd name="connsiteX331" fmla="*/ 470324 w 735992"/>
              <a:gd name="connsiteY331" fmla="*/ 635853 h 684132"/>
              <a:gd name="connsiteX332" fmla="*/ 474834 w 735992"/>
              <a:gd name="connsiteY332" fmla="*/ 635853 h 684132"/>
              <a:gd name="connsiteX333" fmla="*/ 476027 w 735992"/>
              <a:gd name="connsiteY333" fmla="*/ 636914 h 684132"/>
              <a:gd name="connsiteX334" fmla="*/ 483853 w 735992"/>
              <a:gd name="connsiteY334" fmla="*/ 638108 h 684132"/>
              <a:gd name="connsiteX335" fmla="*/ 510910 w 735992"/>
              <a:gd name="connsiteY335" fmla="*/ 642485 h 684132"/>
              <a:gd name="connsiteX336" fmla="*/ 510910 w 735992"/>
              <a:gd name="connsiteY336" fmla="*/ 644740 h 684132"/>
              <a:gd name="connsiteX337" fmla="*/ 513165 w 735992"/>
              <a:gd name="connsiteY337" fmla="*/ 643679 h 684132"/>
              <a:gd name="connsiteX338" fmla="*/ 522185 w 735992"/>
              <a:gd name="connsiteY338" fmla="*/ 651504 h 684132"/>
              <a:gd name="connsiteX339" fmla="*/ 544600 w 735992"/>
              <a:gd name="connsiteY339" fmla="*/ 668482 h 684132"/>
              <a:gd name="connsiteX340" fmla="*/ 572718 w 735992"/>
              <a:gd name="connsiteY340" fmla="*/ 671797 h 684132"/>
              <a:gd name="connsiteX341" fmla="*/ 583993 w 735992"/>
              <a:gd name="connsiteY341" fmla="*/ 672991 h 684132"/>
              <a:gd name="connsiteX342" fmla="*/ 586247 w 735992"/>
              <a:gd name="connsiteY342" fmla="*/ 669543 h 684132"/>
              <a:gd name="connsiteX343" fmla="*/ 588502 w 735992"/>
              <a:gd name="connsiteY343" fmla="*/ 671797 h 684132"/>
              <a:gd name="connsiteX344" fmla="*/ 587441 w 735992"/>
              <a:gd name="connsiteY344" fmla="*/ 672991 h 684132"/>
              <a:gd name="connsiteX345" fmla="*/ 589696 w 735992"/>
              <a:gd name="connsiteY345" fmla="*/ 676307 h 684132"/>
              <a:gd name="connsiteX346" fmla="*/ 588502 w 735992"/>
              <a:gd name="connsiteY346" fmla="*/ 677368 h 684132"/>
              <a:gd name="connsiteX347" fmla="*/ 589696 w 735992"/>
              <a:gd name="connsiteY347" fmla="*/ 679622 h 684132"/>
              <a:gd name="connsiteX348" fmla="*/ 588502 w 735992"/>
              <a:gd name="connsiteY348" fmla="*/ 679622 h 684132"/>
              <a:gd name="connsiteX349" fmla="*/ 588502 w 735992"/>
              <a:gd name="connsiteY349" fmla="*/ 681878 h 684132"/>
              <a:gd name="connsiteX350" fmla="*/ 587441 w 735992"/>
              <a:gd name="connsiteY350" fmla="*/ 681878 h 684132"/>
              <a:gd name="connsiteX351" fmla="*/ 587441 w 735992"/>
              <a:gd name="connsiteY351" fmla="*/ 684132 h 684132"/>
              <a:gd name="connsiteX352" fmla="*/ 589696 w 735992"/>
              <a:gd name="connsiteY352" fmla="*/ 683071 h 684132"/>
              <a:gd name="connsiteX353" fmla="*/ 589696 w 735992"/>
              <a:gd name="connsiteY353" fmla="*/ 680816 h 684132"/>
              <a:gd name="connsiteX354" fmla="*/ 593012 w 735992"/>
              <a:gd name="connsiteY354" fmla="*/ 681878 h 684132"/>
              <a:gd name="connsiteX355" fmla="*/ 596460 w 735992"/>
              <a:gd name="connsiteY355" fmla="*/ 679622 h 684132"/>
              <a:gd name="connsiteX356" fmla="*/ 597521 w 735992"/>
              <a:gd name="connsiteY356" fmla="*/ 680816 h 684132"/>
              <a:gd name="connsiteX357" fmla="*/ 599776 w 735992"/>
              <a:gd name="connsiteY357" fmla="*/ 679622 h 684132"/>
              <a:gd name="connsiteX358" fmla="*/ 599776 w 735992"/>
              <a:gd name="connsiteY358" fmla="*/ 676307 h 684132"/>
              <a:gd name="connsiteX359" fmla="*/ 598715 w 735992"/>
              <a:gd name="connsiteY359" fmla="*/ 674052 h 684132"/>
              <a:gd name="connsiteX360" fmla="*/ 608795 w 735992"/>
              <a:gd name="connsiteY360" fmla="*/ 675113 h 684132"/>
              <a:gd name="connsiteX361" fmla="*/ 613305 w 735992"/>
              <a:gd name="connsiteY361" fmla="*/ 675113 h 684132"/>
              <a:gd name="connsiteX362" fmla="*/ 634659 w 735992"/>
              <a:gd name="connsiteY362" fmla="*/ 658268 h 684132"/>
              <a:gd name="connsiteX363" fmla="*/ 636914 w 735992"/>
              <a:gd name="connsiteY363" fmla="*/ 658268 h 684132"/>
              <a:gd name="connsiteX364" fmla="*/ 637975 w 735992"/>
              <a:gd name="connsiteY364" fmla="*/ 659462 h 684132"/>
              <a:gd name="connsiteX365" fmla="*/ 640362 w 735992"/>
              <a:gd name="connsiteY365" fmla="*/ 657208 h 684132"/>
              <a:gd name="connsiteX366" fmla="*/ 639169 w 735992"/>
              <a:gd name="connsiteY366" fmla="*/ 654952 h 684132"/>
              <a:gd name="connsiteX367" fmla="*/ 708935 w 735992"/>
              <a:gd name="connsiteY367" fmla="*/ 600838 h 684132"/>
              <a:gd name="connsiteX368" fmla="*/ 723525 w 735992"/>
              <a:gd name="connsiteY368" fmla="*/ 602031 h 684132"/>
              <a:gd name="connsiteX369" fmla="*/ 735992 w 735992"/>
              <a:gd name="connsiteY369" fmla="*/ 616621 h 684132"/>
              <a:gd name="connsiteX370" fmla="*/ 712383 w 735992"/>
              <a:gd name="connsiteY370" fmla="*/ 540091 h 68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735992" h="684132">
                <a:moveTo>
                  <a:pt x="712383" y="540091"/>
                </a:moveTo>
                <a:lnTo>
                  <a:pt x="709996" y="532265"/>
                </a:lnTo>
                <a:lnTo>
                  <a:pt x="658268" y="499637"/>
                </a:lnTo>
                <a:lnTo>
                  <a:pt x="622324" y="478282"/>
                </a:lnTo>
                <a:lnTo>
                  <a:pt x="621130" y="477089"/>
                </a:lnTo>
                <a:lnTo>
                  <a:pt x="622324" y="473773"/>
                </a:lnTo>
                <a:lnTo>
                  <a:pt x="626833" y="471519"/>
                </a:lnTo>
                <a:lnTo>
                  <a:pt x="625640" y="468070"/>
                </a:lnTo>
                <a:lnTo>
                  <a:pt x="623385" y="465815"/>
                </a:lnTo>
                <a:lnTo>
                  <a:pt x="620069" y="465815"/>
                </a:lnTo>
                <a:lnTo>
                  <a:pt x="620069" y="467009"/>
                </a:lnTo>
                <a:lnTo>
                  <a:pt x="618876" y="468070"/>
                </a:lnTo>
                <a:lnTo>
                  <a:pt x="618876" y="469263"/>
                </a:lnTo>
                <a:lnTo>
                  <a:pt x="617814" y="469263"/>
                </a:lnTo>
                <a:lnTo>
                  <a:pt x="617814" y="470325"/>
                </a:lnTo>
                <a:lnTo>
                  <a:pt x="616621" y="471519"/>
                </a:lnTo>
                <a:lnTo>
                  <a:pt x="615560" y="470325"/>
                </a:lnTo>
                <a:lnTo>
                  <a:pt x="613305" y="472579"/>
                </a:lnTo>
                <a:lnTo>
                  <a:pt x="611050" y="470325"/>
                </a:lnTo>
                <a:lnTo>
                  <a:pt x="602031" y="464754"/>
                </a:lnTo>
                <a:lnTo>
                  <a:pt x="554813" y="452419"/>
                </a:lnTo>
                <a:lnTo>
                  <a:pt x="531204" y="420852"/>
                </a:lnTo>
                <a:lnTo>
                  <a:pt x="508655" y="389417"/>
                </a:lnTo>
                <a:lnTo>
                  <a:pt x="452418" y="347770"/>
                </a:lnTo>
                <a:lnTo>
                  <a:pt x="416342" y="331986"/>
                </a:lnTo>
                <a:lnTo>
                  <a:pt x="405067" y="329732"/>
                </a:lnTo>
                <a:lnTo>
                  <a:pt x="384907" y="328538"/>
                </a:lnTo>
                <a:lnTo>
                  <a:pt x="361165" y="315141"/>
                </a:lnTo>
                <a:lnTo>
                  <a:pt x="315141" y="292593"/>
                </a:lnTo>
                <a:lnTo>
                  <a:pt x="300419" y="284768"/>
                </a:lnTo>
                <a:lnTo>
                  <a:pt x="315141" y="247630"/>
                </a:lnTo>
                <a:lnTo>
                  <a:pt x="320712" y="244182"/>
                </a:lnTo>
                <a:lnTo>
                  <a:pt x="319650" y="241926"/>
                </a:lnTo>
                <a:lnTo>
                  <a:pt x="316202" y="244182"/>
                </a:lnTo>
                <a:lnTo>
                  <a:pt x="320712" y="231847"/>
                </a:lnTo>
                <a:lnTo>
                  <a:pt x="324160" y="232907"/>
                </a:lnTo>
                <a:lnTo>
                  <a:pt x="325221" y="231847"/>
                </a:lnTo>
                <a:lnTo>
                  <a:pt x="321905" y="230653"/>
                </a:lnTo>
                <a:lnTo>
                  <a:pt x="322966" y="228398"/>
                </a:lnTo>
                <a:lnTo>
                  <a:pt x="336495" y="194708"/>
                </a:lnTo>
                <a:lnTo>
                  <a:pt x="328537" y="174416"/>
                </a:lnTo>
                <a:lnTo>
                  <a:pt x="329731" y="172161"/>
                </a:lnTo>
                <a:lnTo>
                  <a:pt x="328537" y="171100"/>
                </a:lnTo>
                <a:lnTo>
                  <a:pt x="326415" y="169906"/>
                </a:lnTo>
                <a:lnTo>
                  <a:pt x="325221" y="166590"/>
                </a:lnTo>
                <a:lnTo>
                  <a:pt x="327476" y="166590"/>
                </a:lnTo>
                <a:lnTo>
                  <a:pt x="334240" y="168845"/>
                </a:lnTo>
                <a:lnTo>
                  <a:pt x="333047" y="169906"/>
                </a:lnTo>
                <a:lnTo>
                  <a:pt x="335302" y="171100"/>
                </a:lnTo>
                <a:lnTo>
                  <a:pt x="336495" y="168845"/>
                </a:lnTo>
                <a:lnTo>
                  <a:pt x="334240" y="166590"/>
                </a:lnTo>
                <a:lnTo>
                  <a:pt x="333047" y="164335"/>
                </a:lnTo>
                <a:lnTo>
                  <a:pt x="330924" y="165396"/>
                </a:lnTo>
                <a:lnTo>
                  <a:pt x="328537" y="164335"/>
                </a:lnTo>
                <a:lnTo>
                  <a:pt x="327476" y="159826"/>
                </a:lnTo>
                <a:lnTo>
                  <a:pt x="328537" y="157571"/>
                </a:lnTo>
                <a:lnTo>
                  <a:pt x="331986" y="157571"/>
                </a:lnTo>
                <a:lnTo>
                  <a:pt x="331986" y="159826"/>
                </a:lnTo>
                <a:lnTo>
                  <a:pt x="334240" y="160887"/>
                </a:lnTo>
                <a:lnTo>
                  <a:pt x="336495" y="160887"/>
                </a:lnTo>
                <a:lnTo>
                  <a:pt x="339811" y="164335"/>
                </a:lnTo>
                <a:lnTo>
                  <a:pt x="344321" y="166590"/>
                </a:lnTo>
                <a:lnTo>
                  <a:pt x="347769" y="169906"/>
                </a:lnTo>
                <a:lnTo>
                  <a:pt x="350024" y="171100"/>
                </a:lnTo>
                <a:lnTo>
                  <a:pt x="354533" y="174416"/>
                </a:lnTo>
                <a:lnTo>
                  <a:pt x="354533" y="171100"/>
                </a:lnTo>
                <a:lnTo>
                  <a:pt x="357849" y="171100"/>
                </a:lnTo>
                <a:lnTo>
                  <a:pt x="362359" y="173354"/>
                </a:lnTo>
                <a:lnTo>
                  <a:pt x="364614" y="171100"/>
                </a:lnTo>
                <a:lnTo>
                  <a:pt x="363420" y="169906"/>
                </a:lnTo>
                <a:lnTo>
                  <a:pt x="362359" y="169906"/>
                </a:lnTo>
                <a:lnTo>
                  <a:pt x="355595" y="167651"/>
                </a:lnTo>
                <a:lnTo>
                  <a:pt x="353340" y="164335"/>
                </a:lnTo>
                <a:lnTo>
                  <a:pt x="348830" y="162081"/>
                </a:lnTo>
                <a:lnTo>
                  <a:pt x="346576" y="159826"/>
                </a:lnTo>
                <a:lnTo>
                  <a:pt x="343260" y="160887"/>
                </a:lnTo>
                <a:lnTo>
                  <a:pt x="341005" y="159826"/>
                </a:lnTo>
                <a:lnTo>
                  <a:pt x="337556" y="159826"/>
                </a:lnTo>
                <a:lnTo>
                  <a:pt x="333047" y="155316"/>
                </a:lnTo>
                <a:lnTo>
                  <a:pt x="331986" y="154122"/>
                </a:lnTo>
                <a:lnTo>
                  <a:pt x="322966" y="157571"/>
                </a:lnTo>
                <a:lnTo>
                  <a:pt x="318457" y="145103"/>
                </a:lnTo>
                <a:lnTo>
                  <a:pt x="318457" y="141787"/>
                </a:lnTo>
                <a:lnTo>
                  <a:pt x="317396" y="141787"/>
                </a:lnTo>
                <a:lnTo>
                  <a:pt x="311693" y="127197"/>
                </a:lnTo>
                <a:lnTo>
                  <a:pt x="303867" y="105843"/>
                </a:lnTo>
                <a:lnTo>
                  <a:pt x="278003" y="59686"/>
                </a:lnTo>
                <a:lnTo>
                  <a:pt x="283574" y="51861"/>
                </a:lnTo>
                <a:lnTo>
                  <a:pt x="282513" y="51861"/>
                </a:lnTo>
                <a:lnTo>
                  <a:pt x="276809" y="57431"/>
                </a:lnTo>
                <a:lnTo>
                  <a:pt x="273494" y="50667"/>
                </a:lnTo>
                <a:lnTo>
                  <a:pt x="275748" y="47351"/>
                </a:lnTo>
                <a:lnTo>
                  <a:pt x="279064" y="43902"/>
                </a:lnTo>
                <a:lnTo>
                  <a:pt x="279064" y="38332"/>
                </a:lnTo>
                <a:lnTo>
                  <a:pt x="281319" y="38332"/>
                </a:lnTo>
                <a:lnTo>
                  <a:pt x="281319" y="37138"/>
                </a:lnTo>
                <a:lnTo>
                  <a:pt x="283574" y="37138"/>
                </a:lnTo>
                <a:lnTo>
                  <a:pt x="283574" y="38332"/>
                </a:lnTo>
                <a:lnTo>
                  <a:pt x="284768" y="39393"/>
                </a:lnTo>
                <a:lnTo>
                  <a:pt x="287022" y="40586"/>
                </a:lnTo>
                <a:lnTo>
                  <a:pt x="282513" y="46158"/>
                </a:lnTo>
                <a:lnTo>
                  <a:pt x="283574" y="47351"/>
                </a:lnTo>
                <a:lnTo>
                  <a:pt x="287022" y="42842"/>
                </a:lnTo>
                <a:lnTo>
                  <a:pt x="290338" y="32629"/>
                </a:lnTo>
                <a:lnTo>
                  <a:pt x="288084" y="31567"/>
                </a:lnTo>
                <a:lnTo>
                  <a:pt x="289144" y="27058"/>
                </a:lnTo>
                <a:lnTo>
                  <a:pt x="289144" y="23609"/>
                </a:lnTo>
                <a:lnTo>
                  <a:pt x="288084" y="23609"/>
                </a:lnTo>
                <a:lnTo>
                  <a:pt x="288084" y="21355"/>
                </a:lnTo>
                <a:lnTo>
                  <a:pt x="285829" y="20294"/>
                </a:lnTo>
                <a:lnTo>
                  <a:pt x="285829" y="24803"/>
                </a:lnTo>
                <a:lnTo>
                  <a:pt x="284768" y="24803"/>
                </a:lnTo>
                <a:lnTo>
                  <a:pt x="284768" y="22548"/>
                </a:lnTo>
                <a:lnTo>
                  <a:pt x="283574" y="21355"/>
                </a:lnTo>
                <a:lnTo>
                  <a:pt x="278003" y="39393"/>
                </a:lnTo>
                <a:lnTo>
                  <a:pt x="278003" y="40586"/>
                </a:lnTo>
                <a:lnTo>
                  <a:pt x="275748" y="42842"/>
                </a:lnTo>
                <a:lnTo>
                  <a:pt x="275748" y="43902"/>
                </a:lnTo>
                <a:lnTo>
                  <a:pt x="274555" y="42842"/>
                </a:lnTo>
                <a:lnTo>
                  <a:pt x="272300" y="46158"/>
                </a:lnTo>
                <a:lnTo>
                  <a:pt x="271239" y="47351"/>
                </a:lnTo>
                <a:lnTo>
                  <a:pt x="266729" y="39393"/>
                </a:lnTo>
                <a:lnTo>
                  <a:pt x="268984" y="32629"/>
                </a:lnTo>
                <a:lnTo>
                  <a:pt x="268984" y="27058"/>
                </a:lnTo>
                <a:lnTo>
                  <a:pt x="267790" y="24803"/>
                </a:lnTo>
                <a:lnTo>
                  <a:pt x="266729" y="28119"/>
                </a:lnTo>
                <a:lnTo>
                  <a:pt x="267790" y="28119"/>
                </a:lnTo>
                <a:lnTo>
                  <a:pt x="267790" y="33823"/>
                </a:lnTo>
                <a:lnTo>
                  <a:pt x="265535" y="37138"/>
                </a:lnTo>
                <a:lnTo>
                  <a:pt x="264475" y="36077"/>
                </a:lnTo>
                <a:lnTo>
                  <a:pt x="264475" y="32629"/>
                </a:lnTo>
                <a:lnTo>
                  <a:pt x="266729" y="31567"/>
                </a:lnTo>
                <a:lnTo>
                  <a:pt x="264475" y="30374"/>
                </a:lnTo>
                <a:lnTo>
                  <a:pt x="263280" y="32629"/>
                </a:lnTo>
                <a:lnTo>
                  <a:pt x="261026" y="30374"/>
                </a:lnTo>
                <a:lnTo>
                  <a:pt x="261026" y="27058"/>
                </a:lnTo>
                <a:lnTo>
                  <a:pt x="259965" y="27058"/>
                </a:lnTo>
                <a:lnTo>
                  <a:pt x="255455" y="19099"/>
                </a:lnTo>
                <a:lnTo>
                  <a:pt x="258904" y="13529"/>
                </a:lnTo>
                <a:lnTo>
                  <a:pt x="261026" y="14723"/>
                </a:lnTo>
                <a:lnTo>
                  <a:pt x="259965" y="18039"/>
                </a:lnTo>
                <a:lnTo>
                  <a:pt x="258904" y="16845"/>
                </a:lnTo>
                <a:lnTo>
                  <a:pt x="257710" y="16845"/>
                </a:lnTo>
                <a:lnTo>
                  <a:pt x="258904" y="18039"/>
                </a:lnTo>
                <a:lnTo>
                  <a:pt x="256516" y="20294"/>
                </a:lnTo>
                <a:lnTo>
                  <a:pt x="257710" y="21355"/>
                </a:lnTo>
                <a:lnTo>
                  <a:pt x="261026" y="20294"/>
                </a:lnTo>
                <a:lnTo>
                  <a:pt x="262220" y="18039"/>
                </a:lnTo>
                <a:lnTo>
                  <a:pt x="261026" y="16845"/>
                </a:lnTo>
                <a:lnTo>
                  <a:pt x="262220" y="15784"/>
                </a:lnTo>
                <a:lnTo>
                  <a:pt x="264475" y="15784"/>
                </a:lnTo>
                <a:lnTo>
                  <a:pt x="265535" y="18039"/>
                </a:lnTo>
                <a:lnTo>
                  <a:pt x="266729" y="16845"/>
                </a:lnTo>
                <a:lnTo>
                  <a:pt x="267790" y="15784"/>
                </a:lnTo>
                <a:lnTo>
                  <a:pt x="265535" y="12468"/>
                </a:lnTo>
                <a:lnTo>
                  <a:pt x="263280" y="10213"/>
                </a:lnTo>
                <a:lnTo>
                  <a:pt x="257710" y="12468"/>
                </a:lnTo>
                <a:lnTo>
                  <a:pt x="256516" y="9019"/>
                </a:lnTo>
                <a:lnTo>
                  <a:pt x="250945" y="7959"/>
                </a:lnTo>
                <a:lnTo>
                  <a:pt x="248691" y="7959"/>
                </a:lnTo>
                <a:lnTo>
                  <a:pt x="247630" y="6765"/>
                </a:lnTo>
                <a:lnTo>
                  <a:pt x="252139" y="3449"/>
                </a:lnTo>
                <a:lnTo>
                  <a:pt x="250945" y="1194"/>
                </a:lnTo>
                <a:lnTo>
                  <a:pt x="246436" y="2255"/>
                </a:lnTo>
                <a:lnTo>
                  <a:pt x="246436" y="0"/>
                </a:lnTo>
                <a:lnTo>
                  <a:pt x="240865" y="0"/>
                </a:lnTo>
                <a:lnTo>
                  <a:pt x="237417" y="1194"/>
                </a:lnTo>
                <a:lnTo>
                  <a:pt x="231846" y="4510"/>
                </a:lnTo>
                <a:lnTo>
                  <a:pt x="228398" y="10213"/>
                </a:lnTo>
                <a:lnTo>
                  <a:pt x="226143" y="10213"/>
                </a:lnTo>
                <a:lnTo>
                  <a:pt x="221766" y="11274"/>
                </a:lnTo>
                <a:lnTo>
                  <a:pt x="219511" y="12468"/>
                </a:lnTo>
                <a:lnTo>
                  <a:pt x="218317" y="11274"/>
                </a:lnTo>
                <a:lnTo>
                  <a:pt x="218317" y="12468"/>
                </a:lnTo>
                <a:lnTo>
                  <a:pt x="203727" y="20294"/>
                </a:lnTo>
                <a:lnTo>
                  <a:pt x="201473" y="52921"/>
                </a:lnTo>
                <a:lnTo>
                  <a:pt x="209298" y="64196"/>
                </a:lnTo>
                <a:lnTo>
                  <a:pt x="203727" y="84357"/>
                </a:lnTo>
                <a:lnTo>
                  <a:pt x="181180" y="105843"/>
                </a:lnTo>
                <a:lnTo>
                  <a:pt x="165396" y="106904"/>
                </a:lnTo>
                <a:lnTo>
                  <a:pt x="164335" y="108098"/>
                </a:lnTo>
                <a:lnTo>
                  <a:pt x="156377" y="122688"/>
                </a:lnTo>
                <a:lnTo>
                  <a:pt x="147490" y="118178"/>
                </a:lnTo>
                <a:lnTo>
                  <a:pt x="128258" y="130513"/>
                </a:lnTo>
                <a:lnTo>
                  <a:pt x="132768" y="149613"/>
                </a:lnTo>
                <a:lnTo>
                  <a:pt x="102394" y="163142"/>
                </a:lnTo>
                <a:lnTo>
                  <a:pt x="105843" y="185689"/>
                </a:lnTo>
                <a:lnTo>
                  <a:pt x="90059" y="212747"/>
                </a:lnTo>
                <a:lnTo>
                  <a:pt x="115923" y="203728"/>
                </a:lnTo>
                <a:lnTo>
                  <a:pt x="100139" y="219379"/>
                </a:lnTo>
                <a:lnTo>
                  <a:pt x="75469" y="253201"/>
                </a:lnTo>
                <a:lnTo>
                  <a:pt x="75469" y="271239"/>
                </a:lnTo>
                <a:lnTo>
                  <a:pt x="83295" y="276810"/>
                </a:lnTo>
                <a:lnTo>
                  <a:pt x="82234" y="289145"/>
                </a:lnTo>
                <a:lnTo>
                  <a:pt x="72021" y="294849"/>
                </a:lnTo>
                <a:lnTo>
                  <a:pt x="67511" y="308377"/>
                </a:lnTo>
                <a:lnTo>
                  <a:pt x="79979" y="325222"/>
                </a:lnTo>
                <a:lnTo>
                  <a:pt x="63002" y="353340"/>
                </a:lnTo>
                <a:lnTo>
                  <a:pt x="36077" y="357850"/>
                </a:lnTo>
                <a:lnTo>
                  <a:pt x="25864" y="356789"/>
                </a:lnTo>
                <a:lnTo>
                  <a:pt x="13529" y="346576"/>
                </a:lnTo>
                <a:lnTo>
                  <a:pt x="0" y="346576"/>
                </a:lnTo>
                <a:lnTo>
                  <a:pt x="9019" y="351086"/>
                </a:lnTo>
                <a:lnTo>
                  <a:pt x="10213" y="350024"/>
                </a:lnTo>
                <a:lnTo>
                  <a:pt x="13529" y="352279"/>
                </a:lnTo>
                <a:lnTo>
                  <a:pt x="14722" y="351086"/>
                </a:lnTo>
                <a:lnTo>
                  <a:pt x="15784" y="353340"/>
                </a:lnTo>
                <a:lnTo>
                  <a:pt x="39393" y="363553"/>
                </a:lnTo>
                <a:lnTo>
                  <a:pt x="39393" y="360105"/>
                </a:lnTo>
                <a:lnTo>
                  <a:pt x="42841" y="357850"/>
                </a:lnTo>
                <a:lnTo>
                  <a:pt x="49605" y="357850"/>
                </a:lnTo>
                <a:lnTo>
                  <a:pt x="50666" y="361298"/>
                </a:lnTo>
                <a:lnTo>
                  <a:pt x="55176" y="361298"/>
                </a:lnTo>
                <a:lnTo>
                  <a:pt x="55176" y="363553"/>
                </a:lnTo>
                <a:lnTo>
                  <a:pt x="53982" y="369124"/>
                </a:lnTo>
                <a:lnTo>
                  <a:pt x="53982" y="370185"/>
                </a:lnTo>
                <a:lnTo>
                  <a:pt x="63002" y="373634"/>
                </a:lnTo>
                <a:lnTo>
                  <a:pt x="63002" y="374694"/>
                </a:lnTo>
                <a:lnTo>
                  <a:pt x="64195" y="374694"/>
                </a:lnTo>
                <a:lnTo>
                  <a:pt x="67511" y="375888"/>
                </a:lnTo>
                <a:lnTo>
                  <a:pt x="69766" y="378143"/>
                </a:lnTo>
                <a:lnTo>
                  <a:pt x="67511" y="378143"/>
                </a:lnTo>
                <a:lnTo>
                  <a:pt x="67511" y="379204"/>
                </a:lnTo>
                <a:lnTo>
                  <a:pt x="68705" y="379204"/>
                </a:lnTo>
                <a:lnTo>
                  <a:pt x="69766" y="380398"/>
                </a:lnTo>
                <a:lnTo>
                  <a:pt x="73214" y="379204"/>
                </a:lnTo>
                <a:lnTo>
                  <a:pt x="73214" y="378143"/>
                </a:lnTo>
                <a:lnTo>
                  <a:pt x="78785" y="380398"/>
                </a:lnTo>
                <a:lnTo>
                  <a:pt x="81040" y="382653"/>
                </a:lnTo>
                <a:lnTo>
                  <a:pt x="82234" y="382653"/>
                </a:lnTo>
                <a:lnTo>
                  <a:pt x="84489" y="384907"/>
                </a:lnTo>
                <a:lnTo>
                  <a:pt x="86611" y="384907"/>
                </a:lnTo>
                <a:lnTo>
                  <a:pt x="87804" y="383713"/>
                </a:lnTo>
                <a:lnTo>
                  <a:pt x="106904" y="391539"/>
                </a:lnTo>
                <a:lnTo>
                  <a:pt x="106904" y="392733"/>
                </a:lnTo>
                <a:lnTo>
                  <a:pt x="109158" y="393794"/>
                </a:lnTo>
                <a:lnTo>
                  <a:pt x="112607" y="393794"/>
                </a:lnTo>
                <a:lnTo>
                  <a:pt x="122688" y="397242"/>
                </a:lnTo>
                <a:lnTo>
                  <a:pt x="123748" y="399497"/>
                </a:lnTo>
                <a:lnTo>
                  <a:pt x="122688" y="402813"/>
                </a:lnTo>
                <a:lnTo>
                  <a:pt x="124942" y="402813"/>
                </a:lnTo>
                <a:lnTo>
                  <a:pt x="128258" y="404007"/>
                </a:lnTo>
                <a:lnTo>
                  <a:pt x="130513" y="402813"/>
                </a:lnTo>
                <a:lnTo>
                  <a:pt x="131707" y="404007"/>
                </a:lnTo>
                <a:lnTo>
                  <a:pt x="131707" y="400558"/>
                </a:lnTo>
                <a:lnTo>
                  <a:pt x="136216" y="402813"/>
                </a:lnTo>
                <a:lnTo>
                  <a:pt x="135022" y="405068"/>
                </a:lnTo>
                <a:lnTo>
                  <a:pt x="136216" y="405068"/>
                </a:lnTo>
                <a:lnTo>
                  <a:pt x="137277" y="402813"/>
                </a:lnTo>
                <a:lnTo>
                  <a:pt x="196963" y="425361"/>
                </a:lnTo>
                <a:lnTo>
                  <a:pt x="198024" y="425361"/>
                </a:lnTo>
                <a:lnTo>
                  <a:pt x="198024" y="426555"/>
                </a:lnTo>
                <a:lnTo>
                  <a:pt x="200279" y="428810"/>
                </a:lnTo>
                <a:lnTo>
                  <a:pt x="200279" y="426555"/>
                </a:lnTo>
                <a:lnTo>
                  <a:pt x="211553" y="426555"/>
                </a:lnTo>
                <a:lnTo>
                  <a:pt x="216062" y="427616"/>
                </a:lnTo>
                <a:lnTo>
                  <a:pt x="213808" y="428810"/>
                </a:lnTo>
                <a:lnTo>
                  <a:pt x="219511" y="429871"/>
                </a:lnTo>
                <a:lnTo>
                  <a:pt x="222827" y="429871"/>
                </a:lnTo>
                <a:lnTo>
                  <a:pt x="223888" y="427616"/>
                </a:lnTo>
                <a:lnTo>
                  <a:pt x="232907" y="428810"/>
                </a:lnTo>
                <a:lnTo>
                  <a:pt x="232907" y="430931"/>
                </a:lnTo>
                <a:lnTo>
                  <a:pt x="237417" y="430931"/>
                </a:lnTo>
                <a:lnTo>
                  <a:pt x="238610" y="428810"/>
                </a:lnTo>
                <a:lnTo>
                  <a:pt x="247630" y="429871"/>
                </a:lnTo>
                <a:lnTo>
                  <a:pt x="247630" y="432126"/>
                </a:lnTo>
                <a:lnTo>
                  <a:pt x="252139" y="432126"/>
                </a:lnTo>
                <a:lnTo>
                  <a:pt x="252139" y="430931"/>
                </a:lnTo>
                <a:lnTo>
                  <a:pt x="255455" y="432126"/>
                </a:lnTo>
                <a:lnTo>
                  <a:pt x="257710" y="436636"/>
                </a:lnTo>
                <a:lnTo>
                  <a:pt x="252139" y="444461"/>
                </a:lnTo>
                <a:lnTo>
                  <a:pt x="253200" y="445655"/>
                </a:lnTo>
                <a:lnTo>
                  <a:pt x="254394" y="443399"/>
                </a:lnTo>
                <a:lnTo>
                  <a:pt x="257710" y="443399"/>
                </a:lnTo>
                <a:lnTo>
                  <a:pt x="257710" y="442206"/>
                </a:lnTo>
                <a:lnTo>
                  <a:pt x="254394" y="442206"/>
                </a:lnTo>
                <a:lnTo>
                  <a:pt x="258904" y="436636"/>
                </a:lnTo>
                <a:lnTo>
                  <a:pt x="261026" y="430931"/>
                </a:lnTo>
                <a:lnTo>
                  <a:pt x="268984" y="432126"/>
                </a:lnTo>
                <a:lnTo>
                  <a:pt x="268984" y="434380"/>
                </a:lnTo>
                <a:lnTo>
                  <a:pt x="265535" y="434380"/>
                </a:lnTo>
                <a:lnTo>
                  <a:pt x="265535" y="435441"/>
                </a:lnTo>
                <a:lnTo>
                  <a:pt x="266729" y="435441"/>
                </a:lnTo>
                <a:lnTo>
                  <a:pt x="259965" y="438890"/>
                </a:lnTo>
                <a:lnTo>
                  <a:pt x="266729" y="436636"/>
                </a:lnTo>
                <a:lnTo>
                  <a:pt x="272300" y="433187"/>
                </a:lnTo>
                <a:lnTo>
                  <a:pt x="273494" y="435441"/>
                </a:lnTo>
                <a:lnTo>
                  <a:pt x="274555" y="435441"/>
                </a:lnTo>
                <a:lnTo>
                  <a:pt x="274555" y="437696"/>
                </a:lnTo>
                <a:lnTo>
                  <a:pt x="273494" y="439951"/>
                </a:lnTo>
                <a:lnTo>
                  <a:pt x="272300" y="441145"/>
                </a:lnTo>
                <a:lnTo>
                  <a:pt x="274555" y="441145"/>
                </a:lnTo>
                <a:lnTo>
                  <a:pt x="275748" y="439951"/>
                </a:lnTo>
                <a:lnTo>
                  <a:pt x="275748" y="438890"/>
                </a:lnTo>
                <a:lnTo>
                  <a:pt x="276809" y="437696"/>
                </a:lnTo>
                <a:lnTo>
                  <a:pt x="285829" y="447909"/>
                </a:lnTo>
                <a:lnTo>
                  <a:pt x="284768" y="451225"/>
                </a:lnTo>
                <a:lnTo>
                  <a:pt x="283574" y="451225"/>
                </a:lnTo>
                <a:lnTo>
                  <a:pt x="284768" y="453480"/>
                </a:lnTo>
                <a:lnTo>
                  <a:pt x="288084" y="452419"/>
                </a:lnTo>
                <a:lnTo>
                  <a:pt x="289144" y="452419"/>
                </a:lnTo>
                <a:lnTo>
                  <a:pt x="289144" y="453480"/>
                </a:lnTo>
                <a:lnTo>
                  <a:pt x="288084" y="454541"/>
                </a:lnTo>
                <a:lnTo>
                  <a:pt x="289144" y="459051"/>
                </a:lnTo>
                <a:lnTo>
                  <a:pt x="291399" y="460244"/>
                </a:lnTo>
                <a:lnTo>
                  <a:pt x="291399" y="459051"/>
                </a:lnTo>
                <a:lnTo>
                  <a:pt x="290338" y="457990"/>
                </a:lnTo>
                <a:lnTo>
                  <a:pt x="292593" y="454541"/>
                </a:lnTo>
                <a:lnTo>
                  <a:pt x="324160" y="487301"/>
                </a:lnTo>
                <a:lnTo>
                  <a:pt x="333047" y="480538"/>
                </a:lnTo>
                <a:lnTo>
                  <a:pt x="344321" y="487301"/>
                </a:lnTo>
                <a:lnTo>
                  <a:pt x="337556" y="500698"/>
                </a:lnTo>
                <a:lnTo>
                  <a:pt x="341005" y="505208"/>
                </a:lnTo>
                <a:lnTo>
                  <a:pt x="378143" y="564893"/>
                </a:lnTo>
                <a:lnTo>
                  <a:pt x="383713" y="572719"/>
                </a:lnTo>
                <a:lnTo>
                  <a:pt x="405067" y="597522"/>
                </a:lnTo>
                <a:lnTo>
                  <a:pt x="437696" y="632404"/>
                </a:lnTo>
                <a:lnTo>
                  <a:pt x="447909" y="633598"/>
                </a:lnTo>
                <a:lnTo>
                  <a:pt x="448970" y="630150"/>
                </a:lnTo>
                <a:lnTo>
                  <a:pt x="453480" y="633598"/>
                </a:lnTo>
                <a:lnTo>
                  <a:pt x="456928" y="633598"/>
                </a:lnTo>
                <a:lnTo>
                  <a:pt x="457989" y="632404"/>
                </a:lnTo>
                <a:lnTo>
                  <a:pt x="459183" y="632404"/>
                </a:lnTo>
                <a:lnTo>
                  <a:pt x="460244" y="631344"/>
                </a:lnTo>
                <a:lnTo>
                  <a:pt x="461437" y="631344"/>
                </a:lnTo>
                <a:lnTo>
                  <a:pt x="462499" y="630150"/>
                </a:lnTo>
                <a:lnTo>
                  <a:pt x="465815" y="630150"/>
                </a:lnTo>
                <a:lnTo>
                  <a:pt x="465815" y="626834"/>
                </a:lnTo>
                <a:lnTo>
                  <a:pt x="468069" y="626834"/>
                </a:lnTo>
                <a:lnTo>
                  <a:pt x="469263" y="633598"/>
                </a:lnTo>
                <a:lnTo>
                  <a:pt x="469263" y="634660"/>
                </a:lnTo>
                <a:lnTo>
                  <a:pt x="470324" y="635853"/>
                </a:lnTo>
                <a:lnTo>
                  <a:pt x="474834" y="635853"/>
                </a:lnTo>
                <a:lnTo>
                  <a:pt x="476027" y="636914"/>
                </a:lnTo>
                <a:lnTo>
                  <a:pt x="483853" y="638108"/>
                </a:lnTo>
                <a:lnTo>
                  <a:pt x="510910" y="642485"/>
                </a:lnTo>
                <a:lnTo>
                  <a:pt x="510910" y="644740"/>
                </a:lnTo>
                <a:lnTo>
                  <a:pt x="513165" y="643679"/>
                </a:lnTo>
                <a:lnTo>
                  <a:pt x="522185" y="651504"/>
                </a:lnTo>
                <a:lnTo>
                  <a:pt x="544600" y="668482"/>
                </a:lnTo>
                <a:lnTo>
                  <a:pt x="572718" y="671797"/>
                </a:lnTo>
                <a:lnTo>
                  <a:pt x="583993" y="672991"/>
                </a:lnTo>
                <a:lnTo>
                  <a:pt x="586247" y="669543"/>
                </a:lnTo>
                <a:lnTo>
                  <a:pt x="588502" y="671797"/>
                </a:lnTo>
                <a:lnTo>
                  <a:pt x="587441" y="672991"/>
                </a:lnTo>
                <a:lnTo>
                  <a:pt x="589696" y="676307"/>
                </a:lnTo>
                <a:lnTo>
                  <a:pt x="588502" y="677368"/>
                </a:lnTo>
                <a:lnTo>
                  <a:pt x="589696" y="679622"/>
                </a:lnTo>
                <a:lnTo>
                  <a:pt x="588502" y="679622"/>
                </a:lnTo>
                <a:lnTo>
                  <a:pt x="588502" y="681878"/>
                </a:lnTo>
                <a:lnTo>
                  <a:pt x="587441" y="681878"/>
                </a:lnTo>
                <a:lnTo>
                  <a:pt x="587441" y="684132"/>
                </a:lnTo>
                <a:lnTo>
                  <a:pt x="589696" y="683071"/>
                </a:lnTo>
                <a:lnTo>
                  <a:pt x="589696" y="680816"/>
                </a:lnTo>
                <a:lnTo>
                  <a:pt x="593012" y="681878"/>
                </a:lnTo>
                <a:lnTo>
                  <a:pt x="596460" y="679622"/>
                </a:lnTo>
                <a:lnTo>
                  <a:pt x="597521" y="680816"/>
                </a:lnTo>
                <a:lnTo>
                  <a:pt x="599776" y="679622"/>
                </a:lnTo>
                <a:lnTo>
                  <a:pt x="599776" y="676307"/>
                </a:lnTo>
                <a:lnTo>
                  <a:pt x="598715" y="674052"/>
                </a:lnTo>
                <a:lnTo>
                  <a:pt x="608795" y="675113"/>
                </a:lnTo>
                <a:lnTo>
                  <a:pt x="613305" y="675113"/>
                </a:lnTo>
                <a:lnTo>
                  <a:pt x="634659" y="658268"/>
                </a:lnTo>
                <a:lnTo>
                  <a:pt x="636914" y="658268"/>
                </a:lnTo>
                <a:lnTo>
                  <a:pt x="637975" y="659462"/>
                </a:lnTo>
                <a:lnTo>
                  <a:pt x="640362" y="657208"/>
                </a:lnTo>
                <a:lnTo>
                  <a:pt x="639169" y="654952"/>
                </a:lnTo>
                <a:lnTo>
                  <a:pt x="708935" y="600838"/>
                </a:lnTo>
                <a:lnTo>
                  <a:pt x="723525" y="602031"/>
                </a:lnTo>
                <a:lnTo>
                  <a:pt x="735992" y="616621"/>
                </a:lnTo>
                <a:lnTo>
                  <a:pt x="712383" y="540091"/>
                </a:lnTo>
                <a:close/>
              </a:path>
            </a:pathLst>
          </a:custGeom>
          <a:solidFill>
            <a:schemeClr val="accent1"/>
          </a:solidFill>
          <a:ln w="13251" cap="flat">
            <a:noFill/>
            <a:prstDash val="solid"/>
            <a:miter/>
          </a:ln>
        </p:spPr>
        <p:txBody>
          <a:bodyPr rtlCol="0" anchor="ctr"/>
          <a:lstStyle/>
          <a:p>
            <a:endParaRPr lang="en-FI" sz="816"/>
          </a:p>
        </p:txBody>
      </p:sp>
      <p:sp>
        <p:nvSpPr>
          <p:cNvPr id="1496" name="Freeform: Shape 1495">
            <a:extLst>
              <a:ext uri="{FF2B5EF4-FFF2-40B4-BE49-F238E27FC236}">
                <a16:creationId xmlns:a16="http://schemas.microsoft.com/office/drawing/2014/main" id="{CF33CE9F-3BE0-3DA8-5CE5-B39AB9E24C46}"/>
              </a:ext>
            </a:extLst>
          </p:cNvPr>
          <p:cNvSpPr/>
          <p:nvPr/>
        </p:nvSpPr>
        <p:spPr>
          <a:xfrm>
            <a:off x="4159147" y="3462647"/>
            <a:ext cx="95958" cy="120264"/>
          </a:xfrm>
          <a:custGeom>
            <a:avLst/>
            <a:gdLst>
              <a:gd name="connsiteX0" fmla="*/ 34485 w 211552"/>
              <a:gd name="connsiteY0" fmla="*/ 13396 h 265137"/>
              <a:gd name="connsiteX1" fmla="*/ 51330 w 211552"/>
              <a:gd name="connsiteY1" fmla="*/ 19099 h 265137"/>
              <a:gd name="connsiteX2" fmla="*/ 85152 w 211552"/>
              <a:gd name="connsiteY2" fmla="*/ 10080 h 265137"/>
              <a:gd name="connsiteX3" fmla="*/ 86213 w 211552"/>
              <a:gd name="connsiteY3" fmla="*/ 6765 h 265137"/>
              <a:gd name="connsiteX4" fmla="*/ 86213 w 211552"/>
              <a:gd name="connsiteY4" fmla="*/ 2255 h 265137"/>
              <a:gd name="connsiteX5" fmla="*/ 88467 w 211552"/>
              <a:gd name="connsiteY5" fmla="*/ 0 h 265137"/>
              <a:gd name="connsiteX6" fmla="*/ 94038 w 211552"/>
              <a:gd name="connsiteY6" fmla="*/ 0 h 265137"/>
              <a:gd name="connsiteX7" fmla="*/ 95099 w 211552"/>
              <a:gd name="connsiteY7" fmla="*/ 1194 h 265137"/>
              <a:gd name="connsiteX8" fmla="*/ 97354 w 211552"/>
              <a:gd name="connsiteY8" fmla="*/ 2255 h 265137"/>
              <a:gd name="connsiteX9" fmla="*/ 98415 w 211552"/>
              <a:gd name="connsiteY9" fmla="*/ 3316 h 265137"/>
              <a:gd name="connsiteX10" fmla="*/ 99609 w 211552"/>
              <a:gd name="connsiteY10" fmla="*/ 5570 h 265137"/>
              <a:gd name="connsiteX11" fmla="*/ 110883 w 211552"/>
              <a:gd name="connsiteY11" fmla="*/ 4510 h 265137"/>
              <a:gd name="connsiteX12" fmla="*/ 109822 w 211552"/>
              <a:gd name="connsiteY12" fmla="*/ 6765 h 265137"/>
              <a:gd name="connsiteX13" fmla="*/ 110883 w 211552"/>
              <a:gd name="connsiteY13" fmla="*/ 6765 h 265137"/>
              <a:gd name="connsiteX14" fmla="*/ 112076 w 211552"/>
              <a:gd name="connsiteY14" fmla="*/ 10080 h 265137"/>
              <a:gd name="connsiteX15" fmla="*/ 112076 w 211552"/>
              <a:gd name="connsiteY15" fmla="*/ 14590 h 265137"/>
              <a:gd name="connsiteX16" fmla="*/ 110883 w 211552"/>
              <a:gd name="connsiteY16" fmla="*/ 15651 h 265137"/>
              <a:gd name="connsiteX17" fmla="*/ 108628 w 211552"/>
              <a:gd name="connsiteY17" fmla="*/ 14590 h 265137"/>
              <a:gd name="connsiteX18" fmla="*/ 107435 w 211552"/>
              <a:gd name="connsiteY18" fmla="*/ 16845 h 265137"/>
              <a:gd name="connsiteX19" fmla="*/ 108628 w 211552"/>
              <a:gd name="connsiteY19" fmla="*/ 19099 h 265137"/>
              <a:gd name="connsiteX20" fmla="*/ 109689 w 211552"/>
              <a:gd name="connsiteY20" fmla="*/ 17905 h 265137"/>
              <a:gd name="connsiteX21" fmla="*/ 110750 w 211552"/>
              <a:gd name="connsiteY21" fmla="*/ 19099 h 265137"/>
              <a:gd name="connsiteX22" fmla="*/ 110750 w 211552"/>
              <a:gd name="connsiteY22" fmla="*/ 24670 h 265137"/>
              <a:gd name="connsiteX23" fmla="*/ 111944 w 211552"/>
              <a:gd name="connsiteY23" fmla="*/ 27986 h 265137"/>
              <a:gd name="connsiteX24" fmla="*/ 114199 w 211552"/>
              <a:gd name="connsiteY24" fmla="*/ 30241 h 265137"/>
              <a:gd name="connsiteX25" fmla="*/ 116454 w 211552"/>
              <a:gd name="connsiteY25" fmla="*/ 31302 h 265137"/>
              <a:gd name="connsiteX26" fmla="*/ 119770 w 211552"/>
              <a:gd name="connsiteY26" fmla="*/ 38066 h 265137"/>
              <a:gd name="connsiteX27" fmla="*/ 124279 w 211552"/>
              <a:gd name="connsiteY27" fmla="*/ 42576 h 265137"/>
              <a:gd name="connsiteX28" fmla="*/ 128789 w 211552"/>
              <a:gd name="connsiteY28" fmla="*/ 27986 h 265137"/>
              <a:gd name="connsiteX29" fmla="*/ 129850 w 211552"/>
              <a:gd name="connsiteY29" fmla="*/ 27986 h 265137"/>
              <a:gd name="connsiteX30" fmla="*/ 132104 w 211552"/>
              <a:gd name="connsiteY30" fmla="*/ 26925 h 265137"/>
              <a:gd name="connsiteX31" fmla="*/ 132104 w 211552"/>
              <a:gd name="connsiteY31" fmla="*/ 25731 h 265137"/>
              <a:gd name="connsiteX32" fmla="*/ 136614 w 211552"/>
              <a:gd name="connsiteY32" fmla="*/ 25731 h 265137"/>
              <a:gd name="connsiteX33" fmla="*/ 138869 w 211552"/>
              <a:gd name="connsiteY33" fmla="*/ 27986 h 265137"/>
              <a:gd name="connsiteX34" fmla="*/ 141124 w 211552"/>
              <a:gd name="connsiteY34" fmla="*/ 27986 h 265137"/>
              <a:gd name="connsiteX35" fmla="*/ 144439 w 211552"/>
              <a:gd name="connsiteY35" fmla="*/ 26925 h 265137"/>
              <a:gd name="connsiteX36" fmla="*/ 146694 w 211552"/>
              <a:gd name="connsiteY36" fmla="*/ 27986 h 265137"/>
              <a:gd name="connsiteX37" fmla="*/ 148949 w 211552"/>
              <a:gd name="connsiteY37" fmla="*/ 30241 h 265137"/>
              <a:gd name="connsiteX38" fmla="*/ 151204 w 211552"/>
              <a:gd name="connsiteY38" fmla="*/ 33557 h 265137"/>
              <a:gd name="connsiteX39" fmla="*/ 153459 w 211552"/>
              <a:gd name="connsiteY39" fmla="*/ 33557 h 265137"/>
              <a:gd name="connsiteX40" fmla="*/ 154520 w 211552"/>
              <a:gd name="connsiteY40" fmla="*/ 38066 h 265137"/>
              <a:gd name="connsiteX41" fmla="*/ 155714 w 211552"/>
              <a:gd name="connsiteY41" fmla="*/ 40321 h 265137"/>
              <a:gd name="connsiteX42" fmla="*/ 156775 w 211552"/>
              <a:gd name="connsiteY42" fmla="*/ 44831 h 265137"/>
              <a:gd name="connsiteX43" fmla="*/ 155714 w 211552"/>
              <a:gd name="connsiteY43" fmla="*/ 47085 h 265137"/>
              <a:gd name="connsiteX44" fmla="*/ 154520 w 211552"/>
              <a:gd name="connsiteY44" fmla="*/ 48147 h 265137"/>
              <a:gd name="connsiteX45" fmla="*/ 152265 w 211552"/>
              <a:gd name="connsiteY45" fmla="*/ 47085 h 265137"/>
              <a:gd name="connsiteX46" fmla="*/ 151071 w 211552"/>
              <a:gd name="connsiteY46" fmla="*/ 47085 h 265137"/>
              <a:gd name="connsiteX47" fmla="*/ 150010 w 211552"/>
              <a:gd name="connsiteY47" fmla="*/ 45892 h 265137"/>
              <a:gd name="connsiteX48" fmla="*/ 147755 w 211552"/>
              <a:gd name="connsiteY48" fmla="*/ 48147 h 265137"/>
              <a:gd name="connsiteX49" fmla="*/ 147755 w 211552"/>
              <a:gd name="connsiteY49" fmla="*/ 50401 h 265137"/>
              <a:gd name="connsiteX50" fmla="*/ 150010 w 211552"/>
              <a:gd name="connsiteY50" fmla="*/ 57166 h 265137"/>
              <a:gd name="connsiteX51" fmla="*/ 151071 w 211552"/>
              <a:gd name="connsiteY51" fmla="*/ 59420 h 265137"/>
              <a:gd name="connsiteX52" fmla="*/ 152265 w 211552"/>
              <a:gd name="connsiteY52" fmla="*/ 60614 h 265137"/>
              <a:gd name="connsiteX53" fmla="*/ 152265 w 211552"/>
              <a:gd name="connsiteY53" fmla="*/ 61676 h 265137"/>
              <a:gd name="connsiteX54" fmla="*/ 156775 w 211552"/>
              <a:gd name="connsiteY54" fmla="*/ 62869 h 265137"/>
              <a:gd name="connsiteX55" fmla="*/ 159029 w 211552"/>
              <a:gd name="connsiteY55" fmla="*/ 65124 h 265137"/>
              <a:gd name="connsiteX56" fmla="*/ 159029 w 211552"/>
              <a:gd name="connsiteY56" fmla="*/ 67379 h 265137"/>
              <a:gd name="connsiteX57" fmla="*/ 157969 w 211552"/>
              <a:gd name="connsiteY57" fmla="*/ 70695 h 265137"/>
              <a:gd name="connsiteX58" fmla="*/ 157969 w 211552"/>
              <a:gd name="connsiteY58" fmla="*/ 72949 h 265137"/>
              <a:gd name="connsiteX59" fmla="*/ 159029 w 211552"/>
              <a:gd name="connsiteY59" fmla="*/ 76265 h 265137"/>
              <a:gd name="connsiteX60" fmla="*/ 161284 w 211552"/>
              <a:gd name="connsiteY60" fmla="*/ 77327 h 265137"/>
              <a:gd name="connsiteX61" fmla="*/ 160223 w 211552"/>
              <a:gd name="connsiteY61" fmla="*/ 72817 h 265137"/>
              <a:gd name="connsiteX62" fmla="*/ 160223 w 211552"/>
              <a:gd name="connsiteY62" fmla="*/ 71623 h 265137"/>
              <a:gd name="connsiteX63" fmla="*/ 162478 w 211552"/>
              <a:gd name="connsiteY63" fmla="*/ 75071 h 265137"/>
              <a:gd name="connsiteX64" fmla="*/ 163539 w 211552"/>
              <a:gd name="connsiteY64" fmla="*/ 77327 h 265137"/>
              <a:gd name="connsiteX65" fmla="*/ 164600 w 211552"/>
              <a:gd name="connsiteY65" fmla="*/ 78520 h 265137"/>
              <a:gd name="connsiteX66" fmla="*/ 170171 w 211552"/>
              <a:gd name="connsiteY66" fmla="*/ 76265 h 265137"/>
              <a:gd name="connsiteX67" fmla="*/ 172426 w 211552"/>
              <a:gd name="connsiteY67" fmla="*/ 76265 h 265137"/>
              <a:gd name="connsiteX68" fmla="*/ 174680 w 211552"/>
              <a:gd name="connsiteY68" fmla="*/ 78520 h 265137"/>
              <a:gd name="connsiteX69" fmla="*/ 176935 w 211552"/>
              <a:gd name="connsiteY69" fmla="*/ 79581 h 265137"/>
              <a:gd name="connsiteX70" fmla="*/ 177996 w 211552"/>
              <a:gd name="connsiteY70" fmla="*/ 83030 h 265137"/>
              <a:gd name="connsiteX71" fmla="*/ 180251 w 211552"/>
              <a:gd name="connsiteY71" fmla="*/ 83030 h 265137"/>
              <a:gd name="connsiteX72" fmla="*/ 181445 w 211552"/>
              <a:gd name="connsiteY72" fmla="*/ 84091 h 265137"/>
              <a:gd name="connsiteX73" fmla="*/ 181445 w 211552"/>
              <a:gd name="connsiteY73" fmla="*/ 81836 h 265137"/>
              <a:gd name="connsiteX74" fmla="*/ 180251 w 211552"/>
              <a:gd name="connsiteY74" fmla="*/ 79581 h 265137"/>
              <a:gd name="connsiteX75" fmla="*/ 179190 w 211552"/>
              <a:gd name="connsiteY75" fmla="*/ 79581 h 265137"/>
              <a:gd name="connsiteX76" fmla="*/ 178129 w 211552"/>
              <a:gd name="connsiteY76" fmla="*/ 77327 h 265137"/>
              <a:gd name="connsiteX77" fmla="*/ 179190 w 211552"/>
              <a:gd name="connsiteY77" fmla="*/ 74011 h 265137"/>
              <a:gd name="connsiteX78" fmla="*/ 183700 w 211552"/>
              <a:gd name="connsiteY78" fmla="*/ 71755 h 265137"/>
              <a:gd name="connsiteX79" fmla="*/ 184761 w 211552"/>
              <a:gd name="connsiteY79" fmla="*/ 72949 h 265137"/>
              <a:gd name="connsiteX80" fmla="*/ 189270 w 211552"/>
              <a:gd name="connsiteY80" fmla="*/ 74011 h 265137"/>
              <a:gd name="connsiteX81" fmla="*/ 200544 w 211552"/>
              <a:gd name="connsiteY81" fmla="*/ 85284 h 265137"/>
              <a:gd name="connsiteX82" fmla="*/ 200544 w 211552"/>
              <a:gd name="connsiteY82" fmla="*/ 87539 h 265137"/>
              <a:gd name="connsiteX83" fmla="*/ 202799 w 211552"/>
              <a:gd name="connsiteY83" fmla="*/ 88733 h 265137"/>
              <a:gd name="connsiteX84" fmla="*/ 205054 w 211552"/>
              <a:gd name="connsiteY84" fmla="*/ 92049 h 265137"/>
              <a:gd name="connsiteX85" fmla="*/ 206115 w 211552"/>
              <a:gd name="connsiteY85" fmla="*/ 93243 h 265137"/>
              <a:gd name="connsiteX86" fmla="*/ 207176 w 211552"/>
              <a:gd name="connsiteY86" fmla="*/ 95497 h 265137"/>
              <a:gd name="connsiteX87" fmla="*/ 209431 w 211552"/>
              <a:gd name="connsiteY87" fmla="*/ 95497 h 265137"/>
              <a:gd name="connsiteX88" fmla="*/ 210492 w 211552"/>
              <a:gd name="connsiteY88" fmla="*/ 96559 h 265137"/>
              <a:gd name="connsiteX89" fmla="*/ 211553 w 211552"/>
              <a:gd name="connsiteY89" fmla="*/ 98813 h 265137"/>
              <a:gd name="connsiteX90" fmla="*/ 211553 w 211552"/>
              <a:gd name="connsiteY90" fmla="*/ 101068 h 265137"/>
              <a:gd name="connsiteX91" fmla="*/ 210492 w 211552"/>
              <a:gd name="connsiteY91" fmla="*/ 100007 h 265137"/>
              <a:gd name="connsiteX92" fmla="*/ 205982 w 211552"/>
              <a:gd name="connsiteY92" fmla="*/ 100007 h 265137"/>
              <a:gd name="connsiteX93" fmla="*/ 203727 w 211552"/>
              <a:gd name="connsiteY93" fmla="*/ 97752 h 265137"/>
              <a:gd name="connsiteX94" fmla="*/ 200412 w 211552"/>
              <a:gd name="connsiteY94" fmla="*/ 97752 h 265137"/>
              <a:gd name="connsiteX95" fmla="*/ 200412 w 211552"/>
              <a:gd name="connsiteY95" fmla="*/ 101068 h 265137"/>
              <a:gd name="connsiteX96" fmla="*/ 201473 w 211552"/>
              <a:gd name="connsiteY96" fmla="*/ 102129 h 265137"/>
              <a:gd name="connsiteX97" fmla="*/ 202534 w 211552"/>
              <a:gd name="connsiteY97" fmla="*/ 104384 h 265137"/>
              <a:gd name="connsiteX98" fmla="*/ 208105 w 211552"/>
              <a:gd name="connsiteY98" fmla="*/ 118973 h 265137"/>
              <a:gd name="connsiteX99" fmla="*/ 204789 w 211552"/>
              <a:gd name="connsiteY99" fmla="*/ 129054 h 265137"/>
              <a:gd name="connsiteX100" fmla="*/ 203595 w 211552"/>
              <a:gd name="connsiteY100" fmla="*/ 129054 h 265137"/>
              <a:gd name="connsiteX101" fmla="*/ 200279 w 211552"/>
              <a:gd name="connsiteY101" fmla="*/ 131309 h 265137"/>
              <a:gd name="connsiteX102" fmla="*/ 196963 w 211552"/>
              <a:gd name="connsiteY102" fmla="*/ 131309 h 265137"/>
              <a:gd name="connsiteX103" fmla="*/ 192454 w 211552"/>
              <a:gd name="connsiteY103" fmla="*/ 129054 h 265137"/>
              <a:gd name="connsiteX104" fmla="*/ 198024 w 211552"/>
              <a:gd name="connsiteY104" fmla="*/ 134625 h 265137"/>
              <a:gd name="connsiteX105" fmla="*/ 202534 w 211552"/>
              <a:gd name="connsiteY105" fmla="*/ 135686 h 265137"/>
              <a:gd name="connsiteX106" fmla="*/ 127197 w 211552"/>
              <a:gd name="connsiteY106" fmla="*/ 265138 h 265137"/>
              <a:gd name="connsiteX107" fmla="*/ 88998 w 211552"/>
              <a:gd name="connsiteY107" fmla="*/ 239274 h 265137"/>
              <a:gd name="connsiteX108" fmla="*/ 73214 w 211552"/>
              <a:gd name="connsiteY108" fmla="*/ 226939 h 265137"/>
              <a:gd name="connsiteX109" fmla="*/ 52921 w 211552"/>
              <a:gd name="connsiteY109" fmla="*/ 213410 h 265137"/>
              <a:gd name="connsiteX110" fmla="*/ 53983 w 211552"/>
              <a:gd name="connsiteY110" fmla="*/ 213410 h 265137"/>
              <a:gd name="connsiteX111" fmla="*/ 53983 w 211552"/>
              <a:gd name="connsiteY111" fmla="*/ 212216 h 265137"/>
              <a:gd name="connsiteX112" fmla="*/ 0 w 211552"/>
              <a:gd name="connsiteY112" fmla="*/ 150276 h 265137"/>
              <a:gd name="connsiteX113" fmla="*/ 1061 w 211552"/>
              <a:gd name="connsiteY113" fmla="*/ 148020 h 265137"/>
              <a:gd name="connsiteX114" fmla="*/ 0 w 211552"/>
              <a:gd name="connsiteY114" fmla="*/ 145766 h 265137"/>
              <a:gd name="connsiteX115" fmla="*/ 2255 w 211552"/>
              <a:gd name="connsiteY115" fmla="*/ 144705 h 265137"/>
              <a:gd name="connsiteX116" fmla="*/ 1194 w 211552"/>
              <a:gd name="connsiteY116" fmla="*/ 143644 h 265137"/>
              <a:gd name="connsiteX117" fmla="*/ 2255 w 211552"/>
              <a:gd name="connsiteY117" fmla="*/ 142583 h 265137"/>
              <a:gd name="connsiteX118" fmla="*/ 3316 w 211552"/>
              <a:gd name="connsiteY118" fmla="*/ 143644 h 265137"/>
              <a:gd name="connsiteX119" fmla="*/ 5570 w 211552"/>
              <a:gd name="connsiteY119" fmla="*/ 138073 h 265137"/>
              <a:gd name="connsiteX120" fmla="*/ 2255 w 211552"/>
              <a:gd name="connsiteY120" fmla="*/ 135818 h 265137"/>
              <a:gd name="connsiteX121" fmla="*/ 2255 w 211552"/>
              <a:gd name="connsiteY121" fmla="*/ 134757 h 265137"/>
              <a:gd name="connsiteX122" fmla="*/ 3316 w 211552"/>
              <a:gd name="connsiteY122" fmla="*/ 134757 h 265137"/>
              <a:gd name="connsiteX123" fmla="*/ 6632 w 211552"/>
              <a:gd name="connsiteY123" fmla="*/ 135818 h 265137"/>
              <a:gd name="connsiteX124" fmla="*/ 7825 w 211552"/>
              <a:gd name="connsiteY124" fmla="*/ 133564 h 265137"/>
              <a:gd name="connsiteX125" fmla="*/ 7825 w 211552"/>
              <a:gd name="connsiteY125" fmla="*/ 130248 h 265137"/>
              <a:gd name="connsiteX126" fmla="*/ 8886 w 211552"/>
              <a:gd name="connsiteY126" fmla="*/ 131441 h 265137"/>
              <a:gd name="connsiteX127" fmla="*/ 21222 w 211552"/>
              <a:gd name="connsiteY127" fmla="*/ 106638 h 265137"/>
              <a:gd name="connsiteX128" fmla="*/ 23476 w 211552"/>
              <a:gd name="connsiteY128" fmla="*/ 86346 h 265137"/>
              <a:gd name="connsiteX129" fmla="*/ 25731 w 211552"/>
              <a:gd name="connsiteY129" fmla="*/ 86346 h 265137"/>
              <a:gd name="connsiteX130" fmla="*/ 25731 w 211552"/>
              <a:gd name="connsiteY130" fmla="*/ 84091 h 265137"/>
              <a:gd name="connsiteX131" fmla="*/ 24670 w 211552"/>
              <a:gd name="connsiteY131" fmla="*/ 83030 h 265137"/>
              <a:gd name="connsiteX132" fmla="*/ 25731 w 211552"/>
              <a:gd name="connsiteY132" fmla="*/ 69501 h 265137"/>
              <a:gd name="connsiteX133" fmla="*/ 30241 w 211552"/>
              <a:gd name="connsiteY133" fmla="*/ 67246 h 265137"/>
              <a:gd name="connsiteX134" fmla="*/ 31434 w 211552"/>
              <a:gd name="connsiteY134" fmla="*/ 66052 h 265137"/>
              <a:gd name="connsiteX135" fmla="*/ 34750 w 211552"/>
              <a:gd name="connsiteY135" fmla="*/ 66052 h 265137"/>
              <a:gd name="connsiteX136" fmla="*/ 35944 w 211552"/>
              <a:gd name="connsiteY136" fmla="*/ 64992 h 265137"/>
              <a:gd name="connsiteX137" fmla="*/ 34750 w 211552"/>
              <a:gd name="connsiteY137" fmla="*/ 60482 h 265137"/>
              <a:gd name="connsiteX138" fmla="*/ 33689 w 211552"/>
              <a:gd name="connsiteY138" fmla="*/ 59288 h 265137"/>
              <a:gd name="connsiteX139" fmla="*/ 31434 w 211552"/>
              <a:gd name="connsiteY139" fmla="*/ 55972 h 265137"/>
              <a:gd name="connsiteX140" fmla="*/ 30241 w 211552"/>
              <a:gd name="connsiteY140" fmla="*/ 55972 h 265137"/>
              <a:gd name="connsiteX141" fmla="*/ 27986 w 211552"/>
              <a:gd name="connsiteY141" fmla="*/ 51463 h 265137"/>
              <a:gd name="connsiteX142" fmla="*/ 33557 w 211552"/>
              <a:gd name="connsiteY142" fmla="*/ 13264 h 26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211552" h="265137">
                <a:moveTo>
                  <a:pt x="34485" y="13396"/>
                </a:moveTo>
                <a:cubicBezTo>
                  <a:pt x="45096" y="12998"/>
                  <a:pt x="42974" y="15518"/>
                  <a:pt x="51330" y="19099"/>
                </a:cubicBezTo>
                <a:cubicBezTo>
                  <a:pt x="62471" y="19365"/>
                  <a:pt x="77194" y="10743"/>
                  <a:pt x="85152" y="10080"/>
                </a:cubicBezTo>
                <a:lnTo>
                  <a:pt x="86213" y="6765"/>
                </a:lnTo>
                <a:lnTo>
                  <a:pt x="86213" y="2255"/>
                </a:lnTo>
                <a:lnTo>
                  <a:pt x="88467" y="0"/>
                </a:lnTo>
                <a:lnTo>
                  <a:pt x="94038" y="0"/>
                </a:lnTo>
                <a:lnTo>
                  <a:pt x="95099" y="1194"/>
                </a:lnTo>
                <a:lnTo>
                  <a:pt x="97354" y="2255"/>
                </a:lnTo>
                <a:lnTo>
                  <a:pt x="98415" y="3316"/>
                </a:lnTo>
                <a:lnTo>
                  <a:pt x="99609" y="5570"/>
                </a:lnTo>
                <a:cubicBezTo>
                  <a:pt x="105577" y="5836"/>
                  <a:pt x="99609" y="3846"/>
                  <a:pt x="110883" y="4510"/>
                </a:cubicBezTo>
                <a:lnTo>
                  <a:pt x="109822" y="6765"/>
                </a:lnTo>
                <a:lnTo>
                  <a:pt x="110883" y="6765"/>
                </a:lnTo>
                <a:lnTo>
                  <a:pt x="112076" y="10080"/>
                </a:lnTo>
                <a:lnTo>
                  <a:pt x="112076" y="14590"/>
                </a:lnTo>
                <a:lnTo>
                  <a:pt x="110883" y="15651"/>
                </a:lnTo>
                <a:lnTo>
                  <a:pt x="108628" y="14590"/>
                </a:lnTo>
                <a:lnTo>
                  <a:pt x="107435" y="16845"/>
                </a:lnTo>
                <a:lnTo>
                  <a:pt x="108628" y="19099"/>
                </a:lnTo>
                <a:lnTo>
                  <a:pt x="109689" y="17905"/>
                </a:lnTo>
                <a:lnTo>
                  <a:pt x="110750" y="19099"/>
                </a:lnTo>
                <a:lnTo>
                  <a:pt x="110750" y="24670"/>
                </a:lnTo>
                <a:lnTo>
                  <a:pt x="111944" y="27986"/>
                </a:lnTo>
                <a:lnTo>
                  <a:pt x="114199" y="30241"/>
                </a:lnTo>
                <a:lnTo>
                  <a:pt x="116454" y="31302"/>
                </a:lnTo>
                <a:lnTo>
                  <a:pt x="119770" y="38066"/>
                </a:lnTo>
                <a:lnTo>
                  <a:pt x="124279" y="42576"/>
                </a:lnTo>
                <a:cubicBezTo>
                  <a:pt x="126401" y="35413"/>
                  <a:pt x="132635" y="36209"/>
                  <a:pt x="128789" y="27986"/>
                </a:cubicBezTo>
                <a:lnTo>
                  <a:pt x="129850" y="27986"/>
                </a:lnTo>
                <a:lnTo>
                  <a:pt x="132104" y="26925"/>
                </a:lnTo>
                <a:lnTo>
                  <a:pt x="132104" y="25731"/>
                </a:lnTo>
                <a:lnTo>
                  <a:pt x="136614" y="25731"/>
                </a:lnTo>
                <a:lnTo>
                  <a:pt x="138869" y="27986"/>
                </a:lnTo>
                <a:lnTo>
                  <a:pt x="141124" y="27986"/>
                </a:lnTo>
                <a:lnTo>
                  <a:pt x="144439" y="26925"/>
                </a:lnTo>
                <a:lnTo>
                  <a:pt x="146694" y="27986"/>
                </a:lnTo>
                <a:lnTo>
                  <a:pt x="148949" y="30241"/>
                </a:lnTo>
                <a:lnTo>
                  <a:pt x="151204" y="33557"/>
                </a:lnTo>
                <a:lnTo>
                  <a:pt x="153459" y="33557"/>
                </a:lnTo>
                <a:lnTo>
                  <a:pt x="154520" y="38066"/>
                </a:lnTo>
                <a:lnTo>
                  <a:pt x="155714" y="40321"/>
                </a:lnTo>
                <a:lnTo>
                  <a:pt x="156775" y="44831"/>
                </a:lnTo>
                <a:lnTo>
                  <a:pt x="155714" y="47085"/>
                </a:lnTo>
                <a:lnTo>
                  <a:pt x="154520" y="48147"/>
                </a:lnTo>
                <a:lnTo>
                  <a:pt x="152265" y="47085"/>
                </a:lnTo>
                <a:lnTo>
                  <a:pt x="151071" y="47085"/>
                </a:lnTo>
                <a:lnTo>
                  <a:pt x="150010" y="45892"/>
                </a:lnTo>
                <a:lnTo>
                  <a:pt x="147755" y="48147"/>
                </a:lnTo>
                <a:lnTo>
                  <a:pt x="147755" y="50401"/>
                </a:lnTo>
                <a:lnTo>
                  <a:pt x="150010" y="57166"/>
                </a:lnTo>
                <a:lnTo>
                  <a:pt x="151071" y="59420"/>
                </a:lnTo>
                <a:lnTo>
                  <a:pt x="152265" y="60614"/>
                </a:lnTo>
                <a:lnTo>
                  <a:pt x="152265" y="61676"/>
                </a:lnTo>
                <a:lnTo>
                  <a:pt x="156775" y="62869"/>
                </a:lnTo>
                <a:lnTo>
                  <a:pt x="159029" y="65124"/>
                </a:lnTo>
                <a:lnTo>
                  <a:pt x="159029" y="67379"/>
                </a:lnTo>
                <a:lnTo>
                  <a:pt x="157969" y="70695"/>
                </a:lnTo>
                <a:lnTo>
                  <a:pt x="157969" y="72949"/>
                </a:lnTo>
                <a:lnTo>
                  <a:pt x="159029" y="76265"/>
                </a:lnTo>
                <a:lnTo>
                  <a:pt x="161284" y="77327"/>
                </a:lnTo>
                <a:lnTo>
                  <a:pt x="160223" y="72817"/>
                </a:lnTo>
                <a:lnTo>
                  <a:pt x="160223" y="71623"/>
                </a:lnTo>
                <a:lnTo>
                  <a:pt x="162478" y="75071"/>
                </a:lnTo>
                <a:lnTo>
                  <a:pt x="163539" y="77327"/>
                </a:lnTo>
                <a:lnTo>
                  <a:pt x="164600" y="78520"/>
                </a:lnTo>
                <a:lnTo>
                  <a:pt x="170171" y="76265"/>
                </a:lnTo>
                <a:lnTo>
                  <a:pt x="172426" y="76265"/>
                </a:lnTo>
                <a:lnTo>
                  <a:pt x="174680" y="78520"/>
                </a:lnTo>
                <a:lnTo>
                  <a:pt x="176935" y="79581"/>
                </a:lnTo>
                <a:lnTo>
                  <a:pt x="177996" y="83030"/>
                </a:lnTo>
                <a:lnTo>
                  <a:pt x="180251" y="83030"/>
                </a:lnTo>
                <a:lnTo>
                  <a:pt x="181445" y="84091"/>
                </a:lnTo>
                <a:lnTo>
                  <a:pt x="181445" y="81836"/>
                </a:lnTo>
                <a:lnTo>
                  <a:pt x="180251" y="79581"/>
                </a:lnTo>
                <a:lnTo>
                  <a:pt x="179190" y="79581"/>
                </a:lnTo>
                <a:lnTo>
                  <a:pt x="178129" y="77327"/>
                </a:lnTo>
                <a:lnTo>
                  <a:pt x="179190" y="74011"/>
                </a:lnTo>
                <a:lnTo>
                  <a:pt x="183700" y="71755"/>
                </a:lnTo>
                <a:lnTo>
                  <a:pt x="184761" y="72949"/>
                </a:lnTo>
                <a:lnTo>
                  <a:pt x="189270" y="74011"/>
                </a:lnTo>
                <a:lnTo>
                  <a:pt x="200544" y="85284"/>
                </a:lnTo>
                <a:lnTo>
                  <a:pt x="200544" y="87539"/>
                </a:lnTo>
                <a:lnTo>
                  <a:pt x="202799" y="88733"/>
                </a:lnTo>
                <a:lnTo>
                  <a:pt x="205054" y="92049"/>
                </a:lnTo>
                <a:lnTo>
                  <a:pt x="206115" y="93243"/>
                </a:lnTo>
                <a:lnTo>
                  <a:pt x="207176" y="95497"/>
                </a:lnTo>
                <a:lnTo>
                  <a:pt x="209431" y="95497"/>
                </a:lnTo>
                <a:lnTo>
                  <a:pt x="210492" y="96559"/>
                </a:lnTo>
                <a:lnTo>
                  <a:pt x="211553" y="98813"/>
                </a:lnTo>
                <a:lnTo>
                  <a:pt x="211553" y="101068"/>
                </a:lnTo>
                <a:lnTo>
                  <a:pt x="210492" y="100007"/>
                </a:lnTo>
                <a:lnTo>
                  <a:pt x="205982" y="100007"/>
                </a:lnTo>
                <a:lnTo>
                  <a:pt x="203727" y="97752"/>
                </a:lnTo>
                <a:lnTo>
                  <a:pt x="200412" y="97752"/>
                </a:lnTo>
                <a:lnTo>
                  <a:pt x="200412" y="101068"/>
                </a:lnTo>
                <a:lnTo>
                  <a:pt x="201473" y="102129"/>
                </a:lnTo>
                <a:lnTo>
                  <a:pt x="202534" y="104384"/>
                </a:lnTo>
                <a:cubicBezTo>
                  <a:pt x="201871" y="111281"/>
                  <a:pt x="203727" y="113668"/>
                  <a:pt x="208105" y="118973"/>
                </a:cubicBezTo>
                <a:lnTo>
                  <a:pt x="204789" y="129054"/>
                </a:lnTo>
                <a:lnTo>
                  <a:pt x="203595" y="129054"/>
                </a:lnTo>
                <a:lnTo>
                  <a:pt x="200279" y="131309"/>
                </a:lnTo>
                <a:lnTo>
                  <a:pt x="196963" y="131309"/>
                </a:lnTo>
                <a:lnTo>
                  <a:pt x="192454" y="129054"/>
                </a:lnTo>
                <a:lnTo>
                  <a:pt x="198024" y="134625"/>
                </a:lnTo>
                <a:lnTo>
                  <a:pt x="202534" y="135686"/>
                </a:lnTo>
                <a:cubicBezTo>
                  <a:pt x="188474" y="176936"/>
                  <a:pt x="150143" y="216858"/>
                  <a:pt x="127197" y="265138"/>
                </a:cubicBezTo>
                <a:lnTo>
                  <a:pt x="88998" y="239274"/>
                </a:lnTo>
                <a:lnTo>
                  <a:pt x="73214" y="226939"/>
                </a:lnTo>
                <a:lnTo>
                  <a:pt x="52921" y="213410"/>
                </a:lnTo>
                <a:lnTo>
                  <a:pt x="53983" y="213410"/>
                </a:lnTo>
                <a:lnTo>
                  <a:pt x="53983" y="212216"/>
                </a:lnTo>
                <a:cubicBezTo>
                  <a:pt x="34883" y="210359"/>
                  <a:pt x="12202" y="165396"/>
                  <a:pt x="0" y="150276"/>
                </a:cubicBezTo>
                <a:lnTo>
                  <a:pt x="1061" y="148020"/>
                </a:lnTo>
                <a:lnTo>
                  <a:pt x="0" y="145766"/>
                </a:lnTo>
                <a:lnTo>
                  <a:pt x="2255" y="144705"/>
                </a:lnTo>
                <a:lnTo>
                  <a:pt x="1194" y="143644"/>
                </a:lnTo>
                <a:lnTo>
                  <a:pt x="2255" y="142583"/>
                </a:lnTo>
                <a:lnTo>
                  <a:pt x="3316" y="143644"/>
                </a:lnTo>
                <a:lnTo>
                  <a:pt x="5570" y="138073"/>
                </a:lnTo>
                <a:lnTo>
                  <a:pt x="2255" y="135818"/>
                </a:lnTo>
                <a:lnTo>
                  <a:pt x="2255" y="134757"/>
                </a:lnTo>
                <a:lnTo>
                  <a:pt x="3316" y="134757"/>
                </a:lnTo>
                <a:lnTo>
                  <a:pt x="6632" y="135818"/>
                </a:lnTo>
                <a:lnTo>
                  <a:pt x="7825" y="133564"/>
                </a:lnTo>
                <a:lnTo>
                  <a:pt x="7825" y="130248"/>
                </a:lnTo>
                <a:lnTo>
                  <a:pt x="8886" y="131441"/>
                </a:lnTo>
                <a:lnTo>
                  <a:pt x="21222" y="106638"/>
                </a:lnTo>
                <a:lnTo>
                  <a:pt x="23476" y="86346"/>
                </a:lnTo>
                <a:lnTo>
                  <a:pt x="25731" y="86346"/>
                </a:lnTo>
                <a:lnTo>
                  <a:pt x="25731" y="84091"/>
                </a:lnTo>
                <a:lnTo>
                  <a:pt x="24670" y="83030"/>
                </a:lnTo>
                <a:lnTo>
                  <a:pt x="25731" y="69501"/>
                </a:lnTo>
                <a:lnTo>
                  <a:pt x="30241" y="67246"/>
                </a:lnTo>
                <a:lnTo>
                  <a:pt x="31434" y="66052"/>
                </a:lnTo>
                <a:lnTo>
                  <a:pt x="34750" y="66052"/>
                </a:lnTo>
                <a:lnTo>
                  <a:pt x="35944" y="64992"/>
                </a:lnTo>
                <a:lnTo>
                  <a:pt x="34750" y="60482"/>
                </a:lnTo>
                <a:lnTo>
                  <a:pt x="33689" y="59288"/>
                </a:lnTo>
                <a:lnTo>
                  <a:pt x="31434" y="55972"/>
                </a:lnTo>
                <a:lnTo>
                  <a:pt x="30241" y="55972"/>
                </a:lnTo>
                <a:lnTo>
                  <a:pt x="27986" y="51463"/>
                </a:lnTo>
                <a:lnTo>
                  <a:pt x="33557" y="13264"/>
                </a:lnTo>
              </a:path>
            </a:pathLst>
          </a:custGeom>
          <a:solidFill>
            <a:schemeClr val="bg1">
              <a:lumMod val="85000"/>
            </a:schemeClr>
          </a:solidFill>
          <a:ln w="13251" cap="flat">
            <a:noFill/>
            <a:prstDash val="solid"/>
            <a:miter/>
          </a:ln>
        </p:spPr>
        <p:txBody>
          <a:bodyPr rtlCol="0" anchor="ctr"/>
          <a:lstStyle/>
          <a:p>
            <a:endParaRPr lang="en-FI" sz="816"/>
          </a:p>
        </p:txBody>
      </p:sp>
      <p:sp>
        <p:nvSpPr>
          <p:cNvPr id="1497" name="Freeform: Shape 1496">
            <a:extLst>
              <a:ext uri="{FF2B5EF4-FFF2-40B4-BE49-F238E27FC236}">
                <a16:creationId xmlns:a16="http://schemas.microsoft.com/office/drawing/2014/main" id="{A86F2A09-8CC2-6400-EBA8-B2ACFDD1647D}"/>
              </a:ext>
            </a:extLst>
          </p:cNvPr>
          <p:cNvSpPr/>
          <p:nvPr/>
        </p:nvSpPr>
        <p:spPr>
          <a:xfrm>
            <a:off x="4252399" y="3516673"/>
            <a:ext cx="2045" cy="4572"/>
          </a:xfrm>
          <a:custGeom>
            <a:avLst/>
            <a:gdLst>
              <a:gd name="connsiteX0" fmla="*/ 3316 w 4509"/>
              <a:gd name="connsiteY0" fmla="*/ 0 h 10080"/>
              <a:gd name="connsiteX1" fmla="*/ 4510 w 4509"/>
              <a:gd name="connsiteY1" fmla="*/ 1194 h 10080"/>
              <a:gd name="connsiteX2" fmla="*/ 4510 w 4509"/>
              <a:gd name="connsiteY2" fmla="*/ 3316 h 10080"/>
              <a:gd name="connsiteX3" fmla="*/ 3316 w 4509"/>
              <a:gd name="connsiteY3" fmla="*/ 7826 h 10080"/>
              <a:gd name="connsiteX4" fmla="*/ 1061 w 4509"/>
              <a:gd name="connsiteY4" fmla="*/ 9019 h 10080"/>
              <a:gd name="connsiteX5" fmla="*/ 0 w 4509"/>
              <a:gd name="connsiteY5" fmla="*/ 10080 h 10080"/>
              <a:gd name="connsiteX6" fmla="*/ 3316 w 4509"/>
              <a:gd name="connsiteY6" fmla="*/ 0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9" h="10080">
                <a:moveTo>
                  <a:pt x="3316" y="0"/>
                </a:moveTo>
                <a:lnTo>
                  <a:pt x="4510" y="1194"/>
                </a:lnTo>
                <a:lnTo>
                  <a:pt x="4510" y="3316"/>
                </a:lnTo>
                <a:lnTo>
                  <a:pt x="3316" y="7826"/>
                </a:lnTo>
                <a:lnTo>
                  <a:pt x="1061" y="9019"/>
                </a:lnTo>
                <a:lnTo>
                  <a:pt x="0" y="10080"/>
                </a:lnTo>
                <a:lnTo>
                  <a:pt x="3316" y="0"/>
                </a:lnTo>
              </a:path>
            </a:pathLst>
          </a:custGeom>
          <a:solidFill>
            <a:schemeClr val="bg1">
              <a:lumMod val="85000"/>
            </a:schemeClr>
          </a:solidFill>
          <a:ln w="13251" cap="flat">
            <a:noFill/>
            <a:prstDash val="solid"/>
            <a:miter/>
          </a:ln>
        </p:spPr>
        <p:txBody>
          <a:bodyPr rtlCol="0" anchor="ctr"/>
          <a:lstStyle/>
          <a:p>
            <a:endParaRPr lang="en-FI" sz="816"/>
          </a:p>
        </p:txBody>
      </p:sp>
      <p:sp>
        <p:nvSpPr>
          <p:cNvPr id="1498" name="Freeform: Shape 1497">
            <a:extLst>
              <a:ext uri="{FF2B5EF4-FFF2-40B4-BE49-F238E27FC236}">
                <a16:creationId xmlns:a16="http://schemas.microsoft.com/office/drawing/2014/main" id="{77B81D6C-3E8D-96EC-54C6-5C05F09D3EFF}"/>
              </a:ext>
            </a:extLst>
          </p:cNvPr>
          <p:cNvSpPr/>
          <p:nvPr/>
        </p:nvSpPr>
        <p:spPr>
          <a:xfrm>
            <a:off x="4291324" y="3447246"/>
            <a:ext cx="82301" cy="68825"/>
          </a:xfrm>
          <a:custGeom>
            <a:avLst/>
            <a:gdLst>
              <a:gd name="connsiteX0" fmla="*/ 7560 w 181444"/>
              <a:gd name="connsiteY0" fmla="*/ 0 h 151734"/>
              <a:gd name="connsiteX1" fmla="*/ 9815 w 181444"/>
              <a:gd name="connsiteY1" fmla="*/ 1061 h 151734"/>
              <a:gd name="connsiteX2" fmla="*/ 10876 w 181444"/>
              <a:gd name="connsiteY2" fmla="*/ 3316 h 151734"/>
              <a:gd name="connsiteX3" fmla="*/ 16447 w 181444"/>
              <a:gd name="connsiteY3" fmla="*/ 4510 h 151734"/>
              <a:gd name="connsiteX4" fmla="*/ 18702 w 181444"/>
              <a:gd name="connsiteY4" fmla="*/ 3316 h 151734"/>
              <a:gd name="connsiteX5" fmla="*/ 28782 w 181444"/>
              <a:gd name="connsiteY5" fmla="*/ 5570 h 151734"/>
              <a:gd name="connsiteX6" fmla="*/ 41117 w 181444"/>
              <a:gd name="connsiteY6" fmla="*/ 7826 h 151734"/>
              <a:gd name="connsiteX7" fmla="*/ 56901 w 181444"/>
              <a:gd name="connsiteY7" fmla="*/ 11142 h 151734"/>
              <a:gd name="connsiteX8" fmla="*/ 56901 w 181444"/>
              <a:gd name="connsiteY8" fmla="*/ 12335 h 151734"/>
              <a:gd name="connsiteX9" fmla="*/ 60216 w 181444"/>
              <a:gd name="connsiteY9" fmla="*/ 13396 h 151734"/>
              <a:gd name="connsiteX10" fmla="*/ 62471 w 181444"/>
              <a:gd name="connsiteY10" fmla="*/ 13396 h 151734"/>
              <a:gd name="connsiteX11" fmla="*/ 62471 w 181444"/>
              <a:gd name="connsiteY11" fmla="*/ 11142 h 151734"/>
              <a:gd name="connsiteX12" fmla="*/ 93906 w 181444"/>
              <a:gd name="connsiteY12" fmla="*/ 12335 h 151734"/>
              <a:gd name="connsiteX13" fmla="*/ 95099 w 181444"/>
              <a:gd name="connsiteY13" fmla="*/ 13396 h 151734"/>
              <a:gd name="connsiteX14" fmla="*/ 96160 w 181444"/>
              <a:gd name="connsiteY14" fmla="*/ 12335 h 151734"/>
              <a:gd name="connsiteX15" fmla="*/ 113005 w 181444"/>
              <a:gd name="connsiteY15" fmla="*/ 12335 h 151734"/>
              <a:gd name="connsiteX16" fmla="*/ 147888 w 181444"/>
              <a:gd name="connsiteY16" fmla="*/ 33689 h 151734"/>
              <a:gd name="connsiteX17" fmla="*/ 154653 w 181444"/>
              <a:gd name="connsiteY17" fmla="*/ 29180 h 151734"/>
              <a:gd name="connsiteX18" fmla="*/ 154653 w 181444"/>
              <a:gd name="connsiteY18" fmla="*/ 28119 h 151734"/>
              <a:gd name="connsiteX19" fmla="*/ 155714 w 181444"/>
              <a:gd name="connsiteY19" fmla="*/ 26925 h 151734"/>
              <a:gd name="connsiteX20" fmla="*/ 155714 w 181444"/>
              <a:gd name="connsiteY20" fmla="*/ 32629 h 151734"/>
              <a:gd name="connsiteX21" fmla="*/ 154653 w 181444"/>
              <a:gd name="connsiteY21" fmla="*/ 34883 h 151734"/>
              <a:gd name="connsiteX22" fmla="*/ 153459 w 181444"/>
              <a:gd name="connsiteY22" fmla="*/ 34883 h 151734"/>
              <a:gd name="connsiteX23" fmla="*/ 154653 w 181444"/>
              <a:gd name="connsiteY23" fmla="*/ 31434 h 151734"/>
              <a:gd name="connsiteX24" fmla="*/ 153459 w 181444"/>
              <a:gd name="connsiteY24" fmla="*/ 30373 h 151734"/>
              <a:gd name="connsiteX25" fmla="*/ 151204 w 181444"/>
              <a:gd name="connsiteY25" fmla="*/ 32629 h 151734"/>
              <a:gd name="connsiteX26" fmla="*/ 150010 w 181444"/>
              <a:gd name="connsiteY26" fmla="*/ 35944 h 151734"/>
              <a:gd name="connsiteX27" fmla="*/ 175874 w 181444"/>
              <a:gd name="connsiteY27" fmla="*/ 56237 h 151734"/>
              <a:gd name="connsiteX28" fmla="*/ 180384 w 181444"/>
              <a:gd name="connsiteY28" fmla="*/ 64063 h 151734"/>
              <a:gd name="connsiteX29" fmla="*/ 181445 w 181444"/>
              <a:gd name="connsiteY29" fmla="*/ 64063 h 151734"/>
              <a:gd name="connsiteX30" fmla="*/ 181445 w 181444"/>
              <a:gd name="connsiteY30" fmla="*/ 65124 h 151734"/>
              <a:gd name="connsiteX31" fmla="*/ 180384 w 181444"/>
              <a:gd name="connsiteY31" fmla="*/ 66318 h 151734"/>
              <a:gd name="connsiteX32" fmla="*/ 179323 w 181444"/>
              <a:gd name="connsiteY32" fmla="*/ 66318 h 151734"/>
              <a:gd name="connsiteX33" fmla="*/ 172558 w 181444"/>
              <a:gd name="connsiteY33" fmla="*/ 76398 h 151734"/>
              <a:gd name="connsiteX34" fmla="*/ 173752 w 181444"/>
              <a:gd name="connsiteY34" fmla="*/ 77459 h 151734"/>
              <a:gd name="connsiteX35" fmla="*/ 172558 w 181444"/>
              <a:gd name="connsiteY35" fmla="*/ 79714 h 151734"/>
              <a:gd name="connsiteX36" fmla="*/ 172558 w 181444"/>
              <a:gd name="connsiteY36" fmla="*/ 78653 h 151734"/>
              <a:gd name="connsiteX37" fmla="*/ 171497 w 181444"/>
              <a:gd name="connsiteY37" fmla="*/ 79714 h 151734"/>
              <a:gd name="connsiteX38" fmla="*/ 166988 w 181444"/>
              <a:gd name="connsiteY38" fmla="*/ 83030 h 151734"/>
              <a:gd name="connsiteX39" fmla="*/ 168049 w 181444"/>
              <a:gd name="connsiteY39" fmla="*/ 84223 h 151734"/>
              <a:gd name="connsiteX40" fmla="*/ 134359 w 181444"/>
              <a:gd name="connsiteY40" fmla="*/ 143909 h 151734"/>
              <a:gd name="connsiteX41" fmla="*/ 135420 w 181444"/>
              <a:gd name="connsiteY41" fmla="*/ 146164 h 151734"/>
              <a:gd name="connsiteX42" fmla="*/ 127595 w 181444"/>
              <a:gd name="connsiteY42" fmla="*/ 151735 h 151734"/>
              <a:gd name="connsiteX43" fmla="*/ 122024 w 181444"/>
              <a:gd name="connsiteY43" fmla="*/ 151735 h 151734"/>
              <a:gd name="connsiteX44" fmla="*/ 120830 w 181444"/>
              <a:gd name="connsiteY44" fmla="*/ 149480 h 151734"/>
              <a:gd name="connsiteX45" fmla="*/ 115260 w 181444"/>
              <a:gd name="connsiteY45" fmla="*/ 149480 h 151734"/>
              <a:gd name="connsiteX46" fmla="*/ 113005 w 181444"/>
              <a:gd name="connsiteY46" fmla="*/ 150541 h 151734"/>
              <a:gd name="connsiteX47" fmla="*/ 111944 w 181444"/>
              <a:gd name="connsiteY47" fmla="*/ 148286 h 151734"/>
              <a:gd name="connsiteX48" fmla="*/ 109689 w 181444"/>
              <a:gd name="connsiteY48" fmla="*/ 147225 h 151734"/>
              <a:gd name="connsiteX49" fmla="*/ 106373 w 181444"/>
              <a:gd name="connsiteY49" fmla="*/ 146164 h 151734"/>
              <a:gd name="connsiteX50" fmla="*/ 105180 w 181444"/>
              <a:gd name="connsiteY50" fmla="*/ 151735 h 151734"/>
              <a:gd name="connsiteX51" fmla="*/ 90590 w 181444"/>
              <a:gd name="connsiteY51" fmla="*/ 147225 h 151734"/>
              <a:gd name="connsiteX52" fmla="*/ 89396 w 181444"/>
              <a:gd name="connsiteY52" fmla="*/ 150541 h 151734"/>
              <a:gd name="connsiteX53" fmla="*/ 74806 w 181444"/>
              <a:gd name="connsiteY53" fmla="*/ 142716 h 151734"/>
              <a:gd name="connsiteX54" fmla="*/ 74806 w 181444"/>
              <a:gd name="connsiteY54" fmla="*/ 141654 h 151734"/>
              <a:gd name="connsiteX55" fmla="*/ 72551 w 181444"/>
              <a:gd name="connsiteY55" fmla="*/ 138338 h 151734"/>
              <a:gd name="connsiteX56" fmla="*/ 69236 w 181444"/>
              <a:gd name="connsiteY56" fmla="*/ 135022 h 151734"/>
              <a:gd name="connsiteX57" fmla="*/ 70296 w 181444"/>
              <a:gd name="connsiteY57" fmla="*/ 131707 h 151734"/>
              <a:gd name="connsiteX58" fmla="*/ 62471 w 181444"/>
              <a:gd name="connsiteY58" fmla="*/ 128391 h 151734"/>
              <a:gd name="connsiteX59" fmla="*/ 55707 w 181444"/>
              <a:gd name="connsiteY59" fmla="*/ 118310 h 151734"/>
              <a:gd name="connsiteX60" fmla="*/ 44433 w 181444"/>
              <a:gd name="connsiteY60" fmla="*/ 117250 h 151734"/>
              <a:gd name="connsiteX61" fmla="*/ 38862 w 181444"/>
              <a:gd name="connsiteY61" fmla="*/ 117250 h 151734"/>
              <a:gd name="connsiteX62" fmla="*/ 36607 w 181444"/>
              <a:gd name="connsiteY62" fmla="*/ 116056 h 151734"/>
              <a:gd name="connsiteX63" fmla="*/ 35546 w 181444"/>
              <a:gd name="connsiteY63" fmla="*/ 116056 h 151734"/>
              <a:gd name="connsiteX64" fmla="*/ 35546 w 181444"/>
              <a:gd name="connsiteY64" fmla="*/ 114994 h 151734"/>
              <a:gd name="connsiteX65" fmla="*/ 34485 w 181444"/>
              <a:gd name="connsiteY65" fmla="*/ 113801 h 151734"/>
              <a:gd name="connsiteX66" fmla="*/ 33424 w 181444"/>
              <a:gd name="connsiteY66" fmla="*/ 112740 h 151734"/>
              <a:gd name="connsiteX67" fmla="*/ 31169 w 181444"/>
              <a:gd name="connsiteY67" fmla="*/ 111546 h 151734"/>
              <a:gd name="connsiteX68" fmla="*/ 27853 w 181444"/>
              <a:gd name="connsiteY68" fmla="*/ 98018 h 151734"/>
              <a:gd name="connsiteX69" fmla="*/ 27853 w 181444"/>
              <a:gd name="connsiteY69" fmla="*/ 96956 h 151734"/>
              <a:gd name="connsiteX70" fmla="*/ 26792 w 181444"/>
              <a:gd name="connsiteY70" fmla="*/ 95762 h 151734"/>
              <a:gd name="connsiteX71" fmla="*/ 27853 w 181444"/>
              <a:gd name="connsiteY71" fmla="*/ 95762 h 151734"/>
              <a:gd name="connsiteX72" fmla="*/ 27853 w 181444"/>
              <a:gd name="connsiteY72" fmla="*/ 92446 h 151734"/>
              <a:gd name="connsiteX73" fmla="*/ 26792 w 181444"/>
              <a:gd name="connsiteY73" fmla="*/ 91386 h 151734"/>
              <a:gd name="connsiteX74" fmla="*/ 26792 w 181444"/>
              <a:gd name="connsiteY74" fmla="*/ 90192 h 151734"/>
              <a:gd name="connsiteX75" fmla="*/ 25731 w 181444"/>
              <a:gd name="connsiteY75" fmla="*/ 89130 h 151734"/>
              <a:gd name="connsiteX76" fmla="*/ 25731 w 181444"/>
              <a:gd name="connsiteY76" fmla="*/ 87937 h 151734"/>
              <a:gd name="connsiteX77" fmla="*/ 24538 w 181444"/>
              <a:gd name="connsiteY77" fmla="*/ 86876 h 151734"/>
              <a:gd name="connsiteX78" fmla="*/ 23476 w 181444"/>
              <a:gd name="connsiteY78" fmla="*/ 86876 h 151734"/>
              <a:gd name="connsiteX79" fmla="*/ 23476 w 181444"/>
              <a:gd name="connsiteY79" fmla="*/ 87937 h 151734"/>
              <a:gd name="connsiteX80" fmla="*/ 24538 w 181444"/>
              <a:gd name="connsiteY80" fmla="*/ 87937 h 151734"/>
              <a:gd name="connsiteX81" fmla="*/ 24538 w 181444"/>
              <a:gd name="connsiteY81" fmla="*/ 89130 h 151734"/>
              <a:gd name="connsiteX82" fmla="*/ 21222 w 181444"/>
              <a:gd name="connsiteY82" fmla="*/ 85683 h 151734"/>
              <a:gd name="connsiteX83" fmla="*/ 21222 w 181444"/>
              <a:gd name="connsiteY83" fmla="*/ 84621 h 151734"/>
              <a:gd name="connsiteX84" fmla="*/ 16712 w 181444"/>
              <a:gd name="connsiteY84" fmla="*/ 85683 h 151734"/>
              <a:gd name="connsiteX85" fmla="*/ 15651 w 181444"/>
              <a:gd name="connsiteY85" fmla="*/ 83427 h 151734"/>
              <a:gd name="connsiteX86" fmla="*/ 8886 w 181444"/>
              <a:gd name="connsiteY86" fmla="*/ 76663 h 151734"/>
              <a:gd name="connsiteX87" fmla="*/ 8886 w 181444"/>
              <a:gd name="connsiteY87" fmla="*/ 72154 h 151734"/>
              <a:gd name="connsiteX88" fmla="*/ 7825 w 181444"/>
              <a:gd name="connsiteY88" fmla="*/ 69899 h 151734"/>
              <a:gd name="connsiteX89" fmla="*/ 5570 w 181444"/>
              <a:gd name="connsiteY89" fmla="*/ 64328 h 151734"/>
              <a:gd name="connsiteX90" fmla="*/ 5570 w 181444"/>
              <a:gd name="connsiteY90" fmla="*/ 57564 h 151734"/>
              <a:gd name="connsiteX91" fmla="*/ 4377 w 181444"/>
              <a:gd name="connsiteY91" fmla="*/ 55309 h 151734"/>
              <a:gd name="connsiteX92" fmla="*/ 3316 w 181444"/>
              <a:gd name="connsiteY92" fmla="*/ 54248 h 151734"/>
              <a:gd name="connsiteX93" fmla="*/ 3316 w 181444"/>
              <a:gd name="connsiteY93" fmla="*/ 51993 h 151734"/>
              <a:gd name="connsiteX94" fmla="*/ 5570 w 181444"/>
              <a:gd name="connsiteY94" fmla="*/ 49738 h 151734"/>
              <a:gd name="connsiteX95" fmla="*/ 3316 w 181444"/>
              <a:gd name="connsiteY95" fmla="*/ 47484 h 151734"/>
              <a:gd name="connsiteX96" fmla="*/ 2255 w 181444"/>
              <a:gd name="connsiteY96" fmla="*/ 47484 h 151734"/>
              <a:gd name="connsiteX97" fmla="*/ 2255 w 181444"/>
              <a:gd name="connsiteY97" fmla="*/ 46422 h 151734"/>
              <a:gd name="connsiteX98" fmla="*/ 1061 w 181444"/>
              <a:gd name="connsiteY98" fmla="*/ 47484 h 151734"/>
              <a:gd name="connsiteX99" fmla="*/ 2255 w 181444"/>
              <a:gd name="connsiteY99" fmla="*/ 45228 h 151734"/>
              <a:gd name="connsiteX100" fmla="*/ 0 w 181444"/>
              <a:gd name="connsiteY100" fmla="*/ 37270 h 151734"/>
              <a:gd name="connsiteX101" fmla="*/ 3316 w 181444"/>
              <a:gd name="connsiteY101" fmla="*/ 32760 h 151734"/>
              <a:gd name="connsiteX102" fmla="*/ 5570 w 181444"/>
              <a:gd name="connsiteY102" fmla="*/ 27057 h 151734"/>
              <a:gd name="connsiteX103" fmla="*/ 7825 w 181444"/>
              <a:gd name="connsiteY103" fmla="*/ 23741 h 151734"/>
              <a:gd name="connsiteX104" fmla="*/ 8886 w 181444"/>
              <a:gd name="connsiteY104" fmla="*/ 19232 h 151734"/>
              <a:gd name="connsiteX105" fmla="*/ 7825 w 181444"/>
              <a:gd name="connsiteY105" fmla="*/ 14722 h 151734"/>
              <a:gd name="connsiteX106" fmla="*/ 6764 w 181444"/>
              <a:gd name="connsiteY106" fmla="*/ 12468 h 151734"/>
              <a:gd name="connsiteX107" fmla="*/ 5703 w 181444"/>
              <a:gd name="connsiteY107" fmla="*/ 10213 h 151734"/>
              <a:gd name="connsiteX108" fmla="*/ 6764 w 181444"/>
              <a:gd name="connsiteY108" fmla="*/ 7958 h 151734"/>
              <a:gd name="connsiteX109" fmla="*/ 5703 w 181444"/>
              <a:gd name="connsiteY109" fmla="*/ 5703 h 151734"/>
              <a:gd name="connsiteX110" fmla="*/ 7958 w 181444"/>
              <a:gd name="connsiteY110" fmla="*/ 133 h 15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81444" h="151734">
                <a:moveTo>
                  <a:pt x="7560" y="0"/>
                </a:moveTo>
                <a:lnTo>
                  <a:pt x="9815" y="1061"/>
                </a:lnTo>
                <a:lnTo>
                  <a:pt x="10876" y="3316"/>
                </a:lnTo>
                <a:lnTo>
                  <a:pt x="16447" y="4510"/>
                </a:lnTo>
                <a:lnTo>
                  <a:pt x="18702" y="3316"/>
                </a:lnTo>
                <a:lnTo>
                  <a:pt x="28782" y="5570"/>
                </a:lnTo>
                <a:lnTo>
                  <a:pt x="41117" y="7826"/>
                </a:lnTo>
                <a:lnTo>
                  <a:pt x="56901" y="11142"/>
                </a:lnTo>
                <a:lnTo>
                  <a:pt x="56901" y="12335"/>
                </a:lnTo>
                <a:lnTo>
                  <a:pt x="60216" y="13396"/>
                </a:lnTo>
                <a:lnTo>
                  <a:pt x="62471" y="13396"/>
                </a:lnTo>
                <a:lnTo>
                  <a:pt x="62471" y="11142"/>
                </a:lnTo>
                <a:lnTo>
                  <a:pt x="93906" y="12335"/>
                </a:lnTo>
                <a:lnTo>
                  <a:pt x="95099" y="13396"/>
                </a:lnTo>
                <a:lnTo>
                  <a:pt x="96160" y="12335"/>
                </a:lnTo>
                <a:lnTo>
                  <a:pt x="113005" y="12335"/>
                </a:lnTo>
                <a:lnTo>
                  <a:pt x="147888" y="33689"/>
                </a:lnTo>
                <a:lnTo>
                  <a:pt x="154653" y="29180"/>
                </a:lnTo>
                <a:lnTo>
                  <a:pt x="154653" y="28119"/>
                </a:lnTo>
                <a:lnTo>
                  <a:pt x="155714" y="26925"/>
                </a:lnTo>
                <a:lnTo>
                  <a:pt x="155714" y="32629"/>
                </a:lnTo>
                <a:lnTo>
                  <a:pt x="154653" y="34883"/>
                </a:lnTo>
                <a:lnTo>
                  <a:pt x="153459" y="34883"/>
                </a:lnTo>
                <a:lnTo>
                  <a:pt x="154653" y="31434"/>
                </a:lnTo>
                <a:lnTo>
                  <a:pt x="153459" y="30373"/>
                </a:lnTo>
                <a:lnTo>
                  <a:pt x="151204" y="32629"/>
                </a:lnTo>
                <a:lnTo>
                  <a:pt x="150010" y="35944"/>
                </a:lnTo>
                <a:lnTo>
                  <a:pt x="175874" y="56237"/>
                </a:lnTo>
                <a:lnTo>
                  <a:pt x="180384" y="64063"/>
                </a:lnTo>
                <a:lnTo>
                  <a:pt x="181445" y="64063"/>
                </a:lnTo>
                <a:lnTo>
                  <a:pt x="181445" y="65124"/>
                </a:lnTo>
                <a:lnTo>
                  <a:pt x="180384" y="66318"/>
                </a:lnTo>
                <a:lnTo>
                  <a:pt x="179323" y="66318"/>
                </a:lnTo>
                <a:lnTo>
                  <a:pt x="172558" y="76398"/>
                </a:lnTo>
                <a:lnTo>
                  <a:pt x="173752" y="77459"/>
                </a:lnTo>
                <a:lnTo>
                  <a:pt x="172558" y="79714"/>
                </a:lnTo>
                <a:lnTo>
                  <a:pt x="172558" y="78653"/>
                </a:lnTo>
                <a:lnTo>
                  <a:pt x="171497" y="79714"/>
                </a:lnTo>
                <a:lnTo>
                  <a:pt x="166988" y="83030"/>
                </a:lnTo>
                <a:lnTo>
                  <a:pt x="168049" y="84223"/>
                </a:lnTo>
                <a:lnTo>
                  <a:pt x="134359" y="143909"/>
                </a:lnTo>
                <a:lnTo>
                  <a:pt x="135420" y="146164"/>
                </a:lnTo>
                <a:lnTo>
                  <a:pt x="127595" y="151735"/>
                </a:lnTo>
                <a:lnTo>
                  <a:pt x="122024" y="151735"/>
                </a:lnTo>
                <a:lnTo>
                  <a:pt x="120830" y="149480"/>
                </a:lnTo>
                <a:lnTo>
                  <a:pt x="115260" y="149480"/>
                </a:lnTo>
                <a:lnTo>
                  <a:pt x="113005" y="150541"/>
                </a:lnTo>
                <a:lnTo>
                  <a:pt x="111944" y="148286"/>
                </a:lnTo>
                <a:lnTo>
                  <a:pt x="109689" y="147225"/>
                </a:lnTo>
                <a:lnTo>
                  <a:pt x="106373" y="146164"/>
                </a:lnTo>
                <a:lnTo>
                  <a:pt x="105180" y="151735"/>
                </a:lnTo>
                <a:lnTo>
                  <a:pt x="90590" y="147225"/>
                </a:lnTo>
                <a:lnTo>
                  <a:pt x="89396" y="150541"/>
                </a:lnTo>
                <a:lnTo>
                  <a:pt x="74806" y="142716"/>
                </a:lnTo>
                <a:lnTo>
                  <a:pt x="74806" y="141654"/>
                </a:lnTo>
                <a:lnTo>
                  <a:pt x="72551" y="138338"/>
                </a:lnTo>
                <a:lnTo>
                  <a:pt x="69236" y="135022"/>
                </a:lnTo>
                <a:lnTo>
                  <a:pt x="70296" y="131707"/>
                </a:lnTo>
                <a:lnTo>
                  <a:pt x="62471" y="128391"/>
                </a:lnTo>
                <a:lnTo>
                  <a:pt x="55707" y="118310"/>
                </a:lnTo>
                <a:lnTo>
                  <a:pt x="44433" y="117250"/>
                </a:lnTo>
                <a:lnTo>
                  <a:pt x="38862" y="117250"/>
                </a:lnTo>
                <a:lnTo>
                  <a:pt x="36607" y="116056"/>
                </a:lnTo>
                <a:lnTo>
                  <a:pt x="35546" y="116056"/>
                </a:lnTo>
                <a:lnTo>
                  <a:pt x="35546" y="114994"/>
                </a:lnTo>
                <a:lnTo>
                  <a:pt x="34485" y="113801"/>
                </a:lnTo>
                <a:lnTo>
                  <a:pt x="33424" y="112740"/>
                </a:lnTo>
                <a:lnTo>
                  <a:pt x="31169" y="111546"/>
                </a:lnTo>
                <a:cubicBezTo>
                  <a:pt x="30108" y="104384"/>
                  <a:pt x="36475" y="102262"/>
                  <a:pt x="27853" y="98018"/>
                </a:cubicBezTo>
                <a:lnTo>
                  <a:pt x="27853" y="96956"/>
                </a:lnTo>
                <a:lnTo>
                  <a:pt x="26792" y="95762"/>
                </a:lnTo>
                <a:lnTo>
                  <a:pt x="27853" y="95762"/>
                </a:lnTo>
                <a:lnTo>
                  <a:pt x="27853" y="92446"/>
                </a:lnTo>
                <a:lnTo>
                  <a:pt x="26792" y="91386"/>
                </a:lnTo>
                <a:lnTo>
                  <a:pt x="26792" y="90192"/>
                </a:lnTo>
                <a:lnTo>
                  <a:pt x="25731" y="89130"/>
                </a:lnTo>
                <a:lnTo>
                  <a:pt x="25731" y="87937"/>
                </a:lnTo>
                <a:lnTo>
                  <a:pt x="24538" y="86876"/>
                </a:lnTo>
                <a:lnTo>
                  <a:pt x="23476" y="86876"/>
                </a:lnTo>
                <a:lnTo>
                  <a:pt x="23476" y="87937"/>
                </a:lnTo>
                <a:lnTo>
                  <a:pt x="24538" y="87937"/>
                </a:lnTo>
                <a:lnTo>
                  <a:pt x="24538" y="89130"/>
                </a:lnTo>
                <a:lnTo>
                  <a:pt x="21222" y="85683"/>
                </a:lnTo>
                <a:lnTo>
                  <a:pt x="21222" y="84621"/>
                </a:lnTo>
                <a:lnTo>
                  <a:pt x="16712" y="85683"/>
                </a:lnTo>
                <a:lnTo>
                  <a:pt x="15651" y="83427"/>
                </a:lnTo>
                <a:lnTo>
                  <a:pt x="8886" y="76663"/>
                </a:lnTo>
                <a:lnTo>
                  <a:pt x="8886" y="72154"/>
                </a:lnTo>
                <a:lnTo>
                  <a:pt x="7825" y="69899"/>
                </a:lnTo>
                <a:lnTo>
                  <a:pt x="5570" y="64328"/>
                </a:lnTo>
                <a:lnTo>
                  <a:pt x="5570" y="57564"/>
                </a:lnTo>
                <a:lnTo>
                  <a:pt x="4377" y="55309"/>
                </a:lnTo>
                <a:lnTo>
                  <a:pt x="3316" y="54248"/>
                </a:lnTo>
                <a:lnTo>
                  <a:pt x="3316" y="51993"/>
                </a:lnTo>
                <a:lnTo>
                  <a:pt x="5570" y="49738"/>
                </a:lnTo>
                <a:lnTo>
                  <a:pt x="3316" y="47484"/>
                </a:lnTo>
                <a:lnTo>
                  <a:pt x="2255" y="47484"/>
                </a:lnTo>
                <a:lnTo>
                  <a:pt x="2255" y="46422"/>
                </a:lnTo>
                <a:lnTo>
                  <a:pt x="1061" y="47484"/>
                </a:lnTo>
                <a:lnTo>
                  <a:pt x="2255" y="45228"/>
                </a:lnTo>
                <a:lnTo>
                  <a:pt x="0" y="37270"/>
                </a:lnTo>
                <a:lnTo>
                  <a:pt x="3316" y="32760"/>
                </a:lnTo>
                <a:lnTo>
                  <a:pt x="5570" y="27057"/>
                </a:lnTo>
                <a:lnTo>
                  <a:pt x="7825" y="23741"/>
                </a:lnTo>
                <a:lnTo>
                  <a:pt x="8886" y="19232"/>
                </a:lnTo>
                <a:lnTo>
                  <a:pt x="7825" y="14722"/>
                </a:lnTo>
                <a:lnTo>
                  <a:pt x="6764" y="12468"/>
                </a:lnTo>
                <a:lnTo>
                  <a:pt x="5703" y="10213"/>
                </a:lnTo>
                <a:lnTo>
                  <a:pt x="6764" y="7958"/>
                </a:lnTo>
                <a:lnTo>
                  <a:pt x="5703" y="5703"/>
                </a:lnTo>
                <a:lnTo>
                  <a:pt x="7958" y="133"/>
                </a:lnTo>
              </a:path>
            </a:pathLst>
          </a:custGeom>
          <a:solidFill>
            <a:schemeClr val="bg1">
              <a:lumMod val="85000"/>
            </a:schemeClr>
          </a:solidFill>
          <a:ln w="13251" cap="flat">
            <a:noFill/>
            <a:prstDash val="solid"/>
            <a:miter/>
          </a:ln>
        </p:spPr>
        <p:txBody>
          <a:bodyPr rtlCol="0" anchor="ctr"/>
          <a:lstStyle/>
          <a:p>
            <a:endParaRPr lang="en-FI" sz="816"/>
          </a:p>
        </p:txBody>
      </p:sp>
      <p:sp>
        <p:nvSpPr>
          <p:cNvPr id="1499" name="Freeform: Shape 1498">
            <a:extLst>
              <a:ext uri="{FF2B5EF4-FFF2-40B4-BE49-F238E27FC236}">
                <a16:creationId xmlns:a16="http://schemas.microsoft.com/office/drawing/2014/main" id="{2B33DE2C-F5F3-F8A9-00A4-DEE237BAF970}"/>
              </a:ext>
            </a:extLst>
          </p:cNvPr>
          <p:cNvSpPr/>
          <p:nvPr/>
        </p:nvSpPr>
        <p:spPr>
          <a:xfrm>
            <a:off x="4216061" y="3482501"/>
            <a:ext cx="307007" cy="281197"/>
          </a:xfrm>
          <a:custGeom>
            <a:avLst/>
            <a:gdLst>
              <a:gd name="connsiteX0" fmla="*/ 175742 w 676837"/>
              <a:gd name="connsiteY0" fmla="*/ 0 h 619936"/>
              <a:gd name="connsiteX1" fmla="*/ 181312 w 676837"/>
              <a:gd name="connsiteY1" fmla="*/ 5570 h 619936"/>
              <a:gd name="connsiteX2" fmla="*/ 182373 w 676837"/>
              <a:gd name="connsiteY2" fmla="*/ 7826 h 619936"/>
              <a:gd name="connsiteX3" fmla="*/ 186883 w 676837"/>
              <a:gd name="connsiteY3" fmla="*/ 6765 h 619936"/>
              <a:gd name="connsiteX4" fmla="*/ 186883 w 676837"/>
              <a:gd name="connsiteY4" fmla="*/ 7826 h 619936"/>
              <a:gd name="connsiteX5" fmla="*/ 190199 w 676837"/>
              <a:gd name="connsiteY5" fmla="*/ 11274 h 619936"/>
              <a:gd name="connsiteX6" fmla="*/ 190199 w 676837"/>
              <a:gd name="connsiteY6" fmla="*/ 10080 h 619936"/>
              <a:gd name="connsiteX7" fmla="*/ 189138 w 676837"/>
              <a:gd name="connsiteY7" fmla="*/ 10080 h 619936"/>
              <a:gd name="connsiteX8" fmla="*/ 189138 w 676837"/>
              <a:gd name="connsiteY8" fmla="*/ 9019 h 619936"/>
              <a:gd name="connsiteX9" fmla="*/ 190199 w 676837"/>
              <a:gd name="connsiteY9" fmla="*/ 9019 h 619936"/>
              <a:gd name="connsiteX10" fmla="*/ 191392 w 676837"/>
              <a:gd name="connsiteY10" fmla="*/ 10080 h 619936"/>
              <a:gd name="connsiteX11" fmla="*/ 191392 w 676837"/>
              <a:gd name="connsiteY11" fmla="*/ 11274 h 619936"/>
              <a:gd name="connsiteX12" fmla="*/ 192454 w 676837"/>
              <a:gd name="connsiteY12" fmla="*/ 12335 h 619936"/>
              <a:gd name="connsiteX13" fmla="*/ 192454 w 676837"/>
              <a:gd name="connsiteY13" fmla="*/ 13529 h 619936"/>
              <a:gd name="connsiteX14" fmla="*/ 193515 w 676837"/>
              <a:gd name="connsiteY14" fmla="*/ 14590 h 619936"/>
              <a:gd name="connsiteX15" fmla="*/ 193515 w 676837"/>
              <a:gd name="connsiteY15" fmla="*/ 17906 h 619936"/>
              <a:gd name="connsiteX16" fmla="*/ 192454 w 676837"/>
              <a:gd name="connsiteY16" fmla="*/ 17906 h 619936"/>
              <a:gd name="connsiteX17" fmla="*/ 193515 w 676837"/>
              <a:gd name="connsiteY17" fmla="*/ 19099 h 619936"/>
              <a:gd name="connsiteX18" fmla="*/ 193515 w 676837"/>
              <a:gd name="connsiteY18" fmla="*/ 20161 h 619936"/>
              <a:gd name="connsiteX19" fmla="*/ 196831 w 676837"/>
              <a:gd name="connsiteY19" fmla="*/ 33690 h 619936"/>
              <a:gd name="connsiteX20" fmla="*/ 199085 w 676837"/>
              <a:gd name="connsiteY20" fmla="*/ 34883 h 619936"/>
              <a:gd name="connsiteX21" fmla="*/ 200146 w 676837"/>
              <a:gd name="connsiteY21" fmla="*/ 35944 h 619936"/>
              <a:gd name="connsiteX22" fmla="*/ 201208 w 676837"/>
              <a:gd name="connsiteY22" fmla="*/ 37138 h 619936"/>
              <a:gd name="connsiteX23" fmla="*/ 201208 w 676837"/>
              <a:gd name="connsiteY23" fmla="*/ 38199 h 619936"/>
              <a:gd name="connsiteX24" fmla="*/ 202269 w 676837"/>
              <a:gd name="connsiteY24" fmla="*/ 38199 h 619936"/>
              <a:gd name="connsiteX25" fmla="*/ 204524 w 676837"/>
              <a:gd name="connsiteY25" fmla="*/ 39393 h 619936"/>
              <a:gd name="connsiteX26" fmla="*/ 210094 w 676837"/>
              <a:gd name="connsiteY26" fmla="*/ 39393 h 619936"/>
              <a:gd name="connsiteX27" fmla="*/ 221368 w 676837"/>
              <a:gd name="connsiteY27" fmla="*/ 40454 h 619936"/>
              <a:gd name="connsiteX28" fmla="*/ 228133 w 676837"/>
              <a:gd name="connsiteY28" fmla="*/ 50534 h 619936"/>
              <a:gd name="connsiteX29" fmla="*/ 235958 w 676837"/>
              <a:gd name="connsiteY29" fmla="*/ 53850 h 619936"/>
              <a:gd name="connsiteX30" fmla="*/ 234897 w 676837"/>
              <a:gd name="connsiteY30" fmla="*/ 57166 h 619936"/>
              <a:gd name="connsiteX31" fmla="*/ 238213 w 676837"/>
              <a:gd name="connsiteY31" fmla="*/ 60482 h 619936"/>
              <a:gd name="connsiteX32" fmla="*/ 240468 w 676837"/>
              <a:gd name="connsiteY32" fmla="*/ 63797 h 619936"/>
              <a:gd name="connsiteX33" fmla="*/ 240468 w 676837"/>
              <a:gd name="connsiteY33" fmla="*/ 64859 h 619936"/>
              <a:gd name="connsiteX34" fmla="*/ 238213 w 676837"/>
              <a:gd name="connsiteY34" fmla="*/ 65920 h 619936"/>
              <a:gd name="connsiteX35" fmla="*/ 235958 w 676837"/>
              <a:gd name="connsiteY35" fmla="*/ 63665 h 619936"/>
              <a:gd name="connsiteX36" fmla="*/ 231448 w 676837"/>
              <a:gd name="connsiteY36" fmla="*/ 69236 h 619936"/>
              <a:gd name="connsiteX37" fmla="*/ 243783 w 676837"/>
              <a:gd name="connsiteY37" fmla="*/ 78255 h 619936"/>
              <a:gd name="connsiteX38" fmla="*/ 241528 w 676837"/>
              <a:gd name="connsiteY38" fmla="*/ 85020 h 619936"/>
              <a:gd name="connsiteX39" fmla="*/ 239274 w 676837"/>
              <a:gd name="connsiteY39" fmla="*/ 85020 h 619936"/>
              <a:gd name="connsiteX40" fmla="*/ 232509 w 676837"/>
              <a:gd name="connsiteY40" fmla="*/ 99609 h 619936"/>
              <a:gd name="connsiteX41" fmla="*/ 233571 w 676837"/>
              <a:gd name="connsiteY41" fmla="*/ 99609 h 619936"/>
              <a:gd name="connsiteX42" fmla="*/ 234632 w 676837"/>
              <a:gd name="connsiteY42" fmla="*/ 100670 h 619936"/>
              <a:gd name="connsiteX43" fmla="*/ 239141 w 676837"/>
              <a:gd name="connsiteY43" fmla="*/ 100670 h 619936"/>
              <a:gd name="connsiteX44" fmla="*/ 239141 w 676837"/>
              <a:gd name="connsiteY44" fmla="*/ 101731 h 619936"/>
              <a:gd name="connsiteX45" fmla="*/ 240335 w 676837"/>
              <a:gd name="connsiteY45" fmla="*/ 101731 h 619936"/>
              <a:gd name="connsiteX46" fmla="*/ 241396 w 676837"/>
              <a:gd name="connsiteY46" fmla="*/ 102925 h 619936"/>
              <a:gd name="connsiteX47" fmla="*/ 242457 w 676837"/>
              <a:gd name="connsiteY47" fmla="*/ 102925 h 619936"/>
              <a:gd name="connsiteX48" fmla="*/ 243518 w 676837"/>
              <a:gd name="connsiteY48" fmla="*/ 101731 h 619936"/>
              <a:gd name="connsiteX49" fmla="*/ 244579 w 676837"/>
              <a:gd name="connsiteY49" fmla="*/ 101731 h 619936"/>
              <a:gd name="connsiteX50" fmla="*/ 244579 w 676837"/>
              <a:gd name="connsiteY50" fmla="*/ 102925 h 619936"/>
              <a:gd name="connsiteX51" fmla="*/ 243518 w 676837"/>
              <a:gd name="connsiteY51" fmla="*/ 107435 h 619936"/>
              <a:gd name="connsiteX52" fmla="*/ 241263 w 676837"/>
              <a:gd name="connsiteY52" fmla="*/ 107435 h 619936"/>
              <a:gd name="connsiteX53" fmla="*/ 225480 w 676837"/>
              <a:gd name="connsiteY53" fmla="*/ 102925 h 619936"/>
              <a:gd name="connsiteX54" fmla="*/ 223225 w 676837"/>
              <a:gd name="connsiteY54" fmla="*/ 109690 h 619936"/>
              <a:gd name="connsiteX55" fmla="*/ 225480 w 676837"/>
              <a:gd name="connsiteY55" fmla="*/ 109690 h 619936"/>
              <a:gd name="connsiteX56" fmla="*/ 222164 w 676837"/>
              <a:gd name="connsiteY56" fmla="*/ 123219 h 619936"/>
              <a:gd name="connsiteX57" fmla="*/ 221103 w 676837"/>
              <a:gd name="connsiteY57" fmla="*/ 123219 h 619936"/>
              <a:gd name="connsiteX58" fmla="*/ 220042 w 676837"/>
              <a:gd name="connsiteY58" fmla="*/ 122025 h 619936"/>
              <a:gd name="connsiteX59" fmla="*/ 220042 w 676837"/>
              <a:gd name="connsiteY59" fmla="*/ 120963 h 619936"/>
              <a:gd name="connsiteX60" fmla="*/ 218981 w 676837"/>
              <a:gd name="connsiteY60" fmla="*/ 120963 h 619936"/>
              <a:gd name="connsiteX61" fmla="*/ 217787 w 676837"/>
              <a:gd name="connsiteY61" fmla="*/ 119770 h 619936"/>
              <a:gd name="connsiteX62" fmla="*/ 217787 w 676837"/>
              <a:gd name="connsiteY62" fmla="*/ 117515 h 619936"/>
              <a:gd name="connsiteX63" fmla="*/ 216726 w 676837"/>
              <a:gd name="connsiteY63" fmla="*/ 117515 h 619936"/>
              <a:gd name="connsiteX64" fmla="*/ 215665 w 676837"/>
              <a:gd name="connsiteY64" fmla="*/ 118709 h 619936"/>
              <a:gd name="connsiteX65" fmla="*/ 215665 w 676837"/>
              <a:gd name="connsiteY65" fmla="*/ 122025 h 619936"/>
              <a:gd name="connsiteX66" fmla="*/ 220174 w 676837"/>
              <a:gd name="connsiteY66" fmla="*/ 125473 h 619936"/>
              <a:gd name="connsiteX67" fmla="*/ 221235 w 676837"/>
              <a:gd name="connsiteY67" fmla="*/ 126534 h 619936"/>
              <a:gd name="connsiteX68" fmla="*/ 224684 w 676837"/>
              <a:gd name="connsiteY68" fmla="*/ 128789 h 619936"/>
              <a:gd name="connsiteX69" fmla="*/ 225745 w 676837"/>
              <a:gd name="connsiteY69" fmla="*/ 124279 h 619936"/>
              <a:gd name="connsiteX70" fmla="*/ 230255 w 676837"/>
              <a:gd name="connsiteY70" fmla="*/ 126534 h 619936"/>
              <a:gd name="connsiteX71" fmla="*/ 231316 w 676837"/>
              <a:gd name="connsiteY71" fmla="*/ 127595 h 619936"/>
              <a:gd name="connsiteX72" fmla="*/ 233571 w 676837"/>
              <a:gd name="connsiteY72" fmla="*/ 128789 h 619936"/>
              <a:gd name="connsiteX73" fmla="*/ 230255 w 676837"/>
              <a:gd name="connsiteY73" fmla="*/ 133298 h 619936"/>
              <a:gd name="connsiteX74" fmla="*/ 233571 w 676837"/>
              <a:gd name="connsiteY74" fmla="*/ 136614 h 619936"/>
              <a:gd name="connsiteX75" fmla="*/ 238080 w 676837"/>
              <a:gd name="connsiteY75" fmla="*/ 133298 h 619936"/>
              <a:gd name="connsiteX76" fmla="*/ 239141 w 676837"/>
              <a:gd name="connsiteY76" fmla="*/ 129850 h 619936"/>
              <a:gd name="connsiteX77" fmla="*/ 253731 w 676837"/>
              <a:gd name="connsiteY77" fmla="*/ 170304 h 619936"/>
              <a:gd name="connsiteX78" fmla="*/ 255986 w 676837"/>
              <a:gd name="connsiteY78" fmla="*/ 170304 h 619936"/>
              <a:gd name="connsiteX79" fmla="*/ 255986 w 676837"/>
              <a:gd name="connsiteY79" fmla="*/ 168049 h 619936"/>
              <a:gd name="connsiteX80" fmla="*/ 258241 w 676837"/>
              <a:gd name="connsiteY80" fmla="*/ 168049 h 619936"/>
              <a:gd name="connsiteX81" fmla="*/ 259302 w 676837"/>
              <a:gd name="connsiteY81" fmla="*/ 170304 h 619936"/>
              <a:gd name="connsiteX82" fmla="*/ 258241 w 676837"/>
              <a:gd name="connsiteY82" fmla="*/ 171497 h 619936"/>
              <a:gd name="connsiteX83" fmla="*/ 259302 w 676837"/>
              <a:gd name="connsiteY83" fmla="*/ 172558 h 619936"/>
              <a:gd name="connsiteX84" fmla="*/ 255986 w 676837"/>
              <a:gd name="connsiteY84" fmla="*/ 172558 h 619936"/>
              <a:gd name="connsiteX85" fmla="*/ 255986 w 676837"/>
              <a:gd name="connsiteY85" fmla="*/ 171497 h 619936"/>
              <a:gd name="connsiteX86" fmla="*/ 253731 w 676837"/>
              <a:gd name="connsiteY86" fmla="*/ 171497 h 619936"/>
              <a:gd name="connsiteX87" fmla="*/ 255986 w 676837"/>
              <a:gd name="connsiteY87" fmla="*/ 180516 h 619936"/>
              <a:gd name="connsiteX88" fmla="*/ 258241 w 676837"/>
              <a:gd name="connsiteY88" fmla="*/ 185026 h 619936"/>
              <a:gd name="connsiteX89" fmla="*/ 257180 w 676837"/>
              <a:gd name="connsiteY89" fmla="*/ 186088 h 619936"/>
              <a:gd name="connsiteX90" fmla="*/ 258241 w 676837"/>
              <a:gd name="connsiteY90" fmla="*/ 188342 h 619936"/>
              <a:gd name="connsiteX91" fmla="*/ 259302 w 676837"/>
              <a:gd name="connsiteY91" fmla="*/ 188342 h 619936"/>
              <a:gd name="connsiteX92" fmla="*/ 268321 w 676837"/>
              <a:gd name="connsiteY92" fmla="*/ 215399 h 619936"/>
              <a:gd name="connsiteX93" fmla="*/ 267127 w 676837"/>
              <a:gd name="connsiteY93" fmla="*/ 217655 h 619936"/>
              <a:gd name="connsiteX94" fmla="*/ 264872 w 676837"/>
              <a:gd name="connsiteY94" fmla="*/ 219909 h 619936"/>
              <a:gd name="connsiteX95" fmla="*/ 265934 w 676837"/>
              <a:gd name="connsiteY95" fmla="*/ 224418 h 619936"/>
              <a:gd name="connsiteX96" fmla="*/ 265934 w 676837"/>
              <a:gd name="connsiteY96" fmla="*/ 231183 h 619936"/>
              <a:gd name="connsiteX97" fmla="*/ 268188 w 676837"/>
              <a:gd name="connsiteY97" fmla="*/ 239009 h 619936"/>
              <a:gd name="connsiteX98" fmla="*/ 265934 w 676837"/>
              <a:gd name="connsiteY98" fmla="*/ 240202 h 619936"/>
              <a:gd name="connsiteX99" fmla="*/ 254660 w 676837"/>
              <a:gd name="connsiteY99" fmla="*/ 241263 h 619936"/>
              <a:gd name="connsiteX100" fmla="*/ 253598 w 676837"/>
              <a:gd name="connsiteY100" fmla="*/ 235693 h 619936"/>
              <a:gd name="connsiteX101" fmla="*/ 250282 w 676837"/>
              <a:gd name="connsiteY101" fmla="*/ 236886 h 619936"/>
              <a:gd name="connsiteX102" fmla="*/ 246967 w 676837"/>
              <a:gd name="connsiteY102" fmla="*/ 235693 h 619936"/>
              <a:gd name="connsiteX103" fmla="*/ 246967 w 676837"/>
              <a:gd name="connsiteY103" fmla="*/ 234632 h 619936"/>
              <a:gd name="connsiteX104" fmla="*/ 237947 w 676837"/>
              <a:gd name="connsiteY104" fmla="*/ 231183 h 619936"/>
              <a:gd name="connsiteX105" fmla="*/ 236887 w 676837"/>
              <a:gd name="connsiteY105" fmla="*/ 232377 h 619936"/>
              <a:gd name="connsiteX106" fmla="*/ 224551 w 676837"/>
              <a:gd name="connsiteY106" fmla="*/ 230122 h 619936"/>
              <a:gd name="connsiteX107" fmla="*/ 223358 w 676837"/>
              <a:gd name="connsiteY107" fmla="*/ 230122 h 619936"/>
              <a:gd name="connsiteX108" fmla="*/ 224551 w 676837"/>
              <a:gd name="connsiteY108" fmla="*/ 229061 h 619936"/>
              <a:gd name="connsiteX109" fmla="*/ 225613 w 676837"/>
              <a:gd name="connsiteY109" fmla="*/ 221235 h 619936"/>
              <a:gd name="connsiteX110" fmla="*/ 217787 w 676837"/>
              <a:gd name="connsiteY110" fmla="*/ 220042 h 619936"/>
              <a:gd name="connsiteX111" fmla="*/ 216726 w 676837"/>
              <a:gd name="connsiteY111" fmla="*/ 231316 h 619936"/>
              <a:gd name="connsiteX112" fmla="*/ 213410 w 676837"/>
              <a:gd name="connsiteY112" fmla="*/ 230254 h 619936"/>
              <a:gd name="connsiteX113" fmla="*/ 214471 w 676837"/>
              <a:gd name="connsiteY113" fmla="*/ 235826 h 619936"/>
              <a:gd name="connsiteX114" fmla="*/ 216726 w 676837"/>
              <a:gd name="connsiteY114" fmla="*/ 234764 h 619936"/>
              <a:gd name="connsiteX115" fmla="*/ 220042 w 676837"/>
              <a:gd name="connsiteY115" fmla="*/ 231316 h 619936"/>
              <a:gd name="connsiteX116" fmla="*/ 216726 w 676837"/>
              <a:gd name="connsiteY116" fmla="*/ 243651 h 619936"/>
              <a:gd name="connsiteX117" fmla="*/ 215665 w 676837"/>
              <a:gd name="connsiteY117" fmla="*/ 246967 h 619936"/>
              <a:gd name="connsiteX118" fmla="*/ 212349 w 676837"/>
              <a:gd name="connsiteY118" fmla="*/ 246967 h 619936"/>
              <a:gd name="connsiteX119" fmla="*/ 211155 w 676837"/>
              <a:gd name="connsiteY119" fmla="*/ 248161 h 619936"/>
              <a:gd name="connsiteX120" fmla="*/ 212349 w 676837"/>
              <a:gd name="connsiteY120" fmla="*/ 249222 h 619936"/>
              <a:gd name="connsiteX121" fmla="*/ 215665 w 676837"/>
              <a:gd name="connsiteY121" fmla="*/ 249222 h 619936"/>
              <a:gd name="connsiteX122" fmla="*/ 214604 w 676837"/>
              <a:gd name="connsiteY122" fmla="*/ 255986 h 619936"/>
              <a:gd name="connsiteX123" fmla="*/ 205584 w 676837"/>
              <a:gd name="connsiteY123" fmla="*/ 263812 h 619936"/>
              <a:gd name="connsiteX124" fmla="*/ 203330 w 676837"/>
              <a:gd name="connsiteY124" fmla="*/ 266066 h 619936"/>
              <a:gd name="connsiteX125" fmla="*/ 225878 w 676837"/>
              <a:gd name="connsiteY125" fmla="*/ 296440 h 619936"/>
              <a:gd name="connsiteX126" fmla="*/ 228133 w 676837"/>
              <a:gd name="connsiteY126" fmla="*/ 306520 h 619936"/>
              <a:gd name="connsiteX127" fmla="*/ 229194 w 676837"/>
              <a:gd name="connsiteY127" fmla="*/ 308775 h 619936"/>
              <a:gd name="connsiteX128" fmla="*/ 229194 w 676837"/>
              <a:gd name="connsiteY128" fmla="*/ 311030 h 619936"/>
              <a:gd name="connsiteX129" fmla="*/ 235958 w 676837"/>
              <a:gd name="connsiteY129" fmla="*/ 338087 h 619936"/>
              <a:gd name="connsiteX130" fmla="*/ 239274 w 676837"/>
              <a:gd name="connsiteY130" fmla="*/ 340342 h 619936"/>
              <a:gd name="connsiteX131" fmla="*/ 238213 w 676837"/>
              <a:gd name="connsiteY131" fmla="*/ 344851 h 619936"/>
              <a:gd name="connsiteX132" fmla="*/ 242723 w 676837"/>
              <a:gd name="connsiteY132" fmla="*/ 360635 h 619936"/>
              <a:gd name="connsiteX133" fmla="*/ 243783 w 676837"/>
              <a:gd name="connsiteY133" fmla="*/ 363951 h 619936"/>
              <a:gd name="connsiteX134" fmla="*/ 243783 w 676837"/>
              <a:gd name="connsiteY134" fmla="*/ 369521 h 619936"/>
              <a:gd name="connsiteX135" fmla="*/ 244844 w 676837"/>
              <a:gd name="connsiteY135" fmla="*/ 369521 h 619936"/>
              <a:gd name="connsiteX136" fmla="*/ 245906 w 676837"/>
              <a:gd name="connsiteY136" fmla="*/ 374031 h 619936"/>
              <a:gd name="connsiteX137" fmla="*/ 248160 w 676837"/>
              <a:gd name="connsiteY137" fmla="*/ 374031 h 619936"/>
              <a:gd name="connsiteX138" fmla="*/ 246967 w 676837"/>
              <a:gd name="connsiteY138" fmla="*/ 376286 h 619936"/>
              <a:gd name="connsiteX139" fmla="*/ 248160 w 676837"/>
              <a:gd name="connsiteY139" fmla="*/ 378541 h 619936"/>
              <a:gd name="connsiteX140" fmla="*/ 249222 w 676837"/>
              <a:gd name="connsiteY140" fmla="*/ 380796 h 619936"/>
              <a:gd name="connsiteX141" fmla="*/ 250282 w 676837"/>
              <a:gd name="connsiteY141" fmla="*/ 380796 h 619936"/>
              <a:gd name="connsiteX142" fmla="*/ 250282 w 676837"/>
              <a:gd name="connsiteY142" fmla="*/ 379735 h 619936"/>
              <a:gd name="connsiteX143" fmla="*/ 253598 w 676837"/>
              <a:gd name="connsiteY143" fmla="*/ 379735 h 619936"/>
              <a:gd name="connsiteX144" fmla="*/ 254660 w 676837"/>
              <a:gd name="connsiteY144" fmla="*/ 375225 h 619936"/>
              <a:gd name="connsiteX145" fmla="*/ 259169 w 676837"/>
              <a:gd name="connsiteY145" fmla="*/ 376419 h 619936"/>
              <a:gd name="connsiteX146" fmla="*/ 265934 w 676837"/>
              <a:gd name="connsiteY146" fmla="*/ 377480 h 619936"/>
              <a:gd name="connsiteX147" fmla="*/ 266995 w 676837"/>
              <a:gd name="connsiteY147" fmla="*/ 384244 h 619936"/>
              <a:gd name="connsiteX148" fmla="*/ 265934 w 676837"/>
              <a:gd name="connsiteY148" fmla="*/ 385305 h 619936"/>
              <a:gd name="connsiteX149" fmla="*/ 266995 w 676837"/>
              <a:gd name="connsiteY149" fmla="*/ 387560 h 619936"/>
              <a:gd name="connsiteX150" fmla="*/ 265934 w 676837"/>
              <a:gd name="connsiteY150" fmla="*/ 390876 h 619936"/>
              <a:gd name="connsiteX151" fmla="*/ 266995 w 676837"/>
              <a:gd name="connsiteY151" fmla="*/ 393131 h 619936"/>
              <a:gd name="connsiteX152" fmla="*/ 264740 w 676837"/>
              <a:gd name="connsiteY152" fmla="*/ 393131 h 619936"/>
              <a:gd name="connsiteX153" fmla="*/ 264740 w 676837"/>
              <a:gd name="connsiteY153" fmla="*/ 392069 h 619936"/>
              <a:gd name="connsiteX154" fmla="*/ 262485 w 676837"/>
              <a:gd name="connsiteY154" fmla="*/ 392069 h 619936"/>
              <a:gd name="connsiteX155" fmla="*/ 262485 w 676837"/>
              <a:gd name="connsiteY155" fmla="*/ 393131 h 619936"/>
              <a:gd name="connsiteX156" fmla="*/ 268188 w 676837"/>
              <a:gd name="connsiteY156" fmla="*/ 394325 h 619936"/>
              <a:gd name="connsiteX157" fmla="*/ 269250 w 676837"/>
              <a:gd name="connsiteY157" fmla="*/ 394325 h 619936"/>
              <a:gd name="connsiteX158" fmla="*/ 269250 w 676837"/>
              <a:gd name="connsiteY158" fmla="*/ 396579 h 619936"/>
              <a:gd name="connsiteX159" fmla="*/ 266995 w 676837"/>
              <a:gd name="connsiteY159" fmla="*/ 398834 h 619936"/>
              <a:gd name="connsiteX160" fmla="*/ 268188 w 676837"/>
              <a:gd name="connsiteY160" fmla="*/ 398834 h 619936"/>
              <a:gd name="connsiteX161" fmla="*/ 273759 w 676837"/>
              <a:gd name="connsiteY161" fmla="*/ 391009 h 619936"/>
              <a:gd name="connsiteX162" fmla="*/ 273759 w 676837"/>
              <a:gd name="connsiteY162" fmla="*/ 386499 h 619936"/>
              <a:gd name="connsiteX163" fmla="*/ 274820 w 676837"/>
              <a:gd name="connsiteY163" fmla="*/ 385305 h 619936"/>
              <a:gd name="connsiteX164" fmla="*/ 274820 w 676837"/>
              <a:gd name="connsiteY164" fmla="*/ 383050 h 619936"/>
              <a:gd name="connsiteX165" fmla="*/ 272565 w 676837"/>
              <a:gd name="connsiteY165" fmla="*/ 379735 h 619936"/>
              <a:gd name="connsiteX166" fmla="*/ 272565 w 676837"/>
              <a:gd name="connsiteY166" fmla="*/ 378673 h 619936"/>
              <a:gd name="connsiteX167" fmla="*/ 284900 w 676837"/>
              <a:gd name="connsiteY167" fmla="*/ 380929 h 619936"/>
              <a:gd name="connsiteX168" fmla="*/ 282645 w 676837"/>
              <a:gd name="connsiteY168" fmla="*/ 382122 h 619936"/>
              <a:gd name="connsiteX169" fmla="*/ 283839 w 676837"/>
              <a:gd name="connsiteY169" fmla="*/ 384377 h 619936"/>
              <a:gd name="connsiteX170" fmla="*/ 287155 w 676837"/>
              <a:gd name="connsiteY170" fmla="*/ 386632 h 619936"/>
              <a:gd name="connsiteX171" fmla="*/ 290471 w 676837"/>
              <a:gd name="connsiteY171" fmla="*/ 387693 h 619936"/>
              <a:gd name="connsiteX172" fmla="*/ 296175 w 676837"/>
              <a:gd name="connsiteY172" fmla="*/ 393264 h 619936"/>
              <a:gd name="connsiteX173" fmla="*/ 296175 w 676837"/>
              <a:gd name="connsiteY173" fmla="*/ 394457 h 619936"/>
              <a:gd name="connsiteX174" fmla="*/ 297235 w 676837"/>
              <a:gd name="connsiteY174" fmla="*/ 396712 h 619936"/>
              <a:gd name="connsiteX175" fmla="*/ 300551 w 676837"/>
              <a:gd name="connsiteY175" fmla="*/ 397773 h 619936"/>
              <a:gd name="connsiteX176" fmla="*/ 306122 w 676837"/>
              <a:gd name="connsiteY176" fmla="*/ 397773 h 619936"/>
              <a:gd name="connsiteX177" fmla="*/ 308377 w 676837"/>
              <a:gd name="connsiteY177" fmla="*/ 400028 h 619936"/>
              <a:gd name="connsiteX178" fmla="*/ 307183 w 676837"/>
              <a:gd name="connsiteY178" fmla="*/ 401089 h 619936"/>
              <a:gd name="connsiteX179" fmla="*/ 308377 w 676837"/>
              <a:gd name="connsiteY179" fmla="*/ 403344 h 619936"/>
              <a:gd name="connsiteX180" fmla="*/ 312886 w 676837"/>
              <a:gd name="connsiteY180" fmla="*/ 403344 h 619936"/>
              <a:gd name="connsiteX181" fmla="*/ 312886 w 676837"/>
              <a:gd name="connsiteY181" fmla="*/ 404537 h 619936"/>
              <a:gd name="connsiteX182" fmla="*/ 315141 w 676837"/>
              <a:gd name="connsiteY182" fmla="*/ 403344 h 619936"/>
              <a:gd name="connsiteX183" fmla="*/ 318457 w 676837"/>
              <a:gd name="connsiteY183" fmla="*/ 401089 h 619936"/>
              <a:gd name="connsiteX184" fmla="*/ 317396 w 676837"/>
              <a:gd name="connsiteY184" fmla="*/ 405599 h 619936"/>
              <a:gd name="connsiteX185" fmla="*/ 319651 w 676837"/>
              <a:gd name="connsiteY185" fmla="*/ 412363 h 619936"/>
              <a:gd name="connsiteX186" fmla="*/ 325221 w 676837"/>
              <a:gd name="connsiteY186" fmla="*/ 416872 h 619936"/>
              <a:gd name="connsiteX187" fmla="*/ 330792 w 676837"/>
              <a:gd name="connsiteY187" fmla="*/ 414618 h 619936"/>
              <a:gd name="connsiteX188" fmla="*/ 334108 w 676837"/>
              <a:gd name="connsiteY188" fmla="*/ 419128 h 619936"/>
              <a:gd name="connsiteX189" fmla="*/ 333047 w 676837"/>
              <a:gd name="connsiteY189" fmla="*/ 421382 h 619936"/>
              <a:gd name="connsiteX190" fmla="*/ 334108 w 676837"/>
              <a:gd name="connsiteY190" fmla="*/ 421382 h 619936"/>
              <a:gd name="connsiteX191" fmla="*/ 334108 w 676837"/>
              <a:gd name="connsiteY191" fmla="*/ 424831 h 619936"/>
              <a:gd name="connsiteX192" fmla="*/ 335302 w 676837"/>
              <a:gd name="connsiteY192" fmla="*/ 425891 h 619936"/>
              <a:gd name="connsiteX193" fmla="*/ 331986 w 676837"/>
              <a:gd name="connsiteY193" fmla="*/ 428147 h 619936"/>
              <a:gd name="connsiteX194" fmla="*/ 336495 w 676837"/>
              <a:gd name="connsiteY194" fmla="*/ 430401 h 619936"/>
              <a:gd name="connsiteX195" fmla="*/ 334241 w 676837"/>
              <a:gd name="connsiteY195" fmla="*/ 432656 h 619936"/>
              <a:gd name="connsiteX196" fmla="*/ 336495 w 676837"/>
              <a:gd name="connsiteY196" fmla="*/ 434911 h 619936"/>
              <a:gd name="connsiteX197" fmla="*/ 329731 w 676837"/>
              <a:gd name="connsiteY197" fmla="*/ 440482 h 619936"/>
              <a:gd name="connsiteX198" fmla="*/ 331986 w 676837"/>
              <a:gd name="connsiteY198" fmla="*/ 443798 h 619936"/>
              <a:gd name="connsiteX199" fmla="*/ 333047 w 676837"/>
              <a:gd name="connsiteY199" fmla="*/ 442736 h 619936"/>
              <a:gd name="connsiteX200" fmla="*/ 335302 w 676837"/>
              <a:gd name="connsiteY200" fmla="*/ 444991 h 619936"/>
              <a:gd name="connsiteX201" fmla="*/ 343127 w 676837"/>
              <a:gd name="connsiteY201" fmla="*/ 438227 h 619936"/>
              <a:gd name="connsiteX202" fmla="*/ 344188 w 676837"/>
              <a:gd name="connsiteY202" fmla="*/ 439288 h 619936"/>
              <a:gd name="connsiteX203" fmla="*/ 346443 w 676837"/>
              <a:gd name="connsiteY203" fmla="*/ 438227 h 619936"/>
              <a:gd name="connsiteX204" fmla="*/ 346443 w 676837"/>
              <a:gd name="connsiteY204" fmla="*/ 437033 h 619936"/>
              <a:gd name="connsiteX205" fmla="*/ 347637 w 676837"/>
              <a:gd name="connsiteY205" fmla="*/ 438227 h 619936"/>
              <a:gd name="connsiteX206" fmla="*/ 350952 w 676837"/>
              <a:gd name="connsiteY206" fmla="*/ 434911 h 619936"/>
              <a:gd name="connsiteX207" fmla="*/ 349759 w 676837"/>
              <a:gd name="connsiteY207" fmla="*/ 433717 h 619936"/>
              <a:gd name="connsiteX208" fmla="*/ 350952 w 676837"/>
              <a:gd name="connsiteY208" fmla="*/ 433717 h 619936"/>
              <a:gd name="connsiteX209" fmla="*/ 348698 w 676837"/>
              <a:gd name="connsiteY209" fmla="*/ 433717 h 619936"/>
              <a:gd name="connsiteX210" fmla="*/ 347637 w 676837"/>
              <a:gd name="connsiteY210" fmla="*/ 431463 h 619936"/>
              <a:gd name="connsiteX211" fmla="*/ 345382 w 676837"/>
              <a:gd name="connsiteY211" fmla="*/ 433717 h 619936"/>
              <a:gd name="connsiteX212" fmla="*/ 343127 w 676837"/>
              <a:gd name="connsiteY212" fmla="*/ 431463 h 619936"/>
              <a:gd name="connsiteX213" fmla="*/ 344188 w 676837"/>
              <a:gd name="connsiteY213" fmla="*/ 430401 h 619936"/>
              <a:gd name="connsiteX214" fmla="*/ 343127 w 676837"/>
              <a:gd name="connsiteY214" fmla="*/ 423637 h 619936"/>
              <a:gd name="connsiteX215" fmla="*/ 346443 w 676837"/>
              <a:gd name="connsiteY215" fmla="*/ 421382 h 619936"/>
              <a:gd name="connsiteX216" fmla="*/ 348698 w 676837"/>
              <a:gd name="connsiteY216" fmla="*/ 419128 h 619936"/>
              <a:gd name="connsiteX217" fmla="*/ 346443 w 676837"/>
              <a:gd name="connsiteY217" fmla="*/ 415812 h 619936"/>
              <a:gd name="connsiteX218" fmla="*/ 349759 w 676837"/>
              <a:gd name="connsiteY218" fmla="*/ 412496 h 619936"/>
              <a:gd name="connsiteX219" fmla="*/ 348698 w 676837"/>
              <a:gd name="connsiteY219" fmla="*/ 412496 h 619936"/>
              <a:gd name="connsiteX220" fmla="*/ 348698 w 676837"/>
              <a:gd name="connsiteY220" fmla="*/ 410240 h 619936"/>
              <a:gd name="connsiteX221" fmla="*/ 347637 w 676837"/>
              <a:gd name="connsiteY221" fmla="*/ 409047 h 619936"/>
              <a:gd name="connsiteX222" fmla="*/ 343127 w 676837"/>
              <a:gd name="connsiteY222" fmla="*/ 413556 h 619936"/>
              <a:gd name="connsiteX223" fmla="*/ 340872 w 676837"/>
              <a:gd name="connsiteY223" fmla="*/ 413556 h 619936"/>
              <a:gd name="connsiteX224" fmla="*/ 336363 w 676837"/>
              <a:gd name="connsiteY224" fmla="*/ 409047 h 619936"/>
              <a:gd name="connsiteX225" fmla="*/ 337424 w 676837"/>
              <a:gd name="connsiteY225" fmla="*/ 409047 h 619936"/>
              <a:gd name="connsiteX226" fmla="*/ 337424 w 676837"/>
              <a:gd name="connsiteY226" fmla="*/ 410240 h 619936"/>
              <a:gd name="connsiteX227" fmla="*/ 339679 w 676837"/>
              <a:gd name="connsiteY227" fmla="*/ 410240 h 619936"/>
              <a:gd name="connsiteX228" fmla="*/ 344188 w 676837"/>
              <a:gd name="connsiteY228" fmla="*/ 406925 h 619936"/>
              <a:gd name="connsiteX229" fmla="*/ 344188 w 676837"/>
              <a:gd name="connsiteY229" fmla="*/ 404670 h 619936"/>
              <a:gd name="connsiteX230" fmla="*/ 343127 w 676837"/>
              <a:gd name="connsiteY230" fmla="*/ 403476 h 619936"/>
              <a:gd name="connsiteX231" fmla="*/ 341933 w 676837"/>
              <a:gd name="connsiteY231" fmla="*/ 404670 h 619936"/>
              <a:gd name="connsiteX232" fmla="*/ 339679 w 676837"/>
              <a:gd name="connsiteY232" fmla="*/ 403476 h 619936"/>
              <a:gd name="connsiteX233" fmla="*/ 338485 w 676837"/>
              <a:gd name="connsiteY233" fmla="*/ 402415 h 619936"/>
              <a:gd name="connsiteX234" fmla="*/ 337291 w 676837"/>
              <a:gd name="connsiteY234" fmla="*/ 402415 h 619936"/>
              <a:gd name="connsiteX235" fmla="*/ 336230 w 676837"/>
              <a:gd name="connsiteY235" fmla="*/ 403476 h 619936"/>
              <a:gd name="connsiteX236" fmla="*/ 330659 w 676837"/>
              <a:gd name="connsiteY236" fmla="*/ 401221 h 619936"/>
              <a:gd name="connsiteX237" fmla="*/ 326150 w 676837"/>
              <a:gd name="connsiteY237" fmla="*/ 396712 h 619936"/>
              <a:gd name="connsiteX238" fmla="*/ 326150 w 676837"/>
              <a:gd name="connsiteY238" fmla="*/ 394457 h 619936"/>
              <a:gd name="connsiteX239" fmla="*/ 333975 w 676837"/>
              <a:gd name="connsiteY239" fmla="*/ 397773 h 619936"/>
              <a:gd name="connsiteX240" fmla="*/ 336230 w 676837"/>
              <a:gd name="connsiteY240" fmla="*/ 398834 h 619936"/>
              <a:gd name="connsiteX241" fmla="*/ 341801 w 676837"/>
              <a:gd name="connsiteY241" fmla="*/ 394325 h 619936"/>
              <a:gd name="connsiteX242" fmla="*/ 340740 w 676837"/>
              <a:gd name="connsiteY242" fmla="*/ 392069 h 619936"/>
              <a:gd name="connsiteX243" fmla="*/ 344056 w 676837"/>
              <a:gd name="connsiteY243" fmla="*/ 388754 h 619936"/>
              <a:gd name="connsiteX244" fmla="*/ 342995 w 676837"/>
              <a:gd name="connsiteY244" fmla="*/ 387560 h 619936"/>
              <a:gd name="connsiteX245" fmla="*/ 342995 w 676837"/>
              <a:gd name="connsiteY245" fmla="*/ 389815 h 619936"/>
              <a:gd name="connsiteX246" fmla="*/ 336230 w 676837"/>
              <a:gd name="connsiteY246" fmla="*/ 390876 h 619936"/>
              <a:gd name="connsiteX247" fmla="*/ 331721 w 676837"/>
              <a:gd name="connsiteY247" fmla="*/ 390876 h 619936"/>
              <a:gd name="connsiteX248" fmla="*/ 328272 w 676837"/>
              <a:gd name="connsiteY248" fmla="*/ 388621 h 619936"/>
              <a:gd name="connsiteX249" fmla="*/ 328272 w 676837"/>
              <a:gd name="connsiteY249" fmla="*/ 387428 h 619936"/>
              <a:gd name="connsiteX250" fmla="*/ 327211 w 676837"/>
              <a:gd name="connsiteY250" fmla="*/ 386366 h 619936"/>
              <a:gd name="connsiteX251" fmla="*/ 322702 w 676837"/>
              <a:gd name="connsiteY251" fmla="*/ 384112 h 619936"/>
              <a:gd name="connsiteX252" fmla="*/ 321507 w 676837"/>
              <a:gd name="connsiteY252" fmla="*/ 382918 h 619936"/>
              <a:gd name="connsiteX253" fmla="*/ 324956 w 676837"/>
              <a:gd name="connsiteY253" fmla="*/ 378408 h 619936"/>
              <a:gd name="connsiteX254" fmla="*/ 321507 w 676837"/>
              <a:gd name="connsiteY254" fmla="*/ 376153 h 619936"/>
              <a:gd name="connsiteX255" fmla="*/ 320447 w 676837"/>
              <a:gd name="connsiteY255" fmla="*/ 377214 h 619936"/>
              <a:gd name="connsiteX256" fmla="*/ 321507 w 676837"/>
              <a:gd name="connsiteY256" fmla="*/ 378408 h 619936"/>
              <a:gd name="connsiteX257" fmla="*/ 318192 w 676837"/>
              <a:gd name="connsiteY257" fmla="*/ 380663 h 619936"/>
              <a:gd name="connsiteX258" fmla="*/ 308112 w 676837"/>
              <a:gd name="connsiteY258" fmla="*/ 378408 h 619936"/>
              <a:gd name="connsiteX259" fmla="*/ 306918 w 676837"/>
              <a:gd name="connsiteY259" fmla="*/ 378408 h 619936"/>
              <a:gd name="connsiteX260" fmla="*/ 301214 w 676837"/>
              <a:gd name="connsiteY260" fmla="*/ 380663 h 619936"/>
              <a:gd name="connsiteX261" fmla="*/ 305724 w 676837"/>
              <a:gd name="connsiteY261" fmla="*/ 376153 h 619936"/>
              <a:gd name="connsiteX262" fmla="*/ 304663 w 676837"/>
              <a:gd name="connsiteY262" fmla="*/ 373899 h 619936"/>
              <a:gd name="connsiteX263" fmla="*/ 308112 w 676837"/>
              <a:gd name="connsiteY263" fmla="*/ 371644 h 619936"/>
              <a:gd name="connsiteX264" fmla="*/ 310366 w 676837"/>
              <a:gd name="connsiteY264" fmla="*/ 372705 h 619936"/>
              <a:gd name="connsiteX265" fmla="*/ 317131 w 676837"/>
              <a:gd name="connsiteY265" fmla="*/ 365941 h 619936"/>
              <a:gd name="connsiteX266" fmla="*/ 342995 w 676837"/>
              <a:gd name="connsiteY266" fmla="*/ 343393 h 619936"/>
              <a:gd name="connsiteX267" fmla="*/ 355330 w 676837"/>
              <a:gd name="connsiteY267" fmla="*/ 332119 h 619936"/>
              <a:gd name="connsiteX268" fmla="*/ 356391 w 676837"/>
              <a:gd name="connsiteY268" fmla="*/ 333179 h 619936"/>
              <a:gd name="connsiteX269" fmla="*/ 359706 w 676837"/>
              <a:gd name="connsiteY269" fmla="*/ 333179 h 619936"/>
              <a:gd name="connsiteX270" fmla="*/ 360768 w 676837"/>
              <a:gd name="connsiteY270" fmla="*/ 334241 h 619936"/>
              <a:gd name="connsiteX271" fmla="*/ 363022 w 676837"/>
              <a:gd name="connsiteY271" fmla="*/ 334241 h 619936"/>
              <a:gd name="connsiteX272" fmla="*/ 364216 w 676837"/>
              <a:gd name="connsiteY272" fmla="*/ 335435 h 619936"/>
              <a:gd name="connsiteX273" fmla="*/ 363022 w 676837"/>
              <a:gd name="connsiteY273" fmla="*/ 335435 h 619936"/>
              <a:gd name="connsiteX274" fmla="*/ 364216 w 676837"/>
              <a:gd name="connsiteY274" fmla="*/ 335435 h 619936"/>
              <a:gd name="connsiteX275" fmla="*/ 365277 w 676837"/>
              <a:gd name="connsiteY275" fmla="*/ 336495 h 619936"/>
              <a:gd name="connsiteX276" fmla="*/ 366471 w 676837"/>
              <a:gd name="connsiteY276" fmla="*/ 336495 h 619936"/>
              <a:gd name="connsiteX277" fmla="*/ 368726 w 676837"/>
              <a:gd name="connsiteY277" fmla="*/ 338751 h 619936"/>
              <a:gd name="connsiteX278" fmla="*/ 369787 w 676837"/>
              <a:gd name="connsiteY278" fmla="*/ 338751 h 619936"/>
              <a:gd name="connsiteX279" fmla="*/ 369787 w 676837"/>
              <a:gd name="connsiteY279" fmla="*/ 339944 h 619936"/>
              <a:gd name="connsiteX280" fmla="*/ 368726 w 676837"/>
              <a:gd name="connsiteY280" fmla="*/ 339944 h 619936"/>
              <a:gd name="connsiteX281" fmla="*/ 367665 w 676837"/>
              <a:gd name="connsiteY281" fmla="*/ 341005 h 619936"/>
              <a:gd name="connsiteX282" fmla="*/ 370981 w 676837"/>
              <a:gd name="connsiteY282" fmla="*/ 344321 h 619936"/>
              <a:gd name="connsiteX283" fmla="*/ 373235 w 676837"/>
              <a:gd name="connsiteY283" fmla="*/ 343260 h 619936"/>
              <a:gd name="connsiteX284" fmla="*/ 375490 w 676837"/>
              <a:gd name="connsiteY284" fmla="*/ 343260 h 619936"/>
              <a:gd name="connsiteX285" fmla="*/ 376551 w 676837"/>
              <a:gd name="connsiteY285" fmla="*/ 344321 h 619936"/>
              <a:gd name="connsiteX286" fmla="*/ 377612 w 676837"/>
              <a:gd name="connsiteY286" fmla="*/ 344321 h 619936"/>
              <a:gd name="connsiteX287" fmla="*/ 377612 w 676837"/>
              <a:gd name="connsiteY287" fmla="*/ 346576 h 619936"/>
              <a:gd name="connsiteX288" fmla="*/ 377612 w 676837"/>
              <a:gd name="connsiteY288" fmla="*/ 345514 h 619936"/>
              <a:gd name="connsiteX289" fmla="*/ 378806 w 676837"/>
              <a:gd name="connsiteY289" fmla="*/ 346576 h 619936"/>
              <a:gd name="connsiteX290" fmla="*/ 377612 w 676837"/>
              <a:gd name="connsiteY290" fmla="*/ 347770 h 619936"/>
              <a:gd name="connsiteX291" fmla="*/ 385438 w 676837"/>
              <a:gd name="connsiteY291" fmla="*/ 354534 h 619936"/>
              <a:gd name="connsiteX292" fmla="*/ 385438 w 676837"/>
              <a:gd name="connsiteY292" fmla="*/ 355728 h 619936"/>
              <a:gd name="connsiteX293" fmla="*/ 387693 w 676837"/>
              <a:gd name="connsiteY293" fmla="*/ 356789 h 619936"/>
              <a:gd name="connsiteX294" fmla="*/ 385438 w 676837"/>
              <a:gd name="connsiteY294" fmla="*/ 357982 h 619936"/>
              <a:gd name="connsiteX295" fmla="*/ 393263 w 676837"/>
              <a:gd name="connsiteY295" fmla="*/ 368063 h 619936"/>
              <a:gd name="connsiteX296" fmla="*/ 394457 w 676837"/>
              <a:gd name="connsiteY296" fmla="*/ 366869 h 619936"/>
              <a:gd name="connsiteX297" fmla="*/ 395651 w 676837"/>
              <a:gd name="connsiteY297" fmla="*/ 366869 h 619936"/>
              <a:gd name="connsiteX298" fmla="*/ 396712 w 676837"/>
              <a:gd name="connsiteY298" fmla="*/ 368063 h 619936"/>
              <a:gd name="connsiteX299" fmla="*/ 398967 w 676837"/>
              <a:gd name="connsiteY299" fmla="*/ 368063 h 619936"/>
              <a:gd name="connsiteX300" fmla="*/ 398967 w 676837"/>
              <a:gd name="connsiteY300" fmla="*/ 369124 h 619936"/>
              <a:gd name="connsiteX301" fmla="*/ 400160 w 676837"/>
              <a:gd name="connsiteY301" fmla="*/ 369124 h 619936"/>
              <a:gd name="connsiteX302" fmla="*/ 401221 w 676837"/>
              <a:gd name="connsiteY302" fmla="*/ 370185 h 619936"/>
              <a:gd name="connsiteX303" fmla="*/ 401221 w 676837"/>
              <a:gd name="connsiteY303" fmla="*/ 371378 h 619936"/>
              <a:gd name="connsiteX304" fmla="*/ 397905 w 676837"/>
              <a:gd name="connsiteY304" fmla="*/ 373633 h 619936"/>
              <a:gd name="connsiteX305" fmla="*/ 398967 w 676837"/>
              <a:gd name="connsiteY305" fmla="*/ 375888 h 619936"/>
              <a:gd name="connsiteX306" fmla="*/ 403476 w 676837"/>
              <a:gd name="connsiteY306" fmla="*/ 372440 h 619936"/>
              <a:gd name="connsiteX307" fmla="*/ 406792 w 676837"/>
              <a:gd name="connsiteY307" fmla="*/ 373633 h 619936"/>
              <a:gd name="connsiteX308" fmla="*/ 407986 w 676837"/>
              <a:gd name="connsiteY308" fmla="*/ 375888 h 619936"/>
              <a:gd name="connsiteX309" fmla="*/ 409047 w 676837"/>
              <a:gd name="connsiteY309" fmla="*/ 375888 h 619936"/>
              <a:gd name="connsiteX310" fmla="*/ 409047 w 676837"/>
              <a:gd name="connsiteY310" fmla="*/ 374694 h 619936"/>
              <a:gd name="connsiteX311" fmla="*/ 410108 w 676837"/>
              <a:gd name="connsiteY311" fmla="*/ 374694 h 619936"/>
              <a:gd name="connsiteX312" fmla="*/ 411169 w 676837"/>
              <a:gd name="connsiteY312" fmla="*/ 375888 h 619936"/>
              <a:gd name="connsiteX313" fmla="*/ 412230 w 676837"/>
              <a:gd name="connsiteY313" fmla="*/ 375888 h 619936"/>
              <a:gd name="connsiteX314" fmla="*/ 412230 w 676837"/>
              <a:gd name="connsiteY314" fmla="*/ 376949 h 619936"/>
              <a:gd name="connsiteX315" fmla="*/ 413291 w 676837"/>
              <a:gd name="connsiteY315" fmla="*/ 376949 h 619936"/>
              <a:gd name="connsiteX316" fmla="*/ 413291 w 676837"/>
              <a:gd name="connsiteY316" fmla="*/ 378143 h 619936"/>
              <a:gd name="connsiteX317" fmla="*/ 414352 w 676837"/>
              <a:gd name="connsiteY317" fmla="*/ 378143 h 619936"/>
              <a:gd name="connsiteX318" fmla="*/ 415546 w 676837"/>
              <a:gd name="connsiteY318" fmla="*/ 376949 h 619936"/>
              <a:gd name="connsiteX319" fmla="*/ 416607 w 676837"/>
              <a:gd name="connsiteY319" fmla="*/ 378143 h 619936"/>
              <a:gd name="connsiteX320" fmla="*/ 415546 w 676837"/>
              <a:gd name="connsiteY320" fmla="*/ 378143 h 619936"/>
              <a:gd name="connsiteX321" fmla="*/ 415546 w 676837"/>
              <a:gd name="connsiteY321" fmla="*/ 379204 h 619936"/>
              <a:gd name="connsiteX322" fmla="*/ 416607 w 676837"/>
              <a:gd name="connsiteY322" fmla="*/ 379204 h 619936"/>
              <a:gd name="connsiteX323" fmla="*/ 416607 w 676837"/>
              <a:gd name="connsiteY323" fmla="*/ 380265 h 619936"/>
              <a:gd name="connsiteX324" fmla="*/ 416607 w 676837"/>
              <a:gd name="connsiteY324" fmla="*/ 379204 h 619936"/>
              <a:gd name="connsiteX325" fmla="*/ 417668 w 676837"/>
              <a:gd name="connsiteY325" fmla="*/ 379204 h 619936"/>
              <a:gd name="connsiteX326" fmla="*/ 418729 w 676837"/>
              <a:gd name="connsiteY326" fmla="*/ 380265 h 619936"/>
              <a:gd name="connsiteX327" fmla="*/ 418729 w 676837"/>
              <a:gd name="connsiteY327" fmla="*/ 381459 h 619936"/>
              <a:gd name="connsiteX328" fmla="*/ 420984 w 676837"/>
              <a:gd name="connsiteY328" fmla="*/ 381459 h 619936"/>
              <a:gd name="connsiteX329" fmla="*/ 423239 w 676837"/>
              <a:gd name="connsiteY329" fmla="*/ 382520 h 619936"/>
              <a:gd name="connsiteX330" fmla="*/ 423239 w 676837"/>
              <a:gd name="connsiteY330" fmla="*/ 383713 h 619936"/>
              <a:gd name="connsiteX331" fmla="*/ 424300 w 676837"/>
              <a:gd name="connsiteY331" fmla="*/ 383713 h 619936"/>
              <a:gd name="connsiteX332" fmla="*/ 425361 w 676837"/>
              <a:gd name="connsiteY332" fmla="*/ 384775 h 619936"/>
              <a:gd name="connsiteX333" fmla="*/ 426555 w 676837"/>
              <a:gd name="connsiteY333" fmla="*/ 384775 h 619936"/>
              <a:gd name="connsiteX334" fmla="*/ 426555 w 676837"/>
              <a:gd name="connsiteY334" fmla="*/ 385969 h 619936"/>
              <a:gd name="connsiteX335" fmla="*/ 428810 w 676837"/>
              <a:gd name="connsiteY335" fmla="*/ 385969 h 619936"/>
              <a:gd name="connsiteX336" fmla="*/ 429871 w 676837"/>
              <a:gd name="connsiteY336" fmla="*/ 387029 h 619936"/>
              <a:gd name="connsiteX337" fmla="*/ 429871 w 676837"/>
              <a:gd name="connsiteY337" fmla="*/ 388223 h 619936"/>
              <a:gd name="connsiteX338" fmla="*/ 431064 w 676837"/>
              <a:gd name="connsiteY338" fmla="*/ 388223 h 619936"/>
              <a:gd name="connsiteX339" fmla="*/ 431064 w 676837"/>
              <a:gd name="connsiteY339" fmla="*/ 387029 h 619936"/>
              <a:gd name="connsiteX340" fmla="*/ 431064 w 676837"/>
              <a:gd name="connsiteY340" fmla="*/ 388223 h 619936"/>
              <a:gd name="connsiteX341" fmla="*/ 432126 w 676837"/>
              <a:gd name="connsiteY341" fmla="*/ 389285 h 619936"/>
              <a:gd name="connsiteX342" fmla="*/ 434380 w 676837"/>
              <a:gd name="connsiteY342" fmla="*/ 389285 h 619936"/>
              <a:gd name="connsiteX343" fmla="*/ 434380 w 676837"/>
              <a:gd name="connsiteY343" fmla="*/ 391539 h 619936"/>
              <a:gd name="connsiteX344" fmla="*/ 435574 w 676837"/>
              <a:gd name="connsiteY344" fmla="*/ 390345 h 619936"/>
              <a:gd name="connsiteX345" fmla="*/ 435574 w 676837"/>
              <a:gd name="connsiteY345" fmla="*/ 391539 h 619936"/>
              <a:gd name="connsiteX346" fmla="*/ 437829 w 676837"/>
              <a:gd name="connsiteY346" fmla="*/ 391539 h 619936"/>
              <a:gd name="connsiteX347" fmla="*/ 437829 w 676837"/>
              <a:gd name="connsiteY347" fmla="*/ 393794 h 619936"/>
              <a:gd name="connsiteX348" fmla="*/ 436767 w 676837"/>
              <a:gd name="connsiteY348" fmla="*/ 393794 h 619936"/>
              <a:gd name="connsiteX349" fmla="*/ 436767 w 676837"/>
              <a:gd name="connsiteY349" fmla="*/ 394855 h 619936"/>
              <a:gd name="connsiteX350" fmla="*/ 437829 w 676837"/>
              <a:gd name="connsiteY350" fmla="*/ 394855 h 619936"/>
              <a:gd name="connsiteX351" fmla="*/ 437829 w 676837"/>
              <a:gd name="connsiteY351" fmla="*/ 397110 h 619936"/>
              <a:gd name="connsiteX352" fmla="*/ 435574 w 676837"/>
              <a:gd name="connsiteY352" fmla="*/ 401620 h 619936"/>
              <a:gd name="connsiteX353" fmla="*/ 436635 w 676837"/>
              <a:gd name="connsiteY353" fmla="*/ 403874 h 619936"/>
              <a:gd name="connsiteX354" fmla="*/ 438890 w 676837"/>
              <a:gd name="connsiteY354" fmla="*/ 407190 h 619936"/>
              <a:gd name="connsiteX355" fmla="*/ 443399 w 676837"/>
              <a:gd name="connsiteY355" fmla="*/ 400426 h 619936"/>
              <a:gd name="connsiteX356" fmla="*/ 444461 w 676837"/>
              <a:gd name="connsiteY356" fmla="*/ 400426 h 619936"/>
              <a:gd name="connsiteX357" fmla="*/ 444461 w 676837"/>
              <a:gd name="connsiteY357" fmla="*/ 402680 h 619936"/>
              <a:gd name="connsiteX358" fmla="*/ 445521 w 676837"/>
              <a:gd name="connsiteY358" fmla="*/ 402680 h 619936"/>
              <a:gd name="connsiteX359" fmla="*/ 448837 w 676837"/>
              <a:gd name="connsiteY359" fmla="*/ 406129 h 619936"/>
              <a:gd name="connsiteX360" fmla="*/ 451092 w 676837"/>
              <a:gd name="connsiteY360" fmla="*/ 407190 h 619936"/>
              <a:gd name="connsiteX361" fmla="*/ 451092 w 676837"/>
              <a:gd name="connsiteY361" fmla="*/ 410506 h 619936"/>
              <a:gd name="connsiteX362" fmla="*/ 449899 w 676837"/>
              <a:gd name="connsiteY362" fmla="*/ 410506 h 619936"/>
              <a:gd name="connsiteX363" fmla="*/ 449899 w 676837"/>
              <a:gd name="connsiteY363" fmla="*/ 411700 h 619936"/>
              <a:gd name="connsiteX364" fmla="*/ 451092 w 676837"/>
              <a:gd name="connsiteY364" fmla="*/ 411700 h 619936"/>
              <a:gd name="connsiteX365" fmla="*/ 451092 w 676837"/>
              <a:gd name="connsiteY365" fmla="*/ 412761 h 619936"/>
              <a:gd name="connsiteX366" fmla="*/ 453347 w 676837"/>
              <a:gd name="connsiteY366" fmla="*/ 412761 h 619936"/>
              <a:gd name="connsiteX367" fmla="*/ 453347 w 676837"/>
              <a:gd name="connsiteY367" fmla="*/ 415016 h 619936"/>
              <a:gd name="connsiteX368" fmla="*/ 454541 w 676837"/>
              <a:gd name="connsiteY368" fmla="*/ 415016 h 619936"/>
              <a:gd name="connsiteX369" fmla="*/ 454541 w 676837"/>
              <a:gd name="connsiteY369" fmla="*/ 416209 h 619936"/>
              <a:gd name="connsiteX370" fmla="*/ 446715 w 676837"/>
              <a:gd name="connsiteY370" fmla="*/ 421780 h 619936"/>
              <a:gd name="connsiteX371" fmla="*/ 460244 w 676837"/>
              <a:gd name="connsiteY371" fmla="*/ 431860 h 619936"/>
              <a:gd name="connsiteX372" fmla="*/ 468070 w 676837"/>
              <a:gd name="connsiteY372" fmla="*/ 422841 h 619936"/>
              <a:gd name="connsiteX373" fmla="*/ 468070 w 676837"/>
              <a:gd name="connsiteY373" fmla="*/ 421780 h 619936"/>
              <a:gd name="connsiteX374" fmla="*/ 469130 w 676837"/>
              <a:gd name="connsiteY374" fmla="*/ 422841 h 619936"/>
              <a:gd name="connsiteX375" fmla="*/ 471385 w 676837"/>
              <a:gd name="connsiteY375" fmla="*/ 422841 h 619936"/>
              <a:gd name="connsiteX376" fmla="*/ 471385 w 676837"/>
              <a:gd name="connsiteY376" fmla="*/ 421780 h 619936"/>
              <a:gd name="connsiteX377" fmla="*/ 472446 w 676837"/>
              <a:gd name="connsiteY377" fmla="*/ 421780 h 619936"/>
              <a:gd name="connsiteX378" fmla="*/ 472446 w 676837"/>
              <a:gd name="connsiteY378" fmla="*/ 422841 h 619936"/>
              <a:gd name="connsiteX379" fmla="*/ 478017 w 676837"/>
              <a:gd name="connsiteY379" fmla="*/ 425096 h 619936"/>
              <a:gd name="connsiteX380" fmla="*/ 480272 w 676837"/>
              <a:gd name="connsiteY380" fmla="*/ 424035 h 619936"/>
              <a:gd name="connsiteX381" fmla="*/ 481333 w 676837"/>
              <a:gd name="connsiteY381" fmla="*/ 424035 h 619936"/>
              <a:gd name="connsiteX382" fmla="*/ 481333 w 676837"/>
              <a:gd name="connsiteY382" fmla="*/ 426290 h 619936"/>
              <a:gd name="connsiteX383" fmla="*/ 482527 w 676837"/>
              <a:gd name="connsiteY383" fmla="*/ 426290 h 619936"/>
              <a:gd name="connsiteX384" fmla="*/ 483720 w 676837"/>
              <a:gd name="connsiteY384" fmla="*/ 428544 h 619936"/>
              <a:gd name="connsiteX385" fmla="*/ 488230 w 676837"/>
              <a:gd name="connsiteY385" fmla="*/ 428544 h 619936"/>
              <a:gd name="connsiteX386" fmla="*/ 488230 w 676837"/>
              <a:gd name="connsiteY386" fmla="*/ 431993 h 619936"/>
              <a:gd name="connsiteX387" fmla="*/ 489291 w 676837"/>
              <a:gd name="connsiteY387" fmla="*/ 434247 h 619936"/>
              <a:gd name="connsiteX388" fmla="*/ 493801 w 676837"/>
              <a:gd name="connsiteY388" fmla="*/ 434247 h 619936"/>
              <a:gd name="connsiteX389" fmla="*/ 478017 w 676837"/>
              <a:gd name="connsiteY389" fmla="*/ 454541 h 619936"/>
              <a:gd name="connsiteX390" fmla="*/ 492607 w 676837"/>
              <a:gd name="connsiteY390" fmla="*/ 465815 h 619936"/>
              <a:gd name="connsiteX391" fmla="*/ 503881 w 676837"/>
              <a:gd name="connsiteY391" fmla="*/ 451225 h 619936"/>
              <a:gd name="connsiteX392" fmla="*/ 520726 w 676837"/>
              <a:gd name="connsiteY392" fmla="*/ 465815 h 619936"/>
              <a:gd name="connsiteX393" fmla="*/ 541019 w 676837"/>
              <a:gd name="connsiteY393" fmla="*/ 477089 h 619936"/>
              <a:gd name="connsiteX394" fmla="*/ 546589 w 676837"/>
              <a:gd name="connsiteY394" fmla="*/ 464754 h 619936"/>
              <a:gd name="connsiteX395" fmla="*/ 548844 w 676837"/>
              <a:gd name="connsiteY395" fmla="*/ 464754 h 619936"/>
              <a:gd name="connsiteX396" fmla="*/ 562373 w 676837"/>
              <a:gd name="connsiteY396" fmla="*/ 474834 h 619936"/>
              <a:gd name="connsiteX397" fmla="*/ 567944 w 676837"/>
              <a:gd name="connsiteY397" fmla="*/ 468070 h 619936"/>
              <a:gd name="connsiteX398" fmla="*/ 569005 w 676837"/>
              <a:gd name="connsiteY398" fmla="*/ 468070 h 619936"/>
              <a:gd name="connsiteX399" fmla="*/ 570066 w 676837"/>
              <a:gd name="connsiteY399" fmla="*/ 466876 h 619936"/>
              <a:gd name="connsiteX400" fmla="*/ 565556 w 676837"/>
              <a:gd name="connsiteY400" fmla="*/ 463560 h 619936"/>
              <a:gd name="connsiteX401" fmla="*/ 577891 w 676837"/>
              <a:gd name="connsiteY401" fmla="*/ 446715 h 619936"/>
              <a:gd name="connsiteX402" fmla="*/ 580146 w 676837"/>
              <a:gd name="connsiteY402" fmla="*/ 447909 h 619936"/>
              <a:gd name="connsiteX403" fmla="*/ 580146 w 676837"/>
              <a:gd name="connsiteY403" fmla="*/ 446715 h 619936"/>
              <a:gd name="connsiteX404" fmla="*/ 579085 w 676837"/>
              <a:gd name="connsiteY404" fmla="*/ 445655 h 619936"/>
              <a:gd name="connsiteX405" fmla="*/ 580146 w 676837"/>
              <a:gd name="connsiteY405" fmla="*/ 444593 h 619936"/>
              <a:gd name="connsiteX406" fmla="*/ 526164 w 676837"/>
              <a:gd name="connsiteY406" fmla="*/ 402946 h 619936"/>
              <a:gd name="connsiteX407" fmla="*/ 508125 w 676837"/>
              <a:gd name="connsiteY407" fmla="*/ 388356 h 619936"/>
              <a:gd name="connsiteX408" fmla="*/ 463162 w 676837"/>
              <a:gd name="connsiteY408" fmla="*/ 353473 h 619936"/>
              <a:gd name="connsiteX409" fmla="*/ 476691 w 676837"/>
              <a:gd name="connsiteY409" fmla="*/ 336628 h 619936"/>
              <a:gd name="connsiteX410" fmla="*/ 603888 w 676837"/>
              <a:gd name="connsiteY410" fmla="*/ 435707 h 619936"/>
              <a:gd name="connsiteX411" fmla="*/ 604949 w 676837"/>
              <a:gd name="connsiteY411" fmla="*/ 435707 h 619936"/>
              <a:gd name="connsiteX412" fmla="*/ 640893 w 676837"/>
              <a:gd name="connsiteY412" fmla="*/ 498709 h 619936"/>
              <a:gd name="connsiteX413" fmla="*/ 638638 w 676837"/>
              <a:gd name="connsiteY413" fmla="*/ 497515 h 619936"/>
              <a:gd name="connsiteX414" fmla="*/ 640893 w 676837"/>
              <a:gd name="connsiteY414" fmla="*/ 502025 h 619936"/>
              <a:gd name="connsiteX415" fmla="*/ 643148 w 676837"/>
              <a:gd name="connsiteY415" fmla="*/ 502025 h 619936"/>
              <a:gd name="connsiteX416" fmla="*/ 650974 w 676837"/>
              <a:gd name="connsiteY416" fmla="*/ 514360 h 619936"/>
              <a:gd name="connsiteX417" fmla="*/ 674583 w 676837"/>
              <a:gd name="connsiteY417" fmla="*/ 556006 h 619936"/>
              <a:gd name="connsiteX418" fmla="*/ 675776 w 676837"/>
              <a:gd name="connsiteY418" fmla="*/ 567281 h 619936"/>
              <a:gd name="connsiteX419" fmla="*/ 676837 w 676837"/>
              <a:gd name="connsiteY419" fmla="*/ 597654 h 619936"/>
              <a:gd name="connsiteX420" fmla="*/ 671267 w 676837"/>
              <a:gd name="connsiteY420" fmla="*/ 603225 h 619936"/>
              <a:gd name="connsiteX421" fmla="*/ 670073 w 676837"/>
              <a:gd name="connsiteY421" fmla="*/ 604286 h 619936"/>
              <a:gd name="connsiteX422" fmla="*/ 659993 w 676837"/>
              <a:gd name="connsiteY422" fmla="*/ 614366 h 619936"/>
              <a:gd name="connsiteX423" fmla="*/ 653228 w 676837"/>
              <a:gd name="connsiteY423" fmla="*/ 615427 h 619936"/>
              <a:gd name="connsiteX424" fmla="*/ 649779 w 676837"/>
              <a:gd name="connsiteY424" fmla="*/ 616621 h 619936"/>
              <a:gd name="connsiteX425" fmla="*/ 631741 w 676837"/>
              <a:gd name="connsiteY425" fmla="*/ 619937 h 619936"/>
              <a:gd name="connsiteX426" fmla="*/ 455071 w 676837"/>
              <a:gd name="connsiteY426" fmla="*/ 483854 h 619936"/>
              <a:gd name="connsiteX427" fmla="*/ 440481 w 676837"/>
              <a:gd name="connsiteY427" fmla="*/ 502952 h 619936"/>
              <a:gd name="connsiteX428" fmla="*/ 441543 w 676837"/>
              <a:gd name="connsiteY428" fmla="*/ 505208 h 619936"/>
              <a:gd name="connsiteX429" fmla="*/ 440481 w 676837"/>
              <a:gd name="connsiteY429" fmla="*/ 505208 h 619936"/>
              <a:gd name="connsiteX430" fmla="*/ 439420 w 676837"/>
              <a:gd name="connsiteY430" fmla="*/ 504146 h 619936"/>
              <a:gd name="connsiteX431" fmla="*/ 431595 w 676837"/>
              <a:gd name="connsiteY431" fmla="*/ 515420 h 619936"/>
              <a:gd name="connsiteX432" fmla="*/ 417005 w 676837"/>
              <a:gd name="connsiteY432" fmla="*/ 534520 h 619936"/>
              <a:gd name="connsiteX433" fmla="*/ 407986 w 676837"/>
              <a:gd name="connsiteY433" fmla="*/ 527756 h 619936"/>
              <a:gd name="connsiteX434" fmla="*/ 404670 w 676837"/>
              <a:gd name="connsiteY434" fmla="*/ 522185 h 619936"/>
              <a:gd name="connsiteX435" fmla="*/ 394590 w 676837"/>
              <a:gd name="connsiteY435" fmla="*/ 512104 h 619936"/>
              <a:gd name="connsiteX436" fmla="*/ 383315 w 676837"/>
              <a:gd name="connsiteY436" fmla="*/ 491811 h 619936"/>
              <a:gd name="connsiteX437" fmla="*/ 375490 w 676837"/>
              <a:gd name="connsiteY437" fmla="*/ 494066 h 619936"/>
              <a:gd name="connsiteX438" fmla="*/ 364216 w 676837"/>
              <a:gd name="connsiteY438" fmla="*/ 488496 h 619936"/>
              <a:gd name="connsiteX439" fmla="*/ 363155 w 676837"/>
              <a:gd name="connsiteY439" fmla="*/ 490750 h 619936"/>
              <a:gd name="connsiteX440" fmla="*/ 361961 w 676837"/>
              <a:gd name="connsiteY440" fmla="*/ 490750 h 619936"/>
              <a:gd name="connsiteX441" fmla="*/ 361961 w 676837"/>
              <a:gd name="connsiteY441" fmla="*/ 489557 h 619936"/>
              <a:gd name="connsiteX442" fmla="*/ 359706 w 676837"/>
              <a:gd name="connsiteY442" fmla="*/ 491811 h 619936"/>
              <a:gd name="connsiteX443" fmla="*/ 358646 w 676837"/>
              <a:gd name="connsiteY443" fmla="*/ 490750 h 619936"/>
              <a:gd name="connsiteX444" fmla="*/ 356391 w 676837"/>
              <a:gd name="connsiteY444" fmla="*/ 495260 h 619936"/>
              <a:gd name="connsiteX445" fmla="*/ 366471 w 676837"/>
              <a:gd name="connsiteY445" fmla="*/ 503085 h 619936"/>
              <a:gd name="connsiteX446" fmla="*/ 356391 w 676837"/>
              <a:gd name="connsiteY446" fmla="*/ 515420 h 619936"/>
              <a:gd name="connsiteX447" fmla="*/ 345117 w 676837"/>
              <a:gd name="connsiteY447" fmla="*/ 531204 h 619936"/>
              <a:gd name="connsiteX448" fmla="*/ 340607 w 676837"/>
              <a:gd name="connsiteY448" fmla="*/ 536775 h 619936"/>
              <a:gd name="connsiteX449" fmla="*/ 331588 w 676837"/>
              <a:gd name="connsiteY449" fmla="*/ 527756 h 619936"/>
              <a:gd name="connsiteX450" fmla="*/ 330527 w 676837"/>
              <a:gd name="connsiteY450" fmla="*/ 524440 h 619936"/>
              <a:gd name="connsiteX451" fmla="*/ 326017 w 676837"/>
              <a:gd name="connsiteY451" fmla="*/ 515420 h 619936"/>
              <a:gd name="connsiteX452" fmla="*/ 318192 w 676837"/>
              <a:gd name="connsiteY452" fmla="*/ 501892 h 619936"/>
              <a:gd name="connsiteX453" fmla="*/ 319253 w 676837"/>
              <a:gd name="connsiteY453" fmla="*/ 501892 h 619936"/>
              <a:gd name="connsiteX454" fmla="*/ 316998 w 676837"/>
              <a:gd name="connsiteY454" fmla="*/ 498576 h 619936"/>
              <a:gd name="connsiteX455" fmla="*/ 314743 w 676837"/>
              <a:gd name="connsiteY455" fmla="*/ 496321 h 619936"/>
              <a:gd name="connsiteX456" fmla="*/ 313550 w 676837"/>
              <a:gd name="connsiteY456" fmla="*/ 494066 h 619936"/>
              <a:gd name="connsiteX457" fmla="*/ 314743 w 676837"/>
              <a:gd name="connsiteY457" fmla="*/ 492873 h 619936"/>
              <a:gd name="connsiteX458" fmla="*/ 315804 w 676837"/>
              <a:gd name="connsiteY458" fmla="*/ 494066 h 619936"/>
              <a:gd name="connsiteX459" fmla="*/ 315804 w 676837"/>
              <a:gd name="connsiteY459" fmla="*/ 495127 h 619936"/>
              <a:gd name="connsiteX460" fmla="*/ 318059 w 676837"/>
              <a:gd name="connsiteY460" fmla="*/ 494066 h 619936"/>
              <a:gd name="connsiteX461" fmla="*/ 316866 w 676837"/>
              <a:gd name="connsiteY461" fmla="*/ 491811 h 619936"/>
              <a:gd name="connsiteX462" fmla="*/ 315804 w 676837"/>
              <a:gd name="connsiteY462" fmla="*/ 491811 h 619936"/>
              <a:gd name="connsiteX463" fmla="*/ 312356 w 676837"/>
              <a:gd name="connsiteY463" fmla="*/ 488496 h 619936"/>
              <a:gd name="connsiteX464" fmla="*/ 312356 w 676837"/>
              <a:gd name="connsiteY464" fmla="*/ 487301 h 619936"/>
              <a:gd name="connsiteX465" fmla="*/ 311295 w 676837"/>
              <a:gd name="connsiteY465" fmla="*/ 483986 h 619936"/>
              <a:gd name="connsiteX466" fmla="*/ 306785 w 676837"/>
              <a:gd name="connsiteY466" fmla="*/ 481731 h 619936"/>
              <a:gd name="connsiteX467" fmla="*/ 268453 w 676837"/>
              <a:gd name="connsiteY467" fmla="*/ 413026 h 619936"/>
              <a:gd name="connsiteX468" fmla="*/ 162743 w 676837"/>
              <a:gd name="connsiteY468" fmla="*/ 352279 h 619936"/>
              <a:gd name="connsiteX469" fmla="*/ 167253 w 676837"/>
              <a:gd name="connsiteY469" fmla="*/ 350024 h 619936"/>
              <a:gd name="connsiteX470" fmla="*/ 170701 w 676837"/>
              <a:gd name="connsiteY470" fmla="*/ 352279 h 619936"/>
              <a:gd name="connsiteX471" fmla="*/ 170701 w 676837"/>
              <a:gd name="connsiteY471" fmla="*/ 351218 h 619936"/>
              <a:gd name="connsiteX472" fmla="*/ 169640 w 676837"/>
              <a:gd name="connsiteY472" fmla="*/ 350157 h 619936"/>
              <a:gd name="connsiteX473" fmla="*/ 167385 w 676837"/>
              <a:gd name="connsiteY473" fmla="*/ 348963 h 619936"/>
              <a:gd name="connsiteX474" fmla="*/ 165131 w 676837"/>
              <a:gd name="connsiteY474" fmla="*/ 348963 h 619936"/>
              <a:gd name="connsiteX475" fmla="*/ 161815 w 676837"/>
              <a:gd name="connsiteY475" fmla="*/ 350157 h 619936"/>
              <a:gd name="connsiteX476" fmla="*/ 160754 w 676837"/>
              <a:gd name="connsiteY476" fmla="*/ 351218 h 619936"/>
              <a:gd name="connsiteX477" fmla="*/ 124810 w 676837"/>
              <a:gd name="connsiteY477" fmla="*/ 332119 h 619936"/>
              <a:gd name="connsiteX478" fmla="*/ 98946 w 676837"/>
              <a:gd name="connsiteY478" fmla="*/ 318590 h 619936"/>
              <a:gd name="connsiteX479" fmla="*/ 93375 w 676837"/>
              <a:gd name="connsiteY479" fmla="*/ 315274 h 619936"/>
              <a:gd name="connsiteX480" fmla="*/ 91120 w 676837"/>
              <a:gd name="connsiteY480" fmla="*/ 311958 h 619936"/>
              <a:gd name="connsiteX481" fmla="*/ 92182 w 676837"/>
              <a:gd name="connsiteY481" fmla="*/ 308510 h 619936"/>
              <a:gd name="connsiteX482" fmla="*/ 88866 w 676837"/>
              <a:gd name="connsiteY482" fmla="*/ 307448 h 619936"/>
              <a:gd name="connsiteX483" fmla="*/ 85550 w 676837"/>
              <a:gd name="connsiteY483" fmla="*/ 305194 h 619936"/>
              <a:gd name="connsiteX484" fmla="*/ 85550 w 676837"/>
              <a:gd name="connsiteY484" fmla="*/ 301878 h 619936"/>
              <a:gd name="connsiteX485" fmla="*/ 81040 w 676837"/>
              <a:gd name="connsiteY485" fmla="*/ 298429 h 619936"/>
              <a:gd name="connsiteX486" fmla="*/ 78785 w 676837"/>
              <a:gd name="connsiteY486" fmla="*/ 299623 h 619936"/>
              <a:gd name="connsiteX487" fmla="*/ 75469 w 676837"/>
              <a:gd name="connsiteY487" fmla="*/ 297368 h 619936"/>
              <a:gd name="connsiteX488" fmla="*/ 77724 w 676837"/>
              <a:gd name="connsiteY488" fmla="*/ 296175 h 619936"/>
              <a:gd name="connsiteX489" fmla="*/ 75469 w 676837"/>
              <a:gd name="connsiteY489" fmla="*/ 293920 h 619936"/>
              <a:gd name="connsiteX490" fmla="*/ 74409 w 676837"/>
              <a:gd name="connsiteY490" fmla="*/ 294980 h 619936"/>
              <a:gd name="connsiteX491" fmla="*/ 71093 w 676837"/>
              <a:gd name="connsiteY491" fmla="*/ 291665 h 619936"/>
              <a:gd name="connsiteX492" fmla="*/ 71093 w 676837"/>
              <a:gd name="connsiteY492" fmla="*/ 288217 h 619936"/>
              <a:gd name="connsiteX493" fmla="*/ 76663 w 676837"/>
              <a:gd name="connsiteY493" fmla="*/ 281452 h 619936"/>
              <a:gd name="connsiteX494" fmla="*/ 74409 w 676837"/>
              <a:gd name="connsiteY494" fmla="*/ 278004 h 619936"/>
              <a:gd name="connsiteX495" fmla="*/ 69899 w 676837"/>
              <a:gd name="connsiteY495" fmla="*/ 276942 h 619936"/>
              <a:gd name="connsiteX496" fmla="*/ 66450 w 676837"/>
              <a:gd name="connsiteY496" fmla="*/ 281452 h 619936"/>
              <a:gd name="connsiteX497" fmla="*/ 64195 w 676837"/>
              <a:gd name="connsiteY497" fmla="*/ 279197 h 619936"/>
              <a:gd name="connsiteX498" fmla="*/ 66450 w 676837"/>
              <a:gd name="connsiteY498" fmla="*/ 274688 h 619936"/>
              <a:gd name="connsiteX499" fmla="*/ 64195 w 676837"/>
              <a:gd name="connsiteY499" fmla="*/ 271372 h 619936"/>
              <a:gd name="connsiteX500" fmla="*/ 61941 w 676837"/>
              <a:gd name="connsiteY500" fmla="*/ 278136 h 619936"/>
              <a:gd name="connsiteX501" fmla="*/ 58492 w 676837"/>
              <a:gd name="connsiteY501" fmla="*/ 279330 h 619936"/>
              <a:gd name="connsiteX502" fmla="*/ 0 w 676837"/>
              <a:gd name="connsiteY502" fmla="*/ 220838 h 619936"/>
              <a:gd name="connsiteX503" fmla="*/ 75337 w 676837"/>
              <a:gd name="connsiteY503" fmla="*/ 91386 h 619936"/>
              <a:gd name="connsiteX504" fmla="*/ 101201 w 676837"/>
              <a:gd name="connsiteY504" fmla="*/ 91386 h 619936"/>
              <a:gd name="connsiteX505" fmla="*/ 102262 w 676837"/>
              <a:gd name="connsiteY505" fmla="*/ 86876 h 619936"/>
              <a:gd name="connsiteX506" fmla="*/ 102262 w 676837"/>
              <a:gd name="connsiteY506" fmla="*/ 83560 h 619936"/>
              <a:gd name="connsiteX507" fmla="*/ 103323 w 676837"/>
              <a:gd name="connsiteY507" fmla="*/ 81305 h 619936"/>
              <a:gd name="connsiteX508" fmla="*/ 106639 w 676837"/>
              <a:gd name="connsiteY508" fmla="*/ 80244 h 619936"/>
              <a:gd name="connsiteX509" fmla="*/ 111148 w 676837"/>
              <a:gd name="connsiteY509" fmla="*/ 80244 h 619936"/>
              <a:gd name="connsiteX510" fmla="*/ 112209 w 676837"/>
              <a:gd name="connsiteY510" fmla="*/ 79184 h 619936"/>
              <a:gd name="connsiteX511" fmla="*/ 109955 w 676837"/>
              <a:gd name="connsiteY511" fmla="*/ 77990 h 619936"/>
              <a:gd name="connsiteX512" fmla="*/ 112209 w 676837"/>
              <a:gd name="connsiteY512" fmla="*/ 76928 h 619936"/>
              <a:gd name="connsiteX513" fmla="*/ 115525 w 676837"/>
              <a:gd name="connsiteY513" fmla="*/ 75868 h 619936"/>
              <a:gd name="connsiteX514" fmla="*/ 111016 w 676837"/>
              <a:gd name="connsiteY514" fmla="*/ 74806 h 619936"/>
              <a:gd name="connsiteX515" fmla="*/ 112077 w 676837"/>
              <a:gd name="connsiteY515" fmla="*/ 72552 h 619936"/>
              <a:gd name="connsiteX516" fmla="*/ 113271 w 676837"/>
              <a:gd name="connsiteY516" fmla="*/ 73612 h 619936"/>
              <a:gd name="connsiteX517" fmla="*/ 114331 w 676837"/>
              <a:gd name="connsiteY517" fmla="*/ 72552 h 619936"/>
              <a:gd name="connsiteX518" fmla="*/ 112077 w 676837"/>
              <a:gd name="connsiteY518" fmla="*/ 71491 h 619936"/>
              <a:gd name="connsiteX519" fmla="*/ 112077 w 676837"/>
              <a:gd name="connsiteY519" fmla="*/ 70429 h 619936"/>
              <a:gd name="connsiteX520" fmla="*/ 116586 w 676837"/>
              <a:gd name="connsiteY520" fmla="*/ 70429 h 619936"/>
              <a:gd name="connsiteX521" fmla="*/ 124412 w 676837"/>
              <a:gd name="connsiteY521" fmla="*/ 69369 h 619936"/>
              <a:gd name="connsiteX522" fmla="*/ 119902 w 676837"/>
              <a:gd name="connsiteY522" fmla="*/ 68307 h 619936"/>
              <a:gd name="connsiteX523" fmla="*/ 115393 w 676837"/>
              <a:gd name="connsiteY523" fmla="*/ 66053 h 619936"/>
              <a:gd name="connsiteX524" fmla="*/ 115393 w 676837"/>
              <a:gd name="connsiteY524" fmla="*/ 63797 h 619936"/>
              <a:gd name="connsiteX525" fmla="*/ 117647 w 676837"/>
              <a:gd name="connsiteY525" fmla="*/ 66053 h 619936"/>
              <a:gd name="connsiteX526" fmla="*/ 123218 w 676837"/>
              <a:gd name="connsiteY526" fmla="*/ 67113 h 619936"/>
              <a:gd name="connsiteX527" fmla="*/ 117647 w 676837"/>
              <a:gd name="connsiteY527" fmla="*/ 63797 h 619936"/>
              <a:gd name="connsiteX528" fmla="*/ 114199 w 676837"/>
              <a:gd name="connsiteY528" fmla="*/ 62737 h 619936"/>
              <a:gd name="connsiteX529" fmla="*/ 114199 w 676837"/>
              <a:gd name="connsiteY529" fmla="*/ 61676 h 619936"/>
              <a:gd name="connsiteX530" fmla="*/ 116454 w 676837"/>
              <a:gd name="connsiteY530" fmla="*/ 61676 h 619936"/>
              <a:gd name="connsiteX531" fmla="*/ 116454 w 676837"/>
              <a:gd name="connsiteY531" fmla="*/ 60614 h 619936"/>
              <a:gd name="connsiteX532" fmla="*/ 115260 w 676837"/>
              <a:gd name="connsiteY532" fmla="*/ 59553 h 619936"/>
              <a:gd name="connsiteX533" fmla="*/ 117515 w 676837"/>
              <a:gd name="connsiteY533" fmla="*/ 59553 h 619936"/>
              <a:gd name="connsiteX534" fmla="*/ 120831 w 676837"/>
              <a:gd name="connsiteY534" fmla="*/ 58493 h 619936"/>
              <a:gd name="connsiteX535" fmla="*/ 124147 w 676837"/>
              <a:gd name="connsiteY535" fmla="*/ 60747 h 619936"/>
              <a:gd name="connsiteX536" fmla="*/ 124147 w 676837"/>
              <a:gd name="connsiteY536" fmla="*/ 59686 h 619936"/>
              <a:gd name="connsiteX537" fmla="*/ 131972 w 676837"/>
              <a:gd name="connsiteY537" fmla="*/ 70960 h 619936"/>
              <a:gd name="connsiteX538" fmla="*/ 134227 w 676837"/>
              <a:gd name="connsiteY538" fmla="*/ 70960 h 619936"/>
              <a:gd name="connsiteX539" fmla="*/ 119637 w 676837"/>
              <a:gd name="connsiteY539" fmla="*/ 49605 h 619936"/>
              <a:gd name="connsiteX540" fmla="*/ 121892 w 676837"/>
              <a:gd name="connsiteY540" fmla="*/ 50667 h 619936"/>
              <a:gd name="connsiteX541" fmla="*/ 120831 w 676837"/>
              <a:gd name="connsiteY541" fmla="*/ 48412 h 619936"/>
              <a:gd name="connsiteX542" fmla="*/ 124147 w 676837"/>
              <a:gd name="connsiteY542" fmla="*/ 49605 h 619936"/>
              <a:gd name="connsiteX543" fmla="*/ 126401 w 676837"/>
              <a:gd name="connsiteY543" fmla="*/ 49605 h 619936"/>
              <a:gd name="connsiteX544" fmla="*/ 124147 w 676837"/>
              <a:gd name="connsiteY544" fmla="*/ 44035 h 619936"/>
              <a:gd name="connsiteX545" fmla="*/ 124147 w 676837"/>
              <a:gd name="connsiteY545" fmla="*/ 39526 h 619936"/>
              <a:gd name="connsiteX546" fmla="*/ 125340 w 676837"/>
              <a:gd name="connsiteY546" fmla="*/ 37270 h 619936"/>
              <a:gd name="connsiteX547" fmla="*/ 127595 w 676837"/>
              <a:gd name="connsiteY547" fmla="*/ 36077 h 619936"/>
              <a:gd name="connsiteX548" fmla="*/ 127595 w 676837"/>
              <a:gd name="connsiteY548" fmla="*/ 31567 h 619936"/>
              <a:gd name="connsiteX549" fmla="*/ 130911 w 676837"/>
              <a:gd name="connsiteY549" fmla="*/ 27058 h 619936"/>
              <a:gd name="connsiteX550" fmla="*/ 132104 w 676837"/>
              <a:gd name="connsiteY550" fmla="*/ 24803 h 619936"/>
              <a:gd name="connsiteX551" fmla="*/ 132104 w 676837"/>
              <a:gd name="connsiteY551" fmla="*/ 23742 h 619936"/>
              <a:gd name="connsiteX552" fmla="*/ 136614 w 676837"/>
              <a:gd name="connsiteY552" fmla="*/ 24803 h 619936"/>
              <a:gd name="connsiteX553" fmla="*/ 138869 w 676837"/>
              <a:gd name="connsiteY553" fmla="*/ 21487 h 619936"/>
              <a:gd name="connsiteX554" fmla="*/ 142318 w 676837"/>
              <a:gd name="connsiteY554" fmla="*/ 19232 h 619936"/>
              <a:gd name="connsiteX555" fmla="*/ 144572 w 676837"/>
              <a:gd name="connsiteY555" fmla="*/ 15784 h 619936"/>
              <a:gd name="connsiteX556" fmla="*/ 146827 w 676837"/>
              <a:gd name="connsiteY556" fmla="*/ 14722 h 619936"/>
              <a:gd name="connsiteX557" fmla="*/ 146827 w 676837"/>
              <a:gd name="connsiteY557" fmla="*/ 13662 h 619936"/>
              <a:gd name="connsiteX558" fmla="*/ 145766 w 676837"/>
              <a:gd name="connsiteY558" fmla="*/ 13662 h 619936"/>
              <a:gd name="connsiteX559" fmla="*/ 145766 w 676837"/>
              <a:gd name="connsiteY559" fmla="*/ 12468 h 619936"/>
              <a:gd name="connsiteX560" fmla="*/ 158101 w 676837"/>
              <a:gd name="connsiteY560" fmla="*/ 15784 h 619936"/>
              <a:gd name="connsiteX561" fmla="*/ 162611 w 676837"/>
              <a:gd name="connsiteY561" fmla="*/ 16978 h 619936"/>
              <a:gd name="connsiteX562" fmla="*/ 162611 w 676837"/>
              <a:gd name="connsiteY562" fmla="*/ 18038 h 619936"/>
              <a:gd name="connsiteX563" fmla="*/ 163672 w 676837"/>
              <a:gd name="connsiteY563" fmla="*/ 18038 h 619936"/>
              <a:gd name="connsiteX564" fmla="*/ 163672 w 676837"/>
              <a:gd name="connsiteY564" fmla="*/ 16978 h 619936"/>
              <a:gd name="connsiteX565" fmla="*/ 170436 w 676837"/>
              <a:gd name="connsiteY565" fmla="*/ 16978 h 619936"/>
              <a:gd name="connsiteX566" fmla="*/ 172691 w 676837"/>
              <a:gd name="connsiteY566" fmla="*/ 1194 h 619936"/>
              <a:gd name="connsiteX567" fmla="*/ 172691 w 676837"/>
              <a:gd name="connsiteY567" fmla="*/ 0 h 61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Lst>
            <a:rect l="l" t="t" r="r" b="b"/>
            <a:pathLst>
              <a:path w="676837" h="619936">
                <a:moveTo>
                  <a:pt x="175742" y="0"/>
                </a:moveTo>
                <a:lnTo>
                  <a:pt x="181312" y="5570"/>
                </a:lnTo>
                <a:lnTo>
                  <a:pt x="182373" y="7826"/>
                </a:lnTo>
                <a:lnTo>
                  <a:pt x="186883" y="6765"/>
                </a:lnTo>
                <a:lnTo>
                  <a:pt x="186883" y="7826"/>
                </a:lnTo>
                <a:lnTo>
                  <a:pt x="190199" y="11274"/>
                </a:lnTo>
                <a:lnTo>
                  <a:pt x="190199" y="10080"/>
                </a:lnTo>
                <a:lnTo>
                  <a:pt x="189138" y="10080"/>
                </a:lnTo>
                <a:lnTo>
                  <a:pt x="189138" y="9019"/>
                </a:lnTo>
                <a:lnTo>
                  <a:pt x="190199" y="9019"/>
                </a:lnTo>
                <a:lnTo>
                  <a:pt x="191392" y="10080"/>
                </a:lnTo>
                <a:lnTo>
                  <a:pt x="191392" y="11274"/>
                </a:lnTo>
                <a:lnTo>
                  <a:pt x="192454" y="12335"/>
                </a:lnTo>
                <a:lnTo>
                  <a:pt x="192454" y="13529"/>
                </a:lnTo>
                <a:lnTo>
                  <a:pt x="193515" y="14590"/>
                </a:lnTo>
                <a:lnTo>
                  <a:pt x="193515" y="17906"/>
                </a:lnTo>
                <a:lnTo>
                  <a:pt x="192454" y="17906"/>
                </a:lnTo>
                <a:lnTo>
                  <a:pt x="193515" y="19099"/>
                </a:lnTo>
                <a:lnTo>
                  <a:pt x="193515" y="20161"/>
                </a:lnTo>
                <a:cubicBezTo>
                  <a:pt x="202269" y="24405"/>
                  <a:pt x="195770" y="26527"/>
                  <a:pt x="196831" y="33690"/>
                </a:cubicBezTo>
                <a:lnTo>
                  <a:pt x="199085" y="34883"/>
                </a:lnTo>
                <a:lnTo>
                  <a:pt x="200146" y="35944"/>
                </a:lnTo>
                <a:lnTo>
                  <a:pt x="201208" y="37138"/>
                </a:lnTo>
                <a:lnTo>
                  <a:pt x="201208" y="38199"/>
                </a:lnTo>
                <a:lnTo>
                  <a:pt x="202269" y="38199"/>
                </a:lnTo>
                <a:lnTo>
                  <a:pt x="204524" y="39393"/>
                </a:lnTo>
                <a:lnTo>
                  <a:pt x="210094" y="39393"/>
                </a:lnTo>
                <a:lnTo>
                  <a:pt x="221368" y="40454"/>
                </a:lnTo>
                <a:lnTo>
                  <a:pt x="228133" y="50534"/>
                </a:lnTo>
                <a:lnTo>
                  <a:pt x="235958" y="53850"/>
                </a:lnTo>
                <a:lnTo>
                  <a:pt x="234897" y="57166"/>
                </a:lnTo>
                <a:lnTo>
                  <a:pt x="238213" y="60482"/>
                </a:lnTo>
                <a:lnTo>
                  <a:pt x="240468" y="63797"/>
                </a:lnTo>
                <a:lnTo>
                  <a:pt x="240468" y="64859"/>
                </a:lnTo>
                <a:lnTo>
                  <a:pt x="238213" y="65920"/>
                </a:lnTo>
                <a:lnTo>
                  <a:pt x="235958" y="63665"/>
                </a:lnTo>
                <a:lnTo>
                  <a:pt x="231448" y="69236"/>
                </a:lnTo>
                <a:lnTo>
                  <a:pt x="243783" y="78255"/>
                </a:lnTo>
                <a:lnTo>
                  <a:pt x="241528" y="85020"/>
                </a:lnTo>
                <a:lnTo>
                  <a:pt x="239274" y="85020"/>
                </a:lnTo>
                <a:lnTo>
                  <a:pt x="232509" y="99609"/>
                </a:lnTo>
                <a:lnTo>
                  <a:pt x="233571" y="99609"/>
                </a:lnTo>
                <a:lnTo>
                  <a:pt x="234632" y="100670"/>
                </a:lnTo>
                <a:lnTo>
                  <a:pt x="239141" y="100670"/>
                </a:lnTo>
                <a:lnTo>
                  <a:pt x="239141" y="101731"/>
                </a:lnTo>
                <a:lnTo>
                  <a:pt x="240335" y="101731"/>
                </a:lnTo>
                <a:lnTo>
                  <a:pt x="241396" y="102925"/>
                </a:lnTo>
                <a:lnTo>
                  <a:pt x="242457" y="102925"/>
                </a:lnTo>
                <a:lnTo>
                  <a:pt x="243518" y="101731"/>
                </a:lnTo>
                <a:lnTo>
                  <a:pt x="244579" y="101731"/>
                </a:lnTo>
                <a:lnTo>
                  <a:pt x="244579" y="102925"/>
                </a:lnTo>
                <a:lnTo>
                  <a:pt x="243518" y="107435"/>
                </a:lnTo>
                <a:lnTo>
                  <a:pt x="241263" y="107435"/>
                </a:lnTo>
                <a:lnTo>
                  <a:pt x="225480" y="102925"/>
                </a:lnTo>
                <a:lnTo>
                  <a:pt x="223225" y="109690"/>
                </a:lnTo>
                <a:lnTo>
                  <a:pt x="225480" y="109690"/>
                </a:lnTo>
                <a:lnTo>
                  <a:pt x="222164" y="123219"/>
                </a:lnTo>
                <a:lnTo>
                  <a:pt x="221103" y="123219"/>
                </a:lnTo>
                <a:lnTo>
                  <a:pt x="220042" y="122025"/>
                </a:lnTo>
                <a:lnTo>
                  <a:pt x="220042" y="120963"/>
                </a:lnTo>
                <a:lnTo>
                  <a:pt x="218981" y="120963"/>
                </a:lnTo>
                <a:lnTo>
                  <a:pt x="217787" y="119770"/>
                </a:lnTo>
                <a:lnTo>
                  <a:pt x="217787" y="117515"/>
                </a:lnTo>
                <a:lnTo>
                  <a:pt x="216726" y="117515"/>
                </a:lnTo>
                <a:lnTo>
                  <a:pt x="215665" y="118709"/>
                </a:lnTo>
                <a:lnTo>
                  <a:pt x="215665" y="122025"/>
                </a:lnTo>
                <a:lnTo>
                  <a:pt x="220174" y="125473"/>
                </a:lnTo>
                <a:lnTo>
                  <a:pt x="221235" y="126534"/>
                </a:lnTo>
                <a:lnTo>
                  <a:pt x="224684" y="128789"/>
                </a:lnTo>
                <a:lnTo>
                  <a:pt x="225745" y="124279"/>
                </a:lnTo>
                <a:lnTo>
                  <a:pt x="230255" y="126534"/>
                </a:lnTo>
                <a:lnTo>
                  <a:pt x="231316" y="127595"/>
                </a:lnTo>
                <a:lnTo>
                  <a:pt x="233571" y="128789"/>
                </a:lnTo>
                <a:lnTo>
                  <a:pt x="230255" y="133298"/>
                </a:lnTo>
                <a:lnTo>
                  <a:pt x="233571" y="136614"/>
                </a:lnTo>
                <a:lnTo>
                  <a:pt x="238080" y="133298"/>
                </a:lnTo>
                <a:lnTo>
                  <a:pt x="239141" y="129850"/>
                </a:lnTo>
                <a:cubicBezTo>
                  <a:pt x="247895" y="141257"/>
                  <a:pt x="247762" y="157836"/>
                  <a:pt x="253731" y="170304"/>
                </a:cubicBezTo>
                <a:lnTo>
                  <a:pt x="255986" y="170304"/>
                </a:lnTo>
                <a:lnTo>
                  <a:pt x="255986" y="168049"/>
                </a:lnTo>
                <a:lnTo>
                  <a:pt x="258241" y="168049"/>
                </a:lnTo>
                <a:lnTo>
                  <a:pt x="259302" y="170304"/>
                </a:lnTo>
                <a:lnTo>
                  <a:pt x="258241" y="171497"/>
                </a:lnTo>
                <a:lnTo>
                  <a:pt x="259302" y="172558"/>
                </a:lnTo>
                <a:lnTo>
                  <a:pt x="255986" y="172558"/>
                </a:lnTo>
                <a:lnTo>
                  <a:pt x="255986" y="171497"/>
                </a:lnTo>
                <a:lnTo>
                  <a:pt x="253731" y="171497"/>
                </a:lnTo>
                <a:lnTo>
                  <a:pt x="255986" y="180516"/>
                </a:lnTo>
                <a:lnTo>
                  <a:pt x="258241" y="185026"/>
                </a:lnTo>
                <a:lnTo>
                  <a:pt x="257180" y="186088"/>
                </a:lnTo>
                <a:lnTo>
                  <a:pt x="258241" y="188342"/>
                </a:lnTo>
                <a:lnTo>
                  <a:pt x="259302" y="188342"/>
                </a:lnTo>
                <a:lnTo>
                  <a:pt x="268321" y="215399"/>
                </a:lnTo>
                <a:lnTo>
                  <a:pt x="267127" y="217655"/>
                </a:lnTo>
                <a:lnTo>
                  <a:pt x="264872" y="219909"/>
                </a:lnTo>
                <a:lnTo>
                  <a:pt x="265934" y="224418"/>
                </a:lnTo>
                <a:lnTo>
                  <a:pt x="265934" y="231183"/>
                </a:lnTo>
                <a:lnTo>
                  <a:pt x="268188" y="239009"/>
                </a:lnTo>
                <a:lnTo>
                  <a:pt x="265934" y="240202"/>
                </a:lnTo>
                <a:lnTo>
                  <a:pt x="254660" y="241263"/>
                </a:lnTo>
                <a:lnTo>
                  <a:pt x="253598" y="235693"/>
                </a:lnTo>
                <a:lnTo>
                  <a:pt x="250282" y="236886"/>
                </a:lnTo>
                <a:lnTo>
                  <a:pt x="246967" y="235693"/>
                </a:lnTo>
                <a:lnTo>
                  <a:pt x="246967" y="234632"/>
                </a:lnTo>
                <a:lnTo>
                  <a:pt x="237947" y="231183"/>
                </a:lnTo>
                <a:lnTo>
                  <a:pt x="236887" y="232377"/>
                </a:lnTo>
                <a:lnTo>
                  <a:pt x="224551" y="230122"/>
                </a:lnTo>
                <a:lnTo>
                  <a:pt x="223358" y="230122"/>
                </a:lnTo>
                <a:lnTo>
                  <a:pt x="224551" y="229061"/>
                </a:lnTo>
                <a:lnTo>
                  <a:pt x="225613" y="221235"/>
                </a:lnTo>
                <a:lnTo>
                  <a:pt x="217787" y="220042"/>
                </a:lnTo>
                <a:lnTo>
                  <a:pt x="216726" y="231316"/>
                </a:lnTo>
                <a:lnTo>
                  <a:pt x="213410" y="230254"/>
                </a:lnTo>
                <a:lnTo>
                  <a:pt x="214471" y="235826"/>
                </a:lnTo>
                <a:lnTo>
                  <a:pt x="216726" y="234764"/>
                </a:lnTo>
                <a:lnTo>
                  <a:pt x="220042" y="231316"/>
                </a:lnTo>
                <a:lnTo>
                  <a:pt x="216726" y="243651"/>
                </a:lnTo>
                <a:lnTo>
                  <a:pt x="215665" y="246967"/>
                </a:lnTo>
                <a:lnTo>
                  <a:pt x="212349" y="246967"/>
                </a:lnTo>
                <a:lnTo>
                  <a:pt x="211155" y="248161"/>
                </a:lnTo>
                <a:lnTo>
                  <a:pt x="212349" y="249222"/>
                </a:lnTo>
                <a:lnTo>
                  <a:pt x="215665" y="249222"/>
                </a:lnTo>
                <a:lnTo>
                  <a:pt x="214604" y="255986"/>
                </a:lnTo>
                <a:lnTo>
                  <a:pt x="205584" y="263812"/>
                </a:lnTo>
                <a:lnTo>
                  <a:pt x="203330" y="266066"/>
                </a:lnTo>
                <a:lnTo>
                  <a:pt x="225878" y="296440"/>
                </a:lnTo>
                <a:lnTo>
                  <a:pt x="228133" y="306520"/>
                </a:lnTo>
                <a:lnTo>
                  <a:pt x="229194" y="308775"/>
                </a:lnTo>
                <a:lnTo>
                  <a:pt x="229194" y="311030"/>
                </a:lnTo>
                <a:lnTo>
                  <a:pt x="235958" y="338087"/>
                </a:lnTo>
                <a:lnTo>
                  <a:pt x="239274" y="340342"/>
                </a:lnTo>
                <a:lnTo>
                  <a:pt x="238213" y="344851"/>
                </a:lnTo>
                <a:lnTo>
                  <a:pt x="242723" y="360635"/>
                </a:lnTo>
                <a:lnTo>
                  <a:pt x="243783" y="363951"/>
                </a:lnTo>
                <a:lnTo>
                  <a:pt x="243783" y="369521"/>
                </a:lnTo>
                <a:lnTo>
                  <a:pt x="244844" y="369521"/>
                </a:lnTo>
                <a:lnTo>
                  <a:pt x="245906" y="374031"/>
                </a:lnTo>
                <a:lnTo>
                  <a:pt x="248160" y="374031"/>
                </a:lnTo>
                <a:lnTo>
                  <a:pt x="246967" y="376286"/>
                </a:lnTo>
                <a:lnTo>
                  <a:pt x="248160" y="378541"/>
                </a:lnTo>
                <a:lnTo>
                  <a:pt x="249222" y="380796"/>
                </a:lnTo>
                <a:lnTo>
                  <a:pt x="250282" y="380796"/>
                </a:lnTo>
                <a:lnTo>
                  <a:pt x="250282" y="379735"/>
                </a:lnTo>
                <a:lnTo>
                  <a:pt x="253598" y="379735"/>
                </a:lnTo>
                <a:lnTo>
                  <a:pt x="254660" y="375225"/>
                </a:lnTo>
                <a:lnTo>
                  <a:pt x="259169" y="376419"/>
                </a:lnTo>
                <a:lnTo>
                  <a:pt x="265934" y="377480"/>
                </a:lnTo>
                <a:lnTo>
                  <a:pt x="266995" y="384244"/>
                </a:lnTo>
                <a:lnTo>
                  <a:pt x="265934" y="385305"/>
                </a:lnTo>
                <a:lnTo>
                  <a:pt x="266995" y="387560"/>
                </a:lnTo>
                <a:lnTo>
                  <a:pt x="265934" y="390876"/>
                </a:lnTo>
                <a:lnTo>
                  <a:pt x="266995" y="393131"/>
                </a:lnTo>
                <a:lnTo>
                  <a:pt x="264740" y="393131"/>
                </a:lnTo>
                <a:lnTo>
                  <a:pt x="264740" y="392069"/>
                </a:lnTo>
                <a:lnTo>
                  <a:pt x="262485" y="392069"/>
                </a:lnTo>
                <a:lnTo>
                  <a:pt x="262485" y="393131"/>
                </a:lnTo>
                <a:lnTo>
                  <a:pt x="268188" y="394325"/>
                </a:lnTo>
                <a:lnTo>
                  <a:pt x="269250" y="394325"/>
                </a:lnTo>
                <a:lnTo>
                  <a:pt x="269250" y="396579"/>
                </a:lnTo>
                <a:lnTo>
                  <a:pt x="266995" y="398834"/>
                </a:lnTo>
                <a:lnTo>
                  <a:pt x="268188" y="398834"/>
                </a:lnTo>
                <a:lnTo>
                  <a:pt x="273759" y="391009"/>
                </a:lnTo>
                <a:lnTo>
                  <a:pt x="273759" y="386499"/>
                </a:lnTo>
                <a:lnTo>
                  <a:pt x="274820" y="385305"/>
                </a:lnTo>
                <a:lnTo>
                  <a:pt x="274820" y="383050"/>
                </a:lnTo>
                <a:lnTo>
                  <a:pt x="272565" y="379735"/>
                </a:lnTo>
                <a:lnTo>
                  <a:pt x="272565" y="378673"/>
                </a:lnTo>
                <a:lnTo>
                  <a:pt x="284900" y="380929"/>
                </a:lnTo>
                <a:lnTo>
                  <a:pt x="282645" y="382122"/>
                </a:lnTo>
                <a:lnTo>
                  <a:pt x="283839" y="384377"/>
                </a:lnTo>
                <a:lnTo>
                  <a:pt x="287155" y="386632"/>
                </a:lnTo>
                <a:lnTo>
                  <a:pt x="290471" y="387693"/>
                </a:lnTo>
                <a:lnTo>
                  <a:pt x="296175" y="393264"/>
                </a:lnTo>
                <a:lnTo>
                  <a:pt x="296175" y="394457"/>
                </a:lnTo>
                <a:lnTo>
                  <a:pt x="297235" y="396712"/>
                </a:lnTo>
                <a:lnTo>
                  <a:pt x="300551" y="397773"/>
                </a:lnTo>
                <a:lnTo>
                  <a:pt x="306122" y="397773"/>
                </a:lnTo>
                <a:lnTo>
                  <a:pt x="308377" y="400028"/>
                </a:lnTo>
                <a:lnTo>
                  <a:pt x="307183" y="401089"/>
                </a:lnTo>
                <a:lnTo>
                  <a:pt x="308377" y="403344"/>
                </a:lnTo>
                <a:lnTo>
                  <a:pt x="312886" y="403344"/>
                </a:lnTo>
                <a:lnTo>
                  <a:pt x="312886" y="404537"/>
                </a:lnTo>
                <a:lnTo>
                  <a:pt x="315141" y="403344"/>
                </a:lnTo>
                <a:lnTo>
                  <a:pt x="318457" y="401089"/>
                </a:lnTo>
                <a:lnTo>
                  <a:pt x="317396" y="405599"/>
                </a:lnTo>
                <a:lnTo>
                  <a:pt x="319651" y="412363"/>
                </a:lnTo>
                <a:lnTo>
                  <a:pt x="325221" y="416872"/>
                </a:lnTo>
                <a:lnTo>
                  <a:pt x="330792" y="414618"/>
                </a:lnTo>
                <a:lnTo>
                  <a:pt x="334108" y="419128"/>
                </a:lnTo>
                <a:lnTo>
                  <a:pt x="333047" y="421382"/>
                </a:lnTo>
                <a:lnTo>
                  <a:pt x="334108" y="421382"/>
                </a:lnTo>
                <a:lnTo>
                  <a:pt x="334108" y="424831"/>
                </a:lnTo>
                <a:lnTo>
                  <a:pt x="335302" y="425891"/>
                </a:lnTo>
                <a:lnTo>
                  <a:pt x="331986" y="428147"/>
                </a:lnTo>
                <a:lnTo>
                  <a:pt x="336495" y="430401"/>
                </a:lnTo>
                <a:lnTo>
                  <a:pt x="334241" y="432656"/>
                </a:lnTo>
                <a:lnTo>
                  <a:pt x="336495" y="434911"/>
                </a:lnTo>
                <a:lnTo>
                  <a:pt x="329731" y="440482"/>
                </a:lnTo>
                <a:lnTo>
                  <a:pt x="331986" y="443798"/>
                </a:lnTo>
                <a:lnTo>
                  <a:pt x="333047" y="442736"/>
                </a:lnTo>
                <a:lnTo>
                  <a:pt x="335302" y="444991"/>
                </a:lnTo>
                <a:lnTo>
                  <a:pt x="343127" y="438227"/>
                </a:lnTo>
                <a:lnTo>
                  <a:pt x="344188" y="439288"/>
                </a:lnTo>
                <a:lnTo>
                  <a:pt x="346443" y="438227"/>
                </a:lnTo>
                <a:lnTo>
                  <a:pt x="346443" y="437033"/>
                </a:lnTo>
                <a:lnTo>
                  <a:pt x="347637" y="438227"/>
                </a:lnTo>
                <a:lnTo>
                  <a:pt x="350952" y="434911"/>
                </a:lnTo>
                <a:lnTo>
                  <a:pt x="349759" y="433717"/>
                </a:lnTo>
                <a:lnTo>
                  <a:pt x="350952" y="433717"/>
                </a:lnTo>
                <a:lnTo>
                  <a:pt x="348698" y="433717"/>
                </a:lnTo>
                <a:lnTo>
                  <a:pt x="347637" y="431463"/>
                </a:lnTo>
                <a:lnTo>
                  <a:pt x="345382" y="433717"/>
                </a:lnTo>
                <a:lnTo>
                  <a:pt x="343127" y="431463"/>
                </a:lnTo>
                <a:lnTo>
                  <a:pt x="344188" y="430401"/>
                </a:lnTo>
                <a:lnTo>
                  <a:pt x="343127" y="423637"/>
                </a:lnTo>
                <a:lnTo>
                  <a:pt x="346443" y="421382"/>
                </a:lnTo>
                <a:lnTo>
                  <a:pt x="348698" y="419128"/>
                </a:lnTo>
                <a:lnTo>
                  <a:pt x="346443" y="415812"/>
                </a:lnTo>
                <a:lnTo>
                  <a:pt x="349759" y="412496"/>
                </a:lnTo>
                <a:lnTo>
                  <a:pt x="348698" y="412496"/>
                </a:lnTo>
                <a:lnTo>
                  <a:pt x="348698" y="410240"/>
                </a:lnTo>
                <a:lnTo>
                  <a:pt x="347637" y="409047"/>
                </a:lnTo>
                <a:lnTo>
                  <a:pt x="343127" y="413556"/>
                </a:lnTo>
                <a:lnTo>
                  <a:pt x="340872" y="413556"/>
                </a:lnTo>
                <a:lnTo>
                  <a:pt x="336363" y="409047"/>
                </a:lnTo>
                <a:lnTo>
                  <a:pt x="337424" y="409047"/>
                </a:lnTo>
                <a:lnTo>
                  <a:pt x="337424" y="410240"/>
                </a:lnTo>
                <a:lnTo>
                  <a:pt x="339679" y="410240"/>
                </a:lnTo>
                <a:lnTo>
                  <a:pt x="344188" y="406925"/>
                </a:lnTo>
                <a:lnTo>
                  <a:pt x="344188" y="404670"/>
                </a:lnTo>
                <a:lnTo>
                  <a:pt x="343127" y="403476"/>
                </a:lnTo>
                <a:lnTo>
                  <a:pt x="341933" y="404670"/>
                </a:lnTo>
                <a:lnTo>
                  <a:pt x="339679" y="403476"/>
                </a:lnTo>
                <a:lnTo>
                  <a:pt x="338485" y="402415"/>
                </a:lnTo>
                <a:lnTo>
                  <a:pt x="337291" y="402415"/>
                </a:lnTo>
                <a:lnTo>
                  <a:pt x="336230" y="403476"/>
                </a:lnTo>
                <a:lnTo>
                  <a:pt x="330659" y="401221"/>
                </a:lnTo>
                <a:lnTo>
                  <a:pt x="326150" y="396712"/>
                </a:lnTo>
                <a:lnTo>
                  <a:pt x="326150" y="394457"/>
                </a:lnTo>
                <a:lnTo>
                  <a:pt x="333975" y="397773"/>
                </a:lnTo>
                <a:lnTo>
                  <a:pt x="336230" y="398834"/>
                </a:lnTo>
                <a:lnTo>
                  <a:pt x="341801" y="394325"/>
                </a:lnTo>
                <a:lnTo>
                  <a:pt x="340740" y="392069"/>
                </a:lnTo>
                <a:lnTo>
                  <a:pt x="344056" y="388754"/>
                </a:lnTo>
                <a:lnTo>
                  <a:pt x="342995" y="387560"/>
                </a:lnTo>
                <a:lnTo>
                  <a:pt x="342995" y="389815"/>
                </a:lnTo>
                <a:lnTo>
                  <a:pt x="336230" y="390876"/>
                </a:lnTo>
                <a:lnTo>
                  <a:pt x="331721" y="390876"/>
                </a:lnTo>
                <a:lnTo>
                  <a:pt x="328272" y="388621"/>
                </a:lnTo>
                <a:lnTo>
                  <a:pt x="328272" y="387428"/>
                </a:lnTo>
                <a:lnTo>
                  <a:pt x="327211" y="386366"/>
                </a:lnTo>
                <a:lnTo>
                  <a:pt x="322702" y="384112"/>
                </a:lnTo>
                <a:lnTo>
                  <a:pt x="321507" y="382918"/>
                </a:lnTo>
                <a:lnTo>
                  <a:pt x="324956" y="378408"/>
                </a:lnTo>
                <a:lnTo>
                  <a:pt x="321507" y="376153"/>
                </a:lnTo>
                <a:lnTo>
                  <a:pt x="320447" y="377214"/>
                </a:lnTo>
                <a:lnTo>
                  <a:pt x="321507" y="378408"/>
                </a:lnTo>
                <a:lnTo>
                  <a:pt x="318192" y="380663"/>
                </a:lnTo>
                <a:lnTo>
                  <a:pt x="308112" y="378408"/>
                </a:lnTo>
                <a:lnTo>
                  <a:pt x="306918" y="378408"/>
                </a:lnTo>
                <a:lnTo>
                  <a:pt x="301214" y="380663"/>
                </a:lnTo>
                <a:lnTo>
                  <a:pt x="305724" y="376153"/>
                </a:lnTo>
                <a:lnTo>
                  <a:pt x="304663" y="373899"/>
                </a:lnTo>
                <a:lnTo>
                  <a:pt x="308112" y="371644"/>
                </a:lnTo>
                <a:lnTo>
                  <a:pt x="310366" y="372705"/>
                </a:lnTo>
                <a:lnTo>
                  <a:pt x="317131" y="365941"/>
                </a:lnTo>
                <a:lnTo>
                  <a:pt x="342995" y="343393"/>
                </a:lnTo>
                <a:lnTo>
                  <a:pt x="355330" y="332119"/>
                </a:lnTo>
                <a:lnTo>
                  <a:pt x="356391" y="333179"/>
                </a:lnTo>
                <a:lnTo>
                  <a:pt x="359706" y="333179"/>
                </a:lnTo>
                <a:lnTo>
                  <a:pt x="360768" y="334241"/>
                </a:lnTo>
                <a:lnTo>
                  <a:pt x="363022" y="334241"/>
                </a:lnTo>
                <a:lnTo>
                  <a:pt x="364216" y="335435"/>
                </a:lnTo>
                <a:lnTo>
                  <a:pt x="363022" y="335435"/>
                </a:lnTo>
                <a:lnTo>
                  <a:pt x="364216" y="335435"/>
                </a:lnTo>
                <a:lnTo>
                  <a:pt x="365277" y="336495"/>
                </a:lnTo>
                <a:lnTo>
                  <a:pt x="366471" y="336495"/>
                </a:lnTo>
                <a:lnTo>
                  <a:pt x="368726" y="338751"/>
                </a:lnTo>
                <a:lnTo>
                  <a:pt x="369787" y="338751"/>
                </a:lnTo>
                <a:lnTo>
                  <a:pt x="369787" y="339944"/>
                </a:lnTo>
                <a:lnTo>
                  <a:pt x="368726" y="339944"/>
                </a:lnTo>
                <a:lnTo>
                  <a:pt x="367665" y="341005"/>
                </a:lnTo>
                <a:lnTo>
                  <a:pt x="370981" y="344321"/>
                </a:lnTo>
                <a:lnTo>
                  <a:pt x="373235" y="343260"/>
                </a:lnTo>
                <a:lnTo>
                  <a:pt x="375490" y="343260"/>
                </a:lnTo>
                <a:lnTo>
                  <a:pt x="376551" y="344321"/>
                </a:lnTo>
                <a:lnTo>
                  <a:pt x="377612" y="344321"/>
                </a:lnTo>
                <a:lnTo>
                  <a:pt x="377612" y="346576"/>
                </a:lnTo>
                <a:lnTo>
                  <a:pt x="377612" y="345514"/>
                </a:lnTo>
                <a:lnTo>
                  <a:pt x="378806" y="346576"/>
                </a:lnTo>
                <a:lnTo>
                  <a:pt x="377612" y="347770"/>
                </a:lnTo>
                <a:lnTo>
                  <a:pt x="385438" y="354534"/>
                </a:lnTo>
                <a:lnTo>
                  <a:pt x="385438" y="355728"/>
                </a:lnTo>
                <a:lnTo>
                  <a:pt x="387693" y="356789"/>
                </a:lnTo>
                <a:lnTo>
                  <a:pt x="385438" y="357982"/>
                </a:lnTo>
                <a:lnTo>
                  <a:pt x="393263" y="368063"/>
                </a:lnTo>
                <a:lnTo>
                  <a:pt x="394457" y="366869"/>
                </a:lnTo>
                <a:lnTo>
                  <a:pt x="395651" y="366869"/>
                </a:lnTo>
                <a:lnTo>
                  <a:pt x="396712" y="368063"/>
                </a:lnTo>
                <a:lnTo>
                  <a:pt x="398967" y="368063"/>
                </a:lnTo>
                <a:lnTo>
                  <a:pt x="398967" y="369124"/>
                </a:lnTo>
                <a:lnTo>
                  <a:pt x="400160" y="369124"/>
                </a:lnTo>
                <a:lnTo>
                  <a:pt x="401221" y="370185"/>
                </a:lnTo>
                <a:lnTo>
                  <a:pt x="401221" y="371378"/>
                </a:lnTo>
                <a:lnTo>
                  <a:pt x="397905" y="373633"/>
                </a:lnTo>
                <a:lnTo>
                  <a:pt x="398967" y="375888"/>
                </a:lnTo>
                <a:lnTo>
                  <a:pt x="403476" y="372440"/>
                </a:lnTo>
                <a:lnTo>
                  <a:pt x="406792" y="373633"/>
                </a:lnTo>
                <a:lnTo>
                  <a:pt x="407986" y="375888"/>
                </a:lnTo>
                <a:lnTo>
                  <a:pt x="409047" y="375888"/>
                </a:lnTo>
                <a:lnTo>
                  <a:pt x="409047" y="374694"/>
                </a:lnTo>
                <a:lnTo>
                  <a:pt x="410108" y="374694"/>
                </a:lnTo>
                <a:lnTo>
                  <a:pt x="411169" y="375888"/>
                </a:lnTo>
                <a:lnTo>
                  <a:pt x="412230" y="375888"/>
                </a:lnTo>
                <a:lnTo>
                  <a:pt x="412230" y="376949"/>
                </a:lnTo>
                <a:lnTo>
                  <a:pt x="413291" y="376949"/>
                </a:lnTo>
                <a:lnTo>
                  <a:pt x="413291" y="378143"/>
                </a:lnTo>
                <a:lnTo>
                  <a:pt x="414352" y="378143"/>
                </a:lnTo>
                <a:lnTo>
                  <a:pt x="415546" y="376949"/>
                </a:lnTo>
                <a:lnTo>
                  <a:pt x="416607" y="378143"/>
                </a:lnTo>
                <a:lnTo>
                  <a:pt x="415546" y="378143"/>
                </a:lnTo>
                <a:lnTo>
                  <a:pt x="415546" y="379204"/>
                </a:lnTo>
                <a:lnTo>
                  <a:pt x="416607" y="379204"/>
                </a:lnTo>
                <a:lnTo>
                  <a:pt x="416607" y="380265"/>
                </a:lnTo>
                <a:lnTo>
                  <a:pt x="416607" y="379204"/>
                </a:lnTo>
                <a:lnTo>
                  <a:pt x="417668" y="379204"/>
                </a:lnTo>
                <a:lnTo>
                  <a:pt x="418729" y="380265"/>
                </a:lnTo>
                <a:lnTo>
                  <a:pt x="418729" y="381459"/>
                </a:lnTo>
                <a:lnTo>
                  <a:pt x="420984" y="381459"/>
                </a:lnTo>
                <a:lnTo>
                  <a:pt x="423239" y="382520"/>
                </a:lnTo>
                <a:lnTo>
                  <a:pt x="423239" y="383713"/>
                </a:lnTo>
                <a:lnTo>
                  <a:pt x="424300" y="383713"/>
                </a:lnTo>
                <a:lnTo>
                  <a:pt x="425361" y="384775"/>
                </a:lnTo>
                <a:lnTo>
                  <a:pt x="426555" y="384775"/>
                </a:lnTo>
                <a:lnTo>
                  <a:pt x="426555" y="385969"/>
                </a:lnTo>
                <a:lnTo>
                  <a:pt x="428810" y="385969"/>
                </a:lnTo>
                <a:lnTo>
                  <a:pt x="429871" y="387029"/>
                </a:lnTo>
                <a:lnTo>
                  <a:pt x="429871" y="388223"/>
                </a:lnTo>
                <a:lnTo>
                  <a:pt x="431064" y="388223"/>
                </a:lnTo>
                <a:lnTo>
                  <a:pt x="431064" y="387029"/>
                </a:lnTo>
                <a:lnTo>
                  <a:pt x="431064" y="388223"/>
                </a:lnTo>
                <a:lnTo>
                  <a:pt x="432126" y="389285"/>
                </a:lnTo>
                <a:lnTo>
                  <a:pt x="434380" y="389285"/>
                </a:lnTo>
                <a:lnTo>
                  <a:pt x="434380" y="391539"/>
                </a:lnTo>
                <a:lnTo>
                  <a:pt x="435574" y="390345"/>
                </a:lnTo>
                <a:lnTo>
                  <a:pt x="435574" y="391539"/>
                </a:lnTo>
                <a:lnTo>
                  <a:pt x="437829" y="391539"/>
                </a:lnTo>
                <a:lnTo>
                  <a:pt x="437829" y="393794"/>
                </a:lnTo>
                <a:lnTo>
                  <a:pt x="436767" y="393794"/>
                </a:lnTo>
                <a:lnTo>
                  <a:pt x="436767" y="394855"/>
                </a:lnTo>
                <a:lnTo>
                  <a:pt x="437829" y="394855"/>
                </a:lnTo>
                <a:lnTo>
                  <a:pt x="437829" y="397110"/>
                </a:lnTo>
                <a:lnTo>
                  <a:pt x="435574" y="401620"/>
                </a:lnTo>
                <a:lnTo>
                  <a:pt x="436635" y="403874"/>
                </a:lnTo>
                <a:lnTo>
                  <a:pt x="438890" y="407190"/>
                </a:lnTo>
                <a:lnTo>
                  <a:pt x="443399" y="400426"/>
                </a:lnTo>
                <a:lnTo>
                  <a:pt x="444461" y="400426"/>
                </a:lnTo>
                <a:lnTo>
                  <a:pt x="444461" y="402680"/>
                </a:lnTo>
                <a:lnTo>
                  <a:pt x="445521" y="402680"/>
                </a:lnTo>
                <a:lnTo>
                  <a:pt x="448837" y="406129"/>
                </a:lnTo>
                <a:lnTo>
                  <a:pt x="451092" y="407190"/>
                </a:lnTo>
                <a:lnTo>
                  <a:pt x="451092" y="410506"/>
                </a:lnTo>
                <a:lnTo>
                  <a:pt x="449899" y="410506"/>
                </a:lnTo>
                <a:lnTo>
                  <a:pt x="449899" y="411700"/>
                </a:lnTo>
                <a:lnTo>
                  <a:pt x="451092" y="411700"/>
                </a:lnTo>
                <a:lnTo>
                  <a:pt x="451092" y="412761"/>
                </a:lnTo>
                <a:lnTo>
                  <a:pt x="453347" y="412761"/>
                </a:lnTo>
                <a:lnTo>
                  <a:pt x="453347" y="415016"/>
                </a:lnTo>
                <a:lnTo>
                  <a:pt x="454541" y="415016"/>
                </a:lnTo>
                <a:lnTo>
                  <a:pt x="454541" y="416209"/>
                </a:lnTo>
                <a:lnTo>
                  <a:pt x="446715" y="421780"/>
                </a:lnTo>
                <a:lnTo>
                  <a:pt x="460244" y="431860"/>
                </a:lnTo>
                <a:lnTo>
                  <a:pt x="468070" y="422841"/>
                </a:lnTo>
                <a:lnTo>
                  <a:pt x="468070" y="421780"/>
                </a:lnTo>
                <a:lnTo>
                  <a:pt x="469130" y="422841"/>
                </a:lnTo>
                <a:lnTo>
                  <a:pt x="471385" y="422841"/>
                </a:lnTo>
                <a:lnTo>
                  <a:pt x="471385" y="421780"/>
                </a:lnTo>
                <a:lnTo>
                  <a:pt x="472446" y="421780"/>
                </a:lnTo>
                <a:lnTo>
                  <a:pt x="472446" y="422841"/>
                </a:lnTo>
                <a:lnTo>
                  <a:pt x="478017" y="425096"/>
                </a:lnTo>
                <a:lnTo>
                  <a:pt x="480272" y="424035"/>
                </a:lnTo>
                <a:lnTo>
                  <a:pt x="481333" y="424035"/>
                </a:lnTo>
                <a:lnTo>
                  <a:pt x="481333" y="426290"/>
                </a:lnTo>
                <a:lnTo>
                  <a:pt x="482527" y="426290"/>
                </a:lnTo>
                <a:lnTo>
                  <a:pt x="483720" y="428544"/>
                </a:lnTo>
                <a:lnTo>
                  <a:pt x="488230" y="428544"/>
                </a:lnTo>
                <a:lnTo>
                  <a:pt x="488230" y="431993"/>
                </a:lnTo>
                <a:lnTo>
                  <a:pt x="489291" y="434247"/>
                </a:lnTo>
                <a:lnTo>
                  <a:pt x="493801" y="434247"/>
                </a:lnTo>
                <a:lnTo>
                  <a:pt x="478017" y="454541"/>
                </a:lnTo>
                <a:lnTo>
                  <a:pt x="492607" y="465815"/>
                </a:lnTo>
                <a:lnTo>
                  <a:pt x="503881" y="451225"/>
                </a:lnTo>
                <a:lnTo>
                  <a:pt x="520726" y="465815"/>
                </a:lnTo>
                <a:lnTo>
                  <a:pt x="541019" y="477089"/>
                </a:lnTo>
                <a:lnTo>
                  <a:pt x="546589" y="464754"/>
                </a:lnTo>
                <a:lnTo>
                  <a:pt x="548844" y="464754"/>
                </a:lnTo>
                <a:lnTo>
                  <a:pt x="562373" y="474834"/>
                </a:lnTo>
                <a:lnTo>
                  <a:pt x="567944" y="468070"/>
                </a:lnTo>
                <a:lnTo>
                  <a:pt x="569005" y="468070"/>
                </a:lnTo>
                <a:lnTo>
                  <a:pt x="570066" y="466876"/>
                </a:lnTo>
                <a:lnTo>
                  <a:pt x="565556" y="463560"/>
                </a:lnTo>
                <a:lnTo>
                  <a:pt x="577891" y="446715"/>
                </a:lnTo>
                <a:lnTo>
                  <a:pt x="580146" y="447909"/>
                </a:lnTo>
                <a:lnTo>
                  <a:pt x="580146" y="446715"/>
                </a:lnTo>
                <a:lnTo>
                  <a:pt x="579085" y="445655"/>
                </a:lnTo>
                <a:lnTo>
                  <a:pt x="580146" y="444593"/>
                </a:lnTo>
                <a:lnTo>
                  <a:pt x="526164" y="402946"/>
                </a:lnTo>
                <a:lnTo>
                  <a:pt x="508125" y="388356"/>
                </a:lnTo>
                <a:lnTo>
                  <a:pt x="463162" y="353473"/>
                </a:lnTo>
                <a:lnTo>
                  <a:pt x="476691" y="336628"/>
                </a:lnTo>
                <a:lnTo>
                  <a:pt x="603888" y="435707"/>
                </a:lnTo>
                <a:lnTo>
                  <a:pt x="604949" y="435707"/>
                </a:lnTo>
                <a:lnTo>
                  <a:pt x="640893" y="498709"/>
                </a:lnTo>
                <a:lnTo>
                  <a:pt x="638638" y="497515"/>
                </a:lnTo>
                <a:lnTo>
                  <a:pt x="640893" y="502025"/>
                </a:lnTo>
                <a:lnTo>
                  <a:pt x="643148" y="502025"/>
                </a:lnTo>
                <a:lnTo>
                  <a:pt x="650974" y="514360"/>
                </a:lnTo>
                <a:lnTo>
                  <a:pt x="674583" y="556006"/>
                </a:lnTo>
                <a:lnTo>
                  <a:pt x="675776" y="567281"/>
                </a:lnTo>
                <a:lnTo>
                  <a:pt x="676837" y="597654"/>
                </a:lnTo>
                <a:lnTo>
                  <a:pt x="671267" y="603225"/>
                </a:lnTo>
                <a:lnTo>
                  <a:pt x="670073" y="604286"/>
                </a:lnTo>
                <a:lnTo>
                  <a:pt x="659993" y="614366"/>
                </a:lnTo>
                <a:lnTo>
                  <a:pt x="653228" y="615427"/>
                </a:lnTo>
                <a:lnTo>
                  <a:pt x="649779" y="616621"/>
                </a:lnTo>
                <a:lnTo>
                  <a:pt x="631741" y="619937"/>
                </a:lnTo>
                <a:cubicBezTo>
                  <a:pt x="572718" y="575239"/>
                  <a:pt x="514094" y="528286"/>
                  <a:pt x="455071" y="483854"/>
                </a:cubicBezTo>
                <a:lnTo>
                  <a:pt x="440481" y="502952"/>
                </a:lnTo>
                <a:lnTo>
                  <a:pt x="441543" y="505208"/>
                </a:lnTo>
                <a:lnTo>
                  <a:pt x="440481" y="505208"/>
                </a:lnTo>
                <a:lnTo>
                  <a:pt x="439420" y="504146"/>
                </a:lnTo>
                <a:lnTo>
                  <a:pt x="431595" y="515420"/>
                </a:lnTo>
                <a:lnTo>
                  <a:pt x="417005" y="534520"/>
                </a:lnTo>
                <a:lnTo>
                  <a:pt x="407986" y="527756"/>
                </a:lnTo>
                <a:lnTo>
                  <a:pt x="404670" y="522185"/>
                </a:lnTo>
                <a:lnTo>
                  <a:pt x="394590" y="512104"/>
                </a:lnTo>
                <a:lnTo>
                  <a:pt x="383315" y="491811"/>
                </a:lnTo>
                <a:lnTo>
                  <a:pt x="375490" y="494066"/>
                </a:lnTo>
                <a:lnTo>
                  <a:pt x="364216" y="488496"/>
                </a:lnTo>
                <a:lnTo>
                  <a:pt x="363155" y="490750"/>
                </a:lnTo>
                <a:lnTo>
                  <a:pt x="361961" y="490750"/>
                </a:lnTo>
                <a:lnTo>
                  <a:pt x="361961" y="489557"/>
                </a:lnTo>
                <a:lnTo>
                  <a:pt x="359706" y="491811"/>
                </a:lnTo>
                <a:lnTo>
                  <a:pt x="358646" y="490750"/>
                </a:lnTo>
                <a:lnTo>
                  <a:pt x="356391" y="495260"/>
                </a:lnTo>
                <a:lnTo>
                  <a:pt x="366471" y="503085"/>
                </a:lnTo>
                <a:lnTo>
                  <a:pt x="356391" y="515420"/>
                </a:lnTo>
                <a:lnTo>
                  <a:pt x="345117" y="531204"/>
                </a:lnTo>
                <a:lnTo>
                  <a:pt x="340607" y="536775"/>
                </a:lnTo>
                <a:lnTo>
                  <a:pt x="331588" y="527756"/>
                </a:lnTo>
                <a:lnTo>
                  <a:pt x="330527" y="524440"/>
                </a:lnTo>
                <a:lnTo>
                  <a:pt x="326017" y="515420"/>
                </a:lnTo>
                <a:lnTo>
                  <a:pt x="318192" y="501892"/>
                </a:lnTo>
                <a:lnTo>
                  <a:pt x="319253" y="501892"/>
                </a:lnTo>
                <a:lnTo>
                  <a:pt x="316998" y="498576"/>
                </a:lnTo>
                <a:lnTo>
                  <a:pt x="314743" y="496321"/>
                </a:lnTo>
                <a:lnTo>
                  <a:pt x="313550" y="494066"/>
                </a:lnTo>
                <a:lnTo>
                  <a:pt x="314743" y="492873"/>
                </a:lnTo>
                <a:lnTo>
                  <a:pt x="315804" y="494066"/>
                </a:lnTo>
                <a:lnTo>
                  <a:pt x="315804" y="495127"/>
                </a:lnTo>
                <a:lnTo>
                  <a:pt x="318059" y="494066"/>
                </a:lnTo>
                <a:lnTo>
                  <a:pt x="316866" y="491811"/>
                </a:lnTo>
                <a:lnTo>
                  <a:pt x="315804" y="491811"/>
                </a:lnTo>
                <a:lnTo>
                  <a:pt x="312356" y="488496"/>
                </a:lnTo>
                <a:lnTo>
                  <a:pt x="312356" y="487301"/>
                </a:lnTo>
                <a:lnTo>
                  <a:pt x="311295" y="483986"/>
                </a:lnTo>
                <a:lnTo>
                  <a:pt x="306785" y="481731"/>
                </a:lnTo>
                <a:lnTo>
                  <a:pt x="268453" y="413026"/>
                </a:lnTo>
                <a:cubicBezTo>
                  <a:pt x="236754" y="386632"/>
                  <a:pt x="198953" y="371378"/>
                  <a:pt x="162743" y="352279"/>
                </a:cubicBezTo>
                <a:lnTo>
                  <a:pt x="167253" y="350024"/>
                </a:lnTo>
                <a:lnTo>
                  <a:pt x="170701" y="352279"/>
                </a:lnTo>
                <a:lnTo>
                  <a:pt x="170701" y="351218"/>
                </a:lnTo>
                <a:lnTo>
                  <a:pt x="169640" y="350157"/>
                </a:lnTo>
                <a:lnTo>
                  <a:pt x="167385" y="348963"/>
                </a:lnTo>
                <a:lnTo>
                  <a:pt x="165131" y="348963"/>
                </a:lnTo>
                <a:lnTo>
                  <a:pt x="161815" y="350157"/>
                </a:lnTo>
                <a:lnTo>
                  <a:pt x="160754" y="351218"/>
                </a:lnTo>
                <a:lnTo>
                  <a:pt x="124810" y="332119"/>
                </a:lnTo>
                <a:lnTo>
                  <a:pt x="98946" y="318590"/>
                </a:lnTo>
                <a:lnTo>
                  <a:pt x="93375" y="315274"/>
                </a:lnTo>
                <a:lnTo>
                  <a:pt x="91120" y="311958"/>
                </a:lnTo>
                <a:lnTo>
                  <a:pt x="92182" y="308510"/>
                </a:lnTo>
                <a:lnTo>
                  <a:pt x="88866" y="307448"/>
                </a:lnTo>
                <a:lnTo>
                  <a:pt x="85550" y="305194"/>
                </a:lnTo>
                <a:lnTo>
                  <a:pt x="85550" y="301878"/>
                </a:lnTo>
                <a:lnTo>
                  <a:pt x="81040" y="298429"/>
                </a:lnTo>
                <a:lnTo>
                  <a:pt x="78785" y="299623"/>
                </a:lnTo>
                <a:lnTo>
                  <a:pt x="75469" y="297368"/>
                </a:lnTo>
                <a:lnTo>
                  <a:pt x="77724" y="296175"/>
                </a:lnTo>
                <a:lnTo>
                  <a:pt x="75469" y="293920"/>
                </a:lnTo>
                <a:lnTo>
                  <a:pt x="74409" y="294980"/>
                </a:lnTo>
                <a:lnTo>
                  <a:pt x="71093" y="291665"/>
                </a:lnTo>
                <a:lnTo>
                  <a:pt x="71093" y="288217"/>
                </a:lnTo>
                <a:lnTo>
                  <a:pt x="76663" y="281452"/>
                </a:lnTo>
                <a:lnTo>
                  <a:pt x="74409" y="278004"/>
                </a:lnTo>
                <a:lnTo>
                  <a:pt x="69899" y="276942"/>
                </a:lnTo>
                <a:lnTo>
                  <a:pt x="66450" y="281452"/>
                </a:lnTo>
                <a:lnTo>
                  <a:pt x="64195" y="279197"/>
                </a:lnTo>
                <a:lnTo>
                  <a:pt x="66450" y="274688"/>
                </a:lnTo>
                <a:lnTo>
                  <a:pt x="64195" y="271372"/>
                </a:lnTo>
                <a:lnTo>
                  <a:pt x="61941" y="278136"/>
                </a:lnTo>
                <a:lnTo>
                  <a:pt x="58492" y="279330"/>
                </a:lnTo>
                <a:lnTo>
                  <a:pt x="0" y="220838"/>
                </a:lnTo>
                <a:cubicBezTo>
                  <a:pt x="22946" y="172691"/>
                  <a:pt x="61277" y="132635"/>
                  <a:pt x="75337" y="91386"/>
                </a:cubicBezTo>
                <a:cubicBezTo>
                  <a:pt x="84223" y="90590"/>
                  <a:pt x="92712" y="92712"/>
                  <a:pt x="101201" y="91386"/>
                </a:cubicBezTo>
                <a:lnTo>
                  <a:pt x="102262" y="86876"/>
                </a:lnTo>
                <a:lnTo>
                  <a:pt x="102262" y="83560"/>
                </a:lnTo>
                <a:lnTo>
                  <a:pt x="103323" y="81305"/>
                </a:lnTo>
                <a:lnTo>
                  <a:pt x="106639" y="80244"/>
                </a:lnTo>
                <a:lnTo>
                  <a:pt x="111148" y="80244"/>
                </a:lnTo>
                <a:lnTo>
                  <a:pt x="112209" y="79184"/>
                </a:lnTo>
                <a:lnTo>
                  <a:pt x="109955" y="77990"/>
                </a:lnTo>
                <a:lnTo>
                  <a:pt x="112209" y="76928"/>
                </a:lnTo>
                <a:lnTo>
                  <a:pt x="115525" y="75868"/>
                </a:lnTo>
                <a:lnTo>
                  <a:pt x="111016" y="74806"/>
                </a:lnTo>
                <a:lnTo>
                  <a:pt x="112077" y="72552"/>
                </a:lnTo>
                <a:lnTo>
                  <a:pt x="113271" y="73612"/>
                </a:lnTo>
                <a:lnTo>
                  <a:pt x="114331" y="72552"/>
                </a:lnTo>
                <a:lnTo>
                  <a:pt x="112077" y="71491"/>
                </a:lnTo>
                <a:lnTo>
                  <a:pt x="112077" y="70429"/>
                </a:lnTo>
                <a:lnTo>
                  <a:pt x="116586" y="70429"/>
                </a:lnTo>
                <a:lnTo>
                  <a:pt x="124412" y="69369"/>
                </a:lnTo>
                <a:lnTo>
                  <a:pt x="119902" y="68307"/>
                </a:lnTo>
                <a:lnTo>
                  <a:pt x="115393" y="66053"/>
                </a:lnTo>
                <a:lnTo>
                  <a:pt x="115393" y="63797"/>
                </a:lnTo>
                <a:lnTo>
                  <a:pt x="117647" y="66053"/>
                </a:lnTo>
                <a:lnTo>
                  <a:pt x="123218" y="67113"/>
                </a:lnTo>
                <a:lnTo>
                  <a:pt x="117647" y="63797"/>
                </a:lnTo>
                <a:lnTo>
                  <a:pt x="114199" y="62737"/>
                </a:lnTo>
                <a:lnTo>
                  <a:pt x="114199" y="61676"/>
                </a:lnTo>
                <a:lnTo>
                  <a:pt x="116454" y="61676"/>
                </a:lnTo>
                <a:lnTo>
                  <a:pt x="116454" y="60614"/>
                </a:lnTo>
                <a:lnTo>
                  <a:pt x="115260" y="59553"/>
                </a:lnTo>
                <a:lnTo>
                  <a:pt x="117515" y="59553"/>
                </a:lnTo>
                <a:lnTo>
                  <a:pt x="120831" y="58493"/>
                </a:lnTo>
                <a:lnTo>
                  <a:pt x="124147" y="60747"/>
                </a:lnTo>
                <a:lnTo>
                  <a:pt x="124147" y="59686"/>
                </a:lnTo>
                <a:lnTo>
                  <a:pt x="131972" y="70960"/>
                </a:lnTo>
                <a:lnTo>
                  <a:pt x="134227" y="70960"/>
                </a:lnTo>
                <a:lnTo>
                  <a:pt x="119637" y="49605"/>
                </a:lnTo>
                <a:lnTo>
                  <a:pt x="121892" y="50667"/>
                </a:lnTo>
                <a:lnTo>
                  <a:pt x="120831" y="48412"/>
                </a:lnTo>
                <a:lnTo>
                  <a:pt x="124147" y="49605"/>
                </a:lnTo>
                <a:lnTo>
                  <a:pt x="126401" y="49605"/>
                </a:lnTo>
                <a:lnTo>
                  <a:pt x="124147" y="44035"/>
                </a:lnTo>
                <a:lnTo>
                  <a:pt x="124147" y="39526"/>
                </a:lnTo>
                <a:lnTo>
                  <a:pt x="125340" y="37270"/>
                </a:lnTo>
                <a:lnTo>
                  <a:pt x="127595" y="36077"/>
                </a:lnTo>
                <a:lnTo>
                  <a:pt x="127595" y="31567"/>
                </a:lnTo>
                <a:lnTo>
                  <a:pt x="130911" y="27058"/>
                </a:lnTo>
                <a:lnTo>
                  <a:pt x="132104" y="24803"/>
                </a:lnTo>
                <a:lnTo>
                  <a:pt x="132104" y="23742"/>
                </a:lnTo>
                <a:lnTo>
                  <a:pt x="136614" y="24803"/>
                </a:lnTo>
                <a:lnTo>
                  <a:pt x="138869" y="21487"/>
                </a:lnTo>
                <a:lnTo>
                  <a:pt x="142318" y="19232"/>
                </a:lnTo>
                <a:lnTo>
                  <a:pt x="144572" y="15784"/>
                </a:lnTo>
                <a:lnTo>
                  <a:pt x="146827" y="14722"/>
                </a:lnTo>
                <a:lnTo>
                  <a:pt x="146827" y="13662"/>
                </a:lnTo>
                <a:lnTo>
                  <a:pt x="145766" y="13662"/>
                </a:lnTo>
                <a:lnTo>
                  <a:pt x="145766" y="12468"/>
                </a:lnTo>
                <a:lnTo>
                  <a:pt x="158101" y="15784"/>
                </a:lnTo>
                <a:lnTo>
                  <a:pt x="162611" y="16978"/>
                </a:lnTo>
                <a:lnTo>
                  <a:pt x="162611" y="18038"/>
                </a:lnTo>
                <a:lnTo>
                  <a:pt x="163672" y="18038"/>
                </a:lnTo>
                <a:lnTo>
                  <a:pt x="163672" y="16978"/>
                </a:lnTo>
                <a:lnTo>
                  <a:pt x="170436" y="16978"/>
                </a:lnTo>
                <a:lnTo>
                  <a:pt x="172691" y="1194"/>
                </a:lnTo>
                <a:lnTo>
                  <a:pt x="172691" y="0"/>
                </a:lnTo>
              </a:path>
            </a:pathLst>
          </a:custGeom>
          <a:solidFill>
            <a:schemeClr val="bg1">
              <a:lumMod val="85000"/>
            </a:schemeClr>
          </a:solidFill>
          <a:ln w="13251" cap="flat">
            <a:noFill/>
            <a:prstDash val="solid"/>
            <a:miter/>
          </a:ln>
        </p:spPr>
        <p:txBody>
          <a:bodyPr rtlCol="0" anchor="ctr"/>
          <a:lstStyle/>
          <a:p>
            <a:endParaRPr lang="en-FI" sz="816"/>
          </a:p>
        </p:txBody>
      </p:sp>
      <p:sp>
        <p:nvSpPr>
          <p:cNvPr id="1500" name="Freeform: Shape 1499">
            <a:extLst>
              <a:ext uri="{FF2B5EF4-FFF2-40B4-BE49-F238E27FC236}">
                <a16:creationId xmlns:a16="http://schemas.microsoft.com/office/drawing/2014/main" id="{8C779EC9-411B-122A-4526-E20EA65F3F8B}"/>
              </a:ext>
            </a:extLst>
          </p:cNvPr>
          <p:cNvSpPr/>
          <p:nvPr/>
        </p:nvSpPr>
        <p:spPr>
          <a:xfrm>
            <a:off x="4309312" y="3477387"/>
            <a:ext cx="170920" cy="221998"/>
          </a:xfrm>
          <a:custGeom>
            <a:avLst/>
            <a:gdLst>
              <a:gd name="connsiteX0" fmla="*/ 141256 w 376816"/>
              <a:gd name="connsiteY0" fmla="*/ 0 h 489423"/>
              <a:gd name="connsiteX1" fmla="*/ 149082 w 376816"/>
              <a:gd name="connsiteY1" fmla="*/ 11274 h 489423"/>
              <a:gd name="connsiteX2" fmla="*/ 145634 w 376816"/>
              <a:gd name="connsiteY2" fmla="*/ 13528 h 489423"/>
              <a:gd name="connsiteX3" fmla="*/ 145634 w 376816"/>
              <a:gd name="connsiteY3" fmla="*/ 14722 h 489423"/>
              <a:gd name="connsiteX4" fmla="*/ 146827 w 376816"/>
              <a:gd name="connsiteY4" fmla="*/ 15784 h 489423"/>
              <a:gd name="connsiteX5" fmla="*/ 146827 w 376816"/>
              <a:gd name="connsiteY5" fmla="*/ 16844 h 489423"/>
              <a:gd name="connsiteX6" fmla="*/ 147888 w 376816"/>
              <a:gd name="connsiteY6" fmla="*/ 19099 h 489423"/>
              <a:gd name="connsiteX7" fmla="*/ 143379 w 376816"/>
              <a:gd name="connsiteY7" fmla="*/ 19099 h 489423"/>
              <a:gd name="connsiteX8" fmla="*/ 147888 w 376816"/>
              <a:gd name="connsiteY8" fmla="*/ 23609 h 489423"/>
              <a:gd name="connsiteX9" fmla="*/ 154653 w 376816"/>
              <a:gd name="connsiteY9" fmla="*/ 21354 h 489423"/>
              <a:gd name="connsiteX10" fmla="*/ 160223 w 376816"/>
              <a:gd name="connsiteY10" fmla="*/ 32628 h 489423"/>
              <a:gd name="connsiteX11" fmla="*/ 159029 w 376816"/>
              <a:gd name="connsiteY11" fmla="*/ 32628 h 489423"/>
              <a:gd name="connsiteX12" fmla="*/ 156775 w 376816"/>
              <a:gd name="connsiteY12" fmla="*/ 28119 h 489423"/>
              <a:gd name="connsiteX13" fmla="*/ 155714 w 376816"/>
              <a:gd name="connsiteY13" fmla="*/ 30373 h 489423"/>
              <a:gd name="connsiteX14" fmla="*/ 159029 w 376816"/>
              <a:gd name="connsiteY14" fmla="*/ 33689 h 489423"/>
              <a:gd name="connsiteX15" fmla="*/ 157836 w 376816"/>
              <a:gd name="connsiteY15" fmla="*/ 37005 h 489423"/>
              <a:gd name="connsiteX16" fmla="*/ 159029 w 376816"/>
              <a:gd name="connsiteY16" fmla="*/ 40454 h 489423"/>
              <a:gd name="connsiteX17" fmla="*/ 157836 w 376816"/>
              <a:gd name="connsiteY17" fmla="*/ 40454 h 489423"/>
              <a:gd name="connsiteX18" fmla="*/ 159029 w 376816"/>
              <a:gd name="connsiteY18" fmla="*/ 41515 h 489423"/>
              <a:gd name="connsiteX19" fmla="*/ 161284 w 376816"/>
              <a:gd name="connsiteY19" fmla="*/ 41515 h 489423"/>
              <a:gd name="connsiteX20" fmla="*/ 160223 w 376816"/>
              <a:gd name="connsiteY20" fmla="*/ 43769 h 489423"/>
              <a:gd name="connsiteX21" fmla="*/ 161284 w 376816"/>
              <a:gd name="connsiteY21" fmla="*/ 43769 h 489423"/>
              <a:gd name="connsiteX22" fmla="*/ 164733 w 376816"/>
              <a:gd name="connsiteY22" fmla="*/ 40454 h 489423"/>
              <a:gd name="connsiteX23" fmla="*/ 165794 w 376816"/>
              <a:gd name="connsiteY23" fmla="*/ 41515 h 489423"/>
              <a:gd name="connsiteX24" fmla="*/ 169110 w 376816"/>
              <a:gd name="connsiteY24" fmla="*/ 46024 h 489423"/>
              <a:gd name="connsiteX25" fmla="*/ 168049 w 376816"/>
              <a:gd name="connsiteY25" fmla="*/ 48279 h 489423"/>
              <a:gd name="connsiteX26" fmla="*/ 169110 w 376816"/>
              <a:gd name="connsiteY26" fmla="*/ 50534 h 489423"/>
              <a:gd name="connsiteX27" fmla="*/ 170171 w 376816"/>
              <a:gd name="connsiteY27" fmla="*/ 50534 h 489423"/>
              <a:gd name="connsiteX28" fmla="*/ 169110 w 376816"/>
              <a:gd name="connsiteY28" fmla="*/ 49340 h 489423"/>
              <a:gd name="connsiteX29" fmla="*/ 170171 w 376816"/>
              <a:gd name="connsiteY29" fmla="*/ 49340 h 489423"/>
              <a:gd name="connsiteX30" fmla="*/ 173487 w 376816"/>
              <a:gd name="connsiteY30" fmla="*/ 53850 h 489423"/>
              <a:gd name="connsiteX31" fmla="*/ 170171 w 376816"/>
              <a:gd name="connsiteY31" fmla="*/ 56104 h 489423"/>
              <a:gd name="connsiteX32" fmla="*/ 169110 w 376816"/>
              <a:gd name="connsiteY32" fmla="*/ 54911 h 489423"/>
              <a:gd name="connsiteX33" fmla="*/ 168049 w 376816"/>
              <a:gd name="connsiteY33" fmla="*/ 57166 h 489423"/>
              <a:gd name="connsiteX34" fmla="*/ 170303 w 376816"/>
              <a:gd name="connsiteY34" fmla="*/ 58359 h 489423"/>
              <a:gd name="connsiteX35" fmla="*/ 172558 w 376816"/>
              <a:gd name="connsiteY35" fmla="*/ 58359 h 489423"/>
              <a:gd name="connsiteX36" fmla="*/ 174813 w 376816"/>
              <a:gd name="connsiteY36" fmla="*/ 59420 h 489423"/>
              <a:gd name="connsiteX37" fmla="*/ 175874 w 376816"/>
              <a:gd name="connsiteY37" fmla="*/ 62869 h 489423"/>
              <a:gd name="connsiteX38" fmla="*/ 178129 w 376816"/>
              <a:gd name="connsiteY38" fmla="*/ 61808 h 489423"/>
              <a:gd name="connsiteX39" fmla="*/ 226541 w 376816"/>
              <a:gd name="connsiteY39" fmla="*/ 145103 h 489423"/>
              <a:gd name="connsiteX40" fmla="*/ 235560 w 376816"/>
              <a:gd name="connsiteY40" fmla="*/ 160887 h 489423"/>
              <a:gd name="connsiteX41" fmla="*/ 234366 w 376816"/>
              <a:gd name="connsiteY41" fmla="*/ 160887 h 489423"/>
              <a:gd name="connsiteX42" fmla="*/ 231051 w 376816"/>
              <a:gd name="connsiteY42" fmla="*/ 163141 h 489423"/>
              <a:gd name="connsiteX43" fmla="*/ 223225 w 376816"/>
              <a:gd name="connsiteY43" fmla="*/ 161947 h 489423"/>
              <a:gd name="connsiteX44" fmla="*/ 222031 w 376816"/>
              <a:gd name="connsiteY44" fmla="*/ 160887 h 489423"/>
              <a:gd name="connsiteX45" fmla="*/ 220970 w 376816"/>
              <a:gd name="connsiteY45" fmla="*/ 156377 h 489423"/>
              <a:gd name="connsiteX46" fmla="*/ 216461 w 376816"/>
              <a:gd name="connsiteY46" fmla="*/ 150806 h 489423"/>
              <a:gd name="connsiteX47" fmla="*/ 214206 w 376816"/>
              <a:gd name="connsiteY47" fmla="*/ 149612 h 489423"/>
              <a:gd name="connsiteX48" fmla="*/ 213145 w 376816"/>
              <a:gd name="connsiteY48" fmla="*/ 146296 h 489423"/>
              <a:gd name="connsiteX49" fmla="*/ 213145 w 376816"/>
              <a:gd name="connsiteY49" fmla="*/ 145236 h 489423"/>
              <a:gd name="connsiteX50" fmla="*/ 215399 w 376816"/>
              <a:gd name="connsiteY50" fmla="*/ 141787 h 489423"/>
              <a:gd name="connsiteX51" fmla="*/ 213145 w 376816"/>
              <a:gd name="connsiteY51" fmla="*/ 138471 h 489423"/>
              <a:gd name="connsiteX52" fmla="*/ 201871 w 376816"/>
              <a:gd name="connsiteY52" fmla="*/ 140726 h 489423"/>
              <a:gd name="connsiteX53" fmla="*/ 199616 w 376816"/>
              <a:gd name="connsiteY53" fmla="*/ 139532 h 489423"/>
              <a:gd name="connsiteX54" fmla="*/ 199616 w 376816"/>
              <a:gd name="connsiteY54" fmla="*/ 140726 h 489423"/>
              <a:gd name="connsiteX55" fmla="*/ 198555 w 376816"/>
              <a:gd name="connsiteY55" fmla="*/ 139532 h 489423"/>
              <a:gd name="connsiteX56" fmla="*/ 196300 w 376816"/>
              <a:gd name="connsiteY56" fmla="*/ 139532 h 489423"/>
              <a:gd name="connsiteX57" fmla="*/ 196300 w 376816"/>
              <a:gd name="connsiteY57" fmla="*/ 140726 h 489423"/>
              <a:gd name="connsiteX58" fmla="*/ 195106 w 376816"/>
              <a:gd name="connsiteY58" fmla="*/ 140726 h 489423"/>
              <a:gd name="connsiteX59" fmla="*/ 194045 w 376816"/>
              <a:gd name="connsiteY59" fmla="*/ 141787 h 489423"/>
              <a:gd name="connsiteX60" fmla="*/ 190729 w 376816"/>
              <a:gd name="connsiteY60" fmla="*/ 141787 h 489423"/>
              <a:gd name="connsiteX61" fmla="*/ 190729 w 376816"/>
              <a:gd name="connsiteY61" fmla="*/ 140726 h 489423"/>
              <a:gd name="connsiteX62" fmla="*/ 189536 w 376816"/>
              <a:gd name="connsiteY62" fmla="*/ 140726 h 489423"/>
              <a:gd name="connsiteX63" fmla="*/ 187281 w 376816"/>
              <a:gd name="connsiteY63" fmla="*/ 137410 h 489423"/>
              <a:gd name="connsiteX64" fmla="*/ 185026 w 376816"/>
              <a:gd name="connsiteY64" fmla="*/ 141920 h 489423"/>
              <a:gd name="connsiteX65" fmla="*/ 186087 w 376816"/>
              <a:gd name="connsiteY65" fmla="*/ 144174 h 489423"/>
              <a:gd name="connsiteX66" fmla="*/ 186087 w 376816"/>
              <a:gd name="connsiteY66" fmla="*/ 147623 h 489423"/>
              <a:gd name="connsiteX67" fmla="*/ 188342 w 376816"/>
              <a:gd name="connsiteY67" fmla="*/ 146429 h 489423"/>
              <a:gd name="connsiteX68" fmla="*/ 189403 w 376816"/>
              <a:gd name="connsiteY68" fmla="*/ 145368 h 489423"/>
              <a:gd name="connsiteX69" fmla="*/ 189403 w 376816"/>
              <a:gd name="connsiteY69" fmla="*/ 144174 h 489423"/>
              <a:gd name="connsiteX70" fmla="*/ 197228 w 376816"/>
              <a:gd name="connsiteY70" fmla="*/ 141920 h 489423"/>
              <a:gd name="connsiteX71" fmla="*/ 198290 w 376816"/>
              <a:gd name="connsiteY71" fmla="*/ 141920 h 489423"/>
              <a:gd name="connsiteX72" fmla="*/ 201606 w 376816"/>
              <a:gd name="connsiteY72" fmla="*/ 143113 h 489423"/>
              <a:gd name="connsiteX73" fmla="*/ 203860 w 376816"/>
              <a:gd name="connsiteY73" fmla="*/ 145368 h 489423"/>
              <a:gd name="connsiteX74" fmla="*/ 203860 w 376816"/>
              <a:gd name="connsiteY74" fmla="*/ 146429 h 489423"/>
              <a:gd name="connsiteX75" fmla="*/ 204921 w 376816"/>
              <a:gd name="connsiteY75" fmla="*/ 147623 h 489423"/>
              <a:gd name="connsiteX76" fmla="*/ 205982 w 376816"/>
              <a:gd name="connsiteY76" fmla="*/ 148683 h 489423"/>
              <a:gd name="connsiteX77" fmla="*/ 208237 w 376816"/>
              <a:gd name="connsiteY77" fmla="*/ 148683 h 489423"/>
              <a:gd name="connsiteX78" fmla="*/ 210492 w 376816"/>
              <a:gd name="connsiteY78" fmla="*/ 151999 h 489423"/>
              <a:gd name="connsiteX79" fmla="*/ 212747 w 376816"/>
              <a:gd name="connsiteY79" fmla="*/ 153193 h 489423"/>
              <a:gd name="connsiteX80" fmla="*/ 215001 w 376816"/>
              <a:gd name="connsiteY80" fmla="*/ 153193 h 489423"/>
              <a:gd name="connsiteX81" fmla="*/ 219511 w 376816"/>
              <a:gd name="connsiteY81" fmla="*/ 157703 h 489423"/>
              <a:gd name="connsiteX82" fmla="*/ 219511 w 376816"/>
              <a:gd name="connsiteY82" fmla="*/ 161151 h 489423"/>
              <a:gd name="connsiteX83" fmla="*/ 224021 w 376816"/>
              <a:gd name="connsiteY83" fmla="*/ 165661 h 489423"/>
              <a:gd name="connsiteX84" fmla="*/ 226276 w 376816"/>
              <a:gd name="connsiteY84" fmla="*/ 168977 h 489423"/>
              <a:gd name="connsiteX85" fmla="*/ 231979 w 376816"/>
              <a:gd name="connsiteY85" fmla="*/ 172293 h 489423"/>
              <a:gd name="connsiteX86" fmla="*/ 234234 w 376816"/>
              <a:gd name="connsiteY86" fmla="*/ 168977 h 489423"/>
              <a:gd name="connsiteX87" fmla="*/ 234234 w 376816"/>
              <a:gd name="connsiteY87" fmla="*/ 167783 h 489423"/>
              <a:gd name="connsiteX88" fmla="*/ 236489 w 376816"/>
              <a:gd name="connsiteY88" fmla="*/ 167783 h 489423"/>
              <a:gd name="connsiteX89" fmla="*/ 237550 w 376816"/>
              <a:gd name="connsiteY89" fmla="*/ 166722 h 489423"/>
              <a:gd name="connsiteX90" fmla="*/ 239805 w 376816"/>
              <a:gd name="connsiteY90" fmla="*/ 167783 h 489423"/>
              <a:gd name="connsiteX91" fmla="*/ 244314 w 376816"/>
              <a:gd name="connsiteY91" fmla="*/ 176803 h 489423"/>
              <a:gd name="connsiteX92" fmla="*/ 247630 w 376816"/>
              <a:gd name="connsiteY92" fmla="*/ 179057 h 489423"/>
              <a:gd name="connsiteX93" fmla="*/ 246436 w 376816"/>
              <a:gd name="connsiteY93" fmla="*/ 181312 h 489423"/>
              <a:gd name="connsiteX94" fmla="*/ 263281 w 376816"/>
              <a:gd name="connsiteY94" fmla="*/ 208369 h 489423"/>
              <a:gd name="connsiteX95" fmla="*/ 295909 w 376816"/>
              <a:gd name="connsiteY95" fmla="*/ 264607 h 489423"/>
              <a:gd name="connsiteX96" fmla="*/ 296970 w 376816"/>
              <a:gd name="connsiteY96" fmla="*/ 267923 h 489423"/>
              <a:gd name="connsiteX97" fmla="*/ 282380 w 376816"/>
              <a:gd name="connsiteY97" fmla="*/ 276942 h 489423"/>
              <a:gd name="connsiteX98" fmla="*/ 301480 w 376816"/>
              <a:gd name="connsiteY98" fmla="*/ 311825 h 489423"/>
              <a:gd name="connsiteX99" fmla="*/ 273361 w 376816"/>
              <a:gd name="connsiteY99" fmla="*/ 348963 h 489423"/>
              <a:gd name="connsiteX100" fmla="*/ 259832 w 376816"/>
              <a:gd name="connsiteY100" fmla="*/ 365808 h 489423"/>
              <a:gd name="connsiteX101" fmla="*/ 304796 w 376816"/>
              <a:gd name="connsiteY101" fmla="*/ 400690 h 489423"/>
              <a:gd name="connsiteX102" fmla="*/ 322834 w 376816"/>
              <a:gd name="connsiteY102" fmla="*/ 415281 h 489423"/>
              <a:gd name="connsiteX103" fmla="*/ 376817 w 376816"/>
              <a:gd name="connsiteY103" fmla="*/ 456928 h 489423"/>
              <a:gd name="connsiteX104" fmla="*/ 375756 w 376816"/>
              <a:gd name="connsiteY104" fmla="*/ 457989 h 489423"/>
              <a:gd name="connsiteX105" fmla="*/ 376817 w 376816"/>
              <a:gd name="connsiteY105" fmla="*/ 459050 h 489423"/>
              <a:gd name="connsiteX106" fmla="*/ 376817 w 376816"/>
              <a:gd name="connsiteY106" fmla="*/ 460244 h 489423"/>
              <a:gd name="connsiteX107" fmla="*/ 374562 w 376816"/>
              <a:gd name="connsiteY107" fmla="*/ 459050 h 489423"/>
              <a:gd name="connsiteX108" fmla="*/ 362227 w 376816"/>
              <a:gd name="connsiteY108" fmla="*/ 475895 h 489423"/>
              <a:gd name="connsiteX109" fmla="*/ 366736 w 376816"/>
              <a:gd name="connsiteY109" fmla="*/ 479211 h 489423"/>
              <a:gd name="connsiteX110" fmla="*/ 365675 w 376816"/>
              <a:gd name="connsiteY110" fmla="*/ 480404 h 489423"/>
              <a:gd name="connsiteX111" fmla="*/ 364614 w 376816"/>
              <a:gd name="connsiteY111" fmla="*/ 480404 h 489423"/>
              <a:gd name="connsiteX112" fmla="*/ 359043 w 376816"/>
              <a:gd name="connsiteY112" fmla="*/ 487169 h 489423"/>
              <a:gd name="connsiteX113" fmla="*/ 345515 w 376816"/>
              <a:gd name="connsiteY113" fmla="*/ 477088 h 489423"/>
              <a:gd name="connsiteX114" fmla="*/ 343260 w 376816"/>
              <a:gd name="connsiteY114" fmla="*/ 477088 h 489423"/>
              <a:gd name="connsiteX115" fmla="*/ 337689 w 376816"/>
              <a:gd name="connsiteY115" fmla="*/ 489423 h 489423"/>
              <a:gd name="connsiteX116" fmla="*/ 317396 w 376816"/>
              <a:gd name="connsiteY116" fmla="*/ 478150 h 489423"/>
              <a:gd name="connsiteX117" fmla="*/ 300551 w 376816"/>
              <a:gd name="connsiteY117" fmla="*/ 463560 h 489423"/>
              <a:gd name="connsiteX118" fmla="*/ 289277 w 376816"/>
              <a:gd name="connsiteY118" fmla="*/ 478150 h 489423"/>
              <a:gd name="connsiteX119" fmla="*/ 274687 w 376816"/>
              <a:gd name="connsiteY119" fmla="*/ 466876 h 489423"/>
              <a:gd name="connsiteX120" fmla="*/ 290471 w 376816"/>
              <a:gd name="connsiteY120" fmla="*/ 446582 h 489423"/>
              <a:gd name="connsiteX121" fmla="*/ 285961 w 376816"/>
              <a:gd name="connsiteY121" fmla="*/ 446582 h 489423"/>
              <a:gd name="connsiteX122" fmla="*/ 284900 w 376816"/>
              <a:gd name="connsiteY122" fmla="*/ 444328 h 489423"/>
              <a:gd name="connsiteX123" fmla="*/ 284900 w 376816"/>
              <a:gd name="connsiteY123" fmla="*/ 440879 h 489423"/>
              <a:gd name="connsiteX124" fmla="*/ 280391 w 376816"/>
              <a:gd name="connsiteY124" fmla="*/ 440879 h 489423"/>
              <a:gd name="connsiteX125" fmla="*/ 279197 w 376816"/>
              <a:gd name="connsiteY125" fmla="*/ 438625 h 489423"/>
              <a:gd name="connsiteX126" fmla="*/ 278003 w 376816"/>
              <a:gd name="connsiteY126" fmla="*/ 438625 h 489423"/>
              <a:gd name="connsiteX127" fmla="*/ 278003 w 376816"/>
              <a:gd name="connsiteY127" fmla="*/ 436369 h 489423"/>
              <a:gd name="connsiteX128" fmla="*/ 276942 w 376816"/>
              <a:gd name="connsiteY128" fmla="*/ 436369 h 489423"/>
              <a:gd name="connsiteX129" fmla="*/ 274687 w 376816"/>
              <a:gd name="connsiteY129" fmla="*/ 437430 h 489423"/>
              <a:gd name="connsiteX130" fmla="*/ 269117 w 376816"/>
              <a:gd name="connsiteY130" fmla="*/ 435176 h 489423"/>
              <a:gd name="connsiteX131" fmla="*/ 269117 w 376816"/>
              <a:gd name="connsiteY131" fmla="*/ 434115 h 489423"/>
              <a:gd name="connsiteX132" fmla="*/ 268056 w 376816"/>
              <a:gd name="connsiteY132" fmla="*/ 434115 h 489423"/>
              <a:gd name="connsiteX133" fmla="*/ 268056 w 376816"/>
              <a:gd name="connsiteY133" fmla="*/ 435176 h 489423"/>
              <a:gd name="connsiteX134" fmla="*/ 265801 w 376816"/>
              <a:gd name="connsiteY134" fmla="*/ 435176 h 489423"/>
              <a:gd name="connsiteX135" fmla="*/ 264740 w 376816"/>
              <a:gd name="connsiteY135" fmla="*/ 434115 h 489423"/>
              <a:gd name="connsiteX136" fmla="*/ 264740 w 376816"/>
              <a:gd name="connsiteY136" fmla="*/ 435176 h 489423"/>
              <a:gd name="connsiteX137" fmla="*/ 256914 w 376816"/>
              <a:gd name="connsiteY137" fmla="*/ 444195 h 489423"/>
              <a:gd name="connsiteX138" fmla="*/ 243386 w 376816"/>
              <a:gd name="connsiteY138" fmla="*/ 434115 h 489423"/>
              <a:gd name="connsiteX139" fmla="*/ 251211 w 376816"/>
              <a:gd name="connsiteY139" fmla="*/ 428544 h 489423"/>
              <a:gd name="connsiteX140" fmla="*/ 251211 w 376816"/>
              <a:gd name="connsiteY140" fmla="*/ 427350 h 489423"/>
              <a:gd name="connsiteX141" fmla="*/ 250017 w 376816"/>
              <a:gd name="connsiteY141" fmla="*/ 427350 h 489423"/>
              <a:gd name="connsiteX142" fmla="*/ 250017 w 376816"/>
              <a:gd name="connsiteY142" fmla="*/ 425096 h 489423"/>
              <a:gd name="connsiteX143" fmla="*/ 247762 w 376816"/>
              <a:gd name="connsiteY143" fmla="*/ 425096 h 489423"/>
              <a:gd name="connsiteX144" fmla="*/ 247762 w 376816"/>
              <a:gd name="connsiteY144" fmla="*/ 424034 h 489423"/>
              <a:gd name="connsiteX145" fmla="*/ 246569 w 376816"/>
              <a:gd name="connsiteY145" fmla="*/ 424034 h 489423"/>
              <a:gd name="connsiteX146" fmla="*/ 246569 w 376816"/>
              <a:gd name="connsiteY146" fmla="*/ 422841 h 489423"/>
              <a:gd name="connsiteX147" fmla="*/ 247762 w 376816"/>
              <a:gd name="connsiteY147" fmla="*/ 422841 h 489423"/>
              <a:gd name="connsiteX148" fmla="*/ 247762 w 376816"/>
              <a:gd name="connsiteY148" fmla="*/ 419525 h 489423"/>
              <a:gd name="connsiteX149" fmla="*/ 245508 w 376816"/>
              <a:gd name="connsiteY149" fmla="*/ 418464 h 489423"/>
              <a:gd name="connsiteX150" fmla="*/ 242192 w 376816"/>
              <a:gd name="connsiteY150" fmla="*/ 415015 h 489423"/>
              <a:gd name="connsiteX151" fmla="*/ 241131 w 376816"/>
              <a:gd name="connsiteY151" fmla="*/ 415015 h 489423"/>
              <a:gd name="connsiteX152" fmla="*/ 241131 w 376816"/>
              <a:gd name="connsiteY152" fmla="*/ 412761 h 489423"/>
              <a:gd name="connsiteX153" fmla="*/ 240070 w 376816"/>
              <a:gd name="connsiteY153" fmla="*/ 412761 h 489423"/>
              <a:gd name="connsiteX154" fmla="*/ 235560 w 376816"/>
              <a:gd name="connsiteY154" fmla="*/ 419525 h 489423"/>
              <a:gd name="connsiteX155" fmla="*/ 233305 w 376816"/>
              <a:gd name="connsiteY155" fmla="*/ 416209 h 489423"/>
              <a:gd name="connsiteX156" fmla="*/ 232244 w 376816"/>
              <a:gd name="connsiteY156" fmla="*/ 413954 h 489423"/>
              <a:gd name="connsiteX157" fmla="*/ 234499 w 376816"/>
              <a:gd name="connsiteY157" fmla="*/ 409445 h 489423"/>
              <a:gd name="connsiteX158" fmla="*/ 234499 w 376816"/>
              <a:gd name="connsiteY158" fmla="*/ 407190 h 489423"/>
              <a:gd name="connsiteX159" fmla="*/ 233438 w 376816"/>
              <a:gd name="connsiteY159" fmla="*/ 407190 h 489423"/>
              <a:gd name="connsiteX160" fmla="*/ 233438 w 376816"/>
              <a:gd name="connsiteY160" fmla="*/ 406129 h 489423"/>
              <a:gd name="connsiteX161" fmla="*/ 234499 w 376816"/>
              <a:gd name="connsiteY161" fmla="*/ 406129 h 489423"/>
              <a:gd name="connsiteX162" fmla="*/ 234499 w 376816"/>
              <a:gd name="connsiteY162" fmla="*/ 403874 h 489423"/>
              <a:gd name="connsiteX163" fmla="*/ 232244 w 376816"/>
              <a:gd name="connsiteY163" fmla="*/ 403874 h 489423"/>
              <a:gd name="connsiteX164" fmla="*/ 232244 w 376816"/>
              <a:gd name="connsiteY164" fmla="*/ 402680 h 489423"/>
              <a:gd name="connsiteX165" fmla="*/ 231051 w 376816"/>
              <a:gd name="connsiteY165" fmla="*/ 403874 h 489423"/>
              <a:gd name="connsiteX166" fmla="*/ 231051 w 376816"/>
              <a:gd name="connsiteY166" fmla="*/ 401619 h 489423"/>
              <a:gd name="connsiteX167" fmla="*/ 228796 w 376816"/>
              <a:gd name="connsiteY167" fmla="*/ 401619 h 489423"/>
              <a:gd name="connsiteX168" fmla="*/ 227735 w 376816"/>
              <a:gd name="connsiteY168" fmla="*/ 400558 h 489423"/>
              <a:gd name="connsiteX169" fmla="*/ 227735 w 376816"/>
              <a:gd name="connsiteY169" fmla="*/ 399364 h 489423"/>
              <a:gd name="connsiteX170" fmla="*/ 227735 w 376816"/>
              <a:gd name="connsiteY170" fmla="*/ 400558 h 489423"/>
              <a:gd name="connsiteX171" fmla="*/ 226541 w 376816"/>
              <a:gd name="connsiteY171" fmla="*/ 400558 h 489423"/>
              <a:gd name="connsiteX172" fmla="*/ 226541 w 376816"/>
              <a:gd name="connsiteY172" fmla="*/ 399364 h 489423"/>
              <a:gd name="connsiteX173" fmla="*/ 225480 w 376816"/>
              <a:gd name="connsiteY173" fmla="*/ 398303 h 489423"/>
              <a:gd name="connsiteX174" fmla="*/ 223225 w 376816"/>
              <a:gd name="connsiteY174" fmla="*/ 398303 h 489423"/>
              <a:gd name="connsiteX175" fmla="*/ 223225 w 376816"/>
              <a:gd name="connsiteY175" fmla="*/ 397110 h 489423"/>
              <a:gd name="connsiteX176" fmla="*/ 222031 w 376816"/>
              <a:gd name="connsiteY176" fmla="*/ 397110 h 489423"/>
              <a:gd name="connsiteX177" fmla="*/ 220970 w 376816"/>
              <a:gd name="connsiteY177" fmla="*/ 396048 h 489423"/>
              <a:gd name="connsiteX178" fmla="*/ 219909 w 376816"/>
              <a:gd name="connsiteY178" fmla="*/ 396048 h 489423"/>
              <a:gd name="connsiteX179" fmla="*/ 219909 w 376816"/>
              <a:gd name="connsiteY179" fmla="*/ 394854 h 489423"/>
              <a:gd name="connsiteX180" fmla="*/ 217654 w 376816"/>
              <a:gd name="connsiteY180" fmla="*/ 393794 h 489423"/>
              <a:gd name="connsiteX181" fmla="*/ 215399 w 376816"/>
              <a:gd name="connsiteY181" fmla="*/ 393794 h 489423"/>
              <a:gd name="connsiteX182" fmla="*/ 215399 w 376816"/>
              <a:gd name="connsiteY182" fmla="*/ 392600 h 489423"/>
              <a:gd name="connsiteX183" fmla="*/ 214338 w 376816"/>
              <a:gd name="connsiteY183" fmla="*/ 391538 h 489423"/>
              <a:gd name="connsiteX184" fmla="*/ 213278 w 376816"/>
              <a:gd name="connsiteY184" fmla="*/ 391538 h 489423"/>
              <a:gd name="connsiteX185" fmla="*/ 213278 w 376816"/>
              <a:gd name="connsiteY185" fmla="*/ 392600 h 489423"/>
              <a:gd name="connsiteX186" fmla="*/ 213278 w 376816"/>
              <a:gd name="connsiteY186" fmla="*/ 391538 h 489423"/>
              <a:gd name="connsiteX187" fmla="*/ 212216 w 376816"/>
              <a:gd name="connsiteY187" fmla="*/ 391538 h 489423"/>
              <a:gd name="connsiteX188" fmla="*/ 212216 w 376816"/>
              <a:gd name="connsiteY188" fmla="*/ 390478 h 489423"/>
              <a:gd name="connsiteX189" fmla="*/ 213278 w 376816"/>
              <a:gd name="connsiteY189" fmla="*/ 390478 h 489423"/>
              <a:gd name="connsiteX190" fmla="*/ 212216 w 376816"/>
              <a:gd name="connsiteY190" fmla="*/ 389284 h 489423"/>
              <a:gd name="connsiteX191" fmla="*/ 211023 w 376816"/>
              <a:gd name="connsiteY191" fmla="*/ 390478 h 489423"/>
              <a:gd name="connsiteX192" fmla="*/ 209962 w 376816"/>
              <a:gd name="connsiteY192" fmla="*/ 390478 h 489423"/>
              <a:gd name="connsiteX193" fmla="*/ 209962 w 376816"/>
              <a:gd name="connsiteY193" fmla="*/ 389284 h 489423"/>
              <a:gd name="connsiteX194" fmla="*/ 208900 w 376816"/>
              <a:gd name="connsiteY194" fmla="*/ 389284 h 489423"/>
              <a:gd name="connsiteX195" fmla="*/ 208900 w 376816"/>
              <a:gd name="connsiteY195" fmla="*/ 388223 h 489423"/>
              <a:gd name="connsiteX196" fmla="*/ 207839 w 376816"/>
              <a:gd name="connsiteY196" fmla="*/ 388223 h 489423"/>
              <a:gd name="connsiteX197" fmla="*/ 206778 w 376816"/>
              <a:gd name="connsiteY197" fmla="*/ 387029 h 489423"/>
              <a:gd name="connsiteX198" fmla="*/ 205717 w 376816"/>
              <a:gd name="connsiteY198" fmla="*/ 387029 h 489423"/>
              <a:gd name="connsiteX199" fmla="*/ 205717 w 376816"/>
              <a:gd name="connsiteY199" fmla="*/ 388223 h 489423"/>
              <a:gd name="connsiteX200" fmla="*/ 204656 w 376816"/>
              <a:gd name="connsiteY200" fmla="*/ 388223 h 489423"/>
              <a:gd name="connsiteX201" fmla="*/ 203462 w 376816"/>
              <a:gd name="connsiteY201" fmla="*/ 385968 h 489423"/>
              <a:gd name="connsiteX202" fmla="*/ 200146 w 376816"/>
              <a:gd name="connsiteY202" fmla="*/ 384775 h 489423"/>
              <a:gd name="connsiteX203" fmla="*/ 195637 w 376816"/>
              <a:gd name="connsiteY203" fmla="*/ 388223 h 489423"/>
              <a:gd name="connsiteX204" fmla="*/ 194576 w 376816"/>
              <a:gd name="connsiteY204" fmla="*/ 385968 h 489423"/>
              <a:gd name="connsiteX205" fmla="*/ 197892 w 376816"/>
              <a:gd name="connsiteY205" fmla="*/ 383713 h 489423"/>
              <a:gd name="connsiteX206" fmla="*/ 197892 w 376816"/>
              <a:gd name="connsiteY206" fmla="*/ 382519 h 489423"/>
              <a:gd name="connsiteX207" fmla="*/ 196831 w 376816"/>
              <a:gd name="connsiteY207" fmla="*/ 381459 h 489423"/>
              <a:gd name="connsiteX208" fmla="*/ 195637 w 376816"/>
              <a:gd name="connsiteY208" fmla="*/ 381459 h 489423"/>
              <a:gd name="connsiteX209" fmla="*/ 195637 w 376816"/>
              <a:gd name="connsiteY209" fmla="*/ 380398 h 489423"/>
              <a:gd name="connsiteX210" fmla="*/ 193382 w 376816"/>
              <a:gd name="connsiteY210" fmla="*/ 380398 h 489423"/>
              <a:gd name="connsiteX211" fmla="*/ 192321 w 376816"/>
              <a:gd name="connsiteY211" fmla="*/ 379203 h 489423"/>
              <a:gd name="connsiteX212" fmla="*/ 191127 w 376816"/>
              <a:gd name="connsiteY212" fmla="*/ 379203 h 489423"/>
              <a:gd name="connsiteX213" fmla="*/ 189934 w 376816"/>
              <a:gd name="connsiteY213" fmla="*/ 380398 h 489423"/>
              <a:gd name="connsiteX214" fmla="*/ 182108 w 376816"/>
              <a:gd name="connsiteY214" fmla="*/ 370317 h 489423"/>
              <a:gd name="connsiteX215" fmla="*/ 184363 w 376816"/>
              <a:gd name="connsiteY215" fmla="*/ 369124 h 489423"/>
              <a:gd name="connsiteX216" fmla="*/ 182108 w 376816"/>
              <a:gd name="connsiteY216" fmla="*/ 368063 h 489423"/>
              <a:gd name="connsiteX217" fmla="*/ 182108 w 376816"/>
              <a:gd name="connsiteY217" fmla="*/ 366868 h 489423"/>
              <a:gd name="connsiteX218" fmla="*/ 174283 w 376816"/>
              <a:gd name="connsiteY218" fmla="*/ 360104 h 489423"/>
              <a:gd name="connsiteX219" fmla="*/ 175476 w 376816"/>
              <a:gd name="connsiteY219" fmla="*/ 358911 h 489423"/>
              <a:gd name="connsiteX220" fmla="*/ 174283 w 376816"/>
              <a:gd name="connsiteY220" fmla="*/ 357849 h 489423"/>
              <a:gd name="connsiteX221" fmla="*/ 174283 w 376816"/>
              <a:gd name="connsiteY221" fmla="*/ 358911 h 489423"/>
              <a:gd name="connsiteX222" fmla="*/ 174283 w 376816"/>
              <a:gd name="connsiteY222" fmla="*/ 356656 h 489423"/>
              <a:gd name="connsiteX223" fmla="*/ 173221 w 376816"/>
              <a:gd name="connsiteY223" fmla="*/ 356656 h 489423"/>
              <a:gd name="connsiteX224" fmla="*/ 172161 w 376816"/>
              <a:gd name="connsiteY224" fmla="*/ 355595 h 489423"/>
              <a:gd name="connsiteX225" fmla="*/ 169906 w 376816"/>
              <a:gd name="connsiteY225" fmla="*/ 355595 h 489423"/>
              <a:gd name="connsiteX226" fmla="*/ 167651 w 376816"/>
              <a:gd name="connsiteY226" fmla="*/ 356656 h 489423"/>
              <a:gd name="connsiteX227" fmla="*/ 164335 w 376816"/>
              <a:gd name="connsiteY227" fmla="*/ 353340 h 489423"/>
              <a:gd name="connsiteX228" fmla="*/ 165396 w 376816"/>
              <a:gd name="connsiteY228" fmla="*/ 352279 h 489423"/>
              <a:gd name="connsiteX229" fmla="*/ 166457 w 376816"/>
              <a:gd name="connsiteY229" fmla="*/ 352279 h 489423"/>
              <a:gd name="connsiteX230" fmla="*/ 166457 w 376816"/>
              <a:gd name="connsiteY230" fmla="*/ 351085 h 489423"/>
              <a:gd name="connsiteX231" fmla="*/ 165396 w 376816"/>
              <a:gd name="connsiteY231" fmla="*/ 351085 h 489423"/>
              <a:gd name="connsiteX232" fmla="*/ 163141 w 376816"/>
              <a:gd name="connsiteY232" fmla="*/ 348830 h 489423"/>
              <a:gd name="connsiteX233" fmla="*/ 161947 w 376816"/>
              <a:gd name="connsiteY233" fmla="*/ 348830 h 489423"/>
              <a:gd name="connsiteX234" fmla="*/ 160886 w 376816"/>
              <a:gd name="connsiteY234" fmla="*/ 347769 h 489423"/>
              <a:gd name="connsiteX235" fmla="*/ 159693 w 376816"/>
              <a:gd name="connsiteY235" fmla="*/ 347769 h 489423"/>
              <a:gd name="connsiteX236" fmla="*/ 160886 w 376816"/>
              <a:gd name="connsiteY236" fmla="*/ 347769 h 489423"/>
              <a:gd name="connsiteX237" fmla="*/ 159693 w 376816"/>
              <a:gd name="connsiteY237" fmla="*/ 346576 h 489423"/>
              <a:gd name="connsiteX238" fmla="*/ 157438 w 376816"/>
              <a:gd name="connsiteY238" fmla="*/ 346576 h 489423"/>
              <a:gd name="connsiteX239" fmla="*/ 156377 w 376816"/>
              <a:gd name="connsiteY239" fmla="*/ 345514 h 489423"/>
              <a:gd name="connsiteX240" fmla="*/ 153061 w 376816"/>
              <a:gd name="connsiteY240" fmla="*/ 345514 h 489423"/>
              <a:gd name="connsiteX241" fmla="*/ 152000 w 376816"/>
              <a:gd name="connsiteY241" fmla="*/ 344453 h 489423"/>
              <a:gd name="connsiteX242" fmla="*/ 139665 w 376816"/>
              <a:gd name="connsiteY242" fmla="*/ 355728 h 489423"/>
              <a:gd name="connsiteX243" fmla="*/ 113801 w 376816"/>
              <a:gd name="connsiteY243" fmla="*/ 378275 h 489423"/>
              <a:gd name="connsiteX244" fmla="*/ 107037 w 376816"/>
              <a:gd name="connsiteY244" fmla="*/ 385039 h 489423"/>
              <a:gd name="connsiteX245" fmla="*/ 104782 w 376816"/>
              <a:gd name="connsiteY245" fmla="*/ 383979 h 489423"/>
              <a:gd name="connsiteX246" fmla="*/ 101333 w 376816"/>
              <a:gd name="connsiteY246" fmla="*/ 386234 h 489423"/>
              <a:gd name="connsiteX247" fmla="*/ 102394 w 376816"/>
              <a:gd name="connsiteY247" fmla="*/ 388488 h 489423"/>
              <a:gd name="connsiteX248" fmla="*/ 97885 w 376816"/>
              <a:gd name="connsiteY248" fmla="*/ 392998 h 489423"/>
              <a:gd name="connsiteX249" fmla="*/ 103588 w 376816"/>
              <a:gd name="connsiteY249" fmla="*/ 390743 h 489423"/>
              <a:gd name="connsiteX250" fmla="*/ 104782 w 376816"/>
              <a:gd name="connsiteY250" fmla="*/ 390743 h 489423"/>
              <a:gd name="connsiteX251" fmla="*/ 114862 w 376816"/>
              <a:gd name="connsiteY251" fmla="*/ 392998 h 489423"/>
              <a:gd name="connsiteX252" fmla="*/ 118178 w 376816"/>
              <a:gd name="connsiteY252" fmla="*/ 390743 h 489423"/>
              <a:gd name="connsiteX253" fmla="*/ 117117 w 376816"/>
              <a:gd name="connsiteY253" fmla="*/ 389549 h 489423"/>
              <a:gd name="connsiteX254" fmla="*/ 118178 w 376816"/>
              <a:gd name="connsiteY254" fmla="*/ 388488 h 489423"/>
              <a:gd name="connsiteX255" fmla="*/ 121627 w 376816"/>
              <a:gd name="connsiteY255" fmla="*/ 390743 h 489423"/>
              <a:gd name="connsiteX256" fmla="*/ 118178 w 376816"/>
              <a:gd name="connsiteY256" fmla="*/ 395253 h 489423"/>
              <a:gd name="connsiteX257" fmla="*/ 119372 w 376816"/>
              <a:gd name="connsiteY257" fmla="*/ 396447 h 489423"/>
              <a:gd name="connsiteX258" fmla="*/ 123881 w 376816"/>
              <a:gd name="connsiteY258" fmla="*/ 398701 h 489423"/>
              <a:gd name="connsiteX259" fmla="*/ 124942 w 376816"/>
              <a:gd name="connsiteY259" fmla="*/ 399763 h 489423"/>
              <a:gd name="connsiteX260" fmla="*/ 124942 w 376816"/>
              <a:gd name="connsiteY260" fmla="*/ 400956 h 489423"/>
              <a:gd name="connsiteX261" fmla="*/ 128391 w 376816"/>
              <a:gd name="connsiteY261" fmla="*/ 403210 h 489423"/>
              <a:gd name="connsiteX262" fmla="*/ 132900 w 376816"/>
              <a:gd name="connsiteY262" fmla="*/ 403210 h 489423"/>
              <a:gd name="connsiteX263" fmla="*/ 139665 w 376816"/>
              <a:gd name="connsiteY263" fmla="*/ 402150 h 489423"/>
              <a:gd name="connsiteX264" fmla="*/ 139665 w 376816"/>
              <a:gd name="connsiteY264" fmla="*/ 399895 h 489423"/>
              <a:gd name="connsiteX265" fmla="*/ 140726 w 376816"/>
              <a:gd name="connsiteY265" fmla="*/ 401089 h 489423"/>
              <a:gd name="connsiteX266" fmla="*/ 137410 w 376816"/>
              <a:gd name="connsiteY266" fmla="*/ 404404 h 489423"/>
              <a:gd name="connsiteX267" fmla="*/ 138471 w 376816"/>
              <a:gd name="connsiteY267" fmla="*/ 406659 h 489423"/>
              <a:gd name="connsiteX268" fmla="*/ 132900 w 376816"/>
              <a:gd name="connsiteY268" fmla="*/ 411169 h 489423"/>
              <a:gd name="connsiteX269" fmla="*/ 130646 w 376816"/>
              <a:gd name="connsiteY269" fmla="*/ 410108 h 489423"/>
              <a:gd name="connsiteX270" fmla="*/ 122820 w 376816"/>
              <a:gd name="connsiteY270" fmla="*/ 406792 h 489423"/>
              <a:gd name="connsiteX271" fmla="*/ 122820 w 376816"/>
              <a:gd name="connsiteY271" fmla="*/ 409046 h 489423"/>
              <a:gd name="connsiteX272" fmla="*/ 127330 w 376816"/>
              <a:gd name="connsiteY272" fmla="*/ 413556 h 489423"/>
              <a:gd name="connsiteX273" fmla="*/ 132900 w 376816"/>
              <a:gd name="connsiteY273" fmla="*/ 415811 h 489423"/>
              <a:gd name="connsiteX274" fmla="*/ 133962 w 376816"/>
              <a:gd name="connsiteY274" fmla="*/ 414750 h 489423"/>
              <a:gd name="connsiteX275" fmla="*/ 135155 w 376816"/>
              <a:gd name="connsiteY275" fmla="*/ 414750 h 489423"/>
              <a:gd name="connsiteX276" fmla="*/ 136349 w 376816"/>
              <a:gd name="connsiteY276" fmla="*/ 415811 h 489423"/>
              <a:gd name="connsiteX277" fmla="*/ 138604 w 376816"/>
              <a:gd name="connsiteY277" fmla="*/ 417005 h 489423"/>
              <a:gd name="connsiteX278" fmla="*/ 139798 w 376816"/>
              <a:gd name="connsiteY278" fmla="*/ 415811 h 489423"/>
              <a:gd name="connsiteX279" fmla="*/ 140858 w 376816"/>
              <a:gd name="connsiteY279" fmla="*/ 417005 h 489423"/>
              <a:gd name="connsiteX280" fmla="*/ 140858 w 376816"/>
              <a:gd name="connsiteY280" fmla="*/ 419260 h 489423"/>
              <a:gd name="connsiteX281" fmla="*/ 136349 w 376816"/>
              <a:gd name="connsiteY281" fmla="*/ 422575 h 489423"/>
              <a:gd name="connsiteX282" fmla="*/ 134094 w 376816"/>
              <a:gd name="connsiteY282" fmla="*/ 422575 h 489423"/>
              <a:gd name="connsiteX283" fmla="*/ 134094 w 376816"/>
              <a:gd name="connsiteY283" fmla="*/ 421381 h 489423"/>
              <a:gd name="connsiteX284" fmla="*/ 133033 w 376816"/>
              <a:gd name="connsiteY284" fmla="*/ 421381 h 489423"/>
              <a:gd name="connsiteX285" fmla="*/ 137543 w 376816"/>
              <a:gd name="connsiteY285" fmla="*/ 425891 h 489423"/>
              <a:gd name="connsiteX286" fmla="*/ 139798 w 376816"/>
              <a:gd name="connsiteY286" fmla="*/ 425891 h 489423"/>
              <a:gd name="connsiteX287" fmla="*/ 144307 w 376816"/>
              <a:gd name="connsiteY287" fmla="*/ 421381 h 489423"/>
              <a:gd name="connsiteX288" fmla="*/ 145368 w 376816"/>
              <a:gd name="connsiteY288" fmla="*/ 422575 h 489423"/>
              <a:gd name="connsiteX289" fmla="*/ 145368 w 376816"/>
              <a:gd name="connsiteY289" fmla="*/ 424830 h 489423"/>
              <a:gd name="connsiteX290" fmla="*/ 146429 w 376816"/>
              <a:gd name="connsiteY290" fmla="*/ 424830 h 489423"/>
              <a:gd name="connsiteX291" fmla="*/ 143113 w 376816"/>
              <a:gd name="connsiteY291" fmla="*/ 428146 h 489423"/>
              <a:gd name="connsiteX292" fmla="*/ 145368 w 376816"/>
              <a:gd name="connsiteY292" fmla="*/ 431462 h 489423"/>
              <a:gd name="connsiteX293" fmla="*/ 143113 w 376816"/>
              <a:gd name="connsiteY293" fmla="*/ 433717 h 489423"/>
              <a:gd name="connsiteX294" fmla="*/ 139798 w 376816"/>
              <a:gd name="connsiteY294" fmla="*/ 435972 h 489423"/>
              <a:gd name="connsiteX295" fmla="*/ 140858 w 376816"/>
              <a:gd name="connsiteY295" fmla="*/ 442736 h 489423"/>
              <a:gd name="connsiteX296" fmla="*/ 139798 w 376816"/>
              <a:gd name="connsiteY296" fmla="*/ 443797 h 489423"/>
              <a:gd name="connsiteX297" fmla="*/ 142052 w 376816"/>
              <a:gd name="connsiteY297" fmla="*/ 446052 h 489423"/>
              <a:gd name="connsiteX298" fmla="*/ 144307 w 376816"/>
              <a:gd name="connsiteY298" fmla="*/ 443797 h 489423"/>
              <a:gd name="connsiteX299" fmla="*/ 145368 w 376816"/>
              <a:gd name="connsiteY299" fmla="*/ 446052 h 489423"/>
              <a:gd name="connsiteX300" fmla="*/ 147623 w 376816"/>
              <a:gd name="connsiteY300" fmla="*/ 446052 h 489423"/>
              <a:gd name="connsiteX301" fmla="*/ 146429 w 376816"/>
              <a:gd name="connsiteY301" fmla="*/ 446052 h 489423"/>
              <a:gd name="connsiteX302" fmla="*/ 147623 w 376816"/>
              <a:gd name="connsiteY302" fmla="*/ 447245 h 489423"/>
              <a:gd name="connsiteX303" fmla="*/ 144307 w 376816"/>
              <a:gd name="connsiteY303" fmla="*/ 450561 h 489423"/>
              <a:gd name="connsiteX304" fmla="*/ 143113 w 376816"/>
              <a:gd name="connsiteY304" fmla="*/ 449368 h 489423"/>
              <a:gd name="connsiteX305" fmla="*/ 143113 w 376816"/>
              <a:gd name="connsiteY305" fmla="*/ 450561 h 489423"/>
              <a:gd name="connsiteX306" fmla="*/ 140858 w 376816"/>
              <a:gd name="connsiteY306" fmla="*/ 451623 h 489423"/>
              <a:gd name="connsiteX307" fmla="*/ 139798 w 376816"/>
              <a:gd name="connsiteY307" fmla="*/ 450561 h 489423"/>
              <a:gd name="connsiteX308" fmla="*/ 131972 w 376816"/>
              <a:gd name="connsiteY308" fmla="*/ 457326 h 489423"/>
              <a:gd name="connsiteX309" fmla="*/ 129717 w 376816"/>
              <a:gd name="connsiteY309" fmla="*/ 455071 h 489423"/>
              <a:gd name="connsiteX310" fmla="*/ 128656 w 376816"/>
              <a:gd name="connsiteY310" fmla="*/ 456132 h 489423"/>
              <a:gd name="connsiteX311" fmla="*/ 126401 w 376816"/>
              <a:gd name="connsiteY311" fmla="*/ 452817 h 489423"/>
              <a:gd name="connsiteX312" fmla="*/ 133166 w 376816"/>
              <a:gd name="connsiteY312" fmla="*/ 447245 h 489423"/>
              <a:gd name="connsiteX313" fmla="*/ 130911 w 376816"/>
              <a:gd name="connsiteY313" fmla="*/ 444991 h 489423"/>
              <a:gd name="connsiteX314" fmla="*/ 133166 w 376816"/>
              <a:gd name="connsiteY314" fmla="*/ 442736 h 489423"/>
              <a:gd name="connsiteX315" fmla="*/ 128656 w 376816"/>
              <a:gd name="connsiteY315" fmla="*/ 440481 h 489423"/>
              <a:gd name="connsiteX316" fmla="*/ 131972 w 376816"/>
              <a:gd name="connsiteY316" fmla="*/ 438226 h 489423"/>
              <a:gd name="connsiteX317" fmla="*/ 130778 w 376816"/>
              <a:gd name="connsiteY317" fmla="*/ 437165 h 489423"/>
              <a:gd name="connsiteX318" fmla="*/ 130778 w 376816"/>
              <a:gd name="connsiteY318" fmla="*/ 433717 h 489423"/>
              <a:gd name="connsiteX319" fmla="*/ 129717 w 376816"/>
              <a:gd name="connsiteY319" fmla="*/ 433717 h 489423"/>
              <a:gd name="connsiteX320" fmla="*/ 130778 w 376816"/>
              <a:gd name="connsiteY320" fmla="*/ 431462 h 489423"/>
              <a:gd name="connsiteX321" fmla="*/ 127463 w 376816"/>
              <a:gd name="connsiteY321" fmla="*/ 426953 h 489423"/>
              <a:gd name="connsiteX322" fmla="*/ 121892 w 376816"/>
              <a:gd name="connsiteY322" fmla="*/ 429207 h 489423"/>
              <a:gd name="connsiteX323" fmla="*/ 116321 w 376816"/>
              <a:gd name="connsiteY323" fmla="*/ 424697 h 489423"/>
              <a:gd name="connsiteX324" fmla="*/ 114066 w 376816"/>
              <a:gd name="connsiteY324" fmla="*/ 417934 h 489423"/>
              <a:gd name="connsiteX325" fmla="*/ 115127 w 376816"/>
              <a:gd name="connsiteY325" fmla="*/ 413424 h 489423"/>
              <a:gd name="connsiteX326" fmla="*/ 111811 w 376816"/>
              <a:gd name="connsiteY326" fmla="*/ 415678 h 489423"/>
              <a:gd name="connsiteX327" fmla="*/ 109557 w 376816"/>
              <a:gd name="connsiteY327" fmla="*/ 416872 h 489423"/>
              <a:gd name="connsiteX328" fmla="*/ 109557 w 376816"/>
              <a:gd name="connsiteY328" fmla="*/ 415678 h 489423"/>
              <a:gd name="connsiteX329" fmla="*/ 105047 w 376816"/>
              <a:gd name="connsiteY329" fmla="*/ 415678 h 489423"/>
              <a:gd name="connsiteX330" fmla="*/ 103854 w 376816"/>
              <a:gd name="connsiteY330" fmla="*/ 413424 h 489423"/>
              <a:gd name="connsiteX331" fmla="*/ 105047 w 376816"/>
              <a:gd name="connsiteY331" fmla="*/ 412362 h 489423"/>
              <a:gd name="connsiteX332" fmla="*/ 102792 w 376816"/>
              <a:gd name="connsiteY332" fmla="*/ 410108 h 489423"/>
              <a:gd name="connsiteX333" fmla="*/ 97222 w 376816"/>
              <a:gd name="connsiteY333" fmla="*/ 410108 h 489423"/>
              <a:gd name="connsiteX334" fmla="*/ 93906 w 376816"/>
              <a:gd name="connsiteY334" fmla="*/ 409046 h 489423"/>
              <a:gd name="connsiteX335" fmla="*/ 92845 w 376816"/>
              <a:gd name="connsiteY335" fmla="*/ 406792 h 489423"/>
              <a:gd name="connsiteX336" fmla="*/ 92845 w 376816"/>
              <a:gd name="connsiteY336" fmla="*/ 405599 h 489423"/>
              <a:gd name="connsiteX337" fmla="*/ 87141 w 376816"/>
              <a:gd name="connsiteY337" fmla="*/ 400027 h 489423"/>
              <a:gd name="connsiteX338" fmla="*/ 83826 w 376816"/>
              <a:gd name="connsiteY338" fmla="*/ 398967 h 489423"/>
              <a:gd name="connsiteX339" fmla="*/ 80510 w 376816"/>
              <a:gd name="connsiteY339" fmla="*/ 396711 h 489423"/>
              <a:gd name="connsiteX340" fmla="*/ 79316 w 376816"/>
              <a:gd name="connsiteY340" fmla="*/ 394457 h 489423"/>
              <a:gd name="connsiteX341" fmla="*/ 81571 w 376816"/>
              <a:gd name="connsiteY341" fmla="*/ 393263 h 489423"/>
              <a:gd name="connsiteX342" fmla="*/ 69236 w 376816"/>
              <a:gd name="connsiteY342" fmla="*/ 391008 h 489423"/>
              <a:gd name="connsiteX343" fmla="*/ 69236 w 376816"/>
              <a:gd name="connsiteY343" fmla="*/ 392069 h 489423"/>
              <a:gd name="connsiteX344" fmla="*/ 71491 w 376816"/>
              <a:gd name="connsiteY344" fmla="*/ 395385 h 489423"/>
              <a:gd name="connsiteX345" fmla="*/ 71491 w 376816"/>
              <a:gd name="connsiteY345" fmla="*/ 397640 h 489423"/>
              <a:gd name="connsiteX346" fmla="*/ 70429 w 376816"/>
              <a:gd name="connsiteY346" fmla="*/ 398834 h 489423"/>
              <a:gd name="connsiteX347" fmla="*/ 70429 w 376816"/>
              <a:gd name="connsiteY347" fmla="*/ 403343 h 489423"/>
              <a:gd name="connsiteX348" fmla="*/ 64859 w 376816"/>
              <a:gd name="connsiteY348" fmla="*/ 411169 h 489423"/>
              <a:gd name="connsiteX349" fmla="*/ 63665 w 376816"/>
              <a:gd name="connsiteY349" fmla="*/ 411169 h 489423"/>
              <a:gd name="connsiteX350" fmla="*/ 65920 w 376816"/>
              <a:gd name="connsiteY350" fmla="*/ 408914 h 489423"/>
              <a:gd name="connsiteX351" fmla="*/ 65920 w 376816"/>
              <a:gd name="connsiteY351" fmla="*/ 406659 h 489423"/>
              <a:gd name="connsiteX352" fmla="*/ 64859 w 376816"/>
              <a:gd name="connsiteY352" fmla="*/ 406659 h 489423"/>
              <a:gd name="connsiteX353" fmla="*/ 59155 w 376816"/>
              <a:gd name="connsiteY353" fmla="*/ 405466 h 489423"/>
              <a:gd name="connsiteX354" fmla="*/ 59155 w 376816"/>
              <a:gd name="connsiteY354" fmla="*/ 404404 h 489423"/>
              <a:gd name="connsiteX355" fmla="*/ 61410 w 376816"/>
              <a:gd name="connsiteY355" fmla="*/ 404404 h 489423"/>
              <a:gd name="connsiteX356" fmla="*/ 61410 w 376816"/>
              <a:gd name="connsiteY356" fmla="*/ 405466 h 489423"/>
              <a:gd name="connsiteX357" fmla="*/ 63665 w 376816"/>
              <a:gd name="connsiteY357" fmla="*/ 405466 h 489423"/>
              <a:gd name="connsiteX358" fmla="*/ 62604 w 376816"/>
              <a:gd name="connsiteY358" fmla="*/ 403210 h 489423"/>
              <a:gd name="connsiteX359" fmla="*/ 63665 w 376816"/>
              <a:gd name="connsiteY359" fmla="*/ 399895 h 489423"/>
              <a:gd name="connsiteX360" fmla="*/ 62604 w 376816"/>
              <a:gd name="connsiteY360" fmla="*/ 397640 h 489423"/>
              <a:gd name="connsiteX361" fmla="*/ 63665 w 376816"/>
              <a:gd name="connsiteY361" fmla="*/ 396579 h 489423"/>
              <a:gd name="connsiteX362" fmla="*/ 62604 w 376816"/>
              <a:gd name="connsiteY362" fmla="*/ 389815 h 489423"/>
              <a:gd name="connsiteX363" fmla="*/ 55839 w 376816"/>
              <a:gd name="connsiteY363" fmla="*/ 388754 h 489423"/>
              <a:gd name="connsiteX364" fmla="*/ 51330 w 376816"/>
              <a:gd name="connsiteY364" fmla="*/ 387560 h 489423"/>
              <a:gd name="connsiteX365" fmla="*/ 50269 w 376816"/>
              <a:gd name="connsiteY365" fmla="*/ 392069 h 489423"/>
              <a:gd name="connsiteX366" fmla="*/ 46953 w 376816"/>
              <a:gd name="connsiteY366" fmla="*/ 392069 h 489423"/>
              <a:gd name="connsiteX367" fmla="*/ 46953 w 376816"/>
              <a:gd name="connsiteY367" fmla="*/ 393131 h 489423"/>
              <a:gd name="connsiteX368" fmla="*/ 45892 w 376816"/>
              <a:gd name="connsiteY368" fmla="*/ 393131 h 489423"/>
              <a:gd name="connsiteX369" fmla="*/ 44831 w 376816"/>
              <a:gd name="connsiteY369" fmla="*/ 390875 h 489423"/>
              <a:gd name="connsiteX370" fmla="*/ 43637 w 376816"/>
              <a:gd name="connsiteY370" fmla="*/ 388621 h 489423"/>
              <a:gd name="connsiteX371" fmla="*/ 44831 w 376816"/>
              <a:gd name="connsiteY371" fmla="*/ 386366 h 489423"/>
              <a:gd name="connsiteX372" fmla="*/ 42576 w 376816"/>
              <a:gd name="connsiteY372" fmla="*/ 386366 h 489423"/>
              <a:gd name="connsiteX373" fmla="*/ 41515 w 376816"/>
              <a:gd name="connsiteY373" fmla="*/ 381856 h 489423"/>
              <a:gd name="connsiteX374" fmla="*/ 40454 w 376816"/>
              <a:gd name="connsiteY374" fmla="*/ 381856 h 489423"/>
              <a:gd name="connsiteX375" fmla="*/ 40454 w 376816"/>
              <a:gd name="connsiteY375" fmla="*/ 376286 h 489423"/>
              <a:gd name="connsiteX376" fmla="*/ 39393 w 376816"/>
              <a:gd name="connsiteY376" fmla="*/ 372970 h 489423"/>
              <a:gd name="connsiteX377" fmla="*/ 34883 w 376816"/>
              <a:gd name="connsiteY377" fmla="*/ 357186 h 489423"/>
              <a:gd name="connsiteX378" fmla="*/ 35944 w 376816"/>
              <a:gd name="connsiteY378" fmla="*/ 352676 h 489423"/>
              <a:gd name="connsiteX379" fmla="*/ 32628 w 376816"/>
              <a:gd name="connsiteY379" fmla="*/ 350422 h 489423"/>
              <a:gd name="connsiteX380" fmla="*/ 25864 w 376816"/>
              <a:gd name="connsiteY380" fmla="*/ 323365 h 489423"/>
              <a:gd name="connsiteX381" fmla="*/ 25864 w 376816"/>
              <a:gd name="connsiteY381" fmla="*/ 321109 h 489423"/>
              <a:gd name="connsiteX382" fmla="*/ 24803 w 376816"/>
              <a:gd name="connsiteY382" fmla="*/ 318855 h 489423"/>
              <a:gd name="connsiteX383" fmla="*/ 22548 w 376816"/>
              <a:gd name="connsiteY383" fmla="*/ 308774 h 489423"/>
              <a:gd name="connsiteX384" fmla="*/ 0 w 376816"/>
              <a:gd name="connsiteY384" fmla="*/ 278401 h 489423"/>
              <a:gd name="connsiteX385" fmla="*/ 2255 w 376816"/>
              <a:gd name="connsiteY385" fmla="*/ 276146 h 489423"/>
              <a:gd name="connsiteX386" fmla="*/ 11274 w 376816"/>
              <a:gd name="connsiteY386" fmla="*/ 268321 h 489423"/>
              <a:gd name="connsiteX387" fmla="*/ 12335 w 376816"/>
              <a:gd name="connsiteY387" fmla="*/ 261556 h 489423"/>
              <a:gd name="connsiteX388" fmla="*/ 9019 w 376816"/>
              <a:gd name="connsiteY388" fmla="*/ 261556 h 489423"/>
              <a:gd name="connsiteX389" fmla="*/ 7825 w 376816"/>
              <a:gd name="connsiteY389" fmla="*/ 260496 h 489423"/>
              <a:gd name="connsiteX390" fmla="*/ 9019 w 376816"/>
              <a:gd name="connsiteY390" fmla="*/ 259302 h 489423"/>
              <a:gd name="connsiteX391" fmla="*/ 12335 w 376816"/>
              <a:gd name="connsiteY391" fmla="*/ 259302 h 489423"/>
              <a:gd name="connsiteX392" fmla="*/ 13396 w 376816"/>
              <a:gd name="connsiteY392" fmla="*/ 255986 h 489423"/>
              <a:gd name="connsiteX393" fmla="*/ 16712 w 376816"/>
              <a:gd name="connsiteY393" fmla="*/ 243651 h 489423"/>
              <a:gd name="connsiteX394" fmla="*/ 13396 w 376816"/>
              <a:gd name="connsiteY394" fmla="*/ 247099 h 489423"/>
              <a:gd name="connsiteX395" fmla="*/ 11141 w 376816"/>
              <a:gd name="connsiteY395" fmla="*/ 248160 h 489423"/>
              <a:gd name="connsiteX396" fmla="*/ 10080 w 376816"/>
              <a:gd name="connsiteY396" fmla="*/ 242589 h 489423"/>
              <a:gd name="connsiteX397" fmla="*/ 13396 w 376816"/>
              <a:gd name="connsiteY397" fmla="*/ 243651 h 489423"/>
              <a:gd name="connsiteX398" fmla="*/ 14457 w 376816"/>
              <a:gd name="connsiteY398" fmla="*/ 232376 h 489423"/>
              <a:gd name="connsiteX399" fmla="*/ 22283 w 376816"/>
              <a:gd name="connsiteY399" fmla="*/ 233570 h 489423"/>
              <a:gd name="connsiteX400" fmla="*/ 21222 w 376816"/>
              <a:gd name="connsiteY400" fmla="*/ 241396 h 489423"/>
              <a:gd name="connsiteX401" fmla="*/ 20028 w 376816"/>
              <a:gd name="connsiteY401" fmla="*/ 242457 h 489423"/>
              <a:gd name="connsiteX402" fmla="*/ 21222 w 376816"/>
              <a:gd name="connsiteY402" fmla="*/ 242457 h 489423"/>
              <a:gd name="connsiteX403" fmla="*/ 33557 w 376816"/>
              <a:gd name="connsiteY403" fmla="*/ 244712 h 489423"/>
              <a:gd name="connsiteX404" fmla="*/ 34618 w 376816"/>
              <a:gd name="connsiteY404" fmla="*/ 243518 h 489423"/>
              <a:gd name="connsiteX405" fmla="*/ 43637 w 376816"/>
              <a:gd name="connsiteY405" fmla="*/ 246967 h 489423"/>
              <a:gd name="connsiteX406" fmla="*/ 43637 w 376816"/>
              <a:gd name="connsiteY406" fmla="*/ 248028 h 489423"/>
              <a:gd name="connsiteX407" fmla="*/ 46953 w 376816"/>
              <a:gd name="connsiteY407" fmla="*/ 249221 h 489423"/>
              <a:gd name="connsiteX408" fmla="*/ 50269 w 376816"/>
              <a:gd name="connsiteY408" fmla="*/ 248028 h 489423"/>
              <a:gd name="connsiteX409" fmla="*/ 51330 w 376816"/>
              <a:gd name="connsiteY409" fmla="*/ 253598 h 489423"/>
              <a:gd name="connsiteX410" fmla="*/ 62604 w 376816"/>
              <a:gd name="connsiteY410" fmla="*/ 252537 h 489423"/>
              <a:gd name="connsiteX411" fmla="*/ 64859 w 376816"/>
              <a:gd name="connsiteY411" fmla="*/ 251344 h 489423"/>
              <a:gd name="connsiteX412" fmla="*/ 62604 w 376816"/>
              <a:gd name="connsiteY412" fmla="*/ 243518 h 489423"/>
              <a:gd name="connsiteX413" fmla="*/ 62604 w 376816"/>
              <a:gd name="connsiteY413" fmla="*/ 236753 h 489423"/>
              <a:gd name="connsiteX414" fmla="*/ 61543 w 376816"/>
              <a:gd name="connsiteY414" fmla="*/ 232244 h 489423"/>
              <a:gd name="connsiteX415" fmla="*/ 63797 w 376816"/>
              <a:gd name="connsiteY415" fmla="*/ 229989 h 489423"/>
              <a:gd name="connsiteX416" fmla="*/ 64991 w 376816"/>
              <a:gd name="connsiteY416" fmla="*/ 227734 h 489423"/>
              <a:gd name="connsiteX417" fmla="*/ 55972 w 376816"/>
              <a:gd name="connsiteY417" fmla="*/ 200677 h 489423"/>
              <a:gd name="connsiteX418" fmla="*/ 54911 w 376816"/>
              <a:gd name="connsiteY418" fmla="*/ 200677 h 489423"/>
              <a:gd name="connsiteX419" fmla="*/ 53850 w 376816"/>
              <a:gd name="connsiteY419" fmla="*/ 198422 h 489423"/>
              <a:gd name="connsiteX420" fmla="*/ 54911 w 376816"/>
              <a:gd name="connsiteY420" fmla="*/ 197361 h 489423"/>
              <a:gd name="connsiteX421" fmla="*/ 52656 w 376816"/>
              <a:gd name="connsiteY421" fmla="*/ 192851 h 489423"/>
              <a:gd name="connsiteX422" fmla="*/ 50402 w 376816"/>
              <a:gd name="connsiteY422" fmla="*/ 183832 h 489423"/>
              <a:gd name="connsiteX423" fmla="*/ 52656 w 376816"/>
              <a:gd name="connsiteY423" fmla="*/ 183832 h 489423"/>
              <a:gd name="connsiteX424" fmla="*/ 52656 w 376816"/>
              <a:gd name="connsiteY424" fmla="*/ 184893 h 489423"/>
              <a:gd name="connsiteX425" fmla="*/ 55972 w 376816"/>
              <a:gd name="connsiteY425" fmla="*/ 184893 h 489423"/>
              <a:gd name="connsiteX426" fmla="*/ 54911 w 376816"/>
              <a:gd name="connsiteY426" fmla="*/ 183832 h 489423"/>
              <a:gd name="connsiteX427" fmla="*/ 55972 w 376816"/>
              <a:gd name="connsiteY427" fmla="*/ 182638 h 489423"/>
              <a:gd name="connsiteX428" fmla="*/ 54911 w 376816"/>
              <a:gd name="connsiteY428" fmla="*/ 180383 h 489423"/>
              <a:gd name="connsiteX429" fmla="*/ 52656 w 376816"/>
              <a:gd name="connsiteY429" fmla="*/ 180383 h 489423"/>
              <a:gd name="connsiteX430" fmla="*/ 52656 w 376816"/>
              <a:gd name="connsiteY430" fmla="*/ 182638 h 489423"/>
              <a:gd name="connsiteX431" fmla="*/ 50402 w 376816"/>
              <a:gd name="connsiteY431" fmla="*/ 182638 h 489423"/>
              <a:gd name="connsiteX432" fmla="*/ 35812 w 376816"/>
              <a:gd name="connsiteY432" fmla="*/ 142185 h 489423"/>
              <a:gd name="connsiteX433" fmla="*/ 34750 w 376816"/>
              <a:gd name="connsiteY433" fmla="*/ 145633 h 489423"/>
              <a:gd name="connsiteX434" fmla="*/ 30241 w 376816"/>
              <a:gd name="connsiteY434" fmla="*/ 148949 h 489423"/>
              <a:gd name="connsiteX435" fmla="*/ 26925 w 376816"/>
              <a:gd name="connsiteY435" fmla="*/ 145633 h 489423"/>
              <a:gd name="connsiteX436" fmla="*/ 30241 w 376816"/>
              <a:gd name="connsiteY436" fmla="*/ 141124 h 489423"/>
              <a:gd name="connsiteX437" fmla="*/ 27986 w 376816"/>
              <a:gd name="connsiteY437" fmla="*/ 139930 h 489423"/>
              <a:gd name="connsiteX438" fmla="*/ 26925 w 376816"/>
              <a:gd name="connsiteY438" fmla="*/ 138869 h 489423"/>
              <a:gd name="connsiteX439" fmla="*/ 22415 w 376816"/>
              <a:gd name="connsiteY439" fmla="*/ 136614 h 489423"/>
              <a:gd name="connsiteX440" fmla="*/ 21354 w 376816"/>
              <a:gd name="connsiteY440" fmla="*/ 141124 h 489423"/>
              <a:gd name="connsiteX441" fmla="*/ 17906 w 376816"/>
              <a:gd name="connsiteY441" fmla="*/ 138869 h 489423"/>
              <a:gd name="connsiteX442" fmla="*/ 16845 w 376816"/>
              <a:gd name="connsiteY442" fmla="*/ 137808 h 489423"/>
              <a:gd name="connsiteX443" fmla="*/ 12335 w 376816"/>
              <a:gd name="connsiteY443" fmla="*/ 134359 h 489423"/>
              <a:gd name="connsiteX444" fmla="*/ 12335 w 376816"/>
              <a:gd name="connsiteY444" fmla="*/ 131044 h 489423"/>
              <a:gd name="connsiteX445" fmla="*/ 13396 w 376816"/>
              <a:gd name="connsiteY445" fmla="*/ 129850 h 489423"/>
              <a:gd name="connsiteX446" fmla="*/ 14457 w 376816"/>
              <a:gd name="connsiteY446" fmla="*/ 129850 h 489423"/>
              <a:gd name="connsiteX447" fmla="*/ 14457 w 376816"/>
              <a:gd name="connsiteY447" fmla="*/ 132104 h 489423"/>
              <a:gd name="connsiteX448" fmla="*/ 15651 w 376816"/>
              <a:gd name="connsiteY448" fmla="*/ 133298 h 489423"/>
              <a:gd name="connsiteX449" fmla="*/ 16712 w 376816"/>
              <a:gd name="connsiteY449" fmla="*/ 133298 h 489423"/>
              <a:gd name="connsiteX450" fmla="*/ 16712 w 376816"/>
              <a:gd name="connsiteY450" fmla="*/ 134359 h 489423"/>
              <a:gd name="connsiteX451" fmla="*/ 17773 w 376816"/>
              <a:gd name="connsiteY451" fmla="*/ 135553 h 489423"/>
              <a:gd name="connsiteX452" fmla="*/ 18834 w 376816"/>
              <a:gd name="connsiteY452" fmla="*/ 135553 h 489423"/>
              <a:gd name="connsiteX453" fmla="*/ 22150 w 376816"/>
              <a:gd name="connsiteY453" fmla="*/ 122025 h 489423"/>
              <a:gd name="connsiteX454" fmla="*/ 19895 w 376816"/>
              <a:gd name="connsiteY454" fmla="*/ 122025 h 489423"/>
              <a:gd name="connsiteX455" fmla="*/ 22150 w 376816"/>
              <a:gd name="connsiteY455" fmla="*/ 115260 h 489423"/>
              <a:gd name="connsiteX456" fmla="*/ 37934 w 376816"/>
              <a:gd name="connsiteY456" fmla="*/ 119769 h 489423"/>
              <a:gd name="connsiteX457" fmla="*/ 40188 w 376816"/>
              <a:gd name="connsiteY457" fmla="*/ 119769 h 489423"/>
              <a:gd name="connsiteX458" fmla="*/ 41250 w 376816"/>
              <a:gd name="connsiteY458" fmla="*/ 115260 h 489423"/>
              <a:gd name="connsiteX459" fmla="*/ 41250 w 376816"/>
              <a:gd name="connsiteY459" fmla="*/ 114066 h 489423"/>
              <a:gd name="connsiteX460" fmla="*/ 40188 w 376816"/>
              <a:gd name="connsiteY460" fmla="*/ 114066 h 489423"/>
              <a:gd name="connsiteX461" fmla="*/ 39128 w 376816"/>
              <a:gd name="connsiteY461" fmla="*/ 115260 h 489423"/>
              <a:gd name="connsiteX462" fmla="*/ 38066 w 376816"/>
              <a:gd name="connsiteY462" fmla="*/ 115260 h 489423"/>
              <a:gd name="connsiteX463" fmla="*/ 37005 w 376816"/>
              <a:gd name="connsiteY463" fmla="*/ 114066 h 489423"/>
              <a:gd name="connsiteX464" fmla="*/ 35812 w 376816"/>
              <a:gd name="connsiteY464" fmla="*/ 114066 h 489423"/>
              <a:gd name="connsiteX465" fmla="*/ 35812 w 376816"/>
              <a:gd name="connsiteY465" fmla="*/ 113005 h 489423"/>
              <a:gd name="connsiteX466" fmla="*/ 31302 w 376816"/>
              <a:gd name="connsiteY466" fmla="*/ 113005 h 489423"/>
              <a:gd name="connsiteX467" fmla="*/ 30241 w 376816"/>
              <a:gd name="connsiteY467" fmla="*/ 111944 h 489423"/>
              <a:gd name="connsiteX468" fmla="*/ 29180 w 376816"/>
              <a:gd name="connsiteY468" fmla="*/ 111944 h 489423"/>
              <a:gd name="connsiteX469" fmla="*/ 35944 w 376816"/>
              <a:gd name="connsiteY469" fmla="*/ 97354 h 489423"/>
              <a:gd name="connsiteX470" fmla="*/ 38199 w 376816"/>
              <a:gd name="connsiteY470" fmla="*/ 97354 h 489423"/>
              <a:gd name="connsiteX471" fmla="*/ 40454 w 376816"/>
              <a:gd name="connsiteY471" fmla="*/ 90590 h 489423"/>
              <a:gd name="connsiteX472" fmla="*/ 28119 w 376816"/>
              <a:gd name="connsiteY472" fmla="*/ 81570 h 489423"/>
              <a:gd name="connsiteX473" fmla="*/ 32628 w 376816"/>
              <a:gd name="connsiteY473" fmla="*/ 76000 h 489423"/>
              <a:gd name="connsiteX474" fmla="*/ 34883 w 376816"/>
              <a:gd name="connsiteY474" fmla="*/ 78254 h 489423"/>
              <a:gd name="connsiteX475" fmla="*/ 37138 w 376816"/>
              <a:gd name="connsiteY475" fmla="*/ 77194 h 489423"/>
              <a:gd name="connsiteX476" fmla="*/ 51728 w 376816"/>
              <a:gd name="connsiteY476" fmla="*/ 85019 h 489423"/>
              <a:gd name="connsiteX477" fmla="*/ 52921 w 376816"/>
              <a:gd name="connsiteY477" fmla="*/ 81703 h 489423"/>
              <a:gd name="connsiteX478" fmla="*/ 67511 w 376816"/>
              <a:gd name="connsiteY478" fmla="*/ 86213 h 489423"/>
              <a:gd name="connsiteX479" fmla="*/ 68705 w 376816"/>
              <a:gd name="connsiteY479" fmla="*/ 80642 h 489423"/>
              <a:gd name="connsiteX480" fmla="*/ 72021 w 376816"/>
              <a:gd name="connsiteY480" fmla="*/ 81703 h 489423"/>
              <a:gd name="connsiteX481" fmla="*/ 74276 w 376816"/>
              <a:gd name="connsiteY481" fmla="*/ 82764 h 489423"/>
              <a:gd name="connsiteX482" fmla="*/ 75337 w 376816"/>
              <a:gd name="connsiteY482" fmla="*/ 85019 h 489423"/>
              <a:gd name="connsiteX483" fmla="*/ 77592 w 376816"/>
              <a:gd name="connsiteY483" fmla="*/ 83958 h 489423"/>
              <a:gd name="connsiteX484" fmla="*/ 83162 w 376816"/>
              <a:gd name="connsiteY484" fmla="*/ 83958 h 489423"/>
              <a:gd name="connsiteX485" fmla="*/ 84356 w 376816"/>
              <a:gd name="connsiteY485" fmla="*/ 86213 h 489423"/>
              <a:gd name="connsiteX486" fmla="*/ 89927 w 376816"/>
              <a:gd name="connsiteY486" fmla="*/ 86213 h 489423"/>
              <a:gd name="connsiteX487" fmla="*/ 97752 w 376816"/>
              <a:gd name="connsiteY487" fmla="*/ 80642 h 489423"/>
              <a:gd name="connsiteX488" fmla="*/ 96691 w 376816"/>
              <a:gd name="connsiteY488" fmla="*/ 78387 h 489423"/>
              <a:gd name="connsiteX489" fmla="*/ 130381 w 376816"/>
              <a:gd name="connsiteY489" fmla="*/ 18701 h 489423"/>
              <a:gd name="connsiteX490" fmla="*/ 129319 w 376816"/>
              <a:gd name="connsiteY490" fmla="*/ 17508 h 489423"/>
              <a:gd name="connsiteX491" fmla="*/ 133829 w 376816"/>
              <a:gd name="connsiteY491" fmla="*/ 14192 h 489423"/>
              <a:gd name="connsiteX492" fmla="*/ 134890 w 376816"/>
              <a:gd name="connsiteY492" fmla="*/ 13131 h 489423"/>
              <a:gd name="connsiteX493" fmla="*/ 134890 w 376816"/>
              <a:gd name="connsiteY493" fmla="*/ 14192 h 489423"/>
              <a:gd name="connsiteX494" fmla="*/ 136084 w 376816"/>
              <a:gd name="connsiteY494" fmla="*/ 11937 h 489423"/>
              <a:gd name="connsiteX495" fmla="*/ 134890 w 376816"/>
              <a:gd name="connsiteY495" fmla="*/ 10876 h 489423"/>
              <a:gd name="connsiteX496" fmla="*/ 141654 w 376816"/>
              <a:gd name="connsiteY496" fmla="*/ 796 h 489423"/>
              <a:gd name="connsiteX497" fmla="*/ 142716 w 376816"/>
              <a:gd name="connsiteY497" fmla="*/ 796 h 48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Lst>
            <a:rect l="l" t="t" r="r" b="b"/>
            <a:pathLst>
              <a:path w="376816" h="489423">
                <a:moveTo>
                  <a:pt x="141256" y="0"/>
                </a:moveTo>
                <a:lnTo>
                  <a:pt x="149082" y="11274"/>
                </a:lnTo>
                <a:lnTo>
                  <a:pt x="145634" y="13528"/>
                </a:lnTo>
                <a:lnTo>
                  <a:pt x="145634" y="14722"/>
                </a:lnTo>
                <a:lnTo>
                  <a:pt x="146827" y="15784"/>
                </a:lnTo>
                <a:lnTo>
                  <a:pt x="146827" y="16844"/>
                </a:lnTo>
                <a:lnTo>
                  <a:pt x="147888" y="19099"/>
                </a:lnTo>
                <a:lnTo>
                  <a:pt x="143379" y="19099"/>
                </a:lnTo>
                <a:lnTo>
                  <a:pt x="147888" y="23609"/>
                </a:lnTo>
                <a:lnTo>
                  <a:pt x="154653" y="21354"/>
                </a:lnTo>
                <a:lnTo>
                  <a:pt x="160223" y="32628"/>
                </a:lnTo>
                <a:lnTo>
                  <a:pt x="159029" y="32628"/>
                </a:lnTo>
                <a:lnTo>
                  <a:pt x="156775" y="28119"/>
                </a:lnTo>
                <a:lnTo>
                  <a:pt x="155714" y="30373"/>
                </a:lnTo>
                <a:lnTo>
                  <a:pt x="159029" y="33689"/>
                </a:lnTo>
                <a:lnTo>
                  <a:pt x="157836" y="37005"/>
                </a:lnTo>
                <a:lnTo>
                  <a:pt x="159029" y="40454"/>
                </a:lnTo>
                <a:lnTo>
                  <a:pt x="157836" y="40454"/>
                </a:lnTo>
                <a:lnTo>
                  <a:pt x="159029" y="41515"/>
                </a:lnTo>
                <a:lnTo>
                  <a:pt x="161284" y="41515"/>
                </a:lnTo>
                <a:lnTo>
                  <a:pt x="160223" y="43769"/>
                </a:lnTo>
                <a:lnTo>
                  <a:pt x="161284" y="43769"/>
                </a:lnTo>
                <a:lnTo>
                  <a:pt x="164733" y="40454"/>
                </a:lnTo>
                <a:lnTo>
                  <a:pt x="165794" y="41515"/>
                </a:lnTo>
                <a:lnTo>
                  <a:pt x="169110" y="46024"/>
                </a:lnTo>
                <a:lnTo>
                  <a:pt x="168049" y="48279"/>
                </a:lnTo>
                <a:lnTo>
                  <a:pt x="169110" y="50534"/>
                </a:lnTo>
                <a:lnTo>
                  <a:pt x="170171" y="50534"/>
                </a:lnTo>
                <a:lnTo>
                  <a:pt x="169110" y="49340"/>
                </a:lnTo>
                <a:lnTo>
                  <a:pt x="170171" y="49340"/>
                </a:lnTo>
                <a:lnTo>
                  <a:pt x="173487" y="53850"/>
                </a:lnTo>
                <a:lnTo>
                  <a:pt x="170171" y="56104"/>
                </a:lnTo>
                <a:lnTo>
                  <a:pt x="169110" y="54911"/>
                </a:lnTo>
                <a:lnTo>
                  <a:pt x="168049" y="57166"/>
                </a:lnTo>
                <a:lnTo>
                  <a:pt x="170303" y="58359"/>
                </a:lnTo>
                <a:lnTo>
                  <a:pt x="172558" y="58359"/>
                </a:lnTo>
                <a:lnTo>
                  <a:pt x="174813" y="59420"/>
                </a:lnTo>
                <a:lnTo>
                  <a:pt x="175874" y="62869"/>
                </a:lnTo>
                <a:lnTo>
                  <a:pt x="178129" y="61808"/>
                </a:lnTo>
                <a:lnTo>
                  <a:pt x="226541" y="145103"/>
                </a:lnTo>
                <a:lnTo>
                  <a:pt x="235560" y="160887"/>
                </a:lnTo>
                <a:lnTo>
                  <a:pt x="234366" y="160887"/>
                </a:lnTo>
                <a:lnTo>
                  <a:pt x="231051" y="163141"/>
                </a:lnTo>
                <a:lnTo>
                  <a:pt x="223225" y="161947"/>
                </a:lnTo>
                <a:lnTo>
                  <a:pt x="222031" y="160887"/>
                </a:lnTo>
                <a:lnTo>
                  <a:pt x="220970" y="156377"/>
                </a:lnTo>
                <a:lnTo>
                  <a:pt x="216461" y="150806"/>
                </a:lnTo>
                <a:lnTo>
                  <a:pt x="214206" y="149612"/>
                </a:lnTo>
                <a:lnTo>
                  <a:pt x="213145" y="146296"/>
                </a:lnTo>
                <a:lnTo>
                  <a:pt x="213145" y="145236"/>
                </a:lnTo>
                <a:lnTo>
                  <a:pt x="215399" y="141787"/>
                </a:lnTo>
                <a:lnTo>
                  <a:pt x="213145" y="138471"/>
                </a:lnTo>
                <a:lnTo>
                  <a:pt x="201871" y="140726"/>
                </a:lnTo>
                <a:lnTo>
                  <a:pt x="199616" y="139532"/>
                </a:lnTo>
                <a:lnTo>
                  <a:pt x="199616" y="140726"/>
                </a:lnTo>
                <a:lnTo>
                  <a:pt x="198555" y="139532"/>
                </a:lnTo>
                <a:lnTo>
                  <a:pt x="196300" y="139532"/>
                </a:lnTo>
                <a:lnTo>
                  <a:pt x="196300" y="140726"/>
                </a:lnTo>
                <a:lnTo>
                  <a:pt x="195106" y="140726"/>
                </a:lnTo>
                <a:lnTo>
                  <a:pt x="194045" y="141787"/>
                </a:lnTo>
                <a:lnTo>
                  <a:pt x="190729" y="141787"/>
                </a:lnTo>
                <a:lnTo>
                  <a:pt x="190729" y="140726"/>
                </a:lnTo>
                <a:lnTo>
                  <a:pt x="189536" y="140726"/>
                </a:lnTo>
                <a:lnTo>
                  <a:pt x="187281" y="137410"/>
                </a:lnTo>
                <a:lnTo>
                  <a:pt x="185026" y="141920"/>
                </a:lnTo>
                <a:lnTo>
                  <a:pt x="186087" y="144174"/>
                </a:lnTo>
                <a:lnTo>
                  <a:pt x="186087" y="147623"/>
                </a:lnTo>
                <a:lnTo>
                  <a:pt x="188342" y="146429"/>
                </a:lnTo>
                <a:lnTo>
                  <a:pt x="189403" y="145368"/>
                </a:lnTo>
                <a:lnTo>
                  <a:pt x="189403" y="144174"/>
                </a:lnTo>
                <a:lnTo>
                  <a:pt x="197228" y="141920"/>
                </a:lnTo>
                <a:lnTo>
                  <a:pt x="198290" y="141920"/>
                </a:lnTo>
                <a:lnTo>
                  <a:pt x="201606" y="143113"/>
                </a:lnTo>
                <a:lnTo>
                  <a:pt x="203860" y="145368"/>
                </a:lnTo>
                <a:lnTo>
                  <a:pt x="203860" y="146429"/>
                </a:lnTo>
                <a:lnTo>
                  <a:pt x="204921" y="147623"/>
                </a:lnTo>
                <a:lnTo>
                  <a:pt x="205982" y="148683"/>
                </a:lnTo>
                <a:lnTo>
                  <a:pt x="208237" y="148683"/>
                </a:lnTo>
                <a:lnTo>
                  <a:pt x="210492" y="151999"/>
                </a:lnTo>
                <a:lnTo>
                  <a:pt x="212747" y="153193"/>
                </a:lnTo>
                <a:lnTo>
                  <a:pt x="215001" y="153193"/>
                </a:lnTo>
                <a:lnTo>
                  <a:pt x="219511" y="157703"/>
                </a:lnTo>
                <a:lnTo>
                  <a:pt x="219511" y="161151"/>
                </a:lnTo>
                <a:lnTo>
                  <a:pt x="224021" y="165661"/>
                </a:lnTo>
                <a:lnTo>
                  <a:pt x="226276" y="168977"/>
                </a:lnTo>
                <a:lnTo>
                  <a:pt x="231979" y="172293"/>
                </a:lnTo>
                <a:lnTo>
                  <a:pt x="234234" y="168977"/>
                </a:lnTo>
                <a:lnTo>
                  <a:pt x="234234" y="167783"/>
                </a:lnTo>
                <a:lnTo>
                  <a:pt x="236489" y="167783"/>
                </a:lnTo>
                <a:lnTo>
                  <a:pt x="237550" y="166722"/>
                </a:lnTo>
                <a:lnTo>
                  <a:pt x="239805" y="167783"/>
                </a:lnTo>
                <a:lnTo>
                  <a:pt x="244314" y="176803"/>
                </a:lnTo>
                <a:lnTo>
                  <a:pt x="247630" y="179057"/>
                </a:lnTo>
                <a:lnTo>
                  <a:pt x="246436" y="181312"/>
                </a:lnTo>
                <a:lnTo>
                  <a:pt x="263281" y="208369"/>
                </a:lnTo>
                <a:lnTo>
                  <a:pt x="295909" y="264607"/>
                </a:lnTo>
                <a:lnTo>
                  <a:pt x="296970" y="267923"/>
                </a:lnTo>
                <a:lnTo>
                  <a:pt x="282380" y="276942"/>
                </a:lnTo>
                <a:lnTo>
                  <a:pt x="301480" y="311825"/>
                </a:lnTo>
                <a:lnTo>
                  <a:pt x="273361" y="348963"/>
                </a:lnTo>
                <a:lnTo>
                  <a:pt x="259832" y="365808"/>
                </a:lnTo>
                <a:lnTo>
                  <a:pt x="304796" y="400690"/>
                </a:lnTo>
                <a:lnTo>
                  <a:pt x="322834" y="415281"/>
                </a:lnTo>
                <a:lnTo>
                  <a:pt x="376817" y="456928"/>
                </a:lnTo>
                <a:lnTo>
                  <a:pt x="375756" y="457989"/>
                </a:lnTo>
                <a:lnTo>
                  <a:pt x="376817" y="459050"/>
                </a:lnTo>
                <a:lnTo>
                  <a:pt x="376817" y="460244"/>
                </a:lnTo>
                <a:lnTo>
                  <a:pt x="374562" y="459050"/>
                </a:lnTo>
                <a:lnTo>
                  <a:pt x="362227" y="475895"/>
                </a:lnTo>
                <a:lnTo>
                  <a:pt x="366736" y="479211"/>
                </a:lnTo>
                <a:lnTo>
                  <a:pt x="365675" y="480404"/>
                </a:lnTo>
                <a:lnTo>
                  <a:pt x="364614" y="480404"/>
                </a:lnTo>
                <a:lnTo>
                  <a:pt x="359043" y="487169"/>
                </a:lnTo>
                <a:lnTo>
                  <a:pt x="345515" y="477088"/>
                </a:lnTo>
                <a:lnTo>
                  <a:pt x="343260" y="477088"/>
                </a:lnTo>
                <a:lnTo>
                  <a:pt x="337689" y="489423"/>
                </a:lnTo>
                <a:lnTo>
                  <a:pt x="317396" y="478150"/>
                </a:lnTo>
                <a:lnTo>
                  <a:pt x="300551" y="463560"/>
                </a:lnTo>
                <a:lnTo>
                  <a:pt x="289277" y="478150"/>
                </a:lnTo>
                <a:lnTo>
                  <a:pt x="274687" y="466876"/>
                </a:lnTo>
                <a:lnTo>
                  <a:pt x="290471" y="446582"/>
                </a:lnTo>
                <a:lnTo>
                  <a:pt x="285961" y="446582"/>
                </a:lnTo>
                <a:lnTo>
                  <a:pt x="284900" y="444328"/>
                </a:lnTo>
                <a:lnTo>
                  <a:pt x="284900" y="440879"/>
                </a:lnTo>
                <a:lnTo>
                  <a:pt x="280391" y="440879"/>
                </a:lnTo>
                <a:lnTo>
                  <a:pt x="279197" y="438625"/>
                </a:lnTo>
                <a:lnTo>
                  <a:pt x="278003" y="438625"/>
                </a:lnTo>
                <a:lnTo>
                  <a:pt x="278003" y="436369"/>
                </a:lnTo>
                <a:lnTo>
                  <a:pt x="276942" y="436369"/>
                </a:lnTo>
                <a:lnTo>
                  <a:pt x="274687" y="437430"/>
                </a:lnTo>
                <a:lnTo>
                  <a:pt x="269117" y="435176"/>
                </a:lnTo>
                <a:lnTo>
                  <a:pt x="269117" y="434115"/>
                </a:lnTo>
                <a:lnTo>
                  <a:pt x="268056" y="434115"/>
                </a:lnTo>
                <a:lnTo>
                  <a:pt x="268056" y="435176"/>
                </a:lnTo>
                <a:lnTo>
                  <a:pt x="265801" y="435176"/>
                </a:lnTo>
                <a:lnTo>
                  <a:pt x="264740" y="434115"/>
                </a:lnTo>
                <a:lnTo>
                  <a:pt x="264740" y="435176"/>
                </a:lnTo>
                <a:lnTo>
                  <a:pt x="256914" y="444195"/>
                </a:lnTo>
                <a:lnTo>
                  <a:pt x="243386" y="434115"/>
                </a:lnTo>
                <a:lnTo>
                  <a:pt x="251211" y="428544"/>
                </a:lnTo>
                <a:lnTo>
                  <a:pt x="251211" y="427350"/>
                </a:lnTo>
                <a:lnTo>
                  <a:pt x="250017" y="427350"/>
                </a:lnTo>
                <a:lnTo>
                  <a:pt x="250017" y="425096"/>
                </a:lnTo>
                <a:lnTo>
                  <a:pt x="247762" y="425096"/>
                </a:lnTo>
                <a:lnTo>
                  <a:pt x="247762" y="424034"/>
                </a:lnTo>
                <a:lnTo>
                  <a:pt x="246569" y="424034"/>
                </a:lnTo>
                <a:lnTo>
                  <a:pt x="246569" y="422841"/>
                </a:lnTo>
                <a:lnTo>
                  <a:pt x="247762" y="422841"/>
                </a:lnTo>
                <a:lnTo>
                  <a:pt x="247762" y="419525"/>
                </a:lnTo>
                <a:lnTo>
                  <a:pt x="245508" y="418464"/>
                </a:lnTo>
                <a:lnTo>
                  <a:pt x="242192" y="415015"/>
                </a:lnTo>
                <a:lnTo>
                  <a:pt x="241131" y="415015"/>
                </a:lnTo>
                <a:lnTo>
                  <a:pt x="241131" y="412761"/>
                </a:lnTo>
                <a:lnTo>
                  <a:pt x="240070" y="412761"/>
                </a:lnTo>
                <a:lnTo>
                  <a:pt x="235560" y="419525"/>
                </a:lnTo>
                <a:lnTo>
                  <a:pt x="233305" y="416209"/>
                </a:lnTo>
                <a:lnTo>
                  <a:pt x="232244" y="413954"/>
                </a:lnTo>
                <a:lnTo>
                  <a:pt x="234499" y="409445"/>
                </a:lnTo>
                <a:lnTo>
                  <a:pt x="234499" y="407190"/>
                </a:lnTo>
                <a:lnTo>
                  <a:pt x="233438" y="407190"/>
                </a:lnTo>
                <a:lnTo>
                  <a:pt x="233438" y="406129"/>
                </a:lnTo>
                <a:lnTo>
                  <a:pt x="234499" y="406129"/>
                </a:lnTo>
                <a:lnTo>
                  <a:pt x="234499" y="403874"/>
                </a:lnTo>
                <a:lnTo>
                  <a:pt x="232244" y="403874"/>
                </a:lnTo>
                <a:lnTo>
                  <a:pt x="232244" y="402680"/>
                </a:lnTo>
                <a:lnTo>
                  <a:pt x="231051" y="403874"/>
                </a:lnTo>
                <a:lnTo>
                  <a:pt x="231051" y="401619"/>
                </a:lnTo>
                <a:lnTo>
                  <a:pt x="228796" y="401619"/>
                </a:lnTo>
                <a:lnTo>
                  <a:pt x="227735" y="400558"/>
                </a:lnTo>
                <a:lnTo>
                  <a:pt x="227735" y="399364"/>
                </a:lnTo>
                <a:lnTo>
                  <a:pt x="227735" y="400558"/>
                </a:lnTo>
                <a:lnTo>
                  <a:pt x="226541" y="400558"/>
                </a:lnTo>
                <a:lnTo>
                  <a:pt x="226541" y="399364"/>
                </a:lnTo>
                <a:lnTo>
                  <a:pt x="225480" y="398303"/>
                </a:lnTo>
                <a:lnTo>
                  <a:pt x="223225" y="398303"/>
                </a:lnTo>
                <a:lnTo>
                  <a:pt x="223225" y="397110"/>
                </a:lnTo>
                <a:lnTo>
                  <a:pt x="222031" y="397110"/>
                </a:lnTo>
                <a:lnTo>
                  <a:pt x="220970" y="396048"/>
                </a:lnTo>
                <a:lnTo>
                  <a:pt x="219909" y="396048"/>
                </a:lnTo>
                <a:lnTo>
                  <a:pt x="219909" y="394854"/>
                </a:lnTo>
                <a:lnTo>
                  <a:pt x="217654" y="393794"/>
                </a:lnTo>
                <a:lnTo>
                  <a:pt x="215399" y="393794"/>
                </a:lnTo>
                <a:lnTo>
                  <a:pt x="215399" y="392600"/>
                </a:lnTo>
                <a:lnTo>
                  <a:pt x="214338" y="391538"/>
                </a:lnTo>
                <a:lnTo>
                  <a:pt x="213278" y="391538"/>
                </a:lnTo>
                <a:lnTo>
                  <a:pt x="213278" y="392600"/>
                </a:lnTo>
                <a:lnTo>
                  <a:pt x="213278" y="391538"/>
                </a:lnTo>
                <a:lnTo>
                  <a:pt x="212216" y="391538"/>
                </a:lnTo>
                <a:lnTo>
                  <a:pt x="212216" y="390478"/>
                </a:lnTo>
                <a:lnTo>
                  <a:pt x="213278" y="390478"/>
                </a:lnTo>
                <a:lnTo>
                  <a:pt x="212216" y="389284"/>
                </a:lnTo>
                <a:lnTo>
                  <a:pt x="211023" y="390478"/>
                </a:lnTo>
                <a:lnTo>
                  <a:pt x="209962" y="390478"/>
                </a:lnTo>
                <a:lnTo>
                  <a:pt x="209962" y="389284"/>
                </a:lnTo>
                <a:lnTo>
                  <a:pt x="208900" y="389284"/>
                </a:lnTo>
                <a:lnTo>
                  <a:pt x="208900" y="388223"/>
                </a:lnTo>
                <a:lnTo>
                  <a:pt x="207839" y="388223"/>
                </a:lnTo>
                <a:lnTo>
                  <a:pt x="206778" y="387029"/>
                </a:lnTo>
                <a:lnTo>
                  <a:pt x="205717" y="387029"/>
                </a:lnTo>
                <a:lnTo>
                  <a:pt x="205717" y="388223"/>
                </a:lnTo>
                <a:lnTo>
                  <a:pt x="204656" y="388223"/>
                </a:lnTo>
                <a:lnTo>
                  <a:pt x="203462" y="385968"/>
                </a:lnTo>
                <a:lnTo>
                  <a:pt x="200146" y="384775"/>
                </a:lnTo>
                <a:lnTo>
                  <a:pt x="195637" y="388223"/>
                </a:lnTo>
                <a:lnTo>
                  <a:pt x="194576" y="385968"/>
                </a:lnTo>
                <a:lnTo>
                  <a:pt x="197892" y="383713"/>
                </a:lnTo>
                <a:lnTo>
                  <a:pt x="197892" y="382519"/>
                </a:lnTo>
                <a:lnTo>
                  <a:pt x="196831" y="381459"/>
                </a:lnTo>
                <a:lnTo>
                  <a:pt x="195637" y="381459"/>
                </a:lnTo>
                <a:lnTo>
                  <a:pt x="195637" y="380398"/>
                </a:lnTo>
                <a:lnTo>
                  <a:pt x="193382" y="380398"/>
                </a:lnTo>
                <a:lnTo>
                  <a:pt x="192321" y="379203"/>
                </a:lnTo>
                <a:lnTo>
                  <a:pt x="191127" y="379203"/>
                </a:lnTo>
                <a:lnTo>
                  <a:pt x="189934" y="380398"/>
                </a:lnTo>
                <a:lnTo>
                  <a:pt x="182108" y="370317"/>
                </a:lnTo>
                <a:lnTo>
                  <a:pt x="184363" y="369124"/>
                </a:lnTo>
                <a:lnTo>
                  <a:pt x="182108" y="368063"/>
                </a:lnTo>
                <a:lnTo>
                  <a:pt x="182108" y="366868"/>
                </a:lnTo>
                <a:lnTo>
                  <a:pt x="174283" y="360104"/>
                </a:lnTo>
                <a:lnTo>
                  <a:pt x="175476" y="358911"/>
                </a:lnTo>
                <a:lnTo>
                  <a:pt x="174283" y="357849"/>
                </a:lnTo>
                <a:lnTo>
                  <a:pt x="174283" y="358911"/>
                </a:lnTo>
                <a:lnTo>
                  <a:pt x="174283" y="356656"/>
                </a:lnTo>
                <a:lnTo>
                  <a:pt x="173221" y="356656"/>
                </a:lnTo>
                <a:lnTo>
                  <a:pt x="172161" y="355595"/>
                </a:lnTo>
                <a:lnTo>
                  <a:pt x="169906" y="355595"/>
                </a:lnTo>
                <a:lnTo>
                  <a:pt x="167651" y="356656"/>
                </a:lnTo>
                <a:lnTo>
                  <a:pt x="164335" y="353340"/>
                </a:lnTo>
                <a:lnTo>
                  <a:pt x="165396" y="352279"/>
                </a:lnTo>
                <a:lnTo>
                  <a:pt x="166457" y="352279"/>
                </a:lnTo>
                <a:lnTo>
                  <a:pt x="166457" y="351085"/>
                </a:lnTo>
                <a:lnTo>
                  <a:pt x="165396" y="351085"/>
                </a:lnTo>
                <a:lnTo>
                  <a:pt x="163141" y="348830"/>
                </a:lnTo>
                <a:lnTo>
                  <a:pt x="161947" y="348830"/>
                </a:lnTo>
                <a:lnTo>
                  <a:pt x="160886" y="347769"/>
                </a:lnTo>
                <a:lnTo>
                  <a:pt x="159693" y="347769"/>
                </a:lnTo>
                <a:lnTo>
                  <a:pt x="160886" y="347769"/>
                </a:lnTo>
                <a:lnTo>
                  <a:pt x="159693" y="346576"/>
                </a:lnTo>
                <a:lnTo>
                  <a:pt x="157438" y="346576"/>
                </a:lnTo>
                <a:lnTo>
                  <a:pt x="156377" y="345514"/>
                </a:lnTo>
                <a:lnTo>
                  <a:pt x="153061" y="345514"/>
                </a:lnTo>
                <a:lnTo>
                  <a:pt x="152000" y="344453"/>
                </a:lnTo>
                <a:lnTo>
                  <a:pt x="139665" y="355728"/>
                </a:lnTo>
                <a:lnTo>
                  <a:pt x="113801" y="378275"/>
                </a:lnTo>
                <a:lnTo>
                  <a:pt x="107037" y="385039"/>
                </a:lnTo>
                <a:lnTo>
                  <a:pt x="104782" y="383979"/>
                </a:lnTo>
                <a:lnTo>
                  <a:pt x="101333" y="386234"/>
                </a:lnTo>
                <a:lnTo>
                  <a:pt x="102394" y="388488"/>
                </a:lnTo>
                <a:lnTo>
                  <a:pt x="97885" y="392998"/>
                </a:lnTo>
                <a:lnTo>
                  <a:pt x="103588" y="390743"/>
                </a:lnTo>
                <a:lnTo>
                  <a:pt x="104782" y="390743"/>
                </a:lnTo>
                <a:lnTo>
                  <a:pt x="114862" y="392998"/>
                </a:lnTo>
                <a:lnTo>
                  <a:pt x="118178" y="390743"/>
                </a:lnTo>
                <a:lnTo>
                  <a:pt x="117117" y="389549"/>
                </a:lnTo>
                <a:lnTo>
                  <a:pt x="118178" y="388488"/>
                </a:lnTo>
                <a:lnTo>
                  <a:pt x="121627" y="390743"/>
                </a:lnTo>
                <a:lnTo>
                  <a:pt x="118178" y="395253"/>
                </a:lnTo>
                <a:lnTo>
                  <a:pt x="119372" y="396447"/>
                </a:lnTo>
                <a:lnTo>
                  <a:pt x="123881" y="398701"/>
                </a:lnTo>
                <a:lnTo>
                  <a:pt x="124942" y="399763"/>
                </a:lnTo>
                <a:lnTo>
                  <a:pt x="124942" y="400956"/>
                </a:lnTo>
                <a:lnTo>
                  <a:pt x="128391" y="403210"/>
                </a:lnTo>
                <a:lnTo>
                  <a:pt x="132900" y="403210"/>
                </a:lnTo>
                <a:lnTo>
                  <a:pt x="139665" y="402150"/>
                </a:lnTo>
                <a:lnTo>
                  <a:pt x="139665" y="399895"/>
                </a:lnTo>
                <a:lnTo>
                  <a:pt x="140726" y="401089"/>
                </a:lnTo>
                <a:lnTo>
                  <a:pt x="137410" y="404404"/>
                </a:lnTo>
                <a:lnTo>
                  <a:pt x="138471" y="406659"/>
                </a:lnTo>
                <a:lnTo>
                  <a:pt x="132900" y="411169"/>
                </a:lnTo>
                <a:lnTo>
                  <a:pt x="130646" y="410108"/>
                </a:lnTo>
                <a:lnTo>
                  <a:pt x="122820" y="406792"/>
                </a:lnTo>
                <a:lnTo>
                  <a:pt x="122820" y="409046"/>
                </a:lnTo>
                <a:lnTo>
                  <a:pt x="127330" y="413556"/>
                </a:lnTo>
                <a:lnTo>
                  <a:pt x="132900" y="415811"/>
                </a:lnTo>
                <a:lnTo>
                  <a:pt x="133962" y="414750"/>
                </a:lnTo>
                <a:lnTo>
                  <a:pt x="135155" y="414750"/>
                </a:lnTo>
                <a:lnTo>
                  <a:pt x="136349" y="415811"/>
                </a:lnTo>
                <a:lnTo>
                  <a:pt x="138604" y="417005"/>
                </a:lnTo>
                <a:lnTo>
                  <a:pt x="139798" y="415811"/>
                </a:lnTo>
                <a:lnTo>
                  <a:pt x="140858" y="417005"/>
                </a:lnTo>
                <a:lnTo>
                  <a:pt x="140858" y="419260"/>
                </a:lnTo>
                <a:lnTo>
                  <a:pt x="136349" y="422575"/>
                </a:lnTo>
                <a:lnTo>
                  <a:pt x="134094" y="422575"/>
                </a:lnTo>
                <a:lnTo>
                  <a:pt x="134094" y="421381"/>
                </a:lnTo>
                <a:lnTo>
                  <a:pt x="133033" y="421381"/>
                </a:lnTo>
                <a:lnTo>
                  <a:pt x="137543" y="425891"/>
                </a:lnTo>
                <a:lnTo>
                  <a:pt x="139798" y="425891"/>
                </a:lnTo>
                <a:lnTo>
                  <a:pt x="144307" y="421381"/>
                </a:lnTo>
                <a:lnTo>
                  <a:pt x="145368" y="422575"/>
                </a:lnTo>
                <a:lnTo>
                  <a:pt x="145368" y="424830"/>
                </a:lnTo>
                <a:lnTo>
                  <a:pt x="146429" y="424830"/>
                </a:lnTo>
                <a:lnTo>
                  <a:pt x="143113" y="428146"/>
                </a:lnTo>
                <a:lnTo>
                  <a:pt x="145368" y="431462"/>
                </a:lnTo>
                <a:lnTo>
                  <a:pt x="143113" y="433717"/>
                </a:lnTo>
                <a:lnTo>
                  <a:pt x="139798" y="435972"/>
                </a:lnTo>
                <a:lnTo>
                  <a:pt x="140858" y="442736"/>
                </a:lnTo>
                <a:lnTo>
                  <a:pt x="139798" y="443797"/>
                </a:lnTo>
                <a:lnTo>
                  <a:pt x="142052" y="446052"/>
                </a:lnTo>
                <a:lnTo>
                  <a:pt x="144307" y="443797"/>
                </a:lnTo>
                <a:lnTo>
                  <a:pt x="145368" y="446052"/>
                </a:lnTo>
                <a:lnTo>
                  <a:pt x="147623" y="446052"/>
                </a:lnTo>
                <a:lnTo>
                  <a:pt x="146429" y="446052"/>
                </a:lnTo>
                <a:lnTo>
                  <a:pt x="147623" y="447245"/>
                </a:lnTo>
                <a:lnTo>
                  <a:pt x="144307" y="450561"/>
                </a:lnTo>
                <a:lnTo>
                  <a:pt x="143113" y="449368"/>
                </a:lnTo>
                <a:lnTo>
                  <a:pt x="143113" y="450561"/>
                </a:lnTo>
                <a:lnTo>
                  <a:pt x="140858" y="451623"/>
                </a:lnTo>
                <a:lnTo>
                  <a:pt x="139798" y="450561"/>
                </a:lnTo>
                <a:lnTo>
                  <a:pt x="131972" y="457326"/>
                </a:lnTo>
                <a:lnTo>
                  <a:pt x="129717" y="455071"/>
                </a:lnTo>
                <a:lnTo>
                  <a:pt x="128656" y="456132"/>
                </a:lnTo>
                <a:lnTo>
                  <a:pt x="126401" y="452817"/>
                </a:lnTo>
                <a:lnTo>
                  <a:pt x="133166" y="447245"/>
                </a:lnTo>
                <a:lnTo>
                  <a:pt x="130911" y="444991"/>
                </a:lnTo>
                <a:lnTo>
                  <a:pt x="133166" y="442736"/>
                </a:lnTo>
                <a:lnTo>
                  <a:pt x="128656" y="440481"/>
                </a:lnTo>
                <a:lnTo>
                  <a:pt x="131972" y="438226"/>
                </a:lnTo>
                <a:lnTo>
                  <a:pt x="130778" y="437165"/>
                </a:lnTo>
                <a:lnTo>
                  <a:pt x="130778" y="433717"/>
                </a:lnTo>
                <a:lnTo>
                  <a:pt x="129717" y="433717"/>
                </a:lnTo>
                <a:lnTo>
                  <a:pt x="130778" y="431462"/>
                </a:lnTo>
                <a:lnTo>
                  <a:pt x="127463" y="426953"/>
                </a:lnTo>
                <a:lnTo>
                  <a:pt x="121892" y="429207"/>
                </a:lnTo>
                <a:lnTo>
                  <a:pt x="116321" y="424697"/>
                </a:lnTo>
                <a:lnTo>
                  <a:pt x="114066" y="417934"/>
                </a:lnTo>
                <a:lnTo>
                  <a:pt x="115127" y="413424"/>
                </a:lnTo>
                <a:lnTo>
                  <a:pt x="111811" y="415678"/>
                </a:lnTo>
                <a:lnTo>
                  <a:pt x="109557" y="416872"/>
                </a:lnTo>
                <a:lnTo>
                  <a:pt x="109557" y="415678"/>
                </a:lnTo>
                <a:lnTo>
                  <a:pt x="105047" y="415678"/>
                </a:lnTo>
                <a:lnTo>
                  <a:pt x="103854" y="413424"/>
                </a:lnTo>
                <a:lnTo>
                  <a:pt x="105047" y="412362"/>
                </a:lnTo>
                <a:lnTo>
                  <a:pt x="102792" y="410108"/>
                </a:lnTo>
                <a:lnTo>
                  <a:pt x="97222" y="410108"/>
                </a:lnTo>
                <a:lnTo>
                  <a:pt x="93906" y="409046"/>
                </a:lnTo>
                <a:lnTo>
                  <a:pt x="92845" y="406792"/>
                </a:lnTo>
                <a:lnTo>
                  <a:pt x="92845" y="405599"/>
                </a:lnTo>
                <a:lnTo>
                  <a:pt x="87141" y="400027"/>
                </a:lnTo>
                <a:lnTo>
                  <a:pt x="83826" y="398967"/>
                </a:lnTo>
                <a:lnTo>
                  <a:pt x="80510" y="396711"/>
                </a:lnTo>
                <a:lnTo>
                  <a:pt x="79316" y="394457"/>
                </a:lnTo>
                <a:lnTo>
                  <a:pt x="81571" y="393263"/>
                </a:lnTo>
                <a:lnTo>
                  <a:pt x="69236" y="391008"/>
                </a:lnTo>
                <a:lnTo>
                  <a:pt x="69236" y="392069"/>
                </a:lnTo>
                <a:lnTo>
                  <a:pt x="71491" y="395385"/>
                </a:lnTo>
                <a:lnTo>
                  <a:pt x="71491" y="397640"/>
                </a:lnTo>
                <a:lnTo>
                  <a:pt x="70429" y="398834"/>
                </a:lnTo>
                <a:lnTo>
                  <a:pt x="70429" y="403343"/>
                </a:lnTo>
                <a:lnTo>
                  <a:pt x="64859" y="411169"/>
                </a:lnTo>
                <a:lnTo>
                  <a:pt x="63665" y="411169"/>
                </a:lnTo>
                <a:lnTo>
                  <a:pt x="65920" y="408914"/>
                </a:lnTo>
                <a:lnTo>
                  <a:pt x="65920" y="406659"/>
                </a:lnTo>
                <a:lnTo>
                  <a:pt x="64859" y="406659"/>
                </a:lnTo>
                <a:lnTo>
                  <a:pt x="59155" y="405466"/>
                </a:lnTo>
                <a:lnTo>
                  <a:pt x="59155" y="404404"/>
                </a:lnTo>
                <a:lnTo>
                  <a:pt x="61410" y="404404"/>
                </a:lnTo>
                <a:lnTo>
                  <a:pt x="61410" y="405466"/>
                </a:lnTo>
                <a:lnTo>
                  <a:pt x="63665" y="405466"/>
                </a:lnTo>
                <a:lnTo>
                  <a:pt x="62604" y="403210"/>
                </a:lnTo>
                <a:lnTo>
                  <a:pt x="63665" y="399895"/>
                </a:lnTo>
                <a:lnTo>
                  <a:pt x="62604" y="397640"/>
                </a:lnTo>
                <a:lnTo>
                  <a:pt x="63665" y="396579"/>
                </a:lnTo>
                <a:lnTo>
                  <a:pt x="62604" y="389815"/>
                </a:lnTo>
                <a:lnTo>
                  <a:pt x="55839" y="388754"/>
                </a:lnTo>
                <a:lnTo>
                  <a:pt x="51330" y="387560"/>
                </a:lnTo>
                <a:lnTo>
                  <a:pt x="50269" y="392069"/>
                </a:lnTo>
                <a:lnTo>
                  <a:pt x="46953" y="392069"/>
                </a:lnTo>
                <a:lnTo>
                  <a:pt x="46953" y="393131"/>
                </a:lnTo>
                <a:lnTo>
                  <a:pt x="45892" y="393131"/>
                </a:lnTo>
                <a:lnTo>
                  <a:pt x="44831" y="390875"/>
                </a:lnTo>
                <a:lnTo>
                  <a:pt x="43637" y="388621"/>
                </a:lnTo>
                <a:lnTo>
                  <a:pt x="44831" y="386366"/>
                </a:lnTo>
                <a:lnTo>
                  <a:pt x="42576" y="386366"/>
                </a:lnTo>
                <a:lnTo>
                  <a:pt x="41515" y="381856"/>
                </a:lnTo>
                <a:lnTo>
                  <a:pt x="40454" y="381856"/>
                </a:lnTo>
                <a:lnTo>
                  <a:pt x="40454" y="376286"/>
                </a:lnTo>
                <a:lnTo>
                  <a:pt x="39393" y="372970"/>
                </a:lnTo>
                <a:lnTo>
                  <a:pt x="34883" y="357186"/>
                </a:lnTo>
                <a:lnTo>
                  <a:pt x="35944" y="352676"/>
                </a:lnTo>
                <a:lnTo>
                  <a:pt x="32628" y="350422"/>
                </a:lnTo>
                <a:lnTo>
                  <a:pt x="25864" y="323365"/>
                </a:lnTo>
                <a:lnTo>
                  <a:pt x="25864" y="321109"/>
                </a:lnTo>
                <a:lnTo>
                  <a:pt x="24803" y="318855"/>
                </a:lnTo>
                <a:lnTo>
                  <a:pt x="22548" y="308774"/>
                </a:lnTo>
                <a:lnTo>
                  <a:pt x="0" y="278401"/>
                </a:lnTo>
                <a:lnTo>
                  <a:pt x="2255" y="276146"/>
                </a:lnTo>
                <a:lnTo>
                  <a:pt x="11274" y="268321"/>
                </a:lnTo>
                <a:lnTo>
                  <a:pt x="12335" y="261556"/>
                </a:lnTo>
                <a:lnTo>
                  <a:pt x="9019" y="261556"/>
                </a:lnTo>
                <a:lnTo>
                  <a:pt x="7825" y="260496"/>
                </a:lnTo>
                <a:lnTo>
                  <a:pt x="9019" y="259302"/>
                </a:lnTo>
                <a:lnTo>
                  <a:pt x="12335" y="259302"/>
                </a:lnTo>
                <a:lnTo>
                  <a:pt x="13396" y="255986"/>
                </a:lnTo>
                <a:lnTo>
                  <a:pt x="16712" y="243651"/>
                </a:lnTo>
                <a:lnTo>
                  <a:pt x="13396" y="247099"/>
                </a:lnTo>
                <a:lnTo>
                  <a:pt x="11141" y="248160"/>
                </a:lnTo>
                <a:lnTo>
                  <a:pt x="10080" y="242589"/>
                </a:lnTo>
                <a:lnTo>
                  <a:pt x="13396" y="243651"/>
                </a:lnTo>
                <a:lnTo>
                  <a:pt x="14457" y="232376"/>
                </a:lnTo>
                <a:lnTo>
                  <a:pt x="22283" y="233570"/>
                </a:lnTo>
                <a:lnTo>
                  <a:pt x="21222" y="241396"/>
                </a:lnTo>
                <a:lnTo>
                  <a:pt x="20028" y="242457"/>
                </a:lnTo>
                <a:lnTo>
                  <a:pt x="21222" y="242457"/>
                </a:lnTo>
                <a:lnTo>
                  <a:pt x="33557" y="244712"/>
                </a:lnTo>
                <a:lnTo>
                  <a:pt x="34618" y="243518"/>
                </a:lnTo>
                <a:lnTo>
                  <a:pt x="43637" y="246967"/>
                </a:lnTo>
                <a:lnTo>
                  <a:pt x="43637" y="248028"/>
                </a:lnTo>
                <a:lnTo>
                  <a:pt x="46953" y="249221"/>
                </a:lnTo>
                <a:lnTo>
                  <a:pt x="50269" y="248028"/>
                </a:lnTo>
                <a:lnTo>
                  <a:pt x="51330" y="253598"/>
                </a:lnTo>
                <a:lnTo>
                  <a:pt x="62604" y="252537"/>
                </a:lnTo>
                <a:lnTo>
                  <a:pt x="64859" y="251344"/>
                </a:lnTo>
                <a:lnTo>
                  <a:pt x="62604" y="243518"/>
                </a:lnTo>
                <a:lnTo>
                  <a:pt x="62604" y="236753"/>
                </a:lnTo>
                <a:lnTo>
                  <a:pt x="61543" y="232244"/>
                </a:lnTo>
                <a:lnTo>
                  <a:pt x="63797" y="229989"/>
                </a:lnTo>
                <a:lnTo>
                  <a:pt x="64991" y="227734"/>
                </a:lnTo>
                <a:lnTo>
                  <a:pt x="55972" y="200677"/>
                </a:lnTo>
                <a:lnTo>
                  <a:pt x="54911" y="200677"/>
                </a:lnTo>
                <a:lnTo>
                  <a:pt x="53850" y="198422"/>
                </a:lnTo>
                <a:lnTo>
                  <a:pt x="54911" y="197361"/>
                </a:lnTo>
                <a:lnTo>
                  <a:pt x="52656" y="192851"/>
                </a:lnTo>
                <a:lnTo>
                  <a:pt x="50402" y="183832"/>
                </a:lnTo>
                <a:lnTo>
                  <a:pt x="52656" y="183832"/>
                </a:lnTo>
                <a:lnTo>
                  <a:pt x="52656" y="184893"/>
                </a:lnTo>
                <a:lnTo>
                  <a:pt x="55972" y="184893"/>
                </a:lnTo>
                <a:lnTo>
                  <a:pt x="54911" y="183832"/>
                </a:lnTo>
                <a:lnTo>
                  <a:pt x="55972" y="182638"/>
                </a:lnTo>
                <a:lnTo>
                  <a:pt x="54911" y="180383"/>
                </a:lnTo>
                <a:lnTo>
                  <a:pt x="52656" y="180383"/>
                </a:lnTo>
                <a:lnTo>
                  <a:pt x="52656" y="182638"/>
                </a:lnTo>
                <a:lnTo>
                  <a:pt x="50402" y="182638"/>
                </a:lnTo>
                <a:cubicBezTo>
                  <a:pt x="44300" y="170171"/>
                  <a:pt x="44566" y="153459"/>
                  <a:pt x="35812" y="142185"/>
                </a:cubicBezTo>
                <a:lnTo>
                  <a:pt x="34750" y="145633"/>
                </a:lnTo>
                <a:lnTo>
                  <a:pt x="30241" y="148949"/>
                </a:lnTo>
                <a:lnTo>
                  <a:pt x="26925" y="145633"/>
                </a:lnTo>
                <a:lnTo>
                  <a:pt x="30241" y="141124"/>
                </a:lnTo>
                <a:lnTo>
                  <a:pt x="27986" y="139930"/>
                </a:lnTo>
                <a:lnTo>
                  <a:pt x="26925" y="138869"/>
                </a:lnTo>
                <a:lnTo>
                  <a:pt x="22415" y="136614"/>
                </a:lnTo>
                <a:lnTo>
                  <a:pt x="21354" y="141124"/>
                </a:lnTo>
                <a:lnTo>
                  <a:pt x="17906" y="138869"/>
                </a:lnTo>
                <a:lnTo>
                  <a:pt x="16845" y="137808"/>
                </a:lnTo>
                <a:lnTo>
                  <a:pt x="12335" y="134359"/>
                </a:lnTo>
                <a:lnTo>
                  <a:pt x="12335" y="131044"/>
                </a:lnTo>
                <a:lnTo>
                  <a:pt x="13396" y="129850"/>
                </a:lnTo>
                <a:lnTo>
                  <a:pt x="14457" y="129850"/>
                </a:lnTo>
                <a:lnTo>
                  <a:pt x="14457" y="132104"/>
                </a:lnTo>
                <a:lnTo>
                  <a:pt x="15651" y="133298"/>
                </a:lnTo>
                <a:lnTo>
                  <a:pt x="16712" y="133298"/>
                </a:lnTo>
                <a:lnTo>
                  <a:pt x="16712" y="134359"/>
                </a:lnTo>
                <a:lnTo>
                  <a:pt x="17773" y="135553"/>
                </a:lnTo>
                <a:lnTo>
                  <a:pt x="18834" y="135553"/>
                </a:lnTo>
                <a:lnTo>
                  <a:pt x="22150" y="122025"/>
                </a:lnTo>
                <a:lnTo>
                  <a:pt x="19895" y="122025"/>
                </a:lnTo>
                <a:lnTo>
                  <a:pt x="22150" y="115260"/>
                </a:lnTo>
                <a:lnTo>
                  <a:pt x="37934" y="119769"/>
                </a:lnTo>
                <a:lnTo>
                  <a:pt x="40188" y="119769"/>
                </a:lnTo>
                <a:lnTo>
                  <a:pt x="41250" y="115260"/>
                </a:lnTo>
                <a:lnTo>
                  <a:pt x="41250" y="114066"/>
                </a:lnTo>
                <a:lnTo>
                  <a:pt x="40188" y="114066"/>
                </a:lnTo>
                <a:lnTo>
                  <a:pt x="39128" y="115260"/>
                </a:lnTo>
                <a:lnTo>
                  <a:pt x="38066" y="115260"/>
                </a:lnTo>
                <a:lnTo>
                  <a:pt x="37005" y="114066"/>
                </a:lnTo>
                <a:lnTo>
                  <a:pt x="35812" y="114066"/>
                </a:lnTo>
                <a:lnTo>
                  <a:pt x="35812" y="113005"/>
                </a:lnTo>
                <a:lnTo>
                  <a:pt x="31302" y="113005"/>
                </a:lnTo>
                <a:lnTo>
                  <a:pt x="30241" y="111944"/>
                </a:lnTo>
                <a:lnTo>
                  <a:pt x="29180" y="111944"/>
                </a:lnTo>
                <a:lnTo>
                  <a:pt x="35944" y="97354"/>
                </a:lnTo>
                <a:lnTo>
                  <a:pt x="38199" y="97354"/>
                </a:lnTo>
                <a:lnTo>
                  <a:pt x="40454" y="90590"/>
                </a:lnTo>
                <a:lnTo>
                  <a:pt x="28119" y="81570"/>
                </a:lnTo>
                <a:lnTo>
                  <a:pt x="32628" y="76000"/>
                </a:lnTo>
                <a:lnTo>
                  <a:pt x="34883" y="78254"/>
                </a:lnTo>
                <a:lnTo>
                  <a:pt x="37138" y="77194"/>
                </a:lnTo>
                <a:lnTo>
                  <a:pt x="51728" y="85019"/>
                </a:lnTo>
                <a:lnTo>
                  <a:pt x="52921" y="81703"/>
                </a:lnTo>
                <a:lnTo>
                  <a:pt x="67511" y="86213"/>
                </a:lnTo>
                <a:lnTo>
                  <a:pt x="68705" y="80642"/>
                </a:lnTo>
                <a:lnTo>
                  <a:pt x="72021" y="81703"/>
                </a:lnTo>
                <a:lnTo>
                  <a:pt x="74276" y="82764"/>
                </a:lnTo>
                <a:lnTo>
                  <a:pt x="75337" y="85019"/>
                </a:lnTo>
                <a:lnTo>
                  <a:pt x="77592" y="83958"/>
                </a:lnTo>
                <a:lnTo>
                  <a:pt x="83162" y="83958"/>
                </a:lnTo>
                <a:lnTo>
                  <a:pt x="84356" y="86213"/>
                </a:lnTo>
                <a:lnTo>
                  <a:pt x="89927" y="86213"/>
                </a:lnTo>
                <a:lnTo>
                  <a:pt x="97752" y="80642"/>
                </a:lnTo>
                <a:lnTo>
                  <a:pt x="96691" y="78387"/>
                </a:lnTo>
                <a:lnTo>
                  <a:pt x="130381" y="18701"/>
                </a:lnTo>
                <a:lnTo>
                  <a:pt x="129319" y="17508"/>
                </a:lnTo>
                <a:lnTo>
                  <a:pt x="133829" y="14192"/>
                </a:lnTo>
                <a:lnTo>
                  <a:pt x="134890" y="13131"/>
                </a:lnTo>
                <a:lnTo>
                  <a:pt x="134890" y="14192"/>
                </a:lnTo>
                <a:lnTo>
                  <a:pt x="136084" y="11937"/>
                </a:lnTo>
                <a:lnTo>
                  <a:pt x="134890" y="10876"/>
                </a:lnTo>
                <a:lnTo>
                  <a:pt x="141654" y="796"/>
                </a:lnTo>
                <a:lnTo>
                  <a:pt x="142716" y="796"/>
                </a:lnTo>
              </a:path>
            </a:pathLst>
          </a:custGeom>
          <a:solidFill>
            <a:schemeClr val="bg1">
              <a:lumMod val="85000"/>
            </a:schemeClr>
          </a:solidFill>
          <a:ln w="13251" cap="flat">
            <a:noFill/>
            <a:prstDash val="solid"/>
            <a:miter/>
          </a:ln>
        </p:spPr>
        <p:txBody>
          <a:bodyPr rtlCol="0" anchor="ctr"/>
          <a:lstStyle/>
          <a:p>
            <a:endParaRPr lang="en-FI" sz="816"/>
          </a:p>
        </p:txBody>
      </p:sp>
      <p:sp>
        <p:nvSpPr>
          <p:cNvPr id="1501" name="Freeform: Shape 1500">
            <a:extLst>
              <a:ext uri="{FF2B5EF4-FFF2-40B4-BE49-F238E27FC236}">
                <a16:creationId xmlns:a16="http://schemas.microsoft.com/office/drawing/2014/main" id="{20E4500F-BB17-1904-95AA-1192012D897D}"/>
              </a:ext>
            </a:extLst>
          </p:cNvPr>
          <p:cNvSpPr/>
          <p:nvPr/>
        </p:nvSpPr>
        <p:spPr>
          <a:xfrm>
            <a:off x="4272252" y="3653482"/>
            <a:ext cx="385218" cy="412170"/>
          </a:xfrm>
          <a:custGeom>
            <a:avLst/>
            <a:gdLst>
              <a:gd name="connsiteX0" fmla="*/ 87804 w 849262"/>
              <a:gd name="connsiteY0" fmla="*/ 0 h 908683"/>
              <a:gd name="connsiteX1" fmla="*/ 108098 w 849262"/>
              <a:gd name="connsiteY1" fmla="*/ 10080 h 908683"/>
              <a:gd name="connsiteX2" fmla="*/ 120433 w 849262"/>
              <a:gd name="connsiteY2" fmla="*/ 17906 h 908683"/>
              <a:gd name="connsiteX3" fmla="*/ 147490 w 849262"/>
              <a:gd name="connsiteY3" fmla="*/ 37006 h 908683"/>
              <a:gd name="connsiteX4" fmla="*/ 185822 w 849262"/>
              <a:gd name="connsiteY4" fmla="*/ 105711 h 908683"/>
              <a:gd name="connsiteX5" fmla="*/ 190332 w 849262"/>
              <a:gd name="connsiteY5" fmla="*/ 107965 h 908683"/>
              <a:gd name="connsiteX6" fmla="*/ 191392 w 849262"/>
              <a:gd name="connsiteY6" fmla="*/ 111281 h 908683"/>
              <a:gd name="connsiteX7" fmla="*/ 191392 w 849262"/>
              <a:gd name="connsiteY7" fmla="*/ 112475 h 908683"/>
              <a:gd name="connsiteX8" fmla="*/ 194841 w 849262"/>
              <a:gd name="connsiteY8" fmla="*/ 115791 h 908683"/>
              <a:gd name="connsiteX9" fmla="*/ 195902 w 849262"/>
              <a:gd name="connsiteY9" fmla="*/ 115791 h 908683"/>
              <a:gd name="connsiteX10" fmla="*/ 197096 w 849262"/>
              <a:gd name="connsiteY10" fmla="*/ 118046 h 908683"/>
              <a:gd name="connsiteX11" fmla="*/ 194841 w 849262"/>
              <a:gd name="connsiteY11" fmla="*/ 119107 h 908683"/>
              <a:gd name="connsiteX12" fmla="*/ 194841 w 849262"/>
              <a:gd name="connsiteY12" fmla="*/ 118046 h 908683"/>
              <a:gd name="connsiteX13" fmla="*/ 193780 w 849262"/>
              <a:gd name="connsiteY13" fmla="*/ 116852 h 908683"/>
              <a:gd name="connsiteX14" fmla="*/ 192586 w 849262"/>
              <a:gd name="connsiteY14" fmla="*/ 118046 h 908683"/>
              <a:gd name="connsiteX15" fmla="*/ 193780 w 849262"/>
              <a:gd name="connsiteY15" fmla="*/ 120300 h 908683"/>
              <a:gd name="connsiteX16" fmla="*/ 196035 w 849262"/>
              <a:gd name="connsiteY16" fmla="*/ 122556 h 908683"/>
              <a:gd name="connsiteX17" fmla="*/ 198290 w 849262"/>
              <a:gd name="connsiteY17" fmla="*/ 125871 h 908683"/>
              <a:gd name="connsiteX18" fmla="*/ 197228 w 849262"/>
              <a:gd name="connsiteY18" fmla="*/ 125871 h 908683"/>
              <a:gd name="connsiteX19" fmla="*/ 205054 w 849262"/>
              <a:gd name="connsiteY19" fmla="*/ 139400 h 908683"/>
              <a:gd name="connsiteX20" fmla="*/ 209564 w 849262"/>
              <a:gd name="connsiteY20" fmla="*/ 148419 h 908683"/>
              <a:gd name="connsiteX21" fmla="*/ 210625 w 849262"/>
              <a:gd name="connsiteY21" fmla="*/ 151735 h 908683"/>
              <a:gd name="connsiteX22" fmla="*/ 219644 w 849262"/>
              <a:gd name="connsiteY22" fmla="*/ 160755 h 908683"/>
              <a:gd name="connsiteX23" fmla="*/ 224153 w 849262"/>
              <a:gd name="connsiteY23" fmla="*/ 155183 h 908683"/>
              <a:gd name="connsiteX24" fmla="*/ 235427 w 849262"/>
              <a:gd name="connsiteY24" fmla="*/ 139400 h 908683"/>
              <a:gd name="connsiteX25" fmla="*/ 245508 w 849262"/>
              <a:gd name="connsiteY25" fmla="*/ 127065 h 908683"/>
              <a:gd name="connsiteX26" fmla="*/ 235427 w 849262"/>
              <a:gd name="connsiteY26" fmla="*/ 119240 h 908683"/>
              <a:gd name="connsiteX27" fmla="*/ 237682 w 849262"/>
              <a:gd name="connsiteY27" fmla="*/ 114730 h 908683"/>
              <a:gd name="connsiteX28" fmla="*/ 238743 w 849262"/>
              <a:gd name="connsiteY28" fmla="*/ 115791 h 908683"/>
              <a:gd name="connsiteX29" fmla="*/ 240998 w 849262"/>
              <a:gd name="connsiteY29" fmla="*/ 113536 h 908683"/>
              <a:gd name="connsiteX30" fmla="*/ 240998 w 849262"/>
              <a:gd name="connsiteY30" fmla="*/ 114730 h 908683"/>
              <a:gd name="connsiteX31" fmla="*/ 242192 w 849262"/>
              <a:gd name="connsiteY31" fmla="*/ 114730 h 908683"/>
              <a:gd name="connsiteX32" fmla="*/ 243253 w 849262"/>
              <a:gd name="connsiteY32" fmla="*/ 112475 h 908683"/>
              <a:gd name="connsiteX33" fmla="*/ 254527 w 849262"/>
              <a:gd name="connsiteY33" fmla="*/ 118046 h 908683"/>
              <a:gd name="connsiteX34" fmla="*/ 262352 w 849262"/>
              <a:gd name="connsiteY34" fmla="*/ 115791 h 908683"/>
              <a:gd name="connsiteX35" fmla="*/ 273626 w 849262"/>
              <a:gd name="connsiteY35" fmla="*/ 136084 h 908683"/>
              <a:gd name="connsiteX36" fmla="*/ 283707 w 849262"/>
              <a:gd name="connsiteY36" fmla="*/ 146164 h 908683"/>
              <a:gd name="connsiteX37" fmla="*/ 287023 w 849262"/>
              <a:gd name="connsiteY37" fmla="*/ 151735 h 908683"/>
              <a:gd name="connsiteX38" fmla="*/ 296042 w 849262"/>
              <a:gd name="connsiteY38" fmla="*/ 158499 h 908683"/>
              <a:gd name="connsiteX39" fmla="*/ 310632 w 849262"/>
              <a:gd name="connsiteY39" fmla="*/ 139400 h 908683"/>
              <a:gd name="connsiteX40" fmla="*/ 318457 w 849262"/>
              <a:gd name="connsiteY40" fmla="*/ 128126 h 908683"/>
              <a:gd name="connsiteX41" fmla="*/ 319518 w 849262"/>
              <a:gd name="connsiteY41" fmla="*/ 129187 h 908683"/>
              <a:gd name="connsiteX42" fmla="*/ 320579 w 849262"/>
              <a:gd name="connsiteY42" fmla="*/ 129187 h 908683"/>
              <a:gd name="connsiteX43" fmla="*/ 319518 w 849262"/>
              <a:gd name="connsiteY43" fmla="*/ 126932 h 908683"/>
              <a:gd name="connsiteX44" fmla="*/ 334108 w 849262"/>
              <a:gd name="connsiteY44" fmla="*/ 107832 h 908683"/>
              <a:gd name="connsiteX45" fmla="*/ 510778 w 849262"/>
              <a:gd name="connsiteY45" fmla="*/ 243916 h 908683"/>
              <a:gd name="connsiteX46" fmla="*/ 555741 w 849262"/>
              <a:gd name="connsiteY46" fmla="*/ 221368 h 908683"/>
              <a:gd name="connsiteX47" fmla="*/ 613172 w 849262"/>
              <a:gd name="connsiteY47" fmla="*/ 273096 h 908683"/>
              <a:gd name="connsiteX48" fmla="*/ 614233 w 849262"/>
              <a:gd name="connsiteY48" fmla="*/ 270842 h 908683"/>
              <a:gd name="connsiteX49" fmla="*/ 616488 w 849262"/>
              <a:gd name="connsiteY49" fmla="*/ 271902 h 908683"/>
              <a:gd name="connsiteX50" fmla="*/ 620998 w 849262"/>
              <a:gd name="connsiteY50" fmla="*/ 270842 h 908683"/>
              <a:gd name="connsiteX51" fmla="*/ 624314 w 849262"/>
              <a:gd name="connsiteY51" fmla="*/ 277606 h 908683"/>
              <a:gd name="connsiteX52" fmla="*/ 622059 w 849262"/>
              <a:gd name="connsiteY52" fmla="*/ 278799 h 908683"/>
              <a:gd name="connsiteX53" fmla="*/ 624314 w 849262"/>
              <a:gd name="connsiteY53" fmla="*/ 282115 h 908683"/>
              <a:gd name="connsiteX54" fmla="*/ 624314 w 849262"/>
              <a:gd name="connsiteY54" fmla="*/ 283309 h 908683"/>
              <a:gd name="connsiteX55" fmla="*/ 637842 w 849262"/>
              <a:gd name="connsiteY55" fmla="*/ 295644 h 908683"/>
              <a:gd name="connsiteX56" fmla="*/ 654687 w 849262"/>
              <a:gd name="connsiteY56" fmla="*/ 329466 h 908683"/>
              <a:gd name="connsiteX57" fmla="*/ 659197 w 849262"/>
              <a:gd name="connsiteY57" fmla="*/ 333976 h 908683"/>
              <a:gd name="connsiteX58" fmla="*/ 662513 w 849262"/>
              <a:gd name="connsiteY58" fmla="*/ 338485 h 908683"/>
              <a:gd name="connsiteX59" fmla="*/ 667022 w 849262"/>
              <a:gd name="connsiteY59" fmla="*/ 333976 h 908683"/>
              <a:gd name="connsiteX60" fmla="*/ 673787 w 849262"/>
              <a:gd name="connsiteY60" fmla="*/ 336231 h 908683"/>
              <a:gd name="connsiteX61" fmla="*/ 673787 w 849262"/>
              <a:gd name="connsiteY61" fmla="*/ 339679 h 908683"/>
              <a:gd name="connsiteX62" fmla="*/ 671532 w 849262"/>
              <a:gd name="connsiteY62" fmla="*/ 340740 h 908683"/>
              <a:gd name="connsiteX63" fmla="*/ 671532 w 849262"/>
              <a:gd name="connsiteY63" fmla="*/ 342995 h 908683"/>
              <a:gd name="connsiteX64" fmla="*/ 670338 w 849262"/>
              <a:gd name="connsiteY64" fmla="*/ 344056 h 908683"/>
              <a:gd name="connsiteX65" fmla="*/ 674848 w 849262"/>
              <a:gd name="connsiteY65" fmla="*/ 347504 h 908683"/>
              <a:gd name="connsiteX66" fmla="*/ 671532 w 849262"/>
              <a:gd name="connsiteY66" fmla="*/ 352014 h 908683"/>
              <a:gd name="connsiteX67" fmla="*/ 663706 w 849262"/>
              <a:gd name="connsiteY67" fmla="*/ 350953 h 908683"/>
              <a:gd name="connsiteX68" fmla="*/ 670471 w 849262"/>
              <a:gd name="connsiteY68" fmla="*/ 364482 h 908683"/>
              <a:gd name="connsiteX69" fmla="*/ 659197 w 849262"/>
              <a:gd name="connsiteY69" fmla="*/ 356656 h 908683"/>
              <a:gd name="connsiteX70" fmla="*/ 658003 w 849262"/>
              <a:gd name="connsiteY70" fmla="*/ 359972 h 908683"/>
              <a:gd name="connsiteX71" fmla="*/ 671532 w 849262"/>
              <a:gd name="connsiteY71" fmla="*/ 371246 h 908683"/>
              <a:gd name="connsiteX72" fmla="*/ 663706 w 849262"/>
              <a:gd name="connsiteY72" fmla="*/ 378010 h 908683"/>
              <a:gd name="connsiteX73" fmla="*/ 660258 w 849262"/>
              <a:gd name="connsiteY73" fmla="*/ 384775 h 908683"/>
              <a:gd name="connsiteX74" fmla="*/ 663706 w 849262"/>
              <a:gd name="connsiteY74" fmla="*/ 389285 h 908683"/>
              <a:gd name="connsiteX75" fmla="*/ 660258 w 849262"/>
              <a:gd name="connsiteY75" fmla="*/ 396049 h 908683"/>
              <a:gd name="connsiteX76" fmla="*/ 660258 w 849262"/>
              <a:gd name="connsiteY76" fmla="*/ 402814 h 908683"/>
              <a:gd name="connsiteX77" fmla="*/ 665829 w 849262"/>
              <a:gd name="connsiteY77" fmla="*/ 405068 h 908683"/>
              <a:gd name="connsiteX78" fmla="*/ 667022 w 849262"/>
              <a:gd name="connsiteY78" fmla="*/ 404007 h 908683"/>
              <a:gd name="connsiteX79" fmla="*/ 682806 w 849262"/>
              <a:gd name="connsiteY79" fmla="*/ 419791 h 908683"/>
              <a:gd name="connsiteX80" fmla="*/ 689570 w 849262"/>
              <a:gd name="connsiteY80" fmla="*/ 427616 h 908683"/>
              <a:gd name="connsiteX81" fmla="*/ 688509 w 849262"/>
              <a:gd name="connsiteY81" fmla="*/ 432126 h 908683"/>
              <a:gd name="connsiteX82" fmla="*/ 694080 w 849262"/>
              <a:gd name="connsiteY82" fmla="*/ 436636 h 908683"/>
              <a:gd name="connsiteX83" fmla="*/ 696335 w 849262"/>
              <a:gd name="connsiteY83" fmla="*/ 434380 h 908683"/>
              <a:gd name="connsiteX84" fmla="*/ 710924 w 849262"/>
              <a:gd name="connsiteY84" fmla="*/ 448970 h 908683"/>
              <a:gd name="connsiteX85" fmla="*/ 718750 w 849262"/>
              <a:gd name="connsiteY85" fmla="*/ 450164 h 908683"/>
              <a:gd name="connsiteX86" fmla="*/ 717556 w 849262"/>
              <a:gd name="connsiteY86" fmla="*/ 448970 h 908683"/>
              <a:gd name="connsiteX87" fmla="*/ 718750 w 849262"/>
              <a:gd name="connsiteY87" fmla="*/ 447909 h 908683"/>
              <a:gd name="connsiteX88" fmla="*/ 721005 w 849262"/>
              <a:gd name="connsiteY88" fmla="*/ 448970 h 908683"/>
              <a:gd name="connsiteX89" fmla="*/ 723259 w 849262"/>
              <a:gd name="connsiteY89" fmla="*/ 453480 h 908683"/>
              <a:gd name="connsiteX90" fmla="*/ 725514 w 849262"/>
              <a:gd name="connsiteY90" fmla="*/ 454541 h 908683"/>
              <a:gd name="connsiteX91" fmla="*/ 733340 w 849262"/>
              <a:gd name="connsiteY91" fmla="*/ 451225 h 908683"/>
              <a:gd name="connsiteX92" fmla="*/ 794087 w 849262"/>
              <a:gd name="connsiteY92" fmla="*/ 455735 h 908683"/>
              <a:gd name="connsiteX93" fmla="*/ 796342 w 849262"/>
              <a:gd name="connsiteY93" fmla="*/ 459051 h 908683"/>
              <a:gd name="connsiteX94" fmla="*/ 796342 w 849262"/>
              <a:gd name="connsiteY94" fmla="*/ 511972 h 908683"/>
              <a:gd name="connsiteX95" fmla="*/ 798597 w 849262"/>
              <a:gd name="connsiteY95" fmla="*/ 513033 h 908683"/>
              <a:gd name="connsiteX96" fmla="*/ 804300 w 849262"/>
              <a:gd name="connsiteY96" fmla="*/ 517543 h 908683"/>
              <a:gd name="connsiteX97" fmla="*/ 803106 w 849262"/>
              <a:gd name="connsiteY97" fmla="*/ 519797 h 908683"/>
              <a:gd name="connsiteX98" fmla="*/ 805361 w 849262"/>
              <a:gd name="connsiteY98" fmla="*/ 520859 h 908683"/>
              <a:gd name="connsiteX99" fmla="*/ 806422 w 849262"/>
              <a:gd name="connsiteY99" fmla="*/ 522053 h 908683"/>
              <a:gd name="connsiteX100" fmla="*/ 808677 w 849262"/>
              <a:gd name="connsiteY100" fmla="*/ 526562 h 908683"/>
              <a:gd name="connsiteX101" fmla="*/ 835734 w 849262"/>
              <a:gd name="connsiteY101" fmla="*/ 528817 h 908683"/>
              <a:gd name="connsiteX102" fmla="*/ 835734 w 849262"/>
              <a:gd name="connsiteY102" fmla="*/ 527756 h 908683"/>
              <a:gd name="connsiteX103" fmla="*/ 837989 w 849262"/>
              <a:gd name="connsiteY103" fmla="*/ 527756 h 908683"/>
              <a:gd name="connsiteX104" fmla="*/ 837989 w 849262"/>
              <a:gd name="connsiteY104" fmla="*/ 528817 h 908683"/>
              <a:gd name="connsiteX105" fmla="*/ 841437 w 849262"/>
              <a:gd name="connsiteY105" fmla="*/ 530010 h 908683"/>
              <a:gd name="connsiteX106" fmla="*/ 841437 w 849262"/>
              <a:gd name="connsiteY106" fmla="*/ 527756 h 908683"/>
              <a:gd name="connsiteX107" fmla="*/ 847008 w 849262"/>
              <a:gd name="connsiteY107" fmla="*/ 527756 h 908683"/>
              <a:gd name="connsiteX108" fmla="*/ 849263 w 849262"/>
              <a:gd name="connsiteY108" fmla="*/ 597522 h 908683"/>
              <a:gd name="connsiteX109" fmla="*/ 761458 w 849262"/>
              <a:gd name="connsiteY109" fmla="*/ 599777 h 908683"/>
              <a:gd name="connsiteX110" fmla="*/ 762652 w 849262"/>
              <a:gd name="connsiteY110" fmla="*/ 604287 h 908683"/>
              <a:gd name="connsiteX111" fmla="*/ 760398 w 849262"/>
              <a:gd name="connsiteY111" fmla="*/ 605347 h 908683"/>
              <a:gd name="connsiteX112" fmla="*/ 758143 w 849262"/>
              <a:gd name="connsiteY112" fmla="*/ 602031 h 908683"/>
              <a:gd name="connsiteX113" fmla="*/ 754827 w 849262"/>
              <a:gd name="connsiteY113" fmla="*/ 599777 h 908683"/>
              <a:gd name="connsiteX114" fmla="*/ 750317 w 849262"/>
              <a:gd name="connsiteY114" fmla="*/ 595267 h 908683"/>
              <a:gd name="connsiteX115" fmla="*/ 743553 w 849262"/>
              <a:gd name="connsiteY115" fmla="*/ 594206 h 908683"/>
              <a:gd name="connsiteX116" fmla="*/ 706415 w 849262"/>
              <a:gd name="connsiteY116" fmla="*/ 571658 h 908683"/>
              <a:gd name="connsiteX117" fmla="*/ 703099 w 849262"/>
              <a:gd name="connsiteY117" fmla="*/ 569403 h 908683"/>
              <a:gd name="connsiteX118" fmla="*/ 681745 w 849262"/>
              <a:gd name="connsiteY118" fmla="*/ 562639 h 908683"/>
              <a:gd name="connsiteX119" fmla="*/ 681745 w 849262"/>
              <a:gd name="connsiteY119" fmla="*/ 560384 h 908683"/>
              <a:gd name="connsiteX120" fmla="*/ 677235 w 849262"/>
              <a:gd name="connsiteY120" fmla="*/ 557068 h 908683"/>
              <a:gd name="connsiteX121" fmla="*/ 676174 w 849262"/>
              <a:gd name="connsiteY121" fmla="*/ 558129 h 908683"/>
              <a:gd name="connsiteX122" fmla="*/ 678429 w 849262"/>
              <a:gd name="connsiteY122" fmla="*/ 562639 h 908683"/>
              <a:gd name="connsiteX123" fmla="*/ 658136 w 849262"/>
              <a:gd name="connsiteY123" fmla="*/ 587442 h 908683"/>
              <a:gd name="connsiteX124" fmla="*/ 646862 w 849262"/>
              <a:gd name="connsiteY124" fmla="*/ 584126 h 908683"/>
              <a:gd name="connsiteX125" fmla="*/ 643546 w 849262"/>
              <a:gd name="connsiteY125" fmla="*/ 585319 h 908683"/>
              <a:gd name="connsiteX126" fmla="*/ 643546 w 849262"/>
              <a:gd name="connsiteY126" fmla="*/ 583064 h 908683"/>
              <a:gd name="connsiteX127" fmla="*/ 641291 w 849262"/>
              <a:gd name="connsiteY127" fmla="*/ 579616 h 908683"/>
              <a:gd name="connsiteX128" fmla="*/ 618743 w 849262"/>
              <a:gd name="connsiteY128" fmla="*/ 578555 h 908683"/>
              <a:gd name="connsiteX129" fmla="*/ 622059 w 849262"/>
              <a:gd name="connsiteY129" fmla="*/ 599909 h 908683"/>
              <a:gd name="connsiteX130" fmla="*/ 624314 w 849262"/>
              <a:gd name="connsiteY130" fmla="*/ 601103 h 908683"/>
              <a:gd name="connsiteX131" fmla="*/ 620998 w 849262"/>
              <a:gd name="connsiteY131" fmla="*/ 606674 h 908683"/>
              <a:gd name="connsiteX132" fmla="*/ 605214 w 849262"/>
              <a:gd name="connsiteY132" fmla="*/ 631477 h 908683"/>
              <a:gd name="connsiteX133" fmla="*/ 588370 w 849262"/>
              <a:gd name="connsiteY133" fmla="*/ 628028 h 908683"/>
              <a:gd name="connsiteX134" fmla="*/ 587308 w 849262"/>
              <a:gd name="connsiteY134" fmla="*/ 624712 h 908683"/>
              <a:gd name="connsiteX135" fmla="*/ 596328 w 849262"/>
              <a:gd name="connsiteY135" fmla="*/ 626967 h 908683"/>
              <a:gd name="connsiteX136" fmla="*/ 600837 w 849262"/>
              <a:gd name="connsiteY136" fmla="*/ 625773 h 908683"/>
              <a:gd name="connsiteX137" fmla="*/ 603092 w 849262"/>
              <a:gd name="connsiteY137" fmla="*/ 624712 h 908683"/>
              <a:gd name="connsiteX138" fmla="*/ 602031 w 849262"/>
              <a:gd name="connsiteY138" fmla="*/ 622458 h 908683"/>
              <a:gd name="connsiteX139" fmla="*/ 593012 w 849262"/>
              <a:gd name="connsiteY139" fmla="*/ 621396 h 908683"/>
              <a:gd name="connsiteX140" fmla="*/ 590757 w 849262"/>
              <a:gd name="connsiteY140" fmla="*/ 622458 h 908683"/>
              <a:gd name="connsiteX141" fmla="*/ 587441 w 849262"/>
              <a:gd name="connsiteY141" fmla="*/ 621396 h 908683"/>
              <a:gd name="connsiteX142" fmla="*/ 584125 w 849262"/>
              <a:gd name="connsiteY142" fmla="*/ 622458 h 908683"/>
              <a:gd name="connsiteX143" fmla="*/ 584125 w 849262"/>
              <a:gd name="connsiteY143" fmla="*/ 620202 h 908683"/>
              <a:gd name="connsiteX144" fmla="*/ 571790 w 849262"/>
              <a:gd name="connsiteY144" fmla="*/ 617948 h 908683"/>
              <a:gd name="connsiteX145" fmla="*/ 570729 w 849262"/>
              <a:gd name="connsiteY145" fmla="*/ 637047 h 908683"/>
              <a:gd name="connsiteX146" fmla="*/ 569535 w 849262"/>
              <a:gd name="connsiteY146" fmla="*/ 637047 h 908683"/>
              <a:gd name="connsiteX147" fmla="*/ 568474 w 849262"/>
              <a:gd name="connsiteY147" fmla="*/ 655085 h 908683"/>
              <a:gd name="connsiteX148" fmla="*/ 575239 w 849262"/>
              <a:gd name="connsiteY148" fmla="*/ 655085 h 908683"/>
              <a:gd name="connsiteX149" fmla="*/ 574178 w 849262"/>
              <a:gd name="connsiteY149" fmla="*/ 661850 h 908683"/>
              <a:gd name="connsiteX150" fmla="*/ 568607 w 849262"/>
              <a:gd name="connsiteY150" fmla="*/ 659595 h 908683"/>
              <a:gd name="connsiteX151" fmla="*/ 552823 w 849262"/>
              <a:gd name="connsiteY151" fmla="*/ 674185 h 908683"/>
              <a:gd name="connsiteX152" fmla="*/ 547253 w 849262"/>
              <a:gd name="connsiteY152" fmla="*/ 668614 h 908683"/>
              <a:gd name="connsiteX153" fmla="*/ 539427 w 849262"/>
              <a:gd name="connsiteY153" fmla="*/ 676439 h 908683"/>
              <a:gd name="connsiteX154" fmla="*/ 542743 w 849262"/>
              <a:gd name="connsiteY154" fmla="*/ 679755 h 908683"/>
              <a:gd name="connsiteX155" fmla="*/ 530408 w 849262"/>
              <a:gd name="connsiteY155" fmla="*/ 684265 h 908683"/>
              <a:gd name="connsiteX156" fmla="*/ 521389 w 849262"/>
              <a:gd name="connsiteY156" fmla="*/ 697794 h 908683"/>
              <a:gd name="connsiteX157" fmla="*/ 519134 w 849262"/>
              <a:gd name="connsiteY157" fmla="*/ 693284 h 908683"/>
              <a:gd name="connsiteX158" fmla="*/ 512370 w 849262"/>
              <a:gd name="connsiteY158" fmla="*/ 691030 h 908683"/>
              <a:gd name="connsiteX159" fmla="*/ 511309 w 849262"/>
              <a:gd name="connsiteY159" fmla="*/ 692091 h 908683"/>
              <a:gd name="connsiteX160" fmla="*/ 496719 w 849262"/>
              <a:gd name="connsiteY160" fmla="*/ 685326 h 908683"/>
              <a:gd name="connsiteX161" fmla="*/ 489954 w 849262"/>
              <a:gd name="connsiteY161" fmla="*/ 678562 h 908683"/>
              <a:gd name="connsiteX162" fmla="*/ 489954 w 849262"/>
              <a:gd name="connsiteY162" fmla="*/ 679623 h 908683"/>
              <a:gd name="connsiteX163" fmla="*/ 486638 w 849262"/>
              <a:gd name="connsiteY163" fmla="*/ 689703 h 908683"/>
              <a:gd name="connsiteX164" fmla="*/ 479874 w 849262"/>
              <a:gd name="connsiteY164" fmla="*/ 690897 h 908683"/>
              <a:gd name="connsiteX165" fmla="*/ 477619 w 849262"/>
              <a:gd name="connsiteY165" fmla="*/ 690897 h 908683"/>
              <a:gd name="connsiteX166" fmla="*/ 475364 w 849262"/>
              <a:gd name="connsiteY166" fmla="*/ 695407 h 908683"/>
              <a:gd name="connsiteX167" fmla="*/ 463029 w 849262"/>
              <a:gd name="connsiteY167" fmla="*/ 707742 h 908683"/>
              <a:gd name="connsiteX168" fmla="*/ 460775 w 849262"/>
              <a:gd name="connsiteY168" fmla="*/ 705486 h 908683"/>
              <a:gd name="connsiteX169" fmla="*/ 458520 w 849262"/>
              <a:gd name="connsiteY169" fmla="*/ 704293 h 908683"/>
              <a:gd name="connsiteX170" fmla="*/ 458520 w 849262"/>
              <a:gd name="connsiteY170" fmla="*/ 705486 h 908683"/>
              <a:gd name="connsiteX171" fmla="*/ 459581 w 849262"/>
              <a:gd name="connsiteY171" fmla="*/ 707742 h 908683"/>
              <a:gd name="connsiteX172" fmla="*/ 459581 w 849262"/>
              <a:gd name="connsiteY172" fmla="*/ 708935 h 908683"/>
              <a:gd name="connsiteX173" fmla="*/ 460775 w 849262"/>
              <a:gd name="connsiteY173" fmla="*/ 713445 h 908683"/>
              <a:gd name="connsiteX174" fmla="*/ 472048 w 849262"/>
              <a:gd name="connsiteY174" fmla="*/ 717954 h 908683"/>
              <a:gd name="connsiteX175" fmla="*/ 469794 w 849262"/>
              <a:gd name="connsiteY175" fmla="*/ 721403 h 908683"/>
              <a:gd name="connsiteX176" fmla="*/ 463029 w 849262"/>
              <a:gd name="connsiteY176" fmla="*/ 716894 h 908683"/>
              <a:gd name="connsiteX177" fmla="*/ 458520 w 849262"/>
              <a:gd name="connsiteY177" fmla="*/ 720210 h 908683"/>
              <a:gd name="connsiteX178" fmla="*/ 456265 w 849262"/>
              <a:gd name="connsiteY178" fmla="*/ 721403 h 908683"/>
              <a:gd name="connsiteX179" fmla="*/ 456265 w 849262"/>
              <a:gd name="connsiteY179" fmla="*/ 722464 h 908683"/>
              <a:gd name="connsiteX180" fmla="*/ 457326 w 849262"/>
              <a:gd name="connsiteY180" fmla="*/ 722464 h 908683"/>
              <a:gd name="connsiteX181" fmla="*/ 458387 w 849262"/>
              <a:gd name="connsiteY181" fmla="*/ 721403 h 908683"/>
              <a:gd name="connsiteX182" fmla="*/ 459448 w 849262"/>
              <a:gd name="connsiteY182" fmla="*/ 721403 h 908683"/>
              <a:gd name="connsiteX183" fmla="*/ 460642 w 849262"/>
              <a:gd name="connsiteY183" fmla="*/ 722464 h 908683"/>
              <a:gd name="connsiteX184" fmla="*/ 460642 w 849262"/>
              <a:gd name="connsiteY184" fmla="*/ 724719 h 908683"/>
              <a:gd name="connsiteX185" fmla="*/ 459448 w 849262"/>
              <a:gd name="connsiteY185" fmla="*/ 725780 h 908683"/>
              <a:gd name="connsiteX186" fmla="*/ 458387 w 849262"/>
              <a:gd name="connsiteY186" fmla="*/ 725780 h 908683"/>
              <a:gd name="connsiteX187" fmla="*/ 459448 w 849262"/>
              <a:gd name="connsiteY187" fmla="*/ 726974 h 908683"/>
              <a:gd name="connsiteX188" fmla="*/ 459448 w 849262"/>
              <a:gd name="connsiteY188" fmla="*/ 728035 h 908683"/>
              <a:gd name="connsiteX189" fmla="*/ 460642 w 849262"/>
              <a:gd name="connsiteY189" fmla="*/ 729229 h 908683"/>
              <a:gd name="connsiteX190" fmla="*/ 460642 w 849262"/>
              <a:gd name="connsiteY190" fmla="*/ 733738 h 908683"/>
              <a:gd name="connsiteX191" fmla="*/ 461703 w 849262"/>
              <a:gd name="connsiteY191" fmla="*/ 733738 h 908683"/>
              <a:gd name="connsiteX192" fmla="*/ 462897 w 849262"/>
              <a:gd name="connsiteY192" fmla="*/ 734799 h 908683"/>
              <a:gd name="connsiteX193" fmla="*/ 462897 w 849262"/>
              <a:gd name="connsiteY193" fmla="*/ 735860 h 908683"/>
              <a:gd name="connsiteX194" fmla="*/ 461703 w 849262"/>
              <a:gd name="connsiteY194" fmla="*/ 735860 h 908683"/>
              <a:gd name="connsiteX195" fmla="*/ 461703 w 849262"/>
              <a:gd name="connsiteY195" fmla="*/ 737054 h 908683"/>
              <a:gd name="connsiteX196" fmla="*/ 463958 w 849262"/>
              <a:gd name="connsiteY196" fmla="*/ 737054 h 908683"/>
              <a:gd name="connsiteX197" fmla="*/ 463958 w 849262"/>
              <a:gd name="connsiteY197" fmla="*/ 735860 h 908683"/>
              <a:gd name="connsiteX198" fmla="*/ 465019 w 849262"/>
              <a:gd name="connsiteY198" fmla="*/ 735860 h 908683"/>
              <a:gd name="connsiteX199" fmla="*/ 465019 w 849262"/>
              <a:gd name="connsiteY199" fmla="*/ 739309 h 908683"/>
              <a:gd name="connsiteX200" fmla="*/ 466080 w 849262"/>
              <a:gd name="connsiteY200" fmla="*/ 740370 h 908683"/>
              <a:gd name="connsiteX201" fmla="*/ 466080 w 849262"/>
              <a:gd name="connsiteY201" fmla="*/ 739309 h 908683"/>
              <a:gd name="connsiteX202" fmla="*/ 467274 w 849262"/>
              <a:gd name="connsiteY202" fmla="*/ 738115 h 908683"/>
              <a:gd name="connsiteX203" fmla="*/ 468335 w 849262"/>
              <a:gd name="connsiteY203" fmla="*/ 738115 h 908683"/>
              <a:gd name="connsiteX204" fmla="*/ 467274 w 849262"/>
              <a:gd name="connsiteY204" fmla="*/ 739309 h 908683"/>
              <a:gd name="connsiteX205" fmla="*/ 467274 w 849262"/>
              <a:gd name="connsiteY205" fmla="*/ 740370 h 908683"/>
              <a:gd name="connsiteX206" fmla="*/ 468335 w 849262"/>
              <a:gd name="connsiteY206" fmla="*/ 740370 h 908683"/>
              <a:gd name="connsiteX207" fmla="*/ 468335 w 849262"/>
              <a:gd name="connsiteY207" fmla="*/ 742625 h 908683"/>
              <a:gd name="connsiteX208" fmla="*/ 469396 w 849262"/>
              <a:gd name="connsiteY208" fmla="*/ 742625 h 908683"/>
              <a:gd name="connsiteX209" fmla="*/ 469396 w 849262"/>
              <a:gd name="connsiteY209" fmla="*/ 741564 h 908683"/>
              <a:gd name="connsiteX210" fmla="*/ 471651 w 849262"/>
              <a:gd name="connsiteY210" fmla="*/ 741564 h 908683"/>
              <a:gd name="connsiteX211" fmla="*/ 472712 w 849262"/>
              <a:gd name="connsiteY211" fmla="*/ 742625 h 908683"/>
              <a:gd name="connsiteX212" fmla="*/ 477221 w 849262"/>
              <a:gd name="connsiteY212" fmla="*/ 742625 h 908683"/>
              <a:gd name="connsiteX213" fmla="*/ 477221 w 849262"/>
              <a:gd name="connsiteY213" fmla="*/ 743818 h 908683"/>
              <a:gd name="connsiteX214" fmla="*/ 478415 w 849262"/>
              <a:gd name="connsiteY214" fmla="*/ 743818 h 908683"/>
              <a:gd name="connsiteX215" fmla="*/ 478415 w 849262"/>
              <a:gd name="connsiteY215" fmla="*/ 747134 h 908683"/>
              <a:gd name="connsiteX216" fmla="*/ 479476 w 849262"/>
              <a:gd name="connsiteY216" fmla="*/ 748195 h 908683"/>
              <a:gd name="connsiteX217" fmla="*/ 479476 w 849262"/>
              <a:gd name="connsiteY217" fmla="*/ 756020 h 908683"/>
              <a:gd name="connsiteX218" fmla="*/ 493005 w 849262"/>
              <a:gd name="connsiteY218" fmla="*/ 760530 h 908683"/>
              <a:gd name="connsiteX219" fmla="*/ 496321 w 849262"/>
              <a:gd name="connsiteY219" fmla="*/ 759469 h 908683"/>
              <a:gd name="connsiteX220" fmla="*/ 497382 w 849262"/>
              <a:gd name="connsiteY220" fmla="*/ 760530 h 908683"/>
              <a:gd name="connsiteX221" fmla="*/ 497382 w 849262"/>
              <a:gd name="connsiteY221" fmla="*/ 762785 h 908683"/>
              <a:gd name="connsiteX222" fmla="*/ 500698 w 849262"/>
              <a:gd name="connsiteY222" fmla="*/ 762785 h 908683"/>
              <a:gd name="connsiteX223" fmla="*/ 506401 w 849262"/>
              <a:gd name="connsiteY223" fmla="*/ 770611 h 908683"/>
              <a:gd name="connsiteX224" fmla="*/ 504146 w 849262"/>
              <a:gd name="connsiteY224" fmla="*/ 773927 h 908683"/>
              <a:gd name="connsiteX225" fmla="*/ 506401 w 849262"/>
              <a:gd name="connsiteY225" fmla="*/ 776181 h 908683"/>
              <a:gd name="connsiteX226" fmla="*/ 488363 w 849262"/>
              <a:gd name="connsiteY226" fmla="*/ 790772 h 908683"/>
              <a:gd name="connsiteX227" fmla="*/ 496188 w 849262"/>
              <a:gd name="connsiteY227" fmla="*/ 818890 h 908683"/>
              <a:gd name="connsiteX228" fmla="*/ 496188 w 849262"/>
              <a:gd name="connsiteY228" fmla="*/ 824461 h 908683"/>
              <a:gd name="connsiteX229" fmla="*/ 498443 w 849262"/>
              <a:gd name="connsiteY229" fmla="*/ 825654 h 908683"/>
              <a:gd name="connsiteX230" fmla="*/ 496188 w 849262"/>
              <a:gd name="connsiteY230" fmla="*/ 833480 h 908683"/>
              <a:gd name="connsiteX231" fmla="*/ 509717 w 849262"/>
              <a:gd name="connsiteY231" fmla="*/ 826715 h 908683"/>
              <a:gd name="connsiteX232" fmla="*/ 510911 w 849262"/>
              <a:gd name="connsiteY232" fmla="*/ 841306 h 908683"/>
              <a:gd name="connsiteX233" fmla="*/ 489556 w 849262"/>
              <a:gd name="connsiteY233" fmla="*/ 851385 h 908683"/>
              <a:gd name="connsiteX234" fmla="*/ 479476 w 849262"/>
              <a:gd name="connsiteY234" fmla="*/ 852446 h 908683"/>
              <a:gd name="connsiteX235" fmla="*/ 477221 w 849262"/>
              <a:gd name="connsiteY235" fmla="*/ 852446 h 908683"/>
              <a:gd name="connsiteX236" fmla="*/ 473906 w 849262"/>
              <a:gd name="connsiteY236" fmla="*/ 851385 h 908683"/>
              <a:gd name="connsiteX237" fmla="*/ 473906 w 849262"/>
              <a:gd name="connsiteY237" fmla="*/ 856956 h 908683"/>
              <a:gd name="connsiteX238" fmla="*/ 475099 w 849262"/>
              <a:gd name="connsiteY238" fmla="*/ 863721 h 908683"/>
              <a:gd name="connsiteX239" fmla="*/ 477354 w 849262"/>
              <a:gd name="connsiteY239" fmla="*/ 869291 h 908683"/>
              <a:gd name="connsiteX240" fmla="*/ 479609 w 849262"/>
              <a:gd name="connsiteY240" fmla="*/ 868230 h 908683"/>
              <a:gd name="connsiteX241" fmla="*/ 493137 w 849262"/>
              <a:gd name="connsiteY241" fmla="*/ 860405 h 908683"/>
              <a:gd name="connsiteX242" fmla="*/ 500963 w 849262"/>
              <a:gd name="connsiteY242" fmla="*/ 870485 h 908683"/>
              <a:gd name="connsiteX243" fmla="*/ 485180 w 849262"/>
              <a:gd name="connsiteY243" fmla="*/ 908684 h 908683"/>
              <a:gd name="connsiteX244" fmla="*/ 476160 w 849262"/>
              <a:gd name="connsiteY244" fmla="*/ 896349 h 908683"/>
              <a:gd name="connsiteX245" fmla="*/ 467141 w 849262"/>
              <a:gd name="connsiteY245" fmla="*/ 885075 h 908683"/>
              <a:gd name="connsiteX246" fmla="*/ 461438 w 849262"/>
              <a:gd name="connsiteY246" fmla="*/ 878310 h 908683"/>
              <a:gd name="connsiteX247" fmla="*/ 454673 w 849262"/>
              <a:gd name="connsiteY247" fmla="*/ 877116 h 908683"/>
              <a:gd name="connsiteX248" fmla="*/ 454673 w 849262"/>
              <a:gd name="connsiteY248" fmla="*/ 879372 h 908683"/>
              <a:gd name="connsiteX249" fmla="*/ 457989 w 849262"/>
              <a:gd name="connsiteY249" fmla="*/ 883881 h 908683"/>
              <a:gd name="connsiteX250" fmla="*/ 454673 w 849262"/>
              <a:gd name="connsiteY250" fmla="*/ 887197 h 908683"/>
              <a:gd name="connsiteX251" fmla="*/ 447909 w 849262"/>
              <a:gd name="connsiteY251" fmla="*/ 880432 h 908683"/>
              <a:gd name="connsiteX252" fmla="*/ 444593 w 849262"/>
              <a:gd name="connsiteY252" fmla="*/ 881494 h 908683"/>
              <a:gd name="connsiteX253" fmla="*/ 444593 w 849262"/>
              <a:gd name="connsiteY253" fmla="*/ 880432 h 908683"/>
              <a:gd name="connsiteX254" fmla="*/ 430003 w 849262"/>
              <a:gd name="connsiteY254" fmla="*/ 873669 h 908683"/>
              <a:gd name="connsiteX255" fmla="*/ 432258 w 849262"/>
              <a:gd name="connsiteY255" fmla="*/ 869159 h 908683"/>
              <a:gd name="connsiteX256" fmla="*/ 426687 w 849262"/>
              <a:gd name="connsiteY256" fmla="*/ 862394 h 908683"/>
              <a:gd name="connsiteX257" fmla="*/ 430003 w 849262"/>
              <a:gd name="connsiteY257" fmla="*/ 855630 h 908683"/>
              <a:gd name="connsiteX258" fmla="*/ 428942 w 849262"/>
              <a:gd name="connsiteY258" fmla="*/ 854569 h 908683"/>
              <a:gd name="connsiteX259" fmla="*/ 431197 w 849262"/>
              <a:gd name="connsiteY259" fmla="*/ 851253 h 908683"/>
              <a:gd name="connsiteX260" fmla="*/ 396314 w 849262"/>
              <a:gd name="connsiteY260" fmla="*/ 827644 h 908683"/>
              <a:gd name="connsiteX261" fmla="*/ 381724 w 849262"/>
              <a:gd name="connsiteY261" fmla="*/ 817563 h 908683"/>
              <a:gd name="connsiteX262" fmla="*/ 349096 w 849262"/>
              <a:gd name="connsiteY262" fmla="*/ 795015 h 908683"/>
              <a:gd name="connsiteX263" fmla="*/ 329996 w 849262"/>
              <a:gd name="connsiteY263" fmla="*/ 793822 h 908683"/>
              <a:gd name="connsiteX264" fmla="*/ 329996 w 849262"/>
              <a:gd name="connsiteY264" fmla="*/ 799525 h 908683"/>
              <a:gd name="connsiteX265" fmla="*/ 332251 w 849262"/>
              <a:gd name="connsiteY265" fmla="*/ 802841 h 908683"/>
              <a:gd name="connsiteX266" fmla="*/ 334506 w 849262"/>
              <a:gd name="connsiteY266" fmla="*/ 808411 h 908683"/>
              <a:gd name="connsiteX267" fmla="*/ 332251 w 849262"/>
              <a:gd name="connsiteY267" fmla="*/ 809473 h 908683"/>
              <a:gd name="connsiteX268" fmla="*/ 320977 w 849262"/>
              <a:gd name="connsiteY268" fmla="*/ 792628 h 908683"/>
              <a:gd name="connsiteX269" fmla="*/ 309703 w 849262"/>
              <a:gd name="connsiteY269" fmla="*/ 782547 h 908683"/>
              <a:gd name="connsiteX270" fmla="*/ 269250 w 849262"/>
              <a:gd name="connsiteY270" fmla="*/ 763449 h 908683"/>
              <a:gd name="connsiteX271" fmla="*/ 266995 w 849262"/>
              <a:gd name="connsiteY271" fmla="*/ 764642 h 908683"/>
              <a:gd name="connsiteX272" fmla="*/ 264740 w 849262"/>
              <a:gd name="connsiteY272" fmla="*/ 766897 h 908683"/>
              <a:gd name="connsiteX273" fmla="*/ 263546 w 849262"/>
              <a:gd name="connsiteY273" fmla="*/ 769152 h 908683"/>
              <a:gd name="connsiteX274" fmla="*/ 264740 w 849262"/>
              <a:gd name="connsiteY274" fmla="*/ 775916 h 908683"/>
              <a:gd name="connsiteX275" fmla="*/ 266995 w 849262"/>
              <a:gd name="connsiteY275" fmla="*/ 775916 h 908683"/>
              <a:gd name="connsiteX276" fmla="*/ 268056 w 849262"/>
              <a:gd name="connsiteY276" fmla="*/ 779364 h 908683"/>
              <a:gd name="connsiteX277" fmla="*/ 266995 w 849262"/>
              <a:gd name="connsiteY277" fmla="*/ 782680 h 908683"/>
              <a:gd name="connsiteX278" fmla="*/ 263679 w 849262"/>
              <a:gd name="connsiteY278" fmla="*/ 781487 h 908683"/>
              <a:gd name="connsiteX279" fmla="*/ 262618 w 849262"/>
              <a:gd name="connsiteY279" fmla="*/ 780426 h 908683"/>
              <a:gd name="connsiteX280" fmla="*/ 263679 w 849262"/>
              <a:gd name="connsiteY280" fmla="*/ 774855 h 908683"/>
              <a:gd name="connsiteX281" fmla="*/ 261424 w 849262"/>
              <a:gd name="connsiteY281" fmla="*/ 768091 h 908683"/>
              <a:gd name="connsiteX282" fmla="*/ 261424 w 849262"/>
              <a:gd name="connsiteY282" fmla="*/ 765836 h 908683"/>
              <a:gd name="connsiteX283" fmla="*/ 256914 w 849262"/>
              <a:gd name="connsiteY283" fmla="*/ 758010 h 908683"/>
              <a:gd name="connsiteX284" fmla="*/ 237815 w 849262"/>
              <a:gd name="connsiteY284" fmla="*/ 748991 h 908683"/>
              <a:gd name="connsiteX285" fmla="*/ 231051 w 849262"/>
              <a:gd name="connsiteY285" fmla="*/ 741165 h 908683"/>
              <a:gd name="connsiteX286" fmla="*/ 228796 w 849262"/>
              <a:gd name="connsiteY286" fmla="*/ 736656 h 908683"/>
              <a:gd name="connsiteX287" fmla="*/ 227602 w 849262"/>
              <a:gd name="connsiteY287" fmla="*/ 734402 h 908683"/>
              <a:gd name="connsiteX288" fmla="*/ 226541 w 849262"/>
              <a:gd name="connsiteY288" fmla="*/ 734402 h 908683"/>
              <a:gd name="connsiteX289" fmla="*/ 224286 w 849262"/>
              <a:gd name="connsiteY289" fmla="*/ 731086 h 908683"/>
              <a:gd name="connsiteX290" fmla="*/ 223225 w 849262"/>
              <a:gd name="connsiteY290" fmla="*/ 729892 h 908683"/>
              <a:gd name="connsiteX291" fmla="*/ 218716 w 849262"/>
              <a:gd name="connsiteY291" fmla="*/ 728830 h 908683"/>
              <a:gd name="connsiteX292" fmla="*/ 216461 w 849262"/>
              <a:gd name="connsiteY292" fmla="*/ 724321 h 908683"/>
              <a:gd name="connsiteX293" fmla="*/ 217654 w 849262"/>
              <a:gd name="connsiteY293" fmla="*/ 723260 h 908683"/>
              <a:gd name="connsiteX294" fmla="*/ 213145 w 849262"/>
              <a:gd name="connsiteY294" fmla="*/ 723260 h 908683"/>
              <a:gd name="connsiteX295" fmla="*/ 214206 w 849262"/>
              <a:gd name="connsiteY295" fmla="*/ 721005 h 908683"/>
              <a:gd name="connsiteX296" fmla="*/ 211951 w 849262"/>
              <a:gd name="connsiteY296" fmla="*/ 718750 h 908683"/>
              <a:gd name="connsiteX297" fmla="*/ 215267 w 849262"/>
              <a:gd name="connsiteY297" fmla="*/ 717557 h 908683"/>
              <a:gd name="connsiteX298" fmla="*/ 210757 w 849262"/>
              <a:gd name="connsiteY298" fmla="*/ 710792 h 908683"/>
              <a:gd name="connsiteX299" fmla="*/ 209696 w 849262"/>
              <a:gd name="connsiteY299" fmla="*/ 713047 h 908683"/>
              <a:gd name="connsiteX300" fmla="*/ 206248 w 849262"/>
              <a:gd name="connsiteY300" fmla="*/ 709598 h 908683"/>
              <a:gd name="connsiteX301" fmla="*/ 208502 w 849262"/>
              <a:gd name="connsiteY301" fmla="*/ 707344 h 908683"/>
              <a:gd name="connsiteX302" fmla="*/ 200677 w 849262"/>
              <a:gd name="connsiteY302" fmla="*/ 697263 h 908683"/>
              <a:gd name="connsiteX303" fmla="*/ 174813 w 849262"/>
              <a:gd name="connsiteY303" fmla="*/ 674716 h 908683"/>
              <a:gd name="connsiteX304" fmla="*/ 174813 w 849262"/>
              <a:gd name="connsiteY304" fmla="*/ 669012 h 908683"/>
              <a:gd name="connsiteX305" fmla="*/ 175874 w 849262"/>
              <a:gd name="connsiteY305" fmla="*/ 666757 h 908683"/>
              <a:gd name="connsiteX306" fmla="*/ 175874 w 849262"/>
              <a:gd name="connsiteY306" fmla="*/ 663309 h 908683"/>
              <a:gd name="connsiteX307" fmla="*/ 174813 w 849262"/>
              <a:gd name="connsiteY307" fmla="*/ 662248 h 908683"/>
              <a:gd name="connsiteX308" fmla="*/ 174813 w 849262"/>
              <a:gd name="connsiteY308" fmla="*/ 661054 h 908683"/>
              <a:gd name="connsiteX309" fmla="*/ 177068 w 849262"/>
              <a:gd name="connsiteY309" fmla="*/ 655484 h 908683"/>
              <a:gd name="connsiteX310" fmla="*/ 178129 w 849262"/>
              <a:gd name="connsiteY310" fmla="*/ 655484 h 908683"/>
              <a:gd name="connsiteX311" fmla="*/ 178129 w 849262"/>
              <a:gd name="connsiteY311" fmla="*/ 657738 h 908683"/>
              <a:gd name="connsiteX312" fmla="*/ 180384 w 849262"/>
              <a:gd name="connsiteY312" fmla="*/ 654422 h 908683"/>
              <a:gd name="connsiteX313" fmla="*/ 179190 w 849262"/>
              <a:gd name="connsiteY313" fmla="*/ 653228 h 908683"/>
              <a:gd name="connsiteX314" fmla="*/ 179190 w 849262"/>
              <a:gd name="connsiteY314" fmla="*/ 649912 h 908683"/>
              <a:gd name="connsiteX315" fmla="*/ 176935 w 849262"/>
              <a:gd name="connsiteY315" fmla="*/ 647658 h 908683"/>
              <a:gd name="connsiteX316" fmla="*/ 176935 w 849262"/>
              <a:gd name="connsiteY316" fmla="*/ 646596 h 908683"/>
              <a:gd name="connsiteX317" fmla="*/ 175742 w 849262"/>
              <a:gd name="connsiteY317" fmla="*/ 646596 h 908683"/>
              <a:gd name="connsiteX318" fmla="*/ 176935 w 849262"/>
              <a:gd name="connsiteY318" fmla="*/ 645403 h 908683"/>
              <a:gd name="connsiteX319" fmla="*/ 177997 w 849262"/>
              <a:gd name="connsiteY319" fmla="*/ 643149 h 908683"/>
              <a:gd name="connsiteX320" fmla="*/ 176935 w 849262"/>
              <a:gd name="connsiteY320" fmla="*/ 643149 h 908683"/>
              <a:gd name="connsiteX321" fmla="*/ 172426 w 849262"/>
              <a:gd name="connsiteY321" fmla="*/ 644342 h 908683"/>
              <a:gd name="connsiteX322" fmla="*/ 160091 w 849262"/>
              <a:gd name="connsiteY322" fmla="*/ 610653 h 908683"/>
              <a:gd name="connsiteX323" fmla="*/ 155581 w 849262"/>
              <a:gd name="connsiteY323" fmla="*/ 611714 h 908683"/>
              <a:gd name="connsiteX324" fmla="*/ 135288 w 849262"/>
              <a:gd name="connsiteY324" fmla="*/ 584656 h 908683"/>
              <a:gd name="connsiteX325" fmla="*/ 121759 w 849262"/>
              <a:gd name="connsiteY325" fmla="*/ 572321 h 908683"/>
              <a:gd name="connsiteX326" fmla="*/ 122820 w 849262"/>
              <a:gd name="connsiteY326" fmla="*/ 569005 h 908683"/>
              <a:gd name="connsiteX327" fmla="*/ 118311 w 849262"/>
              <a:gd name="connsiteY327" fmla="*/ 561180 h 908683"/>
              <a:gd name="connsiteX328" fmla="*/ 113801 w 849262"/>
              <a:gd name="connsiteY328" fmla="*/ 563435 h 908683"/>
              <a:gd name="connsiteX329" fmla="*/ 110485 w 849262"/>
              <a:gd name="connsiteY329" fmla="*/ 555609 h 908683"/>
              <a:gd name="connsiteX330" fmla="*/ 109424 w 849262"/>
              <a:gd name="connsiteY330" fmla="*/ 556803 h 908683"/>
              <a:gd name="connsiteX331" fmla="*/ 100405 w 849262"/>
              <a:gd name="connsiteY331" fmla="*/ 546723 h 908683"/>
              <a:gd name="connsiteX332" fmla="*/ 101599 w 849262"/>
              <a:gd name="connsiteY332" fmla="*/ 543407 h 908683"/>
              <a:gd name="connsiteX333" fmla="*/ 98150 w 849262"/>
              <a:gd name="connsiteY333" fmla="*/ 542213 h 908683"/>
              <a:gd name="connsiteX334" fmla="*/ 93640 w 849262"/>
              <a:gd name="connsiteY334" fmla="*/ 541152 h 908683"/>
              <a:gd name="connsiteX335" fmla="*/ 91386 w 849262"/>
              <a:gd name="connsiteY335" fmla="*/ 520859 h 908683"/>
              <a:gd name="connsiteX336" fmla="*/ 92447 w 849262"/>
              <a:gd name="connsiteY336" fmla="*/ 514094 h 908683"/>
              <a:gd name="connsiteX337" fmla="*/ 89131 w 849262"/>
              <a:gd name="connsiteY337" fmla="*/ 512901 h 908683"/>
              <a:gd name="connsiteX338" fmla="*/ 87937 w 849262"/>
              <a:gd name="connsiteY338" fmla="*/ 512901 h 908683"/>
              <a:gd name="connsiteX339" fmla="*/ 71093 w 849262"/>
              <a:gd name="connsiteY339" fmla="*/ 478018 h 908683"/>
              <a:gd name="connsiteX340" fmla="*/ 61012 w 849262"/>
              <a:gd name="connsiteY340" fmla="*/ 458918 h 908683"/>
              <a:gd name="connsiteX341" fmla="*/ 57696 w 849262"/>
              <a:gd name="connsiteY341" fmla="*/ 452154 h 908683"/>
              <a:gd name="connsiteX342" fmla="*/ 54380 w 849262"/>
              <a:gd name="connsiteY342" fmla="*/ 458918 h 908683"/>
              <a:gd name="connsiteX343" fmla="*/ 46422 w 849262"/>
              <a:gd name="connsiteY343" fmla="*/ 446583 h 908683"/>
              <a:gd name="connsiteX344" fmla="*/ 48677 w 849262"/>
              <a:gd name="connsiteY344" fmla="*/ 442073 h 908683"/>
              <a:gd name="connsiteX345" fmla="*/ 55441 w 849262"/>
              <a:gd name="connsiteY345" fmla="*/ 437564 h 908683"/>
              <a:gd name="connsiteX346" fmla="*/ 54380 w 849262"/>
              <a:gd name="connsiteY346" fmla="*/ 433054 h 908683"/>
              <a:gd name="connsiteX347" fmla="*/ 56635 w 849262"/>
              <a:gd name="connsiteY347" fmla="*/ 429738 h 908683"/>
              <a:gd name="connsiteX348" fmla="*/ 55441 w 849262"/>
              <a:gd name="connsiteY348" fmla="*/ 426290 h 908683"/>
              <a:gd name="connsiteX349" fmla="*/ 53187 w 849262"/>
              <a:gd name="connsiteY349" fmla="*/ 422974 h 908683"/>
              <a:gd name="connsiteX350" fmla="*/ 52126 w 849262"/>
              <a:gd name="connsiteY350" fmla="*/ 419658 h 908683"/>
              <a:gd name="connsiteX351" fmla="*/ 48810 w 849262"/>
              <a:gd name="connsiteY351" fmla="*/ 417403 h 908683"/>
              <a:gd name="connsiteX352" fmla="*/ 44300 w 849262"/>
              <a:gd name="connsiteY352" fmla="*/ 420719 h 908683"/>
              <a:gd name="connsiteX353" fmla="*/ 40984 w 849262"/>
              <a:gd name="connsiteY353" fmla="*/ 419658 h 908683"/>
              <a:gd name="connsiteX354" fmla="*/ 43239 w 849262"/>
              <a:gd name="connsiteY354" fmla="*/ 415149 h 908683"/>
              <a:gd name="connsiteX355" fmla="*/ 51065 w 849262"/>
              <a:gd name="connsiteY355" fmla="*/ 412893 h 908683"/>
              <a:gd name="connsiteX356" fmla="*/ 44300 w 849262"/>
              <a:gd name="connsiteY356" fmla="*/ 391539 h 908683"/>
              <a:gd name="connsiteX357" fmla="*/ 44300 w 849262"/>
              <a:gd name="connsiteY357" fmla="*/ 378010 h 908683"/>
              <a:gd name="connsiteX358" fmla="*/ 20691 w 849262"/>
              <a:gd name="connsiteY358" fmla="*/ 301480 h 908683"/>
              <a:gd name="connsiteX359" fmla="*/ 24007 w 849262"/>
              <a:gd name="connsiteY359" fmla="*/ 301480 h 908683"/>
              <a:gd name="connsiteX360" fmla="*/ 24007 w 849262"/>
              <a:gd name="connsiteY360" fmla="*/ 300286 h 908683"/>
              <a:gd name="connsiteX361" fmla="*/ 22813 w 849262"/>
              <a:gd name="connsiteY361" fmla="*/ 298032 h 908683"/>
              <a:gd name="connsiteX362" fmla="*/ 22813 w 849262"/>
              <a:gd name="connsiteY362" fmla="*/ 296970 h 908683"/>
              <a:gd name="connsiteX363" fmla="*/ 28516 w 849262"/>
              <a:gd name="connsiteY363" fmla="*/ 301480 h 908683"/>
              <a:gd name="connsiteX364" fmla="*/ 30771 w 849262"/>
              <a:gd name="connsiteY364" fmla="*/ 303735 h 908683"/>
              <a:gd name="connsiteX365" fmla="*/ 33026 w 849262"/>
              <a:gd name="connsiteY365" fmla="*/ 302674 h 908683"/>
              <a:gd name="connsiteX366" fmla="*/ 33026 w 849262"/>
              <a:gd name="connsiteY366" fmla="*/ 293654 h 908683"/>
              <a:gd name="connsiteX367" fmla="*/ 35281 w 849262"/>
              <a:gd name="connsiteY367" fmla="*/ 294716 h 908683"/>
              <a:gd name="connsiteX368" fmla="*/ 37536 w 849262"/>
              <a:gd name="connsiteY368" fmla="*/ 292461 h 908683"/>
              <a:gd name="connsiteX369" fmla="*/ 42046 w 849262"/>
              <a:gd name="connsiteY369" fmla="*/ 293654 h 908683"/>
              <a:gd name="connsiteX370" fmla="*/ 40984 w 849262"/>
              <a:gd name="connsiteY370" fmla="*/ 295910 h 908683"/>
              <a:gd name="connsiteX371" fmla="*/ 42046 w 849262"/>
              <a:gd name="connsiteY371" fmla="*/ 297103 h 908683"/>
              <a:gd name="connsiteX372" fmla="*/ 46555 w 849262"/>
              <a:gd name="connsiteY372" fmla="*/ 293787 h 908683"/>
              <a:gd name="connsiteX373" fmla="*/ 45494 w 849262"/>
              <a:gd name="connsiteY373" fmla="*/ 291533 h 908683"/>
              <a:gd name="connsiteX374" fmla="*/ 45494 w 849262"/>
              <a:gd name="connsiteY374" fmla="*/ 290339 h 908683"/>
              <a:gd name="connsiteX375" fmla="*/ 43239 w 849262"/>
              <a:gd name="connsiteY375" fmla="*/ 290339 h 908683"/>
              <a:gd name="connsiteX376" fmla="*/ 40984 w 849262"/>
              <a:gd name="connsiteY376" fmla="*/ 288084 h 908683"/>
              <a:gd name="connsiteX377" fmla="*/ 42046 w 849262"/>
              <a:gd name="connsiteY377" fmla="*/ 287023 h 908683"/>
              <a:gd name="connsiteX378" fmla="*/ 45361 w 849262"/>
              <a:gd name="connsiteY378" fmla="*/ 289278 h 908683"/>
              <a:gd name="connsiteX379" fmla="*/ 48677 w 849262"/>
              <a:gd name="connsiteY379" fmla="*/ 292594 h 908683"/>
              <a:gd name="connsiteX380" fmla="*/ 58757 w 849262"/>
              <a:gd name="connsiteY380" fmla="*/ 285829 h 908683"/>
              <a:gd name="connsiteX381" fmla="*/ 40719 w 849262"/>
              <a:gd name="connsiteY381" fmla="*/ 246436 h 908683"/>
              <a:gd name="connsiteX382" fmla="*/ 37403 w 849262"/>
              <a:gd name="connsiteY382" fmla="*/ 239672 h 908683"/>
              <a:gd name="connsiteX383" fmla="*/ 37403 w 849262"/>
              <a:gd name="connsiteY383" fmla="*/ 236356 h 908683"/>
              <a:gd name="connsiteX384" fmla="*/ 36342 w 849262"/>
              <a:gd name="connsiteY384" fmla="*/ 237550 h 908683"/>
              <a:gd name="connsiteX385" fmla="*/ 34087 w 849262"/>
              <a:gd name="connsiteY385" fmla="*/ 235295 h 908683"/>
              <a:gd name="connsiteX386" fmla="*/ 37403 w 849262"/>
              <a:gd name="connsiteY386" fmla="*/ 230785 h 908683"/>
              <a:gd name="connsiteX387" fmla="*/ 49738 w 849262"/>
              <a:gd name="connsiteY387" fmla="*/ 233040 h 908683"/>
              <a:gd name="connsiteX388" fmla="*/ 50799 w 849262"/>
              <a:gd name="connsiteY388" fmla="*/ 229724 h 908683"/>
              <a:gd name="connsiteX389" fmla="*/ 46290 w 849262"/>
              <a:gd name="connsiteY389" fmla="*/ 228531 h 908683"/>
              <a:gd name="connsiteX390" fmla="*/ 42974 w 849262"/>
              <a:gd name="connsiteY390" fmla="*/ 228531 h 908683"/>
              <a:gd name="connsiteX391" fmla="*/ 42974 w 849262"/>
              <a:gd name="connsiteY391" fmla="*/ 229724 h 908683"/>
              <a:gd name="connsiteX392" fmla="*/ 37403 w 849262"/>
              <a:gd name="connsiteY392" fmla="*/ 228531 h 908683"/>
              <a:gd name="connsiteX393" fmla="*/ 38464 w 849262"/>
              <a:gd name="connsiteY393" fmla="*/ 218451 h 908683"/>
              <a:gd name="connsiteX394" fmla="*/ 57564 w 849262"/>
              <a:gd name="connsiteY394" fmla="*/ 182506 h 908683"/>
              <a:gd name="connsiteX395" fmla="*/ 30506 w 849262"/>
              <a:gd name="connsiteY395" fmla="*/ 155449 h 908683"/>
              <a:gd name="connsiteX396" fmla="*/ 133 w 849262"/>
              <a:gd name="connsiteY396" fmla="*/ 136349 h 908683"/>
              <a:gd name="connsiteX397" fmla="*/ 133 w 849262"/>
              <a:gd name="connsiteY397" fmla="*/ 131839 h 908683"/>
              <a:gd name="connsiteX398" fmla="*/ 2387 w 849262"/>
              <a:gd name="connsiteY398" fmla="*/ 130779 h 908683"/>
              <a:gd name="connsiteX399" fmla="*/ 3581 w 849262"/>
              <a:gd name="connsiteY399" fmla="*/ 129585 h 908683"/>
              <a:gd name="connsiteX400" fmla="*/ 266 w 849262"/>
              <a:gd name="connsiteY400" fmla="*/ 129585 h 908683"/>
              <a:gd name="connsiteX401" fmla="*/ 1326 w 849262"/>
              <a:gd name="connsiteY401" fmla="*/ 119504 h 908683"/>
              <a:gd name="connsiteX402" fmla="*/ 2387 w 849262"/>
              <a:gd name="connsiteY402" fmla="*/ 119504 h 908683"/>
              <a:gd name="connsiteX403" fmla="*/ 4642 w 849262"/>
              <a:gd name="connsiteY403" fmla="*/ 125208 h 908683"/>
              <a:gd name="connsiteX404" fmla="*/ 7958 w 849262"/>
              <a:gd name="connsiteY404" fmla="*/ 125208 h 908683"/>
              <a:gd name="connsiteX405" fmla="*/ 11274 w 849262"/>
              <a:gd name="connsiteY405" fmla="*/ 128523 h 908683"/>
              <a:gd name="connsiteX406" fmla="*/ 10080 w 849262"/>
              <a:gd name="connsiteY406" fmla="*/ 130779 h 908683"/>
              <a:gd name="connsiteX407" fmla="*/ 12335 w 849262"/>
              <a:gd name="connsiteY407" fmla="*/ 133033 h 908683"/>
              <a:gd name="connsiteX408" fmla="*/ 12335 w 849262"/>
              <a:gd name="connsiteY408" fmla="*/ 131839 h 908683"/>
              <a:gd name="connsiteX409" fmla="*/ 14590 w 849262"/>
              <a:gd name="connsiteY409" fmla="*/ 133033 h 908683"/>
              <a:gd name="connsiteX410" fmla="*/ 12335 w 849262"/>
              <a:gd name="connsiteY410" fmla="*/ 129585 h 908683"/>
              <a:gd name="connsiteX411" fmla="*/ 12335 w 849262"/>
              <a:gd name="connsiteY411" fmla="*/ 127330 h 908683"/>
              <a:gd name="connsiteX412" fmla="*/ 7825 w 849262"/>
              <a:gd name="connsiteY412" fmla="*/ 125076 h 908683"/>
              <a:gd name="connsiteX413" fmla="*/ 12335 w 849262"/>
              <a:gd name="connsiteY413" fmla="*/ 120566 h 908683"/>
              <a:gd name="connsiteX414" fmla="*/ 14590 w 849262"/>
              <a:gd name="connsiteY414" fmla="*/ 122820 h 908683"/>
              <a:gd name="connsiteX415" fmla="*/ 17906 w 849262"/>
              <a:gd name="connsiteY415" fmla="*/ 123882 h 908683"/>
              <a:gd name="connsiteX416" fmla="*/ 22415 w 849262"/>
              <a:gd name="connsiteY416" fmla="*/ 128392 h 908683"/>
              <a:gd name="connsiteX417" fmla="*/ 23609 w 849262"/>
              <a:gd name="connsiteY417" fmla="*/ 126136 h 908683"/>
              <a:gd name="connsiteX418" fmla="*/ 19099 w 849262"/>
              <a:gd name="connsiteY418" fmla="*/ 120566 h 908683"/>
              <a:gd name="connsiteX419" fmla="*/ 7825 w 849262"/>
              <a:gd name="connsiteY419" fmla="*/ 110485 h 908683"/>
              <a:gd name="connsiteX420" fmla="*/ 3316 w 849262"/>
              <a:gd name="connsiteY420" fmla="*/ 108231 h 908683"/>
              <a:gd name="connsiteX421" fmla="*/ 2122 w 849262"/>
              <a:gd name="connsiteY421" fmla="*/ 109292 h 908683"/>
              <a:gd name="connsiteX422" fmla="*/ 3316 w 849262"/>
              <a:gd name="connsiteY422" fmla="*/ 113801 h 908683"/>
              <a:gd name="connsiteX423" fmla="*/ 2122 w 849262"/>
              <a:gd name="connsiteY423" fmla="*/ 114995 h 908683"/>
              <a:gd name="connsiteX424" fmla="*/ 1061 w 849262"/>
              <a:gd name="connsiteY424" fmla="*/ 114995 h 908683"/>
              <a:gd name="connsiteX425" fmla="*/ 1061 w 849262"/>
              <a:gd name="connsiteY425" fmla="*/ 111547 h 908683"/>
              <a:gd name="connsiteX426" fmla="*/ 0 w 849262"/>
              <a:gd name="connsiteY426" fmla="*/ 94702 h 908683"/>
              <a:gd name="connsiteX427" fmla="*/ 3316 w 849262"/>
              <a:gd name="connsiteY427" fmla="*/ 94702 h 908683"/>
              <a:gd name="connsiteX428" fmla="*/ 5571 w 849262"/>
              <a:gd name="connsiteY428" fmla="*/ 92447 h 908683"/>
              <a:gd name="connsiteX429" fmla="*/ 6632 w 849262"/>
              <a:gd name="connsiteY429" fmla="*/ 94702 h 908683"/>
              <a:gd name="connsiteX430" fmla="*/ 7825 w 849262"/>
              <a:gd name="connsiteY430" fmla="*/ 94702 h 908683"/>
              <a:gd name="connsiteX431" fmla="*/ 7825 w 849262"/>
              <a:gd name="connsiteY431" fmla="*/ 92447 h 908683"/>
              <a:gd name="connsiteX432" fmla="*/ 5571 w 849262"/>
              <a:gd name="connsiteY432" fmla="*/ 91253 h 908683"/>
              <a:gd name="connsiteX433" fmla="*/ 5571 w 849262"/>
              <a:gd name="connsiteY433" fmla="*/ 88998 h 908683"/>
              <a:gd name="connsiteX434" fmla="*/ 6632 w 849262"/>
              <a:gd name="connsiteY434" fmla="*/ 88998 h 908683"/>
              <a:gd name="connsiteX435" fmla="*/ 5571 w 849262"/>
              <a:gd name="connsiteY435" fmla="*/ 85683 h 908683"/>
              <a:gd name="connsiteX436" fmla="*/ 3316 w 849262"/>
              <a:gd name="connsiteY436" fmla="*/ 84621 h 908683"/>
              <a:gd name="connsiteX437" fmla="*/ 4510 w 849262"/>
              <a:gd name="connsiteY437" fmla="*/ 83428 h 908683"/>
              <a:gd name="connsiteX438" fmla="*/ 6765 w 849262"/>
              <a:gd name="connsiteY438" fmla="*/ 83428 h 908683"/>
              <a:gd name="connsiteX439" fmla="*/ 7958 w 849262"/>
              <a:gd name="connsiteY439" fmla="*/ 82367 h 908683"/>
              <a:gd name="connsiteX440" fmla="*/ 13529 w 849262"/>
              <a:gd name="connsiteY440" fmla="*/ 83428 h 908683"/>
              <a:gd name="connsiteX441" fmla="*/ 19099 w 849262"/>
              <a:gd name="connsiteY441" fmla="*/ 62074 h 908683"/>
              <a:gd name="connsiteX442" fmla="*/ 23609 w 849262"/>
              <a:gd name="connsiteY442" fmla="*/ 54248 h 908683"/>
              <a:gd name="connsiteX443" fmla="*/ 33689 w 849262"/>
              <a:gd name="connsiteY443" fmla="*/ 31700 h 908683"/>
              <a:gd name="connsiteX444" fmla="*/ 49473 w 849262"/>
              <a:gd name="connsiteY444" fmla="*/ 14856 h 908683"/>
              <a:gd name="connsiteX445" fmla="*/ 59553 w 849262"/>
              <a:gd name="connsiteY445" fmla="*/ 12601 h 908683"/>
              <a:gd name="connsiteX446" fmla="*/ 68573 w 849262"/>
              <a:gd name="connsiteY446" fmla="*/ 15916 h 908683"/>
              <a:gd name="connsiteX447" fmla="*/ 68573 w 849262"/>
              <a:gd name="connsiteY447" fmla="*/ 14723 h 908683"/>
              <a:gd name="connsiteX448" fmla="*/ 69633 w 849262"/>
              <a:gd name="connsiteY448" fmla="*/ 14723 h 908683"/>
              <a:gd name="connsiteX449" fmla="*/ 70695 w 849262"/>
              <a:gd name="connsiteY449" fmla="*/ 15916 h 908683"/>
              <a:gd name="connsiteX450" fmla="*/ 71756 w 849262"/>
              <a:gd name="connsiteY450" fmla="*/ 15916 h 908683"/>
              <a:gd name="connsiteX451" fmla="*/ 72949 w 849262"/>
              <a:gd name="connsiteY451" fmla="*/ 13662 h 908683"/>
              <a:gd name="connsiteX452" fmla="*/ 77459 w 849262"/>
              <a:gd name="connsiteY452" fmla="*/ 16978 h 908683"/>
              <a:gd name="connsiteX453" fmla="*/ 83030 w 849262"/>
              <a:gd name="connsiteY453" fmla="*/ 19232 h 908683"/>
              <a:gd name="connsiteX454" fmla="*/ 83030 w 849262"/>
              <a:gd name="connsiteY454" fmla="*/ 15916 h 908683"/>
              <a:gd name="connsiteX455" fmla="*/ 92049 w 849262"/>
              <a:gd name="connsiteY455" fmla="*/ 19232 h 908683"/>
              <a:gd name="connsiteX456" fmla="*/ 93110 w 849262"/>
              <a:gd name="connsiteY456" fmla="*/ 15916 h 908683"/>
              <a:gd name="connsiteX457" fmla="*/ 85284 w 849262"/>
              <a:gd name="connsiteY457" fmla="*/ 13662 h 908683"/>
              <a:gd name="connsiteX458" fmla="*/ 81968 w 849262"/>
              <a:gd name="connsiteY458" fmla="*/ 13662 h 908683"/>
              <a:gd name="connsiteX459" fmla="*/ 83030 w 849262"/>
              <a:gd name="connsiteY459" fmla="*/ 12601 h 908683"/>
              <a:gd name="connsiteX460" fmla="*/ 79714 w 849262"/>
              <a:gd name="connsiteY460" fmla="*/ 10346 h 908683"/>
              <a:gd name="connsiteX461" fmla="*/ 87539 w 849262"/>
              <a:gd name="connsiteY461" fmla="*/ 266 h 90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849262" h="908683">
                <a:moveTo>
                  <a:pt x="87804" y="0"/>
                </a:moveTo>
                <a:lnTo>
                  <a:pt x="108098" y="10080"/>
                </a:lnTo>
                <a:lnTo>
                  <a:pt x="120433" y="17906"/>
                </a:lnTo>
                <a:lnTo>
                  <a:pt x="147490" y="37006"/>
                </a:lnTo>
                <a:lnTo>
                  <a:pt x="185822" y="105711"/>
                </a:lnTo>
                <a:lnTo>
                  <a:pt x="190332" y="107965"/>
                </a:lnTo>
                <a:lnTo>
                  <a:pt x="191392" y="111281"/>
                </a:lnTo>
                <a:lnTo>
                  <a:pt x="191392" y="112475"/>
                </a:lnTo>
                <a:lnTo>
                  <a:pt x="194841" y="115791"/>
                </a:lnTo>
                <a:lnTo>
                  <a:pt x="195902" y="115791"/>
                </a:lnTo>
                <a:lnTo>
                  <a:pt x="197096" y="118046"/>
                </a:lnTo>
                <a:lnTo>
                  <a:pt x="194841" y="119107"/>
                </a:lnTo>
                <a:lnTo>
                  <a:pt x="194841" y="118046"/>
                </a:lnTo>
                <a:lnTo>
                  <a:pt x="193780" y="116852"/>
                </a:lnTo>
                <a:lnTo>
                  <a:pt x="192586" y="118046"/>
                </a:lnTo>
                <a:lnTo>
                  <a:pt x="193780" y="120300"/>
                </a:lnTo>
                <a:lnTo>
                  <a:pt x="196035" y="122556"/>
                </a:lnTo>
                <a:lnTo>
                  <a:pt x="198290" y="125871"/>
                </a:lnTo>
                <a:lnTo>
                  <a:pt x="197228" y="125871"/>
                </a:lnTo>
                <a:lnTo>
                  <a:pt x="205054" y="139400"/>
                </a:lnTo>
                <a:lnTo>
                  <a:pt x="209564" y="148419"/>
                </a:lnTo>
                <a:lnTo>
                  <a:pt x="210625" y="151735"/>
                </a:lnTo>
                <a:lnTo>
                  <a:pt x="219644" y="160755"/>
                </a:lnTo>
                <a:lnTo>
                  <a:pt x="224153" y="155183"/>
                </a:lnTo>
                <a:lnTo>
                  <a:pt x="235427" y="139400"/>
                </a:lnTo>
                <a:lnTo>
                  <a:pt x="245508" y="127065"/>
                </a:lnTo>
                <a:lnTo>
                  <a:pt x="235427" y="119240"/>
                </a:lnTo>
                <a:lnTo>
                  <a:pt x="237682" y="114730"/>
                </a:lnTo>
                <a:lnTo>
                  <a:pt x="238743" y="115791"/>
                </a:lnTo>
                <a:lnTo>
                  <a:pt x="240998" y="113536"/>
                </a:lnTo>
                <a:lnTo>
                  <a:pt x="240998" y="114730"/>
                </a:lnTo>
                <a:lnTo>
                  <a:pt x="242192" y="114730"/>
                </a:lnTo>
                <a:lnTo>
                  <a:pt x="243253" y="112475"/>
                </a:lnTo>
                <a:lnTo>
                  <a:pt x="254527" y="118046"/>
                </a:lnTo>
                <a:lnTo>
                  <a:pt x="262352" y="115791"/>
                </a:lnTo>
                <a:lnTo>
                  <a:pt x="273626" y="136084"/>
                </a:lnTo>
                <a:lnTo>
                  <a:pt x="283707" y="146164"/>
                </a:lnTo>
                <a:lnTo>
                  <a:pt x="287023" y="151735"/>
                </a:lnTo>
                <a:lnTo>
                  <a:pt x="296042" y="158499"/>
                </a:lnTo>
                <a:lnTo>
                  <a:pt x="310632" y="139400"/>
                </a:lnTo>
                <a:lnTo>
                  <a:pt x="318457" y="128126"/>
                </a:lnTo>
                <a:lnTo>
                  <a:pt x="319518" y="129187"/>
                </a:lnTo>
                <a:lnTo>
                  <a:pt x="320579" y="129187"/>
                </a:lnTo>
                <a:lnTo>
                  <a:pt x="319518" y="126932"/>
                </a:lnTo>
                <a:lnTo>
                  <a:pt x="334108" y="107832"/>
                </a:lnTo>
                <a:cubicBezTo>
                  <a:pt x="393131" y="152266"/>
                  <a:pt x="451755" y="199218"/>
                  <a:pt x="510778" y="243916"/>
                </a:cubicBezTo>
                <a:cubicBezTo>
                  <a:pt x="548181" y="234500"/>
                  <a:pt x="529745" y="247232"/>
                  <a:pt x="555741" y="221368"/>
                </a:cubicBezTo>
                <a:lnTo>
                  <a:pt x="613172" y="273096"/>
                </a:lnTo>
                <a:lnTo>
                  <a:pt x="614233" y="270842"/>
                </a:lnTo>
                <a:lnTo>
                  <a:pt x="616488" y="271902"/>
                </a:lnTo>
                <a:lnTo>
                  <a:pt x="620998" y="270842"/>
                </a:lnTo>
                <a:lnTo>
                  <a:pt x="624314" y="277606"/>
                </a:lnTo>
                <a:lnTo>
                  <a:pt x="622059" y="278799"/>
                </a:lnTo>
                <a:lnTo>
                  <a:pt x="624314" y="282115"/>
                </a:lnTo>
                <a:lnTo>
                  <a:pt x="624314" y="283309"/>
                </a:lnTo>
                <a:lnTo>
                  <a:pt x="637842" y="295644"/>
                </a:lnTo>
                <a:lnTo>
                  <a:pt x="654687" y="329466"/>
                </a:lnTo>
                <a:lnTo>
                  <a:pt x="659197" y="333976"/>
                </a:lnTo>
                <a:lnTo>
                  <a:pt x="662513" y="338485"/>
                </a:lnTo>
                <a:lnTo>
                  <a:pt x="667022" y="333976"/>
                </a:lnTo>
                <a:lnTo>
                  <a:pt x="673787" y="336231"/>
                </a:lnTo>
                <a:lnTo>
                  <a:pt x="673787" y="339679"/>
                </a:lnTo>
                <a:lnTo>
                  <a:pt x="671532" y="340740"/>
                </a:lnTo>
                <a:lnTo>
                  <a:pt x="671532" y="342995"/>
                </a:lnTo>
                <a:lnTo>
                  <a:pt x="670338" y="344056"/>
                </a:lnTo>
                <a:lnTo>
                  <a:pt x="674848" y="347504"/>
                </a:lnTo>
                <a:lnTo>
                  <a:pt x="671532" y="352014"/>
                </a:lnTo>
                <a:lnTo>
                  <a:pt x="663706" y="350953"/>
                </a:lnTo>
                <a:lnTo>
                  <a:pt x="670471" y="364482"/>
                </a:lnTo>
                <a:lnTo>
                  <a:pt x="659197" y="356656"/>
                </a:lnTo>
                <a:lnTo>
                  <a:pt x="658003" y="359972"/>
                </a:lnTo>
                <a:lnTo>
                  <a:pt x="671532" y="371246"/>
                </a:lnTo>
                <a:lnTo>
                  <a:pt x="663706" y="378010"/>
                </a:lnTo>
                <a:lnTo>
                  <a:pt x="660258" y="384775"/>
                </a:lnTo>
                <a:lnTo>
                  <a:pt x="663706" y="389285"/>
                </a:lnTo>
                <a:lnTo>
                  <a:pt x="660258" y="396049"/>
                </a:lnTo>
                <a:lnTo>
                  <a:pt x="660258" y="402814"/>
                </a:lnTo>
                <a:lnTo>
                  <a:pt x="665829" y="405068"/>
                </a:lnTo>
                <a:lnTo>
                  <a:pt x="667022" y="404007"/>
                </a:lnTo>
                <a:lnTo>
                  <a:pt x="682806" y="419791"/>
                </a:lnTo>
                <a:lnTo>
                  <a:pt x="689570" y="427616"/>
                </a:lnTo>
                <a:lnTo>
                  <a:pt x="688509" y="432126"/>
                </a:lnTo>
                <a:lnTo>
                  <a:pt x="694080" y="436636"/>
                </a:lnTo>
                <a:lnTo>
                  <a:pt x="696335" y="434380"/>
                </a:lnTo>
                <a:lnTo>
                  <a:pt x="710924" y="448970"/>
                </a:lnTo>
                <a:lnTo>
                  <a:pt x="718750" y="450164"/>
                </a:lnTo>
                <a:lnTo>
                  <a:pt x="717556" y="448970"/>
                </a:lnTo>
                <a:lnTo>
                  <a:pt x="718750" y="447909"/>
                </a:lnTo>
                <a:lnTo>
                  <a:pt x="721005" y="448970"/>
                </a:lnTo>
                <a:lnTo>
                  <a:pt x="723259" y="453480"/>
                </a:lnTo>
                <a:lnTo>
                  <a:pt x="725514" y="454541"/>
                </a:lnTo>
                <a:lnTo>
                  <a:pt x="733340" y="451225"/>
                </a:lnTo>
                <a:lnTo>
                  <a:pt x="794087" y="455735"/>
                </a:lnTo>
                <a:lnTo>
                  <a:pt x="796342" y="459051"/>
                </a:lnTo>
                <a:lnTo>
                  <a:pt x="796342" y="511972"/>
                </a:lnTo>
                <a:lnTo>
                  <a:pt x="798597" y="513033"/>
                </a:lnTo>
                <a:lnTo>
                  <a:pt x="804300" y="517543"/>
                </a:lnTo>
                <a:lnTo>
                  <a:pt x="803106" y="519797"/>
                </a:lnTo>
                <a:lnTo>
                  <a:pt x="805361" y="520859"/>
                </a:lnTo>
                <a:lnTo>
                  <a:pt x="806422" y="522053"/>
                </a:lnTo>
                <a:lnTo>
                  <a:pt x="808677" y="526562"/>
                </a:lnTo>
                <a:lnTo>
                  <a:pt x="835734" y="528817"/>
                </a:lnTo>
                <a:lnTo>
                  <a:pt x="835734" y="527756"/>
                </a:lnTo>
                <a:lnTo>
                  <a:pt x="837989" y="527756"/>
                </a:lnTo>
                <a:lnTo>
                  <a:pt x="837989" y="528817"/>
                </a:lnTo>
                <a:lnTo>
                  <a:pt x="841437" y="530010"/>
                </a:lnTo>
                <a:lnTo>
                  <a:pt x="841437" y="527756"/>
                </a:lnTo>
                <a:lnTo>
                  <a:pt x="847008" y="527756"/>
                </a:lnTo>
                <a:lnTo>
                  <a:pt x="849263" y="597522"/>
                </a:lnTo>
                <a:lnTo>
                  <a:pt x="761458" y="599777"/>
                </a:lnTo>
                <a:lnTo>
                  <a:pt x="762652" y="604287"/>
                </a:lnTo>
                <a:lnTo>
                  <a:pt x="760398" y="605347"/>
                </a:lnTo>
                <a:lnTo>
                  <a:pt x="758143" y="602031"/>
                </a:lnTo>
                <a:lnTo>
                  <a:pt x="754827" y="599777"/>
                </a:lnTo>
                <a:lnTo>
                  <a:pt x="750317" y="595267"/>
                </a:lnTo>
                <a:lnTo>
                  <a:pt x="743553" y="594206"/>
                </a:lnTo>
                <a:lnTo>
                  <a:pt x="706415" y="571658"/>
                </a:lnTo>
                <a:lnTo>
                  <a:pt x="703099" y="569403"/>
                </a:lnTo>
                <a:lnTo>
                  <a:pt x="681745" y="562639"/>
                </a:lnTo>
                <a:lnTo>
                  <a:pt x="681745" y="560384"/>
                </a:lnTo>
                <a:lnTo>
                  <a:pt x="677235" y="557068"/>
                </a:lnTo>
                <a:lnTo>
                  <a:pt x="676174" y="558129"/>
                </a:lnTo>
                <a:lnTo>
                  <a:pt x="678429" y="562639"/>
                </a:lnTo>
                <a:lnTo>
                  <a:pt x="658136" y="587442"/>
                </a:lnTo>
                <a:lnTo>
                  <a:pt x="646862" y="584126"/>
                </a:lnTo>
                <a:lnTo>
                  <a:pt x="643546" y="585319"/>
                </a:lnTo>
                <a:lnTo>
                  <a:pt x="643546" y="583064"/>
                </a:lnTo>
                <a:lnTo>
                  <a:pt x="641291" y="579616"/>
                </a:lnTo>
                <a:lnTo>
                  <a:pt x="618743" y="578555"/>
                </a:lnTo>
                <a:lnTo>
                  <a:pt x="622059" y="599909"/>
                </a:lnTo>
                <a:lnTo>
                  <a:pt x="624314" y="601103"/>
                </a:lnTo>
                <a:lnTo>
                  <a:pt x="620998" y="606674"/>
                </a:lnTo>
                <a:lnTo>
                  <a:pt x="605214" y="631477"/>
                </a:lnTo>
                <a:lnTo>
                  <a:pt x="588370" y="628028"/>
                </a:lnTo>
                <a:lnTo>
                  <a:pt x="587308" y="624712"/>
                </a:lnTo>
                <a:lnTo>
                  <a:pt x="596328" y="626967"/>
                </a:lnTo>
                <a:lnTo>
                  <a:pt x="600837" y="625773"/>
                </a:lnTo>
                <a:lnTo>
                  <a:pt x="603092" y="624712"/>
                </a:lnTo>
                <a:lnTo>
                  <a:pt x="602031" y="622458"/>
                </a:lnTo>
                <a:lnTo>
                  <a:pt x="593012" y="621396"/>
                </a:lnTo>
                <a:lnTo>
                  <a:pt x="590757" y="622458"/>
                </a:lnTo>
                <a:lnTo>
                  <a:pt x="587441" y="621396"/>
                </a:lnTo>
                <a:lnTo>
                  <a:pt x="584125" y="622458"/>
                </a:lnTo>
                <a:lnTo>
                  <a:pt x="584125" y="620202"/>
                </a:lnTo>
                <a:lnTo>
                  <a:pt x="571790" y="617948"/>
                </a:lnTo>
                <a:lnTo>
                  <a:pt x="570729" y="637047"/>
                </a:lnTo>
                <a:lnTo>
                  <a:pt x="569535" y="637047"/>
                </a:lnTo>
                <a:lnTo>
                  <a:pt x="568474" y="655085"/>
                </a:lnTo>
                <a:lnTo>
                  <a:pt x="575239" y="655085"/>
                </a:lnTo>
                <a:lnTo>
                  <a:pt x="574178" y="661850"/>
                </a:lnTo>
                <a:lnTo>
                  <a:pt x="568607" y="659595"/>
                </a:lnTo>
                <a:lnTo>
                  <a:pt x="552823" y="674185"/>
                </a:lnTo>
                <a:lnTo>
                  <a:pt x="547253" y="668614"/>
                </a:lnTo>
                <a:lnTo>
                  <a:pt x="539427" y="676439"/>
                </a:lnTo>
                <a:lnTo>
                  <a:pt x="542743" y="679755"/>
                </a:lnTo>
                <a:lnTo>
                  <a:pt x="530408" y="684265"/>
                </a:lnTo>
                <a:lnTo>
                  <a:pt x="521389" y="697794"/>
                </a:lnTo>
                <a:lnTo>
                  <a:pt x="519134" y="693284"/>
                </a:lnTo>
                <a:lnTo>
                  <a:pt x="512370" y="691030"/>
                </a:lnTo>
                <a:lnTo>
                  <a:pt x="511309" y="692091"/>
                </a:lnTo>
                <a:lnTo>
                  <a:pt x="496719" y="685326"/>
                </a:lnTo>
                <a:lnTo>
                  <a:pt x="489954" y="678562"/>
                </a:lnTo>
                <a:lnTo>
                  <a:pt x="489954" y="679623"/>
                </a:lnTo>
                <a:lnTo>
                  <a:pt x="486638" y="689703"/>
                </a:lnTo>
                <a:lnTo>
                  <a:pt x="479874" y="690897"/>
                </a:lnTo>
                <a:lnTo>
                  <a:pt x="477619" y="690897"/>
                </a:lnTo>
                <a:lnTo>
                  <a:pt x="475364" y="695407"/>
                </a:lnTo>
                <a:lnTo>
                  <a:pt x="463029" y="707742"/>
                </a:lnTo>
                <a:lnTo>
                  <a:pt x="460775" y="705486"/>
                </a:lnTo>
                <a:lnTo>
                  <a:pt x="458520" y="704293"/>
                </a:lnTo>
                <a:lnTo>
                  <a:pt x="458520" y="705486"/>
                </a:lnTo>
                <a:lnTo>
                  <a:pt x="459581" y="707742"/>
                </a:lnTo>
                <a:lnTo>
                  <a:pt x="459581" y="708935"/>
                </a:lnTo>
                <a:lnTo>
                  <a:pt x="460775" y="713445"/>
                </a:lnTo>
                <a:lnTo>
                  <a:pt x="472048" y="717954"/>
                </a:lnTo>
                <a:lnTo>
                  <a:pt x="469794" y="721403"/>
                </a:lnTo>
                <a:lnTo>
                  <a:pt x="463029" y="716894"/>
                </a:lnTo>
                <a:lnTo>
                  <a:pt x="458520" y="720210"/>
                </a:lnTo>
                <a:lnTo>
                  <a:pt x="456265" y="721403"/>
                </a:lnTo>
                <a:lnTo>
                  <a:pt x="456265" y="722464"/>
                </a:lnTo>
                <a:lnTo>
                  <a:pt x="457326" y="722464"/>
                </a:lnTo>
                <a:lnTo>
                  <a:pt x="458387" y="721403"/>
                </a:lnTo>
                <a:lnTo>
                  <a:pt x="459448" y="721403"/>
                </a:lnTo>
                <a:lnTo>
                  <a:pt x="460642" y="722464"/>
                </a:lnTo>
                <a:lnTo>
                  <a:pt x="460642" y="724719"/>
                </a:lnTo>
                <a:lnTo>
                  <a:pt x="459448" y="725780"/>
                </a:lnTo>
                <a:lnTo>
                  <a:pt x="458387" y="725780"/>
                </a:lnTo>
                <a:lnTo>
                  <a:pt x="459448" y="726974"/>
                </a:lnTo>
                <a:lnTo>
                  <a:pt x="459448" y="728035"/>
                </a:lnTo>
                <a:lnTo>
                  <a:pt x="460642" y="729229"/>
                </a:lnTo>
                <a:lnTo>
                  <a:pt x="460642" y="733738"/>
                </a:lnTo>
                <a:lnTo>
                  <a:pt x="461703" y="733738"/>
                </a:lnTo>
                <a:lnTo>
                  <a:pt x="462897" y="734799"/>
                </a:lnTo>
                <a:lnTo>
                  <a:pt x="462897" y="735860"/>
                </a:lnTo>
                <a:lnTo>
                  <a:pt x="461703" y="735860"/>
                </a:lnTo>
                <a:lnTo>
                  <a:pt x="461703" y="737054"/>
                </a:lnTo>
                <a:lnTo>
                  <a:pt x="463958" y="737054"/>
                </a:lnTo>
                <a:lnTo>
                  <a:pt x="463958" y="735860"/>
                </a:lnTo>
                <a:lnTo>
                  <a:pt x="465019" y="735860"/>
                </a:lnTo>
                <a:lnTo>
                  <a:pt x="465019" y="739309"/>
                </a:lnTo>
                <a:lnTo>
                  <a:pt x="466080" y="740370"/>
                </a:lnTo>
                <a:lnTo>
                  <a:pt x="466080" y="739309"/>
                </a:lnTo>
                <a:lnTo>
                  <a:pt x="467274" y="738115"/>
                </a:lnTo>
                <a:lnTo>
                  <a:pt x="468335" y="738115"/>
                </a:lnTo>
                <a:lnTo>
                  <a:pt x="467274" y="739309"/>
                </a:lnTo>
                <a:lnTo>
                  <a:pt x="467274" y="740370"/>
                </a:lnTo>
                <a:lnTo>
                  <a:pt x="468335" y="740370"/>
                </a:lnTo>
                <a:lnTo>
                  <a:pt x="468335" y="742625"/>
                </a:lnTo>
                <a:lnTo>
                  <a:pt x="469396" y="742625"/>
                </a:lnTo>
                <a:lnTo>
                  <a:pt x="469396" y="741564"/>
                </a:lnTo>
                <a:lnTo>
                  <a:pt x="471651" y="741564"/>
                </a:lnTo>
                <a:lnTo>
                  <a:pt x="472712" y="742625"/>
                </a:lnTo>
                <a:lnTo>
                  <a:pt x="477221" y="742625"/>
                </a:lnTo>
                <a:lnTo>
                  <a:pt x="477221" y="743818"/>
                </a:lnTo>
                <a:lnTo>
                  <a:pt x="478415" y="743818"/>
                </a:lnTo>
                <a:lnTo>
                  <a:pt x="478415" y="747134"/>
                </a:lnTo>
                <a:lnTo>
                  <a:pt x="479476" y="748195"/>
                </a:lnTo>
                <a:lnTo>
                  <a:pt x="479476" y="756020"/>
                </a:lnTo>
                <a:lnTo>
                  <a:pt x="493005" y="760530"/>
                </a:lnTo>
                <a:lnTo>
                  <a:pt x="496321" y="759469"/>
                </a:lnTo>
                <a:lnTo>
                  <a:pt x="497382" y="760530"/>
                </a:lnTo>
                <a:lnTo>
                  <a:pt x="497382" y="762785"/>
                </a:lnTo>
                <a:lnTo>
                  <a:pt x="500698" y="762785"/>
                </a:lnTo>
                <a:lnTo>
                  <a:pt x="506401" y="770611"/>
                </a:lnTo>
                <a:lnTo>
                  <a:pt x="504146" y="773927"/>
                </a:lnTo>
                <a:lnTo>
                  <a:pt x="506401" y="776181"/>
                </a:lnTo>
                <a:lnTo>
                  <a:pt x="488363" y="790772"/>
                </a:lnTo>
                <a:lnTo>
                  <a:pt x="496188" y="818890"/>
                </a:lnTo>
                <a:lnTo>
                  <a:pt x="496188" y="824461"/>
                </a:lnTo>
                <a:lnTo>
                  <a:pt x="498443" y="825654"/>
                </a:lnTo>
                <a:lnTo>
                  <a:pt x="496188" y="833480"/>
                </a:lnTo>
                <a:lnTo>
                  <a:pt x="509717" y="826715"/>
                </a:lnTo>
                <a:lnTo>
                  <a:pt x="510911" y="841306"/>
                </a:lnTo>
                <a:lnTo>
                  <a:pt x="489556" y="851385"/>
                </a:lnTo>
                <a:lnTo>
                  <a:pt x="479476" y="852446"/>
                </a:lnTo>
                <a:lnTo>
                  <a:pt x="477221" y="852446"/>
                </a:lnTo>
                <a:lnTo>
                  <a:pt x="473906" y="851385"/>
                </a:lnTo>
                <a:lnTo>
                  <a:pt x="473906" y="856956"/>
                </a:lnTo>
                <a:lnTo>
                  <a:pt x="475099" y="863721"/>
                </a:lnTo>
                <a:lnTo>
                  <a:pt x="477354" y="869291"/>
                </a:lnTo>
                <a:lnTo>
                  <a:pt x="479609" y="868230"/>
                </a:lnTo>
                <a:lnTo>
                  <a:pt x="493137" y="860405"/>
                </a:lnTo>
                <a:lnTo>
                  <a:pt x="500963" y="870485"/>
                </a:lnTo>
                <a:lnTo>
                  <a:pt x="485180" y="908684"/>
                </a:lnTo>
                <a:lnTo>
                  <a:pt x="476160" y="896349"/>
                </a:lnTo>
                <a:lnTo>
                  <a:pt x="467141" y="885075"/>
                </a:lnTo>
                <a:lnTo>
                  <a:pt x="461438" y="878310"/>
                </a:lnTo>
                <a:lnTo>
                  <a:pt x="454673" y="877116"/>
                </a:lnTo>
                <a:lnTo>
                  <a:pt x="454673" y="879372"/>
                </a:lnTo>
                <a:lnTo>
                  <a:pt x="457989" y="883881"/>
                </a:lnTo>
                <a:lnTo>
                  <a:pt x="454673" y="887197"/>
                </a:lnTo>
                <a:lnTo>
                  <a:pt x="447909" y="880432"/>
                </a:lnTo>
                <a:lnTo>
                  <a:pt x="444593" y="881494"/>
                </a:lnTo>
                <a:lnTo>
                  <a:pt x="444593" y="880432"/>
                </a:lnTo>
                <a:lnTo>
                  <a:pt x="430003" y="873669"/>
                </a:lnTo>
                <a:lnTo>
                  <a:pt x="432258" y="869159"/>
                </a:lnTo>
                <a:lnTo>
                  <a:pt x="426687" y="862394"/>
                </a:lnTo>
                <a:lnTo>
                  <a:pt x="430003" y="855630"/>
                </a:lnTo>
                <a:lnTo>
                  <a:pt x="428942" y="854569"/>
                </a:lnTo>
                <a:lnTo>
                  <a:pt x="431197" y="851253"/>
                </a:lnTo>
                <a:lnTo>
                  <a:pt x="396314" y="827644"/>
                </a:lnTo>
                <a:lnTo>
                  <a:pt x="381724" y="817563"/>
                </a:lnTo>
                <a:lnTo>
                  <a:pt x="349096" y="795015"/>
                </a:lnTo>
                <a:lnTo>
                  <a:pt x="329996" y="793822"/>
                </a:lnTo>
                <a:lnTo>
                  <a:pt x="329996" y="799525"/>
                </a:lnTo>
                <a:lnTo>
                  <a:pt x="332251" y="802841"/>
                </a:lnTo>
                <a:lnTo>
                  <a:pt x="334506" y="808411"/>
                </a:lnTo>
                <a:lnTo>
                  <a:pt x="332251" y="809473"/>
                </a:lnTo>
                <a:lnTo>
                  <a:pt x="320977" y="792628"/>
                </a:lnTo>
                <a:lnTo>
                  <a:pt x="309703" y="782547"/>
                </a:lnTo>
                <a:lnTo>
                  <a:pt x="269250" y="763449"/>
                </a:lnTo>
                <a:lnTo>
                  <a:pt x="266995" y="764642"/>
                </a:lnTo>
                <a:lnTo>
                  <a:pt x="264740" y="766897"/>
                </a:lnTo>
                <a:lnTo>
                  <a:pt x="263546" y="769152"/>
                </a:lnTo>
                <a:lnTo>
                  <a:pt x="264740" y="775916"/>
                </a:lnTo>
                <a:lnTo>
                  <a:pt x="266995" y="775916"/>
                </a:lnTo>
                <a:lnTo>
                  <a:pt x="268056" y="779364"/>
                </a:lnTo>
                <a:lnTo>
                  <a:pt x="266995" y="782680"/>
                </a:lnTo>
                <a:lnTo>
                  <a:pt x="263679" y="781487"/>
                </a:lnTo>
                <a:lnTo>
                  <a:pt x="262618" y="780426"/>
                </a:lnTo>
                <a:lnTo>
                  <a:pt x="263679" y="774855"/>
                </a:lnTo>
                <a:lnTo>
                  <a:pt x="261424" y="768091"/>
                </a:lnTo>
                <a:lnTo>
                  <a:pt x="261424" y="765836"/>
                </a:lnTo>
                <a:lnTo>
                  <a:pt x="256914" y="758010"/>
                </a:lnTo>
                <a:lnTo>
                  <a:pt x="237815" y="748991"/>
                </a:lnTo>
                <a:lnTo>
                  <a:pt x="231051" y="741165"/>
                </a:lnTo>
                <a:lnTo>
                  <a:pt x="228796" y="736656"/>
                </a:lnTo>
                <a:lnTo>
                  <a:pt x="227602" y="734402"/>
                </a:lnTo>
                <a:lnTo>
                  <a:pt x="226541" y="734402"/>
                </a:lnTo>
                <a:lnTo>
                  <a:pt x="224286" y="731086"/>
                </a:lnTo>
                <a:lnTo>
                  <a:pt x="223225" y="729892"/>
                </a:lnTo>
                <a:lnTo>
                  <a:pt x="218716" y="728830"/>
                </a:lnTo>
                <a:lnTo>
                  <a:pt x="216461" y="724321"/>
                </a:lnTo>
                <a:lnTo>
                  <a:pt x="217654" y="723260"/>
                </a:lnTo>
                <a:lnTo>
                  <a:pt x="213145" y="723260"/>
                </a:lnTo>
                <a:lnTo>
                  <a:pt x="214206" y="721005"/>
                </a:lnTo>
                <a:lnTo>
                  <a:pt x="211951" y="718750"/>
                </a:lnTo>
                <a:lnTo>
                  <a:pt x="215267" y="717557"/>
                </a:lnTo>
                <a:lnTo>
                  <a:pt x="210757" y="710792"/>
                </a:lnTo>
                <a:lnTo>
                  <a:pt x="209696" y="713047"/>
                </a:lnTo>
                <a:lnTo>
                  <a:pt x="206248" y="709598"/>
                </a:lnTo>
                <a:lnTo>
                  <a:pt x="208502" y="707344"/>
                </a:lnTo>
                <a:lnTo>
                  <a:pt x="200677" y="697263"/>
                </a:lnTo>
                <a:lnTo>
                  <a:pt x="174813" y="674716"/>
                </a:lnTo>
                <a:lnTo>
                  <a:pt x="174813" y="669012"/>
                </a:lnTo>
                <a:lnTo>
                  <a:pt x="175874" y="666757"/>
                </a:lnTo>
                <a:lnTo>
                  <a:pt x="175874" y="663309"/>
                </a:lnTo>
                <a:lnTo>
                  <a:pt x="174813" y="662248"/>
                </a:lnTo>
                <a:lnTo>
                  <a:pt x="174813" y="661054"/>
                </a:lnTo>
                <a:cubicBezTo>
                  <a:pt x="178129" y="657605"/>
                  <a:pt x="176803" y="659860"/>
                  <a:pt x="177068" y="655484"/>
                </a:cubicBezTo>
                <a:lnTo>
                  <a:pt x="178129" y="655484"/>
                </a:lnTo>
                <a:lnTo>
                  <a:pt x="178129" y="657738"/>
                </a:lnTo>
                <a:lnTo>
                  <a:pt x="180384" y="654422"/>
                </a:lnTo>
                <a:lnTo>
                  <a:pt x="179190" y="653228"/>
                </a:lnTo>
                <a:lnTo>
                  <a:pt x="179190" y="649912"/>
                </a:lnTo>
                <a:lnTo>
                  <a:pt x="176935" y="647658"/>
                </a:lnTo>
                <a:lnTo>
                  <a:pt x="176935" y="646596"/>
                </a:lnTo>
                <a:lnTo>
                  <a:pt x="175742" y="646596"/>
                </a:lnTo>
                <a:lnTo>
                  <a:pt x="176935" y="645403"/>
                </a:lnTo>
                <a:lnTo>
                  <a:pt x="177997" y="643149"/>
                </a:lnTo>
                <a:lnTo>
                  <a:pt x="176935" y="643149"/>
                </a:lnTo>
                <a:lnTo>
                  <a:pt x="172426" y="644342"/>
                </a:lnTo>
                <a:lnTo>
                  <a:pt x="160091" y="610653"/>
                </a:lnTo>
                <a:lnTo>
                  <a:pt x="155581" y="611714"/>
                </a:lnTo>
                <a:lnTo>
                  <a:pt x="135288" y="584656"/>
                </a:lnTo>
                <a:lnTo>
                  <a:pt x="121759" y="572321"/>
                </a:lnTo>
                <a:lnTo>
                  <a:pt x="122820" y="569005"/>
                </a:lnTo>
                <a:lnTo>
                  <a:pt x="118311" y="561180"/>
                </a:lnTo>
                <a:lnTo>
                  <a:pt x="113801" y="563435"/>
                </a:lnTo>
                <a:lnTo>
                  <a:pt x="110485" y="555609"/>
                </a:lnTo>
                <a:lnTo>
                  <a:pt x="109424" y="556803"/>
                </a:lnTo>
                <a:lnTo>
                  <a:pt x="100405" y="546723"/>
                </a:lnTo>
                <a:lnTo>
                  <a:pt x="101599" y="543407"/>
                </a:lnTo>
                <a:lnTo>
                  <a:pt x="98150" y="542213"/>
                </a:lnTo>
                <a:lnTo>
                  <a:pt x="93640" y="541152"/>
                </a:lnTo>
                <a:lnTo>
                  <a:pt x="91386" y="520859"/>
                </a:lnTo>
                <a:lnTo>
                  <a:pt x="92447" y="514094"/>
                </a:lnTo>
                <a:lnTo>
                  <a:pt x="89131" y="512901"/>
                </a:lnTo>
                <a:lnTo>
                  <a:pt x="87937" y="512901"/>
                </a:lnTo>
                <a:lnTo>
                  <a:pt x="71093" y="478018"/>
                </a:lnTo>
                <a:lnTo>
                  <a:pt x="61012" y="458918"/>
                </a:lnTo>
                <a:lnTo>
                  <a:pt x="57696" y="452154"/>
                </a:lnTo>
                <a:lnTo>
                  <a:pt x="54380" y="458918"/>
                </a:lnTo>
                <a:lnTo>
                  <a:pt x="46422" y="446583"/>
                </a:lnTo>
                <a:lnTo>
                  <a:pt x="48677" y="442073"/>
                </a:lnTo>
                <a:lnTo>
                  <a:pt x="55441" y="437564"/>
                </a:lnTo>
                <a:lnTo>
                  <a:pt x="54380" y="433054"/>
                </a:lnTo>
                <a:lnTo>
                  <a:pt x="56635" y="429738"/>
                </a:lnTo>
                <a:lnTo>
                  <a:pt x="55441" y="426290"/>
                </a:lnTo>
                <a:lnTo>
                  <a:pt x="53187" y="422974"/>
                </a:lnTo>
                <a:lnTo>
                  <a:pt x="52126" y="419658"/>
                </a:lnTo>
                <a:lnTo>
                  <a:pt x="48810" y="417403"/>
                </a:lnTo>
                <a:lnTo>
                  <a:pt x="44300" y="420719"/>
                </a:lnTo>
                <a:lnTo>
                  <a:pt x="40984" y="419658"/>
                </a:lnTo>
                <a:lnTo>
                  <a:pt x="43239" y="415149"/>
                </a:lnTo>
                <a:lnTo>
                  <a:pt x="51065" y="412893"/>
                </a:lnTo>
                <a:lnTo>
                  <a:pt x="44300" y="391539"/>
                </a:lnTo>
                <a:lnTo>
                  <a:pt x="44300" y="378010"/>
                </a:lnTo>
                <a:lnTo>
                  <a:pt x="20691" y="301480"/>
                </a:lnTo>
                <a:lnTo>
                  <a:pt x="24007" y="301480"/>
                </a:lnTo>
                <a:lnTo>
                  <a:pt x="24007" y="300286"/>
                </a:lnTo>
                <a:lnTo>
                  <a:pt x="22813" y="298032"/>
                </a:lnTo>
                <a:lnTo>
                  <a:pt x="22813" y="296970"/>
                </a:lnTo>
                <a:lnTo>
                  <a:pt x="28516" y="301480"/>
                </a:lnTo>
                <a:lnTo>
                  <a:pt x="30771" y="303735"/>
                </a:lnTo>
                <a:lnTo>
                  <a:pt x="33026" y="302674"/>
                </a:lnTo>
                <a:lnTo>
                  <a:pt x="33026" y="293654"/>
                </a:lnTo>
                <a:lnTo>
                  <a:pt x="35281" y="294716"/>
                </a:lnTo>
                <a:lnTo>
                  <a:pt x="37536" y="292461"/>
                </a:lnTo>
                <a:lnTo>
                  <a:pt x="42046" y="293654"/>
                </a:lnTo>
                <a:lnTo>
                  <a:pt x="40984" y="295910"/>
                </a:lnTo>
                <a:lnTo>
                  <a:pt x="42046" y="297103"/>
                </a:lnTo>
                <a:lnTo>
                  <a:pt x="46555" y="293787"/>
                </a:lnTo>
                <a:lnTo>
                  <a:pt x="45494" y="291533"/>
                </a:lnTo>
                <a:lnTo>
                  <a:pt x="45494" y="290339"/>
                </a:lnTo>
                <a:lnTo>
                  <a:pt x="43239" y="290339"/>
                </a:lnTo>
                <a:lnTo>
                  <a:pt x="40984" y="288084"/>
                </a:lnTo>
                <a:lnTo>
                  <a:pt x="42046" y="287023"/>
                </a:lnTo>
                <a:lnTo>
                  <a:pt x="45361" y="289278"/>
                </a:lnTo>
                <a:lnTo>
                  <a:pt x="48677" y="292594"/>
                </a:lnTo>
                <a:lnTo>
                  <a:pt x="58757" y="285829"/>
                </a:lnTo>
                <a:lnTo>
                  <a:pt x="40719" y="246436"/>
                </a:lnTo>
                <a:lnTo>
                  <a:pt x="37403" y="239672"/>
                </a:lnTo>
                <a:lnTo>
                  <a:pt x="37403" y="236356"/>
                </a:lnTo>
                <a:lnTo>
                  <a:pt x="36342" y="237550"/>
                </a:lnTo>
                <a:lnTo>
                  <a:pt x="34087" y="235295"/>
                </a:lnTo>
                <a:lnTo>
                  <a:pt x="37403" y="230785"/>
                </a:lnTo>
                <a:lnTo>
                  <a:pt x="49738" y="233040"/>
                </a:lnTo>
                <a:lnTo>
                  <a:pt x="50799" y="229724"/>
                </a:lnTo>
                <a:lnTo>
                  <a:pt x="46290" y="228531"/>
                </a:lnTo>
                <a:lnTo>
                  <a:pt x="42974" y="228531"/>
                </a:lnTo>
                <a:lnTo>
                  <a:pt x="42974" y="229724"/>
                </a:lnTo>
                <a:lnTo>
                  <a:pt x="37403" y="228531"/>
                </a:lnTo>
                <a:lnTo>
                  <a:pt x="38464" y="218451"/>
                </a:lnTo>
                <a:lnTo>
                  <a:pt x="57564" y="182506"/>
                </a:lnTo>
                <a:lnTo>
                  <a:pt x="30506" y="155449"/>
                </a:lnTo>
                <a:lnTo>
                  <a:pt x="133" y="136349"/>
                </a:lnTo>
                <a:lnTo>
                  <a:pt x="133" y="131839"/>
                </a:lnTo>
                <a:lnTo>
                  <a:pt x="2387" y="130779"/>
                </a:lnTo>
                <a:lnTo>
                  <a:pt x="3581" y="129585"/>
                </a:lnTo>
                <a:lnTo>
                  <a:pt x="266" y="129585"/>
                </a:lnTo>
                <a:lnTo>
                  <a:pt x="1326" y="119504"/>
                </a:lnTo>
                <a:lnTo>
                  <a:pt x="2387" y="119504"/>
                </a:lnTo>
                <a:lnTo>
                  <a:pt x="4642" y="125208"/>
                </a:lnTo>
                <a:lnTo>
                  <a:pt x="7958" y="125208"/>
                </a:lnTo>
                <a:lnTo>
                  <a:pt x="11274" y="128523"/>
                </a:lnTo>
                <a:lnTo>
                  <a:pt x="10080" y="130779"/>
                </a:lnTo>
                <a:lnTo>
                  <a:pt x="12335" y="133033"/>
                </a:lnTo>
                <a:lnTo>
                  <a:pt x="12335" y="131839"/>
                </a:lnTo>
                <a:lnTo>
                  <a:pt x="14590" y="133033"/>
                </a:lnTo>
                <a:lnTo>
                  <a:pt x="12335" y="129585"/>
                </a:lnTo>
                <a:lnTo>
                  <a:pt x="12335" y="127330"/>
                </a:lnTo>
                <a:lnTo>
                  <a:pt x="7825" y="125076"/>
                </a:lnTo>
                <a:lnTo>
                  <a:pt x="12335" y="120566"/>
                </a:lnTo>
                <a:lnTo>
                  <a:pt x="14590" y="122820"/>
                </a:lnTo>
                <a:lnTo>
                  <a:pt x="17906" y="123882"/>
                </a:lnTo>
                <a:lnTo>
                  <a:pt x="22415" y="128392"/>
                </a:lnTo>
                <a:lnTo>
                  <a:pt x="23609" y="126136"/>
                </a:lnTo>
                <a:lnTo>
                  <a:pt x="19099" y="120566"/>
                </a:lnTo>
                <a:lnTo>
                  <a:pt x="7825" y="110485"/>
                </a:lnTo>
                <a:lnTo>
                  <a:pt x="3316" y="108231"/>
                </a:lnTo>
                <a:lnTo>
                  <a:pt x="2122" y="109292"/>
                </a:lnTo>
                <a:lnTo>
                  <a:pt x="3316" y="113801"/>
                </a:lnTo>
                <a:lnTo>
                  <a:pt x="2122" y="114995"/>
                </a:lnTo>
                <a:lnTo>
                  <a:pt x="1061" y="114995"/>
                </a:lnTo>
                <a:lnTo>
                  <a:pt x="1061" y="111547"/>
                </a:lnTo>
                <a:lnTo>
                  <a:pt x="0" y="94702"/>
                </a:lnTo>
                <a:lnTo>
                  <a:pt x="3316" y="94702"/>
                </a:lnTo>
                <a:lnTo>
                  <a:pt x="5571" y="92447"/>
                </a:lnTo>
                <a:lnTo>
                  <a:pt x="6632" y="94702"/>
                </a:lnTo>
                <a:lnTo>
                  <a:pt x="7825" y="94702"/>
                </a:lnTo>
                <a:lnTo>
                  <a:pt x="7825" y="92447"/>
                </a:lnTo>
                <a:lnTo>
                  <a:pt x="5571" y="91253"/>
                </a:lnTo>
                <a:lnTo>
                  <a:pt x="5571" y="88998"/>
                </a:lnTo>
                <a:lnTo>
                  <a:pt x="6632" y="88998"/>
                </a:lnTo>
                <a:lnTo>
                  <a:pt x="5571" y="85683"/>
                </a:lnTo>
                <a:lnTo>
                  <a:pt x="3316" y="84621"/>
                </a:lnTo>
                <a:lnTo>
                  <a:pt x="4510" y="83428"/>
                </a:lnTo>
                <a:lnTo>
                  <a:pt x="6765" y="83428"/>
                </a:lnTo>
                <a:lnTo>
                  <a:pt x="7958" y="82367"/>
                </a:lnTo>
                <a:lnTo>
                  <a:pt x="13529" y="83428"/>
                </a:lnTo>
                <a:lnTo>
                  <a:pt x="19099" y="62074"/>
                </a:lnTo>
                <a:lnTo>
                  <a:pt x="23609" y="54248"/>
                </a:lnTo>
                <a:lnTo>
                  <a:pt x="33689" y="31700"/>
                </a:lnTo>
                <a:lnTo>
                  <a:pt x="49473" y="14856"/>
                </a:lnTo>
                <a:lnTo>
                  <a:pt x="59553" y="12601"/>
                </a:lnTo>
                <a:lnTo>
                  <a:pt x="68573" y="15916"/>
                </a:lnTo>
                <a:lnTo>
                  <a:pt x="68573" y="14723"/>
                </a:lnTo>
                <a:lnTo>
                  <a:pt x="69633" y="14723"/>
                </a:lnTo>
                <a:lnTo>
                  <a:pt x="70695" y="15916"/>
                </a:lnTo>
                <a:lnTo>
                  <a:pt x="71756" y="15916"/>
                </a:lnTo>
                <a:lnTo>
                  <a:pt x="72949" y="13662"/>
                </a:lnTo>
                <a:lnTo>
                  <a:pt x="77459" y="16978"/>
                </a:lnTo>
                <a:lnTo>
                  <a:pt x="83030" y="19232"/>
                </a:lnTo>
                <a:lnTo>
                  <a:pt x="83030" y="15916"/>
                </a:lnTo>
                <a:lnTo>
                  <a:pt x="92049" y="19232"/>
                </a:lnTo>
                <a:lnTo>
                  <a:pt x="93110" y="15916"/>
                </a:lnTo>
                <a:lnTo>
                  <a:pt x="85284" y="13662"/>
                </a:lnTo>
                <a:lnTo>
                  <a:pt x="81968" y="13662"/>
                </a:lnTo>
                <a:lnTo>
                  <a:pt x="83030" y="12601"/>
                </a:lnTo>
                <a:lnTo>
                  <a:pt x="79714" y="10346"/>
                </a:lnTo>
                <a:lnTo>
                  <a:pt x="87539" y="266"/>
                </a:lnTo>
              </a:path>
            </a:pathLst>
          </a:custGeom>
          <a:solidFill>
            <a:schemeClr val="bg1">
              <a:lumMod val="85000"/>
            </a:schemeClr>
          </a:solidFill>
          <a:ln w="13251" cap="flat">
            <a:noFill/>
            <a:prstDash val="solid"/>
            <a:miter/>
          </a:ln>
        </p:spPr>
        <p:txBody>
          <a:bodyPr rtlCol="0" anchor="ctr"/>
          <a:lstStyle/>
          <a:p>
            <a:endParaRPr lang="en-FI" sz="816"/>
          </a:p>
        </p:txBody>
      </p:sp>
      <p:sp>
        <p:nvSpPr>
          <p:cNvPr id="1502" name="Freeform: Shape 1501">
            <a:extLst>
              <a:ext uri="{FF2B5EF4-FFF2-40B4-BE49-F238E27FC236}">
                <a16:creationId xmlns:a16="http://schemas.microsoft.com/office/drawing/2014/main" id="{865E3B31-073E-ED79-740C-F7CE0A86E720}"/>
              </a:ext>
            </a:extLst>
          </p:cNvPr>
          <p:cNvSpPr/>
          <p:nvPr/>
        </p:nvSpPr>
        <p:spPr>
          <a:xfrm>
            <a:off x="4478969" y="3906042"/>
            <a:ext cx="205995" cy="259238"/>
          </a:xfrm>
          <a:custGeom>
            <a:avLst/>
            <a:gdLst>
              <a:gd name="connsiteX0" fmla="*/ 115923 w 454142"/>
              <a:gd name="connsiteY0" fmla="*/ 60879 h 571524"/>
              <a:gd name="connsiteX1" fmla="*/ 128258 w 454142"/>
              <a:gd name="connsiteY1" fmla="*/ 63134 h 571524"/>
              <a:gd name="connsiteX2" fmla="*/ 128258 w 454142"/>
              <a:gd name="connsiteY2" fmla="*/ 65389 h 571524"/>
              <a:gd name="connsiteX3" fmla="*/ 131574 w 454142"/>
              <a:gd name="connsiteY3" fmla="*/ 64328 h 571524"/>
              <a:gd name="connsiteX4" fmla="*/ 134890 w 454142"/>
              <a:gd name="connsiteY4" fmla="*/ 65389 h 571524"/>
              <a:gd name="connsiteX5" fmla="*/ 137145 w 454142"/>
              <a:gd name="connsiteY5" fmla="*/ 64328 h 571524"/>
              <a:gd name="connsiteX6" fmla="*/ 146164 w 454142"/>
              <a:gd name="connsiteY6" fmla="*/ 65389 h 571524"/>
              <a:gd name="connsiteX7" fmla="*/ 147225 w 454142"/>
              <a:gd name="connsiteY7" fmla="*/ 67644 h 571524"/>
              <a:gd name="connsiteX8" fmla="*/ 144970 w 454142"/>
              <a:gd name="connsiteY8" fmla="*/ 68705 h 571524"/>
              <a:gd name="connsiteX9" fmla="*/ 140461 w 454142"/>
              <a:gd name="connsiteY9" fmla="*/ 69898 h 571524"/>
              <a:gd name="connsiteX10" fmla="*/ 131441 w 454142"/>
              <a:gd name="connsiteY10" fmla="*/ 67644 h 571524"/>
              <a:gd name="connsiteX11" fmla="*/ 132502 w 454142"/>
              <a:gd name="connsiteY11" fmla="*/ 70959 h 571524"/>
              <a:gd name="connsiteX12" fmla="*/ 149347 w 454142"/>
              <a:gd name="connsiteY12" fmla="*/ 74408 h 571524"/>
              <a:gd name="connsiteX13" fmla="*/ 165131 w 454142"/>
              <a:gd name="connsiteY13" fmla="*/ 49605 h 571524"/>
              <a:gd name="connsiteX14" fmla="*/ 168446 w 454142"/>
              <a:gd name="connsiteY14" fmla="*/ 44035 h 571524"/>
              <a:gd name="connsiteX15" fmla="*/ 166192 w 454142"/>
              <a:gd name="connsiteY15" fmla="*/ 42841 h 571524"/>
              <a:gd name="connsiteX16" fmla="*/ 162876 w 454142"/>
              <a:gd name="connsiteY16" fmla="*/ 21487 h 571524"/>
              <a:gd name="connsiteX17" fmla="*/ 185424 w 454142"/>
              <a:gd name="connsiteY17" fmla="*/ 22548 h 571524"/>
              <a:gd name="connsiteX18" fmla="*/ 187679 w 454142"/>
              <a:gd name="connsiteY18" fmla="*/ 25996 h 571524"/>
              <a:gd name="connsiteX19" fmla="*/ 187679 w 454142"/>
              <a:gd name="connsiteY19" fmla="*/ 28251 h 571524"/>
              <a:gd name="connsiteX20" fmla="*/ 190995 w 454142"/>
              <a:gd name="connsiteY20" fmla="*/ 27057 h 571524"/>
              <a:gd name="connsiteX21" fmla="*/ 202269 w 454142"/>
              <a:gd name="connsiteY21" fmla="*/ 30373 h 571524"/>
              <a:gd name="connsiteX22" fmla="*/ 222562 w 454142"/>
              <a:gd name="connsiteY22" fmla="*/ 5570 h 571524"/>
              <a:gd name="connsiteX23" fmla="*/ 220307 w 454142"/>
              <a:gd name="connsiteY23" fmla="*/ 1061 h 571524"/>
              <a:gd name="connsiteX24" fmla="*/ 221368 w 454142"/>
              <a:gd name="connsiteY24" fmla="*/ 0 h 571524"/>
              <a:gd name="connsiteX25" fmla="*/ 225878 w 454142"/>
              <a:gd name="connsiteY25" fmla="*/ 3316 h 571524"/>
              <a:gd name="connsiteX26" fmla="*/ 225878 w 454142"/>
              <a:gd name="connsiteY26" fmla="*/ 5570 h 571524"/>
              <a:gd name="connsiteX27" fmla="*/ 247232 w 454142"/>
              <a:gd name="connsiteY27" fmla="*/ 12335 h 571524"/>
              <a:gd name="connsiteX28" fmla="*/ 250548 w 454142"/>
              <a:gd name="connsiteY28" fmla="*/ 14590 h 571524"/>
              <a:gd name="connsiteX29" fmla="*/ 287686 w 454142"/>
              <a:gd name="connsiteY29" fmla="*/ 37138 h 571524"/>
              <a:gd name="connsiteX30" fmla="*/ 294450 w 454142"/>
              <a:gd name="connsiteY30" fmla="*/ 38199 h 571524"/>
              <a:gd name="connsiteX31" fmla="*/ 298959 w 454142"/>
              <a:gd name="connsiteY31" fmla="*/ 42708 h 571524"/>
              <a:gd name="connsiteX32" fmla="*/ 302275 w 454142"/>
              <a:gd name="connsiteY32" fmla="*/ 44964 h 571524"/>
              <a:gd name="connsiteX33" fmla="*/ 304530 w 454142"/>
              <a:gd name="connsiteY33" fmla="*/ 48279 h 571524"/>
              <a:gd name="connsiteX34" fmla="*/ 306785 w 454142"/>
              <a:gd name="connsiteY34" fmla="*/ 47218 h 571524"/>
              <a:gd name="connsiteX35" fmla="*/ 305591 w 454142"/>
              <a:gd name="connsiteY35" fmla="*/ 42708 h 571524"/>
              <a:gd name="connsiteX36" fmla="*/ 393396 w 454142"/>
              <a:gd name="connsiteY36" fmla="*/ 40454 h 571524"/>
              <a:gd name="connsiteX37" fmla="*/ 393396 w 454142"/>
              <a:gd name="connsiteY37" fmla="*/ 42708 h 571524"/>
              <a:gd name="connsiteX38" fmla="*/ 398966 w 454142"/>
              <a:gd name="connsiteY38" fmla="*/ 267790 h 571524"/>
              <a:gd name="connsiteX39" fmla="*/ 454143 w 454142"/>
              <a:gd name="connsiteY39" fmla="*/ 295909 h 571524"/>
              <a:gd name="connsiteX40" fmla="*/ 328139 w 454142"/>
              <a:gd name="connsiteY40" fmla="*/ 356656 h 571524"/>
              <a:gd name="connsiteX41" fmla="*/ 284237 w 454142"/>
              <a:gd name="connsiteY41" fmla="*/ 376949 h 571524"/>
              <a:gd name="connsiteX42" fmla="*/ 260628 w 454142"/>
              <a:gd name="connsiteY42" fmla="*/ 399497 h 571524"/>
              <a:gd name="connsiteX43" fmla="*/ 251609 w 454142"/>
              <a:gd name="connsiteY43" fmla="*/ 407322 h 571524"/>
              <a:gd name="connsiteX44" fmla="*/ 247099 w 454142"/>
              <a:gd name="connsiteY44" fmla="*/ 397242 h 571524"/>
              <a:gd name="connsiteX45" fmla="*/ 232509 w 454142"/>
              <a:gd name="connsiteY45" fmla="*/ 400558 h 571524"/>
              <a:gd name="connsiteX46" fmla="*/ 239274 w 454142"/>
              <a:gd name="connsiteY46" fmla="*/ 418597 h 571524"/>
              <a:gd name="connsiteX47" fmla="*/ 179588 w 454142"/>
              <a:gd name="connsiteY47" fmla="*/ 473772 h 571524"/>
              <a:gd name="connsiteX48" fmla="*/ 142450 w 454142"/>
              <a:gd name="connsiteY48" fmla="*/ 504146 h 571524"/>
              <a:gd name="connsiteX49" fmla="*/ 141389 w 454142"/>
              <a:gd name="connsiteY49" fmla="*/ 502952 h 571524"/>
              <a:gd name="connsiteX50" fmla="*/ 140328 w 454142"/>
              <a:gd name="connsiteY50" fmla="*/ 504146 h 571524"/>
              <a:gd name="connsiteX51" fmla="*/ 139267 w 454142"/>
              <a:gd name="connsiteY51" fmla="*/ 502952 h 571524"/>
              <a:gd name="connsiteX52" fmla="*/ 139267 w 454142"/>
              <a:gd name="connsiteY52" fmla="*/ 500698 h 571524"/>
              <a:gd name="connsiteX53" fmla="*/ 132502 w 454142"/>
              <a:gd name="connsiteY53" fmla="*/ 507462 h 571524"/>
              <a:gd name="connsiteX54" fmla="*/ 121228 w 454142"/>
              <a:gd name="connsiteY54" fmla="*/ 508523 h 571524"/>
              <a:gd name="connsiteX55" fmla="*/ 127993 w 454142"/>
              <a:gd name="connsiteY55" fmla="*/ 516349 h 571524"/>
              <a:gd name="connsiteX56" fmla="*/ 60482 w 454142"/>
              <a:gd name="connsiteY56" fmla="*/ 571524 h 571524"/>
              <a:gd name="connsiteX57" fmla="*/ 67246 w 454142"/>
              <a:gd name="connsiteY57" fmla="*/ 419658 h 571524"/>
              <a:gd name="connsiteX58" fmla="*/ 28914 w 454142"/>
              <a:gd name="connsiteY58" fmla="*/ 352146 h 571524"/>
              <a:gd name="connsiteX59" fmla="*/ 44698 w 454142"/>
              <a:gd name="connsiteY59" fmla="*/ 313947 h 571524"/>
              <a:gd name="connsiteX60" fmla="*/ 36873 w 454142"/>
              <a:gd name="connsiteY60" fmla="*/ 303867 h 571524"/>
              <a:gd name="connsiteX61" fmla="*/ 23344 w 454142"/>
              <a:gd name="connsiteY61" fmla="*/ 311693 h 571524"/>
              <a:gd name="connsiteX62" fmla="*/ 21089 w 454142"/>
              <a:gd name="connsiteY62" fmla="*/ 312754 h 571524"/>
              <a:gd name="connsiteX63" fmla="*/ 18834 w 454142"/>
              <a:gd name="connsiteY63" fmla="*/ 307183 h 571524"/>
              <a:gd name="connsiteX64" fmla="*/ 17640 w 454142"/>
              <a:gd name="connsiteY64" fmla="*/ 300418 h 571524"/>
              <a:gd name="connsiteX65" fmla="*/ 17640 w 454142"/>
              <a:gd name="connsiteY65" fmla="*/ 294848 h 571524"/>
              <a:gd name="connsiteX66" fmla="*/ 20956 w 454142"/>
              <a:gd name="connsiteY66" fmla="*/ 295909 h 571524"/>
              <a:gd name="connsiteX67" fmla="*/ 23211 w 454142"/>
              <a:gd name="connsiteY67" fmla="*/ 295909 h 571524"/>
              <a:gd name="connsiteX68" fmla="*/ 33291 w 454142"/>
              <a:gd name="connsiteY68" fmla="*/ 294848 h 571524"/>
              <a:gd name="connsiteX69" fmla="*/ 54646 w 454142"/>
              <a:gd name="connsiteY69" fmla="*/ 284767 h 571524"/>
              <a:gd name="connsiteX70" fmla="*/ 53452 w 454142"/>
              <a:gd name="connsiteY70" fmla="*/ 270178 h 571524"/>
              <a:gd name="connsiteX71" fmla="*/ 39923 w 454142"/>
              <a:gd name="connsiteY71" fmla="*/ 276942 h 571524"/>
              <a:gd name="connsiteX72" fmla="*/ 42178 w 454142"/>
              <a:gd name="connsiteY72" fmla="*/ 269116 h 571524"/>
              <a:gd name="connsiteX73" fmla="*/ 39923 w 454142"/>
              <a:gd name="connsiteY73" fmla="*/ 267923 h 571524"/>
              <a:gd name="connsiteX74" fmla="*/ 39923 w 454142"/>
              <a:gd name="connsiteY74" fmla="*/ 262352 h 571524"/>
              <a:gd name="connsiteX75" fmla="*/ 32097 w 454142"/>
              <a:gd name="connsiteY75" fmla="*/ 234233 h 571524"/>
              <a:gd name="connsiteX76" fmla="*/ 50136 w 454142"/>
              <a:gd name="connsiteY76" fmla="*/ 219644 h 571524"/>
              <a:gd name="connsiteX77" fmla="*/ 47881 w 454142"/>
              <a:gd name="connsiteY77" fmla="*/ 217389 h 571524"/>
              <a:gd name="connsiteX78" fmla="*/ 50136 w 454142"/>
              <a:gd name="connsiteY78" fmla="*/ 214073 h 571524"/>
              <a:gd name="connsiteX79" fmla="*/ 44433 w 454142"/>
              <a:gd name="connsiteY79" fmla="*/ 206248 h 571524"/>
              <a:gd name="connsiteX80" fmla="*/ 41117 w 454142"/>
              <a:gd name="connsiteY80" fmla="*/ 206248 h 571524"/>
              <a:gd name="connsiteX81" fmla="*/ 41117 w 454142"/>
              <a:gd name="connsiteY81" fmla="*/ 203993 h 571524"/>
              <a:gd name="connsiteX82" fmla="*/ 40056 w 454142"/>
              <a:gd name="connsiteY82" fmla="*/ 202932 h 571524"/>
              <a:gd name="connsiteX83" fmla="*/ 36740 w 454142"/>
              <a:gd name="connsiteY83" fmla="*/ 203993 h 571524"/>
              <a:gd name="connsiteX84" fmla="*/ 23211 w 454142"/>
              <a:gd name="connsiteY84" fmla="*/ 199483 h 571524"/>
              <a:gd name="connsiteX85" fmla="*/ 23211 w 454142"/>
              <a:gd name="connsiteY85" fmla="*/ 191658 h 571524"/>
              <a:gd name="connsiteX86" fmla="*/ 22150 w 454142"/>
              <a:gd name="connsiteY86" fmla="*/ 190597 h 571524"/>
              <a:gd name="connsiteX87" fmla="*/ 22150 w 454142"/>
              <a:gd name="connsiteY87" fmla="*/ 187281 h 571524"/>
              <a:gd name="connsiteX88" fmla="*/ 20956 w 454142"/>
              <a:gd name="connsiteY88" fmla="*/ 187281 h 571524"/>
              <a:gd name="connsiteX89" fmla="*/ 20956 w 454142"/>
              <a:gd name="connsiteY89" fmla="*/ 186087 h 571524"/>
              <a:gd name="connsiteX90" fmla="*/ 16447 w 454142"/>
              <a:gd name="connsiteY90" fmla="*/ 186087 h 571524"/>
              <a:gd name="connsiteX91" fmla="*/ 15386 w 454142"/>
              <a:gd name="connsiteY91" fmla="*/ 185026 h 571524"/>
              <a:gd name="connsiteX92" fmla="*/ 13131 w 454142"/>
              <a:gd name="connsiteY92" fmla="*/ 185026 h 571524"/>
              <a:gd name="connsiteX93" fmla="*/ 13131 w 454142"/>
              <a:gd name="connsiteY93" fmla="*/ 186087 h 571524"/>
              <a:gd name="connsiteX94" fmla="*/ 12070 w 454142"/>
              <a:gd name="connsiteY94" fmla="*/ 186087 h 571524"/>
              <a:gd name="connsiteX95" fmla="*/ 12070 w 454142"/>
              <a:gd name="connsiteY95" fmla="*/ 183832 h 571524"/>
              <a:gd name="connsiteX96" fmla="*/ 11009 w 454142"/>
              <a:gd name="connsiteY96" fmla="*/ 183832 h 571524"/>
              <a:gd name="connsiteX97" fmla="*/ 11009 w 454142"/>
              <a:gd name="connsiteY97" fmla="*/ 182771 h 571524"/>
              <a:gd name="connsiteX98" fmla="*/ 12070 w 454142"/>
              <a:gd name="connsiteY98" fmla="*/ 181578 h 571524"/>
              <a:gd name="connsiteX99" fmla="*/ 11009 w 454142"/>
              <a:gd name="connsiteY99" fmla="*/ 181578 h 571524"/>
              <a:gd name="connsiteX100" fmla="*/ 9815 w 454142"/>
              <a:gd name="connsiteY100" fmla="*/ 182771 h 571524"/>
              <a:gd name="connsiteX101" fmla="*/ 9815 w 454142"/>
              <a:gd name="connsiteY101" fmla="*/ 183832 h 571524"/>
              <a:gd name="connsiteX102" fmla="*/ 8754 w 454142"/>
              <a:gd name="connsiteY102" fmla="*/ 182771 h 571524"/>
              <a:gd name="connsiteX103" fmla="*/ 8754 w 454142"/>
              <a:gd name="connsiteY103" fmla="*/ 179322 h 571524"/>
              <a:gd name="connsiteX104" fmla="*/ 7693 w 454142"/>
              <a:gd name="connsiteY104" fmla="*/ 179322 h 571524"/>
              <a:gd name="connsiteX105" fmla="*/ 7693 w 454142"/>
              <a:gd name="connsiteY105" fmla="*/ 180516 h 571524"/>
              <a:gd name="connsiteX106" fmla="*/ 5438 w 454142"/>
              <a:gd name="connsiteY106" fmla="*/ 180516 h 571524"/>
              <a:gd name="connsiteX107" fmla="*/ 5438 w 454142"/>
              <a:gd name="connsiteY107" fmla="*/ 179322 h 571524"/>
              <a:gd name="connsiteX108" fmla="*/ 6632 w 454142"/>
              <a:gd name="connsiteY108" fmla="*/ 179322 h 571524"/>
              <a:gd name="connsiteX109" fmla="*/ 6632 w 454142"/>
              <a:gd name="connsiteY109" fmla="*/ 178262 h 571524"/>
              <a:gd name="connsiteX110" fmla="*/ 5438 w 454142"/>
              <a:gd name="connsiteY110" fmla="*/ 177200 h 571524"/>
              <a:gd name="connsiteX111" fmla="*/ 4377 w 454142"/>
              <a:gd name="connsiteY111" fmla="*/ 177200 h 571524"/>
              <a:gd name="connsiteX112" fmla="*/ 4377 w 454142"/>
              <a:gd name="connsiteY112" fmla="*/ 172690 h 571524"/>
              <a:gd name="connsiteX113" fmla="*/ 3183 w 454142"/>
              <a:gd name="connsiteY113" fmla="*/ 171497 h 571524"/>
              <a:gd name="connsiteX114" fmla="*/ 3183 w 454142"/>
              <a:gd name="connsiteY114" fmla="*/ 170436 h 571524"/>
              <a:gd name="connsiteX115" fmla="*/ 2122 w 454142"/>
              <a:gd name="connsiteY115" fmla="*/ 169243 h 571524"/>
              <a:gd name="connsiteX116" fmla="*/ 3183 w 454142"/>
              <a:gd name="connsiteY116" fmla="*/ 169243 h 571524"/>
              <a:gd name="connsiteX117" fmla="*/ 4377 w 454142"/>
              <a:gd name="connsiteY117" fmla="*/ 168181 h 571524"/>
              <a:gd name="connsiteX118" fmla="*/ 4377 w 454142"/>
              <a:gd name="connsiteY118" fmla="*/ 165927 h 571524"/>
              <a:gd name="connsiteX119" fmla="*/ 3183 w 454142"/>
              <a:gd name="connsiteY119" fmla="*/ 164865 h 571524"/>
              <a:gd name="connsiteX120" fmla="*/ 2122 w 454142"/>
              <a:gd name="connsiteY120" fmla="*/ 164865 h 571524"/>
              <a:gd name="connsiteX121" fmla="*/ 1061 w 454142"/>
              <a:gd name="connsiteY121" fmla="*/ 165927 h 571524"/>
              <a:gd name="connsiteX122" fmla="*/ 0 w 454142"/>
              <a:gd name="connsiteY122" fmla="*/ 165927 h 571524"/>
              <a:gd name="connsiteX123" fmla="*/ 0 w 454142"/>
              <a:gd name="connsiteY123" fmla="*/ 164865 h 571524"/>
              <a:gd name="connsiteX124" fmla="*/ 2255 w 454142"/>
              <a:gd name="connsiteY124" fmla="*/ 163671 h 571524"/>
              <a:gd name="connsiteX125" fmla="*/ 6764 w 454142"/>
              <a:gd name="connsiteY125" fmla="*/ 160355 h 571524"/>
              <a:gd name="connsiteX126" fmla="*/ 13529 w 454142"/>
              <a:gd name="connsiteY126" fmla="*/ 164865 h 571524"/>
              <a:gd name="connsiteX127" fmla="*/ 15784 w 454142"/>
              <a:gd name="connsiteY127" fmla="*/ 161417 h 571524"/>
              <a:gd name="connsiteX128" fmla="*/ 4510 w 454142"/>
              <a:gd name="connsiteY128" fmla="*/ 156908 h 571524"/>
              <a:gd name="connsiteX129" fmla="*/ 3316 w 454142"/>
              <a:gd name="connsiteY129" fmla="*/ 152398 h 571524"/>
              <a:gd name="connsiteX130" fmla="*/ 3316 w 454142"/>
              <a:gd name="connsiteY130" fmla="*/ 151204 h 571524"/>
              <a:gd name="connsiteX131" fmla="*/ 2255 w 454142"/>
              <a:gd name="connsiteY131" fmla="*/ 148949 h 571524"/>
              <a:gd name="connsiteX132" fmla="*/ 2255 w 454142"/>
              <a:gd name="connsiteY132" fmla="*/ 147756 h 571524"/>
              <a:gd name="connsiteX133" fmla="*/ 4510 w 454142"/>
              <a:gd name="connsiteY133" fmla="*/ 148949 h 571524"/>
              <a:gd name="connsiteX134" fmla="*/ 6764 w 454142"/>
              <a:gd name="connsiteY134" fmla="*/ 151204 h 571524"/>
              <a:gd name="connsiteX135" fmla="*/ 19099 w 454142"/>
              <a:gd name="connsiteY135" fmla="*/ 138869 h 571524"/>
              <a:gd name="connsiteX136" fmla="*/ 21354 w 454142"/>
              <a:gd name="connsiteY136" fmla="*/ 134359 h 571524"/>
              <a:gd name="connsiteX137" fmla="*/ 23609 w 454142"/>
              <a:gd name="connsiteY137" fmla="*/ 134359 h 571524"/>
              <a:gd name="connsiteX138" fmla="*/ 30373 w 454142"/>
              <a:gd name="connsiteY138" fmla="*/ 133165 h 571524"/>
              <a:gd name="connsiteX139" fmla="*/ 33689 w 454142"/>
              <a:gd name="connsiteY139" fmla="*/ 123085 h 571524"/>
              <a:gd name="connsiteX140" fmla="*/ 33689 w 454142"/>
              <a:gd name="connsiteY140" fmla="*/ 122025 h 571524"/>
              <a:gd name="connsiteX141" fmla="*/ 40454 w 454142"/>
              <a:gd name="connsiteY141" fmla="*/ 128788 h 571524"/>
              <a:gd name="connsiteX142" fmla="*/ 55044 w 454142"/>
              <a:gd name="connsiteY142" fmla="*/ 135553 h 571524"/>
              <a:gd name="connsiteX143" fmla="*/ 56104 w 454142"/>
              <a:gd name="connsiteY143" fmla="*/ 134492 h 571524"/>
              <a:gd name="connsiteX144" fmla="*/ 62869 w 454142"/>
              <a:gd name="connsiteY144" fmla="*/ 136747 h 571524"/>
              <a:gd name="connsiteX145" fmla="*/ 65124 w 454142"/>
              <a:gd name="connsiteY145" fmla="*/ 141256 h 571524"/>
              <a:gd name="connsiteX146" fmla="*/ 74143 w 454142"/>
              <a:gd name="connsiteY146" fmla="*/ 127728 h 571524"/>
              <a:gd name="connsiteX147" fmla="*/ 86478 w 454142"/>
              <a:gd name="connsiteY147" fmla="*/ 123218 h 571524"/>
              <a:gd name="connsiteX148" fmla="*/ 83162 w 454142"/>
              <a:gd name="connsiteY148" fmla="*/ 119902 h 571524"/>
              <a:gd name="connsiteX149" fmla="*/ 90988 w 454142"/>
              <a:gd name="connsiteY149" fmla="*/ 112077 h 571524"/>
              <a:gd name="connsiteX150" fmla="*/ 96558 w 454142"/>
              <a:gd name="connsiteY150" fmla="*/ 117647 h 571524"/>
              <a:gd name="connsiteX151" fmla="*/ 112342 w 454142"/>
              <a:gd name="connsiteY151" fmla="*/ 103057 h 571524"/>
              <a:gd name="connsiteX152" fmla="*/ 117912 w 454142"/>
              <a:gd name="connsiteY152" fmla="*/ 105312 h 571524"/>
              <a:gd name="connsiteX153" fmla="*/ 118974 w 454142"/>
              <a:gd name="connsiteY153" fmla="*/ 98548 h 571524"/>
              <a:gd name="connsiteX154" fmla="*/ 112209 w 454142"/>
              <a:gd name="connsiteY154" fmla="*/ 98548 h 571524"/>
              <a:gd name="connsiteX155" fmla="*/ 113270 w 454142"/>
              <a:gd name="connsiteY155" fmla="*/ 80510 h 571524"/>
              <a:gd name="connsiteX156" fmla="*/ 114464 w 454142"/>
              <a:gd name="connsiteY156" fmla="*/ 80510 h 571524"/>
              <a:gd name="connsiteX157" fmla="*/ 115525 w 454142"/>
              <a:gd name="connsiteY157" fmla="*/ 61410 h 57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454142" h="571524">
                <a:moveTo>
                  <a:pt x="115923" y="60879"/>
                </a:moveTo>
                <a:lnTo>
                  <a:pt x="128258" y="63134"/>
                </a:lnTo>
                <a:lnTo>
                  <a:pt x="128258" y="65389"/>
                </a:lnTo>
                <a:lnTo>
                  <a:pt x="131574" y="64328"/>
                </a:lnTo>
                <a:lnTo>
                  <a:pt x="134890" y="65389"/>
                </a:lnTo>
                <a:lnTo>
                  <a:pt x="137145" y="64328"/>
                </a:lnTo>
                <a:lnTo>
                  <a:pt x="146164" y="65389"/>
                </a:lnTo>
                <a:lnTo>
                  <a:pt x="147225" y="67644"/>
                </a:lnTo>
                <a:lnTo>
                  <a:pt x="144970" y="68705"/>
                </a:lnTo>
                <a:lnTo>
                  <a:pt x="140461" y="69898"/>
                </a:lnTo>
                <a:lnTo>
                  <a:pt x="131441" y="67644"/>
                </a:lnTo>
                <a:lnTo>
                  <a:pt x="132502" y="70959"/>
                </a:lnTo>
                <a:lnTo>
                  <a:pt x="149347" y="74408"/>
                </a:lnTo>
                <a:lnTo>
                  <a:pt x="165131" y="49605"/>
                </a:lnTo>
                <a:lnTo>
                  <a:pt x="168446" y="44035"/>
                </a:lnTo>
                <a:lnTo>
                  <a:pt x="166192" y="42841"/>
                </a:lnTo>
                <a:lnTo>
                  <a:pt x="162876" y="21487"/>
                </a:lnTo>
                <a:lnTo>
                  <a:pt x="185424" y="22548"/>
                </a:lnTo>
                <a:lnTo>
                  <a:pt x="187679" y="25996"/>
                </a:lnTo>
                <a:lnTo>
                  <a:pt x="187679" y="28251"/>
                </a:lnTo>
                <a:lnTo>
                  <a:pt x="190995" y="27057"/>
                </a:lnTo>
                <a:lnTo>
                  <a:pt x="202269" y="30373"/>
                </a:lnTo>
                <a:lnTo>
                  <a:pt x="222562" y="5570"/>
                </a:lnTo>
                <a:lnTo>
                  <a:pt x="220307" y="1061"/>
                </a:lnTo>
                <a:lnTo>
                  <a:pt x="221368" y="0"/>
                </a:lnTo>
                <a:lnTo>
                  <a:pt x="225878" y="3316"/>
                </a:lnTo>
                <a:lnTo>
                  <a:pt x="225878" y="5570"/>
                </a:lnTo>
                <a:lnTo>
                  <a:pt x="247232" y="12335"/>
                </a:lnTo>
                <a:lnTo>
                  <a:pt x="250548" y="14590"/>
                </a:lnTo>
                <a:lnTo>
                  <a:pt x="287686" y="37138"/>
                </a:lnTo>
                <a:lnTo>
                  <a:pt x="294450" y="38199"/>
                </a:lnTo>
                <a:lnTo>
                  <a:pt x="298959" y="42708"/>
                </a:lnTo>
                <a:lnTo>
                  <a:pt x="302275" y="44964"/>
                </a:lnTo>
                <a:lnTo>
                  <a:pt x="304530" y="48279"/>
                </a:lnTo>
                <a:lnTo>
                  <a:pt x="306785" y="47218"/>
                </a:lnTo>
                <a:lnTo>
                  <a:pt x="305591" y="42708"/>
                </a:lnTo>
                <a:lnTo>
                  <a:pt x="393396" y="40454"/>
                </a:lnTo>
                <a:lnTo>
                  <a:pt x="393396" y="42708"/>
                </a:lnTo>
                <a:lnTo>
                  <a:pt x="398966" y="267790"/>
                </a:lnTo>
                <a:lnTo>
                  <a:pt x="454143" y="295909"/>
                </a:lnTo>
                <a:lnTo>
                  <a:pt x="328139" y="356656"/>
                </a:lnTo>
                <a:lnTo>
                  <a:pt x="284237" y="376949"/>
                </a:lnTo>
                <a:lnTo>
                  <a:pt x="260628" y="399497"/>
                </a:lnTo>
                <a:lnTo>
                  <a:pt x="251609" y="407322"/>
                </a:lnTo>
                <a:lnTo>
                  <a:pt x="247099" y="397242"/>
                </a:lnTo>
                <a:lnTo>
                  <a:pt x="232509" y="400558"/>
                </a:lnTo>
                <a:lnTo>
                  <a:pt x="239274" y="418597"/>
                </a:lnTo>
                <a:lnTo>
                  <a:pt x="179588" y="473772"/>
                </a:lnTo>
                <a:lnTo>
                  <a:pt x="142450" y="504146"/>
                </a:lnTo>
                <a:lnTo>
                  <a:pt x="141389" y="502952"/>
                </a:lnTo>
                <a:lnTo>
                  <a:pt x="140328" y="504146"/>
                </a:lnTo>
                <a:lnTo>
                  <a:pt x="139267" y="502952"/>
                </a:lnTo>
                <a:lnTo>
                  <a:pt x="139267" y="500698"/>
                </a:lnTo>
                <a:lnTo>
                  <a:pt x="132502" y="507462"/>
                </a:lnTo>
                <a:lnTo>
                  <a:pt x="121228" y="508523"/>
                </a:lnTo>
                <a:lnTo>
                  <a:pt x="127993" y="516349"/>
                </a:lnTo>
                <a:lnTo>
                  <a:pt x="60482" y="571524"/>
                </a:lnTo>
                <a:cubicBezTo>
                  <a:pt x="61277" y="521256"/>
                  <a:pt x="67644" y="469263"/>
                  <a:pt x="67246" y="419658"/>
                </a:cubicBezTo>
                <a:lnTo>
                  <a:pt x="28914" y="352146"/>
                </a:lnTo>
                <a:lnTo>
                  <a:pt x="44698" y="313947"/>
                </a:lnTo>
                <a:lnTo>
                  <a:pt x="36873" y="303867"/>
                </a:lnTo>
                <a:lnTo>
                  <a:pt x="23344" y="311693"/>
                </a:lnTo>
                <a:lnTo>
                  <a:pt x="21089" y="312754"/>
                </a:lnTo>
                <a:lnTo>
                  <a:pt x="18834" y="307183"/>
                </a:lnTo>
                <a:lnTo>
                  <a:pt x="17640" y="300418"/>
                </a:lnTo>
                <a:lnTo>
                  <a:pt x="17640" y="294848"/>
                </a:lnTo>
                <a:lnTo>
                  <a:pt x="20956" y="295909"/>
                </a:lnTo>
                <a:lnTo>
                  <a:pt x="23211" y="295909"/>
                </a:lnTo>
                <a:lnTo>
                  <a:pt x="33291" y="294848"/>
                </a:lnTo>
                <a:lnTo>
                  <a:pt x="54646" y="284767"/>
                </a:lnTo>
                <a:lnTo>
                  <a:pt x="53452" y="270178"/>
                </a:lnTo>
                <a:lnTo>
                  <a:pt x="39923" y="276942"/>
                </a:lnTo>
                <a:lnTo>
                  <a:pt x="42178" y="269116"/>
                </a:lnTo>
                <a:lnTo>
                  <a:pt x="39923" y="267923"/>
                </a:lnTo>
                <a:lnTo>
                  <a:pt x="39923" y="262352"/>
                </a:lnTo>
                <a:lnTo>
                  <a:pt x="32097" y="234233"/>
                </a:lnTo>
                <a:lnTo>
                  <a:pt x="50136" y="219644"/>
                </a:lnTo>
                <a:lnTo>
                  <a:pt x="47881" y="217389"/>
                </a:lnTo>
                <a:lnTo>
                  <a:pt x="50136" y="214073"/>
                </a:lnTo>
                <a:lnTo>
                  <a:pt x="44433" y="206248"/>
                </a:lnTo>
                <a:lnTo>
                  <a:pt x="41117" y="206248"/>
                </a:lnTo>
                <a:lnTo>
                  <a:pt x="41117" y="203993"/>
                </a:lnTo>
                <a:lnTo>
                  <a:pt x="40056" y="202932"/>
                </a:lnTo>
                <a:lnTo>
                  <a:pt x="36740" y="203993"/>
                </a:lnTo>
                <a:lnTo>
                  <a:pt x="23211" y="199483"/>
                </a:lnTo>
                <a:lnTo>
                  <a:pt x="23211" y="191658"/>
                </a:lnTo>
                <a:lnTo>
                  <a:pt x="22150" y="190597"/>
                </a:lnTo>
                <a:lnTo>
                  <a:pt x="22150" y="187281"/>
                </a:lnTo>
                <a:lnTo>
                  <a:pt x="20956" y="187281"/>
                </a:lnTo>
                <a:lnTo>
                  <a:pt x="20956" y="186087"/>
                </a:lnTo>
                <a:lnTo>
                  <a:pt x="16447" y="186087"/>
                </a:lnTo>
                <a:lnTo>
                  <a:pt x="15386" y="185026"/>
                </a:lnTo>
                <a:lnTo>
                  <a:pt x="13131" y="185026"/>
                </a:lnTo>
                <a:lnTo>
                  <a:pt x="13131" y="186087"/>
                </a:lnTo>
                <a:lnTo>
                  <a:pt x="12070" y="186087"/>
                </a:lnTo>
                <a:lnTo>
                  <a:pt x="12070" y="183832"/>
                </a:lnTo>
                <a:lnTo>
                  <a:pt x="11009" y="183832"/>
                </a:lnTo>
                <a:lnTo>
                  <a:pt x="11009" y="182771"/>
                </a:lnTo>
                <a:lnTo>
                  <a:pt x="12070" y="181578"/>
                </a:lnTo>
                <a:lnTo>
                  <a:pt x="11009" y="181578"/>
                </a:lnTo>
                <a:lnTo>
                  <a:pt x="9815" y="182771"/>
                </a:lnTo>
                <a:lnTo>
                  <a:pt x="9815" y="183832"/>
                </a:lnTo>
                <a:lnTo>
                  <a:pt x="8754" y="182771"/>
                </a:lnTo>
                <a:lnTo>
                  <a:pt x="8754" y="179322"/>
                </a:lnTo>
                <a:lnTo>
                  <a:pt x="7693" y="179322"/>
                </a:lnTo>
                <a:lnTo>
                  <a:pt x="7693" y="180516"/>
                </a:lnTo>
                <a:lnTo>
                  <a:pt x="5438" y="180516"/>
                </a:lnTo>
                <a:lnTo>
                  <a:pt x="5438" y="179322"/>
                </a:lnTo>
                <a:lnTo>
                  <a:pt x="6632" y="179322"/>
                </a:lnTo>
                <a:lnTo>
                  <a:pt x="6632" y="178262"/>
                </a:lnTo>
                <a:lnTo>
                  <a:pt x="5438" y="177200"/>
                </a:lnTo>
                <a:lnTo>
                  <a:pt x="4377" y="177200"/>
                </a:lnTo>
                <a:lnTo>
                  <a:pt x="4377" y="172690"/>
                </a:lnTo>
                <a:lnTo>
                  <a:pt x="3183" y="171497"/>
                </a:lnTo>
                <a:lnTo>
                  <a:pt x="3183" y="170436"/>
                </a:lnTo>
                <a:lnTo>
                  <a:pt x="2122" y="169243"/>
                </a:lnTo>
                <a:lnTo>
                  <a:pt x="3183" y="169243"/>
                </a:lnTo>
                <a:lnTo>
                  <a:pt x="4377" y="168181"/>
                </a:lnTo>
                <a:lnTo>
                  <a:pt x="4377" y="165927"/>
                </a:lnTo>
                <a:lnTo>
                  <a:pt x="3183" y="164865"/>
                </a:lnTo>
                <a:lnTo>
                  <a:pt x="2122" y="164865"/>
                </a:lnTo>
                <a:lnTo>
                  <a:pt x="1061" y="165927"/>
                </a:lnTo>
                <a:lnTo>
                  <a:pt x="0" y="165927"/>
                </a:lnTo>
                <a:lnTo>
                  <a:pt x="0" y="164865"/>
                </a:lnTo>
                <a:lnTo>
                  <a:pt x="2255" y="163671"/>
                </a:lnTo>
                <a:lnTo>
                  <a:pt x="6764" y="160355"/>
                </a:lnTo>
                <a:lnTo>
                  <a:pt x="13529" y="164865"/>
                </a:lnTo>
                <a:lnTo>
                  <a:pt x="15784" y="161417"/>
                </a:lnTo>
                <a:lnTo>
                  <a:pt x="4510" y="156908"/>
                </a:lnTo>
                <a:lnTo>
                  <a:pt x="3316" y="152398"/>
                </a:lnTo>
                <a:lnTo>
                  <a:pt x="3316" y="151204"/>
                </a:lnTo>
                <a:lnTo>
                  <a:pt x="2255" y="148949"/>
                </a:lnTo>
                <a:lnTo>
                  <a:pt x="2255" y="147756"/>
                </a:lnTo>
                <a:lnTo>
                  <a:pt x="4510" y="148949"/>
                </a:lnTo>
                <a:lnTo>
                  <a:pt x="6764" y="151204"/>
                </a:lnTo>
                <a:lnTo>
                  <a:pt x="19099" y="138869"/>
                </a:lnTo>
                <a:lnTo>
                  <a:pt x="21354" y="134359"/>
                </a:lnTo>
                <a:lnTo>
                  <a:pt x="23609" y="134359"/>
                </a:lnTo>
                <a:lnTo>
                  <a:pt x="30373" y="133165"/>
                </a:lnTo>
                <a:lnTo>
                  <a:pt x="33689" y="123085"/>
                </a:lnTo>
                <a:lnTo>
                  <a:pt x="33689" y="122025"/>
                </a:lnTo>
                <a:lnTo>
                  <a:pt x="40454" y="128788"/>
                </a:lnTo>
                <a:lnTo>
                  <a:pt x="55044" y="135553"/>
                </a:lnTo>
                <a:lnTo>
                  <a:pt x="56104" y="134492"/>
                </a:lnTo>
                <a:lnTo>
                  <a:pt x="62869" y="136747"/>
                </a:lnTo>
                <a:lnTo>
                  <a:pt x="65124" y="141256"/>
                </a:lnTo>
                <a:lnTo>
                  <a:pt x="74143" y="127728"/>
                </a:lnTo>
                <a:lnTo>
                  <a:pt x="86478" y="123218"/>
                </a:lnTo>
                <a:lnTo>
                  <a:pt x="83162" y="119902"/>
                </a:lnTo>
                <a:lnTo>
                  <a:pt x="90988" y="112077"/>
                </a:lnTo>
                <a:lnTo>
                  <a:pt x="96558" y="117647"/>
                </a:lnTo>
                <a:lnTo>
                  <a:pt x="112342" y="103057"/>
                </a:lnTo>
                <a:lnTo>
                  <a:pt x="117912" y="105312"/>
                </a:lnTo>
                <a:lnTo>
                  <a:pt x="118974" y="98548"/>
                </a:lnTo>
                <a:lnTo>
                  <a:pt x="112209" y="98548"/>
                </a:lnTo>
                <a:lnTo>
                  <a:pt x="113270" y="80510"/>
                </a:lnTo>
                <a:lnTo>
                  <a:pt x="114464" y="80510"/>
                </a:lnTo>
                <a:lnTo>
                  <a:pt x="115525" y="61410"/>
                </a:lnTo>
              </a:path>
            </a:pathLst>
          </a:custGeom>
          <a:solidFill>
            <a:schemeClr val="bg1">
              <a:lumMod val="85000"/>
            </a:schemeClr>
          </a:solidFill>
          <a:ln w="13251" cap="flat">
            <a:noFill/>
            <a:prstDash val="solid"/>
            <a:miter/>
          </a:ln>
        </p:spPr>
        <p:txBody>
          <a:bodyPr rtlCol="0" anchor="ctr"/>
          <a:lstStyle/>
          <a:p>
            <a:endParaRPr lang="en-FI" sz="816"/>
          </a:p>
        </p:txBody>
      </p:sp>
      <p:sp>
        <p:nvSpPr>
          <p:cNvPr id="1503" name="Freeform: Shape 1502">
            <a:extLst>
              <a:ext uri="{FF2B5EF4-FFF2-40B4-BE49-F238E27FC236}">
                <a16:creationId xmlns:a16="http://schemas.microsoft.com/office/drawing/2014/main" id="{3E02CE1A-8160-5A35-2041-5E74ABF3AA96}"/>
              </a:ext>
            </a:extLst>
          </p:cNvPr>
          <p:cNvSpPr/>
          <p:nvPr/>
        </p:nvSpPr>
        <p:spPr>
          <a:xfrm>
            <a:off x="4379461" y="3428896"/>
            <a:ext cx="205213" cy="325116"/>
          </a:xfrm>
          <a:custGeom>
            <a:avLst/>
            <a:gdLst>
              <a:gd name="connsiteX0" fmla="*/ 0 w 452418"/>
              <a:gd name="connsiteY0" fmla="*/ 128258 h 716760"/>
              <a:gd name="connsiteX1" fmla="*/ 1194 w 452418"/>
              <a:gd name="connsiteY1" fmla="*/ 127197 h 716760"/>
              <a:gd name="connsiteX2" fmla="*/ 4510 w 452418"/>
              <a:gd name="connsiteY2" fmla="*/ 129452 h 716760"/>
              <a:gd name="connsiteX3" fmla="*/ 4510 w 452418"/>
              <a:gd name="connsiteY3" fmla="*/ 130513 h 716760"/>
              <a:gd name="connsiteX4" fmla="*/ 6765 w 452418"/>
              <a:gd name="connsiteY4" fmla="*/ 132768 h 716760"/>
              <a:gd name="connsiteX5" fmla="*/ 6765 w 452418"/>
              <a:gd name="connsiteY5" fmla="*/ 139532 h 716760"/>
              <a:gd name="connsiteX6" fmla="*/ 9019 w 452418"/>
              <a:gd name="connsiteY6" fmla="*/ 136084 h 716760"/>
              <a:gd name="connsiteX7" fmla="*/ 9019 w 452418"/>
              <a:gd name="connsiteY7" fmla="*/ 133828 h 716760"/>
              <a:gd name="connsiteX8" fmla="*/ 10213 w 452418"/>
              <a:gd name="connsiteY8" fmla="*/ 131707 h 716760"/>
              <a:gd name="connsiteX9" fmla="*/ 11274 w 452418"/>
              <a:gd name="connsiteY9" fmla="*/ 129452 h 716760"/>
              <a:gd name="connsiteX10" fmla="*/ 12468 w 452418"/>
              <a:gd name="connsiteY10" fmla="*/ 128258 h 716760"/>
              <a:gd name="connsiteX11" fmla="*/ 12468 w 452418"/>
              <a:gd name="connsiteY11" fmla="*/ 126003 h 716760"/>
              <a:gd name="connsiteX12" fmla="*/ 11274 w 452418"/>
              <a:gd name="connsiteY12" fmla="*/ 126003 h 716760"/>
              <a:gd name="connsiteX13" fmla="*/ 20293 w 452418"/>
              <a:gd name="connsiteY13" fmla="*/ 122688 h 716760"/>
              <a:gd name="connsiteX14" fmla="*/ 24803 w 452418"/>
              <a:gd name="connsiteY14" fmla="*/ 121493 h 716760"/>
              <a:gd name="connsiteX15" fmla="*/ 25864 w 452418"/>
              <a:gd name="connsiteY15" fmla="*/ 120432 h 716760"/>
              <a:gd name="connsiteX16" fmla="*/ 30374 w 452418"/>
              <a:gd name="connsiteY16" fmla="*/ 124942 h 716760"/>
              <a:gd name="connsiteX17" fmla="*/ 31567 w 452418"/>
              <a:gd name="connsiteY17" fmla="*/ 123748 h 716760"/>
              <a:gd name="connsiteX18" fmla="*/ 32628 w 452418"/>
              <a:gd name="connsiteY18" fmla="*/ 123748 h 716760"/>
              <a:gd name="connsiteX19" fmla="*/ 33822 w 452418"/>
              <a:gd name="connsiteY19" fmla="*/ 122688 h 716760"/>
              <a:gd name="connsiteX20" fmla="*/ 34883 w 452418"/>
              <a:gd name="connsiteY20" fmla="*/ 122688 h 716760"/>
              <a:gd name="connsiteX21" fmla="*/ 34883 w 452418"/>
              <a:gd name="connsiteY21" fmla="*/ 121493 h 716760"/>
              <a:gd name="connsiteX22" fmla="*/ 36077 w 452418"/>
              <a:gd name="connsiteY22" fmla="*/ 121493 h 716760"/>
              <a:gd name="connsiteX23" fmla="*/ 40586 w 452418"/>
              <a:gd name="connsiteY23" fmla="*/ 118178 h 716760"/>
              <a:gd name="connsiteX24" fmla="*/ 40586 w 452418"/>
              <a:gd name="connsiteY24" fmla="*/ 114729 h 716760"/>
              <a:gd name="connsiteX25" fmla="*/ 41648 w 452418"/>
              <a:gd name="connsiteY25" fmla="*/ 114729 h 716760"/>
              <a:gd name="connsiteX26" fmla="*/ 43902 w 452418"/>
              <a:gd name="connsiteY26" fmla="*/ 119239 h 716760"/>
              <a:gd name="connsiteX27" fmla="*/ 42841 w 452418"/>
              <a:gd name="connsiteY27" fmla="*/ 121493 h 716760"/>
              <a:gd name="connsiteX28" fmla="*/ 46157 w 452418"/>
              <a:gd name="connsiteY28" fmla="*/ 126003 h 716760"/>
              <a:gd name="connsiteX29" fmla="*/ 48412 w 452418"/>
              <a:gd name="connsiteY29" fmla="*/ 124942 h 716760"/>
              <a:gd name="connsiteX30" fmla="*/ 50667 w 452418"/>
              <a:gd name="connsiteY30" fmla="*/ 127197 h 716760"/>
              <a:gd name="connsiteX31" fmla="*/ 51860 w 452418"/>
              <a:gd name="connsiteY31" fmla="*/ 129452 h 716760"/>
              <a:gd name="connsiteX32" fmla="*/ 55176 w 452418"/>
              <a:gd name="connsiteY32" fmla="*/ 127197 h 716760"/>
              <a:gd name="connsiteX33" fmla="*/ 53983 w 452418"/>
              <a:gd name="connsiteY33" fmla="*/ 123748 h 716760"/>
              <a:gd name="connsiteX34" fmla="*/ 56237 w 452418"/>
              <a:gd name="connsiteY34" fmla="*/ 121493 h 716760"/>
              <a:gd name="connsiteX35" fmla="*/ 60747 w 452418"/>
              <a:gd name="connsiteY35" fmla="*/ 118178 h 716760"/>
              <a:gd name="connsiteX36" fmla="*/ 59686 w 452418"/>
              <a:gd name="connsiteY36" fmla="*/ 116984 h 716760"/>
              <a:gd name="connsiteX37" fmla="*/ 59686 w 452418"/>
              <a:gd name="connsiteY37" fmla="*/ 114729 h 716760"/>
              <a:gd name="connsiteX38" fmla="*/ 60747 w 452418"/>
              <a:gd name="connsiteY38" fmla="*/ 113668 h 716760"/>
              <a:gd name="connsiteX39" fmla="*/ 61941 w 452418"/>
              <a:gd name="connsiteY39" fmla="*/ 113668 h 716760"/>
              <a:gd name="connsiteX40" fmla="*/ 60747 w 452418"/>
              <a:gd name="connsiteY40" fmla="*/ 115923 h 716760"/>
              <a:gd name="connsiteX41" fmla="*/ 61941 w 452418"/>
              <a:gd name="connsiteY41" fmla="*/ 115923 h 716760"/>
              <a:gd name="connsiteX42" fmla="*/ 96823 w 452418"/>
              <a:gd name="connsiteY42" fmla="*/ 84356 h 716760"/>
              <a:gd name="connsiteX43" fmla="*/ 148552 w 452418"/>
              <a:gd name="connsiteY43" fmla="*/ 37138 h 716760"/>
              <a:gd name="connsiteX44" fmla="*/ 145236 w 452418"/>
              <a:gd name="connsiteY44" fmla="*/ 35944 h 716760"/>
              <a:gd name="connsiteX45" fmla="*/ 145236 w 452418"/>
              <a:gd name="connsiteY45" fmla="*/ 32628 h 716760"/>
              <a:gd name="connsiteX46" fmla="*/ 140726 w 452418"/>
              <a:gd name="connsiteY46" fmla="*/ 28119 h 716760"/>
              <a:gd name="connsiteX47" fmla="*/ 138471 w 452418"/>
              <a:gd name="connsiteY47" fmla="*/ 30373 h 716760"/>
              <a:gd name="connsiteX48" fmla="*/ 136216 w 452418"/>
              <a:gd name="connsiteY48" fmla="*/ 23609 h 716760"/>
              <a:gd name="connsiteX49" fmla="*/ 136216 w 452418"/>
              <a:gd name="connsiteY49" fmla="*/ 21354 h 716760"/>
              <a:gd name="connsiteX50" fmla="*/ 118178 w 452418"/>
              <a:gd name="connsiteY50" fmla="*/ 38199 h 716760"/>
              <a:gd name="connsiteX51" fmla="*/ 115923 w 452418"/>
              <a:gd name="connsiteY51" fmla="*/ 35944 h 716760"/>
              <a:gd name="connsiteX52" fmla="*/ 133962 w 452418"/>
              <a:gd name="connsiteY52" fmla="*/ 4509 h 716760"/>
              <a:gd name="connsiteX53" fmla="*/ 130513 w 452418"/>
              <a:gd name="connsiteY53" fmla="*/ 4509 h 716760"/>
              <a:gd name="connsiteX54" fmla="*/ 128258 w 452418"/>
              <a:gd name="connsiteY54" fmla="*/ 2255 h 716760"/>
              <a:gd name="connsiteX55" fmla="*/ 130513 w 452418"/>
              <a:gd name="connsiteY55" fmla="*/ 2255 h 716760"/>
              <a:gd name="connsiteX56" fmla="*/ 130513 w 452418"/>
              <a:gd name="connsiteY56" fmla="*/ 3316 h 716760"/>
              <a:gd name="connsiteX57" fmla="*/ 131707 w 452418"/>
              <a:gd name="connsiteY57" fmla="*/ 3316 h 716760"/>
              <a:gd name="connsiteX58" fmla="*/ 131707 w 452418"/>
              <a:gd name="connsiteY58" fmla="*/ 1060 h 716760"/>
              <a:gd name="connsiteX59" fmla="*/ 133962 w 452418"/>
              <a:gd name="connsiteY59" fmla="*/ 0 h 716760"/>
              <a:gd name="connsiteX60" fmla="*/ 136216 w 452418"/>
              <a:gd name="connsiteY60" fmla="*/ 4509 h 716760"/>
              <a:gd name="connsiteX61" fmla="*/ 135022 w 452418"/>
              <a:gd name="connsiteY61" fmla="*/ 16844 h 716760"/>
              <a:gd name="connsiteX62" fmla="*/ 137277 w 452418"/>
              <a:gd name="connsiteY62" fmla="*/ 18038 h 716760"/>
              <a:gd name="connsiteX63" fmla="*/ 140726 w 452418"/>
              <a:gd name="connsiteY63" fmla="*/ 14590 h 716760"/>
              <a:gd name="connsiteX64" fmla="*/ 141787 w 452418"/>
              <a:gd name="connsiteY64" fmla="*/ 15784 h 716760"/>
              <a:gd name="connsiteX65" fmla="*/ 144042 w 452418"/>
              <a:gd name="connsiteY65" fmla="*/ 13528 h 716760"/>
              <a:gd name="connsiteX66" fmla="*/ 145236 w 452418"/>
              <a:gd name="connsiteY66" fmla="*/ 13528 h 716760"/>
              <a:gd name="connsiteX67" fmla="*/ 145236 w 452418"/>
              <a:gd name="connsiteY67" fmla="*/ 14590 h 716760"/>
              <a:gd name="connsiteX68" fmla="*/ 138471 w 452418"/>
              <a:gd name="connsiteY68" fmla="*/ 21354 h 716760"/>
              <a:gd name="connsiteX69" fmla="*/ 144042 w 452418"/>
              <a:gd name="connsiteY69" fmla="*/ 25864 h 716760"/>
              <a:gd name="connsiteX70" fmla="*/ 175609 w 452418"/>
              <a:gd name="connsiteY70" fmla="*/ 9019 h 716760"/>
              <a:gd name="connsiteX71" fmla="*/ 176670 w 452418"/>
              <a:gd name="connsiteY71" fmla="*/ 11274 h 716760"/>
              <a:gd name="connsiteX72" fmla="*/ 183434 w 452418"/>
              <a:gd name="connsiteY72" fmla="*/ 5570 h 716760"/>
              <a:gd name="connsiteX73" fmla="*/ 184628 w 452418"/>
              <a:gd name="connsiteY73" fmla="*/ 5570 h 716760"/>
              <a:gd name="connsiteX74" fmla="*/ 184628 w 452418"/>
              <a:gd name="connsiteY74" fmla="*/ 9019 h 716760"/>
              <a:gd name="connsiteX75" fmla="*/ 187944 w 452418"/>
              <a:gd name="connsiteY75" fmla="*/ 11274 h 716760"/>
              <a:gd name="connsiteX76" fmla="*/ 190199 w 452418"/>
              <a:gd name="connsiteY76" fmla="*/ 11274 h 716760"/>
              <a:gd name="connsiteX77" fmla="*/ 192454 w 452418"/>
              <a:gd name="connsiteY77" fmla="*/ 12335 h 716760"/>
              <a:gd name="connsiteX78" fmla="*/ 193647 w 452418"/>
              <a:gd name="connsiteY78" fmla="*/ 10080 h 716760"/>
              <a:gd name="connsiteX79" fmla="*/ 194708 w 452418"/>
              <a:gd name="connsiteY79" fmla="*/ 11274 h 716760"/>
              <a:gd name="connsiteX80" fmla="*/ 198157 w 452418"/>
              <a:gd name="connsiteY80" fmla="*/ 13528 h 716760"/>
              <a:gd name="connsiteX81" fmla="*/ 205982 w 452418"/>
              <a:gd name="connsiteY81" fmla="*/ 16844 h 716760"/>
              <a:gd name="connsiteX82" fmla="*/ 207043 w 452418"/>
              <a:gd name="connsiteY82" fmla="*/ 15784 h 716760"/>
              <a:gd name="connsiteX83" fmla="*/ 210492 w 452418"/>
              <a:gd name="connsiteY83" fmla="*/ 15784 h 716760"/>
              <a:gd name="connsiteX84" fmla="*/ 200279 w 452418"/>
              <a:gd name="connsiteY84" fmla="*/ 51727 h 716760"/>
              <a:gd name="connsiteX85" fmla="*/ 204789 w 452418"/>
              <a:gd name="connsiteY85" fmla="*/ 51727 h 716760"/>
              <a:gd name="connsiteX86" fmla="*/ 205982 w 452418"/>
              <a:gd name="connsiteY86" fmla="*/ 52921 h 716760"/>
              <a:gd name="connsiteX87" fmla="*/ 205982 w 452418"/>
              <a:gd name="connsiteY87" fmla="*/ 51727 h 716760"/>
              <a:gd name="connsiteX88" fmla="*/ 210492 w 452418"/>
              <a:gd name="connsiteY88" fmla="*/ 49473 h 716760"/>
              <a:gd name="connsiteX89" fmla="*/ 210492 w 452418"/>
              <a:gd name="connsiteY89" fmla="*/ 48411 h 716760"/>
              <a:gd name="connsiteX90" fmla="*/ 211553 w 452418"/>
              <a:gd name="connsiteY90" fmla="*/ 48411 h 716760"/>
              <a:gd name="connsiteX91" fmla="*/ 218317 w 452418"/>
              <a:gd name="connsiteY91" fmla="*/ 43902 h 716760"/>
              <a:gd name="connsiteX92" fmla="*/ 224021 w 452418"/>
              <a:gd name="connsiteY92" fmla="*/ 48411 h 716760"/>
              <a:gd name="connsiteX93" fmla="*/ 224021 w 452418"/>
              <a:gd name="connsiteY93" fmla="*/ 49473 h 716760"/>
              <a:gd name="connsiteX94" fmla="*/ 225082 w 452418"/>
              <a:gd name="connsiteY94" fmla="*/ 50667 h 716760"/>
              <a:gd name="connsiteX95" fmla="*/ 226276 w 452418"/>
              <a:gd name="connsiteY95" fmla="*/ 50667 h 716760"/>
              <a:gd name="connsiteX96" fmla="*/ 226276 w 452418"/>
              <a:gd name="connsiteY96" fmla="*/ 51727 h 716760"/>
              <a:gd name="connsiteX97" fmla="*/ 228531 w 452418"/>
              <a:gd name="connsiteY97" fmla="*/ 51727 h 716760"/>
              <a:gd name="connsiteX98" fmla="*/ 228531 w 452418"/>
              <a:gd name="connsiteY98" fmla="*/ 52921 h 716760"/>
              <a:gd name="connsiteX99" fmla="*/ 229591 w 452418"/>
              <a:gd name="connsiteY99" fmla="*/ 51727 h 716760"/>
              <a:gd name="connsiteX100" fmla="*/ 237417 w 452418"/>
              <a:gd name="connsiteY100" fmla="*/ 53983 h 716760"/>
              <a:gd name="connsiteX101" fmla="*/ 246436 w 452418"/>
              <a:gd name="connsiteY101" fmla="*/ 50667 h 716760"/>
              <a:gd name="connsiteX102" fmla="*/ 257710 w 452418"/>
              <a:gd name="connsiteY102" fmla="*/ 51727 h 716760"/>
              <a:gd name="connsiteX103" fmla="*/ 261159 w 452418"/>
              <a:gd name="connsiteY103" fmla="*/ 55176 h 716760"/>
              <a:gd name="connsiteX104" fmla="*/ 265535 w 452418"/>
              <a:gd name="connsiteY104" fmla="*/ 48411 h 716760"/>
              <a:gd name="connsiteX105" fmla="*/ 266729 w 452418"/>
              <a:gd name="connsiteY105" fmla="*/ 46157 h 716760"/>
              <a:gd name="connsiteX106" fmla="*/ 276809 w 452418"/>
              <a:gd name="connsiteY106" fmla="*/ 59553 h 716760"/>
              <a:gd name="connsiteX107" fmla="*/ 266729 w 452418"/>
              <a:gd name="connsiteY107" fmla="*/ 67511 h 716760"/>
              <a:gd name="connsiteX108" fmla="*/ 270045 w 452418"/>
              <a:gd name="connsiteY108" fmla="*/ 72021 h 716760"/>
              <a:gd name="connsiteX109" fmla="*/ 268984 w 452418"/>
              <a:gd name="connsiteY109" fmla="*/ 73082 h 716760"/>
              <a:gd name="connsiteX110" fmla="*/ 268984 w 452418"/>
              <a:gd name="connsiteY110" fmla="*/ 84356 h 716760"/>
              <a:gd name="connsiteX111" fmla="*/ 270045 w 452418"/>
              <a:gd name="connsiteY111" fmla="*/ 84356 h 716760"/>
              <a:gd name="connsiteX112" fmla="*/ 271239 w 452418"/>
              <a:gd name="connsiteY112" fmla="*/ 86610 h 716760"/>
              <a:gd name="connsiteX113" fmla="*/ 279064 w 452418"/>
              <a:gd name="connsiteY113" fmla="*/ 93375 h 716760"/>
              <a:gd name="connsiteX114" fmla="*/ 280258 w 452418"/>
              <a:gd name="connsiteY114" fmla="*/ 92314 h 716760"/>
              <a:gd name="connsiteX115" fmla="*/ 283574 w 452418"/>
              <a:gd name="connsiteY115" fmla="*/ 92314 h 716760"/>
              <a:gd name="connsiteX116" fmla="*/ 283574 w 452418"/>
              <a:gd name="connsiteY116" fmla="*/ 93375 h 716760"/>
              <a:gd name="connsiteX117" fmla="*/ 284768 w 452418"/>
              <a:gd name="connsiteY117" fmla="*/ 93375 h 716760"/>
              <a:gd name="connsiteX118" fmla="*/ 285829 w 452418"/>
              <a:gd name="connsiteY118" fmla="*/ 94569 h 716760"/>
              <a:gd name="connsiteX119" fmla="*/ 287023 w 452418"/>
              <a:gd name="connsiteY119" fmla="*/ 93375 h 716760"/>
              <a:gd name="connsiteX120" fmla="*/ 288084 w 452418"/>
              <a:gd name="connsiteY120" fmla="*/ 93375 h 716760"/>
              <a:gd name="connsiteX121" fmla="*/ 308377 w 452418"/>
              <a:gd name="connsiteY121" fmla="*/ 100139 h 716760"/>
              <a:gd name="connsiteX122" fmla="*/ 316202 w 452418"/>
              <a:gd name="connsiteY122" fmla="*/ 109158 h 716760"/>
              <a:gd name="connsiteX123" fmla="*/ 303867 w 452418"/>
              <a:gd name="connsiteY123" fmla="*/ 124942 h 716760"/>
              <a:gd name="connsiteX124" fmla="*/ 296042 w 452418"/>
              <a:gd name="connsiteY124" fmla="*/ 135022 h 716760"/>
              <a:gd name="connsiteX125" fmla="*/ 287023 w 452418"/>
              <a:gd name="connsiteY125" fmla="*/ 146296 h 716760"/>
              <a:gd name="connsiteX126" fmla="*/ 312886 w 452418"/>
              <a:gd name="connsiteY126" fmla="*/ 156377 h 716760"/>
              <a:gd name="connsiteX127" fmla="*/ 321905 w 452418"/>
              <a:gd name="connsiteY127" fmla="*/ 156377 h 716760"/>
              <a:gd name="connsiteX128" fmla="*/ 327476 w 452418"/>
              <a:gd name="connsiteY128" fmla="*/ 149612 h 716760"/>
              <a:gd name="connsiteX129" fmla="*/ 342066 w 452418"/>
              <a:gd name="connsiteY129" fmla="*/ 162080 h 716760"/>
              <a:gd name="connsiteX130" fmla="*/ 336495 w 452418"/>
              <a:gd name="connsiteY130" fmla="*/ 168712 h 716760"/>
              <a:gd name="connsiteX131" fmla="*/ 352279 w 452418"/>
              <a:gd name="connsiteY131" fmla="*/ 179986 h 716760"/>
              <a:gd name="connsiteX132" fmla="*/ 357850 w 452418"/>
              <a:gd name="connsiteY132" fmla="*/ 173221 h 716760"/>
              <a:gd name="connsiteX133" fmla="*/ 359043 w 452418"/>
              <a:gd name="connsiteY133" fmla="*/ 174415 h 716760"/>
              <a:gd name="connsiteX134" fmla="*/ 388223 w 452418"/>
              <a:gd name="connsiteY134" fmla="*/ 198024 h 716760"/>
              <a:gd name="connsiteX135" fmla="*/ 410771 w 452418"/>
              <a:gd name="connsiteY135" fmla="*/ 214869 h 716760"/>
              <a:gd name="connsiteX136" fmla="*/ 418596 w 452418"/>
              <a:gd name="connsiteY136" fmla="*/ 223888 h 716760"/>
              <a:gd name="connsiteX137" fmla="*/ 418596 w 452418"/>
              <a:gd name="connsiteY137" fmla="*/ 245242 h 716760"/>
              <a:gd name="connsiteX138" fmla="*/ 374694 w 452418"/>
              <a:gd name="connsiteY138" fmla="*/ 268984 h 716760"/>
              <a:gd name="connsiteX139" fmla="*/ 371378 w 452418"/>
              <a:gd name="connsiteY139" fmla="*/ 266729 h 716760"/>
              <a:gd name="connsiteX140" fmla="*/ 366869 w 452418"/>
              <a:gd name="connsiteY140" fmla="*/ 264475 h 716760"/>
              <a:gd name="connsiteX141" fmla="*/ 306122 w 452418"/>
              <a:gd name="connsiteY141" fmla="*/ 227337 h 716760"/>
              <a:gd name="connsiteX142" fmla="*/ 289277 w 452418"/>
              <a:gd name="connsiteY142" fmla="*/ 156377 h 716760"/>
              <a:gd name="connsiteX143" fmla="*/ 282513 w 452418"/>
              <a:gd name="connsiteY143" fmla="*/ 153061 h 716760"/>
              <a:gd name="connsiteX144" fmla="*/ 285829 w 452418"/>
              <a:gd name="connsiteY144" fmla="*/ 146296 h 716760"/>
              <a:gd name="connsiteX145" fmla="*/ 267790 w 452418"/>
              <a:gd name="connsiteY145" fmla="*/ 124942 h 716760"/>
              <a:gd name="connsiteX146" fmla="*/ 262220 w 452418"/>
              <a:gd name="connsiteY146" fmla="*/ 118178 h 716760"/>
              <a:gd name="connsiteX147" fmla="*/ 247630 w 452418"/>
              <a:gd name="connsiteY147" fmla="*/ 131707 h 716760"/>
              <a:gd name="connsiteX148" fmla="*/ 244181 w 452418"/>
              <a:gd name="connsiteY148" fmla="*/ 142848 h 716760"/>
              <a:gd name="connsiteX149" fmla="*/ 243120 w 452418"/>
              <a:gd name="connsiteY149" fmla="*/ 142848 h 716760"/>
              <a:gd name="connsiteX150" fmla="*/ 239672 w 452418"/>
              <a:gd name="connsiteY150" fmla="*/ 141787 h 716760"/>
              <a:gd name="connsiteX151" fmla="*/ 239672 w 452418"/>
              <a:gd name="connsiteY151" fmla="*/ 142848 h 716760"/>
              <a:gd name="connsiteX152" fmla="*/ 238610 w 452418"/>
              <a:gd name="connsiteY152" fmla="*/ 145103 h 716760"/>
              <a:gd name="connsiteX153" fmla="*/ 237417 w 452418"/>
              <a:gd name="connsiteY153" fmla="*/ 145103 h 716760"/>
              <a:gd name="connsiteX154" fmla="*/ 247630 w 452418"/>
              <a:gd name="connsiteY154" fmla="*/ 147357 h 716760"/>
              <a:gd name="connsiteX155" fmla="*/ 252140 w 452418"/>
              <a:gd name="connsiteY155" fmla="*/ 135022 h 716760"/>
              <a:gd name="connsiteX156" fmla="*/ 257710 w 452418"/>
              <a:gd name="connsiteY156" fmla="*/ 129452 h 716760"/>
              <a:gd name="connsiteX157" fmla="*/ 262220 w 452418"/>
              <a:gd name="connsiteY157" fmla="*/ 129452 h 716760"/>
              <a:gd name="connsiteX158" fmla="*/ 265535 w 452418"/>
              <a:gd name="connsiteY158" fmla="*/ 138338 h 716760"/>
              <a:gd name="connsiteX159" fmla="*/ 273494 w 452418"/>
              <a:gd name="connsiteY159" fmla="*/ 140593 h 716760"/>
              <a:gd name="connsiteX160" fmla="*/ 280258 w 452418"/>
              <a:gd name="connsiteY160" fmla="*/ 151867 h 716760"/>
              <a:gd name="connsiteX161" fmla="*/ 281319 w 452418"/>
              <a:gd name="connsiteY161" fmla="*/ 167651 h 716760"/>
              <a:gd name="connsiteX162" fmla="*/ 283574 w 452418"/>
              <a:gd name="connsiteY162" fmla="*/ 207043 h 716760"/>
              <a:gd name="connsiteX163" fmla="*/ 279064 w 452418"/>
              <a:gd name="connsiteY163" fmla="*/ 209298 h 716760"/>
              <a:gd name="connsiteX164" fmla="*/ 278003 w 452418"/>
              <a:gd name="connsiteY164" fmla="*/ 205849 h 716760"/>
              <a:gd name="connsiteX165" fmla="*/ 272300 w 452418"/>
              <a:gd name="connsiteY165" fmla="*/ 201340 h 716760"/>
              <a:gd name="connsiteX166" fmla="*/ 266729 w 452418"/>
              <a:gd name="connsiteY166" fmla="*/ 195770 h 716760"/>
              <a:gd name="connsiteX167" fmla="*/ 264475 w 452418"/>
              <a:gd name="connsiteY167" fmla="*/ 198024 h 716760"/>
              <a:gd name="connsiteX168" fmla="*/ 267790 w 452418"/>
              <a:gd name="connsiteY168" fmla="*/ 203595 h 716760"/>
              <a:gd name="connsiteX169" fmla="*/ 257710 w 452418"/>
              <a:gd name="connsiteY169" fmla="*/ 223888 h 716760"/>
              <a:gd name="connsiteX170" fmla="*/ 261159 w 452418"/>
              <a:gd name="connsiteY170" fmla="*/ 232907 h 716760"/>
              <a:gd name="connsiteX171" fmla="*/ 259965 w 452418"/>
              <a:gd name="connsiteY171" fmla="*/ 234101 h 716760"/>
              <a:gd name="connsiteX172" fmla="*/ 274555 w 452418"/>
              <a:gd name="connsiteY172" fmla="*/ 252007 h 716760"/>
              <a:gd name="connsiteX173" fmla="*/ 294848 w 452418"/>
              <a:gd name="connsiteY173" fmla="*/ 276810 h 716760"/>
              <a:gd name="connsiteX174" fmla="*/ 321905 w 452418"/>
              <a:gd name="connsiteY174" fmla="*/ 322966 h 716760"/>
              <a:gd name="connsiteX175" fmla="*/ 317396 w 452418"/>
              <a:gd name="connsiteY175" fmla="*/ 326282 h 716760"/>
              <a:gd name="connsiteX176" fmla="*/ 319651 w 452418"/>
              <a:gd name="connsiteY176" fmla="*/ 328537 h 716760"/>
              <a:gd name="connsiteX177" fmla="*/ 325221 w 452418"/>
              <a:gd name="connsiteY177" fmla="*/ 331985 h 716760"/>
              <a:gd name="connsiteX178" fmla="*/ 311693 w 452418"/>
              <a:gd name="connsiteY178" fmla="*/ 342066 h 716760"/>
              <a:gd name="connsiteX179" fmla="*/ 310632 w 452418"/>
              <a:gd name="connsiteY179" fmla="*/ 338617 h 716760"/>
              <a:gd name="connsiteX180" fmla="*/ 308377 w 452418"/>
              <a:gd name="connsiteY180" fmla="*/ 336363 h 716760"/>
              <a:gd name="connsiteX181" fmla="*/ 309438 w 452418"/>
              <a:gd name="connsiteY181" fmla="*/ 340873 h 716760"/>
              <a:gd name="connsiteX182" fmla="*/ 309438 w 452418"/>
              <a:gd name="connsiteY182" fmla="*/ 342066 h 716760"/>
              <a:gd name="connsiteX183" fmla="*/ 310632 w 452418"/>
              <a:gd name="connsiteY183" fmla="*/ 343127 h 716760"/>
              <a:gd name="connsiteX184" fmla="*/ 303867 w 452418"/>
              <a:gd name="connsiteY184" fmla="*/ 347636 h 716760"/>
              <a:gd name="connsiteX185" fmla="*/ 321905 w 452418"/>
              <a:gd name="connsiteY185" fmla="*/ 375755 h 716760"/>
              <a:gd name="connsiteX186" fmla="*/ 348830 w 452418"/>
              <a:gd name="connsiteY186" fmla="*/ 357849 h 716760"/>
              <a:gd name="connsiteX187" fmla="*/ 352279 w 452418"/>
              <a:gd name="connsiteY187" fmla="*/ 364614 h 716760"/>
              <a:gd name="connsiteX188" fmla="*/ 345514 w 452418"/>
              <a:gd name="connsiteY188" fmla="*/ 371378 h 716760"/>
              <a:gd name="connsiteX189" fmla="*/ 350024 w 452418"/>
              <a:gd name="connsiteY189" fmla="*/ 380265 h 716760"/>
              <a:gd name="connsiteX190" fmla="*/ 359043 w 452418"/>
              <a:gd name="connsiteY190" fmla="*/ 378010 h 716760"/>
              <a:gd name="connsiteX191" fmla="*/ 362359 w 452418"/>
              <a:gd name="connsiteY191" fmla="*/ 385968 h 716760"/>
              <a:gd name="connsiteX192" fmla="*/ 357850 w 452418"/>
              <a:gd name="connsiteY192" fmla="*/ 388223 h 716760"/>
              <a:gd name="connsiteX193" fmla="*/ 362359 w 452418"/>
              <a:gd name="connsiteY193" fmla="*/ 396048 h 716760"/>
              <a:gd name="connsiteX194" fmla="*/ 354534 w 452418"/>
              <a:gd name="connsiteY194" fmla="*/ 400558 h 716760"/>
              <a:gd name="connsiteX195" fmla="*/ 357850 w 452418"/>
              <a:gd name="connsiteY195" fmla="*/ 403874 h 716760"/>
              <a:gd name="connsiteX196" fmla="*/ 351085 w 452418"/>
              <a:gd name="connsiteY196" fmla="*/ 410638 h 716760"/>
              <a:gd name="connsiteX197" fmla="*/ 361298 w 452418"/>
              <a:gd name="connsiteY197" fmla="*/ 426422 h 716760"/>
              <a:gd name="connsiteX198" fmla="*/ 368063 w 452418"/>
              <a:gd name="connsiteY198" fmla="*/ 423106 h 716760"/>
              <a:gd name="connsiteX199" fmla="*/ 376949 w 452418"/>
              <a:gd name="connsiteY199" fmla="*/ 436635 h 716760"/>
              <a:gd name="connsiteX200" fmla="*/ 364614 w 452418"/>
              <a:gd name="connsiteY200" fmla="*/ 444461 h 716760"/>
              <a:gd name="connsiteX201" fmla="*/ 370185 w 452418"/>
              <a:gd name="connsiteY201" fmla="*/ 456796 h 716760"/>
              <a:gd name="connsiteX202" fmla="*/ 369123 w 452418"/>
              <a:gd name="connsiteY202" fmla="*/ 457989 h 716760"/>
              <a:gd name="connsiteX203" fmla="*/ 370185 w 452418"/>
              <a:gd name="connsiteY203" fmla="*/ 460244 h 716760"/>
              <a:gd name="connsiteX204" fmla="*/ 376949 w 452418"/>
              <a:gd name="connsiteY204" fmla="*/ 456796 h 716760"/>
              <a:gd name="connsiteX205" fmla="*/ 382652 w 452418"/>
              <a:gd name="connsiteY205" fmla="*/ 461305 h 716760"/>
              <a:gd name="connsiteX206" fmla="*/ 365808 w 452418"/>
              <a:gd name="connsiteY206" fmla="*/ 501891 h 716760"/>
              <a:gd name="connsiteX207" fmla="*/ 361298 w 452418"/>
              <a:gd name="connsiteY207" fmla="*/ 491679 h 716760"/>
              <a:gd name="connsiteX208" fmla="*/ 351085 w 452418"/>
              <a:gd name="connsiteY208" fmla="*/ 470324 h 716760"/>
              <a:gd name="connsiteX209" fmla="*/ 348830 w 452418"/>
              <a:gd name="connsiteY209" fmla="*/ 471385 h 716760"/>
              <a:gd name="connsiteX210" fmla="*/ 348830 w 452418"/>
              <a:gd name="connsiteY210" fmla="*/ 470324 h 716760"/>
              <a:gd name="connsiteX211" fmla="*/ 342066 w 452418"/>
              <a:gd name="connsiteY211" fmla="*/ 474834 h 716760"/>
              <a:gd name="connsiteX212" fmla="*/ 336495 w 452418"/>
              <a:gd name="connsiteY212" fmla="*/ 465815 h 716760"/>
              <a:gd name="connsiteX213" fmla="*/ 334241 w 452418"/>
              <a:gd name="connsiteY213" fmla="*/ 464753 h 716760"/>
              <a:gd name="connsiteX214" fmla="*/ 331986 w 452418"/>
              <a:gd name="connsiteY214" fmla="*/ 467008 h 716760"/>
              <a:gd name="connsiteX215" fmla="*/ 324160 w 452418"/>
              <a:gd name="connsiteY215" fmla="*/ 460244 h 716760"/>
              <a:gd name="connsiteX216" fmla="*/ 324160 w 452418"/>
              <a:gd name="connsiteY216" fmla="*/ 462499 h 716760"/>
              <a:gd name="connsiteX217" fmla="*/ 330925 w 452418"/>
              <a:gd name="connsiteY217" fmla="*/ 467008 h 716760"/>
              <a:gd name="connsiteX218" fmla="*/ 329731 w 452418"/>
              <a:gd name="connsiteY218" fmla="*/ 468069 h 716760"/>
              <a:gd name="connsiteX219" fmla="*/ 331986 w 452418"/>
              <a:gd name="connsiteY219" fmla="*/ 469263 h 716760"/>
              <a:gd name="connsiteX220" fmla="*/ 326415 w 452418"/>
              <a:gd name="connsiteY220" fmla="*/ 473640 h 716760"/>
              <a:gd name="connsiteX221" fmla="*/ 328537 w 452418"/>
              <a:gd name="connsiteY221" fmla="*/ 477088 h 716760"/>
              <a:gd name="connsiteX222" fmla="*/ 331986 w 452418"/>
              <a:gd name="connsiteY222" fmla="*/ 474834 h 716760"/>
              <a:gd name="connsiteX223" fmla="*/ 331986 w 452418"/>
              <a:gd name="connsiteY223" fmla="*/ 475895 h 716760"/>
              <a:gd name="connsiteX224" fmla="*/ 326415 w 452418"/>
              <a:gd name="connsiteY224" fmla="*/ 480404 h 716760"/>
              <a:gd name="connsiteX225" fmla="*/ 320712 w 452418"/>
              <a:gd name="connsiteY225" fmla="*/ 482660 h 716760"/>
              <a:gd name="connsiteX226" fmla="*/ 318457 w 452418"/>
              <a:gd name="connsiteY226" fmla="*/ 486107 h 716760"/>
              <a:gd name="connsiteX227" fmla="*/ 315141 w 452418"/>
              <a:gd name="connsiteY227" fmla="*/ 484914 h 716760"/>
              <a:gd name="connsiteX228" fmla="*/ 311693 w 452418"/>
              <a:gd name="connsiteY228" fmla="*/ 486107 h 716760"/>
              <a:gd name="connsiteX229" fmla="*/ 310632 w 452418"/>
              <a:gd name="connsiteY229" fmla="*/ 486107 h 716760"/>
              <a:gd name="connsiteX230" fmla="*/ 310632 w 452418"/>
              <a:gd name="connsiteY230" fmla="*/ 478150 h 716760"/>
              <a:gd name="connsiteX231" fmla="*/ 283574 w 452418"/>
              <a:gd name="connsiteY231" fmla="*/ 477088 h 716760"/>
              <a:gd name="connsiteX232" fmla="*/ 280258 w 452418"/>
              <a:gd name="connsiteY232" fmla="*/ 484914 h 716760"/>
              <a:gd name="connsiteX233" fmla="*/ 282513 w 452418"/>
              <a:gd name="connsiteY233" fmla="*/ 484914 h 716760"/>
              <a:gd name="connsiteX234" fmla="*/ 283574 w 452418"/>
              <a:gd name="connsiteY234" fmla="*/ 481598 h 716760"/>
              <a:gd name="connsiteX235" fmla="*/ 284768 w 452418"/>
              <a:gd name="connsiteY235" fmla="*/ 482660 h 716760"/>
              <a:gd name="connsiteX236" fmla="*/ 285829 w 452418"/>
              <a:gd name="connsiteY236" fmla="*/ 482660 h 716760"/>
              <a:gd name="connsiteX237" fmla="*/ 287023 w 452418"/>
              <a:gd name="connsiteY237" fmla="*/ 481598 h 716760"/>
              <a:gd name="connsiteX238" fmla="*/ 288084 w 452418"/>
              <a:gd name="connsiteY238" fmla="*/ 483853 h 716760"/>
              <a:gd name="connsiteX239" fmla="*/ 291532 w 452418"/>
              <a:gd name="connsiteY239" fmla="*/ 486107 h 716760"/>
              <a:gd name="connsiteX240" fmla="*/ 291532 w 452418"/>
              <a:gd name="connsiteY240" fmla="*/ 488363 h 716760"/>
              <a:gd name="connsiteX241" fmla="*/ 310632 w 452418"/>
              <a:gd name="connsiteY241" fmla="*/ 495126 h 716760"/>
              <a:gd name="connsiteX242" fmla="*/ 313948 w 452418"/>
              <a:gd name="connsiteY242" fmla="*/ 501891 h 716760"/>
              <a:gd name="connsiteX243" fmla="*/ 315141 w 452418"/>
              <a:gd name="connsiteY243" fmla="*/ 501891 h 716760"/>
              <a:gd name="connsiteX244" fmla="*/ 321905 w 452418"/>
              <a:gd name="connsiteY244" fmla="*/ 514226 h 716760"/>
              <a:gd name="connsiteX245" fmla="*/ 320712 w 452418"/>
              <a:gd name="connsiteY245" fmla="*/ 514226 h 716760"/>
              <a:gd name="connsiteX246" fmla="*/ 321905 w 452418"/>
              <a:gd name="connsiteY246" fmla="*/ 516481 h 716760"/>
              <a:gd name="connsiteX247" fmla="*/ 324160 w 452418"/>
              <a:gd name="connsiteY247" fmla="*/ 516481 h 716760"/>
              <a:gd name="connsiteX248" fmla="*/ 341005 w 452418"/>
              <a:gd name="connsiteY248" fmla="*/ 525500 h 716760"/>
              <a:gd name="connsiteX249" fmla="*/ 342066 w 452418"/>
              <a:gd name="connsiteY249" fmla="*/ 530010 h 716760"/>
              <a:gd name="connsiteX250" fmla="*/ 337557 w 452418"/>
              <a:gd name="connsiteY250" fmla="*/ 531071 h 716760"/>
              <a:gd name="connsiteX251" fmla="*/ 335302 w 452418"/>
              <a:gd name="connsiteY251" fmla="*/ 531071 h 716760"/>
              <a:gd name="connsiteX252" fmla="*/ 333047 w 452418"/>
              <a:gd name="connsiteY252" fmla="*/ 534520 h 716760"/>
              <a:gd name="connsiteX253" fmla="*/ 330925 w 452418"/>
              <a:gd name="connsiteY253" fmla="*/ 533325 h 716760"/>
              <a:gd name="connsiteX254" fmla="*/ 324160 w 452418"/>
              <a:gd name="connsiteY254" fmla="*/ 537835 h 716760"/>
              <a:gd name="connsiteX255" fmla="*/ 324160 w 452418"/>
              <a:gd name="connsiteY255" fmla="*/ 539029 h 716760"/>
              <a:gd name="connsiteX256" fmla="*/ 318457 w 452418"/>
              <a:gd name="connsiteY256" fmla="*/ 541284 h 716760"/>
              <a:gd name="connsiteX257" fmla="*/ 318457 w 452418"/>
              <a:gd name="connsiteY257" fmla="*/ 542345 h 716760"/>
              <a:gd name="connsiteX258" fmla="*/ 319651 w 452418"/>
              <a:gd name="connsiteY258" fmla="*/ 542345 h 716760"/>
              <a:gd name="connsiteX259" fmla="*/ 319651 w 452418"/>
              <a:gd name="connsiteY259" fmla="*/ 547916 h 716760"/>
              <a:gd name="connsiteX260" fmla="*/ 324160 w 452418"/>
              <a:gd name="connsiteY260" fmla="*/ 549109 h 716760"/>
              <a:gd name="connsiteX261" fmla="*/ 325221 w 452418"/>
              <a:gd name="connsiteY261" fmla="*/ 550170 h 716760"/>
              <a:gd name="connsiteX262" fmla="*/ 326415 w 452418"/>
              <a:gd name="connsiteY262" fmla="*/ 549109 h 716760"/>
              <a:gd name="connsiteX263" fmla="*/ 337557 w 452418"/>
              <a:gd name="connsiteY263" fmla="*/ 551364 h 716760"/>
              <a:gd name="connsiteX264" fmla="*/ 348830 w 452418"/>
              <a:gd name="connsiteY264" fmla="*/ 563699 h 716760"/>
              <a:gd name="connsiteX265" fmla="*/ 352279 w 452418"/>
              <a:gd name="connsiteY265" fmla="*/ 560384 h 716760"/>
              <a:gd name="connsiteX266" fmla="*/ 355595 w 452418"/>
              <a:gd name="connsiteY266" fmla="*/ 555874 h 716760"/>
              <a:gd name="connsiteX267" fmla="*/ 353340 w 452418"/>
              <a:gd name="connsiteY267" fmla="*/ 554680 h 716760"/>
              <a:gd name="connsiteX268" fmla="*/ 352279 w 452418"/>
              <a:gd name="connsiteY268" fmla="*/ 555874 h 716760"/>
              <a:gd name="connsiteX269" fmla="*/ 346576 w 452418"/>
              <a:gd name="connsiteY269" fmla="*/ 551364 h 716760"/>
              <a:gd name="connsiteX270" fmla="*/ 345514 w 452418"/>
              <a:gd name="connsiteY270" fmla="*/ 551364 h 716760"/>
              <a:gd name="connsiteX271" fmla="*/ 342066 w 452418"/>
              <a:gd name="connsiteY271" fmla="*/ 549109 h 716760"/>
              <a:gd name="connsiteX272" fmla="*/ 336495 w 452418"/>
              <a:gd name="connsiteY272" fmla="*/ 545661 h 716760"/>
              <a:gd name="connsiteX273" fmla="*/ 339811 w 452418"/>
              <a:gd name="connsiteY273" fmla="*/ 543539 h 716760"/>
              <a:gd name="connsiteX274" fmla="*/ 354534 w 452418"/>
              <a:gd name="connsiteY274" fmla="*/ 551364 h 716760"/>
              <a:gd name="connsiteX275" fmla="*/ 356788 w 452418"/>
              <a:gd name="connsiteY275" fmla="*/ 546854 h 716760"/>
              <a:gd name="connsiteX276" fmla="*/ 359043 w 452418"/>
              <a:gd name="connsiteY276" fmla="*/ 549109 h 716760"/>
              <a:gd name="connsiteX277" fmla="*/ 360104 w 452418"/>
              <a:gd name="connsiteY277" fmla="*/ 544600 h 716760"/>
              <a:gd name="connsiteX278" fmla="*/ 366869 w 452418"/>
              <a:gd name="connsiteY278" fmla="*/ 546854 h 716760"/>
              <a:gd name="connsiteX279" fmla="*/ 366869 w 452418"/>
              <a:gd name="connsiteY279" fmla="*/ 553619 h 716760"/>
              <a:gd name="connsiteX280" fmla="*/ 373633 w 452418"/>
              <a:gd name="connsiteY280" fmla="*/ 552425 h 716760"/>
              <a:gd name="connsiteX281" fmla="*/ 373633 w 452418"/>
              <a:gd name="connsiteY281" fmla="*/ 558128 h 716760"/>
              <a:gd name="connsiteX282" fmla="*/ 383713 w 452418"/>
              <a:gd name="connsiteY282" fmla="*/ 559189 h 716760"/>
              <a:gd name="connsiteX283" fmla="*/ 384907 w 452418"/>
              <a:gd name="connsiteY283" fmla="*/ 555874 h 716760"/>
              <a:gd name="connsiteX284" fmla="*/ 393927 w 452418"/>
              <a:gd name="connsiteY284" fmla="*/ 553619 h 716760"/>
              <a:gd name="connsiteX285" fmla="*/ 396181 w 452418"/>
              <a:gd name="connsiteY285" fmla="*/ 531071 h 716760"/>
              <a:gd name="connsiteX286" fmla="*/ 423106 w 452418"/>
              <a:gd name="connsiteY286" fmla="*/ 514226 h 716760"/>
              <a:gd name="connsiteX287" fmla="*/ 441145 w 452418"/>
              <a:gd name="connsiteY287" fmla="*/ 544600 h 716760"/>
              <a:gd name="connsiteX288" fmla="*/ 411832 w 452418"/>
              <a:gd name="connsiteY288" fmla="*/ 561444 h 716760"/>
              <a:gd name="connsiteX289" fmla="*/ 414087 w 452418"/>
              <a:gd name="connsiteY289" fmla="*/ 568209 h 716760"/>
              <a:gd name="connsiteX290" fmla="*/ 434380 w 452418"/>
              <a:gd name="connsiteY290" fmla="*/ 555874 h 716760"/>
              <a:gd name="connsiteX291" fmla="*/ 436635 w 452418"/>
              <a:gd name="connsiteY291" fmla="*/ 558128 h 716760"/>
              <a:gd name="connsiteX292" fmla="*/ 438890 w 452418"/>
              <a:gd name="connsiteY292" fmla="*/ 553619 h 716760"/>
              <a:gd name="connsiteX293" fmla="*/ 436635 w 452418"/>
              <a:gd name="connsiteY293" fmla="*/ 551364 h 716760"/>
              <a:gd name="connsiteX294" fmla="*/ 443399 w 452418"/>
              <a:gd name="connsiteY294" fmla="*/ 546854 h 716760"/>
              <a:gd name="connsiteX295" fmla="*/ 452418 w 452418"/>
              <a:gd name="connsiteY295" fmla="*/ 562638 h 716760"/>
              <a:gd name="connsiteX296" fmla="*/ 444461 w 452418"/>
              <a:gd name="connsiteY296" fmla="*/ 567148 h 716760"/>
              <a:gd name="connsiteX297" fmla="*/ 445654 w 452418"/>
              <a:gd name="connsiteY297" fmla="*/ 567148 h 716760"/>
              <a:gd name="connsiteX298" fmla="*/ 445654 w 452418"/>
              <a:gd name="connsiteY298" fmla="*/ 568209 h 716760"/>
              <a:gd name="connsiteX299" fmla="*/ 444461 w 452418"/>
              <a:gd name="connsiteY299" fmla="*/ 568209 h 716760"/>
              <a:gd name="connsiteX300" fmla="*/ 444461 w 452418"/>
              <a:gd name="connsiteY300" fmla="*/ 569403 h 716760"/>
              <a:gd name="connsiteX301" fmla="*/ 442206 w 452418"/>
              <a:gd name="connsiteY301" fmla="*/ 569403 h 716760"/>
              <a:gd name="connsiteX302" fmla="*/ 441145 w 452418"/>
              <a:gd name="connsiteY302" fmla="*/ 568209 h 716760"/>
              <a:gd name="connsiteX303" fmla="*/ 439951 w 452418"/>
              <a:gd name="connsiteY303" fmla="*/ 568209 h 716760"/>
              <a:gd name="connsiteX304" fmla="*/ 417536 w 452418"/>
              <a:gd name="connsiteY304" fmla="*/ 578422 h 716760"/>
              <a:gd name="connsiteX305" fmla="*/ 422045 w 452418"/>
              <a:gd name="connsiteY305" fmla="*/ 594073 h 716760"/>
              <a:gd name="connsiteX306" fmla="*/ 425361 w 452418"/>
              <a:gd name="connsiteY306" fmla="*/ 595267 h 716760"/>
              <a:gd name="connsiteX307" fmla="*/ 390478 w 452418"/>
              <a:gd name="connsiteY307" fmla="*/ 635720 h 716760"/>
              <a:gd name="connsiteX308" fmla="*/ 383713 w 452418"/>
              <a:gd name="connsiteY308" fmla="*/ 644739 h 716760"/>
              <a:gd name="connsiteX309" fmla="*/ 363553 w 452418"/>
              <a:gd name="connsiteY309" fmla="*/ 666093 h 716760"/>
              <a:gd name="connsiteX310" fmla="*/ 357850 w 452418"/>
              <a:gd name="connsiteY310" fmla="*/ 668349 h 716760"/>
              <a:gd name="connsiteX311" fmla="*/ 356788 w 452418"/>
              <a:gd name="connsiteY311" fmla="*/ 665033 h 716760"/>
              <a:gd name="connsiteX312" fmla="*/ 353340 w 452418"/>
              <a:gd name="connsiteY312" fmla="*/ 662777 h 716760"/>
              <a:gd name="connsiteX313" fmla="*/ 355595 w 452418"/>
              <a:gd name="connsiteY313" fmla="*/ 676307 h 716760"/>
              <a:gd name="connsiteX314" fmla="*/ 335302 w 452418"/>
              <a:gd name="connsiteY314" fmla="*/ 679622 h 716760"/>
              <a:gd name="connsiteX315" fmla="*/ 341005 w 452418"/>
              <a:gd name="connsiteY315" fmla="*/ 691957 h 716760"/>
              <a:gd name="connsiteX316" fmla="*/ 326415 w 452418"/>
              <a:gd name="connsiteY316" fmla="*/ 709996 h 716760"/>
              <a:gd name="connsiteX317" fmla="*/ 319651 w 452418"/>
              <a:gd name="connsiteY317" fmla="*/ 716760 h 716760"/>
              <a:gd name="connsiteX318" fmla="*/ 318457 w 452418"/>
              <a:gd name="connsiteY318" fmla="*/ 686387 h 716760"/>
              <a:gd name="connsiteX319" fmla="*/ 317396 w 452418"/>
              <a:gd name="connsiteY319" fmla="*/ 675112 h 716760"/>
              <a:gd name="connsiteX320" fmla="*/ 293787 w 452418"/>
              <a:gd name="connsiteY320" fmla="*/ 633466 h 716760"/>
              <a:gd name="connsiteX321" fmla="*/ 285829 w 452418"/>
              <a:gd name="connsiteY321" fmla="*/ 621130 h 716760"/>
              <a:gd name="connsiteX322" fmla="*/ 283574 w 452418"/>
              <a:gd name="connsiteY322" fmla="*/ 621130 h 716760"/>
              <a:gd name="connsiteX323" fmla="*/ 281319 w 452418"/>
              <a:gd name="connsiteY323" fmla="*/ 616621 h 716760"/>
              <a:gd name="connsiteX324" fmla="*/ 283574 w 452418"/>
              <a:gd name="connsiteY324" fmla="*/ 617814 h 716760"/>
              <a:gd name="connsiteX325" fmla="*/ 247630 w 452418"/>
              <a:gd name="connsiteY325" fmla="*/ 554680 h 716760"/>
              <a:gd name="connsiteX326" fmla="*/ 246436 w 452418"/>
              <a:gd name="connsiteY326" fmla="*/ 554680 h 716760"/>
              <a:gd name="connsiteX327" fmla="*/ 119239 w 452418"/>
              <a:gd name="connsiteY327" fmla="*/ 455734 h 716760"/>
              <a:gd name="connsiteX328" fmla="*/ 147490 w 452418"/>
              <a:gd name="connsiteY328" fmla="*/ 418597 h 716760"/>
              <a:gd name="connsiteX329" fmla="*/ 128258 w 452418"/>
              <a:gd name="connsiteY329" fmla="*/ 383713 h 716760"/>
              <a:gd name="connsiteX330" fmla="*/ 142981 w 452418"/>
              <a:gd name="connsiteY330" fmla="*/ 374694 h 716760"/>
              <a:gd name="connsiteX331" fmla="*/ 141787 w 452418"/>
              <a:gd name="connsiteY331" fmla="*/ 371378 h 716760"/>
              <a:gd name="connsiteX332" fmla="*/ 109159 w 452418"/>
              <a:gd name="connsiteY332" fmla="*/ 315008 h 716760"/>
              <a:gd name="connsiteX333" fmla="*/ 92314 w 452418"/>
              <a:gd name="connsiteY333" fmla="*/ 288083 h 716760"/>
              <a:gd name="connsiteX334" fmla="*/ 93508 w 452418"/>
              <a:gd name="connsiteY334" fmla="*/ 285829 h 716760"/>
              <a:gd name="connsiteX335" fmla="*/ 90059 w 452418"/>
              <a:gd name="connsiteY335" fmla="*/ 283574 h 716760"/>
              <a:gd name="connsiteX336" fmla="*/ 85550 w 452418"/>
              <a:gd name="connsiteY336" fmla="*/ 274555 h 716760"/>
              <a:gd name="connsiteX337" fmla="*/ 83295 w 452418"/>
              <a:gd name="connsiteY337" fmla="*/ 273361 h 716760"/>
              <a:gd name="connsiteX338" fmla="*/ 82234 w 452418"/>
              <a:gd name="connsiteY338" fmla="*/ 274555 h 716760"/>
              <a:gd name="connsiteX339" fmla="*/ 79979 w 452418"/>
              <a:gd name="connsiteY339" fmla="*/ 274555 h 716760"/>
              <a:gd name="connsiteX340" fmla="*/ 79979 w 452418"/>
              <a:gd name="connsiteY340" fmla="*/ 275615 h 716760"/>
              <a:gd name="connsiteX341" fmla="*/ 77724 w 452418"/>
              <a:gd name="connsiteY341" fmla="*/ 279064 h 716760"/>
              <a:gd name="connsiteX342" fmla="*/ 72021 w 452418"/>
              <a:gd name="connsiteY342" fmla="*/ 275615 h 716760"/>
              <a:gd name="connsiteX343" fmla="*/ 69766 w 452418"/>
              <a:gd name="connsiteY343" fmla="*/ 272300 h 716760"/>
              <a:gd name="connsiteX344" fmla="*/ 65257 w 452418"/>
              <a:gd name="connsiteY344" fmla="*/ 267790 h 716760"/>
              <a:gd name="connsiteX345" fmla="*/ 65257 w 452418"/>
              <a:gd name="connsiteY345" fmla="*/ 264475 h 716760"/>
              <a:gd name="connsiteX346" fmla="*/ 60747 w 452418"/>
              <a:gd name="connsiteY346" fmla="*/ 259965 h 716760"/>
              <a:gd name="connsiteX347" fmla="*/ 58492 w 452418"/>
              <a:gd name="connsiteY347" fmla="*/ 259965 h 716760"/>
              <a:gd name="connsiteX348" fmla="*/ 56237 w 452418"/>
              <a:gd name="connsiteY348" fmla="*/ 258771 h 716760"/>
              <a:gd name="connsiteX349" fmla="*/ 53983 w 452418"/>
              <a:gd name="connsiteY349" fmla="*/ 255455 h 716760"/>
              <a:gd name="connsiteX350" fmla="*/ 51860 w 452418"/>
              <a:gd name="connsiteY350" fmla="*/ 255455 h 716760"/>
              <a:gd name="connsiteX351" fmla="*/ 50667 w 452418"/>
              <a:gd name="connsiteY351" fmla="*/ 254261 h 716760"/>
              <a:gd name="connsiteX352" fmla="*/ 49605 w 452418"/>
              <a:gd name="connsiteY352" fmla="*/ 253200 h 716760"/>
              <a:gd name="connsiteX353" fmla="*/ 49605 w 452418"/>
              <a:gd name="connsiteY353" fmla="*/ 252007 h 716760"/>
              <a:gd name="connsiteX354" fmla="*/ 47351 w 452418"/>
              <a:gd name="connsiteY354" fmla="*/ 249751 h 716760"/>
              <a:gd name="connsiteX355" fmla="*/ 43902 w 452418"/>
              <a:gd name="connsiteY355" fmla="*/ 248691 h 716760"/>
              <a:gd name="connsiteX356" fmla="*/ 42841 w 452418"/>
              <a:gd name="connsiteY356" fmla="*/ 248691 h 716760"/>
              <a:gd name="connsiteX357" fmla="*/ 34883 w 452418"/>
              <a:gd name="connsiteY357" fmla="*/ 250945 h 716760"/>
              <a:gd name="connsiteX358" fmla="*/ 34883 w 452418"/>
              <a:gd name="connsiteY358" fmla="*/ 252007 h 716760"/>
              <a:gd name="connsiteX359" fmla="*/ 33822 w 452418"/>
              <a:gd name="connsiteY359" fmla="*/ 253200 h 716760"/>
              <a:gd name="connsiteX360" fmla="*/ 31567 w 452418"/>
              <a:gd name="connsiteY360" fmla="*/ 254261 h 716760"/>
              <a:gd name="connsiteX361" fmla="*/ 31567 w 452418"/>
              <a:gd name="connsiteY361" fmla="*/ 250945 h 716760"/>
              <a:gd name="connsiteX362" fmla="*/ 30374 w 452418"/>
              <a:gd name="connsiteY362" fmla="*/ 248691 h 716760"/>
              <a:gd name="connsiteX363" fmla="*/ 32628 w 452418"/>
              <a:gd name="connsiteY363" fmla="*/ 244181 h 716760"/>
              <a:gd name="connsiteX364" fmla="*/ 34883 w 452418"/>
              <a:gd name="connsiteY364" fmla="*/ 247497 h 716760"/>
              <a:gd name="connsiteX365" fmla="*/ 36077 w 452418"/>
              <a:gd name="connsiteY365" fmla="*/ 247497 h 716760"/>
              <a:gd name="connsiteX366" fmla="*/ 36077 w 452418"/>
              <a:gd name="connsiteY366" fmla="*/ 248691 h 716760"/>
              <a:gd name="connsiteX367" fmla="*/ 39393 w 452418"/>
              <a:gd name="connsiteY367" fmla="*/ 248691 h 716760"/>
              <a:gd name="connsiteX368" fmla="*/ 40586 w 452418"/>
              <a:gd name="connsiteY368" fmla="*/ 247497 h 716760"/>
              <a:gd name="connsiteX369" fmla="*/ 41648 w 452418"/>
              <a:gd name="connsiteY369" fmla="*/ 247497 h 716760"/>
              <a:gd name="connsiteX370" fmla="*/ 41648 w 452418"/>
              <a:gd name="connsiteY370" fmla="*/ 246436 h 716760"/>
              <a:gd name="connsiteX371" fmla="*/ 43902 w 452418"/>
              <a:gd name="connsiteY371" fmla="*/ 246436 h 716760"/>
              <a:gd name="connsiteX372" fmla="*/ 45096 w 452418"/>
              <a:gd name="connsiteY372" fmla="*/ 247497 h 716760"/>
              <a:gd name="connsiteX373" fmla="*/ 45096 w 452418"/>
              <a:gd name="connsiteY373" fmla="*/ 246436 h 716760"/>
              <a:gd name="connsiteX374" fmla="*/ 47351 w 452418"/>
              <a:gd name="connsiteY374" fmla="*/ 247497 h 716760"/>
              <a:gd name="connsiteX375" fmla="*/ 58492 w 452418"/>
              <a:gd name="connsiteY375" fmla="*/ 245242 h 716760"/>
              <a:gd name="connsiteX376" fmla="*/ 60747 w 452418"/>
              <a:gd name="connsiteY376" fmla="*/ 248691 h 716760"/>
              <a:gd name="connsiteX377" fmla="*/ 58492 w 452418"/>
              <a:gd name="connsiteY377" fmla="*/ 252007 h 716760"/>
              <a:gd name="connsiteX378" fmla="*/ 58492 w 452418"/>
              <a:gd name="connsiteY378" fmla="*/ 253200 h 716760"/>
              <a:gd name="connsiteX379" fmla="*/ 59686 w 452418"/>
              <a:gd name="connsiteY379" fmla="*/ 256516 h 716760"/>
              <a:gd name="connsiteX380" fmla="*/ 61941 w 452418"/>
              <a:gd name="connsiteY380" fmla="*/ 257710 h 716760"/>
              <a:gd name="connsiteX381" fmla="*/ 66450 w 452418"/>
              <a:gd name="connsiteY381" fmla="*/ 263280 h 716760"/>
              <a:gd name="connsiteX382" fmla="*/ 67511 w 452418"/>
              <a:gd name="connsiteY382" fmla="*/ 267790 h 716760"/>
              <a:gd name="connsiteX383" fmla="*/ 68705 w 452418"/>
              <a:gd name="connsiteY383" fmla="*/ 268984 h 716760"/>
              <a:gd name="connsiteX384" fmla="*/ 76530 w 452418"/>
              <a:gd name="connsiteY384" fmla="*/ 270045 h 716760"/>
              <a:gd name="connsiteX385" fmla="*/ 79979 w 452418"/>
              <a:gd name="connsiteY385" fmla="*/ 267790 h 716760"/>
              <a:gd name="connsiteX386" fmla="*/ 81040 w 452418"/>
              <a:gd name="connsiteY386" fmla="*/ 267790 h 716760"/>
              <a:gd name="connsiteX387" fmla="*/ 72021 w 452418"/>
              <a:gd name="connsiteY387" fmla="*/ 252007 h 716760"/>
              <a:gd name="connsiteX388" fmla="*/ 23609 w 452418"/>
              <a:gd name="connsiteY388" fmla="*/ 168712 h 716760"/>
              <a:gd name="connsiteX389" fmla="*/ 21487 w 452418"/>
              <a:gd name="connsiteY389" fmla="*/ 169906 h 716760"/>
              <a:gd name="connsiteX390" fmla="*/ 20293 w 452418"/>
              <a:gd name="connsiteY390" fmla="*/ 166457 h 716760"/>
              <a:gd name="connsiteX391" fmla="*/ 18038 w 452418"/>
              <a:gd name="connsiteY391" fmla="*/ 165396 h 716760"/>
              <a:gd name="connsiteX392" fmla="*/ 15784 w 452418"/>
              <a:gd name="connsiteY392" fmla="*/ 165396 h 716760"/>
              <a:gd name="connsiteX393" fmla="*/ 13529 w 452418"/>
              <a:gd name="connsiteY393" fmla="*/ 164202 h 716760"/>
              <a:gd name="connsiteX394" fmla="*/ 14722 w 452418"/>
              <a:gd name="connsiteY394" fmla="*/ 162080 h 716760"/>
              <a:gd name="connsiteX395" fmla="*/ 15784 w 452418"/>
              <a:gd name="connsiteY395" fmla="*/ 163141 h 716760"/>
              <a:gd name="connsiteX396" fmla="*/ 19099 w 452418"/>
              <a:gd name="connsiteY396" fmla="*/ 160887 h 716760"/>
              <a:gd name="connsiteX397" fmla="*/ 15784 w 452418"/>
              <a:gd name="connsiteY397" fmla="*/ 156377 h 716760"/>
              <a:gd name="connsiteX398" fmla="*/ 14722 w 452418"/>
              <a:gd name="connsiteY398" fmla="*/ 156377 h 716760"/>
              <a:gd name="connsiteX399" fmla="*/ 15784 w 452418"/>
              <a:gd name="connsiteY399" fmla="*/ 157571 h 716760"/>
              <a:gd name="connsiteX400" fmla="*/ 14722 w 452418"/>
              <a:gd name="connsiteY400" fmla="*/ 157571 h 716760"/>
              <a:gd name="connsiteX401" fmla="*/ 13529 w 452418"/>
              <a:gd name="connsiteY401" fmla="*/ 155315 h 716760"/>
              <a:gd name="connsiteX402" fmla="*/ 14722 w 452418"/>
              <a:gd name="connsiteY402" fmla="*/ 153061 h 716760"/>
              <a:gd name="connsiteX403" fmla="*/ 11274 w 452418"/>
              <a:gd name="connsiteY403" fmla="*/ 148552 h 716760"/>
              <a:gd name="connsiteX404" fmla="*/ 10213 w 452418"/>
              <a:gd name="connsiteY404" fmla="*/ 147357 h 716760"/>
              <a:gd name="connsiteX405" fmla="*/ 6765 w 452418"/>
              <a:gd name="connsiteY405" fmla="*/ 150806 h 716760"/>
              <a:gd name="connsiteX406" fmla="*/ 5703 w 452418"/>
              <a:gd name="connsiteY406" fmla="*/ 150806 h 716760"/>
              <a:gd name="connsiteX407" fmla="*/ 6765 w 452418"/>
              <a:gd name="connsiteY407" fmla="*/ 148552 h 716760"/>
              <a:gd name="connsiteX408" fmla="*/ 4510 w 452418"/>
              <a:gd name="connsiteY408" fmla="*/ 148552 h 716760"/>
              <a:gd name="connsiteX409" fmla="*/ 3449 w 452418"/>
              <a:gd name="connsiteY409" fmla="*/ 147357 h 716760"/>
              <a:gd name="connsiteX410" fmla="*/ 4510 w 452418"/>
              <a:gd name="connsiteY410" fmla="*/ 147357 h 716760"/>
              <a:gd name="connsiteX411" fmla="*/ 3449 w 452418"/>
              <a:gd name="connsiteY411" fmla="*/ 144042 h 716760"/>
              <a:gd name="connsiteX412" fmla="*/ 4510 w 452418"/>
              <a:gd name="connsiteY412" fmla="*/ 140593 h 716760"/>
              <a:gd name="connsiteX413" fmla="*/ 1194 w 452418"/>
              <a:gd name="connsiteY413" fmla="*/ 137277 h 716760"/>
              <a:gd name="connsiteX414" fmla="*/ 2255 w 452418"/>
              <a:gd name="connsiteY414" fmla="*/ 135022 h 716760"/>
              <a:gd name="connsiteX415" fmla="*/ 4510 w 452418"/>
              <a:gd name="connsiteY415" fmla="*/ 139532 h 716760"/>
              <a:gd name="connsiteX416" fmla="*/ 5703 w 452418"/>
              <a:gd name="connsiteY416" fmla="*/ 139532 h 716760"/>
              <a:gd name="connsiteX417" fmla="*/ 0 w 452418"/>
              <a:gd name="connsiteY417" fmla="*/ 128258 h 71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452418" h="716760">
                <a:moveTo>
                  <a:pt x="0" y="128258"/>
                </a:moveTo>
                <a:lnTo>
                  <a:pt x="1194" y="127197"/>
                </a:lnTo>
                <a:lnTo>
                  <a:pt x="4510" y="129452"/>
                </a:lnTo>
                <a:lnTo>
                  <a:pt x="4510" y="130513"/>
                </a:lnTo>
                <a:lnTo>
                  <a:pt x="6765" y="132768"/>
                </a:lnTo>
                <a:lnTo>
                  <a:pt x="6765" y="139532"/>
                </a:lnTo>
                <a:lnTo>
                  <a:pt x="9019" y="136084"/>
                </a:lnTo>
                <a:lnTo>
                  <a:pt x="9019" y="133828"/>
                </a:lnTo>
                <a:lnTo>
                  <a:pt x="10213" y="131707"/>
                </a:lnTo>
                <a:lnTo>
                  <a:pt x="11274" y="129452"/>
                </a:lnTo>
                <a:lnTo>
                  <a:pt x="12468" y="128258"/>
                </a:lnTo>
                <a:lnTo>
                  <a:pt x="12468" y="126003"/>
                </a:lnTo>
                <a:lnTo>
                  <a:pt x="11274" y="126003"/>
                </a:lnTo>
                <a:lnTo>
                  <a:pt x="20293" y="122688"/>
                </a:lnTo>
                <a:lnTo>
                  <a:pt x="24803" y="121493"/>
                </a:lnTo>
                <a:lnTo>
                  <a:pt x="25864" y="120432"/>
                </a:lnTo>
                <a:lnTo>
                  <a:pt x="30374" y="124942"/>
                </a:lnTo>
                <a:lnTo>
                  <a:pt x="31567" y="123748"/>
                </a:lnTo>
                <a:lnTo>
                  <a:pt x="32628" y="123748"/>
                </a:lnTo>
                <a:lnTo>
                  <a:pt x="33822" y="122688"/>
                </a:lnTo>
                <a:lnTo>
                  <a:pt x="34883" y="122688"/>
                </a:lnTo>
                <a:lnTo>
                  <a:pt x="34883" y="121493"/>
                </a:lnTo>
                <a:lnTo>
                  <a:pt x="36077" y="121493"/>
                </a:lnTo>
                <a:lnTo>
                  <a:pt x="40586" y="118178"/>
                </a:lnTo>
                <a:lnTo>
                  <a:pt x="40586" y="114729"/>
                </a:lnTo>
                <a:lnTo>
                  <a:pt x="41648" y="114729"/>
                </a:lnTo>
                <a:lnTo>
                  <a:pt x="43902" y="119239"/>
                </a:lnTo>
                <a:lnTo>
                  <a:pt x="42841" y="121493"/>
                </a:lnTo>
                <a:lnTo>
                  <a:pt x="46157" y="126003"/>
                </a:lnTo>
                <a:lnTo>
                  <a:pt x="48412" y="124942"/>
                </a:lnTo>
                <a:lnTo>
                  <a:pt x="50667" y="127197"/>
                </a:lnTo>
                <a:lnTo>
                  <a:pt x="51860" y="129452"/>
                </a:lnTo>
                <a:lnTo>
                  <a:pt x="55176" y="127197"/>
                </a:lnTo>
                <a:lnTo>
                  <a:pt x="53983" y="123748"/>
                </a:lnTo>
                <a:lnTo>
                  <a:pt x="56237" y="121493"/>
                </a:lnTo>
                <a:lnTo>
                  <a:pt x="60747" y="118178"/>
                </a:lnTo>
                <a:lnTo>
                  <a:pt x="59686" y="116984"/>
                </a:lnTo>
                <a:lnTo>
                  <a:pt x="59686" y="114729"/>
                </a:lnTo>
                <a:lnTo>
                  <a:pt x="60747" y="113668"/>
                </a:lnTo>
                <a:lnTo>
                  <a:pt x="61941" y="113668"/>
                </a:lnTo>
                <a:lnTo>
                  <a:pt x="60747" y="115923"/>
                </a:lnTo>
                <a:lnTo>
                  <a:pt x="61941" y="115923"/>
                </a:lnTo>
                <a:lnTo>
                  <a:pt x="96823" y="84356"/>
                </a:lnTo>
                <a:lnTo>
                  <a:pt x="148552" y="37138"/>
                </a:lnTo>
                <a:lnTo>
                  <a:pt x="145236" y="35944"/>
                </a:lnTo>
                <a:lnTo>
                  <a:pt x="145236" y="32628"/>
                </a:lnTo>
                <a:lnTo>
                  <a:pt x="140726" y="28119"/>
                </a:lnTo>
                <a:lnTo>
                  <a:pt x="138471" y="30373"/>
                </a:lnTo>
                <a:lnTo>
                  <a:pt x="136216" y="23609"/>
                </a:lnTo>
                <a:lnTo>
                  <a:pt x="136216" y="21354"/>
                </a:lnTo>
                <a:lnTo>
                  <a:pt x="118178" y="38199"/>
                </a:lnTo>
                <a:lnTo>
                  <a:pt x="115923" y="35944"/>
                </a:lnTo>
                <a:lnTo>
                  <a:pt x="133962" y="4509"/>
                </a:lnTo>
                <a:lnTo>
                  <a:pt x="130513" y="4509"/>
                </a:lnTo>
                <a:lnTo>
                  <a:pt x="128258" y="2255"/>
                </a:lnTo>
                <a:lnTo>
                  <a:pt x="130513" y="2255"/>
                </a:lnTo>
                <a:lnTo>
                  <a:pt x="130513" y="3316"/>
                </a:lnTo>
                <a:lnTo>
                  <a:pt x="131707" y="3316"/>
                </a:lnTo>
                <a:lnTo>
                  <a:pt x="131707" y="1060"/>
                </a:lnTo>
                <a:lnTo>
                  <a:pt x="133962" y="0"/>
                </a:lnTo>
                <a:lnTo>
                  <a:pt x="136216" y="4509"/>
                </a:lnTo>
                <a:lnTo>
                  <a:pt x="135022" y="16844"/>
                </a:lnTo>
                <a:lnTo>
                  <a:pt x="137277" y="18038"/>
                </a:lnTo>
                <a:lnTo>
                  <a:pt x="140726" y="14590"/>
                </a:lnTo>
                <a:lnTo>
                  <a:pt x="141787" y="15784"/>
                </a:lnTo>
                <a:lnTo>
                  <a:pt x="144042" y="13528"/>
                </a:lnTo>
                <a:lnTo>
                  <a:pt x="145236" y="13528"/>
                </a:lnTo>
                <a:lnTo>
                  <a:pt x="145236" y="14590"/>
                </a:lnTo>
                <a:lnTo>
                  <a:pt x="138471" y="21354"/>
                </a:lnTo>
                <a:lnTo>
                  <a:pt x="144042" y="25864"/>
                </a:lnTo>
                <a:lnTo>
                  <a:pt x="175609" y="9019"/>
                </a:lnTo>
                <a:lnTo>
                  <a:pt x="176670" y="11274"/>
                </a:lnTo>
                <a:lnTo>
                  <a:pt x="183434" y="5570"/>
                </a:lnTo>
                <a:lnTo>
                  <a:pt x="184628" y="5570"/>
                </a:lnTo>
                <a:lnTo>
                  <a:pt x="184628" y="9019"/>
                </a:lnTo>
                <a:lnTo>
                  <a:pt x="187944" y="11274"/>
                </a:lnTo>
                <a:lnTo>
                  <a:pt x="190199" y="11274"/>
                </a:lnTo>
                <a:lnTo>
                  <a:pt x="192454" y="12335"/>
                </a:lnTo>
                <a:lnTo>
                  <a:pt x="193647" y="10080"/>
                </a:lnTo>
                <a:lnTo>
                  <a:pt x="194708" y="11274"/>
                </a:lnTo>
                <a:lnTo>
                  <a:pt x="198157" y="13528"/>
                </a:lnTo>
                <a:lnTo>
                  <a:pt x="205982" y="16844"/>
                </a:lnTo>
                <a:lnTo>
                  <a:pt x="207043" y="15784"/>
                </a:lnTo>
                <a:lnTo>
                  <a:pt x="210492" y="15784"/>
                </a:lnTo>
                <a:lnTo>
                  <a:pt x="200279" y="51727"/>
                </a:lnTo>
                <a:lnTo>
                  <a:pt x="204789" y="51727"/>
                </a:lnTo>
                <a:lnTo>
                  <a:pt x="205982" y="52921"/>
                </a:lnTo>
                <a:lnTo>
                  <a:pt x="205982" y="51727"/>
                </a:lnTo>
                <a:lnTo>
                  <a:pt x="210492" y="49473"/>
                </a:lnTo>
                <a:lnTo>
                  <a:pt x="210492" y="48411"/>
                </a:lnTo>
                <a:lnTo>
                  <a:pt x="211553" y="48411"/>
                </a:lnTo>
                <a:lnTo>
                  <a:pt x="218317" y="43902"/>
                </a:lnTo>
                <a:lnTo>
                  <a:pt x="224021" y="48411"/>
                </a:lnTo>
                <a:lnTo>
                  <a:pt x="224021" y="49473"/>
                </a:lnTo>
                <a:lnTo>
                  <a:pt x="225082" y="50667"/>
                </a:lnTo>
                <a:lnTo>
                  <a:pt x="226276" y="50667"/>
                </a:lnTo>
                <a:lnTo>
                  <a:pt x="226276" y="51727"/>
                </a:lnTo>
                <a:lnTo>
                  <a:pt x="228531" y="51727"/>
                </a:lnTo>
                <a:lnTo>
                  <a:pt x="228531" y="52921"/>
                </a:lnTo>
                <a:lnTo>
                  <a:pt x="229591" y="51727"/>
                </a:lnTo>
                <a:lnTo>
                  <a:pt x="237417" y="53983"/>
                </a:lnTo>
                <a:lnTo>
                  <a:pt x="246436" y="50667"/>
                </a:lnTo>
                <a:lnTo>
                  <a:pt x="257710" y="51727"/>
                </a:lnTo>
                <a:lnTo>
                  <a:pt x="261159" y="55176"/>
                </a:lnTo>
                <a:lnTo>
                  <a:pt x="265535" y="48411"/>
                </a:lnTo>
                <a:lnTo>
                  <a:pt x="266729" y="46157"/>
                </a:lnTo>
                <a:lnTo>
                  <a:pt x="276809" y="59553"/>
                </a:lnTo>
                <a:lnTo>
                  <a:pt x="266729" y="67511"/>
                </a:lnTo>
                <a:lnTo>
                  <a:pt x="270045" y="72021"/>
                </a:lnTo>
                <a:lnTo>
                  <a:pt x="268984" y="73082"/>
                </a:lnTo>
                <a:lnTo>
                  <a:pt x="268984" y="84356"/>
                </a:lnTo>
                <a:lnTo>
                  <a:pt x="270045" y="84356"/>
                </a:lnTo>
                <a:lnTo>
                  <a:pt x="271239" y="86610"/>
                </a:lnTo>
                <a:lnTo>
                  <a:pt x="279064" y="93375"/>
                </a:lnTo>
                <a:lnTo>
                  <a:pt x="280258" y="92314"/>
                </a:lnTo>
                <a:lnTo>
                  <a:pt x="283574" y="92314"/>
                </a:lnTo>
                <a:lnTo>
                  <a:pt x="283574" y="93375"/>
                </a:lnTo>
                <a:lnTo>
                  <a:pt x="284768" y="93375"/>
                </a:lnTo>
                <a:lnTo>
                  <a:pt x="285829" y="94569"/>
                </a:lnTo>
                <a:lnTo>
                  <a:pt x="287023" y="93375"/>
                </a:lnTo>
                <a:lnTo>
                  <a:pt x="288084" y="93375"/>
                </a:lnTo>
                <a:lnTo>
                  <a:pt x="308377" y="100139"/>
                </a:lnTo>
                <a:lnTo>
                  <a:pt x="316202" y="109158"/>
                </a:lnTo>
                <a:lnTo>
                  <a:pt x="303867" y="124942"/>
                </a:lnTo>
                <a:lnTo>
                  <a:pt x="296042" y="135022"/>
                </a:lnTo>
                <a:lnTo>
                  <a:pt x="287023" y="146296"/>
                </a:lnTo>
                <a:lnTo>
                  <a:pt x="312886" y="156377"/>
                </a:lnTo>
                <a:lnTo>
                  <a:pt x="321905" y="156377"/>
                </a:lnTo>
                <a:lnTo>
                  <a:pt x="327476" y="149612"/>
                </a:lnTo>
                <a:lnTo>
                  <a:pt x="342066" y="162080"/>
                </a:lnTo>
                <a:lnTo>
                  <a:pt x="336495" y="168712"/>
                </a:lnTo>
                <a:lnTo>
                  <a:pt x="352279" y="179986"/>
                </a:lnTo>
                <a:lnTo>
                  <a:pt x="357850" y="173221"/>
                </a:lnTo>
                <a:lnTo>
                  <a:pt x="359043" y="174415"/>
                </a:lnTo>
                <a:lnTo>
                  <a:pt x="388223" y="198024"/>
                </a:lnTo>
                <a:lnTo>
                  <a:pt x="410771" y="214869"/>
                </a:lnTo>
                <a:lnTo>
                  <a:pt x="418596" y="223888"/>
                </a:lnTo>
                <a:lnTo>
                  <a:pt x="418596" y="245242"/>
                </a:lnTo>
                <a:lnTo>
                  <a:pt x="374694" y="268984"/>
                </a:lnTo>
                <a:lnTo>
                  <a:pt x="371378" y="266729"/>
                </a:lnTo>
                <a:lnTo>
                  <a:pt x="366869" y="264475"/>
                </a:lnTo>
                <a:lnTo>
                  <a:pt x="306122" y="227337"/>
                </a:lnTo>
                <a:lnTo>
                  <a:pt x="289277" y="156377"/>
                </a:lnTo>
                <a:lnTo>
                  <a:pt x="282513" y="153061"/>
                </a:lnTo>
                <a:lnTo>
                  <a:pt x="285829" y="146296"/>
                </a:lnTo>
                <a:lnTo>
                  <a:pt x="267790" y="124942"/>
                </a:lnTo>
                <a:lnTo>
                  <a:pt x="262220" y="118178"/>
                </a:lnTo>
                <a:lnTo>
                  <a:pt x="247630" y="131707"/>
                </a:lnTo>
                <a:lnTo>
                  <a:pt x="244181" y="142848"/>
                </a:lnTo>
                <a:lnTo>
                  <a:pt x="243120" y="142848"/>
                </a:lnTo>
                <a:lnTo>
                  <a:pt x="239672" y="141787"/>
                </a:lnTo>
                <a:lnTo>
                  <a:pt x="239672" y="142848"/>
                </a:lnTo>
                <a:lnTo>
                  <a:pt x="238610" y="145103"/>
                </a:lnTo>
                <a:lnTo>
                  <a:pt x="237417" y="145103"/>
                </a:lnTo>
                <a:lnTo>
                  <a:pt x="247630" y="147357"/>
                </a:lnTo>
                <a:lnTo>
                  <a:pt x="252140" y="135022"/>
                </a:lnTo>
                <a:lnTo>
                  <a:pt x="257710" y="129452"/>
                </a:lnTo>
                <a:lnTo>
                  <a:pt x="262220" y="129452"/>
                </a:lnTo>
                <a:lnTo>
                  <a:pt x="265535" y="138338"/>
                </a:lnTo>
                <a:lnTo>
                  <a:pt x="273494" y="140593"/>
                </a:lnTo>
                <a:lnTo>
                  <a:pt x="280258" y="151867"/>
                </a:lnTo>
                <a:lnTo>
                  <a:pt x="281319" y="167651"/>
                </a:lnTo>
                <a:lnTo>
                  <a:pt x="283574" y="207043"/>
                </a:lnTo>
                <a:lnTo>
                  <a:pt x="279064" y="209298"/>
                </a:lnTo>
                <a:lnTo>
                  <a:pt x="278003" y="205849"/>
                </a:lnTo>
                <a:lnTo>
                  <a:pt x="272300" y="201340"/>
                </a:lnTo>
                <a:lnTo>
                  <a:pt x="266729" y="195770"/>
                </a:lnTo>
                <a:lnTo>
                  <a:pt x="264475" y="198024"/>
                </a:lnTo>
                <a:lnTo>
                  <a:pt x="267790" y="203595"/>
                </a:lnTo>
                <a:lnTo>
                  <a:pt x="257710" y="223888"/>
                </a:lnTo>
                <a:lnTo>
                  <a:pt x="261159" y="232907"/>
                </a:lnTo>
                <a:lnTo>
                  <a:pt x="259965" y="234101"/>
                </a:lnTo>
                <a:lnTo>
                  <a:pt x="274555" y="252007"/>
                </a:lnTo>
                <a:lnTo>
                  <a:pt x="294848" y="276810"/>
                </a:lnTo>
                <a:lnTo>
                  <a:pt x="321905" y="322966"/>
                </a:lnTo>
                <a:lnTo>
                  <a:pt x="317396" y="326282"/>
                </a:lnTo>
                <a:lnTo>
                  <a:pt x="319651" y="328537"/>
                </a:lnTo>
                <a:lnTo>
                  <a:pt x="325221" y="331985"/>
                </a:lnTo>
                <a:lnTo>
                  <a:pt x="311693" y="342066"/>
                </a:lnTo>
                <a:lnTo>
                  <a:pt x="310632" y="338617"/>
                </a:lnTo>
                <a:lnTo>
                  <a:pt x="308377" y="336363"/>
                </a:lnTo>
                <a:lnTo>
                  <a:pt x="309438" y="340873"/>
                </a:lnTo>
                <a:lnTo>
                  <a:pt x="309438" y="342066"/>
                </a:lnTo>
                <a:lnTo>
                  <a:pt x="310632" y="343127"/>
                </a:lnTo>
                <a:lnTo>
                  <a:pt x="303867" y="347636"/>
                </a:lnTo>
                <a:lnTo>
                  <a:pt x="321905" y="375755"/>
                </a:lnTo>
                <a:lnTo>
                  <a:pt x="348830" y="357849"/>
                </a:lnTo>
                <a:lnTo>
                  <a:pt x="352279" y="364614"/>
                </a:lnTo>
                <a:lnTo>
                  <a:pt x="345514" y="371378"/>
                </a:lnTo>
                <a:lnTo>
                  <a:pt x="350024" y="380265"/>
                </a:lnTo>
                <a:lnTo>
                  <a:pt x="359043" y="378010"/>
                </a:lnTo>
                <a:lnTo>
                  <a:pt x="362359" y="385968"/>
                </a:lnTo>
                <a:lnTo>
                  <a:pt x="357850" y="388223"/>
                </a:lnTo>
                <a:lnTo>
                  <a:pt x="362359" y="396048"/>
                </a:lnTo>
                <a:lnTo>
                  <a:pt x="354534" y="400558"/>
                </a:lnTo>
                <a:lnTo>
                  <a:pt x="357850" y="403874"/>
                </a:lnTo>
                <a:lnTo>
                  <a:pt x="351085" y="410638"/>
                </a:lnTo>
                <a:lnTo>
                  <a:pt x="361298" y="426422"/>
                </a:lnTo>
                <a:lnTo>
                  <a:pt x="368063" y="423106"/>
                </a:lnTo>
                <a:lnTo>
                  <a:pt x="376949" y="436635"/>
                </a:lnTo>
                <a:lnTo>
                  <a:pt x="364614" y="444461"/>
                </a:lnTo>
                <a:lnTo>
                  <a:pt x="370185" y="456796"/>
                </a:lnTo>
                <a:lnTo>
                  <a:pt x="369123" y="457989"/>
                </a:lnTo>
                <a:lnTo>
                  <a:pt x="370185" y="460244"/>
                </a:lnTo>
                <a:lnTo>
                  <a:pt x="376949" y="456796"/>
                </a:lnTo>
                <a:lnTo>
                  <a:pt x="382652" y="461305"/>
                </a:lnTo>
                <a:lnTo>
                  <a:pt x="365808" y="501891"/>
                </a:lnTo>
                <a:lnTo>
                  <a:pt x="361298" y="491679"/>
                </a:lnTo>
                <a:lnTo>
                  <a:pt x="351085" y="470324"/>
                </a:lnTo>
                <a:lnTo>
                  <a:pt x="348830" y="471385"/>
                </a:lnTo>
                <a:lnTo>
                  <a:pt x="348830" y="470324"/>
                </a:lnTo>
                <a:lnTo>
                  <a:pt x="342066" y="474834"/>
                </a:lnTo>
                <a:lnTo>
                  <a:pt x="336495" y="465815"/>
                </a:lnTo>
                <a:lnTo>
                  <a:pt x="334241" y="464753"/>
                </a:lnTo>
                <a:lnTo>
                  <a:pt x="331986" y="467008"/>
                </a:lnTo>
                <a:lnTo>
                  <a:pt x="324160" y="460244"/>
                </a:lnTo>
                <a:lnTo>
                  <a:pt x="324160" y="462499"/>
                </a:lnTo>
                <a:lnTo>
                  <a:pt x="330925" y="467008"/>
                </a:lnTo>
                <a:lnTo>
                  <a:pt x="329731" y="468069"/>
                </a:lnTo>
                <a:lnTo>
                  <a:pt x="331986" y="469263"/>
                </a:lnTo>
                <a:lnTo>
                  <a:pt x="326415" y="473640"/>
                </a:lnTo>
                <a:lnTo>
                  <a:pt x="328537" y="477088"/>
                </a:lnTo>
                <a:lnTo>
                  <a:pt x="331986" y="474834"/>
                </a:lnTo>
                <a:lnTo>
                  <a:pt x="331986" y="475895"/>
                </a:lnTo>
                <a:lnTo>
                  <a:pt x="326415" y="480404"/>
                </a:lnTo>
                <a:lnTo>
                  <a:pt x="320712" y="482660"/>
                </a:lnTo>
                <a:lnTo>
                  <a:pt x="318457" y="486107"/>
                </a:lnTo>
                <a:lnTo>
                  <a:pt x="315141" y="484914"/>
                </a:lnTo>
                <a:lnTo>
                  <a:pt x="311693" y="486107"/>
                </a:lnTo>
                <a:lnTo>
                  <a:pt x="310632" y="486107"/>
                </a:lnTo>
                <a:lnTo>
                  <a:pt x="310632" y="478150"/>
                </a:lnTo>
                <a:lnTo>
                  <a:pt x="283574" y="477088"/>
                </a:lnTo>
                <a:lnTo>
                  <a:pt x="280258" y="484914"/>
                </a:lnTo>
                <a:lnTo>
                  <a:pt x="282513" y="484914"/>
                </a:lnTo>
                <a:lnTo>
                  <a:pt x="283574" y="481598"/>
                </a:lnTo>
                <a:lnTo>
                  <a:pt x="284768" y="482660"/>
                </a:lnTo>
                <a:lnTo>
                  <a:pt x="285829" y="482660"/>
                </a:lnTo>
                <a:lnTo>
                  <a:pt x="287023" y="481598"/>
                </a:lnTo>
                <a:lnTo>
                  <a:pt x="288084" y="483853"/>
                </a:lnTo>
                <a:lnTo>
                  <a:pt x="291532" y="486107"/>
                </a:lnTo>
                <a:lnTo>
                  <a:pt x="291532" y="488363"/>
                </a:lnTo>
                <a:lnTo>
                  <a:pt x="310632" y="495126"/>
                </a:lnTo>
                <a:lnTo>
                  <a:pt x="313948" y="501891"/>
                </a:lnTo>
                <a:lnTo>
                  <a:pt x="315141" y="501891"/>
                </a:lnTo>
                <a:lnTo>
                  <a:pt x="321905" y="514226"/>
                </a:lnTo>
                <a:lnTo>
                  <a:pt x="320712" y="514226"/>
                </a:lnTo>
                <a:lnTo>
                  <a:pt x="321905" y="516481"/>
                </a:lnTo>
                <a:lnTo>
                  <a:pt x="324160" y="516481"/>
                </a:lnTo>
                <a:lnTo>
                  <a:pt x="341005" y="525500"/>
                </a:lnTo>
                <a:lnTo>
                  <a:pt x="342066" y="530010"/>
                </a:lnTo>
                <a:lnTo>
                  <a:pt x="337557" y="531071"/>
                </a:lnTo>
                <a:lnTo>
                  <a:pt x="335302" y="531071"/>
                </a:lnTo>
                <a:lnTo>
                  <a:pt x="333047" y="534520"/>
                </a:lnTo>
                <a:lnTo>
                  <a:pt x="330925" y="533325"/>
                </a:lnTo>
                <a:lnTo>
                  <a:pt x="324160" y="537835"/>
                </a:lnTo>
                <a:lnTo>
                  <a:pt x="324160" y="539029"/>
                </a:lnTo>
                <a:lnTo>
                  <a:pt x="318457" y="541284"/>
                </a:lnTo>
                <a:lnTo>
                  <a:pt x="318457" y="542345"/>
                </a:lnTo>
                <a:lnTo>
                  <a:pt x="319651" y="542345"/>
                </a:lnTo>
                <a:lnTo>
                  <a:pt x="319651" y="547916"/>
                </a:lnTo>
                <a:lnTo>
                  <a:pt x="324160" y="549109"/>
                </a:lnTo>
                <a:lnTo>
                  <a:pt x="325221" y="550170"/>
                </a:lnTo>
                <a:lnTo>
                  <a:pt x="326415" y="549109"/>
                </a:lnTo>
                <a:lnTo>
                  <a:pt x="337557" y="551364"/>
                </a:lnTo>
                <a:lnTo>
                  <a:pt x="348830" y="563699"/>
                </a:lnTo>
                <a:lnTo>
                  <a:pt x="352279" y="560384"/>
                </a:lnTo>
                <a:lnTo>
                  <a:pt x="355595" y="555874"/>
                </a:lnTo>
                <a:lnTo>
                  <a:pt x="353340" y="554680"/>
                </a:lnTo>
                <a:lnTo>
                  <a:pt x="352279" y="555874"/>
                </a:lnTo>
                <a:lnTo>
                  <a:pt x="346576" y="551364"/>
                </a:lnTo>
                <a:lnTo>
                  <a:pt x="345514" y="551364"/>
                </a:lnTo>
                <a:lnTo>
                  <a:pt x="342066" y="549109"/>
                </a:lnTo>
                <a:lnTo>
                  <a:pt x="336495" y="545661"/>
                </a:lnTo>
                <a:lnTo>
                  <a:pt x="339811" y="543539"/>
                </a:lnTo>
                <a:lnTo>
                  <a:pt x="354534" y="551364"/>
                </a:lnTo>
                <a:lnTo>
                  <a:pt x="356788" y="546854"/>
                </a:lnTo>
                <a:lnTo>
                  <a:pt x="359043" y="549109"/>
                </a:lnTo>
                <a:lnTo>
                  <a:pt x="360104" y="544600"/>
                </a:lnTo>
                <a:lnTo>
                  <a:pt x="366869" y="546854"/>
                </a:lnTo>
                <a:lnTo>
                  <a:pt x="366869" y="553619"/>
                </a:lnTo>
                <a:lnTo>
                  <a:pt x="373633" y="552425"/>
                </a:lnTo>
                <a:lnTo>
                  <a:pt x="373633" y="558128"/>
                </a:lnTo>
                <a:lnTo>
                  <a:pt x="383713" y="559189"/>
                </a:lnTo>
                <a:lnTo>
                  <a:pt x="384907" y="555874"/>
                </a:lnTo>
                <a:lnTo>
                  <a:pt x="393927" y="553619"/>
                </a:lnTo>
                <a:lnTo>
                  <a:pt x="396181" y="531071"/>
                </a:lnTo>
                <a:lnTo>
                  <a:pt x="423106" y="514226"/>
                </a:lnTo>
                <a:lnTo>
                  <a:pt x="441145" y="544600"/>
                </a:lnTo>
                <a:lnTo>
                  <a:pt x="411832" y="561444"/>
                </a:lnTo>
                <a:lnTo>
                  <a:pt x="414087" y="568209"/>
                </a:lnTo>
                <a:lnTo>
                  <a:pt x="434380" y="555874"/>
                </a:lnTo>
                <a:lnTo>
                  <a:pt x="436635" y="558128"/>
                </a:lnTo>
                <a:lnTo>
                  <a:pt x="438890" y="553619"/>
                </a:lnTo>
                <a:lnTo>
                  <a:pt x="436635" y="551364"/>
                </a:lnTo>
                <a:lnTo>
                  <a:pt x="443399" y="546854"/>
                </a:lnTo>
                <a:lnTo>
                  <a:pt x="452418" y="562638"/>
                </a:lnTo>
                <a:lnTo>
                  <a:pt x="444461" y="567148"/>
                </a:lnTo>
                <a:lnTo>
                  <a:pt x="445654" y="567148"/>
                </a:lnTo>
                <a:lnTo>
                  <a:pt x="445654" y="568209"/>
                </a:lnTo>
                <a:lnTo>
                  <a:pt x="444461" y="568209"/>
                </a:lnTo>
                <a:lnTo>
                  <a:pt x="444461" y="569403"/>
                </a:lnTo>
                <a:lnTo>
                  <a:pt x="442206" y="569403"/>
                </a:lnTo>
                <a:lnTo>
                  <a:pt x="441145" y="568209"/>
                </a:lnTo>
                <a:lnTo>
                  <a:pt x="439951" y="568209"/>
                </a:lnTo>
                <a:lnTo>
                  <a:pt x="417536" y="578422"/>
                </a:lnTo>
                <a:lnTo>
                  <a:pt x="422045" y="594073"/>
                </a:lnTo>
                <a:lnTo>
                  <a:pt x="425361" y="595267"/>
                </a:lnTo>
                <a:lnTo>
                  <a:pt x="390478" y="635720"/>
                </a:lnTo>
                <a:lnTo>
                  <a:pt x="383713" y="644739"/>
                </a:lnTo>
                <a:lnTo>
                  <a:pt x="363553" y="666093"/>
                </a:lnTo>
                <a:lnTo>
                  <a:pt x="357850" y="668349"/>
                </a:lnTo>
                <a:lnTo>
                  <a:pt x="356788" y="665033"/>
                </a:lnTo>
                <a:lnTo>
                  <a:pt x="353340" y="662777"/>
                </a:lnTo>
                <a:lnTo>
                  <a:pt x="355595" y="676307"/>
                </a:lnTo>
                <a:lnTo>
                  <a:pt x="335302" y="679622"/>
                </a:lnTo>
                <a:lnTo>
                  <a:pt x="341005" y="691957"/>
                </a:lnTo>
                <a:lnTo>
                  <a:pt x="326415" y="709996"/>
                </a:lnTo>
                <a:lnTo>
                  <a:pt x="319651" y="716760"/>
                </a:lnTo>
                <a:lnTo>
                  <a:pt x="318457" y="686387"/>
                </a:lnTo>
                <a:lnTo>
                  <a:pt x="317396" y="675112"/>
                </a:lnTo>
                <a:lnTo>
                  <a:pt x="293787" y="633466"/>
                </a:lnTo>
                <a:lnTo>
                  <a:pt x="285829" y="621130"/>
                </a:lnTo>
                <a:lnTo>
                  <a:pt x="283574" y="621130"/>
                </a:lnTo>
                <a:lnTo>
                  <a:pt x="281319" y="616621"/>
                </a:lnTo>
                <a:lnTo>
                  <a:pt x="283574" y="617814"/>
                </a:lnTo>
                <a:lnTo>
                  <a:pt x="247630" y="554680"/>
                </a:lnTo>
                <a:lnTo>
                  <a:pt x="246436" y="554680"/>
                </a:lnTo>
                <a:lnTo>
                  <a:pt x="119239" y="455734"/>
                </a:lnTo>
                <a:lnTo>
                  <a:pt x="147490" y="418597"/>
                </a:lnTo>
                <a:lnTo>
                  <a:pt x="128258" y="383713"/>
                </a:lnTo>
                <a:lnTo>
                  <a:pt x="142981" y="374694"/>
                </a:lnTo>
                <a:lnTo>
                  <a:pt x="141787" y="371378"/>
                </a:lnTo>
                <a:lnTo>
                  <a:pt x="109159" y="315008"/>
                </a:lnTo>
                <a:lnTo>
                  <a:pt x="92314" y="288083"/>
                </a:lnTo>
                <a:lnTo>
                  <a:pt x="93508" y="285829"/>
                </a:lnTo>
                <a:lnTo>
                  <a:pt x="90059" y="283574"/>
                </a:lnTo>
                <a:lnTo>
                  <a:pt x="85550" y="274555"/>
                </a:lnTo>
                <a:lnTo>
                  <a:pt x="83295" y="273361"/>
                </a:lnTo>
                <a:lnTo>
                  <a:pt x="82234" y="274555"/>
                </a:lnTo>
                <a:lnTo>
                  <a:pt x="79979" y="274555"/>
                </a:lnTo>
                <a:lnTo>
                  <a:pt x="79979" y="275615"/>
                </a:lnTo>
                <a:lnTo>
                  <a:pt x="77724" y="279064"/>
                </a:lnTo>
                <a:lnTo>
                  <a:pt x="72021" y="275615"/>
                </a:lnTo>
                <a:lnTo>
                  <a:pt x="69766" y="272300"/>
                </a:lnTo>
                <a:lnTo>
                  <a:pt x="65257" y="267790"/>
                </a:lnTo>
                <a:lnTo>
                  <a:pt x="65257" y="264475"/>
                </a:lnTo>
                <a:lnTo>
                  <a:pt x="60747" y="259965"/>
                </a:lnTo>
                <a:lnTo>
                  <a:pt x="58492" y="259965"/>
                </a:lnTo>
                <a:lnTo>
                  <a:pt x="56237" y="258771"/>
                </a:lnTo>
                <a:lnTo>
                  <a:pt x="53983" y="255455"/>
                </a:lnTo>
                <a:lnTo>
                  <a:pt x="51860" y="255455"/>
                </a:lnTo>
                <a:lnTo>
                  <a:pt x="50667" y="254261"/>
                </a:lnTo>
                <a:lnTo>
                  <a:pt x="49605" y="253200"/>
                </a:lnTo>
                <a:lnTo>
                  <a:pt x="49605" y="252007"/>
                </a:lnTo>
                <a:lnTo>
                  <a:pt x="47351" y="249751"/>
                </a:lnTo>
                <a:lnTo>
                  <a:pt x="43902" y="248691"/>
                </a:lnTo>
                <a:lnTo>
                  <a:pt x="42841" y="248691"/>
                </a:lnTo>
                <a:lnTo>
                  <a:pt x="34883" y="250945"/>
                </a:lnTo>
                <a:lnTo>
                  <a:pt x="34883" y="252007"/>
                </a:lnTo>
                <a:lnTo>
                  <a:pt x="33822" y="253200"/>
                </a:lnTo>
                <a:lnTo>
                  <a:pt x="31567" y="254261"/>
                </a:lnTo>
                <a:lnTo>
                  <a:pt x="31567" y="250945"/>
                </a:lnTo>
                <a:lnTo>
                  <a:pt x="30374" y="248691"/>
                </a:lnTo>
                <a:lnTo>
                  <a:pt x="32628" y="244181"/>
                </a:lnTo>
                <a:lnTo>
                  <a:pt x="34883" y="247497"/>
                </a:lnTo>
                <a:lnTo>
                  <a:pt x="36077" y="247497"/>
                </a:lnTo>
                <a:lnTo>
                  <a:pt x="36077" y="248691"/>
                </a:lnTo>
                <a:lnTo>
                  <a:pt x="39393" y="248691"/>
                </a:lnTo>
                <a:lnTo>
                  <a:pt x="40586" y="247497"/>
                </a:lnTo>
                <a:lnTo>
                  <a:pt x="41648" y="247497"/>
                </a:lnTo>
                <a:lnTo>
                  <a:pt x="41648" y="246436"/>
                </a:lnTo>
                <a:lnTo>
                  <a:pt x="43902" y="246436"/>
                </a:lnTo>
                <a:lnTo>
                  <a:pt x="45096" y="247497"/>
                </a:lnTo>
                <a:lnTo>
                  <a:pt x="45096" y="246436"/>
                </a:lnTo>
                <a:lnTo>
                  <a:pt x="47351" y="247497"/>
                </a:lnTo>
                <a:lnTo>
                  <a:pt x="58492" y="245242"/>
                </a:lnTo>
                <a:lnTo>
                  <a:pt x="60747" y="248691"/>
                </a:lnTo>
                <a:lnTo>
                  <a:pt x="58492" y="252007"/>
                </a:lnTo>
                <a:lnTo>
                  <a:pt x="58492" y="253200"/>
                </a:lnTo>
                <a:lnTo>
                  <a:pt x="59686" y="256516"/>
                </a:lnTo>
                <a:lnTo>
                  <a:pt x="61941" y="257710"/>
                </a:lnTo>
                <a:lnTo>
                  <a:pt x="66450" y="263280"/>
                </a:lnTo>
                <a:lnTo>
                  <a:pt x="67511" y="267790"/>
                </a:lnTo>
                <a:lnTo>
                  <a:pt x="68705" y="268984"/>
                </a:lnTo>
                <a:lnTo>
                  <a:pt x="76530" y="270045"/>
                </a:lnTo>
                <a:lnTo>
                  <a:pt x="79979" y="267790"/>
                </a:lnTo>
                <a:lnTo>
                  <a:pt x="81040" y="267790"/>
                </a:lnTo>
                <a:lnTo>
                  <a:pt x="72021" y="252007"/>
                </a:lnTo>
                <a:lnTo>
                  <a:pt x="23609" y="168712"/>
                </a:lnTo>
                <a:lnTo>
                  <a:pt x="21487" y="169906"/>
                </a:lnTo>
                <a:lnTo>
                  <a:pt x="20293" y="166457"/>
                </a:lnTo>
                <a:lnTo>
                  <a:pt x="18038" y="165396"/>
                </a:lnTo>
                <a:lnTo>
                  <a:pt x="15784" y="165396"/>
                </a:lnTo>
                <a:lnTo>
                  <a:pt x="13529" y="164202"/>
                </a:lnTo>
                <a:lnTo>
                  <a:pt x="14722" y="162080"/>
                </a:lnTo>
                <a:lnTo>
                  <a:pt x="15784" y="163141"/>
                </a:lnTo>
                <a:lnTo>
                  <a:pt x="19099" y="160887"/>
                </a:lnTo>
                <a:lnTo>
                  <a:pt x="15784" y="156377"/>
                </a:lnTo>
                <a:lnTo>
                  <a:pt x="14722" y="156377"/>
                </a:lnTo>
                <a:lnTo>
                  <a:pt x="15784" y="157571"/>
                </a:lnTo>
                <a:lnTo>
                  <a:pt x="14722" y="157571"/>
                </a:lnTo>
                <a:lnTo>
                  <a:pt x="13529" y="155315"/>
                </a:lnTo>
                <a:lnTo>
                  <a:pt x="14722" y="153061"/>
                </a:lnTo>
                <a:lnTo>
                  <a:pt x="11274" y="148552"/>
                </a:lnTo>
                <a:lnTo>
                  <a:pt x="10213" y="147357"/>
                </a:lnTo>
                <a:lnTo>
                  <a:pt x="6765" y="150806"/>
                </a:lnTo>
                <a:lnTo>
                  <a:pt x="5703" y="150806"/>
                </a:lnTo>
                <a:lnTo>
                  <a:pt x="6765" y="148552"/>
                </a:lnTo>
                <a:lnTo>
                  <a:pt x="4510" y="148552"/>
                </a:lnTo>
                <a:lnTo>
                  <a:pt x="3449" y="147357"/>
                </a:lnTo>
                <a:lnTo>
                  <a:pt x="4510" y="147357"/>
                </a:lnTo>
                <a:lnTo>
                  <a:pt x="3449" y="144042"/>
                </a:lnTo>
                <a:lnTo>
                  <a:pt x="4510" y="140593"/>
                </a:lnTo>
                <a:lnTo>
                  <a:pt x="1194" y="137277"/>
                </a:lnTo>
                <a:lnTo>
                  <a:pt x="2255" y="135022"/>
                </a:lnTo>
                <a:lnTo>
                  <a:pt x="4510" y="139532"/>
                </a:lnTo>
                <a:lnTo>
                  <a:pt x="5703" y="139532"/>
                </a:lnTo>
                <a:lnTo>
                  <a:pt x="0" y="128258"/>
                </a:lnTo>
              </a:path>
            </a:pathLst>
          </a:custGeom>
          <a:solidFill>
            <a:schemeClr val="bg1">
              <a:lumMod val="85000"/>
            </a:schemeClr>
          </a:solidFill>
          <a:ln w="13251" cap="flat">
            <a:noFill/>
            <a:prstDash val="solid"/>
            <a:miter/>
          </a:ln>
        </p:spPr>
        <p:txBody>
          <a:bodyPr rtlCol="0" anchor="ctr"/>
          <a:lstStyle/>
          <a:p>
            <a:endParaRPr lang="en-FI" sz="816"/>
          </a:p>
        </p:txBody>
      </p:sp>
      <p:sp>
        <p:nvSpPr>
          <p:cNvPr id="1504" name="Freeform: Shape 1503">
            <a:extLst>
              <a:ext uri="{FF2B5EF4-FFF2-40B4-BE49-F238E27FC236}">
                <a16:creationId xmlns:a16="http://schemas.microsoft.com/office/drawing/2014/main" id="{821B02C1-9E27-605D-50CB-28B32E001FB7}"/>
              </a:ext>
            </a:extLst>
          </p:cNvPr>
          <p:cNvSpPr/>
          <p:nvPr/>
        </p:nvSpPr>
        <p:spPr>
          <a:xfrm>
            <a:off x="4486910" y="3349783"/>
            <a:ext cx="346353" cy="353633"/>
          </a:xfrm>
          <a:custGeom>
            <a:avLst/>
            <a:gdLst>
              <a:gd name="connsiteX0" fmla="*/ 295379 w 763580"/>
              <a:gd name="connsiteY0" fmla="*/ 13529 h 779629"/>
              <a:gd name="connsiteX1" fmla="*/ 405599 w 763580"/>
              <a:gd name="connsiteY1" fmla="*/ 19099 h 779629"/>
              <a:gd name="connsiteX2" fmla="*/ 457326 w 763580"/>
              <a:gd name="connsiteY2" fmla="*/ 21354 h 779629"/>
              <a:gd name="connsiteX3" fmla="*/ 517012 w 763580"/>
              <a:gd name="connsiteY3" fmla="*/ 2255 h 779629"/>
              <a:gd name="connsiteX4" fmla="*/ 521521 w 763580"/>
              <a:gd name="connsiteY4" fmla="*/ 0 h 779629"/>
              <a:gd name="connsiteX5" fmla="*/ 563169 w 763580"/>
              <a:gd name="connsiteY5" fmla="*/ 3316 h 779629"/>
              <a:gd name="connsiteX6" fmla="*/ 639699 w 763580"/>
              <a:gd name="connsiteY6" fmla="*/ 17906 h 779629"/>
              <a:gd name="connsiteX7" fmla="*/ 663309 w 763580"/>
              <a:gd name="connsiteY7" fmla="*/ 18967 h 779629"/>
              <a:gd name="connsiteX8" fmla="*/ 669012 w 763580"/>
              <a:gd name="connsiteY8" fmla="*/ 20161 h 779629"/>
              <a:gd name="connsiteX9" fmla="*/ 716230 w 763580"/>
              <a:gd name="connsiteY9" fmla="*/ 22415 h 779629"/>
              <a:gd name="connsiteX10" fmla="*/ 676838 w 763580"/>
              <a:gd name="connsiteY10" fmla="*/ 112474 h 779629"/>
              <a:gd name="connsiteX11" fmla="*/ 709466 w 763580"/>
              <a:gd name="connsiteY11" fmla="*/ 156377 h 779629"/>
              <a:gd name="connsiteX12" fmla="*/ 712914 w 763580"/>
              <a:gd name="connsiteY12" fmla="*/ 168712 h 779629"/>
              <a:gd name="connsiteX13" fmla="*/ 720740 w 763580"/>
              <a:gd name="connsiteY13" fmla="*/ 170967 h 779629"/>
              <a:gd name="connsiteX14" fmla="*/ 751113 w 763580"/>
              <a:gd name="connsiteY14" fmla="*/ 209166 h 779629"/>
              <a:gd name="connsiteX15" fmla="*/ 755622 w 763580"/>
              <a:gd name="connsiteY15" fmla="*/ 229459 h 779629"/>
              <a:gd name="connsiteX16" fmla="*/ 746603 w 763580"/>
              <a:gd name="connsiteY16" fmla="*/ 235030 h 779629"/>
              <a:gd name="connsiteX17" fmla="*/ 754429 w 763580"/>
              <a:gd name="connsiteY17" fmla="*/ 241794 h 779629"/>
              <a:gd name="connsiteX18" fmla="*/ 760132 w 763580"/>
              <a:gd name="connsiteY18" fmla="*/ 242988 h 779629"/>
              <a:gd name="connsiteX19" fmla="*/ 762387 w 763580"/>
              <a:gd name="connsiteY19" fmla="*/ 255323 h 779629"/>
              <a:gd name="connsiteX20" fmla="*/ 762387 w 763580"/>
              <a:gd name="connsiteY20" fmla="*/ 256384 h 779629"/>
              <a:gd name="connsiteX21" fmla="*/ 760132 w 763580"/>
              <a:gd name="connsiteY21" fmla="*/ 256384 h 779629"/>
              <a:gd name="connsiteX22" fmla="*/ 760132 w 763580"/>
              <a:gd name="connsiteY22" fmla="*/ 255323 h 779629"/>
              <a:gd name="connsiteX23" fmla="*/ 758938 w 763580"/>
              <a:gd name="connsiteY23" fmla="*/ 254129 h 779629"/>
              <a:gd name="connsiteX24" fmla="*/ 757877 w 763580"/>
              <a:gd name="connsiteY24" fmla="*/ 254129 h 779629"/>
              <a:gd name="connsiteX25" fmla="*/ 755622 w 763580"/>
              <a:gd name="connsiteY25" fmla="*/ 255323 h 779629"/>
              <a:gd name="connsiteX26" fmla="*/ 752307 w 763580"/>
              <a:gd name="connsiteY26" fmla="*/ 257577 h 779629"/>
              <a:gd name="connsiteX27" fmla="*/ 763581 w 763580"/>
              <a:gd name="connsiteY27" fmla="*/ 260893 h 779629"/>
              <a:gd name="connsiteX28" fmla="*/ 746736 w 763580"/>
              <a:gd name="connsiteY28" fmla="*/ 299092 h 779629"/>
              <a:gd name="connsiteX29" fmla="*/ 742227 w 763580"/>
              <a:gd name="connsiteY29" fmla="*/ 308111 h 779629"/>
              <a:gd name="connsiteX30" fmla="*/ 762520 w 763580"/>
              <a:gd name="connsiteY30" fmla="*/ 357585 h 779629"/>
              <a:gd name="connsiteX31" fmla="*/ 756949 w 763580"/>
              <a:gd name="connsiteY31" fmla="*/ 368858 h 779629"/>
              <a:gd name="connsiteX32" fmla="*/ 752439 w 763580"/>
              <a:gd name="connsiteY32" fmla="*/ 368858 h 779629"/>
              <a:gd name="connsiteX33" fmla="*/ 737849 w 763580"/>
              <a:gd name="connsiteY33" fmla="*/ 374429 h 779629"/>
              <a:gd name="connsiteX34" fmla="*/ 743420 w 763580"/>
              <a:gd name="connsiteY34" fmla="*/ 391274 h 779629"/>
              <a:gd name="connsiteX35" fmla="*/ 745675 w 763580"/>
              <a:gd name="connsiteY35" fmla="*/ 392335 h 779629"/>
              <a:gd name="connsiteX36" fmla="*/ 733340 w 763580"/>
              <a:gd name="connsiteY36" fmla="*/ 418199 h 779629"/>
              <a:gd name="connsiteX37" fmla="*/ 647790 w 763580"/>
              <a:gd name="connsiteY37" fmla="*/ 396844 h 779629"/>
              <a:gd name="connsiteX38" fmla="*/ 646729 w 763580"/>
              <a:gd name="connsiteY38" fmla="*/ 399100 h 779629"/>
              <a:gd name="connsiteX39" fmla="*/ 646729 w 763580"/>
              <a:gd name="connsiteY39" fmla="*/ 400293 h 779629"/>
              <a:gd name="connsiteX40" fmla="*/ 639965 w 763580"/>
              <a:gd name="connsiteY40" fmla="*/ 400293 h 779629"/>
              <a:gd name="connsiteX41" fmla="*/ 629885 w 763580"/>
              <a:gd name="connsiteY41" fmla="*/ 392468 h 779629"/>
              <a:gd name="connsiteX42" fmla="*/ 630945 w 763580"/>
              <a:gd name="connsiteY42" fmla="*/ 391406 h 779629"/>
              <a:gd name="connsiteX43" fmla="*/ 612907 w 763580"/>
              <a:gd name="connsiteY43" fmla="*/ 386897 h 779629"/>
              <a:gd name="connsiteX44" fmla="*/ 608398 w 763580"/>
              <a:gd name="connsiteY44" fmla="*/ 386897 h 779629"/>
              <a:gd name="connsiteX45" fmla="*/ 463295 w 763580"/>
              <a:gd name="connsiteY45" fmla="*/ 494862 h 779629"/>
              <a:gd name="connsiteX46" fmla="*/ 454275 w 763580"/>
              <a:gd name="connsiteY46" fmla="*/ 525236 h 779629"/>
              <a:gd name="connsiteX47" fmla="*/ 452021 w 763580"/>
              <a:gd name="connsiteY47" fmla="*/ 530806 h 779629"/>
              <a:gd name="connsiteX48" fmla="*/ 463295 w 763580"/>
              <a:gd name="connsiteY48" fmla="*/ 537571 h 779629"/>
              <a:gd name="connsiteX49" fmla="*/ 464356 w 763580"/>
              <a:gd name="connsiteY49" fmla="*/ 540887 h 779629"/>
              <a:gd name="connsiteX50" fmla="*/ 457591 w 763580"/>
              <a:gd name="connsiteY50" fmla="*/ 549906 h 779629"/>
              <a:gd name="connsiteX51" fmla="*/ 452021 w 763580"/>
              <a:gd name="connsiteY51" fmla="*/ 551099 h 779629"/>
              <a:gd name="connsiteX52" fmla="*/ 454275 w 763580"/>
              <a:gd name="connsiteY52" fmla="*/ 564628 h 779629"/>
              <a:gd name="connsiteX53" fmla="*/ 452021 w 763580"/>
              <a:gd name="connsiteY53" fmla="*/ 570198 h 779629"/>
              <a:gd name="connsiteX54" fmla="*/ 458785 w 763580"/>
              <a:gd name="connsiteY54" fmla="*/ 572454 h 779629"/>
              <a:gd name="connsiteX55" fmla="*/ 459846 w 763580"/>
              <a:gd name="connsiteY55" fmla="*/ 578024 h 779629"/>
              <a:gd name="connsiteX56" fmla="*/ 457591 w 763580"/>
              <a:gd name="connsiteY56" fmla="*/ 584789 h 779629"/>
              <a:gd name="connsiteX57" fmla="*/ 448572 w 763580"/>
              <a:gd name="connsiteY57" fmla="*/ 580279 h 779629"/>
              <a:gd name="connsiteX58" fmla="*/ 445124 w 763580"/>
              <a:gd name="connsiteY58" fmla="*/ 590359 h 779629"/>
              <a:gd name="connsiteX59" fmla="*/ 451888 w 763580"/>
              <a:gd name="connsiteY59" fmla="*/ 595930 h 779629"/>
              <a:gd name="connsiteX60" fmla="*/ 449633 w 763580"/>
              <a:gd name="connsiteY60" fmla="*/ 599246 h 779629"/>
              <a:gd name="connsiteX61" fmla="*/ 433850 w 763580"/>
              <a:gd name="connsiteY61" fmla="*/ 592481 h 779629"/>
              <a:gd name="connsiteX62" fmla="*/ 421515 w 763580"/>
              <a:gd name="connsiteY62" fmla="*/ 632935 h 779629"/>
              <a:gd name="connsiteX63" fmla="*/ 402415 w 763580"/>
              <a:gd name="connsiteY63" fmla="*/ 637445 h 779629"/>
              <a:gd name="connsiteX64" fmla="*/ 369787 w 763580"/>
              <a:gd name="connsiteY64" fmla="*/ 649780 h 779629"/>
              <a:gd name="connsiteX65" fmla="*/ 368726 w 763580"/>
              <a:gd name="connsiteY65" fmla="*/ 653228 h 779629"/>
              <a:gd name="connsiteX66" fmla="*/ 360901 w 763580"/>
              <a:gd name="connsiteY66" fmla="*/ 657738 h 779629"/>
              <a:gd name="connsiteX67" fmla="*/ 355330 w 763580"/>
              <a:gd name="connsiteY67" fmla="*/ 647658 h 779629"/>
              <a:gd name="connsiteX68" fmla="*/ 339546 w 763580"/>
              <a:gd name="connsiteY68" fmla="*/ 655483 h 779629"/>
              <a:gd name="connsiteX69" fmla="*/ 341801 w 763580"/>
              <a:gd name="connsiteY69" fmla="*/ 659993 h 779629"/>
              <a:gd name="connsiteX70" fmla="*/ 329466 w 763580"/>
              <a:gd name="connsiteY70" fmla="*/ 669012 h 779629"/>
              <a:gd name="connsiteX71" fmla="*/ 338485 w 763580"/>
              <a:gd name="connsiteY71" fmla="*/ 676838 h 779629"/>
              <a:gd name="connsiteX72" fmla="*/ 332914 w 763580"/>
              <a:gd name="connsiteY72" fmla="*/ 681347 h 779629"/>
              <a:gd name="connsiteX73" fmla="*/ 314876 w 763580"/>
              <a:gd name="connsiteY73" fmla="*/ 661054 h 779629"/>
              <a:gd name="connsiteX74" fmla="*/ 317131 w 763580"/>
              <a:gd name="connsiteY74" fmla="*/ 659860 h 779629"/>
              <a:gd name="connsiteX75" fmla="*/ 329466 w 763580"/>
              <a:gd name="connsiteY75" fmla="*/ 652035 h 779629"/>
              <a:gd name="connsiteX76" fmla="*/ 329466 w 763580"/>
              <a:gd name="connsiteY76" fmla="*/ 648719 h 779629"/>
              <a:gd name="connsiteX77" fmla="*/ 327211 w 763580"/>
              <a:gd name="connsiteY77" fmla="*/ 645270 h 779629"/>
              <a:gd name="connsiteX78" fmla="*/ 318192 w 763580"/>
              <a:gd name="connsiteY78" fmla="*/ 652035 h 779629"/>
              <a:gd name="connsiteX79" fmla="*/ 312621 w 763580"/>
              <a:gd name="connsiteY79" fmla="*/ 652035 h 779629"/>
              <a:gd name="connsiteX80" fmla="*/ 307051 w 763580"/>
              <a:gd name="connsiteY80" fmla="*/ 641954 h 779629"/>
              <a:gd name="connsiteX81" fmla="*/ 295777 w 763580"/>
              <a:gd name="connsiteY81" fmla="*/ 653228 h 779629"/>
              <a:gd name="connsiteX82" fmla="*/ 301347 w 763580"/>
              <a:gd name="connsiteY82" fmla="*/ 662247 h 779629"/>
              <a:gd name="connsiteX83" fmla="*/ 306918 w 763580"/>
              <a:gd name="connsiteY83" fmla="*/ 664503 h 779629"/>
              <a:gd name="connsiteX84" fmla="*/ 309173 w 763580"/>
              <a:gd name="connsiteY84" fmla="*/ 675776 h 779629"/>
              <a:gd name="connsiteX85" fmla="*/ 303602 w 763580"/>
              <a:gd name="connsiteY85" fmla="*/ 679225 h 779629"/>
              <a:gd name="connsiteX86" fmla="*/ 306918 w 763580"/>
              <a:gd name="connsiteY86" fmla="*/ 683734 h 779629"/>
              <a:gd name="connsiteX87" fmla="*/ 282115 w 763580"/>
              <a:gd name="connsiteY87" fmla="*/ 704028 h 779629"/>
              <a:gd name="connsiteX88" fmla="*/ 276412 w 763580"/>
              <a:gd name="connsiteY88" fmla="*/ 701773 h 779629"/>
              <a:gd name="connsiteX89" fmla="*/ 257313 w 763580"/>
              <a:gd name="connsiteY89" fmla="*/ 734401 h 779629"/>
              <a:gd name="connsiteX90" fmla="*/ 259567 w 763580"/>
              <a:gd name="connsiteY90" fmla="*/ 753500 h 779629"/>
              <a:gd name="connsiteX91" fmla="*/ 264077 w 763580"/>
              <a:gd name="connsiteY91" fmla="*/ 758010 h 779629"/>
              <a:gd name="connsiteX92" fmla="*/ 260628 w 763580"/>
              <a:gd name="connsiteY92" fmla="*/ 763713 h 779629"/>
              <a:gd name="connsiteX93" fmla="*/ 253864 w 763580"/>
              <a:gd name="connsiteY93" fmla="*/ 759204 h 779629"/>
              <a:gd name="connsiteX94" fmla="*/ 252670 w 763580"/>
              <a:gd name="connsiteY94" fmla="*/ 760265 h 779629"/>
              <a:gd name="connsiteX95" fmla="*/ 250415 w 763580"/>
              <a:gd name="connsiteY95" fmla="*/ 758010 h 779629"/>
              <a:gd name="connsiteX96" fmla="*/ 249222 w 763580"/>
              <a:gd name="connsiteY96" fmla="*/ 756949 h 779629"/>
              <a:gd name="connsiteX97" fmla="*/ 246967 w 763580"/>
              <a:gd name="connsiteY97" fmla="*/ 755888 h 779629"/>
              <a:gd name="connsiteX98" fmla="*/ 248028 w 763580"/>
              <a:gd name="connsiteY98" fmla="*/ 753633 h 779629"/>
              <a:gd name="connsiteX99" fmla="*/ 249222 w 763580"/>
              <a:gd name="connsiteY99" fmla="*/ 752439 h 779629"/>
              <a:gd name="connsiteX100" fmla="*/ 245906 w 763580"/>
              <a:gd name="connsiteY100" fmla="*/ 749123 h 779629"/>
              <a:gd name="connsiteX101" fmla="*/ 231316 w 763580"/>
              <a:gd name="connsiteY101" fmla="*/ 755888 h 779629"/>
              <a:gd name="connsiteX102" fmla="*/ 241396 w 763580"/>
              <a:gd name="connsiteY102" fmla="*/ 776181 h 779629"/>
              <a:gd name="connsiteX103" fmla="*/ 240202 w 763580"/>
              <a:gd name="connsiteY103" fmla="*/ 779630 h 779629"/>
              <a:gd name="connsiteX104" fmla="*/ 188475 w 763580"/>
              <a:gd name="connsiteY104" fmla="*/ 769549 h 779629"/>
              <a:gd name="connsiteX105" fmla="*/ 185159 w 763580"/>
              <a:gd name="connsiteY105" fmla="*/ 768355 h 779629"/>
              <a:gd name="connsiteX106" fmla="*/ 180649 w 763580"/>
              <a:gd name="connsiteY106" fmla="*/ 752572 h 779629"/>
              <a:gd name="connsiteX107" fmla="*/ 203197 w 763580"/>
              <a:gd name="connsiteY107" fmla="*/ 742491 h 779629"/>
              <a:gd name="connsiteX108" fmla="*/ 204258 w 763580"/>
              <a:gd name="connsiteY108" fmla="*/ 742491 h 779629"/>
              <a:gd name="connsiteX109" fmla="*/ 205452 w 763580"/>
              <a:gd name="connsiteY109" fmla="*/ 743685 h 779629"/>
              <a:gd name="connsiteX110" fmla="*/ 207707 w 763580"/>
              <a:gd name="connsiteY110" fmla="*/ 743685 h 779629"/>
              <a:gd name="connsiteX111" fmla="*/ 207707 w 763580"/>
              <a:gd name="connsiteY111" fmla="*/ 742491 h 779629"/>
              <a:gd name="connsiteX112" fmla="*/ 208768 w 763580"/>
              <a:gd name="connsiteY112" fmla="*/ 742491 h 779629"/>
              <a:gd name="connsiteX113" fmla="*/ 208768 w 763580"/>
              <a:gd name="connsiteY113" fmla="*/ 741431 h 779629"/>
              <a:gd name="connsiteX114" fmla="*/ 207707 w 763580"/>
              <a:gd name="connsiteY114" fmla="*/ 741431 h 779629"/>
              <a:gd name="connsiteX115" fmla="*/ 215532 w 763580"/>
              <a:gd name="connsiteY115" fmla="*/ 736921 h 779629"/>
              <a:gd name="connsiteX116" fmla="*/ 206513 w 763580"/>
              <a:gd name="connsiteY116" fmla="*/ 721137 h 779629"/>
              <a:gd name="connsiteX117" fmla="*/ 199749 w 763580"/>
              <a:gd name="connsiteY117" fmla="*/ 725647 h 779629"/>
              <a:gd name="connsiteX118" fmla="*/ 202003 w 763580"/>
              <a:gd name="connsiteY118" fmla="*/ 727902 h 779629"/>
              <a:gd name="connsiteX119" fmla="*/ 199749 w 763580"/>
              <a:gd name="connsiteY119" fmla="*/ 732412 h 779629"/>
              <a:gd name="connsiteX120" fmla="*/ 197494 w 763580"/>
              <a:gd name="connsiteY120" fmla="*/ 730156 h 779629"/>
              <a:gd name="connsiteX121" fmla="*/ 177201 w 763580"/>
              <a:gd name="connsiteY121" fmla="*/ 742491 h 779629"/>
              <a:gd name="connsiteX122" fmla="*/ 174946 w 763580"/>
              <a:gd name="connsiteY122" fmla="*/ 735728 h 779629"/>
              <a:gd name="connsiteX123" fmla="*/ 204258 w 763580"/>
              <a:gd name="connsiteY123" fmla="*/ 718883 h 779629"/>
              <a:gd name="connsiteX124" fmla="*/ 186220 w 763580"/>
              <a:gd name="connsiteY124" fmla="*/ 688510 h 779629"/>
              <a:gd name="connsiteX125" fmla="*/ 159162 w 763580"/>
              <a:gd name="connsiteY125" fmla="*/ 705354 h 779629"/>
              <a:gd name="connsiteX126" fmla="*/ 156908 w 763580"/>
              <a:gd name="connsiteY126" fmla="*/ 727902 h 779629"/>
              <a:gd name="connsiteX127" fmla="*/ 147889 w 763580"/>
              <a:gd name="connsiteY127" fmla="*/ 730156 h 779629"/>
              <a:gd name="connsiteX128" fmla="*/ 146827 w 763580"/>
              <a:gd name="connsiteY128" fmla="*/ 733605 h 779629"/>
              <a:gd name="connsiteX129" fmla="*/ 136747 w 763580"/>
              <a:gd name="connsiteY129" fmla="*/ 732412 h 779629"/>
              <a:gd name="connsiteX130" fmla="*/ 136747 w 763580"/>
              <a:gd name="connsiteY130" fmla="*/ 726840 h 779629"/>
              <a:gd name="connsiteX131" fmla="*/ 129983 w 763580"/>
              <a:gd name="connsiteY131" fmla="*/ 728035 h 779629"/>
              <a:gd name="connsiteX132" fmla="*/ 129983 w 763580"/>
              <a:gd name="connsiteY132" fmla="*/ 721270 h 779629"/>
              <a:gd name="connsiteX133" fmla="*/ 123218 w 763580"/>
              <a:gd name="connsiteY133" fmla="*/ 719015 h 779629"/>
              <a:gd name="connsiteX134" fmla="*/ 122157 w 763580"/>
              <a:gd name="connsiteY134" fmla="*/ 723525 h 779629"/>
              <a:gd name="connsiteX135" fmla="*/ 119902 w 763580"/>
              <a:gd name="connsiteY135" fmla="*/ 721270 h 779629"/>
              <a:gd name="connsiteX136" fmla="*/ 117648 w 763580"/>
              <a:gd name="connsiteY136" fmla="*/ 725780 h 779629"/>
              <a:gd name="connsiteX137" fmla="*/ 103058 w 763580"/>
              <a:gd name="connsiteY137" fmla="*/ 717954 h 779629"/>
              <a:gd name="connsiteX138" fmla="*/ 99609 w 763580"/>
              <a:gd name="connsiteY138" fmla="*/ 720209 h 779629"/>
              <a:gd name="connsiteX139" fmla="*/ 105312 w 763580"/>
              <a:gd name="connsiteY139" fmla="*/ 723657 h 779629"/>
              <a:gd name="connsiteX140" fmla="*/ 108628 w 763580"/>
              <a:gd name="connsiteY140" fmla="*/ 725912 h 779629"/>
              <a:gd name="connsiteX141" fmla="*/ 109690 w 763580"/>
              <a:gd name="connsiteY141" fmla="*/ 725912 h 779629"/>
              <a:gd name="connsiteX142" fmla="*/ 115260 w 763580"/>
              <a:gd name="connsiteY142" fmla="*/ 730422 h 779629"/>
              <a:gd name="connsiteX143" fmla="*/ 116321 w 763580"/>
              <a:gd name="connsiteY143" fmla="*/ 729361 h 779629"/>
              <a:gd name="connsiteX144" fmla="*/ 118576 w 763580"/>
              <a:gd name="connsiteY144" fmla="*/ 730422 h 779629"/>
              <a:gd name="connsiteX145" fmla="*/ 115260 w 763580"/>
              <a:gd name="connsiteY145" fmla="*/ 734932 h 779629"/>
              <a:gd name="connsiteX146" fmla="*/ 111812 w 763580"/>
              <a:gd name="connsiteY146" fmla="*/ 738380 h 779629"/>
              <a:gd name="connsiteX147" fmla="*/ 100538 w 763580"/>
              <a:gd name="connsiteY147" fmla="*/ 726045 h 779629"/>
              <a:gd name="connsiteX148" fmla="*/ 89264 w 763580"/>
              <a:gd name="connsiteY148" fmla="*/ 723790 h 779629"/>
              <a:gd name="connsiteX149" fmla="*/ 88070 w 763580"/>
              <a:gd name="connsiteY149" fmla="*/ 724851 h 779629"/>
              <a:gd name="connsiteX150" fmla="*/ 87009 w 763580"/>
              <a:gd name="connsiteY150" fmla="*/ 723790 h 779629"/>
              <a:gd name="connsiteX151" fmla="*/ 82499 w 763580"/>
              <a:gd name="connsiteY151" fmla="*/ 722596 h 779629"/>
              <a:gd name="connsiteX152" fmla="*/ 82499 w 763580"/>
              <a:gd name="connsiteY152" fmla="*/ 717026 h 779629"/>
              <a:gd name="connsiteX153" fmla="*/ 81438 w 763580"/>
              <a:gd name="connsiteY153" fmla="*/ 717026 h 779629"/>
              <a:gd name="connsiteX154" fmla="*/ 81438 w 763580"/>
              <a:gd name="connsiteY154" fmla="*/ 715964 h 779629"/>
              <a:gd name="connsiteX155" fmla="*/ 87009 w 763580"/>
              <a:gd name="connsiteY155" fmla="*/ 713710 h 779629"/>
              <a:gd name="connsiteX156" fmla="*/ 87009 w 763580"/>
              <a:gd name="connsiteY156" fmla="*/ 712516 h 779629"/>
              <a:gd name="connsiteX157" fmla="*/ 93773 w 763580"/>
              <a:gd name="connsiteY157" fmla="*/ 708007 h 779629"/>
              <a:gd name="connsiteX158" fmla="*/ 96028 w 763580"/>
              <a:gd name="connsiteY158" fmla="*/ 709068 h 779629"/>
              <a:gd name="connsiteX159" fmla="*/ 98283 w 763580"/>
              <a:gd name="connsiteY159" fmla="*/ 705752 h 779629"/>
              <a:gd name="connsiteX160" fmla="*/ 100538 w 763580"/>
              <a:gd name="connsiteY160" fmla="*/ 705752 h 779629"/>
              <a:gd name="connsiteX161" fmla="*/ 105047 w 763580"/>
              <a:gd name="connsiteY161" fmla="*/ 704558 h 779629"/>
              <a:gd name="connsiteX162" fmla="*/ 103854 w 763580"/>
              <a:gd name="connsiteY162" fmla="*/ 700049 h 779629"/>
              <a:gd name="connsiteX163" fmla="*/ 87009 w 763580"/>
              <a:gd name="connsiteY163" fmla="*/ 691030 h 779629"/>
              <a:gd name="connsiteX164" fmla="*/ 84754 w 763580"/>
              <a:gd name="connsiteY164" fmla="*/ 691030 h 779629"/>
              <a:gd name="connsiteX165" fmla="*/ 83560 w 763580"/>
              <a:gd name="connsiteY165" fmla="*/ 688774 h 779629"/>
              <a:gd name="connsiteX166" fmla="*/ 84754 w 763580"/>
              <a:gd name="connsiteY166" fmla="*/ 688774 h 779629"/>
              <a:gd name="connsiteX167" fmla="*/ 77990 w 763580"/>
              <a:gd name="connsiteY167" fmla="*/ 676439 h 779629"/>
              <a:gd name="connsiteX168" fmla="*/ 76929 w 763580"/>
              <a:gd name="connsiteY168" fmla="*/ 676439 h 779629"/>
              <a:gd name="connsiteX169" fmla="*/ 73613 w 763580"/>
              <a:gd name="connsiteY169" fmla="*/ 669675 h 779629"/>
              <a:gd name="connsiteX170" fmla="*/ 54513 w 763580"/>
              <a:gd name="connsiteY170" fmla="*/ 662910 h 779629"/>
              <a:gd name="connsiteX171" fmla="*/ 54513 w 763580"/>
              <a:gd name="connsiteY171" fmla="*/ 660656 h 779629"/>
              <a:gd name="connsiteX172" fmla="*/ 51065 w 763580"/>
              <a:gd name="connsiteY172" fmla="*/ 658401 h 779629"/>
              <a:gd name="connsiteX173" fmla="*/ 50004 w 763580"/>
              <a:gd name="connsiteY173" fmla="*/ 656147 h 779629"/>
              <a:gd name="connsiteX174" fmla="*/ 48810 w 763580"/>
              <a:gd name="connsiteY174" fmla="*/ 657340 h 779629"/>
              <a:gd name="connsiteX175" fmla="*/ 47616 w 763580"/>
              <a:gd name="connsiteY175" fmla="*/ 657340 h 779629"/>
              <a:gd name="connsiteX176" fmla="*/ 46555 w 763580"/>
              <a:gd name="connsiteY176" fmla="*/ 656147 h 779629"/>
              <a:gd name="connsiteX177" fmla="*/ 45494 w 763580"/>
              <a:gd name="connsiteY177" fmla="*/ 659594 h 779629"/>
              <a:gd name="connsiteX178" fmla="*/ 43239 w 763580"/>
              <a:gd name="connsiteY178" fmla="*/ 659594 h 779629"/>
              <a:gd name="connsiteX179" fmla="*/ 46688 w 763580"/>
              <a:gd name="connsiteY179" fmla="*/ 651769 h 779629"/>
              <a:gd name="connsiteX180" fmla="*/ 73746 w 763580"/>
              <a:gd name="connsiteY180" fmla="*/ 652831 h 779629"/>
              <a:gd name="connsiteX181" fmla="*/ 73746 w 763580"/>
              <a:gd name="connsiteY181" fmla="*/ 660656 h 779629"/>
              <a:gd name="connsiteX182" fmla="*/ 74806 w 763580"/>
              <a:gd name="connsiteY182" fmla="*/ 660656 h 779629"/>
              <a:gd name="connsiteX183" fmla="*/ 78122 w 763580"/>
              <a:gd name="connsiteY183" fmla="*/ 659594 h 779629"/>
              <a:gd name="connsiteX184" fmla="*/ 81438 w 763580"/>
              <a:gd name="connsiteY184" fmla="*/ 660656 h 779629"/>
              <a:gd name="connsiteX185" fmla="*/ 83693 w 763580"/>
              <a:gd name="connsiteY185" fmla="*/ 657340 h 779629"/>
              <a:gd name="connsiteX186" fmla="*/ 89396 w 763580"/>
              <a:gd name="connsiteY186" fmla="*/ 655085 h 779629"/>
              <a:gd name="connsiteX187" fmla="*/ 94967 w 763580"/>
              <a:gd name="connsiteY187" fmla="*/ 650575 h 779629"/>
              <a:gd name="connsiteX188" fmla="*/ 94967 w 763580"/>
              <a:gd name="connsiteY188" fmla="*/ 649515 h 779629"/>
              <a:gd name="connsiteX189" fmla="*/ 91519 w 763580"/>
              <a:gd name="connsiteY189" fmla="*/ 651769 h 779629"/>
              <a:gd name="connsiteX190" fmla="*/ 89264 w 763580"/>
              <a:gd name="connsiteY190" fmla="*/ 648321 h 779629"/>
              <a:gd name="connsiteX191" fmla="*/ 94834 w 763580"/>
              <a:gd name="connsiteY191" fmla="*/ 643812 h 779629"/>
              <a:gd name="connsiteX192" fmla="*/ 92579 w 763580"/>
              <a:gd name="connsiteY192" fmla="*/ 642617 h 779629"/>
              <a:gd name="connsiteX193" fmla="*/ 93641 w 763580"/>
              <a:gd name="connsiteY193" fmla="*/ 641556 h 779629"/>
              <a:gd name="connsiteX194" fmla="*/ 86876 w 763580"/>
              <a:gd name="connsiteY194" fmla="*/ 637047 h 779629"/>
              <a:gd name="connsiteX195" fmla="*/ 86876 w 763580"/>
              <a:gd name="connsiteY195" fmla="*/ 634792 h 779629"/>
              <a:gd name="connsiteX196" fmla="*/ 94702 w 763580"/>
              <a:gd name="connsiteY196" fmla="*/ 641556 h 779629"/>
              <a:gd name="connsiteX197" fmla="*/ 96957 w 763580"/>
              <a:gd name="connsiteY197" fmla="*/ 639302 h 779629"/>
              <a:gd name="connsiteX198" fmla="*/ 99211 w 763580"/>
              <a:gd name="connsiteY198" fmla="*/ 640363 h 779629"/>
              <a:gd name="connsiteX199" fmla="*/ 104914 w 763580"/>
              <a:gd name="connsiteY199" fmla="*/ 649382 h 779629"/>
              <a:gd name="connsiteX200" fmla="*/ 111679 w 763580"/>
              <a:gd name="connsiteY200" fmla="*/ 644872 h 779629"/>
              <a:gd name="connsiteX201" fmla="*/ 111679 w 763580"/>
              <a:gd name="connsiteY201" fmla="*/ 645933 h 779629"/>
              <a:gd name="connsiteX202" fmla="*/ 113934 w 763580"/>
              <a:gd name="connsiteY202" fmla="*/ 644872 h 779629"/>
              <a:gd name="connsiteX203" fmla="*/ 124014 w 763580"/>
              <a:gd name="connsiteY203" fmla="*/ 666226 h 779629"/>
              <a:gd name="connsiteX204" fmla="*/ 128523 w 763580"/>
              <a:gd name="connsiteY204" fmla="*/ 676307 h 779629"/>
              <a:gd name="connsiteX205" fmla="*/ 145368 w 763580"/>
              <a:gd name="connsiteY205" fmla="*/ 635853 h 779629"/>
              <a:gd name="connsiteX206" fmla="*/ 139798 w 763580"/>
              <a:gd name="connsiteY206" fmla="*/ 631344 h 779629"/>
              <a:gd name="connsiteX207" fmla="*/ 133033 w 763580"/>
              <a:gd name="connsiteY207" fmla="*/ 634660 h 779629"/>
              <a:gd name="connsiteX208" fmla="*/ 131972 w 763580"/>
              <a:gd name="connsiteY208" fmla="*/ 632404 h 779629"/>
              <a:gd name="connsiteX209" fmla="*/ 133033 w 763580"/>
              <a:gd name="connsiteY209" fmla="*/ 631344 h 779629"/>
              <a:gd name="connsiteX210" fmla="*/ 127463 w 763580"/>
              <a:gd name="connsiteY210" fmla="*/ 619008 h 779629"/>
              <a:gd name="connsiteX211" fmla="*/ 139798 w 763580"/>
              <a:gd name="connsiteY211" fmla="*/ 611183 h 779629"/>
              <a:gd name="connsiteX212" fmla="*/ 130778 w 763580"/>
              <a:gd name="connsiteY212" fmla="*/ 597654 h 779629"/>
              <a:gd name="connsiteX213" fmla="*/ 124014 w 763580"/>
              <a:gd name="connsiteY213" fmla="*/ 600970 h 779629"/>
              <a:gd name="connsiteX214" fmla="*/ 113934 w 763580"/>
              <a:gd name="connsiteY214" fmla="*/ 585186 h 779629"/>
              <a:gd name="connsiteX215" fmla="*/ 120698 w 763580"/>
              <a:gd name="connsiteY215" fmla="*/ 578422 h 779629"/>
              <a:gd name="connsiteX216" fmla="*/ 117382 w 763580"/>
              <a:gd name="connsiteY216" fmla="*/ 575106 h 779629"/>
              <a:gd name="connsiteX217" fmla="*/ 125208 w 763580"/>
              <a:gd name="connsiteY217" fmla="*/ 570597 h 779629"/>
              <a:gd name="connsiteX218" fmla="*/ 120698 w 763580"/>
              <a:gd name="connsiteY218" fmla="*/ 562771 h 779629"/>
              <a:gd name="connsiteX219" fmla="*/ 125208 w 763580"/>
              <a:gd name="connsiteY219" fmla="*/ 560516 h 779629"/>
              <a:gd name="connsiteX220" fmla="*/ 121892 w 763580"/>
              <a:gd name="connsiteY220" fmla="*/ 552690 h 779629"/>
              <a:gd name="connsiteX221" fmla="*/ 112873 w 763580"/>
              <a:gd name="connsiteY221" fmla="*/ 554946 h 779629"/>
              <a:gd name="connsiteX222" fmla="*/ 108363 w 763580"/>
              <a:gd name="connsiteY222" fmla="*/ 545927 h 779629"/>
              <a:gd name="connsiteX223" fmla="*/ 115128 w 763580"/>
              <a:gd name="connsiteY223" fmla="*/ 539162 h 779629"/>
              <a:gd name="connsiteX224" fmla="*/ 111679 w 763580"/>
              <a:gd name="connsiteY224" fmla="*/ 532398 h 779629"/>
              <a:gd name="connsiteX225" fmla="*/ 84621 w 763580"/>
              <a:gd name="connsiteY225" fmla="*/ 550436 h 779629"/>
              <a:gd name="connsiteX226" fmla="*/ 66583 w 763580"/>
              <a:gd name="connsiteY226" fmla="*/ 522317 h 779629"/>
              <a:gd name="connsiteX227" fmla="*/ 73348 w 763580"/>
              <a:gd name="connsiteY227" fmla="*/ 517808 h 779629"/>
              <a:gd name="connsiteX228" fmla="*/ 72154 w 763580"/>
              <a:gd name="connsiteY228" fmla="*/ 516614 h 779629"/>
              <a:gd name="connsiteX229" fmla="*/ 72154 w 763580"/>
              <a:gd name="connsiteY229" fmla="*/ 515553 h 779629"/>
              <a:gd name="connsiteX230" fmla="*/ 70960 w 763580"/>
              <a:gd name="connsiteY230" fmla="*/ 511044 h 779629"/>
              <a:gd name="connsiteX231" fmla="*/ 73215 w 763580"/>
              <a:gd name="connsiteY231" fmla="*/ 513298 h 779629"/>
              <a:gd name="connsiteX232" fmla="*/ 74276 w 763580"/>
              <a:gd name="connsiteY232" fmla="*/ 516614 h 779629"/>
              <a:gd name="connsiteX233" fmla="*/ 87805 w 763580"/>
              <a:gd name="connsiteY233" fmla="*/ 506534 h 779629"/>
              <a:gd name="connsiteX234" fmla="*/ 82234 w 763580"/>
              <a:gd name="connsiteY234" fmla="*/ 503085 h 779629"/>
              <a:gd name="connsiteX235" fmla="*/ 79979 w 763580"/>
              <a:gd name="connsiteY235" fmla="*/ 500830 h 779629"/>
              <a:gd name="connsiteX236" fmla="*/ 84489 w 763580"/>
              <a:gd name="connsiteY236" fmla="*/ 497515 h 779629"/>
              <a:gd name="connsiteX237" fmla="*/ 57431 w 763580"/>
              <a:gd name="connsiteY237" fmla="*/ 451358 h 779629"/>
              <a:gd name="connsiteX238" fmla="*/ 37138 w 763580"/>
              <a:gd name="connsiteY238" fmla="*/ 426555 h 779629"/>
              <a:gd name="connsiteX239" fmla="*/ 22548 w 763580"/>
              <a:gd name="connsiteY239" fmla="*/ 408516 h 779629"/>
              <a:gd name="connsiteX240" fmla="*/ 23609 w 763580"/>
              <a:gd name="connsiteY240" fmla="*/ 407323 h 779629"/>
              <a:gd name="connsiteX241" fmla="*/ 20294 w 763580"/>
              <a:gd name="connsiteY241" fmla="*/ 398304 h 779629"/>
              <a:gd name="connsiteX242" fmla="*/ 30374 w 763580"/>
              <a:gd name="connsiteY242" fmla="*/ 378010 h 779629"/>
              <a:gd name="connsiteX243" fmla="*/ 26925 w 763580"/>
              <a:gd name="connsiteY243" fmla="*/ 372440 h 779629"/>
              <a:gd name="connsiteX244" fmla="*/ 29180 w 763580"/>
              <a:gd name="connsiteY244" fmla="*/ 370185 h 779629"/>
              <a:gd name="connsiteX245" fmla="*/ 34751 w 763580"/>
              <a:gd name="connsiteY245" fmla="*/ 375756 h 779629"/>
              <a:gd name="connsiteX246" fmla="*/ 40454 w 763580"/>
              <a:gd name="connsiteY246" fmla="*/ 380265 h 779629"/>
              <a:gd name="connsiteX247" fmla="*/ 41515 w 763580"/>
              <a:gd name="connsiteY247" fmla="*/ 383581 h 779629"/>
              <a:gd name="connsiteX248" fmla="*/ 46024 w 763580"/>
              <a:gd name="connsiteY248" fmla="*/ 381326 h 779629"/>
              <a:gd name="connsiteX249" fmla="*/ 43770 w 763580"/>
              <a:gd name="connsiteY249" fmla="*/ 341934 h 779629"/>
              <a:gd name="connsiteX250" fmla="*/ 42576 w 763580"/>
              <a:gd name="connsiteY250" fmla="*/ 326150 h 779629"/>
              <a:gd name="connsiteX251" fmla="*/ 35812 w 763580"/>
              <a:gd name="connsiteY251" fmla="*/ 314876 h 779629"/>
              <a:gd name="connsiteX252" fmla="*/ 27986 w 763580"/>
              <a:gd name="connsiteY252" fmla="*/ 312621 h 779629"/>
              <a:gd name="connsiteX253" fmla="*/ 24670 w 763580"/>
              <a:gd name="connsiteY253" fmla="*/ 303602 h 779629"/>
              <a:gd name="connsiteX254" fmla="*/ 20161 w 763580"/>
              <a:gd name="connsiteY254" fmla="*/ 303602 h 779629"/>
              <a:gd name="connsiteX255" fmla="*/ 14590 w 763580"/>
              <a:gd name="connsiteY255" fmla="*/ 309173 h 779629"/>
              <a:gd name="connsiteX256" fmla="*/ 10080 w 763580"/>
              <a:gd name="connsiteY256" fmla="*/ 321507 h 779629"/>
              <a:gd name="connsiteX257" fmla="*/ 0 w 763580"/>
              <a:gd name="connsiteY257" fmla="*/ 319253 h 779629"/>
              <a:gd name="connsiteX258" fmla="*/ 1194 w 763580"/>
              <a:gd name="connsiteY258" fmla="*/ 319253 h 779629"/>
              <a:gd name="connsiteX259" fmla="*/ 2255 w 763580"/>
              <a:gd name="connsiteY259" fmla="*/ 316998 h 779629"/>
              <a:gd name="connsiteX260" fmla="*/ 2255 w 763580"/>
              <a:gd name="connsiteY260" fmla="*/ 315937 h 779629"/>
              <a:gd name="connsiteX261" fmla="*/ 5571 w 763580"/>
              <a:gd name="connsiteY261" fmla="*/ 316998 h 779629"/>
              <a:gd name="connsiteX262" fmla="*/ 6632 w 763580"/>
              <a:gd name="connsiteY262" fmla="*/ 316998 h 779629"/>
              <a:gd name="connsiteX263" fmla="*/ 9948 w 763580"/>
              <a:gd name="connsiteY263" fmla="*/ 305724 h 779629"/>
              <a:gd name="connsiteX264" fmla="*/ 24538 w 763580"/>
              <a:gd name="connsiteY264" fmla="*/ 292196 h 779629"/>
              <a:gd name="connsiteX265" fmla="*/ 30108 w 763580"/>
              <a:gd name="connsiteY265" fmla="*/ 298960 h 779629"/>
              <a:gd name="connsiteX266" fmla="*/ 48147 w 763580"/>
              <a:gd name="connsiteY266" fmla="*/ 320314 h 779629"/>
              <a:gd name="connsiteX267" fmla="*/ 44831 w 763580"/>
              <a:gd name="connsiteY267" fmla="*/ 327079 h 779629"/>
              <a:gd name="connsiteX268" fmla="*/ 51595 w 763580"/>
              <a:gd name="connsiteY268" fmla="*/ 330395 h 779629"/>
              <a:gd name="connsiteX269" fmla="*/ 68440 w 763580"/>
              <a:gd name="connsiteY269" fmla="*/ 401221 h 779629"/>
              <a:gd name="connsiteX270" fmla="*/ 129187 w 763580"/>
              <a:gd name="connsiteY270" fmla="*/ 438359 h 779629"/>
              <a:gd name="connsiteX271" fmla="*/ 133696 w 763580"/>
              <a:gd name="connsiteY271" fmla="*/ 440614 h 779629"/>
              <a:gd name="connsiteX272" fmla="*/ 137012 w 763580"/>
              <a:gd name="connsiteY272" fmla="*/ 442869 h 779629"/>
              <a:gd name="connsiteX273" fmla="*/ 180915 w 763580"/>
              <a:gd name="connsiteY273" fmla="*/ 419260 h 779629"/>
              <a:gd name="connsiteX274" fmla="*/ 180915 w 763580"/>
              <a:gd name="connsiteY274" fmla="*/ 397905 h 779629"/>
              <a:gd name="connsiteX275" fmla="*/ 173089 w 763580"/>
              <a:gd name="connsiteY275" fmla="*/ 388886 h 779629"/>
              <a:gd name="connsiteX276" fmla="*/ 150541 w 763580"/>
              <a:gd name="connsiteY276" fmla="*/ 372041 h 779629"/>
              <a:gd name="connsiteX277" fmla="*/ 158366 w 763580"/>
              <a:gd name="connsiteY277" fmla="*/ 342730 h 779629"/>
              <a:gd name="connsiteX278" fmla="*/ 157305 w 763580"/>
              <a:gd name="connsiteY278" fmla="*/ 341668 h 779629"/>
              <a:gd name="connsiteX279" fmla="*/ 153990 w 763580"/>
              <a:gd name="connsiteY279" fmla="*/ 337158 h 779629"/>
              <a:gd name="connsiteX280" fmla="*/ 151735 w 763580"/>
              <a:gd name="connsiteY280" fmla="*/ 335965 h 779629"/>
              <a:gd name="connsiteX281" fmla="*/ 144971 w 763580"/>
              <a:gd name="connsiteY281" fmla="*/ 324691 h 779629"/>
              <a:gd name="connsiteX282" fmla="*/ 144971 w 763580"/>
              <a:gd name="connsiteY282" fmla="*/ 321375 h 779629"/>
              <a:gd name="connsiteX283" fmla="*/ 142716 w 763580"/>
              <a:gd name="connsiteY283" fmla="*/ 319120 h 779629"/>
              <a:gd name="connsiteX284" fmla="*/ 143777 w 763580"/>
              <a:gd name="connsiteY284" fmla="*/ 317927 h 779629"/>
              <a:gd name="connsiteX285" fmla="*/ 147093 w 763580"/>
              <a:gd name="connsiteY285" fmla="*/ 319120 h 779629"/>
              <a:gd name="connsiteX286" fmla="*/ 147093 w 763580"/>
              <a:gd name="connsiteY286" fmla="*/ 323630 h 779629"/>
              <a:gd name="connsiteX287" fmla="*/ 148154 w 763580"/>
              <a:gd name="connsiteY287" fmla="*/ 328139 h 779629"/>
              <a:gd name="connsiteX288" fmla="*/ 153724 w 763580"/>
              <a:gd name="connsiteY288" fmla="*/ 334904 h 779629"/>
              <a:gd name="connsiteX289" fmla="*/ 152663 w 763580"/>
              <a:gd name="connsiteY289" fmla="*/ 335965 h 779629"/>
              <a:gd name="connsiteX290" fmla="*/ 154918 w 763580"/>
              <a:gd name="connsiteY290" fmla="*/ 337158 h 779629"/>
              <a:gd name="connsiteX291" fmla="*/ 158234 w 763580"/>
              <a:gd name="connsiteY291" fmla="*/ 340474 h 779629"/>
              <a:gd name="connsiteX292" fmla="*/ 171763 w 763580"/>
              <a:gd name="connsiteY292" fmla="*/ 348300 h 779629"/>
              <a:gd name="connsiteX293" fmla="*/ 174018 w 763580"/>
              <a:gd name="connsiteY293" fmla="*/ 346045 h 779629"/>
              <a:gd name="connsiteX294" fmla="*/ 175079 w 763580"/>
              <a:gd name="connsiteY294" fmla="*/ 347106 h 779629"/>
              <a:gd name="connsiteX295" fmla="*/ 170569 w 763580"/>
              <a:gd name="connsiteY295" fmla="*/ 351616 h 779629"/>
              <a:gd name="connsiteX296" fmla="*/ 189669 w 763580"/>
              <a:gd name="connsiteY296" fmla="*/ 361696 h 779629"/>
              <a:gd name="connsiteX297" fmla="*/ 195239 w 763580"/>
              <a:gd name="connsiteY297" fmla="*/ 339148 h 779629"/>
              <a:gd name="connsiteX298" fmla="*/ 192984 w 763580"/>
              <a:gd name="connsiteY298" fmla="*/ 339148 h 779629"/>
              <a:gd name="connsiteX299" fmla="*/ 194045 w 763580"/>
              <a:gd name="connsiteY299" fmla="*/ 336894 h 779629"/>
              <a:gd name="connsiteX300" fmla="*/ 197494 w 763580"/>
              <a:gd name="connsiteY300" fmla="*/ 337954 h 779629"/>
              <a:gd name="connsiteX301" fmla="*/ 200810 w 763580"/>
              <a:gd name="connsiteY301" fmla="*/ 335700 h 779629"/>
              <a:gd name="connsiteX302" fmla="*/ 206381 w 763580"/>
              <a:gd name="connsiteY302" fmla="*/ 337954 h 779629"/>
              <a:gd name="connsiteX303" fmla="*/ 208635 w 763580"/>
              <a:gd name="connsiteY303" fmla="*/ 343525 h 779629"/>
              <a:gd name="connsiteX304" fmla="*/ 207442 w 763580"/>
              <a:gd name="connsiteY304" fmla="*/ 344586 h 779629"/>
              <a:gd name="connsiteX305" fmla="*/ 214206 w 763580"/>
              <a:gd name="connsiteY305" fmla="*/ 350157 h 779629"/>
              <a:gd name="connsiteX306" fmla="*/ 211951 w 763580"/>
              <a:gd name="connsiteY306" fmla="*/ 361431 h 779629"/>
              <a:gd name="connsiteX307" fmla="*/ 225480 w 763580"/>
              <a:gd name="connsiteY307" fmla="*/ 364747 h 779629"/>
              <a:gd name="connsiteX308" fmla="*/ 234499 w 763580"/>
              <a:gd name="connsiteY308" fmla="*/ 345647 h 779629"/>
              <a:gd name="connsiteX309" fmla="*/ 251344 w 763580"/>
              <a:gd name="connsiteY309" fmla="*/ 282645 h 779629"/>
              <a:gd name="connsiteX310" fmla="*/ 263679 w 763580"/>
              <a:gd name="connsiteY310" fmla="*/ 291665 h 779629"/>
              <a:gd name="connsiteX311" fmla="*/ 265934 w 763580"/>
              <a:gd name="connsiteY311" fmla="*/ 290604 h 779629"/>
              <a:gd name="connsiteX312" fmla="*/ 270443 w 763580"/>
              <a:gd name="connsiteY312" fmla="*/ 291665 h 779629"/>
              <a:gd name="connsiteX313" fmla="*/ 271504 w 763580"/>
              <a:gd name="connsiteY313" fmla="*/ 292859 h 779629"/>
              <a:gd name="connsiteX314" fmla="*/ 273759 w 763580"/>
              <a:gd name="connsiteY314" fmla="*/ 293920 h 779629"/>
              <a:gd name="connsiteX315" fmla="*/ 274820 w 763580"/>
              <a:gd name="connsiteY315" fmla="*/ 291665 h 779629"/>
              <a:gd name="connsiteX316" fmla="*/ 280524 w 763580"/>
              <a:gd name="connsiteY316" fmla="*/ 292859 h 779629"/>
              <a:gd name="connsiteX317" fmla="*/ 279330 w 763580"/>
              <a:gd name="connsiteY317" fmla="*/ 295113 h 779629"/>
              <a:gd name="connsiteX318" fmla="*/ 280524 w 763580"/>
              <a:gd name="connsiteY318" fmla="*/ 296175 h 779629"/>
              <a:gd name="connsiteX319" fmla="*/ 288349 w 763580"/>
              <a:gd name="connsiteY319" fmla="*/ 300684 h 779629"/>
              <a:gd name="connsiteX320" fmla="*/ 290604 w 763580"/>
              <a:gd name="connsiteY320" fmla="*/ 300684 h 779629"/>
              <a:gd name="connsiteX321" fmla="*/ 290604 w 763580"/>
              <a:gd name="connsiteY321" fmla="*/ 301745 h 779629"/>
              <a:gd name="connsiteX322" fmla="*/ 293920 w 763580"/>
              <a:gd name="connsiteY322" fmla="*/ 304000 h 779629"/>
              <a:gd name="connsiteX323" fmla="*/ 299490 w 763580"/>
              <a:gd name="connsiteY323" fmla="*/ 304000 h 779629"/>
              <a:gd name="connsiteX324" fmla="*/ 305061 w 763580"/>
              <a:gd name="connsiteY324" fmla="*/ 305194 h 779629"/>
              <a:gd name="connsiteX325" fmla="*/ 311825 w 763580"/>
              <a:gd name="connsiteY325" fmla="*/ 305194 h 779629"/>
              <a:gd name="connsiteX326" fmla="*/ 321906 w 763580"/>
              <a:gd name="connsiteY326" fmla="*/ 271372 h 779629"/>
              <a:gd name="connsiteX327" fmla="*/ 322967 w 763580"/>
              <a:gd name="connsiteY327" fmla="*/ 270311 h 779629"/>
              <a:gd name="connsiteX328" fmla="*/ 320712 w 763580"/>
              <a:gd name="connsiteY328" fmla="*/ 268056 h 779629"/>
              <a:gd name="connsiteX329" fmla="*/ 320712 w 763580"/>
              <a:gd name="connsiteY329" fmla="*/ 266995 h 779629"/>
              <a:gd name="connsiteX330" fmla="*/ 322967 w 763580"/>
              <a:gd name="connsiteY330" fmla="*/ 265801 h 779629"/>
              <a:gd name="connsiteX331" fmla="*/ 321906 w 763580"/>
              <a:gd name="connsiteY331" fmla="*/ 262485 h 779629"/>
              <a:gd name="connsiteX332" fmla="*/ 322967 w 763580"/>
              <a:gd name="connsiteY332" fmla="*/ 260230 h 779629"/>
              <a:gd name="connsiteX333" fmla="*/ 325222 w 763580"/>
              <a:gd name="connsiteY333" fmla="*/ 261291 h 779629"/>
              <a:gd name="connsiteX334" fmla="*/ 326283 w 763580"/>
              <a:gd name="connsiteY334" fmla="*/ 264740 h 779629"/>
              <a:gd name="connsiteX335" fmla="*/ 324028 w 763580"/>
              <a:gd name="connsiteY335" fmla="*/ 265801 h 779629"/>
              <a:gd name="connsiteX336" fmla="*/ 322967 w 763580"/>
              <a:gd name="connsiteY336" fmla="*/ 266995 h 779629"/>
              <a:gd name="connsiteX337" fmla="*/ 322967 w 763580"/>
              <a:gd name="connsiteY337" fmla="*/ 268056 h 779629"/>
              <a:gd name="connsiteX338" fmla="*/ 326283 w 763580"/>
              <a:gd name="connsiteY338" fmla="*/ 270311 h 779629"/>
              <a:gd name="connsiteX339" fmla="*/ 376949 w 763580"/>
              <a:gd name="connsiteY339" fmla="*/ 218582 h 779629"/>
              <a:gd name="connsiteX340" fmla="*/ 375756 w 763580"/>
              <a:gd name="connsiteY340" fmla="*/ 218582 h 779629"/>
              <a:gd name="connsiteX341" fmla="*/ 374694 w 763580"/>
              <a:gd name="connsiteY341" fmla="*/ 216328 h 779629"/>
              <a:gd name="connsiteX342" fmla="*/ 378010 w 763580"/>
              <a:gd name="connsiteY342" fmla="*/ 212879 h 779629"/>
              <a:gd name="connsiteX343" fmla="*/ 374694 w 763580"/>
              <a:gd name="connsiteY343" fmla="*/ 208370 h 779629"/>
              <a:gd name="connsiteX344" fmla="*/ 378010 w 763580"/>
              <a:gd name="connsiteY344" fmla="*/ 206116 h 779629"/>
              <a:gd name="connsiteX345" fmla="*/ 378010 w 763580"/>
              <a:gd name="connsiteY345" fmla="*/ 204921 h 779629"/>
              <a:gd name="connsiteX346" fmla="*/ 371246 w 763580"/>
              <a:gd name="connsiteY346" fmla="*/ 197096 h 779629"/>
              <a:gd name="connsiteX347" fmla="*/ 358911 w 763580"/>
              <a:gd name="connsiteY347" fmla="*/ 165661 h 779629"/>
              <a:gd name="connsiteX348" fmla="*/ 329731 w 763580"/>
              <a:gd name="connsiteY348" fmla="*/ 181445 h 779629"/>
              <a:gd name="connsiteX349" fmla="*/ 324028 w 763580"/>
              <a:gd name="connsiteY349" fmla="*/ 164601 h 779629"/>
              <a:gd name="connsiteX350" fmla="*/ 331853 w 763580"/>
              <a:gd name="connsiteY350" fmla="*/ 155581 h 779629"/>
              <a:gd name="connsiteX351" fmla="*/ 329598 w 763580"/>
              <a:gd name="connsiteY351" fmla="*/ 154520 h 779629"/>
              <a:gd name="connsiteX352" fmla="*/ 323895 w 763580"/>
              <a:gd name="connsiteY352" fmla="*/ 155581 h 779629"/>
              <a:gd name="connsiteX353" fmla="*/ 320579 w 763580"/>
              <a:gd name="connsiteY353" fmla="*/ 155581 h 779629"/>
              <a:gd name="connsiteX354" fmla="*/ 321640 w 763580"/>
              <a:gd name="connsiteY354" fmla="*/ 153326 h 779629"/>
              <a:gd name="connsiteX355" fmla="*/ 321640 w 763580"/>
              <a:gd name="connsiteY355" fmla="*/ 152265 h 779629"/>
              <a:gd name="connsiteX356" fmla="*/ 322702 w 763580"/>
              <a:gd name="connsiteY356" fmla="*/ 152265 h 779629"/>
              <a:gd name="connsiteX357" fmla="*/ 322702 w 763580"/>
              <a:gd name="connsiteY357" fmla="*/ 153326 h 779629"/>
              <a:gd name="connsiteX358" fmla="*/ 326017 w 763580"/>
              <a:gd name="connsiteY358" fmla="*/ 153326 h 779629"/>
              <a:gd name="connsiteX359" fmla="*/ 328272 w 763580"/>
              <a:gd name="connsiteY359" fmla="*/ 152265 h 779629"/>
              <a:gd name="connsiteX360" fmla="*/ 336098 w 763580"/>
              <a:gd name="connsiteY360" fmla="*/ 150010 h 779629"/>
              <a:gd name="connsiteX361" fmla="*/ 345117 w 763580"/>
              <a:gd name="connsiteY361" fmla="*/ 140991 h 779629"/>
              <a:gd name="connsiteX362" fmla="*/ 342862 w 763580"/>
              <a:gd name="connsiteY362" fmla="*/ 139930 h 779629"/>
              <a:gd name="connsiteX363" fmla="*/ 339546 w 763580"/>
              <a:gd name="connsiteY363" fmla="*/ 130911 h 779629"/>
              <a:gd name="connsiteX364" fmla="*/ 337291 w 763580"/>
              <a:gd name="connsiteY364" fmla="*/ 132105 h 779629"/>
              <a:gd name="connsiteX365" fmla="*/ 328272 w 763580"/>
              <a:gd name="connsiteY365" fmla="*/ 132105 h 779629"/>
              <a:gd name="connsiteX366" fmla="*/ 323762 w 763580"/>
              <a:gd name="connsiteY366" fmla="*/ 130911 h 779629"/>
              <a:gd name="connsiteX367" fmla="*/ 322702 w 763580"/>
              <a:gd name="connsiteY367" fmla="*/ 132105 h 779629"/>
              <a:gd name="connsiteX368" fmla="*/ 319386 w 763580"/>
              <a:gd name="connsiteY368" fmla="*/ 130911 h 779629"/>
              <a:gd name="connsiteX369" fmla="*/ 317131 w 763580"/>
              <a:gd name="connsiteY369" fmla="*/ 133166 h 779629"/>
              <a:gd name="connsiteX370" fmla="*/ 315937 w 763580"/>
              <a:gd name="connsiteY370" fmla="*/ 132105 h 779629"/>
              <a:gd name="connsiteX371" fmla="*/ 313682 w 763580"/>
              <a:gd name="connsiteY371" fmla="*/ 132105 h 779629"/>
              <a:gd name="connsiteX372" fmla="*/ 312621 w 763580"/>
              <a:gd name="connsiteY372" fmla="*/ 130911 h 779629"/>
              <a:gd name="connsiteX373" fmla="*/ 282248 w 763580"/>
              <a:gd name="connsiteY373" fmla="*/ 73480 h 779629"/>
              <a:gd name="connsiteX374" fmla="*/ 285564 w 763580"/>
              <a:gd name="connsiteY374" fmla="*/ 66716 h 779629"/>
              <a:gd name="connsiteX375" fmla="*/ 287818 w 763580"/>
              <a:gd name="connsiteY375" fmla="*/ 75735 h 779629"/>
              <a:gd name="connsiteX376" fmla="*/ 288880 w 763580"/>
              <a:gd name="connsiteY376" fmla="*/ 76796 h 779629"/>
              <a:gd name="connsiteX377" fmla="*/ 288880 w 763580"/>
              <a:gd name="connsiteY377" fmla="*/ 63267 h 779629"/>
              <a:gd name="connsiteX378" fmla="*/ 287818 w 763580"/>
              <a:gd name="connsiteY378" fmla="*/ 62206 h 779629"/>
              <a:gd name="connsiteX379" fmla="*/ 293389 w 763580"/>
              <a:gd name="connsiteY379" fmla="*/ 49871 h 779629"/>
              <a:gd name="connsiteX380" fmla="*/ 292328 w 763580"/>
              <a:gd name="connsiteY380" fmla="*/ 44168 h 779629"/>
              <a:gd name="connsiteX381" fmla="*/ 294583 w 763580"/>
              <a:gd name="connsiteY381" fmla="*/ 45361 h 779629"/>
              <a:gd name="connsiteX382" fmla="*/ 294583 w 763580"/>
              <a:gd name="connsiteY382" fmla="*/ 44168 h 779629"/>
              <a:gd name="connsiteX383" fmla="*/ 291267 w 763580"/>
              <a:gd name="connsiteY383" fmla="*/ 40852 h 779629"/>
              <a:gd name="connsiteX384" fmla="*/ 293522 w 763580"/>
              <a:gd name="connsiteY384" fmla="*/ 31833 h 779629"/>
              <a:gd name="connsiteX385" fmla="*/ 292461 w 763580"/>
              <a:gd name="connsiteY385" fmla="*/ 27323 h 779629"/>
              <a:gd name="connsiteX386" fmla="*/ 301480 w 763580"/>
              <a:gd name="connsiteY386" fmla="*/ 26130 h 779629"/>
              <a:gd name="connsiteX387" fmla="*/ 300286 w 763580"/>
              <a:gd name="connsiteY387" fmla="*/ 22814 h 779629"/>
              <a:gd name="connsiteX388" fmla="*/ 294715 w 763580"/>
              <a:gd name="connsiteY388" fmla="*/ 24007 h 779629"/>
              <a:gd name="connsiteX389" fmla="*/ 293654 w 763580"/>
              <a:gd name="connsiteY389" fmla="*/ 24007 h 779629"/>
              <a:gd name="connsiteX390" fmla="*/ 293654 w 763580"/>
              <a:gd name="connsiteY390" fmla="*/ 12733 h 77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Lst>
            <a:rect l="l" t="t" r="r" b="b"/>
            <a:pathLst>
              <a:path w="763580" h="779629">
                <a:moveTo>
                  <a:pt x="295379" y="13529"/>
                </a:moveTo>
                <a:lnTo>
                  <a:pt x="405599" y="19099"/>
                </a:lnTo>
                <a:lnTo>
                  <a:pt x="457326" y="21354"/>
                </a:lnTo>
                <a:lnTo>
                  <a:pt x="517012" y="2255"/>
                </a:lnTo>
                <a:lnTo>
                  <a:pt x="521521" y="0"/>
                </a:lnTo>
                <a:lnTo>
                  <a:pt x="563169" y="3316"/>
                </a:lnTo>
                <a:lnTo>
                  <a:pt x="639699" y="17906"/>
                </a:lnTo>
                <a:lnTo>
                  <a:pt x="663309" y="18967"/>
                </a:lnTo>
                <a:lnTo>
                  <a:pt x="669012" y="20161"/>
                </a:lnTo>
                <a:lnTo>
                  <a:pt x="716230" y="22415"/>
                </a:lnTo>
                <a:lnTo>
                  <a:pt x="676838" y="112474"/>
                </a:lnTo>
                <a:lnTo>
                  <a:pt x="709466" y="156377"/>
                </a:lnTo>
                <a:lnTo>
                  <a:pt x="712914" y="168712"/>
                </a:lnTo>
                <a:lnTo>
                  <a:pt x="720740" y="170967"/>
                </a:lnTo>
                <a:lnTo>
                  <a:pt x="751113" y="209166"/>
                </a:lnTo>
                <a:lnTo>
                  <a:pt x="755622" y="229459"/>
                </a:lnTo>
                <a:lnTo>
                  <a:pt x="746603" y="235030"/>
                </a:lnTo>
                <a:lnTo>
                  <a:pt x="754429" y="241794"/>
                </a:lnTo>
                <a:lnTo>
                  <a:pt x="760132" y="242988"/>
                </a:lnTo>
                <a:lnTo>
                  <a:pt x="762387" y="255323"/>
                </a:lnTo>
                <a:lnTo>
                  <a:pt x="762387" y="256384"/>
                </a:lnTo>
                <a:lnTo>
                  <a:pt x="760132" y="256384"/>
                </a:lnTo>
                <a:lnTo>
                  <a:pt x="760132" y="255323"/>
                </a:lnTo>
                <a:lnTo>
                  <a:pt x="758938" y="254129"/>
                </a:lnTo>
                <a:lnTo>
                  <a:pt x="757877" y="254129"/>
                </a:lnTo>
                <a:lnTo>
                  <a:pt x="755622" y="255323"/>
                </a:lnTo>
                <a:lnTo>
                  <a:pt x="752307" y="257577"/>
                </a:lnTo>
                <a:cubicBezTo>
                  <a:pt x="761193" y="255986"/>
                  <a:pt x="756949" y="254792"/>
                  <a:pt x="763581" y="260893"/>
                </a:cubicBezTo>
                <a:lnTo>
                  <a:pt x="746736" y="299092"/>
                </a:lnTo>
                <a:lnTo>
                  <a:pt x="742227" y="308111"/>
                </a:lnTo>
                <a:lnTo>
                  <a:pt x="762520" y="357585"/>
                </a:lnTo>
                <a:lnTo>
                  <a:pt x="756949" y="368858"/>
                </a:lnTo>
                <a:lnTo>
                  <a:pt x="752439" y="368858"/>
                </a:lnTo>
                <a:lnTo>
                  <a:pt x="737849" y="374429"/>
                </a:lnTo>
                <a:lnTo>
                  <a:pt x="743420" y="391274"/>
                </a:lnTo>
                <a:lnTo>
                  <a:pt x="745675" y="392335"/>
                </a:lnTo>
                <a:lnTo>
                  <a:pt x="733340" y="418199"/>
                </a:lnTo>
                <a:lnTo>
                  <a:pt x="647790" y="396844"/>
                </a:lnTo>
                <a:lnTo>
                  <a:pt x="646729" y="399100"/>
                </a:lnTo>
                <a:lnTo>
                  <a:pt x="646729" y="400293"/>
                </a:lnTo>
                <a:lnTo>
                  <a:pt x="639965" y="400293"/>
                </a:lnTo>
                <a:lnTo>
                  <a:pt x="629885" y="392468"/>
                </a:lnTo>
                <a:lnTo>
                  <a:pt x="630945" y="391406"/>
                </a:lnTo>
                <a:lnTo>
                  <a:pt x="612907" y="386897"/>
                </a:lnTo>
                <a:lnTo>
                  <a:pt x="608398" y="386897"/>
                </a:lnTo>
                <a:lnTo>
                  <a:pt x="463295" y="494862"/>
                </a:lnTo>
                <a:lnTo>
                  <a:pt x="454275" y="525236"/>
                </a:lnTo>
                <a:lnTo>
                  <a:pt x="452021" y="530806"/>
                </a:lnTo>
                <a:lnTo>
                  <a:pt x="463295" y="537571"/>
                </a:lnTo>
                <a:lnTo>
                  <a:pt x="464356" y="540887"/>
                </a:lnTo>
                <a:lnTo>
                  <a:pt x="457591" y="549906"/>
                </a:lnTo>
                <a:lnTo>
                  <a:pt x="452021" y="551099"/>
                </a:lnTo>
                <a:lnTo>
                  <a:pt x="454275" y="564628"/>
                </a:lnTo>
                <a:lnTo>
                  <a:pt x="452021" y="570198"/>
                </a:lnTo>
                <a:lnTo>
                  <a:pt x="458785" y="572454"/>
                </a:lnTo>
                <a:lnTo>
                  <a:pt x="459846" y="578024"/>
                </a:lnTo>
                <a:lnTo>
                  <a:pt x="457591" y="584789"/>
                </a:lnTo>
                <a:lnTo>
                  <a:pt x="448572" y="580279"/>
                </a:lnTo>
                <a:lnTo>
                  <a:pt x="445124" y="590359"/>
                </a:lnTo>
                <a:lnTo>
                  <a:pt x="451888" y="595930"/>
                </a:lnTo>
                <a:lnTo>
                  <a:pt x="449633" y="599246"/>
                </a:lnTo>
                <a:lnTo>
                  <a:pt x="433850" y="592481"/>
                </a:lnTo>
                <a:lnTo>
                  <a:pt x="421515" y="632935"/>
                </a:lnTo>
                <a:lnTo>
                  <a:pt x="402415" y="637445"/>
                </a:lnTo>
                <a:lnTo>
                  <a:pt x="369787" y="649780"/>
                </a:lnTo>
                <a:lnTo>
                  <a:pt x="368726" y="653228"/>
                </a:lnTo>
                <a:lnTo>
                  <a:pt x="360901" y="657738"/>
                </a:lnTo>
                <a:lnTo>
                  <a:pt x="355330" y="647658"/>
                </a:lnTo>
                <a:lnTo>
                  <a:pt x="339546" y="655483"/>
                </a:lnTo>
                <a:lnTo>
                  <a:pt x="341801" y="659993"/>
                </a:lnTo>
                <a:lnTo>
                  <a:pt x="329466" y="669012"/>
                </a:lnTo>
                <a:lnTo>
                  <a:pt x="338485" y="676838"/>
                </a:lnTo>
                <a:lnTo>
                  <a:pt x="332914" y="681347"/>
                </a:lnTo>
                <a:lnTo>
                  <a:pt x="314876" y="661054"/>
                </a:lnTo>
                <a:lnTo>
                  <a:pt x="317131" y="659860"/>
                </a:lnTo>
                <a:lnTo>
                  <a:pt x="329466" y="652035"/>
                </a:lnTo>
                <a:lnTo>
                  <a:pt x="329466" y="648719"/>
                </a:lnTo>
                <a:lnTo>
                  <a:pt x="327211" y="645270"/>
                </a:lnTo>
                <a:lnTo>
                  <a:pt x="318192" y="652035"/>
                </a:lnTo>
                <a:lnTo>
                  <a:pt x="312621" y="652035"/>
                </a:lnTo>
                <a:lnTo>
                  <a:pt x="307051" y="641954"/>
                </a:lnTo>
                <a:lnTo>
                  <a:pt x="295777" y="653228"/>
                </a:lnTo>
                <a:lnTo>
                  <a:pt x="301347" y="662247"/>
                </a:lnTo>
                <a:lnTo>
                  <a:pt x="306918" y="664503"/>
                </a:lnTo>
                <a:lnTo>
                  <a:pt x="309173" y="675776"/>
                </a:lnTo>
                <a:lnTo>
                  <a:pt x="303602" y="679225"/>
                </a:lnTo>
                <a:lnTo>
                  <a:pt x="306918" y="683734"/>
                </a:lnTo>
                <a:lnTo>
                  <a:pt x="282115" y="704028"/>
                </a:lnTo>
                <a:lnTo>
                  <a:pt x="276412" y="701773"/>
                </a:lnTo>
                <a:lnTo>
                  <a:pt x="257313" y="734401"/>
                </a:lnTo>
                <a:lnTo>
                  <a:pt x="259567" y="753500"/>
                </a:lnTo>
                <a:lnTo>
                  <a:pt x="264077" y="758010"/>
                </a:lnTo>
                <a:lnTo>
                  <a:pt x="260628" y="763713"/>
                </a:lnTo>
                <a:lnTo>
                  <a:pt x="253864" y="759204"/>
                </a:lnTo>
                <a:lnTo>
                  <a:pt x="252670" y="760265"/>
                </a:lnTo>
                <a:lnTo>
                  <a:pt x="250415" y="758010"/>
                </a:lnTo>
                <a:lnTo>
                  <a:pt x="249222" y="756949"/>
                </a:lnTo>
                <a:lnTo>
                  <a:pt x="246967" y="755888"/>
                </a:lnTo>
                <a:lnTo>
                  <a:pt x="248028" y="753633"/>
                </a:lnTo>
                <a:lnTo>
                  <a:pt x="249222" y="752439"/>
                </a:lnTo>
                <a:lnTo>
                  <a:pt x="245906" y="749123"/>
                </a:lnTo>
                <a:lnTo>
                  <a:pt x="231316" y="755888"/>
                </a:lnTo>
                <a:lnTo>
                  <a:pt x="241396" y="776181"/>
                </a:lnTo>
                <a:lnTo>
                  <a:pt x="240202" y="779630"/>
                </a:lnTo>
                <a:lnTo>
                  <a:pt x="188475" y="769549"/>
                </a:lnTo>
                <a:lnTo>
                  <a:pt x="185159" y="768355"/>
                </a:lnTo>
                <a:lnTo>
                  <a:pt x="180649" y="752572"/>
                </a:lnTo>
                <a:lnTo>
                  <a:pt x="203197" y="742491"/>
                </a:lnTo>
                <a:lnTo>
                  <a:pt x="204258" y="742491"/>
                </a:lnTo>
                <a:lnTo>
                  <a:pt x="205452" y="743685"/>
                </a:lnTo>
                <a:lnTo>
                  <a:pt x="207707" y="743685"/>
                </a:lnTo>
                <a:lnTo>
                  <a:pt x="207707" y="742491"/>
                </a:lnTo>
                <a:lnTo>
                  <a:pt x="208768" y="742491"/>
                </a:lnTo>
                <a:lnTo>
                  <a:pt x="208768" y="741431"/>
                </a:lnTo>
                <a:lnTo>
                  <a:pt x="207707" y="741431"/>
                </a:lnTo>
                <a:lnTo>
                  <a:pt x="215532" y="736921"/>
                </a:lnTo>
                <a:lnTo>
                  <a:pt x="206513" y="721137"/>
                </a:lnTo>
                <a:lnTo>
                  <a:pt x="199749" y="725647"/>
                </a:lnTo>
                <a:lnTo>
                  <a:pt x="202003" y="727902"/>
                </a:lnTo>
                <a:lnTo>
                  <a:pt x="199749" y="732412"/>
                </a:lnTo>
                <a:lnTo>
                  <a:pt x="197494" y="730156"/>
                </a:lnTo>
                <a:lnTo>
                  <a:pt x="177201" y="742491"/>
                </a:lnTo>
                <a:lnTo>
                  <a:pt x="174946" y="735728"/>
                </a:lnTo>
                <a:lnTo>
                  <a:pt x="204258" y="718883"/>
                </a:lnTo>
                <a:lnTo>
                  <a:pt x="186220" y="688510"/>
                </a:lnTo>
                <a:lnTo>
                  <a:pt x="159162" y="705354"/>
                </a:lnTo>
                <a:lnTo>
                  <a:pt x="156908" y="727902"/>
                </a:lnTo>
                <a:lnTo>
                  <a:pt x="147889" y="730156"/>
                </a:lnTo>
                <a:lnTo>
                  <a:pt x="146827" y="733605"/>
                </a:lnTo>
                <a:lnTo>
                  <a:pt x="136747" y="732412"/>
                </a:lnTo>
                <a:lnTo>
                  <a:pt x="136747" y="726840"/>
                </a:lnTo>
                <a:lnTo>
                  <a:pt x="129983" y="728035"/>
                </a:lnTo>
                <a:lnTo>
                  <a:pt x="129983" y="721270"/>
                </a:lnTo>
                <a:lnTo>
                  <a:pt x="123218" y="719015"/>
                </a:lnTo>
                <a:lnTo>
                  <a:pt x="122157" y="723525"/>
                </a:lnTo>
                <a:lnTo>
                  <a:pt x="119902" y="721270"/>
                </a:lnTo>
                <a:lnTo>
                  <a:pt x="117648" y="725780"/>
                </a:lnTo>
                <a:lnTo>
                  <a:pt x="103058" y="717954"/>
                </a:lnTo>
                <a:lnTo>
                  <a:pt x="99609" y="720209"/>
                </a:lnTo>
                <a:lnTo>
                  <a:pt x="105312" y="723657"/>
                </a:lnTo>
                <a:lnTo>
                  <a:pt x="108628" y="725912"/>
                </a:lnTo>
                <a:lnTo>
                  <a:pt x="109690" y="725912"/>
                </a:lnTo>
                <a:lnTo>
                  <a:pt x="115260" y="730422"/>
                </a:lnTo>
                <a:lnTo>
                  <a:pt x="116321" y="729361"/>
                </a:lnTo>
                <a:lnTo>
                  <a:pt x="118576" y="730422"/>
                </a:lnTo>
                <a:lnTo>
                  <a:pt x="115260" y="734932"/>
                </a:lnTo>
                <a:lnTo>
                  <a:pt x="111812" y="738380"/>
                </a:lnTo>
                <a:lnTo>
                  <a:pt x="100538" y="726045"/>
                </a:lnTo>
                <a:lnTo>
                  <a:pt x="89264" y="723790"/>
                </a:lnTo>
                <a:lnTo>
                  <a:pt x="88070" y="724851"/>
                </a:lnTo>
                <a:lnTo>
                  <a:pt x="87009" y="723790"/>
                </a:lnTo>
                <a:lnTo>
                  <a:pt x="82499" y="722596"/>
                </a:lnTo>
                <a:lnTo>
                  <a:pt x="82499" y="717026"/>
                </a:lnTo>
                <a:lnTo>
                  <a:pt x="81438" y="717026"/>
                </a:lnTo>
                <a:lnTo>
                  <a:pt x="81438" y="715964"/>
                </a:lnTo>
                <a:lnTo>
                  <a:pt x="87009" y="713710"/>
                </a:lnTo>
                <a:lnTo>
                  <a:pt x="87009" y="712516"/>
                </a:lnTo>
                <a:lnTo>
                  <a:pt x="93773" y="708007"/>
                </a:lnTo>
                <a:lnTo>
                  <a:pt x="96028" y="709068"/>
                </a:lnTo>
                <a:lnTo>
                  <a:pt x="98283" y="705752"/>
                </a:lnTo>
                <a:lnTo>
                  <a:pt x="100538" y="705752"/>
                </a:lnTo>
                <a:lnTo>
                  <a:pt x="105047" y="704558"/>
                </a:lnTo>
                <a:lnTo>
                  <a:pt x="103854" y="700049"/>
                </a:lnTo>
                <a:lnTo>
                  <a:pt x="87009" y="691030"/>
                </a:lnTo>
                <a:lnTo>
                  <a:pt x="84754" y="691030"/>
                </a:lnTo>
                <a:lnTo>
                  <a:pt x="83560" y="688774"/>
                </a:lnTo>
                <a:lnTo>
                  <a:pt x="84754" y="688774"/>
                </a:lnTo>
                <a:lnTo>
                  <a:pt x="77990" y="676439"/>
                </a:lnTo>
                <a:lnTo>
                  <a:pt x="76929" y="676439"/>
                </a:lnTo>
                <a:lnTo>
                  <a:pt x="73613" y="669675"/>
                </a:lnTo>
                <a:lnTo>
                  <a:pt x="54513" y="662910"/>
                </a:lnTo>
                <a:lnTo>
                  <a:pt x="54513" y="660656"/>
                </a:lnTo>
                <a:lnTo>
                  <a:pt x="51065" y="658401"/>
                </a:lnTo>
                <a:lnTo>
                  <a:pt x="50004" y="656147"/>
                </a:lnTo>
                <a:lnTo>
                  <a:pt x="48810" y="657340"/>
                </a:lnTo>
                <a:lnTo>
                  <a:pt x="47616" y="657340"/>
                </a:lnTo>
                <a:lnTo>
                  <a:pt x="46555" y="656147"/>
                </a:lnTo>
                <a:lnTo>
                  <a:pt x="45494" y="659594"/>
                </a:lnTo>
                <a:lnTo>
                  <a:pt x="43239" y="659594"/>
                </a:lnTo>
                <a:lnTo>
                  <a:pt x="46688" y="651769"/>
                </a:lnTo>
                <a:lnTo>
                  <a:pt x="73746" y="652831"/>
                </a:lnTo>
                <a:lnTo>
                  <a:pt x="73746" y="660656"/>
                </a:lnTo>
                <a:lnTo>
                  <a:pt x="74806" y="660656"/>
                </a:lnTo>
                <a:lnTo>
                  <a:pt x="78122" y="659594"/>
                </a:lnTo>
                <a:lnTo>
                  <a:pt x="81438" y="660656"/>
                </a:lnTo>
                <a:lnTo>
                  <a:pt x="83693" y="657340"/>
                </a:lnTo>
                <a:lnTo>
                  <a:pt x="89396" y="655085"/>
                </a:lnTo>
                <a:lnTo>
                  <a:pt x="94967" y="650575"/>
                </a:lnTo>
                <a:lnTo>
                  <a:pt x="94967" y="649515"/>
                </a:lnTo>
                <a:lnTo>
                  <a:pt x="91519" y="651769"/>
                </a:lnTo>
                <a:lnTo>
                  <a:pt x="89264" y="648321"/>
                </a:lnTo>
                <a:lnTo>
                  <a:pt x="94834" y="643812"/>
                </a:lnTo>
                <a:lnTo>
                  <a:pt x="92579" y="642617"/>
                </a:lnTo>
                <a:lnTo>
                  <a:pt x="93641" y="641556"/>
                </a:lnTo>
                <a:lnTo>
                  <a:pt x="86876" y="637047"/>
                </a:lnTo>
                <a:lnTo>
                  <a:pt x="86876" y="634792"/>
                </a:lnTo>
                <a:lnTo>
                  <a:pt x="94702" y="641556"/>
                </a:lnTo>
                <a:lnTo>
                  <a:pt x="96957" y="639302"/>
                </a:lnTo>
                <a:lnTo>
                  <a:pt x="99211" y="640363"/>
                </a:lnTo>
                <a:lnTo>
                  <a:pt x="104914" y="649382"/>
                </a:lnTo>
                <a:lnTo>
                  <a:pt x="111679" y="644872"/>
                </a:lnTo>
                <a:lnTo>
                  <a:pt x="111679" y="645933"/>
                </a:lnTo>
                <a:lnTo>
                  <a:pt x="113934" y="644872"/>
                </a:lnTo>
                <a:lnTo>
                  <a:pt x="124014" y="666226"/>
                </a:lnTo>
                <a:lnTo>
                  <a:pt x="128523" y="676307"/>
                </a:lnTo>
                <a:lnTo>
                  <a:pt x="145368" y="635853"/>
                </a:lnTo>
                <a:lnTo>
                  <a:pt x="139798" y="631344"/>
                </a:lnTo>
                <a:lnTo>
                  <a:pt x="133033" y="634660"/>
                </a:lnTo>
                <a:lnTo>
                  <a:pt x="131972" y="632404"/>
                </a:lnTo>
                <a:lnTo>
                  <a:pt x="133033" y="631344"/>
                </a:lnTo>
                <a:lnTo>
                  <a:pt x="127463" y="619008"/>
                </a:lnTo>
                <a:lnTo>
                  <a:pt x="139798" y="611183"/>
                </a:lnTo>
                <a:lnTo>
                  <a:pt x="130778" y="597654"/>
                </a:lnTo>
                <a:lnTo>
                  <a:pt x="124014" y="600970"/>
                </a:lnTo>
                <a:lnTo>
                  <a:pt x="113934" y="585186"/>
                </a:lnTo>
                <a:lnTo>
                  <a:pt x="120698" y="578422"/>
                </a:lnTo>
                <a:lnTo>
                  <a:pt x="117382" y="575106"/>
                </a:lnTo>
                <a:lnTo>
                  <a:pt x="125208" y="570597"/>
                </a:lnTo>
                <a:lnTo>
                  <a:pt x="120698" y="562771"/>
                </a:lnTo>
                <a:lnTo>
                  <a:pt x="125208" y="560516"/>
                </a:lnTo>
                <a:lnTo>
                  <a:pt x="121892" y="552690"/>
                </a:lnTo>
                <a:lnTo>
                  <a:pt x="112873" y="554946"/>
                </a:lnTo>
                <a:lnTo>
                  <a:pt x="108363" y="545927"/>
                </a:lnTo>
                <a:lnTo>
                  <a:pt x="115128" y="539162"/>
                </a:lnTo>
                <a:lnTo>
                  <a:pt x="111679" y="532398"/>
                </a:lnTo>
                <a:lnTo>
                  <a:pt x="84621" y="550436"/>
                </a:lnTo>
                <a:lnTo>
                  <a:pt x="66583" y="522317"/>
                </a:lnTo>
                <a:lnTo>
                  <a:pt x="73348" y="517808"/>
                </a:lnTo>
                <a:lnTo>
                  <a:pt x="72154" y="516614"/>
                </a:lnTo>
                <a:lnTo>
                  <a:pt x="72154" y="515553"/>
                </a:lnTo>
                <a:lnTo>
                  <a:pt x="70960" y="511044"/>
                </a:lnTo>
                <a:lnTo>
                  <a:pt x="73215" y="513298"/>
                </a:lnTo>
                <a:lnTo>
                  <a:pt x="74276" y="516614"/>
                </a:lnTo>
                <a:lnTo>
                  <a:pt x="87805" y="506534"/>
                </a:lnTo>
                <a:lnTo>
                  <a:pt x="82234" y="503085"/>
                </a:lnTo>
                <a:lnTo>
                  <a:pt x="79979" y="500830"/>
                </a:lnTo>
                <a:lnTo>
                  <a:pt x="84489" y="497515"/>
                </a:lnTo>
                <a:lnTo>
                  <a:pt x="57431" y="451358"/>
                </a:lnTo>
                <a:lnTo>
                  <a:pt x="37138" y="426555"/>
                </a:lnTo>
                <a:lnTo>
                  <a:pt x="22548" y="408516"/>
                </a:lnTo>
                <a:lnTo>
                  <a:pt x="23609" y="407323"/>
                </a:lnTo>
                <a:lnTo>
                  <a:pt x="20294" y="398304"/>
                </a:lnTo>
                <a:lnTo>
                  <a:pt x="30374" y="378010"/>
                </a:lnTo>
                <a:lnTo>
                  <a:pt x="26925" y="372440"/>
                </a:lnTo>
                <a:lnTo>
                  <a:pt x="29180" y="370185"/>
                </a:lnTo>
                <a:lnTo>
                  <a:pt x="34751" y="375756"/>
                </a:lnTo>
                <a:lnTo>
                  <a:pt x="40454" y="380265"/>
                </a:lnTo>
                <a:lnTo>
                  <a:pt x="41515" y="383581"/>
                </a:lnTo>
                <a:lnTo>
                  <a:pt x="46024" y="381326"/>
                </a:lnTo>
                <a:lnTo>
                  <a:pt x="43770" y="341934"/>
                </a:lnTo>
                <a:lnTo>
                  <a:pt x="42576" y="326150"/>
                </a:lnTo>
                <a:lnTo>
                  <a:pt x="35812" y="314876"/>
                </a:lnTo>
                <a:lnTo>
                  <a:pt x="27986" y="312621"/>
                </a:lnTo>
                <a:lnTo>
                  <a:pt x="24670" y="303602"/>
                </a:lnTo>
                <a:lnTo>
                  <a:pt x="20161" y="303602"/>
                </a:lnTo>
                <a:lnTo>
                  <a:pt x="14590" y="309173"/>
                </a:lnTo>
                <a:lnTo>
                  <a:pt x="10080" y="321507"/>
                </a:lnTo>
                <a:lnTo>
                  <a:pt x="0" y="319253"/>
                </a:lnTo>
                <a:lnTo>
                  <a:pt x="1194" y="319253"/>
                </a:lnTo>
                <a:lnTo>
                  <a:pt x="2255" y="316998"/>
                </a:lnTo>
                <a:lnTo>
                  <a:pt x="2255" y="315937"/>
                </a:lnTo>
                <a:lnTo>
                  <a:pt x="5571" y="316998"/>
                </a:lnTo>
                <a:lnTo>
                  <a:pt x="6632" y="316998"/>
                </a:lnTo>
                <a:lnTo>
                  <a:pt x="9948" y="305724"/>
                </a:lnTo>
                <a:lnTo>
                  <a:pt x="24538" y="292196"/>
                </a:lnTo>
                <a:lnTo>
                  <a:pt x="30108" y="298960"/>
                </a:lnTo>
                <a:lnTo>
                  <a:pt x="48147" y="320314"/>
                </a:lnTo>
                <a:lnTo>
                  <a:pt x="44831" y="327079"/>
                </a:lnTo>
                <a:lnTo>
                  <a:pt x="51595" y="330395"/>
                </a:lnTo>
                <a:lnTo>
                  <a:pt x="68440" y="401221"/>
                </a:lnTo>
                <a:lnTo>
                  <a:pt x="129187" y="438359"/>
                </a:lnTo>
                <a:lnTo>
                  <a:pt x="133696" y="440614"/>
                </a:lnTo>
                <a:lnTo>
                  <a:pt x="137012" y="442869"/>
                </a:lnTo>
                <a:lnTo>
                  <a:pt x="180915" y="419260"/>
                </a:lnTo>
                <a:lnTo>
                  <a:pt x="180915" y="397905"/>
                </a:lnTo>
                <a:lnTo>
                  <a:pt x="173089" y="388886"/>
                </a:lnTo>
                <a:lnTo>
                  <a:pt x="150541" y="372041"/>
                </a:lnTo>
                <a:lnTo>
                  <a:pt x="158366" y="342730"/>
                </a:lnTo>
                <a:lnTo>
                  <a:pt x="157305" y="341668"/>
                </a:lnTo>
                <a:lnTo>
                  <a:pt x="153990" y="337158"/>
                </a:lnTo>
                <a:lnTo>
                  <a:pt x="151735" y="335965"/>
                </a:lnTo>
                <a:lnTo>
                  <a:pt x="144971" y="324691"/>
                </a:lnTo>
                <a:lnTo>
                  <a:pt x="144971" y="321375"/>
                </a:lnTo>
                <a:lnTo>
                  <a:pt x="142716" y="319120"/>
                </a:lnTo>
                <a:lnTo>
                  <a:pt x="143777" y="317927"/>
                </a:lnTo>
                <a:lnTo>
                  <a:pt x="147093" y="319120"/>
                </a:lnTo>
                <a:lnTo>
                  <a:pt x="147093" y="323630"/>
                </a:lnTo>
                <a:lnTo>
                  <a:pt x="148154" y="328139"/>
                </a:lnTo>
                <a:lnTo>
                  <a:pt x="153724" y="334904"/>
                </a:lnTo>
                <a:lnTo>
                  <a:pt x="152663" y="335965"/>
                </a:lnTo>
                <a:lnTo>
                  <a:pt x="154918" y="337158"/>
                </a:lnTo>
                <a:lnTo>
                  <a:pt x="158234" y="340474"/>
                </a:lnTo>
                <a:lnTo>
                  <a:pt x="171763" y="348300"/>
                </a:lnTo>
                <a:lnTo>
                  <a:pt x="174018" y="346045"/>
                </a:lnTo>
                <a:lnTo>
                  <a:pt x="175079" y="347106"/>
                </a:lnTo>
                <a:lnTo>
                  <a:pt x="170569" y="351616"/>
                </a:lnTo>
                <a:lnTo>
                  <a:pt x="189669" y="361696"/>
                </a:lnTo>
                <a:lnTo>
                  <a:pt x="195239" y="339148"/>
                </a:lnTo>
                <a:lnTo>
                  <a:pt x="192984" y="339148"/>
                </a:lnTo>
                <a:lnTo>
                  <a:pt x="194045" y="336894"/>
                </a:lnTo>
                <a:lnTo>
                  <a:pt x="197494" y="337954"/>
                </a:lnTo>
                <a:lnTo>
                  <a:pt x="200810" y="335700"/>
                </a:lnTo>
                <a:lnTo>
                  <a:pt x="206381" y="337954"/>
                </a:lnTo>
                <a:lnTo>
                  <a:pt x="208635" y="343525"/>
                </a:lnTo>
                <a:lnTo>
                  <a:pt x="207442" y="344586"/>
                </a:lnTo>
                <a:lnTo>
                  <a:pt x="214206" y="350157"/>
                </a:lnTo>
                <a:lnTo>
                  <a:pt x="211951" y="361431"/>
                </a:lnTo>
                <a:lnTo>
                  <a:pt x="225480" y="364747"/>
                </a:lnTo>
                <a:lnTo>
                  <a:pt x="234499" y="345647"/>
                </a:lnTo>
                <a:lnTo>
                  <a:pt x="251344" y="282645"/>
                </a:lnTo>
                <a:cubicBezTo>
                  <a:pt x="259302" y="285564"/>
                  <a:pt x="259965" y="282911"/>
                  <a:pt x="263679" y="291665"/>
                </a:cubicBezTo>
                <a:lnTo>
                  <a:pt x="265934" y="290604"/>
                </a:lnTo>
                <a:lnTo>
                  <a:pt x="270443" y="291665"/>
                </a:lnTo>
                <a:lnTo>
                  <a:pt x="271504" y="292859"/>
                </a:lnTo>
                <a:lnTo>
                  <a:pt x="273759" y="293920"/>
                </a:lnTo>
                <a:lnTo>
                  <a:pt x="274820" y="291665"/>
                </a:lnTo>
                <a:lnTo>
                  <a:pt x="280524" y="292859"/>
                </a:lnTo>
                <a:lnTo>
                  <a:pt x="279330" y="295113"/>
                </a:lnTo>
                <a:lnTo>
                  <a:pt x="280524" y="296175"/>
                </a:lnTo>
                <a:lnTo>
                  <a:pt x="288349" y="300684"/>
                </a:lnTo>
                <a:lnTo>
                  <a:pt x="290604" y="300684"/>
                </a:lnTo>
                <a:lnTo>
                  <a:pt x="290604" y="301745"/>
                </a:lnTo>
                <a:lnTo>
                  <a:pt x="293920" y="304000"/>
                </a:lnTo>
                <a:lnTo>
                  <a:pt x="299490" y="304000"/>
                </a:lnTo>
                <a:lnTo>
                  <a:pt x="305061" y="305194"/>
                </a:lnTo>
                <a:lnTo>
                  <a:pt x="311825" y="305194"/>
                </a:lnTo>
                <a:lnTo>
                  <a:pt x="321906" y="271372"/>
                </a:lnTo>
                <a:lnTo>
                  <a:pt x="322967" y="270311"/>
                </a:lnTo>
                <a:lnTo>
                  <a:pt x="320712" y="268056"/>
                </a:lnTo>
                <a:lnTo>
                  <a:pt x="320712" y="266995"/>
                </a:lnTo>
                <a:lnTo>
                  <a:pt x="322967" y="265801"/>
                </a:lnTo>
                <a:lnTo>
                  <a:pt x="321906" y="262485"/>
                </a:lnTo>
                <a:lnTo>
                  <a:pt x="322967" y="260230"/>
                </a:lnTo>
                <a:lnTo>
                  <a:pt x="325222" y="261291"/>
                </a:lnTo>
                <a:lnTo>
                  <a:pt x="326283" y="264740"/>
                </a:lnTo>
                <a:lnTo>
                  <a:pt x="324028" y="265801"/>
                </a:lnTo>
                <a:lnTo>
                  <a:pt x="322967" y="266995"/>
                </a:lnTo>
                <a:lnTo>
                  <a:pt x="322967" y="268056"/>
                </a:lnTo>
                <a:lnTo>
                  <a:pt x="326283" y="270311"/>
                </a:lnTo>
                <a:lnTo>
                  <a:pt x="376949" y="218582"/>
                </a:lnTo>
                <a:lnTo>
                  <a:pt x="375756" y="218582"/>
                </a:lnTo>
                <a:lnTo>
                  <a:pt x="374694" y="216328"/>
                </a:lnTo>
                <a:lnTo>
                  <a:pt x="378010" y="212879"/>
                </a:lnTo>
                <a:lnTo>
                  <a:pt x="374694" y="208370"/>
                </a:lnTo>
                <a:lnTo>
                  <a:pt x="378010" y="206116"/>
                </a:lnTo>
                <a:lnTo>
                  <a:pt x="378010" y="204921"/>
                </a:lnTo>
                <a:lnTo>
                  <a:pt x="371246" y="197096"/>
                </a:lnTo>
                <a:lnTo>
                  <a:pt x="358911" y="165661"/>
                </a:lnTo>
                <a:lnTo>
                  <a:pt x="329731" y="181445"/>
                </a:lnTo>
                <a:lnTo>
                  <a:pt x="324028" y="164601"/>
                </a:lnTo>
                <a:lnTo>
                  <a:pt x="331853" y="155581"/>
                </a:lnTo>
                <a:lnTo>
                  <a:pt x="329598" y="154520"/>
                </a:lnTo>
                <a:lnTo>
                  <a:pt x="323895" y="155581"/>
                </a:lnTo>
                <a:lnTo>
                  <a:pt x="320579" y="155581"/>
                </a:lnTo>
                <a:lnTo>
                  <a:pt x="321640" y="153326"/>
                </a:lnTo>
                <a:lnTo>
                  <a:pt x="321640" y="152265"/>
                </a:lnTo>
                <a:lnTo>
                  <a:pt x="322702" y="152265"/>
                </a:lnTo>
                <a:lnTo>
                  <a:pt x="322702" y="153326"/>
                </a:lnTo>
                <a:lnTo>
                  <a:pt x="326017" y="153326"/>
                </a:lnTo>
                <a:lnTo>
                  <a:pt x="328272" y="152265"/>
                </a:lnTo>
                <a:lnTo>
                  <a:pt x="336098" y="150010"/>
                </a:lnTo>
                <a:lnTo>
                  <a:pt x="345117" y="140991"/>
                </a:lnTo>
                <a:lnTo>
                  <a:pt x="342862" y="139930"/>
                </a:lnTo>
                <a:lnTo>
                  <a:pt x="339546" y="130911"/>
                </a:lnTo>
                <a:lnTo>
                  <a:pt x="337291" y="132105"/>
                </a:lnTo>
                <a:lnTo>
                  <a:pt x="328272" y="132105"/>
                </a:lnTo>
                <a:lnTo>
                  <a:pt x="323762" y="130911"/>
                </a:lnTo>
                <a:lnTo>
                  <a:pt x="322702" y="132105"/>
                </a:lnTo>
                <a:lnTo>
                  <a:pt x="319386" y="130911"/>
                </a:lnTo>
                <a:lnTo>
                  <a:pt x="317131" y="133166"/>
                </a:lnTo>
                <a:lnTo>
                  <a:pt x="315937" y="132105"/>
                </a:lnTo>
                <a:lnTo>
                  <a:pt x="313682" y="132105"/>
                </a:lnTo>
                <a:lnTo>
                  <a:pt x="312621" y="130911"/>
                </a:lnTo>
                <a:lnTo>
                  <a:pt x="282248" y="73480"/>
                </a:lnTo>
                <a:lnTo>
                  <a:pt x="285564" y="66716"/>
                </a:lnTo>
                <a:lnTo>
                  <a:pt x="287818" y="75735"/>
                </a:lnTo>
                <a:lnTo>
                  <a:pt x="288880" y="76796"/>
                </a:lnTo>
                <a:lnTo>
                  <a:pt x="288880" y="63267"/>
                </a:lnTo>
                <a:lnTo>
                  <a:pt x="287818" y="62206"/>
                </a:lnTo>
                <a:lnTo>
                  <a:pt x="293389" y="49871"/>
                </a:lnTo>
                <a:lnTo>
                  <a:pt x="292328" y="44168"/>
                </a:lnTo>
                <a:lnTo>
                  <a:pt x="294583" y="45361"/>
                </a:lnTo>
                <a:lnTo>
                  <a:pt x="294583" y="44168"/>
                </a:lnTo>
                <a:lnTo>
                  <a:pt x="291267" y="40852"/>
                </a:lnTo>
                <a:lnTo>
                  <a:pt x="293522" y="31833"/>
                </a:lnTo>
                <a:lnTo>
                  <a:pt x="292461" y="27323"/>
                </a:lnTo>
                <a:lnTo>
                  <a:pt x="301480" y="26130"/>
                </a:lnTo>
                <a:lnTo>
                  <a:pt x="300286" y="22814"/>
                </a:lnTo>
                <a:lnTo>
                  <a:pt x="294715" y="24007"/>
                </a:lnTo>
                <a:lnTo>
                  <a:pt x="293654" y="24007"/>
                </a:lnTo>
                <a:lnTo>
                  <a:pt x="293654" y="12733"/>
                </a:lnTo>
              </a:path>
            </a:pathLst>
          </a:custGeom>
          <a:solidFill>
            <a:schemeClr val="bg1">
              <a:lumMod val="85000"/>
            </a:schemeClr>
          </a:solidFill>
          <a:ln w="13251" cap="flat">
            <a:noFill/>
            <a:prstDash val="solid"/>
            <a:miter/>
          </a:ln>
        </p:spPr>
        <p:txBody>
          <a:bodyPr rtlCol="0" anchor="ctr"/>
          <a:lstStyle/>
          <a:p>
            <a:endParaRPr lang="en-FI" sz="816"/>
          </a:p>
        </p:txBody>
      </p:sp>
      <p:sp>
        <p:nvSpPr>
          <p:cNvPr id="1505" name="Freeform: Shape 1504">
            <a:extLst>
              <a:ext uri="{FF2B5EF4-FFF2-40B4-BE49-F238E27FC236}">
                <a16:creationId xmlns:a16="http://schemas.microsoft.com/office/drawing/2014/main" id="{6C7672AC-1A91-3C7F-AC92-AD20E8DAC98A}"/>
              </a:ext>
            </a:extLst>
          </p:cNvPr>
          <p:cNvSpPr/>
          <p:nvPr/>
        </p:nvSpPr>
        <p:spPr>
          <a:xfrm>
            <a:off x="4670044" y="4806127"/>
            <a:ext cx="211650" cy="262667"/>
          </a:xfrm>
          <a:custGeom>
            <a:avLst/>
            <a:gdLst>
              <a:gd name="connsiteX0" fmla="*/ 55972 w 466610"/>
              <a:gd name="connsiteY0" fmla="*/ 796 h 579084"/>
              <a:gd name="connsiteX1" fmla="*/ 95365 w 466610"/>
              <a:gd name="connsiteY1" fmla="*/ 48014 h 579084"/>
              <a:gd name="connsiteX2" fmla="*/ 102129 w 466610"/>
              <a:gd name="connsiteY2" fmla="*/ 86213 h 579084"/>
              <a:gd name="connsiteX3" fmla="*/ 102129 w 466610"/>
              <a:gd name="connsiteY3" fmla="*/ 87407 h 579084"/>
              <a:gd name="connsiteX4" fmla="*/ 101068 w 466610"/>
              <a:gd name="connsiteY4" fmla="*/ 92977 h 579084"/>
              <a:gd name="connsiteX5" fmla="*/ 101068 w 466610"/>
              <a:gd name="connsiteY5" fmla="*/ 97487 h 579084"/>
              <a:gd name="connsiteX6" fmla="*/ 100007 w 466610"/>
              <a:gd name="connsiteY6" fmla="*/ 100802 h 579084"/>
              <a:gd name="connsiteX7" fmla="*/ 101068 w 466610"/>
              <a:gd name="connsiteY7" fmla="*/ 105312 h 579084"/>
              <a:gd name="connsiteX8" fmla="*/ 123616 w 466610"/>
              <a:gd name="connsiteY8" fmla="*/ 133431 h 579084"/>
              <a:gd name="connsiteX9" fmla="*/ 129187 w 466610"/>
              <a:gd name="connsiteY9" fmla="*/ 132238 h 579084"/>
              <a:gd name="connsiteX10" fmla="*/ 131441 w 466610"/>
              <a:gd name="connsiteY10" fmla="*/ 132238 h 579084"/>
              <a:gd name="connsiteX11" fmla="*/ 134757 w 466610"/>
              <a:gd name="connsiteY11" fmla="*/ 133431 h 579084"/>
              <a:gd name="connsiteX12" fmla="*/ 139267 w 466610"/>
              <a:gd name="connsiteY12" fmla="*/ 137941 h 579084"/>
              <a:gd name="connsiteX13" fmla="*/ 142583 w 466610"/>
              <a:gd name="connsiteY13" fmla="*/ 142450 h 579084"/>
              <a:gd name="connsiteX14" fmla="*/ 148286 w 466610"/>
              <a:gd name="connsiteY14" fmla="*/ 144705 h 579084"/>
              <a:gd name="connsiteX15" fmla="*/ 168580 w 466610"/>
              <a:gd name="connsiteY15" fmla="*/ 128922 h 579084"/>
              <a:gd name="connsiteX16" fmla="*/ 165131 w 466610"/>
              <a:gd name="connsiteY16" fmla="*/ 126666 h 579084"/>
              <a:gd name="connsiteX17" fmla="*/ 164070 w 466610"/>
              <a:gd name="connsiteY17" fmla="*/ 124412 h 579084"/>
              <a:gd name="connsiteX18" fmla="*/ 191127 w 466610"/>
              <a:gd name="connsiteY18" fmla="*/ 123351 h 579084"/>
              <a:gd name="connsiteX19" fmla="*/ 191127 w 466610"/>
              <a:gd name="connsiteY19" fmla="*/ 124412 h 579084"/>
              <a:gd name="connsiteX20" fmla="*/ 192321 w 466610"/>
              <a:gd name="connsiteY20" fmla="*/ 124412 h 579084"/>
              <a:gd name="connsiteX21" fmla="*/ 192321 w 466610"/>
              <a:gd name="connsiteY21" fmla="*/ 125473 h 579084"/>
              <a:gd name="connsiteX22" fmla="*/ 193382 w 466610"/>
              <a:gd name="connsiteY22" fmla="*/ 127728 h 579084"/>
              <a:gd name="connsiteX23" fmla="*/ 193382 w 466610"/>
              <a:gd name="connsiteY23" fmla="*/ 128922 h 579084"/>
              <a:gd name="connsiteX24" fmla="*/ 194443 w 466610"/>
              <a:gd name="connsiteY24" fmla="*/ 128922 h 579084"/>
              <a:gd name="connsiteX25" fmla="*/ 195637 w 466610"/>
              <a:gd name="connsiteY25" fmla="*/ 131176 h 579084"/>
              <a:gd name="connsiteX26" fmla="*/ 196698 w 466610"/>
              <a:gd name="connsiteY26" fmla="*/ 131176 h 579084"/>
              <a:gd name="connsiteX27" fmla="*/ 197759 w 466610"/>
              <a:gd name="connsiteY27" fmla="*/ 132238 h 579084"/>
              <a:gd name="connsiteX28" fmla="*/ 197759 w 466610"/>
              <a:gd name="connsiteY28" fmla="*/ 133431 h 579084"/>
              <a:gd name="connsiteX29" fmla="*/ 198820 w 466610"/>
              <a:gd name="connsiteY29" fmla="*/ 134492 h 579084"/>
              <a:gd name="connsiteX30" fmla="*/ 198820 w 466610"/>
              <a:gd name="connsiteY30" fmla="*/ 135554 h 579084"/>
              <a:gd name="connsiteX31" fmla="*/ 202136 w 466610"/>
              <a:gd name="connsiteY31" fmla="*/ 135554 h 579084"/>
              <a:gd name="connsiteX32" fmla="*/ 202136 w 466610"/>
              <a:gd name="connsiteY32" fmla="*/ 136747 h 579084"/>
              <a:gd name="connsiteX33" fmla="*/ 204391 w 466610"/>
              <a:gd name="connsiteY33" fmla="*/ 137808 h 579084"/>
              <a:gd name="connsiteX34" fmla="*/ 205452 w 466610"/>
              <a:gd name="connsiteY34" fmla="*/ 137808 h 579084"/>
              <a:gd name="connsiteX35" fmla="*/ 205452 w 466610"/>
              <a:gd name="connsiteY35" fmla="*/ 139001 h 579084"/>
              <a:gd name="connsiteX36" fmla="*/ 209962 w 466610"/>
              <a:gd name="connsiteY36" fmla="*/ 139001 h 579084"/>
              <a:gd name="connsiteX37" fmla="*/ 209962 w 466610"/>
              <a:gd name="connsiteY37" fmla="*/ 140063 h 579084"/>
              <a:gd name="connsiteX38" fmla="*/ 214471 w 466610"/>
              <a:gd name="connsiteY38" fmla="*/ 140063 h 579084"/>
              <a:gd name="connsiteX39" fmla="*/ 214471 w 466610"/>
              <a:gd name="connsiteY39" fmla="*/ 143511 h 579084"/>
              <a:gd name="connsiteX40" fmla="*/ 215665 w 466610"/>
              <a:gd name="connsiteY40" fmla="*/ 144573 h 579084"/>
              <a:gd name="connsiteX41" fmla="*/ 216726 w 466610"/>
              <a:gd name="connsiteY41" fmla="*/ 144573 h 579084"/>
              <a:gd name="connsiteX42" fmla="*/ 217787 w 466610"/>
              <a:gd name="connsiteY42" fmla="*/ 145633 h 579084"/>
              <a:gd name="connsiteX43" fmla="*/ 218848 w 466610"/>
              <a:gd name="connsiteY43" fmla="*/ 145633 h 579084"/>
              <a:gd name="connsiteX44" fmla="*/ 218848 w 466610"/>
              <a:gd name="connsiteY44" fmla="*/ 146827 h 579084"/>
              <a:gd name="connsiteX45" fmla="*/ 221103 w 466610"/>
              <a:gd name="connsiteY45" fmla="*/ 147889 h 579084"/>
              <a:gd name="connsiteX46" fmla="*/ 222164 w 466610"/>
              <a:gd name="connsiteY46" fmla="*/ 149082 h 579084"/>
              <a:gd name="connsiteX47" fmla="*/ 223358 w 466610"/>
              <a:gd name="connsiteY47" fmla="*/ 149082 h 579084"/>
              <a:gd name="connsiteX48" fmla="*/ 223358 w 466610"/>
              <a:gd name="connsiteY48" fmla="*/ 147889 h 579084"/>
              <a:gd name="connsiteX49" fmla="*/ 224419 w 466610"/>
              <a:gd name="connsiteY49" fmla="*/ 147889 h 579084"/>
              <a:gd name="connsiteX50" fmla="*/ 226674 w 466610"/>
              <a:gd name="connsiteY50" fmla="*/ 150143 h 579084"/>
              <a:gd name="connsiteX51" fmla="*/ 228928 w 466610"/>
              <a:gd name="connsiteY51" fmla="*/ 150143 h 579084"/>
              <a:gd name="connsiteX52" fmla="*/ 229990 w 466610"/>
              <a:gd name="connsiteY52" fmla="*/ 151336 h 579084"/>
              <a:gd name="connsiteX53" fmla="*/ 231183 w 466610"/>
              <a:gd name="connsiteY53" fmla="*/ 151336 h 579084"/>
              <a:gd name="connsiteX54" fmla="*/ 231183 w 466610"/>
              <a:gd name="connsiteY54" fmla="*/ 152398 h 579084"/>
              <a:gd name="connsiteX55" fmla="*/ 232244 w 466610"/>
              <a:gd name="connsiteY55" fmla="*/ 152398 h 579084"/>
              <a:gd name="connsiteX56" fmla="*/ 232244 w 466610"/>
              <a:gd name="connsiteY56" fmla="*/ 153459 h 579084"/>
              <a:gd name="connsiteX57" fmla="*/ 233306 w 466610"/>
              <a:gd name="connsiteY57" fmla="*/ 154652 h 579084"/>
              <a:gd name="connsiteX58" fmla="*/ 238876 w 466610"/>
              <a:gd name="connsiteY58" fmla="*/ 157968 h 579084"/>
              <a:gd name="connsiteX59" fmla="*/ 241131 w 466610"/>
              <a:gd name="connsiteY59" fmla="*/ 162478 h 579084"/>
              <a:gd name="connsiteX60" fmla="*/ 243386 w 466610"/>
              <a:gd name="connsiteY60" fmla="*/ 162478 h 579084"/>
              <a:gd name="connsiteX61" fmla="*/ 245641 w 466610"/>
              <a:gd name="connsiteY61" fmla="*/ 164733 h 579084"/>
              <a:gd name="connsiteX62" fmla="*/ 248956 w 466610"/>
              <a:gd name="connsiteY62" fmla="*/ 172558 h 579084"/>
              <a:gd name="connsiteX63" fmla="*/ 255721 w 466610"/>
              <a:gd name="connsiteY63" fmla="*/ 178129 h 579084"/>
              <a:gd name="connsiteX64" fmla="*/ 260230 w 466610"/>
              <a:gd name="connsiteY64" fmla="*/ 175874 h 579084"/>
              <a:gd name="connsiteX65" fmla="*/ 293920 w 466610"/>
              <a:gd name="connsiteY65" fmla="*/ 209563 h 579084"/>
              <a:gd name="connsiteX66" fmla="*/ 323232 w 466610"/>
              <a:gd name="connsiteY66" fmla="*/ 192719 h 579084"/>
              <a:gd name="connsiteX67" fmla="*/ 329996 w 466610"/>
              <a:gd name="connsiteY67" fmla="*/ 194974 h 579084"/>
              <a:gd name="connsiteX68" fmla="*/ 342331 w 466610"/>
              <a:gd name="connsiteY68" fmla="*/ 193780 h 579084"/>
              <a:gd name="connsiteX69" fmla="*/ 343525 w 466610"/>
              <a:gd name="connsiteY69" fmla="*/ 197228 h 579084"/>
              <a:gd name="connsiteX70" fmla="*/ 349229 w 466610"/>
              <a:gd name="connsiteY70" fmla="*/ 198290 h 579084"/>
              <a:gd name="connsiteX71" fmla="*/ 353738 w 466610"/>
              <a:gd name="connsiteY71" fmla="*/ 205054 h 579084"/>
              <a:gd name="connsiteX72" fmla="*/ 363819 w 466610"/>
              <a:gd name="connsiteY72" fmla="*/ 212879 h 579084"/>
              <a:gd name="connsiteX73" fmla="*/ 376153 w 466610"/>
              <a:gd name="connsiteY73" fmla="*/ 215135 h 579084"/>
              <a:gd name="connsiteX74" fmla="*/ 381724 w 466610"/>
              <a:gd name="connsiteY74" fmla="*/ 210625 h 579084"/>
              <a:gd name="connsiteX75" fmla="*/ 386234 w 466610"/>
              <a:gd name="connsiteY75" fmla="*/ 212879 h 579084"/>
              <a:gd name="connsiteX76" fmla="*/ 387295 w 466610"/>
              <a:gd name="connsiteY76" fmla="*/ 210625 h 579084"/>
              <a:gd name="connsiteX77" fmla="*/ 391804 w 466610"/>
              <a:gd name="connsiteY77" fmla="*/ 212879 h 579084"/>
              <a:gd name="connsiteX78" fmla="*/ 392866 w 466610"/>
              <a:gd name="connsiteY78" fmla="*/ 203860 h 579084"/>
              <a:gd name="connsiteX79" fmla="*/ 395120 w 466610"/>
              <a:gd name="connsiteY79" fmla="*/ 203860 h 579084"/>
              <a:gd name="connsiteX80" fmla="*/ 400691 w 466610"/>
              <a:gd name="connsiteY80" fmla="*/ 211686 h 579084"/>
              <a:gd name="connsiteX81" fmla="*/ 407455 w 466610"/>
              <a:gd name="connsiteY81" fmla="*/ 198157 h 579084"/>
              <a:gd name="connsiteX82" fmla="*/ 411965 w 466610"/>
              <a:gd name="connsiteY82" fmla="*/ 195902 h 579084"/>
              <a:gd name="connsiteX83" fmla="*/ 413026 w 466610"/>
              <a:gd name="connsiteY83" fmla="*/ 185822 h 579084"/>
              <a:gd name="connsiteX84" fmla="*/ 415281 w 466610"/>
              <a:gd name="connsiteY84" fmla="*/ 185822 h 579084"/>
              <a:gd name="connsiteX85" fmla="*/ 425361 w 466610"/>
              <a:gd name="connsiteY85" fmla="*/ 189271 h 579084"/>
              <a:gd name="connsiteX86" fmla="*/ 429871 w 466610"/>
              <a:gd name="connsiteY86" fmla="*/ 202799 h 579084"/>
              <a:gd name="connsiteX87" fmla="*/ 428810 w 466610"/>
              <a:gd name="connsiteY87" fmla="*/ 203860 h 579084"/>
              <a:gd name="connsiteX88" fmla="*/ 422045 w 466610"/>
              <a:gd name="connsiteY88" fmla="*/ 207309 h 579084"/>
              <a:gd name="connsiteX89" fmla="*/ 424300 w 466610"/>
              <a:gd name="connsiteY89" fmla="*/ 210625 h 579084"/>
              <a:gd name="connsiteX90" fmla="*/ 422045 w 466610"/>
              <a:gd name="connsiteY90" fmla="*/ 216195 h 579084"/>
              <a:gd name="connsiteX91" fmla="*/ 422045 w 466610"/>
              <a:gd name="connsiteY91" fmla="*/ 218451 h 579084"/>
              <a:gd name="connsiteX92" fmla="*/ 420984 w 466610"/>
              <a:gd name="connsiteY92" fmla="*/ 220705 h 579084"/>
              <a:gd name="connsiteX93" fmla="*/ 424300 w 466610"/>
              <a:gd name="connsiteY93" fmla="*/ 224021 h 579084"/>
              <a:gd name="connsiteX94" fmla="*/ 427616 w 466610"/>
              <a:gd name="connsiteY94" fmla="*/ 222960 h 579084"/>
              <a:gd name="connsiteX95" fmla="*/ 429871 w 466610"/>
              <a:gd name="connsiteY95" fmla="*/ 224021 h 579084"/>
              <a:gd name="connsiteX96" fmla="*/ 432126 w 466610"/>
              <a:gd name="connsiteY96" fmla="*/ 228530 h 579084"/>
              <a:gd name="connsiteX97" fmla="*/ 447909 w 466610"/>
              <a:gd name="connsiteY97" fmla="*/ 244314 h 579084"/>
              <a:gd name="connsiteX98" fmla="*/ 449103 w 466610"/>
              <a:gd name="connsiteY98" fmla="*/ 248824 h 579084"/>
              <a:gd name="connsiteX99" fmla="*/ 459183 w 466610"/>
              <a:gd name="connsiteY99" fmla="*/ 264607 h 579084"/>
              <a:gd name="connsiteX100" fmla="*/ 447909 w 466610"/>
              <a:gd name="connsiteY100" fmla="*/ 281452 h 579084"/>
              <a:gd name="connsiteX101" fmla="*/ 451225 w 466610"/>
              <a:gd name="connsiteY101" fmla="*/ 281452 h 579084"/>
              <a:gd name="connsiteX102" fmla="*/ 451225 w 466610"/>
              <a:gd name="connsiteY102" fmla="*/ 288216 h 579084"/>
              <a:gd name="connsiteX103" fmla="*/ 454541 w 466610"/>
              <a:gd name="connsiteY103" fmla="*/ 299490 h 579084"/>
              <a:gd name="connsiteX104" fmla="*/ 454541 w 466610"/>
              <a:gd name="connsiteY104" fmla="*/ 301745 h 579084"/>
              <a:gd name="connsiteX105" fmla="*/ 457857 w 466610"/>
              <a:gd name="connsiteY105" fmla="*/ 306255 h 579084"/>
              <a:gd name="connsiteX106" fmla="*/ 458918 w 466610"/>
              <a:gd name="connsiteY106" fmla="*/ 307448 h 579084"/>
              <a:gd name="connsiteX107" fmla="*/ 458918 w 466610"/>
              <a:gd name="connsiteY107" fmla="*/ 317529 h 579084"/>
              <a:gd name="connsiteX108" fmla="*/ 459979 w 466610"/>
              <a:gd name="connsiteY108" fmla="*/ 317529 h 579084"/>
              <a:gd name="connsiteX109" fmla="*/ 459979 w 466610"/>
              <a:gd name="connsiteY109" fmla="*/ 318590 h 579084"/>
              <a:gd name="connsiteX110" fmla="*/ 462234 w 466610"/>
              <a:gd name="connsiteY110" fmla="*/ 320844 h 579084"/>
              <a:gd name="connsiteX111" fmla="*/ 465549 w 466610"/>
              <a:gd name="connsiteY111" fmla="*/ 328670 h 579084"/>
              <a:gd name="connsiteX112" fmla="*/ 466611 w 466610"/>
              <a:gd name="connsiteY112" fmla="*/ 331986 h 579084"/>
              <a:gd name="connsiteX113" fmla="*/ 466611 w 466610"/>
              <a:gd name="connsiteY113" fmla="*/ 343260 h 579084"/>
              <a:gd name="connsiteX114" fmla="*/ 462101 w 466610"/>
              <a:gd name="connsiteY114" fmla="*/ 342066 h 579084"/>
              <a:gd name="connsiteX115" fmla="*/ 459846 w 466610"/>
              <a:gd name="connsiteY115" fmla="*/ 338750 h 579084"/>
              <a:gd name="connsiteX116" fmla="*/ 448572 w 466610"/>
              <a:gd name="connsiteY116" fmla="*/ 338750 h 579084"/>
              <a:gd name="connsiteX117" fmla="*/ 447378 w 466610"/>
              <a:gd name="connsiteY117" fmla="*/ 336495 h 579084"/>
              <a:gd name="connsiteX118" fmla="*/ 445124 w 466610"/>
              <a:gd name="connsiteY118" fmla="*/ 330925 h 579084"/>
              <a:gd name="connsiteX119" fmla="*/ 437298 w 466610"/>
              <a:gd name="connsiteY119" fmla="*/ 316335 h 579084"/>
              <a:gd name="connsiteX120" fmla="*/ 433982 w 466610"/>
              <a:gd name="connsiteY120" fmla="*/ 313019 h 579084"/>
              <a:gd name="connsiteX121" fmla="*/ 427218 w 466610"/>
              <a:gd name="connsiteY121" fmla="*/ 317529 h 579084"/>
              <a:gd name="connsiteX122" fmla="*/ 430534 w 466610"/>
              <a:gd name="connsiteY122" fmla="*/ 322039 h 579084"/>
              <a:gd name="connsiteX123" fmla="*/ 409180 w 466610"/>
              <a:gd name="connsiteY123" fmla="*/ 334374 h 579084"/>
              <a:gd name="connsiteX124" fmla="*/ 412495 w 466610"/>
              <a:gd name="connsiteY124" fmla="*/ 335567 h 579084"/>
              <a:gd name="connsiteX125" fmla="*/ 415811 w 466610"/>
              <a:gd name="connsiteY125" fmla="*/ 340077 h 579084"/>
              <a:gd name="connsiteX126" fmla="*/ 419127 w 466610"/>
              <a:gd name="connsiteY126" fmla="*/ 343393 h 579084"/>
              <a:gd name="connsiteX127" fmla="*/ 415811 w 466610"/>
              <a:gd name="connsiteY127" fmla="*/ 346708 h 579084"/>
              <a:gd name="connsiteX128" fmla="*/ 415811 w 466610"/>
              <a:gd name="connsiteY128" fmla="*/ 351218 h 579084"/>
              <a:gd name="connsiteX129" fmla="*/ 422576 w 466610"/>
              <a:gd name="connsiteY129" fmla="*/ 360237 h 579084"/>
              <a:gd name="connsiteX130" fmla="*/ 425892 w 466610"/>
              <a:gd name="connsiteY130" fmla="*/ 360237 h 579084"/>
              <a:gd name="connsiteX131" fmla="*/ 429208 w 466610"/>
              <a:gd name="connsiteY131" fmla="*/ 363685 h 579084"/>
              <a:gd name="connsiteX132" fmla="*/ 426953 w 466610"/>
              <a:gd name="connsiteY132" fmla="*/ 367001 h 579084"/>
              <a:gd name="connsiteX133" fmla="*/ 428014 w 466610"/>
              <a:gd name="connsiteY133" fmla="*/ 370317 h 579084"/>
              <a:gd name="connsiteX134" fmla="*/ 424698 w 466610"/>
              <a:gd name="connsiteY134" fmla="*/ 371511 h 579084"/>
              <a:gd name="connsiteX135" fmla="*/ 422443 w 466610"/>
              <a:gd name="connsiteY135" fmla="*/ 376020 h 579084"/>
              <a:gd name="connsiteX136" fmla="*/ 421382 w 466610"/>
              <a:gd name="connsiteY136" fmla="*/ 376020 h 579084"/>
              <a:gd name="connsiteX137" fmla="*/ 421382 w 466610"/>
              <a:gd name="connsiteY137" fmla="*/ 374827 h 579084"/>
              <a:gd name="connsiteX138" fmla="*/ 420321 w 466610"/>
              <a:gd name="connsiteY138" fmla="*/ 374827 h 579084"/>
              <a:gd name="connsiteX139" fmla="*/ 418066 w 466610"/>
              <a:gd name="connsiteY139" fmla="*/ 372573 h 579084"/>
              <a:gd name="connsiteX140" fmla="*/ 415811 w 466610"/>
              <a:gd name="connsiteY140" fmla="*/ 372573 h 579084"/>
              <a:gd name="connsiteX141" fmla="*/ 415811 w 466610"/>
              <a:gd name="connsiteY141" fmla="*/ 381592 h 579084"/>
              <a:gd name="connsiteX142" fmla="*/ 413557 w 466610"/>
              <a:gd name="connsiteY142" fmla="*/ 384907 h 579084"/>
              <a:gd name="connsiteX143" fmla="*/ 411302 w 466610"/>
              <a:gd name="connsiteY143" fmla="*/ 391672 h 579084"/>
              <a:gd name="connsiteX144" fmla="*/ 412363 w 466610"/>
              <a:gd name="connsiteY144" fmla="*/ 392733 h 579084"/>
              <a:gd name="connsiteX145" fmla="*/ 413424 w 466610"/>
              <a:gd name="connsiteY145" fmla="*/ 392733 h 579084"/>
              <a:gd name="connsiteX146" fmla="*/ 415679 w 466610"/>
              <a:gd name="connsiteY146" fmla="*/ 393794 h 579084"/>
              <a:gd name="connsiteX147" fmla="*/ 414618 w 466610"/>
              <a:gd name="connsiteY147" fmla="*/ 396048 h 579084"/>
              <a:gd name="connsiteX148" fmla="*/ 419127 w 466610"/>
              <a:gd name="connsiteY148" fmla="*/ 400558 h 579084"/>
              <a:gd name="connsiteX149" fmla="*/ 420188 w 466610"/>
              <a:gd name="connsiteY149" fmla="*/ 407323 h 579084"/>
              <a:gd name="connsiteX150" fmla="*/ 416873 w 466610"/>
              <a:gd name="connsiteY150" fmla="*/ 411832 h 579084"/>
              <a:gd name="connsiteX151" fmla="*/ 417933 w 466610"/>
              <a:gd name="connsiteY151" fmla="*/ 415281 h 579084"/>
              <a:gd name="connsiteX152" fmla="*/ 415679 w 466610"/>
              <a:gd name="connsiteY152" fmla="*/ 420851 h 579084"/>
              <a:gd name="connsiteX153" fmla="*/ 415679 w 466610"/>
              <a:gd name="connsiteY153" fmla="*/ 425361 h 579084"/>
              <a:gd name="connsiteX154" fmla="*/ 414618 w 466610"/>
              <a:gd name="connsiteY154" fmla="*/ 428810 h 579084"/>
              <a:gd name="connsiteX155" fmla="*/ 415679 w 466610"/>
              <a:gd name="connsiteY155" fmla="*/ 431064 h 579084"/>
              <a:gd name="connsiteX156" fmla="*/ 416740 w 466610"/>
              <a:gd name="connsiteY156" fmla="*/ 432126 h 579084"/>
              <a:gd name="connsiteX157" fmla="*/ 416740 w 466610"/>
              <a:gd name="connsiteY157" fmla="*/ 436635 h 579084"/>
              <a:gd name="connsiteX158" fmla="*/ 412230 w 466610"/>
              <a:gd name="connsiteY158" fmla="*/ 434380 h 579084"/>
              <a:gd name="connsiteX159" fmla="*/ 411169 w 466610"/>
              <a:gd name="connsiteY159" fmla="*/ 435441 h 579084"/>
              <a:gd name="connsiteX160" fmla="*/ 409975 w 466610"/>
              <a:gd name="connsiteY160" fmla="*/ 435441 h 579084"/>
              <a:gd name="connsiteX161" fmla="*/ 404405 w 466610"/>
              <a:gd name="connsiteY161" fmla="*/ 428677 h 579084"/>
              <a:gd name="connsiteX162" fmla="*/ 393131 w 466610"/>
              <a:gd name="connsiteY162" fmla="*/ 438757 h 579084"/>
              <a:gd name="connsiteX163" fmla="*/ 389682 w 466610"/>
              <a:gd name="connsiteY163" fmla="*/ 448838 h 579084"/>
              <a:gd name="connsiteX164" fmla="*/ 389682 w 466610"/>
              <a:gd name="connsiteY164" fmla="*/ 463427 h 579084"/>
              <a:gd name="connsiteX165" fmla="*/ 390876 w 466610"/>
              <a:gd name="connsiteY165" fmla="*/ 464489 h 579084"/>
              <a:gd name="connsiteX166" fmla="*/ 390876 w 466610"/>
              <a:gd name="connsiteY166" fmla="*/ 466743 h 579084"/>
              <a:gd name="connsiteX167" fmla="*/ 388621 w 466610"/>
              <a:gd name="connsiteY167" fmla="*/ 471253 h 579084"/>
              <a:gd name="connsiteX168" fmla="*/ 380796 w 466610"/>
              <a:gd name="connsiteY168" fmla="*/ 488097 h 579084"/>
              <a:gd name="connsiteX169" fmla="*/ 381857 w 466610"/>
              <a:gd name="connsiteY169" fmla="*/ 490353 h 579084"/>
              <a:gd name="connsiteX170" fmla="*/ 371776 w 466610"/>
              <a:gd name="connsiteY170" fmla="*/ 491546 h 579084"/>
              <a:gd name="connsiteX171" fmla="*/ 367267 w 466610"/>
              <a:gd name="connsiteY171" fmla="*/ 488230 h 579084"/>
              <a:gd name="connsiteX172" fmla="*/ 366073 w 466610"/>
              <a:gd name="connsiteY172" fmla="*/ 475895 h 579084"/>
              <a:gd name="connsiteX173" fmla="*/ 351483 w 466610"/>
              <a:gd name="connsiteY173" fmla="*/ 453347 h 579084"/>
              <a:gd name="connsiteX174" fmla="*/ 348167 w 466610"/>
              <a:gd name="connsiteY174" fmla="*/ 454541 h 579084"/>
              <a:gd name="connsiteX175" fmla="*/ 339148 w 466610"/>
              <a:gd name="connsiteY175" fmla="*/ 464621 h 579084"/>
              <a:gd name="connsiteX176" fmla="*/ 348167 w 466610"/>
              <a:gd name="connsiteY176" fmla="*/ 471385 h 579084"/>
              <a:gd name="connsiteX177" fmla="*/ 353738 w 466610"/>
              <a:gd name="connsiteY177" fmla="*/ 474701 h 579084"/>
              <a:gd name="connsiteX178" fmla="*/ 355993 w 466610"/>
              <a:gd name="connsiteY178" fmla="*/ 473640 h 579084"/>
              <a:gd name="connsiteX179" fmla="*/ 357054 w 466610"/>
              <a:gd name="connsiteY179" fmla="*/ 478150 h 579084"/>
              <a:gd name="connsiteX180" fmla="*/ 353605 w 466610"/>
              <a:gd name="connsiteY180" fmla="*/ 485975 h 579084"/>
              <a:gd name="connsiteX181" fmla="*/ 342331 w 466610"/>
              <a:gd name="connsiteY181" fmla="*/ 483721 h 579084"/>
              <a:gd name="connsiteX182" fmla="*/ 352412 w 466610"/>
              <a:gd name="connsiteY182" fmla="*/ 501759 h 579084"/>
              <a:gd name="connsiteX183" fmla="*/ 335567 w 466610"/>
              <a:gd name="connsiteY183" fmla="*/ 500565 h 579084"/>
              <a:gd name="connsiteX184" fmla="*/ 315274 w 466610"/>
              <a:gd name="connsiteY184" fmla="*/ 516349 h 579084"/>
              <a:gd name="connsiteX185" fmla="*/ 311825 w 466610"/>
              <a:gd name="connsiteY185" fmla="*/ 516349 h 579084"/>
              <a:gd name="connsiteX186" fmla="*/ 302806 w 466610"/>
              <a:gd name="connsiteY186" fmla="*/ 547783 h 579084"/>
              <a:gd name="connsiteX187" fmla="*/ 299490 w 466610"/>
              <a:gd name="connsiteY187" fmla="*/ 550038 h 579084"/>
              <a:gd name="connsiteX188" fmla="*/ 294981 w 466610"/>
              <a:gd name="connsiteY188" fmla="*/ 545528 h 579084"/>
              <a:gd name="connsiteX189" fmla="*/ 289277 w 466610"/>
              <a:gd name="connsiteY189" fmla="*/ 548844 h 579084"/>
              <a:gd name="connsiteX190" fmla="*/ 278004 w 466610"/>
              <a:gd name="connsiteY190" fmla="*/ 533061 h 579084"/>
              <a:gd name="connsiteX191" fmla="*/ 278004 w 466610"/>
              <a:gd name="connsiteY191" fmla="*/ 525235 h 579084"/>
              <a:gd name="connsiteX192" fmla="*/ 263414 w 466610"/>
              <a:gd name="connsiteY192" fmla="*/ 526429 h 579084"/>
              <a:gd name="connsiteX193" fmla="*/ 263414 w 466610"/>
              <a:gd name="connsiteY193" fmla="*/ 525235 h 579084"/>
              <a:gd name="connsiteX194" fmla="*/ 261159 w 466610"/>
              <a:gd name="connsiteY194" fmla="*/ 525235 h 579084"/>
              <a:gd name="connsiteX195" fmla="*/ 261159 w 466610"/>
              <a:gd name="connsiteY195" fmla="*/ 530806 h 579084"/>
              <a:gd name="connsiteX196" fmla="*/ 256649 w 466610"/>
              <a:gd name="connsiteY196" fmla="*/ 544334 h 579084"/>
              <a:gd name="connsiteX197" fmla="*/ 257710 w 466610"/>
              <a:gd name="connsiteY197" fmla="*/ 548844 h 579084"/>
              <a:gd name="connsiteX198" fmla="*/ 248691 w 466610"/>
              <a:gd name="connsiteY198" fmla="*/ 551099 h 579084"/>
              <a:gd name="connsiteX199" fmla="*/ 246436 w 466610"/>
              <a:gd name="connsiteY199" fmla="*/ 544334 h 579084"/>
              <a:gd name="connsiteX200" fmla="*/ 255455 w 466610"/>
              <a:gd name="connsiteY200" fmla="*/ 533061 h 579084"/>
              <a:gd name="connsiteX201" fmla="*/ 250946 w 466610"/>
              <a:gd name="connsiteY201" fmla="*/ 527490 h 579084"/>
              <a:gd name="connsiteX202" fmla="*/ 237417 w 466610"/>
              <a:gd name="connsiteY202" fmla="*/ 538764 h 579084"/>
              <a:gd name="connsiteX203" fmla="*/ 240733 w 466610"/>
              <a:gd name="connsiteY203" fmla="*/ 559058 h 579084"/>
              <a:gd name="connsiteX204" fmla="*/ 221634 w 466610"/>
              <a:gd name="connsiteY204" fmla="*/ 554548 h 579084"/>
              <a:gd name="connsiteX205" fmla="*/ 227204 w 466610"/>
              <a:gd name="connsiteY205" fmla="*/ 552293 h 579084"/>
              <a:gd name="connsiteX206" fmla="*/ 228265 w 466610"/>
              <a:gd name="connsiteY206" fmla="*/ 550038 h 579084"/>
              <a:gd name="connsiteX207" fmla="*/ 227204 w 466610"/>
              <a:gd name="connsiteY207" fmla="*/ 546590 h 579084"/>
              <a:gd name="connsiteX208" fmla="*/ 226143 w 466610"/>
              <a:gd name="connsiteY208" fmla="*/ 544334 h 579084"/>
              <a:gd name="connsiteX209" fmla="*/ 222827 w 466610"/>
              <a:gd name="connsiteY209" fmla="*/ 536509 h 579084"/>
              <a:gd name="connsiteX210" fmla="*/ 225082 w 466610"/>
              <a:gd name="connsiteY210" fmla="*/ 530806 h 579084"/>
              <a:gd name="connsiteX211" fmla="*/ 187944 w 466610"/>
              <a:gd name="connsiteY211" fmla="*/ 488097 h 579084"/>
              <a:gd name="connsiteX212" fmla="*/ 186883 w 466610"/>
              <a:gd name="connsiteY212" fmla="*/ 489159 h 579084"/>
              <a:gd name="connsiteX213" fmla="*/ 187944 w 466610"/>
              <a:gd name="connsiteY213" fmla="*/ 492474 h 579084"/>
              <a:gd name="connsiteX214" fmla="*/ 191260 w 466610"/>
              <a:gd name="connsiteY214" fmla="*/ 500300 h 579084"/>
              <a:gd name="connsiteX215" fmla="*/ 182241 w 466610"/>
              <a:gd name="connsiteY215" fmla="*/ 504809 h 579084"/>
              <a:gd name="connsiteX216" fmla="*/ 182241 w 466610"/>
              <a:gd name="connsiteY216" fmla="*/ 509319 h 579084"/>
              <a:gd name="connsiteX217" fmla="*/ 181047 w 466610"/>
              <a:gd name="connsiteY217" fmla="*/ 510380 h 579084"/>
              <a:gd name="connsiteX218" fmla="*/ 179853 w 466610"/>
              <a:gd name="connsiteY218" fmla="*/ 510380 h 579084"/>
              <a:gd name="connsiteX219" fmla="*/ 178792 w 466610"/>
              <a:gd name="connsiteY219" fmla="*/ 511574 h 579084"/>
              <a:gd name="connsiteX220" fmla="*/ 179853 w 466610"/>
              <a:gd name="connsiteY220" fmla="*/ 514890 h 579084"/>
              <a:gd name="connsiteX221" fmla="*/ 179853 w 466610"/>
              <a:gd name="connsiteY221" fmla="*/ 517144 h 579084"/>
              <a:gd name="connsiteX222" fmla="*/ 178792 w 466610"/>
              <a:gd name="connsiteY222" fmla="*/ 518206 h 579084"/>
              <a:gd name="connsiteX223" fmla="*/ 174283 w 466610"/>
              <a:gd name="connsiteY223" fmla="*/ 518206 h 579084"/>
              <a:gd name="connsiteX224" fmla="*/ 170834 w 466610"/>
              <a:gd name="connsiteY224" fmla="*/ 515951 h 579084"/>
              <a:gd name="connsiteX225" fmla="*/ 164070 w 466610"/>
              <a:gd name="connsiteY225" fmla="*/ 514757 h 579084"/>
              <a:gd name="connsiteX226" fmla="*/ 155051 w 466610"/>
              <a:gd name="connsiteY226" fmla="*/ 530541 h 579084"/>
              <a:gd name="connsiteX227" fmla="*/ 152796 w 466610"/>
              <a:gd name="connsiteY227" fmla="*/ 537305 h 579084"/>
              <a:gd name="connsiteX228" fmla="*/ 111148 w 466610"/>
              <a:gd name="connsiteY228" fmla="*/ 539560 h 579084"/>
              <a:gd name="connsiteX229" fmla="*/ 108894 w 466610"/>
              <a:gd name="connsiteY229" fmla="*/ 532795 h 579084"/>
              <a:gd name="connsiteX230" fmla="*/ 103323 w 466610"/>
              <a:gd name="connsiteY230" fmla="*/ 527225 h 579084"/>
              <a:gd name="connsiteX231" fmla="*/ 98813 w 466610"/>
              <a:gd name="connsiteY231" fmla="*/ 524970 h 579084"/>
              <a:gd name="connsiteX232" fmla="*/ 96558 w 466610"/>
              <a:gd name="connsiteY232" fmla="*/ 521654 h 579084"/>
              <a:gd name="connsiteX233" fmla="*/ 93242 w 466610"/>
              <a:gd name="connsiteY233" fmla="*/ 512635 h 579084"/>
              <a:gd name="connsiteX234" fmla="*/ 80908 w 466610"/>
              <a:gd name="connsiteY234" fmla="*/ 523909 h 579084"/>
              <a:gd name="connsiteX235" fmla="*/ 78653 w 466610"/>
              <a:gd name="connsiteY235" fmla="*/ 530673 h 579084"/>
              <a:gd name="connsiteX236" fmla="*/ 80908 w 466610"/>
              <a:gd name="connsiteY236" fmla="*/ 531867 h 579084"/>
              <a:gd name="connsiteX237" fmla="*/ 90988 w 466610"/>
              <a:gd name="connsiteY237" fmla="*/ 553222 h 579084"/>
              <a:gd name="connsiteX238" fmla="*/ 93242 w 466610"/>
              <a:gd name="connsiteY238" fmla="*/ 555476 h 579084"/>
              <a:gd name="connsiteX239" fmla="*/ 92182 w 466610"/>
              <a:gd name="connsiteY239" fmla="*/ 558792 h 579084"/>
              <a:gd name="connsiteX240" fmla="*/ 94437 w 466610"/>
              <a:gd name="connsiteY240" fmla="*/ 562241 h 579084"/>
              <a:gd name="connsiteX241" fmla="*/ 89927 w 466610"/>
              <a:gd name="connsiteY241" fmla="*/ 564495 h 579084"/>
              <a:gd name="connsiteX242" fmla="*/ 86611 w 466610"/>
              <a:gd name="connsiteY242" fmla="*/ 567811 h 579084"/>
              <a:gd name="connsiteX243" fmla="*/ 88866 w 466610"/>
              <a:gd name="connsiteY243" fmla="*/ 570066 h 579084"/>
              <a:gd name="connsiteX244" fmla="*/ 87805 w 466610"/>
              <a:gd name="connsiteY244" fmla="*/ 572321 h 579084"/>
              <a:gd name="connsiteX245" fmla="*/ 87805 w 466610"/>
              <a:gd name="connsiteY245" fmla="*/ 574576 h 579084"/>
              <a:gd name="connsiteX246" fmla="*/ 83295 w 466610"/>
              <a:gd name="connsiteY246" fmla="*/ 579085 h 579084"/>
              <a:gd name="connsiteX247" fmla="*/ 81040 w 466610"/>
              <a:gd name="connsiteY247" fmla="*/ 578024 h 579084"/>
              <a:gd name="connsiteX248" fmla="*/ 79847 w 466610"/>
              <a:gd name="connsiteY248" fmla="*/ 572453 h 579084"/>
              <a:gd name="connsiteX249" fmla="*/ 77592 w 466610"/>
              <a:gd name="connsiteY249" fmla="*/ 570198 h 579084"/>
              <a:gd name="connsiteX250" fmla="*/ 73082 w 466610"/>
              <a:gd name="connsiteY250" fmla="*/ 564628 h 579084"/>
              <a:gd name="connsiteX251" fmla="*/ 70828 w 466610"/>
              <a:gd name="connsiteY251" fmla="*/ 558925 h 579084"/>
              <a:gd name="connsiteX252" fmla="*/ 50534 w 466610"/>
              <a:gd name="connsiteY252" fmla="*/ 545396 h 579084"/>
              <a:gd name="connsiteX253" fmla="*/ 37005 w 466610"/>
              <a:gd name="connsiteY253" fmla="*/ 528551 h 579084"/>
              <a:gd name="connsiteX254" fmla="*/ 34751 w 466610"/>
              <a:gd name="connsiteY254" fmla="*/ 525235 h 579084"/>
              <a:gd name="connsiteX255" fmla="*/ 33689 w 466610"/>
              <a:gd name="connsiteY255" fmla="*/ 517410 h 579084"/>
              <a:gd name="connsiteX256" fmla="*/ 37005 w 466610"/>
              <a:gd name="connsiteY256" fmla="*/ 510645 h 579084"/>
              <a:gd name="connsiteX257" fmla="*/ 35812 w 466610"/>
              <a:gd name="connsiteY257" fmla="*/ 503881 h 579084"/>
              <a:gd name="connsiteX258" fmla="*/ 51595 w 466610"/>
              <a:gd name="connsiteY258" fmla="*/ 471253 h 579084"/>
              <a:gd name="connsiteX259" fmla="*/ 50534 w 466610"/>
              <a:gd name="connsiteY259" fmla="*/ 464489 h 579084"/>
              <a:gd name="connsiteX260" fmla="*/ 38199 w 466610"/>
              <a:gd name="connsiteY260" fmla="*/ 458917 h 579084"/>
              <a:gd name="connsiteX261" fmla="*/ 32629 w 466610"/>
              <a:gd name="connsiteY261" fmla="*/ 462366 h 579084"/>
              <a:gd name="connsiteX262" fmla="*/ 31435 w 466610"/>
              <a:gd name="connsiteY262" fmla="*/ 458917 h 579084"/>
              <a:gd name="connsiteX263" fmla="*/ 28119 w 466610"/>
              <a:gd name="connsiteY263" fmla="*/ 457857 h 579084"/>
              <a:gd name="connsiteX264" fmla="*/ 23609 w 466610"/>
              <a:gd name="connsiteY264" fmla="*/ 450031 h 579084"/>
              <a:gd name="connsiteX265" fmla="*/ 24803 w 466610"/>
              <a:gd name="connsiteY265" fmla="*/ 443266 h 579084"/>
              <a:gd name="connsiteX266" fmla="*/ 25864 w 466610"/>
              <a:gd name="connsiteY266" fmla="*/ 443266 h 579084"/>
              <a:gd name="connsiteX267" fmla="*/ 30374 w 466610"/>
              <a:gd name="connsiteY267" fmla="*/ 438757 h 579084"/>
              <a:gd name="connsiteX268" fmla="*/ 33689 w 466610"/>
              <a:gd name="connsiteY268" fmla="*/ 439818 h 579084"/>
              <a:gd name="connsiteX269" fmla="*/ 35944 w 466610"/>
              <a:gd name="connsiteY269" fmla="*/ 442073 h 579084"/>
              <a:gd name="connsiteX270" fmla="*/ 37138 w 466610"/>
              <a:gd name="connsiteY270" fmla="*/ 440879 h 579084"/>
              <a:gd name="connsiteX271" fmla="*/ 37138 w 466610"/>
              <a:gd name="connsiteY271" fmla="*/ 438625 h 579084"/>
              <a:gd name="connsiteX272" fmla="*/ 40454 w 466610"/>
              <a:gd name="connsiteY272" fmla="*/ 436370 h 579084"/>
              <a:gd name="connsiteX273" fmla="*/ 40454 w 466610"/>
              <a:gd name="connsiteY273" fmla="*/ 434115 h 579084"/>
              <a:gd name="connsiteX274" fmla="*/ 42709 w 466610"/>
              <a:gd name="connsiteY274" fmla="*/ 434115 h 579084"/>
              <a:gd name="connsiteX275" fmla="*/ 42709 w 466610"/>
              <a:gd name="connsiteY275" fmla="*/ 429605 h 579084"/>
              <a:gd name="connsiteX276" fmla="*/ 51728 w 466610"/>
              <a:gd name="connsiteY276" fmla="*/ 425096 h 579084"/>
              <a:gd name="connsiteX277" fmla="*/ 55176 w 466610"/>
              <a:gd name="connsiteY277" fmla="*/ 417270 h 579084"/>
              <a:gd name="connsiteX278" fmla="*/ 19232 w 466610"/>
              <a:gd name="connsiteY278" fmla="*/ 386897 h 579084"/>
              <a:gd name="connsiteX279" fmla="*/ 9152 w 466610"/>
              <a:gd name="connsiteY279" fmla="*/ 389152 h 579084"/>
              <a:gd name="connsiteX280" fmla="*/ 3449 w 466610"/>
              <a:gd name="connsiteY280" fmla="*/ 383581 h 579084"/>
              <a:gd name="connsiteX281" fmla="*/ 3449 w 466610"/>
              <a:gd name="connsiteY281" fmla="*/ 381326 h 579084"/>
              <a:gd name="connsiteX282" fmla="*/ 1194 w 466610"/>
              <a:gd name="connsiteY282" fmla="*/ 377877 h 579084"/>
              <a:gd name="connsiteX283" fmla="*/ 0 w 466610"/>
              <a:gd name="connsiteY283" fmla="*/ 373368 h 579084"/>
              <a:gd name="connsiteX284" fmla="*/ 53983 w 466610"/>
              <a:gd name="connsiteY284" fmla="*/ 376684 h 579084"/>
              <a:gd name="connsiteX285" fmla="*/ 55044 w 466610"/>
              <a:gd name="connsiteY285" fmla="*/ 372174 h 579084"/>
              <a:gd name="connsiteX286" fmla="*/ 52789 w 466610"/>
              <a:gd name="connsiteY286" fmla="*/ 364349 h 579084"/>
              <a:gd name="connsiteX287" fmla="*/ 51595 w 466610"/>
              <a:gd name="connsiteY287" fmla="*/ 362094 h 579084"/>
              <a:gd name="connsiteX288" fmla="*/ 87539 w 466610"/>
              <a:gd name="connsiteY288" fmla="*/ 373368 h 579084"/>
              <a:gd name="connsiteX289" fmla="*/ 102129 w 466610"/>
              <a:gd name="connsiteY289" fmla="*/ 356523 h 579084"/>
              <a:gd name="connsiteX290" fmla="*/ 104384 w 466610"/>
              <a:gd name="connsiteY290" fmla="*/ 358778 h 579084"/>
              <a:gd name="connsiteX291" fmla="*/ 105578 w 466610"/>
              <a:gd name="connsiteY291" fmla="*/ 356523 h 579084"/>
              <a:gd name="connsiteX292" fmla="*/ 104384 w 466610"/>
              <a:gd name="connsiteY292" fmla="*/ 355462 h 579084"/>
              <a:gd name="connsiteX293" fmla="*/ 107700 w 466610"/>
              <a:gd name="connsiteY293" fmla="*/ 349759 h 579084"/>
              <a:gd name="connsiteX294" fmla="*/ 105445 w 466610"/>
              <a:gd name="connsiteY294" fmla="*/ 347504 h 579084"/>
              <a:gd name="connsiteX295" fmla="*/ 99874 w 466610"/>
              <a:gd name="connsiteY295" fmla="*/ 356523 h 579084"/>
              <a:gd name="connsiteX296" fmla="*/ 93110 w 466610"/>
              <a:gd name="connsiteY296" fmla="*/ 363288 h 579084"/>
              <a:gd name="connsiteX297" fmla="*/ 86346 w 466610"/>
              <a:gd name="connsiteY297" fmla="*/ 362094 h 579084"/>
              <a:gd name="connsiteX298" fmla="*/ 81836 w 466610"/>
              <a:gd name="connsiteY298" fmla="*/ 355329 h 579084"/>
              <a:gd name="connsiteX299" fmla="*/ 72817 w 466610"/>
              <a:gd name="connsiteY299" fmla="*/ 348566 h 579084"/>
              <a:gd name="connsiteX300" fmla="*/ 67246 w 466610"/>
              <a:gd name="connsiteY300" fmla="*/ 341801 h 579084"/>
              <a:gd name="connsiteX301" fmla="*/ 59421 w 466610"/>
              <a:gd name="connsiteY301" fmla="*/ 338485 h 579084"/>
              <a:gd name="connsiteX302" fmla="*/ 58360 w 466610"/>
              <a:gd name="connsiteY302" fmla="*/ 329466 h 579084"/>
              <a:gd name="connsiteX303" fmla="*/ 60614 w 466610"/>
              <a:gd name="connsiteY303" fmla="*/ 319386 h 579084"/>
              <a:gd name="connsiteX304" fmla="*/ 76398 w 466610"/>
              <a:gd name="connsiteY304" fmla="*/ 304795 h 579084"/>
              <a:gd name="connsiteX305" fmla="*/ 62869 w 466610"/>
              <a:gd name="connsiteY305" fmla="*/ 285696 h 579084"/>
              <a:gd name="connsiteX306" fmla="*/ 63930 w 466610"/>
              <a:gd name="connsiteY306" fmla="*/ 247497 h 579084"/>
              <a:gd name="connsiteX307" fmla="*/ 51595 w 466610"/>
              <a:gd name="connsiteY307" fmla="*/ 193515 h 579084"/>
              <a:gd name="connsiteX308" fmla="*/ 58360 w 466610"/>
              <a:gd name="connsiteY308" fmla="*/ 162081 h 579084"/>
              <a:gd name="connsiteX309" fmla="*/ 9948 w 466610"/>
              <a:gd name="connsiteY309" fmla="*/ 64196 h 579084"/>
              <a:gd name="connsiteX310" fmla="*/ 35812 w 466610"/>
              <a:gd name="connsiteY310" fmla="*/ 41648 h 579084"/>
              <a:gd name="connsiteX311" fmla="*/ 32496 w 466610"/>
              <a:gd name="connsiteY311" fmla="*/ 34883 h 579084"/>
              <a:gd name="connsiteX312" fmla="*/ 37005 w 466610"/>
              <a:gd name="connsiteY312" fmla="*/ 20294 h 579084"/>
              <a:gd name="connsiteX313" fmla="*/ 44831 w 466610"/>
              <a:gd name="connsiteY313" fmla="*/ 13529 h 579084"/>
              <a:gd name="connsiteX314" fmla="*/ 47086 w 466610"/>
              <a:gd name="connsiteY314" fmla="*/ 12335 h 579084"/>
              <a:gd name="connsiteX315" fmla="*/ 48147 w 466610"/>
              <a:gd name="connsiteY315" fmla="*/ 12335 h 579084"/>
              <a:gd name="connsiteX316" fmla="*/ 53717 w 466610"/>
              <a:gd name="connsiteY316" fmla="*/ 0 h 57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Lst>
            <a:rect l="l" t="t" r="r" b="b"/>
            <a:pathLst>
              <a:path w="466610" h="579084">
                <a:moveTo>
                  <a:pt x="55972" y="796"/>
                </a:moveTo>
                <a:lnTo>
                  <a:pt x="95365" y="48014"/>
                </a:lnTo>
                <a:lnTo>
                  <a:pt x="102129" y="86213"/>
                </a:lnTo>
                <a:lnTo>
                  <a:pt x="102129" y="87407"/>
                </a:lnTo>
                <a:lnTo>
                  <a:pt x="101068" y="92977"/>
                </a:lnTo>
                <a:lnTo>
                  <a:pt x="101068" y="97487"/>
                </a:lnTo>
                <a:lnTo>
                  <a:pt x="100007" y="100802"/>
                </a:lnTo>
                <a:lnTo>
                  <a:pt x="101068" y="105312"/>
                </a:lnTo>
                <a:lnTo>
                  <a:pt x="123616" y="133431"/>
                </a:lnTo>
                <a:lnTo>
                  <a:pt x="129187" y="132238"/>
                </a:lnTo>
                <a:lnTo>
                  <a:pt x="131441" y="132238"/>
                </a:lnTo>
                <a:lnTo>
                  <a:pt x="134757" y="133431"/>
                </a:lnTo>
                <a:lnTo>
                  <a:pt x="139267" y="137941"/>
                </a:lnTo>
                <a:lnTo>
                  <a:pt x="142583" y="142450"/>
                </a:lnTo>
                <a:lnTo>
                  <a:pt x="148286" y="144705"/>
                </a:lnTo>
                <a:lnTo>
                  <a:pt x="168580" y="128922"/>
                </a:lnTo>
                <a:lnTo>
                  <a:pt x="165131" y="126666"/>
                </a:lnTo>
                <a:lnTo>
                  <a:pt x="164070" y="124412"/>
                </a:lnTo>
                <a:lnTo>
                  <a:pt x="191127" y="123351"/>
                </a:lnTo>
                <a:lnTo>
                  <a:pt x="191127" y="124412"/>
                </a:lnTo>
                <a:lnTo>
                  <a:pt x="192321" y="124412"/>
                </a:lnTo>
                <a:lnTo>
                  <a:pt x="192321" y="125473"/>
                </a:lnTo>
                <a:lnTo>
                  <a:pt x="193382" y="127728"/>
                </a:lnTo>
                <a:lnTo>
                  <a:pt x="193382" y="128922"/>
                </a:lnTo>
                <a:lnTo>
                  <a:pt x="194443" y="128922"/>
                </a:lnTo>
                <a:lnTo>
                  <a:pt x="195637" y="131176"/>
                </a:lnTo>
                <a:lnTo>
                  <a:pt x="196698" y="131176"/>
                </a:lnTo>
                <a:lnTo>
                  <a:pt x="197759" y="132238"/>
                </a:lnTo>
                <a:lnTo>
                  <a:pt x="197759" y="133431"/>
                </a:lnTo>
                <a:lnTo>
                  <a:pt x="198820" y="134492"/>
                </a:lnTo>
                <a:lnTo>
                  <a:pt x="198820" y="135554"/>
                </a:lnTo>
                <a:lnTo>
                  <a:pt x="202136" y="135554"/>
                </a:lnTo>
                <a:lnTo>
                  <a:pt x="202136" y="136747"/>
                </a:lnTo>
                <a:lnTo>
                  <a:pt x="204391" y="137808"/>
                </a:lnTo>
                <a:lnTo>
                  <a:pt x="205452" y="137808"/>
                </a:lnTo>
                <a:lnTo>
                  <a:pt x="205452" y="139001"/>
                </a:lnTo>
                <a:lnTo>
                  <a:pt x="209962" y="139001"/>
                </a:lnTo>
                <a:lnTo>
                  <a:pt x="209962" y="140063"/>
                </a:lnTo>
                <a:lnTo>
                  <a:pt x="214471" y="140063"/>
                </a:lnTo>
                <a:lnTo>
                  <a:pt x="214471" y="143511"/>
                </a:lnTo>
                <a:lnTo>
                  <a:pt x="215665" y="144573"/>
                </a:lnTo>
                <a:lnTo>
                  <a:pt x="216726" y="144573"/>
                </a:lnTo>
                <a:lnTo>
                  <a:pt x="217787" y="145633"/>
                </a:lnTo>
                <a:lnTo>
                  <a:pt x="218848" y="145633"/>
                </a:lnTo>
                <a:lnTo>
                  <a:pt x="218848" y="146827"/>
                </a:lnTo>
                <a:lnTo>
                  <a:pt x="221103" y="147889"/>
                </a:lnTo>
                <a:lnTo>
                  <a:pt x="222164" y="149082"/>
                </a:lnTo>
                <a:lnTo>
                  <a:pt x="223358" y="149082"/>
                </a:lnTo>
                <a:lnTo>
                  <a:pt x="223358" y="147889"/>
                </a:lnTo>
                <a:lnTo>
                  <a:pt x="224419" y="147889"/>
                </a:lnTo>
                <a:lnTo>
                  <a:pt x="226674" y="150143"/>
                </a:lnTo>
                <a:lnTo>
                  <a:pt x="228928" y="150143"/>
                </a:lnTo>
                <a:lnTo>
                  <a:pt x="229990" y="151336"/>
                </a:lnTo>
                <a:lnTo>
                  <a:pt x="231183" y="151336"/>
                </a:lnTo>
                <a:lnTo>
                  <a:pt x="231183" y="152398"/>
                </a:lnTo>
                <a:lnTo>
                  <a:pt x="232244" y="152398"/>
                </a:lnTo>
                <a:lnTo>
                  <a:pt x="232244" y="153459"/>
                </a:lnTo>
                <a:lnTo>
                  <a:pt x="233306" y="154652"/>
                </a:lnTo>
                <a:lnTo>
                  <a:pt x="238876" y="157968"/>
                </a:lnTo>
                <a:lnTo>
                  <a:pt x="241131" y="162478"/>
                </a:lnTo>
                <a:lnTo>
                  <a:pt x="243386" y="162478"/>
                </a:lnTo>
                <a:lnTo>
                  <a:pt x="245641" y="164733"/>
                </a:lnTo>
                <a:lnTo>
                  <a:pt x="248956" y="172558"/>
                </a:lnTo>
                <a:lnTo>
                  <a:pt x="255721" y="178129"/>
                </a:lnTo>
                <a:lnTo>
                  <a:pt x="260230" y="175874"/>
                </a:lnTo>
                <a:lnTo>
                  <a:pt x="293920" y="209563"/>
                </a:lnTo>
                <a:lnTo>
                  <a:pt x="323232" y="192719"/>
                </a:lnTo>
                <a:lnTo>
                  <a:pt x="329996" y="194974"/>
                </a:lnTo>
                <a:lnTo>
                  <a:pt x="342331" y="193780"/>
                </a:lnTo>
                <a:lnTo>
                  <a:pt x="343525" y="197228"/>
                </a:lnTo>
                <a:lnTo>
                  <a:pt x="349229" y="198290"/>
                </a:lnTo>
                <a:lnTo>
                  <a:pt x="353738" y="205054"/>
                </a:lnTo>
                <a:lnTo>
                  <a:pt x="363819" y="212879"/>
                </a:lnTo>
                <a:lnTo>
                  <a:pt x="376153" y="215135"/>
                </a:lnTo>
                <a:lnTo>
                  <a:pt x="381724" y="210625"/>
                </a:lnTo>
                <a:lnTo>
                  <a:pt x="386234" y="212879"/>
                </a:lnTo>
                <a:lnTo>
                  <a:pt x="387295" y="210625"/>
                </a:lnTo>
                <a:lnTo>
                  <a:pt x="391804" y="212879"/>
                </a:lnTo>
                <a:lnTo>
                  <a:pt x="392866" y="203860"/>
                </a:lnTo>
                <a:lnTo>
                  <a:pt x="395120" y="203860"/>
                </a:lnTo>
                <a:lnTo>
                  <a:pt x="400691" y="211686"/>
                </a:lnTo>
                <a:lnTo>
                  <a:pt x="407455" y="198157"/>
                </a:lnTo>
                <a:lnTo>
                  <a:pt x="411965" y="195902"/>
                </a:lnTo>
                <a:lnTo>
                  <a:pt x="413026" y="185822"/>
                </a:lnTo>
                <a:lnTo>
                  <a:pt x="415281" y="185822"/>
                </a:lnTo>
                <a:lnTo>
                  <a:pt x="425361" y="189271"/>
                </a:lnTo>
                <a:lnTo>
                  <a:pt x="429871" y="202799"/>
                </a:lnTo>
                <a:lnTo>
                  <a:pt x="428810" y="203860"/>
                </a:lnTo>
                <a:lnTo>
                  <a:pt x="422045" y="207309"/>
                </a:lnTo>
                <a:lnTo>
                  <a:pt x="424300" y="210625"/>
                </a:lnTo>
                <a:lnTo>
                  <a:pt x="422045" y="216195"/>
                </a:lnTo>
                <a:lnTo>
                  <a:pt x="422045" y="218451"/>
                </a:lnTo>
                <a:lnTo>
                  <a:pt x="420984" y="220705"/>
                </a:lnTo>
                <a:lnTo>
                  <a:pt x="424300" y="224021"/>
                </a:lnTo>
                <a:lnTo>
                  <a:pt x="427616" y="222960"/>
                </a:lnTo>
                <a:lnTo>
                  <a:pt x="429871" y="224021"/>
                </a:lnTo>
                <a:lnTo>
                  <a:pt x="432126" y="228530"/>
                </a:lnTo>
                <a:lnTo>
                  <a:pt x="447909" y="244314"/>
                </a:lnTo>
                <a:lnTo>
                  <a:pt x="449103" y="248824"/>
                </a:lnTo>
                <a:lnTo>
                  <a:pt x="459183" y="264607"/>
                </a:lnTo>
                <a:lnTo>
                  <a:pt x="447909" y="281452"/>
                </a:lnTo>
                <a:lnTo>
                  <a:pt x="451225" y="281452"/>
                </a:lnTo>
                <a:lnTo>
                  <a:pt x="451225" y="288216"/>
                </a:lnTo>
                <a:lnTo>
                  <a:pt x="454541" y="299490"/>
                </a:lnTo>
                <a:lnTo>
                  <a:pt x="454541" y="301745"/>
                </a:lnTo>
                <a:lnTo>
                  <a:pt x="457857" y="306255"/>
                </a:lnTo>
                <a:lnTo>
                  <a:pt x="458918" y="307448"/>
                </a:lnTo>
                <a:lnTo>
                  <a:pt x="458918" y="317529"/>
                </a:lnTo>
                <a:lnTo>
                  <a:pt x="459979" y="317529"/>
                </a:lnTo>
                <a:lnTo>
                  <a:pt x="459979" y="318590"/>
                </a:lnTo>
                <a:lnTo>
                  <a:pt x="462234" y="320844"/>
                </a:lnTo>
                <a:lnTo>
                  <a:pt x="465549" y="328670"/>
                </a:lnTo>
                <a:lnTo>
                  <a:pt x="466611" y="331986"/>
                </a:lnTo>
                <a:lnTo>
                  <a:pt x="466611" y="343260"/>
                </a:lnTo>
                <a:lnTo>
                  <a:pt x="462101" y="342066"/>
                </a:lnTo>
                <a:lnTo>
                  <a:pt x="459846" y="338750"/>
                </a:lnTo>
                <a:lnTo>
                  <a:pt x="448572" y="338750"/>
                </a:lnTo>
                <a:lnTo>
                  <a:pt x="447378" y="336495"/>
                </a:lnTo>
                <a:lnTo>
                  <a:pt x="445124" y="330925"/>
                </a:lnTo>
                <a:lnTo>
                  <a:pt x="437298" y="316335"/>
                </a:lnTo>
                <a:lnTo>
                  <a:pt x="433982" y="313019"/>
                </a:lnTo>
                <a:lnTo>
                  <a:pt x="427218" y="317529"/>
                </a:lnTo>
                <a:lnTo>
                  <a:pt x="430534" y="322039"/>
                </a:lnTo>
                <a:lnTo>
                  <a:pt x="409180" y="334374"/>
                </a:lnTo>
                <a:lnTo>
                  <a:pt x="412495" y="335567"/>
                </a:lnTo>
                <a:lnTo>
                  <a:pt x="415811" y="340077"/>
                </a:lnTo>
                <a:lnTo>
                  <a:pt x="419127" y="343393"/>
                </a:lnTo>
                <a:lnTo>
                  <a:pt x="415811" y="346708"/>
                </a:lnTo>
                <a:lnTo>
                  <a:pt x="415811" y="351218"/>
                </a:lnTo>
                <a:lnTo>
                  <a:pt x="422576" y="360237"/>
                </a:lnTo>
                <a:lnTo>
                  <a:pt x="425892" y="360237"/>
                </a:lnTo>
                <a:lnTo>
                  <a:pt x="429208" y="363685"/>
                </a:lnTo>
                <a:lnTo>
                  <a:pt x="426953" y="367001"/>
                </a:lnTo>
                <a:lnTo>
                  <a:pt x="428014" y="370317"/>
                </a:lnTo>
                <a:lnTo>
                  <a:pt x="424698" y="371511"/>
                </a:lnTo>
                <a:lnTo>
                  <a:pt x="422443" y="376020"/>
                </a:lnTo>
                <a:lnTo>
                  <a:pt x="421382" y="376020"/>
                </a:lnTo>
                <a:lnTo>
                  <a:pt x="421382" y="374827"/>
                </a:lnTo>
                <a:lnTo>
                  <a:pt x="420321" y="374827"/>
                </a:lnTo>
                <a:lnTo>
                  <a:pt x="418066" y="372573"/>
                </a:lnTo>
                <a:lnTo>
                  <a:pt x="415811" y="372573"/>
                </a:lnTo>
                <a:lnTo>
                  <a:pt x="415811" y="381592"/>
                </a:lnTo>
                <a:lnTo>
                  <a:pt x="413557" y="384907"/>
                </a:lnTo>
                <a:lnTo>
                  <a:pt x="411302" y="391672"/>
                </a:lnTo>
                <a:lnTo>
                  <a:pt x="412363" y="392733"/>
                </a:lnTo>
                <a:lnTo>
                  <a:pt x="413424" y="392733"/>
                </a:lnTo>
                <a:lnTo>
                  <a:pt x="415679" y="393794"/>
                </a:lnTo>
                <a:lnTo>
                  <a:pt x="414618" y="396048"/>
                </a:lnTo>
                <a:lnTo>
                  <a:pt x="419127" y="400558"/>
                </a:lnTo>
                <a:lnTo>
                  <a:pt x="420188" y="407323"/>
                </a:lnTo>
                <a:lnTo>
                  <a:pt x="416873" y="411832"/>
                </a:lnTo>
                <a:lnTo>
                  <a:pt x="417933" y="415281"/>
                </a:lnTo>
                <a:lnTo>
                  <a:pt x="415679" y="420851"/>
                </a:lnTo>
                <a:lnTo>
                  <a:pt x="415679" y="425361"/>
                </a:lnTo>
                <a:lnTo>
                  <a:pt x="414618" y="428810"/>
                </a:lnTo>
                <a:lnTo>
                  <a:pt x="415679" y="431064"/>
                </a:lnTo>
                <a:lnTo>
                  <a:pt x="416740" y="432126"/>
                </a:lnTo>
                <a:lnTo>
                  <a:pt x="416740" y="436635"/>
                </a:lnTo>
                <a:lnTo>
                  <a:pt x="412230" y="434380"/>
                </a:lnTo>
                <a:lnTo>
                  <a:pt x="411169" y="435441"/>
                </a:lnTo>
                <a:lnTo>
                  <a:pt x="409975" y="435441"/>
                </a:lnTo>
                <a:lnTo>
                  <a:pt x="404405" y="428677"/>
                </a:lnTo>
                <a:lnTo>
                  <a:pt x="393131" y="438757"/>
                </a:lnTo>
                <a:lnTo>
                  <a:pt x="389682" y="448838"/>
                </a:lnTo>
                <a:lnTo>
                  <a:pt x="389682" y="463427"/>
                </a:lnTo>
                <a:lnTo>
                  <a:pt x="390876" y="464489"/>
                </a:lnTo>
                <a:lnTo>
                  <a:pt x="390876" y="466743"/>
                </a:lnTo>
                <a:lnTo>
                  <a:pt x="388621" y="471253"/>
                </a:lnTo>
                <a:lnTo>
                  <a:pt x="380796" y="488097"/>
                </a:lnTo>
                <a:lnTo>
                  <a:pt x="381857" y="490353"/>
                </a:lnTo>
                <a:lnTo>
                  <a:pt x="371776" y="491546"/>
                </a:lnTo>
                <a:lnTo>
                  <a:pt x="367267" y="488230"/>
                </a:lnTo>
                <a:lnTo>
                  <a:pt x="366073" y="475895"/>
                </a:lnTo>
                <a:lnTo>
                  <a:pt x="351483" y="453347"/>
                </a:lnTo>
                <a:lnTo>
                  <a:pt x="348167" y="454541"/>
                </a:lnTo>
                <a:lnTo>
                  <a:pt x="339148" y="464621"/>
                </a:lnTo>
                <a:lnTo>
                  <a:pt x="348167" y="471385"/>
                </a:lnTo>
                <a:lnTo>
                  <a:pt x="353738" y="474701"/>
                </a:lnTo>
                <a:lnTo>
                  <a:pt x="355993" y="473640"/>
                </a:lnTo>
                <a:lnTo>
                  <a:pt x="357054" y="478150"/>
                </a:lnTo>
                <a:lnTo>
                  <a:pt x="353605" y="485975"/>
                </a:lnTo>
                <a:lnTo>
                  <a:pt x="342331" y="483721"/>
                </a:lnTo>
                <a:lnTo>
                  <a:pt x="352412" y="501759"/>
                </a:lnTo>
                <a:lnTo>
                  <a:pt x="335567" y="500565"/>
                </a:lnTo>
                <a:lnTo>
                  <a:pt x="315274" y="516349"/>
                </a:lnTo>
                <a:lnTo>
                  <a:pt x="311825" y="516349"/>
                </a:lnTo>
                <a:lnTo>
                  <a:pt x="302806" y="547783"/>
                </a:lnTo>
                <a:lnTo>
                  <a:pt x="299490" y="550038"/>
                </a:lnTo>
                <a:lnTo>
                  <a:pt x="294981" y="545528"/>
                </a:lnTo>
                <a:lnTo>
                  <a:pt x="289277" y="548844"/>
                </a:lnTo>
                <a:lnTo>
                  <a:pt x="278004" y="533061"/>
                </a:lnTo>
                <a:lnTo>
                  <a:pt x="278004" y="525235"/>
                </a:lnTo>
                <a:lnTo>
                  <a:pt x="263414" y="526429"/>
                </a:lnTo>
                <a:lnTo>
                  <a:pt x="263414" y="525235"/>
                </a:lnTo>
                <a:lnTo>
                  <a:pt x="261159" y="525235"/>
                </a:lnTo>
                <a:lnTo>
                  <a:pt x="261159" y="530806"/>
                </a:lnTo>
                <a:lnTo>
                  <a:pt x="256649" y="544334"/>
                </a:lnTo>
                <a:lnTo>
                  <a:pt x="257710" y="548844"/>
                </a:lnTo>
                <a:lnTo>
                  <a:pt x="248691" y="551099"/>
                </a:lnTo>
                <a:lnTo>
                  <a:pt x="246436" y="544334"/>
                </a:lnTo>
                <a:lnTo>
                  <a:pt x="255455" y="533061"/>
                </a:lnTo>
                <a:lnTo>
                  <a:pt x="250946" y="527490"/>
                </a:lnTo>
                <a:lnTo>
                  <a:pt x="237417" y="538764"/>
                </a:lnTo>
                <a:lnTo>
                  <a:pt x="240733" y="559058"/>
                </a:lnTo>
                <a:lnTo>
                  <a:pt x="221634" y="554548"/>
                </a:lnTo>
                <a:lnTo>
                  <a:pt x="227204" y="552293"/>
                </a:lnTo>
                <a:lnTo>
                  <a:pt x="228265" y="550038"/>
                </a:lnTo>
                <a:lnTo>
                  <a:pt x="227204" y="546590"/>
                </a:lnTo>
                <a:lnTo>
                  <a:pt x="226143" y="544334"/>
                </a:lnTo>
                <a:lnTo>
                  <a:pt x="222827" y="536509"/>
                </a:lnTo>
                <a:lnTo>
                  <a:pt x="225082" y="530806"/>
                </a:lnTo>
                <a:cubicBezTo>
                  <a:pt x="220307" y="521787"/>
                  <a:pt x="196963" y="497647"/>
                  <a:pt x="187944" y="488097"/>
                </a:cubicBezTo>
                <a:lnTo>
                  <a:pt x="186883" y="489159"/>
                </a:lnTo>
                <a:lnTo>
                  <a:pt x="187944" y="492474"/>
                </a:lnTo>
                <a:lnTo>
                  <a:pt x="191260" y="500300"/>
                </a:lnTo>
                <a:lnTo>
                  <a:pt x="182241" y="504809"/>
                </a:lnTo>
                <a:lnTo>
                  <a:pt x="182241" y="509319"/>
                </a:lnTo>
                <a:lnTo>
                  <a:pt x="181047" y="510380"/>
                </a:lnTo>
                <a:lnTo>
                  <a:pt x="179853" y="510380"/>
                </a:lnTo>
                <a:lnTo>
                  <a:pt x="178792" y="511574"/>
                </a:lnTo>
                <a:lnTo>
                  <a:pt x="179853" y="514890"/>
                </a:lnTo>
                <a:lnTo>
                  <a:pt x="179853" y="517144"/>
                </a:lnTo>
                <a:lnTo>
                  <a:pt x="178792" y="518206"/>
                </a:lnTo>
                <a:lnTo>
                  <a:pt x="174283" y="518206"/>
                </a:lnTo>
                <a:lnTo>
                  <a:pt x="170834" y="515951"/>
                </a:lnTo>
                <a:lnTo>
                  <a:pt x="164070" y="514757"/>
                </a:lnTo>
                <a:lnTo>
                  <a:pt x="155051" y="530541"/>
                </a:lnTo>
                <a:lnTo>
                  <a:pt x="152796" y="537305"/>
                </a:lnTo>
                <a:lnTo>
                  <a:pt x="111148" y="539560"/>
                </a:lnTo>
                <a:lnTo>
                  <a:pt x="108894" y="532795"/>
                </a:lnTo>
                <a:lnTo>
                  <a:pt x="103323" y="527225"/>
                </a:lnTo>
                <a:lnTo>
                  <a:pt x="98813" y="524970"/>
                </a:lnTo>
                <a:lnTo>
                  <a:pt x="96558" y="521654"/>
                </a:lnTo>
                <a:lnTo>
                  <a:pt x="93242" y="512635"/>
                </a:lnTo>
                <a:lnTo>
                  <a:pt x="80908" y="523909"/>
                </a:lnTo>
                <a:lnTo>
                  <a:pt x="78653" y="530673"/>
                </a:lnTo>
                <a:lnTo>
                  <a:pt x="80908" y="531867"/>
                </a:lnTo>
                <a:lnTo>
                  <a:pt x="90988" y="553222"/>
                </a:lnTo>
                <a:lnTo>
                  <a:pt x="93242" y="555476"/>
                </a:lnTo>
                <a:lnTo>
                  <a:pt x="92182" y="558792"/>
                </a:lnTo>
                <a:lnTo>
                  <a:pt x="94437" y="562241"/>
                </a:lnTo>
                <a:lnTo>
                  <a:pt x="89927" y="564495"/>
                </a:lnTo>
                <a:lnTo>
                  <a:pt x="86611" y="567811"/>
                </a:lnTo>
                <a:lnTo>
                  <a:pt x="88866" y="570066"/>
                </a:lnTo>
                <a:lnTo>
                  <a:pt x="87805" y="572321"/>
                </a:lnTo>
                <a:lnTo>
                  <a:pt x="87805" y="574576"/>
                </a:lnTo>
                <a:lnTo>
                  <a:pt x="83295" y="579085"/>
                </a:lnTo>
                <a:lnTo>
                  <a:pt x="81040" y="578024"/>
                </a:lnTo>
                <a:lnTo>
                  <a:pt x="79847" y="572453"/>
                </a:lnTo>
                <a:lnTo>
                  <a:pt x="77592" y="570198"/>
                </a:lnTo>
                <a:lnTo>
                  <a:pt x="73082" y="564628"/>
                </a:lnTo>
                <a:lnTo>
                  <a:pt x="70828" y="558925"/>
                </a:lnTo>
                <a:lnTo>
                  <a:pt x="50534" y="545396"/>
                </a:lnTo>
                <a:lnTo>
                  <a:pt x="37005" y="528551"/>
                </a:lnTo>
                <a:lnTo>
                  <a:pt x="34751" y="525235"/>
                </a:lnTo>
                <a:lnTo>
                  <a:pt x="33689" y="517410"/>
                </a:lnTo>
                <a:lnTo>
                  <a:pt x="37005" y="510645"/>
                </a:lnTo>
                <a:lnTo>
                  <a:pt x="35812" y="503881"/>
                </a:lnTo>
                <a:lnTo>
                  <a:pt x="51595" y="471253"/>
                </a:lnTo>
                <a:lnTo>
                  <a:pt x="50534" y="464489"/>
                </a:lnTo>
                <a:lnTo>
                  <a:pt x="38199" y="458917"/>
                </a:lnTo>
                <a:lnTo>
                  <a:pt x="32629" y="462366"/>
                </a:lnTo>
                <a:lnTo>
                  <a:pt x="31435" y="458917"/>
                </a:lnTo>
                <a:lnTo>
                  <a:pt x="28119" y="457857"/>
                </a:lnTo>
                <a:lnTo>
                  <a:pt x="23609" y="450031"/>
                </a:lnTo>
                <a:lnTo>
                  <a:pt x="24803" y="443266"/>
                </a:lnTo>
                <a:lnTo>
                  <a:pt x="25864" y="443266"/>
                </a:lnTo>
                <a:lnTo>
                  <a:pt x="30374" y="438757"/>
                </a:lnTo>
                <a:lnTo>
                  <a:pt x="33689" y="439818"/>
                </a:lnTo>
                <a:lnTo>
                  <a:pt x="35944" y="442073"/>
                </a:lnTo>
                <a:lnTo>
                  <a:pt x="37138" y="440879"/>
                </a:lnTo>
                <a:lnTo>
                  <a:pt x="37138" y="438625"/>
                </a:lnTo>
                <a:lnTo>
                  <a:pt x="40454" y="436370"/>
                </a:lnTo>
                <a:lnTo>
                  <a:pt x="40454" y="434115"/>
                </a:lnTo>
                <a:lnTo>
                  <a:pt x="42709" y="434115"/>
                </a:lnTo>
                <a:lnTo>
                  <a:pt x="42709" y="429605"/>
                </a:lnTo>
                <a:lnTo>
                  <a:pt x="51728" y="425096"/>
                </a:lnTo>
                <a:lnTo>
                  <a:pt x="55176" y="417270"/>
                </a:lnTo>
                <a:lnTo>
                  <a:pt x="19232" y="386897"/>
                </a:lnTo>
                <a:lnTo>
                  <a:pt x="9152" y="389152"/>
                </a:lnTo>
                <a:lnTo>
                  <a:pt x="3449" y="383581"/>
                </a:lnTo>
                <a:lnTo>
                  <a:pt x="3449" y="381326"/>
                </a:lnTo>
                <a:lnTo>
                  <a:pt x="1194" y="377877"/>
                </a:lnTo>
                <a:lnTo>
                  <a:pt x="0" y="373368"/>
                </a:lnTo>
                <a:lnTo>
                  <a:pt x="53983" y="376684"/>
                </a:lnTo>
                <a:lnTo>
                  <a:pt x="55044" y="372174"/>
                </a:lnTo>
                <a:lnTo>
                  <a:pt x="52789" y="364349"/>
                </a:lnTo>
                <a:lnTo>
                  <a:pt x="51595" y="362094"/>
                </a:lnTo>
                <a:lnTo>
                  <a:pt x="87539" y="373368"/>
                </a:lnTo>
                <a:lnTo>
                  <a:pt x="102129" y="356523"/>
                </a:lnTo>
                <a:lnTo>
                  <a:pt x="104384" y="358778"/>
                </a:lnTo>
                <a:lnTo>
                  <a:pt x="105578" y="356523"/>
                </a:lnTo>
                <a:lnTo>
                  <a:pt x="104384" y="355462"/>
                </a:lnTo>
                <a:lnTo>
                  <a:pt x="107700" y="349759"/>
                </a:lnTo>
                <a:lnTo>
                  <a:pt x="105445" y="347504"/>
                </a:lnTo>
                <a:lnTo>
                  <a:pt x="99874" y="356523"/>
                </a:lnTo>
                <a:lnTo>
                  <a:pt x="93110" y="363288"/>
                </a:lnTo>
                <a:lnTo>
                  <a:pt x="86346" y="362094"/>
                </a:lnTo>
                <a:lnTo>
                  <a:pt x="81836" y="355329"/>
                </a:lnTo>
                <a:lnTo>
                  <a:pt x="72817" y="348566"/>
                </a:lnTo>
                <a:lnTo>
                  <a:pt x="67246" y="341801"/>
                </a:lnTo>
                <a:lnTo>
                  <a:pt x="59421" y="338485"/>
                </a:lnTo>
                <a:lnTo>
                  <a:pt x="58360" y="329466"/>
                </a:lnTo>
                <a:lnTo>
                  <a:pt x="60614" y="319386"/>
                </a:lnTo>
                <a:lnTo>
                  <a:pt x="76398" y="304795"/>
                </a:lnTo>
                <a:lnTo>
                  <a:pt x="62869" y="285696"/>
                </a:lnTo>
                <a:lnTo>
                  <a:pt x="63930" y="247497"/>
                </a:lnTo>
                <a:lnTo>
                  <a:pt x="51595" y="193515"/>
                </a:lnTo>
                <a:lnTo>
                  <a:pt x="58360" y="162081"/>
                </a:lnTo>
                <a:lnTo>
                  <a:pt x="9948" y="64196"/>
                </a:lnTo>
                <a:lnTo>
                  <a:pt x="35812" y="41648"/>
                </a:lnTo>
                <a:lnTo>
                  <a:pt x="32496" y="34883"/>
                </a:lnTo>
                <a:lnTo>
                  <a:pt x="37005" y="20294"/>
                </a:lnTo>
                <a:lnTo>
                  <a:pt x="44831" y="13529"/>
                </a:lnTo>
                <a:lnTo>
                  <a:pt x="47086" y="12335"/>
                </a:lnTo>
                <a:lnTo>
                  <a:pt x="48147" y="12335"/>
                </a:lnTo>
                <a:lnTo>
                  <a:pt x="53717" y="0"/>
                </a:lnTo>
              </a:path>
            </a:pathLst>
          </a:custGeom>
          <a:solidFill>
            <a:schemeClr val="bg1">
              <a:lumMod val="85000"/>
            </a:schemeClr>
          </a:solidFill>
          <a:ln w="13251" cap="flat">
            <a:noFill/>
            <a:prstDash val="solid"/>
            <a:miter/>
          </a:ln>
        </p:spPr>
        <p:txBody>
          <a:bodyPr rtlCol="0" anchor="ctr"/>
          <a:lstStyle/>
          <a:p>
            <a:endParaRPr lang="en-FI" sz="816"/>
          </a:p>
        </p:txBody>
      </p:sp>
      <p:sp>
        <p:nvSpPr>
          <p:cNvPr id="1506" name="Freeform: Shape 1505">
            <a:extLst>
              <a:ext uri="{FF2B5EF4-FFF2-40B4-BE49-F238E27FC236}">
                <a16:creationId xmlns:a16="http://schemas.microsoft.com/office/drawing/2014/main" id="{CD010DDD-21C0-454F-C3C1-5E191161D567}"/>
              </a:ext>
            </a:extLst>
          </p:cNvPr>
          <p:cNvSpPr/>
          <p:nvPr/>
        </p:nvSpPr>
        <p:spPr>
          <a:xfrm>
            <a:off x="4584373" y="4624919"/>
            <a:ext cx="179283" cy="216042"/>
          </a:xfrm>
          <a:custGeom>
            <a:avLst/>
            <a:gdLst>
              <a:gd name="connsiteX0" fmla="*/ 50136 w 395252"/>
              <a:gd name="connsiteY0" fmla="*/ 125738 h 476292"/>
              <a:gd name="connsiteX1" fmla="*/ 62471 w 395252"/>
              <a:gd name="connsiteY1" fmla="*/ 113403 h 476292"/>
              <a:gd name="connsiteX2" fmla="*/ 93906 w 395252"/>
              <a:gd name="connsiteY2" fmla="*/ 116719 h 476292"/>
              <a:gd name="connsiteX3" fmla="*/ 109689 w 395252"/>
              <a:gd name="connsiteY3" fmla="*/ 108894 h 476292"/>
              <a:gd name="connsiteX4" fmla="*/ 126534 w 395252"/>
              <a:gd name="connsiteY4" fmla="*/ 118973 h 476292"/>
              <a:gd name="connsiteX5" fmla="*/ 136614 w 395252"/>
              <a:gd name="connsiteY5" fmla="*/ 100935 h 476292"/>
              <a:gd name="connsiteX6" fmla="*/ 143379 w 395252"/>
              <a:gd name="connsiteY6" fmla="*/ 98681 h 476292"/>
              <a:gd name="connsiteX7" fmla="*/ 142185 w 395252"/>
              <a:gd name="connsiteY7" fmla="*/ 87407 h 476292"/>
              <a:gd name="connsiteX8" fmla="*/ 150010 w 395252"/>
              <a:gd name="connsiteY8" fmla="*/ 82897 h 476292"/>
              <a:gd name="connsiteX9" fmla="*/ 159029 w 395252"/>
              <a:gd name="connsiteY9" fmla="*/ 85152 h 476292"/>
              <a:gd name="connsiteX10" fmla="*/ 160223 w 395252"/>
              <a:gd name="connsiteY10" fmla="*/ 85152 h 476292"/>
              <a:gd name="connsiteX11" fmla="*/ 162478 w 395252"/>
              <a:gd name="connsiteY11" fmla="*/ 87407 h 476292"/>
              <a:gd name="connsiteX12" fmla="*/ 164733 w 395252"/>
              <a:gd name="connsiteY12" fmla="*/ 88600 h 476292"/>
              <a:gd name="connsiteX13" fmla="*/ 166988 w 395252"/>
              <a:gd name="connsiteY13" fmla="*/ 88600 h 476292"/>
              <a:gd name="connsiteX14" fmla="*/ 169243 w 395252"/>
              <a:gd name="connsiteY14" fmla="*/ 86346 h 476292"/>
              <a:gd name="connsiteX15" fmla="*/ 171497 w 395252"/>
              <a:gd name="connsiteY15" fmla="*/ 86346 h 476292"/>
              <a:gd name="connsiteX16" fmla="*/ 173752 w 395252"/>
              <a:gd name="connsiteY16" fmla="*/ 87407 h 476292"/>
              <a:gd name="connsiteX17" fmla="*/ 174946 w 395252"/>
              <a:gd name="connsiteY17" fmla="*/ 87407 h 476292"/>
              <a:gd name="connsiteX18" fmla="*/ 174946 w 395252"/>
              <a:gd name="connsiteY18" fmla="*/ 88600 h 476292"/>
              <a:gd name="connsiteX19" fmla="*/ 176139 w 395252"/>
              <a:gd name="connsiteY19" fmla="*/ 88600 h 476292"/>
              <a:gd name="connsiteX20" fmla="*/ 176139 w 395252"/>
              <a:gd name="connsiteY20" fmla="*/ 84091 h 476292"/>
              <a:gd name="connsiteX21" fmla="*/ 177201 w 395252"/>
              <a:gd name="connsiteY21" fmla="*/ 84091 h 476292"/>
              <a:gd name="connsiteX22" fmla="*/ 179455 w 395252"/>
              <a:gd name="connsiteY22" fmla="*/ 81836 h 476292"/>
              <a:gd name="connsiteX23" fmla="*/ 179455 w 395252"/>
              <a:gd name="connsiteY23" fmla="*/ 80775 h 476292"/>
              <a:gd name="connsiteX24" fmla="*/ 181710 w 395252"/>
              <a:gd name="connsiteY24" fmla="*/ 80775 h 476292"/>
              <a:gd name="connsiteX25" fmla="*/ 182771 w 395252"/>
              <a:gd name="connsiteY25" fmla="*/ 79581 h 476292"/>
              <a:gd name="connsiteX26" fmla="*/ 182771 w 395252"/>
              <a:gd name="connsiteY26" fmla="*/ 77327 h 476292"/>
              <a:gd name="connsiteX27" fmla="*/ 181710 w 395252"/>
              <a:gd name="connsiteY27" fmla="*/ 76265 h 476292"/>
              <a:gd name="connsiteX28" fmla="*/ 181710 w 395252"/>
              <a:gd name="connsiteY28" fmla="*/ 70695 h 476292"/>
              <a:gd name="connsiteX29" fmla="*/ 183965 w 395252"/>
              <a:gd name="connsiteY29" fmla="*/ 70695 h 476292"/>
              <a:gd name="connsiteX30" fmla="*/ 186220 w 395252"/>
              <a:gd name="connsiteY30" fmla="*/ 71755 h 476292"/>
              <a:gd name="connsiteX31" fmla="*/ 194045 w 395252"/>
              <a:gd name="connsiteY31" fmla="*/ 71755 h 476292"/>
              <a:gd name="connsiteX32" fmla="*/ 195239 w 395252"/>
              <a:gd name="connsiteY32" fmla="*/ 72949 h 476292"/>
              <a:gd name="connsiteX33" fmla="*/ 198555 w 395252"/>
              <a:gd name="connsiteY33" fmla="*/ 72949 h 476292"/>
              <a:gd name="connsiteX34" fmla="*/ 199748 w 395252"/>
              <a:gd name="connsiteY34" fmla="*/ 71755 h 476292"/>
              <a:gd name="connsiteX35" fmla="*/ 223358 w 395252"/>
              <a:gd name="connsiteY35" fmla="*/ 72949 h 476292"/>
              <a:gd name="connsiteX36" fmla="*/ 224419 w 395252"/>
              <a:gd name="connsiteY36" fmla="*/ 71755 h 476292"/>
              <a:gd name="connsiteX37" fmla="*/ 225480 w 395252"/>
              <a:gd name="connsiteY37" fmla="*/ 71755 h 476292"/>
              <a:gd name="connsiteX38" fmla="*/ 226541 w 395252"/>
              <a:gd name="connsiteY38" fmla="*/ 70695 h 476292"/>
              <a:gd name="connsiteX39" fmla="*/ 226541 w 395252"/>
              <a:gd name="connsiteY39" fmla="*/ 67246 h 476292"/>
              <a:gd name="connsiteX40" fmla="*/ 225480 w 395252"/>
              <a:gd name="connsiteY40" fmla="*/ 66185 h 476292"/>
              <a:gd name="connsiteX41" fmla="*/ 222031 w 395252"/>
              <a:gd name="connsiteY41" fmla="*/ 66185 h 476292"/>
              <a:gd name="connsiteX42" fmla="*/ 222031 w 395252"/>
              <a:gd name="connsiteY42" fmla="*/ 65124 h 476292"/>
              <a:gd name="connsiteX43" fmla="*/ 220970 w 395252"/>
              <a:gd name="connsiteY43" fmla="*/ 65124 h 476292"/>
              <a:gd name="connsiteX44" fmla="*/ 220970 w 395252"/>
              <a:gd name="connsiteY44" fmla="*/ 63930 h 476292"/>
              <a:gd name="connsiteX45" fmla="*/ 219909 w 395252"/>
              <a:gd name="connsiteY45" fmla="*/ 59420 h 476292"/>
              <a:gd name="connsiteX46" fmla="*/ 218715 w 395252"/>
              <a:gd name="connsiteY46" fmla="*/ 58360 h 476292"/>
              <a:gd name="connsiteX47" fmla="*/ 217654 w 395252"/>
              <a:gd name="connsiteY47" fmla="*/ 57166 h 476292"/>
              <a:gd name="connsiteX48" fmla="*/ 217654 w 395252"/>
              <a:gd name="connsiteY48" fmla="*/ 52656 h 476292"/>
              <a:gd name="connsiteX49" fmla="*/ 218715 w 395252"/>
              <a:gd name="connsiteY49" fmla="*/ 51463 h 476292"/>
              <a:gd name="connsiteX50" fmla="*/ 220970 w 395252"/>
              <a:gd name="connsiteY50" fmla="*/ 51463 h 476292"/>
              <a:gd name="connsiteX51" fmla="*/ 223225 w 395252"/>
              <a:gd name="connsiteY51" fmla="*/ 52656 h 476292"/>
              <a:gd name="connsiteX52" fmla="*/ 228796 w 395252"/>
              <a:gd name="connsiteY52" fmla="*/ 57166 h 476292"/>
              <a:gd name="connsiteX53" fmla="*/ 229857 w 395252"/>
              <a:gd name="connsiteY53" fmla="*/ 58360 h 476292"/>
              <a:gd name="connsiteX54" fmla="*/ 238876 w 395252"/>
              <a:gd name="connsiteY54" fmla="*/ 58360 h 476292"/>
              <a:gd name="connsiteX55" fmla="*/ 238876 w 395252"/>
              <a:gd name="connsiteY55" fmla="*/ 56104 h 476292"/>
              <a:gd name="connsiteX56" fmla="*/ 240070 w 395252"/>
              <a:gd name="connsiteY56" fmla="*/ 55044 h 476292"/>
              <a:gd name="connsiteX57" fmla="*/ 241131 w 395252"/>
              <a:gd name="connsiteY57" fmla="*/ 55044 h 476292"/>
              <a:gd name="connsiteX58" fmla="*/ 242192 w 395252"/>
              <a:gd name="connsiteY58" fmla="*/ 53850 h 476292"/>
              <a:gd name="connsiteX59" fmla="*/ 243386 w 395252"/>
              <a:gd name="connsiteY59" fmla="*/ 55044 h 476292"/>
              <a:gd name="connsiteX60" fmla="*/ 244446 w 395252"/>
              <a:gd name="connsiteY60" fmla="*/ 55044 h 476292"/>
              <a:gd name="connsiteX61" fmla="*/ 221899 w 395252"/>
              <a:gd name="connsiteY61" fmla="*/ 41515 h 476292"/>
              <a:gd name="connsiteX62" fmla="*/ 211818 w 395252"/>
              <a:gd name="connsiteY62" fmla="*/ 31434 h 476292"/>
              <a:gd name="connsiteX63" fmla="*/ 208502 w 395252"/>
              <a:gd name="connsiteY63" fmla="*/ 26925 h 476292"/>
              <a:gd name="connsiteX64" fmla="*/ 208502 w 395252"/>
              <a:gd name="connsiteY64" fmla="*/ 24670 h 476292"/>
              <a:gd name="connsiteX65" fmla="*/ 206247 w 395252"/>
              <a:gd name="connsiteY65" fmla="*/ 22415 h 476292"/>
              <a:gd name="connsiteX66" fmla="*/ 202932 w 395252"/>
              <a:gd name="connsiteY66" fmla="*/ 5570 h 476292"/>
              <a:gd name="connsiteX67" fmla="*/ 210757 w 395252"/>
              <a:gd name="connsiteY67" fmla="*/ 3316 h 476292"/>
              <a:gd name="connsiteX68" fmla="*/ 211951 w 395252"/>
              <a:gd name="connsiteY68" fmla="*/ 2255 h 476292"/>
              <a:gd name="connsiteX69" fmla="*/ 211951 w 395252"/>
              <a:gd name="connsiteY69" fmla="*/ 1061 h 476292"/>
              <a:gd name="connsiteX70" fmla="*/ 214206 w 395252"/>
              <a:gd name="connsiteY70" fmla="*/ 0 h 476292"/>
              <a:gd name="connsiteX71" fmla="*/ 217654 w 395252"/>
              <a:gd name="connsiteY71" fmla="*/ 0 h 476292"/>
              <a:gd name="connsiteX72" fmla="*/ 225480 w 395252"/>
              <a:gd name="connsiteY72" fmla="*/ 4510 h 476292"/>
              <a:gd name="connsiteX73" fmla="*/ 241263 w 395252"/>
              <a:gd name="connsiteY73" fmla="*/ 29313 h 476292"/>
              <a:gd name="connsiteX74" fmla="*/ 274953 w 395252"/>
              <a:gd name="connsiteY74" fmla="*/ 20293 h 476292"/>
              <a:gd name="connsiteX75" fmla="*/ 274953 w 395252"/>
              <a:gd name="connsiteY75" fmla="*/ 19099 h 476292"/>
              <a:gd name="connsiteX76" fmla="*/ 277207 w 395252"/>
              <a:gd name="connsiteY76" fmla="*/ 27057 h 476292"/>
              <a:gd name="connsiteX77" fmla="*/ 277207 w 395252"/>
              <a:gd name="connsiteY77" fmla="*/ 29313 h 476292"/>
              <a:gd name="connsiteX78" fmla="*/ 276146 w 395252"/>
              <a:gd name="connsiteY78" fmla="*/ 30506 h 476292"/>
              <a:gd name="connsiteX79" fmla="*/ 276146 w 395252"/>
              <a:gd name="connsiteY79" fmla="*/ 32760 h 476292"/>
              <a:gd name="connsiteX80" fmla="*/ 278401 w 395252"/>
              <a:gd name="connsiteY80" fmla="*/ 35016 h 476292"/>
              <a:gd name="connsiteX81" fmla="*/ 277340 w 395252"/>
              <a:gd name="connsiteY81" fmla="*/ 37270 h 476292"/>
              <a:gd name="connsiteX82" fmla="*/ 278401 w 395252"/>
              <a:gd name="connsiteY82" fmla="*/ 38332 h 476292"/>
              <a:gd name="connsiteX83" fmla="*/ 281717 w 395252"/>
              <a:gd name="connsiteY83" fmla="*/ 38332 h 476292"/>
              <a:gd name="connsiteX84" fmla="*/ 282778 w 395252"/>
              <a:gd name="connsiteY84" fmla="*/ 39392 h 476292"/>
              <a:gd name="connsiteX85" fmla="*/ 283839 w 395252"/>
              <a:gd name="connsiteY85" fmla="*/ 39392 h 476292"/>
              <a:gd name="connsiteX86" fmla="*/ 289410 w 395252"/>
              <a:gd name="connsiteY86" fmla="*/ 51728 h 476292"/>
              <a:gd name="connsiteX87" fmla="*/ 298429 w 395252"/>
              <a:gd name="connsiteY87" fmla="*/ 63002 h 476292"/>
              <a:gd name="connsiteX88" fmla="*/ 300684 w 395252"/>
              <a:gd name="connsiteY88" fmla="*/ 65256 h 476292"/>
              <a:gd name="connsiteX89" fmla="*/ 305194 w 395252"/>
              <a:gd name="connsiteY89" fmla="*/ 74275 h 476292"/>
              <a:gd name="connsiteX90" fmla="*/ 308642 w 395252"/>
              <a:gd name="connsiteY90" fmla="*/ 77591 h 476292"/>
              <a:gd name="connsiteX91" fmla="*/ 317661 w 395252"/>
              <a:gd name="connsiteY91" fmla="*/ 81040 h 476292"/>
              <a:gd name="connsiteX92" fmla="*/ 319916 w 395252"/>
              <a:gd name="connsiteY92" fmla="*/ 82101 h 476292"/>
              <a:gd name="connsiteX93" fmla="*/ 322171 w 395252"/>
              <a:gd name="connsiteY93" fmla="*/ 85417 h 476292"/>
              <a:gd name="connsiteX94" fmla="*/ 323232 w 395252"/>
              <a:gd name="connsiteY94" fmla="*/ 85417 h 476292"/>
              <a:gd name="connsiteX95" fmla="*/ 335567 w 395252"/>
              <a:gd name="connsiteY95" fmla="*/ 96691 h 476292"/>
              <a:gd name="connsiteX96" fmla="*/ 351350 w 395252"/>
              <a:gd name="connsiteY96" fmla="*/ 107965 h 476292"/>
              <a:gd name="connsiteX97" fmla="*/ 352544 w 395252"/>
              <a:gd name="connsiteY97" fmla="*/ 110220 h 476292"/>
              <a:gd name="connsiteX98" fmla="*/ 354799 w 395252"/>
              <a:gd name="connsiteY98" fmla="*/ 112474 h 476292"/>
              <a:gd name="connsiteX99" fmla="*/ 355993 w 395252"/>
              <a:gd name="connsiteY99" fmla="*/ 115790 h 476292"/>
              <a:gd name="connsiteX100" fmla="*/ 358248 w 395252"/>
              <a:gd name="connsiteY100" fmla="*/ 122555 h 476292"/>
              <a:gd name="connsiteX101" fmla="*/ 353738 w 395252"/>
              <a:gd name="connsiteY101" fmla="*/ 124809 h 476292"/>
              <a:gd name="connsiteX102" fmla="*/ 361564 w 395252"/>
              <a:gd name="connsiteY102" fmla="*/ 143909 h 476292"/>
              <a:gd name="connsiteX103" fmla="*/ 362624 w 395252"/>
              <a:gd name="connsiteY103" fmla="*/ 143909 h 476292"/>
              <a:gd name="connsiteX104" fmla="*/ 364879 w 395252"/>
              <a:gd name="connsiteY104" fmla="*/ 142716 h 476292"/>
              <a:gd name="connsiteX105" fmla="*/ 368195 w 395252"/>
              <a:gd name="connsiteY105" fmla="*/ 141654 h 476292"/>
              <a:gd name="connsiteX106" fmla="*/ 395253 w 395252"/>
              <a:gd name="connsiteY106" fmla="*/ 165264 h 476292"/>
              <a:gd name="connsiteX107" fmla="*/ 394192 w 395252"/>
              <a:gd name="connsiteY107" fmla="*/ 166324 h 476292"/>
              <a:gd name="connsiteX108" fmla="*/ 395253 w 395252"/>
              <a:gd name="connsiteY108" fmla="*/ 169773 h 476292"/>
              <a:gd name="connsiteX109" fmla="*/ 383979 w 395252"/>
              <a:gd name="connsiteY109" fmla="*/ 178792 h 476292"/>
              <a:gd name="connsiteX110" fmla="*/ 379469 w 395252"/>
              <a:gd name="connsiteY110" fmla="*/ 176537 h 476292"/>
              <a:gd name="connsiteX111" fmla="*/ 373899 w 395252"/>
              <a:gd name="connsiteY111" fmla="*/ 170967 h 476292"/>
              <a:gd name="connsiteX112" fmla="*/ 369389 w 395252"/>
              <a:gd name="connsiteY112" fmla="*/ 169906 h 476292"/>
              <a:gd name="connsiteX113" fmla="*/ 367134 w 395252"/>
              <a:gd name="connsiteY113" fmla="*/ 166457 h 476292"/>
              <a:gd name="connsiteX114" fmla="*/ 366073 w 395252"/>
              <a:gd name="connsiteY114" fmla="*/ 165396 h 476292"/>
              <a:gd name="connsiteX115" fmla="*/ 362624 w 395252"/>
              <a:gd name="connsiteY115" fmla="*/ 165396 h 476292"/>
              <a:gd name="connsiteX116" fmla="*/ 362624 w 395252"/>
              <a:gd name="connsiteY116" fmla="*/ 164202 h 476292"/>
              <a:gd name="connsiteX117" fmla="*/ 361564 w 395252"/>
              <a:gd name="connsiteY117" fmla="*/ 165396 h 476292"/>
              <a:gd name="connsiteX118" fmla="*/ 361564 w 395252"/>
              <a:gd name="connsiteY118" fmla="*/ 168712 h 476292"/>
              <a:gd name="connsiteX119" fmla="*/ 358248 w 395252"/>
              <a:gd name="connsiteY119" fmla="*/ 168712 h 476292"/>
              <a:gd name="connsiteX120" fmla="*/ 357186 w 395252"/>
              <a:gd name="connsiteY120" fmla="*/ 169906 h 476292"/>
              <a:gd name="connsiteX121" fmla="*/ 357186 w 395252"/>
              <a:gd name="connsiteY121" fmla="*/ 170967 h 476292"/>
              <a:gd name="connsiteX122" fmla="*/ 350422 w 395252"/>
              <a:gd name="connsiteY122" fmla="*/ 170967 h 476292"/>
              <a:gd name="connsiteX123" fmla="*/ 351483 w 395252"/>
              <a:gd name="connsiteY123" fmla="*/ 179986 h 476292"/>
              <a:gd name="connsiteX124" fmla="*/ 351483 w 395252"/>
              <a:gd name="connsiteY124" fmla="*/ 181179 h 476292"/>
              <a:gd name="connsiteX125" fmla="*/ 352677 w 395252"/>
              <a:gd name="connsiteY125" fmla="*/ 182241 h 476292"/>
              <a:gd name="connsiteX126" fmla="*/ 352677 w 395252"/>
              <a:gd name="connsiteY126" fmla="*/ 184495 h 476292"/>
              <a:gd name="connsiteX127" fmla="*/ 351483 w 395252"/>
              <a:gd name="connsiteY127" fmla="*/ 186751 h 476292"/>
              <a:gd name="connsiteX128" fmla="*/ 350422 w 395252"/>
              <a:gd name="connsiteY128" fmla="*/ 185689 h 476292"/>
              <a:gd name="connsiteX129" fmla="*/ 348167 w 395252"/>
              <a:gd name="connsiteY129" fmla="*/ 182241 h 476292"/>
              <a:gd name="connsiteX130" fmla="*/ 345913 w 395252"/>
              <a:gd name="connsiteY130" fmla="*/ 182241 h 476292"/>
              <a:gd name="connsiteX131" fmla="*/ 344851 w 395252"/>
              <a:gd name="connsiteY131" fmla="*/ 181179 h 476292"/>
              <a:gd name="connsiteX132" fmla="*/ 341536 w 395252"/>
              <a:gd name="connsiteY132" fmla="*/ 179986 h 476292"/>
              <a:gd name="connsiteX133" fmla="*/ 339281 w 395252"/>
              <a:gd name="connsiteY133" fmla="*/ 181179 h 476292"/>
              <a:gd name="connsiteX134" fmla="*/ 335965 w 395252"/>
              <a:gd name="connsiteY134" fmla="*/ 178925 h 476292"/>
              <a:gd name="connsiteX135" fmla="*/ 334904 w 395252"/>
              <a:gd name="connsiteY135" fmla="*/ 178925 h 476292"/>
              <a:gd name="connsiteX136" fmla="*/ 333710 w 395252"/>
              <a:gd name="connsiteY136" fmla="*/ 176670 h 476292"/>
              <a:gd name="connsiteX137" fmla="*/ 334904 w 395252"/>
              <a:gd name="connsiteY137" fmla="*/ 175609 h 476292"/>
              <a:gd name="connsiteX138" fmla="*/ 334904 w 395252"/>
              <a:gd name="connsiteY138" fmla="*/ 173354 h 476292"/>
              <a:gd name="connsiteX139" fmla="*/ 327078 w 395252"/>
              <a:gd name="connsiteY139" fmla="*/ 180119 h 476292"/>
              <a:gd name="connsiteX140" fmla="*/ 320314 w 395252"/>
              <a:gd name="connsiteY140" fmla="*/ 183567 h 476292"/>
              <a:gd name="connsiteX141" fmla="*/ 320314 w 395252"/>
              <a:gd name="connsiteY141" fmla="*/ 194841 h 476292"/>
              <a:gd name="connsiteX142" fmla="*/ 322569 w 395252"/>
              <a:gd name="connsiteY142" fmla="*/ 198157 h 476292"/>
              <a:gd name="connsiteX143" fmla="*/ 312488 w 395252"/>
              <a:gd name="connsiteY143" fmla="*/ 201606 h 476292"/>
              <a:gd name="connsiteX144" fmla="*/ 312488 w 395252"/>
              <a:gd name="connsiteY144" fmla="*/ 197096 h 476292"/>
              <a:gd name="connsiteX145" fmla="*/ 309172 w 395252"/>
              <a:gd name="connsiteY145" fmla="*/ 198157 h 476292"/>
              <a:gd name="connsiteX146" fmla="*/ 300153 w 395252"/>
              <a:gd name="connsiteY146" fmla="*/ 200412 h 476292"/>
              <a:gd name="connsiteX147" fmla="*/ 290073 w 395252"/>
              <a:gd name="connsiteY147" fmla="*/ 210492 h 476292"/>
              <a:gd name="connsiteX148" fmla="*/ 278799 w 395252"/>
              <a:gd name="connsiteY148" fmla="*/ 205982 h 476292"/>
              <a:gd name="connsiteX149" fmla="*/ 266464 w 395252"/>
              <a:gd name="connsiteY149" fmla="*/ 192454 h 476292"/>
              <a:gd name="connsiteX150" fmla="*/ 258639 w 395252"/>
              <a:gd name="connsiteY150" fmla="*/ 194708 h 476292"/>
              <a:gd name="connsiteX151" fmla="*/ 255323 w 395252"/>
              <a:gd name="connsiteY151" fmla="*/ 193647 h 476292"/>
              <a:gd name="connsiteX152" fmla="*/ 254262 w 395252"/>
              <a:gd name="connsiteY152" fmla="*/ 195902 h 476292"/>
              <a:gd name="connsiteX153" fmla="*/ 250813 w 395252"/>
              <a:gd name="connsiteY153" fmla="*/ 198157 h 476292"/>
              <a:gd name="connsiteX154" fmla="*/ 236223 w 395252"/>
              <a:gd name="connsiteY154" fmla="*/ 202666 h 476292"/>
              <a:gd name="connsiteX155" fmla="*/ 241794 w 395252"/>
              <a:gd name="connsiteY155" fmla="*/ 219511 h 476292"/>
              <a:gd name="connsiteX156" fmla="*/ 232775 w 395252"/>
              <a:gd name="connsiteY156" fmla="*/ 238611 h 476292"/>
              <a:gd name="connsiteX157" fmla="*/ 237284 w 395252"/>
              <a:gd name="connsiteY157" fmla="*/ 248691 h 476292"/>
              <a:gd name="connsiteX158" fmla="*/ 246304 w 395252"/>
              <a:gd name="connsiteY158" fmla="*/ 253201 h 476292"/>
              <a:gd name="connsiteX159" fmla="*/ 246304 w 395252"/>
              <a:gd name="connsiteY159" fmla="*/ 252140 h 476292"/>
              <a:gd name="connsiteX160" fmla="*/ 254129 w 395252"/>
              <a:gd name="connsiteY160" fmla="*/ 268984 h 476292"/>
              <a:gd name="connsiteX161" fmla="*/ 263148 w 395252"/>
              <a:gd name="connsiteY161" fmla="*/ 298296 h 476292"/>
              <a:gd name="connsiteX162" fmla="*/ 265403 w 395252"/>
              <a:gd name="connsiteY162" fmla="*/ 306122 h 476292"/>
              <a:gd name="connsiteX163" fmla="*/ 262087 w 395252"/>
              <a:gd name="connsiteY163" fmla="*/ 308377 h 476292"/>
              <a:gd name="connsiteX164" fmla="*/ 255323 w 395252"/>
              <a:gd name="connsiteY164" fmla="*/ 317396 h 476292"/>
              <a:gd name="connsiteX165" fmla="*/ 250813 w 395252"/>
              <a:gd name="connsiteY165" fmla="*/ 314080 h 476292"/>
              <a:gd name="connsiteX166" fmla="*/ 244049 w 395252"/>
              <a:gd name="connsiteY166" fmla="*/ 318590 h 476292"/>
              <a:gd name="connsiteX167" fmla="*/ 248558 w 395252"/>
              <a:gd name="connsiteY167" fmla="*/ 325354 h 476292"/>
              <a:gd name="connsiteX168" fmla="*/ 251874 w 395252"/>
              <a:gd name="connsiteY168" fmla="*/ 324293 h 476292"/>
              <a:gd name="connsiteX169" fmla="*/ 256384 w 395252"/>
              <a:gd name="connsiteY169" fmla="*/ 332118 h 476292"/>
              <a:gd name="connsiteX170" fmla="*/ 245110 w 395252"/>
              <a:gd name="connsiteY170" fmla="*/ 338883 h 476292"/>
              <a:gd name="connsiteX171" fmla="*/ 247364 w 395252"/>
              <a:gd name="connsiteY171" fmla="*/ 343393 h 476292"/>
              <a:gd name="connsiteX172" fmla="*/ 245110 w 395252"/>
              <a:gd name="connsiteY172" fmla="*/ 345647 h 476292"/>
              <a:gd name="connsiteX173" fmla="*/ 246171 w 395252"/>
              <a:gd name="connsiteY173" fmla="*/ 347902 h 476292"/>
              <a:gd name="connsiteX174" fmla="*/ 246171 w 395252"/>
              <a:gd name="connsiteY174" fmla="*/ 356921 h 476292"/>
              <a:gd name="connsiteX175" fmla="*/ 247232 w 395252"/>
              <a:gd name="connsiteY175" fmla="*/ 359176 h 476292"/>
              <a:gd name="connsiteX176" fmla="*/ 249487 w 395252"/>
              <a:gd name="connsiteY176" fmla="*/ 368195 h 476292"/>
              <a:gd name="connsiteX177" fmla="*/ 247232 w 395252"/>
              <a:gd name="connsiteY177" fmla="*/ 370450 h 476292"/>
              <a:gd name="connsiteX178" fmla="*/ 241661 w 395252"/>
              <a:gd name="connsiteY178" fmla="*/ 368195 h 476292"/>
              <a:gd name="connsiteX179" fmla="*/ 239406 w 395252"/>
              <a:gd name="connsiteY179" fmla="*/ 371511 h 476292"/>
              <a:gd name="connsiteX180" fmla="*/ 247232 w 395252"/>
              <a:gd name="connsiteY180" fmla="*/ 385039 h 476292"/>
              <a:gd name="connsiteX181" fmla="*/ 244977 w 395252"/>
              <a:gd name="connsiteY181" fmla="*/ 400823 h 476292"/>
              <a:gd name="connsiteX182" fmla="*/ 239406 w 395252"/>
              <a:gd name="connsiteY182" fmla="*/ 413159 h 476292"/>
              <a:gd name="connsiteX183" fmla="*/ 238345 w 395252"/>
              <a:gd name="connsiteY183" fmla="*/ 413159 h 476292"/>
              <a:gd name="connsiteX184" fmla="*/ 236090 w 395252"/>
              <a:gd name="connsiteY184" fmla="*/ 414352 h 476292"/>
              <a:gd name="connsiteX185" fmla="*/ 228265 w 395252"/>
              <a:gd name="connsiteY185" fmla="*/ 421117 h 476292"/>
              <a:gd name="connsiteX186" fmla="*/ 223755 w 395252"/>
              <a:gd name="connsiteY186" fmla="*/ 435706 h 476292"/>
              <a:gd name="connsiteX187" fmla="*/ 227071 w 395252"/>
              <a:gd name="connsiteY187" fmla="*/ 442471 h 476292"/>
              <a:gd name="connsiteX188" fmla="*/ 201208 w 395252"/>
              <a:gd name="connsiteY188" fmla="*/ 465019 h 476292"/>
              <a:gd name="connsiteX189" fmla="*/ 195637 w 395252"/>
              <a:gd name="connsiteY189" fmla="*/ 457193 h 476292"/>
              <a:gd name="connsiteX190" fmla="*/ 185556 w 395252"/>
              <a:gd name="connsiteY190" fmla="*/ 469529 h 476292"/>
              <a:gd name="connsiteX191" fmla="*/ 184496 w 395252"/>
              <a:gd name="connsiteY191" fmla="*/ 469529 h 476292"/>
              <a:gd name="connsiteX192" fmla="*/ 184496 w 395252"/>
              <a:gd name="connsiteY192" fmla="*/ 470589 h 476292"/>
              <a:gd name="connsiteX193" fmla="*/ 183302 w 395252"/>
              <a:gd name="connsiteY193" fmla="*/ 470589 h 476292"/>
              <a:gd name="connsiteX194" fmla="*/ 181047 w 395252"/>
              <a:gd name="connsiteY194" fmla="*/ 469529 h 476292"/>
              <a:gd name="connsiteX195" fmla="*/ 179853 w 395252"/>
              <a:gd name="connsiteY195" fmla="*/ 467273 h 476292"/>
              <a:gd name="connsiteX196" fmla="*/ 178660 w 395252"/>
              <a:gd name="connsiteY196" fmla="*/ 466213 h 476292"/>
              <a:gd name="connsiteX197" fmla="*/ 177599 w 395252"/>
              <a:gd name="connsiteY197" fmla="*/ 467273 h 476292"/>
              <a:gd name="connsiteX198" fmla="*/ 181047 w 395252"/>
              <a:gd name="connsiteY198" fmla="*/ 471783 h 476292"/>
              <a:gd name="connsiteX199" fmla="*/ 175344 w 395252"/>
              <a:gd name="connsiteY199" fmla="*/ 476292 h 476292"/>
              <a:gd name="connsiteX200" fmla="*/ 169773 w 395252"/>
              <a:gd name="connsiteY200" fmla="*/ 470589 h 476292"/>
              <a:gd name="connsiteX201" fmla="*/ 166325 w 395252"/>
              <a:gd name="connsiteY201" fmla="*/ 463825 h 476292"/>
              <a:gd name="connsiteX202" fmla="*/ 167518 w 395252"/>
              <a:gd name="connsiteY202" fmla="*/ 458254 h 476292"/>
              <a:gd name="connsiteX203" fmla="*/ 165263 w 395252"/>
              <a:gd name="connsiteY203" fmla="*/ 457061 h 476292"/>
              <a:gd name="connsiteX204" fmla="*/ 165263 w 395252"/>
              <a:gd name="connsiteY204" fmla="*/ 453745 h 476292"/>
              <a:gd name="connsiteX205" fmla="*/ 164202 w 395252"/>
              <a:gd name="connsiteY205" fmla="*/ 450429 h 476292"/>
              <a:gd name="connsiteX206" fmla="*/ 161947 w 395252"/>
              <a:gd name="connsiteY206" fmla="*/ 450429 h 476292"/>
              <a:gd name="connsiteX207" fmla="*/ 160886 w 395252"/>
              <a:gd name="connsiteY207" fmla="*/ 446981 h 476292"/>
              <a:gd name="connsiteX208" fmla="*/ 158632 w 395252"/>
              <a:gd name="connsiteY208" fmla="*/ 446981 h 476292"/>
              <a:gd name="connsiteX209" fmla="*/ 147358 w 395252"/>
              <a:gd name="connsiteY209" fmla="*/ 427881 h 476292"/>
              <a:gd name="connsiteX210" fmla="*/ 144042 w 395252"/>
              <a:gd name="connsiteY210" fmla="*/ 425627 h 476292"/>
              <a:gd name="connsiteX211" fmla="*/ 130513 w 395252"/>
              <a:gd name="connsiteY211" fmla="*/ 412098 h 476292"/>
              <a:gd name="connsiteX212" fmla="*/ 122688 w 395252"/>
              <a:gd name="connsiteY212" fmla="*/ 419923 h 476292"/>
              <a:gd name="connsiteX213" fmla="*/ 121627 w 395252"/>
              <a:gd name="connsiteY213" fmla="*/ 417668 h 476292"/>
              <a:gd name="connsiteX214" fmla="*/ 101333 w 395252"/>
              <a:gd name="connsiteY214" fmla="*/ 414352 h 476292"/>
              <a:gd name="connsiteX215" fmla="*/ 90059 w 395252"/>
              <a:gd name="connsiteY215" fmla="*/ 406527 h 476292"/>
              <a:gd name="connsiteX216" fmla="*/ 87804 w 395252"/>
              <a:gd name="connsiteY216" fmla="*/ 400956 h 476292"/>
              <a:gd name="connsiteX217" fmla="*/ 90059 w 395252"/>
              <a:gd name="connsiteY217" fmla="*/ 399763 h 476292"/>
              <a:gd name="connsiteX218" fmla="*/ 68705 w 395252"/>
              <a:gd name="connsiteY218" fmla="*/ 355860 h 476292"/>
              <a:gd name="connsiteX219" fmla="*/ 85550 w 395252"/>
              <a:gd name="connsiteY219" fmla="*/ 350289 h 476292"/>
              <a:gd name="connsiteX220" fmla="*/ 94569 w 395252"/>
              <a:gd name="connsiteY220" fmla="*/ 334505 h 476292"/>
              <a:gd name="connsiteX221" fmla="*/ 97885 w 395252"/>
              <a:gd name="connsiteY221" fmla="*/ 331058 h 476292"/>
              <a:gd name="connsiteX222" fmla="*/ 75337 w 395252"/>
              <a:gd name="connsiteY222" fmla="*/ 298429 h 476292"/>
              <a:gd name="connsiteX223" fmla="*/ 84356 w 395252"/>
              <a:gd name="connsiteY223" fmla="*/ 300684 h 476292"/>
              <a:gd name="connsiteX224" fmla="*/ 82101 w 395252"/>
              <a:gd name="connsiteY224" fmla="*/ 292859 h 476292"/>
              <a:gd name="connsiteX225" fmla="*/ 53983 w 395252"/>
              <a:gd name="connsiteY225" fmla="*/ 250150 h 476292"/>
              <a:gd name="connsiteX226" fmla="*/ 6765 w 395252"/>
              <a:gd name="connsiteY226" fmla="*/ 210757 h 476292"/>
              <a:gd name="connsiteX227" fmla="*/ 6765 w 395252"/>
              <a:gd name="connsiteY227" fmla="*/ 208502 h 476292"/>
              <a:gd name="connsiteX228" fmla="*/ 5571 w 395252"/>
              <a:gd name="connsiteY228" fmla="*/ 209696 h 476292"/>
              <a:gd name="connsiteX229" fmla="*/ 2255 w 395252"/>
              <a:gd name="connsiteY229" fmla="*/ 204126 h 476292"/>
              <a:gd name="connsiteX230" fmla="*/ 0 w 395252"/>
              <a:gd name="connsiteY230" fmla="*/ 205186 h 476292"/>
              <a:gd name="connsiteX231" fmla="*/ 0 w 395252"/>
              <a:gd name="connsiteY231" fmla="*/ 202932 h 476292"/>
              <a:gd name="connsiteX232" fmla="*/ 1061 w 395252"/>
              <a:gd name="connsiteY232" fmla="*/ 202932 h 476292"/>
              <a:gd name="connsiteX233" fmla="*/ 4510 w 395252"/>
              <a:gd name="connsiteY233" fmla="*/ 205186 h 476292"/>
              <a:gd name="connsiteX234" fmla="*/ 19099 w 395252"/>
              <a:gd name="connsiteY234" fmla="*/ 196167 h 476292"/>
              <a:gd name="connsiteX235" fmla="*/ 9019 w 395252"/>
              <a:gd name="connsiteY235" fmla="*/ 187148 h 476292"/>
              <a:gd name="connsiteX236" fmla="*/ 25864 w 395252"/>
              <a:gd name="connsiteY236" fmla="*/ 179323 h 476292"/>
              <a:gd name="connsiteX237" fmla="*/ 60747 w 395252"/>
              <a:gd name="connsiteY237" fmla="*/ 157968 h 476292"/>
              <a:gd name="connsiteX238" fmla="*/ 55176 w 395252"/>
              <a:gd name="connsiteY238" fmla="*/ 138869 h 476292"/>
              <a:gd name="connsiteX239" fmla="*/ 50667 w 395252"/>
              <a:gd name="connsiteY239" fmla="*/ 126534 h 47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395252" h="476292">
                <a:moveTo>
                  <a:pt x="50136" y="125738"/>
                </a:moveTo>
                <a:lnTo>
                  <a:pt x="62471" y="113403"/>
                </a:lnTo>
                <a:lnTo>
                  <a:pt x="93906" y="116719"/>
                </a:lnTo>
                <a:lnTo>
                  <a:pt x="109689" y="108894"/>
                </a:lnTo>
                <a:lnTo>
                  <a:pt x="126534" y="118973"/>
                </a:lnTo>
                <a:lnTo>
                  <a:pt x="136614" y="100935"/>
                </a:lnTo>
                <a:lnTo>
                  <a:pt x="143379" y="98681"/>
                </a:lnTo>
                <a:lnTo>
                  <a:pt x="142185" y="87407"/>
                </a:lnTo>
                <a:lnTo>
                  <a:pt x="150010" y="82897"/>
                </a:lnTo>
                <a:lnTo>
                  <a:pt x="159029" y="85152"/>
                </a:lnTo>
                <a:lnTo>
                  <a:pt x="160223" y="85152"/>
                </a:lnTo>
                <a:lnTo>
                  <a:pt x="162478" y="87407"/>
                </a:lnTo>
                <a:lnTo>
                  <a:pt x="164733" y="88600"/>
                </a:lnTo>
                <a:lnTo>
                  <a:pt x="166988" y="88600"/>
                </a:lnTo>
                <a:lnTo>
                  <a:pt x="169243" y="86346"/>
                </a:lnTo>
                <a:lnTo>
                  <a:pt x="171497" y="86346"/>
                </a:lnTo>
                <a:lnTo>
                  <a:pt x="173752" y="87407"/>
                </a:lnTo>
                <a:lnTo>
                  <a:pt x="174946" y="87407"/>
                </a:lnTo>
                <a:lnTo>
                  <a:pt x="174946" y="88600"/>
                </a:lnTo>
                <a:lnTo>
                  <a:pt x="176139" y="88600"/>
                </a:lnTo>
                <a:lnTo>
                  <a:pt x="176139" y="84091"/>
                </a:lnTo>
                <a:lnTo>
                  <a:pt x="177201" y="84091"/>
                </a:lnTo>
                <a:lnTo>
                  <a:pt x="179455" y="81836"/>
                </a:lnTo>
                <a:lnTo>
                  <a:pt x="179455" y="80775"/>
                </a:lnTo>
                <a:lnTo>
                  <a:pt x="181710" y="80775"/>
                </a:lnTo>
                <a:lnTo>
                  <a:pt x="182771" y="79581"/>
                </a:lnTo>
                <a:lnTo>
                  <a:pt x="182771" y="77327"/>
                </a:lnTo>
                <a:lnTo>
                  <a:pt x="181710" y="76265"/>
                </a:lnTo>
                <a:lnTo>
                  <a:pt x="181710" y="70695"/>
                </a:lnTo>
                <a:lnTo>
                  <a:pt x="183965" y="70695"/>
                </a:lnTo>
                <a:lnTo>
                  <a:pt x="186220" y="71755"/>
                </a:lnTo>
                <a:lnTo>
                  <a:pt x="194045" y="71755"/>
                </a:lnTo>
                <a:lnTo>
                  <a:pt x="195239" y="72949"/>
                </a:lnTo>
                <a:lnTo>
                  <a:pt x="198555" y="72949"/>
                </a:lnTo>
                <a:lnTo>
                  <a:pt x="199748" y="71755"/>
                </a:lnTo>
                <a:lnTo>
                  <a:pt x="223358" y="72949"/>
                </a:lnTo>
                <a:lnTo>
                  <a:pt x="224419" y="71755"/>
                </a:lnTo>
                <a:lnTo>
                  <a:pt x="225480" y="71755"/>
                </a:lnTo>
                <a:lnTo>
                  <a:pt x="226541" y="70695"/>
                </a:lnTo>
                <a:lnTo>
                  <a:pt x="226541" y="67246"/>
                </a:lnTo>
                <a:lnTo>
                  <a:pt x="225480" y="66185"/>
                </a:lnTo>
                <a:lnTo>
                  <a:pt x="222031" y="66185"/>
                </a:lnTo>
                <a:lnTo>
                  <a:pt x="222031" y="65124"/>
                </a:lnTo>
                <a:lnTo>
                  <a:pt x="220970" y="65124"/>
                </a:lnTo>
                <a:lnTo>
                  <a:pt x="220970" y="63930"/>
                </a:lnTo>
                <a:lnTo>
                  <a:pt x="219909" y="59420"/>
                </a:lnTo>
                <a:lnTo>
                  <a:pt x="218715" y="58360"/>
                </a:lnTo>
                <a:lnTo>
                  <a:pt x="217654" y="57166"/>
                </a:lnTo>
                <a:lnTo>
                  <a:pt x="217654" y="52656"/>
                </a:lnTo>
                <a:lnTo>
                  <a:pt x="218715" y="51463"/>
                </a:lnTo>
                <a:lnTo>
                  <a:pt x="220970" y="51463"/>
                </a:lnTo>
                <a:lnTo>
                  <a:pt x="223225" y="52656"/>
                </a:lnTo>
                <a:lnTo>
                  <a:pt x="228796" y="57166"/>
                </a:lnTo>
                <a:lnTo>
                  <a:pt x="229857" y="58360"/>
                </a:lnTo>
                <a:lnTo>
                  <a:pt x="238876" y="58360"/>
                </a:lnTo>
                <a:lnTo>
                  <a:pt x="238876" y="56104"/>
                </a:lnTo>
                <a:lnTo>
                  <a:pt x="240070" y="55044"/>
                </a:lnTo>
                <a:lnTo>
                  <a:pt x="241131" y="55044"/>
                </a:lnTo>
                <a:lnTo>
                  <a:pt x="242192" y="53850"/>
                </a:lnTo>
                <a:lnTo>
                  <a:pt x="243386" y="55044"/>
                </a:lnTo>
                <a:lnTo>
                  <a:pt x="244446" y="55044"/>
                </a:lnTo>
                <a:lnTo>
                  <a:pt x="221899" y="41515"/>
                </a:lnTo>
                <a:lnTo>
                  <a:pt x="211818" y="31434"/>
                </a:lnTo>
                <a:lnTo>
                  <a:pt x="208502" y="26925"/>
                </a:lnTo>
                <a:lnTo>
                  <a:pt x="208502" y="24670"/>
                </a:lnTo>
                <a:lnTo>
                  <a:pt x="206247" y="22415"/>
                </a:lnTo>
                <a:lnTo>
                  <a:pt x="202932" y="5570"/>
                </a:lnTo>
                <a:lnTo>
                  <a:pt x="210757" y="3316"/>
                </a:lnTo>
                <a:lnTo>
                  <a:pt x="211951" y="2255"/>
                </a:lnTo>
                <a:lnTo>
                  <a:pt x="211951" y="1061"/>
                </a:lnTo>
                <a:lnTo>
                  <a:pt x="214206" y="0"/>
                </a:lnTo>
                <a:lnTo>
                  <a:pt x="217654" y="0"/>
                </a:lnTo>
                <a:lnTo>
                  <a:pt x="225480" y="4510"/>
                </a:lnTo>
                <a:lnTo>
                  <a:pt x="241263" y="29313"/>
                </a:lnTo>
                <a:lnTo>
                  <a:pt x="274953" y="20293"/>
                </a:lnTo>
                <a:lnTo>
                  <a:pt x="274953" y="19099"/>
                </a:lnTo>
                <a:lnTo>
                  <a:pt x="277207" y="27057"/>
                </a:lnTo>
                <a:lnTo>
                  <a:pt x="277207" y="29313"/>
                </a:lnTo>
                <a:lnTo>
                  <a:pt x="276146" y="30506"/>
                </a:lnTo>
                <a:lnTo>
                  <a:pt x="276146" y="32760"/>
                </a:lnTo>
                <a:lnTo>
                  <a:pt x="278401" y="35016"/>
                </a:lnTo>
                <a:lnTo>
                  <a:pt x="277340" y="37270"/>
                </a:lnTo>
                <a:lnTo>
                  <a:pt x="278401" y="38332"/>
                </a:lnTo>
                <a:lnTo>
                  <a:pt x="281717" y="38332"/>
                </a:lnTo>
                <a:lnTo>
                  <a:pt x="282778" y="39392"/>
                </a:lnTo>
                <a:lnTo>
                  <a:pt x="283839" y="39392"/>
                </a:lnTo>
                <a:lnTo>
                  <a:pt x="289410" y="51728"/>
                </a:lnTo>
                <a:lnTo>
                  <a:pt x="298429" y="63002"/>
                </a:lnTo>
                <a:lnTo>
                  <a:pt x="300684" y="65256"/>
                </a:lnTo>
                <a:lnTo>
                  <a:pt x="305194" y="74275"/>
                </a:lnTo>
                <a:lnTo>
                  <a:pt x="308642" y="77591"/>
                </a:lnTo>
                <a:lnTo>
                  <a:pt x="317661" y="81040"/>
                </a:lnTo>
                <a:lnTo>
                  <a:pt x="319916" y="82101"/>
                </a:lnTo>
                <a:lnTo>
                  <a:pt x="322171" y="85417"/>
                </a:lnTo>
                <a:lnTo>
                  <a:pt x="323232" y="85417"/>
                </a:lnTo>
                <a:lnTo>
                  <a:pt x="335567" y="96691"/>
                </a:lnTo>
                <a:lnTo>
                  <a:pt x="351350" y="107965"/>
                </a:lnTo>
                <a:lnTo>
                  <a:pt x="352544" y="110220"/>
                </a:lnTo>
                <a:lnTo>
                  <a:pt x="354799" y="112474"/>
                </a:lnTo>
                <a:lnTo>
                  <a:pt x="355993" y="115790"/>
                </a:lnTo>
                <a:lnTo>
                  <a:pt x="358248" y="122555"/>
                </a:lnTo>
                <a:lnTo>
                  <a:pt x="353738" y="124809"/>
                </a:lnTo>
                <a:lnTo>
                  <a:pt x="361564" y="143909"/>
                </a:lnTo>
                <a:lnTo>
                  <a:pt x="362624" y="143909"/>
                </a:lnTo>
                <a:lnTo>
                  <a:pt x="364879" y="142716"/>
                </a:lnTo>
                <a:lnTo>
                  <a:pt x="368195" y="141654"/>
                </a:lnTo>
                <a:lnTo>
                  <a:pt x="395253" y="165264"/>
                </a:lnTo>
                <a:lnTo>
                  <a:pt x="394192" y="166324"/>
                </a:lnTo>
                <a:lnTo>
                  <a:pt x="395253" y="169773"/>
                </a:lnTo>
                <a:lnTo>
                  <a:pt x="383979" y="178792"/>
                </a:lnTo>
                <a:lnTo>
                  <a:pt x="379469" y="176537"/>
                </a:lnTo>
                <a:lnTo>
                  <a:pt x="373899" y="170967"/>
                </a:lnTo>
                <a:lnTo>
                  <a:pt x="369389" y="169906"/>
                </a:lnTo>
                <a:lnTo>
                  <a:pt x="367134" y="166457"/>
                </a:lnTo>
                <a:lnTo>
                  <a:pt x="366073" y="165396"/>
                </a:lnTo>
                <a:lnTo>
                  <a:pt x="362624" y="165396"/>
                </a:lnTo>
                <a:lnTo>
                  <a:pt x="362624" y="164202"/>
                </a:lnTo>
                <a:lnTo>
                  <a:pt x="361564" y="165396"/>
                </a:lnTo>
                <a:lnTo>
                  <a:pt x="361564" y="168712"/>
                </a:lnTo>
                <a:lnTo>
                  <a:pt x="358248" y="168712"/>
                </a:lnTo>
                <a:lnTo>
                  <a:pt x="357186" y="169906"/>
                </a:lnTo>
                <a:lnTo>
                  <a:pt x="357186" y="170967"/>
                </a:lnTo>
                <a:lnTo>
                  <a:pt x="350422" y="170967"/>
                </a:lnTo>
                <a:cubicBezTo>
                  <a:pt x="349892" y="179057"/>
                  <a:pt x="351881" y="174548"/>
                  <a:pt x="351483" y="179986"/>
                </a:cubicBezTo>
                <a:lnTo>
                  <a:pt x="351483" y="181179"/>
                </a:lnTo>
                <a:lnTo>
                  <a:pt x="352677" y="182241"/>
                </a:lnTo>
                <a:lnTo>
                  <a:pt x="352677" y="184495"/>
                </a:lnTo>
                <a:lnTo>
                  <a:pt x="351483" y="186751"/>
                </a:lnTo>
                <a:lnTo>
                  <a:pt x="350422" y="185689"/>
                </a:lnTo>
                <a:lnTo>
                  <a:pt x="348167" y="182241"/>
                </a:lnTo>
                <a:lnTo>
                  <a:pt x="345913" y="182241"/>
                </a:lnTo>
                <a:lnTo>
                  <a:pt x="344851" y="181179"/>
                </a:lnTo>
                <a:lnTo>
                  <a:pt x="341536" y="179986"/>
                </a:lnTo>
                <a:lnTo>
                  <a:pt x="339281" y="181179"/>
                </a:lnTo>
                <a:lnTo>
                  <a:pt x="335965" y="178925"/>
                </a:lnTo>
                <a:lnTo>
                  <a:pt x="334904" y="178925"/>
                </a:lnTo>
                <a:lnTo>
                  <a:pt x="333710" y="176670"/>
                </a:lnTo>
                <a:lnTo>
                  <a:pt x="334904" y="175609"/>
                </a:lnTo>
                <a:lnTo>
                  <a:pt x="334904" y="173354"/>
                </a:lnTo>
                <a:lnTo>
                  <a:pt x="327078" y="180119"/>
                </a:lnTo>
                <a:lnTo>
                  <a:pt x="320314" y="183567"/>
                </a:lnTo>
                <a:lnTo>
                  <a:pt x="320314" y="194841"/>
                </a:lnTo>
                <a:lnTo>
                  <a:pt x="322569" y="198157"/>
                </a:lnTo>
                <a:lnTo>
                  <a:pt x="312488" y="201606"/>
                </a:lnTo>
                <a:lnTo>
                  <a:pt x="312488" y="197096"/>
                </a:lnTo>
                <a:lnTo>
                  <a:pt x="309172" y="198157"/>
                </a:lnTo>
                <a:lnTo>
                  <a:pt x="300153" y="200412"/>
                </a:lnTo>
                <a:lnTo>
                  <a:pt x="290073" y="210492"/>
                </a:lnTo>
                <a:lnTo>
                  <a:pt x="278799" y="205982"/>
                </a:lnTo>
                <a:lnTo>
                  <a:pt x="266464" y="192454"/>
                </a:lnTo>
                <a:lnTo>
                  <a:pt x="258639" y="194708"/>
                </a:lnTo>
                <a:lnTo>
                  <a:pt x="255323" y="193647"/>
                </a:lnTo>
                <a:lnTo>
                  <a:pt x="254262" y="195902"/>
                </a:lnTo>
                <a:lnTo>
                  <a:pt x="250813" y="198157"/>
                </a:lnTo>
                <a:lnTo>
                  <a:pt x="236223" y="202666"/>
                </a:lnTo>
                <a:lnTo>
                  <a:pt x="241794" y="219511"/>
                </a:lnTo>
                <a:lnTo>
                  <a:pt x="232775" y="238611"/>
                </a:lnTo>
                <a:lnTo>
                  <a:pt x="237284" y="248691"/>
                </a:lnTo>
                <a:lnTo>
                  <a:pt x="246304" y="253201"/>
                </a:lnTo>
                <a:lnTo>
                  <a:pt x="246304" y="252140"/>
                </a:lnTo>
                <a:lnTo>
                  <a:pt x="254129" y="268984"/>
                </a:lnTo>
                <a:lnTo>
                  <a:pt x="263148" y="298296"/>
                </a:lnTo>
                <a:lnTo>
                  <a:pt x="265403" y="306122"/>
                </a:lnTo>
                <a:lnTo>
                  <a:pt x="262087" y="308377"/>
                </a:lnTo>
                <a:lnTo>
                  <a:pt x="255323" y="317396"/>
                </a:lnTo>
                <a:lnTo>
                  <a:pt x="250813" y="314080"/>
                </a:lnTo>
                <a:lnTo>
                  <a:pt x="244049" y="318590"/>
                </a:lnTo>
                <a:lnTo>
                  <a:pt x="248558" y="325354"/>
                </a:lnTo>
                <a:lnTo>
                  <a:pt x="251874" y="324293"/>
                </a:lnTo>
                <a:lnTo>
                  <a:pt x="256384" y="332118"/>
                </a:lnTo>
                <a:lnTo>
                  <a:pt x="245110" y="338883"/>
                </a:lnTo>
                <a:lnTo>
                  <a:pt x="247364" y="343393"/>
                </a:lnTo>
                <a:lnTo>
                  <a:pt x="245110" y="345647"/>
                </a:lnTo>
                <a:lnTo>
                  <a:pt x="246171" y="347902"/>
                </a:lnTo>
                <a:lnTo>
                  <a:pt x="246171" y="356921"/>
                </a:lnTo>
                <a:lnTo>
                  <a:pt x="247232" y="359176"/>
                </a:lnTo>
                <a:lnTo>
                  <a:pt x="249487" y="368195"/>
                </a:lnTo>
                <a:lnTo>
                  <a:pt x="247232" y="370450"/>
                </a:lnTo>
                <a:lnTo>
                  <a:pt x="241661" y="368195"/>
                </a:lnTo>
                <a:lnTo>
                  <a:pt x="239406" y="371511"/>
                </a:lnTo>
                <a:lnTo>
                  <a:pt x="247232" y="385039"/>
                </a:lnTo>
                <a:lnTo>
                  <a:pt x="244977" y="400823"/>
                </a:lnTo>
                <a:lnTo>
                  <a:pt x="239406" y="413159"/>
                </a:lnTo>
                <a:lnTo>
                  <a:pt x="238345" y="413159"/>
                </a:lnTo>
                <a:lnTo>
                  <a:pt x="236090" y="414352"/>
                </a:lnTo>
                <a:lnTo>
                  <a:pt x="228265" y="421117"/>
                </a:lnTo>
                <a:lnTo>
                  <a:pt x="223755" y="435706"/>
                </a:lnTo>
                <a:lnTo>
                  <a:pt x="227071" y="442471"/>
                </a:lnTo>
                <a:lnTo>
                  <a:pt x="201208" y="465019"/>
                </a:lnTo>
                <a:lnTo>
                  <a:pt x="195637" y="457193"/>
                </a:lnTo>
                <a:lnTo>
                  <a:pt x="185556" y="469529"/>
                </a:lnTo>
                <a:lnTo>
                  <a:pt x="184496" y="469529"/>
                </a:lnTo>
                <a:lnTo>
                  <a:pt x="184496" y="470589"/>
                </a:lnTo>
                <a:lnTo>
                  <a:pt x="183302" y="470589"/>
                </a:lnTo>
                <a:lnTo>
                  <a:pt x="181047" y="469529"/>
                </a:lnTo>
                <a:lnTo>
                  <a:pt x="179853" y="467273"/>
                </a:lnTo>
                <a:lnTo>
                  <a:pt x="178660" y="466213"/>
                </a:lnTo>
                <a:lnTo>
                  <a:pt x="177599" y="467273"/>
                </a:lnTo>
                <a:lnTo>
                  <a:pt x="181047" y="471783"/>
                </a:lnTo>
                <a:lnTo>
                  <a:pt x="175344" y="476292"/>
                </a:lnTo>
                <a:lnTo>
                  <a:pt x="169773" y="470589"/>
                </a:lnTo>
                <a:lnTo>
                  <a:pt x="166325" y="463825"/>
                </a:lnTo>
                <a:lnTo>
                  <a:pt x="167518" y="458254"/>
                </a:lnTo>
                <a:lnTo>
                  <a:pt x="165263" y="457061"/>
                </a:lnTo>
                <a:lnTo>
                  <a:pt x="165263" y="453745"/>
                </a:lnTo>
                <a:lnTo>
                  <a:pt x="164202" y="450429"/>
                </a:lnTo>
                <a:lnTo>
                  <a:pt x="161947" y="450429"/>
                </a:lnTo>
                <a:lnTo>
                  <a:pt x="160886" y="446981"/>
                </a:lnTo>
                <a:lnTo>
                  <a:pt x="158632" y="446981"/>
                </a:lnTo>
                <a:lnTo>
                  <a:pt x="147358" y="427881"/>
                </a:lnTo>
                <a:lnTo>
                  <a:pt x="144042" y="425627"/>
                </a:lnTo>
                <a:lnTo>
                  <a:pt x="130513" y="412098"/>
                </a:lnTo>
                <a:lnTo>
                  <a:pt x="122688" y="419923"/>
                </a:lnTo>
                <a:lnTo>
                  <a:pt x="121627" y="417668"/>
                </a:lnTo>
                <a:lnTo>
                  <a:pt x="101333" y="414352"/>
                </a:lnTo>
                <a:lnTo>
                  <a:pt x="90059" y="406527"/>
                </a:lnTo>
                <a:lnTo>
                  <a:pt x="87804" y="400956"/>
                </a:lnTo>
                <a:lnTo>
                  <a:pt x="90059" y="399763"/>
                </a:lnTo>
                <a:lnTo>
                  <a:pt x="68705" y="355860"/>
                </a:lnTo>
                <a:lnTo>
                  <a:pt x="85550" y="350289"/>
                </a:lnTo>
                <a:lnTo>
                  <a:pt x="94569" y="334505"/>
                </a:lnTo>
                <a:lnTo>
                  <a:pt x="97885" y="331058"/>
                </a:lnTo>
                <a:lnTo>
                  <a:pt x="75337" y="298429"/>
                </a:lnTo>
                <a:lnTo>
                  <a:pt x="84356" y="300684"/>
                </a:lnTo>
                <a:lnTo>
                  <a:pt x="82101" y="292859"/>
                </a:lnTo>
                <a:lnTo>
                  <a:pt x="53983" y="250150"/>
                </a:lnTo>
                <a:lnTo>
                  <a:pt x="6765" y="210757"/>
                </a:lnTo>
                <a:lnTo>
                  <a:pt x="6765" y="208502"/>
                </a:lnTo>
                <a:lnTo>
                  <a:pt x="5571" y="209696"/>
                </a:lnTo>
                <a:lnTo>
                  <a:pt x="2255" y="204126"/>
                </a:lnTo>
                <a:lnTo>
                  <a:pt x="0" y="205186"/>
                </a:lnTo>
                <a:lnTo>
                  <a:pt x="0" y="202932"/>
                </a:lnTo>
                <a:lnTo>
                  <a:pt x="1061" y="202932"/>
                </a:lnTo>
                <a:lnTo>
                  <a:pt x="4510" y="205186"/>
                </a:lnTo>
                <a:lnTo>
                  <a:pt x="19099" y="196167"/>
                </a:lnTo>
                <a:lnTo>
                  <a:pt x="9019" y="187148"/>
                </a:lnTo>
                <a:lnTo>
                  <a:pt x="25864" y="179323"/>
                </a:lnTo>
                <a:lnTo>
                  <a:pt x="60747" y="157968"/>
                </a:lnTo>
                <a:lnTo>
                  <a:pt x="55176" y="138869"/>
                </a:lnTo>
                <a:lnTo>
                  <a:pt x="50667" y="126534"/>
                </a:lnTo>
              </a:path>
            </a:pathLst>
          </a:custGeom>
          <a:solidFill>
            <a:schemeClr val="bg1">
              <a:lumMod val="85000"/>
            </a:schemeClr>
          </a:solidFill>
          <a:ln w="13251" cap="flat">
            <a:noFill/>
            <a:prstDash val="solid"/>
            <a:miter/>
          </a:ln>
        </p:spPr>
        <p:txBody>
          <a:bodyPr rtlCol="0" anchor="ctr"/>
          <a:lstStyle/>
          <a:p>
            <a:endParaRPr lang="en-FI" sz="816"/>
          </a:p>
        </p:txBody>
      </p:sp>
      <p:sp>
        <p:nvSpPr>
          <p:cNvPr id="1507" name="Freeform: Shape 1506">
            <a:extLst>
              <a:ext uri="{FF2B5EF4-FFF2-40B4-BE49-F238E27FC236}">
                <a16:creationId xmlns:a16="http://schemas.microsoft.com/office/drawing/2014/main" id="{7A43C11A-35A2-3537-AAC3-6BA5E6898972}"/>
              </a:ext>
            </a:extLst>
          </p:cNvPr>
          <p:cNvSpPr/>
          <p:nvPr/>
        </p:nvSpPr>
        <p:spPr>
          <a:xfrm>
            <a:off x="4663065" y="4264368"/>
            <a:ext cx="250635" cy="251718"/>
          </a:xfrm>
          <a:custGeom>
            <a:avLst/>
            <a:gdLst>
              <a:gd name="connsiteX0" fmla="*/ 21752 w 552557"/>
              <a:gd name="connsiteY0" fmla="*/ 32760 h 554945"/>
              <a:gd name="connsiteX1" fmla="*/ 51064 w 552557"/>
              <a:gd name="connsiteY1" fmla="*/ 50799 h 554945"/>
              <a:gd name="connsiteX2" fmla="*/ 48810 w 552557"/>
              <a:gd name="connsiteY2" fmla="*/ 59819 h 554945"/>
              <a:gd name="connsiteX3" fmla="*/ 69103 w 552557"/>
              <a:gd name="connsiteY3" fmla="*/ 77857 h 554945"/>
              <a:gd name="connsiteX4" fmla="*/ 69103 w 552557"/>
              <a:gd name="connsiteY4" fmla="*/ 74408 h 554945"/>
              <a:gd name="connsiteX5" fmla="*/ 66848 w 552557"/>
              <a:gd name="connsiteY5" fmla="*/ 72154 h 554945"/>
              <a:gd name="connsiteX6" fmla="*/ 67909 w 552557"/>
              <a:gd name="connsiteY6" fmla="*/ 70959 h 554945"/>
              <a:gd name="connsiteX7" fmla="*/ 67909 w 552557"/>
              <a:gd name="connsiteY7" fmla="*/ 63134 h 554945"/>
              <a:gd name="connsiteX8" fmla="*/ 70164 w 552557"/>
              <a:gd name="connsiteY8" fmla="*/ 57563 h 554945"/>
              <a:gd name="connsiteX9" fmla="*/ 77989 w 552557"/>
              <a:gd name="connsiteY9" fmla="*/ 66583 h 554945"/>
              <a:gd name="connsiteX10" fmla="*/ 79050 w 552557"/>
              <a:gd name="connsiteY10" fmla="*/ 65522 h 554945"/>
              <a:gd name="connsiteX11" fmla="*/ 80111 w 552557"/>
              <a:gd name="connsiteY11" fmla="*/ 80111 h 554945"/>
              <a:gd name="connsiteX12" fmla="*/ 91385 w 552557"/>
              <a:gd name="connsiteY12" fmla="*/ 76663 h 554945"/>
              <a:gd name="connsiteX13" fmla="*/ 92446 w 552557"/>
              <a:gd name="connsiteY13" fmla="*/ 88998 h 554945"/>
              <a:gd name="connsiteX14" fmla="*/ 91385 w 552557"/>
              <a:gd name="connsiteY14" fmla="*/ 88998 h 554945"/>
              <a:gd name="connsiteX15" fmla="*/ 92446 w 552557"/>
              <a:gd name="connsiteY15" fmla="*/ 90192 h 554945"/>
              <a:gd name="connsiteX16" fmla="*/ 93508 w 552557"/>
              <a:gd name="connsiteY16" fmla="*/ 92446 h 554945"/>
              <a:gd name="connsiteX17" fmla="*/ 96823 w 552557"/>
              <a:gd name="connsiteY17" fmla="*/ 95895 h 554945"/>
              <a:gd name="connsiteX18" fmla="*/ 98017 w 552557"/>
              <a:gd name="connsiteY18" fmla="*/ 109424 h 554945"/>
              <a:gd name="connsiteX19" fmla="*/ 98017 w 552557"/>
              <a:gd name="connsiteY19" fmla="*/ 110485 h 554945"/>
              <a:gd name="connsiteX20" fmla="*/ 99211 w 552557"/>
              <a:gd name="connsiteY20" fmla="*/ 112740 h 554945"/>
              <a:gd name="connsiteX21" fmla="*/ 124014 w 552557"/>
              <a:gd name="connsiteY21" fmla="*/ 101465 h 554945"/>
              <a:gd name="connsiteX22" fmla="*/ 124014 w 552557"/>
              <a:gd name="connsiteY22" fmla="*/ 92446 h 554945"/>
              <a:gd name="connsiteX23" fmla="*/ 129584 w 552557"/>
              <a:gd name="connsiteY23" fmla="*/ 94702 h 554945"/>
              <a:gd name="connsiteX24" fmla="*/ 130778 w 552557"/>
              <a:gd name="connsiteY24" fmla="*/ 96956 h 554945"/>
              <a:gd name="connsiteX25" fmla="*/ 131839 w 552557"/>
              <a:gd name="connsiteY25" fmla="*/ 101465 h 554945"/>
              <a:gd name="connsiteX26" fmla="*/ 132900 w 552557"/>
              <a:gd name="connsiteY26" fmla="*/ 104781 h 554945"/>
              <a:gd name="connsiteX27" fmla="*/ 137410 w 552557"/>
              <a:gd name="connsiteY27" fmla="*/ 105975 h 554945"/>
              <a:gd name="connsiteX28" fmla="*/ 138471 w 552557"/>
              <a:gd name="connsiteY28" fmla="*/ 105975 h 554945"/>
              <a:gd name="connsiteX29" fmla="*/ 139665 w 552557"/>
              <a:gd name="connsiteY29" fmla="*/ 104781 h 554945"/>
              <a:gd name="connsiteX30" fmla="*/ 138471 w 552557"/>
              <a:gd name="connsiteY30" fmla="*/ 101465 h 554945"/>
              <a:gd name="connsiteX31" fmla="*/ 136216 w 552557"/>
              <a:gd name="connsiteY31" fmla="*/ 98150 h 554945"/>
              <a:gd name="connsiteX32" fmla="*/ 140726 w 552557"/>
              <a:gd name="connsiteY32" fmla="*/ 92446 h 554945"/>
              <a:gd name="connsiteX33" fmla="*/ 139665 w 552557"/>
              <a:gd name="connsiteY33" fmla="*/ 90192 h 554945"/>
              <a:gd name="connsiteX34" fmla="*/ 137410 w 552557"/>
              <a:gd name="connsiteY34" fmla="*/ 90192 h 554945"/>
              <a:gd name="connsiteX35" fmla="*/ 136349 w 552557"/>
              <a:gd name="connsiteY35" fmla="*/ 87937 h 554945"/>
              <a:gd name="connsiteX36" fmla="*/ 137410 w 552557"/>
              <a:gd name="connsiteY36" fmla="*/ 86743 h 554945"/>
              <a:gd name="connsiteX37" fmla="*/ 135155 w 552557"/>
              <a:gd name="connsiteY37" fmla="*/ 84489 h 554945"/>
              <a:gd name="connsiteX38" fmla="*/ 130645 w 552557"/>
              <a:gd name="connsiteY38" fmla="*/ 78918 h 554945"/>
              <a:gd name="connsiteX39" fmla="*/ 168844 w 552557"/>
              <a:gd name="connsiteY39" fmla="*/ 58625 h 554945"/>
              <a:gd name="connsiteX40" fmla="*/ 167783 w 552557"/>
              <a:gd name="connsiteY40" fmla="*/ 31567 h 554945"/>
              <a:gd name="connsiteX41" fmla="*/ 168844 w 552557"/>
              <a:gd name="connsiteY41" fmla="*/ 30373 h 554945"/>
              <a:gd name="connsiteX42" fmla="*/ 168844 w 552557"/>
              <a:gd name="connsiteY42" fmla="*/ 29312 h 554945"/>
              <a:gd name="connsiteX43" fmla="*/ 169906 w 552557"/>
              <a:gd name="connsiteY43" fmla="*/ 27057 h 554945"/>
              <a:gd name="connsiteX44" fmla="*/ 169906 w 552557"/>
              <a:gd name="connsiteY44" fmla="*/ 24803 h 554945"/>
              <a:gd name="connsiteX45" fmla="*/ 176670 w 552557"/>
              <a:gd name="connsiteY45" fmla="*/ 32628 h 554945"/>
              <a:gd name="connsiteX46" fmla="*/ 178925 w 552557"/>
              <a:gd name="connsiteY46" fmla="*/ 35944 h 554945"/>
              <a:gd name="connsiteX47" fmla="*/ 184495 w 552557"/>
              <a:gd name="connsiteY47" fmla="*/ 39392 h 554945"/>
              <a:gd name="connsiteX48" fmla="*/ 189005 w 552557"/>
              <a:gd name="connsiteY48" fmla="*/ 47218 h 554945"/>
              <a:gd name="connsiteX49" fmla="*/ 195769 w 552557"/>
              <a:gd name="connsiteY49" fmla="*/ 51727 h 554945"/>
              <a:gd name="connsiteX50" fmla="*/ 200279 w 552557"/>
              <a:gd name="connsiteY50" fmla="*/ 51727 h 554945"/>
              <a:gd name="connsiteX51" fmla="*/ 202534 w 552557"/>
              <a:gd name="connsiteY51" fmla="*/ 52789 h 554945"/>
              <a:gd name="connsiteX52" fmla="*/ 204788 w 552557"/>
              <a:gd name="connsiteY52" fmla="*/ 51727 h 554945"/>
              <a:gd name="connsiteX53" fmla="*/ 207043 w 552557"/>
              <a:gd name="connsiteY53" fmla="*/ 52789 h 554945"/>
              <a:gd name="connsiteX54" fmla="*/ 211553 w 552557"/>
              <a:gd name="connsiteY54" fmla="*/ 51727 h 554945"/>
              <a:gd name="connsiteX55" fmla="*/ 214869 w 552557"/>
              <a:gd name="connsiteY55" fmla="*/ 51727 h 554945"/>
              <a:gd name="connsiteX56" fmla="*/ 217124 w 552557"/>
              <a:gd name="connsiteY56" fmla="*/ 55043 h 554945"/>
              <a:gd name="connsiteX57" fmla="*/ 220572 w 552557"/>
              <a:gd name="connsiteY57" fmla="*/ 55043 h 554945"/>
              <a:gd name="connsiteX58" fmla="*/ 226143 w 552557"/>
              <a:gd name="connsiteY58" fmla="*/ 53850 h 554945"/>
              <a:gd name="connsiteX59" fmla="*/ 226143 w 552557"/>
              <a:gd name="connsiteY59" fmla="*/ 58359 h 554945"/>
              <a:gd name="connsiteX60" fmla="*/ 253200 w 552557"/>
              <a:gd name="connsiteY60" fmla="*/ 49340 h 554945"/>
              <a:gd name="connsiteX61" fmla="*/ 257710 w 552557"/>
              <a:gd name="connsiteY61" fmla="*/ 52656 h 554945"/>
              <a:gd name="connsiteX62" fmla="*/ 262220 w 552557"/>
              <a:gd name="connsiteY62" fmla="*/ 53717 h 554945"/>
              <a:gd name="connsiteX63" fmla="*/ 264474 w 552557"/>
              <a:gd name="connsiteY63" fmla="*/ 53717 h 554945"/>
              <a:gd name="connsiteX64" fmla="*/ 262220 w 552557"/>
              <a:gd name="connsiteY64" fmla="*/ 52656 h 554945"/>
              <a:gd name="connsiteX65" fmla="*/ 264474 w 552557"/>
              <a:gd name="connsiteY65" fmla="*/ 51595 h 554945"/>
              <a:gd name="connsiteX66" fmla="*/ 263413 w 552557"/>
              <a:gd name="connsiteY66" fmla="*/ 45891 h 554945"/>
              <a:gd name="connsiteX67" fmla="*/ 263413 w 552557"/>
              <a:gd name="connsiteY67" fmla="*/ 42575 h 554945"/>
              <a:gd name="connsiteX68" fmla="*/ 264474 w 552557"/>
              <a:gd name="connsiteY68" fmla="*/ 41515 h 554945"/>
              <a:gd name="connsiteX69" fmla="*/ 264474 w 552557"/>
              <a:gd name="connsiteY69" fmla="*/ 37005 h 554945"/>
              <a:gd name="connsiteX70" fmla="*/ 265535 w 552557"/>
              <a:gd name="connsiteY70" fmla="*/ 34750 h 554945"/>
              <a:gd name="connsiteX71" fmla="*/ 265535 w 552557"/>
              <a:gd name="connsiteY71" fmla="*/ 32496 h 554945"/>
              <a:gd name="connsiteX72" fmla="*/ 266596 w 552557"/>
              <a:gd name="connsiteY72" fmla="*/ 30240 h 554945"/>
              <a:gd name="connsiteX73" fmla="*/ 265535 w 552557"/>
              <a:gd name="connsiteY73" fmla="*/ 29180 h 554945"/>
              <a:gd name="connsiteX74" fmla="*/ 265535 w 552557"/>
              <a:gd name="connsiteY74" fmla="*/ 27986 h 554945"/>
              <a:gd name="connsiteX75" fmla="*/ 266596 w 552557"/>
              <a:gd name="connsiteY75" fmla="*/ 25731 h 554945"/>
              <a:gd name="connsiteX76" fmla="*/ 267790 w 552557"/>
              <a:gd name="connsiteY76" fmla="*/ 24670 h 554945"/>
              <a:gd name="connsiteX77" fmla="*/ 267790 w 552557"/>
              <a:gd name="connsiteY77" fmla="*/ 22415 h 554945"/>
              <a:gd name="connsiteX78" fmla="*/ 266596 w 552557"/>
              <a:gd name="connsiteY78" fmla="*/ 20161 h 554945"/>
              <a:gd name="connsiteX79" fmla="*/ 266596 w 552557"/>
              <a:gd name="connsiteY79" fmla="*/ 19099 h 554945"/>
              <a:gd name="connsiteX80" fmla="*/ 265535 w 552557"/>
              <a:gd name="connsiteY80" fmla="*/ 19099 h 554945"/>
              <a:gd name="connsiteX81" fmla="*/ 266596 w 552557"/>
              <a:gd name="connsiteY81" fmla="*/ 17905 h 554945"/>
              <a:gd name="connsiteX82" fmla="*/ 266596 w 552557"/>
              <a:gd name="connsiteY82" fmla="*/ 16845 h 554945"/>
              <a:gd name="connsiteX83" fmla="*/ 271106 w 552557"/>
              <a:gd name="connsiteY83" fmla="*/ 16845 h 554945"/>
              <a:gd name="connsiteX84" fmla="*/ 272167 w 552557"/>
              <a:gd name="connsiteY84" fmla="*/ 15784 h 554945"/>
              <a:gd name="connsiteX85" fmla="*/ 275483 w 552557"/>
              <a:gd name="connsiteY85" fmla="*/ 15784 h 554945"/>
              <a:gd name="connsiteX86" fmla="*/ 277738 w 552557"/>
              <a:gd name="connsiteY86" fmla="*/ 16845 h 554945"/>
              <a:gd name="connsiteX87" fmla="*/ 278799 w 552557"/>
              <a:gd name="connsiteY87" fmla="*/ 15784 h 554945"/>
              <a:gd name="connsiteX88" fmla="*/ 279993 w 552557"/>
              <a:gd name="connsiteY88" fmla="*/ 13529 h 554945"/>
              <a:gd name="connsiteX89" fmla="*/ 279993 w 552557"/>
              <a:gd name="connsiteY89" fmla="*/ 12335 h 554945"/>
              <a:gd name="connsiteX90" fmla="*/ 281054 w 552557"/>
              <a:gd name="connsiteY90" fmla="*/ 10080 h 554945"/>
              <a:gd name="connsiteX91" fmla="*/ 281054 w 552557"/>
              <a:gd name="connsiteY91" fmla="*/ 9019 h 554945"/>
              <a:gd name="connsiteX92" fmla="*/ 282115 w 552557"/>
              <a:gd name="connsiteY92" fmla="*/ 7825 h 554945"/>
              <a:gd name="connsiteX93" fmla="*/ 283308 w 552557"/>
              <a:gd name="connsiteY93" fmla="*/ 6765 h 554945"/>
              <a:gd name="connsiteX94" fmla="*/ 283308 w 552557"/>
              <a:gd name="connsiteY94" fmla="*/ 0 h 554945"/>
              <a:gd name="connsiteX95" fmla="*/ 284369 w 552557"/>
              <a:gd name="connsiteY95" fmla="*/ 1193 h 554945"/>
              <a:gd name="connsiteX96" fmla="*/ 289940 w 552557"/>
              <a:gd name="connsiteY96" fmla="*/ 1193 h 554945"/>
              <a:gd name="connsiteX97" fmla="*/ 291134 w 552557"/>
              <a:gd name="connsiteY97" fmla="*/ 2255 h 554945"/>
              <a:gd name="connsiteX98" fmla="*/ 292195 w 552557"/>
              <a:gd name="connsiteY98" fmla="*/ 2255 h 554945"/>
              <a:gd name="connsiteX99" fmla="*/ 294450 w 552557"/>
              <a:gd name="connsiteY99" fmla="*/ 1193 h 554945"/>
              <a:gd name="connsiteX100" fmla="*/ 302275 w 552557"/>
              <a:gd name="connsiteY100" fmla="*/ 2255 h 554945"/>
              <a:gd name="connsiteX101" fmla="*/ 303469 w 552557"/>
              <a:gd name="connsiteY101" fmla="*/ 7825 h 554945"/>
              <a:gd name="connsiteX102" fmla="*/ 306785 w 552557"/>
              <a:gd name="connsiteY102" fmla="*/ 12335 h 554945"/>
              <a:gd name="connsiteX103" fmla="*/ 312356 w 552557"/>
              <a:gd name="connsiteY103" fmla="*/ 17905 h 554945"/>
              <a:gd name="connsiteX104" fmla="*/ 315804 w 552557"/>
              <a:gd name="connsiteY104" fmla="*/ 17905 h 554945"/>
              <a:gd name="connsiteX105" fmla="*/ 327078 w 552557"/>
              <a:gd name="connsiteY105" fmla="*/ 23609 h 554945"/>
              <a:gd name="connsiteX106" fmla="*/ 332649 w 552557"/>
              <a:gd name="connsiteY106" fmla="*/ 30373 h 554945"/>
              <a:gd name="connsiteX107" fmla="*/ 338220 w 552557"/>
              <a:gd name="connsiteY107" fmla="*/ 41648 h 554945"/>
              <a:gd name="connsiteX108" fmla="*/ 338220 w 552557"/>
              <a:gd name="connsiteY108" fmla="*/ 42708 h 554945"/>
              <a:gd name="connsiteX109" fmla="*/ 339413 w 552557"/>
              <a:gd name="connsiteY109" fmla="*/ 43902 h 554945"/>
              <a:gd name="connsiteX110" fmla="*/ 339413 w 552557"/>
              <a:gd name="connsiteY110" fmla="*/ 46157 h 554945"/>
              <a:gd name="connsiteX111" fmla="*/ 341668 w 552557"/>
              <a:gd name="connsiteY111" fmla="*/ 51860 h 554945"/>
              <a:gd name="connsiteX112" fmla="*/ 343923 w 552557"/>
              <a:gd name="connsiteY112" fmla="*/ 55176 h 554945"/>
              <a:gd name="connsiteX113" fmla="*/ 343923 w 552557"/>
              <a:gd name="connsiteY113" fmla="*/ 60747 h 554945"/>
              <a:gd name="connsiteX114" fmla="*/ 342729 w 552557"/>
              <a:gd name="connsiteY114" fmla="*/ 60747 h 554945"/>
              <a:gd name="connsiteX115" fmla="*/ 342729 w 552557"/>
              <a:gd name="connsiteY115" fmla="*/ 64063 h 554945"/>
              <a:gd name="connsiteX116" fmla="*/ 343923 w 552557"/>
              <a:gd name="connsiteY116" fmla="*/ 66318 h 554945"/>
              <a:gd name="connsiteX117" fmla="*/ 342729 w 552557"/>
              <a:gd name="connsiteY117" fmla="*/ 67511 h 554945"/>
              <a:gd name="connsiteX118" fmla="*/ 347239 w 552557"/>
              <a:gd name="connsiteY118" fmla="*/ 72021 h 554945"/>
              <a:gd name="connsiteX119" fmla="*/ 348300 w 552557"/>
              <a:gd name="connsiteY119" fmla="*/ 74275 h 554945"/>
              <a:gd name="connsiteX120" fmla="*/ 349361 w 552557"/>
              <a:gd name="connsiteY120" fmla="*/ 76531 h 554945"/>
              <a:gd name="connsiteX121" fmla="*/ 351616 w 552557"/>
              <a:gd name="connsiteY121" fmla="*/ 77724 h 554945"/>
              <a:gd name="connsiteX122" fmla="*/ 352677 w 552557"/>
              <a:gd name="connsiteY122" fmla="*/ 78785 h 554945"/>
              <a:gd name="connsiteX123" fmla="*/ 355993 w 552557"/>
              <a:gd name="connsiteY123" fmla="*/ 78785 h 554945"/>
              <a:gd name="connsiteX124" fmla="*/ 357054 w 552557"/>
              <a:gd name="connsiteY124" fmla="*/ 81040 h 554945"/>
              <a:gd name="connsiteX125" fmla="*/ 357054 w 552557"/>
              <a:gd name="connsiteY125" fmla="*/ 82101 h 554945"/>
              <a:gd name="connsiteX126" fmla="*/ 361563 w 552557"/>
              <a:gd name="connsiteY126" fmla="*/ 86610 h 554945"/>
              <a:gd name="connsiteX127" fmla="*/ 361563 w 552557"/>
              <a:gd name="connsiteY127" fmla="*/ 88866 h 554945"/>
              <a:gd name="connsiteX128" fmla="*/ 364879 w 552557"/>
              <a:gd name="connsiteY128" fmla="*/ 93375 h 554945"/>
              <a:gd name="connsiteX129" fmla="*/ 361563 w 552557"/>
              <a:gd name="connsiteY129" fmla="*/ 94436 h 554945"/>
              <a:gd name="connsiteX130" fmla="*/ 362757 w 552557"/>
              <a:gd name="connsiteY130" fmla="*/ 96691 h 554945"/>
              <a:gd name="connsiteX131" fmla="*/ 387560 w 552557"/>
              <a:gd name="connsiteY131" fmla="*/ 83163 h 554945"/>
              <a:gd name="connsiteX132" fmla="*/ 410108 w 552557"/>
              <a:gd name="connsiteY132" fmla="*/ 128125 h 554945"/>
              <a:gd name="connsiteX133" fmla="*/ 413424 w 552557"/>
              <a:gd name="connsiteY133" fmla="*/ 128125 h 554945"/>
              <a:gd name="connsiteX134" fmla="*/ 416872 w 552557"/>
              <a:gd name="connsiteY134" fmla="*/ 125871 h 554945"/>
              <a:gd name="connsiteX135" fmla="*/ 416872 w 552557"/>
              <a:gd name="connsiteY135" fmla="*/ 123616 h 554945"/>
              <a:gd name="connsiteX136" fmla="*/ 420188 w 552557"/>
              <a:gd name="connsiteY136" fmla="*/ 121361 h 554945"/>
              <a:gd name="connsiteX137" fmla="*/ 422443 w 552557"/>
              <a:gd name="connsiteY137" fmla="*/ 122422 h 554945"/>
              <a:gd name="connsiteX138" fmla="*/ 423504 w 552557"/>
              <a:gd name="connsiteY138" fmla="*/ 122422 h 554945"/>
              <a:gd name="connsiteX139" fmla="*/ 424565 w 552557"/>
              <a:gd name="connsiteY139" fmla="*/ 121361 h 554945"/>
              <a:gd name="connsiteX140" fmla="*/ 425626 w 552557"/>
              <a:gd name="connsiteY140" fmla="*/ 121361 h 554945"/>
              <a:gd name="connsiteX141" fmla="*/ 424565 w 552557"/>
              <a:gd name="connsiteY141" fmla="*/ 124677 h 554945"/>
              <a:gd name="connsiteX142" fmla="*/ 425626 w 552557"/>
              <a:gd name="connsiteY142" fmla="*/ 128125 h 554945"/>
              <a:gd name="connsiteX143" fmla="*/ 425626 w 552557"/>
              <a:gd name="connsiteY143" fmla="*/ 131441 h 554945"/>
              <a:gd name="connsiteX144" fmla="*/ 427881 w 552557"/>
              <a:gd name="connsiteY144" fmla="*/ 134757 h 554945"/>
              <a:gd name="connsiteX145" fmla="*/ 471783 w 552557"/>
              <a:gd name="connsiteY145" fmla="*/ 146031 h 554945"/>
              <a:gd name="connsiteX146" fmla="*/ 472844 w 552557"/>
              <a:gd name="connsiteY146" fmla="*/ 147092 h 554945"/>
              <a:gd name="connsiteX147" fmla="*/ 471783 w 552557"/>
              <a:gd name="connsiteY147" fmla="*/ 148153 h 554945"/>
              <a:gd name="connsiteX148" fmla="*/ 471783 w 552557"/>
              <a:gd name="connsiteY148" fmla="*/ 150408 h 554945"/>
              <a:gd name="connsiteX149" fmla="*/ 470589 w 552557"/>
              <a:gd name="connsiteY149" fmla="*/ 151602 h 554945"/>
              <a:gd name="connsiteX150" fmla="*/ 470589 w 552557"/>
              <a:gd name="connsiteY150" fmla="*/ 153856 h 554945"/>
              <a:gd name="connsiteX151" fmla="*/ 466080 w 552557"/>
              <a:gd name="connsiteY151" fmla="*/ 156112 h 554945"/>
              <a:gd name="connsiteX152" fmla="*/ 465019 w 552557"/>
              <a:gd name="connsiteY152" fmla="*/ 159428 h 554945"/>
              <a:gd name="connsiteX153" fmla="*/ 466080 w 552557"/>
              <a:gd name="connsiteY153" fmla="*/ 160488 h 554945"/>
              <a:gd name="connsiteX154" fmla="*/ 466080 w 552557"/>
              <a:gd name="connsiteY154" fmla="*/ 162744 h 554945"/>
              <a:gd name="connsiteX155" fmla="*/ 468335 w 552557"/>
              <a:gd name="connsiteY155" fmla="*/ 161682 h 554945"/>
              <a:gd name="connsiteX156" fmla="*/ 469396 w 552557"/>
              <a:gd name="connsiteY156" fmla="*/ 159428 h 554945"/>
              <a:gd name="connsiteX157" fmla="*/ 470456 w 552557"/>
              <a:gd name="connsiteY157" fmla="*/ 158234 h 554945"/>
              <a:gd name="connsiteX158" fmla="*/ 471651 w 552557"/>
              <a:gd name="connsiteY158" fmla="*/ 158234 h 554945"/>
              <a:gd name="connsiteX159" fmla="*/ 477221 w 552557"/>
              <a:gd name="connsiteY159" fmla="*/ 167253 h 554945"/>
              <a:gd name="connsiteX160" fmla="*/ 476160 w 552557"/>
              <a:gd name="connsiteY160" fmla="*/ 168314 h 554945"/>
              <a:gd name="connsiteX161" fmla="*/ 479476 w 552557"/>
              <a:gd name="connsiteY161" fmla="*/ 171763 h 554945"/>
              <a:gd name="connsiteX162" fmla="*/ 488495 w 552557"/>
              <a:gd name="connsiteY162" fmla="*/ 188607 h 554945"/>
              <a:gd name="connsiteX163" fmla="*/ 487434 w 552557"/>
              <a:gd name="connsiteY163" fmla="*/ 189801 h 554945"/>
              <a:gd name="connsiteX164" fmla="*/ 488495 w 552557"/>
              <a:gd name="connsiteY164" fmla="*/ 189801 h 554945"/>
              <a:gd name="connsiteX165" fmla="*/ 489556 w 552557"/>
              <a:gd name="connsiteY165" fmla="*/ 190862 h 554945"/>
              <a:gd name="connsiteX166" fmla="*/ 488495 w 552557"/>
              <a:gd name="connsiteY166" fmla="*/ 193117 h 554945"/>
              <a:gd name="connsiteX167" fmla="*/ 490750 w 552557"/>
              <a:gd name="connsiteY167" fmla="*/ 194178 h 554945"/>
              <a:gd name="connsiteX168" fmla="*/ 491944 w 552557"/>
              <a:gd name="connsiteY168" fmla="*/ 193117 h 554945"/>
              <a:gd name="connsiteX169" fmla="*/ 494198 w 552557"/>
              <a:gd name="connsiteY169" fmla="*/ 195371 h 554945"/>
              <a:gd name="connsiteX170" fmla="*/ 494198 w 552557"/>
              <a:gd name="connsiteY170" fmla="*/ 196433 h 554945"/>
              <a:gd name="connsiteX171" fmla="*/ 496453 w 552557"/>
              <a:gd name="connsiteY171" fmla="*/ 200942 h 554945"/>
              <a:gd name="connsiteX172" fmla="*/ 500963 w 552557"/>
              <a:gd name="connsiteY172" fmla="*/ 199749 h 554945"/>
              <a:gd name="connsiteX173" fmla="*/ 530275 w 552557"/>
              <a:gd name="connsiteY173" fmla="*/ 237948 h 554945"/>
              <a:gd name="connsiteX174" fmla="*/ 530275 w 552557"/>
              <a:gd name="connsiteY174" fmla="*/ 239141 h 554945"/>
              <a:gd name="connsiteX175" fmla="*/ 531469 w 552557"/>
              <a:gd name="connsiteY175" fmla="*/ 240202 h 554945"/>
              <a:gd name="connsiteX176" fmla="*/ 530275 w 552557"/>
              <a:gd name="connsiteY176" fmla="*/ 240202 h 554945"/>
              <a:gd name="connsiteX177" fmla="*/ 530275 w 552557"/>
              <a:gd name="connsiteY177" fmla="*/ 241263 h 554945"/>
              <a:gd name="connsiteX178" fmla="*/ 531469 w 552557"/>
              <a:gd name="connsiteY178" fmla="*/ 241263 h 554945"/>
              <a:gd name="connsiteX179" fmla="*/ 531469 w 552557"/>
              <a:gd name="connsiteY179" fmla="*/ 244712 h 554945"/>
              <a:gd name="connsiteX180" fmla="*/ 532662 w 552557"/>
              <a:gd name="connsiteY180" fmla="*/ 245773 h 554945"/>
              <a:gd name="connsiteX181" fmla="*/ 533724 w 552557"/>
              <a:gd name="connsiteY181" fmla="*/ 245773 h 554945"/>
              <a:gd name="connsiteX182" fmla="*/ 535978 w 552557"/>
              <a:gd name="connsiteY182" fmla="*/ 246967 h 554945"/>
              <a:gd name="connsiteX183" fmla="*/ 535978 w 552557"/>
              <a:gd name="connsiteY183" fmla="*/ 249221 h 554945"/>
              <a:gd name="connsiteX184" fmla="*/ 534785 w 552557"/>
              <a:gd name="connsiteY184" fmla="*/ 251476 h 554945"/>
              <a:gd name="connsiteX185" fmla="*/ 532530 w 552557"/>
              <a:gd name="connsiteY185" fmla="*/ 252670 h 554945"/>
              <a:gd name="connsiteX186" fmla="*/ 531336 w 552557"/>
              <a:gd name="connsiteY186" fmla="*/ 252670 h 554945"/>
              <a:gd name="connsiteX187" fmla="*/ 529081 w 552557"/>
              <a:gd name="connsiteY187" fmla="*/ 253731 h 554945"/>
              <a:gd name="connsiteX188" fmla="*/ 528020 w 552557"/>
              <a:gd name="connsiteY188" fmla="*/ 253731 h 554945"/>
              <a:gd name="connsiteX189" fmla="*/ 528020 w 552557"/>
              <a:gd name="connsiteY189" fmla="*/ 255986 h 554945"/>
              <a:gd name="connsiteX190" fmla="*/ 526826 w 552557"/>
              <a:gd name="connsiteY190" fmla="*/ 255986 h 554945"/>
              <a:gd name="connsiteX191" fmla="*/ 525633 w 552557"/>
              <a:gd name="connsiteY191" fmla="*/ 258240 h 554945"/>
              <a:gd name="connsiteX192" fmla="*/ 523378 w 552557"/>
              <a:gd name="connsiteY192" fmla="*/ 257047 h 554945"/>
              <a:gd name="connsiteX193" fmla="*/ 523378 w 552557"/>
              <a:gd name="connsiteY193" fmla="*/ 261556 h 554945"/>
              <a:gd name="connsiteX194" fmla="*/ 524439 w 552557"/>
              <a:gd name="connsiteY194" fmla="*/ 262750 h 554945"/>
              <a:gd name="connsiteX195" fmla="*/ 524439 w 552557"/>
              <a:gd name="connsiteY195" fmla="*/ 263812 h 554945"/>
              <a:gd name="connsiteX196" fmla="*/ 526694 w 552557"/>
              <a:gd name="connsiteY196" fmla="*/ 263812 h 554945"/>
              <a:gd name="connsiteX197" fmla="*/ 526694 w 552557"/>
              <a:gd name="connsiteY197" fmla="*/ 264872 h 554945"/>
              <a:gd name="connsiteX198" fmla="*/ 527888 w 552557"/>
              <a:gd name="connsiteY198" fmla="*/ 266066 h 554945"/>
              <a:gd name="connsiteX199" fmla="*/ 528949 w 552557"/>
              <a:gd name="connsiteY199" fmla="*/ 266066 h 554945"/>
              <a:gd name="connsiteX200" fmla="*/ 528949 w 552557"/>
              <a:gd name="connsiteY200" fmla="*/ 268321 h 554945"/>
              <a:gd name="connsiteX201" fmla="*/ 530010 w 552557"/>
              <a:gd name="connsiteY201" fmla="*/ 268321 h 554945"/>
              <a:gd name="connsiteX202" fmla="*/ 531204 w 552557"/>
              <a:gd name="connsiteY202" fmla="*/ 271637 h 554945"/>
              <a:gd name="connsiteX203" fmla="*/ 534519 w 552557"/>
              <a:gd name="connsiteY203" fmla="*/ 272698 h 554945"/>
              <a:gd name="connsiteX204" fmla="*/ 535713 w 552557"/>
              <a:gd name="connsiteY204" fmla="*/ 274952 h 554945"/>
              <a:gd name="connsiteX205" fmla="*/ 537968 w 552557"/>
              <a:gd name="connsiteY205" fmla="*/ 276146 h 554945"/>
              <a:gd name="connsiteX206" fmla="*/ 540223 w 552557"/>
              <a:gd name="connsiteY206" fmla="*/ 276146 h 554945"/>
              <a:gd name="connsiteX207" fmla="*/ 542478 w 552557"/>
              <a:gd name="connsiteY207" fmla="*/ 273891 h 554945"/>
              <a:gd name="connsiteX208" fmla="*/ 549242 w 552557"/>
              <a:gd name="connsiteY208" fmla="*/ 278401 h 554945"/>
              <a:gd name="connsiteX209" fmla="*/ 550303 w 552557"/>
              <a:gd name="connsiteY209" fmla="*/ 279462 h 554945"/>
              <a:gd name="connsiteX210" fmla="*/ 551497 w 552557"/>
              <a:gd name="connsiteY210" fmla="*/ 279462 h 554945"/>
              <a:gd name="connsiteX211" fmla="*/ 552558 w 552557"/>
              <a:gd name="connsiteY211" fmla="*/ 280523 h 554945"/>
              <a:gd name="connsiteX212" fmla="*/ 552558 w 552557"/>
              <a:gd name="connsiteY212" fmla="*/ 285033 h 554945"/>
              <a:gd name="connsiteX213" fmla="*/ 549242 w 552557"/>
              <a:gd name="connsiteY213" fmla="*/ 286227 h 554945"/>
              <a:gd name="connsiteX214" fmla="*/ 548181 w 552557"/>
              <a:gd name="connsiteY214" fmla="*/ 287287 h 554945"/>
              <a:gd name="connsiteX215" fmla="*/ 548181 w 552557"/>
              <a:gd name="connsiteY215" fmla="*/ 288349 h 554945"/>
              <a:gd name="connsiteX216" fmla="*/ 550436 w 552557"/>
              <a:gd name="connsiteY216" fmla="*/ 294052 h 554945"/>
              <a:gd name="connsiteX217" fmla="*/ 490750 w 552557"/>
              <a:gd name="connsiteY217" fmla="*/ 291797 h 554945"/>
              <a:gd name="connsiteX218" fmla="*/ 491944 w 552557"/>
              <a:gd name="connsiteY218" fmla="*/ 286227 h 554945"/>
              <a:gd name="connsiteX219" fmla="*/ 491944 w 552557"/>
              <a:gd name="connsiteY219" fmla="*/ 283972 h 554945"/>
              <a:gd name="connsiteX220" fmla="*/ 490750 w 552557"/>
              <a:gd name="connsiteY220" fmla="*/ 282778 h 554945"/>
              <a:gd name="connsiteX221" fmla="*/ 491944 w 552557"/>
              <a:gd name="connsiteY221" fmla="*/ 280523 h 554945"/>
              <a:gd name="connsiteX222" fmla="*/ 490750 w 552557"/>
              <a:gd name="connsiteY222" fmla="*/ 279462 h 554945"/>
              <a:gd name="connsiteX223" fmla="*/ 477221 w 552557"/>
              <a:gd name="connsiteY223" fmla="*/ 280523 h 554945"/>
              <a:gd name="connsiteX224" fmla="*/ 477221 w 552557"/>
              <a:gd name="connsiteY224" fmla="*/ 279462 h 554945"/>
              <a:gd name="connsiteX225" fmla="*/ 473905 w 552557"/>
              <a:gd name="connsiteY225" fmla="*/ 277207 h 554945"/>
              <a:gd name="connsiteX226" fmla="*/ 476160 w 552557"/>
              <a:gd name="connsiteY226" fmla="*/ 259169 h 554945"/>
              <a:gd name="connsiteX227" fmla="*/ 473905 w 552557"/>
              <a:gd name="connsiteY227" fmla="*/ 259169 h 554945"/>
              <a:gd name="connsiteX228" fmla="*/ 473905 w 552557"/>
              <a:gd name="connsiteY228" fmla="*/ 260363 h 554945"/>
              <a:gd name="connsiteX229" fmla="*/ 472844 w 552557"/>
              <a:gd name="connsiteY229" fmla="*/ 261423 h 554945"/>
              <a:gd name="connsiteX230" fmla="*/ 469528 w 552557"/>
              <a:gd name="connsiteY230" fmla="*/ 261423 h 554945"/>
              <a:gd name="connsiteX231" fmla="*/ 469528 w 552557"/>
              <a:gd name="connsiteY231" fmla="*/ 262617 h 554945"/>
              <a:gd name="connsiteX232" fmla="*/ 467273 w 552557"/>
              <a:gd name="connsiteY232" fmla="*/ 264872 h 554945"/>
              <a:gd name="connsiteX233" fmla="*/ 468335 w 552557"/>
              <a:gd name="connsiteY233" fmla="*/ 266066 h 554945"/>
              <a:gd name="connsiteX234" fmla="*/ 468335 w 552557"/>
              <a:gd name="connsiteY234" fmla="*/ 267127 h 554945"/>
              <a:gd name="connsiteX235" fmla="*/ 467273 w 552557"/>
              <a:gd name="connsiteY235" fmla="*/ 268321 h 554945"/>
              <a:gd name="connsiteX236" fmla="*/ 463957 w 552557"/>
              <a:gd name="connsiteY236" fmla="*/ 269382 h 554945"/>
              <a:gd name="connsiteX237" fmla="*/ 462764 w 552557"/>
              <a:gd name="connsiteY237" fmla="*/ 270575 h 554945"/>
              <a:gd name="connsiteX238" fmla="*/ 462764 w 552557"/>
              <a:gd name="connsiteY238" fmla="*/ 271637 h 554945"/>
              <a:gd name="connsiteX239" fmla="*/ 461703 w 552557"/>
              <a:gd name="connsiteY239" fmla="*/ 271637 h 554945"/>
              <a:gd name="connsiteX240" fmla="*/ 460642 w 552557"/>
              <a:gd name="connsiteY240" fmla="*/ 270575 h 554945"/>
              <a:gd name="connsiteX241" fmla="*/ 459581 w 552557"/>
              <a:gd name="connsiteY241" fmla="*/ 269382 h 554945"/>
              <a:gd name="connsiteX242" fmla="*/ 459581 w 552557"/>
              <a:gd name="connsiteY242" fmla="*/ 268321 h 554945"/>
              <a:gd name="connsiteX243" fmla="*/ 454010 w 552557"/>
              <a:gd name="connsiteY243" fmla="*/ 266066 h 554945"/>
              <a:gd name="connsiteX244" fmla="*/ 451755 w 552557"/>
              <a:gd name="connsiteY244" fmla="*/ 264872 h 554945"/>
              <a:gd name="connsiteX245" fmla="*/ 450694 w 552557"/>
              <a:gd name="connsiteY245" fmla="*/ 261556 h 554945"/>
              <a:gd name="connsiteX246" fmla="*/ 449500 w 552557"/>
              <a:gd name="connsiteY246" fmla="*/ 260496 h 554945"/>
              <a:gd name="connsiteX247" fmla="*/ 449500 w 552557"/>
              <a:gd name="connsiteY247" fmla="*/ 259302 h 554945"/>
              <a:gd name="connsiteX248" fmla="*/ 448439 w 552557"/>
              <a:gd name="connsiteY248" fmla="*/ 258240 h 554945"/>
              <a:gd name="connsiteX249" fmla="*/ 448439 w 552557"/>
              <a:gd name="connsiteY249" fmla="*/ 255986 h 554945"/>
              <a:gd name="connsiteX250" fmla="*/ 446184 w 552557"/>
              <a:gd name="connsiteY250" fmla="*/ 254924 h 554945"/>
              <a:gd name="connsiteX251" fmla="*/ 446184 w 552557"/>
              <a:gd name="connsiteY251" fmla="*/ 251476 h 554945"/>
              <a:gd name="connsiteX252" fmla="*/ 448439 w 552557"/>
              <a:gd name="connsiteY252" fmla="*/ 250415 h 554945"/>
              <a:gd name="connsiteX253" fmla="*/ 446184 w 552557"/>
              <a:gd name="connsiteY253" fmla="*/ 242589 h 554945"/>
              <a:gd name="connsiteX254" fmla="*/ 446184 w 552557"/>
              <a:gd name="connsiteY254" fmla="*/ 239274 h 554945"/>
              <a:gd name="connsiteX255" fmla="*/ 445124 w 552557"/>
              <a:gd name="connsiteY255" fmla="*/ 235825 h 554945"/>
              <a:gd name="connsiteX256" fmla="*/ 442869 w 552557"/>
              <a:gd name="connsiteY256" fmla="*/ 233570 h 554945"/>
              <a:gd name="connsiteX257" fmla="*/ 438359 w 552557"/>
              <a:gd name="connsiteY257" fmla="*/ 233570 h 554945"/>
              <a:gd name="connsiteX258" fmla="*/ 432788 w 552557"/>
              <a:gd name="connsiteY258" fmla="*/ 237019 h 554945"/>
              <a:gd name="connsiteX259" fmla="*/ 421514 w 552557"/>
              <a:gd name="connsiteY259" fmla="*/ 300021 h 554945"/>
              <a:gd name="connsiteX260" fmla="*/ 420453 w 552557"/>
              <a:gd name="connsiteY260" fmla="*/ 300021 h 554945"/>
              <a:gd name="connsiteX261" fmla="*/ 414883 w 552557"/>
              <a:gd name="connsiteY261" fmla="*/ 292195 h 554945"/>
              <a:gd name="connsiteX262" fmla="*/ 402547 w 552557"/>
              <a:gd name="connsiteY262" fmla="*/ 252803 h 554945"/>
              <a:gd name="connsiteX263" fmla="*/ 395783 w 552557"/>
              <a:gd name="connsiteY263" fmla="*/ 246038 h 554945"/>
              <a:gd name="connsiteX264" fmla="*/ 393528 w 552557"/>
              <a:gd name="connsiteY264" fmla="*/ 258373 h 554945"/>
              <a:gd name="connsiteX265" fmla="*/ 382254 w 552557"/>
              <a:gd name="connsiteY265" fmla="*/ 268453 h 554945"/>
              <a:gd name="connsiteX266" fmla="*/ 366471 w 552557"/>
              <a:gd name="connsiteY266" fmla="*/ 280788 h 554945"/>
              <a:gd name="connsiteX267" fmla="*/ 365277 w 552557"/>
              <a:gd name="connsiteY267" fmla="*/ 283043 h 554945"/>
              <a:gd name="connsiteX268" fmla="*/ 366471 w 552557"/>
              <a:gd name="connsiteY268" fmla="*/ 290869 h 554945"/>
              <a:gd name="connsiteX269" fmla="*/ 363155 w 552557"/>
              <a:gd name="connsiteY269" fmla="*/ 304398 h 554945"/>
              <a:gd name="connsiteX270" fmla="*/ 341801 w 552557"/>
              <a:gd name="connsiteY270" fmla="*/ 323497 h 554945"/>
              <a:gd name="connsiteX271" fmla="*/ 338485 w 552557"/>
              <a:gd name="connsiteY271" fmla="*/ 326813 h 554945"/>
              <a:gd name="connsiteX272" fmla="*/ 333975 w 552557"/>
              <a:gd name="connsiteY272" fmla="*/ 325752 h 554945"/>
              <a:gd name="connsiteX273" fmla="*/ 331720 w 552557"/>
              <a:gd name="connsiteY273" fmla="*/ 329068 h 554945"/>
              <a:gd name="connsiteX274" fmla="*/ 330527 w 552557"/>
              <a:gd name="connsiteY274" fmla="*/ 329068 h 554945"/>
              <a:gd name="connsiteX275" fmla="*/ 328272 w 552557"/>
              <a:gd name="connsiteY275" fmla="*/ 333577 h 554945"/>
              <a:gd name="connsiteX276" fmla="*/ 327211 w 552557"/>
              <a:gd name="connsiteY276" fmla="*/ 334638 h 554945"/>
              <a:gd name="connsiteX277" fmla="*/ 324956 w 552557"/>
              <a:gd name="connsiteY277" fmla="*/ 334638 h 554945"/>
              <a:gd name="connsiteX278" fmla="*/ 322701 w 552557"/>
              <a:gd name="connsiteY278" fmla="*/ 333577 h 554945"/>
              <a:gd name="connsiteX279" fmla="*/ 320446 w 552557"/>
              <a:gd name="connsiteY279" fmla="*/ 333577 h 554945"/>
              <a:gd name="connsiteX280" fmla="*/ 321507 w 552557"/>
              <a:gd name="connsiteY280" fmla="*/ 338087 h 554945"/>
              <a:gd name="connsiteX281" fmla="*/ 329333 w 552557"/>
              <a:gd name="connsiteY281" fmla="*/ 341403 h 554945"/>
              <a:gd name="connsiteX282" fmla="*/ 328272 w 552557"/>
              <a:gd name="connsiteY282" fmla="*/ 350422 h 554945"/>
              <a:gd name="connsiteX283" fmla="*/ 329333 w 552557"/>
              <a:gd name="connsiteY283" fmla="*/ 355992 h 554945"/>
              <a:gd name="connsiteX284" fmla="*/ 327078 w 552557"/>
              <a:gd name="connsiteY284" fmla="*/ 362757 h 554945"/>
              <a:gd name="connsiteX285" fmla="*/ 319252 w 552557"/>
              <a:gd name="connsiteY285" fmla="*/ 361696 h 554945"/>
              <a:gd name="connsiteX286" fmla="*/ 315937 w 552557"/>
              <a:gd name="connsiteY286" fmla="*/ 356125 h 554945"/>
              <a:gd name="connsiteX287" fmla="*/ 310233 w 552557"/>
              <a:gd name="connsiteY287" fmla="*/ 354932 h 554945"/>
              <a:gd name="connsiteX288" fmla="*/ 309172 w 552557"/>
              <a:gd name="connsiteY288" fmla="*/ 352676 h 554945"/>
              <a:gd name="connsiteX289" fmla="*/ 309172 w 552557"/>
              <a:gd name="connsiteY289" fmla="*/ 346973 h 554945"/>
              <a:gd name="connsiteX290" fmla="*/ 311427 w 552557"/>
              <a:gd name="connsiteY290" fmla="*/ 341403 h 554945"/>
              <a:gd name="connsiteX291" fmla="*/ 308111 w 552557"/>
              <a:gd name="connsiteY291" fmla="*/ 335832 h 554945"/>
              <a:gd name="connsiteX292" fmla="*/ 304663 w 552557"/>
              <a:gd name="connsiteY292" fmla="*/ 344851 h 554945"/>
              <a:gd name="connsiteX293" fmla="*/ 297898 w 552557"/>
              <a:gd name="connsiteY293" fmla="*/ 353870 h 554945"/>
              <a:gd name="connsiteX294" fmla="*/ 293389 w 552557"/>
              <a:gd name="connsiteY294" fmla="*/ 352809 h 554945"/>
              <a:gd name="connsiteX295" fmla="*/ 279860 w 552557"/>
              <a:gd name="connsiteY295" fmla="*/ 348300 h 554945"/>
              <a:gd name="connsiteX296" fmla="*/ 268586 w 552557"/>
              <a:gd name="connsiteY296" fmla="*/ 338220 h 554945"/>
              <a:gd name="connsiteX297" fmla="*/ 260760 w 552557"/>
              <a:gd name="connsiteY297" fmla="*/ 346045 h 554945"/>
              <a:gd name="connsiteX298" fmla="*/ 263015 w 552557"/>
              <a:gd name="connsiteY298" fmla="*/ 355065 h 554945"/>
              <a:gd name="connsiteX299" fmla="*/ 259699 w 552557"/>
              <a:gd name="connsiteY299" fmla="*/ 355065 h 554945"/>
              <a:gd name="connsiteX300" fmla="*/ 259699 w 552557"/>
              <a:gd name="connsiteY300" fmla="*/ 357319 h 554945"/>
              <a:gd name="connsiteX301" fmla="*/ 258506 w 552557"/>
              <a:gd name="connsiteY301" fmla="*/ 358512 h 554945"/>
              <a:gd name="connsiteX302" fmla="*/ 253996 w 552557"/>
              <a:gd name="connsiteY302" fmla="*/ 358512 h 554945"/>
              <a:gd name="connsiteX303" fmla="*/ 252803 w 552557"/>
              <a:gd name="connsiteY303" fmla="*/ 359574 h 554945"/>
              <a:gd name="connsiteX304" fmla="*/ 250548 w 552557"/>
              <a:gd name="connsiteY304" fmla="*/ 359574 h 554945"/>
              <a:gd name="connsiteX305" fmla="*/ 250548 w 552557"/>
              <a:gd name="connsiteY305" fmla="*/ 361828 h 554945"/>
              <a:gd name="connsiteX306" fmla="*/ 249487 w 552557"/>
              <a:gd name="connsiteY306" fmla="*/ 362890 h 554945"/>
              <a:gd name="connsiteX307" fmla="*/ 249487 w 552557"/>
              <a:gd name="connsiteY307" fmla="*/ 367400 h 554945"/>
              <a:gd name="connsiteX308" fmla="*/ 251741 w 552557"/>
              <a:gd name="connsiteY308" fmla="*/ 367400 h 554945"/>
              <a:gd name="connsiteX309" fmla="*/ 252803 w 552557"/>
              <a:gd name="connsiteY309" fmla="*/ 375225 h 554945"/>
              <a:gd name="connsiteX310" fmla="*/ 253996 w 552557"/>
              <a:gd name="connsiteY310" fmla="*/ 377479 h 554945"/>
              <a:gd name="connsiteX311" fmla="*/ 255057 w 552557"/>
              <a:gd name="connsiteY311" fmla="*/ 385305 h 554945"/>
              <a:gd name="connsiteX312" fmla="*/ 251741 w 552557"/>
              <a:gd name="connsiteY312" fmla="*/ 387560 h 554945"/>
              <a:gd name="connsiteX313" fmla="*/ 251741 w 552557"/>
              <a:gd name="connsiteY313" fmla="*/ 393131 h 554945"/>
              <a:gd name="connsiteX314" fmla="*/ 249487 w 552557"/>
              <a:gd name="connsiteY314" fmla="*/ 395385 h 554945"/>
              <a:gd name="connsiteX315" fmla="*/ 248425 w 552557"/>
              <a:gd name="connsiteY315" fmla="*/ 394324 h 554945"/>
              <a:gd name="connsiteX316" fmla="*/ 246171 w 552557"/>
              <a:gd name="connsiteY316" fmla="*/ 394324 h 554945"/>
              <a:gd name="connsiteX317" fmla="*/ 246171 w 552557"/>
              <a:gd name="connsiteY317" fmla="*/ 395385 h 554945"/>
              <a:gd name="connsiteX318" fmla="*/ 244977 w 552557"/>
              <a:gd name="connsiteY318" fmla="*/ 395385 h 554945"/>
              <a:gd name="connsiteX319" fmla="*/ 244977 w 552557"/>
              <a:gd name="connsiteY319" fmla="*/ 396579 h 554945"/>
              <a:gd name="connsiteX320" fmla="*/ 243916 w 552557"/>
              <a:gd name="connsiteY320" fmla="*/ 396579 h 554945"/>
              <a:gd name="connsiteX321" fmla="*/ 243916 w 552557"/>
              <a:gd name="connsiteY321" fmla="*/ 397640 h 554945"/>
              <a:gd name="connsiteX322" fmla="*/ 241661 w 552557"/>
              <a:gd name="connsiteY322" fmla="*/ 397640 h 554945"/>
              <a:gd name="connsiteX323" fmla="*/ 241661 w 552557"/>
              <a:gd name="connsiteY323" fmla="*/ 400956 h 554945"/>
              <a:gd name="connsiteX324" fmla="*/ 240600 w 552557"/>
              <a:gd name="connsiteY324" fmla="*/ 402150 h 554945"/>
              <a:gd name="connsiteX325" fmla="*/ 240600 w 552557"/>
              <a:gd name="connsiteY325" fmla="*/ 407720 h 554945"/>
              <a:gd name="connsiteX326" fmla="*/ 239539 w 552557"/>
              <a:gd name="connsiteY326" fmla="*/ 407720 h 554945"/>
              <a:gd name="connsiteX327" fmla="*/ 239539 w 552557"/>
              <a:gd name="connsiteY327" fmla="*/ 409975 h 554945"/>
              <a:gd name="connsiteX328" fmla="*/ 240600 w 552557"/>
              <a:gd name="connsiteY328" fmla="*/ 409975 h 554945"/>
              <a:gd name="connsiteX329" fmla="*/ 239539 w 552557"/>
              <a:gd name="connsiteY329" fmla="*/ 409975 h 554945"/>
              <a:gd name="connsiteX330" fmla="*/ 239539 w 552557"/>
              <a:gd name="connsiteY330" fmla="*/ 411036 h 554945"/>
              <a:gd name="connsiteX331" fmla="*/ 238478 w 552557"/>
              <a:gd name="connsiteY331" fmla="*/ 411036 h 554945"/>
              <a:gd name="connsiteX332" fmla="*/ 237284 w 552557"/>
              <a:gd name="connsiteY332" fmla="*/ 409975 h 554945"/>
              <a:gd name="connsiteX333" fmla="*/ 237284 w 552557"/>
              <a:gd name="connsiteY333" fmla="*/ 408914 h 554945"/>
              <a:gd name="connsiteX334" fmla="*/ 236223 w 552557"/>
              <a:gd name="connsiteY334" fmla="*/ 408914 h 554945"/>
              <a:gd name="connsiteX335" fmla="*/ 236223 w 552557"/>
              <a:gd name="connsiteY335" fmla="*/ 407720 h 554945"/>
              <a:gd name="connsiteX336" fmla="*/ 231713 w 552557"/>
              <a:gd name="connsiteY336" fmla="*/ 407720 h 554945"/>
              <a:gd name="connsiteX337" fmla="*/ 231713 w 552557"/>
              <a:gd name="connsiteY337" fmla="*/ 408914 h 554945"/>
              <a:gd name="connsiteX338" fmla="*/ 230652 w 552557"/>
              <a:gd name="connsiteY338" fmla="*/ 408914 h 554945"/>
              <a:gd name="connsiteX339" fmla="*/ 230652 w 552557"/>
              <a:gd name="connsiteY339" fmla="*/ 409975 h 554945"/>
              <a:gd name="connsiteX340" fmla="*/ 222827 w 552557"/>
              <a:gd name="connsiteY340" fmla="*/ 409975 h 554945"/>
              <a:gd name="connsiteX341" fmla="*/ 221633 w 552557"/>
              <a:gd name="connsiteY341" fmla="*/ 411036 h 554945"/>
              <a:gd name="connsiteX342" fmla="*/ 220572 w 552557"/>
              <a:gd name="connsiteY342" fmla="*/ 412230 h 554945"/>
              <a:gd name="connsiteX343" fmla="*/ 220572 w 552557"/>
              <a:gd name="connsiteY343" fmla="*/ 414485 h 554945"/>
              <a:gd name="connsiteX344" fmla="*/ 219511 w 552557"/>
              <a:gd name="connsiteY344" fmla="*/ 416739 h 554945"/>
              <a:gd name="connsiteX345" fmla="*/ 227336 w 552557"/>
              <a:gd name="connsiteY345" fmla="*/ 428014 h 554945"/>
              <a:gd name="connsiteX346" fmla="*/ 228397 w 552557"/>
              <a:gd name="connsiteY346" fmla="*/ 430268 h 554945"/>
              <a:gd name="connsiteX347" fmla="*/ 228397 w 552557"/>
              <a:gd name="connsiteY347" fmla="*/ 432523 h 554945"/>
              <a:gd name="connsiteX348" fmla="*/ 229459 w 552557"/>
              <a:gd name="connsiteY348" fmla="*/ 433584 h 554945"/>
              <a:gd name="connsiteX349" fmla="*/ 230652 w 552557"/>
              <a:gd name="connsiteY349" fmla="*/ 433584 h 554945"/>
              <a:gd name="connsiteX350" fmla="*/ 230652 w 552557"/>
              <a:gd name="connsiteY350" fmla="*/ 434778 h 554945"/>
              <a:gd name="connsiteX351" fmla="*/ 233968 w 552557"/>
              <a:gd name="connsiteY351" fmla="*/ 434778 h 554945"/>
              <a:gd name="connsiteX352" fmla="*/ 233968 w 552557"/>
              <a:gd name="connsiteY352" fmla="*/ 435839 h 554945"/>
              <a:gd name="connsiteX353" fmla="*/ 235029 w 552557"/>
              <a:gd name="connsiteY353" fmla="*/ 435839 h 554945"/>
              <a:gd name="connsiteX354" fmla="*/ 235029 w 552557"/>
              <a:gd name="connsiteY354" fmla="*/ 437033 h 554945"/>
              <a:gd name="connsiteX355" fmla="*/ 233968 w 552557"/>
              <a:gd name="connsiteY355" fmla="*/ 438093 h 554945"/>
              <a:gd name="connsiteX356" fmla="*/ 233968 w 552557"/>
              <a:gd name="connsiteY356" fmla="*/ 441409 h 554945"/>
              <a:gd name="connsiteX357" fmla="*/ 232907 w 552557"/>
              <a:gd name="connsiteY357" fmla="*/ 444858 h 554945"/>
              <a:gd name="connsiteX358" fmla="*/ 231846 w 552557"/>
              <a:gd name="connsiteY358" fmla="*/ 445919 h 554945"/>
              <a:gd name="connsiteX359" fmla="*/ 231846 w 552557"/>
              <a:gd name="connsiteY359" fmla="*/ 446981 h 554945"/>
              <a:gd name="connsiteX360" fmla="*/ 230785 w 552557"/>
              <a:gd name="connsiteY360" fmla="*/ 446981 h 554945"/>
              <a:gd name="connsiteX361" fmla="*/ 230785 w 552557"/>
              <a:gd name="connsiteY361" fmla="*/ 452684 h 554945"/>
              <a:gd name="connsiteX362" fmla="*/ 229591 w 552557"/>
              <a:gd name="connsiteY362" fmla="*/ 452684 h 554945"/>
              <a:gd name="connsiteX363" fmla="*/ 229591 w 552557"/>
              <a:gd name="connsiteY363" fmla="*/ 453744 h 554945"/>
              <a:gd name="connsiteX364" fmla="*/ 228530 w 552557"/>
              <a:gd name="connsiteY364" fmla="*/ 454938 h 554945"/>
              <a:gd name="connsiteX365" fmla="*/ 226276 w 552557"/>
              <a:gd name="connsiteY365" fmla="*/ 458254 h 554945"/>
              <a:gd name="connsiteX366" fmla="*/ 226276 w 552557"/>
              <a:gd name="connsiteY366" fmla="*/ 459316 h 554945"/>
              <a:gd name="connsiteX367" fmla="*/ 225081 w 552557"/>
              <a:gd name="connsiteY367" fmla="*/ 460509 h 554945"/>
              <a:gd name="connsiteX368" fmla="*/ 225081 w 552557"/>
              <a:gd name="connsiteY368" fmla="*/ 463825 h 554945"/>
              <a:gd name="connsiteX369" fmla="*/ 224021 w 552557"/>
              <a:gd name="connsiteY369" fmla="*/ 465019 h 554945"/>
              <a:gd name="connsiteX370" fmla="*/ 220705 w 552557"/>
              <a:gd name="connsiteY370" fmla="*/ 462764 h 554945"/>
              <a:gd name="connsiteX371" fmla="*/ 215134 w 552557"/>
              <a:gd name="connsiteY371" fmla="*/ 457060 h 554945"/>
              <a:gd name="connsiteX372" fmla="*/ 215134 w 552557"/>
              <a:gd name="connsiteY372" fmla="*/ 456000 h 554945"/>
              <a:gd name="connsiteX373" fmla="*/ 210624 w 552557"/>
              <a:gd name="connsiteY373" fmla="*/ 456000 h 554945"/>
              <a:gd name="connsiteX374" fmla="*/ 210624 w 552557"/>
              <a:gd name="connsiteY374" fmla="*/ 454938 h 554945"/>
              <a:gd name="connsiteX375" fmla="*/ 208370 w 552557"/>
              <a:gd name="connsiteY375" fmla="*/ 454938 h 554945"/>
              <a:gd name="connsiteX376" fmla="*/ 207308 w 552557"/>
              <a:gd name="connsiteY376" fmla="*/ 453744 h 554945"/>
              <a:gd name="connsiteX377" fmla="*/ 206115 w 552557"/>
              <a:gd name="connsiteY377" fmla="*/ 453744 h 554945"/>
              <a:gd name="connsiteX378" fmla="*/ 206115 w 552557"/>
              <a:gd name="connsiteY378" fmla="*/ 454938 h 554945"/>
              <a:gd name="connsiteX379" fmla="*/ 216195 w 552557"/>
              <a:gd name="connsiteY379" fmla="*/ 476292 h 554945"/>
              <a:gd name="connsiteX380" fmla="*/ 219511 w 552557"/>
              <a:gd name="connsiteY380" fmla="*/ 476292 h 554945"/>
              <a:gd name="connsiteX381" fmla="*/ 222827 w 552557"/>
              <a:gd name="connsiteY381" fmla="*/ 486373 h 554945"/>
              <a:gd name="connsiteX382" fmla="*/ 228397 w 552557"/>
              <a:gd name="connsiteY382" fmla="*/ 490883 h 554945"/>
              <a:gd name="connsiteX383" fmla="*/ 229459 w 552557"/>
              <a:gd name="connsiteY383" fmla="*/ 491943 h 554945"/>
              <a:gd name="connsiteX384" fmla="*/ 230652 w 552557"/>
              <a:gd name="connsiteY384" fmla="*/ 491943 h 554945"/>
              <a:gd name="connsiteX385" fmla="*/ 231713 w 552557"/>
              <a:gd name="connsiteY385" fmla="*/ 493137 h 554945"/>
              <a:gd name="connsiteX386" fmla="*/ 232775 w 552557"/>
              <a:gd name="connsiteY386" fmla="*/ 493137 h 554945"/>
              <a:gd name="connsiteX387" fmla="*/ 235029 w 552557"/>
              <a:gd name="connsiteY387" fmla="*/ 490883 h 554945"/>
              <a:gd name="connsiteX388" fmla="*/ 236090 w 552557"/>
              <a:gd name="connsiteY388" fmla="*/ 491943 h 554945"/>
              <a:gd name="connsiteX389" fmla="*/ 239406 w 552557"/>
              <a:gd name="connsiteY389" fmla="*/ 493137 h 554945"/>
              <a:gd name="connsiteX390" fmla="*/ 240467 w 552557"/>
              <a:gd name="connsiteY390" fmla="*/ 494199 h 554945"/>
              <a:gd name="connsiteX391" fmla="*/ 240467 w 552557"/>
              <a:gd name="connsiteY391" fmla="*/ 498708 h 554945"/>
              <a:gd name="connsiteX392" fmla="*/ 241528 w 552557"/>
              <a:gd name="connsiteY392" fmla="*/ 499769 h 554945"/>
              <a:gd name="connsiteX393" fmla="*/ 243783 w 552557"/>
              <a:gd name="connsiteY393" fmla="*/ 500963 h 554945"/>
              <a:gd name="connsiteX394" fmla="*/ 244844 w 552557"/>
              <a:gd name="connsiteY394" fmla="*/ 502024 h 554945"/>
              <a:gd name="connsiteX395" fmla="*/ 246038 w 552557"/>
              <a:gd name="connsiteY395" fmla="*/ 502024 h 554945"/>
              <a:gd name="connsiteX396" fmla="*/ 246038 w 552557"/>
              <a:gd name="connsiteY396" fmla="*/ 509850 h 554945"/>
              <a:gd name="connsiteX397" fmla="*/ 244844 w 552557"/>
              <a:gd name="connsiteY397" fmla="*/ 508788 h 554945"/>
              <a:gd name="connsiteX398" fmla="*/ 244844 w 552557"/>
              <a:gd name="connsiteY398" fmla="*/ 504279 h 554945"/>
              <a:gd name="connsiteX399" fmla="*/ 246038 w 552557"/>
              <a:gd name="connsiteY399" fmla="*/ 503085 h 554945"/>
              <a:gd name="connsiteX400" fmla="*/ 241528 w 552557"/>
              <a:gd name="connsiteY400" fmla="*/ 500830 h 554945"/>
              <a:gd name="connsiteX401" fmla="*/ 235958 w 552557"/>
              <a:gd name="connsiteY401" fmla="*/ 505340 h 554945"/>
              <a:gd name="connsiteX402" fmla="*/ 234897 w 552557"/>
              <a:gd name="connsiteY402" fmla="*/ 504279 h 554945"/>
              <a:gd name="connsiteX403" fmla="*/ 218052 w 552557"/>
              <a:gd name="connsiteY403" fmla="*/ 517807 h 554945"/>
              <a:gd name="connsiteX404" fmla="*/ 214736 w 552557"/>
              <a:gd name="connsiteY404" fmla="*/ 520062 h 554945"/>
              <a:gd name="connsiteX405" fmla="*/ 216991 w 552557"/>
              <a:gd name="connsiteY405" fmla="*/ 523378 h 554945"/>
              <a:gd name="connsiteX406" fmla="*/ 210226 w 552557"/>
              <a:gd name="connsiteY406" fmla="*/ 523378 h 554945"/>
              <a:gd name="connsiteX407" fmla="*/ 200146 w 552557"/>
              <a:gd name="connsiteY407" fmla="*/ 524572 h 554945"/>
              <a:gd name="connsiteX408" fmla="*/ 199085 w 552557"/>
              <a:gd name="connsiteY408" fmla="*/ 521256 h 554945"/>
              <a:gd name="connsiteX409" fmla="*/ 194576 w 552557"/>
              <a:gd name="connsiteY409" fmla="*/ 520062 h 554945"/>
              <a:gd name="connsiteX410" fmla="*/ 193382 w 552557"/>
              <a:gd name="connsiteY410" fmla="*/ 520062 h 554945"/>
              <a:gd name="connsiteX411" fmla="*/ 192321 w 552557"/>
              <a:gd name="connsiteY411" fmla="*/ 522317 h 554945"/>
              <a:gd name="connsiteX412" fmla="*/ 193382 w 552557"/>
              <a:gd name="connsiteY412" fmla="*/ 523378 h 554945"/>
              <a:gd name="connsiteX413" fmla="*/ 191127 w 552557"/>
              <a:gd name="connsiteY413" fmla="*/ 524572 h 554945"/>
              <a:gd name="connsiteX414" fmla="*/ 195637 w 552557"/>
              <a:gd name="connsiteY414" fmla="*/ 531336 h 554945"/>
              <a:gd name="connsiteX415" fmla="*/ 194576 w 552557"/>
              <a:gd name="connsiteY415" fmla="*/ 532530 h 554945"/>
              <a:gd name="connsiteX416" fmla="*/ 194576 w 552557"/>
              <a:gd name="connsiteY416" fmla="*/ 533591 h 554945"/>
              <a:gd name="connsiteX417" fmla="*/ 193382 w 552557"/>
              <a:gd name="connsiteY417" fmla="*/ 534785 h 554945"/>
              <a:gd name="connsiteX418" fmla="*/ 192321 w 552557"/>
              <a:gd name="connsiteY418" fmla="*/ 534785 h 554945"/>
              <a:gd name="connsiteX419" fmla="*/ 192321 w 552557"/>
              <a:gd name="connsiteY419" fmla="*/ 533591 h 554945"/>
              <a:gd name="connsiteX420" fmla="*/ 191260 w 552557"/>
              <a:gd name="connsiteY420" fmla="*/ 533591 h 554945"/>
              <a:gd name="connsiteX421" fmla="*/ 189005 w 552557"/>
              <a:gd name="connsiteY421" fmla="*/ 534785 h 554945"/>
              <a:gd name="connsiteX422" fmla="*/ 187944 w 552557"/>
              <a:gd name="connsiteY422" fmla="*/ 533591 h 554945"/>
              <a:gd name="connsiteX423" fmla="*/ 186883 w 552557"/>
              <a:gd name="connsiteY423" fmla="*/ 533591 h 554945"/>
              <a:gd name="connsiteX424" fmla="*/ 183567 w 552557"/>
              <a:gd name="connsiteY424" fmla="*/ 532530 h 554945"/>
              <a:gd name="connsiteX425" fmla="*/ 183567 w 552557"/>
              <a:gd name="connsiteY425" fmla="*/ 535846 h 554945"/>
              <a:gd name="connsiteX426" fmla="*/ 163274 w 552557"/>
              <a:gd name="connsiteY426" fmla="*/ 554945 h 554945"/>
              <a:gd name="connsiteX427" fmla="*/ 162080 w 552557"/>
              <a:gd name="connsiteY427" fmla="*/ 549375 h 554945"/>
              <a:gd name="connsiteX428" fmla="*/ 163274 w 552557"/>
              <a:gd name="connsiteY428" fmla="*/ 544865 h 554945"/>
              <a:gd name="connsiteX429" fmla="*/ 167783 w 552557"/>
              <a:gd name="connsiteY429" fmla="*/ 532530 h 554945"/>
              <a:gd name="connsiteX430" fmla="*/ 166590 w 552557"/>
              <a:gd name="connsiteY430" fmla="*/ 529214 h 554945"/>
              <a:gd name="connsiteX431" fmla="*/ 161019 w 552557"/>
              <a:gd name="connsiteY431" fmla="*/ 498841 h 554945"/>
              <a:gd name="connsiteX432" fmla="*/ 158764 w 552557"/>
              <a:gd name="connsiteY432" fmla="*/ 498841 h 554945"/>
              <a:gd name="connsiteX433" fmla="*/ 157570 w 552557"/>
              <a:gd name="connsiteY433" fmla="*/ 497647 h 554945"/>
              <a:gd name="connsiteX434" fmla="*/ 157570 w 552557"/>
              <a:gd name="connsiteY434" fmla="*/ 498841 h 554945"/>
              <a:gd name="connsiteX435" fmla="*/ 156509 w 552557"/>
              <a:gd name="connsiteY435" fmla="*/ 498841 h 554945"/>
              <a:gd name="connsiteX436" fmla="*/ 156509 w 552557"/>
              <a:gd name="connsiteY436" fmla="*/ 499902 h 554945"/>
              <a:gd name="connsiteX437" fmla="*/ 154254 w 552557"/>
              <a:gd name="connsiteY437" fmla="*/ 499902 h 554945"/>
              <a:gd name="connsiteX438" fmla="*/ 154254 w 552557"/>
              <a:gd name="connsiteY438" fmla="*/ 501095 h 554945"/>
              <a:gd name="connsiteX439" fmla="*/ 155448 w 552557"/>
              <a:gd name="connsiteY439" fmla="*/ 502157 h 554945"/>
              <a:gd name="connsiteX440" fmla="*/ 154254 w 552557"/>
              <a:gd name="connsiteY440" fmla="*/ 504411 h 554945"/>
              <a:gd name="connsiteX441" fmla="*/ 155448 w 552557"/>
              <a:gd name="connsiteY441" fmla="*/ 505472 h 554945"/>
              <a:gd name="connsiteX442" fmla="*/ 154254 w 552557"/>
              <a:gd name="connsiteY442" fmla="*/ 506666 h 554945"/>
              <a:gd name="connsiteX443" fmla="*/ 152000 w 552557"/>
              <a:gd name="connsiteY443" fmla="*/ 506666 h 554945"/>
              <a:gd name="connsiteX444" fmla="*/ 150938 w 552557"/>
              <a:gd name="connsiteY444" fmla="*/ 505472 h 554945"/>
              <a:gd name="connsiteX445" fmla="*/ 149745 w 552557"/>
              <a:gd name="connsiteY445" fmla="*/ 506666 h 554945"/>
              <a:gd name="connsiteX446" fmla="*/ 149745 w 552557"/>
              <a:gd name="connsiteY446" fmla="*/ 508921 h 554945"/>
              <a:gd name="connsiteX447" fmla="*/ 148684 w 552557"/>
              <a:gd name="connsiteY447" fmla="*/ 508921 h 554945"/>
              <a:gd name="connsiteX448" fmla="*/ 148684 w 552557"/>
              <a:gd name="connsiteY448" fmla="*/ 507727 h 554945"/>
              <a:gd name="connsiteX449" fmla="*/ 147623 w 552557"/>
              <a:gd name="connsiteY449" fmla="*/ 507727 h 554945"/>
              <a:gd name="connsiteX450" fmla="*/ 139797 w 552557"/>
              <a:gd name="connsiteY450" fmla="*/ 502157 h 554945"/>
              <a:gd name="connsiteX451" fmla="*/ 140858 w 552557"/>
              <a:gd name="connsiteY451" fmla="*/ 494331 h 554945"/>
              <a:gd name="connsiteX452" fmla="*/ 139797 w 552557"/>
              <a:gd name="connsiteY452" fmla="*/ 492076 h 554945"/>
              <a:gd name="connsiteX453" fmla="*/ 142052 w 552557"/>
              <a:gd name="connsiteY453" fmla="*/ 489822 h 554945"/>
              <a:gd name="connsiteX454" fmla="*/ 142052 w 552557"/>
              <a:gd name="connsiteY454" fmla="*/ 487567 h 554945"/>
              <a:gd name="connsiteX455" fmla="*/ 140991 w 552557"/>
              <a:gd name="connsiteY455" fmla="*/ 487567 h 554945"/>
              <a:gd name="connsiteX456" fmla="*/ 136481 w 552557"/>
              <a:gd name="connsiteY456" fmla="*/ 472977 h 554945"/>
              <a:gd name="connsiteX457" fmla="*/ 137543 w 552557"/>
              <a:gd name="connsiteY457" fmla="*/ 461703 h 554945"/>
              <a:gd name="connsiteX458" fmla="*/ 144307 w 552557"/>
              <a:gd name="connsiteY458" fmla="*/ 457193 h 554945"/>
              <a:gd name="connsiteX459" fmla="*/ 129717 w 552557"/>
              <a:gd name="connsiteY459" fmla="*/ 445919 h 554945"/>
              <a:gd name="connsiteX460" fmla="*/ 129717 w 552557"/>
              <a:gd name="connsiteY460" fmla="*/ 444858 h 554945"/>
              <a:gd name="connsiteX461" fmla="*/ 122953 w 552557"/>
              <a:gd name="connsiteY461" fmla="*/ 442603 h 554945"/>
              <a:gd name="connsiteX462" fmla="*/ 112872 w 552557"/>
              <a:gd name="connsiteY462" fmla="*/ 448174 h 554945"/>
              <a:gd name="connsiteX463" fmla="*/ 101598 w 552557"/>
              <a:gd name="connsiteY463" fmla="*/ 446981 h 554945"/>
              <a:gd name="connsiteX464" fmla="*/ 100537 w 552557"/>
              <a:gd name="connsiteY464" fmla="*/ 424432 h 554945"/>
              <a:gd name="connsiteX465" fmla="*/ 105047 w 552557"/>
              <a:gd name="connsiteY465" fmla="*/ 408649 h 554945"/>
              <a:gd name="connsiteX466" fmla="*/ 101731 w 552557"/>
              <a:gd name="connsiteY466" fmla="*/ 405200 h 554945"/>
              <a:gd name="connsiteX467" fmla="*/ 101731 w 552557"/>
              <a:gd name="connsiteY467" fmla="*/ 398436 h 554945"/>
              <a:gd name="connsiteX468" fmla="*/ 94966 w 552557"/>
              <a:gd name="connsiteY468" fmla="*/ 394987 h 554945"/>
              <a:gd name="connsiteX469" fmla="*/ 94966 w 552557"/>
              <a:gd name="connsiteY469" fmla="*/ 388223 h 554945"/>
              <a:gd name="connsiteX470" fmla="*/ 89396 w 552557"/>
              <a:gd name="connsiteY470" fmla="*/ 384775 h 554945"/>
              <a:gd name="connsiteX471" fmla="*/ 88335 w 552557"/>
              <a:gd name="connsiteY471" fmla="*/ 371246 h 554945"/>
              <a:gd name="connsiteX472" fmla="*/ 90590 w 552557"/>
              <a:gd name="connsiteY472" fmla="*/ 368991 h 554945"/>
              <a:gd name="connsiteX473" fmla="*/ 91783 w 552557"/>
              <a:gd name="connsiteY473" fmla="*/ 368991 h 554945"/>
              <a:gd name="connsiteX474" fmla="*/ 91783 w 552557"/>
              <a:gd name="connsiteY474" fmla="*/ 364481 h 554945"/>
              <a:gd name="connsiteX475" fmla="*/ 89529 w 552557"/>
              <a:gd name="connsiteY475" fmla="*/ 358911 h 554945"/>
              <a:gd name="connsiteX476" fmla="*/ 89529 w 552557"/>
              <a:gd name="connsiteY476" fmla="*/ 356656 h 554945"/>
              <a:gd name="connsiteX477" fmla="*/ 88467 w 552557"/>
              <a:gd name="connsiteY477" fmla="*/ 352146 h 554945"/>
              <a:gd name="connsiteX478" fmla="*/ 88467 w 552557"/>
              <a:gd name="connsiteY478" fmla="*/ 348698 h 554945"/>
              <a:gd name="connsiteX479" fmla="*/ 89529 w 552557"/>
              <a:gd name="connsiteY479" fmla="*/ 347636 h 554945"/>
              <a:gd name="connsiteX480" fmla="*/ 88467 w 552557"/>
              <a:gd name="connsiteY480" fmla="*/ 346443 h 554945"/>
              <a:gd name="connsiteX481" fmla="*/ 88467 w 552557"/>
              <a:gd name="connsiteY481" fmla="*/ 338617 h 554945"/>
              <a:gd name="connsiteX482" fmla="*/ 86213 w 552557"/>
              <a:gd name="connsiteY482" fmla="*/ 333047 h 554945"/>
              <a:gd name="connsiteX483" fmla="*/ 85019 w 552557"/>
              <a:gd name="connsiteY483" fmla="*/ 333047 h 554945"/>
              <a:gd name="connsiteX484" fmla="*/ 83958 w 552557"/>
              <a:gd name="connsiteY484" fmla="*/ 334108 h 554945"/>
              <a:gd name="connsiteX485" fmla="*/ 82764 w 552557"/>
              <a:gd name="connsiteY485" fmla="*/ 334108 h 554945"/>
              <a:gd name="connsiteX486" fmla="*/ 82764 w 552557"/>
              <a:gd name="connsiteY486" fmla="*/ 333047 h 554945"/>
              <a:gd name="connsiteX487" fmla="*/ 81703 w 552557"/>
              <a:gd name="connsiteY487" fmla="*/ 333047 h 554945"/>
              <a:gd name="connsiteX488" fmla="*/ 76132 w 552557"/>
              <a:gd name="connsiteY488" fmla="*/ 327476 h 554945"/>
              <a:gd name="connsiteX489" fmla="*/ 61542 w 552557"/>
              <a:gd name="connsiteY489" fmla="*/ 322966 h 554945"/>
              <a:gd name="connsiteX490" fmla="*/ 35678 w 552557"/>
              <a:gd name="connsiteY490" fmla="*/ 315141 h 554945"/>
              <a:gd name="connsiteX491" fmla="*/ 35678 w 552557"/>
              <a:gd name="connsiteY491" fmla="*/ 306122 h 554945"/>
              <a:gd name="connsiteX492" fmla="*/ 30108 w 552557"/>
              <a:gd name="connsiteY492" fmla="*/ 290339 h 554945"/>
              <a:gd name="connsiteX493" fmla="*/ 30108 w 552557"/>
              <a:gd name="connsiteY493" fmla="*/ 289277 h 554945"/>
              <a:gd name="connsiteX494" fmla="*/ 31302 w 552557"/>
              <a:gd name="connsiteY494" fmla="*/ 288083 h 554945"/>
              <a:gd name="connsiteX495" fmla="*/ 30108 w 552557"/>
              <a:gd name="connsiteY495" fmla="*/ 285829 h 554945"/>
              <a:gd name="connsiteX496" fmla="*/ 28914 w 552557"/>
              <a:gd name="connsiteY496" fmla="*/ 284635 h 554945"/>
              <a:gd name="connsiteX497" fmla="*/ 27853 w 552557"/>
              <a:gd name="connsiteY497" fmla="*/ 281319 h 554945"/>
              <a:gd name="connsiteX498" fmla="*/ 28914 w 552557"/>
              <a:gd name="connsiteY498" fmla="*/ 276810 h 554945"/>
              <a:gd name="connsiteX499" fmla="*/ 30108 w 552557"/>
              <a:gd name="connsiteY499" fmla="*/ 275748 h 554945"/>
              <a:gd name="connsiteX500" fmla="*/ 30108 w 552557"/>
              <a:gd name="connsiteY500" fmla="*/ 270178 h 554945"/>
              <a:gd name="connsiteX501" fmla="*/ 27853 w 552557"/>
              <a:gd name="connsiteY501" fmla="*/ 267923 h 554945"/>
              <a:gd name="connsiteX502" fmla="*/ 27853 w 552557"/>
              <a:gd name="connsiteY502" fmla="*/ 266729 h 554945"/>
              <a:gd name="connsiteX503" fmla="*/ 26792 w 552557"/>
              <a:gd name="connsiteY503" fmla="*/ 259965 h 554945"/>
              <a:gd name="connsiteX504" fmla="*/ 23476 w 552557"/>
              <a:gd name="connsiteY504" fmla="*/ 256516 h 554945"/>
              <a:gd name="connsiteX505" fmla="*/ 22283 w 552557"/>
              <a:gd name="connsiteY505" fmla="*/ 250945 h 554945"/>
              <a:gd name="connsiteX506" fmla="*/ 18967 w 552557"/>
              <a:gd name="connsiteY506" fmla="*/ 245375 h 554945"/>
              <a:gd name="connsiteX507" fmla="*/ 18967 w 552557"/>
              <a:gd name="connsiteY507" fmla="*/ 236356 h 554945"/>
              <a:gd name="connsiteX508" fmla="*/ 16712 w 552557"/>
              <a:gd name="connsiteY508" fmla="*/ 232907 h 554945"/>
              <a:gd name="connsiteX509" fmla="*/ 15651 w 552557"/>
              <a:gd name="connsiteY509" fmla="*/ 229591 h 554945"/>
              <a:gd name="connsiteX510" fmla="*/ 16712 w 552557"/>
              <a:gd name="connsiteY510" fmla="*/ 226276 h 554945"/>
              <a:gd name="connsiteX511" fmla="*/ 17773 w 552557"/>
              <a:gd name="connsiteY511" fmla="*/ 225081 h 554945"/>
              <a:gd name="connsiteX512" fmla="*/ 20028 w 552557"/>
              <a:gd name="connsiteY512" fmla="*/ 224021 h 554945"/>
              <a:gd name="connsiteX513" fmla="*/ 20028 w 552557"/>
              <a:gd name="connsiteY513" fmla="*/ 221766 h 554945"/>
              <a:gd name="connsiteX514" fmla="*/ 16712 w 552557"/>
              <a:gd name="connsiteY514" fmla="*/ 215001 h 554945"/>
              <a:gd name="connsiteX515" fmla="*/ 18967 w 552557"/>
              <a:gd name="connsiteY515" fmla="*/ 212746 h 554945"/>
              <a:gd name="connsiteX516" fmla="*/ 18967 w 552557"/>
              <a:gd name="connsiteY516" fmla="*/ 210492 h 554945"/>
              <a:gd name="connsiteX517" fmla="*/ 21221 w 552557"/>
              <a:gd name="connsiteY517" fmla="*/ 209298 h 554945"/>
              <a:gd name="connsiteX518" fmla="*/ 21221 w 552557"/>
              <a:gd name="connsiteY518" fmla="*/ 204789 h 554945"/>
              <a:gd name="connsiteX519" fmla="*/ 18967 w 552557"/>
              <a:gd name="connsiteY519" fmla="*/ 202534 h 554945"/>
              <a:gd name="connsiteX520" fmla="*/ 16712 w 552557"/>
              <a:gd name="connsiteY520" fmla="*/ 201340 h 554945"/>
              <a:gd name="connsiteX521" fmla="*/ 15651 w 552557"/>
              <a:gd name="connsiteY521" fmla="*/ 199085 h 554945"/>
              <a:gd name="connsiteX522" fmla="*/ 12202 w 552557"/>
              <a:gd name="connsiteY522" fmla="*/ 194576 h 554945"/>
              <a:gd name="connsiteX523" fmla="*/ 9948 w 552557"/>
              <a:gd name="connsiteY523" fmla="*/ 193382 h 554945"/>
              <a:gd name="connsiteX524" fmla="*/ 6632 w 552557"/>
              <a:gd name="connsiteY524" fmla="*/ 191127 h 554945"/>
              <a:gd name="connsiteX525" fmla="*/ 6632 w 552557"/>
              <a:gd name="connsiteY525" fmla="*/ 188872 h 554945"/>
              <a:gd name="connsiteX526" fmla="*/ 8886 w 552557"/>
              <a:gd name="connsiteY526" fmla="*/ 185424 h 554945"/>
              <a:gd name="connsiteX527" fmla="*/ 8886 w 552557"/>
              <a:gd name="connsiteY527" fmla="*/ 179853 h 554945"/>
              <a:gd name="connsiteX528" fmla="*/ 7825 w 552557"/>
              <a:gd name="connsiteY528" fmla="*/ 177599 h 554945"/>
              <a:gd name="connsiteX529" fmla="*/ 0 w 552557"/>
              <a:gd name="connsiteY529" fmla="*/ 151735 h 554945"/>
              <a:gd name="connsiteX530" fmla="*/ 3316 w 552557"/>
              <a:gd name="connsiteY530" fmla="*/ 150673 h 554945"/>
              <a:gd name="connsiteX531" fmla="*/ 6632 w 552557"/>
              <a:gd name="connsiteY531" fmla="*/ 151735 h 554945"/>
              <a:gd name="connsiteX532" fmla="*/ 12202 w 552557"/>
              <a:gd name="connsiteY532" fmla="*/ 146164 h 554945"/>
              <a:gd name="connsiteX533" fmla="*/ 12202 w 552557"/>
              <a:gd name="connsiteY533" fmla="*/ 141654 h 554945"/>
              <a:gd name="connsiteX534" fmla="*/ 11141 w 552557"/>
              <a:gd name="connsiteY534" fmla="*/ 140593 h 554945"/>
              <a:gd name="connsiteX535" fmla="*/ 11141 w 552557"/>
              <a:gd name="connsiteY535" fmla="*/ 139400 h 554945"/>
              <a:gd name="connsiteX536" fmla="*/ 9948 w 552557"/>
              <a:gd name="connsiteY536" fmla="*/ 138338 h 554945"/>
              <a:gd name="connsiteX537" fmla="*/ 9948 w 552557"/>
              <a:gd name="connsiteY537" fmla="*/ 137144 h 554945"/>
              <a:gd name="connsiteX538" fmla="*/ 11141 w 552557"/>
              <a:gd name="connsiteY538" fmla="*/ 136084 h 554945"/>
              <a:gd name="connsiteX539" fmla="*/ 12202 w 552557"/>
              <a:gd name="connsiteY539" fmla="*/ 133828 h 554945"/>
              <a:gd name="connsiteX540" fmla="*/ 12202 w 552557"/>
              <a:gd name="connsiteY540" fmla="*/ 130513 h 554945"/>
              <a:gd name="connsiteX541" fmla="*/ 11141 w 552557"/>
              <a:gd name="connsiteY541" fmla="*/ 129319 h 554945"/>
              <a:gd name="connsiteX542" fmla="*/ 12202 w 552557"/>
              <a:gd name="connsiteY542" fmla="*/ 128258 h 554945"/>
              <a:gd name="connsiteX543" fmla="*/ 13264 w 552557"/>
              <a:gd name="connsiteY543" fmla="*/ 129319 h 554945"/>
              <a:gd name="connsiteX544" fmla="*/ 14457 w 552557"/>
              <a:gd name="connsiteY544" fmla="*/ 130513 h 554945"/>
              <a:gd name="connsiteX545" fmla="*/ 15651 w 552557"/>
              <a:gd name="connsiteY545" fmla="*/ 130513 h 554945"/>
              <a:gd name="connsiteX546" fmla="*/ 15651 w 552557"/>
              <a:gd name="connsiteY546" fmla="*/ 131574 h 554945"/>
              <a:gd name="connsiteX547" fmla="*/ 16712 w 552557"/>
              <a:gd name="connsiteY547" fmla="*/ 131574 h 554945"/>
              <a:gd name="connsiteX548" fmla="*/ 16712 w 552557"/>
              <a:gd name="connsiteY548" fmla="*/ 132768 h 554945"/>
              <a:gd name="connsiteX549" fmla="*/ 20028 w 552557"/>
              <a:gd name="connsiteY549" fmla="*/ 132768 h 554945"/>
              <a:gd name="connsiteX550" fmla="*/ 20028 w 552557"/>
              <a:gd name="connsiteY550" fmla="*/ 131574 h 554945"/>
              <a:gd name="connsiteX551" fmla="*/ 21089 w 552557"/>
              <a:gd name="connsiteY551" fmla="*/ 131574 h 554945"/>
              <a:gd name="connsiteX552" fmla="*/ 21089 w 552557"/>
              <a:gd name="connsiteY552" fmla="*/ 128258 h 554945"/>
              <a:gd name="connsiteX553" fmla="*/ 20028 w 552557"/>
              <a:gd name="connsiteY553" fmla="*/ 127197 h 554945"/>
              <a:gd name="connsiteX554" fmla="*/ 20028 w 552557"/>
              <a:gd name="connsiteY554" fmla="*/ 126003 h 554945"/>
              <a:gd name="connsiteX555" fmla="*/ 18967 w 552557"/>
              <a:gd name="connsiteY555" fmla="*/ 126003 h 554945"/>
              <a:gd name="connsiteX556" fmla="*/ 18967 w 552557"/>
              <a:gd name="connsiteY556" fmla="*/ 121493 h 554945"/>
              <a:gd name="connsiteX557" fmla="*/ 17773 w 552557"/>
              <a:gd name="connsiteY557" fmla="*/ 121493 h 554945"/>
              <a:gd name="connsiteX558" fmla="*/ 15518 w 552557"/>
              <a:gd name="connsiteY558" fmla="*/ 119239 h 554945"/>
              <a:gd name="connsiteX559" fmla="*/ 15518 w 552557"/>
              <a:gd name="connsiteY559" fmla="*/ 116984 h 554945"/>
              <a:gd name="connsiteX560" fmla="*/ 14324 w 552557"/>
              <a:gd name="connsiteY560" fmla="*/ 115790 h 554945"/>
              <a:gd name="connsiteX561" fmla="*/ 14324 w 552557"/>
              <a:gd name="connsiteY561" fmla="*/ 114729 h 554945"/>
              <a:gd name="connsiteX562" fmla="*/ 15518 w 552557"/>
              <a:gd name="connsiteY562" fmla="*/ 114729 h 554945"/>
              <a:gd name="connsiteX563" fmla="*/ 15518 w 552557"/>
              <a:gd name="connsiteY563" fmla="*/ 113536 h 554945"/>
              <a:gd name="connsiteX564" fmla="*/ 13264 w 552557"/>
              <a:gd name="connsiteY564" fmla="*/ 113536 h 554945"/>
              <a:gd name="connsiteX565" fmla="*/ 13264 w 552557"/>
              <a:gd name="connsiteY565" fmla="*/ 110220 h 554945"/>
              <a:gd name="connsiteX566" fmla="*/ 12202 w 552557"/>
              <a:gd name="connsiteY566" fmla="*/ 110220 h 554945"/>
              <a:gd name="connsiteX567" fmla="*/ 11141 w 552557"/>
              <a:gd name="connsiteY567" fmla="*/ 109026 h 554945"/>
              <a:gd name="connsiteX568" fmla="*/ 9948 w 552557"/>
              <a:gd name="connsiteY568" fmla="*/ 109026 h 554945"/>
              <a:gd name="connsiteX569" fmla="*/ 9948 w 552557"/>
              <a:gd name="connsiteY569" fmla="*/ 107965 h 554945"/>
              <a:gd name="connsiteX570" fmla="*/ 8886 w 552557"/>
              <a:gd name="connsiteY570" fmla="*/ 106904 h 554945"/>
              <a:gd name="connsiteX571" fmla="*/ 7825 w 552557"/>
              <a:gd name="connsiteY571" fmla="*/ 106904 h 554945"/>
              <a:gd name="connsiteX572" fmla="*/ 7825 w 552557"/>
              <a:gd name="connsiteY572" fmla="*/ 105710 h 554945"/>
              <a:gd name="connsiteX573" fmla="*/ 10080 w 552557"/>
              <a:gd name="connsiteY573" fmla="*/ 103455 h 554945"/>
              <a:gd name="connsiteX574" fmla="*/ 10080 w 552557"/>
              <a:gd name="connsiteY574" fmla="*/ 101201 h 554945"/>
              <a:gd name="connsiteX575" fmla="*/ 11274 w 552557"/>
              <a:gd name="connsiteY575" fmla="*/ 100139 h 554945"/>
              <a:gd name="connsiteX576" fmla="*/ 11274 w 552557"/>
              <a:gd name="connsiteY576" fmla="*/ 99078 h 554945"/>
              <a:gd name="connsiteX577" fmla="*/ 10080 w 552557"/>
              <a:gd name="connsiteY577" fmla="*/ 99078 h 554945"/>
              <a:gd name="connsiteX578" fmla="*/ 10080 w 552557"/>
              <a:gd name="connsiteY578" fmla="*/ 97885 h 554945"/>
              <a:gd name="connsiteX579" fmla="*/ 11274 w 552557"/>
              <a:gd name="connsiteY579" fmla="*/ 97885 h 554945"/>
              <a:gd name="connsiteX580" fmla="*/ 11274 w 552557"/>
              <a:gd name="connsiteY580" fmla="*/ 94569 h 554945"/>
              <a:gd name="connsiteX581" fmla="*/ 10080 w 552557"/>
              <a:gd name="connsiteY581" fmla="*/ 93375 h 554945"/>
              <a:gd name="connsiteX582" fmla="*/ 9019 w 552557"/>
              <a:gd name="connsiteY582" fmla="*/ 82101 h 554945"/>
              <a:gd name="connsiteX583" fmla="*/ 9019 w 552557"/>
              <a:gd name="connsiteY583" fmla="*/ 79847 h 554945"/>
              <a:gd name="connsiteX584" fmla="*/ 7958 w 552557"/>
              <a:gd name="connsiteY584" fmla="*/ 79847 h 554945"/>
              <a:gd name="connsiteX585" fmla="*/ 6764 w 552557"/>
              <a:gd name="connsiteY585" fmla="*/ 78785 h 554945"/>
              <a:gd name="connsiteX586" fmla="*/ 6764 w 552557"/>
              <a:gd name="connsiteY586" fmla="*/ 75337 h 554945"/>
              <a:gd name="connsiteX587" fmla="*/ 5570 w 552557"/>
              <a:gd name="connsiteY587" fmla="*/ 75337 h 554945"/>
              <a:gd name="connsiteX588" fmla="*/ 5570 w 552557"/>
              <a:gd name="connsiteY588" fmla="*/ 70827 h 554945"/>
              <a:gd name="connsiteX589" fmla="*/ 6764 w 552557"/>
              <a:gd name="connsiteY589" fmla="*/ 70827 h 554945"/>
              <a:gd name="connsiteX590" fmla="*/ 7958 w 552557"/>
              <a:gd name="connsiteY590" fmla="*/ 69633 h 554945"/>
              <a:gd name="connsiteX591" fmla="*/ 9019 w 552557"/>
              <a:gd name="connsiteY591" fmla="*/ 69633 h 554945"/>
              <a:gd name="connsiteX592" fmla="*/ 9019 w 552557"/>
              <a:gd name="connsiteY592" fmla="*/ 68572 h 554945"/>
              <a:gd name="connsiteX593" fmla="*/ 10080 w 552557"/>
              <a:gd name="connsiteY593" fmla="*/ 68572 h 554945"/>
              <a:gd name="connsiteX594" fmla="*/ 10080 w 552557"/>
              <a:gd name="connsiteY594" fmla="*/ 65124 h 554945"/>
              <a:gd name="connsiteX595" fmla="*/ 11274 w 552557"/>
              <a:gd name="connsiteY595" fmla="*/ 65124 h 554945"/>
              <a:gd name="connsiteX596" fmla="*/ 11274 w 552557"/>
              <a:gd name="connsiteY596" fmla="*/ 66318 h 554945"/>
              <a:gd name="connsiteX597" fmla="*/ 12335 w 552557"/>
              <a:gd name="connsiteY597" fmla="*/ 66318 h 554945"/>
              <a:gd name="connsiteX598" fmla="*/ 12335 w 552557"/>
              <a:gd name="connsiteY598" fmla="*/ 65124 h 554945"/>
              <a:gd name="connsiteX599" fmla="*/ 14590 w 552557"/>
              <a:gd name="connsiteY599" fmla="*/ 65124 h 554945"/>
              <a:gd name="connsiteX600" fmla="*/ 14590 w 552557"/>
              <a:gd name="connsiteY600" fmla="*/ 66318 h 554945"/>
              <a:gd name="connsiteX601" fmla="*/ 15783 w 552557"/>
              <a:gd name="connsiteY601" fmla="*/ 66318 h 554945"/>
              <a:gd name="connsiteX602" fmla="*/ 18038 w 552557"/>
              <a:gd name="connsiteY602" fmla="*/ 65124 h 554945"/>
              <a:gd name="connsiteX603" fmla="*/ 18038 w 552557"/>
              <a:gd name="connsiteY603" fmla="*/ 60614 h 554945"/>
              <a:gd name="connsiteX604" fmla="*/ 16977 w 552557"/>
              <a:gd name="connsiteY604" fmla="*/ 60614 h 554945"/>
              <a:gd name="connsiteX605" fmla="*/ 16977 w 552557"/>
              <a:gd name="connsiteY605" fmla="*/ 59420 h 554945"/>
              <a:gd name="connsiteX606" fmla="*/ 15916 w 552557"/>
              <a:gd name="connsiteY606" fmla="*/ 59420 h 554945"/>
              <a:gd name="connsiteX607" fmla="*/ 15916 w 552557"/>
              <a:gd name="connsiteY607" fmla="*/ 58359 h 554945"/>
              <a:gd name="connsiteX608" fmla="*/ 14722 w 552557"/>
              <a:gd name="connsiteY608" fmla="*/ 56104 h 554945"/>
              <a:gd name="connsiteX609" fmla="*/ 14722 w 552557"/>
              <a:gd name="connsiteY609" fmla="*/ 54911 h 554945"/>
              <a:gd name="connsiteX610" fmla="*/ 13529 w 552557"/>
              <a:gd name="connsiteY610" fmla="*/ 54911 h 554945"/>
              <a:gd name="connsiteX611" fmla="*/ 13529 w 552557"/>
              <a:gd name="connsiteY611" fmla="*/ 53850 h 554945"/>
              <a:gd name="connsiteX612" fmla="*/ 14722 w 552557"/>
              <a:gd name="connsiteY612" fmla="*/ 52656 h 554945"/>
              <a:gd name="connsiteX613" fmla="*/ 14722 w 552557"/>
              <a:gd name="connsiteY613" fmla="*/ 53850 h 554945"/>
              <a:gd name="connsiteX614" fmla="*/ 16977 w 552557"/>
              <a:gd name="connsiteY614" fmla="*/ 53850 h 554945"/>
              <a:gd name="connsiteX615" fmla="*/ 16977 w 552557"/>
              <a:gd name="connsiteY615" fmla="*/ 52656 h 554945"/>
              <a:gd name="connsiteX616" fmla="*/ 15916 w 552557"/>
              <a:gd name="connsiteY616" fmla="*/ 52656 h 554945"/>
              <a:gd name="connsiteX617" fmla="*/ 14722 w 552557"/>
              <a:gd name="connsiteY617" fmla="*/ 51595 h 554945"/>
              <a:gd name="connsiteX618" fmla="*/ 15916 w 552557"/>
              <a:gd name="connsiteY618" fmla="*/ 51595 h 554945"/>
              <a:gd name="connsiteX619" fmla="*/ 15916 w 552557"/>
              <a:gd name="connsiteY619" fmla="*/ 49340 h 554945"/>
              <a:gd name="connsiteX620" fmla="*/ 16977 w 552557"/>
              <a:gd name="connsiteY620" fmla="*/ 49340 h 554945"/>
              <a:gd name="connsiteX621" fmla="*/ 16977 w 552557"/>
              <a:gd name="connsiteY621" fmla="*/ 48279 h 554945"/>
              <a:gd name="connsiteX622" fmla="*/ 15916 w 552557"/>
              <a:gd name="connsiteY622" fmla="*/ 48279 h 554945"/>
              <a:gd name="connsiteX623" fmla="*/ 14722 w 552557"/>
              <a:gd name="connsiteY623" fmla="*/ 47085 h 554945"/>
              <a:gd name="connsiteX624" fmla="*/ 14722 w 552557"/>
              <a:gd name="connsiteY624" fmla="*/ 46024 h 554945"/>
              <a:gd name="connsiteX625" fmla="*/ 15916 w 552557"/>
              <a:gd name="connsiteY625" fmla="*/ 46024 h 554945"/>
              <a:gd name="connsiteX626" fmla="*/ 16977 w 552557"/>
              <a:gd name="connsiteY626" fmla="*/ 43769 h 554945"/>
              <a:gd name="connsiteX627" fmla="*/ 15916 w 552557"/>
              <a:gd name="connsiteY627" fmla="*/ 43769 h 554945"/>
              <a:gd name="connsiteX628" fmla="*/ 15916 w 552557"/>
              <a:gd name="connsiteY628" fmla="*/ 41515 h 554945"/>
              <a:gd name="connsiteX629" fmla="*/ 16977 w 552557"/>
              <a:gd name="connsiteY629" fmla="*/ 40454 h 554945"/>
              <a:gd name="connsiteX630" fmla="*/ 16977 w 552557"/>
              <a:gd name="connsiteY630" fmla="*/ 39259 h 554945"/>
              <a:gd name="connsiteX631" fmla="*/ 20293 w 552557"/>
              <a:gd name="connsiteY631" fmla="*/ 39259 h 554945"/>
              <a:gd name="connsiteX632" fmla="*/ 20293 w 552557"/>
              <a:gd name="connsiteY632" fmla="*/ 37005 h 554945"/>
              <a:gd name="connsiteX633" fmla="*/ 21354 w 552557"/>
              <a:gd name="connsiteY633" fmla="*/ 37005 h 554945"/>
              <a:gd name="connsiteX634" fmla="*/ 21354 w 552557"/>
              <a:gd name="connsiteY634" fmla="*/ 38199 h 554945"/>
              <a:gd name="connsiteX635" fmla="*/ 22548 w 552557"/>
              <a:gd name="connsiteY635" fmla="*/ 38199 h 554945"/>
              <a:gd name="connsiteX636" fmla="*/ 22548 w 552557"/>
              <a:gd name="connsiteY636" fmla="*/ 35944 h 554945"/>
              <a:gd name="connsiteX637" fmla="*/ 21354 w 552557"/>
              <a:gd name="connsiteY637" fmla="*/ 35944 h 554945"/>
              <a:gd name="connsiteX638" fmla="*/ 21354 w 552557"/>
              <a:gd name="connsiteY638" fmla="*/ 34750 h 554945"/>
              <a:gd name="connsiteX639" fmla="*/ 22548 w 552557"/>
              <a:gd name="connsiteY639" fmla="*/ 33689 h 554945"/>
              <a:gd name="connsiteX640" fmla="*/ 22548 w 552557"/>
              <a:gd name="connsiteY640" fmla="*/ 31434 h 55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Lst>
            <a:rect l="l" t="t" r="r" b="b"/>
            <a:pathLst>
              <a:path w="552557" h="554945">
                <a:moveTo>
                  <a:pt x="21752" y="32760"/>
                </a:moveTo>
                <a:lnTo>
                  <a:pt x="51064" y="50799"/>
                </a:lnTo>
                <a:lnTo>
                  <a:pt x="48810" y="59819"/>
                </a:lnTo>
                <a:lnTo>
                  <a:pt x="69103" y="77857"/>
                </a:lnTo>
                <a:lnTo>
                  <a:pt x="69103" y="74408"/>
                </a:lnTo>
                <a:lnTo>
                  <a:pt x="66848" y="72154"/>
                </a:lnTo>
                <a:lnTo>
                  <a:pt x="67909" y="70959"/>
                </a:lnTo>
                <a:lnTo>
                  <a:pt x="67909" y="63134"/>
                </a:lnTo>
                <a:lnTo>
                  <a:pt x="70164" y="57563"/>
                </a:lnTo>
                <a:cubicBezTo>
                  <a:pt x="72949" y="60614"/>
                  <a:pt x="75867" y="63399"/>
                  <a:pt x="77989" y="66583"/>
                </a:cubicBezTo>
                <a:lnTo>
                  <a:pt x="79050" y="65522"/>
                </a:lnTo>
                <a:lnTo>
                  <a:pt x="80111" y="80111"/>
                </a:lnTo>
                <a:lnTo>
                  <a:pt x="91385" y="76663"/>
                </a:lnTo>
                <a:lnTo>
                  <a:pt x="92446" y="88998"/>
                </a:lnTo>
                <a:lnTo>
                  <a:pt x="91385" y="88998"/>
                </a:lnTo>
                <a:lnTo>
                  <a:pt x="92446" y="90192"/>
                </a:lnTo>
                <a:lnTo>
                  <a:pt x="93508" y="92446"/>
                </a:lnTo>
                <a:lnTo>
                  <a:pt x="96823" y="95895"/>
                </a:lnTo>
                <a:lnTo>
                  <a:pt x="98017" y="109424"/>
                </a:lnTo>
                <a:lnTo>
                  <a:pt x="98017" y="110485"/>
                </a:lnTo>
                <a:lnTo>
                  <a:pt x="99211" y="112740"/>
                </a:lnTo>
                <a:lnTo>
                  <a:pt x="124014" y="101465"/>
                </a:lnTo>
                <a:lnTo>
                  <a:pt x="124014" y="92446"/>
                </a:lnTo>
                <a:lnTo>
                  <a:pt x="129584" y="94702"/>
                </a:lnTo>
                <a:lnTo>
                  <a:pt x="130778" y="96956"/>
                </a:lnTo>
                <a:lnTo>
                  <a:pt x="131839" y="101465"/>
                </a:lnTo>
                <a:lnTo>
                  <a:pt x="132900" y="104781"/>
                </a:lnTo>
                <a:lnTo>
                  <a:pt x="137410" y="105975"/>
                </a:lnTo>
                <a:lnTo>
                  <a:pt x="138471" y="105975"/>
                </a:lnTo>
                <a:lnTo>
                  <a:pt x="139665" y="104781"/>
                </a:lnTo>
                <a:lnTo>
                  <a:pt x="138471" y="101465"/>
                </a:lnTo>
                <a:lnTo>
                  <a:pt x="136216" y="98150"/>
                </a:lnTo>
                <a:lnTo>
                  <a:pt x="140726" y="92446"/>
                </a:lnTo>
                <a:lnTo>
                  <a:pt x="139665" y="90192"/>
                </a:lnTo>
                <a:lnTo>
                  <a:pt x="137410" y="90192"/>
                </a:lnTo>
                <a:lnTo>
                  <a:pt x="136349" y="87937"/>
                </a:lnTo>
                <a:lnTo>
                  <a:pt x="137410" y="86743"/>
                </a:lnTo>
                <a:lnTo>
                  <a:pt x="135155" y="84489"/>
                </a:lnTo>
                <a:lnTo>
                  <a:pt x="130645" y="78918"/>
                </a:lnTo>
                <a:lnTo>
                  <a:pt x="168844" y="58625"/>
                </a:lnTo>
                <a:lnTo>
                  <a:pt x="167783" y="31567"/>
                </a:lnTo>
                <a:lnTo>
                  <a:pt x="168844" y="30373"/>
                </a:lnTo>
                <a:lnTo>
                  <a:pt x="168844" y="29312"/>
                </a:lnTo>
                <a:lnTo>
                  <a:pt x="169906" y="27057"/>
                </a:lnTo>
                <a:lnTo>
                  <a:pt x="169906" y="24803"/>
                </a:lnTo>
                <a:lnTo>
                  <a:pt x="176670" y="32628"/>
                </a:lnTo>
                <a:lnTo>
                  <a:pt x="178925" y="35944"/>
                </a:lnTo>
                <a:lnTo>
                  <a:pt x="184495" y="39392"/>
                </a:lnTo>
                <a:lnTo>
                  <a:pt x="189005" y="47218"/>
                </a:lnTo>
                <a:lnTo>
                  <a:pt x="195769" y="51727"/>
                </a:lnTo>
                <a:lnTo>
                  <a:pt x="200279" y="51727"/>
                </a:lnTo>
                <a:lnTo>
                  <a:pt x="202534" y="52789"/>
                </a:lnTo>
                <a:lnTo>
                  <a:pt x="204788" y="51727"/>
                </a:lnTo>
                <a:lnTo>
                  <a:pt x="207043" y="52789"/>
                </a:lnTo>
                <a:lnTo>
                  <a:pt x="211553" y="51727"/>
                </a:lnTo>
                <a:lnTo>
                  <a:pt x="214869" y="51727"/>
                </a:lnTo>
                <a:lnTo>
                  <a:pt x="217124" y="55043"/>
                </a:lnTo>
                <a:lnTo>
                  <a:pt x="220572" y="55043"/>
                </a:lnTo>
                <a:lnTo>
                  <a:pt x="226143" y="53850"/>
                </a:lnTo>
                <a:lnTo>
                  <a:pt x="226143" y="58359"/>
                </a:lnTo>
                <a:lnTo>
                  <a:pt x="253200" y="49340"/>
                </a:lnTo>
                <a:lnTo>
                  <a:pt x="257710" y="52656"/>
                </a:lnTo>
                <a:lnTo>
                  <a:pt x="262220" y="53717"/>
                </a:lnTo>
                <a:lnTo>
                  <a:pt x="264474" y="53717"/>
                </a:lnTo>
                <a:lnTo>
                  <a:pt x="262220" y="52656"/>
                </a:lnTo>
                <a:lnTo>
                  <a:pt x="264474" y="51595"/>
                </a:lnTo>
                <a:lnTo>
                  <a:pt x="263413" y="45891"/>
                </a:lnTo>
                <a:lnTo>
                  <a:pt x="263413" y="42575"/>
                </a:lnTo>
                <a:lnTo>
                  <a:pt x="264474" y="41515"/>
                </a:lnTo>
                <a:lnTo>
                  <a:pt x="264474" y="37005"/>
                </a:lnTo>
                <a:lnTo>
                  <a:pt x="265535" y="34750"/>
                </a:lnTo>
                <a:lnTo>
                  <a:pt x="265535" y="32496"/>
                </a:lnTo>
                <a:lnTo>
                  <a:pt x="266596" y="30240"/>
                </a:lnTo>
                <a:lnTo>
                  <a:pt x="265535" y="29180"/>
                </a:lnTo>
                <a:lnTo>
                  <a:pt x="265535" y="27986"/>
                </a:lnTo>
                <a:lnTo>
                  <a:pt x="266596" y="25731"/>
                </a:lnTo>
                <a:lnTo>
                  <a:pt x="267790" y="24670"/>
                </a:lnTo>
                <a:lnTo>
                  <a:pt x="267790" y="22415"/>
                </a:lnTo>
                <a:lnTo>
                  <a:pt x="266596" y="20161"/>
                </a:lnTo>
                <a:lnTo>
                  <a:pt x="266596" y="19099"/>
                </a:lnTo>
                <a:lnTo>
                  <a:pt x="265535" y="19099"/>
                </a:lnTo>
                <a:lnTo>
                  <a:pt x="266596" y="17905"/>
                </a:lnTo>
                <a:lnTo>
                  <a:pt x="266596" y="16845"/>
                </a:lnTo>
                <a:lnTo>
                  <a:pt x="271106" y="16845"/>
                </a:lnTo>
                <a:lnTo>
                  <a:pt x="272167" y="15784"/>
                </a:lnTo>
                <a:lnTo>
                  <a:pt x="275483" y="15784"/>
                </a:lnTo>
                <a:lnTo>
                  <a:pt x="277738" y="16845"/>
                </a:lnTo>
                <a:lnTo>
                  <a:pt x="278799" y="15784"/>
                </a:lnTo>
                <a:lnTo>
                  <a:pt x="279993" y="13529"/>
                </a:lnTo>
                <a:lnTo>
                  <a:pt x="279993" y="12335"/>
                </a:lnTo>
                <a:lnTo>
                  <a:pt x="281054" y="10080"/>
                </a:lnTo>
                <a:lnTo>
                  <a:pt x="281054" y="9019"/>
                </a:lnTo>
                <a:lnTo>
                  <a:pt x="282115" y="7825"/>
                </a:lnTo>
                <a:lnTo>
                  <a:pt x="283308" y="6765"/>
                </a:lnTo>
                <a:lnTo>
                  <a:pt x="283308" y="0"/>
                </a:lnTo>
                <a:lnTo>
                  <a:pt x="284369" y="1193"/>
                </a:lnTo>
                <a:lnTo>
                  <a:pt x="289940" y="1193"/>
                </a:lnTo>
                <a:lnTo>
                  <a:pt x="291134" y="2255"/>
                </a:lnTo>
                <a:lnTo>
                  <a:pt x="292195" y="2255"/>
                </a:lnTo>
                <a:lnTo>
                  <a:pt x="294450" y="1193"/>
                </a:lnTo>
                <a:lnTo>
                  <a:pt x="302275" y="2255"/>
                </a:lnTo>
                <a:lnTo>
                  <a:pt x="303469" y="7825"/>
                </a:lnTo>
                <a:lnTo>
                  <a:pt x="306785" y="12335"/>
                </a:lnTo>
                <a:lnTo>
                  <a:pt x="312356" y="17905"/>
                </a:lnTo>
                <a:lnTo>
                  <a:pt x="315804" y="17905"/>
                </a:lnTo>
                <a:lnTo>
                  <a:pt x="327078" y="23609"/>
                </a:lnTo>
                <a:lnTo>
                  <a:pt x="332649" y="30373"/>
                </a:lnTo>
                <a:lnTo>
                  <a:pt x="338220" y="41648"/>
                </a:lnTo>
                <a:lnTo>
                  <a:pt x="338220" y="42708"/>
                </a:lnTo>
                <a:lnTo>
                  <a:pt x="339413" y="43902"/>
                </a:lnTo>
                <a:lnTo>
                  <a:pt x="339413" y="46157"/>
                </a:lnTo>
                <a:lnTo>
                  <a:pt x="341668" y="51860"/>
                </a:lnTo>
                <a:lnTo>
                  <a:pt x="343923" y="55176"/>
                </a:lnTo>
                <a:lnTo>
                  <a:pt x="343923" y="60747"/>
                </a:lnTo>
                <a:lnTo>
                  <a:pt x="342729" y="60747"/>
                </a:lnTo>
                <a:lnTo>
                  <a:pt x="342729" y="64063"/>
                </a:lnTo>
                <a:lnTo>
                  <a:pt x="343923" y="66318"/>
                </a:lnTo>
                <a:lnTo>
                  <a:pt x="342729" y="67511"/>
                </a:lnTo>
                <a:lnTo>
                  <a:pt x="347239" y="72021"/>
                </a:lnTo>
                <a:lnTo>
                  <a:pt x="348300" y="74275"/>
                </a:lnTo>
                <a:lnTo>
                  <a:pt x="349361" y="76531"/>
                </a:lnTo>
                <a:lnTo>
                  <a:pt x="351616" y="77724"/>
                </a:lnTo>
                <a:lnTo>
                  <a:pt x="352677" y="78785"/>
                </a:lnTo>
                <a:lnTo>
                  <a:pt x="355993" y="78785"/>
                </a:lnTo>
                <a:lnTo>
                  <a:pt x="357054" y="81040"/>
                </a:lnTo>
                <a:lnTo>
                  <a:pt x="357054" y="82101"/>
                </a:lnTo>
                <a:lnTo>
                  <a:pt x="361563" y="86610"/>
                </a:lnTo>
                <a:lnTo>
                  <a:pt x="361563" y="88866"/>
                </a:lnTo>
                <a:lnTo>
                  <a:pt x="364879" y="93375"/>
                </a:lnTo>
                <a:lnTo>
                  <a:pt x="361563" y="94436"/>
                </a:lnTo>
                <a:lnTo>
                  <a:pt x="362757" y="96691"/>
                </a:lnTo>
                <a:lnTo>
                  <a:pt x="387560" y="83163"/>
                </a:lnTo>
                <a:cubicBezTo>
                  <a:pt x="396446" y="127462"/>
                  <a:pt x="403874" y="89661"/>
                  <a:pt x="410108" y="128125"/>
                </a:cubicBezTo>
                <a:lnTo>
                  <a:pt x="413424" y="128125"/>
                </a:lnTo>
                <a:lnTo>
                  <a:pt x="416872" y="125871"/>
                </a:lnTo>
                <a:lnTo>
                  <a:pt x="416872" y="123616"/>
                </a:lnTo>
                <a:lnTo>
                  <a:pt x="420188" y="121361"/>
                </a:lnTo>
                <a:lnTo>
                  <a:pt x="422443" y="122422"/>
                </a:lnTo>
                <a:lnTo>
                  <a:pt x="423504" y="122422"/>
                </a:lnTo>
                <a:lnTo>
                  <a:pt x="424565" y="121361"/>
                </a:lnTo>
                <a:lnTo>
                  <a:pt x="425626" y="121361"/>
                </a:lnTo>
                <a:lnTo>
                  <a:pt x="424565" y="124677"/>
                </a:lnTo>
                <a:lnTo>
                  <a:pt x="425626" y="128125"/>
                </a:lnTo>
                <a:lnTo>
                  <a:pt x="425626" y="131441"/>
                </a:lnTo>
                <a:lnTo>
                  <a:pt x="427881" y="134757"/>
                </a:lnTo>
                <a:lnTo>
                  <a:pt x="471783" y="146031"/>
                </a:lnTo>
                <a:lnTo>
                  <a:pt x="472844" y="147092"/>
                </a:lnTo>
                <a:lnTo>
                  <a:pt x="471783" y="148153"/>
                </a:lnTo>
                <a:lnTo>
                  <a:pt x="471783" y="150408"/>
                </a:lnTo>
                <a:lnTo>
                  <a:pt x="470589" y="151602"/>
                </a:lnTo>
                <a:lnTo>
                  <a:pt x="470589" y="153856"/>
                </a:lnTo>
                <a:lnTo>
                  <a:pt x="466080" y="156112"/>
                </a:lnTo>
                <a:lnTo>
                  <a:pt x="465019" y="159428"/>
                </a:lnTo>
                <a:lnTo>
                  <a:pt x="466080" y="160488"/>
                </a:lnTo>
                <a:lnTo>
                  <a:pt x="466080" y="162744"/>
                </a:lnTo>
                <a:lnTo>
                  <a:pt x="468335" y="161682"/>
                </a:lnTo>
                <a:lnTo>
                  <a:pt x="469396" y="159428"/>
                </a:lnTo>
                <a:lnTo>
                  <a:pt x="470456" y="158234"/>
                </a:lnTo>
                <a:lnTo>
                  <a:pt x="471651" y="158234"/>
                </a:lnTo>
                <a:lnTo>
                  <a:pt x="477221" y="167253"/>
                </a:lnTo>
                <a:lnTo>
                  <a:pt x="476160" y="168314"/>
                </a:lnTo>
                <a:lnTo>
                  <a:pt x="479476" y="171763"/>
                </a:lnTo>
                <a:lnTo>
                  <a:pt x="488495" y="188607"/>
                </a:lnTo>
                <a:lnTo>
                  <a:pt x="487434" y="189801"/>
                </a:lnTo>
                <a:lnTo>
                  <a:pt x="488495" y="189801"/>
                </a:lnTo>
                <a:lnTo>
                  <a:pt x="489556" y="190862"/>
                </a:lnTo>
                <a:lnTo>
                  <a:pt x="488495" y="193117"/>
                </a:lnTo>
                <a:lnTo>
                  <a:pt x="490750" y="194178"/>
                </a:lnTo>
                <a:lnTo>
                  <a:pt x="491944" y="193117"/>
                </a:lnTo>
                <a:lnTo>
                  <a:pt x="494198" y="195371"/>
                </a:lnTo>
                <a:lnTo>
                  <a:pt x="494198" y="196433"/>
                </a:lnTo>
                <a:lnTo>
                  <a:pt x="496453" y="200942"/>
                </a:lnTo>
                <a:lnTo>
                  <a:pt x="500963" y="199749"/>
                </a:lnTo>
                <a:lnTo>
                  <a:pt x="530275" y="237948"/>
                </a:lnTo>
                <a:lnTo>
                  <a:pt x="530275" y="239141"/>
                </a:lnTo>
                <a:lnTo>
                  <a:pt x="531469" y="240202"/>
                </a:lnTo>
                <a:lnTo>
                  <a:pt x="530275" y="240202"/>
                </a:lnTo>
                <a:lnTo>
                  <a:pt x="530275" y="241263"/>
                </a:lnTo>
                <a:lnTo>
                  <a:pt x="531469" y="241263"/>
                </a:lnTo>
                <a:lnTo>
                  <a:pt x="531469" y="244712"/>
                </a:lnTo>
                <a:lnTo>
                  <a:pt x="532662" y="245773"/>
                </a:lnTo>
                <a:lnTo>
                  <a:pt x="533724" y="245773"/>
                </a:lnTo>
                <a:lnTo>
                  <a:pt x="535978" y="246967"/>
                </a:lnTo>
                <a:lnTo>
                  <a:pt x="535978" y="249221"/>
                </a:lnTo>
                <a:lnTo>
                  <a:pt x="534785" y="251476"/>
                </a:lnTo>
                <a:lnTo>
                  <a:pt x="532530" y="252670"/>
                </a:lnTo>
                <a:lnTo>
                  <a:pt x="531336" y="252670"/>
                </a:lnTo>
                <a:lnTo>
                  <a:pt x="529081" y="253731"/>
                </a:lnTo>
                <a:lnTo>
                  <a:pt x="528020" y="253731"/>
                </a:lnTo>
                <a:lnTo>
                  <a:pt x="528020" y="255986"/>
                </a:lnTo>
                <a:lnTo>
                  <a:pt x="526826" y="255986"/>
                </a:lnTo>
                <a:lnTo>
                  <a:pt x="525633" y="258240"/>
                </a:lnTo>
                <a:lnTo>
                  <a:pt x="523378" y="257047"/>
                </a:lnTo>
                <a:lnTo>
                  <a:pt x="523378" y="261556"/>
                </a:lnTo>
                <a:lnTo>
                  <a:pt x="524439" y="262750"/>
                </a:lnTo>
                <a:lnTo>
                  <a:pt x="524439" y="263812"/>
                </a:lnTo>
                <a:lnTo>
                  <a:pt x="526694" y="263812"/>
                </a:lnTo>
                <a:lnTo>
                  <a:pt x="526694" y="264872"/>
                </a:lnTo>
                <a:lnTo>
                  <a:pt x="527888" y="266066"/>
                </a:lnTo>
                <a:lnTo>
                  <a:pt x="528949" y="266066"/>
                </a:lnTo>
                <a:lnTo>
                  <a:pt x="528949" y="268321"/>
                </a:lnTo>
                <a:lnTo>
                  <a:pt x="530010" y="268321"/>
                </a:lnTo>
                <a:lnTo>
                  <a:pt x="531204" y="271637"/>
                </a:lnTo>
                <a:lnTo>
                  <a:pt x="534519" y="272698"/>
                </a:lnTo>
                <a:lnTo>
                  <a:pt x="535713" y="274952"/>
                </a:lnTo>
                <a:lnTo>
                  <a:pt x="537968" y="276146"/>
                </a:lnTo>
                <a:lnTo>
                  <a:pt x="540223" y="276146"/>
                </a:lnTo>
                <a:lnTo>
                  <a:pt x="542478" y="273891"/>
                </a:lnTo>
                <a:cubicBezTo>
                  <a:pt x="544732" y="275483"/>
                  <a:pt x="546987" y="276810"/>
                  <a:pt x="549242" y="278401"/>
                </a:cubicBezTo>
                <a:lnTo>
                  <a:pt x="550303" y="279462"/>
                </a:lnTo>
                <a:lnTo>
                  <a:pt x="551497" y="279462"/>
                </a:lnTo>
                <a:lnTo>
                  <a:pt x="552558" y="280523"/>
                </a:lnTo>
                <a:lnTo>
                  <a:pt x="552558" y="285033"/>
                </a:lnTo>
                <a:lnTo>
                  <a:pt x="549242" y="286227"/>
                </a:lnTo>
                <a:lnTo>
                  <a:pt x="548181" y="287287"/>
                </a:lnTo>
                <a:lnTo>
                  <a:pt x="548181" y="288349"/>
                </a:lnTo>
                <a:lnTo>
                  <a:pt x="550436" y="294052"/>
                </a:lnTo>
                <a:lnTo>
                  <a:pt x="490750" y="291797"/>
                </a:lnTo>
                <a:lnTo>
                  <a:pt x="491944" y="286227"/>
                </a:lnTo>
                <a:lnTo>
                  <a:pt x="491944" y="283972"/>
                </a:lnTo>
                <a:lnTo>
                  <a:pt x="490750" y="282778"/>
                </a:lnTo>
                <a:lnTo>
                  <a:pt x="491944" y="280523"/>
                </a:lnTo>
                <a:lnTo>
                  <a:pt x="490750" y="279462"/>
                </a:lnTo>
                <a:lnTo>
                  <a:pt x="477221" y="280523"/>
                </a:lnTo>
                <a:lnTo>
                  <a:pt x="477221" y="279462"/>
                </a:lnTo>
                <a:lnTo>
                  <a:pt x="473905" y="277207"/>
                </a:lnTo>
                <a:lnTo>
                  <a:pt x="476160" y="259169"/>
                </a:lnTo>
                <a:lnTo>
                  <a:pt x="473905" y="259169"/>
                </a:lnTo>
                <a:lnTo>
                  <a:pt x="473905" y="260363"/>
                </a:lnTo>
                <a:lnTo>
                  <a:pt x="472844" y="261423"/>
                </a:lnTo>
                <a:lnTo>
                  <a:pt x="469528" y="261423"/>
                </a:lnTo>
                <a:lnTo>
                  <a:pt x="469528" y="262617"/>
                </a:lnTo>
                <a:lnTo>
                  <a:pt x="467273" y="264872"/>
                </a:lnTo>
                <a:lnTo>
                  <a:pt x="468335" y="266066"/>
                </a:lnTo>
                <a:lnTo>
                  <a:pt x="468335" y="267127"/>
                </a:lnTo>
                <a:lnTo>
                  <a:pt x="467273" y="268321"/>
                </a:lnTo>
                <a:lnTo>
                  <a:pt x="463957" y="269382"/>
                </a:lnTo>
                <a:lnTo>
                  <a:pt x="462764" y="270575"/>
                </a:lnTo>
                <a:lnTo>
                  <a:pt x="462764" y="271637"/>
                </a:lnTo>
                <a:lnTo>
                  <a:pt x="461703" y="271637"/>
                </a:lnTo>
                <a:lnTo>
                  <a:pt x="460642" y="270575"/>
                </a:lnTo>
                <a:lnTo>
                  <a:pt x="459581" y="269382"/>
                </a:lnTo>
                <a:lnTo>
                  <a:pt x="459581" y="268321"/>
                </a:lnTo>
                <a:lnTo>
                  <a:pt x="454010" y="266066"/>
                </a:lnTo>
                <a:lnTo>
                  <a:pt x="451755" y="264872"/>
                </a:lnTo>
                <a:lnTo>
                  <a:pt x="450694" y="261556"/>
                </a:lnTo>
                <a:lnTo>
                  <a:pt x="449500" y="260496"/>
                </a:lnTo>
                <a:lnTo>
                  <a:pt x="449500" y="259302"/>
                </a:lnTo>
                <a:lnTo>
                  <a:pt x="448439" y="258240"/>
                </a:lnTo>
                <a:lnTo>
                  <a:pt x="448439" y="255986"/>
                </a:lnTo>
                <a:lnTo>
                  <a:pt x="446184" y="254924"/>
                </a:lnTo>
                <a:lnTo>
                  <a:pt x="446184" y="251476"/>
                </a:lnTo>
                <a:lnTo>
                  <a:pt x="448439" y="250415"/>
                </a:lnTo>
                <a:lnTo>
                  <a:pt x="446184" y="242589"/>
                </a:lnTo>
                <a:lnTo>
                  <a:pt x="446184" y="239274"/>
                </a:lnTo>
                <a:lnTo>
                  <a:pt x="445124" y="235825"/>
                </a:lnTo>
                <a:lnTo>
                  <a:pt x="442869" y="233570"/>
                </a:lnTo>
                <a:lnTo>
                  <a:pt x="438359" y="233570"/>
                </a:lnTo>
                <a:lnTo>
                  <a:pt x="432788" y="237019"/>
                </a:lnTo>
                <a:lnTo>
                  <a:pt x="421514" y="300021"/>
                </a:lnTo>
                <a:lnTo>
                  <a:pt x="420453" y="300021"/>
                </a:lnTo>
                <a:lnTo>
                  <a:pt x="414883" y="292195"/>
                </a:lnTo>
                <a:lnTo>
                  <a:pt x="402547" y="252803"/>
                </a:lnTo>
                <a:lnTo>
                  <a:pt x="395783" y="246038"/>
                </a:lnTo>
                <a:lnTo>
                  <a:pt x="393528" y="258373"/>
                </a:lnTo>
                <a:lnTo>
                  <a:pt x="382254" y="268453"/>
                </a:lnTo>
                <a:lnTo>
                  <a:pt x="366471" y="280788"/>
                </a:lnTo>
                <a:lnTo>
                  <a:pt x="365277" y="283043"/>
                </a:lnTo>
                <a:lnTo>
                  <a:pt x="366471" y="290869"/>
                </a:lnTo>
                <a:lnTo>
                  <a:pt x="363155" y="304398"/>
                </a:lnTo>
                <a:lnTo>
                  <a:pt x="341801" y="323497"/>
                </a:lnTo>
                <a:lnTo>
                  <a:pt x="338485" y="326813"/>
                </a:lnTo>
                <a:lnTo>
                  <a:pt x="333975" y="325752"/>
                </a:lnTo>
                <a:lnTo>
                  <a:pt x="331720" y="329068"/>
                </a:lnTo>
                <a:lnTo>
                  <a:pt x="330527" y="329068"/>
                </a:lnTo>
                <a:lnTo>
                  <a:pt x="328272" y="333577"/>
                </a:lnTo>
                <a:lnTo>
                  <a:pt x="327211" y="334638"/>
                </a:lnTo>
                <a:lnTo>
                  <a:pt x="324956" y="334638"/>
                </a:lnTo>
                <a:lnTo>
                  <a:pt x="322701" y="333577"/>
                </a:lnTo>
                <a:lnTo>
                  <a:pt x="320446" y="333577"/>
                </a:lnTo>
                <a:lnTo>
                  <a:pt x="321507" y="338087"/>
                </a:lnTo>
                <a:lnTo>
                  <a:pt x="329333" y="341403"/>
                </a:lnTo>
                <a:lnTo>
                  <a:pt x="328272" y="350422"/>
                </a:lnTo>
                <a:lnTo>
                  <a:pt x="329333" y="355992"/>
                </a:lnTo>
                <a:lnTo>
                  <a:pt x="327078" y="362757"/>
                </a:lnTo>
                <a:lnTo>
                  <a:pt x="319252" y="361696"/>
                </a:lnTo>
                <a:lnTo>
                  <a:pt x="315937" y="356125"/>
                </a:lnTo>
                <a:lnTo>
                  <a:pt x="310233" y="354932"/>
                </a:lnTo>
                <a:lnTo>
                  <a:pt x="309172" y="352676"/>
                </a:lnTo>
                <a:lnTo>
                  <a:pt x="309172" y="346973"/>
                </a:lnTo>
                <a:lnTo>
                  <a:pt x="311427" y="341403"/>
                </a:lnTo>
                <a:lnTo>
                  <a:pt x="308111" y="335832"/>
                </a:lnTo>
                <a:lnTo>
                  <a:pt x="304663" y="344851"/>
                </a:lnTo>
                <a:lnTo>
                  <a:pt x="297898" y="353870"/>
                </a:lnTo>
                <a:lnTo>
                  <a:pt x="293389" y="352809"/>
                </a:lnTo>
                <a:lnTo>
                  <a:pt x="279860" y="348300"/>
                </a:lnTo>
                <a:lnTo>
                  <a:pt x="268586" y="338220"/>
                </a:lnTo>
                <a:lnTo>
                  <a:pt x="260760" y="346045"/>
                </a:lnTo>
                <a:lnTo>
                  <a:pt x="263015" y="355065"/>
                </a:lnTo>
                <a:lnTo>
                  <a:pt x="259699" y="355065"/>
                </a:lnTo>
                <a:lnTo>
                  <a:pt x="259699" y="357319"/>
                </a:lnTo>
                <a:lnTo>
                  <a:pt x="258506" y="358512"/>
                </a:lnTo>
                <a:lnTo>
                  <a:pt x="253996" y="358512"/>
                </a:lnTo>
                <a:lnTo>
                  <a:pt x="252803" y="359574"/>
                </a:lnTo>
                <a:lnTo>
                  <a:pt x="250548" y="359574"/>
                </a:lnTo>
                <a:lnTo>
                  <a:pt x="250548" y="361828"/>
                </a:lnTo>
                <a:lnTo>
                  <a:pt x="249487" y="362890"/>
                </a:lnTo>
                <a:lnTo>
                  <a:pt x="249487" y="367400"/>
                </a:lnTo>
                <a:lnTo>
                  <a:pt x="251741" y="367400"/>
                </a:lnTo>
                <a:lnTo>
                  <a:pt x="252803" y="375225"/>
                </a:lnTo>
                <a:lnTo>
                  <a:pt x="253996" y="377479"/>
                </a:lnTo>
                <a:lnTo>
                  <a:pt x="255057" y="385305"/>
                </a:lnTo>
                <a:lnTo>
                  <a:pt x="251741" y="387560"/>
                </a:lnTo>
                <a:lnTo>
                  <a:pt x="251741" y="393131"/>
                </a:lnTo>
                <a:lnTo>
                  <a:pt x="249487" y="395385"/>
                </a:lnTo>
                <a:lnTo>
                  <a:pt x="248425" y="394324"/>
                </a:lnTo>
                <a:lnTo>
                  <a:pt x="246171" y="394324"/>
                </a:lnTo>
                <a:lnTo>
                  <a:pt x="246171" y="395385"/>
                </a:lnTo>
                <a:lnTo>
                  <a:pt x="244977" y="395385"/>
                </a:lnTo>
                <a:lnTo>
                  <a:pt x="244977" y="396579"/>
                </a:lnTo>
                <a:lnTo>
                  <a:pt x="243916" y="396579"/>
                </a:lnTo>
                <a:lnTo>
                  <a:pt x="243916" y="397640"/>
                </a:lnTo>
                <a:lnTo>
                  <a:pt x="241661" y="397640"/>
                </a:lnTo>
                <a:lnTo>
                  <a:pt x="241661" y="400956"/>
                </a:lnTo>
                <a:lnTo>
                  <a:pt x="240600" y="402150"/>
                </a:lnTo>
                <a:lnTo>
                  <a:pt x="240600" y="407720"/>
                </a:lnTo>
                <a:lnTo>
                  <a:pt x="239539" y="407720"/>
                </a:lnTo>
                <a:lnTo>
                  <a:pt x="239539" y="409975"/>
                </a:lnTo>
                <a:lnTo>
                  <a:pt x="240600" y="409975"/>
                </a:lnTo>
                <a:lnTo>
                  <a:pt x="239539" y="409975"/>
                </a:lnTo>
                <a:lnTo>
                  <a:pt x="239539" y="411036"/>
                </a:lnTo>
                <a:lnTo>
                  <a:pt x="238478" y="411036"/>
                </a:lnTo>
                <a:lnTo>
                  <a:pt x="237284" y="409975"/>
                </a:lnTo>
                <a:lnTo>
                  <a:pt x="237284" y="408914"/>
                </a:lnTo>
                <a:lnTo>
                  <a:pt x="236223" y="408914"/>
                </a:lnTo>
                <a:lnTo>
                  <a:pt x="236223" y="407720"/>
                </a:lnTo>
                <a:lnTo>
                  <a:pt x="231713" y="407720"/>
                </a:lnTo>
                <a:lnTo>
                  <a:pt x="231713" y="408914"/>
                </a:lnTo>
                <a:lnTo>
                  <a:pt x="230652" y="408914"/>
                </a:lnTo>
                <a:lnTo>
                  <a:pt x="230652" y="409975"/>
                </a:lnTo>
                <a:lnTo>
                  <a:pt x="222827" y="409975"/>
                </a:lnTo>
                <a:lnTo>
                  <a:pt x="221633" y="411036"/>
                </a:lnTo>
                <a:lnTo>
                  <a:pt x="220572" y="412230"/>
                </a:lnTo>
                <a:lnTo>
                  <a:pt x="220572" y="414485"/>
                </a:lnTo>
                <a:lnTo>
                  <a:pt x="219511" y="416739"/>
                </a:lnTo>
                <a:lnTo>
                  <a:pt x="227336" y="428014"/>
                </a:lnTo>
                <a:lnTo>
                  <a:pt x="228397" y="430268"/>
                </a:lnTo>
                <a:lnTo>
                  <a:pt x="228397" y="432523"/>
                </a:lnTo>
                <a:lnTo>
                  <a:pt x="229459" y="433584"/>
                </a:lnTo>
                <a:lnTo>
                  <a:pt x="230652" y="433584"/>
                </a:lnTo>
                <a:lnTo>
                  <a:pt x="230652" y="434778"/>
                </a:lnTo>
                <a:lnTo>
                  <a:pt x="233968" y="434778"/>
                </a:lnTo>
                <a:lnTo>
                  <a:pt x="233968" y="435839"/>
                </a:lnTo>
                <a:lnTo>
                  <a:pt x="235029" y="435839"/>
                </a:lnTo>
                <a:lnTo>
                  <a:pt x="235029" y="437033"/>
                </a:lnTo>
                <a:lnTo>
                  <a:pt x="233968" y="438093"/>
                </a:lnTo>
                <a:lnTo>
                  <a:pt x="233968" y="441409"/>
                </a:lnTo>
                <a:lnTo>
                  <a:pt x="232907" y="444858"/>
                </a:lnTo>
                <a:lnTo>
                  <a:pt x="231846" y="445919"/>
                </a:lnTo>
                <a:lnTo>
                  <a:pt x="231846" y="446981"/>
                </a:lnTo>
                <a:lnTo>
                  <a:pt x="230785" y="446981"/>
                </a:lnTo>
                <a:lnTo>
                  <a:pt x="230785" y="452684"/>
                </a:lnTo>
                <a:lnTo>
                  <a:pt x="229591" y="452684"/>
                </a:lnTo>
                <a:lnTo>
                  <a:pt x="229591" y="453744"/>
                </a:lnTo>
                <a:lnTo>
                  <a:pt x="228530" y="454938"/>
                </a:lnTo>
                <a:lnTo>
                  <a:pt x="226276" y="458254"/>
                </a:lnTo>
                <a:lnTo>
                  <a:pt x="226276" y="459316"/>
                </a:lnTo>
                <a:lnTo>
                  <a:pt x="225081" y="460509"/>
                </a:lnTo>
                <a:lnTo>
                  <a:pt x="225081" y="463825"/>
                </a:lnTo>
                <a:lnTo>
                  <a:pt x="224021" y="465019"/>
                </a:lnTo>
                <a:lnTo>
                  <a:pt x="220705" y="462764"/>
                </a:lnTo>
                <a:lnTo>
                  <a:pt x="215134" y="457060"/>
                </a:lnTo>
                <a:lnTo>
                  <a:pt x="215134" y="456000"/>
                </a:lnTo>
                <a:lnTo>
                  <a:pt x="210624" y="456000"/>
                </a:lnTo>
                <a:lnTo>
                  <a:pt x="210624" y="454938"/>
                </a:lnTo>
                <a:lnTo>
                  <a:pt x="208370" y="454938"/>
                </a:lnTo>
                <a:lnTo>
                  <a:pt x="207308" y="453744"/>
                </a:lnTo>
                <a:lnTo>
                  <a:pt x="206115" y="453744"/>
                </a:lnTo>
                <a:lnTo>
                  <a:pt x="206115" y="454938"/>
                </a:lnTo>
                <a:lnTo>
                  <a:pt x="216195" y="476292"/>
                </a:lnTo>
                <a:lnTo>
                  <a:pt x="219511" y="476292"/>
                </a:lnTo>
                <a:lnTo>
                  <a:pt x="222827" y="486373"/>
                </a:lnTo>
                <a:lnTo>
                  <a:pt x="228397" y="490883"/>
                </a:lnTo>
                <a:lnTo>
                  <a:pt x="229459" y="491943"/>
                </a:lnTo>
                <a:lnTo>
                  <a:pt x="230652" y="491943"/>
                </a:lnTo>
                <a:lnTo>
                  <a:pt x="231713" y="493137"/>
                </a:lnTo>
                <a:lnTo>
                  <a:pt x="232775" y="493137"/>
                </a:lnTo>
                <a:lnTo>
                  <a:pt x="235029" y="490883"/>
                </a:lnTo>
                <a:lnTo>
                  <a:pt x="236090" y="491943"/>
                </a:lnTo>
                <a:lnTo>
                  <a:pt x="239406" y="493137"/>
                </a:lnTo>
                <a:lnTo>
                  <a:pt x="240467" y="494199"/>
                </a:lnTo>
                <a:lnTo>
                  <a:pt x="240467" y="498708"/>
                </a:lnTo>
                <a:lnTo>
                  <a:pt x="241528" y="499769"/>
                </a:lnTo>
                <a:lnTo>
                  <a:pt x="243783" y="500963"/>
                </a:lnTo>
                <a:lnTo>
                  <a:pt x="244844" y="502024"/>
                </a:lnTo>
                <a:lnTo>
                  <a:pt x="246038" y="502024"/>
                </a:lnTo>
                <a:lnTo>
                  <a:pt x="246038" y="509850"/>
                </a:lnTo>
                <a:lnTo>
                  <a:pt x="244844" y="508788"/>
                </a:lnTo>
                <a:lnTo>
                  <a:pt x="244844" y="504279"/>
                </a:lnTo>
                <a:lnTo>
                  <a:pt x="246038" y="503085"/>
                </a:lnTo>
                <a:lnTo>
                  <a:pt x="241528" y="500830"/>
                </a:lnTo>
                <a:lnTo>
                  <a:pt x="235958" y="505340"/>
                </a:lnTo>
                <a:lnTo>
                  <a:pt x="234897" y="504279"/>
                </a:lnTo>
                <a:lnTo>
                  <a:pt x="218052" y="517807"/>
                </a:lnTo>
                <a:lnTo>
                  <a:pt x="214736" y="520062"/>
                </a:lnTo>
                <a:lnTo>
                  <a:pt x="216991" y="523378"/>
                </a:lnTo>
                <a:lnTo>
                  <a:pt x="210226" y="523378"/>
                </a:lnTo>
                <a:lnTo>
                  <a:pt x="200146" y="524572"/>
                </a:lnTo>
                <a:lnTo>
                  <a:pt x="199085" y="521256"/>
                </a:lnTo>
                <a:lnTo>
                  <a:pt x="194576" y="520062"/>
                </a:lnTo>
                <a:lnTo>
                  <a:pt x="193382" y="520062"/>
                </a:lnTo>
                <a:lnTo>
                  <a:pt x="192321" y="522317"/>
                </a:lnTo>
                <a:lnTo>
                  <a:pt x="193382" y="523378"/>
                </a:lnTo>
                <a:lnTo>
                  <a:pt x="191127" y="524572"/>
                </a:lnTo>
                <a:lnTo>
                  <a:pt x="195637" y="531336"/>
                </a:lnTo>
                <a:lnTo>
                  <a:pt x="194576" y="532530"/>
                </a:lnTo>
                <a:lnTo>
                  <a:pt x="194576" y="533591"/>
                </a:lnTo>
                <a:lnTo>
                  <a:pt x="193382" y="534785"/>
                </a:lnTo>
                <a:lnTo>
                  <a:pt x="192321" y="534785"/>
                </a:lnTo>
                <a:lnTo>
                  <a:pt x="192321" y="533591"/>
                </a:lnTo>
                <a:lnTo>
                  <a:pt x="191260" y="533591"/>
                </a:lnTo>
                <a:lnTo>
                  <a:pt x="189005" y="534785"/>
                </a:lnTo>
                <a:lnTo>
                  <a:pt x="187944" y="533591"/>
                </a:lnTo>
                <a:lnTo>
                  <a:pt x="186883" y="533591"/>
                </a:lnTo>
                <a:lnTo>
                  <a:pt x="183567" y="532530"/>
                </a:lnTo>
                <a:lnTo>
                  <a:pt x="183567" y="535846"/>
                </a:lnTo>
                <a:lnTo>
                  <a:pt x="163274" y="554945"/>
                </a:lnTo>
                <a:lnTo>
                  <a:pt x="162080" y="549375"/>
                </a:lnTo>
                <a:lnTo>
                  <a:pt x="163274" y="544865"/>
                </a:lnTo>
                <a:lnTo>
                  <a:pt x="167783" y="532530"/>
                </a:lnTo>
                <a:lnTo>
                  <a:pt x="166590" y="529214"/>
                </a:lnTo>
                <a:lnTo>
                  <a:pt x="161019" y="498841"/>
                </a:lnTo>
                <a:lnTo>
                  <a:pt x="158764" y="498841"/>
                </a:lnTo>
                <a:lnTo>
                  <a:pt x="157570" y="497647"/>
                </a:lnTo>
                <a:lnTo>
                  <a:pt x="157570" y="498841"/>
                </a:lnTo>
                <a:lnTo>
                  <a:pt x="156509" y="498841"/>
                </a:lnTo>
                <a:lnTo>
                  <a:pt x="156509" y="499902"/>
                </a:lnTo>
                <a:lnTo>
                  <a:pt x="154254" y="499902"/>
                </a:lnTo>
                <a:lnTo>
                  <a:pt x="154254" y="501095"/>
                </a:lnTo>
                <a:lnTo>
                  <a:pt x="155448" y="502157"/>
                </a:lnTo>
                <a:lnTo>
                  <a:pt x="154254" y="504411"/>
                </a:lnTo>
                <a:lnTo>
                  <a:pt x="155448" y="505472"/>
                </a:lnTo>
                <a:lnTo>
                  <a:pt x="154254" y="506666"/>
                </a:lnTo>
                <a:lnTo>
                  <a:pt x="152000" y="506666"/>
                </a:lnTo>
                <a:lnTo>
                  <a:pt x="150938" y="505472"/>
                </a:lnTo>
                <a:lnTo>
                  <a:pt x="149745" y="506666"/>
                </a:lnTo>
                <a:lnTo>
                  <a:pt x="149745" y="508921"/>
                </a:lnTo>
                <a:lnTo>
                  <a:pt x="148684" y="508921"/>
                </a:lnTo>
                <a:lnTo>
                  <a:pt x="148684" y="507727"/>
                </a:lnTo>
                <a:lnTo>
                  <a:pt x="147623" y="507727"/>
                </a:lnTo>
                <a:lnTo>
                  <a:pt x="139797" y="502157"/>
                </a:lnTo>
                <a:lnTo>
                  <a:pt x="140858" y="494331"/>
                </a:lnTo>
                <a:lnTo>
                  <a:pt x="139797" y="492076"/>
                </a:lnTo>
                <a:lnTo>
                  <a:pt x="142052" y="489822"/>
                </a:lnTo>
                <a:lnTo>
                  <a:pt x="142052" y="487567"/>
                </a:lnTo>
                <a:lnTo>
                  <a:pt x="140991" y="487567"/>
                </a:lnTo>
                <a:lnTo>
                  <a:pt x="136481" y="472977"/>
                </a:lnTo>
                <a:lnTo>
                  <a:pt x="137543" y="461703"/>
                </a:lnTo>
                <a:lnTo>
                  <a:pt x="144307" y="457193"/>
                </a:lnTo>
                <a:lnTo>
                  <a:pt x="129717" y="445919"/>
                </a:lnTo>
                <a:lnTo>
                  <a:pt x="129717" y="444858"/>
                </a:lnTo>
                <a:lnTo>
                  <a:pt x="122953" y="442603"/>
                </a:lnTo>
                <a:lnTo>
                  <a:pt x="112872" y="448174"/>
                </a:lnTo>
                <a:lnTo>
                  <a:pt x="101598" y="446981"/>
                </a:lnTo>
                <a:lnTo>
                  <a:pt x="100537" y="424432"/>
                </a:lnTo>
                <a:lnTo>
                  <a:pt x="105047" y="408649"/>
                </a:lnTo>
                <a:lnTo>
                  <a:pt x="101731" y="405200"/>
                </a:lnTo>
                <a:lnTo>
                  <a:pt x="101731" y="398436"/>
                </a:lnTo>
                <a:lnTo>
                  <a:pt x="94966" y="394987"/>
                </a:lnTo>
                <a:lnTo>
                  <a:pt x="94966" y="388223"/>
                </a:lnTo>
                <a:lnTo>
                  <a:pt x="89396" y="384775"/>
                </a:lnTo>
                <a:lnTo>
                  <a:pt x="88335" y="371246"/>
                </a:lnTo>
                <a:lnTo>
                  <a:pt x="90590" y="368991"/>
                </a:lnTo>
                <a:lnTo>
                  <a:pt x="91783" y="368991"/>
                </a:lnTo>
                <a:lnTo>
                  <a:pt x="91783" y="364481"/>
                </a:lnTo>
                <a:lnTo>
                  <a:pt x="89529" y="358911"/>
                </a:lnTo>
                <a:lnTo>
                  <a:pt x="89529" y="356656"/>
                </a:lnTo>
                <a:lnTo>
                  <a:pt x="88467" y="352146"/>
                </a:lnTo>
                <a:lnTo>
                  <a:pt x="88467" y="348698"/>
                </a:lnTo>
                <a:lnTo>
                  <a:pt x="89529" y="347636"/>
                </a:lnTo>
                <a:lnTo>
                  <a:pt x="88467" y="346443"/>
                </a:lnTo>
                <a:lnTo>
                  <a:pt x="88467" y="338617"/>
                </a:lnTo>
                <a:lnTo>
                  <a:pt x="86213" y="333047"/>
                </a:lnTo>
                <a:lnTo>
                  <a:pt x="85019" y="333047"/>
                </a:lnTo>
                <a:lnTo>
                  <a:pt x="83958" y="334108"/>
                </a:lnTo>
                <a:lnTo>
                  <a:pt x="82764" y="334108"/>
                </a:lnTo>
                <a:lnTo>
                  <a:pt x="82764" y="333047"/>
                </a:lnTo>
                <a:lnTo>
                  <a:pt x="81703" y="333047"/>
                </a:lnTo>
                <a:lnTo>
                  <a:pt x="76132" y="327476"/>
                </a:lnTo>
                <a:lnTo>
                  <a:pt x="61542" y="322966"/>
                </a:lnTo>
                <a:lnTo>
                  <a:pt x="35678" y="315141"/>
                </a:lnTo>
                <a:lnTo>
                  <a:pt x="35678" y="306122"/>
                </a:lnTo>
                <a:lnTo>
                  <a:pt x="30108" y="290339"/>
                </a:lnTo>
                <a:lnTo>
                  <a:pt x="30108" y="289277"/>
                </a:lnTo>
                <a:lnTo>
                  <a:pt x="31302" y="288083"/>
                </a:lnTo>
                <a:lnTo>
                  <a:pt x="30108" y="285829"/>
                </a:lnTo>
                <a:lnTo>
                  <a:pt x="28914" y="284635"/>
                </a:lnTo>
                <a:lnTo>
                  <a:pt x="27853" y="281319"/>
                </a:lnTo>
                <a:lnTo>
                  <a:pt x="28914" y="276810"/>
                </a:lnTo>
                <a:lnTo>
                  <a:pt x="30108" y="275748"/>
                </a:lnTo>
                <a:lnTo>
                  <a:pt x="30108" y="270178"/>
                </a:lnTo>
                <a:lnTo>
                  <a:pt x="27853" y="267923"/>
                </a:lnTo>
                <a:lnTo>
                  <a:pt x="27853" y="266729"/>
                </a:lnTo>
                <a:lnTo>
                  <a:pt x="26792" y="259965"/>
                </a:lnTo>
                <a:lnTo>
                  <a:pt x="23476" y="256516"/>
                </a:lnTo>
                <a:lnTo>
                  <a:pt x="22283" y="250945"/>
                </a:lnTo>
                <a:lnTo>
                  <a:pt x="18967" y="245375"/>
                </a:lnTo>
                <a:lnTo>
                  <a:pt x="18967" y="236356"/>
                </a:lnTo>
                <a:lnTo>
                  <a:pt x="16712" y="232907"/>
                </a:lnTo>
                <a:lnTo>
                  <a:pt x="15651" y="229591"/>
                </a:lnTo>
                <a:lnTo>
                  <a:pt x="16712" y="226276"/>
                </a:lnTo>
                <a:lnTo>
                  <a:pt x="17773" y="225081"/>
                </a:lnTo>
                <a:lnTo>
                  <a:pt x="20028" y="224021"/>
                </a:lnTo>
                <a:lnTo>
                  <a:pt x="20028" y="221766"/>
                </a:lnTo>
                <a:lnTo>
                  <a:pt x="16712" y="215001"/>
                </a:lnTo>
                <a:lnTo>
                  <a:pt x="18967" y="212746"/>
                </a:lnTo>
                <a:lnTo>
                  <a:pt x="18967" y="210492"/>
                </a:lnTo>
                <a:lnTo>
                  <a:pt x="21221" y="209298"/>
                </a:lnTo>
                <a:lnTo>
                  <a:pt x="21221" y="204789"/>
                </a:lnTo>
                <a:lnTo>
                  <a:pt x="18967" y="202534"/>
                </a:lnTo>
                <a:lnTo>
                  <a:pt x="16712" y="201340"/>
                </a:lnTo>
                <a:lnTo>
                  <a:pt x="15651" y="199085"/>
                </a:lnTo>
                <a:lnTo>
                  <a:pt x="12202" y="194576"/>
                </a:lnTo>
                <a:lnTo>
                  <a:pt x="9948" y="193382"/>
                </a:lnTo>
                <a:lnTo>
                  <a:pt x="6632" y="191127"/>
                </a:lnTo>
                <a:lnTo>
                  <a:pt x="6632" y="188872"/>
                </a:lnTo>
                <a:lnTo>
                  <a:pt x="8886" y="185424"/>
                </a:lnTo>
                <a:lnTo>
                  <a:pt x="8886" y="179853"/>
                </a:lnTo>
                <a:lnTo>
                  <a:pt x="7825" y="177599"/>
                </a:lnTo>
                <a:lnTo>
                  <a:pt x="0" y="151735"/>
                </a:lnTo>
                <a:lnTo>
                  <a:pt x="3316" y="150673"/>
                </a:lnTo>
                <a:lnTo>
                  <a:pt x="6632" y="151735"/>
                </a:lnTo>
                <a:lnTo>
                  <a:pt x="12202" y="146164"/>
                </a:lnTo>
                <a:lnTo>
                  <a:pt x="12202" y="141654"/>
                </a:lnTo>
                <a:lnTo>
                  <a:pt x="11141" y="140593"/>
                </a:lnTo>
                <a:lnTo>
                  <a:pt x="11141" y="139400"/>
                </a:lnTo>
                <a:lnTo>
                  <a:pt x="9948" y="138338"/>
                </a:lnTo>
                <a:lnTo>
                  <a:pt x="9948" y="137144"/>
                </a:lnTo>
                <a:lnTo>
                  <a:pt x="11141" y="136084"/>
                </a:lnTo>
                <a:lnTo>
                  <a:pt x="12202" y="133828"/>
                </a:lnTo>
                <a:lnTo>
                  <a:pt x="12202" y="130513"/>
                </a:lnTo>
                <a:lnTo>
                  <a:pt x="11141" y="129319"/>
                </a:lnTo>
                <a:lnTo>
                  <a:pt x="12202" y="128258"/>
                </a:lnTo>
                <a:lnTo>
                  <a:pt x="13264" y="129319"/>
                </a:lnTo>
                <a:lnTo>
                  <a:pt x="14457" y="130513"/>
                </a:lnTo>
                <a:lnTo>
                  <a:pt x="15651" y="130513"/>
                </a:lnTo>
                <a:lnTo>
                  <a:pt x="15651" y="131574"/>
                </a:lnTo>
                <a:lnTo>
                  <a:pt x="16712" y="131574"/>
                </a:lnTo>
                <a:lnTo>
                  <a:pt x="16712" y="132768"/>
                </a:lnTo>
                <a:lnTo>
                  <a:pt x="20028" y="132768"/>
                </a:lnTo>
                <a:lnTo>
                  <a:pt x="20028" y="131574"/>
                </a:lnTo>
                <a:lnTo>
                  <a:pt x="21089" y="131574"/>
                </a:lnTo>
                <a:lnTo>
                  <a:pt x="21089" y="128258"/>
                </a:lnTo>
                <a:lnTo>
                  <a:pt x="20028" y="127197"/>
                </a:lnTo>
                <a:lnTo>
                  <a:pt x="20028" y="126003"/>
                </a:lnTo>
                <a:lnTo>
                  <a:pt x="18967" y="126003"/>
                </a:lnTo>
                <a:lnTo>
                  <a:pt x="18967" y="121493"/>
                </a:lnTo>
                <a:lnTo>
                  <a:pt x="17773" y="121493"/>
                </a:lnTo>
                <a:lnTo>
                  <a:pt x="15518" y="119239"/>
                </a:lnTo>
                <a:lnTo>
                  <a:pt x="15518" y="116984"/>
                </a:lnTo>
                <a:lnTo>
                  <a:pt x="14324" y="115790"/>
                </a:lnTo>
                <a:lnTo>
                  <a:pt x="14324" y="114729"/>
                </a:lnTo>
                <a:lnTo>
                  <a:pt x="15518" y="114729"/>
                </a:lnTo>
                <a:lnTo>
                  <a:pt x="15518" y="113536"/>
                </a:lnTo>
                <a:lnTo>
                  <a:pt x="13264" y="113536"/>
                </a:lnTo>
                <a:lnTo>
                  <a:pt x="13264" y="110220"/>
                </a:lnTo>
                <a:lnTo>
                  <a:pt x="12202" y="110220"/>
                </a:lnTo>
                <a:lnTo>
                  <a:pt x="11141" y="109026"/>
                </a:lnTo>
                <a:lnTo>
                  <a:pt x="9948" y="109026"/>
                </a:lnTo>
                <a:lnTo>
                  <a:pt x="9948" y="107965"/>
                </a:lnTo>
                <a:lnTo>
                  <a:pt x="8886" y="106904"/>
                </a:lnTo>
                <a:lnTo>
                  <a:pt x="7825" y="106904"/>
                </a:lnTo>
                <a:lnTo>
                  <a:pt x="7825" y="105710"/>
                </a:lnTo>
                <a:lnTo>
                  <a:pt x="10080" y="103455"/>
                </a:lnTo>
                <a:lnTo>
                  <a:pt x="10080" y="101201"/>
                </a:lnTo>
                <a:lnTo>
                  <a:pt x="11274" y="100139"/>
                </a:lnTo>
                <a:lnTo>
                  <a:pt x="11274" y="99078"/>
                </a:lnTo>
                <a:lnTo>
                  <a:pt x="10080" y="99078"/>
                </a:lnTo>
                <a:lnTo>
                  <a:pt x="10080" y="97885"/>
                </a:lnTo>
                <a:lnTo>
                  <a:pt x="11274" y="97885"/>
                </a:lnTo>
                <a:lnTo>
                  <a:pt x="11274" y="94569"/>
                </a:lnTo>
                <a:lnTo>
                  <a:pt x="10080" y="93375"/>
                </a:lnTo>
                <a:lnTo>
                  <a:pt x="9019" y="82101"/>
                </a:lnTo>
                <a:lnTo>
                  <a:pt x="9019" y="79847"/>
                </a:lnTo>
                <a:lnTo>
                  <a:pt x="7958" y="79847"/>
                </a:lnTo>
                <a:lnTo>
                  <a:pt x="6764" y="78785"/>
                </a:lnTo>
                <a:lnTo>
                  <a:pt x="6764" y="75337"/>
                </a:lnTo>
                <a:lnTo>
                  <a:pt x="5570" y="75337"/>
                </a:lnTo>
                <a:lnTo>
                  <a:pt x="5570" y="70827"/>
                </a:lnTo>
                <a:lnTo>
                  <a:pt x="6764" y="70827"/>
                </a:lnTo>
                <a:lnTo>
                  <a:pt x="7958" y="69633"/>
                </a:lnTo>
                <a:lnTo>
                  <a:pt x="9019" y="69633"/>
                </a:lnTo>
                <a:lnTo>
                  <a:pt x="9019" y="68572"/>
                </a:lnTo>
                <a:lnTo>
                  <a:pt x="10080" y="68572"/>
                </a:lnTo>
                <a:lnTo>
                  <a:pt x="10080" y="65124"/>
                </a:lnTo>
                <a:lnTo>
                  <a:pt x="11274" y="65124"/>
                </a:lnTo>
                <a:lnTo>
                  <a:pt x="11274" y="66318"/>
                </a:lnTo>
                <a:lnTo>
                  <a:pt x="12335" y="66318"/>
                </a:lnTo>
                <a:lnTo>
                  <a:pt x="12335" y="65124"/>
                </a:lnTo>
                <a:lnTo>
                  <a:pt x="14590" y="65124"/>
                </a:lnTo>
                <a:lnTo>
                  <a:pt x="14590" y="66318"/>
                </a:lnTo>
                <a:lnTo>
                  <a:pt x="15783" y="66318"/>
                </a:lnTo>
                <a:lnTo>
                  <a:pt x="18038" y="65124"/>
                </a:lnTo>
                <a:lnTo>
                  <a:pt x="18038" y="60614"/>
                </a:lnTo>
                <a:lnTo>
                  <a:pt x="16977" y="60614"/>
                </a:lnTo>
                <a:lnTo>
                  <a:pt x="16977" y="59420"/>
                </a:lnTo>
                <a:lnTo>
                  <a:pt x="15916" y="59420"/>
                </a:lnTo>
                <a:lnTo>
                  <a:pt x="15916" y="58359"/>
                </a:lnTo>
                <a:lnTo>
                  <a:pt x="14722" y="56104"/>
                </a:lnTo>
                <a:lnTo>
                  <a:pt x="14722" y="54911"/>
                </a:lnTo>
                <a:lnTo>
                  <a:pt x="13529" y="54911"/>
                </a:lnTo>
                <a:lnTo>
                  <a:pt x="13529" y="53850"/>
                </a:lnTo>
                <a:lnTo>
                  <a:pt x="14722" y="52656"/>
                </a:lnTo>
                <a:lnTo>
                  <a:pt x="14722" y="53850"/>
                </a:lnTo>
                <a:lnTo>
                  <a:pt x="16977" y="53850"/>
                </a:lnTo>
                <a:lnTo>
                  <a:pt x="16977" y="52656"/>
                </a:lnTo>
                <a:lnTo>
                  <a:pt x="15916" y="52656"/>
                </a:lnTo>
                <a:lnTo>
                  <a:pt x="14722" y="51595"/>
                </a:lnTo>
                <a:lnTo>
                  <a:pt x="15916" y="51595"/>
                </a:lnTo>
                <a:lnTo>
                  <a:pt x="15916" y="49340"/>
                </a:lnTo>
                <a:lnTo>
                  <a:pt x="16977" y="49340"/>
                </a:lnTo>
                <a:lnTo>
                  <a:pt x="16977" y="48279"/>
                </a:lnTo>
                <a:lnTo>
                  <a:pt x="15916" y="48279"/>
                </a:lnTo>
                <a:lnTo>
                  <a:pt x="14722" y="47085"/>
                </a:lnTo>
                <a:lnTo>
                  <a:pt x="14722" y="46024"/>
                </a:lnTo>
                <a:lnTo>
                  <a:pt x="15916" y="46024"/>
                </a:lnTo>
                <a:lnTo>
                  <a:pt x="16977" y="43769"/>
                </a:lnTo>
                <a:lnTo>
                  <a:pt x="15916" y="43769"/>
                </a:lnTo>
                <a:lnTo>
                  <a:pt x="15916" y="41515"/>
                </a:lnTo>
                <a:lnTo>
                  <a:pt x="16977" y="40454"/>
                </a:lnTo>
                <a:lnTo>
                  <a:pt x="16977" y="39259"/>
                </a:lnTo>
                <a:lnTo>
                  <a:pt x="20293" y="39259"/>
                </a:lnTo>
                <a:lnTo>
                  <a:pt x="20293" y="37005"/>
                </a:lnTo>
                <a:lnTo>
                  <a:pt x="21354" y="37005"/>
                </a:lnTo>
                <a:lnTo>
                  <a:pt x="21354" y="38199"/>
                </a:lnTo>
                <a:lnTo>
                  <a:pt x="22548" y="38199"/>
                </a:lnTo>
                <a:lnTo>
                  <a:pt x="22548" y="35944"/>
                </a:lnTo>
                <a:lnTo>
                  <a:pt x="21354" y="35944"/>
                </a:lnTo>
                <a:lnTo>
                  <a:pt x="21354" y="34750"/>
                </a:lnTo>
                <a:lnTo>
                  <a:pt x="22548" y="33689"/>
                </a:lnTo>
                <a:lnTo>
                  <a:pt x="22548" y="31434"/>
                </a:lnTo>
              </a:path>
            </a:pathLst>
          </a:custGeom>
          <a:solidFill>
            <a:schemeClr val="bg1">
              <a:lumMod val="85000"/>
            </a:schemeClr>
          </a:solidFill>
          <a:ln w="13251" cap="flat">
            <a:noFill/>
            <a:prstDash val="solid"/>
            <a:miter/>
          </a:ln>
        </p:spPr>
        <p:txBody>
          <a:bodyPr rtlCol="0" anchor="ctr"/>
          <a:lstStyle/>
          <a:p>
            <a:endParaRPr lang="en-FI" sz="816"/>
          </a:p>
        </p:txBody>
      </p:sp>
      <p:sp>
        <p:nvSpPr>
          <p:cNvPr id="1508" name="Freeform: Shape 1507">
            <a:extLst>
              <a:ext uri="{FF2B5EF4-FFF2-40B4-BE49-F238E27FC236}">
                <a16:creationId xmlns:a16="http://schemas.microsoft.com/office/drawing/2014/main" id="{3889FD0C-D767-1CA8-1363-FD8F4DB10ADA}"/>
              </a:ext>
            </a:extLst>
          </p:cNvPr>
          <p:cNvSpPr/>
          <p:nvPr/>
        </p:nvSpPr>
        <p:spPr>
          <a:xfrm>
            <a:off x="4843431" y="4898837"/>
            <a:ext cx="338231" cy="269466"/>
          </a:xfrm>
          <a:custGeom>
            <a:avLst/>
            <a:gdLst>
              <a:gd name="connsiteX0" fmla="*/ 47218 w 745674"/>
              <a:gd name="connsiteY0" fmla="*/ 0 h 594073"/>
              <a:gd name="connsiteX1" fmla="*/ 49473 w 745674"/>
              <a:gd name="connsiteY1" fmla="*/ 0 h 594073"/>
              <a:gd name="connsiteX2" fmla="*/ 70827 w 745674"/>
              <a:gd name="connsiteY2" fmla="*/ 15784 h 594073"/>
              <a:gd name="connsiteX3" fmla="*/ 79847 w 745674"/>
              <a:gd name="connsiteY3" fmla="*/ 18039 h 594073"/>
              <a:gd name="connsiteX4" fmla="*/ 84356 w 745674"/>
              <a:gd name="connsiteY4" fmla="*/ 16978 h 594073"/>
              <a:gd name="connsiteX5" fmla="*/ 88866 w 745674"/>
              <a:gd name="connsiteY5" fmla="*/ 10213 h 594073"/>
              <a:gd name="connsiteX6" fmla="*/ 93375 w 745674"/>
              <a:gd name="connsiteY6" fmla="*/ 12468 h 594073"/>
              <a:gd name="connsiteX7" fmla="*/ 95630 w 745674"/>
              <a:gd name="connsiteY7" fmla="*/ 11407 h 594073"/>
              <a:gd name="connsiteX8" fmla="*/ 120433 w 745674"/>
              <a:gd name="connsiteY8" fmla="*/ 21488 h 594073"/>
              <a:gd name="connsiteX9" fmla="*/ 124942 w 745674"/>
              <a:gd name="connsiteY9" fmla="*/ 22548 h 594073"/>
              <a:gd name="connsiteX10" fmla="*/ 169906 w 745674"/>
              <a:gd name="connsiteY10" fmla="*/ 39393 h 594073"/>
              <a:gd name="connsiteX11" fmla="*/ 194708 w 745674"/>
              <a:gd name="connsiteY11" fmla="*/ 42709 h 594073"/>
              <a:gd name="connsiteX12" fmla="*/ 199218 w 745674"/>
              <a:gd name="connsiteY12" fmla="*/ 22415 h 594073"/>
              <a:gd name="connsiteX13" fmla="*/ 216063 w 745674"/>
              <a:gd name="connsiteY13" fmla="*/ 25731 h 594073"/>
              <a:gd name="connsiteX14" fmla="*/ 238610 w 745674"/>
              <a:gd name="connsiteY14" fmla="*/ 47086 h 594073"/>
              <a:gd name="connsiteX15" fmla="*/ 241926 w 745674"/>
              <a:gd name="connsiteY15" fmla="*/ 44831 h 594073"/>
              <a:gd name="connsiteX16" fmla="*/ 244181 w 745674"/>
              <a:gd name="connsiteY16" fmla="*/ 43637 h 594073"/>
              <a:gd name="connsiteX17" fmla="*/ 246436 w 745674"/>
              <a:gd name="connsiteY17" fmla="*/ 45892 h 594073"/>
              <a:gd name="connsiteX18" fmla="*/ 249752 w 745674"/>
              <a:gd name="connsiteY18" fmla="*/ 48147 h 594073"/>
              <a:gd name="connsiteX19" fmla="*/ 265536 w 745674"/>
              <a:gd name="connsiteY19" fmla="*/ 42576 h 594073"/>
              <a:gd name="connsiteX20" fmla="*/ 266597 w 745674"/>
              <a:gd name="connsiteY20" fmla="*/ 43637 h 594073"/>
              <a:gd name="connsiteX21" fmla="*/ 268852 w 745674"/>
              <a:gd name="connsiteY21" fmla="*/ 42576 h 594073"/>
              <a:gd name="connsiteX22" fmla="*/ 270045 w 745674"/>
              <a:gd name="connsiteY22" fmla="*/ 42576 h 594073"/>
              <a:gd name="connsiteX23" fmla="*/ 270045 w 745674"/>
              <a:gd name="connsiteY23" fmla="*/ 37006 h 594073"/>
              <a:gd name="connsiteX24" fmla="*/ 272300 w 745674"/>
              <a:gd name="connsiteY24" fmla="*/ 34751 h 594073"/>
              <a:gd name="connsiteX25" fmla="*/ 275616 w 745674"/>
              <a:gd name="connsiteY25" fmla="*/ 35812 h 594073"/>
              <a:gd name="connsiteX26" fmla="*/ 276677 w 745674"/>
              <a:gd name="connsiteY26" fmla="*/ 40322 h 594073"/>
              <a:gd name="connsiteX27" fmla="*/ 276677 w 745674"/>
              <a:gd name="connsiteY27" fmla="*/ 43637 h 594073"/>
              <a:gd name="connsiteX28" fmla="*/ 280125 w 745674"/>
              <a:gd name="connsiteY28" fmla="*/ 45892 h 594073"/>
              <a:gd name="connsiteX29" fmla="*/ 281187 w 745674"/>
              <a:gd name="connsiteY29" fmla="*/ 47086 h 594073"/>
              <a:gd name="connsiteX30" fmla="*/ 282248 w 745674"/>
              <a:gd name="connsiteY30" fmla="*/ 49341 h 594073"/>
              <a:gd name="connsiteX31" fmla="*/ 284503 w 745674"/>
              <a:gd name="connsiteY31" fmla="*/ 50402 h 594073"/>
              <a:gd name="connsiteX32" fmla="*/ 286757 w 745674"/>
              <a:gd name="connsiteY32" fmla="*/ 44831 h 594073"/>
              <a:gd name="connsiteX33" fmla="*/ 286757 w 745674"/>
              <a:gd name="connsiteY33" fmla="*/ 38067 h 594073"/>
              <a:gd name="connsiteX34" fmla="*/ 290206 w 745674"/>
              <a:gd name="connsiteY34" fmla="*/ 29047 h 594073"/>
              <a:gd name="connsiteX35" fmla="*/ 295777 w 745674"/>
              <a:gd name="connsiteY35" fmla="*/ 31303 h 594073"/>
              <a:gd name="connsiteX36" fmla="*/ 305857 w 745674"/>
              <a:gd name="connsiteY36" fmla="*/ 38067 h 594073"/>
              <a:gd name="connsiteX37" fmla="*/ 305857 w 745674"/>
              <a:gd name="connsiteY37" fmla="*/ 40322 h 594073"/>
              <a:gd name="connsiteX38" fmla="*/ 313682 w 745674"/>
              <a:gd name="connsiteY38" fmla="*/ 35812 h 594073"/>
              <a:gd name="connsiteX39" fmla="*/ 346311 w 745674"/>
              <a:gd name="connsiteY39" fmla="*/ 13264 h 594073"/>
              <a:gd name="connsiteX40" fmla="*/ 353075 w 745674"/>
              <a:gd name="connsiteY40" fmla="*/ 17773 h 594073"/>
              <a:gd name="connsiteX41" fmla="*/ 352014 w 745674"/>
              <a:gd name="connsiteY41" fmla="*/ 27854 h 594073"/>
              <a:gd name="connsiteX42" fmla="*/ 353075 w 745674"/>
              <a:gd name="connsiteY42" fmla="*/ 27854 h 594073"/>
              <a:gd name="connsiteX43" fmla="*/ 346311 w 745674"/>
              <a:gd name="connsiteY43" fmla="*/ 35679 h 594073"/>
              <a:gd name="connsiteX44" fmla="*/ 344056 w 745674"/>
              <a:gd name="connsiteY44" fmla="*/ 35679 h 594073"/>
              <a:gd name="connsiteX45" fmla="*/ 344056 w 745674"/>
              <a:gd name="connsiteY45" fmla="*/ 43505 h 594073"/>
              <a:gd name="connsiteX46" fmla="*/ 345117 w 745674"/>
              <a:gd name="connsiteY46" fmla="*/ 45759 h 594073"/>
              <a:gd name="connsiteX47" fmla="*/ 347371 w 745674"/>
              <a:gd name="connsiteY47" fmla="*/ 42443 h 594073"/>
              <a:gd name="connsiteX48" fmla="*/ 349626 w 745674"/>
              <a:gd name="connsiteY48" fmla="*/ 41383 h 594073"/>
              <a:gd name="connsiteX49" fmla="*/ 354136 w 745674"/>
              <a:gd name="connsiteY49" fmla="*/ 42443 h 594073"/>
              <a:gd name="connsiteX50" fmla="*/ 357452 w 745674"/>
              <a:gd name="connsiteY50" fmla="*/ 44699 h 594073"/>
              <a:gd name="connsiteX51" fmla="*/ 358513 w 745674"/>
              <a:gd name="connsiteY51" fmla="*/ 46953 h 594073"/>
              <a:gd name="connsiteX52" fmla="*/ 361829 w 745674"/>
              <a:gd name="connsiteY52" fmla="*/ 50269 h 594073"/>
              <a:gd name="connsiteX53" fmla="*/ 374164 w 745674"/>
              <a:gd name="connsiteY53" fmla="*/ 52524 h 594073"/>
              <a:gd name="connsiteX54" fmla="*/ 377480 w 745674"/>
              <a:gd name="connsiteY54" fmla="*/ 51463 h 594073"/>
              <a:gd name="connsiteX55" fmla="*/ 377480 w 745674"/>
              <a:gd name="connsiteY55" fmla="*/ 50269 h 594073"/>
              <a:gd name="connsiteX56" fmla="*/ 383050 w 745674"/>
              <a:gd name="connsiteY56" fmla="*/ 43505 h 594073"/>
              <a:gd name="connsiteX57" fmla="*/ 385305 w 745674"/>
              <a:gd name="connsiteY57" fmla="*/ 42443 h 594073"/>
              <a:gd name="connsiteX58" fmla="*/ 388621 w 745674"/>
              <a:gd name="connsiteY58" fmla="*/ 43505 h 594073"/>
              <a:gd name="connsiteX59" fmla="*/ 389682 w 745674"/>
              <a:gd name="connsiteY59" fmla="*/ 41250 h 594073"/>
              <a:gd name="connsiteX60" fmla="*/ 391937 w 745674"/>
              <a:gd name="connsiteY60" fmla="*/ 41250 h 594073"/>
              <a:gd name="connsiteX61" fmla="*/ 392998 w 745674"/>
              <a:gd name="connsiteY61" fmla="*/ 38995 h 594073"/>
              <a:gd name="connsiteX62" fmla="*/ 394059 w 745674"/>
              <a:gd name="connsiteY62" fmla="*/ 35547 h 594073"/>
              <a:gd name="connsiteX63" fmla="*/ 397375 w 745674"/>
              <a:gd name="connsiteY63" fmla="*/ 37802 h 594073"/>
              <a:gd name="connsiteX64" fmla="*/ 401885 w 745674"/>
              <a:gd name="connsiteY64" fmla="*/ 40056 h 594073"/>
              <a:gd name="connsiteX65" fmla="*/ 407455 w 745674"/>
              <a:gd name="connsiteY65" fmla="*/ 43372 h 594073"/>
              <a:gd name="connsiteX66" fmla="*/ 410771 w 745674"/>
              <a:gd name="connsiteY66" fmla="*/ 42311 h 594073"/>
              <a:gd name="connsiteX67" fmla="*/ 413026 w 745674"/>
              <a:gd name="connsiteY67" fmla="*/ 43372 h 594073"/>
              <a:gd name="connsiteX68" fmla="*/ 420851 w 745674"/>
              <a:gd name="connsiteY68" fmla="*/ 43372 h 594073"/>
              <a:gd name="connsiteX69" fmla="*/ 425361 w 745674"/>
              <a:gd name="connsiteY69" fmla="*/ 45627 h 594073"/>
              <a:gd name="connsiteX70" fmla="*/ 427616 w 745674"/>
              <a:gd name="connsiteY70" fmla="*/ 45627 h 594073"/>
              <a:gd name="connsiteX71" fmla="*/ 427616 w 745674"/>
              <a:gd name="connsiteY71" fmla="*/ 42311 h 594073"/>
              <a:gd name="connsiteX72" fmla="*/ 433186 w 745674"/>
              <a:gd name="connsiteY72" fmla="*/ 38995 h 594073"/>
              <a:gd name="connsiteX73" fmla="*/ 442206 w 745674"/>
              <a:gd name="connsiteY73" fmla="*/ 41250 h 594073"/>
              <a:gd name="connsiteX74" fmla="*/ 447909 w 745674"/>
              <a:gd name="connsiteY74" fmla="*/ 45759 h 594073"/>
              <a:gd name="connsiteX75" fmla="*/ 451225 w 745674"/>
              <a:gd name="connsiteY75" fmla="*/ 46953 h 594073"/>
              <a:gd name="connsiteX76" fmla="*/ 487169 w 745674"/>
              <a:gd name="connsiteY76" fmla="*/ 68307 h 594073"/>
              <a:gd name="connsiteX77" fmla="*/ 493933 w 745674"/>
              <a:gd name="connsiteY77" fmla="*/ 61543 h 594073"/>
              <a:gd name="connsiteX78" fmla="*/ 515288 w 745674"/>
              <a:gd name="connsiteY78" fmla="*/ 73878 h 594073"/>
              <a:gd name="connsiteX79" fmla="*/ 519797 w 745674"/>
              <a:gd name="connsiteY79" fmla="*/ 76133 h 594073"/>
              <a:gd name="connsiteX80" fmla="*/ 520858 w 745674"/>
              <a:gd name="connsiteY80" fmla="*/ 98681 h 594073"/>
              <a:gd name="connsiteX81" fmla="*/ 530938 w 745674"/>
              <a:gd name="connsiteY81" fmla="*/ 112210 h 594073"/>
              <a:gd name="connsiteX82" fmla="*/ 529878 w 745674"/>
              <a:gd name="connsiteY82" fmla="*/ 138074 h 594073"/>
              <a:gd name="connsiteX83" fmla="*/ 536642 w 745674"/>
              <a:gd name="connsiteY83" fmla="*/ 145899 h 594073"/>
              <a:gd name="connsiteX84" fmla="*/ 555741 w 745674"/>
              <a:gd name="connsiteY84" fmla="*/ 132370 h 594073"/>
              <a:gd name="connsiteX85" fmla="*/ 581605 w 745674"/>
              <a:gd name="connsiteY85" fmla="*/ 131309 h 594073"/>
              <a:gd name="connsiteX86" fmla="*/ 588370 w 745674"/>
              <a:gd name="connsiteY86" fmla="*/ 136880 h 594073"/>
              <a:gd name="connsiteX87" fmla="*/ 593940 w 745674"/>
              <a:gd name="connsiteY87" fmla="*/ 137941 h 594073"/>
              <a:gd name="connsiteX88" fmla="*/ 597256 w 745674"/>
              <a:gd name="connsiteY88" fmla="*/ 141390 h 594073"/>
              <a:gd name="connsiteX89" fmla="*/ 602827 w 745674"/>
              <a:gd name="connsiteY89" fmla="*/ 143644 h 594073"/>
              <a:gd name="connsiteX90" fmla="*/ 605081 w 745674"/>
              <a:gd name="connsiteY90" fmla="*/ 146960 h 594073"/>
              <a:gd name="connsiteX91" fmla="*/ 611846 w 745674"/>
              <a:gd name="connsiteY91" fmla="*/ 151470 h 594073"/>
              <a:gd name="connsiteX92" fmla="*/ 615162 w 745674"/>
              <a:gd name="connsiteY92" fmla="*/ 152530 h 594073"/>
              <a:gd name="connsiteX93" fmla="*/ 615162 w 745674"/>
              <a:gd name="connsiteY93" fmla="*/ 149215 h 594073"/>
              <a:gd name="connsiteX94" fmla="*/ 618478 w 745674"/>
              <a:gd name="connsiteY94" fmla="*/ 144705 h 594073"/>
              <a:gd name="connsiteX95" fmla="*/ 610652 w 745674"/>
              <a:gd name="connsiteY95" fmla="*/ 135686 h 594073"/>
              <a:gd name="connsiteX96" fmla="*/ 609591 w 745674"/>
              <a:gd name="connsiteY96" fmla="*/ 133432 h 594073"/>
              <a:gd name="connsiteX97" fmla="*/ 605081 w 745674"/>
              <a:gd name="connsiteY97" fmla="*/ 128922 h 594073"/>
              <a:gd name="connsiteX98" fmla="*/ 605081 w 745674"/>
              <a:gd name="connsiteY98" fmla="*/ 125606 h 594073"/>
              <a:gd name="connsiteX99" fmla="*/ 604021 w 745674"/>
              <a:gd name="connsiteY99" fmla="*/ 121096 h 594073"/>
              <a:gd name="connsiteX100" fmla="*/ 601766 w 745674"/>
              <a:gd name="connsiteY100" fmla="*/ 117648 h 594073"/>
              <a:gd name="connsiteX101" fmla="*/ 605081 w 745674"/>
              <a:gd name="connsiteY101" fmla="*/ 114332 h 594073"/>
              <a:gd name="connsiteX102" fmla="*/ 607336 w 745674"/>
              <a:gd name="connsiteY102" fmla="*/ 114332 h 594073"/>
              <a:gd name="connsiteX103" fmla="*/ 611846 w 745674"/>
              <a:gd name="connsiteY103" fmla="*/ 118841 h 594073"/>
              <a:gd name="connsiteX104" fmla="*/ 615162 w 745674"/>
              <a:gd name="connsiteY104" fmla="*/ 121096 h 594073"/>
              <a:gd name="connsiteX105" fmla="*/ 615162 w 745674"/>
              <a:gd name="connsiteY105" fmla="*/ 122157 h 594073"/>
              <a:gd name="connsiteX106" fmla="*/ 621926 w 745674"/>
              <a:gd name="connsiteY106" fmla="*/ 123351 h 594073"/>
              <a:gd name="connsiteX107" fmla="*/ 624181 w 745674"/>
              <a:gd name="connsiteY107" fmla="*/ 125606 h 594073"/>
              <a:gd name="connsiteX108" fmla="*/ 633200 w 745674"/>
              <a:gd name="connsiteY108" fmla="*/ 126667 h 594073"/>
              <a:gd name="connsiteX109" fmla="*/ 642220 w 745674"/>
              <a:gd name="connsiteY109" fmla="*/ 125606 h 594073"/>
              <a:gd name="connsiteX110" fmla="*/ 648984 w 745674"/>
              <a:gd name="connsiteY110" fmla="*/ 127860 h 594073"/>
              <a:gd name="connsiteX111" fmla="*/ 653494 w 745674"/>
              <a:gd name="connsiteY111" fmla="*/ 131309 h 594073"/>
              <a:gd name="connsiteX112" fmla="*/ 668083 w 745674"/>
              <a:gd name="connsiteY112" fmla="*/ 135819 h 594073"/>
              <a:gd name="connsiteX113" fmla="*/ 683867 w 745674"/>
              <a:gd name="connsiteY113" fmla="*/ 151603 h 594073"/>
              <a:gd name="connsiteX114" fmla="*/ 688376 w 745674"/>
              <a:gd name="connsiteY114" fmla="*/ 162876 h 594073"/>
              <a:gd name="connsiteX115" fmla="*/ 692886 w 745674"/>
              <a:gd name="connsiteY115" fmla="*/ 164070 h 594073"/>
              <a:gd name="connsiteX116" fmla="*/ 701905 w 745674"/>
              <a:gd name="connsiteY116" fmla="*/ 167386 h 594073"/>
              <a:gd name="connsiteX117" fmla="*/ 713179 w 745674"/>
              <a:gd name="connsiteY117" fmla="*/ 171895 h 594073"/>
              <a:gd name="connsiteX118" fmla="*/ 718750 w 745674"/>
              <a:gd name="connsiteY118" fmla="*/ 172957 h 594073"/>
              <a:gd name="connsiteX119" fmla="*/ 721005 w 745674"/>
              <a:gd name="connsiteY119" fmla="*/ 170702 h 594073"/>
              <a:gd name="connsiteX120" fmla="*/ 725514 w 745674"/>
              <a:gd name="connsiteY120" fmla="*/ 172957 h 594073"/>
              <a:gd name="connsiteX121" fmla="*/ 725514 w 745674"/>
              <a:gd name="connsiteY121" fmla="*/ 175211 h 594073"/>
              <a:gd name="connsiteX122" fmla="*/ 731085 w 745674"/>
              <a:gd name="connsiteY122" fmla="*/ 178527 h 594073"/>
              <a:gd name="connsiteX123" fmla="*/ 732146 w 745674"/>
              <a:gd name="connsiteY123" fmla="*/ 177466 h 594073"/>
              <a:gd name="connsiteX124" fmla="*/ 738910 w 745674"/>
              <a:gd name="connsiteY124" fmla="*/ 181976 h 594073"/>
              <a:gd name="connsiteX125" fmla="*/ 741165 w 745674"/>
              <a:gd name="connsiteY125" fmla="*/ 180915 h 594073"/>
              <a:gd name="connsiteX126" fmla="*/ 745675 w 745674"/>
              <a:gd name="connsiteY126" fmla="*/ 184230 h 594073"/>
              <a:gd name="connsiteX127" fmla="*/ 729891 w 745674"/>
              <a:gd name="connsiteY127" fmla="*/ 212349 h 594073"/>
              <a:gd name="connsiteX128" fmla="*/ 699518 w 745674"/>
              <a:gd name="connsiteY128" fmla="*/ 187546 h 594073"/>
              <a:gd name="connsiteX129" fmla="*/ 693947 w 745674"/>
              <a:gd name="connsiteY129" fmla="*/ 190862 h 594073"/>
              <a:gd name="connsiteX130" fmla="*/ 682673 w 745674"/>
              <a:gd name="connsiteY130" fmla="*/ 183037 h 594073"/>
              <a:gd name="connsiteX131" fmla="*/ 678164 w 745674"/>
              <a:gd name="connsiteY131" fmla="*/ 180782 h 594073"/>
              <a:gd name="connsiteX132" fmla="*/ 672593 w 745674"/>
              <a:gd name="connsiteY132" fmla="*/ 185292 h 594073"/>
              <a:gd name="connsiteX133" fmla="*/ 661319 w 745674"/>
              <a:gd name="connsiteY133" fmla="*/ 178527 h 594073"/>
              <a:gd name="connsiteX134" fmla="*/ 656810 w 745674"/>
              <a:gd name="connsiteY134" fmla="*/ 177466 h 594073"/>
              <a:gd name="connsiteX135" fmla="*/ 655748 w 745674"/>
              <a:gd name="connsiteY135" fmla="*/ 178527 h 594073"/>
              <a:gd name="connsiteX136" fmla="*/ 650178 w 745674"/>
              <a:gd name="connsiteY136" fmla="*/ 176273 h 594073"/>
              <a:gd name="connsiteX137" fmla="*/ 650178 w 745674"/>
              <a:gd name="connsiteY137" fmla="*/ 178527 h 594073"/>
              <a:gd name="connsiteX138" fmla="*/ 652432 w 745674"/>
              <a:gd name="connsiteY138" fmla="*/ 180782 h 594073"/>
              <a:gd name="connsiteX139" fmla="*/ 652432 w 745674"/>
              <a:gd name="connsiteY139" fmla="*/ 181843 h 594073"/>
              <a:gd name="connsiteX140" fmla="*/ 653494 w 745674"/>
              <a:gd name="connsiteY140" fmla="*/ 181843 h 594073"/>
              <a:gd name="connsiteX141" fmla="*/ 655748 w 745674"/>
              <a:gd name="connsiteY141" fmla="*/ 185292 h 594073"/>
              <a:gd name="connsiteX142" fmla="*/ 659064 w 745674"/>
              <a:gd name="connsiteY142" fmla="*/ 186353 h 594073"/>
              <a:gd name="connsiteX143" fmla="*/ 658003 w 745674"/>
              <a:gd name="connsiteY143" fmla="*/ 190862 h 594073"/>
              <a:gd name="connsiteX144" fmla="*/ 655748 w 745674"/>
              <a:gd name="connsiteY144" fmla="*/ 191923 h 594073"/>
              <a:gd name="connsiteX145" fmla="*/ 655748 w 745674"/>
              <a:gd name="connsiteY145" fmla="*/ 193118 h 594073"/>
              <a:gd name="connsiteX146" fmla="*/ 654687 w 745674"/>
              <a:gd name="connsiteY146" fmla="*/ 193118 h 594073"/>
              <a:gd name="connsiteX147" fmla="*/ 653494 w 745674"/>
              <a:gd name="connsiteY147" fmla="*/ 196433 h 594073"/>
              <a:gd name="connsiteX148" fmla="*/ 652432 w 745674"/>
              <a:gd name="connsiteY148" fmla="*/ 196433 h 594073"/>
              <a:gd name="connsiteX149" fmla="*/ 650178 w 745674"/>
              <a:gd name="connsiteY149" fmla="*/ 197494 h 594073"/>
              <a:gd name="connsiteX150" fmla="*/ 650178 w 745674"/>
              <a:gd name="connsiteY150" fmla="*/ 202004 h 594073"/>
              <a:gd name="connsiteX151" fmla="*/ 648984 w 745674"/>
              <a:gd name="connsiteY151" fmla="*/ 203197 h 594073"/>
              <a:gd name="connsiteX152" fmla="*/ 648984 w 745674"/>
              <a:gd name="connsiteY152" fmla="*/ 207707 h 594073"/>
              <a:gd name="connsiteX153" fmla="*/ 652432 w 745674"/>
              <a:gd name="connsiteY153" fmla="*/ 213278 h 594073"/>
              <a:gd name="connsiteX154" fmla="*/ 651239 w 745674"/>
              <a:gd name="connsiteY154" fmla="*/ 218981 h 594073"/>
              <a:gd name="connsiteX155" fmla="*/ 648984 w 745674"/>
              <a:gd name="connsiteY155" fmla="*/ 221236 h 594073"/>
              <a:gd name="connsiteX156" fmla="*/ 648984 w 745674"/>
              <a:gd name="connsiteY156" fmla="*/ 224684 h 594073"/>
              <a:gd name="connsiteX157" fmla="*/ 651239 w 745674"/>
              <a:gd name="connsiteY157" fmla="*/ 226939 h 594073"/>
              <a:gd name="connsiteX158" fmla="*/ 652432 w 745674"/>
              <a:gd name="connsiteY158" fmla="*/ 229194 h 594073"/>
              <a:gd name="connsiteX159" fmla="*/ 654687 w 745674"/>
              <a:gd name="connsiteY159" fmla="*/ 230388 h 594073"/>
              <a:gd name="connsiteX160" fmla="*/ 656942 w 745674"/>
              <a:gd name="connsiteY160" fmla="*/ 234897 h 594073"/>
              <a:gd name="connsiteX161" fmla="*/ 654687 w 745674"/>
              <a:gd name="connsiteY161" fmla="*/ 237152 h 594073"/>
              <a:gd name="connsiteX162" fmla="*/ 651239 w 745674"/>
              <a:gd name="connsiteY162" fmla="*/ 238346 h 594073"/>
              <a:gd name="connsiteX163" fmla="*/ 652432 w 745674"/>
              <a:gd name="connsiteY163" fmla="*/ 240600 h 594073"/>
              <a:gd name="connsiteX164" fmla="*/ 652432 w 745674"/>
              <a:gd name="connsiteY164" fmla="*/ 242856 h 594073"/>
              <a:gd name="connsiteX165" fmla="*/ 651239 w 745674"/>
              <a:gd name="connsiteY165" fmla="*/ 247365 h 594073"/>
              <a:gd name="connsiteX166" fmla="*/ 646729 w 745674"/>
              <a:gd name="connsiteY166" fmla="*/ 257445 h 594073"/>
              <a:gd name="connsiteX167" fmla="*/ 645668 w 745674"/>
              <a:gd name="connsiteY167" fmla="*/ 259700 h 594073"/>
              <a:gd name="connsiteX168" fmla="*/ 646729 w 745674"/>
              <a:gd name="connsiteY168" fmla="*/ 261954 h 594073"/>
              <a:gd name="connsiteX169" fmla="*/ 643413 w 745674"/>
              <a:gd name="connsiteY169" fmla="*/ 270974 h 594073"/>
              <a:gd name="connsiteX170" fmla="*/ 638904 w 745674"/>
              <a:gd name="connsiteY170" fmla="*/ 270974 h 594073"/>
              <a:gd name="connsiteX171" fmla="*/ 637842 w 745674"/>
              <a:gd name="connsiteY171" fmla="*/ 269913 h 594073"/>
              <a:gd name="connsiteX172" fmla="*/ 635588 w 745674"/>
              <a:gd name="connsiteY172" fmla="*/ 269913 h 594073"/>
              <a:gd name="connsiteX173" fmla="*/ 632272 w 745674"/>
              <a:gd name="connsiteY173" fmla="*/ 272168 h 594073"/>
              <a:gd name="connsiteX174" fmla="*/ 633333 w 745674"/>
              <a:gd name="connsiteY174" fmla="*/ 275483 h 594073"/>
              <a:gd name="connsiteX175" fmla="*/ 631078 w 745674"/>
              <a:gd name="connsiteY175" fmla="*/ 278799 h 594073"/>
              <a:gd name="connsiteX176" fmla="*/ 631078 w 745674"/>
              <a:gd name="connsiteY176" fmla="*/ 281054 h 594073"/>
              <a:gd name="connsiteX177" fmla="*/ 632272 w 745674"/>
              <a:gd name="connsiteY177" fmla="*/ 282248 h 594073"/>
              <a:gd name="connsiteX178" fmla="*/ 632272 w 745674"/>
              <a:gd name="connsiteY178" fmla="*/ 284503 h 594073"/>
              <a:gd name="connsiteX179" fmla="*/ 634527 w 745674"/>
              <a:gd name="connsiteY179" fmla="*/ 289013 h 594073"/>
              <a:gd name="connsiteX180" fmla="*/ 645801 w 745674"/>
              <a:gd name="connsiteY180" fmla="*/ 298032 h 594073"/>
              <a:gd name="connsiteX181" fmla="*/ 644740 w 745674"/>
              <a:gd name="connsiteY181" fmla="*/ 300286 h 594073"/>
              <a:gd name="connsiteX182" fmla="*/ 648056 w 745674"/>
              <a:gd name="connsiteY182" fmla="*/ 304796 h 594073"/>
              <a:gd name="connsiteX183" fmla="*/ 645801 w 745674"/>
              <a:gd name="connsiteY183" fmla="*/ 316070 h 594073"/>
              <a:gd name="connsiteX184" fmla="*/ 643546 w 745674"/>
              <a:gd name="connsiteY184" fmla="*/ 319386 h 594073"/>
              <a:gd name="connsiteX185" fmla="*/ 644740 w 745674"/>
              <a:gd name="connsiteY185" fmla="*/ 330660 h 594073"/>
              <a:gd name="connsiteX186" fmla="*/ 641291 w 745674"/>
              <a:gd name="connsiteY186" fmla="*/ 338485 h 594073"/>
              <a:gd name="connsiteX187" fmla="*/ 636781 w 745674"/>
              <a:gd name="connsiteY187" fmla="*/ 338485 h 594073"/>
              <a:gd name="connsiteX188" fmla="*/ 635588 w 745674"/>
              <a:gd name="connsiteY188" fmla="*/ 336231 h 594073"/>
              <a:gd name="connsiteX189" fmla="*/ 631078 w 745674"/>
              <a:gd name="connsiteY189" fmla="*/ 336231 h 594073"/>
              <a:gd name="connsiteX190" fmla="*/ 626568 w 745674"/>
              <a:gd name="connsiteY190" fmla="*/ 338485 h 594073"/>
              <a:gd name="connsiteX191" fmla="*/ 622059 w 745674"/>
              <a:gd name="connsiteY191" fmla="*/ 339546 h 594073"/>
              <a:gd name="connsiteX192" fmla="*/ 614233 w 745674"/>
              <a:gd name="connsiteY192" fmla="*/ 329466 h 594073"/>
              <a:gd name="connsiteX193" fmla="*/ 606408 w 745674"/>
              <a:gd name="connsiteY193" fmla="*/ 326150 h 594073"/>
              <a:gd name="connsiteX194" fmla="*/ 604153 w 745674"/>
              <a:gd name="connsiteY194" fmla="*/ 323896 h 594073"/>
              <a:gd name="connsiteX195" fmla="*/ 601898 w 745674"/>
              <a:gd name="connsiteY195" fmla="*/ 323896 h 594073"/>
              <a:gd name="connsiteX196" fmla="*/ 594073 w 745674"/>
              <a:gd name="connsiteY196" fmla="*/ 327212 h 594073"/>
              <a:gd name="connsiteX197" fmla="*/ 591818 w 745674"/>
              <a:gd name="connsiteY197" fmla="*/ 327212 h 594073"/>
              <a:gd name="connsiteX198" fmla="*/ 588502 w 745674"/>
              <a:gd name="connsiteY198" fmla="*/ 326150 h 594073"/>
              <a:gd name="connsiteX199" fmla="*/ 583993 w 745674"/>
              <a:gd name="connsiteY199" fmla="*/ 323896 h 594073"/>
              <a:gd name="connsiteX200" fmla="*/ 582932 w 745674"/>
              <a:gd name="connsiteY200" fmla="*/ 320580 h 594073"/>
              <a:gd name="connsiteX201" fmla="*/ 580677 w 745674"/>
              <a:gd name="connsiteY201" fmla="*/ 319386 h 594073"/>
              <a:gd name="connsiteX202" fmla="*/ 577228 w 745674"/>
              <a:gd name="connsiteY202" fmla="*/ 320580 h 594073"/>
              <a:gd name="connsiteX203" fmla="*/ 578422 w 745674"/>
              <a:gd name="connsiteY203" fmla="*/ 322834 h 594073"/>
              <a:gd name="connsiteX204" fmla="*/ 571658 w 745674"/>
              <a:gd name="connsiteY204" fmla="*/ 335169 h 594073"/>
              <a:gd name="connsiteX205" fmla="*/ 571658 w 745674"/>
              <a:gd name="connsiteY205" fmla="*/ 338618 h 594073"/>
              <a:gd name="connsiteX206" fmla="*/ 574973 w 745674"/>
              <a:gd name="connsiteY206" fmla="*/ 338618 h 594073"/>
              <a:gd name="connsiteX207" fmla="*/ 581738 w 745674"/>
              <a:gd name="connsiteY207" fmla="*/ 343128 h 594073"/>
              <a:gd name="connsiteX208" fmla="*/ 582799 w 745674"/>
              <a:gd name="connsiteY208" fmla="*/ 345382 h 594073"/>
              <a:gd name="connsiteX209" fmla="*/ 583860 w 745674"/>
              <a:gd name="connsiteY209" fmla="*/ 346576 h 594073"/>
              <a:gd name="connsiteX210" fmla="*/ 587176 w 745674"/>
              <a:gd name="connsiteY210" fmla="*/ 355596 h 594073"/>
              <a:gd name="connsiteX211" fmla="*/ 586115 w 745674"/>
              <a:gd name="connsiteY211" fmla="*/ 367931 h 594073"/>
              <a:gd name="connsiteX212" fmla="*/ 579350 w 745674"/>
              <a:gd name="connsiteY212" fmla="*/ 365675 h 594073"/>
              <a:gd name="connsiteX213" fmla="*/ 555741 w 745674"/>
              <a:gd name="connsiteY213" fmla="*/ 382520 h 594073"/>
              <a:gd name="connsiteX214" fmla="*/ 552425 w 745674"/>
              <a:gd name="connsiteY214" fmla="*/ 393794 h 594073"/>
              <a:gd name="connsiteX215" fmla="*/ 554680 w 745674"/>
              <a:gd name="connsiteY215" fmla="*/ 394988 h 594073"/>
              <a:gd name="connsiteX216" fmla="*/ 555741 w 745674"/>
              <a:gd name="connsiteY216" fmla="*/ 397242 h 594073"/>
              <a:gd name="connsiteX217" fmla="*/ 563567 w 745674"/>
              <a:gd name="connsiteY217" fmla="*/ 404007 h 594073"/>
              <a:gd name="connsiteX218" fmla="*/ 564628 w 745674"/>
              <a:gd name="connsiteY218" fmla="*/ 400691 h 594073"/>
              <a:gd name="connsiteX219" fmla="*/ 578157 w 745674"/>
              <a:gd name="connsiteY219" fmla="*/ 409710 h 594073"/>
              <a:gd name="connsiteX220" fmla="*/ 581472 w 745674"/>
              <a:gd name="connsiteY220" fmla="*/ 433320 h 594073"/>
              <a:gd name="connsiteX221" fmla="*/ 578157 w 745674"/>
              <a:gd name="connsiteY221" fmla="*/ 435574 h 594073"/>
              <a:gd name="connsiteX222" fmla="*/ 578157 w 745674"/>
              <a:gd name="connsiteY222" fmla="*/ 436636 h 594073"/>
              <a:gd name="connsiteX223" fmla="*/ 584921 w 745674"/>
              <a:gd name="connsiteY223" fmla="*/ 442206 h 594073"/>
              <a:gd name="connsiteX224" fmla="*/ 596195 w 745674"/>
              <a:gd name="connsiteY224" fmla="*/ 448970 h 594073"/>
              <a:gd name="connsiteX225" fmla="*/ 605214 w 745674"/>
              <a:gd name="connsiteY225" fmla="*/ 451225 h 594073"/>
              <a:gd name="connsiteX226" fmla="*/ 605214 w 745674"/>
              <a:gd name="connsiteY226" fmla="*/ 453480 h 594073"/>
              <a:gd name="connsiteX227" fmla="*/ 607469 w 745674"/>
              <a:gd name="connsiteY227" fmla="*/ 455735 h 594073"/>
              <a:gd name="connsiteX228" fmla="*/ 609724 w 745674"/>
              <a:gd name="connsiteY228" fmla="*/ 459184 h 594073"/>
              <a:gd name="connsiteX229" fmla="*/ 607469 w 745674"/>
              <a:gd name="connsiteY229" fmla="*/ 465947 h 594073"/>
              <a:gd name="connsiteX230" fmla="*/ 602959 w 745674"/>
              <a:gd name="connsiteY230" fmla="*/ 472712 h 594073"/>
              <a:gd name="connsiteX231" fmla="*/ 602959 w 745674"/>
              <a:gd name="connsiteY231" fmla="*/ 477222 h 594073"/>
              <a:gd name="connsiteX232" fmla="*/ 601898 w 745674"/>
              <a:gd name="connsiteY232" fmla="*/ 479476 h 594073"/>
              <a:gd name="connsiteX233" fmla="*/ 602959 w 745674"/>
              <a:gd name="connsiteY233" fmla="*/ 482792 h 594073"/>
              <a:gd name="connsiteX234" fmla="*/ 605214 w 745674"/>
              <a:gd name="connsiteY234" fmla="*/ 485047 h 594073"/>
              <a:gd name="connsiteX235" fmla="*/ 605214 w 745674"/>
              <a:gd name="connsiteY235" fmla="*/ 487302 h 594073"/>
              <a:gd name="connsiteX236" fmla="*/ 600705 w 745674"/>
              <a:gd name="connsiteY236" fmla="*/ 491811 h 594073"/>
              <a:gd name="connsiteX237" fmla="*/ 595134 w 745674"/>
              <a:gd name="connsiteY237" fmla="*/ 494066 h 594073"/>
              <a:gd name="connsiteX238" fmla="*/ 591818 w 745674"/>
              <a:gd name="connsiteY238" fmla="*/ 494066 h 594073"/>
              <a:gd name="connsiteX239" fmla="*/ 587308 w 745674"/>
              <a:gd name="connsiteY239" fmla="*/ 496321 h 594073"/>
              <a:gd name="connsiteX240" fmla="*/ 577228 w 745674"/>
              <a:gd name="connsiteY240" fmla="*/ 490750 h 594073"/>
              <a:gd name="connsiteX241" fmla="*/ 573913 w 745674"/>
              <a:gd name="connsiteY241" fmla="*/ 490750 h 594073"/>
              <a:gd name="connsiteX242" fmla="*/ 568342 w 745674"/>
              <a:gd name="connsiteY242" fmla="*/ 487434 h 594073"/>
              <a:gd name="connsiteX243" fmla="*/ 569403 w 745674"/>
              <a:gd name="connsiteY243" fmla="*/ 485180 h 594073"/>
              <a:gd name="connsiteX244" fmla="*/ 567148 w 745674"/>
              <a:gd name="connsiteY244" fmla="*/ 480670 h 594073"/>
              <a:gd name="connsiteX245" fmla="*/ 561577 w 745674"/>
              <a:gd name="connsiteY245" fmla="*/ 478415 h 594073"/>
              <a:gd name="connsiteX246" fmla="*/ 558261 w 745674"/>
              <a:gd name="connsiteY246" fmla="*/ 479609 h 594073"/>
              <a:gd name="connsiteX247" fmla="*/ 541417 w 745674"/>
              <a:gd name="connsiteY247" fmla="*/ 497647 h 594073"/>
              <a:gd name="connsiteX248" fmla="*/ 541417 w 745674"/>
              <a:gd name="connsiteY248" fmla="*/ 500963 h 594073"/>
              <a:gd name="connsiteX249" fmla="*/ 532398 w 745674"/>
              <a:gd name="connsiteY249" fmla="*/ 496454 h 594073"/>
              <a:gd name="connsiteX250" fmla="*/ 529082 w 745674"/>
              <a:gd name="connsiteY250" fmla="*/ 497647 h 594073"/>
              <a:gd name="connsiteX251" fmla="*/ 517808 w 745674"/>
              <a:gd name="connsiteY251" fmla="*/ 495393 h 594073"/>
              <a:gd name="connsiteX252" fmla="*/ 522317 w 745674"/>
              <a:gd name="connsiteY252" fmla="*/ 503218 h 594073"/>
              <a:gd name="connsiteX253" fmla="*/ 520062 w 745674"/>
              <a:gd name="connsiteY253" fmla="*/ 505473 h 594073"/>
              <a:gd name="connsiteX254" fmla="*/ 512237 w 745674"/>
              <a:gd name="connsiteY254" fmla="*/ 529082 h 594073"/>
              <a:gd name="connsiteX255" fmla="*/ 506534 w 745674"/>
              <a:gd name="connsiteY255" fmla="*/ 534653 h 594073"/>
              <a:gd name="connsiteX256" fmla="*/ 480670 w 745674"/>
              <a:gd name="connsiteY256" fmla="*/ 527889 h 594073"/>
              <a:gd name="connsiteX257" fmla="*/ 478415 w 745674"/>
              <a:gd name="connsiteY257" fmla="*/ 535714 h 594073"/>
              <a:gd name="connsiteX258" fmla="*/ 457061 w 745674"/>
              <a:gd name="connsiteY258" fmla="*/ 535714 h 594073"/>
              <a:gd name="connsiteX259" fmla="*/ 457061 w 745674"/>
              <a:gd name="connsiteY259" fmla="*/ 544733 h 594073"/>
              <a:gd name="connsiteX260" fmla="*/ 461571 w 745674"/>
              <a:gd name="connsiteY260" fmla="*/ 548049 h 594073"/>
              <a:gd name="connsiteX261" fmla="*/ 457061 w 745674"/>
              <a:gd name="connsiteY261" fmla="*/ 550304 h 594073"/>
              <a:gd name="connsiteX262" fmla="*/ 453745 w 745674"/>
              <a:gd name="connsiteY262" fmla="*/ 548049 h 594073"/>
              <a:gd name="connsiteX263" fmla="*/ 451490 w 745674"/>
              <a:gd name="connsiteY263" fmla="*/ 546988 h 594073"/>
              <a:gd name="connsiteX264" fmla="*/ 440216 w 745674"/>
              <a:gd name="connsiteY264" fmla="*/ 551497 h 594073"/>
              <a:gd name="connsiteX265" fmla="*/ 437962 w 745674"/>
              <a:gd name="connsiteY265" fmla="*/ 553752 h 594073"/>
              <a:gd name="connsiteX266" fmla="*/ 446981 w 745674"/>
              <a:gd name="connsiteY266" fmla="*/ 565026 h 594073"/>
              <a:gd name="connsiteX267" fmla="*/ 444726 w 745674"/>
              <a:gd name="connsiteY267" fmla="*/ 565026 h 594073"/>
              <a:gd name="connsiteX268" fmla="*/ 444726 w 745674"/>
              <a:gd name="connsiteY268" fmla="*/ 566088 h 594073"/>
              <a:gd name="connsiteX269" fmla="*/ 448174 w 745674"/>
              <a:gd name="connsiteY269" fmla="*/ 569403 h 594073"/>
              <a:gd name="connsiteX270" fmla="*/ 443665 w 745674"/>
              <a:gd name="connsiteY270" fmla="*/ 574974 h 594073"/>
              <a:gd name="connsiteX271" fmla="*/ 441410 w 745674"/>
              <a:gd name="connsiteY271" fmla="*/ 588503 h 594073"/>
              <a:gd name="connsiteX272" fmla="*/ 434646 w 745674"/>
              <a:gd name="connsiteY272" fmla="*/ 594073 h 594073"/>
              <a:gd name="connsiteX273" fmla="*/ 409843 w 745674"/>
              <a:gd name="connsiteY273" fmla="*/ 577228 h 594073"/>
              <a:gd name="connsiteX274" fmla="*/ 408782 w 745674"/>
              <a:gd name="connsiteY274" fmla="*/ 578423 h 594073"/>
              <a:gd name="connsiteX275" fmla="*/ 408782 w 745674"/>
              <a:gd name="connsiteY275" fmla="*/ 570597 h 594073"/>
              <a:gd name="connsiteX276" fmla="*/ 411036 w 745674"/>
              <a:gd name="connsiteY276" fmla="*/ 567148 h 594073"/>
              <a:gd name="connsiteX277" fmla="*/ 409975 w 745674"/>
              <a:gd name="connsiteY277" fmla="*/ 563832 h 594073"/>
              <a:gd name="connsiteX278" fmla="*/ 406659 w 745674"/>
              <a:gd name="connsiteY278" fmla="*/ 559323 h 594073"/>
              <a:gd name="connsiteX279" fmla="*/ 406659 w 745674"/>
              <a:gd name="connsiteY279" fmla="*/ 554813 h 594073"/>
              <a:gd name="connsiteX280" fmla="*/ 401089 w 745674"/>
              <a:gd name="connsiteY280" fmla="*/ 546988 h 594073"/>
              <a:gd name="connsiteX281" fmla="*/ 397773 w 745674"/>
              <a:gd name="connsiteY281" fmla="*/ 544733 h 594073"/>
              <a:gd name="connsiteX282" fmla="*/ 396712 w 745674"/>
              <a:gd name="connsiteY282" fmla="*/ 541417 h 594073"/>
              <a:gd name="connsiteX283" fmla="*/ 385438 w 745674"/>
              <a:gd name="connsiteY283" fmla="*/ 529082 h 594073"/>
              <a:gd name="connsiteX284" fmla="*/ 382122 w 745674"/>
              <a:gd name="connsiteY284" fmla="*/ 526827 h 594073"/>
              <a:gd name="connsiteX285" fmla="*/ 364084 w 745674"/>
              <a:gd name="connsiteY285" fmla="*/ 507728 h 594073"/>
              <a:gd name="connsiteX286" fmla="*/ 347239 w 745674"/>
              <a:gd name="connsiteY286" fmla="*/ 481864 h 594073"/>
              <a:gd name="connsiteX287" fmla="*/ 344984 w 745674"/>
              <a:gd name="connsiteY287" fmla="*/ 477355 h 594073"/>
              <a:gd name="connsiteX288" fmla="*/ 340475 w 745674"/>
              <a:gd name="connsiteY288" fmla="*/ 471783 h 594073"/>
              <a:gd name="connsiteX289" fmla="*/ 333710 w 745674"/>
              <a:gd name="connsiteY289" fmla="*/ 459448 h 594073"/>
              <a:gd name="connsiteX290" fmla="*/ 326946 w 745674"/>
              <a:gd name="connsiteY290" fmla="*/ 460510 h 594073"/>
              <a:gd name="connsiteX291" fmla="*/ 321375 w 745674"/>
              <a:gd name="connsiteY291" fmla="*/ 474039 h 594073"/>
              <a:gd name="connsiteX292" fmla="*/ 316866 w 745674"/>
              <a:gd name="connsiteY292" fmla="*/ 476293 h 594073"/>
              <a:gd name="connsiteX293" fmla="*/ 314611 w 745674"/>
              <a:gd name="connsiteY293" fmla="*/ 475232 h 594073"/>
              <a:gd name="connsiteX294" fmla="*/ 312356 w 745674"/>
              <a:gd name="connsiteY294" fmla="*/ 477487 h 594073"/>
              <a:gd name="connsiteX295" fmla="*/ 306785 w 745674"/>
              <a:gd name="connsiteY295" fmla="*/ 478548 h 594073"/>
              <a:gd name="connsiteX296" fmla="*/ 298960 w 745674"/>
              <a:gd name="connsiteY296" fmla="*/ 485312 h 594073"/>
              <a:gd name="connsiteX297" fmla="*/ 295644 w 745674"/>
              <a:gd name="connsiteY297" fmla="*/ 485312 h 594073"/>
              <a:gd name="connsiteX298" fmla="*/ 295644 w 745674"/>
              <a:gd name="connsiteY298" fmla="*/ 487567 h 594073"/>
              <a:gd name="connsiteX299" fmla="*/ 293389 w 745674"/>
              <a:gd name="connsiteY299" fmla="*/ 487567 h 594073"/>
              <a:gd name="connsiteX300" fmla="*/ 291134 w 745674"/>
              <a:gd name="connsiteY300" fmla="*/ 489822 h 594073"/>
              <a:gd name="connsiteX301" fmla="*/ 290073 w 745674"/>
              <a:gd name="connsiteY301" fmla="*/ 492077 h 594073"/>
              <a:gd name="connsiteX302" fmla="*/ 288879 w 745674"/>
              <a:gd name="connsiteY302" fmla="*/ 492077 h 594073"/>
              <a:gd name="connsiteX303" fmla="*/ 286625 w 745674"/>
              <a:gd name="connsiteY303" fmla="*/ 493138 h 594073"/>
              <a:gd name="connsiteX304" fmla="*/ 286625 w 745674"/>
              <a:gd name="connsiteY304" fmla="*/ 496454 h 594073"/>
              <a:gd name="connsiteX305" fmla="*/ 285563 w 745674"/>
              <a:gd name="connsiteY305" fmla="*/ 499902 h 594073"/>
              <a:gd name="connsiteX306" fmla="*/ 283309 w 745674"/>
              <a:gd name="connsiteY306" fmla="*/ 499902 h 594073"/>
              <a:gd name="connsiteX307" fmla="*/ 281054 w 745674"/>
              <a:gd name="connsiteY307" fmla="*/ 497647 h 594073"/>
              <a:gd name="connsiteX308" fmla="*/ 278799 w 745674"/>
              <a:gd name="connsiteY308" fmla="*/ 499902 h 594073"/>
              <a:gd name="connsiteX309" fmla="*/ 267525 w 745674"/>
              <a:gd name="connsiteY309" fmla="*/ 484118 h 594073"/>
              <a:gd name="connsiteX310" fmla="*/ 265270 w 745674"/>
              <a:gd name="connsiteY310" fmla="*/ 485312 h 594073"/>
              <a:gd name="connsiteX311" fmla="*/ 258506 w 745674"/>
              <a:gd name="connsiteY311" fmla="*/ 486374 h 594073"/>
              <a:gd name="connsiteX312" fmla="*/ 256251 w 745674"/>
              <a:gd name="connsiteY312" fmla="*/ 485312 h 594073"/>
              <a:gd name="connsiteX313" fmla="*/ 240468 w 745674"/>
              <a:gd name="connsiteY313" fmla="*/ 481997 h 594073"/>
              <a:gd name="connsiteX314" fmla="*/ 233703 w 745674"/>
              <a:gd name="connsiteY314" fmla="*/ 479742 h 594073"/>
              <a:gd name="connsiteX315" fmla="*/ 190995 w 745674"/>
              <a:gd name="connsiteY315" fmla="*/ 469662 h 594073"/>
              <a:gd name="connsiteX316" fmla="*/ 188740 w 745674"/>
              <a:gd name="connsiteY316" fmla="*/ 470723 h 594073"/>
              <a:gd name="connsiteX317" fmla="*/ 186485 w 745674"/>
              <a:gd name="connsiteY317" fmla="*/ 457194 h 594073"/>
              <a:gd name="connsiteX318" fmla="*/ 184230 w 745674"/>
              <a:gd name="connsiteY318" fmla="*/ 449368 h 594073"/>
              <a:gd name="connsiteX319" fmla="*/ 175211 w 745674"/>
              <a:gd name="connsiteY319" fmla="*/ 444859 h 594073"/>
              <a:gd name="connsiteX320" fmla="*/ 162876 w 745674"/>
              <a:gd name="connsiteY320" fmla="*/ 433584 h 594073"/>
              <a:gd name="connsiteX321" fmla="*/ 147092 w 745674"/>
              <a:gd name="connsiteY321" fmla="*/ 405466 h 594073"/>
              <a:gd name="connsiteX322" fmla="*/ 130248 w 745674"/>
              <a:gd name="connsiteY322" fmla="*/ 390876 h 594073"/>
              <a:gd name="connsiteX323" fmla="*/ 127993 w 745674"/>
              <a:gd name="connsiteY323" fmla="*/ 385306 h 594073"/>
              <a:gd name="connsiteX324" fmla="*/ 117913 w 745674"/>
              <a:gd name="connsiteY324" fmla="*/ 376287 h 594073"/>
              <a:gd name="connsiteX325" fmla="*/ 110087 w 745674"/>
              <a:gd name="connsiteY325" fmla="*/ 366206 h 594073"/>
              <a:gd name="connsiteX326" fmla="*/ 95497 w 745674"/>
              <a:gd name="connsiteY326" fmla="*/ 356126 h 594073"/>
              <a:gd name="connsiteX327" fmla="*/ 93242 w 745674"/>
              <a:gd name="connsiteY327" fmla="*/ 356126 h 594073"/>
              <a:gd name="connsiteX328" fmla="*/ 89927 w 745674"/>
              <a:gd name="connsiteY328" fmla="*/ 353871 h 594073"/>
              <a:gd name="connsiteX329" fmla="*/ 80908 w 745674"/>
              <a:gd name="connsiteY329" fmla="*/ 353871 h 594073"/>
              <a:gd name="connsiteX330" fmla="*/ 53850 w 745674"/>
              <a:gd name="connsiteY330" fmla="*/ 339281 h 594073"/>
              <a:gd name="connsiteX331" fmla="*/ 49340 w 745674"/>
              <a:gd name="connsiteY331" fmla="*/ 340342 h 594073"/>
              <a:gd name="connsiteX332" fmla="*/ 39260 w 745674"/>
              <a:gd name="connsiteY332" fmla="*/ 334772 h 594073"/>
              <a:gd name="connsiteX333" fmla="*/ 39260 w 745674"/>
              <a:gd name="connsiteY333" fmla="*/ 328007 h 594073"/>
              <a:gd name="connsiteX334" fmla="*/ 35944 w 745674"/>
              <a:gd name="connsiteY334" fmla="*/ 322437 h 594073"/>
              <a:gd name="connsiteX335" fmla="*/ 35944 w 745674"/>
              <a:gd name="connsiteY335" fmla="*/ 319121 h 594073"/>
              <a:gd name="connsiteX336" fmla="*/ 34883 w 745674"/>
              <a:gd name="connsiteY336" fmla="*/ 317927 h 594073"/>
              <a:gd name="connsiteX337" fmla="*/ 34883 w 745674"/>
              <a:gd name="connsiteY337" fmla="*/ 315672 h 594073"/>
              <a:gd name="connsiteX338" fmla="*/ 28119 w 745674"/>
              <a:gd name="connsiteY338" fmla="*/ 317927 h 594073"/>
              <a:gd name="connsiteX339" fmla="*/ 24670 w 745674"/>
              <a:gd name="connsiteY339" fmla="*/ 314611 h 594073"/>
              <a:gd name="connsiteX340" fmla="*/ 22415 w 745674"/>
              <a:gd name="connsiteY340" fmla="*/ 314611 h 594073"/>
              <a:gd name="connsiteX341" fmla="*/ 5571 w 745674"/>
              <a:gd name="connsiteY341" fmla="*/ 300021 h 594073"/>
              <a:gd name="connsiteX342" fmla="*/ 1061 w 745674"/>
              <a:gd name="connsiteY342" fmla="*/ 287686 h 594073"/>
              <a:gd name="connsiteX343" fmla="*/ 0 w 745674"/>
              <a:gd name="connsiteY343" fmla="*/ 285431 h 594073"/>
              <a:gd name="connsiteX344" fmla="*/ 7825 w 745674"/>
              <a:gd name="connsiteY344" fmla="*/ 268586 h 594073"/>
              <a:gd name="connsiteX345" fmla="*/ 10080 w 745674"/>
              <a:gd name="connsiteY345" fmla="*/ 264077 h 594073"/>
              <a:gd name="connsiteX346" fmla="*/ 10080 w 745674"/>
              <a:gd name="connsiteY346" fmla="*/ 261822 h 594073"/>
              <a:gd name="connsiteX347" fmla="*/ 8887 w 745674"/>
              <a:gd name="connsiteY347" fmla="*/ 260761 h 594073"/>
              <a:gd name="connsiteX348" fmla="*/ 8887 w 745674"/>
              <a:gd name="connsiteY348" fmla="*/ 246172 h 594073"/>
              <a:gd name="connsiteX349" fmla="*/ 12335 w 745674"/>
              <a:gd name="connsiteY349" fmla="*/ 236091 h 594073"/>
              <a:gd name="connsiteX350" fmla="*/ 23609 w 745674"/>
              <a:gd name="connsiteY350" fmla="*/ 226011 h 594073"/>
              <a:gd name="connsiteX351" fmla="*/ 29180 w 745674"/>
              <a:gd name="connsiteY351" fmla="*/ 232775 h 594073"/>
              <a:gd name="connsiteX352" fmla="*/ 30374 w 745674"/>
              <a:gd name="connsiteY352" fmla="*/ 232775 h 594073"/>
              <a:gd name="connsiteX353" fmla="*/ 31434 w 745674"/>
              <a:gd name="connsiteY353" fmla="*/ 231714 h 594073"/>
              <a:gd name="connsiteX354" fmla="*/ 35944 w 745674"/>
              <a:gd name="connsiteY354" fmla="*/ 233969 h 594073"/>
              <a:gd name="connsiteX355" fmla="*/ 35944 w 745674"/>
              <a:gd name="connsiteY355" fmla="*/ 229459 h 594073"/>
              <a:gd name="connsiteX356" fmla="*/ 34883 w 745674"/>
              <a:gd name="connsiteY356" fmla="*/ 228398 h 594073"/>
              <a:gd name="connsiteX357" fmla="*/ 33822 w 745674"/>
              <a:gd name="connsiteY357" fmla="*/ 226144 h 594073"/>
              <a:gd name="connsiteX358" fmla="*/ 34883 w 745674"/>
              <a:gd name="connsiteY358" fmla="*/ 222695 h 594073"/>
              <a:gd name="connsiteX359" fmla="*/ 34883 w 745674"/>
              <a:gd name="connsiteY359" fmla="*/ 218185 h 594073"/>
              <a:gd name="connsiteX360" fmla="*/ 37138 w 745674"/>
              <a:gd name="connsiteY360" fmla="*/ 212615 h 594073"/>
              <a:gd name="connsiteX361" fmla="*/ 36077 w 745674"/>
              <a:gd name="connsiteY361" fmla="*/ 209166 h 594073"/>
              <a:gd name="connsiteX362" fmla="*/ 39393 w 745674"/>
              <a:gd name="connsiteY362" fmla="*/ 204657 h 594073"/>
              <a:gd name="connsiteX363" fmla="*/ 38332 w 745674"/>
              <a:gd name="connsiteY363" fmla="*/ 197892 h 594073"/>
              <a:gd name="connsiteX364" fmla="*/ 33822 w 745674"/>
              <a:gd name="connsiteY364" fmla="*/ 193382 h 594073"/>
              <a:gd name="connsiteX365" fmla="*/ 34883 w 745674"/>
              <a:gd name="connsiteY365" fmla="*/ 191128 h 594073"/>
              <a:gd name="connsiteX366" fmla="*/ 32628 w 745674"/>
              <a:gd name="connsiteY366" fmla="*/ 190066 h 594073"/>
              <a:gd name="connsiteX367" fmla="*/ 31567 w 745674"/>
              <a:gd name="connsiteY367" fmla="*/ 190066 h 594073"/>
              <a:gd name="connsiteX368" fmla="*/ 30506 w 745674"/>
              <a:gd name="connsiteY368" fmla="*/ 189005 h 594073"/>
              <a:gd name="connsiteX369" fmla="*/ 32761 w 745674"/>
              <a:gd name="connsiteY369" fmla="*/ 182241 h 594073"/>
              <a:gd name="connsiteX370" fmla="*/ 35016 w 745674"/>
              <a:gd name="connsiteY370" fmla="*/ 178926 h 594073"/>
              <a:gd name="connsiteX371" fmla="*/ 35016 w 745674"/>
              <a:gd name="connsiteY371" fmla="*/ 169906 h 594073"/>
              <a:gd name="connsiteX372" fmla="*/ 37270 w 745674"/>
              <a:gd name="connsiteY372" fmla="*/ 169906 h 594073"/>
              <a:gd name="connsiteX373" fmla="*/ 39525 w 745674"/>
              <a:gd name="connsiteY373" fmla="*/ 172161 h 594073"/>
              <a:gd name="connsiteX374" fmla="*/ 40586 w 745674"/>
              <a:gd name="connsiteY374" fmla="*/ 172161 h 594073"/>
              <a:gd name="connsiteX375" fmla="*/ 40586 w 745674"/>
              <a:gd name="connsiteY375" fmla="*/ 173354 h 594073"/>
              <a:gd name="connsiteX376" fmla="*/ 41648 w 745674"/>
              <a:gd name="connsiteY376" fmla="*/ 173354 h 594073"/>
              <a:gd name="connsiteX377" fmla="*/ 43902 w 745674"/>
              <a:gd name="connsiteY377" fmla="*/ 168845 h 594073"/>
              <a:gd name="connsiteX378" fmla="*/ 47218 w 745674"/>
              <a:gd name="connsiteY378" fmla="*/ 167651 h 594073"/>
              <a:gd name="connsiteX379" fmla="*/ 46157 w 745674"/>
              <a:gd name="connsiteY379" fmla="*/ 164335 h 594073"/>
              <a:gd name="connsiteX380" fmla="*/ 48412 w 745674"/>
              <a:gd name="connsiteY380" fmla="*/ 161019 h 594073"/>
              <a:gd name="connsiteX381" fmla="*/ 45096 w 745674"/>
              <a:gd name="connsiteY381" fmla="*/ 157571 h 594073"/>
              <a:gd name="connsiteX382" fmla="*/ 41780 w 745674"/>
              <a:gd name="connsiteY382" fmla="*/ 157571 h 594073"/>
              <a:gd name="connsiteX383" fmla="*/ 35016 w 745674"/>
              <a:gd name="connsiteY383" fmla="*/ 148552 h 594073"/>
              <a:gd name="connsiteX384" fmla="*/ 35016 w 745674"/>
              <a:gd name="connsiteY384" fmla="*/ 144042 h 594073"/>
              <a:gd name="connsiteX385" fmla="*/ 38332 w 745674"/>
              <a:gd name="connsiteY385" fmla="*/ 140727 h 594073"/>
              <a:gd name="connsiteX386" fmla="*/ 35016 w 745674"/>
              <a:gd name="connsiteY386" fmla="*/ 137411 h 594073"/>
              <a:gd name="connsiteX387" fmla="*/ 31700 w 745674"/>
              <a:gd name="connsiteY387" fmla="*/ 132901 h 594073"/>
              <a:gd name="connsiteX388" fmla="*/ 28384 w 745674"/>
              <a:gd name="connsiteY388" fmla="*/ 131707 h 594073"/>
              <a:gd name="connsiteX389" fmla="*/ 49738 w 745674"/>
              <a:gd name="connsiteY389" fmla="*/ 119372 h 594073"/>
              <a:gd name="connsiteX390" fmla="*/ 46422 w 745674"/>
              <a:gd name="connsiteY390" fmla="*/ 114862 h 594073"/>
              <a:gd name="connsiteX391" fmla="*/ 53187 w 745674"/>
              <a:gd name="connsiteY391" fmla="*/ 110353 h 594073"/>
              <a:gd name="connsiteX392" fmla="*/ 56503 w 745674"/>
              <a:gd name="connsiteY392" fmla="*/ 113668 h 594073"/>
              <a:gd name="connsiteX393" fmla="*/ 64328 w 745674"/>
              <a:gd name="connsiteY393" fmla="*/ 128259 h 594073"/>
              <a:gd name="connsiteX394" fmla="*/ 66583 w 745674"/>
              <a:gd name="connsiteY394" fmla="*/ 133829 h 594073"/>
              <a:gd name="connsiteX395" fmla="*/ 67777 w 745674"/>
              <a:gd name="connsiteY395" fmla="*/ 136084 h 594073"/>
              <a:gd name="connsiteX396" fmla="*/ 79050 w 745674"/>
              <a:gd name="connsiteY396" fmla="*/ 136084 h 594073"/>
              <a:gd name="connsiteX397" fmla="*/ 81305 w 745674"/>
              <a:gd name="connsiteY397" fmla="*/ 139400 h 594073"/>
              <a:gd name="connsiteX398" fmla="*/ 85815 w 745674"/>
              <a:gd name="connsiteY398" fmla="*/ 140594 h 594073"/>
              <a:gd name="connsiteX399" fmla="*/ 85815 w 745674"/>
              <a:gd name="connsiteY399" fmla="*/ 129319 h 594073"/>
              <a:gd name="connsiteX400" fmla="*/ 84754 w 745674"/>
              <a:gd name="connsiteY400" fmla="*/ 126003 h 594073"/>
              <a:gd name="connsiteX401" fmla="*/ 81438 w 745674"/>
              <a:gd name="connsiteY401" fmla="*/ 118178 h 594073"/>
              <a:gd name="connsiteX402" fmla="*/ 79183 w 745674"/>
              <a:gd name="connsiteY402" fmla="*/ 115924 h 594073"/>
              <a:gd name="connsiteX403" fmla="*/ 79183 w 745674"/>
              <a:gd name="connsiteY403" fmla="*/ 114862 h 594073"/>
              <a:gd name="connsiteX404" fmla="*/ 78122 w 745674"/>
              <a:gd name="connsiteY404" fmla="*/ 114862 h 594073"/>
              <a:gd name="connsiteX405" fmla="*/ 78122 w 745674"/>
              <a:gd name="connsiteY405" fmla="*/ 104782 h 594073"/>
              <a:gd name="connsiteX406" fmla="*/ 77061 w 745674"/>
              <a:gd name="connsiteY406" fmla="*/ 103589 h 594073"/>
              <a:gd name="connsiteX407" fmla="*/ 73745 w 745674"/>
              <a:gd name="connsiteY407" fmla="*/ 99079 h 594073"/>
              <a:gd name="connsiteX408" fmla="*/ 73745 w 745674"/>
              <a:gd name="connsiteY408" fmla="*/ 96824 h 594073"/>
              <a:gd name="connsiteX409" fmla="*/ 70429 w 745674"/>
              <a:gd name="connsiteY409" fmla="*/ 85550 h 594073"/>
              <a:gd name="connsiteX410" fmla="*/ 70429 w 745674"/>
              <a:gd name="connsiteY410" fmla="*/ 78785 h 594073"/>
              <a:gd name="connsiteX411" fmla="*/ 67113 w 745674"/>
              <a:gd name="connsiteY411" fmla="*/ 78785 h 594073"/>
              <a:gd name="connsiteX412" fmla="*/ 78387 w 745674"/>
              <a:gd name="connsiteY412" fmla="*/ 61941 h 594073"/>
              <a:gd name="connsiteX413" fmla="*/ 68307 w 745674"/>
              <a:gd name="connsiteY413" fmla="*/ 46158 h 594073"/>
              <a:gd name="connsiteX414" fmla="*/ 67113 w 745674"/>
              <a:gd name="connsiteY414" fmla="*/ 41648 h 594073"/>
              <a:gd name="connsiteX415" fmla="*/ 51330 w 745674"/>
              <a:gd name="connsiteY415" fmla="*/ 25864 h 594073"/>
              <a:gd name="connsiteX416" fmla="*/ 49075 w 745674"/>
              <a:gd name="connsiteY416" fmla="*/ 21355 h 594073"/>
              <a:gd name="connsiteX417" fmla="*/ 46820 w 745674"/>
              <a:gd name="connsiteY417" fmla="*/ 20294 h 594073"/>
              <a:gd name="connsiteX418" fmla="*/ 43504 w 745674"/>
              <a:gd name="connsiteY418" fmla="*/ 21355 h 594073"/>
              <a:gd name="connsiteX419" fmla="*/ 40188 w 745674"/>
              <a:gd name="connsiteY419" fmla="*/ 18039 h 594073"/>
              <a:gd name="connsiteX420" fmla="*/ 41250 w 745674"/>
              <a:gd name="connsiteY420" fmla="*/ 15784 h 594073"/>
              <a:gd name="connsiteX421" fmla="*/ 41250 w 745674"/>
              <a:gd name="connsiteY421" fmla="*/ 13529 h 594073"/>
              <a:gd name="connsiteX422" fmla="*/ 43504 w 745674"/>
              <a:gd name="connsiteY422" fmla="*/ 7959 h 594073"/>
              <a:gd name="connsiteX423" fmla="*/ 41250 w 745674"/>
              <a:gd name="connsiteY423" fmla="*/ 4643 h 594073"/>
              <a:gd name="connsiteX424" fmla="*/ 48014 w 745674"/>
              <a:gd name="connsiteY424" fmla="*/ 1194 h 59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745674" h="594073">
                <a:moveTo>
                  <a:pt x="47218" y="0"/>
                </a:moveTo>
                <a:lnTo>
                  <a:pt x="49473" y="0"/>
                </a:lnTo>
                <a:lnTo>
                  <a:pt x="70827" y="15784"/>
                </a:lnTo>
                <a:lnTo>
                  <a:pt x="79847" y="18039"/>
                </a:lnTo>
                <a:lnTo>
                  <a:pt x="84356" y="16978"/>
                </a:lnTo>
                <a:lnTo>
                  <a:pt x="88866" y="10213"/>
                </a:lnTo>
                <a:lnTo>
                  <a:pt x="93375" y="12468"/>
                </a:lnTo>
                <a:lnTo>
                  <a:pt x="95630" y="11407"/>
                </a:lnTo>
                <a:cubicBezTo>
                  <a:pt x="98548" y="15519"/>
                  <a:pt x="115658" y="27987"/>
                  <a:pt x="120433" y="21488"/>
                </a:cubicBezTo>
                <a:lnTo>
                  <a:pt x="124942" y="22548"/>
                </a:lnTo>
                <a:lnTo>
                  <a:pt x="169906" y="39393"/>
                </a:lnTo>
                <a:lnTo>
                  <a:pt x="194708" y="42709"/>
                </a:lnTo>
                <a:lnTo>
                  <a:pt x="199218" y="22415"/>
                </a:lnTo>
                <a:lnTo>
                  <a:pt x="216063" y="25731"/>
                </a:lnTo>
                <a:lnTo>
                  <a:pt x="238610" y="47086"/>
                </a:lnTo>
                <a:lnTo>
                  <a:pt x="241926" y="44831"/>
                </a:lnTo>
                <a:lnTo>
                  <a:pt x="244181" y="43637"/>
                </a:lnTo>
                <a:lnTo>
                  <a:pt x="246436" y="45892"/>
                </a:lnTo>
                <a:lnTo>
                  <a:pt x="249752" y="48147"/>
                </a:lnTo>
                <a:lnTo>
                  <a:pt x="265536" y="42576"/>
                </a:lnTo>
                <a:lnTo>
                  <a:pt x="266597" y="43637"/>
                </a:lnTo>
                <a:lnTo>
                  <a:pt x="268852" y="42576"/>
                </a:lnTo>
                <a:lnTo>
                  <a:pt x="270045" y="42576"/>
                </a:lnTo>
                <a:lnTo>
                  <a:pt x="270045" y="37006"/>
                </a:lnTo>
                <a:lnTo>
                  <a:pt x="272300" y="34751"/>
                </a:lnTo>
                <a:lnTo>
                  <a:pt x="275616" y="35812"/>
                </a:lnTo>
                <a:lnTo>
                  <a:pt x="276677" y="40322"/>
                </a:lnTo>
                <a:lnTo>
                  <a:pt x="276677" y="43637"/>
                </a:lnTo>
                <a:lnTo>
                  <a:pt x="280125" y="45892"/>
                </a:lnTo>
                <a:lnTo>
                  <a:pt x="281187" y="47086"/>
                </a:lnTo>
                <a:lnTo>
                  <a:pt x="282248" y="49341"/>
                </a:lnTo>
                <a:lnTo>
                  <a:pt x="284503" y="50402"/>
                </a:lnTo>
                <a:lnTo>
                  <a:pt x="286757" y="44831"/>
                </a:lnTo>
                <a:lnTo>
                  <a:pt x="286757" y="38067"/>
                </a:lnTo>
                <a:lnTo>
                  <a:pt x="290206" y="29047"/>
                </a:lnTo>
                <a:lnTo>
                  <a:pt x="295777" y="31303"/>
                </a:lnTo>
                <a:lnTo>
                  <a:pt x="305857" y="38067"/>
                </a:lnTo>
                <a:lnTo>
                  <a:pt x="305857" y="40322"/>
                </a:lnTo>
                <a:lnTo>
                  <a:pt x="313682" y="35812"/>
                </a:lnTo>
                <a:lnTo>
                  <a:pt x="346311" y="13264"/>
                </a:lnTo>
                <a:lnTo>
                  <a:pt x="353075" y="17773"/>
                </a:lnTo>
                <a:lnTo>
                  <a:pt x="352014" y="27854"/>
                </a:lnTo>
                <a:lnTo>
                  <a:pt x="353075" y="27854"/>
                </a:lnTo>
                <a:lnTo>
                  <a:pt x="346311" y="35679"/>
                </a:lnTo>
                <a:lnTo>
                  <a:pt x="344056" y="35679"/>
                </a:lnTo>
                <a:lnTo>
                  <a:pt x="344056" y="43505"/>
                </a:lnTo>
                <a:lnTo>
                  <a:pt x="345117" y="45759"/>
                </a:lnTo>
                <a:lnTo>
                  <a:pt x="347371" y="42443"/>
                </a:lnTo>
                <a:lnTo>
                  <a:pt x="349626" y="41383"/>
                </a:lnTo>
                <a:lnTo>
                  <a:pt x="354136" y="42443"/>
                </a:lnTo>
                <a:lnTo>
                  <a:pt x="357452" y="44699"/>
                </a:lnTo>
                <a:lnTo>
                  <a:pt x="358513" y="46953"/>
                </a:lnTo>
                <a:lnTo>
                  <a:pt x="361829" y="50269"/>
                </a:lnTo>
                <a:lnTo>
                  <a:pt x="374164" y="52524"/>
                </a:lnTo>
                <a:lnTo>
                  <a:pt x="377480" y="51463"/>
                </a:lnTo>
                <a:lnTo>
                  <a:pt x="377480" y="50269"/>
                </a:lnTo>
                <a:lnTo>
                  <a:pt x="383050" y="43505"/>
                </a:lnTo>
                <a:lnTo>
                  <a:pt x="385305" y="42443"/>
                </a:lnTo>
                <a:lnTo>
                  <a:pt x="388621" y="43505"/>
                </a:lnTo>
                <a:lnTo>
                  <a:pt x="389682" y="41250"/>
                </a:lnTo>
                <a:lnTo>
                  <a:pt x="391937" y="41250"/>
                </a:lnTo>
                <a:lnTo>
                  <a:pt x="392998" y="38995"/>
                </a:lnTo>
                <a:lnTo>
                  <a:pt x="394059" y="35547"/>
                </a:lnTo>
                <a:lnTo>
                  <a:pt x="397375" y="37802"/>
                </a:lnTo>
                <a:lnTo>
                  <a:pt x="401885" y="40056"/>
                </a:lnTo>
                <a:lnTo>
                  <a:pt x="407455" y="43372"/>
                </a:lnTo>
                <a:lnTo>
                  <a:pt x="410771" y="42311"/>
                </a:lnTo>
                <a:lnTo>
                  <a:pt x="413026" y="43372"/>
                </a:lnTo>
                <a:lnTo>
                  <a:pt x="420851" y="43372"/>
                </a:lnTo>
                <a:lnTo>
                  <a:pt x="425361" y="45627"/>
                </a:lnTo>
                <a:lnTo>
                  <a:pt x="427616" y="45627"/>
                </a:lnTo>
                <a:lnTo>
                  <a:pt x="427616" y="42311"/>
                </a:lnTo>
                <a:lnTo>
                  <a:pt x="433186" y="38995"/>
                </a:lnTo>
                <a:lnTo>
                  <a:pt x="442206" y="41250"/>
                </a:lnTo>
                <a:lnTo>
                  <a:pt x="447909" y="45759"/>
                </a:lnTo>
                <a:lnTo>
                  <a:pt x="451225" y="46953"/>
                </a:lnTo>
                <a:lnTo>
                  <a:pt x="487169" y="68307"/>
                </a:lnTo>
                <a:lnTo>
                  <a:pt x="493933" y="61543"/>
                </a:lnTo>
                <a:lnTo>
                  <a:pt x="515288" y="73878"/>
                </a:lnTo>
                <a:lnTo>
                  <a:pt x="519797" y="76133"/>
                </a:lnTo>
                <a:lnTo>
                  <a:pt x="520858" y="98681"/>
                </a:lnTo>
                <a:lnTo>
                  <a:pt x="530938" y="112210"/>
                </a:lnTo>
                <a:lnTo>
                  <a:pt x="529878" y="138074"/>
                </a:lnTo>
                <a:lnTo>
                  <a:pt x="536642" y="145899"/>
                </a:lnTo>
                <a:lnTo>
                  <a:pt x="555741" y="132370"/>
                </a:lnTo>
                <a:lnTo>
                  <a:pt x="581605" y="131309"/>
                </a:lnTo>
                <a:lnTo>
                  <a:pt x="588370" y="136880"/>
                </a:lnTo>
                <a:lnTo>
                  <a:pt x="593940" y="137941"/>
                </a:lnTo>
                <a:lnTo>
                  <a:pt x="597256" y="141390"/>
                </a:lnTo>
                <a:lnTo>
                  <a:pt x="602827" y="143644"/>
                </a:lnTo>
                <a:lnTo>
                  <a:pt x="605081" y="146960"/>
                </a:lnTo>
                <a:lnTo>
                  <a:pt x="611846" y="151470"/>
                </a:lnTo>
                <a:lnTo>
                  <a:pt x="615162" y="152530"/>
                </a:lnTo>
                <a:lnTo>
                  <a:pt x="615162" y="149215"/>
                </a:lnTo>
                <a:lnTo>
                  <a:pt x="618478" y="144705"/>
                </a:lnTo>
                <a:lnTo>
                  <a:pt x="610652" y="135686"/>
                </a:lnTo>
                <a:lnTo>
                  <a:pt x="609591" y="133432"/>
                </a:lnTo>
                <a:lnTo>
                  <a:pt x="605081" y="128922"/>
                </a:lnTo>
                <a:lnTo>
                  <a:pt x="605081" y="125606"/>
                </a:lnTo>
                <a:lnTo>
                  <a:pt x="604021" y="121096"/>
                </a:lnTo>
                <a:lnTo>
                  <a:pt x="601766" y="117648"/>
                </a:lnTo>
                <a:lnTo>
                  <a:pt x="605081" y="114332"/>
                </a:lnTo>
                <a:lnTo>
                  <a:pt x="607336" y="114332"/>
                </a:lnTo>
                <a:lnTo>
                  <a:pt x="611846" y="118841"/>
                </a:lnTo>
                <a:lnTo>
                  <a:pt x="615162" y="121096"/>
                </a:lnTo>
                <a:lnTo>
                  <a:pt x="615162" y="122157"/>
                </a:lnTo>
                <a:lnTo>
                  <a:pt x="621926" y="123351"/>
                </a:lnTo>
                <a:lnTo>
                  <a:pt x="624181" y="125606"/>
                </a:lnTo>
                <a:lnTo>
                  <a:pt x="633200" y="126667"/>
                </a:lnTo>
                <a:lnTo>
                  <a:pt x="642220" y="125606"/>
                </a:lnTo>
                <a:lnTo>
                  <a:pt x="648984" y="127860"/>
                </a:lnTo>
                <a:lnTo>
                  <a:pt x="653494" y="131309"/>
                </a:lnTo>
                <a:lnTo>
                  <a:pt x="668083" y="135819"/>
                </a:lnTo>
                <a:lnTo>
                  <a:pt x="683867" y="151603"/>
                </a:lnTo>
                <a:lnTo>
                  <a:pt x="688376" y="162876"/>
                </a:lnTo>
                <a:lnTo>
                  <a:pt x="692886" y="164070"/>
                </a:lnTo>
                <a:lnTo>
                  <a:pt x="701905" y="167386"/>
                </a:lnTo>
                <a:lnTo>
                  <a:pt x="713179" y="171895"/>
                </a:lnTo>
                <a:lnTo>
                  <a:pt x="718750" y="172957"/>
                </a:lnTo>
                <a:lnTo>
                  <a:pt x="721005" y="170702"/>
                </a:lnTo>
                <a:lnTo>
                  <a:pt x="725514" y="172957"/>
                </a:lnTo>
                <a:lnTo>
                  <a:pt x="725514" y="175211"/>
                </a:lnTo>
                <a:lnTo>
                  <a:pt x="731085" y="178527"/>
                </a:lnTo>
                <a:lnTo>
                  <a:pt x="732146" y="177466"/>
                </a:lnTo>
                <a:lnTo>
                  <a:pt x="738910" y="181976"/>
                </a:lnTo>
                <a:lnTo>
                  <a:pt x="741165" y="180915"/>
                </a:lnTo>
                <a:lnTo>
                  <a:pt x="745675" y="184230"/>
                </a:lnTo>
                <a:lnTo>
                  <a:pt x="729891" y="212349"/>
                </a:lnTo>
                <a:cubicBezTo>
                  <a:pt x="719148" y="202534"/>
                  <a:pt x="711985" y="197096"/>
                  <a:pt x="699518" y="187546"/>
                </a:cubicBezTo>
                <a:lnTo>
                  <a:pt x="693947" y="190862"/>
                </a:lnTo>
                <a:lnTo>
                  <a:pt x="682673" y="183037"/>
                </a:lnTo>
                <a:lnTo>
                  <a:pt x="678164" y="180782"/>
                </a:lnTo>
                <a:lnTo>
                  <a:pt x="672593" y="185292"/>
                </a:lnTo>
                <a:lnTo>
                  <a:pt x="661319" y="178527"/>
                </a:lnTo>
                <a:lnTo>
                  <a:pt x="656810" y="177466"/>
                </a:lnTo>
                <a:lnTo>
                  <a:pt x="655748" y="178527"/>
                </a:lnTo>
                <a:lnTo>
                  <a:pt x="650178" y="176273"/>
                </a:lnTo>
                <a:lnTo>
                  <a:pt x="650178" y="178527"/>
                </a:lnTo>
                <a:lnTo>
                  <a:pt x="652432" y="180782"/>
                </a:lnTo>
                <a:lnTo>
                  <a:pt x="652432" y="181843"/>
                </a:lnTo>
                <a:lnTo>
                  <a:pt x="653494" y="181843"/>
                </a:lnTo>
                <a:lnTo>
                  <a:pt x="655748" y="185292"/>
                </a:lnTo>
                <a:lnTo>
                  <a:pt x="659064" y="186353"/>
                </a:lnTo>
                <a:lnTo>
                  <a:pt x="658003" y="190862"/>
                </a:lnTo>
                <a:lnTo>
                  <a:pt x="655748" y="191923"/>
                </a:lnTo>
                <a:lnTo>
                  <a:pt x="655748" y="193118"/>
                </a:lnTo>
                <a:lnTo>
                  <a:pt x="654687" y="193118"/>
                </a:lnTo>
                <a:lnTo>
                  <a:pt x="653494" y="196433"/>
                </a:lnTo>
                <a:lnTo>
                  <a:pt x="652432" y="196433"/>
                </a:lnTo>
                <a:lnTo>
                  <a:pt x="650178" y="197494"/>
                </a:lnTo>
                <a:lnTo>
                  <a:pt x="650178" y="202004"/>
                </a:lnTo>
                <a:lnTo>
                  <a:pt x="648984" y="203197"/>
                </a:lnTo>
                <a:lnTo>
                  <a:pt x="648984" y="207707"/>
                </a:lnTo>
                <a:lnTo>
                  <a:pt x="652432" y="213278"/>
                </a:lnTo>
                <a:lnTo>
                  <a:pt x="651239" y="218981"/>
                </a:lnTo>
                <a:lnTo>
                  <a:pt x="648984" y="221236"/>
                </a:lnTo>
                <a:lnTo>
                  <a:pt x="648984" y="224684"/>
                </a:lnTo>
                <a:lnTo>
                  <a:pt x="651239" y="226939"/>
                </a:lnTo>
                <a:lnTo>
                  <a:pt x="652432" y="229194"/>
                </a:lnTo>
                <a:lnTo>
                  <a:pt x="654687" y="230388"/>
                </a:lnTo>
                <a:lnTo>
                  <a:pt x="656942" y="234897"/>
                </a:lnTo>
                <a:lnTo>
                  <a:pt x="654687" y="237152"/>
                </a:lnTo>
                <a:lnTo>
                  <a:pt x="651239" y="238346"/>
                </a:lnTo>
                <a:lnTo>
                  <a:pt x="652432" y="240600"/>
                </a:lnTo>
                <a:lnTo>
                  <a:pt x="652432" y="242856"/>
                </a:lnTo>
                <a:lnTo>
                  <a:pt x="651239" y="247365"/>
                </a:lnTo>
                <a:lnTo>
                  <a:pt x="646729" y="257445"/>
                </a:lnTo>
                <a:lnTo>
                  <a:pt x="645668" y="259700"/>
                </a:lnTo>
                <a:lnTo>
                  <a:pt x="646729" y="261954"/>
                </a:lnTo>
                <a:lnTo>
                  <a:pt x="643413" y="270974"/>
                </a:lnTo>
                <a:lnTo>
                  <a:pt x="638904" y="270974"/>
                </a:lnTo>
                <a:lnTo>
                  <a:pt x="637842" y="269913"/>
                </a:lnTo>
                <a:lnTo>
                  <a:pt x="635588" y="269913"/>
                </a:lnTo>
                <a:lnTo>
                  <a:pt x="632272" y="272168"/>
                </a:lnTo>
                <a:lnTo>
                  <a:pt x="633333" y="275483"/>
                </a:lnTo>
                <a:lnTo>
                  <a:pt x="631078" y="278799"/>
                </a:lnTo>
                <a:lnTo>
                  <a:pt x="631078" y="281054"/>
                </a:lnTo>
                <a:lnTo>
                  <a:pt x="632272" y="282248"/>
                </a:lnTo>
                <a:lnTo>
                  <a:pt x="632272" y="284503"/>
                </a:lnTo>
                <a:lnTo>
                  <a:pt x="634527" y="289013"/>
                </a:lnTo>
                <a:lnTo>
                  <a:pt x="645801" y="298032"/>
                </a:lnTo>
                <a:lnTo>
                  <a:pt x="644740" y="300286"/>
                </a:lnTo>
                <a:lnTo>
                  <a:pt x="648056" y="304796"/>
                </a:lnTo>
                <a:lnTo>
                  <a:pt x="645801" y="316070"/>
                </a:lnTo>
                <a:lnTo>
                  <a:pt x="643546" y="319386"/>
                </a:lnTo>
                <a:lnTo>
                  <a:pt x="644740" y="330660"/>
                </a:lnTo>
                <a:lnTo>
                  <a:pt x="641291" y="338485"/>
                </a:lnTo>
                <a:lnTo>
                  <a:pt x="636781" y="338485"/>
                </a:lnTo>
                <a:lnTo>
                  <a:pt x="635588" y="336231"/>
                </a:lnTo>
                <a:lnTo>
                  <a:pt x="631078" y="336231"/>
                </a:lnTo>
                <a:lnTo>
                  <a:pt x="626568" y="338485"/>
                </a:lnTo>
                <a:lnTo>
                  <a:pt x="622059" y="339546"/>
                </a:lnTo>
                <a:lnTo>
                  <a:pt x="614233" y="329466"/>
                </a:lnTo>
                <a:lnTo>
                  <a:pt x="606408" y="326150"/>
                </a:lnTo>
                <a:lnTo>
                  <a:pt x="604153" y="323896"/>
                </a:lnTo>
                <a:lnTo>
                  <a:pt x="601898" y="323896"/>
                </a:lnTo>
                <a:lnTo>
                  <a:pt x="594073" y="327212"/>
                </a:lnTo>
                <a:lnTo>
                  <a:pt x="591818" y="327212"/>
                </a:lnTo>
                <a:lnTo>
                  <a:pt x="588502" y="326150"/>
                </a:lnTo>
                <a:lnTo>
                  <a:pt x="583993" y="323896"/>
                </a:lnTo>
                <a:lnTo>
                  <a:pt x="582932" y="320580"/>
                </a:lnTo>
                <a:lnTo>
                  <a:pt x="580677" y="319386"/>
                </a:lnTo>
                <a:lnTo>
                  <a:pt x="577228" y="320580"/>
                </a:lnTo>
                <a:lnTo>
                  <a:pt x="578422" y="322834"/>
                </a:lnTo>
                <a:lnTo>
                  <a:pt x="571658" y="335169"/>
                </a:lnTo>
                <a:lnTo>
                  <a:pt x="571658" y="338618"/>
                </a:lnTo>
                <a:lnTo>
                  <a:pt x="574973" y="338618"/>
                </a:lnTo>
                <a:lnTo>
                  <a:pt x="581738" y="343128"/>
                </a:lnTo>
                <a:lnTo>
                  <a:pt x="582799" y="345382"/>
                </a:lnTo>
                <a:lnTo>
                  <a:pt x="583860" y="346576"/>
                </a:lnTo>
                <a:lnTo>
                  <a:pt x="587176" y="355596"/>
                </a:lnTo>
                <a:lnTo>
                  <a:pt x="586115" y="367931"/>
                </a:lnTo>
                <a:lnTo>
                  <a:pt x="579350" y="365675"/>
                </a:lnTo>
                <a:lnTo>
                  <a:pt x="555741" y="382520"/>
                </a:lnTo>
                <a:lnTo>
                  <a:pt x="552425" y="393794"/>
                </a:lnTo>
                <a:lnTo>
                  <a:pt x="554680" y="394988"/>
                </a:lnTo>
                <a:lnTo>
                  <a:pt x="555741" y="397242"/>
                </a:lnTo>
                <a:lnTo>
                  <a:pt x="563567" y="404007"/>
                </a:lnTo>
                <a:lnTo>
                  <a:pt x="564628" y="400691"/>
                </a:lnTo>
                <a:lnTo>
                  <a:pt x="578157" y="409710"/>
                </a:lnTo>
                <a:lnTo>
                  <a:pt x="581472" y="433320"/>
                </a:lnTo>
                <a:lnTo>
                  <a:pt x="578157" y="435574"/>
                </a:lnTo>
                <a:lnTo>
                  <a:pt x="578157" y="436636"/>
                </a:lnTo>
                <a:lnTo>
                  <a:pt x="584921" y="442206"/>
                </a:lnTo>
                <a:lnTo>
                  <a:pt x="596195" y="448970"/>
                </a:lnTo>
                <a:lnTo>
                  <a:pt x="605214" y="451225"/>
                </a:lnTo>
                <a:lnTo>
                  <a:pt x="605214" y="453480"/>
                </a:lnTo>
                <a:lnTo>
                  <a:pt x="607469" y="455735"/>
                </a:lnTo>
                <a:lnTo>
                  <a:pt x="609724" y="459184"/>
                </a:lnTo>
                <a:lnTo>
                  <a:pt x="607469" y="465947"/>
                </a:lnTo>
                <a:lnTo>
                  <a:pt x="602959" y="472712"/>
                </a:lnTo>
                <a:lnTo>
                  <a:pt x="602959" y="477222"/>
                </a:lnTo>
                <a:lnTo>
                  <a:pt x="601898" y="479476"/>
                </a:lnTo>
                <a:lnTo>
                  <a:pt x="602959" y="482792"/>
                </a:lnTo>
                <a:lnTo>
                  <a:pt x="605214" y="485047"/>
                </a:lnTo>
                <a:lnTo>
                  <a:pt x="605214" y="487302"/>
                </a:lnTo>
                <a:lnTo>
                  <a:pt x="600705" y="491811"/>
                </a:lnTo>
                <a:lnTo>
                  <a:pt x="595134" y="494066"/>
                </a:lnTo>
                <a:lnTo>
                  <a:pt x="591818" y="494066"/>
                </a:lnTo>
                <a:lnTo>
                  <a:pt x="587308" y="496321"/>
                </a:lnTo>
                <a:lnTo>
                  <a:pt x="577228" y="490750"/>
                </a:lnTo>
                <a:lnTo>
                  <a:pt x="573913" y="490750"/>
                </a:lnTo>
                <a:lnTo>
                  <a:pt x="568342" y="487434"/>
                </a:lnTo>
                <a:lnTo>
                  <a:pt x="569403" y="485180"/>
                </a:lnTo>
                <a:lnTo>
                  <a:pt x="567148" y="480670"/>
                </a:lnTo>
                <a:lnTo>
                  <a:pt x="561577" y="478415"/>
                </a:lnTo>
                <a:lnTo>
                  <a:pt x="558261" y="479609"/>
                </a:lnTo>
                <a:lnTo>
                  <a:pt x="541417" y="497647"/>
                </a:lnTo>
                <a:lnTo>
                  <a:pt x="541417" y="500963"/>
                </a:lnTo>
                <a:lnTo>
                  <a:pt x="532398" y="496454"/>
                </a:lnTo>
                <a:lnTo>
                  <a:pt x="529082" y="497647"/>
                </a:lnTo>
                <a:lnTo>
                  <a:pt x="517808" y="495393"/>
                </a:lnTo>
                <a:lnTo>
                  <a:pt x="522317" y="503218"/>
                </a:lnTo>
                <a:lnTo>
                  <a:pt x="520062" y="505473"/>
                </a:lnTo>
                <a:lnTo>
                  <a:pt x="512237" y="529082"/>
                </a:lnTo>
                <a:lnTo>
                  <a:pt x="506534" y="534653"/>
                </a:lnTo>
                <a:lnTo>
                  <a:pt x="480670" y="527889"/>
                </a:lnTo>
                <a:lnTo>
                  <a:pt x="478415" y="535714"/>
                </a:lnTo>
                <a:lnTo>
                  <a:pt x="457061" y="535714"/>
                </a:lnTo>
                <a:lnTo>
                  <a:pt x="457061" y="544733"/>
                </a:lnTo>
                <a:lnTo>
                  <a:pt x="461571" y="548049"/>
                </a:lnTo>
                <a:lnTo>
                  <a:pt x="457061" y="550304"/>
                </a:lnTo>
                <a:lnTo>
                  <a:pt x="453745" y="548049"/>
                </a:lnTo>
                <a:lnTo>
                  <a:pt x="451490" y="546988"/>
                </a:lnTo>
                <a:lnTo>
                  <a:pt x="440216" y="551497"/>
                </a:lnTo>
                <a:lnTo>
                  <a:pt x="437962" y="553752"/>
                </a:lnTo>
                <a:lnTo>
                  <a:pt x="446981" y="565026"/>
                </a:lnTo>
                <a:lnTo>
                  <a:pt x="444726" y="565026"/>
                </a:lnTo>
                <a:lnTo>
                  <a:pt x="444726" y="566088"/>
                </a:lnTo>
                <a:lnTo>
                  <a:pt x="448174" y="569403"/>
                </a:lnTo>
                <a:lnTo>
                  <a:pt x="443665" y="574974"/>
                </a:lnTo>
                <a:lnTo>
                  <a:pt x="441410" y="588503"/>
                </a:lnTo>
                <a:lnTo>
                  <a:pt x="434646" y="594073"/>
                </a:lnTo>
                <a:cubicBezTo>
                  <a:pt x="425892" y="589431"/>
                  <a:pt x="419392" y="580943"/>
                  <a:pt x="409843" y="577228"/>
                </a:cubicBezTo>
                <a:lnTo>
                  <a:pt x="408782" y="578423"/>
                </a:lnTo>
                <a:lnTo>
                  <a:pt x="408782" y="570597"/>
                </a:lnTo>
                <a:lnTo>
                  <a:pt x="411036" y="567148"/>
                </a:lnTo>
                <a:lnTo>
                  <a:pt x="409975" y="563832"/>
                </a:lnTo>
                <a:lnTo>
                  <a:pt x="406659" y="559323"/>
                </a:lnTo>
                <a:lnTo>
                  <a:pt x="406659" y="554813"/>
                </a:lnTo>
                <a:lnTo>
                  <a:pt x="401089" y="546988"/>
                </a:lnTo>
                <a:lnTo>
                  <a:pt x="397773" y="544733"/>
                </a:lnTo>
                <a:lnTo>
                  <a:pt x="396712" y="541417"/>
                </a:lnTo>
                <a:lnTo>
                  <a:pt x="385438" y="529082"/>
                </a:lnTo>
                <a:lnTo>
                  <a:pt x="382122" y="526827"/>
                </a:lnTo>
                <a:lnTo>
                  <a:pt x="364084" y="507728"/>
                </a:lnTo>
                <a:lnTo>
                  <a:pt x="347239" y="481864"/>
                </a:lnTo>
                <a:lnTo>
                  <a:pt x="344984" y="477355"/>
                </a:lnTo>
                <a:lnTo>
                  <a:pt x="340475" y="471783"/>
                </a:lnTo>
                <a:lnTo>
                  <a:pt x="333710" y="459448"/>
                </a:lnTo>
                <a:lnTo>
                  <a:pt x="326946" y="460510"/>
                </a:lnTo>
                <a:lnTo>
                  <a:pt x="321375" y="474039"/>
                </a:lnTo>
                <a:lnTo>
                  <a:pt x="316866" y="476293"/>
                </a:lnTo>
                <a:lnTo>
                  <a:pt x="314611" y="475232"/>
                </a:lnTo>
                <a:lnTo>
                  <a:pt x="312356" y="477487"/>
                </a:lnTo>
                <a:lnTo>
                  <a:pt x="306785" y="478548"/>
                </a:lnTo>
                <a:lnTo>
                  <a:pt x="298960" y="485312"/>
                </a:lnTo>
                <a:lnTo>
                  <a:pt x="295644" y="485312"/>
                </a:lnTo>
                <a:lnTo>
                  <a:pt x="295644" y="487567"/>
                </a:lnTo>
                <a:lnTo>
                  <a:pt x="293389" y="487567"/>
                </a:lnTo>
                <a:lnTo>
                  <a:pt x="291134" y="489822"/>
                </a:lnTo>
                <a:lnTo>
                  <a:pt x="290073" y="492077"/>
                </a:lnTo>
                <a:lnTo>
                  <a:pt x="288879" y="492077"/>
                </a:lnTo>
                <a:lnTo>
                  <a:pt x="286625" y="493138"/>
                </a:lnTo>
                <a:lnTo>
                  <a:pt x="286625" y="496454"/>
                </a:lnTo>
                <a:lnTo>
                  <a:pt x="285563" y="499902"/>
                </a:lnTo>
                <a:lnTo>
                  <a:pt x="283309" y="499902"/>
                </a:lnTo>
                <a:lnTo>
                  <a:pt x="281054" y="497647"/>
                </a:lnTo>
                <a:lnTo>
                  <a:pt x="278799" y="499902"/>
                </a:lnTo>
                <a:lnTo>
                  <a:pt x="267525" y="484118"/>
                </a:lnTo>
                <a:lnTo>
                  <a:pt x="265270" y="485312"/>
                </a:lnTo>
                <a:lnTo>
                  <a:pt x="258506" y="486374"/>
                </a:lnTo>
                <a:lnTo>
                  <a:pt x="256251" y="485312"/>
                </a:lnTo>
                <a:lnTo>
                  <a:pt x="240468" y="481997"/>
                </a:lnTo>
                <a:lnTo>
                  <a:pt x="233703" y="479742"/>
                </a:lnTo>
                <a:lnTo>
                  <a:pt x="190995" y="469662"/>
                </a:lnTo>
                <a:lnTo>
                  <a:pt x="188740" y="470723"/>
                </a:lnTo>
                <a:lnTo>
                  <a:pt x="186485" y="457194"/>
                </a:lnTo>
                <a:lnTo>
                  <a:pt x="184230" y="449368"/>
                </a:lnTo>
                <a:lnTo>
                  <a:pt x="175211" y="444859"/>
                </a:lnTo>
                <a:lnTo>
                  <a:pt x="162876" y="433584"/>
                </a:lnTo>
                <a:lnTo>
                  <a:pt x="147092" y="405466"/>
                </a:lnTo>
                <a:lnTo>
                  <a:pt x="130248" y="390876"/>
                </a:lnTo>
                <a:lnTo>
                  <a:pt x="127993" y="385306"/>
                </a:lnTo>
                <a:lnTo>
                  <a:pt x="117913" y="376287"/>
                </a:lnTo>
                <a:lnTo>
                  <a:pt x="110087" y="366206"/>
                </a:lnTo>
                <a:lnTo>
                  <a:pt x="95497" y="356126"/>
                </a:lnTo>
                <a:lnTo>
                  <a:pt x="93242" y="356126"/>
                </a:lnTo>
                <a:lnTo>
                  <a:pt x="89927" y="353871"/>
                </a:lnTo>
                <a:lnTo>
                  <a:pt x="80908" y="353871"/>
                </a:lnTo>
                <a:lnTo>
                  <a:pt x="53850" y="339281"/>
                </a:lnTo>
                <a:lnTo>
                  <a:pt x="49340" y="340342"/>
                </a:lnTo>
                <a:lnTo>
                  <a:pt x="39260" y="334772"/>
                </a:lnTo>
                <a:lnTo>
                  <a:pt x="39260" y="328007"/>
                </a:lnTo>
                <a:lnTo>
                  <a:pt x="35944" y="322437"/>
                </a:lnTo>
                <a:lnTo>
                  <a:pt x="35944" y="319121"/>
                </a:lnTo>
                <a:lnTo>
                  <a:pt x="34883" y="317927"/>
                </a:lnTo>
                <a:lnTo>
                  <a:pt x="34883" y="315672"/>
                </a:lnTo>
                <a:lnTo>
                  <a:pt x="28119" y="317927"/>
                </a:lnTo>
                <a:lnTo>
                  <a:pt x="24670" y="314611"/>
                </a:lnTo>
                <a:lnTo>
                  <a:pt x="22415" y="314611"/>
                </a:lnTo>
                <a:lnTo>
                  <a:pt x="5571" y="300021"/>
                </a:lnTo>
                <a:lnTo>
                  <a:pt x="1061" y="287686"/>
                </a:lnTo>
                <a:lnTo>
                  <a:pt x="0" y="285431"/>
                </a:lnTo>
                <a:lnTo>
                  <a:pt x="7825" y="268586"/>
                </a:lnTo>
                <a:lnTo>
                  <a:pt x="10080" y="264077"/>
                </a:lnTo>
                <a:lnTo>
                  <a:pt x="10080" y="261822"/>
                </a:lnTo>
                <a:lnTo>
                  <a:pt x="8887" y="260761"/>
                </a:lnTo>
                <a:lnTo>
                  <a:pt x="8887" y="246172"/>
                </a:lnTo>
                <a:lnTo>
                  <a:pt x="12335" y="236091"/>
                </a:lnTo>
                <a:lnTo>
                  <a:pt x="23609" y="226011"/>
                </a:lnTo>
                <a:lnTo>
                  <a:pt x="29180" y="232775"/>
                </a:lnTo>
                <a:lnTo>
                  <a:pt x="30374" y="232775"/>
                </a:lnTo>
                <a:lnTo>
                  <a:pt x="31434" y="231714"/>
                </a:lnTo>
                <a:lnTo>
                  <a:pt x="35944" y="233969"/>
                </a:lnTo>
                <a:lnTo>
                  <a:pt x="35944" y="229459"/>
                </a:lnTo>
                <a:lnTo>
                  <a:pt x="34883" y="228398"/>
                </a:lnTo>
                <a:lnTo>
                  <a:pt x="33822" y="226144"/>
                </a:lnTo>
                <a:lnTo>
                  <a:pt x="34883" y="222695"/>
                </a:lnTo>
                <a:lnTo>
                  <a:pt x="34883" y="218185"/>
                </a:lnTo>
                <a:lnTo>
                  <a:pt x="37138" y="212615"/>
                </a:lnTo>
                <a:lnTo>
                  <a:pt x="36077" y="209166"/>
                </a:lnTo>
                <a:lnTo>
                  <a:pt x="39393" y="204657"/>
                </a:lnTo>
                <a:lnTo>
                  <a:pt x="38332" y="197892"/>
                </a:lnTo>
                <a:lnTo>
                  <a:pt x="33822" y="193382"/>
                </a:lnTo>
                <a:lnTo>
                  <a:pt x="34883" y="191128"/>
                </a:lnTo>
                <a:lnTo>
                  <a:pt x="32628" y="190066"/>
                </a:lnTo>
                <a:lnTo>
                  <a:pt x="31567" y="190066"/>
                </a:lnTo>
                <a:lnTo>
                  <a:pt x="30506" y="189005"/>
                </a:lnTo>
                <a:lnTo>
                  <a:pt x="32761" y="182241"/>
                </a:lnTo>
                <a:lnTo>
                  <a:pt x="35016" y="178926"/>
                </a:lnTo>
                <a:lnTo>
                  <a:pt x="35016" y="169906"/>
                </a:lnTo>
                <a:lnTo>
                  <a:pt x="37270" y="169906"/>
                </a:lnTo>
                <a:lnTo>
                  <a:pt x="39525" y="172161"/>
                </a:lnTo>
                <a:lnTo>
                  <a:pt x="40586" y="172161"/>
                </a:lnTo>
                <a:lnTo>
                  <a:pt x="40586" y="173354"/>
                </a:lnTo>
                <a:lnTo>
                  <a:pt x="41648" y="173354"/>
                </a:lnTo>
                <a:lnTo>
                  <a:pt x="43902" y="168845"/>
                </a:lnTo>
                <a:lnTo>
                  <a:pt x="47218" y="167651"/>
                </a:lnTo>
                <a:lnTo>
                  <a:pt x="46157" y="164335"/>
                </a:lnTo>
                <a:lnTo>
                  <a:pt x="48412" y="161019"/>
                </a:lnTo>
                <a:lnTo>
                  <a:pt x="45096" y="157571"/>
                </a:lnTo>
                <a:lnTo>
                  <a:pt x="41780" y="157571"/>
                </a:lnTo>
                <a:lnTo>
                  <a:pt x="35016" y="148552"/>
                </a:lnTo>
                <a:lnTo>
                  <a:pt x="35016" y="144042"/>
                </a:lnTo>
                <a:lnTo>
                  <a:pt x="38332" y="140727"/>
                </a:lnTo>
                <a:lnTo>
                  <a:pt x="35016" y="137411"/>
                </a:lnTo>
                <a:lnTo>
                  <a:pt x="31700" y="132901"/>
                </a:lnTo>
                <a:lnTo>
                  <a:pt x="28384" y="131707"/>
                </a:lnTo>
                <a:lnTo>
                  <a:pt x="49738" y="119372"/>
                </a:lnTo>
                <a:lnTo>
                  <a:pt x="46422" y="114862"/>
                </a:lnTo>
                <a:lnTo>
                  <a:pt x="53187" y="110353"/>
                </a:lnTo>
                <a:lnTo>
                  <a:pt x="56503" y="113668"/>
                </a:lnTo>
                <a:lnTo>
                  <a:pt x="64328" y="128259"/>
                </a:lnTo>
                <a:lnTo>
                  <a:pt x="66583" y="133829"/>
                </a:lnTo>
                <a:lnTo>
                  <a:pt x="67777" y="136084"/>
                </a:lnTo>
                <a:lnTo>
                  <a:pt x="79050" y="136084"/>
                </a:lnTo>
                <a:lnTo>
                  <a:pt x="81305" y="139400"/>
                </a:lnTo>
                <a:lnTo>
                  <a:pt x="85815" y="140594"/>
                </a:lnTo>
                <a:lnTo>
                  <a:pt x="85815" y="129319"/>
                </a:lnTo>
                <a:lnTo>
                  <a:pt x="84754" y="126003"/>
                </a:lnTo>
                <a:lnTo>
                  <a:pt x="81438" y="118178"/>
                </a:lnTo>
                <a:lnTo>
                  <a:pt x="79183" y="115924"/>
                </a:lnTo>
                <a:lnTo>
                  <a:pt x="79183" y="114862"/>
                </a:lnTo>
                <a:lnTo>
                  <a:pt x="78122" y="114862"/>
                </a:lnTo>
                <a:lnTo>
                  <a:pt x="78122" y="104782"/>
                </a:lnTo>
                <a:lnTo>
                  <a:pt x="77061" y="103589"/>
                </a:lnTo>
                <a:lnTo>
                  <a:pt x="73745" y="99079"/>
                </a:lnTo>
                <a:lnTo>
                  <a:pt x="73745" y="96824"/>
                </a:lnTo>
                <a:lnTo>
                  <a:pt x="70429" y="85550"/>
                </a:lnTo>
                <a:lnTo>
                  <a:pt x="70429" y="78785"/>
                </a:lnTo>
                <a:lnTo>
                  <a:pt x="67113" y="78785"/>
                </a:lnTo>
                <a:lnTo>
                  <a:pt x="78387" y="61941"/>
                </a:lnTo>
                <a:lnTo>
                  <a:pt x="68307" y="46158"/>
                </a:lnTo>
                <a:lnTo>
                  <a:pt x="67113" y="41648"/>
                </a:lnTo>
                <a:lnTo>
                  <a:pt x="51330" y="25864"/>
                </a:lnTo>
                <a:lnTo>
                  <a:pt x="49075" y="21355"/>
                </a:lnTo>
                <a:lnTo>
                  <a:pt x="46820" y="20294"/>
                </a:lnTo>
                <a:lnTo>
                  <a:pt x="43504" y="21355"/>
                </a:lnTo>
                <a:lnTo>
                  <a:pt x="40188" y="18039"/>
                </a:lnTo>
                <a:lnTo>
                  <a:pt x="41250" y="15784"/>
                </a:lnTo>
                <a:lnTo>
                  <a:pt x="41250" y="13529"/>
                </a:lnTo>
                <a:lnTo>
                  <a:pt x="43504" y="7959"/>
                </a:lnTo>
                <a:lnTo>
                  <a:pt x="41250" y="4643"/>
                </a:lnTo>
                <a:lnTo>
                  <a:pt x="48014" y="1194"/>
                </a:lnTo>
              </a:path>
            </a:pathLst>
          </a:custGeom>
          <a:solidFill>
            <a:schemeClr val="bg1">
              <a:lumMod val="85000"/>
            </a:schemeClr>
          </a:solidFill>
          <a:ln w="13251" cap="flat">
            <a:noFill/>
            <a:prstDash val="solid"/>
            <a:miter/>
          </a:ln>
        </p:spPr>
        <p:txBody>
          <a:bodyPr rtlCol="0" anchor="ctr"/>
          <a:lstStyle/>
          <a:p>
            <a:endParaRPr lang="en-FI" sz="816"/>
          </a:p>
        </p:txBody>
      </p:sp>
      <p:sp>
        <p:nvSpPr>
          <p:cNvPr id="1509" name="Freeform: Shape 1508">
            <a:extLst>
              <a:ext uri="{FF2B5EF4-FFF2-40B4-BE49-F238E27FC236}">
                <a16:creationId xmlns:a16="http://schemas.microsoft.com/office/drawing/2014/main" id="{737651F8-C88A-F929-4A19-24CF64DD0421}"/>
              </a:ext>
            </a:extLst>
          </p:cNvPr>
          <p:cNvSpPr/>
          <p:nvPr/>
        </p:nvSpPr>
        <p:spPr>
          <a:xfrm>
            <a:off x="4820750" y="4545565"/>
            <a:ext cx="179463" cy="193241"/>
          </a:xfrm>
          <a:custGeom>
            <a:avLst/>
            <a:gdLst>
              <a:gd name="connsiteX0" fmla="*/ 204125 w 395650"/>
              <a:gd name="connsiteY0" fmla="*/ 19232 h 426024"/>
              <a:gd name="connsiteX1" fmla="*/ 206380 w 395650"/>
              <a:gd name="connsiteY1" fmla="*/ 19232 h 426024"/>
              <a:gd name="connsiteX2" fmla="*/ 207441 w 395650"/>
              <a:gd name="connsiteY2" fmla="*/ 20426 h 426024"/>
              <a:gd name="connsiteX3" fmla="*/ 209696 w 395650"/>
              <a:gd name="connsiteY3" fmla="*/ 23741 h 426024"/>
              <a:gd name="connsiteX4" fmla="*/ 211951 w 395650"/>
              <a:gd name="connsiteY4" fmla="*/ 25997 h 426024"/>
              <a:gd name="connsiteX5" fmla="*/ 211951 w 395650"/>
              <a:gd name="connsiteY5" fmla="*/ 28251 h 426024"/>
              <a:gd name="connsiteX6" fmla="*/ 216461 w 395650"/>
              <a:gd name="connsiteY6" fmla="*/ 32760 h 426024"/>
              <a:gd name="connsiteX7" fmla="*/ 217654 w 395650"/>
              <a:gd name="connsiteY7" fmla="*/ 32760 h 426024"/>
              <a:gd name="connsiteX8" fmla="*/ 217654 w 395650"/>
              <a:gd name="connsiteY8" fmla="*/ 31567 h 426024"/>
              <a:gd name="connsiteX9" fmla="*/ 218715 w 395650"/>
              <a:gd name="connsiteY9" fmla="*/ 28251 h 426024"/>
              <a:gd name="connsiteX10" fmla="*/ 218715 w 395650"/>
              <a:gd name="connsiteY10" fmla="*/ 25997 h 426024"/>
              <a:gd name="connsiteX11" fmla="*/ 219777 w 395650"/>
              <a:gd name="connsiteY11" fmla="*/ 25997 h 426024"/>
              <a:gd name="connsiteX12" fmla="*/ 219777 w 395650"/>
              <a:gd name="connsiteY12" fmla="*/ 24803 h 426024"/>
              <a:gd name="connsiteX13" fmla="*/ 220970 w 395650"/>
              <a:gd name="connsiteY13" fmla="*/ 24803 h 426024"/>
              <a:gd name="connsiteX14" fmla="*/ 220970 w 395650"/>
              <a:gd name="connsiteY14" fmla="*/ 22548 h 426024"/>
              <a:gd name="connsiteX15" fmla="*/ 223225 w 395650"/>
              <a:gd name="connsiteY15" fmla="*/ 20294 h 426024"/>
              <a:gd name="connsiteX16" fmla="*/ 218715 w 395650"/>
              <a:gd name="connsiteY16" fmla="*/ 13529 h 426024"/>
              <a:gd name="connsiteX17" fmla="*/ 217654 w 395650"/>
              <a:gd name="connsiteY17" fmla="*/ 9019 h 426024"/>
              <a:gd name="connsiteX18" fmla="*/ 217654 w 395650"/>
              <a:gd name="connsiteY18" fmla="*/ 7958 h 426024"/>
              <a:gd name="connsiteX19" fmla="*/ 218715 w 395650"/>
              <a:gd name="connsiteY19" fmla="*/ 6765 h 426024"/>
              <a:gd name="connsiteX20" fmla="*/ 222031 w 395650"/>
              <a:gd name="connsiteY20" fmla="*/ 6765 h 426024"/>
              <a:gd name="connsiteX21" fmla="*/ 227602 w 395650"/>
              <a:gd name="connsiteY21" fmla="*/ 0 h 426024"/>
              <a:gd name="connsiteX22" fmla="*/ 230918 w 395650"/>
              <a:gd name="connsiteY22" fmla="*/ 3316 h 426024"/>
              <a:gd name="connsiteX23" fmla="*/ 230918 w 395650"/>
              <a:gd name="connsiteY23" fmla="*/ 11142 h 426024"/>
              <a:gd name="connsiteX24" fmla="*/ 229724 w 395650"/>
              <a:gd name="connsiteY24" fmla="*/ 12335 h 426024"/>
              <a:gd name="connsiteX25" fmla="*/ 229724 w 395650"/>
              <a:gd name="connsiteY25" fmla="*/ 14590 h 426024"/>
              <a:gd name="connsiteX26" fmla="*/ 230918 w 395650"/>
              <a:gd name="connsiteY26" fmla="*/ 15651 h 426024"/>
              <a:gd name="connsiteX27" fmla="*/ 230918 w 395650"/>
              <a:gd name="connsiteY27" fmla="*/ 16712 h 426024"/>
              <a:gd name="connsiteX28" fmla="*/ 231979 w 395650"/>
              <a:gd name="connsiteY28" fmla="*/ 18967 h 426024"/>
              <a:gd name="connsiteX29" fmla="*/ 231979 w 395650"/>
              <a:gd name="connsiteY29" fmla="*/ 23477 h 426024"/>
              <a:gd name="connsiteX30" fmla="*/ 246569 w 395650"/>
              <a:gd name="connsiteY30" fmla="*/ 29047 h 426024"/>
              <a:gd name="connsiteX31" fmla="*/ 246569 w 395650"/>
              <a:gd name="connsiteY31" fmla="*/ 31302 h 426024"/>
              <a:gd name="connsiteX32" fmla="*/ 247630 w 395650"/>
              <a:gd name="connsiteY32" fmla="*/ 31302 h 426024"/>
              <a:gd name="connsiteX33" fmla="*/ 249885 w 395650"/>
              <a:gd name="connsiteY33" fmla="*/ 32496 h 426024"/>
              <a:gd name="connsiteX34" fmla="*/ 249885 w 395650"/>
              <a:gd name="connsiteY34" fmla="*/ 33557 h 426024"/>
              <a:gd name="connsiteX35" fmla="*/ 250945 w 395650"/>
              <a:gd name="connsiteY35" fmla="*/ 34618 h 426024"/>
              <a:gd name="connsiteX36" fmla="*/ 252007 w 395650"/>
              <a:gd name="connsiteY36" fmla="*/ 38066 h 426024"/>
              <a:gd name="connsiteX37" fmla="*/ 263281 w 395650"/>
              <a:gd name="connsiteY37" fmla="*/ 35812 h 426024"/>
              <a:gd name="connsiteX38" fmla="*/ 275616 w 395650"/>
              <a:gd name="connsiteY38" fmla="*/ 39128 h 426024"/>
              <a:gd name="connsiteX39" fmla="*/ 276677 w 395650"/>
              <a:gd name="connsiteY39" fmla="*/ 40321 h 426024"/>
              <a:gd name="connsiteX40" fmla="*/ 279993 w 395650"/>
              <a:gd name="connsiteY40" fmla="*/ 42576 h 426024"/>
              <a:gd name="connsiteX41" fmla="*/ 281054 w 395650"/>
              <a:gd name="connsiteY41" fmla="*/ 43637 h 426024"/>
              <a:gd name="connsiteX42" fmla="*/ 282115 w 395650"/>
              <a:gd name="connsiteY42" fmla="*/ 45892 h 426024"/>
              <a:gd name="connsiteX43" fmla="*/ 282115 w 395650"/>
              <a:gd name="connsiteY43" fmla="*/ 49208 h 426024"/>
              <a:gd name="connsiteX44" fmla="*/ 283308 w 395650"/>
              <a:gd name="connsiteY44" fmla="*/ 49208 h 426024"/>
              <a:gd name="connsiteX45" fmla="*/ 283308 w 395650"/>
              <a:gd name="connsiteY45" fmla="*/ 50401 h 426024"/>
              <a:gd name="connsiteX46" fmla="*/ 286624 w 395650"/>
              <a:gd name="connsiteY46" fmla="*/ 51463 h 426024"/>
              <a:gd name="connsiteX47" fmla="*/ 291134 w 395650"/>
              <a:gd name="connsiteY47" fmla="*/ 55972 h 426024"/>
              <a:gd name="connsiteX48" fmla="*/ 305724 w 395650"/>
              <a:gd name="connsiteY48" fmla="*/ 63797 h 426024"/>
              <a:gd name="connsiteX49" fmla="*/ 312488 w 395650"/>
              <a:gd name="connsiteY49" fmla="*/ 79581 h 426024"/>
              <a:gd name="connsiteX50" fmla="*/ 312488 w 395650"/>
              <a:gd name="connsiteY50" fmla="*/ 81836 h 426024"/>
              <a:gd name="connsiteX51" fmla="*/ 313549 w 395650"/>
              <a:gd name="connsiteY51" fmla="*/ 81836 h 426024"/>
              <a:gd name="connsiteX52" fmla="*/ 313549 w 395650"/>
              <a:gd name="connsiteY52" fmla="*/ 86346 h 426024"/>
              <a:gd name="connsiteX53" fmla="*/ 312488 w 395650"/>
              <a:gd name="connsiteY53" fmla="*/ 86346 h 426024"/>
              <a:gd name="connsiteX54" fmla="*/ 312488 w 395650"/>
              <a:gd name="connsiteY54" fmla="*/ 87407 h 426024"/>
              <a:gd name="connsiteX55" fmla="*/ 313549 w 395650"/>
              <a:gd name="connsiteY55" fmla="*/ 89661 h 426024"/>
              <a:gd name="connsiteX56" fmla="*/ 313549 w 395650"/>
              <a:gd name="connsiteY56" fmla="*/ 91916 h 426024"/>
              <a:gd name="connsiteX57" fmla="*/ 314743 w 395650"/>
              <a:gd name="connsiteY57" fmla="*/ 91916 h 426024"/>
              <a:gd name="connsiteX58" fmla="*/ 314743 w 395650"/>
              <a:gd name="connsiteY58" fmla="*/ 94171 h 426024"/>
              <a:gd name="connsiteX59" fmla="*/ 313549 w 395650"/>
              <a:gd name="connsiteY59" fmla="*/ 95232 h 426024"/>
              <a:gd name="connsiteX60" fmla="*/ 313549 w 395650"/>
              <a:gd name="connsiteY60" fmla="*/ 105312 h 426024"/>
              <a:gd name="connsiteX61" fmla="*/ 310233 w 395650"/>
              <a:gd name="connsiteY61" fmla="*/ 105312 h 426024"/>
              <a:gd name="connsiteX62" fmla="*/ 309172 w 395650"/>
              <a:gd name="connsiteY62" fmla="*/ 104251 h 426024"/>
              <a:gd name="connsiteX63" fmla="*/ 307979 w 395650"/>
              <a:gd name="connsiteY63" fmla="*/ 104251 h 426024"/>
              <a:gd name="connsiteX64" fmla="*/ 306918 w 395650"/>
              <a:gd name="connsiteY64" fmla="*/ 105312 h 426024"/>
              <a:gd name="connsiteX65" fmla="*/ 306918 w 395650"/>
              <a:gd name="connsiteY65" fmla="*/ 107567 h 426024"/>
              <a:gd name="connsiteX66" fmla="*/ 307979 w 395650"/>
              <a:gd name="connsiteY66" fmla="*/ 108628 h 426024"/>
              <a:gd name="connsiteX67" fmla="*/ 307979 w 395650"/>
              <a:gd name="connsiteY67" fmla="*/ 112077 h 426024"/>
              <a:gd name="connsiteX68" fmla="*/ 306918 w 395650"/>
              <a:gd name="connsiteY68" fmla="*/ 114331 h 426024"/>
              <a:gd name="connsiteX69" fmla="*/ 306918 w 395650"/>
              <a:gd name="connsiteY69" fmla="*/ 115393 h 426024"/>
              <a:gd name="connsiteX70" fmla="*/ 305724 w 395650"/>
              <a:gd name="connsiteY70" fmla="*/ 116586 h 426024"/>
              <a:gd name="connsiteX71" fmla="*/ 305724 w 395650"/>
              <a:gd name="connsiteY71" fmla="*/ 118841 h 426024"/>
              <a:gd name="connsiteX72" fmla="*/ 305724 w 395650"/>
              <a:gd name="connsiteY72" fmla="*/ 117780 h 426024"/>
              <a:gd name="connsiteX73" fmla="*/ 304663 w 395650"/>
              <a:gd name="connsiteY73" fmla="*/ 118841 h 426024"/>
              <a:gd name="connsiteX74" fmla="*/ 304663 w 395650"/>
              <a:gd name="connsiteY74" fmla="*/ 122289 h 426024"/>
              <a:gd name="connsiteX75" fmla="*/ 303602 w 395650"/>
              <a:gd name="connsiteY75" fmla="*/ 122289 h 426024"/>
              <a:gd name="connsiteX76" fmla="*/ 302541 w 395650"/>
              <a:gd name="connsiteY76" fmla="*/ 125605 h 426024"/>
              <a:gd name="connsiteX77" fmla="*/ 302541 w 395650"/>
              <a:gd name="connsiteY77" fmla="*/ 127860 h 426024"/>
              <a:gd name="connsiteX78" fmla="*/ 303602 w 395650"/>
              <a:gd name="connsiteY78" fmla="*/ 127860 h 426024"/>
              <a:gd name="connsiteX79" fmla="*/ 303602 w 395650"/>
              <a:gd name="connsiteY79" fmla="*/ 128921 h 426024"/>
              <a:gd name="connsiteX80" fmla="*/ 302541 w 395650"/>
              <a:gd name="connsiteY80" fmla="*/ 128921 h 426024"/>
              <a:gd name="connsiteX81" fmla="*/ 302541 w 395650"/>
              <a:gd name="connsiteY81" fmla="*/ 131176 h 426024"/>
              <a:gd name="connsiteX82" fmla="*/ 303602 w 395650"/>
              <a:gd name="connsiteY82" fmla="*/ 133431 h 426024"/>
              <a:gd name="connsiteX83" fmla="*/ 303602 w 395650"/>
              <a:gd name="connsiteY83" fmla="*/ 134625 h 426024"/>
              <a:gd name="connsiteX84" fmla="*/ 302541 w 395650"/>
              <a:gd name="connsiteY84" fmla="*/ 136880 h 426024"/>
              <a:gd name="connsiteX85" fmla="*/ 302541 w 395650"/>
              <a:gd name="connsiteY85" fmla="*/ 135818 h 426024"/>
              <a:gd name="connsiteX86" fmla="*/ 301479 w 395650"/>
              <a:gd name="connsiteY86" fmla="*/ 134757 h 426024"/>
              <a:gd name="connsiteX87" fmla="*/ 300286 w 395650"/>
              <a:gd name="connsiteY87" fmla="*/ 134757 h 426024"/>
              <a:gd name="connsiteX88" fmla="*/ 300286 w 395650"/>
              <a:gd name="connsiteY88" fmla="*/ 139267 h 426024"/>
              <a:gd name="connsiteX89" fmla="*/ 299225 w 395650"/>
              <a:gd name="connsiteY89" fmla="*/ 144970 h 426024"/>
              <a:gd name="connsiteX90" fmla="*/ 304795 w 395650"/>
              <a:gd name="connsiteY90" fmla="*/ 151735 h 426024"/>
              <a:gd name="connsiteX91" fmla="*/ 305857 w 395650"/>
              <a:gd name="connsiteY91" fmla="*/ 152929 h 426024"/>
              <a:gd name="connsiteX92" fmla="*/ 307050 w 395650"/>
              <a:gd name="connsiteY92" fmla="*/ 155183 h 426024"/>
              <a:gd name="connsiteX93" fmla="*/ 310366 w 395650"/>
              <a:gd name="connsiteY93" fmla="*/ 158499 h 426024"/>
              <a:gd name="connsiteX94" fmla="*/ 310366 w 395650"/>
              <a:gd name="connsiteY94" fmla="*/ 161815 h 426024"/>
              <a:gd name="connsiteX95" fmla="*/ 313682 w 395650"/>
              <a:gd name="connsiteY95" fmla="*/ 165131 h 426024"/>
              <a:gd name="connsiteX96" fmla="*/ 315937 w 395650"/>
              <a:gd name="connsiteY96" fmla="*/ 166324 h 426024"/>
              <a:gd name="connsiteX97" fmla="*/ 317131 w 395650"/>
              <a:gd name="connsiteY97" fmla="*/ 169640 h 426024"/>
              <a:gd name="connsiteX98" fmla="*/ 319385 w 395650"/>
              <a:gd name="connsiteY98" fmla="*/ 171895 h 426024"/>
              <a:gd name="connsiteX99" fmla="*/ 322701 w 395650"/>
              <a:gd name="connsiteY99" fmla="*/ 178659 h 426024"/>
              <a:gd name="connsiteX100" fmla="*/ 322701 w 395650"/>
              <a:gd name="connsiteY100" fmla="*/ 181975 h 426024"/>
              <a:gd name="connsiteX101" fmla="*/ 326017 w 395650"/>
              <a:gd name="connsiteY101" fmla="*/ 183169 h 426024"/>
              <a:gd name="connsiteX102" fmla="*/ 336097 w 395650"/>
              <a:gd name="connsiteY102" fmla="*/ 193250 h 426024"/>
              <a:gd name="connsiteX103" fmla="*/ 337291 w 395650"/>
              <a:gd name="connsiteY103" fmla="*/ 193250 h 426024"/>
              <a:gd name="connsiteX104" fmla="*/ 336097 w 395650"/>
              <a:gd name="connsiteY104" fmla="*/ 196698 h 426024"/>
              <a:gd name="connsiteX105" fmla="*/ 337291 w 395650"/>
              <a:gd name="connsiteY105" fmla="*/ 204523 h 426024"/>
              <a:gd name="connsiteX106" fmla="*/ 333842 w 395650"/>
              <a:gd name="connsiteY106" fmla="*/ 214604 h 426024"/>
              <a:gd name="connsiteX107" fmla="*/ 333842 w 395650"/>
              <a:gd name="connsiteY107" fmla="*/ 225878 h 426024"/>
              <a:gd name="connsiteX108" fmla="*/ 337291 w 395650"/>
              <a:gd name="connsiteY108" fmla="*/ 230387 h 426024"/>
              <a:gd name="connsiteX109" fmla="*/ 351881 w 395650"/>
              <a:gd name="connsiteY109" fmla="*/ 239406 h 426024"/>
              <a:gd name="connsiteX110" fmla="*/ 353075 w 395650"/>
              <a:gd name="connsiteY110" fmla="*/ 240468 h 426024"/>
              <a:gd name="connsiteX111" fmla="*/ 348565 w 395650"/>
              <a:gd name="connsiteY111" fmla="*/ 246038 h 426024"/>
              <a:gd name="connsiteX112" fmla="*/ 347504 w 395650"/>
              <a:gd name="connsiteY112" fmla="*/ 246038 h 426024"/>
              <a:gd name="connsiteX113" fmla="*/ 339678 w 395650"/>
              <a:gd name="connsiteY113" fmla="*/ 240468 h 426024"/>
              <a:gd name="connsiteX114" fmla="*/ 336230 w 395650"/>
              <a:gd name="connsiteY114" fmla="*/ 241529 h 426024"/>
              <a:gd name="connsiteX115" fmla="*/ 333975 w 395650"/>
              <a:gd name="connsiteY115" fmla="*/ 240468 h 426024"/>
              <a:gd name="connsiteX116" fmla="*/ 330659 w 395650"/>
              <a:gd name="connsiteY116" fmla="*/ 243783 h 426024"/>
              <a:gd name="connsiteX117" fmla="*/ 328404 w 395650"/>
              <a:gd name="connsiteY117" fmla="*/ 242722 h 426024"/>
              <a:gd name="connsiteX118" fmla="*/ 326150 w 395650"/>
              <a:gd name="connsiteY118" fmla="*/ 244977 h 426024"/>
              <a:gd name="connsiteX119" fmla="*/ 317131 w 395650"/>
              <a:gd name="connsiteY119" fmla="*/ 266332 h 426024"/>
              <a:gd name="connsiteX120" fmla="*/ 314876 w 395650"/>
              <a:gd name="connsiteY120" fmla="*/ 276412 h 426024"/>
              <a:gd name="connsiteX121" fmla="*/ 313682 w 395650"/>
              <a:gd name="connsiteY121" fmla="*/ 279728 h 426024"/>
              <a:gd name="connsiteX122" fmla="*/ 314876 w 395650"/>
              <a:gd name="connsiteY122" fmla="*/ 281982 h 426024"/>
              <a:gd name="connsiteX123" fmla="*/ 313682 w 395650"/>
              <a:gd name="connsiteY123" fmla="*/ 286492 h 426024"/>
              <a:gd name="connsiteX124" fmla="*/ 295644 w 395650"/>
              <a:gd name="connsiteY124" fmla="*/ 292063 h 426024"/>
              <a:gd name="connsiteX125" fmla="*/ 303469 w 395650"/>
              <a:gd name="connsiteY125" fmla="*/ 307846 h 426024"/>
              <a:gd name="connsiteX126" fmla="*/ 345117 w 395650"/>
              <a:gd name="connsiteY126" fmla="*/ 342730 h 426024"/>
              <a:gd name="connsiteX127" fmla="*/ 350687 w 395650"/>
              <a:gd name="connsiteY127" fmla="*/ 342730 h 426024"/>
              <a:gd name="connsiteX128" fmla="*/ 356258 w 395650"/>
              <a:gd name="connsiteY128" fmla="*/ 343923 h 426024"/>
              <a:gd name="connsiteX129" fmla="*/ 363022 w 395650"/>
              <a:gd name="connsiteY129" fmla="*/ 342730 h 426024"/>
              <a:gd name="connsiteX130" fmla="*/ 385570 w 395650"/>
              <a:gd name="connsiteY130" fmla="*/ 340474 h 426024"/>
              <a:gd name="connsiteX131" fmla="*/ 391141 w 395650"/>
              <a:gd name="connsiteY131" fmla="*/ 347239 h 426024"/>
              <a:gd name="connsiteX132" fmla="*/ 395650 w 395650"/>
              <a:gd name="connsiteY132" fmla="*/ 351749 h 426024"/>
              <a:gd name="connsiteX133" fmla="*/ 370848 w 395650"/>
              <a:gd name="connsiteY133" fmla="*/ 383183 h 426024"/>
              <a:gd name="connsiteX134" fmla="*/ 351748 w 395650"/>
              <a:gd name="connsiteY134" fmla="*/ 370848 h 426024"/>
              <a:gd name="connsiteX135" fmla="*/ 331455 w 395650"/>
              <a:gd name="connsiteY135" fmla="*/ 356258 h 426024"/>
              <a:gd name="connsiteX136" fmla="*/ 314611 w 395650"/>
              <a:gd name="connsiteY136" fmla="*/ 366338 h 426024"/>
              <a:gd name="connsiteX137" fmla="*/ 320181 w 395650"/>
              <a:gd name="connsiteY137" fmla="*/ 393396 h 426024"/>
              <a:gd name="connsiteX138" fmla="*/ 317926 w 395650"/>
              <a:gd name="connsiteY138" fmla="*/ 403476 h 426024"/>
              <a:gd name="connsiteX139" fmla="*/ 320181 w 395650"/>
              <a:gd name="connsiteY139" fmla="*/ 426024 h 426024"/>
              <a:gd name="connsiteX140" fmla="*/ 307846 w 395650"/>
              <a:gd name="connsiteY140" fmla="*/ 424831 h 426024"/>
              <a:gd name="connsiteX141" fmla="*/ 294317 w 395650"/>
              <a:gd name="connsiteY141" fmla="*/ 418066 h 426024"/>
              <a:gd name="connsiteX142" fmla="*/ 296572 w 395650"/>
              <a:gd name="connsiteY142" fmla="*/ 412495 h 426024"/>
              <a:gd name="connsiteX143" fmla="*/ 296572 w 395650"/>
              <a:gd name="connsiteY143" fmla="*/ 397905 h 426024"/>
              <a:gd name="connsiteX144" fmla="*/ 291002 w 395650"/>
              <a:gd name="connsiteY144" fmla="*/ 391141 h 426024"/>
              <a:gd name="connsiteX145" fmla="*/ 277473 w 395650"/>
              <a:gd name="connsiteY145" fmla="*/ 393396 h 426024"/>
              <a:gd name="connsiteX146" fmla="*/ 241528 w 395650"/>
              <a:gd name="connsiteY146" fmla="*/ 410240 h 426024"/>
              <a:gd name="connsiteX147" fmla="*/ 228000 w 395650"/>
              <a:gd name="connsiteY147" fmla="*/ 395651 h 426024"/>
              <a:gd name="connsiteX148" fmla="*/ 228000 w 395650"/>
              <a:gd name="connsiteY148" fmla="*/ 392202 h 426024"/>
              <a:gd name="connsiteX149" fmla="*/ 218980 w 395650"/>
              <a:gd name="connsiteY149" fmla="*/ 387692 h 426024"/>
              <a:gd name="connsiteX150" fmla="*/ 214471 w 395650"/>
              <a:gd name="connsiteY150" fmla="*/ 395518 h 426024"/>
              <a:gd name="connsiteX151" fmla="*/ 206513 w 395650"/>
              <a:gd name="connsiteY151" fmla="*/ 402283 h 426024"/>
              <a:gd name="connsiteX152" fmla="*/ 192984 w 395650"/>
              <a:gd name="connsiteY152" fmla="*/ 397773 h 426024"/>
              <a:gd name="connsiteX153" fmla="*/ 185159 w 395650"/>
              <a:gd name="connsiteY153" fmla="*/ 402283 h 426024"/>
              <a:gd name="connsiteX154" fmla="*/ 172824 w 395650"/>
              <a:gd name="connsiteY154" fmla="*/ 401221 h 426024"/>
              <a:gd name="connsiteX155" fmla="*/ 170569 w 395650"/>
              <a:gd name="connsiteY155" fmla="*/ 413556 h 426024"/>
              <a:gd name="connsiteX156" fmla="*/ 157040 w 395650"/>
              <a:gd name="connsiteY156" fmla="*/ 409047 h 426024"/>
              <a:gd name="connsiteX157" fmla="*/ 154785 w 395650"/>
              <a:gd name="connsiteY157" fmla="*/ 402283 h 426024"/>
              <a:gd name="connsiteX158" fmla="*/ 143511 w 395650"/>
              <a:gd name="connsiteY158" fmla="*/ 401221 h 426024"/>
              <a:gd name="connsiteX159" fmla="*/ 142450 w 395650"/>
              <a:gd name="connsiteY159" fmla="*/ 391141 h 426024"/>
              <a:gd name="connsiteX160" fmla="*/ 141389 w 395650"/>
              <a:gd name="connsiteY160" fmla="*/ 391141 h 426024"/>
              <a:gd name="connsiteX161" fmla="*/ 136880 w 395650"/>
              <a:gd name="connsiteY161" fmla="*/ 388886 h 426024"/>
              <a:gd name="connsiteX162" fmla="*/ 132370 w 395650"/>
              <a:gd name="connsiteY162" fmla="*/ 388886 h 426024"/>
              <a:gd name="connsiteX163" fmla="*/ 122290 w 395650"/>
              <a:gd name="connsiteY163" fmla="*/ 384376 h 426024"/>
              <a:gd name="connsiteX164" fmla="*/ 118974 w 395650"/>
              <a:gd name="connsiteY164" fmla="*/ 389948 h 426024"/>
              <a:gd name="connsiteX165" fmla="*/ 131309 w 395650"/>
              <a:gd name="connsiteY165" fmla="*/ 407986 h 426024"/>
              <a:gd name="connsiteX166" fmla="*/ 123483 w 395650"/>
              <a:gd name="connsiteY166" fmla="*/ 406792 h 426024"/>
              <a:gd name="connsiteX167" fmla="*/ 95365 w 395650"/>
              <a:gd name="connsiteY167" fmla="*/ 381989 h 426024"/>
              <a:gd name="connsiteX168" fmla="*/ 87539 w 395650"/>
              <a:gd name="connsiteY168" fmla="*/ 392069 h 426024"/>
              <a:gd name="connsiteX169" fmla="*/ 86345 w 395650"/>
              <a:gd name="connsiteY169" fmla="*/ 392069 h 426024"/>
              <a:gd name="connsiteX170" fmla="*/ 53717 w 395650"/>
              <a:gd name="connsiteY170" fmla="*/ 368461 h 426024"/>
              <a:gd name="connsiteX171" fmla="*/ 49208 w 395650"/>
              <a:gd name="connsiteY171" fmla="*/ 362890 h 426024"/>
              <a:gd name="connsiteX172" fmla="*/ 48147 w 395650"/>
              <a:gd name="connsiteY172" fmla="*/ 356125 h 426024"/>
              <a:gd name="connsiteX173" fmla="*/ 44831 w 395650"/>
              <a:gd name="connsiteY173" fmla="*/ 352809 h 426024"/>
              <a:gd name="connsiteX174" fmla="*/ 44831 w 395650"/>
              <a:gd name="connsiteY174" fmla="*/ 348300 h 426024"/>
              <a:gd name="connsiteX175" fmla="*/ 37005 w 395650"/>
              <a:gd name="connsiteY175" fmla="*/ 343790 h 426024"/>
              <a:gd name="connsiteX176" fmla="*/ 32495 w 395650"/>
              <a:gd name="connsiteY176" fmla="*/ 324691 h 426024"/>
              <a:gd name="connsiteX177" fmla="*/ 29047 w 395650"/>
              <a:gd name="connsiteY177" fmla="*/ 315672 h 426024"/>
              <a:gd name="connsiteX178" fmla="*/ 29047 w 395650"/>
              <a:gd name="connsiteY178" fmla="*/ 302143 h 426024"/>
              <a:gd name="connsiteX179" fmla="*/ 25731 w 395650"/>
              <a:gd name="connsiteY179" fmla="*/ 299888 h 426024"/>
              <a:gd name="connsiteX180" fmla="*/ 21222 w 395650"/>
              <a:gd name="connsiteY180" fmla="*/ 297633 h 426024"/>
              <a:gd name="connsiteX181" fmla="*/ 8886 w 395650"/>
              <a:gd name="connsiteY181" fmla="*/ 290869 h 426024"/>
              <a:gd name="connsiteX182" fmla="*/ 5570 w 395650"/>
              <a:gd name="connsiteY182" fmla="*/ 288614 h 426024"/>
              <a:gd name="connsiteX183" fmla="*/ 1061 w 395650"/>
              <a:gd name="connsiteY183" fmla="*/ 282911 h 426024"/>
              <a:gd name="connsiteX184" fmla="*/ 0 w 395650"/>
              <a:gd name="connsiteY184" fmla="*/ 278401 h 426024"/>
              <a:gd name="connsiteX185" fmla="*/ 10080 w 395650"/>
              <a:gd name="connsiteY185" fmla="*/ 277208 h 426024"/>
              <a:gd name="connsiteX186" fmla="*/ 11274 w 395650"/>
              <a:gd name="connsiteY186" fmla="*/ 278401 h 426024"/>
              <a:gd name="connsiteX187" fmla="*/ 18038 w 395650"/>
              <a:gd name="connsiteY187" fmla="*/ 282911 h 426024"/>
              <a:gd name="connsiteX188" fmla="*/ 23742 w 395650"/>
              <a:gd name="connsiteY188" fmla="*/ 281850 h 426024"/>
              <a:gd name="connsiteX189" fmla="*/ 25996 w 395650"/>
              <a:gd name="connsiteY189" fmla="*/ 285166 h 426024"/>
              <a:gd name="connsiteX190" fmla="*/ 32761 w 395650"/>
              <a:gd name="connsiteY190" fmla="*/ 289676 h 426024"/>
              <a:gd name="connsiteX191" fmla="*/ 41780 w 395650"/>
              <a:gd name="connsiteY191" fmla="*/ 284104 h 426024"/>
              <a:gd name="connsiteX192" fmla="*/ 71092 w 395650"/>
              <a:gd name="connsiteY192" fmla="*/ 267260 h 426024"/>
              <a:gd name="connsiteX193" fmla="*/ 74408 w 395650"/>
              <a:gd name="connsiteY193" fmla="*/ 267260 h 426024"/>
              <a:gd name="connsiteX194" fmla="*/ 75602 w 395650"/>
              <a:gd name="connsiteY194" fmla="*/ 268453 h 426024"/>
              <a:gd name="connsiteX195" fmla="*/ 78918 w 395650"/>
              <a:gd name="connsiteY195" fmla="*/ 269515 h 426024"/>
              <a:gd name="connsiteX196" fmla="*/ 85682 w 395650"/>
              <a:gd name="connsiteY196" fmla="*/ 269515 h 426024"/>
              <a:gd name="connsiteX197" fmla="*/ 86744 w 395650"/>
              <a:gd name="connsiteY197" fmla="*/ 263944 h 426024"/>
              <a:gd name="connsiteX198" fmla="*/ 90059 w 395650"/>
              <a:gd name="connsiteY198" fmla="*/ 253864 h 426024"/>
              <a:gd name="connsiteX199" fmla="*/ 99078 w 395650"/>
              <a:gd name="connsiteY199" fmla="*/ 252803 h 426024"/>
              <a:gd name="connsiteX200" fmla="*/ 113668 w 395650"/>
              <a:gd name="connsiteY200" fmla="*/ 235958 h 426024"/>
              <a:gd name="connsiteX201" fmla="*/ 115923 w 395650"/>
              <a:gd name="connsiteY201" fmla="*/ 215665 h 426024"/>
              <a:gd name="connsiteX202" fmla="*/ 114862 w 395650"/>
              <a:gd name="connsiteY202" fmla="*/ 211155 h 426024"/>
              <a:gd name="connsiteX203" fmla="*/ 105843 w 395650"/>
              <a:gd name="connsiteY203" fmla="*/ 204390 h 426024"/>
              <a:gd name="connsiteX204" fmla="*/ 102527 w 395650"/>
              <a:gd name="connsiteY204" fmla="*/ 197627 h 426024"/>
              <a:gd name="connsiteX205" fmla="*/ 100272 w 395650"/>
              <a:gd name="connsiteY205" fmla="*/ 197627 h 426024"/>
              <a:gd name="connsiteX206" fmla="*/ 99211 w 395650"/>
              <a:gd name="connsiteY206" fmla="*/ 199881 h 426024"/>
              <a:gd name="connsiteX207" fmla="*/ 92447 w 395650"/>
              <a:gd name="connsiteY207" fmla="*/ 199881 h 426024"/>
              <a:gd name="connsiteX208" fmla="*/ 90192 w 395650"/>
              <a:gd name="connsiteY208" fmla="*/ 198820 h 426024"/>
              <a:gd name="connsiteX209" fmla="*/ 89131 w 395650"/>
              <a:gd name="connsiteY209" fmla="*/ 197627 h 426024"/>
              <a:gd name="connsiteX210" fmla="*/ 84621 w 395650"/>
              <a:gd name="connsiteY210" fmla="*/ 194311 h 426024"/>
              <a:gd name="connsiteX211" fmla="*/ 80112 w 395650"/>
              <a:gd name="connsiteY211" fmla="*/ 189801 h 426024"/>
              <a:gd name="connsiteX212" fmla="*/ 80112 w 395650"/>
              <a:gd name="connsiteY212" fmla="*/ 188740 h 426024"/>
              <a:gd name="connsiteX213" fmla="*/ 81173 w 395650"/>
              <a:gd name="connsiteY213" fmla="*/ 185291 h 426024"/>
              <a:gd name="connsiteX214" fmla="*/ 86744 w 395650"/>
              <a:gd name="connsiteY214" fmla="*/ 184230 h 426024"/>
              <a:gd name="connsiteX215" fmla="*/ 85682 w 395650"/>
              <a:gd name="connsiteY215" fmla="*/ 179720 h 426024"/>
              <a:gd name="connsiteX216" fmla="*/ 88998 w 395650"/>
              <a:gd name="connsiteY216" fmla="*/ 172956 h 426024"/>
              <a:gd name="connsiteX217" fmla="*/ 90059 w 395650"/>
              <a:gd name="connsiteY217" fmla="*/ 156112 h 426024"/>
              <a:gd name="connsiteX218" fmla="*/ 85549 w 395650"/>
              <a:gd name="connsiteY218" fmla="*/ 131309 h 426024"/>
              <a:gd name="connsiteX219" fmla="*/ 92314 w 395650"/>
              <a:gd name="connsiteY219" fmla="*/ 131309 h 426024"/>
              <a:gd name="connsiteX220" fmla="*/ 96823 w 395650"/>
              <a:gd name="connsiteY220" fmla="*/ 138073 h 426024"/>
              <a:gd name="connsiteX221" fmla="*/ 120433 w 395650"/>
              <a:gd name="connsiteY221" fmla="*/ 129054 h 426024"/>
              <a:gd name="connsiteX222" fmla="*/ 123748 w 395650"/>
              <a:gd name="connsiteY222" fmla="*/ 132502 h 426024"/>
              <a:gd name="connsiteX223" fmla="*/ 126003 w 395650"/>
              <a:gd name="connsiteY223" fmla="*/ 135818 h 426024"/>
              <a:gd name="connsiteX224" fmla="*/ 132768 w 395650"/>
              <a:gd name="connsiteY224" fmla="*/ 140328 h 426024"/>
              <a:gd name="connsiteX225" fmla="*/ 135022 w 395650"/>
              <a:gd name="connsiteY225" fmla="*/ 133564 h 426024"/>
              <a:gd name="connsiteX226" fmla="*/ 135022 w 395650"/>
              <a:gd name="connsiteY226" fmla="*/ 131309 h 426024"/>
              <a:gd name="connsiteX227" fmla="*/ 131707 w 395650"/>
              <a:gd name="connsiteY227" fmla="*/ 130248 h 426024"/>
              <a:gd name="connsiteX228" fmla="*/ 127197 w 395650"/>
              <a:gd name="connsiteY228" fmla="*/ 125738 h 426024"/>
              <a:gd name="connsiteX229" fmla="*/ 127197 w 395650"/>
              <a:gd name="connsiteY229" fmla="*/ 124677 h 426024"/>
              <a:gd name="connsiteX230" fmla="*/ 126136 w 395650"/>
              <a:gd name="connsiteY230" fmla="*/ 123483 h 426024"/>
              <a:gd name="connsiteX231" fmla="*/ 126136 w 395650"/>
              <a:gd name="connsiteY231" fmla="*/ 122422 h 426024"/>
              <a:gd name="connsiteX232" fmla="*/ 127197 w 395650"/>
              <a:gd name="connsiteY232" fmla="*/ 122422 h 426024"/>
              <a:gd name="connsiteX233" fmla="*/ 127197 w 395650"/>
              <a:gd name="connsiteY233" fmla="*/ 121229 h 426024"/>
              <a:gd name="connsiteX234" fmla="*/ 128258 w 395650"/>
              <a:gd name="connsiteY234" fmla="*/ 122422 h 426024"/>
              <a:gd name="connsiteX235" fmla="*/ 129452 w 395650"/>
              <a:gd name="connsiteY235" fmla="*/ 122422 h 426024"/>
              <a:gd name="connsiteX236" fmla="*/ 129452 w 395650"/>
              <a:gd name="connsiteY236" fmla="*/ 120167 h 426024"/>
              <a:gd name="connsiteX237" fmla="*/ 131707 w 395650"/>
              <a:gd name="connsiteY237" fmla="*/ 117913 h 426024"/>
              <a:gd name="connsiteX238" fmla="*/ 131707 w 395650"/>
              <a:gd name="connsiteY238" fmla="*/ 114597 h 426024"/>
              <a:gd name="connsiteX239" fmla="*/ 137410 w 395650"/>
              <a:gd name="connsiteY239" fmla="*/ 103322 h 426024"/>
              <a:gd name="connsiteX240" fmla="*/ 137410 w 395650"/>
              <a:gd name="connsiteY240" fmla="*/ 101068 h 426024"/>
              <a:gd name="connsiteX241" fmla="*/ 138471 w 395650"/>
              <a:gd name="connsiteY241" fmla="*/ 95497 h 426024"/>
              <a:gd name="connsiteX242" fmla="*/ 147490 w 395650"/>
              <a:gd name="connsiteY242" fmla="*/ 88733 h 426024"/>
              <a:gd name="connsiteX243" fmla="*/ 149745 w 395650"/>
              <a:gd name="connsiteY243" fmla="*/ 93243 h 426024"/>
              <a:gd name="connsiteX244" fmla="*/ 150806 w 395650"/>
              <a:gd name="connsiteY244" fmla="*/ 93243 h 426024"/>
              <a:gd name="connsiteX245" fmla="*/ 151867 w 395650"/>
              <a:gd name="connsiteY245" fmla="*/ 89927 h 426024"/>
              <a:gd name="connsiteX246" fmla="*/ 153061 w 395650"/>
              <a:gd name="connsiteY246" fmla="*/ 88866 h 426024"/>
              <a:gd name="connsiteX247" fmla="*/ 159825 w 395650"/>
              <a:gd name="connsiteY247" fmla="*/ 93375 h 426024"/>
              <a:gd name="connsiteX248" fmla="*/ 159825 w 395650"/>
              <a:gd name="connsiteY248" fmla="*/ 94569 h 426024"/>
              <a:gd name="connsiteX249" fmla="*/ 166590 w 395650"/>
              <a:gd name="connsiteY249" fmla="*/ 86743 h 426024"/>
              <a:gd name="connsiteX250" fmla="*/ 167651 w 395650"/>
              <a:gd name="connsiteY250" fmla="*/ 85550 h 426024"/>
              <a:gd name="connsiteX251" fmla="*/ 170966 w 395650"/>
              <a:gd name="connsiteY251" fmla="*/ 85550 h 426024"/>
              <a:gd name="connsiteX252" fmla="*/ 176670 w 395650"/>
              <a:gd name="connsiteY252" fmla="*/ 90059 h 426024"/>
              <a:gd name="connsiteX253" fmla="*/ 179986 w 395650"/>
              <a:gd name="connsiteY253" fmla="*/ 93375 h 426024"/>
              <a:gd name="connsiteX254" fmla="*/ 183302 w 395650"/>
              <a:gd name="connsiteY254" fmla="*/ 97885 h 426024"/>
              <a:gd name="connsiteX255" fmla="*/ 187811 w 395650"/>
              <a:gd name="connsiteY255" fmla="*/ 100139 h 426024"/>
              <a:gd name="connsiteX256" fmla="*/ 190066 w 395650"/>
              <a:gd name="connsiteY256" fmla="*/ 97885 h 426024"/>
              <a:gd name="connsiteX257" fmla="*/ 191127 w 395650"/>
              <a:gd name="connsiteY257" fmla="*/ 95630 h 426024"/>
              <a:gd name="connsiteX258" fmla="*/ 191127 w 395650"/>
              <a:gd name="connsiteY258" fmla="*/ 92314 h 426024"/>
              <a:gd name="connsiteX259" fmla="*/ 192321 w 395650"/>
              <a:gd name="connsiteY259" fmla="*/ 91120 h 426024"/>
              <a:gd name="connsiteX260" fmla="*/ 192321 w 395650"/>
              <a:gd name="connsiteY260" fmla="*/ 87804 h 426024"/>
              <a:gd name="connsiteX261" fmla="*/ 191127 w 395650"/>
              <a:gd name="connsiteY261" fmla="*/ 83295 h 426024"/>
              <a:gd name="connsiteX262" fmla="*/ 191127 w 395650"/>
              <a:gd name="connsiteY262" fmla="*/ 78785 h 426024"/>
              <a:gd name="connsiteX263" fmla="*/ 190066 w 395650"/>
              <a:gd name="connsiteY263" fmla="*/ 68705 h 426024"/>
              <a:gd name="connsiteX264" fmla="*/ 189005 w 395650"/>
              <a:gd name="connsiteY264" fmla="*/ 65256 h 426024"/>
              <a:gd name="connsiteX265" fmla="*/ 190066 w 395650"/>
              <a:gd name="connsiteY265" fmla="*/ 61940 h 426024"/>
              <a:gd name="connsiteX266" fmla="*/ 194576 w 395650"/>
              <a:gd name="connsiteY266" fmla="*/ 57431 h 426024"/>
              <a:gd name="connsiteX267" fmla="*/ 185556 w 395650"/>
              <a:gd name="connsiteY267" fmla="*/ 50667 h 426024"/>
              <a:gd name="connsiteX268" fmla="*/ 184363 w 395650"/>
              <a:gd name="connsiteY268" fmla="*/ 48412 h 426024"/>
              <a:gd name="connsiteX269" fmla="*/ 181047 w 395650"/>
              <a:gd name="connsiteY269" fmla="*/ 43902 h 426024"/>
              <a:gd name="connsiteX270" fmla="*/ 176537 w 395650"/>
              <a:gd name="connsiteY270" fmla="*/ 39392 h 426024"/>
              <a:gd name="connsiteX271" fmla="*/ 178792 w 395650"/>
              <a:gd name="connsiteY271" fmla="*/ 38332 h 426024"/>
              <a:gd name="connsiteX272" fmla="*/ 179986 w 395650"/>
              <a:gd name="connsiteY272" fmla="*/ 38332 h 426024"/>
              <a:gd name="connsiteX273" fmla="*/ 181180 w 395650"/>
              <a:gd name="connsiteY273" fmla="*/ 39392 h 426024"/>
              <a:gd name="connsiteX274" fmla="*/ 182241 w 395650"/>
              <a:gd name="connsiteY274" fmla="*/ 39392 h 426024"/>
              <a:gd name="connsiteX275" fmla="*/ 184496 w 395650"/>
              <a:gd name="connsiteY275" fmla="*/ 41648 h 426024"/>
              <a:gd name="connsiteX276" fmla="*/ 185689 w 395650"/>
              <a:gd name="connsiteY276" fmla="*/ 41648 h 426024"/>
              <a:gd name="connsiteX277" fmla="*/ 185689 w 395650"/>
              <a:gd name="connsiteY277" fmla="*/ 42841 h 426024"/>
              <a:gd name="connsiteX278" fmla="*/ 186750 w 395650"/>
              <a:gd name="connsiteY278" fmla="*/ 42841 h 426024"/>
              <a:gd name="connsiteX279" fmla="*/ 186750 w 395650"/>
              <a:gd name="connsiteY279" fmla="*/ 41648 h 426024"/>
              <a:gd name="connsiteX280" fmla="*/ 185689 w 395650"/>
              <a:gd name="connsiteY280" fmla="*/ 39392 h 426024"/>
              <a:gd name="connsiteX281" fmla="*/ 185689 w 395650"/>
              <a:gd name="connsiteY281" fmla="*/ 38332 h 426024"/>
              <a:gd name="connsiteX282" fmla="*/ 186750 w 395650"/>
              <a:gd name="connsiteY282" fmla="*/ 38332 h 426024"/>
              <a:gd name="connsiteX283" fmla="*/ 186750 w 395650"/>
              <a:gd name="connsiteY283" fmla="*/ 37138 h 426024"/>
              <a:gd name="connsiteX284" fmla="*/ 198024 w 395650"/>
              <a:gd name="connsiteY284" fmla="*/ 38332 h 426024"/>
              <a:gd name="connsiteX285" fmla="*/ 198024 w 395650"/>
              <a:gd name="connsiteY285" fmla="*/ 36076 h 426024"/>
              <a:gd name="connsiteX286" fmla="*/ 199085 w 395650"/>
              <a:gd name="connsiteY286" fmla="*/ 36076 h 426024"/>
              <a:gd name="connsiteX287" fmla="*/ 199085 w 395650"/>
              <a:gd name="connsiteY287" fmla="*/ 34883 h 426024"/>
              <a:gd name="connsiteX288" fmla="*/ 200279 w 395650"/>
              <a:gd name="connsiteY288" fmla="*/ 33822 h 426024"/>
              <a:gd name="connsiteX289" fmla="*/ 201340 w 395650"/>
              <a:gd name="connsiteY289" fmla="*/ 33822 h 426024"/>
              <a:gd name="connsiteX290" fmla="*/ 201340 w 395650"/>
              <a:gd name="connsiteY290" fmla="*/ 29313 h 426024"/>
              <a:gd name="connsiteX291" fmla="*/ 202401 w 395650"/>
              <a:gd name="connsiteY291" fmla="*/ 24803 h 426024"/>
              <a:gd name="connsiteX292" fmla="*/ 202401 w 395650"/>
              <a:gd name="connsiteY292" fmla="*/ 23741 h 426024"/>
              <a:gd name="connsiteX293" fmla="*/ 201340 w 395650"/>
              <a:gd name="connsiteY293" fmla="*/ 22681 h 426024"/>
              <a:gd name="connsiteX294" fmla="*/ 200279 w 395650"/>
              <a:gd name="connsiteY294" fmla="*/ 22681 h 426024"/>
              <a:gd name="connsiteX295" fmla="*/ 199085 w 395650"/>
              <a:gd name="connsiteY295" fmla="*/ 21487 h 426024"/>
              <a:gd name="connsiteX296" fmla="*/ 198024 w 395650"/>
              <a:gd name="connsiteY296" fmla="*/ 21487 h 426024"/>
              <a:gd name="connsiteX297" fmla="*/ 198024 w 395650"/>
              <a:gd name="connsiteY297" fmla="*/ 19232 h 426024"/>
              <a:gd name="connsiteX298" fmla="*/ 199085 w 395650"/>
              <a:gd name="connsiteY298" fmla="*/ 18171 h 426024"/>
              <a:gd name="connsiteX299" fmla="*/ 201340 w 395650"/>
              <a:gd name="connsiteY299" fmla="*/ 18171 h 426024"/>
              <a:gd name="connsiteX300" fmla="*/ 203595 w 395650"/>
              <a:gd name="connsiteY300" fmla="*/ 19232 h 42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395650" h="426024">
                <a:moveTo>
                  <a:pt x="204125" y="19232"/>
                </a:moveTo>
                <a:lnTo>
                  <a:pt x="206380" y="19232"/>
                </a:lnTo>
                <a:lnTo>
                  <a:pt x="207441" y="20426"/>
                </a:lnTo>
                <a:lnTo>
                  <a:pt x="209696" y="23741"/>
                </a:lnTo>
                <a:lnTo>
                  <a:pt x="211951" y="25997"/>
                </a:lnTo>
                <a:lnTo>
                  <a:pt x="211951" y="28251"/>
                </a:lnTo>
                <a:lnTo>
                  <a:pt x="216461" y="32760"/>
                </a:lnTo>
                <a:lnTo>
                  <a:pt x="217654" y="32760"/>
                </a:lnTo>
                <a:lnTo>
                  <a:pt x="217654" y="31567"/>
                </a:lnTo>
                <a:lnTo>
                  <a:pt x="218715" y="28251"/>
                </a:lnTo>
                <a:lnTo>
                  <a:pt x="218715" y="25997"/>
                </a:lnTo>
                <a:lnTo>
                  <a:pt x="219777" y="25997"/>
                </a:lnTo>
                <a:lnTo>
                  <a:pt x="219777" y="24803"/>
                </a:lnTo>
                <a:lnTo>
                  <a:pt x="220970" y="24803"/>
                </a:lnTo>
                <a:lnTo>
                  <a:pt x="220970" y="22548"/>
                </a:lnTo>
                <a:lnTo>
                  <a:pt x="223225" y="20294"/>
                </a:lnTo>
                <a:lnTo>
                  <a:pt x="218715" y="13529"/>
                </a:lnTo>
                <a:lnTo>
                  <a:pt x="217654" y="9019"/>
                </a:lnTo>
                <a:lnTo>
                  <a:pt x="217654" y="7958"/>
                </a:lnTo>
                <a:lnTo>
                  <a:pt x="218715" y="6765"/>
                </a:lnTo>
                <a:lnTo>
                  <a:pt x="222031" y="6765"/>
                </a:lnTo>
                <a:lnTo>
                  <a:pt x="227602" y="0"/>
                </a:lnTo>
                <a:lnTo>
                  <a:pt x="230918" y="3316"/>
                </a:lnTo>
                <a:lnTo>
                  <a:pt x="230918" y="11142"/>
                </a:lnTo>
                <a:lnTo>
                  <a:pt x="229724" y="12335"/>
                </a:lnTo>
                <a:lnTo>
                  <a:pt x="229724" y="14590"/>
                </a:lnTo>
                <a:lnTo>
                  <a:pt x="230918" y="15651"/>
                </a:lnTo>
                <a:lnTo>
                  <a:pt x="230918" y="16712"/>
                </a:lnTo>
                <a:lnTo>
                  <a:pt x="231979" y="18967"/>
                </a:lnTo>
                <a:lnTo>
                  <a:pt x="231979" y="23477"/>
                </a:lnTo>
                <a:cubicBezTo>
                  <a:pt x="240468" y="23078"/>
                  <a:pt x="233438" y="24405"/>
                  <a:pt x="246569" y="29047"/>
                </a:cubicBezTo>
                <a:lnTo>
                  <a:pt x="246569" y="31302"/>
                </a:lnTo>
                <a:lnTo>
                  <a:pt x="247630" y="31302"/>
                </a:lnTo>
                <a:lnTo>
                  <a:pt x="249885" y="32496"/>
                </a:lnTo>
                <a:lnTo>
                  <a:pt x="249885" y="33557"/>
                </a:lnTo>
                <a:lnTo>
                  <a:pt x="250945" y="34618"/>
                </a:lnTo>
                <a:lnTo>
                  <a:pt x="252007" y="38066"/>
                </a:lnTo>
                <a:lnTo>
                  <a:pt x="263281" y="35812"/>
                </a:lnTo>
                <a:lnTo>
                  <a:pt x="275616" y="39128"/>
                </a:lnTo>
                <a:lnTo>
                  <a:pt x="276677" y="40321"/>
                </a:lnTo>
                <a:lnTo>
                  <a:pt x="279993" y="42576"/>
                </a:lnTo>
                <a:lnTo>
                  <a:pt x="281054" y="43637"/>
                </a:lnTo>
                <a:lnTo>
                  <a:pt x="282115" y="45892"/>
                </a:lnTo>
                <a:lnTo>
                  <a:pt x="282115" y="49208"/>
                </a:lnTo>
                <a:lnTo>
                  <a:pt x="283308" y="49208"/>
                </a:lnTo>
                <a:lnTo>
                  <a:pt x="283308" y="50401"/>
                </a:lnTo>
                <a:lnTo>
                  <a:pt x="286624" y="51463"/>
                </a:lnTo>
                <a:lnTo>
                  <a:pt x="291134" y="55972"/>
                </a:lnTo>
                <a:lnTo>
                  <a:pt x="305724" y="63797"/>
                </a:lnTo>
                <a:lnTo>
                  <a:pt x="312488" y="79581"/>
                </a:lnTo>
                <a:lnTo>
                  <a:pt x="312488" y="81836"/>
                </a:lnTo>
                <a:lnTo>
                  <a:pt x="313549" y="81836"/>
                </a:lnTo>
                <a:lnTo>
                  <a:pt x="313549" y="86346"/>
                </a:lnTo>
                <a:lnTo>
                  <a:pt x="312488" y="86346"/>
                </a:lnTo>
                <a:lnTo>
                  <a:pt x="312488" y="87407"/>
                </a:lnTo>
                <a:lnTo>
                  <a:pt x="313549" y="89661"/>
                </a:lnTo>
                <a:lnTo>
                  <a:pt x="313549" y="91916"/>
                </a:lnTo>
                <a:lnTo>
                  <a:pt x="314743" y="91916"/>
                </a:lnTo>
                <a:lnTo>
                  <a:pt x="314743" y="94171"/>
                </a:lnTo>
                <a:lnTo>
                  <a:pt x="313549" y="95232"/>
                </a:lnTo>
                <a:lnTo>
                  <a:pt x="313549" y="105312"/>
                </a:lnTo>
                <a:lnTo>
                  <a:pt x="310233" y="105312"/>
                </a:lnTo>
                <a:lnTo>
                  <a:pt x="309172" y="104251"/>
                </a:lnTo>
                <a:lnTo>
                  <a:pt x="307979" y="104251"/>
                </a:lnTo>
                <a:lnTo>
                  <a:pt x="306918" y="105312"/>
                </a:lnTo>
                <a:lnTo>
                  <a:pt x="306918" y="107567"/>
                </a:lnTo>
                <a:lnTo>
                  <a:pt x="307979" y="108628"/>
                </a:lnTo>
                <a:lnTo>
                  <a:pt x="307979" y="112077"/>
                </a:lnTo>
                <a:lnTo>
                  <a:pt x="306918" y="114331"/>
                </a:lnTo>
                <a:lnTo>
                  <a:pt x="306918" y="115393"/>
                </a:lnTo>
                <a:lnTo>
                  <a:pt x="305724" y="116586"/>
                </a:lnTo>
                <a:lnTo>
                  <a:pt x="305724" y="118841"/>
                </a:lnTo>
                <a:lnTo>
                  <a:pt x="305724" y="117780"/>
                </a:lnTo>
                <a:lnTo>
                  <a:pt x="304663" y="118841"/>
                </a:lnTo>
                <a:lnTo>
                  <a:pt x="304663" y="122289"/>
                </a:lnTo>
                <a:lnTo>
                  <a:pt x="303602" y="122289"/>
                </a:lnTo>
                <a:lnTo>
                  <a:pt x="302541" y="125605"/>
                </a:lnTo>
                <a:lnTo>
                  <a:pt x="302541" y="127860"/>
                </a:lnTo>
                <a:lnTo>
                  <a:pt x="303602" y="127860"/>
                </a:lnTo>
                <a:lnTo>
                  <a:pt x="303602" y="128921"/>
                </a:lnTo>
                <a:lnTo>
                  <a:pt x="302541" y="128921"/>
                </a:lnTo>
                <a:lnTo>
                  <a:pt x="302541" y="131176"/>
                </a:lnTo>
                <a:lnTo>
                  <a:pt x="303602" y="133431"/>
                </a:lnTo>
                <a:lnTo>
                  <a:pt x="303602" y="134625"/>
                </a:lnTo>
                <a:lnTo>
                  <a:pt x="302541" y="136880"/>
                </a:lnTo>
                <a:lnTo>
                  <a:pt x="302541" y="135818"/>
                </a:lnTo>
                <a:lnTo>
                  <a:pt x="301479" y="134757"/>
                </a:lnTo>
                <a:lnTo>
                  <a:pt x="300286" y="134757"/>
                </a:lnTo>
                <a:lnTo>
                  <a:pt x="300286" y="139267"/>
                </a:lnTo>
                <a:lnTo>
                  <a:pt x="299225" y="144970"/>
                </a:lnTo>
                <a:lnTo>
                  <a:pt x="304795" y="151735"/>
                </a:lnTo>
                <a:lnTo>
                  <a:pt x="305857" y="152929"/>
                </a:lnTo>
                <a:lnTo>
                  <a:pt x="307050" y="155183"/>
                </a:lnTo>
                <a:lnTo>
                  <a:pt x="310366" y="158499"/>
                </a:lnTo>
                <a:lnTo>
                  <a:pt x="310366" y="161815"/>
                </a:lnTo>
                <a:lnTo>
                  <a:pt x="313682" y="165131"/>
                </a:lnTo>
                <a:lnTo>
                  <a:pt x="315937" y="166324"/>
                </a:lnTo>
                <a:lnTo>
                  <a:pt x="317131" y="169640"/>
                </a:lnTo>
                <a:lnTo>
                  <a:pt x="319385" y="171895"/>
                </a:lnTo>
                <a:lnTo>
                  <a:pt x="322701" y="178659"/>
                </a:lnTo>
                <a:lnTo>
                  <a:pt x="322701" y="181975"/>
                </a:lnTo>
                <a:lnTo>
                  <a:pt x="326017" y="183169"/>
                </a:lnTo>
                <a:lnTo>
                  <a:pt x="336097" y="193250"/>
                </a:lnTo>
                <a:lnTo>
                  <a:pt x="337291" y="193250"/>
                </a:lnTo>
                <a:lnTo>
                  <a:pt x="336097" y="196698"/>
                </a:lnTo>
                <a:lnTo>
                  <a:pt x="337291" y="204523"/>
                </a:lnTo>
                <a:lnTo>
                  <a:pt x="333842" y="214604"/>
                </a:lnTo>
                <a:lnTo>
                  <a:pt x="333842" y="225878"/>
                </a:lnTo>
                <a:lnTo>
                  <a:pt x="337291" y="230387"/>
                </a:lnTo>
                <a:lnTo>
                  <a:pt x="351881" y="239406"/>
                </a:lnTo>
                <a:lnTo>
                  <a:pt x="353075" y="240468"/>
                </a:lnTo>
                <a:lnTo>
                  <a:pt x="348565" y="246038"/>
                </a:lnTo>
                <a:lnTo>
                  <a:pt x="347504" y="246038"/>
                </a:lnTo>
                <a:lnTo>
                  <a:pt x="339678" y="240468"/>
                </a:lnTo>
                <a:lnTo>
                  <a:pt x="336230" y="241529"/>
                </a:lnTo>
                <a:lnTo>
                  <a:pt x="333975" y="240468"/>
                </a:lnTo>
                <a:lnTo>
                  <a:pt x="330659" y="243783"/>
                </a:lnTo>
                <a:lnTo>
                  <a:pt x="328404" y="242722"/>
                </a:lnTo>
                <a:lnTo>
                  <a:pt x="326150" y="244977"/>
                </a:lnTo>
                <a:lnTo>
                  <a:pt x="317131" y="266332"/>
                </a:lnTo>
                <a:lnTo>
                  <a:pt x="314876" y="276412"/>
                </a:lnTo>
                <a:lnTo>
                  <a:pt x="313682" y="279728"/>
                </a:lnTo>
                <a:lnTo>
                  <a:pt x="314876" y="281982"/>
                </a:lnTo>
                <a:lnTo>
                  <a:pt x="313682" y="286492"/>
                </a:lnTo>
                <a:lnTo>
                  <a:pt x="295644" y="292063"/>
                </a:lnTo>
                <a:lnTo>
                  <a:pt x="303469" y="307846"/>
                </a:lnTo>
                <a:lnTo>
                  <a:pt x="345117" y="342730"/>
                </a:lnTo>
                <a:lnTo>
                  <a:pt x="350687" y="342730"/>
                </a:lnTo>
                <a:lnTo>
                  <a:pt x="356258" y="343923"/>
                </a:lnTo>
                <a:lnTo>
                  <a:pt x="363022" y="342730"/>
                </a:lnTo>
                <a:lnTo>
                  <a:pt x="385570" y="340474"/>
                </a:lnTo>
                <a:lnTo>
                  <a:pt x="391141" y="347239"/>
                </a:lnTo>
                <a:lnTo>
                  <a:pt x="395650" y="351749"/>
                </a:lnTo>
                <a:lnTo>
                  <a:pt x="370848" y="383183"/>
                </a:lnTo>
                <a:lnTo>
                  <a:pt x="351748" y="370848"/>
                </a:lnTo>
                <a:lnTo>
                  <a:pt x="331455" y="356258"/>
                </a:lnTo>
                <a:lnTo>
                  <a:pt x="314611" y="366338"/>
                </a:lnTo>
                <a:lnTo>
                  <a:pt x="320181" y="393396"/>
                </a:lnTo>
                <a:lnTo>
                  <a:pt x="317926" y="403476"/>
                </a:lnTo>
                <a:lnTo>
                  <a:pt x="320181" y="426024"/>
                </a:lnTo>
                <a:lnTo>
                  <a:pt x="307846" y="424831"/>
                </a:lnTo>
                <a:lnTo>
                  <a:pt x="294317" y="418066"/>
                </a:lnTo>
                <a:lnTo>
                  <a:pt x="296572" y="412495"/>
                </a:lnTo>
                <a:lnTo>
                  <a:pt x="296572" y="397905"/>
                </a:lnTo>
                <a:lnTo>
                  <a:pt x="291002" y="391141"/>
                </a:lnTo>
                <a:lnTo>
                  <a:pt x="277473" y="393396"/>
                </a:lnTo>
                <a:lnTo>
                  <a:pt x="241528" y="410240"/>
                </a:lnTo>
                <a:lnTo>
                  <a:pt x="228000" y="395651"/>
                </a:lnTo>
                <a:lnTo>
                  <a:pt x="228000" y="392202"/>
                </a:lnTo>
                <a:lnTo>
                  <a:pt x="218980" y="387692"/>
                </a:lnTo>
                <a:lnTo>
                  <a:pt x="214471" y="395518"/>
                </a:lnTo>
                <a:lnTo>
                  <a:pt x="206513" y="402283"/>
                </a:lnTo>
                <a:lnTo>
                  <a:pt x="192984" y="397773"/>
                </a:lnTo>
                <a:lnTo>
                  <a:pt x="185159" y="402283"/>
                </a:lnTo>
                <a:lnTo>
                  <a:pt x="172824" y="401221"/>
                </a:lnTo>
                <a:lnTo>
                  <a:pt x="170569" y="413556"/>
                </a:lnTo>
                <a:lnTo>
                  <a:pt x="157040" y="409047"/>
                </a:lnTo>
                <a:lnTo>
                  <a:pt x="154785" y="402283"/>
                </a:lnTo>
                <a:lnTo>
                  <a:pt x="143511" y="401221"/>
                </a:lnTo>
                <a:lnTo>
                  <a:pt x="142450" y="391141"/>
                </a:lnTo>
                <a:lnTo>
                  <a:pt x="141389" y="391141"/>
                </a:lnTo>
                <a:lnTo>
                  <a:pt x="136880" y="388886"/>
                </a:lnTo>
                <a:lnTo>
                  <a:pt x="132370" y="388886"/>
                </a:lnTo>
                <a:lnTo>
                  <a:pt x="122290" y="384376"/>
                </a:lnTo>
                <a:lnTo>
                  <a:pt x="118974" y="389948"/>
                </a:lnTo>
                <a:lnTo>
                  <a:pt x="131309" y="407986"/>
                </a:lnTo>
                <a:lnTo>
                  <a:pt x="123483" y="406792"/>
                </a:lnTo>
                <a:lnTo>
                  <a:pt x="95365" y="381989"/>
                </a:lnTo>
                <a:lnTo>
                  <a:pt x="87539" y="392069"/>
                </a:lnTo>
                <a:lnTo>
                  <a:pt x="86345" y="392069"/>
                </a:lnTo>
                <a:lnTo>
                  <a:pt x="53717" y="368461"/>
                </a:lnTo>
                <a:lnTo>
                  <a:pt x="49208" y="362890"/>
                </a:lnTo>
                <a:lnTo>
                  <a:pt x="48147" y="356125"/>
                </a:lnTo>
                <a:lnTo>
                  <a:pt x="44831" y="352809"/>
                </a:lnTo>
                <a:lnTo>
                  <a:pt x="44831" y="348300"/>
                </a:lnTo>
                <a:lnTo>
                  <a:pt x="37005" y="343790"/>
                </a:lnTo>
                <a:lnTo>
                  <a:pt x="32495" y="324691"/>
                </a:lnTo>
                <a:lnTo>
                  <a:pt x="29047" y="315672"/>
                </a:lnTo>
                <a:lnTo>
                  <a:pt x="29047" y="302143"/>
                </a:lnTo>
                <a:lnTo>
                  <a:pt x="25731" y="299888"/>
                </a:lnTo>
                <a:lnTo>
                  <a:pt x="21222" y="297633"/>
                </a:lnTo>
                <a:lnTo>
                  <a:pt x="8886" y="290869"/>
                </a:lnTo>
                <a:lnTo>
                  <a:pt x="5570" y="288614"/>
                </a:lnTo>
                <a:lnTo>
                  <a:pt x="1061" y="282911"/>
                </a:lnTo>
                <a:lnTo>
                  <a:pt x="0" y="278401"/>
                </a:lnTo>
                <a:lnTo>
                  <a:pt x="10080" y="277208"/>
                </a:lnTo>
                <a:lnTo>
                  <a:pt x="11274" y="278401"/>
                </a:lnTo>
                <a:lnTo>
                  <a:pt x="18038" y="282911"/>
                </a:lnTo>
                <a:lnTo>
                  <a:pt x="23742" y="281850"/>
                </a:lnTo>
                <a:lnTo>
                  <a:pt x="25996" y="285166"/>
                </a:lnTo>
                <a:lnTo>
                  <a:pt x="32761" y="289676"/>
                </a:lnTo>
                <a:lnTo>
                  <a:pt x="41780" y="284104"/>
                </a:lnTo>
                <a:lnTo>
                  <a:pt x="71092" y="267260"/>
                </a:lnTo>
                <a:lnTo>
                  <a:pt x="74408" y="267260"/>
                </a:lnTo>
                <a:lnTo>
                  <a:pt x="75602" y="268453"/>
                </a:lnTo>
                <a:lnTo>
                  <a:pt x="78918" y="269515"/>
                </a:lnTo>
                <a:lnTo>
                  <a:pt x="85682" y="269515"/>
                </a:lnTo>
                <a:lnTo>
                  <a:pt x="86744" y="263944"/>
                </a:lnTo>
                <a:lnTo>
                  <a:pt x="90059" y="253864"/>
                </a:lnTo>
                <a:lnTo>
                  <a:pt x="99078" y="252803"/>
                </a:lnTo>
                <a:lnTo>
                  <a:pt x="113668" y="235958"/>
                </a:lnTo>
                <a:lnTo>
                  <a:pt x="115923" y="215665"/>
                </a:lnTo>
                <a:lnTo>
                  <a:pt x="114862" y="211155"/>
                </a:lnTo>
                <a:lnTo>
                  <a:pt x="105843" y="204390"/>
                </a:lnTo>
                <a:lnTo>
                  <a:pt x="102527" y="197627"/>
                </a:lnTo>
                <a:lnTo>
                  <a:pt x="100272" y="197627"/>
                </a:lnTo>
                <a:lnTo>
                  <a:pt x="99211" y="199881"/>
                </a:lnTo>
                <a:lnTo>
                  <a:pt x="92447" y="199881"/>
                </a:lnTo>
                <a:lnTo>
                  <a:pt x="90192" y="198820"/>
                </a:lnTo>
                <a:lnTo>
                  <a:pt x="89131" y="197627"/>
                </a:lnTo>
                <a:lnTo>
                  <a:pt x="84621" y="194311"/>
                </a:lnTo>
                <a:lnTo>
                  <a:pt x="80112" y="189801"/>
                </a:lnTo>
                <a:lnTo>
                  <a:pt x="80112" y="188740"/>
                </a:lnTo>
                <a:lnTo>
                  <a:pt x="81173" y="185291"/>
                </a:lnTo>
                <a:lnTo>
                  <a:pt x="86744" y="184230"/>
                </a:lnTo>
                <a:lnTo>
                  <a:pt x="85682" y="179720"/>
                </a:lnTo>
                <a:lnTo>
                  <a:pt x="88998" y="172956"/>
                </a:lnTo>
                <a:lnTo>
                  <a:pt x="90059" y="156112"/>
                </a:lnTo>
                <a:lnTo>
                  <a:pt x="85549" y="131309"/>
                </a:lnTo>
                <a:lnTo>
                  <a:pt x="92314" y="131309"/>
                </a:lnTo>
                <a:lnTo>
                  <a:pt x="96823" y="138073"/>
                </a:lnTo>
                <a:lnTo>
                  <a:pt x="120433" y="129054"/>
                </a:lnTo>
                <a:lnTo>
                  <a:pt x="123748" y="132502"/>
                </a:lnTo>
                <a:lnTo>
                  <a:pt x="126003" y="135818"/>
                </a:lnTo>
                <a:lnTo>
                  <a:pt x="132768" y="140328"/>
                </a:lnTo>
                <a:lnTo>
                  <a:pt x="135022" y="133564"/>
                </a:lnTo>
                <a:lnTo>
                  <a:pt x="135022" y="131309"/>
                </a:lnTo>
                <a:lnTo>
                  <a:pt x="131707" y="130248"/>
                </a:lnTo>
                <a:lnTo>
                  <a:pt x="127197" y="125738"/>
                </a:lnTo>
                <a:lnTo>
                  <a:pt x="127197" y="124677"/>
                </a:lnTo>
                <a:lnTo>
                  <a:pt x="126136" y="123483"/>
                </a:lnTo>
                <a:lnTo>
                  <a:pt x="126136" y="122422"/>
                </a:lnTo>
                <a:lnTo>
                  <a:pt x="127197" y="122422"/>
                </a:lnTo>
                <a:lnTo>
                  <a:pt x="127197" y="121229"/>
                </a:lnTo>
                <a:lnTo>
                  <a:pt x="128258" y="122422"/>
                </a:lnTo>
                <a:lnTo>
                  <a:pt x="129452" y="122422"/>
                </a:lnTo>
                <a:lnTo>
                  <a:pt x="129452" y="120167"/>
                </a:lnTo>
                <a:lnTo>
                  <a:pt x="131707" y="117913"/>
                </a:lnTo>
                <a:lnTo>
                  <a:pt x="131707" y="114597"/>
                </a:lnTo>
                <a:lnTo>
                  <a:pt x="137410" y="103322"/>
                </a:lnTo>
                <a:lnTo>
                  <a:pt x="137410" y="101068"/>
                </a:lnTo>
                <a:lnTo>
                  <a:pt x="138471" y="95497"/>
                </a:lnTo>
                <a:lnTo>
                  <a:pt x="147490" y="88733"/>
                </a:lnTo>
                <a:lnTo>
                  <a:pt x="149745" y="93243"/>
                </a:lnTo>
                <a:lnTo>
                  <a:pt x="150806" y="93243"/>
                </a:lnTo>
                <a:lnTo>
                  <a:pt x="151867" y="89927"/>
                </a:lnTo>
                <a:lnTo>
                  <a:pt x="153061" y="88866"/>
                </a:lnTo>
                <a:lnTo>
                  <a:pt x="159825" y="93375"/>
                </a:lnTo>
                <a:lnTo>
                  <a:pt x="159825" y="94569"/>
                </a:lnTo>
                <a:lnTo>
                  <a:pt x="166590" y="86743"/>
                </a:lnTo>
                <a:lnTo>
                  <a:pt x="167651" y="85550"/>
                </a:lnTo>
                <a:lnTo>
                  <a:pt x="170966" y="85550"/>
                </a:lnTo>
                <a:lnTo>
                  <a:pt x="176670" y="90059"/>
                </a:lnTo>
                <a:lnTo>
                  <a:pt x="179986" y="93375"/>
                </a:lnTo>
                <a:lnTo>
                  <a:pt x="183302" y="97885"/>
                </a:lnTo>
                <a:lnTo>
                  <a:pt x="187811" y="100139"/>
                </a:lnTo>
                <a:lnTo>
                  <a:pt x="190066" y="97885"/>
                </a:lnTo>
                <a:lnTo>
                  <a:pt x="191127" y="95630"/>
                </a:lnTo>
                <a:lnTo>
                  <a:pt x="191127" y="92314"/>
                </a:lnTo>
                <a:lnTo>
                  <a:pt x="192321" y="91120"/>
                </a:lnTo>
                <a:lnTo>
                  <a:pt x="192321" y="87804"/>
                </a:lnTo>
                <a:lnTo>
                  <a:pt x="191127" y="83295"/>
                </a:lnTo>
                <a:lnTo>
                  <a:pt x="191127" y="78785"/>
                </a:lnTo>
                <a:lnTo>
                  <a:pt x="190066" y="68705"/>
                </a:lnTo>
                <a:lnTo>
                  <a:pt x="189005" y="65256"/>
                </a:lnTo>
                <a:lnTo>
                  <a:pt x="190066" y="61940"/>
                </a:lnTo>
                <a:lnTo>
                  <a:pt x="194576" y="57431"/>
                </a:lnTo>
                <a:lnTo>
                  <a:pt x="185556" y="50667"/>
                </a:lnTo>
                <a:lnTo>
                  <a:pt x="184363" y="48412"/>
                </a:lnTo>
                <a:lnTo>
                  <a:pt x="181047" y="43902"/>
                </a:lnTo>
                <a:lnTo>
                  <a:pt x="176537" y="39392"/>
                </a:lnTo>
                <a:lnTo>
                  <a:pt x="178792" y="38332"/>
                </a:lnTo>
                <a:lnTo>
                  <a:pt x="179986" y="38332"/>
                </a:lnTo>
                <a:lnTo>
                  <a:pt x="181180" y="39392"/>
                </a:lnTo>
                <a:lnTo>
                  <a:pt x="182241" y="39392"/>
                </a:lnTo>
                <a:lnTo>
                  <a:pt x="184496" y="41648"/>
                </a:lnTo>
                <a:lnTo>
                  <a:pt x="185689" y="41648"/>
                </a:lnTo>
                <a:lnTo>
                  <a:pt x="185689" y="42841"/>
                </a:lnTo>
                <a:lnTo>
                  <a:pt x="186750" y="42841"/>
                </a:lnTo>
                <a:lnTo>
                  <a:pt x="186750" y="41648"/>
                </a:lnTo>
                <a:lnTo>
                  <a:pt x="185689" y="39392"/>
                </a:lnTo>
                <a:lnTo>
                  <a:pt x="185689" y="38332"/>
                </a:lnTo>
                <a:lnTo>
                  <a:pt x="186750" y="38332"/>
                </a:lnTo>
                <a:lnTo>
                  <a:pt x="186750" y="37138"/>
                </a:lnTo>
                <a:cubicBezTo>
                  <a:pt x="191923" y="36873"/>
                  <a:pt x="189801" y="38862"/>
                  <a:pt x="198024" y="38332"/>
                </a:cubicBezTo>
                <a:lnTo>
                  <a:pt x="198024" y="36076"/>
                </a:lnTo>
                <a:lnTo>
                  <a:pt x="199085" y="36076"/>
                </a:lnTo>
                <a:lnTo>
                  <a:pt x="199085" y="34883"/>
                </a:lnTo>
                <a:lnTo>
                  <a:pt x="200279" y="33822"/>
                </a:lnTo>
                <a:lnTo>
                  <a:pt x="201340" y="33822"/>
                </a:lnTo>
                <a:lnTo>
                  <a:pt x="201340" y="29313"/>
                </a:lnTo>
                <a:lnTo>
                  <a:pt x="202401" y="24803"/>
                </a:lnTo>
                <a:lnTo>
                  <a:pt x="202401" y="23741"/>
                </a:lnTo>
                <a:lnTo>
                  <a:pt x="201340" y="22681"/>
                </a:lnTo>
                <a:lnTo>
                  <a:pt x="200279" y="22681"/>
                </a:lnTo>
                <a:lnTo>
                  <a:pt x="199085" y="21487"/>
                </a:lnTo>
                <a:lnTo>
                  <a:pt x="198024" y="21487"/>
                </a:lnTo>
                <a:lnTo>
                  <a:pt x="198024" y="19232"/>
                </a:lnTo>
                <a:lnTo>
                  <a:pt x="199085" y="18171"/>
                </a:lnTo>
                <a:lnTo>
                  <a:pt x="201340" y="18171"/>
                </a:lnTo>
                <a:lnTo>
                  <a:pt x="203595" y="19232"/>
                </a:lnTo>
              </a:path>
            </a:pathLst>
          </a:custGeom>
          <a:solidFill>
            <a:schemeClr val="bg1">
              <a:lumMod val="85000"/>
            </a:schemeClr>
          </a:solidFill>
          <a:ln w="13251" cap="flat">
            <a:noFill/>
            <a:prstDash val="solid"/>
            <a:miter/>
          </a:ln>
        </p:spPr>
        <p:txBody>
          <a:bodyPr rtlCol="0" anchor="ctr"/>
          <a:lstStyle/>
          <a:p>
            <a:endParaRPr lang="en-FI" sz="816"/>
          </a:p>
        </p:txBody>
      </p:sp>
      <p:sp>
        <p:nvSpPr>
          <p:cNvPr id="1510" name="Freeform: Shape 1509">
            <a:extLst>
              <a:ext uri="{FF2B5EF4-FFF2-40B4-BE49-F238E27FC236}">
                <a16:creationId xmlns:a16="http://schemas.microsoft.com/office/drawing/2014/main" id="{E1FD0030-48C6-348D-C3A9-DB150B5E679D}"/>
              </a:ext>
            </a:extLst>
          </p:cNvPr>
          <p:cNvSpPr/>
          <p:nvPr/>
        </p:nvSpPr>
        <p:spPr>
          <a:xfrm>
            <a:off x="4757640" y="4352325"/>
            <a:ext cx="290041" cy="257193"/>
          </a:xfrm>
          <a:custGeom>
            <a:avLst/>
            <a:gdLst>
              <a:gd name="connsiteX0" fmla="*/ 638108 w 639434"/>
              <a:gd name="connsiteY0" fmla="*/ 86346 h 567015"/>
              <a:gd name="connsiteX1" fmla="*/ 632405 w 639434"/>
              <a:gd name="connsiteY1" fmla="*/ 81836 h 567015"/>
              <a:gd name="connsiteX2" fmla="*/ 632405 w 639434"/>
              <a:gd name="connsiteY2" fmla="*/ 86346 h 567015"/>
              <a:gd name="connsiteX3" fmla="*/ 631343 w 639434"/>
              <a:gd name="connsiteY3" fmla="*/ 86346 h 567015"/>
              <a:gd name="connsiteX4" fmla="*/ 631343 w 639434"/>
              <a:gd name="connsiteY4" fmla="*/ 79581 h 567015"/>
              <a:gd name="connsiteX5" fmla="*/ 629089 w 639434"/>
              <a:gd name="connsiteY5" fmla="*/ 75071 h 567015"/>
              <a:gd name="connsiteX6" fmla="*/ 628028 w 639434"/>
              <a:gd name="connsiteY6" fmla="*/ 60482 h 567015"/>
              <a:gd name="connsiteX7" fmla="*/ 623518 w 639434"/>
              <a:gd name="connsiteY7" fmla="*/ 54911 h 567015"/>
              <a:gd name="connsiteX8" fmla="*/ 614499 w 639434"/>
              <a:gd name="connsiteY8" fmla="*/ 52656 h 567015"/>
              <a:gd name="connsiteX9" fmla="*/ 615560 w 639434"/>
              <a:gd name="connsiteY9" fmla="*/ 42576 h 567015"/>
              <a:gd name="connsiteX10" fmla="*/ 608796 w 639434"/>
              <a:gd name="connsiteY10" fmla="*/ 30240 h 567015"/>
              <a:gd name="connsiteX11" fmla="*/ 607734 w 639434"/>
              <a:gd name="connsiteY11" fmla="*/ 31434 h 567015"/>
              <a:gd name="connsiteX12" fmla="*/ 606673 w 639434"/>
              <a:gd name="connsiteY12" fmla="*/ 30240 h 567015"/>
              <a:gd name="connsiteX13" fmla="*/ 606673 w 639434"/>
              <a:gd name="connsiteY13" fmla="*/ 29180 h 567015"/>
              <a:gd name="connsiteX14" fmla="*/ 605612 w 639434"/>
              <a:gd name="connsiteY14" fmla="*/ 24670 h 567015"/>
              <a:gd name="connsiteX15" fmla="*/ 604418 w 639434"/>
              <a:gd name="connsiteY15" fmla="*/ 23609 h 567015"/>
              <a:gd name="connsiteX16" fmla="*/ 603358 w 639434"/>
              <a:gd name="connsiteY16" fmla="*/ 20293 h 567015"/>
              <a:gd name="connsiteX17" fmla="*/ 603358 w 639434"/>
              <a:gd name="connsiteY17" fmla="*/ 18038 h 567015"/>
              <a:gd name="connsiteX18" fmla="*/ 601103 w 639434"/>
              <a:gd name="connsiteY18" fmla="*/ 15784 h 567015"/>
              <a:gd name="connsiteX19" fmla="*/ 598848 w 639434"/>
              <a:gd name="connsiteY19" fmla="*/ 15784 h 567015"/>
              <a:gd name="connsiteX20" fmla="*/ 596593 w 639434"/>
              <a:gd name="connsiteY20" fmla="*/ 11274 h 567015"/>
              <a:gd name="connsiteX21" fmla="*/ 595532 w 639434"/>
              <a:gd name="connsiteY21" fmla="*/ 10213 h 567015"/>
              <a:gd name="connsiteX22" fmla="*/ 595532 w 639434"/>
              <a:gd name="connsiteY22" fmla="*/ 9019 h 567015"/>
              <a:gd name="connsiteX23" fmla="*/ 593277 w 639434"/>
              <a:gd name="connsiteY23" fmla="*/ 9019 h 567015"/>
              <a:gd name="connsiteX24" fmla="*/ 592216 w 639434"/>
              <a:gd name="connsiteY24" fmla="*/ 7958 h 567015"/>
              <a:gd name="connsiteX25" fmla="*/ 591155 w 639434"/>
              <a:gd name="connsiteY25" fmla="*/ 7958 h 567015"/>
              <a:gd name="connsiteX26" fmla="*/ 590094 w 639434"/>
              <a:gd name="connsiteY26" fmla="*/ 9019 h 567015"/>
              <a:gd name="connsiteX27" fmla="*/ 587839 w 639434"/>
              <a:gd name="connsiteY27" fmla="*/ 6765 h 567015"/>
              <a:gd name="connsiteX28" fmla="*/ 587839 w 639434"/>
              <a:gd name="connsiteY28" fmla="*/ 4509 h 567015"/>
              <a:gd name="connsiteX29" fmla="*/ 586778 w 639434"/>
              <a:gd name="connsiteY29" fmla="*/ 2255 h 567015"/>
              <a:gd name="connsiteX30" fmla="*/ 585717 w 639434"/>
              <a:gd name="connsiteY30" fmla="*/ 1061 h 567015"/>
              <a:gd name="connsiteX31" fmla="*/ 584656 w 639434"/>
              <a:gd name="connsiteY31" fmla="*/ 1061 h 567015"/>
              <a:gd name="connsiteX32" fmla="*/ 583595 w 639434"/>
              <a:gd name="connsiteY32" fmla="*/ 0 h 567015"/>
              <a:gd name="connsiteX33" fmla="*/ 582534 w 639434"/>
              <a:gd name="connsiteY33" fmla="*/ 0 h 567015"/>
              <a:gd name="connsiteX34" fmla="*/ 520593 w 639434"/>
              <a:gd name="connsiteY34" fmla="*/ 44964 h 567015"/>
              <a:gd name="connsiteX35" fmla="*/ 498045 w 639434"/>
              <a:gd name="connsiteY35" fmla="*/ 33689 h 567015"/>
              <a:gd name="connsiteX36" fmla="*/ 485710 w 639434"/>
              <a:gd name="connsiteY36" fmla="*/ 30240 h 567015"/>
              <a:gd name="connsiteX37" fmla="*/ 481201 w 639434"/>
              <a:gd name="connsiteY37" fmla="*/ 22415 h 567015"/>
              <a:gd name="connsiteX38" fmla="*/ 465417 w 639434"/>
              <a:gd name="connsiteY38" fmla="*/ 25864 h 567015"/>
              <a:gd name="connsiteX39" fmla="*/ 462101 w 639434"/>
              <a:gd name="connsiteY39" fmla="*/ 25864 h 567015"/>
              <a:gd name="connsiteX40" fmla="*/ 462101 w 639434"/>
              <a:gd name="connsiteY40" fmla="*/ 30373 h 567015"/>
              <a:gd name="connsiteX41" fmla="*/ 464356 w 639434"/>
              <a:gd name="connsiteY41" fmla="*/ 32629 h 567015"/>
              <a:gd name="connsiteX42" fmla="*/ 463295 w 639434"/>
              <a:gd name="connsiteY42" fmla="*/ 33822 h 567015"/>
              <a:gd name="connsiteX43" fmla="*/ 462234 w 639434"/>
              <a:gd name="connsiteY43" fmla="*/ 33822 h 567015"/>
              <a:gd name="connsiteX44" fmla="*/ 459979 w 639434"/>
              <a:gd name="connsiteY44" fmla="*/ 34883 h 567015"/>
              <a:gd name="connsiteX45" fmla="*/ 458785 w 639434"/>
              <a:gd name="connsiteY45" fmla="*/ 33822 h 567015"/>
              <a:gd name="connsiteX46" fmla="*/ 452021 w 639434"/>
              <a:gd name="connsiteY46" fmla="*/ 38332 h 567015"/>
              <a:gd name="connsiteX47" fmla="*/ 420454 w 639434"/>
              <a:gd name="connsiteY47" fmla="*/ 50667 h 567015"/>
              <a:gd name="connsiteX48" fmla="*/ 410373 w 639434"/>
              <a:gd name="connsiteY48" fmla="*/ 47351 h 567015"/>
              <a:gd name="connsiteX49" fmla="*/ 377745 w 639434"/>
              <a:gd name="connsiteY49" fmla="*/ 57431 h 567015"/>
              <a:gd name="connsiteX50" fmla="*/ 377745 w 639434"/>
              <a:gd name="connsiteY50" fmla="*/ 59686 h 567015"/>
              <a:gd name="connsiteX51" fmla="*/ 376684 w 639434"/>
              <a:gd name="connsiteY51" fmla="*/ 61940 h 567015"/>
              <a:gd name="connsiteX52" fmla="*/ 374429 w 639434"/>
              <a:gd name="connsiteY52" fmla="*/ 61940 h 567015"/>
              <a:gd name="connsiteX53" fmla="*/ 373368 w 639434"/>
              <a:gd name="connsiteY53" fmla="*/ 63002 h 567015"/>
              <a:gd name="connsiteX54" fmla="*/ 372307 w 639434"/>
              <a:gd name="connsiteY54" fmla="*/ 67511 h 567015"/>
              <a:gd name="connsiteX55" fmla="*/ 320579 w 639434"/>
              <a:gd name="connsiteY55" fmla="*/ 70827 h 567015"/>
              <a:gd name="connsiteX56" fmla="*/ 320579 w 639434"/>
              <a:gd name="connsiteY56" fmla="*/ 71888 h 567015"/>
              <a:gd name="connsiteX57" fmla="*/ 321773 w 639434"/>
              <a:gd name="connsiteY57" fmla="*/ 73082 h 567015"/>
              <a:gd name="connsiteX58" fmla="*/ 322834 w 639434"/>
              <a:gd name="connsiteY58" fmla="*/ 73082 h 567015"/>
              <a:gd name="connsiteX59" fmla="*/ 322834 w 639434"/>
              <a:gd name="connsiteY59" fmla="*/ 75337 h 567015"/>
              <a:gd name="connsiteX60" fmla="*/ 323895 w 639434"/>
              <a:gd name="connsiteY60" fmla="*/ 75337 h 567015"/>
              <a:gd name="connsiteX61" fmla="*/ 325089 w 639434"/>
              <a:gd name="connsiteY61" fmla="*/ 78653 h 567015"/>
              <a:gd name="connsiteX62" fmla="*/ 328405 w 639434"/>
              <a:gd name="connsiteY62" fmla="*/ 79714 h 567015"/>
              <a:gd name="connsiteX63" fmla="*/ 329598 w 639434"/>
              <a:gd name="connsiteY63" fmla="*/ 81968 h 567015"/>
              <a:gd name="connsiteX64" fmla="*/ 331853 w 639434"/>
              <a:gd name="connsiteY64" fmla="*/ 83163 h 567015"/>
              <a:gd name="connsiteX65" fmla="*/ 334108 w 639434"/>
              <a:gd name="connsiteY65" fmla="*/ 83163 h 567015"/>
              <a:gd name="connsiteX66" fmla="*/ 336363 w 639434"/>
              <a:gd name="connsiteY66" fmla="*/ 80907 h 567015"/>
              <a:gd name="connsiteX67" fmla="*/ 337557 w 639434"/>
              <a:gd name="connsiteY67" fmla="*/ 81968 h 567015"/>
              <a:gd name="connsiteX68" fmla="*/ 338618 w 639434"/>
              <a:gd name="connsiteY68" fmla="*/ 81968 h 567015"/>
              <a:gd name="connsiteX69" fmla="*/ 340872 w 639434"/>
              <a:gd name="connsiteY69" fmla="*/ 84223 h 567015"/>
              <a:gd name="connsiteX70" fmla="*/ 341934 w 639434"/>
              <a:gd name="connsiteY70" fmla="*/ 84223 h 567015"/>
              <a:gd name="connsiteX71" fmla="*/ 344188 w 639434"/>
              <a:gd name="connsiteY71" fmla="*/ 86478 h 567015"/>
              <a:gd name="connsiteX72" fmla="*/ 345382 w 639434"/>
              <a:gd name="connsiteY72" fmla="*/ 86478 h 567015"/>
              <a:gd name="connsiteX73" fmla="*/ 346443 w 639434"/>
              <a:gd name="connsiteY73" fmla="*/ 87539 h 567015"/>
              <a:gd name="connsiteX74" fmla="*/ 346443 w 639434"/>
              <a:gd name="connsiteY74" fmla="*/ 92049 h 567015"/>
              <a:gd name="connsiteX75" fmla="*/ 343127 w 639434"/>
              <a:gd name="connsiteY75" fmla="*/ 93242 h 567015"/>
              <a:gd name="connsiteX76" fmla="*/ 342066 w 639434"/>
              <a:gd name="connsiteY76" fmla="*/ 94303 h 567015"/>
              <a:gd name="connsiteX77" fmla="*/ 342066 w 639434"/>
              <a:gd name="connsiteY77" fmla="*/ 95365 h 567015"/>
              <a:gd name="connsiteX78" fmla="*/ 344321 w 639434"/>
              <a:gd name="connsiteY78" fmla="*/ 101068 h 567015"/>
              <a:gd name="connsiteX79" fmla="*/ 284635 w 639434"/>
              <a:gd name="connsiteY79" fmla="*/ 98813 h 567015"/>
              <a:gd name="connsiteX80" fmla="*/ 285829 w 639434"/>
              <a:gd name="connsiteY80" fmla="*/ 93242 h 567015"/>
              <a:gd name="connsiteX81" fmla="*/ 285829 w 639434"/>
              <a:gd name="connsiteY81" fmla="*/ 90988 h 567015"/>
              <a:gd name="connsiteX82" fmla="*/ 284635 w 639434"/>
              <a:gd name="connsiteY82" fmla="*/ 89794 h 567015"/>
              <a:gd name="connsiteX83" fmla="*/ 285829 w 639434"/>
              <a:gd name="connsiteY83" fmla="*/ 87539 h 567015"/>
              <a:gd name="connsiteX84" fmla="*/ 284635 w 639434"/>
              <a:gd name="connsiteY84" fmla="*/ 86478 h 567015"/>
              <a:gd name="connsiteX85" fmla="*/ 271106 w 639434"/>
              <a:gd name="connsiteY85" fmla="*/ 87539 h 567015"/>
              <a:gd name="connsiteX86" fmla="*/ 271106 w 639434"/>
              <a:gd name="connsiteY86" fmla="*/ 86478 h 567015"/>
              <a:gd name="connsiteX87" fmla="*/ 267790 w 639434"/>
              <a:gd name="connsiteY87" fmla="*/ 84223 h 567015"/>
              <a:gd name="connsiteX88" fmla="*/ 270045 w 639434"/>
              <a:gd name="connsiteY88" fmla="*/ 66185 h 567015"/>
              <a:gd name="connsiteX89" fmla="*/ 267790 w 639434"/>
              <a:gd name="connsiteY89" fmla="*/ 66185 h 567015"/>
              <a:gd name="connsiteX90" fmla="*/ 267790 w 639434"/>
              <a:gd name="connsiteY90" fmla="*/ 67379 h 567015"/>
              <a:gd name="connsiteX91" fmla="*/ 266729 w 639434"/>
              <a:gd name="connsiteY91" fmla="*/ 68439 h 567015"/>
              <a:gd name="connsiteX92" fmla="*/ 263414 w 639434"/>
              <a:gd name="connsiteY92" fmla="*/ 68439 h 567015"/>
              <a:gd name="connsiteX93" fmla="*/ 263414 w 639434"/>
              <a:gd name="connsiteY93" fmla="*/ 69633 h 567015"/>
              <a:gd name="connsiteX94" fmla="*/ 261159 w 639434"/>
              <a:gd name="connsiteY94" fmla="*/ 71888 h 567015"/>
              <a:gd name="connsiteX95" fmla="*/ 262220 w 639434"/>
              <a:gd name="connsiteY95" fmla="*/ 73082 h 567015"/>
              <a:gd name="connsiteX96" fmla="*/ 262220 w 639434"/>
              <a:gd name="connsiteY96" fmla="*/ 74143 h 567015"/>
              <a:gd name="connsiteX97" fmla="*/ 261159 w 639434"/>
              <a:gd name="connsiteY97" fmla="*/ 75337 h 567015"/>
              <a:gd name="connsiteX98" fmla="*/ 257843 w 639434"/>
              <a:gd name="connsiteY98" fmla="*/ 76398 h 567015"/>
              <a:gd name="connsiteX99" fmla="*/ 256649 w 639434"/>
              <a:gd name="connsiteY99" fmla="*/ 77591 h 567015"/>
              <a:gd name="connsiteX100" fmla="*/ 256649 w 639434"/>
              <a:gd name="connsiteY100" fmla="*/ 78653 h 567015"/>
              <a:gd name="connsiteX101" fmla="*/ 255588 w 639434"/>
              <a:gd name="connsiteY101" fmla="*/ 78653 h 567015"/>
              <a:gd name="connsiteX102" fmla="*/ 254527 w 639434"/>
              <a:gd name="connsiteY102" fmla="*/ 77591 h 567015"/>
              <a:gd name="connsiteX103" fmla="*/ 253466 w 639434"/>
              <a:gd name="connsiteY103" fmla="*/ 76398 h 567015"/>
              <a:gd name="connsiteX104" fmla="*/ 253466 w 639434"/>
              <a:gd name="connsiteY104" fmla="*/ 75337 h 567015"/>
              <a:gd name="connsiteX105" fmla="*/ 247895 w 639434"/>
              <a:gd name="connsiteY105" fmla="*/ 73082 h 567015"/>
              <a:gd name="connsiteX106" fmla="*/ 245641 w 639434"/>
              <a:gd name="connsiteY106" fmla="*/ 71888 h 567015"/>
              <a:gd name="connsiteX107" fmla="*/ 244579 w 639434"/>
              <a:gd name="connsiteY107" fmla="*/ 68572 h 567015"/>
              <a:gd name="connsiteX108" fmla="*/ 243386 w 639434"/>
              <a:gd name="connsiteY108" fmla="*/ 67511 h 567015"/>
              <a:gd name="connsiteX109" fmla="*/ 243386 w 639434"/>
              <a:gd name="connsiteY109" fmla="*/ 66318 h 567015"/>
              <a:gd name="connsiteX110" fmla="*/ 242325 w 639434"/>
              <a:gd name="connsiteY110" fmla="*/ 65256 h 567015"/>
              <a:gd name="connsiteX111" fmla="*/ 242325 w 639434"/>
              <a:gd name="connsiteY111" fmla="*/ 63002 h 567015"/>
              <a:gd name="connsiteX112" fmla="*/ 240070 w 639434"/>
              <a:gd name="connsiteY112" fmla="*/ 61940 h 567015"/>
              <a:gd name="connsiteX113" fmla="*/ 240070 w 639434"/>
              <a:gd name="connsiteY113" fmla="*/ 58492 h 567015"/>
              <a:gd name="connsiteX114" fmla="*/ 242325 w 639434"/>
              <a:gd name="connsiteY114" fmla="*/ 57431 h 567015"/>
              <a:gd name="connsiteX115" fmla="*/ 240070 w 639434"/>
              <a:gd name="connsiteY115" fmla="*/ 49605 h 567015"/>
              <a:gd name="connsiteX116" fmla="*/ 240070 w 639434"/>
              <a:gd name="connsiteY116" fmla="*/ 46290 h 567015"/>
              <a:gd name="connsiteX117" fmla="*/ 239009 w 639434"/>
              <a:gd name="connsiteY117" fmla="*/ 42841 h 567015"/>
              <a:gd name="connsiteX118" fmla="*/ 236754 w 639434"/>
              <a:gd name="connsiteY118" fmla="*/ 40586 h 567015"/>
              <a:gd name="connsiteX119" fmla="*/ 232244 w 639434"/>
              <a:gd name="connsiteY119" fmla="*/ 40586 h 567015"/>
              <a:gd name="connsiteX120" fmla="*/ 226674 w 639434"/>
              <a:gd name="connsiteY120" fmla="*/ 44035 h 567015"/>
              <a:gd name="connsiteX121" fmla="*/ 215400 w 639434"/>
              <a:gd name="connsiteY121" fmla="*/ 107037 h 567015"/>
              <a:gd name="connsiteX122" fmla="*/ 214338 w 639434"/>
              <a:gd name="connsiteY122" fmla="*/ 107037 h 567015"/>
              <a:gd name="connsiteX123" fmla="*/ 208768 w 639434"/>
              <a:gd name="connsiteY123" fmla="*/ 99211 h 567015"/>
              <a:gd name="connsiteX124" fmla="*/ 196433 w 639434"/>
              <a:gd name="connsiteY124" fmla="*/ 59819 h 567015"/>
              <a:gd name="connsiteX125" fmla="*/ 189669 w 639434"/>
              <a:gd name="connsiteY125" fmla="*/ 53054 h 567015"/>
              <a:gd name="connsiteX126" fmla="*/ 187414 w 639434"/>
              <a:gd name="connsiteY126" fmla="*/ 65389 h 567015"/>
              <a:gd name="connsiteX127" fmla="*/ 176140 w 639434"/>
              <a:gd name="connsiteY127" fmla="*/ 75469 h 567015"/>
              <a:gd name="connsiteX128" fmla="*/ 160356 w 639434"/>
              <a:gd name="connsiteY128" fmla="*/ 87804 h 567015"/>
              <a:gd name="connsiteX129" fmla="*/ 159162 w 639434"/>
              <a:gd name="connsiteY129" fmla="*/ 90059 h 567015"/>
              <a:gd name="connsiteX130" fmla="*/ 160356 w 639434"/>
              <a:gd name="connsiteY130" fmla="*/ 97885 h 567015"/>
              <a:gd name="connsiteX131" fmla="*/ 157040 w 639434"/>
              <a:gd name="connsiteY131" fmla="*/ 111414 h 567015"/>
              <a:gd name="connsiteX132" fmla="*/ 135686 w 639434"/>
              <a:gd name="connsiteY132" fmla="*/ 130513 h 567015"/>
              <a:gd name="connsiteX133" fmla="*/ 132370 w 639434"/>
              <a:gd name="connsiteY133" fmla="*/ 133828 h 567015"/>
              <a:gd name="connsiteX134" fmla="*/ 127860 w 639434"/>
              <a:gd name="connsiteY134" fmla="*/ 132768 h 567015"/>
              <a:gd name="connsiteX135" fmla="*/ 125605 w 639434"/>
              <a:gd name="connsiteY135" fmla="*/ 136084 h 567015"/>
              <a:gd name="connsiteX136" fmla="*/ 124412 w 639434"/>
              <a:gd name="connsiteY136" fmla="*/ 136084 h 567015"/>
              <a:gd name="connsiteX137" fmla="*/ 122157 w 639434"/>
              <a:gd name="connsiteY137" fmla="*/ 140593 h 567015"/>
              <a:gd name="connsiteX138" fmla="*/ 121096 w 639434"/>
              <a:gd name="connsiteY138" fmla="*/ 141654 h 567015"/>
              <a:gd name="connsiteX139" fmla="*/ 118841 w 639434"/>
              <a:gd name="connsiteY139" fmla="*/ 141654 h 567015"/>
              <a:gd name="connsiteX140" fmla="*/ 116586 w 639434"/>
              <a:gd name="connsiteY140" fmla="*/ 140593 h 567015"/>
              <a:gd name="connsiteX141" fmla="*/ 114332 w 639434"/>
              <a:gd name="connsiteY141" fmla="*/ 140593 h 567015"/>
              <a:gd name="connsiteX142" fmla="*/ 115393 w 639434"/>
              <a:gd name="connsiteY142" fmla="*/ 145103 h 567015"/>
              <a:gd name="connsiteX143" fmla="*/ 123218 w 639434"/>
              <a:gd name="connsiteY143" fmla="*/ 148419 h 567015"/>
              <a:gd name="connsiteX144" fmla="*/ 122157 w 639434"/>
              <a:gd name="connsiteY144" fmla="*/ 157438 h 567015"/>
              <a:gd name="connsiteX145" fmla="*/ 123218 w 639434"/>
              <a:gd name="connsiteY145" fmla="*/ 163008 h 567015"/>
              <a:gd name="connsiteX146" fmla="*/ 120964 w 639434"/>
              <a:gd name="connsiteY146" fmla="*/ 169773 h 567015"/>
              <a:gd name="connsiteX147" fmla="*/ 113138 w 639434"/>
              <a:gd name="connsiteY147" fmla="*/ 168712 h 567015"/>
              <a:gd name="connsiteX148" fmla="*/ 109822 w 639434"/>
              <a:gd name="connsiteY148" fmla="*/ 163141 h 567015"/>
              <a:gd name="connsiteX149" fmla="*/ 104119 w 639434"/>
              <a:gd name="connsiteY149" fmla="*/ 161948 h 567015"/>
              <a:gd name="connsiteX150" fmla="*/ 103058 w 639434"/>
              <a:gd name="connsiteY150" fmla="*/ 159692 h 567015"/>
              <a:gd name="connsiteX151" fmla="*/ 103058 w 639434"/>
              <a:gd name="connsiteY151" fmla="*/ 153989 h 567015"/>
              <a:gd name="connsiteX152" fmla="*/ 105312 w 639434"/>
              <a:gd name="connsiteY152" fmla="*/ 148419 h 567015"/>
              <a:gd name="connsiteX153" fmla="*/ 101996 w 639434"/>
              <a:gd name="connsiteY153" fmla="*/ 142848 h 567015"/>
              <a:gd name="connsiteX154" fmla="*/ 98548 w 639434"/>
              <a:gd name="connsiteY154" fmla="*/ 151867 h 567015"/>
              <a:gd name="connsiteX155" fmla="*/ 91784 w 639434"/>
              <a:gd name="connsiteY155" fmla="*/ 160887 h 567015"/>
              <a:gd name="connsiteX156" fmla="*/ 87274 w 639434"/>
              <a:gd name="connsiteY156" fmla="*/ 159825 h 567015"/>
              <a:gd name="connsiteX157" fmla="*/ 73746 w 639434"/>
              <a:gd name="connsiteY157" fmla="*/ 155316 h 567015"/>
              <a:gd name="connsiteX158" fmla="*/ 62471 w 639434"/>
              <a:gd name="connsiteY158" fmla="*/ 145236 h 567015"/>
              <a:gd name="connsiteX159" fmla="*/ 54646 w 639434"/>
              <a:gd name="connsiteY159" fmla="*/ 153061 h 567015"/>
              <a:gd name="connsiteX160" fmla="*/ 56901 w 639434"/>
              <a:gd name="connsiteY160" fmla="*/ 162080 h 567015"/>
              <a:gd name="connsiteX161" fmla="*/ 53585 w 639434"/>
              <a:gd name="connsiteY161" fmla="*/ 162080 h 567015"/>
              <a:gd name="connsiteX162" fmla="*/ 53585 w 639434"/>
              <a:gd name="connsiteY162" fmla="*/ 164335 h 567015"/>
              <a:gd name="connsiteX163" fmla="*/ 52391 w 639434"/>
              <a:gd name="connsiteY163" fmla="*/ 165528 h 567015"/>
              <a:gd name="connsiteX164" fmla="*/ 47881 w 639434"/>
              <a:gd name="connsiteY164" fmla="*/ 165528 h 567015"/>
              <a:gd name="connsiteX165" fmla="*/ 46688 w 639434"/>
              <a:gd name="connsiteY165" fmla="*/ 166590 h 567015"/>
              <a:gd name="connsiteX166" fmla="*/ 44433 w 639434"/>
              <a:gd name="connsiteY166" fmla="*/ 166590 h 567015"/>
              <a:gd name="connsiteX167" fmla="*/ 44433 w 639434"/>
              <a:gd name="connsiteY167" fmla="*/ 168844 h 567015"/>
              <a:gd name="connsiteX168" fmla="*/ 43372 w 639434"/>
              <a:gd name="connsiteY168" fmla="*/ 169906 h 567015"/>
              <a:gd name="connsiteX169" fmla="*/ 43372 w 639434"/>
              <a:gd name="connsiteY169" fmla="*/ 174416 h 567015"/>
              <a:gd name="connsiteX170" fmla="*/ 45627 w 639434"/>
              <a:gd name="connsiteY170" fmla="*/ 174416 h 567015"/>
              <a:gd name="connsiteX171" fmla="*/ 46688 w 639434"/>
              <a:gd name="connsiteY171" fmla="*/ 182241 h 567015"/>
              <a:gd name="connsiteX172" fmla="*/ 47881 w 639434"/>
              <a:gd name="connsiteY172" fmla="*/ 184495 h 567015"/>
              <a:gd name="connsiteX173" fmla="*/ 48942 w 639434"/>
              <a:gd name="connsiteY173" fmla="*/ 192321 h 567015"/>
              <a:gd name="connsiteX174" fmla="*/ 45627 w 639434"/>
              <a:gd name="connsiteY174" fmla="*/ 194576 h 567015"/>
              <a:gd name="connsiteX175" fmla="*/ 45627 w 639434"/>
              <a:gd name="connsiteY175" fmla="*/ 200146 h 567015"/>
              <a:gd name="connsiteX176" fmla="*/ 43372 w 639434"/>
              <a:gd name="connsiteY176" fmla="*/ 202401 h 567015"/>
              <a:gd name="connsiteX177" fmla="*/ 42311 w 639434"/>
              <a:gd name="connsiteY177" fmla="*/ 201340 h 567015"/>
              <a:gd name="connsiteX178" fmla="*/ 40056 w 639434"/>
              <a:gd name="connsiteY178" fmla="*/ 201340 h 567015"/>
              <a:gd name="connsiteX179" fmla="*/ 40056 w 639434"/>
              <a:gd name="connsiteY179" fmla="*/ 202401 h 567015"/>
              <a:gd name="connsiteX180" fmla="*/ 38862 w 639434"/>
              <a:gd name="connsiteY180" fmla="*/ 202401 h 567015"/>
              <a:gd name="connsiteX181" fmla="*/ 38862 w 639434"/>
              <a:gd name="connsiteY181" fmla="*/ 203595 h 567015"/>
              <a:gd name="connsiteX182" fmla="*/ 37801 w 639434"/>
              <a:gd name="connsiteY182" fmla="*/ 203595 h 567015"/>
              <a:gd name="connsiteX183" fmla="*/ 37801 w 639434"/>
              <a:gd name="connsiteY183" fmla="*/ 204656 h 567015"/>
              <a:gd name="connsiteX184" fmla="*/ 35547 w 639434"/>
              <a:gd name="connsiteY184" fmla="*/ 204656 h 567015"/>
              <a:gd name="connsiteX185" fmla="*/ 35547 w 639434"/>
              <a:gd name="connsiteY185" fmla="*/ 207972 h 567015"/>
              <a:gd name="connsiteX186" fmla="*/ 34485 w 639434"/>
              <a:gd name="connsiteY186" fmla="*/ 209166 h 567015"/>
              <a:gd name="connsiteX187" fmla="*/ 34485 w 639434"/>
              <a:gd name="connsiteY187" fmla="*/ 214736 h 567015"/>
              <a:gd name="connsiteX188" fmla="*/ 33424 w 639434"/>
              <a:gd name="connsiteY188" fmla="*/ 214736 h 567015"/>
              <a:gd name="connsiteX189" fmla="*/ 33424 w 639434"/>
              <a:gd name="connsiteY189" fmla="*/ 218052 h 567015"/>
              <a:gd name="connsiteX190" fmla="*/ 32363 w 639434"/>
              <a:gd name="connsiteY190" fmla="*/ 218052 h 567015"/>
              <a:gd name="connsiteX191" fmla="*/ 31169 w 639434"/>
              <a:gd name="connsiteY191" fmla="*/ 216991 h 567015"/>
              <a:gd name="connsiteX192" fmla="*/ 31169 w 639434"/>
              <a:gd name="connsiteY192" fmla="*/ 215930 h 567015"/>
              <a:gd name="connsiteX193" fmla="*/ 30108 w 639434"/>
              <a:gd name="connsiteY193" fmla="*/ 215930 h 567015"/>
              <a:gd name="connsiteX194" fmla="*/ 30108 w 639434"/>
              <a:gd name="connsiteY194" fmla="*/ 214736 h 567015"/>
              <a:gd name="connsiteX195" fmla="*/ 25599 w 639434"/>
              <a:gd name="connsiteY195" fmla="*/ 214736 h 567015"/>
              <a:gd name="connsiteX196" fmla="*/ 25599 w 639434"/>
              <a:gd name="connsiteY196" fmla="*/ 215930 h 567015"/>
              <a:gd name="connsiteX197" fmla="*/ 24538 w 639434"/>
              <a:gd name="connsiteY197" fmla="*/ 215930 h 567015"/>
              <a:gd name="connsiteX198" fmla="*/ 24538 w 639434"/>
              <a:gd name="connsiteY198" fmla="*/ 216991 h 567015"/>
              <a:gd name="connsiteX199" fmla="*/ 16712 w 639434"/>
              <a:gd name="connsiteY199" fmla="*/ 216991 h 567015"/>
              <a:gd name="connsiteX200" fmla="*/ 15518 w 639434"/>
              <a:gd name="connsiteY200" fmla="*/ 218052 h 567015"/>
              <a:gd name="connsiteX201" fmla="*/ 14458 w 639434"/>
              <a:gd name="connsiteY201" fmla="*/ 219245 h 567015"/>
              <a:gd name="connsiteX202" fmla="*/ 14458 w 639434"/>
              <a:gd name="connsiteY202" fmla="*/ 221501 h 567015"/>
              <a:gd name="connsiteX203" fmla="*/ 13396 w 639434"/>
              <a:gd name="connsiteY203" fmla="*/ 223755 h 567015"/>
              <a:gd name="connsiteX204" fmla="*/ 21222 w 639434"/>
              <a:gd name="connsiteY204" fmla="*/ 235029 h 567015"/>
              <a:gd name="connsiteX205" fmla="*/ 22283 w 639434"/>
              <a:gd name="connsiteY205" fmla="*/ 237284 h 567015"/>
              <a:gd name="connsiteX206" fmla="*/ 22283 w 639434"/>
              <a:gd name="connsiteY206" fmla="*/ 239539 h 567015"/>
              <a:gd name="connsiteX207" fmla="*/ 23344 w 639434"/>
              <a:gd name="connsiteY207" fmla="*/ 240600 h 567015"/>
              <a:gd name="connsiteX208" fmla="*/ 24538 w 639434"/>
              <a:gd name="connsiteY208" fmla="*/ 240600 h 567015"/>
              <a:gd name="connsiteX209" fmla="*/ 24538 w 639434"/>
              <a:gd name="connsiteY209" fmla="*/ 241794 h 567015"/>
              <a:gd name="connsiteX210" fmla="*/ 27853 w 639434"/>
              <a:gd name="connsiteY210" fmla="*/ 241794 h 567015"/>
              <a:gd name="connsiteX211" fmla="*/ 27853 w 639434"/>
              <a:gd name="connsiteY211" fmla="*/ 242855 h 567015"/>
              <a:gd name="connsiteX212" fmla="*/ 28915 w 639434"/>
              <a:gd name="connsiteY212" fmla="*/ 242855 h 567015"/>
              <a:gd name="connsiteX213" fmla="*/ 28915 w 639434"/>
              <a:gd name="connsiteY213" fmla="*/ 244049 h 567015"/>
              <a:gd name="connsiteX214" fmla="*/ 27853 w 639434"/>
              <a:gd name="connsiteY214" fmla="*/ 245110 h 567015"/>
              <a:gd name="connsiteX215" fmla="*/ 27853 w 639434"/>
              <a:gd name="connsiteY215" fmla="*/ 248425 h 567015"/>
              <a:gd name="connsiteX216" fmla="*/ 26793 w 639434"/>
              <a:gd name="connsiteY216" fmla="*/ 251874 h 567015"/>
              <a:gd name="connsiteX217" fmla="*/ 25731 w 639434"/>
              <a:gd name="connsiteY217" fmla="*/ 252935 h 567015"/>
              <a:gd name="connsiteX218" fmla="*/ 25731 w 639434"/>
              <a:gd name="connsiteY218" fmla="*/ 253997 h 567015"/>
              <a:gd name="connsiteX219" fmla="*/ 24670 w 639434"/>
              <a:gd name="connsiteY219" fmla="*/ 253997 h 567015"/>
              <a:gd name="connsiteX220" fmla="*/ 24670 w 639434"/>
              <a:gd name="connsiteY220" fmla="*/ 259700 h 567015"/>
              <a:gd name="connsiteX221" fmla="*/ 23477 w 639434"/>
              <a:gd name="connsiteY221" fmla="*/ 259700 h 567015"/>
              <a:gd name="connsiteX222" fmla="*/ 23477 w 639434"/>
              <a:gd name="connsiteY222" fmla="*/ 260760 h 567015"/>
              <a:gd name="connsiteX223" fmla="*/ 22415 w 639434"/>
              <a:gd name="connsiteY223" fmla="*/ 261954 h 567015"/>
              <a:gd name="connsiteX224" fmla="*/ 20161 w 639434"/>
              <a:gd name="connsiteY224" fmla="*/ 265270 h 567015"/>
              <a:gd name="connsiteX225" fmla="*/ 20161 w 639434"/>
              <a:gd name="connsiteY225" fmla="*/ 266332 h 567015"/>
              <a:gd name="connsiteX226" fmla="*/ 18967 w 639434"/>
              <a:gd name="connsiteY226" fmla="*/ 267525 h 567015"/>
              <a:gd name="connsiteX227" fmla="*/ 18967 w 639434"/>
              <a:gd name="connsiteY227" fmla="*/ 270841 h 567015"/>
              <a:gd name="connsiteX228" fmla="*/ 17906 w 639434"/>
              <a:gd name="connsiteY228" fmla="*/ 272035 h 567015"/>
              <a:gd name="connsiteX229" fmla="*/ 14590 w 639434"/>
              <a:gd name="connsiteY229" fmla="*/ 269779 h 567015"/>
              <a:gd name="connsiteX230" fmla="*/ 9019 w 639434"/>
              <a:gd name="connsiteY230" fmla="*/ 264076 h 567015"/>
              <a:gd name="connsiteX231" fmla="*/ 9019 w 639434"/>
              <a:gd name="connsiteY231" fmla="*/ 263016 h 567015"/>
              <a:gd name="connsiteX232" fmla="*/ 4510 w 639434"/>
              <a:gd name="connsiteY232" fmla="*/ 263016 h 567015"/>
              <a:gd name="connsiteX233" fmla="*/ 4510 w 639434"/>
              <a:gd name="connsiteY233" fmla="*/ 261954 h 567015"/>
              <a:gd name="connsiteX234" fmla="*/ 2255 w 639434"/>
              <a:gd name="connsiteY234" fmla="*/ 261954 h 567015"/>
              <a:gd name="connsiteX235" fmla="*/ 1194 w 639434"/>
              <a:gd name="connsiteY235" fmla="*/ 260760 h 567015"/>
              <a:gd name="connsiteX236" fmla="*/ 0 w 639434"/>
              <a:gd name="connsiteY236" fmla="*/ 260760 h 567015"/>
              <a:gd name="connsiteX237" fmla="*/ 0 w 639434"/>
              <a:gd name="connsiteY237" fmla="*/ 261954 h 567015"/>
              <a:gd name="connsiteX238" fmla="*/ 10080 w 639434"/>
              <a:gd name="connsiteY238" fmla="*/ 283309 h 567015"/>
              <a:gd name="connsiteX239" fmla="*/ 13396 w 639434"/>
              <a:gd name="connsiteY239" fmla="*/ 283309 h 567015"/>
              <a:gd name="connsiteX240" fmla="*/ 16712 w 639434"/>
              <a:gd name="connsiteY240" fmla="*/ 293389 h 567015"/>
              <a:gd name="connsiteX241" fmla="*/ 22283 w 639434"/>
              <a:gd name="connsiteY241" fmla="*/ 297899 h 567015"/>
              <a:gd name="connsiteX242" fmla="*/ 23344 w 639434"/>
              <a:gd name="connsiteY242" fmla="*/ 298959 h 567015"/>
              <a:gd name="connsiteX243" fmla="*/ 24538 w 639434"/>
              <a:gd name="connsiteY243" fmla="*/ 298959 h 567015"/>
              <a:gd name="connsiteX244" fmla="*/ 25599 w 639434"/>
              <a:gd name="connsiteY244" fmla="*/ 300153 h 567015"/>
              <a:gd name="connsiteX245" fmla="*/ 26660 w 639434"/>
              <a:gd name="connsiteY245" fmla="*/ 300153 h 567015"/>
              <a:gd name="connsiteX246" fmla="*/ 28915 w 639434"/>
              <a:gd name="connsiteY246" fmla="*/ 297899 h 567015"/>
              <a:gd name="connsiteX247" fmla="*/ 29976 w 639434"/>
              <a:gd name="connsiteY247" fmla="*/ 298959 h 567015"/>
              <a:gd name="connsiteX248" fmla="*/ 33292 w 639434"/>
              <a:gd name="connsiteY248" fmla="*/ 300153 h 567015"/>
              <a:gd name="connsiteX249" fmla="*/ 34353 w 639434"/>
              <a:gd name="connsiteY249" fmla="*/ 301215 h 567015"/>
              <a:gd name="connsiteX250" fmla="*/ 34353 w 639434"/>
              <a:gd name="connsiteY250" fmla="*/ 305724 h 567015"/>
              <a:gd name="connsiteX251" fmla="*/ 35414 w 639434"/>
              <a:gd name="connsiteY251" fmla="*/ 306785 h 567015"/>
              <a:gd name="connsiteX252" fmla="*/ 37669 w 639434"/>
              <a:gd name="connsiteY252" fmla="*/ 307978 h 567015"/>
              <a:gd name="connsiteX253" fmla="*/ 38730 w 639434"/>
              <a:gd name="connsiteY253" fmla="*/ 309040 h 567015"/>
              <a:gd name="connsiteX254" fmla="*/ 39923 w 639434"/>
              <a:gd name="connsiteY254" fmla="*/ 309040 h 567015"/>
              <a:gd name="connsiteX255" fmla="*/ 39923 w 639434"/>
              <a:gd name="connsiteY255" fmla="*/ 316866 h 567015"/>
              <a:gd name="connsiteX256" fmla="*/ 40985 w 639434"/>
              <a:gd name="connsiteY256" fmla="*/ 319120 h 567015"/>
              <a:gd name="connsiteX257" fmla="*/ 40985 w 639434"/>
              <a:gd name="connsiteY257" fmla="*/ 323630 h 567015"/>
              <a:gd name="connsiteX258" fmla="*/ 44300 w 639434"/>
              <a:gd name="connsiteY258" fmla="*/ 322436 h 567015"/>
              <a:gd name="connsiteX259" fmla="*/ 48810 w 639434"/>
              <a:gd name="connsiteY259" fmla="*/ 321375 h 567015"/>
              <a:gd name="connsiteX260" fmla="*/ 65655 w 639434"/>
              <a:gd name="connsiteY260" fmla="*/ 325885 h 567015"/>
              <a:gd name="connsiteX261" fmla="*/ 71225 w 639434"/>
              <a:gd name="connsiteY261" fmla="*/ 337158 h 567015"/>
              <a:gd name="connsiteX262" fmla="*/ 90325 w 639434"/>
              <a:gd name="connsiteY262" fmla="*/ 340474 h 567015"/>
              <a:gd name="connsiteX263" fmla="*/ 90325 w 639434"/>
              <a:gd name="connsiteY263" fmla="*/ 341668 h 567015"/>
              <a:gd name="connsiteX264" fmla="*/ 95895 w 639434"/>
              <a:gd name="connsiteY264" fmla="*/ 343923 h 567015"/>
              <a:gd name="connsiteX265" fmla="*/ 97089 w 639434"/>
              <a:gd name="connsiteY265" fmla="*/ 358512 h 567015"/>
              <a:gd name="connsiteX266" fmla="*/ 108363 w 639434"/>
              <a:gd name="connsiteY266" fmla="*/ 370848 h 567015"/>
              <a:gd name="connsiteX267" fmla="*/ 113934 w 639434"/>
              <a:gd name="connsiteY267" fmla="*/ 369654 h 567015"/>
              <a:gd name="connsiteX268" fmla="*/ 119504 w 639434"/>
              <a:gd name="connsiteY268" fmla="*/ 433850 h 567015"/>
              <a:gd name="connsiteX269" fmla="*/ 119504 w 639434"/>
              <a:gd name="connsiteY269" fmla="*/ 440614 h 567015"/>
              <a:gd name="connsiteX270" fmla="*/ 139798 w 639434"/>
              <a:gd name="connsiteY270" fmla="*/ 469926 h 567015"/>
              <a:gd name="connsiteX271" fmla="*/ 146562 w 639434"/>
              <a:gd name="connsiteY271" fmla="*/ 491280 h 567015"/>
              <a:gd name="connsiteX272" fmla="*/ 138737 w 639434"/>
              <a:gd name="connsiteY272" fmla="*/ 494729 h 567015"/>
              <a:gd name="connsiteX273" fmla="*/ 135288 w 639434"/>
              <a:gd name="connsiteY273" fmla="*/ 509319 h 567015"/>
              <a:gd name="connsiteX274" fmla="*/ 139798 w 639434"/>
              <a:gd name="connsiteY274" fmla="*/ 512767 h 567015"/>
              <a:gd name="connsiteX275" fmla="*/ 146562 w 639434"/>
              <a:gd name="connsiteY275" fmla="*/ 518338 h 567015"/>
              <a:gd name="connsiteX276" fmla="*/ 149878 w 639434"/>
              <a:gd name="connsiteY276" fmla="*/ 520593 h 567015"/>
              <a:gd name="connsiteX277" fmla="*/ 153327 w 639434"/>
              <a:gd name="connsiteY277" fmla="*/ 539692 h 567015"/>
              <a:gd name="connsiteX278" fmla="*/ 164600 w 639434"/>
              <a:gd name="connsiteY278" fmla="*/ 531867 h 567015"/>
              <a:gd name="connsiteX279" fmla="*/ 171365 w 639434"/>
              <a:gd name="connsiteY279" fmla="*/ 533061 h 567015"/>
              <a:gd name="connsiteX280" fmla="*/ 173620 w 639434"/>
              <a:gd name="connsiteY280" fmla="*/ 534122 h 567015"/>
              <a:gd name="connsiteX281" fmla="*/ 183700 w 639434"/>
              <a:gd name="connsiteY281" fmla="*/ 534122 h 567015"/>
              <a:gd name="connsiteX282" fmla="*/ 197229 w 639434"/>
              <a:gd name="connsiteY282" fmla="*/ 533061 h 567015"/>
              <a:gd name="connsiteX283" fmla="*/ 198290 w 639434"/>
              <a:gd name="connsiteY283" fmla="*/ 535315 h 567015"/>
              <a:gd name="connsiteX284" fmla="*/ 201606 w 639434"/>
              <a:gd name="connsiteY284" fmla="*/ 534254 h 567015"/>
              <a:gd name="connsiteX285" fmla="*/ 207176 w 639434"/>
              <a:gd name="connsiteY285" fmla="*/ 534254 h 567015"/>
              <a:gd name="connsiteX286" fmla="*/ 221766 w 639434"/>
              <a:gd name="connsiteY286" fmla="*/ 533193 h 567015"/>
              <a:gd name="connsiteX287" fmla="*/ 229592 w 639434"/>
              <a:gd name="connsiteY287" fmla="*/ 525368 h 567015"/>
              <a:gd name="connsiteX288" fmla="*/ 232908 w 639434"/>
              <a:gd name="connsiteY288" fmla="*/ 524174 h 567015"/>
              <a:gd name="connsiteX289" fmla="*/ 239672 w 639434"/>
              <a:gd name="connsiteY289" fmla="*/ 523113 h 567015"/>
              <a:gd name="connsiteX290" fmla="*/ 241927 w 639434"/>
              <a:gd name="connsiteY290" fmla="*/ 529878 h 567015"/>
              <a:gd name="connsiteX291" fmla="*/ 246436 w 639434"/>
              <a:gd name="connsiteY291" fmla="*/ 532132 h 567015"/>
              <a:gd name="connsiteX292" fmla="*/ 249885 w 639434"/>
              <a:gd name="connsiteY292" fmla="*/ 539958 h 567015"/>
              <a:gd name="connsiteX293" fmla="*/ 248691 w 639434"/>
              <a:gd name="connsiteY293" fmla="*/ 543406 h 567015"/>
              <a:gd name="connsiteX294" fmla="*/ 249885 w 639434"/>
              <a:gd name="connsiteY294" fmla="*/ 544467 h 567015"/>
              <a:gd name="connsiteX295" fmla="*/ 250946 w 639434"/>
              <a:gd name="connsiteY295" fmla="*/ 545528 h 567015"/>
              <a:gd name="connsiteX296" fmla="*/ 256517 w 639434"/>
              <a:gd name="connsiteY296" fmla="*/ 546722 h 567015"/>
              <a:gd name="connsiteX297" fmla="*/ 256517 w 639434"/>
              <a:gd name="connsiteY297" fmla="*/ 548977 h 567015"/>
              <a:gd name="connsiteX298" fmla="*/ 259833 w 639434"/>
              <a:gd name="connsiteY298" fmla="*/ 551232 h 567015"/>
              <a:gd name="connsiteX299" fmla="*/ 260894 w 639434"/>
              <a:gd name="connsiteY299" fmla="*/ 555742 h 567015"/>
              <a:gd name="connsiteX300" fmla="*/ 264209 w 639434"/>
              <a:gd name="connsiteY300" fmla="*/ 559189 h 567015"/>
              <a:gd name="connsiteX301" fmla="*/ 266464 w 639434"/>
              <a:gd name="connsiteY301" fmla="*/ 562505 h 567015"/>
              <a:gd name="connsiteX302" fmla="*/ 273228 w 639434"/>
              <a:gd name="connsiteY302" fmla="*/ 567015 h 567015"/>
              <a:gd name="connsiteX303" fmla="*/ 275483 w 639434"/>
              <a:gd name="connsiteY303" fmla="*/ 560251 h 567015"/>
              <a:gd name="connsiteX304" fmla="*/ 275483 w 639434"/>
              <a:gd name="connsiteY304" fmla="*/ 557996 h 567015"/>
              <a:gd name="connsiteX305" fmla="*/ 272168 w 639434"/>
              <a:gd name="connsiteY305" fmla="*/ 556935 h 567015"/>
              <a:gd name="connsiteX306" fmla="*/ 267658 w 639434"/>
              <a:gd name="connsiteY306" fmla="*/ 552426 h 567015"/>
              <a:gd name="connsiteX307" fmla="*/ 267658 w 639434"/>
              <a:gd name="connsiteY307" fmla="*/ 551364 h 567015"/>
              <a:gd name="connsiteX308" fmla="*/ 266597 w 639434"/>
              <a:gd name="connsiteY308" fmla="*/ 550170 h 567015"/>
              <a:gd name="connsiteX309" fmla="*/ 266597 w 639434"/>
              <a:gd name="connsiteY309" fmla="*/ 549110 h 567015"/>
              <a:gd name="connsiteX310" fmla="*/ 267658 w 639434"/>
              <a:gd name="connsiteY310" fmla="*/ 549110 h 567015"/>
              <a:gd name="connsiteX311" fmla="*/ 267658 w 639434"/>
              <a:gd name="connsiteY311" fmla="*/ 547916 h 567015"/>
              <a:gd name="connsiteX312" fmla="*/ 268719 w 639434"/>
              <a:gd name="connsiteY312" fmla="*/ 549110 h 567015"/>
              <a:gd name="connsiteX313" fmla="*/ 269913 w 639434"/>
              <a:gd name="connsiteY313" fmla="*/ 549110 h 567015"/>
              <a:gd name="connsiteX314" fmla="*/ 269913 w 639434"/>
              <a:gd name="connsiteY314" fmla="*/ 546854 h 567015"/>
              <a:gd name="connsiteX315" fmla="*/ 272168 w 639434"/>
              <a:gd name="connsiteY315" fmla="*/ 544600 h 567015"/>
              <a:gd name="connsiteX316" fmla="*/ 272168 w 639434"/>
              <a:gd name="connsiteY316" fmla="*/ 541284 h 567015"/>
              <a:gd name="connsiteX317" fmla="*/ 277871 w 639434"/>
              <a:gd name="connsiteY317" fmla="*/ 530010 h 567015"/>
              <a:gd name="connsiteX318" fmla="*/ 277871 w 639434"/>
              <a:gd name="connsiteY318" fmla="*/ 527755 h 567015"/>
              <a:gd name="connsiteX319" fmla="*/ 278932 w 639434"/>
              <a:gd name="connsiteY319" fmla="*/ 522185 h 567015"/>
              <a:gd name="connsiteX320" fmla="*/ 287951 w 639434"/>
              <a:gd name="connsiteY320" fmla="*/ 515420 h 567015"/>
              <a:gd name="connsiteX321" fmla="*/ 290206 w 639434"/>
              <a:gd name="connsiteY321" fmla="*/ 519930 h 567015"/>
              <a:gd name="connsiteX322" fmla="*/ 291267 w 639434"/>
              <a:gd name="connsiteY322" fmla="*/ 519930 h 567015"/>
              <a:gd name="connsiteX323" fmla="*/ 292328 w 639434"/>
              <a:gd name="connsiteY323" fmla="*/ 516614 h 567015"/>
              <a:gd name="connsiteX324" fmla="*/ 293522 w 639434"/>
              <a:gd name="connsiteY324" fmla="*/ 515553 h 567015"/>
              <a:gd name="connsiteX325" fmla="*/ 300286 w 639434"/>
              <a:gd name="connsiteY325" fmla="*/ 520063 h 567015"/>
              <a:gd name="connsiteX326" fmla="*/ 300286 w 639434"/>
              <a:gd name="connsiteY326" fmla="*/ 521256 h 567015"/>
              <a:gd name="connsiteX327" fmla="*/ 307051 w 639434"/>
              <a:gd name="connsiteY327" fmla="*/ 513431 h 567015"/>
              <a:gd name="connsiteX328" fmla="*/ 308112 w 639434"/>
              <a:gd name="connsiteY328" fmla="*/ 512237 h 567015"/>
              <a:gd name="connsiteX329" fmla="*/ 311427 w 639434"/>
              <a:gd name="connsiteY329" fmla="*/ 512237 h 567015"/>
              <a:gd name="connsiteX330" fmla="*/ 317131 w 639434"/>
              <a:gd name="connsiteY330" fmla="*/ 516747 h 567015"/>
              <a:gd name="connsiteX331" fmla="*/ 320447 w 639434"/>
              <a:gd name="connsiteY331" fmla="*/ 520063 h 567015"/>
              <a:gd name="connsiteX332" fmla="*/ 323762 w 639434"/>
              <a:gd name="connsiteY332" fmla="*/ 524572 h 567015"/>
              <a:gd name="connsiteX333" fmla="*/ 328272 w 639434"/>
              <a:gd name="connsiteY333" fmla="*/ 526826 h 567015"/>
              <a:gd name="connsiteX334" fmla="*/ 330527 w 639434"/>
              <a:gd name="connsiteY334" fmla="*/ 524572 h 567015"/>
              <a:gd name="connsiteX335" fmla="*/ 331588 w 639434"/>
              <a:gd name="connsiteY335" fmla="*/ 522317 h 567015"/>
              <a:gd name="connsiteX336" fmla="*/ 331588 w 639434"/>
              <a:gd name="connsiteY336" fmla="*/ 519001 h 567015"/>
              <a:gd name="connsiteX337" fmla="*/ 332782 w 639434"/>
              <a:gd name="connsiteY337" fmla="*/ 517807 h 567015"/>
              <a:gd name="connsiteX338" fmla="*/ 332782 w 639434"/>
              <a:gd name="connsiteY338" fmla="*/ 514491 h 567015"/>
              <a:gd name="connsiteX339" fmla="*/ 331588 w 639434"/>
              <a:gd name="connsiteY339" fmla="*/ 509982 h 567015"/>
              <a:gd name="connsiteX340" fmla="*/ 331588 w 639434"/>
              <a:gd name="connsiteY340" fmla="*/ 505472 h 567015"/>
              <a:gd name="connsiteX341" fmla="*/ 330527 w 639434"/>
              <a:gd name="connsiteY341" fmla="*/ 495392 h 567015"/>
              <a:gd name="connsiteX342" fmla="*/ 329466 w 639434"/>
              <a:gd name="connsiteY342" fmla="*/ 491943 h 567015"/>
              <a:gd name="connsiteX343" fmla="*/ 330527 w 639434"/>
              <a:gd name="connsiteY343" fmla="*/ 488627 h 567015"/>
              <a:gd name="connsiteX344" fmla="*/ 335037 w 639434"/>
              <a:gd name="connsiteY344" fmla="*/ 484118 h 567015"/>
              <a:gd name="connsiteX345" fmla="*/ 326017 w 639434"/>
              <a:gd name="connsiteY345" fmla="*/ 477354 h 567015"/>
              <a:gd name="connsiteX346" fmla="*/ 324824 w 639434"/>
              <a:gd name="connsiteY346" fmla="*/ 475099 h 567015"/>
              <a:gd name="connsiteX347" fmla="*/ 321508 w 639434"/>
              <a:gd name="connsiteY347" fmla="*/ 470589 h 567015"/>
              <a:gd name="connsiteX348" fmla="*/ 316998 w 639434"/>
              <a:gd name="connsiteY348" fmla="*/ 466080 h 567015"/>
              <a:gd name="connsiteX349" fmla="*/ 319253 w 639434"/>
              <a:gd name="connsiteY349" fmla="*/ 465019 h 567015"/>
              <a:gd name="connsiteX350" fmla="*/ 320447 w 639434"/>
              <a:gd name="connsiteY350" fmla="*/ 465019 h 567015"/>
              <a:gd name="connsiteX351" fmla="*/ 321640 w 639434"/>
              <a:gd name="connsiteY351" fmla="*/ 466080 h 567015"/>
              <a:gd name="connsiteX352" fmla="*/ 322702 w 639434"/>
              <a:gd name="connsiteY352" fmla="*/ 466080 h 567015"/>
              <a:gd name="connsiteX353" fmla="*/ 324956 w 639434"/>
              <a:gd name="connsiteY353" fmla="*/ 468335 h 567015"/>
              <a:gd name="connsiteX354" fmla="*/ 326150 w 639434"/>
              <a:gd name="connsiteY354" fmla="*/ 468335 h 567015"/>
              <a:gd name="connsiteX355" fmla="*/ 326150 w 639434"/>
              <a:gd name="connsiteY355" fmla="*/ 469529 h 567015"/>
              <a:gd name="connsiteX356" fmla="*/ 327211 w 639434"/>
              <a:gd name="connsiteY356" fmla="*/ 469529 h 567015"/>
              <a:gd name="connsiteX357" fmla="*/ 327211 w 639434"/>
              <a:gd name="connsiteY357" fmla="*/ 468335 h 567015"/>
              <a:gd name="connsiteX358" fmla="*/ 326150 w 639434"/>
              <a:gd name="connsiteY358" fmla="*/ 466080 h 567015"/>
              <a:gd name="connsiteX359" fmla="*/ 326150 w 639434"/>
              <a:gd name="connsiteY359" fmla="*/ 465019 h 567015"/>
              <a:gd name="connsiteX360" fmla="*/ 327211 w 639434"/>
              <a:gd name="connsiteY360" fmla="*/ 465019 h 567015"/>
              <a:gd name="connsiteX361" fmla="*/ 327211 w 639434"/>
              <a:gd name="connsiteY361" fmla="*/ 463825 h 567015"/>
              <a:gd name="connsiteX362" fmla="*/ 338485 w 639434"/>
              <a:gd name="connsiteY362" fmla="*/ 465019 h 567015"/>
              <a:gd name="connsiteX363" fmla="*/ 338485 w 639434"/>
              <a:gd name="connsiteY363" fmla="*/ 462764 h 567015"/>
              <a:gd name="connsiteX364" fmla="*/ 339546 w 639434"/>
              <a:gd name="connsiteY364" fmla="*/ 462764 h 567015"/>
              <a:gd name="connsiteX365" fmla="*/ 339546 w 639434"/>
              <a:gd name="connsiteY365" fmla="*/ 461570 h 567015"/>
              <a:gd name="connsiteX366" fmla="*/ 340740 w 639434"/>
              <a:gd name="connsiteY366" fmla="*/ 460509 h 567015"/>
              <a:gd name="connsiteX367" fmla="*/ 341801 w 639434"/>
              <a:gd name="connsiteY367" fmla="*/ 460509 h 567015"/>
              <a:gd name="connsiteX368" fmla="*/ 341801 w 639434"/>
              <a:gd name="connsiteY368" fmla="*/ 456000 h 567015"/>
              <a:gd name="connsiteX369" fmla="*/ 342862 w 639434"/>
              <a:gd name="connsiteY369" fmla="*/ 451490 h 567015"/>
              <a:gd name="connsiteX370" fmla="*/ 342862 w 639434"/>
              <a:gd name="connsiteY370" fmla="*/ 450429 h 567015"/>
              <a:gd name="connsiteX371" fmla="*/ 341801 w 639434"/>
              <a:gd name="connsiteY371" fmla="*/ 449368 h 567015"/>
              <a:gd name="connsiteX372" fmla="*/ 340740 w 639434"/>
              <a:gd name="connsiteY372" fmla="*/ 449368 h 567015"/>
              <a:gd name="connsiteX373" fmla="*/ 339546 w 639434"/>
              <a:gd name="connsiteY373" fmla="*/ 448174 h 567015"/>
              <a:gd name="connsiteX374" fmla="*/ 338485 w 639434"/>
              <a:gd name="connsiteY374" fmla="*/ 448174 h 567015"/>
              <a:gd name="connsiteX375" fmla="*/ 338485 w 639434"/>
              <a:gd name="connsiteY375" fmla="*/ 445919 h 567015"/>
              <a:gd name="connsiteX376" fmla="*/ 339546 w 639434"/>
              <a:gd name="connsiteY376" fmla="*/ 444858 h 567015"/>
              <a:gd name="connsiteX377" fmla="*/ 341801 w 639434"/>
              <a:gd name="connsiteY377" fmla="*/ 444858 h 567015"/>
              <a:gd name="connsiteX378" fmla="*/ 344056 w 639434"/>
              <a:gd name="connsiteY378" fmla="*/ 445919 h 567015"/>
              <a:gd name="connsiteX379" fmla="*/ 346311 w 639434"/>
              <a:gd name="connsiteY379" fmla="*/ 445919 h 567015"/>
              <a:gd name="connsiteX380" fmla="*/ 347371 w 639434"/>
              <a:gd name="connsiteY380" fmla="*/ 447113 h 567015"/>
              <a:gd name="connsiteX381" fmla="*/ 349626 w 639434"/>
              <a:gd name="connsiteY381" fmla="*/ 450429 h 567015"/>
              <a:gd name="connsiteX382" fmla="*/ 351881 w 639434"/>
              <a:gd name="connsiteY382" fmla="*/ 452684 h 567015"/>
              <a:gd name="connsiteX383" fmla="*/ 351881 w 639434"/>
              <a:gd name="connsiteY383" fmla="*/ 454938 h 567015"/>
              <a:gd name="connsiteX384" fmla="*/ 356391 w 639434"/>
              <a:gd name="connsiteY384" fmla="*/ 459448 h 567015"/>
              <a:gd name="connsiteX385" fmla="*/ 357585 w 639434"/>
              <a:gd name="connsiteY385" fmla="*/ 459448 h 567015"/>
              <a:gd name="connsiteX386" fmla="*/ 357585 w 639434"/>
              <a:gd name="connsiteY386" fmla="*/ 458254 h 567015"/>
              <a:gd name="connsiteX387" fmla="*/ 358646 w 639434"/>
              <a:gd name="connsiteY387" fmla="*/ 454938 h 567015"/>
              <a:gd name="connsiteX388" fmla="*/ 358646 w 639434"/>
              <a:gd name="connsiteY388" fmla="*/ 452684 h 567015"/>
              <a:gd name="connsiteX389" fmla="*/ 359707 w 639434"/>
              <a:gd name="connsiteY389" fmla="*/ 452684 h 567015"/>
              <a:gd name="connsiteX390" fmla="*/ 359707 w 639434"/>
              <a:gd name="connsiteY390" fmla="*/ 451490 h 567015"/>
              <a:gd name="connsiteX391" fmla="*/ 360901 w 639434"/>
              <a:gd name="connsiteY391" fmla="*/ 451490 h 567015"/>
              <a:gd name="connsiteX392" fmla="*/ 360901 w 639434"/>
              <a:gd name="connsiteY392" fmla="*/ 449235 h 567015"/>
              <a:gd name="connsiteX393" fmla="*/ 363155 w 639434"/>
              <a:gd name="connsiteY393" fmla="*/ 446981 h 567015"/>
              <a:gd name="connsiteX394" fmla="*/ 358646 w 639434"/>
              <a:gd name="connsiteY394" fmla="*/ 440216 h 567015"/>
              <a:gd name="connsiteX395" fmla="*/ 357585 w 639434"/>
              <a:gd name="connsiteY395" fmla="*/ 435706 h 567015"/>
              <a:gd name="connsiteX396" fmla="*/ 357585 w 639434"/>
              <a:gd name="connsiteY396" fmla="*/ 434646 h 567015"/>
              <a:gd name="connsiteX397" fmla="*/ 358646 w 639434"/>
              <a:gd name="connsiteY397" fmla="*/ 433452 h 567015"/>
              <a:gd name="connsiteX398" fmla="*/ 361961 w 639434"/>
              <a:gd name="connsiteY398" fmla="*/ 433452 h 567015"/>
              <a:gd name="connsiteX399" fmla="*/ 367532 w 639434"/>
              <a:gd name="connsiteY399" fmla="*/ 426687 h 567015"/>
              <a:gd name="connsiteX400" fmla="*/ 370848 w 639434"/>
              <a:gd name="connsiteY400" fmla="*/ 430003 h 567015"/>
              <a:gd name="connsiteX401" fmla="*/ 377612 w 639434"/>
              <a:gd name="connsiteY401" fmla="*/ 430003 h 567015"/>
              <a:gd name="connsiteX402" fmla="*/ 377612 w 639434"/>
              <a:gd name="connsiteY402" fmla="*/ 428942 h 567015"/>
              <a:gd name="connsiteX403" fmla="*/ 378674 w 639434"/>
              <a:gd name="connsiteY403" fmla="*/ 427748 h 567015"/>
              <a:gd name="connsiteX404" fmla="*/ 388754 w 639434"/>
              <a:gd name="connsiteY404" fmla="*/ 427748 h 567015"/>
              <a:gd name="connsiteX405" fmla="*/ 397773 w 639434"/>
              <a:gd name="connsiteY405" fmla="*/ 431197 h 567015"/>
              <a:gd name="connsiteX406" fmla="*/ 413557 w 639434"/>
              <a:gd name="connsiteY406" fmla="*/ 432258 h 567015"/>
              <a:gd name="connsiteX407" fmla="*/ 421382 w 639434"/>
              <a:gd name="connsiteY407" fmla="*/ 431197 h 567015"/>
              <a:gd name="connsiteX408" fmla="*/ 432656 w 639434"/>
              <a:gd name="connsiteY408" fmla="*/ 404139 h 567015"/>
              <a:gd name="connsiteX409" fmla="*/ 440482 w 639434"/>
              <a:gd name="connsiteY409" fmla="*/ 405333 h 567015"/>
              <a:gd name="connsiteX410" fmla="*/ 450562 w 639434"/>
              <a:gd name="connsiteY410" fmla="*/ 416607 h 567015"/>
              <a:gd name="connsiteX411" fmla="*/ 460642 w 639434"/>
              <a:gd name="connsiteY411" fmla="*/ 408782 h 567015"/>
              <a:gd name="connsiteX412" fmla="*/ 467407 w 639434"/>
              <a:gd name="connsiteY412" fmla="*/ 381724 h 567015"/>
              <a:gd name="connsiteX413" fmla="*/ 470722 w 639434"/>
              <a:gd name="connsiteY413" fmla="*/ 378276 h 567015"/>
              <a:gd name="connsiteX414" fmla="*/ 474038 w 639434"/>
              <a:gd name="connsiteY414" fmla="*/ 377214 h 567015"/>
              <a:gd name="connsiteX415" fmla="*/ 471783 w 639434"/>
              <a:gd name="connsiteY415" fmla="*/ 372704 h 567015"/>
              <a:gd name="connsiteX416" fmla="*/ 471783 w 639434"/>
              <a:gd name="connsiteY416" fmla="*/ 362624 h 567015"/>
              <a:gd name="connsiteX417" fmla="*/ 474038 w 639434"/>
              <a:gd name="connsiteY417" fmla="*/ 361564 h 567015"/>
              <a:gd name="connsiteX418" fmla="*/ 475232 w 639434"/>
              <a:gd name="connsiteY418" fmla="*/ 359308 h 567015"/>
              <a:gd name="connsiteX419" fmla="*/ 476293 w 639434"/>
              <a:gd name="connsiteY419" fmla="*/ 358248 h 567015"/>
              <a:gd name="connsiteX420" fmla="*/ 476293 w 639434"/>
              <a:gd name="connsiteY420" fmla="*/ 355992 h 567015"/>
              <a:gd name="connsiteX421" fmla="*/ 477487 w 639434"/>
              <a:gd name="connsiteY421" fmla="*/ 354799 h 567015"/>
              <a:gd name="connsiteX422" fmla="*/ 478548 w 639434"/>
              <a:gd name="connsiteY422" fmla="*/ 352544 h 567015"/>
              <a:gd name="connsiteX423" fmla="*/ 478548 w 639434"/>
              <a:gd name="connsiteY423" fmla="*/ 350289 h 567015"/>
              <a:gd name="connsiteX424" fmla="*/ 487567 w 639434"/>
              <a:gd name="connsiteY424" fmla="*/ 350289 h 567015"/>
              <a:gd name="connsiteX425" fmla="*/ 493138 w 639434"/>
              <a:gd name="connsiteY425" fmla="*/ 354799 h 567015"/>
              <a:gd name="connsiteX426" fmla="*/ 497647 w 639434"/>
              <a:gd name="connsiteY426" fmla="*/ 358248 h 567015"/>
              <a:gd name="connsiteX427" fmla="*/ 497647 w 639434"/>
              <a:gd name="connsiteY427" fmla="*/ 360502 h 567015"/>
              <a:gd name="connsiteX428" fmla="*/ 499902 w 639434"/>
              <a:gd name="connsiteY428" fmla="*/ 360502 h 567015"/>
              <a:gd name="connsiteX429" fmla="*/ 501096 w 639434"/>
              <a:gd name="connsiteY429" fmla="*/ 361564 h 567015"/>
              <a:gd name="connsiteX430" fmla="*/ 501096 w 639434"/>
              <a:gd name="connsiteY430" fmla="*/ 363818 h 567015"/>
              <a:gd name="connsiteX431" fmla="*/ 502157 w 639434"/>
              <a:gd name="connsiteY431" fmla="*/ 364879 h 567015"/>
              <a:gd name="connsiteX432" fmla="*/ 503351 w 639434"/>
              <a:gd name="connsiteY432" fmla="*/ 363818 h 567015"/>
              <a:gd name="connsiteX433" fmla="*/ 503351 w 639434"/>
              <a:gd name="connsiteY433" fmla="*/ 361564 h 567015"/>
              <a:gd name="connsiteX434" fmla="*/ 505606 w 639434"/>
              <a:gd name="connsiteY434" fmla="*/ 361564 h 567015"/>
              <a:gd name="connsiteX435" fmla="*/ 506666 w 639434"/>
              <a:gd name="connsiteY435" fmla="*/ 360502 h 567015"/>
              <a:gd name="connsiteX436" fmla="*/ 507860 w 639434"/>
              <a:gd name="connsiteY436" fmla="*/ 357054 h 567015"/>
              <a:gd name="connsiteX437" fmla="*/ 506666 w 639434"/>
              <a:gd name="connsiteY437" fmla="*/ 357054 h 567015"/>
              <a:gd name="connsiteX438" fmla="*/ 507860 w 639434"/>
              <a:gd name="connsiteY438" fmla="*/ 355992 h 567015"/>
              <a:gd name="connsiteX439" fmla="*/ 507860 w 639434"/>
              <a:gd name="connsiteY439" fmla="*/ 354799 h 567015"/>
              <a:gd name="connsiteX440" fmla="*/ 504412 w 639434"/>
              <a:gd name="connsiteY440" fmla="*/ 351483 h 567015"/>
              <a:gd name="connsiteX441" fmla="*/ 504412 w 639434"/>
              <a:gd name="connsiteY441" fmla="*/ 350422 h 567015"/>
              <a:gd name="connsiteX442" fmla="*/ 503351 w 639434"/>
              <a:gd name="connsiteY442" fmla="*/ 349229 h 567015"/>
              <a:gd name="connsiteX443" fmla="*/ 503351 w 639434"/>
              <a:gd name="connsiteY443" fmla="*/ 345913 h 567015"/>
              <a:gd name="connsiteX444" fmla="*/ 502157 w 639434"/>
              <a:gd name="connsiteY444" fmla="*/ 345913 h 567015"/>
              <a:gd name="connsiteX445" fmla="*/ 501096 w 639434"/>
              <a:gd name="connsiteY445" fmla="*/ 344851 h 567015"/>
              <a:gd name="connsiteX446" fmla="*/ 502157 w 639434"/>
              <a:gd name="connsiteY446" fmla="*/ 344851 h 567015"/>
              <a:gd name="connsiteX447" fmla="*/ 502157 w 639434"/>
              <a:gd name="connsiteY447" fmla="*/ 343657 h 567015"/>
              <a:gd name="connsiteX448" fmla="*/ 503351 w 639434"/>
              <a:gd name="connsiteY448" fmla="*/ 343657 h 567015"/>
              <a:gd name="connsiteX449" fmla="*/ 503351 w 639434"/>
              <a:gd name="connsiteY449" fmla="*/ 344851 h 567015"/>
              <a:gd name="connsiteX450" fmla="*/ 504412 w 639434"/>
              <a:gd name="connsiteY450" fmla="*/ 345913 h 567015"/>
              <a:gd name="connsiteX451" fmla="*/ 505606 w 639434"/>
              <a:gd name="connsiteY451" fmla="*/ 345913 h 567015"/>
              <a:gd name="connsiteX452" fmla="*/ 505606 w 639434"/>
              <a:gd name="connsiteY452" fmla="*/ 346973 h 567015"/>
              <a:gd name="connsiteX453" fmla="*/ 506666 w 639434"/>
              <a:gd name="connsiteY453" fmla="*/ 346973 h 567015"/>
              <a:gd name="connsiteX454" fmla="*/ 506666 w 639434"/>
              <a:gd name="connsiteY454" fmla="*/ 349229 h 567015"/>
              <a:gd name="connsiteX455" fmla="*/ 507860 w 639434"/>
              <a:gd name="connsiteY455" fmla="*/ 350422 h 567015"/>
              <a:gd name="connsiteX456" fmla="*/ 508921 w 639434"/>
              <a:gd name="connsiteY456" fmla="*/ 350422 h 567015"/>
              <a:gd name="connsiteX457" fmla="*/ 509982 w 639434"/>
              <a:gd name="connsiteY457" fmla="*/ 349229 h 567015"/>
              <a:gd name="connsiteX458" fmla="*/ 511176 w 639434"/>
              <a:gd name="connsiteY458" fmla="*/ 349229 h 567015"/>
              <a:gd name="connsiteX459" fmla="*/ 511176 w 639434"/>
              <a:gd name="connsiteY459" fmla="*/ 350422 h 567015"/>
              <a:gd name="connsiteX460" fmla="*/ 513431 w 639434"/>
              <a:gd name="connsiteY460" fmla="*/ 351483 h 567015"/>
              <a:gd name="connsiteX461" fmla="*/ 514492 w 639434"/>
              <a:gd name="connsiteY461" fmla="*/ 353738 h 567015"/>
              <a:gd name="connsiteX462" fmla="*/ 516747 w 639434"/>
              <a:gd name="connsiteY462" fmla="*/ 354799 h 567015"/>
              <a:gd name="connsiteX463" fmla="*/ 517940 w 639434"/>
              <a:gd name="connsiteY463" fmla="*/ 355992 h 567015"/>
              <a:gd name="connsiteX464" fmla="*/ 522450 w 639434"/>
              <a:gd name="connsiteY464" fmla="*/ 354799 h 567015"/>
              <a:gd name="connsiteX465" fmla="*/ 523644 w 639434"/>
              <a:gd name="connsiteY465" fmla="*/ 352544 h 567015"/>
              <a:gd name="connsiteX466" fmla="*/ 522450 w 639434"/>
              <a:gd name="connsiteY466" fmla="*/ 349096 h 567015"/>
              <a:gd name="connsiteX467" fmla="*/ 521389 w 639434"/>
              <a:gd name="connsiteY467" fmla="*/ 348035 h 567015"/>
              <a:gd name="connsiteX468" fmla="*/ 521389 w 639434"/>
              <a:gd name="connsiteY468" fmla="*/ 344719 h 567015"/>
              <a:gd name="connsiteX469" fmla="*/ 523644 w 639434"/>
              <a:gd name="connsiteY469" fmla="*/ 344719 h 567015"/>
              <a:gd name="connsiteX470" fmla="*/ 524705 w 639434"/>
              <a:gd name="connsiteY470" fmla="*/ 343525 h 567015"/>
              <a:gd name="connsiteX471" fmla="*/ 524705 w 639434"/>
              <a:gd name="connsiteY471" fmla="*/ 328935 h 567015"/>
              <a:gd name="connsiteX472" fmla="*/ 522450 w 639434"/>
              <a:gd name="connsiteY472" fmla="*/ 323232 h 567015"/>
              <a:gd name="connsiteX473" fmla="*/ 523644 w 639434"/>
              <a:gd name="connsiteY473" fmla="*/ 319916 h 567015"/>
              <a:gd name="connsiteX474" fmla="*/ 523644 w 639434"/>
              <a:gd name="connsiteY474" fmla="*/ 318855 h 567015"/>
              <a:gd name="connsiteX475" fmla="*/ 522450 w 639434"/>
              <a:gd name="connsiteY475" fmla="*/ 318855 h 567015"/>
              <a:gd name="connsiteX476" fmla="*/ 521389 w 639434"/>
              <a:gd name="connsiteY476" fmla="*/ 317661 h 567015"/>
              <a:gd name="connsiteX477" fmla="*/ 521389 w 639434"/>
              <a:gd name="connsiteY477" fmla="*/ 314345 h 567015"/>
              <a:gd name="connsiteX478" fmla="*/ 522450 w 639434"/>
              <a:gd name="connsiteY478" fmla="*/ 314345 h 567015"/>
              <a:gd name="connsiteX479" fmla="*/ 523644 w 639434"/>
              <a:gd name="connsiteY479" fmla="*/ 315406 h 567015"/>
              <a:gd name="connsiteX480" fmla="*/ 524705 w 639434"/>
              <a:gd name="connsiteY480" fmla="*/ 314345 h 567015"/>
              <a:gd name="connsiteX481" fmla="*/ 525899 w 639434"/>
              <a:gd name="connsiteY481" fmla="*/ 310897 h 567015"/>
              <a:gd name="connsiteX482" fmla="*/ 525899 w 639434"/>
              <a:gd name="connsiteY482" fmla="*/ 308642 h 567015"/>
              <a:gd name="connsiteX483" fmla="*/ 526960 w 639434"/>
              <a:gd name="connsiteY483" fmla="*/ 307448 h 567015"/>
              <a:gd name="connsiteX484" fmla="*/ 528021 w 639434"/>
              <a:gd name="connsiteY484" fmla="*/ 306387 h 567015"/>
              <a:gd name="connsiteX485" fmla="*/ 529215 w 639434"/>
              <a:gd name="connsiteY485" fmla="*/ 305194 h 567015"/>
              <a:gd name="connsiteX486" fmla="*/ 530275 w 639434"/>
              <a:gd name="connsiteY486" fmla="*/ 301878 h 567015"/>
              <a:gd name="connsiteX487" fmla="*/ 530275 w 639434"/>
              <a:gd name="connsiteY487" fmla="*/ 300816 h 567015"/>
              <a:gd name="connsiteX488" fmla="*/ 537040 w 639434"/>
              <a:gd name="connsiteY488" fmla="*/ 299622 h 567015"/>
              <a:gd name="connsiteX489" fmla="*/ 541550 w 639434"/>
              <a:gd name="connsiteY489" fmla="*/ 301878 h 567015"/>
              <a:gd name="connsiteX490" fmla="*/ 555078 w 639434"/>
              <a:gd name="connsiteY490" fmla="*/ 302938 h 567015"/>
              <a:gd name="connsiteX491" fmla="*/ 565159 w 639434"/>
              <a:gd name="connsiteY491" fmla="*/ 299622 h 567015"/>
              <a:gd name="connsiteX492" fmla="*/ 564098 w 639434"/>
              <a:gd name="connsiteY492" fmla="*/ 291797 h 567015"/>
              <a:gd name="connsiteX493" fmla="*/ 563036 w 639434"/>
              <a:gd name="connsiteY493" fmla="*/ 287287 h 567015"/>
              <a:gd name="connsiteX494" fmla="*/ 563036 w 639434"/>
              <a:gd name="connsiteY494" fmla="*/ 285033 h 567015"/>
              <a:gd name="connsiteX495" fmla="*/ 564098 w 639434"/>
              <a:gd name="connsiteY495" fmla="*/ 283972 h 567015"/>
              <a:gd name="connsiteX496" fmla="*/ 565159 w 639434"/>
              <a:gd name="connsiteY496" fmla="*/ 283972 h 567015"/>
              <a:gd name="connsiteX497" fmla="*/ 569668 w 639434"/>
              <a:gd name="connsiteY497" fmla="*/ 286227 h 567015"/>
              <a:gd name="connsiteX498" fmla="*/ 570729 w 639434"/>
              <a:gd name="connsiteY498" fmla="*/ 286227 h 567015"/>
              <a:gd name="connsiteX499" fmla="*/ 570729 w 639434"/>
              <a:gd name="connsiteY499" fmla="*/ 282778 h 567015"/>
              <a:gd name="connsiteX500" fmla="*/ 571790 w 639434"/>
              <a:gd name="connsiteY500" fmla="*/ 280524 h 567015"/>
              <a:gd name="connsiteX501" fmla="*/ 575106 w 639434"/>
              <a:gd name="connsiteY501" fmla="*/ 280524 h 567015"/>
              <a:gd name="connsiteX502" fmla="*/ 575106 w 639434"/>
              <a:gd name="connsiteY502" fmla="*/ 277075 h 567015"/>
              <a:gd name="connsiteX503" fmla="*/ 576167 w 639434"/>
              <a:gd name="connsiteY503" fmla="*/ 274820 h 567015"/>
              <a:gd name="connsiteX504" fmla="*/ 576167 w 639434"/>
              <a:gd name="connsiteY504" fmla="*/ 271504 h 567015"/>
              <a:gd name="connsiteX505" fmla="*/ 578422 w 639434"/>
              <a:gd name="connsiteY505" fmla="*/ 271504 h 567015"/>
              <a:gd name="connsiteX506" fmla="*/ 579483 w 639434"/>
              <a:gd name="connsiteY506" fmla="*/ 270443 h 567015"/>
              <a:gd name="connsiteX507" fmla="*/ 579483 w 639434"/>
              <a:gd name="connsiteY507" fmla="*/ 265933 h 567015"/>
              <a:gd name="connsiteX508" fmla="*/ 578422 w 639434"/>
              <a:gd name="connsiteY508" fmla="*/ 263679 h 567015"/>
              <a:gd name="connsiteX509" fmla="*/ 577361 w 639434"/>
              <a:gd name="connsiteY509" fmla="*/ 261424 h 567015"/>
              <a:gd name="connsiteX510" fmla="*/ 577361 w 639434"/>
              <a:gd name="connsiteY510" fmla="*/ 258108 h 567015"/>
              <a:gd name="connsiteX511" fmla="*/ 579616 w 639434"/>
              <a:gd name="connsiteY511" fmla="*/ 254660 h 567015"/>
              <a:gd name="connsiteX512" fmla="*/ 581871 w 639434"/>
              <a:gd name="connsiteY512" fmla="*/ 253598 h 567015"/>
              <a:gd name="connsiteX513" fmla="*/ 585187 w 639434"/>
              <a:gd name="connsiteY513" fmla="*/ 249088 h 567015"/>
              <a:gd name="connsiteX514" fmla="*/ 588502 w 639434"/>
              <a:gd name="connsiteY514" fmla="*/ 249088 h 567015"/>
              <a:gd name="connsiteX515" fmla="*/ 588502 w 639434"/>
              <a:gd name="connsiteY515" fmla="*/ 248028 h 567015"/>
              <a:gd name="connsiteX516" fmla="*/ 593012 w 639434"/>
              <a:gd name="connsiteY516" fmla="*/ 239009 h 567015"/>
              <a:gd name="connsiteX517" fmla="*/ 608796 w 639434"/>
              <a:gd name="connsiteY517" fmla="*/ 220970 h 567015"/>
              <a:gd name="connsiteX518" fmla="*/ 614366 w 639434"/>
              <a:gd name="connsiteY518" fmla="*/ 213145 h 567015"/>
              <a:gd name="connsiteX519" fmla="*/ 615427 w 639434"/>
              <a:gd name="connsiteY519" fmla="*/ 208635 h 567015"/>
              <a:gd name="connsiteX520" fmla="*/ 613172 w 639434"/>
              <a:gd name="connsiteY520" fmla="*/ 204126 h 567015"/>
              <a:gd name="connsiteX521" fmla="*/ 610918 w 639434"/>
              <a:gd name="connsiteY521" fmla="*/ 204126 h 567015"/>
              <a:gd name="connsiteX522" fmla="*/ 595134 w 639434"/>
              <a:gd name="connsiteY522" fmla="*/ 155714 h 567015"/>
              <a:gd name="connsiteX523" fmla="*/ 600705 w 639434"/>
              <a:gd name="connsiteY523" fmla="*/ 159029 h 567015"/>
              <a:gd name="connsiteX524" fmla="*/ 600705 w 639434"/>
              <a:gd name="connsiteY524" fmla="*/ 161284 h 567015"/>
              <a:gd name="connsiteX525" fmla="*/ 599644 w 639434"/>
              <a:gd name="connsiteY525" fmla="*/ 162345 h 567015"/>
              <a:gd name="connsiteX526" fmla="*/ 599644 w 639434"/>
              <a:gd name="connsiteY526" fmla="*/ 163539 h 567015"/>
              <a:gd name="connsiteX527" fmla="*/ 601898 w 639434"/>
              <a:gd name="connsiteY527" fmla="*/ 164600 h 567015"/>
              <a:gd name="connsiteX528" fmla="*/ 600705 w 639434"/>
              <a:gd name="connsiteY528" fmla="*/ 166855 h 567015"/>
              <a:gd name="connsiteX529" fmla="*/ 602960 w 639434"/>
              <a:gd name="connsiteY529" fmla="*/ 166855 h 567015"/>
              <a:gd name="connsiteX530" fmla="*/ 602960 w 639434"/>
              <a:gd name="connsiteY530" fmla="*/ 169110 h 567015"/>
              <a:gd name="connsiteX531" fmla="*/ 604021 w 639434"/>
              <a:gd name="connsiteY531" fmla="*/ 169110 h 567015"/>
              <a:gd name="connsiteX532" fmla="*/ 606276 w 639434"/>
              <a:gd name="connsiteY532" fmla="*/ 171364 h 567015"/>
              <a:gd name="connsiteX533" fmla="*/ 606276 w 639434"/>
              <a:gd name="connsiteY533" fmla="*/ 174680 h 567015"/>
              <a:gd name="connsiteX534" fmla="*/ 607336 w 639434"/>
              <a:gd name="connsiteY534" fmla="*/ 174680 h 567015"/>
              <a:gd name="connsiteX535" fmla="*/ 607336 w 639434"/>
              <a:gd name="connsiteY535" fmla="*/ 176935 h 567015"/>
              <a:gd name="connsiteX536" fmla="*/ 609591 w 639434"/>
              <a:gd name="connsiteY536" fmla="*/ 176935 h 567015"/>
              <a:gd name="connsiteX537" fmla="*/ 610652 w 639434"/>
              <a:gd name="connsiteY537" fmla="*/ 178129 h 567015"/>
              <a:gd name="connsiteX538" fmla="*/ 613968 w 639434"/>
              <a:gd name="connsiteY538" fmla="*/ 178129 h 567015"/>
              <a:gd name="connsiteX539" fmla="*/ 613968 w 639434"/>
              <a:gd name="connsiteY539" fmla="*/ 176935 h 567015"/>
              <a:gd name="connsiteX540" fmla="*/ 615030 w 639434"/>
              <a:gd name="connsiteY540" fmla="*/ 176935 h 567015"/>
              <a:gd name="connsiteX541" fmla="*/ 616090 w 639434"/>
              <a:gd name="connsiteY541" fmla="*/ 178129 h 567015"/>
              <a:gd name="connsiteX542" fmla="*/ 617284 w 639434"/>
              <a:gd name="connsiteY542" fmla="*/ 178129 h 567015"/>
              <a:gd name="connsiteX543" fmla="*/ 617284 w 639434"/>
              <a:gd name="connsiteY543" fmla="*/ 176935 h 567015"/>
              <a:gd name="connsiteX544" fmla="*/ 618345 w 639434"/>
              <a:gd name="connsiteY544" fmla="*/ 176935 h 567015"/>
              <a:gd name="connsiteX545" fmla="*/ 618345 w 639434"/>
              <a:gd name="connsiteY545" fmla="*/ 179190 h 567015"/>
              <a:gd name="connsiteX546" fmla="*/ 619539 w 639434"/>
              <a:gd name="connsiteY546" fmla="*/ 179190 h 567015"/>
              <a:gd name="connsiteX547" fmla="*/ 620600 w 639434"/>
              <a:gd name="connsiteY547" fmla="*/ 178129 h 567015"/>
              <a:gd name="connsiteX548" fmla="*/ 620600 w 639434"/>
              <a:gd name="connsiteY548" fmla="*/ 176935 h 567015"/>
              <a:gd name="connsiteX549" fmla="*/ 621661 w 639434"/>
              <a:gd name="connsiteY549" fmla="*/ 178129 h 567015"/>
              <a:gd name="connsiteX550" fmla="*/ 621661 w 639434"/>
              <a:gd name="connsiteY550" fmla="*/ 179190 h 567015"/>
              <a:gd name="connsiteX551" fmla="*/ 622722 w 639434"/>
              <a:gd name="connsiteY551" fmla="*/ 179190 h 567015"/>
              <a:gd name="connsiteX552" fmla="*/ 623783 w 639434"/>
              <a:gd name="connsiteY552" fmla="*/ 178129 h 567015"/>
              <a:gd name="connsiteX553" fmla="*/ 624977 w 639434"/>
              <a:gd name="connsiteY553" fmla="*/ 179190 h 567015"/>
              <a:gd name="connsiteX554" fmla="*/ 626038 w 639434"/>
              <a:gd name="connsiteY554" fmla="*/ 179190 h 567015"/>
              <a:gd name="connsiteX555" fmla="*/ 629487 w 639434"/>
              <a:gd name="connsiteY555" fmla="*/ 169110 h 567015"/>
              <a:gd name="connsiteX556" fmla="*/ 629487 w 639434"/>
              <a:gd name="connsiteY556" fmla="*/ 168049 h 567015"/>
              <a:gd name="connsiteX557" fmla="*/ 628293 w 639434"/>
              <a:gd name="connsiteY557" fmla="*/ 168049 h 567015"/>
              <a:gd name="connsiteX558" fmla="*/ 628293 w 639434"/>
              <a:gd name="connsiteY558" fmla="*/ 166855 h 567015"/>
              <a:gd name="connsiteX559" fmla="*/ 631609 w 639434"/>
              <a:gd name="connsiteY559" fmla="*/ 166855 h 567015"/>
              <a:gd name="connsiteX560" fmla="*/ 631609 w 639434"/>
              <a:gd name="connsiteY560" fmla="*/ 165794 h 567015"/>
              <a:gd name="connsiteX561" fmla="*/ 630548 w 639434"/>
              <a:gd name="connsiteY561" fmla="*/ 164600 h 567015"/>
              <a:gd name="connsiteX562" fmla="*/ 629487 w 639434"/>
              <a:gd name="connsiteY562" fmla="*/ 164600 h 567015"/>
              <a:gd name="connsiteX563" fmla="*/ 628293 w 639434"/>
              <a:gd name="connsiteY563" fmla="*/ 161284 h 567015"/>
              <a:gd name="connsiteX564" fmla="*/ 626038 w 639434"/>
              <a:gd name="connsiteY564" fmla="*/ 160223 h 567015"/>
              <a:gd name="connsiteX565" fmla="*/ 624977 w 639434"/>
              <a:gd name="connsiteY565" fmla="*/ 159029 h 567015"/>
              <a:gd name="connsiteX566" fmla="*/ 624977 w 639434"/>
              <a:gd name="connsiteY566" fmla="*/ 155714 h 567015"/>
              <a:gd name="connsiteX567" fmla="*/ 622722 w 639434"/>
              <a:gd name="connsiteY567" fmla="*/ 153459 h 567015"/>
              <a:gd name="connsiteX568" fmla="*/ 622722 w 639434"/>
              <a:gd name="connsiteY568" fmla="*/ 142185 h 567015"/>
              <a:gd name="connsiteX569" fmla="*/ 624977 w 639434"/>
              <a:gd name="connsiteY569" fmla="*/ 135421 h 567015"/>
              <a:gd name="connsiteX570" fmla="*/ 627232 w 639434"/>
              <a:gd name="connsiteY570" fmla="*/ 133165 h 567015"/>
              <a:gd name="connsiteX571" fmla="*/ 627232 w 639434"/>
              <a:gd name="connsiteY571" fmla="*/ 129850 h 567015"/>
              <a:gd name="connsiteX572" fmla="*/ 629487 w 639434"/>
              <a:gd name="connsiteY572" fmla="*/ 130911 h 567015"/>
              <a:gd name="connsiteX573" fmla="*/ 630548 w 639434"/>
              <a:gd name="connsiteY573" fmla="*/ 130911 h 567015"/>
              <a:gd name="connsiteX574" fmla="*/ 632803 w 639434"/>
              <a:gd name="connsiteY574" fmla="*/ 128656 h 567015"/>
              <a:gd name="connsiteX575" fmla="*/ 631609 w 639434"/>
              <a:gd name="connsiteY575" fmla="*/ 126401 h 567015"/>
              <a:gd name="connsiteX576" fmla="*/ 631609 w 639434"/>
              <a:gd name="connsiteY576" fmla="*/ 125340 h 567015"/>
              <a:gd name="connsiteX577" fmla="*/ 632803 w 639434"/>
              <a:gd name="connsiteY577" fmla="*/ 125340 h 567015"/>
              <a:gd name="connsiteX578" fmla="*/ 633863 w 639434"/>
              <a:gd name="connsiteY578" fmla="*/ 124146 h 567015"/>
              <a:gd name="connsiteX579" fmla="*/ 639434 w 639434"/>
              <a:gd name="connsiteY579" fmla="*/ 105047 h 567015"/>
              <a:gd name="connsiteX580" fmla="*/ 637179 w 639434"/>
              <a:gd name="connsiteY580" fmla="*/ 87009 h 567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Lst>
            <a:rect l="l" t="t" r="r" b="b"/>
            <a:pathLst>
              <a:path w="639434" h="567015">
                <a:moveTo>
                  <a:pt x="638108" y="86346"/>
                </a:moveTo>
                <a:lnTo>
                  <a:pt x="632405" y="81836"/>
                </a:lnTo>
                <a:lnTo>
                  <a:pt x="632405" y="86346"/>
                </a:lnTo>
                <a:lnTo>
                  <a:pt x="631343" y="86346"/>
                </a:lnTo>
                <a:lnTo>
                  <a:pt x="631343" y="79581"/>
                </a:lnTo>
                <a:lnTo>
                  <a:pt x="629089" y="75071"/>
                </a:lnTo>
                <a:lnTo>
                  <a:pt x="628028" y="60482"/>
                </a:lnTo>
                <a:lnTo>
                  <a:pt x="623518" y="54911"/>
                </a:lnTo>
                <a:lnTo>
                  <a:pt x="614499" y="52656"/>
                </a:lnTo>
                <a:lnTo>
                  <a:pt x="615560" y="42576"/>
                </a:lnTo>
                <a:lnTo>
                  <a:pt x="608796" y="30240"/>
                </a:lnTo>
                <a:lnTo>
                  <a:pt x="607734" y="31434"/>
                </a:lnTo>
                <a:lnTo>
                  <a:pt x="606673" y="30240"/>
                </a:lnTo>
                <a:lnTo>
                  <a:pt x="606673" y="29180"/>
                </a:lnTo>
                <a:lnTo>
                  <a:pt x="605612" y="24670"/>
                </a:lnTo>
                <a:lnTo>
                  <a:pt x="604418" y="23609"/>
                </a:lnTo>
                <a:lnTo>
                  <a:pt x="603358" y="20293"/>
                </a:lnTo>
                <a:lnTo>
                  <a:pt x="603358" y="18038"/>
                </a:lnTo>
                <a:lnTo>
                  <a:pt x="601103" y="15784"/>
                </a:lnTo>
                <a:lnTo>
                  <a:pt x="598848" y="15784"/>
                </a:lnTo>
                <a:lnTo>
                  <a:pt x="596593" y="11274"/>
                </a:lnTo>
                <a:lnTo>
                  <a:pt x="595532" y="10213"/>
                </a:lnTo>
                <a:lnTo>
                  <a:pt x="595532" y="9019"/>
                </a:lnTo>
                <a:lnTo>
                  <a:pt x="593277" y="9019"/>
                </a:lnTo>
                <a:lnTo>
                  <a:pt x="592216" y="7958"/>
                </a:lnTo>
                <a:lnTo>
                  <a:pt x="591155" y="7958"/>
                </a:lnTo>
                <a:lnTo>
                  <a:pt x="590094" y="9019"/>
                </a:lnTo>
                <a:lnTo>
                  <a:pt x="587839" y="6765"/>
                </a:lnTo>
                <a:lnTo>
                  <a:pt x="587839" y="4509"/>
                </a:lnTo>
                <a:lnTo>
                  <a:pt x="586778" y="2255"/>
                </a:lnTo>
                <a:lnTo>
                  <a:pt x="585717" y="1061"/>
                </a:lnTo>
                <a:lnTo>
                  <a:pt x="584656" y="1061"/>
                </a:lnTo>
                <a:lnTo>
                  <a:pt x="583595" y="0"/>
                </a:lnTo>
                <a:lnTo>
                  <a:pt x="582534" y="0"/>
                </a:lnTo>
                <a:lnTo>
                  <a:pt x="520593" y="44964"/>
                </a:lnTo>
                <a:lnTo>
                  <a:pt x="498045" y="33689"/>
                </a:lnTo>
                <a:lnTo>
                  <a:pt x="485710" y="30240"/>
                </a:lnTo>
                <a:lnTo>
                  <a:pt x="481201" y="22415"/>
                </a:lnTo>
                <a:lnTo>
                  <a:pt x="465417" y="25864"/>
                </a:lnTo>
                <a:lnTo>
                  <a:pt x="462101" y="25864"/>
                </a:lnTo>
                <a:lnTo>
                  <a:pt x="462101" y="30373"/>
                </a:lnTo>
                <a:lnTo>
                  <a:pt x="464356" y="32629"/>
                </a:lnTo>
                <a:lnTo>
                  <a:pt x="463295" y="33822"/>
                </a:lnTo>
                <a:lnTo>
                  <a:pt x="462234" y="33822"/>
                </a:lnTo>
                <a:lnTo>
                  <a:pt x="459979" y="34883"/>
                </a:lnTo>
                <a:lnTo>
                  <a:pt x="458785" y="33822"/>
                </a:lnTo>
                <a:lnTo>
                  <a:pt x="452021" y="38332"/>
                </a:lnTo>
                <a:lnTo>
                  <a:pt x="420454" y="50667"/>
                </a:lnTo>
                <a:lnTo>
                  <a:pt x="410373" y="47351"/>
                </a:lnTo>
                <a:lnTo>
                  <a:pt x="377745" y="57431"/>
                </a:lnTo>
                <a:lnTo>
                  <a:pt x="377745" y="59686"/>
                </a:lnTo>
                <a:lnTo>
                  <a:pt x="376684" y="61940"/>
                </a:lnTo>
                <a:lnTo>
                  <a:pt x="374429" y="61940"/>
                </a:lnTo>
                <a:lnTo>
                  <a:pt x="373368" y="63002"/>
                </a:lnTo>
                <a:lnTo>
                  <a:pt x="372307" y="67511"/>
                </a:lnTo>
                <a:lnTo>
                  <a:pt x="320579" y="70827"/>
                </a:lnTo>
                <a:lnTo>
                  <a:pt x="320579" y="71888"/>
                </a:lnTo>
                <a:lnTo>
                  <a:pt x="321773" y="73082"/>
                </a:lnTo>
                <a:lnTo>
                  <a:pt x="322834" y="73082"/>
                </a:lnTo>
                <a:lnTo>
                  <a:pt x="322834" y="75337"/>
                </a:lnTo>
                <a:lnTo>
                  <a:pt x="323895" y="75337"/>
                </a:lnTo>
                <a:lnTo>
                  <a:pt x="325089" y="78653"/>
                </a:lnTo>
                <a:lnTo>
                  <a:pt x="328405" y="79714"/>
                </a:lnTo>
                <a:lnTo>
                  <a:pt x="329598" y="81968"/>
                </a:lnTo>
                <a:lnTo>
                  <a:pt x="331853" y="83163"/>
                </a:lnTo>
                <a:lnTo>
                  <a:pt x="334108" y="83163"/>
                </a:lnTo>
                <a:lnTo>
                  <a:pt x="336363" y="80907"/>
                </a:lnTo>
                <a:lnTo>
                  <a:pt x="337557" y="81968"/>
                </a:lnTo>
                <a:lnTo>
                  <a:pt x="338618" y="81968"/>
                </a:lnTo>
                <a:lnTo>
                  <a:pt x="340872" y="84223"/>
                </a:lnTo>
                <a:lnTo>
                  <a:pt x="341934" y="84223"/>
                </a:lnTo>
                <a:lnTo>
                  <a:pt x="344188" y="86478"/>
                </a:lnTo>
                <a:lnTo>
                  <a:pt x="345382" y="86478"/>
                </a:lnTo>
                <a:lnTo>
                  <a:pt x="346443" y="87539"/>
                </a:lnTo>
                <a:lnTo>
                  <a:pt x="346443" y="92049"/>
                </a:lnTo>
                <a:lnTo>
                  <a:pt x="343127" y="93242"/>
                </a:lnTo>
                <a:lnTo>
                  <a:pt x="342066" y="94303"/>
                </a:lnTo>
                <a:lnTo>
                  <a:pt x="342066" y="95365"/>
                </a:lnTo>
                <a:lnTo>
                  <a:pt x="344321" y="101068"/>
                </a:lnTo>
                <a:lnTo>
                  <a:pt x="284635" y="98813"/>
                </a:lnTo>
                <a:lnTo>
                  <a:pt x="285829" y="93242"/>
                </a:lnTo>
                <a:lnTo>
                  <a:pt x="285829" y="90988"/>
                </a:lnTo>
                <a:lnTo>
                  <a:pt x="284635" y="89794"/>
                </a:lnTo>
                <a:lnTo>
                  <a:pt x="285829" y="87539"/>
                </a:lnTo>
                <a:lnTo>
                  <a:pt x="284635" y="86478"/>
                </a:lnTo>
                <a:lnTo>
                  <a:pt x="271106" y="87539"/>
                </a:lnTo>
                <a:lnTo>
                  <a:pt x="271106" y="86478"/>
                </a:lnTo>
                <a:lnTo>
                  <a:pt x="267790" y="84223"/>
                </a:lnTo>
                <a:lnTo>
                  <a:pt x="270045" y="66185"/>
                </a:lnTo>
                <a:lnTo>
                  <a:pt x="267790" y="66185"/>
                </a:lnTo>
                <a:lnTo>
                  <a:pt x="267790" y="67379"/>
                </a:lnTo>
                <a:lnTo>
                  <a:pt x="266729" y="68439"/>
                </a:lnTo>
                <a:lnTo>
                  <a:pt x="263414" y="68439"/>
                </a:lnTo>
                <a:lnTo>
                  <a:pt x="263414" y="69633"/>
                </a:lnTo>
                <a:lnTo>
                  <a:pt x="261159" y="71888"/>
                </a:lnTo>
                <a:lnTo>
                  <a:pt x="262220" y="73082"/>
                </a:lnTo>
                <a:lnTo>
                  <a:pt x="262220" y="74143"/>
                </a:lnTo>
                <a:lnTo>
                  <a:pt x="261159" y="75337"/>
                </a:lnTo>
                <a:lnTo>
                  <a:pt x="257843" y="76398"/>
                </a:lnTo>
                <a:lnTo>
                  <a:pt x="256649" y="77591"/>
                </a:lnTo>
                <a:lnTo>
                  <a:pt x="256649" y="78653"/>
                </a:lnTo>
                <a:lnTo>
                  <a:pt x="255588" y="78653"/>
                </a:lnTo>
                <a:lnTo>
                  <a:pt x="254527" y="77591"/>
                </a:lnTo>
                <a:lnTo>
                  <a:pt x="253466" y="76398"/>
                </a:lnTo>
                <a:lnTo>
                  <a:pt x="253466" y="75337"/>
                </a:lnTo>
                <a:lnTo>
                  <a:pt x="247895" y="73082"/>
                </a:lnTo>
                <a:lnTo>
                  <a:pt x="245641" y="71888"/>
                </a:lnTo>
                <a:lnTo>
                  <a:pt x="244579" y="68572"/>
                </a:lnTo>
                <a:lnTo>
                  <a:pt x="243386" y="67511"/>
                </a:lnTo>
                <a:lnTo>
                  <a:pt x="243386" y="66318"/>
                </a:lnTo>
                <a:lnTo>
                  <a:pt x="242325" y="65256"/>
                </a:lnTo>
                <a:lnTo>
                  <a:pt x="242325" y="63002"/>
                </a:lnTo>
                <a:lnTo>
                  <a:pt x="240070" y="61940"/>
                </a:lnTo>
                <a:lnTo>
                  <a:pt x="240070" y="58492"/>
                </a:lnTo>
                <a:lnTo>
                  <a:pt x="242325" y="57431"/>
                </a:lnTo>
                <a:lnTo>
                  <a:pt x="240070" y="49605"/>
                </a:lnTo>
                <a:lnTo>
                  <a:pt x="240070" y="46290"/>
                </a:lnTo>
                <a:lnTo>
                  <a:pt x="239009" y="42841"/>
                </a:lnTo>
                <a:lnTo>
                  <a:pt x="236754" y="40586"/>
                </a:lnTo>
                <a:lnTo>
                  <a:pt x="232244" y="40586"/>
                </a:lnTo>
                <a:lnTo>
                  <a:pt x="226674" y="44035"/>
                </a:lnTo>
                <a:lnTo>
                  <a:pt x="215400" y="107037"/>
                </a:lnTo>
                <a:lnTo>
                  <a:pt x="214338" y="107037"/>
                </a:lnTo>
                <a:lnTo>
                  <a:pt x="208768" y="99211"/>
                </a:lnTo>
                <a:lnTo>
                  <a:pt x="196433" y="59819"/>
                </a:lnTo>
                <a:lnTo>
                  <a:pt x="189669" y="53054"/>
                </a:lnTo>
                <a:lnTo>
                  <a:pt x="187414" y="65389"/>
                </a:lnTo>
                <a:lnTo>
                  <a:pt x="176140" y="75469"/>
                </a:lnTo>
                <a:lnTo>
                  <a:pt x="160356" y="87804"/>
                </a:lnTo>
                <a:lnTo>
                  <a:pt x="159162" y="90059"/>
                </a:lnTo>
                <a:lnTo>
                  <a:pt x="160356" y="97885"/>
                </a:lnTo>
                <a:lnTo>
                  <a:pt x="157040" y="111414"/>
                </a:lnTo>
                <a:lnTo>
                  <a:pt x="135686" y="130513"/>
                </a:lnTo>
                <a:lnTo>
                  <a:pt x="132370" y="133828"/>
                </a:lnTo>
                <a:lnTo>
                  <a:pt x="127860" y="132768"/>
                </a:lnTo>
                <a:lnTo>
                  <a:pt x="125605" y="136084"/>
                </a:lnTo>
                <a:lnTo>
                  <a:pt x="124412" y="136084"/>
                </a:lnTo>
                <a:lnTo>
                  <a:pt x="122157" y="140593"/>
                </a:lnTo>
                <a:lnTo>
                  <a:pt x="121096" y="141654"/>
                </a:lnTo>
                <a:lnTo>
                  <a:pt x="118841" y="141654"/>
                </a:lnTo>
                <a:lnTo>
                  <a:pt x="116586" y="140593"/>
                </a:lnTo>
                <a:lnTo>
                  <a:pt x="114332" y="140593"/>
                </a:lnTo>
                <a:lnTo>
                  <a:pt x="115393" y="145103"/>
                </a:lnTo>
                <a:lnTo>
                  <a:pt x="123218" y="148419"/>
                </a:lnTo>
                <a:lnTo>
                  <a:pt x="122157" y="157438"/>
                </a:lnTo>
                <a:lnTo>
                  <a:pt x="123218" y="163008"/>
                </a:lnTo>
                <a:lnTo>
                  <a:pt x="120964" y="169773"/>
                </a:lnTo>
                <a:lnTo>
                  <a:pt x="113138" y="168712"/>
                </a:lnTo>
                <a:lnTo>
                  <a:pt x="109822" y="163141"/>
                </a:lnTo>
                <a:lnTo>
                  <a:pt x="104119" y="161948"/>
                </a:lnTo>
                <a:lnTo>
                  <a:pt x="103058" y="159692"/>
                </a:lnTo>
                <a:lnTo>
                  <a:pt x="103058" y="153989"/>
                </a:lnTo>
                <a:lnTo>
                  <a:pt x="105312" y="148419"/>
                </a:lnTo>
                <a:lnTo>
                  <a:pt x="101996" y="142848"/>
                </a:lnTo>
                <a:lnTo>
                  <a:pt x="98548" y="151867"/>
                </a:lnTo>
                <a:lnTo>
                  <a:pt x="91784" y="160887"/>
                </a:lnTo>
                <a:lnTo>
                  <a:pt x="87274" y="159825"/>
                </a:lnTo>
                <a:lnTo>
                  <a:pt x="73746" y="155316"/>
                </a:lnTo>
                <a:lnTo>
                  <a:pt x="62471" y="145236"/>
                </a:lnTo>
                <a:lnTo>
                  <a:pt x="54646" y="153061"/>
                </a:lnTo>
                <a:lnTo>
                  <a:pt x="56901" y="162080"/>
                </a:lnTo>
                <a:lnTo>
                  <a:pt x="53585" y="162080"/>
                </a:lnTo>
                <a:lnTo>
                  <a:pt x="53585" y="164335"/>
                </a:lnTo>
                <a:lnTo>
                  <a:pt x="52391" y="165528"/>
                </a:lnTo>
                <a:lnTo>
                  <a:pt x="47881" y="165528"/>
                </a:lnTo>
                <a:lnTo>
                  <a:pt x="46688" y="166590"/>
                </a:lnTo>
                <a:lnTo>
                  <a:pt x="44433" y="166590"/>
                </a:lnTo>
                <a:lnTo>
                  <a:pt x="44433" y="168844"/>
                </a:lnTo>
                <a:lnTo>
                  <a:pt x="43372" y="169906"/>
                </a:lnTo>
                <a:lnTo>
                  <a:pt x="43372" y="174416"/>
                </a:lnTo>
                <a:lnTo>
                  <a:pt x="45627" y="174416"/>
                </a:lnTo>
                <a:lnTo>
                  <a:pt x="46688" y="182241"/>
                </a:lnTo>
                <a:lnTo>
                  <a:pt x="47881" y="184495"/>
                </a:lnTo>
                <a:lnTo>
                  <a:pt x="48942" y="192321"/>
                </a:lnTo>
                <a:lnTo>
                  <a:pt x="45627" y="194576"/>
                </a:lnTo>
                <a:lnTo>
                  <a:pt x="45627" y="200146"/>
                </a:lnTo>
                <a:lnTo>
                  <a:pt x="43372" y="202401"/>
                </a:lnTo>
                <a:lnTo>
                  <a:pt x="42311" y="201340"/>
                </a:lnTo>
                <a:lnTo>
                  <a:pt x="40056" y="201340"/>
                </a:lnTo>
                <a:lnTo>
                  <a:pt x="40056" y="202401"/>
                </a:lnTo>
                <a:lnTo>
                  <a:pt x="38862" y="202401"/>
                </a:lnTo>
                <a:lnTo>
                  <a:pt x="38862" y="203595"/>
                </a:lnTo>
                <a:lnTo>
                  <a:pt x="37801" y="203595"/>
                </a:lnTo>
                <a:lnTo>
                  <a:pt x="37801" y="204656"/>
                </a:lnTo>
                <a:lnTo>
                  <a:pt x="35547" y="204656"/>
                </a:lnTo>
                <a:lnTo>
                  <a:pt x="35547" y="207972"/>
                </a:lnTo>
                <a:lnTo>
                  <a:pt x="34485" y="209166"/>
                </a:lnTo>
                <a:lnTo>
                  <a:pt x="34485" y="214736"/>
                </a:lnTo>
                <a:lnTo>
                  <a:pt x="33424" y="214736"/>
                </a:lnTo>
                <a:lnTo>
                  <a:pt x="33424" y="218052"/>
                </a:lnTo>
                <a:lnTo>
                  <a:pt x="32363" y="218052"/>
                </a:lnTo>
                <a:lnTo>
                  <a:pt x="31169" y="216991"/>
                </a:lnTo>
                <a:lnTo>
                  <a:pt x="31169" y="215930"/>
                </a:lnTo>
                <a:lnTo>
                  <a:pt x="30108" y="215930"/>
                </a:lnTo>
                <a:lnTo>
                  <a:pt x="30108" y="214736"/>
                </a:lnTo>
                <a:lnTo>
                  <a:pt x="25599" y="214736"/>
                </a:lnTo>
                <a:lnTo>
                  <a:pt x="25599" y="215930"/>
                </a:lnTo>
                <a:lnTo>
                  <a:pt x="24538" y="215930"/>
                </a:lnTo>
                <a:lnTo>
                  <a:pt x="24538" y="216991"/>
                </a:lnTo>
                <a:lnTo>
                  <a:pt x="16712" y="216991"/>
                </a:lnTo>
                <a:lnTo>
                  <a:pt x="15518" y="218052"/>
                </a:lnTo>
                <a:lnTo>
                  <a:pt x="14458" y="219245"/>
                </a:lnTo>
                <a:lnTo>
                  <a:pt x="14458" y="221501"/>
                </a:lnTo>
                <a:lnTo>
                  <a:pt x="13396" y="223755"/>
                </a:lnTo>
                <a:lnTo>
                  <a:pt x="21222" y="235029"/>
                </a:lnTo>
                <a:lnTo>
                  <a:pt x="22283" y="237284"/>
                </a:lnTo>
                <a:lnTo>
                  <a:pt x="22283" y="239539"/>
                </a:lnTo>
                <a:lnTo>
                  <a:pt x="23344" y="240600"/>
                </a:lnTo>
                <a:lnTo>
                  <a:pt x="24538" y="240600"/>
                </a:lnTo>
                <a:lnTo>
                  <a:pt x="24538" y="241794"/>
                </a:lnTo>
                <a:lnTo>
                  <a:pt x="27853" y="241794"/>
                </a:lnTo>
                <a:lnTo>
                  <a:pt x="27853" y="242855"/>
                </a:lnTo>
                <a:lnTo>
                  <a:pt x="28915" y="242855"/>
                </a:lnTo>
                <a:lnTo>
                  <a:pt x="28915" y="244049"/>
                </a:lnTo>
                <a:lnTo>
                  <a:pt x="27853" y="245110"/>
                </a:lnTo>
                <a:lnTo>
                  <a:pt x="27853" y="248425"/>
                </a:lnTo>
                <a:lnTo>
                  <a:pt x="26793" y="251874"/>
                </a:lnTo>
                <a:lnTo>
                  <a:pt x="25731" y="252935"/>
                </a:lnTo>
                <a:lnTo>
                  <a:pt x="25731" y="253997"/>
                </a:lnTo>
                <a:lnTo>
                  <a:pt x="24670" y="253997"/>
                </a:lnTo>
                <a:lnTo>
                  <a:pt x="24670" y="259700"/>
                </a:lnTo>
                <a:lnTo>
                  <a:pt x="23477" y="259700"/>
                </a:lnTo>
                <a:lnTo>
                  <a:pt x="23477" y="260760"/>
                </a:lnTo>
                <a:lnTo>
                  <a:pt x="22415" y="261954"/>
                </a:lnTo>
                <a:lnTo>
                  <a:pt x="20161" y="265270"/>
                </a:lnTo>
                <a:lnTo>
                  <a:pt x="20161" y="266332"/>
                </a:lnTo>
                <a:lnTo>
                  <a:pt x="18967" y="267525"/>
                </a:lnTo>
                <a:lnTo>
                  <a:pt x="18967" y="270841"/>
                </a:lnTo>
                <a:lnTo>
                  <a:pt x="17906" y="272035"/>
                </a:lnTo>
                <a:lnTo>
                  <a:pt x="14590" y="269779"/>
                </a:lnTo>
                <a:lnTo>
                  <a:pt x="9019" y="264076"/>
                </a:lnTo>
                <a:lnTo>
                  <a:pt x="9019" y="263016"/>
                </a:lnTo>
                <a:lnTo>
                  <a:pt x="4510" y="263016"/>
                </a:lnTo>
                <a:lnTo>
                  <a:pt x="4510" y="261954"/>
                </a:lnTo>
                <a:lnTo>
                  <a:pt x="2255" y="261954"/>
                </a:lnTo>
                <a:lnTo>
                  <a:pt x="1194" y="260760"/>
                </a:lnTo>
                <a:lnTo>
                  <a:pt x="0" y="260760"/>
                </a:lnTo>
                <a:lnTo>
                  <a:pt x="0" y="261954"/>
                </a:lnTo>
                <a:lnTo>
                  <a:pt x="10080" y="283309"/>
                </a:lnTo>
                <a:lnTo>
                  <a:pt x="13396" y="283309"/>
                </a:lnTo>
                <a:lnTo>
                  <a:pt x="16712" y="293389"/>
                </a:lnTo>
                <a:lnTo>
                  <a:pt x="22283" y="297899"/>
                </a:lnTo>
                <a:lnTo>
                  <a:pt x="23344" y="298959"/>
                </a:lnTo>
                <a:lnTo>
                  <a:pt x="24538" y="298959"/>
                </a:lnTo>
                <a:lnTo>
                  <a:pt x="25599" y="300153"/>
                </a:lnTo>
                <a:lnTo>
                  <a:pt x="26660" y="300153"/>
                </a:lnTo>
                <a:lnTo>
                  <a:pt x="28915" y="297899"/>
                </a:lnTo>
                <a:lnTo>
                  <a:pt x="29976" y="298959"/>
                </a:lnTo>
                <a:lnTo>
                  <a:pt x="33292" y="300153"/>
                </a:lnTo>
                <a:lnTo>
                  <a:pt x="34353" y="301215"/>
                </a:lnTo>
                <a:lnTo>
                  <a:pt x="34353" y="305724"/>
                </a:lnTo>
                <a:lnTo>
                  <a:pt x="35414" y="306785"/>
                </a:lnTo>
                <a:lnTo>
                  <a:pt x="37669" y="307978"/>
                </a:lnTo>
                <a:lnTo>
                  <a:pt x="38730" y="309040"/>
                </a:lnTo>
                <a:lnTo>
                  <a:pt x="39923" y="309040"/>
                </a:lnTo>
                <a:lnTo>
                  <a:pt x="39923" y="316866"/>
                </a:lnTo>
                <a:lnTo>
                  <a:pt x="40985" y="319120"/>
                </a:lnTo>
                <a:lnTo>
                  <a:pt x="40985" y="323630"/>
                </a:lnTo>
                <a:lnTo>
                  <a:pt x="44300" y="322436"/>
                </a:lnTo>
                <a:lnTo>
                  <a:pt x="48810" y="321375"/>
                </a:lnTo>
                <a:lnTo>
                  <a:pt x="65655" y="325885"/>
                </a:lnTo>
                <a:lnTo>
                  <a:pt x="71225" y="337158"/>
                </a:lnTo>
                <a:lnTo>
                  <a:pt x="90325" y="340474"/>
                </a:lnTo>
                <a:lnTo>
                  <a:pt x="90325" y="341668"/>
                </a:lnTo>
                <a:lnTo>
                  <a:pt x="95895" y="343923"/>
                </a:lnTo>
                <a:lnTo>
                  <a:pt x="97089" y="358512"/>
                </a:lnTo>
                <a:lnTo>
                  <a:pt x="108363" y="370848"/>
                </a:lnTo>
                <a:lnTo>
                  <a:pt x="113934" y="369654"/>
                </a:lnTo>
                <a:lnTo>
                  <a:pt x="119504" y="433850"/>
                </a:lnTo>
                <a:lnTo>
                  <a:pt x="119504" y="440614"/>
                </a:lnTo>
                <a:lnTo>
                  <a:pt x="139798" y="469926"/>
                </a:lnTo>
                <a:lnTo>
                  <a:pt x="146562" y="491280"/>
                </a:lnTo>
                <a:lnTo>
                  <a:pt x="138737" y="494729"/>
                </a:lnTo>
                <a:lnTo>
                  <a:pt x="135288" y="509319"/>
                </a:lnTo>
                <a:lnTo>
                  <a:pt x="139798" y="512767"/>
                </a:lnTo>
                <a:lnTo>
                  <a:pt x="146562" y="518338"/>
                </a:lnTo>
                <a:lnTo>
                  <a:pt x="149878" y="520593"/>
                </a:lnTo>
                <a:lnTo>
                  <a:pt x="153327" y="539692"/>
                </a:lnTo>
                <a:lnTo>
                  <a:pt x="164600" y="531867"/>
                </a:lnTo>
                <a:lnTo>
                  <a:pt x="171365" y="533061"/>
                </a:lnTo>
                <a:lnTo>
                  <a:pt x="173620" y="534122"/>
                </a:lnTo>
                <a:lnTo>
                  <a:pt x="183700" y="534122"/>
                </a:lnTo>
                <a:lnTo>
                  <a:pt x="197229" y="533061"/>
                </a:lnTo>
                <a:lnTo>
                  <a:pt x="198290" y="535315"/>
                </a:lnTo>
                <a:lnTo>
                  <a:pt x="201606" y="534254"/>
                </a:lnTo>
                <a:lnTo>
                  <a:pt x="207176" y="534254"/>
                </a:lnTo>
                <a:lnTo>
                  <a:pt x="221766" y="533193"/>
                </a:lnTo>
                <a:lnTo>
                  <a:pt x="229592" y="525368"/>
                </a:lnTo>
                <a:lnTo>
                  <a:pt x="232908" y="524174"/>
                </a:lnTo>
                <a:lnTo>
                  <a:pt x="239672" y="523113"/>
                </a:lnTo>
                <a:lnTo>
                  <a:pt x="241927" y="529878"/>
                </a:lnTo>
                <a:lnTo>
                  <a:pt x="246436" y="532132"/>
                </a:lnTo>
                <a:lnTo>
                  <a:pt x="249885" y="539958"/>
                </a:lnTo>
                <a:lnTo>
                  <a:pt x="248691" y="543406"/>
                </a:lnTo>
                <a:lnTo>
                  <a:pt x="249885" y="544467"/>
                </a:lnTo>
                <a:lnTo>
                  <a:pt x="250946" y="545528"/>
                </a:lnTo>
                <a:lnTo>
                  <a:pt x="256517" y="546722"/>
                </a:lnTo>
                <a:lnTo>
                  <a:pt x="256517" y="548977"/>
                </a:lnTo>
                <a:lnTo>
                  <a:pt x="259833" y="551232"/>
                </a:lnTo>
                <a:lnTo>
                  <a:pt x="260894" y="555742"/>
                </a:lnTo>
                <a:lnTo>
                  <a:pt x="264209" y="559189"/>
                </a:lnTo>
                <a:lnTo>
                  <a:pt x="266464" y="562505"/>
                </a:lnTo>
                <a:lnTo>
                  <a:pt x="273228" y="567015"/>
                </a:lnTo>
                <a:lnTo>
                  <a:pt x="275483" y="560251"/>
                </a:lnTo>
                <a:lnTo>
                  <a:pt x="275483" y="557996"/>
                </a:lnTo>
                <a:lnTo>
                  <a:pt x="272168" y="556935"/>
                </a:lnTo>
                <a:lnTo>
                  <a:pt x="267658" y="552426"/>
                </a:lnTo>
                <a:lnTo>
                  <a:pt x="267658" y="551364"/>
                </a:lnTo>
                <a:lnTo>
                  <a:pt x="266597" y="550170"/>
                </a:lnTo>
                <a:lnTo>
                  <a:pt x="266597" y="549110"/>
                </a:lnTo>
                <a:lnTo>
                  <a:pt x="267658" y="549110"/>
                </a:lnTo>
                <a:lnTo>
                  <a:pt x="267658" y="547916"/>
                </a:lnTo>
                <a:lnTo>
                  <a:pt x="268719" y="549110"/>
                </a:lnTo>
                <a:lnTo>
                  <a:pt x="269913" y="549110"/>
                </a:lnTo>
                <a:lnTo>
                  <a:pt x="269913" y="546854"/>
                </a:lnTo>
                <a:lnTo>
                  <a:pt x="272168" y="544600"/>
                </a:lnTo>
                <a:lnTo>
                  <a:pt x="272168" y="541284"/>
                </a:lnTo>
                <a:lnTo>
                  <a:pt x="277871" y="530010"/>
                </a:lnTo>
                <a:lnTo>
                  <a:pt x="277871" y="527755"/>
                </a:lnTo>
                <a:lnTo>
                  <a:pt x="278932" y="522185"/>
                </a:lnTo>
                <a:lnTo>
                  <a:pt x="287951" y="515420"/>
                </a:lnTo>
                <a:lnTo>
                  <a:pt x="290206" y="519930"/>
                </a:lnTo>
                <a:lnTo>
                  <a:pt x="291267" y="519930"/>
                </a:lnTo>
                <a:lnTo>
                  <a:pt x="292328" y="516614"/>
                </a:lnTo>
                <a:lnTo>
                  <a:pt x="293522" y="515553"/>
                </a:lnTo>
                <a:lnTo>
                  <a:pt x="300286" y="520063"/>
                </a:lnTo>
                <a:lnTo>
                  <a:pt x="300286" y="521256"/>
                </a:lnTo>
                <a:lnTo>
                  <a:pt x="307051" y="513431"/>
                </a:lnTo>
                <a:lnTo>
                  <a:pt x="308112" y="512237"/>
                </a:lnTo>
                <a:lnTo>
                  <a:pt x="311427" y="512237"/>
                </a:lnTo>
                <a:lnTo>
                  <a:pt x="317131" y="516747"/>
                </a:lnTo>
                <a:lnTo>
                  <a:pt x="320447" y="520063"/>
                </a:lnTo>
                <a:lnTo>
                  <a:pt x="323762" y="524572"/>
                </a:lnTo>
                <a:lnTo>
                  <a:pt x="328272" y="526826"/>
                </a:lnTo>
                <a:lnTo>
                  <a:pt x="330527" y="524572"/>
                </a:lnTo>
                <a:lnTo>
                  <a:pt x="331588" y="522317"/>
                </a:lnTo>
                <a:lnTo>
                  <a:pt x="331588" y="519001"/>
                </a:lnTo>
                <a:lnTo>
                  <a:pt x="332782" y="517807"/>
                </a:lnTo>
                <a:lnTo>
                  <a:pt x="332782" y="514491"/>
                </a:lnTo>
                <a:lnTo>
                  <a:pt x="331588" y="509982"/>
                </a:lnTo>
                <a:lnTo>
                  <a:pt x="331588" y="505472"/>
                </a:lnTo>
                <a:lnTo>
                  <a:pt x="330527" y="495392"/>
                </a:lnTo>
                <a:lnTo>
                  <a:pt x="329466" y="491943"/>
                </a:lnTo>
                <a:lnTo>
                  <a:pt x="330527" y="488627"/>
                </a:lnTo>
                <a:lnTo>
                  <a:pt x="335037" y="484118"/>
                </a:lnTo>
                <a:lnTo>
                  <a:pt x="326017" y="477354"/>
                </a:lnTo>
                <a:lnTo>
                  <a:pt x="324824" y="475099"/>
                </a:lnTo>
                <a:lnTo>
                  <a:pt x="321508" y="470589"/>
                </a:lnTo>
                <a:lnTo>
                  <a:pt x="316998" y="466080"/>
                </a:lnTo>
                <a:lnTo>
                  <a:pt x="319253" y="465019"/>
                </a:lnTo>
                <a:lnTo>
                  <a:pt x="320447" y="465019"/>
                </a:lnTo>
                <a:lnTo>
                  <a:pt x="321640" y="466080"/>
                </a:lnTo>
                <a:lnTo>
                  <a:pt x="322702" y="466080"/>
                </a:lnTo>
                <a:lnTo>
                  <a:pt x="324956" y="468335"/>
                </a:lnTo>
                <a:lnTo>
                  <a:pt x="326150" y="468335"/>
                </a:lnTo>
                <a:lnTo>
                  <a:pt x="326150" y="469529"/>
                </a:lnTo>
                <a:lnTo>
                  <a:pt x="327211" y="469529"/>
                </a:lnTo>
                <a:lnTo>
                  <a:pt x="327211" y="468335"/>
                </a:lnTo>
                <a:lnTo>
                  <a:pt x="326150" y="466080"/>
                </a:lnTo>
                <a:lnTo>
                  <a:pt x="326150" y="465019"/>
                </a:lnTo>
                <a:lnTo>
                  <a:pt x="327211" y="465019"/>
                </a:lnTo>
                <a:lnTo>
                  <a:pt x="327211" y="463825"/>
                </a:lnTo>
                <a:cubicBezTo>
                  <a:pt x="332384" y="463560"/>
                  <a:pt x="330262" y="465549"/>
                  <a:pt x="338485" y="465019"/>
                </a:cubicBezTo>
                <a:lnTo>
                  <a:pt x="338485" y="462764"/>
                </a:lnTo>
                <a:lnTo>
                  <a:pt x="339546" y="462764"/>
                </a:lnTo>
                <a:lnTo>
                  <a:pt x="339546" y="461570"/>
                </a:lnTo>
                <a:lnTo>
                  <a:pt x="340740" y="460509"/>
                </a:lnTo>
                <a:lnTo>
                  <a:pt x="341801" y="460509"/>
                </a:lnTo>
                <a:lnTo>
                  <a:pt x="341801" y="456000"/>
                </a:lnTo>
                <a:lnTo>
                  <a:pt x="342862" y="451490"/>
                </a:lnTo>
                <a:lnTo>
                  <a:pt x="342862" y="450429"/>
                </a:lnTo>
                <a:lnTo>
                  <a:pt x="341801" y="449368"/>
                </a:lnTo>
                <a:lnTo>
                  <a:pt x="340740" y="449368"/>
                </a:lnTo>
                <a:lnTo>
                  <a:pt x="339546" y="448174"/>
                </a:lnTo>
                <a:lnTo>
                  <a:pt x="338485" y="448174"/>
                </a:lnTo>
                <a:lnTo>
                  <a:pt x="338485" y="445919"/>
                </a:lnTo>
                <a:lnTo>
                  <a:pt x="339546" y="444858"/>
                </a:lnTo>
                <a:lnTo>
                  <a:pt x="341801" y="444858"/>
                </a:lnTo>
                <a:lnTo>
                  <a:pt x="344056" y="445919"/>
                </a:lnTo>
                <a:lnTo>
                  <a:pt x="346311" y="445919"/>
                </a:lnTo>
                <a:lnTo>
                  <a:pt x="347371" y="447113"/>
                </a:lnTo>
                <a:lnTo>
                  <a:pt x="349626" y="450429"/>
                </a:lnTo>
                <a:lnTo>
                  <a:pt x="351881" y="452684"/>
                </a:lnTo>
                <a:lnTo>
                  <a:pt x="351881" y="454938"/>
                </a:lnTo>
                <a:lnTo>
                  <a:pt x="356391" y="459448"/>
                </a:lnTo>
                <a:lnTo>
                  <a:pt x="357585" y="459448"/>
                </a:lnTo>
                <a:lnTo>
                  <a:pt x="357585" y="458254"/>
                </a:lnTo>
                <a:lnTo>
                  <a:pt x="358646" y="454938"/>
                </a:lnTo>
                <a:lnTo>
                  <a:pt x="358646" y="452684"/>
                </a:lnTo>
                <a:lnTo>
                  <a:pt x="359707" y="452684"/>
                </a:lnTo>
                <a:lnTo>
                  <a:pt x="359707" y="451490"/>
                </a:lnTo>
                <a:lnTo>
                  <a:pt x="360901" y="451490"/>
                </a:lnTo>
                <a:lnTo>
                  <a:pt x="360901" y="449235"/>
                </a:lnTo>
                <a:lnTo>
                  <a:pt x="363155" y="446981"/>
                </a:lnTo>
                <a:lnTo>
                  <a:pt x="358646" y="440216"/>
                </a:lnTo>
                <a:lnTo>
                  <a:pt x="357585" y="435706"/>
                </a:lnTo>
                <a:lnTo>
                  <a:pt x="357585" y="434646"/>
                </a:lnTo>
                <a:lnTo>
                  <a:pt x="358646" y="433452"/>
                </a:lnTo>
                <a:lnTo>
                  <a:pt x="361961" y="433452"/>
                </a:lnTo>
                <a:lnTo>
                  <a:pt x="367532" y="426687"/>
                </a:lnTo>
                <a:lnTo>
                  <a:pt x="370848" y="430003"/>
                </a:lnTo>
                <a:lnTo>
                  <a:pt x="377612" y="430003"/>
                </a:lnTo>
                <a:lnTo>
                  <a:pt x="377612" y="428942"/>
                </a:lnTo>
                <a:lnTo>
                  <a:pt x="378674" y="427748"/>
                </a:lnTo>
                <a:lnTo>
                  <a:pt x="388754" y="427748"/>
                </a:lnTo>
                <a:lnTo>
                  <a:pt x="397773" y="431197"/>
                </a:lnTo>
                <a:lnTo>
                  <a:pt x="413557" y="432258"/>
                </a:lnTo>
                <a:lnTo>
                  <a:pt x="421382" y="431197"/>
                </a:lnTo>
                <a:cubicBezTo>
                  <a:pt x="422841" y="420586"/>
                  <a:pt x="428942" y="413822"/>
                  <a:pt x="432656" y="404139"/>
                </a:cubicBezTo>
                <a:lnTo>
                  <a:pt x="440482" y="405333"/>
                </a:lnTo>
                <a:lnTo>
                  <a:pt x="450562" y="416607"/>
                </a:lnTo>
                <a:lnTo>
                  <a:pt x="460642" y="408782"/>
                </a:lnTo>
                <a:lnTo>
                  <a:pt x="467407" y="381724"/>
                </a:lnTo>
                <a:lnTo>
                  <a:pt x="470722" y="378276"/>
                </a:lnTo>
                <a:lnTo>
                  <a:pt x="474038" y="377214"/>
                </a:lnTo>
                <a:lnTo>
                  <a:pt x="471783" y="372704"/>
                </a:lnTo>
                <a:lnTo>
                  <a:pt x="471783" y="362624"/>
                </a:lnTo>
                <a:lnTo>
                  <a:pt x="474038" y="361564"/>
                </a:lnTo>
                <a:lnTo>
                  <a:pt x="475232" y="359308"/>
                </a:lnTo>
                <a:lnTo>
                  <a:pt x="476293" y="358248"/>
                </a:lnTo>
                <a:lnTo>
                  <a:pt x="476293" y="355992"/>
                </a:lnTo>
                <a:lnTo>
                  <a:pt x="477487" y="354799"/>
                </a:lnTo>
                <a:lnTo>
                  <a:pt x="478548" y="352544"/>
                </a:lnTo>
                <a:lnTo>
                  <a:pt x="478548" y="350289"/>
                </a:lnTo>
                <a:lnTo>
                  <a:pt x="487567" y="350289"/>
                </a:lnTo>
                <a:lnTo>
                  <a:pt x="493138" y="354799"/>
                </a:lnTo>
                <a:lnTo>
                  <a:pt x="497647" y="358248"/>
                </a:lnTo>
                <a:lnTo>
                  <a:pt x="497647" y="360502"/>
                </a:lnTo>
                <a:lnTo>
                  <a:pt x="499902" y="360502"/>
                </a:lnTo>
                <a:lnTo>
                  <a:pt x="501096" y="361564"/>
                </a:lnTo>
                <a:lnTo>
                  <a:pt x="501096" y="363818"/>
                </a:lnTo>
                <a:lnTo>
                  <a:pt x="502157" y="364879"/>
                </a:lnTo>
                <a:lnTo>
                  <a:pt x="503351" y="363818"/>
                </a:lnTo>
                <a:lnTo>
                  <a:pt x="503351" y="361564"/>
                </a:lnTo>
                <a:lnTo>
                  <a:pt x="505606" y="361564"/>
                </a:lnTo>
                <a:lnTo>
                  <a:pt x="506666" y="360502"/>
                </a:lnTo>
                <a:lnTo>
                  <a:pt x="507860" y="357054"/>
                </a:lnTo>
                <a:lnTo>
                  <a:pt x="506666" y="357054"/>
                </a:lnTo>
                <a:lnTo>
                  <a:pt x="507860" y="355992"/>
                </a:lnTo>
                <a:lnTo>
                  <a:pt x="507860" y="354799"/>
                </a:lnTo>
                <a:lnTo>
                  <a:pt x="504412" y="351483"/>
                </a:lnTo>
                <a:lnTo>
                  <a:pt x="504412" y="350422"/>
                </a:lnTo>
                <a:lnTo>
                  <a:pt x="503351" y="349229"/>
                </a:lnTo>
                <a:lnTo>
                  <a:pt x="503351" y="345913"/>
                </a:lnTo>
                <a:lnTo>
                  <a:pt x="502157" y="345913"/>
                </a:lnTo>
                <a:lnTo>
                  <a:pt x="501096" y="344851"/>
                </a:lnTo>
                <a:lnTo>
                  <a:pt x="502157" y="344851"/>
                </a:lnTo>
                <a:lnTo>
                  <a:pt x="502157" y="343657"/>
                </a:lnTo>
                <a:lnTo>
                  <a:pt x="503351" y="343657"/>
                </a:lnTo>
                <a:lnTo>
                  <a:pt x="503351" y="344851"/>
                </a:lnTo>
                <a:lnTo>
                  <a:pt x="504412" y="345913"/>
                </a:lnTo>
                <a:lnTo>
                  <a:pt x="505606" y="345913"/>
                </a:lnTo>
                <a:lnTo>
                  <a:pt x="505606" y="346973"/>
                </a:lnTo>
                <a:lnTo>
                  <a:pt x="506666" y="346973"/>
                </a:lnTo>
                <a:lnTo>
                  <a:pt x="506666" y="349229"/>
                </a:lnTo>
                <a:lnTo>
                  <a:pt x="507860" y="350422"/>
                </a:lnTo>
                <a:lnTo>
                  <a:pt x="508921" y="350422"/>
                </a:lnTo>
                <a:lnTo>
                  <a:pt x="509982" y="349229"/>
                </a:lnTo>
                <a:lnTo>
                  <a:pt x="511176" y="349229"/>
                </a:lnTo>
                <a:lnTo>
                  <a:pt x="511176" y="350422"/>
                </a:lnTo>
                <a:lnTo>
                  <a:pt x="513431" y="351483"/>
                </a:lnTo>
                <a:lnTo>
                  <a:pt x="514492" y="353738"/>
                </a:lnTo>
                <a:lnTo>
                  <a:pt x="516747" y="354799"/>
                </a:lnTo>
                <a:lnTo>
                  <a:pt x="517940" y="355992"/>
                </a:lnTo>
                <a:lnTo>
                  <a:pt x="522450" y="354799"/>
                </a:lnTo>
                <a:lnTo>
                  <a:pt x="523644" y="352544"/>
                </a:lnTo>
                <a:lnTo>
                  <a:pt x="522450" y="349096"/>
                </a:lnTo>
                <a:lnTo>
                  <a:pt x="521389" y="348035"/>
                </a:lnTo>
                <a:lnTo>
                  <a:pt x="521389" y="344719"/>
                </a:lnTo>
                <a:lnTo>
                  <a:pt x="523644" y="344719"/>
                </a:lnTo>
                <a:lnTo>
                  <a:pt x="524705" y="343525"/>
                </a:lnTo>
                <a:lnTo>
                  <a:pt x="524705" y="328935"/>
                </a:lnTo>
                <a:lnTo>
                  <a:pt x="522450" y="323232"/>
                </a:lnTo>
                <a:lnTo>
                  <a:pt x="523644" y="319916"/>
                </a:lnTo>
                <a:lnTo>
                  <a:pt x="523644" y="318855"/>
                </a:lnTo>
                <a:lnTo>
                  <a:pt x="522450" y="318855"/>
                </a:lnTo>
                <a:lnTo>
                  <a:pt x="521389" y="317661"/>
                </a:lnTo>
                <a:lnTo>
                  <a:pt x="521389" y="314345"/>
                </a:lnTo>
                <a:lnTo>
                  <a:pt x="522450" y="314345"/>
                </a:lnTo>
                <a:lnTo>
                  <a:pt x="523644" y="315406"/>
                </a:lnTo>
                <a:lnTo>
                  <a:pt x="524705" y="314345"/>
                </a:lnTo>
                <a:lnTo>
                  <a:pt x="525899" y="310897"/>
                </a:lnTo>
                <a:lnTo>
                  <a:pt x="525899" y="308642"/>
                </a:lnTo>
                <a:lnTo>
                  <a:pt x="526960" y="307448"/>
                </a:lnTo>
                <a:lnTo>
                  <a:pt x="528021" y="306387"/>
                </a:lnTo>
                <a:lnTo>
                  <a:pt x="529215" y="305194"/>
                </a:lnTo>
                <a:lnTo>
                  <a:pt x="530275" y="301878"/>
                </a:lnTo>
                <a:lnTo>
                  <a:pt x="530275" y="300816"/>
                </a:lnTo>
                <a:lnTo>
                  <a:pt x="537040" y="299622"/>
                </a:lnTo>
                <a:lnTo>
                  <a:pt x="541550" y="301878"/>
                </a:lnTo>
                <a:lnTo>
                  <a:pt x="555078" y="302938"/>
                </a:lnTo>
                <a:lnTo>
                  <a:pt x="565159" y="299622"/>
                </a:lnTo>
                <a:lnTo>
                  <a:pt x="564098" y="291797"/>
                </a:lnTo>
                <a:lnTo>
                  <a:pt x="563036" y="287287"/>
                </a:lnTo>
                <a:lnTo>
                  <a:pt x="563036" y="285033"/>
                </a:lnTo>
                <a:lnTo>
                  <a:pt x="564098" y="283972"/>
                </a:lnTo>
                <a:lnTo>
                  <a:pt x="565159" y="283972"/>
                </a:lnTo>
                <a:lnTo>
                  <a:pt x="569668" y="286227"/>
                </a:lnTo>
                <a:lnTo>
                  <a:pt x="570729" y="286227"/>
                </a:lnTo>
                <a:lnTo>
                  <a:pt x="570729" y="282778"/>
                </a:lnTo>
                <a:lnTo>
                  <a:pt x="571790" y="280524"/>
                </a:lnTo>
                <a:lnTo>
                  <a:pt x="575106" y="280524"/>
                </a:lnTo>
                <a:lnTo>
                  <a:pt x="575106" y="277075"/>
                </a:lnTo>
                <a:lnTo>
                  <a:pt x="576167" y="274820"/>
                </a:lnTo>
                <a:lnTo>
                  <a:pt x="576167" y="271504"/>
                </a:lnTo>
                <a:lnTo>
                  <a:pt x="578422" y="271504"/>
                </a:lnTo>
                <a:lnTo>
                  <a:pt x="579483" y="270443"/>
                </a:lnTo>
                <a:lnTo>
                  <a:pt x="579483" y="265933"/>
                </a:lnTo>
                <a:lnTo>
                  <a:pt x="578422" y="263679"/>
                </a:lnTo>
                <a:lnTo>
                  <a:pt x="577361" y="261424"/>
                </a:lnTo>
                <a:lnTo>
                  <a:pt x="577361" y="258108"/>
                </a:lnTo>
                <a:lnTo>
                  <a:pt x="579616" y="254660"/>
                </a:lnTo>
                <a:lnTo>
                  <a:pt x="581871" y="253598"/>
                </a:lnTo>
                <a:lnTo>
                  <a:pt x="585187" y="249088"/>
                </a:lnTo>
                <a:lnTo>
                  <a:pt x="588502" y="249088"/>
                </a:lnTo>
                <a:lnTo>
                  <a:pt x="588502" y="248028"/>
                </a:lnTo>
                <a:lnTo>
                  <a:pt x="593012" y="239009"/>
                </a:lnTo>
                <a:lnTo>
                  <a:pt x="608796" y="220970"/>
                </a:lnTo>
                <a:lnTo>
                  <a:pt x="614366" y="213145"/>
                </a:lnTo>
                <a:lnTo>
                  <a:pt x="615427" y="208635"/>
                </a:lnTo>
                <a:lnTo>
                  <a:pt x="613172" y="204126"/>
                </a:lnTo>
                <a:lnTo>
                  <a:pt x="610918" y="204126"/>
                </a:lnTo>
                <a:lnTo>
                  <a:pt x="595134" y="155714"/>
                </a:lnTo>
                <a:lnTo>
                  <a:pt x="600705" y="159029"/>
                </a:lnTo>
                <a:lnTo>
                  <a:pt x="600705" y="161284"/>
                </a:lnTo>
                <a:lnTo>
                  <a:pt x="599644" y="162345"/>
                </a:lnTo>
                <a:lnTo>
                  <a:pt x="599644" y="163539"/>
                </a:lnTo>
                <a:lnTo>
                  <a:pt x="601898" y="164600"/>
                </a:lnTo>
                <a:lnTo>
                  <a:pt x="600705" y="166855"/>
                </a:lnTo>
                <a:lnTo>
                  <a:pt x="602960" y="166855"/>
                </a:lnTo>
                <a:lnTo>
                  <a:pt x="602960" y="169110"/>
                </a:lnTo>
                <a:lnTo>
                  <a:pt x="604021" y="169110"/>
                </a:lnTo>
                <a:lnTo>
                  <a:pt x="606276" y="171364"/>
                </a:lnTo>
                <a:lnTo>
                  <a:pt x="606276" y="174680"/>
                </a:lnTo>
                <a:lnTo>
                  <a:pt x="607336" y="174680"/>
                </a:lnTo>
                <a:lnTo>
                  <a:pt x="607336" y="176935"/>
                </a:lnTo>
                <a:lnTo>
                  <a:pt x="609591" y="176935"/>
                </a:lnTo>
                <a:lnTo>
                  <a:pt x="610652" y="178129"/>
                </a:lnTo>
                <a:lnTo>
                  <a:pt x="613968" y="178129"/>
                </a:lnTo>
                <a:lnTo>
                  <a:pt x="613968" y="176935"/>
                </a:lnTo>
                <a:lnTo>
                  <a:pt x="615030" y="176935"/>
                </a:lnTo>
                <a:lnTo>
                  <a:pt x="616090" y="178129"/>
                </a:lnTo>
                <a:lnTo>
                  <a:pt x="617284" y="178129"/>
                </a:lnTo>
                <a:lnTo>
                  <a:pt x="617284" y="176935"/>
                </a:lnTo>
                <a:lnTo>
                  <a:pt x="618345" y="176935"/>
                </a:lnTo>
                <a:lnTo>
                  <a:pt x="618345" y="179190"/>
                </a:lnTo>
                <a:lnTo>
                  <a:pt x="619539" y="179190"/>
                </a:lnTo>
                <a:lnTo>
                  <a:pt x="620600" y="178129"/>
                </a:lnTo>
                <a:lnTo>
                  <a:pt x="620600" y="176935"/>
                </a:lnTo>
                <a:lnTo>
                  <a:pt x="621661" y="178129"/>
                </a:lnTo>
                <a:lnTo>
                  <a:pt x="621661" y="179190"/>
                </a:lnTo>
                <a:lnTo>
                  <a:pt x="622722" y="179190"/>
                </a:lnTo>
                <a:lnTo>
                  <a:pt x="623783" y="178129"/>
                </a:lnTo>
                <a:lnTo>
                  <a:pt x="624977" y="179190"/>
                </a:lnTo>
                <a:lnTo>
                  <a:pt x="626038" y="179190"/>
                </a:lnTo>
                <a:lnTo>
                  <a:pt x="629487" y="169110"/>
                </a:lnTo>
                <a:lnTo>
                  <a:pt x="629487" y="168049"/>
                </a:lnTo>
                <a:lnTo>
                  <a:pt x="628293" y="168049"/>
                </a:lnTo>
                <a:lnTo>
                  <a:pt x="628293" y="166855"/>
                </a:lnTo>
                <a:lnTo>
                  <a:pt x="631609" y="166855"/>
                </a:lnTo>
                <a:lnTo>
                  <a:pt x="631609" y="165794"/>
                </a:lnTo>
                <a:lnTo>
                  <a:pt x="630548" y="164600"/>
                </a:lnTo>
                <a:lnTo>
                  <a:pt x="629487" y="164600"/>
                </a:lnTo>
                <a:lnTo>
                  <a:pt x="628293" y="161284"/>
                </a:lnTo>
                <a:lnTo>
                  <a:pt x="626038" y="160223"/>
                </a:lnTo>
                <a:lnTo>
                  <a:pt x="624977" y="159029"/>
                </a:lnTo>
                <a:lnTo>
                  <a:pt x="624977" y="155714"/>
                </a:lnTo>
                <a:lnTo>
                  <a:pt x="622722" y="153459"/>
                </a:lnTo>
                <a:lnTo>
                  <a:pt x="622722" y="142185"/>
                </a:lnTo>
                <a:lnTo>
                  <a:pt x="624977" y="135421"/>
                </a:lnTo>
                <a:lnTo>
                  <a:pt x="627232" y="133165"/>
                </a:lnTo>
                <a:lnTo>
                  <a:pt x="627232" y="129850"/>
                </a:lnTo>
                <a:lnTo>
                  <a:pt x="629487" y="130911"/>
                </a:lnTo>
                <a:lnTo>
                  <a:pt x="630548" y="130911"/>
                </a:lnTo>
                <a:lnTo>
                  <a:pt x="632803" y="128656"/>
                </a:lnTo>
                <a:lnTo>
                  <a:pt x="631609" y="126401"/>
                </a:lnTo>
                <a:lnTo>
                  <a:pt x="631609" y="125340"/>
                </a:lnTo>
                <a:lnTo>
                  <a:pt x="632803" y="125340"/>
                </a:lnTo>
                <a:lnTo>
                  <a:pt x="633863" y="124146"/>
                </a:lnTo>
                <a:lnTo>
                  <a:pt x="639434" y="105047"/>
                </a:lnTo>
                <a:lnTo>
                  <a:pt x="637179" y="87009"/>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511" name="Freeform: Shape 1510">
            <a:extLst>
              <a:ext uri="{FF2B5EF4-FFF2-40B4-BE49-F238E27FC236}">
                <a16:creationId xmlns:a16="http://schemas.microsoft.com/office/drawing/2014/main" id="{E458F3A8-5590-FD44-DC9C-B65FAE13E6AB}"/>
              </a:ext>
            </a:extLst>
          </p:cNvPr>
          <p:cNvSpPr/>
          <p:nvPr/>
        </p:nvSpPr>
        <p:spPr>
          <a:xfrm>
            <a:off x="5020548" y="4217983"/>
            <a:ext cx="210808" cy="354174"/>
          </a:xfrm>
          <a:custGeom>
            <a:avLst/>
            <a:gdLst>
              <a:gd name="connsiteX0" fmla="*/ 198024 w 464753"/>
              <a:gd name="connsiteY0" fmla="*/ 0 h 780823"/>
              <a:gd name="connsiteX1" fmla="*/ 239672 w 464753"/>
              <a:gd name="connsiteY1" fmla="*/ 40454 h 780823"/>
              <a:gd name="connsiteX2" fmla="*/ 263281 w 464753"/>
              <a:gd name="connsiteY2" fmla="*/ 78785 h 780823"/>
              <a:gd name="connsiteX3" fmla="*/ 282380 w 464753"/>
              <a:gd name="connsiteY3" fmla="*/ 86611 h 780823"/>
              <a:gd name="connsiteX4" fmla="*/ 284635 w 464753"/>
              <a:gd name="connsiteY4" fmla="*/ 81040 h 780823"/>
              <a:gd name="connsiteX5" fmla="*/ 299358 w 464753"/>
              <a:gd name="connsiteY5" fmla="*/ 81040 h 780823"/>
              <a:gd name="connsiteX6" fmla="*/ 304928 w 464753"/>
              <a:gd name="connsiteY6" fmla="*/ 79847 h 780823"/>
              <a:gd name="connsiteX7" fmla="*/ 320712 w 464753"/>
              <a:gd name="connsiteY7" fmla="*/ 75337 h 780823"/>
              <a:gd name="connsiteX8" fmla="*/ 331986 w 464753"/>
              <a:gd name="connsiteY8" fmla="*/ 85550 h 780823"/>
              <a:gd name="connsiteX9" fmla="*/ 343127 w 464753"/>
              <a:gd name="connsiteY9" fmla="*/ 92182 h 780823"/>
              <a:gd name="connsiteX10" fmla="*/ 356656 w 464753"/>
              <a:gd name="connsiteY10" fmla="*/ 111414 h 780823"/>
              <a:gd name="connsiteX11" fmla="*/ 348830 w 464753"/>
              <a:gd name="connsiteY11" fmla="*/ 118178 h 780823"/>
              <a:gd name="connsiteX12" fmla="*/ 344321 w 464753"/>
              <a:gd name="connsiteY12" fmla="*/ 133829 h 780823"/>
              <a:gd name="connsiteX13" fmla="*/ 345382 w 464753"/>
              <a:gd name="connsiteY13" fmla="*/ 138338 h 780823"/>
              <a:gd name="connsiteX14" fmla="*/ 351085 w 464753"/>
              <a:gd name="connsiteY14" fmla="*/ 165396 h 780823"/>
              <a:gd name="connsiteX15" fmla="*/ 349892 w 464753"/>
              <a:gd name="connsiteY15" fmla="*/ 170967 h 780823"/>
              <a:gd name="connsiteX16" fmla="*/ 351085 w 464753"/>
              <a:gd name="connsiteY16" fmla="*/ 170967 h 780823"/>
              <a:gd name="connsiteX17" fmla="*/ 351085 w 464753"/>
              <a:gd name="connsiteY17" fmla="*/ 173221 h 780823"/>
              <a:gd name="connsiteX18" fmla="*/ 353340 w 464753"/>
              <a:gd name="connsiteY18" fmla="*/ 184496 h 780823"/>
              <a:gd name="connsiteX19" fmla="*/ 360104 w 464753"/>
              <a:gd name="connsiteY19" fmla="*/ 252007 h 780823"/>
              <a:gd name="connsiteX20" fmla="*/ 364614 w 464753"/>
              <a:gd name="connsiteY20" fmla="*/ 248691 h 780823"/>
              <a:gd name="connsiteX21" fmla="*/ 367930 w 464753"/>
              <a:gd name="connsiteY21" fmla="*/ 250945 h 780823"/>
              <a:gd name="connsiteX22" fmla="*/ 369124 w 464753"/>
              <a:gd name="connsiteY22" fmla="*/ 255455 h 780823"/>
              <a:gd name="connsiteX23" fmla="*/ 364614 w 464753"/>
              <a:gd name="connsiteY23" fmla="*/ 259965 h 780823"/>
              <a:gd name="connsiteX24" fmla="*/ 367930 w 464753"/>
              <a:gd name="connsiteY24" fmla="*/ 263281 h 780823"/>
              <a:gd name="connsiteX25" fmla="*/ 378010 w 464753"/>
              <a:gd name="connsiteY25" fmla="*/ 270045 h 780823"/>
              <a:gd name="connsiteX26" fmla="*/ 381459 w 464753"/>
              <a:gd name="connsiteY26" fmla="*/ 268852 h 780823"/>
              <a:gd name="connsiteX27" fmla="*/ 394987 w 464753"/>
              <a:gd name="connsiteY27" fmla="*/ 275616 h 780823"/>
              <a:gd name="connsiteX28" fmla="*/ 399497 w 464753"/>
              <a:gd name="connsiteY28" fmla="*/ 271106 h 780823"/>
              <a:gd name="connsiteX29" fmla="*/ 410638 w 464753"/>
              <a:gd name="connsiteY29" fmla="*/ 283574 h 780823"/>
              <a:gd name="connsiteX30" fmla="*/ 389284 w 464753"/>
              <a:gd name="connsiteY30" fmla="*/ 301480 h 780823"/>
              <a:gd name="connsiteX31" fmla="*/ 380265 w 464753"/>
              <a:gd name="connsiteY31" fmla="*/ 291400 h 780823"/>
              <a:gd name="connsiteX32" fmla="*/ 365675 w 464753"/>
              <a:gd name="connsiteY32" fmla="*/ 302674 h 780823"/>
              <a:gd name="connsiteX33" fmla="*/ 366869 w 464753"/>
              <a:gd name="connsiteY33" fmla="*/ 303735 h 780823"/>
              <a:gd name="connsiteX34" fmla="*/ 361166 w 464753"/>
              <a:gd name="connsiteY34" fmla="*/ 311693 h 780823"/>
              <a:gd name="connsiteX35" fmla="*/ 362359 w 464753"/>
              <a:gd name="connsiteY35" fmla="*/ 316203 h 780823"/>
              <a:gd name="connsiteX36" fmla="*/ 360104 w 464753"/>
              <a:gd name="connsiteY36" fmla="*/ 320712 h 780823"/>
              <a:gd name="connsiteX37" fmla="*/ 364614 w 464753"/>
              <a:gd name="connsiteY37" fmla="*/ 328538 h 780823"/>
              <a:gd name="connsiteX38" fmla="*/ 364614 w 464753"/>
              <a:gd name="connsiteY38" fmla="*/ 334241 h 780823"/>
              <a:gd name="connsiteX39" fmla="*/ 369124 w 464753"/>
              <a:gd name="connsiteY39" fmla="*/ 340873 h 780823"/>
              <a:gd name="connsiteX40" fmla="*/ 384775 w 464753"/>
              <a:gd name="connsiteY40" fmla="*/ 389285 h 780823"/>
              <a:gd name="connsiteX41" fmla="*/ 387029 w 464753"/>
              <a:gd name="connsiteY41" fmla="*/ 391539 h 780823"/>
              <a:gd name="connsiteX42" fmla="*/ 385968 w 464753"/>
              <a:gd name="connsiteY42" fmla="*/ 392733 h 780823"/>
              <a:gd name="connsiteX43" fmla="*/ 391539 w 464753"/>
              <a:gd name="connsiteY43" fmla="*/ 398304 h 780823"/>
              <a:gd name="connsiteX44" fmla="*/ 394987 w 464753"/>
              <a:gd name="connsiteY44" fmla="*/ 420852 h 780823"/>
              <a:gd name="connsiteX45" fmla="*/ 396049 w 464753"/>
              <a:gd name="connsiteY45" fmla="*/ 427616 h 780823"/>
              <a:gd name="connsiteX46" fmla="*/ 404007 w 464753"/>
              <a:gd name="connsiteY46" fmla="*/ 468070 h 780823"/>
              <a:gd name="connsiteX47" fmla="*/ 423106 w 464753"/>
              <a:gd name="connsiteY47" fmla="*/ 486108 h 780823"/>
              <a:gd name="connsiteX48" fmla="*/ 428677 w 464753"/>
              <a:gd name="connsiteY48" fmla="*/ 483854 h 780823"/>
              <a:gd name="connsiteX49" fmla="*/ 457989 w 464753"/>
              <a:gd name="connsiteY49" fmla="*/ 517543 h 780823"/>
              <a:gd name="connsiteX50" fmla="*/ 462499 w 464753"/>
              <a:gd name="connsiteY50" fmla="*/ 515288 h 780823"/>
              <a:gd name="connsiteX51" fmla="*/ 464754 w 464753"/>
              <a:gd name="connsiteY51" fmla="*/ 516481 h 780823"/>
              <a:gd name="connsiteX52" fmla="*/ 459050 w 464753"/>
              <a:gd name="connsiteY52" fmla="*/ 569403 h 780823"/>
              <a:gd name="connsiteX53" fmla="*/ 457989 w 464753"/>
              <a:gd name="connsiteY53" fmla="*/ 572719 h 780823"/>
              <a:gd name="connsiteX54" fmla="*/ 453480 w 464753"/>
              <a:gd name="connsiteY54" fmla="*/ 625640 h 780823"/>
              <a:gd name="connsiteX55" fmla="*/ 434380 w 464753"/>
              <a:gd name="connsiteY55" fmla="*/ 644739 h 780823"/>
              <a:gd name="connsiteX56" fmla="*/ 441012 w 464753"/>
              <a:gd name="connsiteY56" fmla="*/ 650311 h 780823"/>
              <a:gd name="connsiteX57" fmla="*/ 419658 w 464753"/>
              <a:gd name="connsiteY57" fmla="*/ 665033 h 780823"/>
              <a:gd name="connsiteX58" fmla="*/ 432126 w 464753"/>
              <a:gd name="connsiteY58" fmla="*/ 665033 h 780823"/>
              <a:gd name="connsiteX59" fmla="*/ 435441 w 464753"/>
              <a:gd name="connsiteY59" fmla="*/ 681878 h 780823"/>
              <a:gd name="connsiteX60" fmla="*/ 418596 w 464753"/>
              <a:gd name="connsiteY60" fmla="*/ 691957 h 780823"/>
              <a:gd name="connsiteX61" fmla="*/ 416342 w 464753"/>
              <a:gd name="connsiteY61" fmla="*/ 705486 h 780823"/>
              <a:gd name="connsiteX62" fmla="*/ 398303 w 464753"/>
              <a:gd name="connsiteY62" fmla="*/ 714506 h 780823"/>
              <a:gd name="connsiteX63" fmla="*/ 398303 w 464753"/>
              <a:gd name="connsiteY63" fmla="*/ 715567 h 780823"/>
              <a:gd name="connsiteX64" fmla="*/ 397242 w 464753"/>
              <a:gd name="connsiteY64" fmla="*/ 716761 h 780823"/>
              <a:gd name="connsiteX65" fmla="*/ 407322 w 464753"/>
              <a:gd name="connsiteY65" fmla="*/ 726840 h 780823"/>
              <a:gd name="connsiteX66" fmla="*/ 376949 w 464753"/>
              <a:gd name="connsiteY66" fmla="*/ 780823 h 780823"/>
              <a:gd name="connsiteX67" fmla="*/ 369124 w 464753"/>
              <a:gd name="connsiteY67" fmla="*/ 778569 h 780823"/>
              <a:gd name="connsiteX68" fmla="*/ 366869 w 464753"/>
              <a:gd name="connsiteY68" fmla="*/ 776447 h 780823"/>
              <a:gd name="connsiteX69" fmla="*/ 365675 w 464753"/>
              <a:gd name="connsiteY69" fmla="*/ 772998 h 780823"/>
              <a:gd name="connsiteX70" fmla="*/ 339811 w 464753"/>
              <a:gd name="connsiteY70" fmla="*/ 753899 h 780823"/>
              <a:gd name="connsiteX71" fmla="*/ 335302 w 464753"/>
              <a:gd name="connsiteY71" fmla="*/ 744879 h 780823"/>
              <a:gd name="connsiteX72" fmla="*/ 330792 w 464753"/>
              <a:gd name="connsiteY72" fmla="*/ 744879 h 780823"/>
              <a:gd name="connsiteX73" fmla="*/ 327476 w 464753"/>
              <a:gd name="connsiteY73" fmla="*/ 740370 h 780823"/>
              <a:gd name="connsiteX74" fmla="*/ 302674 w 464753"/>
              <a:gd name="connsiteY74" fmla="*/ 738115 h 780823"/>
              <a:gd name="connsiteX75" fmla="*/ 282380 w 464753"/>
              <a:gd name="connsiteY75" fmla="*/ 722331 h 780823"/>
              <a:gd name="connsiteX76" fmla="*/ 279064 w 464753"/>
              <a:gd name="connsiteY76" fmla="*/ 712251 h 780823"/>
              <a:gd name="connsiteX77" fmla="*/ 277871 w 464753"/>
              <a:gd name="connsiteY77" fmla="*/ 711190 h 780823"/>
              <a:gd name="connsiteX78" fmla="*/ 270045 w 464753"/>
              <a:gd name="connsiteY78" fmla="*/ 685194 h 780823"/>
              <a:gd name="connsiteX79" fmla="*/ 270045 w 464753"/>
              <a:gd name="connsiteY79" fmla="*/ 684132 h 780823"/>
              <a:gd name="connsiteX80" fmla="*/ 273494 w 464753"/>
              <a:gd name="connsiteY80" fmla="*/ 682938 h 780823"/>
              <a:gd name="connsiteX81" fmla="*/ 274555 w 464753"/>
              <a:gd name="connsiteY81" fmla="*/ 681878 h 780823"/>
              <a:gd name="connsiteX82" fmla="*/ 275749 w 464753"/>
              <a:gd name="connsiteY82" fmla="*/ 681878 h 780823"/>
              <a:gd name="connsiteX83" fmla="*/ 272300 w 464753"/>
              <a:gd name="connsiteY83" fmla="*/ 671797 h 780823"/>
              <a:gd name="connsiteX84" fmla="*/ 272300 w 464753"/>
              <a:gd name="connsiteY84" fmla="*/ 668349 h 780823"/>
              <a:gd name="connsiteX85" fmla="*/ 271239 w 464753"/>
              <a:gd name="connsiteY85" fmla="*/ 667287 h 780823"/>
              <a:gd name="connsiteX86" fmla="*/ 271239 w 464753"/>
              <a:gd name="connsiteY86" fmla="*/ 666094 h 780823"/>
              <a:gd name="connsiteX87" fmla="*/ 272300 w 464753"/>
              <a:gd name="connsiteY87" fmla="*/ 665033 h 780823"/>
              <a:gd name="connsiteX88" fmla="*/ 272300 w 464753"/>
              <a:gd name="connsiteY88" fmla="*/ 662778 h 780823"/>
              <a:gd name="connsiteX89" fmla="*/ 268984 w 464753"/>
              <a:gd name="connsiteY89" fmla="*/ 657075 h 780823"/>
              <a:gd name="connsiteX90" fmla="*/ 268984 w 464753"/>
              <a:gd name="connsiteY90" fmla="*/ 651504 h 780823"/>
              <a:gd name="connsiteX91" fmla="*/ 266729 w 464753"/>
              <a:gd name="connsiteY91" fmla="*/ 651504 h 780823"/>
              <a:gd name="connsiteX92" fmla="*/ 266729 w 464753"/>
              <a:gd name="connsiteY92" fmla="*/ 653759 h 780823"/>
              <a:gd name="connsiteX93" fmla="*/ 265535 w 464753"/>
              <a:gd name="connsiteY93" fmla="*/ 653759 h 780823"/>
              <a:gd name="connsiteX94" fmla="*/ 265535 w 464753"/>
              <a:gd name="connsiteY94" fmla="*/ 652565 h 780823"/>
              <a:gd name="connsiteX95" fmla="*/ 263281 w 464753"/>
              <a:gd name="connsiteY95" fmla="*/ 651504 h 780823"/>
              <a:gd name="connsiteX96" fmla="*/ 263281 w 464753"/>
              <a:gd name="connsiteY96" fmla="*/ 646995 h 780823"/>
              <a:gd name="connsiteX97" fmla="*/ 264475 w 464753"/>
              <a:gd name="connsiteY97" fmla="*/ 646995 h 780823"/>
              <a:gd name="connsiteX98" fmla="*/ 265535 w 464753"/>
              <a:gd name="connsiteY98" fmla="*/ 645933 h 780823"/>
              <a:gd name="connsiteX99" fmla="*/ 265535 w 464753"/>
              <a:gd name="connsiteY99" fmla="*/ 644739 h 780823"/>
              <a:gd name="connsiteX100" fmla="*/ 266729 w 464753"/>
              <a:gd name="connsiteY100" fmla="*/ 643679 h 780823"/>
              <a:gd name="connsiteX101" fmla="*/ 265535 w 464753"/>
              <a:gd name="connsiteY101" fmla="*/ 639169 h 780823"/>
              <a:gd name="connsiteX102" fmla="*/ 263281 w 464753"/>
              <a:gd name="connsiteY102" fmla="*/ 636914 h 780823"/>
              <a:gd name="connsiteX103" fmla="*/ 263281 w 464753"/>
              <a:gd name="connsiteY103" fmla="*/ 635720 h 780823"/>
              <a:gd name="connsiteX104" fmla="*/ 262220 w 464753"/>
              <a:gd name="connsiteY104" fmla="*/ 635720 h 780823"/>
              <a:gd name="connsiteX105" fmla="*/ 261026 w 464753"/>
              <a:gd name="connsiteY105" fmla="*/ 637976 h 780823"/>
              <a:gd name="connsiteX106" fmla="*/ 259965 w 464753"/>
              <a:gd name="connsiteY106" fmla="*/ 637976 h 780823"/>
              <a:gd name="connsiteX107" fmla="*/ 259965 w 464753"/>
              <a:gd name="connsiteY107" fmla="*/ 635720 h 780823"/>
              <a:gd name="connsiteX108" fmla="*/ 261026 w 464753"/>
              <a:gd name="connsiteY108" fmla="*/ 631211 h 780823"/>
              <a:gd name="connsiteX109" fmla="*/ 261026 w 464753"/>
              <a:gd name="connsiteY109" fmla="*/ 622192 h 780823"/>
              <a:gd name="connsiteX110" fmla="*/ 262220 w 464753"/>
              <a:gd name="connsiteY110" fmla="*/ 621131 h 780823"/>
              <a:gd name="connsiteX111" fmla="*/ 263281 w 464753"/>
              <a:gd name="connsiteY111" fmla="*/ 618876 h 780823"/>
              <a:gd name="connsiteX112" fmla="*/ 263281 w 464753"/>
              <a:gd name="connsiteY112" fmla="*/ 617682 h 780823"/>
              <a:gd name="connsiteX113" fmla="*/ 262220 w 464753"/>
              <a:gd name="connsiteY113" fmla="*/ 616621 h 780823"/>
              <a:gd name="connsiteX114" fmla="*/ 262220 w 464753"/>
              <a:gd name="connsiteY114" fmla="*/ 614366 h 780823"/>
              <a:gd name="connsiteX115" fmla="*/ 263281 w 464753"/>
              <a:gd name="connsiteY115" fmla="*/ 613173 h 780823"/>
              <a:gd name="connsiteX116" fmla="*/ 264475 w 464753"/>
              <a:gd name="connsiteY116" fmla="*/ 613173 h 780823"/>
              <a:gd name="connsiteX117" fmla="*/ 264475 w 464753"/>
              <a:gd name="connsiteY117" fmla="*/ 614366 h 780823"/>
              <a:gd name="connsiteX118" fmla="*/ 265535 w 464753"/>
              <a:gd name="connsiteY118" fmla="*/ 614366 h 780823"/>
              <a:gd name="connsiteX119" fmla="*/ 266729 w 464753"/>
              <a:gd name="connsiteY119" fmla="*/ 613173 h 780823"/>
              <a:gd name="connsiteX120" fmla="*/ 265535 w 464753"/>
              <a:gd name="connsiteY120" fmla="*/ 610918 h 780823"/>
              <a:gd name="connsiteX121" fmla="*/ 264475 w 464753"/>
              <a:gd name="connsiteY121" fmla="*/ 606408 h 780823"/>
              <a:gd name="connsiteX122" fmla="*/ 264475 w 464753"/>
              <a:gd name="connsiteY122" fmla="*/ 605347 h 780823"/>
              <a:gd name="connsiteX123" fmla="*/ 265535 w 464753"/>
              <a:gd name="connsiteY123" fmla="*/ 604286 h 780823"/>
              <a:gd name="connsiteX124" fmla="*/ 265535 w 464753"/>
              <a:gd name="connsiteY124" fmla="*/ 602031 h 780823"/>
              <a:gd name="connsiteX125" fmla="*/ 266729 w 464753"/>
              <a:gd name="connsiteY125" fmla="*/ 600837 h 780823"/>
              <a:gd name="connsiteX126" fmla="*/ 267790 w 464753"/>
              <a:gd name="connsiteY126" fmla="*/ 602031 h 780823"/>
              <a:gd name="connsiteX127" fmla="*/ 267790 w 464753"/>
              <a:gd name="connsiteY127" fmla="*/ 604286 h 780823"/>
              <a:gd name="connsiteX128" fmla="*/ 268984 w 464753"/>
              <a:gd name="connsiteY128" fmla="*/ 604286 h 780823"/>
              <a:gd name="connsiteX129" fmla="*/ 270045 w 464753"/>
              <a:gd name="connsiteY129" fmla="*/ 602031 h 780823"/>
              <a:gd name="connsiteX130" fmla="*/ 271239 w 464753"/>
              <a:gd name="connsiteY130" fmla="*/ 596328 h 780823"/>
              <a:gd name="connsiteX131" fmla="*/ 270045 w 464753"/>
              <a:gd name="connsiteY131" fmla="*/ 596328 h 780823"/>
              <a:gd name="connsiteX132" fmla="*/ 270045 w 464753"/>
              <a:gd name="connsiteY132" fmla="*/ 597521 h 780823"/>
              <a:gd name="connsiteX133" fmla="*/ 268984 w 464753"/>
              <a:gd name="connsiteY133" fmla="*/ 597521 h 780823"/>
              <a:gd name="connsiteX134" fmla="*/ 268984 w 464753"/>
              <a:gd name="connsiteY134" fmla="*/ 596328 h 780823"/>
              <a:gd name="connsiteX135" fmla="*/ 266729 w 464753"/>
              <a:gd name="connsiteY135" fmla="*/ 596328 h 780823"/>
              <a:gd name="connsiteX136" fmla="*/ 268984 w 464753"/>
              <a:gd name="connsiteY136" fmla="*/ 594073 h 780823"/>
              <a:gd name="connsiteX137" fmla="*/ 266729 w 464753"/>
              <a:gd name="connsiteY137" fmla="*/ 594073 h 780823"/>
              <a:gd name="connsiteX138" fmla="*/ 265535 w 464753"/>
              <a:gd name="connsiteY138" fmla="*/ 593012 h 780823"/>
              <a:gd name="connsiteX139" fmla="*/ 264475 w 464753"/>
              <a:gd name="connsiteY139" fmla="*/ 590758 h 780823"/>
              <a:gd name="connsiteX140" fmla="*/ 262220 w 464753"/>
              <a:gd name="connsiteY140" fmla="*/ 590758 h 780823"/>
              <a:gd name="connsiteX141" fmla="*/ 261026 w 464753"/>
              <a:gd name="connsiteY141" fmla="*/ 588502 h 780823"/>
              <a:gd name="connsiteX142" fmla="*/ 262220 w 464753"/>
              <a:gd name="connsiteY142" fmla="*/ 587309 h 780823"/>
              <a:gd name="connsiteX143" fmla="*/ 262220 w 464753"/>
              <a:gd name="connsiteY143" fmla="*/ 583993 h 780823"/>
              <a:gd name="connsiteX144" fmla="*/ 261026 w 464753"/>
              <a:gd name="connsiteY144" fmla="*/ 583993 h 780823"/>
              <a:gd name="connsiteX145" fmla="*/ 261026 w 464753"/>
              <a:gd name="connsiteY145" fmla="*/ 586248 h 780823"/>
              <a:gd name="connsiteX146" fmla="*/ 258771 w 464753"/>
              <a:gd name="connsiteY146" fmla="*/ 586248 h 780823"/>
              <a:gd name="connsiteX147" fmla="*/ 258771 w 464753"/>
              <a:gd name="connsiteY147" fmla="*/ 582799 h 780823"/>
              <a:gd name="connsiteX148" fmla="*/ 261026 w 464753"/>
              <a:gd name="connsiteY148" fmla="*/ 582799 h 780823"/>
              <a:gd name="connsiteX149" fmla="*/ 261026 w 464753"/>
              <a:gd name="connsiteY149" fmla="*/ 579483 h 780823"/>
              <a:gd name="connsiteX150" fmla="*/ 259965 w 464753"/>
              <a:gd name="connsiteY150" fmla="*/ 578290 h 780823"/>
              <a:gd name="connsiteX151" fmla="*/ 261026 w 464753"/>
              <a:gd name="connsiteY151" fmla="*/ 576167 h 780823"/>
              <a:gd name="connsiteX152" fmla="*/ 261026 w 464753"/>
              <a:gd name="connsiteY152" fmla="*/ 572719 h 780823"/>
              <a:gd name="connsiteX153" fmla="*/ 257710 w 464753"/>
              <a:gd name="connsiteY153" fmla="*/ 570464 h 780823"/>
              <a:gd name="connsiteX154" fmla="*/ 256516 w 464753"/>
              <a:gd name="connsiteY154" fmla="*/ 567148 h 780823"/>
              <a:gd name="connsiteX155" fmla="*/ 255455 w 464753"/>
              <a:gd name="connsiteY155" fmla="*/ 564893 h 780823"/>
              <a:gd name="connsiteX156" fmla="*/ 255455 w 464753"/>
              <a:gd name="connsiteY156" fmla="*/ 560384 h 780823"/>
              <a:gd name="connsiteX157" fmla="*/ 254262 w 464753"/>
              <a:gd name="connsiteY157" fmla="*/ 560384 h 780823"/>
              <a:gd name="connsiteX158" fmla="*/ 252007 w 464753"/>
              <a:gd name="connsiteY158" fmla="*/ 559190 h 780823"/>
              <a:gd name="connsiteX159" fmla="*/ 250946 w 464753"/>
              <a:gd name="connsiteY159" fmla="*/ 559190 h 780823"/>
              <a:gd name="connsiteX160" fmla="*/ 250946 w 464753"/>
              <a:gd name="connsiteY160" fmla="*/ 558129 h 780823"/>
              <a:gd name="connsiteX161" fmla="*/ 252007 w 464753"/>
              <a:gd name="connsiteY161" fmla="*/ 555874 h 780823"/>
              <a:gd name="connsiteX162" fmla="*/ 252007 w 464753"/>
              <a:gd name="connsiteY162" fmla="*/ 553619 h 780823"/>
              <a:gd name="connsiteX163" fmla="*/ 248691 w 464753"/>
              <a:gd name="connsiteY163" fmla="*/ 550171 h 780823"/>
              <a:gd name="connsiteX164" fmla="*/ 246436 w 464753"/>
              <a:gd name="connsiteY164" fmla="*/ 549110 h 780823"/>
              <a:gd name="connsiteX165" fmla="*/ 245242 w 464753"/>
              <a:gd name="connsiteY165" fmla="*/ 547916 h 780823"/>
              <a:gd name="connsiteX166" fmla="*/ 242988 w 464753"/>
              <a:gd name="connsiteY166" fmla="*/ 546855 h 780823"/>
              <a:gd name="connsiteX167" fmla="*/ 241926 w 464753"/>
              <a:gd name="connsiteY167" fmla="*/ 544600 h 780823"/>
              <a:gd name="connsiteX168" fmla="*/ 241926 w 464753"/>
              <a:gd name="connsiteY168" fmla="*/ 541151 h 780823"/>
              <a:gd name="connsiteX169" fmla="*/ 240733 w 464753"/>
              <a:gd name="connsiteY169" fmla="*/ 540091 h 780823"/>
              <a:gd name="connsiteX170" fmla="*/ 239672 w 464753"/>
              <a:gd name="connsiteY170" fmla="*/ 540091 h 780823"/>
              <a:gd name="connsiteX171" fmla="*/ 237417 w 464753"/>
              <a:gd name="connsiteY171" fmla="*/ 542345 h 780823"/>
              <a:gd name="connsiteX172" fmla="*/ 238478 w 464753"/>
              <a:gd name="connsiteY172" fmla="*/ 542345 h 780823"/>
              <a:gd name="connsiteX173" fmla="*/ 237417 w 464753"/>
              <a:gd name="connsiteY173" fmla="*/ 544600 h 780823"/>
              <a:gd name="connsiteX174" fmla="*/ 236223 w 464753"/>
              <a:gd name="connsiteY174" fmla="*/ 543407 h 780823"/>
              <a:gd name="connsiteX175" fmla="*/ 233969 w 464753"/>
              <a:gd name="connsiteY175" fmla="*/ 544600 h 780823"/>
              <a:gd name="connsiteX176" fmla="*/ 232907 w 464753"/>
              <a:gd name="connsiteY176" fmla="*/ 545661 h 780823"/>
              <a:gd name="connsiteX177" fmla="*/ 230653 w 464753"/>
              <a:gd name="connsiteY177" fmla="*/ 545661 h 780823"/>
              <a:gd name="connsiteX178" fmla="*/ 228398 w 464753"/>
              <a:gd name="connsiteY178" fmla="*/ 547916 h 780823"/>
              <a:gd name="connsiteX179" fmla="*/ 225082 w 464753"/>
              <a:gd name="connsiteY179" fmla="*/ 547916 h 780823"/>
              <a:gd name="connsiteX180" fmla="*/ 223888 w 464753"/>
              <a:gd name="connsiteY180" fmla="*/ 546855 h 780823"/>
              <a:gd name="connsiteX181" fmla="*/ 221633 w 464753"/>
              <a:gd name="connsiteY181" fmla="*/ 547916 h 780823"/>
              <a:gd name="connsiteX182" fmla="*/ 219379 w 464753"/>
              <a:gd name="connsiteY182" fmla="*/ 546855 h 780823"/>
              <a:gd name="connsiteX183" fmla="*/ 211553 w 464753"/>
              <a:gd name="connsiteY183" fmla="*/ 540091 h 780823"/>
              <a:gd name="connsiteX184" fmla="*/ 209298 w 464753"/>
              <a:gd name="connsiteY184" fmla="*/ 541151 h 780823"/>
              <a:gd name="connsiteX185" fmla="*/ 199218 w 464753"/>
              <a:gd name="connsiteY185" fmla="*/ 612112 h 780823"/>
              <a:gd name="connsiteX186" fmla="*/ 153061 w 464753"/>
              <a:gd name="connsiteY186" fmla="*/ 607602 h 780823"/>
              <a:gd name="connsiteX187" fmla="*/ 145103 w 464753"/>
              <a:gd name="connsiteY187" fmla="*/ 527756 h 780823"/>
              <a:gd name="connsiteX188" fmla="*/ 120433 w 464753"/>
              <a:gd name="connsiteY188" fmla="*/ 543407 h 780823"/>
              <a:gd name="connsiteX189" fmla="*/ 114729 w 464753"/>
              <a:gd name="connsiteY189" fmla="*/ 542345 h 780823"/>
              <a:gd name="connsiteX190" fmla="*/ 113668 w 464753"/>
              <a:gd name="connsiteY190" fmla="*/ 549110 h 780823"/>
              <a:gd name="connsiteX191" fmla="*/ 106904 w 464753"/>
              <a:gd name="connsiteY191" fmla="*/ 549110 h 780823"/>
              <a:gd name="connsiteX192" fmla="*/ 104649 w 464753"/>
              <a:gd name="connsiteY192" fmla="*/ 542345 h 780823"/>
              <a:gd name="connsiteX193" fmla="*/ 98946 w 464753"/>
              <a:gd name="connsiteY193" fmla="*/ 541151 h 780823"/>
              <a:gd name="connsiteX194" fmla="*/ 94569 w 464753"/>
              <a:gd name="connsiteY194" fmla="*/ 536642 h 780823"/>
              <a:gd name="connsiteX195" fmla="*/ 91120 w 464753"/>
              <a:gd name="connsiteY195" fmla="*/ 542345 h 780823"/>
              <a:gd name="connsiteX196" fmla="*/ 85550 w 464753"/>
              <a:gd name="connsiteY196" fmla="*/ 547916 h 780823"/>
              <a:gd name="connsiteX197" fmla="*/ 82101 w 464753"/>
              <a:gd name="connsiteY197" fmla="*/ 541151 h 780823"/>
              <a:gd name="connsiteX198" fmla="*/ 76530 w 464753"/>
              <a:gd name="connsiteY198" fmla="*/ 536642 h 780823"/>
              <a:gd name="connsiteX199" fmla="*/ 75337 w 464753"/>
              <a:gd name="connsiteY199" fmla="*/ 532132 h 780823"/>
              <a:gd name="connsiteX200" fmla="*/ 70827 w 464753"/>
              <a:gd name="connsiteY200" fmla="*/ 526562 h 780823"/>
              <a:gd name="connsiteX201" fmla="*/ 67511 w 464753"/>
              <a:gd name="connsiteY201" fmla="*/ 525500 h 780823"/>
              <a:gd name="connsiteX202" fmla="*/ 35944 w 464753"/>
              <a:gd name="connsiteY202" fmla="*/ 504014 h 780823"/>
              <a:gd name="connsiteX203" fmla="*/ 33689 w 464753"/>
              <a:gd name="connsiteY203" fmla="*/ 499636 h 780823"/>
              <a:gd name="connsiteX204" fmla="*/ 31434 w 464753"/>
              <a:gd name="connsiteY204" fmla="*/ 499636 h 780823"/>
              <a:gd name="connsiteX205" fmla="*/ 15784 w 464753"/>
              <a:gd name="connsiteY205" fmla="*/ 451225 h 780823"/>
              <a:gd name="connsiteX206" fmla="*/ 21354 w 464753"/>
              <a:gd name="connsiteY206" fmla="*/ 454541 h 780823"/>
              <a:gd name="connsiteX207" fmla="*/ 21354 w 464753"/>
              <a:gd name="connsiteY207" fmla="*/ 456796 h 780823"/>
              <a:gd name="connsiteX208" fmla="*/ 20293 w 464753"/>
              <a:gd name="connsiteY208" fmla="*/ 457990 h 780823"/>
              <a:gd name="connsiteX209" fmla="*/ 20293 w 464753"/>
              <a:gd name="connsiteY209" fmla="*/ 459050 h 780823"/>
              <a:gd name="connsiteX210" fmla="*/ 22548 w 464753"/>
              <a:gd name="connsiteY210" fmla="*/ 460244 h 780823"/>
              <a:gd name="connsiteX211" fmla="*/ 21354 w 464753"/>
              <a:gd name="connsiteY211" fmla="*/ 462499 h 780823"/>
              <a:gd name="connsiteX212" fmla="*/ 23609 w 464753"/>
              <a:gd name="connsiteY212" fmla="*/ 462499 h 780823"/>
              <a:gd name="connsiteX213" fmla="*/ 23609 w 464753"/>
              <a:gd name="connsiteY213" fmla="*/ 464754 h 780823"/>
              <a:gd name="connsiteX214" fmla="*/ 24803 w 464753"/>
              <a:gd name="connsiteY214" fmla="*/ 464754 h 780823"/>
              <a:gd name="connsiteX215" fmla="*/ 27058 w 464753"/>
              <a:gd name="connsiteY215" fmla="*/ 466876 h 780823"/>
              <a:gd name="connsiteX216" fmla="*/ 27058 w 464753"/>
              <a:gd name="connsiteY216" fmla="*/ 470325 h 780823"/>
              <a:gd name="connsiteX217" fmla="*/ 28119 w 464753"/>
              <a:gd name="connsiteY217" fmla="*/ 470325 h 780823"/>
              <a:gd name="connsiteX218" fmla="*/ 28119 w 464753"/>
              <a:gd name="connsiteY218" fmla="*/ 472579 h 780823"/>
              <a:gd name="connsiteX219" fmla="*/ 30374 w 464753"/>
              <a:gd name="connsiteY219" fmla="*/ 472579 h 780823"/>
              <a:gd name="connsiteX220" fmla="*/ 31434 w 464753"/>
              <a:gd name="connsiteY220" fmla="*/ 473640 h 780823"/>
              <a:gd name="connsiteX221" fmla="*/ 34883 w 464753"/>
              <a:gd name="connsiteY221" fmla="*/ 473640 h 780823"/>
              <a:gd name="connsiteX222" fmla="*/ 34883 w 464753"/>
              <a:gd name="connsiteY222" fmla="*/ 472579 h 780823"/>
              <a:gd name="connsiteX223" fmla="*/ 35944 w 464753"/>
              <a:gd name="connsiteY223" fmla="*/ 472579 h 780823"/>
              <a:gd name="connsiteX224" fmla="*/ 37138 w 464753"/>
              <a:gd name="connsiteY224" fmla="*/ 473640 h 780823"/>
              <a:gd name="connsiteX225" fmla="*/ 38199 w 464753"/>
              <a:gd name="connsiteY225" fmla="*/ 473640 h 780823"/>
              <a:gd name="connsiteX226" fmla="*/ 38199 w 464753"/>
              <a:gd name="connsiteY226" fmla="*/ 472579 h 780823"/>
              <a:gd name="connsiteX227" fmla="*/ 39393 w 464753"/>
              <a:gd name="connsiteY227" fmla="*/ 472579 h 780823"/>
              <a:gd name="connsiteX228" fmla="*/ 39393 w 464753"/>
              <a:gd name="connsiteY228" fmla="*/ 474834 h 780823"/>
              <a:gd name="connsiteX229" fmla="*/ 40454 w 464753"/>
              <a:gd name="connsiteY229" fmla="*/ 474834 h 780823"/>
              <a:gd name="connsiteX230" fmla="*/ 41648 w 464753"/>
              <a:gd name="connsiteY230" fmla="*/ 473640 h 780823"/>
              <a:gd name="connsiteX231" fmla="*/ 41648 w 464753"/>
              <a:gd name="connsiteY231" fmla="*/ 472579 h 780823"/>
              <a:gd name="connsiteX232" fmla="*/ 42709 w 464753"/>
              <a:gd name="connsiteY232" fmla="*/ 473640 h 780823"/>
              <a:gd name="connsiteX233" fmla="*/ 42709 w 464753"/>
              <a:gd name="connsiteY233" fmla="*/ 474834 h 780823"/>
              <a:gd name="connsiteX234" fmla="*/ 43902 w 464753"/>
              <a:gd name="connsiteY234" fmla="*/ 474834 h 780823"/>
              <a:gd name="connsiteX235" fmla="*/ 44964 w 464753"/>
              <a:gd name="connsiteY235" fmla="*/ 473640 h 780823"/>
              <a:gd name="connsiteX236" fmla="*/ 46157 w 464753"/>
              <a:gd name="connsiteY236" fmla="*/ 474834 h 780823"/>
              <a:gd name="connsiteX237" fmla="*/ 47218 w 464753"/>
              <a:gd name="connsiteY237" fmla="*/ 474834 h 780823"/>
              <a:gd name="connsiteX238" fmla="*/ 50667 w 464753"/>
              <a:gd name="connsiteY238" fmla="*/ 464754 h 780823"/>
              <a:gd name="connsiteX239" fmla="*/ 50667 w 464753"/>
              <a:gd name="connsiteY239" fmla="*/ 463560 h 780823"/>
              <a:gd name="connsiteX240" fmla="*/ 49473 w 464753"/>
              <a:gd name="connsiteY240" fmla="*/ 463560 h 780823"/>
              <a:gd name="connsiteX241" fmla="*/ 49473 w 464753"/>
              <a:gd name="connsiteY241" fmla="*/ 462499 h 780823"/>
              <a:gd name="connsiteX242" fmla="*/ 52921 w 464753"/>
              <a:gd name="connsiteY242" fmla="*/ 462499 h 780823"/>
              <a:gd name="connsiteX243" fmla="*/ 52921 w 464753"/>
              <a:gd name="connsiteY243" fmla="*/ 461305 h 780823"/>
              <a:gd name="connsiteX244" fmla="*/ 51728 w 464753"/>
              <a:gd name="connsiteY244" fmla="*/ 460244 h 780823"/>
              <a:gd name="connsiteX245" fmla="*/ 50667 w 464753"/>
              <a:gd name="connsiteY245" fmla="*/ 460244 h 780823"/>
              <a:gd name="connsiteX246" fmla="*/ 49473 w 464753"/>
              <a:gd name="connsiteY246" fmla="*/ 456796 h 780823"/>
              <a:gd name="connsiteX247" fmla="*/ 47218 w 464753"/>
              <a:gd name="connsiteY247" fmla="*/ 455734 h 780823"/>
              <a:gd name="connsiteX248" fmla="*/ 46157 w 464753"/>
              <a:gd name="connsiteY248" fmla="*/ 454541 h 780823"/>
              <a:gd name="connsiteX249" fmla="*/ 46157 w 464753"/>
              <a:gd name="connsiteY249" fmla="*/ 451225 h 780823"/>
              <a:gd name="connsiteX250" fmla="*/ 43902 w 464753"/>
              <a:gd name="connsiteY250" fmla="*/ 448970 h 780823"/>
              <a:gd name="connsiteX251" fmla="*/ 43902 w 464753"/>
              <a:gd name="connsiteY251" fmla="*/ 437696 h 780823"/>
              <a:gd name="connsiteX252" fmla="*/ 46157 w 464753"/>
              <a:gd name="connsiteY252" fmla="*/ 430931 h 780823"/>
              <a:gd name="connsiteX253" fmla="*/ 48412 w 464753"/>
              <a:gd name="connsiteY253" fmla="*/ 428677 h 780823"/>
              <a:gd name="connsiteX254" fmla="*/ 48412 w 464753"/>
              <a:gd name="connsiteY254" fmla="*/ 425361 h 780823"/>
              <a:gd name="connsiteX255" fmla="*/ 50667 w 464753"/>
              <a:gd name="connsiteY255" fmla="*/ 426422 h 780823"/>
              <a:gd name="connsiteX256" fmla="*/ 51728 w 464753"/>
              <a:gd name="connsiteY256" fmla="*/ 426422 h 780823"/>
              <a:gd name="connsiteX257" fmla="*/ 53983 w 464753"/>
              <a:gd name="connsiteY257" fmla="*/ 424168 h 780823"/>
              <a:gd name="connsiteX258" fmla="*/ 52921 w 464753"/>
              <a:gd name="connsiteY258" fmla="*/ 421912 h 780823"/>
              <a:gd name="connsiteX259" fmla="*/ 52921 w 464753"/>
              <a:gd name="connsiteY259" fmla="*/ 420852 h 780823"/>
              <a:gd name="connsiteX260" fmla="*/ 53983 w 464753"/>
              <a:gd name="connsiteY260" fmla="*/ 420852 h 780823"/>
              <a:gd name="connsiteX261" fmla="*/ 55176 w 464753"/>
              <a:gd name="connsiteY261" fmla="*/ 419658 h 780823"/>
              <a:gd name="connsiteX262" fmla="*/ 60747 w 464753"/>
              <a:gd name="connsiteY262" fmla="*/ 400558 h 780823"/>
              <a:gd name="connsiteX263" fmla="*/ 58492 w 464753"/>
              <a:gd name="connsiteY263" fmla="*/ 382520 h 780823"/>
              <a:gd name="connsiteX264" fmla="*/ 52921 w 464753"/>
              <a:gd name="connsiteY264" fmla="*/ 378010 h 780823"/>
              <a:gd name="connsiteX265" fmla="*/ 52921 w 464753"/>
              <a:gd name="connsiteY265" fmla="*/ 382520 h 780823"/>
              <a:gd name="connsiteX266" fmla="*/ 51728 w 464753"/>
              <a:gd name="connsiteY266" fmla="*/ 382520 h 780823"/>
              <a:gd name="connsiteX267" fmla="*/ 51728 w 464753"/>
              <a:gd name="connsiteY267" fmla="*/ 375756 h 780823"/>
              <a:gd name="connsiteX268" fmla="*/ 49473 w 464753"/>
              <a:gd name="connsiteY268" fmla="*/ 371246 h 780823"/>
              <a:gd name="connsiteX269" fmla="*/ 48412 w 464753"/>
              <a:gd name="connsiteY269" fmla="*/ 356656 h 780823"/>
              <a:gd name="connsiteX270" fmla="*/ 43902 w 464753"/>
              <a:gd name="connsiteY270" fmla="*/ 351086 h 780823"/>
              <a:gd name="connsiteX271" fmla="*/ 34883 w 464753"/>
              <a:gd name="connsiteY271" fmla="*/ 348830 h 780823"/>
              <a:gd name="connsiteX272" fmla="*/ 35944 w 464753"/>
              <a:gd name="connsiteY272" fmla="*/ 338618 h 780823"/>
              <a:gd name="connsiteX273" fmla="*/ 29180 w 464753"/>
              <a:gd name="connsiteY273" fmla="*/ 326283 h 780823"/>
              <a:gd name="connsiteX274" fmla="*/ 28119 w 464753"/>
              <a:gd name="connsiteY274" fmla="*/ 327476 h 780823"/>
              <a:gd name="connsiteX275" fmla="*/ 27058 w 464753"/>
              <a:gd name="connsiteY275" fmla="*/ 326283 h 780823"/>
              <a:gd name="connsiteX276" fmla="*/ 27058 w 464753"/>
              <a:gd name="connsiteY276" fmla="*/ 325222 h 780823"/>
              <a:gd name="connsiteX277" fmla="*/ 25864 w 464753"/>
              <a:gd name="connsiteY277" fmla="*/ 320712 h 780823"/>
              <a:gd name="connsiteX278" fmla="*/ 24803 w 464753"/>
              <a:gd name="connsiteY278" fmla="*/ 319518 h 780823"/>
              <a:gd name="connsiteX279" fmla="*/ 23609 w 464753"/>
              <a:gd name="connsiteY279" fmla="*/ 316203 h 780823"/>
              <a:gd name="connsiteX280" fmla="*/ 23609 w 464753"/>
              <a:gd name="connsiteY280" fmla="*/ 313947 h 780823"/>
              <a:gd name="connsiteX281" fmla="*/ 21354 w 464753"/>
              <a:gd name="connsiteY281" fmla="*/ 311693 h 780823"/>
              <a:gd name="connsiteX282" fmla="*/ 19099 w 464753"/>
              <a:gd name="connsiteY282" fmla="*/ 311693 h 780823"/>
              <a:gd name="connsiteX283" fmla="*/ 16845 w 464753"/>
              <a:gd name="connsiteY283" fmla="*/ 307183 h 780823"/>
              <a:gd name="connsiteX284" fmla="*/ 15784 w 464753"/>
              <a:gd name="connsiteY284" fmla="*/ 305989 h 780823"/>
              <a:gd name="connsiteX285" fmla="*/ 15784 w 464753"/>
              <a:gd name="connsiteY285" fmla="*/ 304928 h 780823"/>
              <a:gd name="connsiteX286" fmla="*/ 13529 w 464753"/>
              <a:gd name="connsiteY286" fmla="*/ 304928 h 780823"/>
              <a:gd name="connsiteX287" fmla="*/ 12335 w 464753"/>
              <a:gd name="connsiteY287" fmla="*/ 303735 h 780823"/>
              <a:gd name="connsiteX288" fmla="*/ 11274 w 464753"/>
              <a:gd name="connsiteY288" fmla="*/ 303735 h 780823"/>
              <a:gd name="connsiteX289" fmla="*/ 10080 w 464753"/>
              <a:gd name="connsiteY289" fmla="*/ 304928 h 780823"/>
              <a:gd name="connsiteX290" fmla="*/ 7825 w 464753"/>
              <a:gd name="connsiteY290" fmla="*/ 302674 h 780823"/>
              <a:gd name="connsiteX291" fmla="*/ 7825 w 464753"/>
              <a:gd name="connsiteY291" fmla="*/ 300419 h 780823"/>
              <a:gd name="connsiteX292" fmla="*/ 6765 w 464753"/>
              <a:gd name="connsiteY292" fmla="*/ 298164 h 780823"/>
              <a:gd name="connsiteX293" fmla="*/ 5571 w 464753"/>
              <a:gd name="connsiteY293" fmla="*/ 296970 h 780823"/>
              <a:gd name="connsiteX294" fmla="*/ 4510 w 464753"/>
              <a:gd name="connsiteY294" fmla="*/ 296970 h 780823"/>
              <a:gd name="connsiteX295" fmla="*/ 3316 w 464753"/>
              <a:gd name="connsiteY295" fmla="*/ 295909 h 780823"/>
              <a:gd name="connsiteX296" fmla="*/ 2255 w 464753"/>
              <a:gd name="connsiteY296" fmla="*/ 295909 h 780823"/>
              <a:gd name="connsiteX297" fmla="*/ 3316 w 464753"/>
              <a:gd name="connsiteY297" fmla="*/ 295909 h 780823"/>
              <a:gd name="connsiteX298" fmla="*/ 3316 w 464753"/>
              <a:gd name="connsiteY298" fmla="*/ 294716 h 780823"/>
              <a:gd name="connsiteX299" fmla="*/ 0 w 464753"/>
              <a:gd name="connsiteY299" fmla="*/ 291400 h 780823"/>
              <a:gd name="connsiteX300" fmla="*/ 2255 w 464753"/>
              <a:gd name="connsiteY300" fmla="*/ 289144 h 780823"/>
              <a:gd name="connsiteX301" fmla="*/ 3316 w 464753"/>
              <a:gd name="connsiteY301" fmla="*/ 288084 h 780823"/>
              <a:gd name="connsiteX302" fmla="*/ 4510 w 464753"/>
              <a:gd name="connsiteY302" fmla="*/ 288084 h 780823"/>
              <a:gd name="connsiteX303" fmla="*/ 5571 w 464753"/>
              <a:gd name="connsiteY303" fmla="*/ 289144 h 780823"/>
              <a:gd name="connsiteX304" fmla="*/ 6765 w 464753"/>
              <a:gd name="connsiteY304" fmla="*/ 289144 h 780823"/>
              <a:gd name="connsiteX305" fmla="*/ 6765 w 464753"/>
              <a:gd name="connsiteY305" fmla="*/ 288084 h 780823"/>
              <a:gd name="connsiteX306" fmla="*/ 4510 w 464753"/>
              <a:gd name="connsiteY306" fmla="*/ 285829 h 780823"/>
              <a:gd name="connsiteX307" fmla="*/ 4510 w 464753"/>
              <a:gd name="connsiteY307" fmla="*/ 284635 h 780823"/>
              <a:gd name="connsiteX308" fmla="*/ 5571 w 464753"/>
              <a:gd name="connsiteY308" fmla="*/ 284635 h 780823"/>
              <a:gd name="connsiteX309" fmla="*/ 5571 w 464753"/>
              <a:gd name="connsiteY309" fmla="*/ 283574 h 780823"/>
              <a:gd name="connsiteX310" fmla="*/ 6765 w 464753"/>
              <a:gd name="connsiteY310" fmla="*/ 283574 h 780823"/>
              <a:gd name="connsiteX311" fmla="*/ 4510 w 464753"/>
              <a:gd name="connsiteY311" fmla="*/ 282381 h 780823"/>
              <a:gd name="connsiteX312" fmla="*/ 3316 w 464753"/>
              <a:gd name="connsiteY312" fmla="*/ 281319 h 780823"/>
              <a:gd name="connsiteX313" fmla="*/ 6765 w 464753"/>
              <a:gd name="connsiteY313" fmla="*/ 281319 h 780823"/>
              <a:gd name="connsiteX314" fmla="*/ 10080 w 464753"/>
              <a:gd name="connsiteY314" fmla="*/ 284635 h 780823"/>
              <a:gd name="connsiteX315" fmla="*/ 11274 w 464753"/>
              <a:gd name="connsiteY315" fmla="*/ 283574 h 780823"/>
              <a:gd name="connsiteX316" fmla="*/ 13529 w 464753"/>
              <a:gd name="connsiteY316" fmla="*/ 284635 h 780823"/>
              <a:gd name="connsiteX317" fmla="*/ 14590 w 464753"/>
              <a:gd name="connsiteY317" fmla="*/ 281319 h 780823"/>
              <a:gd name="connsiteX318" fmla="*/ 14590 w 464753"/>
              <a:gd name="connsiteY318" fmla="*/ 279065 h 780823"/>
              <a:gd name="connsiteX319" fmla="*/ 13529 w 464753"/>
              <a:gd name="connsiteY319" fmla="*/ 277871 h 780823"/>
              <a:gd name="connsiteX320" fmla="*/ 14590 w 464753"/>
              <a:gd name="connsiteY320" fmla="*/ 277871 h 780823"/>
              <a:gd name="connsiteX321" fmla="*/ 14590 w 464753"/>
              <a:gd name="connsiteY321" fmla="*/ 275616 h 780823"/>
              <a:gd name="connsiteX322" fmla="*/ 12335 w 464753"/>
              <a:gd name="connsiteY322" fmla="*/ 273361 h 780823"/>
              <a:gd name="connsiteX323" fmla="*/ 11274 w 464753"/>
              <a:gd name="connsiteY323" fmla="*/ 271106 h 780823"/>
              <a:gd name="connsiteX324" fmla="*/ 10080 w 464753"/>
              <a:gd name="connsiteY324" fmla="*/ 271106 h 780823"/>
              <a:gd name="connsiteX325" fmla="*/ 10080 w 464753"/>
              <a:gd name="connsiteY325" fmla="*/ 270045 h 780823"/>
              <a:gd name="connsiteX326" fmla="*/ 11274 w 464753"/>
              <a:gd name="connsiteY326" fmla="*/ 270045 h 780823"/>
              <a:gd name="connsiteX327" fmla="*/ 12335 w 464753"/>
              <a:gd name="connsiteY327" fmla="*/ 268852 h 780823"/>
              <a:gd name="connsiteX328" fmla="*/ 11274 w 464753"/>
              <a:gd name="connsiteY328" fmla="*/ 267790 h 780823"/>
              <a:gd name="connsiteX329" fmla="*/ 10080 w 464753"/>
              <a:gd name="connsiteY329" fmla="*/ 267790 h 780823"/>
              <a:gd name="connsiteX330" fmla="*/ 9019 w 464753"/>
              <a:gd name="connsiteY330" fmla="*/ 268852 h 780823"/>
              <a:gd name="connsiteX331" fmla="*/ 9019 w 464753"/>
              <a:gd name="connsiteY331" fmla="*/ 265536 h 780823"/>
              <a:gd name="connsiteX332" fmla="*/ 10080 w 464753"/>
              <a:gd name="connsiteY332" fmla="*/ 264475 h 780823"/>
              <a:gd name="connsiteX333" fmla="*/ 11274 w 464753"/>
              <a:gd name="connsiteY333" fmla="*/ 262220 h 780823"/>
              <a:gd name="connsiteX334" fmla="*/ 11274 w 464753"/>
              <a:gd name="connsiteY334" fmla="*/ 259965 h 780823"/>
              <a:gd name="connsiteX335" fmla="*/ 10080 w 464753"/>
              <a:gd name="connsiteY335" fmla="*/ 258771 h 780823"/>
              <a:gd name="connsiteX336" fmla="*/ 10080 w 464753"/>
              <a:gd name="connsiteY336" fmla="*/ 257710 h 780823"/>
              <a:gd name="connsiteX337" fmla="*/ 10080 w 464753"/>
              <a:gd name="connsiteY337" fmla="*/ 258771 h 780823"/>
              <a:gd name="connsiteX338" fmla="*/ 9019 w 464753"/>
              <a:gd name="connsiteY338" fmla="*/ 259965 h 780823"/>
              <a:gd name="connsiteX339" fmla="*/ 7825 w 464753"/>
              <a:gd name="connsiteY339" fmla="*/ 259965 h 780823"/>
              <a:gd name="connsiteX340" fmla="*/ 7825 w 464753"/>
              <a:gd name="connsiteY340" fmla="*/ 256517 h 780823"/>
              <a:gd name="connsiteX341" fmla="*/ 9019 w 464753"/>
              <a:gd name="connsiteY341" fmla="*/ 254261 h 780823"/>
              <a:gd name="connsiteX342" fmla="*/ 9019 w 464753"/>
              <a:gd name="connsiteY342" fmla="*/ 250945 h 780823"/>
              <a:gd name="connsiteX343" fmla="*/ 10080 w 464753"/>
              <a:gd name="connsiteY343" fmla="*/ 250945 h 780823"/>
              <a:gd name="connsiteX344" fmla="*/ 10080 w 464753"/>
              <a:gd name="connsiteY344" fmla="*/ 248691 h 780823"/>
              <a:gd name="connsiteX345" fmla="*/ 13529 w 464753"/>
              <a:gd name="connsiteY345" fmla="*/ 247498 h 780823"/>
              <a:gd name="connsiteX346" fmla="*/ 15784 w 464753"/>
              <a:gd name="connsiteY346" fmla="*/ 249752 h 780823"/>
              <a:gd name="connsiteX347" fmla="*/ 16845 w 464753"/>
              <a:gd name="connsiteY347" fmla="*/ 250945 h 780823"/>
              <a:gd name="connsiteX348" fmla="*/ 19099 w 464753"/>
              <a:gd name="connsiteY348" fmla="*/ 250945 h 780823"/>
              <a:gd name="connsiteX349" fmla="*/ 18039 w 464753"/>
              <a:gd name="connsiteY349" fmla="*/ 249752 h 780823"/>
              <a:gd name="connsiteX350" fmla="*/ 18039 w 464753"/>
              <a:gd name="connsiteY350" fmla="*/ 241926 h 780823"/>
              <a:gd name="connsiteX351" fmla="*/ 20293 w 464753"/>
              <a:gd name="connsiteY351" fmla="*/ 242988 h 780823"/>
              <a:gd name="connsiteX352" fmla="*/ 20293 w 464753"/>
              <a:gd name="connsiteY352" fmla="*/ 237417 h 780823"/>
              <a:gd name="connsiteX353" fmla="*/ 22548 w 464753"/>
              <a:gd name="connsiteY353" fmla="*/ 237417 h 780823"/>
              <a:gd name="connsiteX354" fmla="*/ 23609 w 464753"/>
              <a:gd name="connsiteY354" fmla="*/ 235163 h 780823"/>
              <a:gd name="connsiteX355" fmla="*/ 23609 w 464753"/>
              <a:gd name="connsiteY355" fmla="*/ 230653 h 780823"/>
              <a:gd name="connsiteX356" fmla="*/ 22548 w 464753"/>
              <a:gd name="connsiteY356" fmla="*/ 230653 h 780823"/>
              <a:gd name="connsiteX357" fmla="*/ 21354 w 464753"/>
              <a:gd name="connsiteY357" fmla="*/ 229459 h 780823"/>
              <a:gd name="connsiteX358" fmla="*/ 21354 w 464753"/>
              <a:gd name="connsiteY358" fmla="*/ 227204 h 780823"/>
              <a:gd name="connsiteX359" fmla="*/ 20293 w 464753"/>
              <a:gd name="connsiteY359" fmla="*/ 226143 h 780823"/>
              <a:gd name="connsiteX360" fmla="*/ 20293 w 464753"/>
              <a:gd name="connsiteY360" fmla="*/ 224950 h 780823"/>
              <a:gd name="connsiteX361" fmla="*/ 22548 w 464753"/>
              <a:gd name="connsiteY361" fmla="*/ 224950 h 780823"/>
              <a:gd name="connsiteX362" fmla="*/ 23609 w 464753"/>
              <a:gd name="connsiteY362" fmla="*/ 226143 h 780823"/>
              <a:gd name="connsiteX363" fmla="*/ 24803 w 464753"/>
              <a:gd name="connsiteY363" fmla="*/ 226143 h 780823"/>
              <a:gd name="connsiteX364" fmla="*/ 24803 w 464753"/>
              <a:gd name="connsiteY364" fmla="*/ 220572 h 780823"/>
              <a:gd name="connsiteX365" fmla="*/ 21354 w 464753"/>
              <a:gd name="connsiteY365" fmla="*/ 220572 h 780823"/>
              <a:gd name="connsiteX366" fmla="*/ 20293 w 464753"/>
              <a:gd name="connsiteY366" fmla="*/ 218318 h 780823"/>
              <a:gd name="connsiteX367" fmla="*/ 14590 w 464753"/>
              <a:gd name="connsiteY367" fmla="*/ 212615 h 780823"/>
              <a:gd name="connsiteX368" fmla="*/ 11274 w 464753"/>
              <a:gd name="connsiteY368" fmla="*/ 207043 h 780823"/>
              <a:gd name="connsiteX369" fmla="*/ 7825 w 464753"/>
              <a:gd name="connsiteY369" fmla="*/ 204789 h 780823"/>
              <a:gd name="connsiteX370" fmla="*/ 6765 w 464753"/>
              <a:gd name="connsiteY370" fmla="*/ 202534 h 780823"/>
              <a:gd name="connsiteX371" fmla="*/ 4510 w 464753"/>
              <a:gd name="connsiteY371" fmla="*/ 201340 h 780823"/>
              <a:gd name="connsiteX372" fmla="*/ 3316 w 464753"/>
              <a:gd name="connsiteY372" fmla="*/ 201340 h 780823"/>
              <a:gd name="connsiteX373" fmla="*/ 3316 w 464753"/>
              <a:gd name="connsiteY373" fmla="*/ 196831 h 780823"/>
              <a:gd name="connsiteX374" fmla="*/ 4510 w 464753"/>
              <a:gd name="connsiteY374" fmla="*/ 195770 h 780823"/>
              <a:gd name="connsiteX375" fmla="*/ 5571 w 464753"/>
              <a:gd name="connsiteY375" fmla="*/ 194576 h 780823"/>
              <a:gd name="connsiteX376" fmla="*/ 6765 w 464753"/>
              <a:gd name="connsiteY376" fmla="*/ 193515 h 780823"/>
              <a:gd name="connsiteX377" fmla="*/ 9019 w 464753"/>
              <a:gd name="connsiteY377" fmla="*/ 193515 h 780823"/>
              <a:gd name="connsiteX378" fmla="*/ 13529 w 464753"/>
              <a:gd name="connsiteY378" fmla="*/ 192454 h 780823"/>
              <a:gd name="connsiteX379" fmla="*/ 11274 w 464753"/>
              <a:gd name="connsiteY379" fmla="*/ 190199 h 780823"/>
              <a:gd name="connsiteX380" fmla="*/ 11274 w 464753"/>
              <a:gd name="connsiteY380" fmla="*/ 189005 h 780823"/>
              <a:gd name="connsiteX381" fmla="*/ 12335 w 464753"/>
              <a:gd name="connsiteY381" fmla="*/ 187944 h 780823"/>
              <a:gd name="connsiteX382" fmla="*/ 13529 w 464753"/>
              <a:gd name="connsiteY382" fmla="*/ 187944 h 780823"/>
              <a:gd name="connsiteX383" fmla="*/ 13529 w 464753"/>
              <a:gd name="connsiteY383" fmla="*/ 190199 h 780823"/>
              <a:gd name="connsiteX384" fmla="*/ 14590 w 464753"/>
              <a:gd name="connsiteY384" fmla="*/ 192454 h 780823"/>
              <a:gd name="connsiteX385" fmla="*/ 16845 w 464753"/>
              <a:gd name="connsiteY385" fmla="*/ 192454 h 780823"/>
              <a:gd name="connsiteX386" fmla="*/ 31434 w 464753"/>
              <a:gd name="connsiteY386" fmla="*/ 164202 h 780823"/>
              <a:gd name="connsiteX387" fmla="*/ 60747 w 464753"/>
              <a:gd name="connsiteY387" fmla="*/ 98946 h 780823"/>
              <a:gd name="connsiteX388" fmla="*/ 68573 w 464753"/>
              <a:gd name="connsiteY388" fmla="*/ 95630 h 780823"/>
              <a:gd name="connsiteX389" fmla="*/ 70827 w 464753"/>
              <a:gd name="connsiteY389" fmla="*/ 93376 h 780823"/>
              <a:gd name="connsiteX390" fmla="*/ 67511 w 464753"/>
              <a:gd name="connsiteY390" fmla="*/ 88866 h 780823"/>
              <a:gd name="connsiteX391" fmla="*/ 75337 w 464753"/>
              <a:gd name="connsiteY391" fmla="*/ 76531 h 780823"/>
              <a:gd name="connsiteX392" fmla="*/ 75337 w 464753"/>
              <a:gd name="connsiteY392" fmla="*/ 74276 h 780823"/>
              <a:gd name="connsiteX393" fmla="*/ 74276 w 464753"/>
              <a:gd name="connsiteY393" fmla="*/ 72021 h 780823"/>
              <a:gd name="connsiteX394" fmla="*/ 73082 w 464753"/>
              <a:gd name="connsiteY394" fmla="*/ 68572 h 780823"/>
              <a:gd name="connsiteX395" fmla="*/ 75337 w 464753"/>
              <a:gd name="connsiteY395" fmla="*/ 68572 h 780823"/>
              <a:gd name="connsiteX396" fmla="*/ 78785 w 464753"/>
              <a:gd name="connsiteY396" fmla="*/ 59553 h 780823"/>
              <a:gd name="connsiteX397" fmla="*/ 100139 w 464753"/>
              <a:gd name="connsiteY397" fmla="*/ 67512 h 780823"/>
              <a:gd name="connsiteX398" fmla="*/ 107965 w 464753"/>
              <a:gd name="connsiteY398" fmla="*/ 76531 h 780823"/>
              <a:gd name="connsiteX399" fmla="*/ 135022 w 464753"/>
              <a:gd name="connsiteY399" fmla="*/ 115923 h 780823"/>
              <a:gd name="connsiteX400" fmla="*/ 147358 w 464753"/>
              <a:gd name="connsiteY400" fmla="*/ 123749 h 780823"/>
              <a:gd name="connsiteX401" fmla="*/ 198024 w 464753"/>
              <a:gd name="connsiteY401" fmla="*/ 0 h 78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Lst>
            <a:rect l="l" t="t" r="r" b="b"/>
            <a:pathLst>
              <a:path w="464753" h="780823">
                <a:moveTo>
                  <a:pt x="198024" y="0"/>
                </a:moveTo>
                <a:lnTo>
                  <a:pt x="239672" y="40454"/>
                </a:lnTo>
                <a:lnTo>
                  <a:pt x="263281" y="78785"/>
                </a:lnTo>
                <a:lnTo>
                  <a:pt x="282380" y="86611"/>
                </a:lnTo>
                <a:lnTo>
                  <a:pt x="284635" y="81040"/>
                </a:lnTo>
                <a:lnTo>
                  <a:pt x="299358" y="81040"/>
                </a:lnTo>
                <a:lnTo>
                  <a:pt x="304928" y="79847"/>
                </a:lnTo>
                <a:lnTo>
                  <a:pt x="320712" y="75337"/>
                </a:lnTo>
                <a:lnTo>
                  <a:pt x="331986" y="85550"/>
                </a:lnTo>
                <a:lnTo>
                  <a:pt x="343127" y="92182"/>
                </a:lnTo>
                <a:lnTo>
                  <a:pt x="356656" y="111414"/>
                </a:lnTo>
                <a:lnTo>
                  <a:pt x="348830" y="118178"/>
                </a:lnTo>
                <a:lnTo>
                  <a:pt x="344321" y="133829"/>
                </a:lnTo>
                <a:lnTo>
                  <a:pt x="345382" y="138338"/>
                </a:lnTo>
                <a:lnTo>
                  <a:pt x="351085" y="165396"/>
                </a:lnTo>
                <a:lnTo>
                  <a:pt x="349892" y="170967"/>
                </a:lnTo>
                <a:lnTo>
                  <a:pt x="351085" y="170967"/>
                </a:lnTo>
                <a:lnTo>
                  <a:pt x="351085" y="173221"/>
                </a:lnTo>
                <a:lnTo>
                  <a:pt x="353340" y="184496"/>
                </a:lnTo>
                <a:lnTo>
                  <a:pt x="360104" y="252007"/>
                </a:lnTo>
                <a:lnTo>
                  <a:pt x="364614" y="248691"/>
                </a:lnTo>
                <a:lnTo>
                  <a:pt x="367930" y="250945"/>
                </a:lnTo>
                <a:lnTo>
                  <a:pt x="369124" y="255455"/>
                </a:lnTo>
                <a:lnTo>
                  <a:pt x="364614" y="259965"/>
                </a:lnTo>
                <a:lnTo>
                  <a:pt x="367930" y="263281"/>
                </a:lnTo>
                <a:lnTo>
                  <a:pt x="378010" y="270045"/>
                </a:lnTo>
                <a:lnTo>
                  <a:pt x="381459" y="268852"/>
                </a:lnTo>
                <a:lnTo>
                  <a:pt x="394987" y="275616"/>
                </a:lnTo>
                <a:lnTo>
                  <a:pt x="399497" y="271106"/>
                </a:lnTo>
                <a:lnTo>
                  <a:pt x="410638" y="283574"/>
                </a:lnTo>
                <a:lnTo>
                  <a:pt x="389284" y="301480"/>
                </a:lnTo>
                <a:lnTo>
                  <a:pt x="380265" y="291400"/>
                </a:lnTo>
                <a:lnTo>
                  <a:pt x="365675" y="302674"/>
                </a:lnTo>
                <a:lnTo>
                  <a:pt x="366869" y="303735"/>
                </a:lnTo>
                <a:lnTo>
                  <a:pt x="361166" y="311693"/>
                </a:lnTo>
                <a:lnTo>
                  <a:pt x="362359" y="316203"/>
                </a:lnTo>
                <a:lnTo>
                  <a:pt x="360104" y="320712"/>
                </a:lnTo>
                <a:lnTo>
                  <a:pt x="364614" y="328538"/>
                </a:lnTo>
                <a:lnTo>
                  <a:pt x="364614" y="334241"/>
                </a:lnTo>
                <a:lnTo>
                  <a:pt x="369124" y="340873"/>
                </a:lnTo>
                <a:lnTo>
                  <a:pt x="384775" y="389285"/>
                </a:lnTo>
                <a:lnTo>
                  <a:pt x="387029" y="391539"/>
                </a:lnTo>
                <a:lnTo>
                  <a:pt x="385968" y="392733"/>
                </a:lnTo>
                <a:lnTo>
                  <a:pt x="391539" y="398304"/>
                </a:lnTo>
                <a:lnTo>
                  <a:pt x="394987" y="420852"/>
                </a:lnTo>
                <a:lnTo>
                  <a:pt x="396049" y="427616"/>
                </a:lnTo>
                <a:lnTo>
                  <a:pt x="404007" y="468070"/>
                </a:lnTo>
                <a:lnTo>
                  <a:pt x="423106" y="486108"/>
                </a:lnTo>
                <a:lnTo>
                  <a:pt x="428677" y="483854"/>
                </a:lnTo>
                <a:lnTo>
                  <a:pt x="457989" y="517543"/>
                </a:lnTo>
                <a:lnTo>
                  <a:pt x="462499" y="515288"/>
                </a:lnTo>
                <a:lnTo>
                  <a:pt x="464754" y="516481"/>
                </a:lnTo>
                <a:lnTo>
                  <a:pt x="459050" y="569403"/>
                </a:lnTo>
                <a:lnTo>
                  <a:pt x="457989" y="572719"/>
                </a:lnTo>
                <a:lnTo>
                  <a:pt x="453480" y="625640"/>
                </a:lnTo>
                <a:lnTo>
                  <a:pt x="434380" y="644739"/>
                </a:lnTo>
                <a:lnTo>
                  <a:pt x="441012" y="650311"/>
                </a:lnTo>
                <a:lnTo>
                  <a:pt x="419658" y="665033"/>
                </a:lnTo>
                <a:lnTo>
                  <a:pt x="432126" y="665033"/>
                </a:lnTo>
                <a:lnTo>
                  <a:pt x="435441" y="681878"/>
                </a:lnTo>
                <a:lnTo>
                  <a:pt x="418596" y="691957"/>
                </a:lnTo>
                <a:lnTo>
                  <a:pt x="416342" y="705486"/>
                </a:lnTo>
                <a:lnTo>
                  <a:pt x="398303" y="714506"/>
                </a:lnTo>
                <a:lnTo>
                  <a:pt x="398303" y="715567"/>
                </a:lnTo>
                <a:lnTo>
                  <a:pt x="397242" y="716761"/>
                </a:lnTo>
                <a:lnTo>
                  <a:pt x="407322" y="726840"/>
                </a:lnTo>
                <a:lnTo>
                  <a:pt x="376949" y="780823"/>
                </a:lnTo>
                <a:lnTo>
                  <a:pt x="369124" y="778569"/>
                </a:lnTo>
                <a:lnTo>
                  <a:pt x="366869" y="776447"/>
                </a:lnTo>
                <a:lnTo>
                  <a:pt x="365675" y="772998"/>
                </a:lnTo>
                <a:lnTo>
                  <a:pt x="339811" y="753899"/>
                </a:lnTo>
                <a:lnTo>
                  <a:pt x="335302" y="744879"/>
                </a:lnTo>
                <a:lnTo>
                  <a:pt x="330792" y="744879"/>
                </a:lnTo>
                <a:lnTo>
                  <a:pt x="327476" y="740370"/>
                </a:lnTo>
                <a:lnTo>
                  <a:pt x="302674" y="738115"/>
                </a:lnTo>
                <a:lnTo>
                  <a:pt x="282380" y="722331"/>
                </a:lnTo>
                <a:lnTo>
                  <a:pt x="279064" y="712251"/>
                </a:lnTo>
                <a:lnTo>
                  <a:pt x="277871" y="711190"/>
                </a:lnTo>
                <a:lnTo>
                  <a:pt x="270045" y="685194"/>
                </a:lnTo>
                <a:lnTo>
                  <a:pt x="270045" y="684132"/>
                </a:lnTo>
                <a:lnTo>
                  <a:pt x="273494" y="682938"/>
                </a:lnTo>
                <a:lnTo>
                  <a:pt x="274555" y="681878"/>
                </a:lnTo>
                <a:lnTo>
                  <a:pt x="275749" y="681878"/>
                </a:lnTo>
                <a:lnTo>
                  <a:pt x="272300" y="671797"/>
                </a:lnTo>
                <a:lnTo>
                  <a:pt x="272300" y="668349"/>
                </a:lnTo>
                <a:lnTo>
                  <a:pt x="271239" y="667287"/>
                </a:lnTo>
                <a:lnTo>
                  <a:pt x="271239" y="666094"/>
                </a:lnTo>
                <a:lnTo>
                  <a:pt x="272300" y="665033"/>
                </a:lnTo>
                <a:lnTo>
                  <a:pt x="272300" y="662778"/>
                </a:lnTo>
                <a:lnTo>
                  <a:pt x="268984" y="657075"/>
                </a:lnTo>
                <a:lnTo>
                  <a:pt x="268984" y="651504"/>
                </a:lnTo>
                <a:lnTo>
                  <a:pt x="266729" y="651504"/>
                </a:lnTo>
                <a:lnTo>
                  <a:pt x="266729" y="653759"/>
                </a:lnTo>
                <a:lnTo>
                  <a:pt x="265535" y="653759"/>
                </a:lnTo>
                <a:lnTo>
                  <a:pt x="265535" y="652565"/>
                </a:lnTo>
                <a:lnTo>
                  <a:pt x="263281" y="651504"/>
                </a:lnTo>
                <a:lnTo>
                  <a:pt x="263281" y="646995"/>
                </a:lnTo>
                <a:lnTo>
                  <a:pt x="264475" y="646995"/>
                </a:lnTo>
                <a:lnTo>
                  <a:pt x="265535" y="645933"/>
                </a:lnTo>
                <a:lnTo>
                  <a:pt x="265535" y="644739"/>
                </a:lnTo>
                <a:lnTo>
                  <a:pt x="266729" y="643679"/>
                </a:lnTo>
                <a:lnTo>
                  <a:pt x="265535" y="639169"/>
                </a:lnTo>
                <a:lnTo>
                  <a:pt x="263281" y="636914"/>
                </a:lnTo>
                <a:lnTo>
                  <a:pt x="263281" y="635720"/>
                </a:lnTo>
                <a:lnTo>
                  <a:pt x="262220" y="635720"/>
                </a:lnTo>
                <a:lnTo>
                  <a:pt x="261026" y="637976"/>
                </a:lnTo>
                <a:lnTo>
                  <a:pt x="259965" y="637976"/>
                </a:lnTo>
                <a:lnTo>
                  <a:pt x="259965" y="635720"/>
                </a:lnTo>
                <a:lnTo>
                  <a:pt x="261026" y="631211"/>
                </a:lnTo>
                <a:lnTo>
                  <a:pt x="261026" y="622192"/>
                </a:lnTo>
                <a:lnTo>
                  <a:pt x="262220" y="621131"/>
                </a:lnTo>
                <a:lnTo>
                  <a:pt x="263281" y="618876"/>
                </a:lnTo>
                <a:lnTo>
                  <a:pt x="263281" y="617682"/>
                </a:lnTo>
                <a:lnTo>
                  <a:pt x="262220" y="616621"/>
                </a:lnTo>
                <a:lnTo>
                  <a:pt x="262220" y="614366"/>
                </a:lnTo>
                <a:lnTo>
                  <a:pt x="263281" y="613173"/>
                </a:lnTo>
                <a:lnTo>
                  <a:pt x="264475" y="613173"/>
                </a:lnTo>
                <a:lnTo>
                  <a:pt x="264475" y="614366"/>
                </a:lnTo>
                <a:lnTo>
                  <a:pt x="265535" y="614366"/>
                </a:lnTo>
                <a:lnTo>
                  <a:pt x="266729" y="613173"/>
                </a:lnTo>
                <a:lnTo>
                  <a:pt x="265535" y="610918"/>
                </a:lnTo>
                <a:lnTo>
                  <a:pt x="264475" y="606408"/>
                </a:lnTo>
                <a:lnTo>
                  <a:pt x="264475" y="605347"/>
                </a:lnTo>
                <a:lnTo>
                  <a:pt x="265535" y="604286"/>
                </a:lnTo>
                <a:lnTo>
                  <a:pt x="265535" y="602031"/>
                </a:lnTo>
                <a:lnTo>
                  <a:pt x="266729" y="600837"/>
                </a:lnTo>
                <a:lnTo>
                  <a:pt x="267790" y="602031"/>
                </a:lnTo>
                <a:lnTo>
                  <a:pt x="267790" y="604286"/>
                </a:lnTo>
                <a:lnTo>
                  <a:pt x="268984" y="604286"/>
                </a:lnTo>
                <a:lnTo>
                  <a:pt x="270045" y="602031"/>
                </a:lnTo>
                <a:lnTo>
                  <a:pt x="271239" y="596328"/>
                </a:lnTo>
                <a:lnTo>
                  <a:pt x="270045" y="596328"/>
                </a:lnTo>
                <a:lnTo>
                  <a:pt x="270045" y="597521"/>
                </a:lnTo>
                <a:lnTo>
                  <a:pt x="268984" y="597521"/>
                </a:lnTo>
                <a:lnTo>
                  <a:pt x="268984" y="596328"/>
                </a:lnTo>
                <a:lnTo>
                  <a:pt x="266729" y="596328"/>
                </a:lnTo>
                <a:lnTo>
                  <a:pt x="268984" y="594073"/>
                </a:lnTo>
                <a:lnTo>
                  <a:pt x="266729" y="594073"/>
                </a:lnTo>
                <a:lnTo>
                  <a:pt x="265535" y="593012"/>
                </a:lnTo>
                <a:lnTo>
                  <a:pt x="264475" y="590758"/>
                </a:lnTo>
                <a:lnTo>
                  <a:pt x="262220" y="590758"/>
                </a:lnTo>
                <a:lnTo>
                  <a:pt x="261026" y="588502"/>
                </a:lnTo>
                <a:lnTo>
                  <a:pt x="262220" y="587309"/>
                </a:lnTo>
                <a:lnTo>
                  <a:pt x="262220" y="583993"/>
                </a:lnTo>
                <a:lnTo>
                  <a:pt x="261026" y="583993"/>
                </a:lnTo>
                <a:lnTo>
                  <a:pt x="261026" y="586248"/>
                </a:lnTo>
                <a:lnTo>
                  <a:pt x="258771" y="586248"/>
                </a:lnTo>
                <a:lnTo>
                  <a:pt x="258771" y="582799"/>
                </a:lnTo>
                <a:lnTo>
                  <a:pt x="261026" y="582799"/>
                </a:lnTo>
                <a:lnTo>
                  <a:pt x="261026" y="579483"/>
                </a:lnTo>
                <a:lnTo>
                  <a:pt x="259965" y="578290"/>
                </a:lnTo>
                <a:lnTo>
                  <a:pt x="261026" y="576167"/>
                </a:lnTo>
                <a:lnTo>
                  <a:pt x="261026" y="572719"/>
                </a:lnTo>
                <a:lnTo>
                  <a:pt x="257710" y="570464"/>
                </a:lnTo>
                <a:lnTo>
                  <a:pt x="256516" y="567148"/>
                </a:lnTo>
                <a:lnTo>
                  <a:pt x="255455" y="564893"/>
                </a:lnTo>
                <a:lnTo>
                  <a:pt x="255455" y="560384"/>
                </a:lnTo>
                <a:lnTo>
                  <a:pt x="254262" y="560384"/>
                </a:lnTo>
                <a:lnTo>
                  <a:pt x="252007" y="559190"/>
                </a:lnTo>
                <a:lnTo>
                  <a:pt x="250946" y="559190"/>
                </a:lnTo>
                <a:lnTo>
                  <a:pt x="250946" y="558129"/>
                </a:lnTo>
                <a:lnTo>
                  <a:pt x="252007" y="555874"/>
                </a:lnTo>
                <a:lnTo>
                  <a:pt x="252007" y="553619"/>
                </a:lnTo>
                <a:lnTo>
                  <a:pt x="248691" y="550171"/>
                </a:lnTo>
                <a:lnTo>
                  <a:pt x="246436" y="549110"/>
                </a:lnTo>
                <a:lnTo>
                  <a:pt x="245242" y="547916"/>
                </a:lnTo>
                <a:lnTo>
                  <a:pt x="242988" y="546855"/>
                </a:lnTo>
                <a:lnTo>
                  <a:pt x="241926" y="544600"/>
                </a:lnTo>
                <a:lnTo>
                  <a:pt x="241926" y="541151"/>
                </a:lnTo>
                <a:lnTo>
                  <a:pt x="240733" y="540091"/>
                </a:lnTo>
                <a:lnTo>
                  <a:pt x="239672" y="540091"/>
                </a:lnTo>
                <a:lnTo>
                  <a:pt x="237417" y="542345"/>
                </a:lnTo>
                <a:lnTo>
                  <a:pt x="238478" y="542345"/>
                </a:lnTo>
                <a:lnTo>
                  <a:pt x="237417" y="544600"/>
                </a:lnTo>
                <a:lnTo>
                  <a:pt x="236223" y="543407"/>
                </a:lnTo>
                <a:lnTo>
                  <a:pt x="233969" y="544600"/>
                </a:lnTo>
                <a:lnTo>
                  <a:pt x="232907" y="545661"/>
                </a:lnTo>
                <a:lnTo>
                  <a:pt x="230653" y="545661"/>
                </a:lnTo>
                <a:lnTo>
                  <a:pt x="228398" y="547916"/>
                </a:lnTo>
                <a:lnTo>
                  <a:pt x="225082" y="547916"/>
                </a:lnTo>
                <a:lnTo>
                  <a:pt x="223888" y="546855"/>
                </a:lnTo>
                <a:lnTo>
                  <a:pt x="221633" y="547916"/>
                </a:lnTo>
                <a:lnTo>
                  <a:pt x="219379" y="546855"/>
                </a:lnTo>
                <a:lnTo>
                  <a:pt x="211553" y="540091"/>
                </a:lnTo>
                <a:lnTo>
                  <a:pt x="209298" y="541151"/>
                </a:lnTo>
                <a:lnTo>
                  <a:pt x="199218" y="612112"/>
                </a:lnTo>
                <a:lnTo>
                  <a:pt x="153061" y="607602"/>
                </a:lnTo>
                <a:lnTo>
                  <a:pt x="145103" y="527756"/>
                </a:lnTo>
                <a:lnTo>
                  <a:pt x="120433" y="543407"/>
                </a:lnTo>
                <a:lnTo>
                  <a:pt x="114729" y="542345"/>
                </a:lnTo>
                <a:lnTo>
                  <a:pt x="113668" y="549110"/>
                </a:lnTo>
                <a:lnTo>
                  <a:pt x="106904" y="549110"/>
                </a:lnTo>
                <a:lnTo>
                  <a:pt x="104649" y="542345"/>
                </a:lnTo>
                <a:lnTo>
                  <a:pt x="98946" y="541151"/>
                </a:lnTo>
                <a:lnTo>
                  <a:pt x="94569" y="536642"/>
                </a:lnTo>
                <a:lnTo>
                  <a:pt x="91120" y="542345"/>
                </a:lnTo>
                <a:lnTo>
                  <a:pt x="85550" y="547916"/>
                </a:lnTo>
                <a:lnTo>
                  <a:pt x="82101" y="541151"/>
                </a:lnTo>
                <a:lnTo>
                  <a:pt x="76530" y="536642"/>
                </a:lnTo>
                <a:lnTo>
                  <a:pt x="75337" y="532132"/>
                </a:lnTo>
                <a:lnTo>
                  <a:pt x="70827" y="526562"/>
                </a:lnTo>
                <a:lnTo>
                  <a:pt x="67511" y="525500"/>
                </a:lnTo>
                <a:lnTo>
                  <a:pt x="35944" y="504014"/>
                </a:lnTo>
                <a:lnTo>
                  <a:pt x="33689" y="499636"/>
                </a:lnTo>
                <a:lnTo>
                  <a:pt x="31434" y="499636"/>
                </a:lnTo>
                <a:lnTo>
                  <a:pt x="15784" y="451225"/>
                </a:lnTo>
                <a:lnTo>
                  <a:pt x="21354" y="454541"/>
                </a:lnTo>
                <a:lnTo>
                  <a:pt x="21354" y="456796"/>
                </a:lnTo>
                <a:lnTo>
                  <a:pt x="20293" y="457990"/>
                </a:lnTo>
                <a:lnTo>
                  <a:pt x="20293" y="459050"/>
                </a:lnTo>
                <a:lnTo>
                  <a:pt x="22548" y="460244"/>
                </a:lnTo>
                <a:lnTo>
                  <a:pt x="21354" y="462499"/>
                </a:lnTo>
                <a:lnTo>
                  <a:pt x="23609" y="462499"/>
                </a:lnTo>
                <a:lnTo>
                  <a:pt x="23609" y="464754"/>
                </a:lnTo>
                <a:lnTo>
                  <a:pt x="24803" y="464754"/>
                </a:lnTo>
                <a:lnTo>
                  <a:pt x="27058" y="466876"/>
                </a:lnTo>
                <a:lnTo>
                  <a:pt x="27058" y="470325"/>
                </a:lnTo>
                <a:lnTo>
                  <a:pt x="28119" y="470325"/>
                </a:lnTo>
                <a:lnTo>
                  <a:pt x="28119" y="472579"/>
                </a:lnTo>
                <a:lnTo>
                  <a:pt x="30374" y="472579"/>
                </a:lnTo>
                <a:lnTo>
                  <a:pt x="31434" y="473640"/>
                </a:lnTo>
                <a:lnTo>
                  <a:pt x="34883" y="473640"/>
                </a:lnTo>
                <a:lnTo>
                  <a:pt x="34883" y="472579"/>
                </a:lnTo>
                <a:lnTo>
                  <a:pt x="35944" y="472579"/>
                </a:lnTo>
                <a:lnTo>
                  <a:pt x="37138" y="473640"/>
                </a:lnTo>
                <a:lnTo>
                  <a:pt x="38199" y="473640"/>
                </a:lnTo>
                <a:lnTo>
                  <a:pt x="38199" y="472579"/>
                </a:lnTo>
                <a:lnTo>
                  <a:pt x="39393" y="472579"/>
                </a:lnTo>
                <a:lnTo>
                  <a:pt x="39393" y="474834"/>
                </a:lnTo>
                <a:lnTo>
                  <a:pt x="40454" y="474834"/>
                </a:lnTo>
                <a:lnTo>
                  <a:pt x="41648" y="473640"/>
                </a:lnTo>
                <a:lnTo>
                  <a:pt x="41648" y="472579"/>
                </a:lnTo>
                <a:lnTo>
                  <a:pt x="42709" y="473640"/>
                </a:lnTo>
                <a:lnTo>
                  <a:pt x="42709" y="474834"/>
                </a:lnTo>
                <a:lnTo>
                  <a:pt x="43902" y="474834"/>
                </a:lnTo>
                <a:lnTo>
                  <a:pt x="44964" y="473640"/>
                </a:lnTo>
                <a:lnTo>
                  <a:pt x="46157" y="474834"/>
                </a:lnTo>
                <a:lnTo>
                  <a:pt x="47218" y="474834"/>
                </a:lnTo>
                <a:lnTo>
                  <a:pt x="50667" y="464754"/>
                </a:lnTo>
                <a:lnTo>
                  <a:pt x="50667" y="463560"/>
                </a:lnTo>
                <a:lnTo>
                  <a:pt x="49473" y="463560"/>
                </a:lnTo>
                <a:lnTo>
                  <a:pt x="49473" y="462499"/>
                </a:lnTo>
                <a:lnTo>
                  <a:pt x="52921" y="462499"/>
                </a:lnTo>
                <a:lnTo>
                  <a:pt x="52921" y="461305"/>
                </a:lnTo>
                <a:lnTo>
                  <a:pt x="51728" y="460244"/>
                </a:lnTo>
                <a:lnTo>
                  <a:pt x="50667" y="460244"/>
                </a:lnTo>
                <a:lnTo>
                  <a:pt x="49473" y="456796"/>
                </a:lnTo>
                <a:lnTo>
                  <a:pt x="47218" y="455734"/>
                </a:lnTo>
                <a:lnTo>
                  <a:pt x="46157" y="454541"/>
                </a:lnTo>
                <a:lnTo>
                  <a:pt x="46157" y="451225"/>
                </a:lnTo>
                <a:lnTo>
                  <a:pt x="43902" y="448970"/>
                </a:lnTo>
                <a:lnTo>
                  <a:pt x="43902" y="437696"/>
                </a:lnTo>
                <a:lnTo>
                  <a:pt x="46157" y="430931"/>
                </a:lnTo>
                <a:lnTo>
                  <a:pt x="48412" y="428677"/>
                </a:lnTo>
                <a:lnTo>
                  <a:pt x="48412" y="425361"/>
                </a:lnTo>
                <a:lnTo>
                  <a:pt x="50667" y="426422"/>
                </a:lnTo>
                <a:lnTo>
                  <a:pt x="51728" y="426422"/>
                </a:lnTo>
                <a:lnTo>
                  <a:pt x="53983" y="424168"/>
                </a:lnTo>
                <a:lnTo>
                  <a:pt x="52921" y="421912"/>
                </a:lnTo>
                <a:lnTo>
                  <a:pt x="52921" y="420852"/>
                </a:lnTo>
                <a:lnTo>
                  <a:pt x="53983" y="420852"/>
                </a:lnTo>
                <a:lnTo>
                  <a:pt x="55176" y="419658"/>
                </a:lnTo>
                <a:lnTo>
                  <a:pt x="60747" y="400558"/>
                </a:lnTo>
                <a:lnTo>
                  <a:pt x="58492" y="382520"/>
                </a:lnTo>
                <a:lnTo>
                  <a:pt x="52921" y="378010"/>
                </a:lnTo>
                <a:lnTo>
                  <a:pt x="52921" y="382520"/>
                </a:lnTo>
                <a:lnTo>
                  <a:pt x="51728" y="382520"/>
                </a:lnTo>
                <a:lnTo>
                  <a:pt x="51728" y="375756"/>
                </a:lnTo>
                <a:lnTo>
                  <a:pt x="49473" y="371246"/>
                </a:lnTo>
                <a:lnTo>
                  <a:pt x="48412" y="356656"/>
                </a:lnTo>
                <a:lnTo>
                  <a:pt x="43902" y="351086"/>
                </a:lnTo>
                <a:lnTo>
                  <a:pt x="34883" y="348830"/>
                </a:lnTo>
                <a:lnTo>
                  <a:pt x="35944" y="338618"/>
                </a:lnTo>
                <a:lnTo>
                  <a:pt x="29180" y="326283"/>
                </a:lnTo>
                <a:lnTo>
                  <a:pt x="28119" y="327476"/>
                </a:lnTo>
                <a:lnTo>
                  <a:pt x="27058" y="326283"/>
                </a:lnTo>
                <a:lnTo>
                  <a:pt x="27058" y="325222"/>
                </a:lnTo>
                <a:lnTo>
                  <a:pt x="25864" y="320712"/>
                </a:lnTo>
                <a:lnTo>
                  <a:pt x="24803" y="319518"/>
                </a:lnTo>
                <a:lnTo>
                  <a:pt x="23609" y="316203"/>
                </a:lnTo>
                <a:lnTo>
                  <a:pt x="23609" y="313947"/>
                </a:lnTo>
                <a:lnTo>
                  <a:pt x="21354" y="311693"/>
                </a:lnTo>
                <a:lnTo>
                  <a:pt x="19099" y="311693"/>
                </a:lnTo>
                <a:lnTo>
                  <a:pt x="16845" y="307183"/>
                </a:lnTo>
                <a:lnTo>
                  <a:pt x="15784" y="305989"/>
                </a:lnTo>
                <a:lnTo>
                  <a:pt x="15784" y="304928"/>
                </a:lnTo>
                <a:lnTo>
                  <a:pt x="13529" y="304928"/>
                </a:lnTo>
                <a:lnTo>
                  <a:pt x="12335" y="303735"/>
                </a:lnTo>
                <a:lnTo>
                  <a:pt x="11274" y="303735"/>
                </a:lnTo>
                <a:lnTo>
                  <a:pt x="10080" y="304928"/>
                </a:lnTo>
                <a:lnTo>
                  <a:pt x="7825" y="302674"/>
                </a:lnTo>
                <a:lnTo>
                  <a:pt x="7825" y="300419"/>
                </a:lnTo>
                <a:lnTo>
                  <a:pt x="6765" y="298164"/>
                </a:lnTo>
                <a:lnTo>
                  <a:pt x="5571" y="296970"/>
                </a:lnTo>
                <a:lnTo>
                  <a:pt x="4510" y="296970"/>
                </a:lnTo>
                <a:lnTo>
                  <a:pt x="3316" y="295909"/>
                </a:lnTo>
                <a:lnTo>
                  <a:pt x="2255" y="295909"/>
                </a:lnTo>
                <a:lnTo>
                  <a:pt x="3316" y="295909"/>
                </a:lnTo>
                <a:lnTo>
                  <a:pt x="3316" y="294716"/>
                </a:lnTo>
                <a:lnTo>
                  <a:pt x="0" y="291400"/>
                </a:lnTo>
                <a:lnTo>
                  <a:pt x="2255" y="289144"/>
                </a:lnTo>
                <a:lnTo>
                  <a:pt x="3316" y="288084"/>
                </a:lnTo>
                <a:lnTo>
                  <a:pt x="4510" y="288084"/>
                </a:lnTo>
                <a:lnTo>
                  <a:pt x="5571" y="289144"/>
                </a:lnTo>
                <a:lnTo>
                  <a:pt x="6765" y="289144"/>
                </a:lnTo>
                <a:lnTo>
                  <a:pt x="6765" y="288084"/>
                </a:lnTo>
                <a:lnTo>
                  <a:pt x="4510" y="285829"/>
                </a:lnTo>
                <a:lnTo>
                  <a:pt x="4510" y="284635"/>
                </a:lnTo>
                <a:lnTo>
                  <a:pt x="5571" y="284635"/>
                </a:lnTo>
                <a:lnTo>
                  <a:pt x="5571" y="283574"/>
                </a:lnTo>
                <a:lnTo>
                  <a:pt x="6765" y="283574"/>
                </a:lnTo>
                <a:lnTo>
                  <a:pt x="4510" y="282381"/>
                </a:lnTo>
                <a:lnTo>
                  <a:pt x="3316" y="281319"/>
                </a:lnTo>
                <a:lnTo>
                  <a:pt x="6765" y="281319"/>
                </a:lnTo>
                <a:lnTo>
                  <a:pt x="10080" y="284635"/>
                </a:lnTo>
                <a:lnTo>
                  <a:pt x="11274" y="283574"/>
                </a:lnTo>
                <a:lnTo>
                  <a:pt x="13529" y="284635"/>
                </a:lnTo>
                <a:lnTo>
                  <a:pt x="14590" y="281319"/>
                </a:lnTo>
                <a:lnTo>
                  <a:pt x="14590" y="279065"/>
                </a:lnTo>
                <a:lnTo>
                  <a:pt x="13529" y="277871"/>
                </a:lnTo>
                <a:lnTo>
                  <a:pt x="14590" y="277871"/>
                </a:lnTo>
                <a:lnTo>
                  <a:pt x="14590" y="275616"/>
                </a:lnTo>
                <a:lnTo>
                  <a:pt x="12335" y="273361"/>
                </a:lnTo>
                <a:lnTo>
                  <a:pt x="11274" y="271106"/>
                </a:lnTo>
                <a:lnTo>
                  <a:pt x="10080" y="271106"/>
                </a:lnTo>
                <a:lnTo>
                  <a:pt x="10080" y="270045"/>
                </a:lnTo>
                <a:lnTo>
                  <a:pt x="11274" y="270045"/>
                </a:lnTo>
                <a:lnTo>
                  <a:pt x="12335" y="268852"/>
                </a:lnTo>
                <a:lnTo>
                  <a:pt x="11274" y="267790"/>
                </a:lnTo>
                <a:lnTo>
                  <a:pt x="10080" y="267790"/>
                </a:lnTo>
                <a:lnTo>
                  <a:pt x="9019" y="268852"/>
                </a:lnTo>
                <a:lnTo>
                  <a:pt x="9019" y="265536"/>
                </a:lnTo>
                <a:lnTo>
                  <a:pt x="10080" y="264475"/>
                </a:lnTo>
                <a:lnTo>
                  <a:pt x="11274" y="262220"/>
                </a:lnTo>
                <a:lnTo>
                  <a:pt x="11274" y="259965"/>
                </a:lnTo>
                <a:lnTo>
                  <a:pt x="10080" y="258771"/>
                </a:lnTo>
                <a:lnTo>
                  <a:pt x="10080" y="257710"/>
                </a:lnTo>
                <a:lnTo>
                  <a:pt x="10080" y="258771"/>
                </a:lnTo>
                <a:lnTo>
                  <a:pt x="9019" y="259965"/>
                </a:lnTo>
                <a:lnTo>
                  <a:pt x="7825" y="259965"/>
                </a:lnTo>
                <a:lnTo>
                  <a:pt x="7825" y="256517"/>
                </a:lnTo>
                <a:lnTo>
                  <a:pt x="9019" y="254261"/>
                </a:lnTo>
                <a:lnTo>
                  <a:pt x="9019" y="250945"/>
                </a:lnTo>
                <a:lnTo>
                  <a:pt x="10080" y="250945"/>
                </a:lnTo>
                <a:lnTo>
                  <a:pt x="10080" y="248691"/>
                </a:lnTo>
                <a:lnTo>
                  <a:pt x="13529" y="247498"/>
                </a:lnTo>
                <a:lnTo>
                  <a:pt x="15784" y="249752"/>
                </a:lnTo>
                <a:lnTo>
                  <a:pt x="16845" y="250945"/>
                </a:lnTo>
                <a:lnTo>
                  <a:pt x="19099" y="250945"/>
                </a:lnTo>
                <a:lnTo>
                  <a:pt x="18039" y="249752"/>
                </a:lnTo>
                <a:lnTo>
                  <a:pt x="18039" y="241926"/>
                </a:lnTo>
                <a:lnTo>
                  <a:pt x="20293" y="242988"/>
                </a:lnTo>
                <a:lnTo>
                  <a:pt x="20293" y="237417"/>
                </a:lnTo>
                <a:lnTo>
                  <a:pt x="22548" y="237417"/>
                </a:lnTo>
                <a:lnTo>
                  <a:pt x="23609" y="235163"/>
                </a:lnTo>
                <a:lnTo>
                  <a:pt x="23609" y="230653"/>
                </a:lnTo>
                <a:lnTo>
                  <a:pt x="22548" y="230653"/>
                </a:lnTo>
                <a:lnTo>
                  <a:pt x="21354" y="229459"/>
                </a:lnTo>
                <a:lnTo>
                  <a:pt x="21354" y="227204"/>
                </a:lnTo>
                <a:lnTo>
                  <a:pt x="20293" y="226143"/>
                </a:lnTo>
                <a:lnTo>
                  <a:pt x="20293" y="224950"/>
                </a:lnTo>
                <a:lnTo>
                  <a:pt x="22548" y="224950"/>
                </a:lnTo>
                <a:lnTo>
                  <a:pt x="23609" y="226143"/>
                </a:lnTo>
                <a:lnTo>
                  <a:pt x="24803" y="226143"/>
                </a:lnTo>
                <a:lnTo>
                  <a:pt x="24803" y="220572"/>
                </a:lnTo>
                <a:lnTo>
                  <a:pt x="21354" y="220572"/>
                </a:lnTo>
                <a:lnTo>
                  <a:pt x="20293" y="218318"/>
                </a:lnTo>
                <a:lnTo>
                  <a:pt x="14590" y="212615"/>
                </a:lnTo>
                <a:lnTo>
                  <a:pt x="11274" y="207043"/>
                </a:lnTo>
                <a:lnTo>
                  <a:pt x="7825" y="204789"/>
                </a:lnTo>
                <a:lnTo>
                  <a:pt x="6765" y="202534"/>
                </a:lnTo>
                <a:lnTo>
                  <a:pt x="4510" y="201340"/>
                </a:lnTo>
                <a:lnTo>
                  <a:pt x="3316" y="201340"/>
                </a:lnTo>
                <a:lnTo>
                  <a:pt x="3316" y="196831"/>
                </a:lnTo>
                <a:lnTo>
                  <a:pt x="4510" y="195770"/>
                </a:lnTo>
                <a:lnTo>
                  <a:pt x="5571" y="194576"/>
                </a:lnTo>
                <a:lnTo>
                  <a:pt x="6765" y="193515"/>
                </a:lnTo>
                <a:lnTo>
                  <a:pt x="9019" y="193515"/>
                </a:lnTo>
                <a:lnTo>
                  <a:pt x="13529" y="192454"/>
                </a:lnTo>
                <a:lnTo>
                  <a:pt x="11274" y="190199"/>
                </a:lnTo>
                <a:lnTo>
                  <a:pt x="11274" y="189005"/>
                </a:lnTo>
                <a:lnTo>
                  <a:pt x="12335" y="187944"/>
                </a:lnTo>
                <a:lnTo>
                  <a:pt x="13529" y="187944"/>
                </a:lnTo>
                <a:lnTo>
                  <a:pt x="13529" y="190199"/>
                </a:lnTo>
                <a:lnTo>
                  <a:pt x="14590" y="192454"/>
                </a:lnTo>
                <a:lnTo>
                  <a:pt x="16845" y="192454"/>
                </a:lnTo>
                <a:lnTo>
                  <a:pt x="31434" y="164202"/>
                </a:lnTo>
                <a:lnTo>
                  <a:pt x="60747" y="98946"/>
                </a:lnTo>
                <a:lnTo>
                  <a:pt x="68573" y="95630"/>
                </a:lnTo>
                <a:lnTo>
                  <a:pt x="70827" y="93376"/>
                </a:lnTo>
                <a:lnTo>
                  <a:pt x="67511" y="88866"/>
                </a:lnTo>
                <a:lnTo>
                  <a:pt x="75337" y="76531"/>
                </a:lnTo>
                <a:lnTo>
                  <a:pt x="75337" y="74276"/>
                </a:lnTo>
                <a:lnTo>
                  <a:pt x="74276" y="72021"/>
                </a:lnTo>
                <a:lnTo>
                  <a:pt x="73082" y="68572"/>
                </a:lnTo>
                <a:lnTo>
                  <a:pt x="75337" y="68572"/>
                </a:lnTo>
                <a:lnTo>
                  <a:pt x="78785" y="59553"/>
                </a:lnTo>
                <a:lnTo>
                  <a:pt x="100139" y="67512"/>
                </a:lnTo>
                <a:lnTo>
                  <a:pt x="107965" y="76531"/>
                </a:lnTo>
                <a:lnTo>
                  <a:pt x="135022" y="115923"/>
                </a:lnTo>
                <a:lnTo>
                  <a:pt x="147358" y="123749"/>
                </a:lnTo>
                <a:lnTo>
                  <a:pt x="198024" y="0"/>
                </a:lnTo>
              </a:path>
            </a:pathLst>
          </a:custGeom>
          <a:solidFill>
            <a:schemeClr val="bg1">
              <a:lumMod val="85000"/>
            </a:schemeClr>
          </a:solidFill>
          <a:ln w="13251" cap="flat">
            <a:noFill/>
            <a:prstDash val="solid"/>
            <a:miter/>
          </a:ln>
        </p:spPr>
        <p:txBody>
          <a:bodyPr rtlCol="0" anchor="ctr"/>
          <a:lstStyle/>
          <a:p>
            <a:endParaRPr lang="en-FI" sz="816"/>
          </a:p>
        </p:txBody>
      </p:sp>
      <p:sp>
        <p:nvSpPr>
          <p:cNvPr id="1512" name="Freeform: Shape 1511">
            <a:extLst>
              <a:ext uri="{FF2B5EF4-FFF2-40B4-BE49-F238E27FC236}">
                <a16:creationId xmlns:a16="http://schemas.microsoft.com/office/drawing/2014/main" id="{4900C867-E942-30DA-F260-D4204A703DFD}"/>
              </a:ext>
            </a:extLst>
          </p:cNvPr>
          <p:cNvSpPr/>
          <p:nvPr/>
        </p:nvSpPr>
        <p:spPr>
          <a:xfrm>
            <a:off x="4597608" y="4040324"/>
            <a:ext cx="226390" cy="275061"/>
          </a:xfrm>
          <a:custGeom>
            <a:avLst/>
            <a:gdLst>
              <a:gd name="connsiteX0" fmla="*/ 193117 w 499106"/>
              <a:gd name="connsiteY0" fmla="*/ 0 h 606407"/>
              <a:gd name="connsiteX1" fmla="*/ 194310 w 499106"/>
              <a:gd name="connsiteY1" fmla="*/ 2255 h 606407"/>
              <a:gd name="connsiteX2" fmla="*/ 283176 w 499106"/>
              <a:gd name="connsiteY2" fmla="*/ 53983 h 606407"/>
              <a:gd name="connsiteX3" fmla="*/ 343923 w 499106"/>
              <a:gd name="connsiteY3" fmla="*/ 61808 h 606407"/>
              <a:gd name="connsiteX4" fmla="*/ 343923 w 499106"/>
              <a:gd name="connsiteY4" fmla="*/ 60614 h 606407"/>
              <a:gd name="connsiteX5" fmla="*/ 375357 w 499106"/>
              <a:gd name="connsiteY5" fmla="*/ 139400 h 606407"/>
              <a:gd name="connsiteX6" fmla="*/ 423769 w 499106"/>
              <a:gd name="connsiteY6" fmla="*/ 129319 h 606407"/>
              <a:gd name="connsiteX7" fmla="*/ 426024 w 499106"/>
              <a:gd name="connsiteY7" fmla="*/ 111280 h 606407"/>
              <a:gd name="connsiteX8" fmla="*/ 428279 w 499106"/>
              <a:gd name="connsiteY8" fmla="*/ 115790 h 606407"/>
              <a:gd name="connsiteX9" fmla="*/ 429340 w 499106"/>
              <a:gd name="connsiteY9" fmla="*/ 115790 h 606407"/>
              <a:gd name="connsiteX10" fmla="*/ 439420 w 499106"/>
              <a:gd name="connsiteY10" fmla="*/ 132635 h 606407"/>
              <a:gd name="connsiteX11" fmla="*/ 439420 w 499106"/>
              <a:gd name="connsiteY11" fmla="*/ 133828 h 606407"/>
              <a:gd name="connsiteX12" fmla="*/ 441675 w 499106"/>
              <a:gd name="connsiteY12" fmla="*/ 137144 h 606407"/>
              <a:gd name="connsiteX13" fmla="*/ 440614 w 499106"/>
              <a:gd name="connsiteY13" fmla="*/ 139400 h 606407"/>
              <a:gd name="connsiteX14" fmla="*/ 442869 w 499106"/>
              <a:gd name="connsiteY14" fmla="*/ 140460 h 606407"/>
              <a:gd name="connsiteX15" fmla="*/ 451888 w 499106"/>
              <a:gd name="connsiteY15" fmla="*/ 147225 h 606407"/>
              <a:gd name="connsiteX16" fmla="*/ 435043 w 499106"/>
              <a:gd name="connsiteY16" fmla="*/ 168579 h 606407"/>
              <a:gd name="connsiteX17" fmla="*/ 435043 w 499106"/>
              <a:gd name="connsiteY17" fmla="*/ 212481 h 606407"/>
              <a:gd name="connsiteX18" fmla="*/ 448572 w 499106"/>
              <a:gd name="connsiteY18" fmla="*/ 228265 h 606407"/>
              <a:gd name="connsiteX19" fmla="*/ 493535 w 499106"/>
              <a:gd name="connsiteY19" fmla="*/ 291266 h 606407"/>
              <a:gd name="connsiteX20" fmla="*/ 495790 w 499106"/>
              <a:gd name="connsiteY20" fmla="*/ 291266 h 606407"/>
              <a:gd name="connsiteX21" fmla="*/ 499106 w 499106"/>
              <a:gd name="connsiteY21" fmla="*/ 296838 h 606407"/>
              <a:gd name="connsiteX22" fmla="*/ 485577 w 499106"/>
              <a:gd name="connsiteY22" fmla="*/ 306917 h 606407"/>
              <a:gd name="connsiteX23" fmla="*/ 487832 w 499106"/>
              <a:gd name="connsiteY23" fmla="*/ 323762 h 606407"/>
              <a:gd name="connsiteX24" fmla="*/ 497912 w 499106"/>
              <a:gd name="connsiteY24" fmla="*/ 341800 h 606407"/>
              <a:gd name="connsiteX25" fmla="*/ 494464 w 499106"/>
              <a:gd name="connsiteY25" fmla="*/ 353075 h 606407"/>
              <a:gd name="connsiteX26" fmla="*/ 474171 w 499106"/>
              <a:gd name="connsiteY26" fmla="*/ 357584 h 606407"/>
              <a:gd name="connsiteX27" fmla="*/ 476425 w 499106"/>
              <a:gd name="connsiteY27" fmla="*/ 362094 h 606407"/>
              <a:gd name="connsiteX28" fmla="*/ 453877 w 499106"/>
              <a:gd name="connsiteY28" fmla="*/ 368858 h 606407"/>
              <a:gd name="connsiteX29" fmla="*/ 450562 w 499106"/>
              <a:gd name="connsiteY29" fmla="*/ 363287 h 606407"/>
              <a:gd name="connsiteX30" fmla="*/ 448307 w 499106"/>
              <a:gd name="connsiteY30" fmla="*/ 363287 h 606407"/>
              <a:gd name="connsiteX31" fmla="*/ 452816 w 499106"/>
              <a:gd name="connsiteY31" fmla="*/ 370052 h 606407"/>
              <a:gd name="connsiteX32" fmla="*/ 458387 w 499106"/>
              <a:gd name="connsiteY32" fmla="*/ 377877 h 606407"/>
              <a:gd name="connsiteX33" fmla="*/ 459581 w 499106"/>
              <a:gd name="connsiteY33" fmla="*/ 378939 h 606407"/>
              <a:gd name="connsiteX34" fmla="*/ 457326 w 499106"/>
              <a:gd name="connsiteY34" fmla="*/ 387958 h 606407"/>
              <a:gd name="connsiteX35" fmla="*/ 439288 w 499106"/>
              <a:gd name="connsiteY35" fmla="*/ 384642 h 606407"/>
              <a:gd name="connsiteX36" fmla="*/ 430268 w 499106"/>
              <a:gd name="connsiteY36" fmla="*/ 387958 h 606407"/>
              <a:gd name="connsiteX37" fmla="*/ 432523 w 499106"/>
              <a:gd name="connsiteY37" fmla="*/ 387958 h 606407"/>
              <a:gd name="connsiteX38" fmla="*/ 433584 w 499106"/>
              <a:gd name="connsiteY38" fmla="*/ 390212 h 606407"/>
              <a:gd name="connsiteX39" fmla="*/ 432523 w 499106"/>
              <a:gd name="connsiteY39" fmla="*/ 393661 h 606407"/>
              <a:gd name="connsiteX40" fmla="*/ 434778 w 499106"/>
              <a:gd name="connsiteY40" fmla="*/ 395916 h 606407"/>
              <a:gd name="connsiteX41" fmla="*/ 439288 w 499106"/>
              <a:gd name="connsiteY41" fmla="*/ 399364 h 606407"/>
              <a:gd name="connsiteX42" fmla="*/ 440481 w 499106"/>
              <a:gd name="connsiteY42" fmla="*/ 406129 h 606407"/>
              <a:gd name="connsiteX43" fmla="*/ 439288 w 499106"/>
              <a:gd name="connsiteY43" fmla="*/ 409577 h 606407"/>
              <a:gd name="connsiteX44" fmla="*/ 434778 w 499106"/>
              <a:gd name="connsiteY44" fmla="*/ 412893 h 606407"/>
              <a:gd name="connsiteX45" fmla="*/ 434778 w 499106"/>
              <a:gd name="connsiteY45" fmla="*/ 416209 h 606407"/>
              <a:gd name="connsiteX46" fmla="*/ 435972 w 499106"/>
              <a:gd name="connsiteY46" fmla="*/ 417402 h 606407"/>
              <a:gd name="connsiteX47" fmla="*/ 435972 w 499106"/>
              <a:gd name="connsiteY47" fmla="*/ 419657 h 606407"/>
              <a:gd name="connsiteX48" fmla="*/ 434778 w 499106"/>
              <a:gd name="connsiteY48" fmla="*/ 419657 h 606407"/>
              <a:gd name="connsiteX49" fmla="*/ 434778 w 499106"/>
              <a:gd name="connsiteY49" fmla="*/ 423106 h 606407"/>
              <a:gd name="connsiteX50" fmla="*/ 432523 w 499106"/>
              <a:gd name="connsiteY50" fmla="*/ 423106 h 606407"/>
              <a:gd name="connsiteX51" fmla="*/ 432523 w 499106"/>
              <a:gd name="connsiteY51" fmla="*/ 424167 h 606407"/>
              <a:gd name="connsiteX52" fmla="*/ 428013 w 499106"/>
              <a:gd name="connsiteY52" fmla="*/ 424167 h 606407"/>
              <a:gd name="connsiteX53" fmla="*/ 426820 w 499106"/>
              <a:gd name="connsiteY53" fmla="*/ 425361 h 606407"/>
              <a:gd name="connsiteX54" fmla="*/ 426820 w 499106"/>
              <a:gd name="connsiteY54" fmla="*/ 426422 h 606407"/>
              <a:gd name="connsiteX55" fmla="*/ 424565 w 499106"/>
              <a:gd name="connsiteY55" fmla="*/ 426422 h 606407"/>
              <a:gd name="connsiteX56" fmla="*/ 422310 w 499106"/>
              <a:gd name="connsiteY56" fmla="*/ 427483 h 606407"/>
              <a:gd name="connsiteX57" fmla="*/ 421249 w 499106"/>
              <a:gd name="connsiteY57" fmla="*/ 425228 h 606407"/>
              <a:gd name="connsiteX58" fmla="*/ 413424 w 499106"/>
              <a:gd name="connsiteY58" fmla="*/ 433053 h 606407"/>
              <a:gd name="connsiteX59" fmla="*/ 414485 w 499106"/>
              <a:gd name="connsiteY59" fmla="*/ 433053 h 606407"/>
              <a:gd name="connsiteX60" fmla="*/ 414485 w 499106"/>
              <a:gd name="connsiteY60" fmla="*/ 434115 h 606407"/>
              <a:gd name="connsiteX61" fmla="*/ 415546 w 499106"/>
              <a:gd name="connsiteY61" fmla="*/ 434115 h 606407"/>
              <a:gd name="connsiteX62" fmla="*/ 416607 w 499106"/>
              <a:gd name="connsiteY62" fmla="*/ 438625 h 606407"/>
              <a:gd name="connsiteX63" fmla="*/ 417668 w 499106"/>
              <a:gd name="connsiteY63" fmla="*/ 438625 h 606407"/>
              <a:gd name="connsiteX64" fmla="*/ 418729 w 499106"/>
              <a:gd name="connsiteY64" fmla="*/ 439685 h 606407"/>
              <a:gd name="connsiteX65" fmla="*/ 416474 w 499106"/>
              <a:gd name="connsiteY65" fmla="*/ 440879 h 606407"/>
              <a:gd name="connsiteX66" fmla="*/ 415413 w 499106"/>
              <a:gd name="connsiteY66" fmla="*/ 439685 h 606407"/>
              <a:gd name="connsiteX67" fmla="*/ 406394 w 499106"/>
              <a:gd name="connsiteY67" fmla="*/ 444195 h 606407"/>
              <a:gd name="connsiteX68" fmla="*/ 406394 w 499106"/>
              <a:gd name="connsiteY68" fmla="*/ 445256 h 606407"/>
              <a:gd name="connsiteX69" fmla="*/ 405333 w 499106"/>
              <a:gd name="connsiteY69" fmla="*/ 448704 h 606407"/>
              <a:gd name="connsiteX70" fmla="*/ 406394 w 499106"/>
              <a:gd name="connsiteY70" fmla="*/ 450960 h 606407"/>
              <a:gd name="connsiteX71" fmla="*/ 409710 w 499106"/>
              <a:gd name="connsiteY71" fmla="*/ 454275 h 606407"/>
              <a:gd name="connsiteX72" fmla="*/ 411965 w 499106"/>
              <a:gd name="connsiteY72" fmla="*/ 461040 h 606407"/>
              <a:gd name="connsiteX73" fmla="*/ 415281 w 499106"/>
              <a:gd name="connsiteY73" fmla="*/ 465549 h 606407"/>
              <a:gd name="connsiteX74" fmla="*/ 438890 w 499106"/>
              <a:gd name="connsiteY74" fmla="*/ 494862 h 606407"/>
              <a:gd name="connsiteX75" fmla="*/ 436635 w 499106"/>
              <a:gd name="connsiteY75" fmla="*/ 495922 h 606407"/>
              <a:gd name="connsiteX76" fmla="*/ 435574 w 499106"/>
              <a:gd name="connsiteY76" fmla="*/ 495922 h 606407"/>
              <a:gd name="connsiteX77" fmla="*/ 434380 w 499106"/>
              <a:gd name="connsiteY77" fmla="*/ 494862 h 606407"/>
              <a:gd name="connsiteX78" fmla="*/ 428809 w 499106"/>
              <a:gd name="connsiteY78" fmla="*/ 494862 h 606407"/>
              <a:gd name="connsiteX79" fmla="*/ 427748 w 499106"/>
              <a:gd name="connsiteY79" fmla="*/ 493668 h 606407"/>
              <a:gd name="connsiteX80" fmla="*/ 427748 w 499106"/>
              <a:gd name="connsiteY80" fmla="*/ 500432 h 606407"/>
              <a:gd name="connsiteX81" fmla="*/ 426555 w 499106"/>
              <a:gd name="connsiteY81" fmla="*/ 501493 h 606407"/>
              <a:gd name="connsiteX82" fmla="*/ 425493 w 499106"/>
              <a:gd name="connsiteY82" fmla="*/ 502687 h 606407"/>
              <a:gd name="connsiteX83" fmla="*/ 425493 w 499106"/>
              <a:gd name="connsiteY83" fmla="*/ 503748 h 606407"/>
              <a:gd name="connsiteX84" fmla="*/ 424432 w 499106"/>
              <a:gd name="connsiteY84" fmla="*/ 506003 h 606407"/>
              <a:gd name="connsiteX85" fmla="*/ 424432 w 499106"/>
              <a:gd name="connsiteY85" fmla="*/ 507197 h 606407"/>
              <a:gd name="connsiteX86" fmla="*/ 423239 w 499106"/>
              <a:gd name="connsiteY86" fmla="*/ 509451 h 606407"/>
              <a:gd name="connsiteX87" fmla="*/ 422177 w 499106"/>
              <a:gd name="connsiteY87" fmla="*/ 510513 h 606407"/>
              <a:gd name="connsiteX88" fmla="*/ 419923 w 499106"/>
              <a:gd name="connsiteY88" fmla="*/ 509451 h 606407"/>
              <a:gd name="connsiteX89" fmla="*/ 416607 w 499106"/>
              <a:gd name="connsiteY89" fmla="*/ 509451 h 606407"/>
              <a:gd name="connsiteX90" fmla="*/ 415546 w 499106"/>
              <a:gd name="connsiteY90" fmla="*/ 510513 h 606407"/>
              <a:gd name="connsiteX91" fmla="*/ 411036 w 499106"/>
              <a:gd name="connsiteY91" fmla="*/ 510513 h 606407"/>
              <a:gd name="connsiteX92" fmla="*/ 411036 w 499106"/>
              <a:gd name="connsiteY92" fmla="*/ 511574 h 606407"/>
              <a:gd name="connsiteX93" fmla="*/ 409975 w 499106"/>
              <a:gd name="connsiteY93" fmla="*/ 512767 h 606407"/>
              <a:gd name="connsiteX94" fmla="*/ 411036 w 499106"/>
              <a:gd name="connsiteY94" fmla="*/ 512767 h 606407"/>
              <a:gd name="connsiteX95" fmla="*/ 411036 w 499106"/>
              <a:gd name="connsiteY95" fmla="*/ 513828 h 606407"/>
              <a:gd name="connsiteX96" fmla="*/ 412230 w 499106"/>
              <a:gd name="connsiteY96" fmla="*/ 516083 h 606407"/>
              <a:gd name="connsiteX97" fmla="*/ 412230 w 499106"/>
              <a:gd name="connsiteY97" fmla="*/ 518338 h 606407"/>
              <a:gd name="connsiteX98" fmla="*/ 411036 w 499106"/>
              <a:gd name="connsiteY98" fmla="*/ 519399 h 606407"/>
              <a:gd name="connsiteX99" fmla="*/ 409975 w 499106"/>
              <a:gd name="connsiteY99" fmla="*/ 521653 h 606407"/>
              <a:gd name="connsiteX100" fmla="*/ 409975 w 499106"/>
              <a:gd name="connsiteY100" fmla="*/ 522848 h 606407"/>
              <a:gd name="connsiteX101" fmla="*/ 411036 w 499106"/>
              <a:gd name="connsiteY101" fmla="*/ 523909 h 606407"/>
              <a:gd name="connsiteX102" fmla="*/ 409975 w 499106"/>
              <a:gd name="connsiteY102" fmla="*/ 526163 h 606407"/>
              <a:gd name="connsiteX103" fmla="*/ 409975 w 499106"/>
              <a:gd name="connsiteY103" fmla="*/ 528418 h 606407"/>
              <a:gd name="connsiteX104" fmla="*/ 408914 w 499106"/>
              <a:gd name="connsiteY104" fmla="*/ 530673 h 606407"/>
              <a:gd name="connsiteX105" fmla="*/ 408914 w 499106"/>
              <a:gd name="connsiteY105" fmla="*/ 535183 h 606407"/>
              <a:gd name="connsiteX106" fmla="*/ 407853 w 499106"/>
              <a:gd name="connsiteY106" fmla="*/ 536244 h 606407"/>
              <a:gd name="connsiteX107" fmla="*/ 407853 w 499106"/>
              <a:gd name="connsiteY107" fmla="*/ 539560 h 606407"/>
              <a:gd name="connsiteX108" fmla="*/ 408914 w 499106"/>
              <a:gd name="connsiteY108" fmla="*/ 545263 h 606407"/>
              <a:gd name="connsiteX109" fmla="*/ 406659 w 499106"/>
              <a:gd name="connsiteY109" fmla="*/ 546324 h 606407"/>
              <a:gd name="connsiteX110" fmla="*/ 408914 w 499106"/>
              <a:gd name="connsiteY110" fmla="*/ 547385 h 606407"/>
              <a:gd name="connsiteX111" fmla="*/ 406659 w 499106"/>
              <a:gd name="connsiteY111" fmla="*/ 547385 h 606407"/>
              <a:gd name="connsiteX112" fmla="*/ 402149 w 499106"/>
              <a:gd name="connsiteY112" fmla="*/ 546324 h 606407"/>
              <a:gd name="connsiteX113" fmla="*/ 397640 w 499106"/>
              <a:gd name="connsiteY113" fmla="*/ 543008 h 606407"/>
              <a:gd name="connsiteX114" fmla="*/ 370583 w 499106"/>
              <a:gd name="connsiteY114" fmla="*/ 552027 h 606407"/>
              <a:gd name="connsiteX115" fmla="*/ 370583 w 499106"/>
              <a:gd name="connsiteY115" fmla="*/ 547518 h 606407"/>
              <a:gd name="connsiteX116" fmla="*/ 365012 w 499106"/>
              <a:gd name="connsiteY116" fmla="*/ 548712 h 606407"/>
              <a:gd name="connsiteX117" fmla="*/ 361563 w 499106"/>
              <a:gd name="connsiteY117" fmla="*/ 548712 h 606407"/>
              <a:gd name="connsiteX118" fmla="*/ 359309 w 499106"/>
              <a:gd name="connsiteY118" fmla="*/ 545396 h 606407"/>
              <a:gd name="connsiteX119" fmla="*/ 355993 w 499106"/>
              <a:gd name="connsiteY119" fmla="*/ 545396 h 606407"/>
              <a:gd name="connsiteX120" fmla="*/ 351483 w 499106"/>
              <a:gd name="connsiteY120" fmla="*/ 546456 h 606407"/>
              <a:gd name="connsiteX121" fmla="*/ 349228 w 499106"/>
              <a:gd name="connsiteY121" fmla="*/ 545396 h 606407"/>
              <a:gd name="connsiteX122" fmla="*/ 346974 w 499106"/>
              <a:gd name="connsiteY122" fmla="*/ 546456 h 606407"/>
              <a:gd name="connsiteX123" fmla="*/ 344719 w 499106"/>
              <a:gd name="connsiteY123" fmla="*/ 545396 h 606407"/>
              <a:gd name="connsiteX124" fmla="*/ 340209 w 499106"/>
              <a:gd name="connsiteY124" fmla="*/ 545396 h 606407"/>
              <a:gd name="connsiteX125" fmla="*/ 333445 w 499106"/>
              <a:gd name="connsiteY125" fmla="*/ 540886 h 606407"/>
              <a:gd name="connsiteX126" fmla="*/ 328935 w 499106"/>
              <a:gd name="connsiteY126" fmla="*/ 533061 h 606407"/>
              <a:gd name="connsiteX127" fmla="*/ 323365 w 499106"/>
              <a:gd name="connsiteY127" fmla="*/ 529612 h 606407"/>
              <a:gd name="connsiteX128" fmla="*/ 321110 w 499106"/>
              <a:gd name="connsiteY128" fmla="*/ 526296 h 606407"/>
              <a:gd name="connsiteX129" fmla="*/ 314345 w 499106"/>
              <a:gd name="connsiteY129" fmla="*/ 518470 h 606407"/>
              <a:gd name="connsiteX130" fmla="*/ 314345 w 499106"/>
              <a:gd name="connsiteY130" fmla="*/ 520726 h 606407"/>
              <a:gd name="connsiteX131" fmla="*/ 313284 w 499106"/>
              <a:gd name="connsiteY131" fmla="*/ 522980 h 606407"/>
              <a:gd name="connsiteX132" fmla="*/ 313284 w 499106"/>
              <a:gd name="connsiteY132" fmla="*/ 524042 h 606407"/>
              <a:gd name="connsiteX133" fmla="*/ 312223 w 499106"/>
              <a:gd name="connsiteY133" fmla="*/ 525235 h 606407"/>
              <a:gd name="connsiteX134" fmla="*/ 313284 w 499106"/>
              <a:gd name="connsiteY134" fmla="*/ 552292 h 606407"/>
              <a:gd name="connsiteX135" fmla="*/ 275085 w 499106"/>
              <a:gd name="connsiteY135" fmla="*/ 572586 h 606407"/>
              <a:gd name="connsiteX136" fmla="*/ 279595 w 499106"/>
              <a:gd name="connsiteY136" fmla="*/ 578156 h 606407"/>
              <a:gd name="connsiteX137" fmla="*/ 281850 w 499106"/>
              <a:gd name="connsiteY137" fmla="*/ 580412 h 606407"/>
              <a:gd name="connsiteX138" fmla="*/ 280788 w 499106"/>
              <a:gd name="connsiteY138" fmla="*/ 581605 h 606407"/>
              <a:gd name="connsiteX139" fmla="*/ 281850 w 499106"/>
              <a:gd name="connsiteY139" fmla="*/ 583859 h 606407"/>
              <a:gd name="connsiteX140" fmla="*/ 284104 w 499106"/>
              <a:gd name="connsiteY140" fmla="*/ 583859 h 606407"/>
              <a:gd name="connsiteX141" fmla="*/ 285166 w 499106"/>
              <a:gd name="connsiteY141" fmla="*/ 586115 h 606407"/>
              <a:gd name="connsiteX142" fmla="*/ 280656 w 499106"/>
              <a:gd name="connsiteY142" fmla="*/ 591818 h 606407"/>
              <a:gd name="connsiteX143" fmla="*/ 282911 w 499106"/>
              <a:gd name="connsiteY143" fmla="*/ 595134 h 606407"/>
              <a:gd name="connsiteX144" fmla="*/ 284104 w 499106"/>
              <a:gd name="connsiteY144" fmla="*/ 598450 h 606407"/>
              <a:gd name="connsiteX145" fmla="*/ 282911 w 499106"/>
              <a:gd name="connsiteY145" fmla="*/ 599643 h 606407"/>
              <a:gd name="connsiteX146" fmla="*/ 281850 w 499106"/>
              <a:gd name="connsiteY146" fmla="*/ 599643 h 606407"/>
              <a:gd name="connsiteX147" fmla="*/ 277340 w 499106"/>
              <a:gd name="connsiteY147" fmla="*/ 598450 h 606407"/>
              <a:gd name="connsiteX148" fmla="*/ 276279 w 499106"/>
              <a:gd name="connsiteY148" fmla="*/ 595134 h 606407"/>
              <a:gd name="connsiteX149" fmla="*/ 275218 w 499106"/>
              <a:gd name="connsiteY149" fmla="*/ 590624 h 606407"/>
              <a:gd name="connsiteX150" fmla="*/ 274024 w 499106"/>
              <a:gd name="connsiteY150" fmla="*/ 588369 h 606407"/>
              <a:gd name="connsiteX151" fmla="*/ 268453 w 499106"/>
              <a:gd name="connsiteY151" fmla="*/ 586115 h 606407"/>
              <a:gd name="connsiteX152" fmla="*/ 268453 w 499106"/>
              <a:gd name="connsiteY152" fmla="*/ 595134 h 606407"/>
              <a:gd name="connsiteX153" fmla="*/ 243651 w 499106"/>
              <a:gd name="connsiteY153" fmla="*/ 606408 h 606407"/>
              <a:gd name="connsiteX154" fmla="*/ 242457 w 499106"/>
              <a:gd name="connsiteY154" fmla="*/ 604153 h 606407"/>
              <a:gd name="connsiteX155" fmla="*/ 242457 w 499106"/>
              <a:gd name="connsiteY155" fmla="*/ 603092 h 606407"/>
              <a:gd name="connsiteX156" fmla="*/ 241263 w 499106"/>
              <a:gd name="connsiteY156" fmla="*/ 589563 h 606407"/>
              <a:gd name="connsiteX157" fmla="*/ 237947 w 499106"/>
              <a:gd name="connsiteY157" fmla="*/ 586115 h 606407"/>
              <a:gd name="connsiteX158" fmla="*/ 236886 w 499106"/>
              <a:gd name="connsiteY158" fmla="*/ 583859 h 606407"/>
              <a:gd name="connsiteX159" fmla="*/ 235825 w 499106"/>
              <a:gd name="connsiteY159" fmla="*/ 582666 h 606407"/>
              <a:gd name="connsiteX160" fmla="*/ 236886 w 499106"/>
              <a:gd name="connsiteY160" fmla="*/ 582666 h 606407"/>
              <a:gd name="connsiteX161" fmla="*/ 235825 w 499106"/>
              <a:gd name="connsiteY161" fmla="*/ 570331 h 606407"/>
              <a:gd name="connsiteX162" fmla="*/ 224551 w 499106"/>
              <a:gd name="connsiteY162" fmla="*/ 573780 h 606407"/>
              <a:gd name="connsiteX163" fmla="*/ 223490 w 499106"/>
              <a:gd name="connsiteY163" fmla="*/ 559189 h 606407"/>
              <a:gd name="connsiteX164" fmla="*/ 222429 w 499106"/>
              <a:gd name="connsiteY164" fmla="*/ 560251 h 606407"/>
              <a:gd name="connsiteX165" fmla="*/ 214604 w 499106"/>
              <a:gd name="connsiteY165" fmla="*/ 551232 h 606407"/>
              <a:gd name="connsiteX166" fmla="*/ 212349 w 499106"/>
              <a:gd name="connsiteY166" fmla="*/ 556802 h 606407"/>
              <a:gd name="connsiteX167" fmla="*/ 212349 w 499106"/>
              <a:gd name="connsiteY167" fmla="*/ 564628 h 606407"/>
              <a:gd name="connsiteX168" fmla="*/ 211288 w 499106"/>
              <a:gd name="connsiteY168" fmla="*/ 565821 h 606407"/>
              <a:gd name="connsiteX169" fmla="*/ 213542 w 499106"/>
              <a:gd name="connsiteY169" fmla="*/ 568076 h 606407"/>
              <a:gd name="connsiteX170" fmla="*/ 213542 w 499106"/>
              <a:gd name="connsiteY170" fmla="*/ 571524 h 606407"/>
              <a:gd name="connsiteX171" fmla="*/ 193249 w 499106"/>
              <a:gd name="connsiteY171" fmla="*/ 553486 h 606407"/>
              <a:gd name="connsiteX172" fmla="*/ 195504 w 499106"/>
              <a:gd name="connsiteY172" fmla="*/ 544467 h 606407"/>
              <a:gd name="connsiteX173" fmla="*/ 166192 w 499106"/>
              <a:gd name="connsiteY173" fmla="*/ 526429 h 606407"/>
              <a:gd name="connsiteX174" fmla="*/ 166192 w 499106"/>
              <a:gd name="connsiteY174" fmla="*/ 525368 h 606407"/>
              <a:gd name="connsiteX175" fmla="*/ 167385 w 499106"/>
              <a:gd name="connsiteY175" fmla="*/ 524174 h 606407"/>
              <a:gd name="connsiteX176" fmla="*/ 167385 w 499106"/>
              <a:gd name="connsiteY176" fmla="*/ 523113 h 606407"/>
              <a:gd name="connsiteX177" fmla="*/ 166192 w 499106"/>
              <a:gd name="connsiteY177" fmla="*/ 521919 h 606407"/>
              <a:gd name="connsiteX178" fmla="*/ 166192 w 499106"/>
              <a:gd name="connsiteY178" fmla="*/ 520858 h 606407"/>
              <a:gd name="connsiteX179" fmla="*/ 163937 w 499106"/>
              <a:gd name="connsiteY179" fmla="*/ 518603 h 606407"/>
              <a:gd name="connsiteX180" fmla="*/ 163937 w 499106"/>
              <a:gd name="connsiteY180" fmla="*/ 517542 h 606407"/>
              <a:gd name="connsiteX181" fmla="*/ 162876 w 499106"/>
              <a:gd name="connsiteY181" fmla="*/ 517542 h 606407"/>
              <a:gd name="connsiteX182" fmla="*/ 162876 w 499106"/>
              <a:gd name="connsiteY182" fmla="*/ 516349 h 606407"/>
              <a:gd name="connsiteX183" fmla="*/ 163937 w 499106"/>
              <a:gd name="connsiteY183" fmla="*/ 515287 h 606407"/>
              <a:gd name="connsiteX184" fmla="*/ 163937 w 499106"/>
              <a:gd name="connsiteY184" fmla="*/ 511839 h 606407"/>
              <a:gd name="connsiteX185" fmla="*/ 164998 w 499106"/>
              <a:gd name="connsiteY185" fmla="*/ 511839 h 606407"/>
              <a:gd name="connsiteX186" fmla="*/ 164998 w 499106"/>
              <a:gd name="connsiteY186" fmla="*/ 513033 h 606407"/>
              <a:gd name="connsiteX187" fmla="*/ 180782 w 499106"/>
              <a:gd name="connsiteY187" fmla="*/ 529877 h 606407"/>
              <a:gd name="connsiteX188" fmla="*/ 192055 w 499106"/>
              <a:gd name="connsiteY188" fmla="*/ 523113 h 606407"/>
              <a:gd name="connsiteX189" fmla="*/ 192055 w 499106"/>
              <a:gd name="connsiteY189" fmla="*/ 515287 h 606407"/>
              <a:gd name="connsiteX190" fmla="*/ 189801 w 499106"/>
              <a:gd name="connsiteY190" fmla="*/ 508523 h 606407"/>
              <a:gd name="connsiteX191" fmla="*/ 193117 w 499106"/>
              <a:gd name="connsiteY191" fmla="*/ 507462 h 606407"/>
              <a:gd name="connsiteX192" fmla="*/ 193117 w 499106"/>
              <a:gd name="connsiteY192" fmla="*/ 506268 h 606407"/>
              <a:gd name="connsiteX193" fmla="*/ 195371 w 499106"/>
              <a:gd name="connsiteY193" fmla="*/ 506268 h 606407"/>
              <a:gd name="connsiteX194" fmla="*/ 195371 w 499106"/>
              <a:gd name="connsiteY194" fmla="*/ 507462 h 606407"/>
              <a:gd name="connsiteX195" fmla="*/ 209961 w 499106"/>
              <a:gd name="connsiteY195" fmla="*/ 506268 h 606407"/>
              <a:gd name="connsiteX196" fmla="*/ 220042 w 499106"/>
              <a:gd name="connsiteY196" fmla="*/ 506268 h 606407"/>
              <a:gd name="connsiteX197" fmla="*/ 226806 w 499106"/>
              <a:gd name="connsiteY197" fmla="*/ 502952 h 606407"/>
              <a:gd name="connsiteX198" fmla="*/ 225745 w 499106"/>
              <a:gd name="connsiteY198" fmla="*/ 498442 h 606407"/>
              <a:gd name="connsiteX199" fmla="*/ 225745 w 499106"/>
              <a:gd name="connsiteY199" fmla="*/ 491679 h 606407"/>
              <a:gd name="connsiteX200" fmla="*/ 216726 w 499106"/>
              <a:gd name="connsiteY200" fmla="*/ 492872 h 606407"/>
              <a:gd name="connsiteX201" fmla="*/ 215664 w 499106"/>
              <a:gd name="connsiteY201" fmla="*/ 486107 h 606407"/>
              <a:gd name="connsiteX202" fmla="*/ 207839 w 499106"/>
              <a:gd name="connsiteY202" fmla="*/ 486107 h 606407"/>
              <a:gd name="connsiteX203" fmla="*/ 205584 w 499106"/>
              <a:gd name="connsiteY203" fmla="*/ 476027 h 606407"/>
              <a:gd name="connsiteX204" fmla="*/ 204523 w 499106"/>
              <a:gd name="connsiteY204" fmla="*/ 465947 h 606407"/>
              <a:gd name="connsiteX205" fmla="*/ 196698 w 499106"/>
              <a:gd name="connsiteY205" fmla="*/ 465947 h 606407"/>
              <a:gd name="connsiteX206" fmla="*/ 196698 w 499106"/>
              <a:gd name="connsiteY206" fmla="*/ 441145 h 606407"/>
              <a:gd name="connsiteX207" fmla="*/ 188872 w 499106"/>
              <a:gd name="connsiteY207" fmla="*/ 441145 h 606407"/>
              <a:gd name="connsiteX208" fmla="*/ 179853 w 499106"/>
              <a:gd name="connsiteY208" fmla="*/ 405200 h 606407"/>
              <a:gd name="connsiteX209" fmla="*/ 177598 w 499106"/>
              <a:gd name="connsiteY209" fmla="*/ 404006 h 606407"/>
              <a:gd name="connsiteX210" fmla="*/ 165263 w 499106"/>
              <a:gd name="connsiteY210" fmla="*/ 382652 h 606407"/>
              <a:gd name="connsiteX211" fmla="*/ 164202 w 499106"/>
              <a:gd name="connsiteY211" fmla="*/ 381591 h 606407"/>
              <a:gd name="connsiteX212" fmla="*/ 166457 w 499106"/>
              <a:gd name="connsiteY212" fmla="*/ 382652 h 606407"/>
              <a:gd name="connsiteX213" fmla="*/ 167651 w 499106"/>
              <a:gd name="connsiteY213" fmla="*/ 380398 h 606407"/>
              <a:gd name="connsiteX214" fmla="*/ 168712 w 499106"/>
              <a:gd name="connsiteY214" fmla="*/ 380398 h 606407"/>
              <a:gd name="connsiteX215" fmla="*/ 168712 w 499106"/>
              <a:gd name="connsiteY215" fmla="*/ 378143 h 606407"/>
              <a:gd name="connsiteX216" fmla="*/ 170966 w 499106"/>
              <a:gd name="connsiteY216" fmla="*/ 375888 h 606407"/>
              <a:gd name="connsiteX217" fmla="*/ 172028 w 499106"/>
              <a:gd name="connsiteY217" fmla="*/ 372439 h 606407"/>
              <a:gd name="connsiteX218" fmla="*/ 172028 w 499106"/>
              <a:gd name="connsiteY218" fmla="*/ 369123 h 606407"/>
              <a:gd name="connsiteX219" fmla="*/ 170966 w 499106"/>
              <a:gd name="connsiteY219" fmla="*/ 368063 h 606407"/>
              <a:gd name="connsiteX220" fmla="*/ 172028 w 499106"/>
              <a:gd name="connsiteY220" fmla="*/ 366868 h 606407"/>
              <a:gd name="connsiteX221" fmla="*/ 172028 w 499106"/>
              <a:gd name="connsiteY221" fmla="*/ 365807 h 606407"/>
              <a:gd name="connsiteX222" fmla="*/ 173089 w 499106"/>
              <a:gd name="connsiteY222" fmla="*/ 364614 h 606407"/>
              <a:gd name="connsiteX223" fmla="*/ 175344 w 499106"/>
              <a:gd name="connsiteY223" fmla="*/ 364614 h 606407"/>
              <a:gd name="connsiteX224" fmla="*/ 176405 w 499106"/>
              <a:gd name="connsiteY224" fmla="*/ 363553 h 606407"/>
              <a:gd name="connsiteX225" fmla="*/ 178660 w 499106"/>
              <a:gd name="connsiteY225" fmla="*/ 363553 h 606407"/>
              <a:gd name="connsiteX226" fmla="*/ 178660 w 499106"/>
              <a:gd name="connsiteY226" fmla="*/ 362491 h 606407"/>
              <a:gd name="connsiteX227" fmla="*/ 179853 w 499106"/>
              <a:gd name="connsiteY227" fmla="*/ 361298 h 606407"/>
              <a:gd name="connsiteX228" fmla="*/ 179853 w 499106"/>
              <a:gd name="connsiteY228" fmla="*/ 360237 h 606407"/>
              <a:gd name="connsiteX229" fmla="*/ 182108 w 499106"/>
              <a:gd name="connsiteY229" fmla="*/ 359043 h 606407"/>
              <a:gd name="connsiteX230" fmla="*/ 185424 w 499106"/>
              <a:gd name="connsiteY230" fmla="*/ 357982 h 606407"/>
              <a:gd name="connsiteX231" fmla="*/ 192188 w 499106"/>
              <a:gd name="connsiteY231" fmla="*/ 354666 h 606407"/>
              <a:gd name="connsiteX232" fmla="*/ 191127 w 499106"/>
              <a:gd name="connsiteY232" fmla="*/ 353472 h 606407"/>
              <a:gd name="connsiteX233" fmla="*/ 191127 w 499106"/>
              <a:gd name="connsiteY233" fmla="*/ 350156 h 606407"/>
              <a:gd name="connsiteX234" fmla="*/ 189933 w 499106"/>
              <a:gd name="connsiteY234" fmla="*/ 351218 h 606407"/>
              <a:gd name="connsiteX235" fmla="*/ 189933 w 499106"/>
              <a:gd name="connsiteY235" fmla="*/ 352412 h 606407"/>
              <a:gd name="connsiteX236" fmla="*/ 188872 w 499106"/>
              <a:gd name="connsiteY236" fmla="*/ 352412 h 606407"/>
              <a:gd name="connsiteX237" fmla="*/ 187811 w 499106"/>
              <a:gd name="connsiteY237" fmla="*/ 351218 h 606407"/>
              <a:gd name="connsiteX238" fmla="*/ 187811 w 499106"/>
              <a:gd name="connsiteY238" fmla="*/ 350156 h 606407"/>
              <a:gd name="connsiteX239" fmla="*/ 186750 w 499106"/>
              <a:gd name="connsiteY239" fmla="*/ 347902 h 606407"/>
              <a:gd name="connsiteX240" fmla="*/ 186750 w 499106"/>
              <a:gd name="connsiteY240" fmla="*/ 346840 h 606407"/>
              <a:gd name="connsiteX241" fmla="*/ 184496 w 499106"/>
              <a:gd name="connsiteY241" fmla="*/ 346840 h 606407"/>
              <a:gd name="connsiteX242" fmla="*/ 184496 w 499106"/>
              <a:gd name="connsiteY242" fmla="*/ 343392 h 606407"/>
              <a:gd name="connsiteX243" fmla="*/ 183434 w 499106"/>
              <a:gd name="connsiteY243" fmla="*/ 342331 h 606407"/>
              <a:gd name="connsiteX244" fmla="*/ 182241 w 499106"/>
              <a:gd name="connsiteY244" fmla="*/ 342331 h 606407"/>
              <a:gd name="connsiteX245" fmla="*/ 181180 w 499106"/>
              <a:gd name="connsiteY245" fmla="*/ 343392 h 606407"/>
              <a:gd name="connsiteX246" fmla="*/ 181180 w 499106"/>
              <a:gd name="connsiteY246" fmla="*/ 344586 h 606407"/>
              <a:gd name="connsiteX247" fmla="*/ 180118 w 499106"/>
              <a:gd name="connsiteY247" fmla="*/ 344586 h 606407"/>
              <a:gd name="connsiteX248" fmla="*/ 176802 w 499106"/>
              <a:gd name="connsiteY248" fmla="*/ 335567 h 606407"/>
              <a:gd name="connsiteX249" fmla="*/ 175742 w 499106"/>
              <a:gd name="connsiteY249" fmla="*/ 335567 h 606407"/>
              <a:gd name="connsiteX250" fmla="*/ 174548 w 499106"/>
              <a:gd name="connsiteY250" fmla="*/ 334505 h 606407"/>
              <a:gd name="connsiteX251" fmla="*/ 174548 w 499106"/>
              <a:gd name="connsiteY251" fmla="*/ 332251 h 606407"/>
              <a:gd name="connsiteX252" fmla="*/ 173354 w 499106"/>
              <a:gd name="connsiteY252" fmla="*/ 329996 h 606407"/>
              <a:gd name="connsiteX253" fmla="*/ 173354 w 499106"/>
              <a:gd name="connsiteY253" fmla="*/ 327741 h 606407"/>
              <a:gd name="connsiteX254" fmla="*/ 171099 w 499106"/>
              <a:gd name="connsiteY254" fmla="*/ 325486 h 606407"/>
              <a:gd name="connsiteX255" fmla="*/ 171099 w 499106"/>
              <a:gd name="connsiteY255" fmla="*/ 324425 h 606407"/>
              <a:gd name="connsiteX256" fmla="*/ 172160 w 499106"/>
              <a:gd name="connsiteY256" fmla="*/ 323232 h 606407"/>
              <a:gd name="connsiteX257" fmla="*/ 171099 w 499106"/>
              <a:gd name="connsiteY257" fmla="*/ 322171 h 606407"/>
              <a:gd name="connsiteX258" fmla="*/ 171099 w 499106"/>
              <a:gd name="connsiteY258" fmla="*/ 321109 h 606407"/>
              <a:gd name="connsiteX259" fmla="*/ 169906 w 499106"/>
              <a:gd name="connsiteY259" fmla="*/ 319916 h 606407"/>
              <a:gd name="connsiteX260" fmla="*/ 168844 w 499106"/>
              <a:gd name="connsiteY260" fmla="*/ 319916 h 606407"/>
              <a:gd name="connsiteX261" fmla="*/ 165396 w 499106"/>
              <a:gd name="connsiteY261" fmla="*/ 317661 h 606407"/>
              <a:gd name="connsiteX262" fmla="*/ 164335 w 499106"/>
              <a:gd name="connsiteY262" fmla="*/ 317661 h 606407"/>
              <a:gd name="connsiteX263" fmla="*/ 164335 w 499106"/>
              <a:gd name="connsiteY263" fmla="*/ 316600 h 606407"/>
              <a:gd name="connsiteX264" fmla="*/ 162080 w 499106"/>
              <a:gd name="connsiteY264" fmla="*/ 314345 h 606407"/>
              <a:gd name="connsiteX265" fmla="*/ 162080 w 499106"/>
              <a:gd name="connsiteY265" fmla="*/ 312090 h 606407"/>
              <a:gd name="connsiteX266" fmla="*/ 161019 w 499106"/>
              <a:gd name="connsiteY266" fmla="*/ 311029 h 606407"/>
              <a:gd name="connsiteX267" fmla="*/ 159958 w 499106"/>
              <a:gd name="connsiteY267" fmla="*/ 311029 h 606407"/>
              <a:gd name="connsiteX268" fmla="*/ 158764 w 499106"/>
              <a:gd name="connsiteY268" fmla="*/ 309836 h 606407"/>
              <a:gd name="connsiteX269" fmla="*/ 158764 w 499106"/>
              <a:gd name="connsiteY269" fmla="*/ 307581 h 606407"/>
              <a:gd name="connsiteX270" fmla="*/ 157571 w 499106"/>
              <a:gd name="connsiteY270" fmla="*/ 307581 h 606407"/>
              <a:gd name="connsiteX271" fmla="*/ 157571 w 499106"/>
              <a:gd name="connsiteY271" fmla="*/ 302010 h 606407"/>
              <a:gd name="connsiteX272" fmla="*/ 156509 w 499106"/>
              <a:gd name="connsiteY272" fmla="*/ 302010 h 606407"/>
              <a:gd name="connsiteX273" fmla="*/ 156509 w 499106"/>
              <a:gd name="connsiteY273" fmla="*/ 300949 h 606407"/>
              <a:gd name="connsiteX274" fmla="*/ 155448 w 499106"/>
              <a:gd name="connsiteY274" fmla="*/ 300949 h 606407"/>
              <a:gd name="connsiteX275" fmla="*/ 154255 w 499106"/>
              <a:gd name="connsiteY275" fmla="*/ 299755 h 606407"/>
              <a:gd name="connsiteX276" fmla="*/ 152000 w 499106"/>
              <a:gd name="connsiteY276" fmla="*/ 299755 h 606407"/>
              <a:gd name="connsiteX277" fmla="*/ 150806 w 499106"/>
              <a:gd name="connsiteY277" fmla="*/ 298694 h 606407"/>
              <a:gd name="connsiteX278" fmla="*/ 145103 w 499106"/>
              <a:gd name="connsiteY278" fmla="*/ 296439 h 606407"/>
              <a:gd name="connsiteX279" fmla="*/ 144042 w 499106"/>
              <a:gd name="connsiteY279" fmla="*/ 295246 h 606407"/>
              <a:gd name="connsiteX280" fmla="*/ 142848 w 499106"/>
              <a:gd name="connsiteY280" fmla="*/ 295246 h 606407"/>
              <a:gd name="connsiteX281" fmla="*/ 142848 w 499106"/>
              <a:gd name="connsiteY281" fmla="*/ 294185 h 606407"/>
              <a:gd name="connsiteX282" fmla="*/ 140593 w 499106"/>
              <a:gd name="connsiteY282" fmla="*/ 295246 h 606407"/>
              <a:gd name="connsiteX283" fmla="*/ 139532 w 499106"/>
              <a:gd name="connsiteY283" fmla="*/ 295246 h 606407"/>
              <a:gd name="connsiteX284" fmla="*/ 135022 w 499106"/>
              <a:gd name="connsiteY284" fmla="*/ 294185 h 606407"/>
              <a:gd name="connsiteX285" fmla="*/ 131707 w 499106"/>
              <a:gd name="connsiteY285" fmla="*/ 293123 h 606407"/>
              <a:gd name="connsiteX286" fmla="*/ 130513 w 499106"/>
              <a:gd name="connsiteY286" fmla="*/ 293123 h 606407"/>
              <a:gd name="connsiteX287" fmla="*/ 128258 w 499106"/>
              <a:gd name="connsiteY287" fmla="*/ 290869 h 606407"/>
              <a:gd name="connsiteX288" fmla="*/ 126003 w 499106"/>
              <a:gd name="connsiteY288" fmla="*/ 289675 h 606407"/>
              <a:gd name="connsiteX289" fmla="*/ 123748 w 499106"/>
              <a:gd name="connsiteY289" fmla="*/ 287420 h 606407"/>
              <a:gd name="connsiteX290" fmla="*/ 102394 w 499106"/>
              <a:gd name="connsiteY290" fmla="*/ 311029 h 606407"/>
              <a:gd name="connsiteX291" fmla="*/ 101333 w 499106"/>
              <a:gd name="connsiteY291" fmla="*/ 304265 h 606407"/>
              <a:gd name="connsiteX292" fmla="*/ 105843 w 499106"/>
              <a:gd name="connsiteY292" fmla="*/ 303204 h 606407"/>
              <a:gd name="connsiteX293" fmla="*/ 104782 w 499106"/>
              <a:gd name="connsiteY293" fmla="*/ 300949 h 606407"/>
              <a:gd name="connsiteX294" fmla="*/ 100272 w 499106"/>
              <a:gd name="connsiteY294" fmla="*/ 303204 h 606407"/>
              <a:gd name="connsiteX295" fmla="*/ 91253 w 499106"/>
              <a:gd name="connsiteY295" fmla="*/ 271637 h 606407"/>
              <a:gd name="connsiteX296" fmla="*/ 100272 w 499106"/>
              <a:gd name="connsiteY296" fmla="*/ 264872 h 606407"/>
              <a:gd name="connsiteX297" fmla="*/ 137410 w 499106"/>
              <a:gd name="connsiteY297" fmla="*/ 276146 h 606407"/>
              <a:gd name="connsiteX298" fmla="*/ 128391 w 499106"/>
              <a:gd name="connsiteY298" fmla="*/ 239008 h 606407"/>
              <a:gd name="connsiteX299" fmla="*/ 123881 w 499106"/>
              <a:gd name="connsiteY299" fmla="*/ 216461 h 606407"/>
              <a:gd name="connsiteX300" fmla="*/ 103588 w 499106"/>
              <a:gd name="connsiteY300" fmla="*/ 207441 h 606407"/>
              <a:gd name="connsiteX301" fmla="*/ 104649 w 499106"/>
              <a:gd name="connsiteY301" fmla="*/ 184893 h 606407"/>
              <a:gd name="connsiteX302" fmla="*/ 87804 w 499106"/>
              <a:gd name="connsiteY302" fmla="*/ 178129 h 606407"/>
              <a:gd name="connsiteX303" fmla="*/ 76530 w 499106"/>
              <a:gd name="connsiteY303" fmla="*/ 160091 h 606407"/>
              <a:gd name="connsiteX304" fmla="*/ 60747 w 499106"/>
              <a:gd name="connsiteY304" fmla="*/ 157835 h 606407"/>
              <a:gd name="connsiteX305" fmla="*/ 37138 w 499106"/>
              <a:gd name="connsiteY305" fmla="*/ 165661 h 606407"/>
              <a:gd name="connsiteX306" fmla="*/ 37138 w 499106"/>
              <a:gd name="connsiteY306" fmla="*/ 157835 h 606407"/>
              <a:gd name="connsiteX307" fmla="*/ 34883 w 499106"/>
              <a:gd name="connsiteY307" fmla="*/ 153326 h 606407"/>
              <a:gd name="connsiteX308" fmla="*/ 10080 w 499106"/>
              <a:gd name="connsiteY308" fmla="*/ 119636 h 606407"/>
              <a:gd name="connsiteX309" fmla="*/ 7825 w 499106"/>
              <a:gd name="connsiteY309" fmla="*/ 112873 h 606407"/>
              <a:gd name="connsiteX310" fmla="*/ 0 w 499106"/>
              <a:gd name="connsiteY310" fmla="*/ 103853 h 606407"/>
              <a:gd name="connsiteX311" fmla="*/ 23609 w 499106"/>
              <a:gd name="connsiteY311" fmla="*/ 81305 h 606407"/>
              <a:gd name="connsiteX312" fmla="*/ 67511 w 499106"/>
              <a:gd name="connsiteY312" fmla="*/ 61012 h 606407"/>
              <a:gd name="connsiteX313" fmla="*/ 193515 w 499106"/>
              <a:gd name="connsiteY313" fmla="*/ 265 h 60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Lst>
            <a:rect l="l" t="t" r="r" b="b"/>
            <a:pathLst>
              <a:path w="499106" h="606407">
                <a:moveTo>
                  <a:pt x="193117" y="0"/>
                </a:moveTo>
                <a:lnTo>
                  <a:pt x="194310" y="2255"/>
                </a:lnTo>
                <a:lnTo>
                  <a:pt x="283176" y="53983"/>
                </a:lnTo>
                <a:lnTo>
                  <a:pt x="343923" y="61808"/>
                </a:lnTo>
                <a:lnTo>
                  <a:pt x="343923" y="60614"/>
                </a:lnTo>
                <a:cubicBezTo>
                  <a:pt x="389284" y="102792"/>
                  <a:pt x="371511" y="76132"/>
                  <a:pt x="375357" y="139400"/>
                </a:cubicBezTo>
                <a:lnTo>
                  <a:pt x="423769" y="129319"/>
                </a:lnTo>
                <a:lnTo>
                  <a:pt x="426024" y="111280"/>
                </a:lnTo>
                <a:lnTo>
                  <a:pt x="428279" y="115790"/>
                </a:lnTo>
                <a:lnTo>
                  <a:pt x="429340" y="115790"/>
                </a:lnTo>
                <a:cubicBezTo>
                  <a:pt x="431197" y="121892"/>
                  <a:pt x="433186" y="129452"/>
                  <a:pt x="439420" y="132635"/>
                </a:cubicBezTo>
                <a:lnTo>
                  <a:pt x="439420" y="133828"/>
                </a:lnTo>
                <a:lnTo>
                  <a:pt x="441675" y="137144"/>
                </a:lnTo>
                <a:lnTo>
                  <a:pt x="440614" y="139400"/>
                </a:lnTo>
                <a:lnTo>
                  <a:pt x="442869" y="140460"/>
                </a:lnTo>
                <a:lnTo>
                  <a:pt x="451888" y="147225"/>
                </a:lnTo>
                <a:lnTo>
                  <a:pt x="435043" y="168579"/>
                </a:lnTo>
                <a:lnTo>
                  <a:pt x="435043" y="212481"/>
                </a:lnTo>
                <a:lnTo>
                  <a:pt x="448572" y="228265"/>
                </a:lnTo>
                <a:lnTo>
                  <a:pt x="493535" y="291266"/>
                </a:lnTo>
                <a:lnTo>
                  <a:pt x="495790" y="291266"/>
                </a:lnTo>
                <a:lnTo>
                  <a:pt x="499106" y="296838"/>
                </a:lnTo>
                <a:lnTo>
                  <a:pt x="485577" y="306917"/>
                </a:lnTo>
                <a:lnTo>
                  <a:pt x="487832" y="323762"/>
                </a:lnTo>
                <a:lnTo>
                  <a:pt x="497912" y="341800"/>
                </a:lnTo>
                <a:lnTo>
                  <a:pt x="494464" y="353075"/>
                </a:lnTo>
                <a:lnTo>
                  <a:pt x="474171" y="357584"/>
                </a:lnTo>
                <a:lnTo>
                  <a:pt x="476425" y="362094"/>
                </a:lnTo>
                <a:lnTo>
                  <a:pt x="453877" y="368858"/>
                </a:lnTo>
                <a:lnTo>
                  <a:pt x="450562" y="363287"/>
                </a:lnTo>
                <a:lnTo>
                  <a:pt x="448307" y="363287"/>
                </a:lnTo>
                <a:lnTo>
                  <a:pt x="452816" y="370052"/>
                </a:lnTo>
                <a:lnTo>
                  <a:pt x="458387" y="377877"/>
                </a:lnTo>
                <a:lnTo>
                  <a:pt x="459581" y="378939"/>
                </a:lnTo>
                <a:lnTo>
                  <a:pt x="457326" y="387958"/>
                </a:lnTo>
                <a:lnTo>
                  <a:pt x="439288" y="384642"/>
                </a:lnTo>
                <a:lnTo>
                  <a:pt x="430268" y="387958"/>
                </a:lnTo>
                <a:lnTo>
                  <a:pt x="432523" y="387958"/>
                </a:lnTo>
                <a:lnTo>
                  <a:pt x="433584" y="390212"/>
                </a:lnTo>
                <a:lnTo>
                  <a:pt x="432523" y="393661"/>
                </a:lnTo>
                <a:lnTo>
                  <a:pt x="434778" y="395916"/>
                </a:lnTo>
                <a:lnTo>
                  <a:pt x="439288" y="399364"/>
                </a:lnTo>
                <a:lnTo>
                  <a:pt x="440481" y="406129"/>
                </a:lnTo>
                <a:lnTo>
                  <a:pt x="439288" y="409577"/>
                </a:lnTo>
                <a:lnTo>
                  <a:pt x="434778" y="412893"/>
                </a:lnTo>
                <a:lnTo>
                  <a:pt x="434778" y="416209"/>
                </a:lnTo>
                <a:lnTo>
                  <a:pt x="435972" y="417402"/>
                </a:lnTo>
                <a:lnTo>
                  <a:pt x="435972" y="419657"/>
                </a:lnTo>
                <a:lnTo>
                  <a:pt x="434778" y="419657"/>
                </a:lnTo>
                <a:lnTo>
                  <a:pt x="434778" y="423106"/>
                </a:lnTo>
                <a:lnTo>
                  <a:pt x="432523" y="423106"/>
                </a:lnTo>
                <a:lnTo>
                  <a:pt x="432523" y="424167"/>
                </a:lnTo>
                <a:lnTo>
                  <a:pt x="428013" y="424167"/>
                </a:lnTo>
                <a:lnTo>
                  <a:pt x="426820" y="425361"/>
                </a:lnTo>
                <a:lnTo>
                  <a:pt x="426820" y="426422"/>
                </a:lnTo>
                <a:lnTo>
                  <a:pt x="424565" y="426422"/>
                </a:lnTo>
                <a:lnTo>
                  <a:pt x="422310" y="427483"/>
                </a:lnTo>
                <a:lnTo>
                  <a:pt x="421249" y="425228"/>
                </a:lnTo>
                <a:cubicBezTo>
                  <a:pt x="410771" y="429605"/>
                  <a:pt x="419127" y="428677"/>
                  <a:pt x="413424" y="433053"/>
                </a:cubicBezTo>
                <a:lnTo>
                  <a:pt x="414485" y="433053"/>
                </a:lnTo>
                <a:lnTo>
                  <a:pt x="414485" y="434115"/>
                </a:lnTo>
                <a:lnTo>
                  <a:pt x="415546" y="434115"/>
                </a:lnTo>
                <a:lnTo>
                  <a:pt x="416607" y="438625"/>
                </a:lnTo>
                <a:lnTo>
                  <a:pt x="417668" y="438625"/>
                </a:lnTo>
                <a:lnTo>
                  <a:pt x="418729" y="439685"/>
                </a:lnTo>
                <a:lnTo>
                  <a:pt x="416474" y="440879"/>
                </a:lnTo>
                <a:lnTo>
                  <a:pt x="415413" y="439685"/>
                </a:lnTo>
                <a:lnTo>
                  <a:pt x="406394" y="444195"/>
                </a:lnTo>
                <a:lnTo>
                  <a:pt x="406394" y="445256"/>
                </a:lnTo>
                <a:lnTo>
                  <a:pt x="405333" y="448704"/>
                </a:lnTo>
                <a:lnTo>
                  <a:pt x="406394" y="450960"/>
                </a:lnTo>
                <a:lnTo>
                  <a:pt x="409710" y="454275"/>
                </a:lnTo>
                <a:lnTo>
                  <a:pt x="411965" y="461040"/>
                </a:lnTo>
                <a:lnTo>
                  <a:pt x="415281" y="465549"/>
                </a:lnTo>
                <a:cubicBezTo>
                  <a:pt x="420055" y="478017"/>
                  <a:pt x="428809" y="485577"/>
                  <a:pt x="438890" y="494862"/>
                </a:cubicBezTo>
                <a:lnTo>
                  <a:pt x="436635" y="495922"/>
                </a:lnTo>
                <a:lnTo>
                  <a:pt x="435574" y="495922"/>
                </a:lnTo>
                <a:lnTo>
                  <a:pt x="434380" y="494862"/>
                </a:lnTo>
                <a:lnTo>
                  <a:pt x="428809" y="494862"/>
                </a:lnTo>
                <a:lnTo>
                  <a:pt x="427748" y="493668"/>
                </a:lnTo>
                <a:lnTo>
                  <a:pt x="427748" y="500432"/>
                </a:lnTo>
                <a:lnTo>
                  <a:pt x="426555" y="501493"/>
                </a:lnTo>
                <a:lnTo>
                  <a:pt x="425493" y="502687"/>
                </a:lnTo>
                <a:lnTo>
                  <a:pt x="425493" y="503748"/>
                </a:lnTo>
                <a:lnTo>
                  <a:pt x="424432" y="506003"/>
                </a:lnTo>
                <a:lnTo>
                  <a:pt x="424432" y="507197"/>
                </a:lnTo>
                <a:lnTo>
                  <a:pt x="423239" y="509451"/>
                </a:lnTo>
                <a:lnTo>
                  <a:pt x="422177" y="510513"/>
                </a:lnTo>
                <a:lnTo>
                  <a:pt x="419923" y="509451"/>
                </a:lnTo>
                <a:lnTo>
                  <a:pt x="416607" y="509451"/>
                </a:lnTo>
                <a:lnTo>
                  <a:pt x="415546" y="510513"/>
                </a:lnTo>
                <a:lnTo>
                  <a:pt x="411036" y="510513"/>
                </a:lnTo>
                <a:lnTo>
                  <a:pt x="411036" y="511574"/>
                </a:lnTo>
                <a:lnTo>
                  <a:pt x="409975" y="512767"/>
                </a:lnTo>
                <a:lnTo>
                  <a:pt x="411036" y="512767"/>
                </a:lnTo>
                <a:lnTo>
                  <a:pt x="411036" y="513828"/>
                </a:lnTo>
                <a:lnTo>
                  <a:pt x="412230" y="516083"/>
                </a:lnTo>
                <a:lnTo>
                  <a:pt x="412230" y="518338"/>
                </a:lnTo>
                <a:lnTo>
                  <a:pt x="411036" y="519399"/>
                </a:lnTo>
                <a:lnTo>
                  <a:pt x="409975" y="521653"/>
                </a:lnTo>
                <a:lnTo>
                  <a:pt x="409975" y="522848"/>
                </a:lnTo>
                <a:lnTo>
                  <a:pt x="411036" y="523909"/>
                </a:lnTo>
                <a:lnTo>
                  <a:pt x="409975" y="526163"/>
                </a:lnTo>
                <a:lnTo>
                  <a:pt x="409975" y="528418"/>
                </a:lnTo>
                <a:lnTo>
                  <a:pt x="408914" y="530673"/>
                </a:lnTo>
                <a:lnTo>
                  <a:pt x="408914" y="535183"/>
                </a:lnTo>
                <a:lnTo>
                  <a:pt x="407853" y="536244"/>
                </a:lnTo>
                <a:lnTo>
                  <a:pt x="407853" y="539560"/>
                </a:lnTo>
                <a:lnTo>
                  <a:pt x="408914" y="545263"/>
                </a:lnTo>
                <a:lnTo>
                  <a:pt x="406659" y="546324"/>
                </a:lnTo>
                <a:lnTo>
                  <a:pt x="408914" y="547385"/>
                </a:lnTo>
                <a:lnTo>
                  <a:pt x="406659" y="547385"/>
                </a:lnTo>
                <a:lnTo>
                  <a:pt x="402149" y="546324"/>
                </a:lnTo>
                <a:lnTo>
                  <a:pt x="397640" y="543008"/>
                </a:lnTo>
                <a:lnTo>
                  <a:pt x="370583" y="552027"/>
                </a:lnTo>
                <a:lnTo>
                  <a:pt x="370583" y="547518"/>
                </a:lnTo>
                <a:lnTo>
                  <a:pt x="365012" y="548712"/>
                </a:lnTo>
                <a:lnTo>
                  <a:pt x="361563" y="548712"/>
                </a:lnTo>
                <a:lnTo>
                  <a:pt x="359309" y="545396"/>
                </a:lnTo>
                <a:lnTo>
                  <a:pt x="355993" y="545396"/>
                </a:lnTo>
                <a:lnTo>
                  <a:pt x="351483" y="546456"/>
                </a:lnTo>
                <a:lnTo>
                  <a:pt x="349228" y="545396"/>
                </a:lnTo>
                <a:lnTo>
                  <a:pt x="346974" y="546456"/>
                </a:lnTo>
                <a:lnTo>
                  <a:pt x="344719" y="545396"/>
                </a:lnTo>
                <a:lnTo>
                  <a:pt x="340209" y="545396"/>
                </a:lnTo>
                <a:lnTo>
                  <a:pt x="333445" y="540886"/>
                </a:lnTo>
                <a:lnTo>
                  <a:pt x="328935" y="533061"/>
                </a:lnTo>
                <a:lnTo>
                  <a:pt x="323365" y="529612"/>
                </a:lnTo>
                <a:lnTo>
                  <a:pt x="321110" y="526296"/>
                </a:lnTo>
                <a:lnTo>
                  <a:pt x="314345" y="518470"/>
                </a:lnTo>
                <a:lnTo>
                  <a:pt x="314345" y="520726"/>
                </a:lnTo>
                <a:lnTo>
                  <a:pt x="313284" y="522980"/>
                </a:lnTo>
                <a:lnTo>
                  <a:pt x="313284" y="524042"/>
                </a:lnTo>
                <a:lnTo>
                  <a:pt x="312223" y="525235"/>
                </a:lnTo>
                <a:lnTo>
                  <a:pt x="313284" y="552292"/>
                </a:lnTo>
                <a:lnTo>
                  <a:pt x="275085" y="572586"/>
                </a:lnTo>
                <a:lnTo>
                  <a:pt x="279595" y="578156"/>
                </a:lnTo>
                <a:lnTo>
                  <a:pt x="281850" y="580412"/>
                </a:lnTo>
                <a:lnTo>
                  <a:pt x="280788" y="581605"/>
                </a:lnTo>
                <a:lnTo>
                  <a:pt x="281850" y="583859"/>
                </a:lnTo>
                <a:lnTo>
                  <a:pt x="284104" y="583859"/>
                </a:lnTo>
                <a:lnTo>
                  <a:pt x="285166" y="586115"/>
                </a:lnTo>
                <a:lnTo>
                  <a:pt x="280656" y="591818"/>
                </a:lnTo>
                <a:lnTo>
                  <a:pt x="282911" y="595134"/>
                </a:lnTo>
                <a:lnTo>
                  <a:pt x="284104" y="598450"/>
                </a:lnTo>
                <a:lnTo>
                  <a:pt x="282911" y="599643"/>
                </a:lnTo>
                <a:lnTo>
                  <a:pt x="281850" y="599643"/>
                </a:lnTo>
                <a:lnTo>
                  <a:pt x="277340" y="598450"/>
                </a:lnTo>
                <a:lnTo>
                  <a:pt x="276279" y="595134"/>
                </a:lnTo>
                <a:lnTo>
                  <a:pt x="275218" y="590624"/>
                </a:lnTo>
                <a:lnTo>
                  <a:pt x="274024" y="588369"/>
                </a:lnTo>
                <a:lnTo>
                  <a:pt x="268453" y="586115"/>
                </a:lnTo>
                <a:lnTo>
                  <a:pt x="268453" y="595134"/>
                </a:lnTo>
                <a:lnTo>
                  <a:pt x="243651" y="606408"/>
                </a:lnTo>
                <a:lnTo>
                  <a:pt x="242457" y="604153"/>
                </a:lnTo>
                <a:lnTo>
                  <a:pt x="242457" y="603092"/>
                </a:lnTo>
                <a:lnTo>
                  <a:pt x="241263" y="589563"/>
                </a:lnTo>
                <a:lnTo>
                  <a:pt x="237947" y="586115"/>
                </a:lnTo>
                <a:lnTo>
                  <a:pt x="236886" y="583859"/>
                </a:lnTo>
                <a:lnTo>
                  <a:pt x="235825" y="582666"/>
                </a:lnTo>
                <a:lnTo>
                  <a:pt x="236886" y="582666"/>
                </a:lnTo>
                <a:lnTo>
                  <a:pt x="235825" y="570331"/>
                </a:lnTo>
                <a:lnTo>
                  <a:pt x="224551" y="573780"/>
                </a:lnTo>
                <a:lnTo>
                  <a:pt x="223490" y="559189"/>
                </a:lnTo>
                <a:lnTo>
                  <a:pt x="222429" y="560251"/>
                </a:lnTo>
                <a:cubicBezTo>
                  <a:pt x="220174" y="557068"/>
                  <a:pt x="217389" y="554282"/>
                  <a:pt x="214604" y="551232"/>
                </a:cubicBezTo>
                <a:lnTo>
                  <a:pt x="212349" y="556802"/>
                </a:lnTo>
                <a:lnTo>
                  <a:pt x="212349" y="564628"/>
                </a:lnTo>
                <a:lnTo>
                  <a:pt x="211288" y="565821"/>
                </a:lnTo>
                <a:lnTo>
                  <a:pt x="213542" y="568076"/>
                </a:lnTo>
                <a:lnTo>
                  <a:pt x="213542" y="571524"/>
                </a:lnTo>
                <a:lnTo>
                  <a:pt x="193249" y="553486"/>
                </a:lnTo>
                <a:lnTo>
                  <a:pt x="195504" y="544467"/>
                </a:lnTo>
                <a:lnTo>
                  <a:pt x="166192" y="526429"/>
                </a:lnTo>
                <a:lnTo>
                  <a:pt x="166192" y="525368"/>
                </a:lnTo>
                <a:lnTo>
                  <a:pt x="167385" y="524174"/>
                </a:lnTo>
                <a:lnTo>
                  <a:pt x="167385" y="523113"/>
                </a:lnTo>
                <a:lnTo>
                  <a:pt x="166192" y="521919"/>
                </a:lnTo>
                <a:lnTo>
                  <a:pt x="166192" y="520858"/>
                </a:lnTo>
                <a:lnTo>
                  <a:pt x="163937" y="518603"/>
                </a:lnTo>
                <a:lnTo>
                  <a:pt x="163937" y="517542"/>
                </a:lnTo>
                <a:lnTo>
                  <a:pt x="162876" y="517542"/>
                </a:lnTo>
                <a:lnTo>
                  <a:pt x="162876" y="516349"/>
                </a:lnTo>
                <a:lnTo>
                  <a:pt x="163937" y="515287"/>
                </a:lnTo>
                <a:lnTo>
                  <a:pt x="163937" y="511839"/>
                </a:lnTo>
                <a:lnTo>
                  <a:pt x="164998" y="511839"/>
                </a:lnTo>
                <a:lnTo>
                  <a:pt x="164998" y="513033"/>
                </a:lnTo>
                <a:lnTo>
                  <a:pt x="180782" y="529877"/>
                </a:lnTo>
                <a:lnTo>
                  <a:pt x="192055" y="523113"/>
                </a:lnTo>
                <a:lnTo>
                  <a:pt x="192055" y="515287"/>
                </a:lnTo>
                <a:lnTo>
                  <a:pt x="189801" y="508523"/>
                </a:lnTo>
                <a:lnTo>
                  <a:pt x="193117" y="507462"/>
                </a:lnTo>
                <a:lnTo>
                  <a:pt x="193117" y="506268"/>
                </a:lnTo>
                <a:lnTo>
                  <a:pt x="195371" y="506268"/>
                </a:lnTo>
                <a:lnTo>
                  <a:pt x="195371" y="507462"/>
                </a:lnTo>
                <a:lnTo>
                  <a:pt x="209961" y="506268"/>
                </a:lnTo>
                <a:lnTo>
                  <a:pt x="220042" y="506268"/>
                </a:lnTo>
                <a:lnTo>
                  <a:pt x="226806" y="502952"/>
                </a:lnTo>
                <a:lnTo>
                  <a:pt x="225745" y="498442"/>
                </a:lnTo>
                <a:lnTo>
                  <a:pt x="225745" y="491679"/>
                </a:lnTo>
                <a:lnTo>
                  <a:pt x="216726" y="492872"/>
                </a:lnTo>
                <a:lnTo>
                  <a:pt x="215664" y="486107"/>
                </a:lnTo>
                <a:lnTo>
                  <a:pt x="207839" y="486107"/>
                </a:lnTo>
                <a:lnTo>
                  <a:pt x="205584" y="476027"/>
                </a:lnTo>
                <a:lnTo>
                  <a:pt x="204523" y="465947"/>
                </a:lnTo>
                <a:lnTo>
                  <a:pt x="196698" y="465947"/>
                </a:lnTo>
                <a:lnTo>
                  <a:pt x="196698" y="441145"/>
                </a:lnTo>
                <a:lnTo>
                  <a:pt x="188872" y="441145"/>
                </a:lnTo>
                <a:cubicBezTo>
                  <a:pt x="185424" y="429473"/>
                  <a:pt x="175476" y="418065"/>
                  <a:pt x="179853" y="405200"/>
                </a:cubicBezTo>
                <a:lnTo>
                  <a:pt x="177598" y="404006"/>
                </a:lnTo>
                <a:lnTo>
                  <a:pt x="165263" y="382652"/>
                </a:lnTo>
                <a:lnTo>
                  <a:pt x="164202" y="381591"/>
                </a:lnTo>
                <a:lnTo>
                  <a:pt x="166457" y="382652"/>
                </a:lnTo>
                <a:lnTo>
                  <a:pt x="167651" y="380398"/>
                </a:lnTo>
                <a:lnTo>
                  <a:pt x="168712" y="380398"/>
                </a:lnTo>
                <a:lnTo>
                  <a:pt x="168712" y="378143"/>
                </a:lnTo>
                <a:lnTo>
                  <a:pt x="170966" y="375888"/>
                </a:lnTo>
                <a:lnTo>
                  <a:pt x="172028" y="372439"/>
                </a:lnTo>
                <a:lnTo>
                  <a:pt x="172028" y="369123"/>
                </a:lnTo>
                <a:lnTo>
                  <a:pt x="170966" y="368063"/>
                </a:lnTo>
                <a:lnTo>
                  <a:pt x="172028" y="366868"/>
                </a:lnTo>
                <a:lnTo>
                  <a:pt x="172028" y="365807"/>
                </a:lnTo>
                <a:lnTo>
                  <a:pt x="173089" y="364614"/>
                </a:lnTo>
                <a:lnTo>
                  <a:pt x="175344" y="364614"/>
                </a:lnTo>
                <a:lnTo>
                  <a:pt x="176405" y="363553"/>
                </a:lnTo>
                <a:lnTo>
                  <a:pt x="178660" y="363553"/>
                </a:lnTo>
                <a:lnTo>
                  <a:pt x="178660" y="362491"/>
                </a:lnTo>
                <a:lnTo>
                  <a:pt x="179853" y="361298"/>
                </a:lnTo>
                <a:lnTo>
                  <a:pt x="179853" y="360237"/>
                </a:lnTo>
                <a:lnTo>
                  <a:pt x="182108" y="359043"/>
                </a:lnTo>
                <a:lnTo>
                  <a:pt x="185424" y="357982"/>
                </a:lnTo>
                <a:lnTo>
                  <a:pt x="192188" y="354666"/>
                </a:lnTo>
                <a:lnTo>
                  <a:pt x="191127" y="353472"/>
                </a:lnTo>
                <a:lnTo>
                  <a:pt x="191127" y="350156"/>
                </a:lnTo>
                <a:lnTo>
                  <a:pt x="189933" y="351218"/>
                </a:lnTo>
                <a:lnTo>
                  <a:pt x="189933" y="352412"/>
                </a:lnTo>
                <a:lnTo>
                  <a:pt x="188872" y="352412"/>
                </a:lnTo>
                <a:lnTo>
                  <a:pt x="187811" y="351218"/>
                </a:lnTo>
                <a:lnTo>
                  <a:pt x="187811" y="350156"/>
                </a:lnTo>
                <a:lnTo>
                  <a:pt x="186750" y="347902"/>
                </a:lnTo>
                <a:lnTo>
                  <a:pt x="186750" y="346840"/>
                </a:lnTo>
                <a:lnTo>
                  <a:pt x="184496" y="346840"/>
                </a:lnTo>
                <a:lnTo>
                  <a:pt x="184496" y="343392"/>
                </a:lnTo>
                <a:lnTo>
                  <a:pt x="183434" y="342331"/>
                </a:lnTo>
                <a:lnTo>
                  <a:pt x="182241" y="342331"/>
                </a:lnTo>
                <a:lnTo>
                  <a:pt x="181180" y="343392"/>
                </a:lnTo>
                <a:lnTo>
                  <a:pt x="181180" y="344586"/>
                </a:lnTo>
                <a:lnTo>
                  <a:pt x="180118" y="344586"/>
                </a:lnTo>
                <a:cubicBezTo>
                  <a:pt x="180118" y="342066"/>
                  <a:pt x="177068" y="337821"/>
                  <a:pt x="176802" y="335567"/>
                </a:cubicBezTo>
                <a:lnTo>
                  <a:pt x="175742" y="335567"/>
                </a:lnTo>
                <a:lnTo>
                  <a:pt x="174548" y="334505"/>
                </a:lnTo>
                <a:lnTo>
                  <a:pt x="174548" y="332251"/>
                </a:lnTo>
                <a:lnTo>
                  <a:pt x="173354" y="329996"/>
                </a:lnTo>
                <a:lnTo>
                  <a:pt x="173354" y="327741"/>
                </a:lnTo>
                <a:lnTo>
                  <a:pt x="171099" y="325486"/>
                </a:lnTo>
                <a:lnTo>
                  <a:pt x="171099" y="324425"/>
                </a:lnTo>
                <a:lnTo>
                  <a:pt x="172160" y="323232"/>
                </a:lnTo>
                <a:lnTo>
                  <a:pt x="171099" y="322171"/>
                </a:lnTo>
                <a:lnTo>
                  <a:pt x="171099" y="321109"/>
                </a:lnTo>
                <a:lnTo>
                  <a:pt x="169906" y="319916"/>
                </a:lnTo>
                <a:lnTo>
                  <a:pt x="168844" y="319916"/>
                </a:lnTo>
                <a:lnTo>
                  <a:pt x="165396" y="317661"/>
                </a:lnTo>
                <a:lnTo>
                  <a:pt x="164335" y="317661"/>
                </a:lnTo>
                <a:lnTo>
                  <a:pt x="164335" y="316600"/>
                </a:lnTo>
                <a:lnTo>
                  <a:pt x="162080" y="314345"/>
                </a:lnTo>
                <a:lnTo>
                  <a:pt x="162080" y="312090"/>
                </a:lnTo>
                <a:lnTo>
                  <a:pt x="161019" y="311029"/>
                </a:lnTo>
                <a:lnTo>
                  <a:pt x="159958" y="311029"/>
                </a:lnTo>
                <a:lnTo>
                  <a:pt x="158764" y="309836"/>
                </a:lnTo>
                <a:lnTo>
                  <a:pt x="158764" y="307581"/>
                </a:lnTo>
                <a:lnTo>
                  <a:pt x="157571" y="307581"/>
                </a:lnTo>
                <a:lnTo>
                  <a:pt x="157571" y="302010"/>
                </a:lnTo>
                <a:lnTo>
                  <a:pt x="156509" y="302010"/>
                </a:lnTo>
                <a:lnTo>
                  <a:pt x="156509" y="300949"/>
                </a:lnTo>
                <a:lnTo>
                  <a:pt x="155448" y="300949"/>
                </a:lnTo>
                <a:lnTo>
                  <a:pt x="154255" y="299755"/>
                </a:lnTo>
                <a:lnTo>
                  <a:pt x="152000" y="299755"/>
                </a:lnTo>
                <a:lnTo>
                  <a:pt x="150806" y="298694"/>
                </a:lnTo>
                <a:lnTo>
                  <a:pt x="145103" y="296439"/>
                </a:lnTo>
                <a:lnTo>
                  <a:pt x="144042" y="295246"/>
                </a:lnTo>
                <a:lnTo>
                  <a:pt x="142848" y="295246"/>
                </a:lnTo>
                <a:lnTo>
                  <a:pt x="142848" y="294185"/>
                </a:lnTo>
                <a:lnTo>
                  <a:pt x="140593" y="295246"/>
                </a:lnTo>
                <a:lnTo>
                  <a:pt x="139532" y="295246"/>
                </a:lnTo>
                <a:lnTo>
                  <a:pt x="135022" y="294185"/>
                </a:lnTo>
                <a:lnTo>
                  <a:pt x="131707" y="293123"/>
                </a:lnTo>
                <a:lnTo>
                  <a:pt x="130513" y="293123"/>
                </a:lnTo>
                <a:lnTo>
                  <a:pt x="128258" y="290869"/>
                </a:lnTo>
                <a:lnTo>
                  <a:pt x="126003" y="289675"/>
                </a:lnTo>
                <a:lnTo>
                  <a:pt x="123748" y="287420"/>
                </a:lnTo>
                <a:lnTo>
                  <a:pt x="102394" y="311029"/>
                </a:lnTo>
                <a:lnTo>
                  <a:pt x="101333" y="304265"/>
                </a:lnTo>
                <a:lnTo>
                  <a:pt x="105843" y="303204"/>
                </a:lnTo>
                <a:lnTo>
                  <a:pt x="104782" y="300949"/>
                </a:lnTo>
                <a:lnTo>
                  <a:pt x="100272" y="303204"/>
                </a:lnTo>
                <a:lnTo>
                  <a:pt x="91253" y="271637"/>
                </a:lnTo>
                <a:lnTo>
                  <a:pt x="100272" y="264872"/>
                </a:lnTo>
                <a:lnTo>
                  <a:pt x="137410" y="276146"/>
                </a:lnTo>
                <a:lnTo>
                  <a:pt x="128391" y="239008"/>
                </a:lnTo>
                <a:lnTo>
                  <a:pt x="123881" y="216461"/>
                </a:lnTo>
                <a:lnTo>
                  <a:pt x="103588" y="207441"/>
                </a:lnTo>
                <a:lnTo>
                  <a:pt x="104649" y="184893"/>
                </a:lnTo>
                <a:lnTo>
                  <a:pt x="87804" y="178129"/>
                </a:lnTo>
                <a:lnTo>
                  <a:pt x="76530" y="160091"/>
                </a:lnTo>
                <a:lnTo>
                  <a:pt x="60747" y="157835"/>
                </a:lnTo>
                <a:lnTo>
                  <a:pt x="37138" y="165661"/>
                </a:lnTo>
                <a:lnTo>
                  <a:pt x="37138" y="157835"/>
                </a:lnTo>
                <a:lnTo>
                  <a:pt x="34883" y="153326"/>
                </a:lnTo>
                <a:lnTo>
                  <a:pt x="10080" y="119636"/>
                </a:lnTo>
                <a:lnTo>
                  <a:pt x="7825" y="112873"/>
                </a:lnTo>
                <a:lnTo>
                  <a:pt x="0" y="103853"/>
                </a:lnTo>
                <a:lnTo>
                  <a:pt x="23609" y="81305"/>
                </a:lnTo>
                <a:lnTo>
                  <a:pt x="67511" y="61012"/>
                </a:lnTo>
                <a:lnTo>
                  <a:pt x="193515" y="265"/>
                </a:lnTo>
              </a:path>
            </a:pathLst>
          </a:custGeom>
          <a:solidFill>
            <a:schemeClr val="bg1">
              <a:lumMod val="85000"/>
            </a:schemeClr>
          </a:solidFill>
          <a:ln w="13251" cap="flat">
            <a:noFill/>
            <a:prstDash val="solid"/>
            <a:miter/>
          </a:ln>
        </p:spPr>
        <p:txBody>
          <a:bodyPr rtlCol="0" anchor="ctr"/>
          <a:lstStyle/>
          <a:p>
            <a:endParaRPr lang="en-FI" sz="816"/>
          </a:p>
        </p:txBody>
      </p:sp>
      <p:sp>
        <p:nvSpPr>
          <p:cNvPr id="1513" name="Freeform: Shape 1512">
            <a:extLst>
              <a:ext uri="{FF2B5EF4-FFF2-40B4-BE49-F238E27FC236}">
                <a16:creationId xmlns:a16="http://schemas.microsoft.com/office/drawing/2014/main" id="{8FAB8CB6-82B4-3B05-2B0A-35DC47AF0774}"/>
              </a:ext>
            </a:extLst>
          </p:cNvPr>
          <p:cNvSpPr/>
          <p:nvPr/>
        </p:nvSpPr>
        <p:spPr>
          <a:xfrm>
            <a:off x="4651514" y="3826989"/>
            <a:ext cx="395024" cy="335163"/>
          </a:xfrm>
          <a:custGeom>
            <a:avLst/>
            <a:gdLst>
              <a:gd name="connsiteX0" fmla="*/ 271239 w 870882"/>
              <a:gd name="connsiteY0" fmla="*/ 81040 h 738910"/>
              <a:gd name="connsiteX1" fmla="*/ 353340 w 870882"/>
              <a:gd name="connsiteY1" fmla="*/ 94569 h 738910"/>
              <a:gd name="connsiteX2" fmla="*/ 419657 w 870882"/>
              <a:gd name="connsiteY2" fmla="*/ 105843 h 738910"/>
              <a:gd name="connsiteX3" fmla="*/ 454541 w 870882"/>
              <a:gd name="connsiteY3" fmla="*/ 64196 h 738910"/>
              <a:gd name="connsiteX4" fmla="*/ 509717 w 870882"/>
              <a:gd name="connsiteY4" fmla="*/ 83295 h 738910"/>
              <a:gd name="connsiteX5" fmla="*/ 558129 w 870882"/>
              <a:gd name="connsiteY5" fmla="*/ 23609 h 738910"/>
              <a:gd name="connsiteX6" fmla="*/ 627895 w 870882"/>
              <a:gd name="connsiteY6" fmla="*/ 23609 h 738910"/>
              <a:gd name="connsiteX7" fmla="*/ 643678 w 870882"/>
              <a:gd name="connsiteY7" fmla="*/ 0 h 738910"/>
              <a:gd name="connsiteX8" fmla="*/ 725780 w 870882"/>
              <a:gd name="connsiteY8" fmla="*/ 24803 h 738910"/>
              <a:gd name="connsiteX9" fmla="*/ 731483 w 870882"/>
              <a:gd name="connsiteY9" fmla="*/ 27057 h 738910"/>
              <a:gd name="connsiteX10" fmla="*/ 732544 w 870882"/>
              <a:gd name="connsiteY10" fmla="*/ 27057 h 738910"/>
              <a:gd name="connsiteX11" fmla="*/ 734799 w 870882"/>
              <a:gd name="connsiteY11" fmla="*/ 28119 h 738910"/>
              <a:gd name="connsiteX12" fmla="*/ 733605 w 870882"/>
              <a:gd name="connsiteY12" fmla="*/ 29313 h 738910"/>
              <a:gd name="connsiteX13" fmla="*/ 761724 w 870882"/>
              <a:gd name="connsiteY13" fmla="*/ 55176 h 738910"/>
              <a:gd name="connsiteX14" fmla="*/ 768488 w 870882"/>
              <a:gd name="connsiteY14" fmla="*/ 49605 h 738910"/>
              <a:gd name="connsiteX15" fmla="*/ 775253 w 870882"/>
              <a:gd name="connsiteY15" fmla="*/ 55176 h 738910"/>
              <a:gd name="connsiteX16" fmla="*/ 841570 w 870882"/>
              <a:gd name="connsiteY16" fmla="*/ 82234 h 738910"/>
              <a:gd name="connsiteX17" fmla="*/ 855099 w 870882"/>
              <a:gd name="connsiteY17" fmla="*/ 66450 h 738910"/>
              <a:gd name="connsiteX18" fmla="*/ 870882 w 870882"/>
              <a:gd name="connsiteY18" fmla="*/ 78785 h 738910"/>
              <a:gd name="connsiteX19" fmla="*/ 840509 w 870882"/>
              <a:gd name="connsiteY19" fmla="*/ 93375 h 738910"/>
              <a:gd name="connsiteX20" fmla="*/ 841570 w 870882"/>
              <a:gd name="connsiteY20" fmla="*/ 103455 h 738910"/>
              <a:gd name="connsiteX21" fmla="*/ 831490 w 870882"/>
              <a:gd name="connsiteY21" fmla="*/ 94436 h 738910"/>
              <a:gd name="connsiteX22" fmla="*/ 792097 w 870882"/>
              <a:gd name="connsiteY22" fmla="*/ 143909 h 738910"/>
              <a:gd name="connsiteX23" fmla="*/ 766233 w 870882"/>
              <a:gd name="connsiteY23" fmla="*/ 164202 h 738910"/>
              <a:gd name="connsiteX24" fmla="*/ 761724 w 870882"/>
              <a:gd name="connsiteY24" fmla="*/ 166457 h 738910"/>
              <a:gd name="connsiteX25" fmla="*/ 762917 w 870882"/>
              <a:gd name="connsiteY25" fmla="*/ 168712 h 738910"/>
              <a:gd name="connsiteX26" fmla="*/ 765172 w 870882"/>
              <a:gd name="connsiteY26" fmla="*/ 168712 h 738910"/>
              <a:gd name="connsiteX27" fmla="*/ 767427 w 870882"/>
              <a:gd name="connsiteY27" fmla="*/ 170967 h 738910"/>
              <a:gd name="connsiteX28" fmla="*/ 768488 w 870882"/>
              <a:gd name="connsiteY28" fmla="*/ 174283 h 738910"/>
              <a:gd name="connsiteX29" fmla="*/ 769549 w 870882"/>
              <a:gd name="connsiteY29" fmla="*/ 176537 h 738910"/>
              <a:gd name="connsiteX30" fmla="*/ 772865 w 870882"/>
              <a:gd name="connsiteY30" fmla="*/ 179853 h 738910"/>
              <a:gd name="connsiteX31" fmla="*/ 770610 w 870882"/>
              <a:gd name="connsiteY31" fmla="*/ 183169 h 738910"/>
              <a:gd name="connsiteX32" fmla="*/ 762785 w 870882"/>
              <a:gd name="connsiteY32" fmla="*/ 178660 h 738910"/>
              <a:gd name="connsiteX33" fmla="*/ 749256 w 870882"/>
              <a:gd name="connsiteY33" fmla="*/ 171895 h 738910"/>
              <a:gd name="connsiteX34" fmla="*/ 743553 w 870882"/>
              <a:gd name="connsiteY34" fmla="*/ 184230 h 738910"/>
              <a:gd name="connsiteX35" fmla="*/ 741298 w 870882"/>
              <a:gd name="connsiteY35" fmla="*/ 189801 h 738910"/>
              <a:gd name="connsiteX36" fmla="*/ 733340 w 870882"/>
              <a:gd name="connsiteY36" fmla="*/ 185292 h 738910"/>
              <a:gd name="connsiteX37" fmla="*/ 710792 w 870882"/>
              <a:gd name="connsiteY37" fmla="*/ 204390 h 738910"/>
              <a:gd name="connsiteX38" fmla="*/ 705088 w 870882"/>
              <a:gd name="connsiteY38" fmla="*/ 217919 h 738910"/>
              <a:gd name="connsiteX39" fmla="*/ 679224 w 870882"/>
              <a:gd name="connsiteY39" fmla="*/ 285431 h 738910"/>
              <a:gd name="connsiteX40" fmla="*/ 676970 w 870882"/>
              <a:gd name="connsiteY40" fmla="*/ 292196 h 738910"/>
              <a:gd name="connsiteX41" fmla="*/ 657870 w 870882"/>
              <a:gd name="connsiteY41" fmla="*/ 289940 h 738910"/>
              <a:gd name="connsiteX42" fmla="*/ 650045 w 870882"/>
              <a:gd name="connsiteY42" fmla="*/ 288747 h 738910"/>
              <a:gd name="connsiteX43" fmla="*/ 650045 w 870882"/>
              <a:gd name="connsiteY43" fmla="*/ 289940 h 738910"/>
              <a:gd name="connsiteX44" fmla="*/ 656809 w 870882"/>
              <a:gd name="connsiteY44" fmla="*/ 298959 h 738910"/>
              <a:gd name="connsiteX45" fmla="*/ 675909 w 870882"/>
              <a:gd name="connsiteY45" fmla="*/ 298959 h 738910"/>
              <a:gd name="connsiteX46" fmla="*/ 684928 w 870882"/>
              <a:gd name="connsiteY46" fmla="*/ 301215 h 738910"/>
              <a:gd name="connsiteX47" fmla="*/ 683734 w 870882"/>
              <a:gd name="connsiteY47" fmla="*/ 303469 h 738910"/>
              <a:gd name="connsiteX48" fmla="*/ 683734 w 870882"/>
              <a:gd name="connsiteY48" fmla="*/ 312488 h 738910"/>
              <a:gd name="connsiteX49" fmla="*/ 679224 w 870882"/>
              <a:gd name="connsiteY49" fmla="*/ 321507 h 738910"/>
              <a:gd name="connsiteX50" fmla="*/ 669144 w 870882"/>
              <a:gd name="connsiteY50" fmla="*/ 329333 h 738910"/>
              <a:gd name="connsiteX51" fmla="*/ 673654 w 870882"/>
              <a:gd name="connsiteY51" fmla="*/ 340607 h 738910"/>
              <a:gd name="connsiteX52" fmla="*/ 672593 w 870882"/>
              <a:gd name="connsiteY52" fmla="*/ 347372 h 738910"/>
              <a:gd name="connsiteX53" fmla="*/ 673654 w 870882"/>
              <a:gd name="connsiteY53" fmla="*/ 369920 h 738910"/>
              <a:gd name="connsiteX54" fmla="*/ 676970 w 870882"/>
              <a:gd name="connsiteY54" fmla="*/ 375490 h 738910"/>
              <a:gd name="connsiteX55" fmla="*/ 675909 w 870882"/>
              <a:gd name="connsiteY55" fmla="*/ 402547 h 738910"/>
              <a:gd name="connsiteX56" fmla="*/ 684928 w 870882"/>
              <a:gd name="connsiteY56" fmla="*/ 423902 h 738910"/>
              <a:gd name="connsiteX57" fmla="*/ 681479 w 870882"/>
              <a:gd name="connsiteY57" fmla="*/ 428411 h 738910"/>
              <a:gd name="connsiteX58" fmla="*/ 684928 w 870882"/>
              <a:gd name="connsiteY58" fmla="*/ 430667 h 738910"/>
              <a:gd name="connsiteX59" fmla="*/ 682673 w 870882"/>
              <a:gd name="connsiteY59" fmla="*/ 449765 h 738910"/>
              <a:gd name="connsiteX60" fmla="*/ 673654 w 870882"/>
              <a:gd name="connsiteY60" fmla="*/ 456530 h 738910"/>
              <a:gd name="connsiteX61" fmla="*/ 679224 w 870882"/>
              <a:gd name="connsiteY61" fmla="*/ 465549 h 738910"/>
              <a:gd name="connsiteX62" fmla="*/ 681479 w 870882"/>
              <a:gd name="connsiteY62" fmla="*/ 466743 h 738910"/>
              <a:gd name="connsiteX63" fmla="*/ 689305 w 870882"/>
              <a:gd name="connsiteY63" fmla="*/ 473508 h 738910"/>
              <a:gd name="connsiteX64" fmla="*/ 696069 w 870882"/>
              <a:gd name="connsiteY64" fmla="*/ 466743 h 738910"/>
              <a:gd name="connsiteX65" fmla="*/ 716363 w 870882"/>
              <a:gd name="connsiteY65" fmla="*/ 493800 h 738910"/>
              <a:gd name="connsiteX66" fmla="*/ 715169 w 870882"/>
              <a:gd name="connsiteY66" fmla="*/ 494862 h 738910"/>
              <a:gd name="connsiteX67" fmla="*/ 715169 w 870882"/>
              <a:gd name="connsiteY67" fmla="*/ 500565 h 738910"/>
              <a:gd name="connsiteX68" fmla="*/ 720872 w 870882"/>
              <a:gd name="connsiteY68" fmla="*/ 505075 h 738910"/>
              <a:gd name="connsiteX69" fmla="*/ 721933 w 870882"/>
              <a:gd name="connsiteY69" fmla="*/ 505075 h 738910"/>
              <a:gd name="connsiteX70" fmla="*/ 723127 w 870882"/>
              <a:gd name="connsiteY70" fmla="*/ 504014 h 738910"/>
              <a:gd name="connsiteX71" fmla="*/ 781619 w 870882"/>
              <a:gd name="connsiteY71" fmla="*/ 560251 h 738910"/>
              <a:gd name="connsiteX72" fmla="*/ 783874 w 870882"/>
              <a:gd name="connsiteY72" fmla="*/ 564761 h 738910"/>
              <a:gd name="connsiteX73" fmla="*/ 784935 w 870882"/>
              <a:gd name="connsiteY73" fmla="*/ 564761 h 738910"/>
              <a:gd name="connsiteX74" fmla="*/ 787190 w 870882"/>
              <a:gd name="connsiteY74" fmla="*/ 571525 h 738910"/>
              <a:gd name="connsiteX75" fmla="*/ 792760 w 870882"/>
              <a:gd name="connsiteY75" fmla="*/ 576034 h 738910"/>
              <a:gd name="connsiteX76" fmla="*/ 799525 w 870882"/>
              <a:gd name="connsiteY76" fmla="*/ 574841 h 738910"/>
              <a:gd name="connsiteX77" fmla="*/ 802841 w 870882"/>
              <a:gd name="connsiteY77" fmla="*/ 578157 h 738910"/>
              <a:gd name="connsiteX78" fmla="*/ 793821 w 870882"/>
              <a:gd name="connsiteY78" fmla="*/ 588237 h 738910"/>
              <a:gd name="connsiteX79" fmla="*/ 821940 w 870882"/>
              <a:gd name="connsiteY79" fmla="*/ 653494 h 738910"/>
              <a:gd name="connsiteX80" fmla="*/ 802841 w 870882"/>
              <a:gd name="connsiteY80" fmla="*/ 698456 h 738910"/>
              <a:gd name="connsiteX81" fmla="*/ 787057 w 870882"/>
              <a:gd name="connsiteY81" fmla="*/ 713047 h 738910"/>
              <a:gd name="connsiteX82" fmla="*/ 772467 w 870882"/>
              <a:gd name="connsiteY82" fmla="*/ 718617 h 738910"/>
              <a:gd name="connsiteX83" fmla="*/ 766897 w 870882"/>
              <a:gd name="connsiteY83" fmla="*/ 713047 h 738910"/>
              <a:gd name="connsiteX84" fmla="*/ 764642 w 870882"/>
              <a:gd name="connsiteY84" fmla="*/ 716495 h 738910"/>
              <a:gd name="connsiteX85" fmla="*/ 766897 w 870882"/>
              <a:gd name="connsiteY85" fmla="*/ 722066 h 738910"/>
              <a:gd name="connsiteX86" fmla="*/ 745542 w 870882"/>
              <a:gd name="connsiteY86" fmla="*/ 732146 h 738910"/>
              <a:gd name="connsiteX87" fmla="*/ 736523 w 870882"/>
              <a:gd name="connsiteY87" fmla="*/ 738911 h 738910"/>
              <a:gd name="connsiteX88" fmla="*/ 726443 w 870882"/>
              <a:gd name="connsiteY88" fmla="*/ 728830 h 738910"/>
              <a:gd name="connsiteX89" fmla="*/ 716363 w 870882"/>
              <a:gd name="connsiteY89" fmla="*/ 733339 h 738910"/>
              <a:gd name="connsiteX90" fmla="*/ 715169 w 870882"/>
              <a:gd name="connsiteY90" fmla="*/ 731085 h 738910"/>
              <a:gd name="connsiteX91" fmla="*/ 652167 w 870882"/>
              <a:gd name="connsiteY91" fmla="*/ 679358 h 738910"/>
              <a:gd name="connsiteX92" fmla="*/ 648851 w 870882"/>
              <a:gd name="connsiteY92" fmla="*/ 677102 h 738910"/>
              <a:gd name="connsiteX93" fmla="*/ 647790 w 870882"/>
              <a:gd name="connsiteY93" fmla="*/ 673786 h 738910"/>
              <a:gd name="connsiteX94" fmla="*/ 646729 w 870882"/>
              <a:gd name="connsiteY94" fmla="*/ 673786 h 738910"/>
              <a:gd name="connsiteX95" fmla="*/ 647790 w 870882"/>
              <a:gd name="connsiteY95" fmla="*/ 676042 h 738910"/>
              <a:gd name="connsiteX96" fmla="*/ 650045 w 870882"/>
              <a:gd name="connsiteY96" fmla="*/ 679358 h 738910"/>
              <a:gd name="connsiteX97" fmla="*/ 650045 w 870882"/>
              <a:gd name="connsiteY97" fmla="*/ 680418 h 738910"/>
              <a:gd name="connsiteX98" fmla="*/ 635455 w 870882"/>
              <a:gd name="connsiteY98" fmla="*/ 663574 h 738910"/>
              <a:gd name="connsiteX99" fmla="*/ 634394 w 870882"/>
              <a:gd name="connsiteY99" fmla="*/ 663574 h 738910"/>
              <a:gd name="connsiteX100" fmla="*/ 633333 w 870882"/>
              <a:gd name="connsiteY100" fmla="*/ 662380 h 738910"/>
              <a:gd name="connsiteX101" fmla="*/ 633333 w 870882"/>
              <a:gd name="connsiteY101" fmla="*/ 660125 h 738910"/>
              <a:gd name="connsiteX102" fmla="*/ 632272 w 870882"/>
              <a:gd name="connsiteY102" fmla="*/ 658931 h 738910"/>
              <a:gd name="connsiteX103" fmla="*/ 631211 w 870882"/>
              <a:gd name="connsiteY103" fmla="*/ 657870 h 738910"/>
              <a:gd name="connsiteX104" fmla="*/ 630150 w 870882"/>
              <a:gd name="connsiteY104" fmla="*/ 657870 h 738910"/>
              <a:gd name="connsiteX105" fmla="*/ 630150 w 870882"/>
              <a:gd name="connsiteY105" fmla="*/ 658931 h 738910"/>
              <a:gd name="connsiteX106" fmla="*/ 629088 w 870882"/>
              <a:gd name="connsiteY106" fmla="*/ 657870 h 738910"/>
              <a:gd name="connsiteX107" fmla="*/ 628028 w 870882"/>
              <a:gd name="connsiteY107" fmla="*/ 657870 h 738910"/>
              <a:gd name="connsiteX108" fmla="*/ 628028 w 870882"/>
              <a:gd name="connsiteY108" fmla="*/ 656677 h 738910"/>
              <a:gd name="connsiteX109" fmla="*/ 626966 w 870882"/>
              <a:gd name="connsiteY109" fmla="*/ 655615 h 738910"/>
              <a:gd name="connsiteX110" fmla="*/ 625905 w 870882"/>
              <a:gd name="connsiteY110" fmla="*/ 655615 h 738910"/>
              <a:gd name="connsiteX111" fmla="*/ 625905 w 870882"/>
              <a:gd name="connsiteY111" fmla="*/ 653361 h 738910"/>
              <a:gd name="connsiteX112" fmla="*/ 622589 w 870882"/>
              <a:gd name="connsiteY112" fmla="*/ 650045 h 738910"/>
              <a:gd name="connsiteX113" fmla="*/ 619274 w 870882"/>
              <a:gd name="connsiteY113" fmla="*/ 648851 h 738910"/>
              <a:gd name="connsiteX114" fmla="*/ 618212 w 870882"/>
              <a:gd name="connsiteY114" fmla="*/ 647790 h 738910"/>
              <a:gd name="connsiteX115" fmla="*/ 572055 w 870882"/>
              <a:gd name="connsiteY115" fmla="*/ 629751 h 738910"/>
              <a:gd name="connsiteX116" fmla="*/ 563036 w 870882"/>
              <a:gd name="connsiteY116" fmla="*/ 636516 h 738910"/>
              <a:gd name="connsiteX117" fmla="*/ 494331 w 870882"/>
              <a:gd name="connsiteY117" fmla="*/ 583595 h 738910"/>
              <a:gd name="connsiteX118" fmla="*/ 454938 w 870882"/>
              <a:gd name="connsiteY118" fmla="*/ 576830 h 738910"/>
              <a:gd name="connsiteX119" fmla="*/ 467274 w 870882"/>
              <a:gd name="connsiteY119" fmla="*/ 592614 h 738910"/>
              <a:gd name="connsiteX120" fmla="*/ 437961 w 870882"/>
              <a:gd name="connsiteY120" fmla="*/ 600440 h 738910"/>
              <a:gd name="connsiteX121" fmla="*/ 436767 w 870882"/>
              <a:gd name="connsiteY121" fmla="*/ 600440 h 738910"/>
              <a:gd name="connsiteX122" fmla="*/ 423239 w 870882"/>
              <a:gd name="connsiteY122" fmla="*/ 595930 h 738910"/>
              <a:gd name="connsiteX123" fmla="*/ 423239 w 870882"/>
              <a:gd name="connsiteY123" fmla="*/ 593675 h 738910"/>
              <a:gd name="connsiteX124" fmla="*/ 424300 w 870882"/>
              <a:gd name="connsiteY124" fmla="*/ 593675 h 738910"/>
              <a:gd name="connsiteX125" fmla="*/ 423239 w 870882"/>
              <a:gd name="connsiteY125" fmla="*/ 591421 h 738910"/>
              <a:gd name="connsiteX126" fmla="*/ 419790 w 870882"/>
              <a:gd name="connsiteY126" fmla="*/ 584656 h 738910"/>
              <a:gd name="connsiteX127" fmla="*/ 415281 w 870882"/>
              <a:gd name="connsiteY127" fmla="*/ 584656 h 738910"/>
              <a:gd name="connsiteX128" fmla="*/ 416342 w 870882"/>
              <a:gd name="connsiteY128" fmla="*/ 582401 h 738910"/>
              <a:gd name="connsiteX129" fmla="*/ 419657 w 870882"/>
              <a:gd name="connsiteY129" fmla="*/ 580146 h 738910"/>
              <a:gd name="connsiteX130" fmla="*/ 419657 w 870882"/>
              <a:gd name="connsiteY130" fmla="*/ 575637 h 738910"/>
              <a:gd name="connsiteX131" fmla="*/ 420851 w 870882"/>
              <a:gd name="connsiteY131" fmla="*/ 575637 h 738910"/>
              <a:gd name="connsiteX132" fmla="*/ 419657 w 870882"/>
              <a:gd name="connsiteY132" fmla="*/ 572188 h 738910"/>
              <a:gd name="connsiteX133" fmla="*/ 417403 w 870882"/>
              <a:gd name="connsiteY133" fmla="*/ 571127 h 738910"/>
              <a:gd name="connsiteX134" fmla="*/ 417403 w 870882"/>
              <a:gd name="connsiteY134" fmla="*/ 568872 h 738910"/>
              <a:gd name="connsiteX135" fmla="*/ 397110 w 870882"/>
              <a:gd name="connsiteY135" fmla="*/ 565557 h 738910"/>
              <a:gd name="connsiteX136" fmla="*/ 392600 w 870882"/>
              <a:gd name="connsiteY136" fmla="*/ 563302 h 738910"/>
              <a:gd name="connsiteX137" fmla="*/ 336363 w 870882"/>
              <a:gd name="connsiteY137" fmla="*/ 544202 h 738910"/>
              <a:gd name="connsiteX138" fmla="*/ 319518 w 870882"/>
              <a:gd name="connsiteY138" fmla="*/ 537438 h 738910"/>
              <a:gd name="connsiteX139" fmla="*/ 238478 w 870882"/>
              <a:gd name="connsiteY139" fmla="*/ 526163 h 738910"/>
              <a:gd name="connsiteX140" fmla="*/ 237417 w 870882"/>
              <a:gd name="connsiteY140" fmla="*/ 526163 h 738910"/>
              <a:gd name="connsiteX141" fmla="*/ 230652 w 870882"/>
              <a:gd name="connsiteY141" fmla="*/ 535183 h 738910"/>
              <a:gd name="connsiteX142" fmla="*/ 225082 w 870882"/>
              <a:gd name="connsiteY142" fmla="*/ 530673 h 738910"/>
              <a:gd name="connsiteX143" fmla="*/ 225082 w 870882"/>
              <a:gd name="connsiteY143" fmla="*/ 531867 h 738910"/>
              <a:gd name="connsiteX144" fmla="*/ 164335 w 870882"/>
              <a:gd name="connsiteY144" fmla="*/ 524042 h 738910"/>
              <a:gd name="connsiteX145" fmla="*/ 75469 w 870882"/>
              <a:gd name="connsiteY145" fmla="*/ 472314 h 738910"/>
              <a:gd name="connsiteX146" fmla="*/ 74276 w 870882"/>
              <a:gd name="connsiteY146" fmla="*/ 470059 h 738910"/>
              <a:gd name="connsiteX147" fmla="*/ 19099 w 870882"/>
              <a:gd name="connsiteY147" fmla="*/ 441940 h 738910"/>
              <a:gd name="connsiteX148" fmla="*/ 13529 w 870882"/>
              <a:gd name="connsiteY148" fmla="*/ 216858 h 738910"/>
              <a:gd name="connsiteX149" fmla="*/ 13529 w 870882"/>
              <a:gd name="connsiteY149" fmla="*/ 214604 h 738910"/>
              <a:gd name="connsiteX150" fmla="*/ 11274 w 870882"/>
              <a:gd name="connsiteY150" fmla="*/ 144837 h 738910"/>
              <a:gd name="connsiteX151" fmla="*/ 11274 w 870882"/>
              <a:gd name="connsiteY151" fmla="*/ 140328 h 738910"/>
              <a:gd name="connsiteX152" fmla="*/ 0 w 870882"/>
              <a:gd name="connsiteY152" fmla="*/ 125738 h 738910"/>
              <a:gd name="connsiteX153" fmla="*/ 23609 w 870882"/>
              <a:gd name="connsiteY153" fmla="*/ 107700 h 738910"/>
              <a:gd name="connsiteX154" fmla="*/ 40454 w 870882"/>
              <a:gd name="connsiteY154" fmla="*/ 87407 h 738910"/>
              <a:gd name="connsiteX155" fmla="*/ 56237 w 870882"/>
              <a:gd name="connsiteY155" fmla="*/ 86213 h 738910"/>
              <a:gd name="connsiteX156" fmla="*/ 55044 w 870882"/>
              <a:gd name="connsiteY156" fmla="*/ 89529 h 738910"/>
              <a:gd name="connsiteX157" fmla="*/ 59553 w 870882"/>
              <a:gd name="connsiteY157" fmla="*/ 92977 h 738910"/>
              <a:gd name="connsiteX158" fmla="*/ 69633 w 870882"/>
              <a:gd name="connsiteY158" fmla="*/ 87407 h 738910"/>
              <a:gd name="connsiteX159" fmla="*/ 71888 w 870882"/>
              <a:gd name="connsiteY159" fmla="*/ 87407 h 738910"/>
              <a:gd name="connsiteX160" fmla="*/ 71888 w 870882"/>
              <a:gd name="connsiteY160" fmla="*/ 88467 h 738910"/>
              <a:gd name="connsiteX161" fmla="*/ 78653 w 870882"/>
              <a:gd name="connsiteY161" fmla="*/ 89529 h 738910"/>
              <a:gd name="connsiteX162" fmla="*/ 79846 w 870882"/>
              <a:gd name="connsiteY162" fmla="*/ 91783 h 738910"/>
              <a:gd name="connsiteX163" fmla="*/ 82101 w 870882"/>
              <a:gd name="connsiteY163" fmla="*/ 94039 h 738910"/>
              <a:gd name="connsiteX164" fmla="*/ 86611 w 870882"/>
              <a:gd name="connsiteY164" fmla="*/ 94039 h 738910"/>
              <a:gd name="connsiteX165" fmla="*/ 87804 w 870882"/>
              <a:gd name="connsiteY165" fmla="*/ 90723 h 738910"/>
              <a:gd name="connsiteX166" fmla="*/ 87804 w 870882"/>
              <a:gd name="connsiteY166" fmla="*/ 88467 h 738910"/>
              <a:gd name="connsiteX167" fmla="*/ 90059 w 870882"/>
              <a:gd name="connsiteY167" fmla="*/ 87407 h 738910"/>
              <a:gd name="connsiteX168" fmla="*/ 90059 w 870882"/>
              <a:gd name="connsiteY168" fmla="*/ 79581 h 738910"/>
              <a:gd name="connsiteX169" fmla="*/ 91120 w 870882"/>
              <a:gd name="connsiteY169" fmla="*/ 78387 h 738910"/>
              <a:gd name="connsiteX170" fmla="*/ 97885 w 870882"/>
              <a:gd name="connsiteY170" fmla="*/ 79581 h 738910"/>
              <a:gd name="connsiteX171" fmla="*/ 109159 w 870882"/>
              <a:gd name="connsiteY171" fmla="*/ 78387 h 738910"/>
              <a:gd name="connsiteX172" fmla="*/ 106904 w 870882"/>
              <a:gd name="connsiteY172" fmla="*/ 64859 h 738910"/>
              <a:gd name="connsiteX173" fmla="*/ 119239 w 870882"/>
              <a:gd name="connsiteY173" fmla="*/ 57033 h 738910"/>
              <a:gd name="connsiteX174" fmla="*/ 133829 w 870882"/>
              <a:gd name="connsiteY174" fmla="*/ 101996 h 738910"/>
              <a:gd name="connsiteX175" fmla="*/ 154122 w 870882"/>
              <a:gd name="connsiteY175" fmla="*/ 108761 h 738910"/>
              <a:gd name="connsiteX176" fmla="*/ 182241 w 870882"/>
              <a:gd name="connsiteY176" fmla="*/ 117780 h 738910"/>
              <a:gd name="connsiteX177" fmla="*/ 271106 w 870882"/>
              <a:gd name="connsiteY177" fmla="*/ 80642 h 73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870882" h="738910">
                <a:moveTo>
                  <a:pt x="271239" y="81040"/>
                </a:moveTo>
                <a:lnTo>
                  <a:pt x="353340" y="94569"/>
                </a:lnTo>
                <a:lnTo>
                  <a:pt x="419657" y="105843"/>
                </a:lnTo>
                <a:lnTo>
                  <a:pt x="454541" y="64196"/>
                </a:lnTo>
                <a:lnTo>
                  <a:pt x="509717" y="83295"/>
                </a:lnTo>
                <a:lnTo>
                  <a:pt x="558129" y="23609"/>
                </a:lnTo>
                <a:lnTo>
                  <a:pt x="627895" y="23609"/>
                </a:lnTo>
                <a:lnTo>
                  <a:pt x="643678" y="0"/>
                </a:lnTo>
                <a:lnTo>
                  <a:pt x="725780" y="24803"/>
                </a:lnTo>
                <a:lnTo>
                  <a:pt x="731483" y="27057"/>
                </a:lnTo>
                <a:lnTo>
                  <a:pt x="732544" y="27057"/>
                </a:lnTo>
                <a:lnTo>
                  <a:pt x="734799" y="28119"/>
                </a:lnTo>
                <a:lnTo>
                  <a:pt x="733605" y="29313"/>
                </a:lnTo>
                <a:lnTo>
                  <a:pt x="761724" y="55176"/>
                </a:lnTo>
                <a:lnTo>
                  <a:pt x="768488" y="49605"/>
                </a:lnTo>
                <a:lnTo>
                  <a:pt x="775253" y="55176"/>
                </a:lnTo>
                <a:lnTo>
                  <a:pt x="841570" y="82234"/>
                </a:lnTo>
                <a:lnTo>
                  <a:pt x="855099" y="66450"/>
                </a:lnTo>
                <a:lnTo>
                  <a:pt x="870882" y="78785"/>
                </a:lnTo>
                <a:lnTo>
                  <a:pt x="840509" y="93375"/>
                </a:lnTo>
                <a:lnTo>
                  <a:pt x="841570" y="103455"/>
                </a:lnTo>
                <a:lnTo>
                  <a:pt x="831490" y="94436"/>
                </a:lnTo>
                <a:lnTo>
                  <a:pt x="792097" y="143909"/>
                </a:lnTo>
                <a:lnTo>
                  <a:pt x="766233" y="164202"/>
                </a:lnTo>
                <a:lnTo>
                  <a:pt x="761724" y="166457"/>
                </a:lnTo>
                <a:lnTo>
                  <a:pt x="762917" y="168712"/>
                </a:lnTo>
                <a:lnTo>
                  <a:pt x="765172" y="168712"/>
                </a:lnTo>
                <a:lnTo>
                  <a:pt x="767427" y="170967"/>
                </a:lnTo>
                <a:lnTo>
                  <a:pt x="768488" y="174283"/>
                </a:lnTo>
                <a:lnTo>
                  <a:pt x="769549" y="176537"/>
                </a:lnTo>
                <a:lnTo>
                  <a:pt x="772865" y="179853"/>
                </a:lnTo>
                <a:lnTo>
                  <a:pt x="770610" y="183169"/>
                </a:lnTo>
                <a:lnTo>
                  <a:pt x="762785" y="178660"/>
                </a:lnTo>
                <a:lnTo>
                  <a:pt x="749256" y="171895"/>
                </a:lnTo>
                <a:lnTo>
                  <a:pt x="743553" y="184230"/>
                </a:lnTo>
                <a:lnTo>
                  <a:pt x="741298" y="189801"/>
                </a:lnTo>
                <a:lnTo>
                  <a:pt x="733340" y="185292"/>
                </a:lnTo>
                <a:lnTo>
                  <a:pt x="710792" y="204390"/>
                </a:lnTo>
                <a:lnTo>
                  <a:pt x="705088" y="217919"/>
                </a:lnTo>
                <a:lnTo>
                  <a:pt x="679224" y="285431"/>
                </a:lnTo>
                <a:lnTo>
                  <a:pt x="676970" y="292196"/>
                </a:lnTo>
                <a:lnTo>
                  <a:pt x="657870" y="289940"/>
                </a:lnTo>
                <a:lnTo>
                  <a:pt x="650045" y="288747"/>
                </a:lnTo>
                <a:lnTo>
                  <a:pt x="650045" y="289940"/>
                </a:lnTo>
                <a:lnTo>
                  <a:pt x="656809" y="298959"/>
                </a:lnTo>
                <a:lnTo>
                  <a:pt x="675909" y="298959"/>
                </a:lnTo>
                <a:lnTo>
                  <a:pt x="684928" y="301215"/>
                </a:lnTo>
                <a:lnTo>
                  <a:pt x="683734" y="303469"/>
                </a:lnTo>
                <a:lnTo>
                  <a:pt x="683734" y="312488"/>
                </a:lnTo>
                <a:lnTo>
                  <a:pt x="679224" y="321507"/>
                </a:lnTo>
                <a:lnTo>
                  <a:pt x="669144" y="329333"/>
                </a:lnTo>
                <a:lnTo>
                  <a:pt x="673654" y="340607"/>
                </a:lnTo>
                <a:lnTo>
                  <a:pt x="672593" y="347372"/>
                </a:lnTo>
                <a:lnTo>
                  <a:pt x="673654" y="369920"/>
                </a:lnTo>
                <a:lnTo>
                  <a:pt x="676970" y="375490"/>
                </a:lnTo>
                <a:lnTo>
                  <a:pt x="675909" y="402547"/>
                </a:lnTo>
                <a:lnTo>
                  <a:pt x="684928" y="423902"/>
                </a:lnTo>
                <a:lnTo>
                  <a:pt x="681479" y="428411"/>
                </a:lnTo>
                <a:lnTo>
                  <a:pt x="684928" y="430667"/>
                </a:lnTo>
                <a:lnTo>
                  <a:pt x="682673" y="449765"/>
                </a:lnTo>
                <a:lnTo>
                  <a:pt x="673654" y="456530"/>
                </a:lnTo>
                <a:lnTo>
                  <a:pt x="679224" y="465549"/>
                </a:lnTo>
                <a:lnTo>
                  <a:pt x="681479" y="466743"/>
                </a:lnTo>
                <a:lnTo>
                  <a:pt x="689305" y="473508"/>
                </a:lnTo>
                <a:lnTo>
                  <a:pt x="696069" y="466743"/>
                </a:lnTo>
                <a:lnTo>
                  <a:pt x="716363" y="493800"/>
                </a:lnTo>
                <a:lnTo>
                  <a:pt x="715169" y="494862"/>
                </a:lnTo>
                <a:lnTo>
                  <a:pt x="715169" y="500565"/>
                </a:lnTo>
                <a:lnTo>
                  <a:pt x="720872" y="505075"/>
                </a:lnTo>
                <a:lnTo>
                  <a:pt x="721933" y="505075"/>
                </a:lnTo>
                <a:lnTo>
                  <a:pt x="723127" y="504014"/>
                </a:lnTo>
                <a:lnTo>
                  <a:pt x="781619" y="560251"/>
                </a:lnTo>
                <a:lnTo>
                  <a:pt x="783874" y="564761"/>
                </a:lnTo>
                <a:lnTo>
                  <a:pt x="784935" y="564761"/>
                </a:lnTo>
                <a:lnTo>
                  <a:pt x="787190" y="571525"/>
                </a:lnTo>
                <a:lnTo>
                  <a:pt x="792760" y="576034"/>
                </a:lnTo>
                <a:lnTo>
                  <a:pt x="799525" y="574841"/>
                </a:lnTo>
                <a:lnTo>
                  <a:pt x="802841" y="578157"/>
                </a:lnTo>
                <a:lnTo>
                  <a:pt x="793821" y="588237"/>
                </a:lnTo>
                <a:lnTo>
                  <a:pt x="821940" y="653494"/>
                </a:lnTo>
                <a:lnTo>
                  <a:pt x="802841" y="698456"/>
                </a:lnTo>
                <a:lnTo>
                  <a:pt x="787057" y="713047"/>
                </a:lnTo>
                <a:lnTo>
                  <a:pt x="772467" y="718617"/>
                </a:lnTo>
                <a:lnTo>
                  <a:pt x="766897" y="713047"/>
                </a:lnTo>
                <a:lnTo>
                  <a:pt x="764642" y="716495"/>
                </a:lnTo>
                <a:lnTo>
                  <a:pt x="766897" y="722066"/>
                </a:lnTo>
                <a:lnTo>
                  <a:pt x="745542" y="732146"/>
                </a:lnTo>
                <a:lnTo>
                  <a:pt x="736523" y="738911"/>
                </a:lnTo>
                <a:lnTo>
                  <a:pt x="726443" y="728830"/>
                </a:lnTo>
                <a:lnTo>
                  <a:pt x="716363" y="733339"/>
                </a:lnTo>
                <a:lnTo>
                  <a:pt x="715169" y="731085"/>
                </a:lnTo>
                <a:lnTo>
                  <a:pt x="652167" y="679358"/>
                </a:lnTo>
                <a:lnTo>
                  <a:pt x="648851" y="677102"/>
                </a:lnTo>
                <a:lnTo>
                  <a:pt x="647790" y="673786"/>
                </a:lnTo>
                <a:lnTo>
                  <a:pt x="646729" y="673786"/>
                </a:lnTo>
                <a:lnTo>
                  <a:pt x="647790" y="676042"/>
                </a:lnTo>
                <a:lnTo>
                  <a:pt x="650045" y="679358"/>
                </a:lnTo>
                <a:lnTo>
                  <a:pt x="650045" y="680418"/>
                </a:lnTo>
                <a:cubicBezTo>
                  <a:pt x="645137" y="673654"/>
                  <a:pt x="643148" y="668083"/>
                  <a:pt x="635455" y="663574"/>
                </a:cubicBezTo>
                <a:lnTo>
                  <a:pt x="634394" y="663574"/>
                </a:lnTo>
                <a:lnTo>
                  <a:pt x="633333" y="662380"/>
                </a:lnTo>
                <a:lnTo>
                  <a:pt x="633333" y="660125"/>
                </a:lnTo>
                <a:lnTo>
                  <a:pt x="632272" y="658931"/>
                </a:lnTo>
                <a:lnTo>
                  <a:pt x="631211" y="657870"/>
                </a:lnTo>
                <a:lnTo>
                  <a:pt x="630150" y="657870"/>
                </a:lnTo>
                <a:lnTo>
                  <a:pt x="630150" y="658931"/>
                </a:lnTo>
                <a:lnTo>
                  <a:pt x="629088" y="657870"/>
                </a:lnTo>
                <a:lnTo>
                  <a:pt x="628028" y="657870"/>
                </a:lnTo>
                <a:lnTo>
                  <a:pt x="628028" y="656677"/>
                </a:lnTo>
                <a:lnTo>
                  <a:pt x="626966" y="655615"/>
                </a:lnTo>
                <a:lnTo>
                  <a:pt x="625905" y="655615"/>
                </a:lnTo>
                <a:lnTo>
                  <a:pt x="625905" y="653361"/>
                </a:lnTo>
                <a:lnTo>
                  <a:pt x="622589" y="650045"/>
                </a:lnTo>
                <a:lnTo>
                  <a:pt x="619274" y="648851"/>
                </a:lnTo>
                <a:lnTo>
                  <a:pt x="618212" y="647790"/>
                </a:lnTo>
                <a:lnTo>
                  <a:pt x="572055" y="629751"/>
                </a:lnTo>
                <a:lnTo>
                  <a:pt x="563036" y="636516"/>
                </a:lnTo>
                <a:lnTo>
                  <a:pt x="494331" y="583595"/>
                </a:lnTo>
                <a:lnTo>
                  <a:pt x="454938" y="576830"/>
                </a:lnTo>
                <a:lnTo>
                  <a:pt x="467274" y="592614"/>
                </a:lnTo>
                <a:lnTo>
                  <a:pt x="437961" y="600440"/>
                </a:lnTo>
                <a:lnTo>
                  <a:pt x="436767" y="600440"/>
                </a:lnTo>
                <a:lnTo>
                  <a:pt x="423239" y="595930"/>
                </a:lnTo>
                <a:lnTo>
                  <a:pt x="423239" y="593675"/>
                </a:lnTo>
                <a:lnTo>
                  <a:pt x="424300" y="593675"/>
                </a:lnTo>
                <a:lnTo>
                  <a:pt x="423239" y="591421"/>
                </a:lnTo>
                <a:lnTo>
                  <a:pt x="419790" y="584656"/>
                </a:lnTo>
                <a:lnTo>
                  <a:pt x="415281" y="584656"/>
                </a:lnTo>
                <a:lnTo>
                  <a:pt x="416342" y="582401"/>
                </a:lnTo>
                <a:lnTo>
                  <a:pt x="419657" y="580146"/>
                </a:lnTo>
                <a:lnTo>
                  <a:pt x="419657" y="575637"/>
                </a:lnTo>
                <a:lnTo>
                  <a:pt x="420851" y="575637"/>
                </a:lnTo>
                <a:lnTo>
                  <a:pt x="419657" y="572188"/>
                </a:lnTo>
                <a:lnTo>
                  <a:pt x="417403" y="571127"/>
                </a:lnTo>
                <a:lnTo>
                  <a:pt x="417403" y="568872"/>
                </a:lnTo>
                <a:lnTo>
                  <a:pt x="397110" y="565557"/>
                </a:lnTo>
                <a:lnTo>
                  <a:pt x="392600" y="563302"/>
                </a:lnTo>
                <a:lnTo>
                  <a:pt x="336363" y="544202"/>
                </a:lnTo>
                <a:lnTo>
                  <a:pt x="319518" y="537438"/>
                </a:lnTo>
                <a:lnTo>
                  <a:pt x="238478" y="526163"/>
                </a:lnTo>
                <a:lnTo>
                  <a:pt x="237417" y="526163"/>
                </a:lnTo>
                <a:lnTo>
                  <a:pt x="230652" y="535183"/>
                </a:lnTo>
                <a:lnTo>
                  <a:pt x="225082" y="530673"/>
                </a:lnTo>
                <a:lnTo>
                  <a:pt x="225082" y="531867"/>
                </a:lnTo>
                <a:lnTo>
                  <a:pt x="164335" y="524042"/>
                </a:lnTo>
                <a:lnTo>
                  <a:pt x="75469" y="472314"/>
                </a:lnTo>
                <a:lnTo>
                  <a:pt x="74276" y="470059"/>
                </a:lnTo>
                <a:lnTo>
                  <a:pt x="19099" y="441940"/>
                </a:lnTo>
                <a:lnTo>
                  <a:pt x="13529" y="216858"/>
                </a:lnTo>
                <a:lnTo>
                  <a:pt x="13529" y="214604"/>
                </a:lnTo>
                <a:lnTo>
                  <a:pt x="11274" y="144837"/>
                </a:lnTo>
                <a:lnTo>
                  <a:pt x="11274" y="140328"/>
                </a:lnTo>
                <a:lnTo>
                  <a:pt x="0" y="125738"/>
                </a:lnTo>
                <a:lnTo>
                  <a:pt x="23609" y="107700"/>
                </a:lnTo>
                <a:lnTo>
                  <a:pt x="40454" y="87407"/>
                </a:lnTo>
                <a:lnTo>
                  <a:pt x="56237" y="86213"/>
                </a:lnTo>
                <a:lnTo>
                  <a:pt x="55044" y="89529"/>
                </a:lnTo>
                <a:lnTo>
                  <a:pt x="59553" y="92977"/>
                </a:lnTo>
                <a:lnTo>
                  <a:pt x="69633" y="87407"/>
                </a:lnTo>
                <a:lnTo>
                  <a:pt x="71888" y="87407"/>
                </a:lnTo>
                <a:lnTo>
                  <a:pt x="71888" y="88467"/>
                </a:lnTo>
                <a:lnTo>
                  <a:pt x="78653" y="89529"/>
                </a:lnTo>
                <a:lnTo>
                  <a:pt x="79846" y="91783"/>
                </a:lnTo>
                <a:lnTo>
                  <a:pt x="82101" y="94039"/>
                </a:lnTo>
                <a:lnTo>
                  <a:pt x="86611" y="94039"/>
                </a:lnTo>
                <a:lnTo>
                  <a:pt x="87804" y="90723"/>
                </a:lnTo>
                <a:lnTo>
                  <a:pt x="87804" y="88467"/>
                </a:lnTo>
                <a:lnTo>
                  <a:pt x="90059" y="87407"/>
                </a:lnTo>
                <a:lnTo>
                  <a:pt x="90059" y="79581"/>
                </a:lnTo>
                <a:lnTo>
                  <a:pt x="91120" y="78387"/>
                </a:lnTo>
                <a:lnTo>
                  <a:pt x="97885" y="79581"/>
                </a:lnTo>
                <a:lnTo>
                  <a:pt x="109159" y="78387"/>
                </a:lnTo>
                <a:lnTo>
                  <a:pt x="106904" y="64859"/>
                </a:lnTo>
                <a:lnTo>
                  <a:pt x="119239" y="57033"/>
                </a:lnTo>
                <a:lnTo>
                  <a:pt x="133829" y="101996"/>
                </a:lnTo>
                <a:lnTo>
                  <a:pt x="154122" y="108761"/>
                </a:lnTo>
                <a:lnTo>
                  <a:pt x="182241" y="117780"/>
                </a:lnTo>
                <a:lnTo>
                  <a:pt x="271106" y="80642"/>
                </a:lnTo>
              </a:path>
            </a:pathLst>
          </a:custGeom>
          <a:solidFill>
            <a:schemeClr val="bg1">
              <a:lumMod val="85000"/>
            </a:schemeClr>
          </a:solidFill>
          <a:ln w="13251" cap="flat">
            <a:noFill/>
            <a:prstDash val="solid"/>
            <a:miter/>
          </a:ln>
        </p:spPr>
        <p:txBody>
          <a:bodyPr rtlCol="0" anchor="ctr"/>
          <a:lstStyle/>
          <a:p>
            <a:endParaRPr lang="en-FI" sz="816"/>
          </a:p>
        </p:txBody>
      </p:sp>
      <p:sp>
        <p:nvSpPr>
          <p:cNvPr id="1514" name="Freeform: Shape 1513">
            <a:extLst>
              <a:ext uri="{FF2B5EF4-FFF2-40B4-BE49-F238E27FC236}">
                <a16:creationId xmlns:a16="http://schemas.microsoft.com/office/drawing/2014/main" id="{8EBD9891-4FC1-4E17-6D02-9545CDB4D044}"/>
              </a:ext>
            </a:extLst>
          </p:cNvPr>
          <p:cNvSpPr/>
          <p:nvPr/>
        </p:nvSpPr>
        <p:spPr>
          <a:xfrm>
            <a:off x="4524391" y="3525096"/>
            <a:ext cx="307669" cy="368673"/>
          </a:xfrm>
          <a:custGeom>
            <a:avLst/>
            <a:gdLst>
              <a:gd name="connsiteX0" fmla="*/ 525633 w 678296"/>
              <a:gd name="connsiteY0" fmla="*/ 530 h 812787"/>
              <a:gd name="connsiteX1" fmla="*/ 507595 w 678296"/>
              <a:gd name="connsiteY1" fmla="*/ 29843 h 812787"/>
              <a:gd name="connsiteX2" fmla="*/ 536907 w 678296"/>
              <a:gd name="connsiteY2" fmla="*/ 61277 h 812787"/>
              <a:gd name="connsiteX3" fmla="*/ 530143 w 678296"/>
              <a:gd name="connsiteY3" fmla="*/ 61277 h 812787"/>
              <a:gd name="connsiteX4" fmla="*/ 530143 w 678296"/>
              <a:gd name="connsiteY4" fmla="*/ 62339 h 812787"/>
              <a:gd name="connsiteX5" fmla="*/ 529082 w 678296"/>
              <a:gd name="connsiteY5" fmla="*/ 60083 h 812787"/>
              <a:gd name="connsiteX6" fmla="*/ 529082 w 678296"/>
              <a:gd name="connsiteY6" fmla="*/ 56635 h 812787"/>
              <a:gd name="connsiteX7" fmla="*/ 527888 w 678296"/>
              <a:gd name="connsiteY7" fmla="*/ 56635 h 812787"/>
              <a:gd name="connsiteX8" fmla="*/ 526827 w 678296"/>
              <a:gd name="connsiteY8" fmla="*/ 60083 h 812787"/>
              <a:gd name="connsiteX9" fmla="*/ 530143 w 678296"/>
              <a:gd name="connsiteY9" fmla="*/ 63399 h 812787"/>
              <a:gd name="connsiteX10" fmla="*/ 532398 w 678296"/>
              <a:gd name="connsiteY10" fmla="*/ 63399 h 812787"/>
              <a:gd name="connsiteX11" fmla="*/ 537968 w 678296"/>
              <a:gd name="connsiteY11" fmla="*/ 62206 h 812787"/>
              <a:gd name="connsiteX12" fmla="*/ 556007 w 678296"/>
              <a:gd name="connsiteY12" fmla="*/ 82499 h 812787"/>
              <a:gd name="connsiteX13" fmla="*/ 605479 w 678296"/>
              <a:gd name="connsiteY13" fmla="*/ 168049 h 812787"/>
              <a:gd name="connsiteX14" fmla="*/ 605479 w 678296"/>
              <a:gd name="connsiteY14" fmla="*/ 169110 h 812787"/>
              <a:gd name="connsiteX15" fmla="*/ 599909 w 678296"/>
              <a:gd name="connsiteY15" fmla="*/ 174813 h 812787"/>
              <a:gd name="connsiteX16" fmla="*/ 576300 w 678296"/>
              <a:gd name="connsiteY16" fmla="*/ 169110 h 812787"/>
              <a:gd name="connsiteX17" fmla="*/ 574045 w 678296"/>
              <a:gd name="connsiteY17" fmla="*/ 172558 h 812787"/>
              <a:gd name="connsiteX18" fmla="*/ 574045 w 678296"/>
              <a:gd name="connsiteY18" fmla="*/ 174813 h 812787"/>
              <a:gd name="connsiteX19" fmla="*/ 575106 w 678296"/>
              <a:gd name="connsiteY19" fmla="*/ 174813 h 812787"/>
              <a:gd name="connsiteX20" fmla="*/ 575106 w 678296"/>
              <a:gd name="connsiteY20" fmla="*/ 179323 h 812787"/>
              <a:gd name="connsiteX21" fmla="*/ 576167 w 678296"/>
              <a:gd name="connsiteY21" fmla="*/ 180516 h 812787"/>
              <a:gd name="connsiteX22" fmla="*/ 573912 w 678296"/>
              <a:gd name="connsiteY22" fmla="*/ 183832 h 812787"/>
              <a:gd name="connsiteX23" fmla="*/ 574973 w 678296"/>
              <a:gd name="connsiteY23" fmla="*/ 186087 h 812787"/>
              <a:gd name="connsiteX24" fmla="*/ 577228 w 678296"/>
              <a:gd name="connsiteY24" fmla="*/ 187148 h 812787"/>
              <a:gd name="connsiteX25" fmla="*/ 576167 w 678296"/>
              <a:gd name="connsiteY25" fmla="*/ 190597 h 812787"/>
              <a:gd name="connsiteX26" fmla="*/ 577228 w 678296"/>
              <a:gd name="connsiteY26" fmla="*/ 191658 h 812787"/>
              <a:gd name="connsiteX27" fmla="*/ 576167 w 678296"/>
              <a:gd name="connsiteY27" fmla="*/ 192718 h 812787"/>
              <a:gd name="connsiteX28" fmla="*/ 576167 w 678296"/>
              <a:gd name="connsiteY28" fmla="*/ 193913 h 812787"/>
              <a:gd name="connsiteX29" fmla="*/ 578422 w 678296"/>
              <a:gd name="connsiteY29" fmla="*/ 193913 h 812787"/>
              <a:gd name="connsiteX30" fmla="*/ 578422 w 678296"/>
              <a:gd name="connsiteY30" fmla="*/ 183832 h 812787"/>
              <a:gd name="connsiteX31" fmla="*/ 585186 w 678296"/>
              <a:gd name="connsiteY31" fmla="*/ 176007 h 812787"/>
              <a:gd name="connsiteX32" fmla="*/ 594206 w 678296"/>
              <a:gd name="connsiteY32" fmla="*/ 181578 h 812787"/>
              <a:gd name="connsiteX33" fmla="*/ 581870 w 678296"/>
              <a:gd name="connsiteY33" fmla="*/ 192851 h 812787"/>
              <a:gd name="connsiteX34" fmla="*/ 581870 w 678296"/>
              <a:gd name="connsiteY34" fmla="*/ 194045 h 812787"/>
              <a:gd name="connsiteX35" fmla="*/ 582932 w 678296"/>
              <a:gd name="connsiteY35" fmla="*/ 195107 h 812787"/>
              <a:gd name="connsiteX36" fmla="*/ 582932 w 678296"/>
              <a:gd name="connsiteY36" fmla="*/ 196300 h 812787"/>
              <a:gd name="connsiteX37" fmla="*/ 583993 w 678296"/>
              <a:gd name="connsiteY37" fmla="*/ 196300 h 812787"/>
              <a:gd name="connsiteX38" fmla="*/ 583993 w 678296"/>
              <a:gd name="connsiteY38" fmla="*/ 198554 h 812787"/>
              <a:gd name="connsiteX39" fmla="*/ 586248 w 678296"/>
              <a:gd name="connsiteY39" fmla="*/ 198554 h 812787"/>
              <a:gd name="connsiteX40" fmla="*/ 587308 w 678296"/>
              <a:gd name="connsiteY40" fmla="*/ 199616 h 812787"/>
              <a:gd name="connsiteX41" fmla="*/ 588370 w 678296"/>
              <a:gd name="connsiteY41" fmla="*/ 199616 h 812787"/>
              <a:gd name="connsiteX42" fmla="*/ 588370 w 678296"/>
              <a:gd name="connsiteY42" fmla="*/ 200810 h 812787"/>
              <a:gd name="connsiteX43" fmla="*/ 587308 w 678296"/>
              <a:gd name="connsiteY43" fmla="*/ 201870 h 812787"/>
              <a:gd name="connsiteX44" fmla="*/ 587308 w 678296"/>
              <a:gd name="connsiteY44" fmla="*/ 204126 h 812787"/>
              <a:gd name="connsiteX45" fmla="*/ 598582 w 678296"/>
              <a:gd name="connsiteY45" fmla="*/ 248028 h 812787"/>
              <a:gd name="connsiteX46" fmla="*/ 598582 w 678296"/>
              <a:gd name="connsiteY46" fmla="*/ 270576 h 812787"/>
              <a:gd name="connsiteX47" fmla="*/ 599643 w 678296"/>
              <a:gd name="connsiteY47" fmla="*/ 280656 h 812787"/>
              <a:gd name="connsiteX48" fmla="*/ 598582 w 678296"/>
              <a:gd name="connsiteY48" fmla="*/ 280656 h 812787"/>
              <a:gd name="connsiteX49" fmla="*/ 596328 w 678296"/>
              <a:gd name="connsiteY49" fmla="*/ 287420 h 812787"/>
              <a:gd name="connsiteX50" fmla="*/ 594073 w 678296"/>
              <a:gd name="connsiteY50" fmla="*/ 287420 h 812787"/>
              <a:gd name="connsiteX51" fmla="*/ 594073 w 678296"/>
              <a:gd name="connsiteY51" fmla="*/ 298695 h 812787"/>
              <a:gd name="connsiteX52" fmla="*/ 596328 w 678296"/>
              <a:gd name="connsiteY52" fmla="*/ 300949 h 812787"/>
              <a:gd name="connsiteX53" fmla="*/ 600837 w 678296"/>
              <a:gd name="connsiteY53" fmla="*/ 298695 h 812787"/>
              <a:gd name="connsiteX54" fmla="*/ 606408 w 678296"/>
              <a:gd name="connsiteY54" fmla="*/ 298695 h 812787"/>
              <a:gd name="connsiteX55" fmla="*/ 606408 w 678296"/>
              <a:gd name="connsiteY55" fmla="*/ 299755 h 812787"/>
              <a:gd name="connsiteX56" fmla="*/ 608663 w 678296"/>
              <a:gd name="connsiteY56" fmla="*/ 299755 h 812787"/>
              <a:gd name="connsiteX57" fmla="*/ 608663 w 678296"/>
              <a:gd name="connsiteY57" fmla="*/ 300949 h 812787"/>
              <a:gd name="connsiteX58" fmla="*/ 609857 w 678296"/>
              <a:gd name="connsiteY58" fmla="*/ 300949 h 812787"/>
              <a:gd name="connsiteX59" fmla="*/ 610917 w 678296"/>
              <a:gd name="connsiteY59" fmla="*/ 299755 h 812787"/>
              <a:gd name="connsiteX60" fmla="*/ 611979 w 678296"/>
              <a:gd name="connsiteY60" fmla="*/ 299755 h 812787"/>
              <a:gd name="connsiteX61" fmla="*/ 611979 w 678296"/>
              <a:gd name="connsiteY61" fmla="*/ 300949 h 812787"/>
              <a:gd name="connsiteX62" fmla="*/ 610917 w 678296"/>
              <a:gd name="connsiteY62" fmla="*/ 302011 h 812787"/>
              <a:gd name="connsiteX63" fmla="*/ 610917 w 678296"/>
              <a:gd name="connsiteY63" fmla="*/ 303204 h 812787"/>
              <a:gd name="connsiteX64" fmla="*/ 611979 w 678296"/>
              <a:gd name="connsiteY64" fmla="*/ 304265 h 812787"/>
              <a:gd name="connsiteX65" fmla="*/ 615295 w 678296"/>
              <a:gd name="connsiteY65" fmla="*/ 304265 h 812787"/>
              <a:gd name="connsiteX66" fmla="*/ 615295 w 678296"/>
              <a:gd name="connsiteY66" fmla="*/ 306520 h 812787"/>
              <a:gd name="connsiteX67" fmla="*/ 618611 w 678296"/>
              <a:gd name="connsiteY67" fmla="*/ 306520 h 812787"/>
              <a:gd name="connsiteX68" fmla="*/ 624181 w 678296"/>
              <a:gd name="connsiteY68" fmla="*/ 312090 h 812787"/>
              <a:gd name="connsiteX69" fmla="*/ 626436 w 678296"/>
              <a:gd name="connsiteY69" fmla="*/ 313284 h 812787"/>
              <a:gd name="connsiteX70" fmla="*/ 660125 w 678296"/>
              <a:gd name="connsiteY70" fmla="*/ 327874 h 812787"/>
              <a:gd name="connsiteX71" fmla="*/ 660125 w 678296"/>
              <a:gd name="connsiteY71" fmla="*/ 329068 h 812787"/>
              <a:gd name="connsiteX72" fmla="*/ 652300 w 678296"/>
              <a:gd name="connsiteY72" fmla="*/ 333578 h 812787"/>
              <a:gd name="connsiteX73" fmla="*/ 648984 w 678296"/>
              <a:gd name="connsiteY73" fmla="*/ 339281 h 812787"/>
              <a:gd name="connsiteX74" fmla="*/ 673787 w 678296"/>
              <a:gd name="connsiteY74" fmla="*/ 358380 h 812787"/>
              <a:gd name="connsiteX75" fmla="*/ 669277 w 678296"/>
              <a:gd name="connsiteY75" fmla="*/ 365144 h 812787"/>
              <a:gd name="connsiteX76" fmla="*/ 667022 w 678296"/>
              <a:gd name="connsiteY76" fmla="*/ 366205 h 812787"/>
              <a:gd name="connsiteX77" fmla="*/ 667022 w 678296"/>
              <a:gd name="connsiteY77" fmla="*/ 367400 h 812787"/>
              <a:gd name="connsiteX78" fmla="*/ 678296 w 678296"/>
              <a:gd name="connsiteY78" fmla="*/ 374164 h 812787"/>
              <a:gd name="connsiteX79" fmla="*/ 648984 w 678296"/>
              <a:gd name="connsiteY79" fmla="*/ 405730 h 812787"/>
              <a:gd name="connsiteX80" fmla="*/ 617549 w 678296"/>
              <a:gd name="connsiteY80" fmla="*/ 474303 h 812787"/>
              <a:gd name="connsiteX81" fmla="*/ 602959 w 678296"/>
              <a:gd name="connsiteY81" fmla="*/ 491148 h 812787"/>
              <a:gd name="connsiteX82" fmla="*/ 587176 w 678296"/>
              <a:gd name="connsiteY82" fmla="*/ 498973 h 812787"/>
              <a:gd name="connsiteX83" fmla="*/ 582666 w 678296"/>
              <a:gd name="connsiteY83" fmla="*/ 497912 h 812787"/>
              <a:gd name="connsiteX84" fmla="*/ 575902 w 678296"/>
              <a:gd name="connsiteY84" fmla="*/ 493403 h 812787"/>
              <a:gd name="connsiteX85" fmla="*/ 572586 w 678296"/>
              <a:gd name="connsiteY85" fmla="*/ 497912 h 812787"/>
              <a:gd name="connsiteX86" fmla="*/ 578157 w 678296"/>
              <a:gd name="connsiteY86" fmla="*/ 503483 h 812787"/>
              <a:gd name="connsiteX87" fmla="*/ 565822 w 678296"/>
              <a:gd name="connsiteY87" fmla="*/ 510247 h 812787"/>
              <a:gd name="connsiteX88" fmla="*/ 561312 w 678296"/>
              <a:gd name="connsiteY88" fmla="*/ 513563 h 812787"/>
              <a:gd name="connsiteX89" fmla="*/ 548977 w 678296"/>
              <a:gd name="connsiteY89" fmla="*/ 539427 h 812787"/>
              <a:gd name="connsiteX90" fmla="*/ 545661 w 678296"/>
              <a:gd name="connsiteY90" fmla="*/ 560781 h 812787"/>
              <a:gd name="connsiteX91" fmla="*/ 554680 w 678296"/>
              <a:gd name="connsiteY91" fmla="*/ 570861 h 812787"/>
              <a:gd name="connsiteX92" fmla="*/ 557996 w 678296"/>
              <a:gd name="connsiteY92" fmla="*/ 579881 h 812787"/>
              <a:gd name="connsiteX93" fmla="*/ 560251 w 678296"/>
              <a:gd name="connsiteY93" fmla="*/ 580942 h 812787"/>
              <a:gd name="connsiteX94" fmla="*/ 561312 w 678296"/>
              <a:gd name="connsiteY94" fmla="*/ 577626 h 812787"/>
              <a:gd name="connsiteX95" fmla="*/ 568077 w 678296"/>
              <a:gd name="connsiteY95" fmla="*/ 587706 h 812787"/>
              <a:gd name="connsiteX96" fmla="*/ 571392 w 678296"/>
              <a:gd name="connsiteY96" fmla="*/ 585452 h 812787"/>
              <a:gd name="connsiteX97" fmla="*/ 574708 w 678296"/>
              <a:gd name="connsiteY97" fmla="*/ 589961 h 812787"/>
              <a:gd name="connsiteX98" fmla="*/ 571392 w 678296"/>
              <a:gd name="connsiteY98" fmla="*/ 593277 h 812787"/>
              <a:gd name="connsiteX99" fmla="*/ 588237 w 678296"/>
              <a:gd name="connsiteY99" fmla="*/ 620335 h 812787"/>
              <a:gd name="connsiteX100" fmla="*/ 590492 w 678296"/>
              <a:gd name="connsiteY100" fmla="*/ 620335 h 812787"/>
              <a:gd name="connsiteX101" fmla="*/ 591553 w 678296"/>
              <a:gd name="connsiteY101" fmla="*/ 631609 h 812787"/>
              <a:gd name="connsiteX102" fmla="*/ 588237 w 678296"/>
              <a:gd name="connsiteY102" fmla="*/ 646198 h 812787"/>
              <a:gd name="connsiteX103" fmla="*/ 553354 w 678296"/>
              <a:gd name="connsiteY103" fmla="*/ 690100 h 812787"/>
              <a:gd name="connsiteX104" fmla="*/ 551099 w 678296"/>
              <a:gd name="connsiteY104" fmla="*/ 746338 h 812787"/>
              <a:gd name="connsiteX105" fmla="*/ 462234 w 678296"/>
              <a:gd name="connsiteY105" fmla="*/ 783476 h 812787"/>
              <a:gd name="connsiteX106" fmla="*/ 434115 w 678296"/>
              <a:gd name="connsiteY106" fmla="*/ 774457 h 812787"/>
              <a:gd name="connsiteX107" fmla="*/ 413822 w 678296"/>
              <a:gd name="connsiteY107" fmla="*/ 767692 h 812787"/>
              <a:gd name="connsiteX108" fmla="*/ 399232 w 678296"/>
              <a:gd name="connsiteY108" fmla="*/ 722729 h 812787"/>
              <a:gd name="connsiteX109" fmla="*/ 386897 w 678296"/>
              <a:gd name="connsiteY109" fmla="*/ 730555 h 812787"/>
              <a:gd name="connsiteX110" fmla="*/ 389151 w 678296"/>
              <a:gd name="connsiteY110" fmla="*/ 744083 h 812787"/>
              <a:gd name="connsiteX111" fmla="*/ 377877 w 678296"/>
              <a:gd name="connsiteY111" fmla="*/ 745277 h 812787"/>
              <a:gd name="connsiteX112" fmla="*/ 371113 w 678296"/>
              <a:gd name="connsiteY112" fmla="*/ 744083 h 812787"/>
              <a:gd name="connsiteX113" fmla="*/ 370052 w 678296"/>
              <a:gd name="connsiteY113" fmla="*/ 745277 h 812787"/>
              <a:gd name="connsiteX114" fmla="*/ 370052 w 678296"/>
              <a:gd name="connsiteY114" fmla="*/ 753102 h 812787"/>
              <a:gd name="connsiteX115" fmla="*/ 367797 w 678296"/>
              <a:gd name="connsiteY115" fmla="*/ 754163 h 812787"/>
              <a:gd name="connsiteX116" fmla="*/ 367797 w 678296"/>
              <a:gd name="connsiteY116" fmla="*/ 756418 h 812787"/>
              <a:gd name="connsiteX117" fmla="*/ 366604 w 678296"/>
              <a:gd name="connsiteY117" fmla="*/ 759734 h 812787"/>
              <a:gd name="connsiteX118" fmla="*/ 362094 w 678296"/>
              <a:gd name="connsiteY118" fmla="*/ 759734 h 812787"/>
              <a:gd name="connsiteX119" fmla="*/ 359839 w 678296"/>
              <a:gd name="connsiteY119" fmla="*/ 757479 h 812787"/>
              <a:gd name="connsiteX120" fmla="*/ 358646 w 678296"/>
              <a:gd name="connsiteY120" fmla="*/ 755225 h 812787"/>
              <a:gd name="connsiteX121" fmla="*/ 351881 w 678296"/>
              <a:gd name="connsiteY121" fmla="*/ 754163 h 812787"/>
              <a:gd name="connsiteX122" fmla="*/ 351881 w 678296"/>
              <a:gd name="connsiteY122" fmla="*/ 753102 h 812787"/>
              <a:gd name="connsiteX123" fmla="*/ 349626 w 678296"/>
              <a:gd name="connsiteY123" fmla="*/ 753102 h 812787"/>
              <a:gd name="connsiteX124" fmla="*/ 339546 w 678296"/>
              <a:gd name="connsiteY124" fmla="*/ 758673 h 812787"/>
              <a:gd name="connsiteX125" fmla="*/ 335037 w 678296"/>
              <a:gd name="connsiteY125" fmla="*/ 755225 h 812787"/>
              <a:gd name="connsiteX126" fmla="*/ 336230 w 678296"/>
              <a:gd name="connsiteY126" fmla="*/ 751909 h 812787"/>
              <a:gd name="connsiteX127" fmla="*/ 320447 w 678296"/>
              <a:gd name="connsiteY127" fmla="*/ 753102 h 812787"/>
              <a:gd name="connsiteX128" fmla="*/ 303602 w 678296"/>
              <a:gd name="connsiteY128" fmla="*/ 773396 h 812787"/>
              <a:gd name="connsiteX129" fmla="*/ 279993 w 678296"/>
              <a:gd name="connsiteY129" fmla="*/ 791434 h 812787"/>
              <a:gd name="connsiteX130" fmla="*/ 291267 w 678296"/>
              <a:gd name="connsiteY130" fmla="*/ 806024 h 812787"/>
              <a:gd name="connsiteX131" fmla="*/ 291267 w 678296"/>
              <a:gd name="connsiteY131" fmla="*/ 810533 h 812787"/>
              <a:gd name="connsiteX132" fmla="*/ 285696 w 678296"/>
              <a:gd name="connsiteY132" fmla="*/ 810533 h 812787"/>
              <a:gd name="connsiteX133" fmla="*/ 285696 w 678296"/>
              <a:gd name="connsiteY133" fmla="*/ 812788 h 812787"/>
              <a:gd name="connsiteX134" fmla="*/ 282248 w 678296"/>
              <a:gd name="connsiteY134" fmla="*/ 811595 h 812787"/>
              <a:gd name="connsiteX135" fmla="*/ 282248 w 678296"/>
              <a:gd name="connsiteY135" fmla="*/ 810533 h 812787"/>
              <a:gd name="connsiteX136" fmla="*/ 279993 w 678296"/>
              <a:gd name="connsiteY136" fmla="*/ 810533 h 812787"/>
              <a:gd name="connsiteX137" fmla="*/ 279993 w 678296"/>
              <a:gd name="connsiteY137" fmla="*/ 811595 h 812787"/>
              <a:gd name="connsiteX138" fmla="*/ 252935 w 678296"/>
              <a:gd name="connsiteY138" fmla="*/ 809340 h 812787"/>
              <a:gd name="connsiteX139" fmla="*/ 250680 w 678296"/>
              <a:gd name="connsiteY139" fmla="*/ 804830 h 812787"/>
              <a:gd name="connsiteX140" fmla="*/ 249619 w 678296"/>
              <a:gd name="connsiteY140" fmla="*/ 803636 h 812787"/>
              <a:gd name="connsiteX141" fmla="*/ 247364 w 678296"/>
              <a:gd name="connsiteY141" fmla="*/ 802575 h 812787"/>
              <a:gd name="connsiteX142" fmla="*/ 248558 w 678296"/>
              <a:gd name="connsiteY142" fmla="*/ 800320 h 812787"/>
              <a:gd name="connsiteX143" fmla="*/ 242855 w 678296"/>
              <a:gd name="connsiteY143" fmla="*/ 795811 h 812787"/>
              <a:gd name="connsiteX144" fmla="*/ 240600 w 678296"/>
              <a:gd name="connsiteY144" fmla="*/ 794750 h 812787"/>
              <a:gd name="connsiteX145" fmla="*/ 240600 w 678296"/>
              <a:gd name="connsiteY145" fmla="*/ 741828 h 812787"/>
              <a:gd name="connsiteX146" fmla="*/ 238345 w 678296"/>
              <a:gd name="connsiteY146" fmla="*/ 738512 h 812787"/>
              <a:gd name="connsiteX147" fmla="*/ 177599 w 678296"/>
              <a:gd name="connsiteY147" fmla="*/ 734003 h 812787"/>
              <a:gd name="connsiteX148" fmla="*/ 169773 w 678296"/>
              <a:gd name="connsiteY148" fmla="*/ 737318 h 812787"/>
              <a:gd name="connsiteX149" fmla="*/ 167518 w 678296"/>
              <a:gd name="connsiteY149" fmla="*/ 736258 h 812787"/>
              <a:gd name="connsiteX150" fmla="*/ 165263 w 678296"/>
              <a:gd name="connsiteY150" fmla="*/ 731748 h 812787"/>
              <a:gd name="connsiteX151" fmla="*/ 163009 w 678296"/>
              <a:gd name="connsiteY151" fmla="*/ 730687 h 812787"/>
              <a:gd name="connsiteX152" fmla="*/ 161815 w 678296"/>
              <a:gd name="connsiteY152" fmla="*/ 731748 h 812787"/>
              <a:gd name="connsiteX153" fmla="*/ 163009 w 678296"/>
              <a:gd name="connsiteY153" fmla="*/ 732942 h 812787"/>
              <a:gd name="connsiteX154" fmla="*/ 155183 w 678296"/>
              <a:gd name="connsiteY154" fmla="*/ 731748 h 812787"/>
              <a:gd name="connsiteX155" fmla="*/ 140593 w 678296"/>
              <a:gd name="connsiteY155" fmla="*/ 717158 h 812787"/>
              <a:gd name="connsiteX156" fmla="*/ 138338 w 678296"/>
              <a:gd name="connsiteY156" fmla="*/ 719413 h 812787"/>
              <a:gd name="connsiteX157" fmla="*/ 132768 w 678296"/>
              <a:gd name="connsiteY157" fmla="*/ 714904 h 812787"/>
              <a:gd name="connsiteX158" fmla="*/ 133829 w 678296"/>
              <a:gd name="connsiteY158" fmla="*/ 710394 h 812787"/>
              <a:gd name="connsiteX159" fmla="*/ 127065 w 678296"/>
              <a:gd name="connsiteY159" fmla="*/ 702568 h 812787"/>
              <a:gd name="connsiteX160" fmla="*/ 111281 w 678296"/>
              <a:gd name="connsiteY160" fmla="*/ 686784 h 812787"/>
              <a:gd name="connsiteX161" fmla="*/ 110087 w 678296"/>
              <a:gd name="connsiteY161" fmla="*/ 687846 h 812787"/>
              <a:gd name="connsiteX162" fmla="*/ 104517 w 678296"/>
              <a:gd name="connsiteY162" fmla="*/ 685591 h 812787"/>
              <a:gd name="connsiteX163" fmla="*/ 104517 w 678296"/>
              <a:gd name="connsiteY163" fmla="*/ 678827 h 812787"/>
              <a:gd name="connsiteX164" fmla="*/ 107965 w 678296"/>
              <a:gd name="connsiteY164" fmla="*/ 672062 h 812787"/>
              <a:gd name="connsiteX165" fmla="*/ 104517 w 678296"/>
              <a:gd name="connsiteY165" fmla="*/ 667553 h 812787"/>
              <a:gd name="connsiteX166" fmla="*/ 107965 w 678296"/>
              <a:gd name="connsiteY166" fmla="*/ 660788 h 812787"/>
              <a:gd name="connsiteX167" fmla="*/ 115791 w 678296"/>
              <a:gd name="connsiteY167" fmla="*/ 654024 h 812787"/>
              <a:gd name="connsiteX168" fmla="*/ 102262 w 678296"/>
              <a:gd name="connsiteY168" fmla="*/ 642750 h 812787"/>
              <a:gd name="connsiteX169" fmla="*/ 103456 w 678296"/>
              <a:gd name="connsiteY169" fmla="*/ 639434 h 812787"/>
              <a:gd name="connsiteX170" fmla="*/ 114729 w 678296"/>
              <a:gd name="connsiteY170" fmla="*/ 647259 h 812787"/>
              <a:gd name="connsiteX171" fmla="*/ 107965 w 678296"/>
              <a:gd name="connsiteY171" fmla="*/ 633730 h 812787"/>
              <a:gd name="connsiteX172" fmla="*/ 115791 w 678296"/>
              <a:gd name="connsiteY172" fmla="*/ 634792 h 812787"/>
              <a:gd name="connsiteX173" fmla="*/ 119107 w 678296"/>
              <a:gd name="connsiteY173" fmla="*/ 630283 h 812787"/>
              <a:gd name="connsiteX174" fmla="*/ 114597 w 678296"/>
              <a:gd name="connsiteY174" fmla="*/ 626834 h 812787"/>
              <a:gd name="connsiteX175" fmla="*/ 115791 w 678296"/>
              <a:gd name="connsiteY175" fmla="*/ 625773 h 812787"/>
              <a:gd name="connsiteX176" fmla="*/ 115791 w 678296"/>
              <a:gd name="connsiteY176" fmla="*/ 623518 h 812787"/>
              <a:gd name="connsiteX177" fmla="*/ 118045 w 678296"/>
              <a:gd name="connsiteY177" fmla="*/ 622457 h 812787"/>
              <a:gd name="connsiteX178" fmla="*/ 118045 w 678296"/>
              <a:gd name="connsiteY178" fmla="*/ 619008 h 812787"/>
              <a:gd name="connsiteX179" fmla="*/ 111281 w 678296"/>
              <a:gd name="connsiteY179" fmla="*/ 616753 h 812787"/>
              <a:gd name="connsiteX180" fmla="*/ 106772 w 678296"/>
              <a:gd name="connsiteY180" fmla="*/ 621263 h 812787"/>
              <a:gd name="connsiteX181" fmla="*/ 103456 w 678296"/>
              <a:gd name="connsiteY181" fmla="*/ 616753 h 812787"/>
              <a:gd name="connsiteX182" fmla="*/ 98946 w 678296"/>
              <a:gd name="connsiteY182" fmla="*/ 612244 h 812787"/>
              <a:gd name="connsiteX183" fmla="*/ 82101 w 678296"/>
              <a:gd name="connsiteY183" fmla="*/ 578422 h 812787"/>
              <a:gd name="connsiteX184" fmla="*/ 68573 w 678296"/>
              <a:gd name="connsiteY184" fmla="*/ 566087 h 812787"/>
              <a:gd name="connsiteX185" fmla="*/ 68573 w 678296"/>
              <a:gd name="connsiteY185" fmla="*/ 564893 h 812787"/>
              <a:gd name="connsiteX186" fmla="*/ 66318 w 678296"/>
              <a:gd name="connsiteY186" fmla="*/ 561577 h 812787"/>
              <a:gd name="connsiteX187" fmla="*/ 68573 w 678296"/>
              <a:gd name="connsiteY187" fmla="*/ 560384 h 812787"/>
              <a:gd name="connsiteX188" fmla="*/ 65257 w 678296"/>
              <a:gd name="connsiteY188" fmla="*/ 553619 h 812787"/>
              <a:gd name="connsiteX189" fmla="*/ 60747 w 678296"/>
              <a:gd name="connsiteY189" fmla="*/ 554680 h 812787"/>
              <a:gd name="connsiteX190" fmla="*/ 58492 w 678296"/>
              <a:gd name="connsiteY190" fmla="*/ 553619 h 812787"/>
              <a:gd name="connsiteX191" fmla="*/ 57431 w 678296"/>
              <a:gd name="connsiteY191" fmla="*/ 555874 h 812787"/>
              <a:gd name="connsiteX192" fmla="*/ 0 w 678296"/>
              <a:gd name="connsiteY192" fmla="*/ 504146 h 812787"/>
              <a:gd name="connsiteX193" fmla="*/ 6765 w 678296"/>
              <a:gd name="connsiteY193" fmla="*/ 497382 h 812787"/>
              <a:gd name="connsiteX194" fmla="*/ 21354 w 678296"/>
              <a:gd name="connsiteY194" fmla="*/ 479344 h 812787"/>
              <a:gd name="connsiteX195" fmla="*/ 15784 w 678296"/>
              <a:gd name="connsiteY195" fmla="*/ 467009 h 812787"/>
              <a:gd name="connsiteX196" fmla="*/ 36077 w 678296"/>
              <a:gd name="connsiteY196" fmla="*/ 463693 h 812787"/>
              <a:gd name="connsiteX197" fmla="*/ 33822 w 678296"/>
              <a:gd name="connsiteY197" fmla="*/ 450164 h 812787"/>
              <a:gd name="connsiteX198" fmla="*/ 37138 w 678296"/>
              <a:gd name="connsiteY198" fmla="*/ 452418 h 812787"/>
              <a:gd name="connsiteX199" fmla="*/ 38332 w 678296"/>
              <a:gd name="connsiteY199" fmla="*/ 455734 h 812787"/>
              <a:gd name="connsiteX200" fmla="*/ 43902 w 678296"/>
              <a:gd name="connsiteY200" fmla="*/ 453480 h 812787"/>
              <a:gd name="connsiteX201" fmla="*/ 64195 w 678296"/>
              <a:gd name="connsiteY201" fmla="*/ 432126 h 812787"/>
              <a:gd name="connsiteX202" fmla="*/ 70960 w 678296"/>
              <a:gd name="connsiteY202" fmla="*/ 423106 h 812787"/>
              <a:gd name="connsiteX203" fmla="*/ 105843 w 678296"/>
              <a:gd name="connsiteY203" fmla="*/ 382652 h 812787"/>
              <a:gd name="connsiteX204" fmla="*/ 157571 w 678296"/>
              <a:gd name="connsiteY204" fmla="*/ 392733 h 812787"/>
              <a:gd name="connsiteX205" fmla="*/ 158764 w 678296"/>
              <a:gd name="connsiteY205" fmla="*/ 389284 h 812787"/>
              <a:gd name="connsiteX206" fmla="*/ 148684 w 678296"/>
              <a:gd name="connsiteY206" fmla="*/ 368991 h 812787"/>
              <a:gd name="connsiteX207" fmla="*/ 163274 w 678296"/>
              <a:gd name="connsiteY207" fmla="*/ 362227 h 812787"/>
              <a:gd name="connsiteX208" fmla="*/ 166590 w 678296"/>
              <a:gd name="connsiteY208" fmla="*/ 365542 h 812787"/>
              <a:gd name="connsiteX209" fmla="*/ 165396 w 678296"/>
              <a:gd name="connsiteY209" fmla="*/ 366737 h 812787"/>
              <a:gd name="connsiteX210" fmla="*/ 164335 w 678296"/>
              <a:gd name="connsiteY210" fmla="*/ 368991 h 812787"/>
              <a:gd name="connsiteX211" fmla="*/ 166590 w 678296"/>
              <a:gd name="connsiteY211" fmla="*/ 370052 h 812787"/>
              <a:gd name="connsiteX212" fmla="*/ 167783 w 678296"/>
              <a:gd name="connsiteY212" fmla="*/ 371113 h 812787"/>
              <a:gd name="connsiteX213" fmla="*/ 170038 w 678296"/>
              <a:gd name="connsiteY213" fmla="*/ 373368 h 812787"/>
              <a:gd name="connsiteX214" fmla="*/ 171232 w 678296"/>
              <a:gd name="connsiteY214" fmla="*/ 372307 h 812787"/>
              <a:gd name="connsiteX215" fmla="*/ 177997 w 678296"/>
              <a:gd name="connsiteY215" fmla="*/ 376816 h 812787"/>
              <a:gd name="connsiteX216" fmla="*/ 181445 w 678296"/>
              <a:gd name="connsiteY216" fmla="*/ 371113 h 812787"/>
              <a:gd name="connsiteX217" fmla="*/ 176935 w 678296"/>
              <a:gd name="connsiteY217" fmla="*/ 366604 h 812787"/>
              <a:gd name="connsiteX218" fmla="*/ 174681 w 678296"/>
              <a:gd name="connsiteY218" fmla="*/ 347504 h 812787"/>
              <a:gd name="connsiteX219" fmla="*/ 193780 w 678296"/>
              <a:gd name="connsiteY219" fmla="*/ 314876 h 812787"/>
              <a:gd name="connsiteX220" fmla="*/ 199483 w 678296"/>
              <a:gd name="connsiteY220" fmla="*/ 317130 h 812787"/>
              <a:gd name="connsiteX221" fmla="*/ 224286 w 678296"/>
              <a:gd name="connsiteY221" fmla="*/ 296838 h 812787"/>
              <a:gd name="connsiteX222" fmla="*/ 220970 w 678296"/>
              <a:gd name="connsiteY222" fmla="*/ 292328 h 812787"/>
              <a:gd name="connsiteX223" fmla="*/ 226541 w 678296"/>
              <a:gd name="connsiteY223" fmla="*/ 288879 h 812787"/>
              <a:gd name="connsiteX224" fmla="*/ 224286 w 678296"/>
              <a:gd name="connsiteY224" fmla="*/ 277605 h 812787"/>
              <a:gd name="connsiteX225" fmla="*/ 218715 w 678296"/>
              <a:gd name="connsiteY225" fmla="*/ 275351 h 812787"/>
              <a:gd name="connsiteX226" fmla="*/ 213145 w 678296"/>
              <a:gd name="connsiteY226" fmla="*/ 266332 h 812787"/>
              <a:gd name="connsiteX227" fmla="*/ 224419 w 678296"/>
              <a:gd name="connsiteY227" fmla="*/ 255057 h 812787"/>
              <a:gd name="connsiteX228" fmla="*/ 229989 w 678296"/>
              <a:gd name="connsiteY228" fmla="*/ 265138 h 812787"/>
              <a:gd name="connsiteX229" fmla="*/ 235560 w 678296"/>
              <a:gd name="connsiteY229" fmla="*/ 265138 h 812787"/>
              <a:gd name="connsiteX230" fmla="*/ 244579 w 678296"/>
              <a:gd name="connsiteY230" fmla="*/ 258373 h 812787"/>
              <a:gd name="connsiteX231" fmla="*/ 246834 w 678296"/>
              <a:gd name="connsiteY231" fmla="*/ 261822 h 812787"/>
              <a:gd name="connsiteX232" fmla="*/ 246834 w 678296"/>
              <a:gd name="connsiteY232" fmla="*/ 265138 h 812787"/>
              <a:gd name="connsiteX233" fmla="*/ 234499 w 678296"/>
              <a:gd name="connsiteY233" fmla="*/ 272963 h 812787"/>
              <a:gd name="connsiteX234" fmla="*/ 232244 w 678296"/>
              <a:gd name="connsiteY234" fmla="*/ 274157 h 812787"/>
              <a:gd name="connsiteX235" fmla="*/ 250282 w 678296"/>
              <a:gd name="connsiteY235" fmla="*/ 294450 h 812787"/>
              <a:gd name="connsiteX236" fmla="*/ 255853 w 678296"/>
              <a:gd name="connsiteY236" fmla="*/ 289940 h 812787"/>
              <a:gd name="connsiteX237" fmla="*/ 246834 w 678296"/>
              <a:gd name="connsiteY237" fmla="*/ 282115 h 812787"/>
              <a:gd name="connsiteX238" fmla="*/ 259169 w 678296"/>
              <a:gd name="connsiteY238" fmla="*/ 273095 h 812787"/>
              <a:gd name="connsiteX239" fmla="*/ 256914 w 678296"/>
              <a:gd name="connsiteY239" fmla="*/ 268586 h 812787"/>
              <a:gd name="connsiteX240" fmla="*/ 272698 w 678296"/>
              <a:gd name="connsiteY240" fmla="*/ 260760 h 812787"/>
              <a:gd name="connsiteX241" fmla="*/ 278269 w 678296"/>
              <a:gd name="connsiteY241" fmla="*/ 270841 h 812787"/>
              <a:gd name="connsiteX242" fmla="*/ 286094 w 678296"/>
              <a:gd name="connsiteY242" fmla="*/ 266332 h 812787"/>
              <a:gd name="connsiteX243" fmla="*/ 287155 w 678296"/>
              <a:gd name="connsiteY243" fmla="*/ 262883 h 812787"/>
              <a:gd name="connsiteX244" fmla="*/ 319784 w 678296"/>
              <a:gd name="connsiteY244" fmla="*/ 250548 h 812787"/>
              <a:gd name="connsiteX245" fmla="*/ 338883 w 678296"/>
              <a:gd name="connsiteY245" fmla="*/ 246038 h 812787"/>
              <a:gd name="connsiteX246" fmla="*/ 351218 w 678296"/>
              <a:gd name="connsiteY246" fmla="*/ 205584 h 812787"/>
              <a:gd name="connsiteX247" fmla="*/ 367002 w 678296"/>
              <a:gd name="connsiteY247" fmla="*/ 212349 h 812787"/>
              <a:gd name="connsiteX248" fmla="*/ 369256 w 678296"/>
              <a:gd name="connsiteY248" fmla="*/ 209033 h 812787"/>
              <a:gd name="connsiteX249" fmla="*/ 362492 w 678296"/>
              <a:gd name="connsiteY249" fmla="*/ 203462 h 812787"/>
              <a:gd name="connsiteX250" fmla="*/ 365940 w 678296"/>
              <a:gd name="connsiteY250" fmla="*/ 193382 h 812787"/>
              <a:gd name="connsiteX251" fmla="*/ 374959 w 678296"/>
              <a:gd name="connsiteY251" fmla="*/ 197891 h 812787"/>
              <a:gd name="connsiteX252" fmla="*/ 377214 w 678296"/>
              <a:gd name="connsiteY252" fmla="*/ 191127 h 812787"/>
              <a:gd name="connsiteX253" fmla="*/ 376153 w 678296"/>
              <a:gd name="connsiteY253" fmla="*/ 185556 h 812787"/>
              <a:gd name="connsiteX254" fmla="*/ 369389 w 678296"/>
              <a:gd name="connsiteY254" fmla="*/ 183302 h 812787"/>
              <a:gd name="connsiteX255" fmla="*/ 371644 w 678296"/>
              <a:gd name="connsiteY255" fmla="*/ 177731 h 812787"/>
              <a:gd name="connsiteX256" fmla="*/ 369389 w 678296"/>
              <a:gd name="connsiteY256" fmla="*/ 164202 h 812787"/>
              <a:gd name="connsiteX257" fmla="*/ 374959 w 678296"/>
              <a:gd name="connsiteY257" fmla="*/ 163008 h 812787"/>
              <a:gd name="connsiteX258" fmla="*/ 381724 w 678296"/>
              <a:gd name="connsiteY258" fmla="*/ 153989 h 812787"/>
              <a:gd name="connsiteX259" fmla="*/ 380663 w 678296"/>
              <a:gd name="connsiteY259" fmla="*/ 150673 h 812787"/>
              <a:gd name="connsiteX260" fmla="*/ 369389 w 678296"/>
              <a:gd name="connsiteY260" fmla="*/ 143909 h 812787"/>
              <a:gd name="connsiteX261" fmla="*/ 371644 w 678296"/>
              <a:gd name="connsiteY261" fmla="*/ 138338 h 812787"/>
              <a:gd name="connsiteX262" fmla="*/ 380663 w 678296"/>
              <a:gd name="connsiteY262" fmla="*/ 107965 h 812787"/>
              <a:gd name="connsiteX263" fmla="*/ 525766 w 678296"/>
              <a:gd name="connsiteY263" fmla="*/ 0 h 812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678296" h="812787">
                <a:moveTo>
                  <a:pt x="525633" y="530"/>
                </a:moveTo>
                <a:lnTo>
                  <a:pt x="507595" y="29843"/>
                </a:lnTo>
                <a:lnTo>
                  <a:pt x="536907" y="61277"/>
                </a:lnTo>
                <a:lnTo>
                  <a:pt x="530143" y="61277"/>
                </a:lnTo>
                <a:lnTo>
                  <a:pt x="530143" y="62339"/>
                </a:lnTo>
                <a:lnTo>
                  <a:pt x="529082" y="60083"/>
                </a:lnTo>
                <a:lnTo>
                  <a:pt x="529082" y="56635"/>
                </a:lnTo>
                <a:lnTo>
                  <a:pt x="527888" y="56635"/>
                </a:lnTo>
                <a:lnTo>
                  <a:pt x="526827" y="60083"/>
                </a:lnTo>
                <a:lnTo>
                  <a:pt x="530143" y="63399"/>
                </a:lnTo>
                <a:lnTo>
                  <a:pt x="532398" y="63399"/>
                </a:lnTo>
                <a:lnTo>
                  <a:pt x="537968" y="62206"/>
                </a:lnTo>
                <a:lnTo>
                  <a:pt x="556007" y="82499"/>
                </a:lnTo>
                <a:lnTo>
                  <a:pt x="605479" y="168049"/>
                </a:lnTo>
                <a:lnTo>
                  <a:pt x="605479" y="169110"/>
                </a:lnTo>
                <a:lnTo>
                  <a:pt x="599909" y="174813"/>
                </a:lnTo>
                <a:lnTo>
                  <a:pt x="576300" y="169110"/>
                </a:lnTo>
                <a:lnTo>
                  <a:pt x="574045" y="172558"/>
                </a:lnTo>
                <a:lnTo>
                  <a:pt x="574045" y="174813"/>
                </a:lnTo>
                <a:lnTo>
                  <a:pt x="575106" y="174813"/>
                </a:lnTo>
                <a:lnTo>
                  <a:pt x="575106" y="179323"/>
                </a:lnTo>
                <a:lnTo>
                  <a:pt x="576167" y="180516"/>
                </a:lnTo>
                <a:lnTo>
                  <a:pt x="573912" y="183832"/>
                </a:lnTo>
                <a:lnTo>
                  <a:pt x="574973" y="186087"/>
                </a:lnTo>
                <a:lnTo>
                  <a:pt x="577228" y="187148"/>
                </a:lnTo>
                <a:lnTo>
                  <a:pt x="576167" y="190597"/>
                </a:lnTo>
                <a:lnTo>
                  <a:pt x="577228" y="191658"/>
                </a:lnTo>
                <a:lnTo>
                  <a:pt x="576167" y="192718"/>
                </a:lnTo>
                <a:lnTo>
                  <a:pt x="576167" y="193913"/>
                </a:lnTo>
                <a:lnTo>
                  <a:pt x="578422" y="193913"/>
                </a:lnTo>
                <a:lnTo>
                  <a:pt x="578422" y="183832"/>
                </a:lnTo>
                <a:lnTo>
                  <a:pt x="585186" y="176007"/>
                </a:lnTo>
                <a:lnTo>
                  <a:pt x="594206" y="181578"/>
                </a:lnTo>
                <a:lnTo>
                  <a:pt x="581870" y="192851"/>
                </a:lnTo>
                <a:lnTo>
                  <a:pt x="581870" y="194045"/>
                </a:lnTo>
                <a:lnTo>
                  <a:pt x="582932" y="195107"/>
                </a:lnTo>
                <a:lnTo>
                  <a:pt x="582932" y="196300"/>
                </a:lnTo>
                <a:lnTo>
                  <a:pt x="583993" y="196300"/>
                </a:lnTo>
                <a:lnTo>
                  <a:pt x="583993" y="198554"/>
                </a:lnTo>
                <a:lnTo>
                  <a:pt x="586248" y="198554"/>
                </a:lnTo>
                <a:lnTo>
                  <a:pt x="587308" y="199616"/>
                </a:lnTo>
                <a:lnTo>
                  <a:pt x="588370" y="199616"/>
                </a:lnTo>
                <a:lnTo>
                  <a:pt x="588370" y="200810"/>
                </a:lnTo>
                <a:lnTo>
                  <a:pt x="587308" y="201870"/>
                </a:lnTo>
                <a:lnTo>
                  <a:pt x="587308" y="204126"/>
                </a:lnTo>
                <a:lnTo>
                  <a:pt x="598582" y="248028"/>
                </a:lnTo>
                <a:lnTo>
                  <a:pt x="598582" y="270576"/>
                </a:lnTo>
                <a:lnTo>
                  <a:pt x="599643" y="280656"/>
                </a:lnTo>
                <a:lnTo>
                  <a:pt x="598582" y="280656"/>
                </a:lnTo>
                <a:lnTo>
                  <a:pt x="596328" y="287420"/>
                </a:lnTo>
                <a:lnTo>
                  <a:pt x="594073" y="287420"/>
                </a:lnTo>
                <a:lnTo>
                  <a:pt x="594073" y="298695"/>
                </a:lnTo>
                <a:lnTo>
                  <a:pt x="596328" y="300949"/>
                </a:lnTo>
                <a:lnTo>
                  <a:pt x="600837" y="298695"/>
                </a:lnTo>
                <a:lnTo>
                  <a:pt x="606408" y="298695"/>
                </a:lnTo>
                <a:lnTo>
                  <a:pt x="606408" y="299755"/>
                </a:lnTo>
                <a:lnTo>
                  <a:pt x="608663" y="299755"/>
                </a:lnTo>
                <a:lnTo>
                  <a:pt x="608663" y="300949"/>
                </a:lnTo>
                <a:lnTo>
                  <a:pt x="609857" y="300949"/>
                </a:lnTo>
                <a:lnTo>
                  <a:pt x="610917" y="299755"/>
                </a:lnTo>
                <a:lnTo>
                  <a:pt x="611979" y="299755"/>
                </a:lnTo>
                <a:lnTo>
                  <a:pt x="611979" y="300949"/>
                </a:lnTo>
                <a:lnTo>
                  <a:pt x="610917" y="302011"/>
                </a:lnTo>
                <a:lnTo>
                  <a:pt x="610917" y="303204"/>
                </a:lnTo>
                <a:lnTo>
                  <a:pt x="611979" y="304265"/>
                </a:lnTo>
                <a:lnTo>
                  <a:pt x="615295" y="304265"/>
                </a:lnTo>
                <a:lnTo>
                  <a:pt x="615295" y="306520"/>
                </a:lnTo>
                <a:lnTo>
                  <a:pt x="618611" y="306520"/>
                </a:lnTo>
                <a:lnTo>
                  <a:pt x="624181" y="312090"/>
                </a:lnTo>
                <a:lnTo>
                  <a:pt x="626436" y="313284"/>
                </a:lnTo>
                <a:cubicBezTo>
                  <a:pt x="638904" y="316600"/>
                  <a:pt x="647127" y="326017"/>
                  <a:pt x="660125" y="327874"/>
                </a:cubicBezTo>
                <a:lnTo>
                  <a:pt x="660125" y="329068"/>
                </a:lnTo>
                <a:lnTo>
                  <a:pt x="652300" y="333578"/>
                </a:lnTo>
                <a:lnTo>
                  <a:pt x="648984" y="339281"/>
                </a:lnTo>
                <a:lnTo>
                  <a:pt x="673787" y="358380"/>
                </a:lnTo>
                <a:lnTo>
                  <a:pt x="669277" y="365144"/>
                </a:lnTo>
                <a:lnTo>
                  <a:pt x="667022" y="366205"/>
                </a:lnTo>
                <a:lnTo>
                  <a:pt x="667022" y="367400"/>
                </a:lnTo>
                <a:lnTo>
                  <a:pt x="678296" y="374164"/>
                </a:lnTo>
                <a:lnTo>
                  <a:pt x="648984" y="405730"/>
                </a:lnTo>
                <a:lnTo>
                  <a:pt x="617549" y="474303"/>
                </a:lnTo>
                <a:lnTo>
                  <a:pt x="602959" y="491148"/>
                </a:lnTo>
                <a:lnTo>
                  <a:pt x="587176" y="498973"/>
                </a:lnTo>
                <a:lnTo>
                  <a:pt x="582666" y="497912"/>
                </a:lnTo>
                <a:lnTo>
                  <a:pt x="575902" y="493403"/>
                </a:lnTo>
                <a:lnTo>
                  <a:pt x="572586" y="497912"/>
                </a:lnTo>
                <a:lnTo>
                  <a:pt x="578157" y="503483"/>
                </a:lnTo>
                <a:lnTo>
                  <a:pt x="565822" y="510247"/>
                </a:lnTo>
                <a:lnTo>
                  <a:pt x="561312" y="513563"/>
                </a:lnTo>
                <a:lnTo>
                  <a:pt x="548977" y="539427"/>
                </a:lnTo>
                <a:lnTo>
                  <a:pt x="545661" y="560781"/>
                </a:lnTo>
                <a:lnTo>
                  <a:pt x="554680" y="570861"/>
                </a:lnTo>
                <a:lnTo>
                  <a:pt x="557996" y="579881"/>
                </a:lnTo>
                <a:lnTo>
                  <a:pt x="560251" y="580942"/>
                </a:lnTo>
                <a:lnTo>
                  <a:pt x="561312" y="577626"/>
                </a:lnTo>
                <a:lnTo>
                  <a:pt x="568077" y="587706"/>
                </a:lnTo>
                <a:lnTo>
                  <a:pt x="571392" y="585452"/>
                </a:lnTo>
                <a:lnTo>
                  <a:pt x="574708" y="589961"/>
                </a:lnTo>
                <a:lnTo>
                  <a:pt x="571392" y="593277"/>
                </a:lnTo>
                <a:lnTo>
                  <a:pt x="588237" y="620335"/>
                </a:lnTo>
                <a:lnTo>
                  <a:pt x="590492" y="620335"/>
                </a:lnTo>
                <a:lnTo>
                  <a:pt x="591553" y="631609"/>
                </a:lnTo>
                <a:lnTo>
                  <a:pt x="588237" y="646198"/>
                </a:lnTo>
                <a:lnTo>
                  <a:pt x="553354" y="690100"/>
                </a:lnTo>
                <a:lnTo>
                  <a:pt x="551099" y="746338"/>
                </a:lnTo>
                <a:lnTo>
                  <a:pt x="462234" y="783476"/>
                </a:lnTo>
                <a:lnTo>
                  <a:pt x="434115" y="774457"/>
                </a:lnTo>
                <a:lnTo>
                  <a:pt x="413822" y="767692"/>
                </a:lnTo>
                <a:lnTo>
                  <a:pt x="399232" y="722729"/>
                </a:lnTo>
                <a:lnTo>
                  <a:pt x="386897" y="730555"/>
                </a:lnTo>
                <a:lnTo>
                  <a:pt x="389151" y="744083"/>
                </a:lnTo>
                <a:lnTo>
                  <a:pt x="377877" y="745277"/>
                </a:lnTo>
                <a:lnTo>
                  <a:pt x="371113" y="744083"/>
                </a:lnTo>
                <a:lnTo>
                  <a:pt x="370052" y="745277"/>
                </a:lnTo>
                <a:lnTo>
                  <a:pt x="370052" y="753102"/>
                </a:lnTo>
                <a:lnTo>
                  <a:pt x="367797" y="754163"/>
                </a:lnTo>
                <a:lnTo>
                  <a:pt x="367797" y="756418"/>
                </a:lnTo>
                <a:lnTo>
                  <a:pt x="366604" y="759734"/>
                </a:lnTo>
                <a:lnTo>
                  <a:pt x="362094" y="759734"/>
                </a:lnTo>
                <a:lnTo>
                  <a:pt x="359839" y="757479"/>
                </a:lnTo>
                <a:lnTo>
                  <a:pt x="358646" y="755225"/>
                </a:lnTo>
                <a:lnTo>
                  <a:pt x="351881" y="754163"/>
                </a:lnTo>
                <a:lnTo>
                  <a:pt x="351881" y="753102"/>
                </a:lnTo>
                <a:lnTo>
                  <a:pt x="349626" y="753102"/>
                </a:lnTo>
                <a:lnTo>
                  <a:pt x="339546" y="758673"/>
                </a:lnTo>
                <a:lnTo>
                  <a:pt x="335037" y="755225"/>
                </a:lnTo>
                <a:lnTo>
                  <a:pt x="336230" y="751909"/>
                </a:lnTo>
                <a:lnTo>
                  <a:pt x="320447" y="753102"/>
                </a:lnTo>
                <a:lnTo>
                  <a:pt x="303602" y="773396"/>
                </a:lnTo>
                <a:lnTo>
                  <a:pt x="279993" y="791434"/>
                </a:lnTo>
                <a:lnTo>
                  <a:pt x="291267" y="806024"/>
                </a:lnTo>
                <a:lnTo>
                  <a:pt x="291267" y="810533"/>
                </a:lnTo>
                <a:lnTo>
                  <a:pt x="285696" y="810533"/>
                </a:lnTo>
                <a:lnTo>
                  <a:pt x="285696" y="812788"/>
                </a:lnTo>
                <a:lnTo>
                  <a:pt x="282248" y="811595"/>
                </a:lnTo>
                <a:lnTo>
                  <a:pt x="282248" y="810533"/>
                </a:lnTo>
                <a:lnTo>
                  <a:pt x="279993" y="810533"/>
                </a:lnTo>
                <a:lnTo>
                  <a:pt x="279993" y="811595"/>
                </a:lnTo>
                <a:lnTo>
                  <a:pt x="252935" y="809340"/>
                </a:lnTo>
                <a:lnTo>
                  <a:pt x="250680" y="804830"/>
                </a:lnTo>
                <a:lnTo>
                  <a:pt x="249619" y="803636"/>
                </a:lnTo>
                <a:lnTo>
                  <a:pt x="247364" y="802575"/>
                </a:lnTo>
                <a:lnTo>
                  <a:pt x="248558" y="800320"/>
                </a:lnTo>
                <a:lnTo>
                  <a:pt x="242855" y="795811"/>
                </a:lnTo>
                <a:lnTo>
                  <a:pt x="240600" y="794750"/>
                </a:lnTo>
                <a:lnTo>
                  <a:pt x="240600" y="741828"/>
                </a:lnTo>
                <a:lnTo>
                  <a:pt x="238345" y="738512"/>
                </a:lnTo>
                <a:lnTo>
                  <a:pt x="177599" y="734003"/>
                </a:lnTo>
                <a:lnTo>
                  <a:pt x="169773" y="737318"/>
                </a:lnTo>
                <a:lnTo>
                  <a:pt x="167518" y="736258"/>
                </a:lnTo>
                <a:lnTo>
                  <a:pt x="165263" y="731748"/>
                </a:lnTo>
                <a:lnTo>
                  <a:pt x="163009" y="730687"/>
                </a:lnTo>
                <a:lnTo>
                  <a:pt x="161815" y="731748"/>
                </a:lnTo>
                <a:lnTo>
                  <a:pt x="163009" y="732942"/>
                </a:lnTo>
                <a:lnTo>
                  <a:pt x="155183" y="731748"/>
                </a:lnTo>
                <a:lnTo>
                  <a:pt x="140593" y="717158"/>
                </a:lnTo>
                <a:lnTo>
                  <a:pt x="138338" y="719413"/>
                </a:lnTo>
                <a:lnTo>
                  <a:pt x="132768" y="714904"/>
                </a:lnTo>
                <a:lnTo>
                  <a:pt x="133829" y="710394"/>
                </a:lnTo>
                <a:lnTo>
                  <a:pt x="127065" y="702568"/>
                </a:lnTo>
                <a:lnTo>
                  <a:pt x="111281" y="686784"/>
                </a:lnTo>
                <a:lnTo>
                  <a:pt x="110087" y="687846"/>
                </a:lnTo>
                <a:lnTo>
                  <a:pt x="104517" y="685591"/>
                </a:lnTo>
                <a:lnTo>
                  <a:pt x="104517" y="678827"/>
                </a:lnTo>
                <a:lnTo>
                  <a:pt x="107965" y="672062"/>
                </a:lnTo>
                <a:lnTo>
                  <a:pt x="104517" y="667553"/>
                </a:lnTo>
                <a:lnTo>
                  <a:pt x="107965" y="660788"/>
                </a:lnTo>
                <a:lnTo>
                  <a:pt x="115791" y="654024"/>
                </a:lnTo>
                <a:lnTo>
                  <a:pt x="102262" y="642750"/>
                </a:lnTo>
                <a:lnTo>
                  <a:pt x="103456" y="639434"/>
                </a:lnTo>
                <a:lnTo>
                  <a:pt x="114729" y="647259"/>
                </a:lnTo>
                <a:lnTo>
                  <a:pt x="107965" y="633730"/>
                </a:lnTo>
                <a:lnTo>
                  <a:pt x="115791" y="634792"/>
                </a:lnTo>
                <a:lnTo>
                  <a:pt x="119107" y="630283"/>
                </a:lnTo>
                <a:lnTo>
                  <a:pt x="114597" y="626834"/>
                </a:lnTo>
                <a:lnTo>
                  <a:pt x="115791" y="625773"/>
                </a:lnTo>
                <a:lnTo>
                  <a:pt x="115791" y="623518"/>
                </a:lnTo>
                <a:lnTo>
                  <a:pt x="118045" y="622457"/>
                </a:lnTo>
                <a:lnTo>
                  <a:pt x="118045" y="619008"/>
                </a:lnTo>
                <a:lnTo>
                  <a:pt x="111281" y="616753"/>
                </a:lnTo>
                <a:lnTo>
                  <a:pt x="106772" y="621263"/>
                </a:lnTo>
                <a:lnTo>
                  <a:pt x="103456" y="616753"/>
                </a:lnTo>
                <a:lnTo>
                  <a:pt x="98946" y="612244"/>
                </a:lnTo>
                <a:lnTo>
                  <a:pt x="82101" y="578422"/>
                </a:lnTo>
                <a:lnTo>
                  <a:pt x="68573" y="566087"/>
                </a:lnTo>
                <a:lnTo>
                  <a:pt x="68573" y="564893"/>
                </a:lnTo>
                <a:lnTo>
                  <a:pt x="66318" y="561577"/>
                </a:lnTo>
                <a:lnTo>
                  <a:pt x="68573" y="560384"/>
                </a:lnTo>
                <a:lnTo>
                  <a:pt x="65257" y="553619"/>
                </a:lnTo>
                <a:lnTo>
                  <a:pt x="60747" y="554680"/>
                </a:lnTo>
                <a:lnTo>
                  <a:pt x="58492" y="553619"/>
                </a:lnTo>
                <a:lnTo>
                  <a:pt x="57431" y="555874"/>
                </a:lnTo>
                <a:lnTo>
                  <a:pt x="0" y="504146"/>
                </a:lnTo>
                <a:lnTo>
                  <a:pt x="6765" y="497382"/>
                </a:lnTo>
                <a:lnTo>
                  <a:pt x="21354" y="479344"/>
                </a:lnTo>
                <a:lnTo>
                  <a:pt x="15784" y="467009"/>
                </a:lnTo>
                <a:lnTo>
                  <a:pt x="36077" y="463693"/>
                </a:lnTo>
                <a:lnTo>
                  <a:pt x="33822" y="450164"/>
                </a:lnTo>
                <a:lnTo>
                  <a:pt x="37138" y="452418"/>
                </a:lnTo>
                <a:lnTo>
                  <a:pt x="38332" y="455734"/>
                </a:lnTo>
                <a:lnTo>
                  <a:pt x="43902" y="453480"/>
                </a:lnTo>
                <a:lnTo>
                  <a:pt x="64195" y="432126"/>
                </a:lnTo>
                <a:lnTo>
                  <a:pt x="70960" y="423106"/>
                </a:lnTo>
                <a:lnTo>
                  <a:pt x="105843" y="382652"/>
                </a:lnTo>
                <a:lnTo>
                  <a:pt x="157571" y="392733"/>
                </a:lnTo>
                <a:lnTo>
                  <a:pt x="158764" y="389284"/>
                </a:lnTo>
                <a:lnTo>
                  <a:pt x="148684" y="368991"/>
                </a:lnTo>
                <a:lnTo>
                  <a:pt x="163274" y="362227"/>
                </a:lnTo>
                <a:lnTo>
                  <a:pt x="166590" y="365542"/>
                </a:lnTo>
                <a:lnTo>
                  <a:pt x="165396" y="366737"/>
                </a:lnTo>
                <a:lnTo>
                  <a:pt x="164335" y="368991"/>
                </a:lnTo>
                <a:lnTo>
                  <a:pt x="166590" y="370052"/>
                </a:lnTo>
                <a:lnTo>
                  <a:pt x="167783" y="371113"/>
                </a:lnTo>
                <a:lnTo>
                  <a:pt x="170038" y="373368"/>
                </a:lnTo>
                <a:lnTo>
                  <a:pt x="171232" y="372307"/>
                </a:lnTo>
                <a:lnTo>
                  <a:pt x="177997" y="376816"/>
                </a:lnTo>
                <a:lnTo>
                  <a:pt x="181445" y="371113"/>
                </a:lnTo>
                <a:lnTo>
                  <a:pt x="176935" y="366604"/>
                </a:lnTo>
                <a:lnTo>
                  <a:pt x="174681" y="347504"/>
                </a:lnTo>
                <a:lnTo>
                  <a:pt x="193780" y="314876"/>
                </a:lnTo>
                <a:lnTo>
                  <a:pt x="199483" y="317130"/>
                </a:lnTo>
                <a:lnTo>
                  <a:pt x="224286" y="296838"/>
                </a:lnTo>
                <a:lnTo>
                  <a:pt x="220970" y="292328"/>
                </a:lnTo>
                <a:lnTo>
                  <a:pt x="226541" y="288879"/>
                </a:lnTo>
                <a:lnTo>
                  <a:pt x="224286" y="277605"/>
                </a:lnTo>
                <a:lnTo>
                  <a:pt x="218715" y="275351"/>
                </a:lnTo>
                <a:lnTo>
                  <a:pt x="213145" y="266332"/>
                </a:lnTo>
                <a:lnTo>
                  <a:pt x="224419" y="255057"/>
                </a:lnTo>
                <a:lnTo>
                  <a:pt x="229989" y="265138"/>
                </a:lnTo>
                <a:lnTo>
                  <a:pt x="235560" y="265138"/>
                </a:lnTo>
                <a:lnTo>
                  <a:pt x="244579" y="258373"/>
                </a:lnTo>
                <a:lnTo>
                  <a:pt x="246834" y="261822"/>
                </a:lnTo>
                <a:lnTo>
                  <a:pt x="246834" y="265138"/>
                </a:lnTo>
                <a:lnTo>
                  <a:pt x="234499" y="272963"/>
                </a:lnTo>
                <a:lnTo>
                  <a:pt x="232244" y="274157"/>
                </a:lnTo>
                <a:lnTo>
                  <a:pt x="250282" y="294450"/>
                </a:lnTo>
                <a:lnTo>
                  <a:pt x="255853" y="289940"/>
                </a:lnTo>
                <a:lnTo>
                  <a:pt x="246834" y="282115"/>
                </a:lnTo>
                <a:lnTo>
                  <a:pt x="259169" y="273095"/>
                </a:lnTo>
                <a:lnTo>
                  <a:pt x="256914" y="268586"/>
                </a:lnTo>
                <a:lnTo>
                  <a:pt x="272698" y="260760"/>
                </a:lnTo>
                <a:lnTo>
                  <a:pt x="278269" y="270841"/>
                </a:lnTo>
                <a:lnTo>
                  <a:pt x="286094" y="266332"/>
                </a:lnTo>
                <a:lnTo>
                  <a:pt x="287155" y="262883"/>
                </a:lnTo>
                <a:lnTo>
                  <a:pt x="319784" y="250548"/>
                </a:lnTo>
                <a:lnTo>
                  <a:pt x="338883" y="246038"/>
                </a:lnTo>
                <a:lnTo>
                  <a:pt x="351218" y="205584"/>
                </a:lnTo>
                <a:lnTo>
                  <a:pt x="367002" y="212349"/>
                </a:lnTo>
                <a:lnTo>
                  <a:pt x="369256" y="209033"/>
                </a:lnTo>
                <a:lnTo>
                  <a:pt x="362492" y="203462"/>
                </a:lnTo>
                <a:lnTo>
                  <a:pt x="365940" y="193382"/>
                </a:lnTo>
                <a:lnTo>
                  <a:pt x="374959" y="197891"/>
                </a:lnTo>
                <a:lnTo>
                  <a:pt x="377214" y="191127"/>
                </a:lnTo>
                <a:lnTo>
                  <a:pt x="376153" y="185556"/>
                </a:lnTo>
                <a:lnTo>
                  <a:pt x="369389" y="183302"/>
                </a:lnTo>
                <a:lnTo>
                  <a:pt x="371644" y="177731"/>
                </a:lnTo>
                <a:lnTo>
                  <a:pt x="369389" y="164202"/>
                </a:lnTo>
                <a:lnTo>
                  <a:pt x="374959" y="163008"/>
                </a:lnTo>
                <a:lnTo>
                  <a:pt x="381724" y="153989"/>
                </a:lnTo>
                <a:lnTo>
                  <a:pt x="380663" y="150673"/>
                </a:lnTo>
                <a:lnTo>
                  <a:pt x="369389" y="143909"/>
                </a:lnTo>
                <a:lnTo>
                  <a:pt x="371644" y="138338"/>
                </a:lnTo>
                <a:lnTo>
                  <a:pt x="380663" y="107965"/>
                </a:lnTo>
                <a:lnTo>
                  <a:pt x="525766" y="0"/>
                </a:lnTo>
              </a:path>
            </a:pathLst>
          </a:custGeom>
          <a:solidFill>
            <a:schemeClr val="bg1">
              <a:lumMod val="85000"/>
            </a:schemeClr>
          </a:solidFill>
          <a:ln w="13251" cap="flat">
            <a:noFill/>
            <a:prstDash val="solid"/>
            <a:miter/>
          </a:ln>
        </p:spPr>
        <p:txBody>
          <a:bodyPr rtlCol="0" anchor="ctr"/>
          <a:lstStyle/>
          <a:p>
            <a:endParaRPr lang="en-FI" sz="816"/>
          </a:p>
        </p:txBody>
      </p:sp>
      <p:sp>
        <p:nvSpPr>
          <p:cNvPr id="1515" name="Freeform: Shape 1514">
            <a:extLst>
              <a:ext uri="{FF2B5EF4-FFF2-40B4-BE49-F238E27FC236}">
                <a16:creationId xmlns:a16="http://schemas.microsoft.com/office/drawing/2014/main" id="{C3A8B00E-18C2-6998-F196-F20D2CB5AAF2}"/>
              </a:ext>
            </a:extLst>
          </p:cNvPr>
          <p:cNvSpPr/>
          <p:nvPr/>
        </p:nvSpPr>
        <p:spPr>
          <a:xfrm>
            <a:off x="4756136" y="4065833"/>
            <a:ext cx="299848" cy="318317"/>
          </a:xfrm>
          <a:custGeom>
            <a:avLst/>
            <a:gdLst>
              <a:gd name="connsiteX0" fmla="*/ 0 w 661053"/>
              <a:gd name="connsiteY0" fmla="*/ 9019 h 701772"/>
              <a:gd name="connsiteX1" fmla="*/ 6765 w 661053"/>
              <a:gd name="connsiteY1" fmla="*/ 0 h 701772"/>
              <a:gd name="connsiteX2" fmla="*/ 7826 w 661053"/>
              <a:gd name="connsiteY2" fmla="*/ 0 h 701772"/>
              <a:gd name="connsiteX3" fmla="*/ 88866 w 661053"/>
              <a:gd name="connsiteY3" fmla="*/ 11274 h 701772"/>
              <a:gd name="connsiteX4" fmla="*/ 105710 w 661053"/>
              <a:gd name="connsiteY4" fmla="*/ 18038 h 701772"/>
              <a:gd name="connsiteX5" fmla="*/ 161948 w 661053"/>
              <a:gd name="connsiteY5" fmla="*/ 37138 h 701772"/>
              <a:gd name="connsiteX6" fmla="*/ 166457 w 661053"/>
              <a:gd name="connsiteY6" fmla="*/ 39392 h 701772"/>
              <a:gd name="connsiteX7" fmla="*/ 186751 w 661053"/>
              <a:gd name="connsiteY7" fmla="*/ 42708 h 701772"/>
              <a:gd name="connsiteX8" fmla="*/ 186751 w 661053"/>
              <a:gd name="connsiteY8" fmla="*/ 44964 h 701772"/>
              <a:gd name="connsiteX9" fmla="*/ 189005 w 661053"/>
              <a:gd name="connsiteY9" fmla="*/ 46024 h 701772"/>
              <a:gd name="connsiteX10" fmla="*/ 190199 w 661053"/>
              <a:gd name="connsiteY10" fmla="*/ 49473 h 701772"/>
              <a:gd name="connsiteX11" fmla="*/ 189005 w 661053"/>
              <a:gd name="connsiteY11" fmla="*/ 49473 h 701772"/>
              <a:gd name="connsiteX12" fmla="*/ 189005 w 661053"/>
              <a:gd name="connsiteY12" fmla="*/ 53983 h 701772"/>
              <a:gd name="connsiteX13" fmla="*/ 185689 w 661053"/>
              <a:gd name="connsiteY13" fmla="*/ 56237 h 701772"/>
              <a:gd name="connsiteX14" fmla="*/ 184628 w 661053"/>
              <a:gd name="connsiteY14" fmla="*/ 58492 h 701772"/>
              <a:gd name="connsiteX15" fmla="*/ 189138 w 661053"/>
              <a:gd name="connsiteY15" fmla="*/ 58492 h 701772"/>
              <a:gd name="connsiteX16" fmla="*/ 192586 w 661053"/>
              <a:gd name="connsiteY16" fmla="*/ 65256 h 701772"/>
              <a:gd name="connsiteX17" fmla="*/ 193647 w 661053"/>
              <a:gd name="connsiteY17" fmla="*/ 67511 h 701772"/>
              <a:gd name="connsiteX18" fmla="*/ 192586 w 661053"/>
              <a:gd name="connsiteY18" fmla="*/ 67511 h 701772"/>
              <a:gd name="connsiteX19" fmla="*/ 192586 w 661053"/>
              <a:gd name="connsiteY19" fmla="*/ 69766 h 701772"/>
              <a:gd name="connsiteX20" fmla="*/ 206115 w 661053"/>
              <a:gd name="connsiteY20" fmla="*/ 74275 h 701772"/>
              <a:gd name="connsiteX21" fmla="*/ 207309 w 661053"/>
              <a:gd name="connsiteY21" fmla="*/ 74275 h 701772"/>
              <a:gd name="connsiteX22" fmla="*/ 236621 w 661053"/>
              <a:gd name="connsiteY22" fmla="*/ 66450 h 701772"/>
              <a:gd name="connsiteX23" fmla="*/ 224286 w 661053"/>
              <a:gd name="connsiteY23" fmla="*/ 50667 h 701772"/>
              <a:gd name="connsiteX24" fmla="*/ 263679 w 661053"/>
              <a:gd name="connsiteY24" fmla="*/ 57431 h 701772"/>
              <a:gd name="connsiteX25" fmla="*/ 332384 w 661053"/>
              <a:gd name="connsiteY25" fmla="*/ 110353 h 701772"/>
              <a:gd name="connsiteX26" fmla="*/ 341403 w 661053"/>
              <a:gd name="connsiteY26" fmla="*/ 103588 h 701772"/>
              <a:gd name="connsiteX27" fmla="*/ 387560 w 661053"/>
              <a:gd name="connsiteY27" fmla="*/ 121626 h 701772"/>
              <a:gd name="connsiteX28" fmla="*/ 388621 w 661053"/>
              <a:gd name="connsiteY28" fmla="*/ 122688 h 701772"/>
              <a:gd name="connsiteX29" fmla="*/ 391937 w 661053"/>
              <a:gd name="connsiteY29" fmla="*/ 123881 h 701772"/>
              <a:gd name="connsiteX30" fmla="*/ 395253 w 661053"/>
              <a:gd name="connsiteY30" fmla="*/ 127197 h 701772"/>
              <a:gd name="connsiteX31" fmla="*/ 395253 w 661053"/>
              <a:gd name="connsiteY31" fmla="*/ 129452 h 701772"/>
              <a:gd name="connsiteX32" fmla="*/ 396314 w 661053"/>
              <a:gd name="connsiteY32" fmla="*/ 129452 h 701772"/>
              <a:gd name="connsiteX33" fmla="*/ 397375 w 661053"/>
              <a:gd name="connsiteY33" fmla="*/ 130513 h 701772"/>
              <a:gd name="connsiteX34" fmla="*/ 397375 w 661053"/>
              <a:gd name="connsiteY34" fmla="*/ 131707 h 701772"/>
              <a:gd name="connsiteX35" fmla="*/ 398436 w 661053"/>
              <a:gd name="connsiteY35" fmla="*/ 131707 h 701772"/>
              <a:gd name="connsiteX36" fmla="*/ 399497 w 661053"/>
              <a:gd name="connsiteY36" fmla="*/ 132768 h 701772"/>
              <a:gd name="connsiteX37" fmla="*/ 399497 w 661053"/>
              <a:gd name="connsiteY37" fmla="*/ 131707 h 701772"/>
              <a:gd name="connsiteX38" fmla="*/ 400558 w 661053"/>
              <a:gd name="connsiteY38" fmla="*/ 131707 h 701772"/>
              <a:gd name="connsiteX39" fmla="*/ 401620 w 661053"/>
              <a:gd name="connsiteY39" fmla="*/ 132768 h 701772"/>
              <a:gd name="connsiteX40" fmla="*/ 402681 w 661053"/>
              <a:gd name="connsiteY40" fmla="*/ 133961 h 701772"/>
              <a:gd name="connsiteX41" fmla="*/ 402681 w 661053"/>
              <a:gd name="connsiteY41" fmla="*/ 136217 h 701772"/>
              <a:gd name="connsiteX42" fmla="*/ 403741 w 661053"/>
              <a:gd name="connsiteY42" fmla="*/ 137410 h 701772"/>
              <a:gd name="connsiteX43" fmla="*/ 404803 w 661053"/>
              <a:gd name="connsiteY43" fmla="*/ 137410 h 701772"/>
              <a:gd name="connsiteX44" fmla="*/ 419393 w 661053"/>
              <a:gd name="connsiteY44" fmla="*/ 154255 h 701772"/>
              <a:gd name="connsiteX45" fmla="*/ 419393 w 661053"/>
              <a:gd name="connsiteY45" fmla="*/ 153193 h 701772"/>
              <a:gd name="connsiteX46" fmla="*/ 417138 w 661053"/>
              <a:gd name="connsiteY46" fmla="*/ 149878 h 701772"/>
              <a:gd name="connsiteX47" fmla="*/ 416077 w 661053"/>
              <a:gd name="connsiteY47" fmla="*/ 147623 h 701772"/>
              <a:gd name="connsiteX48" fmla="*/ 417138 w 661053"/>
              <a:gd name="connsiteY48" fmla="*/ 147623 h 701772"/>
              <a:gd name="connsiteX49" fmla="*/ 418199 w 661053"/>
              <a:gd name="connsiteY49" fmla="*/ 150939 h 701772"/>
              <a:gd name="connsiteX50" fmla="*/ 421515 w 661053"/>
              <a:gd name="connsiteY50" fmla="*/ 153193 h 701772"/>
              <a:gd name="connsiteX51" fmla="*/ 484517 w 661053"/>
              <a:gd name="connsiteY51" fmla="*/ 204921 h 701772"/>
              <a:gd name="connsiteX52" fmla="*/ 485710 w 661053"/>
              <a:gd name="connsiteY52" fmla="*/ 207176 h 701772"/>
              <a:gd name="connsiteX53" fmla="*/ 495790 w 661053"/>
              <a:gd name="connsiteY53" fmla="*/ 202666 h 701772"/>
              <a:gd name="connsiteX54" fmla="*/ 505871 w 661053"/>
              <a:gd name="connsiteY54" fmla="*/ 212746 h 701772"/>
              <a:gd name="connsiteX55" fmla="*/ 592481 w 661053"/>
              <a:gd name="connsiteY55" fmla="*/ 301612 h 701772"/>
              <a:gd name="connsiteX56" fmla="*/ 646464 w 661053"/>
              <a:gd name="connsiteY56" fmla="*/ 381459 h 701772"/>
              <a:gd name="connsiteX57" fmla="*/ 654289 w 661053"/>
              <a:gd name="connsiteY57" fmla="*/ 388223 h 701772"/>
              <a:gd name="connsiteX58" fmla="*/ 661054 w 661053"/>
              <a:gd name="connsiteY58" fmla="*/ 394987 h 701772"/>
              <a:gd name="connsiteX59" fmla="*/ 657605 w 661053"/>
              <a:gd name="connsiteY59" fmla="*/ 404006 h 701772"/>
              <a:gd name="connsiteX60" fmla="*/ 655350 w 661053"/>
              <a:gd name="connsiteY60" fmla="*/ 404006 h 701772"/>
              <a:gd name="connsiteX61" fmla="*/ 656544 w 661053"/>
              <a:gd name="connsiteY61" fmla="*/ 407322 h 701772"/>
              <a:gd name="connsiteX62" fmla="*/ 657605 w 661053"/>
              <a:gd name="connsiteY62" fmla="*/ 409577 h 701772"/>
              <a:gd name="connsiteX63" fmla="*/ 657605 w 661053"/>
              <a:gd name="connsiteY63" fmla="*/ 411832 h 701772"/>
              <a:gd name="connsiteX64" fmla="*/ 649780 w 661053"/>
              <a:gd name="connsiteY64" fmla="*/ 424167 h 701772"/>
              <a:gd name="connsiteX65" fmla="*/ 653096 w 661053"/>
              <a:gd name="connsiteY65" fmla="*/ 428677 h 701772"/>
              <a:gd name="connsiteX66" fmla="*/ 650841 w 661053"/>
              <a:gd name="connsiteY66" fmla="*/ 430931 h 701772"/>
              <a:gd name="connsiteX67" fmla="*/ 642883 w 661053"/>
              <a:gd name="connsiteY67" fmla="*/ 434247 h 701772"/>
              <a:gd name="connsiteX68" fmla="*/ 613570 w 661053"/>
              <a:gd name="connsiteY68" fmla="*/ 499504 h 701772"/>
              <a:gd name="connsiteX69" fmla="*/ 598980 w 661053"/>
              <a:gd name="connsiteY69" fmla="*/ 527622 h 701772"/>
              <a:gd name="connsiteX70" fmla="*/ 596726 w 661053"/>
              <a:gd name="connsiteY70" fmla="*/ 527622 h 701772"/>
              <a:gd name="connsiteX71" fmla="*/ 595665 w 661053"/>
              <a:gd name="connsiteY71" fmla="*/ 525368 h 701772"/>
              <a:gd name="connsiteX72" fmla="*/ 595665 w 661053"/>
              <a:gd name="connsiteY72" fmla="*/ 523113 h 701772"/>
              <a:gd name="connsiteX73" fmla="*/ 594604 w 661053"/>
              <a:gd name="connsiteY73" fmla="*/ 523113 h 701772"/>
              <a:gd name="connsiteX74" fmla="*/ 593542 w 661053"/>
              <a:gd name="connsiteY74" fmla="*/ 524174 h 701772"/>
              <a:gd name="connsiteX75" fmla="*/ 593542 w 661053"/>
              <a:gd name="connsiteY75" fmla="*/ 525368 h 701772"/>
              <a:gd name="connsiteX76" fmla="*/ 595797 w 661053"/>
              <a:gd name="connsiteY76" fmla="*/ 527622 h 701772"/>
              <a:gd name="connsiteX77" fmla="*/ 591288 w 661053"/>
              <a:gd name="connsiteY77" fmla="*/ 528684 h 701772"/>
              <a:gd name="connsiteX78" fmla="*/ 589033 w 661053"/>
              <a:gd name="connsiteY78" fmla="*/ 528684 h 701772"/>
              <a:gd name="connsiteX79" fmla="*/ 587972 w 661053"/>
              <a:gd name="connsiteY79" fmla="*/ 529745 h 701772"/>
              <a:gd name="connsiteX80" fmla="*/ 586911 w 661053"/>
              <a:gd name="connsiteY80" fmla="*/ 530938 h 701772"/>
              <a:gd name="connsiteX81" fmla="*/ 585850 w 661053"/>
              <a:gd name="connsiteY81" fmla="*/ 531999 h 701772"/>
              <a:gd name="connsiteX82" fmla="*/ 585850 w 661053"/>
              <a:gd name="connsiteY82" fmla="*/ 536509 h 701772"/>
              <a:gd name="connsiteX83" fmla="*/ 586911 w 661053"/>
              <a:gd name="connsiteY83" fmla="*/ 536509 h 701772"/>
              <a:gd name="connsiteX84" fmla="*/ 589166 w 661053"/>
              <a:gd name="connsiteY84" fmla="*/ 537703 h 701772"/>
              <a:gd name="connsiteX85" fmla="*/ 590226 w 661053"/>
              <a:gd name="connsiteY85" fmla="*/ 539957 h 701772"/>
              <a:gd name="connsiteX86" fmla="*/ 593542 w 661053"/>
              <a:gd name="connsiteY86" fmla="*/ 542213 h 701772"/>
              <a:gd name="connsiteX87" fmla="*/ 596858 w 661053"/>
              <a:gd name="connsiteY87" fmla="*/ 547783 h 701772"/>
              <a:gd name="connsiteX88" fmla="*/ 602429 w 661053"/>
              <a:gd name="connsiteY88" fmla="*/ 553486 h 701772"/>
              <a:gd name="connsiteX89" fmla="*/ 603490 w 661053"/>
              <a:gd name="connsiteY89" fmla="*/ 555741 h 701772"/>
              <a:gd name="connsiteX90" fmla="*/ 606806 w 661053"/>
              <a:gd name="connsiteY90" fmla="*/ 555741 h 701772"/>
              <a:gd name="connsiteX91" fmla="*/ 606806 w 661053"/>
              <a:gd name="connsiteY91" fmla="*/ 561312 h 701772"/>
              <a:gd name="connsiteX92" fmla="*/ 605745 w 661053"/>
              <a:gd name="connsiteY92" fmla="*/ 561312 h 701772"/>
              <a:gd name="connsiteX93" fmla="*/ 604684 w 661053"/>
              <a:gd name="connsiteY93" fmla="*/ 560118 h 701772"/>
              <a:gd name="connsiteX94" fmla="*/ 602429 w 661053"/>
              <a:gd name="connsiteY94" fmla="*/ 560118 h 701772"/>
              <a:gd name="connsiteX95" fmla="*/ 602429 w 661053"/>
              <a:gd name="connsiteY95" fmla="*/ 561312 h 701772"/>
              <a:gd name="connsiteX96" fmla="*/ 603490 w 661053"/>
              <a:gd name="connsiteY96" fmla="*/ 562373 h 701772"/>
              <a:gd name="connsiteX97" fmla="*/ 603490 w 661053"/>
              <a:gd name="connsiteY97" fmla="*/ 564628 h 701772"/>
              <a:gd name="connsiteX98" fmla="*/ 604684 w 661053"/>
              <a:gd name="connsiteY98" fmla="*/ 565821 h 701772"/>
              <a:gd name="connsiteX99" fmla="*/ 605745 w 661053"/>
              <a:gd name="connsiteY99" fmla="*/ 565821 h 701772"/>
              <a:gd name="connsiteX100" fmla="*/ 605745 w 661053"/>
              <a:gd name="connsiteY100" fmla="*/ 570331 h 701772"/>
              <a:gd name="connsiteX101" fmla="*/ 604684 w 661053"/>
              <a:gd name="connsiteY101" fmla="*/ 572586 h 701772"/>
              <a:gd name="connsiteX102" fmla="*/ 602429 w 661053"/>
              <a:gd name="connsiteY102" fmla="*/ 572586 h 701772"/>
              <a:gd name="connsiteX103" fmla="*/ 602429 w 661053"/>
              <a:gd name="connsiteY103" fmla="*/ 578156 h 701772"/>
              <a:gd name="connsiteX104" fmla="*/ 600174 w 661053"/>
              <a:gd name="connsiteY104" fmla="*/ 577096 h 701772"/>
              <a:gd name="connsiteX105" fmla="*/ 600174 w 661053"/>
              <a:gd name="connsiteY105" fmla="*/ 584921 h 701772"/>
              <a:gd name="connsiteX106" fmla="*/ 601235 w 661053"/>
              <a:gd name="connsiteY106" fmla="*/ 585982 h 701772"/>
              <a:gd name="connsiteX107" fmla="*/ 598980 w 661053"/>
              <a:gd name="connsiteY107" fmla="*/ 585982 h 701772"/>
              <a:gd name="connsiteX108" fmla="*/ 597919 w 661053"/>
              <a:gd name="connsiteY108" fmla="*/ 584921 h 701772"/>
              <a:gd name="connsiteX109" fmla="*/ 595665 w 661053"/>
              <a:gd name="connsiteY109" fmla="*/ 582666 h 701772"/>
              <a:gd name="connsiteX110" fmla="*/ 592349 w 661053"/>
              <a:gd name="connsiteY110" fmla="*/ 583860 h 701772"/>
              <a:gd name="connsiteX111" fmla="*/ 592349 w 661053"/>
              <a:gd name="connsiteY111" fmla="*/ 586115 h 701772"/>
              <a:gd name="connsiteX112" fmla="*/ 591288 w 661053"/>
              <a:gd name="connsiteY112" fmla="*/ 586115 h 701772"/>
              <a:gd name="connsiteX113" fmla="*/ 591288 w 661053"/>
              <a:gd name="connsiteY113" fmla="*/ 589563 h 701772"/>
              <a:gd name="connsiteX114" fmla="*/ 590226 w 661053"/>
              <a:gd name="connsiteY114" fmla="*/ 591818 h 701772"/>
              <a:gd name="connsiteX115" fmla="*/ 590226 w 661053"/>
              <a:gd name="connsiteY115" fmla="*/ 595134 h 701772"/>
              <a:gd name="connsiteX116" fmla="*/ 591288 w 661053"/>
              <a:gd name="connsiteY116" fmla="*/ 595134 h 701772"/>
              <a:gd name="connsiteX117" fmla="*/ 592349 w 661053"/>
              <a:gd name="connsiteY117" fmla="*/ 594073 h 701772"/>
              <a:gd name="connsiteX118" fmla="*/ 592349 w 661053"/>
              <a:gd name="connsiteY118" fmla="*/ 592879 h 701772"/>
              <a:gd name="connsiteX119" fmla="*/ 592349 w 661053"/>
              <a:gd name="connsiteY119" fmla="*/ 594073 h 701772"/>
              <a:gd name="connsiteX120" fmla="*/ 593410 w 661053"/>
              <a:gd name="connsiteY120" fmla="*/ 595134 h 701772"/>
              <a:gd name="connsiteX121" fmla="*/ 593410 w 661053"/>
              <a:gd name="connsiteY121" fmla="*/ 597388 h 701772"/>
              <a:gd name="connsiteX122" fmla="*/ 592349 w 661053"/>
              <a:gd name="connsiteY122" fmla="*/ 599643 h 701772"/>
              <a:gd name="connsiteX123" fmla="*/ 591288 w 661053"/>
              <a:gd name="connsiteY123" fmla="*/ 600704 h 701772"/>
              <a:gd name="connsiteX124" fmla="*/ 591288 w 661053"/>
              <a:gd name="connsiteY124" fmla="*/ 604020 h 701772"/>
              <a:gd name="connsiteX125" fmla="*/ 592349 w 661053"/>
              <a:gd name="connsiteY125" fmla="*/ 602959 h 701772"/>
              <a:gd name="connsiteX126" fmla="*/ 593410 w 661053"/>
              <a:gd name="connsiteY126" fmla="*/ 602959 h 701772"/>
              <a:gd name="connsiteX127" fmla="*/ 594471 w 661053"/>
              <a:gd name="connsiteY127" fmla="*/ 604020 h 701772"/>
              <a:gd name="connsiteX128" fmla="*/ 593410 w 661053"/>
              <a:gd name="connsiteY128" fmla="*/ 605214 h 701772"/>
              <a:gd name="connsiteX129" fmla="*/ 592349 w 661053"/>
              <a:gd name="connsiteY129" fmla="*/ 605214 h 701772"/>
              <a:gd name="connsiteX130" fmla="*/ 592349 w 661053"/>
              <a:gd name="connsiteY130" fmla="*/ 606275 h 701772"/>
              <a:gd name="connsiteX131" fmla="*/ 593410 w 661053"/>
              <a:gd name="connsiteY131" fmla="*/ 606275 h 701772"/>
              <a:gd name="connsiteX132" fmla="*/ 594471 w 661053"/>
              <a:gd name="connsiteY132" fmla="*/ 608530 h 701772"/>
              <a:gd name="connsiteX133" fmla="*/ 596726 w 661053"/>
              <a:gd name="connsiteY133" fmla="*/ 610785 h 701772"/>
              <a:gd name="connsiteX134" fmla="*/ 596726 w 661053"/>
              <a:gd name="connsiteY134" fmla="*/ 613039 h 701772"/>
              <a:gd name="connsiteX135" fmla="*/ 595665 w 661053"/>
              <a:gd name="connsiteY135" fmla="*/ 613039 h 701772"/>
              <a:gd name="connsiteX136" fmla="*/ 596726 w 661053"/>
              <a:gd name="connsiteY136" fmla="*/ 614101 h 701772"/>
              <a:gd name="connsiteX137" fmla="*/ 596726 w 661053"/>
              <a:gd name="connsiteY137" fmla="*/ 616355 h 701772"/>
              <a:gd name="connsiteX138" fmla="*/ 595665 w 661053"/>
              <a:gd name="connsiteY138" fmla="*/ 619804 h 701772"/>
              <a:gd name="connsiteX139" fmla="*/ 593410 w 661053"/>
              <a:gd name="connsiteY139" fmla="*/ 618611 h 701772"/>
              <a:gd name="connsiteX140" fmla="*/ 592349 w 661053"/>
              <a:gd name="connsiteY140" fmla="*/ 619804 h 701772"/>
              <a:gd name="connsiteX141" fmla="*/ 589033 w 661053"/>
              <a:gd name="connsiteY141" fmla="*/ 616355 h 701772"/>
              <a:gd name="connsiteX142" fmla="*/ 585717 w 661053"/>
              <a:gd name="connsiteY142" fmla="*/ 616355 h 701772"/>
              <a:gd name="connsiteX143" fmla="*/ 586778 w 661053"/>
              <a:gd name="connsiteY143" fmla="*/ 617549 h 701772"/>
              <a:gd name="connsiteX144" fmla="*/ 589033 w 661053"/>
              <a:gd name="connsiteY144" fmla="*/ 618611 h 701772"/>
              <a:gd name="connsiteX145" fmla="*/ 587972 w 661053"/>
              <a:gd name="connsiteY145" fmla="*/ 618611 h 701772"/>
              <a:gd name="connsiteX146" fmla="*/ 587972 w 661053"/>
              <a:gd name="connsiteY146" fmla="*/ 619804 h 701772"/>
              <a:gd name="connsiteX147" fmla="*/ 586911 w 661053"/>
              <a:gd name="connsiteY147" fmla="*/ 619804 h 701772"/>
              <a:gd name="connsiteX148" fmla="*/ 586911 w 661053"/>
              <a:gd name="connsiteY148" fmla="*/ 620865 h 701772"/>
              <a:gd name="connsiteX149" fmla="*/ 589166 w 661053"/>
              <a:gd name="connsiteY149" fmla="*/ 623120 h 701772"/>
              <a:gd name="connsiteX150" fmla="*/ 589166 w 661053"/>
              <a:gd name="connsiteY150" fmla="*/ 624181 h 701772"/>
              <a:gd name="connsiteX151" fmla="*/ 588105 w 661053"/>
              <a:gd name="connsiteY151" fmla="*/ 624181 h 701772"/>
              <a:gd name="connsiteX152" fmla="*/ 587043 w 661053"/>
              <a:gd name="connsiteY152" fmla="*/ 623120 h 701772"/>
              <a:gd name="connsiteX153" fmla="*/ 585982 w 661053"/>
              <a:gd name="connsiteY153" fmla="*/ 623120 h 701772"/>
              <a:gd name="connsiteX154" fmla="*/ 584921 w 661053"/>
              <a:gd name="connsiteY154" fmla="*/ 624181 h 701772"/>
              <a:gd name="connsiteX155" fmla="*/ 582667 w 661053"/>
              <a:gd name="connsiteY155" fmla="*/ 626436 h 701772"/>
              <a:gd name="connsiteX156" fmla="*/ 585982 w 661053"/>
              <a:gd name="connsiteY156" fmla="*/ 629751 h 701772"/>
              <a:gd name="connsiteX157" fmla="*/ 585982 w 661053"/>
              <a:gd name="connsiteY157" fmla="*/ 630946 h 701772"/>
              <a:gd name="connsiteX158" fmla="*/ 584921 w 661053"/>
              <a:gd name="connsiteY158" fmla="*/ 630946 h 701772"/>
              <a:gd name="connsiteX159" fmla="*/ 522981 w 661053"/>
              <a:gd name="connsiteY159" fmla="*/ 675908 h 701772"/>
              <a:gd name="connsiteX160" fmla="*/ 500433 w 661053"/>
              <a:gd name="connsiteY160" fmla="*/ 664635 h 701772"/>
              <a:gd name="connsiteX161" fmla="*/ 488098 w 661053"/>
              <a:gd name="connsiteY161" fmla="*/ 661186 h 701772"/>
              <a:gd name="connsiteX162" fmla="*/ 483588 w 661053"/>
              <a:gd name="connsiteY162" fmla="*/ 653361 h 701772"/>
              <a:gd name="connsiteX163" fmla="*/ 467804 w 661053"/>
              <a:gd name="connsiteY163" fmla="*/ 656810 h 701772"/>
              <a:gd name="connsiteX164" fmla="*/ 464489 w 661053"/>
              <a:gd name="connsiteY164" fmla="*/ 656810 h 701772"/>
              <a:gd name="connsiteX165" fmla="*/ 464489 w 661053"/>
              <a:gd name="connsiteY165" fmla="*/ 661319 h 701772"/>
              <a:gd name="connsiteX166" fmla="*/ 466743 w 661053"/>
              <a:gd name="connsiteY166" fmla="*/ 663573 h 701772"/>
              <a:gd name="connsiteX167" fmla="*/ 465682 w 661053"/>
              <a:gd name="connsiteY167" fmla="*/ 664767 h 701772"/>
              <a:gd name="connsiteX168" fmla="*/ 464621 w 661053"/>
              <a:gd name="connsiteY168" fmla="*/ 664767 h 701772"/>
              <a:gd name="connsiteX169" fmla="*/ 462366 w 661053"/>
              <a:gd name="connsiteY169" fmla="*/ 665829 h 701772"/>
              <a:gd name="connsiteX170" fmla="*/ 461173 w 661053"/>
              <a:gd name="connsiteY170" fmla="*/ 664767 h 701772"/>
              <a:gd name="connsiteX171" fmla="*/ 454408 w 661053"/>
              <a:gd name="connsiteY171" fmla="*/ 669276 h 701772"/>
              <a:gd name="connsiteX172" fmla="*/ 422841 w 661053"/>
              <a:gd name="connsiteY172" fmla="*/ 681612 h 701772"/>
              <a:gd name="connsiteX173" fmla="*/ 412761 w 661053"/>
              <a:gd name="connsiteY173" fmla="*/ 678296 h 701772"/>
              <a:gd name="connsiteX174" fmla="*/ 380132 w 661053"/>
              <a:gd name="connsiteY174" fmla="*/ 688376 h 701772"/>
              <a:gd name="connsiteX175" fmla="*/ 380132 w 661053"/>
              <a:gd name="connsiteY175" fmla="*/ 690631 h 701772"/>
              <a:gd name="connsiteX176" fmla="*/ 379071 w 661053"/>
              <a:gd name="connsiteY176" fmla="*/ 692886 h 701772"/>
              <a:gd name="connsiteX177" fmla="*/ 376817 w 661053"/>
              <a:gd name="connsiteY177" fmla="*/ 692886 h 701772"/>
              <a:gd name="connsiteX178" fmla="*/ 375756 w 661053"/>
              <a:gd name="connsiteY178" fmla="*/ 693947 h 701772"/>
              <a:gd name="connsiteX179" fmla="*/ 374694 w 661053"/>
              <a:gd name="connsiteY179" fmla="*/ 698456 h 701772"/>
              <a:gd name="connsiteX180" fmla="*/ 322967 w 661053"/>
              <a:gd name="connsiteY180" fmla="*/ 701772 h 701772"/>
              <a:gd name="connsiteX181" fmla="*/ 320712 w 661053"/>
              <a:gd name="connsiteY181" fmla="*/ 701772 h 701772"/>
              <a:gd name="connsiteX182" fmla="*/ 320712 w 661053"/>
              <a:gd name="connsiteY182" fmla="*/ 700712 h 701772"/>
              <a:gd name="connsiteX183" fmla="*/ 319651 w 661053"/>
              <a:gd name="connsiteY183" fmla="*/ 699518 h 701772"/>
              <a:gd name="connsiteX184" fmla="*/ 319651 w 661053"/>
              <a:gd name="connsiteY184" fmla="*/ 695008 h 701772"/>
              <a:gd name="connsiteX185" fmla="*/ 321906 w 661053"/>
              <a:gd name="connsiteY185" fmla="*/ 696202 h 701772"/>
              <a:gd name="connsiteX186" fmla="*/ 323099 w 661053"/>
              <a:gd name="connsiteY186" fmla="*/ 693947 h 701772"/>
              <a:gd name="connsiteX187" fmla="*/ 324293 w 661053"/>
              <a:gd name="connsiteY187" fmla="*/ 693947 h 701772"/>
              <a:gd name="connsiteX188" fmla="*/ 324293 w 661053"/>
              <a:gd name="connsiteY188" fmla="*/ 691692 h 701772"/>
              <a:gd name="connsiteX189" fmla="*/ 325354 w 661053"/>
              <a:gd name="connsiteY189" fmla="*/ 691692 h 701772"/>
              <a:gd name="connsiteX190" fmla="*/ 327609 w 661053"/>
              <a:gd name="connsiteY190" fmla="*/ 690631 h 701772"/>
              <a:gd name="connsiteX191" fmla="*/ 328803 w 661053"/>
              <a:gd name="connsiteY191" fmla="*/ 690631 h 701772"/>
              <a:gd name="connsiteX192" fmla="*/ 331058 w 661053"/>
              <a:gd name="connsiteY192" fmla="*/ 689437 h 701772"/>
              <a:gd name="connsiteX193" fmla="*/ 332251 w 661053"/>
              <a:gd name="connsiteY193" fmla="*/ 687183 h 701772"/>
              <a:gd name="connsiteX194" fmla="*/ 332251 w 661053"/>
              <a:gd name="connsiteY194" fmla="*/ 684928 h 701772"/>
              <a:gd name="connsiteX195" fmla="*/ 329996 w 661053"/>
              <a:gd name="connsiteY195" fmla="*/ 683734 h 701772"/>
              <a:gd name="connsiteX196" fmla="*/ 328935 w 661053"/>
              <a:gd name="connsiteY196" fmla="*/ 683734 h 701772"/>
              <a:gd name="connsiteX197" fmla="*/ 327742 w 661053"/>
              <a:gd name="connsiteY197" fmla="*/ 682673 h 701772"/>
              <a:gd name="connsiteX198" fmla="*/ 327742 w 661053"/>
              <a:gd name="connsiteY198" fmla="*/ 679224 h 701772"/>
              <a:gd name="connsiteX199" fmla="*/ 326548 w 661053"/>
              <a:gd name="connsiteY199" fmla="*/ 679224 h 701772"/>
              <a:gd name="connsiteX200" fmla="*/ 326548 w 661053"/>
              <a:gd name="connsiteY200" fmla="*/ 678164 h 701772"/>
              <a:gd name="connsiteX201" fmla="*/ 327742 w 661053"/>
              <a:gd name="connsiteY201" fmla="*/ 678164 h 701772"/>
              <a:gd name="connsiteX202" fmla="*/ 326548 w 661053"/>
              <a:gd name="connsiteY202" fmla="*/ 677102 h 701772"/>
              <a:gd name="connsiteX203" fmla="*/ 326548 w 661053"/>
              <a:gd name="connsiteY203" fmla="*/ 675908 h 701772"/>
              <a:gd name="connsiteX204" fmla="*/ 297235 w 661053"/>
              <a:gd name="connsiteY204" fmla="*/ 637710 h 701772"/>
              <a:gd name="connsiteX205" fmla="*/ 292726 w 661053"/>
              <a:gd name="connsiteY205" fmla="*/ 638903 h 701772"/>
              <a:gd name="connsiteX206" fmla="*/ 290471 w 661053"/>
              <a:gd name="connsiteY206" fmla="*/ 634394 h 701772"/>
              <a:gd name="connsiteX207" fmla="*/ 290471 w 661053"/>
              <a:gd name="connsiteY207" fmla="*/ 633333 h 701772"/>
              <a:gd name="connsiteX208" fmla="*/ 288216 w 661053"/>
              <a:gd name="connsiteY208" fmla="*/ 631078 h 701772"/>
              <a:gd name="connsiteX209" fmla="*/ 287023 w 661053"/>
              <a:gd name="connsiteY209" fmla="*/ 632139 h 701772"/>
              <a:gd name="connsiteX210" fmla="*/ 284768 w 661053"/>
              <a:gd name="connsiteY210" fmla="*/ 631078 h 701772"/>
              <a:gd name="connsiteX211" fmla="*/ 285829 w 661053"/>
              <a:gd name="connsiteY211" fmla="*/ 628823 h 701772"/>
              <a:gd name="connsiteX212" fmla="*/ 284768 w 661053"/>
              <a:gd name="connsiteY212" fmla="*/ 627762 h 701772"/>
              <a:gd name="connsiteX213" fmla="*/ 283707 w 661053"/>
              <a:gd name="connsiteY213" fmla="*/ 627762 h 701772"/>
              <a:gd name="connsiteX214" fmla="*/ 284768 w 661053"/>
              <a:gd name="connsiteY214" fmla="*/ 626568 h 701772"/>
              <a:gd name="connsiteX215" fmla="*/ 275749 w 661053"/>
              <a:gd name="connsiteY215" fmla="*/ 609723 h 701772"/>
              <a:gd name="connsiteX216" fmla="*/ 272433 w 661053"/>
              <a:gd name="connsiteY216" fmla="*/ 606275 h 701772"/>
              <a:gd name="connsiteX217" fmla="*/ 273494 w 661053"/>
              <a:gd name="connsiteY217" fmla="*/ 605214 h 701772"/>
              <a:gd name="connsiteX218" fmla="*/ 267923 w 661053"/>
              <a:gd name="connsiteY218" fmla="*/ 596195 h 701772"/>
              <a:gd name="connsiteX219" fmla="*/ 266729 w 661053"/>
              <a:gd name="connsiteY219" fmla="*/ 596195 h 701772"/>
              <a:gd name="connsiteX220" fmla="*/ 265669 w 661053"/>
              <a:gd name="connsiteY220" fmla="*/ 597388 h 701772"/>
              <a:gd name="connsiteX221" fmla="*/ 264607 w 661053"/>
              <a:gd name="connsiteY221" fmla="*/ 599643 h 701772"/>
              <a:gd name="connsiteX222" fmla="*/ 262353 w 661053"/>
              <a:gd name="connsiteY222" fmla="*/ 600704 h 701772"/>
              <a:gd name="connsiteX223" fmla="*/ 262353 w 661053"/>
              <a:gd name="connsiteY223" fmla="*/ 598450 h 701772"/>
              <a:gd name="connsiteX224" fmla="*/ 261291 w 661053"/>
              <a:gd name="connsiteY224" fmla="*/ 597388 h 701772"/>
              <a:gd name="connsiteX225" fmla="*/ 262353 w 661053"/>
              <a:gd name="connsiteY225" fmla="*/ 594073 h 701772"/>
              <a:gd name="connsiteX226" fmla="*/ 266862 w 661053"/>
              <a:gd name="connsiteY226" fmla="*/ 591818 h 701772"/>
              <a:gd name="connsiteX227" fmla="*/ 266862 w 661053"/>
              <a:gd name="connsiteY227" fmla="*/ 589563 h 701772"/>
              <a:gd name="connsiteX228" fmla="*/ 268056 w 661053"/>
              <a:gd name="connsiteY228" fmla="*/ 588369 h 701772"/>
              <a:gd name="connsiteX229" fmla="*/ 268056 w 661053"/>
              <a:gd name="connsiteY229" fmla="*/ 586115 h 701772"/>
              <a:gd name="connsiteX230" fmla="*/ 269117 w 661053"/>
              <a:gd name="connsiteY230" fmla="*/ 585053 h 701772"/>
              <a:gd name="connsiteX231" fmla="*/ 268056 w 661053"/>
              <a:gd name="connsiteY231" fmla="*/ 583992 h 701772"/>
              <a:gd name="connsiteX232" fmla="*/ 224154 w 661053"/>
              <a:gd name="connsiteY232" fmla="*/ 572719 h 701772"/>
              <a:gd name="connsiteX233" fmla="*/ 221899 w 661053"/>
              <a:gd name="connsiteY233" fmla="*/ 569403 h 701772"/>
              <a:gd name="connsiteX234" fmla="*/ 221899 w 661053"/>
              <a:gd name="connsiteY234" fmla="*/ 566087 h 701772"/>
              <a:gd name="connsiteX235" fmla="*/ 220838 w 661053"/>
              <a:gd name="connsiteY235" fmla="*/ 562638 h 701772"/>
              <a:gd name="connsiteX236" fmla="*/ 221899 w 661053"/>
              <a:gd name="connsiteY236" fmla="*/ 559322 h 701772"/>
              <a:gd name="connsiteX237" fmla="*/ 220838 w 661053"/>
              <a:gd name="connsiteY237" fmla="*/ 559322 h 701772"/>
              <a:gd name="connsiteX238" fmla="*/ 219777 w 661053"/>
              <a:gd name="connsiteY238" fmla="*/ 560384 h 701772"/>
              <a:gd name="connsiteX239" fmla="*/ 218716 w 661053"/>
              <a:gd name="connsiteY239" fmla="*/ 560384 h 701772"/>
              <a:gd name="connsiteX240" fmla="*/ 216461 w 661053"/>
              <a:gd name="connsiteY240" fmla="*/ 559322 h 701772"/>
              <a:gd name="connsiteX241" fmla="*/ 213145 w 661053"/>
              <a:gd name="connsiteY241" fmla="*/ 561577 h 701772"/>
              <a:gd name="connsiteX242" fmla="*/ 213145 w 661053"/>
              <a:gd name="connsiteY242" fmla="*/ 563832 h 701772"/>
              <a:gd name="connsiteX243" fmla="*/ 209697 w 661053"/>
              <a:gd name="connsiteY243" fmla="*/ 566087 h 701772"/>
              <a:gd name="connsiteX244" fmla="*/ 206381 w 661053"/>
              <a:gd name="connsiteY244" fmla="*/ 566087 h 701772"/>
              <a:gd name="connsiteX245" fmla="*/ 183833 w 661053"/>
              <a:gd name="connsiteY245" fmla="*/ 521123 h 701772"/>
              <a:gd name="connsiteX246" fmla="*/ 159030 w 661053"/>
              <a:gd name="connsiteY246" fmla="*/ 534652 h 701772"/>
              <a:gd name="connsiteX247" fmla="*/ 157836 w 661053"/>
              <a:gd name="connsiteY247" fmla="*/ 532398 h 701772"/>
              <a:gd name="connsiteX248" fmla="*/ 161152 w 661053"/>
              <a:gd name="connsiteY248" fmla="*/ 531336 h 701772"/>
              <a:gd name="connsiteX249" fmla="*/ 157836 w 661053"/>
              <a:gd name="connsiteY249" fmla="*/ 526826 h 701772"/>
              <a:gd name="connsiteX250" fmla="*/ 157836 w 661053"/>
              <a:gd name="connsiteY250" fmla="*/ 524572 h 701772"/>
              <a:gd name="connsiteX251" fmla="*/ 153327 w 661053"/>
              <a:gd name="connsiteY251" fmla="*/ 520062 h 701772"/>
              <a:gd name="connsiteX252" fmla="*/ 153327 w 661053"/>
              <a:gd name="connsiteY252" fmla="*/ 519001 h 701772"/>
              <a:gd name="connsiteX253" fmla="*/ 152265 w 661053"/>
              <a:gd name="connsiteY253" fmla="*/ 516746 h 701772"/>
              <a:gd name="connsiteX254" fmla="*/ 148949 w 661053"/>
              <a:gd name="connsiteY254" fmla="*/ 516746 h 701772"/>
              <a:gd name="connsiteX255" fmla="*/ 147889 w 661053"/>
              <a:gd name="connsiteY255" fmla="*/ 515686 h 701772"/>
              <a:gd name="connsiteX256" fmla="*/ 145634 w 661053"/>
              <a:gd name="connsiteY256" fmla="*/ 514491 h 701772"/>
              <a:gd name="connsiteX257" fmla="*/ 144573 w 661053"/>
              <a:gd name="connsiteY257" fmla="*/ 512237 h 701772"/>
              <a:gd name="connsiteX258" fmla="*/ 143511 w 661053"/>
              <a:gd name="connsiteY258" fmla="*/ 509982 h 701772"/>
              <a:gd name="connsiteX259" fmla="*/ 139002 w 661053"/>
              <a:gd name="connsiteY259" fmla="*/ 505472 h 701772"/>
              <a:gd name="connsiteX260" fmla="*/ 140195 w 661053"/>
              <a:gd name="connsiteY260" fmla="*/ 504279 h 701772"/>
              <a:gd name="connsiteX261" fmla="*/ 139002 w 661053"/>
              <a:gd name="connsiteY261" fmla="*/ 502024 h 701772"/>
              <a:gd name="connsiteX262" fmla="*/ 139002 w 661053"/>
              <a:gd name="connsiteY262" fmla="*/ 498708 h 701772"/>
              <a:gd name="connsiteX263" fmla="*/ 140195 w 661053"/>
              <a:gd name="connsiteY263" fmla="*/ 498708 h 701772"/>
              <a:gd name="connsiteX264" fmla="*/ 140195 w 661053"/>
              <a:gd name="connsiteY264" fmla="*/ 493137 h 701772"/>
              <a:gd name="connsiteX265" fmla="*/ 137941 w 661053"/>
              <a:gd name="connsiteY265" fmla="*/ 489822 h 701772"/>
              <a:gd name="connsiteX266" fmla="*/ 135686 w 661053"/>
              <a:gd name="connsiteY266" fmla="*/ 484118 h 701772"/>
              <a:gd name="connsiteX267" fmla="*/ 135686 w 661053"/>
              <a:gd name="connsiteY267" fmla="*/ 481864 h 701772"/>
              <a:gd name="connsiteX268" fmla="*/ 134492 w 661053"/>
              <a:gd name="connsiteY268" fmla="*/ 480670 h 701772"/>
              <a:gd name="connsiteX269" fmla="*/ 134492 w 661053"/>
              <a:gd name="connsiteY269" fmla="*/ 479608 h 701772"/>
              <a:gd name="connsiteX270" fmla="*/ 128921 w 661053"/>
              <a:gd name="connsiteY270" fmla="*/ 468335 h 701772"/>
              <a:gd name="connsiteX271" fmla="*/ 123351 w 661053"/>
              <a:gd name="connsiteY271" fmla="*/ 461570 h 701772"/>
              <a:gd name="connsiteX272" fmla="*/ 112077 w 661053"/>
              <a:gd name="connsiteY272" fmla="*/ 455867 h 701772"/>
              <a:gd name="connsiteX273" fmla="*/ 108628 w 661053"/>
              <a:gd name="connsiteY273" fmla="*/ 455867 h 701772"/>
              <a:gd name="connsiteX274" fmla="*/ 103058 w 661053"/>
              <a:gd name="connsiteY274" fmla="*/ 450297 h 701772"/>
              <a:gd name="connsiteX275" fmla="*/ 99742 w 661053"/>
              <a:gd name="connsiteY275" fmla="*/ 445787 h 701772"/>
              <a:gd name="connsiteX276" fmla="*/ 98548 w 661053"/>
              <a:gd name="connsiteY276" fmla="*/ 440216 h 701772"/>
              <a:gd name="connsiteX277" fmla="*/ 90723 w 661053"/>
              <a:gd name="connsiteY277" fmla="*/ 439155 h 701772"/>
              <a:gd name="connsiteX278" fmla="*/ 77194 w 661053"/>
              <a:gd name="connsiteY278" fmla="*/ 425626 h 701772"/>
              <a:gd name="connsiteX279" fmla="*/ 74939 w 661053"/>
              <a:gd name="connsiteY279" fmla="*/ 424432 h 701772"/>
              <a:gd name="connsiteX280" fmla="*/ 73878 w 661053"/>
              <a:gd name="connsiteY280" fmla="*/ 421117 h 701772"/>
              <a:gd name="connsiteX281" fmla="*/ 70562 w 661053"/>
              <a:gd name="connsiteY281" fmla="*/ 417668 h 701772"/>
              <a:gd name="connsiteX282" fmla="*/ 69501 w 661053"/>
              <a:gd name="connsiteY282" fmla="*/ 414352 h 701772"/>
              <a:gd name="connsiteX283" fmla="*/ 67246 w 661053"/>
              <a:gd name="connsiteY283" fmla="*/ 409842 h 701772"/>
              <a:gd name="connsiteX284" fmla="*/ 63930 w 661053"/>
              <a:gd name="connsiteY284" fmla="*/ 405333 h 701772"/>
              <a:gd name="connsiteX285" fmla="*/ 61676 w 661053"/>
              <a:gd name="connsiteY285" fmla="*/ 398568 h 701772"/>
              <a:gd name="connsiteX286" fmla="*/ 58360 w 661053"/>
              <a:gd name="connsiteY286" fmla="*/ 395253 h 701772"/>
              <a:gd name="connsiteX287" fmla="*/ 57298 w 661053"/>
              <a:gd name="connsiteY287" fmla="*/ 392998 h 701772"/>
              <a:gd name="connsiteX288" fmla="*/ 58360 w 661053"/>
              <a:gd name="connsiteY288" fmla="*/ 389549 h 701772"/>
              <a:gd name="connsiteX289" fmla="*/ 58360 w 661053"/>
              <a:gd name="connsiteY289" fmla="*/ 388488 h 701772"/>
              <a:gd name="connsiteX290" fmla="*/ 67379 w 661053"/>
              <a:gd name="connsiteY290" fmla="*/ 383979 h 701772"/>
              <a:gd name="connsiteX291" fmla="*/ 68440 w 661053"/>
              <a:gd name="connsiteY291" fmla="*/ 385172 h 701772"/>
              <a:gd name="connsiteX292" fmla="*/ 70695 w 661053"/>
              <a:gd name="connsiteY292" fmla="*/ 383979 h 701772"/>
              <a:gd name="connsiteX293" fmla="*/ 69633 w 661053"/>
              <a:gd name="connsiteY293" fmla="*/ 382918 h 701772"/>
              <a:gd name="connsiteX294" fmla="*/ 68573 w 661053"/>
              <a:gd name="connsiteY294" fmla="*/ 382918 h 701772"/>
              <a:gd name="connsiteX295" fmla="*/ 67512 w 661053"/>
              <a:gd name="connsiteY295" fmla="*/ 378408 h 701772"/>
              <a:gd name="connsiteX296" fmla="*/ 66450 w 661053"/>
              <a:gd name="connsiteY296" fmla="*/ 378408 h 701772"/>
              <a:gd name="connsiteX297" fmla="*/ 66450 w 661053"/>
              <a:gd name="connsiteY297" fmla="*/ 377347 h 701772"/>
              <a:gd name="connsiteX298" fmla="*/ 65389 w 661053"/>
              <a:gd name="connsiteY298" fmla="*/ 377347 h 701772"/>
              <a:gd name="connsiteX299" fmla="*/ 73215 w 661053"/>
              <a:gd name="connsiteY299" fmla="*/ 369521 h 701772"/>
              <a:gd name="connsiteX300" fmla="*/ 74276 w 661053"/>
              <a:gd name="connsiteY300" fmla="*/ 371776 h 701772"/>
              <a:gd name="connsiteX301" fmla="*/ 76531 w 661053"/>
              <a:gd name="connsiteY301" fmla="*/ 370715 h 701772"/>
              <a:gd name="connsiteX302" fmla="*/ 78785 w 661053"/>
              <a:gd name="connsiteY302" fmla="*/ 370715 h 701772"/>
              <a:gd name="connsiteX303" fmla="*/ 78785 w 661053"/>
              <a:gd name="connsiteY303" fmla="*/ 369654 h 701772"/>
              <a:gd name="connsiteX304" fmla="*/ 79979 w 661053"/>
              <a:gd name="connsiteY304" fmla="*/ 368460 h 701772"/>
              <a:gd name="connsiteX305" fmla="*/ 84489 w 661053"/>
              <a:gd name="connsiteY305" fmla="*/ 368460 h 701772"/>
              <a:gd name="connsiteX306" fmla="*/ 84489 w 661053"/>
              <a:gd name="connsiteY306" fmla="*/ 367400 h 701772"/>
              <a:gd name="connsiteX307" fmla="*/ 86744 w 661053"/>
              <a:gd name="connsiteY307" fmla="*/ 367400 h 701772"/>
              <a:gd name="connsiteX308" fmla="*/ 86744 w 661053"/>
              <a:gd name="connsiteY308" fmla="*/ 363951 h 701772"/>
              <a:gd name="connsiteX309" fmla="*/ 87937 w 661053"/>
              <a:gd name="connsiteY309" fmla="*/ 363951 h 701772"/>
              <a:gd name="connsiteX310" fmla="*/ 87937 w 661053"/>
              <a:gd name="connsiteY310" fmla="*/ 361696 h 701772"/>
              <a:gd name="connsiteX311" fmla="*/ 86744 w 661053"/>
              <a:gd name="connsiteY311" fmla="*/ 360502 h 701772"/>
              <a:gd name="connsiteX312" fmla="*/ 86744 w 661053"/>
              <a:gd name="connsiteY312" fmla="*/ 357186 h 701772"/>
              <a:gd name="connsiteX313" fmla="*/ 91253 w 661053"/>
              <a:gd name="connsiteY313" fmla="*/ 353870 h 701772"/>
              <a:gd name="connsiteX314" fmla="*/ 92447 w 661053"/>
              <a:gd name="connsiteY314" fmla="*/ 350422 h 701772"/>
              <a:gd name="connsiteX315" fmla="*/ 91253 w 661053"/>
              <a:gd name="connsiteY315" fmla="*/ 343657 h 701772"/>
              <a:gd name="connsiteX316" fmla="*/ 86744 w 661053"/>
              <a:gd name="connsiteY316" fmla="*/ 340209 h 701772"/>
              <a:gd name="connsiteX317" fmla="*/ 84489 w 661053"/>
              <a:gd name="connsiteY317" fmla="*/ 337954 h 701772"/>
              <a:gd name="connsiteX318" fmla="*/ 85550 w 661053"/>
              <a:gd name="connsiteY318" fmla="*/ 334505 h 701772"/>
              <a:gd name="connsiteX319" fmla="*/ 84489 w 661053"/>
              <a:gd name="connsiteY319" fmla="*/ 332251 h 701772"/>
              <a:gd name="connsiteX320" fmla="*/ 82234 w 661053"/>
              <a:gd name="connsiteY320" fmla="*/ 332251 h 701772"/>
              <a:gd name="connsiteX321" fmla="*/ 91253 w 661053"/>
              <a:gd name="connsiteY321" fmla="*/ 328935 h 701772"/>
              <a:gd name="connsiteX322" fmla="*/ 109292 w 661053"/>
              <a:gd name="connsiteY322" fmla="*/ 332251 h 701772"/>
              <a:gd name="connsiteX323" fmla="*/ 111546 w 661053"/>
              <a:gd name="connsiteY323" fmla="*/ 323232 h 701772"/>
              <a:gd name="connsiteX324" fmla="*/ 110353 w 661053"/>
              <a:gd name="connsiteY324" fmla="*/ 322171 h 701772"/>
              <a:gd name="connsiteX325" fmla="*/ 104782 w 661053"/>
              <a:gd name="connsiteY325" fmla="*/ 314345 h 701772"/>
              <a:gd name="connsiteX326" fmla="*/ 100273 w 661053"/>
              <a:gd name="connsiteY326" fmla="*/ 307581 h 701772"/>
              <a:gd name="connsiteX327" fmla="*/ 102527 w 661053"/>
              <a:gd name="connsiteY327" fmla="*/ 307581 h 701772"/>
              <a:gd name="connsiteX328" fmla="*/ 105843 w 661053"/>
              <a:gd name="connsiteY328" fmla="*/ 313151 h 701772"/>
              <a:gd name="connsiteX329" fmla="*/ 128391 w 661053"/>
              <a:gd name="connsiteY329" fmla="*/ 306387 h 701772"/>
              <a:gd name="connsiteX330" fmla="*/ 126136 w 661053"/>
              <a:gd name="connsiteY330" fmla="*/ 301878 h 701772"/>
              <a:gd name="connsiteX331" fmla="*/ 146429 w 661053"/>
              <a:gd name="connsiteY331" fmla="*/ 297368 h 701772"/>
              <a:gd name="connsiteX332" fmla="*/ 149878 w 661053"/>
              <a:gd name="connsiteY332" fmla="*/ 286094 h 701772"/>
              <a:gd name="connsiteX333" fmla="*/ 139798 w 661053"/>
              <a:gd name="connsiteY333" fmla="*/ 268055 h 701772"/>
              <a:gd name="connsiteX334" fmla="*/ 137543 w 661053"/>
              <a:gd name="connsiteY334" fmla="*/ 251211 h 701772"/>
              <a:gd name="connsiteX335" fmla="*/ 151072 w 661053"/>
              <a:gd name="connsiteY335" fmla="*/ 241131 h 701772"/>
              <a:gd name="connsiteX336" fmla="*/ 147756 w 661053"/>
              <a:gd name="connsiteY336" fmla="*/ 235560 h 701772"/>
              <a:gd name="connsiteX337" fmla="*/ 145501 w 661053"/>
              <a:gd name="connsiteY337" fmla="*/ 235560 h 701772"/>
              <a:gd name="connsiteX338" fmla="*/ 100538 w 661053"/>
              <a:gd name="connsiteY338" fmla="*/ 172558 h 701772"/>
              <a:gd name="connsiteX339" fmla="*/ 87009 w 661053"/>
              <a:gd name="connsiteY339" fmla="*/ 156775 h 701772"/>
              <a:gd name="connsiteX340" fmla="*/ 87009 w 661053"/>
              <a:gd name="connsiteY340" fmla="*/ 112873 h 701772"/>
              <a:gd name="connsiteX341" fmla="*/ 103854 w 661053"/>
              <a:gd name="connsiteY341" fmla="*/ 91518 h 701772"/>
              <a:gd name="connsiteX342" fmla="*/ 94834 w 661053"/>
              <a:gd name="connsiteY342" fmla="*/ 84754 h 701772"/>
              <a:gd name="connsiteX343" fmla="*/ 92579 w 661053"/>
              <a:gd name="connsiteY343" fmla="*/ 83693 h 701772"/>
              <a:gd name="connsiteX344" fmla="*/ 93641 w 661053"/>
              <a:gd name="connsiteY344" fmla="*/ 81438 h 701772"/>
              <a:gd name="connsiteX345" fmla="*/ 91386 w 661053"/>
              <a:gd name="connsiteY345" fmla="*/ 78122 h 701772"/>
              <a:gd name="connsiteX346" fmla="*/ 91386 w 661053"/>
              <a:gd name="connsiteY346" fmla="*/ 76928 h 701772"/>
              <a:gd name="connsiteX347" fmla="*/ 81305 w 661053"/>
              <a:gd name="connsiteY347" fmla="*/ 60083 h 701772"/>
              <a:gd name="connsiteX348" fmla="*/ 80245 w 661053"/>
              <a:gd name="connsiteY348" fmla="*/ 60083 h 701772"/>
              <a:gd name="connsiteX349" fmla="*/ 77990 w 661053"/>
              <a:gd name="connsiteY349" fmla="*/ 55574 h 701772"/>
              <a:gd name="connsiteX350" fmla="*/ 75735 w 661053"/>
              <a:gd name="connsiteY350" fmla="*/ 73612 h 701772"/>
              <a:gd name="connsiteX351" fmla="*/ 27323 w 661053"/>
              <a:gd name="connsiteY351" fmla="*/ 83693 h 701772"/>
              <a:gd name="connsiteX352" fmla="*/ 26129 w 661053"/>
              <a:gd name="connsiteY352" fmla="*/ 65655 h 701772"/>
              <a:gd name="connsiteX353" fmla="*/ 27323 w 661053"/>
              <a:gd name="connsiteY353" fmla="*/ 64460 h 701772"/>
              <a:gd name="connsiteX354" fmla="*/ 27323 w 661053"/>
              <a:gd name="connsiteY354" fmla="*/ 43106 h 701772"/>
              <a:gd name="connsiteX355" fmla="*/ 25068 w 661053"/>
              <a:gd name="connsiteY355" fmla="*/ 31832 h 701772"/>
              <a:gd name="connsiteX356" fmla="*/ 4775 w 661053"/>
              <a:gd name="connsiteY356" fmla="*/ 13794 h 701772"/>
              <a:gd name="connsiteX357" fmla="*/ 1459 w 661053"/>
              <a:gd name="connsiteY357" fmla="*/ 9285 h 70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Lst>
            <a:rect l="l" t="t" r="r" b="b"/>
            <a:pathLst>
              <a:path w="661053" h="701772">
                <a:moveTo>
                  <a:pt x="0" y="9019"/>
                </a:moveTo>
                <a:lnTo>
                  <a:pt x="6765" y="0"/>
                </a:lnTo>
                <a:lnTo>
                  <a:pt x="7826" y="0"/>
                </a:lnTo>
                <a:lnTo>
                  <a:pt x="88866" y="11274"/>
                </a:lnTo>
                <a:lnTo>
                  <a:pt x="105710" y="18038"/>
                </a:lnTo>
                <a:lnTo>
                  <a:pt x="161948" y="37138"/>
                </a:lnTo>
                <a:lnTo>
                  <a:pt x="166457" y="39392"/>
                </a:lnTo>
                <a:lnTo>
                  <a:pt x="186751" y="42708"/>
                </a:lnTo>
                <a:lnTo>
                  <a:pt x="186751" y="44964"/>
                </a:lnTo>
                <a:lnTo>
                  <a:pt x="189005" y="46024"/>
                </a:lnTo>
                <a:lnTo>
                  <a:pt x="190199" y="49473"/>
                </a:lnTo>
                <a:lnTo>
                  <a:pt x="189005" y="49473"/>
                </a:lnTo>
                <a:lnTo>
                  <a:pt x="189005" y="53983"/>
                </a:lnTo>
                <a:lnTo>
                  <a:pt x="185689" y="56237"/>
                </a:lnTo>
                <a:lnTo>
                  <a:pt x="184628" y="58492"/>
                </a:lnTo>
                <a:lnTo>
                  <a:pt x="189138" y="58492"/>
                </a:lnTo>
                <a:lnTo>
                  <a:pt x="192586" y="65256"/>
                </a:lnTo>
                <a:lnTo>
                  <a:pt x="193647" y="67511"/>
                </a:lnTo>
                <a:lnTo>
                  <a:pt x="192586" y="67511"/>
                </a:lnTo>
                <a:lnTo>
                  <a:pt x="192586" y="69766"/>
                </a:lnTo>
                <a:lnTo>
                  <a:pt x="206115" y="74275"/>
                </a:lnTo>
                <a:lnTo>
                  <a:pt x="207309" y="74275"/>
                </a:lnTo>
                <a:lnTo>
                  <a:pt x="236621" y="66450"/>
                </a:lnTo>
                <a:lnTo>
                  <a:pt x="224286" y="50667"/>
                </a:lnTo>
                <a:lnTo>
                  <a:pt x="263679" y="57431"/>
                </a:lnTo>
                <a:lnTo>
                  <a:pt x="332384" y="110353"/>
                </a:lnTo>
                <a:lnTo>
                  <a:pt x="341403" y="103588"/>
                </a:lnTo>
                <a:lnTo>
                  <a:pt x="387560" y="121626"/>
                </a:lnTo>
                <a:lnTo>
                  <a:pt x="388621" y="122688"/>
                </a:lnTo>
                <a:lnTo>
                  <a:pt x="391937" y="123881"/>
                </a:lnTo>
                <a:lnTo>
                  <a:pt x="395253" y="127197"/>
                </a:lnTo>
                <a:lnTo>
                  <a:pt x="395253" y="129452"/>
                </a:lnTo>
                <a:lnTo>
                  <a:pt x="396314" y="129452"/>
                </a:lnTo>
                <a:lnTo>
                  <a:pt x="397375" y="130513"/>
                </a:lnTo>
                <a:lnTo>
                  <a:pt x="397375" y="131707"/>
                </a:lnTo>
                <a:lnTo>
                  <a:pt x="398436" y="131707"/>
                </a:lnTo>
                <a:lnTo>
                  <a:pt x="399497" y="132768"/>
                </a:lnTo>
                <a:lnTo>
                  <a:pt x="399497" y="131707"/>
                </a:lnTo>
                <a:lnTo>
                  <a:pt x="400558" y="131707"/>
                </a:lnTo>
                <a:lnTo>
                  <a:pt x="401620" y="132768"/>
                </a:lnTo>
                <a:lnTo>
                  <a:pt x="402681" y="133961"/>
                </a:lnTo>
                <a:lnTo>
                  <a:pt x="402681" y="136217"/>
                </a:lnTo>
                <a:lnTo>
                  <a:pt x="403741" y="137410"/>
                </a:lnTo>
                <a:lnTo>
                  <a:pt x="404803" y="137410"/>
                </a:lnTo>
                <a:cubicBezTo>
                  <a:pt x="412495" y="141920"/>
                  <a:pt x="414485" y="147490"/>
                  <a:pt x="419393" y="154255"/>
                </a:cubicBezTo>
                <a:lnTo>
                  <a:pt x="419393" y="153193"/>
                </a:lnTo>
                <a:lnTo>
                  <a:pt x="417138" y="149878"/>
                </a:lnTo>
                <a:lnTo>
                  <a:pt x="416077" y="147623"/>
                </a:lnTo>
                <a:lnTo>
                  <a:pt x="417138" y="147623"/>
                </a:lnTo>
                <a:lnTo>
                  <a:pt x="418199" y="150939"/>
                </a:lnTo>
                <a:lnTo>
                  <a:pt x="421515" y="153193"/>
                </a:lnTo>
                <a:lnTo>
                  <a:pt x="484517" y="204921"/>
                </a:lnTo>
                <a:lnTo>
                  <a:pt x="485710" y="207176"/>
                </a:lnTo>
                <a:lnTo>
                  <a:pt x="495790" y="202666"/>
                </a:lnTo>
                <a:lnTo>
                  <a:pt x="505871" y="212746"/>
                </a:lnTo>
                <a:lnTo>
                  <a:pt x="592481" y="301612"/>
                </a:lnTo>
                <a:lnTo>
                  <a:pt x="646464" y="381459"/>
                </a:lnTo>
                <a:lnTo>
                  <a:pt x="654289" y="388223"/>
                </a:lnTo>
                <a:lnTo>
                  <a:pt x="661054" y="394987"/>
                </a:lnTo>
                <a:lnTo>
                  <a:pt x="657605" y="404006"/>
                </a:lnTo>
                <a:lnTo>
                  <a:pt x="655350" y="404006"/>
                </a:lnTo>
                <a:lnTo>
                  <a:pt x="656544" y="407322"/>
                </a:lnTo>
                <a:lnTo>
                  <a:pt x="657605" y="409577"/>
                </a:lnTo>
                <a:lnTo>
                  <a:pt x="657605" y="411832"/>
                </a:lnTo>
                <a:lnTo>
                  <a:pt x="649780" y="424167"/>
                </a:lnTo>
                <a:lnTo>
                  <a:pt x="653096" y="428677"/>
                </a:lnTo>
                <a:lnTo>
                  <a:pt x="650841" y="430931"/>
                </a:lnTo>
                <a:lnTo>
                  <a:pt x="642883" y="434247"/>
                </a:lnTo>
                <a:lnTo>
                  <a:pt x="613570" y="499504"/>
                </a:lnTo>
                <a:lnTo>
                  <a:pt x="598980" y="527622"/>
                </a:lnTo>
                <a:lnTo>
                  <a:pt x="596726" y="527622"/>
                </a:lnTo>
                <a:lnTo>
                  <a:pt x="595665" y="525368"/>
                </a:lnTo>
                <a:lnTo>
                  <a:pt x="595665" y="523113"/>
                </a:lnTo>
                <a:lnTo>
                  <a:pt x="594604" y="523113"/>
                </a:lnTo>
                <a:lnTo>
                  <a:pt x="593542" y="524174"/>
                </a:lnTo>
                <a:lnTo>
                  <a:pt x="593542" y="525368"/>
                </a:lnTo>
                <a:lnTo>
                  <a:pt x="595797" y="527622"/>
                </a:lnTo>
                <a:lnTo>
                  <a:pt x="591288" y="528684"/>
                </a:lnTo>
                <a:lnTo>
                  <a:pt x="589033" y="528684"/>
                </a:lnTo>
                <a:lnTo>
                  <a:pt x="587972" y="529745"/>
                </a:lnTo>
                <a:lnTo>
                  <a:pt x="586911" y="530938"/>
                </a:lnTo>
                <a:lnTo>
                  <a:pt x="585850" y="531999"/>
                </a:lnTo>
                <a:lnTo>
                  <a:pt x="585850" y="536509"/>
                </a:lnTo>
                <a:lnTo>
                  <a:pt x="586911" y="536509"/>
                </a:lnTo>
                <a:lnTo>
                  <a:pt x="589166" y="537703"/>
                </a:lnTo>
                <a:lnTo>
                  <a:pt x="590226" y="539957"/>
                </a:lnTo>
                <a:lnTo>
                  <a:pt x="593542" y="542213"/>
                </a:lnTo>
                <a:lnTo>
                  <a:pt x="596858" y="547783"/>
                </a:lnTo>
                <a:lnTo>
                  <a:pt x="602429" y="553486"/>
                </a:lnTo>
                <a:lnTo>
                  <a:pt x="603490" y="555741"/>
                </a:lnTo>
                <a:lnTo>
                  <a:pt x="606806" y="555741"/>
                </a:lnTo>
                <a:lnTo>
                  <a:pt x="606806" y="561312"/>
                </a:lnTo>
                <a:lnTo>
                  <a:pt x="605745" y="561312"/>
                </a:lnTo>
                <a:lnTo>
                  <a:pt x="604684" y="560118"/>
                </a:lnTo>
                <a:lnTo>
                  <a:pt x="602429" y="560118"/>
                </a:lnTo>
                <a:lnTo>
                  <a:pt x="602429" y="561312"/>
                </a:lnTo>
                <a:lnTo>
                  <a:pt x="603490" y="562373"/>
                </a:lnTo>
                <a:lnTo>
                  <a:pt x="603490" y="564628"/>
                </a:lnTo>
                <a:lnTo>
                  <a:pt x="604684" y="565821"/>
                </a:lnTo>
                <a:lnTo>
                  <a:pt x="605745" y="565821"/>
                </a:lnTo>
                <a:lnTo>
                  <a:pt x="605745" y="570331"/>
                </a:lnTo>
                <a:lnTo>
                  <a:pt x="604684" y="572586"/>
                </a:lnTo>
                <a:lnTo>
                  <a:pt x="602429" y="572586"/>
                </a:lnTo>
                <a:lnTo>
                  <a:pt x="602429" y="578156"/>
                </a:lnTo>
                <a:lnTo>
                  <a:pt x="600174" y="577096"/>
                </a:lnTo>
                <a:lnTo>
                  <a:pt x="600174" y="584921"/>
                </a:lnTo>
                <a:lnTo>
                  <a:pt x="601235" y="585982"/>
                </a:lnTo>
                <a:lnTo>
                  <a:pt x="598980" y="585982"/>
                </a:lnTo>
                <a:lnTo>
                  <a:pt x="597919" y="584921"/>
                </a:lnTo>
                <a:lnTo>
                  <a:pt x="595665" y="582666"/>
                </a:lnTo>
                <a:lnTo>
                  <a:pt x="592349" y="583860"/>
                </a:lnTo>
                <a:lnTo>
                  <a:pt x="592349" y="586115"/>
                </a:lnTo>
                <a:lnTo>
                  <a:pt x="591288" y="586115"/>
                </a:lnTo>
                <a:lnTo>
                  <a:pt x="591288" y="589563"/>
                </a:lnTo>
                <a:lnTo>
                  <a:pt x="590226" y="591818"/>
                </a:lnTo>
                <a:lnTo>
                  <a:pt x="590226" y="595134"/>
                </a:lnTo>
                <a:lnTo>
                  <a:pt x="591288" y="595134"/>
                </a:lnTo>
                <a:lnTo>
                  <a:pt x="592349" y="594073"/>
                </a:lnTo>
                <a:lnTo>
                  <a:pt x="592349" y="592879"/>
                </a:lnTo>
                <a:lnTo>
                  <a:pt x="592349" y="594073"/>
                </a:lnTo>
                <a:lnTo>
                  <a:pt x="593410" y="595134"/>
                </a:lnTo>
                <a:lnTo>
                  <a:pt x="593410" y="597388"/>
                </a:lnTo>
                <a:lnTo>
                  <a:pt x="592349" y="599643"/>
                </a:lnTo>
                <a:lnTo>
                  <a:pt x="591288" y="600704"/>
                </a:lnTo>
                <a:lnTo>
                  <a:pt x="591288" y="604020"/>
                </a:lnTo>
                <a:lnTo>
                  <a:pt x="592349" y="602959"/>
                </a:lnTo>
                <a:lnTo>
                  <a:pt x="593410" y="602959"/>
                </a:lnTo>
                <a:lnTo>
                  <a:pt x="594471" y="604020"/>
                </a:lnTo>
                <a:lnTo>
                  <a:pt x="593410" y="605214"/>
                </a:lnTo>
                <a:lnTo>
                  <a:pt x="592349" y="605214"/>
                </a:lnTo>
                <a:lnTo>
                  <a:pt x="592349" y="606275"/>
                </a:lnTo>
                <a:lnTo>
                  <a:pt x="593410" y="606275"/>
                </a:lnTo>
                <a:lnTo>
                  <a:pt x="594471" y="608530"/>
                </a:lnTo>
                <a:lnTo>
                  <a:pt x="596726" y="610785"/>
                </a:lnTo>
                <a:lnTo>
                  <a:pt x="596726" y="613039"/>
                </a:lnTo>
                <a:lnTo>
                  <a:pt x="595665" y="613039"/>
                </a:lnTo>
                <a:lnTo>
                  <a:pt x="596726" y="614101"/>
                </a:lnTo>
                <a:lnTo>
                  <a:pt x="596726" y="616355"/>
                </a:lnTo>
                <a:lnTo>
                  <a:pt x="595665" y="619804"/>
                </a:lnTo>
                <a:lnTo>
                  <a:pt x="593410" y="618611"/>
                </a:lnTo>
                <a:lnTo>
                  <a:pt x="592349" y="619804"/>
                </a:lnTo>
                <a:lnTo>
                  <a:pt x="589033" y="616355"/>
                </a:lnTo>
                <a:lnTo>
                  <a:pt x="585717" y="616355"/>
                </a:lnTo>
                <a:lnTo>
                  <a:pt x="586778" y="617549"/>
                </a:lnTo>
                <a:lnTo>
                  <a:pt x="589033" y="618611"/>
                </a:lnTo>
                <a:lnTo>
                  <a:pt x="587972" y="618611"/>
                </a:lnTo>
                <a:lnTo>
                  <a:pt x="587972" y="619804"/>
                </a:lnTo>
                <a:lnTo>
                  <a:pt x="586911" y="619804"/>
                </a:lnTo>
                <a:lnTo>
                  <a:pt x="586911" y="620865"/>
                </a:lnTo>
                <a:lnTo>
                  <a:pt x="589166" y="623120"/>
                </a:lnTo>
                <a:lnTo>
                  <a:pt x="589166" y="624181"/>
                </a:lnTo>
                <a:lnTo>
                  <a:pt x="588105" y="624181"/>
                </a:lnTo>
                <a:lnTo>
                  <a:pt x="587043" y="623120"/>
                </a:lnTo>
                <a:lnTo>
                  <a:pt x="585982" y="623120"/>
                </a:lnTo>
                <a:lnTo>
                  <a:pt x="584921" y="624181"/>
                </a:lnTo>
                <a:lnTo>
                  <a:pt x="582667" y="626436"/>
                </a:lnTo>
                <a:lnTo>
                  <a:pt x="585982" y="629751"/>
                </a:lnTo>
                <a:lnTo>
                  <a:pt x="585982" y="630946"/>
                </a:lnTo>
                <a:lnTo>
                  <a:pt x="584921" y="630946"/>
                </a:lnTo>
                <a:lnTo>
                  <a:pt x="522981" y="675908"/>
                </a:lnTo>
                <a:lnTo>
                  <a:pt x="500433" y="664635"/>
                </a:lnTo>
                <a:lnTo>
                  <a:pt x="488098" y="661186"/>
                </a:lnTo>
                <a:lnTo>
                  <a:pt x="483588" y="653361"/>
                </a:lnTo>
                <a:lnTo>
                  <a:pt x="467804" y="656810"/>
                </a:lnTo>
                <a:lnTo>
                  <a:pt x="464489" y="656810"/>
                </a:lnTo>
                <a:lnTo>
                  <a:pt x="464489" y="661319"/>
                </a:lnTo>
                <a:lnTo>
                  <a:pt x="466743" y="663573"/>
                </a:lnTo>
                <a:lnTo>
                  <a:pt x="465682" y="664767"/>
                </a:lnTo>
                <a:lnTo>
                  <a:pt x="464621" y="664767"/>
                </a:lnTo>
                <a:lnTo>
                  <a:pt x="462366" y="665829"/>
                </a:lnTo>
                <a:lnTo>
                  <a:pt x="461173" y="664767"/>
                </a:lnTo>
                <a:lnTo>
                  <a:pt x="454408" y="669276"/>
                </a:lnTo>
                <a:lnTo>
                  <a:pt x="422841" y="681612"/>
                </a:lnTo>
                <a:lnTo>
                  <a:pt x="412761" y="678296"/>
                </a:lnTo>
                <a:lnTo>
                  <a:pt x="380132" y="688376"/>
                </a:lnTo>
                <a:lnTo>
                  <a:pt x="380132" y="690631"/>
                </a:lnTo>
                <a:lnTo>
                  <a:pt x="379071" y="692886"/>
                </a:lnTo>
                <a:lnTo>
                  <a:pt x="376817" y="692886"/>
                </a:lnTo>
                <a:lnTo>
                  <a:pt x="375756" y="693947"/>
                </a:lnTo>
                <a:lnTo>
                  <a:pt x="374694" y="698456"/>
                </a:lnTo>
                <a:lnTo>
                  <a:pt x="322967" y="701772"/>
                </a:lnTo>
                <a:lnTo>
                  <a:pt x="320712" y="701772"/>
                </a:lnTo>
                <a:lnTo>
                  <a:pt x="320712" y="700712"/>
                </a:lnTo>
                <a:lnTo>
                  <a:pt x="319651" y="699518"/>
                </a:lnTo>
                <a:lnTo>
                  <a:pt x="319651" y="695008"/>
                </a:lnTo>
                <a:lnTo>
                  <a:pt x="321906" y="696202"/>
                </a:lnTo>
                <a:lnTo>
                  <a:pt x="323099" y="693947"/>
                </a:lnTo>
                <a:lnTo>
                  <a:pt x="324293" y="693947"/>
                </a:lnTo>
                <a:lnTo>
                  <a:pt x="324293" y="691692"/>
                </a:lnTo>
                <a:lnTo>
                  <a:pt x="325354" y="691692"/>
                </a:lnTo>
                <a:lnTo>
                  <a:pt x="327609" y="690631"/>
                </a:lnTo>
                <a:lnTo>
                  <a:pt x="328803" y="690631"/>
                </a:lnTo>
                <a:lnTo>
                  <a:pt x="331058" y="689437"/>
                </a:lnTo>
                <a:lnTo>
                  <a:pt x="332251" y="687183"/>
                </a:lnTo>
                <a:lnTo>
                  <a:pt x="332251" y="684928"/>
                </a:lnTo>
                <a:lnTo>
                  <a:pt x="329996" y="683734"/>
                </a:lnTo>
                <a:lnTo>
                  <a:pt x="328935" y="683734"/>
                </a:lnTo>
                <a:lnTo>
                  <a:pt x="327742" y="682673"/>
                </a:lnTo>
                <a:lnTo>
                  <a:pt x="327742" y="679224"/>
                </a:lnTo>
                <a:lnTo>
                  <a:pt x="326548" y="679224"/>
                </a:lnTo>
                <a:lnTo>
                  <a:pt x="326548" y="678164"/>
                </a:lnTo>
                <a:lnTo>
                  <a:pt x="327742" y="678164"/>
                </a:lnTo>
                <a:lnTo>
                  <a:pt x="326548" y="677102"/>
                </a:lnTo>
                <a:lnTo>
                  <a:pt x="326548" y="675908"/>
                </a:lnTo>
                <a:lnTo>
                  <a:pt x="297235" y="637710"/>
                </a:lnTo>
                <a:lnTo>
                  <a:pt x="292726" y="638903"/>
                </a:lnTo>
                <a:lnTo>
                  <a:pt x="290471" y="634394"/>
                </a:lnTo>
                <a:lnTo>
                  <a:pt x="290471" y="633333"/>
                </a:lnTo>
                <a:lnTo>
                  <a:pt x="288216" y="631078"/>
                </a:lnTo>
                <a:lnTo>
                  <a:pt x="287023" y="632139"/>
                </a:lnTo>
                <a:lnTo>
                  <a:pt x="284768" y="631078"/>
                </a:lnTo>
                <a:lnTo>
                  <a:pt x="285829" y="628823"/>
                </a:lnTo>
                <a:lnTo>
                  <a:pt x="284768" y="627762"/>
                </a:lnTo>
                <a:lnTo>
                  <a:pt x="283707" y="627762"/>
                </a:lnTo>
                <a:lnTo>
                  <a:pt x="284768" y="626568"/>
                </a:lnTo>
                <a:lnTo>
                  <a:pt x="275749" y="609723"/>
                </a:lnTo>
                <a:lnTo>
                  <a:pt x="272433" y="606275"/>
                </a:lnTo>
                <a:lnTo>
                  <a:pt x="273494" y="605214"/>
                </a:lnTo>
                <a:lnTo>
                  <a:pt x="267923" y="596195"/>
                </a:lnTo>
                <a:lnTo>
                  <a:pt x="266729" y="596195"/>
                </a:lnTo>
                <a:lnTo>
                  <a:pt x="265669" y="597388"/>
                </a:lnTo>
                <a:lnTo>
                  <a:pt x="264607" y="599643"/>
                </a:lnTo>
                <a:lnTo>
                  <a:pt x="262353" y="600704"/>
                </a:lnTo>
                <a:lnTo>
                  <a:pt x="262353" y="598450"/>
                </a:lnTo>
                <a:lnTo>
                  <a:pt x="261291" y="597388"/>
                </a:lnTo>
                <a:lnTo>
                  <a:pt x="262353" y="594073"/>
                </a:lnTo>
                <a:lnTo>
                  <a:pt x="266862" y="591818"/>
                </a:lnTo>
                <a:lnTo>
                  <a:pt x="266862" y="589563"/>
                </a:lnTo>
                <a:lnTo>
                  <a:pt x="268056" y="588369"/>
                </a:lnTo>
                <a:lnTo>
                  <a:pt x="268056" y="586115"/>
                </a:lnTo>
                <a:lnTo>
                  <a:pt x="269117" y="585053"/>
                </a:lnTo>
                <a:lnTo>
                  <a:pt x="268056" y="583992"/>
                </a:lnTo>
                <a:lnTo>
                  <a:pt x="224154" y="572719"/>
                </a:lnTo>
                <a:lnTo>
                  <a:pt x="221899" y="569403"/>
                </a:lnTo>
                <a:lnTo>
                  <a:pt x="221899" y="566087"/>
                </a:lnTo>
                <a:lnTo>
                  <a:pt x="220838" y="562638"/>
                </a:lnTo>
                <a:lnTo>
                  <a:pt x="221899" y="559322"/>
                </a:lnTo>
                <a:lnTo>
                  <a:pt x="220838" y="559322"/>
                </a:lnTo>
                <a:lnTo>
                  <a:pt x="219777" y="560384"/>
                </a:lnTo>
                <a:lnTo>
                  <a:pt x="218716" y="560384"/>
                </a:lnTo>
                <a:lnTo>
                  <a:pt x="216461" y="559322"/>
                </a:lnTo>
                <a:lnTo>
                  <a:pt x="213145" y="561577"/>
                </a:lnTo>
                <a:lnTo>
                  <a:pt x="213145" y="563832"/>
                </a:lnTo>
                <a:lnTo>
                  <a:pt x="209697" y="566087"/>
                </a:lnTo>
                <a:lnTo>
                  <a:pt x="206381" y="566087"/>
                </a:lnTo>
                <a:cubicBezTo>
                  <a:pt x="200147" y="527490"/>
                  <a:pt x="192852" y="565424"/>
                  <a:pt x="183833" y="521123"/>
                </a:cubicBezTo>
                <a:lnTo>
                  <a:pt x="159030" y="534652"/>
                </a:lnTo>
                <a:lnTo>
                  <a:pt x="157836" y="532398"/>
                </a:lnTo>
                <a:lnTo>
                  <a:pt x="161152" y="531336"/>
                </a:lnTo>
                <a:lnTo>
                  <a:pt x="157836" y="526826"/>
                </a:lnTo>
                <a:lnTo>
                  <a:pt x="157836" y="524572"/>
                </a:lnTo>
                <a:lnTo>
                  <a:pt x="153327" y="520062"/>
                </a:lnTo>
                <a:lnTo>
                  <a:pt x="153327" y="519001"/>
                </a:lnTo>
                <a:lnTo>
                  <a:pt x="152265" y="516746"/>
                </a:lnTo>
                <a:lnTo>
                  <a:pt x="148949" y="516746"/>
                </a:lnTo>
                <a:lnTo>
                  <a:pt x="147889" y="515686"/>
                </a:lnTo>
                <a:lnTo>
                  <a:pt x="145634" y="514491"/>
                </a:lnTo>
                <a:lnTo>
                  <a:pt x="144573" y="512237"/>
                </a:lnTo>
                <a:lnTo>
                  <a:pt x="143511" y="509982"/>
                </a:lnTo>
                <a:lnTo>
                  <a:pt x="139002" y="505472"/>
                </a:lnTo>
                <a:lnTo>
                  <a:pt x="140195" y="504279"/>
                </a:lnTo>
                <a:lnTo>
                  <a:pt x="139002" y="502024"/>
                </a:lnTo>
                <a:lnTo>
                  <a:pt x="139002" y="498708"/>
                </a:lnTo>
                <a:lnTo>
                  <a:pt x="140195" y="498708"/>
                </a:lnTo>
                <a:lnTo>
                  <a:pt x="140195" y="493137"/>
                </a:lnTo>
                <a:lnTo>
                  <a:pt x="137941" y="489822"/>
                </a:lnTo>
                <a:lnTo>
                  <a:pt x="135686" y="484118"/>
                </a:lnTo>
                <a:lnTo>
                  <a:pt x="135686" y="481864"/>
                </a:lnTo>
                <a:lnTo>
                  <a:pt x="134492" y="480670"/>
                </a:lnTo>
                <a:lnTo>
                  <a:pt x="134492" y="479608"/>
                </a:lnTo>
                <a:lnTo>
                  <a:pt x="128921" y="468335"/>
                </a:lnTo>
                <a:lnTo>
                  <a:pt x="123351" y="461570"/>
                </a:lnTo>
                <a:lnTo>
                  <a:pt x="112077" y="455867"/>
                </a:lnTo>
                <a:lnTo>
                  <a:pt x="108628" y="455867"/>
                </a:lnTo>
                <a:lnTo>
                  <a:pt x="103058" y="450297"/>
                </a:lnTo>
                <a:lnTo>
                  <a:pt x="99742" y="445787"/>
                </a:lnTo>
                <a:lnTo>
                  <a:pt x="98548" y="440216"/>
                </a:lnTo>
                <a:lnTo>
                  <a:pt x="90723" y="439155"/>
                </a:lnTo>
                <a:lnTo>
                  <a:pt x="77194" y="425626"/>
                </a:lnTo>
                <a:lnTo>
                  <a:pt x="74939" y="424432"/>
                </a:lnTo>
                <a:lnTo>
                  <a:pt x="73878" y="421117"/>
                </a:lnTo>
                <a:lnTo>
                  <a:pt x="70562" y="417668"/>
                </a:lnTo>
                <a:lnTo>
                  <a:pt x="69501" y="414352"/>
                </a:lnTo>
                <a:lnTo>
                  <a:pt x="67246" y="409842"/>
                </a:lnTo>
                <a:lnTo>
                  <a:pt x="63930" y="405333"/>
                </a:lnTo>
                <a:lnTo>
                  <a:pt x="61676" y="398568"/>
                </a:lnTo>
                <a:lnTo>
                  <a:pt x="58360" y="395253"/>
                </a:lnTo>
                <a:lnTo>
                  <a:pt x="57298" y="392998"/>
                </a:lnTo>
                <a:lnTo>
                  <a:pt x="58360" y="389549"/>
                </a:lnTo>
                <a:lnTo>
                  <a:pt x="58360" y="388488"/>
                </a:lnTo>
                <a:lnTo>
                  <a:pt x="67379" y="383979"/>
                </a:lnTo>
                <a:lnTo>
                  <a:pt x="68440" y="385172"/>
                </a:lnTo>
                <a:lnTo>
                  <a:pt x="70695" y="383979"/>
                </a:lnTo>
                <a:lnTo>
                  <a:pt x="69633" y="382918"/>
                </a:lnTo>
                <a:lnTo>
                  <a:pt x="68573" y="382918"/>
                </a:lnTo>
                <a:lnTo>
                  <a:pt x="67512" y="378408"/>
                </a:lnTo>
                <a:lnTo>
                  <a:pt x="66450" y="378408"/>
                </a:lnTo>
                <a:lnTo>
                  <a:pt x="66450" y="377347"/>
                </a:lnTo>
                <a:lnTo>
                  <a:pt x="65389" y="377347"/>
                </a:lnTo>
                <a:cubicBezTo>
                  <a:pt x="71225" y="372837"/>
                  <a:pt x="62869" y="373766"/>
                  <a:pt x="73215" y="369521"/>
                </a:cubicBezTo>
                <a:lnTo>
                  <a:pt x="74276" y="371776"/>
                </a:lnTo>
                <a:lnTo>
                  <a:pt x="76531" y="370715"/>
                </a:lnTo>
                <a:lnTo>
                  <a:pt x="78785" y="370715"/>
                </a:lnTo>
                <a:lnTo>
                  <a:pt x="78785" y="369654"/>
                </a:lnTo>
                <a:lnTo>
                  <a:pt x="79979" y="368460"/>
                </a:lnTo>
                <a:lnTo>
                  <a:pt x="84489" y="368460"/>
                </a:lnTo>
                <a:lnTo>
                  <a:pt x="84489" y="367400"/>
                </a:lnTo>
                <a:lnTo>
                  <a:pt x="86744" y="367400"/>
                </a:lnTo>
                <a:lnTo>
                  <a:pt x="86744" y="363951"/>
                </a:lnTo>
                <a:lnTo>
                  <a:pt x="87937" y="363951"/>
                </a:lnTo>
                <a:lnTo>
                  <a:pt x="87937" y="361696"/>
                </a:lnTo>
                <a:lnTo>
                  <a:pt x="86744" y="360502"/>
                </a:lnTo>
                <a:lnTo>
                  <a:pt x="86744" y="357186"/>
                </a:lnTo>
                <a:lnTo>
                  <a:pt x="91253" y="353870"/>
                </a:lnTo>
                <a:lnTo>
                  <a:pt x="92447" y="350422"/>
                </a:lnTo>
                <a:lnTo>
                  <a:pt x="91253" y="343657"/>
                </a:lnTo>
                <a:lnTo>
                  <a:pt x="86744" y="340209"/>
                </a:lnTo>
                <a:lnTo>
                  <a:pt x="84489" y="337954"/>
                </a:lnTo>
                <a:lnTo>
                  <a:pt x="85550" y="334505"/>
                </a:lnTo>
                <a:lnTo>
                  <a:pt x="84489" y="332251"/>
                </a:lnTo>
                <a:lnTo>
                  <a:pt x="82234" y="332251"/>
                </a:lnTo>
                <a:lnTo>
                  <a:pt x="91253" y="328935"/>
                </a:lnTo>
                <a:lnTo>
                  <a:pt x="109292" y="332251"/>
                </a:lnTo>
                <a:lnTo>
                  <a:pt x="111546" y="323232"/>
                </a:lnTo>
                <a:lnTo>
                  <a:pt x="110353" y="322171"/>
                </a:lnTo>
                <a:lnTo>
                  <a:pt x="104782" y="314345"/>
                </a:lnTo>
                <a:lnTo>
                  <a:pt x="100273" y="307581"/>
                </a:lnTo>
                <a:lnTo>
                  <a:pt x="102527" y="307581"/>
                </a:lnTo>
                <a:lnTo>
                  <a:pt x="105843" y="313151"/>
                </a:lnTo>
                <a:lnTo>
                  <a:pt x="128391" y="306387"/>
                </a:lnTo>
                <a:lnTo>
                  <a:pt x="126136" y="301878"/>
                </a:lnTo>
                <a:lnTo>
                  <a:pt x="146429" y="297368"/>
                </a:lnTo>
                <a:lnTo>
                  <a:pt x="149878" y="286094"/>
                </a:lnTo>
                <a:lnTo>
                  <a:pt x="139798" y="268055"/>
                </a:lnTo>
                <a:lnTo>
                  <a:pt x="137543" y="251211"/>
                </a:lnTo>
                <a:lnTo>
                  <a:pt x="151072" y="241131"/>
                </a:lnTo>
                <a:lnTo>
                  <a:pt x="147756" y="235560"/>
                </a:lnTo>
                <a:lnTo>
                  <a:pt x="145501" y="235560"/>
                </a:lnTo>
                <a:lnTo>
                  <a:pt x="100538" y="172558"/>
                </a:lnTo>
                <a:lnTo>
                  <a:pt x="87009" y="156775"/>
                </a:lnTo>
                <a:lnTo>
                  <a:pt x="87009" y="112873"/>
                </a:lnTo>
                <a:lnTo>
                  <a:pt x="103854" y="91518"/>
                </a:lnTo>
                <a:lnTo>
                  <a:pt x="94834" y="84754"/>
                </a:lnTo>
                <a:lnTo>
                  <a:pt x="92579" y="83693"/>
                </a:lnTo>
                <a:lnTo>
                  <a:pt x="93641" y="81438"/>
                </a:lnTo>
                <a:lnTo>
                  <a:pt x="91386" y="78122"/>
                </a:lnTo>
                <a:lnTo>
                  <a:pt x="91386" y="76928"/>
                </a:lnTo>
                <a:cubicBezTo>
                  <a:pt x="85152" y="73612"/>
                  <a:pt x="83162" y="66185"/>
                  <a:pt x="81305" y="60083"/>
                </a:cubicBezTo>
                <a:lnTo>
                  <a:pt x="80245" y="60083"/>
                </a:lnTo>
                <a:lnTo>
                  <a:pt x="77990" y="55574"/>
                </a:lnTo>
                <a:lnTo>
                  <a:pt x="75735" y="73612"/>
                </a:lnTo>
                <a:lnTo>
                  <a:pt x="27323" y="83693"/>
                </a:lnTo>
                <a:lnTo>
                  <a:pt x="26129" y="65655"/>
                </a:lnTo>
                <a:lnTo>
                  <a:pt x="27323" y="64460"/>
                </a:lnTo>
                <a:lnTo>
                  <a:pt x="27323" y="43106"/>
                </a:lnTo>
                <a:lnTo>
                  <a:pt x="25068" y="31832"/>
                </a:lnTo>
                <a:lnTo>
                  <a:pt x="4775" y="13794"/>
                </a:lnTo>
                <a:lnTo>
                  <a:pt x="1459" y="9285"/>
                </a:lnTo>
              </a:path>
            </a:pathLst>
          </a:custGeom>
          <a:solidFill>
            <a:schemeClr val="bg1">
              <a:lumMod val="85000"/>
            </a:schemeClr>
          </a:solidFill>
          <a:ln w="13251" cap="flat">
            <a:noFill/>
            <a:prstDash val="solid"/>
            <a:miter/>
          </a:ln>
        </p:spPr>
        <p:txBody>
          <a:bodyPr rtlCol="0" anchor="ctr"/>
          <a:lstStyle/>
          <a:p>
            <a:endParaRPr lang="en-FI" sz="816"/>
          </a:p>
        </p:txBody>
      </p:sp>
      <p:sp>
        <p:nvSpPr>
          <p:cNvPr id="1516" name="Freeform: Shape 1515">
            <a:extLst>
              <a:ext uri="{FF2B5EF4-FFF2-40B4-BE49-F238E27FC236}">
                <a16:creationId xmlns:a16="http://schemas.microsoft.com/office/drawing/2014/main" id="{3FF3E331-8D82-FC55-E7B3-D593E2F4798D}"/>
              </a:ext>
            </a:extLst>
          </p:cNvPr>
          <p:cNvSpPr/>
          <p:nvPr/>
        </p:nvSpPr>
        <p:spPr>
          <a:xfrm>
            <a:off x="4771958" y="3687172"/>
            <a:ext cx="358807" cy="187826"/>
          </a:xfrm>
          <a:custGeom>
            <a:avLst/>
            <a:gdLst>
              <a:gd name="connsiteX0" fmla="*/ 423106 w 791036"/>
              <a:gd name="connsiteY0" fmla="*/ 5570 h 414086"/>
              <a:gd name="connsiteX1" fmla="*/ 462499 w 791036"/>
              <a:gd name="connsiteY1" fmla="*/ 0 h 414086"/>
              <a:gd name="connsiteX2" fmla="*/ 472579 w 791036"/>
              <a:gd name="connsiteY2" fmla="*/ 11274 h 414086"/>
              <a:gd name="connsiteX3" fmla="*/ 478282 w 791036"/>
              <a:gd name="connsiteY3" fmla="*/ 6765 h 414086"/>
              <a:gd name="connsiteX4" fmla="*/ 480537 w 791036"/>
              <a:gd name="connsiteY4" fmla="*/ 6765 h 414086"/>
              <a:gd name="connsiteX5" fmla="*/ 483853 w 791036"/>
              <a:gd name="connsiteY5" fmla="*/ 9019 h 414086"/>
              <a:gd name="connsiteX6" fmla="*/ 483853 w 791036"/>
              <a:gd name="connsiteY6" fmla="*/ 12335 h 414086"/>
              <a:gd name="connsiteX7" fmla="*/ 485047 w 791036"/>
              <a:gd name="connsiteY7" fmla="*/ 13529 h 414086"/>
              <a:gd name="connsiteX8" fmla="*/ 486108 w 791036"/>
              <a:gd name="connsiteY8" fmla="*/ 14590 h 414086"/>
              <a:gd name="connsiteX9" fmla="*/ 487302 w 791036"/>
              <a:gd name="connsiteY9" fmla="*/ 14590 h 414086"/>
              <a:gd name="connsiteX10" fmla="*/ 487302 w 791036"/>
              <a:gd name="connsiteY10" fmla="*/ 15651 h 414086"/>
              <a:gd name="connsiteX11" fmla="*/ 486108 w 791036"/>
              <a:gd name="connsiteY11" fmla="*/ 15651 h 414086"/>
              <a:gd name="connsiteX12" fmla="*/ 486108 w 791036"/>
              <a:gd name="connsiteY12" fmla="*/ 17905 h 414086"/>
              <a:gd name="connsiteX13" fmla="*/ 487302 w 791036"/>
              <a:gd name="connsiteY13" fmla="*/ 17905 h 414086"/>
              <a:gd name="connsiteX14" fmla="*/ 487302 w 791036"/>
              <a:gd name="connsiteY14" fmla="*/ 19099 h 414086"/>
              <a:gd name="connsiteX15" fmla="*/ 488363 w 791036"/>
              <a:gd name="connsiteY15" fmla="*/ 19099 h 414086"/>
              <a:gd name="connsiteX16" fmla="*/ 488363 w 791036"/>
              <a:gd name="connsiteY16" fmla="*/ 20161 h 414086"/>
              <a:gd name="connsiteX17" fmla="*/ 489556 w 791036"/>
              <a:gd name="connsiteY17" fmla="*/ 20161 h 414086"/>
              <a:gd name="connsiteX18" fmla="*/ 489556 w 791036"/>
              <a:gd name="connsiteY18" fmla="*/ 21354 h 414086"/>
              <a:gd name="connsiteX19" fmla="*/ 490618 w 791036"/>
              <a:gd name="connsiteY19" fmla="*/ 21354 h 414086"/>
              <a:gd name="connsiteX20" fmla="*/ 490618 w 791036"/>
              <a:gd name="connsiteY20" fmla="*/ 22415 h 414086"/>
              <a:gd name="connsiteX21" fmla="*/ 489556 w 791036"/>
              <a:gd name="connsiteY21" fmla="*/ 22415 h 414086"/>
              <a:gd name="connsiteX22" fmla="*/ 489556 w 791036"/>
              <a:gd name="connsiteY22" fmla="*/ 25864 h 414086"/>
              <a:gd name="connsiteX23" fmla="*/ 487302 w 791036"/>
              <a:gd name="connsiteY23" fmla="*/ 25864 h 414086"/>
              <a:gd name="connsiteX24" fmla="*/ 539029 w 791036"/>
              <a:gd name="connsiteY24" fmla="*/ 83163 h 414086"/>
              <a:gd name="connsiteX25" fmla="*/ 536774 w 791036"/>
              <a:gd name="connsiteY25" fmla="*/ 86610 h 414086"/>
              <a:gd name="connsiteX26" fmla="*/ 535714 w 791036"/>
              <a:gd name="connsiteY26" fmla="*/ 97885 h 414086"/>
              <a:gd name="connsiteX27" fmla="*/ 533459 w 791036"/>
              <a:gd name="connsiteY27" fmla="*/ 129319 h 414086"/>
              <a:gd name="connsiteX28" fmla="*/ 552558 w 791036"/>
              <a:gd name="connsiteY28" fmla="*/ 157438 h 414086"/>
              <a:gd name="connsiteX29" fmla="*/ 568342 w 791036"/>
              <a:gd name="connsiteY29" fmla="*/ 167651 h 414086"/>
              <a:gd name="connsiteX30" fmla="*/ 568342 w 791036"/>
              <a:gd name="connsiteY30" fmla="*/ 159692 h 414086"/>
              <a:gd name="connsiteX31" fmla="*/ 587441 w 791036"/>
              <a:gd name="connsiteY31" fmla="*/ 164202 h 414086"/>
              <a:gd name="connsiteX32" fmla="*/ 582932 w 791036"/>
              <a:gd name="connsiteY32" fmla="*/ 176670 h 414086"/>
              <a:gd name="connsiteX33" fmla="*/ 605480 w 791036"/>
              <a:gd name="connsiteY33" fmla="*/ 191260 h 414086"/>
              <a:gd name="connsiteX34" fmla="*/ 608796 w 791036"/>
              <a:gd name="connsiteY34" fmla="*/ 183302 h 414086"/>
              <a:gd name="connsiteX35" fmla="*/ 618876 w 791036"/>
              <a:gd name="connsiteY35" fmla="*/ 194576 h 414086"/>
              <a:gd name="connsiteX36" fmla="*/ 621131 w 791036"/>
              <a:gd name="connsiteY36" fmla="*/ 193514 h 414086"/>
              <a:gd name="connsiteX37" fmla="*/ 622324 w 791036"/>
              <a:gd name="connsiteY37" fmla="*/ 195770 h 414086"/>
              <a:gd name="connsiteX38" fmla="*/ 621131 w 791036"/>
              <a:gd name="connsiteY38" fmla="*/ 195770 h 414086"/>
              <a:gd name="connsiteX39" fmla="*/ 622324 w 791036"/>
              <a:gd name="connsiteY39" fmla="*/ 196830 h 414086"/>
              <a:gd name="connsiteX40" fmla="*/ 623385 w 791036"/>
              <a:gd name="connsiteY40" fmla="*/ 198024 h 414086"/>
              <a:gd name="connsiteX41" fmla="*/ 625640 w 791036"/>
              <a:gd name="connsiteY41" fmla="*/ 201340 h 414086"/>
              <a:gd name="connsiteX42" fmla="*/ 626834 w 791036"/>
              <a:gd name="connsiteY42" fmla="*/ 204789 h 414086"/>
              <a:gd name="connsiteX43" fmla="*/ 631343 w 791036"/>
              <a:gd name="connsiteY43" fmla="*/ 207043 h 414086"/>
              <a:gd name="connsiteX44" fmla="*/ 643678 w 791036"/>
              <a:gd name="connsiteY44" fmla="*/ 210359 h 414086"/>
              <a:gd name="connsiteX45" fmla="*/ 645933 w 791036"/>
              <a:gd name="connsiteY45" fmla="*/ 204789 h 414086"/>
              <a:gd name="connsiteX46" fmla="*/ 662778 w 791036"/>
              <a:gd name="connsiteY46" fmla="*/ 210359 h 414086"/>
              <a:gd name="connsiteX47" fmla="*/ 703364 w 791036"/>
              <a:gd name="connsiteY47" fmla="*/ 249752 h 414086"/>
              <a:gd name="connsiteX48" fmla="*/ 706680 w 791036"/>
              <a:gd name="connsiteY48" fmla="*/ 247497 h 414086"/>
              <a:gd name="connsiteX49" fmla="*/ 714505 w 791036"/>
              <a:gd name="connsiteY49" fmla="*/ 252007 h 414086"/>
              <a:gd name="connsiteX50" fmla="*/ 716760 w 791036"/>
              <a:gd name="connsiteY50" fmla="*/ 256516 h 414086"/>
              <a:gd name="connsiteX51" fmla="*/ 791036 w 791036"/>
              <a:gd name="connsiteY51" fmla="*/ 286890 h 414086"/>
              <a:gd name="connsiteX52" fmla="*/ 733738 w 791036"/>
              <a:gd name="connsiteY52" fmla="*/ 309438 h 414086"/>
              <a:gd name="connsiteX53" fmla="*/ 715700 w 791036"/>
              <a:gd name="connsiteY53" fmla="*/ 346576 h 414086"/>
              <a:gd name="connsiteX54" fmla="*/ 686387 w 791036"/>
              <a:gd name="connsiteY54" fmla="*/ 352146 h 414086"/>
              <a:gd name="connsiteX55" fmla="*/ 654952 w 791036"/>
              <a:gd name="connsiteY55" fmla="*/ 338617 h 414086"/>
              <a:gd name="connsiteX56" fmla="*/ 639169 w 791036"/>
              <a:gd name="connsiteY56" fmla="*/ 339811 h 414086"/>
              <a:gd name="connsiteX57" fmla="*/ 635853 w 791036"/>
              <a:gd name="connsiteY57" fmla="*/ 355595 h 414086"/>
              <a:gd name="connsiteX58" fmla="*/ 609989 w 791036"/>
              <a:gd name="connsiteY58" fmla="*/ 365675 h 414086"/>
              <a:gd name="connsiteX59" fmla="*/ 593012 w 791036"/>
              <a:gd name="connsiteY59" fmla="*/ 366736 h 414086"/>
              <a:gd name="connsiteX60" fmla="*/ 588502 w 791036"/>
              <a:gd name="connsiteY60" fmla="*/ 373500 h 414086"/>
              <a:gd name="connsiteX61" fmla="*/ 589696 w 791036"/>
              <a:gd name="connsiteY61" fmla="*/ 374694 h 414086"/>
              <a:gd name="connsiteX62" fmla="*/ 576167 w 791036"/>
              <a:gd name="connsiteY62" fmla="*/ 390345 h 414086"/>
              <a:gd name="connsiteX63" fmla="*/ 509850 w 791036"/>
              <a:gd name="connsiteY63" fmla="*/ 363420 h 414086"/>
              <a:gd name="connsiteX64" fmla="*/ 503085 w 791036"/>
              <a:gd name="connsiteY64" fmla="*/ 357849 h 414086"/>
              <a:gd name="connsiteX65" fmla="*/ 496321 w 791036"/>
              <a:gd name="connsiteY65" fmla="*/ 363420 h 414086"/>
              <a:gd name="connsiteX66" fmla="*/ 468070 w 791036"/>
              <a:gd name="connsiteY66" fmla="*/ 337557 h 414086"/>
              <a:gd name="connsiteX67" fmla="*/ 469263 w 791036"/>
              <a:gd name="connsiteY67" fmla="*/ 336363 h 414086"/>
              <a:gd name="connsiteX68" fmla="*/ 467009 w 791036"/>
              <a:gd name="connsiteY68" fmla="*/ 335301 h 414086"/>
              <a:gd name="connsiteX69" fmla="*/ 465947 w 791036"/>
              <a:gd name="connsiteY69" fmla="*/ 335301 h 414086"/>
              <a:gd name="connsiteX70" fmla="*/ 460244 w 791036"/>
              <a:gd name="connsiteY70" fmla="*/ 333047 h 414086"/>
              <a:gd name="connsiteX71" fmla="*/ 378143 w 791036"/>
              <a:gd name="connsiteY71" fmla="*/ 308244 h 414086"/>
              <a:gd name="connsiteX72" fmla="*/ 362359 w 791036"/>
              <a:gd name="connsiteY72" fmla="*/ 331853 h 414086"/>
              <a:gd name="connsiteX73" fmla="*/ 292593 w 791036"/>
              <a:gd name="connsiteY73" fmla="*/ 331853 h 414086"/>
              <a:gd name="connsiteX74" fmla="*/ 244181 w 791036"/>
              <a:gd name="connsiteY74" fmla="*/ 391539 h 414086"/>
              <a:gd name="connsiteX75" fmla="*/ 189138 w 791036"/>
              <a:gd name="connsiteY75" fmla="*/ 372440 h 414086"/>
              <a:gd name="connsiteX76" fmla="*/ 154122 w 791036"/>
              <a:gd name="connsiteY76" fmla="*/ 414087 h 414086"/>
              <a:gd name="connsiteX77" fmla="*/ 87804 w 791036"/>
              <a:gd name="connsiteY77" fmla="*/ 402813 h 414086"/>
              <a:gd name="connsiteX78" fmla="*/ 5704 w 791036"/>
              <a:gd name="connsiteY78" fmla="*/ 389284 h 414086"/>
              <a:gd name="connsiteX79" fmla="*/ 7958 w 791036"/>
              <a:gd name="connsiteY79" fmla="*/ 333047 h 414086"/>
              <a:gd name="connsiteX80" fmla="*/ 42841 w 791036"/>
              <a:gd name="connsiteY80" fmla="*/ 289144 h 414086"/>
              <a:gd name="connsiteX81" fmla="*/ 46157 w 791036"/>
              <a:gd name="connsiteY81" fmla="*/ 274555 h 414086"/>
              <a:gd name="connsiteX82" fmla="*/ 45096 w 791036"/>
              <a:gd name="connsiteY82" fmla="*/ 263280 h 414086"/>
              <a:gd name="connsiteX83" fmla="*/ 42841 w 791036"/>
              <a:gd name="connsiteY83" fmla="*/ 263280 h 414086"/>
              <a:gd name="connsiteX84" fmla="*/ 25864 w 791036"/>
              <a:gd name="connsiteY84" fmla="*/ 236223 h 414086"/>
              <a:gd name="connsiteX85" fmla="*/ 29313 w 791036"/>
              <a:gd name="connsiteY85" fmla="*/ 232907 h 414086"/>
              <a:gd name="connsiteX86" fmla="*/ 25864 w 791036"/>
              <a:gd name="connsiteY86" fmla="*/ 228397 h 414086"/>
              <a:gd name="connsiteX87" fmla="*/ 22548 w 791036"/>
              <a:gd name="connsiteY87" fmla="*/ 230653 h 414086"/>
              <a:gd name="connsiteX88" fmla="*/ 15784 w 791036"/>
              <a:gd name="connsiteY88" fmla="*/ 220440 h 414086"/>
              <a:gd name="connsiteX89" fmla="*/ 14723 w 791036"/>
              <a:gd name="connsiteY89" fmla="*/ 223888 h 414086"/>
              <a:gd name="connsiteX90" fmla="*/ 12468 w 791036"/>
              <a:gd name="connsiteY90" fmla="*/ 222694 h 414086"/>
              <a:gd name="connsiteX91" fmla="*/ 9019 w 791036"/>
              <a:gd name="connsiteY91" fmla="*/ 213675 h 414086"/>
              <a:gd name="connsiteX92" fmla="*/ 0 w 791036"/>
              <a:gd name="connsiteY92" fmla="*/ 203595 h 414086"/>
              <a:gd name="connsiteX93" fmla="*/ 3449 w 791036"/>
              <a:gd name="connsiteY93" fmla="*/ 182241 h 414086"/>
              <a:gd name="connsiteX94" fmla="*/ 15784 w 791036"/>
              <a:gd name="connsiteY94" fmla="*/ 156377 h 414086"/>
              <a:gd name="connsiteX95" fmla="*/ 20293 w 791036"/>
              <a:gd name="connsiteY95" fmla="*/ 152928 h 414086"/>
              <a:gd name="connsiteX96" fmla="*/ 32629 w 791036"/>
              <a:gd name="connsiteY96" fmla="*/ 146164 h 414086"/>
              <a:gd name="connsiteX97" fmla="*/ 27058 w 791036"/>
              <a:gd name="connsiteY97" fmla="*/ 140593 h 414086"/>
              <a:gd name="connsiteX98" fmla="*/ 30374 w 791036"/>
              <a:gd name="connsiteY98" fmla="*/ 136084 h 414086"/>
              <a:gd name="connsiteX99" fmla="*/ 37138 w 791036"/>
              <a:gd name="connsiteY99" fmla="*/ 140593 h 414086"/>
              <a:gd name="connsiteX100" fmla="*/ 41648 w 791036"/>
              <a:gd name="connsiteY100" fmla="*/ 141654 h 414086"/>
              <a:gd name="connsiteX101" fmla="*/ 57431 w 791036"/>
              <a:gd name="connsiteY101" fmla="*/ 133828 h 414086"/>
              <a:gd name="connsiteX102" fmla="*/ 72021 w 791036"/>
              <a:gd name="connsiteY102" fmla="*/ 116984 h 414086"/>
              <a:gd name="connsiteX103" fmla="*/ 103588 w 791036"/>
              <a:gd name="connsiteY103" fmla="*/ 48411 h 414086"/>
              <a:gd name="connsiteX104" fmla="*/ 132901 w 791036"/>
              <a:gd name="connsiteY104" fmla="*/ 16845 h 414086"/>
              <a:gd name="connsiteX105" fmla="*/ 136217 w 791036"/>
              <a:gd name="connsiteY105" fmla="*/ 13529 h 414086"/>
              <a:gd name="connsiteX106" fmla="*/ 141787 w 791036"/>
              <a:gd name="connsiteY106" fmla="*/ 14590 h 414086"/>
              <a:gd name="connsiteX107" fmla="*/ 145236 w 791036"/>
              <a:gd name="connsiteY107" fmla="*/ 35944 h 414086"/>
              <a:gd name="connsiteX108" fmla="*/ 166590 w 791036"/>
              <a:gd name="connsiteY108" fmla="*/ 58492 h 414086"/>
              <a:gd name="connsiteX109" fmla="*/ 158632 w 791036"/>
              <a:gd name="connsiteY109" fmla="*/ 58492 h 414086"/>
              <a:gd name="connsiteX110" fmla="*/ 158632 w 791036"/>
              <a:gd name="connsiteY110" fmla="*/ 61808 h 414086"/>
              <a:gd name="connsiteX111" fmla="*/ 169906 w 791036"/>
              <a:gd name="connsiteY111" fmla="*/ 68572 h 414086"/>
              <a:gd name="connsiteX112" fmla="*/ 172161 w 791036"/>
              <a:gd name="connsiteY112" fmla="*/ 65256 h 414086"/>
              <a:gd name="connsiteX113" fmla="*/ 178925 w 791036"/>
              <a:gd name="connsiteY113" fmla="*/ 63002 h 414086"/>
              <a:gd name="connsiteX114" fmla="*/ 183435 w 791036"/>
              <a:gd name="connsiteY114" fmla="*/ 56237 h 414086"/>
              <a:gd name="connsiteX115" fmla="*/ 184628 w 791036"/>
              <a:gd name="connsiteY115" fmla="*/ 52789 h 414086"/>
              <a:gd name="connsiteX116" fmla="*/ 189138 w 791036"/>
              <a:gd name="connsiteY116" fmla="*/ 49473 h 414086"/>
              <a:gd name="connsiteX117" fmla="*/ 190199 w 791036"/>
              <a:gd name="connsiteY117" fmla="*/ 52789 h 414086"/>
              <a:gd name="connsiteX118" fmla="*/ 186883 w 791036"/>
              <a:gd name="connsiteY118" fmla="*/ 53983 h 414086"/>
              <a:gd name="connsiteX119" fmla="*/ 189138 w 791036"/>
              <a:gd name="connsiteY119" fmla="*/ 56237 h 414086"/>
              <a:gd name="connsiteX120" fmla="*/ 191393 w 791036"/>
              <a:gd name="connsiteY120" fmla="*/ 85417 h 414086"/>
              <a:gd name="connsiteX121" fmla="*/ 218318 w 791036"/>
              <a:gd name="connsiteY121" fmla="*/ 114729 h 414086"/>
              <a:gd name="connsiteX122" fmla="*/ 224021 w 791036"/>
              <a:gd name="connsiteY122" fmla="*/ 107965 h 414086"/>
              <a:gd name="connsiteX123" fmla="*/ 234101 w 791036"/>
              <a:gd name="connsiteY123" fmla="*/ 107965 h 414086"/>
              <a:gd name="connsiteX124" fmla="*/ 235162 w 791036"/>
              <a:gd name="connsiteY124" fmla="*/ 94436 h 414086"/>
              <a:gd name="connsiteX125" fmla="*/ 236356 w 791036"/>
              <a:gd name="connsiteY125" fmla="*/ 95630 h 414086"/>
              <a:gd name="connsiteX126" fmla="*/ 238611 w 791036"/>
              <a:gd name="connsiteY126" fmla="*/ 95630 h 414086"/>
              <a:gd name="connsiteX127" fmla="*/ 239672 w 791036"/>
              <a:gd name="connsiteY127" fmla="*/ 94436 h 414086"/>
              <a:gd name="connsiteX128" fmla="*/ 246436 w 791036"/>
              <a:gd name="connsiteY128" fmla="*/ 94436 h 414086"/>
              <a:gd name="connsiteX129" fmla="*/ 247630 w 791036"/>
              <a:gd name="connsiteY129" fmla="*/ 95630 h 414086"/>
              <a:gd name="connsiteX130" fmla="*/ 248691 w 791036"/>
              <a:gd name="connsiteY130" fmla="*/ 94436 h 414086"/>
              <a:gd name="connsiteX131" fmla="*/ 252140 w 791036"/>
              <a:gd name="connsiteY131" fmla="*/ 92182 h 414086"/>
              <a:gd name="connsiteX132" fmla="*/ 268984 w 791036"/>
              <a:gd name="connsiteY132" fmla="*/ 112474 h 414086"/>
              <a:gd name="connsiteX133" fmla="*/ 307183 w 791036"/>
              <a:gd name="connsiteY133" fmla="*/ 78653 h 414086"/>
              <a:gd name="connsiteX134" fmla="*/ 328670 w 791036"/>
              <a:gd name="connsiteY134" fmla="*/ 67511 h 414086"/>
              <a:gd name="connsiteX135" fmla="*/ 353340 w 791036"/>
              <a:gd name="connsiteY135" fmla="*/ 75337 h 414086"/>
              <a:gd name="connsiteX136" fmla="*/ 360105 w 791036"/>
              <a:gd name="connsiteY136" fmla="*/ 69766 h 414086"/>
              <a:gd name="connsiteX137" fmla="*/ 359043 w 791036"/>
              <a:gd name="connsiteY137" fmla="*/ 66318 h 414086"/>
              <a:gd name="connsiteX138" fmla="*/ 399497 w 791036"/>
              <a:gd name="connsiteY138" fmla="*/ 39392 h 414086"/>
              <a:gd name="connsiteX139" fmla="*/ 423106 w 791036"/>
              <a:gd name="connsiteY139" fmla="*/ 5570 h 41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791036" h="414086">
                <a:moveTo>
                  <a:pt x="423106" y="5570"/>
                </a:moveTo>
                <a:lnTo>
                  <a:pt x="462499" y="0"/>
                </a:lnTo>
                <a:lnTo>
                  <a:pt x="472579" y="11274"/>
                </a:lnTo>
                <a:lnTo>
                  <a:pt x="478282" y="6765"/>
                </a:lnTo>
                <a:lnTo>
                  <a:pt x="480537" y="6765"/>
                </a:lnTo>
                <a:lnTo>
                  <a:pt x="483853" y="9019"/>
                </a:lnTo>
                <a:lnTo>
                  <a:pt x="483853" y="12335"/>
                </a:lnTo>
                <a:lnTo>
                  <a:pt x="485047" y="13529"/>
                </a:lnTo>
                <a:lnTo>
                  <a:pt x="486108" y="14590"/>
                </a:lnTo>
                <a:lnTo>
                  <a:pt x="487302" y="14590"/>
                </a:lnTo>
                <a:lnTo>
                  <a:pt x="487302" y="15651"/>
                </a:lnTo>
                <a:lnTo>
                  <a:pt x="486108" y="15651"/>
                </a:lnTo>
                <a:lnTo>
                  <a:pt x="486108" y="17905"/>
                </a:lnTo>
                <a:lnTo>
                  <a:pt x="487302" y="17905"/>
                </a:lnTo>
                <a:lnTo>
                  <a:pt x="487302" y="19099"/>
                </a:lnTo>
                <a:lnTo>
                  <a:pt x="488363" y="19099"/>
                </a:lnTo>
                <a:lnTo>
                  <a:pt x="488363" y="20161"/>
                </a:lnTo>
                <a:lnTo>
                  <a:pt x="489556" y="20161"/>
                </a:lnTo>
                <a:lnTo>
                  <a:pt x="489556" y="21354"/>
                </a:lnTo>
                <a:lnTo>
                  <a:pt x="490618" y="21354"/>
                </a:lnTo>
                <a:lnTo>
                  <a:pt x="490618" y="22415"/>
                </a:lnTo>
                <a:lnTo>
                  <a:pt x="489556" y="22415"/>
                </a:lnTo>
                <a:lnTo>
                  <a:pt x="489556" y="25864"/>
                </a:lnTo>
                <a:lnTo>
                  <a:pt x="487302" y="25864"/>
                </a:lnTo>
                <a:lnTo>
                  <a:pt x="539029" y="83163"/>
                </a:lnTo>
                <a:lnTo>
                  <a:pt x="536774" y="86610"/>
                </a:lnTo>
                <a:lnTo>
                  <a:pt x="535714" y="97885"/>
                </a:lnTo>
                <a:lnTo>
                  <a:pt x="533459" y="129319"/>
                </a:lnTo>
                <a:lnTo>
                  <a:pt x="552558" y="157438"/>
                </a:lnTo>
                <a:lnTo>
                  <a:pt x="568342" y="167651"/>
                </a:lnTo>
                <a:lnTo>
                  <a:pt x="568342" y="159692"/>
                </a:lnTo>
                <a:lnTo>
                  <a:pt x="587441" y="164202"/>
                </a:lnTo>
                <a:lnTo>
                  <a:pt x="582932" y="176670"/>
                </a:lnTo>
                <a:lnTo>
                  <a:pt x="605480" y="191260"/>
                </a:lnTo>
                <a:lnTo>
                  <a:pt x="608796" y="183302"/>
                </a:lnTo>
                <a:lnTo>
                  <a:pt x="618876" y="194576"/>
                </a:lnTo>
                <a:lnTo>
                  <a:pt x="621131" y="193514"/>
                </a:lnTo>
                <a:lnTo>
                  <a:pt x="622324" y="195770"/>
                </a:lnTo>
                <a:lnTo>
                  <a:pt x="621131" y="195770"/>
                </a:lnTo>
                <a:lnTo>
                  <a:pt x="622324" y="196830"/>
                </a:lnTo>
                <a:lnTo>
                  <a:pt x="623385" y="198024"/>
                </a:lnTo>
                <a:lnTo>
                  <a:pt x="625640" y="201340"/>
                </a:lnTo>
                <a:lnTo>
                  <a:pt x="626834" y="204789"/>
                </a:lnTo>
                <a:lnTo>
                  <a:pt x="631343" y="207043"/>
                </a:lnTo>
                <a:lnTo>
                  <a:pt x="643678" y="210359"/>
                </a:lnTo>
                <a:lnTo>
                  <a:pt x="645933" y="204789"/>
                </a:lnTo>
                <a:lnTo>
                  <a:pt x="662778" y="210359"/>
                </a:lnTo>
                <a:lnTo>
                  <a:pt x="703364" y="249752"/>
                </a:lnTo>
                <a:lnTo>
                  <a:pt x="706680" y="247497"/>
                </a:lnTo>
                <a:lnTo>
                  <a:pt x="714505" y="252007"/>
                </a:lnTo>
                <a:lnTo>
                  <a:pt x="716760" y="256516"/>
                </a:lnTo>
                <a:lnTo>
                  <a:pt x="791036" y="286890"/>
                </a:lnTo>
                <a:lnTo>
                  <a:pt x="733738" y="309438"/>
                </a:lnTo>
                <a:lnTo>
                  <a:pt x="715700" y="346576"/>
                </a:lnTo>
                <a:lnTo>
                  <a:pt x="686387" y="352146"/>
                </a:lnTo>
                <a:lnTo>
                  <a:pt x="654952" y="338617"/>
                </a:lnTo>
                <a:lnTo>
                  <a:pt x="639169" y="339811"/>
                </a:lnTo>
                <a:lnTo>
                  <a:pt x="635853" y="355595"/>
                </a:lnTo>
                <a:lnTo>
                  <a:pt x="609989" y="365675"/>
                </a:lnTo>
                <a:lnTo>
                  <a:pt x="593012" y="366736"/>
                </a:lnTo>
                <a:lnTo>
                  <a:pt x="588502" y="373500"/>
                </a:lnTo>
                <a:lnTo>
                  <a:pt x="589696" y="374694"/>
                </a:lnTo>
                <a:lnTo>
                  <a:pt x="576167" y="390345"/>
                </a:lnTo>
                <a:lnTo>
                  <a:pt x="509850" y="363420"/>
                </a:lnTo>
                <a:lnTo>
                  <a:pt x="503085" y="357849"/>
                </a:lnTo>
                <a:lnTo>
                  <a:pt x="496321" y="363420"/>
                </a:lnTo>
                <a:lnTo>
                  <a:pt x="468070" y="337557"/>
                </a:lnTo>
                <a:lnTo>
                  <a:pt x="469263" y="336363"/>
                </a:lnTo>
                <a:lnTo>
                  <a:pt x="467009" y="335301"/>
                </a:lnTo>
                <a:lnTo>
                  <a:pt x="465947" y="335301"/>
                </a:lnTo>
                <a:lnTo>
                  <a:pt x="460244" y="333047"/>
                </a:lnTo>
                <a:lnTo>
                  <a:pt x="378143" y="308244"/>
                </a:lnTo>
                <a:lnTo>
                  <a:pt x="362359" y="331853"/>
                </a:lnTo>
                <a:lnTo>
                  <a:pt x="292593" y="331853"/>
                </a:lnTo>
                <a:lnTo>
                  <a:pt x="244181" y="391539"/>
                </a:lnTo>
                <a:lnTo>
                  <a:pt x="189138" y="372440"/>
                </a:lnTo>
                <a:lnTo>
                  <a:pt x="154122" y="414087"/>
                </a:lnTo>
                <a:lnTo>
                  <a:pt x="87804" y="402813"/>
                </a:lnTo>
                <a:lnTo>
                  <a:pt x="5704" y="389284"/>
                </a:lnTo>
                <a:lnTo>
                  <a:pt x="7958" y="333047"/>
                </a:lnTo>
                <a:lnTo>
                  <a:pt x="42841" y="289144"/>
                </a:lnTo>
                <a:lnTo>
                  <a:pt x="46157" y="274555"/>
                </a:lnTo>
                <a:lnTo>
                  <a:pt x="45096" y="263280"/>
                </a:lnTo>
                <a:lnTo>
                  <a:pt x="42841" y="263280"/>
                </a:lnTo>
                <a:lnTo>
                  <a:pt x="25864" y="236223"/>
                </a:lnTo>
                <a:lnTo>
                  <a:pt x="29313" y="232907"/>
                </a:lnTo>
                <a:lnTo>
                  <a:pt x="25864" y="228397"/>
                </a:lnTo>
                <a:lnTo>
                  <a:pt x="22548" y="230653"/>
                </a:lnTo>
                <a:lnTo>
                  <a:pt x="15784" y="220440"/>
                </a:lnTo>
                <a:lnTo>
                  <a:pt x="14723" y="223888"/>
                </a:lnTo>
                <a:lnTo>
                  <a:pt x="12468" y="222694"/>
                </a:lnTo>
                <a:lnTo>
                  <a:pt x="9019" y="213675"/>
                </a:lnTo>
                <a:lnTo>
                  <a:pt x="0" y="203595"/>
                </a:lnTo>
                <a:lnTo>
                  <a:pt x="3449" y="182241"/>
                </a:lnTo>
                <a:lnTo>
                  <a:pt x="15784" y="156377"/>
                </a:lnTo>
                <a:lnTo>
                  <a:pt x="20293" y="152928"/>
                </a:lnTo>
                <a:lnTo>
                  <a:pt x="32629" y="146164"/>
                </a:lnTo>
                <a:lnTo>
                  <a:pt x="27058" y="140593"/>
                </a:lnTo>
                <a:lnTo>
                  <a:pt x="30374" y="136084"/>
                </a:lnTo>
                <a:lnTo>
                  <a:pt x="37138" y="140593"/>
                </a:lnTo>
                <a:lnTo>
                  <a:pt x="41648" y="141654"/>
                </a:lnTo>
                <a:lnTo>
                  <a:pt x="57431" y="133828"/>
                </a:lnTo>
                <a:lnTo>
                  <a:pt x="72021" y="116984"/>
                </a:lnTo>
                <a:lnTo>
                  <a:pt x="103588" y="48411"/>
                </a:lnTo>
                <a:lnTo>
                  <a:pt x="132901" y="16845"/>
                </a:lnTo>
                <a:lnTo>
                  <a:pt x="136217" y="13529"/>
                </a:lnTo>
                <a:lnTo>
                  <a:pt x="141787" y="14590"/>
                </a:lnTo>
                <a:lnTo>
                  <a:pt x="145236" y="35944"/>
                </a:lnTo>
                <a:lnTo>
                  <a:pt x="166590" y="58492"/>
                </a:lnTo>
                <a:lnTo>
                  <a:pt x="158632" y="58492"/>
                </a:lnTo>
                <a:lnTo>
                  <a:pt x="158632" y="61808"/>
                </a:lnTo>
                <a:lnTo>
                  <a:pt x="169906" y="68572"/>
                </a:lnTo>
                <a:lnTo>
                  <a:pt x="172161" y="65256"/>
                </a:lnTo>
                <a:lnTo>
                  <a:pt x="178925" y="63002"/>
                </a:lnTo>
                <a:lnTo>
                  <a:pt x="183435" y="56237"/>
                </a:lnTo>
                <a:lnTo>
                  <a:pt x="184628" y="52789"/>
                </a:lnTo>
                <a:lnTo>
                  <a:pt x="189138" y="49473"/>
                </a:lnTo>
                <a:lnTo>
                  <a:pt x="190199" y="52789"/>
                </a:lnTo>
                <a:lnTo>
                  <a:pt x="186883" y="53983"/>
                </a:lnTo>
                <a:lnTo>
                  <a:pt x="189138" y="56237"/>
                </a:lnTo>
                <a:lnTo>
                  <a:pt x="191393" y="85417"/>
                </a:lnTo>
                <a:lnTo>
                  <a:pt x="218318" y="114729"/>
                </a:lnTo>
                <a:lnTo>
                  <a:pt x="224021" y="107965"/>
                </a:lnTo>
                <a:lnTo>
                  <a:pt x="234101" y="107965"/>
                </a:lnTo>
                <a:lnTo>
                  <a:pt x="235162" y="94436"/>
                </a:lnTo>
                <a:lnTo>
                  <a:pt x="236356" y="95630"/>
                </a:lnTo>
                <a:lnTo>
                  <a:pt x="238611" y="95630"/>
                </a:lnTo>
                <a:lnTo>
                  <a:pt x="239672" y="94436"/>
                </a:lnTo>
                <a:lnTo>
                  <a:pt x="246436" y="94436"/>
                </a:lnTo>
                <a:lnTo>
                  <a:pt x="247630" y="95630"/>
                </a:lnTo>
                <a:lnTo>
                  <a:pt x="248691" y="94436"/>
                </a:lnTo>
                <a:lnTo>
                  <a:pt x="252140" y="92182"/>
                </a:lnTo>
                <a:lnTo>
                  <a:pt x="268984" y="112474"/>
                </a:lnTo>
                <a:lnTo>
                  <a:pt x="307183" y="78653"/>
                </a:lnTo>
                <a:lnTo>
                  <a:pt x="328670" y="67511"/>
                </a:lnTo>
                <a:lnTo>
                  <a:pt x="353340" y="75337"/>
                </a:lnTo>
                <a:lnTo>
                  <a:pt x="360105" y="69766"/>
                </a:lnTo>
                <a:lnTo>
                  <a:pt x="359043" y="66318"/>
                </a:lnTo>
                <a:lnTo>
                  <a:pt x="399497" y="39392"/>
                </a:lnTo>
                <a:lnTo>
                  <a:pt x="423106" y="5570"/>
                </a:lnTo>
              </a:path>
            </a:pathLst>
          </a:custGeom>
          <a:solidFill>
            <a:schemeClr val="bg1">
              <a:lumMod val="85000"/>
            </a:schemeClr>
          </a:solidFill>
          <a:ln w="13251" cap="flat">
            <a:noFill/>
            <a:prstDash val="solid"/>
            <a:miter/>
          </a:ln>
        </p:spPr>
        <p:txBody>
          <a:bodyPr rtlCol="0" anchor="ctr"/>
          <a:lstStyle/>
          <a:p>
            <a:endParaRPr lang="en-FI" sz="816"/>
          </a:p>
        </p:txBody>
      </p:sp>
      <p:sp>
        <p:nvSpPr>
          <p:cNvPr id="1517" name="Freeform: Shape 1516">
            <a:extLst>
              <a:ext uri="{FF2B5EF4-FFF2-40B4-BE49-F238E27FC236}">
                <a16:creationId xmlns:a16="http://schemas.microsoft.com/office/drawing/2014/main" id="{B478473B-7BF9-4848-9CE0-DB61771B455B}"/>
              </a:ext>
            </a:extLst>
          </p:cNvPr>
          <p:cNvSpPr/>
          <p:nvPr/>
        </p:nvSpPr>
        <p:spPr>
          <a:xfrm>
            <a:off x="4755174" y="3272655"/>
            <a:ext cx="321626" cy="466136"/>
          </a:xfrm>
          <a:custGeom>
            <a:avLst/>
            <a:gdLst>
              <a:gd name="connsiteX0" fmla="*/ 520858 w 709067"/>
              <a:gd name="connsiteY0" fmla="*/ 3449 h 1027657"/>
              <a:gd name="connsiteX1" fmla="*/ 528684 w 709067"/>
              <a:gd name="connsiteY1" fmla="*/ 4510 h 1027657"/>
              <a:gd name="connsiteX2" fmla="*/ 527490 w 709067"/>
              <a:gd name="connsiteY2" fmla="*/ 2255 h 1027657"/>
              <a:gd name="connsiteX3" fmla="*/ 534254 w 709067"/>
              <a:gd name="connsiteY3" fmla="*/ 0 h 1027657"/>
              <a:gd name="connsiteX4" fmla="*/ 535315 w 709067"/>
              <a:gd name="connsiteY4" fmla="*/ 2255 h 1027657"/>
              <a:gd name="connsiteX5" fmla="*/ 533061 w 709067"/>
              <a:gd name="connsiteY5" fmla="*/ 2255 h 1027657"/>
              <a:gd name="connsiteX6" fmla="*/ 529745 w 709067"/>
              <a:gd name="connsiteY6" fmla="*/ 4510 h 1027657"/>
              <a:gd name="connsiteX7" fmla="*/ 622059 w 709067"/>
              <a:gd name="connsiteY7" fmla="*/ 21355 h 1027657"/>
              <a:gd name="connsiteX8" fmla="*/ 623252 w 709067"/>
              <a:gd name="connsiteY8" fmla="*/ 17906 h 1027657"/>
              <a:gd name="connsiteX9" fmla="*/ 628823 w 709067"/>
              <a:gd name="connsiteY9" fmla="*/ 20161 h 1027657"/>
              <a:gd name="connsiteX10" fmla="*/ 631078 w 709067"/>
              <a:gd name="connsiteY10" fmla="*/ 20161 h 1027657"/>
              <a:gd name="connsiteX11" fmla="*/ 635587 w 709067"/>
              <a:gd name="connsiteY11" fmla="*/ 22415 h 1027657"/>
              <a:gd name="connsiteX12" fmla="*/ 638903 w 709067"/>
              <a:gd name="connsiteY12" fmla="*/ 21355 h 1027657"/>
              <a:gd name="connsiteX13" fmla="*/ 637710 w 709067"/>
              <a:gd name="connsiteY13" fmla="*/ 23609 h 1027657"/>
              <a:gd name="connsiteX14" fmla="*/ 642219 w 709067"/>
              <a:gd name="connsiteY14" fmla="*/ 24671 h 1027657"/>
              <a:gd name="connsiteX15" fmla="*/ 656809 w 709067"/>
              <a:gd name="connsiteY15" fmla="*/ 91120 h 1027657"/>
              <a:gd name="connsiteX16" fmla="*/ 648984 w 709067"/>
              <a:gd name="connsiteY16" fmla="*/ 127065 h 1027657"/>
              <a:gd name="connsiteX17" fmla="*/ 608530 w 709067"/>
              <a:gd name="connsiteY17" fmla="*/ 163009 h 1027657"/>
              <a:gd name="connsiteX18" fmla="*/ 605214 w 709067"/>
              <a:gd name="connsiteY18" fmla="*/ 196698 h 1027657"/>
              <a:gd name="connsiteX19" fmla="*/ 609724 w 709067"/>
              <a:gd name="connsiteY19" fmla="*/ 198953 h 1027657"/>
              <a:gd name="connsiteX20" fmla="*/ 608662 w 709067"/>
              <a:gd name="connsiteY20" fmla="*/ 201208 h 1027657"/>
              <a:gd name="connsiteX21" fmla="*/ 605347 w 709067"/>
              <a:gd name="connsiteY21" fmla="*/ 198953 h 1027657"/>
              <a:gd name="connsiteX22" fmla="*/ 604286 w 709067"/>
              <a:gd name="connsiteY22" fmla="*/ 206779 h 1027657"/>
              <a:gd name="connsiteX23" fmla="*/ 620069 w 709067"/>
              <a:gd name="connsiteY23" fmla="*/ 225878 h 1027657"/>
              <a:gd name="connsiteX24" fmla="*/ 622324 w 709067"/>
              <a:gd name="connsiteY24" fmla="*/ 224684 h 1027657"/>
              <a:gd name="connsiteX25" fmla="*/ 621263 w 709067"/>
              <a:gd name="connsiteY25" fmla="*/ 222429 h 1027657"/>
              <a:gd name="connsiteX26" fmla="*/ 622324 w 709067"/>
              <a:gd name="connsiteY26" fmla="*/ 222429 h 1027657"/>
              <a:gd name="connsiteX27" fmla="*/ 625773 w 709067"/>
              <a:gd name="connsiteY27" fmla="*/ 223491 h 1027657"/>
              <a:gd name="connsiteX28" fmla="*/ 625773 w 709067"/>
              <a:gd name="connsiteY28" fmla="*/ 224551 h 1027657"/>
              <a:gd name="connsiteX29" fmla="*/ 623518 w 709067"/>
              <a:gd name="connsiteY29" fmla="*/ 228000 h 1027657"/>
              <a:gd name="connsiteX30" fmla="*/ 644872 w 709067"/>
              <a:gd name="connsiteY30" fmla="*/ 255058 h 1027657"/>
              <a:gd name="connsiteX31" fmla="*/ 648188 w 709067"/>
              <a:gd name="connsiteY31" fmla="*/ 253997 h 1027657"/>
              <a:gd name="connsiteX32" fmla="*/ 650442 w 709067"/>
              <a:gd name="connsiteY32" fmla="*/ 255058 h 1027657"/>
              <a:gd name="connsiteX33" fmla="*/ 649382 w 709067"/>
              <a:gd name="connsiteY33" fmla="*/ 259567 h 1027657"/>
              <a:gd name="connsiteX34" fmla="*/ 686519 w 709067"/>
              <a:gd name="connsiteY34" fmla="*/ 305724 h 1027657"/>
              <a:gd name="connsiteX35" fmla="*/ 696600 w 709067"/>
              <a:gd name="connsiteY35" fmla="*/ 373236 h 1027657"/>
              <a:gd name="connsiteX36" fmla="*/ 700048 w 709067"/>
              <a:gd name="connsiteY36" fmla="*/ 368726 h 1027657"/>
              <a:gd name="connsiteX37" fmla="*/ 702303 w 709067"/>
              <a:gd name="connsiteY37" fmla="*/ 369787 h 1027657"/>
              <a:gd name="connsiteX38" fmla="*/ 697793 w 709067"/>
              <a:gd name="connsiteY38" fmla="*/ 376551 h 1027657"/>
              <a:gd name="connsiteX39" fmla="*/ 698855 w 709067"/>
              <a:gd name="connsiteY39" fmla="*/ 385570 h 1027657"/>
              <a:gd name="connsiteX40" fmla="*/ 693284 w 709067"/>
              <a:gd name="connsiteY40" fmla="*/ 387825 h 1027657"/>
              <a:gd name="connsiteX41" fmla="*/ 692223 w 709067"/>
              <a:gd name="connsiteY41" fmla="*/ 390080 h 1027657"/>
              <a:gd name="connsiteX42" fmla="*/ 700048 w 709067"/>
              <a:gd name="connsiteY42" fmla="*/ 397905 h 1027657"/>
              <a:gd name="connsiteX43" fmla="*/ 709067 w 709067"/>
              <a:gd name="connsiteY43" fmla="*/ 458653 h 1027657"/>
              <a:gd name="connsiteX44" fmla="*/ 705752 w 709067"/>
              <a:gd name="connsiteY44" fmla="*/ 464223 h 1027657"/>
              <a:gd name="connsiteX45" fmla="*/ 701242 w 709067"/>
              <a:gd name="connsiteY45" fmla="*/ 470988 h 1027657"/>
              <a:gd name="connsiteX46" fmla="*/ 623650 w 709067"/>
              <a:gd name="connsiteY46" fmla="*/ 587972 h 1027657"/>
              <a:gd name="connsiteX47" fmla="*/ 568474 w 709067"/>
              <a:gd name="connsiteY47" fmla="*/ 589033 h 1027657"/>
              <a:gd name="connsiteX48" fmla="*/ 568474 w 709067"/>
              <a:gd name="connsiteY48" fmla="*/ 595798 h 1027657"/>
              <a:gd name="connsiteX49" fmla="*/ 572984 w 709067"/>
              <a:gd name="connsiteY49" fmla="*/ 666624 h 1027657"/>
              <a:gd name="connsiteX50" fmla="*/ 563965 w 709067"/>
              <a:gd name="connsiteY50" fmla="*/ 669940 h 1027657"/>
              <a:gd name="connsiteX51" fmla="*/ 563965 w 709067"/>
              <a:gd name="connsiteY51" fmla="*/ 671134 h 1027657"/>
              <a:gd name="connsiteX52" fmla="*/ 569535 w 709067"/>
              <a:gd name="connsiteY52" fmla="*/ 673389 h 1027657"/>
              <a:gd name="connsiteX53" fmla="*/ 572851 w 709067"/>
              <a:gd name="connsiteY53" fmla="*/ 669940 h 1027657"/>
              <a:gd name="connsiteX54" fmla="*/ 582931 w 709067"/>
              <a:gd name="connsiteY54" fmla="*/ 838785 h 1027657"/>
              <a:gd name="connsiteX55" fmla="*/ 531204 w 709067"/>
              <a:gd name="connsiteY55" fmla="*/ 861333 h 1027657"/>
              <a:gd name="connsiteX56" fmla="*/ 498575 w 709067"/>
              <a:gd name="connsiteY56" fmla="*/ 874862 h 1027657"/>
              <a:gd name="connsiteX57" fmla="*/ 499636 w 709067"/>
              <a:gd name="connsiteY57" fmla="*/ 875923 h 1027657"/>
              <a:gd name="connsiteX58" fmla="*/ 496320 w 709067"/>
              <a:gd name="connsiteY58" fmla="*/ 875923 h 1027657"/>
              <a:gd name="connsiteX59" fmla="*/ 477221 w 709067"/>
              <a:gd name="connsiteY59" fmla="*/ 883748 h 1027657"/>
              <a:gd name="connsiteX60" fmla="*/ 460376 w 709067"/>
              <a:gd name="connsiteY60" fmla="*/ 918631 h 1027657"/>
              <a:gd name="connsiteX61" fmla="*/ 436767 w 709067"/>
              <a:gd name="connsiteY61" fmla="*/ 952320 h 1027657"/>
              <a:gd name="connsiteX62" fmla="*/ 396313 w 709067"/>
              <a:gd name="connsiteY62" fmla="*/ 979378 h 1027657"/>
              <a:gd name="connsiteX63" fmla="*/ 397375 w 709067"/>
              <a:gd name="connsiteY63" fmla="*/ 982694 h 1027657"/>
              <a:gd name="connsiteX64" fmla="*/ 390610 w 709067"/>
              <a:gd name="connsiteY64" fmla="*/ 988265 h 1027657"/>
              <a:gd name="connsiteX65" fmla="*/ 365808 w 709067"/>
              <a:gd name="connsiteY65" fmla="*/ 980440 h 1027657"/>
              <a:gd name="connsiteX66" fmla="*/ 344453 w 709067"/>
              <a:gd name="connsiteY66" fmla="*/ 991713 h 1027657"/>
              <a:gd name="connsiteX67" fmla="*/ 306255 w 709067"/>
              <a:gd name="connsiteY67" fmla="*/ 1025402 h 1027657"/>
              <a:gd name="connsiteX68" fmla="*/ 289410 w 709067"/>
              <a:gd name="connsiteY68" fmla="*/ 1005110 h 1027657"/>
              <a:gd name="connsiteX69" fmla="*/ 286094 w 709067"/>
              <a:gd name="connsiteY69" fmla="*/ 1007364 h 1027657"/>
              <a:gd name="connsiteX70" fmla="*/ 284900 w 709067"/>
              <a:gd name="connsiteY70" fmla="*/ 1008558 h 1027657"/>
              <a:gd name="connsiteX71" fmla="*/ 283839 w 709067"/>
              <a:gd name="connsiteY71" fmla="*/ 1007364 h 1027657"/>
              <a:gd name="connsiteX72" fmla="*/ 277075 w 709067"/>
              <a:gd name="connsiteY72" fmla="*/ 1007364 h 1027657"/>
              <a:gd name="connsiteX73" fmla="*/ 276014 w 709067"/>
              <a:gd name="connsiteY73" fmla="*/ 1008558 h 1027657"/>
              <a:gd name="connsiteX74" fmla="*/ 273759 w 709067"/>
              <a:gd name="connsiteY74" fmla="*/ 1008558 h 1027657"/>
              <a:gd name="connsiteX75" fmla="*/ 272698 w 709067"/>
              <a:gd name="connsiteY75" fmla="*/ 1007364 h 1027657"/>
              <a:gd name="connsiteX76" fmla="*/ 271637 w 709067"/>
              <a:gd name="connsiteY76" fmla="*/ 1020893 h 1027657"/>
              <a:gd name="connsiteX77" fmla="*/ 261557 w 709067"/>
              <a:gd name="connsiteY77" fmla="*/ 1020893 h 1027657"/>
              <a:gd name="connsiteX78" fmla="*/ 255986 w 709067"/>
              <a:gd name="connsiteY78" fmla="*/ 1027658 h 1027657"/>
              <a:gd name="connsiteX79" fmla="*/ 228928 w 709067"/>
              <a:gd name="connsiteY79" fmla="*/ 998345 h 1027657"/>
              <a:gd name="connsiteX80" fmla="*/ 226673 w 709067"/>
              <a:gd name="connsiteY80" fmla="*/ 969032 h 1027657"/>
              <a:gd name="connsiteX81" fmla="*/ 224418 w 709067"/>
              <a:gd name="connsiteY81" fmla="*/ 966778 h 1027657"/>
              <a:gd name="connsiteX82" fmla="*/ 227734 w 709067"/>
              <a:gd name="connsiteY82" fmla="*/ 965584 h 1027657"/>
              <a:gd name="connsiteX83" fmla="*/ 226673 w 709067"/>
              <a:gd name="connsiteY83" fmla="*/ 962268 h 1027657"/>
              <a:gd name="connsiteX84" fmla="*/ 222164 w 709067"/>
              <a:gd name="connsiteY84" fmla="*/ 965584 h 1027657"/>
              <a:gd name="connsiteX85" fmla="*/ 221103 w 709067"/>
              <a:gd name="connsiteY85" fmla="*/ 969032 h 1027657"/>
              <a:gd name="connsiteX86" fmla="*/ 216593 w 709067"/>
              <a:gd name="connsiteY86" fmla="*/ 975797 h 1027657"/>
              <a:gd name="connsiteX87" fmla="*/ 209828 w 709067"/>
              <a:gd name="connsiteY87" fmla="*/ 978052 h 1027657"/>
              <a:gd name="connsiteX88" fmla="*/ 207574 w 709067"/>
              <a:gd name="connsiteY88" fmla="*/ 981500 h 1027657"/>
              <a:gd name="connsiteX89" fmla="*/ 196300 w 709067"/>
              <a:gd name="connsiteY89" fmla="*/ 974736 h 1027657"/>
              <a:gd name="connsiteX90" fmla="*/ 196300 w 709067"/>
              <a:gd name="connsiteY90" fmla="*/ 971420 h 1027657"/>
              <a:gd name="connsiteX91" fmla="*/ 204125 w 709067"/>
              <a:gd name="connsiteY91" fmla="*/ 971420 h 1027657"/>
              <a:gd name="connsiteX92" fmla="*/ 182771 w 709067"/>
              <a:gd name="connsiteY92" fmla="*/ 948872 h 1027657"/>
              <a:gd name="connsiteX93" fmla="*/ 179455 w 709067"/>
              <a:gd name="connsiteY93" fmla="*/ 927518 h 1027657"/>
              <a:gd name="connsiteX94" fmla="*/ 173884 w 709067"/>
              <a:gd name="connsiteY94" fmla="*/ 926457 h 1027657"/>
              <a:gd name="connsiteX95" fmla="*/ 170569 w 709067"/>
              <a:gd name="connsiteY95" fmla="*/ 929773 h 1027657"/>
              <a:gd name="connsiteX96" fmla="*/ 159295 w 709067"/>
              <a:gd name="connsiteY96" fmla="*/ 923008 h 1027657"/>
              <a:gd name="connsiteX97" fmla="*/ 159295 w 709067"/>
              <a:gd name="connsiteY97" fmla="*/ 921814 h 1027657"/>
              <a:gd name="connsiteX98" fmla="*/ 161550 w 709067"/>
              <a:gd name="connsiteY98" fmla="*/ 920754 h 1027657"/>
              <a:gd name="connsiteX99" fmla="*/ 166059 w 709067"/>
              <a:gd name="connsiteY99" fmla="*/ 913989 h 1027657"/>
              <a:gd name="connsiteX100" fmla="*/ 141256 w 709067"/>
              <a:gd name="connsiteY100" fmla="*/ 894890 h 1027657"/>
              <a:gd name="connsiteX101" fmla="*/ 144572 w 709067"/>
              <a:gd name="connsiteY101" fmla="*/ 889187 h 1027657"/>
              <a:gd name="connsiteX102" fmla="*/ 152398 w 709067"/>
              <a:gd name="connsiteY102" fmla="*/ 884677 h 1027657"/>
              <a:gd name="connsiteX103" fmla="*/ 152398 w 709067"/>
              <a:gd name="connsiteY103" fmla="*/ 883483 h 1027657"/>
              <a:gd name="connsiteX104" fmla="*/ 146827 w 709067"/>
              <a:gd name="connsiteY104" fmla="*/ 882422 h 1027657"/>
              <a:gd name="connsiteX105" fmla="*/ 141256 w 709067"/>
              <a:gd name="connsiteY105" fmla="*/ 879106 h 1027657"/>
              <a:gd name="connsiteX106" fmla="*/ 139001 w 709067"/>
              <a:gd name="connsiteY106" fmla="*/ 879106 h 1027657"/>
              <a:gd name="connsiteX107" fmla="*/ 137940 w 709067"/>
              <a:gd name="connsiteY107" fmla="*/ 877912 h 1027657"/>
              <a:gd name="connsiteX108" fmla="*/ 133431 w 709067"/>
              <a:gd name="connsiteY108" fmla="*/ 876852 h 1027657"/>
              <a:gd name="connsiteX109" fmla="*/ 128921 w 709067"/>
              <a:gd name="connsiteY109" fmla="*/ 872342 h 1027657"/>
              <a:gd name="connsiteX110" fmla="*/ 118841 w 709067"/>
              <a:gd name="connsiteY110" fmla="*/ 869026 h 1027657"/>
              <a:gd name="connsiteX111" fmla="*/ 116586 w 709067"/>
              <a:gd name="connsiteY111" fmla="*/ 867832 h 1027657"/>
              <a:gd name="connsiteX112" fmla="*/ 111016 w 709067"/>
              <a:gd name="connsiteY112" fmla="*/ 862261 h 1027657"/>
              <a:gd name="connsiteX113" fmla="*/ 107700 w 709067"/>
              <a:gd name="connsiteY113" fmla="*/ 862261 h 1027657"/>
              <a:gd name="connsiteX114" fmla="*/ 107700 w 709067"/>
              <a:gd name="connsiteY114" fmla="*/ 860007 h 1027657"/>
              <a:gd name="connsiteX115" fmla="*/ 104384 w 709067"/>
              <a:gd name="connsiteY115" fmla="*/ 860007 h 1027657"/>
              <a:gd name="connsiteX116" fmla="*/ 103322 w 709067"/>
              <a:gd name="connsiteY116" fmla="*/ 858945 h 1027657"/>
              <a:gd name="connsiteX117" fmla="*/ 103322 w 709067"/>
              <a:gd name="connsiteY117" fmla="*/ 857752 h 1027657"/>
              <a:gd name="connsiteX118" fmla="*/ 104384 w 709067"/>
              <a:gd name="connsiteY118" fmla="*/ 856691 h 1027657"/>
              <a:gd name="connsiteX119" fmla="*/ 104384 w 709067"/>
              <a:gd name="connsiteY119" fmla="*/ 855497 h 1027657"/>
              <a:gd name="connsiteX120" fmla="*/ 103322 w 709067"/>
              <a:gd name="connsiteY120" fmla="*/ 855497 h 1027657"/>
              <a:gd name="connsiteX121" fmla="*/ 102262 w 709067"/>
              <a:gd name="connsiteY121" fmla="*/ 856691 h 1027657"/>
              <a:gd name="connsiteX122" fmla="*/ 101068 w 709067"/>
              <a:gd name="connsiteY122" fmla="*/ 856691 h 1027657"/>
              <a:gd name="connsiteX123" fmla="*/ 101068 w 709067"/>
              <a:gd name="connsiteY123" fmla="*/ 855497 h 1027657"/>
              <a:gd name="connsiteX124" fmla="*/ 98813 w 709067"/>
              <a:gd name="connsiteY124" fmla="*/ 855497 h 1027657"/>
              <a:gd name="connsiteX125" fmla="*/ 98813 w 709067"/>
              <a:gd name="connsiteY125" fmla="*/ 854436 h 1027657"/>
              <a:gd name="connsiteX126" fmla="*/ 93242 w 709067"/>
              <a:gd name="connsiteY126" fmla="*/ 854436 h 1027657"/>
              <a:gd name="connsiteX127" fmla="*/ 88733 w 709067"/>
              <a:gd name="connsiteY127" fmla="*/ 856691 h 1027657"/>
              <a:gd name="connsiteX128" fmla="*/ 86478 w 709067"/>
              <a:gd name="connsiteY128" fmla="*/ 854436 h 1027657"/>
              <a:gd name="connsiteX129" fmla="*/ 86478 w 709067"/>
              <a:gd name="connsiteY129" fmla="*/ 843162 h 1027657"/>
              <a:gd name="connsiteX130" fmla="*/ 88733 w 709067"/>
              <a:gd name="connsiteY130" fmla="*/ 843162 h 1027657"/>
              <a:gd name="connsiteX131" fmla="*/ 90988 w 709067"/>
              <a:gd name="connsiteY131" fmla="*/ 836397 h 1027657"/>
              <a:gd name="connsiteX132" fmla="*/ 92049 w 709067"/>
              <a:gd name="connsiteY132" fmla="*/ 836397 h 1027657"/>
              <a:gd name="connsiteX133" fmla="*/ 90988 w 709067"/>
              <a:gd name="connsiteY133" fmla="*/ 826317 h 1027657"/>
              <a:gd name="connsiteX134" fmla="*/ 90988 w 709067"/>
              <a:gd name="connsiteY134" fmla="*/ 803770 h 1027657"/>
              <a:gd name="connsiteX135" fmla="*/ 79713 w 709067"/>
              <a:gd name="connsiteY135" fmla="*/ 759867 h 1027657"/>
              <a:gd name="connsiteX136" fmla="*/ 79713 w 709067"/>
              <a:gd name="connsiteY136" fmla="*/ 757612 h 1027657"/>
              <a:gd name="connsiteX137" fmla="*/ 80775 w 709067"/>
              <a:gd name="connsiteY137" fmla="*/ 756551 h 1027657"/>
              <a:gd name="connsiteX138" fmla="*/ 80775 w 709067"/>
              <a:gd name="connsiteY138" fmla="*/ 755357 h 1027657"/>
              <a:gd name="connsiteX139" fmla="*/ 79713 w 709067"/>
              <a:gd name="connsiteY139" fmla="*/ 755357 h 1027657"/>
              <a:gd name="connsiteX140" fmla="*/ 78653 w 709067"/>
              <a:gd name="connsiteY140" fmla="*/ 754296 h 1027657"/>
              <a:gd name="connsiteX141" fmla="*/ 76398 w 709067"/>
              <a:gd name="connsiteY141" fmla="*/ 754296 h 1027657"/>
              <a:gd name="connsiteX142" fmla="*/ 76398 w 709067"/>
              <a:gd name="connsiteY142" fmla="*/ 752041 h 1027657"/>
              <a:gd name="connsiteX143" fmla="*/ 75337 w 709067"/>
              <a:gd name="connsiteY143" fmla="*/ 752041 h 1027657"/>
              <a:gd name="connsiteX144" fmla="*/ 75337 w 709067"/>
              <a:gd name="connsiteY144" fmla="*/ 750848 h 1027657"/>
              <a:gd name="connsiteX145" fmla="*/ 74275 w 709067"/>
              <a:gd name="connsiteY145" fmla="*/ 749787 h 1027657"/>
              <a:gd name="connsiteX146" fmla="*/ 74275 w 709067"/>
              <a:gd name="connsiteY146" fmla="*/ 748593 h 1027657"/>
              <a:gd name="connsiteX147" fmla="*/ 86611 w 709067"/>
              <a:gd name="connsiteY147" fmla="*/ 737319 h 1027657"/>
              <a:gd name="connsiteX148" fmla="*/ 77591 w 709067"/>
              <a:gd name="connsiteY148" fmla="*/ 731749 h 1027657"/>
              <a:gd name="connsiteX149" fmla="*/ 70827 w 709067"/>
              <a:gd name="connsiteY149" fmla="*/ 739574 h 1027657"/>
              <a:gd name="connsiteX150" fmla="*/ 70827 w 709067"/>
              <a:gd name="connsiteY150" fmla="*/ 749654 h 1027657"/>
              <a:gd name="connsiteX151" fmla="*/ 68572 w 709067"/>
              <a:gd name="connsiteY151" fmla="*/ 749654 h 1027657"/>
              <a:gd name="connsiteX152" fmla="*/ 68572 w 709067"/>
              <a:gd name="connsiteY152" fmla="*/ 748460 h 1027657"/>
              <a:gd name="connsiteX153" fmla="*/ 69633 w 709067"/>
              <a:gd name="connsiteY153" fmla="*/ 747400 h 1027657"/>
              <a:gd name="connsiteX154" fmla="*/ 68572 w 709067"/>
              <a:gd name="connsiteY154" fmla="*/ 746338 h 1027657"/>
              <a:gd name="connsiteX155" fmla="*/ 69633 w 709067"/>
              <a:gd name="connsiteY155" fmla="*/ 742890 h 1027657"/>
              <a:gd name="connsiteX156" fmla="*/ 67378 w 709067"/>
              <a:gd name="connsiteY156" fmla="*/ 741828 h 1027657"/>
              <a:gd name="connsiteX157" fmla="*/ 66318 w 709067"/>
              <a:gd name="connsiteY157" fmla="*/ 739574 h 1027657"/>
              <a:gd name="connsiteX158" fmla="*/ 68572 w 709067"/>
              <a:gd name="connsiteY158" fmla="*/ 736258 h 1027657"/>
              <a:gd name="connsiteX159" fmla="*/ 67511 w 709067"/>
              <a:gd name="connsiteY159" fmla="*/ 735065 h 1027657"/>
              <a:gd name="connsiteX160" fmla="*/ 67511 w 709067"/>
              <a:gd name="connsiteY160" fmla="*/ 730555 h 1027657"/>
              <a:gd name="connsiteX161" fmla="*/ 66450 w 709067"/>
              <a:gd name="connsiteY161" fmla="*/ 730555 h 1027657"/>
              <a:gd name="connsiteX162" fmla="*/ 66450 w 709067"/>
              <a:gd name="connsiteY162" fmla="*/ 728300 h 1027657"/>
              <a:gd name="connsiteX163" fmla="*/ 68705 w 709067"/>
              <a:gd name="connsiteY163" fmla="*/ 724851 h 1027657"/>
              <a:gd name="connsiteX164" fmla="*/ 92314 w 709067"/>
              <a:gd name="connsiteY164" fmla="*/ 730555 h 1027657"/>
              <a:gd name="connsiteX165" fmla="*/ 97884 w 709067"/>
              <a:gd name="connsiteY165" fmla="*/ 724851 h 1027657"/>
              <a:gd name="connsiteX166" fmla="*/ 97884 w 709067"/>
              <a:gd name="connsiteY166" fmla="*/ 723790 h 1027657"/>
              <a:gd name="connsiteX167" fmla="*/ 48412 w 709067"/>
              <a:gd name="connsiteY167" fmla="*/ 638240 h 1027657"/>
              <a:gd name="connsiteX168" fmla="*/ 30373 w 709067"/>
              <a:gd name="connsiteY168" fmla="*/ 617948 h 1027657"/>
              <a:gd name="connsiteX169" fmla="*/ 24803 w 709067"/>
              <a:gd name="connsiteY169" fmla="*/ 619141 h 1027657"/>
              <a:gd name="connsiteX170" fmla="*/ 22548 w 709067"/>
              <a:gd name="connsiteY170" fmla="*/ 619141 h 1027657"/>
              <a:gd name="connsiteX171" fmla="*/ 19232 w 709067"/>
              <a:gd name="connsiteY171" fmla="*/ 615825 h 1027657"/>
              <a:gd name="connsiteX172" fmla="*/ 20293 w 709067"/>
              <a:gd name="connsiteY172" fmla="*/ 612377 h 1027657"/>
              <a:gd name="connsiteX173" fmla="*/ 21487 w 709067"/>
              <a:gd name="connsiteY173" fmla="*/ 612377 h 1027657"/>
              <a:gd name="connsiteX174" fmla="*/ 21487 w 709067"/>
              <a:gd name="connsiteY174" fmla="*/ 615825 h 1027657"/>
              <a:gd name="connsiteX175" fmla="*/ 22548 w 709067"/>
              <a:gd name="connsiteY175" fmla="*/ 618080 h 1027657"/>
              <a:gd name="connsiteX176" fmla="*/ 22548 w 709067"/>
              <a:gd name="connsiteY176" fmla="*/ 617019 h 1027657"/>
              <a:gd name="connsiteX177" fmla="*/ 29312 w 709067"/>
              <a:gd name="connsiteY177" fmla="*/ 617019 h 1027657"/>
              <a:gd name="connsiteX178" fmla="*/ 0 w 709067"/>
              <a:gd name="connsiteY178" fmla="*/ 585585 h 1027657"/>
              <a:gd name="connsiteX179" fmla="*/ 18038 w 709067"/>
              <a:gd name="connsiteY179" fmla="*/ 556272 h 1027657"/>
              <a:gd name="connsiteX180" fmla="*/ 22548 w 709067"/>
              <a:gd name="connsiteY180" fmla="*/ 556272 h 1027657"/>
              <a:gd name="connsiteX181" fmla="*/ 40586 w 709067"/>
              <a:gd name="connsiteY181" fmla="*/ 560782 h 1027657"/>
              <a:gd name="connsiteX182" fmla="*/ 39525 w 709067"/>
              <a:gd name="connsiteY182" fmla="*/ 561843 h 1027657"/>
              <a:gd name="connsiteX183" fmla="*/ 49605 w 709067"/>
              <a:gd name="connsiteY183" fmla="*/ 569668 h 1027657"/>
              <a:gd name="connsiteX184" fmla="*/ 56370 w 709067"/>
              <a:gd name="connsiteY184" fmla="*/ 569668 h 1027657"/>
              <a:gd name="connsiteX185" fmla="*/ 56370 w 709067"/>
              <a:gd name="connsiteY185" fmla="*/ 568475 h 1027657"/>
              <a:gd name="connsiteX186" fmla="*/ 57431 w 709067"/>
              <a:gd name="connsiteY186" fmla="*/ 566220 h 1027657"/>
              <a:gd name="connsiteX187" fmla="*/ 142981 w 709067"/>
              <a:gd name="connsiteY187" fmla="*/ 587574 h 1027657"/>
              <a:gd name="connsiteX188" fmla="*/ 155316 w 709067"/>
              <a:gd name="connsiteY188" fmla="*/ 561710 h 1027657"/>
              <a:gd name="connsiteX189" fmla="*/ 153061 w 709067"/>
              <a:gd name="connsiteY189" fmla="*/ 560649 h 1027657"/>
              <a:gd name="connsiteX190" fmla="*/ 147490 w 709067"/>
              <a:gd name="connsiteY190" fmla="*/ 543804 h 1027657"/>
              <a:gd name="connsiteX191" fmla="*/ 162080 w 709067"/>
              <a:gd name="connsiteY191" fmla="*/ 538234 h 1027657"/>
              <a:gd name="connsiteX192" fmla="*/ 166590 w 709067"/>
              <a:gd name="connsiteY192" fmla="*/ 538234 h 1027657"/>
              <a:gd name="connsiteX193" fmla="*/ 172160 w 709067"/>
              <a:gd name="connsiteY193" fmla="*/ 526960 h 1027657"/>
              <a:gd name="connsiteX194" fmla="*/ 151867 w 709067"/>
              <a:gd name="connsiteY194" fmla="*/ 477487 h 1027657"/>
              <a:gd name="connsiteX195" fmla="*/ 156377 w 709067"/>
              <a:gd name="connsiteY195" fmla="*/ 468467 h 1027657"/>
              <a:gd name="connsiteX196" fmla="*/ 173221 w 709067"/>
              <a:gd name="connsiteY196" fmla="*/ 430268 h 1027657"/>
              <a:gd name="connsiteX197" fmla="*/ 161947 w 709067"/>
              <a:gd name="connsiteY197" fmla="*/ 426953 h 1027657"/>
              <a:gd name="connsiteX198" fmla="*/ 165263 w 709067"/>
              <a:gd name="connsiteY198" fmla="*/ 424698 h 1027657"/>
              <a:gd name="connsiteX199" fmla="*/ 167518 w 709067"/>
              <a:gd name="connsiteY199" fmla="*/ 423504 h 1027657"/>
              <a:gd name="connsiteX200" fmla="*/ 168579 w 709067"/>
              <a:gd name="connsiteY200" fmla="*/ 423504 h 1027657"/>
              <a:gd name="connsiteX201" fmla="*/ 169773 w 709067"/>
              <a:gd name="connsiteY201" fmla="*/ 424698 h 1027657"/>
              <a:gd name="connsiteX202" fmla="*/ 169773 w 709067"/>
              <a:gd name="connsiteY202" fmla="*/ 425759 h 1027657"/>
              <a:gd name="connsiteX203" fmla="*/ 172028 w 709067"/>
              <a:gd name="connsiteY203" fmla="*/ 425759 h 1027657"/>
              <a:gd name="connsiteX204" fmla="*/ 172028 w 709067"/>
              <a:gd name="connsiteY204" fmla="*/ 424698 h 1027657"/>
              <a:gd name="connsiteX205" fmla="*/ 169773 w 709067"/>
              <a:gd name="connsiteY205" fmla="*/ 412363 h 1027657"/>
              <a:gd name="connsiteX206" fmla="*/ 164070 w 709067"/>
              <a:gd name="connsiteY206" fmla="*/ 411169 h 1027657"/>
              <a:gd name="connsiteX207" fmla="*/ 156244 w 709067"/>
              <a:gd name="connsiteY207" fmla="*/ 404404 h 1027657"/>
              <a:gd name="connsiteX208" fmla="*/ 165263 w 709067"/>
              <a:gd name="connsiteY208" fmla="*/ 398834 h 1027657"/>
              <a:gd name="connsiteX209" fmla="*/ 160754 w 709067"/>
              <a:gd name="connsiteY209" fmla="*/ 378541 h 1027657"/>
              <a:gd name="connsiteX210" fmla="*/ 130380 w 709067"/>
              <a:gd name="connsiteY210" fmla="*/ 340342 h 1027657"/>
              <a:gd name="connsiteX211" fmla="*/ 122555 w 709067"/>
              <a:gd name="connsiteY211" fmla="*/ 338087 h 1027657"/>
              <a:gd name="connsiteX212" fmla="*/ 119106 w 709067"/>
              <a:gd name="connsiteY212" fmla="*/ 325752 h 1027657"/>
              <a:gd name="connsiteX213" fmla="*/ 86478 w 709067"/>
              <a:gd name="connsiteY213" fmla="*/ 281850 h 1027657"/>
              <a:gd name="connsiteX214" fmla="*/ 125871 w 709067"/>
              <a:gd name="connsiteY214" fmla="*/ 191791 h 1027657"/>
              <a:gd name="connsiteX215" fmla="*/ 198953 w 709067"/>
              <a:gd name="connsiteY215" fmla="*/ 197361 h 1027657"/>
              <a:gd name="connsiteX216" fmla="*/ 270974 w 709067"/>
              <a:gd name="connsiteY216" fmla="*/ 186088 h 1027657"/>
              <a:gd name="connsiteX217" fmla="*/ 291267 w 709067"/>
              <a:gd name="connsiteY217" fmla="*/ 171497 h 1027657"/>
              <a:gd name="connsiteX218" fmla="*/ 290073 w 709067"/>
              <a:gd name="connsiteY218" fmla="*/ 168049 h 1027657"/>
              <a:gd name="connsiteX219" fmla="*/ 296837 w 709067"/>
              <a:gd name="connsiteY219" fmla="*/ 164733 h 1027657"/>
              <a:gd name="connsiteX220" fmla="*/ 297898 w 709067"/>
              <a:gd name="connsiteY220" fmla="*/ 168049 h 1027657"/>
              <a:gd name="connsiteX221" fmla="*/ 327211 w 709067"/>
              <a:gd name="connsiteY221" fmla="*/ 146694 h 1027657"/>
              <a:gd name="connsiteX222" fmla="*/ 395783 w 709067"/>
              <a:gd name="connsiteY222" fmla="*/ 166988 h 1027657"/>
              <a:gd name="connsiteX223" fmla="*/ 403609 w 709067"/>
              <a:gd name="connsiteY223" fmla="*/ 151204 h 1027657"/>
              <a:gd name="connsiteX224" fmla="*/ 405863 w 709067"/>
              <a:gd name="connsiteY224" fmla="*/ 152266 h 1027657"/>
              <a:gd name="connsiteX225" fmla="*/ 400293 w 709067"/>
              <a:gd name="connsiteY225" fmla="*/ 169110 h 1027657"/>
              <a:gd name="connsiteX226" fmla="*/ 428411 w 709067"/>
              <a:gd name="connsiteY226" fmla="*/ 176936 h 1027657"/>
              <a:gd name="connsiteX227" fmla="*/ 439685 w 709067"/>
              <a:gd name="connsiteY227" fmla="*/ 177997 h 1027657"/>
              <a:gd name="connsiteX228" fmla="*/ 440746 w 709067"/>
              <a:gd name="connsiteY228" fmla="*/ 180252 h 1027657"/>
              <a:gd name="connsiteX229" fmla="*/ 464355 w 709067"/>
              <a:gd name="connsiteY229" fmla="*/ 187016 h 1027657"/>
              <a:gd name="connsiteX230" fmla="*/ 487964 w 709067"/>
              <a:gd name="connsiteY230" fmla="*/ 74541 h 1027657"/>
              <a:gd name="connsiteX231" fmla="*/ 493668 w 709067"/>
              <a:gd name="connsiteY231" fmla="*/ 77857 h 1027657"/>
              <a:gd name="connsiteX232" fmla="*/ 493668 w 709067"/>
              <a:gd name="connsiteY232" fmla="*/ 75602 h 1027657"/>
              <a:gd name="connsiteX233" fmla="*/ 489158 w 709067"/>
              <a:gd name="connsiteY233" fmla="*/ 73348 h 1027657"/>
              <a:gd name="connsiteX234" fmla="*/ 491413 w 709067"/>
              <a:gd name="connsiteY234" fmla="*/ 61013 h 1027657"/>
              <a:gd name="connsiteX235" fmla="*/ 494729 w 709067"/>
              <a:gd name="connsiteY235" fmla="*/ 25068 h 1027657"/>
              <a:gd name="connsiteX236" fmla="*/ 495923 w 709067"/>
              <a:gd name="connsiteY236" fmla="*/ 22814 h 1027657"/>
              <a:gd name="connsiteX237" fmla="*/ 516216 w 709067"/>
              <a:gd name="connsiteY237" fmla="*/ 9285 h 1027657"/>
              <a:gd name="connsiteX238" fmla="*/ 520725 w 709067"/>
              <a:gd name="connsiteY238" fmla="*/ 4775 h 1027657"/>
              <a:gd name="connsiteX239" fmla="*/ 520725 w 709067"/>
              <a:gd name="connsiteY239" fmla="*/ 1327 h 1027657"/>
              <a:gd name="connsiteX240" fmla="*/ 521919 w 709067"/>
              <a:gd name="connsiteY240" fmla="*/ 2520 h 102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709067" h="1027657">
                <a:moveTo>
                  <a:pt x="520858" y="3449"/>
                </a:moveTo>
                <a:lnTo>
                  <a:pt x="528684" y="4510"/>
                </a:lnTo>
                <a:lnTo>
                  <a:pt x="527490" y="2255"/>
                </a:lnTo>
                <a:lnTo>
                  <a:pt x="534254" y="0"/>
                </a:lnTo>
                <a:lnTo>
                  <a:pt x="535315" y="2255"/>
                </a:lnTo>
                <a:lnTo>
                  <a:pt x="533061" y="2255"/>
                </a:lnTo>
                <a:lnTo>
                  <a:pt x="529745" y="4510"/>
                </a:lnTo>
                <a:lnTo>
                  <a:pt x="622059" y="21355"/>
                </a:lnTo>
                <a:lnTo>
                  <a:pt x="623252" y="17906"/>
                </a:lnTo>
                <a:lnTo>
                  <a:pt x="628823" y="20161"/>
                </a:lnTo>
                <a:lnTo>
                  <a:pt x="631078" y="20161"/>
                </a:lnTo>
                <a:lnTo>
                  <a:pt x="635587" y="22415"/>
                </a:lnTo>
                <a:lnTo>
                  <a:pt x="638903" y="21355"/>
                </a:lnTo>
                <a:lnTo>
                  <a:pt x="637710" y="23609"/>
                </a:lnTo>
                <a:lnTo>
                  <a:pt x="642219" y="24671"/>
                </a:lnTo>
                <a:lnTo>
                  <a:pt x="656809" y="91120"/>
                </a:lnTo>
                <a:lnTo>
                  <a:pt x="648984" y="127065"/>
                </a:lnTo>
                <a:lnTo>
                  <a:pt x="608530" y="163009"/>
                </a:lnTo>
                <a:lnTo>
                  <a:pt x="605214" y="196698"/>
                </a:lnTo>
                <a:lnTo>
                  <a:pt x="609724" y="198953"/>
                </a:lnTo>
                <a:lnTo>
                  <a:pt x="608662" y="201208"/>
                </a:lnTo>
                <a:lnTo>
                  <a:pt x="605347" y="198953"/>
                </a:lnTo>
                <a:lnTo>
                  <a:pt x="604286" y="206779"/>
                </a:lnTo>
                <a:lnTo>
                  <a:pt x="620069" y="225878"/>
                </a:lnTo>
                <a:lnTo>
                  <a:pt x="622324" y="224684"/>
                </a:lnTo>
                <a:lnTo>
                  <a:pt x="621263" y="222429"/>
                </a:lnTo>
                <a:lnTo>
                  <a:pt x="622324" y="222429"/>
                </a:lnTo>
                <a:lnTo>
                  <a:pt x="625773" y="223491"/>
                </a:lnTo>
                <a:lnTo>
                  <a:pt x="625773" y="224551"/>
                </a:lnTo>
                <a:lnTo>
                  <a:pt x="623518" y="228000"/>
                </a:lnTo>
                <a:lnTo>
                  <a:pt x="644872" y="255058"/>
                </a:lnTo>
                <a:lnTo>
                  <a:pt x="648188" y="253997"/>
                </a:lnTo>
                <a:lnTo>
                  <a:pt x="650442" y="255058"/>
                </a:lnTo>
                <a:lnTo>
                  <a:pt x="649382" y="259567"/>
                </a:lnTo>
                <a:lnTo>
                  <a:pt x="686519" y="305724"/>
                </a:lnTo>
                <a:lnTo>
                  <a:pt x="696600" y="373236"/>
                </a:lnTo>
                <a:lnTo>
                  <a:pt x="700048" y="368726"/>
                </a:lnTo>
                <a:lnTo>
                  <a:pt x="702303" y="369787"/>
                </a:lnTo>
                <a:lnTo>
                  <a:pt x="697793" y="376551"/>
                </a:lnTo>
                <a:lnTo>
                  <a:pt x="698855" y="385570"/>
                </a:lnTo>
                <a:lnTo>
                  <a:pt x="693284" y="387825"/>
                </a:lnTo>
                <a:lnTo>
                  <a:pt x="692223" y="390080"/>
                </a:lnTo>
                <a:lnTo>
                  <a:pt x="700048" y="397905"/>
                </a:lnTo>
                <a:lnTo>
                  <a:pt x="709067" y="458653"/>
                </a:lnTo>
                <a:lnTo>
                  <a:pt x="705752" y="464223"/>
                </a:lnTo>
                <a:lnTo>
                  <a:pt x="701242" y="470988"/>
                </a:lnTo>
                <a:lnTo>
                  <a:pt x="623650" y="587972"/>
                </a:lnTo>
                <a:lnTo>
                  <a:pt x="568474" y="589033"/>
                </a:lnTo>
                <a:lnTo>
                  <a:pt x="568474" y="595798"/>
                </a:lnTo>
                <a:lnTo>
                  <a:pt x="572984" y="666624"/>
                </a:lnTo>
                <a:lnTo>
                  <a:pt x="563965" y="669940"/>
                </a:lnTo>
                <a:lnTo>
                  <a:pt x="563965" y="671134"/>
                </a:lnTo>
                <a:lnTo>
                  <a:pt x="569535" y="673389"/>
                </a:lnTo>
                <a:lnTo>
                  <a:pt x="572851" y="669940"/>
                </a:lnTo>
                <a:lnTo>
                  <a:pt x="582931" y="838785"/>
                </a:lnTo>
                <a:lnTo>
                  <a:pt x="531204" y="861333"/>
                </a:lnTo>
                <a:lnTo>
                  <a:pt x="498575" y="874862"/>
                </a:lnTo>
                <a:lnTo>
                  <a:pt x="499636" y="875923"/>
                </a:lnTo>
                <a:lnTo>
                  <a:pt x="496320" y="875923"/>
                </a:lnTo>
                <a:lnTo>
                  <a:pt x="477221" y="883748"/>
                </a:lnTo>
                <a:lnTo>
                  <a:pt x="460376" y="918631"/>
                </a:lnTo>
                <a:lnTo>
                  <a:pt x="436767" y="952320"/>
                </a:lnTo>
                <a:lnTo>
                  <a:pt x="396313" y="979378"/>
                </a:lnTo>
                <a:lnTo>
                  <a:pt x="397375" y="982694"/>
                </a:lnTo>
                <a:lnTo>
                  <a:pt x="390610" y="988265"/>
                </a:lnTo>
                <a:lnTo>
                  <a:pt x="365808" y="980440"/>
                </a:lnTo>
                <a:lnTo>
                  <a:pt x="344453" y="991713"/>
                </a:lnTo>
                <a:lnTo>
                  <a:pt x="306255" y="1025402"/>
                </a:lnTo>
                <a:lnTo>
                  <a:pt x="289410" y="1005110"/>
                </a:lnTo>
                <a:lnTo>
                  <a:pt x="286094" y="1007364"/>
                </a:lnTo>
                <a:lnTo>
                  <a:pt x="284900" y="1008558"/>
                </a:lnTo>
                <a:lnTo>
                  <a:pt x="283839" y="1007364"/>
                </a:lnTo>
                <a:lnTo>
                  <a:pt x="277075" y="1007364"/>
                </a:lnTo>
                <a:lnTo>
                  <a:pt x="276014" y="1008558"/>
                </a:lnTo>
                <a:lnTo>
                  <a:pt x="273759" y="1008558"/>
                </a:lnTo>
                <a:lnTo>
                  <a:pt x="272698" y="1007364"/>
                </a:lnTo>
                <a:lnTo>
                  <a:pt x="271637" y="1020893"/>
                </a:lnTo>
                <a:lnTo>
                  <a:pt x="261557" y="1020893"/>
                </a:lnTo>
                <a:lnTo>
                  <a:pt x="255986" y="1027658"/>
                </a:lnTo>
                <a:lnTo>
                  <a:pt x="228928" y="998345"/>
                </a:lnTo>
                <a:lnTo>
                  <a:pt x="226673" y="969032"/>
                </a:lnTo>
                <a:lnTo>
                  <a:pt x="224418" y="966778"/>
                </a:lnTo>
                <a:lnTo>
                  <a:pt x="227734" y="965584"/>
                </a:lnTo>
                <a:lnTo>
                  <a:pt x="226673" y="962268"/>
                </a:lnTo>
                <a:lnTo>
                  <a:pt x="222164" y="965584"/>
                </a:lnTo>
                <a:lnTo>
                  <a:pt x="221103" y="969032"/>
                </a:lnTo>
                <a:lnTo>
                  <a:pt x="216593" y="975797"/>
                </a:lnTo>
                <a:lnTo>
                  <a:pt x="209828" y="978052"/>
                </a:lnTo>
                <a:lnTo>
                  <a:pt x="207574" y="981500"/>
                </a:lnTo>
                <a:lnTo>
                  <a:pt x="196300" y="974736"/>
                </a:lnTo>
                <a:lnTo>
                  <a:pt x="196300" y="971420"/>
                </a:lnTo>
                <a:lnTo>
                  <a:pt x="204125" y="971420"/>
                </a:lnTo>
                <a:lnTo>
                  <a:pt x="182771" y="948872"/>
                </a:lnTo>
                <a:lnTo>
                  <a:pt x="179455" y="927518"/>
                </a:lnTo>
                <a:lnTo>
                  <a:pt x="173884" y="926457"/>
                </a:lnTo>
                <a:lnTo>
                  <a:pt x="170569" y="929773"/>
                </a:lnTo>
                <a:lnTo>
                  <a:pt x="159295" y="923008"/>
                </a:lnTo>
                <a:lnTo>
                  <a:pt x="159295" y="921814"/>
                </a:lnTo>
                <a:lnTo>
                  <a:pt x="161550" y="920754"/>
                </a:lnTo>
                <a:lnTo>
                  <a:pt x="166059" y="913989"/>
                </a:lnTo>
                <a:lnTo>
                  <a:pt x="141256" y="894890"/>
                </a:lnTo>
                <a:lnTo>
                  <a:pt x="144572" y="889187"/>
                </a:lnTo>
                <a:lnTo>
                  <a:pt x="152398" y="884677"/>
                </a:lnTo>
                <a:lnTo>
                  <a:pt x="152398" y="883483"/>
                </a:lnTo>
                <a:lnTo>
                  <a:pt x="146827" y="882422"/>
                </a:lnTo>
                <a:lnTo>
                  <a:pt x="141256" y="879106"/>
                </a:lnTo>
                <a:lnTo>
                  <a:pt x="139001" y="879106"/>
                </a:lnTo>
                <a:lnTo>
                  <a:pt x="137940" y="877912"/>
                </a:lnTo>
                <a:lnTo>
                  <a:pt x="133431" y="876852"/>
                </a:lnTo>
                <a:lnTo>
                  <a:pt x="128921" y="872342"/>
                </a:lnTo>
                <a:lnTo>
                  <a:pt x="118841" y="869026"/>
                </a:lnTo>
                <a:lnTo>
                  <a:pt x="116586" y="867832"/>
                </a:lnTo>
                <a:lnTo>
                  <a:pt x="111016" y="862261"/>
                </a:lnTo>
                <a:lnTo>
                  <a:pt x="107700" y="862261"/>
                </a:lnTo>
                <a:lnTo>
                  <a:pt x="107700" y="860007"/>
                </a:lnTo>
                <a:lnTo>
                  <a:pt x="104384" y="860007"/>
                </a:lnTo>
                <a:lnTo>
                  <a:pt x="103322" y="858945"/>
                </a:lnTo>
                <a:lnTo>
                  <a:pt x="103322" y="857752"/>
                </a:lnTo>
                <a:lnTo>
                  <a:pt x="104384" y="856691"/>
                </a:lnTo>
                <a:lnTo>
                  <a:pt x="104384" y="855497"/>
                </a:lnTo>
                <a:lnTo>
                  <a:pt x="103322" y="855497"/>
                </a:lnTo>
                <a:lnTo>
                  <a:pt x="102262" y="856691"/>
                </a:lnTo>
                <a:lnTo>
                  <a:pt x="101068" y="856691"/>
                </a:lnTo>
                <a:lnTo>
                  <a:pt x="101068" y="855497"/>
                </a:lnTo>
                <a:lnTo>
                  <a:pt x="98813" y="855497"/>
                </a:lnTo>
                <a:lnTo>
                  <a:pt x="98813" y="854436"/>
                </a:lnTo>
                <a:lnTo>
                  <a:pt x="93242" y="854436"/>
                </a:lnTo>
                <a:lnTo>
                  <a:pt x="88733" y="856691"/>
                </a:lnTo>
                <a:lnTo>
                  <a:pt x="86478" y="854436"/>
                </a:lnTo>
                <a:lnTo>
                  <a:pt x="86478" y="843162"/>
                </a:lnTo>
                <a:lnTo>
                  <a:pt x="88733" y="843162"/>
                </a:lnTo>
                <a:lnTo>
                  <a:pt x="90988" y="836397"/>
                </a:lnTo>
                <a:lnTo>
                  <a:pt x="92049" y="836397"/>
                </a:lnTo>
                <a:lnTo>
                  <a:pt x="90988" y="826317"/>
                </a:lnTo>
                <a:lnTo>
                  <a:pt x="90988" y="803770"/>
                </a:lnTo>
                <a:lnTo>
                  <a:pt x="79713" y="759867"/>
                </a:lnTo>
                <a:lnTo>
                  <a:pt x="79713" y="757612"/>
                </a:lnTo>
                <a:lnTo>
                  <a:pt x="80775" y="756551"/>
                </a:lnTo>
                <a:lnTo>
                  <a:pt x="80775" y="755357"/>
                </a:lnTo>
                <a:lnTo>
                  <a:pt x="79713" y="755357"/>
                </a:lnTo>
                <a:lnTo>
                  <a:pt x="78653" y="754296"/>
                </a:lnTo>
                <a:lnTo>
                  <a:pt x="76398" y="754296"/>
                </a:lnTo>
                <a:lnTo>
                  <a:pt x="76398" y="752041"/>
                </a:lnTo>
                <a:lnTo>
                  <a:pt x="75337" y="752041"/>
                </a:lnTo>
                <a:lnTo>
                  <a:pt x="75337" y="750848"/>
                </a:lnTo>
                <a:lnTo>
                  <a:pt x="74275" y="749787"/>
                </a:lnTo>
                <a:lnTo>
                  <a:pt x="74275" y="748593"/>
                </a:lnTo>
                <a:lnTo>
                  <a:pt x="86611" y="737319"/>
                </a:lnTo>
                <a:lnTo>
                  <a:pt x="77591" y="731749"/>
                </a:lnTo>
                <a:lnTo>
                  <a:pt x="70827" y="739574"/>
                </a:lnTo>
                <a:lnTo>
                  <a:pt x="70827" y="749654"/>
                </a:lnTo>
                <a:lnTo>
                  <a:pt x="68572" y="749654"/>
                </a:lnTo>
                <a:lnTo>
                  <a:pt x="68572" y="748460"/>
                </a:lnTo>
                <a:lnTo>
                  <a:pt x="69633" y="747400"/>
                </a:lnTo>
                <a:lnTo>
                  <a:pt x="68572" y="746338"/>
                </a:lnTo>
                <a:lnTo>
                  <a:pt x="69633" y="742890"/>
                </a:lnTo>
                <a:lnTo>
                  <a:pt x="67378" y="741828"/>
                </a:lnTo>
                <a:lnTo>
                  <a:pt x="66318" y="739574"/>
                </a:lnTo>
                <a:lnTo>
                  <a:pt x="68572" y="736258"/>
                </a:lnTo>
                <a:lnTo>
                  <a:pt x="67511" y="735065"/>
                </a:lnTo>
                <a:lnTo>
                  <a:pt x="67511" y="730555"/>
                </a:lnTo>
                <a:lnTo>
                  <a:pt x="66450" y="730555"/>
                </a:lnTo>
                <a:lnTo>
                  <a:pt x="66450" y="728300"/>
                </a:lnTo>
                <a:lnTo>
                  <a:pt x="68705" y="724851"/>
                </a:lnTo>
                <a:lnTo>
                  <a:pt x="92314" y="730555"/>
                </a:lnTo>
                <a:lnTo>
                  <a:pt x="97884" y="724851"/>
                </a:lnTo>
                <a:lnTo>
                  <a:pt x="97884" y="723790"/>
                </a:lnTo>
                <a:lnTo>
                  <a:pt x="48412" y="638240"/>
                </a:lnTo>
                <a:lnTo>
                  <a:pt x="30373" y="617948"/>
                </a:lnTo>
                <a:lnTo>
                  <a:pt x="24803" y="619141"/>
                </a:lnTo>
                <a:lnTo>
                  <a:pt x="22548" y="619141"/>
                </a:lnTo>
                <a:lnTo>
                  <a:pt x="19232" y="615825"/>
                </a:lnTo>
                <a:lnTo>
                  <a:pt x="20293" y="612377"/>
                </a:lnTo>
                <a:lnTo>
                  <a:pt x="21487" y="612377"/>
                </a:lnTo>
                <a:lnTo>
                  <a:pt x="21487" y="615825"/>
                </a:lnTo>
                <a:lnTo>
                  <a:pt x="22548" y="618080"/>
                </a:lnTo>
                <a:lnTo>
                  <a:pt x="22548" y="617019"/>
                </a:lnTo>
                <a:lnTo>
                  <a:pt x="29312" y="617019"/>
                </a:lnTo>
                <a:lnTo>
                  <a:pt x="0" y="585585"/>
                </a:lnTo>
                <a:lnTo>
                  <a:pt x="18038" y="556272"/>
                </a:lnTo>
                <a:lnTo>
                  <a:pt x="22548" y="556272"/>
                </a:lnTo>
                <a:lnTo>
                  <a:pt x="40586" y="560782"/>
                </a:lnTo>
                <a:lnTo>
                  <a:pt x="39525" y="561843"/>
                </a:lnTo>
                <a:lnTo>
                  <a:pt x="49605" y="569668"/>
                </a:lnTo>
                <a:lnTo>
                  <a:pt x="56370" y="569668"/>
                </a:lnTo>
                <a:lnTo>
                  <a:pt x="56370" y="568475"/>
                </a:lnTo>
                <a:lnTo>
                  <a:pt x="57431" y="566220"/>
                </a:lnTo>
                <a:lnTo>
                  <a:pt x="142981" y="587574"/>
                </a:lnTo>
                <a:lnTo>
                  <a:pt x="155316" y="561710"/>
                </a:lnTo>
                <a:lnTo>
                  <a:pt x="153061" y="560649"/>
                </a:lnTo>
                <a:lnTo>
                  <a:pt x="147490" y="543804"/>
                </a:lnTo>
                <a:lnTo>
                  <a:pt x="162080" y="538234"/>
                </a:lnTo>
                <a:lnTo>
                  <a:pt x="166590" y="538234"/>
                </a:lnTo>
                <a:lnTo>
                  <a:pt x="172160" y="526960"/>
                </a:lnTo>
                <a:lnTo>
                  <a:pt x="151867" y="477487"/>
                </a:lnTo>
                <a:lnTo>
                  <a:pt x="156377" y="468467"/>
                </a:lnTo>
                <a:lnTo>
                  <a:pt x="173221" y="430268"/>
                </a:lnTo>
                <a:cubicBezTo>
                  <a:pt x="166590" y="424035"/>
                  <a:pt x="170834" y="425361"/>
                  <a:pt x="161947" y="426953"/>
                </a:cubicBezTo>
                <a:lnTo>
                  <a:pt x="165263" y="424698"/>
                </a:lnTo>
                <a:lnTo>
                  <a:pt x="167518" y="423504"/>
                </a:lnTo>
                <a:lnTo>
                  <a:pt x="168579" y="423504"/>
                </a:lnTo>
                <a:lnTo>
                  <a:pt x="169773" y="424698"/>
                </a:lnTo>
                <a:lnTo>
                  <a:pt x="169773" y="425759"/>
                </a:lnTo>
                <a:lnTo>
                  <a:pt x="172028" y="425759"/>
                </a:lnTo>
                <a:lnTo>
                  <a:pt x="172028" y="424698"/>
                </a:lnTo>
                <a:lnTo>
                  <a:pt x="169773" y="412363"/>
                </a:lnTo>
                <a:lnTo>
                  <a:pt x="164070" y="411169"/>
                </a:lnTo>
                <a:lnTo>
                  <a:pt x="156244" y="404404"/>
                </a:lnTo>
                <a:lnTo>
                  <a:pt x="165263" y="398834"/>
                </a:lnTo>
                <a:lnTo>
                  <a:pt x="160754" y="378541"/>
                </a:lnTo>
                <a:lnTo>
                  <a:pt x="130380" y="340342"/>
                </a:lnTo>
                <a:lnTo>
                  <a:pt x="122555" y="338087"/>
                </a:lnTo>
                <a:lnTo>
                  <a:pt x="119106" y="325752"/>
                </a:lnTo>
                <a:lnTo>
                  <a:pt x="86478" y="281850"/>
                </a:lnTo>
                <a:lnTo>
                  <a:pt x="125871" y="191791"/>
                </a:lnTo>
                <a:lnTo>
                  <a:pt x="198953" y="197361"/>
                </a:lnTo>
                <a:lnTo>
                  <a:pt x="270974" y="186088"/>
                </a:lnTo>
                <a:lnTo>
                  <a:pt x="291267" y="171497"/>
                </a:lnTo>
                <a:lnTo>
                  <a:pt x="290073" y="168049"/>
                </a:lnTo>
                <a:lnTo>
                  <a:pt x="296837" y="164733"/>
                </a:lnTo>
                <a:lnTo>
                  <a:pt x="297898" y="168049"/>
                </a:lnTo>
                <a:lnTo>
                  <a:pt x="327211" y="146694"/>
                </a:lnTo>
                <a:cubicBezTo>
                  <a:pt x="358645" y="153193"/>
                  <a:pt x="366471" y="157571"/>
                  <a:pt x="395783" y="166988"/>
                </a:cubicBezTo>
                <a:lnTo>
                  <a:pt x="403609" y="151204"/>
                </a:lnTo>
                <a:lnTo>
                  <a:pt x="405863" y="152266"/>
                </a:lnTo>
                <a:lnTo>
                  <a:pt x="400293" y="169110"/>
                </a:lnTo>
                <a:lnTo>
                  <a:pt x="428411" y="176936"/>
                </a:lnTo>
                <a:lnTo>
                  <a:pt x="439685" y="177997"/>
                </a:lnTo>
                <a:lnTo>
                  <a:pt x="440746" y="180252"/>
                </a:lnTo>
                <a:lnTo>
                  <a:pt x="464355" y="187016"/>
                </a:lnTo>
                <a:lnTo>
                  <a:pt x="487964" y="74541"/>
                </a:lnTo>
                <a:lnTo>
                  <a:pt x="493668" y="77857"/>
                </a:lnTo>
                <a:lnTo>
                  <a:pt x="493668" y="75602"/>
                </a:lnTo>
                <a:lnTo>
                  <a:pt x="489158" y="73348"/>
                </a:lnTo>
                <a:lnTo>
                  <a:pt x="491413" y="61013"/>
                </a:lnTo>
                <a:lnTo>
                  <a:pt x="494729" y="25068"/>
                </a:lnTo>
                <a:lnTo>
                  <a:pt x="495923" y="22814"/>
                </a:lnTo>
                <a:lnTo>
                  <a:pt x="516216" y="9285"/>
                </a:lnTo>
                <a:lnTo>
                  <a:pt x="520725" y="4775"/>
                </a:lnTo>
                <a:lnTo>
                  <a:pt x="520725" y="1327"/>
                </a:lnTo>
                <a:lnTo>
                  <a:pt x="521919" y="2520"/>
                </a:lnTo>
              </a:path>
            </a:pathLst>
          </a:custGeom>
          <a:solidFill>
            <a:schemeClr val="bg1">
              <a:lumMod val="85000"/>
            </a:schemeClr>
          </a:solidFill>
          <a:ln w="13251" cap="flat">
            <a:noFill/>
            <a:prstDash val="solid"/>
            <a:miter/>
          </a:ln>
        </p:spPr>
        <p:txBody>
          <a:bodyPr rtlCol="0" anchor="ctr"/>
          <a:lstStyle/>
          <a:p>
            <a:endParaRPr lang="en-FI" sz="816"/>
          </a:p>
        </p:txBody>
      </p:sp>
      <p:sp>
        <p:nvSpPr>
          <p:cNvPr id="1518" name="Freeform: Shape 1517">
            <a:extLst>
              <a:ext uri="{FF2B5EF4-FFF2-40B4-BE49-F238E27FC236}">
                <a16:creationId xmlns:a16="http://schemas.microsoft.com/office/drawing/2014/main" id="{9C29A5C8-42DB-5564-DF21-3E0CCC344A7B}"/>
              </a:ext>
            </a:extLst>
          </p:cNvPr>
          <p:cNvSpPr/>
          <p:nvPr/>
        </p:nvSpPr>
        <p:spPr>
          <a:xfrm>
            <a:off x="4963876" y="3638140"/>
            <a:ext cx="275602" cy="221517"/>
          </a:xfrm>
          <a:custGeom>
            <a:avLst/>
            <a:gdLst>
              <a:gd name="connsiteX0" fmla="*/ 122688 w 607601"/>
              <a:gd name="connsiteY0" fmla="*/ 33822 h 488362"/>
              <a:gd name="connsiteX1" fmla="*/ 136216 w 607601"/>
              <a:gd name="connsiteY1" fmla="*/ 28119 h 488362"/>
              <a:gd name="connsiteX2" fmla="*/ 141787 w 607601"/>
              <a:gd name="connsiteY2" fmla="*/ 27058 h 488362"/>
              <a:gd name="connsiteX3" fmla="*/ 140726 w 607601"/>
              <a:gd name="connsiteY3" fmla="*/ 22548 h 488362"/>
              <a:gd name="connsiteX4" fmla="*/ 135022 w 607601"/>
              <a:gd name="connsiteY4" fmla="*/ 21355 h 488362"/>
              <a:gd name="connsiteX5" fmla="*/ 133961 w 607601"/>
              <a:gd name="connsiteY5" fmla="*/ 14590 h 488362"/>
              <a:gd name="connsiteX6" fmla="*/ 145235 w 607601"/>
              <a:gd name="connsiteY6" fmla="*/ 0 h 488362"/>
              <a:gd name="connsiteX7" fmla="*/ 157570 w 607601"/>
              <a:gd name="connsiteY7" fmla="*/ 10080 h 488362"/>
              <a:gd name="connsiteX8" fmla="*/ 165396 w 607601"/>
              <a:gd name="connsiteY8" fmla="*/ 27058 h 488362"/>
              <a:gd name="connsiteX9" fmla="*/ 227336 w 607601"/>
              <a:gd name="connsiteY9" fmla="*/ 25864 h 488362"/>
              <a:gd name="connsiteX10" fmla="*/ 235162 w 607601"/>
              <a:gd name="connsiteY10" fmla="*/ 36077 h 488362"/>
              <a:gd name="connsiteX11" fmla="*/ 257710 w 607601"/>
              <a:gd name="connsiteY11" fmla="*/ 61941 h 488362"/>
              <a:gd name="connsiteX12" fmla="*/ 267790 w 607601"/>
              <a:gd name="connsiteY12" fmla="*/ 73215 h 488362"/>
              <a:gd name="connsiteX13" fmla="*/ 267790 w 607601"/>
              <a:gd name="connsiteY13" fmla="*/ 86611 h 488362"/>
              <a:gd name="connsiteX14" fmla="*/ 274555 w 607601"/>
              <a:gd name="connsiteY14" fmla="*/ 92314 h 488362"/>
              <a:gd name="connsiteX15" fmla="*/ 280258 w 607601"/>
              <a:gd name="connsiteY15" fmla="*/ 84357 h 488362"/>
              <a:gd name="connsiteX16" fmla="*/ 327476 w 607601"/>
              <a:gd name="connsiteY16" fmla="*/ 90060 h 488362"/>
              <a:gd name="connsiteX17" fmla="*/ 328537 w 607601"/>
              <a:gd name="connsiteY17" fmla="*/ 87804 h 488362"/>
              <a:gd name="connsiteX18" fmla="*/ 341005 w 607601"/>
              <a:gd name="connsiteY18" fmla="*/ 79979 h 488362"/>
              <a:gd name="connsiteX19" fmla="*/ 342066 w 607601"/>
              <a:gd name="connsiteY19" fmla="*/ 81041 h 488362"/>
              <a:gd name="connsiteX20" fmla="*/ 344321 w 607601"/>
              <a:gd name="connsiteY20" fmla="*/ 82234 h 488362"/>
              <a:gd name="connsiteX21" fmla="*/ 397242 w 607601"/>
              <a:gd name="connsiteY21" fmla="*/ 110353 h 488362"/>
              <a:gd name="connsiteX22" fmla="*/ 394987 w 607601"/>
              <a:gd name="connsiteY22" fmla="*/ 124943 h 488362"/>
              <a:gd name="connsiteX23" fmla="*/ 406261 w 607601"/>
              <a:gd name="connsiteY23" fmla="*/ 136217 h 488362"/>
              <a:gd name="connsiteX24" fmla="*/ 417535 w 607601"/>
              <a:gd name="connsiteY24" fmla="*/ 120433 h 488362"/>
              <a:gd name="connsiteX25" fmla="*/ 430931 w 607601"/>
              <a:gd name="connsiteY25" fmla="*/ 128259 h 488362"/>
              <a:gd name="connsiteX26" fmla="*/ 435441 w 607601"/>
              <a:gd name="connsiteY26" fmla="*/ 138471 h 488362"/>
              <a:gd name="connsiteX27" fmla="*/ 442206 w 607601"/>
              <a:gd name="connsiteY27" fmla="*/ 133962 h 488362"/>
              <a:gd name="connsiteX28" fmla="*/ 462499 w 607601"/>
              <a:gd name="connsiteY28" fmla="*/ 144042 h 488362"/>
              <a:gd name="connsiteX29" fmla="*/ 456928 w 607601"/>
              <a:gd name="connsiteY29" fmla="*/ 154255 h 488362"/>
              <a:gd name="connsiteX30" fmla="*/ 472579 w 607601"/>
              <a:gd name="connsiteY30" fmla="*/ 162081 h 488362"/>
              <a:gd name="connsiteX31" fmla="*/ 477088 w 607601"/>
              <a:gd name="connsiteY31" fmla="*/ 152000 h 488362"/>
              <a:gd name="connsiteX32" fmla="*/ 578422 w 607601"/>
              <a:gd name="connsiteY32" fmla="*/ 204789 h 488362"/>
              <a:gd name="connsiteX33" fmla="*/ 607602 w 607601"/>
              <a:gd name="connsiteY33" fmla="*/ 220572 h 488362"/>
              <a:gd name="connsiteX34" fmla="*/ 581738 w 607601"/>
              <a:gd name="connsiteY34" fmla="*/ 230653 h 488362"/>
              <a:gd name="connsiteX35" fmla="*/ 607602 w 607601"/>
              <a:gd name="connsiteY35" fmla="*/ 348830 h 488362"/>
              <a:gd name="connsiteX36" fmla="*/ 596460 w 607601"/>
              <a:gd name="connsiteY36" fmla="*/ 391672 h 488362"/>
              <a:gd name="connsiteX37" fmla="*/ 585186 w 607601"/>
              <a:gd name="connsiteY37" fmla="*/ 437696 h 488362"/>
              <a:gd name="connsiteX38" fmla="*/ 554813 w 607601"/>
              <a:gd name="connsiteY38" fmla="*/ 482792 h 488362"/>
              <a:gd name="connsiteX39" fmla="*/ 549109 w 607601"/>
              <a:gd name="connsiteY39" fmla="*/ 482792 h 488362"/>
              <a:gd name="connsiteX40" fmla="*/ 513165 w 607601"/>
              <a:gd name="connsiteY40" fmla="*/ 488363 h 488362"/>
              <a:gd name="connsiteX41" fmla="*/ 453479 w 607601"/>
              <a:gd name="connsiteY41" fmla="*/ 459183 h 488362"/>
              <a:gd name="connsiteX42" fmla="*/ 456928 w 607601"/>
              <a:gd name="connsiteY42" fmla="*/ 455735 h 488362"/>
              <a:gd name="connsiteX43" fmla="*/ 454673 w 607601"/>
              <a:gd name="connsiteY43" fmla="*/ 445655 h 488362"/>
              <a:gd name="connsiteX44" fmla="*/ 445654 w 607601"/>
              <a:gd name="connsiteY44" fmla="*/ 448970 h 488362"/>
              <a:gd name="connsiteX45" fmla="*/ 427616 w 607601"/>
              <a:gd name="connsiteY45" fmla="*/ 438890 h 488362"/>
              <a:gd name="connsiteX46" fmla="*/ 423106 w 607601"/>
              <a:gd name="connsiteY46" fmla="*/ 444461 h 488362"/>
              <a:gd name="connsiteX47" fmla="*/ 410771 w 607601"/>
              <a:gd name="connsiteY47" fmla="*/ 438890 h 488362"/>
              <a:gd name="connsiteX48" fmla="*/ 389417 w 607601"/>
              <a:gd name="connsiteY48" fmla="*/ 416342 h 488362"/>
              <a:gd name="connsiteX49" fmla="*/ 367930 w 607601"/>
              <a:gd name="connsiteY49" fmla="*/ 394988 h 488362"/>
              <a:gd name="connsiteX50" fmla="*/ 293654 w 607601"/>
              <a:gd name="connsiteY50" fmla="*/ 364614 h 488362"/>
              <a:gd name="connsiteX51" fmla="*/ 291399 w 607601"/>
              <a:gd name="connsiteY51" fmla="*/ 360105 h 488362"/>
              <a:gd name="connsiteX52" fmla="*/ 283574 w 607601"/>
              <a:gd name="connsiteY52" fmla="*/ 355595 h 488362"/>
              <a:gd name="connsiteX53" fmla="*/ 280258 w 607601"/>
              <a:gd name="connsiteY53" fmla="*/ 357850 h 488362"/>
              <a:gd name="connsiteX54" fmla="*/ 239671 w 607601"/>
              <a:gd name="connsiteY54" fmla="*/ 318457 h 488362"/>
              <a:gd name="connsiteX55" fmla="*/ 222827 w 607601"/>
              <a:gd name="connsiteY55" fmla="*/ 312887 h 488362"/>
              <a:gd name="connsiteX56" fmla="*/ 220572 w 607601"/>
              <a:gd name="connsiteY56" fmla="*/ 318457 h 488362"/>
              <a:gd name="connsiteX57" fmla="*/ 208237 w 607601"/>
              <a:gd name="connsiteY57" fmla="*/ 315141 h 488362"/>
              <a:gd name="connsiteX58" fmla="*/ 203727 w 607601"/>
              <a:gd name="connsiteY58" fmla="*/ 312887 h 488362"/>
              <a:gd name="connsiteX59" fmla="*/ 202534 w 607601"/>
              <a:gd name="connsiteY59" fmla="*/ 309438 h 488362"/>
              <a:gd name="connsiteX60" fmla="*/ 200279 w 607601"/>
              <a:gd name="connsiteY60" fmla="*/ 306122 h 488362"/>
              <a:gd name="connsiteX61" fmla="*/ 199218 w 607601"/>
              <a:gd name="connsiteY61" fmla="*/ 304928 h 488362"/>
              <a:gd name="connsiteX62" fmla="*/ 198024 w 607601"/>
              <a:gd name="connsiteY62" fmla="*/ 303868 h 488362"/>
              <a:gd name="connsiteX63" fmla="*/ 199218 w 607601"/>
              <a:gd name="connsiteY63" fmla="*/ 303868 h 488362"/>
              <a:gd name="connsiteX64" fmla="*/ 198024 w 607601"/>
              <a:gd name="connsiteY64" fmla="*/ 301612 h 488362"/>
              <a:gd name="connsiteX65" fmla="*/ 195769 w 607601"/>
              <a:gd name="connsiteY65" fmla="*/ 302674 h 488362"/>
              <a:gd name="connsiteX66" fmla="*/ 185689 w 607601"/>
              <a:gd name="connsiteY66" fmla="*/ 291400 h 488362"/>
              <a:gd name="connsiteX67" fmla="*/ 182373 w 607601"/>
              <a:gd name="connsiteY67" fmla="*/ 299358 h 488362"/>
              <a:gd name="connsiteX68" fmla="*/ 159825 w 607601"/>
              <a:gd name="connsiteY68" fmla="*/ 284768 h 488362"/>
              <a:gd name="connsiteX69" fmla="*/ 164335 w 607601"/>
              <a:gd name="connsiteY69" fmla="*/ 272300 h 488362"/>
              <a:gd name="connsiteX70" fmla="*/ 145235 w 607601"/>
              <a:gd name="connsiteY70" fmla="*/ 267790 h 488362"/>
              <a:gd name="connsiteX71" fmla="*/ 145235 w 607601"/>
              <a:gd name="connsiteY71" fmla="*/ 275749 h 488362"/>
              <a:gd name="connsiteX72" fmla="*/ 129452 w 607601"/>
              <a:gd name="connsiteY72" fmla="*/ 265536 h 488362"/>
              <a:gd name="connsiteX73" fmla="*/ 110352 w 607601"/>
              <a:gd name="connsiteY73" fmla="*/ 237417 h 488362"/>
              <a:gd name="connsiteX74" fmla="*/ 112607 w 607601"/>
              <a:gd name="connsiteY74" fmla="*/ 205983 h 488362"/>
              <a:gd name="connsiteX75" fmla="*/ 113668 w 607601"/>
              <a:gd name="connsiteY75" fmla="*/ 194708 h 488362"/>
              <a:gd name="connsiteX76" fmla="*/ 115923 w 607601"/>
              <a:gd name="connsiteY76" fmla="*/ 191260 h 488362"/>
              <a:gd name="connsiteX77" fmla="*/ 64195 w 607601"/>
              <a:gd name="connsiteY77" fmla="*/ 133962 h 488362"/>
              <a:gd name="connsiteX78" fmla="*/ 66450 w 607601"/>
              <a:gd name="connsiteY78" fmla="*/ 133962 h 488362"/>
              <a:gd name="connsiteX79" fmla="*/ 66450 w 607601"/>
              <a:gd name="connsiteY79" fmla="*/ 130513 h 488362"/>
              <a:gd name="connsiteX80" fmla="*/ 67511 w 607601"/>
              <a:gd name="connsiteY80" fmla="*/ 130513 h 488362"/>
              <a:gd name="connsiteX81" fmla="*/ 67511 w 607601"/>
              <a:gd name="connsiteY81" fmla="*/ 129452 h 488362"/>
              <a:gd name="connsiteX82" fmla="*/ 66450 w 607601"/>
              <a:gd name="connsiteY82" fmla="*/ 129452 h 488362"/>
              <a:gd name="connsiteX83" fmla="*/ 66450 w 607601"/>
              <a:gd name="connsiteY83" fmla="*/ 128259 h 488362"/>
              <a:gd name="connsiteX84" fmla="*/ 65256 w 607601"/>
              <a:gd name="connsiteY84" fmla="*/ 128259 h 488362"/>
              <a:gd name="connsiteX85" fmla="*/ 65256 w 607601"/>
              <a:gd name="connsiteY85" fmla="*/ 127197 h 488362"/>
              <a:gd name="connsiteX86" fmla="*/ 64195 w 607601"/>
              <a:gd name="connsiteY86" fmla="*/ 127197 h 488362"/>
              <a:gd name="connsiteX87" fmla="*/ 64195 w 607601"/>
              <a:gd name="connsiteY87" fmla="*/ 126003 h 488362"/>
              <a:gd name="connsiteX88" fmla="*/ 63002 w 607601"/>
              <a:gd name="connsiteY88" fmla="*/ 126003 h 488362"/>
              <a:gd name="connsiteX89" fmla="*/ 63002 w 607601"/>
              <a:gd name="connsiteY89" fmla="*/ 123749 h 488362"/>
              <a:gd name="connsiteX90" fmla="*/ 64195 w 607601"/>
              <a:gd name="connsiteY90" fmla="*/ 123749 h 488362"/>
              <a:gd name="connsiteX91" fmla="*/ 64195 w 607601"/>
              <a:gd name="connsiteY91" fmla="*/ 122688 h 488362"/>
              <a:gd name="connsiteX92" fmla="*/ 63002 w 607601"/>
              <a:gd name="connsiteY92" fmla="*/ 122688 h 488362"/>
              <a:gd name="connsiteX93" fmla="*/ 61940 w 607601"/>
              <a:gd name="connsiteY93" fmla="*/ 121627 h 488362"/>
              <a:gd name="connsiteX94" fmla="*/ 60747 w 607601"/>
              <a:gd name="connsiteY94" fmla="*/ 120433 h 488362"/>
              <a:gd name="connsiteX95" fmla="*/ 60747 w 607601"/>
              <a:gd name="connsiteY95" fmla="*/ 117117 h 488362"/>
              <a:gd name="connsiteX96" fmla="*/ 57431 w 607601"/>
              <a:gd name="connsiteY96" fmla="*/ 114862 h 488362"/>
              <a:gd name="connsiteX97" fmla="*/ 55176 w 607601"/>
              <a:gd name="connsiteY97" fmla="*/ 114862 h 488362"/>
              <a:gd name="connsiteX98" fmla="*/ 49473 w 607601"/>
              <a:gd name="connsiteY98" fmla="*/ 119372 h 488362"/>
              <a:gd name="connsiteX99" fmla="*/ 39392 w 607601"/>
              <a:gd name="connsiteY99" fmla="*/ 108098 h 488362"/>
              <a:gd name="connsiteX100" fmla="*/ 0 w 607601"/>
              <a:gd name="connsiteY100" fmla="*/ 113668 h 488362"/>
              <a:gd name="connsiteX101" fmla="*/ 16845 w 607601"/>
              <a:gd name="connsiteY101" fmla="*/ 78785 h 488362"/>
              <a:gd name="connsiteX102" fmla="*/ 36076 w 607601"/>
              <a:gd name="connsiteY102" fmla="*/ 70960 h 488362"/>
              <a:gd name="connsiteX103" fmla="*/ 39392 w 607601"/>
              <a:gd name="connsiteY103" fmla="*/ 70960 h 488362"/>
              <a:gd name="connsiteX104" fmla="*/ 38331 w 607601"/>
              <a:gd name="connsiteY104" fmla="*/ 69766 h 488362"/>
              <a:gd name="connsiteX105" fmla="*/ 70959 w 607601"/>
              <a:gd name="connsiteY105" fmla="*/ 56237 h 488362"/>
              <a:gd name="connsiteX106" fmla="*/ 122688 w 607601"/>
              <a:gd name="connsiteY106" fmla="*/ 33822 h 48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607601" h="488362">
                <a:moveTo>
                  <a:pt x="122688" y="33822"/>
                </a:moveTo>
                <a:lnTo>
                  <a:pt x="136216" y="28119"/>
                </a:lnTo>
                <a:lnTo>
                  <a:pt x="141787" y="27058"/>
                </a:lnTo>
                <a:lnTo>
                  <a:pt x="140726" y="22548"/>
                </a:lnTo>
                <a:lnTo>
                  <a:pt x="135022" y="21355"/>
                </a:lnTo>
                <a:lnTo>
                  <a:pt x="133961" y="14590"/>
                </a:lnTo>
                <a:lnTo>
                  <a:pt x="145235" y="0"/>
                </a:lnTo>
                <a:lnTo>
                  <a:pt x="157570" y="10080"/>
                </a:lnTo>
                <a:lnTo>
                  <a:pt x="165396" y="27058"/>
                </a:lnTo>
                <a:lnTo>
                  <a:pt x="227336" y="25864"/>
                </a:lnTo>
                <a:lnTo>
                  <a:pt x="235162" y="36077"/>
                </a:lnTo>
                <a:lnTo>
                  <a:pt x="257710" y="61941"/>
                </a:lnTo>
                <a:lnTo>
                  <a:pt x="267790" y="73215"/>
                </a:lnTo>
                <a:lnTo>
                  <a:pt x="267790" y="86611"/>
                </a:lnTo>
                <a:lnTo>
                  <a:pt x="274555" y="92314"/>
                </a:lnTo>
                <a:lnTo>
                  <a:pt x="280258" y="84357"/>
                </a:lnTo>
                <a:lnTo>
                  <a:pt x="327476" y="90060"/>
                </a:lnTo>
                <a:lnTo>
                  <a:pt x="328537" y="87804"/>
                </a:lnTo>
                <a:lnTo>
                  <a:pt x="341005" y="79979"/>
                </a:lnTo>
                <a:lnTo>
                  <a:pt x="342066" y="81041"/>
                </a:lnTo>
                <a:lnTo>
                  <a:pt x="344321" y="82234"/>
                </a:lnTo>
                <a:lnTo>
                  <a:pt x="397242" y="110353"/>
                </a:lnTo>
                <a:lnTo>
                  <a:pt x="394987" y="124943"/>
                </a:lnTo>
                <a:lnTo>
                  <a:pt x="406261" y="136217"/>
                </a:lnTo>
                <a:lnTo>
                  <a:pt x="417535" y="120433"/>
                </a:lnTo>
                <a:lnTo>
                  <a:pt x="430931" y="128259"/>
                </a:lnTo>
                <a:lnTo>
                  <a:pt x="435441" y="138471"/>
                </a:lnTo>
                <a:lnTo>
                  <a:pt x="442206" y="133962"/>
                </a:lnTo>
                <a:lnTo>
                  <a:pt x="462499" y="144042"/>
                </a:lnTo>
                <a:lnTo>
                  <a:pt x="456928" y="154255"/>
                </a:lnTo>
                <a:lnTo>
                  <a:pt x="472579" y="162081"/>
                </a:lnTo>
                <a:lnTo>
                  <a:pt x="477088" y="152000"/>
                </a:lnTo>
                <a:lnTo>
                  <a:pt x="578422" y="204789"/>
                </a:lnTo>
                <a:lnTo>
                  <a:pt x="607602" y="220572"/>
                </a:lnTo>
                <a:lnTo>
                  <a:pt x="581738" y="230653"/>
                </a:lnTo>
                <a:lnTo>
                  <a:pt x="607602" y="348830"/>
                </a:lnTo>
                <a:lnTo>
                  <a:pt x="596460" y="391672"/>
                </a:lnTo>
                <a:lnTo>
                  <a:pt x="585186" y="437696"/>
                </a:lnTo>
                <a:lnTo>
                  <a:pt x="554813" y="482792"/>
                </a:lnTo>
                <a:lnTo>
                  <a:pt x="549109" y="482792"/>
                </a:lnTo>
                <a:lnTo>
                  <a:pt x="513165" y="488363"/>
                </a:lnTo>
                <a:lnTo>
                  <a:pt x="453479" y="459183"/>
                </a:lnTo>
                <a:lnTo>
                  <a:pt x="456928" y="455735"/>
                </a:lnTo>
                <a:lnTo>
                  <a:pt x="454673" y="445655"/>
                </a:lnTo>
                <a:lnTo>
                  <a:pt x="445654" y="448970"/>
                </a:lnTo>
                <a:lnTo>
                  <a:pt x="427616" y="438890"/>
                </a:lnTo>
                <a:lnTo>
                  <a:pt x="423106" y="444461"/>
                </a:lnTo>
                <a:lnTo>
                  <a:pt x="410771" y="438890"/>
                </a:lnTo>
                <a:lnTo>
                  <a:pt x="389417" y="416342"/>
                </a:lnTo>
                <a:lnTo>
                  <a:pt x="367930" y="394988"/>
                </a:lnTo>
                <a:lnTo>
                  <a:pt x="293654" y="364614"/>
                </a:lnTo>
                <a:lnTo>
                  <a:pt x="291399" y="360105"/>
                </a:lnTo>
                <a:lnTo>
                  <a:pt x="283574" y="355595"/>
                </a:lnTo>
                <a:lnTo>
                  <a:pt x="280258" y="357850"/>
                </a:lnTo>
                <a:lnTo>
                  <a:pt x="239671" y="318457"/>
                </a:lnTo>
                <a:lnTo>
                  <a:pt x="222827" y="312887"/>
                </a:lnTo>
                <a:lnTo>
                  <a:pt x="220572" y="318457"/>
                </a:lnTo>
                <a:lnTo>
                  <a:pt x="208237" y="315141"/>
                </a:lnTo>
                <a:lnTo>
                  <a:pt x="203727" y="312887"/>
                </a:lnTo>
                <a:lnTo>
                  <a:pt x="202534" y="309438"/>
                </a:lnTo>
                <a:lnTo>
                  <a:pt x="200279" y="306122"/>
                </a:lnTo>
                <a:lnTo>
                  <a:pt x="199218" y="304928"/>
                </a:lnTo>
                <a:lnTo>
                  <a:pt x="198024" y="303868"/>
                </a:lnTo>
                <a:lnTo>
                  <a:pt x="199218" y="303868"/>
                </a:lnTo>
                <a:lnTo>
                  <a:pt x="198024" y="301612"/>
                </a:lnTo>
                <a:lnTo>
                  <a:pt x="195769" y="302674"/>
                </a:lnTo>
                <a:lnTo>
                  <a:pt x="185689" y="291400"/>
                </a:lnTo>
                <a:lnTo>
                  <a:pt x="182373" y="299358"/>
                </a:lnTo>
                <a:lnTo>
                  <a:pt x="159825" y="284768"/>
                </a:lnTo>
                <a:lnTo>
                  <a:pt x="164335" y="272300"/>
                </a:lnTo>
                <a:lnTo>
                  <a:pt x="145235" y="267790"/>
                </a:lnTo>
                <a:lnTo>
                  <a:pt x="145235" y="275749"/>
                </a:lnTo>
                <a:lnTo>
                  <a:pt x="129452" y="265536"/>
                </a:lnTo>
                <a:lnTo>
                  <a:pt x="110352" y="237417"/>
                </a:lnTo>
                <a:lnTo>
                  <a:pt x="112607" y="205983"/>
                </a:lnTo>
                <a:lnTo>
                  <a:pt x="113668" y="194708"/>
                </a:lnTo>
                <a:lnTo>
                  <a:pt x="115923" y="191260"/>
                </a:lnTo>
                <a:lnTo>
                  <a:pt x="64195" y="133962"/>
                </a:lnTo>
                <a:lnTo>
                  <a:pt x="66450" y="133962"/>
                </a:lnTo>
                <a:lnTo>
                  <a:pt x="66450" y="130513"/>
                </a:lnTo>
                <a:lnTo>
                  <a:pt x="67511" y="130513"/>
                </a:lnTo>
                <a:lnTo>
                  <a:pt x="67511" y="129452"/>
                </a:lnTo>
                <a:lnTo>
                  <a:pt x="66450" y="129452"/>
                </a:lnTo>
                <a:lnTo>
                  <a:pt x="66450" y="128259"/>
                </a:lnTo>
                <a:lnTo>
                  <a:pt x="65256" y="128259"/>
                </a:lnTo>
                <a:lnTo>
                  <a:pt x="65256" y="127197"/>
                </a:lnTo>
                <a:lnTo>
                  <a:pt x="64195" y="127197"/>
                </a:lnTo>
                <a:lnTo>
                  <a:pt x="64195" y="126003"/>
                </a:lnTo>
                <a:lnTo>
                  <a:pt x="63002" y="126003"/>
                </a:lnTo>
                <a:lnTo>
                  <a:pt x="63002" y="123749"/>
                </a:lnTo>
                <a:lnTo>
                  <a:pt x="64195" y="123749"/>
                </a:lnTo>
                <a:lnTo>
                  <a:pt x="64195" y="122688"/>
                </a:lnTo>
                <a:lnTo>
                  <a:pt x="63002" y="122688"/>
                </a:lnTo>
                <a:lnTo>
                  <a:pt x="61940" y="121627"/>
                </a:lnTo>
                <a:lnTo>
                  <a:pt x="60747" y="120433"/>
                </a:lnTo>
                <a:lnTo>
                  <a:pt x="60747" y="117117"/>
                </a:lnTo>
                <a:lnTo>
                  <a:pt x="57431" y="114862"/>
                </a:lnTo>
                <a:lnTo>
                  <a:pt x="55176" y="114862"/>
                </a:lnTo>
                <a:lnTo>
                  <a:pt x="49473" y="119372"/>
                </a:lnTo>
                <a:lnTo>
                  <a:pt x="39392" y="108098"/>
                </a:lnTo>
                <a:lnTo>
                  <a:pt x="0" y="113668"/>
                </a:lnTo>
                <a:lnTo>
                  <a:pt x="16845" y="78785"/>
                </a:lnTo>
                <a:lnTo>
                  <a:pt x="36076" y="70960"/>
                </a:lnTo>
                <a:lnTo>
                  <a:pt x="39392" y="70960"/>
                </a:lnTo>
                <a:lnTo>
                  <a:pt x="38331" y="69766"/>
                </a:lnTo>
                <a:lnTo>
                  <a:pt x="70959" y="56237"/>
                </a:lnTo>
                <a:lnTo>
                  <a:pt x="122688" y="33822"/>
                </a:lnTo>
              </a:path>
            </a:pathLst>
          </a:custGeom>
          <a:solidFill>
            <a:schemeClr val="bg1">
              <a:lumMod val="85000"/>
            </a:schemeClr>
          </a:solidFill>
          <a:ln w="13251" cap="flat">
            <a:noFill/>
            <a:prstDash val="solid"/>
            <a:miter/>
          </a:ln>
        </p:spPr>
        <p:txBody>
          <a:bodyPr rtlCol="0" anchor="ctr"/>
          <a:lstStyle/>
          <a:p>
            <a:endParaRPr lang="en-FI" sz="816"/>
          </a:p>
        </p:txBody>
      </p:sp>
      <p:sp>
        <p:nvSpPr>
          <p:cNvPr id="1519" name="Freeform: Shape 1518">
            <a:extLst>
              <a:ext uri="{FF2B5EF4-FFF2-40B4-BE49-F238E27FC236}">
                <a16:creationId xmlns:a16="http://schemas.microsoft.com/office/drawing/2014/main" id="{46BEFDBA-A1B9-2F73-589F-A9F867B54C88}"/>
              </a:ext>
            </a:extLst>
          </p:cNvPr>
          <p:cNvSpPr/>
          <p:nvPr/>
        </p:nvSpPr>
        <p:spPr>
          <a:xfrm>
            <a:off x="4946008" y="5811436"/>
            <a:ext cx="331252" cy="401161"/>
          </a:xfrm>
          <a:custGeom>
            <a:avLst/>
            <a:gdLst>
              <a:gd name="connsiteX0" fmla="*/ 720209 w 730289"/>
              <a:gd name="connsiteY0" fmla="*/ 273362 h 884411"/>
              <a:gd name="connsiteX1" fmla="*/ 711190 w 730289"/>
              <a:gd name="connsiteY1" fmla="*/ 263281 h 884411"/>
              <a:gd name="connsiteX2" fmla="*/ 699916 w 730289"/>
              <a:gd name="connsiteY2" fmla="*/ 255455 h 884411"/>
              <a:gd name="connsiteX3" fmla="*/ 699916 w 730289"/>
              <a:gd name="connsiteY3" fmla="*/ 246436 h 884411"/>
              <a:gd name="connsiteX4" fmla="*/ 703364 w 730289"/>
              <a:gd name="connsiteY4" fmla="*/ 226144 h 884411"/>
              <a:gd name="connsiteX5" fmla="*/ 698854 w 730289"/>
              <a:gd name="connsiteY5" fmla="*/ 225082 h 884411"/>
              <a:gd name="connsiteX6" fmla="*/ 695406 w 730289"/>
              <a:gd name="connsiteY6" fmla="*/ 222828 h 884411"/>
              <a:gd name="connsiteX7" fmla="*/ 703364 w 730289"/>
              <a:gd name="connsiteY7" fmla="*/ 222828 h 884411"/>
              <a:gd name="connsiteX8" fmla="*/ 705619 w 730289"/>
              <a:gd name="connsiteY8" fmla="*/ 202534 h 884411"/>
              <a:gd name="connsiteX9" fmla="*/ 704425 w 730289"/>
              <a:gd name="connsiteY9" fmla="*/ 193515 h 884411"/>
              <a:gd name="connsiteX10" fmla="*/ 699916 w 730289"/>
              <a:gd name="connsiteY10" fmla="*/ 187945 h 884411"/>
              <a:gd name="connsiteX11" fmla="*/ 701109 w 730289"/>
              <a:gd name="connsiteY11" fmla="*/ 173354 h 884411"/>
              <a:gd name="connsiteX12" fmla="*/ 694345 w 730289"/>
              <a:gd name="connsiteY12" fmla="*/ 173354 h 884411"/>
              <a:gd name="connsiteX13" fmla="*/ 694345 w 730289"/>
              <a:gd name="connsiteY13" fmla="*/ 154123 h 884411"/>
              <a:gd name="connsiteX14" fmla="*/ 697661 w 730289"/>
              <a:gd name="connsiteY14" fmla="*/ 145103 h 884411"/>
              <a:gd name="connsiteX15" fmla="*/ 686387 w 730289"/>
              <a:gd name="connsiteY15" fmla="*/ 133829 h 884411"/>
              <a:gd name="connsiteX16" fmla="*/ 693151 w 730289"/>
              <a:gd name="connsiteY16" fmla="*/ 126003 h 884411"/>
              <a:gd name="connsiteX17" fmla="*/ 685326 w 730289"/>
              <a:gd name="connsiteY17" fmla="*/ 119240 h 884411"/>
              <a:gd name="connsiteX18" fmla="*/ 684132 w 730289"/>
              <a:gd name="connsiteY18" fmla="*/ 116984 h 884411"/>
              <a:gd name="connsiteX19" fmla="*/ 670736 w 730289"/>
              <a:gd name="connsiteY19" fmla="*/ 104649 h 884411"/>
              <a:gd name="connsiteX20" fmla="*/ 676306 w 730289"/>
              <a:gd name="connsiteY20" fmla="*/ 97885 h 884411"/>
              <a:gd name="connsiteX21" fmla="*/ 650442 w 730289"/>
              <a:gd name="connsiteY21" fmla="*/ 85550 h 884411"/>
              <a:gd name="connsiteX22" fmla="*/ 672991 w 730289"/>
              <a:gd name="connsiteY22" fmla="*/ 70828 h 884411"/>
              <a:gd name="connsiteX23" fmla="*/ 665032 w 730289"/>
              <a:gd name="connsiteY23" fmla="*/ 61941 h 884411"/>
              <a:gd name="connsiteX24" fmla="*/ 630149 w 730289"/>
              <a:gd name="connsiteY24" fmla="*/ 75337 h 884411"/>
              <a:gd name="connsiteX25" fmla="*/ 594205 w 730289"/>
              <a:gd name="connsiteY25" fmla="*/ 103721 h 884411"/>
              <a:gd name="connsiteX26" fmla="*/ 568209 w 730289"/>
              <a:gd name="connsiteY26" fmla="*/ 86611 h 884411"/>
              <a:gd name="connsiteX27" fmla="*/ 524439 w 730289"/>
              <a:gd name="connsiteY27" fmla="*/ 49473 h 884411"/>
              <a:gd name="connsiteX28" fmla="*/ 462499 w 730289"/>
              <a:gd name="connsiteY28" fmla="*/ 0 h 884411"/>
              <a:gd name="connsiteX29" fmla="*/ 402813 w 730289"/>
              <a:gd name="connsiteY29" fmla="*/ 53983 h 884411"/>
              <a:gd name="connsiteX30" fmla="*/ 398303 w 730289"/>
              <a:gd name="connsiteY30" fmla="*/ 64196 h 884411"/>
              <a:gd name="connsiteX31" fmla="*/ 408516 w 730289"/>
              <a:gd name="connsiteY31" fmla="*/ 109159 h 884411"/>
              <a:gd name="connsiteX32" fmla="*/ 473773 w 730289"/>
              <a:gd name="connsiteY32" fmla="*/ 154123 h 884411"/>
              <a:gd name="connsiteX33" fmla="*/ 462499 w 730289"/>
              <a:gd name="connsiteY33" fmla="*/ 168845 h 884411"/>
              <a:gd name="connsiteX34" fmla="*/ 460244 w 730289"/>
              <a:gd name="connsiteY34" fmla="*/ 167651 h 884411"/>
              <a:gd name="connsiteX35" fmla="*/ 433319 w 730289"/>
              <a:gd name="connsiteY35" fmla="*/ 200280 h 884411"/>
              <a:gd name="connsiteX36" fmla="*/ 420851 w 730289"/>
              <a:gd name="connsiteY36" fmla="*/ 218318 h 884411"/>
              <a:gd name="connsiteX37" fmla="*/ 423106 w 730289"/>
              <a:gd name="connsiteY37" fmla="*/ 219379 h 884411"/>
              <a:gd name="connsiteX38" fmla="*/ 422045 w 730289"/>
              <a:gd name="connsiteY38" fmla="*/ 221634 h 884411"/>
              <a:gd name="connsiteX39" fmla="*/ 420851 w 730289"/>
              <a:gd name="connsiteY39" fmla="*/ 221634 h 884411"/>
              <a:gd name="connsiteX40" fmla="*/ 405067 w 730289"/>
              <a:gd name="connsiteY40" fmla="*/ 231847 h 884411"/>
              <a:gd name="connsiteX41" fmla="*/ 399497 w 730289"/>
              <a:gd name="connsiteY41" fmla="*/ 217124 h 884411"/>
              <a:gd name="connsiteX42" fmla="*/ 393793 w 730289"/>
              <a:gd name="connsiteY42" fmla="*/ 214869 h 884411"/>
              <a:gd name="connsiteX43" fmla="*/ 388223 w 730289"/>
              <a:gd name="connsiteY43" fmla="*/ 219379 h 884411"/>
              <a:gd name="connsiteX44" fmla="*/ 373633 w 730289"/>
              <a:gd name="connsiteY44" fmla="*/ 222828 h 884411"/>
              <a:gd name="connsiteX45" fmla="*/ 366868 w 730289"/>
              <a:gd name="connsiteY45" fmla="*/ 228398 h 884411"/>
              <a:gd name="connsiteX46" fmla="*/ 362359 w 730289"/>
              <a:gd name="connsiteY46" fmla="*/ 234101 h 884411"/>
              <a:gd name="connsiteX47" fmla="*/ 356788 w 730289"/>
              <a:gd name="connsiteY47" fmla="*/ 238611 h 884411"/>
              <a:gd name="connsiteX48" fmla="*/ 356788 w 730289"/>
              <a:gd name="connsiteY48" fmla="*/ 249752 h 884411"/>
              <a:gd name="connsiteX49" fmla="*/ 337556 w 730289"/>
              <a:gd name="connsiteY49" fmla="*/ 254262 h 884411"/>
              <a:gd name="connsiteX50" fmla="*/ 329731 w 730289"/>
              <a:gd name="connsiteY50" fmla="*/ 262220 h 884411"/>
              <a:gd name="connsiteX51" fmla="*/ 321905 w 730289"/>
              <a:gd name="connsiteY51" fmla="*/ 248691 h 884411"/>
              <a:gd name="connsiteX52" fmla="*/ 320712 w 730289"/>
              <a:gd name="connsiteY52" fmla="*/ 241927 h 884411"/>
              <a:gd name="connsiteX53" fmla="*/ 311693 w 730289"/>
              <a:gd name="connsiteY53" fmla="*/ 227337 h 884411"/>
              <a:gd name="connsiteX54" fmla="*/ 301612 w 730289"/>
              <a:gd name="connsiteY54" fmla="*/ 219379 h 884411"/>
              <a:gd name="connsiteX55" fmla="*/ 287022 w 730289"/>
              <a:gd name="connsiteY55" fmla="*/ 223888 h 884411"/>
              <a:gd name="connsiteX56" fmla="*/ 287022 w 730289"/>
              <a:gd name="connsiteY56" fmla="*/ 229591 h 884411"/>
              <a:gd name="connsiteX57" fmla="*/ 292593 w 730289"/>
              <a:gd name="connsiteY57" fmla="*/ 239672 h 884411"/>
              <a:gd name="connsiteX58" fmla="*/ 301612 w 730289"/>
              <a:gd name="connsiteY58" fmla="*/ 245375 h 884411"/>
              <a:gd name="connsiteX59" fmla="*/ 303867 w 730289"/>
              <a:gd name="connsiteY59" fmla="*/ 250946 h 884411"/>
              <a:gd name="connsiteX60" fmla="*/ 302673 w 730289"/>
              <a:gd name="connsiteY60" fmla="*/ 255455 h 884411"/>
              <a:gd name="connsiteX61" fmla="*/ 303867 w 730289"/>
              <a:gd name="connsiteY61" fmla="*/ 261027 h 884411"/>
              <a:gd name="connsiteX62" fmla="*/ 307183 w 730289"/>
              <a:gd name="connsiteY62" fmla="*/ 272300 h 884411"/>
              <a:gd name="connsiteX63" fmla="*/ 304928 w 730289"/>
              <a:gd name="connsiteY63" fmla="*/ 273362 h 884411"/>
              <a:gd name="connsiteX64" fmla="*/ 294848 w 730289"/>
              <a:gd name="connsiteY64" fmla="*/ 263281 h 884411"/>
              <a:gd name="connsiteX65" fmla="*/ 287022 w 730289"/>
              <a:gd name="connsiteY65" fmla="*/ 258771 h 884411"/>
              <a:gd name="connsiteX66" fmla="*/ 283574 w 730289"/>
              <a:gd name="connsiteY66" fmla="*/ 271239 h 884411"/>
              <a:gd name="connsiteX67" fmla="*/ 271239 w 730289"/>
              <a:gd name="connsiteY67" fmla="*/ 276810 h 884411"/>
              <a:gd name="connsiteX68" fmla="*/ 266729 w 730289"/>
              <a:gd name="connsiteY68" fmla="*/ 271239 h 884411"/>
              <a:gd name="connsiteX69" fmla="*/ 267790 w 730289"/>
              <a:gd name="connsiteY69" fmla="*/ 266730 h 884411"/>
              <a:gd name="connsiteX70" fmla="*/ 256649 w 730289"/>
              <a:gd name="connsiteY70" fmla="*/ 253201 h 884411"/>
              <a:gd name="connsiteX71" fmla="*/ 241926 w 730289"/>
              <a:gd name="connsiteY71" fmla="*/ 248691 h 884411"/>
              <a:gd name="connsiteX72" fmla="*/ 240865 w 730289"/>
              <a:gd name="connsiteY72" fmla="*/ 263281 h 884411"/>
              <a:gd name="connsiteX73" fmla="*/ 230652 w 730289"/>
              <a:gd name="connsiteY73" fmla="*/ 272300 h 884411"/>
              <a:gd name="connsiteX74" fmla="*/ 231846 w 730289"/>
              <a:gd name="connsiteY74" fmla="*/ 290339 h 884411"/>
              <a:gd name="connsiteX75" fmla="*/ 219511 w 730289"/>
              <a:gd name="connsiteY75" fmla="*/ 301613 h 884411"/>
              <a:gd name="connsiteX76" fmla="*/ 205982 w 730289"/>
              <a:gd name="connsiteY76" fmla="*/ 312754 h 884411"/>
              <a:gd name="connsiteX77" fmla="*/ 201472 w 730289"/>
              <a:gd name="connsiteY77" fmla="*/ 311693 h 884411"/>
              <a:gd name="connsiteX78" fmla="*/ 201472 w 730289"/>
              <a:gd name="connsiteY78" fmla="*/ 304929 h 884411"/>
              <a:gd name="connsiteX79" fmla="*/ 199218 w 730289"/>
              <a:gd name="connsiteY79" fmla="*/ 306122 h 884411"/>
              <a:gd name="connsiteX80" fmla="*/ 194708 w 730289"/>
              <a:gd name="connsiteY80" fmla="*/ 309438 h 884411"/>
              <a:gd name="connsiteX81" fmla="*/ 189137 w 730289"/>
              <a:gd name="connsiteY81" fmla="*/ 321773 h 884411"/>
              <a:gd name="connsiteX82" fmla="*/ 180118 w 730289"/>
              <a:gd name="connsiteY82" fmla="*/ 337557 h 884411"/>
              <a:gd name="connsiteX83" fmla="*/ 183434 w 730289"/>
              <a:gd name="connsiteY83" fmla="*/ 338618 h 884411"/>
              <a:gd name="connsiteX84" fmla="*/ 186883 w 730289"/>
              <a:gd name="connsiteY84" fmla="*/ 336496 h 884411"/>
              <a:gd name="connsiteX85" fmla="*/ 186883 w 730289"/>
              <a:gd name="connsiteY85" fmla="*/ 339812 h 884411"/>
              <a:gd name="connsiteX86" fmla="*/ 190199 w 730289"/>
              <a:gd name="connsiteY86" fmla="*/ 343128 h 884411"/>
              <a:gd name="connsiteX87" fmla="*/ 189137 w 730289"/>
              <a:gd name="connsiteY87" fmla="*/ 346576 h 884411"/>
              <a:gd name="connsiteX88" fmla="*/ 186883 w 730289"/>
              <a:gd name="connsiteY88" fmla="*/ 347637 h 884411"/>
              <a:gd name="connsiteX89" fmla="*/ 184628 w 730289"/>
              <a:gd name="connsiteY89" fmla="*/ 346576 h 884411"/>
              <a:gd name="connsiteX90" fmla="*/ 173354 w 730289"/>
              <a:gd name="connsiteY90" fmla="*/ 348831 h 884411"/>
              <a:gd name="connsiteX91" fmla="*/ 166590 w 730289"/>
              <a:gd name="connsiteY91" fmla="*/ 353340 h 884411"/>
              <a:gd name="connsiteX92" fmla="*/ 160886 w 730289"/>
              <a:gd name="connsiteY92" fmla="*/ 351086 h 884411"/>
              <a:gd name="connsiteX93" fmla="*/ 148551 w 730289"/>
              <a:gd name="connsiteY93" fmla="*/ 355595 h 884411"/>
              <a:gd name="connsiteX94" fmla="*/ 153061 w 730289"/>
              <a:gd name="connsiteY94" fmla="*/ 360105 h 884411"/>
              <a:gd name="connsiteX95" fmla="*/ 156509 w 730289"/>
              <a:gd name="connsiteY95" fmla="*/ 370185 h 884411"/>
              <a:gd name="connsiteX96" fmla="*/ 156509 w 730289"/>
              <a:gd name="connsiteY96" fmla="*/ 381459 h 884411"/>
              <a:gd name="connsiteX97" fmla="*/ 150806 w 730289"/>
              <a:gd name="connsiteY97" fmla="*/ 381459 h 884411"/>
              <a:gd name="connsiteX98" fmla="*/ 140726 w 730289"/>
              <a:gd name="connsiteY98" fmla="*/ 366869 h 884411"/>
              <a:gd name="connsiteX99" fmla="*/ 124942 w 730289"/>
              <a:gd name="connsiteY99" fmla="*/ 372440 h 884411"/>
              <a:gd name="connsiteX100" fmla="*/ 115923 w 730289"/>
              <a:gd name="connsiteY100" fmla="*/ 367931 h 884411"/>
              <a:gd name="connsiteX101" fmla="*/ 104649 w 730289"/>
              <a:gd name="connsiteY101" fmla="*/ 373634 h 884411"/>
              <a:gd name="connsiteX102" fmla="*/ 104649 w 730289"/>
              <a:gd name="connsiteY102" fmla="*/ 374694 h 884411"/>
              <a:gd name="connsiteX103" fmla="*/ 103588 w 730289"/>
              <a:gd name="connsiteY103" fmla="*/ 375888 h 884411"/>
              <a:gd name="connsiteX104" fmla="*/ 108098 w 730289"/>
              <a:gd name="connsiteY104" fmla="*/ 385969 h 884411"/>
              <a:gd name="connsiteX105" fmla="*/ 99078 w 730289"/>
              <a:gd name="connsiteY105" fmla="*/ 390478 h 884411"/>
              <a:gd name="connsiteX106" fmla="*/ 96823 w 730289"/>
              <a:gd name="connsiteY106" fmla="*/ 394988 h 884411"/>
              <a:gd name="connsiteX107" fmla="*/ 97884 w 730289"/>
              <a:gd name="connsiteY107" fmla="*/ 408517 h 884411"/>
              <a:gd name="connsiteX108" fmla="*/ 101333 w 730289"/>
              <a:gd name="connsiteY108" fmla="*/ 416342 h 884411"/>
              <a:gd name="connsiteX109" fmla="*/ 99078 w 730289"/>
              <a:gd name="connsiteY109" fmla="*/ 419658 h 884411"/>
              <a:gd name="connsiteX110" fmla="*/ 106904 w 730289"/>
              <a:gd name="connsiteY110" fmla="*/ 418597 h 884411"/>
              <a:gd name="connsiteX111" fmla="*/ 111413 w 730289"/>
              <a:gd name="connsiteY111" fmla="*/ 416342 h 884411"/>
              <a:gd name="connsiteX112" fmla="*/ 115923 w 730289"/>
              <a:gd name="connsiteY112" fmla="*/ 415149 h 884411"/>
              <a:gd name="connsiteX113" fmla="*/ 118178 w 730289"/>
              <a:gd name="connsiteY113" fmla="*/ 411833 h 884411"/>
              <a:gd name="connsiteX114" fmla="*/ 117117 w 730289"/>
              <a:gd name="connsiteY114" fmla="*/ 406262 h 884411"/>
              <a:gd name="connsiteX115" fmla="*/ 118178 w 730289"/>
              <a:gd name="connsiteY115" fmla="*/ 405068 h 884411"/>
              <a:gd name="connsiteX116" fmla="*/ 120433 w 730289"/>
              <a:gd name="connsiteY116" fmla="*/ 404007 h 884411"/>
              <a:gd name="connsiteX117" fmla="*/ 124942 w 730289"/>
              <a:gd name="connsiteY117" fmla="*/ 409577 h 884411"/>
              <a:gd name="connsiteX118" fmla="*/ 128258 w 730289"/>
              <a:gd name="connsiteY118" fmla="*/ 409577 h 884411"/>
              <a:gd name="connsiteX119" fmla="*/ 133961 w 730289"/>
              <a:gd name="connsiteY119" fmla="*/ 425361 h 884411"/>
              <a:gd name="connsiteX120" fmla="*/ 127197 w 730289"/>
              <a:gd name="connsiteY120" fmla="*/ 451225 h 884411"/>
              <a:gd name="connsiteX121" fmla="*/ 131707 w 730289"/>
              <a:gd name="connsiteY121" fmla="*/ 459051 h 884411"/>
              <a:gd name="connsiteX122" fmla="*/ 124942 w 730289"/>
              <a:gd name="connsiteY122" fmla="*/ 487302 h 884411"/>
              <a:gd name="connsiteX123" fmla="*/ 129452 w 730289"/>
              <a:gd name="connsiteY123" fmla="*/ 499637 h 884411"/>
              <a:gd name="connsiteX124" fmla="*/ 130513 w 730289"/>
              <a:gd name="connsiteY124" fmla="*/ 513165 h 884411"/>
              <a:gd name="connsiteX125" fmla="*/ 123881 w 730289"/>
              <a:gd name="connsiteY125" fmla="*/ 540091 h 884411"/>
              <a:gd name="connsiteX126" fmla="*/ 124942 w 730289"/>
              <a:gd name="connsiteY126" fmla="*/ 544600 h 884411"/>
              <a:gd name="connsiteX127" fmla="*/ 130513 w 730289"/>
              <a:gd name="connsiteY127" fmla="*/ 564893 h 884411"/>
              <a:gd name="connsiteX128" fmla="*/ 140726 w 730289"/>
              <a:gd name="connsiteY128" fmla="*/ 571658 h 884411"/>
              <a:gd name="connsiteX129" fmla="*/ 152000 w 730289"/>
              <a:gd name="connsiteY129" fmla="*/ 574974 h 884411"/>
              <a:gd name="connsiteX130" fmla="*/ 152000 w 730289"/>
              <a:gd name="connsiteY130" fmla="*/ 580677 h 884411"/>
              <a:gd name="connsiteX131" fmla="*/ 153061 w 730289"/>
              <a:gd name="connsiteY131" fmla="*/ 581738 h 884411"/>
              <a:gd name="connsiteX132" fmla="*/ 152000 w 730289"/>
              <a:gd name="connsiteY132" fmla="*/ 587442 h 884411"/>
              <a:gd name="connsiteX133" fmla="*/ 147490 w 730289"/>
              <a:gd name="connsiteY133" fmla="*/ 597522 h 884411"/>
              <a:gd name="connsiteX134" fmla="*/ 138471 w 730289"/>
              <a:gd name="connsiteY134" fmla="*/ 612112 h 884411"/>
              <a:gd name="connsiteX135" fmla="*/ 132768 w 730289"/>
              <a:gd name="connsiteY135" fmla="*/ 615560 h 884411"/>
              <a:gd name="connsiteX136" fmla="*/ 133961 w 730289"/>
              <a:gd name="connsiteY136" fmla="*/ 620069 h 884411"/>
              <a:gd name="connsiteX137" fmla="*/ 133961 w 730289"/>
              <a:gd name="connsiteY137" fmla="*/ 623385 h 884411"/>
              <a:gd name="connsiteX138" fmla="*/ 131707 w 730289"/>
              <a:gd name="connsiteY138" fmla="*/ 626834 h 884411"/>
              <a:gd name="connsiteX139" fmla="*/ 122688 w 730289"/>
              <a:gd name="connsiteY139" fmla="*/ 621131 h 884411"/>
              <a:gd name="connsiteX140" fmla="*/ 120433 w 730289"/>
              <a:gd name="connsiteY140" fmla="*/ 606541 h 884411"/>
              <a:gd name="connsiteX141" fmla="*/ 119372 w 730289"/>
              <a:gd name="connsiteY141" fmla="*/ 602031 h 884411"/>
              <a:gd name="connsiteX142" fmla="*/ 131707 w 730289"/>
              <a:gd name="connsiteY142" fmla="*/ 589563 h 884411"/>
              <a:gd name="connsiteX143" fmla="*/ 129452 w 730289"/>
              <a:gd name="connsiteY143" fmla="*/ 586248 h 884411"/>
              <a:gd name="connsiteX144" fmla="*/ 126136 w 730289"/>
              <a:gd name="connsiteY144" fmla="*/ 571658 h 884411"/>
              <a:gd name="connsiteX145" fmla="*/ 118178 w 730289"/>
              <a:gd name="connsiteY145" fmla="*/ 583993 h 884411"/>
              <a:gd name="connsiteX146" fmla="*/ 110352 w 730289"/>
              <a:gd name="connsiteY146" fmla="*/ 588503 h 884411"/>
              <a:gd name="connsiteX147" fmla="*/ 99078 w 730289"/>
              <a:gd name="connsiteY147" fmla="*/ 609857 h 884411"/>
              <a:gd name="connsiteX148" fmla="*/ 113668 w 730289"/>
              <a:gd name="connsiteY148" fmla="*/ 625641 h 884411"/>
              <a:gd name="connsiteX149" fmla="*/ 94569 w 730289"/>
              <a:gd name="connsiteY149" fmla="*/ 644740 h 884411"/>
              <a:gd name="connsiteX150" fmla="*/ 86611 w 730289"/>
              <a:gd name="connsiteY150" fmla="*/ 653759 h 884411"/>
              <a:gd name="connsiteX151" fmla="*/ 93375 w 730289"/>
              <a:gd name="connsiteY151" fmla="*/ 660524 h 884411"/>
              <a:gd name="connsiteX152" fmla="*/ 69766 w 730289"/>
              <a:gd name="connsiteY152" fmla="*/ 665033 h 884411"/>
              <a:gd name="connsiteX153" fmla="*/ 67511 w 730289"/>
              <a:gd name="connsiteY153" fmla="*/ 662778 h 884411"/>
              <a:gd name="connsiteX154" fmla="*/ 32628 w 730289"/>
              <a:gd name="connsiteY154" fmla="*/ 661584 h 884411"/>
              <a:gd name="connsiteX155" fmla="*/ 37138 w 730289"/>
              <a:gd name="connsiteY155" fmla="*/ 654821 h 884411"/>
              <a:gd name="connsiteX156" fmla="*/ 38331 w 730289"/>
              <a:gd name="connsiteY156" fmla="*/ 648189 h 884411"/>
              <a:gd name="connsiteX157" fmla="*/ 22548 w 730289"/>
              <a:gd name="connsiteY157" fmla="*/ 651505 h 884411"/>
              <a:gd name="connsiteX158" fmla="*/ 24803 w 730289"/>
              <a:gd name="connsiteY158" fmla="*/ 653759 h 884411"/>
              <a:gd name="connsiteX159" fmla="*/ 24803 w 730289"/>
              <a:gd name="connsiteY159" fmla="*/ 668349 h 884411"/>
              <a:gd name="connsiteX160" fmla="*/ 28119 w 730289"/>
              <a:gd name="connsiteY160" fmla="*/ 672859 h 884411"/>
              <a:gd name="connsiteX161" fmla="*/ 7958 w 730289"/>
              <a:gd name="connsiteY161" fmla="*/ 672859 h 884411"/>
              <a:gd name="connsiteX162" fmla="*/ 7958 w 730289"/>
              <a:gd name="connsiteY162" fmla="*/ 671797 h 884411"/>
              <a:gd name="connsiteX163" fmla="*/ 6764 w 730289"/>
              <a:gd name="connsiteY163" fmla="*/ 670603 h 884411"/>
              <a:gd name="connsiteX164" fmla="*/ 4510 w 730289"/>
              <a:gd name="connsiteY164" fmla="*/ 671797 h 884411"/>
              <a:gd name="connsiteX165" fmla="*/ 5703 w 730289"/>
              <a:gd name="connsiteY165" fmla="*/ 675113 h 884411"/>
              <a:gd name="connsiteX166" fmla="*/ 5703 w 730289"/>
              <a:gd name="connsiteY166" fmla="*/ 694213 h 884411"/>
              <a:gd name="connsiteX167" fmla="*/ 1194 w 730289"/>
              <a:gd name="connsiteY167" fmla="*/ 695407 h 884411"/>
              <a:gd name="connsiteX168" fmla="*/ 1194 w 730289"/>
              <a:gd name="connsiteY168" fmla="*/ 696467 h 884411"/>
              <a:gd name="connsiteX169" fmla="*/ 5703 w 730289"/>
              <a:gd name="connsiteY169" fmla="*/ 696467 h 884411"/>
              <a:gd name="connsiteX170" fmla="*/ 2255 w 730289"/>
              <a:gd name="connsiteY170" fmla="*/ 703232 h 884411"/>
              <a:gd name="connsiteX171" fmla="*/ 0 w 730289"/>
              <a:gd name="connsiteY171" fmla="*/ 711190 h 884411"/>
              <a:gd name="connsiteX172" fmla="*/ 10213 w 730289"/>
              <a:gd name="connsiteY172" fmla="*/ 741564 h 884411"/>
              <a:gd name="connsiteX173" fmla="*/ 12467 w 730289"/>
              <a:gd name="connsiteY173" fmla="*/ 749389 h 884411"/>
              <a:gd name="connsiteX174" fmla="*/ 29312 w 730289"/>
              <a:gd name="connsiteY174" fmla="*/ 757214 h 884411"/>
              <a:gd name="connsiteX175" fmla="*/ 45096 w 730289"/>
              <a:gd name="connsiteY175" fmla="*/ 755093 h 884411"/>
              <a:gd name="connsiteX176" fmla="*/ 56237 w 730289"/>
              <a:gd name="connsiteY176" fmla="*/ 741564 h 884411"/>
              <a:gd name="connsiteX177" fmla="*/ 57431 w 730289"/>
              <a:gd name="connsiteY177" fmla="*/ 740370 h 884411"/>
              <a:gd name="connsiteX178" fmla="*/ 57431 w 730289"/>
              <a:gd name="connsiteY178" fmla="*/ 739309 h 884411"/>
              <a:gd name="connsiteX179" fmla="*/ 58492 w 730289"/>
              <a:gd name="connsiteY179" fmla="*/ 740370 h 884411"/>
              <a:gd name="connsiteX180" fmla="*/ 59686 w 730289"/>
              <a:gd name="connsiteY180" fmla="*/ 741564 h 884411"/>
              <a:gd name="connsiteX181" fmla="*/ 60747 w 730289"/>
              <a:gd name="connsiteY181" fmla="*/ 741564 h 884411"/>
              <a:gd name="connsiteX182" fmla="*/ 60747 w 730289"/>
              <a:gd name="connsiteY182" fmla="*/ 740370 h 884411"/>
              <a:gd name="connsiteX183" fmla="*/ 61940 w 730289"/>
              <a:gd name="connsiteY183" fmla="*/ 741564 h 884411"/>
              <a:gd name="connsiteX184" fmla="*/ 61940 w 730289"/>
              <a:gd name="connsiteY184" fmla="*/ 742625 h 884411"/>
              <a:gd name="connsiteX185" fmla="*/ 64195 w 730289"/>
              <a:gd name="connsiteY185" fmla="*/ 742625 h 884411"/>
              <a:gd name="connsiteX186" fmla="*/ 65256 w 730289"/>
              <a:gd name="connsiteY186" fmla="*/ 741564 h 884411"/>
              <a:gd name="connsiteX187" fmla="*/ 67511 w 730289"/>
              <a:gd name="connsiteY187" fmla="*/ 743818 h 884411"/>
              <a:gd name="connsiteX188" fmla="*/ 70959 w 730289"/>
              <a:gd name="connsiteY188" fmla="*/ 744879 h 884411"/>
              <a:gd name="connsiteX189" fmla="*/ 72021 w 730289"/>
              <a:gd name="connsiteY189" fmla="*/ 746073 h 884411"/>
              <a:gd name="connsiteX190" fmla="*/ 73214 w 730289"/>
              <a:gd name="connsiteY190" fmla="*/ 744879 h 884411"/>
              <a:gd name="connsiteX191" fmla="*/ 72021 w 730289"/>
              <a:gd name="connsiteY191" fmla="*/ 743818 h 884411"/>
              <a:gd name="connsiteX192" fmla="*/ 78785 w 730289"/>
              <a:gd name="connsiteY192" fmla="*/ 742625 h 884411"/>
              <a:gd name="connsiteX193" fmla="*/ 81040 w 730289"/>
              <a:gd name="connsiteY193" fmla="*/ 743818 h 884411"/>
              <a:gd name="connsiteX194" fmla="*/ 85549 w 730289"/>
              <a:gd name="connsiteY194" fmla="*/ 742625 h 884411"/>
              <a:gd name="connsiteX195" fmla="*/ 97884 w 730289"/>
              <a:gd name="connsiteY195" fmla="*/ 744879 h 884411"/>
              <a:gd name="connsiteX196" fmla="*/ 100139 w 730289"/>
              <a:gd name="connsiteY196" fmla="*/ 751644 h 884411"/>
              <a:gd name="connsiteX197" fmla="*/ 100139 w 730289"/>
              <a:gd name="connsiteY197" fmla="*/ 756153 h 884411"/>
              <a:gd name="connsiteX198" fmla="*/ 101333 w 730289"/>
              <a:gd name="connsiteY198" fmla="*/ 757214 h 884411"/>
              <a:gd name="connsiteX199" fmla="*/ 101333 w 730289"/>
              <a:gd name="connsiteY199" fmla="*/ 763979 h 884411"/>
              <a:gd name="connsiteX200" fmla="*/ 103588 w 730289"/>
              <a:gd name="connsiteY200" fmla="*/ 768488 h 884411"/>
              <a:gd name="connsiteX201" fmla="*/ 103588 w 730289"/>
              <a:gd name="connsiteY201" fmla="*/ 772998 h 884411"/>
              <a:gd name="connsiteX202" fmla="*/ 105843 w 730289"/>
              <a:gd name="connsiteY202" fmla="*/ 776447 h 884411"/>
              <a:gd name="connsiteX203" fmla="*/ 105843 w 730289"/>
              <a:gd name="connsiteY203" fmla="*/ 782017 h 884411"/>
              <a:gd name="connsiteX204" fmla="*/ 110352 w 730289"/>
              <a:gd name="connsiteY204" fmla="*/ 789975 h 884411"/>
              <a:gd name="connsiteX205" fmla="*/ 120433 w 730289"/>
              <a:gd name="connsiteY205" fmla="*/ 819155 h 884411"/>
              <a:gd name="connsiteX206" fmla="*/ 123881 w 730289"/>
              <a:gd name="connsiteY206" fmla="*/ 823665 h 884411"/>
              <a:gd name="connsiteX207" fmla="*/ 126136 w 730289"/>
              <a:gd name="connsiteY207" fmla="*/ 824858 h 884411"/>
              <a:gd name="connsiteX208" fmla="*/ 135022 w 730289"/>
              <a:gd name="connsiteY208" fmla="*/ 842764 h 884411"/>
              <a:gd name="connsiteX209" fmla="*/ 155316 w 730289"/>
              <a:gd name="connsiteY209" fmla="*/ 851783 h 884411"/>
              <a:gd name="connsiteX210" fmla="*/ 171099 w 730289"/>
              <a:gd name="connsiteY210" fmla="*/ 856293 h 884411"/>
              <a:gd name="connsiteX211" fmla="*/ 174415 w 730289"/>
              <a:gd name="connsiteY211" fmla="*/ 868760 h 884411"/>
              <a:gd name="connsiteX212" fmla="*/ 171099 w 730289"/>
              <a:gd name="connsiteY212" fmla="*/ 877647 h 884411"/>
              <a:gd name="connsiteX213" fmla="*/ 169906 w 730289"/>
              <a:gd name="connsiteY213" fmla="*/ 883351 h 884411"/>
              <a:gd name="connsiteX214" fmla="*/ 180118 w 730289"/>
              <a:gd name="connsiteY214" fmla="*/ 884412 h 884411"/>
              <a:gd name="connsiteX215" fmla="*/ 198024 w 730289"/>
              <a:gd name="connsiteY215" fmla="*/ 879902 h 884411"/>
              <a:gd name="connsiteX216" fmla="*/ 200279 w 730289"/>
              <a:gd name="connsiteY216" fmla="*/ 876586 h 884411"/>
              <a:gd name="connsiteX217" fmla="*/ 202534 w 730289"/>
              <a:gd name="connsiteY217" fmla="*/ 878841 h 884411"/>
              <a:gd name="connsiteX218" fmla="*/ 216062 w 730289"/>
              <a:gd name="connsiteY218" fmla="*/ 863057 h 884411"/>
              <a:gd name="connsiteX219" fmla="*/ 215001 w 730289"/>
              <a:gd name="connsiteY219" fmla="*/ 860802 h 884411"/>
              <a:gd name="connsiteX220" fmla="*/ 265535 w 730289"/>
              <a:gd name="connsiteY220" fmla="*/ 805627 h 884411"/>
              <a:gd name="connsiteX221" fmla="*/ 297103 w 730289"/>
              <a:gd name="connsiteY221" fmla="*/ 776447 h 884411"/>
              <a:gd name="connsiteX222" fmla="*/ 311693 w 730289"/>
              <a:gd name="connsiteY222" fmla="*/ 741564 h 884411"/>
              <a:gd name="connsiteX223" fmla="*/ 322966 w 730289"/>
              <a:gd name="connsiteY223" fmla="*/ 722331 h 884411"/>
              <a:gd name="connsiteX224" fmla="*/ 354533 w 730289"/>
              <a:gd name="connsiteY224" fmla="*/ 715700 h 884411"/>
              <a:gd name="connsiteX225" fmla="*/ 379204 w 730289"/>
              <a:gd name="connsiteY225" fmla="*/ 676307 h 884411"/>
              <a:gd name="connsiteX226" fmla="*/ 393793 w 730289"/>
              <a:gd name="connsiteY226" fmla="*/ 659330 h 884411"/>
              <a:gd name="connsiteX227" fmla="*/ 416342 w 730289"/>
              <a:gd name="connsiteY227" fmla="*/ 631211 h 884411"/>
              <a:gd name="connsiteX228" fmla="*/ 425361 w 730289"/>
              <a:gd name="connsiteY228" fmla="*/ 607602 h 884411"/>
              <a:gd name="connsiteX229" fmla="*/ 433319 w 730289"/>
              <a:gd name="connsiteY229" fmla="*/ 612112 h 884411"/>
              <a:gd name="connsiteX230" fmla="*/ 471518 w 730289"/>
              <a:gd name="connsiteY230" fmla="*/ 568209 h 884411"/>
              <a:gd name="connsiteX231" fmla="*/ 474834 w 730289"/>
              <a:gd name="connsiteY231" fmla="*/ 570464 h 884411"/>
              <a:gd name="connsiteX232" fmla="*/ 476027 w 730289"/>
              <a:gd name="connsiteY232" fmla="*/ 567148 h 884411"/>
              <a:gd name="connsiteX233" fmla="*/ 474834 w 730289"/>
              <a:gd name="connsiteY233" fmla="*/ 564893 h 884411"/>
              <a:gd name="connsiteX234" fmla="*/ 490617 w 730289"/>
              <a:gd name="connsiteY234" fmla="*/ 545794 h 884411"/>
              <a:gd name="connsiteX235" fmla="*/ 519930 w 730289"/>
              <a:gd name="connsiteY235" fmla="*/ 513165 h 884411"/>
              <a:gd name="connsiteX236" fmla="*/ 523245 w 730289"/>
              <a:gd name="connsiteY236" fmla="*/ 513165 h 884411"/>
              <a:gd name="connsiteX237" fmla="*/ 533459 w 730289"/>
              <a:gd name="connsiteY237" fmla="*/ 508656 h 884411"/>
              <a:gd name="connsiteX238" fmla="*/ 532265 w 730289"/>
              <a:gd name="connsiteY238" fmla="*/ 504146 h 884411"/>
              <a:gd name="connsiteX239" fmla="*/ 539029 w 730289"/>
              <a:gd name="connsiteY239" fmla="*/ 496189 h 884411"/>
              <a:gd name="connsiteX240" fmla="*/ 539029 w 730289"/>
              <a:gd name="connsiteY240" fmla="*/ 492873 h 884411"/>
              <a:gd name="connsiteX241" fmla="*/ 541284 w 730289"/>
              <a:gd name="connsiteY241" fmla="*/ 492873 h 884411"/>
              <a:gd name="connsiteX242" fmla="*/ 560384 w 730289"/>
              <a:gd name="connsiteY242" fmla="*/ 463560 h 884411"/>
              <a:gd name="connsiteX243" fmla="*/ 563832 w 730289"/>
              <a:gd name="connsiteY243" fmla="*/ 467009 h 884411"/>
              <a:gd name="connsiteX244" fmla="*/ 569403 w 730289"/>
              <a:gd name="connsiteY244" fmla="*/ 464754 h 884411"/>
              <a:gd name="connsiteX245" fmla="*/ 574973 w 730289"/>
              <a:gd name="connsiteY245" fmla="*/ 465815 h 884411"/>
              <a:gd name="connsiteX246" fmla="*/ 579483 w 730289"/>
              <a:gd name="connsiteY246" fmla="*/ 465815 h 884411"/>
              <a:gd name="connsiteX247" fmla="*/ 594205 w 730289"/>
              <a:gd name="connsiteY247" fmla="*/ 470325 h 884411"/>
              <a:gd name="connsiteX248" fmla="*/ 622324 w 730289"/>
              <a:gd name="connsiteY248" fmla="*/ 464754 h 884411"/>
              <a:gd name="connsiteX249" fmla="*/ 646994 w 730289"/>
              <a:gd name="connsiteY249" fmla="*/ 474835 h 884411"/>
              <a:gd name="connsiteX250" fmla="*/ 652697 w 730289"/>
              <a:gd name="connsiteY250" fmla="*/ 470325 h 884411"/>
              <a:gd name="connsiteX251" fmla="*/ 669542 w 730289"/>
              <a:gd name="connsiteY251" fmla="*/ 429871 h 884411"/>
              <a:gd name="connsiteX252" fmla="*/ 672991 w 730289"/>
              <a:gd name="connsiteY252" fmla="*/ 415149 h 884411"/>
              <a:gd name="connsiteX253" fmla="*/ 674052 w 730289"/>
              <a:gd name="connsiteY253" fmla="*/ 414087 h 884411"/>
              <a:gd name="connsiteX254" fmla="*/ 674052 w 730289"/>
              <a:gd name="connsiteY254" fmla="*/ 412893 h 884411"/>
              <a:gd name="connsiteX255" fmla="*/ 680816 w 730289"/>
              <a:gd name="connsiteY255" fmla="*/ 383714 h 884411"/>
              <a:gd name="connsiteX256" fmla="*/ 686387 w 730289"/>
              <a:gd name="connsiteY256" fmla="*/ 361166 h 884411"/>
              <a:gd name="connsiteX257" fmla="*/ 687581 w 730289"/>
              <a:gd name="connsiteY257" fmla="*/ 335302 h 884411"/>
              <a:gd name="connsiteX258" fmla="*/ 730289 w 730289"/>
              <a:gd name="connsiteY258" fmla="*/ 284635 h 884411"/>
              <a:gd name="connsiteX259" fmla="*/ 720209 w 730289"/>
              <a:gd name="connsiteY259" fmla="*/ 273362 h 88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730289" h="884411">
                <a:moveTo>
                  <a:pt x="720209" y="273362"/>
                </a:moveTo>
                <a:lnTo>
                  <a:pt x="711190" y="263281"/>
                </a:lnTo>
                <a:lnTo>
                  <a:pt x="699916" y="255455"/>
                </a:lnTo>
                <a:lnTo>
                  <a:pt x="699916" y="246436"/>
                </a:lnTo>
                <a:lnTo>
                  <a:pt x="703364" y="226144"/>
                </a:lnTo>
                <a:lnTo>
                  <a:pt x="698854" y="225082"/>
                </a:lnTo>
                <a:lnTo>
                  <a:pt x="695406" y="222828"/>
                </a:lnTo>
                <a:lnTo>
                  <a:pt x="703364" y="222828"/>
                </a:lnTo>
                <a:lnTo>
                  <a:pt x="705619" y="202534"/>
                </a:lnTo>
                <a:lnTo>
                  <a:pt x="704425" y="193515"/>
                </a:lnTo>
                <a:lnTo>
                  <a:pt x="699916" y="187945"/>
                </a:lnTo>
                <a:lnTo>
                  <a:pt x="701109" y="173354"/>
                </a:lnTo>
                <a:lnTo>
                  <a:pt x="694345" y="173354"/>
                </a:lnTo>
                <a:lnTo>
                  <a:pt x="694345" y="154123"/>
                </a:lnTo>
                <a:lnTo>
                  <a:pt x="697661" y="145103"/>
                </a:lnTo>
                <a:lnTo>
                  <a:pt x="686387" y="133829"/>
                </a:lnTo>
                <a:lnTo>
                  <a:pt x="693151" y="126003"/>
                </a:lnTo>
                <a:lnTo>
                  <a:pt x="685326" y="119240"/>
                </a:lnTo>
                <a:lnTo>
                  <a:pt x="684132" y="116984"/>
                </a:lnTo>
                <a:lnTo>
                  <a:pt x="670736" y="104649"/>
                </a:lnTo>
                <a:lnTo>
                  <a:pt x="676306" y="97885"/>
                </a:lnTo>
                <a:lnTo>
                  <a:pt x="650442" y="85550"/>
                </a:lnTo>
                <a:lnTo>
                  <a:pt x="672991" y="70828"/>
                </a:lnTo>
                <a:lnTo>
                  <a:pt x="665032" y="61941"/>
                </a:lnTo>
                <a:lnTo>
                  <a:pt x="630149" y="75337"/>
                </a:lnTo>
                <a:lnTo>
                  <a:pt x="594205" y="103721"/>
                </a:lnTo>
                <a:lnTo>
                  <a:pt x="568209" y="86611"/>
                </a:lnTo>
                <a:lnTo>
                  <a:pt x="524439" y="49473"/>
                </a:lnTo>
                <a:lnTo>
                  <a:pt x="462499" y="0"/>
                </a:lnTo>
                <a:lnTo>
                  <a:pt x="402813" y="53983"/>
                </a:lnTo>
                <a:lnTo>
                  <a:pt x="398303" y="64196"/>
                </a:lnTo>
                <a:lnTo>
                  <a:pt x="408516" y="109159"/>
                </a:lnTo>
                <a:lnTo>
                  <a:pt x="473773" y="154123"/>
                </a:lnTo>
                <a:lnTo>
                  <a:pt x="462499" y="168845"/>
                </a:lnTo>
                <a:lnTo>
                  <a:pt x="460244" y="167651"/>
                </a:lnTo>
                <a:lnTo>
                  <a:pt x="433319" y="200280"/>
                </a:lnTo>
                <a:lnTo>
                  <a:pt x="420851" y="218318"/>
                </a:lnTo>
                <a:lnTo>
                  <a:pt x="423106" y="219379"/>
                </a:lnTo>
                <a:lnTo>
                  <a:pt x="422045" y="221634"/>
                </a:lnTo>
                <a:lnTo>
                  <a:pt x="420851" y="221634"/>
                </a:lnTo>
                <a:lnTo>
                  <a:pt x="405067" y="231847"/>
                </a:lnTo>
                <a:lnTo>
                  <a:pt x="399497" y="217124"/>
                </a:lnTo>
                <a:lnTo>
                  <a:pt x="393793" y="214869"/>
                </a:lnTo>
                <a:lnTo>
                  <a:pt x="388223" y="219379"/>
                </a:lnTo>
                <a:lnTo>
                  <a:pt x="373633" y="222828"/>
                </a:lnTo>
                <a:lnTo>
                  <a:pt x="366868" y="228398"/>
                </a:lnTo>
                <a:lnTo>
                  <a:pt x="362359" y="234101"/>
                </a:lnTo>
                <a:lnTo>
                  <a:pt x="356788" y="238611"/>
                </a:lnTo>
                <a:lnTo>
                  <a:pt x="356788" y="249752"/>
                </a:lnTo>
                <a:lnTo>
                  <a:pt x="337556" y="254262"/>
                </a:lnTo>
                <a:lnTo>
                  <a:pt x="329731" y="262220"/>
                </a:lnTo>
                <a:lnTo>
                  <a:pt x="321905" y="248691"/>
                </a:lnTo>
                <a:lnTo>
                  <a:pt x="320712" y="241927"/>
                </a:lnTo>
                <a:lnTo>
                  <a:pt x="311693" y="227337"/>
                </a:lnTo>
                <a:lnTo>
                  <a:pt x="301612" y="219379"/>
                </a:lnTo>
                <a:lnTo>
                  <a:pt x="287022" y="223888"/>
                </a:lnTo>
                <a:lnTo>
                  <a:pt x="287022" y="229591"/>
                </a:lnTo>
                <a:lnTo>
                  <a:pt x="292593" y="239672"/>
                </a:lnTo>
                <a:lnTo>
                  <a:pt x="301612" y="245375"/>
                </a:lnTo>
                <a:lnTo>
                  <a:pt x="303867" y="250946"/>
                </a:lnTo>
                <a:lnTo>
                  <a:pt x="302673" y="255455"/>
                </a:lnTo>
                <a:lnTo>
                  <a:pt x="303867" y="261027"/>
                </a:lnTo>
                <a:lnTo>
                  <a:pt x="307183" y="272300"/>
                </a:lnTo>
                <a:lnTo>
                  <a:pt x="304928" y="273362"/>
                </a:lnTo>
                <a:lnTo>
                  <a:pt x="294848" y="263281"/>
                </a:lnTo>
                <a:lnTo>
                  <a:pt x="287022" y="258771"/>
                </a:lnTo>
                <a:lnTo>
                  <a:pt x="283574" y="271239"/>
                </a:lnTo>
                <a:lnTo>
                  <a:pt x="271239" y="276810"/>
                </a:lnTo>
                <a:lnTo>
                  <a:pt x="266729" y="271239"/>
                </a:lnTo>
                <a:lnTo>
                  <a:pt x="267790" y="266730"/>
                </a:lnTo>
                <a:lnTo>
                  <a:pt x="256649" y="253201"/>
                </a:lnTo>
                <a:lnTo>
                  <a:pt x="241926" y="248691"/>
                </a:lnTo>
                <a:lnTo>
                  <a:pt x="240865" y="263281"/>
                </a:lnTo>
                <a:lnTo>
                  <a:pt x="230652" y="272300"/>
                </a:lnTo>
                <a:lnTo>
                  <a:pt x="231846" y="290339"/>
                </a:lnTo>
                <a:lnTo>
                  <a:pt x="219511" y="301613"/>
                </a:lnTo>
                <a:lnTo>
                  <a:pt x="205982" y="312754"/>
                </a:lnTo>
                <a:lnTo>
                  <a:pt x="201472" y="311693"/>
                </a:lnTo>
                <a:lnTo>
                  <a:pt x="201472" y="304929"/>
                </a:lnTo>
                <a:lnTo>
                  <a:pt x="199218" y="306122"/>
                </a:lnTo>
                <a:lnTo>
                  <a:pt x="194708" y="309438"/>
                </a:lnTo>
                <a:lnTo>
                  <a:pt x="189137" y="321773"/>
                </a:lnTo>
                <a:lnTo>
                  <a:pt x="180118" y="337557"/>
                </a:lnTo>
                <a:lnTo>
                  <a:pt x="183434" y="338618"/>
                </a:lnTo>
                <a:lnTo>
                  <a:pt x="186883" y="336496"/>
                </a:lnTo>
                <a:lnTo>
                  <a:pt x="186883" y="339812"/>
                </a:lnTo>
                <a:lnTo>
                  <a:pt x="190199" y="343128"/>
                </a:lnTo>
                <a:lnTo>
                  <a:pt x="189137" y="346576"/>
                </a:lnTo>
                <a:lnTo>
                  <a:pt x="186883" y="347637"/>
                </a:lnTo>
                <a:lnTo>
                  <a:pt x="184628" y="346576"/>
                </a:lnTo>
                <a:lnTo>
                  <a:pt x="173354" y="348831"/>
                </a:lnTo>
                <a:lnTo>
                  <a:pt x="166590" y="353340"/>
                </a:lnTo>
                <a:lnTo>
                  <a:pt x="160886" y="351086"/>
                </a:lnTo>
                <a:lnTo>
                  <a:pt x="148551" y="355595"/>
                </a:lnTo>
                <a:lnTo>
                  <a:pt x="153061" y="360105"/>
                </a:lnTo>
                <a:lnTo>
                  <a:pt x="156509" y="370185"/>
                </a:lnTo>
                <a:lnTo>
                  <a:pt x="156509" y="381459"/>
                </a:lnTo>
                <a:lnTo>
                  <a:pt x="150806" y="381459"/>
                </a:lnTo>
                <a:lnTo>
                  <a:pt x="140726" y="366869"/>
                </a:lnTo>
                <a:lnTo>
                  <a:pt x="124942" y="372440"/>
                </a:lnTo>
                <a:lnTo>
                  <a:pt x="115923" y="367931"/>
                </a:lnTo>
                <a:lnTo>
                  <a:pt x="104649" y="373634"/>
                </a:lnTo>
                <a:lnTo>
                  <a:pt x="104649" y="374694"/>
                </a:lnTo>
                <a:lnTo>
                  <a:pt x="103588" y="375888"/>
                </a:lnTo>
                <a:lnTo>
                  <a:pt x="108098" y="385969"/>
                </a:lnTo>
                <a:lnTo>
                  <a:pt x="99078" y="390478"/>
                </a:lnTo>
                <a:lnTo>
                  <a:pt x="96823" y="394988"/>
                </a:lnTo>
                <a:lnTo>
                  <a:pt x="97884" y="408517"/>
                </a:lnTo>
                <a:lnTo>
                  <a:pt x="101333" y="416342"/>
                </a:lnTo>
                <a:lnTo>
                  <a:pt x="99078" y="419658"/>
                </a:lnTo>
                <a:lnTo>
                  <a:pt x="106904" y="418597"/>
                </a:lnTo>
                <a:lnTo>
                  <a:pt x="111413" y="416342"/>
                </a:lnTo>
                <a:lnTo>
                  <a:pt x="115923" y="415149"/>
                </a:lnTo>
                <a:lnTo>
                  <a:pt x="118178" y="411833"/>
                </a:lnTo>
                <a:lnTo>
                  <a:pt x="117117" y="406262"/>
                </a:lnTo>
                <a:lnTo>
                  <a:pt x="118178" y="405068"/>
                </a:lnTo>
                <a:lnTo>
                  <a:pt x="120433" y="404007"/>
                </a:lnTo>
                <a:lnTo>
                  <a:pt x="124942" y="409577"/>
                </a:lnTo>
                <a:lnTo>
                  <a:pt x="128258" y="409577"/>
                </a:lnTo>
                <a:lnTo>
                  <a:pt x="133961" y="425361"/>
                </a:lnTo>
                <a:lnTo>
                  <a:pt x="127197" y="451225"/>
                </a:lnTo>
                <a:lnTo>
                  <a:pt x="131707" y="459051"/>
                </a:lnTo>
                <a:lnTo>
                  <a:pt x="124942" y="487302"/>
                </a:lnTo>
                <a:lnTo>
                  <a:pt x="129452" y="499637"/>
                </a:lnTo>
                <a:lnTo>
                  <a:pt x="130513" y="513165"/>
                </a:lnTo>
                <a:lnTo>
                  <a:pt x="123881" y="540091"/>
                </a:lnTo>
                <a:lnTo>
                  <a:pt x="124942" y="544600"/>
                </a:lnTo>
                <a:lnTo>
                  <a:pt x="130513" y="564893"/>
                </a:lnTo>
                <a:lnTo>
                  <a:pt x="140726" y="571658"/>
                </a:lnTo>
                <a:lnTo>
                  <a:pt x="152000" y="574974"/>
                </a:lnTo>
                <a:lnTo>
                  <a:pt x="152000" y="580677"/>
                </a:lnTo>
                <a:lnTo>
                  <a:pt x="153061" y="581738"/>
                </a:lnTo>
                <a:lnTo>
                  <a:pt x="152000" y="587442"/>
                </a:lnTo>
                <a:lnTo>
                  <a:pt x="147490" y="597522"/>
                </a:lnTo>
                <a:lnTo>
                  <a:pt x="138471" y="612112"/>
                </a:lnTo>
                <a:lnTo>
                  <a:pt x="132768" y="615560"/>
                </a:lnTo>
                <a:lnTo>
                  <a:pt x="133961" y="620069"/>
                </a:lnTo>
                <a:lnTo>
                  <a:pt x="133961" y="623385"/>
                </a:lnTo>
                <a:lnTo>
                  <a:pt x="131707" y="626834"/>
                </a:lnTo>
                <a:lnTo>
                  <a:pt x="122688" y="621131"/>
                </a:lnTo>
                <a:lnTo>
                  <a:pt x="120433" y="606541"/>
                </a:lnTo>
                <a:lnTo>
                  <a:pt x="119372" y="602031"/>
                </a:lnTo>
                <a:lnTo>
                  <a:pt x="131707" y="589563"/>
                </a:lnTo>
                <a:lnTo>
                  <a:pt x="129452" y="586248"/>
                </a:lnTo>
                <a:lnTo>
                  <a:pt x="126136" y="571658"/>
                </a:lnTo>
                <a:lnTo>
                  <a:pt x="118178" y="583993"/>
                </a:lnTo>
                <a:lnTo>
                  <a:pt x="110352" y="588503"/>
                </a:lnTo>
                <a:lnTo>
                  <a:pt x="99078" y="609857"/>
                </a:lnTo>
                <a:lnTo>
                  <a:pt x="113668" y="625641"/>
                </a:lnTo>
                <a:lnTo>
                  <a:pt x="94569" y="644740"/>
                </a:lnTo>
                <a:lnTo>
                  <a:pt x="86611" y="653759"/>
                </a:lnTo>
                <a:lnTo>
                  <a:pt x="93375" y="660524"/>
                </a:lnTo>
                <a:lnTo>
                  <a:pt x="69766" y="665033"/>
                </a:lnTo>
                <a:lnTo>
                  <a:pt x="67511" y="662778"/>
                </a:lnTo>
                <a:lnTo>
                  <a:pt x="32628" y="661584"/>
                </a:lnTo>
                <a:lnTo>
                  <a:pt x="37138" y="654821"/>
                </a:lnTo>
                <a:lnTo>
                  <a:pt x="38331" y="648189"/>
                </a:lnTo>
                <a:lnTo>
                  <a:pt x="22548" y="651505"/>
                </a:lnTo>
                <a:lnTo>
                  <a:pt x="24803" y="653759"/>
                </a:lnTo>
                <a:lnTo>
                  <a:pt x="24803" y="668349"/>
                </a:lnTo>
                <a:lnTo>
                  <a:pt x="28119" y="672859"/>
                </a:lnTo>
                <a:lnTo>
                  <a:pt x="7958" y="672859"/>
                </a:lnTo>
                <a:lnTo>
                  <a:pt x="7958" y="671797"/>
                </a:lnTo>
                <a:lnTo>
                  <a:pt x="6764" y="670603"/>
                </a:lnTo>
                <a:lnTo>
                  <a:pt x="4510" y="671797"/>
                </a:lnTo>
                <a:lnTo>
                  <a:pt x="5703" y="675113"/>
                </a:lnTo>
                <a:lnTo>
                  <a:pt x="5703" y="694213"/>
                </a:lnTo>
                <a:lnTo>
                  <a:pt x="1194" y="695407"/>
                </a:lnTo>
                <a:lnTo>
                  <a:pt x="1194" y="696467"/>
                </a:lnTo>
                <a:lnTo>
                  <a:pt x="5703" y="696467"/>
                </a:lnTo>
                <a:lnTo>
                  <a:pt x="2255" y="703232"/>
                </a:lnTo>
                <a:lnTo>
                  <a:pt x="0" y="711190"/>
                </a:lnTo>
                <a:lnTo>
                  <a:pt x="10213" y="741564"/>
                </a:lnTo>
                <a:lnTo>
                  <a:pt x="12467" y="749389"/>
                </a:lnTo>
                <a:lnTo>
                  <a:pt x="29312" y="757214"/>
                </a:lnTo>
                <a:lnTo>
                  <a:pt x="45096" y="755093"/>
                </a:lnTo>
                <a:lnTo>
                  <a:pt x="56237" y="741564"/>
                </a:lnTo>
                <a:lnTo>
                  <a:pt x="57431" y="740370"/>
                </a:lnTo>
                <a:lnTo>
                  <a:pt x="57431" y="739309"/>
                </a:lnTo>
                <a:lnTo>
                  <a:pt x="58492" y="740370"/>
                </a:lnTo>
                <a:lnTo>
                  <a:pt x="59686" y="741564"/>
                </a:lnTo>
                <a:lnTo>
                  <a:pt x="60747" y="741564"/>
                </a:lnTo>
                <a:lnTo>
                  <a:pt x="60747" y="740370"/>
                </a:lnTo>
                <a:lnTo>
                  <a:pt x="61940" y="741564"/>
                </a:lnTo>
                <a:lnTo>
                  <a:pt x="61940" y="742625"/>
                </a:lnTo>
                <a:lnTo>
                  <a:pt x="64195" y="742625"/>
                </a:lnTo>
                <a:lnTo>
                  <a:pt x="65256" y="741564"/>
                </a:lnTo>
                <a:lnTo>
                  <a:pt x="67511" y="743818"/>
                </a:lnTo>
                <a:lnTo>
                  <a:pt x="70959" y="744879"/>
                </a:lnTo>
                <a:lnTo>
                  <a:pt x="72021" y="746073"/>
                </a:lnTo>
                <a:lnTo>
                  <a:pt x="73214" y="744879"/>
                </a:lnTo>
                <a:lnTo>
                  <a:pt x="72021" y="743818"/>
                </a:lnTo>
                <a:lnTo>
                  <a:pt x="78785" y="742625"/>
                </a:lnTo>
                <a:lnTo>
                  <a:pt x="81040" y="743818"/>
                </a:lnTo>
                <a:lnTo>
                  <a:pt x="85549" y="742625"/>
                </a:lnTo>
                <a:lnTo>
                  <a:pt x="97884" y="744879"/>
                </a:lnTo>
                <a:lnTo>
                  <a:pt x="100139" y="751644"/>
                </a:lnTo>
                <a:lnTo>
                  <a:pt x="100139" y="756153"/>
                </a:lnTo>
                <a:lnTo>
                  <a:pt x="101333" y="757214"/>
                </a:lnTo>
                <a:lnTo>
                  <a:pt x="101333" y="763979"/>
                </a:lnTo>
                <a:lnTo>
                  <a:pt x="103588" y="768488"/>
                </a:lnTo>
                <a:lnTo>
                  <a:pt x="103588" y="772998"/>
                </a:lnTo>
                <a:lnTo>
                  <a:pt x="105843" y="776447"/>
                </a:lnTo>
                <a:lnTo>
                  <a:pt x="105843" y="782017"/>
                </a:lnTo>
                <a:lnTo>
                  <a:pt x="110352" y="789975"/>
                </a:lnTo>
                <a:lnTo>
                  <a:pt x="120433" y="819155"/>
                </a:lnTo>
                <a:lnTo>
                  <a:pt x="123881" y="823665"/>
                </a:lnTo>
                <a:lnTo>
                  <a:pt x="126136" y="824858"/>
                </a:lnTo>
                <a:lnTo>
                  <a:pt x="135022" y="842764"/>
                </a:lnTo>
                <a:lnTo>
                  <a:pt x="155316" y="851783"/>
                </a:lnTo>
                <a:lnTo>
                  <a:pt x="171099" y="856293"/>
                </a:lnTo>
                <a:lnTo>
                  <a:pt x="174415" y="868760"/>
                </a:lnTo>
                <a:lnTo>
                  <a:pt x="171099" y="877647"/>
                </a:lnTo>
                <a:lnTo>
                  <a:pt x="169906" y="883351"/>
                </a:lnTo>
                <a:lnTo>
                  <a:pt x="180118" y="884412"/>
                </a:lnTo>
                <a:lnTo>
                  <a:pt x="198024" y="879902"/>
                </a:lnTo>
                <a:lnTo>
                  <a:pt x="200279" y="876586"/>
                </a:lnTo>
                <a:lnTo>
                  <a:pt x="202534" y="878841"/>
                </a:lnTo>
                <a:lnTo>
                  <a:pt x="216062" y="863057"/>
                </a:lnTo>
                <a:lnTo>
                  <a:pt x="215001" y="860802"/>
                </a:lnTo>
                <a:lnTo>
                  <a:pt x="265535" y="805627"/>
                </a:lnTo>
                <a:lnTo>
                  <a:pt x="297103" y="776447"/>
                </a:lnTo>
                <a:lnTo>
                  <a:pt x="311693" y="741564"/>
                </a:lnTo>
                <a:lnTo>
                  <a:pt x="322966" y="722331"/>
                </a:lnTo>
                <a:lnTo>
                  <a:pt x="354533" y="715700"/>
                </a:lnTo>
                <a:lnTo>
                  <a:pt x="379204" y="676307"/>
                </a:lnTo>
                <a:lnTo>
                  <a:pt x="393793" y="659330"/>
                </a:lnTo>
                <a:lnTo>
                  <a:pt x="416342" y="631211"/>
                </a:lnTo>
                <a:lnTo>
                  <a:pt x="425361" y="607602"/>
                </a:lnTo>
                <a:lnTo>
                  <a:pt x="433319" y="612112"/>
                </a:lnTo>
                <a:lnTo>
                  <a:pt x="471518" y="568209"/>
                </a:lnTo>
                <a:lnTo>
                  <a:pt x="474834" y="570464"/>
                </a:lnTo>
                <a:lnTo>
                  <a:pt x="476027" y="567148"/>
                </a:lnTo>
                <a:lnTo>
                  <a:pt x="474834" y="564893"/>
                </a:lnTo>
                <a:lnTo>
                  <a:pt x="490617" y="545794"/>
                </a:lnTo>
                <a:lnTo>
                  <a:pt x="519930" y="513165"/>
                </a:lnTo>
                <a:lnTo>
                  <a:pt x="523245" y="513165"/>
                </a:lnTo>
                <a:lnTo>
                  <a:pt x="533459" y="508656"/>
                </a:lnTo>
                <a:lnTo>
                  <a:pt x="532265" y="504146"/>
                </a:lnTo>
                <a:lnTo>
                  <a:pt x="539029" y="496189"/>
                </a:lnTo>
                <a:lnTo>
                  <a:pt x="539029" y="492873"/>
                </a:lnTo>
                <a:lnTo>
                  <a:pt x="541284" y="492873"/>
                </a:lnTo>
                <a:lnTo>
                  <a:pt x="560384" y="463560"/>
                </a:lnTo>
                <a:lnTo>
                  <a:pt x="563832" y="467009"/>
                </a:lnTo>
                <a:lnTo>
                  <a:pt x="569403" y="464754"/>
                </a:lnTo>
                <a:lnTo>
                  <a:pt x="574973" y="465815"/>
                </a:lnTo>
                <a:lnTo>
                  <a:pt x="579483" y="465815"/>
                </a:lnTo>
                <a:lnTo>
                  <a:pt x="594205" y="470325"/>
                </a:lnTo>
                <a:lnTo>
                  <a:pt x="622324" y="464754"/>
                </a:lnTo>
                <a:lnTo>
                  <a:pt x="646994" y="474835"/>
                </a:lnTo>
                <a:lnTo>
                  <a:pt x="652697" y="470325"/>
                </a:lnTo>
                <a:lnTo>
                  <a:pt x="669542" y="429871"/>
                </a:lnTo>
                <a:lnTo>
                  <a:pt x="672991" y="415149"/>
                </a:lnTo>
                <a:lnTo>
                  <a:pt x="674052" y="414087"/>
                </a:lnTo>
                <a:lnTo>
                  <a:pt x="674052" y="412893"/>
                </a:lnTo>
                <a:lnTo>
                  <a:pt x="680816" y="383714"/>
                </a:lnTo>
                <a:lnTo>
                  <a:pt x="686387" y="361166"/>
                </a:lnTo>
                <a:lnTo>
                  <a:pt x="687581" y="335302"/>
                </a:lnTo>
                <a:lnTo>
                  <a:pt x="730289" y="284635"/>
                </a:lnTo>
                <a:lnTo>
                  <a:pt x="720209" y="273362"/>
                </a:lnTo>
                <a:close/>
              </a:path>
            </a:pathLst>
          </a:custGeom>
          <a:solidFill>
            <a:schemeClr val="accent1"/>
          </a:solidFill>
          <a:ln w="13251" cap="flat">
            <a:noFill/>
            <a:prstDash val="solid"/>
            <a:miter/>
          </a:ln>
        </p:spPr>
        <p:txBody>
          <a:bodyPr rtlCol="0" anchor="ctr"/>
          <a:lstStyle/>
          <a:p>
            <a:endParaRPr lang="en-FI" sz="816"/>
          </a:p>
        </p:txBody>
      </p:sp>
      <p:sp>
        <p:nvSpPr>
          <p:cNvPr id="1520" name="Freeform: Shape 1519">
            <a:extLst>
              <a:ext uri="{FF2B5EF4-FFF2-40B4-BE49-F238E27FC236}">
                <a16:creationId xmlns:a16="http://schemas.microsoft.com/office/drawing/2014/main" id="{FCDA67D4-7142-A7EF-8374-0DD25847FB69}"/>
              </a:ext>
            </a:extLst>
          </p:cNvPr>
          <p:cNvSpPr/>
          <p:nvPr/>
        </p:nvSpPr>
        <p:spPr>
          <a:xfrm>
            <a:off x="5053698" y="5386812"/>
            <a:ext cx="271030" cy="264352"/>
          </a:xfrm>
          <a:custGeom>
            <a:avLst/>
            <a:gdLst>
              <a:gd name="connsiteX0" fmla="*/ 63002 w 597521"/>
              <a:gd name="connsiteY0" fmla="*/ 324028 h 582798"/>
              <a:gd name="connsiteX1" fmla="*/ 60747 w 597521"/>
              <a:gd name="connsiteY1" fmla="*/ 318324 h 582798"/>
              <a:gd name="connsiteX2" fmla="*/ 58492 w 597521"/>
              <a:gd name="connsiteY2" fmla="*/ 317263 h 582798"/>
              <a:gd name="connsiteX3" fmla="*/ 58492 w 597521"/>
              <a:gd name="connsiteY3" fmla="*/ 313947 h 582798"/>
              <a:gd name="connsiteX4" fmla="*/ 52921 w 597521"/>
              <a:gd name="connsiteY4" fmla="*/ 315008 h 582798"/>
              <a:gd name="connsiteX5" fmla="*/ 46157 w 597521"/>
              <a:gd name="connsiteY5" fmla="*/ 315008 h 582798"/>
              <a:gd name="connsiteX6" fmla="*/ 43902 w 597521"/>
              <a:gd name="connsiteY6" fmla="*/ 318324 h 582798"/>
              <a:gd name="connsiteX7" fmla="*/ 39393 w 597521"/>
              <a:gd name="connsiteY7" fmla="*/ 317263 h 582798"/>
              <a:gd name="connsiteX8" fmla="*/ 37138 w 597521"/>
              <a:gd name="connsiteY8" fmla="*/ 315008 h 582798"/>
              <a:gd name="connsiteX9" fmla="*/ 32628 w 597521"/>
              <a:gd name="connsiteY9" fmla="*/ 311693 h 582798"/>
              <a:gd name="connsiteX10" fmla="*/ 27057 w 597521"/>
              <a:gd name="connsiteY10" fmla="*/ 313947 h 582798"/>
              <a:gd name="connsiteX11" fmla="*/ 22548 w 597521"/>
              <a:gd name="connsiteY11" fmla="*/ 309437 h 582798"/>
              <a:gd name="connsiteX12" fmla="*/ 15784 w 597521"/>
              <a:gd name="connsiteY12" fmla="*/ 294715 h 582798"/>
              <a:gd name="connsiteX13" fmla="*/ 10213 w 597521"/>
              <a:gd name="connsiteY13" fmla="*/ 285696 h 582798"/>
              <a:gd name="connsiteX14" fmla="*/ 40586 w 597521"/>
              <a:gd name="connsiteY14" fmla="*/ 272167 h 582798"/>
              <a:gd name="connsiteX15" fmla="*/ 45096 w 597521"/>
              <a:gd name="connsiteY15" fmla="*/ 278931 h 582798"/>
              <a:gd name="connsiteX16" fmla="*/ 43902 w 597521"/>
              <a:gd name="connsiteY16" fmla="*/ 281187 h 582798"/>
              <a:gd name="connsiteX17" fmla="*/ 45096 w 597521"/>
              <a:gd name="connsiteY17" fmla="*/ 284635 h 582798"/>
              <a:gd name="connsiteX18" fmla="*/ 47351 w 597521"/>
              <a:gd name="connsiteY18" fmla="*/ 285696 h 582798"/>
              <a:gd name="connsiteX19" fmla="*/ 48412 w 597521"/>
              <a:gd name="connsiteY19" fmla="*/ 286890 h 582798"/>
              <a:gd name="connsiteX20" fmla="*/ 54115 w 597521"/>
              <a:gd name="connsiteY20" fmla="*/ 289144 h 582798"/>
              <a:gd name="connsiteX21" fmla="*/ 58492 w 597521"/>
              <a:gd name="connsiteY21" fmla="*/ 293654 h 582798"/>
              <a:gd name="connsiteX22" fmla="*/ 60747 w 597521"/>
              <a:gd name="connsiteY22" fmla="*/ 293654 h 582798"/>
              <a:gd name="connsiteX23" fmla="*/ 61940 w 597521"/>
              <a:gd name="connsiteY23" fmla="*/ 291399 h 582798"/>
              <a:gd name="connsiteX24" fmla="*/ 58492 w 597521"/>
              <a:gd name="connsiteY24" fmla="*/ 287950 h 582798"/>
              <a:gd name="connsiteX25" fmla="*/ 59686 w 597521"/>
              <a:gd name="connsiteY25" fmla="*/ 272167 h 582798"/>
              <a:gd name="connsiteX26" fmla="*/ 58492 w 597521"/>
              <a:gd name="connsiteY26" fmla="*/ 270045 h 582798"/>
              <a:gd name="connsiteX27" fmla="*/ 61940 w 597521"/>
              <a:gd name="connsiteY27" fmla="*/ 271106 h 582798"/>
              <a:gd name="connsiteX28" fmla="*/ 69766 w 597521"/>
              <a:gd name="connsiteY28" fmla="*/ 258771 h 582798"/>
              <a:gd name="connsiteX29" fmla="*/ 24803 w 597521"/>
              <a:gd name="connsiteY29" fmla="*/ 201340 h 582798"/>
              <a:gd name="connsiteX30" fmla="*/ 24803 w 597521"/>
              <a:gd name="connsiteY30" fmla="*/ 199085 h 582798"/>
              <a:gd name="connsiteX31" fmla="*/ 21487 w 597521"/>
              <a:gd name="connsiteY31" fmla="*/ 196830 h 582798"/>
              <a:gd name="connsiteX32" fmla="*/ 18038 w 597521"/>
              <a:gd name="connsiteY32" fmla="*/ 196830 h 582798"/>
              <a:gd name="connsiteX33" fmla="*/ 11274 w 597521"/>
              <a:gd name="connsiteY33" fmla="*/ 195770 h 582798"/>
              <a:gd name="connsiteX34" fmla="*/ 7958 w 597521"/>
              <a:gd name="connsiteY34" fmla="*/ 190066 h 582798"/>
              <a:gd name="connsiteX35" fmla="*/ 6764 w 597521"/>
              <a:gd name="connsiteY35" fmla="*/ 186750 h 582798"/>
              <a:gd name="connsiteX36" fmla="*/ 9019 w 597521"/>
              <a:gd name="connsiteY36" fmla="*/ 185556 h 582798"/>
              <a:gd name="connsiteX37" fmla="*/ 10213 w 597521"/>
              <a:gd name="connsiteY37" fmla="*/ 163141 h 582798"/>
              <a:gd name="connsiteX38" fmla="*/ 29312 w 597521"/>
              <a:gd name="connsiteY38" fmla="*/ 147357 h 582798"/>
              <a:gd name="connsiteX39" fmla="*/ 32628 w 597521"/>
              <a:gd name="connsiteY39" fmla="*/ 143909 h 582798"/>
              <a:gd name="connsiteX40" fmla="*/ 32628 w 597521"/>
              <a:gd name="connsiteY40" fmla="*/ 140593 h 582798"/>
              <a:gd name="connsiteX41" fmla="*/ 33822 w 597521"/>
              <a:gd name="connsiteY41" fmla="*/ 123748 h 582798"/>
              <a:gd name="connsiteX42" fmla="*/ 34883 w 597521"/>
              <a:gd name="connsiteY42" fmla="*/ 119239 h 582798"/>
              <a:gd name="connsiteX43" fmla="*/ 38331 w 597521"/>
              <a:gd name="connsiteY43" fmla="*/ 118045 h 582798"/>
              <a:gd name="connsiteX44" fmla="*/ 43902 w 597521"/>
              <a:gd name="connsiteY44" fmla="*/ 119239 h 582798"/>
              <a:gd name="connsiteX45" fmla="*/ 45096 w 597521"/>
              <a:gd name="connsiteY45" fmla="*/ 118045 h 582798"/>
              <a:gd name="connsiteX46" fmla="*/ 48412 w 597521"/>
              <a:gd name="connsiteY46" fmla="*/ 116984 h 582798"/>
              <a:gd name="connsiteX47" fmla="*/ 49605 w 597521"/>
              <a:gd name="connsiteY47" fmla="*/ 116984 h 582798"/>
              <a:gd name="connsiteX48" fmla="*/ 51860 w 597521"/>
              <a:gd name="connsiteY48" fmla="*/ 114729 h 582798"/>
              <a:gd name="connsiteX49" fmla="*/ 50667 w 597521"/>
              <a:gd name="connsiteY49" fmla="*/ 114729 h 582798"/>
              <a:gd name="connsiteX50" fmla="*/ 49605 w 597521"/>
              <a:gd name="connsiteY50" fmla="*/ 112474 h 582798"/>
              <a:gd name="connsiteX51" fmla="*/ 47351 w 597521"/>
              <a:gd name="connsiteY51" fmla="*/ 112474 h 582798"/>
              <a:gd name="connsiteX52" fmla="*/ 47351 w 597521"/>
              <a:gd name="connsiteY52" fmla="*/ 111280 h 582798"/>
              <a:gd name="connsiteX53" fmla="*/ 46157 w 597521"/>
              <a:gd name="connsiteY53" fmla="*/ 110220 h 582798"/>
              <a:gd name="connsiteX54" fmla="*/ 46157 w 597521"/>
              <a:gd name="connsiteY54" fmla="*/ 109158 h 582798"/>
              <a:gd name="connsiteX55" fmla="*/ 43902 w 597521"/>
              <a:gd name="connsiteY55" fmla="*/ 106904 h 582798"/>
              <a:gd name="connsiteX56" fmla="*/ 43902 w 597521"/>
              <a:gd name="connsiteY56" fmla="*/ 105710 h 582798"/>
              <a:gd name="connsiteX57" fmla="*/ 42841 w 597521"/>
              <a:gd name="connsiteY57" fmla="*/ 105710 h 582798"/>
              <a:gd name="connsiteX58" fmla="*/ 42841 w 597521"/>
              <a:gd name="connsiteY58" fmla="*/ 104649 h 582798"/>
              <a:gd name="connsiteX59" fmla="*/ 38331 w 597521"/>
              <a:gd name="connsiteY59" fmla="*/ 101201 h 582798"/>
              <a:gd name="connsiteX60" fmla="*/ 32628 w 597521"/>
              <a:gd name="connsiteY60" fmla="*/ 101201 h 582798"/>
              <a:gd name="connsiteX61" fmla="*/ 25864 w 597521"/>
              <a:gd name="connsiteY61" fmla="*/ 97885 h 582798"/>
              <a:gd name="connsiteX62" fmla="*/ 21487 w 597521"/>
              <a:gd name="connsiteY62" fmla="*/ 92182 h 582798"/>
              <a:gd name="connsiteX63" fmla="*/ 16977 w 597521"/>
              <a:gd name="connsiteY63" fmla="*/ 91120 h 582798"/>
              <a:gd name="connsiteX64" fmla="*/ 14722 w 597521"/>
              <a:gd name="connsiteY64" fmla="*/ 87672 h 582798"/>
              <a:gd name="connsiteX65" fmla="*/ 13529 w 597521"/>
              <a:gd name="connsiteY65" fmla="*/ 89926 h 582798"/>
              <a:gd name="connsiteX66" fmla="*/ 9019 w 597521"/>
              <a:gd name="connsiteY66" fmla="*/ 87672 h 582798"/>
              <a:gd name="connsiteX67" fmla="*/ 3448 w 597521"/>
              <a:gd name="connsiteY67" fmla="*/ 87672 h 582798"/>
              <a:gd name="connsiteX68" fmla="*/ 0 w 597521"/>
              <a:gd name="connsiteY68" fmla="*/ 85417 h 582798"/>
              <a:gd name="connsiteX69" fmla="*/ 11274 w 597521"/>
              <a:gd name="connsiteY69" fmla="*/ 67511 h 582798"/>
              <a:gd name="connsiteX70" fmla="*/ 7958 w 597521"/>
              <a:gd name="connsiteY70" fmla="*/ 65256 h 582798"/>
              <a:gd name="connsiteX71" fmla="*/ 20293 w 597521"/>
              <a:gd name="connsiteY71" fmla="*/ 61808 h 582798"/>
              <a:gd name="connsiteX72" fmla="*/ 22548 w 597521"/>
              <a:gd name="connsiteY72" fmla="*/ 65256 h 582798"/>
              <a:gd name="connsiteX73" fmla="*/ 24803 w 597521"/>
              <a:gd name="connsiteY73" fmla="*/ 66318 h 582798"/>
              <a:gd name="connsiteX74" fmla="*/ 25864 w 597521"/>
              <a:gd name="connsiteY74" fmla="*/ 65256 h 582798"/>
              <a:gd name="connsiteX75" fmla="*/ 27057 w 597521"/>
              <a:gd name="connsiteY75" fmla="*/ 55043 h 582798"/>
              <a:gd name="connsiteX76" fmla="*/ 39393 w 597521"/>
              <a:gd name="connsiteY76" fmla="*/ 41515 h 582798"/>
              <a:gd name="connsiteX77" fmla="*/ 45096 w 597521"/>
              <a:gd name="connsiteY77" fmla="*/ 35944 h 582798"/>
              <a:gd name="connsiteX78" fmla="*/ 57431 w 597521"/>
              <a:gd name="connsiteY78" fmla="*/ 49473 h 582798"/>
              <a:gd name="connsiteX79" fmla="*/ 57431 w 597521"/>
              <a:gd name="connsiteY79" fmla="*/ 47218 h 582798"/>
              <a:gd name="connsiteX80" fmla="*/ 60747 w 597521"/>
              <a:gd name="connsiteY80" fmla="*/ 44963 h 582798"/>
              <a:gd name="connsiteX81" fmla="*/ 61940 w 597521"/>
              <a:gd name="connsiteY81" fmla="*/ 40454 h 582798"/>
              <a:gd name="connsiteX82" fmla="*/ 59686 w 597521"/>
              <a:gd name="connsiteY82" fmla="*/ 39259 h 582798"/>
              <a:gd name="connsiteX83" fmla="*/ 60747 w 597521"/>
              <a:gd name="connsiteY83" fmla="*/ 37005 h 582798"/>
              <a:gd name="connsiteX84" fmla="*/ 65256 w 597521"/>
              <a:gd name="connsiteY84" fmla="*/ 25864 h 582798"/>
              <a:gd name="connsiteX85" fmla="*/ 60747 w 597521"/>
              <a:gd name="connsiteY85" fmla="*/ 16844 h 582798"/>
              <a:gd name="connsiteX86" fmla="*/ 63002 w 597521"/>
              <a:gd name="connsiteY86" fmla="*/ 12335 h 582798"/>
              <a:gd name="connsiteX87" fmla="*/ 55176 w 597521"/>
              <a:gd name="connsiteY87" fmla="*/ 5570 h 582798"/>
              <a:gd name="connsiteX88" fmla="*/ 56237 w 597521"/>
              <a:gd name="connsiteY88" fmla="*/ 3316 h 582798"/>
              <a:gd name="connsiteX89" fmla="*/ 65256 w 597521"/>
              <a:gd name="connsiteY89" fmla="*/ 10080 h 582798"/>
              <a:gd name="connsiteX90" fmla="*/ 66450 w 597521"/>
              <a:gd name="connsiteY90" fmla="*/ 6765 h 582798"/>
              <a:gd name="connsiteX91" fmla="*/ 65256 w 597521"/>
              <a:gd name="connsiteY91" fmla="*/ 3316 h 582798"/>
              <a:gd name="connsiteX92" fmla="*/ 69766 w 597521"/>
              <a:gd name="connsiteY92" fmla="*/ 0 h 582798"/>
              <a:gd name="connsiteX93" fmla="*/ 76530 w 597521"/>
              <a:gd name="connsiteY93" fmla="*/ 2255 h 582798"/>
              <a:gd name="connsiteX94" fmla="*/ 83295 w 597521"/>
              <a:gd name="connsiteY94" fmla="*/ 6765 h 582798"/>
              <a:gd name="connsiteX95" fmla="*/ 84489 w 597521"/>
              <a:gd name="connsiteY95" fmla="*/ 8886 h 582798"/>
              <a:gd name="connsiteX96" fmla="*/ 87804 w 597521"/>
              <a:gd name="connsiteY96" fmla="*/ 10080 h 582798"/>
              <a:gd name="connsiteX97" fmla="*/ 101333 w 597521"/>
              <a:gd name="connsiteY97" fmla="*/ 13396 h 582798"/>
              <a:gd name="connsiteX98" fmla="*/ 104649 w 597521"/>
              <a:gd name="connsiteY98" fmla="*/ 19099 h 582798"/>
              <a:gd name="connsiteX99" fmla="*/ 106904 w 597521"/>
              <a:gd name="connsiteY99" fmla="*/ 21354 h 582798"/>
              <a:gd name="connsiteX100" fmla="*/ 109158 w 597521"/>
              <a:gd name="connsiteY100" fmla="*/ 25864 h 582798"/>
              <a:gd name="connsiteX101" fmla="*/ 120433 w 597521"/>
              <a:gd name="connsiteY101" fmla="*/ 15651 h 582798"/>
              <a:gd name="connsiteX102" fmla="*/ 115923 w 597521"/>
              <a:gd name="connsiteY102" fmla="*/ 12335 h 582798"/>
              <a:gd name="connsiteX103" fmla="*/ 117117 w 597521"/>
              <a:gd name="connsiteY103" fmla="*/ 11141 h 582798"/>
              <a:gd name="connsiteX104" fmla="*/ 121626 w 597521"/>
              <a:gd name="connsiteY104" fmla="*/ 14590 h 582798"/>
              <a:gd name="connsiteX105" fmla="*/ 124942 w 597521"/>
              <a:gd name="connsiteY105" fmla="*/ 12335 h 582798"/>
              <a:gd name="connsiteX106" fmla="*/ 127197 w 597521"/>
              <a:gd name="connsiteY106" fmla="*/ 13396 h 582798"/>
              <a:gd name="connsiteX107" fmla="*/ 135022 w 597521"/>
              <a:gd name="connsiteY107" fmla="*/ 17905 h 582798"/>
              <a:gd name="connsiteX108" fmla="*/ 136216 w 597521"/>
              <a:gd name="connsiteY108" fmla="*/ 19099 h 582798"/>
              <a:gd name="connsiteX109" fmla="*/ 140726 w 597521"/>
              <a:gd name="connsiteY109" fmla="*/ 19099 h 582798"/>
              <a:gd name="connsiteX110" fmla="*/ 142981 w 597521"/>
              <a:gd name="connsiteY110" fmla="*/ 16844 h 582798"/>
              <a:gd name="connsiteX111" fmla="*/ 146297 w 597521"/>
              <a:gd name="connsiteY111" fmla="*/ 19099 h 582798"/>
              <a:gd name="connsiteX112" fmla="*/ 156377 w 597521"/>
              <a:gd name="connsiteY112" fmla="*/ 12335 h 582798"/>
              <a:gd name="connsiteX113" fmla="*/ 157571 w 597521"/>
              <a:gd name="connsiteY113" fmla="*/ 8886 h 582798"/>
              <a:gd name="connsiteX114" fmla="*/ 160886 w 597521"/>
              <a:gd name="connsiteY114" fmla="*/ 5570 h 582798"/>
              <a:gd name="connsiteX115" fmla="*/ 164335 w 597521"/>
              <a:gd name="connsiteY115" fmla="*/ 7825 h 582798"/>
              <a:gd name="connsiteX116" fmla="*/ 168844 w 597521"/>
              <a:gd name="connsiteY116" fmla="*/ 14590 h 582798"/>
              <a:gd name="connsiteX117" fmla="*/ 172160 w 597521"/>
              <a:gd name="connsiteY117" fmla="*/ 15651 h 582798"/>
              <a:gd name="connsiteX118" fmla="*/ 172160 w 597521"/>
              <a:gd name="connsiteY118" fmla="*/ 17905 h 582798"/>
              <a:gd name="connsiteX119" fmla="*/ 173354 w 597521"/>
              <a:gd name="connsiteY119" fmla="*/ 20160 h 582798"/>
              <a:gd name="connsiteX120" fmla="*/ 175609 w 597521"/>
              <a:gd name="connsiteY120" fmla="*/ 21354 h 582798"/>
              <a:gd name="connsiteX121" fmla="*/ 175609 w 597521"/>
              <a:gd name="connsiteY121" fmla="*/ 23609 h 582798"/>
              <a:gd name="connsiteX122" fmla="*/ 191392 w 597521"/>
              <a:gd name="connsiteY122" fmla="*/ 38199 h 582798"/>
              <a:gd name="connsiteX123" fmla="*/ 195902 w 597521"/>
              <a:gd name="connsiteY123" fmla="*/ 32628 h 582798"/>
              <a:gd name="connsiteX124" fmla="*/ 204789 w 597521"/>
              <a:gd name="connsiteY124" fmla="*/ 39259 h 582798"/>
              <a:gd name="connsiteX125" fmla="*/ 204789 w 597521"/>
              <a:gd name="connsiteY125" fmla="*/ 40454 h 582798"/>
              <a:gd name="connsiteX126" fmla="*/ 203727 w 597521"/>
              <a:gd name="connsiteY126" fmla="*/ 42708 h 582798"/>
              <a:gd name="connsiteX127" fmla="*/ 207043 w 597521"/>
              <a:gd name="connsiteY127" fmla="*/ 49473 h 582798"/>
              <a:gd name="connsiteX128" fmla="*/ 207043 w 597521"/>
              <a:gd name="connsiteY128" fmla="*/ 51727 h 582798"/>
              <a:gd name="connsiteX129" fmla="*/ 211553 w 597521"/>
              <a:gd name="connsiteY129" fmla="*/ 53983 h 582798"/>
              <a:gd name="connsiteX130" fmla="*/ 218317 w 597521"/>
              <a:gd name="connsiteY130" fmla="*/ 58492 h 582798"/>
              <a:gd name="connsiteX131" fmla="*/ 220572 w 597521"/>
              <a:gd name="connsiteY131" fmla="*/ 58492 h 582798"/>
              <a:gd name="connsiteX132" fmla="*/ 220572 w 597521"/>
              <a:gd name="connsiteY132" fmla="*/ 59553 h 582798"/>
              <a:gd name="connsiteX133" fmla="*/ 221766 w 597521"/>
              <a:gd name="connsiteY133" fmla="*/ 59553 h 582798"/>
              <a:gd name="connsiteX134" fmla="*/ 221766 w 597521"/>
              <a:gd name="connsiteY134" fmla="*/ 60746 h 582798"/>
              <a:gd name="connsiteX135" fmla="*/ 222827 w 597521"/>
              <a:gd name="connsiteY135" fmla="*/ 60746 h 582798"/>
              <a:gd name="connsiteX136" fmla="*/ 222827 w 597521"/>
              <a:gd name="connsiteY136" fmla="*/ 63002 h 582798"/>
              <a:gd name="connsiteX137" fmla="*/ 225082 w 597521"/>
              <a:gd name="connsiteY137" fmla="*/ 64062 h 582798"/>
              <a:gd name="connsiteX138" fmla="*/ 218317 w 597521"/>
              <a:gd name="connsiteY138" fmla="*/ 77591 h 582798"/>
              <a:gd name="connsiteX139" fmla="*/ 221766 w 597521"/>
              <a:gd name="connsiteY139" fmla="*/ 80907 h 582798"/>
              <a:gd name="connsiteX140" fmla="*/ 221766 w 597521"/>
              <a:gd name="connsiteY140" fmla="*/ 84356 h 582798"/>
              <a:gd name="connsiteX141" fmla="*/ 220572 w 597521"/>
              <a:gd name="connsiteY141" fmla="*/ 85417 h 582798"/>
              <a:gd name="connsiteX142" fmla="*/ 218317 w 597521"/>
              <a:gd name="connsiteY142" fmla="*/ 92182 h 582798"/>
              <a:gd name="connsiteX143" fmla="*/ 224021 w 597521"/>
              <a:gd name="connsiteY143" fmla="*/ 97885 h 582798"/>
              <a:gd name="connsiteX144" fmla="*/ 247630 w 597521"/>
              <a:gd name="connsiteY144" fmla="*/ 105710 h 582798"/>
              <a:gd name="connsiteX145" fmla="*/ 253200 w 597521"/>
              <a:gd name="connsiteY145" fmla="*/ 107964 h 582798"/>
              <a:gd name="connsiteX146" fmla="*/ 256649 w 597521"/>
              <a:gd name="connsiteY146" fmla="*/ 109158 h 582798"/>
              <a:gd name="connsiteX147" fmla="*/ 246436 w 597521"/>
              <a:gd name="connsiteY147" fmla="*/ 115790 h 582798"/>
              <a:gd name="connsiteX148" fmla="*/ 248691 w 597521"/>
              <a:gd name="connsiteY148" fmla="*/ 118045 h 582798"/>
              <a:gd name="connsiteX149" fmla="*/ 261159 w 597521"/>
              <a:gd name="connsiteY149" fmla="*/ 122555 h 582798"/>
              <a:gd name="connsiteX150" fmla="*/ 257710 w 597521"/>
              <a:gd name="connsiteY150" fmla="*/ 123748 h 582798"/>
              <a:gd name="connsiteX151" fmla="*/ 255455 w 597521"/>
              <a:gd name="connsiteY151" fmla="*/ 124809 h 582798"/>
              <a:gd name="connsiteX152" fmla="*/ 254394 w 597521"/>
              <a:gd name="connsiteY152" fmla="*/ 124809 h 582798"/>
              <a:gd name="connsiteX153" fmla="*/ 253200 w 597521"/>
              <a:gd name="connsiteY153" fmla="*/ 126003 h 582798"/>
              <a:gd name="connsiteX154" fmla="*/ 254394 w 597521"/>
              <a:gd name="connsiteY154" fmla="*/ 128258 h 582798"/>
              <a:gd name="connsiteX155" fmla="*/ 257710 w 597521"/>
              <a:gd name="connsiteY155" fmla="*/ 131574 h 582798"/>
              <a:gd name="connsiteX156" fmla="*/ 257710 w 597521"/>
              <a:gd name="connsiteY156" fmla="*/ 130513 h 582798"/>
              <a:gd name="connsiteX157" fmla="*/ 258904 w 597521"/>
              <a:gd name="connsiteY157" fmla="*/ 131574 h 582798"/>
              <a:gd name="connsiteX158" fmla="*/ 265668 w 597521"/>
              <a:gd name="connsiteY158" fmla="*/ 127064 h 582798"/>
              <a:gd name="connsiteX159" fmla="*/ 266729 w 597521"/>
              <a:gd name="connsiteY159" fmla="*/ 129319 h 582798"/>
              <a:gd name="connsiteX160" fmla="*/ 267923 w 597521"/>
              <a:gd name="connsiteY160" fmla="*/ 136084 h 582798"/>
              <a:gd name="connsiteX161" fmla="*/ 272300 w 597521"/>
              <a:gd name="connsiteY161" fmla="*/ 138338 h 582798"/>
              <a:gd name="connsiteX162" fmla="*/ 271239 w 597521"/>
              <a:gd name="connsiteY162" fmla="*/ 143909 h 582798"/>
              <a:gd name="connsiteX163" fmla="*/ 273494 w 597521"/>
              <a:gd name="connsiteY163" fmla="*/ 147357 h 582798"/>
              <a:gd name="connsiteX164" fmla="*/ 278003 w 597521"/>
              <a:gd name="connsiteY164" fmla="*/ 148419 h 582798"/>
              <a:gd name="connsiteX165" fmla="*/ 282513 w 597521"/>
              <a:gd name="connsiteY165" fmla="*/ 158631 h 582798"/>
              <a:gd name="connsiteX166" fmla="*/ 294848 w 597521"/>
              <a:gd name="connsiteY166" fmla="*/ 165396 h 582798"/>
              <a:gd name="connsiteX167" fmla="*/ 296042 w 597521"/>
              <a:gd name="connsiteY167" fmla="*/ 168712 h 582798"/>
              <a:gd name="connsiteX168" fmla="*/ 300551 w 597521"/>
              <a:gd name="connsiteY168" fmla="*/ 167650 h 582798"/>
              <a:gd name="connsiteX169" fmla="*/ 302806 w 597521"/>
              <a:gd name="connsiteY169" fmla="*/ 170966 h 582798"/>
              <a:gd name="connsiteX170" fmla="*/ 309438 w 597521"/>
              <a:gd name="connsiteY170" fmla="*/ 172160 h 582798"/>
              <a:gd name="connsiteX171" fmla="*/ 310631 w 597521"/>
              <a:gd name="connsiteY171" fmla="*/ 168712 h 582798"/>
              <a:gd name="connsiteX172" fmla="*/ 315141 w 597521"/>
              <a:gd name="connsiteY172" fmla="*/ 167650 h 582798"/>
              <a:gd name="connsiteX173" fmla="*/ 316202 w 597521"/>
              <a:gd name="connsiteY173" fmla="*/ 173221 h 582798"/>
              <a:gd name="connsiteX174" fmla="*/ 315141 w 597521"/>
              <a:gd name="connsiteY174" fmla="*/ 174415 h 582798"/>
              <a:gd name="connsiteX175" fmla="*/ 320712 w 597521"/>
              <a:gd name="connsiteY175" fmla="*/ 176537 h 582798"/>
              <a:gd name="connsiteX176" fmla="*/ 320712 w 597521"/>
              <a:gd name="connsiteY176" fmla="*/ 177731 h 582798"/>
              <a:gd name="connsiteX177" fmla="*/ 322967 w 597521"/>
              <a:gd name="connsiteY177" fmla="*/ 178792 h 582798"/>
              <a:gd name="connsiteX178" fmla="*/ 325221 w 597521"/>
              <a:gd name="connsiteY178" fmla="*/ 185556 h 582798"/>
              <a:gd name="connsiteX179" fmla="*/ 329731 w 597521"/>
              <a:gd name="connsiteY179" fmla="*/ 186750 h 582798"/>
              <a:gd name="connsiteX180" fmla="*/ 333179 w 597521"/>
              <a:gd name="connsiteY180" fmla="*/ 189005 h 582798"/>
              <a:gd name="connsiteX181" fmla="*/ 335302 w 597521"/>
              <a:gd name="connsiteY181" fmla="*/ 190066 h 582798"/>
              <a:gd name="connsiteX182" fmla="*/ 336495 w 597521"/>
              <a:gd name="connsiteY182" fmla="*/ 192321 h 582798"/>
              <a:gd name="connsiteX183" fmla="*/ 338750 w 597521"/>
              <a:gd name="connsiteY183" fmla="*/ 192321 h 582798"/>
              <a:gd name="connsiteX184" fmla="*/ 341005 w 597521"/>
              <a:gd name="connsiteY184" fmla="*/ 194576 h 582798"/>
              <a:gd name="connsiteX185" fmla="*/ 338750 w 597521"/>
              <a:gd name="connsiteY185" fmla="*/ 200146 h 582798"/>
              <a:gd name="connsiteX186" fmla="*/ 338750 w 597521"/>
              <a:gd name="connsiteY186" fmla="*/ 205849 h 582798"/>
              <a:gd name="connsiteX187" fmla="*/ 336495 w 597521"/>
              <a:gd name="connsiteY187" fmla="*/ 210359 h 582798"/>
              <a:gd name="connsiteX188" fmla="*/ 345514 w 597521"/>
              <a:gd name="connsiteY188" fmla="*/ 236223 h 582798"/>
              <a:gd name="connsiteX189" fmla="*/ 344321 w 597521"/>
              <a:gd name="connsiteY189" fmla="*/ 248558 h 582798"/>
              <a:gd name="connsiteX190" fmla="*/ 350024 w 597521"/>
              <a:gd name="connsiteY190" fmla="*/ 268851 h 582798"/>
              <a:gd name="connsiteX191" fmla="*/ 336495 w 597521"/>
              <a:gd name="connsiteY191" fmla="*/ 272167 h 582798"/>
              <a:gd name="connsiteX192" fmla="*/ 317396 w 597521"/>
              <a:gd name="connsiteY192" fmla="*/ 287950 h 582798"/>
              <a:gd name="connsiteX193" fmla="*/ 318457 w 597521"/>
              <a:gd name="connsiteY193" fmla="*/ 293654 h 582798"/>
              <a:gd name="connsiteX194" fmla="*/ 320712 w 597521"/>
              <a:gd name="connsiteY194" fmla="*/ 294715 h 582798"/>
              <a:gd name="connsiteX195" fmla="*/ 319651 w 597521"/>
              <a:gd name="connsiteY195" fmla="*/ 298164 h 582798"/>
              <a:gd name="connsiteX196" fmla="*/ 320712 w 597521"/>
              <a:gd name="connsiteY196" fmla="*/ 300418 h 582798"/>
              <a:gd name="connsiteX197" fmla="*/ 325221 w 597521"/>
              <a:gd name="connsiteY197" fmla="*/ 303734 h 582798"/>
              <a:gd name="connsiteX198" fmla="*/ 327476 w 597521"/>
              <a:gd name="connsiteY198" fmla="*/ 308244 h 582798"/>
              <a:gd name="connsiteX199" fmla="*/ 336495 w 597521"/>
              <a:gd name="connsiteY199" fmla="*/ 313947 h 582798"/>
              <a:gd name="connsiteX200" fmla="*/ 343260 w 597521"/>
              <a:gd name="connsiteY200" fmla="*/ 320579 h 582798"/>
              <a:gd name="connsiteX201" fmla="*/ 345514 w 597521"/>
              <a:gd name="connsiteY201" fmla="*/ 324028 h 582798"/>
              <a:gd name="connsiteX202" fmla="*/ 347769 w 597521"/>
              <a:gd name="connsiteY202" fmla="*/ 328537 h 582798"/>
              <a:gd name="connsiteX203" fmla="*/ 344321 w 597521"/>
              <a:gd name="connsiteY203" fmla="*/ 337557 h 582798"/>
              <a:gd name="connsiteX204" fmla="*/ 344321 w 597521"/>
              <a:gd name="connsiteY204" fmla="*/ 340873 h 582798"/>
              <a:gd name="connsiteX205" fmla="*/ 350024 w 597521"/>
              <a:gd name="connsiteY205" fmla="*/ 349892 h 582798"/>
              <a:gd name="connsiteX206" fmla="*/ 353340 w 597521"/>
              <a:gd name="connsiteY206" fmla="*/ 348698 h 582798"/>
              <a:gd name="connsiteX207" fmla="*/ 354533 w 597521"/>
              <a:gd name="connsiteY207" fmla="*/ 346443 h 582798"/>
              <a:gd name="connsiteX208" fmla="*/ 362359 w 597521"/>
              <a:gd name="connsiteY208" fmla="*/ 340873 h 582798"/>
              <a:gd name="connsiteX209" fmla="*/ 378143 w 597521"/>
              <a:gd name="connsiteY209" fmla="*/ 347636 h 582798"/>
              <a:gd name="connsiteX210" fmla="*/ 374694 w 597521"/>
              <a:gd name="connsiteY210" fmla="*/ 356655 h 582798"/>
              <a:gd name="connsiteX211" fmla="*/ 366869 w 597521"/>
              <a:gd name="connsiteY211" fmla="*/ 363420 h 582798"/>
              <a:gd name="connsiteX212" fmla="*/ 362359 w 597521"/>
              <a:gd name="connsiteY212" fmla="*/ 364481 h 582798"/>
              <a:gd name="connsiteX213" fmla="*/ 363553 w 597521"/>
              <a:gd name="connsiteY213" fmla="*/ 372439 h 582798"/>
              <a:gd name="connsiteX214" fmla="*/ 362359 w 597521"/>
              <a:gd name="connsiteY214" fmla="*/ 379203 h 582798"/>
              <a:gd name="connsiteX215" fmla="*/ 364614 w 597521"/>
              <a:gd name="connsiteY215" fmla="*/ 384775 h 582798"/>
              <a:gd name="connsiteX216" fmla="*/ 356788 w 597521"/>
              <a:gd name="connsiteY216" fmla="*/ 396048 h 582798"/>
              <a:gd name="connsiteX217" fmla="*/ 360104 w 597521"/>
              <a:gd name="connsiteY217" fmla="*/ 401619 h 582798"/>
              <a:gd name="connsiteX218" fmla="*/ 370185 w 597521"/>
              <a:gd name="connsiteY218" fmla="*/ 409577 h 582798"/>
              <a:gd name="connsiteX219" fmla="*/ 364614 w 597521"/>
              <a:gd name="connsiteY219" fmla="*/ 422973 h 582798"/>
              <a:gd name="connsiteX220" fmla="*/ 391672 w 597521"/>
              <a:gd name="connsiteY220" fmla="*/ 426422 h 582798"/>
              <a:gd name="connsiteX221" fmla="*/ 397242 w 597521"/>
              <a:gd name="connsiteY221" fmla="*/ 430931 h 582798"/>
              <a:gd name="connsiteX222" fmla="*/ 426555 w 597521"/>
              <a:gd name="connsiteY222" fmla="*/ 429737 h 582798"/>
              <a:gd name="connsiteX223" fmla="*/ 427616 w 597521"/>
              <a:gd name="connsiteY223" fmla="*/ 427483 h 582798"/>
              <a:gd name="connsiteX224" fmla="*/ 429871 w 597521"/>
              <a:gd name="connsiteY224" fmla="*/ 427483 h 582798"/>
              <a:gd name="connsiteX225" fmla="*/ 434380 w 597521"/>
              <a:gd name="connsiteY225" fmla="*/ 436502 h 582798"/>
              <a:gd name="connsiteX226" fmla="*/ 442206 w 597521"/>
              <a:gd name="connsiteY226" fmla="*/ 443266 h 582798"/>
              <a:gd name="connsiteX227" fmla="*/ 446715 w 597521"/>
              <a:gd name="connsiteY227" fmla="*/ 451092 h 582798"/>
              <a:gd name="connsiteX228" fmla="*/ 450164 w 597521"/>
              <a:gd name="connsiteY228" fmla="*/ 450031 h 582798"/>
              <a:gd name="connsiteX229" fmla="*/ 451225 w 597521"/>
              <a:gd name="connsiteY229" fmla="*/ 448837 h 582798"/>
              <a:gd name="connsiteX230" fmla="*/ 451225 w 597521"/>
              <a:gd name="connsiteY230" fmla="*/ 447776 h 582798"/>
              <a:gd name="connsiteX231" fmla="*/ 459183 w 597521"/>
              <a:gd name="connsiteY231" fmla="*/ 439951 h 582798"/>
              <a:gd name="connsiteX232" fmla="*/ 468202 w 597521"/>
              <a:gd name="connsiteY232" fmla="*/ 442205 h 582798"/>
              <a:gd name="connsiteX233" fmla="*/ 468202 w 597521"/>
              <a:gd name="connsiteY233" fmla="*/ 441012 h 582798"/>
              <a:gd name="connsiteX234" fmla="*/ 471518 w 597521"/>
              <a:gd name="connsiteY234" fmla="*/ 438757 h 582798"/>
              <a:gd name="connsiteX235" fmla="*/ 473773 w 597521"/>
              <a:gd name="connsiteY235" fmla="*/ 441012 h 582798"/>
              <a:gd name="connsiteX236" fmla="*/ 474834 w 597521"/>
              <a:gd name="connsiteY236" fmla="*/ 445521 h 582798"/>
              <a:gd name="connsiteX237" fmla="*/ 477089 w 597521"/>
              <a:gd name="connsiteY237" fmla="*/ 446715 h 582798"/>
              <a:gd name="connsiteX238" fmla="*/ 478282 w 597521"/>
              <a:gd name="connsiteY238" fmla="*/ 445521 h 582798"/>
              <a:gd name="connsiteX239" fmla="*/ 482792 w 597521"/>
              <a:gd name="connsiteY239" fmla="*/ 447776 h 582798"/>
              <a:gd name="connsiteX240" fmla="*/ 483853 w 597521"/>
              <a:gd name="connsiteY240" fmla="*/ 450031 h 582798"/>
              <a:gd name="connsiteX241" fmla="*/ 487301 w 597521"/>
              <a:gd name="connsiteY241" fmla="*/ 455601 h 582798"/>
              <a:gd name="connsiteX242" fmla="*/ 491811 w 597521"/>
              <a:gd name="connsiteY242" fmla="*/ 465815 h 582798"/>
              <a:gd name="connsiteX243" fmla="*/ 489556 w 597521"/>
              <a:gd name="connsiteY243" fmla="*/ 469130 h 582798"/>
              <a:gd name="connsiteX244" fmla="*/ 506401 w 597521"/>
              <a:gd name="connsiteY244" fmla="*/ 473640 h 582798"/>
              <a:gd name="connsiteX245" fmla="*/ 513165 w 597521"/>
              <a:gd name="connsiteY245" fmla="*/ 473640 h 582798"/>
              <a:gd name="connsiteX246" fmla="*/ 527755 w 597521"/>
              <a:gd name="connsiteY246" fmla="*/ 472579 h 582798"/>
              <a:gd name="connsiteX247" fmla="*/ 531204 w 597521"/>
              <a:gd name="connsiteY247" fmla="*/ 474834 h 582798"/>
              <a:gd name="connsiteX248" fmla="*/ 531204 w 597521"/>
              <a:gd name="connsiteY248" fmla="*/ 475895 h 582798"/>
              <a:gd name="connsiteX249" fmla="*/ 535713 w 597521"/>
              <a:gd name="connsiteY249" fmla="*/ 478150 h 582798"/>
              <a:gd name="connsiteX250" fmla="*/ 533459 w 597521"/>
              <a:gd name="connsiteY250" fmla="*/ 480404 h 582798"/>
              <a:gd name="connsiteX251" fmla="*/ 530010 w 597521"/>
              <a:gd name="connsiteY251" fmla="*/ 481598 h 582798"/>
              <a:gd name="connsiteX252" fmla="*/ 528949 w 597521"/>
              <a:gd name="connsiteY252" fmla="*/ 483853 h 582798"/>
              <a:gd name="connsiteX253" fmla="*/ 535713 w 597521"/>
              <a:gd name="connsiteY253" fmla="*/ 490617 h 582798"/>
              <a:gd name="connsiteX254" fmla="*/ 536774 w 597521"/>
              <a:gd name="connsiteY254" fmla="*/ 493933 h 582798"/>
              <a:gd name="connsiteX255" fmla="*/ 537968 w 597521"/>
              <a:gd name="connsiteY255" fmla="*/ 498442 h 582798"/>
              <a:gd name="connsiteX256" fmla="*/ 534519 w 597521"/>
              <a:gd name="connsiteY256" fmla="*/ 500698 h 582798"/>
              <a:gd name="connsiteX257" fmla="*/ 532265 w 597521"/>
              <a:gd name="connsiteY257" fmla="*/ 501758 h 582798"/>
              <a:gd name="connsiteX258" fmla="*/ 528949 w 597521"/>
              <a:gd name="connsiteY258" fmla="*/ 501758 h 582798"/>
              <a:gd name="connsiteX259" fmla="*/ 526694 w 597521"/>
              <a:gd name="connsiteY259" fmla="*/ 502952 h 582798"/>
              <a:gd name="connsiteX260" fmla="*/ 525500 w 597521"/>
              <a:gd name="connsiteY260" fmla="*/ 501758 h 582798"/>
              <a:gd name="connsiteX261" fmla="*/ 523245 w 597521"/>
              <a:gd name="connsiteY261" fmla="*/ 501758 h 582798"/>
              <a:gd name="connsiteX262" fmla="*/ 523245 w 597521"/>
              <a:gd name="connsiteY262" fmla="*/ 502952 h 582798"/>
              <a:gd name="connsiteX263" fmla="*/ 518736 w 597521"/>
              <a:gd name="connsiteY263" fmla="*/ 502952 h 582798"/>
              <a:gd name="connsiteX264" fmla="*/ 517675 w 597521"/>
              <a:gd name="connsiteY264" fmla="*/ 506268 h 582798"/>
              <a:gd name="connsiteX265" fmla="*/ 515420 w 597521"/>
              <a:gd name="connsiteY265" fmla="*/ 506268 h 582798"/>
              <a:gd name="connsiteX266" fmla="*/ 515420 w 597521"/>
              <a:gd name="connsiteY266" fmla="*/ 509717 h 582798"/>
              <a:gd name="connsiteX267" fmla="*/ 513165 w 597521"/>
              <a:gd name="connsiteY267" fmla="*/ 510778 h 582798"/>
              <a:gd name="connsiteX268" fmla="*/ 509850 w 597521"/>
              <a:gd name="connsiteY268" fmla="*/ 511971 h 582798"/>
              <a:gd name="connsiteX269" fmla="*/ 510910 w 597521"/>
              <a:gd name="connsiteY269" fmla="*/ 514226 h 582798"/>
              <a:gd name="connsiteX270" fmla="*/ 509850 w 597521"/>
              <a:gd name="connsiteY270" fmla="*/ 516349 h 582798"/>
              <a:gd name="connsiteX271" fmla="*/ 513165 w 597521"/>
              <a:gd name="connsiteY271" fmla="*/ 523113 h 582798"/>
              <a:gd name="connsiteX272" fmla="*/ 515420 w 597521"/>
              <a:gd name="connsiteY272" fmla="*/ 525368 h 582798"/>
              <a:gd name="connsiteX273" fmla="*/ 520991 w 597521"/>
              <a:gd name="connsiteY273" fmla="*/ 526562 h 582798"/>
              <a:gd name="connsiteX274" fmla="*/ 520991 w 597521"/>
              <a:gd name="connsiteY274" fmla="*/ 527622 h 582798"/>
              <a:gd name="connsiteX275" fmla="*/ 523245 w 597521"/>
              <a:gd name="connsiteY275" fmla="*/ 527622 h 582798"/>
              <a:gd name="connsiteX276" fmla="*/ 525500 w 597521"/>
              <a:gd name="connsiteY276" fmla="*/ 528816 h 582798"/>
              <a:gd name="connsiteX277" fmla="*/ 530010 w 597521"/>
              <a:gd name="connsiteY277" fmla="*/ 527622 h 582798"/>
              <a:gd name="connsiteX278" fmla="*/ 549109 w 597521"/>
              <a:gd name="connsiteY278" fmla="*/ 542345 h 582798"/>
              <a:gd name="connsiteX279" fmla="*/ 554813 w 597521"/>
              <a:gd name="connsiteY279" fmla="*/ 544600 h 582798"/>
              <a:gd name="connsiteX280" fmla="*/ 554813 w 597521"/>
              <a:gd name="connsiteY280" fmla="*/ 546854 h 582798"/>
              <a:gd name="connsiteX281" fmla="*/ 558129 w 597521"/>
              <a:gd name="connsiteY281" fmla="*/ 547916 h 582798"/>
              <a:gd name="connsiteX282" fmla="*/ 560384 w 597521"/>
              <a:gd name="connsiteY282" fmla="*/ 549109 h 582798"/>
              <a:gd name="connsiteX283" fmla="*/ 563832 w 597521"/>
              <a:gd name="connsiteY283" fmla="*/ 549109 h 582798"/>
              <a:gd name="connsiteX284" fmla="*/ 579615 w 597521"/>
              <a:gd name="connsiteY284" fmla="*/ 556935 h 582798"/>
              <a:gd name="connsiteX285" fmla="*/ 581870 w 597521"/>
              <a:gd name="connsiteY285" fmla="*/ 555741 h 582798"/>
              <a:gd name="connsiteX286" fmla="*/ 590757 w 597521"/>
              <a:gd name="connsiteY286" fmla="*/ 560251 h 582798"/>
              <a:gd name="connsiteX287" fmla="*/ 594205 w 597521"/>
              <a:gd name="connsiteY287" fmla="*/ 560251 h 582798"/>
              <a:gd name="connsiteX288" fmla="*/ 597521 w 597521"/>
              <a:gd name="connsiteY288" fmla="*/ 562505 h 582798"/>
              <a:gd name="connsiteX289" fmla="*/ 550303 w 597521"/>
              <a:gd name="connsiteY289" fmla="*/ 582799 h 582798"/>
              <a:gd name="connsiteX290" fmla="*/ 544600 w 597521"/>
              <a:gd name="connsiteY290" fmla="*/ 579483 h 582798"/>
              <a:gd name="connsiteX291" fmla="*/ 542345 w 597521"/>
              <a:gd name="connsiteY291" fmla="*/ 580544 h 582798"/>
              <a:gd name="connsiteX292" fmla="*/ 535713 w 597521"/>
              <a:gd name="connsiteY292" fmla="*/ 579483 h 582798"/>
              <a:gd name="connsiteX293" fmla="*/ 520991 w 597521"/>
              <a:gd name="connsiteY293" fmla="*/ 573780 h 582798"/>
              <a:gd name="connsiteX294" fmla="*/ 516481 w 597521"/>
              <a:gd name="connsiteY294" fmla="*/ 573780 h 582798"/>
              <a:gd name="connsiteX295" fmla="*/ 510910 w 597521"/>
              <a:gd name="connsiteY295" fmla="*/ 572719 h 582798"/>
              <a:gd name="connsiteX296" fmla="*/ 509850 w 597521"/>
              <a:gd name="connsiteY296" fmla="*/ 572719 h 582798"/>
              <a:gd name="connsiteX297" fmla="*/ 506401 w 597521"/>
              <a:gd name="connsiteY297" fmla="*/ 569270 h 582798"/>
              <a:gd name="connsiteX298" fmla="*/ 501891 w 597521"/>
              <a:gd name="connsiteY298" fmla="*/ 570464 h 582798"/>
              <a:gd name="connsiteX299" fmla="*/ 499636 w 597521"/>
              <a:gd name="connsiteY299" fmla="*/ 572719 h 582798"/>
              <a:gd name="connsiteX300" fmla="*/ 497382 w 597521"/>
              <a:gd name="connsiteY300" fmla="*/ 571524 h 582798"/>
              <a:gd name="connsiteX301" fmla="*/ 495127 w 597521"/>
              <a:gd name="connsiteY301" fmla="*/ 569270 h 582798"/>
              <a:gd name="connsiteX302" fmla="*/ 492872 w 597521"/>
              <a:gd name="connsiteY302" fmla="*/ 568209 h 582798"/>
              <a:gd name="connsiteX303" fmla="*/ 491811 w 597521"/>
              <a:gd name="connsiteY303" fmla="*/ 568209 h 582798"/>
              <a:gd name="connsiteX304" fmla="*/ 487301 w 597521"/>
              <a:gd name="connsiteY304" fmla="*/ 567015 h 582798"/>
              <a:gd name="connsiteX305" fmla="*/ 486108 w 597521"/>
              <a:gd name="connsiteY305" fmla="*/ 565954 h 582798"/>
              <a:gd name="connsiteX306" fmla="*/ 482792 w 597521"/>
              <a:gd name="connsiteY306" fmla="*/ 565954 h 582798"/>
              <a:gd name="connsiteX307" fmla="*/ 481598 w 597521"/>
              <a:gd name="connsiteY307" fmla="*/ 567015 h 582798"/>
              <a:gd name="connsiteX308" fmla="*/ 473773 w 597521"/>
              <a:gd name="connsiteY308" fmla="*/ 560251 h 582798"/>
              <a:gd name="connsiteX309" fmla="*/ 461437 w 597521"/>
              <a:gd name="connsiteY309" fmla="*/ 552425 h 582798"/>
              <a:gd name="connsiteX310" fmla="*/ 445654 w 597521"/>
              <a:gd name="connsiteY310" fmla="*/ 544600 h 582798"/>
              <a:gd name="connsiteX311" fmla="*/ 442206 w 597521"/>
              <a:gd name="connsiteY311" fmla="*/ 538897 h 582798"/>
              <a:gd name="connsiteX312" fmla="*/ 426555 w 597521"/>
              <a:gd name="connsiteY312" fmla="*/ 534387 h 582798"/>
              <a:gd name="connsiteX313" fmla="*/ 390478 w 597521"/>
              <a:gd name="connsiteY313" fmla="*/ 534387 h 582798"/>
              <a:gd name="connsiteX314" fmla="*/ 390478 w 597521"/>
              <a:gd name="connsiteY314" fmla="*/ 532132 h 582798"/>
              <a:gd name="connsiteX315" fmla="*/ 381458 w 597521"/>
              <a:gd name="connsiteY315" fmla="*/ 529878 h 582798"/>
              <a:gd name="connsiteX316" fmla="*/ 374694 w 597521"/>
              <a:gd name="connsiteY316" fmla="*/ 531071 h 582798"/>
              <a:gd name="connsiteX317" fmla="*/ 370185 w 597521"/>
              <a:gd name="connsiteY317" fmla="*/ 529878 h 582798"/>
              <a:gd name="connsiteX318" fmla="*/ 371378 w 597521"/>
              <a:gd name="connsiteY318" fmla="*/ 517542 h 582798"/>
              <a:gd name="connsiteX319" fmla="*/ 367930 w 597521"/>
              <a:gd name="connsiteY319" fmla="*/ 510778 h 582798"/>
              <a:gd name="connsiteX320" fmla="*/ 363553 w 597521"/>
              <a:gd name="connsiteY320" fmla="*/ 507462 h 582798"/>
              <a:gd name="connsiteX321" fmla="*/ 363553 w 597521"/>
              <a:gd name="connsiteY321" fmla="*/ 504014 h 582798"/>
              <a:gd name="connsiteX322" fmla="*/ 361298 w 597521"/>
              <a:gd name="connsiteY322" fmla="*/ 505207 h 582798"/>
              <a:gd name="connsiteX323" fmla="*/ 357849 w 597521"/>
              <a:gd name="connsiteY323" fmla="*/ 506268 h 582798"/>
              <a:gd name="connsiteX324" fmla="*/ 354533 w 597521"/>
              <a:gd name="connsiteY324" fmla="*/ 504014 h 582798"/>
              <a:gd name="connsiteX325" fmla="*/ 348830 w 597521"/>
              <a:gd name="connsiteY325" fmla="*/ 496188 h 582798"/>
              <a:gd name="connsiteX326" fmla="*/ 343260 w 597521"/>
              <a:gd name="connsiteY326" fmla="*/ 494994 h 582798"/>
              <a:gd name="connsiteX327" fmla="*/ 343260 w 597521"/>
              <a:gd name="connsiteY327" fmla="*/ 505207 h 582798"/>
              <a:gd name="connsiteX328" fmla="*/ 342066 w 597521"/>
              <a:gd name="connsiteY328" fmla="*/ 510778 h 582798"/>
              <a:gd name="connsiteX329" fmla="*/ 345514 w 597521"/>
              <a:gd name="connsiteY329" fmla="*/ 513033 h 582798"/>
              <a:gd name="connsiteX330" fmla="*/ 347769 w 597521"/>
              <a:gd name="connsiteY330" fmla="*/ 518603 h 582798"/>
              <a:gd name="connsiteX331" fmla="*/ 347769 w 597521"/>
              <a:gd name="connsiteY331" fmla="*/ 525368 h 582798"/>
              <a:gd name="connsiteX332" fmla="*/ 352279 w 597521"/>
              <a:gd name="connsiteY332" fmla="*/ 533325 h 582798"/>
              <a:gd name="connsiteX333" fmla="*/ 352279 w 597521"/>
              <a:gd name="connsiteY333" fmla="*/ 536641 h 582798"/>
              <a:gd name="connsiteX334" fmla="*/ 350024 w 597521"/>
              <a:gd name="connsiteY334" fmla="*/ 537835 h 582798"/>
              <a:gd name="connsiteX335" fmla="*/ 344321 w 597521"/>
              <a:gd name="connsiteY335" fmla="*/ 540090 h 582798"/>
              <a:gd name="connsiteX336" fmla="*/ 342066 w 597521"/>
              <a:gd name="connsiteY336" fmla="*/ 528816 h 582798"/>
              <a:gd name="connsiteX337" fmla="*/ 343260 w 597521"/>
              <a:gd name="connsiteY337" fmla="*/ 524306 h 582798"/>
              <a:gd name="connsiteX338" fmla="*/ 337556 w 597521"/>
              <a:gd name="connsiteY338" fmla="*/ 515287 h 582798"/>
              <a:gd name="connsiteX339" fmla="*/ 335302 w 597521"/>
              <a:gd name="connsiteY339" fmla="*/ 506268 h 582798"/>
              <a:gd name="connsiteX340" fmla="*/ 335302 w 597521"/>
              <a:gd name="connsiteY340" fmla="*/ 499504 h 582798"/>
              <a:gd name="connsiteX341" fmla="*/ 338750 w 597521"/>
              <a:gd name="connsiteY341" fmla="*/ 491679 h 582798"/>
              <a:gd name="connsiteX342" fmla="*/ 334240 w 597521"/>
              <a:gd name="connsiteY342" fmla="*/ 484914 h 582798"/>
              <a:gd name="connsiteX343" fmla="*/ 324160 w 597521"/>
              <a:gd name="connsiteY343" fmla="*/ 480404 h 582798"/>
              <a:gd name="connsiteX344" fmla="*/ 317396 w 597521"/>
              <a:gd name="connsiteY344" fmla="*/ 479343 h 582798"/>
              <a:gd name="connsiteX345" fmla="*/ 311693 w 597521"/>
              <a:gd name="connsiteY345" fmla="*/ 472579 h 582798"/>
              <a:gd name="connsiteX346" fmla="*/ 309438 w 597521"/>
              <a:gd name="connsiteY346" fmla="*/ 472579 h 582798"/>
              <a:gd name="connsiteX347" fmla="*/ 304928 w 597521"/>
              <a:gd name="connsiteY347" fmla="*/ 465815 h 582798"/>
              <a:gd name="connsiteX348" fmla="*/ 285829 w 597521"/>
              <a:gd name="connsiteY348" fmla="*/ 468069 h 582798"/>
              <a:gd name="connsiteX349" fmla="*/ 280258 w 597521"/>
              <a:gd name="connsiteY349" fmla="*/ 472579 h 582798"/>
              <a:gd name="connsiteX350" fmla="*/ 270045 w 597521"/>
              <a:gd name="connsiteY350" fmla="*/ 471385 h 582798"/>
              <a:gd name="connsiteX351" fmla="*/ 267923 w 597521"/>
              <a:gd name="connsiteY351" fmla="*/ 468069 h 582798"/>
              <a:gd name="connsiteX352" fmla="*/ 264475 w 597521"/>
              <a:gd name="connsiteY352" fmla="*/ 470324 h 582798"/>
              <a:gd name="connsiteX353" fmla="*/ 261159 w 597521"/>
              <a:gd name="connsiteY353" fmla="*/ 469130 h 582798"/>
              <a:gd name="connsiteX354" fmla="*/ 257710 w 597521"/>
              <a:gd name="connsiteY354" fmla="*/ 472579 h 582798"/>
              <a:gd name="connsiteX355" fmla="*/ 256649 w 597521"/>
              <a:gd name="connsiteY355" fmla="*/ 471385 h 582798"/>
              <a:gd name="connsiteX356" fmla="*/ 253200 w 597521"/>
              <a:gd name="connsiteY356" fmla="*/ 453347 h 582798"/>
              <a:gd name="connsiteX357" fmla="*/ 253200 w 597521"/>
              <a:gd name="connsiteY357" fmla="*/ 439951 h 582798"/>
              <a:gd name="connsiteX358" fmla="*/ 250945 w 597521"/>
              <a:gd name="connsiteY358" fmla="*/ 436502 h 582798"/>
              <a:gd name="connsiteX359" fmla="*/ 249885 w 597521"/>
              <a:gd name="connsiteY359" fmla="*/ 426422 h 582798"/>
              <a:gd name="connsiteX360" fmla="*/ 234101 w 597521"/>
              <a:gd name="connsiteY360" fmla="*/ 424167 h 582798"/>
              <a:gd name="connsiteX361" fmla="*/ 230785 w 597521"/>
              <a:gd name="connsiteY361" fmla="*/ 424167 h 582798"/>
              <a:gd name="connsiteX362" fmla="*/ 226276 w 597521"/>
              <a:gd name="connsiteY362" fmla="*/ 417402 h 582798"/>
              <a:gd name="connsiteX363" fmla="*/ 221766 w 597521"/>
              <a:gd name="connsiteY363" fmla="*/ 416341 h 582798"/>
              <a:gd name="connsiteX364" fmla="*/ 219511 w 597521"/>
              <a:gd name="connsiteY364" fmla="*/ 412893 h 582798"/>
              <a:gd name="connsiteX365" fmla="*/ 220572 w 597521"/>
              <a:gd name="connsiteY365" fmla="*/ 409577 h 582798"/>
              <a:gd name="connsiteX366" fmla="*/ 217256 w 597521"/>
              <a:gd name="connsiteY366" fmla="*/ 406129 h 582798"/>
              <a:gd name="connsiteX367" fmla="*/ 219511 w 597521"/>
              <a:gd name="connsiteY367" fmla="*/ 399364 h 582798"/>
              <a:gd name="connsiteX368" fmla="*/ 216062 w 597521"/>
              <a:gd name="connsiteY368" fmla="*/ 394854 h 582798"/>
              <a:gd name="connsiteX369" fmla="*/ 213808 w 597521"/>
              <a:gd name="connsiteY369" fmla="*/ 394854 h 582798"/>
              <a:gd name="connsiteX370" fmla="*/ 210492 w 597521"/>
              <a:gd name="connsiteY370" fmla="*/ 390345 h 582798"/>
              <a:gd name="connsiteX371" fmla="*/ 205982 w 597521"/>
              <a:gd name="connsiteY371" fmla="*/ 388091 h 582798"/>
              <a:gd name="connsiteX372" fmla="*/ 200412 w 597521"/>
              <a:gd name="connsiteY372" fmla="*/ 389284 h 582798"/>
              <a:gd name="connsiteX373" fmla="*/ 194708 w 597521"/>
              <a:gd name="connsiteY373" fmla="*/ 383581 h 582798"/>
              <a:gd name="connsiteX374" fmla="*/ 189137 w 597521"/>
              <a:gd name="connsiteY374" fmla="*/ 384775 h 582798"/>
              <a:gd name="connsiteX375" fmla="*/ 185689 w 597521"/>
              <a:gd name="connsiteY375" fmla="*/ 383581 h 582798"/>
              <a:gd name="connsiteX376" fmla="*/ 180118 w 597521"/>
              <a:gd name="connsiteY376" fmla="*/ 388091 h 582798"/>
              <a:gd name="connsiteX377" fmla="*/ 174415 w 597521"/>
              <a:gd name="connsiteY377" fmla="*/ 384775 h 582798"/>
              <a:gd name="connsiteX378" fmla="*/ 167651 w 597521"/>
              <a:gd name="connsiteY378" fmla="*/ 391538 h 582798"/>
              <a:gd name="connsiteX379" fmla="*/ 164335 w 597521"/>
              <a:gd name="connsiteY379" fmla="*/ 389284 h 582798"/>
              <a:gd name="connsiteX380" fmla="*/ 152000 w 597521"/>
              <a:gd name="connsiteY380" fmla="*/ 391538 h 582798"/>
              <a:gd name="connsiteX381" fmla="*/ 146297 w 597521"/>
              <a:gd name="connsiteY381" fmla="*/ 393794 h 582798"/>
              <a:gd name="connsiteX382" fmla="*/ 128258 w 597521"/>
              <a:gd name="connsiteY382" fmla="*/ 388091 h 582798"/>
              <a:gd name="connsiteX383" fmla="*/ 127197 w 597521"/>
              <a:gd name="connsiteY383" fmla="*/ 381459 h 582798"/>
              <a:gd name="connsiteX384" fmla="*/ 123881 w 597521"/>
              <a:gd name="connsiteY384" fmla="*/ 381459 h 582798"/>
              <a:gd name="connsiteX385" fmla="*/ 124942 w 597521"/>
              <a:gd name="connsiteY385" fmla="*/ 375755 h 582798"/>
              <a:gd name="connsiteX386" fmla="*/ 121626 w 597521"/>
              <a:gd name="connsiteY386" fmla="*/ 365675 h 582798"/>
              <a:gd name="connsiteX387" fmla="*/ 119372 w 597521"/>
              <a:gd name="connsiteY387" fmla="*/ 365675 h 582798"/>
              <a:gd name="connsiteX388" fmla="*/ 114862 w 597521"/>
              <a:gd name="connsiteY388" fmla="*/ 363420 h 582798"/>
              <a:gd name="connsiteX389" fmla="*/ 114862 w 597521"/>
              <a:gd name="connsiteY389" fmla="*/ 358911 h 582798"/>
              <a:gd name="connsiteX390" fmla="*/ 97885 w 597521"/>
              <a:gd name="connsiteY390" fmla="*/ 374694 h 582798"/>
              <a:gd name="connsiteX391" fmla="*/ 94569 w 597521"/>
              <a:gd name="connsiteY391" fmla="*/ 375755 h 582798"/>
              <a:gd name="connsiteX392" fmla="*/ 92314 w 597521"/>
              <a:gd name="connsiteY392" fmla="*/ 374694 h 582798"/>
              <a:gd name="connsiteX393" fmla="*/ 86743 w 597521"/>
              <a:gd name="connsiteY393" fmla="*/ 374694 h 582798"/>
              <a:gd name="connsiteX394" fmla="*/ 84489 w 597521"/>
              <a:gd name="connsiteY394" fmla="*/ 371246 h 582798"/>
              <a:gd name="connsiteX395" fmla="*/ 85549 w 597521"/>
              <a:gd name="connsiteY395" fmla="*/ 363420 h 582798"/>
              <a:gd name="connsiteX396" fmla="*/ 84489 w 597521"/>
              <a:gd name="connsiteY396" fmla="*/ 356655 h 582798"/>
              <a:gd name="connsiteX397" fmla="*/ 75469 w 597521"/>
              <a:gd name="connsiteY397" fmla="*/ 335301 h 582798"/>
              <a:gd name="connsiteX398" fmla="*/ 73214 w 597521"/>
              <a:gd name="connsiteY398" fmla="*/ 333047 h 582798"/>
              <a:gd name="connsiteX399" fmla="*/ 73214 w 597521"/>
              <a:gd name="connsiteY399" fmla="*/ 331853 h 582798"/>
              <a:gd name="connsiteX400" fmla="*/ 63002 w 597521"/>
              <a:gd name="connsiteY400" fmla="*/ 324028 h 58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597521" h="582798">
                <a:moveTo>
                  <a:pt x="63002" y="324028"/>
                </a:moveTo>
                <a:lnTo>
                  <a:pt x="60747" y="318324"/>
                </a:lnTo>
                <a:lnTo>
                  <a:pt x="58492" y="317263"/>
                </a:lnTo>
                <a:lnTo>
                  <a:pt x="58492" y="313947"/>
                </a:lnTo>
                <a:lnTo>
                  <a:pt x="52921" y="315008"/>
                </a:lnTo>
                <a:lnTo>
                  <a:pt x="46157" y="315008"/>
                </a:lnTo>
                <a:lnTo>
                  <a:pt x="43902" y="318324"/>
                </a:lnTo>
                <a:lnTo>
                  <a:pt x="39393" y="317263"/>
                </a:lnTo>
                <a:lnTo>
                  <a:pt x="37138" y="315008"/>
                </a:lnTo>
                <a:lnTo>
                  <a:pt x="32628" y="311693"/>
                </a:lnTo>
                <a:lnTo>
                  <a:pt x="27057" y="313947"/>
                </a:lnTo>
                <a:lnTo>
                  <a:pt x="22548" y="309437"/>
                </a:lnTo>
                <a:lnTo>
                  <a:pt x="15784" y="294715"/>
                </a:lnTo>
                <a:lnTo>
                  <a:pt x="10213" y="285696"/>
                </a:lnTo>
                <a:lnTo>
                  <a:pt x="40586" y="272167"/>
                </a:lnTo>
                <a:lnTo>
                  <a:pt x="45096" y="278931"/>
                </a:lnTo>
                <a:lnTo>
                  <a:pt x="43902" y="281187"/>
                </a:lnTo>
                <a:lnTo>
                  <a:pt x="45096" y="284635"/>
                </a:lnTo>
                <a:lnTo>
                  <a:pt x="47351" y="285696"/>
                </a:lnTo>
                <a:lnTo>
                  <a:pt x="48412" y="286890"/>
                </a:lnTo>
                <a:lnTo>
                  <a:pt x="54115" y="289144"/>
                </a:lnTo>
                <a:lnTo>
                  <a:pt x="58492" y="293654"/>
                </a:lnTo>
                <a:lnTo>
                  <a:pt x="60747" y="293654"/>
                </a:lnTo>
                <a:lnTo>
                  <a:pt x="61940" y="291399"/>
                </a:lnTo>
                <a:lnTo>
                  <a:pt x="58492" y="287950"/>
                </a:lnTo>
                <a:lnTo>
                  <a:pt x="59686" y="272167"/>
                </a:lnTo>
                <a:lnTo>
                  <a:pt x="58492" y="270045"/>
                </a:lnTo>
                <a:lnTo>
                  <a:pt x="61940" y="271106"/>
                </a:lnTo>
                <a:lnTo>
                  <a:pt x="69766" y="258771"/>
                </a:lnTo>
                <a:lnTo>
                  <a:pt x="24803" y="201340"/>
                </a:lnTo>
                <a:lnTo>
                  <a:pt x="24803" y="199085"/>
                </a:lnTo>
                <a:lnTo>
                  <a:pt x="21487" y="196830"/>
                </a:lnTo>
                <a:lnTo>
                  <a:pt x="18038" y="196830"/>
                </a:lnTo>
                <a:lnTo>
                  <a:pt x="11274" y="195770"/>
                </a:lnTo>
                <a:lnTo>
                  <a:pt x="7958" y="190066"/>
                </a:lnTo>
                <a:lnTo>
                  <a:pt x="6764" y="186750"/>
                </a:lnTo>
                <a:lnTo>
                  <a:pt x="9019" y="185556"/>
                </a:lnTo>
                <a:lnTo>
                  <a:pt x="10213" y="163141"/>
                </a:lnTo>
                <a:lnTo>
                  <a:pt x="29312" y="147357"/>
                </a:lnTo>
                <a:lnTo>
                  <a:pt x="32628" y="143909"/>
                </a:lnTo>
                <a:lnTo>
                  <a:pt x="32628" y="140593"/>
                </a:lnTo>
                <a:lnTo>
                  <a:pt x="33822" y="123748"/>
                </a:lnTo>
                <a:lnTo>
                  <a:pt x="34883" y="119239"/>
                </a:lnTo>
                <a:lnTo>
                  <a:pt x="38331" y="118045"/>
                </a:lnTo>
                <a:lnTo>
                  <a:pt x="43902" y="119239"/>
                </a:lnTo>
                <a:lnTo>
                  <a:pt x="45096" y="118045"/>
                </a:lnTo>
                <a:lnTo>
                  <a:pt x="48412" y="116984"/>
                </a:lnTo>
                <a:lnTo>
                  <a:pt x="49605" y="116984"/>
                </a:lnTo>
                <a:lnTo>
                  <a:pt x="51860" y="114729"/>
                </a:lnTo>
                <a:lnTo>
                  <a:pt x="50667" y="114729"/>
                </a:lnTo>
                <a:lnTo>
                  <a:pt x="49605" y="112474"/>
                </a:lnTo>
                <a:lnTo>
                  <a:pt x="47351" y="112474"/>
                </a:lnTo>
                <a:lnTo>
                  <a:pt x="47351" y="111280"/>
                </a:lnTo>
                <a:lnTo>
                  <a:pt x="46157" y="110220"/>
                </a:lnTo>
                <a:lnTo>
                  <a:pt x="46157" y="109158"/>
                </a:lnTo>
                <a:lnTo>
                  <a:pt x="43902" y="106904"/>
                </a:lnTo>
                <a:lnTo>
                  <a:pt x="43902" y="105710"/>
                </a:lnTo>
                <a:lnTo>
                  <a:pt x="42841" y="105710"/>
                </a:lnTo>
                <a:lnTo>
                  <a:pt x="42841" y="104649"/>
                </a:lnTo>
                <a:lnTo>
                  <a:pt x="38331" y="101201"/>
                </a:lnTo>
                <a:lnTo>
                  <a:pt x="32628" y="101201"/>
                </a:lnTo>
                <a:lnTo>
                  <a:pt x="25864" y="97885"/>
                </a:lnTo>
                <a:lnTo>
                  <a:pt x="21487" y="92182"/>
                </a:lnTo>
                <a:lnTo>
                  <a:pt x="16977" y="91120"/>
                </a:lnTo>
                <a:lnTo>
                  <a:pt x="14722" y="87672"/>
                </a:lnTo>
                <a:lnTo>
                  <a:pt x="13529" y="89926"/>
                </a:lnTo>
                <a:lnTo>
                  <a:pt x="9019" y="87672"/>
                </a:lnTo>
                <a:lnTo>
                  <a:pt x="3448" y="87672"/>
                </a:lnTo>
                <a:lnTo>
                  <a:pt x="0" y="85417"/>
                </a:lnTo>
                <a:lnTo>
                  <a:pt x="11274" y="67511"/>
                </a:lnTo>
                <a:lnTo>
                  <a:pt x="7958" y="65256"/>
                </a:lnTo>
                <a:lnTo>
                  <a:pt x="20293" y="61808"/>
                </a:lnTo>
                <a:lnTo>
                  <a:pt x="22548" y="65256"/>
                </a:lnTo>
                <a:lnTo>
                  <a:pt x="24803" y="66318"/>
                </a:lnTo>
                <a:lnTo>
                  <a:pt x="25864" y="65256"/>
                </a:lnTo>
                <a:lnTo>
                  <a:pt x="27057" y="55043"/>
                </a:lnTo>
                <a:lnTo>
                  <a:pt x="39393" y="41515"/>
                </a:lnTo>
                <a:lnTo>
                  <a:pt x="45096" y="35944"/>
                </a:lnTo>
                <a:lnTo>
                  <a:pt x="57431" y="49473"/>
                </a:lnTo>
                <a:lnTo>
                  <a:pt x="57431" y="47218"/>
                </a:lnTo>
                <a:lnTo>
                  <a:pt x="60747" y="44963"/>
                </a:lnTo>
                <a:lnTo>
                  <a:pt x="61940" y="40454"/>
                </a:lnTo>
                <a:lnTo>
                  <a:pt x="59686" y="39259"/>
                </a:lnTo>
                <a:lnTo>
                  <a:pt x="60747" y="37005"/>
                </a:lnTo>
                <a:lnTo>
                  <a:pt x="65256" y="25864"/>
                </a:lnTo>
                <a:lnTo>
                  <a:pt x="60747" y="16844"/>
                </a:lnTo>
                <a:lnTo>
                  <a:pt x="63002" y="12335"/>
                </a:lnTo>
                <a:lnTo>
                  <a:pt x="55176" y="5570"/>
                </a:lnTo>
                <a:lnTo>
                  <a:pt x="56237" y="3316"/>
                </a:lnTo>
                <a:lnTo>
                  <a:pt x="65256" y="10080"/>
                </a:lnTo>
                <a:lnTo>
                  <a:pt x="66450" y="6765"/>
                </a:lnTo>
                <a:lnTo>
                  <a:pt x="65256" y="3316"/>
                </a:lnTo>
                <a:lnTo>
                  <a:pt x="69766" y="0"/>
                </a:lnTo>
                <a:lnTo>
                  <a:pt x="76530" y="2255"/>
                </a:lnTo>
                <a:lnTo>
                  <a:pt x="83295" y="6765"/>
                </a:lnTo>
                <a:lnTo>
                  <a:pt x="84489" y="8886"/>
                </a:lnTo>
                <a:lnTo>
                  <a:pt x="87804" y="10080"/>
                </a:lnTo>
                <a:lnTo>
                  <a:pt x="101333" y="13396"/>
                </a:lnTo>
                <a:lnTo>
                  <a:pt x="104649" y="19099"/>
                </a:lnTo>
                <a:lnTo>
                  <a:pt x="106904" y="21354"/>
                </a:lnTo>
                <a:lnTo>
                  <a:pt x="109158" y="25864"/>
                </a:lnTo>
                <a:lnTo>
                  <a:pt x="120433" y="15651"/>
                </a:lnTo>
                <a:lnTo>
                  <a:pt x="115923" y="12335"/>
                </a:lnTo>
                <a:lnTo>
                  <a:pt x="117117" y="11141"/>
                </a:lnTo>
                <a:lnTo>
                  <a:pt x="121626" y="14590"/>
                </a:lnTo>
                <a:lnTo>
                  <a:pt x="124942" y="12335"/>
                </a:lnTo>
                <a:lnTo>
                  <a:pt x="127197" y="13396"/>
                </a:lnTo>
                <a:lnTo>
                  <a:pt x="135022" y="17905"/>
                </a:lnTo>
                <a:lnTo>
                  <a:pt x="136216" y="19099"/>
                </a:lnTo>
                <a:lnTo>
                  <a:pt x="140726" y="19099"/>
                </a:lnTo>
                <a:lnTo>
                  <a:pt x="142981" y="16844"/>
                </a:lnTo>
                <a:lnTo>
                  <a:pt x="146297" y="19099"/>
                </a:lnTo>
                <a:lnTo>
                  <a:pt x="156377" y="12335"/>
                </a:lnTo>
                <a:lnTo>
                  <a:pt x="157571" y="8886"/>
                </a:lnTo>
                <a:lnTo>
                  <a:pt x="160886" y="5570"/>
                </a:lnTo>
                <a:lnTo>
                  <a:pt x="164335" y="7825"/>
                </a:lnTo>
                <a:lnTo>
                  <a:pt x="168844" y="14590"/>
                </a:lnTo>
                <a:lnTo>
                  <a:pt x="172160" y="15651"/>
                </a:lnTo>
                <a:lnTo>
                  <a:pt x="172160" y="17905"/>
                </a:lnTo>
                <a:lnTo>
                  <a:pt x="173354" y="20160"/>
                </a:lnTo>
                <a:lnTo>
                  <a:pt x="175609" y="21354"/>
                </a:lnTo>
                <a:lnTo>
                  <a:pt x="175609" y="23609"/>
                </a:lnTo>
                <a:lnTo>
                  <a:pt x="191392" y="38199"/>
                </a:lnTo>
                <a:lnTo>
                  <a:pt x="195902" y="32628"/>
                </a:lnTo>
                <a:lnTo>
                  <a:pt x="204789" y="39259"/>
                </a:lnTo>
                <a:lnTo>
                  <a:pt x="204789" y="40454"/>
                </a:lnTo>
                <a:lnTo>
                  <a:pt x="203727" y="42708"/>
                </a:lnTo>
                <a:lnTo>
                  <a:pt x="207043" y="49473"/>
                </a:lnTo>
                <a:lnTo>
                  <a:pt x="207043" y="51727"/>
                </a:lnTo>
                <a:lnTo>
                  <a:pt x="211553" y="53983"/>
                </a:lnTo>
                <a:lnTo>
                  <a:pt x="218317" y="58492"/>
                </a:lnTo>
                <a:lnTo>
                  <a:pt x="220572" y="58492"/>
                </a:lnTo>
                <a:lnTo>
                  <a:pt x="220572" y="59553"/>
                </a:lnTo>
                <a:lnTo>
                  <a:pt x="221766" y="59553"/>
                </a:lnTo>
                <a:lnTo>
                  <a:pt x="221766" y="60746"/>
                </a:lnTo>
                <a:lnTo>
                  <a:pt x="222827" y="60746"/>
                </a:lnTo>
                <a:lnTo>
                  <a:pt x="222827" y="63002"/>
                </a:lnTo>
                <a:lnTo>
                  <a:pt x="225082" y="64062"/>
                </a:lnTo>
                <a:lnTo>
                  <a:pt x="218317" y="77591"/>
                </a:lnTo>
                <a:lnTo>
                  <a:pt x="221766" y="80907"/>
                </a:lnTo>
                <a:lnTo>
                  <a:pt x="221766" y="84356"/>
                </a:lnTo>
                <a:lnTo>
                  <a:pt x="220572" y="85417"/>
                </a:lnTo>
                <a:lnTo>
                  <a:pt x="218317" y="92182"/>
                </a:lnTo>
                <a:lnTo>
                  <a:pt x="224021" y="97885"/>
                </a:lnTo>
                <a:lnTo>
                  <a:pt x="247630" y="105710"/>
                </a:lnTo>
                <a:lnTo>
                  <a:pt x="253200" y="107964"/>
                </a:lnTo>
                <a:lnTo>
                  <a:pt x="256649" y="109158"/>
                </a:lnTo>
                <a:lnTo>
                  <a:pt x="246436" y="115790"/>
                </a:lnTo>
                <a:lnTo>
                  <a:pt x="248691" y="118045"/>
                </a:lnTo>
                <a:lnTo>
                  <a:pt x="261159" y="122555"/>
                </a:lnTo>
                <a:lnTo>
                  <a:pt x="257710" y="123748"/>
                </a:lnTo>
                <a:lnTo>
                  <a:pt x="255455" y="124809"/>
                </a:lnTo>
                <a:lnTo>
                  <a:pt x="254394" y="124809"/>
                </a:lnTo>
                <a:lnTo>
                  <a:pt x="253200" y="126003"/>
                </a:lnTo>
                <a:lnTo>
                  <a:pt x="254394" y="128258"/>
                </a:lnTo>
                <a:lnTo>
                  <a:pt x="257710" y="131574"/>
                </a:lnTo>
                <a:lnTo>
                  <a:pt x="257710" y="130513"/>
                </a:lnTo>
                <a:lnTo>
                  <a:pt x="258904" y="131574"/>
                </a:lnTo>
                <a:lnTo>
                  <a:pt x="265668" y="127064"/>
                </a:lnTo>
                <a:lnTo>
                  <a:pt x="266729" y="129319"/>
                </a:lnTo>
                <a:lnTo>
                  <a:pt x="267923" y="136084"/>
                </a:lnTo>
                <a:lnTo>
                  <a:pt x="272300" y="138338"/>
                </a:lnTo>
                <a:lnTo>
                  <a:pt x="271239" y="143909"/>
                </a:lnTo>
                <a:lnTo>
                  <a:pt x="273494" y="147357"/>
                </a:lnTo>
                <a:lnTo>
                  <a:pt x="278003" y="148419"/>
                </a:lnTo>
                <a:lnTo>
                  <a:pt x="282513" y="158631"/>
                </a:lnTo>
                <a:lnTo>
                  <a:pt x="294848" y="165396"/>
                </a:lnTo>
                <a:lnTo>
                  <a:pt x="296042" y="168712"/>
                </a:lnTo>
                <a:lnTo>
                  <a:pt x="300551" y="167650"/>
                </a:lnTo>
                <a:lnTo>
                  <a:pt x="302806" y="170966"/>
                </a:lnTo>
                <a:lnTo>
                  <a:pt x="309438" y="172160"/>
                </a:lnTo>
                <a:lnTo>
                  <a:pt x="310631" y="168712"/>
                </a:lnTo>
                <a:lnTo>
                  <a:pt x="315141" y="167650"/>
                </a:lnTo>
                <a:lnTo>
                  <a:pt x="316202" y="173221"/>
                </a:lnTo>
                <a:lnTo>
                  <a:pt x="315141" y="174415"/>
                </a:lnTo>
                <a:lnTo>
                  <a:pt x="320712" y="176537"/>
                </a:lnTo>
                <a:lnTo>
                  <a:pt x="320712" y="177731"/>
                </a:lnTo>
                <a:lnTo>
                  <a:pt x="322967" y="178792"/>
                </a:lnTo>
                <a:lnTo>
                  <a:pt x="325221" y="185556"/>
                </a:lnTo>
                <a:lnTo>
                  <a:pt x="329731" y="186750"/>
                </a:lnTo>
                <a:lnTo>
                  <a:pt x="333179" y="189005"/>
                </a:lnTo>
                <a:lnTo>
                  <a:pt x="335302" y="190066"/>
                </a:lnTo>
                <a:lnTo>
                  <a:pt x="336495" y="192321"/>
                </a:lnTo>
                <a:lnTo>
                  <a:pt x="338750" y="192321"/>
                </a:lnTo>
                <a:lnTo>
                  <a:pt x="341005" y="194576"/>
                </a:lnTo>
                <a:lnTo>
                  <a:pt x="338750" y="200146"/>
                </a:lnTo>
                <a:lnTo>
                  <a:pt x="338750" y="205849"/>
                </a:lnTo>
                <a:lnTo>
                  <a:pt x="336495" y="210359"/>
                </a:lnTo>
                <a:lnTo>
                  <a:pt x="345514" y="236223"/>
                </a:lnTo>
                <a:lnTo>
                  <a:pt x="344321" y="248558"/>
                </a:lnTo>
                <a:lnTo>
                  <a:pt x="350024" y="268851"/>
                </a:lnTo>
                <a:lnTo>
                  <a:pt x="336495" y="272167"/>
                </a:lnTo>
                <a:lnTo>
                  <a:pt x="317396" y="287950"/>
                </a:lnTo>
                <a:lnTo>
                  <a:pt x="318457" y="293654"/>
                </a:lnTo>
                <a:lnTo>
                  <a:pt x="320712" y="294715"/>
                </a:lnTo>
                <a:lnTo>
                  <a:pt x="319651" y="298164"/>
                </a:lnTo>
                <a:lnTo>
                  <a:pt x="320712" y="300418"/>
                </a:lnTo>
                <a:lnTo>
                  <a:pt x="325221" y="303734"/>
                </a:lnTo>
                <a:lnTo>
                  <a:pt x="327476" y="308244"/>
                </a:lnTo>
                <a:lnTo>
                  <a:pt x="336495" y="313947"/>
                </a:lnTo>
                <a:lnTo>
                  <a:pt x="343260" y="320579"/>
                </a:lnTo>
                <a:lnTo>
                  <a:pt x="345514" y="324028"/>
                </a:lnTo>
                <a:lnTo>
                  <a:pt x="347769" y="328537"/>
                </a:lnTo>
                <a:lnTo>
                  <a:pt x="344321" y="337557"/>
                </a:lnTo>
                <a:lnTo>
                  <a:pt x="344321" y="340873"/>
                </a:lnTo>
                <a:lnTo>
                  <a:pt x="350024" y="349892"/>
                </a:lnTo>
                <a:lnTo>
                  <a:pt x="353340" y="348698"/>
                </a:lnTo>
                <a:lnTo>
                  <a:pt x="354533" y="346443"/>
                </a:lnTo>
                <a:lnTo>
                  <a:pt x="362359" y="340873"/>
                </a:lnTo>
                <a:lnTo>
                  <a:pt x="378143" y="347636"/>
                </a:lnTo>
                <a:lnTo>
                  <a:pt x="374694" y="356655"/>
                </a:lnTo>
                <a:lnTo>
                  <a:pt x="366869" y="363420"/>
                </a:lnTo>
                <a:lnTo>
                  <a:pt x="362359" y="364481"/>
                </a:lnTo>
                <a:lnTo>
                  <a:pt x="363553" y="372439"/>
                </a:lnTo>
                <a:lnTo>
                  <a:pt x="362359" y="379203"/>
                </a:lnTo>
                <a:lnTo>
                  <a:pt x="364614" y="384775"/>
                </a:lnTo>
                <a:lnTo>
                  <a:pt x="356788" y="396048"/>
                </a:lnTo>
                <a:lnTo>
                  <a:pt x="360104" y="401619"/>
                </a:lnTo>
                <a:lnTo>
                  <a:pt x="370185" y="409577"/>
                </a:lnTo>
                <a:lnTo>
                  <a:pt x="364614" y="422973"/>
                </a:lnTo>
                <a:lnTo>
                  <a:pt x="391672" y="426422"/>
                </a:lnTo>
                <a:lnTo>
                  <a:pt x="397242" y="430931"/>
                </a:lnTo>
                <a:lnTo>
                  <a:pt x="426555" y="429737"/>
                </a:lnTo>
                <a:lnTo>
                  <a:pt x="427616" y="427483"/>
                </a:lnTo>
                <a:lnTo>
                  <a:pt x="429871" y="427483"/>
                </a:lnTo>
                <a:lnTo>
                  <a:pt x="434380" y="436502"/>
                </a:lnTo>
                <a:lnTo>
                  <a:pt x="442206" y="443266"/>
                </a:lnTo>
                <a:lnTo>
                  <a:pt x="446715" y="451092"/>
                </a:lnTo>
                <a:lnTo>
                  <a:pt x="450164" y="450031"/>
                </a:lnTo>
                <a:lnTo>
                  <a:pt x="451225" y="448837"/>
                </a:lnTo>
                <a:lnTo>
                  <a:pt x="451225" y="447776"/>
                </a:lnTo>
                <a:lnTo>
                  <a:pt x="459183" y="439951"/>
                </a:lnTo>
                <a:lnTo>
                  <a:pt x="468202" y="442205"/>
                </a:lnTo>
                <a:lnTo>
                  <a:pt x="468202" y="441012"/>
                </a:lnTo>
                <a:lnTo>
                  <a:pt x="471518" y="438757"/>
                </a:lnTo>
                <a:lnTo>
                  <a:pt x="473773" y="441012"/>
                </a:lnTo>
                <a:lnTo>
                  <a:pt x="474834" y="445521"/>
                </a:lnTo>
                <a:lnTo>
                  <a:pt x="477089" y="446715"/>
                </a:lnTo>
                <a:lnTo>
                  <a:pt x="478282" y="445521"/>
                </a:lnTo>
                <a:lnTo>
                  <a:pt x="482792" y="447776"/>
                </a:lnTo>
                <a:lnTo>
                  <a:pt x="483853" y="450031"/>
                </a:lnTo>
                <a:lnTo>
                  <a:pt x="487301" y="455601"/>
                </a:lnTo>
                <a:lnTo>
                  <a:pt x="491811" y="465815"/>
                </a:lnTo>
                <a:lnTo>
                  <a:pt x="489556" y="469130"/>
                </a:lnTo>
                <a:lnTo>
                  <a:pt x="506401" y="473640"/>
                </a:lnTo>
                <a:lnTo>
                  <a:pt x="513165" y="473640"/>
                </a:lnTo>
                <a:lnTo>
                  <a:pt x="527755" y="472579"/>
                </a:lnTo>
                <a:lnTo>
                  <a:pt x="531204" y="474834"/>
                </a:lnTo>
                <a:lnTo>
                  <a:pt x="531204" y="475895"/>
                </a:lnTo>
                <a:lnTo>
                  <a:pt x="535713" y="478150"/>
                </a:lnTo>
                <a:lnTo>
                  <a:pt x="533459" y="480404"/>
                </a:lnTo>
                <a:lnTo>
                  <a:pt x="530010" y="481598"/>
                </a:lnTo>
                <a:lnTo>
                  <a:pt x="528949" y="483853"/>
                </a:lnTo>
                <a:lnTo>
                  <a:pt x="535713" y="490617"/>
                </a:lnTo>
                <a:lnTo>
                  <a:pt x="536774" y="493933"/>
                </a:lnTo>
                <a:lnTo>
                  <a:pt x="537968" y="498442"/>
                </a:lnTo>
                <a:lnTo>
                  <a:pt x="534519" y="500698"/>
                </a:lnTo>
                <a:lnTo>
                  <a:pt x="532265" y="501758"/>
                </a:lnTo>
                <a:lnTo>
                  <a:pt x="528949" y="501758"/>
                </a:lnTo>
                <a:lnTo>
                  <a:pt x="526694" y="502952"/>
                </a:lnTo>
                <a:lnTo>
                  <a:pt x="525500" y="501758"/>
                </a:lnTo>
                <a:lnTo>
                  <a:pt x="523245" y="501758"/>
                </a:lnTo>
                <a:lnTo>
                  <a:pt x="523245" y="502952"/>
                </a:lnTo>
                <a:lnTo>
                  <a:pt x="518736" y="502952"/>
                </a:lnTo>
                <a:lnTo>
                  <a:pt x="517675" y="506268"/>
                </a:lnTo>
                <a:lnTo>
                  <a:pt x="515420" y="506268"/>
                </a:lnTo>
                <a:lnTo>
                  <a:pt x="515420" y="509717"/>
                </a:lnTo>
                <a:lnTo>
                  <a:pt x="513165" y="510778"/>
                </a:lnTo>
                <a:lnTo>
                  <a:pt x="509850" y="511971"/>
                </a:lnTo>
                <a:lnTo>
                  <a:pt x="510910" y="514226"/>
                </a:lnTo>
                <a:lnTo>
                  <a:pt x="509850" y="516349"/>
                </a:lnTo>
                <a:lnTo>
                  <a:pt x="513165" y="523113"/>
                </a:lnTo>
                <a:lnTo>
                  <a:pt x="515420" y="525368"/>
                </a:lnTo>
                <a:lnTo>
                  <a:pt x="520991" y="526562"/>
                </a:lnTo>
                <a:lnTo>
                  <a:pt x="520991" y="527622"/>
                </a:lnTo>
                <a:lnTo>
                  <a:pt x="523245" y="527622"/>
                </a:lnTo>
                <a:lnTo>
                  <a:pt x="525500" y="528816"/>
                </a:lnTo>
                <a:lnTo>
                  <a:pt x="530010" y="527622"/>
                </a:lnTo>
                <a:lnTo>
                  <a:pt x="549109" y="542345"/>
                </a:lnTo>
                <a:lnTo>
                  <a:pt x="554813" y="544600"/>
                </a:lnTo>
                <a:lnTo>
                  <a:pt x="554813" y="546854"/>
                </a:lnTo>
                <a:lnTo>
                  <a:pt x="558129" y="547916"/>
                </a:lnTo>
                <a:lnTo>
                  <a:pt x="560384" y="549109"/>
                </a:lnTo>
                <a:lnTo>
                  <a:pt x="563832" y="549109"/>
                </a:lnTo>
                <a:lnTo>
                  <a:pt x="579615" y="556935"/>
                </a:lnTo>
                <a:lnTo>
                  <a:pt x="581870" y="555741"/>
                </a:lnTo>
                <a:lnTo>
                  <a:pt x="590757" y="560251"/>
                </a:lnTo>
                <a:lnTo>
                  <a:pt x="594205" y="560251"/>
                </a:lnTo>
                <a:lnTo>
                  <a:pt x="597521" y="562505"/>
                </a:lnTo>
                <a:lnTo>
                  <a:pt x="550303" y="582799"/>
                </a:lnTo>
                <a:lnTo>
                  <a:pt x="544600" y="579483"/>
                </a:lnTo>
                <a:lnTo>
                  <a:pt x="542345" y="580544"/>
                </a:lnTo>
                <a:lnTo>
                  <a:pt x="535713" y="579483"/>
                </a:lnTo>
                <a:lnTo>
                  <a:pt x="520991" y="573780"/>
                </a:lnTo>
                <a:lnTo>
                  <a:pt x="516481" y="573780"/>
                </a:lnTo>
                <a:lnTo>
                  <a:pt x="510910" y="572719"/>
                </a:lnTo>
                <a:lnTo>
                  <a:pt x="509850" y="572719"/>
                </a:lnTo>
                <a:lnTo>
                  <a:pt x="506401" y="569270"/>
                </a:lnTo>
                <a:lnTo>
                  <a:pt x="501891" y="570464"/>
                </a:lnTo>
                <a:lnTo>
                  <a:pt x="499636" y="572719"/>
                </a:lnTo>
                <a:lnTo>
                  <a:pt x="497382" y="571524"/>
                </a:lnTo>
                <a:lnTo>
                  <a:pt x="495127" y="569270"/>
                </a:lnTo>
                <a:lnTo>
                  <a:pt x="492872" y="568209"/>
                </a:lnTo>
                <a:lnTo>
                  <a:pt x="491811" y="568209"/>
                </a:lnTo>
                <a:lnTo>
                  <a:pt x="487301" y="567015"/>
                </a:lnTo>
                <a:lnTo>
                  <a:pt x="486108" y="565954"/>
                </a:lnTo>
                <a:lnTo>
                  <a:pt x="482792" y="565954"/>
                </a:lnTo>
                <a:lnTo>
                  <a:pt x="481598" y="567015"/>
                </a:lnTo>
                <a:lnTo>
                  <a:pt x="473773" y="560251"/>
                </a:lnTo>
                <a:lnTo>
                  <a:pt x="461437" y="552425"/>
                </a:lnTo>
                <a:lnTo>
                  <a:pt x="445654" y="544600"/>
                </a:lnTo>
                <a:lnTo>
                  <a:pt x="442206" y="538897"/>
                </a:lnTo>
                <a:lnTo>
                  <a:pt x="426555" y="534387"/>
                </a:lnTo>
                <a:lnTo>
                  <a:pt x="390478" y="534387"/>
                </a:lnTo>
                <a:lnTo>
                  <a:pt x="390478" y="532132"/>
                </a:lnTo>
                <a:lnTo>
                  <a:pt x="381458" y="529878"/>
                </a:lnTo>
                <a:lnTo>
                  <a:pt x="374694" y="531071"/>
                </a:lnTo>
                <a:lnTo>
                  <a:pt x="370185" y="529878"/>
                </a:lnTo>
                <a:lnTo>
                  <a:pt x="371378" y="517542"/>
                </a:lnTo>
                <a:lnTo>
                  <a:pt x="367930" y="510778"/>
                </a:lnTo>
                <a:lnTo>
                  <a:pt x="363553" y="507462"/>
                </a:lnTo>
                <a:lnTo>
                  <a:pt x="363553" y="504014"/>
                </a:lnTo>
                <a:lnTo>
                  <a:pt x="361298" y="505207"/>
                </a:lnTo>
                <a:lnTo>
                  <a:pt x="357849" y="506268"/>
                </a:lnTo>
                <a:lnTo>
                  <a:pt x="354533" y="504014"/>
                </a:lnTo>
                <a:lnTo>
                  <a:pt x="348830" y="496188"/>
                </a:lnTo>
                <a:lnTo>
                  <a:pt x="343260" y="494994"/>
                </a:lnTo>
                <a:lnTo>
                  <a:pt x="343260" y="505207"/>
                </a:lnTo>
                <a:lnTo>
                  <a:pt x="342066" y="510778"/>
                </a:lnTo>
                <a:lnTo>
                  <a:pt x="345514" y="513033"/>
                </a:lnTo>
                <a:lnTo>
                  <a:pt x="347769" y="518603"/>
                </a:lnTo>
                <a:lnTo>
                  <a:pt x="347769" y="525368"/>
                </a:lnTo>
                <a:lnTo>
                  <a:pt x="352279" y="533325"/>
                </a:lnTo>
                <a:lnTo>
                  <a:pt x="352279" y="536641"/>
                </a:lnTo>
                <a:lnTo>
                  <a:pt x="350024" y="537835"/>
                </a:lnTo>
                <a:lnTo>
                  <a:pt x="344321" y="540090"/>
                </a:lnTo>
                <a:lnTo>
                  <a:pt x="342066" y="528816"/>
                </a:lnTo>
                <a:lnTo>
                  <a:pt x="343260" y="524306"/>
                </a:lnTo>
                <a:lnTo>
                  <a:pt x="337556" y="515287"/>
                </a:lnTo>
                <a:lnTo>
                  <a:pt x="335302" y="506268"/>
                </a:lnTo>
                <a:lnTo>
                  <a:pt x="335302" y="499504"/>
                </a:lnTo>
                <a:lnTo>
                  <a:pt x="338750" y="491679"/>
                </a:lnTo>
                <a:lnTo>
                  <a:pt x="334240" y="484914"/>
                </a:lnTo>
                <a:lnTo>
                  <a:pt x="324160" y="480404"/>
                </a:lnTo>
                <a:lnTo>
                  <a:pt x="317396" y="479343"/>
                </a:lnTo>
                <a:lnTo>
                  <a:pt x="311693" y="472579"/>
                </a:lnTo>
                <a:lnTo>
                  <a:pt x="309438" y="472579"/>
                </a:lnTo>
                <a:lnTo>
                  <a:pt x="304928" y="465815"/>
                </a:lnTo>
                <a:lnTo>
                  <a:pt x="285829" y="468069"/>
                </a:lnTo>
                <a:lnTo>
                  <a:pt x="280258" y="472579"/>
                </a:lnTo>
                <a:lnTo>
                  <a:pt x="270045" y="471385"/>
                </a:lnTo>
                <a:lnTo>
                  <a:pt x="267923" y="468069"/>
                </a:lnTo>
                <a:lnTo>
                  <a:pt x="264475" y="470324"/>
                </a:lnTo>
                <a:lnTo>
                  <a:pt x="261159" y="469130"/>
                </a:lnTo>
                <a:lnTo>
                  <a:pt x="257710" y="472579"/>
                </a:lnTo>
                <a:lnTo>
                  <a:pt x="256649" y="471385"/>
                </a:lnTo>
                <a:lnTo>
                  <a:pt x="253200" y="453347"/>
                </a:lnTo>
                <a:lnTo>
                  <a:pt x="253200" y="439951"/>
                </a:lnTo>
                <a:lnTo>
                  <a:pt x="250945" y="436502"/>
                </a:lnTo>
                <a:lnTo>
                  <a:pt x="249885" y="426422"/>
                </a:lnTo>
                <a:lnTo>
                  <a:pt x="234101" y="424167"/>
                </a:lnTo>
                <a:lnTo>
                  <a:pt x="230785" y="424167"/>
                </a:lnTo>
                <a:lnTo>
                  <a:pt x="226276" y="417402"/>
                </a:lnTo>
                <a:lnTo>
                  <a:pt x="221766" y="416341"/>
                </a:lnTo>
                <a:lnTo>
                  <a:pt x="219511" y="412893"/>
                </a:lnTo>
                <a:lnTo>
                  <a:pt x="220572" y="409577"/>
                </a:lnTo>
                <a:lnTo>
                  <a:pt x="217256" y="406129"/>
                </a:lnTo>
                <a:lnTo>
                  <a:pt x="219511" y="399364"/>
                </a:lnTo>
                <a:lnTo>
                  <a:pt x="216062" y="394854"/>
                </a:lnTo>
                <a:lnTo>
                  <a:pt x="213808" y="394854"/>
                </a:lnTo>
                <a:lnTo>
                  <a:pt x="210492" y="390345"/>
                </a:lnTo>
                <a:lnTo>
                  <a:pt x="205982" y="388091"/>
                </a:lnTo>
                <a:lnTo>
                  <a:pt x="200412" y="389284"/>
                </a:lnTo>
                <a:lnTo>
                  <a:pt x="194708" y="383581"/>
                </a:lnTo>
                <a:lnTo>
                  <a:pt x="189137" y="384775"/>
                </a:lnTo>
                <a:lnTo>
                  <a:pt x="185689" y="383581"/>
                </a:lnTo>
                <a:lnTo>
                  <a:pt x="180118" y="388091"/>
                </a:lnTo>
                <a:lnTo>
                  <a:pt x="174415" y="384775"/>
                </a:lnTo>
                <a:lnTo>
                  <a:pt x="167651" y="391538"/>
                </a:lnTo>
                <a:lnTo>
                  <a:pt x="164335" y="389284"/>
                </a:lnTo>
                <a:lnTo>
                  <a:pt x="152000" y="391538"/>
                </a:lnTo>
                <a:lnTo>
                  <a:pt x="146297" y="393794"/>
                </a:lnTo>
                <a:lnTo>
                  <a:pt x="128258" y="388091"/>
                </a:lnTo>
                <a:lnTo>
                  <a:pt x="127197" y="381459"/>
                </a:lnTo>
                <a:lnTo>
                  <a:pt x="123881" y="381459"/>
                </a:lnTo>
                <a:lnTo>
                  <a:pt x="124942" y="375755"/>
                </a:lnTo>
                <a:lnTo>
                  <a:pt x="121626" y="365675"/>
                </a:lnTo>
                <a:lnTo>
                  <a:pt x="119372" y="365675"/>
                </a:lnTo>
                <a:lnTo>
                  <a:pt x="114862" y="363420"/>
                </a:lnTo>
                <a:lnTo>
                  <a:pt x="114862" y="358911"/>
                </a:lnTo>
                <a:lnTo>
                  <a:pt x="97885" y="374694"/>
                </a:lnTo>
                <a:lnTo>
                  <a:pt x="94569" y="375755"/>
                </a:lnTo>
                <a:lnTo>
                  <a:pt x="92314" y="374694"/>
                </a:lnTo>
                <a:lnTo>
                  <a:pt x="86743" y="374694"/>
                </a:lnTo>
                <a:lnTo>
                  <a:pt x="84489" y="371246"/>
                </a:lnTo>
                <a:lnTo>
                  <a:pt x="85549" y="363420"/>
                </a:lnTo>
                <a:lnTo>
                  <a:pt x="84489" y="356655"/>
                </a:lnTo>
                <a:lnTo>
                  <a:pt x="75469" y="335301"/>
                </a:lnTo>
                <a:lnTo>
                  <a:pt x="73214" y="333047"/>
                </a:lnTo>
                <a:lnTo>
                  <a:pt x="73214" y="331853"/>
                </a:lnTo>
                <a:lnTo>
                  <a:pt x="63002" y="324028"/>
                </a:lnTo>
              </a:path>
            </a:pathLst>
          </a:custGeom>
          <a:solidFill>
            <a:schemeClr val="bg1">
              <a:lumMod val="85000"/>
            </a:schemeClr>
          </a:solidFill>
          <a:ln w="13251" cap="flat">
            <a:noFill/>
            <a:prstDash val="solid"/>
            <a:miter/>
          </a:ln>
        </p:spPr>
        <p:txBody>
          <a:bodyPr rtlCol="0" anchor="ctr"/>
          <a:lstStyle/>
          <a:p>
            <a:endParaRPr lang="en-FI" sz="816"/>
          </a:p>
        </p:txBody>
      </p:sp>
      <p:sp>
        <p:nvSpPr>
          <p:cNvPr id="1521" name="Freeform: Shape 1520">
            <a:extLst>
              <a:ext uri="{FF2B5EF4-FFF2-40B4-BE49-F238E27FC236}">
                <a16:creationId xmlns:a16="http://schemas.microsoft.com/office/drawing/2014/main" id="{118CB9A7-EE13-B2F5-27BD-DA4D9D78C516}"/>
              </a:ext>
            </a:extLst>
          </p:cNvPr>
          <p:cNvSpPr/>
          <p:nvPr/>
        </p:nvSpPr>
        <p:spPr>
          <a:xfrm>
            <a:off x="5241043" y="5807886"/>
            <a:ext cx="110758" cy="132657"/>
          </a:xfrm>
          <a:custGeom>
            <a:avLst/>
            <a:gdLst>
              <a:gd name="connsiteX0" fmla="*/ 22548 w 244181"/>
              <a:gd name="connsiteY0" fmla="*/ 78653 h 292460"/>
              <a:gd name="connsiteX1" fmla="*/ 25864 w 244181"/>
              <a:gd name="connsiteY1" fmla="*/ 82101 h 292460"/>
              <a:gd name="connsiteX2" fmla="*/ 51728 w 244181"/>
              <a:gd name="connsiteY2" fmla="*/ 61808 h 292460"/>
              <a:gd name="connsiteX3" fmla="*/ 65257 w 244181"/>
              <a:gd name="connsiteY3" fmla="*/ 68572 h 292460"/>
              <a:gd name="connsiteX4" fmla="*/ 96824 w 244181"/>
              <a:gd name="connsiteY4" fmla="*/ 64063 h 292460"/>
              <a:gd name="connsiteX5" fmla="*/ 104649 w 244181"/>
              <a:gd name="connsiteY5" fmla="*/ 72021 h 292460"/>
              <a:gd name="connsiteX6" fmla="*/ 122688 w 244181"/>
              <a:gd name="connsiteY6" fmla="*/ 49473 h 292460"/>
              <a:gd name="connsiteX7" fmla="*/ 119239 w 244181"/>
              <a:gd name="connsiteY7" fmla="*/ 47218 h 292460"/>
              <a:gd name="connsiteX8" fmla="*/ 123749 w 244181"/>
              <a:gd name="connsiteY8" fmla="*/ 41515 h 292460"/>
              <a:gd name="connsiteX9" fmla="*/ 120433 w 244181"/>
              <a:gd name="connsiteY9" fmla="*/ 33689 h 292460"/>
              <a:gd name="connsiteX10" fmla="*/ 113668 w 244181"/>
              <a:gd name="connsiteY10" fmla="*/ 21354 h 292460"/>
              <a:gd name="connsiteX11" fmla="*/ 119239 w 244181"/>
              <a:gd name="connsiteY11" fmla="*/ 10080 h 292460"/>
              <a:gd name="connsiteX12" fmla="*/ 128258 w 244181"/>
              <a:gd name="connsiteY12" fmla="*/ 12335 h 292460"/>
              <a:gd name="connsiteX13" fmla="*/ 159826 w 244181"/>
              <a:gd name="connsiteY13" fmla="*/ 5570 h 292460"/>
              <a:gd name="connsiteX14" fmla="*/ 163141 w 244181"/>
              <a:gd name="connsiteY14" fmla="*/ 0 h 292460"/>
              <a:gd name="connsiteX15" fmla="*/ 166590 w 244181"/>
              <a:gd name="connsiteY15" fmla="*/ 8886 h 292460"/>
              <a:gd name="connsiteX16" fmla="*/ 168845 w 244181"/>
              <a:gd name="connsiteY16" fmla="*/ 11141 h 292460"/>
              <a:gd name="connsiteX17" fmla="*/ 160886 w 244181"/>
              <a:gd name="connsiteY17" fmla="*/ 32629 h 292460"/>
              <a:gd name="connsiteX18" fmla="*/ 158632 w 244181"/>
              <a:gd name="connsiteY18" fmla="*/ 40454 h 292460"/>
              <a:gd name="connsiteX19" fmla="*/ 162080 w 244181"/>
              <a:gd name="connsiteY19" fmla="*/ 37005 h 292460"/>
              <a:gd name="connsiteX20" fmla="*/ 164335 w 244181"/>
              <a:gd name="connsiteY20" fmla="*/ 33689 h 292460"/>
              <a:gd name="connsiteX21" fmla="*/ 166590 w 244181"/>
              <a:gd name="connsiteY21" fmla="*/ 34883 h 292460"/>
              <a:gd name="connsiteX22" fmla="*/ 169906 w 244181"/>
              <a:gd name="connsiteY22" fmla="*/ 35944 h 292460"/>
              <a:gd name="connsiteX23" fmla="*/ 172161 w 244181"/>
              <a:gd name="connsiteY23" fmla="*/ 42708 h 292460"/>
              <a:gd name="connsiteX24" fmla="*/ 167651 w 244181"/>
              <a:gd name="connsiteY24" fmla="*/ 58492 h 292460"/>
              <a:gd name="connsiteX25" fmla="*/ 169906 w 244181"/>
              <a:gd name="connsiteY25" fmla="*/ 60747 h 292460"/>
              <a:gd name="connsiteX26" fmla="*/ 173221 w 244181"/>
              <a:gd name="connsiteY26" fmla="*/ 58492 h 292460"/>
              <a:gd name="connsiteX27" fmla="*/ 173221 w 244181"/>
              <a:gd name="connsiteY27" fmla="*/ 60747 h 292460"/>
              <a:gd name="connsiteX28" fmla="*/ 176670 w 244181"/>
              <a:gd name="connsiteY28" fmla="*/ 65256 h 292460"/>
              <a:gd name="connsiteX29" fmla="*/ 179986 w 244181"/>
              <a:gd name="connsiteY29" fmla="*/ 64063 h 292460"/>
              <a:gd name="connsiteX30" fmla="*/ 182241 w 244181"/>
              <a:gd name="connsiteY30" fmla="*/ 66318 h 292460"/>
              <a:gd name="connsiteX31" fmla="*/ 176670 w 244181"/>
              <a:gd name="connsiteY31" fmla="*/ 79847 h 292460"/>
              <a:gd name="connsiteX32" fmla="*/ 244181 w 244181"/>
              <a:gd name="connsiteY32" fmla="*/ 132768 h 292460"/>
              <a:gd name="connsiteX33" fmla="*/ 218317 w 244181"/>
              <a:gd name="connsiteY33" fmla="*/ 155183 h 292460"/>
              <a:gd name="connsiteX34" fmla="*/ 200279 w 244181"/>
              <a:gd name="connsiteY34" fmla="*/ 186751 h 292460"/>
              <a:gd name="connsiteX35" fmla="*/ 195770 w 244181"/>
              <a:gd name="connsiteY35" fmla="*/ 186751 h 292460"/>
              <a:gd name="connsiteX36" fmla="*/ 191260 w 244181"/>
              <a:gd name="connsiteY36" fmla="*/ 192321 h 292460"/>
              <a:gd name="connsiteX37" fmla="*/ 178925 w 244181"/>
              <a:gd name="connsiteY37" fmla="*/ 195770 h 292460"/>
              <a:gd name="connsiteX38" fmla="*/ 170967 w 244181"/>
              <a:gd name="connsiteY38" fmla="*/ 200279 h 292460"/>
              <a:gd name="connsiteX39" fmla="*/ 163141 w 244181"/>
              <a:gd name="connsiteY39" fmla="*/ 198024 h 292460"/>
              <a:gd name="connsiteX40" fmla="*/ 149612 w 244181"/>
              <a:gd name="connsiteY40" fmla="*/ 201340 h 292460"/>
              <a:gd name="connsiteX41" fmla="*/ 142848 w 244181"/>
              <a:gd name="connsiteY41" fmla="*/ 211553 h 292460"/>
              <a:gd name="connsiteX42" fmla="*/ 106904 w 244181"/>
              <a:gd name="connsiteY42" fmla="*/ 231713 h 292460"/>
              <a:gd name="connsiteX43" fmla="*/ 100140 w 244181"/>
              <a:gd name="connsiteY43" fmla="*/ 267790 h 292460"/>
              <a:gd name="connsiteX44" fmla="*/ 97885 w 244181"/>
              <a:gd name="connsiteY44" fmla="*/ 272300 h 292460"/>
              <a:gd name="connsiteX45" fmla="*/ 95630 w 244181"/>
              <a:gd name="connsiteY45" fmla="*/ 273361 h 292460"/>
              <a:gd name="connsiteX46" fmla="*/ 79847 w 244181"/>
              <a:gd name="connsiteY46" fmla="*/ 292460 h 292460"/>
              <a:gd name="connsiteX47" fmla="*/ 69766 w 244181"/>
              <a:gd name="connsiteY47" fmla="*/ 281187 h 292460"/>
              <a:gd name="connsiteX48" fmla="*/ 60747 w 244181"/>
              <a:gd name="connsiteY48" fmla="*/ 271106 h 292460"/>
              <a:gd name="connsiteX49" fmla="*/ 49473 w 244181"/>
              <a:gd name="connsiteY49" fmla="*/ 263280 h 292460"/>
              <a:gd name="connsiteX50" fmla="*/ 49473 w 244181"/>
              <a:gd name="connsiteY50" fmla="*/ 254261 h 292460"/>
              <a:gd name="connsiteX51" fmla="*/ 52922 w 244181"/>
              <a:gd name="connsiteY51" fmla="*/ 233969 h 292460"/>
              <a:gd name="connsiteX52" fmla="*/ 48412 w 244181"/>
              <a:gd name="connsiteY52" fmla="*/ 232907 h 292460"/>
              <a:gd name="connsiteX53" fmla="*/ 44964 w 244181"/>
              <a:gd name="connsiteY53" fmla="*/ 230653 h 292460"/>
              <a:gd name="connsiteX54" fmla="*/ 52922 w 244181"/>
              <a:gd name="connsiteY54" fmla="*/ 230653 h 292460"/>
              <a:gd name="connsiteX55" fmla="*/ 55176 w 244181"/>
              <a:gd name="connsiteY55" fmla="*/ 210359 h 292460"/>
              <a:gd name="connsiteX56" fmla="*/ 53983 w 244181"/>
              <a:gd name="connsiteY56" fmla="*/ 201340 h 292460"/>
              <a:gd name="connsiteX57" fmla="*/ 49473 w 244181"/>
              <a:gd name="connsiteY57" fmla="*/ 195770 h 292460"/>
              <a:gd name="connsiteX58" fmla="*/ 50667 w 244181"/>
              <a:gd name="connsiteY58" fmla="*/ 181179 h 292460"/>
              <a:gd name="connsiteX59" fmla="*/ 43902 w 244181"/>
              <a:gd name="connsiteY59" fmla="*/ 181179 h 292460"/>
              <a:gd name="connsiteX60" fmla="*/ 43902 w 244181"/>
              <a:gd name="connsiteY60" fmla="*/ 161948 h 292460"/>
              <a:gd name="connsiteX61" fmla="*/ 47218 w 244181"/>
              <a:gd name="connsiteY61" fmla="*/ 152928 h 292460"/>
              <a:gd name="connsiteX62" fmla="*/ 35944 w 244181"/>
              <a:gd name="connsiteY62" fmla="*/ 141654 h 292460"/>
              <a:gd name="connsiteX63" fmla="*/ 42709 w 244181"/>
              <a:gd name="connsiteY63" fmla="*/ 133828 h 292460"/>
              <a:gd name="connsiteX64" fmla="*/ 34883 w 244181"/>
              <a:gd name="connsiteY64" fmla="*/ 127065 h 292460"/>
              <a:gd name="connsiteX65" fmla="*/ 33689 w 244181"/>
              <a:gd name="connsiteY65" fmla="*/ 124809 h 292460"/>
              <a:gd name="connsiteX66" fmla="*/ 20293 w 244181"/>
              <a:gd name="connsiteY66" fmla="*/ 112474 h 292460"/>
              <a:gd name="connsiteX67" fmla="*/ 25864 w 244181"/>
              <a:gd name="connsiteY67" fmla="*/ 105710 h 292460"/>
              <a:gd name="connsiteX68" fmla="*/ 0 w 244181"/>
              <a:gd name="connsiteY68" fmla="*/ 93375 h 292460"/>
              <a:gd name="connsiteX69" fmla="*/ 22548 w 244181"/>
              <a:gd name="connsiteY69" fmla="*/ 78653 h 29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4181" h="292460">
                <a:moveTo>
                  <a:pt x="22548" y="78653"/>
                </a:moveTo>
                <a:lnTo>
                  <a:pt x="25864" y="82101"/>
                </a:lnTo>
                <a:lnTo>
                  <a:pt x="51728" y="61808"/>
                </a:lnTo>
                <a:lnTo>
                  <a:pt x="65257" y="68572"/>
                </a:lnTo>
                <a:lnTo>
                  <a:pt x="96824" y="64063"/>
                </a:lnTo>
                <a:lnTo>
                  <a:pt x="104649" y="72021"/>
                </a:lnTo>
                <a:lnTo>
                  <a:pt x="122688" y="49473"/>
                </a:lnTo>
                <a:lnTo>
                  <a:pt x="119239" y="47218"/>
                </a:lnTo>
                <a:lnTo>
                  <a:pt x="123749" y="41515"/>
                </a:lnTo>
                <a:lnTo>
                  <a:pt x="120433" y="33689"/>
                </a:lnTo>
                <a:lnTo>
                  <a:pt x="113668" y="21354"/>
                </a:lnTo>
                <a:lnTo>
                  <a:pt x="119239" y="10080"/>
                </a:lnTo>
                <a:lnTo>
                  <a:pt x="128258" y="12335"/>
                </a:lnTo>
                <a:lnTo>
                  <a:pt x="159826" y="5570"/>
                </a:lnTo>
                <a:lnTo>
                  <a:pt x="163141" y="0"/>
                </a:lnTo>
                <a:lnTo>
                  <a:pt x="166590" y="8886"/>
                </a:lnTo>
                <a:lnTo>
                  <a:pt x="168845" y="11141"/>
                </a:lnTo>
                <a:lnTo>
                  <a:pt x="160886" y="32629"/>
                </a:lnTo>
                <a:lnTo>
                  <a:pt x="158632" y="40454"/>
                </a:lnTo>
                <a:lnTo>
                  <a:pt x="162080" y="37005"/>
                </a:lnTo>
                <a:lnTo>
                  <a:pt x="164335" y="33689"/>
                </a:lnTo>
                <a:lnTo>
                  <a:pt x="166590" y="34883"/>
                </a:lnTo>
                <a:lnTo>
                  <a:pt x="169906" y="35944"/>
                </a:lnTo>
                <a:lnTo>
                  <a:pt x="172161" y="42708"/>
                </a:lnTo>
                <a:lnTo>
                  <a:pt x="167651" y="58492"/>
                </a:lnTo>
                <a:lnTo>
                  <a:pt x="169906" y="60747"/>
                </a:lnTo>
                <a:lnTo>
                  <a:pt x="173221" y="58492"/>
                </a:lnTo>
                <a:lnTo>
                  <a:pt x="173221" y="60747"/>
                </a:lnTo>
                <a:lnTo>
                  <a:pt x="176670" y="65256"/>
                </a:lnTo>
                <a:lnTo>
                  <a:pt x="179986" y="64063"/>
                </a:lnTo>
                <a:lnTo>
                  <a:pt x="182241" y="66318"/>
                </a:lnTo>
                <a:lnTo>
                  <a:pt x="176670" y="79847"/>
                </a:lnTo>
                <a:lnTo>
                  <a:pt x="244181" y="132768"/>
                </a:lnTo>
                <a:lnTo>
                  <a:pt x="218317" y="155183"/>
                </a:lnTo>
                <a:lnTo>
                  <a:pt x="200279" y="186751"/>
                </a:lnTo>
                <a:lnTo>
                  <a:pt x="195770" y="186751"/>
                </a:lnTo>
                <a:lnTo>
                  <a:pt x="191260" y="192321"/>
                </a:lnTo>
                <a:lnTo>
                  <a:pt x="178925" y="195770"/>
                </a:lnTo>
                <a:lnTo>
                  <a:pt x="170967" y="200279"/>
                </a:lnTo>
                <a:lnTo>
                  <a:pt x="163141" y="198024"/>
                </a:lnTo>
                <a:lnTo>
                  <a:pt x="149612" y="201340"/>
                </a:lnTo>
                <a:lnTo>
                  <a:pt x="142848" y="211553"/>
                </a:lnTo>
                <a:lnTo>
                  <a:pt x="106904" y="231713"/>
                </a:lnTo>
                <a:lnTo>
                  <a:pt x="100140" y="267790"/>
                </a:lnTo>
                <a:lnTo>
                  <a:pt x="97885" y="272300"/>
                </a:lnTo>
                <a:lnTo>
                  <a:pt x="95630" y="273361"/>
                </a:lnTo>
                <a:lnTo>
                  <a:pt x="79847" y="292460"/>
                </a:lnTo>
                <a:lnTo>
                  <a:pt x="69766" y="281187"/>
                </a:lnTo>
                <a:lnTo>
                  <a:pt x="60747" y="271106"/>
                </a:lnTo>
                <a:lnTo>
                  <a:pt x="49473" y="263280"/>
                </a:lnTo>
                <a:lnTo>
                  <a:pt x="49473" y="254261"/>
                </a:lnTo>
                <a:lnTo>
                  <a:pt x="52922" y="233969"/>
                </a:lnTo>
                <a:lnTo>
                  <a:pt x="48412" y="232907"/>
                </a:lnTo>
                <a:lnTo>
                  <a:pt x="44964" y="230653"/>
                </a:lnTo>
                <a:lnTo>
                  <a:pt x="52922" y="230653"/>
                </a:lnTo>
                <a:lnTo>
                  <a:pt x="55176" y="210359"/>
                </a:lnTo>
                <a:lnTo>
                  <a:pt x="53983" y="201340"/>
                </a:lnTo>
                <a:lnTo>
                  <a:pt x="49473" y="195770"/>
                </a:lnTo>
                <a:lnTo>
                  <a:pt x="50667" y="181179"/>
                </a:lnTo>
                <a:lnTo>
                  <a:pt x="43902" y="181179"/>
                </a:lnTo>
                <a:lnTo>
                  <a:pt x="43902" y="161948"/>
                </a:lnTo>
                <a:lnTo>
                  <a:pt x="47218" y="152928"/>
                </a:lnTo>
                <a:lnTo>
                  <a:pt x="35944" y="141654"/>
                </a:lnTo>
                <a:lnTo>
                  <a:pt x="42709" y="133828"/>
                </a:lnTo>
                <a:lnTo>
                  <a:pt x="34883" y="127065"/>
                </a:lnTo>
                <a:lnTo>
                  <a:pt x="33689" y="124809"/>
                </a:lnTo>
                <a:lnTo>
                  <a:pt x="20293" y="112474"/>
                </a:lnTo>
                <a:lnTo>
                  <a:pt x="25864" y="105710"/>
                </a:lnTo>
                <a:lnTo>
                  <a:pt x="0" y="93375"/>
                </a:lnTo>
                <a:lnTo>
                  <a:pt x="22548" y="78653"/>
                </a:lnTo>
              </a:path>
            </a:pathLst>
          </a:custGeom>
          <a:solidFill>
            <a:schemeClr val="bg1">
              <a:lumMod val="85000"/>
            </a:schemeClr>
          </a:solidFill>
          <a:ln w="13251" cap="flat">
            <a:noFill/>
            <a:prstDash val="solid"/>
            <a:miter/>
          </a:ln>
        </p:spPr>
        <p:txBody>
          <a:bodyPr rtlCol="0" anchor="ctr"/>
          <a:lstStyle/>
          <a:p>
            <a:endParaRPr lang="en-FI" sz="816"/>
          </a:p>
        </p:txBody>
      </p:sp>
      <p:sp>
        <p:nvSpPr>
          <p:cNvPr id="1522" name="Freeform: Shape 1521">
            <a:extLst>
              <a:ext uri="{FF2B5EF4-FFF2-40B4-BE49-F238E27FC236}">
                <a16:creationId xmlns:a16="http://schemas.microsoft.com/office/drawing/2014/main" id="{84D04A30-B098-EFC3-5D07-49974971EBDD}"/>
              </a:ext>
            </a:extLst>
          </p:cNvPr>
          <p:cNvSpPr/>
          <p:nvPr/>
        </p:nvSpPr>
        <p:spPr>
          <a:xfrm>
            <a:off x="5110250" y="5626678"/>
            <a:ext cx="307789" cy="241310"/>
          </a:xfrm>
          <a:custGeom>
            <a:avLst/>
            <a:gdLst>
              <a:gd name="connsiteX0" fmla="*/ 472844 w 678561"/>
              <a:gd name="connsiteY0" fmla="*/ 33689 h 531999"/>
              <a:gd name="connsiteX1" fmla="*/ 482925 w 678561"/>
              <a:gd name="connsiteY1" fmla="*/ 39259 h 531999"/>
              <a:gd name="connsiteX2" fmla="*/ 495260 w 678561"/>
              <a:gd name="connsiteY2" fmla="*/ 37005 h 531999"/>
              <a:gd name="connsiteX3" fmla="*/ 498575 w 678561"/>
              <a:gd name="connsiteY3" fmla="*/ 38199 h 531999"/>
              <a:gd name="connsiteX4" fmla="*/ 508656 w 678561"/>
              <a:gd name="connsiteY4" fmla="*/ 37005 h 531999"/>
              <a:gd name="connsiteX5" fmla="*/ 517675 w 678561"/>
              <a:gd name="connsiteY5" fmla="*/ 40454 h 531999"/>
              <a:gd name="connsiteX6" fmla="*/ 535713 w 678561"/>
              <a:gd name="connsiteY6" fmla="*/ 41515 h 531999"/>
              <a:gd name="connsiteX7" fmla="*/ 566087 w 678561"/>
              <a:gd name="connsiteY7" fmla="*/ 29180 h 531999"/>
              <a:gd name="connsiteX8" fmla="*/ 612244 w 678561"/>
              <a:gd name="connsiteY8" fmla="*/ 14590 h 531999"/>
              <a:gd name="connsiteX9" fmla="*/ 650443 w 678561"/>
              <a:gd name="connsiteY9" fmla="*/ 0 h 531999"/>
              <a:gd name="connsiteX10" fmla="*/ 678561 w 678561"/>
              <a:gd name="connsiteY10" fmla="*/ 2255 h 531999"/>
              <a:gd name="connsiteX11" fmla="*/ 662778 w 678561"/>
              <a:gd name="connsiteY11" fmla="*/ 56237 h 531999"/>
              <a:gd name="connsiteX12" fmla="*/ 649249 w 678561"/>
              <a:gd name="connsiteY12" fmla="*/ 105710 h 531999"/>
              <a:gd name="connsiteX13" fmla="*/ 640230 w 678561"/>
              <a:gd name="connsiteY13" fmla="*/ 101201 h 531999"/>
              <a:gd name="connsiteX14" fmla="*/ 636914 w 678561"/>
              <a:gd name="connsiteY14" fmla="*/ 102394 h 531999"/>
              <a:gd name="connsiteX15" fmla="*/ 631343 w 678561"/>
              <a:gd name="connsiteY15" fmla="*/ 94569 h 531999"/>
              <a:gd name="connsiteX16" fmla="*/ 621263 w 678561"/>
              <a:gd name="connsiteY16" fmla="*/ 97885 h 531999"/>
              <a:gd name="connsiteX17" fmla="*/ 611183 w 678561"/>
              <a:gd name="connsiteY17" fmla="*/ 94569 h 531999"/>
              <a:gd name="connsiteX18" fmla="*/ 599909 w 678561"/>
              <a:gd name="connsiteY18" fmla="*/ 110353 h 531999"/>
              <a:gd name="connsiteX19" fmla="*/ 590890 w 678561"/>
              <a:gd name="connsiteY19" fmla="*/ 120433 h 531999"/>
              <a:gd name="connsiteX20" fmla="*/ 581871 w 678561"/>
              <a:gd name="connsiteY20" fmla="*/ 121493 h 531999"/>
              <a:gd name="connsiteX21" fmla="*/ 579615 w 678561"/>
              <a:gd name="connsiteY21" fmla="*/ 118178 h 531999"/>
              <a:gd name="connsiteX22" fmla="*/ 569535 w 678561"/>
              <a:gd name="connsiteY22" fmla="*/ 112607 h 531999"/>
              <a:gd name="connsiteX23" fmla="*/ 561710 w 678561"/>
              <a:gd name="connsiteY23" fmla="*/ 128391 h 531999"/>
              <a:gd name="connsiteX24" fmla="*/ 559455 w 678561"/>
              <a:gd name="connsiteY24" fmla="*/ 125075 h 531999"/>
              <a:gd name="connsiteX25" fmla="*/ 549375 w 678561"/>
              <a:gd name="connsiteY25" fmla="*/ 144174 h 531999"/>
              <a:gd name="connsiteX26" fmla="*/ 613570 w 678561"/>
              <a:gd name="connsiteY26" fmla="*/ 186882 h 531999"/>
              <a:gd name="connsiteX27" fmla="*/ 610254 w 678561"/>
              <a:gd name="connsiteY27" fmla="*/ 193647 h 531999"/>
              <a:gd name="connsiteX28" fmla="*/ 597919 w 678561"/>
              <a:gd name="connsiteY28" fmla="*/ 205982 h 531999"/>
              <a:gd name="connsiteX29" fmla="*/ 600174 w 678561"/>
              <a:gd name="connsiteY29" fmla="*/ 209431 h 531999"/>
              <a:gd name="connsiteX30" fmla="*/ 597919 w 678561"/>
              <a:gd name="connsiteY30" fmla="*/ 215001 h 531999"/>
              <a:gd name="connsiteX31" fmla="*/ 597919 w 678561"/>
              <a:gd name="connsiteY31" fmla="*/ 218317 h 531999"/>
              <a:gd name="connsiteX32" fmla="*/ 594470 w 678561"/>
              <a:gd name="connsiteY32" fmla="*/ 226143 h 531999"/>
              <a:gd name="connsiteX33" fmla="*/ 586645 w 678561"/>
              <a:gd name="connsiteY33" fmla="*/ 257577 h 531999"/>
              <a:gd name="connsiteX34" fmla="*/ 586645 w 678561"/>
              <a:gd name="connsiteY34" fmla="*/ 261026 h 531999"/>
              <a:gd name="connsiteX35" fmla="*/ 585584 w 678561"/>
              <a:gd name="connsiteY35" fmla="*/ 263280 h 531999"/>
              <a:gd name="connsiteX36" fmla="*/ 583330 w 678561"/>
              <a:gd name="connsiteY36" fmla="*/ 265535 h 531999"/>
              <a:gd name="connsiteX37" fmla="*/ 578820 w 678561"/>
              <a:gd name="connsiteY37" fmla="*/ 264342 h 531999"/>
              <a:gd name="connsiteX38" fmla="*/ 543936 w 678561"/>
              <a:gd name="connsiteY38" fmla="*/ 261026 h 531999"/>
              <a:gd name="connsiteX39" fmla="*/ 541682 w 678561"/>
              <a:gd name="connsiteY39" fmla="*/ 257577 h 531999"/>
              <a:gd name="connsiteX40" fmla="*/ 527092 w 678561"/>
              <a:gd name="connsiteY40" fmla="*/ 250813 h 531999"/>
              <a:gd name="connsiteX41" fmla="*/ 523776 w 678561"/>
              <a:gd name="connsiteY41" fmla="*/ 255323 h 531999"/>
              <a:gd name="connsiteX42" fmla="*/ 523776 w 678561"/>
              <a:gd name="connsiteY42" fmla="*/ 259832 h 531999"/>
              <a:gd name="connsiteX43" fmla="*/ 528286 w 678561"/>
              <a:gd name="connsiteY43" fmla="*/ 261026 h 531999"/>
              <a:gd name="connsiteX44" fmla="*/ 529347 w 678561"/>
              <a:gd name="connsiteY44" fmla="*/ 258771 h 531999"/>
              <a:gd name="connsiteX45" fmla="*/ 538366 w 678561"/>
              <a:gd name="connsiteY45" fmla="*/ 257577 h 531999"/>
              <a:gd name="connsiteX46" fmla="*/ 540621 w 678561"/>
              <a:gd name="connsiteY46" fmla="*/ 259832 h 531999"/>
              <a:gd name="connsiteX47" fmla="*/ 540621 w 678561"/>
              <a:gd name="connsiteY47" fmla="*/ 266596 h 531999"/>
              <a:gd name="connsiteX48" fmla="*/ 554150 w 678561"/>
              <a:gd name="connsiteY48" fmla="*/ 271106 h 531999"/>
              <a:gd name="connsiteX49" fmla="*/ 560914 w 678561"/>
              <a:gd name="connsiteY49" fmla="*/ 272167 h 531999"/>
              <a:gd name="connsiteX50" fmla="*/ 550834 w 678561"/>
              <a:gd name="connsiteY50" fmla="*/ 286757 h 531999"/>
              <a:gd name="connsiteX51" fmla="*/ 550834 w 678561"/>
              <a:gd name="connsiteY51" fmla="*/ 293522 h 531999"/>
              <a:gd name="connsiteX52" fmla="*/ 557598 w 678561"/>
              <a:gd name="connsiteY52" fmla="*/ 296970 h 531999"/>
              <a:gd name="connsiteX53" fmla="*/ 559853 w 678561"/>
              <a:gd name="connsiteY53" fmla="*/ 296970 h 531999"/>
              <a:gd name="connsiteX54" fmla="*/ 564363 w 678561"/>
              <a:gd name="connsiteY54" fmla="*/ 310499 h 531999"/>
              <a:gd name="connsiteX55" fmla="*/ 553088 w 678561"/>
              <a:gd name="connsiteY55" fmla="*/ 313814 h 531999"/>
              <a:gd name="connsiteX56" fmla="*/ 550834 w 678561"/>
              <a:gd name="connsiteY56" fmla="*/ 320579 h 531999"/>
              <a:gd name="connsiteX57" fmla="*/ 552028 w 678561"/>
              <a:gd name="connsiteY57" fmla="*/ 328405 h 531999"/>
              <a:gd name="connsiteX58" fmla="*/ 547518 w 678561"/>
              <a:gd name="connsiteY58" fmla="*/ 333975 h 531999"/>
              <a:gd name="connsiteX59" fmla="*/ 545263 w 678561"/>
              <a:gd name="connsiteY59" fmla="*/ 341800 h 531999"/>
              <a:gd name="connsiteX60" fmla="*/ 555344 w 678561"/>
              <a:gd name="connsiteY60" fmla="*/ 360900 h 531999"/>
              <a:gd name="connsiteX61" fmla="*/ 563169 w 678561"/>
              <a:gd name="connsiteY61" fmla="*/ 364348 h 531999"/>
              <a:gd name="connsiteX62" fmla="*/ 564363 w 678561"/>
              <a:gd name="connsiteY62" fmla="*/ 368858 h 531999"/>
              <a:gd name="connsiteX63" fmla="*/ 559853 w 678561"/>
              <a:gd name="connsiteY63" fmla="*/ 371113 h 531999"/>
              <a:gd name="connsiteX64" fmla="*/ 547518 w 678561"/>
              <a:gd name="connsiteY64" fmla="*/ 372307 h 531999"/>
              <a:gd name="connsiteX65" fmla="*/ 546457 w 678561"/>
              <a:gd name="connsiteY65" fmla="*/ 372307 h 531999"/>
              <a:gd name="connsiteX66" fmla="*/ 540753 w 678561"/>
              <a:gd name="connsiteY66" fmla="*/ 371113 h 531999"/>
              <a:gd name="connsiteX67" fmla="*/ 540753 w 678561"/>
              <a:gd name="connsiteY67" fmla="*/ 372307 h 531999"/>
              <a:gd name="connsiteX68" fmla="*/ 539692 w 678561"/>
              <a:gd name="connsiteY68" fmla="*/ 371113 h 531999"/>
              <a:gd name="connsiteX69" fmla="*/ 538632 w 678561"/>
              <a:gd name="connsiteY69" fmla="*/ 371113 h 531999"/>
              <a:gd name="connsiteX70" fmla="*/ 538632 w 678561"/>
              <a:gd name="connsiteY70" fmla="*/ 373367 h 531999"/>
              <a:gd name="connsiteX71" fmla="*/ 537570 w 678561"/>
              <a:gd name="connsiteY71" fmla="*/ 372307 h 531999"/>
              <a:gd name="connsiteX72" fmla="*/ 537570 w 678561"/>
              <a:gd name="connsiteY72" fmla="*/ 373367 h 531999"/>
              <a:gd name="connsiteX73" fmla="*/ 535316 w 678561"/>
              <a:gd name="connsiteY73" fmla="*/ 374429 h 531999"/>
              <a:gd name="connsiteX74" fmla="*/ 540886 w 678561"/>
              <a:gd name="connsiteY74" fmla="*/ 382255 h 531999"/>
              <a:gd name="connsiteX75" fmla="*/ 543141 w 678561"/>
              <a:gd name="connsiteY75" fmla="*/ 381193 h 531999"/>
              <a:gd name="connsiteX76" fmla="*/ 544335 w 678561"/>
              <a:gd name="connsiteY76" fmla="*/ 385703 h 531999"/>
              <a:gd name="connsiteX77" fmla="*/ 554415 w 678561"/>
              <a:gd name="connsiteY77" fmla="*/ 390212 h 531999"/>
              <a:gd name="connsiteX78" fmla="*/ 553221 w 678561"/>
              <a:gd name="connsiteY78" fmla="*/ 398038 h 531999"/>
              <a:gd name="connsiteX79" fmla="*/ 548712 w 678561"/>
              <a:gd name="connsiteY79" fmla="*/ 400293 h 531999"/>
              <a:gd name="connsiteX80" fmla="*/ 549905 w 678561"/>
              <a:gd name="connsiteY80" fmla="*/ 401486 h 531999"/>
              <a:gd name="connsiteX81" fmla="*/ 548712 w 678561"/>
              <a:gd name="connsiteY81" fmla="*/ 404802 h 531999"/>
              <a:gd name="connsiteX82" fmla="*/ 552160 w 678561"/>
              <a:gd name="connsiteY82" fmla="*/ 407057 h 531999"/>
              <a:gd name="connsiteX83" fmla="*/ 555476 w 678561"/>
              <a:gd name="connsiteY83" fmla="*/ 413822 h 531999"/>
              <a:gd name="connsiteX84" fmla="*/ 548712 w 678561"/>
              <a:gd name="connsiteY84" fmla="*/ 418331 h 531999"/>
              <a:gd name="connsiteX85" fmla="*/ 543141 w 678561"/>
              <a:gd name="connsiteY85" fmla="*/ 420586 h 531999"/>
              <a:gd name="connsiteX86" fmla="*/ 540886 w 678561"/>
              <a:gd name="connsiteY86" fmla="*/ 419525 h 531999"/>
              <a:gd name="connsiteX87" fmla="*/ 537570 w 678561"/>
              <a:gd name="connsiteY87" fmla="*/ 419525 h 531999"/>
              <a:gd name="connsiteX88" fmla="*/ 536509 w 678561"/>
              <a:gd name="connsiteY88" fmla="*/ 429605 h 531999"/>
              <a:gd name="connsiteX89" fmla="*/ 537570 w 678561"/>
              <a:gd name="connsiteY89" fmla="*/ 430666 h 531999"/>
              <a:gd name="connsiteX90" fmla="*/ 537570 w 678561"/>
              <a:gd name="connsiteY90" fmla="*/ 432921 h 531999"/>
              <a:gd name="connsiteX91" fmla="*/ 538632 w 678561"/>
              <a:gd name="connsiteY91" fmla="*/ 434115 h 531999"/>
              <a:gd name="connsiteX92" fmla="*/ 537570 w 678561"/>
              <a:gd name="connsiteY92" fmla="*/ 437430 h 531999"/>
              <a:gd name="connsiteX93" fmla="*/ 532000 w 678561"/>
              <a:gd name="connsiteY93" fmla="*/ 440746 h 531999"/>
              <a:gd name="connsiteX94" fmla="*/ 533060 w 678561"/>
              <a:gd name="connsiteY94" fmla="*/ 440746 h 531999"/>
              <a:gd name="connsiteX95" fmla="*/ 536509 w 678561"/>
              <a:gd name="connsiteY95" fmla="*/ 438492 h 531999"/>
              <a:gd name="connsiteX96" fmla="*/ 538764 w 678561"/>
              <a:gd name="connsiteY96" fmla="*/ 438492 h 531999"/>
              <a:gd name="connsiteX97" fmla="*/ 543273 w 678561"/>
              <a:gd name="connsiteY97" fmla="*/ 441940 h 531999"/>
              <a:gd name="connsiteX98" fmla="*/ 539958 w 678561"/>
              <a:gd name="connsiteY98" fmla="*/ 450960 h 531999"/>
              <a:gd name="connsiteX99" fmla="*/ 530938 w 678561"/>
              <a:gd name="connsiteY99" fmla="*/ 454275 h 531999"/>
              <a:gd name="connsiteX100" fmla="*/ 550038 w 678561"/>
              <a:gd name="connsiteY100" fmla="*/ 479078 h 531999"/>
              <a:gd name="connsiteX101" fmla="*/ 555608 w 678561"/>
              <a:gd name="connsiteY101" fmla="*/ 486903 h 531999"/>
              <a:gd name="connsiteX102" fmla="*/ 560118 w 678561"/>
              <a:gd name="connsiteY102" fmla="*/ 488097 h 531999"/>
              <a:gd name="connsiteX103" fmla="*/ 561180 w 678561"/>
              <a:gd name="connsiteY103" fmla="*/ 491413 h 531999"/>
              <a:gd name="connsiteX104" fmla="*/ 562373 w 678561"/>
              <a:gd name="connsiteY104" fmla="*/ 490352 h 531999"/>
              <a:gd name="connsiteX105" fmla="*/ 564628 w 678561"/>
              <a:gd name="connsiteY105" fmla="*/ 490352 h 531999"/>
              <a:gd name="connsiteX106" fmla="*/ 567943 w 678561"/>
              <a:gd name="connsiteY106" fmla="*/ 492607 h 531999"/>
              <a:gd name="connsiteX107" fmla="*/ 571259 w 678561"/>
              <a:gd name="connsiteY107" fmla="*/ 497116 h 531999"/>
              <a:gd name="connsiteX108" fmla="*/ 573515 w 678561"/>
              <a:gd name="connsiteY108" fmla="*/ 500565 h 531999"/>
              <a:gd name="connsiteX109" fmla="*/ 533060 w 678561"/>
              <a:gd name="connsiteY109" fmla="*/ 531999 h 531999"/>
              <a:gd name="connsiteX110" fmla="*/ 465549 w 678561"/>
              <a:gd name="connsiteY110" fmla="*/ 479078 h 531999"/>
              <a:gd name="connsiteX111" fmla="*/ 471120 w 678561"/>
              <a:gd name="connsiteY111" fmla="*/ 465549 h 531999"/>
              <a:gd name="connsiteX112" fmla="*/ 468865 w 678561"/>
              <a:gd name="connsiteY112" fmla="*/ 463294 h 531999"/>
              <a:gd name="connsiteX113" fmla="*/ 465549 w 678561"/>
              <a:gd name="connsiteY113" fmla="*/ 464356 h 531999"/>
              <a:gd name="connsiteX114" fmla="*/ 462234 w 678561"/>
              <a:gd name="connsiteY114" fmla="*/ 459846 h 531999"/>
              <a:gd name="connsiteX115" fmla="*/ 462234 w 678561"/>
              <a:gd name="connsiteY115" fmla="*/ 457591 h 531999"/>
              <a:gd name="connsiteX116" fmla="*/ 458918 w 678561"/>
              <a:gd name="connsiteY116" fmla="*/ 459846 h 531999"/>
              <a:gd name="connsiteX117" fmla="*/ 456663 w 678561"/>
              <a:gd name="connsiteY117" fmla="*/ 457591 h 531999"/>
              <a:gd name="connsiteX118" fmla="*/ 461172 w 678561"/>
              <a:gd name="connsiteY118" fmla="*/ 441808 h 531999"/>
              <a:gd name="connsiteX119" fmla="*/ 458918 w 678561"/>
              <a:gd name="connsiteY119" fmla="*/ 435043 h 531999"/>
              <a:gd name="connsiteX120" fmla="*/ 455602 w 678561"/>
              <a:gd name="connsiteY120" fmla="*/ 433982 h 531999"/>
              <a:gd name="connsiteX121" fmla="*/ 453347 w 678561"/>
              <a:gd name="connsiteY121" fmla="*/ 432789 h 531999"/>
              <a:gd name="connsiteX122" fmla="*/ 451092 w 678561"/>
              <a:gd name="connsiteY122" fmla="*/ 436104 h 531999"/>
              <a:gd name="connsiteX123" fmla="*/ 447776 w 678561"/>
              <a:gd name="connsiteY123" fmla="*/ 439553 h 531999"/>
              <a:gd name="connsiteX124" fmla="*/ 450031 w 678561"/>
              <a:gd name="connsiteY124" fmla="*/ 431727 h 531999"/>
              <a:gd name="connsiteX125" fmla="*/ 457856 w 678561"/>
              <a:gd name="connsiteY125" fmla="*/ 410373 h 531999"/>
              <a:gd name="connsiteX126" fmla="*/ 455602 w 678561"/>
              <a:gd name="connsiteY126" fmla="*/ 408118 h 531999"/>
              <a:gd name="connsiteX127" fmla="*/ 452286 w 678561"/>
              <a:gd name="connsiteY127" fmla="*/ 399099 h 531999"/>
              <a:gd name="connsiteX128" fmla="*/ 448837 w 678561"/>
              <a:gd name="connsiteY128" fmla="*/ 404670 h 531999"/>
              <a:gd name="connsiteX129" fmla="*/ 417403 w 678561"/>
              <a:gd name="connsiteY129" fmla="*/ 411434 h 531999"/>
              <a:gd name="connsiteX130" fmla="*/ 408384 w 678561"/>
              <a:gd name="connsiteY130" fmla="*/ 409179 h 531999"/>
              <a:gd name="connsiteX131" fmla="*/ 402813 w 678561"/>
              <a:gd name="connsiteY131" fmla="*/ 420454 h 531999"/>
              <a:gd name="connsiteX132" fmla="*/ 409577 w 678561"/>
              <a:gd name="connsiteY132" fmla="*/ 432789 h 531999"/>
              <a:gd name="connsiteX133" fmla="*/ 412893 w 678561"/>
              <a:gd name="connsiteY133" fmla="*/ 440614 h 531999"/>
              <a:gd name="connsiteX134" fmla="*/ 408384 w 678561"/>
              <a:gd name="connsiteY134" fmla="*/ 446185 h 531999"/>
              <a:gd name="connsiteX135" fmla="*/ 411832 w 678561"/>
              <a:gd name="connsiteY135" fmla="*/ 448439 h 531999"/>
              <a:gd name="connsiteX136" fmla="*/ 393794 w 678561"/>
              <a:gd name="connsiteY136" fmla="*/ 470988 h 531999"/>
              <a:gd name="connsiteX137" fmla="*/ 385968 w 678561"/>
              <a:gd name="connsiteY137" fmla="*/ 463162 h 531999"/>
              <a:gd name="connsiteX138" fmla="*/ 354401 w 678561"/>
              <a:gd name="connsiteY138" fmla="*/ 467672 h 531999"/>
              <a:gd name="connsiteX139" fmla="*/ 340872 w 678561"/>
              <a:gd name="connsiteY139" fmla="*/ 460907 h 531999"/>
              <a:gd name="connsiteX140" fmla="*/ 315008 w 678561"/>
              <a:gd name="connsiteY140" fmla="*/ 481200 h 531999"/>
              <a:gd name="connsiteX141" fmla="*/ 311693 w 678561"/>
              <a:gd name="connsiteY141" fmla="*/ 477884 h 531999"/>
              <a:gd name="connsiteX142" fmla="*/ 303867 w 678561"/>
              <a:gd name="connsiteY142" fmla="*/ 468865 h 531999"/>
              <a:gd name="connsiteX143" fmla="*/ 268984 w 678561"/>
              <a:gd name="connsiteY143" fmla="*/ 482394 h 531999"/>
              <a:gd name="connsiteX144" fmla="*/ 233040 w 678561"/>
              <a:gd name="connsiteY144" fmla="*/ 510778 h 531999"/>
              <a:gd name="connsiteX145" fmla="*/ 207043 w 678561"/>
              <a:gd name="connsiteY145" fmla="*/ 493668 h 531999"/>
              <a:gd name="connsiteX146" fmla="*/ 163274 w 678561"/>
              <a:gd name="connsiteY146" fmla="*/ 456530 h 531999"/>
              <a:gd name="connsiteX147" fmla="*/ 101333 w 678561"/>
              <a:gd name="connsiteY147" fmla="*/ 407057 h 531999"/>
              <a:gd name="connsiteX148" fmla="*/ 87804 w 678561"/>
              <a:gd name="connsiteY148" fmla="*/ 384509 h 531999"/>
              <a:gd name="connsiteX149" fmla="*/ 66450 w 678561"/>
              <a:gd name="connsiteY149" fmla="*/ 348565 h 531999"/>
              <a:gd name="connsiteX150" fmla="*/ 40586 w 678561"/>
              <a:gd name="connsiteY150" fmla="*/ 333975 h 531999"/>
              <a:gd name="connsiteX151" fmla="*/ 18038 w 678561"/>
              <a:gd name="connsiteY151" fmla="*/ 295776 h 531999"/>
              <a:gd name="connsiteX152" fmla="*/ 0 w 678561"/>
              <a:gd name="connsiteY152" fmla="*/ 274422 h 531999"/>
              <a:gd name="connsiteX153" fmla="*/ 1061 w 678561"/>
              <a:gd name="connsiteY153" fmla="*/ 273361 h 531999"/>
              <a:gd name="connsiteX154" fmla="*/ 3316 w 678561"/>
              <a:gd name="connsiteY154" fmla="*/ 274422 h 531999"/>
              <a:gd name="connsiteX155" fmla="*/ 4377 w 678561"/>
              <a:gd name="connsiteY155" fmla="*/ 277738 h 531999"/>
              <a:gd name="connsiteX156" fmla="*/ 8887 w 678561"/>
              <a:gd name="connsiteY156" fmla="*/ 278931 h 531999"/>
              <a:gd name="connsiteX157" fmla="*/ 4377 w 678561"/>
              <a:gd name="connsiteY157" fmla="*/ 267658 h 531999"/>
              <a:gd name="connsiteX158" fmla="*/ 6632 w 678561"/>
              <a:gd name="connsiteY158" fmla="*/ 264342 h 531999"/>
              <a:gd name="connsiteX159" fmla="*/ 13396 w 678561"/>
              <a:gd name="connsiteY159" fmla="*/ 267658 h 531999"/>
              <a:gd name="connsiteX160" fmla="*/ 22415 w 678561"/>
              <a:gd name="connsiteY160" fmla="*/ 257577 h 531999"/>
              <a:gd name="connsiteX161" fmla="*/ 22415 w 678561"/>
              <a:gd name="connsiteY161" fmla="*/ 252007 h 531999"/>
              <a:gd name="connsiteX162" fmla="*/ 29180 w 678561"/>
              <a:gd name="connsiteY162" fmla="*/ 245242 h 531999"/>
              <a:gd name="connsiteX163" fmla="*/ 35944 w 678561"/>
              <a:gd name="connsiteY163" fmla="*/ 220440 h 531999"/>
              <a:gd name="connsiteX164" fmla="*/ 42709 w 678561"/>
              <a:gd name="connsiteY164" fmla="*/ 223755 h 531999"/>
              <a:gd name="connsiteX165" fmla="*/ 58492 w 678561"/>
              <a:gd name="connsiteY165" fmla="*/ 220440 h 531999"/>
              <a:gd name="connsiteX166" fmla="*/ 58492 w 678561"/>
              <a:gd name="connsiteY166" fmla="*/ 205849 h 531999"/>
              <a:gd name="connsiteX167" fmla="*/ 59553 w 678561"/>
              <a:gd name="connsiteY167" fmla="*/ 198024 h 531999"/>
              <a:gd name="connsiteX168" fmla="*/ 67378 w 678561"/>
              <a:gd name="connsiteY168" fmla="*/ 195770 h 531999"/>
              <a:gd name="connsiteX169" fmla="*/ 69633 w 678561"/>
              <a:gd name="connsiteY169" fmla="*/ 194708 h 531999"/>
              <a:gd name="connsiteX170" fmla="*/ 67378 w 678561"/>
              <a:gd name="connsiteY170" fmla="*/ 190198 h 531999"/>
              <a:gd name="connsiteX171" fmla="*/ 72949 w 678561"/>
              <a:gd name="connsiteY171" fmla="*/ 186882 h 531999"/>
              <a:gd name="connsiteX172" fmla="*/ 78653 w 678561"/>
              <a:gd name="connsiteY172" fmla="*/ 185689 h 531999"/>
              <a:gd name="connsiteX173" fmla="*/ 93242 w 678561"/>
              <a:gd name="connsiteY173" fmla="*/ 178925 h 531999"/>
              <a:gd name="connsiteX174" fmla="*/ 105577 w 678561"/>
              <a:gd name="connsiteY174" fmla="*/ 166590 h 531999"/>
              <a:gd name="connsiteX175" fmla="*/ 115658 w 678561"/>
              <a:gd name="connsiteY175" fmla="*/ 162080 h 531999"/>
              <a:gd name="connsiteX176" fmla="*/ 110087 w 678561"/>
              <a:gd name="connsiteY176" fmla="*/ 122688 h 531999"/>
              <a:gd name="connsiteX177" fmla="*/ 123616 w 678561"/>
              <a:gd name="connsiteY177" fmla="*/ 84489 h 531999"/>
              <a:gd name="connsiteX178" fmla="*/ 128126 w 678561"/>
              <a:gd name="connsiteY178" fmla="*/ 85550 h 531999"/>
              <a:gd name="connsiteX179" fmla="*/ 130380 w 678561"/>
              <a:gd name="connsiteY179" fmla="*/ 84489 h 531999"/>
              <a:gd name="connsiteX180" fmla="*/ 135951 w 678561"/>
              <a:gd name="connsiteY180" fmla="*/ 99078 h 531999"/>
              <a:gd name="connsiteX181" fmla="*/ 139267 w 678561"/>
              <a:gd name="connsiteY181" fmla="*/ 101333 h 531999"/>
              <a:gd name="connsiteX182" fmla="*/ 141522 w 678561"/>
              <a:gd name="connsiteY182" fmla="*/ 94569 h 531999"/>
              <a:gd name="connsiteX183" fmla="*/ 143776 w 678561"/>
              <a:gd name="connsiteY183" fmla="*/ 94569 h 531999"/>
              <a:gd name="connsiteX184" fmla="*/ 150541 w 678561"/>
              <a:gd name="connsiteY184" fmla="*/ 88866 h 531999"/>
              <a:gd name="connsiteX185" fmla="*/ 152796 w 678561"/>
              <a:gd name="connsiteY185" fmla="*/ 85550 h 531999"/>
              <a:gd name="connsiteX186" fmla="*/ 157305 w 678561"/>
              <a:gd name="connsiteY186" fmla="*/ 81040 h 531999"/>
              <a:gd name="connsiteX187" fmla="*/ 161815 w 678561"/>
              <a:gd name="connsiteY187" fmla="*/ 84489 h 531999"/>
              <a:gd name="connsiteX188" fmla="*/ 182108 w 678561"/>
              <a:gd name="connsiteY188" fmla="*/ 101333 h 531999"/>
              <a:gd name="connsiteX189" fmla="*/ 182108 w 678561"/>
              <a:gd name="connsiteY189" fmla="*/ 129452 h 531999"/>
              <a:gd name="connsiteX190" fmla="*/ 189934 w 678561"/>
              <a:gd name="connsiteY190" fmla="*/ 128391 h 531999"/>
              <a:gd name="connsiteX191" fmla="*/ 192188 w 678561"/>
              <a:gd name="connsiteY191" fmla="*/ 133961 h 531999"/>
              <a:gd name="connsiteX192" fmla="*/ 195504 w 678561"/>
              <a:gd name="connsiteY192" fmla="*/ 131707 h 531999"/>
              <a:gd name="connsiteX193" fmla="*/ 206778 w 678561"/>
              <a:gd name="connsiteY193" fmla="*/ 133961 h 531999"/>
              <a:gd name="connsiteX194" fmla="*/ 212349 w 678561"/>
              <a:gd name="connsiteY194" fmla="*/ 132900 h 531999"/>
              <a:gd name="connsiteX195" fmla="*/ 214604 w 678561"/>
              <a:gd name="connsiteY195" fmla="*/ 131707 h 531999"/>
              <a:gd name="connsiteX196" fmla="*/ 216859 w 678561"/>
              <a:gd name="connsiteY196" fmla="*/ 132900 h 531999"/>
              <a:gd name="connsiteX197" fmla="*/ 219113 w 678561"/>
              <a:gd name="connsiteY197" fmla="*/ 131707 h 531999"/>
              <a:gd name="connsiteX198" fmla="*/ 223623 w 678561"/>
              <a:gd name="connsiteY198" fmla="*/ 135155 h 531999"/>
              <a:gd name="connsiteX199" fmla="*/ 225878 w 678561"/>
              <a:gd name="connsiteY199" fmla="*/ 141920 h 531999"/>
              <a:gd name="connsiteX200" fmla="*/ 256251 w 678561"/>
              <a:gd name="connsiteY200" fmla="*/ 139664 h 531999"/>
              <a:gd name="connsiteX201" fmla="*/ 267525 w 678561"/>
              <a:gd name="connsiteY201" fmla="*/ 132900 h 531999"/>
              <a:gd name="connsiteX202" fmla="*/ 267525 w 678561"/>
              <a:gd name="connsiteY202" fmla="*/ 146429 h 531999"/>
              <a:gd name="connsiteX203" fmla="*/ 282115 w 678561"/>
              <a:gd name="connsiteY203" fmla="*/ 140858 h 531999"/>
              <a:gd name="connsiteX204" fmla="*/ 286624 w 678561"/>
              <a:gd name="connsiteY204" fmla="*/ 140858 h 531999"/>
              <a:gd name="connsiteX205" fmla="*/ 289940 w 678561"/>
              <a:gd name="connsiteY205" fmla="*/ 128523 h 531999"/>
              <a:gd name="connsiteX206" fmla="*/ 296705 w 678561"/>
              <a:gd name="connsiteY206" fmla="*/ 128523 h 531999"/>
              <a:gd name="connsiteX207" fmla="*/ 297766 w 678561"/>
              <a:gd name="connsiteY207" fmla="*/ 125208 h 531999"/>
              <a:gd name="connsiteX208" fmla="*/ 300021 w 678561"/>
              <a:gd name="connsiteY208" fmla="*/ 125208 h 531999"/>
              <a:gd name="connsiteX209" fmla="*/ 314611 w 678561"/>
              <a:gd name="connsiteY209" fmla="*/ 119504 h 531999"/>
              <a:gd name="connsiteX210" fmla="*/ 324691 w 678561"/>
              <a:gd name="connsiteY210" fmla="*/ 121759 h 531999"/>
              <a:gd name="connsiteX211" fmla="*/ 331455 w 678561"/>
              <a:gd name="connsiteY211" fmla="*/ 119504 h 531999"/>
              <a:gd name="connsiteX212" fmla="*/ 338220 w 678561"/>
              <a:gd name="connsiteY212" fmla="*/ 118443 h 531999"/>
              <a:gd name="connsiteX213" fmla="*/ 340475 w 678561"/>
              <a:gd name="connsiteY213" fmla="*/ 119504 h 531999"/>
              <a:gd name="connsiteX214" fmla="*/ 351748 w 678561"/>
              <a:gd name="connsiteY214" fmla="*/ 122952 h 531999"/>
              <a:gd name="connsiteX215" fmla="*/ 355064 w 678561"/>
              <a:gd name="connsiteY215" fmla="*/ 125208 h 531999"/>
              <a:gd name="connsiteX216" fmla="*/ 364084 w 678561"/>
              <a:gd name="connsiteY216" fmla="*/ 126268 h 531999"/>
              <a:gd name="connsiteX217" fmla="*/ 364084 w 678561"/>
              <a:gd name="connsiteY217" fmla="*/ 101465 h 531999"/>
              <a:gd name="connsiteX218" fmla="*/ 368593 w 678561"/>
              <a:gd name="connsiteY218" fmla="*/ 96956 h 531999"/>
              <a:gd name="connsiteX219" fmla="*/ 370848 w 678561"/>
              <a:gd name="connsiteY219" fmla="*/ 96956 h 531999"/>
              <a:gd name="connsiteX220" fmla="*/ 373103 w 678561"/>
              <a:gd name="connsiteY220" fmla="*/ 94702 h 531999"/>
              <a:gd name="connsiteX221" fmla="*/ 377612 w 678561"/>
              <a:gd name="connsiteY221" fmla="*/ 92446 h 531999"/>
              <a:gd name="connsiteX222" fmla="*/ 376419 w 678561"/>
              <a:gd name="connsiteY222" fmla="*/ 83427 h 531999"/>
              <a:gd name="connsiteX223" fmla="*/ 379734 w 678561"/>
              <a:gd name="connsiteY223" fmla="*/ 73347 h 531999"/>
              <a:gd name="connsiteX224" fmla="*/ 375225 w 678561"/>
              <a:gd name="connsiteY224" fmla="*/ 44168 h 531999"/>
              <a:gd name="connsiteX225" fmla="*/ 377480 w 678561"/>
              <a:gd name="connsiteY225" fmla="*/ 41912 h 531999"/>
              <a:gd name="connsiteX226" fmla="*/ 381989 w 678561"/>
              <a:gd name="connsiteY226" fmla="*/ 40852 h 531999"/>
              <a:gd name="connsiteX227" fmla="*/ 385438 w 678561"/>
              <a:gd name="connsiteY227" fmla="*/ 44168 h 531999"/>
              <a:gd name="connsiteX228" fmla="*/ 386499 w 678561"/>
              <a:gd name="connsiteY228" fmla="*/ 44168 h 531999"/>
              <a:gd name="connsiteX229" fmla="*/ 392069 w 678561"/>
              <a:gd name="connsiteY229" fmla="*/ 45228 h 531999"/>
              <a:gd name="connsiteX230" fmla="*/ 396579 w 678561"/>
              <a:gd name="connsiteY230" fmla="*/ 45228 h 531999"/>
              <a:gd name="connsiteX231" fmla="*/ 411169 w 678561"/>
              <a:gd name="connsiteY231" fmla="*/ 50931 h 531999"/>
              <a:gd name="connsiteX232" fmla="*/ 417933 w 678561"/>
              <a:gd name="connsiteY232" fmla="*/ 51993 h 531999"/>
              <a:gd name="connsiteX233" fmla="*/ 420188 w 678561"/>
              <a:gd name="connsiteY233" fmla="*/ 50931 h 531999"/>
              <a:gd name="connsiteX234" fmla="*/ 425759 w 678561"/>
              <a:gd name="connsiteY234" fmla="*/ 54247 h 531999"/>
              <a:gd name="connsiteX235" fmla="*/ 472977 w 678561"/>
              <a:gd name="connsiteY235" fmla="*/ 33955 h 5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678561" h="531999">
                <a:moveTo>
                  <a:pt x="472844" y="33689"/>
                </a:moveTo>
                <a:lnTo>
                  <a:pt x="482925" y="39259"/>
                </a:lnTo>
                <a:lnTo>
                  <a:pt x="495260" y="37005"/>
                </a:lnTo>
                <a:lnTo>
                  <a:pt x="498575" y="38199"/>
                </a:lnTo>
                <a:lnTo>
                  <a:pt x="508656" y="37005"/>
                </a:lnTo>
                <a:lnTo>
                  <a:pt x="517675" y="40454"/>
                </a:lnTo>
                <a:lnTo>
                  <a:pt x="535713" y="41515"/>
                </a:lnTo>
                <a:lnTo>
                  <a:pt x="566087" y="29180"/>
                </a:lnTo>
                <a:lnTo>
                  <a:pt x="612244" y="14590"/>
                </a:lnTo>
                <a:lnTo>
                  <a:pt x="650443" y="0"/>
                </a:lnTo>
                <a:lnTo>
                  <a:pt x="678561" y="2255"/>
                </a:lnTo>
                <a:lnTo>
                  <a:pt x="662778" y="56237"/>
                </a:lnTo>
                <a:lnTo>
                  <a:pt x="649249" y="105710"/>
                </a:lnTo>
                <a:lnTo>
                  <a:pt x="640230" y="101201"/>
                </a:lnTo>
                <a:lnTo>
                  <a:pt x="636914" y="102394"/>
                </a:lnTo>
                <a:lnTo>
                  <a:pt x="631343" y="94569"/>
                </a:lnTo>
                <a:lnTo>
                  <a:pt x="621263" y="97885"/>
                </a:lnTo>
                <a:lnTo>
                  <a:pt x="611183" y="94569"/>
                </a:lnTo>
                <a:lnTo>
                  <a:pt x="599909" y="110353"/>
                </a:lnTo>
                <a:lnTo>
                  <a:pt x="590890" y="120433"/>
                </a:lnTo>
                <a:lnTo>
                  <a:pt x="581871" y="121493"/>
                </a:lnTo>
                <a:lnTo>
                  <a:pt x="579615" y="118178"/>
                </a:lnTo>
                <a:lnTo>
                  <a:pt x="569535" y="112607"/>
                </a:lnTo>
                <a:lnTo>
                  <a:pt x="561710" y="128391"/>
                </a:lnTo>
                <a:lnTo>
                  <a:pt x="559455" y="125075"/>
                </a:lnTo>
                <a:lnTo>
                  <a:pt x="549375" y="144174"/>
                </a:lnTo>
                <a:cubicBezTo>
                  <a:pt x="582003" y="159162"/>
                  <a:pt x="569270" y="169110"/>
                  <a:pt x="613570" y="186882"/>
                </a:cubicBezTo>
                <a:lnTo>
                  <a:pt x="610254" y="193647"/>
                </a:lnTo>
                <a:lnTo>
                  <a:pt x="597919" y="205982"/>
                </a:lnTo>
                <a:lnTo>
                  <a:pt x="600174" y="209431"/>
                </a:lnTo>
                <a:lnTo>
                  <a:pt x="597919" y="215001"/>
                </a:lnTo>
                <a:lnTo>
                  <a:pt x="597919" y="218317"/>
                </a:lnTo>
                <a:lnTo>
                  <a:pt x="594470" y="226143"/>
                </a:lnTo>
                <a:lnTo>
                  <a:pt x="586645" y="257577"/>
                </a:lnTo>
                <a:lnTo>
                  <a:pt x="586645" y="261026"/>
                </a:lnTo>
                <a:lnTo>
                  <a:pt x="585584" y="263280"/>
                </a:lnTo>
                <a:lnTo>
                  <a:pt x="583330" y="265535"/>
                </a:lnTo>
                <a:lnTo>
                  <a:pt x="578820" y="264342"/>
                </a:lnTo>
                <a:lnTo>
                  <a:pt x="543936" y="261026"/>
                </a:lnTo>
                <a:lnTo>
                  <a:pt x="541682" y="257577"/>
                </a:lnTo>
                <a:lnTo>
                  <a:pt x="527092" y="250813"/>
                </a:lnTo>
                <a:lnTo>
                  <a:pt x="523776" y="255323"/>
                </a:lnTo>
                <a:lnTo>
                  <a:pt x="523776" y="259832"/>
                </a:lnTo>
                <a:lnTo>
                  <a:pt x="528286" y="261026"/>
                </a:lnTo>
                <a:lnTo>
                  <a:pt x="529347" y="258771"/>
                </a:lnTo>
                <a:lnTo>
                  <a:pt x="538366" y="257577"/>
                </a:lnTo>
                <a:lnTo>
                  <a:pt x="540621" y="259832"/>
                </a:lnTo>
                <a:lnTo>
                  <a:pt x="540621" y="266596"/>
                </a:lnTo>
                <a:lnTo>
                  <a:pt x="554150" y="271106"/>
                </a:lnTo>
                <a:lnTo>
                  <a:pt x="560914" y="272167"/>
                </a:lnTo>
                <a:lnTo>
                  <a:pt x="550834" y="286757"/>
                </a:lnTo>
                <a:lnTo>
                  <a:pt x="550834" y="293522"/>
                </a:lnTo>
                <a:lnTo>
                  <a:pt x="557598" y="296970"/>
                </a:lnTo>
                <a:lnTo>
                  <a:pt x="559853" y="296970"/>
                </a:lnTo>
                <a:lnTo>
                  <a:pt x="564363" y="310499"/>
                </a:lnTo>
                <a:lnTo>
                  <a:pt x="553088" y="313814"/>
                </a:lnTo>
                <a:lnTo>
                  <a:pt x="550834" y="320579"/>
                </a:lnTo>
                <a:lnTo>
                  <a:pt x="552028" y="328405"/>
                </a:lnTo>
                <a:lnTo>
                  <a:pt x="547518" y="333975"/>
                </a:lnTo>
                <a:lnTo>
                  <a:pt x="545263" y="341800"/>
                </a:lnTo>
                <a:lnTo>
                  <a:pt x="555344" y="360900"/>
                </a:lnTo>
                <a:lnTo>
                  <a:pt x="563169" y="364348"/>
                </a:lnTo>
                <a:lnTo>
                  <a:pt x="564363" y="368858"/>
                </a:lnTo>
                <a:lnTo>
                  <a:pt x="559853" y="371113"/>
                </a:lnTo>
                <a:lnTo>
                  <a:pt x="547518" y="372307"/>
                </a:lnTo>
                <a:lnTo>
                  <a:pt x="546457" y="372307"/>
                </a:lnTo>
                <a:lnTo>
                  <a:pt x="540753" y="371113"/>
                </a:lnTo>
                <a:lnTo>
                  <a:pt x="540753" y="372307"/>
                </a:lnTo>
                <a:lnTo>
                  <a:pt x="539692" y="371113"/>
                </a:lnTo>
                <a:lnTo>
                  <a:pt x="538632" y="371113"/>
                </a:lnTo>
                <a:lnTo>
                  <a:pt x="538632" y="373367"/>
                </a:lnTo>
                <a:lnTo>
                  <a:pt x="537570" y="372307"/>
                </a:lnTo>
                <a:lnTo>
                  <a:pt x="537570" y="373367"/>
                </a:lnTo>
                <a:lnTo>
                  <a:pt x="535316" y="374429"/>
                </a:lnTo>
                <a:lnTo>
                  <a:pt x="540886" y="382255"/>
                </a:lnTo>
                <a:lnTo>
                  <a:pt x="543141" y="381193"/>
                </a:lnTo>
                <a:lnTo>
                  <a:pt x="544335" y="385703"/>
                </a:lnTo>
                <a:lnTo>
                  <a:pt x="554415" y="390212"/>
                </a:lnTo>
                <a:lnTo>
                  <a:pt x="553221" y="398038"/>
                </a:lnTo>
                <a:lnTo>
                  <a:pt x="548712" y="400293"/>
                </a:lnTo>
                <a:lnTo>
                  <a:pt x="549905" y="401486"/>
                </a:lnTo>
                <a:lnTo>
                  <a:pt x="548712" y="404802"/>
                </a:lnTo>
                <a:lnTo>
                  <a:pt x="552160" y="407057"/>
                </a:lnTo>
                <a:lnTo>
                  <a:pt x="555476" y="413822"/>
                </a:lnTo>
                <a:lnTo>
                  <a:pt x="548712" y="418331"/>
                </a:lnTo>
                <a:lnTo>
                  <a:pt x="543141" y="420586"/>
                </a:lnTo>
                <a:lnTo>
                  <a:pt x="540886" y="419525"/>
                </a:lnTo>
                <a:lnTo>
                  <a:pt x="537570" y="419525"/>
                </a:lnTo>
                <a:lnTo>
                  <a:pt x="536509" y="429605"/>
                </a:lnTo>
                <a:lnTo>
                  <a:pt x="537570" y="430666"/>
                </a:lnTo>
                <a:lnTo>
                  <a:pt x="537570" y="432921"/>
                </a:lnTo>
                <a:lnTo>
                  <a:pt x="538632" y="434115"/>
                </a:lnTo>
                <a:lnTo>
                  <a:pt x="537570" y="437430"/>
                </a:lnTo>
                <a:lnTo>
                  <a:pt x="532000" y="440746"/>
                </a:lnTo>
                <a:lnTo>
                  <a:pt x="533060" y="440746"/>
                </a:lnTo>
                <a:lnTo>
                  <a:pt x="536509" y="438492"/>
                </a:lnTo>
                <a:lnTo>
                  <a:pt x="538764" y="438492"/>
                </a:lnTo>
                <a:lnTo>
                  <a:pt x="543273" y="441940"/>
                </a:lnTo>
                <a:lnTo>
                  <a:pt x="539958" y="450960"/>
                </a:lnTo>
                <a:lnTo>
                  <a:pt x="530938" y="454275"/>
                </a:lnTo>
                <a:lnTo>
                  <a:pt x="550038" y="479078"/>
                </a:lnTo>
                <a:lnTo>
                  <a:pt x="555608" y="486903"/>
                </a:lnTo>
                <a:lnTo>
                  <a:pt x="560118" y="488097"/>
                </a:lnTo>
                <a:lnTo>
                  <a:pt x="561180" y="491413"/>
                </a:lnTo>
                <a:lnTo>
                  <a:pt x="562373" y="490352"/>
                </a:lnTo>
                <a:lnTo>
                  <a:pt x="564628" y="490352"/>
                </a:lnTo>
                <a:lnTo>
                  <a:pt x="567943" y="492607"/>
                </a:lnTo>
                <a:lnTo>
                  <a:pt x="571259" y="497116"/>
                </a:lnTo>
                <a:lnTo>
                  <a:pt x="573515" y="500565"/>
                </a:lnTo>
                <a:lnTo>
                  <a:pt x="533060" y="531999"/>
                </a:lnTo>
                <a:lnTo>
                  <a:pt x="465549" y="479078"/>
                </a:lnTo>
                <a:lnTo>
                  <a:pt x="471120" y="465549"/>
                </a:lnTo>
                <a:lnTo>
                  <a:pt x="468865" y="463294"/>
                </a:lnTo>
                <a:lnTo>
                  <a:pt x="465549" y="464356"/>
                </a:lnTo>
                <a:lnTo>
                  <a:pt x="462234" y="459846"/>
                </a:lnTo>
                <a:lnTo>
                  <a:pt x="462234" y="457591"/>
                </a:lnTo>
                <a:lnTo>
                  <a:pt x="458918" y="459846"/>
                </a:lnTo>
                <a:lnTo>
                  <a:pt x="456663" y="457591"/>
                </a:lnTo>
                <a:lnTo>
                  <a:pt x="461172" y="441808"/>
                </a:lnTo>
                <a:lnTo>
                  <a:pt x="458918" y="435043"/>
                </a:lnTo>
                <a:lnTo>
                  <a:pt x="455602" y="433982"/>
                </a:lnTo>
                <a:lnTo>
                  <a:pt x="453347" y="432789"/>
                </a:lnTo>
                <a:lnTo>
                  <a:pt x="451092" y="436104"/>
                </a:lnTo>
                <a:lnTo>
                  <a:pt x="447776" y="439553"/>
                </a:lnTo>
                <a:lnTo>
                  <a:pt x="450031" y="431727"/>
                </a:lnTo>
                <a:lnTo>
                  <a:pt x="457856" y="410373"/>
                </a:lnTo>
                <a:lnTo>
                  <a:pt x="455602" y="408118"/>
                </a:lnTo>
                <a:lnTo>
                  <a:pt x="452286" y="399099"/>
                </a:lnTo>
                <a:lnTo>
                  <a:pt x="448837" y="404670"/>
                </a:lnTo>
                <a:lnTo>
                  <a:pt x="417403" y="411434"/>
                </a:lnTo>
                <a:lnTo>
                  <a:pt x="408384" y="409179"/>
                </a:lnTo>
                <a:lnTo>
                  <a:pt x="402813" y="420454"/>
                </a:lnTo>
                <a:lnTo>
                  <a:pt x="409577" y="432789"/>
                </a:lnTo>
                <a:lnTo>
                  <a:pt x="412893" y="440614"/>
                </a:lnTo>
                <a:lnTo>
                  <a:pt x="408384" y="446185"/>
                </a:lnTo>
                <a:lnTo>
                  <a:pt x="411832" y="448439"/>
                </a:lnTo>
                <a:lnTo>
                  <a:pt x="393794" y="470988"/>
                </a:lnTo>
                <a:lnTo>
                  <a:pt x="385968" y="463162"/>
                </a:lnTo>
                <a:lnTo>
                  <a:pt x="354401" y="467672"/>
                </a:lnTo>
                <a:lnTo>
                  <a:pt x="340872" y="460907"/>
                </a:lnTo>
                <a:lnTo>
                  <a:pt x="315008" y="481200"/>
                </a:lnTo>
                <a:lnTo>
                  <a:pt x="311693" y="477884"/>
                </a:lnTo>
                <a:lnTo>
                  <a:pt x="303867" y="468865"/>
                </a:lnTo>
                <a:lnTo>
                  <a:pt x="268984" y="482394"/>
                </a:lnTo>
                <a:lnTo>
                  <a:pt x="233040" y="510778"/>
                </a:lnTo>
                <a:lnTo>
                  <a:pt x="207043" y="493668"/>
                </a:lnTo>
                <a:lnTo>
                  <a:pt x="163274" y="456530"/>
                </a:lnTo>
                <a:lnTo>
                  <a:pt x="101333" y="407057"/>
                </a:lnTo>
                <a:lnTo>
                  <a:pt x="87804" y="384509"/>
                </a:lnTo>
                <a:lnTo>
                  <a:pt x="66450" y="348565"/>
                </a:lnTo>
                <a:lnTo>
                  <a:pt x="40586" y="333975"/>
                </a:lnTo>
                <a:lnTo>
                  <a:pt x="18038" y="295776"/>
                </a:lnTo>
                <a:lnTo>
                  <a:pt x="0" y="274422"/>
                </a:lnTo>
                <a:lnTo>
                  <a:pt x="1061" y="273361"/>
                </a:lnTo>
                <a:lnTo>
                  <a:pt x="3316" y="274422"/>
                </a:lnTo>
                <a:lnTo>
                  <a:pt x="4377" y="277738"/>
                </a:lnTo>
                <a:lnTo>
                  <a:pt x="8887" y="278931"/>
                </a:lnTo>
                <a:lnTo>
                  <a:pt x="4377" y="267658"/>
                </a:lnTo>
                <a:lnTo>
                  <a:pt x="6632" y="264342"/>
                </a:lnTo>
                <a:lnTo>
                  <a:pt x="13396" y="267658"/>
                </a:lnTo>
                <a:lnTo>
                  <a:pt x="22415" y="257577"/>
                </a:lnTo>
                <a:lnTo>
                  <a:pt x="22415" y="252007"/>
                </a:lnTo>
                <a:lnTo>
                  <a:pt x="29180" y="245242"/>
                </a:lnTo>
                <a:lnTo>
                  <a:pt x="35944" y="220440"/>
                </a:lnTo>
                <a:lnTo>
                  <a:pt x="42709" y="223755"/>
                </a:lnTo>
                <a:lnTo>
                  <a:pt x="58492" y="220440"/>
                </a:lnTo>
                <a:lnTo>
                  <a:pt x="58492" y="205849"/>
                </a:lnTo>
                <a:lnTo>
                  <a:pt x="59553" y="198024"/>
                </a:lnTo>
                <a:lnTo>
                  <a:pt x="67378" y="195770"/>
                </a:lnTo>
                <a:lnTo>
                  <a:pt x="69633" y="194708"/>
                </a:lnTo>
                <a:lnTo>
                  <a:pt x="67378" y="190198"/>
                </a:lnTo>
                <a:lnTo>
                  <a:pt x="72949" y="186882"/>
                </a:lnTo>
                <a:lnTo>
                  <a:pt x="78653" y="185689"/>
                </a:lnTo>
                <a:lnTo>
                  <a:pt x="93242" y="178925"/>
                </a:lnTo>
                <a:lnTo>
                  <a:pt x="105577" y="166590"/>
                </a:lnTo>
                <a:lnTo>
                  <a:pt x="115658" y="162080"/>
                </a:lnTo>
                <a:lnTo>
                  <a:pt x="110087" y="122688"/>
                </a:lnTo>
                <a:lnTo>
                  <a:pt x="123616" y="84489"/>
                </a:lnTo>
                <a:lnTo>
                  <a:pt x="128126" y="85550"/>
                </a:lnTo>
                <a:lnTo>
                  <a:pt x="130380" y="84489"/>
                </a:lnTo>
                <a:lnTo>
                  <a:pt x="135951" y="99078"/>
                </a:lnTo>
                <a:lnTo>
                  <a:pt x="139267" y="101333"/>
                </a:lnTo>
                <a:lnTo>
                  <a:pt x="141522" y="94569"/>
                </a:lnTo>
                <a:lnTo>
                  <a:pt x="143776" y="94569"/>
                </a:lnTo>
                <a:lnTo>
                  <a:pt x="150541" y="88866"/>
                </a:lnTo>
                <a:lnTo>
                  <a:pt x="152796" y="85550"/>
                </a:lnTo>
                <a:lnTo>
                  <a:pt x="157305" y="81040"/>
                </a:lnTo>
                <a:lnTo>
                  <a:pt x="161815" y="84489"/>
                </a:lnTo>
                <a:lnTo>
                  <a:pt x="182108" y="101333"/>
                </a:lnTo>
                <a:lnTo>
                  <a:pt x="182108" y="129452"/>
                </a:lnTo>
                <a:lnTo>
                  <a:pt x="189934" y="128391"/>
                </a:lnTo>
                <a:lnTo>
                  <a:pt x="192188" y="133961"/>
                </a:lnTo>
                <a:lnTo>
                  <a:pt x="195504" y="131707"/>
                </a:lnTo>
                <a:lnTo>
                  <a:pt x="206778" y="133961"/>
                </a:lnTo>
                <a:lnTo>
                  <a:pt x="212349" y="132900"/>
                </a:lnTo>
                <a:lnTo>
                  <a:pt x="214604" y="131707"/>
                </a:lnTo>
                <a:lnTo>
                  <a:pt x="216859" y="132900"/>
                </a:lnTo>
                <a:lnTo>
                  <a:pt x="219113" y="131707"/>
                </a:lnTo>
                <a:lnTo>
                  <a:pt x="223623" y="135155"/>
                </a:lnTo>
                <a:lnTo>
                  <a:pt x="225878" y="141920"/>
                </a:lnTo>
                <a:lnTo>
                  <a:pt x="256251" y="139664"/>
                </a:lnTo>
                <a:lnTo>
                  <a:pt x="267525" y="132900"/>
                </a:lnTo>
                <a:lnTo>
                  <a:pt x="267525" y="146429"/>
                </a:lnTo>
                <a:lnTo>
                  <a:pt x="282115" y="140858"/>
                </a:lnTo>
                <a:lnTo>
                  <a:pt x="286624" y="140858"/>
                </a:lnTo>
                <a:lnTo>
                  <a:pt x="289940" y="128523"/>
                </a:lnTo>
                <a:lnTo>
                  <a:pt x="296705" y="128523"/>
                </a:lnTo>
                <a:lnTo>
                  <a:pt x="297766" y="125208"/>
                </a:lnTo>
                <a:lnTo>
                  <a:pt x="300021" y="125208"/>
                </a:lnTo>
                <a:lnTo>
                  <a:pt x="314611" y="119504"/>
                </a:lnTo>
                <a:lnTo>
                  <a:pt x="324691" y="121759"/>
                </a:lnTo>
                <a:lnTo>
                  <a:pt x="331455" y="119504"/>
                </a:lnTo>
                <a:lnTo>
                  <a:pt x="338220" y="118443"/>
                </a:lnTo>
                <a:lnTo>
                  <a:pt x="340475" y="119504"/>
                </a:lnTo>
                <a:lnTo>
                  <a:pt x="351748" y="122952"/>
                </a:lnTo>
                <a:lnTo>
                  <a:pt x="355064" y="125208"/>
                </a:lnTo>
                <a:lnTo>
                  <a:pt x="364084" y="126268"/>
                </a:lnTo>
                <a:lnTo>
                  <a:pt x="364084" y="101465"/>
                </a:lnTo>
                <a:lnTo>
                  <a:pt x="368593" y="96956"/>
                </a:lnTo>
                <a:lnTo>
                  <a:pt x="370848" y="96956"/>
                </a:lnTo>
                <a:lnTo>
                  <a:pt x="373103" y="94702"/>
                </a:lnTo>
                <a:lnTo>
                  <a:pt x="377612" y="92446"/>
                </a:lnTo>
                <a:lnTo>
                  <a:pt x="376419" y="83427"/>
                </a:lnTo>
                <a:lnTo>
                  <a:pt x="379734" y="73347"/>
                </a:lnTo>
                <a:lnTo>
                  <a:pt x="375225" y="44168"/>
                </a:lnTo>
                <a:lnTo>
                  <a:pt x="377480" y="41912"/>
                </a:lnTo>
                <a:lnTo>
                  <a:pt x="381989" y="40852"/>
                </a:lnTo>
                <a:lnTo>
                  <a:pt x="385438" y="44168"/>
                </a:lnTo>
                <a:lnTo>
                  <a:pt x="386499" y="44168"/>
                </a:lnTo>
                <a:lnTo>
                  <a:pt x="392069" y="45228"/>
                </a:lnTo>
                <a:lnTo>
                  <a:pt x="396579" y="45228"/>
                </a:lnTo>
                <a:lnTo>
                  <a:pt x="411169" y="50931"/>
                </a:lnTo>
                <a:lnTo>
                  <a:pt x="417933" y="51993"/>
                </a:lnTo>
                <a:lnTo>
                  <a:pt x="420188" y="50931"/>
                </a:lnTo>
                <a:lnTo>
                  <a:pt x="425759" y="54247"/>
                </a:lnTo>
                <a:lnTo>
                  <a:pt x="472977" y="33955"/>
                </a:lnTo>
              </a:path>
            </a:pathLst>
          </a:custGeom>
          <a:solidFill>
            <a:schemeClr val="bg1">
              <a:lumMod val="85000"/>
            </a:schemeClr>
          </a:solidFill>
          <a:ln w="13251" cap="flat">
            <a:noFill/>
            <a:prstDash val="solid"/>
            <a:miter/>
          </a:ln>
        </p:spPr>
        <p:txBody>
          <a:bodyPr rtlCol="0" anchor="ctr"/>
          <a:lstStyle/>
          <a:p>
            <a:endParaRPr lang="en-FI" sz="816"/>
          </a:p>
        </p:txBody>
      </p:sp>
      <p:sp>
        <p:nvSpPr>
          <p:cNvPr id="1523" name="Freeform: Shape 1522">
            <a:extLst>
              <a:ext uri="{FF2B5EF4-FFF2-40B4-BE49-F238E27FC236}">
                <a16:creationId xmlns:a16="http://schemas.microsoft.com/office/drawing/2014/main" id="{6B90E70C-F5DC-3C83-C2FB-4AFC9741FD4A}"/>
              </a:ext>
            </a:extLst>
          </p:cNvPr>
          <p:cNvSpPr/>
          <p:nvPr/>
        </p:nvSpPr>
        <p:spPr>
          <a:xfrm>
            <a:off x="5215233" y="5170469"/>
            <a:ext cx="151428" cy="177658"/>
          </a:xfrm>
          <a:custGeom>
            <a:avLst/>
            <a:gdLst>
              <a:gd name="connsiteX0" fmla="*/ 1724 w 333842"/>
              <a:gd name="connsiteY0" fmla="*/ 179853 h 391671"/>
              <a:gd name="connsiteX1" fmla="*/ 12998 w 333842"/>
              <a:gd name="connsiteY1" fmla="*/ 175344 h 391671"/>
              <a:gd name="connsiteX2" fmla="*/ 11804 w 333842"/>
              <a:gd name="connsiteY2" fmla="*/ 174283 h 391671"/>
              <a:gd name="connsiteX3" fmla="*/ 9550 w 333842"/>
              <a:gd name="connsiteY3" fmla="*/ 174283 h 391671"/>
              <a:gd name="connsiteX4" fmla="*/ 9550 w 333842"/>
              <a:gd name="connsiteY4" fmla="*/ 173089 h 391671"/>
              <a:gd name="connsiteX5" fmla="*/ 3979 w 333842"/>
              <a:gd name="connsiteY5" fmla="*/ 169773 h 391671"/>
              <a:gd name="connsiteX6" fmla="*/ 5173 w 333842"/>
              <a:gd name="connsiteY6" fmla="*/ 167518 h 391671"/>
              <a:gd name="connsiteX7" fmla="*/ 6234 w 333842"/>
              <a:gd name="connsiteY7" fmla="*/ 168580 h 391671"/>
              <a:gd name="connsiteX8" fmla="*/ 6234 w 333842"/>
              <a:gd name="connsiteY8" fmla="*/ 169773 h 391671"/>
              <a:gd name="connsiteX9" fmla="*/ 7295 w 333842"/>
              <a:gd name="connsiteY9" fmla="*/ 170834 h 391671"/>
              <a:gd name="connsiteX10" fmla="*/ 9550 w 333842"/>
              <a:gd name="connsiteY10" fmla="*/ 170834 h 391671"/>
              <a:gd name="connsiteX11" fmla="*/ 9550 w 333842"/>
              <a:gd name="connsiteY11" fmla="*/ 168580 h 391671"/>
              <a:gd name="connsiteX12" fmla="*/ 9550 w 333842"/>
              <a:gd name="connsiteY12" fmla="*/ 169773 h 391671"/>
              <a:gd name="connsiteX13" fmla="*/ 9550 w 333842"/>
              <a:gd name="connsiteY13" fmla="*/ 168580 h 391671"/>
              <a:gd name="connsiteX14" fmla="*/ 15253 w 333842"/>
              <a:gd name="connsiteY14" fmla="*/ 165264 h 391671"/>
              <a:gd name="connsiteX15" fmla="*/ 14059 w 333842"/>
              <a:gd name="connsiteY15" fmla="*/ 164202 h 391671"/>
              <a:gd name="connsiteX16" fmla="*/ 14059 w 333842"/>
              <a:gd name="connsiteY16" fmla="*/ 163008 h 391671"/>
              <a:gd name="connsiteX17" fmla="*/ 12998 w 333842"/>
              <a:gd name="connsiteY17" fmla="*/ 161948 h 391671"/>
              <a:gd name="connsiteX18" fmla="*/ 15253 w 333842"/>
              <a:gd name="connsiteY18" fmla="*/ 161948 h 391671"/>
              <a:gd name="connsiteX19" fmla="*/ 15253 w 333842"/>
              <a:gd name="connsiteY19" fmla="*/ 160754 h 391671"/>
              <a:gd name="connsiteX20" fmla="*/ 14059 w 333842"/>
              <a:gd name="connsiteY20" fmla="*/ 159692 h 391671"/>
              <a:gd name="connsiteX21" fmla="*/ 15253 w 333842"/>
              <a:gd name="connsiteY21" fmla="*/ 159692 h 391671"/>
              <a:gd name="connsiteX22" fmla="*/ 15253 w 333842"/>
              <a:gd name="connsiteY22" fmla="*/ 160754 h 391671"/>
              <a:gd name="connsiteX23" fmla="*/ 18569 w 333842"/>
              <a:gd name="connsiteY23" fmla="*/ 160754 h 391671"/>
              <a:gd name="connsiteX24" fmla="*/ 20823 w 333842"/>
              <a:gd name="connsiteY24" fmla="*/ 159692 h 391671"/>
              <a:gd name="connsiteX25" fmla="*/ 16314 w 333842"/>
              <a:gd name="connsiteY25" fmla="*/ 156377 h 391671"/>
              <a:gd name="connsiteX26" fmla="*/ 12998 w 333842"/>
              <a:gd name="connsiteY26" fmla="*/ 149613 h 391671"/>
              <a:gd name="connsiteX27" fmla="*/ 11804 w 333842"/>
              <a:gd name="connsiteY27" fmla="*/ 148419 h 391671"/>
              <a:gd name="connsiteX28" fmla="*/ 12998 w 333842"/>
              <a:gd name="connsiteY28" fmla="*/ 147357 h 391671"/>
              <a:gd name="connsiteX29" fmla="*/ 11804 w 333842"/>
              <a:gd name="connsiteY29" fmla="*/ 147357 h 391671"/>
              <a:gd name="connsiteX30" fmla="*/ 11804 w 333842"/>
              <a:gd name="connsiteY30" fmla="*/ 146297 h 391671"/>
              <a:gd name="connsiteX31" fmla="*/ 10743 w 333842"/>
              <a:gd name="connsiteY31" fmla="*/ 146297 h 391671"/>
              <a:gd name="connsiteX32" fmla="*/ 9550 w 333842"/>
              <a:gd name="connsiteY32" fmla="*/ 145103 h 391671"/>
              <a:gd name="connsiteX33" fmla="*/ 7295 w 333842"/>
              <a:gd name="connsiteY33" fmla="*/ 145103 h 391671"/>
              <a:gd name="connsiteX34" fmla="*/ 11804 w 333842"/>
              <a:gd name="connsiteY34" fmla="*/ 135022 h 391671"/>
              <a:gd name="connsiteX35" fmla="*/ 12998 w 333842"/>
              <a:gd name="connsiteY35" fmla="*/ 131707 h 391671"/>
              <a:gd name="connsiteX36" fmla="*/ 14059 w 333842"/>
              <a:gd name="connsiteY36" fmla="*/ 132768 h 391671"/>
              <a:gd name="connsiteX37" fmla="*/ 23078 w 333842"/>
              <a:gd name="connsiteY37" fmla="*/ 133961 h 391671"/>
              <a:gd name="connsiteX38" fmla="*/ 25333 w 333842"/>
              <a:gd name="connsiteY38" fmla="*/ 124942 h 391671"/>
              <a:gd name="connsiteX39" fmla="*/ 25333 w 333842"/>
              <a:gd name="connsiteY39" fmla="*/ 120433 h 391671"/>
              <a:gd name="connsiteX40" fmla="*/ 22017 w 333842"/>
              <a:gd name="connsiteY40" fmla="*/ 115923 h 391671"/>
              <a:gd name="connsiteX41" fmla="*/ 11937 w 333842"/>
              <a:gd name="connsiteY41" fmla="*/ 114730 h 391671"/>
              <a:gd name="connsiteX42" fmla="*/ 23211 w 333842"/>
              <a:gd name="connsiteY42" fmla="*/ 101201 h 391671"/>
              <a:gd name="connsiteX43" fmla="*/ 26527 w 333842"/>
              <a:gd name="connsiteY43" fmla="*/ 101201 h 391671"/>
              <a:gd name="connsiteX44" fmla="*/ 27588 w 333842"/>
              <a:gd name="connsiteY44" fmla="*/ 102262 h 391671"/>
              <a:gd name="connsiteX45" fmla="*/ 28782 w 333842"/>
              <a:gd name="connsiteY45" fmla="*/ 102262 h 391671"/>
              <a:gd name="connsiteX46" fmla="*/ 27588 w 333842"/>
              <a:gd name="connsiteY46" fmla="*/ 101201 h 391671"/>
              <a:gd name="connsiteX47" fmla="*/ 26527 w 333842"/>
              <a:gd name="connsiteY47" fmla="*/ 101201 h 391671"/>
              <a:gd name="connsiteX48" fmla="*/ 26527 w 333842"/>
              <a:gd name="connsiteY48" fmla="*/ 100139 h 391671"/>
              <a:gd name="connsiteX49" fmla="*/ 25333 w 333842"/>
              <a:gd name="connsiteY49" fmla="*/ 100139 h 391671"/>
              <a:gd name="connsiteX50" fmla="*/ 25333 w 333842"/>
              <a:gd name="connsiteY50" fmla="*/ 96691 h 391671"/>
              <a:gd name="connsiteX51" fmla="*/ 26527 w 333842"/>
              <a:gd name="connsiteY51" fmla="*/ 96691 h 391671"/>
              <a:gd name="connsiteX52" fmla="*/ 26527 w 333842"/>
              <a:gd name="connsiteY52" fmla="*/ 95630 h 391671"/>
              <a:gd name="connsiteX53" fmla="*/ 25333 w 333842"/>
              <a:gd name="connsiteY53" fmla="*/ 94436 h 391671"/>
              <a:gd name="connsiteX54" fmla="*/ 26527 w 333842"/>
              <a:gd name="connsiteY54" fmla="*/ 95630 h 391671"/>
              <a:gd name="connsiteX55" fmla="*/ 27588 w 333842"/>
              <a:gd name="connsiteY55" fmla="*/ 97885 h 391671"/>
              <a:gd name="connsiteX56" fmla="*/ 28782 w 333842"/>
              <a:gd name="connsiteY56" fmla="*/ 96691 h 391671"/>
              <a:gd name="connsiteX57" fmla="*/ 28782 w 333842"/>
              <a:gd name="connsiteY57" fmla="*/ 95630 h 391671"/>
              <a:gd name="connsiteX58" fmla="*/ 29843 w 333842"/>
              <a:gd name="connsiteY58" fmla="*/ 94436 h 391671"/>
              <a:gd name="connsiteX59" fmla="*/ 29843 w 333842"/>
              <a:gd name="connsiteY59" fmla="*/ 95630 h 391671"/>
              <a:gd name="connsiteX60" fmla="*/ 32097 w 333842"/>
              <a:gd name="connsiteY60" fmla="*/ 95630 h 391671"/>
              <a:gd name="connsiteX61" fmla="*/ 32097 w 333842"/>
              <a:gd name="connsiteY61" fmla="*/ 93375 h 391671"/>
              <a:gd name="connsiteX62" fmla="*/ 31037 w 333842"/>
              <a:gd name="connsiteY62" fmla="*/ 93375 h 391671"/>
              <a:gd name="connsiteX63" fmla="*/ 31037 w 333842"/>
              <a:gd name="connsiteY63" fmla="*/ 92182 h 391671"/>
              <a:gd name="connsiteX64" fmla="*/ 27588 w 333842"/>
              <a:gd name="connsiteY64" fmla="*/ 92182 h 391671"/>
              <a:gd name="connsiteX65" fmla="*/ 27588 w 333842"/>
              <a:gd name="connsiteY65" fmla="*/ 91120 h 391671"/>
              <a:gd name="connsiteX66" fmla="*/ 26527 w 333842"/>
              <a:gd name="connsiteY66" fmla="*/ 91120 h 391671"/>
              <a:gd name="connsiteX67" fmla="*/ 25333 w 333842"/>
              <a:gd name="connsiteY67" fmla="*/ 90059 h 391671"/>
              <a:gd name="connsiteX68" fmla="*/ 23078 w 333842"/>
              <a:gd name="connsiteY68" fmla="*/ 90059 h 391671"/>
              <a:gd name="connsiteX69" fmla="*/ 21885 w 333842"/>
              <a:gd name="connsiteY69" fmla="*/ 88866 h 391671"/>
              <a:gd name="connsiteX70" fmla="*/ 19630 w 333842"/>
              <a:gd name="connsiteY70" fmla="*/ 88866 h 391671"/>
              <a:gd name="connsiteX71" fmla="*/ 18569 w 333842"/>
              <a:gd name="connsiteY71" fmla="*/ 87804 h 391671"/>
              <a:gd name="connsiteX72" fmla="*/ 18569 w 333842"/>
              <a:gd name="connsiteY72" fmla="*/ 86611 h 391671"/>
              <a:gd name="connsiteX73" fmla="*/ 17375 w 333842"/>
              <a:gd name="connsiteY73" fmla="*/ 85550 h 391671"/>
              <a:gd name="connsiteX74" fmla="*/ 16314 w 333842"/>
              <a:gd name="connsiteY74" fmla="*/ 85550 h 391671"/>
              <a:gd name="connsiteX75" fmla="*/ 14059 w 333842"/>
              <a:gd name="connsiteY75" fmla="*/ 83295 h 391671"/>
              <a:gd name="connsiteX76" fmla="*/ 15253 w 333842"/>
              <a:gd name="connsiteY76" fmla="*/ 83295 h 391671"/>
              <a:gd name="connsiteX77" fmla="*/ 15253 w 333842"/>
              <a:gd name="connsiteY77" fmla="*/ 82101 h 391671"/>
              <a:gd name="connsiteX78" fmla="*/ 14059 w 333842"/>
              <a:gd name="connsiteY78" fmla="*/ 82101 h 391671"/>
              <a:gd name="connsiteX79" fmla="*/ 15253 w 333842"/>
              <a:gd name="connsiteY79" fmla="*/ 82101 h 391671"/>
              <a:gd name="connsiteX80" fmla="*/ 15253 w 333842"/>
              <a:gd name="connsiteY80" fmla="*/ 81040 h 391671"/>
              <a:gd name="connsiteX81" fmla="*/ 16314 w 333842"/>
              <a:gd name="connsiteY81" fmla="*/ 79979 h 391671"/>
              <a:gd name="connsiteX82" fmla="*/ 17375 w 333842"/>
              <a:gd name="connsiteY82" fmla="*/ 81040 h 391671"/>
              <a:gd name="connsiteX83" fmla="*/ 17375 w 333842"/>
              <a:gd name="connsiteY83" fmla="*/ 82101 h 391671"/>
              <a:gd name="connsiteX84" fmla="*/ 19630 w 333842"/>
              <a:gd name="connsiteY84" fmla="*/ 82101 h 391671"/>
              <a:gd name="connsiteX85" fmla="*/ 19630 w 333842"/>
              <a:gd name="connsiteY85" fmla="*/ 83295 h 391671"/>
              <a:gd name="connsiteX86" fmla="*/ 20823 w 333842"/>
              <a:gd name="connsiteY86" fmla="*/ 83295 h 391671"/>
              <a:gd name="connsiteX87" fmla="*/ 20823 w 333842"/>
              <a:gd name="connsiteY87" fmla="*/ 82101 h 391671"/>
              <a:gd name="connsiteX88" fmla="*/ 17375 w 333842"/>
              <a:gd name="connsiteY88" fmla="*/ 78785 h 391671"/>
              <a:gd name="connsiteX89" fmla="*/ 17375 w 333842"/>
              <a:gd name="connsiteY89" fmla="*/ 79979 h 391671"/>
              <a:gd name="connsiteX90" fmla="*/ 17375 w 333842"/>
              <a:gd name="connsiteY90" fmla="*/ 78785 h 391671"/>
              <a:gd name="connsiteX91" fmla="*/ 16314 w 333842"/>
              <a:gd name="connsiteY91" fmla="*/ 78785 h 391671"/>
              <a:gd name="connsiteX92" fmla="*/ 18569 w 333842"/>
              <a:gd name="connsiteY92" fmla="*/ 75469 h 391671"/>
              <a:gd name="connsiteX93" fmla="*/ 24139 w 333842"/>
              <a:gd name="connsiteY93" fmla="*/ 75469 h 391671"/>
              <a:gd name="connsiteX94" fmla="*/ 23078 w 333842"/>
              <a:gd name="connsiteY94" fmla="*/ 76531 h 391671"/>
              <a:gd name="connsiteX95" fmla="*/ 24139 w 333842"/>
              <a:gd name="connsiteY95" fmla="*/ 77724 h 391671"/>
              <a:gd name="connsiteX96" fmla="*/ 25201 w 333842"/>
              <a:gd name="connsiteY96" fmla="*/ 77724 h 391671"/>
              <a:gd name="connsiteX97" fmla="*/ 24139 w 333842"/>
              <a:gd name="connsiteY97" fmla="*/ 77724 h 391671"/>
              <a:gd name="connsiteX98" fmla="*/ 25201 w 333842"/>
              <a:gd name="connsiteY98" fmla="*/ 78785 h 391671"/>
              <a:gd name="connsiteX99" fmla="*/ 26394 w 333842"/>
              <a:gd name="connsiteY99" fmla="*/ 78785 h 391671"/>
              <a:gd name="connsiteX100" fmla="*/ 27455 w 333842"/>
              <a:gd name="connsiteY100" fmla="*/ 79979 h 391671"/>
              <a:gd name="connsiteX101" fmla="*/ 33026 w 333842"/>
              <a:gd name="connsiteY101" fmla="*/ 79979 h 391671"/>
              <a:gd name="connsiteX102" fmla="*/ 33026 w 333842"/>
              <a:gd name="connsiteY102" fmla="*/ 78785 h 391671"/>
              <a:gd name="connsiteX103" fmla="*/ 34087 w 333842"/>
              <a:gd name="connsiteY103" fmla="*/ 79979 h 391671"/>
              <a:gd name="connsiteX104" fmla="*/ 34087 w 333842"/>
              <a:gd name="connsiteY104" fmla="*/ 77724 h 391671"/>
              <a:gd name="connsiteX105" fmla="*/ 35148 w 333842"/>
              <a:gd name="connsiteY105" fmla="*/ 76531 h 391671"/>
              <a:gd name="connsiteX106" fmla="*/ 35148 w 333842"/>
              <a:gd name="connsiteY106" fmla="*/ 77724 h 391671"/>
              <a:gd name="connsiteX107" fmla="*/ 36342 w 333842"/>
              <a:gd name="connsiteY107" fmla="*/ 77724 h 391671"/>
              <a:gd name="connsiteX108" fmla="*/ 37403 w 333842"/>
              <a:gd name="connsiteY108" fmla="*/ 78785 h 391671"/>
              <a:gd name="connsiteX109" fmla="*/ 37403 w 333842"/>
              <a:gd name="connsiteY109" fmla="*/ 79979 h 391671"/>
              <a:gd name="connsiteX110" fmla="*/ 38596 w 333842"/>
              <a:gd name="connsiteY110" fmla="*/ 81040 h 391671"/>
              <a:gd name="connsiteX111" fmla="*/ 38596 w 333842"/>
              <a:gd name="connsiteY111" fmla="*/ 82101 h 391671"/>
              <a:gd name="connsiteX112" fmla="*/ 41912 w 333842"/>
              <a:gd name="connsiteY112" fmla="*/ 82101 h 391671"/>
              <a:gd name="connsiteX113" fmla="*/ 41912 w 333842"/>
              <a:gd name="connsiteY113" fmla="*/ 81040 h 391671"/>
              <a:gd name="connsiteX114" fmla="*/ 54248 w 333842"/>
              <a:gd name="connsiteY114" fmla="*/ 72021 h 391671"/>
              <a:gd name="connsiteX115" fmla="*/ 55309 w 333842"/>
              <a:gd name="connsiteY115" fmla="*/ 72021 h 391671"/>
              <a:gd name="connsiteX116" fmla="*/ 58625 w 333842"/>
              <a:gd name="connsiteY116" fmla="*/ 70828 h 391671"/>
              <a:gd name="connsiteX117" fmla="*/ 59686 w 333842"/>
              <a:gd name="connsiteY117" fmla="*/ 72021 h 391671"/>
              <a:gd name="connsiteX118" fmla="*/ 60747 w 333842"/>
              <a:gd name="connsiteY118" fmla="*/ 72021 h 391671"/>
              <a:gd name="connsiteX119" fmla="*/ 60747 w 333842"/>
              <a:gd name="connsiteY119" fmla="*/ 75337 h 391671"/>
              <a:gd name="connsiteX120" fmla="*/ 59686 w 333842"/>
              <a:gd name="connsiteY120" fmla="*/ 75337 h 391671"/>
              <a:gd name="connsiteX121" fmla="*/ 58625 w 333842"/>
              <a:gd name="connsiteY121" fmla="*/ 76398 h 391671"/>
              <a:gd name="connsiteX122" fmla="*/ 59686 w 333842"/>
              <a:gd name="connsiteY122" fmla="*/ 77591 h 391671"/>
              <a:gd name="connsiteX123" fmla="*/ 60747 w 333842"/>
              <a:gd name="connsiteY123" fmla="*/ 77591 h 391671"/>
              <a:gd name="connsiteX124" fmla="*/ 60747 w 333842"/>
              <a:gd name="connsiteY124" fmla="*/ 79847 h 391671"/>
              <a:gd name="connsiteX125" fmla="*/ 61808 w 333842"/>
              <a:gd name="connsiteY125" fmla="*/ 80907 h 391671"/>
              <a:gd name="connsiteX126" fmla="*/ 60747 w 333842"/>
              <a:gd name="connsiteY126" fmla="*/ 80907 h 391671"/>
              <a:gd name="connsiteX127" fmla="*/ 60747 w 333842"/>
              <a:gd name="connsiteY127" fmla="*/ 83163 h 391671"/>
              <a:gd name="connsiteX128" fmla="*/ 61808 w 333842"/>
              <a:gd name="connsiteY128" fmla="*/ 83163 h 391671"/>
              <a:gd name="connsiteX129" fmla="*/ 61808 w 333842"/>
              <a:gd name="connsiteY129" fmla="*/ 84223 h 391671"/>
              <a:gd name="connsiteX130" fmla="*/ 64063 w 333842"/>
              <a:gd name="connsiteY130" fmla="*/ 84223 h 391671"/>
              <a:gd name="connsiteX131" fmla="*/ 64063 w 333842"/>
              <a:gd name="connsiteY131" fmla="*/ 86478 h 391671"/>
              <a:gd name="connsiteX132" fmla="*/ 64063 w 333842"/>
              <a:gd name="connsiteY132" fmla="*/ 85417 h 391671"/>
              <a:gd name="connsiteX133" fmla="*/ 62869 w 333842"/>
              <a:gd name="connsiteY133" fmla="*/ 85417 h 391671"/>
              <a:gd name="connsiteX134" fmla="*/ 62869 w 333842"/>
              <a:gd name="connsiteY134" fmla="*/ 86478 h 391671"/>
              <a:gd name="connsiteX135" fmla="*/ 61808 w 333842"/>
              <a:gd name="connsiteY135" fmla="*/ 86478 h 391671"/>
              <a:gd name="connsiteX136" fmla="*/ 62869 w 333842"/>
              <a:gd name="connsiteY136" fmla="*/ 86478 h 391671"/>
              <a:gd name="connsiteX137" fmla="*/ 62869 w 333842"/>
              <a:gd name="connsiteY137" fmla="*/ 87672 h 391671"/>
              <a:gd name="connsiteX138" fmla="*/ 65124 w 333842"/>
              <a:gd name="connsiteY138" fmla="*/ 87672 h 391671"/>
              <a:gd name="connsiteX139" fmla="*/ 65124 w 333842"/>
              <a:gd name="connsiteY139" fmla="*/ 86478 h 391671"/>
              <a:gd name="connsiteX140" fmla="*/ 67378 w 333842"/>
              <a:gd name="connsiteY140" fmla="*/ 86478 h 391671"/>
              <a:gd name="connsiteX141" fmla="*/ 67378 w 333842"/>
              <a:gd name="connsiteY141" fmla="*/ 87672 h 391671"/>
              <a:gd name="connsiteX142" fmla="*/ 69633 w 333842"/>
              <a:gd name="connsiteY142" fmla="*/ 87672 h 391671"/>
              <a:gd name="connsiteX143" fmla="*/ 68572 w 333842"/>
              <a:gd name="connsiteY143" fmla="*/ 87672 h 391671"/>
              <a:gd name="connsiteX144" fmla="*/ 68572 w 333842"/>
              <a:gd name="connsiteY144" fmla="*/ 88733 h 391671"/>
              <a:gd name="connsiteX145" fmla="*/ 69633 w 333842"/>
              <a:gd name="connsiteY145" fmla="*/ 89927 h 391671"/>
              <a:gd name="connsiteX146" fmla="*/ 70694 w 333842"/>
              <a:gd name="connsiteY146" fmla="*/ 89927 h 391671"/>
              <a:gd name="connsiteX147" fmla="*/ 71755 w 333842"/>
              <a:gd name="connsiteY147" fmla="*/ 90988 h 391671"/>
              <a:gd name="connsiteX148" fmla="*/ 72817 w 333842"/>
              <a:gd name="connsiteY148" fmla="*/ 90988 h 391671"/>
              <a:gd name="connsiteX149" fmla="*/ 75071 w 333842"/>
              <a:gd name="connsiteY149" fmla="*/ 93243 h 391671"/>
              <a:gd name="connsiteX150" fmla="*/ 76132 w 333842"/>
              <a:gd name="connsiteY150" fmla="*/ 93243 h 391671"/>
              <a:gd name="connsiteX151" fmla="*/ 78387 w 333842"/>
              <a:gd name="connsiteY151" fmla="*/ 94303 h 391671"/>
              <a:gd name="connsiteX152" fmla="*/ 79448 w 333842"/>
              <a:gd name="connsiteY152" fmla="*/ 94303 h 391671"/>
              <a:gd name="connsiteX153" fmla="*/ 80509 w 333842"/>
              <a:gd name="connsiteY153" fmla="*/ 95497 h 391671"/>
              <a:gd name="connsiteX154" fmla="*/ 80509 w 333842"/>
              <a:gd name="connsiteY154" fmla="*/ 96559 h 391671"/>
              <a:gd name="connsiteX155" fmla="*/ 81571 w 333842"/>
              <a:gd name="connsiteY155" fmla="*/ 96559 h 391671"/>
              <a:gd name="connsiteX156" fmla="*/ 83825 w 333842"/>
              <a:gd name="connsiteY156" fmla="*/ 98813 h 391671"/>
              <a:gd name="connsiteX157" fmla="*/ 84886 w 333842"/>
              <a:gd name="connsiteY157" fmla="*/ 98813 h 391671"/>
              <a:gd name="connsiteX158" fmla="*/ 84886 w 333842"/>
              <a:gd name="connsiteY158" fmla="*/ 100007 h 391671"/>
              <a:gd name="connsiteX159" fmla="*/ 85947 w 333842"/>
              <a:gd name="connsiteY159" fmla="*/ 100007 h 391671"/>
              <a:gd name="connsiteX160" fmla="*/ 87009 w 333842"/>
              <a:gd name="connsiteY160" fmla="*/ 101068 h 391671"/>
              <a:gd name="connsiteX161" fmla="*/ 89263 w 333842"/>
              <a:gd name="connsiteY161" fmla="*/ 101068 h 391671"/>
              <a:gd name="connsiteX162" fmla="*/ 89263 w 333842"/>
              <a:gd name="connsiteY162" fmla="*/ 100007 h 391671"/>
              <a:gd name="connsiteX163" fmla="*/ 90325 w 333842"/>
              <a:gd name="connsiteY163" fmla="*/ 100007 h 391671"/>
              <a:gd name="connsiteX164" fmla="*/ 89263 w 333842"/>
              <a:gd name="connsiteY164" fmla="*/ 101068 h 391671"/>
              <a:gd name="connsiteX165" fmla="*/ 84754 w 333842"/>
              <a:gd name="connsiteY165" fmla="*/ 101068 h 391671"/>
              <a:gd name="connsiteX166" fmla="*/ 84754 w 333842"/>
              <a:gd name="connsiteY166" fmla="*/ 104384 h 391671"/>
              <a:gd name="connsiteX167" fmla="*/ 85815 w 333842"/>
              <a:gd name="connsiteY167" fmla="*/ 105578 h 391671"/>
              <a:gd name="connsiteX168" fmla="*/ 85815 w 333842"/>
              <a:gd name="connsiteY168" fmla="*/ 106638 h 391671"/>
              <a:gd name="connsiteX169" fmla="*/ 86876 w 333842"/>
              <a:gd name="connsiteY169" fmla="*/ 106638 h 391671"/>
              <a:gd name="connsiteX170" fmla="*/ 86876 w 333842"/>
              <a:gd name="connsiteY170" fmla="*/ 107832 h 391671"/>
              <a:gd name="connsiteX171" fmla="*/ 87937 w 333842"/>
              <a:gd name="connsiteY171" fmla="*/ 108894 h 391671"/>
              <a:gd name="connsiteX172" fmla="*/ 91253 w 333842"/>
              <a:gd name="connsiteY172" fmla="*/ 108894 h 391671"/>
              <a:gd name="connsiteX173" fmla="*/ 91253 w 333842"/>
              <a:gd name="connsiteY173" fmla="*/ 109954 h 391671"/>
              <a:gd name="connsiteX174" fmla="*/ 105843 w 333842"/>
              <a:gd name="connsiteY174" fmla="*/ 95365 h 391671"/>
              <a:gd name="connsiteX175" fmla="*/ 105843 w 333842"/>
              <a:gd name="connsiteY175" fmla="*/ 93110 h 391671"/>
              <a:gd name="connsiteX176" fmla="*/ 106904 w 333842"/>
              <a:gd name="connsiteY176" fmla="*/ 93110 h 391671"/>
              <a:gd name="connsiteX177" fmla="*/ 105843 w 333842"/>
              <a:gd name="connsiteY177" fmla="*/ 93110 h 391671"/>
              <a:gd name="connsiteX178" fmla="*/ 106904 w 333842"/>
              <a:gd name="connsiteY178" fmla="*/ 91916 h 391671"/>
              <a:gd name="connsiteX179" fmla="*/ 106904 w 333842"/>
              <a:gd name="connsiteY179" fmla="*/ 88600 h 391671"/>
              <a:gd name="connsiteX180" fmla="*/ 105843 w 333842"/>
              <a:gd name="connsiteY180" fmla="*/ 88600 h 391671"/>
              <a:gd name="connsiteX181" fmla="*/ 106904 w 333842"/>
              <a:gd name="connsiteY181" fmla="*/ 87539 h 391671"/>
              <a:gd name="connsiteX182" fmla="*/ 107965 w 333842"/>
              <a:gd name="connsiteY182" fmla="*/ 86346 h 391671"/>
              <a:gd name="connsiteX183" fmla="*/ 109026 w 333842"/>
              <a:gd name="connsiteY183" fmla="*/ 86346 h 391671"/>
              <a:gd name="connsiteX184" fmla="*/ 107965 w 333842"/>
              <a:gd name="connsiteY184" fmla="*/ 85284 h 391671"/>
              <a:gd name="connsiteX185" fmla="*/ 107965 w 333842"/>
              <a:gd name="connsiteY185" fmla="*/ 84091 h 391671"/>
              <a:gd name="connsiteX186" fmla="*/ 107965 w 333842"/>
              <a:gd name="connsiteY186" fmla="*/ 85284 h 391671"/>
              <a:gd name="connsiteX187" fmla="*/ 106904 w 333842"/>
              <a:gd name="connsiteY187" fmla="*/ 85284 h 391671"/>
              <a:gd name="connsiteX188" fmla="*/ 106904 w 333842"/>
              <a:gd name="connsiteY188" fmla="*/ 84091 h 391671"/>
              <a:gd name="connsiteX189" fmla="*/ 105843 w 333842"/>
              <a:gd name="connsiteY189" fmla="*/ 84091 h 391671"/>
              <a:gd name="connsiteX190" fmla="*/ 104649 w 333842"/>
              <a:gd name="connsiteY190" fmla="*/ 83030 h 391671"/>
              <a:gd name="connsiteX191" fmla="*/ 102394 w 333842"/>
              <a:gd name="connsiteY191" fmla="*/ 83030 h 391671"/>
              <a:gd name="connsiteX192" fmla="*/ 102394 w 333842"/>
              <a:gd name="connsiteY192" fmla="*/ 81836 h 391671"/>
              <a:gd name="connsiteX193" fmla="*/ 101333 w 333842"/>
              <a:gd name="connsiteY193" fmla="*/ 81836 h 391671"/>
              <a:gd name="connsiteX194" fmla="*/ 102394 w 333842"/>
              <a:gd name="connsiteY194" fmla="*/ 80775 h 391671"/>
              <a:gd name="connsiteX195" fmla="*/ 103455 w 333842"/>
              <a:gd name="connsiteY195" fmla="*/ 80775 h 391671"/>
              <a:gd name="connsiteX196" fmla="*/ 103455 w 333842"/>
              <a:gd name="connsiteY196" fmla="*/ 79714 h 391671"/>
              <a:gd name="connsiteX197" fmla="*/ 102394 w 333842"/>
              <a:gd name="connsiteY197" fmla="*/ 79714 h 391671"/>
              <a:gd name="connsiteX198" fmla="*/ 102394 w 333842"/>
              <a:gd name="connsiteY198" fmla="*/ 78520 h 391671"/>
              <a:gd name="connsiteX199" fmla="*/ 101333 w 333842"/>
              <a:gd name="connsiteY199" fmla="*/ 78520 h 391671"/>
              <a:gd name="connsiteX200" fmla="*/ 102394 w 333842"/>
              <a:gd name="connsiteY200" fmla="*/ 78520 h 391671"/>
              <a:gd name="connsiteX201" fmla="*/ 103455 w 333842"/>
              <a:gd name="connsiteY201" fmla="*/ 79714 h 391671"/>
              <a:gd name="connsiteX202" fmla="*/ 104516 w 333842"/>
              <a:gd name="connsiteY202" fmla="*/ 78520 h 391671"/>
              <a:gd name="connsiteX203" fmla="*/ 103455 w 333842"/>
              <a:gd name="connsiteY203" fmla="*/ 78520 h 391671"/>
              <a:gd name="connsiteX204" fmla="*/ 103455 w 333842"/>
              <a:gd name="connsiteY204" fmla="*/ 77459 h 391671"/>
              <a:gd name="connsiteX205" fmla="*/ 102394 w 333842"/>
              <a:gd name="connsiteY205" fmla="*/ 77459 h 391671"/>
              <a:gd name="connsiteX206" fmla="*/ 102394 w 333842"/>
              <a:gd name="connsiteY206" fmla="*/ 76265 h 391671"/>
              <a:gd name="connsiteX207" fmla="*/ 101333 w 333842"/>
              <a:gd name="connsiteY207" fmla="*/ 76265 h 391671"/>
              <a:gd name="connsiteX208" fmla="*/ 100272 w 333842"/>
              <a:gd name="connsiteY208" fmla="*/ 75204 h 391671"/>
              <a:gd name="connsiteX209" fmla="*/ 99211 w 333842"/>
              <a:gd name="connsiteY209" fmla="*/ 75204 h 391671"/>
              <a:gd name="connsiteX210" fmla="*/ 99211 w 333842"/>
              <a:gd name="connsiteY210" fmla="*/ 74011 h 391671"/>
              <a:gd name="connsiteX211" fmla="*/ 101466 w 333842"/>
              <a:gd name="connsiteY211" fmla="*/ 74011 h 391671"/>
              <a:gd name="connsiteX212" fmla="*/ 101466 w 333842"/>
              <a:gd name="connsiteY212" fmla="*/ 75204 h 391671"/>
              <a:gd name="connsiteX213" fmla="*/ 102527 w 333842"/>
              <a:gd name="connsiteY213" fmla="*/ 75204 h 391671"/>
              <a:gd name="connsiteX214" fmla="*/ 102527 w 333842"/>
              <a:gd name="connsiteY214" fmla="*/ 74011 h 391671"/>
              <a:gd name="connsiteX215" fmla="*/ 103588 w 333842"/>
              <a:gd name="connsiteY215" fmla="*/ 74011 h 391671"/>
              <a:gd name="connsiteX216" fmla="*/ 103588 w 333842"/>
              <a:gd name="connsiteY216" fmla="*/ 72949 h 391671"/>
              <a:gd name="connsiteX217" fmla="*/ 99078 w 333842"/>
              <a:gd name="connsiteY217" fmla="*/ 72949 h 391671"/>
              <a:gd name="connsiteX218" fmla="*/ 98017 w 333842"/>
              <a:gd name="connsiteY218" fmla="*/ 71888 h 391671"/>
              <a:gd name="connsiteX219" fmla="*/ 96823 w 333842"/>
              <a:gd name="connsiteY219" fmla="*/ 71888 h 391671"/>
              <a:gd name="connsiteX220" fmla="*/ 96823 w 333842"/>
              <a:gd name="connsiteY220" fmla="*/ 70695 h 391671"/>
              <a:gd name="connsiteX221" fmla="*/ 95763 w 333842"/>
              <a:gd name="connsiteY221" fmla="*/ 70695 h 391671"/>
              <a:gd name="connsiteX222" fmla="*/ 95763 w 333842"/>
              <a:gd name="connsiteY222" fmla="*/ 69633 h 391671"/>
              <a:gd name="connsiteX223" fmla="*/ 91253 w 333842"/>
              <a:gd name="connsiteY223" fmla="*/ 65124 h 391671"/>
              <a:gd name="connsiteX224" fmla="*/ 91253 w 333842"/>
              <a:gd name="connsiteY224" fmla="*/ 63930 h 391671"/>
              <a:gd name="connsiteX225" fmla="*/ 92314 w 333842"/>
              <a:gd name="connsiteY225" fmla="*/ 65124 h 391671"/>
              <a:gd name="connsiteX226" fmla="*/ 92314 w 333842"/>
              <a:gd name="connsiteY226" fmla="*/ 63930 h 391671"/>
              <a:gd name="connsiteX227" fmla="*/ 91253 w 333842"/>
              <a:gd name="connsiteY227" fmla="*/ 62869 h 391671"/>
              <a:gd name="connsiteX228" fmla="*/ 90192 w 333842"/>
              <a:gd name="connsiteY228" fmla="*/ 62869 h 391671"/>
              <a:gd name="connsiteX229" fmla="*/ 89131 w 333842"/>
              <a:gd name="connsiteY229" fmla="*/ 61808 h 391671"/>
              <a:gd name="connsiteX230" fmla="*/ 89131 w 333842"/>
              <a:gd name="connsiteY230" fmla="*/ 59553 h 391671"/>
              <a:gd name="connsiteX231" fmla="*/ 99211 w 333842"/>
              <a:gd name="connsiteY231" fmla="*/ 52789 h 391671"/>
              <a:gd name="connsiteX232" fmla="*/ 96956 w 333842"/>
              <a:gd name="connsiteY232" fmla="*/ 49473 h 391671"/>
              <a:gd name="connsiteX233" fmla="*/ 90192 w 333842"/>
              <a:gd name="connsiteY233" fmla="*/ 44964 h 391671"/>
              <a:gd name="connsiteX234" fmla="*/ 91253 w 333842"/>
              <a:gd name="connsiteY234" fmla="*/ 41648 h 391671"/>
              <a:gd name="connsiteX235" fmla="*/ 99078 w 333842"/>
              <a:gd name="connsiteY235" fmla="*/ 40454 h 391671"/>
              <a:gd name="connsiteX236" fmla="*/ 100139 w 333842"/>
              <a:gd name="connsiteY236" fmla="*/ 39393 h 391671"/>
              <a:gd name="connsiteX237" fmla="*/ 99078 w 333842"/>
              <a:gd name="connsiteY237" fmla="*/ 34883 h 391671"/>
              <a:gd name="connsiteX238" fmla="*/ 94569 w 333842"/>
              <a:gd name="connsiteY238" fmla="*/ 34883 h 391671"/>
              <a:gd name="connsiteX239" fmla="*/ 90059 w 333842"/>
              <a:gd name="connsiteY239" fmla="*/ 25864 h 391671"/>
              <a:gd name="connsiteX240" fmla="*/ 84489 w 333842"/>
              <a:gd name="connsiteY240" fmla="*/ 25864 h 391671"/>
              <a:gd name="connsiteX241" fmla="*/ 81173 w 333842"/>
              <a:gd name="connsiteY241" fmla="*/ 22548 h 391671"/>
              <a:gd name="connsiteX242" fmla="*/ 77857 w 333842"/>
              <a:gd name="connsiteY242" fmla="*/ 16978 h 391671"/>
              <a:gd name="connsiteX243" fmla="*/ 81173 w 333842"/>
              <a:gd name="connsiteY243" fmla="*/ 12468 h 391671"/>
              <a:gd name="connsiteX244" fmla="*/ 80111 w 333842"/>
              <a:gd name="connsiteY244" fmla="*/ 5703 h 391671"/>
              <a:gd name="connsiteX245" fmla="*/ 83427 w 333842"/>
              <a:gd name="connsiteY245" fmla="*/ 3449 h 391671"/>
              <a:gd name="connsiteX246" fmla="*/ 81173 w 333842"/>
              <a:gd name="connsiteY246" fmla="*/ 0 h 391671"/>
              <a:gd name="connsiteX247" fmla="*/ 87937 w 333842"/>
              <a:gd name="connsiteY247" fmla="*/ 0 h 391671"/>
              <a:gd name="connsiteX248" fmla="*/ 91253 w 333842"/>
              <a:gd name="connsiteY248" fmla="*/ 1194 h 391671"/>
              <a:gd name="connsiteX249" fmla="*/ 101333 w 333842"/>
              <a:gd name="connsiteY249" fmla="*/ 3449 h 391671"/>
              <a:gd name="connsiteX250" fmla="*/ 109158 w 333842"/>
              <a:gd name="connsiteY250" fmla="*/ 10213 h 391671"/>
              <a:gd name="connsiteX251" fmla="*/ 110220 w 333842"/>
              <a:gd name="connsiteY251" fmla="*/ 16978 h 391671"/>
              <a:gd name="connsiteX252" fmla="*/ 123748 w 333842"/>
              <a:gd name="connsiteY252" fmla="*/ 15916 h 391671"/>
              <a:gd name="connsiteX253" fmla="*/ 126003 w 333842"/>
              <a:gd name="connsiteY253" fmla="*/ 21487 h 391671"/>
              <a:gd name="connsiteX254" fmla="*/ 131574 w 333842"/>
              <a:gd name="connsiteY254" fmla="*/ 24803 h 391671"/>
              <a:gd name="connsiteX255" fmla="*/ 137145 w 333842"/>
              <a:gd name="connsiteY255" fmla="*/ 33822 h 391671"/>
              <a:gd name="connsiteX256" fmla="*/ 143909 w 333842"/>
              <a:gd name="connsiteY256" fmla="*/ 31567 h 391671"/>
              <a:gd name="connsiteX257" fmla="*/ 151734 w 333842"/>
              <a:gd name="connsiteY257" fmla="*/ 39393 h 391671"/>
              <a:gd name="connsiteX258" fmla="*/ 155050 w 333842"/>
              <a:gd name="connsiteY258" fmla="*/ 34883 h 391671"/>
              <a:gd name="connsiteX259" fmla="*/ 157305 w 333842"/>
              <a:gd name="connsiteY259" fmla="*/ 34883 h 391671"/>
              <a:gd name="connsiteX260" fmla="*/ 158366 w 333842"/>
              <a:gd name="connsiteY260" fmla="*/ 35944 h 391671"/>
              <a:gd name="connsiteX261" fmla="*/ 158366 w 333842"/>
              <a:gd name="connsiteY261" fmla="*/ 34883 h 391671"/>
              <a:gd name="connsiteX262" fmla="*/ 159560 w 333842"/>
              <a:gd name="connsiteY262" fmla="*/ 34883 h 391671"/>
              <a:gd name="connsiteX263" fmla="*/ 159560 w 333842"/>
              <a:gd name="connsiteY263" fmla="*/ 32629 h 391671"/>
              <a:gd name="connsiteX264" fmla="*/ 160621 w 333842"/>
              <a:gd name="connsiteY264" fmla="*/ 33822 h 391671"/>
              <a:gd name="connsiteX265" fmla="*/ 163937 w 333842"/>
              <a:gd name="connsiteY265" fmla="*/ 33822 h 391671"/>
              <a:gd name="connsiteX266" fmla="*/ 165131 w 333842"/>
              <a:gd name="connsiteY266" fmla="*/ 32629 h 391671"/>
              <a:gd name="connsiteX267" fmla="*/ 166192 w 333842"/>
              <a:gd name="connsiteY267" fmla="*/ 33822 h 391671"/>
              <a:gd name="connsiteX268" fmla="*/ 169640 w 333842"/>
              <a:gd name="connsiteY268" fmla="*/ 33822 h 391671"/>
              <a:gd name="connsiteX269" fmla="*/ 183169 w 333842"/>
              <a:gd name="connsiteY269" fmla="*/ 31567 h 391671"/>
              <a:gd name="connsiteX270" fmla="*/ 184230 w 333842"/>
              <a:gd name="connsiteY270" fmla="*/ 32629 h 391671"/>
              <a:gd name="connsiteX271" fmla="*/ 184230 w 333842"/>
              <a:gd name="connsiteY271" fmla="*/ 35944 h 391671"/>
              <a:gd name="connsiteX272" fmla="*/ 180914 w 333842"/>
              <a:gd name="connsiteY272" fmla="*/ 61808 h 391671"/>
              <a:gd name="connsiteX273" fmla="*/ 180914 w 333842"/>
              <a:gd name="connsiteY273" fmla="*/ 67379 h 391671"/>
              <a:gd name="connsiteX274" fmla="*/ 177598 w 333842"/>
              <a:gd name="connsiteY274" fmla="*/ 65124 h 391671"/>
              <a:gd name="connsiteX275" fmla="*/ 172028 w 333842"/>
              <a:gd name="connsiteY275" fmla="*/ 62869 h 391671"/>
              <a:gd name="connsiteX276" fmla="*/ 170834 w 333842"/>
              <a:gd name="connsiteY276" fmla="*/ 62869 h 391671"/>
              <a:gd name="connsiteX277" fmla="*/ 172028 w 333842"/>
              <a:gd name="connsiteY277" fmla="*/ 71888 h 391671"/>
              <a:gd name="connsiteX278" fmla="*/ 169773 w 333842"/>
              <a:gd name="connsiteY278" fmla="*/ 75204 h 391671"/>
              <a:gd name="connsiteX279" fmla="*/ 179853 w 333842"/>
              <a:gd name="connsiteY279" fmla="*/ 85284 h 391671"/>
              <a:gd name="connsiteX280" fmla="*/ 179853 w 333842"/>
              <a:gd name="connsiteY280" fmla="*/ 97619 h 391671"/>
              <a:gd name="connsiteX281" fmla="*/ 180914 w 333842"/>
              <a:gd name="connsiteY281" fmla="*/ 98681 h 391671"/>
              <a:gd name="connsiteX282" fmla="*/ 182108 w 333842"/>
              <a:gd name="connsiteY282" fmla="*/ 98681 h 391671"/>
              <a:gd name="connsiteX283" fmla="*/ 182108 w 333842"/>
              <a:gd name="connsiteY283" fmla="*/ 99875 h 391671"/>
              <a:gd name="connsiteX284" fmla="*/ 183169 w 333842"/>
              <a:gd name="connsiteY284" fmla="*/ 99875 h 391671"/>
              <a:gd name="connsiteX285" fmla="*/ 203462 w 333842"/>
              <a:gd name="connsiteY285" fmla="*/ 100935 h 391671"/>
              <a:gd name="connsiteX286" fmla="*/ 210226 w 333842"/>
              <a:gd name="connsiteY286" fmla="*/ 91916 h 391671"/>
              <a:gd name="connsiteX287" fmla="*/ 233835 w 333842"/>
              <a:gd name="connsiteY287" fmla="*/ 104251 h 391671"/>
              <a:gd name="connsiteX288" fmla="*/ 233835 w 333842"/>
              <a:gd name="connsiteY288" fmla="*/ 117780 h 391671"/>
              <a:gd name="connsiteX289" fmla="*/ 236090 w 333842"/>
              <a:gd name="connsiteY289" fmla="*/ 117780 h 391671"/>
              <a:gd name="connsiteX290" fmla="*/ 243916 w 333842"/>
              <a:gd name="connsiteY290" fmla="*/ 123351 h 391671"/>
              <a:gd name="connsiteX291" fmla="*/ 252935 w 333842"/>
              <a:gd name="connsiteY291" fmla="*/ 124412 h 391671"/>
              <a:gd name="connsiteX292" fmla="*/ 256251 w 333842"/>
              <a:gd name="connsiteY292" fmla="*/ 131176 h 391671"/>
              <a:gd name="connsiteX293" fmla="*/ 256251 w 333842"/>
              <a:gd name="connsiteY293" fmla="*/ 133431 h 391671"/>
              <a:gd name="connsiteX294" fmla="*/ 252935 w 333842"/>
              <a:gd name="connsiteY294" fmla="*/ 134492 h 391671"/>
              <a:gd name="connsiteX295" fmla="*/ 252935 w 333842"/>
              <a:gd name="connsiteY295" fmla="*/ 135686 h 391671"/>
              <a:gd name="connsiteX296" fmla="*/ 250680 w 333842"/>
              <a:gd name="connsiteY296" fmla="*/ 135686 h 391671"/>
              <a:gd name="connsiteX297" fmla="*/ 249619 w 333842"/>
              <a:gd name="connsiteY297" fmla="*/ 136747 h 391671"/>
              <a:gd name="connsiteX298" fmla="*/ 249619 w 333842"/>
              <a:gd name="connsiteY298" fmla="*/ 140063 h 391671"/>
              <a:gd name="connsiteX299" fmla="*/ 252935 w 333842"/>
              <a:gd name="connsiteY299" fmla="*/ 149082 h 391671"/>
              <a:gd name="connsiteX300" fmla="*/ 250680 w 333842"/>
              <a:gd name="connsiteY300" fmla="*/ 158101 h 391671"/>
              <a:gd name="connsiteX301" fmla="*/ 250680 w 333842"/>
              <a:gd name="connsiteY301" fmla="*/ 160356 h 391671"/>
              <a:gd name="connsiteX302" fmla="*/ 251741 w 333842"/>
              <a:gd name="connsiteY302" fmla="*/ 162611 h 391671"/>
              <a:gd name="connsiteX303" fmla="*/ 253996 w 333842"/>
              <a:gd name="connsiteY303" fmla="*/ 162611 h 391671"/>
              <a:gd name="connsiteX304" fmla="*/ 260760 w 333842"/>
              <a:gd name="connsiteY304" fmla="*/ 164865 h 391671"/>
              <a:gd name="connsiteX305" fmla="*/ 269780 w 333842"/>
              <a:gd name="connsiteY305" fmla="*/ 172691 h 391671"/>
              <a:gd name="connsiteX306" fmla="*/ 294583 w 333842"/>
              <a:gd name="connsiteY306" fmla="*/ 189535 h 391671"/>
              <a:gd name="connsiteX307" fmla="*/ 302408 w 333842"/>
              <a:gd name="connsiteY307" fmla="*/ 200810 h 391671"/>
              <a:gd name="connsiteX308" fmla="*/ 305723 w 333842"/>
              <a:gd name="connsiteY308" fmla="*/ 203064 h 391671"/>
              <a:gd name="connsiteX309" fmla="*/ 304663 w 333842"/>
              <a:gd name="connsiteY309" fmla="*/ 210890 h 391671"/>
              <a:gd name="connsiteX310" fmla="*/ 303602 w 333842"/>
              <a:gd name="connsiteY310" fmla="*/ 213145 h 391671"/>
              <a:gd name="connsiteX311" fmla="*/ 302540 w 333842"/>
              <a:gd name="connsiteY311" fmla="*/ 214206 h 391671"/>
              <a:gd name="connsiteX312" fmla="*/ 301347 w 333842"/>
              <a:gd name="connsiteY312" fmla="*/ 216461 h 391671"/>
              <a:gd name="connsiteX313" fmla="*/ 300286 w 333842"/>
              <a:gd name="connsiteY313" fmla="*/ 217655 h 391671"/>
              <a:gd name="connsiteX314" fmla="*/ 300286 w 333842"/>
              <a:gd name="connsiteY314" fmla="*/ 218715 h 391671"/>
              <a:gd name="connsiteX315" fmla="*/ 301347 w 333842"/>
              <a:gd name="connsiteY315" fmla="*/ 219909 h 391671"/>
              <a:gd name="connsiteX316" fmla="*/ 301347 w 333842"/>
              <a:gd name="connsiteY316" fmla="*/ 222164 h 391671"/>
              <a:gd name="connsiteX317" fmla="*/ 300286 w 333842"/>
              <a:gd name="connsiteY317" fmla="*/ 222164 h 391671"/>
              <a:gd name="connsiteX318" fmla="*/ 299092 w 333842"/>
              <a:gd name="connsiteY318" fmla="*/ 224418 h 391671"/>
              <a:gd name="connsiteX319" fmla="*/ 296837 w 333842"/>
              <a:gd name="connsiteY319" fmla="*/ 226674 h 391671"/>
              <a:gd name="connsiteX320" fmla="*/ 297898 w 333842"/>
              <a:gd name="connsiteY320" fmla="*/ 228928 h 391671"/>
              <a:gd name="connsiteX321" fmla="*/ 293388 w 333842"/>
              <a:gd name="connsiteY321" fmla="*/ 235693 h 391671"/>
              <a:gd name="connsiteX322" fmla="*/ 293388 w 333842"/>
              <a:gd name="connsiteY322" fmla="*/ 241263 h 391671"/>
              <a:gd name="connsiteX323" fmla="*/ 304663 w 333842"/>
              <a:gd name="connsiteY323" fmla="*/ 244579 h 391671"/>
              <a:gd name="connsiteX324" fmla="*/ 303602 w 333842"/>
              <a:gd name="connsiteY324" fmla="*/ 241263 h 391671"/>
              <a:gd name="connsiteX325" fmla="*/ 306918 w 333842"/>
              <a:gd name="connsiteY325" fmla="*/ 240202 h 391671"/>
              <a:gd name="connsiteX326" fmla="*/ 311427 w 333842"/>
              <a:gd name="connsiteY326" fmla="*/ 237948 h 391671"/>
              <a:gd name="connsiteX327" fmla="*/ 314743 w 333842"/>
              <a:gd name="connsiteY327" fmla="*/ 239009 h 391671"/>
              <a:gd name="connsiteX328" fmla="*/ 316998 w 333842"/>
              <a:gd name="connsiteY328" fmla="*/ 236753 h 391671"/>
              <a:gd name="connsiteX329" fmla="*/ 322701 w 333842"/>
              <a:gd name="connsiteY329" fmla="*/ 237948 h 391671"/>
              <a:gd name="connsiteX330" fmla="*/ 328272 w 333842"/>
              <a:gd name="connsiteY330" fmla="*/ 243518 h 391671"/>
              <a:gd name="connsiteX331" fmla="*/ 321507 w 333842"/>
              <a:gd name="connsiteY331" fmla="*/ 273892 h 391671"/>
              <a:gd name="connsiteX332" fmla="*/ 327078 w 333842"/>
              <a:gd name="connsiteY332" fmla="*/ 277208 h 391671"/>
              <a:gd name="connsiteX333" fmla="*/ 321507 w 333842"/>
              <a:gd name="connsiteY333" fmla="*/ 283972 h 391671"/>
              <a:gd name="connsiteX334" fmla="*/ 333843 w 333842"/>
              <a:gd name="connsiteY334" fmla="*/ 290736 h 391671"/>
              <a:gd name="connsiteX335" fmla="*/ 322568 w 333842"/>
              <a:gd name="connsiteY335" fmla="*/ 303071 h 391671"/>
              <a:gd name="connsiteX336" fmla="*/ 313549 w 333842"/>
              <a:gd name="connsiteY336" fmla="*/ 299623 h 391671"/>
              <a:gd name="connsiteX337" fmla="*/ 312488 w 333842"/>
              <a:gd name="connsiteY337" fmla="*/ 298562 h 391671"/>
              <a:gd name="connsiteX338" fmla="*/ 303469 w 333842"/>
              <a:gd name="connsiteY338" fmla="*/ 295246 h 391671"/>
              <a:gd name="connsiteX339" fmla="*/ 302408 w 333842"/>
              <a:gd name="connsiteY339" fmla="*/ 296307 h 391671"/>
              <a:gd name="connsiteX340" fmla="*/ 297898 w 333842"/>
              <a:gd name="connsiteY340" fmla="*/ 296307 h 391671"/>
              <a:gd name="connsiteX341" fmla="*/ 298960 w 333842"/>
              <a:gd name="connsiteY341" fmla="*/ 301878 h 391671"/>
              <a:gd name="connsiteX342" fmla="*/ 304530 w 333842"/>
              <a:gd name="connsiteY342" fmla="*/ 307448 h 391671"/>
              <a:gd name="connsiteX343" fmla="*/ 305591 w 333842"/>
              <a:gd name="connsiteY343" fmla="*/ 311958 h 391671"/>
              <a:gd name="connsiteX344" fmla="*/ 307846 w 333842"/>
              <a:gd name="connsiteY344" fmla="*/ 315274 h 391671"/>
              <a:gd name="connsiteX345" fmla="*/ 306652 w 333842"/>
              <a:gd name="connsiteY345" fmla="*/ 316467 h 391671"/>
              <a:gd name="connsiteX346" fmla="*/ 312355 w 333842"/>
              <a:gd name="connsiteY346" fmla="*/ 322039 h 391671"/>
              <a:gd name="connsiteX347" fmla="*/ 312355 w 333842"/>
              <a:gd name="connsiteY347" fmla="*/ 326548 h 391671"/>
              <a:gd name="connsiteX348" fmla="*/ 310101 w 333842"/>
              <a:gd name="connsiteY348" fmla="*/ 325354 h 391671"/>
              <a:gd name="connsiteX349" fmla="*/ 306652 w 333842"/>
              <a:gd name="connsiteY349" fmla="*/ 326548 h 391671"/>
              <a:gd name="connsiteX350" fmla="*/ 304397 w 333842"/>
              <a:gd name="connsiteY350" fmla="*/ 331058 h 391671"/>
              <a:gd name="connsiteX351" fmla="*/ 305459 w 333842"/>
              <a:gd name="connsiteY351" fmla="*/ 334506 h 391671"/>
              <a:gd name="connsiteX352" fmla="*/ 306520 w 333842"/>
              <a:gd name="connsiteY352" fmla="*/ 335567 h 391671"/>
              <a:gd name="connsiteX353" fmla="*/ 306520 w 333842"/>
              <a:gd name="connsiteY353" fmla="*/ 338883 h 391671"/>
              <a:gd name="connsiteX354" fmla="*/ 309968 w 333842"/>
              <a:gd name="connsiteY354" fmla="*/ 341138 h 391671"/>
              <a:gd name="connsiteX355" fmla="*/ 311029 w 333842"/>
              <a:gd name="connsiteY355" fmla="*/ 343393 h 391671"/>
              <a:gd name="connsiteX356" fmla="*/ 314345 w 333842"/>
              <a:gd name="connsiteY356" fmla="*/ 345647 h 391671"/>
              <a:gd name="connsiteX357" fmla="*/ 313284 w 333842"/>
              <a:gd name="connsiteY357" fmla="*/ 348963 h 391671"/>
              <a:gd name="connsiteX358" fmla="*/ 311029 w 333842"/>
              <a:gd name="connsiteY358" fmla="*/ 353473 h 391671"/>
              <a:gd name="connsiteX359" fmla="*/ 311029 w 333842"/>
              <a:gd name="connsiteY359" fmla="*/ 351218 h 391671"/>
              <a:gd name="connsiteX360" fmla="*/ 309968 w 333842"/>
              <a:gd name="connsiteY360" fmla="*/ 351218 h 391671"/>
              <a:gd name="connsiteX361" fmla="*/ 306520 w 333842"/>
              <a:gd name="connsiteY361" fmla="*/ 350157 h 391671"/>
              <a:gd name="connsiteX362" fmla="*/ 306520 w 333842"/>
              <a:gd name="connsiteY362" fmla="*/ 351218 h 391671"/>
              <a:gd name="connsiteX363" fmla="*/ 305459 w 333842"/>
              <a:gd name="connsiteY363" fmla="*/ 351218 h 391671"/>
              <a:gd name="connsiteX364" fmla="*/ 308775 w 333842"/>
              <a:gd name="connsiteY364" fmla="*/ 351218 h 391671"/>
              <a:gd name="connsiteX365" fmla="*/ 308775 w 333842"/>
              <a:gd name="connsiteY365" fmla="*/ 352412 h 391671"/>
              <a:gd name="connsiteX366" fmla="*/ 309968 w 333842"/>
              <a:gd name="connsiteY366" fmla="*/ 352412 h 391671"/>
              <a:gd name="connsiteX367" fmla="*/ 309968 w 333842"/>
              <a:gd name="connsiteY367" fmla="*/ 355728 h 391671"/>
              <a:gd name="connsiteX368" fmla="*/ 304397 w 333842"/>
              <a:gd name="connsiteY368" fmla="*/ 370317 h 391671"/>
              <a:gd name="connsiteX369" fmla="*/ 303336 w 333842"/>
              <a:gd name="connsiteY369" fmla="*/ 372573 h 391671"/>
              <a:gd name="connsiteX370" fmla="*/ 301082 w 333842"/>
              <a:gd name="connsiteY370" fmla="*/ 372573 h 391671"/>
              <a:gd name="connsiteX371" fmla="*/ 301082 w 333842"/>
              <a:gd name="connsiteY371" fmla="*/ 370317 h 391671"/>
              <a:gd name="connsiteX372" fmla="*/ 295511 w 333842"/>
              <a:gd name="connsiteY372" fmla="*/ 364614 h 391671"/>
              <a:gd name="connsiteX373" fmla="*/ 291001 w 333842"/>
              <a:gd name="connsiteY373" fmla="*/ 359043 h 391671"/>
              <a:gd name="connsiteX374" fmla="*/ 286492 w 333842"/>
              <a:gd name="connsiteY374" fmla="*/ 356789 h 391671"/>
              <a:gd name="connsiteX375" fmla="*/ 283176 w 333842"/>
              <a:gd name="connsiteY375" fmla="*/ 355728 h 391671"/>
              <a:gd name="connsiteX376" fmla="*/ 271902 w 333842"/>
              <a:gd name="connsiteY376" fmla="*/ 348963 h 391671"/>
              <a:gd name="connsiteX377" fmla="*/ 269647 w 333842"/>
              <a:gd name="connsiteY377" fmla="*/ 352412 h 391671"/>
              <a:gd name="connsiteX378" fmla="*/ 262883 w 333842"/>
              <a:gd name="connsiteY378" fmla="*/ 354666 h 391671"/>
              <a:gd name="connsiteX379" fmla="*/ 257312 w 333842"/>
              <a:gd name="connsiteY379" fmla="*/ 352412 h 391671"/>
              <a:gd name="connsiteX380" fmla="*/ 248293 w 333842"/>
              <a:gd name="connsiteY380" fmla="*/ 346708 h 391671"/>
              <a:gd name="connsiteX381" fmla="*/ 246038 w 333842"/>
              <a:gd name="connsiteY381" fmla="*/ 350157 h 391671"/>
              <a:gd name="connsiteX382" fmla="*/ 247099 w 333842"/>
              <a:gd name="connsiteY382" fmla="*/ 352412 h 391671"/>
              <a:gd name="connsiteX383" fmla="*/ 244844 w 333842"/>
              <a:gd name="connsiteY383" fmla="*/ 355728 h 391671"/>
              <a:gd name="connsiteX384" fmla="*/ 243783 w 333842"/>
              <a:gd name="connsiteY384" fmla="*/ 357982 h 391671"/>
              <a:gd name="connsiteX385" fmla="*/ 241528 w 333842"/>
              <a:gd name="connsiteY385" fmla="*/ 356789 h 391671"/>
              <a:gd name="connsiteX386" fmla="*/ 241528 w 333842"/>
              <a:gd name="connsiteY386" fmla="*/ 357982 h 391671"/>
              <a:gd name="connsiteX387" fmla="*/ 242589 w 333842"/>
              <a:gd name="connsiteY387" fmla="*/ 359043 h 391671"/>
              <a:gd name="connsiteX388" fmla="*/ 242589 w 333842"/>
              <a:gd name="connsiteY388" fmla="*/ 361298 h 391671"/>
              <a:gd name="connsiteX389" fmla="*/ 241528 w 333842"/>
              <a:gd name="connsiteY389" fmla="*/ 361298 h 391671"/>
              <a:gd name="connsiteX390" fmla="*/ 242589 w 333842"/>
              <a:gd name="connsiteY390" fmla="*/ 362359 h 391671"/>
              <a:gd name="connsiteX391" fmla="*/ 243651 w 333842"/>
              <a:gd name="connsiteY391" fmla="*/ 364614 h 391671"/>
              <a:gd name="connsiteX392" fmla="*/ 240335 w 333842"/>
              <a:gd name="connsiteY392" fmla="*/ 365808 h 391671"/>
              <a:gd name="connsiteX393" fmla="*/ 244844 w 333842"/>
              <a:gd name="connsiteY393" fmla="*/ 369124 h 391671"/>
              <a:gd name="connsiteX394" fmla="*/ 233570 w 333842"/>
              <a:gd name="connsiteY394" fmla="*/ 383713 h 391671"/>
              <a:gd name="connsiteX395" fmla="*/ 230122 w 333842"/>
              <a:gd name="connsiteY395" fmla="*/ 380398 h 391671"/>
              <a:gd name="connsiteX396" fmla="*/ 221103 w 333842"/>
              <a:gd name="connsiteY396" fmla="*/ 373633 h 391671"/>
              <a:gd name="connsiteX397" fmla="*/ 225612 w 333842"/>
              <a:gd name="connsiteY397" fmla="*/ 369124 h 391671"/>
              <a:gd name="connsiteX398" fmla="*/ 223358 w 333842"/>
              <a:gd name="connsiteY398" fmla="*/ 366869 h 391671"/>
              <a:gd name="connsiteX399" fmla="*/ 221103 w 333842"/>
              <a:gd name="connsiteY399" fmla="*/ 363553 h 391671"/>
              <a:gd name="connsiteX400" fmla="*/ 212083 w 333842"/>
              <a:gd name="connsiteY400" fmla="*/ 363553 h 391671"/>
              <a:gd name="connsiteX401" fmla="*/ 209828 w 333842"/>
              <a:gd name="connsiteY401" fmla="*/ 365808 h 391671"/>
              <a:gd name="connsiteX402" fmla="*/ 206380 w 333842"/>
              <a:gd name="connsiteY402" fmla="*/ 364614 h 391671"/>
              <a:gd name="connsiteX403" fmla="*/ 204125 w 333842"/>
              <a:gd name="connsiteY403" fmla="*/ 363553 h 391671"/>
              <a:gd name="connsiteX404" fmla="*/ 197361 w 333842"/>
              <a:gd name="connsiteY404" fmla="*/ 365808 h 391671"/>
              <a:gd name="connsiteX405" fmla="*/ 198422 w 333842"/>
              <a:gd name="connsiteY405" fmla="*/ 368063 h 391671"/>
              <a:gd name="connsiteX406" fmla="*/ 197361 w 333842"/>
              <a:gd name="connsiteY406" fmla="*/ 369124 h 391671"/>
              <a:gd name="connsiteX407" fmla="*/ 198422 w 333842"/>
              <a:gd name="connsiteY407" fmla="*/ 372440 h 391671"/>
              <a:gd name="connsiteX408" fmla="*/ 200677 w 333842"/>
              <a:gd name="connsiteY408" fmla="*/ 373633 h 391671"/>
              <a:gd name="connsiteX409" fmla="*/ 193913 w 333842"/>
              <a:gd name="connsiteY409" fmla="*/ 375888 h 391671"/>
              <a:gd name="connsiteX410" fmla="*/ 195106 w 333842"/>
              <a:gd name="connsiteY410" fmla="*/ 376949 h 391671"/>
              <a:gd name="connsiteX411" fmla="*/ 196167 w 333842"/>
              <a:gd name="connsiteY411" fmla="*/ 376949 h 391671"/>
              <a:gd name="connsiteX412" fmla="*/ 198422 w 333842"/>
              <a:gd name="connsiteY412" fmla="*/ 379204 h 391671"/>
              <a:gd name="connsiteX413" fmla="*/ 199616 w 333842"/>
              <a:gd name="connsiteY413" fmla="*/ 379204 h 391671"/>
              <a:gd name="connsiteX414" fmla="*/ 200677 w 333842"/>
              <a:gd name="connsiteY414" fmla="*/ 380398 h 391671"/>
              <a:gd name="connsiteX415" fmla="*/ 200677 w 333842"/>
              <a:gd name="connsiteY415" fmla="*/ 381459 h 391671"/>
              <a:gd name="connsiteX416" fmla="*/ 201738 w 333842"/>
              <a:gd name="connsiteY416" fmla="*/ 381459 h 391671"/>
              <a:gd name="connsiteX417" fmla="*/ 200677 w 333842"/>
              <a:gd name="connsiteY417" fmla="*/ 383713 h 391671"/>
              <a:gd name="connsiteX418" fmla="*/ 197361 w 333842"/>
              <a:gd name="connsiteY418" fmla="*/ 383713 h 391671"/>
              <a:gd name="connsiteX419" fmla="*/ 195106 w 333842"/>
              <a:gd name="connsiteY419" fmla="*/ 387029 h 391671"/>
              <a:gd name="connsiteX420" fmla="*/ 197361 w 333842"/>
              <a:gd name="connsiteY420" fmla="*/ 388223 h 391671"/>
              <a:gd name="connsiteX421" fmla="*/ 191658 w 333842"/>
              <a:gd name="connsiteY421" fmla="*/ 390478 h 391671"/>
              <a:gd name="connsiteX422" fmla="*/ 191658 w 333842"/>
              <a:gd name="connsiteY422" fmla="*/ 391672 h 391671"/>
              <a:gd name="connsiteX423" fmla="*/ 190597 w 333842"/>
              <a:gd name="connsiteY423" fmla="*/ 390478 h 391671"/>
              <a:gd name="connsiteX424" fmla="*/ 183832 w 333842"/>
              <a:gd name="connsiteY424" fmla="*/ 390478 h 391671"/>
              <a:gd name="connsiteX425" fmla="*/ 169242 w 333842"/>
              <a:gd name="connsiteY425" fmla="*/ 383713 h 391671"/>
              <a:gd name="connsiteX426" fmla="*/ 165794 w 333842"/>
              <a:gd name="connsiteY426" fmla="*/ 383713 h 391671"/>
              <a:gd name="connsiteX427" fmla="*/ 164733 w 333842"/>
              <a:gd name="connsiteY427" fmla="*/ 382520 h 391671"/>
              <a:gd name="connsiteX428" fmla="*/ 156907 w 333842"/>
              <a:gd name="connsiteY428" fmla="*/ 373501 h 391671"/>
              <a:gd name="connsiteX429" fmla="*/ 161417 w 333842"/>
              <a:gd name="connsiteY429" fmla="*/ 367930 h 391671"/>
              <a:gd name="connsiteX430" fmla="*/ 163672 w 333842"/>
              <a:gd name="connsiteY430" fmla="*/ 370185 h 391671"/>
              <a:gd name="connsiteX431" fmla="*/ 164865 w 333842"/>
              <a:gd name="connsiteY431" fmla="*/ 370185 h 391671"/>
              <a:gd name="connsiteX432" fmla="*/ 170436 w 333842"/>
              <a:gd name="connsiteY432" fmla="*/ 368991 h 391671"/>
              <a:gd name="connsiteX433" fmla="*/ 162610 w 333842"/>
              <a:gd name="connsiteY433" fmla="*/ 362227 h 391671"/>
              <a:gd name="connsiteX434" fmla="*/ 161550 w 333842"/>
              <a:gd name="connsiteY434" fmla="*/ 355462 h 391671"/>
              <a:gd name="connsiteX435" fmla="*/ 142450 w 333842"/>
              <a:gd name="connsiteY435" fmla="*/ 347637 h 391671"/>
              <a:gd name="connsiteX436" fmla="*/ 133431 w 333842"/>
              <a:gd name="connsiteY436" fmla="*/ 342066 h 391671"/>
              <a:gd name="connsiteX437" fmla="*/ 129982 w 333842"/>
              <a:gd name="connsiteY437" fmla="*/ 346576 h 391671"/>
              <a:gd name="connsiteX438" fmla="*/ 128921 w 333842"/>
              <a:gd name="connsiteY438" fmla="*/ 346576 h 391671"/>
              <a:gd name="connsiteX439" fmla="*/ 118841 w 333842"/>
              <a:gd name="connsiteY439" fmla="*/ 345514 h 391671"/>
              <a:gd name="connsiteX440" fmla="*/ 113270 w 333842"/>
              <a:gd name="connsiteY440" fmla="*/ 351086 h 391671"/>
              <a:gd name="connsiteX441" fmla="*/ 109954 w 333842"/>
              <a:gd name="connsiteY441" fmla="*/ 353340 h 391671"/>
              <a:gd name="connsiteX442" fmla="*/ 108893 w 333842"/>
              <a:gd name="connsiteY442" fmla="*/ 355595 h 391671"/>
              <a:gd name="connsiteX443" fmla="*/ 105577 w 333842"/>
              <a:gd name="connsiteY443" fmla="*/ 360105 h 391671"/>
              <a:gd name="connsiteX444" fmla="*/ 102262 w 333842"/>
              <a:gd name="connsiteY444" fmla="*/ 356656 h 391671"/>
              <a:gd name="connsiteX445" fmla="*/ 102262 w 333842"/>
              <a:gd name="connsiteY445" fmla="*/ 354402 h 391671"/>
              <a:gd name="connsiteX446" fmla="*/ 103322 w 333842"/>
              <a:gd name="connsiteY446" fmla="*/ 353340 h 391671"/>
              <a:gd name="connsiteX447" fmla="*/ 102262 w 333842"/>
              <a:gd name="connsiteY447" fmla="*/ 348830 h 391671"/>
              <a:gd name="connsiteX448" fmla="*/ 103322 w 333842"/>
              <a:gd name="connsiteY448" fmla="*/ 342066 h 391671"/>
              <a:gd name="connsiteX449" fmla="*/ 83029 w 333842"/>
              <a:gd name="connsiteY449" fmla="*/ 338618 h 391671"/>
              <a:gd name="connsiteX450" fmla="*/ 89794 w 333842"/>
              <a:gd name="connsiteY450" fmla="*/ 328538 h 391671"/>
              <a:gd name="connsiteX451" fmla="*/ 86478 w 333842"/>
              <a:gd name="connsiteY451" fmla="*/ 326282 h 391671"/>
              <a:gd name="connsiteX452" fmla="*/ 84223 w 333842"/>
              <a:gd name="connsiteY452" fmla="*/ 326282 h 391671"/>
              <a:gd name="connsiteX453" fmla="*/ 81968 w 333842"/>
              <a:gd name="connsiteY453" fmla="*/ 324028 h 391671"/>
              <a:gd name="connsiteX454" fmla="*/ 71888 w 333842"/>
              <a:gd name="connsiteY454" fmla="*/ 319518 h 391671"/>
              <a:gd name="connsiteX455" fmla="*/ 62869 w 333842"/>
              <a:gd name="connsiteY455" fmla="*/ 312754 h 391671"/>
              <a:gd name="connsiteX456" fmla="*/ 62869 w 333842"/>
              <a:gd name="connsiteY456" fmla="*/ 311560 h 391671"/>
              <a:gd name="connsiteX457" fmla="*/ 68439 w 333842"/>
              <a:gd name="connsiteY457" fmla="*/ 311560 h 391671"/>
              <a:gd name="connsiteX458" fmla="*/ 75204 w 333842"/>
              <a:gd name="connsiteY458" fmla="*/ 312754 h 391671"/>
              <a:gd name="connsiteX459" fmla="*/ 81968 w 333842"/>
              <a:gd name="connsiteY459" fmla="*/ 315008 h 391671"/>
              <a:gd name="connsiteX460" fmla="*/ 93242 w 333842"/>
              <a:gd name="connsiteY460" fmla="*/ 305989 h 391671"/>
              <a:gd name="connsiteX461" fmla="*/ 94436 w 333842"/>
              <a:gd name="connsiteY461" fmla="*/ 307051 h 391671"/>
              <a:gd name="connsiteX462" fmla="*/ 95497 w 333842"/>
              <a:gd name="connsiteY462" fmla="*/ 305989 h 391671"/>
              <a:gd name="connsiteX463" fmla="*/ 100007 w 333842"/>
              <a:gd name="connsiteY463" fmla="*/ 298164 h 391671"/>
              <a:gd name="connsiteX464" fmla="*/ 102262 w 333842"/>
              <a:gd name="connsiteY464" fmla="*/ 300419 h 391671"/>
              <a:gd name="connsiteX465" fmla="*/ 109026 w 333842"/>
              <a:gd name="connsiteY465" fmla="*/ 303735 h 391671"/>
              <a:gd name="connsiteX466" fmla="*/ 120300 w 333842"/>
              <a:gd name="connsiteY466" fmla="*/ 307051 h 391671"/>
              <a:gd name="connsiteX467" fmla="*/ 123748 w 333842"/>
              <a:gd name="connsiteY467" fmla="*/ 310499 h 391671"/>
              <a:gd name="connsiteX468" fmla="*/ 128258 w 333842"/>
              <a:gd name="connsiteY468" fmla="*/ 310499 h 391671"/>
              <a:gd name="connsiteX469" fmla="*/ 129452 w 333842"/>
              <a:gd name="connsiteY469" fmla="*/ 305989 h 391671"/>
              <a:gd name="connsiteX470" fmla="*/ 132768 w 333842"/>
              <a:gd name="connsiteY470" fmla="*/ 307051 h 391671"/>
              <a:gd name="connsiteX471" fmla="*/ 136083 w 333842"/>
              <a:gd name="connsiteY471" fmla="*/ 293522 h 391671"/>
              <a:gd name="connsiteX472" fmla="*/ 96691 w 333842"/>
              <a:gd name="connsiteY472" fmla="*/ 268719 h 391671"/>
              <a:gd name="connsiteX473" fmla="*/ 89927 w 333842"/>
              <a:gd name="connsiteY473" fmla="*/ 258639 h 391671"/>
              <a:gd name="connsiteX474" fmla="*/ 88865 w 333842"/>
              <a:gd name="connsiteY474" fmla="*/ 257577 h 391671"/>
              <a:gd name="connsiteX475" fmla="*/ 89927 w 333842"/>
              <a:gd name="connsiteY475" fmla="*/ 256384 h 391671"/>
              <a:gd name="connsiteX476" fmla="*/ 88865 w 333842"/>
              <a:gd name="connsiteY476" fmla="*/ 255323 h 391671"/>
              <a:gd name="connsiteX477" fmla="*/ 88865 w 333842"/>
              <a:gd name="connsiteY477" fmla="*/ 254129 h 391671"/>
              <a:gd name="connsiteX478" fmla="*/ 92181 w 333842"/>
              <a:gd name="connsiteY478" fmla="*/ 251874 h 391671"/>
              <a:gd name="connsiteX479" fmla="*/ 91120 w 333842"/>
              <a:gd name="connsiteY479" fmla="*/ 249619 h 391671"/>
              <a:gd name="connsiteX480" fmla="*/ 96691 w 333842"/>
              <a:gd name="connsiteY480" fmla="*/ 244049 h 391671"/>
              <a:gd name="connsiteX481" fmla="*/ 89927 w 333842"/>
              <a:gd name="connsiteY481" fmla="*/ 231714 h 391671"/>
              <a:gd name="connsiteX482" fmla="*/ 85417 w 333842"/>
              <a:gd name="connsiteY482" fmla="*/ 219378 h 391671"/>
              <a:gd name="connsiteX483" fmla="*/ 78653 w 333842"/>
              <a:gd name="connsiteY483" fmla="*/ 213675 h 391671"/>
              <a:gd name="connsiteX484" fmla="*/ 75337 w 333842"/>
              <a:gd name="connsiteY484" fmla="*/ 209166 h 391671"/>
              <a:gd name="connsiteX485" fmla="*/ 72021 w 333842"/>
              <a:gd name="connsiteY485" fmla="*/ 207972 h 391671"/>
              <a:gd name="connsiteX486" fmla="*/ 69766 w 333842"/>
              <a:gd name="connsiteY486" fmla="*/ 209166 h 391671"/>
              <a:gd name="connsiteX487" fmla="*/ 56237 w 333842"/>
              <a:gd name="connsiteY487" fmla="*/ 200147 h 391671"/>
              <a:gd name="connsiteX488" fmla="*/ 37138 w 333842"/>
              <a:gd name="connsiteY488" fmla="*/ 219246 h 391671"/>
              <a:gd name="connsiteX489" fmla="*/ 32628 w 333842"/>
              <a:gd name="connsiteY489" fmla="*/ 212482 h 391671"/>
              <a:gd name="connsiteX490" fmla="*/ 21354 w 333842"/>
              <a:gd name="connsiteY490" fmla="*/ 207972 h 391671"/>
              <a:gd name="connsiteX491" fmla="*/ 17905 w 333842"/>
              <a:gd name="connsiteY491" fmla="*/ 202401 h 391671"/>
              <a:gd name="connsiteX492" fmla="*/ 5570 w 333842"/>
              <a:gd name="connsiteY492" fmla="*/ 193382 h 391671"/>
              <a:gd name="connsiteX493" fmla="*/ 4510 w 333842"/>
              <a:gd name="connsiteY493" fmla="*/ 190066 h 391671"/>
              <a:gd name="connsiteX494" fmla="*/ 3448 w 333842"/>
              <a:gd name="connsiteY494" fmla="*/ 189005 h 391671"/>
              <a:gd name="connsiteX495" fmla="*/ 6764 w 333842"/>
              <a:gd name="connsiteY495" fmla="*/ 185556 h 391671"/>
              <a:gd name="connsiteX496" fmla="*/ 0 w 333842"/>
              <a:gd name="connsiteY496" fmla="*/ 178792 h 39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Lst>
            <a:rect l="l" t="t" r="r" b="b"/>
            <a:pathLst>
              <a:path w="333842" h="391671">
                <a:moveTo>
                  <a:pt x="1724" y="179853"/>
                </a:moveTo>
                <a:lnTo>
                  <a:pt x="12998" y="175344"/>
                </a:lnTo>
                <a:lnTo>
                  <a:pt x="11804" y="174283"/>
                </a:lnTo>
                <a:lnTo>
                  <a:pt x="9550" y="174283"/>
                </a:lnTo>
                <a:lnTo>
                  <a:pt x="9550" y="173089"/>
                </a:lnTo>
                <a:cubicBezTo>
                  <a:pt x="7428" y="172691"/>
                  <a:pt x="5438" y="171497"/>
                  <a:pt x="3979" y="169773"/>
                </a:cubicBezTo>
                <a:lnTo>
                  <a:pt x="5173" y="167518"/>
                </a:lnTo>
                <a:lnTo>
                  <a:pt x="6234" y="168580"/>
                </a:lnTo>
                <a:lnTo>
                  <a:pt x="6234" y="169773"/>
                </a:lnTo>
                <a:lnTo>
                  <a:pt x="7295" y="170834"/>
                </a:lnTo>
                <a:lnTo>
                  <a:pt x="9550" y="170834"/>
                </a:lnTo>
                <a:lnTo>
                  <a:pt x="9550" y="168580"/>
                </a:lnTo>
                <a:lnTo>
                  <a:pt x="9550" y="169773"/>
                </a:lnTo>
                <a:lnTo>
                  <a:pt x="9550" y="168580"/>
                </a:lnTo>
                <a:lnTo>
                  <a:pt x="15253" y="165264"/>
                </a:lnTo>
                <a:lnTo>
                  <a:pt x="14059" y="164202"/>
                </a:lnTo>
                <a:lnTo>
                  <a:pt x="14059" y="163008"/>
                </a:lnTo>
                <a:lnTo>
                  <a:pt x="12998" y="161948"/>
                </a:lnTo>
                <a:lnTo>
                  <a:pt x="15253" y="161948"/>
                </a:lnTo>
                <a:lnTo>
                  <a:pt x="15253" y="160754"/>
                </a:lnTo>
                <a:lnTo>
                  <a:pt x="14059" y="159692"/>
                </a:lnTo>
                <a:lnTo>
                  <a:pt x="15253" y="159692"/>
                </a:lnTo>
                <a:lnTo>
                  <a:pt x="15253" y="160754"/>
                </a:lnTo>
                <a:lnTo>
                  <a:pt x="18569" y="160754"/>
                </a:lnTo>
                <a:lnTo>
                  <a:pt x="20823" y="159692"/>
                </a:lnTo>
                <a:lnTo>
                  <a:pt x="16314" y="156377"/>
                </a:lnTo>
                <a:lnTo>
                  <a:pt x="12998" y="149613"/>
                </a:lnTo>
                <a:lnTo>
                  <a:pt x="11804" y="148419"/>
                </a:lnTo>
                <a:lnTo>
                  <a:pt x="12998" y="147357"/>
                </a:lnTo>
                <a:lnTo>
                  <a:pt x="11804" y="147357"/>
                </a:lnTo>
                <a:lnTo>
                  <a:pt x="11804" y="146297"/>
                </a:lnTo>
                <a:lnTo>
                  <a:pt x="10743" y="146297"/>
                </a:lnTo>
                <a:lnTo>
                  <a:pt x="9550" y="145103"/>
                </a:lnTo>
                <a:lnTo>
                  <a:pt x="7295" y="145103"/>
                </a:lnTo>
                <a:lnTo>
                  <a:pt x="11804" y="135022"/>
                </a:lnTo>
                <a:lnTo>
                  <a:pt x="12998" y="131707"/>
                </a:lnTo>
                <a:lnTo>
                  <a:pt x="14059" y="132768"/>
                </a:lnTo>
                <a:lnTo>
                  <a:pt x="23078" y="133961"/>
                </a:lnTo>
                <a:lnTo>
                  <a:pt x="25333" y="124942"/>
                </a:lnTo>
                <a:lnTo>
                  <a:pt x="25333" y="120433"/>
                </a:lnTo>
                <a:lnTo>
                  <a:pt x="22017" y="115923"/>
                </a:lnTo>
                <a:lnTo>
                  <a:pt x="11937" y="114730"/>
                </a:lnTo>
                <a:cubicBezTo>
                  <a:pt x="18569" y="110353"/>
                  <a:pt x="19895" y="108098"/>
                  <a:pt x="23211" y="101201"/>
                </a:cubicBezTo>
                <a:lnTo>
                  <a:pt x="26527" y="101201"/>
                </a:lnTo>
                <a:lnTo>
                  <a:pt x="27588" y="102262"/>
                </a:lnTo>
                <a:lnTo>
                  <a:pt x="28782" y="102262"/>
                </a:lnTo>
                <a:lnTo>
                  <a:pt x="27588" y="101201"/>
                </a:lnTo>
                <a:lnTo>
                  <a:pt x="26527" y="101201"/>
                </a:lnTo>
                <a:lnTo>
                  <a:pt x="26527" y="100139"/>
                </a:lnTo>
                <a:lnTo>
                  <a:pt x="25333" y="100139"/>
                </a:lnTo>
                <a:lnTo>
                  <a:pt x="25333" y="96691"/>
                </a:lnTo>
                <a:lnTo>
                  <a:pt x="26527" y="96691"/>
                </a:lnTo>
                <a:lnTo>
                  <a:pt x="26527" y="95630"/>
                </a:lnTo>
                <a:lnTo>
                  <a:pt x="25333" y="94436"/>
                </a:lnTo>
                <a:lnTo>
                  <a:pt x="26527" y="95630"/>
                </a:lnTo>
                <a:lnTo>
                  <a:pt x="27588" y="97885"/>
                </a:lnTo>
                <a:lnTo>
                  <a:pt x="28782" y="96691"/>
                </a:lnTo>
                <a:lnTo>
                  <a:pt x="28782" y="95630"/>
                </a:lnTo>
                <a:lnTo>
                  <a:pt x="29843" y="94436"/>
                </a:lnTo>
                <a:lnTo>
                  <a:pt x="29843" y="95630"/>
                </a:lnTo>
                <a:lnTo>
                  <a:pt x="32097" y="95630"/>
                </a:lnTo>
                <a:lnTo>
                  <a:pt x="32097" y="93375"/>
                </a:lnTo>
                <a:lnTo>
                  <a:pt x="31037" y="93375"/>
                </a:lnTo>
                <a:lnTo>
                  <a:pt x="31037" y="92182"/>
                </a:lnTo>
                <a:lnTo>
                  <a:pt x="27588" y="92182"/>
                </a:lnTo>
                <a:lnTo>
                  <a:pt x="27588" y="91120"/>
                </a:lnTo>
                <a:lnTo>
                  <a:pt x="26527" y="91120"/>
                </a:lnTo>
                <a:lnTo>
                  <a:pt x="25333" y="90059"/>
                </a:lnTo>
                <a:lnTo>
                  <a:pt x="23078" y="90059"/>
                </a:lnTo>
                <a:lnTo>
                  <a:pt x="21885" y="88866"/>
                </a:lnTo>
                <a:lnTo>
                  <a:pt x="19630" y="88866"/>
                </a:lnTo>
                <a:lnTo>
                  <a:pt x="18569" y="87804"/>
                </a:lnTo>
                <a:lnTo>
                  <a:pt x="18569" y="86611"/>
                </a:lnTo>
                <a:lnTo>
                  <a:pt x="17375" y="85550"/>
                </a:lnTo>
                <a:lnTo>
                  <a:pt x="16314" y="85550"/>
                </a:lnTo>
                <a:lnTo>
                  <a:pt x="14059" y="83295"/>
                </a:lnTo>
                <a:lnTo>
                  <a:pt x="15253" y="83295"/>
                </a:lnTo>
                <a:lnTo>
                  <a:pt x="15253" y="82101"/>
                </a:lnTo>
                <a:lnTo>
                  <a:pt x="14059" y="82101"/>
                </a:lnTo>
                <a:lnTo>
                  <a:pt x="15253" y="82101"/>
                </a:lnTo>
                <a:lnTo>
                  <a:pt x="15253" y="81040"/>
                </a:lnTo>
                <a:lnTo>
                  <a:pt x="16314" y="79979"/>
                </a:lnTo>
                <a:lnTo>
                  <a:pt x="17375" y="81040"/>
                </a:lnTo>
                <a:lnTo>
                  <a:pt x="17375" y="82101"/>
                </a:lnTo>
                <a:lnTo>
                  <a:pt x="19630" y="82101"/>
                </a:lnTo>
                <a:lnTo>
                  <a:pt x="19630" y="83295"/>
                </a:lnTo>
                <a:lnTo>
                  <a:pt x="20823" y="83295"/>
                </a:lnTo>
                <a:lnTo>
                  <a:pt x="20823" y="82101"/>
                </a:lnTo>
                <a:lnTo>
                  <a:pt x="17375" y="78785"/>
                </a:lnTo>
                <a:lnTo>
                  <a:pt x="17375" y="79979"/>
                </a:lnTo>
                <a:lnTo>
                  <a:pt x="17375" y="78785"/>
                </a:lnTo>
                <a:lnTo>
                  <a:pt x="16314" y="78785"/>
                </a:lnTo>
                <a:lnTo>
                  <a:pt x="18569" y="75469"/>
                </a:lnTo>
                <a:lnTo>
                  <a:pt x="24139" y="75469"/>
                </a:lnTo>
                <a:lnTo>
                  <a:pt x="23078" y="76531"/>
                </a:lnTo>
                <a:lnTo>
                  <a:pt x="24139" y="77724"/>
                </a:lnTo>
                <a:lnTo>
                  <a:pt x="25201" y="77724"/>
                </a:lnTo>
                <a:lnTo>
                  <a:pt x="24139" y="77724"/>
                </a:lnTo>
                <a:lnTo>
                  <a:pt x="25201" y="78785"/>
                </a:lnTo>
                <a:lnTo>
                  <a:pt x="26394" y="78785"/>
                </a:lnTo>
                <a:lnTo>
                  <a:pt x="27455" y="79979"/>
                </a:lnTo>
                <a:lnTo>
                  <a:pt x="33026" y="79979"/>
                </a:lnTo>
                <a:lnTo>
                  <a:pt x="33026" y="78785"/>
                </a:lnTo>
                <a:lnTo>
                  <a:pt x="34087" y="79979"/>
                </a:lnTo>
                <a:lnTo>
                  <a:pt x="34087" y="77724"/>
                </a:lnTo>
                <a:lnTo>
                  <a:pt x="35148" y="76531"/>
                </a:lnTo>
                <a:lnTo>
                  <a:pt x="35148" y="77724"/>
                </a:lnTo>
                <a:lnTo>
                  <a:pt x="36342" y="77724"/>
                </a:lnTo>
                <a:lnTo>
                  <a:pt x="37403" y="78785"/>
                </a:lnTo>
                <a:lnTo>
                  <a:pt x="37403" y="79979"/>
                </a:lnTo>
                <a:lnTo>
                  <a:pt x="38596" y="81040"/>
                </a:lnTo>
                <a:lnTo>
                  <a:pt x="38596" y="82101"/>
                </a:lnTo>
                <a:lnTo>
                  <a:pt x="41912" y="82101"/>
                </a:lnTo>
                <a:lnTo>
                  <a:pt x="41912" y="81040"/>
                </a:lnTo>
                <a:lnTo>
                  <a:pt x="54248" y="72021"/>
                </a:lnTo>
                <a:lnTo>
                  <a:pt x="55309" y="72021"/>
                </a:lnTo>
                <a:lnTo>
                  <a:pt x="58625" y="70828"/>
                </a:lnTo>
                <a:lnTo>
                  <a:pt x="59686" y="72021"/>
                </a:lnTo>
                <a:lnTo>
                  <a:pt x="60747" y="72021"/>
                </a:lnTo>
                <a:lnTo>
                  <a:pt x="60747" y="75337"/>
                </a:lnTo>
                <a:lnTo>
                  <a:pt x="59686" y="75337"/>
                </a:lnTo>
                <a:lnTo>
                  <a:pt x="58625" y="76398"/>
                </a:lnTo>
                <a:lnTo>
                  <a:pt x="59686" y="77591"/>
                </a:lnTo>
                <a:lnTo>
                  <a:pt x="60747" y="77591"/>
                </a:lnTo>
                <a:lnTo>
                  <a:pt x="60747" y="79847"/>
                </a:lnTo>
                <a:lnTo>
                  <a:pt x="61808" y="80907"/>
                </a:lnTo>
                <a:lnTo>
                  <a:pt x="60747" y="80907"/>
                </a:lnTo>
                <a:lnTo>
                  <a:pt x="60747" y="83163"/>
                </a:lnTo>
                <a:lnTo>
                  <a:pt x="61808" y="83163"/>
                </a:lnTo>
                <a:lnTo>
                  <a:pt x="61808" y="84223"/>
                </a:lnTo>
                <a:lnTo>
                  <a:pt x="64063" y="84223"/>
                </a:lnTo>
                <a:lnTo>
                  <a:pt x="64063" y="86478"/>
                </a:lnTo>
                <a:lnTo>
                  <a:pt x="64063" y="85417"/>
                </a:lnTo>
                <a:lnTo>
                  <a:pt x="62869" y="85417"/>
                </a:lnTo>
                <a:lnTo>
                  <a:pt x="62869" y="86478"/>
                </a:lnTo>
                <a:lnTo>
                  <a:pt x="61808" y="86478"/>
                </a:lnTo>
                <a:lnTo>
                  <a:pt x="62869" y="86478"/>
                </a:lnTo>
                <a:lnTo>
                  <a:pt x="62869" y="87672"/>
                </a:lnTo>
                <a:lnTo>
                  <a:pt x="65124" y="87672"/>
                </a:lnTo>
                <a:lnTo>
                  <a:pt x="65124" y="86478"/>
                </a:lnTo>
                <a:lnTo>
                  <a:pt x="67378" y="86478"/>
                </a:lnTo>
                <a:lnTo>
                  <a:pt x="67378" y="87672"/>
                </a:lnTo>
                <a:lnTo>
                  <a:pt x="69633" y="87672"/>
                </a:lnTo>
                <a:lnTo>
                  <a:pt x="68572" y="87672"/>
                </a:lnTo>
                <a:lnTo>
                  <a:pt x="68572" y="88733"/>
                </a:lnTo>
                <a:lnTo>
                  <a:pt x="69633" y="89927"/>
                </a:lnTo>
                <a:lnTo>
                  <a:pt x="70694" y="89927"/>
                </a:lnTo>
                <a:lnTo>
                  <a:pt x="71755" y="90988"/>
                </a:lnTo>
                <a:lnTo>
                  <a:pt x="72817" y="90988"/>
                </a:lnTo>
                <a:lnTo>
                  <a:pt x="75071" y="93243"/>
                </a:lnTo>
                <a:lnTo>
                  <a:pt x="76132" y="93243"/>
                </a:lnTo>
                <a:lnTo>
                  <a:pt x="78387" y="94303"/>
                </a:lnTo>
                <a:lnTo>
                  <a:pt x="79448" y="94303"/>
                </a:lnTo>
                <a:lnTo>
                  <a:pt x="80509" y="95497"/>
                </a:lnTo>
                <a:lnTo>
                  <a:pt x="80509" y="96559"/>
                </a:lnTo>
                <a:lnTo>
                  <a:pt x="81571" y="96559"/>
                </a:lnTo>
                <a:lnTo>
                  <a:pt x="83825" y="98813"/>
                </a:lnTo>
                <a:lnTo>
                  <a:pt x="84886" y="98813"/>
                </a:lnTo>
                <a:lnTo>
                  <a:pt x="84886" y="100007"/>
                </a:lnTo>
                <a:lnTo>
                  <a:pt x="85947" y="100007"/>
                </a:lnTo>
                <a:lnTo>
                  <a:pt x="87009" y="101068"/>
                </a:lnTo>
                <a:lnTo>
                  <a:pt x="89263" y="101068"/>
                </a:lnTo>
                <a:lnTo>
                  <a:pt x="89263" y="100007"/>
                </a:lnTo>
                <a:lnTo>
                  <a:pt x="90325" y="100007"/>
                </a:lnTo>
                <a:lnTo>
                  <a:pt x="89263" y="101068"/>
                </a:lnTo>
                <a:lnTo>
                  <a:pt x="84754" y="101068"/>
                </a:lnTo>
                <a:lnTo>
                  <a:pt x="84754" y="104384"/>
                </a:lnTo>
                <a:lnTo>
                  <a:pt x="85815" y="105578"/>
                </a:lnTo>
                <a:lnTo>
                  <a:pt x="85815" y="106638"/>
                </a:lnTo>
                <a:lnTo>
                  <a:pt x="86876" y="106638"/>
                </a:lnTo>
                <a:lnTo>
                  <a:pt x="86876" y="107832"/>
                </a:lnTo>
                <a:lnTo>
                  <a:pt x="87937" y="108894"/>
                </a:lnTo>
                <a:lnTo>
                  <a:pt x="91253" y="108894"/>
                </a:lnTo>
                <a:lnTo>
                  <a:pt x="91253" y="109954"/>
                </a:lnTo>
                <a:lnTo>
                  <a:pt x="105843" y="95365"/>
                </a:lnTo>
                <a:lnTo>
                  <a:pt x="105843" y="93110"/>
                </a:lnTo>
                <a:lnTo>
                  <a:pt x="106904" y="93110"/>
                </a:lnTo>
                <a:lnTo>
                  <a:pt x="105843" y="93110"/>
                </a:lnTo>
                <a:lnTo>
                  <a:pt x="106904" y="91916"/>
                </a:lnTo>
                <a:lnTo>
                  <a:pt x="106904" y="88600"/>
                </a:lnTo>
                <a:lnTo>
                  <a:pt x="105843" y="88600"/>
                </a:lnTo>
                <a:lnTo>
                  <a:pt x="106904" y="87539"/>
                </a:lnTo>
                <a:lnTo>
                  <a:pt x="107965" y="86346"/>
                </a:lnTo>
                <a:lnTo>
                  <a:pt x="109026" y="86346"/>
                </a:lnTo>
                <a:lnTo>
                  <a:pt x="107965" y="85284"/>
                </a:lnTo>
                <a:lnTo>
                  <a:pt x="107965" y="84091"/>
                </a:lnTo>
                <a:lnTo>
                  <a:pt x="107965" y="85284"/>
                </a:lnTo>
                <a:lnTo>
                  <a:pt x="106904" y="85284"/>
                </a:lnTo>
                <a:lnTo>
                  <a:pt x="106904" y="84091"/>
                </a:lnTo>
                <a:lnTo>
                  <a:pt x="105843" y="84091"/>
                </a:lnTo>
                <a:lnTo>
                  <a:pt x="104649" y="83030"/>
                </a:lnTo>
                <a:lnTo>
                  <a:pt x="102394" y="83030"/>
                </a:lnTo>
                <a:lnTo>
                  <a:pt x="102394" y="81836"/>
                </a:lnTo>
                <a:lnTo>
                  <a:pt x="101333" y="81836"/>
                </a:lnTo>
                <a:lnTo>
                  <a:pt x="102394" y="80775"/>
                </a:lnTo>
                <a:lnTo>
                  <a:pt x="103455" y="80775"/>
                </a:lnTo>
                <a:lnTo>
                  <a:pt x="103455" y="79714"/>
                </a:lnTo>
                <a:lnTo>
                  <a:pt x="102394" y="79714"/>
                </a:lnTo>
                <a:lnTo>
                  <a:pt x="102394" y="78520"/>
                </a:lnTo>
                <a:lnTo>
                  <a:pt x="101333" y="78520"/>
                </a:lnTo>
                <a:lnTo>
                  <a:pt x="102394" y="78520"/>
                </a:lnTo>
                <a:lnTo>
                  <a:pt x="103455" y="79714"/>
                </a:lnTo>
                <a:lnTo>
                  <a:pt x="104516" y="78520"/>
                </a:lnTo>
                <a:lnTo>
                  <a:pt x="103455" y="78520"/>
                </a:lnTo>
                <a:lnTo>
                  <a:pt x="103455" y="77459"/>
                </a:lnTo>
                <a:lnTo>
                  <a:pt x="102394" y="77459"/>
                </a:lnTo>
                <a:lnTo>
                  <a:pt x="102394" y="76265"/>
                </a:lnTo>
                <a:lnTo>
                  <a:pt x="101333" y="76265"/>
                </a:lnTo>
                <a:lnTo>
                  <a:pt x="100272" y="75204"/>
                </a:lnTo>
                <a:lnTo>
                  <a:pt x="99211" y="75204"/>
                </a:lnTo>
                <a:lnTo>
                  <a:pt x="99211" y="74011"/>
                </a:lnTo>
                <a:lnTo>
                  <a:pt x="101466" y="74011"/>
                </a:lnTo>
                <a:lnTo>
                  <a:pt x="101466" y="75204"/>
                </a:lnTo>
                <a:lnTo>
                  <a:pt x="102527" y="75204"/>
                </a:lnTo>
                <a:lnTo>
                  <a:pt x="102527" y="74011"/>
                </a:lnTo>
                <a:lnTo>
                  <a:pt x="103588" y="74011"/>
                </a:lnTo>
                <a:lnTo>
                  <a:pt x="103588" y="72949"/>
                </a:lnTo>
                <a:lnTo>
                  <a:pt x="99078" y="72949"/>
                </a:lnTo>
                <a:lnTo>
                  <a:pt x="98017" y="71888"/>
                </a:lnTo>
                <a:lnTo>
                  <a:pt x="96823" y="71888"/>
                </a:lnTo>
                <a:lnTo>
                  <a:pt x="96823" y="70695"/>
                </a:lnTo>
                <a:lnTo>
                  <a:pt x="95763" y="70695"/>
                </a:lnTo>
                <a:lnTo>
                  <a:pt x="95763" y="69633"/>
                </a:lnTo>
                <a:lnTo>
                  <a:pt x="91253" y="65124"/>
                </a:lnTo>
                <a:lnTo>
                  <a:pt x="91253" y="63930"/>
                </a:lnTo>
                <a:lnTo>
                  <a:pt x="92314" y="65124"/>
                </a:lnTo>
                <a:lnTo>
                  <a:pt x="92314" y="63930"/>
                </a:lnTo>
                <a:lnTo>
                  <a:pt x="91253" y="62869"/>
                </a:lnTo>
                <a:lnTo>
                  <a:pt x="90192" y="62869"/>
                </a:lnTo>
                <a:lnTo>
                  <a:pt x="89131" y="61808"/>
                </a:lnTo>
                <a:lnTo>
                  <a:pt x="89131" y="59553"/>
                </a:lnTo>
                <a:lnTo>
                  <a:pt x="99211" y="52789"/>
                </a:lnTo>
                <a:lnTo>
                  <a:pt x="96956" y="49473"/>
                </a:lnTo>
                <a:lnTo>
                  <a:pt x="90192" y="44964"/>
                </a:lnTo>
                <a:lnTo>
                  <a:pt x="91253" y="41648"/>
                </a:lnTo>
                <a:lnTo>
                  <a:pt x="99078" y="40454"/>
                </a:lnTo>
                <a:lnTo>
                  <a:pt x="100139" y="39393"/>
                </a:lnTo>
                <a:lnTo>
                  <a:pt x="99078" y="34883"/>
                </a:lnTo>
                <a:lnTo>
                  <a:pt x="94569" y="34883"/>
                </a:lnTo>
                <a:lnTo>
                  <a:pt x="90059" y="25864"/>
                </a:lnTo>
                <a:lnTo>
                  <a:pt x="84489" y="25864"/>
                </a:lnTo>
                <a:lnTo>
                  <a:pt x="81173" y="22548"/>
                </a:lnTo>
                <a:lnTo>
                  <a:pt x="77857" y="16978"/>
                </a:lnTo>
                <a:lnTo>
                  <a:pt x="81173" y="12468"/>
                </a:lnTo>
                <a:lnTo>
                  <a:pt x="80111" y="5703"/>
                </a:lnTo>
                <a:lnTo>
                  <a:pt x="83427" y="3449"/>
                </a:lnTo>
                <a:lnTo>
                  <a:pt x="81173" y="0"/>
                </a:lnTo>
                <a:lnTo>
                  <a:pt x="87937" y="0"/>
                </a:lnTo>
                <a:lnTo>
                  <a:pt x="91253" y="1194"/>
                </a:lnTo>
                <a:lnTo>
                  <a:pt x="101333" y="3449"/>
                </a:lnTo>
                <a:lnTo>
                  <a:pt x="109158" y="10213"/>
                </a:lnTo>
                <a:lnTo>
                  <a:pt x="110220" y="16978"/>
                </a:lnTo>
                <a:lnTo>
                  <a:pt x="123748" y="15916"/>
                </a:lnTo>
                <a:lnTo>
                  <a:pt x="126003" y="21487"/>
                </a:lnTo>
                <a:lnTo>
                  <a:pt x="131574" y="24803"/>
                </a:lnTo>
                <a:lnTo>
                  <a:pt x="137145" y="33822"/>
                </a:lnTo>
                <a:lnTo>
                  <a:pt x="143909" y="31567"/>
                </a:lnTo>
                <a:lnTo>
                  <a:pt x="151734" y="39393"/>
                </a:lnTo>
                <a:lnTo>
                  <a:pt x="155050" y="34883"/>
                </a:lnTo>
                <a:lnTo>
                  <a:pt x="157305" y="34883"/>
                </a:lnTo>
                <a:lnTo>
                  <a:pt x="158366" y="35944"/>
                </a:lnTo>
                <a:lnTo>
                  <a:pt x="158366" y="34883"/>
                </a:lnTo>
                <a:lnTo>
                  <a:pt x="159560" y="34883"/>
                </a:lnTo>
                <a:lnTo>
                  <a:pt x="159560" y="32629"/>
                </a:lnTo>
                <a:lnTo>
                  <a:pt x="160621" y="33822"/>
                </a:lnTo>
                <a:lnTo>
                  <a:pt x="163937" y="33822"/>
                </a:lnTo>
                <a:lnTo>
                  <a:pt x="165131" y="32629"/>
                </a:lnTo>
                <a:lnTo>
                  <a:pt x="166192" y="33822"/>
                </a:lnTo>
                <a:lnTo>
                  <a:pt x="169640" y="33822"/>
                </a:lnTo>
                <a:lnTo>
                  <a:pt x="183169" y="31567"/>
                </a:lnTo>
                <a:lnTo>
                  <a:pt x="184230" y="32629"/>
                </a:lnTo>
                <a:lnTo>
                  <a:pt x="184230" y="35944"/>
                </a:lnTo>
                <a:lnTo>
                  <a:pt x="180914" y="61808"/>
                </a:lnTo>
                <a:lnTo>
                  <a:pt x="180914" y="67379"/>
                </a:lnTo>
                <a:lnTo>
                  <a:pt x="177598" y="65124"/>
                </a:lnTo>
                <a:lnTo>
                  <a:pt x="172028" y="62869"/>
                </a:lnTo>
                <a:lnTo>
                  <a:pt x="170834" y="62869"/>
                </a:lnTo>
                <a:lnTo>
                  <a:pt x="172028" y="71888"/>
                </a:lnTo>
                <a:lnTo>
                  <a:pt x="169773" y="75204"/>
                </a:lnTo>
                <a:lnTo>
                  <a:pt x="179853" y="85284"/>
                </a:lnTo>
                <a:lnTo>
                  <a:pt x="179853" y="97619"/>
                </a:lnTo>
                <a:lnTo>
                  <a:pt x="180914" y="98681"/>
                </a:lnTo>
                <a:lnTo>
                  <a:pt x="182108" y="98681"/>
                </a:lnTo>
                <a:lnTo>
                  <a:pt x="182108" y="99875"/>
                </a:lnTo>
                <a:lnTo>
                  <a:pt x="183169" y="99875"/>
                </a:lnTo>
                <a:lnTo>
                  <a:pt x="203462" y="100935"/>
                </a:lnTo>
                <a:lnTo>
                  <a:pt x="210226" y="91916"/>
                </a:lnTo>
                <a:cubicBezTo>
                  <a:pt x="222827" y="104118"/>
                  <a:pt x="223092" y="99344"/>
                  <a:pt x="233835" y="104251"/>
                </a:cubicBezTo>
                <a:lnTo>
                  <a:pt x="233835" y="117780"/>
                </a:lnTo>
                <a:lnTo>
                  <a:pt x="236090" y="117780"/>
                </a:lnTo>
                <a:lnTo>
                  <a:pt x="243916" y="123351"/>
                </a:lnTo>
                <a:lnTo>
                  <a:pt x="252935" y="124412"/>
                </a:lnTo>
                <a:lnTo>
                  <a:pt x="256251" y="131176"/>
                </a:lnTo>
                <a:lnTo>
                  <a:pt x="256251" y="133431"/>
                </a:lnTo>
                <a:lnTo>
                  <a:pt x="252935" y="134492"/>
                </a:lnTo>
                <a:lnTo>
                  <a:pt x="252935" y="135686"/>
                </a:lnTo>
                <a:lnTo>
                  <a:pt x="250680" y="135686"/>
                </a:lnTo>
                <a:lnTo>
                  <a:pt x="249619" y="136747"/>
                </a:lnTo>
                <a:lnTo>
                  <a:pt x="249619" y="140063"/>
                </a:lnTo>
                <a:lnTo>
                  <a:pt x="252935" y="149082"/>
                </a:lnTo>
                <a:lnTo>
                  <a:pt x="250680" y="158101"/>
                </a:lnTo>
                <a:lnTo>
                  <a:pt x="250680" y="160356"/>
                </a:lnTo>
                <a:lnTo>
                  <a:pt x="251741" y="162611"/>
                </a:lnTo>
                <a:lnTo>
                  <a:pt x="253996" y="162611"/>
                </a:lnTo>
                <a:lnTo>
                  <a:pt x="260760" y="164865"/>
                </a:lnTo>
                <a:lnTo>
                  <a:pt x="269780" y="172691"/>
                </a:lnTo>
                <a:lnTo>
                  <a:pt x="294583" y="189535"/>
                </a:lnTo>
                <a:lnTo>
                  <a:pt x="302408" y="200810"/>
                </a:lnTo>
                <a:lnTo>
                  <a:pt x="305723" y="203064"/>
                </a:lnTo>
                <a:lnTo>
                  <a:pt x="304663" y="210890"/>
                </a:lnTo>
                <a:lnTo>
                  <a:pt x="303602" y="213145"/>
                </a:lnTo>
                <a:lnTo>
                  <a:pt x="302540" y="214206"/>
                </a:lnTo>
                <a:lnTo>
                  <a:pt x="301347" y="216461"/>
                </a:lnTo>
                <a:lnTo>
                  <a:pt x="300286" y="217655"/>
                </a:lnTo>
                <a:lnTo>
                  <a:pt x="300286" y="218715"/>
                </a:lnTo>
                <a:lnTo>
                  <a:pt x="301347" y="219909"/>
                </a:lnTo>
                <a:lnTo>
                  <a:pt x="301347" y="222164"/>
                </a:lnTo>
                <a:lnTo>
                  <a:pt x="300286" y="222164"/>
                </a:lnTo>
                <a:lnTo>
                  <a:pt x="299092" y="224418"/>
                </a:lnTo>
                <a:lnTo>
                  <a:pt x="296837" y="226674"/>
                </a:lnTo>
                <a:lnTo>
                  <a:pt x="297898" y="228928"/>
                </a:lnTo>
                <a:lnTo>
                  <a:pt x="293388" y="235693"/>
                </a:lnTo>
                <a:lnTo>
                  <a:pt x="293388" y="241263"/>
                </a:lnTo>
                <a:lnTo>
                  <a:pt x="304663" y="244579"/>
                </a:lnTo>
                <a:lnTo>
                  <a:pt x="303602" y="241263"/>
                </a:lnTo>
                <a:lnTo>
                  <a:pt x="306918" y="240202"/>
                </a:lnTo>
                <a:lnTo>
                  <a:pt x="311427" y="237948"/>
                </a:lnTo>
                <a:lnTo>
                  <a:pt x="314743" y="239009"/>
                </a:lnTo>
                <a:lnTo>
                  <a:pt x="316998" y="236753"/>
                </a:lnTo>
                <a:lnTo>
                  <a:pt x="322701" y="237948"/>
                </a:lnTo>
                <a:lnTo>
                  <a:pt x="328272" y="243518"/>
                </a:lnTo>
                <a:lnTo>
                  <a:pt x="321507" y="273892"/>
                </a:lnTo>
                <a:lnTo>
                  <a:pt x="327078" y="277208"/>
                </a:lnTo>
                <a:lnTo>
                  <a:pt x="321507" y="283972"/>
                </a:lnTo>
                <a:lnTo>
                  <a:pt x="333843" y="290736"/>
                </a:lnTo>
                <a:lnTo>
                  <a:pt x="322568" y="303071"/>
                </a:lnTo>
                <a:lnTo>
                  <a:pt x="313549" y="299623"/>
                </a:lnTo>
                <a:lnTo>
                  <a:pt x="312488" y="298562"/>
                </a:lnTo>
                <a:lnTo>
                  <a:pt x="303469" y="295246"/>
                </a:lnTo>
                <a:lnTo>
                  <a:pt x="302408" y="296307"/>
                </a:lnTo>
                <a:lnTo>
                  <a:pt x="297898" y="296307"/>
                </a:lnTo>
                <a:lnTo>
                  <a:pt x="298960" y="301878"/>
                </a:lnTo>
                <a:lnTo>
                  <a:pt x="304530" y="307448"/>
                </a:lnTo>
                <a:lnTo>
                  <a:pt x="305591" y="311958"/>
                </a:lnTo>
                <a:lnTo>
                  <a:pt x="307846" y="315274"/>
                </a:lnTo>
                <a:lnTo>
                  <a:pt x="306652" y="316467"/>
                </a:lnTo>
                <a:lnTo>
                  <a:pt x="312355" y="322039"/>
                </a:lnTo>
                <a:lnTo>
                  <a:pt x="312355" y="326548"/>
                </a:lnTo>
                <a:lnTo>
                  <a:pt x="310101" y="325354"/>
                </a:lnTo>
                <a:lnTo>
                  <a:pt x="306652" y="326548"/>
                </a:lnTo>
                <a:lnTo>
                  <a:pt x="304397" y="331058"/>
                </a:lnTo>
                <a:lnTo>
                  <a:pt x="305459" y="334506"/>
                </a:lnTo>
                <a:lnTo>
                  <a:pt x="306520" y="335567"/>
                </a:lnTo>
                <a:lnTo>
                  <a:pt x="306520" y="338883"/>
                </a:lnTo>
                <a:lnTo>
                  <a:pt x="309968" y="341138"/>
                </a:lnTo>
                <a:lnTo>
                  <a:pt x="311029" y="343393"/>
                </a:lnTo>
                <a:lnTo>
                  <a:pt x="314345" y="345647"/>
                </a:lnTo>
                <a:lnTo>
                  <a:pt x="313284" y="348963"/>
                </a:lnTo>
                <a:lnTo>
                  <a:pt x="311029" y="353473"/>
                </a:lnTo>
                <a:lnTo>
                  <a:pt x="311029" y="351218"/>
                </a:lnTo>
                <a:lnTo>
                  <a:pt x="309968" y="351218"/>
                </a:lnTo>
                <a:lnTo>
                  <a:pt x="306520" y="350157"/>
                </a:lnTo>
                <a:lnTo>
                  <a:pt x="306520" y="351218"/>
                </a:lnTo>
                <a:lnTo>
                  <a:pt x="305459" y="351218"/>
                </a:lnTo>
                <a:lnTo>
                  <a:pt x="308775" y="351218"/>
                </a:lnTo>
                <a:lnTo>
                  <a:pt x="308775" y="352412"/>
                </a:lnTo>
                <a:lnTo>
                  <a:pt x="309968" y="352412"/>
                </a:lnTo>
                <a:lnTo>
                  <a:pt x="309968" y="355728"/>
                </a:lnTo>
                <a:lnTo>
                  <a:pt x="304397" y="370317"/>
                </a:lnTo>
                <a:lnTo>
                  <a:pt x="303336" y="372573"/>
                </a:lnTo>
                <a:lnTo>
                  <a:pt x="301082" y="372573"/>
                </a:lnTo>
                <a:lnTo>
                  <a:pt x="301082" y="370317"/>
                </a:lnTo>
                <a:lnTo>
                  <a:pt x="295511" y="364614"/>
                </a:lnTo>
                <a:lnTo>
                  <a:pt x="291001" y="359043"/>
                </a:lnTo>
                <a:lnTo>
                  <a:pt x="286492" y="356789"/>
                </a:lnTo>
                <a:lnTo>
                  <a:pt x="283176" y="355728"/>
                </a:lnTo>
                <a:lnTo>
                  <a:pt x="271902" y="348963"/>
                </a:lnTo>
                <a:lnTo>
                  <a:pt x="269647" y="352412"/>
                </a:lnTo>
                <a:lnTo>
                  <a:pt x="262883" y="354666"/>
                </a:lnTo>
                <a:lnTo>
                  <a:pt x="257312" y="352412"/>
                </a:lnTo>
                <a:lnTo>
                  <a:pt x="248293" y="346708"/>
                </a:lnTo>
                <a:lnTo>
                  <a:pt x="246038" y="350157"/>
                </a:lnTo>
                <a:lnTo>
                  <a:pt x="247099" y="352412"/>
                </a:lnTo>
                <a:lnTo>
                  <a:pt x="244844" y="355728"/>
                </a:lnTo>
                <a:lnTo>
                  <a:pt x="243783" y="357982"/>
                </a:lnTo>
                <a:lnTo>
                  <a:pt x="241528" y="356789"/>
                </a:lnTo>
                <a:lnTo>
                  <a:pt x="241528" y="357982"/>
                </a:lnTo>
                <a:lnTo>
                  <a:pt x="242589" y="359043"/>
                </a:lnTo>
                <a:lnTo>
                  <a:pt x="242589" y="361298"/>
                </a:lnTo>
                <a:lnTo>
                  <a:pt x="241528" y="361298"/>
                </a:lnTo>
                <a:lnTo>
                  <a:pt x="242589" y="362359"/>
                </a:lnTo>
                <a:lnTo>
                  <a:pt x="243651" y="364614"/>
                </a:lnTo>
                <a:lnTo>
                  <a:pt x="240335" y="365808"/>
                </a:lnTo>
                <a:lnTo>
                  <a:pt x="244844" y="369124"/>
                </a:lnTo>
                <a:lnTo>
                  <a:pt x="233570" y="383713"/>
                </a:lnTo>
                <a:lnTo>
                  <a:pt x="230122" y="380398"/>
                </a:lnTo>
                <a:lnTo>
                  <a:pt x="221103" y="373633"/>
                </a:lnTo>
                <a:lnTo>
                  <a:pt x="225612" y="369124"/>
                </a:lnTo>
                <a:lnTo>
                  <a:pt x="223358" y="366869"/>
                </a:lnTo>
                <a:lnTo>
                  <a:pt x="221103" y="363553"/>
                </a:lnTo>
                <a:lnTo>
                  <a:pt x="212083" y="363553"/>
                </a:lnTo>
                <a:lnTo>
                  <a:pt x="209828" y="365808"/>
                </a:lnTo>
                <a:lnTo>
                  <a:pt x="206380" y="364614"/>
                </a:lnTo>
                <a:lnTo>
                  <a:pt x="204125" y="363553"/>
                </a:lnTo>
                <a:lnTo>
                  <a:pt x="197361" y="365808"/>
                </a:lnTo>
                <a:lnTo>
                  <a:pt x="198422" y="368063"/>
                </a:lnTo>
                <a:lnTo>
                  <a:pt x="197361" y="369124"/>
                </a:lnTo>
                <a:lnTo>
                  <a:pt x="198422" y="372440"/>
                </a:lnTo>
                <a:lnTo>
                  <a:pt x="200677" y="373633"/>
                </a:lnTo>
                <a:lnTo>
                  <a:pt x="193913" y="375888"/>
                </a:lnTo>
                <a:lnTo>
                  <a:pt x="195106" y="376949"/>
                </a:lnTo>
                <a:lnTo>
                  <a:pt x="196167" y="376949"/>
                </a:lnTo>
                <a:lnTo>
                  <a:pt x="198422" y="379204"/>
                </a:lnTo>
                <a:lnTo>
                  <a:pt x="199616" y="379204"/>
                </a:lnTo>
                <a:lnTo>
                  <a:pt x="200677" y="380398"/>
                </a:lnTo>
                <a:lnTo>
                  <a:pt x="200677" y="381459"/>
                </a:lnTo>
                <a:lnTo>
                  <a:pt x="201738" y="381459"/>
                </a:lnTo>
                <a:lnTo>
                  <a:pt x="200677" y="383713"/>
                </a:lnTo>
                <a:lnTo>
                  <a:pt x="197361" y="383713"/>
                </a:lnTo>
                <a:lnTo>
                  <a:pt x="195106" y="387029"/>
                </a:lnTo>
                <a:lnTo>
                  <a:pt x="197361" y="388223"/>
                </a:lnTo>
                <a:lnTo>
                  <a:pt x="191658" y="390478"/>
                </a:lnTo>
                <a:lnTo>
                  <a:pt x="191658" y="391672"/>
                </a:lnTo>
                <a:lnTo>
                  <a:pt x="190597" y="390478"/>
                </a:lnTo>
                <a:lnTo>
                  <a:pt x="183832" y="390478"/>
                </a:lnTo>
                <a:lnTo>
                  <a:pt x="169242" y="383713"/>
                </a:lnTo>
                <a:lnTo>
                  <a:pt x="165794" y="383713"/>
                </a:lnTo>
                <a:lnTo>
                  <a:pt x="164733" y="382520"/>
                </a:lnTo>
                <a:lnTo>
                  <a:pt x="156907" y="373501"/>
                </a:lnTo>
                <a:lnTo>
                  <a:pt x="161417" y="367930"/>
                </a:lnTo>
                <a:lnTo>
                  <a:pt x="163672" y="370185"/>
                </a:lnTo>
                <a:lnTo>
                  <a:pt x="164865" y="370185"/>
                </a:lnTo>
                <a:lnTo>
                  <a:pt x="170436" y="368991"/>
                </a:lnTo>
                <a:lnTo>
                  <a:pt x="162610" y="362227"/>
                </a:lnTo>
                <a:lnTo>
                  <a:pt x="161550" y="355462"/>
                </a:lnTo>
                <a:lnTo>
                  <a:pt x="142450" y="347637"/>
                </a:lnTo>
                <a:lnTo>
                  <a:pt x="133431" y="342066"/>
                </a:lnTo>
                <a:lnTo>
                  <a:pt x="129982" y="346576"/>
                </a:lnTo>
                <a:lnTo>
                  <a:pt x="128921" y="346576"/>
                </a:lnTo>
                <a:lnTo>
                  <a:pt x="118841" y="345514"/>
                </a:lnTo>
                <a:lnTo>
                  <a:pt x="113270" y="351086"/>
                </a:lnTo>
                <a:lnTo>
                  <a:pt x="109954" y="353340"/>
                </a:lnTo>
                <a:lnTo>
                  <a:pt x="108893" y="355595"/>
                </a:lnTo>
                <a:lnTo>
                  <a:pt x="105577" y="360105"/>
                </a:lnTo>
                <a:lnTo>
                  <a:pt x="102262" y="356656"/>
                </a:lnTo>
                <a:lnTo>
                  <a:pt x="102262" y="354402"/>
                </a:lnTo>
                <a:lnTo>
                  <a:pt x="103322" y="353340"/>
                </a:lnTo>
                <a:lnTo>
                  <a:pt x="102262" y="348830"/>
                </a:lnTo>
                <a:lnTo>
                  <a:pt x="103322" y="342066"/>
                </a:lnTo>
                <a:lnTo>
                  <a:pt x="83029" y="338618"/>
                </a:lnTo>
                <a:lnTo>
                  <a:pt x="89794" y="328538"/>
                </a:lnTo>
                <a:lnTo>
                  <a:pt x="86478" y="326282"/>
                </a:lnTo>
                <a:lnTo>
                  <a:pt x="84223" y="326282"/>
                </a:lnTo>
                <a:lnTo>
                  <a:pt x="81968" y="324028"/>
                </a:lnTo>
                <a:lnTo>
                  <a:pt x="71888" y="319518"/>
                </a:lnTo>
                <a:lnTo>
                  <a:pt x="62869" y="312754"/>
                </a:lnTo>
                <a:lnTo>
                  <a:pt x="62869" y="311560"/>
                </a:lnTo>
                <a:lnTo>
                  <a:pt x="68439" y="311560"/>
                </a:lnTo>
                <a:lnTo>
                  <a:pt x="75204" y="312754"/>
                </a:lnTo>
                <a:lnTo>
                  <a:pt x="81968" y="315008"/>
                </a:lnTo>
                <a:lnTo>
                  <a:pt x="93242" y="305989"/>
                </a:lnTo>
                <a:lnTo>
                  <a:pt x="94436" y="307051"/>
                </a:lnTo>
                <a:lnTo>
                  <a:pt x="95497" y="305989"/>
                </a:lnTo>
                <a:lnTo>
                  <a:pt x="100007" y="298164"/>
                </a:lnTo>
                <a:lnTo>
                  <a:pt x="102262" y="300419"/>
                </a:lnTo>
                <a:lnTo>
                  <a:pt x="109026" y="303735"/>
                </a:lnTo>
                <a:lnTo>
                  <a:pt x="120300" y="307051"/>
                </a:lnTo>
                <a:lnTo>
                  <a:pt x="123748" y="310499"/>
                </a:lnTo>
                <a:lnTo>
                  <a:pt x="128258" y="310499"/>
                </a:lnTo>
                <a:lnTo>
                  <a:pt x="129452" y="305989"/>
                </a:lnTo>
                <a:lnTo>
                  <a:pt x="132768" y="307051"/>
                </a:lnTo>
                <a:lnTo>
                  <a:pt x="136083" y="293522"/>
                </a:lnTo>
                <a:lnTo>
                  <a:pt x="96691" y="268719"/>
                </a:lnTo>
                <a:lnTo>
                  <a:pt x="89927" y="258639"/>
                </a:lnTo>
                <a:lnTo>
                  <a:pt x="88865" y="257577"/>
                </a:lnTo>
                <a:lnTo>
                  <a:pt x="89927" y="256384"/>
                </a:lnTo>
                <a:lnTo>
                  <a:pt x="88865" y="255323"/>
                </a:lnTo>
                <a:lnTo>
                  <a:pt x="88865" y="254129"/>
                </a:lnTo>
                <a:lnTo>
                  <a:pt x="92181" y="251874"/>
                </a:lnTo>
                <a:lnTo>
                  <a:pt x="91120" y="249619"/>
                </a:lnTo>
                <a:lnTo>
                  <a:pt x="96691" y="244049"/>
                </a:lnTo>
                <a:lnTo>
                  <a:pt x="89927" y="231714"/>
                </a:lnTo>
                <a:lnTo>
                  <a:pt x="85417" y="219378"/>
                </a:lnTo>
                <a:lnTo>
                  <a:pt x="78653" y="213675"/>
                </a:lnTo>
                <a:lnTo>
                  <a:pt x="75337" y="209166"/>
                </a:lnTo>
                <a:lnTo>
                  <a:pt x="72021" y="207972"/>
                </a:lnTo>
                <a:lnTo>
                  <a:pt x="69766" y="209166"/>
                </a:lnTo>
                <a:lnTo>
                  <a:pt x="56237" y="200147"/>
                </a:lnTo>
                <a:lnTo>
                  <a:pt x="37138" y="219246"/>
                </a:lnTo>
                <a:lnTo>
                  <a:pt x="32628" y="212482"/>
                </a:lnTo>
                <a:lnTo>
                  <a:pt x="21354" y="207972"/>
                </a:lnTo>
                <a:lnTo>
                  <a:pt x="17905" y="202401"/>
                </a:lnTo>
                <a:lnTo>
                  <a:pt x="5570" y="193382"/>
                </a:lnTo>
                <a:lnTo>
                  <a:pt x="4510" y="190066"/>
                </a:lnTo>
                <a:lnTo>
                  <a:pt x="3448" y="189005"/>
                </a:lnTo>
                <a:lnTo>
                  <a:pt x="6764" y="185556"/>
                </a:lnTo>
                <a:lnTo>
                  <a:pt x="0" y="178792"/>
                </a:lnTo>
              </a:path>
            </a:pathLst>
          </a:custGeom>
          <a:solidFill>
            <a:schemeClr val="bg1">
              <a:lumMod val="85000"/>
            </a:schemeClr>
          </a:solidFill>
          <a:ln w="13251" cap="flat">
            <a:noFill/>
            <a:prstDash val="solid"/>
            <a:miter/>
          </a:ln>
        </p:spPr>
        <p:txBody>
          <a:bodyPr rtlCol="0" anchor="ctr"/>
          <a:lstStyle/>
          <a:p>
            <a:endParaRPr lang="en-FI" sz="816"/>
          </a:p>
        </p:txBody>
      </p:sp>
      <p:sp>
        <p:nvSpPr>
          <p:cNvPr id="1524" name="Freeform: Shape 1523">
            <a:extLst>
              <a:ext uri="{FF2B5EF4-FFF2-40B4-BE49-F238E27FC236}">
                <a16:creationId xmlns:a16="http://schemas.microsoft.com/office/drawing/2014/main" id="{77EAF868-8F7A-53B9-E974-6EBA3D67CA23}"/>
              </a:ext>
            </a:extLst>
          </p:cNvPr>
          <p:cNvSpPr/>
          <p:nvPr/>
        </p:nvSpPr>
        <p:spPr>
          <a:xfrm>
            <a:off x="5347770" y="5652006"/>
            <a:ext cx="130491" cy="201543"/>
          </a:xfrm>
          <a:custGeom>
            <a:avLst/>
            <a:gdLst>
              <a:gd name="connsiteX0" fmla="*/ 139400 w 287685"/>
              <a:gd name="connsiteY0" fmla="*/ 398 h 444327"/>
              <a:gd name="connsiteX1" fmla="*/ 149479 w 287685"/>
              <a:gd name="connsiteY1" fmla="*/ 4908 h 444327"/>
              <a:gd name="connsiteX2" fmla="*/ 152795 w 287685"/>
              <a:gd name="connsiteY2" fmla="*/ 6102 h 444327"/>
              <a:gd name="connsiteX3" fmla="*/ 160621 w 287685"/>
              <a:gd name="connsiteY3" fmla="*/ 11672 h 444327"/>
              <a:gd name="connsiteX4" fmla="*/ 165131 w 287685"/>
              <a:gd name="connsiteY4" fmla="*/ 12866 h 444327"/>
              <a:gd name="connsiteX5" fmla="*/ 165131 w 287685"/>
              <a:gd name="connsiteY5" fmla="*/ 9417 h 444327"/>
              <a:gd name="connsiteX6" fmla="*/ 164070 w 287685"/>
              <a:gd name="connsiteY6" fmla="*/ 7163 h 444327"/>
              <a:gd name="connsiteX7" fmla="*/ 166324 w 287685"/>
              <a:gd name="connsiteY7" fmla="*/ 3847 h 444327"/>
              <a:gd name="connsiteX8" fmla="*/ 169640 w 287685"/>
              <a:gd name="connsiteY8" fmla="*/ 3847 h 444327"/>
              <a:gd name="connsiteX9" fmla="*/ 175211 w 287685"/>
              <a:gd name="connsiteY9" fmla="*/ 4908 h 444327"/>
              <a:gd name="connsiteX10" fmla="*/ 176405 w 287685"/>
              <a:gd name="connsiteY10" fmla="*/ 2653 h 444327"/>
              <a:gd name="connsiteX11" fmla="*/ 185424 w 287685"/>
              <a:gd name="connsiteY11" fmla="*/ 2653 h 444327"/>
              <a:gd name="connsiteX12" fmla="*/ 183169 w 287685"/>
              <a:gd name="connsiteY12" fmla="*/ 20691 h 444327"/>
              <a:gd name="connsiteX13" fmla="*/ 182108 w 287685"/>
              <a:gd name="connsiteY13" fmla="*/ 26262 h 444327"/>
              <a:gd name="connsiteX14" fmla="*/ 185424 w 287685"/>
              <a:gd name="connsiteY14" fmla="*/ 28517 h 444327"/>
              <a:gd name="connsiteX15" fmla="*/ 186618 w 287685"/>
              <a:gd name="connsiteY15" fmla="*/ 26262 h 444327"/>
              <a:gd name="connsiteX16" fmla="*/ 189934 w 287685"/>
              <a:gd name="connsiteY16" fmla="*/ 30771 h 444327"/>
              <a:gd name="connsiteX17" fmla="*/ 194443 w 287685"/>
              <a:gd name="connsiteY17" fmla="*/ 29578 h 444327"/>
              <a:gd name="connsiteX18" fmla="*/ 198953 w 287685"/>
              <a:gd name="connsiteY18" fmla="*/ 36343 h 444327"/>
              <a:gd name="connsiteX19" fmla="*/ 204523 w 287685"/>
              <a:gd name="connsiteY19" fmla="*/ 32894 h 444327"/>
              <a:gd name="connsiteX20" fmla="*/ 210094 w 287685"/>
              <a:gd name="connsiteY20" fmla="*/ 31833 h 444327"/>
              <a:gd name="connsiteX21" fmla="*/ 213409 w 287685"/>
              <a:gd name="connsiteY21" fmla="*/ 34087 h 444327"/>
              <a:gd name="connsiteX22" fmla="*/ 215665 w 287685"/>
              <a:gd name="connsiteY22" fmla="*/ 30771 h 444327"/>
              <a:gd name="connsiteX23" fmla="*/ 216858 w 287685"/>
              <a:gd name="connsiteY23" fmla="*/ 31833 h 444327"/>
              <a:gd name="connsiteX24" fmla="*/ 214604 w 287685"/>
              <a:gd name="connsiteY24" fmla="*/ 35149 h 444327"/>
              <a:gd name="connsiteX25" fmla="*/ 222429 w 287685"/>
              <a:gd name="connsiteY25" fmla="*/ 41913 h 444327"/>
              <a:gd name="connsiteX26" fmla="*/ 228000 w 287685"/>
              <a:gd name="connsiteY26" fmla="*/ 39659 h 444327"/>
              <a:gd name="connsiteX27" fmla="*/ 229193 w 287685"/>
              <a:gd name="connsiteY27" fmla="*/ 46422 h 444327"/>
              <a:gd name="connsiteX28" fmla="*/ 242722 w 287685"/>
              <a:gd name="connsiteY28" fmla="*/ 80112 h 444327"/>
              <a:gd name="connsiteX29" fmla="*/ 242722 w 287685"/>
              <a:gd name="connsiteY29" fmla="*/ 92447 h 444327"/>
              <a:gd name="connsiteX30" fmla="*/ 260760 w 287685"/>
              <a:gd name="connsiteY30" fmla="*/ 105976 h 444327"/>
              <a:gd name="connsiteX31" fmla="*/ 270841 w 287685"/>
              <a:gd name="connsiteY31" fmla="*/ 119504 h 444327"/>
              <a:gd name="connsiteX32" fmla="*/ 276411 w 287685"/>
              <a:gd name="connsiteY32" fmla="*/ 113934 h 444327"/>
              <a:gd name="connsiteX33" fmla="*/ 285430 w 287685"/>
              <a:gd name="connsiteY33" fmla="*/ 120698 h 444327"/>
              <a:gd name="connsiteX34" fmla="*/ 287686 w 287685"/>
              <a:gd name="connsiteY34" fmla="*/ 122953 h 444327"/>
              <a:gd name="connsiteX35" fmla="*/ 283176 w 287685"/>
              <a:gd name="connsiteY35" fmla="*/ 128523 h 444327"/>
              <a:gd name="connsiteX36" fmla="*/ 285430 w 287685"/>
              <a:gd name="connsiteY36" fmla="*/ 131839 h 444327"/>
              <a:gd name="connsiteX37" fmla="*/ 214604 w 287685"/>
              <a:gd name="connsiteY37" fmla="*/ 231980 h 444327"/>
              <a:gd name="connsiteX38" fmla="*/ 213409 w 287685"/>
              <a:gd name="connsiteY38" fmla="*/ 234234 h 444327"/>
              <a:gd name="connsiteX39" fmla="*/ 211155 w 287685"/>
              <a:gd name="connsiteY39" fmla="*/ 235427 h 444327"/>
              <a:gd name="connsiteX40" fmla="*/ 206646 w 287685"/>
              <a:gd name="connsiteY40" fmla="*/ 243253 h 444327"/>
              <a:gd name="connsiteX41" fmla="*/ 206646 w 287685"/>
              <a:gd name="connsiteY41" fmla="*/ 247763 h 444327"/>
              <a:gd name="connsiteX42" fmla="*/ 169507 w 287685"/>
              <a:gd name="connsiteY42" fmla="*/ 325354 h 444327"/>
              <a:gd name="connsiteX43" fmla="*/ 153724 w 287685"/>
              <a:gd name="connsiteY43" fmla="*/ 347903 h 444327"/>
              <a:gd name="connsiteX44" fmla="*/ 157040 w 287685"/>
              <a:gd name="connsiteY44" fmla="*/ 351218 h 444327"/>
              <a:gd name="connsiteX45" fmla="*/ 155979 w 287685"/>
              <a:gd name="connsiteY45" fmla="*/ 354534 h 444327"/>
              <a:gd name="connsiteX46" fmla="*/ 152663 w 287685"/>
              <a:gd name="connsiteY46" fmla="*/ 359043 h 444327"/>
              <a:gd name="connsiteX47" fmla="*/ 148153 w 287685"/>
              <a:gd name="connsiteY47" fmla="*/ 359043 h 444327"/>
              <a:gd name="connsiteX48" fmla="*/ 143644 w 287685"/>
              <a:gd name="connsiteY48" fmla="*/ 363553 h 444327"/>
              <a:gd name="connsiteX49" fmla="*/ 142583 w 287685"/>
              <a:gd name="connsiteY49" fmla="*/ 363553 h 444327"/>
              <a:gd name="connsiteX50" fmla="*/ 141521 w 287685"/>
              <a:gd name="connsiteY50" fmla="*/ 364615 h 444327"/>
              <a:gd name="connsiteX51" fmla="*/ 140460 w 287685"/>
              <a:gd name="connsiteY51" fmla="*/ 366869 h 444327"/>
              <a:gd name="connsiteX52" fmla="*/ 139400 w 287685"/>
              <a:gd name="connsiteY52" fmla="*/ 366869 h 444327"/>
              <a:gd name="connsiteX53" fmla="*/ 137144 w 287685"/>
              <a:gd name="connsiteY53" fmla="*/ 369124 h 444327"/>
              <a:gd name="connsiteX54" fmla="*/ 133828 w 287685"/>
              <a:gd name="connsiteY54" fmla="*/ 371378 h 444327"/>
              <a:gd name="connsiteX55" fmla="*/ 133828 w 287685"/>
              <a:gd name="connsiteY55" fmla="*/ 372440 h 444327"/>
              <a:gd name="connsiteX56" fmla="*/ 132768 w 287685"/>
              <a:gd name="connsiteY56" fmla="*/ 373634 h 444327"/>
              <a:gd name="connsiteX57" fmla="*/ 130513 w 287685"/>
              <a:gd name="connsiteY57" fmla="*/ 375888 h 444327"/>
              <a:gd name="connsiteX58" fmla="*/ 127197 w 287685"/>
              <a:gd name="connsiteY58" fmla="*/ 376950 h 444327"/>
              <a:gd name="connsiteX59" fmla="*/ 126136 w 287685"/>
              <a:gd name="connsiteY59" fmla="*/ 378143 h 444327"/>
              <a:gd name="connsiteX60" fmla="*/ 123881 w 287685"/>
              <a:gd name="connsiteY60" fmla="*/ 381459 h 444327"/>
              <a:gd name="connsiteX61" fmla="*/ 112607 w 287685"/>
              <a:gd name="connsiteY61" fmla="*/ 393794 h 444327"/>
              <a:gd name="connsiteX62" fmla="*/ 111546 w 287685"/>
              <a:gd name="connsiteY62" fmla="*/ 397110 h 444327"/>
              <a:gd name="connsiteX63" fmla="*/ 111546 w 287685"/>
              <a:gd name="connsiteY63" fmla="*/ 398171 h 444327"/>
              <a:gd name="connsiteX64" fmla="*/ 109291 w 287685"/>
              <a:gd name="connsiteY64" fmla="*/ 397110 h 444327"/>
              <a:gd name="connsiteX65" fmla="*/ 101465 w 287685"/>
              <a:gd name="connsiteY65" fmla="*/ 404936 h 444327"/>
              <a:gd name="connsiteX66" fmla="*/ 49738 w 287685"/>
              <a:gd name="connsiteY66" fmla="*/ 444328 h 444327"/>
              <a:gd name="connsiteX67" fmla="*/ 47484 w 287685"/>
              <a:gd name="connsiteY67" fmla="*/ 440880 h 444327"/>
              <a:gd name="connsiteX68" fmla="*/ 44168 w 287685"/>
              <a:gd name="connsiteY68" fmla="*/ 436370 h 444327"/>
              <a:gd name="connsiteX69" fmla="*/ 40852 w 287685"/>
              <a:gd name="connsiteY69" fmla="*/ 434115 h 444327"/>
              <a:gd name="connsiteX70" fmla="*/ 38596 w 287685"/>
              <a:gd name="connsiteY70" fmla="*/ 434115 h 444327"/>
              <a:gd name="connsiteX71" fmla="*/ 37403 w 287685"/>
              <a:gd name="connsiteY71" fmla="*/ 435176 h 444327"/>
              <a:gd name="connsiteX72" fmla="*/ 36342 w 287685"/>
              <a:gd name="connsiteY72" fmla="*/ 431860 h 444327"/>
              <a:gd name="connsiteX73" fmla="*/ 31832 w 287685"/>
              <a:gd name="connsiteY73" fmla="*/ 430667 h 444327"/>
              <a:gd name="connsiteX74" fmla="*/ 26262 w 287685"/>
              <a:gd name="connsiteY74" fmla="*/ 422841 h 444327"/>
              <a:gd name="connsiteX75" fmla="*/ 7162 w 287685"/>
              <a:gd name="connsiteY75" fmla="*/ 398038 h 444327"/>
              <a:gd name="connsiteX76" fmla="*/ 16181 w 287685"/>
              <a:gd name="connsiteY76" fmla="*/ 394722 h 444327"/>
              <a:gd name="connsiteX77" fmla="*/ 19497 w 287685"/>
              <a:gd name="connsiteY77" fmla="*/ 385703 h 444327"/>
              <a:gd name="connsiteX78" fmla="*/ 14988 w 287685"/>
              <a:gd name="connsiteY78" fmla="*/ 382255 h 444327"/>
              <a:gd name="connsiteX79" fmla="*/ 12732 w 287685"/>
              <a:gd name="connsiteY79" fmla="*/ 382255 h 444327"/>
              <a:gd name="connsiteX80" fmla="*/ 9285 w 287685"/>
              <a:gd name="connsiteY80" fmla="*/ 384510 h 444327"/>
              <a:gd name="connsiteX81" fmla="*/ 8223 w 287685"/>
              <a:gd name="connsiteY81" fmla="*/ 384510 h 444327"/>
              <a:gd name="connsiteX82" fmla="*/ 13794 w 287685"/>
              <a:gd name="connsiteY82" fmla="*/ 381194 h 444327"/>
              <a:gd name="connsiteX83" fmla="*/ 14855 w 287685"/>
              <a:gd name="connsiteY83" fmla="*/ 377878 h 444327"/>
              <a:gd name="connsiteX84" fmla="*/ 13794 w 287685"/>
              <a:gd name="connsiteY84" fmla="*/ 376684 h 444327"/>
              <a:gd name="connsiteX85" fmla="*/ 13794 w 287685"/>
              <a:gd name="connsiteY85" fmla="*/ 374430 h 444327"/>
              <a:gd name="connsiteX86" fmla="*/ 12732 w 287685"/>
              <a:gd name="connsiteY86" fmla="*/ 373368 h 444327"/>
              <a:gd name="connsiteX87" fmla="*/ 13794 w 287685"/>
              <a:gd name="connsiteY87" fmla="*/ 363288 h 444327"/>
              <a:gd name="connsiteX88" fmla="*/ 17110 w 287685"/>
              <a:gd name="connsiteY88" fmla="*/ 363288 h 444327"/>
              <a:gd name="connsiteX89" fmla="*/ 19364 w 287685"/>
              <a:gd name="connsiteY89" fmla="*/ 364349 h 444327"/>
              <a:gd name="connsiteX90" fmla="*/ 24935 w 287685"/>
              <a:gd name="connsiteY90" fmla="*/ 362095 h 444327"/>
              <a:gd name="connsiteX91" fmla="*/ 31700 w 287685"/>
              <a:gd name="connsiteY91" fmla="*/ 357585 h 444327"/>
              <a:gd name="connsiteX92" fmla="*/ 28384 w 287685"/>
              <a:gd name="connsiteY92" fmla="*/ 350820 h 444327"/>
              <a:gd name="connsiteX93" fmla="*/ 24935 w 287685"/>
              <a:gd name="connsiteY93" fmla="*/ 348566 h 444327"/>
              <a:gd name="connsiteX94" fmla="*/ 26129 w 287685"/>
              <a:gd name="connsiteY94" fmla="*/ 345250 h 444327"/>
              <a:gd name="connsiteX95" fmla="*/ 24935 w 287685"/>
              <a:gd name="connsiteY95" fmla="*/ 344056 h 444327"/>
              <a:gd name="connsiteX96" fmla="*/ 29445 w 287685"/>
              <a:gd name="connsiteY96" fmla="*/ 341801 h 444327"/>
              <a:gd name="connsiteX97" fmla="*/ 30639 w 287685"/>
              <a:gd name="connsiteY97" fmla="*/ 333976 h 444327"/>
              <a:gd name="connsiteX98" fmla="*/ 20558 w 287685"/>
              <a:gd name="connsiteY98" fmla="*/ 329466 h 444327"/>
              <a:gd name="connsiteX99" fmla="*/ 19364 w 287685"/>
              <a:gd name="connsiteY99" fmla="*/ 324956 h 444327"/>
              <a:gd name="connsiteX100" fmla="*/ 17110 w 287685"/>
              <a:gd name="connsiteY100" fmla="*/ 326017 h 444327"/>
              <a:gd name="connsiteX101" fmla="*/ 11539 w 287685"/>
              <a:gd name="connsiteY101" fmla="*/ 318192 h 444327"/>
              <a:gd name="connsiteX102" fmla="*/ 13794 w 287685"/>
              <a:gd name="connsiteY102" fmla="*/ 317131 h 444327"/>
              <a:gd name="connsiteX103" fmla="*/ 13794 w 287685"/>
              <a:gd name="connsiteY103" fmla="*/ 316070 h 444327"/>
              <a:gd name="connsiteX104" fmla="*/ 14855 w 287685"/>
              <a:gd name="connsiteY104" fmla="*/ 317131 h 444327"/>
              <a:gd name="connsiteX105" fmla="*/ 14855 w 287685"/>
              <a:gd name="connsiteY105" fmla="*/ 314877 h 444327"/>
              <a:gd name="connsiteX106" fmla="*/ 15916 w 287685"/>
              <a:gd name="connsiteY106" fmla="*/ 314877 h 444327"/>
              <a:gd name="connsiteX107" fmla="*/ 16977 w 287685"/>
              <a:gd name="connsiteY107" fmla="*/ 316070 h 444327"/>
              <a:gd name="connsiteX108" fmla="*/ 16977 w 287685"/>
              <a:gd name="connsiteY108" fmla="*/ 314877 h 444327"/>
              <a:gd name="connsiteX109" fmla="*/ 22680 w 287685"/>
              <a:gd name="connsiteY109" fmla="*/ 316070 h 444327"/>
              <a:gd name="connsiteX110" fmla="*/ 23741 w 287685"/>
              <a:gd name="connsiteY110" fmla="*/ 316070 h 444327"/>
              <a:gd name="connsiteX111" fmla="*/ 36076 w 287685"/>
              <a:gd name="connsiteY111" fmla="*/ 314877 h 444327"/>
              <a:gd name="connsiteX112" fmla="*/ 40586 w 287685"/>
              <a:gd name="connsiteY112" fmla="*/ 312621 h 444327"/>
              <a:gd name="connsiteX113" fmla="*/ 39392 w 287685"/>
              <a:gd name="connsiteY113" fmla="*/ 308112 h 444327"/>
              <a:gd name="connsiteX114" fmla="*/ 31567 w 287685"/>
              <a:gd name="connsiteY114" fmla="*/ 304663 h 444327"/>
              <a:gd name="connsiteX115" fmla="*/ 21487 w 287685"/>
              <a:gd name="connsiteY115" fmla="*/ 285564 h 444327"/>
              <a:gd name="connsiteX116" fmla="*/ 23741 w 287685"/>
              <a:gd name="connsiteY116" fmla="*/ 277738 h 444327"/>
              <a:gd name="connsiteX117" fmla="*/ 28251 w 287685"/>
              <a:gd name="connsiteY117" fmla="*/ 272168 h 444327"/>
              <a:gd name="connsiteX118" fmla="*/ 27057 w 287685"/>
              <a:gd name="connsiteY118" fmla="*/ 264343 h 444327"/>
              <a:gd name="connsiteX119" fmla="*/ 29312 w 287685"/>
              <a:gd name="connsiteY119" fmla="*/ 257578 h 444327"/>
              <a:gd name="connsiteX120" fmla="*/ 40586 w 287685"/>
              <a:gd name="connsiteY120" fmla="*/ 254262 h 444327"/>
              <a:gd name="connsiteX121" fmla="*/ 36076 w 287685"/>
              <a:gd name="connsiteY121" fmla="*/ 240733 h 444327"/>
              <a:gd name="connsiteX122" fmla="*/ 33822 w 287685"/>
              <a:gd name="connsiteY122" fmla="*/ 240733 h 444327"/>
              <a:gd name="connsiteX123" fmla="*/ 27057 w 287685"/>
              <a:gd name="connsiteY123" fmla="*/ 237284 h 444327"/>
              <a:gd name="connsiteX124" fmla="*/ 27057 w 287685"/>
              <a:gd name="connsiteY124" fmla="*/ 230520 h 444327"/>
              <a:gd name="connsiteX125" fmla="*/ 37138 w 287685"/>
              <a:gd name="connsiteY125" fmla="*/ 215930 h 444327"/>
              <a:gd name="connsiteX126" fmla="*/ 30373 w 287685"/>
              <a:gd name="connsiteY126" fmla="*/ 214869 h 444327"/>
              <a:gd name="connsiteX127" fmla="*/ 16844 w 287685"/>
              <a:gd name="connsiteY127" fmla="*/ 210360 h 444327"/>
              <a:gd name="connsiteX128" fmla="*/ 16844 w 287685"/>
              <a:gd name="connsiteY128" fmla="*/ 203595 h 444327"/>
              <a:gd name="connsiteX129" fmla="*/ 14590 w 287685"/>
              <a:gd name="connsiteY129" fmla="*/ 201341 h 444327"/>
              <a:gd name="connsiteX130" fmla="*/ 5570 w 287685"/>
              <a:gd name="connsiteY130" fmla="*/ 202534 h 444327"/>
              <a:gd name="connsiteX131" fmla="*/ 4509 w 287685"/>
              <a:gd name="connsiteY131" fmla="*/ 204789 h 444327"/>
              <a:gd name="connsiteX132" fmla="*/ 0 w 287685"/>
              <a:gd name="connsiteY132" fmla="*/ 203595 h 444327"/>
              <a:gd name="connsiteX133" fmla="*/ 0 w 287685"/>
              <a:gd name="connsiteY133" fmla="*/ 199085 h 444327"/>
              <a:gd name="connsiteX134" fmla="*/ 3316 w 287685"/>
              <a:gd name="connsiteY134" fmla="*/ 194576 h 444327"/>
              <a:gd name="connsiteX135" fmla="*/ 17905 w 287685"/>
              <a:gd name="connsiteY135" fmla="*/ 201341 h 444327"/>
              <a:gd name="connsiteX136" fmla="*/ 20160 w 287685"/>
              <a:gd name="connsiteY136" fmla="*/ 204789 h 444327"/>
              <a:gd name="connsiteX137" fmla="*/ 55043 w 287685"/>
              <a:gd name="connsiteY137" fmla="*/ 208105 h 444327"/>
              <a:gd name="connsiteX138" fmla="*/ 59553 w 287685"/>
              <a:gd name="connsiteY138" fmla="*/ 209299 h 444327"/>
              <a:gd name="connsiteX139" fmla="*/ 61808 w 287685"/>
              <a:gd name="connsiteY139" fmla="*/ 207044 h 444327"/>
              <a:gd name="connsiteX140" fmla="*/ 62869 w 287685"/>
              <a:gd name="connsiteY140" fmla="*/ 204789 h 444327"/>
              <a:gd name="connsiteX141" fmla="*/ 62869 w 287685"/>
              <a:gd name="connsiteY141" fmla="*/ 201341 h 444327"/>
              <a:gd name="connsiteX142" fmla="*/ 70695 w 287685"/>
              <a:gd name="connsiteY142" fmla="*/ 169906 h 444327"/>
              <a:gd name="connsiteX143" fmla="*/ 74143 w 287685"/>
              <a:gd name="connsiteY143" fmla="*/ 162081 h 444327"/>
              <a:gd name="connsiteX144" fmla="*/ 74143 w 287685"/>
              <a:gd name="connsiteY144" fmla="*/ 158765 h 444327"/>
              <a:gd name="connsiteX145" fmla="*/ 76398 w 287685"/>
              <a:gd name="connsiteY145" fmla="*/ 153194 h 444327"/>
              <a:gd name="connsiteX146" fmla="*/ 74143 w 287685"/>
              <a:gd name="connsiteY146" fmla="*/ 149746 h 444327"/>
              <a:gd name="connsiteX147" fmla="*/ 86478 w 287685"/>
              <a:gd name="connsiteY147" fmla="*/ 137411 h 444327"/>
              <a:gd name="connsiteX148" fmla="*/ 89793 w 287685"/>
              <a:gd name="connsiteY148" fmla="*/ 130646 h 444327"/>
              <a:gd name="connsiteX149" fmla="*/ 25598 w 287685"/>
              <a:gd name="connsiteY149" fmla="*/ 87937 h 444327"/>
              <a:gd name="connsiteX150" fmla="*/ 35679 w 287685"/>
              <a:gd name="connsiteY150" fmla="*/ 68838 h 444327"/>
              <a:gd name="connsiteX151" fmla="*/ 37933 w 287685"/>
              <a:gd name="connsiteY151" fmla="*/ 72154 h 444327"/>
              <a:gd name="connsiteX152" fmla="*/ 45759 w 287685"/>
              <a:gd name="connsiteY152" fmla="*/ 56370 h 444327"/>
              <a:gd name="connsiteX153" fmla="*/ 55839 w 287685"/>
              <a:gd name="connsiteY153" fmla="*/ 61941 h 444327"/>
              <a:gd name="connsiteX154" fmla="*/ 58094 w 287685"/>
              <a:gd name="connsiteY154" fmla="*/ 65257 h 444327"/>
              <a:gd name="connsiteX155" fmla="*/ 67113 w 287685"/>
              <a:gd name="connsiteY155" fmla="*/ 64196 h 444327"/>
              <a:gd name="connsiteX156" fmla="*/ 76132 w 287685"/>
              <a:gd name="connsiteY156" fmla="*/ 54115 h 444327"/>
              <a:gd name="connsiteX157" fmla="*/ 87406 w 287685"/>
              <a:gd name="connsiteY157" fmla="*/ 38332 h 444327"/>
              <a:gd name="connsiteX158" fmla="*/ 97487 w 287685"/>
              <a:gd name="connsiteY158" fmla="*/ 41648 h 444327"/>
              <a:gd name="connsiteX159" fmla="*/ 107567 w 287685"/>
              <a:gd name="connsiteY159" fmla="*/ 38332 h 444327"/>
              <a:gd name="connsiteX160" fmla="*/ 113137 w 287685"/>
              <a:gd name="connsiteY160" fmla="*/ 46158 h 444327"/>
              <a:gd name="connsiteX161" fmla="*/ 116453 w 287685"/>
              <a:gd name="connsiteY161" fmla="*/ 44964 h 444327"/>
              <a:gd name="connsiteX162" fmla="*/ 125472 w 287685"/>
              <a:gd name="connsiteY162" fmla="*/ 49473 h 444327"/>
              <a:gd name="connsiteX163" fmla="*/ 139001 w 287685"/>
              <a:gd name="connsiteY163" fmla="*/ 0 h 44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287685" h="444327">
                <a:moveTo>
                  <a:pt x="139400" y="398"/>
                </a:moveTo>
                <a:lnTo>
                  <a:pt x="149479" y="4908"/>
                </a:lnTo>
                <a:lnTo>
                  <a:pt x="152795" y="6102"/>
                </a:lnTo>
                <a:lnTo>
                  <a:pt x="160621" y="11672"/>
                </a:lnTo>
                <a:lnTo>
                  <a:pt x="165131" y="12866"/>
                </a:lnTo>
                <a:lnTo>
                  <a:pt x="165131" y="9417"/>
                </a:lnTo>
                <a:lnTo>
                  <a:pt x="164070" y="7163"/>
                </a:lnTo>
                <a:lnTo>
                  <a:pt x="166324" y="3847"/>
                </a:lnTo>
                <a:lnTo>
                  <a:pt x="169640" y="3847"/>
                </a:lnTo>
                <a:lnTo>
                  <a:pt x="175211" y="4908"/>
                </a:lnTo>
                <a:lnTo>
                  <a:pt x="176405" y="2653"/>
                </a:lnTo>
                <a:lnTo>
                  <a:pt x="185424" y="2653"/>
                </a:lnTo>
                <a:lnTo>
                  <a:pt x="183169" y="20691"/>
                </a:lnTo>
                <a:lnTo>
                  <a:pt x="182108" y="26262"/>
                </a:lnTo>
                <a:lnTo>
                  <a:pt x="185424" y="28517"/>
                </a:lnTo>
                <a:lnTo>
                  <a:pt x="186618" y="26262"/>
                </a:lnTo>
                <a:lnTo>
                  <a:pt x="189934" y="30771"/>
                </a:lnTo>
                <a:lnTo>
                  <a:pt x="194443" y="29578"/>
                </a:lnTo>
                <a:lnTo>
                  <a:pt x="198953" y="36343"/>
                </a:lnTo>
                <a:lnTo>
                  <a:pt x="204523" y="32894"/>
                </a:lnTo>
                <a:lnTo>
                  <a:pt x="210094" y="31833"/>
                </a:lnTo>
                <a:lnTo>
                  <a:pt x="213409" y="34087"/>
                </a:lnTo>
                <a:lnTo>
                  <a:pt x="215665" y="30771"/>
                </a:lnTo>
                <a:lnTo>
                  <a:pt x="216858" y="31833"/>
                </a:lnTo>
                <a:lnTo>
                  <a:pt x="214604" y="35149"/>
                </a:lnTo>
                <a:lnTo>
                  <a:pt x="222429" y="41913"/>
                </a:lnTo>
                <a:lnTo>
                  <a:pt x="228000" y="39659"/>
                </a:lnTo>
                <a:lnTo>
                  <a:pt x="229193" y="46422"/>
                </a:lnTo>
                <a:lnTo>
                  <a:pt x="242722" y="80112"/>
                </a:lnTo>
                <a:lnTo>
                  <a:pt x="242722" y="92447"/>
                </a:lnTo>
                <a:lnTo>
                  <a:pt x="260760" y="105976"/>
                </a:lnTo>
                <a:lnTo>
                  <a:pt x="270841" y="119504"/>
                </a:lnTo>
                <a:lnTo>
                  <a:pt x="276411" y="113934"/>
                </a:lnTo>
                <a:lnTo>
                  <a:pt x="285430" y="120698"/>
                </a:lnTo>
                <a:lnTo>
                  <a:pt x="287686" y="122953"/>
                </a:lnTo>
                <a:lnTo>
                  <a:pt x="283176" y="128523"/>
                </a:lnTo>
                <a:lnTo>
                  <a:pt x="285430" y="131839"/>
                </a:lnTo>
                <a:lnTo>
                  <a:pt x="214604" y="231980"/>
                </a:lnTo>
                <a:lnTo>
                  <a:pt x="213409" y="234234"/>
                </a:lnTo>
                <a:lnTo>
                  <a:pt x="211155" y="235427"/>
                </a:lnTo>
                <a:lnTo>
                  <a:pt x="206646" y="243253"/>
                </a:lnTo>
                <a:lnTo>
                  <a:pt x="206646" y="247763"/>
                </a:lnTo>
                <a:lnTo>
                  <a:pt x="169507" y="325354"/>
                </a:lnTo>
                <a:lnTo>
                  <a:pt x="153724" y="347903"/>
                </a:lnTo>
                <a:lnTo>
                  <a:pt x="157040" y="351218"/>
                </a:lnTo>
                <a:lnTo>
                  <a:pt x="155979" y="354534"/>
                </a:lnTo>
                <a:lnTo>
                  <a:pt x="152663" y="359043"/>
                </a:lnTo>
                <a:lnTo>
                  <a:pt x="148153" y="359043"/>
                </a:lnTo>
                <a:lnTo>
                  <a:pt x="143644" y="363553"/>
                </a:lnTo>
                <a:lnTo>
                  <a:pt x="142583" y="363553"/>
                </a:lnTo>
                <a:lnTo>
                  <a:pt x="141521" y="364615"/>
                </a:lnTo>
                <a:lnTo>
                  <a:pt x="140460" y="366869"/>
                </a:lnTo>
                <a:lnTo>
                  <a:pt x="139400" y="366869"/>
                </a:lnTo>
                <a:lnTo>
                  <a:pt x="137144" y="369124"/>
                </a:lnTo>
                <a:lnTo>
                  <a:pt x="133828" y="371378"/>
                </a:lnTo>
                <a:lnTo>
                  <a:pt x="133828" y="372440"/>
                </a:lnTo>
                <a:lnTo>
                  <a:pt x="132768" y="373634"/>
                </a:lnTo>
                <a:lnTo>
                  <a:pt x="130513" y="375888"/>
                </a:lnTo>
                <a:lnTo>
                  <a:pt x="127197" y="376950"/>
                </a:lnTo>
                <a:lnTo>
                  <a:pt x="126136" y="378143"/>
                </a:lnTo>
                <a:lnTo>
                  <a:pt x="123881" y="381459"/>
                </a:lnTo>
                <a:lnTo>
                  <a:pt x="112607" y="393794"/>
                </a:lnTo>
                <a:lnTo>
                  <a:pt x="111546" y="397110"/>
                </a:lnTo>
                <a:lnTo>
                  <a:pt x="111546" y="398171"/>
                </a:lnTo>
                <a:lnTo>
                  <a:pt x="109291" y="397110"/>
                </a:lnTo>
                <a:lnTo>
                  <a:pt x="101465" y="404936"/>
                </a:lnTo>
                <a:lnTo>
                  <a:pt x="49738" y="444328"/>
                </a:lnTo>
                <a:lnTo>
                  <a:pt x="47484" y="440880"/>
                </a:lnTo>
                <a:lnTo>
                  <a:pt x="44168" y="436370"/>
                </a:lnTo>
                <a:lnTo>
                  <a:pt x="40852" y="434115"/>
                </a:lnTo>
                <a:lnTo>
                  <a:pt x="38596" y="434115"/>
                </a:lnTo>
                <a:lnTo>
                  <a:pt x="37403" y="435176"/>
                </a:lnTo>
                <a:lnTo>
                  <a:pt x="36342" y="431860"/>
                </a:lnTo>
                <a:lnTo>
                  <a:pt x="31832" y="430667"/>
                </a:lnTo>
                <a:lnTo>
                  <a:pt x="26262" y="422841"/>
                </a:lnTo>
                <a:lnTo>
                  <a:pt x="7162" y="398038"/>
                </a:lnTo>
                <a:lnTo>
                  <a:pt x="16181" y="394722"/>
                </a:lnTo>
                <a:lnTo>
                  <a:pt x="19497" y="385703"/>
                </a:lnTo>
                <a:lnTo>
                  <a:pt x="14988" y="382255"/>
                </a:lnTo>
                <a:lnTo>
                  <a:pt x="12732" y="382255"/>
                </a:lnTo>
                <a:lnTo>
                  <a:pt x="9285" y="384510"/>
                </a:lnTo>
                <a:lnTo>
                  <a:pt x="8223" y="384510"/>
                </a:lnTo>
                <a:lnTo>
                  <a:pt x="13794" y="381194"/>
                </a:lnTo>
                <a:lnTo>
                  <a:pt x="14855" y="377878"/>
                </a:lnTo>
                <a:lnTo>
                  <a:pt x="13794" y="376684"/>
                </a:lnTo>
                <a:lnTo>
                  <a:pt x="13794" y="374430"/>
                </a:lnTo>
                <a:lnTo>
                  <a:pt x="12732" y="373368"/>
                </a:lnTo>
                <a:lnTo>
                  <a:pt x="13794" y="363288"/>
                </a:lnTo>
                <a:lnTo>
                  <a:pt x="17110" y="363288"/>
                </a:lnTo>
                <a:lnTo>
                  <a:pt x="19364" y="364349"/>
                </a:lnTo>
                <a:lnTo>
                  <a:pt x="24935" y="362095"/>
                </a:lnTo>
                <a:lnTo>
                  <a:pt x="31700" y="357585"/>
                </a:lnTo>
                <a:lnTo>
                  <a:pt x="28384" y="350820"/>
                </a:lnTo>
                <a:lnTo>
                  <a:pt x="24935" y="348566"/>
                </a:lnTo>
                <a:lnTo>
                  <a:pt x="26129" y="345250"/>
                </a:lnTo>
                <a:lnTo>
                  <a:pt x="24935" y="344056"/>
                </a:lnTo>
                <a:lnTo>
                  <a:pt x="29445" y="341801"/>
                </a:lnTo>
                <a:lnTo>
                  <a:pt x="30639" y="333976"/>
                </a:lnTo>
                <a:lnTo>
                  <a:pt x="20558" y="329466"/>
                </a:lnTo>
                <a:lnTo>
                  <a:pt x="19364" y="324956"/>
                </a:lnTo>
                <a:lnTo>
                  <a:pt x="17110" y="326017"/>
                </a:lnTo>
                <a:lnTo>
                  <a:pt x="11539" y="318192"/>
                </a:lnTo>
                <a:lnTo>
                  <a:pt x="13794" y="317131"/>
                </a:lnTo>
                <a:lnTo>
                  <a:pt x="13794" y="316070"/>
                </a:lnTo>
                <a:lnTo>
                  <a:pt x="14855" y="317131"/>
                </a:lnTo>
                <a:lnTo>
                  <a:pt x="14855" y="314877"/>
                </a:lnTo>
                <a:lnTo>
                  <a:pt x="15916" y="314877"/>
                </a:lnTo>
                <a:lnTo>
                  <a:pt x="16977" y="316070"/>
                </a:lnTo>
                <a:lnTo>
                  <a:pt x="16977" y="314877"/>
                </a:lnTo>
                <a:lnTo>
                  <a:pt x="22680" y="316070"/>
                </a:lnTo>
                <a:lnTo>
                  <a:pt x="23741" y="316070"/>
                </a:lnTo>
                <a:lnTo>
                  <a:pt x="36076" y="314877"/>
                </a:lnTo>
                <a:lnTo>
                  <a:pt x="40586" y="312621"/>
                </a:lnTo>
                <a:lnTo>
                  <a:pt x="39392" y="308112"/>
                </a:lnTo>
                <a:lnTo>
                  <a:pt x="31567" y="304663"/>
                </a:lnTo>
                <a:lnTo>
                  <a:pt x="21487" y="285564"/>
                </a:lnTo>
                <a:lnTo>
                  <a:pt x="23741" y="277738"/>
                </a:lnTo>
                <a:lnTo>
                  <a:pt x="28251" y="272168"/>
                </a:lnTo>
                <a:lnTo>
                  <a:pt x="27057" y="264343"/>
                </a:lnTo>
                <a:lnTo>
                  <a:pt x="29312" y="257578"/>
                </a:lnTo>
                <a:lnTo>
                  <a:pt x="40586" y="254262"/>
                </a:lnTo>
                <a:lnTo>
                  <a:pt x="36076" y="240733"/>
                </a:lnTo>
                <a:lnTo>
                  <a:pt x="33822" y="240733"/>
                </a:lnTo>
                <a:lnTo>
                  <a:pt x="27057" y="237284"/>
                </a:lnTo>
                <a:lnTo>
                  <a:pt x="27057" y="230520"/>
                </a:lnTo>
                <a:lnTo>
                  <a:pt x="37138" y="215930"/>
                </a:lnTo>
                <a:lnTo>
                  <a:pt x="30373" y="214869"/>
                </a:lnTo>
                <a:lnTo>
                  <a:pt x="16844" y="210360"/>
                </a:lnTo>
                <a:lnTo>
                  <a:pt x="16844" y="203595"/>
                </a:lnTo>
                <a:lnTo>
                  <a:pt x="14590" y="201341"/>
                </a:lnTo>
                <a:lnTo>
                  <a:pt x="5570" y="202534"/>
                </a:lnTo>
                <a:lnTo>
                  <a:pt x="4509" y="204789"/>
                </a:lnTo>
                <a:lnTo>
                  <a:pt x="0" y="203595"/>
                </a:lnTo>
                <a:lnTo>
                  <a:pt x="0" y="199085"/>
                </a:lnTo>
                <a:lnTo>
                  <a:pt x="3316" y="194576"/>
                </a:lnTo>
                <a:lnTo>
                  <a:pt x="17905" y="201341"/>
                </a:lnTo>
                <a:lnTo>
                  <a:pt x="20160" y="204789"/>
                </a:lnTo>
                <a:lnTo>
                  <a:pt x="55043" y="208105"/>
                </a:lnTo>
                <a:lnTo>
                  <a:pt x="59553" y="209299"/>
                </a:lnTo>
                <a:lnTo>
                  <a:pt x="61808" y="207044"/>
                </a:lnTo>
                <a:lnTo>
                  <a:pt x="62869" y="204789"/>
                </a:lnTo>
                <a:lnTo>
                  <a:pt x="62869" y="201341"/>
                </a:lnTo>
                <a:lnTo>
                  <a:pt x="70695" y="169906"/>
                </a:lnTo>
                <a:lnTo>
                  <a:pt x="74143" y="162081"/>
                </a:lnTo>
                <a:lnTo>
                  <a:pt x="74143" y="158765"/>
                </a:lnTo>
                <a:lnTo>
                  <a:pt x="76398" y="153194"/>
                </a:lnTo>
                <a:lnTo>
                  <a:pt x="74143" y="149746"/>
                </a:lnTo>
                <a:lnTo>
                  <a:pt x="86478" y="137411"/>
                </a:lnTo>
                <a:lnTo>
                  <a:pt x="89793" y="130646"/>
                </a:lnTo>
                <a:cubicBezTo>
                  <a:pt x="45627" y="112873"/>
                  <a:pt x="58359" y="102792"/>
                  <a:pt x="25598" y="87937"/>
                </a:cubicBezTo>
                <a:lnTo>
                  <a:pt x="35679" y="68838"/>
                </a:lnTo>
                <a:lnTo>
                  <a:pt x="37933" y="72154"/>
                </a:lnTo>
                <a:lnTo>
                  <a:pt x="45759" y="56370"/>
                </a:lnTo>
                <a:lnTo>
                  <a:pt x="55839" y="61941"/>
                </a:lnTo>
                <a:lnTo>
                  <a:pt x="58094" y="65257"/>
                </a:lnTo>
                <a:lnTo>
                  <a:pt x="67113" y="64196"/>
                </a:lnTo>
                <a:lnTo>
                  <a:pt x="76132" y="54115"/>
                </a:lnTo>
                <a:lnTo>
                  <a:pt x="87406" y="38332"/>
                </a:lnTo>
                <a:lnTo>
                  <a:pt x="97487" y="41648"/>
                </a:lnTo>
                <a:lnTo>
                  <a:pt x="107567" y="38332"/>
                </a:lnTo>
                <a:lnTo>
                  <a:pt x="113137" y="46158"/>
                </a:lnTo>
                <a:lnTo>
                  <a:pt x="116453" y="44964"/>
                </a:lnTo>
                <a:lnTo>
                  <a:pt x="125472" y="49473"/>
                </a:lnTo>
                <a:lnTo>
                  <a:pt x="139001" y="0"/>
                </a:lnTo>
              </a:path>
            </a:pathLst>
          </a:custGeom>
          <a:solidFill>
            <a:schemeClr val="bg1">
              <a:lumMod val="85000"/>
            </a:schemeClr>
          </a:solidFill>
          <a:ln w="13251" cap="flat">
            <a:noFill/>
            <a:prstDash val="solid"/>
            <a:miter/>
          </a:ln>
        </p:spPr>
        <p:txBody>
          <a:bodyPr rtlCol="0" anchor="ctr"/>
          <a:lstStyle/>
          <a:p>
            <a:endParaRPr lang="en-FI" sz="816"/>
          </a:p>
        </p:txBody>
      </p:sp>
      <p:sp>
        <p:nvSpPr>
          <p:cNvPr id="1525" name="Freeform: Shape 1524">
            <a:extLst>
              <a:ext uri="{FF2B5EF4-FFF2-40B4-BE49-F238E27FC236}">
                <a16:creationId xmlns:a16="http://schemas.microsoft.com/office/drawing/2014/main" id="{C6EE73B6-CE40-CD97-2D70-715A65C63EBC}"/>
              </a:ext>
            </a:extLst>
          </p:cNvPr>
          <p:cNvSpPr/>
          <p:nvPr/>
        </p:nvSpPr>
        <p:spPr>
          <a:xfrm>
            <a:off x="5411001" y="5418939"/>
            <a:ext cx="268984" cy="292989"/>
          </a:xfrm>
          <a:custGeom>
            <a:avLst/>
            <a:gdLst>
              <a:gd name="connsiteX0" fmla="*/ 551364 w 593011"/>
              <a:gd name="connsiteY0" fmla="*/ 18039 h 645933"/>
              <a:gd name="connsiteX1" fmla="*/ 565954 w 593011"/>
              <a:gd name="connsiteY1" fmla="*/ 9019 h 645933"/>
              <a:gd name="connsiteX2" fmla="*/ 585053 w 593011"/>
              <a:gd name="connsiteY2" fmla="*/ 0 h 645933"/>
              <a:gd name="connsiteX3" fmla="*/ 593011 w 593011"/>
              <a:gd name="connsiteY3" fmla="*/ 16845 h 645933"/>
              <a:gd name="connsiteX4" fmla="*/ 550170 w 593011"/>
              <a:gd name="connsiteY4" fmla="*/ 67512 h 645933"/>
              <a:gd name="connsiteX5" fmla="*/ 548049 w 593011"/>
              <a:gd name="connsiteY5" fmla="*/ 66318 h 645933"/>
              <a:gd name="connsiteX6" fmla="*/ 546854 w 593011"/>
              <a:gd name="connsiteY6" fmla="*/ 66318 h 645933"/>
              <a:gd name="connsiteX7" fmla="*/ 533325 w 593011"/>
              <a:gd name="connsiteY7" fmla="*/ 132768 h 645933"/>
              <a:gd name="connsiteX8" fmla="*/ 527755 w 593011"/>
              <a:gd name="connsiteY8" fmla="*/ 144042 h 645933"/>
              <a:gd name="connsiteX9" fmla="*/ 520990 w 593011"/>
              <a:gd name="connsiteY9" fmla="*/ 151867 h 645933"/>
              <a:gd name="connsiteX10" fmla="*/ 520990 w 593011"/>
              <a:gd name="connsiteY10" fmla="*/ 153061 h 645933"/>
              <a:gd name="connsiteX11" fmla="*/ 519797 w 593011"/>
              <a:gd name="connsiteY11" fmla="*/ 154122 h 645933"/>
              <a:gd name="connsiteX12" fmla="*/ 471518 w 593011"/>
              <a:gd name="connsiteY12" fmla="*/ 207044 h 645933"/>
              <a:gd name="connsiteX13" fmla="*/ 470324 w 593011"/>
              <a:gd name="connsiteY13" fmla="*/ 209299 h 645933"/>
              <a:gd name="connsiteX14" fmla="*/ 469263 w 593011"/>
              <a:gd name="connsiteY14" fmla="*/ 209299 h 645933"/>
              <a:gd name="connsiteX15" fmla="*/ 419657 w 593011"/>
              <a:gd name="connsiteY15" fmla="*/ 266730 h 645933"/>
              <a:gd name="connsiteX16" fmla="*/ 418596 w 593011"/>
              <a:gd name="connsiteY16" fmla="*/ 267790 h 645933"/>
              <a:gd name="connsiteX17" fmla="*/ 417535 w 593011"/>
              <a:gd name="connsiteY17" fmla="*/ 270046 h 645933"/>
              <a:gd name="connsiteX18" fmla="*/ 416341 w 593011"/>
              <a:gd name="connsiteY18" fmla="*/ 274555 h 645933"/>
              <a:gd name="connsiteX19" fmla="*/ 415281 w 593011"/>
              <a:gd name="connsiteY19" fmla="*/ 274555 h 645933"/>
              <a:gd name="connsiteX20" fmla="*/ 415281 w 593011"/>
              <a:gd name="connsiteY20" fmla="*/ 283574 h 645933"/>
              <a:gd name="connsiteX21" fmla="*/ 404006 w 593011"/>
              <a:gd name="connsiteY21" fmla="*/ 283574 h 645933"/>
              <a:gd name="connsiteX22" fmla="*/ 387029 w 593011"/>
              <a:gd name="connsiteY22" fmla="*/ 307183 h 645933"/>
              <a:gd name="connsiteX23" fmla="*/ 385968 w 593011"/>
              <a:gd name="connsiteY23" fmla="*/ 313948 h 645933"/>
              <a:gd name="connsiteX24" fmla="*/ 383713 w 593011"/>
              <a:gd name="connsiteY24" fmla="*/ 318457 h 645933"/>
              <a:gd name="connsiteX25" fmla="*/ 383713 w 593011"/>
              <a:gd name="connsiteY25" fmla="*/ 329732 h 645933"/>
              <a:gd name="connsiteX26" fmla="*/ 382519 w 593011"/>
              <a:gd name="connsiteY26" fmla="*/ 335302 h 645933"/>
              <a:gd name="connsiteX27" fmla="*/ 380265 w 593011"/>
              <a:gd name="connsiteY27" fmla="*/ 335302 h 645933"/>
              <a:gd name="connsiteX28" fmla="*/ 378010 w 593011"/>
              <a:gd name="connsiteY28" fmla="*/ 337557 h 645933"/>
              <a:gd name="connsiteX29" fmla="*/ 371378 w 593011"/>
              <a:gd name="connsiteY29" fmla="*/ 348830 h 645933"/>
              <a:gd name="connsiteX30" fmla="*/ 369123 w 593011"/>
              <a:gd name="connsiteY30" fmla="*/ 351086 h 645933"/>
              <a:gd name="connsiteX31" fmla="*/ 356655 w 593011"/>
              <a:gd name="connsiteY31" fmla="*/ 370185 h 645933"/>
              <a:gd name="connsiteX32" fmla="*/ 347636 w 593011"/>
              <a:gd name="connsiteY32" fmla="*/ 382520 h 645933"/>
              <a:gd name="connsiteX33" fmla="*/ 346576 w 593011"/>
              <a:gd name="connsiteY33" fmla="*/ 383713 h 645933"/>
              <a:gd name="connsiteX34" fmla="*/ 344320 w 593011"/>
              <a:gd name="connsiteY34" fmla="*/ 398304 h 645933"/>
              <a:gd name="connsiteX35" fmla="*/ 343260 w 593011"/>
              <a:gd name="connsiteY35" fmla="*/ 409577 h 645933"/>
              <a:gd name="connsiteX36" fmla="*/ 338750 w 593011"/>
              <a:gd name="connsiteY36" fmla="*/ 423106 h 645933"/>
              <a:gd name="connsiteX37" fmla="*/ 319518 w 593011"/>
              <a:gd name="connsiteY37" fmla="*/ 445522 h 645933"/>
              <a:gd name="connsiteX38" fmla="*/ 304928 w 593011"/>
              <a:gd name="connsiteY38" fmla="*/ 457990 h 645933"/>
              <a:gd name="connsiteX39" fmla="*/ 275615 w 593011"/>
              <a:gd name="connsiteY39" fmla="*/ 496189 h 645933"/>
              <a:gd name="connsiteX40" fmla="*/ 276809 w 593011"/>
              <a:gd name="connsiteY40" fmla="*/ 504146 h 645933"/>
              <a:gd name="connsiteX41" fmla="*/ 252007 w 593011"/>
              <a:gd name="connsiteY41" fmla="*/ 531072 h 645933"/>
              <a:gd name="connsiteX42" fmla="*/ 252007 w 593011"/>
              <a:gd name="connsiteY42" fmla="*/ 533326 h 645933"/>
              <a:gd name="connsiteX43" fmla="*/ 248691 w 593011"/>
              <a:gd name="connsiteY43" fmla="*/ 533326 h 645933"/>
              <a:gd name="connsiteX44" fmla="*/ 247497 w 593011"/>
              <a:gd name="connsiteY44" fmla="*/ 536775 h 645933"/>
              <a:gd name="connsiteX45" fmla="*/ 244181 w 593011"/>
              <a:gd name="connsiteY45" fmla="*/ 537835 h 645933"/>
              <a:gd name="connsiteX46" fmla="*/ 242988 w 593011"/>
              <a:gd name="connsiteY46" fmla="*/ 540091 h 645933"/>
              <a:gd name="connsiteX47" fmla="*/ 234101 w 593011"/>
              <a:gd name="connsiteY47" fmla="*/ 540091 h 645933"/>
              <a:gd name="connsiteX48" fmla="*/ 219378 w 593011"/>
              <a:gd name="connsiteY48" fmla="*/ 545794 h 645933"/>
              <a:gd name="connsiteX49" fmla="*/ 177731 w 593011"/>
              <a:gd name="connsiteY49" fmla="*/ 548049 h 645933"/>
              <a:gd name="connsiteX50" fmla="*/ 183434 w 593011"/>
              <a:gd name="connsiteY50" fmla="*/ 591818 h 645933"/>
              <a:gd name="connsiteX51" fmla="*/ 146296 w 593011"/>
              <a:gd name="connsiteY51" fmla="*/ 645933 h 645933"/>
              <a:gd name="connsiteX52" fmla="*/ 144042 w 593011"/>
              <a:gd name="connsiteY52" fmla="*/ 642485 h 645933"/>
              <a:gd name="connsiteX53" fmla="*/ 148551 w 593011"/>
              <a:gd name="connsiteY53" fmla="*/ 636914 h 645933"/>
              <a:gd name="connsiteX54" fmla="*/ 146296 w 593011"/>
              <a:gd name="connsiteY54" fmla="*/ 634660 h 645933"/>
              <a:gd name="connsiteX55" fmla="*/ 137277 w 593011"/>
              <a:gd name="connsiteY55" fmla="*/ 627895 h 645933"/>
              <a:gd name="connsiteX56" fmla="*/ 131707 w 593011"/>
              <a:gd name="connsiteY56" fmla="*/ 633466 h 645933"/>
              <a:gd name="connsiteX57" fmla="*/ 121493 w 593011"/>
              <a:gd name="connsiteY57" fmla="*/ 620069 h 645933"/>
              <a:gd name="connsiteX58" fmla="*/ 103588 w 593011"/>
              <a:gd name="connsiteY58" fmla="*/ 606541 h 645933"/>
              <a:gd name="connsiteX59" fmla="*/ 103588 w 593011"/>
              <a:gd name="connsiteY59" fmla="*/ 594073 h 645933"/>
              <a:gd name="connsiteX60" fmla="*/ 90059 w 593011"/>
              <a:gd name="connsiteY60" fmla="*/ 560384 h 645933"/>
              <a:gd name="connsiteX61" fmla="*/ 88865 w 593011"/>
              <a:gd name="connsiteY61" fmla="*/ 553619 h 645933"/>
              <a:gd name="connsiteX62" fmla="*/ 83294 w 593011"/>
              <a:gd name="connsiteY62" fmla="*/ 555874 h 645933"/>
              <a:gd name="connsiteX63" fmla="*/ 75337 w 593011"/>
              <a:gd name="connsiteY63" fmla="*/ 549110 h 645933"/>
              <a:gd name="connsiteX64" fmla="*/ 77591 w 593011"/>
              <a:gd name="connsiteY64" fmla="*/ 545794 h 645933"/>
              <a:gd name="connsiteX65" fmla="*/ 76530 w 593011"/>
              <a:gd name="connsiteY65" fmla="*/ 544600 h 645933"/>
              <a:gd name="connsiteX66" fmla="*/ 74275 w 593011"/>
              <a:gd name="connsiteY66" fmla="*/ 548049 h 645933"/>
              <a:gd name="connsiteX67" fmla="*/ 70827 w 593011"/>
              <a:gd name="connsiteY67" fmla="*/ 545794 h 645933"/>
              <a:gd name="connsiteX68" fmla="*/ 65256 w 593011"/>
              <a:gd name="connsiteY68" fmla="*/ 546855 h 645933"/>
              <a:gd name="connsiteX69" fmla="*/ 59686 w 593011"/>
              <a:gd name="connsiteY69" fmla="*/ 550303 h 645933"/>
              <a:gd name="connsiteX70" fmla="*/ 55176 w 593011"/>
              <a:gd name="connsiteY70" fmla="*/ 543539 h 645933"/>
              <a:gd name="connsiteX71" fmla="*/ 50667 w 593011"/>
              <a:gd name="connsiteY71" fmla="*/ 544600 h 645933"/>
              <a:gd name="connsiteX72" fmla="*/ 47218 w 593011"/>
              <a:gd name="connsiteY72" fmla="*/ 540091 h 645933"/>
              <a:gd name="connsiteX73" fmla="*/ 46157 w 593011"/>
              <a:gd name="connsiteY73" fmla="*/ 542345 h 645933"/>
              <a:gd name="connsiteX74" fmla="*/ 42708 w 593011"/>
              <a:gd name="connsiteY74" fmla="*/ 540091 h 645933"/>
              <a:gd name="connsiteX75" fmla="*/ 43902 w 593011"/>
              <a:gd name="connsiteY75" fmla="*/ 534520 h 645933"/>
              <a:gd name="connsiteX76" fmla="*/ 46157 w 593011"/>
              <a:gd name="connsiteY76" fmla="*/ 516481 h 645933"/>
              <a:gd name="connsiteX77" fmla="*/ 37138 w 593011"/>
              <a:gd name="connsiteY77" fmla="*/ 516481 h 645933"/>
              <a:gd name="connsiteX78" fmla="*/ 35944 w 593011"/>
              <a:gd name="connsiteY78" fmla="*/ 518737 h 645933"/>
              <a:gd name="connsiteX79" fmla="*/ 30373 w 593011"/>
              <a:gd name="connsiteY79" fmla="*/ 517543 h 645933"/>
              <a:gd name="connsiteX80" fmla="*/ 27057 w 593011"/>
              <a:gd name="connsiteY80" fmla="*/ 517543 h 645933"/>
              <a:gd name="connsiteX81" fmla="*/ 24803 w 593011"/>
              <a:gd name="connsiteY81" fmla="*/ 520991 h 645933"/>
              <a:gd name="connsiteX82" fmla="*/ 25863 w 593011"/>
              <a:gd name="connsiteY82" fmla="*/ 523246 h 645933"/>
              <a:gd name="connsiteX83" fmla="*/ 25863 w 593011"/>
              <a:gd name="connsiteY83" fmla="*/ 526562 h 645933"/>
              <a:gd name="connsiteX84" fmla="*/ 21354 w 593011"/>
              <a:gd name="connsiteY84" fmla="*/ 525500 h 645933"/>
              <a:gd name="connsiteX85" fmla="*/ 13528 w 593011"/>
              <a:gd name="connsiteY85" fmla="*/ 519797 h 645933"/>
              <a:gd name="connsiteX86" fmla="*/ 10080 w 593011"/>
              <a:gd name="connsiteY86" fmla="*/ 518737 h 645933"/>
              <a:gd name="connsiteX87" fmla="*/ 0 w 593011"/>
              <a:gd name="connsiteY87" fmla="*/ 514227 h 645933"/>
              <a:gd name="connsiteX88" fmla="*/ 15784 w 593011"/>
              <a:gd name="connsiteY88" fmla="*/ 460244 h 645933"/>
              <a:gd name="connsiteX89" fmla="*/ 32628 w 593011"/>
              <a:gd name="connsiteY89" fmla="*/ 410771 h 645933"/>
              <a:gd name="connsiteX90" fmla="*/ 35944 w 593011"/>
              <a:gd name="connsiteY90" fmla="*/ 405068 h 645933"/>
              <a:gd name="connsiteX91" fmla="*/ 35944 w 593011"/>
              <a:gd name="connsiteY91" fmla="*/ 404007 h 645933"/>
              <a:gd name="connsiteX92" fmla="*/ 106904 w 593011"/>
              <a:gd name="connsiteY92" fmla="*/ 319518 h 645933"/>
              <a:gd name="connsiteX93" fmla="*/ 142848 w 593011"/>
              <a:gd name="connsiteY93" fmla="*/ 297103 h 645933"/>
              <a:gd name="connsiteX94" fmla="*/ 173221 w 593011"/>
              <a:gd name="connsiteY94" fmla="*/ 285829 h 645933"/>
              <a:gd name="connsiteX95" fmla="*/ 195769 w 593011"/>
              <a:gd name="connsiteY95" fmla="*/ 273494 h 645933"/>
              <a:gd name="connsiteX96" fmla="*/ 200279 w 593011"/>
              <a:gd name="connsiteY96" fmla="*/ 268984 h 645933"/>
              <a:gd name="connsiteX97" fmla="*/ 202533 w 593011"/>
              <a:gd name="connsiteY97" fmla="*/ 265536 h 645933"/>
              <a:gd name="connsiteX98" fmla="*/ 208105 w 593011"/>
              <a:gd name="connsiteY98" fmla="*/ 219379 h 645933"/>
              <a:gd name="connsiteX99" fmla="*/ 325221 w 593011"/>
              <a:gd name="connsiteY99" fmla="*/ 151867 h 645933"/>
              <a:gd name="connsiteX100" fmla="*/ 472579 w 593011"/>
              <a:gd name="connsiteY100" fmla="*/ 66318 h 645933"/>
              <a:gd name="connsiteX101" fmla="*/ 474834 w 593011"/>
              <a:gd name="connsiteY101" fmla="*/ 66318 h 645933"/>
              <a:gd name="connsiteX102" fmla="*/ 477088 w 593011"/>
              <a:gd name="connsiteY102" fmla="*/ 67512 h 645933"/>
              <a:gd name="connsiteX103" fmla="*/ 479343 w 593011"/>
              <a:gd name="connsiteY103" fmla="*/ 67512 h 645933"/>
              <a:gd name="connsiteX104" fmla="*/ 479343 w 593011"/>
              <a:gd name="connsiteY104" fmla="*/ 65257 h 645933"/>
              <a:gd name="connsiteX105" fmla="*/ 480537 w 593011"/>
              <a:gd name="connsiteY105" fmla="*/ 64196 h 645933"/>
              <a:gd name="connsiteX106" fmla="*/ 481598 w 593011"/>
              <a:gd name="connsiteY106" fmla="*/ 64196 h 645933"/>
              <a:gd name="connsiteX107" fmla="*/ 482659 w 593011"/>
              <a:gd name="connsiteY107" fmla="*/ 63002 h 645933"/>
              <a:gd name="connsiteX108" fmla="*/ 483853 w 593011"/>
              <a:gd name="connsiteY108" fmla="*/ 63002 h 645933"/>
              <a:gd name="connsiteX109" fmla="*/ 483853 w 593011"/>
              <a:gd name="connsiteY109" fmla="*/ 61941 h 645933"/>
              <a:gd name="connsiteX110" fmla="*/ 486107 w 593011"/>
              <a:gd name="connsiteY110" fmla="*/ 59686 h 645933"/>
              <a:gd name="connsiteX111" fmla="*/ 486107 w 593011"/>
              <a:gd name="connsiteY111" fmla="*/ 57431 h 645933"/>
              <a:gd name="connsiteX112" fmla="*/ 491679 w 593011"/>
              <a:gd name="connsiteY112" fmla="*/ 53983 h 645933"/>
              <a:gd name="connsiteX113" fmla="*/ 491679 w 593011"/>
              <a:gd name="connsiteY113" fmla="*/ 55177 h 645933"/>
              <a:gd name="connsiteX114" fmla="*/ 492872 w 593011"/>
              <a:gd name="connsiteY114" fmla="*/ 55177 h 645933"/>
              <a:gd name="connsiteX115" fmla="*/ 495126 w 593011"/>
              <a:gd name="connsiteY115" fmla="*/ 57431 h 645933"/>
              <a:gd name="connsiteX116" fmla="*/ 495126 w 593011"/>
              <a:gd name="connsiteY116" fmla="*/ 56237 h 645933"/>
              <a:gd name="connsiteX117" fmla="*/ 493933 w 593011"/>
              <a:gd name="connsiteY117" fmla="*/ 56237 h 645933"/>
              <a:gd name="connsiteX118" fmla="*/ 495126 w 593011"/>
              <a:gd name="connsiteY118" fmla="*/ 56237 h 645933"/>
              <a:gd name="connsiteX119" fmla="*/ 495126 w 593011"/>
              <a:gd name="connsiteY119" fmla="*/ 53983 h 645933"/>
              <a:gd name="connsiteX120" fmla="*/ 496188 w 593011"/>
              <a:gd name="connsiteY120" fmla="*/ 53983 h 645933"/>
              <a:gd name="connsiteX121" fmla="*/ 497382 w 593011"/>
              <a:gd name="connsiteY121" fmla="*/ 52921 h 645933"/>
              <a:gd name="connsiteX122" fmla="*/ 498442 w 593011"/>
              <a:gd name="connsiteY122" fmla="*/ 52921 h 645933"/>
              <a:gd name="connsiteX123" fmla="*/ 497382 w 593011"/>
              <a:gd name="connsiteY123" fmla="*/ 51728 h 645933"/>
              <a:gd name="connsiteX124" fmla="*/ 497382 w 593011"/>
              <a:gd name="connsiteY124" fmla="*/ 50667 h 645933"/>
              <a:gd name="connsiteX125" fmla="*/ 528816 w 593011"/>
              <a:gd name="connsiteY125" fmla="*/ 30374 h 645933"/>
              <a:gd name="connsiteX126" fmla="*/ 551364 w 593011"/>
              <a:gd name="connsiteY126" fmla="*/ 18039 h 6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93011" h="645933">
                <a:moveTo>
                  <a:pt x="551364" y="18039"/>
                </a:moveTo>
                <a:lnTo>
                  <a:pt x="565954" y="9019"/>
                </a:lnTo>
                <a:lnTo>
                  <a:pt x="585053" y="0"/>
                </a:lnTo>
                <a:lnTo>
                  <a:pt x="593011" y="16845"/>
                </a:lnTo>
                <a:lnTo>
                  <a:pt x="550170" y="67512"/>
                </a:lnTo>
                <a:lnTo>
                  <a:pt x="548049" y="66318"/>
                </a:lnTo>
                <a:lnTo>
                  <a:pt x="546854" y="66318"/>
                </a:lnTo>
                <a:lnTo>
                  <a:pt x="533325" y="132768"/>
                </a:lnTo>
                <a:lnTo>
                  <a:pt x="527755" y="144042"/>
                </a:lnTo>
                <a:lnTo>
                  <a:pt x="520990" y="151867"/>
                </a:lnTo>
                <a:lnTo>
                  <a:pt x="520990" y="153061"/>
                </a:lnTo>
                <a:lnTo>
                  <a:pt x="519797" y="154122"/>
                </a:lnTo>
                <a:lnTo>
                  <a:pt x="471518" y="207044"/>
                </a:lnTo>
                <a:lnTo>
                  <a:pt x="470324" y="209299"/>
                </a:lnTo>
                <a:lnTo>
                  <a:pt x="469263" y="209299"/>
                </a:lnTo>
                <a:lnTo>
                  <a:pt x="419657" y="266730"/>
                </a:lnTo>
                <a:lnTo>
                  <a:pt x="418596" y="267790"/>
                </a:lnTo>
                <a:lnTo>
                  <a:pt x="417535" y="270046"/>
                </a:lnTo>
                <a:lnTo>
                  <a:pt x="416341" y="274555"/>
                </a:lnTo>
                <a:lnTo>
                  <a:pt x="415281" y="274555"/>
                </a:lnTo>
                <a:lnTo>
                  <a:pt x="415281" y="283574"/>
                </a:lnTo>
                <a:lnTo>
                  <a:pt x="404006" y="283574"/>
                </a:lnTo>
                <a:lnTo>
                  <a:pt x="387029" y="307183"/>
                </a:lnTo>
                <a:lnTo>
                  <a:pt x="385968" y="313948"/>
                </a:lnTo>
                <a:lnTo>
                  <a:pt x="383713" y="318457"/>
                </a:lnTo>
                <a:lnTo>
                  <a:pt x="383713" y="329732"/>
                </a:lnTo>
                <a:lnTo>
                  <a:pt x="382519" y="335302"/>
                </a:lnTo>
                <a:lnTo>
                  <a:pt x="380265" y="335302"/>
                </a:lnTo>
                <a:lnTo>
                  <a:pt x="378010" y="337557"/>
                </a:lnTo>
                <a:lnTo>
                  <a:pt x="371378" y="348830"/>
                </a:lnTo>
                <a:lnTo>
                  <a:pt x="369123" y="351086"/>
                </a:lnTo>
                <a:lnTo>
                  <a:pt x="356655" y="370185"/>
                </a:lnTo>
                <a:lnTo>
                  <a:pt x="347636" y="382520"/>
                </a:lnTo>
                <a:lnTo>
                  <a:pt x="346576" y="383713"/>
                </a:lnTo>
                <a:lnTo>
                  <a:pt x="344320" y="398304"/>
                </a:lnTo>
                <a:lnTo>
                  <a:pt x="343260" y="409577"/>
                </a:lnTo>
                <a:lnTo>
                  <a:pt x="338750" y="423106"/>
                </a:lnTo>
                <a:lnTo>
                  <a:pt x="319518" y="445522"/>
                </a:lnTo>
                <a:lnTo>
                  <a:pt x="304928" y="457990"/>
                </a:lnTo>
                <a:lnTo>
                  <a:pt x="275615" y="496189"/>
                </a:lnTo>
                <a:lnTo>
                  <a:pt x="276809" y="504146"/>
                </a:lnTo>
                <a:lnTo>
                  <a:pt x="252007" y="531072"/>
                </a:lnTo>
                <a:lnTo>
                  <a:pt x="252007" y="533326"/>
                </a:lnTo>
                <a:lnTo>
                  <a:pt x="248691" y="533326"/>
                </a:lnTo>
                <a:lnTo>
                  <a:pt x="247497" y="536775"/>
                </a:lnTo>
                <a:lnTo>
                  <a:pt x="244181" y="537835"/>
                </a:lnTo>
                <a:lnTo>
                  <a:pt x="242988" y="540091"/>
                </a:lnTo>
                <a:lnTo>
                  <a:pt x="234101" y="540091"/>
                </a:lnTo>
                <a:lnTo>
                  <a:pt x="219378" y="545794"/>
                </a:lnTo>
                <a:lnTo>
                  <a:pt x="177731" y="548049"/>
                </a:lnTo>
                <a:lnTo>
                  <a:pt x="183434" y="591818"/>
                </a:lnTo>
                <a:lnTo>
                  <a:pt x="146296" y="645933"/>
                </a:lnTo>
                <a:lnTo>
                  <a:pt x="144042" y="642485"/>
                </a:lnTo>
                <a:lnTo>
                  <a:pt x="148551" y="636914"/>
                </a:lnTo>
                <a:lnTo>
                  <a:pt x="146296" y="634660"/>
                </a:lnTo>
                <a:lnTo>
                  <a:pt x="137277" y="627895"/>
                </a:lnTo>
                <a:lnTo>
                  <a:pt x="131707" y="633466"/>
                </a:lnTo>
                <a:lnTo>
                  <a:pt x="121493" y="620069"/>
                </a:lnTo>
                <a:lnTo>
                  <a:pt x="103588" y="606541"/>
                </a:lnTo>
                <a:lnTo>
                  <a:pt x="103588" y="594073"/>
                </a:lnTo>
                <a:lnTo>
                  <a:pt x="90059" y="560384"/>
                </a:lnTo>
                <a:lnTo>
                  <a:pt x="88865" y="553619"/>
                </a:lnTo>
                <a:lnTo>
                  <a:pt x="83294" y="555874"/>
                </a:lnTo>
                <a:lnTo>
                  <a:pt x="75337" y="549110"/>
                </a:lnTo>
                <a:lnTo>
                  <a:pt x="77591" y="545794"/>
                </a:lnTo>
                <a:lnTo>
                  <a:pt x="76530" y="544600"/>
                </a:lnTo>
                <a:lnTo>
                  <a:pt x="74275" y="548049"/>
                </a:lnTo>
                <a:lnTo>
                  <a:pt x="70827" y="545794"/>
                </a:lnTo>
                <a:lnTo>
                  <a:pt x="65256" y="546855"/>
                </a:lnTo>
                <a:lnTo>
                  <a:pt x="59686" y="550303"/>
                </a:lnTo>
                <a:lnTo>
                  <a:pt x="55176" y="543539"/>
                </a:lnTo>
                <a:lnTo>
                  <a:pt x="50667" y="544600"/>
                </a:lnTo>
                <a:lnTo>
                  <a:pt x="47218" y="540091"/>
                </a:lnTo>
                <a:lnTo>
                  <a:pt x="46157" y="542345"/>
                </a:lnTo>
                <a:lnTo>
                  <a:pt x="42708" y="540091"/>
                </a:lnTo>
                <a:lnTo>
                  <a:pt x="43902" y="534520"/>
                </a:lnTo>
                <a:lnTo>
                  <a:pt x="46157" y="516481"/>
                </a:lnTo>
                <a:lnTo>
                  <a:pt x="37138" y="516481"/>
                </a:lnTo>
                <a:lnTo>
                  <a:pt x="35944" y="518737"/>
                </a:lnTo>
                <a:lnTo>
                  <a:pt x="30373" y="517543"/>
                </a:lnTo>
                <a:lnTo>
                  <a:pt x="27057" y="517543"/>
                </a:lnTo>
                <a:lnTo>
                  <a:pt x="24803" y="520991"/>
                </a:lnTo>
                <a:lnTo>
                  <a:pt x="25863" y="523246"/>
                </a:lnTo>
                <a:lnTo>
                  <a:pt x="25863" y="526562"/>
                </a:lnTo>
                <a:lnTo>
                  <a:pt x="21354" y="525500"/>
                </a:lnTo>
                <a:lnTo>
                  <a:pt x="13528" y="519797"/>
                </a:lnTo>
                <a:lnTo>
                  <a:pt x="10080" y="518737"/>
                </a:lnTo>
                <a:lnTo>
                  <a:pt x="0" y="514227"/>
                </a:lnTo>
                <a:lnTo>
                  <a:pt x="15784" y="460244"/>
                </a:lnTo>
                <a:lnTo>
                  <a:pt x="32628" y="410771"/>
                </a:lnTo>
                <a:lnTo>
                  <a:pt x="35944" y="405068"/>
                </a:lnTo>
                <a:lnTo>
                  <a:pt x="35944" y="404007"/>
                </a:lnTo>
                <a:lnTo>
                  <a:pt x="106904" y="319518"/>
                </a:lnTo>
                <a:lnTo>
                  <a:pt x="142848" y="297103"/>
                </a:lnTo>
                <a:lnTo>
                  <a:pt x="173221" y="285829"/>
                </a:lnTo>
                <a:lnTo>
                  <a:pt x="195769" y="273494"/>
                </a:lnTo>
                <a:lnTo>
                  <a:pt x="200279" y="268984"/>
                </a:lnTo>
                <a:lnTo>
                  <a:pt x="202533" y="265536"/>
                </a:lnTo>
                <a:lnTo>
                  <a:pt x="208105" y="219379"/>
                </a:lnTo>
                <a:lnTo>
                  <a:pt x="325221" y="151867"/>
                </a:lnTo>
                <a:lnTo>
                  <a:pt x="472579" y="66318"/>
                </a:lnTo>
                <a:lnTo>
                  <a:pt x="474834" y="66318"/>
                </a:lnTo>
                <a:lnTo>
                  <a:pt x="477088" y="67512"/>
                </a:lnTo>
                <a:lnTo>
                  <a:pt x="479343" y="67512"/>
                </a:lnTo>
                <a:lnTo>
                  <a:pt x="479343" y="65257"/>
                </a:lnTo>
                <a:lnTo>
                  <a:pt x="480537" y="64196"/>
                </a:lnTo>
                <a:lnTo>
                  <a:pt x="481598" y="64196"/>
                </a:lnTo>
                <a:lnTo>
                  <a:pt x="482659" y="63002"/>
                </a:lnTo>
                <a:lnTo>
                  <a:pt x="483853" y="63002"/>
                </a:lnTo>
                <a:lnTo>
                  <a:pt x="483853" y="61941"/>
                </a:lnTo>
                <a:lnTo>
                  <a:pt x="486107" y="59686"/>
                </a:lnTo>
                <a:lnTo>
                  <a:pt x="486107" y="57431"/>
                </a:lnTo>
                <a:lnTo>
                  <a:pt x="491679" y="53983"/>
                </a:lnTo>
                <a:lnTo>
                  <a:pt x="491679" y="55177"/>
                </a:lnTo>
                <a:lnTo>
                  <a:pt x="492872" y="55177"/>
                </a:lnTo>
                <a:lnTo>
                  <a:pt x="495126" y="57431"/>
                </a:lnTo>
                <a:lnTo>
                  <a:pt x="495126" y="56237"/>
                </a:lnTo>
                <a:lnTo>
                  <a:pt x="493933" y="56237"/>
                </a:lnTo>
                <a:lnTo>
                  <a:pt x="495126" y="56237"/>
                </a:lnTo>
                <a:lnTo>
                  <a:pt x="495126" y="53983"/>
                </a:lnTo>
                <a:lnTo>
                  <a:pt x="496188" y="53983"/>
                </a:lnTo>
                <a:lnTo>
                  <a:pt x="497382" y="52921"/>
                </a:lnTo>
                <a:lnTo>
                  <a:pt x="498442" y="52921"/>
                </a:lnTo>
                <a:lnTo>
                  <a:pt x="497382" y="51728"/>
                </a:lnTo>
                <a:lnTo>
                  <a:pt x="497382" y="50667"/>
                </a:lnTo>
                <a:lnTo>
                  <a:pt x="528816" y="30374"/>
                </a:lnTo>
                <a:lnTo>
                  <a:pt x="551364" y="18039"/>
                </a:lnTo>
              </a:path>
            </a:pathLst>
          </a:custGeom>
          <a:solidFill>
            <a:schemeClr val="bg1">
              <a:lumMod val="85000"/>
            </a:schemeClr>
          </a:solidFill>
          <a:ln w="13251" cap="flat">
            <a:noFill/>
            <a:prstDash val="solid"/>
            <a:miter/>
          </a:ln>
        </p:spPr>
        <p:txBody>
          <a:bodyPr rtlCol="0" anchor="ctr"/>
          <a:lstStyle/>
          <a:p>
            <a:endParaRPr lang="en-FI" sz="816"/>
          </a:p>
        </p:txBody>
      </p:sp>
      <p:sp>
        <p:nvSpPr>
          <p:cNvPr id="1526" name="Freeform: Shape 1525">
            <a:extLst>
              <a:ext uri="{FF2B5EF4-FFF2-40B4-BE49-F238E27FC236}">
                <a16:creationId xmlns:a16="http://schemas.microsoft.com/office/drawing/2014/main" id="{695A89F9-7C48-738C-9F40-5C859FF5779F}"/>
              </a:ext>
            </a:extLst>
          </p:cNvPr>
          <p:cNvSpPr/>
          <p:nvPr/>
        </p:nvSpPr>
        <p:spPr>
          <a:xfrm>
            <a:off x="5605625" y="5061696"/>
            <a:ext cx="255929" cy="226270"/>
          </a:xfrm>
          <a:custGeom>
            <a:avLst/>
            <a:gdLst>
              <a:gd name="connsiteX0" fmla="*/ 148153 w 564229"/>
              <a:gd name="connsiteY0" fmla="*/ 23609 h 498841"/>
              <a:gd name="connsiteX1" fmla="*/ 148153 w 564229"/>
              <a:gd name="connsiteY1" fmla="*/ 24671 h 498841"/>
              <a:gd name="connsiteX2" fmla="*/ 153724 w 564229"/>
              <a:gd name="connsiteY2" fmla="*/ 31434 h 498841"/>
              <a:gd name="connsiteX3" fmla="*/ 153724 w 564229"/>
              <a:gd name="connsiteY3" fmla="*/ 32496 h 498841"/>
              <a:gd name="connsiteX4" fmla="*/ 157172 w 564229"/>
              <a:gd name="connsiteY4" fmla="*/ 34750 h 498841"/>
              <a:gd name="connsiteX5" fmla="*/ 158234 w 564229"/>
              <a:gd name="connsiteY5" fmla="*/ 32496 h 498841"/>
              <a:gd name="connsiteX6" fmla="*/ 168314 w 564229"/>
              <a:gd name="connsiteY6" fmla="*/ 22415 h 498841"/>
              <a:gd name="connsiteX7" fmla="*/ 168314 w 564229"/>
              <a:gd name="connsiteY7" fmla="*/ 21355 h 498841"/>
              <a:gd name="connsiteX8" fmla="*/ 166059 w 564229"/>
              <a:gd name="connsiteY8" fmla="*/ 20294 h 498841"/>
              <a:gd name="connsiteX9" fmla="*/ 166059 w 564229"/>
              <a:gd name="connsiteY9" fmla="*/ 16845 h 498841"/>
              <a:gd name="connsiteX10" fmla="*/ 167253 w 564229"/>
              <a:gd name="connsiteY10" fmla="*/ 14590 h 498841"/>
              <a:gd name="connsiteX11" fmla="*/ 169508 w 564229"/>
              <a:gd name="connsiteY11" fmla="*/ 6765 h 498841"/>
              <a:gd name="connsiteX12" fmla="*/ 188608 w 564229"/>
              <a:gd name="connsiteY12" fmla="*/ 0 h 498841"/>
              <a:gd name="connsiteX13" fmla="*/ 190862 w 564229"/>
              <a:gd name="connsiteY13" fmla="*/ 2255 h 498841"/>
              <a:gd name="connsiteX14" fmla="*/ 197627 w 564229"/>
              <a:gd name="connsiteY14" fmla="*/ 20294 h 498841"/>
              <a:gd name="connsiteX15" fmla="*/ 198820 w 564229"/>
              <a:gd name="connsiteY15" fmla="*/ 28119 h 498841"/>
              <a:gd name="connsiteX16" fmla="*/ 216858 w 564229"/>
              <a:gd name="connsiteY16" fmla="*/ 92314 h 498841"/>
              <a:gd name="connsiteX17" fmla="*/ 219114 w 564229"/>
              <a:gd name="connsiteY17" fmla="*/ 93376 h 498841"/>
              <a:gd name="connsiteX18" fmla="*/ 242722 w 564229"/>
              <a:gd name="connsiteY18" fmla="*/ 79847 h 498841"/>
              <a:gd name="connsiteX19" fmla="*/ 248293 w 564229"/>
              <a:gd name="connsiteY19" fmla="*/ 70828 h 498841"/>
              <a:gd name="connsiteX20" fmla="*/ 251609 w 564229"/>
              <a:gd name="connsiteY20" fmla="*/ 70828 h 498841"/>
              <a:gd name="connsiteX21" fmla="*/ 258373 w 564229"/>
              <a:gd name="connsiteY21" fmla="*/ 76531 h 498841"/>
              <a:gd name="connsiteX22" fmla="*/ 259434 w 564229"/>
              <a:gd name="connsiteY22" fmla="*/ 78785 h 498841"/>
              <a:gd name="connsiteX23" fmla="*/ 260496 w 564229"/>
              <a:gd name="connsiteY23" fmla="*/ 78785 h 498841"/>
              <a:gd name="connsiteX24" fmla="*/ 262750 w 564229"/>
              <a:gd name="connsiteY24" fmla="*/ 77725 h 498841"/>
              <a:gd name="connsiteX25" fmla="*/ 268321 w 564229"/>
              <a:gd name="connsiteY25" fmla="*/ 75469 h 498841"/>
              <a:gd name="connsiteX26" fmla="*/ 278401 w 564229"/>
              <a:gd name="connsiteY26" fmla="*/ 84489 h 498841"/>
              <a:gd name="connsiteX27" fmla="*/ 280656 w 564229"/>
              <a:gd name="connsiteY27" fmla="*/ 83295 h 498841"/>
              <a:gd name="connsiteX28" fmla="*/ 281717 w 564229"/>
              <a:gd name="connsiteY28" fmla="*/ 81041 h 498841"/>
              <a:gd name="connsiteX29" fmla="*/ 282778 w 564229"/>
              <a:gd name="connsiteY29" fmla="*/ 81041 h 498841"/>
              <a:gd name="connsiteX30" fmla="*/ 304132 w 564229"/>
              <a:gd name="connsiteY30" fmla="*/ 106904 h 498841"/>
              <a:gd name="connsiteX31" fmla="*/ 348034 w 564229"/>
              <a:gd name="connsiteY31" fmla="*/ 87804 h 498841"/>
              <a:gd name="connsiteX32" fmla="*/ 359309 w 564229"/>
              <a:gd name="connsiteY32" fmla="*/ 85550 h 498841"/>
              <a:gd name="connsiteX33" fmla="*/ 371644 w 564229"/>
              <a:gd name="connsiteY33" fmla="*/ 78785 h 498841"/>
              <a:gd name="connsiteX34" fmla="*/ 400956 w 564229"/>
              <a:gd name="connsiteY34" fmla="*/ 73215 h 498841"/>
              <a:gd name="connsiteX35" fmla="*/ 408782 w 564229"/>
              <a:gd name="connsiteY35" fmla="*/ 51861 h 498841"/>
              <a:gd name="connsiteX36" fmla="*/ 438094 w 564229"/>
              <a:gd name="connsiteY36" fmla="*/ 68705 h 498841"/>
              <a:gd name="connsiteX37" fmla="*/ 439155 w 564229"/>
              <a:gd name="connsiteY37" fmla="*/ 76664 h 498841"/>
              <a:gd name="connsiteX38" fmla="*/ 443665 w 564229"/>
              <a:gd name="connsiteY38" fmla="*/ 83428 h 498841"/>
              <a:gd name="connsiteX39" fmla="*/ 474038 w 564229"/>
              <a:gd name="connsiteY39" fmla="*/ 73348 h 498841"/>
              <a:gd name="connsiteX40" fmla="*/ 488628 w 564229"/>
              <a:gd name="connsiteY40" fmla="*/ 110485 h 498841"/>
              <a:gd name="connsiteX41" fmla="*/ 490883 w 564229"/>
              <a:gd name="connsiteY41" fmla="*/ 114995 h 498841"/>
              <a:gd name="connsiteX42" fmla="*/ 513431 w 564229"/>
              <a:gd name="connsiteY42" fmla="*/ 107037 h 498841"/>
              <a:gd name="connsiteX43" fmla="*/ 542743 w 564229"/>
              <a:gd name="connsiteY43" fmla="*/ 170038 h 498841"/>
              <a:gd name="connsiteX44" fmla="*/ 542743 w 564229"/>
              <a:gd name="connsiteY44" fmla="*/ 173354 h 498841"/>
              <a:gd name="connsiteX45" fmla="*/ 546191 w 564229"/>
              <a:gd name="connsiteY45" fmla="*/ 177864 h 498841"/>
              <a:gd name="connsiteX46" fmla="*/ 564230 w 564229"/>
              <a:gd name="connsiteY46" fmla="*/ 216063 h 498841"/>
              <a:gd name="connsiteX47" fmla="*/ 561975 w 564229"/>
              <a:gd name="connsiteY47" fmla="*/ 219512 h 498841"/>
              <a:gd name="connsiteX48" fmla="*/ 549640 w 564229"/>
              <a:gd name="connsiteY48" fmla="*/ 239805 h 498841"/>
              <a:gd name="connsiteX49" fmla="*/ 536111 w 564229"/>
              <a:gd name="connsiteY49" fmla="*/ 253334 h 498841"/>
              <a:gd name="connsiteX50" fmla="*/ 521521 w 564229"/>
              <a:gd name="connsiteY50" fmla="*/ 278136 h 498841"/>
              <a:gd name="connsiteX51" fmla="*/ 498973 w 564229"/>
              <a:gd name="connsiteY51" fmla="*/ 277075 h 498841"/>
              <a:gd name="connsiteX52" fmla="*/ 479874 w 564229"/>
              <a:gd name="connsiteY52" fmla="*/ 280391 h 498841"/>
              <a:gd name="connsiteX53" fmla="*/ 467539 w 564229"/>
              <a:gd name="connsiteY53" fmla="*/ 304000 h 498841"/>
              <a:gd name="connsiteX54" fmla="*/ 465284 w 564229"/>
              <a:gd name="connsiteY54" fmla="*/ 305194 h 498841"/>
              <a:gd name="connsiteX55" fmla="*/ 463029 w 564229"/>
              <a:gd name="connsiteY55" fmla="*/ 307448 h 498841"/>
              <a:gd name="connsiteX56" fmla="*/ 463029 w 564229"/>
              <a:gd name="connsiteY56" fmla="*/ 309704 h 498841"/>
              <a:gd name="connsiteX57" fmla="*/ 464223 w 564229"/>
              <a:gd name="connsiteY57" fmla="*/ 319784 h 498841"/>
              <a:gd name="connsiteX58" fmla="*/ 466478 w 564229"/>
              <a:gd name="connsiteY58" fmla="*/ 324293 h 498841"/>
              <a:gd name="connsiteX59" fmla="*/ 467539 w 564229"/>
              <a:gd name="connsiteY59" fmla="*/ 331058 h 498841"/>
              <a:gd name="connsiteX60" fmla="*/ 458520 w 564229"/>
              <a:gd name="connsiteY60" fmla="*/ 353606 h 498841"/>
              <a:gd name="connsiteX61" fmla="*/ 455204 w 564229"/>
              <a:gd name="connsiteY61" fmla="*/ 361431 h 498841"/>
              <a:gd name="connsiteX62" fmla="*/ 449633 w 564229"/>
              <a:gd name="connsiteY62" fmla="*/ 377214 h 498841"/>
              <a:gd name="connsiteX63" fmla="*/ 426024 w 564229"/>
              <a:gd name="connsiteY63" fmla="*/ 412098 h 498841"/>
              <a:gd name="connsiteX64" fmla="*/ 421515 w 564229"/>
              <a:gd name="connsiteY64" fmla="*/ 418862 h 498841"/>
              <a:gd name="connsiteX65" fmla="*/ 375357 w 564229"/>
              <a:gd name="connsiteY65" fmla="*/ 493137 h 498841"/>
              <a:gd name="connsiteX66" fmla="*/ 373103 w 564229"/>
              <a:gd name="connsiteY66" fmla="*/ 492077 h 498841"/>
              <a:gd name="connsiteX67" fmla="*/ 369787 w 564229"/>
              <a:gd name="connsiteY67" fmla="*/ 492077 h 498841"/>
              <a:gd name="connsiteX68" fmla="*/ 365277 w 564229"/>
              <a:gd name="connsiteY68" fmla="*/ 495393 h 498841"/>
              <a:gd name="connsiteX69" fmla="*/ 364216 w 564229"/>
              <a:gd name="connsiteY69" fmla="*/ 497647 h 498841"/>
              <a:gd name="connsiteX70" fmla="*/ 359706 w 564229"/>
              <a:gd name="connsiteY70" fmla="*/ 496586 h 498841"/>
              <a:gd name="connsiteX71" fmla="*/ 350687 w 564229"/>
              <a:gd name="connsiteY71" fmla="*/ 496586 h 498841"/>
              <a:gd name="connsiteX72" fmla="*/ 345117 w 564229"/>
              <a:gd name="connsiteY72" fmla="*/ 498841 h 498841"/>
              <a:gd name="connsiteX73" fmla="*/ 342862 w 564229"/>
              <a:gd name="connsiteY73" fmla="*/ 497647 h 498841"/>
              <a:gd name="connsiteX74" fmla="*/ 344056 w 564229"/>
              <a:gd name="connsiteY74" fmla="*/ 496586 h 498841"/>
              <a:gd name="connsiteX75" fmla="*/ 344056 w 564229"/>
              <a:gd name="connsiteY75" fmla="*/ 494331 h 498841"/>
              <a:gd name="connsiteX76" fmla="*/ 341801 w 564229"/>
              <a:gd name="connsiteY76" fmla="*/ 490883 h 498841"/>
              <a:gd name="connsiteX77" fmla="*/ 336230 w 564229"/>
              <a:gd name="connsiteY77" fmla="*/ 488628 h 498841"/>
              <a:gd name="connsiteX78" fmla="*/ 333975 w 564229"/>
              <a:gd name="connsiteY78" fmla="*/ 489690 h 498841"/>
              <a:gd name="connsiteX79" fmla="*/ 331721 w 564229"/>
              <a:gd name="connsiteY79" fmla="*/ 488628 h 498841"/>
              <a:gd name="connsiteX80" fmla="*/ 330527 w 564229"/>
              <a:gd name="connsiteY80" fmla="*/ 486374 h 498841"/>
              <a:gd name="connsiteX81" fmla="*/ 322702 w 564229"/>
              <a:gd name="connsiteY81" fmla="*/ 486374 h 498841"/>
              <a:gd name="connsiteX82" fmla="*/ 310367 w 564229"/>
              <a:gd name="connsiteY82" fmla="*/ 466080 h 498841"/>
              <a:gd name="connsiteX83" fmla="*/ 317130 w 564229"/>
              <a:gd name="connsiteY83" fmla="*/ 453745 h 498841"/>
              <a:gd name="connsiteX84" fmla="*/ 299092 w 564229"/>
              <a:gd name="connsiteY84" fmla="*/ 434646 h 498841"/>
              <a:gd name="connsiteX85" fmla="*/ 289012 w 564229"/>
              <a:gd name="connsiteY85" fmla="*/ 432391 h 498841"/>
              <a:gd name="connsiteX86" fmla="*/ 279993 w 564229"/>
              <a:gd name="connsiteY86" fmla="*/ 424565 h 498841"/>
              <a:gd name="connsiteX87" fmla="*/ 270974 w 564229"/>
              <a:gd name="connsiteY87" fmla="*/ 417801 h 498841"/>
              <a:gd name="connsiteX88" fmla="*/ 257444 w 564229"/>
              <a:gd name="connsiteY88" fmla="*/ 423372 h 498841"/>
              <a:gd name="connsiteX89" fmla="*/ 245109 w 564229"/>
              <a:gd name="connsiteY89" fmla="*/ 418862 h 498841"/>
              <a:gd name="connsiteX90" fmla="*/ 245109 w 564229"/>
              <a:gd name="connsiteY90" fmla="*/ 394059 h 498841"/>
              <a:gd name="connsiteX91" fmla="*/ 238346 w 564229"/>
              <a:gd name="connsiteY91" fmla="*/ 395121 h 498841"/>
              <a:gd name="connsiteX92" fmla="*/ 237284 w 564229"/>
              <a:gd name="connsiteY92" fmla="*/ 394059 h 498841"/>
              <a:gd name="connsiteX93" fmla="*/ 235030 w 564229"/>
              <a:gd name="connsiteY93" fmla="*/ 395121 h 498841"/>
              <a:gd name="connsiteX94" fmla="*/ 233836 w 564229"/>
              <a:gd name="connsiteY94" fmla="*/ 397375 h 498841"/>
              <a:gd name="connsiteX95" fmla="*/ 231581 w 564229"/>
              <a:gd name="connsiteY95" fmla="*/ 398437 h 498841"/>
              <a:gd name="connsiteX96" fmla="*/ 219246 w 564229"/>
              <a:gd name="connsiteY96" fmla="*/ 390611 h 498841"/>
              <a:gd name="connsiteX97" fmla="*/ 205717 w 564229"/>
              <a:gd name="connsiteY97" fmla="*/ 401885 h 498841"/>
              <a:gd name="connsiteX98" fmla="*/ 203463 w 564229"/>
              <a:gd name="connsiteY98" fmla="*/ 401885 h 498841"/>
              <a:gd name="connsiteX99" fmla="*/ 198953 w 564229"/>
              <a:gd name="connsiteY99" fmla="*/ 404140 h 498841"/>
              <a:gd name="connsiteX100" fmla="*/ 196698 w 564229"/>
              <a:gd name="connsiteY100" fmla="*/ 400691 h 498841"/>
              <a:gd name="connsiteX101" fmla="*/ 196698 w 564229"/>
              <a:gd name="connsiteY101" fmla="*/ 393927 h 498841"/>
              <a:gd name="connsiteX102" fmla="*/ 198953 w 564229"/>
              <a:gd name="connsiteY102" fmla="*/ 392733 h 498841"/>
              <a:gd name="connsiteX103" fmla="*/ 198953 w 564229"/>
              <a:gd name="connsiteY103" fmla="*/ 388223 h 498841"/>
              <a:gd name="connsiteX104" fmla="*/ 197759 w 564229"/>
              <a:gd name="connsiteY104" fmla="*/ 385969 h 498841"/>
              <a:gd name="connsiteX105" fmla="*/ 196698 w 564229"/>
              <a:gd name="connsiteY105" fmla="*/ 384775 h 498841"/>
              <a:gd name="connsiteX106" fmla="*/ 197759 w 564229"/>
              <a:gd name="connsiteY106" fmla="*/ 381459 h 498841"/>
              <a:gd name="connsiteX107" fmla="*/ 197759 w 564229"/>
              <a:gd name="connsiteY107" fmla="*/ 378010 h 498841"/>
              <a:gd name="connsiteX108" fmla="*/ 195504 w 564229"/>
              <a:gd name="connsiteY108" fmla="*/ 375756 h 498841"/>
              <a:gd name="connsiteX109" fmla="*/ 194311 w 564229"/>
              <a:gd name="connsiteY109" fmla="*/ 367931 h 498841"/>
              <a:gd name="connsiteX110" fmla="*/ 196565 w 564229"/>
              <a:gd name="connsiteY110" fmla="*/ 357850 h 498841"/>
              <a:gd name="connsiteX111" fmla="*/ 195504 w 564229"/>
              <a:gd name="connsiteY111" fmla="*/ 355595 h 498841"/>
              <a:gd name="connsiteX112" fmla="*/ 194311 w 564229"/>
              <a:gd name="connsiteY112" fmla="*/ 351086 h 498841"/>
              <a:gd name="connsiteX113" fmla="*/ 194311 w 564229"/>
              <a:gd name="connsiteY113" fmla="*/ 346576 h 498841"/>
              <a:gd name="connsiteX114" fmla="*/ 193250 w 564229"/>
              <a:gd name="connsiteY114" fmla="*/ 346576 h 498841"/>
              <a:gd name="connsiteX115" fmla="*/ 193250 w 564229"/>
              <a:gd name="connsiteY115" fmla="*/ 345515 h 498841"/>
              <a:gd name="connsiteX116" fmla="*/ 192055 w 564229"/>
              <a:gd name="connsiteY116" fmla="*/ 345515 h 498841"/>
              <a:gd name="connsiteX117" fmla="*/ 192055 w 564229"/>
              <a:gd name="connsiteY117" fmla="*/ 344321 h 498841"/>
              <a:gd name="connsiteX118" fmla="*/ 193250 w 564229"/>
              <a:gd name="connsiteY118" fmla="*/ 343260 h 498841"/>
              <a:gd name="connsiteX119" fmla="*/ 192055 w 564229"/>
              <a:gd name="connsiteY119" fmla="*/ 342067 h 498841"/>
              <a:gd name="connsiteX120" fmla="*/ 192055 w 564229"/>
              <a:gd name="connsiteY120" fmla="*/ 339811 h 498841"/>
              <a:gd name="connsiteX121" fmla="*/ 184230 w 564229"/>
              <a:gd name="connsiteY121" fmla="*/ 336363 h 498841"/>
              <a:gd name="connsiteX122" fmla="*/ 184230 w 564229"/>
              <a:gd name="connsiteY122" fmla="*/ 335302 h 498841"/>
              <a:gd name="connsiteX123" fmla="*/ 183169 w 564229"/>
              <a:gd name="connsiteY123" fmla="*/ 335302 h 498841"/>
              <a:gd name="connsiteX124" fmla="*/ 183169 w 564229"/>
              <a:gd name="connsiteY124" fmla="*/ 334108 h 498841"/>
              <a:gd name="connsiteX125" fmla="*/ 181976 w 564229"/>
              <a:gd name="connsiteY125" fmla="*/ 334108 h 498841"/>
              <a:gd name="connsiteX126" fmla="*/ 181976 w 564229"/>
              <a:gd name="connsiteY126" fmla="*/ 331853 h 498841"/>
              <a:gd name="connsiteX127" fmla="*/ 189801 w 564229"/>
              <a:gd name="connsiteY127" fmla="*/ 321773 h 498841"/>
              <a:gd name="connsiteX128" fmla="*/ 189801 w 564229"/>
              <a:gd name="connsiteY128" fmla="*/ 320712 h 498841"/>
              <a:gd name="connsiteX129" fmla="*/ 188740 w 564229"/>
              <a:gd name="connsiteY129" fmla="*/ 319651 h 498841"/>
              <a:gd name="connsiteX130" fmla="*/ 187546 w 564229"/>
              <a:gd name="connsiteY130" fmla="*/ 317396 h 498841"/>
              <a:gd name="connsiteX131" fmla="*/ 187546 w 564229"/>
              <a:gd name="connsiteY131" fmla="*/ 316203 h 498841"/>
              <a:gd name="connsiteX132" fmla="*/ 188740 w 564229"/>
              <a:gd name="connsiteY132" fmla="*/ 313948 h 498841"/>
              <a:gd name="connsiteX133" fmla="*/ 188740 w 564229"/>
              <a:gd name="connsiteY133" fmla="*/ 310632 h 498841"/>
              <a:gd name="connsiteX134" fmla="*/ 174150 w 564229"/>
              <a:gd name="connsiteY134" fmla="*/ 280258 h 498841"/>
              <a:gd name="connsiteX135" fmla="*/ 170834 w 564229"/>
              <a:gd name="connsiteY135" fmla="*/ 263414 h 498841"/>
              <a:gd name="connsiteX136" fmla="*/ 169640 w 564229"/>
              <a:gd name="connsiteY136" fmla="*/ 263414 h 498841"/>
              <a:gd name="connsiteX137" fmla="*/ 167385 w 564229"/>
              <a:gd name="connsiteY137" fmla="*/ 259965 h 498841"/>
              <a:gd name="connsiteX138" fmla="*/ 163937 w 564229"/>
              <a:gd name="connsiteY138" fmla="*/ 256650 h 498841"/>
              <a:gd name="connsiteX139" fmla="*/ 157172 w 564229"/>
              <a:gd name="connsiteY139" fmla="*/ 254394 h 498841"/>
              <a:gd name="connsiteX140" fmla="*/ 149215 w 564229"/>
              <a:gd name="connsiteY140" fmla="*/ 255588 h 498841"/>
              <a:gd name="connsiteX141" fmla="*/ 141389 w 564229"/>
              <a:gd name="connsiteY141" fmla="*/ 254394 h 498841"/>
              <a:gd name="connsiteX142" fmla="*/ 140328 w 564229"/>
              <a:gd name="connsiteY142" fmla="*/ 258904 h 498841"/>
              <a:gd name="connsiteX143" fmla="*/ 138073 w 564229"/>
              <a:gd name="connsiteY143" fmla="*/ 257710 h 498841"/>
              <a:gd name="connsiteX144" fmla="*/ 137012 w 564229"/>
              <a:gd name="connsiteY144" fmla="*/ 259965 h 498841"/>
              <a:gd name="connsiteX145" fmla="*/ 134757 w 564229"/>
              <a:gd name="connsiteY145" fmla="*/ 262220 h 498841"/>
              <a:gd name="connsiteX146" fmla="*/ 120167 w 564229"/>
              <a:gd name="connsiteY146" fmla="*/ 262220 h 498841"/>
              <a:gd name="connsiteX147" fmla="*/ 117913 w 564229"/>
              <a:gd name="connsiteY147" fmla="*/ 259965 h 498841"/>
              <a:gd name="connsiteX148" fmla="*/ 116852 w 564229"/>
              <a:gd name="connsiteY148" fmla="*/ 256650 h 498841"/>
              <a:gd name="connsiteX149" fmla="*/ 113536 w 564229"/>
              <a:gd name="connsiteY149" fmla="*/ 256650 h 498841"/>
              <a:gd name="connsiteX150" fmla="*/ 111281 w 564229"/>
              <a:gd name="connsiteY150" fmla="*/ 270178 h 498841"/>
              <a:gd name="connsiteX151" fmla="*/ 94436 w 564229"/>
              <a:gd name="connsiteY151" fmla="*/ 257843 h 498841"/>
              <a:gd name="connsiteX152" fmla="*/ 89927 w 564229"/>
              <a:gd name="connsiteY152" fmla="*/ 231980 h 498841"/>
              <a:gd name="connsiteX153" fmla="*/ 87672 w 564229"/>
              <a:gd name="connsiteY153" fmla="*/ 230918 h 498841"/>
              <a:gd name="connsiteX154" fmla="*/ 85417 w 564229"/>
              <a:gd name="connsiteY154" fmla="*/ 234234 h 498841"/>
              <a:gd name="connsiteX155" fmla="*/ 82101 w 564229"/>
              <a:gd name="connsiteY155" fmla="*/ 234234 h 498841"/>
              <a:gd name="connsiteX156" fmla="*/ 78785 w 564229"/>
              <a:gd name="connsiteY156" fmla="*/ 235427 h 498841"/>
              <a:gd name="connsiteX157" fmla="*/ 78785 w 564229"/>
              <a:gd name="connsiteY157" fmla="*/ 237683 h 498841"/>
              <a:gd name="connsiteX158" fmla="*/ 77724 w 564229"/>
              <a:gd name="connsiteY158" fmla="*/ 237683 h 498841"/>
              <a:gd name="connsiteX159" fmla="*/ 75469 w 564229"/>
              <a:gd name="connsiteY159" fmla="*/ 239937 h 498841"/>
              <a:gd name="connsiteX160" fmla="*/ 73215 w 564229"/>
              <a:gd name="connsiteY160" fmla="*/ 239937 h 498841"/>
              <a:gd name="connsiteX161" fmla="*/ 73215 w 564229"/>
              <a:gd name="connsiteY161" fmla="*/ 237683 h 498841"/>
              <a:gd name="connsiteX162" fmla="*/ 72154 w 564229"/>
              <a:gd name="connsiteY162" fmla="*/ 236489 h 498841"/>
              <a:gd name="connsiteX163" fmla="*/ 69899 w 564229"/>
              <a:gd name="connsiteY163" fmla="*/ 237683 h 498841"/>
              <a:gd name="connsiteX164" fmla="*/ 63134 w 564229"/>
              <a:gd name="connsiteY164" fmla="*/ 244446 h 498841"/>
              <a:gd name="connsiteX165" fmla="*/ 45096 w 564229"/>
              <a:gd name="connsiteY165" fmla="*/ 252272 h 498841"/>
              <a:gd name="connsiteX166" fmla="*/ 30506 w 564229"/>
              <a:gd name="connsiteY166" fmla="*/ 224154 h 498841"/>
              <a:gd name="connsiteX167" fmla="*/ 20426 w 564229"/>
              <a:gd name="connsiteY167" fmla="*/ 217389 h 498841"/>
              <a:gd name="connsiteX168" fmla="*/ 17110 w 564229"/>
              <a:gd name="connsiteY168" fmla="*/ 206116 h 498841"/>
              <a:gd name="connsiteX169" fmla="*/ 14855 w 564229"/>
              <a:gd name="connsiteY169" fmla="*/ 198290 h 498841"/>
              <a:gd name="connsiteX170" fmla="*/ 18171 w 564229"/>
              <a:gd name="connsiteY170" fmla="*/ 194841 h 498841"/>
              <a:gd name="connsiteX171" fmla="*/ 25997 w 564229"/>
              <a:gd name="connsiteY171" fmla="*/ 189271 h 498841"/>
              <a:gd name="connsiteX172" fmla="*/ 59686 w 564229"/>
              <a:gd name="connsiteY172" fmla="*/ 190465 h 498841"/>
              <a:gd name="connsiteX173" fmla="*/ 63002 w 564229"/>
              <a:gd name="connsiteY173" fmla="*/ 189271 h 498841"/>
              <a:gd name="connsiteX174" fmla="*/ 32629 w 564229"/>
              <a:gd name="connsiteY174" fmla="*/ 99212 h 498841"/>
              <a:gd name="connsiteX175" fmla="*/ 29180 w 564229"/>
              <a:gd name="connsiteY175" fmla="*/ 89131 h 498841"/>
              <a:gd name="connsiteX176" fmla="*/ 29180 w 564229"/>
              <a:gd name="connsiteY176" fmla="*/ 82367 h 498841"/>
              <a:gd name="connsiteX177" fmla="*/ 24670 w 564229"/>
              <a:gd name="connsiteY177" fmla="*/ 78918 h 498841"/>
              <a:gd name="connsiteX178" fmla="*/ 12335 w 564229"/>
              <a:gd name="connsiteY178" fmla="*/ 77857 h 498841"/>
              <a:gd name="connsiteX179" fmla="*/ 7826 w 564229"/>
              <a:gd name="connsiteY179" fmla="*/ 76796 h 498841"/>
              <a:gd name="connsiteX180" fmla="*/ 0 w 564229"/>
              <a:gd name="connsiteY180" fmla="*/ 74541 h 498841"/>
              <a:gd name="connsiteX181" fmla="*/ 2255 w 564229"/>
              <a:gd name="connsiteY181" fmla="*/ 72286 h 498841"/>
              <a:gd name="connsiteX182" fmla="*/ 12335 w 564229"/>
              <a:gd name="connsiteY182" fmla="*/ 66716 h 498841"/>
              <a:gd name="connsiteX183" fmla="*/ 15651 w 564229"/>
              <a:gd name="connsiteY183" fmla="*/ 59951 h 498841"/>
              <a:gd name="connsiteX184" fmla="*/ 30241 w 564229"/>
              <a:gd name="connsiteY184" fmla="*/ 55441 h 498841"/>
              <a:gd name="connsiteX185" fmla="*/ 58360 w 564229"/>
              <a:gd name="connsiteY185" fmla="*/ 47616 h 498841"/>
              <a:gd name="connsiteX186" fmla="*/ 78653 w 564229"/>
              <a:gd name="connsiteY186" fmla="*/ 29578 h 498841"/>
              <a:gd name="connsiteX187" fmla="*/ 81968 w 564229"/>
              <a:gd name="connsiteY187" fmla="*/ 31833 h 498841"/>
              <a:gd name="connsiteX188" fmla="*/ 85284 w 564229"/>
              <a:gd name="connsiteY188" fmla="*/ 32894 h 498841"/>
              <a:gd name="connsiteX189" fmla="*/ 85284 w 564229"/>
              <a:gd name="connsiteY189" fmla="*/ 36343 h 498841"/>
              <a:gd name="connsiteX190" fmla="*/ 87539 w 564229"/>
              <a:gd name="connsiteY190" fmla="*/ 37403 h 498841"/>
              <a:gd name="connsiteX191" fmla="*/ 87539 w 564229"/>
              <a:gd name="connsiteY191" fmla="*/ 39659 h 498841"/>
              <a:gd name="connsiteX192" fmla="*/ 89794 w 564229"/>
              <a:gd name="connsiteY192" fmla="*/ 41913 h 498841"/>
              <a:gd name="connsiteX193" fmla="*/ 93110 w 564229"/>
              <a:gd name="connsiteY193" fmla="*/ 42974 h 498841"/>
              <a:gd name="connsiteX194" fmla="*/ 94171 w 564229"/>
              <a:gd name="connsiteY194" fmla="*/ 41913 h 498841"/>
              <a:gd name="connsiteX195" fmla="*/ 95232 w 564229"/>
              <a:gd name="connsiteY195" fmla="*/ 39659 h 498841"/>
              <a:gd name="connsiteX196" fmla="*/ 96293 w 564229"/>
              <a:gd name="connsiteY196" fmla="*/ 38597 h 498841"/>
              <a:gd name="connsiteX197" fmla="*/ 98548 w 564229"/>
              <a:gd name="connsiteY197" fmla="*/ 38597 h 498841"/>
              <a:gd name="connsiteX198" fmla="*/ 99609 w 564229"/>
              <a:gd name="connsiteY198" fmla="*/ 37403 h 498841"/>
              <a:gd name="connsiteX199" fmla="*/ 101864 w 564229"/>
              <a:gd name="connsiteY199" fmla="*/ 37403 h 498841"/>
              <a:gd name="connsiteX200" fmla="*/ 101864 w 564229"/>
              <a:gd name="connsiteY200" fmla="*/ 38597 h 498841"/>
              <a:gd name="connsiteX201" fmla="*/ 111944 w 564229"/>
              <a:gd name="connsiteY201" fmla="*/ 44168 h 498841"/>
              <a:gd name="connsiteX202" fmla="*/ 116454 w 564229"/>
              <a:gd name="connsiteY202" fmla="*/ 42974 h 498841"/>
              <a:gd name="connsiteX203" fmla="*/ 116454 w 564229"/>
              <a:gd name="connsiteY203" fmla="*/ 45229 h 498841"/>
              <a:gd name="connsiteX204" fmla="*/ 123218 w 564229"/>
              <a:gd name="connsiteY204" fmla="*/ 41913 h 498841"/>
              <a:gd name="connsiteX205" fmla="*/ 123218 w 564229"/>
              <a:gd name="connsiteY205" fmla="*/ 38597 h 498841"/>
              <a:gd name="connsiteX206" fmla="*/ 125473 w 564229"/>
              <a:gd name="connsiteY206" fmla="*/ 36343 h 498841"/>
              <a:gd name="connsiteX207" fmla="*/ 125473 w 564229"/>
              <a:gd name="connsiteY207" fmla="*/ 35149 h 498841"/>
              <a:gd name="connsiteX208" fmla="*/ 126666 w 564229"/>
              <a:gd name="connsiteY208" fmla="*/ 35149 h 498841"/>
              <a:gd name="connsiteX209" fmla="*/ 126666 w 564229"/>
              <a:gd name="connsiteY209" fmla="*/ 34087 h 498841"/>
              <a:gd name="connsiteX210" fmla="*/ 128922 w 564229"/>
              <a:gd name="connsiteY210" fmla="*/ 34087 h 498841"/>
              <a:gd name="connsiteX211" fmla="*/ 129982 w 564229"/>
              <a:gd name="connsiteY211" fmla="*/ 35149 h 498841"/>
              <a:gd name="connsiteX212" fmla="*/ 132238 w 564229"/>
              <a:gd name="connsiteY212" fmla="*/ 34087 h 498841"/>
              <a:gd name="connsiteX213" fmla="*/ 137808 w 564229"/>
              <a:gd name="connsiteY213" fmla="*/ 35149 h 498841"/>
              <a:gd name="connsiteX214" fmla="*/ 140063 w 564229"/>
              <a:gd name="connsiteY214" fmla="*/ 32894 h 498841"/>
              <a:gd name="connsiteX215" fmla="*/ 140063 w 564229"/>
              <a:gd name="connsiteY215" fmla="*/ 29578 h 498841"/>
              <a:gd name="connsiteX216" fmla="*/ 141124 w 564229"/>
              <a:gd name="connsiteY216" fmla="*/ 28517 h 498841"/>
              <a:gd name="connsiteX217" fmla="*/ 141124 w 564229"/>
              <a:gd name="connsiteY217" fmla="*/ 26262 h 498841"/>
              <a:gd name="connsiteX218" fmla="*/ 143379 w 564229"/>
              <a:gd name="connsiteY218" fmla="*/ 24007 h 498841"/>
              <a:gd name="connsiteX219" fmla="*/ 147889 w 564229"/>
              <a:gd name="connsiteY219" fmla="*/ 24007 h 49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564229" h="498841">
                <a:moveTo>
                  <a:pt x="148153" y="23609"/>
                </a:moveTo>
                <a:lnTo>
                  <a:pt x="148153" y="24671"/>
                </a:lnTo>
                <a:lnTo>
                  <a:pt x="153724" y="31434"/>
                </a:lnTo>
                <a:lnTo>
                  <a:pt x="153724" y="32496"/>
                </a:lnTo>
                <a:lnTo>
                  <a:pt x="157172" y="34750"/>
                </a:lnTo>
                <a:lnTo>
                  <a:pt x="158234" y="32496"/>
                </a:lnTo>
                <a:lnTo>
                  <a:pt x="168314" y="22415"/>
                </a:lnTo>
                <a:lnTo>
                  <a:pt x="168314" y="21355"/>
                </a:lnTo>
                <a:lnTo>
                  <a:pt x="166059" y="20294"/>
                </a:lnTo>
                <a:lnTo>
                  <a:pt x="166059" y="16845"/>
                </a:lnTo>
                <a:lnTo>
                  <a:pt x="167253" y="14590"/>
                </a:lnTo>
                <a:lnTo>
                  <a:pt x="169508" y="6765"/>
                </a:lnTo>
                <a:lnTo>
                  <a:pt x="188608" y="0"/>
                </a:lnTo>
                <a:lnTo>
                  <a:pt x="190862" y="2255"/>
                </a:lnTo>
                <a:lnTo>
                  <a:pt x="197627" y="20294"/>
                </a:lnTo>
                <a:lnTo>
                  <a:pt x="198820" y="28119"/>
                </a:lnTo>
                <a:lnTo>
                  <a:pt x="216858" y="92314"/>
                </a:lnTo>
                <a:lnTo>
                  <a:pt x="219114" y="93376"/>
                </a:lnTo>
                <a:lnTo>
                  <a:pt x="242722" y="79847"/>
                </a:lnTo>
                <a:lnTo>
                  <a:pt x="248293" y="70828"/>
                </a:lnTo>
                <a:lnTo>
                  <a:pt x="251609" y="70828"/>
                </a:lnTo>
                <a:lnTo>
                  <a:pt x="258373" y="76531"/>
                </a:lnTo>
                <a:lnTo>
                  <a:pt x="259434" y="78785"/>
                </a:lnTo>
                <a:lnTo>
                  <a:pt x="260496" y="78785"/>
                </a:lnTo>
                <a:lnTo>
                  <a:pt x="262750" y="77725"/>
                </a:lnTo>
                <a:lnTo>
                  <a:pt x="268321" y="75469"/>
                </a:lnTo>
                <a:lnTo>
                  <a:pt x="278401" y="84489"/>
                </a:lnTo>
                <a:lnTo>
                  <a:pt x="280656" y="83295"/>
                </a:lnTo>
                <a:lnTo>
                  <a:pt x="281717" y="81041"/>
                </a:lnTo>
                <a:lnTo>
                  <a:pt x="282778" y="81041"/>
                </a:lnTo>
                <a:lnTo>
                  <a:pt x="304132" y="106904"/>
                </a:lnTo>
                <a:lnTo>
                  <a:pt x="348034" y="87804"/>
                </a:lnTo>
                <a:lnTo>
                  <a:pt x="359309" y="85550"/>
                </a:lnTo>
                <a:lnTo>
                  <a:pt x="371644" y="78785"/>
                </a:lnTo>
                <a:lnTo>
                  <a:pt x="400956" y="73215"/>
                </a:lnTo>
                <a:lnTo>
                  <a:pt x="408782" y="51861"/>
                </a:lnTo>
                <a:lnTo>
                  <a:pt x="438094" y="68705"/>
                </a:lnTo>
                <a:lnTo>
                  <a:pt x="439155" y="76664"/>
                </a:lnTo>
                <a:lnTo>
                  <a:pt x="443665" y="83428"/>
                </a:lnTo>
                <a:lnTo>
                  <a:pt x="474038" y="73348"/>
                </a:lnTo>
                <a:lnTo>
                  <a:pt x="488628" y="110485"/>
                </a:lnTo>
                <a:lnTo>
                  <a:pt x="490883" y="114995"/>
                </a:lnTo>
                <a:lnTo>
                  <a:pt x="513431" y="107037"/>
                </a:lnTo>
                <a:lnTo>
                  <a:pt x="542743" y="170038"/>
                </a:lnTo>
                <a:lnTo>
                  <a:pt x="542743" y="173354"/>
                </a:lnTo>
                <a:lnTo>
                  <a:pt x="546191" y="177864"/>
                </a:lnTo>
                <a:lnTo>
                  <a:pt x="564230" y="216063"/>
                </a:lnTo>
                <a:lnTo>
                  <a:pt x="561975" y="219512"/>
                </a:lnTo>
                <a:lnTo>
                  <a:pt x="549640" y="239805"/>
                </a:lnTo>
                <a:lnTo>
                  <a:pt x="536111" y="253334"/>
                </a:lnTo>
                <a:lnTo>
                  <a:pt x="521521" y="278136"/>
                </a:lnTo>
                <a:lnTo>
                  <a:pt x="498973" y="277075"/>
                </a:lnTo>
                <a:lnTo>
                  <a:pt x="479874" y="280391"/>
                </a:lnTo>
                <a:lnTo>
                  <a:pt x="467539" y="304000"/>
                </a:lnTo>
                <a:lnTo>
                  <a:pt x="465284" y="305194"/>
                </a:lnTo>
                <a:lnTo>
                  <a:pt x="463029" y="307448"/>
                </a:lnTo>
                <a:lnTo>
                  <a:pt x="463029" y="309704"/>
                </a:lnTo>
                <a:lnTo>
                  <a:pt x="464223" y="319784"/>
                </a:lnTo>
                <a:lnTo>
                  <a:pt x="466478" y="324293"/>
                </a:lnTo>
                <a:lnTo>
                  <a:pt x="467539" y="331058"/>
                </a:lnTo>
                <a:lnTo>
                  <a:pt x="458520" y="353606"/>
                </a:lnTo>
                <a:lnTo>
                  <a:pt x="455204" y="361431"/>
                </a:lnTo>
                <a:lnTo>
                  <a:pt x="449633" y="377214"/>
                </a:lnTo>
                <a:lnTo>
                  <a:pt x="426024" y="412098"/>
                </a:lnTo>
                <a:lnTo>
                  <a:pt x="421515" y="418862"/>
                </a:lnTo>
                <a:lnTo>
                  <a:pt x="375357" y="493137"/>
                </a:lnTo>
                <a:lnTo>
                  <a:pt x="373103" y="492077"/>
                </a:lnTo>
                <a:lnTo>
                  <a:pt x="369787" y="492077"/>
                </a:lnTo>
                <a:lnTo>
                  <a:pt x="365277" y="495393"/>
                </a:lnTo>
                <a:lnTo>
                  <a:pt x="364216" y="497647"/>
                </a:lnTo>
                <a:lnTo>
                  <a:pt x="359706" y="496586"/>
                </a:lnTo>
                <a:lnTo>
                  <a:pt x="350687" y="496586"/>
                </a:lnTo>
                <a:lnTo>
                  <a:pt x="345117" y="498841"/>
                </a:lnTo>
                <a:lnTo>
                  <a:pt x="342862" y="497647"/>
                </a:lnTo>
                <a:lnTo>
                  <a:pt x="344056" y="496586"/>
                </a:lnTo>
                <a:lnTo>
                  <a:pt x="344056" y="494331"/>
                </a:lnTo>
                <a:lnTo>
                  <a:pt x="341801" y="490883"/>
                </a:lnTo>
                <a:lnTo>
                  <a:pt x="336230" y="488628"/>
                </a:lnTo>
                <a:lnTo>
                  <a:pt x="333975" y="489690"/>
                </a:lnTo>
                <a:lnTo>
                  <a:pt x="331721" y="488628"/>
                </a:lnTo>
                <a:lnTo>
                  <a:pt x="330527" y="486374"/>
                </a:lnTo>
                <a:lnTo>
                  <a:pt x="322702" y="486374"/>
                </a:lnTo>
                <a:lnTo>
                  <a:pt x="310367" y="466080"/>
                </a:lnTo>
                <a:lnTo>
                  <a:pt x="317130" y="453745"/>
                </a:lnTo>
                <a:lnTo>
                  <a:pt x="299092" y="434646"/>
                </a:lnTo>
                <a:lnTo>
                  <a:pt x="289012" y="432391"/>
                </a:lnTo>
                <a:lnTo>
                  <a:pt x="279993" y="424565"/>
                </a:lnTo>
                <a:lnTo>
                  <a:pt x="270974" y="417801"/>
                </a:lnTo>
                <a:lnTo>
                  <a:pt x="257444" y="423372"/>
                </a:lnTo>
                <a:lnTo>
                  <a:pt x="245109" y="418862"/>
                </a:lnTo>
                <a:lnTo>
                  <a:pt x="245109" y="394059"/>
                </a:lnTo>
                <a:lnTo>
                  <a:pt x="238346" y="395121"/>
                </a:lnTo>
                <a:lnTo>
                  <a:pt x="237284" y="394059"/>
                </a:lnTo>
                <a:lnTo>
                  <a:pt x="235030" y="395121"/>
                </a:lnTo>
                <a:lnTo>
                  <a:pt x="233836" y="397375"/>
                </a:lnTo>
                <a:lnTo>
                  <a:pt x="231581" y="398437"/>
                </a:lnTo>
                <a:lnTo>
                  <a:pt x="219246" y="390611"/>
                </a:lnTo>
                <a:lnTo>
                  <a:pt x="205717" y="401885"/>
                </a:lnTo>
                <a:lnTo>
                  <a:pt x="203463" y="401885"/>
                </a:lnTo>
                <a:lnTo>
                  <a:pt x="198953" y="404140"/>
                </a:lnTo>
                <a:lnTo>
                  <a:pt x="196698" y="400691"/>
                </a:lnTo>
                <a:lnTo>
                  <a:pt x="196698" y="393927"/>
                </a:lnTo>
                <a:lnTo>
                  <a:pt x="198953" y="392733"/>
                </a:lnTo>
                <a:lnTo>
                  <a:pt x="198953" y="388223"/>
                </a:lnTo>
                <a:lnTo>
                  <a:pt x="197759" y="385969"/>
                </a:lnTo>
                <a:lnTo>
                  <a:pt x="196698" y="384775"/>
                </a:lnTo>
                <a:lnTo>
                  <a:pt x="197759" y="381459"/>
                </a:lnTo>
                <a:lnTo>
                  <a:pt x="197759" y="378010"/>
                </a:lnTo>
                <a:lnTo>
                  <a:pt x="195504" y="375756"/>
                </a:lnTo>
                <a:lnTo>
                  <a:pt x="194311" y="367931"/>
                </a:lnTo>
                <a:lnTo>
                  <a:pt x="196565" y="357850"/>
                </a:lnTo>
                <a:lnTo>
                  <a:pt x="195504" y="355595"/>
                </a:lnTo>
                <a:lnTo>
                  <a:pt x="194311" y="351086"/>
                </a:lnTo>
                <a:lnTo>
                  <a:pt x="194311" y="346576"/>
                </a:lnTo>
                <a:lnTo>
                  <a:pt x="193250" y="346576"/>
                </a:lnTo>
                <a:lnTo>
                  <a:pt x="193250" y="345515"/>
                </a:lnTo>
                <a:lnTo>
                  <a:pt x="192055" y="345515"/>
                </a:lnTo>
                <a:lnTo>
                  <a:pt x="192055" y="344321"/>
                </a:lnTo>
                <a:lnTo>
                  <a:pt x="193250" y="343260"/>
                </a:lnTo>
                <a:lnTo>
                  <a:pt x="192055" y="342067"/>
                </a:lnTo>
                <a:lnTo>
                  <a:pt x="192055" y="339811"/>
                </a:lnTo>
                <a:cubicBezTo>
                  <a:pt x="186219" y="340873"/>
                  <a:pt x="187811" y="336363"/>
                  <a:pt x="184230" y="336363"/>
                </a:cubicBezTo>
                <a:lnTo>
                  <a:pt x="184230" y="335302"/>
                </a:lnTo>
                <a:lnTo>
                  <a:pt x="183169" y="335302"/>
                </a:lnTo>
                <a:lnTo>
                  <a:pt x="183169" y="334108"/>
                </a:lnTo>
                <a:lnTo>
                  <a:pt x="181976" y="334108"/>
                </a:lnTo>
                <a:lnTo>
                  <a:pt x="181976" y="331853"/>
                </a:lnTo>
                <a:cubicBezTo>
                  <a:pt x="186618" y="329068"/>
                  <a:pt x="190597" y="328538"/>
                  <a:pt x="189801" y="321773"/>
                </a:cubicBezTo>
                <a:lnTo>
                  <a:pt x="189801" y="320712"/>
                </a:lnTo>
                <a:lnTo>
                  <a:pt x="188740" y="319651"/>
                </a:lnTo>
                <a:lnTo>
                  <a:pt x="187546" y="317396"/>
                </a:lnTo>
                <a:lnTo>
                  <a:pt x="187546" y="316203"/>
                </a:lnTo>
                <a:lnTo>
                  <a:pt x="188740" y="313948"/>
                </a:lnTo>
                <a:lnTo>
                  <a:pt x="188740" y="310632"/>
                </a:lnTo>
                <a:lnTo>
                  <a:pt x="174150" y="280258"/>
                </a:lnTo>
                <a:lnTo>
                  <a:pt x="170834" y="263414"/>
                </a:lnTo>
                <a:lnTo>
                  <a:pt x="169640" y="263414"/>
                </a:lnTo>
                <a:lnTo>
                  <a:pt x="167385" y="259965"/>
                </a:lnTo>
                <a:lnTo>
                  <a:pt x="163937" y="256650"/>
                </a:lnTo>
                <a:lnTo>
                  <a:pt x="157172" y="254394"/>
                </a:lnTo>
                <a:lnTo>
                  <a:pt x="149215" y="255588"/>
                </a:lnTo>
                <a:lnTo>
                  <a:pt x="141389" y="254394"/>
                </a:lnTo>
                <a:lnTo>
                  <a:pt x="140328" y="258904"/>
                </a:lnTo>
                <a:lnTo>
                  <a:pt x="138073" y="257710"/>
                </a:lnTo>
                <a:lnTo>
                  <a:pt x="137012" y="259965"/>
                </a:lnTo>
                <a:lnTo>
                  <a:pt x="134757" y="262220"/>
                </a:lnTo>
                <a:lnTo>
                  <a:pt x="120167" y="262220"/>
                </a:lnTo>
                <a:lnTo>
                  <a:pt x="117913" y="259965"/>
                </a:lnTo>
                <a:lnTo>
                  <a:pt x="116852" y="256650"/>
                </a:lnTo>
                <a:lnTo>
                  <a:pt x="113536" y="256650"/>
                </a:lnTo>
                <a:lnTo>
                  <a:pt x="111281" y="270178"/>
                </a:lnTo>
                <a:lnTo>
                  <a:pt x="94436" y="257843"/>
                </a:lnTo>
                <a:lnTo>
                  <a:pt x="89927" y="231980"/>
                </a:lnTo>
                <a:lnTo>
                  <a:pt x="87672" y="230918"/>
                </a:lnTo>
                <a:lnTo>
                  <a:pt x="85417" y="234234"/>
                </a:lnTo>
                <a:lnTo>
                  <a:pt x="82101" y="234234"/>
                </a:lnTo>
                <a:lnTo>
                  <a:pt x="78785" y="235427"/>
                </a:lnTo>
                <a:lnTo>
                  <a:pt x="78785" y="237683"/>
                </a:lnTo>
                <a:lnTo>
                  <a:pt x="77724" y="237683"/>
                </a:lnTo>
                <a:lnTo>
                  <a:pt x="75469" y="239937"/>
                </a:lnTo>
                <a:lnTo>
                  <a:pt x="73215" y="239937"/>
                </a:lnTo>
                <a:lnTo>
                  <a:pt x="73215" y="237683"/>
                </a:lnTo>
                <a:lnTo>
                  <a:pt x="72154" y="236489"/>
                </a:lnTo>
                <a:lnTo>
                  <a:pt x="69899" y="237683"/>
                </a:lnTo>
                <a:lnTo>
                  <a:pt x="63134" y="244446"/>
                </a:lnTo>
                <a:lnTo>
                  <a:pt x="45096" y="252272"/>
                </a:lnTo>
                <a:lnTo>
                  <a:pt x="30506" y="224154"/>
                </a:lnTo>
                <a:lnTo>
                  <a:pt x="20426" y="217389"/>
                </a:lnTo>
                <a:lnTo>
                  <a:pt x="17110" y="206116"/>
                </a:lnTo>
                <a:lnTo>
                  <a:pt x="14855" y="198290"/>
                </a:lnTo>
                <a:lnTo>
                  <a:pt x="18171" y="194841"/>
                </a:lnTo>
                <a:lnTo>
                  <a:pt x="25997" y="189271"/>
                </a:lnTo>
                <a:lnTo>
                  <a:pt x="59686" y="190465"/>
                </a:lnTo>
                <a:lnTo>
                  <a:pt x="63002" y="189271"/>
                </a:lnTo>
                <a:lnTo>
                  <a:pt x="32629" y="99212"/>
                </a:lnTo>
                <a:lnTo>
                  <a:pt x="29180" y="89131"/>
                </a:lnTo>
                <a:lnTo>
                  <a:pt x="29180" y="82367"/>
                </a:lnTo>
                <a:lnTo>
                  <a:pt x="24670" y="78918"/>
                </a:lnTo>
                <a:lnTo>
                  <a:pt x="12335" y="77857"/>
                </a:lnTo>
                <a:lnTo>
                  <a:pt x="7826" y="76796"/>
                </a:lnTo>
                <a:lnTo>
                  <a:pt x="0" y="74541"/>
                </a:lnTo>
                <a:lnTo>
                  <a:pt x="2255" y="72286"/>
                </a:lnTo>
                <a:lnTo>
                  <a:pt x="12335" y="66716"/>
                </a:lnTo>
                <a:lnTo>
                  <a:pt x="15651" y="59951"/>
                </a:lnTo>
                <a:lnTo>
                  <a:pt x="30241" y="55441"/>
                </a:lnTo>
                <a:lnTo>
                  <a:pt x="58360" y="47616"/>
                </a:lnTo>
                <a:lnTo>
                  <a:pt x="78653" y="29578"/>
                </a:lnTo>
                <a:lnTo>
                  <a:pt x="81968" y="31833"/>
                </a:lnTo>
                <a:lnTo>
                  <a:pt x="85284" y="32894"/>
                </a:lnTo>
                <a:lnTo>
                  <a:pt x="85284" y="36343"/>
                </a:lnTo>
                <a:lnTo>
                  <a:pt x="87539" y="37403"/>
                </a:lnTo>
                <a:lnTo>
                  <a:pt x="87539" y="39659"/>
                </a:lnTo>
                <a:lnTo>
                  <a:pt x="89794" y="41913"/>
                </a:lnTo>
                <a:lnTo>
                  <a:pt x="93110" y="42974"/>
                </a:lnTo>
                <a:lnTo>
                  <a:pt x="94171" y="41913"/>
                </a:lnTo>
                <a:lnTo>
                  <a:pt x="95232" y="39659"/>
                </a:lnTo>
                <a:lnTo>
                  <a:pt x="96293" y="38597"/>
                </a:lnTo>
                <a:lnTo>
                  <a:pt x="98548" y="38597"/>
                </a:lnTo>
                <a:lnTo>
                  <a:pt x="99609" y="37403"/>
                </a:lnTo>
                <a:lnTo>
                  <a:pt x="101864" y="37403"/>
                </a:lnTo>
                <a:lnTo>
                  <a:pt x="101864" y="38597"/>
                </a:lnTo>
                <a:lnTo>
                  <a:pt x="111944" y="44168"/>
                </a:lnTo>
                <a:lnTo>
                  <a:pt x="116454" y="42974"/>
                </a:lnTo>
                <a:lnTo>
                  <a:pt x="116454" y="45229"/>
                </a:lnTo>
                <a:lnTo>
                  <a:pt x="123218" y="41913"/>
                </a:lnTo>
                <a:lnTo>
                  <a:pt x="123218" y="38597"/>
                </a:lnTo>
                <a:lnTo>
                  <a:pt x="125473" y="36343"/>
                </a:lnTo>
                <a:lnTo>
                  <a:pt x="125473" y="35149"/>
                </a:lnTo>
                <a:lnTo>
                  <a:pt x="126666" y="35149"/>
                </a:lnTo>
                <a:lnTo>
                  <a:pt x="126666" y="34087"/>
                </a:lnTo>
                <a:lnTo>
                  <a:pt x="128922" y="34087"/>
                </a:lnTo>
                <a:lnTo>
                  <a:pt x="129982" y="35149"/>
                </a:lnTo>
                <a:lnTo>
                  <a:pt x="132238" y="34087"/>
                </a:lnTo>
                <a:lnTo>
                  <a:pt x="137808" y="35149"/>
                </a:lnTo>
                <a:lnTo>
                  <a:pt x="140063" y="32894"/>
                </a:lnTo>
                <a:lnTo>
                  <a:pt x="140063" y="29578"/>
                </a:lnTo>
                <a:lnTo>
                  <a:pt x="141124" y="28517"/>
                </a:lnTo>
                <a:lnTo>
                  <a:pt x="141124" y="26262"/>
                </a:lnTo>
                <a:lnTo>
                  <a:pt x="143379" y="24007"/>
                </a:lnTo>
                <a:lnTo>
                  <a:pt x="147889" y="24007"/>
                </a:lnTo>
              </a:path>
            </a:pathLst>
          </a:custGeom>
          <a:solidFill>
            <a:schemeClr val="bg1">
              <a:lumMod val="85000"/>
            </a:schemeClr>
          </a:solidFill>
          <a:ln w="13251" cap="flat">
            <a:noFill/>
            <a:prstDash val="solid"/>
            <a:miter/>
          </a:ln>
        </p:spPr>
        <p:txBody>
          <a:bodyPr rtlCol="0" anchor="ctr"/>
          <a:lstStyle/>
          <a:p>
            <a:endParaRPr lang="en-FI" sz="816"/>
          </a:p>
        </p:txBody>
      </p:sp>
      <p:sp>
        <p:nvSpPr>
          <p:cNvPr id="1527" name="Freeform: Shape 1526">
            <a:extLst>
              <a:ext uri="{FF2B5EF4-FFF2-40B4-BE49-F238E27FC236}">
                <a16:creationId xmlns:a16="http://schemas.microsoft.com/office/drawing/2014/main" id="{D5D1D435-1AC2-16CB-2877-24A9E34D2B00}"/>
              </a:ext>
            </a:extLst>
          </p:cNvPr>
          <p:cNvSpPr/>
          <p:nvPr/>
        </p:nvSpPr>
        <p:spPr>
          <a:xfrm>
            <a:off x="5094788" y="4923864"/>
            <a:ext cx="281378" cy="290282"/>
          </a:xfrm>
          <a:custGeom>
            <a:avLst/>
            <a:gdLst>
              <a:gd name="connsiteX0" fmla="*/ 260496 w 620334"/>
              <a:gd name="connsiteY0" fmla="*/ 1061 h 639964"/>
              <a:gd name="connsiteX1" fmla="*/ 274024 w 620334"/>
              <a:gd name="connsiteY1" fmla="*/ 12335 h 639964"/>
              <a:gd name="connsiteX2" fmla="*/ 350555 w 620334"/>
              <a:gd name="connsiteY2" fmla="*/ 22415 h 639964"/>
              <a:gd name="connsiteX3" fmla="*/ 400028 w 620334"/>
              <a:gd name="connsiteY3" fmla="*/ 78653 h 639964"/>
              <a:gd name="connsiteX4" fmla="*/ 439420 w 620334"/>
              <a:gd name="connsiteY4" fmla="*/ 102262 h 639964"/>
              <a:gd name="connsiteX5" fmla="*/ 454010 w 620334"/>
              <a:gd name="connsiteY5" fmla="*/ 110087 h 639964"/>
              <a:gd name="connsiteX6" fmla="*/ 452949 w 620334"/>
              <a:gd name="connsiteY6" fmla="*/ 125871 h 639964"/>
              <a:gd name="connsiteX7" fmla="*/ 467539 w 620334"/>
              <a:gd name="connsiteY7" fmla="*/ 135951 h 639964"/>
              <a:gd name="connsiteX8" fmla="*/ 479874 w 620334"/>
              <a:gd name="connsiteY8" fmla="*/ 152796 h 639964"/>
              <a:gd name="connsiteX9" fmla="*/ 492209 w 620334"/>
              <a:gd name="connsiteY9" fmla="*/ 160621 h 639964"/>
              <a:gd name="connsiteX10" fmla="*/ 496719 w 620334"/>
              <a:gd name="connsiteY10" fmla="*/ 167386 h 639964"/>
              <a:gd name="connsiteX11" fmla="*/ 512502 w 620334"/>
              <a:gd name="connsiteY11" fmla="*/ 172956 h 639964"/>
              <a:gd name="connsiteX12" fmla="*/ 514757 w 620334"/>
              <a:gd name="connsiteY12" fmla="*/ 177466 h 639964"/>
              <a:gd name="connsiteX13" fmla="*/ 517012 w 620334"/>
              <a:gd name="connsiteY13" fmla="*/ 188740 h 639964"/>
              <a:gd name="connsiteX14" fmla="*/ 493403 w 620334"/>
              <a:gd name="connsiteY14" fmla="*/ 196565 h 639964"/>
              <a:gd name="connsiteX15" fmla="*/ 493403 w 620334"/>
              <a:gd name="connsiteY15" fmla="*/ 197627 h 639964"/>
              <a:gd name="connsiteX16" fmla="*/ 497912 w 620334"/>
              <a:gd name="connsiteY16" fmla="*/ 197627 h 639964"/>
              <a:gd name="connsiteX17" fmla="*/ 499106 w 620334"/>
              <a:gd name="connsiteY17" fmla="*/ 198820 h 639964"/>
              <a:gd name="connsiteX18" fmla="*/ 505871 w 620334"/>
              <a:gd name="connsiteY18" fmla="*/ 201075 h 639964"/>
              <a:gd name="connsiteX19" fmla="*/ 508125 w 620334"/>
              <a:gd name="connsiteY19" fmla="*/ 203330 h 639964"/>
              <a:gd name="connsiteX20" fmla="*/ 511441 w 620334"/>
              <a:gd name="connsiteY20" fmla="*/ 202136 h 639964"/>
              <a:gd name="connsiteX21" fmla="*/ 514757 w 620334"/>
              <a:gd name="connsiteY21" fmla="*/ 204390 h 639964"/>
              <a:gd name="connsiteX22" fmla="*/ 514757 w 620334"/>
              <a:gd name="connsiteY22" fmla="*/ 208900 h 639964"/>
              <a:gd name="connsiteX23" fmla="*/ 517012 w 620334"/>
              <a:gd name="connsiteY23" fmla="*/ 209962 h 639964"/>
              <a:gd name="connsiteX24" fmla="*/ 520328 w 620334"/>
              <a:gd name="connsiteY24" fmla="*/ 207706 h 639964"/>
              <a:gd name="connsiteX25" fmla="*/ 522582 w 620334"/>
              <a:gd name="connsiteY25" fmla="*/ 211155 h 639964"/>
              <a:gd name="connsiteX26" fmla="*/ 525898 w 620334"/>
              <a:gd name="connsiteY26" fmla="*/ 209962 h 639964"/>
              <a:gd name="connsiteX27" fmla="*/ 528153 w 620334"/>
              <a:gd name="connsiteY27" fmla="*/ 213278 h 639964"/>
              <a:gd name="connsiteX28" fmla="*/ 530408 w 620334"/>
              <a:gd name="connsiteY28" fmla="*/ 213278 h 639964"/>
              <a:gd name="connsiteX29" fmla="*/ 540489 w 620334"/>
              <a:gd name="connsiteY29" fmla="*/ 224551 h 639964"/>
              <a:gd name="connsiteX30" fmla="*/ 548314 w 620334"/>
              <a:gd name="connsiteY30" fmla="*/ 226806 h 639964"/>
              <a:gd name="connsiteX31" fmla="*/ 564097 w 620334"/>
              <a:gd name="connsiteY31" fmla="*/ 223357 h 639964"/>
              <a:gd name="connsiteX32" fmla="*/ 570862 w 620334"/>
              <a:gd name="connsiteY32" fmla="*/ 231183 h 639964"/>
              <a:gd name="connsiteX33" fmla="*/ 563036 w 620334"/>
              <a:gd name="connsiteY33" fmla="*/ 244712 h 639964"/>
              <a:gd name="connsiteX34" fmla="*/ 551762 w 620334"/>
              <a:gd name="connsiteY34" fmla="*/ 291930 h 639964"/>
              <a:gd name="connsiteX35" fmla="*/ 552824 w 620334"/>
              <a:gd name="connsiteY35" fmla="*/ 295379 h 639964"/>
              <a:gd name="connsiteX36" fmla="*/ 550568 w 620334"/>
              <a:gd name="connsiteY36" fmla="*/ 323497 h 639964"/>
              <a:gd name="connsiteX37" fmla="*/ 556139 w 620334"/>
              <a:gd name="connsiteY37" fmla="*/ 329068 h 639964"/>
              <a:gd name="connsiteX38" fmla="*/ 566220 w 620334"/>
              <a:gd name="connsiteY38" fmla="*/ 334638 h 639964"/>
              <a:gd name="connsiteX39" fmla="*/ 569668 w 620334"/>
              <a:gd name="connsiteY39" fmla="*/ 342464 h 639964"/>
              <a:gd name="connsiteX40" fmla="*/ 565159 w 620334"/>
              <a:gd name="connsiteY40" fmla="*/ 349229 h 639964"/>
              <a:gd name="connsiteX41" fmla="*/ 560649 w 620334"/>
              <a:gd name="connsiteY41" fmla="*/ 350289 h 639964"/>
              <a:gd name="connsiteX42" fmla="*/ 561843 w 620334"/>
              <a:gd name="connsiteY42" fmla="*/ 353605 h 639964"/>
              <a:gd name="connsiteX43" fmla="*/ 565159 w 620334"/>
              <a:gd name="connsiteY43" fmla="*/ 355860 h 639964"/>
              <a:gd name="connsiteX44" fmla="*/ 565159 w 620334"/>
              <a:gd name="connsiteY44" fmla="*/ 361564 h 639964"/>
              <a:gd name="connsiteX45" fmla="*/ 566220 w 620334"/>
              <a:gd name="connsiteY45" fmla="*/ 362624 h 639964"/>
              <a:gd name="connsiteX46" fmla="*/ 569668 w 620334"/>
              <a:gd name="connsiteY46" fmla="*/ 363685 h 639964"/>
              <a:gd name="connsiteX47" fmla="*/ 569668 w 620334"/>
              <a:gd name="connsiteY47" fmla="*/ 364879 h 639964"/>
              <a:gd name="connsiteX48" fmla="*/ 583197 w 620334"/>
              <a:gd name="connsiteY48" fmla="*/ 372704 h 639964"/>
              <a:gd name="connsiteX49" fmla="*/ 598980 w 620334"/>
              <a:gd name="connsiteY49" fmla="*/ 374960 h 639964"/>
              <a:gd name="connsiteX50" fmla="*/ 607999 w 620334"/>
              <a:gd name="connsiteY50" fmla="*/ 374960 h 639964"/>
              <a:gd name="connsiteX51" fmla="*/ 620334 w 620334"/>
              <a:gd name="connsiteY51" fmla="*/ 400823 h 639964"/>
              <a:gd name="connsiteX52" fmla="*/ 618080 w 620334"/>
              <a:gd name="connsiteY52" fmla="*/ 403078 h 639964"/>
              <a:gd name="connsiteX53" fmla="*/ 619141 w 620334"/>
              <a:gd name="connsiteY53" fmla="*/ 405333 h 639964"/>
              <a:gd name="connsiteX54" fmla="*/ 618080 w 620334"/>
              <a:gd name="connsiteY54" fmla="*/ 406394 h 639964"/>
              <a:gd name="connsiteX55" fmla="*/ 620334 w 620334"/>
              <a:gd name="connsiteY55" fmla="*/ 408649 h 639964"/>
              <a:gd name="connsiteX56" fmla="*/ 619274 w 620334"/>
              <a:gd name="connsiteY56" fmla="*/ 409710 h 639964"/>
              <a:gd name="connsiteX57" fmla="*/ 618213 w 620334"/>
              <a:gd name="connsiteY57" fmla="*/ 409710 h 639964"/>
              <a:gd name="connsiteX58" fmla="*/ 613703 w 620334"/>
              <a:gd name="connsiteY58" fmla="*/ 408649 h 639964"/>
              <a:gd name="connsiteX59" fmla="*/ 612509 w 620334"/>
              <a:gd name="connsiteY59" fmla="*/ 409710 h 639964"/>
              <a:gd name="connsiteX60" fmla="*/ 612509 w 620334"/>
              <a:gd name="connsiteY60" fmla="*/ 410903 h 639964"/>
              <a:gd name="connsiteX61" fmla="*/ 610254 w 620334"/>
              <a:gd name="connsiteY61" fmla="*/ 413159 h 639964"/>
              <a:gd name="connsiteX62" fmla="*/ 606938 w 620334"/>
              <a:gd name="connsiteY62" fmla="*/ 413159 h 639964"/>
              <a:gd name="connsiteX63" fmla="*/ 605878 w 620334"/>
              <a:gd name="connsiteY63" fmla="*/ 418729 h 639964"/>
              <a:gd name="connsiteX64" fmla="*/ 608132 w 620334"/>
              <a:gd name="connsiteY64" fmla="*/ 419791 h 639964"/>
              <a:gd name="connsiteX65" fmla="*/ 609194 w 620334"/>
              <a:gd name="connsiteY65" fmla="*/ 422045 h 639964"/>
              <a:gd name="connsiteX66" fmla="*/ 611448 w 620334"/>
              <a:gd name="connsiteY66" fmla="*/ 423238 h 639964"/>
              <a:gd name="connsiteX67" fmla="*/ 606938 w 620334"/>
              <a:gd name="connsiteY67" fmla="*/ 435573 h 639964"/>
              <a:gd name="connsiteX68" fmla="*/ 604684 w 620334"/>
              <a:gd name="connsiteY68" fmla="*/ 436635 h 639964"/>
              <a:gd name="connsiteX69" fmla="*/ 603622 w 620334"/>
              <a:gd name="connsiteY69" fmla="*/ 438889 h 639964"/>
              <a:gd name="connsiteX70" fmla="*/ 603622 w 620334"/>
              <a:gd name="connsiteY70" fmla="*/ 441145 h 639964"/>
              <a:gd name="connsiteX71" fmla="*/ 604684 w 620334"/>
              <a:gd name="connsiteY71" fmla="*/ 443399 h 639964"/>
              <a:gd name="connsiteX72" fmla="*/ 605878 w 620334"/>
              <a:gd name="connsiteY72" fmla="*/ 443399 h 639964"/>
              <a:gd name="connsiteX73" fmla="*/ 606938 w 620334"/>
              <a:gd name="connsiteY73" fmla="*/ 444461 h 639964"/>
              <a:gd name="connsiteX74" fmla="*/ 608132 w 620334"/>
              <a:gd name="connsiteY74" fmla="*/ 444461 h 639964"/>
              <a:gd name="connsiteX75" fmla="*/ 609194 w 620334"/>
              <a:gd name="connsiteY75" fmla="*/ 445654 h 639964"/>
              <a:gd name="connsiteX76" fmla="*/ 610254 w 620334"/>
              <a:gd name="connsiteY76" fmla="*/ 445654 h 639964"/>
              <a:gd name="connsiteX77" fmla="*/ 611448 w 620334"/>
              <a:gd name="connsiteY77" fmla="*/ 447909 h 639964"/>
              <a:gd name="connsiteX78" fmla="*/ 611448 w 620334"/>
              <a:gd name="connsiteY78" fmla="*/ 452418 h 639964"/>
              <a:gd name="connsiteX79" fmla="*/ 609194 w 620334"/>
              <a:gd name="connsiteY79" fmla="*/ 452418 h 639964"/>
              <a:gd name="connsiteX80" fmla="*/ 606938 w 620334"/>
              <a:gd name="connsiteY80" fmla="*/ 454673 h 639964"/>
              <a:gd name="connsiteX81" fmla="*/ 596859 w 620334"/>
              <a:gd name="connsiteY81" fmla="*/ 454673 h 639964"/>
              <a:gd name="connsiteX82" fmla="*/ 594603 w 620334"/>
              <a:gd name="connsiteY82" fmla="*/ 456928 h 639964"/>
              <a:gd name="connsiteX83" fmla="*/ 590094 w 620334"/>
              <a:gd name="connsiteY83" fmla="*/ 456928 h 639964"/>
              <a:gd name="connsiteX84" fmla="*/ 585584 w 620334"/>
              <a:gd name="connsiteY84" fmla="*/ 460244 h 639964"/>
              <a:gd name="connsiteX85" fmla="*/ 581075 w 620334"/>
              <a:gd name="connsiteY85" fmla="*/ 460244 h 639964"/>
              <a:gd name="connsiteX86" fmla="*/ 580014 w 620334"/>
              <a:gd name="connsiteY86" fmla="*/ 459183 h 639964"/>
              <a:gd name="connsiteX87" fmla="*/ 576565 w 620334"/>
              <a:gd name="connsiteY87" fmla="*/ 457989 h 639964"/>
              <a:gd name="connsiteX88" fmla="*/ 572056 w 620334"/>
              <a:gd name="connsiteY88" fmla="*/ 446715 h 639964"/>
              <a:gd name="connsiteX89" fmla="*/ 565291 w 620334"/>
              <a:gd name="connsiteY89" fmla="*/ 443399 h 639964"/>
              <a:gd name="connsiteX90" fmla="*/ 559720 w 620334"/>
              <a:gd name="connsiteY90" fmla="*/ 438889 h 639964"/>
              <a:gd name="connsiteX91" fmla="*/ 540621 w 620334"/>
              <a:gd name="connsiteY91" fmla="*/ 453480 h 639964"/>
              <a:gd name="connsiteX92" fmla="*/ 539560 w 620334"/>
              <a:gd name="connsiteY92" fmla="*/ 456796 h 639964"/>
              <a:gd name="connsiteX93" fmla="*/ 541815 w 620334"/>
              <a:gd name="connsiteY93" fmla="*/ 457857 h 639964"/>
              <a:gd name="connsiteX94" fmla="*/ 529480 w 620334"/>
              <a:gd name="connsiteY94" fmla="*/ 469130 h 639964"/>
              <a:gd name="connsiteX95" fmla="*/ 528418 w 620334"/>
              <a:gd name="connsiteY95" fmla="*/ 470192 h 639964"/>
              <a:gd name="connsiteX96" fmla="*/ 512635 w 620334"/>
              <a:gd name="connsiteY96" fmla="*/ 458917 h 639964"/>
              <a:gd name="connsiteX97" fmla="*/ 507064 w 620334"/>
              <a:gd name="connsiteY97" fmla="*/ 457724 h 639964"/>
              <a:gd name="connsiteX98" fmla="*/ 504809 w 620334"/>
              <a:gd name="connsiteY98" fmla="*/ 455469 h 639964"/>
              <a:gd name="connsiteX99" fmla="*/ 503748 w 620334"/>
              <a:gd name="connsiteY99" fmla="*/ 455469 h 639964"/>
              <a:gd name="connsiteX100" fmla="*/ 503748 w 620334"/>
              <a:gd name="connsiteY100" fmla="*/ 458917 h 639964"/>
              <a:gd name="connsiteX101" fmla="*/ 507064 w 620334"/>
              <a:gd name="connsiteY101" fmla="*/ 461173 h 639964"/>
              <a:gd name="connsiteX102" fmla="*/ 504809 w 620334"/>
              <a:gd name="connsiteY102" fmla="*/ 462233 h 639964"/>
              <a:gd name="connsiteX103" fmla="*/ 494729 w 620334"/>
              <a:gd name="connsiteY103" fmla="*/ 483588 h 639964"/>
              <a:gd name="connsiteX104" fmla="*/ 492474 w 620334"/>
              <a:gd name="connsiteY104" fmla="*/ 485843 h 639964"/>
              <a:gd name="connsiteX105" fmla="*/ 475630 w 620334"/>
              <a:gd name="connsiteY105" fmla="*/ 488097 h 639964"/>
              <a:gd name="connsiteX106" fmla="*/ 458785 w 620334"/>
              <a:gd name="connsiteY106" fmla="*/ 508391 h 639964"/>
              <a:gd name="connsiteX107" fmla="*/ 459846 w 620334"/>
              <a:gd name="connsiteY107" fmla="*/ 509451 h 639964"/>
              <a:gd name="connsiteX108" fmla="*/ 468865 w 620334"/>
              <a:gd name="connsiteY108" fmla="*/ 501626 h 639964"/>
              <a:gd name="connsiteX109" fmla="*/ 484649 w 620334"/>
              <a:gd name="connsiteY109" fmla="*/ 515154 h 639964"/>
              <a:gd name="connsiteX110" fmla="*/ 484649 w 620334"/>
              <a:gd name="connsiteY110" fmla="*/ 516349 h 639964"/>
              <a:gd name="connsiteX111" fmla="*/ 485843 w 620334"/>
              <a:gd name="connsiteY111" fmla="*/ 517410 h 639964"/>
              <a:gd name="connsiteX112" fmla="*/ 484649 w 620334"/>
              <a:gd name="connsiteY112" fmla="*/ 518470 h 639964"/>
              <a:gd name="connsiteX113" fmla="*/ 483588 w 620334"/>
              <a:gd name="connsiteY113" fmla="*/ 517410 h 639964"/>
              <a:gd name="connsiteX114" fmla="*/ 482394 w 620334"/>
              <a:gd name="connsiteY114" fmla="*/ 517410 h 639964"/>
              <a:gd name="connsiteX115" fmla="*/ 482394 w 620334"/>
              <a:gd name="connsiteY115" fmla="*/ 518470 h 639964"/>
              <a:gd name="connsiteX116" fmla="*/ 481333 w 620334"/>
              <a:gd name="connsiteY116" fmla="*/ 518470 h 639964"/>
              <a:gd name="connsiteX117" fmla="*/ 478017 w 620334"/>
              <a:gd name="connsiteY117" fmla="*/ 521919 h 639964"/>
              <a:gd name="connsiteX118" fmla="*/ 467937 w 620334"/>
              <a:gd name="connsiteY118" fmla="*/ 512900 h 639964"/>
              <a:gd name="connsiteX119" fmla="*/ 459979 w 620334"/>
              <a:gd name="connsiteY119" fmla="*/ 521919 h 639964"/>
              <a:gd name="connsiteX120" fmla="*/ 463427 w 620334"/>
              <a:gd name="connsiteY120" fmla="*/ 522980 h 639964"/>
              <a:gd name="connsiteX121" fmla="*/ 471253 w 620334"/>
              <a:gd name="connsiteY121" fmla="*/ 534254 h 639964"/>
              <a:gd name="connsiteX122" fmla="*/ 468998 w 620334"/>
              <a:gd name="connsiteY122" fmla="*/ 537703 h 639964"/>
              <a:gd name="connsiteX123" fmla="*/ 467937 w 620334"/>
              <a:gd name="connsiteY123" fmla="*/ 541019 h 639964"/>
              <a:gd name="connsiteX124" fmla="*/ 464489 w 620334"/>
              <a:gd name="connsiteY124" fmla="*/ 544334 h 639964"/>
              <a:gd name="connsiteX125" fmla="*/ 459979 w 620334"/>
              <a:gd name="connsiteY125" fmla="*/ 556669 h 639964"/>
              <a:gd name="connsiteX126" fmla="*/ 457724 w 620334"/>
              <a:gd name="connsiteY126" fmla="*/ 558925 h 639964"/>
              <a:gd name="connsiteX127" fmla="*/ 457724 w 620334"/>
              <a:gd name="connsiteY127" fmla="*/ 565689 h 639964"/>
              <a:gd name="connsiteX128" fmla="*/ 456530 w 620334"/>
              <a:gd name="connsiteY128" fmla="*/ 567944 h 639964"/>
              <a:gd name="connsiteX129" fmla="*/ 454275 w 620334"/>
              <a:gd name="connsiteY129" fmla="*/ 569137 h 639964"/>
              <a:gd name="connsiteX130" fmla="*/ 450959 w 620334"/>
              <a:gd name="connsiteY130" fmla="*/ 562373 h 639964"/>
              <a:gd name="connsiteX131" fmla="*/ 430666 w 620334"/>
              <a:gd name="connsiteY131" fmla="*/ 554548 h 639964"/>
              <a:gd name="connsiteX132" fmla="*/ 417138 w 620334"/>
              <a:gd name="connsiteY132" fmla="*/ 568077 h 639964"/>
              <a:gd name="connsiteX133" fmla="*/ 411567 w 620334"/>
              <a:gd name="connsiteY133" fmla="*/ 570331 h 639964"/>
              <a:gd name="connsiteX134" fmla="*/ 402548 w 620334"/>
              <a:gd name="connsiteY134" fmla="*/ 554548 h 639964"/>
              <a:gd name="connsiteX135" fmla="*/ 399232 w 620334"/>
              <a:gd name="connsiteY135" fmla="*/ 552293 h 639964"/>
              <a:gd name="connsiteX136" fmla="*/ 395783 w 620334"/>
              <a:gd name="connsiteY136" fmla="*/ 551232 h 639964"/>
              <a:gd name="connsiteX137" fmla="*/ 381194 w 620334"/>
              <a:gd name="connsiteY137" fmla="*/ 550038 h 639964"/>
              <a:gd name="connsiteX138" fmla="*/ 365410 w 620334"/>
              <a:gd name="connsiteY138" fmla="*/ 536509 h 639964"/>
              <a:gd name="connsiteX139" fmla="*/ 363155 w 620334"/>
              <a:gd name="connsiteY139" fmla="*/ 531999 h 639964"/>
              <a:gd name="connsiteX140" fmla="*/ 359839 w 620334"/>
              <a:gd name="connsiteY140" fmla="*/ 520726 h 639964"/>
              <a:gd name="connsiteX141" fmla="*/ 356523 w 620334"/>
              <a:gd name="connsiteY141" fmla="*/ 515154 h 639964"/>
              <a:gd name="connsiteX142" fmla="*/ 339679 w 620334"/>
              <a:gd name="connsiteY142" fmla="*/ 524174 h 639964"/>
              <a:gd name="connsiteX143" fmla="*/ 339679 w 620334"/>
              <a:gd name="connsiteY143" fmla="*/ 528684 h 639964"/>
              <a:gd name="connsiteX144" fmla="*/ 344188 w 620334"/>
              <a:gd name="connsiteY144" fmla="*/ 528684 h 639964"/>
              <a:gd name="connsiteX145" fmla="*/ 344188 w 620334"/>
              <a:gd name="connsiteY145" fmla="*/ 534254 h 639964"/>
              <a:gd name="connsiteX146" fmla="*/ 339679 w 620334"/>
              <a:gd name="connsiteY146" fmla="*/ 536509 h 639964"/>
              <a:gd name="connsiteX147" fmla="*/ 339679 w 620334"/>
              <a:gd name="connsiteY147" fmla="*/ 551099 h 639964"/>
              <a:gd name="connsiteX148" fmla="*/ 337424 w 620334"/>
              <a:gd name="connsiteY148" fmla="*/ 552160 h 639964"/>
              <a:gd name="connsiteX149" fmla="*/ 337424 w 620334"/>
              <a:gd name="connsiteY149" fmla="*/ 555609 h 639964"/>
              <a:gd name="connsiteX150" fmla="*/ 338485 w 620334"/>
              <a:gd name="connsiteY150" fmla="*/ 557863 h 639964"/>
              <a:gd name="connsiteX151" fmla="*/ 336230 w 620334"/>
              <a:gd name="connsiteY151" fmla="*/ 560118 h 639964"/>
              <a:gd name="connsiteX152" fmla="*/ 337291 w 620334"/>
              <a:gd name="connsiteY152" fmla="*/ 572453 h 639964"/>
              <a:gd name="connsiteX153" fmla="*/ 346311 w 620334"/>
              <a:gd name="connsiteY153" fmla="*/ 590492 h 639964"/>
              <a:gd name="connsiteX154" fmla="*/ 349626 w 620334"/>
              <a:gd name="connsiteY154" fmla="*/ 599511 h 639964"/>
              <a:gd name="connsiteX155" fmla="*/ 352942 w 620334"/>
              <a:gd name="connsiteY155" fmla="*/ 600572 h 639964"/>
              <a:gd name="connsiteX156" fmla="*/ 355197 w 620334"/>
              <a:gd name="connsiteY156" fmla="*/ 605082 h 639964"/>
              <a:gd name="connsiteX157" fmla="*/ 363022 w 620334"/>
              <a:gd name="connsiteY157" fmla="*/ 618611 h 639964"/>
              <a:gd name="connsiteX158" fmla="*/ 368593 w 620334"/>
              <a:gd name="connsiteY158" fmla="*/ 632139 h 639964"/>
              <a:gd name="connsiteX159" fmla="*/ 359574 w 620334"/>
              <a:gd name="connsiteY159" fmla="*/ 639965 h 639964"/>
              <a:gd name="connsiteX160" fmla="*/ 332516 w 620334"/>
              <a:gd name="connsiteY160" fmla="*/ 624181 h 639964"/>
              <a:gd name="connsiteX161" fmla="*/ 328007 w 620334"/>
              <a:gd name="connsiteY161" fmla="*/ 615162 h 639964"/>
              <a:gd name="connsiteX162" fmla="*/ 323497 w 620334"/>
              <a:gd name="connsiteY162" fmla="*/ 607336 h 639964"/>
              <a:gd name="connsiteX163" fmla="*/ 316733 w 620334"/>
              <a:gd name="connsiteY163" fmla="*/ 598317 h 639964"/>
              <a:gd name="connsiteX164" fmla="*/ 311162 w 620334"/>
              <a:gd name="connsiteY164" fmla="*/ 601766 h 639964"/>
              <a:gd name="connsiteX165" fmla="*/ 311162 w 620334"/>
              <a:gd name="connsiteY165" fmla="*/ 606276 h 639964"/>
              <a:gd name="connsiteX166" fmla="*/ 313417 w 620334"/>
              <a:gd name="connsiteY166" fmla="*/ 608530 h 639964"/>
              <a:gd name="connsiteX167" fmla="*/ 307846 w 620334"/>
              <a:gd name="connsiteY167" fmla="*/ 615295 h 639964"/>
              <a:gd name="connsiteX168" fmla="*/ 279727 w 620334"/>
              <a:gd name="connsiteY168" fmla="*/ 593940 h 639964"/>
              <a:gd name="connsiteX169" fmla="*/ 275218 w 620334"/>
              <a:gd name="connsiteY169" fmla="*/ 605214 h 639964"/>
              <a:gd name="connsiteX170" fmla="*/ 265138 w 620334"/>
              <a:gd name="connsiteY170" fmla="*/ 592879 h 639964"/>
              <a:gd name="connsiteX171" fmla="*/ 244844 w 620334"/>
              <a:gd name="connsiteY171" fmla="*/ 576034 h 639964"/>
              <a:gd name="connsiteX172" fmla="*/ 240335 w 620334"/>
              <a:gd name="connsiteY172" fmla="*/ 562505 h 639964"/>
              <a:gd name="connsiteX173" fmla="*/ 226806 w 620334"/>
              <a:gd name="connsiteY173" fmla="*/ 552426 h 639964"/>
              <a:gd name="connsiteX174" fmla="*/ 224551 w 620334"/>
              <a:gd name="connsiteY174" fmla="*/ 540090 h 639964"/>
              <a:gd name="connsiteX175" fmla="*/ 218848 w 620334"/>
              <a:gd name="connsiteY175" fmla="*/ 535581 h 639964"/>
              <a:gd name="connsiteX176" fmla="*/ 216593 w 620334"/>
              <a:gd name="connsiteY176" fmla="*/ 534387 h 639964"/>
              <a:gd name="connsiteX177" fmla="*/ 215532 w 620334"/>
              <a:gd name="connsiteY177" fmla="*/ 532132 h 639964"/>
              <a:gd name="connsiteX178" fmla="*/ 215532 w 620334"/>
              <a:gd name="connsiteY178" fmla="*/ 527622 h 639964"/>
              <a:gd name="connsiteX179" fmla="*/ 216593 w 620334"/>
              <a:gd name="connsiteY179" fmla="*/ 526429 h 639964"/>
              <a:gd name="connsiteX180" fmla="*/ 216593 w 620334"/>
              <a:gd name="connsiteY180" fmla="*/ 525368 h 639964"/>
              <a:gd name="connsiteX181" fmla="*/ 217654 w 620334"/>
              <a:gd name="connsiteY181" fmla="*/ 524306 h 639964"/>
              <a:gd name="connsiteX182" fmla="*/ 217654 w 620334"/>
              <a:gd name="connsiteY182" fmla="*/ 523113 h 639964"/>
              <a:gd name="connsiteX183" fmla="*/ 216593 w 620334"/>
              <a:gd name="connsiteY183" fmla="*/ 520859 h 639964"/>
              <a:gd name="connsiteX184" fmla="*/ 213278 w 620334"/>
              <a:gd name="connsiteY184" fmla="*/ 517543 h 639964"/>
              <a:gd name="connsiteX185" fmla="*/ 207707 w 620334"/>
              <a:gd name="connsiteY185" fmla="*/ 518603 h 639964"/>
              <a:gd name="connsiteX186" fmla="*/ 206646 w 620334"/>
              <a:gd name="connsiteY186" fmla="*/ 520859 h 639964"/>
              <a:gd name="connsiteX187" fmla="*/ 202136 w 620334"/>
              <a:gd name="connsiteY187" fmla="*/ 517543 h 639964"/>
              <a:gd name="connsiteX188" fmla="*/ 199881 w 620334"/>
              <a:gd name="connsiteY188" fmla="*/ 516481 h 639964"/>
              <a:gd name="connsiteX189" fmla="*/ 198820 w 620334"/>
              <a:gd name="connsiteY189" fmla="*/ 516481 h 639964"/>
              <a:gd name="connsiteX190" fmla="*/ 198820 w 620334"/>
              <a:gd name="connsiteY190" fmla="*/ 515287 h 639964"/>
              <a:gd name="connsiteX191" fmla="*/ 197759 w 620334"/>
              <a:gd name="connsiteY191" fmla="*/ 514227 h 639964"/>
              <a:gd name="connsiteX192" fmla="*/ 198820 w 620334"/>
              <a:gd name="connsiteY192" fmla="*/ 513033 h 639964"/>
              <a:gd name="connsiteX193" fmla="*/ 198820 w 620334"/>
              <a:gd name="connsiteY193" fmla="*/ 511971 h 639964"/>
              <a:gd name="connsiteX194" fmla="*/ 197759 w 620334"/>
              <a:gd name="connsiteY194" fmla="*/ 508655 h 639964"/>
              <a:gd name="connsiteX195" fmla="*/ 196698 w 620334"/>
              <a:gd name="connsiteY195" fmla="*/ 507462 h 639964"/>
              <a:gd name="connsiteX196" fmla="*/ 193382 w 620334"/>
              <a:gd name="connsiteY196" fmla="*/ 506401 h 639964"/>
              <a:gd name="connsiteX197" fmla="*/ 191127 w 620334"/>
              <a:gd name="connsiteY197" fmla="*/ 505207 h 639964"/>
              <a:gd name="connsiteX198" fmla="*/ 190066 w 620334"/>
              <a:gd name="connsiteY198" fmla="*/ 504146 h 639964"/>
              <a:gd name="connsiteX199" fmla="*/ 189005 w 620334"/>
              <a:gd name="connsiteY199" fmla="*/ 501891 h 639964"/>
              <a:gd name="connsiteX200" fmla="*/ 187944 w 620334"/>
              <a:gd name="connsiteY200" fmla="*/ 500830 h 639964"/>
              <a:gd name="connsiteX201" fmla="*/ 187944 w 620334"/>
              <a:gd name="connsiteY201" fmla="*/ 498575 h 639964"/>
              <a:gd name="connsiteX202" fmla="*/ 185689 w 620334"/>
              <a:gd name="connsiteY202" fmla="*/ 497382 h 639964"/>
              <a:gd name="connsiteX203" fmla="*/ 181180 w 620334"/>
              <a:gd name="connsiteY203" fmla="*/ 496321 h 639964"/>
              <a:gd name="connsiteX204" fmla="*/ 178925 w 620334"/>
              <a:gd name="connsiteY204" fmla="*/ 495127 h 639964"/>
              <a:gd name="connsiteX205" fmla="*/ 176670 w 620334"/>
              <a:gd name="connsiteY205" fmla="*/ 495127 h 639964"/>
              <a:gd name="connsiteX206" fmla="*/ 176670 w 620334"/>
              <a:gd name="connsiteY206" fmla="*/ 494066 h 639964"/>
              <a:gd name="connsiteX207" fmla="*/ 175609 w 620334"/>
              <a:gd name="connsiteY207" fmla="*/ 494066 h 639964"/>
              <a:gd name="connsiteX208" fmla="*/ 175609 w 620334"/>
              <a:gd name="connsiteY208" fmla="*/ 493005 h 639964"/>
              <a:gd name="connsiteX209" fmla="*/ 172293 w 620334"/>
              <a:gd name="connsiteY209" fmla="*/ 493005 h 639964"/>
              <a:gd name="connsiteX210" fmla="*/ 172293 w 620334"/>
              <a:gd name="connsiteY210" fmla="*/ 487301 h 639964"/>
              <a:gd name="connsiteX211" fmla="*/ 154255 w 620334"/>
              <a:gd name="connsiteY211" fmla="*/ 485047 h 639964"/>
              <a:gd name="connsiteX212" fmla="*/ 153061 w 620334"/>
              <a:gd name="connsiteY212" fmla="*/ 488363 h 639964"/>
              <a:gd name="connsiteX213" fmla="*/ 156377 w 620334"/>
              <a:gd name="connsiteY213" fmla="*/ 489424 h 639964"/>
              <a:gd name="connsiteX214" fmla="*/ 158632 w 620334"/>
              <a:gd name="connsiteY214" fmla="*/ 490617 h 639964"/>
              <a:gd name="connsiteX215" fmla="*/ 159693 w 620334"/>
              <a:gd name="connsiteY215" fmla="*/ 493933 h 639964"/>
              <a:gd name="connsiteX216" fmla="*/ 130381 w 620334"/>
              <a:gd name="connsiteY216" fmla="*/ 487169 h 639964"/>
              <a:gd name="connsiteX217" fmla="*/ 122422 w 620334"/>
              <a:gd name="connsiteY217" fmla="*/ 477088 h 639964"/>
              <a:gd name="connsiteX218" fmla="*/ 120167 w 620334"/>
              <a:gd name="connsiteY218" fmla="*/ 470325 h 639964"/>
              <a:gd name="connsiteX219" fmla="*/ 122422 w 620334"/>
              <a:gd name="connsiteY219" fmla="*/ 467009 h 639964"/>
              <a:gd name="connsiteX220" fmla="*/ 124677 w 620334"/>
              <a:gd name="connsiteY220" fmla="*/ 460244 h 639964"/>
              <a:gd name="connsiteX221" fmla="*/ 123616 w 620334"/>
              <a:gd name="connsiteY221" fmla="*/ 452418 h 639964"/>
              <a:gd name="connsiteX222" fmla="*/ 125871 w 620334"/>
              <a:gd name="connsiteY222" fmla="*/ 447909 h 639964"/>
              <a:gd name="connsiteX223" fmla="*/ 129187 w 620334"/>
              <a:gd name="connsiteY223" fmla="*/ 445654 h 639964"/>
              <a:gd name="connsiteX224" fmla="*/ 125871 w 620334"/>
              <a:gd name="connsiteY224" fmla="*/ 442205 h 639964"/>
              <a:gd name="connsiteX225" fmla="*/ 107832 w 620334"/>
              <a:gd name="connsiteY225" fmla="*/ 433186 h 639964"/>
              <a:gd name="connsiteX226" fmla="*/ 102262 w 620334"/>
              <a:gd name="connsiteY226" fmla="*/ 429738 h 639964"/>
              <a:gd name="connsiteX227" fmla="*/ 93242 w 620334"/>
              <a:gd name="connsiteY227" fmla="*/ 433186 h 639964"/>
              <a:gd name="connsiteX228" fmla="*/ 86478 w 620334"/>
              <a:gd name="connsiteY228" fmla="*/ 430931 h 639964"/>
              <a:gd name="connsiteX229" fmla="*/ 80908 w 620334"/>
              <a:gd name="connsiteY229" fmla="*/ 437696 h 639964"/>
              <a:gd name="connsiteX230" fmla="*/ 60614 w 620334"/>
              <a:gd name="connsiteY230" fmla="*/ 436635 h 639964"/>
              <a:gd name="connsiteX231" fmla="*/ 48279 w 620334"/>
              <a:gd name="connsiteY231" fmla="*/ 435573 h 639964"/>
              <a:gd name="connsiteX232" fmla="*/ 52789 w 620334"/>
              <a:gd name="connsiteY232" fmla="*/ 431064 h 639964"/>
              <a:gd name="connsiteX233" fmla="*/ 52789 w 620334"/>
              <a:gd name="connsiteY233" fmla="*/ 428810 h 639964"/>
              <a:gd name="connsiteX234" fmla="*/ 50534 w 620334"/>
              <a:gd name="connsiteY234" fmla="*/ 426554 h 639964"/>
              <a:gd name="connsiteX235" fmla="*/ 49473 w 620334"/>
              <a:gd name="connsiteY235" fmla="*/ 423238 h 639964"/>
              <a:gd name="connsiteX236" fmla="*/ 50534 w 620334"/>
              <a:gd name="connsiteY236" fmla="*/ 420984 h 639964"/>
              <a:gd name="connsiteX237" fmla="*/ 50534 w 620334"/>
              <a:gd name="connsiteY237" fmla="*/ 416475 h 639964"/>
              <a:gd name="connsiteX238" fmla="*/ 55044 w 620334"/>
              <a:gd name="connsiteY238" fmla="*/ 409710 h 639964"/>
              <a:gd name="connsiteX239" fmla="*/ 57298 w 620334"/>
              <a:gd name="connsiteY239" fmla="*/ 402946 h 639964"/>
              <a:gd name="connsiteX240" fmla="*/ 55044 w 620334"/>
              <a:gd name="connsiteY240" fmla="*/ 399497 h 639964"/>
              <a:gd name="connsiteX241" fmla="*/ 52789 w 620334"/>
              <a:gd name="connsiteY241" fmla="*/ 397242 h 639964"/>
              <a:gd name="connsiteX242" fmla="*/ 52789 w 620334"/>
              <a:gd name="connsiteY242" fmla="*/ 394987 h 639964"/>
              <a:gd name="connsiteX243" fmla="*/ 43770 w 620334"/>
              <a:gd name="connsiteY243" fmla="*/ 392733 h 639964"/>
              <a:gd name="connsiteX244" fmla="*/ 32496 w 620334"/>
              <a:gd name="connsiteY244" fmla="*/ 385968 h 639964"/>
              <a:gd name="connsiteX245" fmla="*/ 25731 w 620334"/>
              <a:gd name="connsiteY245" fmla="*/ 380398 h 639964"/>
              <a:gd name="connsiteX246" fmla="*/ 25731 w 620334"/>
              <a:gd name="connsiteY246" fmla="*/ 379336 h 639964"/>
              <a:gd name="connsiteX247" fmla="*/ 29047 w 620334"/>
              <a:gd name="connsiteY247" fmla="*/ 377082 h 639964"/>
              <a:gd name="connsiteX248" fmla="*/ 25731 w 620334"/>
              <a:gd name="connsiteY248" fmla="*/ 353473 h 639964"/>
              <a:gd name="connsiteX249" fmla="*/ 12203 w 620334"/>
              <a:gd name="connsiteY249" fmla="*/ 344453 h 639964"/>
              <a:gd name="connsiteX250" fmla="*/ 11141 w 620334"/>
              <a:gd name="connsiteY250" fmla="*/ 347769 h 639964"/>
              <a:gd name="connsiteX251" fmla="*/ 3316 w 620334"/>
              <a:gd name="connsiteY251" fmla="*/ 341005 h 639964"/>
              <a:gd name="connsiteX252" fmla="*/ 2255 w 620334"/>
              <a:gd name="connsiteY252" fmla="*/ 338750 h 639964"/>
              <a:gd name="connsiteX253" fmla="*/ 0 w 620334"/>
              <a:gd name="connsiteY253" fmla="*/ 337557 h 639964"/>
              <a:gd name="connsiteX254" fmla="*/ 3316 w 620334"/>
              <a:gd name="connsiteY254" fmla="*/ 326282 h 639964"/>
              <a:gd name="connsiteX255" fmla="*/ 26925 w 620334"/>
              <a:gd name="connsiteY255" fmla="*/ 309438 h 639964"/>
              <a:gd name="connsiteX256" fmla="*/ 33689 w 620334"/>
              <a:gd name="connsiteY256" fmla="*/ 311693 h 639964"/>
              <a:gd name="connsiteX257" fmla="*/ 34750 w 620334"/>
              <a:gd name="connsiteY257" fmla="*/ 299358 h 639964"/>
              <a:gd name="connsiteX258" fmla="*/ 31434 w 620334"/>
              <a:gd name="connsiteY258" fmla="*/ 290339 h 639964"/>
              <a:gd name="connsiteX259" fmla="*/ 30374 w 620334"/>
              <a:gd name="connsiteY259" fmla="*/ 289144 h 639964"/>
              <a:gd name="connsiteX260" fmla="*/ 29312 w 620334"/>
              <a:gd name="connsiteY260" fmla="*/ 286890 h 639964"/>
              <a:gd name="connsiteX261" fmla="*/ 22548 w 620334"/>
              <a:gd name="connsiteY261" fmla="*/ 282380 h 639964"/>
              <a:gd name="connsiteX262" fmla="*/ 19232 w 620334"/>
              <a:gd name="connsiteY262" fmla="*/ 282380 h 639964"/>
              <a:gd name="connsiteX263" fmla="*/ 19232 w 620334"/>
              <a:gd name="connsiteY263" fmla="*/ 278931 h 639964"/>
              <a:gd name="connsiteX264" fmla="*/ 25996 w 620334"/>
              <a:gd name="connsiteY264" fmla="*/ 266596 h 639964"/>
              <a:gd name="connsiteX265" fmla="*/ 24803 w 620334"/>
              <a:gd name="connsiteY265" fmla="*/ 264342 h 639964"/>
              <a:gd name="connsiteX266" fmla="*/ 28251 w 620334"/>
              <a:gd name="connsiteY266" fmla="*/ 263148 h 639964"/>
              <a:gd name="connsiteX267" fmla="*/ 30506 w 620334"/>
              <a:gd name="connsiteY267" fmla="*/ 264342 h 639964"/>
              <a:gd name="connsiteX268" fmla="*/ 31567 w 620334"/>
              <a:gd name="connsiteY268" fmla="*/ 267658 h 639964"/>
              <a:gd name="connsiteX269" fmla="*/ 36077 w 620334"/>
              <a:gd name="connsiteY269" fmla="*/ 269912 h 639964"/>
              <a:gd name="connsiteX270" fmla="*/ 39393 w 620334"/>
              <a:gd name="connsiteY270" fmla="*/ 270974 h 639964"/>
              <a:gd name="connsiteX271" fmla="*/ 41648 w 620334"/>
              <a:gd name="connsiteY271" fmla="*/ 270974 h 639964"/>
              <a:gd name="connsiteX272" fmla="*/ 49473 w 620334"/>
              <a:gd name="connsiteY272" fmla="*/ 267658 h 639964"/>
              <a:gd name="connsiteX273" fmla="*/ 51728 w 620334"/>
              <a:gd name="connsiteY273" fmla="*/ 267658 h 639964"/>
              <a:gd name="connsiteX274" fmla="*/ 53983 w 620334"/>
              <a:gd name="connsiteY274" fmla="*/ 269912 h 639964"/>
              <a:gd name="connsiteX275" fmla="*/ 61808 w 620334"/>
              <a:gd name="connsiteY275" fmla="*/ 273228 h 639964"/>
              <a:gd name="connsiteX276" fmla="*/ 69633 w 620334"/>
              <a:gd name="connsiteY276" fmla="*/ 283309 h 639964"/>
              <a:gd name="connsiteX277" fmla="*/ 74143 w 620334"/>
              <a:gd name="connsiteY277" fmla="*/ 282247 h 639964"/>
              <a:gd name="connsiteX278" fmla="*/ 78653 w 620334"/>
              <a:gd name="connsiteY278" fmla="*/ 279993 h 639964"/>
              <a:gd name="connsiteX279" fmla="*/ 83162 w 620334"/>
              <a:gd name="connsiteY279" fmla="*/ 279993 h 639964"/>
              <a:gd name="connsiteX280" fmla="*/ 84356 w 620334"/>
              <a:gd name="connsiteY280" fmla="*/ 282247 h 639964"/>
              <a:gd name="connsiteX281" fmla="*/ 88866 w 620334"/>
              <a:gd name="connsiteY281" fmla="*/ 282247 h 639964"/>
              <a:gd name="connsiteX282" fmla="*/ 92314 w 620334"/>
              <a:gd name="connsiteY282" fmla="*/ 274422 h 639964"/>
              <a:gd name="connsiteX283" fmla="*/ 91120 w 620334"/>
              <a:gd name="connsiteY283" fmla="*/ 263148 h 639964"/>
              <a:gd name="connsiteX284" fmla="*/ 93375 w 620334"/>
              <a:gd name="connsiteY284" fmla="*/ 259832 h 639964"/>
              <a:gd name="connsiteX285" fmla="*/ 95630 w 620334"/>
              <a:gd name="connsiteY285" fmla="*/ 248558 h 639964"/>
              <a:gd name="connsiteX286" fmla="*/ 92314 w 620334"/>
              <a:gd name="connsiteY286" fmla="*/ 244049 h 639964"/>
              <a:gd name="connsiteX287" fmla="*/ 93375 w 620334"/>
              <a:gd name="connsiteY287" fmla="*/ 241794 h 639964"/>
              <a:gd name="connsiteX288" fmla="*/ 82101 w 620334"/>
              <a:gd name="connsiteY288" fmla="*/ 232775 h 639964"/>
              <a:gd name="connsiteX289" fmla="*/ 79847 w 620334"/>
              <a:gd name="connsiteY289" fmla="*/ 228265 h 639964"/>
              <a:gd name="connsiteX290" fmla="*/ 79847 w 620334"/>
              <a:gd name="connsiteY290" fmla="*/ 226010 h 639964"/>
              <a:gd name="connsiteX291" fmla="*/ 78653 w 620334"/>
              <a:gd name="connsiteY291" fmla="*/ 224817 h 639964"/>
              <a:gd name="connsiteX292" fmla="*/ 78653 w 620334"/>
              <a:gd name="connsiteY292" fmla="*/ 222561 h 639964"/>
              <a:gd name="connsiteX293" fmla="*/ 80908 w 620334"/>
              <a:gd name="connsiteY293" fmla="*/ 219245 h 639964"/>
              <a:gd name="connsiteX294" fmla="*/ 79847 w 620334"/>
              <a:gd name="connsiteY294" fmla="*/ 215930 h 639964"/>
              <a:gd name="connsiteX295" fmla="*/ 83162 w 620334"/>
              <a:gd name="connsiteY295" fmla="*/ 213675 h 639964"/>
              <a:gd name="connsiteX296" fmla="*/ 85417 w 620334"/>
              <a:gd name="connsiteY296" fmla="*/ 213675 h 639964"/>
              <a:gd name="connsiteX297" fmla="*/ 86478 w 620334"/>
              <a:gd name="connsiteY297" fmla="*/ 214736 h 639964"/>
              <a:gd name="connsiteX298" fmla="*/ 90988 w 620334"/>
              <a:gd name="connsiteY298" fmla="*/ 214736 h 639964"/>
              <a:gd name="connsiteX299" fmla="*/ 94304 w 620334"/>
              <a:gd name="connsiteY299" fmla="*/ 205717 h 639964"/>
              <a:gd name="connsiteX300" fmla="*/ 93242 w 620334"/>
              <a:gd name="connsiteY300" fmla="*/ 203462 h 639964"/>
              <a:gd name="connsiteX301" fmla="*/ 94304 w 620334"/>
              <a:gd name="connsiteY301" fmla="*/ 201207 h 639964"/>
              <a:gd name="connsiteX302" fmla="*/ 98813 w 620334"/>
              <a:gd name="connsiteY302" fmla="*/ 191127 h 639964"/>
              <a:gd name="connsiteX303" fmla="*/ 100007 w 620334"/>
              <a:gd name="connsiteY303" fmla="*/ 186618 h 639964"/>
              <a:gd name="connsiteX304" fmla="*/ 100007 w 620334"/>
              <a:gd name="connsiteY304" fmla="*/ 184363 h 639964"/>
              <a:gd name="connsiteX305" fmla="*/ 98813 w 620334"/>
              <a:gd name="connsiteY305" fmla="*/ 182108 h 639964"/>
              <a:gd name="connsiteX306" fmla="*/ 102262 w 620334"/>
              <a:gd name="connsiteY306" fmla="*/ 180915 h 639964"/>
              <a:gd name="connsiteX307" fmla="*/ 104517 w 620334"/>
              <a:gd name="connsiteY307" fmla="*/ 178659 h 639964"/>
              <a:gd name="connsiteX308" fmla="*/ 102262 w 620334"/>
              <a:gd name="connsiteY308" fmla="*/ 174150 h 639964"/>
              <a:gd name="connsiteX309" fmla="*/ 100007 w 620334"/>
              <a:gd name="connsiteY309" fmla="*/ 172956 h 639964"/>
              <a:gd name="connsiteX310" fmla="*/ 98813 w 620334"/>
              <a:gd name="connsiteY310" fmla="*/ 170701 h 639964"/>
              <a:gd name="connsiteX311" fmla="*/ 96558 w 620334"/>
              <a:gd name="connsiteY311" fmla="*/ 168447 h 639964"/>
              <a:gd name="connsiteX312" fmla="*/ 96558 w 620334"/>
              <a:gd name="connsiteY312" fmla="*/ 164998 h 639964"/>
              <a:gd name="connsiteX313" fmla="*/ 98813 w 620334"/>
              <a:gd name="connsiteY313" fmla="*/ 162744 h 639964"/>
              <a:gd name="connsiteX314" fmla="*/ 100007 w 620334"/>
              <a:gd name="connsiteY314" fmla="*/ 157040 h 639964"/>
              <a:gd name="connsiteX315" fmla="*/ 96558 w 620334"/>
              <a:gd name="connsiteY315" fmla="*/ 151469 h 639964"/>
              <a:gd name="connsiteX316" fmla="*/ 96558 w 620334"/>
              <a:gd name="connsiteY316" fmla="*/ 146960 h 639964"/>
              <a:gd name="connsiteX317" fmla="*/ 97752 w 620334"/>
              <a:gd name="connsiteY317" fmla="*/ 145766 h 639964"/>
              <a:gd name="connsiteX318" fmla="*/ 97752 w 620334"/>
              <a:gd name="connsiteY318" fmla="*/ 141257 h 639964"/>
              <a:gd name="connsiteX319" fmla="*/ 100007 w 620334"/>
              <a:gd name="connsiteY319" fmla="*/ 140195 h 639964"/>
              <a:gd name="connsiteX320" fmla="*/ 101068 w 620334"/>
              <a:gd name="connsiteY320" fmla="*/ 140195 h 639964"/>
              <a:gd name="connsiteX321" fmla="*/ 102262 w 620334"/>
              <a:gd name="connsiteY321" fmla="*/ 136880 h 639964"/>
              <a:gd name="connsiteX322" fmla="*/ 103323 w 620334"/>
              <a:gd name="connsiteY322" fmla="*/ 136880 h 639964"/>
              <a:gd name="connsiteX323" fmla="*/ 103323 w 620334"/>
              <a:gd name="connsiteY323" fmla="*/ 135686 h 639964"/>
              <a:gd name="connsiteX324" fmla="*/ 105577 w 620334"/>
              <a:gd name="connsiteY324" fmla="*/ 134625 h 639964"/>
              <a:gd name="connsiteX325" fmla="*/ 106639 w 620334"/>
              <a:gd name="connsiteY325" fmla="*/ 130115 h 639964"/>
              <a:gd name="connsiteX326" fmla="*/ 103323 w 620334"/>
              <a:gd name="connsiteY326" fmla="*/ 129054 h 639964"/>
              <a:gd name="connsiteX327" fmla="*/ 101068 w 620334"/>
              <a:gd name="connsiteY327" fmla="*/ 125605 h 639964"/>
              <a:gd name="connsiteX328" fmla="*/ 100007 w 620334"/>
              <a:gd name="connsiteY328" fmla="*/ 125605 h 639964"/>
              <a:gd name="connsiteX329" fmla="*/ 100007 w 620334"/>
              <a:gd name="connsiteY329" fmla="*/ 124545 h 639964"/>
              <a:gd name="connsiteX330" fmla="*/ 97752 w 620334"/>
              <a:gd name="connsiteY330" fmla="*/ 122289 h 639964"/>
              <a:gd name="connsiteX331" fmla="*/ 97752 w 620334"/>
              <a:gd name="connsiteY331" fmla="*/ 120035 h 639964"/>
              <a:gd name="connsiteX332" fmla="*/ 103323 w 620334"/>
              <a:gd name="connsiteY332" fmla="*/ 122289 h 639964"/>
              <a:gd name="connsiteX333" fmla="*/ 104384 w 620334"/>
              <a:gd name="connsiteY333" fmla="*/ 121229 h 639964"/>
              <a:gd name="connsiteX334" fmla="*/ 108893 w 620334"/>
              <a:gd name="connsiteY334" fmla="*/ 122289 h 639964"/>
              <a:gd name="connsiteX335" fmla="*/ 120167 w 620334"/>
              <a:gd name="connsiteY335" fmla="*/ 129054 h 639964"/>
              <a:gd name="connsiteX336" fmla="*/ 125738 w 620334"/>
              <a:gd name="connsiteY336" fmla="*/ 124545 h 639964"/>
              <a:gd name="connsiteX337" fmla="*/ 130248 w 620334"/>
              <a:gd name="connsiteY337" fmla="*/ 126799 h 639964"/>
              <a:gd name="connsiteX338" fmla="*/ 141522 w 620334"/>
              <a:gd name="connsiteY338" fmla="*/ 134625 h 639964"/>
              <a:gd name="connsiteX339" fmla="*/ 147092 w 620334"/>
              <a:gd name="connsiteY339" fmla="*/ 131309 h 639964"/>
              <a:gd name="connsiteX340" fmla="*/ 177466 w 620334"/>
              <a:gd name="connsiteY340" fmla="*/ 156112 h 639964"/>
              <a:gd name="connsiteX341" fmla="*/ 193250 w 620334"/>
              <a:gd name="connsiteY341" fmla="*/ 127993 h 639964"/>
              <a:gd name="connsiteX342" fmla="*/ 188740 w 620334"/>
              <a:gd name="connsiteY342" fmla="*/ 124677 h 639964"/>
              <a:gd name="connsiteX343" fmla="*/ 186485 w 620334"/>
              <a:gd name="connsiteY343" fmla="*/ 125738 h 639964"/>
              <a:gd name="connsiteX344" fmla="*/ 179721 w 620334"/>
              <a:gd name="connsiteY344" fmla="*/ 121229 h 639964"/>
              <a:gd name="connsiteX345" fmla="*/ 178660 w 620334"/>
              <a:gd name="connsiteY345" fmla="*/ 122289 h 639964"/>
              <a:gd name="connsiteX346" fmla="*/ 173089 w 620334"/>
              <a:gd name="connsiteY346" fmla="*/ 118973 h 639964"/>
              <a:gd name="connsiteX347" fmla="*/ 173089 w 620334"/>
              <a:gd name="connsiteY347" fmla="*/ 116719 h 639964"/>
              <a:gd name="connsiteX348" fmla="*/ 168579 w 620334"/>
              <a:gd name="connsiteY348" fmla="*/ 114464 h 639964"/>
              <a:gd name="connsiteX349" fmla="*/ 166325 w 620334"/>
              <a:gd name="connsiteY349" fmla="*/ 116719 h 639964"/>
              <a:gd name="connsiteX350" fmla="*/ 160754 w 620334"/>
              <a:gd name="connsiteY350" fmla="*/ 115657 h 639964"/>
              <a:gd name="connsiteX351" fmla="*/ 149480 w 620334"/>
              <a:gd name="connsiteY351" fmla="*/ 111148 h 639964"/>
              <a:gd name="connsiteX352" fmla="*/ 140461 w 620334"/>
              <a:gd name="connsiteY352" fmla="*/ 107832 h 639964"/>
              <a:gd name="connsiteX353" fmla="*/ 146031 w 620334"/>
              <a:gd name="connsiteY353" fmla="*/ 102129 h 639964"/>
              <a:gd name="connsiteX354" fmla="*/ 153857 w 620334"/>
              <a:gd name="connsiteY354" fmla="*/ 99874 h 639964"/>
              <a:gd name="connsiteX355" fmla="*/ 160621 w 620334"/>
              <a:gd name="connsiteY355" fmla="*/ 101068 h 639964"/>
              <a:gd name="connsiteX356" fmla="*/ 169640 w 620334"/>
              <a:gd name="connsiteY356" fmla="*/ 104384 h 639964"/>
              <a:gd name="connsiteX357" fmla="*/ 178660 w 620334"/>
              <a:gd name="connsiteY357" fmla="*/ 103322 h 639964"/>
              <a:gd name="connsiteX358" fmla="*/ 186485 w 620334"/>
              <a:gd name="connsiteY358" fmla="*/ 105578 h 639964"/>
              <a:gd name="connsiteX359" fmla="*/ 188740 w 620334"/>
              <a:gd name="connsiteY359" fmla="*/ 101068 h 639964"/>
              <a:gd name="connsiteX360" fmla="*/ 200014 w 620334"/>
              <a:gd name="connsiteY360" fmla="*/ 89794 h 639964"/>
              <a:gd name="connsiteX361" fmla="*/ 201075 w 620334"/>
              <a:gd name="connsiteY361" fmla="*/ 86478 h 639964"/>
              <a:gd name="connsiteX362" fmla="*/ 213410 w 620334"/>
              <a:gd name="connsiteY362" fmla="*/ 111281 h 639964"/>
              <a:gd name="connsiteX363" fmla="*/ 218981 w 620334"/>
              <a:gd name="connsiteY363" fmla="*/ 105710 h 639964"/>
              <a:gd name="connsiteX364" fmla="*/ 225745 w 620334"/>
              <a:gd name="connsiteY364" fmla="*/ 97885 h 639964"/>
              <a:gd name="connsiteX365" fmla="*/ 230255 w 620334"/>
              <a:gd name="connsiteY365" fmla="*/ 98946 h 639964"/>
              <a:gd name="connsiteX366" fmla="*/ 237019 w 620334"/>
              <a:gd name="connsiteY366" fmla="*/ 86610 h 639964"/>
              <a:gd name="connsiteX367" fmla="*/ 242723 w 620334"/>
              <a:gd name="connsiteY367" fmla="*/ 82101 h 639964"/>
              <a:gd name="connsiteX368" fmla="*/ 243783 w 620334"/>
              <a:gd name="connsiteY368" fmla="*/ 73082 h 639964"/>
              <a:gd name="connsiteX369" fmla="*/ 240468 w 620334"/>
              <a:gd name="connsiteY369" fmla="*/ 73082 h 639964"/>
              <a:gd name="connsiteX370" fmla="*/ 229194 w 620334"/>
              <a:gd name="connsiteY370" fmla="*/ 67511 h 639964"/>
              <a:gd name="connsiteX371" fmla="*/ 225878 w 620334"/>
              <a:gd name="connsiteY371" fmla="*/ 67511 h 639964"/>
              <a:gd name="connsiteX372" fmla="*/ 237152 w 620334"/>
              <a:gd name="connsiteY372" fmla="*/ 58492 h 639964"/>
              <a:gd name="connsiteX373" fmla="*/ 248426 w 620334"/>
              <a:gd name="connsiteY373" fmla="*/ 50667 h 639964"/>
              <a:gd name="connsiteX374" fmla="*/ 249487 w 620334"/>
              <a:gd name="connsiteY374" fmla="*/ 46157 h 639964"/>
              <a:gd name="connsiteX375" fmla="*/ 250680 w 620334"/>
              <a:gd name="connsiteY375" fmla="*/ 45096 h 639964"/>
              <a:gd name="connsiteX376" fmla="*/ 253996 w 620334"/>
              <a:gd name="connsiteY376" fmla="*/ 27057 h 639964"/>
              <a:gd name="connsiteX377" fmla="*/ 252935 w 620334"/>
              <a:gd name="connsiteY377" fmla="*/ 13529 h 639964"/>
              <a:gd name="connsiteX378" fmla="*/ 260761 w 620334"/>
              <a:gd name="connsiteY378" fmla="*/ 0 h 639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Lst>
            <a:rect l="l" t="t" r="r" b="b"/>
            <a:pathLst>
              <a:path w="620334" h="639964">
                <a:moveTo>
                  <a:pt x="260496" y="1061"/>
                </a:moveTo>
                <a:lnTo>
                  <a:pt x="274024" y="12335"/>
                </a:lnTo>
                <a:lnTo>
                  <a:pt x="350555" y="22415"/>
                </a:lnTo>
                <a:lnTo>
                  <a:pt x="400028" y="78653"/>
                </a:lnTo>
                <a:lnTo>
                  <a:pt x="439420" y="102262"/>
                </a:lnTo>
                <a:lnTo>
                  <a:pt x="454010" y="110087"/>
                </a:lnTo>
                <a:lnTo>
                  <a:pt x="452949" y="125871"/>
                </a:lnTo>
                <a:lnTo>
                  <a:pt x="467539" y="135951"/>
                </a:lnTo>
                <a:lnTo>
                  <a:pt x="479874" y="152796"/>
                </a:lnTo>
                <a:lnTo>
                  <a:pt x="492209" y="160621"/>
                </a:lnTo>
                <a:lnTo>
                  <a:pt x="496719" y="167386"/>
                </a:lnTo>
                <a:lnTo>
                  <a:pt x="512502" y="172956"/>
                </a:lnTo>
                <a:lnTo>
                  <a:pt x="514757" y="177466"/>
                </a:lnTo>
                <a:lnTo>
                  <a:pt x="517012" y="188740"/>
                </a:lnTo>
                <a:lnTo>
                  <a:pt x="493403" y="196565"/>
                </a:lnTo>
                <a:lnTo>
                  <a:pt x="493403" y="197627"/>
                </a:lnTo>
                <a:lnTo>
                  <a:pt x="497912" y="197627"/>
                </a:lnTo>
                <a:lnTo>
                  <a:pt x="499106" y="198820"/>
                </a:lnTo>
                <a:lnTo>
                  <a:pt x="505871" y="201075"/>
                </a:lnTo>
                <a:lnTo>
                  <a:pt x="508125" y="203330"/>
                </a:lnTo>
                <a:lnTo>
                  <a:pt x="511441" y="202136"/>
                </a:lnTo>
                <a:lnTo>
                  <a:pt x="514757" y="204390"/>
                </a:lnTo>
                <a:lnTo>
                  <a:pt x="514757" y="208900"/>
                </a:lnTo>
                <a:lnTo>
                  <a:pt x="517012" y="209962"/>
                </a:lnTo>
                <a:lnTo>
                  <a:pt x="520328" y="207706"/>
                </a:lnTo>
                <a:lnTo>
                  <a:pt x="522582" y="211155"/>
                </a:lnTo>
                <a:lnTo>
                  <a:pt x="525898" y="209962"/>
                </a:lnTo>
                <a:lnTo>
                  <a:pt x="528153" y="213278"/>
                </a:lnTo>
                <a:lnTo>
                  <a:pt x="530408" y="213278"/>
                </a:lnTo>
                <a:lnTo>
                  <a:pt x="540489" y="224551"/>
                </a:lnTo>
                <a:lnTo>
                  <a:pt x="548314" y="226806"/>
                </a:lnTo>
                <a:lnTo>
                  <a:pt x="564097" y="223357"/>
                </a:lnTo>
                <a:lnTo>
                  <a:pt x="570862" y="231183"/>
                </a:lnTo>
                <a:lnTo>
                  <a:pt x="563036" y="244712"/>
                </a:lnTo>
                <a:lnTo>
                  <a:pt x="551762" y="291930"/>
                </a:lnTo>
                <a:lnTo>
                  <a:pt x="552824" y="295379"/>
                </a:lnTo>
                <a:lnTo>
                  <a:pt x="550568" y="323497"/>
                </a:lnTo>
                <a:lnTo>
                  <a:pt x="556139" y="329068"/>
                </a:lnTo>
                <a:lnTo>
                  <a:pt x="566220" y="334638"/>
                </a:lnTo>
                <a:lnTo>
                  <a:pt x="569668" y="342464"/>
                </a:lnTo>
                <a:lnTo>
                  <a:pt x="565159" y="349229"/>
                </a:lnTo>
                <a:lnTo>
                  <a:pt x="560649" y="350289"/>
                </a:lnTo>
                <a:lnTo>
                  <a:pt x="561843" y="353605"/>
                </a:lnTo>
                <a:lnTo>
                  <a:pt x="565159" y="355860"/>
                </a:lnTo>
                <a:lnTo>
                  <a:pt x="565159" y="361564"/>
                </a:lnTo>
                <a:lnTo>
                  <a:pt x="566220" y="362624"/>
                </a:lnTo>
                <a:lnTo>
                  <a:pt x="569668" y="363685"/>
                </a:lnTo>
                <a:lnTo>
                  <a:pt x="569668" y="364879"/>
                </a:lnTo>
                <a:lnTo>
                  <a:pt x="583197" y="372704"/>
                </a:lnTo>
                <a:lnTo>
                  <a:pt x="598980" y="374960"/>
                </a:lnTo>
                <a:lnTo>
                  <a:pt x="607999" y="374960"/>
                </a:lnTo>
                <a:cubicBezTo>
                  <a:pt x="609326" y="384376"/>
                  <a:pt x="614897" y="393131"/>
                  <a:pt x="620334" y="400823"/>
                </a:cubicBezTo>
                <a:lnTo>
                  <a:pt x="618080" y="403078"/>
                </a:lnTo>
                <a:lnTo>
                  <a:pt x="619141" y="405333"/>
                </a:lnTo>
                <a:lnTo>
                  <a:pt x="618080" y="406394"/>
                </a:lnTo>
                <a:lnTo>
                  <a:pt x="620334" y="408649"/>
                </a:lnTo>
                <a:lnTo>
                  <a:pt x="619274" y="409710"/>
                </a:lnTo>
                <a:lnTo>
                  <a:pt x="618213" y="409710"/>
                </a:lnTo>
                <a:lnTo>
                  <a:pt x="613703" y="408649"/>
                </a:lnTo>
                <a:lnTo>
                  <a:pt x="612509" y="409710"/>
                </a:lnTo>
                <a:lnTo>
                  <a:pt x="612509" y="410903"/>
                </a:lnTo>
                <a:lnTo>
                  <a:pt x="610254" y="413159"/>
                </a:lnTo>
                <a:lnTo>
                  <a:pt x="606938" y="413159"/>
                </a:lnTo>
                <a:lnTo>
                  <a:pt x="605878" y="418729"/>
                </a:lnTo>
                <a:lnTo>
                  <a:pt x="608132" y="419791"/>
                </a:lnTo>
                <a:lnTo>
                  <a:pt x="609194" y="422045"/>
                </a:lnTo>
                <a:lnTo>
                  <a:pt x="611448" y="423238"/>
                </a:lnTo>
                <a:lnTo>
                  <a:pt x="606938" y="435573"/>
                </a:lnTo>
                <a:lnTo>
                  <a:pt x="604684" y="436635"/>
                </a:lnTo>
                <a:lnTo>
                  <a:pt x="603622" y="438889"/>
                </a:lnTo>
                <a:lnTo>
                  <a:pt x="603622" y="441145"/>
                </a:lnTo>
                <a:lnTo>
                  <a:pt x="604684" y="443399"/>
                </a:lnTo>
                <a:lnTo>
                  <a:pt x="605878" y="443399"/>
                </a:lnTo>
                <a:lnTo>
                  <a:pt x="606938" y="444461"/>
                </a:lnTo>
                <a:lnTo>
                  <a:pt x="608132" y="444461"/>
                </a:lnTo>
                <a:lnTo>
                  <a:pt x="609194" y="445654"/>
                </a:lnTo>
                <a:lnTo>
                  <a:pt x="610254" y="445654"/>
                </a:lnTo>
                <a:lnTo>
                  <a:pt x="611448" y="447909"/>
                </a:lnTo>
                <a:lnTo>
                  <a:pt x="611448" y="452418"/>
                </a:lnTo>
                <a:lnTo>
                  <a:pt x="609194" y="452418"/>
                </a:lnTo>
                <a:lnTo>
                  <a:pt x="606938" y="454673"/>
                </a:lnTo>
                <a:lnTo>
                  <a:pt x="596859" y="454673"/>
                </a:lnTo>
                <a:lnTo>
                  <a:pt x="594603" y="456928"/>
                </a:lnTo>
                <a:lnTo>
                  <a:pt x="590094" y="456928"/>
                </a:lnTo>
                <a:lnTo>
                  <a:pt x="585584" y="460244"/>
                </a:lnTo>
                <a:lnTo>
                  <a:pt x="581075" y="460244"/>
                </a:lnTo>
                <a:lnTo>
                  <a:pt x="580014" y="459183"/>
                </a:lnTo>
                <a:lnTo>
                  <a:pt x="576565" y="457989"/>
                </a:lnTo>
                <a:lnTo>
                  <a:pt x="572056" y="446715"/>
                </a:lnTo>
                <a:lnTo>
                  <a:pt x="565291" y="443399"/>
                </a:lnTo>
                <a:lnTo>
                  <a:pt x="559720" y="438889"/>
                </a:lnTo>
                <a:lnTo>
                  <a:pt x="540621" y="453480"/>
                </a:lnTo>
                <a:lnTo>
                  <a:pt x="539560" y="456796"/>
                </a:lnTo>
                <a:lnTo>
                  <a:pt x="541815" y="457857"/>
                </a:lnTo>
                <a:lnTo>
                  <a:pt x="529480" y="469130"/>
                </a:lnTo>
                <a:lnTo>
                  <a:pt x="528418" y="470192"/>
                </a:lnTo>
                <a:lnTo>
                  <a:pt x="512635" y="458917"/>
                </a:lnTo>
                <a:lnTo>
                  <a:pt x="507064" y="457724"/>
                </a:lnTo>
                <a:lnTo>
                  <a:pt x="504809" y="455469"/>
                </a:lnTo>
                <a:lnTo>
                  <a:pt x="503748" y="455469"/>
                </a:lnTo>
                <a:lnTo>
                  <a:pt x="503748" y="458917"/>
                </a:lnTo>
                <a:lnTo>
                  <a:pt x="507064" y="461173"/>
                </a:lnTo>
                <a:lnTo>
                  <a:pt x="504809" y="462233"/>
                </a:lnTo>
                <a:lnTo>
                  <a:pt x="494729" y="483588"/>
                </a:lnTo>
                <a:lnTo>
                  <a:pt x="492474" y="485843"/>
                </a:lnTo>
                <a:lnTo>
                  <a:pt x="475630" y="488097"/>
                </a:lnTo>
                <a:lnTo>
                  <a:pt x="458785" y="508391"/>
                </a:lnTo>
                <a:lnTo>
                  <a:pt x="459846" y="509451"/>
                </a:lnTo>
                <a:lnTo>
                  <a:pt x="468865" y="501626"/>
                </a:lnTo>
                <a:lnTo>
                  <a:pt x="484649" y="515154"/>
                </a:lnTo>
                <a:lnTo>
                  <a:pt x="484649" y="516349"/>
                </a:lnTo>
                <a:lnTo>
                  <a:pt x="485843" y="517410"/>
                </a:lnTo>
                <a:lnTo>
                  <a:pt x="484649" y="518470"/>
                </a:lnTo>
                <a:lnTo>
                  <a:pt x="483588" y="517410"/>
                </a:lnTo>
                <a:lnTo>
                  <a:pt x="482394" y="517410"/>
                </a:lnTo>
                <a:lnTo>
                  <a:pt x="482394" y="518470"/>
                </a:lnTo>
                <a:lnTo>
                  <a:pt x="481333" y="518470"/>
                </a:lnTo>
                <a:lnTo>
                  <a:pt x="478017" y="521919"/>
                </a:lnTo>
                <a:lnTo>
                  <a:pt x="467937" y="512900"/>
                </a:lnTo>
                <a:lnTo>
                  <a:pt x="459979" y="521919"/>
                </a:lnTo>
                <a:lnTo>
                  <a:pt x="463427" y="522980"/>
                </a:lnTo>
                <a:lnTo>
                  <a:pt x="471253" y="534254"/>
                </a:lnTo>
                <a:lnTo>
                  <a:pt x="468998" y="537703"/>
                </a:lnTo>
                <a:lnTo>
                  <a:pt x="467937" y="541019"/>
                </a:lnTo>
                <a:lnTo>
                  <a:pt x="464489" y="544334"/>
                </a:lnTo>
                <a:lnTo>
                  <a:pt x="459979" y="556669"/>
                </a:lnTo>
                <a:lnTo>
                  <a:pt x="457724" y="558925"/>
                </a:lnTo>
                <a:lnTo>
                  <a:pt x="457724" y="565689"/>
                </a:lnTo>
                <a:lnTo>
                  <a:pt x="456530" y="567944"/>
                </a:lnTo>
                <a:lnTo>
                  <a:pt x="454275" y="569137"/>
                </a:lnTo>
                <a:lnTo>
                  <a:pt x="450959" y="562373"/>
                </a:lnTo>
                <a:lnTo>
                  <a:pt x="430666" y="554548"/>
                </a:lnTo>
                <a:lnTo>
                  <a:pt x="417138" y="568077"/>
                </a:lnTo>
                <a:lnTo>
                  <a:pt x="411567" y="570331"/>
                </a:lnTo>
                <a:lnTo>
                  <a:pt x="402548" y="554548"/>
                </a:lnTo>
                <a:lnTo>
                  <a:pt x="399232" y="552293"/>
                </a:lnTo>
                <a:lnTo>
                  <a:pt x="395783" y="551232"/>
                </a:lnTo>
                <a:lnTo>
                  <a:pt x="381194" y="550038"/>
                </a:lnTo>
                <a:lnTo>
                  <a:pt x="365410" y="536509"/>
                </a:lnTo>
                <a:lnTo>
                  <a:pt x="363155" y="531999"/>
                </a:lnTo>
                <a:lnTo>
                  <a:pt x="359839" y="520726"/>
                </a:lnTo>
                <a:lnTo>
                  <a:pt x="356523" y="515154"/>
                </a:lnTo>
                <a:lnTo>
                  <a:pt x="339679" y="524174"/>
                </a:lnTo>
                <a:lnTo>
                  <a:pt x="339679" y="528684"/>
                </a:lnTo>
                <a:lnTo>
                  <a:pt x="344188" y="528684"/>
                </a:lnTo>
                <a:lnTo>
                  <a:pt x="344188" y="534254"/>
                </a:lnTo>
                <a:lnTo>
                  <a:pt x="339679" y="536509"/>
                </a:lnTo>
                <a:lnTo>
                  <a:pt x="339679" y="551099"/>
                </a:lnTo>
                <a:lnTo>
                  <a:pt x="337424" y="552160"/>
                </a:lnTo>
                <a:lnTo>
                  <a:pt x="337424" y="555609"/>
                </a:lnTo>
                <a:lnTo>
                  <a:pt x="338485" y="557863"/>
                </a:lnTo>
                <a:lnTo>
                  <a:pt x="336230" y="560118"/>
                </a:lnTo>
                <a:lnTo>
                  <a:pt x="337291" y="572453"/>
                </a:lnTo>
                <a:lnTo>
                  <a:pt x="346311" y="590492"/>
                </a:lnTo>
                <a:lnTo>
                  <a:pt x="349626" y="599511"/>
                </a:lnTo>
                <a:lnTo>
                  <a:pt x="352942" y="600572"/>
                </a:lnTo>
                <a:lnTo>
                  <a:pt x="355197" y="605082"/>
                </a:lnTo>
                <a:lnTo>
                  <a:pt x="363022" y="618611"/>
                </a:lnTo>
                <a:lnTo>
                  <a:pt x="368593" y="632139"/>
                </a:lnTo>
                <a:lnTo>
                  <a:pt x="359574" y="639965"/>
                </a:lnTo>
                <a:lnTo>
                  <a:pt x="332516" y="624181"/>
                </a:lnTo>
                <a:lnTo>
                  <a:pt x="328007" y="615162"/>
                </a:lnTo>
                <a:lnTo>
                  <a:pt x="323497" y="607336"/>
                </a:lnTo>
                <a:lnTo>
                  <a:pt x="316733" y="598317"/>
                </a:lnTo>
                <a:lnTo>
                  <a:pt x="311162" y="601766"/>
                </a:lnTo>
                <a:lnTo>
                  <a:pt x="311162" y="606276"/>
                </a:lnTo>
                <a:lnTo>
                  <a:pt x="313417" y="608530"/>
                </a:lnTo>
                <a:lnTo>
                  <a:pt x="307846" y="615295"/>
                </a:lnTo>
                <a:lnTo>
                  <a:pt x="279727" y="593940"/>
                </a:lnTo>
                <a:lnTo>
                  <a:pt x="275218" y="605214"/>
                </a:lnTo>
                <a:lnTo>
                  <a:pt x="265138" y="592879"/>
                </a:lnTo>
                <a:lnTo>
                  <a:pt x="244844" y="576034"/>
                </a:lnTo>
                <a:lnTo>
                  <a:pt x="240335" y="562505"/>
                </a:lnTo>
                <a:lnTo>
                  <a:pt x="226806" y="552426"/>
                </a:lnTo>
                <a:lnTo>
                  <a:pt x="224551" y="540090"/>
                </a:lnTo>
                <a:lnTo>
                  <a:pt x="218848" y="535581"/>
                </a:lnTo>
                <a:lnTo>
                  <a:pt x="216593" y="534387"/>
                </a:lnTo>
                <a:lnTo>
                  <a:pt x="215532" y="532132"/>
                </a:lnTo>
                <a:lnTo>
                  <a:pt x="215532" y="527622"/>
                </a:lnTo>
                <a:lnTo>
                  <a:pt x="216593" y="526429"/>
                </a:lnTo>
                <a:lnTo>
                  <a:pt x="216593" y="525368"/>
                </a:lnTo>
                <a:lnTo>
                  <a:pt x="217654" y="524306"/>
                </a:lnTo>
                <a:lnTo>
                  <a:pt x="217654" y="523113"/>
                </a:lnTo>
                <a:lnTo>
                  <a:pt x="216593" y="520859"/>
                </a:lnTo>
                <a:lnTo>
                  <a:pt x="213278" y="517543"/>
                </a:lnTo>
                <a:lnTo>
                  <a:pt x="207707" y="518603"/>
                </a:lnTo>
                <a:lnTo>
                  <a:pt x="206646" y="520859"/>
                </a:lnTo>
                <a:lnTo>
                  <a:pt x="202136" y="517543"/>
                </a:lnTo>
                <a:lnTo>
                  <a:pt x="199881" y="516481"/>
                </a:lnTo>
                <a:lnTo>
                  <a:pt x="198820" y="516481"/>
                </a:lnTo>
                <a:lnTo>
                  <a:pt x="198820" y="515287"/>
                </a:lnTo>
                <a:lnTo>
                  <a:pt x="197759" y="514227"/>
                </a:lnTo>
                <a:lnTo>
                  <a:pt x="198820" y="513033"/>
                </a:lnTo>
                <a:lnTo>
                  <a:pt x="198820" y="511971"/>
                </a:lnTo>
                <a:lnTo>
                  <a:pt x="197759" y="508655"/>
                </a:lnTo>
                <a:lnTo>
                  <a:pt x="196698" y="507462"/>
                </a:lnTo>
                <a:lnTo>
                  <a:pt x="193382" y="506401"/>
                </a:lnTo>
                <a:lnTo>
                  <a:pt x="191127" y="505207"/>
                </a:lnTo>
                <a:lnTo>
                  <a:pt x="190066" y="504146"/>
                </a:lnTo>
                <a:lnTo>
                  <a:pt x="189005" y="501891"/>
                </a:lnTo>
                <a:lnTo>
                  <a:pt x="187944" y="500830"/>
                </a:lnTo>
                <a:lnTo>
                  <a:pt x="187944" y="498575"/>
                </a:lnTo>
                <a:lnTo>
                  <a:pt x="185689" y="497382"/>
                </a:lnTo>
                <a:lnTo>
                  <a:pt x="181180" y="496321"/>
                </a:lnTo>
                <a:lnTo>
                  <a:pt x="178925" y="495127"/>
                </a:lnTo>
                <a:lnTo>
                  <a:pt x="176670" y="495127"/>
                </a:lnTo>
                <a:lnTo>
                  <a:pt x="176670" y="494066"/>
                </a:lnTo>
                <a:lnTo>
                  <a:pt x="175609" y="494066"/>
                </a:lnTo>
                <a:lnTo>
                  <a:pt x="175609" y="493005"/>
                </a:lnTo>
                <a:lnTo>
                  <a:pt x="172293" y="493005"/>
                </a:lnTo>
                <a:lnTo>
                  <a:pt x="172293" y="487301"/>
                </a:lnTo>
                <a:lnTo>
                  <a:pt x="154255" y="485047"/>
                </a:lnTo>
                <a:lnTo>
                  <a:pt x="153061" y="488363"/>
                </a:lnTo>
                <a:lnTo>
                  <a:pt x="156377" y="489424"/>
                </a:lnTo>
                <a:lnTo>
                  <a:pt x="158632" y="490617"/>
                </a:lnTo>
                <a:lnTo>
                  <a:pt x="159693" y="493933"/>
                </a:lnTo>
                <a:lnTo>
                  <a:pt x="130381" y="487169"/>
                </a:lnTo>
                <a:lnTo>
                  <a:pt x="122422" y="477088"/>
                </a:lnTo>
                <a:lnTo>
                  <a:pt x="120167" y="470325"/>
                </a:lnTo>
                <a:lnTo>
                  <a:pt x="122422" y="467009"/>
                </a:lnTo>
                <a:lnTo>
                  <a:pt x="124677" y="460244"/>
                </a:lnTo>
                <a:lnTo>
                  <a:pt x="123616" y="452418"/>
                </a:lnTo>
                <a:lnTo>
                  <a:pt x="125871" y="447909"/>
                </a:lnTo>
                <a:lnTo>
                  <a:pt x="129187" y="445654"/>
                </a:lnTo>
                <a:lnTo>
                  <a:pt x="125871" y="442205"/>
                </a:lnTo>
                <a:lnTo>
                  <a:pt x="107832" y="433186"/>
                </a:lnTo>
                <a:lnTo>
                  <a:pt x="102262" y="429738"/>
                </a:lnTo>
                <a:lnTo>
                  <a:pt x="93242" y="433186"/>
                </a:lnTo>
                <a:lnTo>
                  <a:pt x="86478" y="430931"/>
                </a:lnTo>
                <a:lnTo>
                  <a:pt x="80908" y="437696"/>
                </a:lnTo>
                <a:lnTo>
                  <a:pt x="60614" y="436635"/>
                </a:lnTo>
                <a:lnTo>
                  <a:pt x="48279" y="435573"/>
                </a:lnTo>
                <a:lnTo>
                  <a:pt x="52789" y="431064"/>
                </a:lnTo>
                <a:lnTo>
                  <a:pt x="52789" y="428810"/>
                </a:lnTo>
                <a:lnTo>
                  <a:pt x="50534" y="426554"/>
                </a:lnTo>
                <a:lnTo>
                  <a:pt x="49473" y="423238"/>
                </a:lnTo>
                <a:lnTo>
                  <a:pt x="50534" y="420984"/>
                </a:lnTo>
                <a:lnTo>
                  <a:pt x="50534" y="416475"/>
                </a:lnTo>
                <a:lnTo>
                  <a:pt x="55044" y="409710"/>
                </a:lnTo>
                <a:lnTo>
                  <a:pt x="57298" y="402946"/>
                </a:lnTo>
                <a:lnTo>
                  <a:pt x="55044" y="399497"/>
                </a:lnTo>
                <a:lnTo>
                  <a:pt x="52789" y="397242"/>
                </a:lnTo>
                <a:lnTo>
                  <a:pt x="52789" y="394987"/>
                </a:lnTo>
                <a:lnTo>
                  <a:pt x="43770" y="392733"/>
                </a:lnTo>
                <a:lnTo>
                  <a:pt x="32496" y="385968"/>
                </a:lnTo>
                <a:lnTo>
                  <a:pt x="25731" y="380398"/>
                </a:lnTo>
                <a:lnTo>
                  <a:pt x="25731" y="379336"/>
                </a:lnTo>
                <a:lnTo>
                  <a:pt x="29047" y="377082"/>
                </a:lnTo>
                <a:lnTo>
                  <a:pt x="25731" y="353473"/>
                </a:lnTo>
                <a:lnTo>
                  <a:pt x="12203" y="344453"/>
                </a:lnTo>
                <a:lnTo>
                  <a:pt x="11141" y="347769"/>
                </a:lnTo>
                <a:lnTo>
                  <a:pt x="3316" y="341005"/>
                </a:lnTo>
                <a:lnTo>
                  <a:pt x="2255" y="338750"/>
                </a:lnTo>
                <a:lnTo>
                  <a:pt x="0" y="337557"/>
                </a:lnTo>
                <a:lnTo>
                  <a:pt x="3316" y="326282"/>
                </a:lnTo>
                <a:lnTo>
                  <a:pt x="26925" y="309438"/>
                </a:lnTo>
                <a:lnTo>
                  <a:pt x="33689" y="311693"/>
                </a:lnTo>
                <a:lnTo>
                  <a:pt x="34750" y="299358"/>
                </a:lnTo>
                <a:lnTo>
                  <a:pt x="31434" y="290339"/>
                </a:lnTo>
                <a:lnTo>
                  <a:pt x="30374" y="289144"/>
                </a:lnTo>
                <a:lnTo>
                  <a:pt x="29312" y="286890"/>
                </a:lnTo>
                <a:lnTo>
                  <a:pt x="22548" y="282380"/>
                </a:lnTo>
                <a:lnTo>
                  <a:pt x="19232" y="282380"/>
                </a:lnTo>
                <a:lnTo>
                  <a:pt x="19232" y="278931"/>
                </a:lnTo>
                <a:lnTo>
                  <a:pt x="25996" y="266596"/>
                </a:lnTo>
                <a:lnTo>
                  <a:pt x="24803" y="264342"/>
                </a:lnTo>
                <a:lnTo>
                  <a:pt x="28251" y="263148"/>
                </a:lnTo>
                <a:lnTo>
                  <a:pt x="30506" y="264342"/>
                </a:lnTo>
                <a:lnTo>
                  <a:pt x="31567" y="267658"/>
                </a:lnTo>
                <a:lnTo>
                  <a:pt x="36077" y="269912"/>
                </a:lnTo>
                <a:lnTo>
                  <a:pt x="39393" y="270974"/>
                </a:lnTo>
                <a:lnTo>
                  <a:pt x="41648" y="270974"/>
                </a:lnTo>
                <a:lnTo>
                  <a:pt x="49473" y="267658"/>
                </a:lnTo>
                <a:lnTo>
                  <a:pt x="51728" y="267658"/>
                </a:lnTo>
                <a:lnTo>
                  <a:pt x="53983" y="269912"/>
                </a:lnTo>
                <a:lnTo>
                  <a:pt x="61808" y="273228"/>
                </a:lnTo>
                <a:lnTo>
                  <a:pt x="69633" y="283309"/>
                </a:lnTo>
                <a:lnTo>
                  <a:pt x="74143" y="282247"/>
                </a:lnTo>
                <a:lnTo>
                  <a:pt x="78653" y="279993"/>
                </a:lnTo>
                <a:lnTo>
                  <a:pt x="83162" y="279993"/>
                </a:lnTo>
                <a:lnTo>
                  <a:pt x="84356" y="282247"/>
                </a:lnTo>
                <a:lnTo>
                  <a:pt x="88866" y="282247"/>
                </a:lnTo>
                <a:lnTo>
                  <a:pt x="92314" y="274422"/>
                </a:lnTo>
                <a:lnTo>
                  <a:pt x="91120" y="263148"/>
                </a:lnTo>
                <a:lnTo>
                  <a:pt x="93375" y="259832"/>
                </a:lnTo>
                <a:lnTo>
                  <a:pt x="95630" y="248558"/>
                </a:lnTo>
                <a:lnTo>
                  <a:pt x="92314" y="244049"/>
                </a:lnTo>
                <a:lnTo>
                  <a:pt x="93375" y="241794"/>
                </a:lnTo>
                <a:lnTo>
                  <a:pt x="82101" y="232775"/>
                </a:lnTo>
                <a:lnTo>
                  <a:pt x="79847" y="228265"/>
                </a:lnTo>
                <a:lnTo>
                  <a:pt x="79847" y="226010"/>
                </a:lnTo>
                <a:lnTo>
                  <a:pt x="78653" y="224817"/>
                </a:lnTo>
                <a:lnTo>
                  <a:pt x="78653" y="222561"/>
                </a:lnTo>
                <a:lnTo>
                  <a:pt x="80908" y="219245"/>
                </a:lnTo>
                <a:lnTo>
                  <a:pt x="79847" y="215930"/>
                </a:lnTo>
                <a:lnTo>
                  <a:pt x="83162" y="213675"/>
                </a:lnTo>
                <a:lnTo>
                  <a:pt x="85417" y="213675"/>
                </a:lnTo>
                <a:lnTo>
                  <a:pt x="86478" y="214736"/>
                </a:lnTo>
                <a:lnTo>
                  <a:pt x="90988" y="214736"/>
                </a:lnTo>
                <a:lnTo>
                  <a:pt x="94304" y="205717"/>
                </a:lnTo>
                <a:lnTo>
                  <a:pt x="93242" y="203462"/>
                </a:lnTo>
                <a:lnTo>
                  <a:pt x="94304" y="201207"/>
                </a:lnTo>
                <a:lnTo>
                  <a:pt x="98813" y="191127"/>
                </a:lnTo>
                <a:lnTo>
                  <a:pt x="100007" y="186618"/>
                </a:lnTo>
                <a:lnTo>
                  <a:pt x="100007" y="184363"/>
                </a:lnTo>
                <a:lnTo>
                  <a:pt x="98813" y="182108"/>
                </a:lnTo>
                <a:lnTo>
                  <a:pt x="102262" y="180915"/>
                </a:lnTo>
                <a:lnTo>
                  <a:pt x="104517" y="178659"/>
                </a:lnTo>
                <a:lnTo>
                  <a:pt x="102262" y="174150"/>
                </a:lnTo>
                <a:lnTo>
                  <a:pt x="100007" y="172956"/>
                </a:lnTo>
                <a:lnTo>
                  <a:pt x="98813" y="170701"/>
                </a:lnTo>
                <a:lnTo>
                  <a:pt x="96558" y="168447"/>
                </a:lnTo>
                <a:lnTo>
                  <a:pt x="96558" y="164998"/>
                </a:lnTo>
                <a:lnTo>
                  <a:pt x="98813" y="162744"/>
                </a:lnTo>
                <a:lnTo>
                  <a:pt x="100007" y="157040"/>
                </a:lnTo>
                <a:lnTo>
                  <a:pt x="96558" y="151469"/>
                </a:lnTo>
                <a:lnTo>
                  <a:pt x="96558" y="146960"/>
                </a:lnTo>
                <a:lnTo>
                  <a:pt x="97752" y="145766"/>
                </a:lnTo>
                <a:lnTo>
                  <a:pt x="97752" y="141257"/>
                </a:lnTo>
                <a:lnTo>
                  <a:pt x="100007" y="140195"/>
                </a:lnTo>
                <a:lnTo>
                  <a:pt x="101068" y="140195"/>
                </a:lnTo>
                <a:lnTo>
                  <a:pt x="102262" y="136880"/>
                </a:lnTo>
                <a:lnTo>
                  <a:pt x="103323" y="136880"/>
                </a:lnTo>
                <a:lnTo>
                  <a:pt x="103323" y="135686"/>
                </a:lnTo>
                <a:lnTo>
                  <a:pt x="105577" y="134625"/>
                </a:lnTo>
                <a:lnTo>
                  <a:pt x="106639" y="130115"/>
                </a:lnTo>
                <a:lnTo>
                  <a:pt x="103323" y="129054"/>
                </a:lnTo>
                <a:lnTo>
                  <a:pt x="101068" y="125605"/>
                </a:lnTo>
                <a:lnTo>
                  <a:pt x="100007" y="125605"/>
                </a:lnTo>
                <a:lnTo>
                  <a:pt x="100007" y="124545"/>
                </a:lnTo>
                <a:lnTo>
                  <a:pt x="97752" y="122289"/>
                </a:lnTo>
                <a:lnTo>
                  <a:pt x="97752" y="120035"/>
                </a:lnTo>
                <a:lnTo>
                  <a:pt x="103323" y="122289"/>
                </a:lnTo>
                <a:lnTo>
                  <a:pt x="104384" y="121229"/>
                </a:lnTo>
                <a:lnTo>
                  <a:pt x="108893" y="122289"/>
                </a:lnTo>
                <a:lnTo>
                  <a:pt x="120167" y="129054"/>
                </a:lnTo>
                <a:lnTo>
                  <a:pt x="125738" y="124545"/>
                </a:lnTo>
                <a:lnTo>
                  <a:pt x="130248" y="126799"/>
                </a:lnTo>
                <a:lnTo>
                  <a:pt x="141522" y="134625"/>
                </a:lnTo>
                <a:lnTo>
                  <a:pt x="147092" y="131309"/>
                </a:lnTo>
                <a:cubicBezTo>
                  <a:pt x="159560" y="140726"/>
                  <a:pt x="166722" y="146164"/>
                  <a:pt x="177466" y="156112"/>
                </a:cubicBezTo>
                <a:lnTo>
                  <a:pt x="193250" y="127993"/>
                </a:lnTo>
                <a:lnTo>
                  <a:pt x="188740" y="124677"/>
                </a:lnTo>
                <a:lnTo>
                  <a:pt x="186485" y="125738"/>
                </a:lnTo>
                <a:lnTo>
                  <a:pt x="179721" y="121229"/>
                </a:lnTo>
                <a:lnTo>
                  <a:pt x="178660" y="122289"/>
                </a:lnTo>
                <a:lnTo>
                  <a:pt x="173089" y="118973"/>
                </a:lnTo>
                <a:lnTo>
                  <a:pt x="173089" y="116719"/>
                </a:lnTo>
                <a:lnTo>
                  <a:pt x="168579" y="114464"/>
                </a:lnTo>
                <a:lnTo>
                  <a:pt x="166325" y="116719"/>
                </a:lnTo>
                <a:lnTo>
                  <a:pt x="160754" y="115657"/>
                </a:lnTo>
                <a:lnTo>
                  <a:pt x="149480" y="111148"/>
                </a:lnTo>
                <a:lnTo>
                  <a:pt x="140461" y="107832"/>
                </a:lnTo>
                <a:lnTo>
                  <a:pt x="146031" y="102129"/>
                </a:lnTo>
                <a:lnTo>
                  <a:pt x="153857" y="99874"/>
                </a:lnTo>
                <a:lnTo>
                  <a:pt x="160621" y="101068"/>
                </a:lnTo>
                <a:lnTo>
                  <a:pt x="169640" y="104384"/>
                </a:lnTo>
                <a:lnTo>
                  <a:pt x="178660" y="103322"/>
                </a:lnTo>
                <a:lnTo>
                  <a:pt x="186485" y="105578"/>
                </a:lnTo>
                <a:lnTo>
                  <a:pt x="188740" y="101068"/>
                </a:lnTo>
                <a:lnTo>
                  <a:pt x="200014" y="89794"/>
                </a:lnTo>
                <a:lnTo>
                  <a:pt x="201075" y="86478"/>
                </a:lnTo>
                <a:lnTo>
                  <a:pt x="213410" y="111281"/>
                </a:lnTo>
                <a:lnTo>
                  <a:pt x="218981" y="105710"/>
                </a:lnTo>
                <a:lnTo>
                  <a:pt x="225745" y="97885"/>
                </a:lnTo>
                <a:lnTo>
                  <a:pt x="230255" y="98946"/>
                </a:lnTo>
                <a:lnTo>
                  <a:pt x="237019" y="86610"/>
                </a:lnTo>
                <a:lnTo>
                  <a:pt x="242723" y="82101"/>
                </a:lnTo>
                <a:lnTo>
                  <a:pt x="243783" y="73082"/>
                </a:lnTo>
                <a:lnTo>
                  <a:pt x="240468" y="73082"/>
                </a:lnTo>
                <a:lnTo>
                  <a:pt x="229194" y="67511"/>
                </a:lnTo>
                <a:lnTo>
                  <a:pt x="225878" y="67511"/>
                </a:lnTo>
                <a:lnTo>
                  <a:pt x="237152" y="58492"/>
                </a:lnTo>
                <a:lnTo>
                  <a:pt x="248426" y="50667"/>
                </a:lnTo>
                <a:lnTo>
                  <a:pt x="249487" y="46157"/>
                </a:lnTo>
                <a:lnTo>
                  <a:pt x="250680" y="45096"/>
                </a:lnTo>
                <a:lnTo>
                  <a:pt x="253996" y="27057"/>
                </a:lnTo>
                <a:lnTo>
                  <a:pt x="252935" y="13529"/>
                </a:lnTo>
                <a:lnTo>
                  <a:pt x="260761" y="0"/>
                </a:lnTo>
              </a:path>
            </a:pathLst>
          </a:custGeom>
          <a:solidFill>
            <a:schemeClr val="bg1">
              <a:lumMod val="85000"/>
            </a:schemeClr>
          </a:solidFill>
          <a:ln w="13251" cap="flat">
            <a:noFill/>
            <a:prstDash val="solid"/>
            <a:miter/>
          </a:ln>
        </p:spPr>
        <p:txBody>
          <a:bodyPr rtlCol="0" anchor="ctr"/>
          <a:lstStyle/>
          <a:p>
            <a:endParaRPr lang="en-FI" sz="816"/>
          </a:p>
        </p:txBody>
      </p:sp>
      <p:sp>
        <p:nvSpPr>
          <p:cNvPr id="1528" name="Freeform: Shape 1527">
            <a:extLst>
              <a:ext uri="{FF2B5EF4-FFF2-40B4-BE49-F238E27FC236}">
                <a16:creationId xmlns:a16="http://schemas.microsoft.com/office/drawing/2014/main" id="{CCAC3C28-A3DF-5B9E-7E21-7B961B6778DC}"/>
              </a:ext>
            </a:extLst>
          </p:cNvPr>
          <p:cNvSpPr/>
          <p:nvPr/>
        </p:nvSpPr>
        <p:spPr>
          <a:xfrm>
            <a:off x="5064647" y="4727856"/>
            <a:ext cx="173387" cy="247025"/>
          </a:xfrm>
          <a:custGeom>
            <a:avLst/>
            <a:gdLst>
              <a:gd name="connsiteX0" fmla="*/ 142450 w 382254"/>
              <a:gd name="connsiteY0" fmla="*/ 1061 h 544599"/>
              <a:gd name="connsiteX1" fmla="*/ 160488 w 382254"/>
              <a:gd name="connsiteY1" fmla="*/ 0 h 544599"/>
              <a:gd name="connsiteX2" fmla="*/ 171762 w 382254"/>
              <a:gd name="connsiteY2" fmla="*/ 4510 h 544599"/>
              <a:gd name="connsiteX3" fmla="*/ 169508 w 382254"/>
              <a:gd name="connsiteY3" fmla="*/ 14590 h 544599"/>
              <a:gd name="connsiteX4" fmla="*/ 178527 w 382254"/>
              <a:gd name="connsiteY4" fmla="*/ 12335 h 544599"/>
              <a:gd name="connsiteX5" fmla="*/ 180781 w 382254"/>
              <a:gd name="connsiteY5" fmla="*/ 19099 h 544599"/>
              <a:gd name="connsiteX6" fmla="*/ 179720 w 382254"/>
              <a:gd name="connsiteY6" fmla="*/ 22548 h 544599"/>
              <a:gd name="connsiteX7" fmla="*/ 200014 w 382254"/>
              <a:gd name="connsiteY7" fmla="*/ 29313 h 544599"/>
              <a:gd name="connsiteX8" fmla="*/ 198820 w 382254"/>
              <a:gd name="connsiteY8" fmla="*/ 31567 h 544599"/>
              <a:gd name="connsiteX9" fmla="*/ 204523 w 382254"/>
              <a:gd name="connsiteY9" fmla="*/ 40586 h 544599"/>
              <a:gd name="connsiteX10" fmla="*/ 210094 w 382254"/>
              <a:gd name="connsiteY10" fmla="*/ 41648 h 544599"/>
              <a:gd name="connsiteX11" fmla="*/ 216858 w 382254"/>
              <a:gd name="connsiteY11" fmla="*/ 48412 h 544599"/>
              <a:gd name="connsiteX12" fmla="*/ 220307 w 382254"/>
              <a:gd name="connsiteY12" fmla="*/ 47218 h 544599"/>
              <a:gd name="connsiteX13" fmla="*/ 232642 w 382254"/>
              <a:gd name="connsiteY13" fmla="*/ 49473 h 544599"/>
              <a:gd name="connsiteX14" fmla="*/ 250680 w 382254"/>
              <a:gd name="connsiteY14" fmla="*/ 67512 h 544599"/>
              <a:gd name="connsiteX15" fmla="*/ 257444 w 382254"/>
              <a:gd name="connsiteY15" fmla="*/ 66450 h 544599"/>
              <a:gd name="connsiteX16" fmla="*/ 274289 w 382254"/>
              <a:gd name="connsiteY16" fmla="*/ 83295 h 544599"/>
              <a:gd name="connsiteX17" fmla="*/ 274289 w 382254"/>
              <a:gd name="connsiteY17" fmla="*/ 93376 h 544599"/>
              <a:gd name="connsiteX18" fmla="*/ 284369 w 382254"/>
              <a:gd name="connsiteY18" fmla="*/ 94569 h 544599"/>
              <a:gd name="connsiteX19" fmla="*/ 301214 w 382254"/>
              <a:gd name="connsiteY19" fmla="*/ 102395 h 544599"/>
              <a:gd name="connsiteX20" fmla="*/ 306918 w 382254"/>
              <a:gd name="connsiteY20" fmla="*/ 105711 h 544599"/>
              <a:gd name="connsiteX21" fmla="*/ 309172 w 382254"/>
              <a:gd name="connsiteY21" fmla="*/ 107965 h 544599"/>
              <a:gd name="connsiteX22" fmla="*/ 314743 w 382254"/>
              <a:gd name="connsiteY22" fmla="*/ 106904 h 544599"/>
              <a:gd name="connsiteX23" fmla="*/ 321507 w 382254"/>
              <a:gd name="connsiteY23" fmla="*/ 109159 h 544599"/>
              <a:gd name="connsiteX24" fmla="*/ 357451 w 382254"/>
              <a:gd name="connsiteY24" fmla="*/ 174416 h 544599"/>
              <a:gd name="connsiteX25" fmla="*/ 351881 w 382254"/>
              <a:gd name="connsiteY25" fmla="*/ 186751 h 544599"/>
              <a:gd name="connsiteX26" fmla="*/ 365410 w 382254"/>
              <a:gd name="connsiteY26" fmla="*/ 205850 h 544599"/>
              <a:gd name="connsiteX27" fmla="*/ 375490 w 382254"/>
              <a:gd name="connsiteY27" fmla="*/ 209299 h 544599"/>
              <a:gd name="connsiteX28" fmla="*/ 380000 w 382254"/>
              <a:gd name="connsiteY28" fmla="*/ 211553 h 544599"/>
              <a:gd name="connsiteX29" fmla="*/ 382254 w 382254"/>
              <a:gd name="connsiteY29" fmla="*/ 229591 h 544599"/>
              <a:gd name="connsiteX30" fmla="*/ 380000 w 382254"/>
              <a:gd name="connsiteY30" fmla="*/ 235163 h 544599"/>
              <a:gd name="connsiteX31" fmla="*/ 363155 w 382254"/>
              <a:gd name="connsiteY31" fmla="*/ 266729 h 544599"/>
              <a:gd name="connsiteX32" fmla="*/ 359706 w 382254"/>
              <a:gd name="connsiteY32" fmla="*/ 264475 h 544599"/>
              <a:gd name="connsiteX33" fmla="*/ 352942 w 382254"/>
              <a:gd name="connsiteY33" fmla="*/ 267790 h 544599"/>
              <a:gd name="connsiteX34" fmla="*/ 347371 w 382254"/>
              <a:gd name="connsiteY34" fmla="*/ 263281 h 544599"/>
              <a:gd name="connsiteX35" fmla="*/ 339413 w 382254"/>
              <a:gd name="connsiteY35" fmla="*/ 263281 h 544599"/>
              <a:gd name="connsiteX36" fmla="*/ 315804 w 382254"/>
              <a:gd name="connsiteY36" fmla="*/ 285829 h 544599"/>
              <a:gd name="connsiteX37" fmla="*/ 309040 w 382254"/>
              <a:gd name="connsiteY37" fmla="*/ 310631 h 544599"/>
              <a:gd name="connsiteX38" fmla="*/ 316865 w 382254"/>
              <a:gd name="connsiteY38" fmla="*/ 331986 h 544599"/>
              <a:gd name="connsiteX39" fmla="*/ 352809 w 382254"/>
              <a:gd name="connsiteY39" fmla="*/ 374694 h 544599"/>
              <a:gd name="connsiteX40" fmla="*/ 357319 w 382254"/>
              <a:gd name="connsiteY40" fmla="*/ 379204 h 544599"/>
              <a:gd name="connsiteX41" fmla="*/ 344984 w 382254"/>
              <a:gd name="connsiteY41" fmla="*/ 394988 h 544599"/>
              <a:gd name="connsiteX42" fmla="*/ 326946 w 382254"/>
              <a:gd name="connsiteY42" fmla="*/ 417536 h 544599"/>
              <a:gd name="connsiteX43" fmla="*/ 326946 w 382254"/>
              <a:gd name="connsiteY43" fmla="*/ 433319 h 544599"/>
              <a:gd name="connsiteX44" fmla="*/ 319120 w 382254"/>
              <a:gd name="connsiteY44" fmla="*/ 446848 h 544599"/>
              <a:gd name="connsiteX45" fmla="*/ 320181 w 382254"/>
              <a:gd name="connsiteY45" fmla="*/ 460377 h 544599"/>
              <a:gd name="connsiteX46" fmla="*/ 316865 w 382254"/>
              <a:gd name="connsiteY46" fmla="*/ 478415 h 544599"/>
              <a:gd name="connsiteX47" fmla="*/ 315671 w 382254"/>
              <a:gd name="connsiteY47" fmla="*/ 479476 h 544599"/>
              <a:gd name="connsiteX48" fmla="*/ 314610 w 382254"/>
              <a:gd name="connsiteY48" fmla="*/ 483986 h 544599"/>
              <a:gd name="connsiteX49" fmla="*/ 303337 w 382254"/>
              <a:gd name="connsiteY49" fmla="*/ 491811 h 544599"/>
              <a:gd name="connsiteX50" fmla="*/ 292062 w 382254"/>
              <a:gd name="connsiteY50" fmla="*/ 500830 h 544599"/>
              <a:gd name="connsiteX51" fmla="*/ 295378 w 382254"/>
              <a:gd name="connsiteY51" fmla="*/ 500830 h 544599"/>
              <a:gd name="connsiteX52" fmla="*/ 306652 w 382254"/>
              <a:gd name="connsiteY52" fmla="*/ 506401 h 544599"/>
              <a:gd name="connsiteX53" fmla="*/ 309968 w 382254"/>
              <a:gd name="connsiteY53" fmla="*/ 506401 h 544599"/>
              <a:gd name="connsiteX54" fmla="*/ 308907 w 382254"/>
              <a:gd name="connsiteY54" fmla="*/ 515420 h 544599"/>
              <a:gd name="connsiteX55" fmla="*/ 303204 w 382254"/>
              <a:gd name="connsiteY55" fmla="*/ 519930 h 544599"/>
              <a:gd name="connsiteX56" fmla="*/ 296439 w 382254"/>
              <a:gd name="connsiteY56" fmla="*/ 532265 h 544599"/>
              <a:gd name="connsiteX57" fmla="*/ 291930 w 382254"/>
              <a:gd name="connsiteY57" fmla="*/ 531204 h 544599"/>
              <a:gd name="connsiteX58" fmla="*/ 285166 w 382254"/>
              <a:gd name="connsiteY58" fmla="*/ 539029 h 544599"/>
              <a:gd name="connsiteX59" fmla="*/ 279595 w 382254"/>
              <a:gd name="connsiteY59" fmla="*/ 544600 h 544599"/>
              <a:gd name="connsiteX60" fmla="*/ 267260 w 382254"/>
              <a:gd name="connsiteY60" fmla="*/ 519797 h 544599"/>
              <a:gd name="connsiteX61" fmla="*/ 266198 w 382254"/>
              <a:gd name="connsiteY61" fmla="*/ 523113 h 544599"/>
              <a:gd name="connsiteX62" fmla="*/ 254924 w 382254"/>
              <a:gd name="connsiteY62" fmla="*/ 534388 h 544599"/>
              <a:gd name="connsiteX63" fmla="*/ 252670 w 382254"/>
              <a:gd name="connsiteY63" fmla="*/ 538897 h 544599"/>
              <a:gd name="connsiteX64" fmla="*/ 244844 w 382254"/>
              <a:gd name="connsiteY64" fmla="*/ 536642 h 544599"/>
              <a:gd name="connsiteX65" fmla="*/ 235825 w 382254"/>
              <a:gd name="connsiteY65" fmla="*/ 537703 h 544599"/>
              <a:gd name="connsiteX66" fmla="*/ 226806 w 382254"/>
              <a:gd name="connsiteY66" fmla="*/ 534388 h 544599"/>
              <a:gd name="connsiteX67" fmla="*/ 220042 w 382254"/>
              <a:gd name="connsiteY67" fmla="*/ 533193 h 544599"/>
              <a:gd name="connsiteX68" fmla="*/ 212216 w 382254"/>
              <a:gd name="connsiteY68" fmla="*/ 535448 h 544599"/>
              <a:gd name="connsiteX69" fmla="*/ 206645 w 382254"/>
              <a:gd name="connsiteY69" fmla="*/ 541151 h 544599"/>
              <a:gd name="connsiteX70" fmla="*/ 202136 w 382254"/>
              <a:gd name="connsiteY70" fmla="*/ 539958 h 544599"/>
              <a:gd name="connsiteX71" fmla="*/ 197626 w 382254"/>
              <a:gd name="connsiteY71" fmla="*/ 528684 h 544599"/>
              <a:gd name="connsiteX72" fmla="*/ 181843 w 382254"/>
              <a:gd name="connsiteY72" fmla="*/ 512900 h 544599"/>
              <a:gd name="connsiteX73" fmla="*/ 167253 w 382254"/>
              <a:gd name="connsiteY73" fmla="*/ 508391 h 544599"/>
              <a:gd name="connsiteX74" fmla="*/ 162743 w 382254"/>
              <a:gd name="connsiteY74" fmla="*/ 504942 h 544599"/>
              <a:gd name="connsiteX75" fmla="*/ 155979 w 382254"/>
              <a:gd name="connsiteY75" fmla="*/ 502688 h 544599"/>
              <a:gd name="connsiteX76" fmla="*/ 146960 w 382254"/>
              <a:gd name="connsiteY76" fmla="*/ 503749 h 544599"/>
              <a:gd name="connsiteX77" fmla="*/ 137940 w 382254"/>
              <a:gd name="connsiteY77" fmla="*/ 502688 h 544599"/>
              <a:gd name="connsiteX78" fmla="*/ 135685 w 382254"/>
              <a:gd name="connsiteY78" fmla="*/ 500433 h 544599"/>
              <a:gd name="connsiteX79" fmla="*/ 137940 w 382254"/>
              <a:gd name="connsiteY79" fmla="*/ 498178 h 544599"/>
              <a:gd name="connsiteX80" fmla="*/ 136747 w 382254"/>
              <a:gd name="connsiteY80" fmla="*/ 494729 h 544599"/>
              <a:gd name="connsiteX81" fmla="*/ 129982 w 382254"/>
              <a:gd name="connsiteY81" fmla="*/ 489159 h 544599"/>
              <a:gd name="connsiteX82" fmla="*/ 131043 w 382254"/>
              <a:gd name="connsiteY82" fmla="*/ 486904 h 544599"/>
              <a:gd name="connsiteX83" fmla="*/ 135553 w 382254"/>
              <a:gd name="connsiteY83" fmla="*/ 485843 h 544599"/>
              <a:gd name="connsiteX84" fmla="*/ 131043 w 382254"/>
              <a:gd name="connsiteY84" fmla="*/ 473508 h 544599"/>
              <a:gd name="connsiteX85" fmla="*/ 138869 w 382254"/>
              <a:gd name="connsiteY85" fmla="*/ 474702 h 544599"/>
              <a:gd name="connsiteX86" fmla="*/ 140063 w 382254"/>
              <a:gd name="connsiteY86" fmla="*/ 472446 h 544599"/>
              <a:gd name="connsiteX87" fmla="*/ 136614 w 382254"/>
              <a:gd name="connsiteY87" fmla="*/ 470192 h 544599"/>
              <a:gd name="connsiteX88" fmla="*/ 135553 w 382254"/>
              <a:gd name="connsiteY88" fmla="*/ 468998 h 544599"/>
              <a:gd name="connsiteX89" fmla="*/ 128789 w 382254"/>
              <a:gd name="connsiteY89" fmla="*/ 464489 h 544599"/>
              <a:gd name="connsiteX90" fmla="*/ 127727 w 382254"/>
              <a:gd name="connsiteY90" fmla="*/ 464489 h 544599"/>
              <a:gd name="connsiteX91" fmla="*/ 122157 w 382254"/>
              <a:gd name="connsiteY91" fmla="*/ 458785 h 544599"/>
              <a:gd name="connsiteX92" fmla="*/ 112076 w 382254"/>
              <a:gd name="connsiteY92" fmla="*/ 455469 h 544599"/>
              <a:gd name="connsiteX93" fmla="*/ 103057 w 382254"/>
              <a:gd name="connsiteY93" fmla="*/ 446450 h 544599"/>
              <a:gd name="connsiteX94" fmla="*/ 108628 w 382254"/>
              <a:gd name="connsiteY94" fmla="*/ 444195 h 544599"/>
              <a:gd name="connsiteX95" fmla="*/ 123218 w 382254"/>
              <a:gd name="connsiteY95" fmla="*/ 408251 h 544599"/>
              <a:gd name="connsiteX96" fmla="*/ 133298 w 382254"/>
              <a:gd name="connsiteY96" fmla="*/ 384642 h 544599"/>
              <a:gd name="connsiteX97" fmla="*/ 134359 w 382254"/>
              <a:gd name="connsiteY97" fmla="*/ 379072 h 544599"/>
              <a:gd name="connsiteX98" fmla="*/ 138869 w 382254"/>
              <a:gd name="connsiteY98" fmla="*/ 381326 h 544599"/>
              <a:gd name="connsiteX99" fmla="*/ 143379 w 382254"/>
              <a:gd name="connsiteY99" fmla="*/ 382387 h 544599"/>
              <a:gd name="connsiteX100" fmla="*/ 145633 w 382254"/>
              <a:gd name="connsiteY100" fmla="*/ 380133 h 544599"/>
              <a:gd name="connsiteX101" fmla="*/ 144439 w 382254"/>
              <a:gd name="connsiteY101" fmla="*/ 377877 h 544599"/>
              <a:gd name="connsiteX102" fmla="*/ 142184 w 382254"/>
              <a:gd name="connsiteY102" fmla="*/ 376684 h 544599"/>
              <a:gd name="connsiteX103" fmla="*/ 139930 w 382254"/>
              <a:gd name="connsiteY103" fmla="*/ 374430 h 544599"/>
              <a:gd name="connsiteX104" fmla="*/ 139930 w 382254"/>
              <a:gd name="connsiteY104" fmla="*/ 373368 h 544599"/>
              <a:gd name="connsiteX105" fmla="*/ 137675 w 382254"/>
              <a:gd name="connsiteY105" fmla="*/ 371114 h 544599"/>
              <a:gd name="connsiteX106" fmla="*/ 119637 w 382254"/>
              <a:gd name="connsiteY106" fmla="*/ 338485 h 544599"/>
              <a:gd name="connsiteX107" fmla="*/ 119637 w 382254"/>
              <a:gd name="connsiteY107" fmla="*/ 340740 h 544599"/>
              <a:gd name="connsiteX108" fmla="*/ 118443 w 382254"/>
              <a:gd name="connsiteY108" fmla="*/ 339678 h 544599"/>
              <a:gd name="connsiteX109" fmla="*/ 117382 w 382254"/>
              <a:gd name="connsiteY109" fmla="*/ 339678 h 544599"/>
              <a:gd name="connsiteX110" fmla="*/ 111811 w 382254"/>
              <a:gd name="connsiteY110" fmla="*/ 340740 h 544599"/>
              <a:gd name="connsiteX111" fmla="*/ 110618 w 382254"/>
              <a:gd name="connsiteY111" fmla="*/ 338485 h 544599"/>
              <a:gd name="connsiteX112" fmla="*/ 112872 w 382254"/>
              <a:gd name="connsiteY112" fmla="*/ 333975 h 544599"/>
              <a:gd name="connsiteX113" fmla="*/ 112872 w 382254"/>
              <a:gd name="connsiteY113" fmla="*/ 324956 h 544599"/>
              <a:gd name="connsiteX114" fmla="*/ 103853 w 382254"/>
              <a:gd name="connsiteY114" fmla="*/ 321640 h 544599"/>
              <a:gd name="connsiteX115" fmla="*/ 93773 w 382254"/>
              <a:gd name="connsiteY115" fmla="*/ 301347 h 544599"/>
              <a:gd name="connsiteX116" fmla="*/ 93773 w 382254"/>
              <a:gd name="connsiteY116" fmla="*/ 299092 h 544599"/>
              <a:gd name="connsiteX117" fmla="*/ 85947 w 382254"/>
              <a:gd name="connsiteY117" fmla="*/ 285564 h 544599"/>
              <a:gd name="connsiteX118" fmla="*/ 87009 w 382254"/>
              <a:gd name="connsiteY118" fmla="*/ 285564 h 544599"/>
              <a:gd name="connsiteX119" fmla="*/ 99344 w 382254"/>
              <a:gd name="connsiteY119" fmla="*/ 282115 h 544599"/>
              <a:gd name="connsiteX120" fmla="*/ 112872 w 382254"/>
              <a:gd name="connsiteY120" fmla="*/ 285564 h 544599"/>
              <a:gd name="connsiteX121" fmla="*/ 117382 w 382254"/>
              <a:gd name="connsiteY121" fmla="*/ 285564 h 544599"/>
              <a:gd name="connsiteX122" fmla="*/ 110618 w 382254"/>
              <a:gd name="connsiteY122" fmla="*/ 265270 h 544599"/>
              <a:gd name="connsiteX123" fmla="*/ 99344 w 382254"/>
              <a:gd name="connsiteY123" fmla="*/ 251742 h 544599"/>
              <a:gd name="connsiteX124" fmla="*/ 88070 w 382254"/>
              <a:gd name="connsiteY124" fmla="*/ 260761 h 544599"/>
              <a:gd name="connsiteX125" fmla="*/ 75735 w 382254"/>
              <a:gd name="connsiteY125" fmla="*/ 272035 h 544599"/>
              <a:gd name="connsiteX126" fmla="*/ 75735 w 382254"/>
              <a:gd name="connsiteY126" fmla="*/ 278799 h 544599"/>
              <a:gd name="connsiteX127" fmla="*/ 73480 w 382254"/>
              <a:gd name="connsiteY127" fmla="*/ 277738 h 544599"/>
              <a:gd name="connsiteX128" fmla="*/ 72419 w 382254"/>
              <a:gd name="connsiteY128" fmla="*/ 279993 h 544599"/>
              <a:gd name="connsiteX129" fmla="*/ 70164 w 382254"/>
              <a:gd name="connsiteY129" fmla="*/ 281054 h 544599"/>
              <a:gd name="connsiteX130" fmla="*/ 69103 w 382254"/>
              <a:gd name="connsiteY130" fmla="*/ 281054 h 544599"/>
              <a:gd name="connsiteX131" fmla="*/ 69103 w 382254"/>
              <a:gd name="connsiteY131" fmla="*/ 278799 h 544599"/>
              <a:gd name="connsiteX132" fmla="*/ 66848 w 382254"/>
              <a:gd name="connsiteY132" fmla="*/ 277738 h 544599"/>
              <a:gd name="connsiteX133" fmla="*/ 66848 w 382254"/>
              <a:gd name="connsiteY133" fmla="*/ 279993 h 544599"/>
              <a:gd name="connsiteX134" fmla="*/ 63532 w 382254"/>
              <a:gd name="connsiteY134" fmla="*/ 281054 h 544599"/>
              <a:gd name="connsiteX135" fmla="*/ 60216 w 382254"/>
              <a:gd name="connsiteY135" fmla="*/ 281054 h 544599"/>
              <a:gd name="connsiteX136" fmla="*/ 59155 w 382254"/>
              <a:gd name="connsiteY136" fmla="*/ 279993 h 544599"/>
              <a:gd name="connsiteX137" fmla="*/ 61410 w 382254"/>
              <a:gd name="connsiteY137" fmla="*/ 277738 h 544599"/>
              <a:gd name="connsiteX138" fmla="*/ 94038 w 382254"/>
              <a:gd name="connsiteY138" fmla="*/ 246304 h 544599"/>
              <a:gd name="connsiteX139" fmla="*/ 97354 w 382254"/>
              <a:gd name="connsiteY139" fmla="*/ 250814 h 544599"/>
              <a:gd name="connsiteX140" fmla="*/ 109689 w 382254"/>
              <a:gd name="connsiteY140" fmla="*/ 246304 h 544599"/>
              <a:gd name="connsiteX141" fmla="*/ 109689 w 382254"/>
              <a:gd name="connsiteY141" fmla="*/ 240733 h 544599"/>
              <a:gd name="connsiteX142" fmla="*/ 111944 w 382254"/>
              <a:gd name="connsiteY142" fmla="*/ 233969 h 544599"/>
              <a:gd name="connsiteX143" fmla="*/ 116454 w 382254"/>
              <a:gd name="connsiteY143" fmla="*/ 226143 h 544599"/>
              <a:gd name="connsiteX144" fmla="*/ 113138 w 382254"/>
              <a:gd name="connsiteY144" fmla="*/ 212615 h 544599"/>
              <a:gd name="connsiteX145" fmla="*/ 106373 w 382254"/>
              <a:gd name="connsiteY145" fmla="*/ 214869 h 544599"/>
              <a:gd name="connsiteX146" fmla="*/ 104118 w 382254"/>
              <a:gd name="connsiteY146" fmla="*/ 208105 h 544599"/>
              <a:gd name="connsiteX147" fmla="*/ 104118 w 382254"/>
              <a:gd name="connsiteY147" fmla="*/ 204789 h 544599"/>
              <a:gd name="connsiteX148" fmla="*/ 105180 w 382254"/>
              <a:gd name="connsiteY148" fmla="*/ 198024 h 544599"/>
              <a:gd name="connsiteX149" fmla="*/ 105180 w 382254"/>
              <a:gd name="connsiteY149" fmla="*/ 189005 h 544599"/>
              <a:gd name="connsiteX150" fmla="*/ 104118 w 382254"/>
              <a:gd name="connsiteY150" fmla="*/ 186751 h 544599"/>
              <a:gd name="connsiteX151" fmla="*/ 103057 w 382254"/>
              <a:gd name="connsiteY151" fmla="*/ 189005 h 544599"/>
              <a:gd name="connsiteX152" fmla="*/ 71623 w 382254"/>
              <a:gd name="connsiteY152" fmla="*/ 218318 h 544599"/>
              <a:gd name="connsiteX153" fmla="*/ 68307 w 382254"/>
              <a:gd name="connsiteY153" fmla="*/ 221634 h 544599"/>
              <a:gd name="connsiteX154" fmla="*/ 66052 w 382254"/>
              <a:gd name="connsiteY154" fmla="*/ 219379 h 544599"/>
              <a:gd name="connsiteX155" fmla="*/ 64991 w 382254"/>
              <a:gd name="connsiteY155" fmla="*/ 216063 h 544599"/>
              <a:gd name="connsiteX156" fmla="*/ 63930 w 382254"/>
              <a:gd name="connsiteY156" fmla="*/ 209299 h 544599"/>
              <a:gd name="connsiteX157" fmla="*/ 61675 w 382254"/>
              <a:gd name="connsiteY157" fmla="*/ 208105 h 544599"/>
              <a:gd name="connsiteX158" fmla="*/ 57166 w 382254"/>
              <a:gd name="connsiteY158" fmla="*/ 209299 h 544599"/>
              <a:gd name="connsiteX159" fmla="*/ 54911 w 382254"/>
              <a:gd name="connsiteY159" fmla="*/ 207043 h 544599"/>
              <a:gd name="connsiteX160" fmla="*/ 52656 w 382254"/>
              <a:gd name="connsiteY160" fmla="*/ 205850 h 544599"/>
              <a:gd name="connsiteX161" fmla="*/ 51595 w 382254"/>
              <a:gd name="connsiteY161" fmla="*/ 203595 h 544599"/>
              <a:gd name="connsiteX162" fmla="*/ 49340 w 382254"/>
              <a:gd name="connsiteY162" fmla="*/ 204789 h 544599"/>
              <a:gd name="connsiteX163" fmla="*/ 46024 w 382254"/>
              <a:gd name="connsiteY163" fmla="*/ 202534 h 544599"/>
              <a:gd name="connsiteX164" fmla="*/ 44963 w 382254"/>
              <a:gd name="connsiteY164" fmla="*/ 200280 h 544599"/>
              <a:gd name="connsiteX165" fmla="*/ 42708 w 382254"/>
              <a:gd name="connsiteY165" fmla="*/ 198024 h 544599"/>
              <a:gd name="connsiteX166" fmla="*/ 37138 w 382254"/>
              <a:gd name="connsiteY166" fmla="*/ 190199 h 544599"/>
              <a:gd name="connsiteX167" fmla="*/ 25864 w 382254"/>
              <a:gd name="connsiteY167" fmla="*/ 177864 h 544599"/>
              <a:gd name="connsiteX168" fmla="*/ 31434 w 382254"/>
              <a:gd name="connsiteY168" fmla="*/ 158765 h 544599"/>
              <a:gd name="connsiteX169" fmla="*/ 24670 w 382254"/>
              <a:gd name="connsiteY169" fmla="*/ 150939 h 544599"/>
              <a:gd name="connsiteX170" fmla="*/ 23609 w 382254"/>
              <a:gd name="connsiteY170" fmla="*/ 146430 h 544599"/>
              <a:gd name="connsiteX171" fmla="*/ 19099 w 382254"/>
              <a:gd name="connsiteY171" fmla="*/ 144174 h 544599"/>
              <a:gd name="connsiteX172" fmla="*/ 16845 w 382254"/>
              <a:gd name="connsiteY172" fmla="*/ 138604 h 544599"/>
              <a:gd name="connsiteX173" fmla="*/ 0 w 382254"/>
              <a:gd name="connsiteY173" fmla="*/ 117250 h 544599"/>
              <a:gd name="connsiteX174" fmla="*/ 12335 w 382254"/>
              <a:gd name="connsiteY174" fmla="*/ 116056 h 544599"/>
              <a:gd name="connsiteX175" fmla="*/ 18038 w 382254"/>
              <a:gd name="connsiteY175" fmla="*/ 109291 h 544599"/>
              <a:gd name="connsiteX176" fmla="*/ 22548 w 382254"/>
              <a:gd name="connsiteY176" fmla="*/ 112607 h 544599"/>
              <a:gd name="connsiteX177" fmla="*/ 33822 w 382254"/>
              <a:gd name="connsiteY177" fmla="*/ 118178 h 544599"/>
              <a:gd name="connsiteX178" fmla="*/ 33822 w 382254"/>
              <a:gd name="connsiteY178" fmla="*/ 120433 h 544599"/>
              <a:gd name="connsiteX179" fmla="*/ 39392 w 382254"/>
              <a:gd name="connsiteY179" fmla="*/ 124942 h 544599"/>
              <a:gd name="connsiteX180" fmla="*/ 47218 w 382254"/>
              <a:gd name="connsiteY180" fmla="*/ 130513 h 544599"/>
              <a:gd name="connsiteX181" fmla="*/ 49473 w 382254"/>
              <a:gd name="connsiteY181" fmla="*/ 132768 h 544599"/>
              <a:gd name="connsiteX182" fmla="*/ 57298 w 382254"/>
              <a:gd name="connsiteY182" fmla="*/ 135022 h 544599"/>
              <a:gd name="connsiteX183" fmla="*/ 60614 w 382254"/>
              <a:gd name="connsiteY183" fmla="*/ 132768 h 544599"/>
              <a:gd name="connsiteX184" fmla="*/ 51595 w 382254"/>
              <a:gd name="connsiteY184" fmla="*/ 114730 h 544599"/>
              <a:gd name="connsiteX185" fmla="*/ 53850 w 382254"/>
              <a:gd name="connsiteY185" fmla="*/ 107965 h 544599"/>
              <a:gd name="connsiteX186" fmla="*/ 83162 w 382254"/>
              <a:gd name="connsiteY186" fmla="*/ 119239 h 544599"/>
              <a:gd name="connsiteX187" fmla="*/ 85417 w 382254"/>
              <a:gd name="connsiteY187" fmla="*/ 114730 h 544599"/>
              <a:gd name="connsiteX188" fmla="*/ 84356 w 382254"/>
              <a:gd name="connsiteY188" fmla="*/ 110220 h 544599"/>
              <a:gd name="connsiteX189" fmla="*/ 89927 w 382254"/>
              <a:gd name="connsiteY189" fmla="*/ 107965 h 544599"/>
              <a:gd name="connsiteX190" fmla="*/ 76398 w 382254"/>
              <a:gd name="connsiteY190" fmla="*/ 101201 h 544599"/>
              <a:gd name="connsiteX191" fmla="*/ 67378 w 382254"/>
              <a:gd name="connsiteY191" fmla="*/ 97885 h 544599"/>
              <a:gd name="connsiteX192" fmla="*/ 68439 w 382254"/>
              <a:gd name="connsiteY192" fmla="*/ 94569 h 544599"/>
              <a:gd name="connsiteX193" fmla="*/ 69501 w 382254"/>
              <a:gd name="connsiteY193" fmla="*/ 90060 h 544599"/>
              <a:gd name="connsiteX194" fmla="*/ 84091 w 382254"/>
              <a:gd name="connsiteY194" fmla="*/ 94569 h 544599"/>
              <a:gd name="connsiteX195" fmla="*/ 84091 w 382254"/>
              <a:gd name="connsiteY195" fmla="*/ 90060 h 544599"/>
              <a:gd name="connsiteX196" fmla="*/ 87407 w 382254"/>
              <a:gd name="connsiteY196" fmla="*/ 90060 h 544599"/>
              <a:gd name="connsiteX197" fmla="*/ 88467 w 382254"/>
              <a:gd name="connsiteY197" fmla="*/ 84489 h 544599"/>
              <a:gd name="connsiteX198" fmla="*/ 88467 w 382254"/>
              <a:gd name="connsiteY198" fmla="*/ 75469 h 544599"/>
              <a:gd name="connsiteX199" fmla="*/ 69368 w 382254"/>
              <a:gd name="connsiteY199" fmla="*/ 65389 h 544599"/>
              <a:gd name="connsiteX200" fmla="*/ 72684 w 382254"/>
              <a:gd name="connsiteY200" fmla="*/ 63134 h 544599"/>
              <a:gd name="connsiteX201" fmla="*/ 73745 w 382254"/>
              <a:gd name="connsiteY201" fmla="*/ 60880 h 544599"/>
              <a:gd name="connsiteX202" fmla="*/ 74806 w 382254"/>
              <a:gd name="connsiteY202" fmla="*/ 60880 h 544599"/>
              <a:gd name="connsiteX203" fmla="*/ 74806 w 382254"/>
              <a:gd name="connsiteY203" fmla="*/ 58625 h 544599"/>
              <a:gd name="connsiteX204" fmla="*/ 75867 w 382254"/>
              <a:gd name="connsiteY204" fmla="*/ 58625 h 544599"/>
              <a:gd name="connsiteX205" fmla="*/ 78122 w 382254"/>
              <a:gd name="connsiteY205" fmla="*/ 56370 h 544599"/>
              <a:gd name="connsiteX206" fmla="*/ 79183 w 382254"/>
              <a:gd name="connsiteY206" fmla="*/ 56370 h 544599"/>
              <a:gd name="connsiteX207" fmla="*/ 80244 w 382254"/>
              <a:gd name="connsiteY207" fmla="*/ 54115 h 544599"/>
              <a:gd name="connsiteX208" fmla="*/ 88070 w 382254"/>
              <a:gd name="connsiteY208" fmla="*/ 53054 h 544599"/>
              <a:gd name="connsiteX209" fmla="*/ 89130 w 382254"/>
              <a:gd name="connsiteY209" fmla="*/ 54115 h 544599"/>
              <a:gd name="connsiteX210" fmla="*/ 91385 w 382254"/>
              <a:gd name="connsiteY210" fmla="*/ 53054 h 544599"/>
              <a:gd name="connsiteX211" fmla="*/ 91385 w 382254"/>
              <a:gd name="connsiteY211" fmla="*/ 48545 h 544599"/>
              <a:gd name="connsiteX212" fmla="*/ 92446 w 382254"/>
              <a:gd name="connsiteY212" fmla="*/ 47351 h 544599"/>
              <a:gd name="connsiteX213" fmla="*/ 89130 w 382254"/>
              <a:gd name="connsiteY213" fmla="*/ 42842 h 544599"/>
              <a:gd name="connsiteX214" fmla="*/ 77857 w 382254"/>
              <a:gd name="connsiteY214" fmla="*/ 38332 h 544599"/>
              <a:gd name="connsiteX215" fmla="*/ 70031 w 382254"/>
              <a:gd name="connsiteY215" fmla="*/ 33822 h 544599"/>
              <a:gd name="connsiteX216" fmla="*/ 64460 w 382254"/>
              <a:gd name="connsiteY216" fmla="*/ 32761 h 544599"/>
              <a:gd name="connsiteX217" fmla="*/ 50932 w 382254"/>
              <a:gd name="connsiteY217" fmla="*/ 30506 h 544599"/>
              <a:gd name="connsiteX218" fmla="*/ 34087 w 382254"/>
              <a:gd name="connsiteY218" fmla="*/ 21487 h 544599"/>
              <a:gd name="connsiteX219" fmla="*/ 31832 w 382254"/>
              <a:gd name="connsiteY219" fmla="*/ 18171 h 544599"/>
              <a:gd name="connsiteX220" fmla="*/ 28516 w 382254"/>
              <a:gd name="connsiteY220" fmla="*/ 18171 h 544599"/>
              <a:gd name="connsiteX221" fmla="*/ 29577 w 382254"/>
              <a:gd name="connsiteY221" fmla="*/ 14855 h 544599"/>
              <a:gd name="connsiteX222" fmla="*/ 52126 w 382254"/>
              <a:gd name="connsiteY222" fmla="*/ 27190 h 544599"/>
              <a:gd name="connsiteX223" fmla="*/ 71225 w 382254"/>
              <a:gd name="connsiteY223" fmla="*/ 29445 h 544599"/>
              <a:gd name="connsiteX224" fmla="*/ 93773 w 382254"/>
              <a:gd name="connsiteY224" fmla="*/ 31700 h 544599"/>
              <a:gd name="connsiteX225" fmla="*/ 93773 w 382254"/>
              <a:gd name="connsiteY225" fmla="*/ 35149 h 544599"/>
              <a:gd name="connsiteX226" fmla="*/ 100537 w 382254"/>
              <a:gd name="connsiteY226" fmla="*/ 33955 h 544599"/>
              <a:gd name="connsiteX227" fmla="*/ 131972 w 382254"/>
              <a:gd name="connsiteY227" fmla="*/ 27190 h 544599"/>
              <a:gd name="connsiteX228" fmla="*/ 135420 w 382254"/>
              <a:gd name="connsiteY228" fmla="*/ 23874 h 544599"/>
              <a:gd name="connsiteX229" fmla="*/ 140991 w 382254"/>
              <a:gd name="connsiteY229" fmla="*/ 22814 h 544599"/>
              <a:gd name="connsiteX230" fmla="*/ 142052 w 382254"/>
              <a:gd name="connsiteY230" fmla="*/ 20558 h 544599"/>
              <a:gd name="connsiteX231" fmla="*/ 145500 w 382254"/>
              <a:gd name="connsiteY231" fmla="*/ 17110 h 544599"/>
              <a:gd name="connsiteX232" fmla="*/ 142052 w 382254"/>
              <a:gd name="connsiteY232" fmla="*/ 1327 h 54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382254" h="544599">
                <a:moveTo>
                  <a:pt x="142450" y="1061"/>
                </a:moveTo>
                <a:lnTo>
                  <a:pt x="160488" y="0"/>
                </a:lnTo>
                <a:lnTo>
                  <a:pt x="171762" y="4510"/>
                </a:lnTo>
                <a:lnTo>
                  <a:pt x="169508" y="14590"/>
                </a:lnTo>
                <a:lnTo>
                  <a:pt x="178527" y="12335"/>
                </a:lnTo>
                <a:lnTo>
                  <a:pt x="180781" y="19099"/>
                </a:lnTo>
                <a:lnTo>
                  <a:pt x="179720" y="22548"/>
                </a:lnTo>
                <a:lnTo>
                  <a:pt x="200014" y="29313"/>
                </a:lnTo>
                <a:lnTo>
                  <a:pt x="198820" y="31567"/>
                </a:lnTo>
                <a:lnTo>
                  <a:pt x="204523" y="40586"/>
                </a:lnTo>
                <a:lnTo>
                  <a:pt x="210094" y="41648"/>
                </a:lnTo>
                <a:lnTo>
                  <a:pt x="216858" y="48412"/>
                </a:lnTo>
                <a:lnTo>
                  <a:pt x="220307" y="47218"/>
                </a:lnTo>
                <a:lnTo>
                  <a:pt x="232642" y="49473"/>
                </a:lnTo>
                <a:lnTo>
                  <a:pt x="250680" y="67512"/>
                </a:lnTo>
                <a:lnTo>
                  <a:pt x="257444" y="66450"/>
                </a:lnTo>
                <a:lnTo>
                  <a:pt x="274289" y="83295"/>
                </a:lnTo>
                <a:lnTo>
                  <a:pt x="274289" y="93376"/>
                </a:lnTo>
                <a:lnTo>
                  <a:pt x="284369" y="94569"/>
                </a:lnTo>
                <a:lnTo>
                  <a:pt x="301214" y="102395"/>
                </a:lnTo>
                <a:lnTo>
                  <a:pt x="306918" y="105711"/>
                </a:lnTo>
                <a:lnTo>
                  <a:pt x="309172" y="107965"/>
                </a:lnTo>
                <a:lnTo>
                  <a:pt x="314743" y="106904"/>
                </a:lnTo>
                <a:lnTo>
                  <a:pt x="321507" y="109159"/>
                </a:lnTo>
                <a:cubicBezTo>
                  <a:pt x="322701" y="142848"/>
                  <a:pt x="344984" y="143379"/>
                  <a:pt x="357451" y="174416"/>
                </a:cubicBezTo>
                <a:lnTo>
                  <a:pt x="351881" y="186751"/>
                </a:lnTo>
                <a:lnTo>
                  <a:pt x="365410" y="205850"/>
                </a:lnTo>
                <a:lnTo>
                  <a:pt x="375490" y="209299"/>
                </a:lnTo>
                <a:lnTo>
                  <a:pt x="380000" y="211553"/>
                </a:lnTo>
                <a:lnTo>
                  <a:pt x="382254" y="229591"/>
                </a:lnTo>
                <a:lnTo>
                  <a:pt x="380000" y="235163"/>
                </a:lnTo>
                <a:lnTo>
                  <a:pt x="363155" y="266729"/>
                </a:lnTo>
                <a:lnTo>
                  <a:pt x="359706" y="264475"/>
                </a:lnTo>
                <a:lnTo>
                  <a:pt x="352942" y="267790"/>
                </a:lnTo>
                <a:lnTo>
                  <a:pt x="347371" y="263281"/>
                </a:lnTo>
                <a:lnTo>
                  <a:pt x="339413" y="263281"/>
                </a:lnTo>
                <a:lnTo>
                  <a:pt x="315804" y="285829"/>
                </a:lnTo>
                <a:lnTo>
                  <a:pt x="309040" y="310631"/>
                </a:lnTo>
                <a:lnTo>
                  <a:pt x="316865" y="331986"/>
                </a:lnTo>
                <a:lnTo>
                  <a:pt x="352809" y="374694"/>
                </a:lnTo>
                <a:lnTo>
                  <a:pt x="357319" y="379204"/>
                </a:lnTo>
                <a:lnTo>
                  <a:pt x="344984" y="394988"/>
                </a:lnTo>
                <a:lnTo>
                  <a:pt x="326946" y="417536"/>
                </a:lnTo>
                <a:lnTo>
                  <a:pt x="326946" y="433319"/>
                </a:lnTo>
                <a:lnTo>
                  <a:pt x="319120" y="446848"/>
                </a:lnTo>
                <a:lnTo>
                  <a:pt x="320181" y="460377"/>
                </a:lnTo>
                <a:lnTo>
                  <a:pt x="316865" y="478415"/>
                </a:lnTo>
                <a:lnTo>
                  <a:pt x="315671" y="479476"/>
                </a:lnTo>
                <a:lnTo>
                  <a:pt x="314610" y="483986"/>
                </a:lnTo>
                <a:lnTo>
                  <a:pt x="303337" y="491811"/>
                </a:lnTo>
                <a:lnTo>
                  <a:pt x="292062" y="500830"/>
                </a:lnTo>
                <a:lnTo>
                  <a:pt x="295378" y="500830"/>
                </a:lnTo>
                <a:lnTo>
                  <a:pt x="306652" y="506401"/>
                </a:lnTo>
                <a:lnTo>
                  <a:pt x="309968" y="506401"/>
                </a:lnTo>
                <a:lnTo>
                  <a:pt x="308907" y="515420"/>
                </a:lnTo>
                <a:lnTo>
                  <a:pt x="303204" y="519930"/>
                </a:lnTo>
                <a:lnTo>
                  <a:pt x="296439" y="532265"/>
                </a:lnTo>
                <a:lnTo>
                  <a:pt x="291930" y="531204"/>
                </a:lnTo>
                <a:lnTo>
                  <a:pt x="285166" y="539029"/>
                </a:lnTo>
                <a:lnTo>
                  <a:pt x="279595" y="544600"/>
                </a:lnTo>
                <a:lnTo>
                  <a:pt x="267260" y="519797"/>
                </a:lnTo>
                <a:lnTo>
                  <a:pt x="266198" y="523113"/>
                </a:lnTo>
                <a:lnTo>
                  <a:pt x="254924" y="534388"/>
                </a:lnTo>
                <a:lnTo>
                  <a:pt x="252670" y="538897"/>
                </a:lnTo>
                <a:lnTo>
                  <a:pt x="244844" y="536642"/>
                </a:lnTo>
                <a:lnTo>
                  <a:pt x="235825" y="537703"/>
                </a:lnTo>
                <a:lnTo>
                  <a:pt x="226806" y="534388"/>
                </a:lnTo>
                <a:lnTo>
                  <a:pt x="220042" y="533193"/>
                </a:lnTo>
                <a:lnTo>
                  <a:pt x="212216" y="535448"/>
                </a:lnTo>
                <a:lnTo>
                  <a:pt x="206645" y="541151"/>
                </a:lnTo>
                <a:lnTo>
                  <a:pt x="202136" y="539958"/>
                </a:lnTo>
                <a:lnTo>
                  <a:pt x="197626" y="528684"/>
                </a:lnTo>
                <a:lnTo>
                  <a:pt x="181843" y="512900"/>
                </a:lnTo>
                <a:lnTo>
                  <a:pt x="167253" y="508391"/>
                </a:lnTo>
                <a:lnTo>
                  <a:pt x="162743" y="504942"/>
                </a:lnTo>
                <a:lnTo>
                  <a:pt x="155979" y="502688"/>
                </a:lnTo>
                <a:lnTo>
                  <a:pt x="146960" y="503749"/>
                </a:lnTo>
                <a:lnTo>
                  <a:pt x="137940" y="502688"/>
                </a:lnTo>
                <a:lnTo>
                  <a:pt x="135685" y="500433"/>
                </a:lnTo>
                <a:lnTo>
                  <a:pt x="137940" y="498178"/>
                </a:lnTo>
                <a:lnTo>
                  <a:pt x="136747" y="494729"/>
                </a:lnTo>
                <a:lnTo>
                  <a:pt x="129982" y="489159"/>
                </a:lnTo>
                <a:lnTo>
                  <a:pt x="131043" y="486904"/>
                </a:lnTo>
                <a:lnTo>
                  <a:pt x="135553" y="485843"/>
                </a:lnTo>
                <a:lnTo>
                  <a:pt x="131043" y="473508"/>
                </a:lnTo>
                <a:lnTo>
                  <a:pt x="138869" y="474702"/>
                </a:lnTo>
                <a:lnTo>
                  <a:pt x="140063" y="472446"/>
                </a:lnTo>
                <a:lnTo>
                  <a:pt x="136614" y="470192"/>
                </a:lnTo>
                <a:lnTo>
                  <a:pt x="135553" y="468998"/>
                </a:lnTo>
                <a:lnTo>
                  <a:pt x="128789" y="464489"/>
                </a:lnTo>
                <a:lnTo>
                  <a:pt x="127727" y="464489"/>
                </a:lnTo>
                <a:lnTo>
                  <a:pt x="122157" y="458785"/>
                </a:lnTo>
                <a:lnTo>
                  <a:pt x="112076" y="455469"/>
                </a:lnTo>
                <a:lnTo>
                  <a:pt x="103057" y="446450"/>
                </a:lnTo>
                <a:lnTo>
                  <a:pt x="108628" y="444195"/>
                </a:lnTo>
                <a:lnTo>
                  <a:pt x="123218" y="408251"/>
                </a:lnTo>
                <a:lnTo>
                  <a:pt x="133298" y="384642"/>
                </a:lnTo>
                <a:lnTo>
                  <a:pt x="134359" y="379072"/>
                </a:lnTo>
                <a:lnTo>
                  <a:pt x="138869" y="381326"/>
                </a:lnTo>
                <a:lnTo>
                  <a:pt x="143379" y="382387"/>
                </a:lnTo>
                <a:lnTo>
                  <a:pt x="145633" y="380133"/>
                </a:lnTo>
                <a:lnTo>
                  <a:pt x="144439" y="377877"/>
                </a:lnTo>
                <a:lnTo>
                  <a:pt x="142184" y="376684"/>
                </a:lnTo>
                <a:lnTo>
                  <a:pt x="139930" y="374430"/>
                </a:lnTo>
                <a:lnTo>
                  <a:pt x="139930" y="373368"/>
                </a:lnTo>
                <a:lnTo>
                  <a:pt x="137675" y="371114"/>
                </a:lnTo>
                <a:cubicBezTo>
                  <a:pt x="132370" y="359839"/>
                  <a:pt x="130645" y="346178"/>
                  <a:pt x="119637" y="338485"/>
                </a:cubicBezTo>
                <a:lnTo>
                  <a:pt x="119637" y="340740"/>
                </a:lnTo>
                <a:lnTo>
                  <a:pt x="118443" y="339678"/>
                </a:lnTo>
                <a:lnTo>
                  <a:pt x="117382" y="339678"/>
                </a:lnTo>
                <a:lnTo>
                  <a:pt x="111811" y="340740"/>
                </a:lnTo>
                <a:lnTo>
                  <a:pt x="110618" y="338485"/>
                </a:lnTo>
                <a:lnTo>
                  <a:pt x="112872" y="333975"/>
                </a:lnTo>
                <a:lnTo>
                  <a:pt x="112872" y="324956"/>
                </a:lnTo>
                <a:lnTo>
                  <a:pt x="103853" y="321640"/>
                </a:lnTo>
                <a:lnTo>
                  <a:pt x="93773" y="301347"/>
                </a:lnTo>
                <a:lnTo>
                  <a:pt x="93773" y="299092"/>
                </a:lnTo>
                <a:lnTo>
                  <a:pt x="85947" y="285564"/>
                </a:lnTo>
                <a:lnTo>
                  <a:pt x="87009" y="285564"/>
                </a:lnTo>
                <a:lnTo>
                  <a:pt x="99344" y="282115"/>
                </a:lnTo>
                <a:lnTo>
                  <a:pt x="112872" y="285564"/>
                </a:lnTo>
                <a:lnTo>
                  <a:pt x="117382" y="285564"/>
                </a:lnTo>
                <a:lnTo>
                  <a:pt x="110618" y="265270"/>
                </a:lnTo>
                <a:lnTo>
                  <a:pt x="99344" y="251742"/>
                </a:lnTo>
                <a:lnTo>
                  <a:pt x="88070" y="260761"/>
                </a:lnTo>
                <a:lnTo>
                  <a:pt x="75735" y="272035"/>
                </a:lnTo>
                <a:lnTo>
                  <a:pt x="75735" y="278799"/>
                </a:lnTo>
                <a:lnTo>
                  <a:pt x="73480" y="277738"/>
                </a:lnTo>
                <a:lnTo>
                  <a:pt x="72419" y="279993"/>
                </a:lnTo>
                <a:lnTo>
                  <a:pt x="70164" y="281054"/>
                </a:lnTo>
                <a:lnTo>
                  <a:pt x="69103" y="281054"/>
                </a:lnTo>
                <a:lnTo>
                  <a:pt x="69103" y="278799"/>
                </a:lnTo>
                <a:lnTo>
                  <a:pt x="66848" y="277738"/>
                </a:lnTo>
                <a:lnTo>
                  <a:pt x="66848" y="279993"/>
                </a:lnTo>
                <a:lnTo>
                  <a:pt x="63532" y="281054"/>
                </a:lnTo>
                <a:lnTo>
                  <a:pt x="60216" y="281054"/>
                </a:lnTo>
                <a:lnTo>
                  <a:pt x="59155" y="279993"/>
                </a:lnTo>
                <a:lnTo>
                  <a:pt x="61410" y="277738"/>
                </a:lnTo>
                <a:lnTo>
                  <a:pt x="94038" y="246304"/>
                </a:lnTo>
                <a:lnTo>
                  <a:pt x="97354" y="250814"/>
                </a:lnTo>
                <a:lnTo>
                  <a:pt x="109689" y="246304"/>
                </a:lnTo>
                <a:lnTo>
                  <a:pt x="109689" y="240733"/>
                </a:lnTo>
                <a:lnTo>
                  <a:pt x="111944" y="233969"/>
                </a:lnTo>
                <a:lnTo>
                  <a:pt x="116454" y="226143"/>
                </a:lnTo>
                <a:lnTo>
                  <a:pt x="113138" y="212615"/>
                </a:lnTo>
                <a:lnTo>
                  <a:pt x="106373" y="214869"/>
                </a:lnTo>
                <a:lnTo>
                  <a:pt x="104118" y="208105"/>
                </a:lnTo>
                <a:lnTo>
                  <a:pt x="104118" y="204789"/>
                </a:lnTo>
                <a:lnTo>
                  <a:pt x="105180" y="198024"/>
                </a:lnTo>
                <a:lnTo>
                  <a:pt x="105180" y="189005"/>
                </a:lnTo>
                <a:lnTo>
                  <a:pt x="104118" y="186751"/>
                </a:lnTo>
                <a:lnTo>
                  <a:pt x="103057" y="189005"/>
                </a:lnTo>
                <a:lnTo>
                  <a:pt x="71623" y="218318"/>
                </a:lnTo>
                <a:lnTo>
                  <a:pt x="68307" y="221634"/>
                </a:lnTo>
                <a:lnTo>
                  <a:pt x="66052" y="219379"/>
                </a:lnTo>
                <a:lnTo>
                  <a:pt x="64991" y="216063"/>
                </a:lnTo>
                <a:lnTo>
                  <a:pt x="63930" y="209299"/>
                </a:lnTo>
                <a:lnTo>
                  <a:pt x="61675" y="208105"/>
                </a:lnTo>
                <a:lnTo>
                  <a:pt x="57166" y="209299"/>
                </a:lnTo>
                <a:lnTo>
                  <a:pt x="54911" y="207043"/>
                </a:lnTo>
                <a:lnTo>
                  <a:pt x="52656" y="205850"/>
                </a:lnTo>
                <a:lnTo>
                  <a:pt x="51595" y="203595"/>
                </a:lnTo>
                <a:lnTo>
                  <a:pt x="49340" y="204789"/>
                </a:lnTo>
                <a:lnTo>
                  <a:pt x="46024" y="202534"/>
                </a:lnTo>
                <a:lnTo>
                  <a:pt x="44963" y="200280"/>
                </a:lnTo>
                <a:lnTo>
                  <a:pt x="42708" y="198024"/>
                </a:lnTo>
                <a:lnTo>
                  <a:pt x="37138" y="190199"/>
                </a:lnTo>
                <a:lnTo>
                  <a:pt x="25864" y="177864"/>
                </a:lnTo>
                <a:cubicBezTo>
                  <a:pt x="38862" y="164998"/>
                  <a:pt x="24139" y="169773"/>
                  <a:pt x="31434" y="158765"/>
                </a:cubicBezTo>
                <a:lnTo>
                  <a:pt x="24670" y="150939"/>
                </a:lnTo>
                <a:lnTo>
                  <a:pt x="23609" y="146430"/>
                </a:lnTo>
                <a:lnTo>
                  <a:pt x="19099" y="144174"/>
                </a:lnTo>
                <a:lnTo>
                  <a:pt x="16845" y="138604"/>
                </a:lnTo>
                <a:cubicBezTo>
                  <a:pt x="-1326" y="123219"/>
                  <a:pt x="5968" y="135288"/>
                  <a:pt x="0" y="117250"/>
                </a:cubicBezTo>
                <a:lnTo>
                  <a:pt x="12335" y="116056"/>
                </a:lnTo>
                <a:lnTo>
                  <a:pt x="18038" y="109291"/>
                </a:lnTo>
                <a:lnTo>
                  <a:pt x="22548" y="112607"/>
                </a:lnTo>
                <a:lnTo>
                  <a:pt x="33822" y="118178"/>
                </a:lnTo>
                <a:lnTo>
                  <a:pt x="33822" y="120433"/>
                </a:lnTo>
                <a:lnTo>
                  <a:pt x="39392" y="124942"/>
                </a:lnTo>
                <a:lnTo>
                  <a:pt x="47218" y="130513"/>
                </a:lnTo>
                <a:lnTo>
                  <a:pt x="49473" y="132768"/>
                </a:lnTo>
                <a:lnTo>
                  <a:pt x="57298" y="135022"/>
                </a:lnTo>
                <a:lnTo>
                  <a:pt x="60614" y="132768"/>
                </a:lnTo>
                <a:cubicBezTo>
                  <a:pt x="59022" y="121892"/>
                  <a:pt x="61277" y="121229"/>
                  <a:pt x="51595" y="114730"/>
                </a:cubicBezTo>
                <a:lnTo>
                  <a:pt x="53850" y="107965"/>
                </a:lnTo>
                <a:lnTo>
                  <a:pt x="83162" y="119239"/>
                </a:lnTo>
                <a:lnTo>
                  <a:pt x="85417" y="114730"/>
                </a:lnTo>
                <a:lnTo>
                  <a:pt x="84356" y="110220"/>
                </a:lnTo>
                <a:lnTo>
                  <a:pt x="89927" y="107965"/>
                </a:lnTo>
                <a:lnTo>
                  <a:pt x="76398" y="101201"/>
                </a:lnTo>
                <a:lnTo>
                  <a:pt x="67378" y="97885"/>
                </a:lnTo>
                <a:lnTo>
                  <a:pt x="68439" y="94569"/>
                </a:lnTo>
                <a:lnTo>
                  <a:pt x="69501" y="90060"/>
                </a:lnTo>
                <a:lnTo>
                  <a:pt x="84091" y="94569"/>
                </a:lnTo>
                <a:lnTo>
                  <a:pt x="84091" y="90060"/>
                </a:lnTo>
                <a:lnTo>
                  <a:pt x="87407" y="90060"/>
                </a:lnTo>
                <a:lnTo>
                  <a:pt x="88467" y="84489"/>
                </a:lnTo>
                <a:lnTo>
                  <a:pt x="88467" y="75469"/>
                </a:lnTo>
                <a:cubicBezTo>
                  <a:pt x="68174" y="68572"/>
                  <a:pt x="79183" y="76796"/>
                  <a:pt x="69368" y="65389"/>
                </a:cubicBezTo>
                <a:lnTo>
                  <a:pt x="72684" y="63134"/>
                </a:lnTo>
                <a:lnTo>
                  <a:pt x="73745" y="60880"/>
                </a:lnTo>
                <a:lnTo>
                  <a:pt x="74806" y="60880"/>
                </a:lnTo>
                <a:lnTo>
                  <a:pt x="74806" y="58625"/>
                </a:lnTo>
                <a:lnTo>
                  <a:pt x="75867" y="58625"/>
                </a:lnTo>
                <a:lnTo>
                  <a:pt x="78122" y="56370"/>
                </a:lnTo>
                <a:lnTo>
                  <a:pt x="79183" y="56370"/>
                </a:lnTo>
                <a:lnTo>
                  <a:pt x="80244" y="54115"/>
                </a:lnTo>
                <a:lnTo>
                  <a:pt x="88070" y="53054"/>
                </a:lnTo>
                <a:lnTo>
                  <a:pt x="89130" y="54115"/>
                </a:lnTo>
                <a:lnTo>
                  <a:pt x="91385" y="53054"/>
                </a:lnTo>
                <a:lnTo>
                  <a:pt x="91385" y="48545"/>
                </a:lnTo>
                <a:lnTo>
                  <a:pt x="92446" y="47351"/>
                </a:lnTo>
                <a:lnTo>
                  <a:pt x="89130" y="42842"/>
                </a:lnTo>
                <a:lnTo>
                  <a:pt x="77857" y="38332"/>
                </a:lnTo>
                <a:lnTo>
                  <a:pt x="70031" y="33822"/>
                </a:lnTo>
                <a:lnTo>
                  <a:pt x="64460" y="32761"/>
                </a:lnTo>
                <a:lnTo>
                  <a:pt x="50932" y="30506"/>
                </a:lnTo>
                <a:lnTo>
                  <a:pt x="34087" y="21487"/>
                </a:lnTo>
                <a:lnTo>
                  <a:pt x="31832" y="18171"/>
                </a:lnTo>
                <a:lnTo>
                  <a:pt x="28516" y="18171"/>
                </a:lnTo>
                <a:lnTo>
                  <a:pt x="29577" y="14855"/>
                </a:lnTo>
                <a:lnTo>
                  <a:pt x="52126" y="27190"/>
                </a:lnTo>
                <a:lnTo>
                  <a:pt x="71225" y="29445"/>
                </a:lnTo>
                <a:lnTo>
                  <a:pt x="93773" y="31700"/>
                </a:lnTo>
                <a:lnTo>
                  <a:pt x="93773" y="35149"/>
                </a:lnTo>
                <a:lnTo>
                  <a:pt x="100537" y="33955"/>
                </a:lnTo>
                <a:lnTo>
                  <a:pt x="131972" y="27190"/>
                </a:lnTo>
                <a:lnTo>
                  <a:pt x="135420" y="23874"/>
                </a:lnTo>
                <a:lnTo>
                  <a:pt x="140991" y="22814"/>
                </a:lnTo>
                <a:lnTo>
                  <a:pt x="142052" y="20558"/>
                </a:lnTo>
                <a:lnTo>
                  <a:pt x="145500" y="17110"/>
                </a:lnTo>
                <a:lnTo>
                  <a:pt x="142052" y="1327"/>
                </a:lnTo>
              </a:path>
            </a:pathLst>
          </a:custGeom>
          <a:solidFill>
            <a:schemeClr val="bg1">
              <a:lumMod val="85000"/>
            </a:schemeClr>
          </a:solidFill>
          <a:ln w="13251" cap="flat">
            <a:noFill/>
            <a:prstDash val="solid"/>
            <a:miter/>
          </a:ln>
        </p:spPr>
        <p:txBody>
          <a:bodyPr rtlCol="0" anchor="ctr"/>
          <a:lstStyle/>
          <a:p>
            <a:endParaRPr lang="en-FI" sz="816"/>
          </a:p>
        </p:txBody>
      </p:sp>
      <p:sp>
        <p:nvSpPr>
          <p:cNvPr id="1529" name="Freeform: Shape 1528">
            <a:extLst>
              <a:ext uri="{FF2B5EF4-FFF2-40B4-BE49-F238E27FC236}">
                <a16:creationId xmlns:a16="http://schemas.microsoft.com/office/drawing/2014/main" id="{8769C76F-4EC4-8B7E-E2E1-BAAD4A3452A7}"/>
              </a:ext>
            </a:extLst>
          </p:cNvPr>
          <p:cNvSpPr/>
          <p:nvPr/>
        </p:nvSpPr>
        <p:spPr>
          <a:xfrm>
            <a:off x="5128840" y="4614030"/>
            <a:ext cx="211349" cy="233128"/>
          </a:xfrm>
          <a:custGeom>
            <a:avLst/>
            <a:gdLst>
              <a:gd name="connsiteX0" fmla="*/ 237284 w 465947"/>
              <a:gd name="connsiteY0" fmla="*/ 0 h 513961"/>
              <a:gd name="connsiteX1" fmla="*/ 282248 w 465947"/>
              <a:gd name="connsiteY1" fmla="*/ 57431 h 513961"/>
              <a:gd name="connsiteX2" fmla="*/ 283309 w 465947"/>
              <a:gd name="connsiteY2" fmla="*/ 59686 h 513961"/>
              <a:gd name="connsiteX3" fmla="*/ 283309 w 465947"/>
              <a:gd name="connsiteY3" fmla="*/ 63002 h 513961"/>
              <a:gd name="connsiteX4" fmla="*/ 284370 w 465947"/>
              <a:gd name="connsiteY4" fmla="*/ 64195 h 513961"/>
              <a:gd name="connsiteX5" fmla="*/ 284370 w 465947"/>
              <a:gd name="connsiteY5" fmla="*/ 66450 h 513961"/>
              <a:gd name="connsiteX6" fmla="*/ 283309 w 465947"/>
              <a:gd name="connsiteY6" fmla="*/ 67511 h 513961"/>
              <a:gd name="connsiteX7" fmla="*/ 284370 w 465947"/>
              <a:gd name="connsiteY7" fmla="*/ 67511 h 513961"/>
              <a:gd name="connsiteX8" fmla="*/ 284370 w 465947"/>
              <a:gd name="connsiteY8" fmla="*/ 68705 h 513961"/>
              <a:gd name="connsiteX9" fmla="*/ 285431 w 465947"/>
              <a:gd name="connsiteY9" fmla="*/ 68705 h 513961"/>
              <a:gd name="connsiteX10" fmla="*/ 285431 w 465947"/>
              <a:gd name="connsiteY10" fmla="*/ 73215 h 513961"/>
              <a:gd name="connsiteX11" fmla="*/ 296705 w 465947"/>
              <a:gd name="connsiteY11" fmla="*/ 92314 h 513961"/>
              <a:gd name="connsiteX12" fmla="*/ 295644 w 465947"/>
              <a:gd name="connsiteY12" fmla="*/ 92314 h 513961"/>
              <a:gd name="connsiteX13" fmla="*/ 295644 w 465947"/>
              <a:gd name="connsiteY13" fmla="*/ 94569 h 513961"/>
              <a:gd name="connsiteX14" fmla="*/ 297898 w 465947"/>
              <a:gd name="connsiteY14" fmla="*/ 99078 h 513961"/>
              <a:gd name="connsiteX15" fmla="*/ 297898 w 465947"/>
              <a:gd name="connsiteY15" fmla="*/ 100272 h 513961"/>
              <a:gd name="connsiteX16" fmla="*/ 298960 w 465947"/>
              <a:gd name="connsiteY16" fmla="*/ 100272 h 513961"/>
              <a:gd name="connsiteX17" fmla="*/ 298960 w 465947"/>
              <a:gd name="connsiteY17" fmla="*/ 102527 h 513961"/>
              <a:gd name="connsiteX18" fmla="*/ 301214 w 465947"/>
              <a:gd name="connsiteY18" fmla="*/ 107037 h 513961"/>
              <a:gd name="connsiteX19" fmla="*/ 302276 w 465947"/>
              <a:gd name="connsiteY19" fmla="*/ 109291 h 513961"/>
              <a:gd name="connsiteX20" fmla="*/ 303337 w 465947"/>
              <a:gd name="connsiteY20" fmla="*/ 111546 h 513961"/>
              <a:gd name="connsiteX21" fmla="*/ 304398 w 465947"/>
              <a:gd name="connsiteY21" fmla="*/ 112740 h 513961"/>
              <a:gd name="connsiteX22" fmla="*/ 305591 w 465947"/>
              <a:gd name="connsiteY22" fmla="*/ 112740 h 513961"/>
              <a:gd name="connsiteX23" fmla="*/ 305591 w 465947"/>
              <a:gd name="connsiteY23" fmla="*/ 111546 h 513961"/>
              <a:gd name="connsiteX24" fmla="*/ 308907 w 465947"/>
              <a:gd name="connsiteY24" fmla="*/ 113801 h 513961"/>
              <a:gd name="connsiteX25" fmla="*/ 311162 w 465947"/>
              <a:gd name="connsiteY25" fmla="*/ 113801 h 513961"/>
              <a:gd name="connsiteX26" fmla="*/ 313417 w 465947"/>
              <a:gd name="connsiteY26" fmla="*/ 117117 h 513961"/>
              <a:gd name="connsiteX27" fmla="*/ 320181 w 465947"/>
              <a:gd name="connsiteY27" fmla="*/ 118310 h 513961"/>
              <a:gd name="connsiteX28" fmla="*/ 322436 w 465947"/>
              <a:gd name="connsiteY28" fmla="*/ 119372 h 513961"/>
              <a:gd name="connsiteX29" fmla="*/ 323630 w 465947"/>
              <a:gd name="connsiteY29" fmla="*/ 120565 h 513961"/>
              <a:gd name="connsiteX30" fmla="*/ 324691 w 465947"/>
              <a:gd name="connsiteY30" fmla="*/ 122820 h 513961"/>
              <a:gd name="connsiteX31" fmla="*/ 326946 w 465947"/>
              <a:gd name="connsiteY31" fmla="*/ 125075 h 513961"/>
              <a:gd name="connsiteX32" fmla="*/ 328007 w 465947"/>
              <a:gd name="connsiteY32" fmla="*/ 126269 h 513961"/>
              <a:gd name="connsiteX33" fmla="*/ 329201 w 465947"/>
              <a:gd name="connsiteY33" fmla="*/ 127329 h 513961"/>
              <a:gd name="connsiteX34" fmla="*/ 330261 w 465947"/>
              <a:gd name="connsiteY34" fmla="*/ 127329 h 513961"/>
              <a:gd name="connsiteX35" fmla="*/ 331455 w 465947"/>
              <a:gd name="connsiteY35" fmla="*/ 126269 h 513961"/>
              <a:gd name="connsiteX36" fmla="*/ 332516 w 465947"/>
              <a:gd name="connsiteY36" fmla="*/ 126269 h 513961"/>
              <a:gd name="connsiteX37" fmla="*/ 332516 w 465947"/>
              <a:gd name="connsiteY37" fmla="*/ 125075 h 513961"/>
              <a:gd name="connsiteX38" fmla="*/ 334771 w 465947"/>
              <a:gd name="connsiteY38" fmla="*/ 125075 h 513961"/>
              <a:gd name="connsiteX39" fmla="*/ 339281 w 465947"/>
              <a:gd name="connsiteY39" fmla="*/ 129585 h 513961"/>
              <a:gd name="connsiteX40" fmla="*/ 346045 w 465947"/>
              <a:gd name="connsiteY40" fmla="*/ 140858 h 513961"/>
              <a:gd name="connsiteX41" fmla="*/ 350555 w 465947"/>
              <a:gd name="connsiteY41" fmla="*/ 142053 h 513961"/>
              <a:gd name="connsiteX42" fmla="*/ 420321 w 465947"/>
              <a:gd name="connsiteY42" fmla="*/ 174680 h 513961"/>
              <a:gd name="connsiteX43" fmla="*/ 438359 w 465947"/>
              <a:gd name="connsiteY43" fmla="*/ 208370 h 513961"/>
              <a:gd name="connsiteX44" fmla="*/ 440614 w 465947"/>
              <a:gd name="connsiteY44" fmla="*/ 211686 h 513961"/>
              <a:gd name="connsiteX45" fmla="*/ 392202 w 465947"/>
              <a:gd name="connsiteY45" fmla="*/ 242059 h 513961"/>
              <a:gd name="connsiteX46" fmla="*/ 395518 w 465947"/>
              <a:gd name="connsiteY46" fmla="*/ 251078 h 513961"/>
              <a:gd name="connsiteX47" fmla="*/ 394324 w 465947"/>
              <a:gd name="connsiteY47" fmla="*/ 252140 h 513961"/>
              <a:gd name="connsiteX48" fmla="*/ 389815 w 465947"/>
              <a:gd name="connsiteY48" fmla="*/ 243120 h 513961"/>
              <a:gd name="connsiteX49" fmla="*/ 379734 w 465947"/>
              <a:gd name="connsiteY49" fmla="*/ 249884 h 513961"/>
              <a:gd name="connsiteX50" fmla="*/ 383050 w 465947"/>
              <a:gd name="connsiteY50" fmla="*/ 254394 h 513961"/>
              <a:gd name="connsiteX51" fmla="*/ 374031 w 465947"/>
              <a:gd name="connsiteY51" fmla="*/ 267923 h 513961"/>
              <a:gd name="connsiteX52" fmla="*/ 386366 w 465947"/>
              <a:gd name="connsiteY52" fmla="*/ 272432 h 513961"/>
              <a:gd name="connsiteX53" fmla="*/ 385305 w 465947"/>
              <a:gd name="connsiteY53" fmla="*/ 274688 h 513961"/>
              <a:gd name="connsiteX54" fmla="*/ 392069 w 465947"/>
              <a:gd name="connsiteY54" fmla="*/ 272432 h 513961"/>
              <a:gd name="connsiteX55" fmla="*/ 393131 w 465947"/>
              <a:gd name="connsiteY55" fmla="*/ 279197 h 513961"/>
              <a:gd name="connsiteX56" fmla="*/ 392069 w 465947"/>
              <a:gd name="connsiteY56" fmla="*/ 279197 h 513961"/>
              <a:gd name="connsiteX57" fmla="*/ 388621 w 465947"/>
              <a:gd name="connsiteY57" fmla="*/ 276942 h 513961"/>
              <a:gd name="connsiteX58" fmla="*/ 387560 w 465947"/>
              <a:gd name="connsiteY58" fmla="*/ 278004 h 513961"/>
              <a:gd name="connsiteX59" fmla="*/ 396579 w 465947"/>
              <a:gd name="connsiteY59" fmla="*/ 292593 h 513961"/>
              <a:gd name="connsiteX60" fmla="*/ 386499 w 465947"/>
              <a:gd name="connsiteY60" fmla="*/ 298164 h 513961"/>
              <a:gd name="connsiteX61" fmla="*/ 375225 w 465947"/>
              <a:gd name="connsiteY61" fmla="*/ 297103 h 513961"/>
              <a:gd name="connsiteX62" fmla="*/ 356125 w 465947"/>
              <a:gd name="connsiteY62" fmla="*/ 278004 h 513961"/>
              <a:gd name="connsiteX63" fmla="*/ 353870 w 465947"/>
              <a:gd name="connsiteY63" fmla="*/ 281451 h 513961"/>
              <a:gd name="connsiteX64" fmla="*/ 360635 w 465947"/>
              <a:gd name="connsiteY64" fmla="*/ 310631 h 513961"/>
              <a:gd name="connsiteX65" fmla="*/ 362890 w 465947"/>
              <a:gd name="connsiteY65" fmla="*/ 312886 h 513961"/>
              <a:gd name="connsiteX66" fmla="*/ 364084 w 465947"/>
              <a:gd name="connsiteY66" fmla="*/ 310631 h 513961"/>
              <a:gd name="connsiteX67" fmla="*/ 367400 w 465947"/>
              <a:gd name="connsiteY67" fmla="*/ 311825 h 513961"/>
              <a:gd name="connsiteX68" fmla="*/ 370715 w 465947"/>
              <a:gd name="connsiteY68" fmla="*/ 314080 h 513961"/>
              <a:gd name="connsiteX69" fmla="*/ 371909 w 465947"/>
              <a:gd name="connsiteY69" fmla="*/ 317396 h 513961"/>
              <a:gd name="connsiteX70" fmla="*/ 378673 w 465947"/>
              <a:gd name="connsiteY70" fmla="*/ 319650 h 513961"/>
              <a:gd name="connsiteX71" fmla="*/ 376419 w 465947"/>
              <a:gd name="connsiteY71" fmla="*/ 322966 h 513961"/>
              <a:gd name="connsiteX72" fmla="*/ 379867 w 465947"/>
              <a:gd name="connsiteY72" fmla="*/ 326282 h 513961"/>
              <a:gd name="connsiteX73" fmla="*/ 380928 w 465947"/>
              <a:gd name="connsiteY73" fmla="*/ 329731 h 513961"/>
              <a:gd name="connsiteX74" fmla="*/ 382122 w 465947"/>
              <a:gd name="connsiteY74" fmla="*/ 329731 h 513961"/>
              <a:gd name="connsiteX75" fmla="*/ 382122 w 465947"/>
              <a:gd name="connsiteY75" fmla="*/ 331985 h 513961"/>
              <a:gd name="connsiteX76" fmla="*/ 384377 w 465947"/>
              <a:gd name="connsiteY76" fmla="*/ 330792 h 513961"/>
              <a:gd name="connsiteX77" fmla="*/ 386631 w 465947"/>
              <a:gd name="connsiteY77" fmla="*/ 333047 h 513961"/>
              <a:gd name="connsiteX78" fmla="*/ 391141 w 465947"/>
              <a:gd name="connsiteY78" fmla="*/ 335301 h 513961"/>
              <a:gd name="connsiteX79" fmla="*/ 390080 w 465947"/>
              <a:gd name="connsiteY79" fmla="*/ 336363 h 513961"/>
              <a:gd name="connsiteX80" fmla="*/ 391141 w 465947"/>
              <a:gd name="connsiteY80" fmla="*/ 337557 h 513961"/>
              <a:gd name="connsiteX81" fmla="*/ 394457 w 465947"/>
              <a:gd name="connsiteY81" fmla="*/ 337557 h 513961"/>
              <a:gd name="connsiteX82" fmla="*/ 395651 w 465947"/>
              <a:gd name="connsiteY82" fmla="*/ 342066 h 513961"/>
              <a:gd name="connsiteX83" fmla="*/ 401221 w 465947"/>
              <a:gd name="connsiteY83" fmla="*/ 360105 h 513961"/>
              <a:gd name="connsiteX84" fmla="*/ 404537 w 465947"/>
              <a:gd name="connsiteY84" fmla="*/ 358911 h 513961"/>
              <a:gd name="connsiteX85" fmla="*/ 404537 w 465947"/>
              <a:gd name="connsiteY85" fmla="*/ 361165 h 513961"/>
              <a:gd name="connsiteX86" fmla="*/ 406792 w 465947"/>
              <a:gd name="connsiteY86" fmla="*/ 360105 h 513961"/>
              <a:gd name="connsiteX87" fmla="*/ 406792 w 465947"/>
              <a:gd name="connsiteY87" fmla="*/ 357849 h 513961"/>
              <a:gd name="connsiteX88" fmla="*/ 410240 w 465947"/>
              <a:gd name="connsiteY88" fmla="*/ 356656 h 513961"/>
              <a:gd name="connsiteX89" fmla="*/ 410240 w 465947"/>
              <a:gd name="connsiteY89" fmla="*/ 360105 h 513961"/>
              <a:gd name="connsiteX90" fmla="*/ 405731 w 465947"/>
              <a:gd name="connsiteY90" fmla="*/ 363421 h 513961"/>
              <a:gd name="connsiteX91" fmla="*/ 409047 w 465947"/>
              <a:gd name="connsiteY91" fmla="*/ 366737 h 513961"/>
              <a:gd name="connsiteX92" fmla="*/ 409047 w 465947"/>
              <a:gd name="connsiteY92" fmla="*/ 368991 h 513961"/>
              <a:gd name="connsiteX93" fmla="*/ 422576 w 465947"/>
              <a:gd name="connsiteY93" fmla="*/ 373500 h 513961"/>
              <a:gd name="connsiteX94" fmla="*/ 432656 w 465947"/>
              <a:gd name="connsiteY94" fmla="*/ 388091 h 513961"/>
              <a:gd name="connsiteX95" fmla="*/ 433849 w 465947"/>
              <a:gd name="connsiteY95" fmla="*/ 386897 h 513961"/>
              <a:gd name="connsiteX96" fmla="*/ 431595 w 465947"/>
              <a:gd name="connsiteY96" fmla="*/ 382387 h 513961"/>
              <a:gd name="connsiteX97" fmla="*/ 432656 w 465947"/>
              <a:gd name="connsiteY97" fmla="*/ 382387 h 513961"/>
              <a:gd name="connsiteX98" fmla="*/ 435972 w 465947"/>
              <a:gd name="connsiteY98" fmla="*/ 385835 h 513961"/>
              <a:gd name="connsiteX99" fmla="*/ 438227 w 465947"/>
              <a:gd name="connsiteY99" fmla="*/ 384642 h 513961"/>
              <a:gd name="connsiteX100" fmla="*/ 446052 w 465947"/>
              <a:gd name="connsiteY100" fmla="*/ 392467 h 513961"/>
              <a:gd name="connsiteX101" fmla="*/ 449368 w 465947"/>
              <a:gd name="connsiteY101" fmla="*/ 391406 h 513961"/>
              <a:gd name="connsiteX102" fmla="*/ 449368 w 465947"/>
              <a:gd name="connsiteY102" fmla="*/ 392467 h 513961"/>
              <a:gd name="connsiteX103" fmla="*/ 451623 w 465947"/>
              <a:gd name="connsiteY103" fmla="*/ 393661 h 513961"/>
              <a:gd name="connsiteX104" fmla="*/ 457193 w 465947"/>
              <a:gd name="connsiteY104" fmla="*/ 400426 h 513961"/>
              <a:gd name="connsiteX105" fmla="*/ 457193 w 465947"/>
              <a:gd name="connsiteY105" fmla="*/ 402680 h 513961"/>
              <a:gd name="connsiteX106" fmla="*/ 458254 w 465947"/>
              <a:gd name="connsiteY106" fmla="*/ 402680 h 513961"/>
              <a:gd name="connsiteX107" fmla="*/ 459316 w 465947"/>
              <a:gd name="connsiteY107" fmla="*/ 401619 h 513961"/>
              <a:gd name="connsiteX108" fmla="*/ 462631 w 465947"/>
              <a:gd name="connsiteY108" fmla="*/ 401619 h 513961"/>
              <a:gd name="connsiteX109" fmla="*/ 462631 w 465947"/>
              <a:gd name="connsiteY109" fmla="*/ 402680 h 513961"/>
              <a:gd name="connsiteX110" fmla="*/ 465947 w 465947"/>
              <a:gd name="connsiteY110" fmla="*/ 407190 h 513961"/>
              <a:gd name="connsiteX111" fmla="*/ 383846 w 465947"/>
              <a:gd name="connsiteY111" fmla="*/ 470192 h 513961"/>
              <a:gd name="connsiteX112" fmla="*/ 369256 w 465947"/>
              <a:gd name="connsiteY112" fmla="*/ 508391 h 513961"/>
              <a:gd name="connsiteX113" fmla="*/ 368063 w 465947"/>
              <a:gd name="connsiteY113" fmla="*/ 512900 h 513961"/>
              <a:gd name="connsiteX114" fmla="*/ 360237 w 465947"/>
              <a:gd name="connsiteY114" fmla="*/ 513961 h 513961"/>
              <a:gd name="connsiteX115" fmla="*/ 360237 w 465947"/>
              <a:gd name="connsiteY115" fmla="*/ 511707 h 513961"/>
              <a:gd name="connsiteX116" fmla="*/ 338883 w 465947"/>
              <a:gd name="connsiteY116" fmla="*/ 491413 h 513961"/>
              <a:gd name="connsiteX117" fmla="*/ 339944 w 465947"/>
              <a:gd name="connsiteY117" fmla="*/ 482394 h 513961"/>
              <a:gd name="connsiteX118" fmla="*/ 329864 w 465947"/>
              <a:gd name="connsiteY118" fmla="*/ 477884 h 513961"/>
              <a:gd name="connsiteX119" fmla="*/ 313019 w 465947"/>
              <a:gd name="connsiteY119" fmla="*/ 467804 h 513961"/>
              <a:gd name="connsiteX120" fmla="*/ 305194 w 465947"/>
              <a:gd name="connsiteY120" fmla="*/ 464356 h 513961"/>
              <a:gd name="connsiteX121" fmla="*/ 293920 w 465947"/>
              <a:gd name="connsiteY121" fmla="*/ 449765 h 513961"/>
              <a:gd name="connsiteX122" fmla="*/ 297235 w 465947"/>
              <a:gd name="connsiteY122" fmla="*/ 444195 h 513961"/>
              <a:gd name="connsiteX123" fmla="*/ 294980 w 465947"/>
              <a:gd name="connsiteY123" fmla="*/ 441940 h 513961"/>
              <a:gd name="connsiteX124" fmla="*/ 288216 w 465947"/>
              <a:gd name="connsiteY124" fmla="*/ 443002 h 513961"/>
              <a:gd name="connsiteX125" fmla="*/ 279197 w 465947"/>
              <a:gd name="connsiteY125" fmla="*/ 435176 h 513961"/>
              <a:gd name="connsiteX126" fmla="*/ 265668 w 465947"/>
              <a:gd name="connsiteY126" fmla="*/ 429605 h 513961"/>
              <a:gd name="connsiteX127" fmla="*/ 263414 w 465947"/>
              <a:gd name="connsiteY127" fmla="*/ 434115 h 513961"/>
              <a:gd name="connsiteX128" fmla="*/ 256649 w 465947"/>
              <a:gd name="connsiteY128" fmla="*/ 438625 h 513961"/>
              <a:gd name="connsiteX129" fmla="*/ 237550 w 465947"/>
              <a:gd name="connsiteY129" fmla="*/ 462233 h 513961"/>
              <a:gd name="connsiteX130" fmla="*/ 233040 w 465947"/>
              <a:gd name="connsiteY130" fmla="*/ 459979 h 513961"/>
              <a:gd name="connsiteX131" fmla="*/ 222960 w 465947"/>
              <a:gd name="connsiteY131" fmla="*/ 456530 h 513961"/>
              <a:gd name="connsiteX132" fmla="*/ 209431 w 465947"/>
              <a:gd name="connsiteY132" fmla="*/ 437430 h 513961"/>
              <a:gd name="connsiteX133" fmla="*/ 215001 w 465947"/>
              <a:gd name="connsiteY133" fmla="*/ 425096 h 513961"/>
              <a:gd name="connsiteX134" fmla="*/ 179057 w 465947"/>
              <a:gd name="connsiteY134" fmla="*/ 359839 h 513961"/>
              <a:gd name="connsiteX135" fmla="*/ 172293 w 465947"/>
              <a:gd name="connsiteY135" fmla="*/ 357585 h 513961"/>
              <a:gd name="connsiteX136" fmla="*/ 166722 w 465947"/>
              <a:gd name="connsiteY136" fmla="*/ 358645 h 513961"/>
              <a:gd name="connsiteX137" fmla="*/ 164468 w 465947"/>
              <a:gd name="connsiteY137" fmla="*/ 356391 h 513961"/>
              <a:gd name="connsiteX138" fmla="*/ 158764 w 465947"/>
              <a:gd name="connsiteY138" fmla="*/ 353075 h 513961"/>
              <a:gd name="connsiteX139" fmla="*/ 141920 w 465947"/>
              <a:gd name="connsiteY139" fmla="*/ 345249 h 513961"/>
              <a:gd name="connsiteX140" fmla="*/ 131839 w 465947"/>
              <a:gd name="connsiteY140" fmla="*/ 344056 h 513961"/>
              <a:gd name="connsiteX141" fmla="*/ 131839 w 465947"/>
              <a:gd name="connsiteY141" fmla="*/ 333975 h 513961"/>
              <a:gd name="connsiteX142" fmla="*/ 114995 w 465947"/>
              <a:gd name="connsiteY142" fmla="*/ 317130 h 513961"/>
              <a:gd name="connsiteX143" fmla="*/ 108230 w 465947"/>
              <a:gd name="connsiteY143" fmla="*/ 318192 h 513961"/>
              <a:gd name="connsiteX144" fmla="*/ 90192 w 465947"/>
              <a:gd name="connsiteY144" fmla="*/ 300153 h 513961"/>
              <a:gd name="connsiteX145" fmla="*/ 77857 w 465947"/>
              <a:gd name="connsiteY145" fmla="*/ 297899 h 513961"/>
              <a:gd name="connsiteX146" fmla="*/ 74409 w 465947"/>
              <a:gd name="connsiteY146" fmla="*/ 299092 h 513961"/>
              <a:gd name="connsiteX147" fmla="*/ 67644 w 465947"/>
              <a:gd name="connsiteY147" fmla="*/ 292328 h 513961"/>
              <a:gd name="connsiteX148" fmla="*/ 62073 w 465947"/>
              <a:gd name="connsiteY148" fmla="*/ 291267 h 513961"/>
              <a:gd name="connsiteX149" fmla="*/ 56370 w 465947"/>
              <a:gd name="connsiteY149" fmla="*/ 282247 h 513961"/>
              <a:gd name="connsiteX150" fmla="*/ 57564 w 465947"/>
              <a:gd name="connsiteY150" fmla="*/ 279993 h 513961"/>
              <a:gd name="connsiteX151" fmla="*/ 37270 w 465947"/>
              <a:gd name="connsiteY151" fmla="*/ 273228 h 513961"/>
              <a:gd name="connsiteX152" fmla="*/ 38332 w 465947"/>
              <a:gd name="connsiteY152" fmla="*/ 269779 h 513961"/>
              <a:gd name="connsiteX153" fmla="*/ 36077 w 465947"/>
              <a:gd name="connsiteY153" fmla="*/ 263016 h 513961"/>
              <a:gd name="connsiteX154" fmla="*/ 27058 w 465947"/>
              <a:gd name="connsiteY154" fmla="*/ 265270 h 513961"/>
              <a:gd name="connsiteX155" fmla="*/ 29312 w 465947"/>
              <a:gd name="connsiteY155" fmla="*/ 255190 h 513961"/>
              <a:gd name="connsiteX156" fmla="*/ 18039 w 465947"/>
              <a:gd name="connsiteY156" fmla="*/ 250681 h 513961"/>
              <a:gd name="connsiteX157" fmla="*/ 0 w 465947"/>
              <a:gd name="connsiteY157" fmla="*/ 251741 h 513961"/>
              <a:gd name="connsiteX158" fmla="*/ 21354 w 465947"/>
              <a:gd name="connsiteY158" fmla="*/ 225877 h 513961"/>
              <a:gd name="connsiteX159" fmla="*/ 24670 w 465947"/>
              <a:gd name="connsiteY159" fmla="*/ 214604 h 513961"/>
              <a:gd name="connsiteX160" fmla="*/ 22415 w 465947"/>
              <a:gd name="connsiteY160" fmla="*/ 207839 h 513961"/>
              <a:gd name="connsiteX161" fmla="*/ 24670 w 465947"/>
              <a:gd name="connsiteY161" fmla="*/ 203330 h 513961"/>
              <a:gd name="connsiteX162" fmla="*/ 26925 w 465947"/>
              <a:gd name="connsiteY162" fmla="*/ 200014 h 513961"/>
              <a:gd name="connsiteX163" fmla="*/ 30241 w 465947"/>
              <a:gd name="connsiteY163" fmla="*/ 201207 h 513961"/>
              <a:gd name="connsiteX164" fmla="*/ 32496 w 465947"/>
              <a:gd name="connsiteY164" fmla="*/ 205717 h 513961"/>
              <a:gd name="connsiteX165" fmla="*/ 33689 w 465947"/>
              <a:gd name="connsiteY165" fmla="*/ 205717 h 513961"/>
              <a:gd name="connsiteX166" fmla="*/ 32496 w 465947"/>
              <a:gd name="connsiteY166" fmla="*/ 202401 h 513961"/>
              <a:gd name="connsiteX167" fmla="*/ 34750 w 465947"/>
              <a:gd name="connsiteY167" fmla="*/ 200146 h 513961"/>
              <a:gd name="connsiteX168" fmla="*/ 37005 w 465947"/>
              <a:gd name="connsiteY168" fmla="*/ 202401 h 513961"/>
              <a:gd name="connsiteX169" fmla="*/ 43769 w 465947"/>
              <a:gd name="connsiteY169" fmla="*/ 197891 h 513961"/>
              <a:gd name="connsiteX170" fmla="*/ 44831 w 465947"/>
              <a:gd name="connsiteY170" fmla="*/ 195637 h 513961"/>
              <a:gd name="connsiteX171" fmla="*/ 43769 w 465947"/>
              <a:gd name="connsiteY171" fmla="*/ 194576 h 513961"/>
              <a:gd name="connsiteX172" fmla="*/ 44831 w 465947"/>
              <a:gd name="connsiteY172" fmla="*/ 190066 h 513961"/>
              <a:gd name="connsiteX173" fmla="*/ 47085 w 465947"/>
              <a:gd name="connsiteY173" fmla="*/ 189005 h 513961"/>
              <a:gd name="connsiteX174" fmla="*/ 47085 w 465947"/>
              <a:gd name="connsiteY174" fmla="*/ 190066 h 513961"/>
              <a:gd name="connsiteX175" fmla="*/ 51595 w 465947"/>
              <a:gd name="connsiteY175" fmla="*/ 182241 h 513961"/>
              <a:gd name="connsiteX176" fmla="*/ 54911 w 465947"/>
              <a:gd name="connsiteY176" fmla="*/ 181179 h 513961"/>
              <a:gd name="connsiteX177" fmla="*/ 51595 w 465947"/>
              <a:gd name="connsiteY177" fmla="*/ 179986 h 513961"/>
              <a:gd name="connsiteX178" fmla="*/ 49340 w 465947"/>
              <a:gd name="connsiteY178" fmla="*/ 176670 h 513961"/>
              <a:gd name="connsiteX179" fmla="*/ 26792 w 465947"/>
              <a:gd name="connsiteY179" fmla="*/ 139532 h 513961"/>
              <a:gd name="connsiteX180" fmla="*/ 25731 w 465947"/>
              <a:gd name="connsiteY180" fmla="*/ 137277 h 513961"/>
              <a:gd name="connsiteX181" fmla="*/ 17773 w 465947"/>
              <a:gd name="connsiteY181" fmla="*/ 137277 h 513961"/>
              <a:gd name="connsiteX182" fmla="*/ 15518 w 465947"/>
              <a:gd name="connsiteY182" fmla="*/ 133961 h 513961"/>
              <a:gd name="connsiteX183" fmla="*/ 16579 w 465947"/>
              <a:gd name="connsiteY183" fmla="*/ 128391 h 513961"/>
              <a:gd name="connsiteX184" fmla="*/ 13264 w 465947"/>
              <a:gd name="connsiteY184" fmla="*/ 124942 h 513961"/>
              <a:gd name="connsiteX185" fmla="*/ 6499 w 465947"/>
              <a:gd name="connsiteY185" fmla="*/ 128391 h 513961"/>
              <a:gd name="connsiteX186" fmla="*/ 4244 w 465947"/>
              <a:gd name="connsiteY186" fmla="*/ 126136 h 513961"/>
              <a:gd name="connsiteX187" fmla="*/ 6499 w 465947"/>
              <a:gd name="connsiteY187" fmla="*/ 113801 h 513961"/>
              <a:gd name="connsiteX188" fmla="*/ 5438 w 465947"/>
              <a:gd name="connsiteY188" fmla="*/ 110485 h 513961"/>
              <a:gd name="connsiteX189" fmla="*/ 5438 w 465947"/>
              <a:gd name="connsiteY189" fmla="*/ 108230 h 513961"/>
              <a:gd name="connsiteX190" fmla="*/ 11009 w 465947"/>
              <a:gd name="connsiteY190" fmla="*/ 112740 h 513961"/>
              <a:gd name="connsiteX191" fmla="*/ 18834 w 465947"/>
              <a:gd name="connsiteY191" fmla="*/ 113801 h 513961"/>
              <a:gd name="connsiteX192" fmla="*/ 19895 w 465947"/>
              <a:gd name="connsiteY192" fmla="*/ 113801 h 513961"/>
              <a:gd name="connsiteX193" fmla="*/ 16579 w 465947"/>
              <a:gd name="connsiteY193" fmla="*/ 109291 h 513961"/>
              <a:gd name="connsiteX194" fmla="*/ 14325 w 465947"/>
              <a:gd name="connsiteY194" fmla="*/ 105975 h 513961"/>
              <a:gd name="connsiteX195" fmla="*/ 17641 w 465947"/>
              <a:gd name="connsiteY195" fmla="*/ 104914 h 513961"/>
              <a:gd name="connsiteX196" fmla="*/ 19895 w 465947"/>
              <a:gd name="connsiteY196" fmla="*/ 102659 h 513961"/>
              <a:gd name="connsiteX197" fmla="*/ 16579 w 465947"/>
              <a:gd name="connsiteY197" fmla="*/ 98150 h 513961"/>
              <a:gd name="connsiteX198" fmla="*/ 16579 w 465947"/>
              <a:gd name="connsiteY198" fmla="*/ 95895 h 513961"/>
              <a:gd name="connsiteX199" fmla="*/ 19895 w 465947"/>
              <a:gd name="connsiteY199" fmla="*/ 98150 h 513961"/>
              <a:gd name="connsiteX200" fmla="*/ 21089 w 465947"/>
              <a:gd name="connsiteY200" fmla="*/ 95895 h 513961"/>
              <a:gd name="connsiteX201" fmla="*/ 22150 w 465947"/>
              <a:gd name="connsiteY201" fmla="*/ 92579 h 513961"/>
              <a:gd name="connsiteX202" fmla="*/ 16579 w 465947"/>
              <a:gd name="connsiteY202" fmla="*/ 89263 h 513961"/>
              <a:gd name="connsiteX203" fmla="*/ 21089 w 465947"/>
              <a:gd name="connsiteY203" fmla="*/ 88070 h 513961"/>
              <a:gd name="connsiteX204" fmla="*/ 54778 w 465947"/>
              <a:gd name="connsiteY204" fmla="*/ 72286 h 513961"/>
              <a:gd name="connsiteX205" fmla="*/ 53717 w 465947"/>
              <a:gd name="connsiteY205" fmla="*/ 70031 h 513961"/>
              <a:gd name="connsiteX206" fmla="*/ 53717 w 465947"/>
              <a:gd name="connsiteY206" fmla="*/ 65522 h 513961"/>
              <a:gd name="connsiteX207" fmla="*/ 52523 w 465947"/>
              <a:gd name="connsiteY207" fmla="*/ 65522 h 513961"/>
              <a:gd name="connsiteX208" fmla="*/ 52523 w 465947"/>
              <a:gd name="connsiteY208" fmla="*/ 64460 h 513961"/>
              <a:gd name="connsiteX209" fmla="*/ 46953 w 465947"/>
              <a:gd name="connsiteY209" fmla="*/ 63267 h 513961"/>
              <a:gd name="connsiteX210" fmla="*/ 48014 w 465947"/>
              <a:gd name="connsiteY210" fmla="*/ 59951 h 513961"/>
              <a:gd name="connsiteX211" fmla="*/ 48014 w 465947"/>
              <a:gd name="connsiteY211" fmla="*/ 58890 h 513961"/>
              <a:gd name="connsiteX212" fmla="*/ 50269 w 465947"/>
              <a:gd name="connsiteY212" fmla="*/ 58890 h 513961"/>
              <a:gd name="connsiteX213" fmla="*/ 49208 w 465947"/>
              <a:gd name="connsiteY213" fmla="*/ 55441 h 513961"/>
              <a:gd name="connsiteX214" fmla="*/ 48014 w 465947"/>
              <a:gd name="connsiteY214" fmla="*/ 49871 h 513961"/>
              <a:gd name="connsiteX215" fmla="*/ 48014 w 465947"/>
              <a:gd name="connsiteY215" fmla="*/ 48810 h 513961"/>
              <a:gd name="connsiteX216" fmla="*/ 50269 w 465947"/>
              <a:gd name="connsiteY216" fmla="*/ 47616 h 513961"/>
              <a:gd name="connsiteX217" fmla="*/ 67113 w 465947"/>
              <a:gd name="connsiteY217" fmla="*/ 48810 h 513961"/>
              <a:gd name="connsiteX218" fmla="*/ 87407 w 465947"/>
              <a:gd name="connsiteY218" fmla="*/ 44300 h 513961"/>
              <a:gd name="connsiteX219" fmla="*/ 86346 w 465947"/>
              <a:gd name="connsiteY219" fmla="*/ 38729 h 513961"/>
              <a:gd name="connsiteX220" fmla="*/ 98681 w 465947"/>
              <a:gd name="connsiteY220" fmla="*/ 37536 h 513961"/>
              <a:gd name="connsiteX221" fmla="*/ 97620 w 465947"/>
              <a:gd name="connsiteY221" fmla="*/ 21752 h 513961"/>
              <a:gd name="connsiteX222" fmla="*/ 152796 w 465947"/>
              <a:gd name="connsiteY222" fmla="*/ 18436 h 513961"/>
              <a:gd name="connsiteX223" fmla="*/ 161815 w 465947"/>
              <a:gd name="connsiteY223" fmla="*/ 21752 h 513961"/>
              <a:gd name="connsiteX224" fmla="*/ 165131 w 465947"/>
              <a:gd name="connsiteY224" fmla="*/ 20691 h 513961"/>
              <a:gd name="connsiteX225" fmla="*/ 167385 w 465947"/>
              <a:gd name="connsiteY225" fmla="*/ 22946 h 513961"/>
              <a:gd name="connsiteX226" fmla="*/ 169640 w 465947"/>
              <a:gd name="connsiteY226" fmla="*/ 21752 h 513961"/>
              <a:gd name="connsiteX227" fmla="*/ 236090 w 465947"/>
              <a:gd name="connsiteY227" fmla="*/ 397 h 51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465947" h="513961">
                <a:moveTo>
                  <a:pt x="237284" y="0"/>
                </a:moveTo>
                <a:lnTo>
                  <a:pt x="282248" y="57431"/>
                </a:lnTo>
                <a:lnTo>
                  <a:pt x="283309" y="59686"/>
                </a:lnTo>
                <a:lnTo>
                  <a:pt x="283309" y="63002"/>
                </a:lnTo>
                <a:lnTo>
                  <a:pt x="284370" y="64195"/>
                </a:lnTo>
                <a:lnTo>
                  <a:pt x="284370" y="66450"/>
                </a:lnTo>
                <a:lnTo>
                  <a:pt x="283309" y="67511"/>
                </a:lnTo>
                <a:lnTo>
                  <a:pt x="284370" y="67511"/>
                </a:lnTo>
                <a:lnTo>
                  <a:pt x="284370" y="68705"/>
                </a:lnTo>
                <a:lnTo>
                  <a:pt x="285431" y="68705"/>
                </a:lnTo>
                <a:lnTo>
                  <a:pt x="285431" y="73215"/>
                </a:lnTo>
                <a:cubicBezTo>
                  <a:pt x="291399" y="77724"/>
                  <a:pt x="296970" y="84356"/>
                  <a:pt x="296705" y="92314"/>
                </a:cubicBezTo>
                <a:lnTo>
                  <a:pt x="295644" y="92314"/>
                </a:lnTo>
                <a:lnTo>
                  <a:pt x="295644" y="94569"/>
                </a:lnTo>
                <a:lnTo>
                  <a:pt x="297898" y="99078"/>
                </a:lnTo>
                <a:lnTo>
                  <a:pt x="297898" y="100272"/>
                </a:lnTo>
                <a:lnTo>
                  <a:pt x="298960" y="100272"/>
                </a:lnTo>
                <a:lnTo>
                  <a:pt x="298960" y="102527"/>
                </a:lnTo>
                <a:lnTo>
                  <a:pt x="301214" y="107037"/>
                </a:lnTo>
                <a:lnTo>
                  <a:pt x="302276" y="109291"/>
                </a:lnTo>
                <a:lnTo>
                  <a:pt x="303337" y="111546"/>
                </a:lnTo>
                <a:lnTo>
                  <a:pt x="304398" y="112740"/>
                </a:lnTo>
                <a:lnTo>
                  <a:pt x="305591" y="112740"/>
                </a:lnTo>
                <a:lnTo>
                  <a:pt x="305591" y="111546"/>
                </a:lnTo>
                <a:lnTo>
                  <a:pt x="308907" y="113801"/>
                </a:lnTo>
                <a:lnTo>
                  <a:pt x="311162" y="113801"/>
                </a:lnTo>
                <a:lnTo>
                  <a:pt x="313417" y="117117"/>
                </a:lnTo>
                <a:lnTo>
                  <a:pt x="320181" y="118310"/>
                </a:lnTo>
                <a:lnTo>
                  <a:pt x="322436" y="119372"/>
                </a:lnTo>
                <a:lnTo>
                  <a:pt x="323630" y="120565"/>
                </a:lnTo>
                <a:lnTo>
                  <a:pt x="324691" y="122820"/>
                </a:lnTo>
                <a:lnTo>
                  <a:pt x="326946" y="125075"/>
                </a:lnTo>
                <a:lnTo>
                  <a:pt x="328007" y="126269"/>
                </a:lnTo>
                <a:lnTo>
                  <a:pt x="329201" y="127329"/>
                </a:lnTo>
                <a:lnTo>
                  <a:pt x="330261" y="127329"/>
                </a:lnTo>
                <a:lnTo>
                  <a:pt x="331455" y="126269"/>
                </a:lnTo>
                <a:lnTo>
                  <a:pt x="332516" y="126269"/>
                </a:lnTo>
                <a:lnTo>
                  <a:pt x="332516" y="125075"/>
                </a:lnTo>
                <a:lnTo>
                  <a:pt x="334771" y="125075"/>
                </a:lnTo>
                <a:lnTo>
                  <a:pt x="339281" y="129585"/>
                </a:lnTo>
                <a:lnTo>
                  <a:pt x="346045" y="140858"/>
                </a:lnTo>
                <a:lnTo>
                  <a:pt x="350555" y="142053"/>
                </a:lnTo>
                <a:lnTo>
                  <a:pt x="420321" y="174680"/>
                </a:lnTo>
                <a:lnTo>
                  <a:pt x="438359" y="208370"/>
                </a:lnTo>
                <a:lnTo>
                  <a:pt x="440614" y="211686"/>
                </a:lnTo>
                <a:lnTo>
                  <a:pt x="392202" y="242059"/>
                </a:lnTo>
                <a:lnTo>
                  <a:pt x="395518" y="251078"/>
                </a:lnTo>
                <a:lnTo>
                  <a:pt x="394324" y="252140"/>
                </a:lnTo>
                <a:lnTo>
                  <a:pt x="389815" y="243120"/>
                </a:lnTo>
                <a:lnTo>
                  <a:pt x="379734" y="249884"/>
                </a:lnTo>
                <a:lnTo>
                  <a:pt x="383050" y="254394"/>
                </a:lnTo>
                <a:lnTo>
                  <a:pt x="374031" y="267923"/>
                </a:lnTo>
                <a:lnTo>
                  <a:pt x="386366" y="272432"/>
                </a:lnTo>
                <a:lnTo>
                  <a:pt x="385305" y="274688"/>
                </a:lnTo>
                <a:lnTo>
                  <a:pt x="392069" y="272432"/>
                </a:lnTo>
                <a:lnTo>
                  <a:pt x="393131" y="279197"/>
                </a:lnTo>
                <a:lnTo>
                  <a:pt x="392069" y="279197"/>
                </a:lnTo>
                <a:lnTo>
                  <a:pt x="388621" y="276942"/>
                </a:lnTo>
                <a:lnTo>
                  <a:pt x="387560" y="278004"/>
                </a:lnTo>
                <a:lnTo>
                  <a:pt x="396579" y="292593"/>
                </a:lnTo>
                <a:lnTo>
                  <a:pt x="386499" y="298164"/>
                </a:lnTo>
                <a:lnTo>
                  <a:pt x="375225" y="297103"/>
                </a:lnTo>
                <a:lnTo>
                  <a:pt x="356125" y="278004"/>
                </a:lnTo>
                <a:lnTo>
                  <a:pt x="353870" y="281451"/>
                </a:lnTo>
                <a:lnTo>
                  <a:pt x="360635" y="310631"/>
                </a:lnTo>
                <a:lnTo>
                  <a:pt x="362890" y="312886"/>
                </a:lnTo>
                <a:lnTo>
                  <a:pt x="364084" y="310631"/>
                </a:lnTo>
                <a:lnTo>
                  <a:pt x="367400" y="311825"/>
                </a:lnTo>
                <a:lnTo>
                  <a:pt x="370715" y="314080"/>
                </a:lnTo>
                <a:lnTo>
                  <a:pt x="371909" y="317396"/>
                </a:lnTo>
                <a:lnTo>
                  <a:pt x="378673" y="319650"/>
                </a:lnTo>
                <a:lnTo>
                  <a:pt x="376419" y="322966"/>
                </a:lnTo>
                <a:lnTo>
                  <a:pt x="379867" y="326282"/>
                </a:lnTo>
                <a:lnTo>
                  <a:pt x="380928" y="329731"/>
                </a:lnTo>
                <a:lnTo>
                  <a:pt x="382122" y="329731"/>
                </a:lnTo>
                <a:lnTo>
                  <a:pt x="382122" y="331985"/>
                </a:lnTo>
                <a:lnTo>
                  <a:pt x="384377" y="330792"/>
                </a:lnTo>
                <a:lnTo>
                  <a:pt x="386631" y="333047"/>
                </a:lnTo>
                <a:lnTo>
                  <a:pt x="391141" y="335301"/>
                </a:lnTo>
                <a:lnTo>
                  <a:pt x="390080" y="336363"/>
                </a:lnTo>
                <a:lnTo>
                  <a:pt x="391141" y="337557"/>
                </a:lnTo>
                <a:lnTo>
                  <a:pt x="394457" y="337557"/>
                </a:lnTo>
                <a:lnTo>
                  <a:pt x="395651" y="342066"/>
                </a:lnTo>
                <a:lnTo>
                  <a:pt x="401221" y="360105"/>
                </a:lnTo>
                <a:lnTo>
                  <a:pt x="404537" y="358911"/>
                </a:lnTo>
                <a:lnTo>
                  <a:pt x="404537" y="361165"/>
                </a:lnTo>
                <a:lnTo>
                  <a:pt x="406792" y="360105"/>
                </a:lnTo>
                <a:lnTo>
                  <a:pt x="406792" y="357849"/>
                </a:lnTo>
                <a:lnTo>
                  <a:pt x="410240" y="356656"/>
                </a:lnTo>
                <a:lnTo>
                  <a:pt x="410240" y="360105"/>
                </a:lnTo>
                <a:lnTo>
                  <a:pt x="405731" y="363421"/>
                </a:lnTo>
                <a:lnTo>
                  <a:pt x="409047" y="366737"/>
                </a:lnTo>
                <a:lnTo>
                  <a:pt x="409047" y="368991"/>
                </a:lnTo>
                <a:lnTo>
                  <a:pt x="422576" y="373500"/>
                </a:lnTo>
                <a:lnTo>
                  <a:pt x="432656" y="388091"/>
                </a:lnTo>
                <a:lnTo>
                  <a:pt x="433849" y="386897"/>
                </a:lnTo>
                <a:lnTo>
                  <a:pt x="431595" y="382387"/>
                </a:lnTo>
                <a:lnTo>
                  <a:pt x="432656" y="382387"/>
                </a:lnTo>
                <a:lnTo>
                  <a:pt x="435972" y="385835"/>
                </a:lnTo>
                <a:lnTo>
                  <a:pt x="438227" y="384642"/>
                </a:lnTo>
                <a:lnTo>
                  <a:pt x="446052" y="392467"/>
                </a:lnTo>
                <a:lnTo>
                  <a:pt x="449368" y="391406"/>
                </a:lnTo>
                <a:lnTo>
                  <a:pt x="449368" y="392467"/>
                </a:lnTo>
                <a:lnTo>
                  <a:pt x="451623" y="393661"/>
                </a:lnTo>
                <a:lnTo>
                  <a:pt x="457193" y="400426"/>
                </a:lnTo>
                <a:lnTo>
                  <a:pt x="457193" y="402680"/>
                </a:lnTo>
                <a:lnTo>
                  <a:pt x="458254" y="402680"/>
                </a:lnTo>
                <a:lnTo>
                  <a:pt x="459316" y="401619"/>
                </a:lnTo>
                <a:lnTo>
                  <a:pt x="462631" y="401619"/>
                </a:lnTo>
                <a:lnTo>
                  <a:pt x="462631" y="402680"/>
                </a:lnTo>
                <a:lnTo>
                  <a:pt x="465947" y="407190"/>
                </a:lnTo>
                <a:lnTo>
                  <a:pt x="383846" y="470192"/>
                </a:lnTo>
                <a:lnTo>
                  <a:pt x="369256" y="508391"/>
                </a:lnTo>
                <a:lnTo>
                  <a:pt x="368063" y="512900"/>
                </a:lnTo>
                <a:lnTo>
                  <a:pt x="360237" y="513961"/>
                </a:lnTo>
                <a:lnTo>
                  <a:pt x="360237" y="511707"/>
                </a:lnTo>
                <a:lnTo>
                  <a:pt x="338883" y="491413"/>
                </a:lnTo>
                <a:lnTo>
                  <a:pt x="339944" y="482394"/>
                </a:lnTo>
                <a:lnTo>
                  <a:pt x="329864" y="477884"/>
                </a:lnTo>
                <a:lnTo>
                  <a:pt x="313019" y="467804"/>
                </a:lnTo>
                <a:lnTo>
                  <a:pt x="305194" y="464356"/>
                </a:lnTo>
                <a:lnTo>
                  <a:pt x="293920" y="449765"/>
                </a:lnTo>
                <a:lnTo>
                  <a:pt x="297235" y="444195"/>
                </a:lnTo>
                <a:lnTo>
                  <a:pt x="294980" y="441940"/>
                </a:lnTo>
                <a:lnTo>
                  <a:pt x="288216" y="443002"/>
                </a:lnTo>
                <a:lnTo>
                  <a:pt x="279197" y="435176"/>
                </a:lnTo>
                <a:lnTo>
                  <a:pt x="265668" y="429605"/>
                </a:lnTo>
                <a:lnTo>
                  <a:pt x="263414" y="434115"/>
                </a:lnTo>
                <a:lnTo>
                  <a:pt x="256649" y="438625"/>
                </a:lnTo>
                <a:lnTo>
                  <a:pt x="237550" y="462233"/>
                </a:lnTo>
                <a:lnTo>
                  <a:pt x="233040" y="459979"/>
                </a:lnTo>
                <a:lnTo>
                  <a:pt x="222960" y="456530"/>
                </a:lnTo>
                <a:lnTo>
                  <a:pt x="209431" y="437430"/>
                </a:lnTo>
                <a:lnTo>
                  <a:pt x="215001" y="425096"/>
                </a:lnTo>
                <a:cubicBezTo>
                  <a:pt x="202534" y="394059"/>
                  <a:pt x="180251" y="393528"/>
                  <a:pt x="179057" y="359839"/>
                </a:cubicBezTo>
                <a:lnTo>
                  <a:pt x="172293" y="357585"/>
                </a:lnTo>
                <a:lnTo>
                  <a:pt x="166722" y="358645"/>
                </a:lnTo>
                <a:lnTo>
                  <a:pt x="164468" y="356391"/>
                </a:lnTo>
                <a:lnTo>
                  <a:pt x="158764" y="353075"/>
                </a:lnTo>
                <a:lnTo>
                  <a:pt x="141920" y="345249"/>
                </a:lnTo>
                <a:lnTo>
                  <a:pt x="131839" y="344056"/>
                </a:lnTo>
                <a:lnTo>
                  <a:pt x="131839" y="333975"/>
                </a:lnTo>
                <a:lnTo>
                  <a:pt x="114995" y="317130"/>
                </a:lnTo>
                <a:lnTo>
                  <a:pt x="108230" y="318192"/>
                </a:lnTo>
                <a:lnTo>
                  <a:pt x="90192" y="300153"/>
                </a:lnTo>
                <a:lnTo>
                  <a:pt x="77857" y="297899"/>
                </a:lnTo>
                <a:lnTo>
                  <a:pt x="74409" y="299092"/>
                </a:lnTo>
                <a:lnTo>
                  <a:pt x="67644" y="292328"/>
                </a:lnTo>
                <a:lnTo>
                  <a:pt x="62073" y="291267"/>
                </a:lnTo>
                <a:lnTo>
                  <a:pt x="56370" y="282247"/>
                </a:lnTo>
                <a:lnTo>
                  <a:pt x="57564" y="279993"/>
                </a:lnTo>
                <a:lnTo>
                  <a:pt x="37270" y="273228"/>
                </a:lnTo>
                <a:lnTo>
                  <a:pt x="38332" y="269779"/>
                </a:lnTo>
                <a:lnTo>
                  <a:pt x="36077" y="263016"/>
                </a:lnTo>
                <a:lnTo>
                  <a:pt x="27058" y="265270"/>
                </a:lnTo>
                <a:lnTo>
                  <a:pt x="29312" y="255190"/>
                </a:lnTo>
                <a:lnTo>
                  <a:pt x="18039" y="250681"/>
                </a:lnTo>
                <a:lnTo>
                  <a:pt x="0" y="251741"/>
                </a:lnTo>
                <a:lnTo>
                  <a:pt x="21354" y="225877"/>
                </a:lnTo>
                <a:lnTo>
                  <a:pt x="24670" y="214604"/>
                </a:lnTo>
                <a:lnTo>
                  <a:pt x="22415" y="207839"/>
                </a:lnTo>
                <a:lnTo>
                  <a:pt x="24670" y="203330"/>
                </a:lnTo>
                <a:lnTo>
                  <a:pt x="26925" y="200014"/>
                </a:lnTo>
                <a:lnTo>
                  <a:pt x="30241" y="201207"/>
                </a:lnTo>
                <a:lnTo>
                  <a:pt x="32496" y="205717"/>
                </a:lnTo>
                <a:lnTo>
                  <a:pt x="33689" y="205717"/>
                </a:lnTo>
                <a:lnTo>
                  <a:pt x="32496" y="202401"/>
                </a:lnTo>
                <a:lnTo>
                  <a:pt x="34750" y="200146"/>
                </a:lnTo>
                <a:lnTo>
                  <a:pt x="37005" y="202401"/>
                </a:lnTo>
                <a:lnTo>
                  <a:pt x="43769" y="197891"/>
                </a:lnTo>
                <a:lnTo>
                  <a:pt x="44831" y="195637"/>
                </a:lnTo>
                <a:lnTo>
                  <a:pt x="43769" y="194576"/>
                </a:lnTo>
                <a:lnTo>
                  <a:pt x="44831" y="190066"/>
                </a:lnTo>
                <a:lnTo>
                  <a:pt x="47085" y="189005"/>
                </a:lnTo>
                <a:lnTo>
                  <a:pt x="47085" y="190066"/>
                </a:lnTo>
                <a:lnTo>
                  <a:pt x="51595" y="182241"/>
                </a:lnTo>
                <a:lnTo>
                  <a:pt x="54911" y="181179"/>
                </a:lnTo>
                <a:lnTo>
                  <a:pt x="51595" y="179986"/>
                </a:lnTo>
                <a:lnTo>
                  <a:pt x="49340" y="176670"/>
                </a:lnTo>
                <a:lnTo>
                  <a:pt x="26792" y="139532"/>
                </a:lnTo>
                <a:lnTo>
                  <a:pt x="25731" y="137277"/>
                </a:lnTo>
                <a:lnTo>
                  <a:pt x="17773" y="137277"/>
                </a:lnTo>
                <a:lnTo>
                  <a:pt x="15518" y="133961"/>
                </a:lnTo>
                <a:lnTo>
                  <a:pt x="16579" y="128391"/>
                </a:lnTo>
                <a:lnTo>
                  <a:pt x="13264" y="124942"/>
                </a:lnTo>
                <a:lnTo>
                  <a:pt x="6499" y="128391"/>
                </a:lnTo>
                <a:lnTo>
                  <a:pt x="4244" y="126136"/>
                </a:lnTo>
                <a:lnTo>
                  <a:pt x="6499" y="113801"/>
                </a:lnTo>
                <a:lnTo>
                  <a:pt x="5438" y="110485"/>
                </a:lnTo>
                <a:lnTo>
                  <a:pt x="5438" y="108230"/>
                </a:lnTo>
                <a:lnTo>
                  <a:pt x="11009" y="112740"/>
                </a:lnTo>
                <a:lnTo>
                  <a:pt x="18834" y="113801"/>
                </a:lnTo>
                <a:lnTo>
                  <a:pt x="19895" y="113801"/>
                </a:lnTo>
                <a:lnTo>
                  <a:pt x="16579" y="109291"/>
                </a:lnTo>
                <a:lnTo>
                  <a:pt x="14325" y="105975"/>
                </a:lnTo>
                <a:lnTo>
                  <a:pt x="17641" y="104914"/>
                </a:lnTo>
                <a:lnTo>
                  <a:pt x="19895" y="102659"/>
                </a:lnTo>
                <a:lnTo>
                  <a:pt x="16579" y="98150"/>
                </a:lnTo>
                <a:lnTo>
                  <a:pt x="16579" y="95895"/>
                </a:lnTo>
                <a:lnTo>
                  <a:pt x="19895" y="98150"/>
                </a:lnTo>
                <a:lnTo>
                  <a:pt x="21089" y="95895"/>
                </a:lnTo>
                <a:lnTo>
                  <a:pt x="22150" y="92579"/>
                </a:lnTo>
                <a:lnTo>
                  <a:pt x="16579" y="89263"/>
                </a:lnTo>
                <a:lnTo>
                  <a:pt x="21089" y="88070"/>
                </a:lnTo>
                <a:lnTo>
                  <a:pt x="54778" y="72286"/>
                </a:lnTo>
                <a:lnTo>
                  <a:pt x="53717" y="70031"/>
                </a:lnTo>
                <a:lnTo>
                  <a:pt x="53717" y="65522"/>
                </a:lnTo>
                <a:lnTo>
                  <a:pt x="52523" y="65522"/>
                </a:lnTo>
                <a:lnTo>
                  <a:pt x="52523" y="64460"/>
                </a:lnTo>
                <a:lnTo>
                  <a:pt x="46953" y="63267"/>
                </a:lnTo>
                <a:lnTo>
                  <a:pt x="48014" y="59951"/>
                </a:lnTo>
                <a:lnTo>
                  <a:pt x="48014" y="58890"/>
                </a:lnTo>
                <a:lnTo>
                  <a:pt x="50269" y="58890"/>
                </a:lnTo>
                <a:lnTo>
                  <a:pt x="49208" y="55441"/>
                </a:lnTo>
                <a:lnTo>
                  <a:pt x="48014" y="49871"/>
                </a:lnTo>
                <a:lnTo>
                  <a:pt x="48014" y="48810"/>
                </a:lnTo>
                <a:lnTo>
                  <a:pt x="50269" y="47616"/>
                </a:lnTo>
                <a:lnTo>
                  <a:pt x="67113" y="48810"/>
                </a:lnTo>
                <a:lnTo>
                  <a:pt x="87407" y="44300"/>
                </a:lnTo>
                <a:lnTo>
                  <a:pt x="86346" y="38729"/>
                </a:lnTo>
                <a:lnTo>
                  <a:pt x="98681" y="37536"/>
                </a:lnTo>
                <a:lnTo>
                  <a:pt x="97620" y="21752"/>
                </a:lnTo>
                <a:lnTo>
                  <a:pt x="152796" y="18436"/>
                </a:lnTo>
                <a:lnTo>
                  <a:pt x="161815" y="21752"/>
                </a:lnTo>
                <a:lnTo>
                  <a:pt x="165131" y="20691"/>
                </a:lnTo>
                <a:lnTo>
                  <a:pt x="167385" y="22946"/>
                </a:lnTo>
                <a:lnTo>
                  <a:pt x="169640" y="21752"/>
                </a:lnTo>
                <a:lnTo>
                  <a:pt x="236090" y="397"/>
                </a:lnTo>
              </a:path>
            </a:pathLst>
          </a:custGeom>
          <a:solidFill>
            <a:schemeClr val="bg1">
              <a:lumMod val="85000"/>
            </a:schemeClr>
          </a:solidFill>
          <a:ln w="13251" cap="flat">
            <a:noFill/>
            <a:prstDash val="solid"/>
            <a:miter/>
          </a:ln>
        </p:spPr>
        <p:txBody>
          <a:bodyPr rtlCol="0" anchor="ctr"/>
          <a:lstStyle/>
          <a:p>
            <a:endParaRPr lang="en-FI" sz="816"/>
          </a:p>
        </p:txBody>
      </p:sp>
      <p:sp>
        <p:nvSpPr>
          <p:cNvPr id="1530" name="Freeform: Shape 1529">
            <a:extLst>
              <a:ext uri="{FF2B5EF4-FFF2-40B4-BE49-F238E27FC236}">
                <a16:creationId xmlns:a16="http://schemas.microsoft.com/office/drawing/2014/main" id="{3ED4BFA0-368D-9D8C-B4AA-C59D8980461F}"/>
              </a:ext>
            </a:extLst>
          </p:cNvPr>
          <p:cNvSpPr/>
          <p:nvPr/>
        </p:nvSpPr>
        <p:spPr>
          <a:xfrm>
            <a:off x="5204825" y="4797283"/>
            <a:ext cx="199437" cy="180185"/>
          </a:xfrm>
          <a:custGeom>
            <a:avLst/>
            <a:gdLst>
              <a:gd name="connsiteX0" fmla="*/ 299225 w 439685"/>
              <a:gd name="connsiteY0" fmla="*/ 3316 h 397241"/>
              <a:gd name="connsiteX1" fmla="*/ 304795 w 439685"/>
              <a:gd name="connsiteY1" fmla="*/ 0 h 397241"/>
              <a:gd name="connsiteX2" fmla="*/ 308111 w 439685"/>
              <a:gd name="connsiteY2" fmla="*/ 0 h 397241"/>
              <a:gd name="connsiteX3" fmla="*/ 309305 w 439685"/>
              <a:gd name="connsiteY3" fmla="*/ 4509 h 397241"/>
              <a:gd name="connsiteX4" fmla="*/ 311560 w 439685"/>
              <a:gd name="connsiteY4" fmla="*/ 5703 h 397241"/>
              <a:gd name="connsiteX5" fmla="*/ 316070 w 439685"/>
              <a:gd name="connsiteY5" fmla="*/ 10212 h 397241"/>
              <a:gd name="connsiteX6" fmla="*/ 316070 w 439685"/>
              <a:gd name="connsiteY6" fmla="*/ 12468 h 397241"/>
              <a:gd name="connsiteX7" fmla="*/ 319518 w 439685"/>
              <a:gd name="connsiteY7" fmla="*/ 14722 h 397241"/>
              <a:gd name="connsiteX8" fmla="*/ 320579 w 439685"/>
              <a:gd name="connsiteY8" fmla="*/ 13661 h 397241"/>
              <a:gd name="connsiteX9" fmla="*/ 320579 w 439685"/>
              <a:gd name="connsiteY9" fmla="*/ 12600 h 397241"/>
              <a:gd name="connsiteX10" fmla="*/ 321640 w 439685"/>
              <a:gd name="connsiteY10" fmla="*/ 12600 h 397241"/>
              <a:gd name="connsiteX11" fmla="*/ 322702 w 439685"/>
              <a:gd name="connsiteY11" fmla="*/ 13661 h 397241"/>
              <a:gd name="connsiteX12" fmla="*/ 322702 w 439685"/>
              <a:gd name="connsiteY12" fmla="*/ 14722 h 397241"/>
              <a:gd name="connsiteX13" fmla="*/ 321640 w 439685"/>
              <a:gd name="connsiteY13" fmla="*/ 15916 h 397241"/>
              <a:gd name="connsiteX14" fmla="*/ 321640 w 439685"/>
              <a:gd name="connsiteY14" fmla="*/ 16977 h 397241"/>
              <a:gd name="connsiteX15" fmla="*/ 320579 w 439685"/>
              <a:gd name="connsiteY15" fmla="*/ 16977 h 397241"/>
              <a:gd name="connsiteX16" fmla="*/ 321640 w 439685"/>
              <a:gd name="connsiteY16" fmla="*/ 16977 h 397241"/>
              <a:gd name="connsiteX17" fmla="*/ 323895 w 439685"/>
              <a:gd name="connsiteY17" fmla="*/ 18171 h 397241"/>
              <a:gd name="connsiteX18" fmla="*/ 325089 w 439685"/>
              <a:gd name="connsiteY18" fmla="*/ 20426 h 397241"/>
              <a:gd name="connsiteX19" fmla="*/ 327343 w 439685"/>
              <a:gd name="connsiteY19" fmla="*/ 20426 h 397241"/>
              <a:gd name="connsiteX20" fmla="*/ 327343 w 439685"/>
              <a:gd name="connsiteY20" fmla="*/ 21487 h 397241"/>
              <a:gd name="connsiteX21" fmla="*/ 328405 w 439685"/>
              <a:gd name="connsiteY21" fmla="*/ 21487 h 397241"/>
              <a:gd name="connsiteX22" fmla="*/ 328405 w 439685"/>
              <a:gd name="connsiteY22" fmla="*/ 22680 h 397241"/>
              <a:gd name="connsiteX23" fmla="*/ 329466 w 439685"/>
              <a:gd name="connsiteY23" fmla="*/ 22680 h 397241"/>
              <a:gd name="connsiteX24" fmla="*/ 330527 w 439685"/>
              <a:gd name="connsiteY24" fmla="*/ 21487 h 397241"/>
              <a:gd name="connsiteX25" fmla="*/ 331588 w 439685"/>
              <a:gd name="connsiteY25" fmla="*/ 22680 h 397241"/>
              <a:gd name="connsiteX26" fmla="*/ 333842 w 439685"/>
              <a:gd name="connsiteY26" fmla="*/ 22680 h 397241"/>
              <a:gd name="connsiteX27" fmla="*/ 333842 w 439685"/>
              <a:gd name="connsiteY27" fmla="*/ 23741 h 397241"/>
              <a:gd name="connsiteX28" fmla="*/ 338352 w 439685"/>
              <a:gd name="connsiteY28" fmla="*/ 23741 h 397241"/>
              <a:gd name="connsiteX29" fmla="*/ 339414 w 439685"/>
              <a:gd name="connsiteY29" fmla="*/ 24803 h 397241"/>
              <a:gd name="connsiteX30" fmla="*/ 340607 w 439685"/>
              <a:gd name="connsiteY30" fmla="*/ 24803 h 397241"/>
              <a:gd name="connsiteX31" fmla="*/ 342862 w 439685"/>
              <a:gd name="connsiteY31" fmla="*/ 25996 h 397241"/>
              <a:gd name="connsiteX32" fmla="*/ 345117 w 439685"/>
              <a:gd name="connsiteY32" fmla="*/ 25996 h 397241"/>
              <a:gd name="connsiteX33" fmla="*/ 347371 w 439685"/>
              <a:gd name="connsiteY33" fmla="*/ 30506 h 397241"/>
              <a:gd name="connsiteX34" fmla="*/ 349626 w 439685"/>
              <a:gd name="connsiteY34" fmla="*/ 31566 h 397241"/>
              <a:gd name="connsiteX35" fmla="*/ 354136 w 439685"/>
              <a:gd name="connsiteY35" fmla="*/ 31566 h 397241"/>
              <a:gd name="connsiteX36" fmla="*/ 355329 w 439685"/>
              <a:gd name="connsiteY36" fmla="*/ 30506 h 397241"/>
              <a:gd name="connsiteX37" fmla="*/ 356391 w 439685"/>
              <a:gd name="connsiteY37" fmla="*/ 30506 h 397241"/>
              <a:gd name="connsiteX38" fmla="*/ 358645 w 439685"/>
              <a:gd name="connsiteY38" fmla="*/ 32760 h 397241"/>
              <a:gd name="connsiteX39" fmla="*/ 358645 w 439685"/>
              <a:gd name="connsiteY39" fmla="*/ 33955 h 397241"/>
              <a:gd name="connsiteX40" fmla="*/ 360901 w 439685"/>
              <a:gd name="connsiteY40" fmla="*/ 42974 h 397241"/>
              <a:gd name="connsiteX41" fmla="*/ 360901 w 439685"/>
              <a:gd name="connsiteY41" fmla="*/ 44167 h 397241"/>
              <a:gd name="connsiteX42" fmla="*/ 359706 w 439685"/>
              <a:gd name="connsiteY42" fmla="*/ 45228 h 397241"/>
              <a:gd name="connsiteX43" fmla="*/ 359706 w 439685"/>
              <a:gd name="connsiteY43" fmla="*/ 47483 h 397241"/>
              <a:gd name="connsiteX44" fmla="*/ 360901 w 439685"/>
              <a:gd name="connsiteY44" fmla="*/ 48677 h 397241"/>
              <a:gd name="connsiteX45" fmla="*/ 361961 w 439685"/>
              <a:gd name="connsiteY45" fmla="*/ 48677 h 397241"/>
              <a:gd name="connsiteX46" fmla="*/ 361961 w 439685"/>
              <a:gd name="connsiteY46" fmla="*/ 49738 h 397241"/>
              <a:gd name="connsiteX47" fmla="*/ 363155 w 439685"/>
              <a:gd name="connsiteY47" fmla="*/ 49738 h 397241"/>
              <a:gd name="connsiteX48" fmla="*/ 364216 w 439685"/>
              <a:gd name="connsiteY48" fmla="*/ 50799 h 397241"/>
              <a:gd name="connsiteX49" fmla="*/ 365410 w 439685"/>
              <a:gd name="connsiteY49" fmla="*/ 50799 h 397241"/>
              <a:gd name="connsiteX50" fmla="*/ 367664 w 439685"/>
              <a:gd name="connsiteY50" fmla="*/ 53054 h 397241"/>
              <a:gd name="connsiteX51" fmla="*/ 368858 w 439685"/>
              <a:gd name="connsiteY51" fmla="*/ 53054 h 397241"/>
              <a:gd name="connsiteX52" fmla="*/ 369920 w 439685"/>
              <a:gd name="connsiteY52" fmla="*/ 54247 h 397241"/>
              <a:gd name="connsiteX53" fmla="*/ 371113 w 439685"/>
              <a:gd name="connsiteY53" fmla="*/ 54247 h 397241"/>
              <a:gd name="connsiteX54" fmla="*/ 374429 w 439685"/>
              <a:gd name="connsiteY54" fmla="*/ 59818 h 397241"/>
              <a:gd name="connsiteX55" fmla="*/ 374429 w 439685"/>
              <a:gd name="connsiteY55" fmla="*/ 60879 h 397241"/>
              <a:gd name="connsiteX56" fmla="*/ 376684 w 439685"/>
              <a:gd name="connsiteY56" fmla="*/ 64328 h 397241"/>
              <a:gd name="connsiteX57" fmla="*/ 382255 w 439685"/>
              <a:gd name="connsiteY57" fmla="*/ 64328 h 397241"/>
              <a:gd name="connsiteX58" fmla="*/ 382255 w 439685"/>
              <a:gd name="connsiteY58" fmla="*/ 67644 h 397241"/>
              <a:gd name="connsiteX59" fmla="*/ 396844 w 439685"/>
              <a:gd name="connsiteY59" fmla="*/ 69898 h 397241"/>
              <a:gd name="connsiteX60" fmla="*/ 393528 w 439685"/>
              <a:gd name="connsiteY60" fmla="*/ 114862 h 397241"/>
              <a:gd name="connsiteX61" fmla="*/ 398038 w 439685"/>
              <a:gd name="connsiteY61" fmla="*/ 117116 h 397241"/>
              <a:gd name="connsiteX62" fmla="*/ 405863 w 439685"/>
              <a:gd name="connsiteY62" fmla="*/ 120432 h 397241"/>
              <a:gd name="connsiteX63" fmla="*/ 430666 w 439685"/>
              <a:gd name="connsiteY63" fmla="*/ 163141 h 397241"/>
              <a:gd name="connsiteX64" fmla="*/ 439686 w 439685"/>
              <a:gd name="connsiteY64" fmla="*/ 181179 h 397241"/>
              <a:gd name="connsiteX65" fmla="*/ 437430 w 439685"/>
              <a:gd name="connsiteY65" fmla="*/ 194708 h 397241"/>
              <a:gd name="connsiteX66" fmla="*/ 430666 w 439685"/>
              <a:gd name="connsiteY66" fmla="*/ 226143 h 397241"/>
              <a:gd name="connsiteX67" fmla="*/ 423902 w 439685"/>
              <a:gd name="connsiteY67" fmla="*/ 232907 h 397241"/>
              <a:gd name="connsiteX68" fmla="*/ 378939 w 439685"/>
              <a:gd name="connsiteY68" fmla="*/ 225081 h 397241"/>
              <a:gd name="connsiteX69" fmla="*/ 371113 w 439685"/>
              <a:gd name="connsiteY69" fmla="*/ 219511 h 397241"/>
              <a:gd name="connsiteX70" fmla="*/ 346310 w 439685"/>
              <a:gd name="connsiteY70" fmla="*/ 208237 h 397241"/>
              <a:gd name="connsiteX71" fmla="*/ 344056 w 439685"/>
              <a:gd name="connsiteY71" fmla="*/ 205982 h 397241"/>
              <a:gd name="connsiteX72" fmla="*/ 335037 w 439685"/>
              <a:gd name="connsiteY72" fmla="*/ 210492 h 397241"/>
              <a:gd name="connsiteX73" fmla="*/ 333842 w 439685"/>
              <a:gd name="connsiteY73" fmla="*/ 208237 h 397241"/>
              <a:gd name="connsiteX74" fmla="*/ 331588 w 439685"/>
              <a:gd name="connsiteY74" fmla="*/ 208237 h 397241"/>
              <a:gd name="connsiteX75" fmla="*/ 332782 w 439685"/>
              <a:gd name="connsiteY75" fmla="*/ 211552 h 397241"/>
              <a:gd name="connsiteX76" fmla="*/ 296838 w 439685"/>
              <a:gd name="connsiteY76" fmla="*/ 243120 h 397241"/>
              <a:gd name="connsiteX77" fmla="*/ 302408 w 439685"/>
              <a:gd name="connsiteY77" fmla="*/ 249884 h 397241"/>
              <a:gd name="connsiteX78" fmla="*/ 282115 w 439685"/>
              <a:gd name="connsiteY78" fmla="*/ 265668 h 397241"/>
              <a:gd name="connsiteX79" fmla="*/ 281054 w 439685"/>
              <a:gd name="connsiteY79" fmla="*/ 264475 h 397241"/>
              <a:gd name="connsiteX80" fmla="*/ 263015 w 439685"/>
              <a:gd name="connsiteY80" fmla="*/ 278003 h 397241"/>
              <a:gd name="connsiteX81" fmla="*/ 256251 w 439685"/>
              <a:gd name="connsiteY81" fmla="*/ 281451 h 397241"/>
              <a:gd name="connsiteX82" fmla="*/ 231448 w 439685"/>
              <a:gd name="connsiteY82" fmla="*/ 297235 h 397241"/>
              <a:gd name="connsiteX83" fmla="*/ 235958 w 439685"/>
              <a:gd name="connsiteY83" fmla="*/ 314080 h 397241"/>
              <a:gd name="connsiteX84" fmla="*/ 251742 w 439685"/>
              <a:gd name="connsiteY84" fmla="*/ 318589 h 397241"/>
              <a:gd name="connsiteX85" fmla="*/ 253996 w 439685"/>
              <a:gd name="connsiteY85" fmla="*/ 318589 h 397241"/>
              <a:gd name="connsiteX86" fmla="*/ 261822 w 439685"/>
              <a:gd name="connsiteY86" fmla="*/ 320844 h 397241"/>
              <a:gd name="connsiteX87" fmla="*/ 268586 w 439685"/>
              <a:gd name="connsiteY87" fmla="*/ 342199 h 397241"/>
              <a:gd name="connsiteX88" fmla="*/ 274157 w 439685"/>
              <a:gd name="connsiteY88" fmla="*/ 351218 h 397241"/>
              <a:gd name="connsiteX89" fmla="*/ 272963 w 439685"/>
              <a:gd name="connsiteY89" fmla="*/ 353472 h 397241"/>
              <a:gd name="connsiteX90" fmla="*/ 272963 w 439685"/>
              <a:gd name="connsiteY90" fmla="*/ 354534 h 397241"/>
              <a:gd name="connsiteX91" fmla="*/ 271902 w 439685"/>
              <a:gd name="connsiteY91" fmla="*/ 355727 h 397241"/>
              <a:gd name="connsiteX92" fmla="*/ 270841 w 439685"/>
              <a:gd name="connsiteY92" fmla="*/ 355727 h 397241"/>
              <a:gd name="connsiteX93" fmla="*/ 256251 w 439685"/>
              <a:gd name="connsiteY93" fmla="*/ 369256 h 397241"/>
              <a:gd name="connsiteX94" fmla="*/ 248426 w 439685"/>
              <a:gd name="connsiteY94" fmla="*/ 379336 h 397241"/>
              <a:gd name="connsiteX95" fmla="*/ 249487 w 439685"/>
              <a:gd name="connsiteY95" fmla="*/ 380398 h 397241"/>
              <a:gd name="connsiteX96" fmla="*/ 247232 w 439685"/>
              <a:gd name="connsiteY96" fmla="*/ 382652 h 397241"/>
              <a:gd name="connsiteX97" fmla="*/ 246171 w 439685"/>
              <a:gd name="connsiteY97" fmla="*/ 384907 h 397241"/>
              <a:gd name="connsiteX98" fmla="*/ 244977 w 439685"/>
              <a:gd name="connsiteY98" fmla="*/ 386101 h 397241"/>
              <a:gd name="connsiteX99" fmla="*/ 243916 w 439685"/>
              <a:gd name="connsiteY99" fmla="*/ 388355 h 397241"/>
              <a:gd name="connsiteX100" fmla="*/ 242855 w 439685"/>
              <a:gd name="connsiteY100" fmla="*/ 389417 h 397241"/>
              <a:gd name="connsiteX101" fmla="*/ 241661 w 439685"/>
              <a:gd name="connsiteY101" fmla="*/ 392733 h 397241"/>
              <a:gd name="connsiteX102" fmla="*/ 236090 w 439685"/>
              <a:gd name="connsiteY102" fmla="*/ 394987 h 397241"/>
              <a:gd name="connsiteX103" fmla="*/ 235029 w 439685"/>
              <a:gd name="connsiteY103" fmla="*/ 397242 h 397241"/>
              <a:gd name="connsiteX104" fmla="*/ 228265 w 439685"/>
              <a:gd name="connsiteY104" fmla="*/ 397242 h 397241"/>
              <a:gd name="connsiteX105" fmla="*/ 227071 w 439685"/>
              <a:gd name="connsiteY105" fmla="*/ 396181 h 397241"/>
              <a:gd name="connsiteX106" fmla="*/ 223755 w 439685"/>
              <a:gd name="connsiteY106" fmla="*/ 396181 h 397241"/>
              <a:gd name="connsiteX107" fmla="*/ 211420 w 439685"/>
              <a:gd name="connsiteY107" fmla="*/ 389417 h 397241"/>
              <a:gd name="connsiteX108" fmla="*/ 196831 w 439685"/>
              <a:gd name="connsiteY108" fmla="*/ 381591 h 397241"/>
              <a:gd name="connsiteX109" fmla="*/ 157438 w 439685"/>
              <a:gd name="connsiteY109" fmla="*/ 357982 h 397241"/>
              <a:gd name="connsiteX110" fmla="*/ 107965 w 439685"/>
              <a:gd name="connsiteY110" fmla="*/ 301745 h 397241"/>
              <a:gd name="connsiteX111" fmla="*/ 31434 w 439685"/>
              <a:gd name="connsiteY111" fmla="*/ 291665 h 397241"/>
              <a:gd name="connsiteX112" fmla="*/ 17906 w 439685"/>
              <a:gd name="connsiteY112" fmla="*/ 280390 h 397241"/>
              <a:gd name="connsiteX113" fmla="*/ 17906 w 439685"/>
              <a:gd name="connsiteY113" fmla="*/ 264606 h 397241"/>
              <a:gd name="connsiteX114" fmla="*/ 35944 w 439685"/>
              <a:gd name="connsiteY114" fmla="*/ 242059 h 397241"/>
              <a:gd name="connsiteX115" fmla="*/ 48279 w 439685"/>
              <a:gd name="connsiteY115" fmla="*/ 226276 h 397241"/>
              <a:gd name="connsiteX116" fmla="*/ 43769 w 439685"/>
              <a:gd name="connsiteY116" fmla="*/ 221766 h 397241"/>
              <a:gd name="connsiteX117" fmla="*/ 7825 w 439685"/>
              <a:gd name="connsiteY117" fmla="*/ 179057 h 397241"/>
              <a:gd name="connsiteX118" fmla="*/ 0 w 439685"/>
              <a:gd name="connsiteY118" fmla="*/ 157703 h 397241"/>
              <a:gd name="connsiteX119" fmla="*/ 6765 w 439685"/>
              <a:gd name="connsiteY119" fmla="*/ 132900 h 397241"/>
              <a:gd name="connsiteX120" fmla="*/ 30374 w 439685"/>
              <a:gd name="connsiteY120" fmla="*/ 110352 h 397241"/>
              <a:gd name="connsiteX121" fmla="*/ 38331 w 439685"/>
              <a:gd name="connsiteY121" fmla="*/ 110352 h 397241"/>
              <a:gd name="connsiteX122" fmla="*/ 43902 w 439685"/>
              <a:gd name="connsiteY122" fmla="*/ 114862 h 397241"/>
              <a:gd name="connsiteX123" fmla="*/ 50667 w 439685"/>
              <a:gd name="connsiteY123" fmla="*/ 111546 h 397241"/>
              <a:gd name="connsiteX124" fmla="*/ 54115 w 439685"/>
              <a:gd name="connsiteY124" fmla="*/ 113800 h 397241"/>
              <a:gd name="connsiteX125" fmla="*/ 70960 w 439685"/>
              <a:gd name="connsiteY125" fmla="*/ 82233 h 397241"/>
              <a:gd name="connsiteX126" fmla="*/ 73214 w 439685"/>
              <a:gd name="connsiteY126" fmla="*/ 76663 h 397241"/>
              <a:gd name="connsiteX127" fmla="*/ 70960 w 439685"/>
              <a:gd name="connsiteY127" fmla="*/ 58625 h 397241"/>
              <a:gd name="connsiteX128" fmla="*/ 90059 w 439685"/>
              <a:gd name="connsiteY128" fmla="*/ 35015 h 397241"/>
              <a:gd name="connsiteX129" fmla="*/ 96823 w 439685"/>
              <a:gd name="connsiteY129" fmla="*/ 30506 h 397241"/>
              <a:gd name="connsiteX130" fmla="*/ 99078 w 439685"/>
              <a:gd name="connsiteY130" fmla="*/ 25996 h 397241"/>
              <a:gd name="connsiteX131" fmla="*/ 112607 w 439685"/>
              <a:gd name="connsiteY131" fmla="*/ 31566 h 397241"/>
              <a:gd name="connsiteX132" fmla="*/ 121626 w 439685"/>
              <a:gd name="connsiteY132" fmla="*/ 39392 h 397241"/>
              <a:gd name="connsiteX133" fmla="*/ 128391 w 439685"/>
              <a:gd name="connsiteY133" fmla="*/ 38331 h 397241"/>
              <a:gd name="connsiteX134" fmla="*/ 130646 w 439685"/>
              <a:gd name="connsiteY134" fmla="*/ 40586 h 397241"/>
              <a:gd name="connsiteX135" fmla="*/ 127330 w 439685"/>
              <a:gd name="connsiteY135" fmla="*/ 46157 h 397241"/>
              <a:gd name="connsiteX136" fmla="*/ 138604 w 439685"/>
              <a:gd name="connsiteY136" fmla="*/ 60746 h 397241"/>
              <a:gd name="connsiteX137" fmla="*/ 146429 w 439685"/>
              <a:gd name="connsiteY137" fmla="*/ 64195 h 397241"/>
              <a:gd name="connsiteX138" fmla="*/ 163274 w 439685"/>
              <a:gd name="connsiteY138" fmla="*/ 74275 h 397241"/>
              <a:gd name="connsiteX139" fmla="*/ 173354 w 439685"/>
              <a:gd name="connsiteY139" fmla="*/ 78785 h 397241"/>
              <a:gd name="connsiteX140" fmla="*/ 172293 w 439685"/>
              <a:gd name="connsiteY140" fmla="*/ 87804 h 397241"/>
              <a:gd name="connsiteX141" fmla="*/ 193647 w 439685"/>
              <a:gd name="connsiteY141" fmla="*/ 108097 h 397241"/>
              <a:gd name="connsiteX142" fmla="*/ 193647 w 439685"/>
              <a:gd name="connsiteY142" fmla="*/ 110352 h 397241"/>
              <a:gd name="connsiteX143" fmla="*/ 201473 w 439685"/>
              <a:gd name="connsiteY143" fmla="*/ 109291 h 397241"/>
              <a:gd name="connsiteX144" fmla="*/ 202666 w 439685"/>
              <a:gd name="connsiteY144" fmla="*/ 104781 h 397241"/>
              <a:gd name="connsiteX145" fmla="*/ 217256 w 439685"/>
              <a:gd name="connsiteY145" fmla="*/ 66582 h 397241"/>
              <a:gd name="connsiteX146" fmla="*/ 299358 w 439685"/>
              <a:gd name="connsiteY146" fmla="*/ 3581 h 39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39685" h="397241">
                <a:moveTo>
                  <a:pt x="299225" y="3316"/>
                </a:moveTo>
                <a:lnTo>
                  <a:pt x="304795" y="0"/>
                </a:lnTo>
                <a:lnTo>
                  <a:pt x="308111" y="0"/>
                </a:lnTo>
                <a:lnTo>
                  <a:pt x="309305" y="4509"/>
                </a:lnTo>
                <a:lnTo>
                  <a:pt x="311560" y="5703"/>
                </a:lnTo>
                <a:lnTo>
                  <a:pt x="316070" y="10212"/>
                </a:lnTo>
                <a:lnTo>
                  <a:pt x="316070" y="12468"/>
                </a:lnTo>
                <a:lnTo>
                  <a:pt x="319518" y="14722"/>
                </a:lnTo>
                <a:lnTo>
                  <a:pt x="320579" y="13661"/>
                </a:lnTo>
                <a:lnTo>
                  <a:pt x="320579" y="12600"/>
                </a:lnTo>
                <a:lnTo>
                  <a:pt x="321640" y="12600"/>
                </a:lnTo>
                <a:lnTo>
                  <a:pt x="322702" y="13661"/>
                </a:lnTo>
                <a:lnTo>
                  <a:pt x="322702" y="14722"/>
                </a:lnTo>
                <a:lnTo>
                  <a:pt x="321640" y="15916"/>
                </a:lnTo>
                <a:lnTo>
                  <a:pt x="321640" y="16977"/>
                </a:lnTo>
                <a:lnTo>
                  <a:pt x="320579" y="16977"/>
                </a:lnTo>
                <a:lnTo>
                  <a:pt x="321640" y="16977"/>
                </a:lnTo>
                <a:lnTo>
                  <a:pt x="323895" y="18171"/>
                </a:lnTo>
                <a:lnTo>
                  <a:pt x="325089" y="20426"/>
                </a:lnTo>
                <a:lnTo>
                  <a:pt x="327343" y="20426"/>
                </a:lnTo>
                <a:lnTo>
                  <a:pt x="327343" y="21487"/>
                </a:lnTo>
                <a:lnTo>
                  <a:pt x="328405" y="21487"/>
                </a:lnTo>
                <a:lnTo>
                  <a:pt x="328405" y="22680"/>
                </a:lnTo>
                <a:lnTo>
                  <a:pt x="329466" y="22680"/>
                </a:lnTo>
                <a:lnTo>
                  <a:pt x="330527" y="21487"/>
                </a:lnTo>
                <a:lnTo>
                  <a:pt x="331588" y="22680"/>
                </a:lnTo>
                <a:lnTo>
                  <a:pt x="333842" y="22680"/>
                </a:lnTo>
                <a:lnTo>
                  <a:pt x="333842" y="23741"/>
                </a:lnTo>
                <a:lnTo>
                  <a:pt x="338352" y="23741"/>
                </a:lnTo>
                <a:lnTo>
                  <a:pt x="339414" y="24803"/>
                </a:lnTo>
                <a:lnTo>
                  <a:pt x="340607" y="24803"/>
                </a:lnTo>
                <a:lnTo>
                  <a:pt x="342862" y="25996"/>
                </a:lnTo>
                <a:lnTo>
                  <a:pt x="345117" y="25996"/>
                </a:lnTo>
                <a:lnTo>
                  <a:pt x="347371" y="30506"/>
                </a:lnTo>
                <a:lnTo>
                  <a:pt x="349626" y="31566"/>
                </a:lnTo>
                <a:lnTo>
                  <a:pt x="354136" y="31566"/>
                </a:lnTo>
                <a:lnTo>
                  <a:pt x="355329" y="30506"/>
                </a:lnTo>
                <a:lnTo>
                  <a:pt x="356391" y="30506"/>
                </a:lnTo>
                <a:lnTo>
                  <a:pt x="358645" y="32760"/>
                </a:lnTo>
                <a:lnTo>
                  <a:pt x="358645" y="33955"/>
                </a:lnTo>
                <a:cubicBezTo>
                  <a:pt x="357849" y="38862"/>
                  <a:pt x="361431" y="37801"/>
                  <a:pt x="360901" y="42974"/>
                </a:cubicBezTo>
                <a:lnTo>
                  <a:pt x="360901" y="44167"/>
                </a:lnTo>
                <a:lnTo>
                  <a:pt x="359706" y="45228"/>
                </a:lnTo>
                <a:lnTo>
                  <a:pt x="359706" y="47483"/>
                </a:lnTo>
                <a:lnTo>
                  <a:pt x="360901" y="48677"/>
                </a:lnTo>
                <a:lnTo>
                  <a:pt x="361961" y="48677"/>
                </a:lnTo>
                <a:lnTo>
                  <a:pt x="361961" y="49738"/>
                </a:lnTo>
                <a:lnTo>
                  <a:pt x="363155" y="49738"/>
                </a:lnTo>
                <a:lnTo>
                  <a:pt x="364216" y="50799"/>
                </a:lnTo>
                <a:lnTo>
                  <a:pt x="365410" y="50799"/>
                </a:lnTo>
                <a:lnTo>
                  <a:pt x="367664" y="53054"/>
                </a:lnTo>
                <a:lnTo>
                  <a:pt x="368858" y="53054"/>
                </a:lnTo>
                <a:lnTo>
                  <a:pt x="369920" y="54247"/>
                </a:lnTo>
                <a:lnTo>
                  <a:pt x="371113" y="54247"/>
                </a:lnTo>
                <a:lnTo>
                  <a:pt x="374429" y="59818"/>
                </a:lnTo>
                <a:lnTo>
                  <a:pt x="374429" y="60879"/>
                </a:lnTo>
                <a:lnTo>
                  <a:pt x="376684" y="64328"/>
                </a:lnTo>
                <a:lnTo>
                  <a:pt x="382255" y="64328"/>
                </a:lnTo>
                <a:lnTo>
                  <a:pt x="382255" y="67644"/>
                </a:lnTo>
                <a:lnTo>
                  <a:pt x="396844" y="69898"/>
                </a:lnTo>
                <a:lnTo>
                  <a:pt x="393528" y="114862"/>
                </a:lnTo>
                <a:lnTo>
                  <a:pt x="398038" y="117116"/>
                </a:lnTo>
                <a:lnTo>
                  <a:pt x="405863" y="120432"/>
                </a:lnTo>
                <a:lnTo>
                  <a:pt x="430666" y="163141"/>
                </a:lnTo>
                <a:lnTo>
                  <a:pt x="439686" y="181179"/>
                </a:lnTo>
                <a:lnTo>
                  <a:pt x="437430" y="194708"/>
                </a:lnTo>
                <a:lnTo>
                  <a:pt x="430666" y="226143"/>
                </a:lnTo>
                <a:lnTo>
                  <a:pt x="423902" y="232907"/>
                </a:lnTo>
                <a:lnTo>
                  <a:pt x="378939" y="225081"/>
                </a:lnTo>
                <a:lnTo>
                  <a:pt x="371113" y="219511"/>
                </a:lnTo>
                <a:lnTo>
                  <a:pt x="346310" y="208237"/>
                </a:lnTo>
                <a:lnTo>
                  <a:pt x="344056" y="205982"/>
                </a:lnTo>
                <a:lnTo>
                  <a:pt x="335037" y="210492"/>
                </a:lnTo>
                <a:lnTo>
                  <a:pt x="333842" y="208237"/>
                </a:lnTo>
                <a:lnTo>
                  <a:pt x="331588" y="208237"/>
                </a:lnTo>
                <a:lnTo>
                  <a:pt x="332782" y="211552"/>
                </a:lnTo>
                <a:lnTo>
                  <a:pt x="296838" y="243120"/>
                </a:lnTo>
                <a:lnTo>
                  <a:pt x="302408" y="249884"/>
                </a:lnTo>
                <a:lnTo>
                  <a:pt x="282115" y="265668"/>
                </a:lnTo>
                <a:lnTo>
                  <a:pt x="281054" y="264475"/>
                </a:lnTo>
                <a:lnTo>
                  <a:pt x="263015" y="278003"/>
                </a:lnTo>
                <a:lnTo>
                  <a:pt x="256251" y="281451"/>
                </a:lnTo>
                <a:lnTo>
                  <a:pt x="231448" y="297235"/>
                </a:lnTo>
                <a:lnTo>
                  <a:pt x="235958" y="314080"/>
                </a:lnTo>
                <a:lnTo>
                  <a:pt x="251742" y="318589"/>
                </a:lnTo>
                <a:lnTo>
                  <a:pt x="253996" y="318589"/>
                </a:lnTo>
                <a:lnTo>
                  <a:pt x="261822" y="320844"/>
                </a:lnTo>
                <a:lnTo>
                  <a:pt x="268586" y="342199"/>
                </a:lnTo>
                <a:lnTo>
                  <a:pt x="274157" y="351218"/>
                </a:lnTo>
                <a:lnTo>
                  <a:pt x="272963" y="353472"/>
                </a:lnTo>
                <a:lnTo>
                  <a:pt x="272963" y="354534"/>
                </a:lnTo>
                <a:lnTo>
                  <a:pt x="271902" y="355727"/>
                </a:lnTo>
                <a:lnTo>
                  <a:pt x="270841" y="355727"/>
                </a:lnTo>
                <a:lnTo>
                  <a:pt x="256251" y="369256"/>
                </a:lnTo>
                <a:lnTo>
                  <a:pt x="248426" y="379336"/>
                </a:lnTo>
                <a:lnTo>
                  <a:pt x="249487" y="380398"/>
                </a:lnTo>
                <a:lnTo>
                  <a:pt x="247232" y="382652"/>
                </a:lnTo>
                <a:lnTo>
                  <a:pt x="246171" y="384907"/>
                </a:lnTo>
                <a:lnTo>
                  <a:pt x="244977" y="386101"/>
                </a:lnTo>
                <a:lnTo>
                  <a:pt x="243916" y="388355"/>
                </a:lnTo>
                <a:lnTo>
                  <a:pt x="242855" y="389417"/>
                </a:lnTo>
                <a:lnTo>
                  <a:pt x="241661" y="392733"/>
                </a:lnTo>
                <a:lnTo>
                  <a:pt x="236090" y="394987"/>
                </a:lnTo>
                <a:lnTo>
                  <a:pt x="235029" y="397242"/>
                </a:lnTo>
                <a:lnTo>
                  <a:pt x="228265" y="397242"/>
                </a:lnTo>
                <a:lnTo>
                  <a:pt x="227071" y="396181"/>
                </a:lnTo>
                <a:lnTo>
                  <a:pt x="223755" y="396181"/>
                </a:lnTo>
                <a:lnTo>
                  <a:pt x="211420" y="389417"/>
                </a:lnTo>
                <a:lnTo>
                  <a:pt x="196831" y="381591"/>
                </a:lnTo>
                <a:lnTo>
                  <a:pt x="157438" y="357982"/>
                </a:lnTo>
                <a:lnTo>
                  <a:pt x="107965" y="301745"/>
                </a:lnTo>
                <a:lnTo>
                  <a:pt x="31434" y="291665"/>
                </a:lnTo>
                <a:lnTo>
                  <a:pt x="17906" y="280390"/>
                </a:lnTo>
                <a:lnTo>
                  <a:pt x="17906" y="264606"/>
                </a:lnTo>
                <a:lnTo>
                  <a:pt x="35944" y="242059"/>
                </a:lnTo>
                <a:lnTo>
                  <a:pt x="48279" y="226276"/>
                </a:lnTo>
                <a:lnTo>
                  <a:pt x="43769" y="221766"/>
                </a:lnTo>
                <a:lnTo>
                  <a:pt x="7825" y="179057"/>
                </a:lnTo>
                <a:lnTo>
                  <a:pt x="0" y="157703"/>
                </a:lnTo>
                <a:lnTo>
                  <a:pt x="6765" y="132900"/>
                </a:lnTo>
                <a:lnTo>
                  <a:pt x="30374" y="110352"/>
                </a:lnTo>
                <a:lnTo>
                  <a:pt x="38331" y="110352"/>
                </a:lnTo>
                <a:lnTo>
                  <a:pt x="43902" y="114862"/>
                </a:lnTo>
                <a:lnTo>
                  <a:pt x="50667" y="111546"/>
                </a:lnTo>
                <a:lnTo>
                  <a:pt x="54115" y="113800"/>
                </a:lnTo>
                <a:lnTo>
                  <a:pt x="70960" y="82233"/>
                </a:lnTo>
                <a:lnTo>
                  <a:pt x="73214" y="76663"/>
                </a:lnTo>
                <a:lnTo>
                  <a:pt x="70960" y="58625"/>
                </a:lnTo>
                <a:lnTo>
                  <a:pt x="90059" y="35015"/>
                </a:lnTo>
                <a:lnTo>
                  <a:pt x="96823" y="30506"/>
                </a:lnTo>
                <a:lnTo>
                  <a:pt x="99078" y="25996"/>
                </a:lnTo>
                <a:lnTo>
                  <a:pt x="112607" y="31566"/>
                </a:lnTo>
                <a:lnTo>
                  <a:pt x="121626" y="39392"/>
                </a:lnTo>
                <a:lnTo>
                  <a:pt x="128391" y="38331"/>
                </a:lnTo>
                <a:lnTo>
                  <a:pt x="130646" y="40586"/>
                </a:lnTo>
                <a:lnTo>
                  <a:pt x="127330" y="46157"/>
                </a:lnTo>
                <a:lnTo>
                  <a:pt x="138604" y="60746"/>
                </a:lnTo>
                <a:lnTo>
                  <a:pt x="146429" y="64195"/>
                </a:lnTo>
                <a:lnTo>
                  <a:pt x="163274" y="74275"/>
                </a:lnTo>
                <a:lnTo>
                  <a:pt x="173354" y="78785"/>
                </a:lnTo>
                <a:lnTo>
                  <a:pt x="172293" y="87804"/>
                </a:lnTo>
                <a:lnTo>
                  <a:pt x="193647" y="108097"/>
                </a:lnTo>
                <a:lnTo>
                  <a:pt x="193647" y="110352"/>
                </a:lnTo>
                <a:lnTo>
                  <a:pt x="201473" y="109291"/>
                </a:lnTo>
                <a:lnTo>
                  <a:pt x="202666" y="104781"/>
                </a:lnTo>
                <a:lnTo>
                  <a:pt x="217256" y="66582"/>
                </a:lnTo>
                <a:lnTo>
                  <a:pt x="299358" y="3581"/>
                </a:lnTo>
              </a:path>
            </a:pathLst>
          </a:custGeom>
          <a:solidFill>
            <a:schemeClr val="bg1">
              <a:lumMod val="85000"/>
            </a:schemeClr>
          </a:solidFill>
          <a:ln w="13251" cap="flat">
            <a:noFill/>
            <a:prstDash val="solid"/>
            <a:miter/>
          </a:ln>
        </p:spPr>
        <p:txBody>
          <a:bodyPr rtlCol="0" anchor="ctr"/>
          <a:lstStyle/>
          <a:p>
            <a:endParaRPr lang="en-FI" sz="816"/>
          </a:p>
        </p:txBody>
      </p:sp>
      <p:sp>
        <p:nvSpPr>
          <p:cNvPr id="1531" name="Freeform: Shape 1530">
            <a:extLst>
              <a:ext uri="{FF2B5EF4-FFF2-40B4-BE49-F238E27FC236}">
                <a16:creationId xmlns:a16="http://schemas.microsoft.com/office/drawing/2014/main" id="{D1785F23-E981-FAA2-BC45-BB86A70E9E3C}"/>
              </a:ext>
            </a:extLst>
          </p:cNvPr>
          <p:cNvSpPr/>
          <p:nvPr/>
        </p:nvSpPr>
        <p:spPr>
          <a:xfrm>
            <a:off x="5191529" y="4409358"/>
            <a:ext cx="348399" cy="305142"/>
          </a:xfrm>
          <a:custGeom>
            <a:avLst/>
            <a:gdLst>
              <a:gd name="connsiteX0" fmla="*/ 87804 w 768090"/>
              <a:gd name="connsiteY0" fmla="*/ 94569 h 672725"/>
              <a:gd name="connsiteX1" fmla="*/ 91253 w 768090"/>
              <a:gd name="connsiteY1" fmla="*/ 94569 h 672725"/>
              <a:gd name="connsiteX2" fmla="*/ 92314 w 768090"/>
              <a:gd name="connsiteY2" fmla="*/ 96824 h 672725"/>
              <a:gd name="connsiteX3" fmla="*/ 93375 w 768090"/>
              <a:gd name="connsiteY3" fmla="*/ 96824 h 672725"/>
              <a:gd name="connsiteX4" fmla="*/ 93375 w 768090"/>
              <a:gd name="connsiteY4" fmla="*/ 98018 h 672725"/>
              <a:gd name="connsiteX5" fmla="*/ 94436 w 768090"/>
              <a:gd name="connsiteY5" fmla="*/ 100272 h 672725"/>
              <a:gd name="connsiteX6" fmla="*/ 95497 w 768090"/>
              <a:gd name="connsiteY6" fmla="*/ 100272 h 672725"/>
              <a:gd name="connsiteX7" fmla="*/ 97752 w 768090"/>
              <a:gd name="connsiteY7" fmla="*/ 102528 h 672725"/>
              <a:gd name="connsiteX8" fmla="*/ 97752 w 768090"/>
              <a:gd name="connsiteY8" fmla="*/ 104782 h 672725"/>
              <a:gd name="connsiteX9" fmla="*/ 100007 w 768090"/>
              <a:gd name="connsiteY9" fmla="*/ 105975 h 672725"/>
              <a:gd name="connsiteX10" fmla="*/ 100007 w 768090"/>
              <a:gd name="connsiteY10" fmla="*/ 108231 h 672725"/>
              <a:gd name="connsiteX11" fmla="*/ 102262 w 768090"/>
              <a:gd name="connsiteY11" fmla="*/ 109291 h 672725"/>
              <a:gd name="connsiteX12" fmla="*/ 103322 w 768090"/>
              <a:gd name="connsiteY12" fmla="*/ 111547 h 672725"/>
              <a:gd name="connsiteX13" fmla="*/ 106638 w 768090"/>
              <a:gd name="connsiteY13" fmla="*/ 114862 h 672725"/>
              <a:gd name="connsiteX14" fmla="*/ 108893 w 768090"/>
              <a:gd name="connsiteY14" fmla="*/ 114862 h 672725"/>
              <a:gd name="connsiteX15" fmla="*/ 111148 w 768090"/>
              <a:gd name="connsiteY15" fmla="*/ 117117 h 672725"/>
              <a:gd name="connsiteX16" fmla="*/ 115658 w 768090"/>
              <a:gd name="connsiteY16" fmla="*/ 117117 h 672725"/>
              <a:gd name="connsiteX17" fmla="*/ 116852 w 768090"/>
              <a:gd name="connsiteY17" fmla="*/ 112607 h 672725"/>
              <a:gd name="connsiteX18" fmla="*/ 117912 w 768090"/>
              <a:gd name="connsiteY18" fmla="*/ 112607 h 672725"/>
              <a:gd name="connsiteX19" fmla="*/ 120167 w 768090"/>
              <a:gd name="connsiteY19" fmla="*/ 113801 h 672725"/>
              <a:gd name="connsiteX20" fmla="*/ 120167 w 768090"/>
              <a:gd name="connsiteY20" fmla="*/ 119372 h 672725"/>
              <a:gd name="connsiteX21" fmla="*/ 121228 w 768090"/>
              <a:gd name="connsiteY21" fmla="*/ 119372 h 672725"/>
              <a:gd name="connsiteX22" fmla="*/ 121228 w 768090"/>
              <a:gd name="connsiteY22" fmla="*/ 120433 h 672725"/>
              <a:gd name="connsiteX23" fmla="*/ 122290 w 768090"/>
              <a:gd name="connsiteY23" fmla="*/ 121627 h 672725"/>
              <a:gd name="connsiteX24" fmla="*/ 123351 w 768090"/>
              <a:gd name="connsiteY24" fmla="*/ 121627 h 672725"/>
              <a:gd name="connsiteX25" fmla="*/ 125605 w 768090"/>
              <a:gd name="connsiteY25" fmla="*/ 120433 h 672725"/>
              <a:gd name="connsiteX26" fmla="*/ 125605 w 768090"/>
              <a:gd name="connsiteY26" fmla="*/ 121627 h 672725"/>
              <a:gd name="connsiteX27" fmla="*/ 127860 w 768090"/>
              <a:gd name="connsiteY27" fmla="*/ 124943 h 672725"/>
              <a:gd name="connsiteX28" fmla="*/ 132370 w 768090"/>
              <a:gd name="connsiteY28" fmla="*/ 124943 h 672725"/>
              <a:gd name="connsiteX29" fmla="*/ 132370 w 768090"/>
              <a:gd name="connsiteY29" fmla="*/ 121627 h 672725"/>
              <a:gd name="connsiteX30" fmla="*/ 131309 w 768090"/>
              <a:gd name="connsiteY30" fmla="*/ 120433 h 672725"/>
              <a:gd name="connsiteX31" fmla="*/ 130247 w 768090"/>
              <a:gd name="connsiteY31" fmla="*/ 118178 h 672725"/>
              <a:gd name="connsiteX32" fmla="*/ 130247 w 768090"/>
              <a:gd name="connsiteY32" fmla="*/ 116984 h 672725"/>
              <a:gd name="connsiteX33" fmla="*/ 132502 w 768090"/>
              <a:gd name="connsiteY33" fmla="*/ 115923 h 672725"/>
              <a:gd name="connsiteX34" fmla="*/ 132502 w 768090"/>
              <a:gd name="connsiteY34" fmla="*/ 114730 h 672725"/>
              <a:gd name="connsiteX35" fmla="*/ 133563 w 768090"/>
              <a:gd name="connsiteY35" fmla="*/ 111414 h 672725"/>
              <a:gd name="connsiteX36" fmla="*/ 131309 w 768090"/>
              <a:gd name="connsiteY36" fmla="*/ 105843 h 672725"/>
              <a:gd name="connsiteX37" fmla="*/ 131309 w 768090"/>
              <a:gd name="connsiteY37" fmla="*/ 103588 h 672725"/>
              <a:gd name="connsiteX38" fmla="*/ 130247 w 768090"/>
              <a:gd name="connsiteY38" fmla="*/ 102395 h 672725"/>
              <a:gd name="connsiteX39" fmla="*/ 130247 w 768090"/>
              <a:gd name="connsiteY39" fmla="*/ 99079 h 672725"/>
              <a:gd name="connsiteX40" fmla="*/ 125738 w 768090"/>
              <a:gd name="connsiteY40" fmla="*/ 87804 h 672725"/>
              <a:gd name="connsiteX41" fmla="*/ 126799 w 768090"/>
              <a:gd name="connsiteY41" fmla="*/ 86611 h 672725"/>
              <a:gd name="connsiteX42" fmla="*/ 125738 w 768090"/>
              <a:gd name="connsiteY42" fmla="*/ 85550 h 672725"/>
              <a:gd name="connsiteX43" fmla="*/ 125738 w 768090"/>
              <a:gd name="connsiteY43" fmla="*/ 83295 h 672725"/>
              <a:gd name="connsiteX44" fmla="*/ 126799 w 768090"/>
              <a:gd name="connsiteY44" fmla="*/ 83295 h 672725"/>
              <a:gd name="connsiteX45" fmla="*/ 127860 w 768090"/>
              <a:gd name="connsiteY45" fmla="*/ 82101 h 672725"/>
              <a:gd name="connsiteX46" fmla="*/ 130115 w 768090"/>
              <a:gd name="connsiteY46" fmla="*/ 82101 h 672725"/>
              <a:gd name="connsiteX47" fmla="*/ 131176 w 768090"/>
              <a:gd name="connsiteY47" fmla="*/ 81040 h 672725"/>
              <a:gd name="connsiteX48" fmla="*/ 132237 w 768090"/>
              <a:gd name="connsiteY48" fmla="*/ 79979 h 672725"/>
              <a:gd name="connsiteX49" fmla="*/ 134492 w 768090"/>
              <a:gd name="connsiteY49" fmla="*/ 79979 h 672725"/>
              <a:gd name="connsiteX50" fmla="*/ 134492 w 768090"/>
              <a:gd name="connsiteY50" fmla="*/ 78785 h 672725"/>
              <a:gd name="connsiteX51" fmla="*/ 139001 w 768090"/>
              <a:gd name="connsiteY51" fmla="*/ 78785 h 672725"/>
              <a:gd name="connsiteX52" fmla="*/ 139001 w 768090"/>
              <a:gd name="connsiteY52" fmla="*/ 75469 h 672725"/>
              <a:gd name="connsiteX53" fmla="*/ 140063 w 768090"/>
              <a:gd name="connsiteY53" fmla="*/ 76531 h 672725"/>
              <a:gd name="connsiteX54" fmla="*/ 144572 w 768090"/>
              <a:gd name="connsiteY54" fmla="*/ 76531 h 672725"/>
              <a:gd name="connsiteX55" fmla="*/ 145633 w 768090"/>
              <a:gd name="connsiteY55" fmla="*/ 75469 h 672725"/>
              <a:gd name="connsiteX56" fmla="*/ 170436 w 768090"/>
              <a:gd name="connsiteY56" fmla="*/ 61941 h 672725"/>
              <a:gd name="connsiteX57" fmla="*/ 239141 w 768090"/>
              <a:gd name="connsiteY57" fmla="*/ 22548 h 672725"/>
              <a:gd name="connsiteX58" fmla="*/ 242457 w 768090"/>
              <a:gd name="connsiteY58" fmla="*/ 21487 h 672725"/>
              <a:gd name="connsiteX59" fmla="*/ 255986 w 768090"/>
              <a:gd name="connsiteY59" fmla="*/ 15784 h 672725"/>
              <a:gd name="connsiteX60" fmla="*/ 260495 w 768090"/>
              <a:gd name="connsiteY60" fmla="*/ 14722 h 672725"/>
              <a:gd name="connsiteX61" fmla="*/ 262750 w 768090"/>
              <a:gd name="connsiteY61" fmla="*/ 18038 h 672725"/>
              <a:gd name="connsiteX62" fmla="*/ 263944 w 768090"/>
              <a:gd name="connsiteY62" fmla="*/ 16978 h 672725"/>
              <a:gd name="connsiteX63" fmla="*/ 276279 w 768090"/>
              <a:gd name="connsiteY63" fmla="*/ 15784 h 672725"/>
              <a:gd name="connsiteX64" fmla="*/ 279727 w 768090"/>
              <a:gd name="connsiteY64" fmla="*/ 15784 h 672725"/>
              <a:gd name="connsiteX65" fmla="*/ 292062 w 768090"/>
              <a:gd name="connsiteY65" fmla="*/ 6765 h 672725"/>
              <a:gd name="connsiteX66" fmla="*/ 301082 w 768090"/>
              <a:gd name="connsiteY66" fmla="*/ 7826 h 672725"/>
              <a:gd name="connsiteX67" fmla="*/ 305591 w 768090"/>
              <a:gd name="connsiteY67" fmla="*/ 0 h 672725"/>
              <a:gd name="connsiteX68" fmla="*/ 333710 w 768090"/>
              <a:gd name="connsiteY68" fmla="*/ 20294 h 672725"/>
              <a:gd name="connsiteX69" fmla="*/ 354003 w 768090"/>
              <a:gd name="connsiteY69" fmla="*/ 6765 h 672725"/>
              <a:gd name="connsiteX70" fmla="*/ 361829 w 768090"/>
              <a:gd name="connsiteY70" fmla="*/ 13529 h 672725"/>
              <a:gd name="connsiteX71" fmla="*/ 452949 w 768090"/>
              <a:gd name="connsiteY71" fmla="*/ 120433 h 672725"/>
              <a:gd name="connsiteX72" fmla="*/ 540753 w 768090"/>
              <a:gd name="connsiteY72" fmla="*/ 136217 h 672725"/>
              <a:gd name="connsiteX73" fmla="*/ 559853 w 768090"/>
              <a:gd name="connsiteY73" fmla="*/ 152000 h 672725"/>
              <a:gd name="connsiteX74" fmla="*/ 582401 w 768090"/>
              <a:gd name="connsiteY74" fmla="*/ 147490 h 672725"/>
              <a:gd name="connsiteX75" fmla="*/ 610520 w 768090"/>
              <a:gd name="connsiteY75" fmla="*/ 165529 h 672725"/>
              <a:gd name="connsiteX76" fmla="*/ 610520 w 768090"/>
              <a:gd name="connsiteY76" fmla="*/ 170038 h 672725"/>
              <a:gd name="connsiteX77" fmla="*/ 589166 w 768090"/>
              <a:gd name="connsiteY77" fmla="*/ 194841 h 672725"/>
              <a:gd name="connsiteX78" fmla="*/ 592481 w 768090"/>
              <a:gd name="connsiteY78" fmla="*/ 206116 h 672725"/>
              <a:gd name="connsiteX79" fmla="*/ 596991 w 768090"/>
              <a:gd name="connsiteY79" fmla="*/ 207176 h 672725"/>
              <a:gd name="connsiteX80" fmla="*/ 598052 w 768090"/>
              <a:gd name="connsiteY80" fmla="*/ 215002 h 672725"/>
              <a:gd name="connsiteX81" fmla="*/ 613835 w 768090"/>
              <a:gd name="connsiteY81" fmla="*/ 246436 h 672725"/>
              <a:gd name="connsiteX82" fmla="*/ 610520 w 768090"/>
              <a:gd name="connsiteY82" fmla="*/ 267790 h 672725"/>
              <a:gd name="connsiteX83" fmla="*/ 627364 w 768090"/>
              <a:gd name="connsiteY83" fmla="*/ 271239 h 672725"/>
              <a:gd name="connsiteX84" fmla="*/ 631874 w 768090"/>
              <a:gd name="connsiteY84" fmla="*/ 274555 h 672725"/>
              <a:gd name="connsiteX85" fmla="*/ 649912 w 768090"/>
              <a:gd name="connsiteY85" fmla="*/ 280125 h 672725"/>
              <a:gd name="connsiteX86" fmla="*/ 643147 w 768090"/>
              <a:gd name="connsiteY86" fmla="*/ 303735 h 672725"/>
              <a:gd name="connsiteX87" fmla="*/ 640893 w 768090"/>
              <a:gd name="connsiteY87" fmla="*/ 325089 h 672725"/>
              <a:gd name="connsiteX88" fmla="*/ 638638 w 768090"/>
              <a:gd name="connsiteY88" fmla="*/ 325089 h 672725"/>
              <a:gd name="connsiteX89" fmla="*/ 635322 w 768090"/>
              <a:gd name="connsiteY89" fmla="*/ 326283 h 672725"/>
              <a:gd name="connsiteX90" fmla="*/ 646596 w 768090"/>
              <a:gd name="connsiteY90" fmla="*/ 338618 h 672725"/>
              <a:gd name="connsiteX91" fmla="*/ 666890 w 768090"/>
              <a:gd name="connsiteY91" fmla="*/ 343127 h 672725"/>
              <a:gd name="connsiteX92" fmla="*/ 671399 w 768090"/>
              <a:gd name="connsiteY92" fmla="*/ 353207 h 672725"/>
              <a:gd name="connsiteX93" fmla="*/ 675909 w 768090"/>
              <a:gd name="connsiteY93" fmla="*/ 362227 h 672725"/>
              <a:gd name="connsiteX94" fmla="*/ 671399 w 768090"/>
              <a:gd name="connsiteY94" fmla="*/ 388091 h 672725"/>
              <a:gd name="connsiteX95" fmla="*/ 663574 w 768090"/>
              <a:gd name="connsiteY95" fmla="*/ 406129 h 672725"/>
              <a:gd name="connsiteX96" fmla="*/ 680419 w 768090"/>
              <a:gd name="connsiteY96" fmla="*/ 420719 h 672725"/>
              <a:gd name="connsiteX97" fmla="*/ 704027 w 768090"/>
              <a:gd name="connsiteY97" fmla="*/ 447776 h 672725"/>
              <a:gd name="connsiteX98" fmla="*/ 701773 w 768090"/>
              <a:gd name="connsiteY98" fmla="*/ 450031 h 672725"/>
              <a:gd name="connsiteX99" fmla="*/ 700579 w 768090"/>
              <a:gd name="connsiteY99" fmla="*/ 459050 h 672725"/>
              <a:gd name="connsiteX100" fmla="*/ 707343 w 768090"/>
              <a:gd name="connsiteY100" fmla="*/ 470325 h 672725"/>
              <a:gd name="connsiteX101" fmla="*/ 708404 w 768090"/>
              <a:gd name="connsiteY101" fmla="*/ 470325 h 672725"/>
              <a:gd name="connsiteX102" fmla="*/ 712914 w 768090"/>
              <a:gd name="connsiteY102" fmla="*/ 473773 h 672725"/>
              <a:gd name="connsiteX103" fmla="*/ 719678 w 768090"/>
              <a:gd name="connsiteY103" fmla="*/ 507462 h 672725"/>
              <a:gd name="connsiteX104" fmla="*/ 737716 w 768090"/>
              <a:gd name="connsiteY104" fmla="*/ 536642 h 672725"/>
              <a:gd name="connsiteX105" fmla="*/ 742226 w 768090"/>
              <a:gd name="connsiteY105" fmla="*/ 543407 h 672725"/>
              <a:gd name="connsiteX106" fmla="*/ 752307 w 768090"/>
              <a:gd name="connsiteY106" fmla="*/ 544467 h 672725"/>
              <a:gd name="connsiteX107" fmla="*/ 763580 w 768090"/>
              <a:gd name="connsiteY107" fmla="*/ 548977 h 672725"/>
              <a:gd name="connsiteX108" fmla="*/ 768090 w 768090"/>
              <a:gd name="connsiteY108" fmla="*/ 557996 h 672725"/>
              <a:gd name="connsiteX109" fmla="*/ 768090 w 768090"/>
              <a:gd name="connsiteY109" fmla="*/ 559058 h 672725"/>
              <a:gd name="connsiteX110" fmla="*/ 734268 w 768090"/>
              <a:gd name="connsiteY110" fmla="*/ 616489 h 672725"/>
              <a:gd name="connsiteX111" fmla="*/ 719678 w 768090"/>
              <a:gd name="connsiteY111" fmla="*/ 623252 h 672725"/>
              <a:gd name="connsiteX112" fmla="*/ 701640 w 768090"/>
              <a:gd name="connsiteY112" fmla="*/ 630017 h 672725"/>
              <a:gd name="connsiteX113" fmla="*/ 662247 w 768090"/>
              <a:gd name="connsiteY113" fmla="*/ 650311 h 672725"/>
              <a:gd name="connsiteX114" fmla="*/ 657738 w 768090"/>
              <a:gd name="connsiteY114" fmla="*/ 653626 h 672725"/>
              <a:gd name="connsiteX115" fmla="*/ 657738 w 768090"/>
              <a:gd name="connsiteY115" fmla="*/ 658136 h 672725"/>
              <a:gd name="connsiteX116" fmla="*/ 650973 w 768090"/>
              <a:gd name="connsiteY116" fmla="*/ 672726 h 672725"/>
              <a:gd name="connsiteX117" fmla="*/ 580146 w 768090"/>
              <a:gd name="connsiteY117" fmla="*/ 552293 h 672725"/>
              <a:gd name="connsiteX118" fmla="*/ 581340 w 768090"/>
              <a:gd name="connsiteY118" fmla="*/ 552293 h 672725"/>
              <a:gd name="connsiteX119" fmla="*/ 580146 w 768090"/>
              <a:gd name="connsiteY119" fmla="*/ 548977 h 672725"/>
              <a:gd name="connsiteX120" fmla="*/ 576830 w 768090"/>
              <a:gd name="connsiteY120" fmla="*/ 546723 h 672725"/>
              <a:gd name="connsiteX121" fmla="*/ 575636 w 768090"/>
              <a:gd name="connsiteY121" fmla="*/ 544467 h 672725"/>
              <a:gd name="connsiteX122" fmla="*/ 575636 w 768090"/>
              <a:gd name="connsiteY122" fmla="*/ 542213 h 672725"/>
              <a:gd name="connsiteX123" fmla="*/ 564363 w 768090"/>
              <a:gd name="connsiteY123" fmla="*/ 525368 h 672725"/>
              <a:gd name="connsiteX124" fmla="*/ 565423 w 768090"/>
              <a:gd name="connsiteY124" fmla="*/ 524174 h 672725"/>
              <a:gd name="connsiteX125" fmla="*/ 563169 w 768090"/>
              <a:gd name="connsiteY125" fmla="*/ 521920 h 672725"/>
              <a:gd name="connsiteX126" fmla="*/ 561975 w 768090"/>
              <a:gd name="connsiteY126" fmla="*/ 523113 h 672725"/>
              <a:gd name="connsiteX127" fmla="*/ 558659 w 768090"/>
              <a:gd name="connsiteY127" fmla="*/ 519797 h 672725"/>
              <a:gd name="connsiteX128" fmla="*/ 554150 w 768090"/>
              <a:gd name="connsiteY128" fmla="*/ 520859 h 672725"/>
              <a:gd name="connsiteX129" fmla="*/ 551895 w 768090"/>
              <a:gd name="connsiteY129" fmla="*/ 517543 h 672725"/>
              <a:gd name="connsiteX130" fmla="*/ 550834 w 768090"/>
              <a:gd name="connsiteY130" fmla="*/ 517543 h 672725"/>
              <a:gd name="connsiteX131" fmla="*/ 521521 w 768090"/>
              <a:gd name="connsiteY131" fmla="*/ 480405 h 672725"/>
              <a:gd name="connsiteX132" fmla="*/ 514757 w 768090"/>
              <a:gd name="connsiteY132" fmla="*/ 481598 h 672725"/>
              <a:gd name="connsiteX133" fmla="*/ 514757 w 768090"/>
              <a:gd name="connsiteY133" fmla="*/ 491679 h 672725"/>
              <a:gd name="connsiteX134" fmla="*/ 510247 w 768090"/>
              <a:gd name="connsiteY134" fmla="*/ 489424 h 672725"/>
              <a:gd name="connsiteX135" fmla="*/ 504677 w 768090"/>
              <a:gd name="connsiteY135" fmla="*/ 477089 h 672725"/>
              <a:gd name="connsiteX136" fmla="*/ 503483 w 768090"/>
              <a:gd name="connsiteY136" fmla="*/ 477089 h 672725"/>
              <a:gd name="connsiteX137" fmla="*/ 503483 w 768090"/>
              <a:gd name="connsiteY137" fmla="*/ 489424 h 672725"/>
              <a:gd name="connsiteX138" fmla="*/ 510247 w 768090"/>
              <a:gd name="connsiteY138" fmla="*/ 505208 h 672725"/>
              <a:gd name="connsiteX139" fmla="*/ 515818 w 768090"/>
              <a:gd name="connsiteY139" fmla="*/ 527756 h 672725"/>
              <a:gd name="connsiteX140" fmla="*/ 484383 w 768090"/>
              <a:gd name="connsiteY140" fmla="*/ 555874 h 672725"/>
              <a:gd name="connsiteX141" fmla="*/ 400028 w 768090"/>
              <a:gd name="connsiteY141" fmla="*/ 576167 h 672725"/>
              <a:gd name="connsiteX142" fmla="*/ 393263 w 768090"/>
              <a:gd name="connsiteY142" fmla="*/ 594205 h 672725"/>
              <a:gd name="connsiteX143" fmla="*/ 389947 w 768090"/>
              <a:gd name="connsiteY143" fmla="*/ 594205 h 672725"/>
              <a:gd name="connsiteX144" fmla="*/ 352810 w 768090"/>
              <a:gd name="connsiteY144" fmla="*/ 595399 h 672725"/>
              <a:gd name="connsiteX145" fmla="*/ 351748 w 768090"/>
              <a:gd name="connsiteY145" fmla="*/ 599909 h 672725"/>
              <a:gd name="connsiteX146" fmla="*/ 354003 w 768090"/>
              <a:gd name="connsiteY146" fmla="*/ 602164 h 672725"/>
              <a:gd name="connsiteX147" fmla="*/ 352810 w 768090"/>
              <a:gd name="connsiteY147" fmla="*/ 603357 h 672725"/>
              <a:gd name="connsiteX148" fmla="*/ 351748 w 768090"/>
              <a:gd name="connsiteY148" fmla="*/ 601103 h 672725"/>
              <a:gd name="connsiteX149" fmla="*/ 340475 w 768090"/>
              <a:gd name="connsiteY149" fmla="*/ 652831 h 672725"/>
              <a:gd name="connsiteX150" fmla="*/ 330394 w 768090"/>
              <a:gd name="connsiteY150" fmla="*/ 658401 h 672725"/>
              <a:gd name="connsiteX151" fmla="*/ 312356 w 768090"/>
              <a:gd name="connsiteY151" fmla="*/ 660656 h 672725"/>
              <a:gd name="connsiteX152" fmla="*/ 300021 w 768090"/>
              <a:gd name="connsiteY152" fmla="*/ 659462 h 672725"/>
              <a:gd name="connsiteX153" fmla="*/ 281982 w 768090"/>
              <a:gd name="connsiteY153" fmla="*/ 625773 h 672725"/>
              <a:gd name="connsiteX154" fmla="*/ 212216 w 768090"/>
              <a:gd name="connsiteY154" fmla="*/ 593145 h 672725"/>
              <a:gd name="connsiteX155" fmla="*/ 207707 w 768090"/>
              <a:gd name="connsiteY155" fmla="*/ 591951 h 672725"/>
              <a:gd name="connsiteX156" fmla="*/ 200942 w 768090"/>
              <a:gd name="connsiteY156" fmla="*/ 580677 h 672725"/>
              <a:gd name="connsiteX157" fmla="*/ 196433 w 768090"/>
              <a:gd name="connsiteY157" fmla="*/ 576167 h 672725"/>
              <a:gd name="connsiteX158" fmla="*/ 194178 w 768090"/>
              <a:gd name="connsiteY158" fmla="*/ 576167 h 672725"/>
              <a:gd name="connsiteX159" fmla="*/ 194178 w 768090"/>
              <a:gd name="connsiteY159" fmla="*/ 577361 h 672725"/>
              <a:gd name="connsiteX160" fmla="*/ 193117 w 768090"/>
              <a:gd name="connsiteY160" fmla="*/ 577361 h 672725"/>
              <a:gd name="connsiteX161" fmla="*/ 191923 w 768090"/>
              <a:gd name="connsiteY161" fmla="*/ 578422 h 672725"/>
              <a:gd name="connsiteX162" fmla="*/ 190862 w 768090"/>
              <a:gd name="connsiteY162" fmla="*/ 578422 h 672725"/>
              <a:gd name="connsiteX163" fmla="*/ 189668 w 768090"/>
              <a:gd name="connsiteY163" fmla="*/ 577361 h 672725"/>
              <a:gd name="connsiteX164" fmla="*/ 188607 w 768090"/>
              <a:gd name="connsiteY164" fmla="*/ 576167 h 672725"/>
              <a:gd name="connsiteX165" fmla="*/ 186352 w 768090"/>
              <a:gd name="connsiteY165" fmla="*/ 573913 h 672725"/>
              <a:gd name="connsiteX166" fmla="*/ 185291 w 768090"/>
              <a:gd name="connsiteY166" fmla="*/ 571658 h 672725"/>
              <a:gd name="connsiteX167" fmla="*/ 184097 w 768090"/>
              <a:gd name="connsiteY167" fmla="*/ 570464 h 672725"/>
              <a:gd name="connsiteX168" fmla="*/ 181843 w 768090"/>
              <a:gd name="connsiteY168" fmla="*/ 569403 h 672725"/>
              <a:gd name="connsiteX169" fmla="*/ 175078 w 768090"/>
              <a:gd name="connsiteY169" fmla="*/ 568209 h 672725"/>
              <a:gd name="connsiteX170" fmla="*/ 172824 w 768090"/>
              <a:gd name="connsiteY170" fmla="*/ 564893 h 672725"/>
              <a:gd name="connsiteX171" fmla="*/ 170569 w 768090"/>
              <a:gd name="connsiteY171" fmla="*/ 564893 h 672725"/>
              <a:gd name="connsiteX172" fmla="*/ 167253 w 768090"/>
              <a:gd name="connsiteY172" fmla="*/ 562639 h 672725"/>
              <a:gd name="connsiteX173" fmla="*/ 167253 w 768090"/>
              <a:gd name="connsiteY173" fmla="*/ 563832 h 672725"/>
              <a:gd name="connsiteX174" fmla="*/ 166059 w 768090"/>
              <a:gd name="connsiteY174" fmla="*/ 563832 h 672725"/>
              <a:gd name="connsiteX175" fmla="*/ 164998 w 768090"/>
              <a:gd name="connsiteY175" fmla="*/ 562639 h 672725"/>
              <a:gd name="connsiteX176" fmla="*/ 163937 w 768090"/>
              <a:gd name="connsiteY176" fmla="*/ 560384 h 672725"/>
              <a:gd name="connsiteX177" fmla="*/ 162876 w 768090"/>
              <a:gd name="connsiteY177" fmla="*/ 558129 h 672725"/>
              <a:gd name="connsiteX178" fmla="*/ 160621 w 768090"/>
              <a:gd name="connsiteY178" fmla="*/ 553619 h 672725"/>
              <a:gd name="connsiteX179" fmla="*/ 160621 w 768090"/>
              <a:gd name="connsiteY179" fmla="*/ 551364 h 672725"/>
              <a:gd name="connsiteX180" fmla="*/ 159560 w 768090"/>
              <a:gd name="connsiteY180" fmla="*/ 551364 h 672725"/>
              <a:gd name="connsiteX181" fmla="*/ 159560 w 768090"/>
              <a:gd name="connsiteY181" fmla="*/ 550171 h 672725"/>
              <a:gd name="connsiteX182" fmla="*/ 157305 w 768090"/>
              <a:gd name="connsiteY182" fmla="*/ 545661 h 672725"/>
              <a:gd name="connsiteX183" fmla="*/ 157305 w 768090"/>
              <a:gd name="connsiteY183" fmla="*/ 543407 h 672725"/>
              <a:gd name="connsiteX184" fmla="*/ 158366 w 768090"/>
              <a:gd name="connsiteY184" fmla="*/ 543407 h 672725"/>
              <a:gd name="connsiteX185" fmla="*/ 147092 w 768090"/>
              <a:gd name="connsiteY185" fmla="*/ 524307 h 672725"/>
              <a:gd name="connsiteX186" fmla="*/ 147092 w 768090"/>
              <a:gd name="connsiteY186" fmla="*/ 519797 h 672725"/>
              <a:gd name="connsiteX187" fmla="*/ 146031 w 768090"/>
              <a:gd name="connsiteY187" fmla="*/ 519797 h 672725"/>
              <a:gd name="connsiteX188" fmla="*/ 146031 w 768090"/>
              <a:gd name="connsiteY188" fmla="*/ 518604 h 672725"/>
              <a:gd name="connsiteX189" fmla="*/ 144970 w 768090"/>
              <a:gd name="connsiteY189" fmla="*/ 518604 h 672725"/>
              <a:gd name="connsiteX190" fmla="*/ 146031 w 768090"/>
              <a:gd name="connsiteY190" fmla="*/ 517543 h 672725"/>
              <a:gd name="connsiteX191" fmla="*/ 146031 w 768090"/>
              <a:gd name="connsiteY191" fmla="*/ 515288 h 672725"/>
              <a:gd name="connsiteX192" fmla="*/ 144970 w 768090"/>
              <a:gd name="connsiteY192" fmla="*/ 514094 h 672725"/>
              <a:gd name="connsiteX193" fmla="*/ 144970 w 768090"/>
              <a:gd name="connsiteY193" fmla="*/ 510778 h 672725"/>
              <a:gd name="connsiteX194" fmla="*/ 143909 w 768090"/>
              <a:gd name="connsiteY194" fmla="*/ 508524 h 672725"/>
              <a:gd name="connsiteX195" fmla="*/ 98946 w 768090"/>
              <a:gd name="connsiteY195" fmla="*/ 451092 h 672725"/>
              <a:gd name="connsiteX196" fmla="*/ 63002 w 768090"/>
              <a:gd name="connsiteY196" fmla="*/ 403874 h 672725"/>
              <a:gd name="connsiteX197" fmla="*/ 56237 w 768090"/>
              <a:gd name="connsiteY197" fmla="*/ 387029 h 672725"/>
              <a:gd name="connsiteX198" fmla="*/ 27057 w 768090"/>
              <a:gd name="connsiteY198" fmla="*/ 367930 h 672725"/>
              <a:gd name="connsiteX199" fmla="*/ 0 w 768090"/>
              <a:gd name="connsiteY199" fmla="*/ 358911 h 672725"/>
              <a:gd name="connsiteX200" fmla="*/ 30373 w 768090"/>
              <a:gd name="connsiteY200" fmla="*/ 304928 h 672725"/>
              <a:gd name="connsiteX201" fmla="*/ 20293 w 768090"/>
              <a:gd name="connsiteY201" fmla="*/ 294849 h 672725"/>
              <a:gd name="connsiteX202" fmla="*/ 21354 w 768090"/>
              <a:gd name="connsiteY202" fmla="*/ 293654 h 672725"/>
              <a:gd name="connsiteX203" fmla="*/ 21354 w 768090"/>
              <a:gd name="connsiteY203" fmla="*/ 292593 h 672725"/>
              <a:gd name="connsiteX204" fmla="*/ 39393 w 768090"/>
              <a:gd name="connsiteY204" fmla="*/ 283574 h 672725"/>
              <a:gd name="connsiteX205" fmla="*/ 41647 w 768090"/>
              <a:gd name="connsiteY205" fmla="*/ 270045 h 672725"/>
              <a:gd name="connsiteX206" fmla="*/ 58492 w 768090"/>
              <a:gd name="connsiteY206" fmla="*/ 259965 h 672725"/>
              <a:gd name="connsiteX207" fmla="*/ 55176 w 768090"/>
              <a:gd name="connsiteY207" fmla="*/ 243120 h 672725"/>
              <a:gd name="connsiteX208" fmla="*/ 42841 w 768090"/>
              <a:gd name="connsiteY208" fmla="*/ 243120 h 672725"/>
              <a:gd name="connsiteX209" fmla="*/ 64195 w 768090"/>
              <a:gd name="connsiteY209" fmla="*/ 228531 h 672725"/>
              <a:gd name="connsiteX210" fmla="*/ 57431 w 768090"/>
              <a:gd name="connsiteY210" fmla="*/ 222960 h 672725"/>
              <a:gd name="connsiteX211" fmla="*/ 76530 w 768090"/>
              <a:gd name="connsiteY211" fmla="*/ 203860 h 672725"/>
              <a:gd name="connsiteX212" fmla="*/ 81040 w 768090"/>
              <a:gd name="connsiteY212" fmla="*/ 150939 h 672725"/>
              <a:gd name="connsiteX213" fmla="*/ 82101 w 768090"/>
              <a:gd name="connsiteY213" fmla="*/ 147623 h 672725"/>
              <a:gd name="connsiteX214" fmla="*/ 87672 w 768090"/>
              <a:gd name="connsiteY214" fmla="*/ 94702 h 67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768090" h="672725">
                <a:moveTo>
                  <a:pt x="87804" y="94569"/>
                </a:moveTo>
                <a:lnTo>
                  <a:pt x="91253" y="94569"/>
                </a:lnTo>
                <a:lnTo>
                  <a:pt x="92314" y="96824"/>
                </a:lnTo>
                <a:lnTo>
                  <a:pt x="93375" y="96824"/>
                </a:lnTo>
                <a:lnTo>
                  <a:pt x="93375" y="98018"/>
                </a:lnTo>
                <a:lnTo>
                  <a:pt x="94436" y="100272"/>
                </a:lnTo>
                <a:lnTo>
                  <a:pt x="95497" y="100272"/>
                </a:lnTo>
                <a:lnTo>
                  <a:pt x="97752" y="102528"/>
                </a:lnTo>
                <a:lnTo>
                  <a:pt x="97752" y="104782"/>
                </a:lnTo>
                <a:lnTo>
                  <a:pt x="100007" y="105975"/>
                </a:lnTo>
                <a:lnTo>
                  <a:pt x="100007" y="108231"/>
                </a:lnTo>
                <a:lnTo>
                  <a:pt x="102262" y="109291"/>
                </a:lnTo>
                <a:lnTo>
                  <a:pt x="103322" y="111547"/>
                </a:lnTo>
                <a:lnTo>
                  <a:pt x="106638" y="114862"/>
                </a:lnTo>
                <a:lnTo>
                  <a:pt x="108893" y="114862"/>
                </a:lnTo>
                <a:lnTo>
                  <a:pt x="111148" y="117117"/>
                </a:lnTo>
                <a:lnTo>
                  <a:pt x="115658" y="117117"/>
                </a:lnTo>
                <a:lnTo>
                  <a:pt x="116852" y="112607"/>
                </a:lnTo>
                <a:lnTo>
                  <a:pt x="117912" y="112607"/>
                </a:lnTo>
                <a:lnTo>
                  <a:pt x="120167" y="113801"/>
                </a:lnTo>
                <a:lnTo>
                  <a:pt x="120167" y="119372"/>
                </a:lnTo>
                <a:lnTo>
                  <a:pt x="121228" y="119372"/>
                </a:lnTo>
                <a:lnTo>
                  <a:pt x="121228" y="120433"/>
                </a:lnTo>
                <a:lnTo>
                  <a:pt x="122290" y="121627"/>
                </a:lnTo>
                <a:lnTo>
                  <a:pt x="123351" y="121627"/>
                </a:lnTo>
                <a:lnTo>
                  <a:pt x="125605" y="120433"/>
                </a:lnTo>
                <a:lnTo>
                  <a:pt x="125605" y="121627"/>
                </a:lnTo>
                <a:lnTo>
                  <a:pt x="127860" y="124943"/>
                </a:lnTo>
                <a:lnTo>
                  <a:pt x="132370" y="124943"/>
                </a:lnTo>
                <a:lnTo>
                  <a:pt x="132370" y="121627"/>
                </a:lnTo>
                <a:lnTo>
                  <a:pt x="131309" y="120433"/>
                </a:lnTo>
                <a:lnTo>
                  <a:pt x="130247" y="118178"/>
                </a:lnTo>
                <a:lnTo>
                  <a:pt x="130247" y="116984"/>
                </a:lnTo>
                <a:lnTo>
                  <a:pt x="132502" y="115923"/>
                </a:lnTo>
                <a:lnTo>
                  <a:pt x="132502" y="114730"/>
                </a:lnTo>
                <a:lnTo>
                  <a:pt x="133563" y="111414"/>
                </a:lnTo>
                <a:lnTo>
                  <a:pt x="131309" y="105843"/>
                </a:lnTo>
                <a:lnTo>
                  <a:pt x="131309" y="103588"/>
                </a:lnTo>
                <a:lnTo>
                  <a:pt x="130247" y="102395"/>
                </a:lnTo>
                <a:lnTo>
                  <a:pt x="130247" y="99079"/>
                </a:lnTo>
                <a:cubicBezTo>
                  <a:pt x="131043" y="92977"/>
                  <a:pt x="128126" y="92712"/>
                  <a:pt x="125738" y="87804"/>
                </a:cubicBezTo>
                <a:lnTo>
                  <a:pt x="126799" y="86611"/>
                </a:lnTo>
                <a:lnTo>
                  <a:pt x="125738" y="85550"/>
                </a:lnTo>
                <a:lnTo>
                  <a:pt x="125738" y="83295"/>
                </a:lnTo>
                <a:lnTo>
                  <a:pt x="126799" y="83295"/>
                </a:lnTo>
                <a:lnTo>
                  <a:pt x="127860" y="82101"/>
                </a:lnTo>
                <a:lnTo>
                  <a:pt x="130115" y="82101"/>
                </a:lnTo>
                <a:lnTo>
                  <a:pt x="131176" y="81040"/>
                </a:lnTo>
                <a:lnTo>
                  <a:pt x="132237" y="79979"/>
                </a:lnTo>
                <a:lnTo>
                  <a:pt x="134492" y="79979"/>
                </a:lnTo>
                <a:lnTo>
                  <a:pt x="134492" y="78785"/>
                </a:lnTo>
                <a:lnTo>
                  <a:pt x="139001" y="78785"/>
                </a:lnTo>
                <a:lnTo>
                  <a:pt x="139001" y="75469"/>
                </a:lnTo>
                <a:lnTo>
                  <a:pt x="140063" y="76531"/>
                </a:lnTo>
                <a:lnTo>
                  <a:pt x="144572" y="76531"/>
                </a:lnTo>
                <a:lnTo>
                  <a:pt x="145633" y="75469"/>
                </a:lnTo>
                <a:lnTo>
                  <a:pt x="170436" y="61941"/>
                </a:lnTo>
                <a:lnTo>
                  <a:pt x="239141" y="22548"/>
                </a:lnTo>
                <a:lnTo>
                  <a:pt x="242457" y="21487"/>
                </a:lnTo>
                <a:lnTo>
                  <a:pt x="255986" y="15784"/>
                </a:lnTo>
                <a:lnTo>
                  <a:pt x="260495" y="14722"/>
                </a:lnTo>
                <a:lnTo>
                  <a:pt x="262750" y="18038"/>
                </a:lnTo>
                <a:lnTo>
                  <a:pt x="263944" y="16978"/>
                </a:lnTo>
                <a:lnTo>
                  <a:pt x="276279" y="15784"/>
                </a:lnTo>
                <a:lnTo>
                  <a:pt x="279727" y="15784"/>
                </a:lnTo>
                <a:lnTo>
                  <a:pt x="292062" y="6765"/>
                </a:lnTo>
                <a:lnTo>
                  <a:pt x="301082" y="7826"/>
                </a:lnTo>
                <a:lnTo>
                  <a:pt x="305591" y="0"/>
                </a:lnTo>
                <a:lnTo>
                  <a:pt x="333710" y="20294"/>
                </a:lnTo>
                <a:lnTo>
                  <a:pt x="354003" y="6765"/>
                </a:lnTo>
                <a:lnTo>
                  <a:pt x="361829" y="13529"/>
                </a:lnTo>
                <a:lnTo>
                  <a:pt x="452949" y="120433"/>
                </a:lnTo>
                <a:lnTo>
                  <a:pt x="540753" y="136217"/>
                </a:lnTo>
                <a:lnTo>
                  <a:pt x="559853" y="152000"/>
                </a:lnTo>
                <a:lnTo>
                  <a:pt x="582401" y="147490"/>
                </a:lnTo>
                <a:lnTo>
                  <a:pt x="610520" y="165529"/>
                </a:lnTo>
                <a:lnTo>
                  <a:pt x="610520" y="170038"/>
                </a:lnTo>
                <a:lnTo>
                  <a:pt x="589166" y="194841"/>
                </a:lnTo>
                <a:lnTo>
                  <a:pt x="592481" y="206116"/>
                </a:lnTo>
                <a:lnTo>
                  <a:pt x="596991" y="207176"/>
                </a:lnTo>
                <a:lnTo>
                  <a:pt x="598052" y="215002"/>
                </a:lnTo>
                <a:lnTo>
                  <a:pt x="613835" y="246436"/>
                </a:lnTo>
                <a:lnTo>
                  <a:pt x="610520" y="267790"/>
                </a:lnTo>
                <a:lnTo>
                  <a:pt x="627364" y="271239"/>
                </a:lnTo>
                <a:lnTo>
                  <a:pt x="631874" y="274555"/>
                </a:lnTo>
                <a:lnTo>
                  <a:pt x="649912" y="280125"/>
                </a:lnTo>
                <a:lnTo>
                  <a:pt x="643147" y="303735"/>
                </a:lnTo>
                <a:lnTo>
                  <a:pt x="640893" y="325089"/>
                </a:lnTo>
                <a:lnTo>
                  <a:pt x="638638" y="325089"/>
                </a:lnTo>
                <a:lnTo>
                  <a:pt x="635322" y="326283"/>
                </a:lnTo>
                <a:lnTo>
                  <a:pt x="646596" y="338618"/>
                </a:lnTo>
                <a:lnTo>
                  <a:pt x="666890" y="343127"/>
                </a:lnTo>
                <a:lnTo>
                  <a:pt x="671399" y="353207"/>
                </a:lnTo>
                <a:lnTo>
                  <a:pt x="675909" y="362227"/>
                </a:lnTo>
                <a:lnTo>
                  <a:pt x="671399" y="388091"/>
                </a:lnTo>
                <a:lnTo>
                  <a:pt x="663574" y="406129"/>
                </a:lnTo>
                <a:lnTo>
                  <a:pt x="680419" y="420719"/>
                </a:lnTo>
                <a:lnTo>
                  <a:pt x="704027" y="447776"/>
                </a:lnTo>
                <a:lnTo>
                  <a:pt x="701773" y="450031"/>
                </a:lnTo>
                <a:lnTo>
                  <a:pt x="700579" y="459050"/>
                </a:lnTo>
                <a:lnTo>
                  <a:pt x="707343" y="470325"/>
                </a:lnTo>
                <a:lnTo>
                  <a:pt x="708404" y="470325"/>
                </a:lnTo>
                <a:lnTo>
                  <a:pt x="712914" y="473773"/>
                </a:lnTo>
                <a:lnTo>
                  <a:pt x="719678" y="507462"/>
                </a:lnTo>
                <a:lnTo>
                  <a:pt x="737716" y="536642"/>
                </a:lnTo>
                <a:lnTo>
                  <a:pt x="742226" y="543407"/>
                </a:lnTo>
                <a:lnTo>
                  <a:pt x="752307" y="544467"/>
                </a:lnTo>
                <a:lnTo>
                  <a:pt x="763580" y="548977"/>
                </a:lnTo>
                <a:lnTo>
                  <a:pt x="768090" y="557996"/>
                </a:lnTo>
                <a:lnTo>
                  <a:pt x="768090" y="559058"/>
                </a:lnTo>
                <a:lnTo>
                  <a:pt x="734268" y="616489"/>
                </a:lnTo>
                <a:lnTo>
                  <a:pt x="719678" y="623252"/>
                </a:lnTo>
                <a:lnTo>
                  <a:pt x="701640" y="630017"/>
                </a:lnTo>
                <a:lnTo>
                  <a:pt x="662247" y="650311"/>
                </a:lnTo>
                <a:lnTo>
                  <a:pt x="657738" y="653626"/>
                </a:lnTo>
                <a:lnTo>
                  <a:pt x="657738" y="658136"/>
                </a:lnTo>
                <a:lnTo>
                  <a:pt x="650973" y="672726"/>
                </a:lnTo>
                <a:cubicBezTo>
                  <a:pt x="577361" y="624447"/>
                  <a:pt x="609326" y="616886"/>
                  <a:pt x="580146" y="552293"/>
                </a:cubicBezTo>
                <a:lnTo>
                  <a:pt x="581340" y="552293"/>
                </a:lnTo>
                <a:lnTo>
                  <a:pt x="580146" y="548977"/>
                </a:lnTo>
                <a:lnTo>
                  <a:pt x="576830" y="546723"/>
                </a:lnTo>
                <a:lnTo>
                  <a:pt x="575636" y="544467"/>
                </a:lnTo>
                <a:lnTo>
                  <a:pt x="575636" y="542213"/>
                </a:lnTo>
                <a:lnTo>
                  <a:pt x="564363" y="525368"/>
                </a:lnTo>
                <a:lnTo>
                  <a:pt x="565423" y="524174"/>
                </a:lnTo>
                <a:lnTo>
                  <a:pt x="563169" y="521920"/>
                </a:lnTo>
                <a:lnTo>
                  <a:pt x="561975" y="523113"/>
                </a:lnTo>
                <a:lnTo>
                  <a:pt x="558659" y="519797"/>
                </a:lnTo>
                <a:lnTo>
                  <a:pt x="554150" y="520859"/>
                </a:lnTo>
                <a:lnTo>
                  <a:pt x="551895" y="517543"/>
                </a:lnTo>
                <a:lnTo>
                  <a:pt x="550834" y="517543"/>
                </a:lnTo>
                <a:lnTo>
                  <a:pt x="521521" y="480405"/>
                </a:lnTo>
                <a:lnTo>
                  <a:pt x="514757" y="481598"/>
                </a:lnTo>
                <a:lnTo>
                  <a:pt x="514757" y="491679"/>
                </a:lnTo>
                <a:lnTo>
                  <a:pt x="510247" y="489424"/>
                </a:lnTo>
                <a:lnTo>
                  <a:pt x="504677" y="477089"/>
                </a:lnTo>
                <a:lnTo>
                  <a:pt x="503483" y="477089"/>
                </a:lnTo>
                <a:lnTo>
                  <a:pt x="503483" y="489424"/>
                </a:lnTo>
                <a:lnTo>
                  <a:pt x="510247" y="505208"/>
                </a:lnTo>
                <a:lnTo>
                  <a:pt x="515818" y="527756"/>
                </a:lnTo>
                <a:lnTo>
                  <a:pt x="484383" y="555874"/>
                </a:lnTo>
                <a:lnTo>
                  <a:pt x="400028" y="576167"/>
                </a:lnTo>
                <a:lnTo>
                  <a:pt x="393263" y="594205"/>
                </a:lnTo>
                <a:lnTo>
                  <a:pt x="389947" y="594205"/>
                </a:lnTo>
                <a:lnTo>
                  <a:pt x="352810" y="595399"/>
                </a:lnTo>
                <a:lnTo>
                  <a:pt x="351748" y="599909"/>
                </a:lnTo>
                <a:lnTo>
                  <a:pt x="354003" y="602164"/>
                </a:lnTo>
                <a:lnTo>
                  <a:pt x="352810" y="603357"/>
                </a:lnTo>
                <a:lnTo>
                  <a:pt x="351748" y="601103"/>
                </a:lnTo>
                <a:lnTo>
                  <a:pt x="340475" y="652831"/>
                </a:lnTo>
                <a:lnTo>
                  <a:pt x="330394" y="658401"/>
                </a:lnTo>
                <a:lnTo>
                  <a:pt x="312356" y="660656"/>
                </a:lnTo>
                <a:lnTo>
                  <a:pt x="300021" y="659462"/>
                </a:lnTo>
                <a:lnTo>
                  <a:pt x="281982" y="625773"/>
                </a:lnTo>
                <a:lnTo>
                  <a:pt x="212216" y="593145"/>
                </a:lnTo>
                <a:lnTo>
                  <a:pt x="207707" y="591951"/>
                </a:lnTo>
                <a:lnTo>
                  <a:pt x="200942" y="580677"/>
                </a:lnTo>
                <a:lnTo>
                  <a:pt x="196433" y="576167"/>
                </a:lnTo>
                <a:lnTo>
                  <a:pt x="194178" y="576167"/>
                </a:lnTo>
                <a:lnTo>
                  <a:pt x="194178" y="577361"/>
                </a:lnTo>
                <a:lnTo>
                  <a:pt x="193117" y="577361"/>
                </a:lnTo>
                <a:lnTo>
                  <a:pt x="191923" y="578422"/>
                </a:lnTo>
                <a:lnTo>
                  <a:pt x="190862" y="578422"/>
                </a:lnTo>
                <a:lnTo>
                  <a:pt x="189668" y="577361"/>
                </a:lnTo>
                <a:lnTo>
                  <a:pt x="188607" y="576167"/>
                </a:lnTo>
                <a:lnTo>
                  <a:pt x="186352" y="573913"/>
                </a:lnTo>
                <a:lnTo>
                  <a:pt x="185291" y="571658"/>
                </a:lnTo>
                <a:lnTo>
                  <a:pt x="184097" y="570464"/>
                </a:lnTo>
                <a:lnTo>
                  <a:pt x="181843" y="569403"/>
                </a:lnTo>
                <a:lnTo>
                  <a:pt x="175078" y="568209"/>
                </a:lnTo>
                <a:lnTo>
                  <a:pt x="172824" y="564893"/>
                </a:lnTo>
                <a:lnTo>
                  <a:pt x="170569" y="564893"/>
                </a:lnTo>
                <a:lnTo>
                  <a:pt x="167253" y="562639"/>
                </a:lnTo>
                <a:lnTo>
                  <a:pt x="167253" y="563832"/>
                </a:lnTo>
                <a:lnTo>
                  <a:pt x="166059" y="563832"/>
                </a:lnTo>
                <a:lnTo>
                  <a:pt x="164998" y="562639"/>
                </a:lnTo>
                <a:lnTo>
                  <a:pt x="163937" y="560384"/>
                </a:lnTo>
                <a:lnTo>
                  <a:pt x="162876" y="558129"/>
                </a:lnTo>
                <a:lnTo>
                  <a:pt x="160621" y="553619"/>
                </a:lnTo>
                <a:lnTo>
                  <a:pt x="160621" y="551364"/>
                </a:lnTo>
                <a:lnTo>
                  <a:pt x="159560" y="551364"/>
                </a:lnTo>
                <a:lnTo>
                  <a:pt x="159560" y="550171"/>
                </a:lnTo>
                <a:lnTo>
                  <a:pt x="157305" y="545661"/>
                </a:lnTo>
                <a:lnTo>
                  <a:pt x="157305" y="543407"/>
                </a:lnTo>
                <a:lnTo>
                  <a:pt x="158366" y="543407"/>
                </a:lnTo>
                <a:cubicBezTo>
                  <a:pt x="158632" y="535315"/>
                  <a:pt x="153061" y="528816"/>
                  <a:pt x="147092" y="524307"/>
                </a:cubicBezTo>
                <a:lnTo>
                  <a:pt x="147092" y="519797"/>
                </a:lnTo>
                <a:lnTo>
                  <a:pt x="146031" y="519797"/>
                </a:lnTo>
                <a:lnTo>
                  <a:pt x="146031" y="518604"/>
                </a:lnTo>
                <a:lnTo>
                  <a:pt x="144970" y="518604"/>
                </a:lnTo>
                <a:lnTo>
                  <a:pt x="146031" y="517543"/>
                </a:lnTo>
                <a:lnTo>
                  <a:pt x="146031" y="515288"/>
                </a:lnTo>
                <a:lnTo>
                  <a:pt x="144970" y="514094"/>
                </a:lnTo>
                <a:lnTo>
                  <a:pt x="144970" y="510778"/>
                </a:lnTo>
                <a:lnTo>
                  <a:pt x="143909" y="508524"/>
                </a:lnTo>
                <a:lnTo>
                  <a:pt x="98946" y="451092"/>
                </a:lnTo>
                <a:lnTo>
                  <a:pt x="63002" y="403874"/>
                </a:lnTo>
                <a:lnTo>
                  <a:pt x="56237" y="387029"/>
                </a:lnTo>
                <a:lnTo>
                  <a:pt x="27057" y="367930"/>
                </a:lnTo>
                <a:lnTo>
                  <a:pt x="0" y="358911"/>
                </a:lnTo>
                <a:lnTo>
                  <a:pt x="30373" y="304928"/>
                </a:lnTo>
                <a:lnTo>
                  <a:pt x="20293" y="294849"/>
                </a:lnTo>
                <a:lnTo>
                  <a:pt x="21354" y="293654"/>
                </a:lnTo>
                <a:lnTo>
                  <a:pt x="21354" y="292593"/>
                </a:lnTo>
                <a:lnTo>
                  <a:pt x="39393" y="283574"/>
                </a:lnTo>
                <a:lnTo>
                  <a:pt x="41647" y="270045"/>
                </a:lnTo>
                <a:lnTo>
                  <a:pt x="58492" y="259965"/>
                </a:lnTo>
                <a:lnTo>
                  <a:pt x="55176" y="243120"/>
                </a:lnTo>
                <a:lnTo>
                  <a:pt x="42841" y="243120"/>
                </a:lnTo>
                <a:lnTo>
                  <a:pt x="64195" y="228531"/>
                </a:lnTo>
                <a:lnTo>
                  <a:pt x="57431" y="222960"/>
                </a:lnTo>
                <a:lnTo>
                  <a:pt x="76530" y="203860"/>
                </a:lnTo>
                <a:lnTo>
                  <a:pt x="81040" y="150939"/>
                </a:lnTo>
                <a:lnTo>
                  <a:pt x="82101" y="147623"/>
                </a:lnTo>
                <a:lnTo>
                  <a:pt x="87672" y="94702"/>
                </a:lnTo>
              </a:path>
            </a:pathLst>
          </a:custGeom>
          <a:solidFill>
            <a:schemeClr val="bg1">
              <a:lumMod val="85000"/>
            </a:schemeClr>
          </a:solidFill>
          <a:ln w="13251" cap="flat">
            <a:noFill/>
            <a:prstDash val="solid"/>
            <a:miter/>
          </a:ln>
        </p:spPr>
        <p:txBody>
          <a:bodyPr rtlCol="0" anchor="ctr"/>
          <a:lstStyle/>
          <a:p>
            <a:endParaRPr lang="en-FI" sz="816"/>
          </a:p>
        </p:txBody>
      </p:sp>
      <p:sp>
        <p:nvSpPr>
          <p:cNvPr id="1532" name="Freeform: Shape 1531">
            <a:extLst>
              <a:ext uri="{FF2B5EF4-FFF2-40B4-BE49-F238E27FC236}">
                <a16:creationId xmlns:a16="http://schemas.microsoft.com/office/drawing/2014/main" id="{AD6ACD50-52F6-5608-92A6-B3BC7103AF99}"/>
              </a:ext>
            </a:extLst>
          </p:cNvPr>
          <p:cNvSpPr/>
          <p:nvPr/>
        </p:nvSpPr>
        <p:spPr>
          <a:xfrm>
            <a:off x="5300242" y="4873809"/>
            <a:ext cx="248590" cy="232286"/>
          </a:xfrm>
          <a:custGeom>
            <a:avLst/>
            <a:gdLst>
              <a:gd name="connsiteX0" fmla="*/ 413026 w 548048"/>
              <a:gd name="connsiteY0" fmla="*/ 0 h 512104"/>
              <a:gd name="connsiteX1" fmla="*/ 417403 w 548048"/>
              <a:gd name="connsiteY1" fmla="*/ 12468 h 512104"/>
              <a:gd name="connsiteX2" fmla="*/ 423106 w 548048"/>
              <a:gd name="connsiteY2" fmla="*/ 13529 h 512104"/>
              <a:gd name="connsiteX3" fmla="*/ 424168 w 548048"/>
              <a:gd name="connsiteY3" fmla="*/ 19099 h 512104"/>
              <a:gd name="connsiteX4" fmla="*/ 428677 w 548048"/>
              <a:gd name="connsiteY4" fmla="*/ 28119 h 512104"/>
              <a:gd name="connsiteX5" fmla="*/ 430931 w 548048"/>
              <a:gd name="connsiteY5" fmla="*/ 30373 h 512104"/>
              <a:gd name="connsiteX6" fmla="*/ 433187 w 548048"/>
              <a:gd name="connsiteY6" fmla="*/ 31567 h 512104"/>
              <a:gd name="connsiteX7" fmla="*/ 434380 w 548048"/>
              <a:gd name="connsiteY7" fmla="*/ 34883 h 512104"/>
              <a:gd name="connsiteX8" fmla="*/ 433187 w 548048"/>
              <a:gd name="connsiteY8" fmla="*/ 39393 h 512104"/>
              <a:gd name="connsiteX9" fmla="*/ 433187 w 548048"/>
              <a:gd name="connsiteY9" fmla="*/ 48412 h 512104"/>
              <a:gd name="connsiteX10" fmla="*/ 434380 w 548048"/>
              <a:gd name="connsiteY10" fmla="*/ 55176 h 512104"/>
              <a:gd name="connsiteX11" fmla="*/ 435441 w 548048"/>
              <a:gd name="connsiteY11" fmla="*/ 63002 h 512104"/>
              <a:gd name="connsiteX12" fmla="*/ 433187 w 548048"/>
              <a:gd name="connsiteY12" fmla="*/ 63002 h 512104"/>
              <a:gd name="connsiteX13" fmla="*/ 426422 w 548048"/>
              <a:gd name="connsiteY13" fmla="*/ 58625 h 512104"/>
              <a:gd name="connsiteX14" fmla="*/ 424168 w 548048"/>
              <a:gd name="connsiteY14" fmla="*/ 63002 h 512104"/>
              <a:gd name="connsiteX15" fmla="*/ 427616 w 548048"/>
              <a:gd name="connsiteY15" fmla="*/ 67512 h 512104"/>
              <a:gd name="connsiteX16" fmla="*/ 436635 w 548048"/>
              <a:gd name="connsiteY16" fmla="*/ 78785 h 512104"/>
              <a:gd name="connsiteX17" fmla="*/ 450031 w 548048"/>
              <a:gd name="connsiteY17" fmla="*/ 93375 h 512104"/>
              <a:gd name="connsiteX18" fmla="*/ 435441 w 548048"/>
              <a:gd name="connsiteY18" fmla="*/ 100139 h 512104"/>
              <a:gd name="connsiteX19" fmla="*/ 435441 w 548048"/>
              <a:gd name="connsiteY19" fmla="*/ 102395 h 512104"/>
              <a:gd name="connsiteX20" fmla="*/ 442206 w 548048"/>
              <a:gd name="connsiteY20" fmla="*/ 105843 h 512104"/>
              <a:gd name="connsiteX21" fmla="*/ 443399 w 548048"/>
              <a:gd name="connsiteY21" fmla="*/ 104649 h 512104"/>
              <a:gd name="connsiteX22" fmla="*/ 444461 w 548048"/>
              <a:gd name="connsiteY22" fmla="*/ 105843 h 512104"/>
              <a:gd name="connsiteX23" fmla="*/ 445655 w 548048"/>
              <a:gd name="connsiteY23" fmla="*/ 105843 h 512104"/>
              <a:gd name="connsiteX24" fmla="*/ 452286 w 548048"/>
              <a:gd name="connsiteY24" fmla="*/ 112607 h 512104"/>
              <a:gd name="connsiteX25" fmla="*/ 450031 w 548048"/>
              <a:gd name="connsiteY25" fmla="*/ 126136 h 512104"/>
              <a:gd name="connsiteX26" fmla="*/ 452286 w 548048"/>
              <a:gd name="connsiteY26" fmla="*/ 139532 h 512104"/>
              <a:gd name="connsiteX27" fmla="*/ 453480 w 548048"/>
              <a:gd name="connsiteY27" fmla="*/ 155316 h 512104"/>
              <a:gd name="connsiteX28" fmla="*/ 506401 w 548048"/>
              <a:gd name="connsiteY28" fmla="*/ 235295 h 512104"/>
              <a:gd name="connsiteX29" fmla="*/ 520991 w 548048"/>
              <a:gd name="connsiteY29" fmla="*/ 259965 h 512104"/>
              <a:gd name="connsiteX30" fmla="*/ 532265 w 548048"/>
              <a:gd name="connsiteY30" fmla="*/ 280258 h 512104"/>
              <a:gd name="connsiteX31" fmla="*/ 542345 w 548048"/>
              <a:gd name="connsiteY31" fmla="*/ 356789 h 512104"/>
              <a:gd name="connsiteX32" fmla="*/ 544600 w 548048"/>
              <a:gd name="connsiteY32" fmla="*/ 368063 h 512104"/>
              <a:gd name="connsiteX33" fmla="*/ 548049 w 548048"/>
              <a:gd name="connsiteY33" fmla="*/ 441145 h 512104"/>
              <a:gd name="connsiteX34" fmla="*/ 548049 w 548048"/>
              <a:gd name="connsiteY34" fmla="*/ 454674 h 512104"/>
              <a:gd name="connsiteX35" fmla="*/ 511972 w 548048"/>
              <a:gd name="connsiteY35" fmla="*/ 470457 h 512104"/>
              <a:gd name="connsiteX36" fmla="*/ 508656 w 548048"/>
              <a:gd name="connsiteY36" fmla="*/ 473773 h 512104"/>
              <a:gd name="connsiteX37" fmla="*/ 508656 w 548048"/>
              <a:gd name="connsiteY37" fmla="*/ 472712 h 512104"/>
              <a:gd name="connsiteX38" fmla="*/ 473773 w 548048"/>
              <a:gd name="connsiteY38" fmla="*/ 512104 h 512104"/>
              <a:gd name="connsiteX39" fmla="*/ 399497 w 548048"/>
              <a:gd name="connsiteY39" fmla="*/ 447909 h 512104"/>
              <a:gd name="connsiteX40" fmla="*/ 385969 w 548048"/>
              <a:gd name="connsiteY40" fmla="*/ 459183 h 512104"/>
              <a:gd name="connsiteX41" fmla="*/ 240733 w 548048"/>
              <a:gd name="connsiteY41" fmla="*/ 482792 h 512104"/>
              <a:gd name="connsiteX42" fmla="*/ 221634 w 548048"/>
              <a:gd name="connsiteY42" fmla="*/ 453480 h 512104"/>
              <a:gd name="connsiteX43" fmla="*/ 198024 w 548048"/>
              <a:gd name="connsiteY43" fmla="*/ 441145 h 512104"/>
              <a:gd name="connsiteX44" fmla="*/ 185689 w 548048"/>
              <a:gd name="connsiteY44" fmla="*/ 450164 h 512104"/>
              <a:gd name="connsiteX45" fmla="*/ 183435 w 548048"/>
              <a:gd name="connsiteY45" fmla="*/ 454674 h 512104"/>
              <a:gd name="connsiteX46" fmla="*/ 181180 w 548048"/>
              <a:gd name="connsiteY46" fmla="*/ 456928 h 512104"/>
              <a:gd name="connsiteX47" fmla="*/ 179986 w 548048"/>
              <a:gd name="connsiteY47" fmla="*/ 460244 h 512104"/>
              <a:gd name="connsiteX48" fmla="*/ 177731 w 548048"/>
              <a:gd name="connsiteY48" fmla="*/ 462499 h 512104"/>
              <a:gd name="connsiteX49" fmla="*/ 175477 w 548048"/>
              <a:gd name="connsiteY49" fmla="*/ 463693 h 512104"/>
              <a:gd name="connsiteX50" fmla="*/ 168845 w 548048"/>
              <a:gd name="connsiteY50" fmla="*/ 460244 h 512104"/>
              <a:gd name="connsiteX51" fmla="*/ 162081 w 548048"/>
              <a:gd name="connsiteY51" fmla="*/ 459183 h 512104"/>
              <a:gd name="connsiteX52" fmla="*/ 159825 w 548048"/>
              <a:gd name="connsiteY52" fmla="*/ 456928 h 512104"/>
              <a:gd name="connsiteX53" fmla="*/ 156377 w 548048"/>
              <a:gd name="connsiteY53" fmla="*/ 460244 h 512104"/>
              <a:gd name="connsiteX54" fmla="*/ 155316 w 548048"/>
              <a:gd name="connsiteY54" fmla="*/ 463693 h 512104"/>
              <a:gd name="connsiteX55" fmla="*/ 153061 w 548048"/>
              <a:gd name="connsiteY55" fmla="*/ 464753 h 512104"/>
              <a:gd name="connsiteX56" fmla="*/ 153061 w 548048"/>
              <a:gd name="connsiteY56" fmla="*/ 468202 h 512104"/>
              <a:gd name="connsiteX57" fmla="*/ 151867 w 548048"/>
              <a:gd name="connsiteY57" fmla="*/ 469263 h 512104"/>
              <a:gd name="connsiteX58" fmla="*/ 150806 w 548048"/>
              <a:gd name="connsiteY58" fmla="*/ 469263 h 512104"/>
              <a:gd name="connsiteX59" fmla="*/ 157571 w 548048"/>
              <a:gd name="connsiteY59" fmla="*/ 480537 h 512104"/>
              <a:gd name="connsiteX60" fmla="*/ 155316 w 548048"/>
              <a:gd name="connsiteY60" fmla="*/ 486108 h 512104"/>
              <a:gd name="connsiteX61" fmla="*/ 146297 w 548048"/>
              <a:gd name="connsiteY61" fmla="*/ 486108 h 512104"/>
              <a:gd name="connsiteX62" fmla="*/ 130513 w 548048"/>
              <a:gd name="connsiteY62" fmla="*/ 483853 h 512104"/>
              <a:gd name="connsiteX63" fmla="*/ 116984 w 548048"/>
              <a:gd name="connsiteY63" fmla="*/ 476028 h 512104"/>
              <a:gd name="connsiteX64" fmla="*/ 116984 w 548048"/>
              <a:gd name="connsiteY64" fmla="*/ 474834 h 512104"/>
              <a:gd name="connsiteX65" fmla="*/ 113668 w 548048"/>
              <a:gd name="connsiteY65" fmla="*/ 473773 h 512104"/>
              <a:gd name="connsiteX66" fmla="*/ 112475 w 548048"/>
              <a:gd name="connsiteY66" fmla="*/ 472712 h 512104"/>
              <a:gd name="connsiteX67" fmla="*/ 112475 w 548048"/>
              <a:gd name="connsiteY67" fmla="*/ 467009 h 512104"/>
              <a:gd name="connsiteX68" fmla="*/ 109159 w 548048"/>
              <a:gd name="connsiteY68" fmla="*/ 464753 h 512104"/>
              <a:gd name="connsiteX69" fmla="*/ 107965 w 548048"/>
              <a:gd name="connsiteY69" fmla="*/ 461437 h 512104"/>
              <a:gd name="connsiteX70" fmla="*/ 112475 w 548048"/>
              <a:gd name="connsiteY70" fmla="*/ 460244 h 512104"/>
              <a:gd name="connsiteX71" fmla="*/ 116984 w 548048"/>
              <a:gd name="connsiteY71" fmla="*/ 453480 h 512104"/>
              <a:gd name="connsiteX72" fmla="*/ 113668 w 548048"/>
              <a:gd name="connsiteY72" fmla="*/ 445654 h 512104"/>
              <a:gd name="connsiteX73" fmla="*/ 103455 w 548048"/>
              <a:gd name="connsiteY73" fmla="*/ 440083 h 512104"/>
              <a:gd name="connsiteX74" fmla="*/ 97885 w 548048"/>
              <a:gd name="connsiteY74" fmla="*/ 434380 h 512104"/>
              <a:gd name="connsiteX75" fmla="*/ 100139 w 548048"/>
              <a:gd name="connsiteY75" fmla="*/ 406262 h 512104"/>
              <a:gd name="connsiteX76" fmla="*/ 99079 w 548048"/>
              <a:gd name="connsiteY76" fmla="*/ 402813 h 512104"/>
              <a:gd name="connsiteX77" fmla="*/ 110220 w 548048"/>
              <a:gd name="connsiteY77" fmla="*/ 355595 h 512104"/>
              <a:gd name="connsiteX78" fmla="*/ 118178 w 548048"/>
              <a:gd name="connsiteY78" fmla="*/ 342066 h 512104"/>
              <a:gd name="connsiteX79" fmla="*/ 111414 w 548048"/>
              <a:gd name="connsiteY79" fmla="*/ 334241 h 512104"/>
              <a:gd name="connsiteX80" fmla="*/ 95630 w 548048"/>
              <a:gd name="connsiteY80" fmla="*/ 337557 h 512104"/>
              <a:gd name="connsiteX81" fmla="*/ 87804 w 548048"/>
              <a:gd name="connsiteY81" fmla="*/ 335302 h 512104"/>
              <a:gd name="connsiteX82" fmla="*/ 77592 w 548048"/>
              <a:gd name="connsiteY82" fmla="*/ 324160 h 512104"/>
              <a:gd name="connsiteX83" fmla="*/ 75337 w 548048"/>
              <a:gd name="connsiteY83" fmla="*/ 324160 h 512104"/>
              <a:gd name="connsiteX84" fmla="*/ 73082 w 548048"/>
              <a:gd name="connsiteY84" fmla="*/ 320712 h 512104"/>
              <a:gd name="connsiteX85" fmla="*/ 69766 w 548048"/>
              <a:gd name="connsiteY85" fmla="*/ 321906 h 512104"/>
              <a:gd name="connsiteX86" fmla="*/ 67512 w 548048"/>
              <a:gd name="connsiteY86" fmla="*/ 318457 h 512104"/>
              <a:gd name="connsiteX87" fmla="*/ 64196 w 548048"/>
              <a:gd name="connsiteY87" fmla="*/ 320712 h 512104"/>
              <a:gd name="connsiteX88" fmla="*/ 61941 w 548048"/>
              <a:gd name="connsiteY88" fmla="*/ 319650 h 512104"/>
              <a:gd name="connsiteX89" fmla="*/ 61941 w 548048"/>
              <a:gd name="connsiteY89" fmla="*/ 315141 h 512104"/>
              <a:gd name="connsiteX90" fmla="*/ 58492 w 548048"/>
              <a:gd name="connsiteY90" fmla="*/ 312887 h 512104"/>
              <a:gd name="connsiteX91" fmla="*/ 55176 w 548048"/>
              <a:gd name="connsiteY91" fmla="*/ 313947 h 512104"/>
              <a:gd name="connsiteX92" fmla="*/ 52922 w 548048"/>
              <a:gd name="connsiteY92" fmla="*/ 311693 h 512104"/>
              <a:gd name="connsiteX93" fmla="*/ 46157 w 548048"/>
              <a:gd name="connsiteY93" fmla="*/ 309438 h 512104"/>
              <a:gd name="connsiteX94" fmla="*/ 44964 w 548048"/>
              <a:gd name="connsiteY94" fmla="*/ 308377 h 512104"/>
              <a:gd name="connsiteX95" fmla="*/ 40454 w 548048"/>
              <a:gd name="connsiteY95" fmla="*/ 308377 h 512104"/>
              <a:gd name="connsiteX96" fmla="*/ 40454 w 548048"/>
              <a:gd name="connsiteY96" fmla="*/ 307183 h 512104"/>
              <a:gd name="connsiteX97" fmla="*/ 64196 w 548048"/>
              <a:gd name="connsiteY97" fmla="*/ 299358 h 512104"/>
              <a:gd name="connsiteX98" fmla="*/ 61941 w 548048"/>
              <a:gd name="connsiteY98" fmla="*/ 288084 h 512104"/>
              <a:gd name="connsiteX99" fmla="*/ 59686 w 548048"/>
              <a:gd name="connsiteY99" fmla="*/ 283574 h 512104"/>
              <a:gd name="connsiteX100" fmla="*/ 43902 w 548048"/>
              <a:gd name="connsiteY100" fmla="*/ 278004 h 512104"/>
              <a:gd name="connsiteX101" fmla="*/ 39393 w 548048"/>
              <a:gd name="connsiteY101" fmla="*/ 271239 h 512104"/>
              <a:gd name="connsiteX102" fmla="*/ 27058 w 548048"/>
              <a:gd name="connsiteY102" fmla="*/ 263413 h 512104"/>
              <a:gd name="connsiteX103" fmla="*/ 14590 w 548048"/>
              <a:gd name="connsiteY103" fmla="*/ 246436 h 512104"/>
              <a:gd name="connsiteX104" fmla="*/ 0 w 548048"/>
              <a:gd name="connsiteY104" fmla="*/ 236356 h 512104"/>
              <a:gd name="connsiteX105" fmla="*/ 1061 w 548048"/>
              <a:gd name="connsiteY105" fmla="*/ 220572 h 512104"/>
              <a:gd name="connsiteX106" fmla="*/ 13529 w 548048"/>
              <a:gd name="connsiteY106" fmla="*/ 227337 h 512104"/>
              <a:gd name="connsiteX107" fmla="*/ 16845 w 548048"/>
              <a:gd name="connsiteY107" fmla="*/ 227337 h 512104"/>
              <a:gd name="connsiteX108" fmla="*/ 18039 w 548048"/>
              <a:gd name="connsiteY108" fmla="*/ 228530 h 512104"/>
              <a:gd name="connsiteX109" fmla="*/ 24803 w 548048"/>
              <a:gd name="connsiteY109" fmla="*/ 228530 h 512104"/>
              <a:gd name="connsiteX110" fmla="*/ 25864 w 548048"/>
              <a:gd name="connsiteY110" fmla="*/ 226276 h 512104"/>
              <a:gd name="connsiteX111" fmla="*/ 31567 w 548048"/>
              <a:gd name="connsiteY111" fmla="*/ 224021 h 512104"/>
              <a:gd name="connsiteX112" fmla="*/ 32629 w 548048"/>
              <a:gd name="connsiteY112" fmla="*/ 220572 h 512104"/>
              <a:gd name="connsiteX113" fmla="*/ 33822 w 548048"/>
              <a:gd name="connsiteY113" fmla="*/ 219511 h 512104"/>
              <a:gd name="connsiteX114" fmla="*/ 34883 w 548048"/>
              <a:gd name="connsiteY114" fmla="*/ 217256 h 512104"/>
              <a:gd name="connsiteX115" fmla="*/ 36077 w 548048"/>
              <a:gd name="connsiteY115" fmla="*/ 216062 h 512104"/>
              <a:gd name="connsiteX116" fmla="*/ 37138 w 548048"/>
              <a:gd name="connsiteY116" fmla="*/ 213808 h 512104"/>
              <a:gd name="connsiteX117" fmla="*/ 39393 w 548048"/>
              <a:gd name="connsiteY117" fmla="*/ 211553 h 512104"/>
              <a:gd name="connsiteX118" fmla="*/ 38332 w 548048"/>
              <a:gd name="connsiteY118" fmla="*/ 210492 h 512104"/>
              <a:gd name="connsiteX119" fmla="*/ 46157 w 548048"/>
              <a:gd name="connsiteY119" fmla="*/ 200412 h 512104"/>
              <a:gd name="connsiteX120" fmla="*/ 60747 w 548048"/>
              <a:gd name="connsiteY120" fmla="*/ 186883 h 512104"/>
              <a:gd name="connsiteX121" fmla="*/ 61941 w 548048"/>
              <a:gd name="connsiteY121" fmla="*/ 186883 h 512104"/>
              <a:gd name="connsiteX122" fmla="*/ 63002 w 548048"/>
              <a:gd name="connsiteY122" fmla="*/ 185689 h 512104"/>
              <a:gd name="connsiteX123" fmla="*/ 63002 w 548048"/>
              <a:gd name="connsiteY123" fmla="*/ 184628 h 512104"/>
              <a:gd name="connsiteX124" fmla="*/ 64196 w 548048"/>
              <a:gd name="connsiteY124" fmla="*/ 182373 h 512104"/>
              <a:gd name="connsiteX125" fmla="*/ 58492 w 548048"/>
              <a:gd name="connsiteY125" fmla="*/ 173354 h 512104"/>
              <a:gd name="connsiteX126" fmla="*/ 51728 w 548048"/>
              <a:gd name="connsiteY126" fmla="*/ 152000 h 512104"/>
              <a:gd name="connsiteX127" fmla="*/ 43902 w 548048"/>
              <a:gd name="connsiteY127" fmla="*/ 149745 h 512104"/>
              <a:gd name="connsiteX128" fmla="*/ 41648 w 548048"/>
              <a:gd name="connsiteY128" fmla="*/ 149745 h 512104"/>
              <a:gd name="connsiteX129" fmla="*/ 25864 w 548048"/>
              <a:gd name="connsiteY129" fmla="*/ 145236 h 512104"/>
              <a:gd name="connsiteX130" fmla="*/ 21354 w 548048"/>
              <a:gd name="connsiteY130" fmla="*/ 128391 h 512104"/>
              <a:gd name="connsiteX131" fmla="*/ 46157 w 548048"/>
              <a:gd name="connsiteY131" fmla="*/ 112607 h 512104"/>
              <a:gd name="connsiteX132" fmla="*/ 52922 w 548048"/>
              <a:gd name="connsiteY132" fmla="*/ 109158 h 512104"/>
              <a:gd name="connsiteX133" fmla="*/ 70960 w 548048"/>
              <a:gd name="connsiteY133" fmla="*/ 95630 h 512104"/>
              <a:gd name="connsiteX134" fmla="*/ 72021 w 548048"/>
              <a:gd name="connsiteY134" fmla="*/ 96824 h 512104"/>
              <a:gd name="connsiteX135" fmla="*/ 92314 w 548048"/>
              <a:gd name="connsiteY135" fmla="*/ 81040 h 512104"/>
              <a:gd name="connsiteX136" fmla="*/ 86611 w 548048"/>
              <a:gd name="connsiteY136" fmla="*/ 74275 h 512104"/>
              <a:gd name="connsiteX137" fmla="*/ 122688 w 548048"/>
              <a:gd name="connsiteY137" fmla="*/ 42841 h 512104"/>
              <a:gd name="connsiteX138" fmla="*/ 121494 w 548048"/>
              <a:gd name="connsiteY138" fmla="*/ 39393 h 512104"/>
              <a:gd name="connsiteX139" fmla="*/ 123749 w 548048"/>
              <a:gd name="connsiteY139" fmla="*/ 39393 h 512104"/>
              <a:gd name="connsiteX140" fmla="*/ 124942 w 548048"/>
              <a:gd name="connsiteY140" fmla="*/ 41648 h 512104"/>
              <a:gd name="connsiteX141" fmla="*/ 133962 w 548048"/>
              <a:gd name="connsiteY141" fmla="*/ 37138 h 512104"/>
              <a:gd name="connsiteX142" fmla="*/ 136084 w 548048"/>
              <a:gd name="connsiteY142" fmla="*/ 39393 h 512104"/>
              <a:gd name="connsiteX143" fmla="*/ 160886 w 548048"/>
              <a:gd name="connsiteY143" fmla="*/ 50667 h 512104"/>
              <a:gd name="connsiteX144" fmla="*/ 168845 w 548048"/>
              <a:gd name="connsiteY144" fmla="*/ 56370 h 512104"/>
              <a:gd name="connsiteX145" fmla="*/ 213808 w 548048"/>
              <a:gd name="connsiteY145" fmla="*/ 64196 h 512104"/>
              <a:gd name="connsiteX146" fmla="*/ 220572 w 548048"/>
              <a:gd name="connsiteY146" fmla="*/ 57431 h 512104"/>
              <a:gd name="connsiteX147" fmla="*/ 227337 w 548048"/>
              <a:gd name="connsiteY147" fmla="*/ 25864 h 512104"/>
              <a:gd name="connsiteX148" fmla="*/ 229591 w 548048"/>
              <a:gd name="connsiteY148" fmla="*/ 12468 h 512104"/>
              <a:gd name="connsiteX149" fmla="*/ 240733 w 548048"/>
              <a:gd name="connsiteY149" fmla="*/ 19099 h 512104"/>
              <a:gd name="connsiteX150" fmla="*/ 241926 w 548048"/>
              <a:gd name="connsiteY150" fmla="*/ 19099 h 512104"/>
              <a:gd name="connsiteX151" fmla="*/ 257710 w 548048"/>
              <a:gd name="connsiteY151" fmla="*/ 7958 h 512104"/>
              <a:gd name="connsiteX152" fmla="*/ 263281 w 548048"/>
              <a:gd name="connsiteY152" fmla="*/ 11274 h 512104"/>
              <a:gd name="connsiteX153" fmla="*/ 259965 w 548048"/>
              <a:gd name="connsiteY153" fmla="*/ 29313 h 512104"/>
              <a:gd name="connsiteX154" fmla="*/ 282381 w 548048"/>
              <a:gd name="connsiteY154" fmla="*/ 50667 h 512104"/>
              <a:gd name="connsiteX155" fmla="*/ 283574 w 548048"/>
              <a:gd name="connsiteY155" fmla="*/ 59686 h 512104"/>
              <a:gd name="connsiteX156" fmla="*/ 293654 w 548048"/>
              <a:gd name="connsiteY156" fmla="*/ 61940 h 512104"/>
              <a:gd name="connsiteX157" fmla="*/ 299358 w 548048"/>
              <a:gd name="connsiteY157" fmla="*/ 46157 h 512104"/>
              <a:gd name="connsiteX158" fmla="*/ 309438 w 548048"/>
              <a:gd name="connsiteY158" fmla="*/ 29313 h 512104"/>
              <a:gd name="connsiteX159" fmla="*/ 331986 w 548048"/>
              <a:gd name="connsiteY159" fmla="*/ 2255 h 512104"/>
              <a:gd name="connsiteX160" fmla="*/ 339811 w 548048"/>
              <a:gd name="connsiteY160" fmla="*/ 2255 h 512104"/>
              <a:gd name="connsiteX161" fmla="*/ 361166 w 548048"/>
              <a:gd name="connsiteY161" fmla="*/ 20294 h 512104"/>
              <a:gd name="connsiteX162" fmla="*/ 373633 w 548048"/>
              <a:gd name="connsiteY162" fmla="*/ 15784 h 512104"/>
              <a:gd name="connsiteX163" fmla="*/ 384775 w 548048"/>
              <a:gd name="connsiteY163" fmla="*/ 7958 h 512104"/>
              <a:gd name="connsiteX164" fmla="*/ 385969 w 548048"/>
              <a:gd name="connsiteY164" fmla="*/ 3449 h 512104"/>
              <a:gd name="connsiteX165" fmla="*/ 393794 w 548048"/>
              <a:gd name="connsiteY165" fmla="*/ 4510 h 512104"/>
              <a:gd name="connsiteX166" fmla="*/ 409577 w 548048"/>
              <a:gd name="connsiteY166" fmla="*/ 1194 h 512104"/>
              <a:gd name="connsiteX167" fmla="*/ 409577 w 548048"/>
              <a:gd name="connsiteY167" fmla="*/ 0 h 512104"/>
              <a:gd name="connsiteX168" fmla="*/ 413026 w 548048"/>
              <a:gd name="connsiteY168" fmla="*/ 0 h 51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48048" h="512104">
                <a:moveTo>
                  <a:pt x="413026" y="0"/>
                </a:moveTo>
                <a:lnTo>
                  <a:pt x="417403" y="12468"/>
                </a:lnTo>
                <a:lnTo>
                  <a:pt x="423106" y="13529"/>
                </a:lnTo>
                <a:lnTo>
                  <a:pt x="424168" y="19099"/>
                </a:lnTo>
                <a:lnTo>
                  <a:pt x="428677" y="28119"/>
                </a:lnTo>
                <a:lnTo>
                  <a:pt x="430931" y="30373"/>
                </a:lnTo>
                <a:lnTo>
                  <a:pt x="433187" y="31567"/>
                </a:lnTo>
                <a:lnTo>
                  <a:pt x="434380" y="34883"/>
                </a:lnTo>
                <a:lnTo>
                  <a:pt x="433187" y="39393"/>
                </a:lnTo>
                <a:lnTo>
                  <a:pt x="433187" y="48412"/>
                </a:lnTo>
                <a:lnTo>
                  <a:pt x="434380" y="55176"/>
                </a:lnTo>
                <a:lnTo>
                  <a:pt x="435441" y="63002"/>
                </a:lnTo>
                <a:lnTo>
                  <a:pt x="433187" y="63002"/>
                </a:lnTo>
                <a:lnTo>
                  <a:pt x="426422" y="58625"/>
                </a:lnTo>
                <a:lnTo>
                  <a:pt x="424168" y="63002"/>
                </a:lnTo>
                <a:lnTo>
                  <a:pt x="427616" y="67512"/>
                </a:lnTo>
                <a:lnTo>
                  <a:pt x="436635" y="78785"/>
                </a:lnTo>
                <a:lnTo>
                  <a:pt x="450031" y="93375"/>
                </a:lnTo>
                <a:lnTo>
                  <a:pt x="435441" y="100139"/>
                </a:lnTo>
                <a:lnTo>
                  <a:pt x="435441" y="102395"/>
                </a:lnTo>
                <a:lnTo>
                  <a:pt x="442206" y="105843"/>
                </a:lnTo>
                <a:lnTo>
                  <a:pt x="443399" y="104649"/>
                </a:lnTo>
                <a:lnTo>
                  <a:pt x="444461" y="105843"/>
                </a:lnTo>
                <a:lnTo>
                  <a:pt x="445655" y="105843"/>
                </a:lnTo>
                <a:lnTo>
                  <a:pt x="452286" y="112607"/>
                </a:lnTo>
                <a:lnTo>
                  <a:pt x="450031" y="126136"/>
                </a:lnTo>
                <a:lnTo>
                  <a:pt x="452286" y="139532"/>
                </a:lnTo>
                <a:lnTo>
                  <a:pt x="453480" y="155316"/>
                </a:lnTo>
                <a:lnTo>
                  <a:pt x="506401" y="235295"/>
                </a:lnTo>
                <a:lnTo>
                  <a:pt x="520991" y="259965"/>
                </a:lnTo>
                <a:lnTo>
                  <a:pt x="532265" y="280258"/>
                </a:lnTo>
                <a:lnTo>
                  <a:pt x="542345" y="356789"/>
                </a:lnTo>
                <a:lnTo>
                  <a:pt x="544600" y="368063"/>
                </a:lnTo>
                <a:lnTo>
                  <a:pt x="548049" y="441145"/>
                </a:lnTo>
                <a:lnTo>
                  <a:pt x="548049" y="454674"/>
                </a:lnTo>
                <a:lnTo>
                  <a:pt x="511972" y="470457"/>
                </a:lnTo>
                <a:lnTo>
                  <a:pt x="508656" y="473773"/>
                </a:lnTo>
                <a:lnTo>
                  <a:pt x="508656" y="472712"/>
                </a:lnTo>
                <a:lnTo>
                  <a:pt x="473773" y="512104"/>
                </a:lnTo>
                <a:lnTo>
                  <a:pt x="399497" y="447909"/>
                </a:lnTo>
                <a:lnTo>
                  <a:pt x="385969" y="459183"/>
                </a:lnTo>
                <a:lnTo>
                  <a:pt x="240733" y="482792"/>
                </a:lnTo>
                <a:lnTo>
                  <a:pt x="221634" y="453480"/>
                </a:lnTo>
                <a:lnTo>
                  <a:pt x="198024" y="441145"/>
                </a:lnTo>
                <a:lnTo>
                  <a:pt x="185689" y="450164"/>
                </a:lnTo>
                <a:lnTo>
                  <a:pt x="183435" y="454674"/>
                </a:lnTo>
                <a:lnTo>
                  <a:pt x="181180" y="456928"/>
                </a:lnTo>
                <a:lnTo>
                  <a:pt x="179986" y="460244"/>
                </a:lnTo>
                <a:lnTo>
                  <a:pt x="177731" y="462499"/>
                </a:lnTo>
                <a:lnTo>
                  <a:pt x="175477" y="463693"/>
                </a:lnTo>
                <a:lnTo>
                  <a:pt x="168845" y="460244"/>
                </a:lnTo>
                <a:lnTo>
                  <a:pt x="162081" y="459183"/>
                </a:lnTo>
                <a:lnTo>
                  <a:pt x="159825" y="456928"/>
                </a:lnTo>
                <a:lnTo>
                  <a:pt x="156377" y="460244"/>
                </a:lnTo>
                <a:lnTo>
                  <a:pt x="155316" y="463693"/>
                </a:lnTo>
                <a:lnTo>
                  <a:pt x="153061" y="464753"/>
                </a:lnTo>
                <a:lnTo>
                  <a:pt x="153061" y="468202"/>
                </a:lnTo>
                <a:lnTo>
                  <a:pt x="151867" y="469263"/>
                </a:lnTo>
                <a:lnTo>
                  <a:pt x="150806" y="469263"/>
                </a:lnTo>
                <a:lnTo>
                  <a:pt x="157571" y="480537"/>
                </a:lnTo>
                <a:lnTo>
                  <a:pt x="155316" y="486108"/>
                </a:lnTo>
                <a:lnTo>
                  <a:pt x="146297" y="486108"/>
                </a:lnTo>
                <a:lnTo>
                  <a:pt x="130513" y="483853"/>
                </a:lnTo>
                <a:lnTo>
                  <a:pt x="116984" y="476028"/>
                </a:lnTo>
                <a:lnTo>
                  <a:pt x="116984" y="474834"/>
                </a:lnTo>
                <a:lnTo>
                  <a:pt x="113668" y="473773"/>
                </a:lnTo>
                <a:lnTo>
                  <a:pt x="112475" y="472712"/>
                </a:lnTo>
                <a:lnTo>
                  <a:pt x="112475" y="467009"/>
                </a:lnTo>
                <a:lnTo>
                  <a:pt x="109159" y="464753"/>
                </a:lnTo>
                <a:lnTo>
                  <a:pt x="107965" y="461437"/>
                </a:lnTo>
                <a:lnTo>
                  <a:pt x="112475" y="460244"/>
                </a:lnTo>
                <a:lnTo>
                  <a:pt x="116984" y="453480"/>
                </a:lnTo>
                <a:lnTo>
                  <a:pt x="113668" y="445654"/>
                </a:lnTo>
                <a:lnTo>
                  <a:pt x="103455" y="440083"/>
                </a:lnTo>
                <a:lnTo>
                  <a:pt x="97885" y="434380"/>
                </a:lnTo>
                <a:lnTo>
                  <a:pt x="100139" y="406262"/>
                </a:lnTo>
                <a:lnTo>
                  <a:pt x="99079" y="402813"/>
                </a:lnTo>
                <a:lnTo>
                  <a:pt x="110220" y="355595"/>
                </a:lnTo>
                <a:lnTo>
                  <a:pt x="118178" y="342066"/>
                </a:lnTo>
                <a:lnTo>
                  <a:pt x="111414" y="334241"/>
                </a:lnTo>
                <a:lnTo>
                  <a:pt x="95630" y="337557"/>
                </a:lnTo>
                <a:lnTo>
                  <a:pt x="87804" y="335302"/>
                </a:lnTo>
                <a:lnTo>
                  <a:pt x="77592" y="324160"/>
                </a:lnTo>
                <a:lnTo>
                  <a:pt x="75337" y="324160"/>
                </a:lnTo>
                <a:lnTo>
                  <a:pt x="73082" y="320712"/>
                </a:lnTo>
                <a:lnTo>
                  <a:pt x="69766" y="321906"/>
                </a:lnTo>
                <a:lnTo>
                  <a:pt x="67512" y="318457"/>
                </a:lnTo>
                <a:lnTo>
                  <a:pt x="64196" y="320712"/>
                </a:lnTo>
                <a:lnTo>
                  <a:pt x="61941" y="319650"/>
                </a:lnTo>
                <a:lnTo>
                  <a:pt x="61941" y="315141"/>
                </a:lnTo>
                <a:lnTo>
                  <a:pt x="58492" y="312887"/>
                </a:lnTo>
                <a:lnTo>
                  <a:pt x="55176" y="313947"/>
                </a:lnTo>
                <a:lnTo>
                  <a:pt x="52922" y="311693"/>
                </a:lnTo>
                <a:lnTo>
                  <a:pt x="46157" y="309438"/>
                </a:lnTo>
                <a:lnTo>
                  <a:pt x="44964" y="308377"/>
                </a:lnTo>
                <a:lnTo>
                  <a:pt x="40454" y="308377"/>
                </a:lnTo>
                <a:lnTo>
                  <a:pt x="40454" y="307183"/>
                </a:lnTo>
                <a:lnTo>
                  <a:pt x="64196" y="299358"/>
                </a:lnTo>
                <a:lnTo>
                  <a:pt x="61941" y="288084"/>
                </a:lnTo>
                <a:lnTo>
                  <a:pt x="59686" y="283574"/>
                </a:lnTo>
                <a:lnTo>
                  <a:pt x="43902" y="278004"/>
                </a:lnTo>
                <a:lnTo>
                  <a:pt x="39393" y="271239"/>
                </a:lnTo>
                <a:lnTo>
                  <a:pt x="27058" y="263413"/>
                </a:lnTo>
                <a:lnTo>
                  <a:pt x="14590" y="246436"/>
                </a:lnTo>
                <a:lnTo>
                  <a:pt x="0" y="236356"/>
                </a:lnTo>
                <a:lnTo>
                  <a:pt x="1061" y="220572"/>
                </a:lnTo>
                <a:lnTo>
                  <a:pt x="13529" y="227337"/>
                </a:lnTo>
                <a:lnTo>
                  <a:pt x="16845" y="227337"/>
                </a:lnTo>
                <a:lnTo>
                  <a:pt x="18039" y="228530"/>
                </a:lnTo>
                <a:lnTo>
                  <a:pt x="24803" y="228530"/>
                </a:lnTo>
                <a:lnTo>
                  <a:pt x="25864" y="226276"/>
                </a:lnTo>
                <a:lnTo>
                  <a:pt x="31567" y="224021"/>
                </a:lnTo>
                <a:lnTo>
                  <a:pt x="32629" y="220572"/>
                </a:lnTo>
                <a:lnTo>
                  <a:pt x="33822" y="219511"/>
                </a:lnTo>
                <a:lnTo>
                  <a:pt x="34883" y="217256"/>
                </a:lnTo>
                <a:lnTo>
                  <a:pt x="36077" y="216062"/>
                </a:lnTo>
                <a:lnTo>
                  <a:pt x="37138" y="213808"/>
                </a:lnTo>
                <a:lnTo>
                  <a:pt x="39393" y="211553"/>
                </a:lnTo>
                <a:lnTo>
                  <a:pt x="38332" y="210492"/>
                </a:lnTo>
                <a:lnTo>
                  <a:pt x="46157" y="200412"/>
                </a:lnTo>
                <a:lnTo>
                  <a:pt x="60747" y="186883"/>
                </a:lnTo>
                <a:lnTo>
                  <a:pt x="61941" y="186883"/>
                </a:lnTo>
                <a:lnTo>
                  <a:pt x="63002" y="185689"/>
                </a:lnTo>
                <a:lnTo>
                  <a:pt x="63002" y="184628"/>
                </a:lnTo>
                <a:lnTo>
                  <a:pt x="64196" y="182373"/>
                </a:lnTo>
                <a:lnTo>
                  <a:pt x="58492" y="173354"/>
                </a:lnTo>
                <a:lnTo>
                  <a:pt x="51728" y="152000"/>
                </a:lnTo>
                <a:lnTo>
                  <a:pt x="43902" y="149745"/>
                </a:lnTo>
                <a:lnTo>
                  <a:pt x="41648" y="149745"/>
                </a:lnTo>
                <a:lnTo>
                  <a:pt x="25864" y="145236"/>
                </a:lnTo>
                <a:lnTo>
                  <a:pt x="21354" y="128391"/>
                </a:lnTo>
                <a:lnTo>
                  <a:pt x="46157" y="112607"/>
                </a:lnTo>
                <a:lnTo>
                  <a:pt x="52922" y="109158"/>
                </a:lnTo>
                <a:lnTo>
                  <a:pt x="70960" y="95630"/>
                </a:lnTo>
                <a:lnTo>
                  <a:pt x="72021" y="96824"/>
                </a:lnTo>
                <a:lnTo>
                  <a:pt x="92314" y="81040"/>
                </a:lnTo>
                <a:lnTo>
                  <a:pt x="86611" y="74275"/>
                </a:lnTo>
                <a:lnTo>
                  <a:pt x="122688" y="42841"/>
                </a:lnTo>
                <a:lnTo>
                  <a:pt x="121494" y="39393"/>
                </a:lnTo>
                <a:lnTo>
                  <a:pt x="123749" y="39393"/>
                </a:lnTo>
                <a:lnTo>
                  <a:pt x="124942" y="41648"/>
                </a:lnTo>
                <a:lnTo>
                  <a:pt x="133962" y="37138"/>
                </a:lnTo>
                <a:lnTo>
                  <a:pt x="136084" y="39393"/>
                </a:lnTo>
                <a:lnTo>
                  <a:pt x="160886" y="50667"/>
                </a:lnTo>
                <a:lnTo>
                  <a:pt x="168845" y="56370"/>
                </a:lnTo>
                <a:lnTo>
                  <a:pt x="213808" y="64196"/>
                </a:lnTo>
                <a:lnTo>
                  <a:pt x="220572" y="57431"/>
                </a:lnTo>
                <a:lnTo>
                  <a:pt x="227337" y="25864"/>
                </a:lnTo>
                <a:lnTo>
                  <a:pt x="229591" y="12468"/>
                </a:lnTo>
                <a:lnTo>
                  <a:pt x="240733" y="19099"/>
                </a:lnTo>
                <a:lnTo>
                  <a:pt x="241926" y="19099"/>
                </a:lnTo>
                <a:lnTo>
                  <a:pt x="257710" y="7958"/>
                </a:lnTo>
                <a:lnTo>
                  <a:pt x="263281" y="11274"/>
                </a:lnTo>
                <a:lnTo>
                  <a:pt x="259965" y="29313"/>
                </a:lnTo>
                <a:lnTo>
                  <a:pt x="282381" y="50667"/>
                </a:lnTo>
                <a:lnTo>
                  <a:pt x="283574" y="59686"/>
                </a:lnTo>
                <a:lnTo>
                  <a:pt x="293654" y="61940"/>
                </a:lnTo>
                <a:lnTo>
                  <a:pt x="299358" y="46157"/>
                </a:lnTo>
                <a:lnTo>
                  <a:pt x="309438" y="29313"/>
                </a:lnTo>
                <a:lnTo>
                  <a:pt x="331986" y="2255"/>
                </a:lnTo>
                <a:lnTo>
                  <a:pt x="339811" y="2255"/>
                </a:lnTo>
                <a:lnTo>
                  <a:pt x="361166" y="20294"/>
                </a:lnTo>
                <a:lnTo>
                  <a:pt x="373633" y="15784"/>
                </a:lnTo>
                <a:lnTo>
                  <a:pt x="384775" y="7958"/>
                </a:lnTo>
                <a:lnTo>
                  <a:pt x="385969" y="3449"/>
                </a:lnTo>
                <a:lnTo>
                  <a:pt x="393794" y="4510"/>
                </a:lnTo>
                <a:lnTo>
                  <a:pt x="409577" y="1194"/>
                </a:lnTo>
                <a:lnTo>
                  <a:pt x="409577" y="0"/>
                </a:lnTo>
                <a:lnTo>
                  <a:pt x="413026" y="0"/>
                </a:lnTo>
              </a:path>
            </a:pathLst>
          </a:custGeom>
          <a:solidFill>
            <a:schemeClr val="bg1">
              <a:lumMod val="85000"/>
            </a:schemeClr>
          </a:solidFill>
          <a:ln w="13251" cap="flat">
            <a:noFill/>
            <a:prstDash val="solid"/>
            <a:miter/>
          </a:ln>
        </p:spPr>
        <p:txBody>
          <a:bodyPr rtlCol="0" anchor="ctr"/>
          <a:lstStyle/>
          <a:p>
            <a:endParaRPr lang="en-FI" sz="816"/>
          </a:p>
        </p:txBody>
      </p:sp>
      <p:sp>
        <p:nvSpPr>
          <p:cNvPr id="1533" name="Freeform: Shape 1532">
            <a:extLst>
              <a:ext uri="{FF2B5EF4-FFF2-40B4-BE49-F238E27FC236}">
                <a16:creationId xmlns:a16="http://schemas.microsoft.com/office/drawing/2014/main" id="{CF7E4DC6-1393-2F16-0311-F60943588655}"/>
              </a:ext>
            </a:extLst>
          </p:cNvPr>
          <p:cNvSpPr/>
          <p:nvPr/>
        </p:nvSpPr>
        <p:spPr>
          <a:xfrm>
            <a:off x="5289533" y="4625761"/>
            <a:ext cx="235113" cy="275903"/>
          </a:xfrm>
          <a:custGeom>
            <a:avLst/>
            <a:gdLst>
              <a:gd name="connsiteX0" fmla="*/ 84356 w 518337"/>
              <a:gd name="connsiteY0" fmla="*/ 182373 h 608264"/>
              <a:gd name="connsiteX1" fmla="*/ 96691 w 518337"/>
              <a:gd name="connsiteY1" fmla="*/ 183567 h 608264"/>
              <a:gd name="connsiteX2" fmla="*/ 114729 w 518337"/>
              <a:gd name="connsiteY2" fmla="*/ 181312 h 608264"/>
              <a:gd name="connsiteX3" fmla="*/ 124810 w 518337"/>
              <a:gd name="connsiteY3" fmla="*/ 175742 h 608264"/>
              <a:gd name="connsiteX4" fmla="*/ 136084 w 518337"/>
              <a:gd name="connsiteY4" fmla="*/ 124014 h 608264"/>
              <a:gd name="connsiteX5" fmla="*/ 137145 w 518337"/>
              <a:gd name="connsiteY5" fmla="*/ 126268 h 608264"/>
              <a:gd name="connsiteX6" fmla="*/ 138339 w 518337"/>
              <a:gd name="connsiteY6" fmla="*/ 125075 h 608264"/>
              <a:gd name="connsiteX7" fmla="*/ 136084 w 518337"/>
              <a:gd name="connsiteY7" fmla="*/ 122820 h 608264"/>
              <a:gd name="connsiteX8" fmla="*/ 137145 w 518337"/>
              <a:gd name="connsiteY8" fmla="*/ 118310 h 608264"/>
              <a:gd name="connsiteX9" fmla="*/ 174282 w 518337"/>
              <a:gd name="connsiteY9" fmla="*/ 117116 h 608264"/>
              <a:gd name="connsiteX10" fmla="*/ 177598 w 518337"/>
              <a:gd name="connsiteY10" fmla="*/ 117116 h 608264"/>
              <a:gd name="connsiteX11" fmla="*/ 184363 w 518337"/>
              <a:gd name="connsiteY11" fmla="*/ 99078 h 608264"/>
              <a:gd name="connsiteX12" fmla="*/ 268719 w 518337"/>
              <a:gd name="connsiteY12" fmla="*/ 78785 h 608264"/>
              <a:gd name="connsiteX13" fmla="*/ 300154 w 518337"/>
              <a:gd name="connsiteY13" fmla="*/ 50667 h 608264"/>
              <a:gd name="connsiteX14" fmla="*/ 294583 w 518337"/>
              <a:gd name="connsiteY14" fmla="*/ 28119 h 608264"/>
              <a:gd name="connsiteX15" fmla="*/ 287818 w 518337"/>
              <a:gd name="connsiteY15" fmla="*/ 12335 h 608264"/>
              <a:gd name="connsiteX16" fmla="*/ 287818 w 518337"/>
              <a:gd name="connsiteY16" fmla="*/ 0 h 608264"/>
              <a:gd name="connsiteX17" fmla="*/ 289012 w 518337"/>
              <a:gd name="connsiteY17" fmla="*/ 0 h 608264"/>
              <a:gd name="connsiteX18" fmla="*/ 294583 w 518337"/>
              <a:gd name="connsiteY18" fmla="*/ 12335 h 608264"/>
              <a:gd name="connsiteX19" fmla="*/ 299093 w 518337"/>
              <a:gd name="connsiteY19" fmla="*/ 14590 h 608264"/>
              <a:gd name="connsiteX20" fmla="*/ 299093 w 518337"/>
              <a:gd name="connsiteY20" fmla="*/ 4509 h 608264"/>
              <a:gd name="connsiteX21" fmla="*/ 305857 w 518337"/>
              <a:gd name="connsiteY21" fmla="*/ 3316 h 608264"/>
              <a:gd name="connsiteX22" fmla="*/ 335169 w 518337"/>
              <a:gd name="connsiteY22" fmla="*/ 40454 h 608264"/>
              <a:gd name="connsiteX23" fmla="*/ 336230 w 518337"/>
              <a:gd name="connsiteY23" fmla="*/ 40454 h 608264"/>
              <a:gd name="connsiteX24" fmla="*/ 338485 w 518337"/>
              <a:gd name="connsiteY24" fmla="*/ 43769 h 608264"/>
              <a:gd name="connsiteX25" fmla="*/ 342995 w 518337"/>
              <a:gd name="connsiteY25" fmla="*/ 42708 h 608264"/>
              <a:gd name="connsiteX26" fmla="*/ 346311 w 518337"/>
              <a:gd name="connsiteY26" fmla="*/ 46024 h 608264"/>
              <a:gd name="connsiteX27" fmla="*/ 347504 w 518337"/>
              <a:gd name="connsiteY27" fmla="*/ 44831 h 608264"/>
              <a:gd name="connsiteX28" fmla="*/ 349759 w 518337"/>
              <a:gd name="connsiteY28" fmla="*/ 47085 h 608264"/>
              <a:gd name="connsiteX29" fmla="*/ 348698 w 518337"/>
              <a:gd name="connsiteY29" fmla="*/ 48279 h 608264"/>
              <a:gd name="connsiteX30" fmla="*/ 359972 w 518337"/>
              <a:gd name="connsiteY30" fmla="*/ 65124 h 608264"/>
              <a:gd name="connsiteX31" fmla="*/ 359972 w 518337"/>
              <a:gd name="connsiteY31" fmla="*/ 67378 h 608264"/>
              <a:gd name="connsiteX32" fmla="*/ 361166 w 518337"/>
              <a:gd name="connsiteY32" fmla="*/ 69633 h 608264"/>
              <a:gd name="connsiteX33" fmla="*/ 364482 w 518337"/>
              <a:gd name="connsiteY33" fmla="*/ 71888 h 608264"/>
              <a:gd name="connsiteX34" fmla="*/ 365676 w 518337"/>
              <a:gd name="connsiteY34" fmla="*/ 75204 h 608264"/>
              <a:gd name="connsiteX35" fmla="*/ 364482 w 518337"/>
              <a:gd name="connsiteY35" fmla="*/ 75204 h 608264"/>
              <a:gd name="connsiteX36" fmla="*/ 435309 w 518337"/>
              <a:gd name="connsiteY36" fmla="*/ 195637 h 608264"/>
              <a:gd name="connsiteX37" fmla="*/ 461172 w 518337"/>
              <a:gd name="connsiteY37" fmla="*/ 244048 h 608264"/>
              <a:gd name="connsiteX38" fmla="*/ 464488 w 518337"/>
              <a:gd name="connsiteY38" fmla="*/ 257577 h 608264"/>
              <a:gd name="connsiteX39" fmla="*/ 464488 w 518337"/>
              <a:gd name="connsiteY39" fmla="*/ 258639 h 608264"/>
              <a:gd name="connsiteX40" fmla="*/ 465549 w 518337"/>
              <a:gd name="connsiteY40" fmla="*/ 265403 h 608264"/>
              <a:gd name="connsiteX41" fmla="*/ 470059 w 518337"/>
              <a:gd name="connsiteY41" fmla="*/ 268719 h 608264"/>
              <a:gd name="connsiteX42" fmla="*/ 475630 w 518337"/>
              <a:gd name="connsiteY42" fmla="*/ 276544 h 608264"/>
              <a:gd name="connsiteX43" fmla="*/ 477884 w 518337"/>
              <a:gd name="connsiteY43" fmla="*/ 277738 h 608264"/>
              <a:gd name="connsiteX44" fmla="*/ 482394 w 518337"/>
              <a:gd name="connsiteY44" fmla="*/ 278799 h 608264"/>
              <a:gd name="connsiteX45" fmla="*/ 484649 w 518337"/>
              <a:gd name="connsiteY45" fmla="*/ 281054 h 608264"/>
              <a:gd name="connsiteX46" fmla="*/ 484649 w 518337"/>
              <a:gd name="connsiteY46" fmla="*/ 287818 h 608264"/>
              <a:gd name="connsiteX47" fmla="*/ 475630 w 518337"/>
              <a:gd name="connsiteY47" fmla="*/ 332781 h 608264"/>
              <a:gd name="connsiteX48" fmla="*/ 475630 w 518337"/>
              <a:gd name="connsiteY48" fmla="*/ 336097 h 608264"/>
              <a:gd name="connsiteX49" fmla="*/ 476691 w 518337"/>
              <a:gd name="connsiteY49" fmla="*/ 336097 h 608264"/>
              <a:gd name="connsiteX50" fmla="*/ 476691 w 518337"/>
              <a:gd name="connsiteY50" fmla="*/ 337291 h 608264"/>
              <a:gd name="connsiteX51" fmla="*/ 477884 w 518337"/>
              <a:gd name="connsiteY51" fmla="*/ 337291 h 608264"/>
              <a:gd name="connsiteX52" fmla="*/ 478946 w 518337"/>
              <a:gd name="connsiteY52" fmla="*/ 338352 h 608264"/>
              <a:gd name="connsiteX53" fmla="*/ 478946 w 518337"/>
              <a:gd name="connsiteY53" fmla="*/ 339546 h 608264"/>
              <a:gd name="connsiteX54" fmla="*/ 518338 w 518337"/>
              <a:gd name="connsiteY54" fmla="*/ 364348 h 608264"/>
              <a:gd name="connsiteX55" fmla="*/ 472181 w 518337"/>
              <a:gd name="connsiteY55" fmla="*/ 424034 h 608264"/>
              <a:gd name="connsiteX56" fmla="*/ 417005 w 518337"/>
              <a:gd name="connsiteY56" fmla="*/ 445388 h 608264"/>
              <a:gd name="connsiteX57" fmla="*/ 415811 w 518337"/>
              <a:gd name="connsiteY57" fmla="*/ 468998 h 608264"/>
              <a:gd name="connsiteX58" fmla="*/ 421382 w 518337"/>
              <a:gd name="connsiteY58" fmla="*/ 483587 h 608264"/>
              <a:gd name="connsiteX59" fmla="*/ 420321 w 518337"/>
              <a:gd name="connsiteY59" fmla="*/ 485843 h 608264"/>
              <a:gd name="connsiteX60" fmla="*/ 421382 w 518337"/>
              <a:gd name="connsiteY60" fmla="*/ 498178 h 608264"/>
              <a:gd name="connsiteX61" fmla="*/ 426953 w 518337"/>
              <a:gd name="connsiteY61" fmla="*/ 507197 h 608264"/>
              <a:gd name="connsiteX62" fmla="*/ 433717 w 518337"/>
              <a:gd name="connsiteY62" fmla="*/ 518470 h 608264"/>
              <a:gd name="connsiteX63" fmla="*/ 434778 w 518337"/>
              <a:gd name="connsiteY63" fmla="*/ 526296 h 608264"/>
              <a:gd name="connsiteX64" fmla="*/ 435839 w 518337"/>
              <a:gd name="connsiteY64" fmla="*/ 534121 h 608264"/>
              <a:gd name="connsiteX65" fmla="*/ 436901 w 518337"/>
              <a:gd name="connsiteY65" fmla="*/ 544202 h 608264"/>
              <a:gd name="connsiteX66" fmla="*/ 435839 w 518337"/>
              <a:gd name="connsiteY66" fmla="*/ 546457 h 608264"/>
              <a:gd name="connsiteX67" fmla="*/ 432523 w 518337"/>
              <a:gd name="connsiteY67" fmla="*/ 546457 h 608264"/>
              <a:gd name="connsiteX68" fmla="*/ 432523 w 518337"/>
              <a:gd name="connsiteY68" fmla="*/ 547518 h 608264"/>
              <a:gd name="connsiteX69" fmla="*/ 416740 w 518337"/>
              <a:gd name="connsiteY69" fmla="*/ 550833 h 608264"/>
              <a:gd name="connsiteX70" fmla="*/ 408914 w 518337"/>
              <a:gd name="connsiteY70" fmla="*/ 549773 h 608264"/>
              <a:gd name="connsiteX71" fmla="*/ 407721 w 518337"/>
              <a:gd name="connsiteY71" fmla="*/ 554282 h 608264"/>
              <a:gd name="connsiteX72" fmla="*/ 396446 w 518337"/>
              <a:gd name="connsiteY72" fmla="*/ 562108 h 608264"/>
              <a:gd name="connsiteX73" fmla="*/ 384111 w 518337"/>
              <a:gd name="connsiteY73" fmla="*/ 566617 h 608264"/>
              <a:gd name="connsiteX74" fmla="*/ 362757 w 518337"/>
              <a:gd name="connsiteY74" fmla="*/ 548579 h 608264"/>
              <a:gd name="connsiteX75" fmla="*/ 354932 w 518337"/>
              <a:gd name="connsiteY75" fmla="*/ 548579 h 608264"/>
              <a:gd name="connsiteX76" fmla="*/ 332384 w 518337"/>
              <a:gd name="connsiteY76" fmla="*/ 575636 h 608264"/>
              <a:gd name="connsiteX77" fmla="*/ 322304 w 518337"/>
              <a:gd name="connsiteY77" fmla="*/ 592481 h 608264"/>
              <a:gd name="connsiteX78" fmla="*/ 316733 w 518337"/>
              <a:gd name="connsiteY78" fmla="*/ 608265 h 608264"/>
              <a:gd name="connsiteX79" fmla="*/ 306653 w 518337"/>
              <a:gd name="connsiteY79" fmla="*/ 606010 h 608264"/>
              <a:gd name="connsiteX80" fmla="*/ 305459 w 518337"/>
              <a:gd name="connsiteY80" fmla="*/ 596991 h 608264"/>
              <a:gd name="connsiteX81" fmla="*/ 282911 w 518337"/>
              <a:gd name="connsiteY81" fmla="*/ 575636 h 608264"/>
              <a:gd name="connsiteX82" fmla="*/ 286226 w 518337"/>
              <a:gd name="connsiteY82" fmla="*/ 557598 h 608264"/>
              <a:gd name="connsiteX83" fmla="*/ 280656 w 518337"/>
              <a:gd name="connsiteY83" fmla="*/ 554282 h 608264"/>
              <a:gd name="connsiteX84" fmla="*/ 264872 w 518337"/>
              <a:gd name="connsiteY84" fmla="*/ 565556 h 608264"/>
              <a:gd name="connsiteX85" fmla="*/ 263811 w 518337"/>
              <a:gd name="connsiteY85" fmla="*/ 565556 h 608264"/>
              <a:gd name="connsiteX86" fmla="*/ 252537 w 518337"/>
              <a:gd name="connsiteY86" fmla="*/ 558792 h 608264"/>
              <a:gd name="connsiteX87" fmla="*/ 243518 w 518337"/>
              <a:gd name="connsiteY87" fmla="*/ 540753 h 608264"/>
              <a:gd name="connsiteX88" fmla="*/ 218716 w 518337"/>
              <a:gd name="connsiteY88" fmla="*/ 498045 h 608264"/>
              <a:gd name="connsiteX89" fmla="*/ 210890 w 518337"/>
              <a:gd name="connsiteY89" fmla="*/ 494729 h 608264"/>
              <a:gd name="connsiteX90" fmla="*/ 206381 w 518337"/>
              <a:gd name="connsiteY90" fmla="*/ 492474 h 608264"/>
              <a:gd name="connsiteX91" fmla="*/ 209697 w 518337"/>
              <a:gd name="connsiteY91" fmla="*/ 447511 h 608264"/>
              <a:gd name="connsiteX92" fmla="*/ 195106 w 518337"/>
              <a:gd name="connsiteY92" fmla="*/ 445256 h 608264"/>
              <a:gd name="connsiteX93" fmla="*/ 195106 w 518337"/>
              <a:gd name="connsiteY93" fmla="*/ 441940 h 608264"/>
              <a:gd name="connsiteX94" fmla="*/ 189536 w 518337"/>
              <a:gd name="connsiteY94" fmla="*/ 441940 h 608264"/>
              <a:gd name="connsiteX95" fmla="*/ 187281 w 518337"/>
              <a:gd name="connsiteY95" fmla="*/ 438492 h 608264"/>
              <a:gd name="connsiteX96" fmla="*/ 187281 w 518337"/>
              <a:gd name="connsiteY96" fmla="*/ 437430 h 608264"/>
              <a:gd name="connsiteX97" fmla="*/ 183965 w 518337"/>
              <a:gd name="connsiteY97" fmla="*/ 431860 h 608264"/>
              <a:gd name="connsiteX98" fmla="*/ 182771 w 518337"/>
              <a:gd name="connsiteY98" fmla="*/ 431860 h 608264"/>
              <a:gd name="connsiteX99" fmla="*/ 181710 w 518337"/>
              <a:gd name="connsiteY99" fmla="*/ 430666 h 608264"/>
              <a:gd name="connsiteX100" fmla="*/ 180517 w 518337"/>
              <a:gd name="connsiteY100" fmla="*/ 430666 h 608264"/>
              <a:gd name="connsiteX101" fmla="*/ 178262 w 518337"/>
              <a:gd name="connsiteY101" fmla="*/ 428411 h 608264"/>
              <a:gd name="connsiteX102" fmla="*/ 177068 w 518337"/>
              <a:gd name="connsiteY102" fmla="*/ 428411 h 608264"/>
              <a:gd name="connsiteX103" fmla="*/ 176007 w 518337"/>
              <a:gd name="connsiteY103" fmla="*/ 427350 h 608264"/>
              <a:gd name="connsiteX104" fmla="*/ 174813 w 518337"/>
              <a:gd name="connsiteY104" fmla="*/ 427350 h 608264"/>
              <a:gd name="connsiteX105" fmla="*/ 174813 w 518337"/>
              <a:gd name="connsiteY105" fmla="*/ 426289 h 608264"/>
              <a:gd name="connsiteX106" fmla="*/ 173752 w 518337"/>
              <a:gd name="connsiteY106" fmla="*/ 426289 h 608264"/>
              <a:gd name="connsiteX107" fmla="*/ 172559 w 518337"/>
              <a:gd name="connsiteY107" fmla="*/ 425096 h 608264"/>
              <a:gd name="connsiteX108" fmla="*/ 172559 w 518337"/>
              <a:gd name="connsiteY108" fmla="*/ 422841 h 608264"/>
              <a:gd name="connsiteX109" fmla="*/ 173752 w 518337"/>
              <a:gd name="connsiteY109" fmla="*/ 421780 h 608264"/>
              <a:gd name="connsiteX110" fmla="*/ 173752 w 518337"/>
              <a:gd name="connsiteY110" fmla="*/ 418464 h 608264"/>
              <a:gd name="connsiteX111" fmla="*/ 171498 w 518337"/>
              <a:gd name="connsiteY111" fmla="*/ 413954 h 608264"/>
              <a:gd name="connsiteX112" fmla="*/ 171498 w 518337"/>
              <a:gd name="connsiteY112" fmla="*/ 410506 h 608264"/>
              <a:gd name="connsiteX113" fmla="*/ 169243 w 518337"/>
              <a:gd name="connsiteY113" fmla="*/ 408251 h 608264"/>
              <a:gd name="connsiteX114" fmla="*/ 168182 w 518337"/>
              <a:gd name="connsiteY114" fmla="*/ 408251 h 608264"/>
              <a:gd name="connsiteX115" fmla="*/ 166988 w 518337"/>
              <a:gd name="connsiteY115" fmla="*/ 409312 h 608264"/>
              <a:gd name="connsiteX116" fmla="*/ 162478 w 518337"/>
              <a:gd name="connsiteY116" fmla="*/ 409312 h 608264"/>
              <a:gd name="connsiteX117" fmla="*/ 160223 w 518337"/>
              <a:gd name="connsiteY117" fmla="*/ 408251 h 608264"/>
              <a:gd name="connsiteX118" fmla="*/ 157969 w 518337"/>
              <a:gd name="connsiteY118" fmla="*/ 403741 h 608264"/>
              <a:gd name="connsiteX119" fmla="*/ 155714 w 518337"/>
              <a:gd name="connsiteY119" fmla="*/ 403741 h 608264"/>
              <a:gd name="connsiteX120" fmla="*/ 153459 w 518337"/>
              <a:gd name="connsiteY120" fmla="*/ 402547 h 608264"/>
              <a:gd name="connsiteX121" fmla="*/ 152265 w 518337"/>
              <a:gd name="connsiteY121" fmla="*/ 402547 h 608264"/>
              <a:gd name="connsiteX122" fmla="*/ 151204 w 518337"/>
              <a:gd name="connsiteY122" fmla="*/ 401486 h 608264"/>
              <a:gd name="connsiteX123" fmla="*/ 146695 w 518337"/>
              <a:gd name="connsiteY123" fmla="*/ 401486 h 608264"/>
              <a:gd name="connsiteX124" fmla="*/ 146695 w 518337"/>
              <a:gd name="connsiteY124" fmla="*/ 400426 h 608264"/>
              <a:gd name="connsiteX125" fmla="*/ 144439 w 518337"/>
              <a:gd name="connsiteY125" fmla="*/ 400426 h 608264"/>
              <a:gd name="connsiteX126" fmla="*/ 143379 w 518337"/>
              <a:gd name="connsiteY126" fmla="*/ 399231 h 608264"/>
              <a:gd name="connsiteX127" fmla="*/ 142318 w 518337"/>
              <a:gd name="connsiteY127" fmla="*/ 400426 h 608264"/>
              <a:gd name="connsiteX128" fmla="*/ 141256 w 518337"/>
              <a:gd name="connsiteY128" fmla="*/ 400426 h 608264"/>
              <a:gd name="connsiteX129" fmla="*/ 141256 w 518337"/>
              <a:gd name="connsiteY129" fmla="*/ 399231 h 608264"/>
              <a:gd name="connsiteX130" fmla="*/ 140196 w 518337"/>
              <a:gd name="connsiteY130" fmla="*/ 399231 h 608264"/>
              <a:gd name="connsiteX131" fmla="*/ 140196 w 518337"/>
              <a:gd name="connsiteY131" fmla="*/ 398170 h 608264"/>
              <a:gd name="connsiteX132" fmla="*/ 137940 w 518337"/>
              <a:gd name="connsiteY132" fmla="*/ 398170 h 608264"/>
              <a:gd name="connsiteX133" fmla="*/ 136747 w 518337"/>
              <a:gd name="connsiteY133" fmla="*/ 395916 h 608264"/>
              <a:gd name="connsiteX134" fmla="*/ 134492 w 518337"/>
              <a:gd name="connsiteY134" fmla="*/ 394722 h 608264"/>
              <a:gd name="connsiteX135" fmla="*/ 133431 w 518337"/>
              <a:gd name="connsiteY135" fmla="*/ 394722 h 608264"/>
              <a:gd name="connsiteX136" fmla="*/ 134492 w 518337"/>
              <a:gd name="connsiteY136" fmla="*/ 394722 h 608264"/>
              <a:gd name="connsiteX137" fmla="*/ 134492 w 518337"/>
              <a:gd name="connsiteY137" fmla="*/ 393661 h 608264"/>
              <a:gd name="connsiteX138" fmla="*/ 135553 w 518337"/>
              <a:gd name="connsiteY138" fmla="*/ 392467 h 608264"/>
              <a:gd name="connsiteX139" fmla="*/ 135553 w 518337"/>
              <a:gd name="connsiteY139" fmla="*/ 391406 h 608264"/>
              <a:gd name="connsiteX140" fmla="*/ 134492 w 518337"/>
              <a:gd name="connsiteY140" fmla="*/ 390345 h 608264"/>
              <a:gd name="connsiteX141" fmla="*/ 133431 w 518337"/>
              <a:gd name="connsiteY141" fmla="*/ 390345 h 608264"/>
              <a:gd name="connsiteX142" fmla="*/ 133431 w 518337"/>
              <a:gd name="connsiteY142" fmla="*/ 391406 h 608264"/>
              <a:gd name="connsiteX143" fmla="*/ 132370 w 518337"/>
              <a:gd name="connsiteY143" fmla="*/ 392467 h 608264"/>
              <a:gd name="connsiteX144" fmla="*/ 128921 w 518337"/>
              <a:gd name="connsiteY144" fmla="*/ 390212 h 608264"/>
              <a:gd name="connsiteX145" fmla="*/ 128921 w 518337"/>
              <a:gd name="connsiteY145" fmla="*/ 387958 h 608264"/>
              <a:gd name="connsiteX146" fmla="*/ 124412 w 518337"/>
              <a:gd name="connsiteY146" fmla="*/ 383448 h 608264"/>
              <a:gd name="connsiteX147" fmla="*/ 122157 w 518337"/>
              <a:gd name="connsiteY147" fmla="*/ 382255 h 608264"/>
              <a:gd name="connsiteX148" fmla="*/ 120964 w 518337"/>
              <a:gd name="connsiteY148" fmla="*/ 377745 h 608264"/>
              <a:gd name="connsiteX149" fmla="*/ 117648 w 518337"/>
              <a:gd name="connsiteY149" fmla="*/ 377745 h 608264"/>
              <a:gd name="connsiteX150" fmla="*/ 112076 w 518337"/>
              <a:gd name="connsiteY150" fmla="*/ 381061 h 608264"/>
              <a:gd name="connsiteX151" fmla="*/ 108761 w 518337"/>
              <a:gd name="connsiteY151" fmla="*/ 376551 h 608264"/>
              <a:gd name="connsiteX152" fmla="*/ 108761 w 518337"/>
              <a:gd name="connsiteY152" fmla="*/ 375490 h 608264"/>
              <a:gd name="connsiteX153" fmla="*/ 105445 w 518337"/>
              <a:gd name="connsiteY153" fmla="*/ 375490 h 608264"/>
              <a:gd name="connsiteX154" fmla="*/ 104384 w 518337"/>
              <a:gd name="connsiteY154" fmla="*/ 376551 h 608264"/>
              <a:gd name="connsiteX155" fmla="*/ 103323 w 518337"/>
              <a:gd name="connsiteY155" fmla="*/ 376551 h 608264"/>
              <a:gd name="connsiteX156" fmla="*/ 103323 w 518337"/>
              <a:gd name="connsiteY156" fmla="*/ 374296 h 608264"/>
              <a:gd name="connsiteX157" fmla="*/ 97752 w 518337"/>
              <a:gd name="connsiteY157" fmla="*/ 367531 h 608264"/>
              <a:gd name="connsiteX158" fmla="*/ 95497 w 518337"/>
              <a:gd name="connsiteY158" fmla="*/ 366338 h 608264"/>
              <a:gd name="connsiteX159" fmla="*/ 95497 w 518337"/>
              <a:gd name="connsiteY159" fmla="*/ 365277 h 608264"/>
              <a:gd name="connsiteX160" fmla="*/ 92182 w 518337"/>
              <a:gd name="connsiteY160" fmla="*/ 366338 h 608264"/>
              <a:gd name="connsiteX161" fmla="*/ 84356 w 518337"/>
              <a:gd name="connsiteY161" fmla="*/ 358512 h 608264"/>
              <a:gd name="connsiteX162" fmla="*/ 82101 w 518337"/>
              <a:gd name="connsiteY162" fmla="*/ 359706 h 608264"/>
              <a:gd name="connsiteX163" fmla="*/ 78785 w 518337"/>
              <a:gd name="connsiteY163" fmla="*/ 356258 h 608264"/>
              <a:gd name="connsiteX164" fmla="*/ 77724 w 518337"/>
              <a:gd name="connsiteY164" fmla="*/ 356258 h 608264"/>
              <a:gd name="connsiteX165" fmla="*/ 79979 w 518337"/>
              <a:gd name="connsiteY165" fmla="*/ 360768 h 608264"/>
              <a:gd name="connsiteX166" fmla="*/ 78785 w 518337"/>
              <a:gd name="connsiteY166" fmla="*/ 361961 h 608264"/>
              <a:gd name="connsiteX167" fmla="*/ 68705 w 518337"/>
              <a:gd name="connsiteY167" fmla="*/ 347372 h 608264"/>
              <a:gd name="connsiteX168" fmla="*/ 55176 w 518337"/>
              <a:gd name="connsiteY168" fmla="*/ 342862 h 608264"/>
              <a:gd name="connsiteX169" fmla="*/ 55176 w 518337"/>
              <a:gd name="connsiteY169" fmla="*/ 340607 h 608264"/>
              <a:gd name="connsiteX170" fmla="*/ 51860 w 518337"/>
              <a:gd name="connsiteY170" fmla="*/ 337291 h 608264"/>
              <a:gd name="connsiteX171" fmla="*/ 56370 w 518337"/>
              <a:gd name="connsiteY171" fmla="*/ 333975 h 608264"/>
              <a:gd name="connsiteX172" fmla="*/ 56370 w 518337"/>
              <a:gd name="connsiteY172" fmla="*/ 330527 h 608264"/>
              <a:gd name="connsiteX173" fmla="*/ 52922 w 518337"/>
              <a:gd name="connsiteY173" fmla="*/ 331721 h 608264"/>
              <a:gd name="connsiteX174" fmla="*/ 52922 w 518337"/>
              <a:gd name="connsiteY174" fmla="*/ 333975 h 608264"/>
              <a:gd name="connsiteX175" fmla="*/ 50667 w 518337"/>
              <a:gd name="connsiteY175" fmla="*/ 335037 h 608264"/>
              <a:gd name="connsiteX176" fmla="*/ 50667 w 518337"/>
              <a:gd name="connsiteY176" fmla="*/ 332781 h 608264"/>
              <a:gd name="connsiteX177" fmla="*/ 47351 w 518337"/>
              <a:gd name="connsiteY177" fmla="*/ 333975 h 608264"/>
              <a:gd name="connsiteX178" fmla="*/ 41780 w 518337"/>
              <a:gd name="connsiteY178" fmla="*/ 315937 h 608264"/>
              <a:gd name="connsiteX179" fmla="*/ 40586 w 518337"/>
              <a:gd name="connsiteY179" fmla="*/ 311427 h 608264"/>
              <a:gd name="connsiteX180" fmla="*/ 37270 w 518337"/>
              <a:gd name="connsiteY180" fmla="*/ 311427 h 608264"/>
              <a:gd name="connsiteX181" fmla="*/ 36210 w 518337"/>
              <a:gd name="connsiteY181" fmla="*/ 310233 h 608264"/>
              <a:gd name="connsiteX182" fmla="*/ 37270 w 518337"/>
              <a:gd name="connsiteY182" fmla="*/ 309173 h 608264"/>
              <a:gd name="connsiteX183" fmla="*/ 32761 w 518337"/>
              <a:gd name="connsiteY183" fmla="*/ 306917 h 608264"/>
              <a:gd name="connsiteX184" fmla="*/ 30506 w 518337"/>
              <a:gd name="connsiteY184" fmla="*/ 304663 h 608264"/>
              <a:gd name="connsiteX185" fmla="*/ 28251 w 518337"/>
              <a:gd name="connsiteY185" fmla="*/ 305857 h 608264"/>
              <a:gd name="connsiteX186" fmla="*/ 28251 w 518337"/>
              <a:gd name="connsiteY186" fmla="*/ 303601 h 608264"/>
              <a:gd name="connsiteX187" fmla="*/ 27058 w 518337"/>
              <a:gd name="connsiteY187" fmla="*/ 303601 h 608264"/>
              <a:gd name="connsiteX188" fmla="*/ 25997 w 518337"/>
              <a:gd name="connsiteY188" fmla="*/ 300153 h 608264"/>
              <a:gd name="connsiteX189" fmla="*/ 22548 w 518337"/>
              <a:gd name="connsiteY189" fmla="*/ 296838 h 608264"/>
              <a:gd name="connsiteX190" fmla="*/ 24803 w 518337"/>
              <a:gd name="connsiteY190" fmla="*/ 293522 h 608264"/>
              <a:gd name="connsiteX191" fmla="*/ 18039 w 518337"/>
              <a:gd name="connsiteY191" fmla="*/ 291266 h 608264"/>
              <a:gd name="connsiteX192" fmla="*/ 16845 w 518337"/>
              <a:gd name="connsiteY192" fmla="*/ 287950 h 608264"/>
              <a:gd name="connsiteX193" fmla="*/ 13529 w 518337"/>
              <a:gd name="connsiteY193" fmla="*/ 285696 h 608264"/>
              <a:gd name="connsiteX194" fmla="*/ 10213 w 518337"/>
              <a:gd name="connsiteY194" fmla="*/ 284503 h 608264"/>
              <a:gd name="connsiteX195" fmla="*/ 9019 w 518337"/>
              <a:gd name="connsiteY195" fmla="*/ 286757 h 608264"/>
              <a:gd name="connsiteX196" fmla="*/ 6765 w 518337"/>
              <a:gd name="connsiteY196" fmla="*/ 284503 h 608264"/>
              <a:gd name="connsiteX197" fmla="*/ 0 w 518337"/>
              <a:gd name="connsiteY197" fmla="*/ 255323 h 608264"/>
              <a:gd name="connsiteX198" fmla="*/ 2255 w 518337"/>
              <a:gd name="connsiteY198" fmla="*/ 251874 h 608264"/>
              <a:gd name="connsiteX199" fmla="*/ 21354 w 518337"/>
              <a:gd name="connsiteY199" fmla="*/ 270974 h 608264"/>
              <a:gd name="connsiteX200" fmla="*/ 32629 w 518337"/>
              <a:gd name="connsiteY200" fmla="*/ 272035 h 608264"/>
              <a:gd name="connsiteX201" fmla="*/ 42709 w 518337"/>
              <a:gd name="connsiteY201" fmla="*/ 266464 h 608264"/>
              <a:gd name="connsiteX202" fmla="*/ 33689 w 518337"/>
              <a:gd name="connsiteY202" fmla="*/ 251874 h 608264"/>
              <a:gd name="connsiteX203" fmla="*/ 34751 w 518337"/>
              <a:gd name="connsiteY203" fmla="*/ 250813 h 608264"/>
              <a:gd name="connsiteX204" fmla="*/ 38199 w 518337"/>
              <a:gd name="connsiteY204" fmla="*/ 253067 h 608264"/>
              <a:gd name="connsiteX205" fmla="*/ 39260 w 518337"/>
              <a:gd name="connsiteY205" fmla="*/ 253067 h 608264"/>
              <a:gd name="connsiteX206" fmla="*/ 38199 w 518337"/>
              <a:gd name="connsiteY206" fmla="*/ 246304 h 608264"/>
              <a:gd name="connsiteX207" fmla="*/ 31435 w 518337"/>
              <a:gd name="connsiteY207" fmla="*/ 248558 h 608264"/>
              <a:gd name="connsiteX208" fmla="*/ 32496 w 518337"/>
              <a:gd name="connsiteY208" fmla="*/ 246304 h 608264"/>
              <a:gd name="connsiteX209" fmla="*/ 20161 w 518337"/>
              <a:gd name="connsiteY209" fmla="*/ 241794 h 608264"/>
              <a:gd name="connsiteX210" fmla="*/ 29180 w 518337"/>
              <a:gd name="connsiteY210" fmla="*/ 228265 h 608264"/>
              <a:gd name="connsiteX211" fmla="*/ 25864 w 518337"/>
              <a:gd name="connsiteY211" fmla="*/ 223755 h 608264"/>
              <a:gd name="connsiteX212" fmla="*/ 35944 w 518337"/>
              <a:gd name="connsiteY212" fmla="*/ 216991 h 608264"/>
              <a:gd name="connsiteX213" fmla="*/ 40454 w 518337"/>
              <a:gd name="connsiteY213" fmla="*/ 226010 h 608264"/>
              <a:gd name="connsiteX214" fmla="*/ 41648 w 518337"/>
              <a:gd name="connsiteY214" fmla="*/ 224949 h 608264"/>
              <a:gd name="connsiteX215" fmla="*/ 38332 w 518337"/>
              <a:gd name="connsiteY215" fmla="*/ 215930 h 608264"/>
              <a:gd name="connsiteX216" fmla="*/ 86744 w 518337"/>
              <a:gd name="connsiteY216" fmla="*/ 185556 h 608264"/>
              <a:gd name="connsiteX217" fmla="*/ 84489 w 518337"/>
              <a:gd name="connsiteY217" fmla="*/ 182241 h 60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518337" h="608264">
                <a:moveTo>
                  <a:pt x="84356" y="182373"/>
                </a:moveTo>
                <a:lnTo>
                  <a:pt x="96691" y="183567"/>
                </a:lnTo>
                <a:lnTo>
                  <a:pt x="114729" y="181312"/>
                </a:lnTo>
                <a:lnTo>
                  <a:pt x="124810" y="175742"/>
                </a:lnTo>
                <a:lnTo>
                  <a:pt x="136084" y="124014"/>
                </a:lnTo>
                <a:lnTo>
                  <a:pt x="137145" y="126268"/>
                </a:lnTo>
                <a:lnTo>
                  <a:pt x="138339" y="125075"/>
                </a:lnTo>
                <a:lnTo>
                  <a:pt x="136084" y="122820"/>
                </a:lnTo>
                <a:lnTo>
                  <a:pt x="137145" y="118310"/>
                </a:lnTo>
                <a:lnTo>
                  <a:pt x="174282" y="117116"/>
                </a:lnTo>
                <a:lnTo>
                  <a:pt x="177598" y="117116"/>
                </a:lnTo>
                <a:lnTo>
                  <a:pt x="184363" y="99078"/>
                </a:lnTo>
                <a:lnTo>
                  <a:pt x="268719" y="78785"/>
                </a:lnTo>
                <a:lnTo>
                  <a:pt x="300154" y="50667"/>
                </a:lnTo>
                <a:lnTo>
                  <a:pt x="294583" y="28119"/>
                </a:lnTo>
                <a:lnTo>
                  <a:pt x="287818" y="12335"/>
                </a:lnTo>
                <a:lnTo>
                  <a:pt x="287818" y="0"/>
                </a:lnTo>
                <a:lnTo>
                  <a:pt x="289012" y="0"/>
                </a:lnTo>
                <a:lnTo>
                  <a:pt x="294583" y="12335"/>
                </a:lnTo>
                <a:lnTo>
                  <a:pt x="299093" y="14590"/>
                </a:lnTo>
                <a:lnTo>
                  <a:pt x="299093" y="4509"/>
                </a:lnTo>
                <a:lnTo>
                  <a:pt x="305857" y="3316"/>
                </a:lnTo>
                <a:lnTo>
                  <a:pt x="335169" y="40454"/>
                </a:lnTo>
                <a:lnTo>
                  <a:pt x="336230" y="40454"/>
                </a:lnTo>
                <a:lnTo>
                  <a:pt x="338485" y="43769"/>
                </a:lnTo>
                <a:lnTo>
                  <a:pt x="342995" y="42708"/>
                </a:lnTo>
                <a:lnTo>
                  <a:pt x="346311" y="46024"/>
                </a:lnTo>
                <a:lnTo>
                  <a:pt x="347504" y="44831"/>
                </a:lnTo>
                <a:lnTo>
                  <a:pt x="349759" y="47085"/>
                </a:lnTo>
                <a:lnTo>
                  <a:pt x="348698" y="48279"/>
                </a:lnTo>
                <a:lnTo>
                  <a:pt x="359972" y="65124"/>
                </a:lnTo>
                <a:lnTo>
                  <a:pt x="359972" y="67378"/>
                </a:lnTo>
                <a:lnTo>
                  <a:pt x="361166" y="69633"/>
                </a:lnTo>
                <a:lnTo>
                  <a:pt x="364482" y="71888"/>
                </a:lnTo>
                <a:lnTo>
                  <a:pt x="365676" y="75204"/>
                </a:lnTo>
                <a:lnTo>
                  <a:pt x="364482" y="75204"/>
                </a:lnTo>
                <a:cubicBezTo>
                  <a:pt x="393661" y="139797"/>
                  <a:pt x="361696" y="147225"/>
                  <a:pt x="435309" y="195637"/>
                </a:cubicBezTo>
                <a:lnTo>
                  <a:pt x="461172" y="244048"/>
                </a:lnTo>
                <a:lnTo>
                  <a:pt x="464488" y="257577"/>
                </a:lnTo>
                <a:lnTo>
                  <a:pt x="464488" y="258639"/>
                </a:lnTo>
                <a:lnTo>
                  <a:pt x="465549" y="265403"/>
                </a:lnTo>
                <a:lnTo>
                  <a:pt x="470059" y="268719"/>
                </a:lnTo>
                <a:lnTo>
                  <a:pt x="475630" y="276544"/>
                </a:lnTo>
                <a:lnTo>
                  <a:pt x="477884" y="277738"/>
                </a:lnTo>
                <a:lnTo>
                  <a:pt x="482394" y="278799"/>
                </a:lnTo>
                <a:lnTo>
                  <a:pt x="484649" y="281054"/>
                </a:lnTo>
                <a:lnTo>
                  <a:pt x="484649" y="287818"/>
                </a:lnTo>
                <a:lnTo>
                  <a:pt x="475630" y="332781"/>
                </a:lnTo>
                <a:lnTo>
                  <a:pt x="475630" y="336097"/>
                </a:lnTo>
                <a:lnTo>
                  <a:pt x="476691" y="336097"/>
                </a:lnTo>
                <a:lnTo>
                  <a:pt x="476691" y="337291"/>
                </a:lnTo>
                <a:lnTo>
                  <a:pt x="477884" y="337291"/>
                </a:lnTo>
                <a:lnTo>
                  <a:pt x="478946" y="338352"/>
                </a:lnTo>
                <a:lnTo>
                  <a:pt x="478946" y="339546"/>
                </a:lnTo>
                <a:lnTo>
                  <a:pt x="518338" y="364348"/>
                </a:lnTo>
                <a:lnTo>
                  <a:pt x="472181" y="424034"/>
                </a:lnTo>
                <a:lnTo>
                  <a:pt x="417005" y="445388"/>
                </a:lnTo>
                <a:lnTo>
                  <a:pt x="415811" y="468998"/>
                </a:lnTo>
                <a:lnTo>
                  <a:pt x="421382" y="483587"/>
                </a:lnTo>
                <a:lnTo>
                  <a:pt x="420321" y="485843"/>
                </a:lnTo>
                <a:lnTo>
                  <a:pt x="421382" y="498178"/>
                </a:lnTo>
                <a:lnTo>
                  <a:pt x="426953" y="507197"/>
                </a:lnTo>
                <a:lnTo>
                  <a:pt x="433717" y="518470"/>
                </a:lnTo>
                <a:lnTo>
                  <a:pt x="434778" y="526296"/>
                </a:lnTo>
                <a:lnTo>
                  <a:pt x="435839" y="534121"/>
                </a:lnTo>
                <a:lnTo>
                  <a:pt x="436901" y="544202"/>
                </a:lnTo>
                <a:lnTo>
                  <a:pt x="435839" y="546457"/>
                </a:lnTo>
                <a:lnTo>
                  <a:pt x="432523" y="546457"/>
                </a:lnTo>
                <a:lnTo>
                  <a:pt x="432523" y="547518"/>
                </a:lnTo>
                <a:lnTo>
                  <a:pt x="416740" y="550833"/>
                </a:lnTo>
                <a:lnTo>
                  <a:pt x="408914" y="549773"/>
                </a:lnTo>
                <a:lnTo>
                  <a:pt x="407721" y="554282"/>
                </a:lnTo>
                <a:lnTo>
                  <a:pt x="396446" y="562108"/>
                </a:lnTo>
                <a:lnTo>
                  <a:pt x="384111" y="566617"/>
                </a:lnTo>
                <a:lnTo>
                  <a:pt x="362757" y="548579"/>
                </a:lnTo>
                <a:lnTo>
                  <a:pt x="354932" y="548579"/>
                </a:lnTo>
                <a:lnTo>
                  <a:pt x="332384" y="575636"/>
                </a:lnTo>
                <a:lnTo>
                  <a:pt x="322304" y="592481"/>
                </a:lnTo>
                <a:lnTo>
                  <a:pt x="316733" y="608265"/>
                </a:lnTo>
                <a:lnTo>
                  <a:pt x="306653" y="606010"/>
                </a:lnTo>
                <a:lnTo>
                  <a:pt x="305459" y="596991"/>
                </a:lnTo>
                <a:lnTo>
                  <a:pt x="282911" y="575636"/>
                </a:lnTo>
                <a:lnTo>
                  <a:pt x="286226" y="557598"/>
                </a:lnTo>
                <a:lnTo>
                  <a:pt x="280656" y="554282"/>
                </a:lnTo>
                <a:lnTo>
                  <a:pt x="264872" y="565556"/>
                </a:lnTo>
                <a:lnTo>
                  <a:pt x="263811" y="565556"/>
                </a:lnTo>
                <a:lnTo>
                  <a:pt x="252537" y="558792"/>
                </a:lnTo>
                <a:lnTo>
                  <a:pt x="243518" y="540753"/>
                </a:lnTo>
                <a:lnTo>
                  <a:pt x="218716" y="498045"/>
                </a:lnTo>
                <a:lnTo>
                  <a:pt x="210890" y="494729"/>
                </a:lnTo>
                <a:lnTo>
                  <a:pt x="206381" y="492474"/>
                </a:lnTo>
                <a:lnTo>
                  <a:pt x="209697" y="447511"/>
                </a:lnTo>
                <a:lnTo>
                  <a:pt x="195106" y="445256"/>
                </a:lnTo>
                <a:lnTo>
                  <a:pt x="195106" y="441940"/>
                </a:lnTo>
                <a:lnTo>
                  <a:pt x="189536" y="441940"/>
                </a:lnTo>
                <a:lnTo>
                  <a:pt x="187281" y="438492"/>
                </a:lnTo>
                <a:lnTo>
                  <a:pt x="187281" y="437430"/>
                </a:lnTo>
                <a:lnTo>
                  <a:pt x="183965" y="431860"/>
                </a:lnTo>
                <a:lnTo>
                  <a:pt x="182771" y="431860"/>
                </a:lnTo>
                <a:lnTo>
                  <a:pt x="181710" y="430666"/>
                </a:lnTo>
                <a:lnTo>
                  <a:pt x="180517" y="430666"/>
                </a:lnTo>
                <a:lnTo>
                  <a:pt x="178262" y="428411"/>
                </a:lnTo>
                <a:lnTo>
                  <a:pt x="177068" y="428411"/>
                </a:lnTo>
                <a:lnTo>
                  <a:pt x="176007" y="427350"/>
                </a:lnTo>
                <a:lnTo>
                  <a:pt x="174813" y="427350"/>
                </a:lnTo>
                <a:lnTo>
                  <a:pt x="174813" y="426289"/>
                </a:lnTo>
                <a:lnTo>
                  <a:pt x="173752" y="426289"/>
                </a:lnTo>
                <a:lnTo>
                  <a:pt x="172559" y="425096"/>
                </a:lnTo>
                <a:lnTo>
                  <a:pt x="172559" y="422841"/>
                </a:lnTo>
                <a:lnTo>
                  <a:pt x="173752" y="421780"/>
                </a:lnTo>
                <a:lnTo>
                  <a:pt x="173752" y="418464"/>
                </a:lnTo>
                <a:lnTo>
                  <a:pt x="171498" y="413954"/>
                </a:lnTo>
                <a:lnTo>
                  <a:pt x="171498" y="410506"/>
                </a:lnTo>
                <a:lnTo>
                  <a:pt x="169243" y="408251"/>
                </a:lnTo>
                <a:lnTo>
                  <a:pt x="168182" y="408251"/>
                </a:lnTo>
                <a:lnTo>
                  <a:pt x="166988" y="409312"/>
                </a:lnTo>
                <a:lnTo>
                  <a:pt x="162478" y="409312"/>
                </a:lnTo>
                <a:lnTo>
                  <a:pt x="160223" y="408251"/>
                </a:lnTo>
                <a:lnTo>
                  <a:pt x="157969" y="403741"/>
                </a:lnTo>
                <a:lnTo>
                  <a:pt x="155714" y="403741"/>
                </a:lnTo>
                <a:lnTo>
                  <a:pt x="153459" y="402547"/>
                </a:lnTo>
                <a:lnTo>
                  <a:pt x="152265" y="402547"/>
                </a:lnTo>
                <a:lnTo>
                  <a:pt x="151204" y="401486"/>
                </a:lnTo>
                <a:lnTo>
                  <a:pt x="146695" y="401486"/>
                </a:lnTo>
                <a:lnTo>
                  <a:pt x="146695" y="400426"/>
                </a:lnTo>
                <a:lnTo>
                  <a:pt x="144439" y="400426"/>
                </a:lnTo>
                <a:lnTo>
                  <a:pt x="143379" y="399231"/>
                </a:lnTo>
                <a:lnTo>
                  <a:pt x="142318" y="400426"/>
                </a:lnTo>
                <a:lnTo>
                  <a:pt x="141256" y="400426"/>
                </a:lnTo>
                <a:lnTo>
                  <a:pt x="141256" y="399231"/>
                </a:lnTo>
                <a:lnTo>
                  <a:pt x="140196" y="399231"/>
                </a:lnTo>
                <a:lnTo>
                  <a:pt x="140196" y="398170"/>
                </a:lnTo>
                <a:lnTo>
                  <a:pt x="137940" y="398170"/>
                </a:lnTo>
                <a:lnTo>
                  <a:pt x="136747" y="395916"/>
                </a:lnTo>
                <a:lnTo>
                  <a:pt x="134492" y="394722"/>
                </a:lnTo>
                <a:lnTo>
                  <a:pt x="133431" y="394722"/>
                </a:lnTo>
                <a:lnTo>
                  <a:pt x="134492" y="394722"/>
                </a:lnTo>
                <a:lnTo>
                  <a:pt x="134492" y="393661"/>
                </a:lnTo>
                <a:lnTo>
                  <a:pt x="135553" y="392467"/>
                </a:lnTo>
                <a:lnTo>
                  <a:pt x="135553" y="391406"/>
                </a:lnTo>
                <a:lnTo>
                  <a:pt x="134492" y="390345"/>
                </a:lnTo>
                <a:lnTo>
                  <a:pt x="133431" y="390345"/>
                </a:lnTo>
                <a:lnTo>
                  <a:pt x="133431" y="391406"/>
                </a:lnTo>
                <a:lnTo>
                  <a:pt x="132370" y="392467"/>
                </a:lnTo>
                <a:lnTo>
                  <a:pt x="128921" y="390212"/>
                </a:lnTo>
                <a:lnTo>
                  <a:pt x="128921" y="387958"/>
                </a:lnTo>
                <a:lnTo>
                  <a:pt x="124412" y="383448"/>
                </a:lnTo>
                <a:lnTo>
                  <a:pt x="122157" y="382255"/>
                </a:lnTo>
                <a:lnTo>
                  <a:pt x="120964" y="377745"/>
                </a:lnTo>
                <a:lnTo>
                  <a:pt x="117648" y="377745"/>
                </a:lnTo>
                <a:lnTo>
                  <a:pt x="112076" y="381061"/>
                </a:lnTo>
                <a:lnTo>
                  <a:pt x="108761" y="376551"/>
                </a:lnTo>
                <a:lnTo>
                  <a:pt x="108761" y="375490"/>
                </a:lnTo>
                <a:lnTo>
                  <a:pt x="105445" y="375490"/>
                </a:lnTo>
                <a:lnTo>
                  <a:pt x="104384" y="376551"/>
                </a:lnTo>
                <a:lnTo>
                  <a:pt x="103323" y="376551"/>
                </a:lnTo>
                <a:lnTo>
                  <a:pt x="103323" y="374296"/>
                </a:lnTo>
                <a:lnTo>
                  <a:pt x="97752" y="367531"/>
                </a:lnTo>
                <a:lnTo>
                  <a:pt x="95497" y="366338"/>
                </a:lnTo>
                <a:lnTo>
                  <a:pt x="95497" y="365277"/>
                </a:lnTo>
                <a:lnTo>
                  <a:pt x="92182" y="366338"/>
                </a:lnTo>
                <a:lnTo>
                  <a:pt x="84356" y="358512"/>
                </a:lnTo>
                <a:lnTo>
                  <a:pt x="82101" y="359706"/>
                </a:lnTo>
                <a:lnTo>
                  <a:pt x="78785" y="356258"/>
                </a:lnTo>
                <a:lnTo>
                  <a:pt x="77724" y="356258"/>
                </a:lnTo>
                <a:lnTo>
                  <a:pt x="79979" y="360768"/>
                </a:lnTo>
                <a:lnTo>
                  <a:pt x="78785" y="361961"/>
                </a:lnTo>
                <a:lnTo>
                  <a:pt x="68705" y="347372"/>
                </a:lnTo>
                <a:lnTo>
                  <a:pt x="55176" y="342862"/>
                </a:lnTo>
                <a:lnTo>
                  <a:pt x="55176" y="340607"/>
                </a:lnTo>
                <a:lnTo>
                  <a:pt x="51860" y="337291"/>
                </a:lnTo>
                <a:lnTo>
                  <a:pt x="56370" y="333975"/>
                </a:lnTo>
                <a:lnTo>
                  <a:pt x="56370" y="330527"/>
                </a:lnTo>
                <a:lnTo>
                  <a:pt x="52922" y="331721"/>
                </a:lnTo>
                <a:lnTo>
                  <a:pt x="52922" y="333975"/>
                </a:lnTo>
                <a:lnTo>
                  <a:pt x="50667" y="335037"/>
                </a:lnTo>
                <a:lnTo>
                  <a:pt x="50667" y="332781"/>
                </a:lnTo>
                <a:lnTo>
                  <a:pt x="47351" y="333975"/>
                </a:lnTo>
                <a:lnTo>
                  <a:pt x="41780" y="315937"/>
                </a:lnTo>
                <a:lnTo>
                  <a:pt x="40586" y="311427"/>
                </a:lnTo>
                <a:lnTo>
                  <a:pt x="37270" y="311427"/>
                </a:lnTo>
                <a:lnTo>
                  <a:pt x="36210" y="310233"/>
                </a:lnTo>
                <a:lnTo>
                  <a:pt x="37270" y="309173"/>
                </a:lnTo>
                <a:lnTo>
                  <a:pt x="32761" y="306917"/>
                </a:lnTo>
                <a:lnTo>
                  <a:pt x="30506" y="304663"/>
                </a:lnTo>
                <a:lnTo>
                  <a:pt x="28251" y="305857"/>
                </a:lnTo>
                <a:lnTo>
                  <a:pt x="28251" y="303601"/>
                </a:lnTo>
                <a:lnTo>
                  <a:pt x="27058" y="303601"/>
                </a:lnTo>
                <a:lnTo>
                  <a:pt x="25997" y="300153"/>
                </a:lnTo>
                <a:lnTo>
                  <a:pt x="22548" y="296838"/>
                </a:lnTo>
                <a:lnTo>
                  <a:pt x="24803" y="293522"/>
                </a:lnTo>
                <a:lnTo>
                  <a:pt x="18039" y="291266"/>
                </a:lnTo>
                <a:lnTo>
                  <a:pt x="16845" y="287950"/>
                </a:lnTo>
                <a:lnTo>
                  <a:pt x="13529" y="285696"/>
                </a:lnTo>
                <a:lnTo>
                  <a:pt x="10213" y="284503"/>
                </a:lnTo>
                <a:lnTo>
                  <a:pt x="9019" y="286757"/>
                </a:lnTo>
                <a:lnTo>
                  <a:pt x="6765" y="284503"/>
                </a:lnTo>
                <a:lnTo>
                  <a:pt x="0" y="255323"/>
                </a:lnTo>
                <a:lnTo>
                  <a:pt x="2255" y="251874"/>
                </a:lnTo>
                <a:lnTo>
                  <a:pt x="21354" y="270974"/>
                </a:lnTo>
                <a:lnTo>
                  <a:pt x="32629" y="272035"/>
                </a:lnTo>
                <a:lnTo>
                  <a:pt x="42709" y="266464"/>
                </a:lnTo>
                <a:lnTo>
                  <a:pt x="33689" y="251874"/>
                </a:lnTo>
                <a:lnTo>
                  <a:pt x="34751" y="250813"/>
                </a:lnTo>
                <a:lnTo>
                  <a:pt x="38199" y="253067"/>
                </a:lnTo>
                <a:lnTo>
                  <a:pt x="39260" y="253067"/>
                </a:lnTo>
                <a:lnTo>
                  <a:pt x="38199" y="246304"/>
                </a:lnTo>
                <a:lnTo>
                  <a:pt x="31435" y="248558"/>
                </a:lnTo>
                <a:lnTo>
                  <a:pt x="32496" y="246304"/>
                </a:lnTo>
                <a:lnTo>
                  <a:pt x="20161" y="241794"/>
                </a:lnTo>
                <a:lnTo>
                  <a:pt x="29180" y="228265"/>
                </a:lnTo>
                <a:lnTo>
                  <a:pt x="25864" y="223755"/>
                </a:lnTo>
                <a:lnTo>
                  <a:pt x="35944" y="216991"/>
                </a:lnTo>
                <a:lnTo>
                  <a:pt x="40454" y="226010"/>
                </a:lnTo>
                <a:lnTo>
                  <a:pt x="41648" y="224949"/>
                </a:lnTo>
                <a:lnTo>
                  <a:pt x="38332" y="215930"/>
                </a:lnTo>
                <a:lnTo>
                  <a:pt x="86744" y="185556"/>
                </a:lnTo>
                <a:lnTo>
                  <a:pt x="84489" y="182241"/>
                </a:lnTo>
              </a:path>
            </a:pathLst>
          </a:custGeom>
          <a:solidFill>
            <a:schemeClr val="bg1">
              <a:lumMod val="85000"/>
            </a:schemeClr>
          </a:solidFill>
          <a:ln w="13251" cap="flat">
            <a:noFill/>
            <a:prstDash val="solid"/>
            <a:miter/>
          </a:ln>
        </p:spPr>
        <p:txBody>
          <a:bodyPr rtlCol="0" anchor="ctr"/>
          <a:lstStyle/>
          <a:p>
            <a:endParaRPr lang="en-FI" sz="816"/>
          </a:p>
        </p:txBody>
      </p:sp>
      <p:sp>
        <p:nvSpPr>
          <p:cNvPr id="1534" name="Freeform: Shape 1533">
            <a:extLst>
              <a:ext uri="{FF2B5EF4-FFF2-40B4-BE49-F238E27FC236}">
                <a16:creationId xmlns:a16="http://schemas.microsoft.com/office/drawing/2014/main" id="{963CB927-19D5-FA78-E72A-0F8DA416ABDE}"/>
              </a:ext>
            </a:extLst>
          </p:cNvPr>
          <p:cNvSpPr/>
          <p:nvPr/>
        </p:nvSpPr>
        <p:spPr>
          <a:xfrm>
            <a:off x="5478201" y="4648743"/>
            <a:ext cx="219953" cy="320423"/>
          </a:xfrm>
          <a:custGeom>
            <a:avLst/>
            <a:gdLst>
              <a:gd name="connsiteX0" fmla="*/ 131972 w 484914"/>
              <a:gd name="connsiteY0" fmla="*/ 21354 h 706414"/>
              <a:gd name="connsiteX1" fmla="*/ 152265 w 484914"/>
              <a:gd name="connsiteY1" fmla="*/ 28119 h 706414"/>
              <a:gd name="connsiteX2" fmla="*/ 165794 w 484914"/>
              <a:gd name="connsiteY2" fmla="*/ 14590 h 706414"/>
              <a:gd name="connsiteX3" fmla="*/ 162478 w 484914"/>
              <a:gd name="connsiteY3" fmla="*/ 11274 h 706414"/>
              <a:gd name="connsiteX4" fmla="*/ 162478 w 484914"/>
              <a:gd name="connsiteY4" fmla="*/ 10212 h 706414"/>
              <a:gd name="connsiteX5" fmla="*/ 163539 w 484914"/>
              <a:gd name="connsiteY5" fmla="*/ 10212 h 706414"/>
              <a:gd name="connsiteX6" fmla="*/ 163539 w 484914"/>
              <a:gd name="connsiteY6" fmla="*/ 11274 h 706414"/>
              <a:gd name="connsiteX7" fmla="*/ 165794 w 484914"/>
              <a:gd name="connsiteY7" fmla="*/ 11274 h 706414"/>
              <a:gd name="connsiteX8" fmla="*/ 165794 w 484914"/>
              <a:gd name="connsiteY8" fmla="*/ 12468 h 706414"/>
              <a:gd name="connsiteX9" fmla="*/ 166855 w 484914"/>
              <a:gd name="connsiteY9" fmla="*/ 12468 h 706414"/>
              <a:gd name="connsiteX10" fmla="*/ 166855 w 484914"/>
              <a:gd name="connsiteY10" fmla="*/ 13528 h 706414"/>
              <a:gd name="connsiteX11" fmla="*/ 180383 w 484914"/>
              <a:gd name="connsiteY11" fmla="*/ 0 h 706414"/>
              <a:gd name="connsiteX12" fmla="*/ 191658 w 484914"/>
              <a:gd name="connsiteY12" fmla="*/ 11274 h 706414"/>
              <a:gd name="connsiteX13" fmla="*/ 202932 w 484914"/>
              <a:gd name="connsiteY13" fmla="*/ 23609 h 706414"/>
              <a:gd name="connsiteX14" fmla="*/ 220970 w 484914"/>
              <a:gd name="connsiteY14" fmla="*/ 46157 h 706414"/>
              <a:gd name="connsiteX15" fmla="*/ 239009 w 484914"/>
              <a:gd name="connsiteY15" fmla="*/ 64195 h 706414"/>
              <a:gd name="connsiteX16" fmla="*/ 244579 w 484914"/>
              <a:gd name="connsiteY16" fmla="*/ 61940 h 706414"/>
              <a:gd name="connsiteX17" fmla="*/ 247895 w 484914"/>
              <a:gd name="connsiteY17" fmla="*/ 82233 h 706414"/>
              <a:gd name="connsiteX18" fmla="*/ 245641 w 484914"/>
              <a:gd name="connsiteY18" fmla="*/ 83427 h 706414"/>
              <a:gd name="connsiteX19" fmla="*/ 247895 w 484914"/>
              <a:gd name="connsiteY19" fmla="*/ 85682 h 706414"/>
              <a:gd name="connsiteX20" fmla="*/ 250150 w 484914"/>
              <a:gd name="connsiteY20" fmla="*/ 113800 h 706414"/>
              <a:gd name="connsiteX21" fmla="*/ 252404 w 484914"/>
              <a:gd name="connsiteY21" fmla="*/ 116056 h 706414"/>
              <a:gd name="connsiteX22" fmla="*/ 250150 w 484914"/>
              <a:gd name="connsiteY22" fmla="*/ 116056 h 706414"/>
              <a:gd name="connsiteX23" fmla="*/ 254660 w 484914"/>
              <a:gd name="connsiteY23" fmla="*/ 149745 h 706414"/>
              <a:gd name="connsiteX24" fmla="*/ 255720 w 484914"/>
              <a:gd name="connsiteY24" fmla="*/ 149745 h 706414"/>
              <a:gd name="connsiteX25" fmla="*/ 254660 w 484914"/>
              <a:gd name="connsiteY25" fmla="*/ 151999 h 706414"/>
              <a:gd name="connsiteX26" fmla="*/ 253466 w 484914"/>
              <a:gd name="connsiteY26" fmla="*/ 153193 h 706414"/>
              <a:gd name="connsiteX27" fmla="*/ 254660 w 484914"/>
              <a:gd name="connsiteY27" fmla="*/ 158764 h 706414"/>
              <a:gd name="connsiteX28" fmla="*/ 254660 w 484914"/>
              <a:gd name="connsiteY28" fmla="*/ 168844 h 706414"/>
              <a:gd name="connsiteX29" fmla="*/ 253466 w 484914"/>
              <a:gd name="connsiteY29" fmla="*/ 167650 h 706414"/>
              <a:gd name="connsiteX30" fmla="*/ 252404 w 484914"/>
              <a:gd name="connsiteY30" fmla="*/ 168844 h 706414"/>
              <a:gd name="connsiteX31" fmla="*/ 254660 w 484914"/>
              <a:gd name="connsiteY31" fmla="*/ 175609 h 706414"/>
              <a:gd name="connsiteX32" fmla="*/ 253466 w 484914"/>
              <a:gd name="connsiteY32" fmla="*/ 186882 h 706414"/>
              <a:gd name="connsiteX33" fmla="*/ 250150 w 484914"/>
              <a:gd name="connsiteY33" fmla="*/ 252139 h 706414"/>
              <a:gd name="connsiteX34" fmla="*/ 246834 w 484914"/>
              <a:gd name="connsiteY34" fmla="*/ 255587 h 706414"/>
              <a:gd name="connsiteX35" fmla="*/ 250150 w 484914"/>
              <a:gd name="connsiteY35" fmla="*/ 258903 h 706414"/>
              <a:gd name="connsiteX36" fmla="*/ 281584 w 484914"/>
              <a:gd name="connsiteY36" fmla="*/ 312886 h 706414"/>
              <a:gd name="connsiteX37" fmla="*/ 286094 w 484914"/>
              <a:gd name="connsiteY37" fmla="*/ 320712 h 706414"/>
              <a:gd name="connsiteX38" fmla="*/ 287287 w 484914"/>
              <a:gd name="connsiteY38" fmla="*/ 329731 h 706414"/>
              <a:gd name="connsiteX39" fmla="*/ 312090 w 484914"/>
              <a:gd name="connsiteY39" fmla="*/ 400558 h 706414"/>
              <a:gd name="connsiteX40" fmla="*/ 348034 w 484914"/>
              <a:gd name="connsiteY40" fmla="*/ 442205 h 706414"/>
              <a:gd name="connsiteX41" fmla="*/ 364879 w 484914"/>
              <a:gd name="connsiteY41" fmla="*/ 450031 h 706414"/>
              <a:gd name="connsiteX42" fmla="*/ 377214 w 484914"/>
              <a:gd name="connsiteY42" fmla="*/ 457856 h 706414"/>
              <a:gd name="connsiteX43" fmla="*/ 380530 w 484914"/>
              <a:gd name="connsiteY43" fmla="*/ 460111 h 706414"/>
              <a:gd name="connsiteX44" fmla="*/ 381592 w 484914"/>
              <a:gd name="connsiteY44" fmla="*/ 458917 h 706414"/>
              <a:gd name="connsiteX45" fmla="*/ 381592 w 484914"/>
              <a:gd name="connsiteY45" fmla="*/ 455601 h 706414"/>
              <a:gd name="connsiteX46" fmla="*/ 382652 w 484914"/>
              <a:gd name="connsiteY46" fmla="*/ 455601 h 706414"/>
              <a:gd name="connsiteX47" fmla="*/ 382652 w 484914"/>
              <a:gd name="connsiteY47" fmla="*/ 461172 h 706414"/>
              <a:gd name="connsiteX48" fmla="*/ 387162 w 484914"/>
              <a:gd name="connsiteY48" fmla="*/ 462366 h 706414"/>
              <a:gd name="connsiteX49" fmla="*/ 387162 w 484914"/>
              <a:gd name="connsiteY49" fmla="*/ 463427 h 706414"/>
              <a:gd name="connsiteX50" fmla="*/ 392732 w 484914"/>
              <a:gd name="connsiteY50" fmla="*/ 464488 h 706414"/>
              <a:gd name="connsiteX51" fmla="*/ 409577 w 484914"/>
              <a:gd name="connsiteY51" fmla="*/ 473507 h 706414"/>
              <a:gd name="connsiteX52" fmla="*/ 416342 w 484914"/>
              <a:gd name="connsiteY52" fmla="*/ 472314 h 706414"/>
              <a:gd name="connsiteX53" fmla="*/ 421912 w 484914"/>
              <a:gd name="connsiteY53" fmla="*/ 485843 h 706414"/>
              <a:gd name="connsiteX54" fmla="*/ 429738 w 484914"/>
              <a:gd name="connsiteY54" fmla="*/ 508390 h 706414"/>
              <a:gd name="connsiteX55" fmla="*/ 480404 w 484914"/>
              <a:gd name="connsiteY55" fmla="*/ 564627 h 706414"/>
              <a:gd name="connsiteX56" fmla="*/ 480404 w 484914"/>
              <a:gd name="connsiteY56" fmla="*/ 566883 h 706414"/>
              <a:gd name="connsiteX57" fmla="*/ 479344 w 484914"/>
              <a:gd name="connsiteY57" fmla="*/ 572586 h 706414"/>
              <a:gd name="connsiteX58" fmla="*/ 479344 w 484914"/>
              <a:gd name="connsiteY58" fmla="*/ 589431 h 706414"/>
              <a:gd name="connsiteX59" fmla="*/ 482659 w 484914"/>
              <a:gd name="connsiteY59" fmla="*/ 596194 h 706414"/>
              <a:gd name="connsiteX60" fmla="*/ 483853 w 484914"/>
              <a:gd name="connsiteY60" fmla="*/ 597256 h 706414"/>
              <a:gd name="connsiteX61" fmla="*/ 483853 w 484914"/>
              <a:gd name="connsiteY61" fmla="*/ 599510 h 706414"/>
              <a:gd name="connsiteX62" fmla="*/ 484914 w 484914"/>
              <a:gd name="connsiteY62" fmla="*/ 601766 h 706414"/>
              <a:gd name="connsiteX63" fmla="*/ 482659 w 484914"/>
              <a:gd name="connsiteY63" fmla="*/ 602959 h 706414"/>
              <a:gd name="connsiteX64" fmla="*/ 482659 w 484914"/>
              <a:gd name="connsiteY64" fmla="*/ 604020 h 706414"/>
              <a:gd name="connsiteX65" fmla="*/ 480404 w 484914"/>
              <a:gd name="connsiteY65" fmla="*/ 606275 h 706414"/>
              <a:gd name="connsiteX66" fmla="*/ 466876 w 484914"/>
              <a:gd name="connsiteY66" fmla="*/ 595001 h 706414"/>
              <a:gd name="connsiteX67" fmla="*/ 464620 w 484914"/>
              <a:gd name="connsiteY67" fmla="*/ 589431 h 706414"/>
              <a:gd name="connsiteX68" fmla="*/ 463560 w 484914"/>
              <a:gd name="connsiteY68" fmla="*/ 592879 h 706414"/>
              <a:gd name="connsiteX69" fmla="*/ 450031 w 484914"/>
              <a:gd name="connsiteY69" fmla="*/ 613172 h 706414"/>
              <a:gd name="connsiteX70" fmla="*/ 434247 w 484914"/>
              <a:gd name="connsiteY70" fmla="*/ 619937 h 706414"/>
              <a:gd name="connsiteX71" fmla="*/ 427483 w 484914"/>
              <a:gd name="connsiteY71" fmla="*/ 631210 h 706414"/>
              <a:gd name="connsiteX72" fmla="*/ 435309 w 484914"/>
              <a:gd name="connsiteY72" fmla="*/ 641291 h 706414"/>
              <a:gd name="connsiteX73" fmla="*/ 431860 w 484914"/>
              <a:gd name="connsiteY73" fmla="*/ 654820 h 706414"/>
              <a:gd name="connsiteX74" fmla="*/ 430799 w 484914"/>
              <a:gd name="connsiteY74" fmla="*/ 654820 h 706414"/>
              <a:gd name="connsiteX75" fmla="*/ 430799 w 484914"/>
              <a:gd name="connsiteY75" fmla="*/ 659329 h 706414"/>
              <a:gd name="connsiteX76" fmla="*/ 420718 w 484914"/>
              <a:gd name="connsiteY76" fmla="*/ 658136 h 706414"/>
              <a:gd name="connsiteX77" fmla="*/ 389151 w 484914"/>
              <a:gd name="connsiteY77" fmla="*/ 644607 h 706414"/>
              <a:gd name="connsiteX78" fmla="*/ 370052 w 484914"/>
              <a:gd name="connsiteY78" fmla="*/ 641158 h 706414"/>
              <a:gd name="connsiteX79" fmla="*/ 325089 w 484914"/>
              <a:gd name="connsiteY79" fmla="*/ 669276 h 706414"/>
              <a:gd name="connsiteX80" fmla="*/ 326149 w 484914"/>
              <a:gd name="connsiteY80" fmla="*/ 669276 h 706414"/>
              <a:gd name="connsiteX81" fmla="*/ 328405 w 484914"/>
              <a:gd name="connsiteY81" fmla="*/ 671532 h 706414"/>
              <a:gd name="connsiteX82" fmla="*/ 329465 w 484914"/>
              <a:gd name="connsiteY82" fmla="*/ 671532 h 706414"/>
              <a:gd name="connsiteX83" fmla="*/ 330659 w 484914"/>
              <a:gd name="connsiteY83" fmla="*/ 670471 h 706414"/>
              <a:gd name="connsiteX84" fmla="*/ 331721 w 484914"/>
              <a:gd name="connsiteY84" fmla="*/ 672725 h 706414"/>
              <a:gd name="connsiteX85" fmla="*/ 329465 w 484914"/>
              <a:gd name="connsiteY85" fmla="*/ 672725 h 706414"/>
              <a:gd name="connsiteX86" fmla="*/ 324956 w 484914"/>
              <a:gd name="connsiteY86" fmla="*/ 674980 h 706414"/>
              <a:gd name="connsiteX87" fmla="*/ 326017 w 484914"/>
              <a:gd name="connsiteY87" fmla="*/ 672725 h 706414"/>
              <a:gd name="connsiteX88" fmla="*/ 327078 w 484914"/>
              <a:gd name="connsiteY88" fmla="*/ 672725 h 706414"/>
              <a:gd name="connsiteX89" fmla="*/ 327078 w 484914"/>
              <a:gd name="connsiteY89" fmla="*/ 671532 h 706414"/>
              <a:gd name="connsiteX90" fmla="*/ 324823 w 484914"/>
              <a:gd name="connsiteY90" fmla="*/ 669276 h 706414"/>
              <a:gd name="connsiteX91" fmla="*/ 321375 w 484914"/>
              <a:gd name="connsiteY91" fmla="*/ 674980 h 706414"/>
              <a:gd name="connsiteX92" fmla="*/ 319120 w 484914"/>
              <a:gd name="connsiteY92" fmla="*/ 673786 h 706414"/>
              <a:gd name="connsiteX93" fmla="*/ 320314 w 484914"/>
              <a:gd name="connsiteY93" fmla="*/ 671532 h 706414"/>
              <a:gd name="connsiteX94" fmla="*/ 320314 w 484914"/>
              <a:gd name="connsiteY94" fmla="*/ 669276 h 706414"/>
              <a:gd name="connsiteX95" fmla="*/ 321375 w 484914"/>
              <a:gd name="connsiteY95" fmla="*/ 669276 h 706414"/>
              <a:gd name="connsiteX96" fmla="*/ 321375 w 484914"/>
              <a:gd name="connsiteY96" fmla="*/ 668216 h 706414"/>
              <a:gd name="connsiteX97" fmla="*/ 320314 w 484914"/>
              <a:gd name="connsiteY97" fmla="*/ 667155 h 706414"/>
              <a:gd name="connsiteX98" fmla="*/ 319120 w 484914"/>
              <a:gd name="connsiteY98" fmla="*/ 669409 h 706414"/>
              <a:gd name="connsiteX99" fmla="*/ 316866 w 484914"/>
              <a:gd name="connsiteY99" fmla="*/ 671664 h 706414"/>
              <a:gd name="connsiteX100" fmla="*/ 316866 w 484914"/>
              <a:gd name="connsiteY100" fmla="*/ 673919 h 706414"/>
              <a:gd name="connsiteX101" fmla="*/ 298827 w 484914"/>
              <a:gd name="connsiteY101" fmla="*/ 683999 h 706414"/>
              <a:gd name="connsiteX102" fmla="*/ 302275 w 484914"/>
              <a:gd name="connsiteY102" fmla="*/ 689570 h 706414"/>
              <a:gd name="connsiteX103" fmla="*/ 298827 w 484914"/>
              <a:gd name="connsiteY103" fmla="*/ 691825 h 706414"/>
              <a:gd name="connsiteX104" fmla="*/ 296572 w 484914"/>
              <a:gd name="connsiteY104" fmla="*/ 689570 h 706414"/>
              <a:gd name="connsiteX105" fmla="*/ 274024 w 484914"/>
              <a:gd name="connsiteY105" fmla="*/ 704160 h 706414"/>
              <a:gd name="connsiteX106" fmla="*/ 271769 w 484914"/>
              <a:gd name="connsiteY106" fmla="*/ 700844 h 706414"/>
              <a:gd name="connsiteX107" fmla="*/ 262750 w 484914"/>
              <a:gd name="connsiteY107" fmla="*/ 706414 h 706414"/>
              <a:gd name="connsiteX108" fmla="*/ 263944 w 484914"/>
              <a:gd name="connsiteY108" fmla="*/ 703098 h 706414"/>
              <a:gd name="connsiteX109" fmla="*/ 260496 w 484914"/>
              <a:gd name="connsiteY109" fmla="*/ 698589 h 706414"/>
              <a:gd name="connsiteX110" fmla="*/ 260496 w 484914"/>
              <a:gd name="connsiteY110" fmla="*/ 693019 h 706414"/>
              <a:gd name="connsiteX111" fmla="*/ 255986 w 484914"/>
              <a:gd name="connsiteY111" fmla="*/ 694079 h 706414"/>
              <a:gd name="connsiteX112" fmla="*/ 254792 w 484914"/>
              <a:gd name="connsiteY112" fmla="*/ 691825 h 706414"/>
              <a:gd name="connsiteX113" fmla="*/ 244712 w 484914"/>
              <a:gd name="connsiteY113" fmla="*/ 694079 h 706414"/>
              <a:gd name="connsiteX114" fmla="*/ 241396 w 484914"/>
              <a:gd name="connsiteY114" fmla="*/ 697395 h 706414"/>
              <a:gd name="connsiteX115" fmla="*/ 242457 w 484914"/>
              <a:gd name="connsiteY115" fmla="*/ 698589 h 706414"/>
              <a:gd name="connsiteX116" fmla="*/ 241396 w 484914"/>
              <a:gd name="connsiteY116" fmla="*/ 699650 h 706414"/>
              <a:gd name="connsiteX117" fmla="*/ 238080 w 484914"/>
              <a:gd name="connsiteY117" fmla="*/ 695140 h 706414"/>
              <a:gd name="connsiteX118" fmla="*/ 236886 w 484914"/>
              <a:gd name="connsiteY118" fmla="*/ 692886 h 706414"/>
              <a:gd name="connsiteX119" fmla="*/ 235825 w 484914"/>
              <a:gd name="connsiteY119" fmla="*/ 689437 h 706414"/>
              <a:gd name="connsiteX120" fmla="*/ 236886 w 484914"/>
              <a:gd name="connsiteY120" fmla="*/ 688376 h 706414"/>
              <a:gd name="connsiteX121" fmla="*/ 235825 w 484914"/>
              <a:gd name="connsiteY121" fmla="*/ 686121 h 706414"/>
              <a:gd name="connsiteX122" fmla="*/ 239141 w 484914"/>
              <a:gd name="connsiteY122" fmla="*/ 680551 h 706414"/>
              <a:gd name="connsiteX123" fmla="*/ 249221 w 484914"/>
              <a:gd name="connsiteY123" fmla="*/ 669276 h 706414"/>
              <a:gd name="connsiteX124" fmla="*/ 246967 w 484914"/>
              <a:gd name="connsiteY124" fmla="*/ 659196 h 706414"/>
              <a:gd name="connsiteX125" fmla="*/ 250415 w 484914"/>
              <a:gd name="connsiteY125" fmla="*/ 656942 h 706414"/>
              <a:gd name="connsiteX126" fmla="*/ 240335 w 484914"/>
              <a:gd name="connsiteY126" fmla="*/ 636649 h 706414"/>
              <a:gd name="connsiteX127" fmla="*/ 236886 w 484914"/>
              <a:gd name="connsiteY127" fmla="*/ 634393 h 706414"/>
              <a:gd name="connsiteX128" fmla="*/ 238080 w 484914"/>
              <a:gd name="connsiteY128" fmla="*/ 632139 h 706414"/>
              <a:gd name="connsiteX129" fmla="*/ 231316 w 484914"/>
              <a:gd name="connsiteY129" fmla="*/ 619804 h 706414"/>
              <a:gd name="connsiteX130" fmla="*/ 162744 w 484914"/>
              <a:gd name="connsiteY130" fmla="*/ 619804 h 706414"/>
              <a:gd name="connsiteX131" fmla="*/ 163804 w 484914"/>
              <a:gd name="connsiteY131" fmla="*/ 620997 h 706414"/>
              <a:gd name="connsiteX132" fmla="*/ 161550 w 484914"/>
              <a:gd name="connsiteY132" fmla="*/ 620997 h 706414"/>
              <a:gd name="connsiteX133" fmla="*/ 160355 w 484914"/>
              <a:gd name="connsiteY133" fmla="*/ 619804 h 706414"/>
              <a:gd name="connsiteX134" fmla="*/ 129982 w 484914"/>
              <a:gd name="connsiteY134" fmla="*/ 618743 h 706414"/>
              <a:gd name="connsiteX135" fmla="*/ 128921 w 484914"/>
              <a:gd name="connsiteY135" fmla="*/ 619804 h 706414"/>
              <a:gd name="connsiteX136" fmla="*/ 126666 w 484914"/>
              <a:gd name="connsiteY136" fmla="*/ 617549 h 706414"/>
              <a:gd name="connsiteX137" fmla="*/ 104118 w 484914"/>
              <a:gd name="connsiteY137" fmla="*/ 613039 h 706414"/>
              <a:gd name="connsiteX138" fmla="*/ 104118 w 484914"/>
              <a:gd name="connsiteY138" fmla="*/ 615294 h 706414"/>
              <a:gd name="connsiteX139" fmla="*/ 100802 w 484914"/>
              <a:gd name="connsiteY139" fmla="*/ 615294 h 706414"/>
              <a:gd name="connsiteX140" fmla="*/ 94038 w 484914"/>
              <a:gd name="connsiteY140" fmla="*/ 610785 h 706414"/>
              <a:gd name="connsiteX141" fmla="*/ 76000 w 484914"/>
              <a:gd name="connsiteY141" fmla="*/ 607336 h 706414"/>
              <a:gd name="connsiteX142" fmla="*/ 65919 w 484914"/>
              <a:gd name="connsiteY142" fmla="*/ 599510 h 706414"/>
              <a:gd name="connsiteX143" fmla="*/ 61410 w 484914"/>
              <a:gd name="connsiteY143" fmla="*/ 589431 h 706414"/>
              <a:gd name="connsiteX144" fmla="*/ 56900 w 484914"/>
              <a:gd name="connsiteY144" fmla="*/ 589431 h 706414"/>
              <a:gd name="connsiteX145" fmla="*/ 43372 w 484914"/>
              <a:gd name="connsiteY145" fmla="*/ 574840 h 706414"/>
              <a:gd name="connsiteX146" fmla="*/ 34352 w 484914"/>
              <a:gd name="connsiteY146" fmla="*/ 563567 h 706414"/>
              <a:gd name="connsiteX147" fmla="*/ 31036 w 484914"/>
              <a:gd name="connsiteY147" fmla="*/ 559057 h 706414"/>
              <a:gd name="connsiteX148" fmla="*/ 33292 w 484914"/>
              <a:gd name="connsiteY148" fmla="*/ 554548 h 706414"/>
              <a:gd name="connsiteX149" fmla="*/ 40056 w 484914"/>
              <a:gd name="connsiteY149" fmla="*/ 559057 h 706414"/>
              <a:gd name="connsiteX150" fmla="*/ 42311 w 484914"/>
              <a:gd name="connsiteY150" fmla="*/ 559057 h 706414"/>
              <a:gd name="connsiteX151" fmla="*/ 41249 w 484914"/>
              <a:gd name="connsiteY151" fmla="*/ 530938 h 706414"/>
              <a:gd name="connsiteX152" fmla="*/ 40188 w 484914"/>
              <a:gd name="connsiteY152" fmla="*/ 527622 h 706414"/>
              <a:gd name="connsiteX153" fmla="*/ 37933 w 484914"/>
              <a:gd name="connsiteY153" fmla="*/ 526561 h 706414"/>
              <a:gd name="connsiteX154" fmla="*/ 35679 w 484914"/>
              <a:gd name="connsiteY154" fmla="*/ 524306 h 706414"/>
              <a:gd name="connsiteX155" fmla="*/ 31169 w 484914"/>
              <a:gd name="connsiteY155" fmla="*/ 515287 h 706414"/>
              <a:gd name="connsiteX156" fmla="*/ 30108 w 484914"/>
              <a:gd name="connsiteY156" fmla="*/ 509717 h 706414"/>
              <a:gd name="connsiteX157" fmla="*/ 24537 w 484914"/>
              <a:gd name="connsiteY157" fmla="*/ 508655 h 706414"/>
              <a:gd name="connsiteX158" fmla="*/ 20028 w 484914"/>
              <a:gd name="connsiteY158" fmla="*/ 496321 h 706414"/>
              <a:gd name="connsiteX159" fmla="*/ 21089 w 484914"/>
              <a:gd name="connsiteY159" fmla="*/ 494066 h 706414"/>
              <a:gd name="connsiteX160" fmla="*/ 20028 w 484914"/>
              <a:gd name="connsiteY160" fmla="*/ 483986 h 706414"/>
              <a:gd name="connsiteX161" fmla="*/ 18967 w 484914"/>
              <a:gd name="connsiteY161" fmla="*/ 476160 h 706414"/>
              <a:gd name="connsiteX162" fmla="*/ 17905 w 484914"/>
              <a:gd name="connsiteY162" fmla="*/ 468335 h 706414"/>
              <a:gd name="connsiteX163" fmla="*/ 11141 w 484914"/>
              <a:gd name="connsiteY163" fmla="*/ 457060 h 706414"/>
              <a:gd name="connsiteX164" fmla="*/ 5570 w 484914"/>
              <a:gd name="connsiteY164" fmla="*/ 448041 h 706414"/>
              <a:gd name="connsiteX165" fmla="*/ 4509 w 484914"/>
              <a:gd name="connsiteY165" fmla="*/ 435706 h 706414"/>
              <a:gd name="connsiteX166" fmla="*/ 5570 w 484914"/>
              <a:gd name="connsiteY166" fmla="*/ 433452 h 706414"/>
              <a:gd name="connsiteX167" fmla="*/ 0 w 484914"/>
              <a:gd name="connsiteY167" fmla="*/ 418861 h 706414"/>
              <a:gd name="connsiteX168" fmla="*/ 1193 w 484914"/>
              <a:gd name="connsiteY168" fmla="*/ 395253 h 706414"/>
              <a:gd name="connsiteX169" fmla="*/ 56370 w 484914"/>
              <a:gd name="connsiteY169" fmla="*/ 373899 h 706414"/>
              <a:gd name="connsiteX170" fmla="*/ 102527 w 484914"/>
              <a:gd name="connsiteY170" fmla="*/ 314213 h 706414"/>
              <a:gd name="connsiteX171" fmla="*/ 63134 w 484914"/>
              <a:gd name="connsiteY171" fmla="*/ 289409 h 706414"/>
              <a:gd name="connsiteX172" fmla="*/ 63134 w 484914"/>
              <a:gd name="connsiteY172" fmla="*/ 288216 h 706414"/>
              <a:gd name="connsiteX173" fmla="*/ 62073 w 484914"/>
              <a:gd name="connsiteY173" fmla="*/ 287155 h 706414"/>
              <a:gd name="connsiteX174" fmla="*/ 60879 w 484914"/>
              <a:gd name="connsiteY174" fmla="*/ 287155 h 706414"/>
              <a:gd name="connsiteX175" fmla="*/ 60879 w 484914"/>
              <a:gd name="connsiteY175" fmla="*/ 285961 h 706414"/>
              <a:gd name="connsiteX176" fmla="*/ 59819 w 484914"/>
              <a:gd name="connsiteY176" fmla="*/ 285961 h 706414"/>
              <a:gd name="connsiteX177" fmla="*/ 59819 w 484914"/>
              <a:gd name="connsiteY177" fmla="*/ 282645 h 706414"/>
              <a:gd name="connsiteX178" fmla="*/ 68838 w 484914"/>
              <a:gd name="connsiteY178" fmla="*/ 237682 h 706414"/>
              <a:gd name="connsiteX179" fmla="*/ 68838 w 484914"/>
              <a:gd name="connsiteY179" fmla="*/ 230917 h 706414"/>
              <a:gd name="connsiteX180" fmla="*/ 66583 w 484914"/>
              <a:gd name="connsiteY180" fmla="*/ 228663 h 706414"/>
              <a:gd name="connsiteX181" fmla="*/ 62073 w 484914"/>
              <a:gd name="connsiteY181" fmla="*/ 227602 h 706414"/>
              <a:gd name="connsiteX182" fmla="*/ 59819 w 484914"/>
              <a:gd name="connsiteY182" fmla="*/ 226407 h 706414"/>
              <a:gd name="connsiteX183" fmla="*/ 54247 w 484914"/>
              <a:gd name="connsiteY183" fmla="*/ 218582 h 706414"/>
              <a:gd name="connsiteX184" fmla="*/ 49738 w 484914"/>
              <a:gd name="connsiteY184" fmla="*/ 215267 h 706414"/>
              <a:gd name="connsiteX185" fmla="*/ 48677 w 484914"/>
              <a:gd name="connsiteY185" fmla="*/ 208502 h 706414"/>
              <a:gd name="connsiteX186" fmla="*/ 48677 w 484914"/>
              <a:gd name="connsiteY186" fmla="*/ 207441 h 706414"/>
              <a:gd name="connsiteX187" fmla="*/ 45361 w 484914"/>
              <a:gd name="connsiteY187" fmla="*/ 193913 h 706414"/>
              <a:gd name="connsiteX188" fmla="*/ 19497 w 484914"/>
              <a:gd name="connsiteY188" fmla="*/ 145500 h 706414"/>
              <a:gd name="connsiteX189" fmla="*/ 26262 w 484914"/>
              <a:gd name="connsiteY189" fmla="*/ 130911 h 706414"/>
              <a:gd name="connsiteX190" fmla="*/ 26262 w 484914"/>
              <a:gd name="connsiteY190" fmla="*/ 126401 h 706414"/>
              <a:gd name="connsiteX191" fmla="*/ 30771 w 484914"/>
              <a:gd name="connsiteY191" fmla="*/ 123085 h 706414"/>
              <a:gd name="connsiteX192" fmla="*/ 70164 w 484914"/>
              <a:gd name="connsiteY192" fmla="*/ 102792 h 706414"/>
              <a:gd name="connsiteX193" fmla="*/ 88203 w 484914"/>
              <a:gd name="connsiteY193" fmla="*/ 96028 h 706414"/>
              <a:gd name="connsiteX194" fmla="*/ 102792 w 484914"/>
              <a:gd name="connsiteY194" fmla="*/ 89263 h 706414"/>
              <a:gd name="connsiteX195" fmla="*/ 136614 w 484914"/>
              <a:gd name="connsiteY195" fmla="*/ 31832 h 706414"/>
              <a:gd name="connsiteX196" fmla="*/ 136614 w 484914"/>
              <a:gd name="connsiteY196" fmla="*/ 30771 h 706414"/>
              <a:gd name="connsiteX197" fmla="*/ 132105 w 484914"/>
              <a:gd name="connsiteY197" fmla="*/ 21752 h 706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484914" h="706414">
                <a:moveTo>
                  <a:pt x="131972" y="21354"/>
                </a:moveTo>
                <a:lnTo>
                  <a:pt x="152265" y="28119"/>
                </a:lnTo>
                <a:lnTo>
                  <a:pt x="165794" y="14590"/>
                </a:lnTo>
                <a:lnTo>
                  <a:pt x="162478" y="11274"/>
                </a:lnTo>
                <a:lnTo>
                  <a:pt x="162478" y="10212"/>
                </a:lnTo>
                <a:lnTo>
                  <a:pt x="163539" y="10212"/>
                </a:lnTo>
                <a:lnTo>
                  <a:pt x="163539" y="11274"/>
                </a:lnTo>
                <a:lnTo>
                  <a:pt x="165794" y="11274"/>
                </a:lnTo>
                <a:lnTo>
                  <a:pt x="165794" y="12468"/>
                </a:lnTo>
                <a:lnTo>
                  <a:pt x="166855" y="12468"/>
                </a:lnTo>
                <a:lnTo>
                  <a:pt x="166855" y="13528"/>
                </a:lnTo>
                <a:lnTo>
                  <a:pt x="180383" y="0"/>
                </a:lnTo>
                <a:lnTo>
                  <a:pt x="191658" y="11274"/>
                </a:lnTo>
                <a:lnTo>
                  <a:pt x="202932" y="23609"/>
                </a:lnTo>
                <a:lnTo>
                  <a:pt x="220970" y="46157"/>
                </a:lnTo>
                <a:lnTo>
                  <a:pt x="239009" y="64195"/>
                </a:lnTo>
                <a:lnTo>
                  <a:pt x="244579" y="61940"/>
                </a:lnTo>
                <a:lnTo>
                  <a:pt x="247895" y="82233"/>
                </a:lnTo>
                <a:lnTo>
                  <a:pt x="245641" y="83427"/>
                </a:lnTo>
                <a:lnTo>
                  <a:pt x="247895" y="85682"/>
                </a:lnTo>
                <a:lnTo>
                  <a:pt x="250150" y="113800"/>
                </a:lnTo>
                <a:lnTo>
                  <a:pt x="252404" y="116056"/>
                </a:lnTo>
                <a:lnTo>
                  <a:pt x="250150" y="116056"/>
                </a:lnTo>
                <a:lnTo>
                  <a:pt x="254660" y="149745"/>
                </a:lnTo>
                <a:lnTo>
                  <a:pt x="255720" y="149745"/>
                </a:lnTo>
                <a:lnTo>
                  <a:pt x="254660" y="151999"/>
                </a:lnTo>
                <a:lnTo>
                  <a:pt x="253466" y="153193"/>
                </a:lnTo>
                <a:lnTo>
                  <a:pt x="254660" y="158764"/>
                </a:lnTo>
                <a:lnTo>
                  <a:pt x="254660" y="168844"/>
                </a:lnTo>
                <a:lnTo>
                  <a:pt x="253466" y="167650"/>
                </a:lnTo>
                <a:lnTo>
                  <a:pt x="252404" y="168844"/>
                </a:lnTo>
                <a:lnTo>
                  <a:pt x="254660" y="175609"/>
                </a:lnTo>
                <a:lnTo>
                  <a:pt x="253466" y="186882"/>
                </a:lnTo>
                <a:lnTo>
                  <a:pt x="250150" y="252139"/>
                </a:lnTo>
                <a:lnTo>
                  <a:pt x="246834" y="255587"/>
                </a:lnTo>
                <a:lnTo>
                  <a:pt x="250150" y="258903"/>
                </a:lnTo>
                <a:lnTo>
                  <a:pt x="281584" y="312886"/>
                </a:lnTo>
                <a:lnTo>
                  <a:pt x="286094" y="320712"/>
                </a:lnTo>
                <a:lnTo>
                  <a:pt x="287287" y="329731"/>
                </a:lnTo>
                <a:cubicBezTo>
                  <a:pt x="302275" y="357717"/>
                  <a:pt x="305724" y="360104"/>
                  <a:pt x="312090" y="400558"/>
                </a:cubicBezTo>
                <a:lnTo>
                  <a:pt x="348034" y="442205"/>
                </a:lnTo>
                <a:lnTo>
                  <a:pt x="364879" y="450031"/>
                </a:lnTo>
                <a:lnTo>
                  <a:pt x="377214" y="457856"/>
                </a:lnTo>
                <a:lnTo>
                  <a:pt x="380530" y="460111"/>
                </a:lnTo>
                <a:lnTo>
                  <a:pt x="381592" y="458917"/>
                </a:lnTo>
                <a:lnTo>
                  <a:pt x="381592" y="455601"/>
                </a:lnTo>
                <a:lnTo>
                  <a:pt x="382652" y="455601"/>
                </a:lnTo>
                <a:lnTo>
                  <a:pt x="382652" y="461172"/>
                </a:lnTo>
                <a:lnTo>
                  <a:pt x="387162" y="462366"/>
                </a:lnTo>
                <a:lnTo>
                  <a:pt x="387162" y="463427"/>
                </a:lnTo>
                <a:lnTo>
                  <a:pt x="392732" y="464488"/>
                </a:lnTo>
                <a:lnTo>
                  <a:pt x="409577" y="473507"/>
                </a:lnTo>
                <a:lnTo>
                  <a:pt x="416342" y="472314"/>
                </a:lnTo>
                <a:lnTo>
                  <a:pt x="421912" y="485843"/>
                </a:lnTo>
                <a:lnTo>
                  <a:pt x="429738" y="508390"/>
                </a:lnTo>
                <a:lnTo>
                  <a:pt x="480404" y="564627"/>
                </a:lnTo>
                <a:lnTo>
                  <a:pt x="480404" y="566883"/>
                </a:lnTo>
                <a:lnTo>
                  <a:pt x="479344" y="572586"/>
                </a:lnTo>
                <a:lnTo>
                  <a:pt x="479344" y="589431"/>
                </a:lnTo>
                <a:lnTo>
                  <a:pt x="482659" y="596194"/>
                </a:lnTo>
                <a:lnTo>
                  <a:pt x="483853" y="597256"/>
                </a:lnTo>
                <a:lnTo>
                  <a:pt x="483853" y="599510"/>
                </a:lnTo>
                <a:lnTo>
                  <a:pt x="484914" y="601766"/>
                </a:lnTo>
                <a:lnTo>
                  <a:pt x="482659" y="602959"/>
                </a:lnTo>
                <a:lnTo>
                  <a:pt x="482659" y="604020"/>
                </a:lnTo>
                <a:lnTo>
                  <a:pt x="480404" y="606275"/>
                </a:lnTo>
                <a:lnTo>
                  <a:pt x="466876" y="595001"/>
                </a:lnTo>
                <a:lnTo>
                  <a:pt x="464620" y="589431"/>
                </a:lnTo>
                <a:lnTo>
                  <a:pt x="463560" y="592879"/>
                </a:lnTo>
                <a:lnTo>
                  <a:pt x="450031" y="613172"/>
                </a:lnTo>
                <a:lnTo>
                  <a:pt x="434247" y="619937"/>
                </a:lnTo>
                <a:lnTo>
                  <a:pt x="427483" y="631210"/>
                </a:lnTo>
                <a:lnTo>
                  <a:pt x="435309" y="641291"/>
                </a:lnTo>
                <a:lnTo>
                  <a:pt x="431860" y="654820"/>
                </a:lnTo>
                <a:lnTo>
                  <a:pt x="430799" y="654820"/>
                </a:lnTo>
                <a:lnTo>
                  <a:pt x="430799" y="659329"/>
                </a:lnTo>
                <a:lnTo>
                  <a:pt x="420718" y="658136"/>
                </a:lnTo>
                <a:lnTo>
                  <a:pt x="389151" y="644607"/>
                </a:lnTo>
                <a:lnTo>
                  <a:pt x="370052" y="641158"/>
                </a:lnTo>
                <a:lnTo>
                  <a:pt x="325089" y="669276"/>
                </a:lnTo>
                <a:lnTo>
                  <a:pt x="326149" y="669276"/>
                </a:lnTo>
                <a:lnTo>
                  <a:pt x="328405" y="671532"/>
                </a:lnTo>
                <a:lnTo>
                  <a:pt x="329465" y="671532"/>
                </a:lnTo>
                <a:lnTo>
                  <a:pt x="330659" y="670471"/>
                </a:lnTo>
                <a:lnTo>
                  <a:pt x="331721" y="672725"/>
                </a:lnTo>
                <a:lnTo>
                  <a:pt x="329465" y="672725"/>
                </a:lnTo>
                <a:lnTo>
                  <a:pt x="324956" y="674980"/>
                </a:lnTo>
                <a:lnTo>
                  <a:pt x="326017" y="672725"/>
                </a:lnTo>
                <a:lnTo>
                  <a:pt x="327078" y="672725"/>
                </a:lnTo>
                <a:lnTo>
                  <a:pt x="327078" y="671532"/>
                </a:lnTo>
                <a:lnTo>
                  <a:pt x="324823" y="669276"/>
                </a:lnTo>
                <a:lnTo>
                  <a:pt x="321375" y="674980"/>
                </a:lnTo>
                <a:lnTo>
                  <a:pt x="319120" y="673786"/>
                </a:lnTo>
                <a:lnTo>
                  <a:pt x="320314" y="671532"/>
                </a:lnTo>
                <a:lnTo>
                  <a:pt x="320314" y="669276"/>
                </a:lnTo>
                <a:lnTo>
                  <a:pt x="321375" y="669276"/>
                </a:lnTo>
                <a:lnTo>
                  <a:pt x="321375" y="668216"/>
                </a:lnTo>
                <a:lnTo>
                  <a:pt x="320314" y="667155"/>
                </a:lnTo>
                <a:lnTo>
                  <a:pt x="319120" y="669409"/>
                </a:lnTo>
                <a:lnTo>
                  <a:pt x="316866" y="671664"/>
                </a:lnTo>
                <a:lnTo>
                  <a:pt x="316866" y="673919"/>
                </a:lnTo>
                <a:lnTo>
                  <a:pt x="298827" y="683999"/>
                </a:lnTo>
                <a:lnTo>
                  <a:pt x="302275" y="689570"/>
                </a:lnTo>
                <a:lnTo>
                  <a:pt x="298827" y="691825"/>
                </a:lnTo>
                <a:lnTo>
                  <a:pt x="296572" y="689570"/>
                </a:lnTo>
                <a:lnTo>
                  <a:pt x="274024" y="704160"/>
                </a:lnTo>
                <a:lnTo>
                  <a:pt x="271769" y="700844"/>
                </a:lnTo>
                <a:lnTo>
                  <a:pt x="262750" y="706414"/>
                </a:lnTo>
                <a:lnTo>
                  <a:pt x="263944" y="703098"/>
                </a:lnTo>
                <a:lnTo>
                  <a:pt x="260496" y="698589"/>
                </a:lnTo>
                <a:lnTo>
                  <a:pt x="260496" y="693019"/>
                </a:lnTo>
                <a:lnTo>
                  <a:pt x="255986" y="694079"/>
                </a:lnTo>
                <a:lnTo>
                  <a:pt x="254792" y="691825"/>
                </a:lnTo>
                <a:lnTo>
                  <a:pt x="244712" y="694079"/>
                </a:lnTo>
                <a:lnTo>
                  <a:pt x="241396" y="697395"/>
                </a:lnTo>
                <a:lnTo>
                  <a:pt x="242457" y="698589"/>
                </a:lnTo>
                <a:lnTo>
                  <a:pt x="241396" y="699650"/>
                </a:lnTo>
                <a:lnTo>
                  <a:pt x="238080" y="695140"/>
                </a:lnTo>
                <a:lnTo>
                  <a:pt x="236886" y="692886"/>
                </a:lnTo>
                <a:lnTo>
                  <a:pt x="235825" y="689437"/>
                </a:lnTo>
                <a:lnTo>
                  <a:pt x="236886" y="688376"/>
                </a:lnTo>
                <a:lnTo>
                  <a:pt x="235825" y="686121"/>
                </a:lnTo>
                <a:lnTo>
                  <a:pt x="239141" y="680551"/>
                </a:lnTo>
                <a:lnTo>
                  <a:pt x="249221" y="669276"/>
                </a:lnTo>
                <a:lnTo>
                  <a:pt x="246967" y="659196"/>
                </a:lnTo>
                <a:lnTo>
                  <a:pt x="250415" y="656942"/>
                </a:lnTo>
                <a:lnTo>
                  <a:pt x="240335" y="636649"/>
                </a:lnTo>
                <a:lnTo>
                  <a:pt x="236886" y="634393"/>
                </a:lnTo>
                <a:lnTo>
                  <a:pt x="238080" y="632139"/>
                </a:lnTo>
                <a:lnTo>
                  <a:pt x="231316" y="619804"/>
                </a:lnTo>
                <a:lnTo>
                  <a:pt x="162744" y="619804"/>
                </a:lnTo>
                <a:lnTo>
                  <a:pt x="163804" y="620997"/>
                </a:lnTo>
                <a:lnTo>
                  <a:pt x="161550" y="620997"/>
                </a:lnTo>
                <a:lnTo>
                  <a:pt x="160355" y="619804"/>
                </a:lnTo>
                <a:lnTo>
                  <a:pt x="129982" y="618743"/>
                </a:lnTo>
                <a:lnTo>
                  <a:pt x="128921" y="619804"/>
                </a:lnTo>
                <a:lnTo>
                  <a:pt x="126666" y="617549"/>
                </a:lnTo>
                <a:lnTo>
                  <a:pt x="104118" y="613039"/>
                </a:lnTo>
                <a:lnTo>
                  <a:pt x="104118" y="615294"/>
                </a:lnTo>
                <a:lnTo>
                  <a:pt x="100802" y="615294"/>
                </a:lnTo>
                <a:lnTo>
                  <a:pt x="94038" y="610785"/>
                </a:lnTo>
                <a:lnTo>
                  <a:pt x="76000" y="607336"/>
                </a:lnTo>
                <a:lnTo>
                  <a:pt x="65919" y="599510"/>
                </a:lnTo>
                <a:lnTo>
                  <a:pt x="61410" y="589431"/>
                </a:lnTo>
                <a:lnTo>
                  <a:pt x="56900" y="589431"/>
                </a:lnTo>
                <a:lnTo>
                  <a:pt x="43372" y="574840"/>
                </a:lnTo>
                <a:lnTo>
                  <a:pt x="34352" y="563567"/>
                </a:lnTo>
                <a:lnTo>
                  <a:pt x="31036" y="559057"/>
                </a:lnTo>
                <a:lnTo>
                  <a:pt x="33292" y="554548"/>
                </a:lnTo>
                <a:lnTo>
                  <a:pt x="40056" y="559057"/>
                </a:lnTo>
                <a:lnTo>
                  <a:pt x="42311" y="559057"/>
                </a:lnTo>
                <a:cubicBezTo>
                  <a:pt x="41382" y="549772"/>
                  <a:pt x="38199" y="540090"/>
                  <a:pt x="41249" y="530938"/>
                </a:cubicBezTo>
                <a:lnTo>
                  <a:pt x="40188" y="527622"/>
                </a:lnTo>
                <a:lnTo>
                  <a:pt x="37933" y="526561"/>
                </a:lnTo>
                <a:lnTo>
                  <a:pt x="35679" y="524306"/>
                </a:lnTo>
                <a:lnTo>
                  <a:pt x="31169" y="515287"/>
                </a:lnTo>
                <a:lnTo>
                  <a:pt x="30108" y="509717"/>
                </a:lnTo>
                <a:lnTo>
                  <a:pt x="24537" y="508655"/>
                </a:lnTo>
                <a:lnTo>
                  <a:pt x="20028" y="496321"/>
                </a:lnTo>
                <a:lnTo>
                  <a:pt x="21089" y="494066"/>
                </a:lnTo>
                <a:lnTo>
                  <a:pt x="20028" y="483986"/>
                </a:lnTo>
                <a:lnTo>
                  <a:pt x="18967" y="476160"/>
                </a:lnTo>
                <a:lnTo>
                  <a:pt x="17905" y="468335"/>
                </a:lnTo>
                <a:lnTo>
                  <a:pt x="11141" y="457060"/>
                </a:lnTo>
                <a:lnTo>
                  <a:pt x="5570" y="448041"/>
                </a:lnTo>
                <a:lnTo>
                  <a:pt x="4509" y="435706"/>
                </a:lnTo>
                <a:lnTo>
                  <a:pt x="5570" y="433452"/>
                </a:lnTo>
                <a:lnTo>
                  <a:pt x="0" y="418861"/>
                </a:lnTo>
                <a:lnTo>
                  <a:pt x="1193" y="395253"/>
                </a:lnTo>
                <a:lnTo>
                  <a:pt x="56370" y="373899"/>
                </a:lnTo>
                <a:lnTo>
                  <a:pt x="102527" y="314213"/>
                </a:lnTo>
                <a:lnTo>
                  <a:pt x="63134" y="289409"/>
                </a:lnTo>
                <a:lnTo>
                  <a:pt x="63134" y="288216"/>
                </a:lnTo>
                <a:lnTo>
                  <a:pt x="62073" y="287155"/>
                </a:lnTo>
                <a:lnTo>
                  <a:pt x="60879" y="287155"/>
                </a:lnTo>
                <a:lnTo>
                  <a:pt x="60879" y="285961"/>
                </a:lnTo>
                <a:lnTo>
                  <a:pt x="59819" y="285961"/>
                </a:lnTo>
                <a:lnTo>
                  <a:pt x="59819" y="282645"/>
                </a:lnTo>
                <a:lnTo>
                  <a:pt x="68838" y="237682"/>
                </a:lnTo>
                <a:lnTo>
                  <a:pt x="68838" y="230917"/>
                </a:lnTo>
                <a:lnTo>
                  <a:pt x="66583" y="228663"/>
                </a:lnTo>
                <a:lnTo>
                  <a:pt x="62073" y="227602"/>
                </a:lnTo>
                <a:lnTo>
                  <a:pt x="59819" y="226407"/>
                </a:lnTo>
                <a:lnTo>
                  <a:pt x="54247" y="218582"/>
                </a:lnTo>
                <a:lnTo>
                  <a:pt x="49738" y="215267"/>
                </a:lnTo>
                <a:lnTo>
                  <a:pt x="48677" y="208502"/>
                </a:lnTo>
                <a:lnTo>
                  <a:pt x="48677" y="207441"/>
                </a:lnTo>
                <a:lnTo>
                  <a:pt x="45361" y="193913"/>
                </a:lnTo>
                <a:lnTo>
                  <a:pt x="19497" y="145500"/>
                </a:lnTo>
                <a:lnTo>
                  <a:pt x="26262" y="130911"/>
                </a:lnTo>
                <a:lnTo>
                  <a:pt x="26262" y="126401"/>
                </a:lnTo>
                <a:lnTo>
                  <a:pt x="30771" y="123085"/>
                </a:lnTo>
                <a:lnTo>
                  <a:pt x="70164" y="102792"/>
                </a:lnTo>
                <a:lnTo>
                  <a:pt x="88203" y="96028"/>
                </a:lnTo>
                <a:lnTo>
                  <a:pt x="102792" y="89263"/>
                </a:lnTo>
                <a:lnTo>
                  <a:pt x="136614" y="31832"/>
                </a:lnTo>
                <a:lnTo>
                  <a:pt x="136614" y="30771"/>
                </a:lnTo>
                <a:lnTo>
                  <a:pt x="132105" y="21752"/>
                </a:lnTo>
              </a:path>
            </a:pathLst>
          </a:custGeom>
          <a:solidFill>
            <a:schemeClr val="bg1">
              <a:lumMod val="85000"/>
            </a:schemeClr>
          </a:solidFill>
          <a:ln w="13251" cap="flat">
            <a:noFill/>
            <a:prstDash val="solid"/>
            <a:miter/>
          </a:ln>
        </p:spPr>
        <p:txBody>
          <a:bodyPr rtlCol="0" anchor="ctr"/>
          <a:lstStyle/>
          <a:p>
            <a:endParaRPr lang="en-FI" sz="816"/>
          </a:p>
        </p:txBody>
      </p:sp>
      <p:sp>
        <p:nvSpPr>
          <p:cNvPr id="1535" name="Freeform: Shape 1534">
            <a:extLst>
              <a:ext uri="{FF2B5EF4-FFF2-40B4-BE49-F238E27FC236}">
                <a16:creationId xmlns:a16="http://schemas.microsoft.com/office/drawing/2014/main" id="{E619729E-7DAC-CEE7-8ADA-062342EF7F7A}"/>
              </a:ext>
            </a:extLst>
          </p:cNvPr>
          <p:cNvSpPr/>
          <p:nvPr/>
        </p:nvSpPr>
        <p:spPr>
          <a:xfrm>
            <a:off x="4946549" y="3817303"/>
            <a:ext cx="402183" cy="456811"/>
          </a:xfrm>
          <a:custGeom>
            <a:avLst/>
            <a:gdLst>
              <a:gd name="connsiteX0" fmla="*/ 406129 w 886665"/>
              <a:gd name="connsiteY0" fmla="*/ 0 h 1007098"/>
              <a:gd name="connsiteX1" fmla="*/ 427616 w 886665"/>
              <a:gd name="connsiteY1" fmla="*/ 21354 h 1007098"/>
              <a:gd name="connsiteX2" fmla="*/ 448970 w 886665"/>
              <a:gd name="connsiteY2" fmla="*/ 43902 h 1007098"/>
              <a:gd name="connsiteX3" fmla="*/ 461305 w 886665"/>
              <a:gd name="connsiteY3" fmla="*/ 49473 h 1007098"/>
              <a:gd name="connsiteX4" fmla="*/ 465815 w 886665"/>
              <a:gd name="connsiteY4" fmla="*/ 43902 h 1007098"/>
              <a:gd name="connsiteX5" fmla="*/ 483853 w 886665"/>
              <a:gd name="connsiteY5" fmla="*/ 53983 h 1007098"/>
              <a:gd name="connsiteX6" fmla="*/ 492872 w 886665"/>
              <a:gd name="connsiteY6" fmla="*/ 50667 h 1007098"/>
              <a:gd name="connsiteX7" fmla="*/ 495127 w 886665"/>
              <a:gd name="connsiteY7" fmla="*/ 60747 h 1007098"/>
              <a:gd name="connsiteX8" fmla="*/ 491678 w 886665"/>
              <a:gd name="connsiteY8" fmla="*/ 64195 h 1007098"/>
              <a:gd name="connsiteX9" fmla="*/ 551364 w 886665"/>
              <a:gd name="connsiteY9" fmla="*/ 93375 h 1007098"/>
              <a:gd name="connsiteX10" fmla="*/ 587308 w 886665"/>
              <a:gd name="connsiteY10" fmla="*/ 87804 h 1007098"/>
              <a:gd name="connsiteX11" fmla="*/ 624446 w 886665"/>
              <a:gd name="connsiteY11" fmla="*/ 151867 h 1007098"/>
              <a:gd name="connsiteX12" fmla="*/ 642485 w 886665"/>
              <a:gd name="connsiteY12" fmla="*/ 184495 h 1007098"/>
              <a:gd name="connsiteX13" fmla="*/ 650310 w 886665"/>
              <a:gd name="connsiteY13" fmla="*/ 187944 h 1007098"/>
              <a:gd name="connsiteX14" fmla="*/ 645801 w 886665"/>
              <a:gd name="connsiteY14" fmla="*/ 191260 h 1007098"/>
              <a:gd name="connsiteX15" fmla="*/ 654820 w 886665"/>
              <a:gd name="connsiteY15" fmla="*/ 207043 h 1007098"/>
              <a:gd name="connsiteX16" fmla="*/ 653758 w 886665"/>
              <a:gd name="connsiteY16" fmla="*/ 218317 h 1007098"/>
              <a:gd name="connsiteX17" fmla="*/ 668348 w 886665"/>
              <a:gd name="connsiteY17" fmla="*/ 291399 h 1007098"/>
              <a:gd name="connsiteX18" fmla="*/ 662778 w 886665"/>
              <a:gd name="connsiteY18" fmla="*/ 290339 h 1007098"/>
              <a:gd name="connsiteX19" fmla="*/ 661584 w 886665"/>
              <a:gd name="connsiteY19" fmla="*/ 291399 h 1007098"/>
              <a:gd name="connsiteX20" fmla="*/ 659329 w 886665"/>
              <a:gd name="connsiteY20" fmla="*/ 301612 h 1007098"/>
              <a:gd name="connsiteX21" fmla="*/ 669542 w 886665"/>
              <a:gd name="connsiteY21" fmla="*/ 312754 h 1007098"/>
              <a:gd name="connsiteX22" fmla="*/ 666094 w 886665"/>
              <a:gd name="connsiteY22" fmla="*/ 313947 h 1007098"/>
              <a:gd name="connsiteX23" fmla="*/ 668348 w 886665"/>
              <a:gd name="connsiteY23" fmla="*/ 322966 h 1007098"/>
              <a:gd name="connsiteX24" fmla="*/ 676174 w 886665"/>
              <a:gd name="connsiteY24" fmla="*/ 326282 h 1007098"/>
              <a:gd name="connsiteX25" fmla="*/ 678429 w 886665"/>
              <a:gd name="connsiteY25" fmla="*/ 336495 h 1007098"/>
              <a:gd name="connsiteX26" fmla="*/ 688641 w 886665"/>
              <a:gd name="connsiteY26" fmla="*/ 334241 h 1007098"/>
              <a:gd name="connsiteX27" fmla="*/ 689703 w 886665"/>
              <a:gd name="connsiteY27" fmla="*/ 334241 h 1007098"/>
              <a:gd name="connsiteX28" fmla="*/ 687448 w 886665"/>
              <a:gd name="connsiteY28" fmla="*/ 346576 h 1007098"/>
              <a:gd name="connsiteX29" fmla="*/ 680683 w 886665"/>
              <a:gd name="connsiteY29" fmla="*/ 346576 h 1007098"/>
              <a:gd name="connsiteX30" fmla="*/ 685193 w 886665"/>
              <a:gd name="connsiteY30" fmla="*/ 370184 h 1007098"/>
              <a:gd name="connsiteX31" fmla="*/ 681877 w 886665"/>
              <a:gd name="connsiteY31" fmla="*/ 387029 h 1007098"/>
              <a:gd name="connsiteX32" fmla="*/ 685193 w 886665"/>
              <a:gd name="connsiteY32" fmla="*/ 389284 h 1007098"/>
              <a:gd name="connsiteX33" fmla="*/ 688641 w 886665"/>
              <a:gd name="connsiteY33" fmla="*/ 389284 h 1007098"/>
              <a:gd name="connsiteX34" fmla="*/ 690896 w 886665"/>
              <a:gd name="connsiteY34" fmla="*/ 392733 h 1007098"/>
              <a:gd name="connsiteX35" fmla="*/ 694212 w 886665"/>
              <a:gd name="connsiteY35" fmla="*/ 393794 h 1007098"/>
              <a:gd name="connsiteX36" fmla="*/ 694212 w 886665"/>
              <a:gd name="connsiteY36" fmla="*/ 397242 h 1007098"/>
              <a:gd name="connsiteX37" fmla="*/ 691957 w 886665"/>
              <a:gd name="connsiteY37" fmla="*/ 397242 h 1007098"/>
              <a:gd name="connsiteX38" fmla="*/ 691957 w 886665"/>
              <a:gd name="connsiteY38" fmla="*/ 400558 h 1007098"/>
              <a:gd name="connsiteX39" fmla="*/ 694212 w 886665"/>
              <a:gd name="connsiteY39" fmla="*/ 402813 h 1007098"/>
              <a:gd name="connsiteX40" fmla="*/ 700976 w 886665"/>
              <a:gd name="connsiteY40" fmla="*/ 402813 h 1007098"/>
              <a:gd name="connsiteX41" fmla="*/ 737053 w 886665"/>
              <a:gd name="connsiteY41" fmla="*/ 435441 h 1007098"/>
              <a:gd name="connsiteX42" fmla="*/ 752704 w 886665"/>
              <a:gd name="connsiteY42" fmla="*/ 450164 h 1007098"/>
              <a:gd name="connsiteX43" fmla="*/ 740369 w 886665"/>
              <a:gd name="connsiteY43" fmla="*/ 463560 h 1007098"/>
              <a:gd name="connsiteX44" fmla="*/ 784272 w 886665"/>
              <a:gd name="connsiteY44" fmla="*/ 520990 h 1007098"/>
              <a:gd name="connsiteX45" fmla="*/ 797800 w 886665"/>
              <a:gd name="connsiteY45" fmla="*/ 527755 h 1007098"/>
              <a:gd name="connsiteX46" fmla="*/ 886666 w 886665"/>
              <a:gd name="connsiteY46" fmla="*/ 570464 h 1007098"/>
              <a:gd name="connsiteX47" fmla="*/ 881095 w 886665"/>
              <a:gd name="connsiteY47" fmla="*/ 607602 h 1007098"/>
              <a:gd name="connsiteX48" fmla="*/ 876585 w 886665"/>
              <a:gd name="connsiteY48" fmla="*/ 639169 h 1007098"/>
              <a:gd name="connsiteX49" fmla="*/ 878841 w 886665"/>
              <a:gd name="connsiteY49" fmla="*/ 640229 h 1007098"/>
              <a:gd name="connsiteX50" fmla="*/ 876585 w 886665"/>
              <a:gd name="connsiteY50" fmla="*/ 648188 h 1007098"/>
              <a:gd name="connsiteX51" fmla="*/ 874331 w 886665"/>
              <a:gd name="connsiteY51" fmla="*/ 648188 h 1007098"/>
              <a:gd name="connsiteX52" fmla="*/ 866373 w 886665"/>
              <a:gd name="connsiteY52" fmla="*/ 700976 h 1007098"/>
              <a:gd name="connsiteX53" fmla="*/ 859608 w 886665"/>
              <a:gd name="connsiteY53" fmla="*/ 738114 h 1007098"/>
              <a:gd name="connsiteX54" fmla="*/ 830428 w 886665"/>
              <a:gd name="connsiteY54" fmla="*/ 740370 h 1007098"/>
              <a:gd name="connsiteX55" fmla="*/ 800055 w 886665"/>
              <a:gd name="connsiteY55" fmla="*/ 743818 h 1007098"/>
              <a:gd name="connsiteX56" fmla="*/ 723525 w 886665"/>
              <a:gd name="connsiteY56" fmla="*/ 753898 h 1007098"/>
              <a:gd name="connsiteX57" fmla="*/ 689703 w 886665"/>
              <a:gd name="connsiteY57" fmla="*/ 760662 h 1007098"/>
              <a:gd name="connsiteX58" fmla="*/ 571525 w 886665"/>
              <a:gd name="connsiteY58" fmla="*/ 730289 h 1007098"/>
              <a:gd name="connsiteX59" fmla="*/ 472579 w 886665"/>
              <a:gd name="connsiteY59" fmla="*/ 709996 h 1007098"/>
              <a:gd name="connsiteX60" fmla="*/ 447776 w 886665"/>
              <a:gd name="connsiteY60" fmla="*/ 700976 h 1007098"/>
              <a:gd name="connsiteX61" fmla="*/ 443266 w 886665"/>
              <a:gd name="connsiteY61" fmla="*/ 706680 h 1007098"/>
              <a:gd name="connsiteX62" fmla="*/ 420851 w 886665"/>
              <a:gd name="connsiteY62" fmla="*/ 717954 h 1007098"/>
              <a:gd name="connsiteX63" fmla="*/ 420851 w 886665"/>
              <a:gd name="connsiteY63" fmla="*/ 720209 h 1007098"/>
              <a:gd name="connsiteX64" fmla="*/ 429871 w 886665"/>
              <a:gd name="connsiteY64" fmla="*/ 734798 h 1007098"/>
              <a:gd name="connsiteX65" fmla="*/ 361165 w 886665"/>
              <a:gd name="connsiteY65" fmla="*/ 883350 h 1007098"/>
              <a:gd name="connsiteX66" fmla="*/ 310499 w 886665"/>
              <a:gd name="connsiteY66" fmla="*/ 1007099 h 1007098"/>
              <a:gd name="connsiteX67" fmla="*/ 298164 w 886665"/>
              <a:gd name="connsiteY67" fmla="*/ 999273 h 1007098"/>
              <a:gd name="connsiteX68" fmla="*/ 271106 w 886665"/>
              <a:gd name="connsiteY68" fmla="*/ 959881 h 1007098"/>
              <a:gd name="connsiteX69" fmla="*/ 263280 w 886665"/>
              <a:gd name="connsiteY69" fmla="*/ 950861 h 1007098"/>
              <a:gd name="connsiteX70" fmla="*/ 241926 w 886665"/>
              <a:gd name="connsiteY70" fmla="*/ 942903 h 1007098"/>
              <a:gd name="connsiteX71" fmla="*/ 235162 w 886665"/>
              <a:gd name="connsiteY71" fmla="*/ 936139 h 1007098"/>
              <a:gd name="connsiteX72" fmla="*/ 227336 w 886665"/>
              <a:gd name="connsiteY72" fmla="*/ 929375 h 1007098"/>
              <a:gd name="connsiteX73" fmla="*/ 173221 w 886665"/>
              <a:gd name="connsiteY73" fmla="*/ 849528 h 1007098"/>
              <a:gd name="connsiteX74" fmla="*/ 86611 w 886665"/>
              <a:gd name="connsiteY74" fmla="*/ 760662 h 1007098"/>
              <a:gd name="connsiteX75" fmla="*/ 95630 w 886665"/>
              <a:gd name="connsiteY75" fmla="*/ 753898 h 1007098"/>
              <a:gd name="connsiteX76" fmla="*/ 116984 w 886665"/>
              <a:gd name="connsiteY76" fmla="*/ 743818 h 1007098"/>
              <a:gd name="connsiteX77" fmla="*/ 114729 w 886665"/>
              <a:gd name="connsiteY77" fmla="*/ 738114 h 1007098"/>
              <a:gd name="connsiteX78" fmla="*/ 116984 w 886665"/>
              <a:gd name="connsiteY78" fmla="*/ 734798 h 1007098"/>
              <a:gd name="connsiteX79" fmla="*/ 122688 w 886665"/>
              <a:gd name="connsiteY79" fmla="*/ 740370 h 1007098"/>
              <a:gd name="connsiteX80" fmla="*/ 137277 w 886665"/>
              <a:gd name="connsiteY80" fmla="*/ 734798 h 1007098"/>
              <a:gd name="connsiteX81" fmla="*/ 153061 w 886665"/>
              <a:gd name="connsiteY81" fmla="*/ 720209 h 1007098"/>
              <a:gd name="connsiteX82" fmla="*/ 172160 w 886665"/>
              <a:gd name="connsiteY82" fmla="*/ 675112 h 1007098"/>
              <a:gd name="connsiteX83" fmla="*/ 144042 w 886665"/>
              <a:gd name="connsiteY83" fmla="*/ 609856 h 1007098"/>
              <a:gd name="connsiteX84" fmla="*/ 153061 w 886665"/>
              <a:gd name="connsiteY84" fmla="*/ 599776 h 1007098"/>
              <a:gd name="connsiteX85" fmla="*/ 149612 w 886665"/>
              <a:gd name="connsiteY85" fmla="*/ 596327 h 1007098"/>
              <a:gd name="connsiteX86" fmla="*/ 142848 w 886665"/>
              <a:gd name="connsiteY86" fmla="*/ 597521 h 1007098"/>
              <a:gd name="connsiteX87" fmla="*/ 137277 w 886665"/>
              <a:gd name="connsiteY87" fmla="*/ 593011 h 1007098"/>
              <a:gd name="connsiteX88" fmla="*/ 135022 w 886665"/>
              <a:gd name="connsiteY88" fmla="*/ 586248 h 1007098"/>
              <a:gd name="connsiteX89" fmla="*/ 133829 w 886665"/>
              <a:gd name="connsiteY89" fmla="*/ 586248 h 1007098"/>
              <a:gd name="connsiteX90" fmla="*/ 131574 w 886665"/>
              <a:gd name="connsiteY90" fmla="*/ 581738 h 1007098"/>
              <a:gd name="connsiteX91" fmla="*/ 73082 w 886665"/>
              <a:gd name="connsiteY91" fmla="*/ 525500 h 1007098"/>
              <a:gd name="connsiteX92" fmla="*/ 72021 w 886665"/>
              <a:gd name="connsiteY92" fmla="*/ 526562 h 1007098"/>
              <a:gd name="connsiteX93" fmla="*/ 70827 w 886665"/>
              <a:gd name="connsiteY93" fmla="*/ 526562 h 1007098"/>
              <a:gd name="connsiteX94" fmla="*/ 65256 w 886665"/>
              <a:gd name="connsiteY94" fmla="*/ 522185 h 1007098"/>
              <a:gd name="connsiteX95" fmla="*/ 65256 w 886665"/>
              <a:gd name="connsiteY95" fmla="*/ 516481 h 1007098"/>
              <a:gd name="connsiteX96" fmla="*/ 66318 w 886665"/>
              <a:gd name="connsiteY96" fmla="*/ 515420 h 1007098"/>
              <a:gd name="connsiteX97" fmla="*/ 46157 w 886665"/>
              <a:gd name="connsiteY97" fmla="*/ 488363 h 1007098"/>
              <a:gd name="connsiteX98" fmla="*/ 39393 w 886665"/>
              <a:gd name="connsiteY98" fmla="*/ 495127 h 1007098"/>
              <a:gd name="connsiteX99" fmla="*/ 31434 w 886665"/>
              <a:gd name="connsiteY99" fmla="*/ 488363 h 1007098"/>
              <a:gd name="connsiteX100" fmla="*/ 29179 w 886665"/>
              <a:gd name="connsiteY100" fmla="*/ 487169 h 1007098"/>
              <a:gd name="connsiteX101" fmla="*/ 23609 w 886665"/>
              <a:gd name="connsiteY101" fmla="*/ 478282 h 1007098"/>
              <a:gd name="connsiteX102" fmla="*/ 32628 w 886665"/>
              <a:gd name="connsiteY102" fmla="*/ 471518 h 1007098"/>
              <a:gd name="connsiteX103" fmla="*/ 34883 w 886665"/>
              <a:gd name="connsiteY103" fmla="*/ 452418 h 1007098"/>
              <a:gd name="connsiteX104" fmla="*/ 31434 w 886665"/>
              <a:gd name="connsiteY104" fmla="*/ 450164 h 1007098"/>
              <a:gd name="connsiteX105" fmla="*/ 34883 w 886665"/>
              <a:gd name="connsiteY105" fmla="*/ 445654 h 1007098"/>
              <a:gd name="connsiteX106" fmla="*/ 25864 w 886665"/>
              <a:gd name="connsiteY106" fmla="*/ 424167 h 1007098"/>
              <a:gd name="connsiteX107" fmla="*/ 26925 w 886665"/>
              <a:gd name="connsiteY107" fmla="*/ 397242 h 1007098"/>
              <a:gd name="connsiteX108" fmla="*/ 23609 w 886665"/>
              <a:gd name="connsiteY108" fmla="*/ 391538 h 1007098"/>
              <a:gd name="connsiteX109" fmla="*/ 22415 w 886665"/>
              <a:gd name="connsiteY109" fmla="*/ 369124 h 1007098"/>
              <a:gd name="connsiteX110" fmla="*/ 23609 w 886665"/>
              <a:gd name="connsiteY110" fmla="*/ 362359 h 1007098"/>
              <a:gd name="connsiteX111" fmla="*/ 19099 w 886665"/>
              <a:gd name="connsiteY111" fmla="*/ 351085 h 1007098"/>
              <a:gd name="connsiteX112" fmla="*/ 29179 w 886665"/>
              <a:gd name="connsiteY112" fmla="*/ 343260 h 1007098"/>
              <a:gd name="connsiteX113" fmla="*/ 33689 w 886665"/>
              <a:gd name="connsiteY113" fmla="*/ 334241 h 1007098"/>
              <a:gd name="connsiteX114" fmla="*/ 33689 w 886665"/>
              <a:gd name="connsiteY114" fmla="*/ 325221 h 1007098"/>
              <a:gd name="connsiteX115" fmla="*/ 34883 w 886665"/>
              <a:gd name="connsiteY115" fmla="*/ 322966 h 1007098"/>
              <a:gd name="connsiteX116" fmla="*/ 25864 w 886665"/>
              <a:gd name="connsiteY116" fmla="*/ 320712 h 1007098"/>
              <a:gd name="connsiteX117" fmla="*/ 6764 w 886665"/>
              <a:gd name="connsiteY117" fmla="*/ 320712 h 1007098"/>
              <a:gd name="connsiteX118" fmla="*/ 0 w 886665"/>
              <a:gd name="connsiteY118" fmla="*/ 311693 h 1007098"/>
              <a:gd name="connsiteX119" fmla="*/ 0 w 886665"/>
              <a:gd name="connsiteY119" fmla="*/ 310499 h 1007098"/>
              <a:gd name="connsiteX120" fmla="*/ 7825 w 886665"/>
              <a:gd name="connsiteY120" fmla="*/ 311693 h 1007098"/>
              <a:gd name="connsiteX121" fmla="*/ 26925 w 886665"/>
              <a:gd name="connsiteY121" fmla="*/ 313947 h 1007098"/>
              <a:gd name="connsiteX122" fmla="*/ 29179 w 886665"/>
              <a:gd name="connsiteY122" fmla="*/ 307183 h 1007098"/>
              <a:gd name="connsiteX123" fmla="*/ 55044 w 886665"/>
              <a:gd name="connsiteY123" fmla="*/ 239672 h 1007098"/>
              <a:gd name="connsiteX124" fmla="*/ 60747 w 886665"/>
              <a:gd name="connsiteY124" fmla="*/ 226143 h 1007098"/>
              <a:gd name="connsiteX125" fmla="*/ 83162 w 886665"/>
              <a:gd name="connsiteY125" fmla="*/ 207043 h 1007098"/>
              <a:gd name="connsiteX126" fmla="*/ 91120 w 886665"/>
              <a:gd name="connsiteY126" fmla="*/ 211553 h 1007098"/>
              <a:gd name="connsiteX127" fmla="*/ 93375 w 886665"/>
              <a:gd name="connsiteY127" fmla="*/ 205982 h 1007098"/>
              <a:gd name="connsiteX128" fmla="*/ 98946 w 886665"/>
              <a:gd name="connsiteY128" fmla="*/ 193514 h 1007098"/>
              <a:gd name="connsiteX129" fmla="*/ 112474 w 886665"/>
              <a:gd name="connsiteY129" fmla="*/ 200279 h 1007098"/>
              <a:gd name="connsiteX130" fmla="*/ 120433 w 886665"/>
              <a:gd name="connsiteY130" fmla="*/ 204789 h 1007098"/>
              <a:gd name="connsiteX131" fmla="*/ 122688 w 886665"/>
              <a:gd name="connsiteY131" fmla="*/ 201473 h 1007098"/>
              <a:gd name="connsiteX132" fmla="*/ 119239 w 886665"/>
              <a:gd name="connsiteY132" fmla="*/ 198024 h 1007098"/>
              <a:gd name="connsiteX133" fmla="*/ 118178 w 886665"/>
              <a:gd name="connsiteY133" fmla="*/ 195770 h 1007098"/>
              <a:gd name="connsiteX134" fmla="*/ 116984 w 886665"/>
              <a:gd name="connsiteY134" fmla="*/ 192454 h 1007098"/>
              <a:gd name="connsiteX135" fmla="*/ 114729 w 886665"/>
              <a:gd name="connsiteY135" fmla="*/ 190198 h 1007098"/>
              <a:gd name="connsiteX136" fmla="*/ 112474 w 886665"/>
              <a:gd name="connsiteY136" fmla="*/ 190198 h 1007098"/>
              <a:gd name="connsiteX137" fmla="*/ 111413 w 886665"/>
              <a:gd name="connsiteY137" fmla="*/ 187944 h 1007098"/>
              <a:gd name="connsiteX138" fmla="*/ 115923 w 886665"/>
              <a:gd name="connsiteY138" fmla="*/ 185689 h 1007098"/>
              <a:gd name="connsiteX139" fmla="*/ 141787 w 886665"/>
              <a:gd name="connsiteY139" fmla="*/ 165396 h 1007098"/>
              <a:gd name="connsiteX140" fmla="*/ 181180 w 886665"/>
              <a:gd name="connsiteY140" fmla="*/ 115923 h 1007098"/>
              <a:gd name="connsiteX141" fmla="*/ 191260 w 886665"/>
              <a:gd name="connsiteY141" fmla="*/ 124942 h 1007098"/>
              <a:gd name="connsiteX142" fmla="*/ 190199 w 886665"/>
              <a:gd name="connsiteY142" fmla="*/ 114729 h 1007098"/>
              <a:gd name="connsiteX143" fmla="*/ 220572 w 886665"/>
              <a:gd name="connsiteY143" fmla="*/ 100139 h 1007098"/>
              <a:gd name="connsiteX144" fmla="*/ 204789 w 886665"/>
              <a:gd name="connsiteY144" fmla="*/ 87804 h 1007098"/>
              <a:gd name="connsiteX145" fmla="*/ 203595 w 886665"/>
              <a:gd name="connsiteY145" fmla="*/ 86610 h 1007098"/>
              <a:gd name="connsiteX146" fmla="*/ 208105 w 886665"/>
              <a:gd name="connsiteY146" fmla="*/ 79846 h 1007098"/>
              <a:gd name="connsiteX147" fmla="*/ 225082 w 886665"/>
              <a:gd name="connsiteY147" fmla="*/ 78785 h 1007098"/>
              <a:gd name="connsiteX148" fmla="*/ 250945 w 886665"/>
              <a:gd name="connsiteY148" fmla="*/ 68705 h 1007098"/>
              <a:gd name="connsiteX149" fmla="*/ 254261 w 886665"/>
              <a:gd name="connsiteY149" fmla="*/ 52921 h 1007098"/>
              <a:gd name="connsiteX150" fmla="*/ 270045 w 886665"/>
              <a:gd name="connsiteY150" fmla="*/ 51727 h 1007098"/>
              <a:gd name="connsiteX151" fmla="*/ 301479 w 886665"/>
              <a:gd name="connsiteY151" fmla="*/ 65256 h 1007098"/>
              <a:gd name="connsiteX152" fmla="*/ 330792 w 886665"/>
              <a:gd name="connsiteY152" fmla="*/ 59686 h 1007098"/>
              <a:gd name="connsiteX153" fmla="*/ 348830 w 886665"/>
              <a:gd name="connsiteY153" fmla="*/ 22548 h 1007098"/>
              <a:gd name="connsiteX154" fmla="*/ 406129 w 886665"/>
              <a:gd name="connsiteY154" fmla="*/ 0 h 100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886665" h="1007098">
                <a:moveTo>
                  <a:pt x="406129" y="0"/>
                </a:moveTo>
                <a:lnTo>
                  <a:pt x="427616" y="21354"/>
                </a:lnTo>
                <a:lnTo>
                  <a:pt x="448970" y="43902"/>
                </a:lnTo>
                <a:lnTo>
                  <a:pt x="461305" y="49473"/>
                </a:lnTo>
                <a:lnTo>
                  <a:pt x="465815" y="43902"/>
                </a:lnTo>
                <a:lnTo>
                  <a:pt x="483853" y="53983"/>
                </a:lnTo>
                <a:lnTo>
                  <a:pt x="492872" y="50667"/>
                </a:lnTo>
                <a:lnTo>
                  <a:pt x="495127" y="60747"/>
                </a:lnTo>
                <a:lnTo>
                  <a:pt x="491678" y="64195"/>
                </a:lnTo>
                <a:lnTo>
                  <a:pt x="551364" y="93375"/>
                </a:lnTo>
                <a:lnTo>
                  <a:pt x="587308" y="87804"/>
                </a:lnTo>
                <a:lnTo>
                  <a:pt x="624446" y="151867"/>
                </a:lnTo>
                <a:lnTo>
                  <a:pt x="642485" y="184495"/>
                </a:lnTo>
                <a:lnTo>
                  <a:pt x="650310" y="187944"/>
                </a:lnTo>
                <a:lnTo>
                  <a:pt x="645801" y="191260"/>
                </a:lnTo>
                <a:lnTo>
                  <a:pt x="654820" y="207043"/>
                </a:lnTo>
                <a:lnTo>
                  <a:pt x="653758" y="218317"/>
                </a:lnTo>
                <a:lnTo>
                  <a:pt x="668348" y="291399"/>
                </a:lnTo>
                <a:lnTo>
                  <a:pt x="662778" y="290339"/>
                </a:lnTo>
                <a:lnTo>
                  <a:pt x="661584" y="291399"/>
                </a:lnTo>
                <a:lnTo>
                  <a:pt x="659329" y="301612"/>
                </a:lnTo>
                <a:lnTo>
                  <a:pt x="669542" y="312754"/>
                </a:lnTo>
                <a:lnTo>
                  <a:pt x="666094" y="313947"/>
                </a:lnTo>
                <a:lnTo>
                  <a:pt x="668348" y="322966"/>
                </a:lnTo>
                <a:lnTo>
                  <a:pt x="676174" y="326282"/>
                </a:lnTo>
                <a:lnTo>
                  <a:pt x="678429" y="336495"/>
                </a:lnTo>
                <a:lnTo>
                  <a:pt x="688641" y="334241"/>
                </a:lnTo>
                <a:lnTo>
                  <a:pt x="689703" y="334241"/>
                </a:lnTo>
                <a:lnTo>
                  <a:pt x="687448" y="346576"/>
                </a:lnTo>
                <a:lnTo>
                  <a:pt x="680683" y="346576"/>
                </a:lnTo>
                <a:lnTo>
                  <a:pt x="685193" y="370184"/>
                </a:lnTo>
                <a:lnTo>
                  <a:pt x="681877" y="387029"/>
                </a:lnTo>
                <a:lnTo>
                  <a:pt x="685193" y="389284"/>
                </a:lnTo>
                <a:lnTo>
                  <a:pt x="688641" y="389284"/>
                </a:lnTo>
                <a:lnTo>
                  <a:pt x="690896" y="392733"/>
                </a:lnTo>
                <a:lnTo>
                  <a:pt x="694212" y="393794"/>
                </a:lnTo>
                <a:lnTo>
                  <a:pt x="694212" y="397242"/>
                </a:lnTo>
                <a:lnTo>
                  <a:pt x="691957" y="397242"/>
                </a:lnTo>
                <a:lnTo>
                  <a:pt x="691957" y="400558"/>
                </a:lnTo>
                <a:lnTo>
                  <a:pt x="694212" y="402813"/>
                </a:lnTo>
                <a:lnTo>
                  <a:pt x="700976" y="402813"/>
                </a:lnTo>
                <a:lnTo>
                  <a:pt x="737053" y="435441"/>
                </a:lnTo>
                <a:lnTo>
                  <a:pt x="752704" y="450164"/>
                </a:lnTo>
                <a:lnTo>
                  <a:pt x="740369" y="463560"/>
                </a:lnTo>
                <a:lnTo>
                  <a:pt x="784272" y="520990"/>
                </a:lnTo>
                <a:lnTo>
                  <a:pt x="797800" y="527755"/>
                </a:lnTo>
                <a:lnTo>
                  <a:pt x="886666" y="570464"/>
                </a:lnTo>
                <a:lnTo>
                  <a:pt x="881095" y="607602"/>
                </a:lnTo>
                <a:lnTo>
                  <a:pt x="876585" y="639169"/>
                </a:lnTo>
                <a:lnTo>
                  <a:pt x="878841" y="640229"/>
                </a:lnTo>
                <a:lnTo>
                  <a:pt x="876585" y="648188"/>
                </a:lnTo>
                <a:lnTo>
                  <a:pt x="874331" y="648188"/>
                </a:lnTo>
                <a:lnTo>
                  <a:pt x="866373" y="700976"/>
                </a:lnTo>
                <a:lnTo>
                  <a:pt x="859608" y="738114"/>
                </a:lnTo>
                <a:lnTo>
                  <a:pt x="830428" y="740370"/>
                </a:lnTo>
                <a:lnTo>
                  <a:pt x="800055" y="743818"/>
                </a:lnTo>
                <a:lnTo>
                  <a:pt x="723525" y="753898"/>
                </a:lnTo>
                <a:lnTo>
                  <a:pt x="689703" y="760662"/>
                </a:lnTo>
                <a:lnTo>
                  <a:pt x="571525" y="730289"/>
                </a:lnTo>
                <a:lnTo>
                  <a:pt x="472579" y="709996"/>
                </a:lnTo>
                <a:lnTo>
                  <a:pt x="447776" y="700976"/>
                </a:lnTo>
                <a:lnTo>
                  <a:pt x="443266" y="706680"/>
                </a:lnTo>
                <a:lnTo>
                  <a:pt x="420851" y="717954"/>
                </a:lnTo>
                <a:lnTo>
                  <a:pt x="420851" y="720209"/>
                </a:lnTo>
                <a:lnTo>
                  <a:pt x="429871" y="734798"/>
                </a:lnTo>
                <a:lnTo>
                  <a:pt x="361165" y="883350"/>
                </a:lnTo>
                <a:lnTo>
                  <a:pt x="310499" y="1007099"/>
                </a:lnTo>
                <a:lnTo>
                  <a:pt x="298164" y="999273"/>
                </a:lnTo>
                <a:lnTo>
                  <a:pt x="271106" y="959881"/>
                </a:lnTo>
                <a:lnTo>
                  <a:pt x="263280" y="950861"/>
                </a:lnTo>
                <a:lnTo>
                  <a:pt x="241926" y="942903"/>
                </a:lnTo>
                <a:lnTo>
                  <a:pt x="235162" y="936139"/>
                </a:lnTo>
                <a:lnTo>
                  <a:pt x="227336" y="929375"/>
                </a:lnTo>
                <a:lnTo>
                  <a:pt x="173221" y="849528"/>
                </a:lnTo>
                <a:lnTo>
                  <a:pt x="86611" y="760662"/>
                </a:lnTo>
                <a:lnTo>
                  <a:pt x="95630" y="753898"/>
                </a:lnTo>
                <a:lnTo>
                  <a:pt x="116984" y="743818"/>
                </a:lnTo>
                <a:lnTo>
                  <a:pt x="114729" y="738114"/>
                </a:lnTo>
                <a:lnTo>
                  <a:pt x="116984" y="734798"/>
                </a:lnTo>
                <a:lnTo>
                  <a:pt x="122688" y="740370"/>
                </a:lnTo>
                <a:lnTo>
                  <a:pt x="137277" y="734798"/>
                </a:lnTo>
                <a:lnTo>
                  <a:pt x="153061" y="720209"/>
                </a:lnTo>
                <a:lnTo>
                  <a:pt x="172160" y="675112"/>
                </a:lnTo>
                <a:lnTo>
                  <a:pt x="144042" y="609856"/>
                </a:lnTo>
                <a:lnTo>
                  <a:pt x="153061" y="599776"/>
                </a:lnTo>
                <a:lnTo>
                  <a:pt x="149612" y="596327"/>
                </a:lnTo>
                <a:lnTo>
                  <a:pt x="142848" y="597521"/>
                </a:lnTo>
                <a:lnTo>
                  <a:pt x="137277" y="593011"/>
                </a:lnTo>
                <a:lnTo>
                  <a:pt x="135022" y="586248"/>
                </a:lnTo>
                <a:lnTo>
                  <a:pt x="133829" y="586248"/>
                </a:lnTo>
                <a:lnTo>
                  <a:pt x="131574" y="581738"/>
                </a:lnTo>
                <a:lnTo>
                  <a:pt x="73082" y="525500"/>
                </a:lnTo>
                <a:lnTo>
                  <a:pt x="72021" y="526562"/>
                </a:lnTo>
                <a:lnTo>
                  <a:pt x="70827" y="526562"/>
                </a:lnTo>
                <a:lnTo>
                  <a:pt x="65256" y="522185"/>
                </a:lnTo>
                <a:lnTo>
                  <a:pt x="65256" y="516481"/>
                </a:lnTo>
                <a:lnTo>
                  <a:pt x="66318" y="515420"/>
                </a:lnTo>
                <a:lnTo>
                  <a:pt x="46157" y="488363"/>
                </a:lnTo>
                <a:lnTo>
                  <a:pt x="39393" y="495127"/>
                </a:lnTo>
                <a:lnTo>
                  <a:pt x="31434" y="488363"/>
                </a:lnTo>
                <a:lnTo>
                  <a:pt x="29179" y="487169"/>
                </a:lnTo>
                <a:lnTo>
                  <a:pt x="23609" y="478282"/>
                </a:lnTo>
                <a:lnTo>
                  <a:pt x="32628" y="471518"/>
                </a:lnTo>
                <a:lnTo>
                  <a:pt x="34883" y="452418"/>
                </a:lnTo>
                <a:lnTo>
                  <a:pt x="31434" y="450164"/>
                </a:lnTo>
                <a:lnTo>
                  <a:pt x="34883" y="445654"/>
                </a:lnTo>
                <a:lnTo>
                  <a:pt x="25864" y="424167"/>
                </a:lnTo>
                <a:lnTo>
                  <a:pt x="26925" y="397242"/>
                </a:lnTo>
                <a:lnTo>
                  <a:pt x="23609" y="391538"/>
                </a:lnTo>
                <a:lnTo>
                  <a:pt x="22415" y="369124"/>
                </a:lnTo>
                <a:lnTo>
                  <a:pt x="23609" y="362359"/>
                </a:lnTo>
                <a:lnTo>
                  <a:pt x="19099" y="351085"/>
                </a:lnTo>
                <a:lnTo>
                  <a:pt x="29179" y="343260"/>
                </a:lnTo>
                <a:lnTo>
                  <a:pt x="33689" y="334241"/>
                </a:lnTo>
                <a:lnTo>
                  <a:pt x="33689" y="325221"/>
                </a:lnTo>
                <a:lnTo>
                  <a:pt x="34883" y="322966"/>
                </a:lnTo>
                <a:lnTo>
                  <a:pt x="25864" y="320712"/>
                </a:lnTo>
                <a:lnTo>
                  <a:pt x="6764" y="320712"/>
                </a:lnTo>
                <a:lnTo>
                  <a:pt x="0" y="311693"/>
                </a:lnTo>
                <a:lnTo>
                  <a:pt x="0" y="310499"/>
                </a:lnTo>
                <a:lnTo>
                  <a:pt x="7825" y="311693"/>
                </a:lnTo>
                <a:lnTo>
                  <a:pt x="26925" y="313947"/>
                </a:lnTo>
                <a:lnTo>
                  <a:pt x="29179" y="307183"/>
                </a:lnTo>
                <a:lnTo>
                  <a:pt x="55044" y="239672"/>
                </a:lnTo>
                <a:lnTo>
                  <a:pt x="60747" y="226143"/>
                </a:lnTo>
                <a:lnTo>
                  <a:pt x="83162" y="207043"/>
                </a:lnTo>
                <a:lnTo>
                  <a:pt x="91120" y="211553"/>
                </a:lnTo>
                <a:lnTo>
                  <a:pt x="93375" y="205982"/>
                </a:lnTo>
                <a:lnTo>
                  <a:pt x="98946" y="193514"/>
                </a:lnTo>
                <a:lnTo>
                  <a:pt x="112474" y="200279"/>
                </a:lnTo>
                <a:lnTo>
                  <a:pt x="120433" y="204789"/>
                </a:lnTo>
                <a:lnTo>
                  <a:pt x="122688" y="201473"/>
                </a:lnTo>
                <a:lnTo>
                  <a:pt x="119239" y="198024"/>
                </a:lnTo>
                <a:lnTo>
                  <a:pt x="118178" y="195770"/>
                </a:lnTo>
                <a:lnTo>
                  <a:pt x="116984" y="192454"/>
                </a:lnTo>
                <a:lnTo>
                  <a:pt x="114729" y="190198"/>
                </a:lnTo>
                <a:lnTo>
                  <a:pt x="112474" y="190198"/>
                </a:lnTo>
                <a:lnTo>
                  <a:pt x="111413" y="187944"/>
                </a:lnTo>
                <a:lnTo>
                  <a:pt x="115923" y="185689"/>
                </a:lnTo>
                <a:lnTo>
                  <a:pt x="141787" y="165396"/>
                </a:lnTo>
                <a:lnTo>
                  <a:pt x="181180" y="115923"/>
                </a:lnTo>
                <a:lnTo>
                  <a:pt x="191260" y="124942"/>
                </a:lnTo>
                <a:lnTo>
                  <a:pt x="190199" y="114729"/>
                </a:lnTo>
                <a:lnTo>
                  <a:pt x="220572" y="100139"/>
                </a:lnTo>
                <a:lnTo>
                  <a:pt x="204789" y="87804"/>
                </a:lnTo>
                <a:lnTo>
                  <a:pt x="203595" y="86610"/>
                </a:lnTo>
                <a:lnTo>
                  <a:pt x="208105" y="79846"/>
                </a:lnTo>
                <a:lnTo>
                  <a:pt x="225082" y="78785"/>
                </a:lnTo>
                <a:lnTo>
                  <a:pt x="250945" y="68705"/>
                </a:lnTo>
                <a:lnTo>
                  <a:pt x="254261" y="52921"/>
                </a:lnTo>
                <a:lnTo>
                  <a:pt x="270045" y="51727"/>
                </a:lnTo>
                <a:lnTo>
                  <a:pt x="301479" y="65256"/>
                </a:lnTo>
                <a:lnTo>
                  <a:pt x="330792" y="59686"/>
                </a:lnTo>
                <a:lnTo>
                  <a:pt x="348830" y="22548"/>
                </a:lnTo>
                <a:lnTo>
                  <a:pt x="406129" y="0"/>
                </a:lnTo>
              </a:path>
            </a:pathLst>
          </a:custGeom>
          <a:solidFill>
            <a:schemeClr val="bg1">
              <a:lumMod val="85000"/>
            </a:schemeClr>
          </a:solidFill>
          <a:ln w="13251" cap="flat">
            <a:noFill/>
            <a:prstDash val="solid"/>
            <a:miter/>
          </a:ln>
        </p:spPr>
        <p:txBody>
          <a:bodyPr rtlCol="0" anchor="ctr"/>
          <a:lstStyle/>
          <a:p>
            <a:endParaRPr lang="en-FI" sz="816"/>
          </a:p>
        </p:txBody>
      </p:sp>
      <p:sp>
        <p:nvSpPr>
          <p:cNvPr id="1536" name="Freeform: Shape 1535">
            <a:extLst>
              <a:ext uri="{FF2B5EF4-FFF2-40B4-BE49-F238E27FC236}">
                <a16:creationId xmlns:a16="http://schemas.microsoft.com/office/drawing/2014/main" id="{19F6A5FD-1335-43F5-162C-2D2E6BE93AD3}"/>
              </a:ext>
            </a:extLst>
          </p:cNvPr>
          <p:cNvSpPr/>
          <p:nvPr/>
        </p:nvSpPr>
        <p:spPr>
          <a:xfrm>
            <a:off x="5010862" y="3480936"/>
            <a:ext cx="393520" cy="283785"/>
          </a:xfrm>
          <a:custGeom>
            <a:avLst/>
            <a:gdLst>
              <a:gd name="connsiteX0" fmla="*/ 145103 w 867566"/>
              <a:gd name="connsiteY0" fmla="*/ 0 h 625640"/>
              <a:gd name="connsiteX1" fmla="*/ 159692 w 867566"/>
              <a:gd name="connsiteY1" fmla="*/ 10213 h 625640"/>
              <a:gd name="connsiteX2" fmla="*/ 270045 w 867566"/>
              <a:gd name="connsiteY2" fmla="*/ 85550 h 625640"/>
              <a:gd name="connsiteX3" fmla="*/ 305989 w 867566"/>
              <a:gd name="connsiteY3" fmla="*/ 109159 h 625640"/>
              <a:gd name="connsiteX4" fmla="*/ 339811 w 867566"/>
              <a:gd name="connsiteY4" fmla="*/ 152000 h 625640"/>
              <a:gd name="connsiteX5" fmla="*/ 337556 w 867566"/>
              <a:gd name="connsiteY5" fmla="*/ 153061 h 625640"/>
              <a:gd name="connsiteX6" fmla="*/ 338618 w 867566"/>
              <a:gd name="connsiteY6" fmla="*/ 159826 h 625640"/>
              <a:gd name="connsiteX7" fmla="*/ 345382 w 867566"/>
              <a:gd name="connsiteY7" fmla="*/ 159826 h 625640"/>
              <a:gd name="connsiteX8" fmla="*/ 378010 w 867566"/>
              <a:gd name="connsiteY8" fmla="*/ 202534 h 625640"/>
              <a:gd name="connsiteX9" fmla="*/ 463560 w 867566"/>
              <a:gd name="connsiteY9" fmla="*/ 267790 h 625640"/>
              <a:gd name="connsiteX10" fmla="*/ 506268 w 867566"/>
              <a:gd name="connsiteY10" fmla="*/ 259965 h 625640"/>
              <a:gd name="connsiteX11" fmla="*/ 634659 w 867566"/>
              <a:gd name="connsiteY11" fmla="*/ 304929 h 625640"/>
              <a:gd name="connsiteX12" fmla="*/ 650310 w 867566"/>
              <a:gd name="connsiteY12" fmla="*/ 307183 h 625640"/>
              <a:gd name="connsiteX13" fmla="*/ 672858 w 867566"/>
              <a:gd name="connsiteY13" fmla="*/ 319651 h 625640"/>
              <a:gd name="connsiteX14" fmla="*/ 677367 w 867566"/>
              <a:gd name="connsiteY14" fmla="*/ 324160 h 625640"/>
              <a:gd name="connsiteX15" fmla="*/ 756153 w 867566"/>
              <a:gd name="connsiteY15" fmla="*/ 374694 h 625640"/>
              <a:gd name="connsiteX16" fmla="*/ 796607 w 867566"/>
              <a:gd name="connsiteY16" fmla="*/ 388223 h 625640"/>
              <a:gd name="connsiteX17" fmla="*/ 867566 w 867566"/>
              <a:gd name="connsiteY17" fmla="*/ 451225 h 625640"/>
              <a:gd name="connsiteX18" fmla="*/ 843825 w 867566"/>
              <a:gd name="connsiteY18" fmla="*/ 517675 h 625640"/>
              <a:gd name="connsiteX19" fmla="*/ 691957 w 867566"/>
              <a:gd name="connsiteY19" fmla="*/ 616622 h 625640"/>
              <a:gd name="connsiteX20" fmla="*/ 628956 w 867566"/>
              <a:gd name="connsiteY20" fmla="*/ 620069 h 625640"/>
              <a:gd name="connsiteX21" fmla="*/ 628956 w 867566"/>
              <a:gd name="connsiteY21" fmla="*/ 625641 h 625640"/>
              <a:gd name="connsiteX22" fmla="*/ 608662 w 867566"/>
              <a:gd name="connsiteY22" fmla="*/ 617815 h 625640"/>
              <a:gd name="connsiteX23" fmla="*/ 609856 w 867566"/>
              <a:gd name="connsiteY23" fmla="*/ 615560 h 625640"/>
              <a:gd name="connsiteX24" fmla="*/ 608662 w 867566"/>
              <a:gd name="connsiteY24" fmla="*/ 614366 h 625640"/>
              <a:gd name="connsiteX25" fmla="*/ 607602 w 867566"/>
              <a:gd name="connsiteY25" fmla="*/ 615560 h 625640"/>
              <a:gd name="connsiteX26" fmla="*/ 556935 w 867566"/>
              <a:gd name="connsiteY26" fmla="*/ 600838 h 625640"/>
              <a:gd name="connsiteX27" fmla="*/ 516481 w 867566"/>
              <a:gd name="connsiteY27" fmla="*/ 562639 h 625640"/>
              <a:gd name="connsiteX28" fmla="*/ 504014 w 867566"/>
              <a:gd name="connsiteY28" fmla="*/ 567148 h 625640"/>
              <a:gd name="connsiteX29" fmla="*/ 474834 w 867566"/>
              <a:gd name="connsiteY29" fmla="*/ 551364 h 625640"/>
              <a:gd name="connsiteX30" fmla="*/ 373500 w 867566"/>
              <a:gd name="connsiteY30" fmla="*/ 498576 h 625640"/>
              <a:gd name="connsiteX31" fmla="*/ 368991 w 867566"/>
              <a:gd name="connsiteY31" fmla="*/ 508656 h 625640"/>
              <a:gd name="connsiteX32" fmla="*/ 353340 w 867566"/>
              <a:gd name="connsiteY32" fmla="*/ 500830 h 625640"/>
              <a:gd name="connsiteX33" fmla="*/ 358911 w 867566"/>
              <a:gd name="connsiteY33" fmla="*/ 490618 h 625640"/>
              <a:gd name="connsiteX34" fmla="*/ 338618 w 867566"/>
              <a:gd name="connsiteY34" fmla="*/ 480538 h 625640"/>
              <a:gd name="connsiteX35" fmla="*/ 331853 w 867566"/>
              <a:gd name="connsiteY35" fmla="*/ 485047 h 625640"/>
              <a:gd name="connsiteX36" fmla="*/ 327343 w 867566"/>
              <a:gd name="connsiteY36" fmla="*/ 474835 h 625640"/>
              <a:gd name="connsiteX37" fmla="*/ 313947 w 867566"/>
              <a:gd name="connsiteY37" fmla="*/ 467009 h 625640"/>
              <a:gd name="connsiteX38" fmla="*/ 302673 w 867566"/>
              <a:gd name="connsiteY38" fmla="*/ 482792 h 625640"/>
              <a:gd name="connsiteX39" fmla="*/ 291399 w 867566"/>
              <a:gd name="connsiteY39" fmla="*/ 471519 h 625640"/>
              <a:gd name="connsiteX40" fmla="*/ 293654 w 867566"/>
              <a:gd name="connsiteY40" fmla="*/ 456928 h 625640"/>
              <a:gd name="connsiteX41" fmla="*/ 240733 w 867566"/>
              <a:gd name="connsiteY41" fmla="*/ 428810 h 625640"/>
              <a:gd name="connsiteX42" fmla="*/ 238478 w 867566"/>
              <a:gd name="connsiteY42" fmla="*/ 427616 h 625640"/>
              <a:gd name="connsiteX43" fmla="*/ 237417 w 867566"/>
              <a:gd name="connsiteY43" fmla="*/ 426555 h 625640"/>
              <a:gd name="connsiteX44" fmla="*/ 224949 w 867566"/>
              <a:gd name="connsiteY44" fmla="*/ 434380 h 625640"/>
              <a:gd name="connsiteX45" fmla="*/ 223888 w 867566"/>
              <a:gd name="connsiteY45" fmla="*/ 436636 h 625640"/>
              <a:gd name="connsiteX46" fmla="*/ 176670 w 867566"/>
              <a:gd name="connsiteY46" fmla="*/ 430932 h 625640"/>
              <a:gd name="connsiteX47" fmla="*/ 170966 w 867566"/>
              <a:gd name="connsiteY47" fmla="*/ 438890 h 625640"/>
              <a:gd name="connsiteX48" fmla="*/ 164202 w 867566"/>
              <a:gd name="connsiteY48" fmla="*/ 433187 h 625640"/>
              <a:gd name="connsiteX49" fmla="*/ 164202 w 867566"/>
              <a:gd name="connsiteY49" fmla="*/ 419791 h 625640"/>
              <a:gd name="connsiteX50" fmla="*/ 154122 w 867566"/>
              <a:gd name="connsiteY50" fmla="*/ 408517 h 625640"/>
              <a:gd name="connsiteX51" fmla="*/ 131574 w 867566"/>
              <a:gd name="connsiteY51" fmla="*/ 382653 h 625640"/>
              <a:gd name="connsiteX52" fmla="*/ 123748 w 867566"/>
              <a:gd name="connsiteY52" fmla="*/ 372440 h 625640"/>
              <a:gd name="connsiteX53" fmla="*/ 61808 w 867566"/>
              <a:gd name="connsiteY53" fmla="*/ 373634 h 625640"/>
              <a:gd name="connsiteX54" fmla="*/ 53982 w 867566"/>
              <a:gd name="connsiteY54" fmla="*/ 356656 h 625640"/>
              <a:gd name="connsiteX55" fmla="*/ 41647 w 867566"/>
              <a:gd name="connsiteY55" fmla="*/ 346576 h 625640"/>
              <a:gd name="connsiteX56" fmla="*/ 30373 w 867566"/>
              <a:gd name="connsiteY56" fmla="*/ 361166 h 625640"/>
              <a:gd name="connsiteX57" fmla="*/ 31434 w 867566"/>
              <a:gd name="connsiteY57" fmla="*/ 367931 h 625640"/>
              <a:gd name="connsiteX58" fmla="*/ 37138 w 867566"/>
              <a:gd name="connsiteY58" fmla="*/ 369124 h 625640"/>
              <a:gd name="connsiteX59" fmla="*/ 38199 w 867566"/>
              <a:gd name="connsiteY59" fmla="*/ 373634 h 625640"/>
              <a:gd name="connsiteX60" fmla="*/ 32628 w 867566"/>
              <a:gd name="connsiteY60" fmla="*/ 374694 h 625640"/>
              <a:gd name="connsiteX61" fmla="*/ 19099 w 867566"/>
              <a:gd name="connsiteY61" fmla="*/ 380398 h 625640"/>
              <a:gd name="connsiteX62" fmla="*/ 9019 w 867566"/>
              <a:gd name="connsiteY62" fmla="*/ 211553 h 625640"/>
              <a:gd name="connsiteX63" fmla="*/ 5570 w 867566"/>
              <a:gd name="connsiteY63" fmla="*/ 215002 h 625640"/>
              <a:gd name="connsiteX64" fmla="*/ 0 w 867566"/>
              <a:gd name="connsiteY64" fmla="*/ 212747 h 625640"/>
              <a:gd name="connsiteX65" fmla="*/ 0 w 867566"/>
              <a:gd name="connsiteY65" fmla="*/ 211553 h 625640"/>
              <a:gd name="connsiteX66" fmla="*/ 9019 w 867566"/>
              <a:gd name="connsiteY66" fmla="*/ 208237 h 625640"/>
              <a:gd name="connsiteX67" fmla="*/ 4510 w 867566"/>
              <a:gd name="connsiteY67" fmla="*/ 137278 h 625640"/>
              <a:gd name="connsiteX68" fmla="*/ 4510 w 867566"/>
              <a:gd name="connsiteY68" fmla="*/ 130513 h 625640"/>
              <a:gd name="connsiteX69" fmla="*/ 59553 w 867566"/>
              <a:gd name="connsiteY69" fmla="*/ 129452 h 625640"/>
              <a:gd name="connsiteX70" fmla="*/ 137277 w 867566"/>
              <a:gd name="connsiteY70" fmla="*/ 12468 h 625640"/>
              <a:gd name="connsiteX71" fmla="*/ 141787 w 867566"/>
              <a:gd name="connsiteY71" fmla="*/ 5703 h 625640"/>
              <a:gd name="connsiteX72" fmla="*/ 145103 w 867566"/>
              <a:gd name="connsiteY72" fmla="*/ 0 h 62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67566" h="625640">
                <a:moveTo>
                  <a:pt x="145103" y="0"/>
                </a:moveTo>
                <a:lnTo>
                  <a:pt x="159692" y="10213"/>
                </a:lnTo>
                <a:lnTo>
                  <a:pt x="270045" y="85550"/>
                </a:lnTo>
                <a:lnTo>
                  <a:pt x="305989" y="109159"/>
                </a:lnTo>
                <a:lnTo>
                  <a:pt x="339811" y="152000"/>
                </a:lnTo>
                <a:lnTo>
                  <a:pt x="337556" y="153061"/>
                </a:lnTo>
                <a:lnTo>
                  <a:pt x="338618" y="159826"/>
                </a:lnTo>
                <a:lnTo>
                  <a:pt x="345382" y="159826"/>
                </a:lnTo>
                <a:lnTo>
                  <a:pt x="378010" y="202534"/>
                </a:lnTo>
                <a:lnTo>
                  <a:pt x="463560" y="267790"/>
                </a:lnTo>
                <a:lnTo>
                  <a:pt x="506268" y="259965"/>
                </a:lnTo>
                <a:lnTo>
                  <a:pt x="634659" y="304929"/>
                </a:lnTo>
                <a:lnTo>
                  <a:pt x="650310" y="307183"/>
                </a:lnTo>
                <a:lnTo>
                  <a:pt x="672858" y="319651"/>
                </a:lnTo>
                <a:lnTo>
                  <a:pt x="677367" y="324160"/>
                </a:lnTo>
                <a:lnTo>
                  <a:pt x="756153" y="374694"/>
                </a:lnTo>
                <a:lnTo>
                  <a:pt x="796607" y="388223"/>
                </a:lnTo>
                <a:lnTo>
                  <a:pt x="867566" y="451225"/>
                </a:lnTo>
                <a:lnTo>
                  <a:pt x="843825" y="517675"/>
                </a:lnTo>
                <a:lnTo>
                  <a:pt x="691957" y="616622"/>
                </a:lnTo>
                <a:lnTo>
                  <a:pt x="628956" y="620069"/>
                </a:lnTo>
                <a:lnTo>
                  <a:pt x="628956" y="625641"/>
                </a:lnTo>
                <a:lnTo>
                  <a:pt x="608662" y="617815"/>
                </a:lnTo>
                <a:lnTo>
                  <a:pt x="609856" y="615560"/>
                </a:lnTo>
                <a:lnTo>
                  <a:pt x="608662" y="614366"/>
                </a:lnTo>
                <a:lnTo>
                  <a:pt x="607602" y="615560"/>
                </a:lnTo>
                <a:lnTo>
                  <a:pt x="556935" y="600838"/>
                </a:lnTo>
                <a:lnTo>
                  <a:pt x="516481" y="562639"/>
                </a:lnTo>
                <a:lnTo>
                  <a:pt x="504014" y="567148"/>
                </a:lnTo>
                <a:lnTo>
                  <a:pt x="474834" y="551364"/>
                </a:lnTo>
                <a:lnTo>
                  <a:pt x="373500" y="498576"/>
                </a:lnTo>
                <a:lnTo>
                  <a:pt x="368991" y="508656"/>
                </a:lnTo>
                <a:lnTo>
                  <a:pt x="353340" y="500830"/>
                </a:lnTo>
                <a:lnTo>
                  <a:pt x="358911" y="490618"/>
                </a:lnTo>
                <a:lnTo>
                  <a:pt x="338618" y="480538"/>
                </a:lnTo>
                <a:lnTo>
                  <a:pt x="331853" y="485047"/>
                </a:lnTo>
                <a:lnTo>
                  <a:pt x="327343" y="474835"/>
                </a:lnTo>
                <a:lnTo>
                  <a:pt x="313947" y="467009"/>
                </a:lnTo>
                <a:lnTo>
                  <a:pt x="302673" y="482792"/>
                </a:lnTo>
                <a:lnTo>
                  <a:pt x="291399" y="471519"/>
                </a:lnTo>
                <a:lnTo>
                  <a:pt x="293654" y="456928"/>
                </a:lnTo>
                <a:lnTo>
                  <a:pt x="240733" y="428810"/>
                </a:lnTo>
                <a:lnTo>
                  <a:pt x="238478" y="427616"/>
                </a:lnTo>
                <a:lnTo>
                  <a:pt x="237417" y="426555"/>
                </a:lnTo>
                <a:lnTo>
                  <a:pt x="224949" y="434380"/>
                </a:lnTo>
                <a:lnTo>
                  <a:pt x="223888" y="436636"/>
                </a:lnTo>
                <a:lnTo>
                  <a:pt x="176670" y="430932"/>
                </a:lnTo>
                <a:lnTo>
                  <a:pt x="170966" y="438890"/>
                </a:lnTo>
                <a:lnTo>
                  <a:pt x="164202" y="433187"/>
                </a:lnTo>
                <a:lnTo>
                  <a:pt x="164202" y="419791"/>
                </a:lnTo>
                <a:lnTo>
                  <a:pt x="154122" y="408517"/>
                </a:lnTo>
                <a:lnTo>
                  <a:pt x="131574" y="382653"/>
                </a:lnTo>
                <a:lnTo>
                  <a:pt x="123748" y="372440"/>
                </a:lnTo>
                <a:lnTo>
                  <a:pt x="61808" y="373634"/>
                </a:lnTo>
                <a:lnTo>
                  <a:pt x="53982" y="356656"/>
                </a:lnTo>
                <a:lnTo>
                  <a:pt x="41647" y="346576"/>
                </a:lnTo>
                <a:lnTo>
                  <a:pt x="30373" y="361166"/>
                </a:lnTo>
                <a:lnTo>
                  <a:pt x="31434" y="367931"/>
                </a:lnTo>
                <a:lnTo>
                  <a:pt x="37138" y="369124"/>
                </a:lnTo>
                <a:lnTo>
                  <a:pt x="38199" y="373634"/>
                </a:lnTo>
                <a:lnTo>
                  <a:pt x="32628" y="374694"/>
                </a:lnTo>
                <a:lnTo>
                  <a:pt x="19099" y="380398"/>
                </a:lnTo>
                <a:lnTo>
                  <a:pt x="9019" y="211553"/>
                </a:lnTo>
                <a:lnTo>
                  <a:pt x="5570" y="215002"/>
                </a:lnTo>
                <a:lnTo>
                  <a:pt x="0" y="212747"/>
                </a:lnTo>
                <a:lnTo>
                  <a:pt x="0" y="211553"/>
                </a:lnTo>
                <a:lnTo>
                  <a:pt x="9019" y="208237"/>
                </a:lnTo>
                <a:lnTo>
                  <a:pt x="4510" y="137278"/>
                </a:lnTo>
                <a:lnTo>
                  <a:pt x="4510" y="130513"/>
                </a:lnTo>
                <a:lnTo>
                  <a:pt x="59553" y="129452"/>
                </a:lnTo>
                <a:lnTo>
                  <a:pt x="137277" y="12468"/>
                </a:lnTo>
                <a:lnTo>
                  <a:pt x="141787" y="5703"/>
                </a:lnTo>
                <a:lnTo>
                  <a:pt x="145103" y="0"/>
                </a:lnTo>
              </a:path>
            </a:pathLst>
          </a:custGeom>
          <a:solidFill>
            <a:schemeClr val="bg1">
              <a:lumMod val="85000"/>
            </a:schemeClr>
          </a:solidFill>
          <a:ln w="13251" cap="flat">
            <a:noFill/>
            <a:prstDash val="solid"/>
            <a:miter/>
          </a:ln>
        </p:spPr>
        <p:txBody>
          <a:bodyPr rtlCol="0" anchor="ctr"/>
          <a:lstStyle/>
          <a:p>
            <a:endParaRPr lang="en-FI" sz="816"/>
          </a:p>
        </p:txBody>
      </p:sp>
      <p:sp>
        <p:nvSpPr>
          <p:cNvPr id="1537" name="Freeform: Shape 1536">
            <a:extLst>
              <a:ext uri="{FF2B5EF4-FFF2-40B4-BE49-F238E27FC236}">
                <a16:creationId xmlns:a16="http://schemas.microsoft.com/office/drawing/2014/main" id="{504BBA7E-BB0F-C0D1-50E3-77303F40E272}"/>
              </a:ext>
            </a:extLst>
          </p:cNvPr>
          <p:cNvSpPr/>
          <p:nvPr/>
        </p:nvSpPr>
        <p:spPr>
          <a:xfrm>
            <a:off x="5213006" y="3639223"/>
            <a:ext cx="511378" cy="599094"/>
          </a:xfrm>
          <a:custGeom>
            <a:avLst/>
            <a:gdLst>
              <a:gd name="connsiteX0" fmla="*/ 421912 w 1127398"/>
              <a:gd name="connsiteY0" fmla="*/ 102262 h 1320781"/>
              <a:gd name="connsiteX1" fmla="*/ 438757 w 1127398"/>
              <a:gd name="connsiteY1" fmla="*/ 55044 h 1320781"/>
              <a:gd name="connsiteX2" fmla="*/ 450031 w 1127398"/>
              <a:gd name="connsiteY2" fmla="*/ 46025 h 1320781"/>
              <a:gd name="connsiteX3" fmla="*/ 446715 w 1127398"/>
              <a:gd name="connsiteY3" fmla="*/ 42709 h 1320781"/>
              <a:gd name="connsiteX4" fmla="*/ 452286 w 1127398"/>
              <a:gd name="connsiteY4" fmla="*/ 37138 h 1320781"/>
              <a:gd name="connsiteX5" fmla="*/ 447776 w 1127398"/>
              <a:gd name="connsiteY5" fmla="*/ 30374 h 1320781"/>
              <a:gd name="connsiteX6" fmla="*/ 462366 w 1127398"/>
              <a:gd name="connsiteY6" fmla="*/ 20294 h 1320781"/>
              <a:gd name="connsiteX7" fmla="*/ 472446 w 1127398"/>
              <a:gd name="connsiteY7" fmla="*/ 30374 h 1320781"/>
              <a:gd name="connsiteX8" fmla="*/ 517410 w 1127398"/>
              <a:gd name="connsiteY8" fmla="*/ 0 h 1320781"/>
              <a:gd name="connsiteX9" fmla="*/ 744747 w 1127398"/>
              <a:gd name="connsiteY9" fmla="*/ 58493 h 1320781"/>
              <a:gd name="connsiteX10" fmla="*/ 750317 w 1127398"/>
              <a:gd name="connsiteY10" fmla="*/ 73082 h 1320781"/>
              <a:gd name="connsiteX11" fmla="*/ 747001 w 1127398"/>
              <a:gd name="connsiteY11" fmla="*/ 135023 h 1320781"/>
              <a:gd name="connsiteX12" fmla="*/ 765039 w 1127398"/>
              <a:gd name="connsiteY12" fmla="*/ 175477 h 1320781"/>
              <a:gd name="connsiteX13" fmla="*/ 775120 w 1127398"/>
              <a:gd name="connsiteY13" fmla="*/ 179986 h 1320781"/>
              <a:gd name="connsiteX14" fmla="*/ 772865 w 1127398"/>
              <a:gd name="connsiteY14" fmla="*/ 205850 h 1320781"/>
              <a:gd name="connsiteX15" fmla="*/ 787455 w 1127398"/>
              <a:gd name="connsiteY15" fmla="*/ 220440 h 1320781"/>
              <a:gd name="connsiteX16" fmla="*/ 796474 w 1127398"/>
              <a:gd name="connsiteY16" fmla="*/ 250814 h 1320781"/>
              <a:gd name="connsiteX17" fmla="*/ 791965 w 1127398"/>
              <a:gd name="connsiteY17" fmla="*/ 263149 h 1320781"/>
              <a:gd name="connsiteX18" fmla="*/ 796474 w 1127398"/>
              <a:gd name="connsiteY18" fmla="*/ 273229 h 1320781"/>
              <a:gd name="connsiteX19" fmla="*/ 790903 w 1127398"/>
              <a:gd name="connsiteY19" fmla="*/ 320447 h 1320781"/>
              <a:gd name="connsiteX20" fmla="*/ 833612 w 1127398"/>
              <a:gd name="connsiteY20" fmla="*/ 371114 h 1320781"/>
              <a:gd name="connsiteX21" fmla="*/ 850456 w 1127398"/>
              <a:gd name="connsiteY21" fmla="*/ 380133 h 1320781"/>
              <a:gd name="connsiteX22" fmla="*/ 896614 w 1127398"/>
              <a:gd name="connsiteY22" fmla="*/ 387958 h 1320781"/>
              <a:gd name="connsiteX23" fmla="*/ 943832 w 1127398"/>
              <a:gd name="connsiteY23" fmla="*/ 415016 h 1320781"/>
              <a:gd name="connsiteX24" fmla="*/ 955106 w 1127398"/>
              <a:gd name="connsiteY24" fmla="*/ 428544 h 1320781"/>
              <a:gd name="connsiteX25" fmla="*/ 996753 w 1127398"/>
              <a:gd name="connsiteY25" fmla="*/ 455602 h 1320781"/>
              <a:gd name="connsiteX26" fmla="*/ 994499 w 1127398"/>
              <a:gd name="connsiteY26" fmla="*/ 481466 h 1320781"/>
              <a:gd name="connsiteX27" fmla="*/ 1011343 w 1127398"/>
              <a:gd name="connsiteY27" fmla="*/ 498310 h 1320781"/>
              <a:gd name="connsiteX28" fmla="*/ 1071029 w 1127398"/>
              <a:gd name="connsiteY28" fmla="*/ 505075 h 1320781"/>
              <a:gd name="connsiteX29" fmla="*/ 1091322 w 1127398"/>
              <a:gd name="connsiteY29" fmla="*/ 561312 h 1320781"/>
              <a:gd name="connsiteX30" fmla="*/ 1065458 w 1127398"/>
              <a:gd name="connsiteY30" fmla="*/ 587176 h 1320781"/>
              <a:gd name="connsiteX31" fmla="*/ 1100341 w 1127398"/>
              <a:gd name="connsiteY31" fmla="*/ 655881 h 1320781"/>
              <a:gd name="connsiteX32" fmla="*/ 1125144 w 1127398"/>
              <a:gd name="connsiteY32" fmla="*/ 687315 h 1320781"/>
              <a:gd name="connsiteX33" fmla="*/ 1127399 w 1127398"/>
              <a:gd name="connsiteY33" fmla="*/ 730024 h 1320781"/>
              <a:gd name="connsiteX34" fmla="*/ 1116125 w 1127398"/>
              <a:gd name="connsiteY34" fmla="*/ 806554 h 1320781"/>
              <a:gd name="connsiteX35" fmla="*/ 1095832 w 1127398"/>
              <a:gd name="connsiteY35" fmla="*/ 852712 h 1320781"/>
              <a:gd name="connsiteX36" fmla="*/ 1069968 w 1127398"/>
              <a:gd name="connsiteY36" fmla="*/ 903379 h 1320781"/>
              <a:gd name="connsiteX37" fmla="*/ 1015986 w 1127398"/>
              <a:gd name="connsiteY37" fmla="*/ 978715 h 1320781"/>
              <a:gd name="connsiteX38" fmla="*/ 996886 w 1127398"/>
              <a:gd name="connsiteY38" fmla="*/ 1011343 h 1320781"/>
              <a:gd name="connsiteX39" fmla="*/ 965452 w 1127398"/>
              <a:gd name="connsiteY39" fmla="*/ 1138541 h 1320781"/>
              <a:gd name="connsiteX40" fmla="*/ 894491 w 1127398"/>
              <a:gd name="connsiteY40" fmla="*/ 1173424 h 1320781"/>
              <a:gd name="connsiteX41" fmla="*/ 788782 w 1127398"/>
              <a:gd name="connsiteY41" fmla="*/ 1238680 h 1320781"/>
              <a:gd name="connsiteX42" fmla="*/ 786526 w 1127398"/>
              <a:gd name="connsiteY42" fmla="*/ 1240934 h 1320781"/>
              <a:gd name="connsiteX43" fmla="*/ 728035 w 1127398"/>
              <a:gd name="connsiteY43" fmla="*/ 1253270 h 1320781"/>
              <a:gd name="connsiteX44" fmla="*/ 669543 w 1127398"/>
              <a:gd name="connsiteY44" fmla="*/ 1320781 h 1320781"/>
              <a:gd name="connsiteX45" fmla="*/ 646995 w 1127398"/>
              <a:gd name="connsiteY45" fmla="*/ 1282582 h 1320781"/>
              <a:gd name="connsiteX46" fmla="*/ 632404 w 1127398"/>
              <a:gd name="connsiteY46" fmla="*/ 1258973 h 1320781"/>
              <a:gd name="connsiteX47" fmla="*/ 599777 w 1127398"/>
              <a:gd name="connsiteY47" fmla="*/ 1073284 h 1320781"/>
              <a:gd name="connsiteX48" fmla="*/ 272300 w 1127398"/>
              <a:gd name="connsiteY48" fmla="*/ 1130715 h 1320781"/>
              <a:gd name="connsiteX49" fmla="*/ 279065 w 1127398"/>
              <a:gd name="connsiteY49" fmla="*/ 1093577 h 1320781"/>
              <a:gd name="connsiteX50" fmla="*/ 286890 w 1127398"/>
              <a:gd name="connsiteY50" fmla="*/ 1040656 h 1320781"/>
              <a:gd name="connsiteX51" fmla="*/ 289144 w 1127398"/>
              <a:gd name="connsiteY51" fmla="*/ 1040656 h 1320781"/>
              <a:gd name="connsiteX52" fmla="*/ 291400 w 1127398"/>
              <a:gd name="connsiteY52" fmla="*/ 1032830 h 1320781"/>
              <a:gd name="connsiteX53" fmla="*/ 289144 w 1127398"/>
              <a:gd name="connsiteY53" fmla="*/ 1031769 h 1320781"/>
              <a:gd name="connsiteX54" fmla="*/ 293654 w 1127398"/>
              <a:gd name="connsiteY54" fmla="*/ 1000335 h 1320781"/>
              <a:gd name="connsiteX55" fmla="*/ 299225 w 1127398"/>
              <a:gd name="connsiteY55" fmla="*/ 963196 h 1320781"/>
              <a:gd name="connsiteX56" fmla="*/ 210360 w 1127398"/>
              <a:gd name="connsiteY56" fmla="*/ 920488 h 1320781"/>
              <a:gd name="connsiteX57" fmla="*/ 196831 w 1127398"/>
              <a:gd name="connsiteY57" fmla="*/ 913724 h 1320781"/>
              <a:gd name="connsiteX58" fmla="*/ 152928 w 1127398"/>
              <a:gd name="connsiteY58" fmla="*/ 856293 h 1320781"/>
              <a:gd name="connsiteX59" fmla="*/ 165264 w 1127398"/>
              <a:gd name="connsiteY59" fmla="*/ 842764 h 1320781"/>
              <a:gd name="connsiteX60" fmla="*/ 149480 w 1127398"/>
              <a:gd name="connsiteY60" fmla="*/ 828174 h 1320781"/>
              <a:gd name="connsiteX61" fmla="*/ 113536 w 1127398"/>
              <a:gd name="connsiteY61" fmla="*/ 795546 h 1320781"/>
              <a:gd name="connsiteX62" fmla="*/ 106772 w 1127398"/>
              <a:gd name="connsiteY62" fmla="*/ 795546 h 1320781"/>
              <a:gd name="connsiteX63" fmla="*/ 104517 w 1127398"/>
              <a:gd name="connsiteY63" fmla="*/ 793291 h 1320781"/>
              <a:gd name="connsiteX64" fmla="*/ 104517 w 1127398"/>
              <a:gd name="connsiteY64" fmla="*/ 789843 h 1320781"/>
              <a:gd name="connsiteX65" fmla="*/ 106772 w 1127398"/>
              <a:gd name="connsiteY65" fmla="*/ 789843 h 1320781"/>
              <a:gd name="connsiteX66" fmla="*/ 106772 w 1127398"/>
              <a:gd name="connsiteY66" fmla="*/ 786527 h 1320781"/>
              <a:gd name="connsiteX67" fmla="*/ 103456 w 1127398"/>
              <a:gd name="connsiteY67" fmla="*/ 785333 h 1320781"/>
              <a:gd name="connsiteX68" fmla="*/ 101201 w 1127398"/>
              <a:gd name="connsiteY68" fmla="*/ 782017 h 1320781"/>
              <a:gd name="connsiteX69" fmla="*/ 97885 w 1127398"/>
              <a:gd name="connsiteY69" fmla="*/ 782017 h 1320781"/>
              <a:gd name="connsiteX70" fmla="*/ 94569 w 1127398"/>
              <a:gd name="connsiteY70" fmla="*/ 779763 h 1320781"/>
              <a:gd name="connsiteX71" fmla="*/ 97885 w 1127398"/>
              <a:gd name="connsiteY71" fmla="*/ 762918 h 1320781"/>
              <a:gd name="connsiteX72" fmla="*/ 93375 w 1127398"/>
              <a:gd name="connsiteY72" fmla="*/ 739309 h 1320781"/>
              <a:gd name="connsiteX73" fmla="*/ 100140 w 1127398"/>
              <a:gd name="connsiteY73" fmla="*/ 739309 h 1320781"/>
              <a:gd name="connsiteX74" fmla="*/ 102394 w 1127398"/>
              <a:gd name="connsiteY74" fmla="*/ 726973 h 1320781"/>
              <a:gd name="connsiteX75" fmla="*/ 101333 w 1127398"/>
              <a:gd name="connsiteY75" fmla="*/ 726973 h 1320781"/>
              <a:gd name="connsiteX76" fmla="*/ 91253 w 1127398"/>
              <a:gd name="connsiteY76" fmla="*/ 729229 h 1320781"/>
              <a:gd name="connsiteX77" fmla="*/ 88998 w 1127398"/>
              <a:gd name="connsiteY77" fmla="*/ 719148 h 1320781"/>
              <a:gd name="connsiteX78" fmla="*/ 81173 w 1127398"/>
              <a:gd name="connsiteY78" fmla="*/ 715700 h 1320781"/>
              <a:gd name="connsiteX79" fmla="*/ 78918 w 1127398"/>
              <a:gd name="connsiteY79" fmla="*/ 706681 h 1320781"/>
              <a:gd name="connsiteX80" fmla="*/ 82234 w 1127398"/>
              <a:gd name="connsiteY80" fmla="*/ 705486 h 1320781"/>
              <a:gd name="connsiteX81" fmla="*/ 72154 w 1127398"/>
              <a:gd name="connsiteY81" fmla="*/ 694213 h 1320781"/>
              <a:gd name="connsiteX82" fmla="*/ 74409 w 1127398"/>
              <a:gd name="connsiteY82" fmla="*/ 684132 h 1320781"/>
              <a:gd name="connsiteX83" fmla="*/ 75469 w 1127398"/>
              <a:gd name="connsiteY83" fmla="*/ 682939 h 1320781"/>
              <a:gd name="connsiteX84" fmla="*/ 81040 w 1127398"/>
              <a:gd name="connsiteY84" fmla="*/ 684132 h 1320781"/>
              <a:gd name="connsiteX85" fmla="*/ 66450 w 1127398"/>
              <a:gd name="connsiteY85" fmla="*/ 610918 h 1320781"/>
              <a:gd name="connsiteX86" fmla="*/ 67512 w 1127398"/>
              <a:gd name="connsiteY86" fmla="*/ 599644 h 1320781"/>
              <a:gd name="connsiteX87" fmla="*/ 58492 w 1127398"/>
              <a:gd name="connsiteY87" fmla="*/ 583860 h 1320781"/>
              <a:gd name="connsiteX88" fmla="*/ 63002 w 1127398"/>
              <a:gd name="connsiteY88" fmla="*/ 580544 h 1320781"/>
              <a:gd name="connsiteX89" fmla="*/ 55176 w 1127398"/>
              <a:gd name="connsiteY89" fmla="*/ 577228 h 1320781"/>
              <a:gd name="connsiteX90" fmla="*/ 37138 w 1127398"/>
              <a:gd name="connsiteY90" fmla="*/ 544600 h 1320781"/>
              <a:gd name="connsiteX91" fmla="*/ 0 w 1127398"/>
              <a:gd name="connsiteY91" fmla="*/ 480405 h 1320781"/>
              <a:gd name="connsiteX92" fmla="*/ 5571 w 1127398"/>
              <a:gd name="connsiteY92" fmla="*/ 480405 h 1320781"/>
              <a:gd name="connsiteX93" fmla="*/ 35944 w 1127398"/>
              <a:gd name="connsiteY93" fmla="*/ 435441 h 1320781"/>
              <a:gd name="connsiteX94" fmla="*/ 47218 w 1127398"/>
              <a:gd name="connsiteY94" fmla="*/ 389285 h 1320781"/>
              <a:gd name="connsiteX95" fmla="*/ 58492 w 1127398"/>
              <a:gd name="connsiteY95" fmla="*/ 346576 h 1320781"/>
              <a:gd name="connsiteX96" fmla="*/ 32629 w 1127398"/>
              <a:gd name="connsiteY96" fmla="*/ 228398 h 1320781"/>
              <a:gd name="connsiteX97" fmla="*/ 58492 w 1127398"/>
              <a:gd name="connsiteY97" fmla="*/ 218318 h 1320781"/>
              <a:gd name="connsiteX98" fmla="*/ 70828 w 1127398"/>
              <a:gd name="connsiteY98" fmla="*/ 213808 h 1320781"/>
              <a:gd name="connsiteX99" fmla="*/ 111281 w 1127398"/>
              <a:gd name="connsiteY99" fmla="*/ 252007 h 1320781"/>
              <a:gd name="connsiteX100" fmla="*/ 161948 w 1127398"/>
              <a:gd name="connsiteY100" fmla="*/ 266597 h 1320781"/>
              <a:gd name="connsiteX101" fmla="*/ 163009 w 1127398"/>
              <a:gd name="connsiteY101" fmla="*/ 265403 h 1320781"/>
              <a:gd name="connsiteX102" fmla="*/ 164202 w 1127398"/>
              <a:gd name="connsiteY102" fmla="*/ 266597 h 1320781"/>
              <a:gd name="connsiteX103" fmla="*/ 163009 w 1127398"/>
              <a:gd name="connsiteY103" fmla="*/ 268852 h 1320781"/>
              <a:gd name="connsiteX104" fmla="*/ 183302 w 1127398"/>
              <a:gd name="connsiteY104" fmla="*/ 276678 h 1320781"/>
              <a:gd name="connsiteX105" fmla="*/ 183302 w 1127398"/>
              <a:gd name="connsiteY105" fmla="*/ 270974 h 1320781"/>
              <a:gd name="connsiteX106" fmla="*/ 246304 w 1127398"/>
              <a:gd name="connsiteY106" fmla="*/ 267658 h 1320781"/>
              <a:gd name="connsiteX107" fmla="*/ 398171 w 1127398"/>
              <a:gd name="connsiteY107" fmla="*/ 168712 h 1320781"/>
              <a:gd name="connsiteX108" fmla="*/ 421780 w 1127398"/>
              <a:gd name="connsiteY108" fmla="*/ 102262 h 132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127398" h="1320781">
                <a:moveTo>
                  <a:pt x="421912" y="102262"/>
                </a:moveTo>
                <a:lnTo>
                  <a:pt x="438757" y="55044"/>
                </a:lnTo>
                <a:lnTo>
                  <a:pt x="450031" y="46025"/>
                </a:lnTo>
                <a:lnTo>
                  <a:pt x="446715" y="42709"/>
                </a:lnTo>
                <a:lnTo>
                  <a:pt x="452286" y="37138"/>
                </a:lnTo>
                <a:lnTo>
                  <a:pt x="447776" y="30374"/>
                </a:lnTo>
                <a:lnTo>
                  <a:pt x="462366" y="20294"/>
                </a:lnTo>
                <a:lnTo>
                  <a:pt x="472446" y="30374"/>
                </a:lnTo>
                <a:lnTo>
                  <a:pt x="517410" y="0"/>
                </a:lnTo>
                <a:lnTo>
                  <a:pt x="744747" y="58493"/>
                </a:lnTo>
                <a:lnTo>
                  <a:pt x="750317" y="73082"/>
                </a:lnTo>
                <a:lnTo>
                  <a:pt x="747001" y="135023"/>
                </a:lnTo>
                <a:lnTo>
                  <a:pt x="765039" y="175477"/>
                </a:lnTo>
                <a:lnTo>
                  <a:pt x="775120" y="179986"/>
                </a:lnTo>
                <a:lnTo>
                  <a:pt x="772865" y="205850"/>
                </a:lnTo>
                <a:lnTo>
                  <a:pt x="787455" y="220440"/>
                </a:lnTo>
                <a:lnTo>
                  <a:pt x="796474" y="250814"/>
                </a:lnTo>
                <a:lnTo>
                  <a:pt x="791965" y="263149"/>
                </a:lnTo>
                <a:lnTo>
                  <a:pt x="796474" y="273229"/>
                </a:lnTo>
                <a:lnTo>
                  <a:pt x="790903" y="320447"/>
                </a:lnTo>
                <a:lnTo>
                  <a:pt x="833612" y="371114"/>
                </a:lnTo>
                <a:lnTo>
                  <a:pt x="850456" y="380133"/>
                </a:lnTo>
                <a:lnTo>
                  <a:pt x="896614" y="387958"/>
                </a:lnTo>
                <a:lnTo>
                  <a:pt x="943832" y="415016"/>
                </a:lnTo>
                <a:lnTo>
                  <a:pt x="955106" y="428544"/>
                </a:lnTo>
                <a:lnTo>
                  <a:pt x="996753" y="455602"/>
                </a:lnTo>
                <a:lnTo>
                  <a:pt x="994499" y="481466"/>
                </a:lnTo>
                <a:lnTo>
                  <a:pt x="1011343" y="498310"/>
                </a:lnTo>
                <a:lnTo>
                  <a:pt x="1071029" y="505075"/>
                </a:lnTo>
                <a:lnTo>
                  <a:pt x="1091322" y="561312"/>
                </a:lnTo>
                <a:lnTo>
                  <a:pt x="1065458" y="587176"/>
                </a:lnTo>
                <a:lnTo>
                  <a:pt x="1100341" y="655881"/>
                </a:lnTo>
                <a:lnTo>
                  <a:pt x="1125144" y="687315"/>
                </a:lnTo>
                <a:lnTo>
                  <a:pt x="1127399" y="730024"/>
                </a:lnTo>
                <a:lnTo>
                  <a:pt x="1116125" y="806554"/>
                </a:lnTo>
                <a:lnTo>
                  <a:pt x="1095832" y="852712"/>
                </a:lnTo>
                <a:lnTo>
                  <a:pt x="1069968" y="903379"/>
                </a:lnTo>
                <a:lnTo>
                  <a:pt x="1015986" y="978715"/>
                </a:lnTo>
                <a:lnTo>
                  <a:pt x="996886" y="1011343"/>
                </a:lnTo>
                <a:lnTo>
                  <a:pt x="965452" y="1138541"/>
                </a:lnTo>
                <a:lnTo>
                  <a:pt x="894491" y="1173424"/>
                </a:lnTo>
                <a:lnTo>
                  <a:pt x="788782" y="1238680"/>
                </a:lnTo>
                <a:lnTo>
                  <a:pt x="786526" y="1240934"/>
                </a:lnTo>
                <a:lnTo>
                  <a:pt x="728035" y="1253270"/>
                </a:lnTo>
                <a:lnTo>
                  <a:pt x="669543" y="1320781"/>
                </a:lnTo>
                <a:lnTo>
                  <a:pt x="646995" y="1282582"/>
                </a:lnTo>
                <a:lnTo>
                  <a:pt x="632404" y="1258973"/>
                </a:lnTo>
                <a:lnTo>
                  <a:pt x="599777" y="1073284"/>
                </a:lnTo>
                <a:cubicBezTo>
                  <a:pt x="488628" y="1086150"/>
                  <a:pt x="385040" y="1127134"/>
                  <a:pt x="272300" y="1130715"/>
                </a:cubicBezTo>
                <a:lnTo>
                  <a:pt x="279065" y="1093577"/>
                </a:lnTo>
                <a:lnTo>
                  <a:pt x="286890" y="1040656"/>
                </a:lnTo>
                <a:lnTo>
                  <a:pt x="289144" y="1040656"/>
                </a:lnTo>
                <a:lnTo>
                  <a:pt x="291400" y="1032830"/>
                </a:lnTo>
                <a:lnTo>
                  <a:pt x="289144" y="1031769"/>
                </a:lnTo>
                <a:lnTo>
                  <a:pt x="293654" y="1000335"/>
                </a:lnTo>
                <a:lnTo>
                  <a:pt x="299225" y="963196"/>
                </a:lnTo>
                <a:lnTo>
                  <a:pt x="210360" y="920488"/>
                </a:lnTo>
                <a:lnTo>
                  <a:pt x="196831" y="913724"/>
                </a:lnTo>
                <a:lnTo>
                  <a:pt x="152928" y="856293"/>
                </a:lnTo>
                <a:lnTo>
                  <a:pt x="165264" y="842764"/>
                </a:lnTo>
                <a:lnTo>
                  <a:pt x="149480" y="828174"/>
                </a:lnTo>
                <a:lnTo>
                  <a:pt x="113536" y="795546"/>
                </a:lnTo>
                <a:lnTo>
                  <a:pt x="106772" y="795546"/>
                </a:lnTo>
                <a:lnTo>
                  <a:pt x="104517" y="793291"/>
                </a:lnTo>
                <a:lnTo>
                  <a:pt x="104517" y="789843"/>
                </a:lnTo>
                <a:lnTo>
                  <a:pt x="106772" y="789843"/>
                </a:lnTo>
                <a:lnTo>
                  <a:pt x="106772" y="786527"/>
                </a:lnTo>
                <a:lnTo>
                  <a:pt x="103456" y="785333"/>
                </a:lnTo>
                <a:lnTo>
                  <a:pt x="101201" y="782017"/>
                </a:lnTo>
                <a:lnTo>
                  <a:pt x="97885" y="782017"/>
                </a:lnTo>
                <a:lnTo>
                  <a:pt x="94569" y="779763"/>
                </a:lnTo>
                <a:lnTo>
                  <a:pt x="97885" y="762918"/>
                </a:lnTo>
                <a:lnTo>
                  <a:pt x="93375" y="739309"/>
                </a:lnTo>
                <a:lnTo>
                  <a:pt x="100140" y="739309"/>
                </a:lnTo>
                <a:lnTo>
                  <a:pt x="102394" y="726973"/>
                </a:lnTo>
                <a:lnTo>
                  <a:pt x="101333" y="726973"/>
                </a:lnTo>
                <a:lnTo>
                  <a:pt x="91253" y="729229"/>
                </a:lnTo>
                <a:lnTo>
                  <a:pt x="88998" y="719148"/>
                </a:lnTo>
                <a:lnTo>
                  <a:pt x="81173" y="715700"/>
                </a:lnTo>
                <a:lnTo>
                  <a:pt x="78918" y="706681"/>
                </a:lnTo>
                <a:lnTo>
                  <a:pt x="82234" y="705486"/>
                </a:lnTo>
                <a:lnTo>
                  <a:pt x="72154" y="694213"/>
                </a:lnTo>
                <a:lnTo>
                  <a:pt x="74409" y="684132"/>
                </a:lnTo>
                <a:lnTo>
                  <a:pt x="75469" y="682939"/>
                </a:lnTo>
                <a:lnTo>
                  <a:pt x="81040" y="684132"/>
                </a:lnTo>
                <a:lnTo>
                  <a:pt x="66450" y="610918"/>
                </a:lnTo>
                <a:lnTo>
                  <a:pt x="67512" y="599644"/>
                </a:lnTo>
                <a:lnTo>
                  <a:pt x="58492" y="583860"/>
                </a:lnTo>
                <a:lnTo>
                  <a:pt x="63002" y="580544"/>
                </a:lnTo>
                <a:lnTo>
                  <a:pt x="55176" y="577228"/>
                </a:lnTo>
                <a:lnTo>
                  <a:pt x="37138" y="544600"/>
                </a:lnTo>
                <a:lnTo>
                  <a:pt x="0" y="480405"/>
                </a:lnTo>
                <a:lnTo>
                  <a:pt x="5571" y="480405"/>
                </a:lnTo>
                <a:lnTo>
                  <a:pt x="35944" y="435441"/>
                </a:lnTo>
                <a:lnTo>
                  <a:pt x="47218" y="389285"/>
                </a:lnTo>
                <a:lnTo>
                  <a:pt x="58492" y="346576"/>
                </a:lnTo>
                <a:lnTo>
                  <a:pt x="32629" y="228398"/>
                </a:lnTo>
                <a:lnTo>
                  <a:pt x="58492" y="218318"/>
                </a:lnTo>
                <a:lnTo>
                  <a:pt x="70828" y="213808"/>
                </a:lnTo>
                <a:lnTo>
                  <a:pt x="111281" y="252007"/>
                </a:lnTo>
                <a:lnTo>
                  <a:pt x="161948" y="266597"/>
                </a:lnTo>
                <a:lnTo>
                  <a:pt x="163009" y="265403"/>
                </a:lnTo>
                <a:lnTo>
                  <a:pt x="164202" y="266597"/>
                </a:lnTo>
                <a:lnTo>
                  <a:pt x="163009" y="268852"/>
                </a:lnTo>
                <a:lnTo>
                  <a:pt x="183302" y="276678"/>
                </a:lnTo>
                <a:lnTo>
                  <a:pt x="183302" y="270974"/>
                </a:lnTo>
                <a:lnTo>
                  <a:pt x="246304" y="267658"/>
                </a:lnTo>
                <a:lnTo>
                  <a:pt x="398171" y="168712"/>
                </a:lnTo>
                <a:lnTo>
                  <a:pt x="421780" y="102262"/>
                </a:lnTo>
              </a:path>
            </a:pathLst>
          </a:custGeom>
          <a:solidFill>
            <a:schemeClr val="bg1">
              <a:lumMod val="85000"/>
            </a:schemeClr>
          </a:solidFill>
          <a:ln w="13251" cap="flat">
            <a:noFill/>
            <a:prstDash val="solid"/>
            <a:miter/>
          </a:ln>
        </p:spPr>
        <p:txBody>
          <a:bodyPr rtlCol="0" anchor="ctr"/>
          <a:lstStyle/>
          <a:p>
            <a:endParaRPr lang="en-FI" sz="816"/>
          </a:p>
        </p:txBody>
      </p:sp>
      <p:sp>
        <p:nvSpPr>
          <p:cNvPr id="1538" name="Freeform: Shape 1537">
            <a:extLst>
              <a:ext uri="{FF2B5EF4-FFF2-40B4-BE49-F238E27FC236}">
                <a16:creationId xmlns:a16="http://schemas.microsoft.com/office/drawing/2014/main" id="{233F8EF0-9DD5-C507-8D6F-A3D9B68C0D35}"/>
              </a:ext>
            </a:extLst>
          </p:cNvPr>
          <p:cNvSpPr/>
          <p:nvPr/>
        </p:nvSpPr>
        <p:spPr>
          <a:xfrm>
            <a:off x="5498055" y="4658008"/>
            <a:ext cx="448027" cy="501451"/>
          </a:xfrm>
          <a:custGeom>
            <a:avLst/>
            <a:gdLst>
              <a:gd name="connsiteX0" fmla="*/ 200810 w 987734"/>
              <a:gd name="connsiteY0" fmla="*/ 41515 h 1105513"/>
              <a:gd name="connsiteX1" fmla="*/ 198555 w 987734"/>
              <a:gd name="connsiteY1" fmla="*/ 20161 h 1105513"/>
              <a:gd name="connsiteX2" fmla="*/ 214339 w 987734"/>
              <a:gd name="connsiteY2" fmla="*/ 3316 h 1105513"/>
              <a:gd name="connsiteX3" fmla="*/ 227867 w 987734"/>
              <a:gd name="connsiteY3" fmla="*/ 17905 h 1105513"/>
              <a:gd name="connsiteX4" fmla="*/ 239142 w 987734"/>
              <a:gd name="connsiteY4" fmla="*/ 17905 h 1105513"/>
              <a:gd name="connsiteX5" fmla="*/ 242457 w 987734"/>
              <a:gd name="connsiteY5" fmla="*/ 10080 h 1105513"/>
              <a:gd name="connsiteX6" fmla="*/ 242457 w 987734"/>
              <a:gd name="connsiteY6" fmla="*/ 1061 h 1105513"/>
              <a:gd name="connsiteX7" fmla="*/ 248028 w 987734"/>
              <a:gd name="connsiteY7" fmla="*/ 0 h 1105513"/>
              <a:gd name="connsiteX8" fmla="*/ 252537 w 987734"/>
              <a:gd name="connsiteY8" fmla="*/ 0 h 1105513"/>
              <a:gd name="connsiteX9" fmla="*/ 277341 w 987734"/>
              <a:gd name="connsiteY9" fmla="*/ 5570 h 1105513"/>
              <a:gd name="connsiteX10" fmla="*/ 280656 w 987734"/>
              <a:gd name="connsiteY10" fmla="*/ 7826 h 1105513"/>
              <a:gd name="connsiteX11" fmla="*/ 282911 w 987734"/>
              <a:gd name="connsiteY11" fmla="*/ 6632 h 1105513"/>
              <a:gd name="connsiteX12" fmla="*/ 290736 w 987734"/>
              <a:gd name="connsiteY12" fmla="*/ 8886 h 1105513"/>
              <a:gd name="connsiteX13" fmla="*/ 291797 w 987734"/>
              <a:gd name="connsiteY13" fmla="*/ 10080 h 1105513"/>
              <a:gd name="connsiteX14" fmla="*/ 294052 w 987734"/>
              <a:gd name="connsiteY14" fmla="*/ 10080 h 1105513"/>
              <a:gd name="connsiteX15" fmla="*/ 303072 w 987734"/>
              <a:gd name="connsiteY15" fmla="*/ 12335 h 1105513"/>
              <a:gd name="connsiteX16" fmla="*/ 316600 w 987734"/>
              <a:gd name="connsiteY16" fmla="*/ 18038 h 1105513"/>
              <a:gd name="connsiteX17" fmla="*/ 343658 w 987734"/>
              <a:gd name="connsiteY17" fmla="*/ 0 h 1105513"/>
              <a:gd name="connsiteX18" fmla="*/ 380796 w 987734"/>
              <a:gd name="connsiteY18" fmla="*/ 0 h 1105513"/>
              <a:gd name="connsiteX19" fmla="*/ 381989 w 987734"/>
              <a:gd name="connsiteY19" fmla="*/ 2255 h 1105513"/>
              <a:gd name="connsiteX20" fmla="*/ 397773 w 987734"/>
              <a:gd name="connsiteY20" fmla="*/ 4510 h 1105513"/>
              <a:gd name="connsiteX21" fmla="*/ 411302 w 987734"/>
              <a:gd name="connsiteY21" fmla="*/ 22548 h 1105513"/>
              <a:gd name="connsiteX22" fmla="*/ 438359 w 987734"/>
              <a:gd name="connsiteY22" fmla="*/ 33822 h 1105513"/>
              <a:gd name="connsiteX23" fmla="*/ 456398 w 987734"/>
              <a:gd name="connsiteY23" fmla="*/ 51860 h 1105513"/>
              <a:gd name="connsiteX24" fmla="*/ 461968 w 987734"/>
              <a:gd name="connsiteY24" fmla="*/ 58625 h 1105513"/>
              <a:gd name="connsiteX25" fmla="*/ 460907 w 987734"/>
              <a:gd name="connsiteY25" fmla="*/ 59686 h 1105513"/>
              <a:gd name="connsiteX26" fmla="*/ 469926 w 987734"/>
              <a:gd name="connsiteY26" fmla="*/ 83294 h 1105513"/>
              <a:gd name="connsiteX27" fmla="*/ 474436 w 987734"/>
              <a:gd name="connsiteY27" fmla="*/ 86743 h 1105513"/>
              <a:gd name="connsiteX28" fmla="*/ 473375 w 987734"/>
              <a:gd name="connsiteY28" fmla="*/ 87804 h 1105513"/>
              <a:gd name="connsiteX29" fmla="*/ 502688 w 987734"/>
              <a:gd name="connsiteY29" fmla="*/ 122688 h 1105513"/>
              <a:gd name="connsiteX30" fmla="*/ 509452 w 987734"/>
              <a:gd name="connsiteY30" fmla="*/ 127197 h 1105513"/>
              <a:gd name="connsiteX31" fmla="*/ 512768 w 987734"/>
              <a:gd name="connsiteY31" fmla="*/ 131707 h 1105513"/>
              <a:gd name="connsiteX32" fmla="*/ 515022 w 987734"/>
              <a:gd name="connsiteY32" fmla="*/ 146296 h 1105513"/>
              <a:gd name="connsiteX33" fmla="*/ 516084 w 987734"/>
              <a:gd name="connsiteY33" fmla="*/ 164335 h 1105513"/>
              <a:gd name="connsiteX34" fmla="*/ 517277 w 987734"/>
              <a:gd name="connsiteY34" fmla="*/ 169906 h 1105513"/>
              <a:gd name="connsiteX35" fmla="*/ 516084 w 987734"/>
              <a:gd name="connsiteY35" fmla="*/ 170967 h 1105513"/>
              <a:gd name="connsiteX36" fmla="*/ 517277 w 987734"/>
              <a:gd name="connsiteY36" fmla="*/ 170967 h 1105513"/>
              <a:gd name="connsiteX37" fmla="*/ 526296 w 987734"/>
              <a:gd name="connsiteY37" fmla="*/ 191260 h 1105513"/>
              <a:gd name="connsiteX38" fmla="*/ 530806 w 987734"/>
              <a:gd name="connsiteY38" fmla="*/ 193515 h 1105513"/>
              <a:gd name="connsiteX39" fmla="*/ 530806 w 987734"/>
              <a:gd name="connsiteY39" fmla="*/ 194708 h 1105513"/>
              <a:gd name="connsiteX40" fmla="*/ 537571 w 987734"/>
              <a:gd name="connsiteY40" fmla="*/ 194708 h 1105513"/>
              <a:gd name="connsiteX41" fmla="*/ 536509 w 987734"/>
              <a:gd name="connsiteY41" fmla="*/ 199218 h 1105513"/>
              <a:gd name="connsiteX42" fmla="*/ 548844 w 987734"/>
              <a:gd name="connsiteY42" fmla="*/ 271239 h 1105513"/>
              <a:gd name="connsiteX43" fmla="*/ 552160 w 987734"/>
              <a:gd name="connsiteY43" fmla="*/ 271239 h 1105513"/>
              <a:gd name="connsiteX44" fmla="*/ 552160 w 987734"/>
              <a:gd name="connsiteY44" fmla="*/ 272300 h 1105513"/>
              <a:gd name="connsiteX45" fmla="*/ 556670 w 987734"/>
              <a:gd name="connsiteY45" fmla="*/ 272300 h 1105513"/>
              <a:gd name="connsiteX46" fmla="*/ 557731 w 987734"/>
              <a:gd name="connsiteY46" fmla="*/ 275615 h 1105513"/>
              <a:gd name="connsiteX47" fmla="*/ 565556 w 987734"/>
              <a:gd name="connsiteY47" fmla="*/ 291399 h 1105513"/>
              <a:gd name="connsiteX48" fmla="*/ 570066 w 987734"/>
              <a:gd name="connsiteY48" fmla="*/ 291399 h 1105513"/>
              <a:gd name="connsiteX49" fmla="*/ 577891 w 987734"/>
              <a:gd name="connsiteY49" fmla="*/ 295909 h 1105513"/>
              <a:gd name="connsiteX50" fmla="*/ 579086 w 987734"/>
              <a:gd name="connsiteY50" fmla="*/ 295909 h 1105513"/>
              <a:gd name="connsiteX51" fmla="*/ 580146 w 987734"/>
              <a:gd name="connsiteY51" fmla="*/ 297103 h 1105513"/>
              <a:gd name="connsiteX52" fmla="*/ 582401 w 987734"/>
              <a:gd name="connsiteY52" fmla="*/ 293654 h 1105513"/>
              <a:gd name="connsiteX53" fmla="*/ 583462 w 987734"/>
              <a:gd name="connsiteY53" fmla="*/ 312754 h 1105513"/>
              <a:gd name="connsiteX54" fmla="*/ 581207 w 987734"/>
              <a:gd name="connsiteY54" fmla="*/ 315008 h 1105513"/>
              <a:gd name="connsiteX55" fmla="*/ 582269 w 987734"/>
              <a:gd name="connsiteY55" fmla="*/ 318324 h 1105513"/>
              <a:gd name="connsiteX56" fmla="*/ 581207 w 987734"/>
              <a:gd name="connsiteY56" fmla="*/ 319518 h 1105513"/>
              <a:gd name="connsiteX57" fmla="*/ 598052 w 987734"/>
              <a:gd name="connsiteY57" fmla="*/ 343127 h 1105513"/>
              <a:gd name="connsiteX58" fmla="*/ 608133 w 987734"/>
              <a:gd name="connsiteY58" fmla="*/ 376816 h 1105513"/>
              <a:gd name="connsiteX59" fmla="*/ 601368 w 987734"/>
              <a:gd name="connsiteY59" fmla="*/ 388091 h 1105513"/>
              <a:gd name="connsiteX60" fmla="*/ 605877 w 987734"/>
              <a:gd name="connsiteY60" fmla="*/ 410639 h 1105513"/>
              <a:gd name="connsiteX61" fmla="*/ 600307 w 987734"/>
              <a:gd name="connsiteY61" fmla="*/ 434247 h 1105513"/>
              <a:gd name="connsiteX62" fmla="*/ 581207 w 987734"/>
              <a:gd name="connsiteY62" fmla="*/ 466876 h 1105513"/>
              <a:gd name="connsiteX63" fmla="*/ 587972 w 987734"/>
              <a:gd name="connsiteY63" fmla="*/ 489424 h 1105513"/>
              <a:gd name="connsiteX64" fmla="*/ 608265 w 987734"/>
              <a:gd name="connsiteY64" fmla="*/ 494994 h 1105513"/>
              <a:gd name="connsiteX65" fmla="*/ 629619 w 987734"/>
              <a:gd name="connsiteY65" fmla="*/ 493933 h 1105513"/>
              <a:gd name="connsiteX66" fmla="*/ 638639 w 987734"/>
              <a:gd name="connsiteY66" fmla="*/ 523246 h 1105513"/>
              <a:gd name="connsiteX67" fmla="*/ 638639 w 987734"/>
              <a:gd name="connsiteY67" fmla="*/ 526695 h 1105513"/>
              <a:gd name="connsiteX68" fmla="*/ 666757 w 987734"/>
              <a:gd name="connsiteY68" fmla="*/ 546987 h 1105513"/>
              <a:gd name="connsiteX69" fmla="*/ 690366 w 987734"/>
              <a:gd name="connsiteY69" fmla="*/ 557068 h 1105513"/>
              <a:gd name="connsiteX70" fmla="*/ 691427 w 987734"/>
              <a:gd name="connsiteY70" fmla="*/ 568341 h 1105513"/>
              <a:gd name="connsiteX71" fmla="*/ 706017 w 987734"/>
              <a:gd name="connsiteY71" fmla="*/ 571657 h 1105513"/>
              <a:gd name="connsiteX72" fmla="*/ 717291 w 987734"/>
              <a:gd name="connsiteY72" fmla="*/ 583992 h 1105513"/>
              <a:gd name="connsiteX73" fmla="*/ 721800 w 987734"/>
              <a:gd name="connsiteY73" fmla="*/ 587308 h 1105513"/>
              <a:gd name="connsiteX74" fmla="*/ 713975 w 987734"/>
              <a:gd name="connsiteY74" fmla="*/ 604153 h 1105513"/>
              <a:gd name="connsiteX75" fmla="*/ 711721 w 987734"/>
              <a:gd name="connsiteY75" fmla="*/ 605214 h 1105513"/>
              <a:gd name="connsiteX76" fmla="*/ 711721 w 987734"/>
              <a:gd name="connsiteY76" fmla="*/ 615295 h 1105513"/>
              <a:gd name="connsiteX77" fmla="*/ 712781 w 987734"/>
              <a:gd name="connsiteY77" fmla="*/ 615295 h 1105513"/>
              <a:gd name="connsiteX78" fmla="*/ 715037 w 987734"/>
              <a:gd name="connsiteY78" fmla="*/ 620865 h 1105513"/>
              <a:gd name="connsiteX79" fmla="*/ 716097 w 987734"/>
              <a:gd name="connsiteY79" fmla="*/ 623120 h 1105513"/>
              <a:gd name="connsiteX80" fmla="*/ 716097 w 987734"/>
              <a:gd name="connsiteY80" fmla="*/ 624314 h 1105513"/>
              <a:gd name="connsiteX81" fmla="*/ 717291 w 987734"/>
              <a:gd name="connsiteY81" fmla="*/ 625375 h 1105513"/>
              <a:gd name="connsiteX82" fmla="*/ 726310 w 987734"/>
              <a:gd name="connsiteY82" fmla="*/ 635455 h 1105513"/>
              <a:gd name="connsiteX83" fmla="*/ 728565 w 987734"/>
              <a:gd name="connsiteY83" fmla="*/ 636649 h 1105513"/>
              <a:gd name="connsiteX84" fmla="*/ 749919 w 987734"/>
              <a:gd name="connsiteY84" fmla="*/ 658003 h 1105513"/>
              <a:gd name="connsiteX85" fmla="*/ 748726 w 987734"/>
              <a:gd name="connsiteY85" fmla="*/ 665829 h 1105513"/>
              <a:gd name="connsiteX86" fmla="*/ 749919 w 987734"/>
              <a:gd name="connsiteY86" fmla="*/ 667022 h 1105513"/>
              <a:gd name="connsiteX87" fmla="*/ 753235 w 987734"/>
              <a:gd name="connsiteY87" fmla="*/ 665829 h 1105513"/>
              <a:gd name="connsiteX88" fmla="*/ 754296 w 987734"/>
              <a:gd name="connsiteY88" fmla="*/ 667022 h 1105513"/>
              <a:gd name="connsiteX89" fmla="*/ 755490 w 987734"/>
              <a:gd name="connsiteY89" fmla="*/ 667022 h 1105513"/>
              <a:gd name="connsiteX90" fmla="*/ 758806 w 987734"/>
              <a:gd name="connsiteY90" fmla="*/ 670338 h 1105513"/>
              <a:gd name="connsiteX91" fmla="*/ 762122 w 987734"/>
              <a:gd name="connsiteY91" fmla="*/ 670338 h 1105513"/>
              <a:gd name="connsiteX92" fmla="*/ 762122 w 987734"/>
              <a:gd name="connsiteY92" fmla="*/ 671399 h 1105513"/>
              <a:gd name="connsiteX93" fmla="*/ 763315 w 987734"/>
              <a:gd name="connsiteY93" fmla="*/ 671399 h 1105513"/>
              <a:gd name="connsiteX94" fmla="*/ 764376 w 987734"/>
              <a:gd name="connsiteY94" fmla="*/ 672593 h 1105513"/>
              <a:gd name="connsiteX95" fmla="*/ 766631 w 987734"/>
              <a:gd name="connsiteY95" fmla="*/ 673654 h 1105513"/>
              <a:gd name="connsiteX96" fmla="*/ 768886 w 987734"/>
              <a:gd name="connsiteY96" fmla="*/ 671399 h 1105513"/>
              <a:gd name="connsiteX97" fmla="*/ 775650 w 987734"/>
              <a:gd name="connsiteY97" fmla="*/ 670338 h 1105513"/>
              <a:gd name="connsiteX98" fmla="*/ 777905 w 987734"/>
              <a:gd name="connsiteY98" fmla="*/ 671399 h 1105513"/>
              <a:gd name="connsiteX99" fmla="*/ 777905 w 987734"/>
              <a:gd name="connsiteY99" fmla="*/ 672593 h 1105513"/>
              <a:gd name="connsiteX100" fmla="*/ 781221 w 987734"/>
              <a:gd name="connsiteY100" fmla="*/ 674848 h 1105513"/>
              <a:gd name="connsiteX101" fmla="*/ 790240 w 987734"/>
              <a:gd name="connsiteY101" fmla="*/ 683867 h 1105513"/>
              <a:gd name="connsiteX102" fmla="*/ 809340 w 987734"/>
              <a:gd name="connsiteY102" fmla="*/ 672593 h 1105513"/>
              <a:gd name="connsiteX103" fmla="*/ 813849 w 987734"/>
              <a:gd name="connsiteY103" fmla="*/ 675909 h 1105513"/>
              <a:gd name="connsiteX104" fmla="*/ 816104 w 987734"/>
              <a:gd name="connsiteY104" fmla="*/ 680418 h 1105513"/>
              <a:gd name="connsiteX105" fmla="*/ 825124 w 987734"/>
              <a:gd name="connsiteY105" fmla="*/ 685989 h 1105513"/>
              <a:gd name="connsiteX106" fmla="*/ 822868 w 987734"/>
              <a:gd name="connsiteY106" fmla="*/ 687050 h 1105513"/>
              <a:gd name="connsiteX107" fmla="*/ 821808 w 987734"/>
              <a:gd name="connsiteY107" fmla="*/ 689305 h 1105513"/>
              <a:gd name="connsiteX108" fmla="*/ 825124 w 987734"/>
              <a:gd name="connsiteY108" fmla="*/ 691560 h 1105513"/>
              <a:gd name="connsiteX109" fmla="*/ 827378 w 987734"/>
              <a:gd name="connsiteY109" fmla="*/ 693814 h 1105513"/>
              <a:gd name="connsiteX110" fmla="*/ 828439 w 987734"/>
              <a:gd name="connsiteY110" fmla="*/ 697130 h 1105513"/>
              <a:gd name="connsiteX111" fmla="*/ 827378 w 987734"/>
              <a:gd name="connsiteY111" fmla="*/ 698324 h 1105513"/>
              <a:gd name="connsiteX112" fmla="*/ 830694 w 987734"/>
              <a:gd name="connsiteY112" fmla="*/ 707344 h 1105513"/>
              <a:gd name="connsiteX113" fmla="*/ 828439 w 987734"/>
              <a:gd name="connsiteY113" fmla="*/ 708537 h 1105513"/>
              <a:gd name="connsiteX114" fmla="*/ 828439 w 987734"/>
              <a:gd name="connsiteY114" fmla="*/ 711853 h 1105513"/>
              <a:gd name="connsiteX115" fmla="*/ 835204 w 987734"/>
              <a:gd name="connsiteY115" fmla="*/ 721933 h 1105513"/>
              <a:gd name="connsiteX116" fmla="*/ 844223 w 987734"/>
              <a:gd name="connsiteY116" fmla="*/ 741033 h 1105513"/>
              <a:gd name="connsiteX117" fmla="*/ 844223 w 987734"/>
              <a:gd name="connsiteY117" fmla="*/ 743287 h 1105513"/>
              <a:gd name="connsiteX118" fmla="*/ 854303 w 987734"/>
              <a:gd name="connsiteY118" fmla="*/ 756816 h 1105513"/>
              <a:gd name="connsiteX119" fmla="*/ 856558 w 987734"/>
              <a:gd name="connsiteY119" fmla="*/ 758010 h 1105513"/>
              <a:gd name="connsiteX120" fmla="*/ 856558 w 987734"/>
              <a:gd name="connsiteY120" fmla="*/ 760265 h 1105513"/>
              <a:gd name="connsiteX121" fmla="*/ 857619 w 987734"/>
              <a:gd name="connsiteY121" fmla="*/ 761458 h 1105513"/>
              <a:gd name="connsiteX122" fmla="*/ 858680 w 987734"/>
              <a:gd name="connsiteY122" fmla="*/ 763713 h 1105513"/>
              <a:gd name="connsiteX123" fmla="*/ 859741 w 987734"/>
              <a:gd name="connsiteY123" fmla="*/ 764774 h 1105513"/>
              <a:gd name="connsiteX124" fmla="*/ 859741 w 987734"/>
              <a:gd name="connsiteY124" fmla="*/ 765968 h 1105513"/>
              <a:gd name="connsiteX125" fmla="*/ 861996 w 987734"/>
              <a:gd name="connsiteY125" fmla="*/ 768223 h 1105513"/>
              <a:gd name="connsiteX126" fmla="*/ 863057 w 987734"/>
              <a:gd name="connsiteY126" fmla="*/ 771671 h 1105513"/>
              <a:gd name="connsiteX127" fmla="*/ 866373 w 987734"/>
              <a:gd name="connsiteY127" fmla="*/ 774987 h 1105513"/>
              <a:gd name="connsiteX128" fmla="*/ 867434 w 987734"/>
              <a:gd name="connsiteY128" fmla="*/ 777242 h 1105513"/>
              <a:gd name="connsiteX129" fmla="*/ 871943 w 987734"/>
              <a:gd name="connsiteY129" fmla="*/ 769417 h 1105513"/>
              <a:gd name="connsiteX130" fmla="*/ 871943 w 987734"/>
              <a:gd name="connsiteY130" fmla="*/ 766101 h 1105513"/>
              <a:gd name="connsiteX131" fmla="*/ 873005 w 987734"/>
              <a:gd name="connsiteY131" fmla="*/ 766101 h 1105513"/>
              <a:gd name="connsiteX132" fmla="*/ 877515 w 987734"/>
              <a:gd name="connsiteY132" fmla="*/ 762652 h 1105513"/>
              <a:gd name="connsiteX133" fmla="*/ 922477 w 987734"/>
              <a:gd name="connsiteY133" fmla="*/ 800851 h 1105513"/>
              <a:gd name="connsiteX134" fmla="*/ 922477 w 987734"/>
              <a:gd name="connsiteY134" fmla="*/ 808676 h 1105513"/>
              <a:gd name="connsiteX135" fmla="*/ 917968 w 987734"/>
              <a:gd name="connsiteY135" fmla="*/ 810932 h 1105513"/>
              <a:gd name="connsiteX136" fmla="*/ 916774 w 987734"/>
              <a:gd name="connsiteY136" fmla="*/ 816502 h 1105513"/>
              <a:gd name="connsiteX137" fmla="*/ 913458 w 987734"/>
              <a:gd name="connsiteY137" fmla="*/ 819818 h 1105513"/>
              <a:gd name="connsiteX138" fmla="*/ 911204 w 987734"/>
              <a:gd name="connsiteY138" fmla="*/ 815308 h 1105513"/>
              <a:gd name="connsiteX139" fmla="*/ 899930 w 987734"/>
              <a:gd name="connsiteY139" fmla="*/ 822072 h 1105513"/>
              <a:gd name="connsiteX140" fmla="*/ 893165 w 987734"/>
              <a:gd name="connsiteY140" fmla="*/ 817563 h 1105513"/>
              <a:gd name="connsiteX141" fmla="*/ 885340 w 987734"/>
              <a:gd name="connsiteY141" fmla="*/ 822072 h 1105513"/>
              <a:gd name="connsiteX142" fmla="*/ 882024 w 987734"/>
              <a:gd name="connsiteY142" fmla="*/ 823267 h 1105513"/>
              <a:gd name="connsiteX143" fmla="*/ 884278 w 987734"/>
              <a:gd name="connsiteY143" fmla="*/ 869423 h 1105513"/>
              <a:gd name="connsiteX144" fmla="*/ 898869 w 987734"/>
              <a:gd name="connsiteY144" fmla="*/ 907622 h 1105513"/>
              <a:gd name="connsiteX145" fmla="*/ 987734 w 987734"/>
              <a:gd name="connsiteY145" fmla="*/ 856956 h 1105513"/>
              <a:gd name="connsiteX146" fmla="*/ 977654 w 987734"/>
              <a:gd name="connsiteY146" fmla="*/ 871546 h 1105513"/>
              <a:gd name="connsiteX147" fmla="*/ 974338 w 987734"/>
              <a:gd name="connsiteY147" fmla="*/ 874862 h 1105513"/>
              <a:gd name="connsiteX148" fmla="*/ 895553 w 987734"/>
              <a:gd name="connsiteY148" fmla="*/ 981766 h 1105513"/>
              <a:gd name="connsiteX149" fmla="*/ 900062 w 987734"/>
              <a:gd name="connsiteY149" fmla="*/ 981766 h 1105513"/>
              <a:gd name="connsiteX150" fmla="*/ 901123 w 987734"/>
              <a:gd name="connsiteY150" fmla="*/ 984020 h 1105513"/>
              <a:gd name="connsiteX151" fmla="*/ 908949 w 987734"/>
              <a:gd name="connsiteY151" fmla="*/ 988529 h 1105513"/>
              <a:gd name="connsiteX152" fmla="*/ 905633 w 987734"/>
              <a:gd name="connsiteY152" fmla="*/ 1009884 h 1105513"/>
              <a:gd name="connsiteX153" fmla="*/ 897807 w 987734"/>
              <a:gd name="connsiteY153" fmla="*/ 1019965 h 1105513"/>
              <a:gd name="connsiteX154" fmla="*/ 889982 w 987734"/>
              <a:gd name="connsiteY154" fmla="*/ 1018771 h 1105513"/>
              <a:gd name="connsiteX155" fmla="*/ 883218 w 987734"/>
              <a:gd name="connsiteY155" fmla="*/ 1016516 h 1105513"/>
              <a:gd name="connsiteX156" fmla="*/ 871943 w 987734"/>
              <a:gd name="connsiteY156" fmla="*/ 1015455 h 1105513"/>
              <a:gd name="connsiteX157" fmla="*/ 828041 w 987734"/>
              <a:gd name="connsiteY157" fmla="*/ 1068376 h 1105513"/>
              <a:gd name="connsiteX158" fmla="*/ 813452 w 987734"/>
              <a:gd name="connsiteY158" fmla="*/ 1076202 h 1105513"/>
              <a:gd name="connsiteX159" fmla="*/ 812258 w 987734"/>
              <a:gd name="connsiteY159" fmla="*/ 1077395 h 1105513"/>
              <a:gd name="connsiteX160" fmla="*/ 812258 w 987734"/>
              <a:gd name="connsiteY160" fmla="*/ 1089730 h 1105513"/>
              <a:gd name="connsiteX161" fmla="*/ 800984 w 987734"/>
              <a:gd name="connsiteY161" fmla="*/ 1105514 h 1105513"/>
              <a:gd name="connsiteX162" fmla="*/ 782946 w 987734"/>
              <a:gd name="connsiteY162" fmla="*/ 1067315 h 1105513"/>
              <a:gd name="connsiteX163" fmla="*/ 779497 w 987734"/>
              <a:gd name="connsiteY163" fmla="*/ 1062806 h 1105513"/>
              <a:gd name="connsiteX164" fmla="*/ 779497 w 987734"/>
              <a:gd name="connsiteY164" fmla="*/ 1059490 h 1105513"/>
              <a:gd name="connsiteX165" fmla="*/ 750184 w 987734"/>
              <a:gd name="connsiteY165" fmla="*/ 996488 h 1105513"/>
              <a:gd name="connsiteX166" fmla="*/ 727636 w 987734"/>
              <a:gd name="connsiteY166" fmla="*/ 1004446 h 1105513"/>
              <a:gd name="connsiteX167" fmla="*/ 725382 w 987734"/>
              <a:gd name="connsiteY167" fmla="*/ 999937 h 1105513"/>
              <a:gd name="connsiteX168" fmla="*/ 710792 w 987734"/>
              <a:gd name="connsiteY168" fmla="*/ 962799 h 1105513"/>
              <a:gd name="connsiteX169" fmla="*/ 680418 w 987734"/>
              <a:gd name="connsiteY169" fmla="*/ 972879 h 1105513"/>
              <a:gd name="connsiteX170" fmla="*/ 675909 w 987734"/>
              <a:gd name="connsiteY170" fmla="*/ 966115 h 1105513"/>
              <a:gd name="connsiteX171" fmla="*/ 674848 w 987734"/>
              <a:gd name="connsiteY171" fmla="*/ 958156 h 1105513"/>
              <a:gd name="connsiteX172" fmla="*/ 645535 w 987734"/>
              <a:gd name="connsiteY172" fmla="*/ 941311 h 1105513"/>
              <a:gd name="connsiteX173" fmla="*/ 637710 w 987734"/>
              <a:gd name="connsiteY173" fmla="*/ 962666 h 1105513"/>
              <a:gd name="connsiteX174" fmla="*/ 608397 w 987734"/>
              <a:gd name="connsiteY174" fmla="*/ 968237 h 1105513"/>
              <a:gd name="connsiteX175" fmla="*/ 596062 w 987734"/>
              <a:gd name="connsiteY175" fmla="*/ 975001 h 1105513"/>
              <a:gd name="connsiteX176" fmla="*/ 584789 w 987734"/>
              <a:gd name="connsiteY176" fmla="*/ 977256 h 1105513"/>
              <a:gd name="connsiteX177" fmla="*/ 540887 w 987734"/>
              <a:gd name="connsiteY177" fmla="*/ 996355 h 1105513"/>
              <a:gd name="connsiteX178" fmla="*/ 519532 w 987734"/>
              <a:gd name="connsiteY178" fmla="*/ 970491 h 1105513"/>
              <a:gd name="connsiteX179" fmla="*/ 518471 w 987734"/>
              <a:gd name="connsiteY179" fmla="*/ 970491 h 1105513"/>
              <a:gd name="connsiteX180" fmla="*/ 517410 w 987734"/>
              <a:gd name="connsiteY180" fmla="*/ 972747 h 1105513"/>
              <a:gd name="connsiteX181" fmla="*/ 515155 w 987734"/>
              <a:gd name="connsiteY181" fmla="*/ 973940 h 1105513"/>
              <a:gd name="connsiteX182" fmla="*/ 505075 w 987734"/>
              <a:gd name="connsiteY182" fmla="*/ 964921 h 1105513"/>
              <a:gd name="connsiteX183" fmla="*/ 499504 w 987734"/>
              <a:gd name="connsiteY183" fmla="*/ 967175 h 1105513"/>
              <a:gd name="connsiteX184" fmla="*/ 497249 w 987734"/>
              <a:gd name="connsiteY184" fmla="*/ 968237 h 1105513"/>
              <a:gd name="connsiteX185" fmla="*/ 496189 w 987734"/>
              <a:gd name="connsiteY185" fmla="*/ 968237 h 1105513"/>
              <a:gd name="connsiteX186" fmla="*/ 495127 w 987734"/>
              <a:gd name="connsiteY186" fmla="*/ 965982 h 1105513"/>
              <a:gd name="connsiteX187" fmla="*/ 488363 w 987734"/>
              <a:gd name="connsiteY187" fmla="*/ 960279 h 1105513"/>
              <a:gd name="connsiteX188" fmla="*/ 485047 w 987734"/>
              <a:gd name="connsiteY188" fmla="*/ 960279 h 1105513"/>
              <a:gd name="connsiteX189" fmla="*/ 479476 w 987734"/>
              <a:gd name="connsiteY189" fmla="*/ 969298 h 1105513"/>
              <a:gd name="connsiteX190" fmla="*/ 455867 w 987734"/>
              <a:gd name="connsiteY190" fmla="*/ 982826 h 1105513"/>
              <a:gd name="connsiteX191" fmla="*/ 453612 w 987734"/>
              <a:gd name="connsiteY191" fmla="*/ 981766 h 1105513"/>
              <a:gd name="connsiteX192" fmla="*/ 435574 w 987734"/>
              <a:gd name="connsiteY192" fmla="*/ 917570 h 1105513"/>
              <a:gd name="connsiteX193" fmla="*/ 434380 w 987734"/>
              <a:gd name="connsiteY193" fmla="*/ 909745 h 1105513"/>
              <a:gd name="connsiteX194" fmla="*/ 427616 w 987734"/>
              <a:gd name="connsiteY194" fmla="*/ 891706 h 1105513"/>
              <a:gd name="connsiteX195" fmla="*/ 425361 w 987734"/>
              <a:gd name="connsiteY195" fmla="*/ 889451 h 1105513"/>
              <a:gd name="connsiteX196" fmla="*/ 406262 w 987734"/>
              <a:gd name="connsiteY196" fmla="*/ 896216 h 1105513"/>
              <a:gd name="connsiteX197" fmla="*/ 404007 w 987734"/>
              <a:gd name="connsiteY197" fmla="*/ 904041 h 1105513"/>
              <a:gd name="connsiteX198" fmla="*/ 402813 w 987734"/>
              <a:gd name="connsiteY198" fmla="*/ 906296 h 1105513"/>
              <a:gd name="connsiteX199" fmla="*/ 402813 w 987734"/>
              <a:gd name="connsiteY199" fmla="*/ 909745 h 1105513"/>
              <a:gd name="connsiteX200" fmla="*/ 405067 w 987734"/>
              <a:gd name="connsiteY200" fmla="*/ 910805 h 1105513"/>
              <a:gd name="connsiteX201" fmla="*/ 405067 w 987734"/>
              <a:gd name="connsiteY201" fmla="*/ 911867 h 1105513"/>
              <a:gd name="connsiteX202" fmla="*/ 404007 w 987734"/>
              <a:gd name="connsiteY202" fmla="*/ 913061 h 1105513"/>
              <a:gd name="connsiteX203" fmla="*/ 394988 w 987734"/>
              <a:gd name="connsiteY203" fmla="*/ 922080 h 1105513"/>
              <a:gd name="connsiteX204" fmla="*/ 393927 w 987734"/>
              <a:gd name="connsiteY204" fmla="*/ 924334 h 1105513"/>
              <a:gd name="connsiteX205" fmla="*/ 390478 w 987734"/>
              <a:gd name="connsiteY205" fmla="*/ 922080 h 1105513"/>
              <a:gd name="connsiteX206" fmla="*/ 390478 w 987734"/>
              <a:gd name="connsiteY206" fmla="*/ 921019 h 1105513"/>
              <a:gd name="connsiteX207" fmla="*/ 384907 w 987734"/>
              <a:gd name="connsiteY207" fmla="*/ 914254 h 1105513"/>
              <a:gd name="connsiteX208" fmla="*/ 384907 w 987734"/>
              <a:gd name="connsiteY208" fmla="*/ 913193 h 1105513"/>
              <a:gd name="connsiteX209" fmla="*/ 380398 w 987734"/>
              <a:gd name="connsiteY209" fmla="*/ 913193 h 1105513"/>
              <a:gd name="connsiteX210" fmla="*/ 378143 w 987734"/>
              <a:gd name="connsiteY210" fmla="*/ 915448 h 1105513"/>
              <a:gd name="connsiteX211" fmla="*/ 378143 w 987734"/>
              <a:gd name="connsiteY211" fmla="*/ 917703 h 1105513"/>
              <a:gd name="connsiteX212" fmla="*/ 377082 w 987734"/>
              <a:gd name="connsiteY212" fmla="*/ 918764 h 1105513"/>
              <a:gd name="connsiteX213" fmla="*/ 377082 w 987734"/>
              <a:gd name="connsiteY213" fmla="*/ 922080 h 1105513"/>
              <a:gd name="connsiteX214" fmla="*/ 374827 w 987734"/>
              <a:gd name="connsiteY214" fmla="*/ 924334 h 1105513"/>
              <a:gd name="connsiteX215" fmla="*/ 369257 w 987734"/>
              <a:gd name="connsiteY215" fmla="*/ 923273 h 1105513"/>
              <a:gd name="connsiteX216" fmla="*/ 367001 w 987734"/>
              <a:gd name="connsiteY216" fmla="*/ 924334 h 1105513"/>
              <a:gd name="connsiteX217" fmla="*/ 365941 w 987734"/>
              <a:gd name="connsiteY217" fmla="*/ 923273 h 1105513"/>
              <a:gd name="connsiteX218" fmla="*/ 363685 w 987734"/>
              <a:gd name="connsiteY218" fmla="*/ 923273 h 1105513"/>
              <a:gd name="connsiteX219" fmla="*/ 363685 w 987734"/>
              <a:gd name="connsiteY219" fmla="*/ 924334 h 1105513"/>
              <a:gd name="connsiteX220" fmla="*/ 362492 w 987734"/>
              <a:gd name="connsiteY220" fmla="*/ 924334 h 1105513"/>
              <a:gd name="connsiteX221" fmla="*/ 362492 w 987734"/>
              <a:gd name="connsiteY221" fmla="*/ 925528 h 1105513"/>
              <a:gd name="connsiteX222" fmla="*/ 360238 w 987734"/>
              <a:gd name="connsiteY222" fmla="*/ 927783 h 1105513"/>
              <a:gd name="connsiteX223" fmla="*/ 360238 w 987734"/>
              <a:gd name="connsiteY223" fmla="*/ 931099 h 1105513"/>
              <a:gd name="connsiteX224" fmla="*/ 353473 w 987734"/>
              <a:gd name="connsiteY224" fmla="*/ 934415 h 1105513"/>
              <a:gd name="connsiteX225" fmla="*/ 353473 w 987734"/>
              <a:gd name="connsiteY225" fmla="*/ 932159 h 1105513"/>
              <a:gd name="connsiteX226" fmla="*/ 348963 w 987734"/>
              <a:gd name="connsiteY226" fmla="*/ 933354 h 1105513"/>
              <a:gd name="connsiteX227" fmla="*/ 338883 w 987734"/>
              <a:gd name="connsiteY227" fmla="*/ 927783 h 1105513"/>
              <a:gd name="connsiteX228" fmla="*/ 338883 w 987734"/>
              <a:gd name="connsiteY228" fmla="*/ 926589 h 1105513"/>
              <a:gd name="connsiteX229" fmla="*/ 336628 w 987734"/>
              <a:gd name="connsiteY229" fmla="*/ 926589 h 1105513"/>
              <a:gd name="connsiteX230" fmla="*/ 335567 w 987734"/>
              <a:gd name="connsiteY230" fmla="*/ 927783 h 1105513"/>
              <a:gd name="connsiteX231" fmla="*/ 333312 w 987734"/>
              <a:gd name="connsiteY231" fmla="*/ 927783 h 1105513"/>
              <a:gd name="connsiteX232" fmla="*/ 332251 w 987734"/>
              <a:gd name="connsiteY232" fmla="*/ 928844 h 1105513"/>
              <a:gd name="connsiteX233" fmla="*/ 331190 w 987734"/>
              <a:gd name="connsiteY233" fmla="*/ 931099 h 1105513"/>
              <a:gd name="connsiteX234" fmla="*/ 330129 w 987734"/>
              <a:gd name="connsiteY234" fmla="*/ 932159 h 1105513"/>
              <a:gd name="connsiteX235" fmla="*/ 326813 w 987734"/>
              <a:gd name="connsiteY235" fmla="*/ 931099 h 1105513"/>
              <a:gd name="connsiteX236" fmla="*/ 324559 w 987734"/>
              <a:gd name="connsiteY236" fmla="*/ 928844 h 1105513"/>
              <a:gd name="connsiteX237" fmla="*/ 324559 w 987734"/>
              <a:gd name="connsiteY237" fmla="*/ 926589 h 1105513"/>
              <a:gd name="connsiteX238" fmla="*/ 322303 w 987734"/>
              <a:gd name="connsiteY238" fmla="*/ 925528 h 1105513"/>
              <a:gd name="connsiteX239" fmla="*/ 322303 w 987734"/>
              <a:gd name="connsiteY239" fmla="*/ 922080 h 1105513"/>
              <a:gd name="connsiteX240" fmla="*/ 318987 w 987734"/>
              <a:gd name="connsiteY240" fmla="*/ 921019 h 1105513"/>
              <a:gd name="connsiteX241" fmla="*/ 315671 w 987734"/>
              <a:gd name="connsiteY241" fmla="*/ 918764 h 1105513"/>
              <a:gd name="connsiteX242" fmla="*/ 295379 w 987734"/>
              <a:gd name="connsiteY242" fmla="*/ 936802 h 1105513"/>
              <a:gd name="connsiteX243" fmla="*/ 267260 w 987734"/>
              <a:gd name="connsiteY243" fmla="*/ 944627 h 1105513"/>
              <a:gd name="connsiteX244" fmla="*/ 252670 w 987734"/>
              <a:gd name="connsiteY244" fmla="*/ 949137 h 1105513"/>
              <a:gd name="connsiteX245" fmla="*/ 249354 w 987734"/>
              <a:gd name="connsiteY245" fmla="*/ 955902 h 1105513"/>
              <a:gd name="connsiteX246" fmla="*/ 239274 w 987734"/>
              <a:gd name="connsiteY246" fmla="*/ 961472 h 1105513"/>
              <a:gd name="connsiteX247" fmla="*/ 237019 w 987734"/>
              <a:gd name="connsiteY247" fmla="*/ 963727 h 1105513"/>
              <a:gd name="connsiteX248" fmla="*/ 234764 w 987734"/>
              <a:gd name="connsiteY248" fmla="*/ 968237 h 1105513"/>
              <a:gd name="connsiteX249" fmla="*/ 215665 w 987734"/>
              <a:gd name="connsiteY249" fmla="*/ 964921 h 1105513"/>
              <a:gd name="connsiteX250" fmla="*/ 193117 w 987734"/>
              <a:gd name="connsiteY250" fmla="*/ 960411 h 1105513"/>
              <a:gd name="connsiteX251" fmla="*/ 193117 w 987734"/>
              <a:gd name="connsiteY251" fmla="*/ 958156 h 1105513"/>
              <a:gd name="connsiteX252" fmla="*/ 176272 w 987734"/>
              <a:gd name="connsiteY252" fmla="*/ 949137 h 1105513"/>
              <a:gd name="connsiteX253" fmla="*/ 167253 w 987734"/>
              <a:gd name="connsiteY253" fmla="*/ 936802 h 1105513"/>
              <a:gd name="connsiteX254" fmla="*/ 166192 w 987734"/>
              <a:gd name="connsiteY254" fmla="*/ 930038 h 1105513"/>
              <a:gd name="connsiteX255" fmla="*/ 160621 w 987734"/>
              <a:gd name="connsiteY255" fmla="*/ 926722 h 1105513"/>
              <a:gd name="connsiteX256" fmla="*/ 157305 w 987734"/>
              <a:gd name="connsiteY256" fmla="*/ 919957 h 1105513"/>
              <a:gd name="connsiteX257" fmla="*/ 112342 w 987734"/>
              <a:gd name="connsiteY257" fmla="*/ 916509 h 1105513"/>
              <a:gd name="connsiteX258" fmla="*/ 109027 w 987734"/>
              <a:gd name="connsiteY258" fmla="*/ 843427 h 1105513"/>
              <a:gd name="connsiteX259" fmla="*/ 106771 w 987734"/>
              <a:gd name="connsiteY259" fmla="*/ 832153 h 1105513"/>
              <a:gd name="connsiteX260" fmla="*/ 96691 w 987734"/>
              <a:gd name="connsiteY260" fmla="*/ 755622 h 1105513"/>
              <a:gd name="connsiteX261" fmla="*/ 85417 w 987734"/>
              <a:gd name="connsiteY261" fmla="*/ 735329 h 1105513"/>
              <a:gd name="connsiteX262" fmla="*/ 70828 w 987734"/>
              <a:gd name="connsiteY262" fmla="*/ 710527 h 1105513"/>
              <a:gd name="connsiteX263" fmla="*/ 17906 w 987734"/>
              <a:gd name="connsiteY263" fmla="*/ 630547 h 1105513"/>
              <a:gd name="connsiteX264" fmla="*/ 16845 w 987734"/>
              <a:gd name="connsiteY264" fmla="*/ 614764 h 1105513"/>
              <a:gd name="connsiteX265" fmla="*/ 14590 w 987734"/>
              <a:gd name="connsiteY265" fmla="*/ 601235 h 1105513"/>
              <a:gd name="connsiteX266" fmla="*/ 16845 w 987734"/>
              <a:gd name="connsiteY266" fmla="*/ 587706 h 1105513"/>
              <a:gd name="connsiteX267" fmla="*/ 10080 w 987734"/>
              <a:gd name="connsiteY267" fmla="*/ 580942 h 1105513"/>
              <a:gd name="connsiteX268" fmla="*/ 9019 w 987734"/>
              <a:gd name="connsiteY268" fmla="*/ 580942 h 1105513"/>
              <a:gd name="connsiteX269" fmla="*/ 7826 w 987734"/>
              <a:gd name="connsiteY269" fmla="*/ 579881 h 1105513"/>
              <a:gd name="connsiteX270" fmla="*/ 6765 w 987734"/>
              <a:gd name="connsiteY270" fmla="*/ 580942 h 1105513"/>
              <a:gd name="connsiteX271" fmla="*/ 0 w 987734"/>
              <a:gd name="connsiteY271" fmla="*/ 577626 h 1105513"/>
              <a:gd name="connsiteX272" fmla="*/ 0 w 987734"/>
              <a:gd name="connsiteY272" fmla="*/ 575371 h 1105513"/>
              <a:gd name="connsiteX273" fmla="*/ 14590 w 987734"/>
              <a:gd name="connsiteY273" fmla="*/ 568607 h 1105513"/>
              <a:gd name="connsiteX274" fmla="*/ 19099 w 987734"/>
              <a:gd name="connsiteY274" fmla="*/ 568607 h 1105513"/>
              <a:gd name="connsiteX275" fmla="*/ 23609 w 987734"/>
              <a:gd name="connsiteY275" fmla="*/ 578687 h 1105513"/>
              <a:gd name="connsiteX276" fmla="*/ 33689 w 987734"/>
              <a:gd name="connsiteY276" fmla="*/ 586512 h 1105513"/>
              <a:gd name="connsiteX277" fmla="*/ 51728 w 987734"/>
              <a:gd name="connsiteY277" fmla="*/ 589961 h 1105513"/>
              <a:gd name="connsiteX278" fmla="*/ 58493 w 987734"/>
              <a:gd name="connsiteY278" fmla="*/ 594471 h 1105513"/>
              <a:gd name="connsiteX279" fmla="*/ 61808 w 987734"/>
              <a:gd name="connsiteY279" fmla="*/ 594471 h 1105513"/>
              <a:gd name="connsiteX280" fmla="*/ 61808 w 987734"/>
              <a:gd name="connsiteY280" fmla="*/ 592216 h 1105513"/>
              <a:gd name="connsiteX281" fmla="*/ 84356 w 987734"/>
              <a:gd name="connsiteY281" fmla="*/ 596725 h 1105513"/>
              <a:gd name="connsiteX282" fmla="*/ 86611 w 987734"/>
              <a:gd name="connsiteY282" fmla="*/ 598980 h 1105513"/>
              <a:gd name="connsiteX283" fmla="*/ 87672 w 987734"/>
              <a:gd name="connsiteY283" fmla="*/ 597920 h 1105513"/>
              <a:gd name="connsiteX284" fmla="*/ 118046 w 987734"/>
              <a:gd name="connsiteY284" fmla="*/ 598980 h 1105513"/>
              <a:gd name="connsiteX285" fmla="*/ 119239 w 987734"/>
              <a:gd name="connsiteY285" fmla="*/ 600174 h 1105513"/>
              <a:gd name="connsiteX286" fmla="*/ 121494 w 987734"/>
              <a:gd name="connsiteY286" fmla="*/ 600174 h 1105513"/>
              <a:gd name="connsiteX287" fmla="*/ 120433 w 987734"/>
              <a:gd name="connsiteY287" fmla="*/ 598980 h 1105513"/>
              <a:gd name="connsiteX288" fmla="*/ 189005 w 987734"/>
              <a:gd name="connsiteY288" fmla="*/ 598980 h 1105513"/>
              <a:gd name="connsiteX289" fmla="*/ 195770 w 987734"/>
              <a:gd name="connsiteY289" fmla="*/ 611316 h 1105513"/>
              <a:gd name="connsiteX290" fmla="*/ 194576 w 987734"/>
              <a:gd name="connsiteY290" fmla="*/ 613570 h 1105513"/>
              <a:gd name="connsiteX291" fmla="*/ 198024 w 987734"/>
              <a:gd name="connsiteY291" fmla="*/ 615825 h 1105513"/>
              <a:gd name="connsiteX292" fmla="*/ 208105 w 987734"/>
              <a:gd name="connsiteY292" fmla="*/ 636119 h 1105513"/>
              <a:gd name="connsiteX293" fmla="*/ 204656 w 987734"/>
              <a:gd name="connsiteY293" fmla="*/ 638373 h 1105513"/>
              <a:gd name="connsiteX294" fmla="*/ 206911 w 987734"/>
              <a:gd name="connsiteY294" fmla="*/ 648453 h 1105513"/>
              <a:gd name="connsiteX295" fmla="*/ 196831 w 987734"/>
              <a:gd name="connsiteY295" fmla="*/ 659727 h 1105513"/>
              <a:gd name="connsiteX296" fmla="*/ 193515 w 987734"/>
              <a:gd name="connsiteY296" fmla="*/ 665298 h 1105513"/>
              <a:gd name="connsiteX297" fmla="*/ 194576 w 987734"/>
              <a:gd name="connsiteY297" fmla="*/ 667553 h 1105513"/>
              <a:gd name="connsiteX298" fmla="*/ 193515 w 987734"/>
              <a:gd name="connsiteY298" fmla="*/ 668613 h 1105513"/>
              <a:gd name="connsiteX299" fmla="*/ 194576 w 987734"/>
              <a:gd name="connsiteY299" fmla="*/ 672062 h 1105513"/>
              <a:gd name="connsiteX300" fmla="*/ 195770 w 987734"/>
              <a:gd name="connsiteY300" fmla="*/ 674317 h 1105513"/>
              <a:gd name="connsiteX301" fmla="*/ 199085 w 987734"/>
              <a:gd name="connsiteY301" fmla="*/ 678827 h 1105513"/>
              <a:gd name="connsiteX302" fmla="*/ 200147 w 987734"/>
              <a:gd name="connsiteY302" fmla="*/ 677765 h 1105513"/>
              <a:gd name="connsiteX303" fmla="*/ 199085 w 987734"/>
              <a:gd name="connsiteY303" fmla="*/ 676572 h 1105513"/>
              <a:gd name="connsiteX304" fmla="*/ 202401 w 987734"/>
              <a:gd name="connsiteY304" fmla="*/ 673256 h 1105513"/>
              <a:gd name="connsiteX305" fmla="*/ 212482 w 987734"/>
              <a:gd name="connsiteY305" fmla="*/ 671002 h 1105513"/>
              <a:gd name="connsiteX306" fmla="*/ 213675 w 987734"/>
              <a:gd name="connsiteY306" fmla="*/ 673256 h 1105513"/>
              <a:gd name="connsiteX307" fmla="*/ 218185 w 987734"/>
              <a:gd name="connsiteY307" fmla="*/ 672195 h 1105513"/>
              <a:gd name="connsiteX308" fmla="*/ 218185 w 987734"/>
              <a:gd name="connsiteY308" fmla="*/ 677765 h 1105513"/>
              <a:gd name="connsiteX309" fmla="*/ 221634 w 987734"/>
              <a:gd name="connsiteY309" fmla="*/ 682275 h 1105513"/>
              <a:gd name="connsiteX310" fmla="*/ 220440 w 987734"/>
              <a:gd name="connsiteY310" fmla="*/ 685591 h 1105513"/>
              <a:gd name="connsiteX311" fmla="*/ 229459 w 987734"/>
              <a:gd name="connsiteY311" fmla="*/ 680021 h 1105513"/>
              <a:gd name="connsiteX312" fmla="*/ 231714 w 987734"/>
              <a:gd name="connsiteY312" fmla="*/ 683337 h 1105513"/>
              <a:gd name="connsiteX313" fmla="*/ 254261 w 987734"/>
              <a:gd name="connsiteY313" fmla="*/ 668746 h 1105513"/>
              <a:gd name="connsiteX314" fmla="*/ 256517 w 987734"/>
              <a:gd name="connsiteY314" fmla="*/ 671002 h 1105513"/>
              <a:gd name="connsiteX315" fmla="*/ 259965 w 987734"/>
              <a:gd name="connsiteY315" fmla="*/ 668746 h 1105513"/>
              <a:gd name="connsiteX316" fmla="*/ 256517 w 987734"/>
              <a:gd name="connsiteY316" fmla="*/ 663176 h 1105513"/>
              <a:gd name="connsiteX317" fmla="*/ 274555 w 987734"/>
              <a:gd name="connsiteY317" fmla="*/ 653095 h 1105513"/>
              <a:gd name="connsiteX318" fmla="*/ 274555 w 987734"/>
              <a:gd name="connsiteY318" fmla="*/ 650841 h 1105513"/>
              <a:gd name="connsiteX319" fmla="*/ 276809 w 987734"/>
              <a:gd name="connsiteY319" fmla="*/ 648586 h 1105513"/>
              <a:gd name="connsiteX320" fmla="*/ 278004 w 987734"/>
              <a:gd name="connsiteY320" fmla="*/ 646331 h 1105513"/>
              <a:gd name="connsiteX321" fmla="*/ 279064 w 987734"/>
              <a:gd name="connsiteY321" fmla="*/ 647392 h 1105513"/>
              <a:gd name="connsiteX322" fmla="*/ 279064 w 987734"/>
              <a:gd name="connsiteY322" fmla="*/ 648453 h 1105513"/>
              <a:gd name="connsiteX323" fmla="*/ 278004 w 987734"/>
              <a:gd name="connsiteY323" fmla="*/ 648453 h 1105513"/>
              <a:gd name="connsiteX324" fmla="*/ 278004 w 987734"/>
              <a:gd name="connsiteY324" fmla="*/ 650708 h 1105513"/>
              <a:gd name="connsiteX325" fmla="*/ 276809 w 987734"/>
              <a:gd name="connsiteY325" fmla="*/ 652963 h 1105513"/>
              <a:gd name="connsiteX326" fmla="*/ 279064 w 987734"/>
              <a:gd name="connsiteY326" fmla="*/ 654157 h 1105513"/>
              <a:gd name="connsiteX327" fmla="*/ 282513 w 987734"/>
              <a:gd name="connsiteY327" fmla="*/ 648453 h 1105513"/>
              <a:gd name="connsiteX328" fmla="*/ 284768 w 987734"/>
              <a:gd name="connsiteY328" fmla="*/ 650708 h 1105513"/>
              <a:gd name="connsiteX329" fmla="*/ 284768 w 987734"/>
              <a:gd name="connsiteY329" fmla="*/ 651902 h 1105513"/>
              <a:gd name="connsiteX330" fmla="*/ 283707 w 987734"/>
              <a:gd name="connsiteY330" fmla="*/ 651902 h 1105513"/>
              <a:gd name="connsiteX331" fmla="*/ 282645 w 987734"/>
              <a:gd name="connsiteY331" fmla="*/ 654157 h 1105513"/>
              <a:gd name="connsiteX332" fmla="*/ 287155 w 987734"/>
              <a:gd name="connsiteY332" fmla="*/ 651902 h 1105513"/>
              <a:gd name="connsiteX333" fmla="*/ 289410 w 987734"/>
              <a:gd name="connsiteY333" fmla="*/ 651902 h 1105513"/>
              <a:gd name="connsiteX334" fmla="*/ 288349 w 987734"/>
              <a:gd name="connsiteY334" fmla="*/ 649647 h 1105513"/>
              <a:gd name="connsiteX335" fmla="*/ 287155 w 987734"/>
              <a:gd name="connsiteY335" fmla="*/ 650708 h 1105513"/>
              <a:gd name="connsiteX336" fmla="*/ 286094 w 987734"/>
              <a:gd name="connsiteY336" fmla="*/ 650708 h 1105513"/>
              <a:gd name="connsiteX337" fmla="*/ 283840 w 987734"/>
              <a:gd name="connsiteY337" fmla="*/ 648453 h 1105513"/>
              <a:gd name="connsiteX338" fmla="*/ 282778 w 987734"/>
              <a:gd name="connsiteY338" fmla="*/ 648453 h 1105513"/>
              <a:gd name="connsiteX339" fmla="*/ 327742 w 987734"/>
              <a:gd name="connsiteY339" fmla="*/ 620335 h 1105513"/>
              <a:gd name="connsiteX340" fmla="*/ 346841 w 987734"/>
              <a:gd name="connsiteY340" fmla="*/ 623783 h 1105513"/>
              <a:gd name="connsiteX341" fmla="*/ 378408 w 987734"/>
              <a:gd name="connsiteY341" fmla="*/ 637312 h 1105513"/>
              <a:gd name="connsiteX342" fmla="*/ 388488 w 987734"/>
              <a:gd name="connsiteY342" fmla="*/ 638506 h 1105513"/>
              <a:gd name="connsiteX343" fmla="*/ 388488 w 987734"/>
              <a:gd name="connsiteY343" fmla="*/ 633996 h 1105513"/>
              <a:gd name="connsiteX344" fmla="*/ 389549 w 987734"/>
              <a:gd name="connsiteY344" fmla="*/ 633996 h 1105513"/>
              <a:gd name="connsiteX345" fmla="*/ 392998 w 987734"/>
              <a:gd name="connsiteY345" fmla="*/ 620467 h 1105513"/>
              <a:gd name="connsiteX346" fmla="*/ 385172 w 987734"/>
              <a:gd name="connsiteY346" fmla="*/ 610387 h 1105513"/>
              <a:gd name="connsiteX347" fmla="*/ 391937 w 987734"/>
              <a:gd name="connsiteY347" fmla="*/ 599113 h 1105513"/>
              <a:gd name="connsiteX348" fmla="*/ 407720 w 987734"/>
              <a:gd name="connsiteY348" fmla="*/ 592348 h 1105513"/>
              <a:gd name="connsiteX349" fmla="*/ 421249 w 987734"/>
              <a:gd name="connsiteY349" fmla="*/ 572055 h 1105513"/>
              <a:gd name="connsiteX350" fmla="*/ 422311 w 987734"/>
              <a:gd name="connsiteY350" fmla="*/ 568607 h 1105513"/>
              <a:gd name="connsiteX351" fmla="*/ 424565 w 987734"/>
              <a:gd name="connsiteY351" fmla="*/ 574177 h 1105513"/>
              <a:gd name="connsiteX352" fmla="*/ 438094 w 987734"/>
              <a:gd name="connsiteY352" fmla="*/ 585452 h 1105513"/>
              <a:gd name="connsiteX353" fmla="*/ 440349 w 987734"/>
              <a:gd name="connsiteY353" fmla="*/ 583196 h 1105513"/>
              <a:gd name="connsiteX354" fmla="*/ 440349 w 987734"/>
              <a:gd name="connsiteY354" fmla="*/ 582136 h 1105513"/>
              <a:gd name="connsiteX355" fmla="*/ 442603 w 987734"/>
              <a:gd name="connsiteY355" fmla="*/ 580942 h 1105513"/>
              <a:gd name="connsiteX356" fmla="*/ 441542 w 987734"/>
              <a:gd name="connsiteY356" fmla="*/ 578687 h 1105513"/>
              <a:gd name="connsiteX357" fmla="*/ 441542 w 987734"/>
              <a:gd name="connsiteY357" fmla="*/ 576433 h 1105513"/>
              <a:gd name="connsiteX358" fmla="*/ 440349 w 987734"/>
              <a:gd name="connsiteY358" fmla="*/ 575371 h 1105513"/>
              <a:gd name="connsiteX359" fmla="*/ 437033 w 987734"/>
              <a:gd name="connsiteY359" fmla="*/ 568607 h 1105513"/>
              <a:gd name="connsiteX360" fmla="*/ 437033 w 987734"/>
              <a:gd name="connsiteY360" fmla="*/ 551762 h 1105513"/>
              <a:gd name="connsiteX361" fmla="*/ 438094 w 987734"/>
              <a:gd name="connsiteY361" fmla="*/ 546059 h 1105513"/>
              <a:gd name="connsiteX362" fmla="*/ 438094 w 987734"/>
              <a:gd name="connsiteY362" fmla="*/ 543804 h 1105513"/>
              <a:gd name="connsiteX363" fmla="*/ 387428 w 987734"/>
              <a:gd name="connsiteY363" fmla="*/ 487567 h 1105513"/>
              <a:gd name="connsiteX364" fmla="*/ 379602 w 987734"/>
              <a:gd name="connsiteY364" fmla="*/ 465019 h 1105513"/>
              <a:gd name="connsiteX365" fmla="*/ 374031 w 987734"/>
              <a:gd name="connsiteY365" fmla="*/ 451490 h 1105513"/>
              <a:gd name="connsiteX366" fmla="*/ 367267 w 987734"/>
              <a:gd name="connsiteY366" fmla="*/ 452684 h 1105513"/>
              <a:gd name="connsiteX367" fmla="*/ 350422 w 987734"/>
              <a:gd name="connsiteY367" fmla="*/ 443665 h 1105513"/>
              <a:gd name="connsiteX368" fmla="*/ 344851 w 987734"/>
              <a:gd name="connsiteY368" fmla="*/ 442603 h 1105513"/>
              <a:gd name="connsiteX369" fmla="*/ 344851 w 987734"/>
              <a:gd name="connsiteY369" fmla="*/ 441542 h 1105513"/>
              <a:gd name="connsiteX370" fmla="*/ 340342 w 987734"/>
              <a:gd name="connsiteY370" fmla="*/ 440349 h 1105513"/>
              <a:gd name="connsiteX371" fmla="*/ 340342 w 987734"/>
              <a:gd name="connsiteY371" fmla="*/ 434778 h 1105513"/>
              <a:gd name="connsiteX372" fmla="*/ 339281 w 987734"/>
              <a:gd name="connsiteY372" fmla="*/ 434778 h 1105513"/>
              <a:gd name="connsiteX373" fmla="*/ 339281 w 987734"/>
              <a:gd name="connsiteY373" fmla="*/ 438093 h 1105513"/>
              <a:gd name="connsiteX374" fmla="*/ 338220 w 987734"/>
              <a:gd name="connsiteY374" fmla="*/ 439288 h 1105513"/>
              <a:gd name="connsiteX375" fmla="*/ 334904 w 987734"/>
              <a:gd name="connsiteY375" fmla="*/ 437033 h 1105513"/>
              <a:gd name="connsiteX376" fmla="*/ 322569 w 987734"/>
              <a:gd name="connsiteY376" fmla="*/ 429207 h 1105513"/>
              <a:gd name="connsiteX377" fmla="*/ 305724 w 987734"/>
              <a:gd name="connsiteY377" fmla="*/ 421382 h 1105513"/>
              <a:gd name="connsiteX378" fmla="*/ 269780 w 987734"/>
              <a:gd name="connsiteY378" fmla="*/ 379735 h 1105513"/>
              <a:gd name="connsiteX379" fmla="*/ 258506 w 987734"/>
              <a:gd name="connsiteY379" fmla="*/ 335832 h 1105513"/>
              <a:gd name="connsiteX380" fmla="*/ 257313 w 987734"/>
              <a:gd name="connsiteY380" fmla="*/ 330262 h 1105513"/>
              <a:gd name="connsiteX381" fmla="*/ 250548 w 987734"/>
              <a:gd name="connsiteY381" fmla="*/ 320181 h 1105513"/>
              <a:gd name="connsiteX382" fmla="*/ 244978 w 987734"/>
              <a:gd name="connsiteY382" fmla="*/ 308907 h 1105513"/>
              <a:gd name="connsiteX383" fmla="*/ 243783 w 987734"/>
              <a:gd name="connsiteY383" fmla="*/ 299888 h 1105513"/>
              <a:gd name="connsiteX384" fmla="*/ 239274 w 987734"/>
              <a:gd name="connsiteY384" fmla="*/ 292063 h 1105513"/>
              <a:gd name="connsiteX385" fmla="*/ 207839 w 987734"/>
              <a:gd name="connsiteY385" fmla="*/ 238080 h 1105513"/>
              <a:gd name="connsiteX386" fmla="*/ 204523 w 987734"/>
              <a:gd name="connsiteY386" fmla="*/ 234764 h 1105513"/>
              <a:gd name="connsiteX387" fmla="*/ 207839 w 987734"/>
              <a:gd name="connsiteY387" fmla="*/ 231316 h 1105513"/>
              <a:gd name="connsiteX388" fmla="*/ 211155 w 987734"/>
              <a:gd name="connsiteY388" fmla="*/ 166059 h 1105513"/>
              <a:gd name="connsiteX389" fmla="*/ 212349 w 987734"/>
              <a:gd name="connsiteY389" fmla="*/ 154785 h 1105513"/>
              <a:gd name="connsiteX390" fmla="*/ 210094 w 987734"/>
              <a:gd name="connsiteY390" fmla="*/ 148020 h 1105513"/>
              <a:gd name="connsiteX391" fmla="*/ 211155 w 987734"/>
              <a:gd name="connsiteY391" fmla="*/ 146827 h 1105513"/>
              <a:gd name="connsiteX392" fmla="*/ 212349 w 987734"/>
              <a:gd name="connsiteY392" fmla="*/ 148020 h 1105513"/>
              <a:gd name="connsiteX393" fmla="*/ 212349 w 987734"/>
              <a:gd name="connsiteY393" fmla="*/ 137941 h 1105513"/>
              <a:gd name="connsiteX394" fmla="*/ 211155 w 987734"/>
              <a:gd name="connsiteY394" fmla="*/ 132370 h 1105513"/>
              <a:gd name="connsiteX395" fmla="*/ 212349 w 987734"/>
              <a:gd name="connsiteY395" fmla="*/ 131176 h 1105513"/>
              <a:gd name="connsiteX396" fmla="*/ 213410 w 987734"/>
              <a:gd name="connsiteY396" fmla="*/ 128921 h 1105513"/>
              <a:gd name="connsiteX397" fmla="*/ 212349 w 987734"/>
              <a:gd name="connsiteY397" fmla="*/ 128921 h 1105513"/>
              <a:gd name="connsiteX398" fmla="*/ 207839 w 987734"/>
              <a:gd name="connsiteY398" fmla="*/ 95232 h 1105513"/>
              <a:gd name="connsiteX399" fmla="*/ 210094 w 987734"/>
              <a:gd name="connsiteY399" fmla="*/ 95232 h 1105513"/>
              <a:gd name="connsiteX400" fmla="*/ 207839 w 987734"/>
              <a:gd name="connsiteY400" fmla="*/ 92977 h 1105513"/>
              <a:gd name="connsiteX401" fmla="*/ 205584 w 987734"/>
              <a:gd name="connsiteY401" fmla="*/ 64859 h 1105513"/>
              <a:gd name="connsiteX402" fmla="*/ 203330 w 987734"/>
              <a:gd name="connsiteY402" fmla="*/ 62603 h 1105513"/>
              <a:gd name="connsiteX403" fmla="*/ 205584 w 987734"/>
              <a:gd name="connsiteY403" fmla="*/ 61410 h 1105513"/>
              <a:gd name="connsiteX404" fmla="*/ 202269 w 987734"/>
              <a:gd name="connsiteY404" fmla="*/ 41117 h 110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Lst>
            <a:rect l="l" t="t" r="r" b="b"/>
            <a:pathLst>
              <a:path w="987734" h="1105513">
                <a:moveTo>
                  <a:pt x="200810" y="41515"/>
                </a:moveTo>
                <a:lnTo>
                  <a:pt x="198555" y="20161"/>
                </a:lnTo>
                <a:lnTo>
                  <a:pt x="214339" y="3316"/>
                </a:lnTo>
                <a:lnTo>
                  <a:pt x="227867" y="17905"/>
                </a:lnTo>
                <a:lnTo>
                  <a:pt x="239142" y="17905"/>
                </a:lnTo>
                <a:lnTo>
                  <a:pt x="242457" y="10080"/>
                </a:lnTo>
                <a:lnTo>
                  <a:pt x="242457" y="1061"/>
                </a:lnTo>
                <a:lnTo>
                  <a:pt x="248028" y="0"/>
                </a:lnTo>
                <a:lnTo>
                  <a:pt x="252537" y="0"/>
                </a:lnTo>
                <a:lnTo>
                  <a:pt x="277341" y="5570"/>
                </a:lnTo>
                <a:lnTo>
                  <a:pt x="280656" y="7826"/>
                </a:lnTo>
                <a:lnTo>
                  <a:pt x="282911" y="6632"/>
                </a:lnTo>
                <a:lnTo>
                  <a:pt x="290736" y="8886"/>
                </a:lnTo>
                <a:lnTo>
                  <a:pt x="291797" y="10080"/>
                </a:lnTo>
                <a:lnTo>
                  <a:pt x="294052" y="10080"/>
                </a:lnTo>
                <a:lnTo>
                  <a:pt x="303072" y="12335"/>
                </a:lnTo>
                <a:lnTo>
                  <a:pt x="316600" y="18038"/>
                </a:lnTo>
                <a:lnTo>
                  <a:pt x="343658" y="0"/>
                </a:lnTo>
                <a:lnTo>
                  <a:pt x="380796" y="0"/>
                </a:lnTo>
                <a:lnTo>
                  <a:pt x="381989" y="2255"/>
                </a:lnTo>
                <a:lnTo>
                  <a:pt x="397773" y="4510"/>
                </a:lnTo>
                <a:lnTo>
                  <a:pt x="411302" y="22548"/>
                </a:lnTo>
                <a:lnTo>
                  <a:pt x="438359" y="33822"/>
                </a:lnTo>
                <a:lnTo>
                  <a:pt x="456398" y="51860"/>
                </a:lnTo>
                <a:lnTo>
                  <a:pt x="461968" y="58625"/>
                </a:lnTo>
                <a:lnTo>
                  <a:pt x="460907" y="59686"/>
                </a:lnTo>
                <a:lnTo>
                  <a:pt x="469926" y="83294"/>
                </a:lnTo>
                <a:lnTo>
                  <a:pt x="474436" y="86743"/>
                </a:lnTo>
                <a:lnTo>
                  <a:pt x="473375" y="87804"/>
                </a:lnTo>
                <a:cubicBezTo>
                  <a:pt x="483721" y="103986"/>
                  <a:pt x="493270" y="105047"/>
                  <a:pt x="502688" y="122688"/>
                </a:cubicBezTo>
                <a:lnTo>
                  <a:pt x="509452" y="127197"/>
                </a:lnTo>
                <a:lnTo>
                  <a:pt x="512768" y="131707"/>
                </a:lnTo>
                <a:lnTo>
                  <a:pt x="515022" y="146296"/>
                </a:lnTo>
                <a:lnTo>
                  <a:pt x="516084" y="164335"/>
                </a:lnTo>
                <a:lnTo>
                  <a:pt x="517277" y="169906"/>
                </a:lnTo>
                <a:lnTo>
                  <a:pt x="516084" y="170967"/>
                </a:lnTo>
                <a:lnTo>
                  <a:pt x="517277" y="170967"/>
                </a:lnTo>
                <a:lnTo>
                  <a:pt x="526296" y="191260"/>
                </a:lnTo>
                <a:lnTo>
                  <a:pt x="530806" y="193515"/>
                </a:lnTo>
                <a:lnTo>
                  <a:pt x="530806" y="194708"/>
                </a:lnTo>
                <a:lnTo>
                  <a:pt x="537571" y="194708"/>
                </a:lnTo>
                <a:lnTo>
                  <a:pt x="536509" y="199218"/>
                </a:lnTo>
                <a:lnTo>
                  <a:pt x="548844" y="271239"/>
                </a:lnTo>
                <a:lnTo>
                  <a:pt x="552160" y="271239"/>
                </a:lnTo>
                <a:lnTo>
                  <a:pt x="552160" y="272300"/>
                </a:lnTo>
                <a:lnTo>
                  <a:pt x="556670" y="272300"/>
                </a:lnTo>
                <a:lnTo>
                  <a:pt x="557731" y="275615"/>
                </a:lnTo>
                <a:lnTo>
                  <a:pt x="565556" y="291399"/>
                </a:lnTo>
                <a:lnTo>
                  <a:pt x="570066" y="291399"/>
                </a:lnTo>
                <a:lnTo>
                  <a:pt x="577891" y="295909"/>
                </a:lnTo>
                <a:lnTo>
                  <a:pt x="579086" y="295909"/>
                </a:lnTo>
                <a:lnTo>
                  <a:pt x="580146" y="297103"/>
                </a:lnTo>
                <a:lnTo>
                  <a:pt x="582401" y="293654"/>
                </a:lnTo>
                <a:lnTo>
                  <a:pt x="583462" y="312754"/>
                </a:lnTo>
                <a:lnTo>
                  <a:pt x="581207" y="315008"/>
                </a:lnTo>
                <a:lnTo>
                  <a:pt x="582269" y="318324"/>
                </a:lnTo>
                <a:lnTo>
                  <a:pt x="581207" y="319518"/>
                </a:lnTo>
                <a:lnTo>
                  <a:pt x="598052" y="343127"/>
                </a:lnTo>
                <a:lnTo>
                  <a:pt x="608133" y="376816"/>
                </a:lnTo>
                <a:lnTo>
                  <a:pt x="601368" y="388091"/>
                </a:lnTo>
                <a:lnTo>
                  <a:pt x="605877" y="410639"/>
                </a:lnTo>
                <a:lnTo>
                  <a:pt x="600307" y="434247"/>
                </a:lnTo>
                <a:lnTo>
                  <a:pt x="581207" y="466876"/>
                </a:lnTo>
                <a:lnTo>
                  <a:pt x="587972" y="489424"/>
                </a:lnTo>
                <a:lnTo>
                  <a:pt x="608265" y="494994"/>
                </a:lnTo>
                <a:lnTo>
                  <a:pt x="629619" y="493933"/>
                </a:lnTo>
                <a:lnTo>
                  <a:pt x="638639" y="523246"/>
                </a:lnTo>
                <a:lnTo>
                  <a:pt x="638639" y="526695"/>
                </a:lnTo>
                <a:lnTo>
                  <a:pt x="666757" y="546987"/>
                </a:lnTo>
                <a:lnTo>
                  <a:pt x="690366" y="557068"/>
                </a:lnTo>
                <a:lnTo>
                  <a:pt x="691427" y="568341"/>
                </a:lnTo>
                <a:lnTo>
                  <a:pt x="706017" y="571657"/>
                </a:lnTo>
                <a:lnTo>
                  <a:pt x="717291" y="583992"/>
                </a:lnTo>
                <a:lnTo>
                  <a:pt x="721800" y="587308"/>
                </a:lnTo>
                <a:lnTo>
                  <a:pt x="713975" y="604153"/>
                </a:lnTo>
                <a:lnTo>
                  <a:pt x="711721" y="605214"/>
                </a:lnTo>
                <a:lnTo>
                  <a:pt x="711721" y="615295"/>
                </a:lnTo>
                <a:lnTo>
                  <a:pt x="712781" y="615295"/>
                </a:lnTo>
                <a:lnTo>
                  <a:pt x="715037" y="620865"/>
                </a:lnTo>
                <a:lnTo>
                  <a:pt x="716097" y="623120"/>
                </a:lnTo>
                <a:lnTo>
                  <a:pt x="716097" y="624314"/>
                </a:lnTo>
                <a:lnTo>
                  <a:pt x="717291" y="625375"/>
                </a:lnTo>
                <a:lnTo>
                  <a:pt x="726310" y="635455"/>
                </a:lnTo>
                <a:lnTo>
                  <a:pt x="728565" y="636649"/>
                </a:lnTo>
                <a:lnTo>
                  <a:pt x="749919" y="658003"/>
                </a:lnTo>
                <a:lnTo>
                  <a:pt x="748726" y="665829"/>
                </a:lnTo>
                <a:lnTo>
                  <a:pt x="749919" y="667022"/>
                </a:lnTo>
                <a:lnTo>
                  <a:pt x="753235" y="665829"/>
                </a:lnTo>
                <a:lnTo>
                  <a:pt x="754296" y="667022"/>
                </a:lnTo>
                <a:lnTo>
                  <a:pt x="755490" y="667022"/>
                </a:lnTo>
                <a:lnTo>
                  <a:pt x="758806" y="670338"/>
                </a:lnTo>
                <a:lnTo>
                  <a:pt x="762122" y="670338"/>
                </a:lnTo>
                <a:lnTo>
                  <a:pt x="762122" y="671399"/>
                </a:lnTo>
                <a:lnTo>
                  <a:pt x="763315" y="671399"/>
                </a:lnTo>
                <a:lnTo>
                  <a:pt x="764376" y="672593"/>
                </a:lnTo>
                <a:lnTo>
                  <a:pt x="766631" y="673654"/>
                </a:lnTo>
                <a:lnTo>
                  <a:pt x="768886" y="671399"/>
                </a:lnTo>
                <a:lnTo>
                  <a:pt x="775650" y="670338"/>
                </a:lnTo>
                <a:lnTo>
                  <a:pt x="777905" y="671399"/>
                </a:lnTo>
                <a:lnTo>
                  <a:pt x="777905" y="672593"/>
                </a:lnTo>
                <a:lnTo>
                  <a:pt x="781221" y="674848"/>
                </a:lnTo>
                <a:cubicBezTo>
                  <a:pt x="780823" y="679888"/>
                  <a:pt x="786129" y="682010"/>
                  <a:pt x="790240" y="683867"/>
                </a:cubicBezTo>
                <a:lnTo>
                  <a:pt x="809340" y="672593"/>
                </a:lnTo>
                <a:lnTo>
                  <a:pt x="813849" y="675909"/>
                </a:lnTo>
                <a:lnTo>
                  <a:pt x="816104" y="680418"/>
                </a:lnTo>
                <a:lnTo>
                  <a:pt x="825124" y="685989"/>
                </a:lnTo>
                <a:lnTo>
                  <a:pt x="822868" y="687050"/>
                </a:lnTo>
                <a:lnTo>
                  <a:pt x="821808" y="689305"/>
                </a:lnTo>
                <a:lnTo>
                  <a:pt x="825124" y="691560"/>
                </a:lnTo>
                <a:lnTo>
                  <a:pt x="827378" y="693814"/>
                </a:lnTo>
                <a:lnTo>
                  <a:pt x="828439" y="697130"/>
                </a:lnTo>
                <a:lnTo>
                  <a:pt x="827378" y="698324"/>
                </a:lnTo>
                <a:lnTo>
                  <a:pt x="830694" y="707344"/>
                </a:lnTo>
                <a:lnTo>
                  <a:pt x="828439" y="708537"/>
                </a:lnTo>
                <a:lnTo>
                  <a:pt x="828439" y="711853"/>
                </a:lnTo>
                <a:lnTo>
                  <a:pt x="835204" y="721933"/>
                </a:lnTo>
                <a:lnTo>
                  <a:pt x="844223" y="741033"/>
                </a:lnTo>
                <a:lnTo>
                  <a:pt x="844223" y="743287"/>
                </a:lnTo>
                <a:lnTo>
                  <a:pt x="854303" y="756816"/>
                </a:lnTo>
                <a:lnTo>
                  <a:pt x="856558" y="758010"/>
                </a:lnTo>
                <a:lnTo>
                  <a:pt x="856558" y="760265"/>
                </a:lnTo>
                <a:lnTo>
                  <a:pt x="857619" y="761458"/>
                </a:lnTo>
                <a:lnTo>
                  <a:pt x="858680" y="763713"/>
                </a:lnTo>
                <a:lnTo>
                  <a:pt x="859741" y="764774"/>
                </a:lnTo>
                <a:lnTo>
                  <a:pt x="859741" y="765968"/>
                </a:lnTo>
                <a:lnTo>
                  <a:pt x="861996" y="768223"/>
                </a:lnTo>
                <a:lnTo>
                  <a:pt x="863057" y="771671"/>
                </a:lnTo>
                <a:lnTo>
                  <a:pt x="866373" y="774987"/>
                </a:lnTo>
                <a:lnTo>
                  <a:pt x="867434" y="777242"/>
                </a:lnTo>
                <a:lnTo>
                  <a:pt x="871943" y="769417"/>
                </a:lnTo>
                <a:lnTo>
                  <a:pt x="871943" y="766101"/>
                </a:lnTo>
                <a:lnTo>
                  <a:pt x="873005" y="766101"/>
                </a:lnTo>
                <a:lnTo>
                  <a:pt x="877515" y="762652"/>
                </a:lnTo>
                <a:lnTo>
                  <a:pt x="922477" y="800851"/>
                </a:lnTo>
                <a:lnTo>
                  <a:pt x="922477" y="808676"/>
                </a:lnTo>
                <a:lnTo>
                  <a:pt x="917968" y="810932"/>
                </a:lnTo>
                <a:lnTo>
                  <a:pt x="916774" y="816502"/>
                </a:lnTo>
                <a:lnTo>
                  <a:pt x="913458" y="819818"/>
                </a:lnTo>
                <a:lnTo>
                  <a:pt x="911204" y="815308"/>
                </a:lnTo>
                <a:cubicBezTo>
                  <a:pt x="903776" y="814645"/>
                  <a:pt x="906429" y="816635"/>
                  <a:pt x="899930" y="822072"/>
                </a:cubicBezTo>
                <a:lnTo>
                  <a:pt x="893165" y="817563"/>
                </a:lnTo>
                <a:lnTo>
                  <a:pt x="885340" y="822072"/>
                </a:lnTo>
                <a:lnTo>
                  <a:pt x="882024" y="823267"/>
                </a:lnTo>
                <a:lnTo>
                  <a:pt x="884278" y="869423"/>
                </a:lnTo>
                <a:lnTo>
                  <a:pt x="898869" y="907622"/>
                </a:lnTo>
                <a:lnTo>
                  <a:pt x="987734" y="856956"/>
                </a:lnTo>
                <a:lnTo>
                  <a:pt x="977654" y="871546"/>
                </a:lnTo>
                <a:lnTo>
                  <a:pt x="974338" y="874862"/>
                </a:lnTo>
                <a:lnTo>
                  <a:pt x="895553" y="981766"/>
                </a:lnTo>
                <a:lnTo>
                  <a:pt x="900062" y="981766"/>
                </a:lnTo>
                <a:lnTo>
                  <a:pt x="901123" y="984020"/>
                </a:lnTo>
                <a:lnTo>
                  <a:pt x="908949" y="988529"/>
                </a:lnTo>
                <a:lnTo>
                  <a:pt x="905633" y="1009884"/>
                </a:lnTo>
                <a:lnTo>
                  <a:pt x="897807" y="1019965"/>
                </a:lnTo>
                <a:lnTo>
                  <a:pt x="889982" y="1018771"/>
                </a:lnTo>
                <a:lnTo>
                  <a:pt x="883218" y="1016516"/>
                </a:lnTo>
                <a:lnTo>
                  <a:pt x="871943" y="1015455"/>
                </a:lnTo>
                <a:lnTo>
                  <a:pt x="828041" y="1068376"/>
                </a:lnTo>
                <a:lnTo>
                  <a:pt x="813452" y="1076202"/>
                </a:lnTo>
                <a:lnTo>
                  <a:pt x="812258" y="1077395"/>
                </a:lnTo>
                <a:lnTo>
                  <a:pt x="812258" y="1089730"/>
                </a:lnTo>
                <a:lnTo>
                  <a:pt x="800984" y="1105514"/>
                </a:lnTo>
                <a:lnTo>
                  <a:pt x="782946" y="1067315"/>
                </a:lnTo>
                <a:lnTo>
                  <a:pt x="779497" y="1062806"/>
                </a:lnTo>
                <a:lnTo>
                  <a:pt x="779497" y="1059490"/>
                </a:lnTo>
                <a:lnTo>
                  <a:pt x="750184" y="996488"/>
                </a:lnTo>
                <a:lnTo>
                  <a:pt x="727636" y="1004446"/>
                </a:lnTo>
                <a:lnTo>
                  <a:pt x="725382" y="999937"/>
                </a:lnTo>
                <a:lnTo>
                  <a:pt x="710792" y="962799"/>
                </a:lnTo>
                <a:lnTo>
                  <a:pt x="680418" y="972879"/>
                </a:lnTo>
                <a:lnTo>
                  <a:pt x="675909" y="966115"/>
                </a:lnTo>
                <a:lnTo>
                  <a:pt x="674848" y="958156"/>
                </a:lnTo>
                <a:lnTo>
                  <a:pt x="645535" y="941311"/>
                </a:lnTo>
                <a:lnTo>
                  <a:pt x="637710" y="962666"/>
                </a:lnTo>
                <a:lnTo>
                  <a:pt x="608397" y="968237"/>
                </a:lnTo>
                <a:lnTo>
                  <a:pt x="596062" y="975001"/>
                </a:lnTo>
                <a:lnTo>
                  <a:pt x="584789" y="977256"/>
                </a:lnTo>
                <a:lnTo>
                  <a:pt x="540887" y="996355"/>
                </a:lnTo>
                <a:lnTo>
                  <a:pt x="519532" y="970491"/>
                </a:lnTo>
                <a:lnTo>
                  <a:pt x="518471" y="970491"/>
                </a:lnTo>
                <a:lnTo>
                  <a:pt x="517410" y="972747"/>
                </a:lnTo>
                <a:lnTo>
                  <a:pt x="515155" y="973940"/>
                </a:lnTo>
                <a:lnTo>
                  <a:pt x="505075" y="964921"/>
                </a:lnTo>
                <a:lnTo>
                  <a:pt x="499504" y="967175"/>
                </a:lnTo>
                <a:lnTo>
                  <a:pt x="497249" y="968237"/>
                </a:lnTo>
                <a:lnTo>
                  <a:pt x="496189" y="968237"/>
                </a:lnTo>
                <a:lnTo>
                  <a:pt x="495127" y="965982"/>
                </a:lnTo>
                <a:lnTo>
                  <a:pt x="488363" y="960279"/>
                </a:lnTo>
                <a:lnTo>
                  <a:pt x="485047" y="960279"/>
                </a:lnTo>
                <a:lnTo>
                  <a:pt x="479476" y="969298"/>
                </a:lnTo>
                <a:lnTo>
                  <a:pt x="455867" y="982826"/>
                </a:lnTo>
                <a:lnTo>
                  <a:pt x="453612" y="981766"/>
                </a:lnTo>
                <a:lnTo>
                  <a:pt x="435574" y="917570"/>
                </a:lnTo>
                <a:lnTo>
                  <a:pt x="434380" y="909745"/>
                </a:lnTo>
                <a:lnTo>
                  <a:pt x="427616" y="891706"/>
                </a:lnTo>
                <a:lnTo>
                  <a:pt x="425361" y="889451"/>
                </a:lnTo>
                <a:lnTo>
                  <a:pt x="406262" y="896216"/>
                </a:lnTo>
                <a:lnTo>
                  <a:pt x="404007" y="904041"/>
                </a:lnTo>
                <a:lnTo>
                  <a:pt x="402813" y="906296"/>
                </a:lnTo>
                <a:lnTo>
                  <a:pt x="402813" y="909745"/>
                </a:lnTo>
                <a:lnTo>
                  <a:pt x="405067" y="910805"/>
                </a:lnTo>
                <a:lnTo>
                  <a:pt x="405067" y="911867"/>
                </a:lnTo>
                <a:lnTo>
                  <a:pt x="404007" y="913061"/>
                </a:lnTo>
                <a:lnTo>
                  <a:pt x="394988" y="922080"/>
                </a:lnTo>
                <a:lnTo>
                  <a:pt x="393927" y="924334"/>
                </a:lnTo>
                <a:lnTo>
                  <a:pt x="390478" y="922080"/>
                </a:lnTo>
                <a:lnTo>
                  <a:pt x="390478" y="921019"/>
                </a:lnTo>
                <a:lnTo>
                  <a:pt x="384907" y="914254"/>
                </a:lnTo>
                <a:lnTo>
                  <a:pt x="384907" y="913193"/>
                </a:lnTo>
                <a:lnTo>
                  <a:pt x="380398" y="913193"/>
                </a:lnTo>
                <a:lnTo>
                  <a:pt x="378143" y="915448"/>
                </a:lnTo>
                <a:lnTo>
                  <a:pt x="378143" y="917703"/>
                </a:lnTo>
                <a:lnTo>
                  <a:pt x="377082" y="918764"/>
                </a:lnTo>
                <a:lnTo>
                  <a:pt x="377082" y="922080"/>
                </a:lnTo>
                <a:lnTo>
                  <a:pt x="374827" y="924334"/>
                </a:lnTo>
                <a:lnTo>
                  <a:pt x="369257" y="923273"/>
                </a:lnTo>
                <a:lnTo>
                  <a:pt x="367001" y="924334"/>
                </a:lnTo>
                <a:lnTo>
                  <a:pt x="365941" y="923273"/>
                </a:lnTo>
                <a:lnTo>
                  <a:pt x="363685" y="923273"/>
                </a:lnTo>
                <a:lnTo>
                  <a:pt x="363685" y="924334"/>
                </a:lnTo>
                <a:lnTo>
                  <a:pt x="362492" y="924334"/>
                </a:lnTo>
                <a:lnTo>
                  <a:pt x="362492" y="925528"/>
                </a:lnTo>
                <a:lnTo>
                  <a:pt x="360238" y="927783"/>
                </a:lnTo>
                <a:lnTo>
                  <a:pt x="360238" y="931099"/>
                </a:lnTo>
                <a:lnTo>
                  <a:pt x="353473" y="934415"/>
                </a:lnTo>
                <a:lnTo>
                  <a:pt x="353473" y="932159"/>
                </a:lnTo>
                <a:lnTo>
                  <a:pt x="348963" y="933354"/>
                </a:lnTo>
                <a:lnTo>
                  <a:pt x="338883" y="927783"/>
                </a:lnTo>
                <a:lnTo>
                  <a:pt x="338883" y="926589"/>
                </a:lnTo>
                <a:lnTo>
                  <a:pt x="336628" y="926589"/>
                </a:lnTo>
                <a:lnTo>
                  <a:pt x="335567" y="927783"/>
                </a:lnTo>
                <a:lnTo>
                  <a:pt x="333312" y="927783"/>
                </a:lnTo>
                <a:lnTo>
                  <a:pt x="332251" y="928844"/>
                </a:lnTo>
                <a:lnTo>
                  <a:pt x="331190" y="931099"/>
                </a:lnTo>
                <a:lnTo>
                  <a:pt x="330129" y="932159"/>
                </a:lnTo>
                <a:lnTo>
                  <a:pt x="326813" y="931099"/>
                </a:lnTo>
                <a:lnTo>
                  <a:pt x="324559" y="928844"/>
                </a:lnTo>
                <a:lnTo>
                  <a:pt x="324559" y="926589"/>
                </a:lnTo>
                <a:lnTo>
                  <a:pt x="322303" y="925528"/>
                </a:lnTo>
                <a:lnTo>
                  <a:pt x="322303" y="922080"/>
                </a:lnTo>
                <a:lnTo>
                  <a:pt x="318987" y="921019"/>
                </a:lnTo>
                <a:lnTo>
                  <a:pt x="315671" y="918764"/>
                </a:lnTo>
                <a:lnTo>
                  <a:pt x="295379" y="936802"/>
                </a:lnTo>
                <a:lnTo>
                  <a:pt x="267260" y="944627"/>
                </a:lnTo>
                <a:lnTo>
                  <a:pt x="252670" y="949137"/>
                </a:lnTo>
                <a:lnTo>
                  <a:pt x="249354" y="955902"/>
                </a:lnTo>
                <a:lnTo>
                  <a:pt x="239274" y="961472"/>
                </a:lnTo>
                <a:lnTo>
                  <a:pt x="237019" y="963727"/>
                </a:lnTo>
                <a:lnTo>
                  <a:pt x="234764" y="968237"/>
                </a:lnTo>
                <a:lnTo>
                  <a:pt x="215665" y="964921"/>
                </a:lnTo>
                <a:lnTo>
                  <a:pt x="193117" y="960411"/>
                </a:lnTo>
                <a:lnTo>
                  <a:pt x="193117" y="958156"/>
                </a:lnTo>
                <a:lnTo>
                  <a:pt x="176272" y="949137"/>
                </a:lnTo>
                <a:lnTo>
                  <a:pt x="167253" y="936802"/>
                </a:lnTo>
                <a:lnTo>
                  <a:pt x="166192" y="930038"/>
                </a:lnTo>
                <a:lnTo>
                  <a:pt x="160621" y="926722"/>
                </a:lnTo>
                <a:lnTo>
                  <a:pt x="157305" y="919957"/>
                </a:lnTo>
                <a:lnTo>
                  <a:pt x="112342" y="916509"/>
                </a:lnTo>
                <a:lnTo>
                  <a:pt x="109027" y="843427"/>
                </a:lnTo>
                <a:lnTo>
                  <a:pt x="106771" y="832153"/>
                </a:lnTo>
                <a:lnTo>
                  <a:pt x="96691" y="755622"/>
                </a:lnTo>
                <a:lnTo>
                  <a:pt x="85417" y="735329"/>
                </a:lnTo>
                <a:lnTo>
                  <a:pt x="70828" y="710527"/>
                </a:lnTo>
                <a:lnTo>
                  <a:pt x="17906" y="630547"/>
                </a:lnTo>
                <a:lnTo>
                  <a:pt x="16845" y="614764"/>
                </a:lnTo>
                <a:lnTo>
                  <a:pt x="14590" y="601235"/>
                </a:lnTo>
                <a:lnTo>
                  <a:pt x="16845" y="587706"/>
                </a:lnTo>
                <a:lnTo>
                  <a:pt x="10080" y="580942"/>
                </a:lnTo>
                <a:lnTo>
                  <a:pt x="9019" y="580942"/>
                </a:lnTo>
                <a:lnTo>
                  <a:pt x="7826" y="579881"/>
                </a:lnTo>
                <a:lnTo>
                  <a:pt x="6765" y="580942"/>
                </a:lnTo>
                <a:lnTo>
                  <a:pt x="0" y="577626"/>
                </a:lnTo>
                <a:lnTo>
                  <a:pt x="0" y="575371"/>
                </a:lnTo>
                <a:lnTo>
                  <a:pt x="14590" y="568607"/>
                </a:lnTo>
                <a:lnTo>
                  <a:pt x="19099" y="568607"/>
                </a:lnTo>
                <a:lnTo>
                  <a:pt x="23609" y="578687"/>
                </a:lnTo>
                <a:lnTo>
                  <a:pt x="33689" y="586512"/>
                </a:lnTo>
                <a:lnTo>
                  <a:pt x="51728" y="589961"/>
                </a:lnTo>
                <a:lnTo>
                  <a:pt x="58493" y="594471"/>
                </a:lnTo>
                <a:lnTo>
                  <a:pt x="61808" y="594471"/>
                </a:lnTo>
                <a:lnTo>
                  <a:pt x="61808" y="592216"/>
                </a:lnTo>
                <a:lnTo>
                  <a:pt x="84356" y="596725"/>
                </a:lnTo>
                <a:lnTo>
                  <a:pt x="86611" y="598980"/>
                </a:lnTo>
                <a:lnTo>
                  <a:pt x="87672" y="597920"/>
                </a:lnTo>
                <a:lnTo>
                  <a:pt x="118046" y="598980"/>
                </a:lnTo>
                <a:lnTo>
                  <a:pt x="119239" y="600174"/>
                </a:lnTo>
                <a:lnTo>
                  <a:pt x="121494" y="600174"/>
                </a:lnTo>
                <a:lnTo>
                  <a:pt x="120433" y="598980"/>
                </a:lnTo>
                <a:lnTo>
                  <a:pt x="189005" y="598980"/>
                </a:lnTo>
                <a:lnTo>
                  <a:pt x="195770" y="611316"/>
                </a:lnTo>
                <a:lnTo>
                  <a:pt x="194576" y="613570"/>
                </a:lnTo>
                <a:lnTo>
                  <a:pt x="198024" y="615825"/>
                </a:lnTo>
                <a:lnTo>
                  <a:pt x="208105" y="636119"/>
                </a:lnTo>
                <a:lnTo>
                  <a:pt x="204656" y="638373"/>
                </a:lnTo>
                <a:lnTo>
                  <a:pt x="206911" y="648453"/>
                </a:lnTo>
                <a:lnTo>
                  <a:pt x="196831" y="659727"/>
                </a:lnTo>
                <a:lnTo>
                  <a:pt x="193515" y="665298"/>
                </a:lnTo>
                <a:lnTo>
                  <a:pt x="194576" y="667553"/>
                </a:lnTo>
                <a:lnTo>
                  <a:pt x="193515" y="668613"/>
                </a:lnTo>
                <a:lnTo>
                  <a:pt x="194576" y="672062"/>
                </a:lnTo>
                <a:lnTo>
                  <a:pt x="195770" y="674317"/>
                </a:lnTo>
                <a:lnTo>
                  <a:pt x="199085" y="678827"/>
                </a:lnTo>
                <a:lnTo>
                  <a:pt x="200147" y="677765"/>
                </a:lnTo>
                <a:lnTo>
                  <a:pt x="199085" y="676572"/>
                </a:lnTo>
                <a:lnTo>
                  <a:pt x="202401" y="673256"/>
                </a:lnTo>
                <a:lnTo>
                  <a:pt x="212482" y="671002"/>
                </a:lnTo>
                <a:lnTo>
                  <a:pt x="213675" y="673256"/>
                </a:lnTo>
                <a:lnTo>
                  <a:pt x="218185" y="672195"/>
                </a:lnTo>
                <a:lnTo>
                  <a:pt x="218185" y="677765"/>
                </a:lnTo>
                <a:lnTo>
                  <a:pt x="221634" y="682275"/>
                </a:lnTo>
                <a:lnTo>
                  <a:pt x="220440" y="685591"/>
                </a:lnTo>
                <a:lnTo>
                  <a:pt x="229459" y="680021"/>
                </a:lnTo>
                <a:lnTo>
                  <a:pt x="231714" y="683337"/>
                </a:lnTo>
                <a:lnTo>
                  <a:pt x="254261" y="668746"/>
                </a:lnTo>
                <a:lnTo>
                  <a:pt x="256517" y="671002"/>
                </a:lnTo>
                <a:lnTo>
                  <a:pt x="259965" y="668746"/>
                </a:lnTo>
                <a:lnTo>
                  <a:pt x="256517" y="663176"/>
                </a:lnTo>
                <a:lnTo>
                  <a:pt x="274555" y="653095"/>
                </a:lnTo>
                <a:lnTo>
                  <a:pt x="274555" y="650841"/>
                </a:lnTo>
                <a:lnTo>
                  <a:pt x="276809" y="648586"/>
                </a:lnTo>
                <a:lnTo>
                  <a:pt x="278004" y="646331"/>
                </a:lnTo>
                <a:lnTo>
                  <a:pt x="279064" y="647392"/>
                </a:lnTo>
                <a:lnTo>
                  <a:pt x="279064" y="648453"/>
                </a:lnTo>
                <a:lnTo>
                  <a:pt x="278004" y="648453"/>
                </a:lnTo>
                <a:lnTo>
                  <a:pt x="278004" y="650708"/>
                </a:lnTo>
                <a:lnTo>
                  <a:pt x="276809" y="652963"/>
                </a:lnTo>
                <a:lnTo>
                  <a:pt x="279064" y="654157"/>
                </a:lnTo>
                <a:lnTo>
                  <a:pt x="282513" y="648453"/>
                </a:lnTo>
                <a:lnTo>
                  <a:pt x="284768" y="650708"/>
                </a:lnTo>
                <a:lnTo>
                  <a:pt x="284768" y="651902"/>
                </a:lnTo>
                <a:lnTo>
                  <a:pt x="283707" y="651902"/>
                </a:lnTo>
                <a:lnTo>
                  <a:pt x="282645" y="654157"/>
                </a:lnTo>
                <a:lnTo>
                  <a:pt x="287155" y="651902"/>
                </a:lnTo>
                <a:lnTo>
                  <a:pt x="289410" y="651902"/>
                </a:lnTo>
                <a:lnTo>
                  <a:pt x="288349" y="649647"/>
                </a:lnTo>
                <a:lnTo>
                  <a:pt x="287155" y="650708"/>
                </a:lnTo>
                <a:lnTo>
                  <a:pt x="286094" y="650708"/>
                </a:lnTo>
                <a:lnTo>
                  <a:pt x="283840" y="648453"/>
                </a:lnTo>
                <a:lnTo>
                  <a:pt x="282778" y="648453"/>
                </a:lnTo>
                <a:lnTo>
                  <a:pt x="327742" y="620335"/>
                </a:lnTo>
                <a:lnTo>
                  <a:pt x="346841" y="623783"/>
                </a:lnTo>
                <a:lnTo>
                  <a:pt x="378408" y="637312"/>
                </a:lnTo>
                <a:lnTo>
                  <a:pt x="388488" y="638506"/>
                </a:lnTo>
                <a:lnTo>
                  <a:pt x="388488" y="633996"/>
                </a:lnTo>
                <a:lnTo>
                  <a:pt x="389549" y="633996"/>
                </a:lnTo>
                <a:lnTo>
                  <a:pt x="392998" y="620467"/>
                </a:lnTo>
                <a:lnTo>
                  <a:pt x="385172" y="610387"/>
                </a:lnTo>
                <a:lnTo>
                  <a:pt x="391937" y="599113"/>
                </a:lnTo>
                <a:lnTo>
                  <a:pt x="407720" y="592348"/>
                </a:lnTo>
                <a:lnTo>
                  <a:pt x="421249" y="572055"/>
                </a:lnTo>
                <a:lnTo>
                  <a:pt x="422311" y="568607"/>
                </a:lnTo>
                <a:lnTo>
                  <a:pt x="424565" y="574177"/>
                </a:lnTo>
                <a:lnTo>
                  <a:pt x="438094" y="585452"/>
                </a:lnTo>
                <a:lnTo>
                  <a:pt x="440349" y="583196"/>
                </a:lnTo>
                <a:lnTo>
                  <a:pt x="440349" y="582136"/>
                </a:lnTo>
                <a:lnTo>
                  <a:pt x="442603" y="580942"/>
                </a:lnTo>
                <a:lnTo>
                  <a:pt x="441542" y="578687"/>
                </a:lnTo>
                <a:lnTo>
                  <a:pt x="441542" y="576433"/>
                </a:lnTo>
                <a:lnTo>
                  <a:pt x="440349" y="575371"/>
                </a:lnTo>
                <a:lnTo>
                  <a:pt x="437033" y="568607"/>
                </a:lnTo>
                <a:lnTo>
                  <a:pt x="437033" y="551762"/>
                </a:lnTo>
                <a:lnTo>
                  <a:pt x="438094" y="546059"/>
                </a:lnTo>
                <a:lnTo>
                  <a:pt x="438094" y="543804"/>
                </a:lnTo>
                <a:lnTo>
                  <a:pt x="387428" y="487567"/>
                </a:lnTo>
                <a:lnTo>
                  <a:pt x="379602" y="465019"/>
                </a:lnTo>
                <a:lnTo>
                  <a:pt x="374031" y="451490"/>
                </a:lnTo>
                <a:lnTo>
                  <a:pt x="367267" y="452684"/>
                </a:lnTo>
                <a:lnTo>
                  <a:pt x="350422" y="443665"/>
                </a:lnTo>
                <a:lnTo>
                  <a:pt x="344851" y="442603"/>
                </a:lnTo>
                <a:lnTo>
                  <a:pt x="344851" y="441542"/>
                </a:lnTo>
                <a:lnTo>
                  <a:pt x="340342" y="440349"/>
                </a:lnTo>
                <a:lnTo>
                  <a:pt x="340342" y="434778"/>
                </a:lnTo>
                <a:lnTo>
                  <a:pt x="339281" y="434778"/>
                </a:lnTo>
                <a:lnTo>
                  <a:pt x="339281" y="438093"/>
                </a:lnTo>
                <a:lnTo>
                  <a:pt x="338220" y="439288"/>
                </a:lnTo>
                <a:lnTo>
                  <a:pt x="334904" y="437033"/>
                </a:lnTo>
                <a:lnTo>
                  <a:pt x="322569" y="429207"/>
                </a:lnTo>
                <a:lnTo>
                  <a:pt x="305724" y="421382"/>
                </a:lnTo>
                <a:lnTo>
                  <a:pt x="269780" y="379735"/>
                </a:lnTo>
                <a:lnTo>
                  <a:pt x="258506" y="335832"/>
                </a:lnTo>
                <a:lnTo>
                  <a:pt x="257313" y="330262"/>
                </a:lnTo>
                <a:lnTo>
                  <a:pt x="250548" y="320181"/>
                </a:lnTo>
                <a:lnTo>
                  <a:pt x="244978" y="308907"/>
                </a:lnTo>
                <a:lnTo>
                  <a:pt x="243783" y="299888"/>
                </a:lnTo>
                <a:lnTo>
                  <a:pt x="239274" y="292063"/>
                </a:lnTo>
                <a:lnTo>
                  <a:pt x="207839" y="238080"/>
                </a:lnTo>
                <a:lnTo>
                  <a:pt x="204523" y="234764"/>
                </a:lnTo>
                <a:lnTo>
                  <a:pt x="207839" y="231316"/>
                </a:lnTo>
                <a:lnTo>
                  <a:pt x="211155" y="166059"/>
                </a:lnTo>
                <a:lnTo>
                  <a:pt x="212349" y="154785"/>
                </a:lnTo>
                <a:lnTo>
                  <a:pt x="210094" y="148020"/>
                </a:lnTo>
                <a:lnTo>
                  <a:pt x="211155" y="146827"/>
                </a:lnTo>
                <a:lnTo>
                  <a:pt x="212349" y="148020"/>
                </a:lnTo>
                <a:lnTo>
                  <a:pt x="212349" y="137941"/>
                </a:lnTo>
                <a:lnTo>
                  <a:pt x="211155" y="132370"/>
                </a:lnTo>
                <a:lnTo>
                  <a:pt x="212349" y="131176"/>
                </a:lnTo>
                <a:lnTo>
                  <a:pt x="213410" y="128921"/>
                </a:lnTo>
                <a:lnTo>
                  <a:pt x="212349" y="128921"/>
                </a:lnTo>
                <a:lnTo>
                  <a:pt x="207839" y="95232"/>
                </a:lnTo>
                <a:lnTo>
                  <a:pt x="210094" y="95232"/>
                </a:lnTo>
                <a:lnTo>
                  <a:pt x="207839" y="92977"/>
                </a:lnTo>
                <a:lnTo>
                  <a:pt x="205584" y="64859"/>
                </a:lnTo>
                <a:lnTo>
                  <a:pt x="203330" y="62603"/>
                </a:lnTo>
                <a:lnTo>
                  <a:pt x="205584" y="61410"/>
                </a:lnTo>
                <a:lnTo>
                  <a:pt x="202269" y="41117"/>
                </a:lnTo>
              </a:path>
            </a:pathLst>
          </a:custGeom>
          <a:solidFill>
            <a:schemeClr val="bg1">
              <a:lumMod val="85000"/>
            </a:schemeClr>
          </a:solidFill>
          <a:ln w="13251" cap="flat">
            <a:noFill/>
            <a:prstDash val="solid"/>
            <a:miter/>
          </a:ln>
        </p:spPr>
        <p:txBody>
          <a:bodyPr rtlCol="0" anchor="ctr"/>
          <a:lstStyle/>
          <a:p>
            <a:endParaRPr lang="en-FI" sz="816"/>
          </a:p>
        </p:txBody>
      </p:sp>
      <p:sp>
        <p:nvSpPr>
          <p:cNvPr id="1539" name="Freeform: Shape 1538">
            <a:extLst>
              <a:ext uri="{FF2B5EF4-FFF2-40B4-BE49-F238E27FC236}">
                <a16:creationId xmlns:a16="http://schemas.microsoft.com/office/drawing/2014/main" id="{6C0A9B6F-9E1B-6466-79E5-B0A603C7E4E3}"/>
              </a:ext>
            </a:extLst>
          </p:cNvPr>
          <p:cNvSpPr/>
          <p:nvPr/>
        </p:nvSpPr>
        <p:spPr>
          <a:xfrm>
            <a:off x="5436509" y="4200956"/>
            <a:ext cx="519138" cy="483222"/>
          </a:xfrm>
          <a:custGeom>
            <a:avLst/>
            <a:gdLst>
              <a:gd name="connsiteX0" fmla="*/ 295909 w 1144508"/>
              <a:gd name="connsiteY0" fmla="*/ 398 h 1065325"/>
              <a:gd name="connsiteX1" fmla="*/ 329598 w 1144508"/>
              <a:gd name="connsiteY1" fmla="*/ 36343 h 1065325"/>
              <a:gd name="connsiteX2" fmla="*/ 338617 w 1144508"/>
              <a:gd name="connsiteY2" fmla="*/ 45362 h 1065325"/>
              <a:gd name="connsiteX3" fmla="*/ 357717 w 1144508"/>
              <a:gd name="connsiteY3" fmla="*/ 67910 h 1065325"/>
              <a:gd name="connsiteX4" fmla="*/ 357717 w 1144508"/>
              <a:gd name="connsiteY4" fmla="*/ 72419 h 1065325"/>
              <a:gd name="connsiteX5" fmla="*/ 355462 w 1144508"/>
              <a:gd name="connsiteY5" fmla="*/ 73480 h 1065325"/>
              <a:gd name="connsiteX6" fmla="*/ 361165 w 1144508"/>
              <a:gd name="connsiteY6" fmla="*/ 76929 h 1065325"/>
              <a:gd name="connsiteX7" fmla="*/ 361165 w 1144508"/>
              <a:gd name="connsiteY7" fmla="*/ 80245 h 1065325"/>
              <a:gd name="connsiteX8" fmla="*/ 364481 w 1144508"/>
              <a:gd name="connsiteY8" fmla="*/ 83561 h 1065325"/>
              <a:gd name="connsiteX9" fmla="*/ 364481 w 1144508"/>
              <a:gd name="connsiteY9" fmla="*/ 87009 h 1065325"/>
              <a:gd name="connsiteX10" fmla="*/ 366736 w 1144508"/>
              <a:gd name="connsiteY10" fmla="*/ 87009 h 1065325"/>
              <a:gd name="connsiteX11" fmla="*/ 368991 w 1144508"/>
              <a:gd name="connsiteY11" fmla="*/ 90325 h 1065325"/>
              <a:gd name="connsiteX12" fmla="*/ 372307 w 1144508"/>
              <a:gd name="connsiteY12" fmla="*/ 92580 h 1065325"/>
              <a:gd name="connsiteX13" fmla="*/ 373367 w 1144508"/>
              <a:gd name="connsiteY13" fmla="*/ 94834 h 1065325"/>
              <a:gd name="connsiteX14" fmla="*/ 377877 w 1144508"/>
              <a:gd name="connsiteY14" fmla="*/ 95896 h 1065325"/>
              <a:gd name="connsiteX15" fmla="*/ 379071 w 1144508"/>
              <a:gd name="connsiteY15" fmla="*/ 99344 h 1065325"/>
              <a:gd name="connsiteX16" fmla="*/ 381326 w 1144508"/>
              <a:gd name="connsiteY16" fmla="*/ 100405 h 1065325"/>
              <a:gd name="connsiteX17" fmla="*/ 383581 w 1144508"/>
              <a:gd name="connsiteY17" fmla="*/ 103721 h 1065325"/>
              <a:gd name="connsiteX18" fmla="*/ 388091 w 1144508"/>
              <a:gd name="connsiteY18" fmla="*/ 105976 h 1065325"/>
              <a:gd name="connsiteX19" fmla="*/ 391406 w 1144508"/>
              <a:gd name="connsiteY19" fmla="*/ 112740 h 1065325"/>
              <a:gd name="connsiteX20" fmla="*/ 393661 w 1144508"/>
              <a:gd name="connsiteY20" fmla="*/ 113801 h 1065325"/>
              <a:gd name="connsiteX21" fmla="*/ 395916 w 1144508"/>
              <a:gd name="connsiteY21" fmla="*/ 118311 h 1065325"/>
              <a:gd name="connsiteX22" fmla="*/ 398170 w 1144508"/>
              <a:gd name="connsiteY22" fmla="*/ 120566 h 1065325"/>
              <a:gd name="connsiteX23" fmla="*/ 398170 w 1144508"/>
              <a:gd name="connsiteY23" fmla="*/ 121627 h 1065325"/>
              <a:gd name="connsiteX24" fmla="*/ 478017 w 1144508"/>
              <a:gd name="connsiteY24" fmla="*/ 204921 h 1065325"/>
              <a:gd name="connsiteX25" fmla="*/ 487036 w 1144508"/>
              <a:gd name="connsiteY25" fmla="*/ 234234 h 1065325"/>
              <a:gd name="connsiteX26" fmla="*/ 489291 w 1144508"/>
              <a:gd name="connsiteY26" fmla="*/ 237683 h 1065325"/>
              <a:gd name="connsiteX27" fmla="*/ 572586 w 1144508"/>
              <a:gd name="connsiteY27" fmla="*/ 288350 h 1065325"/>
              <a:gd name="connsiteX28" fmla="*/ 623252 w 1144508"/>
              <a:gd name="connsiteY28" fmla="*/ 371644 h 1065325"/>
              <a:gd name="connsiteX29" fmla="*/ 640097 w 1144508"/>
              <a:gd name="connsiteY29" fmla="*/ 396447 h 1065325"/>
              <a:gd name="connsiteX30" fmla="*/ 641158 w 1144508"/>
              <a:gd name="connsiteY30" fmla="*/ 397508 h 1065325"/>
              <a:gd name="connsiteX31" fmla="*/ 656941 w 1144508"/>
              <a:gd name="connsiteY31" fmla="*/ 404273 h 1065325"/>
              <a:gd name="connsiteX32" fmla="*/ 762785 w 1144508"/>
              <a:gd name="connsiteY32" fmla="*/ 446981 h 1065325"/>
              <a:gd name="connsiteX33" fmla="*/ 839315 w 1144508"/>
              <a:gd name="connsiteY33" fmla="*/ 472845 h 1065325"/>
              <a:gd name="connsiteX34" fmla="*/ 846079 w 1144508"/>
              <a:gd name="connsiteY34" fmla="*/ 479609 h 1065325"/>
              <a:gd name="connsiteX35" fmla="*/ 871943 w 1144508"/>
              <a:gd name="connsiteY35" fmla="*/ 506666 h 1065325"/>
              <a:gd name="connsiteX36" fmla="*/ 876453 w 1144508"/>
              <a:gd name="connsiteY36" fmla="*/ 511176 h 1065325"/>
              <a:gd name="connsiteX37" fmla="*/ 876453 w 1144508"/>
              <a:gd name="connsiteY37" fmla="*/ 513431 h 1065325"/>
              <a:gd name="connsiteX38" fmla="*/ 878708 w 1144508"/>
              <a:gd name="connsiteY38" fmla="*/ 517941 h 1065325"/>
              <a:gd name="connsiteX39" fmla="*/ 878708 w 1144508"/>
              <a:gd name="connsiteY39" fmla="*/ 520195 h 1065325"/>
              <a:gd name="connsiteX40" fmla="*/ 883217 w 1144508"/>
              <a:gd name="connsiteY40" fmla="*/ 523511 h 1065325"/>
              <a:gd name="connsiteX41" fmla="*/ 887727 w 1144508"/>
              <a:gd name="connsiteY41" fmla="*/ 524705 h 1065325"/>
              <a:gd name="connsiteX42" fmla="*/ 892236 w 1144508"/>
              <a:gd name="connsiteY42" fmla="*/ 526960 h 1065325"/>
              <a:gd name="connsiteX43" fmla="*/ 893430 w 1144508"/>
              <a:gd name="connsiteY43" fmla="*/ 528021 h 1065325"/>
              <a:gd name="connsiteX44" fmla="*/ 895685 w 1144508"/>
              <a:gd name="connsiteY44" fmla="*/ 526960 h 1065325"/>
              <a:gd name="connsiteX45" fmla="*/ 900195 w 1144508"/>
              <a:gd name="connsiteY45" fmla="*/ 530276 h 1065325"/>
              <a:gd name="connsiteX46" fmla="*/ 904704 w 1144508"/>
              <a:gd name="connsiteY46" fmla="*/ 530276 h 1065325"/>
              <a:gd name="connsiteX47" fmla="*/ 911468 w 1144508"/>
              <a:gd name="connsiteY47" fmla="*/ 531337 h 1065325"/>
              <a:gd name="connsiteX48" fmla="*/ 914784 w 1144508"/>
              <a:gd name="connsiteY48" fmla="*/ 532530 h 1065325"/>
              <a:gd name="connsiteX49" fmla="*/ 918100 w 1144508"/>
              <a:gd name="connsiteY49" fmla="*/ 532530 h 1065325"/>
              <a:gd name="connsiteX50" fmla="*/ 918100 w 1144508"/>
              <a:gd name="connsiteY50" fmla="*/ 533592 h 1065325"/>
              <a:gd name="connsiteX51" fmla="*/ 919294 w 1144508"/>
              <a:gd name="connsiteY51" fmla="*/ 533592 h 1065325"/>
              <a:gd name="connsiteX52" fmla="*/ 919294 w 1144508"/>
              <a:gd name="connsiteY52" fmla="*/ 534785 h 1065325"/>
              <a:gd name="connsiteX53" fmla="*/ 921549 w 1144508"/>
              <a:gd name="connsiteY53" fmla="*/ 534785 h 1065325"/>
              <a:gd name="connsiteX54" fmla="*/ 922610 w 1144508"/>
              <a:gd name="connsiteY54" fmla="*/ 533592 h 1065325"/>
              <a:gd name="connsiteX55" fmla="*/ 923803 w 1144508"/>
              <a:gd name="connsiteY55" fmla="*/ 533592 h 1065325"/>
              <a:gd name="connsiteX56" fmla="*/ 923803 w 1144508"/>
              <a:gd name="connsiteY56" fmla="*/ 534785 h 1065325"/>
              <a:gd name="connsiteX57" fmla="*/ 927119 w 1144508"/>
              <a:gd name="connsiteY57" fmla="*/ 537040 h 1065325"/>
              <a:gd name="connsiteX58" fmla="*/ 928180 w 1144508"/>
              <a:gd name="connsiteY58" fmla="*/ 538101 h 1065325"/>
              <a:gd name="connsiteX59" fmla="*/ 929375 w 1144508"/>
              <a:gd name="connsiteY59" fmla="*/ 538101 h 1065325"/>
              <a:gd name="connsiteX60" fmla="*/ 929375 w 1144508"/>
              <a:gd name="connsiteY60" fmla="*/ 537040 h 1065325"/>
              <a:gd name="connsiteX61" fmla="*/ 932690 w 1144508"/>
              <a:gd name="connsiteY61" fmla="*/ 537040 h 1065325"/>
              <a:gd name="connsiteX62" fmla="*/ 937200 w 1144508"/>
              <a:gd name="connsiteY62" fmla="*/ 538101 h 1065325"/>
              <a:gd name="connsiteX63" fmla="*/ 945025 w 1144508"/>
              <a:gd name="connsiteY63" fmla="*/ 565159 h 1065325"/>
              <a:gd name="connsiteX64" fmla="*/ 969828 w 1144508"/>
              <a:gd name="connsiteY64" fmla="*/ 604551 h 1065325"/>
              <a:gd name="connsiteX65" fmla="*/ 973144 w 1144508"/>
              <a:gd name="connsiteY65" fmla="*/ 605745 h 1065325"/>
              <a:gd name="connsiteX66" fmla="*/ 974205 w 1144508"/>
              <a:gd name="connsiteY66" fmla="*/ 604551 h 1065325"/>
              <a:gd name="connsiteX67" fmla="*/ 975266 w 1144508"/>
              <a:gd name="connsiteY67" fmla="*/ 606806 h 1065325"/>
              <a:gd name="connsiteX68" fmla="*/ 978582 w 1144508"/>
              <a:gd name="connsiteY68" fmla="*/ 609061 h 1065325"/>
              <a:gd name="connsiteX69" fmla="*/ 996621 w 1144508"/>
              <a:gd name="connsiteY69" fmla="*/ 609061 h 1065325"/>
              <a:gd name="connsiteX70" fmla="*/ 1039329 w 1144508"/>
              <a:gd name="connsiteY70" fmla="*/ 637180 h 1065325"/>
              <a:gd name="connsiteX71" fmla="*/ 1041583 w 1144508"/>
              <a:gd name="connsiteY71" fmla="*/ 640496 h 1065325"/>
              <a:gd name="connsiteX72" fmla="*/ 1044899 w 1144508"/>
              <a:gd name="connsiteY72" fmla="*/ 645005 h 1065325"/>
              <a:gd name="connsiteX73" fmla="*/ 1051664 w 1144508"/>
              <a:gd name="connsiteY73" fmla="*/ 651769 h 1065325"/>
              <a:gd name="connsiteX74" fmla="*/ 1061744 w 1144508"/>
              <a:gd name="connsiteY74" fmla="*/ 651769 h 1065325"/>
              <a:gd name="connsiteX75" fmla="*/ 1062806 w 1144508"/>
              <a:gd name="connsiteY75" fmla="*/ 652831 h 1065325"/>
              <a:gd name="connsiteX76" fmla="*/ 1069570 w 1144508"/>
              <a:gd name="connsiteY76" fmla="*/ 658401 h 1065325"/>
              <a:gd name="connsiteX77" fmla="*/ 1068376 w 1144508"/>
              <a:gd name="connsiteY77" fmla="*/ 658401 h 1065325"/>
              <a:gd name="connsiteX78" fmla="*/ 1069570 w 1144508"/>
              <a:gd name="connsiteY78" fmla="*/ 660656 h 1065325"/>
              <a:gd name="connsiteX79" fmla="*/ 1070631 w 1144508"/>
              <a:gd name="connsiteY79" fmla="*/ 661850 h 1065325"/>
              <a:gd name="connsiteX80" fmla="*/ 1072886 w 1144508"/>
              <a:gd name="connsiteY80" fmla="*/ 661850 h 1065325"/>
              <a:gd name="connsiteX81" fmla="*/ 1072886 w 1144508"/>
              <a:gd name="connsiteY81" fmla="*/ 659595 h 1065325"/>
              <a:gd name="connsiteX82" fmla="*/ 1074079 w 1144508"/>
              <a:gd name="connsiteY82" fmla="*/ 658401 h 1065325"/>
              <a:gd name="connsiteX83" fmla="*/ 1078589 w 1144508"/>
              <a:gd name="connsiteY83" fmla="*/ 662911 h 1065325"/>
              <a:gd name="connsiteX84" fmla="*/ 1080844 w 1144508"/>
              <a:gd name="connsiteY84" fmla="*/ 662911 h 1065325"/>
              <a:gd name="connsiteX85" fmla="*/ 1080844 w 1144508"/>
              <a:gd name="connsiteY85" fmla="*/ 665166 h 1065325"/>
              <a:gd name="connsiteX86" fmla="*/ 1085354 w 1144508"/>
              <a:gd name="connsiteY86" fmla="*/ 670736 h 1065325"/>
              <a:gd name="connsiteX87" fmla="*/ 1086414 w 1144508"/>
              <a:gd name="connsiteY87" fmla="*/ 670736 h 1065325"/>
              <a:gd name="connsiteX88" fmla="*/ 1086414 w 1144508"/>
              <a:gd name="connsiteY88" fmla="*/ 671797 h 1065325"/>
              <a:gd name="connsiteX89" fmla="*/ 1085354 w 1144508"/>
              <a:gd name="connsiteY89" fmla="*/ 672991 h 1065325"/>
              <a:gd name="connsiteX90" fmla="*/ 1086414 w 1144508"/>
              <a:gd name="connsiteY90" fmla="*/ 675246 h 1065325"/>
              <a:gd name="connsiteX91" fmla="*/ 1087608 w 1144508"/>
              <a:gd name="connsiteY91" fmla="*/ 676307 h 1065325"/>
              <a:gd name="connsiteX92" fmla="*/ 1089863 w 1144508"/>
              <a:gd name="connsiteY92" fmla="*/ 679623 h 1065325"/>
              <a:gd name="connsiteX93" fmla="*/ 1089863 w 1144508"/>
              <a:gd name="connsiteY93" fmla="*/ 680816 h 1065325"/>
              <a:gd name="connsiteX94" fmla="*/ 1090924 w 1144508"/>
              <a:gd name="connsiteY94" fmla="*/ 681878 h 1065325"/>
              <a:gd name="connsiteX95" fmla="*/ 1090924 w 1144508"/>
              <a:gd name="connsiteY95" fmla="*/ 684132 h 1065325"/>
              <a:gd name="connsiteX96" fmla="*/ 1093179 w 1144508"/>
              <a:gd name="connsiteY96" fmla="*/ 687448 h 1065325"/>
              <a:gd name="connsiteX97" fmla="*/ 1096495 w 1144508"/>
              <a:gd name="connsiteY97" fmla="*/ 688642 h 1065325"/>
              <a:gd name="connsiteX98" fmla="*/ 1097689 w 1144508"/>
              <a:gd name="connsiteY98" fmla="*/ 689703 h 1065325"/>
              <a:gd name="connsiteX99" fmla="*/ 1102198 w 1144508"/>
              <a:gd name="connsiteY99" fmla="*/ 691958 h 1065325"/>
              <a:gd name="connsiteX100" fmla="*/ 1103259 w 1144508"/>
              <a:gd name="connsiteY100" fmla="*/ 695274 h 1065325"/>
              <a:gd name="connsiteX101" fmla="*/ 1105514 w 1144508"/>
              <a:gd name="connsiteY101" fmla="*/ 695274 h 1065325"/>
              <a:gd name="connsiteX102" fmla="*/ 1106575 w 1144508"/>
              <a:gd name="connsiteY102" fmla="*/ 697529 h 1065325"/>
              <a:gd name="connsiteX103" fmla="*/ 1108830 w 1144508"/>
              <a:gd name="connsiteY103" fmla="*/ 699783 h 1065325"/>
              <a:gd name="connsiteX104" fmla="*/ 1113339 w 1144508"/>
              <a:gd name="connsiteY104" fmla="*/ 699783 h 1065325"/>
              <a:gd name="connsiteX105" fmla="*/ 1114400 w 1144508"/>
              <a:gd name="connsiteY105" fmla="*/ 702039 h 1065325"/>
              <a:gd name="connsiteX106" fmla="*/ 1118910 w 1144508"/>
              <a:gd name="connsiteY106" fmla="*/ 703099 h 1065325"/>
              <a:gd name="connsiteX107" fmla="*/ 1121164 w 1144508"/>
              <a:gd name="connsiteY107" fmla="*/ 704293 h 1065325"/>
              <a:gd name="connsiteX108" fmla="*/ 1124480 w 1144508"/>
              <a:gd name="connsiteY108" fmla="*/ 705354 h 1065325"/>
              <a:gd name="connsiteX109" fmla="*/ 1126736 w 1144508"/>
              <a:gd name="connsiteY109" fmla="*/ 708802 h 1065325"/>
              <a:gd name="connsiteX110" fmla="*/ 1130052 w 1144508"/>
              <a:gd name="connsiteY110" fmla="*/ 712118 h 1065325"/>
              <a:gd name="connsiteX111" fmla="*/ 1134561 w 1144508"/>
              <a:gd name="connsiteY111" fmla="*/ 714374 h 1065325"/>
              <a:gd name="connsiteX112" fmla="*/ 1135622 w 1144508"/>
              <a:gd name="connsiteY112" fmla="*/ 715434 h 1065325"/>
              <a:gd name="connsiteX113" fmla="*/ 1137877 w 1144508"/>
              <a:gd name="connsiteY113" fmla="*/ 716628 h 1065325"/>
              <a:gd name="connsiteX114" fmla="*/ 1140131 w 1144508"/>
              <a:gd name="connsiteY114" fmla="*/ 718883 h 1065325"/>
              <a:gd name="connsiteX115" fmla="*/ 1142387 w 1144508"/>
              <a:gd name="connsiteY115" fmla="*/ 718883 h 1065325"/>
              <a:gd name="connsiteX116" fmla="*/ 1143447 w 1144508"/>
              <a:gd name="connsiteY116" fmla="*/ 721138 h 1065325"/>
              <a:gd name="connsiteX117" fmla="*/ 1144508 w 1144508"/>
              <a:gd name="connsiteY117" fmla="*/ 727902 h 1065325"/>
              <a:gd name="connsiteX118" fmla="*/ 1144508 w 1144508"/>
              <a:gd name="connsiteY118" fmla="*/ 752705 h 1065325"/>
              <a:gd name="connsiteX119" fmla="*/ 1084823 w 1144508"/>
              <a:gd name="connsiteY119" fmla="*/ 767295 h 1065325"/>
              <a:gd name="connsiteX120" fmla="*/ 1033095 w 1144508"/>
              <a:gd name="connsiteY120" fmla="*/ 779630 h 1065325"/>
              <a:gd name="connsiteX121" fmla="*/ 971154 w 1144508"/>
              <a:gd name="connsiteY121" fmla="*/ 803239 h 1065325"/>
              <a:gd name="connsiteX122" fmla="*/ 948606 w 1144508"/>
              <a:gd name="connsiteY122" fmla="*/ 839183 h 1065325"/>
              <a:gd name="connsiteX123" fmla="*/ 938526 w 1144508"/>
              <a:gd name="connsiteY123" fmla="*/ 856028 h 1065325"/>
              <a:gd name="connsiteX124" fmla="*/ 935078 w 1144508"/>
              <a:gd name="connsiteY124" fmla="*/ 856028 h 1065325"/>
              <a:gd name="connsiteX125" fmla="*/ 864250 w 1144508"/>
              <a:gd name="connsiteY125" fmla="*/ 890911 h 1065325"/>
              <a:gd name="connsiteX126" fmla="*/ 793424 w 1144508"/>
              <a:gd name="connsiteY126" fmla="*/ 924600 h 1065325"/>
              <a:gd name="connsiteX127" fmla="*/ 766365 w 1144508"/>
              <a:gd name="connsiteY127" fmla="*/ 923539 h 1065325"/>
              <a:gd name="connsiteX128" fmla="*/ 737054 w 1144508"/>
              <a:gd name="connsiteY128" fmla="*/ 942638 h 1065325"/>
              <a:gd name="connsiteX129" fmla="*/ 674052 w 1144508"/>
              <a:gd name="connsiteY129" fmla="*/ 1025933 h 1065325"/>
              <a:gd name="connsiteX130" fmla="*/ 638108 w 1144508"/>
              <a:gd name="connsiteY130" fmla="*/ 1047287 h 1065325"/>
              <a:gd name="connsiteX131" fmla="*/ 634792 w 1144508"/>
              <a:gd name="connsiteY131" fmla="*/ 1047287 h 1065325"/>
              <a:gd name="connsiteX132" fmla="*/ 604418 w 1144508"/>
              <a:gd name="connsiteY132" fmla="*/ 1060817 h 1065325"/>
              <a:gd name="connsiteX133" fmla="*/ 596593 w 1144508"/>
              <a:gd name="connsiteY133" fmla="*/ 1065326 h 1065325"/>
              <a:gd name="connsiteX134" fmla="*/ 591022 w 1144508"/>
              <a:gd name="connsiteY134" fmla="*/ 1058562 h 1065325"/>
              <a:gd name="connsiteX135" fmla="*/ 572984 w 1144508"/>
              <a:gd name="connsiteY135" fmla="*/ 1040523 h 1065325"/>
              <a:gd name="connsiteX136" fmla="*/ 545926 w 1144508"/>
              <a:gd name="connsiteY136" fmla="*/ 1029249 h 1065325"/>
              <a:gd name="connsiteX137" fmla="*/ 532398 w 1144508"/>
              <a:gd name="connsiteY137" fmla="*/ 1011211 h 1065325"/>
              <a:gd name="connsiteX138" fmla="*/ 516614 w 1144508"/>
              <a:gd name="connsiteY138" fmla="*/ 1008956 h 1065325"/>
              <a:gd name="connsiteX139" fmla="*/ 515420 w 1144508"/>
              <a:gd name="connsiteY139" fmla="*/ 1006701 h 1065325"/>
              <a:gd name="connsiteX140" fmla="*/ 478282 w 1144508"/>
              <a:gd name="connsiteY140" fmla="*/ 1006701 h 1065325"/>
              <a:gd name="connsiteX141" fmla="*/ 451224 w 1144508"/>
              <a:gd name="connsiteY141" fmla="*/ 1024739 h 1065325"/>
              <a:gd name="connsiteX142" fmla="*/ 437696 w 1144508"/>
              <a:gd name="connsiteY142" fmla="*/ 1019036 h 1065325"/>
              <a:gd name="connsiteX143" fmla="*/ 428677 w 1144508"/>
              <a:gd name="connsiteY143" fmla="*/ 1016782 h 1065325"/>
              <a:gd name="connsiteX144" fmla="*/ 426422 w 1144508"/>
              <a:gd name="connsiteY144" fmla="*/ 1016782 h 1065325"/>
              <a:gd name="connsiteX145" fmla="*/ 425361 w 1144508"/>
              <a:gd name="connsiteY145" fmla="*/ 1015587 h 1065325"/>
              <a:gd name="connsiteX146" fmla="*/ 417535 w 1144508"/>
              <a:gd name="connsiteY146" fmla="*/ 1013333 h 1065325"/>
              <a:gd name="connsiteX147" fmla="*/ 415281 w 1144508"/>
              <a:gd name="connsiteY147" fmla="*/ 1014527 h 1065325"/>
              <a:gd name="connsiteX148" fmla="*/ 411965 w 1144508"/>
              <a:gd name="connsiteY148" fmla="*/ 1012272 h 1065325"/>
              <a:gd name="connsiteX149" fmla="*/ 387162 w 1144508"/>
              <a:gd name="connsiteY149" fmla="*/ 1006701 h 1065325"/>
              <a:gd name="connsiteX150" fmla="*/ 382652 w 1144508"/>
              <a:gd name="connsiteY150" fmla="*/ 1006701 h 1065325"/>
              <a:gd name="connsiteX151" fmla="*/ 377082 w 1144508"/>
              <a:gd name="connsiteY151" fmla="*/ 1007762 h 1065325"/>
              <a:gd name="connsiteX152" fmla="*/ 377082 w 1144508"/>
              <a:gd name="connsiteY152" fmla="*/ 1016782 h 1065325"/>
              <a:gd name="connsiteX153" fmla="*/ 373766 w 1144508"/>
              <a:gd name="connsiteY153" fmla="*/ 1024607 h 1065325"/>
              <a:gd name="connsiteX154" fmla="*/ 362492 w 1144508"/>
              <a:gd name="connsiteY154" fmla="*/ 1024607 h 1065325"/>
              <a:gd name="connsiteX155" fmla="*/ 348963 w 1144508"/>
              <a:gd name="connsiteY155" fmla="*/ 1010017 h 1065325"/>
              <a:gd name="connsiteX156" fmla="*/ 333179 w 1144508"/>
              <a:gd name="connsiteY156" fmla="*/ 1026862 h 1065325"/>
              <a:gd name="connsiteX157" fmla="*/ 335434 w 1144508"/>
              <a:gd name="connsiteY157" fmla="*/ 1048216 h 1065325"/>
              <a:gd name="connsiteX158" fmla="*/ 329864 w 1144508"/>
              <a:gd name="connsiteY158" fmla="*/ 1050471 h 1065325"/>
              <a:gd name="connsiteX159" fmla="*/ 311825 w 1144508"/>
              <a:gd name="connsiteY159" fmla="*/ 1032432 h 1065325"/>
              <a:gd name="connsiteX160" fmla="*/ 293786 w 1144508"/>
              <a:gd name="connsiteY160" fmla="*/ 1009884 h 1065325"/>
              <a:gd name="connsiteX161" fmla="*/ 282513 w 1144508"/>
              <a:gd name="connsiteY161" fmla="*/ 997549 h 1065325"/>
              <a:gd name="connsiteX162" fmla="*/ 271239 w 1144508"/>
              <a:gd name="connsiteY162" fmla="*/ 986276 h 1065325"/>
              <a:gd name="connsiteX163" fmla="*/ 257710 w 1144508"/>
              <a:gd name="connsiteY163" fmla="*/ 999804 h 1065325"/>
              <a:gd name="connsiteX164" fmla="*/ 257710 w 1144508"/>
              <a:gd name="connsiteY164" fmla="*/ 998743 h 1065325"/>
              <a:gd name="connsiteX165" fmla="*/ 256649 w 1144508"/>
              <a:gd name="connsiteY165" fmla="*/ 998743 h 1065325"/>
              <a:gd name="connsiteX166" fmla="*/ 256649 w 1144508"/>
              <a:gd name="connsiteY166" fmla="*/ 997549 h 1065325"/>
              <a:gd name="connsiteX167" fmla="*/ 254394 w 1144508"/>
              <a:gd name="connsiteY167" fmla="*/ 997549 h 1065325"/>
              <a:gd name="connsiteX168" fmla="*/ 254394 w 1144508"/>
              <a:gd name="connsiteY168" fmla="*/ 996488 h 1065325"/>
              <a:gd name="connsiteX169" fmla="*/ 253333 w 1144508"/>
              <a:gd name="connsiteY169" fmla="*/ 996488 h 1065325"/>
              <a:gd name="connsiteX170" fmla="*/ 253333 w 1144508"/>
              <a:gd name="connsiteY170" fmla="*/ 997549 h 1065325"/>
              <a:gd name="connsiteX171" fmla="*/ 256649 w 1144508"/>
              <a:gd name="connsiteY171" fmla="*/ 1000865 h 1065325"/>
              <a:gd name="connsiteX172" fmla="*/ 243120 w 1144508"/>
              <a:gd name="connsiteY172" fmla="*/ 1014394 h 1065325"/>
              <a:gd name="connsiteX173" fmla="*/ 222827 w 1144508"/>
              <a:gd name="connsiteY173" fmla="*/ 1007630 h 1065325"/>
              <a:gd name="connsiteX174" fmla="*/ 211553 w 1144508"/>
              <a:gd name="connsiteY174" fmla="*/ 1003120 h 1065325"/>
              <a:gd name="connsiteX175" fmla="*/ 201473 w 1144508"/>
              <a:gd name="connsiteY175" fmla="*/ 1002059 h 1065325"/>
              <a:gd name="connsiteX176" fmla="*/ 196963 w 1144508"/>
              <a:gd name="connsiteY176" fmla="*/ 995295 h 1065325"/>
              <a:gd name="connsiteX177" fmla="*/ 178925 w 1144508"/>
              <a:gd name="connsiteY177" fmla="*/ 966115 h 1065325"/>
              <a:gd name="connsiteX178" fmla="*/ 172160 w 1144508"/>
              <a:gd name="connsiteY178" fmla="*/ 932426 h 1065325"/>
              <a:gd name="connsiteX179" fmla="*/ 167651 w 1144508"/>
              <a:gd name="connsiteY179" fmla="*/ 928977 h 1065325"/>
              <a:gd name="connsiteX180" fmla="*/ 166590 w 1144508"/>
              <a:gd name="connsiteY180" fmla="*/ 928977 h 1065325"/>
              <a:gd name="connsiteX181" fmla="*/ 159825 w 1144508"/>
              <a:gd name="connsiteY181" fmla="*/ 917703 h 1065325"/>
              <a:gd name="connsiteX182" fmla="*/ 161019 w 1144508"/>
              <a:gd name="connsiteY182" fmla="*/ 908684 h 1065325"/>
              <a:gd name="connsiteX183" fmla="*/ 163274 w 1144508"/>
              <a:gd name="connsiteY183" fmla="*/ 906429 h 1065325"/>
              <a:gd name="connsiteX184" fmla="*/ 139664 w 1144508"/>
              <a:gd name="connsiteY184" fmla="*/ 879372 h 1065325"/>
              <a:gd name="connsiteX185" fmla="*/ 122820 w 1144508"/>
              <a:gd name="connsiteY185" fmla="*/ 864781 h 1065325"/>
              <a:gd name="connsiteX186" fmla="*/ 130645 w 1144508"/>
              <a:gd name="connsiteY186" fmla="*/ 846743 h 1065325"/>
              <a:gd name="connsiteX187" fmla="*/ 135155 w 1144508"/>
              <a:gd name="connsiteY187" fmla="*/ 820879 h 1065325"/>
              <a:gd name="connsiteX188" fmla="*/ 130645 w 1144508"/>
              <a:gd name="connsiteY188" fmla="*/ 811860 h 1065325"/>
              <a:gd name="connsiteX189" fmla="*/ 126136 w 1144508"/>
              <a:gd name="connsiteY189" fmla="*/ 801780 h 1065325"/>
              <a:gd name="connsiteX190" fmla="*/ 105843 w 1144508"/>
              <a:gd name="connsiteY190" fmla="*/ 797271 h 1065325"/>
              <a:gd name="connsiteX191" fmla="*/ 94569 w 1144508"/>
              <a:gd name="connsiteY191" fmla="*/ 784936 h 1065325"/>
              <a:gd name="connsiteX192" fmla="*/ 97885 w 1144508"/>
              <a:gd name="connsiteY192" fmla="*/ 783741 h 1065325"/>
              <a:gd name="connsiteX193" fmla="*/ 100139 w 1144508"/>
              <a:gd name="connsiteY193" fmla="*/ 783741 h 1065325"/>
              <a:gd name="connsiteX194" fmla="*/ 102394 w 1144508"/>
              <a:gd name="connsiteY194" fmla="*/ 762387 h 1065325"/>
              <a:gd name="connsiteX195" fmla="*/ 109158 w 1144508"/>
              <a:gd name="connsiteY195" fmla="*/ 738778 h 1065325"/>
              <a:gd name="connsiteX196" fmla="*/ 91120 w 1144508"/>
              <a:gd name="connsiteY196" fmla="*/ 733208 h 1065325"/>
              <a:gd name="connsiteX197" fmla="*/ 86610 w 1144508"/>
              <a:gd name="connsiteY197" fmla="*/ 729892 h 1065325"/>
              <a:gd name="connsiteX198" fmla="*/ 69766 w 1144508"/>
              <a:gd name="connsiteY198" fmla="*/ 726443 h 1065325"/>
              <a:gd name="connsiteX199" fmla="*/ 73082 w 1144508"/>
              <a:gd name="connsiteY199" fmla="*/ 705089 h 1065325"/>
              <a:gd name="connsiteX200" fmla="*/ 57298 w 1144508"/>
              <a:gd name="connsiteY200" fmla="*/ 673654 h 1065325"/>
              <a:gd name="connsiteX201" fmla="*/ 56237 w 1144508"/>
              <a:gd name="connsiteY201" fmla="*/ 665829 h 1065325"/>
              <a:gd name="connsiteX202" fmla="*/ 51727 w 1144508"/>
              <a:gd name="connsiteY202" fmla="*/ 664768 h 1065325"/>
              <a:gd name="connsiteX203" fmla="*/ 48411 w 1144508"/>
              <a:gd name="connsiteY203" fmla="*/ 653494 h 1065325"/>
              <a:gd name="connsiteX204" fmla="*/ 69766 w 1144508"/>
              <a:gd name="connsiteY204" fmla="*/ 628691 h 1065325"/>
              <a:gd name="connsiteX205" fmla="*/ 69766 w 1144508"/>
              <a:gd name="connsiteY205" fmla="*/ 624182 h 1065325"/>
              <a:gd name="connsiteX206" fmla="*/ 41648 w 1144508"/>
              <a:gd name="connsiteY206" fmla="*/ 606143 h 1065325"/>
              <a:gd name="connsiteX207" fmla="*/ 19099 w 1144508"/>
              <a:gd name="connsiteY207" fmla="*/ 610653 h 1065325"/>
              <a:gd name="connsiteX208" fmla="*/ 0 w 1144508"/>
              <a:gd name="connsiteY208" fmla="*/ 594869 h 1065325"/>
              <a:gd name="connsiteX209" fmla="*/ 19099 w 1144508"/>
              <a:gd name="connsiteY209" fmla="*/ 569005 h 1065325"/>
              <a:gd name="connsiteX210" fmla="*/ 33689 w 1144508"/>
              <a:gd name="connsiteY210" fmla="*/ 563435 h 1065325"/>
              <a:gd name="connsiteX211" fmla="*/ 40454 w 1144508"/>
              <a:gd name="connsiteY211" fmla="*/ 508258 h 1065325"/>
              <a:gd name="connsiteX212" fmla="*/ 58492 w 1144508"/>
              <a:gd name="connsiteY212" fmla="*/ 471120 h 1065325"/>
              <a:gd name="connsiteX213" fmla="*/ 56237 w 1144508"/>
              <a:gd name="connsiteY213" fmla="*/ 427218 h 1065325"/>
              <a:gd name="connsiteX214" fmla="*/ 49473 w 1144508"/>
              <a:gd name="connsiteY214" fmla="*/ 418199 h 1065325"/>
              <a:gd name="connsiteX215" fmla="*/ 46157 w 1144508"/>
              <a:gd name="connsiteY215" fmla="*/ 412496 h 1065325"/>
              <a:gd name="connsiteX216" fmla="*/ 44964 w 1144508"/>
              <a:gd name="connsiteY216" fmla="*/ 409180 h 1065325"/>
              <a:gd name="connsiteX217" fmla="*/ 43902 w 1144508"/>
              <a:gd name="connsiteY217" fmla="*/ 409180 h 1065325"/>
              <a:gd name="connsiteX218" fmla="*/ 42708 w 1144508"/>
              <a:gd name="connsiteY218" fmla="*/ 408119 h 1065325"/>
              <a:gd name="connsiteX219" fmla="*/ 43902 w 1144508"/>
              <a:gd name="connsiteY219" fmla="*/ 406925 h 1065325"/>
              <a:gd name="connsiteX220" fmla="*/ 40586 w 1144508"/>
              <a:gd name="connsiteY220" fmla="*/ 404670 h 1065325"/>
              <a:gd name="connsiteX221" fmla="*/ 40586 w 1144508"/>
              <a:gd name="connsiteY221" fmla="*/ 403609 h 1065325"/>
              <a:gd name="connsiteX222" fmla="*/ 38332 w 1144508"/>
              <a:gd name="connsiteY222" fmla="*/ 403609 h 1065325"/>
              <a:gd name="connsiteX223" fmla="*/ 36076 w 1144508"/>
              <a:gd name="connsiteY223" fmla="*/ 399100 h 1065325"/>
              <a:gd name="connsiteX224" fmla="*/ 28251 w 1144508"/>
              <a:gd name="connsiteY224" fmla="*/ 399100 h 1065325"/>
              <a:gd name="connsiteX225" fmla="*/ 30506 w 1144508"/>
              <a:gd name="connsiteY225" fmla="*/ 329333 h 1065325"/>
              <a:gd name="connsiteX226" fmla="*/ 12468 w 1144508"/>
              <a:gd name="connsiteY226" fmla="*/ 320314 h 1065325"/>
              <a:gd name="connsiteX227" fmla="*/ 6765 w 1144508"/>
              <a:gd name="connsiteY227" fmla="*/ 310234 h 1065325"/>
              <a:gd name="connsiteX228" fmla="*/ 13528 w 1144508"/>
              <a:gd name="connsiteY228" fmla="*/ 303469 h 1065325"/>
              <a:gd name="connsiteX229" fmla="*/ 31567 w 1144508"/>
              <a:gd name="connsiteY229" fmla="*/ 307979 h 1065325"/>
              <a:gd name="connsiteX230" fmla="*/ 32760 w 1144508"/>
              <a:gd name="connsiteY230" fmla="*/ 256251 h 1065325"/>
              <a:gd name="connsiteX231" fmla="*/ 32760 w 1144508"/>
              <a:gd name="connsiteY231" fmla="*/ 213543 h 1065325"/>
              <a:gd name="connsiteX232" fmla="*/ 100272 w 1144508"/>
              <a:gd name="connsiteY232" fmla="*/ 116852 h 1065325"/>
              <a:gd name="connsiteX233" fmla="*/ 118310 w 1144508"/>
              <a:gd name="connsiteY233" fmla="*/ 128126 h 1065325"/>
              <a:gd name="connsiteX234" fmla="*/ 172293 w 1144508"/>
              <a:gd name="connsiteY234" fmla="*/ 85417 h 1065325"/>
              <a:gd name="connsiteX235" fmla="*/ 175609 w 1144508"/>
              <a:gd name="connsiteY235" fmla="*/ 82101 h 1065325"/>
              <a:gd name="connsiteX236" fmla="*/ 234101 w 1144508"/>
              <a:gd name="connsiteY236" fmla="*/ 14590 h 1065325"/>
              <a:gd name="connsiteX237" fmla="*/ 292593 w 1144508"/>
              <a:gd name="connsiteY237" fmla="*/ 2255 h 1065325"/>
              <a:gd name="connsiteX238" fmla="*/ 294848 w 1144508"/>
              <a:gd name="connsiteY238" fmla="*/ 0 h 106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144508" h="1065325">
                <a:moveTo>
                  <a:pt x="295909" y="398"/>
                </a:moveTo>
                <a:lnTo>
                  <a:pt x="329598" y="36343"/>
                </a:lnTo>
                <a:lnTo>
                  <a:pt x="338617" y="45362"/>
                </a:lnTo>
                <a:lnTo>
                  <a:pt x="357717" y="67910"/>
                </a:lnTo>
                <a:lnTo>
                  <a:pt x="357717" y="72419"/>
                </a:lnTo>
                <a:lnTo>
                  <a:pt x="355462" y="73480"/>
                </a:lnTo>
                <a:lnTo>
                  <a:pt x="361165" y="76929"/>
                </a:lnTo>
                <a:lnTo>
                  <a:pt x="361165" y="80245"/>
                </a:lnTo>
                <a:lnTo>
                  <a:pt x="364481" y="83561"/>
                </a:lnTo>
                <a:lnTo>
                  <a:pt x="364481" y="87009"/>
                </a:lnTo>
                <a:lnTo>
                  <a:pt x="366736" y="87009"/>
                </a:lnTo>
                <a:lnTo>
                  <a:pt x="368991" y="90325"/>
                </a:lnTo>
                <a:lnTo>
                  <a:pt x="372307" y="92580"/>
                </a:lnTo>
                <a:lnTo>
                  <a:pt x="373367" y="94834"/>
                </a:lnTo>
                <a:lnTo>
                  <a:pt x="377877" y="95896"/>
                </a:lnTo>
                <a:lnTo>
                  <a:pt x="379071" y="99344"/>
                </a:lnTo>
                <a:lnTo>
                  <a:pt x="381326" y="100405"/>
                </a:lnTo>
                <a:lnTo>
                  <a:pt x="383581" y="103721"/>
                </a:lnTo>
                <a:lnTo>
                  <a:pt x="388091" y="105976"/>
                </a:lnTo>
                <a:lnTo>
                  <a:pt x="391406" y="112740"/>
                </a:lnTo>
                <a:lnTo>
                  <a:pt x="393661" y="113801"/>
                </a:lnTo>
                <a:lnTo>
                  <a:pt x="395916" y="118311"/>
                </a:lnTo>
                <a:lnTo>
                  <a:pt x="398170" y="120566"/>
                </a:lnTo>
                <a:lnTo>
                  <a:pt x="398170" y="121627"/>
                </a:lnTo>
                <a:lnTo>
                  <a:pt x="478017" y="204921"/>
                </a:lnTo>
                <a:lnTo>
                  <a:pt x="487036" y="234234"/>
                </a:lnTo>
                <a:lnTo>
                  <a:pt x="489291" y="237683"/>
                </a:lnTo>
                <a:lnTo>
                  <a:pt x="572586" y="288350"/>
                </a:lnTo>
                <a:lnTo>
                  <a:pt x="623252" y="371644"/>
                </a:lnTo>
                <a:lnTo>
                  <a:pt x="640097" y="396447"/>
                </a:lnTo>
                <a:lnTo>
                  <a:pt x="641158" y="397508"/>
                </a:lnTo>
                <a:lnTo>
                  <a:pt x="656941" y="404273"/>
                </a:lnTo>
                <a:lnTo>
                  <a:pt x="762785" y="446981"/>
                </a:lnTo>
                <a:lnTo>
                  <a:pt x="839315" y="472845"/>
                </a:lnTo>
                <a:lnTo>
                  <a:pt x="846079" y="479609"/>
                </a:lnTo>
                <a:lnTo>
                  <a:pt x="871943" y="506666"/>
                </a:lnTo>
                <a:lnTo>
                  <a:pt x="876453" y="511176"/>
                </a:lnTo>
                <a:lnTo>
                  <a:pt x="876453" y="513431"/>
                </a:lnTo>
                <a:lnTo>
                  <a:pt x="878708" y="517941"/>
                </a:lnTo>
                <a:lnTo>
                  <a:pt x="878708" y="520195"/>
                </a:lnTo>
                <a:lnTo>
                  <a:pt x="883217" y="523511"/>
                </a:lnTo>
                <a:lnTo>
                  <a:pt x="887727" y="524705"/>
                </a:lnTo>
                <a:lnTo>
                  <a:pt x="892236" y="526960"/>
                </a:lnTo>
                <a:lnTo>
                  <a:pt x="893430" y="528021"/>
                </a:lnTo>
                <a:lnTo>
                  <a:pt x="895685" y="526960"/>
                </a:lnTo>
                <a:lnTo>
                  <a:pt x="900195" y="530276"/>
                </a:lnTo>
                <a:lnTo>
                  <a:pt x="904704" y="530276"/>
                </a:lnTo>
                <a:lnTo>
                  <a:pt x="911468" y="531337"/>
                </a:lnTo>
                <a:lnTo>
                  <a:pt x="914784" y="532530"/>
                </a:lnTo>
                <a:lnTo>
                  <a:pt x="918100" y="532530"/>
                </a:lnTo>
                <a:lnTo>
                  <a:pt x="918100" y="533592"/>
                </a:lnTo>
                <a:lnTo>
                  <a:pt x="919294" y="533592"/>
                </a:lnTo>
                <a:lnTo>
                  <a:pt x="919294" y="534785"/>
                </a:lnTo>
                <a:lnTo>
                  <a:pt x="921549" y="534785"/>
                </a:lnTo>
                <a:lnTo>
                  <a:pt x="922610" y="533592"/>
                </a:lnTo>
                <a:lnTo>
                  <a:pt x="923803" y="533592"/>
                </a:lnTo>
                <a:lnTo>
                  <a:pt x="923803" y="534785"/>
                </a:lnTo>
                <a:lnTo>
                  <a:pt x="927119" y="537040"/>
                </a:lnTo>
                <a:lnTo>
                  <a:pt x="928180" y="538101"/>
                </a:lnTo>
                <a:lnTo>
                  <a:pt x="929375" y="538101"/>
                </a:lnTo>
                <a:lnTo>
                  <a:pt x="929375" y="537040"/>
                </a:lnTo>
                <a:lnTo>
                  <a:pt x="932690" y="537040"/>
                </a:lnTo>
                <a:lnTo>
                  <a:pt x="937200" y="538101"/>
                </a:lnTo>
                <a:lnTo>
                  <a:pt x="945025" y="565159"/>
                </a:lnTo>
                <a:lnTo>
                  <a:pt x="969828" y="604551"/>
                </a:lnTo>
                <a:lnTo>
                  <a:pt x="973144" y="605745"/>
                </a:lnTo>
                <a:lnTo>
                  <a:pt x="974205" y="604551"/>
                </a:lnTo>
                <a:lnTo>
                  <a:pt x="975266" y="606806"/>
                </a:lnTo>
                <a:lnTo>
                  <a:pt x="978582" y="609061"/>
                </a:lnTo>
                <a:lnTo>
                  <a:pt x="996621" y="609061"/>
                </a:lnTo>
                <a:lnTo>
                  <a:pt x="1039329" y="637180"/>
                </a:lnTo>
                <a:lnTo>
                  <a:pt x="1041583" y="640496"/>
                </a:lnTo>
                <a:lnTo>
                  <a:pt x="1044899" y="645005"/>
                </a:lnTo>
                <a:lnTo>
                  <a:pt x="1051664" y="651769"/>
                </a:lnTo>
                <a:lnTo>
                  <a:pt x="1061744" y="651769"/>
                </a:lnTo>
                <a:lnTo>
                  <a:pt x="1062806" y="652831"/>
                </a:lnTo>
                <a:cubicBezTo>
                  <a:pt x="1065326" y="653759"/>
                  <a:pt x="1069305" y="655218"/>
                  <a:pt x="1069570" y="658401"/>
                </a:cubicBezTo>
                <a:lnTo>
                  <a:pt x="1068376" y="658401"/>
                </a:lnTo>
                <a:lnTo>
                  <a:pt x="1069570" y="660656"/>
                </a:lnTo>
                <a:lnTo>
                  <a:pt x="1070631" y="661850"/>
                </a:lnTo>
                <a:lnTo>
                  <a:pt x="1072886" y="661850"/>
                </a:lnTo>
                <a:lnTo>
                  <a:pt x="1072886" y="659595"/>
                </a:lnTo>
                <a:lnTo>
                  <a:pt x="1074079" y="658401"/>
                </a:lnTo>
                <a:lnTo>
                  <a:pt x="1078589" y="662911"/>
                </a:lnTo>
                <a:lnTo>
                  <a:pt x="1080844" y="662911"/>
                </a:lnTo>
                <a:lnTo>
                  <a:pt x="1080844" y="665166"/>
                </a:lnTo>
                <a:lnTo>
                  <a:pt x="1085354" y="670736"/>
                </a:lnTo>
                <a:lnTo>
                  <a:pt x="1086414" y="670736"/>
                </a:lnTo>
                <a:lnTo>
                  <a:pt x="1086414" y="671797"/>
                </a:lnTo>
                <a:lnTo>
                  <a:pt x="1085354" y="672991"/>
                </a:lnTo>
                <a:lnTo>
                  <a:pt x="1086414" y="675246"/>
                </a:lnTo>
                <a:lnTo>
                  <a:pt x="1087608" y="676307"/>
                </a:lnTo>
                <a:lnTo>
                  <a:pt x="1089863" y="679623"/>
                </a:lnTo>
                <a:lnTo>
                  <a:pt x="1089863" y="680816"/>
                </a:lnTo>
                <a:lnTo>
                  <a:pt x="1090924" y="681878"/>
                </a:lnTo>
                <a:lnTo>
                  <a:pt x="1090924" y="684132"/>
                </a:lnTo>
                <a:lnTo>
                  <a:pt x="1093179" y="687448"/>
                </a:lnTo>
                <a:lnTo>
                  <a:pt x="1096495" y="688642"/>
                </a:lnTo>
                <a:lnTo>
                  <a:pt x="1097689" y="689703"/>
                </a:lnTo>
                <a:lnTo>
                  <a:pt x="1102198" y="691958"/>
                </a:lnTo>
                <a:lnTo>
                  <a:pt x="1103259" y="695274"/>
                </a:lnTo>
                <a:lnTo>
                  <a:pt x="1105514" y="695274"/>
                </a:lnTo>
                <a:lnTo>
                  <a:pt x="1106575" y="697529"/>
                </a:lnTo>
                <a:lnTo>
                  <a:pt x="1108830" y="699783"/>
                </a:lnTo>
                <a:lnTo>
                  <a:pt x="1113339" y="699783"/>
                </a:lnTo>
                <a:lnTo>
                  <a:pt x="1114400" y="702039"/>
                </a:lnTo>
                <a:lnTo>
                  <a:pt x="1118910" y="703099"/>
                </a:lnTo>
                <a:lnTo>
                  <a:pt x="1121164" y="704293"/>
                </a:lnTo>
                <a:lnTo>
                  <a:pt x="1124480" y="705354"/>
                </a:lnTo>
                <a:lnTo>
                  <a:pt x="1126736" y="708802"/>
                </a:lnTo>
                <a:lnTo>
                  <a:pt x="1130052" y="712118"/>
                </a:lnTo>
                <a:lnTo>
                  <a:pt x="1134561" y="714374"/>
                </a:lnTo>
                <a:lnTo>
                  <a:pt x="1135622" y="715434"/>
                </a:lnTo>
                <a:lnTo>
                  <a:pt x="1137877" y="716628"/>
                </a:lnTo>
                <a:lnTo>
                  <a:pt x="1140131" y="718883"/>
                </a:lnTo>
                <a:lnTo>
                  <a:pt x="1142387" y="718883"/>
                </a:lnTo>
                <a:lnTo>
                  <a:pt x="1143447" y="721138"/>
                </a:lnTo>
                <a:lnTo>
                  <a:pt x="1144508" y="727902"/>
                </a:lnTo>
                <a:lnTo>
                  <a:pt x="1144508" y="752705"/>
                </a:lnTo>
                <a:lnTo>
                  <a:pt x="1084823" y="767295"/>
                </a:lnTo>
                <a:lnTo>
                  <a:pt x="1033095" y="779630"/>
                </a:lnTo>
                <a:lnTo>
                  <a:pt x="971154" y="803239"/>
                </a:lnTo>
                <a:lnTo>
                  <a:pt x="948606" y="839183"/>
                </a:lnTo>
                <a:lnTo>
                  <a:pt x="938526" y="856028"/>
                </a:lnTo>
                <a:lnTo>
                  <a:pt x="935078" y="856028"/>
                </a:lnTo>
                <a:lnTo>
                  <a:pt x="864250" y="890911"/>
                </a:lnTo>
                <a:lnTo>
                  <a:pt x="793424" y="924600"/>
                </a:lnTo>
                <a:lnTo>
                  <a:pt x="766365" y="923539"/>
                </a:lnTo>
                <a:lnTo>
                  <a:pt x="737054" y="942638"/>
                </a:lnTo>
                <a:lnTo>
                  <a:pt x="674052" y="1025933"/>
                </a:lnTo>
                <a:lnTo>
                  <a:pt x="638108" y="1047287"/>
                </a:lnTo>
                <a:lnTo>
                  <a:pt x="634792" y="1047287"/>
                </a:lnTo>
                <a:lnTo>
                  <a:pt x="604418" y="1060817"/>
                </a:lnTo>
                <a:lnTo>
                  <a:pt x="596593" y="1065326"/>
                </a:lnTo>
                <a:lnTo>
                  <a:pt x="591022" y="1058562"/>
                </a:lnTo>
                <a:lnTo>
                  <a:pt x="572984" y="1040523"/>
                </a:lnTo>
                <a:lnTo>
                  <a:pt x="545926" y="1029249"/>
                </a:lnTo>
                <a:lnTo>
                  <a:pt x="532398" y="1011211"/>
                </a:lnTo>
                <a:lnTo>
                  <a:pt x="516614" y="1008956"/>
                </a:lnTo>
                <a:lnTo>
                  <a:pt x="515420" y="1006701"/>
                </a:lnTo>
                <a:lnTo>
                  <a:pt x="478282" y="1006701"/>
                </a:lnTo>
                <a:lnTo>
                  <a:pt x="451224" y="1024739"/>
                </a:lnTo>
                <a:lnTo>
                  <a:pt x="437696" y="1019036"/>
                </a:lnTo>
                <a:lnTo>
                  <a:pt x="428677" y="1016782"/>
                </a:lnTo>
                <a:lnTo>
                  <a:pt x="426422" y="1016782"/>
                </a:lnTo>
                <a:lnTo>
                  <a:pt x="425361" y="1015587"/>
                </a:lnTo>
                <a:lnTo>
                  <a:pt x="417535" y="1013333"/>
                </a:lnTo>
                <a:lnTo>
                  <a:pt x="415281" y="1014527"/>
                </a:lnTo>
                <a:lnTo>
                  <a:pt x="411965" y="1012272"/>
                </a:lnTo>
                <a:lnTo>
                  <a:pt x="387162" y="1006701"/>
                </a:lnTo>
                <a:lnTo>
                  <a:pt x="382652" y="1006701"/>
                </a:lnTo>
                <a:lnTo>
                  <a:pt x="377082" y="1007762"/>
                </a:lnTo>
                <a:lnTo>
                  <a:pt x="377082" y="1016782"/>
                </a:lnTo>
                <a:lnTo>
                  <a:pt x="373766" y="1024607"/>
                </a:lnTo>
                <a:lnTo>
                  <a:pt x="362492" y="1024607"/>
                </a:lnTo>
                <a:lnTo>
                  <a:pt x="348963" y="1010017"/>
                </a:lnTo>
                <a:lnTo>
                  <a:pt x="333179" y="1026862"/>
                </a:lnTo>
                <a:lnTo>
                  <a:pt x="335434" y="1048216"/>
                </a:lnTo>
                <a:lnTo>
                  <a:pt x="329864" y="1050471"/>
                </a:lnTo>
                <a:lnTo>
                  <a:pt x="311825" y="1032432"/>
                </a:lnTo>
                <a:lnTo>
                  <a:pt x="293786" y="1009884"/>
                </a:lnTo>
                <a:lnTo>
                  <a:pt x="282513" y="997549"/>
                </a:lnTo>
                <a:lnTo>
                  <a:pt x="271239" y="986276"/>
                </a:lnTo>
                <a:lnTo>
                  <a:pt x="257710" y="999804"/>
                </a:lnTo>
                <a:lnTo>
                  <a:pt x="257710" y="998743"/>
                </a:lnTo>
                <a:lnTo>
                  <a:pt x="256649" y="998743"/>
                </a:lnTo>
                <a:lnTo>
                  <a:pt x="256649" y="997549"/>
                </a:lnTo>
                <a:lnTo>
                  <a:pt x="254394" y="997549"/>
                </a:lnTo>
                <a:lnTo>
                  <a:pt x="254394" y="996488"/>
                </a:lnTo>
                <a:lnTo>
                  <a:pt x="253333" y="996488"/>
                </a:lnTo>
                <a:lnTo>
                  <a:pt x="253333" y="997549"/>
                </a:lnTo>
                <a:lnTo>
                  <a:pt x="256649" y="1000865"/>
                </a:lnTo>
                <a:lnTo>
                  <a:pt x="243120" y="1014394"/>
                </a:lnTo>
                <a:lnTo>
                  <a:pt x="222827" y="1007630"/>
                </a:lnTo>
                <a:lnTo>
                  <a:pt x="211553" y="1003120"/>
                </a:lnTo>
                <a:lnTo>
                  <a:pt x="201473" y="1002059"/>
                </a:lnTo>
                <a:lnTo>
                  <a:pt x="196963" y="995295"/>
                </a:lnTo>
                <a:lnTo>
                  <a:pt x="178925" y="966115"/>
                </a:lnTo>
                <a:lnTo>
                  <a:pt x="172160" y="932426"/>
                </a:lnTo>
                <a:lnTo>
                  <a:pt x="167651" y="928977"/>
                </a:lnTo>
                <a:lnTo>
                  <a:pt x="166590" y="928977"/>
                </a:lnTo>
                <a:lnTo>
                  <a:pt x="159825" y="917703"/>
                </a:lnTo>
                <a:lnTo>
                  <a:pt x="161019" y="908684"/>
                </a:lnTo>
                <a:lnTo>
                  <a:pt x="163274" y="906429"/>
                </a:lnTo>
                <a:lnTo>
                  <a:pt x="139664" y="879372"/>
                </a:lnTo>
                <a:lnTo>
                  <a:pt x="122820" y="864781"/>
                </a:lnTo>
                <a:lnTo>
                  <a:pt x="130645" y="846743"/>
                </a:lnTo>
                <a:lnTo>
                  <a:pt x="135155" y="820879"/>
                </a:lnTo>
                <a:lnTo>
                  <a:pt x="130645" y="811860"/>
                </a:lnTo>
                <a:lnTo>
                  <a:pt x="126136" y="801780"/>
                </a:lnTo>
                <a:lnTo>
                  <a:pt x="105843" y="797271"/>
                </a:lnTo>
                <a:lnTo>
                  <a:pt x="94569" y="784936"/>
                </a:lnTo>
                <a:lnTo>
                  <a:pt x="97885" y="783741"/>
                </a:lnTo>
                <a:lnTo>
                  <a:pt x="100139" y="783741"/>
                </a:lnTo>
                <a:lnTo>
                  <a:pt x="102394" y="762387"/>
                </a:lnTo>
                <a:lnTo>
                  <a:pt x="109158" y="738778"/>
                </a:lnTo>
                <a:lnTo>
                  <a:pt x="91120" y="733208"/>
                </a:lnTo>
                <a:lnTo>
                  <a:pt x="86610" y="729892"/>
                </a:lnTo>
                <a:lnTo>
                  <a:pt x="69766" y="726443"/>
                </a:lnTo>
                <a:lnTo>
                  <a:pt x="73082" y="705089"/>
                </a:lnTo>
                <a:lnTo>
                  <a:pt x="57298" y="673654"/>
                </a:lnTo>
                <a:lnTo>
                  <a:pt x="56237" y="665829"/>
                </a:lnTo>
                <a:lnTo>
                  <a:pt x="51727" y="664768"/>
                </a:lnTo>
                <a:lnTo>
                  <a:pt x="48411" y="653494"/>
                </a:lnTo>
                <a:lnTo>
                  <a:pt x="69766" y="628691"/>
                </a:lnTo>
                <a:lnTo>
                  <a:pt x="69766" y="624182"/>
                </a:lnTo>
                <a:lnTo>
                  <a:pt x="41648" y="606143"/>
                </a:lnTo>
                <a:lnTo>
                  <a:pt x="19099" y="610653"/>
                </a:lnTo>
                <a:lnTo>
                  <a:pt x="0" y="594869"/>
                </a:lnTo>
                <a:lnTo>
                  <a:pt x="19099" y="569005"/>
                </a:lnTo>
                <a:lnTo>
                  <a:pt x="33689" y="563435"/>
                </a:lnTo>
                <a:lnTo>
                  <a:pt x="40454" y="508258"/>
                </a:lnTo>
                <a:lnTo>
                  <a:pt x="58492" y="471120"/>
                </a:lnTo>
                <a:lnTo>
                  <a:pt x="56237" y="427218"/>
                </a:lnTo>
                <a:lnTo>
                  <a:pt x="49473" y="418199"/>
                </a:lnTo>
                <a:lnTo>
                  <a:pt x="46157" y="412496"/>
                </a:lnTo>
                <a:lnTo>
                  <a:pt x="44964" y="409180"/>
                </a:lnTo>
                <a:lnTo>
                  <a:pt x="43902" y="409180"/>
                </a:lnTo>
                <a:lnTo>
                  <a:pt x="42708" y="408119"/>
                </a:lnTo>
                <a:lnTo>
                  <a:pt x="43902" y="406925"/>
                </a:lnTo>
                <a:lnTo>
                  <a:pt x="40586" y="404670"/>
                </a:lnTo>
                <a:lnTo>
                  <a:pt x="40586" y="403609"/>
                </a:lnTo>
                <a:lnTo>
                  <a:pt x="38332" y="403609"/>
                </a:lnTo>
                <a:lnTo>
                  <a:pt x="36076" y="399100"/>
                </a:lnTo>
                <a:lnTo>
                  <a:pt x="28251" y="399100"/>
                </a:lnTo>
                <a:lnTo>
                  <a:pt x="30506" y="329333"/>
                </a:lnTo>
                <a:lnTo>
                  <a:pt x="12468" y="320314"/>
                </a:lnTo>
                <a:lnTo>
                  <a:pt x="6765" y="310234"/>
                </a:lnTo>
                <a:lnTo>
                  <a:pt x="13528" y="303469"/>
                </a:lnTo>
                <a:lnTo>
                  <a:pt x="31567" y="307979"/>
                </a:lnTo>
                <a:lnTo>
                  <a:pt x="32760" y="256251"/>
                </a:lnTo>
                <a:lnTo>
                  <a:pt x="32760" y="213543"/>
                </a:lnTo>
                <a:lnTo>
                  <a:pt x="100272" y="116852"/>
                </a:lnTo>
                <a:lnTo>
                  <a:pt x="118310" y="128126"/>
                </a:lnTo>
                <a:lnTo>
                  <a:pt x="172293" y="85417"/>
                </a:lnTo>
                <a:lnTo>
                  <a:pt x="175609" y="82101"/>
                </a:lnTo>
                <a:lnTo>
                  <a:pt x="234101" y="14590"/>
                </a:lnTo>
                <a:lnTo>
                  <a:pt x="292593" y="2255"/>
                </a:lnTo>
                <a:lnTo>
                  <a:pt x="294848" y="0"/>
                </a:lnTo>
              </a:path>
            </a:pathLst>
          </a:custGeom>
          <a:solidFill>
            <a:schemeClr val="bg1">
              <a:lumMod val="85000"/>
            </a:schemeClr>
          </a:solidFill>
          <a:ln w="13251" cap="flat">
            <a:noFill/>
            <a:prstDash val="solid"/>
            <a:miter/>
          </a:ln>
        </p:spPr>
        <p:txBody>
          <a:bodyPr rtlCol="0" anchor="ctr"/>
          <a:lstStyle/>
          <a:p>
            <a:endParaRPr lang="en-FI" sz="816"/>
          </a:p>
        </p:txBody>
      </p:sp>
      <p:sp>
        <p:nvSpPr>
          <p:cNvPr id="1540" name="Freeform: Shape 1539">
            <a:extLst>
              <a:ext uri="{FF2B5EF4-FFF2-40B4-BE49-F238E27FC236}">
                <a16:creationId xmlns:a16="http://schemas.microsoft.com/office/drawing/2014/main" id="{4FC44BB9-C8AB-86B5-0FC8-5A262057B4DE}"/>
              </a:ext>
            </a:extLst>
          </p:cNvPr>
          <p:cNvSpPr/>
          <p:nvPr/>
        </p:nvSpPr>
        <p:spPr>
          <a:xfrm>
            <a:off x="5707419" y="4542557"/>
            <a:ext cx="363198" cy="526899"/>
          </a:xfrm>
          <a:custGeom>
            <a:avLst/>
            <a:gdLst>
              <a:gd name="connsiteX0" fmla="*/ 548314 w 800718"/>
              <a:gd name="connsiteY0" fmla="*/ 0 h 1161618"/>
              <a:gd name="connsiteX1" fmla="*/ 549375 w 800718"/>
              <a:gd name="connsiteY1" fmla="*/ 4510 h 1161618"/>
              <a:gd name="connsiteX2" fmla="*/ 552691 w 800718"/>
              <a:gd name="connsiteY2" fmla="*/ 11274 h 1161618"/>
              <a:gd name="connsiteX3" fmla="*/ 552691 w 800718"/>
              <a:gd name="connsiteY3" fmla="*/ 13529 h 1161618"/>
              <a:gd name="connsiteX4" fmla="*/ 554946 w 800718"/>
              <a:gd name="connsiteY4" fmla="*/ 18038 h 1161618"/>
              <a:gd name="connsiteX5" fmla="*/ 557200 w 800718"/>
              <a:gd name="connsiteY5" fmla="*/ 20294 h 1161618"/>
              <a:gd name="connsiteX6" fmla="*/ 559455 w 800718"/>
              <a:gd name="connsiteY6" fmla="*/ 21487 h 1161618"/>
              <a:gd name="connsiteX7" fmla="*/ 560516 w 800718"/>
              <a:gd name="connsiteY7" fmla="*/ 23741 h 1161618"/>
              <a:gd name="connsiteX8" fmla="*/ 563832 w 800718"/>
              <a:gd name="connsiteY8" fmla="*/ 75469 h 1161618"/>
              <a:gd name="connsiteX9" fmla="*/ 572851 w 800718"/>
              <a:gd name="connsiteY9" fmla="*/ 112607 h 1161618"/>
              <a:gd name="connsiteX10" fmla="*/ 578423 w 800718"/>
              <a:gd name="connsiteY10" fmla="*/ 123882 h 1161618"/>
              <a:gd name="connsiteX11" fmla="*/ 581738 w 800718"/>
              <a:gd name="connsiteY11" fmla="*/ 127197 h 1161618"/>
              <a:gd name="connsiteX12" fmla="*/ 582799 w 800718"/>
              <a:gd name="connsiteY12" fmla="*/ 129452 h 1161618"/>
              <a:gd name="connsiteX13" fmla="*/ 585054 w 800718"/>
              <a:gd name="connsiteY13" fmla="*/ 132768 h 1161618"/>
              <a:gd name="connsiteX14" fmla="*/ 588370 w 800718"/>
              <a:gd name="connsiteY14" fmla="*/ 133961 h 1161618"/>
              <a:gd name="connsiteX15" fmla="*/ 591686 w 800718"/>
              <a:gd name="connsiteY15" fmla="*/ 137277 h 1161618"/>
              <a:gd name="connsiteX16" fmla="*/ 592747 w 800718"/>
              <a:gd name="connsiteY16" fmla="*/ 141787 h 1161618"/>
              <a:gd name="connsiteX17" fmla="*/ 638904 w 800718"/>
              <a:gd name="connsiteY17" fmla="*/ 169906 h 1161618"/>
              <a:gd name="connsiteX18" fmla="*/ 639965 w 800718"/>
              <a:gd name="connsiteY18" fmla="*/ 170967 h 1161618"/>
              <a:gd name="connsiteX19" fmla="*/ 642220 w 800718"/>
              <a:gd name="connsiteY19" fmla="*/ 174283 h 1161618"/>
              <a:gd name="connsiteX20" fmla="*/ 642220 w 800718"/>
              <a:gd name="connsiteY20" fmla="*/ 175476 h 1161618"/>
              <a:gd name="connsiteX21" fmla="*/ 643413 w 800718"/>
              <a:gd name="connsiteY21" fmla="*/ 176537 h 1161618"/>
              <a:gd name="connsiteX22" fmla="*/ 643413 w 800718"/>
              <a:gd name="connsiteY22" fmla="*/ 178792 h 1161618"/>
              <a:gd name="connsiteX23" fmla="*/ 644475 w 800718"/>
              <a:gd name="connsiteY23" fmla="*/ 179986 h 1161618"/>
              <a:gd name="connsiteX24" fmla="*/ 645668 w 800718"/>
              <a:gd name="connsiteY24" fmla="*/ 183302 h 1161618"/>
              <a:gd name="connsiteX25" fmla="*/ 652432 w 800718"/>
              <a:gd name="connsiteY25" fmla="*/ 195637 h 1161618"/>
              <a:gd name="connsiteX26" fmla="*/ 653626 w 800718"/>
              <a:gd name="connsiteY26" fmla="*/ 195637 h 1161618"/>
              <a:gd name="connsiteX27" fmla="*/ 654688 w 800718"/>
              <a:gd name="connsiteY27" fmla="*/ 196698 h 1161618"/>
              <a:gd name="connsiteX28" fmla="*/ 655748 w 800718"/>
              <a:gd name="connsiteY28" fmla="*/ 196698 h 1161618"/>
              <a:gd name="connsiteX29" fmla="*/ 655748 w 800718"/>
              <a:gd name="connsiteY29" fmla="*/ 197891 h 1161618"/>
              <a:gd name="connsiteX30" fmla="*/ 658004 w 800718"/>
              <a:gd name="connsiteY30" fmla="*/ 201207 h 1161618"/>
              <a:gd name="connsiteX31" fmla="*/ 660258 w 800718"/>
              <a:gd name="connsiteY31" fmla="*/ 202269 h 1161618"/>
              <a:gd name="connsiteX32" fmla="*/ 667023 w 800718"/>
              <a:gd name="connsiteY32" fmla="*/ 204523 h 1161618"/>
              <a:gd name="connsiteX33" fmla="*/ 672593 w 800718"/>
              <a:gd name="connsiteY33" fmla="*/ 210094 h 1161618"/>
              <a:gd name="connsiteX34" fmla="*/ 682674 w 800718"/>
              <a:gd name="connsiteY34" fmla="*/ 207839 h 1161618"/>
              <a:gd name="connsiteX35" fmla="*/ 709731 w 800718"/>
              <a:gd name="connsiteY35" fmla="*/ 232642 h 1161618"/>
              <a:gd name="connsiteX36" fmla="*/ 701906 w 800718"/>
              <a:gd name="connsiteY36" fmla="*/ 259700 h 1161618"/>
              <a:gd name="connsiteX37" fmla="*/ 737849 w 800718"/>
              <a:gd name="connsiteY37" fmla="*/ 270974 h 1161618"/>
              <a:gd name="connsiteX38" fmla="*/ 780558 w 800718"/>
              <a:gd name="connsiteY38" fmla="*/ 358778 h 1161618"/>
              <a:gd name="connsiteX39" fmla="*/ 792893 w 800718"/>
              <a:gd name="connsiteY39" fmla="*/ 381326 h 1161618"/>
              <a:gd name="connsiteX40" fmla="*/ 796209 w 800718"/>
              <a:gd name="connsiteY40" fmla="*/ 383581 h 1161618"/>
              <a:gd name="connsiteX41" fmla="*/ 796209 w 800718"/>
              <a:gd name="connsiteY41" fmla="*/ 385836 h 1161618"/>
              <a:gd name="connsiteX42" fmla="*/ 800718 w 800718"/>
              <a:gd name="connsiteY42" fmla="*/ 391406 h 1161618"/>
              <a:gd name="connsiteX43" fmla="*/ 760265 w 800718"/>
              <a:gd name="connsiteY43" fmla="*/ 482527 h 1161618"/>
              <a:gd name="connsiteX44" fmla="*/ 754694 w 800718"/>
              <a:gd name="connsiteY44" fmla="*/ 496056 h 1161618"/>
              <a:gd name="connsiteX45" fmla="*/ 749124 w 800718"/>
              <a:gd name="connsiteY45" fmla="*/ 508391 h 1161618"/>
              <a:gd name="connsiteX46" fmla="*/ 745808 w 800718"/>
              <a:gd name="connsiteY46" fmla="*/ 516216 h 1161618"/>
              <a:gd name="connsiteX47" fmla="*/ 735728 w 800718"/>
              <a:gd name="connsiteY47" fmla="*/ 536509 h 1161618"/>
              <a:gd name="connsiteX48" fmla="*/ 731218 w 800718"/>
              <a:gd name="connsiteY48" fmla="*/ 546590 h 1161618"/>
              <a:gd name="connsiteX49" fmla="*/ 726708 w 800718"/>
              <a:gd name="connsiteY49" fmla="*/ 556669 h 1161618"/>
              <a:gd name="connsiteX50" fmla="*/ 735728 w 800718"/>
              <a:gd name="connsiteY50" fmla="*/ 573514 h 1161618"/>
              <a:gd name="connsiteX51" fmla="*/ 716628 w 800718"/>
              <a:gd name="connsiteY51" fmla="*/ 574576 h 1161618"/>
              <a:gd name="connsiteX52" fmla="*/ 709864 w 800718"/>
              <a:gd name="connsiteY52" fmla="*/ 607204 h 1161618"/>
              <a:gd name="connsiteX53" fmla="*/ 688510 w 800718"/>
              <a:gd name="connsiteY53" fmla="*/ 710659 h 1161618"/>
              <a:gd name="connsiteX54" fmla="*/ 691825 w 800718"/>
              <a:gd name="connsiteY54" fmla="*/ 721933 h 1161618"/>
              <a:gd name="connsiteX55" fmla="*/ 693019 w 800718"/>
              <a:gd name="connsiteY55" fmla="*/ 732013 h 1161618"/>
              <a:gd name="connsiteX56" fmla="*/ 689703 w 800718"/>
              <a:gd name="connsiteY56" fmla="*/ 732013 h 1161618"/>
              <a:gd name="connsiteX57" fmla="*/ 689703 w 800718"/>
              <a:gd name="connsiteY57" fmla="*/ 736523 h 1161618"/>
              <a:gd name="connsiteX58" fmla="*/ 687448 w 800718"/>
              <a:gd name="connsiteY58" fmla="*/ 737717 h 1161618"/>
              <a:gd name="connsiteX59" fmla="*/ 688510 w 800718"/>
              <a:gd name="connsiteY59" fmla="*/ 738778 h 1161618"/>
              <a:gd name="connsiteX60" fmla="*/ 687448 w 800718"/>
              <a:gd name="connsiteY60" fmla="*/ 741033 h 1161618"/>
              <a:gd name="connsiteX61" fmla="*/ 688510 w 800718"/>
              <a:gd name="connsiteY61" fmla="*/ 745543 h 1161618"/>
              <a:gd name="connsiteX62" fmla="*/ 687448 w 800718"/>
              <a:gd name="connsiteY62" fmla="*/ 748858 h 1161618"/>
              <a:gd name="connsiteX63" fmla="*/ 689703 w 800718"/>
              <a:gd name="connsiteY63" fmla="*/ 753368 h 1161618"/>
              <a:gd name="connsiteX64" fmla="*/ 688642 w 800718"/>
              <a:gd name="connsiteY64" fmla="*/ 758938 h 1161618"/>
              <a:gd name="connsiteX65" fmla="*/ 687581 w 800718"/>
              <a:gd name="connsiteY65" fmla="*/ 769018 h 1161618"/>
              <a:gd name="connsiteX66" fmla="*/ 680816 w 800718"/>
              <a:gd name="connsiteY66" fmla="*/ 775783 h 1161618"/>
              <a:gd name="connsiteX67" fmla="*/ 677501 w 800718"/>
              <a:gd name="connsiteY67" fmla="*/ 775783 h 1161618"/>
              <a:gd name="connsiteX68" fmla="*/ 675246 w 800718"/>
              <a:gd name="connsiteY68" fmla="*/ 778037 h 1161618"/>
              <a:gd name="connsiteX69" fmla="*/ 671930 w 800718"/>
              <a:gd name="connsiteY69" fmla="*/ 778037 h 1161618"/>
              <a:gd name="connsiteX70" fmla="*/ 670736 w 800718"/>
              <a:gd name="connsiteY70" fmla="*/ 779099 h 1161618"/>
              <a:gd name="connsiteX71" fmla="*/ 672991 w 800718"/>
              <a:gd name="connsiteY71" fmla="*/ 782415 h 1161618"/>
              <a:gd name="connsiteX72" fmla="*/ 672991 w 800718"/>
              <a:gd name="connsiteY72" fmla="*/ 783609 h 1161618"/>
              <a:gd name="connsiteX73" fmla="*/ 670736 w 800718"/>
              <a:gd name="connsiteY73" fmla="*/ 783609 h 1161618"/>
              <a:gd name="connsiteX74" fmla="*/ 620069 w 800718"/>
              <a:gd name="connsiteY74" fmla="*/ 939985 h 1161618"/>
              <a:gd name="connsiteX75" fmla="*/ 614499 w 800718"/>
              <a:gd name="connsiteY75" fmla="*/ 950066 h 1161618"/>
              <a:gd name="connsiteX76" fmla="*/ 615693 w 800718"/>
              <a:gd name="connsiteY76" fmla="*/ 954575 h 1161618"/>
              <a:gd name="connsiteX77" fmla="*/ 602164 w 800718"/>
              <a:gd name="connsiteY77" fmla="*/ 989458 h 1161618"/>
              <a:gd name="connsiteX78" fmla="*/ 578554 w 800718"/>
              <a:gd name="connsiteY78" fmla="*/ 998478 h 1161618"/>
              <a:gd name="connsiteX79" fmla="*/ 580810 w 800718"/>
              <a:gd name="connsiteY79" fmla="*/ 1007497 h 1161618"/>
              <a:gd name="connsiteX80" fmla="*/ 572984 w 800718"/>
              <a:gd name="connsiteY80" fmla="*/ 1015322 h 1161618"/>
              <a:gd name="connsiteX81" fmla="*/ 567414 w 800718"/>
              <a:gd name="connsiteY81" fmla="*/ 1054715 h 1161618"/>
              <a:gd name="connsiteX82" fmla="*/ 568475 w 800718"/>
              <a:gd name="connsiteY82" fmla="*/ 1067050 h 1161618"/>
              <a:gd name="connsiteX83" fmla="*/ 559455 w 800718"/>
              <a:gd name="connsiteY83" fmla="*/ 1069305 h 1161618"/>
              <a:gd name="connsiteX84" fmla="*/ 552691 w 800718"/>
              <a:gd name="connsiteY84" fmla="*/ 1073815 h 1161618"/>
              <a:gd name="connsiteX85" fmla="*/ 526827 w 800718"/>
              <a:gd name="connsiteY85" fmla="*/ 1110952 h 1161618"/>
              <a:gd name="connsiteX86" fmla="*/ 437962 w 800718"/>
              <a:gd name="connsiteY86" fmla="*/ 1161619 h 1161618"/>
              <a:gd name="connsiteX87" fmla="*/ 423372 w 800718"/>
              <a:gd name="connsiteY87" fmla="*/ 1123420 h 1161618"/>
              <a:gd name="connsiteX88" fmla="*/ 421117 w 800718"/>
              <a:gd name="connsiteY88" fmla="*/ 1077262 h 1161618"/>
              <a:gd name="connsiteX89" fmla="*/ 424432 w 800718"/>
              <a:gd name="connsiteY89" fmla="*/ 1076069 h 1161618"/>
              <a:gd name="connsiteX90" fmla="*/ 432258 w 800718"/>
              <a:gd name="connsiteY90" fmla="*/ 1071559 h 1161618"/>
              <a:gd name="connsiteX91" fmla="*/ 439023 w 800718"/>
              <a:gd name="connsiteY91" fmla="*/ 1076069 h 1161618"/>
              <a:gd name="connsiteX92" fmla="*/ 450296 w 800718"/>
              <a:gd name="connsiteY92" fmla="*/ 1069305 h 1161618"/>
              <a:gd name="connsiteX93" fmla="*/ 452551 w 800718"/>
              <a:gd name="connsiteY93" fmla="*/ 1073815 h 1161618"/>
              <a:gd name="connsiteX94" fmla="*/ 455867 w 800718"/>
              <a:gd name="connsiteY94" fmla="*/ 1070499 h 1161618"/>
              <a:gd name="connsiteX95" fmla="*/ 457061 w 800718"/>
              <a:gd name="connsiteY95" fmla="*/ 1064927 h 1161618"/>
              <a:gd name="connsiteX96" fmla="*/ 461571 w 800718"/>
              <a:gd name="connsiteY96" fmla="*/ 1062673 h 1161618"/>
              <a:gd name="connsiteX97" fmla="*/ 461571 w 800718"/>
              <a:gd name="connsiteY97" fmla="*/ 1054848 h 1161618"/>
              <a:gd name="connsiteX98" fmla="*/ 416607 w 800718"/>
              <a:gd name="connsiteY98" fmla="*/ 1016649 h 1161618"/>
              <a:gd name="connsiteX99" fmla="*/ 412097 w 800718"/>
              <a:gd name="connsiteY99" fmla="*/ 1020097 h 1161618"/>
              <a:gd name="connsiteX100" fmla="*/ 411036 w 800718"/>
              <a:gd name="connsiteY100" fmla="*/ 1020097 h 1161618"/>
              <a:gd name="connsiteX101" fmla="*/ 411036 w 800718"/>
              <a:gd name="connsiteY101" fmla="*/ 1023412 h 1161618"/>
              <a:gd name="connsiteX102" fmla="*/ 406527 w 800718"/>
              <a:gd name="connsiteY102" fmla="*/ 1031238 h 1161618"/>
              <a:gd name="connsiteX103" fmla="*/ 405466 w 800718"/>
              <a:gd name="connsiteY103" fmla="*/ 1028984 h 1161618"/>
              <a:gd name="connsiteX104" fmla="*/ 402150 w 800718"/>
              <a:gd name="connsiteY104" fmla="*/ 1025668 h 1161618"/>
              <a:gd name="connsiteX105" fmla="*/ 401089 w 800718"/>
              <a:gd name="connsiteY105" fmla="*/ 1022219 h 1161618"/>
              <a:gd name="connsiteX106" fmla="*/ 398834 w 800718"/>
              <a:gd name="connsiteY106" fmla="*/ 1019965 h 1161618"/>
              <a:gd name="connsiteX107" fmla="*/ 398834 w 800718"/>
              <a:gd name="connsiteY107" fmla="*/ 1018771 h 1161618"/>
              <a:gd name="connsiteX108" fmla="*/ 397773 w 800718"/>
              <a:gd name="connsiteY108" fmla="*/ 1017709 h 1161618"/>
              <a:gd name="connsiteX109" fmla="*/ 396712 w 800718"/>
              <a:gd name="connsiteY109" fmla="*/ 1015455 h 1161618"/>
              <a:gd name="connsiteX110" fmla="*/ 395651 w 800718"/>
              <a:gd name="connsiteY110" fmla="*/ 1014261 h 1161618"/>
              <a:gd name="connsiteX111" fmla="*/ 395651 w 800718"/>
              <a:gd name="connsiteY111" fmla="*/ 1012006 h 1161618"/>
              <a:gd name="connsiteX112" fmla="*/ 393396 w 800718"/>
              <a:gd name="connsiteY112" fmla="*/ 1010813 h 1161618"/>
              <a:gd name="connsiteX113" fmla="*/ 383316 w 800718"/>
              <a:gd name="connsiteY113" fmla="*/ 997284 h 1161618"/>
              <a:gd name="connsiteX114" fmla="*/ 383316 w 800718"/>
              <a:gd name="connsiteY114" fmla="*/ 995029 h 1161618"/>
              <a:gd name="connsiteX115" fmla="*/ 374297 w 800718"/>
              <a:gd name="connsiteY115" fmla="*/ 975930 h 1161618"/>
              <a:gd name="connsiteX116" fmla="*/ 367532 w 800718"/>
              <a:gd name="connsiteY116" fmla="*/ 965849 h 1161618"/>
              <a:gd name="connsiteX117" fmla="*/ 367532 w 800718"/>
              <a:gd name="connsiteY117" fmla="*/ 962533 h 1161618"/>
              <a:gd name="connsiteX118" fmla="*/ 369787 w 800718"/>
              <a:gd name="connsiteY118" fmla="*/ 961339 h 1161618"/>
              <a:gd name="connsiteX119" fmla="*/ 366471 w 800718"/>
              <a:gd name="connsiteY119" fmla="*/ 952320 h 1161618"/>
              <a:gd name="connsiteX120" fmla="*/ 367532 w 800718"/>
              <a:gd name="connsiteY120" fmla="*/ 951127 h 1161618"/>
              <a:gd name="connsiteX121" fmla="*/ 366471 w 800718"/>
              <a:gd name="connsiteY121" fmla="*/ 947811 h 1161618"/>
              <a:gd name="connsiteX122" fmla="*/ 364216 w 800718"/>
              <a:gd name="connsiteY122" fmla="*/ 945556 h 1161618"/>
              <a:gd name="connsiteX123" fmla="*/ 360901 w 800718"/>
              <a:gd name="connsiteY123" fmla="*/ 943301 h 1161618"/>
              <a:gd name="connsiteX124" fmla="*/ 361962 w 800718"/>
              <a:gd name="connsiteY124" fmla="*/ 941047 h 1161618"/>
              <a:gd name="connsiteX125" fmla="*/ 364216 w 800718"/>
              <a:gd name="connsiteY125" fmla="*/ 939985 h 1161618"/>
              <a:gd name="connsiteX126" fmla="*/ 355197 w 800718"/>
              <a:gd name="connsiteY126" fmla="*/ 934415 h 1161618"/>
              <a:gd name="connsiteX127" fmla="*/ 352943 w 800718"/>
              <a:gd name="connsiteY127" fmla="*/ 929905 h 1161618"/>
              <a:gd name="connsiteX128" fmla="*/ 348433 w 800718"/>
              <a:gd name="connsiteY128" fmla="*/ 926589 h 1161618"/>
              <a:gd name="connsiteX129" fmla="*/ 329333 w 800718"/>
              <a:gd name="connsiteY129" fmla="*/ 937863 h 1161618"/>
              <a:gd name="connsiteX130" fmla="*/ 320314 w 800718"/>
              <a:gd name="connsiteY130" fmla="*/ 928844 h 1161618"/>
              <a:gd name="connsiteX131" fmla="*/ 316998 w 800718"/>
              <a:gd name="connsiteY131" fmla="*/ 926589 h 1161618"/>
              <a:gd name="connsiteX132" fmla="*/ 316998 w 800718"/>
              <a:gd name="connsiteY132" fmla="*/ 925396 h 1161618"/>
              <a:gd name="connsiteX133" fmla="*/ 314744 w 800718"/>
              <a:gd name="connsiteY133" fmla="*/ 924334 h 1161618"/>
              <a:gd name="connsiteX134" fmla="*/ 307979 w 800718"/>
              <a:gd name="connsiteY134" fmla="*/ 925396 h 1161618"/>
              <a:gd name="connsiteX135" fmla="*/ 305725 w 800718"/>
              <a:gd name="connsiteY135" fmla="*/ 927650 h 1161618"/>
              <a:gd name="connsiteX136" fmla="*/ 303469 w 800718"/>
              <a:gd name="connsiteY136" fmla="*/ 926589 h 1161618"/>
              <a:gd name="connsiteX137" fmla="*/ 302409 w 800718"/>
              <a:gd name="connsiteY137" fmla="*/ 925396 h 1161618"/>
              <a:gd name="connsiteX138" fmla="*/ 301215 w 800718"/>
              <a:gd name="connsiteY138" fmla="*/ 925396 h 1161618"/>
              <a:gd name="connsiteX139" fmla="*/ 301215 w 800718"/>
              <a:gd name="connsiteY139" fmla="*/ 924334 h 1161618"/>
              <a:gd name="connsiteX140" fmla="*/ 297899 w 800718"/>
              <a:gd name="connsiteY140" fmla="*/ 924334 h 1161618"/>
              <a:gd name="connsiteX141" fmla="*/ 294583 w 800718"/>
              <a:gd name="connsiteY141" fmla="*/ 921019 h 1161618"/>
              <a:gd name="connsiteX142" fmla="*/ 293389 w 800718"/>
              <a:gd name="connsiteY142" fmla="*/ 921019 h 1161618"/>
              <a:gd name="connsiteX143" fmla="*/ 292328 w 800718"/>
              <a:gd name="connsiteY143" fmla="*/ 919824 h 1161618"/>
              <a:gd name="connsiteX144" fmla="*/ 289013 w 800718"/>
              <a:gd name="connsiteY144" fmla="*/ 921019 h 1161618"/>
              <a:gd name="connsiteX145" fmla="*/ 287818 w 800718"/>
              <a:gd name="connsiteY145" fmla="*/ 919824 h 1161618"/>
              <a:gd name="connsiteX146" fmla="*/ 289013 w 800718"/>
              <a:gd name="connsiteY146" fmla="*/ 911999 h 1161618"/>
              <a:gd name="connsiteX147" fmla="*/ 267658 w 800718"/>
              <a:gd name="connsiteY147" fmla="*/ 890645 h 1161618"/>
              <a:gd name="connsiteX148" fmla="*/ 265403 w 800718"/>
              <a:gd name="connsiteY148" fmla="*/ 889451 h 1161618"/>
              <a:gd name="connsiteX149" fmla="*/ 256384 w 800718"/>
              <a:gd name="connsiteY149" fmla="*/ 879371 h 1161618"/>
              <a:gd name="connsiteX150" fmla="*/ 255190 w 800718"/>
              <a:gd name="connsiteY150" fmla="*/ 878310 h 1161618"/>
              <a:gd name="connsiteX151" fmla="*/ 255190 w 800718"/>
              <a:gd name="connsiteY151" fmla="*/ 877116 h 1161618"/>
              <a:gd name="connsiteX152" fmla="*/ 254129 w 800718"/>
              <a:gd name="connsiteY152" fmla="*/ 874862 h 1161618"/>
              <a:gd name="connsiteX153" fmla="*/ 251874 w 800718"/>
              <a:gd name="connsiteY153" fmla="*/ 869291 h 1161618"/>
              <a:gd name="connsiteX154" fmla="*/ 250814 w 800718"/>
              <a:gd name="connsiteY154" fmla="*/ 869291 h 1161618"/>
              <a:gd name="connsiteX155" fmla="*/ 250814 w 800718"/>
              <a:gd name="connsiteY155" fmla="*/ 859211 h 1161618"/>
              <a:gd name="connsiteX156" fmla="*/ 253068 w 800718"/>
              <a:gd name="connsiteY156" fmla="*/ 858150 h 1161618"/>
              <a:gd name="connsiteX157" fmla="*/ 260894 w 800718"/>
              <a:gd name="connsiteY157" fmla="*/ 841305 h 1161618"/>
              <a:gd name="connsiteX158" fmla="*/ 256384 w 800718"/>
              <a:gd name="connsiteY158" fmla="*/ 837989 h 1161618"/>
              <a:gd name="connsiteX159" fmla="*/ 245110 w 800718"/>
              <a:gd name="connsiteY159" fmla="*/ 825654 h 1161618"/>
              <a:gd name="connsiteX160" fmla="*/ 230520 w 800718"/>
              <a:gd name="connsiteY160" fmla="*/ 822338 h 1161618"/>
              <a:gd name="connsiteX161" fmla="*/ 229459 w 800718"/>
              <a:gd name="connsiteY161" fmla="*/ 811064 h 1161618"/>
              <a:gd name="connsiteX162" fmla="*/ 205850 w 800718"/>
              <a:gd name="connsiteY162" fmla="*/ 800984 h 1161618"/>
              <a:gd name="connsiteX163" fmla="*/ 177731 w 800718"/>
              <a:gd name="connsiteY163" fmla="*/ 780690 h 1161618"/>
              <a:gd name="connsiteX164" fmla="*/ 177731 w 800718"/>
              <a:gd name="connsiteY164" fmla="*/ 777242 h 1161618"/>
              <a:gd name="connsiteX165" fmla="*/ 168712 w 800718"/>
              <a:gd name="connsiteY165" fmla="*/ 747930 h 1161618"/>
              <a:gd name="connsiteX166" fmla="*/ 147358 w 800718"/>
              <a:gd name="connsiteY166" fmla="*/ 748990 h 1161618"/>
              <a:gd name="connsiteX167" fmla="*/ 127065 w 800718"/>
              <a:gd name="connsiteY167" fmla="*/ 743420 h 1161618"/>
              <a:gd name="connsiteX168" fmla="*/ 120300 w 800718"/>
              <a:gd name="connsiteY168" fmla="*/ 720872 h 1161618"/>
              <a:gd name="connsiteX169" fmla="*/ 139400 w 800718"/>
              <a:gd name="connsiteY169" fmla="*/ 688244 h 1161618"/>
              <a:gd name="connsiteX170" fmla="*/ 144970 w 800718"/>
              <a:gd name="connsiteY170" fmla="*/ 664635 h 1161618"/>
              <a:gd name="connsiteX171" fmla="*/ 140461 w 800718"/>
              <a:gd name="connsiteY171" fmla="*/ 642086 h 1161618"/>
              <a:gd name="connsiteX172" fmla="*/ 147226 w 800718"/>
              <a:gd name="connsiteY172" fmla="*/ 630813 h 1161618"/>
              <a:gd name="connsiteX173" fmla="*/ 137145 w 800718"/>
              <a:gd name="connsiteY173" fmla="*/ 597124 h 1161618"/>
              <a:gd name="connsiteX174" fmla="*/ 120300 w 800718"/>
              <a:gd name="connsiteY174" fmla="*/ 573514 h 1161618"/>
              <a:gd name="connsiteX175" fmla="*/ 121361 w 800718"/>
              <a:gd name="connsiteY175" fmla="*/ 572321 h 1161618"/>
              <a:gd name="connsiteX176" fmla="*/ 120300 w 800718"/>
              <a:gd name="connsiteY176" fmla="*/ 569005 h 1161618"/>
              <a:gd name="connsiteX177" fmla="*/ 122555 w 800718"/>
              <a:gd name="connsiteY177" fmla="*/ 566750 h 1161618"/>
              <a:gd name="connsiteX178" fmla="*/ 121494 w 800718"/>
              <a:gd name="connsiteY178" fmla="*/ 547650 h 1161618"/>
              <a:gd name="connsiteX179" fmla="*/ 119239 w 800718"/>
              <a:gd name="connsiteY179" fmla="*/ 551099 h 1161618"/>
              <a:gd name="connsiteX180" fmla="*/ 118178 w 800718"/>
              <a:gd name="connsiteY180" fmla="*/ 549906 h 1161618"/>
              <a:gd name="connsiteX181" fmla="*/ 116984 w 800718"/>
              <a:gd name="connsiteY181" fmla="*/ 549906 h 1161618"/>
              <a:gd name="connsiteX182" fmla="*/ 109159 w 800718"/>
              <a:gd name="connsiteY182" fmla="*/ 545396 h 1161618"/>
              <a:gd name="connsiteX183" fmla="*/ 104649 w 800718"/>
              <a:gd name="connsiteY183" fmla="*/ 545396 h 1161618"/>
              <a:gd name="connsiteX184" fmla="*/ 96824 w 800718"/>
              <a:gd name="connsiteY184" fmla="*/ 529612 h 1161618"/>
              <a:gd name="connsiteX185" fmla="*/ 95763 w 800718"/>
              <a:gd name="connsiteY185" fmla="*/ 526296 h 1161618"/>
              <a:gd name="connsiteX186" fmla="*/ 91253 w 800718"/>
              <a:gd name="connsiteY186" fmla="*/ 526296 h 1161618"/>
              <a:gd name="connsiteX187" fmla="*/ 91253 w 800718"/>
              <a:gd name="connsiteY187" fmla="*/ 525235 h 1161618"/>
              <a:gd name="connsiteX188" fmla="*/ 87937 w 800718"/>
              <a:gd name="connsiteY188" fmla="*/ 525235 h 1161618"/>
              <a:gd name="connsiteX189" fmla="*/ 75602 w 800718"/>
              <a:gd name="connsiteY189" fmla="*/ 453214 h 1161618"/>
              <a:gd name="connsiteX190" fmla="*/ 76664 w 800718"/>
              <a:gd name="connsiteY190" fmla="*/ 448705 h 1161618"/>
              <a:gd name="connsiteX191" fmla="*/ 69899 w 800718"/>
              <a:gd name="connsiteY191" fmla="*/ 448705 h 1161618"/>
              <a:gd name="connsiteX192" fmla="*/ 69899 w 800718"/>
              <a:gd name="connsiteY192" fmla="*/ 447511 h 1161618"/>
              <a:gd name="connsiteX193" fmla="*/ 65389 w 800718"/>
              <a:gd name="connsiteY193" fmla="*/ 445256 h 1161618"/>
              <a:gd name="connsiteX194" fmla="*/ 56370 w 800718"/>
              <a:gd name="connsiteY194" fmla="*/ 424963 h 1161618"/>
              <a:gd name="connsiteX195" fmla="*/ 55177 w 800718"/>
              <a:gd name="connsiteY195" fmla="*/ 424963 h 1161618"/>
              <a:gd name="connsiteX196" fmla="*/ 56370 w 800718"/>
              <a:gd name="connsiteY196" fmla="*/ 423902 h 1161618"/>
              <a:gd name="connsiteX197" fmla="*/ 55177 w 800718"/>
              <a:gd name="connsiteY197" fmla="*/ 418331 h 1161618"/>
              <a:gd name="connsiteX198" fmla="*/ 54115 w 800718"/>
              <a:gd name="connsiteY198" fmla="*/ 400293 h 1161618"/>
              <a:gd name="connsiteX199" fmla="*/ 51861 w 800718"/>
              <a:gd name="connsiteY199" fmla="*/ 385703 h 1161618"/>
              <a:gd name="connsiteX200" fmla="*/ 48545 w 800718"/>
              <a:gd name="connsiteY200" fmla="*/ 381193 h 1161618"/>
              <a:gd name="connsiteX201" fmla="*/ 41780 w 800718"/>
              <a:gd name="connsiteY201" fmla="*/ 376684 h 1161618"/>
              <a:gd name="connsiteX202" fmla="*/ 12468 w 800718"/>
              <a:gd name="connsiteY202" fmla="*/ 341801 h 1161618"/>
              <a:gd name="connsiteX203" fmla="*/ 13529 w 800718"/>
              <a:gd name="connsiteY203" fmla="*/ 340740 h 1161618"/>
              <a:gd name="connsiteX204" fmla="*/ 9019 w 800718"/>
              <a:gd name="connsiteY204" fmla="*/ 337291 h 1161618"/>
              <a:gd name="connsiteX205" fmla="*/ 0 w 800718"/>
              <a:gd name="connsiteY205" fmla="*/ 313682 h 1161618"/>
              <a:gd name="connsiteX206" fmla="*/ 1061 w 800718"/>
              <a:gd name="connsiteY206" fmla="*/ 312621 h 1161618"/>
              <a:gd name="connsiteX207" fmla="*/ 8887 w 800718"/>
              <a:gd name="connsiteY207" fmla="*/ 308111 h 1161618"/>
              <a:gd name="connsiteX208" fmla="*/ 39260 w 800718"/>
              <a:gd name="connsiteY208" fmla="*/ 294583 h 1161618"/>
              <a:gd name="connsiteX209" fmla="*/ 42576 w 800718"/>
              <a:gd name="connsiteY209" fmla="*/ 294583 h 1161618"/>
              <a:gd name="connsiteX210" fmla="*/ 78521 w 800718"/>
              <a:gd name="connsiteY210" fmla="*/ 273228 h 1161618"/>
              <a:gd name="connsiteX211" fmla="*/ 141522 w 800718"/>
              <a:gd name="connsiteY211" fmla="*/ 189934 h 1161618"/>
              <a:gd name="connsiteX212" fmla="*/ 170834 w 800718"/>
              <a:gd name="connsiteY212" fmla="*/ 170834 h 1161618"/>
              <a:gd name="connsiteX213" fmla="*/ 197892 w 800718"/>
              <a:gd name="connsiteY213" fmla="*/ 171895 h 1161618"/>
              <a:gd name="connsiteX214" fmla="*/ 268719 w 800718"/>
              <a:gd name="connsiteY214" fmla="*/ 138206 h 1161618"/>
              <a:gd name="connsiteX215" fmla="*/ 339546 w 800718"/>
              <a:gd name="connsiteY215" fmla="*/ 103322 h 1161618"/>
              <a:gd name="connsiteX216" fmla="*/ 342995 w 800718"/>
              <a:gd name="connsiteY216" fmla="*/ 103322 h 1161618"/>
              <a:gd name="connsiteX217" fmla="*/ 353075 w 800718"/>
              <a:gd name="connsiteY217" fmla="*/ 86478 h 1161618"/>
              <a:gd name="connsiteX218" fmla="*/ 375623 w 800718"/>
              <a:gd name="connsiteY218" fmla="*/ 50534 h 1161618"/>
              <a:gd name="connsiteX219" fmla="*/ 437563 w 800718"/>
              <a:gd name="connsiteY219" fmla="*/ 26925 h 1161618"/>
              <a:gd name="connsiteX220" fmla="*/ 489291 w 800718"/>
              <a:gd name="connsiteY220" fmla="*/ 14590 h 1161618"/>
              <a:gd name="connsiteX221" fmla="*/ 548977 w 800718"/>
              <a:gd name="connsiteY221" fmla="*/ 0 h 116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00718" h="1161618">
                <a:moveTo>
                  <a:pt x="548314" y="0"/>
                </a:moveTo>
                <a:lnTo>
                  <a:pt x="549375" y="4510"/>
                </a:lnTo>
                <a:lnTo>
                  <a:pt x="552691" y="11274"/>
                </a:lnTo>
                <a:lnTo>
                  <a:pt x="552691" y="13529"/>
                </a:lnTo>
                <a:lnTo>
                  <a:pt x="554946" y="18038"/>
                </a:lnTo>
                <a:lnTo>
                  <a:pt x="557200" y="20294"/>
                </a:lnTo>
                <a:lnTo>
                  <a:pt x="559455" y="21487"/>
                </a:lnTo>
                <a:lnTo>
                  <a:pt x="560516" y="23741"/>
                </a:lnTo>
                <a:lnTo>
                  <a:pt x="563832" y="75469"/>
                </a:lnTo>
                <a:lnTo>
                  <a:pt x="572851" y="112607"/>
                </a:lnTo>
                <a:lnTo>
                  <a:pt x="578423" y="123882"/>
                </a:lnTo>
                <a:lnTo>
                  <a:pt x="581738" y="127197"/>
                </a:lnTo>
                <a:lnTo>
                  <a:pt x="582799" y="129452"/>
                </a:lnTo>
                <a:lnTo>
                  <a:pt x="585054" y="132768"/>
                </a:lnTo>
                <a:lnTo>
                  <a:pt x="588370" y="133961"/>
                </a:lnTo>
                <a:lnTo>
                  <a:pt x="591686" y="137277"/>
                </a:lnTo>
                <a:lnTo>
                  <a:pt x="592747" y="141787"/>
                </a:lnTo>
                <a:lnTo>
                  <a:pt x="638904" y="169906"/>
                </a:lnTo>
                <a:lnTo>
                  <a:pt x="639965" y="170967"/>
                </a:lnTo>
                <a:lnTo>
                  <a:pt x="642220" y="174283"/>
                </a:lnTo>
                <a:lnTo>
                  <a:pt x="642220" y="175476"/>
                </a:lnTo>
                <a:lnTo>
                  <a:pt x="643413" y="176537"/>
                </a:lnTo>
                <a:lnTo>
                  <a:pt x="643413" y="178792"/>
                </a:lnTo>
                <a:lnTo>
                  <a:pt x="644475" y="179986"/>
                </a:lnTo>
                <a:lnTo>
                  <a:pt x="645668" y="183302"/>
                </a:lnTo>
                <a:cubicBezTo>
                  <a:pt x="654688" y="187546"/>
                  <a:pt x="652035" y="187015"/>
                  <a:pt x="652432" y="195637"/>
                </a:cubicBezTo>
                <a:lnTo>
                  <a:pt x="653626" y="195637"/>
                </a:lnTo>
                <a:lnTo>
                  <a:pt x="654688" y="196698"/>
                </a:lnTo>
                <a:lnTo>
                  <a:pt x="655748" y="196698"/>
                </a:lnTo>
                <a:lnTo>
                  <a:pt x="655748" y="197891"/>
                </a:lnTo>
                <a:lnTo>
                  <a:pt x="658004" y="201207"/>
                </a:lnTo>
                <a:lnTo>
                  <a:pt x="660258" y="202269"/>
                </a:lnTo>
                <a:lnTo>
                  <a:pt x="667023" y="204523"/>
                </a:lnTo>
                <a:lnTo>
                  <a:pt x="672593" y="210094"/>
                </a:lnTo>
                <a:lnTo>
                  <a:pt x="682674" y="207839"/>
                </a:lnTo>
                <a:lnTo>
                  <a:pt x="709731" y="232642"/>
                </a:lnTo>
                <a:lnTo>
                  <a:pt x="701906" y="259700"/>
                </a:lnTo>
                <a:lnTo>
                  <a:pt x="737849" y="270974"/>
                </a:lnTo>
                <a:lnTo>
                  <a:pt x="780558" y="358778"/>
                </a:lnTo>
                <a:lnTo>
                  <a:pt x="792893" y="381326"/>
                </a:lnTo>
                <a:lnTo>
                  <a:pt x="796209" y="383581"/>
                </a:lnTo>
                <a:lnTo>
                  <a:pt x="796209" y="385836"/>
                </a:lnTo>
                <a:lnTo>
                  <a:pt x="800718" y="391406"/>
                </a:lnTo>
                <a:cubicBezTo>
                  <a:pt x="785996" y="423238"/>
                  <a:pt x="776447" y="451755"/>
                  <a:pt x="760265" y="482527"/>
                </a:cubicBezTo>
                <a:lnTo>
                  <a:pt x="754694" y="496056"/>
                </a:lnTo>
                <a:lnTo>
                  <a:pt x="749124" y="508391"/>
                </a:lnTo>
                <a:lnTo>
                  <a:pt x="745808" y="516216"/>
                </a:lnTo>
                <a:lnTo>
                  <a:pt x="735728" y="536509"/>
                </a:lnTo>
                <a:lnTo>
                  <a:pt x="731218" y="546590"/>
                </a:lnTo>
                <a:lnTo>
                  <a:pt x="726708" y="556669"/>
                </a:lnTo>
                <a:lnTo>
                  <a:pt x="735728" y="573514"/>
                </a:lnTo>
                <a:lnTo>
                  <a:pt x="716628" y="574576"/>
                </a:lnTo>
                <a:lnTo>
                  <a:pt x="709864" y="607204"/>
                </a:lnTo>
                <a:lnTo>
                  <a:pt x="688510" y="710659"/>
                </a:lnTo>
                <a:lnTo>
                  <a:pt x="691825" y="721933"/>
                </a:lnTo>
                <a:lnTo>
                  <a:pt x="693019" y="732013"/>
                </a:lnTo>
                <a:lnTo>
                  <a:pt x="689703" y="732013"/>
                </a:lnTo>
                <a:lnTo>
                  <a:pt x="689703" y="736523"/>
                </a:lnTo>
                <a:lnTo>
                  <a:pt x="687448" y="737717"/>
                </a:lnTo>
                <a:lnTo>
                  <a:pt x="688510" y="738778"/>
                </a:lnTo>
                <a:lnTo>
                  <a:pt x="687448" y="741033"/>
                </a:lnTo>
                <a:lnTo>
                  <a:pt x="688510" y="745543"/>
                </a:lnTo>
                <a:lnTo>
                  <a:pt x="687448" y="748858"/>
                </a:lnTo>
                <a:lnTo>
                  <a:pt x="689703" y="753368"/>
                </a:lnTo>
                <a:lnTo>
                  <a:pt x="688642" y="758938"/>
                </a:lnTo>
                <a:lnTo>
                  <a:pt x="687581" y="769018"/>
                </a:lnTo>
                <a:lnTo>
                  <a:pt x="680816" y="775783"/>
                </a:lnTo>
                <a:lnTo>
                  <a:pt x="677501" y="775783"/>
                </a:lnTo>
                <a:lnTo>
                  <a:pt x="675246" y="778037"/>
                </a:lnTo>
                <a:lnTo>
                  <a:pt x="671930" y="778037"/>
                </a:lnTo>
                <a:lnTo>
                  <a:pt x="670736" y="779099"/>
                </a:lnTo>
                <a:lnTo>
                  <a:pt x="672991" y="782415"/>
                </a:lnTo>
                <a:lnTo>
                  <a:pt x="672991" y="783609"/>
                </a:lnTo>
                <a:lnTo>
                  <a:pt x="670736" y="783609"/>
                </a:lnTo>
                <a:lnTo>
                  <a:pt x="620069" y="939985"/>
                </a:lnTo>
                <a:lnTo>
                  <a:pt x="614499" y="950066"/>
                </a:lnTo>
                <a:lnTo>
                  <a:pt x="615693" y="954575"/>
                </a:lnTo>
                <a:lnTo>
                  <a:pt x="602164" y="989458"/>
                </a:lnTo>
                <a:lnTo>
                  <a:pt x="578554" y="998478"/>
                </a:lnTo>
                <a:lnTo>
                  <a:pt x="580810" y="1007497"/>
                </a:lnTo>
                <a:lnTo>
                  <a:pt x="572984" y="1015322"/>
                </a:lnTo>
                <a:lnTo>
                  <a:pt x="567414" y="1054715"/>
                </a:lnTo>
                <a:lnTo>
                  <a:pt x="568475" y="1067050"/>
                </a:lnTo>
                <a:lnTo>
                  <a:pt x="559455" y="1069305"/>
                </a:lnTo>
                <a:lnTo>
                  <a:pt x="552691" y="1073815"/>
                </a:lnTo>
                <a:lnTo>
                  <a:pt x="526827" y="1110952"/>
                </a:lnTo>
                <a:lnTo>
                  <a:pt x="437962" y="1161619"/>
                </a:lnTo>
                <a:lnTo>
                  <a:pt x="423372" y="1123420"/>
                </a:lnTo>
                <a:lnTo>
                  <a:pt x="421117" y="1077262"/>
                </a:lnTo>
                <a:lnTo>
                  <a:pt x="424432" y="1076069"/>
                </a:lnTo>
                <a:lnTo>
                  <a:pt x="432258" y="1071559"/>
                </a:lnTo>
                <a:lnTo>
                  <a:pt x="439023" y="1076069"/>
                </a:lnTo>
                <a:cubicBezTo>
                  <a:pt x="445522" y="1070631"/>
                  <a:pt x="442869" y="1068642"/>
                  <a:pt x="450296" y="1069305"/>
                </a:cubicBezTo>
                <a:lnTo>
                  <a:pt x="452551" y="1073815"/>
                </a:lnTo>
                <a:lnTo>
                  <a:pt x="455867" y="1070499"/>
                </a:lnTo>
                <a:lnTo>
                  <a:pt x="457061" y="1064927"/>
                </a:lnTo>
                <a:lnTo>
                  <a:pt x="461571" y="1062673"/>
                </a:lnTo>
                <a:lnTo>
                  <a:pt x="461571" y="1054848"/>
                </a:lnTo>
                <a:lnTo>
                  <a:pt x="416607" y="1016649"/>
                </a:lnTo>
                <a:lnTo>
                  <a:pt x="412097" y="1020097"/>
                </a:lnTo>
                <a:lnTo>
                  <a:pt x="411036" y="1020097"/>
                </a:lnTo>
                <a:lnTo>
                  <a:pt x="411036" y="1023412"/>
                </a:lnTo>
                <a:lnTo>
                  <a:pt x="406527" y="1031238"/>
                </a:lnTo>
                <a:lnTo>
                  <a:pt x="405466" y="1028984"/>
                </a:lnTo>
                <a:lnTo>
                  <a:pt x="402150" y="1025668"/>
                </a:lnTo>
                <a:lnTo>
                  <a:pt x="401089" y="1022219"/>
                </a:lnTo>
                <a:lnTo>
                  <a:pt x="398834" y="1019965"/>
                </a:lnTo>
                <a:lnTo>
                  <a:pt x="398834" y="1018771"/>
                </a:lnTo>
                <a:lnTo>
                  <a:pt x="397773" y="1017709"/>
                </a:lnTo>
                <a:lnTo>
                  <a:pt x="396712" y="1015455"/>
                </a:lnTo>
                <a:lnTo>
                  <a:pt x="395651" y="1014261"/>
                </a:lnTo>
                <a:lnTo>
                  <a:pt x="395651" y="1012006"/>
                </a:lnTo>
                <a:lnTo>
                  <a:pt x="393396" y="1010813"/>
                </a:lnTo>
                <a:lnTo>
                  <a:pt x="383316" y="997284"/>
                </a:lnTo>
                <a:lnTo>
                  <a:pt x="383316" y="995029"/>
                </a:lnTo>
                <a:lnTo>
                  <a:pt x="374297" y="975930"/>
                </a:lnTo>
                <a:lnTo>
                  <a:pt x="367532" y="965849"/>
                </a:lnTo>
                <a:lnTo>
                  <a:pt x="367532" y="962533"/>
                </a:lnTo>
                <a:lnTo>
                  <a:pt x="369787" y="961339"/>
                </a:lnTo>
                <a:lnTo>
                  <a:pt x="366471" y="952320"/>
                </a:lnTo>
                <a:lnTo>
                  <a:pt x="367532" y="951127"/>
                </a:lnTo>
                <a:lnTo>
                  <a:pt x="366471" y="947811"/>
                </a:lnTo>
                <a:lnTo>
                  <a:pt x="364216" y="945556"/>
                </a:lnTo>
                <a:lnTo>
                  <a:pt x="360901" y="943301"/>
                </a:lnTo>
                <a:lnTo>
                  <a:pt x="361962" y="941047"/>
                </a:lnTo>
                <a:lnTo>
                  <a:pt x="364216" y="939985"/>
                </a:lnTo>
                <a:lnTo>
                  <a:pt x="355197" y="934415"/>
                </a:lnTo>
                <a:lnTo>
                  <a:pt x="352943" y="929905"/>
                </a:lnTo>
                <a:lnTo>
                  <a:pt x="348433" y="926589"/>
                </a:lnTo>
                <a:lnTo>
                  <a:pt x="329333" y="937863"/>
                </a:lnTo>
                <a:cubicBezTo>
                  <a:pt x="325354" y="936139"/>
                  <a:pt x="319916" y="933884"/>
                  <a:pt x="320314" y="928844"/>
                </a:cubicBezTo>
                <a:lnTo>
                  <a:pt x="316998" y="926589"/>
                </a:lnTo>
                <a:lnTo>
                  <a:pt x="316998" y="925396"/>
                </a:lnTo>
                <a:lnTo>
                  <a:pt x="314744" y="924334"/>
                </a:lnTo>
                <a:lnTo>
                  <a:pt x="307979" y="925396"/>
                </a:lnTo>
                <a:lnTo>
                  <a:pt x="305725" y="927650"/>
                </a:lnTo>
                <a:lnTo>
                  <a:pt x="303469" y="926589"/>
                </a:lnTo>
                <a:lnTo>
                  <a:pt x="302409" y="925396"/>
                </a:lnTo>
                <a:lnTo>
                  <a:pt x="301215" y="925396"/>
                </a:lnTo>
                <a:lnTo>
                  <a:pt x="301215" y="924334"/>
                </a:lnTo>
                <a:lnTo>
                  <a:pt x="297899" y="924334"/>
                </a:lnTo>
                <a:lnTo>
                  <a:pt x="294583" y="921019"/>
                </a:lnTo>
                <a:lnTo>
                  <a:pt x="293389" y="921019"/>
                </a:lnTo>
                <a:lnTo>
                  <a:pt x="292328" y="919824"/>
                </a:lnTo>
                <a:lnTo>
                  <a:pt x="289013" y="921019"/>
                </a:lnTo>
                <a:lnTo>
                  <a:pt x="287818" y="919824"/>
                </a:lnTo>
                <a:lnTo>
                  <a:pt x="289013" y="911999"/>
                </a:lnTo>
                <a:lnTo>
                  <a:pt x="267658" y="890645"/>
                </a:lnTo>
                <a:lnTo>
                  <a:pt x="265403" y="889451"/>
                </a:lnTo>
                <a:lnTo>
                  <a:pt x="256384" y="879371"/>
                </a:lnTo>
                <a:lnTo>
                  <a:pt x="255190" y="878310"/>
                </a:lnTo>
                <a:lnTo>
                  <a:pt x="255190" y="877116"/>
                </a:lnTo>
                <a:lnTo>
                  <a:pt x="254129" y="874862"/>
                </a:lnTo>
                <a:lnTo>
                  <a:pt x="251874" y="869291"/>
                </a:lnTo>
                <a:lnTo>
                  <a:pt x="250814" y="869291"/>
                </a:lnTo>
                <a:lnTo>
                  <a:pt x="250814" y="859211"/>
                </a:lnTo>
                <a:lnTo>
                  <a:pt x="253068" y="858150"/>
                </a:lnTo>
                <a:lnTo>
                  <a:pt x="260894" y="841305"/>
                </a:lnTo>
                <a:lnTo>
                  <a:pt x="256384" y="837989"/>
                </a:lnTo>
                <a:lnTo>
                  <a:pt x="245110" y="825654"/>
                </a:lnTo>
                <a:lnTo>
                  <a:pt x="230520" y="822338"/>
                </a:lnTo>
                <a:lnTo>
                  <a:pt x="229459" y="811064"/>
                </a:lnTo>
                <a:lnTo>
                  <a:pt x="205850" y="800984"/>
                </a:lnTo>
                <a:lnTo>
                  <a:pt x="177731" y="780690"/>
                </a:lnTo>
                <a:lnTo>
                  <a:pt x="177731" y="777242"/>
                </a:lnTo>
                <a:lnTo>
                  <a:pt x="168712" y="747930"/>
                </a:lnTo>
                <a:lnTo>
                  <a:pt x="147358" y="748990"/>
                </a:lnTo>
                <a:lnTo>
                  <a:pt x="127065" y="743420"/>
                </a:lnTo>
                <a:lnTo>
                  <a:pt x="120300" y="720872"/>
                </a:lnTo>
                <a:lnTo>
                  <a:pt x="139400" y="688244"/>
                </a:lnTo>
                <a:lnTo>
                  <a:pt x="144970" y="664635"/>
                </a:lnTo>
                <a:lnTo>
                  <a:pt x="140461" y="642086"/>
                </a:lnTo>
                <a:lnTo>
                  <a:pt x="147226" y="630813"/>
                </a:lnTo>
                <a:lnTo>
                  <a:pt x="137145" y="597124"/>
                </a:lnTo>
                <a:lnTo>
                  <a:pt x="120300" y="573514"/>
                </a:lnTo>
                <a:lnTo>
                  <a:pt x="121361" y="572321"/>
                </a:lnTo>
                <a:lnTo>
                  <a:pt x="120300" y="569005"/>
                </a:lnTo>
                <a:lnTo>
                  <a:pt x="122555" y="566750"/>
                </a:lnTo>
                <a:lnTo>
                  <a:pt x="121494" y="547650"/>
                </a:lnTo>
                <a:lnTo>
                  <a:pt x="119239" y="551099"/>
                </a:lnTo>
                <a:lnTo>
                  <a:pt x="118178" y="549906"/>
                </a:lnTo>
                <a:lnTo>
                  <a:pt x="116984" y="549906"/>
                </a:lnTo>
                <a:lnTo>
                  <a:pt x="109159" y="545396"/>
                </a:lnTo>
                <a:lnTo>
                  <a:pt x="104649" y="545396"/>
                </a:lnTo>
                <a:lnTo>
                  <a:pt x="96824" y="529612"/>
                </a:lnTo>
                <a:lnTo>
                  <a:pt x="95763" y="526296"/>
                </a:lnTo>
                <a:lnTo>
                  <a:pt x="91253" y="526296"/>
                </a:lnTo>
                <a:lnTo>
                  <a:pt x="91253" y="525235"/>
                </a:lnTo>
                <a:lnTo>
                  <a:pt x="87937" y="525235"/>
                </a:lnTo>
                <a:lnTo>
                  <a:pt x="75602" y="453214"/>
                </a:lnTo>
                <a:lnTo>
                  <a:pt x="76664" y="448705"/>
                </a:lnTo>
                <a:lnTo>
                  <a:pt x="69899" y="448705"/>
                </a:lnTo>
                <a:lnTo>
                  <a:pt x="69899" y="447511"/>
                </a:lnTo>
                <a:lnTo>
                  <a:pt x="65389" y="445256"/>
                </a:lnTo>
                <a:lnTo>
                  <a:pt x="56370" y="424963"/>
                </a:lnTo>
                <a:lnTo>
                  <a:pt x="55177" y="424963"/>
                </a:lnTo>
                <a:lnTo>
                  <a:pt x="56370" y="423902"/>
                </a:lnTo>
                <a:lnTo>
                  <a:pt x="55177" y="418331"/>
                </a:lnTo>
                <a:lnTo>
                  <a:pt x="54115" y="400293"/>
                </a:lnTo>
                <a:lnTo>
                  <a:pt x="51861" y="385703"/>
                </a:lnTo>
                <a:lnTo>
                  <a:pt x="48545" y="381193"/>
                </a:lnTo>
                <a:lnTo>
                  <a:pt x="41780" y="376684"/>
                </a:lnTo>
                <a:cubicBezTo>
                  <a:pt x="32496" y="359043"/>
                  <a:pt x="22814" y="357982"/>
                  <a:pt x="12468" y="341801"/>
                </a:cubicBezTo>
                <a:lnTo>
                  <a:pt x="13529" y="340740"/>
                </a:lnTo>
                <a:lnTo>
                  <a:pt x="9019" y="337291"/>
                </a:lnTo>
                <a:lnTo>
                  <a:pt x="0" y="313682"/>
                </a:lnTo>
                <a:lnTo>
                  <a:pt x="1061" y="312621"/>
                </a:lnTo>
                <a:lnTo>
                  <a:pt x="8887" y="308111"/>
                </a:lnTo>
                <a:lnTo>
                  <a:pt x="39260" y="294583"/>
                </a:lnTo>
                <a:lnTo>
                  <a:pt x="42576" y="294583"/>
                </a:lnTo>
                <a:lnTo>
                  <a:pt x="78521" y="273228"/>
                </a:lnTo>
                <a:lnTo>
                  <a:pt x="141522" y="189934"/>
                </a:lnTo>
                <a:lnTo>
                  <a:pt x="170834" y="170834"/>
                </a:lnTo>
                <a:lnTo>
                  <a:pt x="197892" y="171895"/>
                </a:lnTo>
                <a:lnTo>
                  <a:pt x="268719" y="138206"/>
                </a:lnTo>
                <a:lnTo>
                  <a:pt x="339546" y="103322"/>
                </a:lnTo>
                <a:lnTo>
                  <a:pt x="342995" y="103322"/>
                </a:lnTo>
                <a:lnTo>
                  <a:pt x="353075" y="86478"/>
                </a:lnTo>
                <a:lnTo>
                  <a:pt x="375623" y="50534"/>
                </a:lnTo>
                <a:lnTo>
                  <a:pt x="437563" y="26925"/>
                </a:lnTo>
                <a:lnTo>
                  <a:pt x="489291" y="14590"/>
                </a:lnTo>
                <a:lnTo>
                  <a:pt x="548977" y="0"/>
                </a:lnTo>
              </a:path>
            </a:pathLst>
          </a:custGeom>
          <a:solidFill>
            <a:schemeClr val="bg1">
              <a:lumMod val="85000"/>
            </a:schemeClr>
          </a:solidFill>
          <a:ln w="13251" cap="flat">
            <a:noFill/>
            <a:prstDash val="solid"/>
            <a:miter/>
          </a:ln>
        </p:spPr>
        <p:txBody>
          <a:bodyPr rtlCol="0" anchor="ctr"/>
          <a:lstStyle/>
          <a:p>
            <a:endParaRPr lang="en-FI" sz="816"/>
          </a:p>
        </p:txBody>
      </p:sp>
      <p:sp>
        <p:nvSpPr>
          <p:cNvPr id="1541" name="Freeform: Shape 1540">
            <a:extLst>
              <a:ext uri="{FF2B5EF4-FFF2-40B4-BE49-F238E27FC236}">
                <a16:creationId xmlns:a16="http://schemas.microsoft.com/office/drawing/2014/main" id="{17F992A2-7AB0-F543-D318-5458CB089F84}"/>
              </a:ext>
            </a:extLst>
          </p:cNvPr>
          <p:cNvSpPr/>
          <p:nvPr/>
        </p:nvSpPr>
        <p:spPr>
          <a:xfrm>
            <a:off x="4210646" y="2886836"/>
            <a:ext cx="289259" cy="365304"/>
          </a:xfrm>
          <a:custGeom>
            <a:avLst/>
            <a:gdLst>
              <a:gd name="connsiteX0" fmla="*/ 507197 w 637709"/>
              <a:gd name="connsiteY0" fmla="*/ 66450 h 805360"/>
              <a:gd name="connsiteX1" fmla="*/ 637710 w 637709"/>
              <a:gd name="connsiteY1" fmla="*/ 0 h 805360"/>
              <a:gd name="connsiteX2" fmla="*/ 634394 w 637709"/>
              <a:gd name="connsiteY2" fmla="*/ 137277 h 805360"/>
              <a:gd name="connsiteX3" fmla="*/ 629884 w 637709"/>
              <a:gd name="connsiteY3" fmla="*/ 379204 h 805360"/>
              <a:gd name="connsiteX4" fmla="*/ 548844 w 637709"/>
              <a:gd name="connsiteY4" fmla="*/ 379204 h 805360"/>
              <a:gd name="connsiteX5" fmla="*/ 546589 w 637709"/>
              <a:gd name="connsiteY5" fmla="*/ 370185 h 805360"/>
              <a:gd name="connsiteX6" fmla="*/ 544335 w 637709"/>
              <a:gd name="connsiteY6" fmla="*/ 366736 h 805360"/>
              <a:gd name="connsiteX7" fmla="*/ 541019 w 637709"/>
              <a:gd name="connsiteY7" fmla="*/ 365675 h 805360"/>
              <a:gd name="connsiteX8" fmla="*/ 479078 w 637709"/>
              <a:gd name="connsiteY8" fmla="*/ 371246 h 805360"/>
              <a:gd name="connsiteX9" fmla="*/ 479078 w 637709"/>
              <a:gd name="connsiteY9" fmla="*/ 372307 h 805360"/>
              <a:gd name="connsiteX10" fmla="*/ 413822 w 637709"/>
              <a:gd name="connsiteY10" fmla="*/ 382387 h 805360"/>
              <a:gd name="connsiteX11" fmla="*/ 333975 w 637709"/>
              <a:gd name="connsiteY11" fmla="*/ 575902 h 805360"/>
              <a:gd name="connsiteX12" fmla="*/ 329466 w 637709"/>
              <a:gd name="connsiteY12" fmla="*/ 571392 h 805360"/>
              <a:gd name="connsiteX13" fmla="*/ 329466 w 637709"/>
              <a:gd name="connsiteY13" fmla="*/ 569138 h 805360"/>
              <a:gd name="connsiteX14" fmla="*/ 326017 w 637709"/>
              <a:gd name="connsiteY14" fmla="*/ 564628 h 805360"/>
              <a:gd name="connsiteX15" fmla="*/ 319253 w 637709"/>
              <a:gd name="connsiteY15" fmla="*/ 562373 h 805360"/>
              <a:gd name="connsiteX16" fmla="*/ 319253 w 637709"/>
              <a:gd name="connsiteY16" fmla="*/ 563434 h 805360"/>
              <a:gd name="connsiteX17" fmla="*/ 324956 w 637709"/>
              <a:gd name="connsiteY17" fmla="*/ 565689 h 805360"/>
              <a:gd name="connsiteX18" fmla="*/ 327211 w 637709"/>
              <a:gd name="connsiteY18" fmla="*/ 569005 h 805360"/>
              <a:gd name="connsiteX19" fmla="*/ 328405 w 637709"/>
              <a:gd name="connsiteY19" fmla="*/ 572453 h 805360"/>
              <a:gd name="connsiteX20" fmla="*/ 333975 w 637709"/>
              <a:gd name="connsiteY20" fmla="*/ 578024 h 805360"/>
              <a:gd name="connsiteX21" fmla="*/ 320447 w 637709"/>
              <a:gd name="connsiteY21" fmla="*/ 610652 h 805360"/>
              <a:gd name="connsiteX22" fmla="*/ 324956 w 637709"/>
              <a:gd name="connsiteY22" fmla="*/ 625242 h 805360"/>
              <a:gd name="connsiteX23" fmla="*/ 321640 w 637709"/>
              <a:gd name="connsiteY23" fmla="*/ 632006 h 805360"/>
              <a:gd name="connsiteX24" fmla="*/ 320447 w 637709"/>
              <a:gd name="connsiteY24" fmla="*/ 630945 h 805360"/>
              <a:gd name="connsiteX25" fmla="*/ 321640 w 637709"/>
              <a:gd name="connsiteY25" fmla="*/ 629751 h 805360"/>
              <a:gd name="connsiteX26" fmla="*/ 319385 w 637709"/>
              <a:gd name="connsiteY26" fmla="*/ 629751 h 805360"/>
              <a:gd name="connsiteX27" fmla="*/ 318324 w 637709"/>
              <a:gd name="connsiteY27" fmla="*/ 630945 h 805360"/>
              <a:gd name="connsiteX28" fmla="*/ 320579 w 637709"/>
              <a:gd name="connsiteY28" fmla="*/ 633200 h 805360"/>
              <a:gd name="connsiteX29" fmla="*/ 301480 w 637709"/>
              <a:gd name="connsiteY29" fmla="*/ 669144 h 805360"/>
              <a:gd name="connsiteX30" fmla="*/ 277871 w 637709"/>
              <a:gd name="connsiteY30" fmla="*/ 670205 h 805360"/>
              <a:gd name="connsiteX31" fmla="*/ 275616 w 637709"/>
              <a:gd name="connsiteY31" fmla="*/ 676970 h 805360"/>
              <a:gd name="connsiteX32" fmla="*/ 291399 w 637709"/>
              <a:gd name="connsiteY32" fmla="*/ 683734 h 805360"/>
              <a:gd name="connsiteX33" fmla="*/ 285829 w 637709"/>
              <a:gd name="connsiteY33" fmla="*/ 690499 h 805360"/>
              <a:gd name="connsiteX34" fmla="*/ 289277 w 637709"/>
              <a:gd name="connsiteY34" fmla="*/ 697263 h 805360"/>
              <a:gd name="connsiteX35" fmla="*/ 283574 w 637709"/>
              <a:gd name="connsiteY35" fmla="*/ 706282 h 805360"/>
              <a:gd name="connsiteX36" fmla="*/ 280258 w 637709"/>
              <a:gd name="connsiteY36" fmla="*/ 708537 h 805360"/>
              <a:gd name="connsiteX37" fmla="*/ 272433 w 637709"/>
              <a:gd name="connsiteY37" fmla="*/ 724321 h 805360"/>
              <a:gd name="connsiteX38" fmla="*/ 272433 w 637709"/>
              <a:gd name="connsiteY38" fmla="*/ 727637 h 805360"/>
              <a:gd name="connsiteX39" fmla="*/ 266862 w 637709"/>
              <a:gd name="connsiteY39" fmla="*/ 728830 h 805360"/>
              <a:gd name="connsiteX40" fmla="*/ 265801 w 637709"/>
              <a:gd name="connsiteY40" fmla="*/ 727637 h 805360"/>
              <a:gd name="connsiteX41" fmla="*/ 263546 w 637709"/>
              <a:gd name="connsiteY41" fmla="*/ 727637 h 805360"/>
              <a:gd name="connsiteX42" fmla="*/ 272565 w 637709"/>
              <a:gd name="connsiteY42" fmla="*/ 791832 h 805360"/>
              <a:gd name="connsiteX43" fmla="*/ 264740 w 637709"/>
              <a:gd name="connsiteY43" fmla="*/ 803106 h 805360"/>
              <a:gd name="connsiteX44" fmla="*/ 242192 w 637709"/>
              <a:gd name="connsiteY44" fmla="*/ 805361 h 805360"/>
              <a:gd name="connsiteX45" fmla="*/ 228663 w 637709"/>
              <a:gd name="connsiteY45" fmla="*/ 804167 h 805360"/>
              <a:gd name="connsiteX46" fmla="*/ 180251 w 637709"/>
              <a:gd name="connsiteY46" fmla="*/ 798596 h 805360"/>
              <a:gd name="connsiteX47" fmla="*/ 176935 w 637709"/>
              <a:gd name="connsiteY47" fmla="*/ 798596 h 805360"/>
              <a:gd name="connsiteX48" fmla="*/ 175874 w 637709"/>
              <a:gd name="connsiteY48" fmla="*/ 796342 h 805360"/>
              <a:gd name="connsiteX49" fmla="*/ 173619 w 637709"/>
              <a:gd name="connsiteY49" fmla="*/ 796342 h 805360"/>
              <a:gd name="connsiteX50" fmla="*/ 174680 w 637709"/>
              <a:gd name="connsiteY50" fmla="*/ 797535 h 805360"/>
              <a:gd name="connsiteX51" fmla="*/ 146562 w 637709"/>
              <a:gd name="connsiteY51" fmla="*/ 794086 h 805360"/>
              <a:gd name="connsiteX52" fmla="*/ 145501 w 637709"/>
              <a:gd name="connsiteY52" fmla="*/ 793026 h 805360"/>
              <a:gd name="connsiteX53" fmla="*/ 142185 w 637709"/>
              <a:gd name="connsiteY53" fmla="*/ 794086 h 805360"/>
              <a:gd name="connsiteX54" fmla="*/ 137675 w 637709"/>
              <a:gd name="connsiteY54" fmla="*/ 791832 h 805360"/>
              <a:gd name="connsiteX55" fmla="*/ 135420 w 637709"/>
              <a:gd name="connsiteY55" fmla="*/ 789577 h 805360"/>
              <a:gd name="connsiteX56" fmla="*/ 135420 w 637709"/>
              <a:gd name="connsiteY56" fmla="*/ 787322 h 805360"/>
              <a:gd name="connsiteX57" fmla="*/ 132104 w 637709"/>
              <a:gd name="connsiteY57" fmla="*/ 785067 h 805360"/>
              <a:gd name="connsiteX58" fmla="*/ 132104 w 637709"/>
              <a:gd name="connsiteY58" fmla="*/ 783874 h 805360"/>
              <a:gd name="connsiteX59" fmla="*/ 129850 w 637709"/>
              <a:gd name="connsiteY59" fmla="*/ 781618 h 805360"/>
              <a:gd name="connsiteX60" fmla="*/ 128789 w 637709"/>
              <a:gd name="connsiteY60" fmla="*/ 779364 h 805360"/>
              <a:gd name="connsiteX61" fmla="*/ 126534 w 637709"/>
              <a:gd name="connsiteY61" fmla="*/ 779364 h 805360"/>
              <a:gd name="connsiteX62" fmla="*/ 124279 w 637709"/>
              <a:gd name="connsiteY62" fmla="*/ 778171 h 805360"/>
              <a:gd name="connsiteX63" fmla="*/ 120963 w 637709"/>
              <a:gd name="connsiteY63" fmla="*/ 779364 h 805360"/>
              <a:gd name="connsiteX64" fmla="*/ 117515 w 637709"/>
              <a:gd name="connsiteY64" fmla="*/ 778171 h 805360"/>
              <a:gd name="connsiteX65" fmla="*/ 114199 w 637709"/>
              <a:gd name="connsiteY65" fmla="*/ 779364 h 805360"/>
              <a:gd name="connsiteX66" fmla="*/ 107435 w 637709"/>
              <a:gd name="connsiteY66" fmla="*/ 775915 h 805360"/>
              <a:gd name="connsiteX67" fmla="*/ 102925 w 637709"/>
              <a:gd name="connsiteY67" fmla="*/ 778171 h 805360"/>
              <a:gd name="connsiteX68" fmla="*/ 101864 w 637709"/>
              <a:gd name="connsiteY68" fmla="*/ 778171 h 805360"/>
              <a:gd name="connsiteX69" fmla="*/ 98548 w 637709"/>
              <a:gd name="connsiteY69" fmla="*/ 780425 h 805360"/>
              <a:gd name="connsiteX70" fmla="*/ 96293 w 637709"/>
              <a:gd name="connsiteY70" fmla="*/ 780425 h 805360"/>
              <a:gd name="connsiteX71" fmla="*/ 95232 w 637709"/>
              <a:gd name="connsiteY71" fmla="*/ 777109 h 805360"/>
              <a:gd name="connsiteX72" fmla="*/ 92977 w 637709"/>
              <a:gd name="connsiteY72" fmla="*/ 774855 h 805360"/>
              <a:gd name="connsiteX73" fmla="*/ 94038 w 637709"/>
              <a:gd name="connsiteY73" fmla="*/ 772599 h 805360"/>
              <a:gd name="connsiteX74" fmla="*/ 95099 w 637709"/>
              <a:gd name="connsiteY74" fmla="*/ 768090 h 805360"/>
              <a:gd name="connsiteX75" fmla="*/ 97354 w 637709"/>
              <a:gd name="connsiteY75" fmla="*/ 767029 h 805360"/>
              <a:gd name="connsiteX76" fmla="*/ 99609 w 637709"/>
              <a:gd name="connsiteY76" fmla="*/ 768090 h 805360"/>
              <a:gd name="connsiteX77" fmla="*/ 105312 w 637709"/>
              <a:gd name="connsiteY77" fmla="*/ 767029 h 805360"/>
              <a:gd name="connsiteX78" fmla="*/ 108628 w 637709"/>
              <a:gd name="connsiteY78" fmla="*/ 762520 h 805360"/>
              <a:gd name="connsiteX79" fmla="*/ 108628 w 637709"/>
              <a:gd name="connsiteY79" fmla="*/ 760264 h 805360"/>
              <a:gd name="connsiteX80" fmla="*/ 110883 w 637709"/>
              <a:gd name="connsiteY80" fmla="*/ 761458 h 805360"/>
              <a:gd name="connsiteX81" fmla="*/ 113138 w 637709"/>
              <a:gd name="connsiteY81" fmla="*/ 758010 h 805360"/>
              <a:gd name="connsiteX82" fmla="*/ 107435 w 637709"/>
              <a:gd name="connsiteY82" fmla="*/ 752439 h 805360"/>
              <a:gd name="connsiteX83" fmla="*/ 109689 w 637709"/>
              <a:gd name="connsiteY83" fmla="*/ 750184 h 805360"/>
              <a:gd name="connsiteX84" fmla="*/ 114199 w 637709"/>
              <a:gd name="connsiteY84" fmla="*/ 751378 h 805360"/>
              <a:gd name="connsiteX85" fmla="*/ 118709 w 637709"/>
              <a:gd name="connsiteY85" fmla="*/ 754694 h 805360"/>
              <a:gd name="connsiteX86" fmla="*/ 119770 w 637709"/>
              <a:gd name="connsiteY86" fmla="*/ 755755 h 805360"/>
              <a:gd name="connsiteX87" fmla="*/ 120963 w 637709"/>
              <a:gd name="connsiteY87" fmla="*/ 755755 h 805360"/>
              <a:gd name="connsiteX88" fmla="*/ 122024 w 637709"/>
              <a:gd name="connsiteY88" fmla="*/ 753500 h 805360"/>
              <a:gd name="connsiteX89" fmla="*/ 125473 w 637709"/>
              <a:gd name="connsiteY89" fmla="*/ 753500 h 805360"/>
              <a:gd name="connsiteX90" fmla="*/ 125473 w 637709"/>
              <a:gd name="connsiteY90" fmla="*/ 752307 h 805360"/>
              <a:gd name="connsiteX91" fmla="*/ 126534 w 637709"/>
              <a:gd name="connsiteY91" fmla="*/ 746736 h 805360"/>
              <a:gd name="connsiteX92" fmla="*/ 124279 w 637709"/>
              <a:gd name="connsiteY92" fmla="*/ 744481 h 805360"/>
              <a:gd name="connsiteX93" fmla="*/ 123085 w 637709"/>
              <a:gd name="connsiteY93" fmla="*/ 744481 h 805360"/>
              <a:gd name="connsiteX94" fmla="*/ 118576 w 637709"/>
              <a:gd name="connsiteY94" fmla="*/ 742226 h 805360"/>
              <a:gd name="connsiteX95" fmla="*/ 117515 w 637709"/>
              <a:gd name="connsiteY95" fmla="*/ 737716 h 805360"/>
              <a:gd name="connsiteX96" fmla="*/ 115260 w 637709"/>
              <a:gd name="connsiteY96" fmla="*/ 736656 h 805360"/>
              <a:gd name="connsiteX97" fmla="*/ 114199 w 637709"/>
              <a:gd name="connsiteY97" fmla="*/ 734400 h 805360"/>
              <a:gd name="connsiteX98" fmla="*/ 109689 w 637709"/>
              <a:gd name="connsiteY98" fmla="*/ 732146 h 805360"/>
              <a:gd name="connsiteX99" fmla="*/ 109689 w 637709"/>
              <a:gd name="connsiteY99" fmla="*/ 729891 h 805360"/>
              <a:gd name="connsiteX100" fmla="*/ 108628 w 637709"/>
              <a:gd name="connsiteY100" fmla="*/ 728830 h 805360"/>
              <a:gd name="connsiteX101" fmla="*/ 108628 w 637709"/>
              <a:gd name="connsiteY101" fmla="*/ 726575 h 805360"/>
              <a:gd name="connsiteX102" fmla="*/ 107435 w 637709"/>
              <a:gd name="connsiteY102" fmla="*/ 723259 h 805360"/>
              <a:gd name="connsiteX103" fmla="*/ 105180 w 637709"/>
              <a:gd name="connsiteY103" fmla="*/ 721005 h 805360"/>
              <a:gd name="connsiteX104" fmla="*/ 108495 w 637709"/>
              <a:gd name="connsiteY104" fmla="*/ 721005 h 805360"/>
              <a:gd name="connsiteX105" fmla="*/ 111811 w 637709"/>
              <a:gd name="connsiteY105" fmla="*/ 718750 h 805360"/>
              <a:gd name="connsiteX106" fmla="*/ 110750 w 637709"/>
              <a:gd name="connsiteY106" fmla="*/ 717689 h 805360"/>
              <a:gd name="connsiteX107" fmla="*/ 105180 w 637709"/>
              <a:gd name="connsiteY107" fmla="*/ 719944 h 805360"/>
              <a:gd name="connsiteX108" fmla="*/ 102925 w 637709"/>
              <a:gd name="connsiteY108" fmla="*/ 718882 h 805360"/>
              <a:gd name="connsiteX109" fmla="*/ 99609 w 637709"/>
              <a:gd name="connsiteY109" fmla="*/ 715566 h 805360"/>
              <a:gd name="connsiteX110" fmla="*/ 96293 w 637709"/>
              <a:gd name="connsiteY110" fmla="*/ 714373 h 805360"/>
              <a:gd name="connsiteX111" fmla="*/ 91783 w 637709"/>
              <a:gd name="connsiteY111" fmla="*/ 709863 h 805360"/>
              <a:gd name="connsiteX112" fmla="*/ 89529 w 637709"/>
              <a:gd name="connsiteY112" fmla="*/ 711057 h 805360"/>
              <a:gd name="connsiteX113" fmla="*/ 85019 w 637709"/>
              <a:gd name="connsiteY113" fmla="*/ 709863 h 805360"/>
              <a:gd name="connsiteX114" fmla="*/ 82764 w 637709"/>
              <a:gd name="connsiteY114" fmla="*/ 706547 h 805360"/>
              <a:gd name="connsiteX115" fmla="*/ 86080 w 637709"/>
              <a:gd name="connsiteY115" fmla="*/ 705486 h 805360"/>
              <a:gd name="connsiteX116" fmla="*/ 88335 w 637709"/>
              <a:gd name="connsiteY116" fmla="*/ 703231 h 805360"/>
              <a:gd name="connsiteX117" fmla="*/ 88335 w 637709"/>
              <a:gd name="connsiteY117" fmla="*/ 700977 h 805360"/>
              <a:gd name="connsiteX118" fmla="*/ 86080 w 637709"/>
              <a:gd name="connsiteY118" fmla="*/ 697661 h 805360"/>
              <a:gd name="connsiteX119" fmla="*/ 88335 w 637709"/>
              <a:gd name="connsiteY119" fmla="*/ 696467 h 805360"/>
              <a:gd name="connsiteX120" fmla="*/ 89396 w 637709"/>
              <a:gd name="connsiteY120" fmla="*/ 697661 h 805360"/>
              <a:gd name="connsiteX121" fmla="*/ 93906 w 637709"/>
              <a:gd name="connsiteY121" fmla="*/ 698722 h 805360"/>
              <a:gd name="connsiteX122" fmla="*/ 97354 w 637709"/>
              <a:gd name="connsiteY122" fmla="*/ 697661 h 805360"/>
              <a:gd name="connsiteX123" fmla="*/ 99609 w 637709"/>
              <a:gd name="connsiteY123" fmla="*/ 695406 h 805360"/>
              <a:gd name="connsiteX124" fmla="*/ 100803 w 637709"/>
              <a:gd name="connsiteY124" fmla="*/ 691957 h 805360"/>
              <a:gd name="connsiteX125" fmla="*/ 99609 w 637709"/>
              <a:gd name="connsiteY125" fmla="*/ 691957 h 805360"/>
              <a:gd name="connsiteX126" fmla="*/ 96293 w 637709"/>
              <a:gd name="connsiteY126" fmla="*/ 695406 h 805360"/>
              <a:gd name="connsiteX127" fmla="*/ 91783 w 637709"/>
              <a:gd name="connsiteY127" fmla="*/ 696467 h 805360"/>
              <a:gd name="connsiteX128" fmla="*/ 88467 w 637709"/>
              <a:gd name="connsiteY128" fmla="*/ 695406 h 805360"/>
              <a:gd name="connsiteX129" fmla="*/ 86213 w 637709"/>
              <a:gd name="connsiteY129" fmla="*/ 691957 h 805360"/>
              <a:gd name="connsiteX130" fmla="*/ 86213 w 637709"/>
              <a:gd name="connsiteY130" fmla="*/ 688642 h 805360"/>
              <a:gd name="connsiteX131" fmla="*/ 81703 w 637709"/>
              <a:gd name="connsiteY131" fmla="*/ 690896 h 805360"/>
              <a:gd name="connsiteX132" fmla="*/ 78387 w 637709"/>
              <a:gd name="connsiteY132" fmla="*/ 690896 h 805360"/>
              <a:gd name="connsiteX133" fmla="*/ 77326 w 637709"/>
              <a:gd name="connsiteY133" fmla="*/ 687581 h 805360"/>
              <a:gd name="connsiteX134" fmla="*/ 79581 w 637709"/>
              <a:gd name="connsiteY134" fmla="*/ 687581 h 805360"/>
              <a:gd name="connsiteX135" fmla="*/ 79581 w 637709"/>
              <a:gd name="connsiteY135" fmla="*/ 686387 h 805360"/>
              <a:gd name="connsiteX136" fmla="*/ 78520 w 637709"/>
              <a:gd name="connsiteY136" fmla="*/ 685326 h 805360"/>
              <a:gd name="connsiteX137" fmla="*/ 79581 w 637709"/>
              <a:gd name="connsiteY137" fmla="*/ 683071 h 805360"/>
              <a:gd name="connsiteX138" fmla="*/ 82897 w 637709"/>
              <a:gd name="connsiteY138" fmla="*/ 684132 h 805360"/>
              <a:gd name="connsiteX139" fmla="*/ 85152 w 637709"/>
              <a:gd name="connsiteY139" fmla="*/ 684132 h 805360"/>
              <a:gd name="connsiteX140" fmla="*/ 86213 w 637709"/>
              <a:gd name="connsiteY140" fmla="*/ 681877 h 805360"/>
              <a:gd name="connsiteX141" fmla="*/ 99741 w 637709"/>
              <a:gd name="connsiteY141" fmla="*/ 680816 h 805360"/>
              <a:gd name="connsiteX142" fmla="*/ 99741 w 637709"/>
              <a:gd name="connsiteY142" fmla="*/ 678562 h 805360"/>
              <a:gd name="connsiteX143" fmla="*/ 101996 w 637709"/>
              <a:gd name="connsiteY143" fmla="*/ 678562 h 805360"/>
              <a:gd name="connsiteX144" fmla="*/ 103057 w 637709"/>
              <a:gd name="connsiteY144" fmla="*/ 679755 h 805360"/>
              <a:gd name="connsiteX145" fmla="*/ 105312 w 637709"/>
              <a:gd name="connsiteY145" fmla="*/ 680816 h 805360"/>
              <a:gd name="connsiteX146" fmla="*/ 108628 w 637709"/>
              <a:gd name="connsiteY146" fmla="*/ 683071 h 805360"/>
              <a:gd name="connsiteX147" fmla="*/ 110883 w 637709"/>
              <a:gd name="connsiteY147" fmla="*/ 688642 h 805360"/>
              <a:gd name="connsiteX148" fmla="*/ 114199 w 637709"/>
              <a:gd name="connsiteY148" fmla="*/ 690896 h 805360"/>
              <a:gd name="connsiteX149" fmla="*/ 118709 w 637709"/>
              <a:gd name="connsiteY149" fmla="*/ 690896 h 805360"/>
              <a:gd name="connsiteX150" fmla="*/ 123218 w 637709"/>
              <a:gd name="connsiteY150" fmla="*/ 693151 h 805360"/>
              <a:gd name="connsiteX151" fmla="*/ 125473 w 637709"/>
              <a:gd name="connsiteY151" fmla="*/ 696467 h 805360"/>
              <a:gd name="connsiteX152" fmla="*/ 129982 w 637709"/>
              <a:gd name="connsiteY152" fmla="*/ 699783 h 805360"/>
              <a:gd name="connsiteX153" fmla="*/ 132237 w 637709"/>
              <a:gd name="connsiteY153" fmla="*/ 699783 h 805360"/>
              <a:gd name="connsiteX154" fmla="*/ 135553 w 637709"/>
              <a:gd name="connsiteY154" fmla="*/ 703231 h 805360"/>
              <a:gd name="connsiteX155" fmla="*/ 136747 w 637709"/>
              <a:gd name="connsiteY155" fmla="*/ 706547 h 805360"/>
              <a:gd name="connsiteX156" fmla="*/ 139002 w 637709"/>
              <a:gd name="connsiteY156" fmla="*/ 709863 h 805360"/>
              <a:gd name="connsiteX157" fmla="*/ 144705 w 637709"/>
              <a:gd name="connsiteY157" fmla="*/ 708802 h 805360"/>
              <a:gd name="connsiteX158" fmla="*/ 149215 w 637709"/>
              <a:gd name="connsiteY158" fmla="*/ 704293 h 805360"/>
              <a:gd name="connsiteX159" fmla="*/ 152530 w 637709"/>
              <a:gd name="connsiteY159" fmla="*/ 703231 h 805360"/>
              <a:gd name="connsiteX160" fmla="*/ 154785 w 637709"/>
              <a:gd name="connsiteY160" fmla="*/ 698722 h 805360"/>
              <a:gd name="connsiteX161" fmla="*/ 157040 w 637709"/>
              <a:gd name="connsiteY161" fmla="*/ 698722 h 805360"/>
              <a:gd name="connsiteX162" fmla="*/ 159295 w 637709"/>
              <a:gd name="connsiteY162" fmla="*/ 696467 h 805360"/>
              <a:gd name="connsiteX163" fmla="*/ 162743 w 637709"/>
              <a:gd name="connsiteY163" fmla="*/ 696467 h 805360"/>
              <a:gd name="connsiteX164" fmla="*/ 161682 w 637709"/>
              <a:gd name="connsiteY164" fmla="*/ 694212 h 805360"/>
              <a:gd name="connsiteX165" fmla="*/ 158366 w 637709"/>
              <a:gd name="connsiteY165" fmla="*/ 694212 h 805360"/>
              <a:gd name="connsiteX166" fmla="*/ 157305 w 637709"/>
              <a:gd name="connsiteY166" fmla="*/ 693151 h 805360"/>
              <a:gd name="connsiteX167" fmla="*/ 158366 w 637709"/>
              <a:gd name="connsiteY167" fmla="*/ 691957 h 805360"/>
              <a:gd name="connsiteX168" fmla="*/ 160621 w 637709"/>
              <a:gd name="connsiteY168" fmla="*/ 690896 h 805360"/>
              <a:gd name="connsiteX169" fmla="*/ 160621 w 637709"/>
              <a:gd name="connsiteY169" fmla="*/ 689835 h 805360"/>
              <a:gd name="connsiteX170" fmla="*/ 156111 w 637709"/>
              <a:gd name="connsiteY170" fmla="*/ 690896 h 805360"/>
              <a:gd name="connsiteX171" fmla="*/ 156111 w 637709"/>
              <a:gd name="connsiteY171" fmla="*/ 694212 h 805360"/>
              <a:gd name="connsiteX172" fmla="*/ 152796 w 637709"/>
              <a:gd name="connsiteY172" fmla="*/ 698722 h 805360"/>
              <a:gd name="connsiteX173" fmla="*/ 149480 w 637709"/>
              <a:gd name="connsiteY173" fmla="*/ 699783 h 805360"/>
              <a:gd name="connsiteX174" fmla="*/ 147225 w 637709"/>
              <a:gd name="connsiteY174" fmla="*/ 697528 h 805360"/>
              <a:gd name="connsiteX175" fmla="*/ 148419 w 637709"/>
              <a:gd name="connsiteY175" fmla="*/ 695273 h 805360"/>
              <a:gd name="connsiteX176" fmla="*/ 145103 w 637709"/>
              <a:gd name="connsiteY176" fmla="*/ 697528 h 805360"/>
              <a:gd name="connsiteX177" fmla="*/ 141787 w 637709"/>
              <a:gd name="connsiteY177" fmla="*/ 697528 h 805360"/>
              <a:gd name="connsiteX178" fmla="*/ 137277 w 637709"/>
              <a:gd name="connsiteY178" fmla="*/ 696335 h 805360"/>
              <a:gd name="connsiteX179" fmla="*/ 133962 w 637709"/>
              <a:gd name="connsiteY179" fmla="*/ 693019 h 805360"/>
              <a:gd name="connsiteX180" fmla="*/ 131707 w 637709"/>
              <a:gd name="connsiteY180" fmla="*/ 689703 h 805360"/>
              <a:gd name="connsiteX181" fmla="*/ 127197 w 637709"/>
              <a:gd name="connsiteY181" fmla="*/ 687448 h 805360"/>
              <a:gd name="connsiteX182" fmla="*/ 121626 w 637709"/>
              <a:gd name="connsiteY182" fmla="*/ 685193 h 805360"/>
              <a:gd name="connsiteX183" fmla="*/ 120433 w 637709"/>
              <a:gd name="connsiteY183" fmla="*/ 686254 h 805360"/>
              <a:gd name="connsiteX184" fmla="*/ 115923 w 637709"/>
              <a:gd name="connsiteY184" fmla="*/ 682938 h 805360"/>
              <a:gd name="connsiteX185" fmla="*/ 110353 w 637709"/>
              <a:gd name="connsiteY185" fmla="*/ 681745 h 805360"/>
              <a:gd name="connsiteX186" fmla="*/ 109291 w 637709"/>
              <a:gd name="connsiteY186" fmla="*/ 677235 h 805360"/>
              <a:gd name="connsiteX187" fmla="*/ 105975 w 637709"/>
              <a:gd name="connsiteY187" fmla="*/ 672726 h 805360"/>
              <a:gd name="connsiteX188" fmla="*/ 103721 w 637709"/>
              <a:gd name="connsiteY188" fmla="*/ 672726 h 805360"/>
              <a:gd name="connsiteX189" fmla="*/ 103721 w 637709"/>
              <a:gd name="connsiteY189" fmla="*/ 671532 h 805360"/>
              <a:gd name="connsiteX190" fmla="*/ 108230 w 637709"/>
              <a:gd name="connsiteY190" fmla="*/ 667022 h 805360"/>
              <a:gd name="connsiteX191" fmla="*/ 103721 w 637709"/>
              <a:gd name="connsiteY191" fmla="*/ 664767 h 805360"/>
              <a:gd name="connsiteX192" fmla="*/ 103721 w 637709"/>
              <a:gd name="connsiteY192" fmla="*/ 661451 h 805360"/>
              <a:gd name="connsiteX193" fmla="*/ 108230 w 637709"/>
              <a:gd name="connsiteY193" fmla="*/ 659196 h 805360"/>
              <a:gd name="connsiteX194" fmla="*/ 111546 w 637709"/>
              <a:gd name="connsiteY194" fmla="*/ 658003 h 805360"/>
              <a:gd name="connsiteX195" fmla="*/ 112607 w 637709"/>
              <a:gd name="connsiteY195" fmla="*/ 658003 h 805360"/>
              <a:gd name="connsiteX196" fmla="*/ 117117 w 637709"/>
              <a:gd name="connsiteY196" fmla="*/ 660258 h 805360"/>
              <a:gd name="connsiteX197" fmla="*/ 121626 w 637709"/>
              <a:gd name="connsiteY197" fmla="*/ 664767 h 805360"/>
              <a:gd name="connsiteX198" fmla="*/ 123881 w 637709"/>
              <a:gd name="connsiteY198" fmla="*/ 662512 h 805360"/>
              <a:gd name="connsiteX199" fmla="*/ 128391 w 637709"/>
              <a:gd name="connsiteY199" fmla="*/ 663574 h 805360"/>
              <a:gd name="connsiteX200" fmla="*/ 126136 w 637709"/>
              <a:gd name="connsiteY200" fmla="*/ 662512 h 805360"/>
              <a:gd name="connsiteX201" fmla="*/ 135155 w 637709"/>
              <a:gd name="connsiteY201" fmla="*/ 659196 h 805360"/>
              <a:gd name="connsiteX202" fmla="*/ 134094 w 637709"/>
              <a:gd name="connsiteY202" fmla="*/ 661451 h 805360"/>
              <a:gd name="connsiteX203" fmla="*/ 135155 w 637709"/>
              <a:gd name="connsiteY203" fmla="*/ 662512 h 805360"/>
              <a:gd name="connsiteX204" fmla="*/ 135155 w 637709"/>
              <a:gd name="connsiteY204" fmla="*/ 661451 h 805360"/>
              <a:gd name="connsiteX205" fmla="*/ 138471 w 637709"/>
              <a:gd name="connsiteY205" fmla="*/ 662512 h 805360"/>
              <a:gd name="connsiteX206" fmla="*/ 140726 w 637709"/>
              <a:gd name="connsiteY206" fmla="*/ 662512 h 805360"/>
              <a:gd name="connsiteX207" fmla="*/ 142981 w 637709"/>
              <a:gd name="connsiteY207" fmla="*/ 665828 h 805360"/>
              <a:gd name="connsiteX208" fmla="*/ 148552 w 637709"/>
              <a:gd name="connsiteY208" fmla="*/ 668083 h 805360"/>
              <a:gd name="connsiteX209" fmla="*/ 150806 w 637709"/>
              <a:gd name="connsiteY209" fmla="*/ 669277 h 805360"/>
              <a:gd name="connsiteX210" fmla="*/ 148552 w 637709"/>
              <a:gd name="connsiteY210" fmla="*/ 667022 h 805360"/>
              <a:gd name="connsiteX211" fmla="*/ 145236 w 637709"/>
              <a:gd name="connsiteY211" fmla="*/ 667022 h 805360"/>
              <a:gd name="connsiteX212" fmla="*/ 142981 w 637709"/>
              <a:gd name="connsiteY212" fmla="*/ 663574 h 805360"/>
              <a:gd name="connsiteX213" fmla="*/ 147490 w 637709"/>
              <a:gd name="connsiteY213" fmla="*/ 664767 h 805360"/>
              <a:gd name="connsiteX214" fmla="*/ 141920 w 637709"/>
              <a:gd name="connsiteY214" fmla="*/ 661451 h 805360"/>
              <a:gd name="connsiteX215" fmla="*/ 139665 w 637709"/>
              <a:gd name="connsiteY215" fmla="*/ 659196 h 805360"/>
              <a:gd name="connsiteX216" fmla="*/ 138604 w 637709"/>
              <a:gd name="connsiteY216" fmla="*/ 653493 h 805360"/>
              <a:gd name="connsiteX217" fmla="*/ 138604 w 637709"/>
              <a:gd name="connsiteY217" fmla="*/ 652432 h 805360"/>
              <a:gd name="connsiteX218" fmla="*/ 136349 w 637709"/>
              <a:gd name="connsiteY218" fmla="*/ 650177 h 805360"/>
              <a:gd name="connsiteX219" fmla="*/ 139665 w 637709"/>
              <a:gd name="connsiteY219" fmla="*/ 647923 h 805360"/>
              <a:gd name="connsiteX220" fmla="*/ 137410 w 637709"/>
              <a:gd name="connsiteY220" fmla="*/ 643413 h 805360"/>
              <a:gd name="connsiteX221" fmla="*/ 132900 w 637709"/>
              <a:gd name="connsiteY221" fmla="*/ 641158 h 805360"/>
              <a:gd name="connsiteX222" fmla="*/ 131707 w 637709"/>
              <a:gd name="connsiteY222" fmla="*/ 638903 h 805360"/>
              <a:gd name="connsiteX223" fmla="*/ 127197 w 637709"/>
              <a:gd name="connsiteY223" fmla="*/ 634394 h 805360"/>
              <a:gd name="connsiteX224" fmla="*/ 124942 w 637709"/>
              <a:gd name="connsiteY224" fmla="*/ 634394 h 805360"/>
              <a:gd name="connsiteX225" fmla="*/ 123748 w 637709"/>
              <a:gd name="connsiteY225" fmla="*/ 632139 h 805360"/>
              <a:gd name="connsiteX226" fmla="*/ 100139 w 637709"/>
              <a:gd name="connsiteY226" fmla="*/ 635455 h 805360"/>
              <a:gd name="connsiteX227" fmla="*/ 94569 w 637709"/>
              <a:gd name="connsiteY227" fmla="*/ 634394 h 805360"/>
              <a:gd name="connsiteX228" fmla="*/ 96823 w 637709"/>
              <a:gd name="connsiteY228" fmla="*/ 627629 h 805360"/>
              <a:gd name="connsiteX229" fmla="*/ 99078 w 637709"/>
              <a:gd name="connsiteY229" fmla="*/ 628823 h 805360"/>
              <a:gd name="connsiteX230" fmla="*/ 101333 w 637709"/>
              <a:gd name="connsiteY230" fmla="*/ 628823 h 805360"/>
              <a:gd name="connsiteX231" fmla="*/ 103588 w 637709"/>
              <a:gd name="connsiteY231" fmla="*/ 626568 h 805360"/>
              <a:gd name="connsiteX232" fmla="*/ 102527 w 637709"/>
              <a:gd name="connsiteY232" fmla="*/ 624313 h 805360"/>
              <a:gd name="connsiteX233" fmla="*/ 100272 w 637709"/>
              <a:gd name="connsiteY233" fmla="*/ 622059 h 805360"/>
              <a:gd name="connsiteX234" fmla="*/ 99211 w 637709"/>
              <a:gd name="connsiteY234" fmla="*/ 618743 h 805360"/>
              <a:gd name="connsiteX235" fmla="*/ 101466 w 637709"/>
              <a:gd name="connsiteY235" fmla="*/ 617549 h 805360"/>
              <a:gd name="connsiteX236" fmla="*/ 105975 w 637709"/>
              <a:gd name="connsiteY236" fmla="*/ 619804 h 805360"/>
              <a:gd name="connsiteX237" fmla="*/ 108230 w 637709"/>
              <a:gd name="connsiteY237" fmla="*/ 619804 h 805360"/>
              <a:gd name="connsiteX238" fmla="*/ 112740 w 637709"/>
              <a:gd name="connsiteY238" fmla="*/ 622059 h 805360"/>
              <a:gd name="connsiteX239" fmla="*/ 113934 w 637709"/>
              <a:gd name="connsiteY239" fmla="*/ 622059 h 805360"/>
              <a:gd name="connsiteX240" fmla="*/ 111679 w 637709"/>
              <a:gd name="connsiteY240" fmla="*/ 618743 h 805360"/>
              <a:gd name="connsiteX241" fmla="*/ 112740 w 637709"/>
              <a:gd name="connsiteY241" fmla="*/ 617549 h 805360"/>
              <a:gd name="connsiteX242" fmla="*/ 114994 w 637709"/>
              <a:gd name="connsiteY242" fmla="*/ 618743 h 805360"/>
              <a:gd name="connsiteX243" fmla="*/ 113934 w 637709"/>
              <a:gd name="connsiteY243" fmla="*/ 617549 h 805360"/>
              <a:gd name="connsiteX244" fmla="*/ 113934 w 637709"/>
              <a:gd name="connsiteY244" fmla="*/ 613040 h 805360"/>
              <a:gd name="connsiteX245" fmla="*/ 111679 w 637709"/>
              <a:gd name="connsiteY245" fmla="*/ 611846 h 805360"/>
              <a:gd name="connsiteX246" fmla="*/ 108363 w 637709"/>
              <a:gd name="connsiteY246" fmla="*/ 608530 h 805360"/>
              <a:gd name="connsiteX247" fmla="*/ 105047 w 637709"/>
              <a:gd name="connsiteY247" fmla="*/ 608530 h 805360"/>
              <a:gd name="connsiteX248" fmla="*/ 102792 w 637709"/>
              <a:gd name="connsiteY248" fmla="*/ 606275 h 805360"/>
              <a:gd name="connsiteX249" fmla="*/ 100537 w 637709"/>
              <a:gd name="connsiteY249" fmla="*/ 606275 h 805360"/>
              <a:gd name="connsiteX250" fmla="*/ 98283 w 637709"/>
              <a:gd name="connsiteY250" fmla="*/ 604020 h 805360"/>
              <a:gd name="connsiteX251" fmla="*/ 99344 w 637709"/>
              <a:gd name="connsiteY251" fmla="*/ 602959 h 805360"/>
              <a:gd name="connsiteX252" fmla="*/ 100405 w 637709"/>
              <a:gd name="connsiteY252" fmla="*/ 602959 h 805360"/>
              <a:gd name="connsiteX253" fmla="*/ 101599 w 637709"/>
              <a:gd name="connsiteY253" fmla="*/ 601766 h 805360"/>
              <a:gd name="connsiteX254" fmla="*/ 100405 w 637709"/>
              <a:gd name="connsiteY254" fmla="*/ 599511 h 805360"/>
              <a:gd name="connsiteX255" fmla="*/ 99344 w 637709"/>
              <a:gd name="connsiteY255" fmla="*/ 599511 h 805360"/>
              <a:gd name="connsiteX256" fmla="*/ 98283 w 637709"/>
              <a:gd name="connsiteY256" fmla="*/ 596195 h 805360"/>
              <a:gd name="connsiteX257" fmla="*/ 98283 w 637709"/>
              <a:gd name="connsiteY257" fmla="*/ 592879 h 805360"/>
              <a:gd name="connsiteX258" fmla="*/ 97089 w 637709"/>
              <a:gd name="connsiteY258" fmla="*/ 589431 h 805360"/>
              <a:gd name="connsiteX259" fmla="*/ 96028 w 637709"/>
              <a:gd name="connsiteY259" fmla="*/ 589431 h 805360"/>
              <a:gd name="connsiteX260" fmla="*/ 98283 w 637709"/>
              <a:gd name="connsiteY260" fmla="*/ 586115 h 805360"/>
              <a:gd name="connsiteX261" fmla="*/ 96028 w 637709"/>
              <a:gd name="connsiteY261" fmla="*/ 583860 h 805360"/>
              <a:gd name="connsiteX262" fmla="*/ 98283 w 637709"/>
              <a:gd name="connsiteY262" fmla="*/ 577095 h 805360"/>
              <a:gd name="connsiteX263" fmla="*/ 101599 w 637709"/>
              <a:gd name="connsiteY263" fmla="*/ 578157 h 805360"/>
              <a:gd name="connsiteX264" fmla="*/ 106108 w 637709"/>
              <a:gd name="connsiteY264" fmla="*/ 580411 h 805360"/>
              <a:gd name="connsiteX265" fmla="*/ 108363 w 637709"/>
              <a:gd name="connsiteY265" fmla="*/ 579218 h 805360"/>
              <a:gd name="connsiteX266" fmla="*/ 110618 w 637709"/>
              <a:gd name="connsiteY266" fmla="*/ 579218 h 805360"/>
              <a:gd name="connsiteX267" fmla="*/ 111679 w 637709"/>
              <a:gd name="connsiteY267" fmla="*/ 576963 h 805360"/>
              <a:gd name="connsiteX268" fmla="*/ 112740 w 637709"/>
              <a:gd name="connsiteY268" fmla="*/ 580279 h 805360"/>
              <a:gd name="connsiteX269" fmla="*/ 113934 w 637709"/>
              <a:gd name="connsiteY269" fmla="*/ 581340 h 805360"/>
              <a:gd name="connsiteX270" fmla="*/ 113934 w 637709"/>
              <a:gd name="connsiteY270" fmla="*/ 584788 h 805360"/>
              <a:gd name="connsiteX271" fmla="*/ 116189 w 637709"/>
              <a:gd name="connsiteY271" fmla="*/ 585849 h 805360"/>
              <a:gd name="connsiteX272" fmla="*/ 117382 w 637709"/>
              <a:gd name="connsiteY272" fmla="*/ 586911 h 805360"/>
              <a:gd name="connsiteX273" fmla="*/ 116189 w 637709"/>
              <a:gd name="connsiteY273" fmla="*/ 589165 h 805360"/>
              <a:gd name="connsiteX274" fmla="*/ 118443 w 637709"/>
              <a:gd name="connsiteY274" fmla="*/ 591420 h 805360"/>
              <a:gd name="connsiteX275" fmla="*/ 122953 w 637709"/>
              <a:gd name="connsiteY275" fmla="*/ 591420 h 805360"/>
              <a:gd name="connsiteX276" fmla="*/ 126401 w 637709"/>
              <a:gd name="connsiteY276" fmla="*/ 588104 h 805360"/>
              <a:gd name="connsiteX277" fmla="*/ 128656 w 637709"/>
              <a:gd name="connsiteY277" fmla="*/ 588104 h 805360"/>
              <a:gd name="connsiteX278" fmla="*/ 128656 w 637709"/>
              <a:gd name="connsiteY278" fmla="*/ 586911 h 805360"/>
              <a:gd name="connsiteX279" fmla="*/ 130911 w 637709"/>
              <a:gd name="connsiteY279" fmla="*/ 584656 h 805360"/>
              <a:gd name="connsiteX280" fmla="*/ 130911 w 637709"/>
              <a:gd name="connsiteY280" fmla="*/ 583462 h 805360"/>
              <a:gd name="connsiteX281" fmla="*/ 128656 w 637709"/>
              <a:gd name="connsiteY281" fmla="*/ 583462 h 805360"/>
              <a:gd name="connsiteX282" fmla="*/ 130911 w 637709"/>
              <a:gd name="connsiteY282" fmla="*/ 581207 h 805360"/>
              <a:gd name="connsiteX283" fmla="*/ 133166 w 637709"/>
              <a:gd name="connsiteY283" fmla="*/ 581207 h 805360"/>
              <a:gd name="connsiteX284" fmla="*/ 136482 w 637709"/>
              <a:gd name="connsiteY284" fmla="*/ 583462 h 805360"/>
              <a:gd name="connsiteX285" fmla="*/ 136482 w 637709"/>
              <a:gd name="connsiteY285" fmla="*/ 580146 h 805360"/>
              <a:gd name="connsiteX286" fmla="*/ 138736 w 637709"/>
              <a:gd name="connsiteY286" fmla="*/ 574575 h 805360"/>
              <a:gd name="connsiteX287" fmla="*/ 137675 w 637709"/>
              <a:gd name="connsiteY287" fmla="*/ 573382 h 805360"/>
              <a:gd name="connsiteX288" fmla="*/ 139930 w 637709"/>
              <a:gd name="connsiteY288" fmla="*/ 573382 h 805360"/>
              <a:gd name="connsiteX289" fmla="*/ 141124 w 637709"/>
              <a:gd name="connsiteY289" fmla="*/ 572321 h 805360"/>
              <a:gd name="connsiteX290" fmla="*/ 139930 w 637709"/>
              <a:gd name="connsiteY290" fmla="*/ 572321 h 805360"/>
              <a:gd name="connsiteX291" fmla="*/ 138869 w 637709"/>
              <a:gd name="connsiteY291" fmla="*/ 568872 h 805360"/>
              <a:gd name="connsiteX292" fmla="*/ 141124 w 637709"/>
              <a:gd name="connsiteY292" fmla="*/ 566617 h 805360"/>
              <a:gd name="connsiteX293" fmla="*/ 143379 w 637709"/>
              <a:gd name="connsiteY293" fmla="*/ 565424 h 805360"/>
              <a:gd name="connsiteX294" fmla="*/ 144439 w 637709"/>
              <a:gd name="connsiteY294" fmla="*/ 562108 h 805360"/>
              <a:gd name="connsiteX295" fmla="*/ 145634 w 637709"/>
              <a:gd name="connsiteY295" fmla="*/ 560914 h 805360"/>
              <a:gd name="connsiteX296" fmla="*/ 148949 w 637709"/>
              <a:gd name="connsiteY296" fmla="*/ 562108 h 805360"/>
              <a:gd name="connsiteX297" fmla="*/ 157969 w 637709"/>
              <a:gd name="connsiteY297" fmla="*/ 562108 h 805360"/>
              <a:gd name="connsiteX298" fmla="*/ 159029 w 637709"/>
              <a:gd name="connsiteY298" fmla="*/ 557598 h 805360"/>
              <a:gd name="connsiteX299" fmla="*/ 160091 w 637709"/>
              <a:gd name="connsiteY299" fmla="*/ 557598 h 805360"/>
              <a:gd name="connsiteX300" fmla="*/ 160091 w 637709"/>
              <a:gd name="connsiteY300" fmla="*/ 550834 h 805360"/>
              <a:gd name="connsiteX301" fmla="*/ 159029 w 637709"/>
              <a:gd name="connsiteY301" fmla="*/ 548579 h 805360"/>
              <a:gd name="connsiteX302" fmla="*/ 156775 w 637709"/>
              <a:gd name="connsiteY302" fmla="*/ 548579 h 805360"/>
              <a:gd name="connsiteX303" fmla="*/ 155581 w 637709"/>
              <a:gd name="connsiteY303" fmla="*/ 546324 h 805360"/>
              <a:gd name="connsiteX304" fmla="*/ 156775 w 637709"/>
              <a:gd name="connsiteY304" fmla="*/ 544069 h 805360"/>
              <a:gd name="connsiteX305" fmla="*/ 151204 w 637709"/>
              <a:gd name="connsiteY305" fmla="*/ 541815 h 805360"/>
              <a:gd name="connsiteX306" fmla="*/ 146694 w 637709"/>
              <a:gd name="connsiteY306" fmla="*/ 538499 h 805360"/>
              <a:gd name="connsiteX307" fmla="*/ 147755 w 637709"/>
              <a:gd name="connsiteY307" fmla="*/ 536244 h 805360"/>
              <a:gd name="connsiteX308" fmla="*/ 142185 w 637709"/>
              <a:gd name="connsiteY308" fmla="*/ 535050 h 805360"/>
              <a:gd name="connsiteX309" fmla="*/ 139930 w 637709"/>
              <a:gd name="connsiteY309" fmla="*/ 531734 h 805360"/>
              <a:gd name="connsiteX310" fmla="*/ 145634 w 637709"/>
              <a:gd name="connsiteY310" fmla="*/ 533989 h 805360"/>
              <a:gd name="connsiteX311" fmla="*/ 147888 w 637709"/>
              <a:gd name="connsiteY311" fmla="*/ 533989 h 805360"/>
              <a:gd name="connsiteX312" fmla="*/ 151337 w 637709"/>
              <a:gd name="connsiteY312" fmla="*/ 535050 h 805360"/>
              <a:gd name="connsiteX313" fmla="*/ 153591 w 637709"/>
              <a:gd name="connsiteY313" fmla="*/ 535050 h 805360"/>
              <a:gd name="connsiteX314" fmla="*/ 152398 w 637709"/>
              <a:gd name="connsiteY314" fmla="*/ 532795 h 805360"/>
              <a:gd name="connsiteX315" fmla="*/ 152398 w 637709"/>
              <a:gd name="connsiteY315" fmla="*/ 529479 h 805360"/>
              <a:gd name="connsiteX316" fmla="*/ 144572 w 637709"/>
              <a:gd name="connsiteY316" fmla="*/ 528418 h 805360"/>
              <a:gd name="connsiteX317" fmla="*/ 142318 w 637709"/>
              <a:gd name="connsiteY317" fmla="*/ 526163 h 805360"/>
              <a:gd name="connsiteX318" fmla="*/ 138869 w 637709"/>
              <a:gd name="connsiteY318" fmla="*/ 524970 h 805360"/>
              <a:gd name="connsiteX319" fmla="*/ 138869 w 637709"/>
              <a:gd name="connsiteY319" fmla="*/ 523909 h 805360"/>
              <a:gd name="connsiteX320" fmla="*/ 136614 w 637709"/>
              <a:gd name="connsiteY320" fmla="*/ 523909 h 805360"/>
              <a:gd name="connsiteX321" fmla="*/ 136614 w 637709"/>
              <a:gd name="connsiteY321" fmla="*/ 521654 h 805360"/>
              <a:gd name="connsiteX322" fmla="*/ 139930 w 637709"/>
              <a:gd name="connsiteY322" fmla="*/ 521654 h 805360"/>
              <a:gd name="connsiteX323" fmla="*/ 136614 w 637709"/>
              <a:gd name="connsiteY323" fmla="*/ 519399 h 805360"/>
              <a:gd name="connsiteX324" fmla="*/ 139930 w 637709"/>
              <a:gd name="connsiteY324" fmla="*/ 516083 h 805360"/>
              <a:gd name="connsiteX325" fmla="*/ 137675 w 637709"/>
              <a:gd name="connsiteY325" fmla="*/ 513828 h 805360"/>
              <a:gd name="connsiteX326" fmla="*/ 138736 w 637709"/>
              <a:gd name="connsiteY326" fmla="*/ 512635 h 805360"/>
              <a:gd name="connsiteX327" fmla="*/ 139798 w 637709"/>
              <a:gd name="connsiteY327" fmla="*/ 513828 h 805360"/>
              <a:gd name="connsiteX328" fmla="*/ 143246 w 637709"/>
              <a:gd name="connsiteY328" fmla="*/ 514889 h 805360"/>
              <a:gd name="connsiteX329" fmla="*/ 143246 w 637709"/>
              <a:gd name="connsiteY329" fmla="*/ 512635 h 805360"/>
              <a:gd name="connsiteX330" fmla="*/ 145501 w 637709"/>
              <a:gd name="connsiteY330" fmla="*/ 512635 h 805360"/>
              <a:gd name="connsiteX331" fmla="*/ 146562 w 637709"/>
              <a:gd name="connsiteY331" fmla="*/ 513828 h 805360"/>
              <a:gd name="connsiteX332" fmla="*/ 148817 w 637709"/>
              <a:gd name="connsiteY332" fmla="*/ 514889 h 805360"/>
              <a:gd name="connsiteX333" fmla="*/ 152133 w 637709"/>
              <a:gd name="connsiteY333" fmla="*/ 516083 h 805360"/>
              <a:gd name="connsiteX334" fmla="*/ 153326 w 637709"/>
              <a:gd name="connsiteY334" fmla="*/ 512635 h 805360"/>
              <a:gd name="connsiteX335" fmla="*/ 152133 w 637709"/>
              <a:gd name="connsiteY335" fmla="*/ 509319 h 805360"/>
              <a:gd name="connsiteX336" fmla="*/ 154387 w 637709"/>
              <a:gd name="connsiteY336" fmla="*/ 509319 h 805360"/>
              <a:gd name="connsiteX337" fmla="*/ 155448 w 637709"/>
              <a:gd name="connsiteY337" fmla="*/ 507064 h 805360"/>
              <a:gd name="connsiteX338" fmla="*/ 159958 w 637709"/>
              <a:gd name="connsiteY338" fmla="*/ 504809 h 805360"/>
              <a:gd name="connsiteX339" fmla="*/ 163407 w 637709"/>
              <a:gd name="connsiteY339" fmla="*/ 501493 h 805360"/>
              <a:gd name="connsiteX340" fmla="*/ 165661 w 637709"/>
              <a:gd name="connsiteY340" fmla="*/ 501493 h 805360"/>
              <a:gd name="connsiteX341" fmla="*/ 164468 w 637709"/>
              <a:gd name="connsiteY341" fmla="*/ 499239 h 805360"/>
              <a:gd name="connsiteX342" fmla="*/ 158897 w 637709"/>
              <a:gd name="connsiteY342" fmla="*/ 503748 h 805360"/>
              <a:gd name="connsiteX343" fmla="*/ 156642 w 637709"/>
              <a:gd name="connsiteY343" fmla="*/ 503748 h 805360"/>
              <a:gd name="connsiteX344" fmla="*/ 153326 w 637709"/>
              <a:gd name="connsiteY344" fmla="*/ 508258 h 805360"/>
              <a:gd name="connsiteX345" fmla="*/ 151071 w 637709"/>
              <a:gd name="connsiteY345" fmla="*/ 506003 h 805360"/>
              <a:gd name="connsiteX346" fmla="*/ 147623 w 637709"/>
              <a:gd name="connsiteY346" fmla="*/ 503748 h 805360"/>
              <a:gd name="connsiteX347" fmla="*/ 147623 w 637709"/>
              <a:gd name="connsiteY347" fmla="*/ 500432 h 805360"/>
              <a:gd name="connsiteX348" fmla="*/ 146562 w 637709"/>
              <a:gd name="connsiteY348" fmla="*/ 499239 h 805360"/>
              <a:gd name="connsiteX349" fmla="*/ 144307 w 637709"/>
              <a:gd name="connsiteY349" fmla="*/ 498178 h 805360"/>
              <a:gd name="connsiteX350" fmla="*/ 144307 w 637709"/>
              <a:gd name="connsiteY350" fmla="*/ 496984 h 805360"/>
              <a:gd name="connsiteX351" fmla="*/ 142052 w 637709"/>
              <a:gd name="connsiteY351" fmla="*/ 496984 h 805360"/>
              <a:gd name="connsiteX352" fmla="*/ 143113 w 637709"/>
              <a:gd name="connsiteY352" fmla="*/ 499239 h 805360"/>
              <a:gd name="connsiteX353" fmla="*/ 140858 w 637709"/>
              <a:gd name="connsiteY353" fmla="*/ 499239 h 805360"/>
              <a:gd name="connsiteX354" fmla="*/ 139665 w 637709"/>
              <a:gd name="connsiteY354" fmla="*/ 495923 h 805360"/>
              <a:gd name="connsiteX355" fmla="*/ 138604 w 637709"/>
              <a:gd name="connsiteY355" fmla="*/ 495923 h 805360"/>
              <a:gd name="connsiteX356" fmla="*/ 137543 w 637709"/>
              <a:gd name="connsiteY356" fmla="*/ 493668 h 805360"/>
              <a:gd name="connsiteX357" fmla="*/ 138604 w 637709"/>
              <a:gd name="connsiteY357" fmla="*/ 492607 h 805360"/>
              <a:gd name="connsiteX358" fmla="*/ 137543 w 637709"/>
              <a:gd name="connsiteY358" fmla="*/ 491413 h 805360"/>
              <a:gd name="connsiteX359" fmla="*/ 139798 w 637709"/>
              <a:gd name="connsiteY359" fmla="*/ 492607 h 805360"/>
              <a:gd name="connsiteX360" fmla="*/ 140991 w 637709"/>
              <a:gd name="connsiteY360" fmla="*/ 491413 h 805360"/>
              <a:gd name="connsiteX361" fmla="*/ 139798 w 637709"/>
              <a:gd name="connsiteY361" fmla="*/ 488097 h 805360"/>
              <a:gd name="connsiteX362" fmla="*/ 137543 w 637709"/>
              <a:gd name="connsiteY362" fmla="*/ 486904 h 805360"/>
              <a:gd name="connsiteX363" fmla="*/ 137543 w 637709"/>
              <a:gd name="connsiteY363" fmla="*/ 483588 h 805360"/>
              <a:gd name="connsiteX364" fmla="*/ 134227 w 637709"/>
              <a:gd name="connsiteY364" fmla="*/ 480272 h 805360"/>
              <a:gd name="connsiteX365" fmla="*/ 135288 w 637709"/>
              <a:gd name="connsiteY365" fmla="*/ 479078 h 805360"/>
              <a:gd name="connsiteX366" fmla="*/ 139798 w 637709"/>
              <a:gd name="connsiteY366" fmla="*/ 481333 h 805360"/>
              <a:gd name="connsiteX367" fmla="*/ 139798 w 637709"/>
              <a:gd name="connsiteY367" fmla="*/ 478017 h 805360"/>
              <a:gd name="connsiteX368" fmla="*/ 140991 w 637709"/>
              <a:gd name="connsiteY368" fmla="*/ 479078 h 805360"/>
              <a:gd name="connsiteX369" fmla="*/ 143246 w 637709"/>
              <a:gd name="connsiteY369" fmla="*/ 478017 h 805360"/>
              <a:gd name="connsiteX370" fmla="*/ 143246 w 637709"/>
              <a:gd name="connsiteY370" fmla="*/ 479078 h 805360"/>
              <a:gd name="connsiteX371" fmla="*/ 146562 w 637709"/>
              <a:gd name="connsiteY371" fmla="*/ 479078 h 805360"/>
              <a:gd name="connsiteX372" fmla="*/ 144307 w 637709"/>
              <a:gd name="connsiteY372" fmla="*/ 478017 h 805360"/>
              <a:gd name="connsiteX373" fmla="*/ 140991 w 637709"/>
              <a:gd name="connsiteY373" fmla="*/ 476823 h 805360"/>
              <a:gd name="connsiteX374" fmla="*/ 140991 w 637709"/>
              <a:gd name="connsiteY374" fmla="*/ 474569 h 805360"/>
              <a:gd name="connsiteX375" fmla="*/ 139798 w 637709"/>
              <a:gd name="connsiteY375" fmla="*/ 471253 h 805360"/>
              <a:gd name="connsiteX376" fmla="*/ 138736 w 637709"/>
              <a:gd name="connsiteY376" fmla="*/ 470191 h 805360"/>
              <a:gd name="connsiteX377" fmla="*/ 138736 w 637709"/>
              <a:gd name="connsiteY377" fmla="*/ 467937 h 805360"/>
              <a:gd name="connsiteX378" fmla="*/ 136482 w 637709"/>
              <a:gd name="connsiteY378" fmla="*/ 468998 h 805360"/>
              <a:gd name="connsiteX379" fmla="*/ 133166 w 637709"/>
              <a:gd name="connsiteY379" fmla="*/ 466743 h 805360"/>
              <a:gd name="connsiteX380" fmla="*/ 129850 w 637709"/>
              <a:gd name="connsiteY380" fmla="*/ 468998 h 805360"/>
              <a:gd name="connsiteX381" fmla="*/ 124146 w 637709"/>
              <a:gd name="connsiteY381" fmla="*/ 468998 h 805360"/>
              <a:gd name="connsiteX382" fmla="*/ 126401 w 637709"/>
              <a:gd name="connsiteY382" fmla="*/ 471253 h 805360"/>
              <a:gd name="connsiteX383" fmla="*/ 124146 w 637709"/>
              <a:gd name="connsiteY383" fmla="*/ 472446 h 805360"/>
              <a:gd name="connsiteX384" fmla="*/ 125340 w 637709"/>
              <a:gd name="connsiteY384" fmla="*/ 473507 h 805360"/>
              <a:gd name="connsiteX385" fmla="*/ 123085 w 637709"/>
              <a:gd name="connsiteY385" fmla="*/ 472446 h 805360"/>
              <a:gd name="connsiteX386" fmla="*/ 123085 w 637709"/>
              <a:gd name="connsiteY386" fmla="*/ 473507 h 805360"/>
              <a:gd name="connsiteX387" fmla="*/ 122024 w 637709"/>
              <a:gd name="connsiteY387" fmla="*/ 472446 h 805360"/>
              <a:gd name="connsiteX388" fmla="*/ 123085 w 637709"/>
              <a:gd name="connsiteY388" fmla="*/ 468998 h 805360"/>
              <a:gd name="connsiteX389" fmla="*/ 116321 w 637709"/>
              <a:gd name="connsiteY389" fmla="*/ 455469 h 805360"/>
              <a:gd name="connsiteX390" fmla="*/ 115260 w 637709"/>
              <a:gd name="connsiteY390" fmla="*/ 457724 h 805360"/>
              <a:gd name="connsiteX391" fmla="*/ 114199 w 637709"/>
              <a:gd name="connsiteY391" fmla="*/ 454408 h 805360"/>
              <a:gd name="connsiteX392" fmla="*/ 113005 w 637709"/>
              <a:gd name="connsiteY392" fmla="*/ 454408 h 805360"/>
              <a:gd name="connsiteX393" fmla="*/ 113005 w 637709"/>
              <a:gd name="connsiteY393" fmla="*/ 452153 h 805360"/>
              <a:gd name="connsiteX394" fmla="*/ 116321 w 637709"/>
              <a:gd name="connsiteY394" fmla="*/ 452153 h 805360"/>
              <a:gd name="connsiteX395" fmla="*/ 116321 w 637709"/>
              <a:gd name="connsiteY395" fmla="*/ 450960 h 805360"/>
              <a:gd name="connsiteX396" fmla="*/ 113005 w 637709"/>
              <a:gd name="connsiteY396" fmla="*/ 449898 h 805360"/>
              <a:gd name="connsiteX397" fmla="*/ 115260 w 637709"/>
              <a:gd name="connsiteY397" fmla="*/ 447644 h 805360"/>
              <a:gd name="connsiteX398" fmla="*/ 115260 w 637709"/>
              <a:gd name="connsiteY398" fmla="*/ 448705 h 805360"/>
              <a:gd name="connsiteX399" fmla="*/ 117515 w 637709"/>
              <a:gd name="connsiteY399" fmla="*/ 449898 h 805360"/>
              <a:gd name="connsiteX400" fmla="*/ 115260 w 637709"/>
              <a:gd name="connsiteY400" fmla="*/ 446450 h 805360"/>
              <a:gd name="connsiteX401" fmla="*/ 115260 w 637709"/>
              <a:gd name="connsiteY401" fmla="*/ 444195 h 805360"/>
              <a:gd name="connsiteX402" fmla="*/ 116321 w 637709"/>
              <a:gd name="connsiteY402" fmla="*/ 443001 h 805360"/>
              <a:gd name="connsiteX403" fmla="*/ 114066 w 637709"/>
              <a:gd name="connsiteY403" fmla="*/ 440746 h 805360"/>
              <a:gd name="connsiteX404" fmla="*/ 110618 w 637709"/>
              <a:gd name="connsiteY404" fmla="*/ 439685 h 805360"/>
              <a:gd name="connsiteX405" fmla="*/ 108363 w 637709"/>
              <a:gd name="connsiteY405" fmla="*/ 438492 h 805360"/>
              <a:gd name="connsiteX406" fmla="*/ 110618 w 637709"/>
              <a:gd name="connsiteY406" fmla="*/ 437430 h 805360"/>
              <a:gd name="connsiteX407" fmla="*/ 110618 w 637709"/>
              <a:gd name="connsiteY407" fmla="*/ 435176 h 805360"/>
              <a:gd name="connsiteX408" fmla="*/ 106108 w 637709"/>
              <a:gd name="connsiteY408" fmla="*/ 435176 h 805360"/>
              <a:gd name="connsiteX409" fmla="*/ 107169 w 637709"/>
              <a:gd name="connsiteY409" fmla="*/ 434115 h 805360"/>
              <a:gd name="connsiteX410" fmla="*/ 104914 w 637709"/>
              <a:gd name="connsiteY410" fmla="*/ 431860 h 805360"/>
              <a:gd name="connsiteX411" fmla="*/ 103853 w 637709"/>
              <a:gd name="connsiteY411" fmla="*/ 428411 h 805360"/>
              <a:gd name="connsiteX412" fmla="*/ 102792 w 637709"/>
              <a:gd name="connsiteY412" fmla="*/ 428411 h 805360"/>
              <a:gd name="connsiteX413" fmla="*/ 102792 w 637709"/>
              <a:gd name="connsiteY413" fmla="*/ 427350 h 805360"/>
              <a:gd name="connsiteX414" fmla="*/ 105047 w 637709"/>
              <a:gd name="connsiteY414" fmla="*/ 428411 h 805360"/>
              <a:gd name="connsiteX415" fmla="*/ 107302 w 637709"/>
              <a:gd name="connsiteY415" fmla="*/ 428411 h 805360"/>
              <a:gd name="connsiteX416" fmla="*/ 106241 w 637709"/>
              <a:gd name="connsiteY416" fmla="*/ 427350 h 805360"/>
              <a:gd name="connsiteX417" fmla="*/ 106241 w 637709"/>
              <a:gd name="connsiteY417" fmla="*/ 426289 h 805360"/>
              <a:gd name="connsiteX418" fmla="*/ 105047 w 637709"/>
              <a:gd name="connsiteY418" fmla="*/ 424035 h 805360"/>
              <a:gd name="connsiteX419" fmla="*/ 106241 w 637709"/>
              <a:gd name="connsiteY419" fmla="*/ 424035 h 805360"/>
              <a:gd name="connsiteX420" fmla="*/ 106241 w 637709"/>
              <a:gd name="connsiteY420" fmla="*/ 421780 h 805360"/>
              <a:gd name="connsiteX421" fmla="*/ 101731 w 637709"/>
              <a:gd name="connsiteY421" fmla="*/ 416209 h 805360"/>
              <a:gd name="connsiteX422" fmla="*/ 100537 w 637709"/>
              <a:gd name="connsiteY422" fmla="*/ 412761 h 805360"/>
              <a:gd name="connsiteX423" fmla="*/ 99476 w 637709"/>
              <a:gd name="connsiteY423" fmla="*/ 409445 h 805360"/>
              <a:gd name="connsiteX424" fmla="*/ 96160 w 637709"/>
              <a:gd name="connsiteY424" fmla="*/ 402680 h 805360"/>
              <a:gd name="connsiteX425" fmla="*/ 90590 w 637709"/>
              <a:gd name="connsiteY425" fmla="*/ 399364 h 805360"/>
              <a:gd name="connsiteX426" fmla="*/ 90590 w 637709"/>
              <a:gd name="connsiteY426" fmla="*/ 393794 h 805360"/>
              <a:gd name="connsiteX427" fmla="*/ 87274 w 637709"/>
              <a:gd name="connsiteY427" fmla="*/ 393794 h 805360"/>
              <a:gd name="connsiteX428" fmla="*/ 86213 w 637709"/>
              <a:gd name="connsiteY428" fmla="*/ 396048 h 805360"/>
              <a:gd name="connsiteX429" fmla="*/ 83958 w 637709"/>
              <a:gd name="connsiteY429" fmla="*/ 392600 h 805360"/>
              <a:gd name="connsiteX430" fmla="*/ 77194 w 637709"/>
              <a:gd name="connsiteY430" fmla="*/ 385836 h 805360"/>
              <a:gd name="connsiteX431" fmla="*/ 74939 w 637709"/>
              <a:gd name="connsiteY431" fmla="*/ 386897 h 805360"/>
              <a:gd name="connsiteX432" fmla="*/ 72684 w 637709"/>
              <a:gd name="connsiteY432" fmla="*/ 377877 h 805360"/>
              <a:gd name="connsiteX433" fmla="*/ 74939 w 637709"/>
              <a:gd name="connsiteY433" fmla="*/ 371113 h 805360"/>
              <a:gd name="connsiteX434" fmla="*/ 69368 w 637709"/>
              <a:gd name="connsiteY434" fmla="*/ 365542 h 805360"/>
              <a:gd name="connsiteX435" fmla="*/ 73878 w 637709"/>
              <a:gd name="connsiteY435" fmla="*/ 363287 h 805360"/>
              <a:gd name="connsiteX436" fmla="*/ 77194 w 637709"/>
              <a:gd name="connsiteY436" fmla="*/ 362094 h 805360"/>
              <a:gd name="connsiteX437" fmla="*/ 77194 w 637709"/>
              <a:gd name="connsiteY437" fmla="*/ 361033 h 805360"/>
              <a:gd name="connsiteX438" fmla="*/ 74939 w 637709"/>
              <a:gd name="connsiteY438" fmla="*/ 357717 h 805360"/>
              <a:gd name="connsiteX439" fmla="*/ 72684 w 637709"/>
              <a:gd name="connsiteY439" fmla="*/ 357717 h 805360"/>
              <a:gd name="connsiteX440" fmla="*/ 69368 w 637709"/>
              <a:gd name="connsiteY440" fmla="*/ 356523 h 805360"/>
              <a:gd name="connsiteX441" fmla="*/ 64858 w 637709"/>
              <a:gd name="connsiteY441" fmla="*/ 356523 h 805360"/>
              <a:gd name="connsiteX442" fmla="*/ 64858 w 637709"/>
              <a:gd name="connsiteY442" fmla="*/ 359972 h 805360"/>
              <a:gd name="connsiteX443" fmla="*/ 62604 w 637709"/>
              <a:gd name="connsiteY443" fmla="*/ 359972 h 805360"/>
              <a:gd name="connsiteX444" fmla="*/ 59288 w 637709"/>
              <a:gd name="connsiteY444" fmla="*/ 357717 h 805360"/>
              <a:gd name="connsiteX445" fmla="*/ 57033 w 637709"/>
              <a:gd name="connsiteY445" fmla="*/ 352146 h 805360"/>
              <a:gd name="connsiteX446" fmla="*/ 52523 w 637709"/>
              <a:gd name="connsiteY446" fmla="*/ 349892 h 805360"/>
              <a:gd name="connsiteX447" fmla="*/ 54778 w 637709"/>
              <a:gd name="connsiteY447" fmla="*/ 345382 h 805360"/>
              <a:gd name="connsiteX448" fmla="*/ 54778 w 637709"/>
              <a:gd name="connsiteY448" fmla="*/ 333047 h 805360"/>
              <a:gd name="connsiteX449" fmla="*/ 55839 w 637709"/>
              <a:gd name="connsiteY449" fmla="*/ 330792 h 805360"/>
              <a:gd name="connsiteX450" fmla="*/ 57033 w 637709"/>
              <a:gd name="connsiteY450" fmla="*/ 328537 h 805360"/>
              <a:gd name="connsiteX451" fmla="*/ 57033 w 637709"/>
              <a:gd name="connsiteY451" fmla="*/ 325221 h 805360"/>
              <a:gd name="connsiteX452" fmla="*/ 55839 w 637709"/>
              <a:gd name="connsiteY452" fmla="*/ 324160 h 805360"/>
              <a:gd name="connsiteX453" fmla="*/ 55839 w 637709"/>
              <a:gd name="connsiteY453" fmla="*/ 327476 h 805360"/>
              <a:gd name="connsiteX454" fmla="*/ 52523 w 637709"/>
              <a:gd name="connsiteY454" fmla="*/ 333047 h 805360"/>
              <a:gd name="connsiteX455" fmla="*/ 52523 w 637709"/>
              <a:gd name="connsiteY455" fmla="*/ 336363 h 805360"/>
              <a:gd name="connsiteX456" fmla="*/ 51463 w 637709"/>
              <a:gd name="connsiteY456" fmla="*/ 343127 h 805360"/>
              <a:gd name="connsiteX457" fmla="*/ 49208 w 637709"/>
              <a:gd name="connsiteY457" fmla="*/ 352146 h 805360"/>
              <a:gd name="connsiteX458" fmla="*/ 46953 w 637709"/>
              <a:gd name="connsiteY458" fmla="*/ 356656 h 805360"/>
              <a:gd name="connsiteX459" fmla="*/ 43504 w 637709"/>
              <a:gd name="connsiteY459" fmla="*/ 354401 h 805360"/>
              <a:gd name="connsiteX460" fmla="*/ 45759 w 637709"/>
              <a:gd name="connsiteY460" fmla="*/ 351085 h 805360"/>
              <a:gd name="connsiteX461" fmla="*/ 45759 w 637709"/>
              <a:gd name="connsiteY461" fmla="*/ 348830 h 805360"/>
              <a:gd name="connsiteX462" fmla="*/ 43504 w 637709"/>
              <a:gd name="connsiteY462" fmla="*/ 345514 h 805360"/>
              <a:gd name="connsiteX463" fmla="*/ 40188 w 637709"/>
              <a:gd name="connsiteY463" fmla="*/ 344321 h 805360"/>
              <a:gd name="connsiteX464" fmla="*/ 39128 w 637709"/>
              <a:gd name="connsiteY464" fmla="*/ 345514 h 805360"/>
              <a:gd name="connsiteX465" fmla="*/ 35679 w 637709"/>
              <a:gd name="connsiteY465" fmla="*/ 346576 h 805360"/>
              <a:gd name="connsiteX466" fmla="*/ 34618 w 637709"/>
              <a:gd name="connsiteY466" fmla="*/ 352279 h 805360"/>
              <a:gd name="connsiteX467" fmla="*/ 33557 w 637709"/>
              <a:gd name="connsiteY467" fmla="*/ 350024 h 805360"/>
              <a:gd name="connsiteX468" fmla="*/ 31302 w 637709"/>
              <a:gd name="connsiteY468" fmla="*/ 353340 h 805360"/>
              <a:gd name="connsiteX469" fmla="*/ 31302 w 637709"/>
              <a:gd name="connsiteY469" fmla="*/ 360104 h 805360"/>
              <a:gd name="connsiteX470" fmla="*/ 29047 w 637709"/>
              <a:gd name="connsiteY470" fmla="*/ 361165 h 805360"/>
              <a:gd name="connsiteX471" fmla="*/ 27853 w 637709"/>
              <a:gd name="connsiteY471" fmla="*/ 361165 h 805360"/>
              <a:gd name="connsiteX472" fmla="*/ 26792 w 637709"/>
              <a:gd name="connsiteY472" fmla="*/ 358911 h 805360"/>
              <a:gd name="connsiteX473" fmla="*/ 25731 w 637709"/>
              <a:gd name="connsiteY473" fmla="*/ 355595 h 805360"/>
              <a:gd name="connsiteX474" fmla="*/ 23476 w 637709"/>
              <a:gd name="connsiteY474" fmla="*/ 356656 h 805360"/>
              <a:gd name="connsiteX475" fmla="*/ 22415 w 637709"/>
              <a:gd name="connsiteY475" fmla="*/ 358911 h 805360"/>
              <a:gd name="connsiteX476" fmla="*/ 23476 w 637709"/>
              <a:gd name="connsiteY476" fmla="*/ 363420 h 805360"/>
              <a:gd name="connsiteX477" fmla="*/ 22415 w 637709"/>
              <a:gd name="connsiteY477" fmla="*/ 366736 h 805360"/>
              <a:gd name="connsiteX478" fmla="*/ 21354 w 637709"/>
              <a:gd name="connsiteY478" fmla="*/ 368991 h 805360"/>
              <a:gd name="connsiteX479" fmla="*/ 22415 w 637709"/>
              <a:gd name="connsiteY479" fmla="*/ 370185 h 805360"/>
              <a:gd name="connsiteX480" fmla="*/ 22415 w 637709"/>
              <a:gd name="connsiteY480" fmla="*/ 372439 h 805360"/>
              <a:gd name="connsiteX481" fmla="*/ 17906 w 637709"/>
              <a:gd name="connsiteY481" fmla="*/ 371378 h 805360"/>
              <a:gd name="connsiteX482" fmla="*/ 17906 w 637709"/>
              <a:gd name="connsiteY482" fmla="*/ 352279 h 805360"/>
              <a:gd name="connsiteX483" fmla="*/ 18967 w 637709"/>
              <a:gd name="connsiteY483" fmla="*/ 346576 h 805360"/>
              <a:gd name="connsiteX484" fmla="*/ 17906 w 637709"/>
              <a:gd name="connsiteY484" fmla="*/ 347769 h 805360"/>
              <a:gd name="connsiteX485" fmla="*/ 14590 w 637709"/>
              <a:gd name="connsiteY485" fmla="*/ 344321 h 805360"/>
              <a:gd name="connsiteX486" fmla="*/ 14590 w 637709"/>
              <a:gd name="connsiteY486" fmla="*/ 341005 h 805360"/>
              <a:gd name="connsiteX487" fmla="*/ 15651 w 637709"/>
              <a:gd name="connsiteY487" fmla="*/ 342199 h 805360"/>
              <a:gd name="connsiteX488" fmla="*/ 16845 w 637709"/>
              <a:gd name="connsiteY488" fmla="*/ 342199 h 805360"/>
              <a:gd name="connsiteX489" fmla="*/ 18038 w 637709"/>
              <a:gd name="connsiteY489" fmla="*/ 341005 h 805360"/>
              <a:gd name="connsiteX490" fmla="*/ 15784 w 637709"/>
              <a:gd name="connsiteY490" fmla="*/ 338750 h 805360"/>
              <a:gd name="connsiteX491" fmla="*/ 13529 w 637709"/>
              <a:gd name="connsiteY491" fmla="*/ 338750 h 805360"/>
              <a:gd name="connsiteX492" fmla="*/ 12335 w 637709"/>
              <a:gd name="connsiteY492" fmla="*/ 341005 h 805360"/>
              <a:gd name="connsiteX493" fmla="*/ 7825 w 637709"/>
              <a:gd name="connsiteY493" fmla="*/ 339944 h 805360"/>
              <a:gd name="connsiteX494" fmla="*/ 4510 w 637709"/>
              <a:gd name="connsiteY494" fmla="*/ 343260 h 805360"/>
              <a:gd name="connsiteX495" fmla="*/ 3449 w 637709"/>
              <a:gd name="connsiteY495" fmla="*/ 344321 h 805360"/>
              <a:gd name="connsiteX496" fmla="*/ 1194 w 637709"/>
              <a:gd name="connsiteY496" fmla="*/ 343260 h 805360"/>
              <a:gd name="connsiteX497" fmla="*/ 0 w 637709"/>
              <a:gd name="connsiteY497" fmla="*/ 338750 h 805360"/>
              <a:gd name="connsiteX498" fmla="*/ 1194 w 637709"/>
              <a:gd name="connsiteY498" fmla="*/ 335434 h 805360"/>
              <a:gd name="connsiteX499" fmla="*/ 0 w 637709"/>
              <a:gd name="connsiteY499" fmla="*/ 332118 h 805360"/>
              <a:gd name="connsiteX500" fmla="*/ 1194 w 637709"/>
              <a:gd name="connsiteY500" fmla="*/ 330924 h 805360"/>
              <a:gd name="connsiteX501" fmla="*/ 0 w 637709"/>
              <a:gd name="connsiteY501" fmla="*/ 328670 h 805360"/>
              <a:gd name="connsiteX502" fmla="*/ 2255 w 637709"/>
              <a:gd name="connsiteY502" fmla="*/ 328670 h 805360"/>
              <a:gd name="connsiteX503" fmla="*/ 1194 w 637709"/>
              <a:gd name="connsiteY503" fmla="*/ 319651 h 805360"/>
              <a:gd name="connsiteX504" fmla="*/ 3449 w 637709"/>
              <a:gd name="connsiteY504" fmla="*/ 317396 h 805360"/>
              <a:gd name="connsiteX505" fmla="*/ 5703 w 637709"/>
              <a:gd name="connsiteY505" fmla="*/ 317396 h 805360"/>
              <a:gd name="connsiteX506" fmla="*/ 7958 w 637709"/>
              <a:gd name="connsiteY506" fmla="*/ 316202 h 805360"/>
              <a:gd name="connsiteX507" fmla="*/ 7958 w 637709"/>
              <a:gd name="connsiteY507" fmla="*/ 312886 h 805360"/>
              <a:gd name="connsiteX508" fmla="*/ 20293 w 637709"/>
              <a:gd name="connsiteY508" fmla="*/ 301612 h 805360"/>
              <a:gd name="connsiteX509" fmla="*/ 21487 w 637709"/>
              <a:gd name="connsiteY509" fmla="*/ 299357 h 805360"/>
              <a:gd name="connsiteX510" fmla="*/ 22548 w 637709"/>
              <a:gd name="connsiteY510" fmla="*/ 299357 h 805360"/>
              <a:gd name="connsiteX511" fmla="*/ 29312 w 637709"/>
              <a:gd name="connsiteY511" fmla="*/ 292593 h 805360"/>
              <a:gd name="connsiteX512" fmla="*/ 27058 w 637709"/>
              <a:gd name="connsiteY512" fmla="*/ 291532 h 805360"/>
              <a:gd name="connsiteX513" fmla="*/ 30374 w 637709"/>
              <a:gd name="connsiteY513" fmla="*/ 288084 h 805360"/>
              <a:gd name="connsiteX514" fmla="*/ 31434 w 637709"/>
              <a:gd name="connsiteY514" fmla="*/ 288084 h 805360"/>
              <a:gd name="connsiteX515" fmla="*/ 50534 w 637709"/>
              <a:gd name="connsiteY515" fmla="*/ 252139 h 805360"/>
              <a:gd name="connsiteX516" fmla="*/ 90988 w 637709"/>
              <a:gd name="connsiteY516" fmla="*/ 208237 h 805360"/>
              <a:gd name="connsiteX517" fmla="*/ 137145 w 637709"/>
              <a:gd name="connsiteY517" fmla="*/ 184628 h 805360"/>
              <a:gd name="connsiteX518" fmla="*/ 169773 w 637709"/>
              <a:gd name="connsiteY518" fmla="*/ 126136 h 805360"/>
              <a:gd name="connsiteX519" fmla="*/ 207972 w 637709"/>
              <a:gd name="connsiteY519" fmla="*/ 104782 h 805360"/>
              <a:gd name="connsiteX520" fmla="*/ 421780 w 637709"/>
              <a:gd name="connsiteY520" fmla="*/ 112607 h 805360"/>
              <a:gd name="connsiteX521" fmla="*/ 509584 w 637709"/>
              <a:gd name="connsiteY521" fmla="*/ 66450 h 80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Lst>
            <a:rect l="l" t="t" r="r" b="b"/>
            <a:pathLst>
              <a:path w="637709" h="805360">
                <a:moveTo>
                  <a:pt x="507197" y="66450"/>
                </a:moveTo>
                <a:lnTo>
                  <a:pt x="637710" y="0"/>
                </a:lnTo>
                <a:lnTo>
                  <a:pt x="634394" y="137277"/>
                </a:lnTo>
                <a:lnTo>
                  <a:pt x="629884" y="379204"/>
                </a:lnTo>
                <a:lnTo>
                  <a:pt x="548844" y="379204"/>
                </a:lnTo>
                <a:lnTo>
                  <a:pt x="546589" y="370185"/>
                </a:lnTo>
                <a:lnTo>
                  <a:pt x="544335" y="366736"/>
                </a:lnTo>
                <a:lnTo>
                  <a:pt x="541019" y="365675"/>
                </a:lnTo>
                <a:lnTo>
                  <a:pt x="479078" y="371246"/>
                </a:lnTo>
                <a:lnTo>
                  <a:pt x="479078" y="372307"/>
                </a:lnTo>
                <a:lnTo>
                  <a:pt x="413822" y="382387"/>
                </a:lnTo>
                <a:lnTo>
                  <a:pt x="333975" y="575902"/>
                </a:lnTo>
                <a:lnTo>
                  <a:pt x="329466" y="571392"/>
                </a:lnTo>
                <a:lnTo>
                  <a:pt x="329466" y="569138"/>
                </a:lnTo>
                <a:lnTo>
                  <a:pt x="326017" y="564628"/>
                </a:lnTo>
                <a:lnTo>
                  <a:pt x="319253" y="562373"/>
                </a:lnTo>
                <a:lnTo>
                  <a:pt x="319253" y="563434"/>
                </a:lnTo>
                <a:lnTo>
                  <a:pt x="324956" y="565689"/>
                </a:lnTo>
                <a:lnTo>
                  <a:pt x="327211" y="569005"/>
                </a:lnTo>
                <a:lnTo>
                  <a:pt x="328405" y="572453"/>
                </a:lnTo>
                <a:lnTo>
                  <a:pt x="333975" y="578024"/>
                </a:lnTo>
                <a:lnTo>
                  <a:pt x="320447" y="610652"/>
                </a:lnTo>
                <a:lnTo>
                  <a:pt x="324956" y="625242"/>
                </a:lnTo>
                <a:lnTo>
                  <a:pt x="321640" y="632006"/>
                </a:lnTo>
                <a:lnTo>
                  <a:pt x="320447" y="630945"/>
                </a:lnTo>
                <a:lnTo>
                  <a:pt x="321640" y="629751"/>
                </a:lnTo>
                <a:lnTo>
                  <a:pt x="319385" y="629751"/>
                </a:lnTo>
                <a:lnTo>
                  <a:pt x="318324" y="630945"/>
                </a:lnTo>
                <a:lnTo>
                  <a:pt x="320579" y="633200"/>
                </a:lnTo>
                <a:lnTo>
                  <a:pt x="301480" y="669144"/>
                </a:lnTo>
                <a:lnTo>
                  <a:pt x="277871" y="670205"/>
                </a:lnTo>
                <a:lnTo>
                  <a:pt x="275616" y="676970"/>
                </a:lnTo>
                <a:lnTo>
                  <a:pt x="291399" y="683734"/>
                </a:lnTo>
                <a:lnTo>
                  <a:pt x="285829" y="690499"/>
                </a:lnTo>
                <a:lnTo>
                  <a:pt x="289277" y="697263"/>
                </a:lnTo>
                <a:lnTo>
                  <a:pt x="283574" y="706282"/>
                </a:lnTo>
                <a:lnTo>
                  <a:pt x="280258" y="708537"/>
                </a:lnTo>
                <a:lnTo>
                  <a:pt x="272433" y="724321"/>
                </a:lnTo>
                <a:lnTo>
                  <a:pt x="272433" y="727637"/>
                </a:lnTo>
                <a:lnTo>
                  <a:pt x="266862" y="728830"/>
                </a:lnTo>
                <a:lnTo>
                  <a:pt x="265801" y="727637"/>
                </a:lnTo>
                <a:lnTo>
                  <a:pt x="263546" y="727637"/>
                </a:lnTo>
                <a:lnTo>
                  <a:pt x="272565" y="791832"/>
                </a:lnTo>
                <a:lnTo>
                  <a:pt x="264740" y="803106"/>
                </a:lnTo>
                <a:lnTo>
                  <a:pt x="242192" y="805361"/>
                </a:lnTo>
                <a:lnTo>
                  <a:pt x="228663" y="804167"/>
                </a:lnTo>
                <a:lnTo>
                  <a:pt x="180251" y="798596"/>
                </a:lnTo>
                <a:lnTo>
                  <a:pt x="176935" y="798596"/>
                </a:lnTo>
                <a:lnTo>
                  <a:pt x="175874" y="796342"/>
                </a:lnTo>
                <a:lnTo>
                  <a:pt x="173619" y="796342"/>
                </a:lnTo>
                <a:lnTo>
                  <a:pt x="174680" y="797535"/>
                </a:lnTo>
                <a:lnTo>
                  <a:pt x="146562" y="794086"/>
                </a:lnTo>
                <a:lnTo>
                  <a:pt x="145501" y="793026"/>
                </a:lnTo>
                <a:lnTo>
                  <a:pt x="142185" y="794086"/>
                </a:lnTo>
                <a:lnTo>
                  <a:pt x="137675" y="791832"/>
                </a:lnTo>
                <a:lnTo>
                  <a:pt x="135420" y="789577"/>
                </a:lnTo>
                <a:lnTo>
                  <a:pt x="135420" y="787322"/>
                </a:lnTo>
                <a:lnTo>
                  <a:pt x="132104" y="785067"/>
                </a:lnTo>
                <a:lnTo>
                  <a:pt x="132104" y="783874"/>
                </a:lnTo>
                <a:lnTo>
                  <a:pt x="129850" y="781618"/>
                </a:lnTo>
                <a:lnTo>
                  <a:pt x="128789" y="779364"/>
                </a:lnTo>
                <a:lnTo>
                  <a:pt x="126534" y="779364"/>
                </a:lnTo>
                <a:lnTo>
                  <a:pt x="124279" y="778171"/>
                </a:lnTo>
                <a:lnTo>
                  <a:pt x="120963" y="779364"/>
                </a:lnTo>
                <a:lnTo>
                  <a:pt x="117515" y="778171"/>
                </a:lnTo>
                <a:lnTo>
                  <a:pt x="114199" y="779364"/>
                </a:lnTo>
                <a:lnTo>
                  <a:pt x="107435" y="775915"/>
                </a:lnTo>
                <a:lnTo>
                  <a:pt x="102925" y="778171"/>
                </a:lnTo>
                <a:lnTo>
                  <a:pt x="101864" y="778171"/>
                </a:lnTo>
                <a:lnTo>
                  <a:pt x="98548" y="780425"/>
                </a:lnTo>
                <a:lnTo>
                  <a:pt x="96293" y="780425"/>
                </a:lnTo>
                <a:lnTo>
                  <a:pt x="95232" y="777109"/>
                </a:lnTo>
                <a:lnTo>
                  <a:pt x="92977" y="774855"/>
                </a:lnTo>
                <a:lnTo>
                  <a:pt x="94038" y="772599"/>
                </a:lnTo>
                <a:lnTo>
                  <a:pt x="95099" y="768090"/>
                </a:lnTo>
                <a:lnTo>
                  <a:pt x="97354" y="767029"/>
                </a:lnTo>
                <a:lnTo>
                  <a:pt x="99609" y="768090"/>
                </a:lnTo>
                <a:lnTo>
                  <a:pt x="105312" y="767029"/>
                </a:lnTo>
                <a:lnTo>
                  <a:pt x="108628" y="762520"/>
                </a:lnTo>
                <a:lnTo>
                  <a:pt x="108628" y="760264"/>
                </a:lnTo>
                <a:lnTo>
                  <a:pt x="110883" y="761458"/>
                </a:lnTo>
                <a:lnTo>
                  <a:pt x="113138" y="758010"/>
                </a:lnTo>
                <a:lnTo>
                  <a:pt x="107435" y="752439"/>
                </a:lnTo>
                <a:lnTo>
                  <a:pt x="109689" y="750184"/>
                </a:lnTo>
                <a:lnTo>
                  <a:pt x="114199" y="751378"/>
                </a:lnTo>
                <a:lnTo>
                  <a:pt x="118709" y="754694"/>
                </a:lnTo>
                <a:lnTo>
                  <a:pt x="119770" y="755755"/>
                </a:lnTo>
                <a:lnTo>
                  <a:pt x="120963" y="755755"/>
                </a:lnTo>
                <a:lnTo>
                  <a:pt x="122024" y="753500"/>
                </a:lnTo>
                <a:lnTo>
                  <a:pt x="125473" y="753500"/>
                </a:lnTo>
                <a:lnTo>
                  <a:pt x="125473" y="752307"/>
                </a:lnTo>
                <a:lnTo>
                  <a:pt x="126534" y="746736"/>
                </a:lnTo>
                <a:lnTo>
                  <a:pt x="124279" y="744481"/>
                </a:lnTo>
                <a:lnTo>
                  <a:pt x="123085" y="744481"/>
                </a:lnTo>
                <a:lnTo>
                  <a:pt x="118576" y="742226"/>
                </a:lnTo>
                <a:lnTo>
                  <a:pt x="117515" y="737716"/>
                </a:lnTo>
                <a:lnTo>
                  <a:pt x="115260" y="736656"/>
                </a:lnTo>
                <a:lnTo>
                  <a:pt x="114199" y="734400"/>
                </a:lnTo>
                <a:lnTo>
                  <a:pt x="109689" y="732146"/>
                </a:lnTo>
                <a:lnTo>
                  <a:pt x="109689" y="729891"/>
                </a:lnTo>
                <a:lnTo>
                  <a:pt x="108628" y="728830"/>
                </a:lnTo>
                <a:lnTo>
                  <a:pt x="108628" y="726575"/>
                </a:lnTo>
                <a:lnTo>
                  <a:pt x="107435" y="723259"/>
                </a:lnTo>
                <a:lnTo>
                  <a:pt x="105180" y="721005"/>
                </a:lnTo>
                <a:lnTo>
                  <a:pt x="108495" y="721005"/>
                </a:lnTo>
                <a:lnTo>
                  <a:pt x="111811" y="718750"/>
                </a:lnTo>
                <a:lnTo>
                  <a:pt x="110750" y="717689"/>
                </a:lnTo>
                <a:lnTo>
                  <a:pt x="105180" y="719944"/>
                </a:lnTo>
                <a:lnTo>
                  <a:pt x="102925" y="718882"/>
                </a:lnTo>
                <a:lnTo>
                  <a:pt x="99609" y="715566"/>
                </a:lnTo>
                <a:lnTo>
                  <a:pt x="96293" y="714373"/>
                </a:lnTo>
                <a:lnTo>
                  <a:pt x="91783" y="709863"/>
                </a:lnTo>
                <a:lnTo>
                  <a:pt x="89529" y="711057"/>
                </a:lnTo>
                <a:lnTo>
                  <a:pt x="85019" y="709863"/>
                </a:lnTo>
                <a:lnTo>
                  <a:pt x="82764" y="706547"/>
                </a:lnTo>
                <a:lnTo>
                  <a:pt x="86080" y="705486"/>
                </a:lnTo>
                <a:lnTo>
                  <a:pt x="88335" y="703231"/>
                </a:lnTo>
                <a:lnTo>
                  <a:pt x="88335" y="700977"/>
                </a:lnTo>
                <a:lnTo>
                  <a:pt x="86080" y="697661"/>
                </a:lnTo>
                <a:lnTo>
                  <a:pt x="88335" y="696467"/>
                </a:lnTo>
                <a:lnTo>
                  <a:pt x="89396" y="697661"/>
                </a:lnTo>
                <a:lnTo>
                  <a:pt x="93906" y="698722"/>
                </a:lnTo>
                <a:lnTo>
                  <a:pt x="97354" y="697661"/>
                </a:lnTo>
                <a:lnTo>
                  <a:pt x="99609" y="695406"/>
                </a:lnTo>
                <a:lnTo>
                  <a:pt x="100803" y="691957"/>
                </a:lnTo>
                <a:lnTo>
                  <a:pt x="99609" y="691957"/>
                </a:lnTo>
                <a:lnTo>
                  <a:pt x="96293" y="695406"/>
                </a:lnTo>
                <a:lnTo>
                  <a:pt x="91783" y="696467"/>
                </a:lnTo>
                <a:lnTo>
                  <a:pt x="88467" y="695406"/>
                </a:lnTo>
                <a:lnTo>
                  <a:pt x="86213" y="691957"/>
                </a:lnTo>
                <a:lnTo>
                  <a:pt x="86213" y="688642"/>
                </a:lnTo>
                <a:lnTo>
                  <a:pt x="81703" y="690896"/>
                </a:lnTo>
                <a:lnTo>
                  <a:pt x="78387" y="690896"/>
                </a:lnTo>
                <a:lnTo>
                  <a:pt x="77326" y="687581"/>
                </a:lnTo>
                <a:lnTo>
                  <a:pt x="79581" y="687581"/>
                </a:lnTo>
                <a:lnTo>
                  <a:pt x="79581" y="686387"/>
                </a:lnTo>
                <a:lnTo>
                  <a:pt x="78520" y="685326"/>
                </a:lnTo>
                <a:lnTo>
                  <a:pt x="79581" y="683071"/>
                </a:lnTo>
                <a:lnTo>
                  <a:pt x="82897" y="684132"/>
                </a:lnTo>
                <a:lnTo>
                  <a:pt x="85152" y="684132"/>
                </a:lnTo>
                <a:lnTo>
                  <a:pt x="86213" y="681877"/>
                </a:lnTo>
                <a:cubicBezTo>
                  <a:pt x="94171" y="682408"/>
                  <a:pt x="93640" y="681214"/>
                  <a:pt x="99741" y="680816"/>
                </a:cubicBezTo>
                <a:lnTo>
                  <a:pt x="99741" y="678562"/>
                </a:lnTo>
                <a:lnTo>
                  <a:pt x="101996" y="678562"/>
                </a:lnTo>
                <a:lnTo>
                  <a:pt x="103057" y="679755"/>
                </a:lnTo>
                <a:lnTo>
                  <a:pt x="105312" y="680816"/>
                </a:lnTo>
                <a:lnTo>
                  <a:pt x="108628" y="683071"/>
                </a:lnTo>
                <a:lnTo>
                  <a:pt x="110883" y="688642"/>
                </a:lnTo>
                <a:lnTo>
                  <a:pt x="114199" y="690896"/>
                </a:lnTo>
                <a:lnTo>
                  <a:pt x="118709" y="690896"/>
                </a:lnTo>
                <a:lnTo>
                  <a:pt x="123218" y="693151"/>
                </a:lnTo>
                <a:lnTo>
                  <a:pt x="125473" y="696467"/>
                </a:lnTo>
                <a:lnTo>
                  <a:pt x="129982" y="699783"/>
                </a:lnTo>
                <a:lnTo>
                  <a:pt x="132237" y="699783"/>
                </a:lnTo>
                <a:lnTo>
                  <a:pt x="135553" y="703231"/>
                </a:lnTo>
                <a:lnTo>
                  <a:pt x="136747" y="706547"/>
                </a:lnTo>
                <a:lnTo>
                  <a:pt x="139002" y="709863"/>
                </a:lnTo>
                <a:lnTo>
                  <a:pt x="144705" y="708802"/>
                </a:lnTo>
                <a:lnTo>
                  <a:pt x="149215" y="704293"/>
                </a:lnTo>
                <a:lnTo>
                  <a:pt x="152530" y="703231"/>
                </a:lnTo>
                <a:lnTo>
                  <a:pt x="154785" y="698722"/>
                </a:lnTo>
                <a:lnTo>
                  <a:pt x="157040" y="698722"/>
                </a:lnTo>
                <a:lnTo>
                  <a:pt x="159295" y="696467"/>
                </a:lnTo>
                <a:lnTo>
                  <a:pt x="162743" y="696467"/>
                </a:lnTo>
                <a:lnTo>
                  <a:pt x="161682" y="694212"/>
                </a:lnTo>
                <a:lnTo>
                  <a:pt x="158366" y="694212"/>
                </a:lnTo>
                <a:lnTo>
                  <a:pt x="157305" y="693151"/>
                </a:lnTo>
                <a:lnTo>
                  <a:pt x="158366" y="691957"/>
                </a:lnTo>
                <a:lnTo>
                  <a:pt x="160621" y="690896"/>
                </a:lnTo>
                <a:lnTo>
                  <a:pt x="160621" y="689835"/>
                </a:lnTo>
                <a:lnTo>
                  <a:pt x="156111" y="690896"/>
                </a:lnTo>
                <a:lnTo>
                  <a:pt x="156111" y="694212"/>
                </a:lnTo>
                <a:lnTo>
                  <a:pt x="152796" y="698722"/>
                </a:lnTo>
                <a:lnTo>
                  <a:pt x="149480" y="699783"/>
                </a:lnTo>
                <a:lnTo>
                  <a:pt x="147225" y="697528"/>
                </a:lnTo>
                <a:lnTo>
                  <a:pt x="148419" y="695273"/>
                </a:lnTo>
                <a:lnTo>
                  <a:pt x="145103" y="697528"/>
                </a:lnTo>
                <a:lnTo>
                  <a:pt x="141787" y="697528"/>
                </a:lnTo>
                <a:lnTo>
                  <a:pt x="137277" y="696335"/>
                </a:lnTo>
                <a:lnTo>
                  <a:pt x="133962" y="693019"/>
                </a:lnTo>
                <a:lnTo>
                  <a:pt x="131707" y="689703"/>
                </a:lnTo>
                <a:lnTo>
                  <a:pt x="127197" y="687448"/>
                </a:lnTo>
                <a:lnTo>
                  <a:pt x="121626" y="685193"/>
                </a:lnTo>
                <a:lnTo>
                  <a:pt x="120433" y="686254"/>
                </a:lnTo>
                <a:lnTo>
                  <a:pt x="115923" y="682938"/>
                </a:lnTo>
                <a:lnTo>
                  <a:pt x="110353" y="681745"/>
                </a:lnTo>
                <a:lnTo>
                  <a:pt x="109291" y="677235"/>
                </a:lnTo>
                <a:lnTo>
                  <a:pt x="105975" y="672726"/>
                </a:lnTo>
                <a:lnTo>
                  <a:pt x="103721" y="672726"/>
                </a:lnTo>
                <a:lnTo>
                  <a:pt x="103721" y="671532"/>
                </a:lnTo>
                <a:lnTo>
                  <a:pt x="108230" y="667022"/>
                </a:lnTo>
                <a:lnTo>
                  <a:pt x="103721" y="664767"/>
                </a:lnTo>
                <a:lnTo>
                  <a:pt x="103721" y="661451"/>
                </a:lnTo>
                <a:lnTo>
                  <a:pt x="108230" y="659196"/>
                </a:lnTo>
                <a:lnTo>
                  <a:pt x="111546" y="658003"/>
                </a:lnTo>
                <a:lnTo>
                  <a:pt x="112607" y="658003"/>
                </a:lnTo>
                <a:lnTo>
                  <a:pt x="117117" y="660258"/>
                </a:lnTo>
                <a:lnTo>
                  <a:pt x="121626" y="664767"/>
                </a:lnTo>
                <a:lnTo>
                  <a:pt x="123881" y="662512"/>
                </a:lnTo>
                <a:lnTo>
                  <a:pt x="128391" y="663574"/>
                </a:lnTo>
                <a:lnTo>
                  <a:pt x="126136" y="662512"/>
                </a:lnTo>
                <a:lnTo>
                  <a:pt x="135155" y="659196"/>
                </a:lnTo>
                <a:lnTo>
                  <a:pt x="134094" y="661451"/>
                </a:lnTo>
                <a:lnTo>
                  <a:pt x="135155" y="662512"/>
                </a:lnTo>
                <a:lnTo>
                  <a:pt x="135155" y="661451"/>
                </a:lnTo>
                <a:lnTo>
                  <a:pt x="138471" y="662512"/>
                </a:lnTo>
                <a:lnTo>
                  <a:pt x="140726" y="662512"/>
                </a:lnTo>
                <a:lnTo>
                  <a:pt x="142981" y="665828"/>
                </a:lnTo>
                <a:lnTo>
                  <a:pt x="148552" y="668083"/>
                </a:lnTo>
                <a:lnTo>
                  <a:pt x="150806" y="669277"/>
                </a:lnTo>
                <a:lnTo>
                  <a:pt x="148552" y="667022"/>
                </a:lnTo>
                <a:lnTo>
                  <a:pt x="145236" y="667022"/>
                </a:lnTo>
                <a:lnTo>
                  <a:pt x="142981" y="663574"/>
                </a:lnTo>
                <a:lnTo>
                  <a:pt x="147490" y="664767"/>
                </a:lnTo>
                <a:lnTo>
                  <a:pt x="141920" y="661451"/>
                </a:lnTo>
                <a:lnTo>
                  <a:pt x="139665" y="659196"/>
                </a:lnTo>
                <a:lnTo>
                  <a:pt x="138604" y="653493"/>
                </a:lnTo>
                <a:lnTo>
                  <a:pt x="138604" y="652432"/>
                </a:lnTo>
                <a:lnTo>
                  <a:pt x="136349" y="650177"/>
                </a:lnTo>
                <a:lnTo>
                  <a:pt x="139665" y="647923"/>
                </a:lnTo>
                <a:lnTo>
                  <a:pt x="137410" y="643413"/>
                </a:lnTo>
                <a:lnTo>
                  <a:pt x="132900" y="641158"/>
                </a:lnTo>
                <a:lnTo>
                  <a:pt x="131707" y="638903"/>
                </a:lnTo>
                <a:lnTo>
                  <a:pt x="127197" y="634394"/>
                </a:lnTo>
                <a:lnTo>
                  <a:pt x="124942" y="634394"/>
                </a:lnTo>
                <a:lnTo>
                  <a:pt x="123748" y="632139"/>
                </a:lnTo>
                <a:cubicBezTo>
                  <a:pt x="116454" y="633731"/>
                  <a:pt x="106373" y="628160"/>
                  <a:pt x="100139" y="635455"/>
                </a:cubicBezTo>
                <a:lnTo>
                  <a:pt x="94569" y="634394"/>
                </a:lnTo>
                <a:lnTo>
                  <a:pt x="96823" y="627629"/>
                </a:lnTo>
                <a:lnTo>
                  <a:pt x="99078" y="628823"/>
                </a:lnTo>
                <a:lnTo>
                  <a:pt x="101333" y="628823"/>
                </a:lnTo>
                <a:lnTo>
                  <a:pt x="103588" y="626568"/>
                </a:lnTo>
                <a:lnTo>
                  <a:pt x="102527" y="624313"/>
                </a:lnTo>
                <a:lnTo>
                  <a:pt x="100272" y="622059"/>
                </a:lnTo>
                <a:lnTo>
                  <a:pt x="99211" y="618743"/>
                </a:lnTo>
                <a:lnTo>
                  <a:pt x="101466" y="617549"/>
                </a:lnTo>
                <a:lnTo>
                  <a:pt x="105975" y="619804"/>
                </a:lnTo>
                <a:lnTo>
                  <a:pt x="108230" y="619804"/>
                </a:lnTo>
                <a:lnTo>
                  <a:pt x="112740" y="622059"/>
                </a:lnTo>
                <a:lnTo>
                  <a:pt x="113934" y="622059"/>
                </a:lnTo>
                <a:lnTo>
                  <a:pt x="111679" y="618743"/>
                </a:lnTo>
                <a:lnTo>
                  <a:pt x="112740" y="617549"/>
                </a:lnTo>
                <a:lnTo>
                  <a:pt x="114994" y="618743"/>
                </a:lnTo>
                <a:lnTo>
                  <a:pt x="113934" y="617549"/>
                </a:lnTo>
                <a:lnTo>
                  <a:pt x="113934" y="613040"/>
                </a:lnTo>
                <a:lnTo>
                  <a:pt x="111679" y="611846"/>
                </a:lnTo>
                <a:lnTo>
                  <a:pt x="108363" y="608530"/>
                </a:lnTo>
                <a:lnTo>
                  <a:pt x="105047" y="608530"/>
                </a:lnTo>
                <a:lnTo>
                  <a:pt x="102792" y="606275"/>
                </a:lnTo>
                <a:lnTo>
                  <a:pt x="100537" y="606275"/>
                </a:lnTo>
                <a:lnTo>
                  <a:pt x="98283" y="604020"/>
                </a:lnTo>
                <a:lnTo>
                  <a:pt x="99344" y="602959"/>
                </a:lnTo>
                <a:lnTo>
                  <a:pt x="100405" y="602959"/>
                </a:lnTo>
                <a:lnTo>
                  <a:pt x="101599" y="601766"/>
                </a:lnTo>
                <a:lnTo>
                  <a:pt x="100405" y="599511"/>
                </a:lnTo>
                <a:lnTo>
                  <a:pt x="99344" y="599511"/>
                </a:lnTo>
                <a:lnTo>
                  <a:pt x="98283" y="596195"/>
                </a:lnTo>
                <a:lnTo>
                  <a:pt x="98283" y="592879"/>
                </a:lnTo>
                <a:lnTo>
                  <a:pt x="97089" y="589431"/>
                </a:lnTo>
                <a:lnTo>
                  <a:pt x="96028" y="589431"/>
                </a:lnTo>
                <a:lnTo>
                  <a:pt x="98283" y="586115"/>
                </a:lnTo>
                <a:lnTo>
                  <a:pt x="96028" y="583860"/>
                </a:lnTo>
                <a:lnTo>
                  <a:pt x="98283" y="577095"/>
                </a:lnTo>
                <a:lnTo>
                  <a:pt x="101599" y="578157"/>
                </a:lnTo>
                <a:lnTo>
                  <a:pt x="106108" y="580411"/>
                </a:lnTo>
                <a:lnTo>
                  <a:pt x="108363" y="579218"/>
                </a:lnTo>
                <a:lnTo>
                  <a:pt x="110618" y="579218"/>
                </a:lnTo>
                <a:lnTo>
                  <a:pt x="111679" y="576963"/>
                </a:lnTo>
                <a:lnTo>
                  <a:pt x="112740" y="580279"/>
                </a:lnTo>
                <a:lnTo>
                  <a:pt x="113934" y="581340"/>
                </a:lnTo>
                <a:lnTo>
                  <a:pt x="113934" y="584788"/>
                </a:lnTo>
                <a:lnTo>
                  <a:pt x="116189" y="585849"/>
                </a:lnTo>
                <a:lnTo>
                  <a:pt x="117382" y="586911"/>
                </a:lnTo>
                <a:lnTo>
                  <a:pt x="116189" y="589165"/>
                </a:lnTo>
                <a:lnTo>
                  <a:pt x="118443" y="591420"/>
                </a:lnTo>
                <a:lnTo>
                  <a:pt x="122953" y="591420"/>
                </a:lnTo>
                <a:lnTo>
                  <a:pt x="126401" y="588104"/>
                </a:lnTo>
                <a:lnTo>
                  <a:pt x="128656" y="588104"/>
                </a:lnTo>
                <a:lnTo>
                  <a:pt x="128656" y="586911"/>
                </a:lnTo>
                <a:lnTo>
                  <a:pt x="130911" y="584656"/>
                </a:lnTo>
                <a:lnTo>
                  <a:pt x="130911" y="583462"/>
                </a:lnTo>
                <a:lnTo>
                  <a:pt x="128656" y="583462"/>
                </a:lnTo>
                <a:lnTo>
                  <a:pt x="130911" y="581207"/>
                </a:lnTo>
                <a:lnTo>
                  <a:pt x="133166" y="581207"/>
                </a:lnTo>
                <a:lnTo>
                  <a:pt x="136482" y="583462"/>
                </a:lnTo>
                <a:lnTo>
                  <a:pt x="136482" y="580146"/>
                </a:lnTo>
                <a:lnTo>
                  <a:pt x="138736" y="574575"/>
                </a:lnTo>
                <a:lnTo>
                  <a:pt x="137675" y="573382"/>
                </a:lnTo>
                <a:lnTo>
                  <a:pt x="139930" y="573382"/>
                </a:lnTo>
                <a:lnTo>
                  <a:pt x="141124" y="572321"/>
                </a:lnTo>
                <a:lnTo>
                  <a:pt x="139930" y="572321"/>
                </a:lnTo>
                <a:lnTo>
                  <a:pt x="138869" y="568872"/>
                </a:lnTo>
                <a:lnTo>
                  <a:pt x="141124" y="566617"/>
                </a:lnTo>
                <a:lnTo>
                  <a:pt x="143379" y="565424"/>
                </a:lnTo>
                <a:lnTo>
                  <a:pt x="144439" y="562108"/>
                </a:lnTo>
                <a:lnTo>
                  <a:pt x="145634" y="560914"/>
                </a:lnTo>
                <a:lnTo>
                  <a:pt x="148949" y="562108"/>
                </a:lnTo>
                <a:lnTo>
                  <a:pt x="157969" y="562108"/>
                </a:lnTo>
                <a:lnTo>
                  <a:pt x="159029" y="557598"/>
                </a:lnTo>
                <a:lnTo>
                  <a:pt x="160091" y="557598"/>
                </a:lnTo>
                <a:lnTo>
                  <a:pt x="160091" y="550834"/>
                </a:lnTo>
                <a:lnTo>
                  <a:pt x="159029" y="548579"/>
                </a:lnTo>
                <a:lnTo>
                  <a:pt x="156775" y="548579"/>
                </a:lnTo>
                <a:lnTo>
                  <a:pt x="155581" y="546324"/>
                </a:lnTo>
                <a:lnTo>
                  <a:pt x="156775" y="544069"/>
                </a:lnTo>
                <a:lnTo>
                  <a:pt x="151204" y="541815"/>
                </a:lnTo>
                <a:lnTo>
                  <a:pt x="146694" y="538499"/>
                </a:lnTo>
                <a:lnTo>
                  <a:pt x="147755" y="536244"/>
                </a:lnTo>
                <a:lnTo>
                  <a:pt x="142185" y="535050"/>
                </a:lnTo>
                <a:lnTo>
                  <a:pt x="139930" y="531734"/>
                </a:lnTo>
                <a:lnTo>
                  <a:pt x="145634" y="533989"/>
                </a:lnTo>
                <a:lnTo>
                  <a:pt x="147888" y="533989"/>
                </a:lnTo>
                <a:lnTo>
                  <a:pt x="151337" y="535050"/>
                </a:lnTo>
                <a:lnTo>
                  <a:pt x="153591" y="535050"/>
                </a:lnTo>
                <a:lnTo>
                  <a:pt x="152398" y="532795"/>
                </a:lnTo>
                <a:lnTo>
                  <a:pt x="152398" y="529479"/>
                </a:lnTo>
                <a:lnTo>
                  <a:pt x="144572" y="528418"/>
                </a:lnTo>
                <a:lnTo>
                  <a:pt x="142318" y="526163"/>
                </a:lnTo>
                <a:lnTo>
                  <a:pt x="138869" y="524970"/>
                </a:lnTo>
                <a:lnTo>
                  <a:pt x="138869" y="523909"/>
                </a:lnTo>
                <a:lnTo>
                  <a:pt x="136614" y="523909"/>
                </a:lnTo>
                <a:lnTo>
                  <a:pt x="136614" y="521654"/>
                </a:lnTo>
                <a:lnTo>
                  <a:pt x="139930" y="521654"/>
                </a:lnTo>
                <a:lnTo>
                  <a:pt x="136614" y="519399"/>
                </a:lnTo>
                <a:lnTo>
                  <a:pt x="139930" y="516083"/>
                </a:lnTo>
                <a:lnTo>
                  <a:pt x="137675" y="513828"/>
                </a:lnTo>
                <a:lnTo>
                  <a:pt x="138736" y="512635"/>
                </a:lnTo>
                <a:lnTo>
                  <a:pt x="139798" y="513828"/>
                </a:lnTo>
                <a:lnTo>
                  <a:pt x="143246" y="514889"/>
                </a:lnTo>
                <a:lnTo>
                  <a:pt x="143246" y="512635"/>
                </a:lnTo>
                <a:lnTo>
                  <a:pt x="145501" y="512635"/>
                </a:lnTo>
                <a:lnTo>
                  <a:pt x="146562" y="513828"/>
                </a:lnTo>
                <a:lnTo>
                  <a:pt x="148817" y="514889"/>
                </a:lnTo>
                <a:lnTo>
                  <a:pt x="152133" y="516083"/>
                </a:lnTo>
                <a:lnTo>
                  <a:pt x="153326" y="512635"/>
                </a:lnTo>
                <a:lnTo>
                  <a:pt x="152133" y="509319"/>
                </a:lnTo>
                <a:lnTo>
                  <a:pt x="154387" y="509319"/>
                </a:lnTo>
                <a:lnTo>
                  <a:pt x="155448" y="507064"/>
                </a:lnTo>
                <a:lnTo>
                  <a:pt x="159958" y="504809"/>
                </a:lnTo>
                <a:lnTo>
                  <a:pt x="163407" y="501493"/>
                </a:lnTo>
                <a:lnTo>
                  <a:pt x="165661" y="501493"/>
                </a:lnTo>
                <a:lnTo>
                  <a:pt x="164468" y="499239"/>
                </a:lnTo>
                <a:lnTo>
                  <a:pt x="158897" y="503748"/>
                </a:lnTo>
                <a:lnTo>
                  <a:pt x="156642" y="503748"/>
                </a:lnTo>
                <a:lnTo>
                  <a:pt x="153326" y="508258"/>
                </a:lnTo>
                <a:lnTo>
                  <a:pt x="151071" y="506003"/>
                </a:lnTo>
                <a:lnTo>
                  <a:pt x="147623" y="503748"/>
                </a:lnTo>
                <a:lnTo>
                  <a:pt x="147623" y="500432"/>
                </a:lnTo>
                <a:lnTo>
                  <a:pt x="146562" y="499239"/>
                </a:lnTo>
                <a:lnTo>
                  <a:pt x="144307" y="498178"/>
                </a:lnTo>
                <a:lnTo>
                  <a:pt x="144307" y="496984"/>
                </a:lnTo>
                <a:lnTo>
                  <a:pt x="142052" y="496984"/>
                </a:lnTo>
                <a:lnTo>
                  <a:pt x="143113" y="499239"/>
                </a:lnTo>
                <a:lnTo>
                  <a:pt x="140858" y="499239"/>
                </a:lnTo>
                <a:lnTo>
                  <a:pt x="139665" y="495923"/>
                </a:lnTo>
                <a:lnTo>
                  <a:pt x="138604" y="495923"/>
                </a:lnTo>
                <a:lnTo>
                  <a:pt x="137543" y="493668"/>
                </a:lnTo>
                <a:lnTo>
                  <a:pt x="138604" y="492607"/>
                </a:lnTo>
                <a:lnTo>
                  <a:pt x="137543" y="491413"/>
                </a:lnTo>
                <a:lnTo>
                  <a:pt x="139798" y="492607"/>
                </a:lnTo>
                <a:lnTo>
                  <a:pt x="140991" y="491413"/>
                </a:lnTo>
                <a:lnTo>
                  <a:pt x="139798" y="488097"/>
                </a:lnTo>
                <a:lnTo>
                  <a:pt x="137543" y="486904"/>
                </a:lnTo>
                <a:lnTo>
                  <a:pt x="137543" y="483588"/>
                </a:lnTo>
                <a:lnTo>
                  <a:pt x="134227" y="480272"/>
                </a:lnTo>
                <a:lnTo>
                  <a:pt x="135288" y="479078"/>
                </a:lnTo>
                <a:lnTo>
                  <a:pt x="139798" y="481333"/>
                </a:lnTo>
                <a:lnTo>
                  <a:pt x="139798" y="478017"/>
                </a:lnTo>
                <a:lnTo>
                  <a:pt x="140991" y="479078"/>
                </a:lnTo>
                <a:lnTo>
                  <a:pt x="143246" y="478017"/>
                </a:lnTo>
                <a:lnTo>
                  <a:pt x="143246" y="479078"/>
                </a:lnTo>
                <a:lnTo>
                  <a:pt x="146562" y="479078"/>
                </a:lnTo>
                <a:lnTo>
                  <a:pt x="144307" y="478017"/>
                </a:lnTo>
                <a:lnTo>
                  <a:pt x="140991" y="476823"/>
                </a:lnTo>
                <a:lnTo>
                  <a:pt x="140991" y="474569"/>
                </a:lnTo>
                <a:lnTo>
                  <a:pt x="139798" y="471253"/>
                </a:lnTo>
                <a:lnTo>
                  <a:pt x="138736" y="470191"/>
                </a:lnTo>
                <a:lnTo>
                  <a:pt x="138736" y="467937"/>
                </a:lnTo>
                <a:lnTo>
                  <a:pt x="136482" y="468998"/>
                </a:lnTo>
                <a:lnTo>
                  <a:pt x="133166" y="466743"/>
                </a:lnTo>
                <a:lnTo>
                  <a:pt x="129850" y="468998"/>
                </a:lnTo>
                <a:lnTo>
                  <a:pt x="124146" y="468998"/>
                </a:lnTo>
                <a:lnTo>
                  <a:pt x="126401" y="471253"/>
                </a:lnTo>
                <a:lnTo>
                  <a:pt x="124146" y="472446"/>
                </a:lnTo>
                <a:lnTo>
                  <a:pt x="125340" y="473507"/>
                </a:lnTo>
                <a:lnTo>
                  <a:pt x="123085" y="472446"/>
                </a:lnTo>
                <a:lnTo>
                  <a:pt x="123085" y="473507"/>
                </a:lnTo>
                <a:lnTo>
                  <a:pt x="122024" y="472446"/>
                </a:lnTo>
                <a:lnTo>
                  <a:pt x="123085" y="468998"/>
                </a:lnTo>
                <a:cubicBezTo>
                  <a:pt x="118178" y="463692"/>
                  <a:pt x="115658" y="463692"/>
                  <a:pt x="116321" y="455469"/>
                </a:cubicBezTo>
                <a:lnTo>
                  <a:pt x="115260" y="457724"/>
                </a:lnTo>
                <a:lnTo>
                  <a:pt x="114199" y="454408"/>
                </a:lnTo>
                <a:lnTo>
                  <a:pt x="113005" y="454408"/>
                </a:lnTo>
                <a:lnTo>
                  <a:pt x="113005" y="452153"/>
                </a:lnTo>
                <a:lnTo>
                  <a:pt x="116321" y="452153"/>
                </a:lnTo>
                <a:lnTo>
                  <a:pt x="116321" y="450960"/>
                </a:lnTo>
                <a:lnTo>
                  <a:pt x="113005" y="449898"/>
                </a:lnTo>
                <a:lnTo>
                  <a:pt x="115260" y="447644"/>
                </a:lnTo>
                <a:lnTo>
                  <a:pt x="115260" y="448705"/>
                </a:lnTo>
                <a:lnTo>
                  <a:pt x="117515" y="449898"/>
                </a:lnTo>
                <a:lnTo>
                  <a:pt x="115260" y="446450"/>
                </a:lnTo>
                <a:lnTo>
                  <a:pt x="115260" y="444195"/>
                </a:lnTo>
                <a:lnTo>
                  <a:pt x="116321" y="443001"/>
                </a:lnTo>
                <a:lnTo>
                  <a:pt x="114066" y="440746"/>
                </a:lnTo>
                <a:lnTo>
                  <a:pt x="110618" y="439685"/>
                </a:lnTo>
                <a:lnTo>
                  <a:pt x="108363" y="438492"/>
                </a:lnTo>
                <a:lnTo>
                  <a:pt x="110618" y="437430"/>
                </a:lnTo>
                <a:lnTo>
                  <a:pt x="110618" y="435176"/>
                </a:lnTo>
                <a:lnTo>
                  <a:pt x="106108" y="435176"/>
                </a:lnTo>
                <a:lnTo>
                  <a:pt x="107169" y="434115"/>
                </a:lnTo>
                <a:lnTo>
                  <a:pt x="104914" y="431860"/>
                </a:lnTo>
                <a:lnTo>
                  <a:pt x="103853" y="428411"/>
                </a:lnTo>
                <a:lnTo>
                  <a:pt x="102792" y="428411"/>
                </a:lnTo>
                <a:lnTo>
                  <a:pt x="102792" y="427350"/>
                </a:lnTo>
                <a:lnTo>
                  <a:pt x="105047" y="428411"/>
                </a:lnTo>
                <a:lnTo>
                  <a:pt x="107302" y="428411"/>
                </a:lnTo>
                <a:lnTo>
                  <a:pt x="106241" y="427350"/>
                </a:lnTo>
                <a:lnTo>
                  <a:pt x="106241" y="426289"/>
                </a:lnTo>
                <a:lnTo>
                  <a:pt x="105047" y="424035"/>
                </a:lnTo>
                <a:lnTo>
                  <a:pt x="106241" y="424035"/>
                </a:lnTo>
                <a:lnTo>
                  <a:pt x="106241" y="421780"/>
                </a:lnTo>
                <a:lnTo>
                  <a:pt x="101731" y="416209"/>
                </a:lnTo>
                <a:lnTo>
                  <a:pt x="100537" y="412761"/>
                </a:lnTo>
                <a:lnTo>
                  <a:pt x="99476" y="409445"/>
                </a:lnTo>
                <a:lnTo>
                  <a:pt x="96160" y="402680"/>
                </a:lnTo>
                <a:lnTo>
                  <a:pt x="90590" y="399364"/>
                </a:lnTo>
                <a:lnTo>
                  <a:pt x="90590" y="393794"/>
                </a:lnTo>
                <a:lnTo>
                  <a:pt x="87274" y="393794"/>
                </a:lnTo>
                <a:lnTo>
                  <a:pt x="86213" y="396048"/>
                </a:lnTo>
                <a:lnTo>
                  <a:pt x="83958" y="392600"/>
                </a:lnTo>
                <a:lnTo>
                  <a:pt x="77194" y="385836"/>
                </a:lnTo>
                <a:lnTo>
                  <a:pt x="74939" y="386897"/>
                </a:lnTo>
                <a:lnTo>
                  <a:pt x="72684" y="377877"/>
                </a:lnTo>
                <a:lnTo>
                  <a:pt x="74939" y="371113"/>
                </a:lnTo>
                <a:lnTo>
                  <a:pt x="69368" y="365542"/>
                </a:lnTo>
                <a:lnTo>
                  <a:pt x="73878" y="363287"/>
                </a:lnTo>
                <a:lnTo>
                  <a:pt x="77194" y="362094"/>
                </a:lnTo>
                <a:lnTo>
                  <a:pt x="77194" y="361033"/>
                </a:lnTo>
                <a:lnTo>
                  <a:pt x="74939" y="357717"/>
                </a:lnTo>
                <a:lnTo>
                  <a:pt x="72684" y="357717"/>
                </a:lnTo>
                <a:lnTo>
                  <a:pt x="69368" y="356523"/>
                </a:lnTo>
                <a:lnTo>
                  <a:pt x="64858" y="356523"/>
                </a:lnTo>
                <a:lnTo>
                  <a:pt x="64858" y="359972"/>
                </a:lnTo>
                <a:lnTo>
                  <a:pt x="62604" y="359972"/>
                </a:lnTo>
                <a:lnTo>
                  <a:pt x="59288" y="357717"/>
                </a:lnTo>
                <a:lnTo>
                  <a:pt x="57033" y="352146"/>
                </a:lnTo>
                <a:lnTo>
                  <a:pt x="52523" y="349892"/>
                </a:lnTo>
                <a:lnTo>
                  <a:pt x="54778" y="345382"/>
                </a:lnTo>
                <a:lnTo>
                  <a:pt x="54778" y="333047"/>
                </a:lnTo>
                <a:lnTo>
                  <a:pt x="55839" y="330792"/>
                </a:lnTo>
                <a:lnTo>
                  <a:pt x="57033" y="328537"/>
                </a:lnTo>
                <a:lnTo>
                  <a:pt x="57033" y="325221"/>
                </a:lnTo>
                <a:lnTo>
                  <a:pt x="55839" y="324160"/>
                </a:lnTo>
                <a:lnTo>
                  <a:pt x="55839" y="327476"/>
                </a:lnTo>
                <a:lnTo>
                  <a:pt x="52523" y="333047"/>
                </a:lnTo>
                <a:lnTo>
                  <a:pt x="52523" y="336363"/>
                </a:lnTo>
                <a:lnTo>
                  <a:pt x="51463" y="343127"/>
                </a:lnTo>
                <a:lnTo>
                  <a:pt x="49208" y="352146"/>
                </a:lnTo>
                <a:lnTo>
                  <a:pt x="46953" y="356656"/>
                </a:lnTo>
                <a:lnTo>
                  <a:pt x="43504" y="354401"/>
                </a:lnTo>
                <a:lnTo>
                  <a:pt x="45759" y="351085"/>
                </a:lnTo>
                <a:lnTo>
                  <a:pt x="45759" y="348830"/>
                </a:lnTo>
                <a:lnTo>
                  <a:pt x="43504" y="345514"/>
                </a:lnTo>
                <a:lnTo>
                  <a:pt x="40188" y="344321"/>
                </a:lnTo>
                <a:lnTo>
                  <a:pt x="39128" y="345514"/>
                </a:lnTo>
                <a:lnTo>
                  <a:pt x="35679" y="346576"/>
                </a:lnTo>
                <a:lnTo>
                  <a:pt x="34618" y="352279"/>
                </a:lnTo>
                <a:lnTo>
                  <a:pt x="33557" y="350024"/>
                </a:lnTo>
                <a:lnTo>
                  <a:pt x="31302" y="353340"/>
                </a:lnTo>
                <a:lnTo>
                  <a:pt x="31302" y="360104"/>
                </a:lnTo>
                <a:lnTo>
                  <a:pt x="29047" y="361165"/>
                </a:lnTo>
                <a:lnTo>
                  <a:pt x="27853" y="361165"/>
                </a:lnTo>
                <a:lnTo>
                  <a:pt x="26792" y="358911"/>
                </a:lnTo>
                <a:lnTo>
                  <a:pt x="25731" y="355595"/>
                </a:lnTo>
                <a:lnTo>
                  <a:pt x="23476" y="356656"/>
                </a:lnTo>
                <a:lnTo>
                  <a:pt x="22415" y="358911"/>
                </a:lnTo>
                <a:lnTo>
                  <a:pt x="23476" y="363420"/>
                </a:lnTo>
                <a:lnTo>
                  <a:pt x="22415" y="366736"/>
                </a:lnTo>
                <a:lnTo>
                  <a:pt x="21354" y="368991"/>
                </a:lnTo>
                <a:lnTo>
                  <a:pt x="22415" y="370185"/>
                </a:lnTo>
                <a:lnTo>
                  <a:pt x="22415" y="372439"/>
                </a:lnTo>
                <a:lnTo>
                  <a:pt x="17906" y="371378"/>
                </a:lnTo>
                <a:lnTo>
                  <a:pt x="17906" y="352279"/>
                </a:lnTo>
                <a:lnTo>
                  <a:pt x="18967" y="346576"/>
                </a:lnTo>
                <a:lnTo>
                  <a:pt x="17906" y="347769"/>
                </a:lnTo>
                <a:lnTo>
                  <a:pt x="14590" y="344321"/>
                </a:lnTo>
                <a:lnTo>
                  <a:pt x="14590" y="341005"/>
                </a:lnTo>
                <a:lnTo>
                  <a:pt x="15651" y="342199"/>
                </a:lnTo>
                <a:lnTo>
                  <a:pt x="16845" y="342199"/>
                </a:lnTo>
                <a:lnTo>
                  <a:pt x="18038" y="341005"/>
                </a:lnTo>
                <a:lnTo>
                  <a:pt x="15784" y="338750"/>
                </a:lnTo>
                <a:lnTo>
                  <a:pt x="13529" y="338750"/>
                </a:lnTo>
                <a:lnTo>
                  <a:pt x="12335" y="341005"/>
                </a:lnTo>
                <a:lnTo>
                  <a:pt x="7825" y="339944"/>
                </a:lnTo>
                <a:lnTo>
                  <a:pt x="4510" y="343260"/>
                </a:lnTo>
                <a:lnTo>
                  <a:pt x="3449" y="344321"/>
                </a:lnTo>
                <a:lnTo>
                  <a:pt x="1194" y="343260"/>
                </a:lnTo>
                <a:lnTo>
                  <a:pt x="0" y="338750"/>
                </a:lnTo>
                <a:lnTo>
                  <a:pt x="1194" y="335434"/>
                </a:lnTo>
                <a:lnTo>
                  <a:pt x="0" y="332118"/>
                </a:lnTo>
                <a:lnTo>
                  <a:pt x="1194" y="330924"/>
                </a:lnTo>
                <a:lnTo>
                  <a:pt x="0" y="328670"/>
                </a:lnTo>
                <a:lnTo>
                  <a:pt x="2255" y="328670"/>
                </a:lnTo>
                <a:lnTo>
                  <a:pt x="1194" y="319651"/>
                </a:lnTo>
                <a:lnTo>
                  <a:pt x="3449" y="317396"/>
                </a:lnTo>
                <a:lnTo>
                  <a:pt x="5703" y="317396"/>
                </a:lnTo>
                <a:lnTo>
                  <a:pt x="7958" y="316202"/>
                </a:lnTo>
                <a:lnTo>
                  <a:pt x="7958" y="312886"/>
                </a:lnTo>
                <a:lnTo>
                  <a:pt x="20293" y="301612"/>
                </a:lnTo>
                <a:lnTo>
                  <a:pt x="21487" y="299357"/>
                </a:lnTo>
                <a:lnTo>
                  <a:pt x="22548" y="299357"/>
                </a:lnTo>
                <a:lnTo>
                  <a:pt x="29312" y="292593"/>
                </a:lnTo>
                <a:lnTo>
                  <a:pt x="27058" y="291532"/>
                </a:lnTo>
                <a:lnTo>
                  <a:pt x="30374" y="288084"/>
                </a:lnTo>
                <a:lnTo>
                  <a:pt x="31434" y="288084"/>
                </a:lnTo>
                <a:lnTo>
                  <a:pt x="50534" y="252139"/>
                </a:lnTo>
                <a:lnTo>
                  <a:pt x="90988" y="208237"/>
                </a:lnTo>
                <a:lnTo>
                  <a:pt x="137145" y="184628"/>
                </a:lnTo>
                <a:lnTo>
                  <a:pt x="169773" y="126136"/>
                </a:lnTo>
                <a:lnTo>
                  <a:pt x="207972" y="104782"/>
                </a:lnTo>
                <a:lnTo>
                  <a:pt x="421780" y="112607"/>
                </a:lnTo>
                <a:lnTo>
                  <a:pt x="509584" y="66450"/>
                </a:lnTo>
              </a:path>
            </a:pathLst>
          </a:custGeom>
          <a:solidFill>
            <a:schemeClr val="bg1">
              <a:lumMod val="85000"/>
            </a:schemeClr>
          </a:solidFill>
          <a:ln w="13251" cap="flat">
            <a:noFill/>
            <a:prstDash val="solid"/>
            <a:miter/>
          </a:ln>
        </p:spPr>
        <p:txBody>
          <a:bodyPr rtlCol="0" anchor="ctr"/>
          <a:lstStyle/>
          <a:p>
            <a:endParaRPr lang="en-FI" sz="816"/>
          </a:p>
        </p:txBody>
      </p:sp>
      <p:sp>
        <p:nvSpPr>
          <p:cNvPr id="1542" name="Freeform: Shape 1541">
            <a:extLst>
              <a:ext uri="{FF2B5EF4-FFF2-40B4-BE49-F238E27FC236}">
                <a16:creationId xmlns:a16="http://schemas.microsoft.com/office/drawing/2014/main" id="{3C0F9DE7-0E44-7F4C-EE58-346F2E887B61}"/>
              </a:ext>
            </a:extLst>
          </p:cNvPr>
          <p:cNvSpPr/>
          <p:nvPr/>
        </p:nvSpPr>
        <p:spPr>
          <a:xfrm>
            <a:off x="4096699" y="2693896"/>
            <a:ext cx="344007" cy="337930"/>
          </a:xfrm>
          <a:custGeom>
            <a:avLst/>
            <a:gdLst>
              <a:gd name="connsiteX0" fmla="*/ 348830 w 758407"/>
              <a:gd name="connsiteY0" fmla="*/ 216063 h 745011"/>
              <a:gd name="connsiteX1" fmla="*/ 473773 w 758407"/>
              <a:gd name="connsiteY1" fmla="*/ 51860 h 745011"/>
              <a:gd name="connsiteX2" fmla="*/ 474834 w 758407"/>
              <a:gd name="connsiteY2" fmla="*/ 52921 h 745011"/>
              <a:gd name="connsiteX3" fmla="*/ 478282 w 758407"/>
              <a:gd name="connsiteY3" fmla="*/ 46157 h 745011"/>
              <a:gd name="connsiteX4" fmla="*/ 483853 w 758407"/>
              <a:gd name="connsiteY4" fmla="*/ 39393 h 745011"/>
              <a:gd name="connsiteX5" fmla="*/ 540223 w 758407"/>
              <a:gd name="connsiteY5" fmla="*/ 0 h 745011"/>
              <a:gd name="connsiteX6" fmla="*/ 665033 w 758407"/>
              <a:gd name="connsiteY6" fmla="*/ 41647 h 745011"/>
              <a:gd name="connsiteX7" fmla="*/ 710129 w 758407"/>
              <a:gd name="connsiteY7" fmla="*/ 147490 h 745011"/>
              <a:gd name="connsiteX8" fmla="*/ 612244 w 758407"/>
              <a:gd name="connsiteY8" fmla="*/ 321905 h 745011"/>
              <a:gd name="connsiteX9" fmla="*/ 646994 w 758407"/>
              <a:gd name="connsiteY9" fmla="*/ 362359 h 745011"/>
              <a:gd name="connsiteX10" fmla="*/ 645933 w 758407"/>
              <a:gd name="connsiteY10" fmla="*/ 365675 h 745011"/>
              <a:gd name="connsiteX11" fmla="*/ 649249 w 758407"/>
              <a:gd name="connsiteY11" fmla="*/ 365675 h 745011"/>
              <a:gd name="connsiteX12" fmla="*/ 649249 w 758407"/>
              <a:gd name="connsiteY12" fmla="*/ 369123 h 745011"/>
              <a:gd name="connsiteX13" fmla="*/ 653759 w 758407"/>
              <a:gd name="connsiteY13" fmla="*/ 370185 h 745011"/>
              <a:gd name="connsiteX14" fmla="*/ 661717 w 758407"/>
              <a:gd name="connsiteY14" fmla="*/ 380398 h 745011"/>
              <a:gd name="connsiteX15" fmla="*/ 687581 w 758407"/>
              <a:gd name="connsiteY15" fmla="*/ 390478 h 745011"/>
              <a:gd name="connsiteX16" fmla="*/ 686387 w 758407"/>
              <a:gd name="connsiteY16" fmla="*/ 394987 h 745011"/>
              <a:gd name="connsiteX17" fmla="*/ 684132 w 758407"/>
              <a:gd name="connsiteY17" fmla="*/ 393927 h 745011"/>
              <a:gd name="connsiteX18" fmla="*/ 675246 w 758407"/>
              <a:gd name="connsiteY18" fmla="*/ 392733 h 745011"/>
              <a:gd name="connsiteX19" fmla="*/ 672991 w 758407"/>
              <a:gd name="connsiteY19" fmla="*/ 391672 h 745011"/>
              <a:gd name="connsiteX20" fmla="*/ 758408 w 758407"/>
              <a:gd name="connsiteY20" fmla="*/ 491811 h 745011"/>
              <a:gd name="connsiteX21" fmla="*/ 670736 w 758407"/>
              <a:gd name="connsiteY21" fmla="*/ 537968 h 745011"/>
              <a:gd name="connsiteX22" fmla="*/ 456928 w 758407"/>
              <a:gd name="connsiteY22" fmla="*/ 530010 h 745011"/>
              <a:gd name="connsiteX23" fmla="*/ 418596 w 758407"/>
              <a:gd name="connsiteY23" fmla="*/ 551364 h 745011"/>
              <a:gd name="connsiteX24" fmla="*/ 385968 w 758407"/>
              <a:gd name="connsiteY24" fmla="*/ 609989 h 745011"/>
              <a:gd name="connsiteX25" fmla="*/ 339811 w 758407"/>
              <a:gd name="connsiteY25" fmla="*/ 633598 h 745011"/>
              <a:gd name="connsiteX26" fmla="*/ 299358 w 758407"/>
              <a:gd name="connsiteY26" fmla="*/ 677368 h 745011"/>
              <a:gd name="connsiteX27" fmla="*/ 280258 w 758407"/>
              <a:gd name="connsiteY27" fmla="*/ 713445 h 745011"/>
              <a:gd name="connsiteX28" fmla="*/ 279064 w 758407"/>
              <a:gd name="connsiteY28" fmla="*/ 713445 h 745011"/>
              <a:gd name="connsiteX29" fmla="*/ 275749 w 758407"/>
              <a:gd name="connsiteY29" fmla="*/ 716760 h 745011"/>
              <a:gd name="connsiteX30" fmla="*/ 278003 w 758407"/>
              <a:gd name="connsiteY30" fmla="*/ 717954 h 745011"/>
              <a:gd name="connsiteX31" fmla="*/ 271239 w 758407"/>
              <a:gd name="connsiteY31" fmla="*/ 724718 h 745011"/>
              <a:gd name="connsiteX32" fmla="*/ 270045 w 758407"/>
              <a:gd name="connsiteY32" fmla="*/ 724718 h 745011"/>
              <a:gd name="connsiteX33" fmla="*/ 268984 w 758407"/>
              <a:gd name="connsiteY33" fmla="*/ 726973 h 745011"/>
              <a:gd name="connsiteX34" fmla="*/ 256649 w 758407"/>
              <a:gd name="connsiteY34" fmla="*/ 738247 h 745011"/>
              <a:gd name="connsiteX35" fmla="*/ 256649 w 758407"/>
              <a:gd name="connsiteY35" fmla="*/ 741563 h 745011"/>
              <a:gd name="connsiteX36" fmla="*/ 254394 w 758407"/>
              <a:gd name="connsiteY36" fmla="*/ 742757 h 745011"/>
              <a:gd name="connsiteX37" fmla="*/ 252140 w 758407"/>
              <a:gd name="connsiteY37" fmla="*/ 742757 h 745011"/>
              <a:gd name="connsiteX38" fmla="*/ 249885 w 758407"/>
              <a:gd name="connsiteY38" fmla="*/ 745012 h 745011"/>
              <a:gd name="connsiteX39" fmla="*/ 249885 w 758407"/>
              <a:gd name="connsiteY39" fmla="*/ 742757 h 745011"/>
              <a:gd name="connsiteX40" fmla="*/ 246436 w 758407"/>
              <a:gd name="connsiteY40" fmla="*/ 739308 h 745011"/>
              <a:gd name="connsiteX41" fmla="*/ 250946 w 758407"/>
              <a:gd name="connsiteY41" fmla="*/ 739308 h 745011"/>
              <a:gd name="connsiteX42" fmla="*/ 252140 w 758407"/>
              <a:gd name="connsiteY42" fmla="*/ 738247 h 745011"/>
              <a:gd name="connsiteX43" fmla="*/ 252140 w 758407"/>
              <a:gd name="connsiteY43" fmla="*/ 737054 h 745011"/>
              <a:gd name="connsiteX44" fmla="*/ 249885 w 758407"/>
              <a:gd name="connsiteY44" fmla="*/ 735992 h 745011"/>
              <a:gd name="connsiteX45" fmla="*/ 249885 w 758407"/>
              <a:gd name="connsiteY45" fmla="*/ 732544 h 745011"/>
              <a:gd name="connsiteX46" fmla="*/ 247630 w 758407"/>
              <a:gd name="connsiteY46" fmla="*/ 729228 h 745011"/>
              <a:gd name="connsiteX47" fmla="*/ 248691 w 758407"/>
              <a:gd name="connsiteY47" fmla="*/ 728034 h 745011"/>
              <a:gd name="connsiteX48" fmla="*/ 247630 w 758407"/>
              <a:gd name="connsiteY48" fmla="*/ 726973 h 745011"/>
              <a:gd name="connsiteX49" fmla="*/ 248691 w 758407"/>
              <a:gd name="connsiteY49" fmla="*/ 724718 h 745011"/>
              <a:gd name="connsiteX50" fmla="*/ 246436 w 758407"/>
              <a:gd name="connsiteY50" fmla="*/ 721270 h 745011"/>
              <a:gd name="connsiteX51" fmla="*/ 245375 w 758407"/>
              <a:gd name="connsiteY51" fmla="*/ 715699 h 745011"/>
              <a:gd name="connsiteX52" fmla="*/ 239672 w 758407"/>
              <a:gd name="connsiteY52" fmla="*/ 712383 h 745011"/>
              <a:gd name="connsiteX53" fmla="*/ 237417 w 758407"/>
              <a:gd name="connsiteY53" fmla="*/ 712383 h 745011"/>
              <a:gd name="connsiteX54" fmla="*/ 236356 w 758407"/>
              <a:gd name="connsiteY54" fmla="*/ 707874 h 745011"/>
              <a:gd name="connsiteX55" fmla="*/ 234101 w 758407"/>
              <a:gd name="connsiteY55" fmla="*/ 707874 h 745011"/>
              <a:gd name="connsiteX56" fmla="*/ 235162 w 758407"/>
              <a:gd name="connsiteY56" fmla="*/ 697661 h 745011"/>
              <a:gd name="connsiteX57" fmla="*/ 232907 w 758407"/>
              <a:gd name="connsiteY57" fmla="*/ 697661 h 745011"/>
              <a:gd name="connsiteX58" fmla="*/ 231846 w 758407"/>
              <a:gd name="connsiteY58" fmla="*/ 696600 h 745011"/>
              <a:gd name="connsiteX59" fmla="*/ 234101 w 758407"/>
              <a:gd name="connsiteY59" fmla="*/ 688642 h 745011"/>
              <a:gd name="connsiteX60" fmla="*/ 232907 w 758407"/>
              <a:gd name="connsiteY60" fmla="*/ 687581 h 745011"/>
              <a:gd name="connsiteX61" fmla="*/ 229591 w 758407"/>
              <a:gd name="connsiteY61" fmla="*/ 692090 h 745011"/>
              <a:gd name="connsiteX62" fmla="*/ 226276 w 758407"/>
              <a:gd name="connsiteY62" fmla="*/ 694345 h 745011"/>
              <a:gd name="connsiteX63" fmla="*/ 222827 w 758407"/>
              <a:gd name="connsiteY63" fmla="*/ 693151 h 745011"/>
              <a:gd name="connsiteX64" fmla="*/ 221766 w 758407"/>
              <a:gd name="connsiteY64" fmla="*/ 694345 h 745011"/>
              <a:gd name="connsiteX65" fmla="*/ 216063 w 758407"/>
              <a:gd name="connsiteY65" fmla="*/ 689836 h 745011"/>
              <a:gd name="connsiteX66" fmla="*/ 213808 w 758407"/>
              <a:gd name="connsiteY66" fmla="*/ 689836 h 745011"/>
              <a:gd name="connsiteX67" fmla="*/ 207043 w 758407"/>
              <a:gd name="connsiteY67" fmla="*/ 686387 h 745011"/>
              <a:gd name="connsiteX68" fmla="*/ 204789 w 758407"/>
              <a:gd name="connsiteY68" fmla="*/ 686387 h 745011"/>
              <a:gd name="connsiteX69" fmla="*/ 199218 w 758407"/>
              <a:gd name="connsiteY69" fmla="*/ 684132 h 745011"/>
              <a:gd name="connsiteX70" fmla="*/ 199218 w 758407"/>
              <a:gd name="connsiteY70" fmla="*/ 675246 h 745011"/>
              <a:gd name="connsiteX71" fmla="*/ 201473 w 758407"/>
              <a:gd name="connsiteY71" fmla="*/ 675246 h 745011"/>
              <a:gd name="connsiteX72" fmla="*/ 207043 w 758407"/>
              <a:gd name="connsiteY72" fmla="*/ 670736 h 745011"/>
              <a:gd name="connsiteX73" fmla="*/ 204789 w 758407"/>
              <a:gd name="connsiteY73" fmla="*/ 669542 h 745011"/>
              <a:gd name="connsiteX74" fmla="*/ 202534 w 758407"/>
              <a:gd name="connsiteY74" fmla="*/ 671797 h 745011"/>
              <a:gd name="connsiteX75" fmla="*/ 199218 w 758407"/>
              <a:gd name="connsiteY75" fmla="*/ 674052 h 745011"/>
              <a:gd name="connsiteX76" fmla="*/ 195902 w 758407"/>
              <a:gd name="connsiteY76" fmla="*/ 675246 h 745011"/>
              <a:gd name="connsiteX77" fmla="*/ 195902 w 758407"/>
              <a:gd name="connsiteY77" fmla="*/ 678562 h 745011"/>
              <a:gd name="connsiteX78" fmla="*/ 189138 w 758407"/>
              <a:gd name="connsiteY78" fmla="*/ 675246 h 745011"/>
              <a:gd name="connsiteX79" fmla="*/ 186883 w 758407"/>
              <a:gd name="connsiteY79" fmla="*/ 677368 h 745011"/>
              <a:gd name="connsiteX80" fmla="*/ 182373 w 758407"/>
              <a:gd name="connsiteY80" fmla="*/ 676307 h 745011"/>
              <a:gd name="connsiteX81" fmla="*/ 183434 w 758407"/>
              <a:gd name="connsiteY81" fmla="*/ 678562 h 745011"/>
              <a:gd name="connsiteX82" fmla="*/ 176670 w 758407"/>
              <a:gd name="connsiteY82" fmla="*/ 677368 h 745011"/>
              <a:gd name="connsiteX83" fmla="*/ 178925 w 758407"/>
              <a:gd name="connsiteY83" fmla="*/ 676307 h 745011"/>
              <a:gd name="connsiteX84" fmla="*/ 178925 w 758407"/>
              <a:gd name="connsiteY84" fmla="*/ 675246 h 745011"/>
              <a:gd name="connsiteX85" fmla="*/ 171099 w 758407"/>
              <a:gd name="connsiteY85" fmla="*/ 679622 h 745011"/>
              <a:gd name="connsiteX86" fmla="*/ 169906 w 758407"/>
              <a:gd name="connsiteY86" fmla="*/ 676307 h 745011"/>
              <a:gd name="connsiteX87" fmla="*/ 164335 w 758407"/>
              <a:gd name="connsiteY87" fmla="*/ 676307 h 745011"/>
              <a:gd name="connsiteX88" fmla="*/ 160886 w 758407"/>
              <a:gd name="connsiteY88" fmla="*/ 674052 h 745011"/>
              <a:gd name="connsiteX89" fmla="*/ 150806 w 758407"/>
              <a:gd name="connsiteY89" fmla="*/ 666227 h 745011"/>
              <a:gd name="connsiteX90" fmla="*/ 147490 w 758407"/>
              <a:gd name="connsiteY90" fmla="*/ 660523 h 745011"/>
              <a:gd name="connsiteX91" fmla="*/ 146297 w 758407"/>
              <a:gd name="connsiteY91" fmla="*/ 658268 h 745011"/>
              <a:gd name="connsiteX92" fmla="*/ 144042 w 758407"/>
              <a:gd name="connsiteY92" fmla="*/ 656013 h 745011"/>
              <a:gd name="connsiteX93" fmla="*/ 144042 w 758407"/>
              <a:gd name="connsiteY93" fmla="*/ 650443 h 745011"/>
              <a:gd name="connsiteX94" fmla="*/ 146297 w 758407"/>
              <a:gd name="connsiteY94" fmla="*/ 649249 h 745011"/>
              <a:gd name="connsiteX95" fmla="*/ 146297 w 758407"/>
              <a:gd name="connsiteY95" fmla="*/ 646994 h 745011"/>
              <a:gd name="connsiteX96" fmla="*/ 147490 w 758407"/>
              <a:gd name="connsiteY96" fmla="*/ 642617 h 745011"/>
              <a:gd name="connsiteX97" fmla="*/ 145236 w 758407"/>
              <a:gd name="connsiteY97" fmla="*/ 639169 h 745011"/>
              <a:gd name="connsiteX98" fmla="*/ 144042 w 758407"/>
              <a:gd name="connsiteY98" fmla="*/ 638108 h 745011"/>
              <a:gd name="connsiteX99" fmla="*/ 140726 w 758407"/>
              <a:gd name="connsiteY99" fmla="*/ 636914 h 745011"/>
              <a:gd name="connsiteX100" fmla="*/ 141787 w 758407"/>
              <a:gd name="connsiteY100" fmla="*/ 633598 h 745011"/>
              <a:gd name="connsiteX101" fmla="*/ 144042 w 758407"/>
              <a:gd name="connsiteY101" fmla="*/ 630150 h 745011"/>
              <a:gd name="connsiteX102" fmla="*/ 142981 w 758407"/>
              <a:gd name="connsiteY102" fmla="*/ 627895 h 745011"/>
              <a:gd name="connsiteX103" fmla="*/ 146297 w 758407"/>
              <a:gd name="connsiteY103" fmla="*/ 625640 h 745011"/>
              <a:gd name="connsiteX104" fmla="*/ 144042 w 758407"/>
              <a:gd name="connsiteY104" fmla="*/ 624579 h 745011"/>
              <a:gd name="connsiteX105" fmla="*/ 140726 w 758407"/>
              <a:gd name="connsiteY105" fmla="*/ 627895 h 745011"/>
              <a:gd name="connsiteX106" fmla="*/ 132768 w 758407"/>
              <a:gd name="connsiteY106" fmla="*/ 629088 h 745011"/>
              <a:gd name="connsiteX107" fmla="*/ 132768 w 758407"/>
              <a:gd name="connsiteY107" fmla="*/ 627895 h 745011"/>
              <a:gd name="connsiteX108" fmla="*/ 130646 w 758407"/>
              <a:gd name="connsiteY108" fmla="*/ 624579 h 745011"/>
              <a:gd name="connsiteX109" fmla="*/ 128258 w 758407"/>
              <a:gd name="connsiteY109" fmla="*/ 625640 h 745011"/>
              <a:gd name="connsiteX110" fmla="*/ 126136 w 758407"/>
              <a:gd name="connsiteY110" fmla="*/ 624579 h 745011"/>
              <a:gd name="connsiteX111" fmla="*/ 126136 w 758407"/>
              <a:gd name="connsiteY111" fmla="*/ 627895 h 745011"/>
              <a:gd name="connsiteX112" fmla="*/ 121627 w 758407"/>
              <a:gd name="connsiteY112" fmla="*/ 630150 h 745011"/>
              <a:gd name="connsiteX113" fmla="*/ 123748 w 758407"/>
              <a:gd name="connsiteY113" fmla="*/ 632404 h 745011"/>
              <a:gd name="connsiteX114" fmla="*/ 117117 w 758407"/>
              <a:gd name="connsiteY114" fmla="*/ 631343 h 745011"/>
              <a:gd name="connsiteX115" fmla="*/ 115923 w 758407"/>
              <a:gd name="connsiteY115" fmla="*/ 625640 h 745011"/>
              <a:gd name="connsiteX116" fmla="*/ 113668 w 758407"/>
              <a:gd name="connsiteY116" fmla="*/ 625640 h 745011"/>
              <a:gd name="connsiteX117" fmla="*/ 113668 w 758407"/>
              <a:gd name="connsiteY117" fmla="*/ 629088 h 745011"/>
              <a:gd name="connsiteX118" fmla="*/ 112607 w 758407"/>
              <a:gd name="connsiteY118" fmla="*/ 629088 h 745011"/>
              <a:gd name="connsiteX119" fmla="*/ 111413 w 758407"/>
              <a:gd name="connsiteY119" fmla="*/ 631343 h 745011"/>
              <a:gd name="connsiteX120" fmla="*/ 110353 w 758407"/>
              <a:gd name="connsiteY120" fmla="*/ 634659 h 745011"/>
              <a:gd name="connsiteX121" fmla="*/ 106904 w 758407"/>
              <a:gd name="connsiteY121" fmla="*/ 635853 h 745011"/>
              <a:gd name="connsiteX122" fmla="*/ 105843 w 758407"/>
              <a:gd name="connsiteY122" fmla="*/ 635853 h 745011"/>
              <a:gd name="connsiteX123" fmla="*/ 104649 w 758407"/>
              <a:gd name="connsiteY123" fmla="*/ 634659 h 745011"/>
              <a:gd name="connsiteX124" fmla="*/ 103588 w 758407"/>
              <a:gd name="connsiteY124" fmla="*/ 632404 h 745011"/>
              <a:gd name="connsiteX125" fmla="*/ 101333 w 758407"/>
              <a:gd name="connsiteY125" fmla="*/ 630150 h 745011"/>
              <a:gd name="connsiteX126" fmla="*/ 101333 w 758407"/>
              <a:gd name="connsiteY126" fmla="*/ 627895 h 745011"/>
              <a:gd name="connsiteX127" fmla="*/ 97885 w 758407"/>
              <a:gd name="connsiteY127" fmla="*/ 627895 h 745011"/>
              <a:gd name="connsiteX128" fmla="*/ 95630 w 758407"/>
              <a:gd name="connsiteY128" fmla="*/ 625640 h 745011"/>
              <a:gd name="connsiteX129" fmla="*/ 92314 w 758407"/>
              <a:gd name="connsiteY129" fmla="*/ 626834 h 745011"/>
              <a:gd name="connsiteX130" fmla="*/ 90059 w 758407"/>
              <a:gd name="connsiteY130" fmla="*/ 621130 h 745011"/>
              <a:gd name="connsiteX131" fmla="*/ 88998 w 758407"/>
              <a:gd name="connsiteY131" fmla="*/ 621130 h 745011"/>
              <a:gd name="connsiteX132" fmla="*/ 88998 w 758407"/>
              <a:gd name="connsiteY132" fmla="*/ 631343 h 745011"/>
              <a:gd name="connsiteX133" fmla="*/ 92314 w 758407"/>
              <a:gd name="connsiteY133" fmla="*/ 632404 h 745011"/>
              <a:gd name="connsiteX134" fmla="*/ 92314 w 758407"/>
              <a:gd name="connsiteY134" fmla="*/ 636914 h 745011"/>
              <a:gd name="connsiteX135" fmla="*/ 87804 w 758407"/>
              <a:gd name="connsiteY135" fmla="*/ 638108 h 745011"/>
              <a:gd name="connsiteX136" fmla="*/ 87804 w 758407"/>
              <a:gd name="connsiteY136" fmla="*/ 639169 h 745011"/>
              <a:gd name="connsiteX137" fmla="*/ 84489 w 758407"/>
              <a:gd name="connsiteY137" fmla="*/ 642617 h 745011"/>
              <a:gd name="connsiteX138" fmla="*/ 82234 w 758407"/>
              <a:gd name="connsiteY138" fmla="*/ 651504 h 745011"/>
              <a:gd name="connsiteX139" fmla="*/ 79979 w 758407"/>
              <a:gd name="connsiteY139" fmla="*/ 650443 h 745011"/>
              <a:gd name="connsiteX140" fmla="*/ 78785 w 758407"/>
              <a:gd name="connsiteY140" fmla="*/ 651504 h 745011"/>
              <a:gd name="connsiteX141" fmla="*/ 78785 w 758407"/>
              <a:gd name="connsiteY141" fmla="*/ 648188 h 745011"/>
              <a:gd name="connsiteX142" fmla="*/ 77724 w 758407"/>
              <a:gd name="connsiteY142" fmla="*/ 646994 h 745011"/>
              <a:gd name="connsiteX143" fmla="*/ 76530 w 758407"/>
              <a:gd name="connsiteY143" fmla="*/ 643678 h 745011"/>
              <a:gd name="connsiteX144" fmla="*/ 73214 w 758407"/>
              <a:gd name="connsiteY144" fmla="*/ 639169 h 745011"/>
              <a:gd name="connsiteX145" fmla="*/ 74276 w 758407"/>
              <a:gd name="connsiteY145" fmla="*/ 638108 h 745011"/>
              <a:gd name="connsiteX146" fmla="*/ 72021 w 758407"/>
              <a:gd name="connsiteY146" fmla="*/ 633598 h 745011"/>
              <a:gd name="connsiteX147" fmla="*/ 70960 w 758407"/>
              <a:gd name="connsiteY147" fmla="*/ 633598 h 745011"/>
              <a:gd name="connsiteX148" fmla="*/ 69766 w 758407"/>
              <a:gd name="connsiteY148" fmla="*/ 631343 h 745011"/>
              <a:gd name="connsiteX149" fmla="*/ 73214 w 758407"/>
              <a:gd name="connsiteY149" fmla="*/ 627895 h 745011"/>
              <a:gd name="connsiteX150" fmla="*/ 74276 w 758407"/>
              <a:gd name="connsiteY150" fmla="*/ 623385 h 745011"/>
              <a:gd name="connsiteX151" fmla="*/ 74276 w 758407"/>
              <a:gd name="connsiteY151" fmla="*/ 622324 h 745011"/>
              <a:gd name="connsiteX152" fmla="*/ 72021 w 758407"/>
              <a:gd name="connsiteY152" fmla="*/ 625640 h 745011"/>
              <a:gd name="connsiteX153" fmla="*/ 70960 w 758407"/>
              <a:gd name="connsiteY153" fmla="*/ 626834 h 745011"/>
              <a:gd name="connsiteX154" fmla="*/ 69766 w 758407"/>
              <a:gd name="connsiteY154" fmla="*/ 624579 h 745011"/>
              <a:gd name="connsiteX155" fmla="*/ 68705 w 758407"/>
              <a:gd name="connsiteY155" fmla="*/ 624579 h 745011"/>
              <a:gd name="connsiteX156" fmla="*/ 68705 w 758407"/>
              <a:gd name="connsiteY156" fmla="*/ 627895 h 745011"/>
              <a:gd name="connsiteX157" fmla="*/ 65257 w 758407"/>
              <a:gd name="connsiteY157" fmla="*/ 629088 h 745011"/>
              <a:gd name="connsiteX158" fmla="*/ 60747 w 758407"/>
              <a:gd name="connsiteY158" fmla="*/ 624579 h 745011"/>
              <a:gd name="connsiteX159" fmla="*/ 58492 w 758407"/>
              <a:gd name="connsiteY159" fmla="*/ 626834 h 745011"/>
              <a:gd name="connsiteX160" fmla="*/ 56237 w 758407"/>
              <a:gd name="connsiteY160" fmla="*/ 626834 h 745011"/>
              <a:gd name="connsiteX161" fmla="*/ 54115 w 758407"/>
              <a:gd name="connsiteY161" fmla="*/ 633598 h 745011"/>
              <a:gd name="connsiteX162" fmla="*/ 60747 w 758407"/>
              <a:gd name="connsiteY162" fmla="*/ 636914 h 745011"/>
              <a:gd name="connsiteX163" fmla="*/ 61941 w 758407"/>
              <a:gd name="connsiteY163" fmla="*/ 642617 h 745011"/>
              <a:gd name="connsiteX164" fmla="*/ 56237 w 758407"/>
              <a:gd name="connsiteY164" fmla="*/ 640363 h 745011"/>
              <a:gd name="connsiteX165" fmla="*/ 56237 w 758407"/>
              <a:gd name="connsiteY165" fmla="*/ 635853 h 745011"/>
              <a:gd name="connsiteX166" fmla="*/ 54115 w 758407"/>
              <a:gd name="connsiteY166" fmla="*/ 638108 h 745011"/>
              <a:gd name="connsiteX167" fmla="*/ 50667 w 758407"/>
              <a:gd name="connsiteY167" fmla="*/ 635853 h 745011"/>
              <a:gd name="connsiteX168" fmla="*/ 48412 w 758407"/>
              <a:gd name="connsiteY168" fmla="*/ 636914 h 745011"/>
              <a:gd name="connsiteX169" fmla="*/ 49605 w 758407"/>
              <a:gd name="connsiteY169" fmla="*/ 640363 h 745011"/>
              <a:gd name="connsiteX170" fmla="*/ 49605 w 758407"/>
              <a:gd name="connsiteY170" fmla="*/ 643678 h 745011"/>
              <a:gd name="connsiteX171" fmla="*/ 47351 w 758407"/>
              <a:gd name="connsiteY171" fmla="*/ 643678 h 745011"/>
              <a:gd name="connsiteX172" fmla="*/ 45096 w 758407"/>
              <a:gd name="connsiteY172" fmla="*/ 648188 h 745011"/>
              <a:gd name="connsiteX173" fmla="*/ 46157 w 758407"/>
              <a:gd name="connsiteY173" fmla="*/ 650443 h 745011"/>
              <a:gd name="connsiteX174" fmla="*/ 46157 w 758407"/>
              <a:gd name="connsiteY174" fmla="*/ 652697 h 745011"/>
              <a:gd name="connsiteX175" fmla="*/ 43902 w 758407"/>
              <a:gd name="connsiteY175" fmla="*/ 652697 h 745011"/>
              <a:gd name="connsiteX176" fmla="*/ 41648 w 758407"/>
              <a:gd name="connsiteY176" fmla="*/ 646994 h 745011"/>
              <a:gd name="connsiteX177" fmla="*/ 39393 w 758407"/>
              <a:gd name="connsiteY177" fmla="*/ 646994 h 745011"/>
              <a:gd name="connsiteX178" fmla="*/ 41648 w 758407"/>
              <a:gd name="connsiteY178" fmla="*/ 653759 h 745011"/>
              <a:gd name="connsiteX179" fmla="*/ 39393 w 758407"/>
              <a:gd name="connsiteY179" fmla="*/ 653759 h 745011"/>
              <a:gd name="connsiteX180" fmla="*/ 38332 w 758407"/>
              <a:gd name="connsiteY180" fmla="*/ 656013 h 745011"/>
              <a:gd name="connsiteX181" fmla="*/ 37138 w 758407"/>
              <a:gd name="connsiteY181" fmla="*/ 659462 h 745011"/>
              <a:gd name="connsiteX182" fmla="*/ 36077 w 758407"/>
              <a:gd name="connsiteY182" fmla="*/ 661717 h 745011"/>
              <a:gd name="connsiteX183" fmla="*/ 40586 w 758407"/>
              <a:gd name="connsiteY183" fmla="*/ 663972 h 745011"/>
              <a:gd name="connsiteX184" fmla="*/ 37138 w 758407"/>
              <a:gd name="connsiteY184" fmla="*/ 667287 h 745011"/>
              <a:gd name="connsiteX185" fmla="*/ 32628 w 758407"/>
              <a:gd name="connsiteY185" fmla="*/ 668481 h 745011"/>
              <a:gd name="connsiteX186" fmla="*/ 30374 w 758407"/>
              <a:gd name="connsiteY186" fmla="*/ 669542 h 745011"/>
              <a:gd name="connsiteX187" fmla="*/ 30374 w 758407"/>
              <a:gd name="connsiteY187" fmla="*/ 671797 h 745011"/>
              <a:gd name="connsiteX188" fmla="*/ 29312 w 758407"/>
              <a:gd name="connsiteY188" fmla="*/ 674052 h 745011"/>
              <a:gd name="connsiteX189" fmla="*/ 27058 w 758407"/>
              <a:gd name="connsiteY189" fmla="*/ 674052 h 745011"/>
              <a:gd name="connsiteX190" fmla="*/ 27058 w 758407"/>
              <a:gd name="connsiteY190" fmla="*/ 678562 h 745011"/>
              <a:gd name="connsiteX191" fmla="*/ 23609 w 758407"/>
              <a:gd name="connsiteY191" fmla="*/ 676307 h 745011"/>
              <a:gd name="connsiteX192" fmla="*/ 22548 w 758407"/>
              <a:gd name="connsiteY192" fmla="*/ 674052 h 745011"/>
              <a:gd name="connsiteX193" fmla="*/ 21487 w 758407"/>
              <a:gd name="connsiteY193" fmla="*/ 671797 h 745011"/>
              <a:gd name="connsiteX194" fmla="*/ 19232 w 758407"/>
              <a:gd name="connsiteY194" fmla="*/ 669542 h 745011"/>
              <a:gd name="connsiteX195" fmla="*/ 18038 w 758407"/>
              <a:gd name="connsiteY195" fmla="*/ 670736 h 745011"/>
              <a:gd name="connsiteX196" fmla="*/ 13529 w 758407"/>
              <a:gd name="connsiteY196" fmla="*/ 668481 h 745011"/>
              <a:gd name="connsiteX197" fmla="*/ 13529 w 758407"/>
              <a:gd name="connsiteY197" fmla="*/ 665032 h 745011"/>
              <a:gd name="connsiteX198" fmla="*/ 5703 w 758407"/>
              <a:gd name="connsiteY198" fmla="*/ 665032 h 745011"/>
              <a:gd name="connsiteX199" fmla="*/ 0 w 758407"/>
              <a:gd name="connsiteY199" fmla="*/ 660523 h 745011"/>
              <a:gd name="connsiteX200" fmla="*/ 2255 w 758407"/>
              <a:gd name="connsiteY200" fmla="*/ 657207 h 745011"/>
              <a:gd name="connsiteX201" fmla="*/ 3449 w 758407"/>
              <a:gd name="connsiteY201" fmla="*/ 652697 h 745011"/>
              <a:gd name="connsiteX202" fmla="*/ 4510 w 758407"/>
              <a:gd name="connsiteY202" fmla="*/ 649249 h 745011"/>
              <a:gd name="connsiteX203" fmla="*/ 2255 w 758407"/>
              <a:gd name="connsiteY203" fmla="*/ 644872 h 745011"/>
              <a:gd name="connsiteX204" fmla="*/ 4510 w 758407"/>
              <a:gd name="connsiteY204" fmla="*/ 641423 h 745011"/>
              <a:gd name="connsiteX205" fmla="*/ 6765 w 758407"/>
              <a:gd name="connsiteY205" fmla="*/ 643678 h 745011"/>
              <a:gd name="connsiteX206" fmla="*/ 10213 w 758407"/>
              <a:gd name="connsiteY206" fmla="*/ 642617 h 745011"/>
              <a:gd name="connsiteX207" fmla="*/ 11274 w 758407"/>
              <a:gd name="connsiteY207" fmla="*/ 643678 h 745011"/>
              <a:gd name="connsiteX208" fmla="*/ 14722 w 758407"/>
              <a:gd name="connsiteY208" fmla="*/ 638108 h 745011"/>
              <a:gd name="connsiteX209" fmla="*/ 15784 w 758407"/>
              <a:gd name="connsiteY209" fmla="*/ 635853 h 745011"/>
              <a:gd name="connsiteX210" fmla="*/ 18038 w 758407"/>
              <a:gd name="connsiteY210" fmla="*/ 632404 h 745011"/>
              <a:gd name="connsiteX211" fmla="*/ 20293 w 758407"/>
              <a:gd name="connsiteY211" fmla="*/ 633598 h 745011"/>
              <a:gd name="connsiteX212" fmla="*/ 58492 w 758407"/>
              <a:gd name="connsiteY212" fmla="*/ 586248 h 745011"/>
              <a:gd name="connsiteX213" fmla="*/ 59686 w 758407"/>
              <a:gd name="connsiteY213" fmla="*/ 583993 h 745011"/>
              <a:gd name="connsiteX214" fmla="*/ 57431 w 758407"/>
              <a:gd name="connsiteY214" fmla="*/ 582932 h 745011"/>
              <a:gd name="connsiteX215" fmla="*/ 58492 w 758407"/>
              <a:gd name="connsiteY215" fmla="*/ 580677 h 745011"/>
              <a:gd name="connsiteX216" fmla="*/ 60747 w 758407"/>
              <a:gd name="connsiteY216" fmla="*/ 581738 h 745011"/>
              <a:gd name="connsiteX217" fmla="*/ 86744 w 758407"/>
              <a:gd name="connsiteY217" fmla="*/ 550303 h 745011"/>
              <a:gd name="connsiteX218" fmla="*/ 85550 w 758407"/>
              <a:gd name="connsiteY218" fmla="*/ 549109 h 745011"/>
              <a:gd name="connsiteX219" fmla="*/ 87804 w 758407"/>
              <a:gd name="connsiteY219" fmla="*/ 548049 h 745011"/>
              <a:gd name="connsiteX220" fmla="*/ 88998 w 758407"/>
              <a:gd name="connsiteY220" fmla="*/ 549109 h 745011"/>
              <a:gd name="connsiteX221" fmla="*/ 97885 w 758407"/>
              <a:gd name="connsiteY221" fmla="*/ 537968 h 745011"/>
              <a:gd name="connsiteX222" fmla="*/ 96823 w 758407"/>
              <a:gd name="connsiteY222" fmla="*/ 536775 h 745011"/>
              <a:gd name="connsiteX223" fmla="*/ 101333 w 758407"/>
              <a:gd name="connsiteY223" fmla="*/ 530010 h 745011"/>
              <a:gd name="connsiteX224" fmla="*/ 102394 w 758407"/>
              <a:gd name="connsiteY224" fmla="*/ 531204 h 745011"/>
              <a:gd name="connsiteX225" fmla="*/ 111413 w 758407"/>
              <a:gd name="connsiteY225" fmla="*/ 519930 h 745011"/>
              <a:gd name="connsiteX226" fmla="*/ 105843 w 758407"/>
              <a:gd name="connsiteY226" fmla="*/ 515420 h 745011"/>
              <a:gd name="connsiteX227" fmla="*/ 108098 w 758407"/>
              <a:gd name="connsiteY227" fmla="*/ 505340 h 745011"/>
              <a:gd name="connsiteX228" fmla="*/ 114862 w 758407"/>
              <a:gd name="connsiteY228" fmla="*/ 514226 h 745011"/>
              <a:gd name="connsiteX229" fmla="*/ 124942 w 758407"/>
              <a:gd name="connsiteY229" fmla="*/ 495127 h 745011"/>
              <a:gd name="connsiteX230" fmla="*/ 157571 w 758407"/>
              <a:gd name="connsiteY230" fmla="*/ 513165 h 745011"/>
              <a:gd name="connsiteX231" fmla="*/ 158764 w 758407"/>
              <a:gd name="connsiteY231" fmla="*/ 513165 h 745011"/>
              <a:gd name="connsiteX232" fmla="*/ 157571 w 758407"/>
              <a:gd name="connsiteY232" fmla="*/ 510910 h 745011"/>
              <a:gd name="connsiteX233" fmla="*/ 157571 w 758407"/>
              <a:gd name="connsiteY233" fmla="*/ 508656 h 745011"/>
              <a:gd name="connsiteX234" fmla="*/ 155316 w 758407"/>
              <a:gd name="connsiteY234" fmla="*/ 504146 h 745011"/>
              <a:gd name="connsiteX235" fmla="*/ 150806 w 758407"/>
              <a:gd name="connsiteY235" fmla="*/ 503085 h 745011"/>
              <a:gd name="connsiteX236" fmla="*/ 150806 w 758407"/>
              <a:gd name="connsiteY236" fmla="*/ 501891 h 745011"/>
              <a:gd name="connsiteX237" fmla="*/ 152000 w 758407"/>
              <a:gd name="connsiteY237" fmla="*/ 500830 h 745011"/>
              <a:gd name="connsiteX238" fmla="*/ 154255 w 758407"/>
              <a:gd name="connsiteY238" fmla="*/ 500830 h 745011"/>
              <a:gd name="connsiteX239" fmla="*/ 155316 w 758407"/>
              <a:gd name="connsiteY239" fmla="*/ 501891 h 745011"/>
              <a:gd name="connsiteX240" fmla="*/ 157571 w 758407"/>
              <a:gd name="connsiteY240" fmla="*/ 499637 h 745011"/>
              <a:gd name="connsiteX241" fmla="*/ 157571 w 758407"/>
              <a:gd name="connsiteY241" fmla="*/ 497382 h 745011"/>
              <a:gd name="connsiteX242" fmla="*/ 158764 w 758407"/>
              <a:gd name="connsiteY242" fmla="*/ 497382 h 745011"/>
              <a:gd name="connsiteX243" fmla="*/ 158764 w 758407"/>
              <a:gd name="connsiteY243" fmla="*/ 495127 h 745011"/>
              <a:gd name="connsiteX244" fmla="*/ 157571 w 758407"/>
              <a:gd name="connsiteY244" fmla="*/ 495127 h 745011"/>
              <a:gd name="connsiteX245" fmla="*/ 156509 w 758407"/>
              <a:gd name="connsiteY245" fmla="*/ 492872 h 745011"/>
              <a:gd name="connsiteX246" fmla="*/ 162080 w 758407"/>
              <a:gd name="connsiteY246" fmla="*/ 489556 h 745011"/>
              <a:gd name="connsiteX247" fmla="*/ 164335 w 758407"/>
              <a:gd name="connsiteY247" fmla="*/ 492872 h 745011"/>
              <a:gd name="connsiteX248" fmla="*/ 174415 w 758407"/>
              <a:gd name="connsiteY248" fmla="*/ 489556 h 745011"/>
              <a:gd name="connsiteX249" fmla="*/ 171099 w 758407"/>
              <a:gd name="connsiteY249" fmla="*/ 486108 h 745011"/>
              <a:gd name="connsiteX250" fmla="*/ 165396 w 758407"/>
              <a:gd name="connsiteY250" fmla="*/ 488363 h 745011"/>
              <a:gd name="connsiteX251" fmla="*/ 159825 w 758407"/>
              <a:gd name="connsiteY251" fmla="*/ 485047 h 745011"/>
              <a:gd name="connsiteX252" fmla="*/ 171099 w 758407"/>
              <a:gd name="connsiteY252" fmla="*/ 464754 h 745011"/>
              <a:gd name="connsiteX253" fmla="*/ 164335 w 758407"/>
              <a:gd name="connsiteY253" fmla="*/ 461438 h 745011"/>
              <a:gd name="connsiteX254" fmla="*/ 176670 w 758407"/>
              <a:gd name="connsiteY254" fmla="*/ 436635 h 745011"/>
              <a:gd name="connsiteX255" fmla="*/ 178925 w 758407"/>
              <a:gd name="connsiteY255" fmla="*/ 438890 h 745011"/>
              <a:gd name="connsiteX256" fmla="*/ 180118 w 758407"/>
              <a:gd name="connsiteY256" fmla="*/ 437829 h 745011"/>
              <a:gd name="connsiteX257" fmla="*/ 178925 w 758407"/>
              <a:gd name="connsiteY257" fmla="*/ 434380 h 745011"/>
              <a:gd name="connsiteX258" fmla="*/ 177864 w 758407"/>
              <a:gd name="connsiteY258" fmla="*/ 433319 h 745011"/>
              <a:gd name="connsiteX259" fmla="*/ 192454 w 758407"/>
              <a:gd name="connsiteY259" fmla="*/ 404007 h 745011"/>
              <a:gd name="connsiteX260" fmla="*/ 274555 w 758407"/>
              <a:gd name="connsiteY260" fmla="*/ 330925 h 745011"/>
              <a:gd name="connsiteX261" fmla="*/ 304928 w 758407"/>
              <a:gd name="connsiteY261" fmla="*/ 303867 h 745011"/>
              <a:gd name="connsiteX262" fmla="*/ 310632 w 758407"/>
              <a:gd name="connsiteY262" fmla="*/ 308377 h 745011"/>
              <a:gd name="connsiteX263" fmla="*/ 317396 w 758407"/>
              <a:gd name="connsiteY263" fmla="*/ 299358 h 745011"/>
              <a:gd name="connsiteX264" fmla="*/ 312886 w 758407"/>
              <a:gd name="connsiteY264" fmla="*/ 296042 h 745011"/>
              <a:gd name="connsiteX265" fmla="*/ 348830 w 758407"/>
              <a:gd name="connsiteY265" fmla="*/ 263281 h 745011"/>
              <a:gd name="connsiteX266" fmla="*/ 343260 w 758407"/>
              <a:gd name="connsiteY266" fmla="*/ 224021 h 745011"/>
              <a:gd name="connsiteX267" fmla="*/ 348830 w 758407"/>
              <a:gd name="connsiteY267" fmla="*/ 216063 h 74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758407" h="745011">
                <a:moveTo>
                  <a:pt x="348830" y="216063"/>
                </a:moveTo>
                <a:lnTo>
                  <a:pt x="473773" y="51860"/>
                </a:lnTo>
                <a:lnTo>
                  <a:pt x="474834" y="52921"/>
                </a:lnTo>
                <a:lnTo>
                  <a:pt x="478282" y="46157"/>
                </a:lnTo>
                <a:lnTo>
                  <a:pt x="483853" y="39393"/>
                </a:lnTo>
                <a:lnTo>
                  <a:pt x="540223" y="0"/>
                </a:lnTo>
                <a:lnTo>
                  <a:pt x="665033" y="41647"/>
                </a:lnTo>
                <a:lnTo>
                  <a:pt x="710129" y="147490"/>
                </a:lnTo>
                <a:lnTo>
                  <a:pt x="612244" y="321905"/>
                </a:lnTo>
                <a:lnTo>
                  <a:pt x="646994" y="362359"/>
                </a:lnTo>
                <a:lnTo>
                  <a:pt x="645933" y="365675"/>
                </a:lnTo>
                <a:lnTo>
                  <a:pt x="649249" y="365675"/>
                </a:lnTo>
                <a:lnTo>
                  <a:pt x="649249" y="369123"/>
                </a:lnTo>
                <a:lnTo>
                  <a:pt x="653759" y="370185"/>
                </a:lnTo>
                <a:lnTo>
                  <a:pt x="661717" y="380398"/>
                </a:lnTo>
                <a:lnTo>
                  <a:pt x="687581" y="390478"/>
                </a:lnTo>
                <a:lnTo>
                  <a:pt x="686387" y="394987"/>
                </a:lnTo>
                <a:lnTo>
                  <a:pt x="684132" y="393927"/>
                </a:lnTo>
                <a:lnTo>
                  <a:pt x="675246" y="392733"/>
                </a:lnTo>
                <a:lnTo>
                  <a:pt x="672991" y="391672"/>
                </a:lnTo>
                <a:lnTo>
                  <a:pt x="758408" y="491811"/>
                </a:lnTo>
                <a:lnTo>
                  <a:pt x="670736" y="537968"/>
                </a:lnTo>
                <a:lnTo>
                  <a:pt x="456928" y="530010"/>
                </a:lnTo>
                <a:lnTo>
                  <a:pt x="418596" y="551364"/>
                </a:lnTo>
                <a:lnTo>
                  <a:pt x="385968" y="609989"/>
                </a:lnTo>
                <a:lnTo>
                  <a:pt x="339811" y="633598"/>
                </a:lnTo>
                <a:lnTo>
                  <a:pt x="299358" y="677368"/>
                </a:lnTo>
                <a:lnTo>
                  <a:pt x="280258" y="713445"/>
                </a:lnTo>
                <a:lnTo>
                  <a:pt x="279064" y="713445"/>
                </a:lnTo>
                <a:lnTo>
                  <a:pt x="275749" y="716760"/>
                </a:lnTo>
                <a:lnTo>
                  <a:pt x="278003" y="717954"/>
                </a:lnTo>
                <a:lnTo>
                  <a:pt x="271239" y="724718"/>
                </a:lnTo>
                <a:lnTo>
                  <a:pt x="270045" y="724718"/>
                </a:lnTo>
                <a:lnTo>
                  <a:pt x="268984" y="726973"/>
                </a:lnTo>
                <a:lnTo>
                  <a:pt x="256649" y="738247"/>
                </a:lnTo>
                <a:lnTo>
                  <a:pt x="256649" y="741563"/>
                </a:lnTo>
                <a:lnTo>
                  <a:pt x="254394" y="742757"/>
                </a:lnTo>
                <a:lnTo>
                  <a:pt x="252140" y="742757"/>
                </a:lnTo>
                <a:lnTo>
                  <a:pt x="249885" y="745012"/>
                </a:lnTo>
                <a:lnTo>
                  <a:pt x="249885" y="742757"/>
                </a:lnTo>
                <a:lnTo>
                  <a:pt x="246436" y="739308"/>
                </a:lnTo>
                <a:lnTo>
                  <a:pt x="250946" y="739308"/>
                </a:lnTo>
                <a:lnTo>
                  <a:pt x="252140" y="738247"/>
                </a:lnTo>
                <a:lnTo>
                  <a:pt x="252140" y="737054"/>
                </a:lnTo>
                <a:lnTo>
                  <a:pt x="249885" y="735992"/>
                </a:lnTo>
                <a:lnTo>
                  <a:pt x="249885" y="732544"/>
                </a:lnTo>
                <a:lnTo>
                  <a:pt x="247630" y="729228"/>
                </a:lnTo>
                <a:lnTo>
                  <a:pt x="248691" y="728034"/>
                </a:lnTo>
                <a:lnTo>
                  <a:pt x="247630" y="726973"/>
                </a:lnTo>
                <a:lnTo>
                  <a:pt x="248691" y="724718"/>
                </a:lnTo>
                <a:lnTo>
                  <a:pt x="246436" y="721270"/>
                </a:lnTo>
                <a:lnTo>
                  <a:pt x="245375" y="715699"/>
                </a:lnTo>
                <a:lnTo>
                  <a:pt x="239672" y="712383"/>
                </a:lnTo>
                <a:lnTo>
                  <a:pt x="237417" y="712383"/>
                </a:lnTo>
                <a:lnTo>
                  <a:pt x="236356" y="707874"/>
                </a:lnTo>
                <a:lnTo>
                  <a:pt x="234101" y="707874"/>
                </a:lnTo>
                <a:lnTo>
                  <a:pt x="235162" y="697661"/>
                </a:lnTo>
                <a:lnTo>
                  <a:pt x="232907" y="697661"/>
                </a:lnTo>
                <a:lnTo>
                  <a:pt x="231846" y="696600"/>
                </a:lnTo>
                <a:lnTo>
                  <a:pt x="234101" y="688642"/>
                </a:lnTo>
                <a:lnTo>
                  <a:pt x="232907" y="687581"/>
                </a:lnTo>
                <a:lnTo>
                  <a:pt x="229591" y="692090"/>
                </a:lnTo>
                <a:lnTo>
                  <a:pt x="226276" y="694345"/>
                </a:lnTo>
                <a:lnTo>
                  <a:pt x="222827" y="693151"/>
                </a:lnTo>
                <a:lnTo>
                  <a:pt x="221766" y="694345"/>
                </a:lnTo>
                <a:lnTo>
                  <a:pt x="216063" y="689836"/>
                </a:lnTo>
                <a:lnTo>
                  <a:pt x="213808" y="689836"/>
                </a:lnTo>
                <a:lnTo>
                  <a:pt x="207043" y="686387"/>
                </a:lnTo>
                <a:lnTo>
                  <a:pt x="204789" y="686387"/>
                </a:lnTo>
                <a:lnTo>
                  <a:pt x="199218" y="684132"/>
                </a:lnTo>
                <a:lnTo>
                  <a:pt x="199218" y="675246"/>
                </a:lnTo>
                <a:lnTo>
                  <a:pt x="201473" y="675246"/>
                </a:lnTo>
                <a:lnTo>
                  <a:pt x="207043" y="670736"/>
                </a:lnTo>
                <a:lnTo>
                  <a:pt x="204789" y="669542"/>
                </a:lnTo>
                <a:lnTo>
                  <a:pt x="202534" y="671797"/>
                </a:lnTo>
                <a:lnTo>
                  <a:pt x="199218" y="674052"/>
                </a:lnTo>
                <a:lnTo>
                  <a:pt x="195902" y="675246"/>
                </a:lnTo>
                <a:lnTo>
                  <a:pt x="195902" y="678562"/>
                </a:lnTo>
                <a:lnTo>
                  <a:pt x="189138" y="675246"/>
                </a:lnTo>
                <a:lnTo>
                  <a:pt x="186883" y="677368"/>
                </a:lnTo>
                <a:lnTo>
                  <a:pt x="182373" y="676307"/>
                </a:lnTo>
                <a:lnTo>
                  <a:pt x="183434" y="678562"/>
                </a:lnTo>
                <a:lnTo>
                  <a:pt x="176670" y="677368"/>
                </a:lnTo>
                <a:lnTo>
                  <a:pt x="178925" y="676307"/>
                </a:lnTo>
                <a:lnTo>
                  <a:pt x="178925" y="675246"/>
                </a:lnTo>
                <a:lnTo>
                  <a:pt x="171099" y="679622"/>
                </a:lnTo>
                <a:lnTo>
                  <a:pt x="169906" y="676307"/>
                </a:lnTo>
                <a:lnTo>
                  <a:pt x="164335" y="676307"/>
                </a:lnTo>
                <a:lnTo>
                  <a:pt x="160886" y="674052"/>
                </a:lnTo>
                <a:lnTo>
                  <a:pt x="150806" y="666227"/>
                </a:lnTo>
                <a:lnTo>
                  <a:pt x="147490" y="660523"/>
                </a:lnTo>
                <a:lnTo>
                  <a:pt x="146297" y="658268"/>
                </a:lnTo>
                <a:lnTo>
                  <a:pt x="144042" y="656013"/>
                </a:lnTo>
                <a:lnTo>
                  <a:pt x="144042" y="650443"/>
                </a:lnTo>
                <a:lnTo>
                  <a:pt x="146297" y="649249"/>
                </a:lnTo>
                <a:lnTo>
                  <a:pt x="146297" y="646994"/>
                </a:lnTo>
                <a:lnTo>
                  <a:pt x="147490" y="642617"/>
                </a:lnTo>
                <a:lnTo>
                  <a:pt x="145236" y="639169"/>
                </a:lnTo>
                <a:lnTo>
                  <a:pt x="144042" y="638108"/>
                </a:lnTo>
                <a:lnTo>
                  <a:pt x="140726" y="636914"/>
                </a:lnTo>
                <a:lnTo>
                  <a:pt x="141787" y="633598"/>
                </a:lnTo>
                <a:lnTo>
                  <a:pt x="144042" y="630150"/>
                </a:lnTo>
                <a:lnTo>
                  <a:pt x="142981" y="627895"/>
                </a:lnTo>
                <a:lnTo>
                  <a:pt x="146297" y="625640"/>
                </a:lnTo>
                <a:lnTo>
                  <a:pt x="144042" y="624579"/>
                </a:lnTo>
                <a:lnTo>
                  <a:pt x="140726" y="627895"/>
                </a:lnTo>
                <a:lnTo>
                  <a:pt x="132768" y="629088"/>
                </a:lnTo>
                <a:lnTo>
                  <a:pt x="132768" y="627895"/>
                </a:lnTo>
                <a:lnTo>
                  <a:pt x="130646" y="624579"/>
                </a:lnTo>
                <a:lnTo>
                  <a:pt x="128258" y="625640"/>
                </a:lnTo>
                <a:lnTo>
                  <a:pt x="126136" y="624579"/>
                </a:lnTo>
                <a:lnTo>
                  <a:pt x="126136" y="627895"/>
                </a:lnTo>
                <a:lnTo>
                  <a:pt x="121627" y="630150"/>
                </a:lnTo>
                <a:lnTo>
                  <a:pt x="123748" y="632404"/>
                </a:lnTo>
                <a:lnTo>
                  <a:pt x="117117" y="631343"/>
                </a:lnTo>
                <a:lnTo>
                  <a:pt x="115923" y="625640"/>
                </a:lnTo>
                <a:lnTo>
                  <a:pt x="113668" y="625640"/>
                </a:lnTo>
                <a:lnTo>
                  <a:pt x="113668" y="629088"/>
                </a:lnTo>
                <a:lnTo>
                  <a:pt x="112607" y="629088"/>
                </a:lnTo>
                <a:lnTo>
                  <a:pt x="111413" y="631343"/>
                </a:lnTo>
                <a:lnTo>
                  <a:pt x="110353" y="634659"/>
                </a:lnTo>
                <a:lnTo>
                  <a:pt x="106904" y="635853"/>
                </a:lnTo>
                <a:lnTo>
                  <a:pt x="105843" y="635853"/>
                </a:lnTo>
                <a:lnTo>
                  <a:pt x="104649" y="634659"/>
                </a:lnTo>
                <a:lnTo>
                  <a:pt x="103588" y="632404"/>
                </a:lnTo>
                <a:lnTo>
                  <a:pt x="101333" y="630150"/>
                </a:lnTo>
                <a:lnTo>
                  <a:pt x="101333" y="627895"/>
                </a:lnTo>
                <a:lnTo>
                  <a:pt x="97885" y="627895"/>
                </a:lnTo>
                <a:lnTo>
                  <a:pt x="95630" y="625640"/>
                </a:lnTo>
                <a:lnTo>
                  <a:pt x="92314" y="626834"/>
                </a:lnTo>
                <a:lnTo>
                  <a:pt x="90059" y="621130"/>
                </a:lnTo>
                <a:lnTo>
                  <a:pt x="88998" y="621130"/>
                </a:lnTo>
                <a:lnTo>
                  <a:pt x="88998" y="631343"/>
                </a:lnTo>
                <a:lnTo>
                  <a:pt x="92314" y="632404"/>
                </a:lnTo>
                <a:lnTo>
                  <a:pt x="92314" y="636914"/>
                </a:lnTo>
                <a:lnTo>
                  <a:pt x="87804" y="638108"/>
                </a:lnTo>
                <a:lnTo>
                  <a:pt x="87804" y="639169"/>
                </a:lnTo>
                <a:lnTo>
                  <a:pt x="84489" y="642617"/>
                </a:lnTo>
                <a:lnTo>
                  <a:pt x="82234" y="651504"/>
                </a:lnTo>
                <a:lnTo>
                  <a:pt x="79979" y="650443"/>
                </a:lnTo>
                <a:lnTo>
                  <a:pt x="78785" y="651504"/>
                </a:lnTo>
                <a:lnTo>
                  <a:pt x="78785" y="648188"/>
                </a:lnTo>
                <a:lnTo>
                  <a:pt x="77724" y="646994"/>
                </a:lnTo>
                <a:lnTo>
                  <a:pt x="76530" y="643678"/>
                </a:lnTo>
                <a:lnTo>
                  <a:pt x="73214" y="639169"/>
                </a:lnTo>
                <a:lnTo>
                  <a:pt x="74276" y="638108"/>
                </a:lnTo>
                <a:lnTo>
                  <a:pt x="72021" y="633598"/>
                </a:lnTo>
                <a:lnTo>
                  <a:pt x="70960" y="633598"/>
                </a:lnTo>
                <a:lnTo>
                  <a:pt x="69766" y="631343"/>
                </a:lnTo>
                <a:lnTo>
                  <a:pt x="73214" y="627895"/>
                </a:lnTo>
                <a:lnTo>
                  <a:pt x="74276" y="623385"/>
                </a:lnTo>
                <a:lnTo>
                  <a:pt x="74276" y="622324"/>
                </a:lnTo>
                <a:lnTo>
                  <a:pt x="72021" y="625640"/>
                </a:lnTo>
                <a:lnTo>
                  <a:pt x="70960" y="626834"/>
                </a:lnTo>
                <a:lnTo>
                  <a:pt x="69766" y="624579"/>
                </a:lnTo>
                <a:lnTo>
                  <a:pt x="68705" y="624579"/>
                </a:lnTo>
                <a:lnTo>
                  <a:pt x="68705" y="627895"/>
                </a:lnTo>
                <a:lnTo>
                  <a:pt x="65257" y="629088"/>
                </a:lnTo>
                <a:lnTo>
                  <a:pt x="60747" y="624579"/>
                </a:lnTo>
                <a:lnTo>
                  <a:pt x="58492" y="626834"/>
                </a:lnTo>
                <a:lnTo>
                  <a:pt x="56237" y="626834"/>
                </a:lnTo>
                <a:lnTo>
                  <a:pt x="54115" y="633598"/>
                </a:lnTo>
                <a:lnTo>
                  <a:pt x="60747" y="636914"/>
                </a:lnTo>
                <a:lnTo>
                  <a:pt x="61941" y="642617"/>
                </a:lnTo>
                <a:lnTo>
                  <a:pt x="56237" y="640363"/>
                </a:lnTo>
                <a:lnTo>
                  <a:pt x="56237" y="635853"/>
                </a:lnTo>
                <a:lnTo>
                  <a:pt x="54115" y="638108"/>
                </a:lnTo>
                <a:lnTo>
                  <a:pt x="50667" y="635853"/>
                </a:lnTo>
                <a:lnTo>
                  <a:pt x="48412" y="636914"/>
                </a:lnTo>
                <a:lnTo>
                  <a:pt x="49605" y="640363"/>
                </a:lnTo>
                <a:lnTo>
                  <a:pt x="49605" y="643678"/>
                </a:lnTo>
                <a:lnTo>
                  <a:pt x="47351" y="643678"/>
                </a:lnTo>
                <a:lnTo>
                  <a:pt x="45096" y="648188"/>
                </a:lnTo>
                <a:lnTo>
                  <a:pt x="46157" y="650443"/>
                </a:lnTo>
                <a:lnTo>
                  <a:pt x="46157" y="652697"/>
                </a:lnTo>
                <a:lnTo>
                  <a:pt x="43902" y="652697"/>
                </a:lnTo>
                <a:lnTo>
                  <a:pt x="41648" y="646994"/>
                </a:lnTo>
                <a:lnTo>
                  <a:pt x="39393" y="646994"/>
                </a:lnTo>
                <a:lnTo>
                  <a:pt x="41648" y="653759"/>
                </a:lnTo>
                <a:lnTo>
                  <a:pt x="39393" y="653759"/>
                </a:lnTo>
                <a:lnTo>
                  <a:pt x="38332" y="656013"/>
                </a:lnTo>
                <a:lnTo>
                  <a:pt x="37138" y="659462"/>
                </a:lnTo>
                <a:lnTo>
                  <a:pt x="36077" y="661717"/>
                </a:lnTo>
                <a:lnTo>
                  <a:pt x="40586" y="663972"/>
                </a:lnTo>
                <a:lnTo>
                  <a:pt x="37138" y="667287"/>
                </a:lnTo>
                <a:lnTo>
                  <a:pt x="32628" y="668481"/>
                </a:lnTo>
                <a:lnTo>
                  <a:pt x="30374" y="669542"/>
                </a:lnTo>
                <a:lnTo>
                  <a:pt x="30374" y="671797"/>
                </a:lnTo>
                <a:lnTo>
                  <a:pt x="29312" y="674052"/>
                </a:lnTo>
                <a:lnTo>
                  <a:pt x="27058" y="674052"/>
                </a:lnTo>
                <a:lnTo>
                  <a:pt x="27058" y="678562"/>
                </a:lnTo>
                <a:lnTo>
                  <a:pt x="23609" y="676307"/>
                </a:lnTo>
                <a:lnTo>
                  <a:pt x="22548" y="674052"/>
                </a:lnTo>
                <a:lnTo>
                  <a:pt x="21487" y="671797"/>
                </a:lnTo>
                <a:lnTo>
                  <a:pt x="19232" y="669542"/>
                </a:lnTo>
                <a:lnTo>
                  <a:pt x="18038" y="670736"/>
                </a:lnTo>
                <a:lnTo>
                  <a:pt x="13529" y="668481"/>
                </a:lnTo>
                <a:lnTo>
                  <a:pt x="13529" y="665032"/>
                </a:lnTo>
                <a:lnTo>
                  <a:pt x="5703" y="665032"/>
                </a:lnTo>
                <a:lnTo>
                  <a:pt x="0" y="660523"/>
                </a:lnTo>
                <a:lnTo>
                  <a:pt x="2255" y="657207"/>
                </a:lnTo>
                <a:lnTo>
                  <a:pt x="3449" y="652697"/>
                </a:lnTo>
                <a:lnTo>
                  <a:pt x="4510" y="649249"/>
                </a:lnTo>
                <a:lnTo>
                  <a:pt x="2255" y="644872"/>
                </a:lnTo>
                <a:lnTo>
                  <a:pt x="4510" y="641423"/>
                </a:lnTo>
                <a:lnTo>
                  <a:pt x="6765" y="643678"/>
                </a:lnTo>
                <a:lnTo>
                  <a:pt x="10213" y="642617"/>
                </a:lnTo>
                <a:lnTo>
                  <a:pt x="11274" y="643678"/>
                </a:lnTo>
                <a:lnTo>
                  <a:pt x="14722" y="638108"/>
                </a:lnTo>
                <a:lnTo>
                  <a:pt x="15784" y="635853"/>
                </a:lnTo>
                <a:lnTo>
                  <a:pt x="18038" y="632404"/>
                </a:lnTo>
                <a:lnTo>
                  <a:pt x="20293" y="633598"/>
                </a:lnTo>
                <a:lnTo>
                  <a:pt x="58492" y="586248"/>
                </a:lnTo>
                <a:lnTo>
                  <a:pt x="59686" y="583993"/>
                </a:lnTo>
                <a:lnTo>
                  <a:pt x="57431" y="582932"/>
                </a:lnTo>
                <a:lnTo>
                  <a:pt x="58492" y="580677"/>
                </a:lnTo>
                <a:lnTo>
                  <a:pt x="60747" y="581738"/>
                </a:lnTo>
                <a:lnTo>
                  <a:pt x="86744" y="550303"/>
                </a:lnTo>
                <a:lnTo>
                  <a:pt x="85550" y="549109"/>
                </a:lnTo>
                <a:lnTo>
                  <a:pt x="87804" y="548049"/>
                </a:lnTo>
                <a:lnTo>
                  <a:pt x="88998" y="549109"/>
                </a:lnTo>
                <a:lnTo>
                  <a:pt x="97885" y="537968"/>
                </a:lnTo>
                <a:lnTo>
                  <a:pt x="96823" y="536775"/>
                </a:lnTo>
                <a:lnTo>
                  <a:pt x="101333" y="530010"/>
                </a:lnTo>
                <a:lnTo>
                  <a:pt x="102394" y="531204"/>
                </a:lnTo>
                <a:lnTo>
                  <a:pt x="111413" y="519930"/>
                </a:lnTo>
                <a:lnTo>
                  <a:pt x="105843" y="515420"/>
                </a:lnTo>
                <a:lnTo>
                  <a:pt x="108098" y="505340"/>
                </a:lnTo>
                <a:lnTo>
                  <a:pt x="114862" y="514226"/>
                </a:lnTo>
                <a:lnTo>
                  <a:pt x="124942" y="495127"/>
                </a:lnTo>
                <a:lnTo>
                  <a:pt x="157571" y="513165"/>
                </a:lnTo>
                <a:lnTo>
                  <a:pt x="158764" y="513165"/>
                </a:lnTo>
                <a:lnTo>
                  <a:pt x="157571" y="510910"/>
                </a:lnTo>
                <a:lnTo>
                  <a:pt x="157571" y="508656"/>
                </a:lnTo>
                <a:lnTo>
                  <a:pt x="155316" y="504146"/>
                </a:lnTo>
                <a:lnTo>
                  <a:pt x="150806" y="503085"/>
                </a:lnTo>
                <a:lnTo>
                  <a:pt x="150806" y="501891"/>
                </a:lnTo>
                <a:lnTo>
                  <a:pt x="152000" y="500830"/>
                </a:lnTo>
                <a:lnTo>
                  <a:pt x="154255" y="500830"/>
                </a:lnTo>
                <a:lnTo>
                  <a:pt x="155316" y="501891"/>
                </a:lnTo>
                <a:lnTo>
                  <a:pt x="157571" y="499637"/>
                </a:lnTo>
                <a:lnTo>
                  <a:pt x="157571" y="497382"/>
                </a:lnTo>
                <a:lnTo>
                  <a:pt x="158764" y="497382"/>
                </a:lnTo>
                <a:lnTo>
                  <a:pt x="158764" y="495127"/>
                </a:lnTo>
                <a:lnTo>
                  <a:pt x="157571" y="495127"/>
                </a:lnTo>
                <a:lnTo>
                  <a:pt x="156509" y="492872"/>
                </a:lnTo>
                <a:lnTo>
                  <a:pt x="162080" y="489556"/>
                </a:lnTo>
                <a:lnTo>
                  <a:pt x="164335" y="492872"/>
                </a:lnTo>
                <a:lnTo>
                  <a:pt x="174415" y="489556"/>
                </a:lnTo>
                <a:lnTo>
                  <a:pt x="171099" y="486108"/>
                </a:lnTo>
                <a:lnTo>
                  <a:pt x="165396" y="488363"/>
                </a:lnTo>
                <a:lnTo>
                  <a:pt x="159825" y="485047"/>
                </a:lnTo>
                <a:lnTo>
                  <a:pt x="171099" y="464754"/>
                </a:lnTo>
                <a:lnTo>
                  <a:pt x="164335" y="461438"/>
                </a:lnTo>
                <a:lnTo>
                  <a:pt x="176670" y="436635"/>
                </a:lnTo>
                <a:lnTo>
                  <a:pt x="178925" y="438890"/>
                </a:lnTo>
                <a:lnTo>
                  <a:pt x="180118" y="437829"/>
                </a:lnTo>
                <a:lnTo>
                  <a:pt x="178925" y="434380"/>
                </a:lnTo>
                <a:lnTo>
                  <a:pt x="177864" y="433319"/>
                </a:lnTo>
                <a:lnTo>
                  <a:pt x="192454" y="404007"/>
                </a:lnTo>
                <a:lnTo>
                  <a:pt x="274555" y="330925"/>
                </a:lnTo>
                <a:lnTo>
                  <a:pt x="304928" y="303867"/>
                </a:lnTo>
                <a:lnTo>
                  <a:pt x="310632" y="308377"/>
                </a:lnTo>
                <a:lnTo>
                  <a:pt x="317396" y="299358"/>
                </a:lnTo>
                <a:lnTo>
                  <a:pt x="312886" y="296042"/>
                </a:lnTo>
                <a:lnTo>
                  <a:pt x="348830" y="263281"/>
                </a:lnTo>
                <a:lnTo>
                  <a:pt x="343260" y="224021"/>
                </a:lnTo>
                <a:lnTo>
                  <a:pt x="348830" y="216063"/>
                </a:lnTo>
              </a:path>
            </a:pathLst>
          </a:custGeom>
          <a:solidFill>
            <a:schemeClr val="bg1">
              <a:lumMod val="85000"/>
            </a:schemeClr>
          </a:solidFill>
          <a:ln w="13251" cap="flat">
            <a:noFill/>
            <a:prstDash val="solid"/>
            <a:miter/>
          </a:ln>
        </p:spPr>
        <p:txBody>
          <a:bodyPr rtlCol="0" anchor="ctr"/>
          <a:lstStyle/>
          <a:p>
            <a:endParaRPr lang="en-FI" sz="816"/>
          </a:p>
        </p:txBody>
      </p:sp>
      <p:sp>
        <p:nvSpPr>
          <p:cNvPr id="1543" name="Freeform: Shape 1542">
            <a:extLst>
              <a:ext uri="{FF2B5EF4-FFF2-40B4-BE49-F238E27FC236}">
                <a16:creationId xmlns:a16="http://schemas.microsoft.com/office/drawing/2014/main" id="{9A81C776-B925-EEC2-698A-02814E056EA0}"/>
              </a:ext>
            </a:extLst>
          </p:cNvPr>
          <p:cNvSpPr/>
          <p:nvPr/>
        </p:nvSpPr>
        <p:spPr>
          <a:xfrm>
            <a:off x="4068122" y="2545897"/>
            <a:ext cx="410366" cy="256230"/>
          </a:xfrm>
          <a:custGeom>
            <a:avLst/>
            <a:gdLst>
              <a:gd name="connsiteX0" fmla="*/ 185689 w 904704"/>
              <a:gd name="connsiteY0" fmla="*/ 0 h 564893"/>
              <a:gd name="connsiteX1" fmla="*/ 309438 w 904704"/>
              <a:gd name="connsiteY1" fmla="*/ 77592 h 564893"/>
              <a:gd name="connsiteX2" fmla="*/ 487301 w 904704"/>
              <a:gd name="connsiteY2" fmla="*/ 190199 h 564893"/>
              <a:gd name="connsiteX3" fmla="*/ 578422 w 904704"/>
              <a:gd name="connsiteY3" fmla="*/ 193515 h 564893"/>
              <a:gd name="connsiteX4" fmla="*/ 599776 w 904704"/>
              <a:gd name="connsiteY4" fmla="*/ 193515 h 564893"/>
              <a:gd name="connsiteX5" fmla="*/ 599776 w 904704"/>
              <a:gd name="connsiteY5" fmla="*/ 192454 h 564893"/>
              <a:gd name="connsiteX6" fmla="*/ 600970 w 904704"/>
              <a:gd name="connsiteY6" fmla="*/ 190199 h 564893"/>
              <a:gd name="connsiteX7" fmla="*/ 602031 w 904704"/>
              <a:gd name="connsiteY7" fmla="*/ 189005 h 564893"/>
              <a:gd name="connsiteX8" fmla="*/ 603225 w 904704"/>
              <a:gd name="connsiteY8" fmla="*/ 187944 h 564893"/>
              <a:gd name="connsiteX9" fmla="*/ 605347 w 904704"/>
              <a:gd name="connsiteY9" fmla="*/ 192454 h 564893"/>
              <a:gd name="connsiteX10" fmla="*/ 605347 w 904704"/>
              <a:gd name="connsiteY10" fmla="*/ 193515 h 564893"/>
              <a:gd name="connsiteX11" fmla="*/ 608795 w 904704"/>
              <a:gd name="connsiteY11" fmla="*/ 193515 h 564893"/>
              <a:gd name="connsiteX12" fmla="*/ 737054 w 904704"/>
              <a:gd name="connsiteY12" fmla="*/ 190199 h 564893"/>
              <a:gd name="connsiteX13" fmla="*/ 831623 w 904704"/>
              <a:gd name="connsiteY13" fmla="*/ 236356 h 564893"/>
              <a:gd name="connsiteX14" fmla="*/ 828174 w 904704"/>
              <a:gd name="connsiteY14" fmla="*/ 243120 h 564893"/>
              <a:gd name="connsiteX15" fmla="*/ 833877 w 904704"/>
              <a:gd name="connsiteY15" fmla="*/ 246436 h 564893"/>
              <a:gd name="connsiteX16" fmla="*/ 836132 w 904704"/>
              <a:gd name="connsiteY16" fmla="*/ 238611 h 564893"/>
              <a:gd name="connsiteX17" fmla="*/ 904704 w 904704"/>
              <a:gd name="connsiteY17" fmla="*/ 271239 h 564893"/>
              <a:gd name="connsiteX18" fmla="*/ 897940 w 904704"/>
              <a:gd name="connsiteY18" fmla="*/ 286890 h 564893"/>
              <a:gd name="connsiteX19" fmla="*/ 900195 w 904704"/>
              <a:gd name="connsiteY19" fmla="*/ 294848 h 564893"/>
              <a:gd name="connsiteX20" fmla="*/ 728035 w 904704"/>
              <a:gd name="connsiteY20" fmla="*/ 367930 h 564893"/>
              <a:gd name="connsiteX21" fmla="*/ 603225 w 904704"/>
              <a:gd name="connsiteY21" fmla="*/ 326283 h 564893"/>
              <a:gd name="connsiteX22" fmla="*/ 546855 w 904704"/>
              <a:gd name="connsiteY22" fmla="*/ 365675 h 564893"/>
              <a:gd name="connsiteX23" fmla="*/ 541284 w 904704"/>
              <a:gd name="connsiteY23" fmla="*/ 372440 h 564893"/>
              <a:gd name="connsiteX24" fmla="*/ 537835 w 904704"/>
              <a:gd name="connsiteY24" fmla="*/ 379204 h 564893"/>
              <a:gd name="connsiteX25" fmla="*/ 536774 w 904704"/>
              <a:gd name="connsiteY25" fmla="*/ 378143 h 564893"/>
              <a:gd name="connsiteX26" fmla="*/ 411832 w 904704"/>
              <a:gd name="connsiteY26" fmla="*/ 542345 h 564893"/>
              <a:gd name="connsiteX27" fmla="*/ 353340 w 904704"/>
              <a:gd name="connsiteY27" fmla="*/ 536775 h 564893"/>
              <a:gd name="connsiteX28" fmla="*/ 342066 w 904704"/>
              <a:gd name="connsiteY28" fmla="*/ 545794 h 564893"/>
              <a:gd name="connsiteX29" fmla="*/ 343260 w 904704"/>
              <a:gd name="connsiteY29" fmla="*/ 564893 h 564893"/>
              <a:gd name="connsiteX30" fmla="*/ 327476 w 904704"/>
              <a:gd name="connsiteY30" fmla="*/ 564893 h 564893"/>
              <a:gd name="connsiteX31" fmla="*/ 327476 w 904704"/>
              <a:gd name="connsiteY31" fmla="*/ 555874 h 564893"/>
              <a:gd name="connsiteX32" fmla="*/ 317396 w 904704"/>
              <a:gd name="connsiteY32" fmla="*/ 551364 h 564893"/>
              <a:gd name="connsiteX33" fmla="*/ 303867 w 904704"/>
              <a:gd name="connsiteY33" fmla="*/ 559323 h 564893"/>
              <a:gd name="connsiteX34" fmla="*/ 304928 w 904704"/>
              <a:gd name="connsiteY34" fmla="*/ 519930 h 564893"/>
              <a:gd name="connsiteX35" fmla="*/ 303867 w 904704"/>
              <a:gd name="connsiteY35" fmla="*/ 519930 h 564893"/>
              <a:gd name="connsiteX36" fmla="*/ 209298 w 904704"/>
              <a:gd name="connsiteY36" fmla="*/ 525500 h 564893"/>
              <a:gd name="connsiteX37" fmla="*/ 119239 w 904704"/>
              <a:gd name="connsiteY37" fmla="*/ 532265 h 564893"/>
              <a:gd name="connsiteX38" fmla="*/ 119239 w 904704"/>
              <a:gd name="connsiteY38" fmla="*/ 531071 h 564893"/>
              <a:gd name="connsiteX39" fmla="*/ 115923 w 904704"/>
              <a:gd name="connsiteY39" fmla="*/ 531071 h 564893"/>
              <a:gd name="connsiteX40" fmla="*/ 115923 w 904704"/>
              <a:gd name="connsiteY40" fmla="*/ 526562 h 564893"/>
              <a:gd name="connsiteX41" fmla="*/ 117117 w 904704"/>
              <a:gd name="connsiteY41" fmla="*/ 519930 h 564893"/>
              <a:gd name="connsiteX42" fmla="*/ 109159 w 904704"/>
              <a:gd name="connsiteY42" fmla="*/ 518736 h 564893"/>
              <a:gd name="connsiteX43" fmla="*/ 48412 w 904704"/>
              <a:gd name="connsiteY43" fmla="*/ 452419 h 564893"/>
              <a:gd name="connsiteX44" fmla="*/ 1194 w 904704"/>
              <a:gd name="connsiteY44" fmla="*/ 429871 h 564893"/>
              <a:gd name="connsiteX45" fmla="*/ 1194 w 904704"/>
              <a:gd name="connsiteY45" fmla="*/ 256516 h 564893"/>
              <a:gd name="connsiteX46" fmla="*/ 0 w 904704"/>
              <a:gd name="connsiteY46" fmla="*/ 248691 h 564893"/>
              <a:gd name="connsiteX47" fmla="*/ 3449 w 904704"/>
              <a:gd name="connsiteY47" fmla="*/ 248691 h 564893"/>
              <a:gd name="connsiteX48" fmla="*/ 0 w 904704"/>
              <a:gd name="connsiteY48" fmla="*/ 209298 h 564893"/>
              <a:gd name="connsiteX49" fmla="*/ 74276 w 904704"/>
              <a:gd name="connsiteY49" fmla="*/ 130513 h 564893"/>
              <a:gd name="connsiteX50" fmla="*/ 119239 w 904704"/>
              <a:gd name="connsiteY50" fmla="*/ 78785 h 564893"/>
              <a:gd name="connsiteX51" fmla="*/ 178925 w 904704"/>
              <a:gd name="connsiteY51" fmla="*/ 6765 h 564893"/>
              <a:gd name="connsiteX52" fmla="*/ 185689 w 904704"/>
              <a:gd name="connsiteY52" fmla="*/ 0 h 56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4704" h="564893">
                <a:moveTo>
                  <a:pt x="185689" y="0"/>
                </a:moveTo>
                <a:lnTo>
                  <a:pt x="309438" y="77592"/>
                </a:lnTo>
                <a:lnTo>
                  <a:pt x="487301" y="190199"/>
                </a:lnTo>
                <a:lnTo>
                  <a:pt x="578422" y="193515"/>
                </a:lnTo>
                <a:lnTo>
                  <a:pt x="599776" y="193515"/>
                </a:lnTo>
                <a:lnTo>
                  <a:pt x="599776" y="192454"/>
                </a:lnTo>
                <a:lnTo>
                  <a:pt x="600970" y="190199"/>
                </a:lnTo>
                <a:lnTo>
                  <a:pt x="602031" y="189005"/>
                </a:lnTo>
                <a:lnTo>
                  <a:pt x="603225" y="187944"/>
                </a:lnTo>
                <a:lnTo>
                  <a:pt x="605347" y="192454"/>
                </a:lnTo>
                <a:lnTo>
                  <a:pt x="605347" y="193515"/>
                </a:lnTo>
                <a:lnTo>
                  <a:pt x="608795" y="193515"/>
                </a:lnTo>
                <a:lnTo>
                  <a:pt x="737054" y="190199"/>
                </a:lnTo>
                <a:lnTo>
                  <a:pt x="831623" y="236356"/>
                </a:lnTo>
                <a:lnTo>
                  <a:pt x="828174" y="243120"/>
                </a:lnTo>
                <a:lnTo>
                  <a:pt x="833877" y="246436"/>
                </a:lnTo>
                <a:lnTo>
                  <a:pt x="836132" y="238611"/>
                </a:lnTo>
                <a:lnTo>
                  <a:pt x="904704" y="271239"/>
                </a:lnTo>
                <a:lnTo>
                  <a:pt x="897940" y="286890"/>
                </a:lnTo>
                <a:lnTo>
                  <a:pt x="900195" y="294848"/>
                </a:lnTo>
                <a:lnTo>
                  <a:pt x="728035" y="367930"/>
                </a:lnTo>
                <a:lnTo>
                  <a:pt x="603225" y="326283"/>
                </a:lnTo>
                <a:lnTo>
                  <a:pt x="546855" y="365675"/>
                </a:lnTo>
                <a:lnTo>
                  <a:pt x="541284" y="372440"/>
                </a:lnTo>
                <a:lnTo>
                  <a:pt x="537835" y="379204"/>
                </a:lnTo>
                <a:lnTo>
                  <a:pt x="536774" y="378143"/>
                </a:lnTo>
                <a:lnTo>
                  <a:pt x="411832" y="542345"/>
                </a:lnTo>
                <a:lnTo>
                  <a:pt x="353340" y="536775"/>
                </a:lnTo>
                <a:lnTo>
                  <a:pt x="342066" y="545794"/>
                </a:lnTo>
                <a:lnTo>
                  <a:pt x="343260" y="564893"/>
                </a:lnTo>
                <a:lnTo>
                  <a:pt x="327476" y="564893"/>
                </a:lnTo>
                <a:lnTo>
                  <a:pt x="327476" y="555874"/>
                </a:lnTo>
                <a:lnTo>
                  <a:pt x="317396" y="551364"/>
                </a:lnTo>
                <a:lnTo>
                  <a:pt x="303867" y="559323"/>
                </a:lnTo>
                <a:lnTo>
                  <a:pt x="304928" y="519930"/>
                </a:lnTo>
                <a:lnTo>
                  <a:pt x="303867" y="519930"/>
                </a:lnTo>
                <a:lnTo>
                  <a:pt x="209298" y="525500"/>
                </a:lnTo>
                <a:lnTo>
                  <a:pt x="119239" y="532265"/>
                </a:lnTo>
                <a:lnTo>
                  <a:pt x="119239" y="531071"/>
                </a:lnTo>
                <a:lnTo>
                  <a:pt x="115923" y="531071"/>
                </a:lnTo>
                <a:lnTo>
                  <a:pt x="115923" y="526562"/>
                </a:lnTo>
                <a:lnTo>
                  <a:pt x="117117" y="519930"/>
                </a:lnTo>
                <a:lnTo>
                  <a:pt x="109159" y="518736"/>
                </a:lnTo>
                <a:lnTo>
                  <a:pt x="48412" y="452419"/>
                </a:lnTo>
                <a:lnTo>
                  <a:pt x="1194" y="429871"/>
                </a:lnTo>
                <a:lnTo>
                  <a:pt x="1194" y="256516"/>
                </a:lnTo>
                <a:lnTo>
                  <a:pt x="0" y="248691"/>
                </a:lnTo>
                <a:lnTo>
                  <a:pt x="3449" y="248691"/>
                </a:lnTo>
                <a:lnTo>
                  <a:pt x="0" y="209298"/>
                </a:lnTo>
                <a:lnTo>
                  <a:pt x="74276" y="130513"/>
                </a:lnTo>
                <a:lnTo>
                  <a:pt x="119239" y="78785"/>
                </a:lnTo>
                <a:lnTo>
                  <a:pt x="178925" y="6765"/>
                </a:lnTo>
                <a:lnTo>
                  <a:pt x="185689" y="0"/>
                </a:lnTo>
              </a:path>
            </a:pathLst>
          </a:custGeom>
          <a:solidFill>
            <a:schemeClr val="bg1">
              <a:lumMod val="85000"/>
            </a:schemeClr>
          </a:solidFill>
          <a:ln w="13251" cap="flat">
            <a:noFill/>
            <a:prstDash val="solid"/>
            <a:miter/>
          </a:ln>
        </p:spPr>
        <p:txBody>
          <a:bodyPr rtlCol="0" anchor="ctr"/>
          <a:lstStyle/>
          <a:p>
            <a:endParaRPr lang="en-FI" sz="816"/>
          </a:p>
        </p:txBody>
      </p:sp>
      <p:grpSp>
        <p:nvGrpSpPr>
          <p:cNvPr id="1544" name="Group 1543">
            <a:extLst>
              <a:ext uri="{FF2B5EF4-FFF2-40B4-BE49-F238E27FC236}">
                <a16:creationId xmlns:a16="http://schemas.microsoft.com/office/drawing/2014/main" id="{9076F9F7-5E80-FE14-8F5F-7CA8BF51B7F0}"/>
              </a:ext>
            </a:extLst>
          </p:cNvPr>
          <p:cNvGrpSpPr/>
          <p:nvPr/>
        </p:nvGrpSpPr>
        <p:grpSpPr>
          <a:xfrm>
            <a:off x="4229056" y="3052703"/>
            <a:ext cx="430099" cy="465775"/>
            <a:chOff x="5486106" y="6732969"/>
            <a:chExt cx="948209" cy="1026861"/>
          </a:xfrm>
          <a:solidFill>
            <a:schemeClr val="bg1">
              <a:lumMod val="85000"/>
            </a:schemeClr>
          </a:solidFill>
        </p:grpSpPr>
        <p:sp>
          <p:nvSpPr>
            <p:cNvPr id="1545" name="Freeform: Shape 1544">
              <a:extLst>
                <a:ext uri="{FF2B5EF4-FFF2-40B4-BE49-F238E27FC236}">
                  <a16:creationId xmlns:a16="http://schemas.microsoft.com/office/drawing/2014/main" id="{F67C4B8E-31F7-48AE-4955-F2BF6795D4B4}"/>
                </a:ext>
              </a:extLst>
            </p:cNvPr>
            <p:cNvSpPr/>
            <p:nvPr/>
          </p:nvSpPr>
          <p:spPr>
            <a:xfrm>
              <a:off x="5486106" y="7513129"/>
              <a:ext cx="146694" cy="192055"/>
            </a:xfrm>
            <a:custGeom>
              <a:avLst/>
              <a:gdLst>
                <a:gd name="connsiteX0" fmla="*/ 106639 w 146694"/>
                <a:gd name="connsiteY0" fmla="*/ 190995 h 192055"/>
                <a:gd name="connsiteX1" fmla="*/ 107832 w 146694"/>
                <a:gd name="connsiteY1" fmla="*/ 186485 h 192055"/>
                <a:gd name="connsiteX2" fmla="*/ 112342 w 146694"/>
                <a:gd name="connsiteY2" fmla="*/ 183036 h 192055"/>
                <a:gd name="connsiteX3" fmla="*/ 115658 w 146694"/>
                <a:gd name="connsiteY3" fmla="*/ 185292 h 192055"/>
                <a:gd name="connsiteX4" fmla="*/ 116719 w 146694"/>
                <a:gd name="connsiteY4" fmla="*/ 183036 h 192055"/>
                <a:gd name="connsiteX5" fmla="*/ 117780 w 146694"/>
                <a:gd name="connsiteY5" fmla="*/ 181976 h 192055"/>
                <a:gd name="connsiteX6" fmla="*/ 118974 w 146694"/>
                <a:gd name="connsiteY6" fmla="*/ 179720 h 192055"/>
                <a:gd name="connsiteX7" fmla="*/ 118974 w 146694"/>
                <a:gd name="connsiteY7" fmla="*/ 178660 h 192055"/>
                <a:gd name="connsiteX8" fmla="*/ 116719 w 146694"/>
                <a:gd name="connsiteY8" fmla="*/ 177466 h 192055"/>
                <a:gd name="connsiteX9" fmla="*/ 115658 w 146694"/>
                <a:gd name="connsiteY9" fmla="*/ 174150 h 192055"/>
                <a:gd name="connsiteX10" fmla="*/ 116719 w 146694"/>
                <a:gd name="connsiteY10" fmla="*/ 172956 h 192055"/>
                <a:gd name="connsiteX11" fmla="*/ 120035 w 146694"/>
                <a:gd name="connsiteY11" fmla="*/ 172956 h 192055"/>
                <a:gd name="connsiteX12" fmla="*/ 122290 w 146694"/>
                <a:gd name="connsiteY12" fmla="*/ 171895 h 192055"/>
                <a:gd name="connsiteX13" fmla="*/ 122290 w 146694"/>
                <a:gd name="connsiteY13" fmla="*/ 168580 h 192055"/>
                <a:gd name="connsiteX14" fmla="*/ 123483 w 146694"/>
                <a:gd name="connsiteY14" fmla="*/ 167386 h 192055"/>
                <a:gd name="connsiteX15" fmla="*/ 120167 w 146694"/>
                <a:gd name="connsiteY15" fmla="*/ 167386 h 192055"/>
                <a:gd name="connsiteX16" fmla="*/ 121229 w 146694"/>
                <a:gd name="connsiteY16" fmla="*/ 166324 h 192055"/>
                <a:gd name="connsiteX17" fmla="*/ 121229 w 146694"/>
                <a:gd name="connsiteY17" fmla="*/ 163008 h 192055"/>
                <a:gd name="connsiteX18" fmla="*/ 120167 w 146694"/>
                <a:gd name="connsiteY18" fmla="*/ 161815 h 192055"/>
                <a:gd name="connsiteX19" fmla="*/ 120167 w 146694"/>
                <a:gd name="connsiteY19" fmla="*/ 159560 h 192055"/>
                <a:gd name="connsiteX20" fmla="*/ 115658 w 146694"/>
                <a:gd name="connsiteY20" fmla="*/ 159560 h 192055"/>
                <a:gd name="connsiteX21" fmla="*/ 114464 w 146694"/>
                <a:gd name="connsiteY21" fmla="*/ 156245 h 192055"/>
                <a:gd name="connsiteX22" fmla="*/ 115658 w 146694"/>
                <a:gd name="connsiteY22" fmla="*/ 153989 h 192055"/>
                <a:gd name="connsiteX23" fmla="*/ 113403 w 146694"/>
                <a:gd name="connsiteY23" fmla="*/ 151735 h 192055"/>
                <a:gd name="connsiteX24" fmla="*/ 108893 w 146694"/>
                <a:gd name="connsiteY24" fmla="*/ 152929 h 192055"/>
                <a:gd name="connsiteX25" fmla="*/ 106639 w 146694"/>
                <a:gd name="connsiteY25" fmla="*/ 149480 h 192055"/>
                <a:gd name="connsiteX26" fmla="*/ 108893 w 146694"/>
                <a:gd name="connsiteY26" fmla="*/ 150673 h 192055"/>
                <a:gd name="connsiteX27" fmla="*/ 111148 w 146694"/>
                <a:gd name="connsiteY27" fmla="*/ 149480 h 192055"/>
                <a:gd name="connsiteX28" fmla="*/ 109955 w 146694"/>
                <a:gd name="connsiteY28" fmla="*/ 146164 h 192055"/>
                <a:gd name="connsiteX29" fmla="*/ 108893 w 146694"/>
                <a:gd name="connsiteY29" fmla="*/ 143910 h 192055"/>
                <a:gd name="connsiteX30" fmla="*/ 109955 w 146694"/>
                <a:gd name="connsiteY30" fmla="*/ 142848 h 192055"/>
                <a:gd name="connsiteX31" fmla="*/ 106639 w 146694"/>
                <a:gd name="connsiteY31" fmla="*/ 142848 h 192055"/>
                <a:gd name="connsiteX32" fmla="*/ 104384 w 146694"/>
                <a:gd name="connsiteY32" fmla="*/ 141654 h 192055"/>
                <a:gd name="connsiteX33" fmla="*/ 102129 w 146694"/>
                <a:gd name="connsiteY33" fmla="*/ 139400 h 192055"/>
                <a:gd name="connsiteX34" fmla="*/ 99874 w 146694"/>
                <a:gd name="connsiteY34" fmla="*/ 140594 h 192055"/>
                <a:gd name="connsiteX35" fmla="*/ 98681 w 146694"/>
                <a:gd name="connsiteY35" fmla="*/ 138338 h 192055"/>
                <a:gd name="connsiteX36" fmla="*/ 96426 w 146694"/>
                <a:gd name="connsiteY36" fmla="*/ 140594 h 192055"/>
                <a:gd name="connsiteX37" fmla="*/ 95365 w 146694"/>
                <a:gd name="connsiteY37" fmla="*/ 140594 h 192055"/>
                <a:gd name="connsiteX38" fmla="*/ 92049 w 146694"/>
                <a:gd name="connsiteY38" fmla="*/ 143910 h 192055"/>
                <a:gd name="connsiteX39" fmla="*/ 86346 w 146694"/>
                <a:gd name="connsiteY39" fmla="*/ 147226 h 192055"/>
                <a:gd name="connsiteX40" fmla="*/ 83030 w 146694"/>
                <a:gd name="connsiteY40" fmla="*/ 147226 h 192055"/>
                <a:gd name="connsiteX41" fmla="*/ 78520 w 146694"/>
                <a:gd name="connsiteY41" fmla="*/ 142716 h 192055"/>
                <a:gd name="connsiteX42" fmla="*/ 78520 w 146694"/>
                <a:gd name="connsiteY42" fmla="*/ 140461 h 192055"/>
                <a:gd name="connsiteX43" fmla="*/ 75204 w 146694"/>
                <a:gd name="connsiteY43" fmla="*/ 139267 h 192055"/>
                <a:gd name="connsiteX44" fmla="*/ 74010 w 146694"/>
                <a:gd name="connsiteY44" fmla="*/ 137012 h 192055"/>
                <a:gd name="connsiteX45" fmla="*/ 72949 w 146694"/>
                <a:gd name="connsiteY45" fmla="*/ 135951 h 192055"/>
                <a:gd name="connsiteX46" fmla="*/ 71888 w 146694"/>
                <a:gd name="connsiteY46" fmla="*/ 134890 h 192055"/>
                <a:gd name="connsiteX47" fmla="*/ 66185 w 146694"/>
                <a:gd name="connsiteY47" fmla="*/ 131442 h 192055"/>
                <a:gd name="connsiteX48" fmla="*/ 63930 w 146694"/>
                <a:gd name="connsiteY48" fmla="*/ 130381 h 192055"/>
                <a:gd name="connsiteX49" fmla="*/ 62737 w 146694"/>
                <a:gd name="connsiteY49" fmla="*/ 131442 h 192055"/>
                <a:gd name="connsiteX50" fmla="*/ 59421 w 146694"/>
                <a:gd name="connsiteY50" fmla="*/ 128126 h 192055"/>
                <a:gd name="connsiteX51" fmla="*/ 57166 w 146694"/>
                <a:gd name="connsiteY51" fmla="*/ 128126 h 192055"/>
                <a:gd name="connsiteX52" fmla="*/ 52656 w 146694"/>
                <a:gd name="connsiteY52" fmla="*/ 124810 h 192055"/>
                <a:gd name="connsiteX53" fmla="*/ 51595 w 146694"/>
                <a:gd name="connsiteY53" fmla="*/ 122555 h 192055"/>
                <a:gd name="connsiteX54" fmla="*/ 51595 w 146694"/>
                <a:gd name="connsiteY54" fmla="*/ 120300 h 192055"/>
                <a:gd name="connsiteX55" fmla="*/ 49340 w 146694"/>
                <a:gd name="connsiteY55" fmla="*/ 118046 h 192055"/>
                <a:gd name="connsiteX56" fmla="*/ 27986 w 146694"/>
                <a:gd name="connsiteY56" fmla="*/ 96691 h 192055"/>
                <a:gd name="connsiteX57" fmla="*/ 24538 w 146694"/>
                <a:gd name="connsiteY57" fmla="*/ 95497 h 192055"/>
                <a:gd name="connsiteX58" fmla="*/ 20028 w 146694"/>
                <a:gd name="connsiteY58" fmla="*/ 90988 h 192055"/>
                <a:gd name="connsiteX59" fmla="*/ 13264 w 146694"/>
                <a:gd name="connsiteY59" fmla="*/ 85417 h 192055"/>
                <a:gd name="connsiteX60" fmla="*/ 11009 w 146694"/>
                <a:gd name="connsiteY60" fmla="*/ 82101 h 192055"/>
                <a:gd name="connsiteX61" fmla="*/ 8754 w 146694"/>
                <a:gd name="connsiteY61" fmla="*/ 76531 h 192055"/>
                <a:gd name="connsiteX62" fmla="*/ 7693 w 146694"/>
                <a:gd name="connsiteY62" fmla="*/ 72021 h 192055"/>
                <a:gd name="connsiteX63" fmla="*/ 7693 w 146694"/>
                <a:gd name="connsiteY63" fmla="*/ 68705 h 192055"/>
                <a:gd name="connsiteX64" fmla="*/ 6632 w 146694"/>
                <a:gd name="connsiteY64" fmla="*/ 64196 h 192055"/>
                <a:gd name="connsiteX65" fmla="*/ 5438 w 146694"/>
                <a:gd name="connsiteY65" fmla="*/ 61940 h 192055"/>
                <a:gd name="connsiteX66" fmla="*/ 4377 w 146694"/>
                <a:gd name="connsiteY66" fmla="*/ 58625 h 192055"/>
                <a:gd name="connsiteX67" fmla="*/ 3316 w 146694"/>
                <a:gd name="connsiteY67" fmla="*/ 55177 h 192055"/>
                <a:gd name="connsiteX68" fmla="*/ 1061 w 146694"/>
                <a:gd name="connsiteY68" fmla="*/ 50667 h 192055"/>
                <a:gd name="connsiteX69" fmla="*/ 0 w 146694"/>
                <a:gd name="connsiteY69" fmla="*/ 43902 h 192055"/>
                <a:gd name="connsiteX70" fmla="*/ 2255 w 146694"/>
                <a:gd name="connsiteY70" fmla="*/ 41648 h 192055"/>
                <a:gd name="connsiteX71" fmla="*/ 3316 w 146694"/>
                <a:gd name="connsiteY71" fmla="*/ 41648 h 192055"/>
                <a:gd name="connsiteX72" fmla="*/ 6632 w 146694"/>
                <a:gd name="connsiteY72" fmla="*/ 42709 h 192055"/>
                <a:gd name="connsiteX73" fmla="*/ 11141 w 146694"/>
                <a:gd name="connsiteY73" fmla="*/ 40454 h 192055"/>
                <a:gd name="connsiteX74" fmla="*/ 10080 w 146694"/>
                <a:gd name="connsiteY74" fmla="*/ 23609 h 192055"/>
                <a:gd name="connsiteX75" fmla="*/ 13396 w 146694"/>
                <a:gd name="connsiteY75" fmla="*/ 20294 h 192055"/>
                <a:gd name="connsiteX76" fmla="*/ 15651 w 146694"/>
                <a:gd name="connsiteY76" fmla="*/ 19099 h 192055"/>
                <a:gd name="connsiteX77" fmla="*/ 16712 w 146694"/>
                <a:gd name="connsiteY77" fmla="*/ 16845 h 192055"/>
                <a:gd name="connsiteX78" fmla="*/ 17773 w 146694"/>
                <a:gd name="connsiteY78" fmla="*/ 16845 h 192055"/>
                <a:gd name="connsiteX79" fmla="*/ 15518 w 146694"/>
                <a:gd name="connsiteY79" fmla="*/ 13529 h 192055"/>
                <a:gd name="connsiteX80" fmla="*/ 15518 w 146694"/>
                <a:gd name="connsiteY80" fmla="*/ 11274 h 192055"/>
                <a:gd name="connsiteX81" fmla="*/ 929 w 146694"/>
                <a:gd name="connsiteY81" fmla="*/ 0 h 192055"/>
                <a:gd name="connsiteX82" fmla="*/ 2122 w 146694"/>
                <a:gd name="connsiteY82" fmla="*/ 0 h 192055"/>
                <a:gd name="connsiteX83" fmla="*/ 5438 w 146694"/>
                <a:gd name="connsiteY83" fmla="*/ 3316 h 192055"/>
                <a:gd name="connsiteX84" fmla="*/ 9948 w 146694"/>
                <a:gd name="connsiteY84" fmla="*/ 5570 h 192055"/>
                <a:gd name="connsiteX85" fmla="*/ 13264 w 146694"/>
                <a:gd name="connsiteY85" fmla="*/ 4377 h 192055"/>
                <a:gd name="connsiteX86" fmla="*/ 35812 w 146694"/>
                <a:gd name="connsiteY86" fmla="*/ 8886 h 192055"/>
                <a:gd name="connsiteX87" fmla="*/ 38066 w 146694"/>
                <a:gd name="connsiteY87" fmla="*/ 10080 h 192055"/>
                <a:gd name="connsiteX88" fmla="*/ 37005 w 146694"/>
                <a:gd name="connsiteY88" fmla="*/ 13396 h 192055"/>
                <a:gd name="connsiteX89" fmla="*/ 38066 w 146694"/>
                <a:gd name="connsiteY89" fmla="*/ 15651 h 192055"/>
                <a:gd name="connsiteX90" fmla="*/ 39128 w 146694"/>
                <a:gd name="connsiteY90" fmla="*/ 17906 h 192055"/>
                <a:gd name="connsiteX91" fmla="*/ 41382 w 146694"/>
                <a:gd name="connsiteY91" fmla="*/ 20161 h 192055"/>
                <a:gd name="connsiteX92" fmla="*/ 43637 w 146694"/>
                <a:gd name="connsiteY92" fmla="*/ 21222 h 192055"/>
                <a:gd name="connsiteX93" fmla="*/ 44698 w 146694"/>
                <a:gd name="connsiteY93" fmla="*/ 23477 h 192055"/>
                <a:gd name="connsiteX94" fmla="*/ 46953 w 146694"/>
                <a:gd name="connsiteY94" fmla="*/ 24538 h 192055"/>
                <a:gd name="connsiteX95" fmla="*/ 48014 w 146694"/>
                <a:gd name="connsiteY95" fmla="*/ 22283 h 192055"/>
                <a:gd name="connsiteX96" fmla="*/ 48014 w 146694"/>
                <a:gd name="connsiteY96" fmla="*/ 17773 h 192055"/>
                <a:gd name="connsiteX97" fmla="*/ 51463 w 146694"/>
                <a:gd name="connsiteY97" fmla="*/ 20028 h 192055"/>
                <a:gd name="connsiteX98" fmla="*/ 55972 w 146694"/>
                <a:gd name="connsiteY98" fmla="*/ 22283 h 192055"/>
                <a:gd name="connsiteX99" fmla="*/ 63797 w 146694"/>
                <a:gd name="connsiteY99" fmla="*/ 25598 h 192055"/>
                <a:gd name="connsiteX100" fmla="*/ 69368 w 146694"/>
                <a:gd name="connsiteY100" fmla="*/ 27854 h 192055"/>
                <a:gd name="connsiteX101" fmla="*/ 71623 w 146694"/>
                <a:gd name="connsiteY101" fmla="*/ 27854 h 192055"/>
                <a:gd name="connsiteX102" fmla="*/ 72684 w 146694"/>
                <a:gd name="connsiteY102" fmla="*/ 28914 h 192055"/>
                <a:gd name="connsiteX103" fmla="*/ 73745 w 146694"/>
                <a:gd name="connsiteY103" fmla="*/ 31170 h 192055"/>
                <a:gd name="connsiteX104" fmla="*/ 77061 w 146694"/>
                <a:gd name="connsiteY104" fmla="*/ 27854 h 192055"/>
                <a:gd name="connsiteX105" fmla="*/ 79316 w 146694"/>
                <a:gd name="connsiteY105" fmla="*/ 27854 h 192055"/>
                <a:gd name="connsiteX106" fmla="*/ 86080 w 146694"/>
                <a:gd name="connsiteY106" fmla="*/ 33424 h 192055"/>
                <a:gd name="connsiteX107" fmla="*/ 87274 w 146694"/>
                <a:gd name="connsiteY107" fmla="*/ 35679 h 192055"/>
                <a:gd name="connsiteX108" fmla="*/ 89529 w 146694"/>
                <a:gd name="connsiteY108" fmla="*/ 38995 h 192055"/>
                <a:gd name="connsiteX109" fmla="*/ 89529 w 146694"/>
                <a:gd name="connsiteY109" fmla="*/ 41249 h 192055"/>
                <a:gd name="connsiteX110" fmla="*/ 91784 w 146694"/>
                <a:gd name="connsiteY110" fmla="*/ 50268 h 192055"/>
                <a:gd name="connsiteX111" fmla="*/ 95100 w 146694"/>
                <a:gd name="connsiteY111" fmla="*/ 52524 h 192055"/>
                <a:gd name="connsiteX112" fmla="*/ 95100 w 146694"/>
                <a:gd name="connsiteY112" fmla="*/ 54778 h 192055"/>
                <a:gd name="connsiteX113" fmla="*/ 99609 w 146694"/>
                <a:gd name="connsiteY113" fmla="*/ 59288 h 192055"/>
                <a:gd name="connsiteX114" fmla="*/ 102925 w 146694"/>
                <a:gd name="connsiteY114" fmla="*/ 59288 h 192055"/>
                <a:gd name="connsiteX115" fmla="*/ 105180 w 146694"/>
                <a:gd name="connsiteY115" fmla="*/ 62604 h 192055"/>
                <a:gd name="connsiteX116" fmla="*/ 109689 w 146694"/>
                <a:gd name="connsiteY116" fmla="*/ 64859 h 192055"/>
                <a:gd name="connsiteX117" fmla="*/ 113005 w 146694"/>
                <a:gd name="connsiteY117" fmla="*/ 68307 h 192055"/>
                <a:gd name="connsiteX118" fmla="*/ 114199 w 146694"/>
                <a:gd name="connsiteY118" fmla="*/ 70562 h 192055"/>
                <a:gd name="connsiteX119" fmla="*/ 119770 w 146694"/>
                <a:gd name="connsiteY119" fmla="*/ 70562 h 192055"/>
                <a:gd name="connsiteX120" fmla="*/ 126534 w 146694"/>
                <a:gd name="connsiteY120" fmla="*/ 72817 h 192055"/>
                <a:gd name="connsiteX121" fmla="*/ 140063 w 146694"/>
                <a:gd name="connsiteY121" fmla="*/ 94171 h 192055"/>
                <a:gd name="connsiteX122" fmla="*/ 144572 w 146694"/>
                <a:gd name="connsiteY122" fmla="*/ 89661 h 192055"/>
                <a:gd name="connsiteX123" fmla="*/ 142318 w 146694"/>
                <a:gd name="connsiteY123" fmla="*/ 95232 h 192055"/>
                <a:gd name="connsiteX124" fmla="*/ 143379 w 146694"/>
                <a:gd name="connsiteY124" fmla="*/ 97487 h 192055"/>
                <a:gd name="connsiteX125" fmla="*/ 142318 w 146694"/>
                <a:gd name="connsiteY125" fmla="*/ 99742 h 192055"/>
                <a:gd name="connsiteX126" fmla="*/ 143379 w 146694"/>
                <a:gd name="connsiteY126" fmla="*/ 101996 h 192055"/>
                <a:gd name="connsiteX127" fmla="*/ 144440 w 146694"/>
                <a:gd name="connsiteY127" fmla="*/ 104251 h 192055"/>
                <a:gd name="connsiteX128" fmla="*/ 145501 w 146694"/>
                <a:gd name="connsiteY128" fmla="*/ 108761 h 192055"/>
                <a:gd name="connsiteX129" fmla="*/ 144440 w 146694"/>
                <a:gd name="connsiteY129" fmla="*/ 113270 h 192055"/>
                <a:gd name="connsiteX130" fmla="*/ 142185 w 146694"/>
                <a:gd name="connsiteY130" fmla="*/ 116586 h 192055"/>
                <a:gd name="connsiteX131" fmla="*/ 139930 w 146694"/>
                <a:gd name="connsiteY131" fmla="*/ 122290 h 192055"/>
                <a:gd name="connsiteX132" fmla="*/ 136614 w 146694"/>
                <a:gd name="connsiteY132" fmla="*/ 126799 h 192055"/>
                <a:gd name="connsiteX133" fmla="*/ 138869 w 146694"/>
                <a:gd name="connsiteY133" fmla="*/ 134758 h 192055"/>
                <a:gd name="connsiteX134" fmla="*/ 137675 w 146694"/>
                <a:gd name="connsiteY134" fmla="*/ 137012 h 192055"/>
                <a:gd name="connsiteX135" fmla="*/ 138869 w 146694"/>
                <a:gd name="connsiteY135" fmla="*/ 135951 h 192055"/>
                <a:gd name="connsiteX136" fmla="*/ 138869 w 146694"/>
                <a:gd name="connsiteY136" fmla="*/ 137012 h 192055"/>
                <a:gd name="connsiteX137" fmla="*/ 139930 w 146694"/>
                <a:gd name="connsiteY137" fmla="*/ 137012 h 192055"/>
                <a:gd name="connsiteX138" fmla="*/ 142185 w 146694"/>
                <a:gd name="connsiteY138" fmla="*/ 139267 h 192055"/>
                <a:gd name="connsiteX139" fmla="*/ 139930 w 146694"/>
                <a:gd name="connsiteY139" fmla="*/ 141521 h 192055"/>
                <a:gd name="connsiteX140" fmla="*/ 139930 w 146694"/>
                <a:gd name="connsiteY140" fmla="*/ 143777 h 192055"/>
                <a:gd name="connsiteX141" fmla="*/ 140991 w 146694"/>
                <a:gd name="connsiteY141" fmla="*/ 144837 h 192055"/>
                <a:gd name="connsiteX142" fmla="*/ 142185 w 146694"/>
                <a:gd name="connsiteY142" fmla="*/ 147093 h 192055"/>
                <a:gd name="connsiteX143" fmla="*/ 142185 w 146694"/>
                <a:gd name="connsiteY143" fmla="*/ 153857 h 192055"/>
                <a:gd name="connsiteX144" fmla="*/ 144440 w 146694"/>
                <a:gd name="connsiteY144" fmla="*/ 159428 h 192055"/>
                <a:gd name="connsiteX145" fmla="*/ 145501 w 146694"/>
                <a:gd name="connsiteY145" fmla="*/ 161682 h 192055"/>
                <a:gd name="connsiteX146" fmla="*/ 145501 w 146694"/>
                <a:gd name="connsiteY146" fmla="*/ 166192 h 192055"/>
                <a:gd name="connsiteX147" fmla="*/ 146694 w 146694"/>
                <a:gd name="connsiteY147" fmla="*/ 167253 h 192055"/>
                <a:gd name="connsiteX148" fmla="*/ 146694 w 146694"/>
                <a:gd name="connsiteY148" fmla="*/ 168447 h 192055"/>
                <a:gd name="connsiteX149" fmla="*/ 144440 w 146694"/>
                <a:gd name="connsiteY149" fmla="*/ 184230 h 192055"/>
                <a:gd name="connsiteX150" fmla="*/ 137675 w 146694"/>
                <a:gd name="connsiteY150" fmla="*/ 184230 h 192055"/>
                <a:gd name="connsiteX151" fmla="*/ 137675 w 146694"/>
                <a:gd name="connsiteY151" fmla="*/ 185292 h 192055"/>
                <a:gd name="connsiteX152" fmla="*/ 136614 w 146694"/>
                <a:gd name="connsiteY152" fmla="*/ 185292 h 192055"/>
                <a:gd name="connsiteX153" fmla="*/ 136614 w 146694"/>
                <a:gd name="connsiteY153" fmla="*/ 184230 h 192055"/>
                <a:gd name="connsiteX154" fmla="*/ 132104 w 146694"/>
                <a:gd name="connsiteY154" fmla="*/ 183036 h 192055"/>
                <a:gd name="connsiteX155" fmla="*/ 119770 w 146694"/>
                <a:gd name="connsiteY155" fmla="*/ 179720 h 192055"/>
                <a:gd name="connsiteX156" fmla="*/ 119770 w 146694"/>
                <a:gd name="connsiteY156" fmla="*/ 180915 h 192055"/>
                <a:gd name="connsiteX157" fmla="*/ 120830 w 146694"/>
                <a:gd name="connsiteY157" fmla="*/ 180915 h 192055"/>
                <a:gd name="connsiteX158" fmla="*/ 120830 w 146694"/>
                <a:gd name="connsiteY158" fmla="*/ 181976 h 192055"/>
                <a:gd name="connsiteX159" fmla="*/ 118576 w 146694"/>
                <a:gd name="connsiteY159" fmla="*/ 183036 h 192055"/>
                <a:gd name="connsiteX160" fmla="*/ 116321 w 146694"/>
                <a:gd name="connsiteY160" fmla="*/ 186485 h 192055"/>
                <a:gd name="connsiteX161" fmla="*/ 112873 w 146694"/>
                <a:gd name="connsiteY161" fmla="*/ 188740 h 192055"/>
                <a:gd name="connsiteX162" fmla="*/ 110618 w 146694"/>
                <a:gd name="connsiteY162" fmla="*/ 192055 h 192055"/>
                <a:gd name="connsiteX163" fmla="*/ 106108 w 146694"/>
                <a:gd name="connsiteY163" fmla="*/ 190995 h 19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46694" h="192055">
                  <a:moveTo>
                    <a:pt x="106639" y="190995"/>
                  </a:moveTo>
                  <a:lnTo>
                    <a:pt x="107832" y="186485"/>
                  </a:lnTo>
                  <a:lnTo>
                    <a:pt x="112342" y="183036"/>
                  </a:lnTo>
                  <a:lnTo>
                    <a:pt x="115658" y="185292"/>
                  </a:lnTo>
                  <a:lnTo>
                    <a:pt x="116719" y="183036"/>
                  </a:lnTo>
                  <a:lnTo>
                    <a:pt x="117780" y="181976"/>
                  </a:lnTo>
                  <a:lnTo>
                    <a:pt x="118974" y="179720"/>
                  </a:lnTo>
                  <a:lnTo>
                    <a:pt x="118974" y="178660"/>
                  </a:lnTo>
                  <a:lnTo>
                    <a:pt x="116719" y="177466"/>
                  </a:lnTo>
                  <a:lnTo>
                    <a:pt x="115658" y="174150"/>
                  </a:lnTo>
                  <a:lnTo>
                    <a:pt x="116719" y="172956"/>
                  </a:lnTo>
                  <a:lnTo>
                    <a:pt x="120035" y="172956"/>
                  </a:lnTo>
                  <a:lnTo>
                    <a:pt x="122290" y="171895"/>
                  </a:lnTo>
                  <a:lnTo>
                    <a:pt x="122290" y="168580"/>
                  </a:lnTo>
                  <a:lnTo>
                    <a:pt x="123483" y="167386"/>
                  </a:lnTo>
                  <a:lnTo>
                    <a:pt x="120167" y="167386"/>
                  </a:lnTo>
                  <a:lnTo>
                    <a:pt x="121229" y="166324"/>
                  </a:lnTo>
                  <a:lnTo>
                    <a:pt x="121229" y="163008"/>
                  </a:lnTo>
                  <a:lnTo>
                    <a:pt x="120167" y="161815"/>
                  </a:lnTo>
                  <a:lnTo>
                    <a:pt x="120167" y="159560"/>
                  </a:lnTo>
                  <a:lnTo>
                    <a:pt x="115658" y="159560"/>
                  </a:lnTo>
                  <a:lnTo>
                    <a:pt x="114464" y="156245"/>
                  </a:lnTo>
                  <a:lnTo>
                    <a:pt x="115658" y="153989"/>
                  </a:lnTo>
                  <a:lnTo>
                    <a:pt x="113403" y="151735"/>
                  </a:lnTo>
                  <a:lnTo>
                    <a:pt x="108893" y="152929"/>
                  </a:lnTo>
                  <a:lnTo>
                    <a:pt x="106639" y="149480"/>
                  </a:lnTo>
                  <a:lnTo>
                    <a:pt x="108893" y="150673"/>
                  </a:lnTo>
                  <a:lnTo>
                    <a:pt x="111148" y="149480"/>
                  </a:lnTo>
                  <a:lnTo>
                    <a:pt x="109955" y="146164"/>
                  </a:lnTo>
                  <a:lnTo>
                    <a:pt x="108893" y="143910"/>
                  </a:lnTo>
                  <a:lnTo>
                    <a:pt x="109955" y="142848"/>
                  </a:lnTo>
                  <a:lnTo>
                    <a:pt x="106639" y="142848"/>
                  </a:lnTo>
                  <a:lnTo>
                    <a:pt x="104384" y="141654"/>
                  </a:lnTo>
                  <a:lnTo>
                    <a:pt x="102129" y="139400"/>
                  </a:lnTo>
                  <a:lnTo>
                    <a:pt x="99874" y="140594"/>
                  </a:lnTo>
                  <a:lnTo>
                    <a:pt x="98681" y="138338"/>
                  </a:lnTo>
                  <a:lnTo>
                    <a:pt x="96426" y="140594"/>
                  </a:lnTo>
                  <a:lnTo>
                    <a:pt x="95365" y="140594"/>
                  </a:lnTo>
                  <a:lnTo>
                    <a:pt x="92049" y="143910"/>
                  </a:lnTo>
                  <a:lnTo>
                    <a:pt x="86346" y="147226"/>
                  </a:lnTo>
                  <a:lnTo>
                    <a:pt x="83030" y="147226"/>
                  </a:lnTo>
                  <a:lnTo>
                    <a:pt x="78520" y="142716"/>
                  </a:lnTo>
                  <a:lnTo>
                    <a:pt x="78520" y="140461"/>
                  </a:lnTo>
                  <a:lnTo>
                    <a:pt x="75204" y="139267"/>
                  </a:lnTo>
                  <a:lnTo>
                    <a:pt x="74010" y="137012"/>
                  </a:lnTo>
                  <a:lnTo>
                    <a:pt x="72949" y="135951"/>
                  </a:lnTo>
                  <a:lnTo>
                    <a:pt x="71888" y="134890"/>
                  </a:lnTo>
                  <a:lnTo>
                    <a:pt x="66185" y="131442"/>
                  </a:lnTo>
                  <a:lnTo>
                    <a:pt x="63930" y="130381"/>
                  </a:lnTo>
                  <a:lnTo>
                    <a:pt x="62737" y="131442"/>
                  </a:lnTo>
                  <a:lnTo>
                    <a:pt x="59421" y="128126"/>
                  </a:lnTo>
                  <a:lnTo>
                    <a:pt x="57166" y="128126"/>
                  </a:lnTo>
                  <a:lnTo>
                    <a:pt x="52656" y="124810"/>
                  </a:lnTo>
                  <a:lnTo>
                    <a:pt x="51595" y="122555"/>
                  </a:lnTo>
                  <a:lnTo>
                    <a:pt x="51595" y="120300"/>
                  </a:lnTo>
                  <a:lnTo>
                    <a:pt x="49340" y="118046"/>
                  </a:lnTo>
                  <a:cubicBezTo>
                    <a:pt x="40984" y="103986"/>
                    <a:pt x="33159" y="109424"/>
                    <a:pt x="27986" y="96691"/>
                  </a:cubicBezTo>
                  <a:lnTo>
                    <a:pt x="24538" y="95497"/>
                  </a:lnTo>
                  <a:lnTo>
                    <a:pt x="20028" y="90988"/>
                  </a:lnTo>
                  <a:lnTo>
                    <a:pt x="13264" y="85417"/>
                  </a:lnTo>
                  <a:lnTo>
                    <a:pt x="11009" y="82101"/>
                  </a:lnTo>
                  <a:lnTo>
                    <a:pt x="8754" y="76531"/>
                  </a:lnTo>
                  <a:lnTo>
                    <a:pt x="7693" y="72021"/>
                  </a:lnTo>
                  <a:lnTo>
                    <a:pt x="7693" y="68705"/>
                  </a:lnTo>
                  <a:lnTo>
                    <a:pt x="6632" y="64196"/>
                  </a:lnTo>
                  <a:lnTo>
                    <a:pt x="5438" y="61940"/>
                  </a:lnTo>
                  <a:lnTo>
                    <a:pt x="4377" y="58625"/>
                  </a:lnTo>
                  <a:lnTo>
                    <a:pt x="3316" y="55177"/>
                  </a:lnTo>
                  <a:lnTo>
                    <a:pt x="1061" y="50667"/>
                  </a:lnTo>
                  <a:lnTo>
                    <a:pt x="0" y="43902"/>
                  </a:lnTo>
                  <a:lnTo>
                    <a:pt x="2255" y="41648"/>
                  </a:lnTo>
                  <a:lnTo>
                    <a:pt x="3316" y="41648"/>
                  </a:lnTo>
                  <a:lnTo>
                    <a:pt x="6632" y="42709"/>
                  </a:lnTo>
                  <a:lnTo>
                    <a:pt x="11141" y="40454"/>
                  </a:lnTo>
                  <a:cubicBezTo>
                    <a:pt x="14988" y="35149"/>
                    <a:pt x="11805" y="29047"/>
                    <a:pt x="10080" y="23609"/>
                  </a:cubicBezTo>
                  <a:lnTo>
                    <a:pt x="13396" y="20294"/>
                  </a:lnTo>
                  <a:lnTo>
                    <a:pt x="15651" y="19099"/>
                  </a:lnTo>
                  <a:lnTo>
                    <a:pt x="16712" y="16845"/>
                  </a:lnTo>
                  <a:lnTo>
                    <a:pt x="17773" y="16845"/>
                  </a:lnTo>
                  <a:lnTo>
                    <a:pt x="15518" y="13529"/>
                  </a:lnTo>
                  <a:lnTo>
                    <a:pt x="15518" y="11274"/>
                  </a:lnTo>
                  <a:cubicBezTo>
                    <a:pt x="9417" y="8356"/>
                    <a:pt x="2785" y="8223"/>
                    <a:pt x="929" y="0"/>
                  </a:cubicBezTo>
                  <a:lnTo>
                    <a:pt x="2122" y="0"/>
                  </a:lnTo>
                  <a:lnTo>
                    <a:pt x="5438" y="3316"/>
                  </a:lnTo>
                  <a:lnTo>
                    <a:pt x="9948" y="5570"/>
                  </a:lnTo>
                  <a:lnTo>
                    <a:pt x="13264" y="4377"/>
                  </a:lnTo>
                  <a:cubicBezTo>
                    <a:pt x="17773" y="8622"/>
                    <a:pt x="30108" y="12335"/>
                    <a:pt x="35812" y="8886"/>
                  </a:cubicBezTo>
                  <a:lnTo>
                    <a:pt x="38066" y="10080"/>
                  </a:lnTo>
                  <a:lnTo>
                    <a:pt x="37005" y="13396"/>
                  </a:lnTo>
                  <a:lnTo>
                    <a:pt x="38066" y="15651"/>
                  </a:lnTo>
                  <a:lnTo>
                    <a:pt x="39128" y="17906"/>
                  </a:lnTo>
                  <a:lnTo>
                    <a:pt x="41382" y="20161"/>
                  </a:lnTo>
                  <a:lnTo>
                    <a:pt x="43637" y="21222"/>
                  </a:lnTo>
                  <a:lnTo>
                    <a:pt x="44698" y="23477"/>
                  </a:lnTo>
                  <a:lnTo>
                    <a:pt x="46953" y="24538"/>
                  </a:lnTo>
                  <a:lnTo>
                    <a:pt x="48014" y="22283"/>
                  </a:lnTo>
                  <a:lnTo>
                    <a:pt x="48014" y="17773"/>
                  </a:lnTo>
                  <a:lnTo>
                    <a:pt x="51463" y="20028"/>
                  </a:lnTo>
                  <a:lnTo>
                    <a:pt x="55972" y="22283"/>
                  </a:lnTo>
                  <a:lnTo>
                    <a:pt x="63797" y="25598"/>
                  </a:lnTo>
                  <a:lnTo>
                    <a:pt x="69368" y="27854"/>
                  </a:lnTo>
                  <a:lnTo>
                    <a:pt x="71623" y="27854"/>
                  </a:lnTo>
                  <a:lnTo>
                    <a:pt x="72684" y="28914"/>
                  </a:lnTo>
                  <a:lnTo>
                    <a:pt x="73745" y="31170"/>
                  </a:lnTo>
                  <a:lnTo>
                    <a:pt x="77061" y="27854"/>
                  </a:lnTo>
                  <a:lnTo>
                    <a:pt x="79316" y="27854"/>
                  </a:lnTo>
                  <a:lnTo>
                    <a:pt x="86080" y="33424"/>
                  </a:lnTo>
                  <a:lnTo>
                    <a:pt x="87274" y="35679"/>
                  </a:lnTo>
                  <a:lnTo>
                    <a:pt x="89529" y="38995"/>
                  </a:lnTo>
                  <a:lnTo>
                    <a:pt x="89529" y="41249"/>
                  </a:lnTo>
                  <a:lnTo>
                    <a:pt x="91784" y="50268"/>
                  </a:lnTo>
                  <a:lnTo>
                    <a:pt x="95100" y="52524"/>
                  </a:lnTo>
                  <a:lnTo>
                    <a:pt x="95100" y="54778"/>
                  </a:lnTo>
                  <a:lnTo>
                    <a:pt x="99609" y="59288"/>
                  </a:lnTo>
                  <a:lnTo>
                    <a:pt x="102925" y="59288"/>
                  </a:lnTo>
                  <a:lnTo>
                    <a:pt x="105180" y="62604"/>
                  </a:lnTo>
                  <a:lnTo>
                    <a:pt x="109689" y="64859"/>
                  </a:lnTo>
                  <a:lnTo>
                    <a:pt x="113005" y="68307"/>
                  </a:lnTo>
                  <a:lnTo>
                    <a:pt x="114199" y="70562"/>
                  </a:lnTo>
                  <a:lnTo>
                    <a:pt x="119770" y="70562"/>
                  </a:lnTo>
                  <a:lnTo>
                    <a:pt x="126534" y="72817"/>
                  </a:lnTo>
                  <a:cubicBezTo>
                    <a:pt x="126534" y="86213"/>
                    <a:pt x="130380" y="88998"/>
                    <a:pt x="140063" y="94171"/>
                  </a:cubicBezTo>
                  <a:lnTo>
                    <a:pt x="144572" y="89661"/>
                  </a:lnTo>
                  <a:lnTo>
                    <a:pt x="142318" y="95232"/>
                  </a:lnTo>
                  <a:lnTo>
                    <a:pt x="143379" y="97487"/>
                  </a:lnTo>
                  <a:lnTo>
                    <a:pt x="142318" y="99742"/>
                  </a:lnTo>
                  <a:lnTo>
                    <a:pt x="143379" y="101996"/>
                  </a:lnTo>
                  <a:lnTo>
                    <a:pt x="144440" y="104251"/>
                  </a:lnTo>
                  <a:lnTo>
                    <a:pt x="145501" y="108761"/>
                  </a:lnTo>
                  <a:lnTo>
                    <a:pt x="144440" y="113270"/>
                  </a:lnTo>
                  <a:lnTo>
                    <a:pt x="142185" y="116586"/>
                  </a:lnTo>
                  <a:lnTo>
                    <a:pt x="139930" y="122290"/>
                  </a:lnTo>
                  <a:lnTo>
                    <a:pt x="136614" y="126799"/>
                  </a:lnTo>
                  <a:lnTo>
                    <a:pt x="138869" y="134758"/>
                  </a:lnTo>
                  <a:lnTo>
                    <a:pt x="137675" y="137012"/>
                  </a:lnTo>
                  <a:lnTo>
                    <a:pt x="138869" y="135951"/>
                  </a:lnTo>
                  <a:lnTo>
                    <a:pt x="138869" y="137012"/>
                  </a:lnTo>
                  <a:lnTo>
                    <a:pt x="139930" y="137012"/>
                  </a:lnTo>
                  <a:lnTo>
                    <a:pt x="142185" y="139267"/>
                  </a:lnTo>
                  <a:lnTo>
                    <a:pt x="139930" y="141521"/>
                  </a:lnTo>
                  <a:lnTo>
                    <a:pt x="139930" y="143777"/>
                  </a:lnTo>
                  <a:lnTo>
                    <a:pt x="140991" y="144837"/>
                  </a:lnTo>
                  <a:lnTo>
                    <a:pt x="142185" y="147093"/>
                  </a:lnTo>
                  <a:lnTo>
                    <a:pt x="142185" y="153857"/>
                  </a:lnTo>
                  <a:lnTo>
                    <a:pt x="144440" y="159428"/>
                  </a:lnTo>
                  <a:lnTo>
                    <a:pt x="145501" y="161682"/>
                  </a:lnTo>
                  <a:lnTo>
                    <a:pt x="145501" y="166192"/>
                  </a:lnTo>
                  <a:lnTo>
                    <a:pt x="146694" y="167253"/>
                  </a:lnTo>
                  <a:lnTo>
                    <a:pt x="146694" y="168447"/>
                  </a:lnTo>
                  <a:lnTo>
                    <a:pt x="144440" y="184230"/>
                  </a:lnTo>
                  <a:lnTo>
                    <a:pt x="137675" y="184230"/>
                  </a:lnTo>
                  <a:lnTo>
                    <a:pt x="137675" y="185292"/>
                  </a:lnTo>
                  <a:lnTo>
                    <a:pt x="136614" y="185292"/>
                  </a:lnTo>
                  <a:lnTo>
                    <a:pt x="136614" y="184230"/>
                  </a:lnTo>
                  <a:lnTo>
                    <a:pt x="132104" y="183036"/>
                  </a:lnTo>
                  <a:lnTo>
                    <a:pt x="119770" y="179720"/>
                  </a:lnTo>
                  <a:lnTo>
                    <a:pt x="119770" y="180915"/>
                  </a:lnTo>
                  <a:lnTo>
                    <a:pt x="120830" y="180915"/>
                  </a:lnTo>
                  <a:lnTo>
                    <a:pt x="120830" y="181976"/>
                  </a:lnTo>
                  <a:lnTo>
                    <a:pt x="118576" y="183036"/>
                  </a:lnTo>
                  <a:lnTo>
                    <a:pt x="116321" y="186485"/>
                  </a:lnTo>
                  <a:lnTo>
                    <a:pt x="112873" y="188740"/>
                  </a:lnTo>
                  <a:lnTo>
                    <a:pt x="110618" y="192055"/>
                  </a:lnTo>
                  <a:lnTo>
                    <a:pt x="106108" y="190995"/>
                  </a:lnTo>
                </a:path>
              </a:pathLst>
            </a:custGeom>
            <a:grpFill/>
            <a:ln w="13251" cap="flat">
              <a:noFill/>
              <a:prstDash val="solid"/>
              <a:miter/>
            </a:ln>
          </p:spPr>
          <p:txBody>
            <a:bodyPr rtlCol="0" anchor="ctr"/>
            <a:lstStyle/>
            <a:p>
              <a:endParaRPr lang="en-FI" sz="816"/>
            </a:p>
          </p:txBody>
        </p:sp>
        <p:sp>
          <p:nvSpPr>
            <p:cNvPr id="1546" name="Freeform: Shape 1545">
              <a:extLst>
                <a:ext uri="{FF2B5EF4-FFF2-40B4-BE49-F238E27FC236}">
                  <a16:creationId xmlns:a16="http://schemas.microsoft.com/office/drawing/2014/main" id="{9F1E2EFB-5F0C-71C2-A9FC-CD5570E04C50}"/>
                </a:ext>
              </a:extLst>
            </p:cNvPr>
            <p:cNvSpPr/>
            <p:nvPr/>
          </p:nvSpPr>
          <p:spPr>
            <a:xfrm>
              <a:off x="5511175" y="6732969"/>
              <a:ext cx="923140" cy="1026861"/>
            </a:xfrm>
            <a:custGeom>
              <a:avLst/>
              <a:gdLst>
                <a:gd name="connsiteX0" fmla="*/ 923140 w 923140"/>
                <a:gd name="connsiteY0" fmla="*/ 860802 h 1026861"/>
                <a:gd name="connsiteX1" fmla="*/ 916376 w 923140"/>
                <a:gd name="connsiteY1" fmla="*/ 852977 h 1026861"/>
                <a:gd name="connsiteX2" fmla="*/ 904041 w 923140"/>
                <a:gd name="connsiteY2" fmla="*/ 821542 h 1026861"/>
                <a:gd name="connsiteX3" fmla="*/ 874861 w 923140"/>
                <a:gd name="connsiteY3" fmla="*/ 837326 h 1026861"/>
                <a:gd name="connsiteX4" fmla="*/ 869158 w 923140"/>
                <a:gd name="connsiteY4" fmla="*/ 820481 h 1026861"/>
                <a:gd name="connsiteX5" fmla="*/ 876984 w 923140"/>
                <a:gd name="connsiteY5" fmla="*/ 811462 h 1026861"/>
                <a:gd name="connsiteX6" fmla="*/ 874729 w 923140"/>
                <a:gd name="connsiteY6" fmla="*/ 810401 h 1026861"/>
                <a:gd name="connsiteX7" fmla="*/ 869025 w 923140"/>
                <a:gd name="connsiteY7" fmla="*/ 811462 h 1026861"/>
                <a:gd name="connsiteX8" fmla="*/ 865709 w 923140"/>
                <a:gd name="connsiteY8" fmla="*/ 811462 h 1026861"/>
                <a:gd name="connsiteX9" fmla="*/ 866770 w 923140"/>
                <a:gd name="connsiteY9" fmla="*/ 809207 h 1026861"/>
                <a:gd name="connsiteX10" fmla="*/ 866770 w 923140"/>
                <a:gd name="connsiteY10" fmla="*/ 808146 h 1026861"/>
                <a:gd name="connsiteX11" fmla="*/ 867832 w 923140"/>
                <a:gd name="connsiteY11" fmla="*/ 808146 h 1026861"/>
                <a:gd name="connsiteX12" fmla="*/ 867832 w 923140"/>
                <a:gd name="connsiteY12" fmla="*/ 809207 h 1026861"/>
                <a:gd name="connsiteX13" fmla="*/ 871148 w 923140"/>
                <a:gd name="connsiteY13" fmla="*/ 809207 h 1026861"/>
                <a:gd name="connsiteX14" fmla="*/ 873402 w 923140"/>
                <a:gd name="connsiteY14" fmla="*/ 808146 h 1026861"/>
                <a:gd name="connsiteX15" fmla="*/ 881228 w 923140"/>
                <a:gd name="connsiteY15" fmla="*/ 805891 h 1026861"/>
                <a:gd name="connsiteX16" fmla="*/ 890247 w 923140"/>
                <a:gd name="connsiteY16" fmla="*/ 796872 h 1026861"/>
                <a:gd name="connsiteX17" fmla="*/ 887992 w 923140"/>
                <a:gd name="connsiteY17" fmla="*/ 795811 h 1026861"/>
                <a:gd name="connsiteX18" fmla="*/ 884676 w 923140"/>
                <a:gd name="connsiteY18" fmla="*/ 786792 h 1026861"/>
                <a:gd name="connsiteX19" fmla="*/ 882422 w 923140"/>
                <a:gd name="connsiteY19" fmla="*/ 787986 h 1026861"/>
                <a:gd name="connsiteX20" fmla="*/ 873402 w 923140"/>
                <a:gd name="connsiteY20" fmla="*/ 787986 h 1026861"/>
                <a:gd name="connsiteX21" fmla="*/ 868893 w 923140"/>
                <a:gd name="connsiteY21" fmla="*/ 786792 h 1026861"/>
                <a:gd name="connsiteX22" fmla="*/ 867832 w 923140"/>
                <a:gd name="connsiteY22" fmla="*/ 787986 h 1026861"/>
                <a:gd name="connsiteX23" fmla="*/ 864516 w 923140"/>
                <a:gd name="connsiteY23" fmla="*/ 786792 h 1026861"/>
                <a:gd name="connsiteX24" fmla="*/ 862261 w 923140"/>
                <a:gd name="connsiteY24" fmla="*/ 789046 h 1026861"/>
                <a:gd name="connsiteX25" fmla="*/ 861067 w 923140"/>
                <a:gd name="connsiteY25" fmla="*/ 787986 h 1026861"/>
                <a:gd name="connsiteX26" fmla="*/ 858813 w 923140"/>
                <a:gd name="connsiteY26" fmla="*/ 787986 h 1026861"/>
                <a:gd name="connsiteX27" fmla="*/ 857751 w 923140"/>
                <a:gd name="connsiteY27" fmla="*/ 786792 h 1026861"/>
                <a:gd name="connsiteX28" fmla="*/ 827378 w 923140"/>
                <a:gd name="connsiteY28" fmla="*/ 729361 h 1026861"/>
                <a:gd name="connsiteX29" fmla="*/ 830694 w 923140"/>
                <a:gd name="connsiteY29" fmla="*/ 722597 h 1026861"/>
                <a:gd name="connsiteX30" fmla="*/ 832949 w 923140"/>
                <a:gd name="connsiteY30" fmla="*/ 731616 h 1026861"/>
                <a:gd name="connsiteX31" fmla="*/ 834009 w 923140"/>
                <a:gd name="connsiteY31" fmla="*/ 732676 h 1026861"/>
                <a:gd name="connsiteX32" fmla="*/ 834009 w 923140"/>
                <a:gd name="connsiteY32" fmla="*/ 719148 h 1026861"/>
                <a:gd name="connsiteX33" fmla="*/ 832949 w 923140"/>
                <a:gd name="connsiteY33" fmla="*/ 718087 h 1026861"/>
                <a:gd name="connsiteX34" fmla="*/ 838519 w 923140"/>
                <a:gd name="connsiteY34" fmla="*/ 705752 h 1026861"/>
                <a:gd name="connsiteX35" fmla="*/ 837458 w 923140"/>
                <a:gd name="connsiteY35" fmla="*/ 700049 h 1026861"/>
                <a:gd name="connsiteX36" fmla="*/ 839713 w 923140"/>
                <a:gd name="connsiteY36" fmla="*/ 701242 h 1026861"/>
                <a:gd name="connsiteX37" fmla="*/ 839713 w 923140"/>
                <a:gd name="connsiteY37" fmla="*/ 700049 h 1026861"/>
                <a:gd name="connsiteX38" fmla="*/ 836397 w 923140"/>
                <a:gd name="connsiteY38" fmla="*/ 696733 h 1026861"/>
                <a:gd name="connsiteX39" fmla="*/ 838652 w 923140"/>
                <a:gd name="connsiteY39" fmla="*/ 687714 h 1026861"/>
                <a:gd name="connsiteX40" fmla="*/ 837591 w 923140"/>
                <a:gd name="connsiteY40" fmla="*/ 683204 h 1026861"/>
                <a:gd name="connsiteX41" fmla="*/ 846610 w 923140"/>
                <a:gd name="connsiteY41" fmla="*/ 682011 h 1026861"/>
                <a:gd name="connsiteX42" fmla="*/ 845416 w 923140"/>
                <a:gd name="connsiteY42" fmla="*/ 678695 h 1026861"/>
                <a:gd name="connsiteX43" fmla="*/ 839845 w 923140"/>
                <a:gd name="connsiteY43" fmla="*/ 679888 h 1026861"/>
                <a:gd name="connsiteX44" fmla="*/ 838785 w 923140"/>
                <a:gd name="connsiteY44" fmla="*/ 679888 h 1026861"/>
                <a:gd name="connsiteX45" fmla="*/ 838785 w 923140"/>
                <a:gd name="connsiteY45" fmla="*/ 668614 h 1026861"/>
                <a:gd name="connsiteX46" fmla="*/ 818491 w 923140"/>
                <a:gd name="connsiteY46" fmla="*/ 667553 h 1026861"/>
                <a:gd name="connsiteX47" fmla="*/ 653095 w 923140"/>
                <a:gd name="connsiteY47" fmla="*/ 519001 h 1026861"/>
                <a:gd name="connsiteX48" fmla="*/ 604684 w 923140"/>
                <a:gd name="connsiteY48" fmla="*/ 414352 h 1026861"/>
                <a:gd name="connsiteX49" fmla="*/ 618212 w 923140"/>
                <a:gd name="connsiteY49" fmla="*/ 400824 h 1026861"/>
                <a:gd name="connsiteX50" fmla="*/ 632802 w 923140"/>
                <a:gd name="connsiteY50" fmla="*/ 408782 h 1026861"/>
                <a:gd name="connsiteX51" fmla="*/ 637312 w 923140"/>
                <a:gd name="connsiteY51" fmla="*/ 405333 h 1026861"/>
                <a:gd name="connsiteX52" fmla="*/ 672195 w 923140"/>
                <a:gd name="connsiteY52" fmla="*/ 360370 h 1026861"/>
                <a:gd name="connsiteX53" fmla="*/ 676704 w 923140"/>
                <a:gd name="connsiteY53" fmla="*/ 349096 h 1026861"/>
                <a:gd name="connsiteX54" fmla="*/ 691294 w 923140"/>
                <a:gd name="connsiteY54" fmla="*/ 354666 h 1026861"/>
                <a:gd name="connsiteX55" fmla="*/ 704823 w 923140"/>
                <a:gd name="connsiteY55" fmla="*/ 342332 h 1026861"/>
                <a:gd name="connsiteX56" fmla="*/ 703762 w 923140"/>
                <a:gd name="connsiteY56" fmla="*/ 341138 h 1026861"/>
                <a:gd name="connsiteX57" fmla="*/ 699252 w 923140"/>
                <a:gd name="connsiteY57" fmla="*/ 342332 h 1026861"/>
                <a:gd name="connsiteX58" fmla="*/ 698191 w 923140"/>
                <a:gd name="connsiteY58" fmla="*/ 341138 h 1026861"/>
                <a:gd name="connsiteX59" fmla="*/ 707210 w 923140"/>
                <a:gd name="connsiteY59" fmla="*/ 332119 h 1026861"/>
                <a:gd name="connsiteX60" fmla="*/ 706149 w 923140"/>
                <a:gd name="connsiteY60" fmla="*/ 329864 h 1026861"/>
                <a:gd name="connsiteX61" fmla="*/ 694875 w 923140"/>
                <a:gd name="connsiteY61" fmla="*/ 335434 h 1026861"/>
                <a:gd name="connsiteX62" fmla="*/ 700446 w 923140"/>
                <a:gd name="connsiteY62" fmla="*/ 308377 h 1026861"/>
                <a:gd name="connsiteX63" fmla="*/ 720739 w 923140"/>
                <a:gd name="connsiteY63" fmla="*/ 311825 h 1026861"/>
                <a:gd name="connsiteX64" fmla="*/ 706149 w 923140"/>
                <a:gd name="connsiteY64" fmla="*/ 275881 h 1026861"/>
                <a:gd name="connsiteX65" fmla="*/ 706149 w 923140"/>
                <a:gd name="connsiteY65" fmla="*/ 273626 h 1026861"/>
                <a:gd name="connsiteX66" fmla="*/ 559853 w 923140"/>
                <a:gd name="connsiteY66" fmla="*/ 207176 h 1026861"/>
                <a:gd name="connsiteX67" fmla="*/ 561047 w 923140"/>
                <a:gd name="connsiteY67" fmla="*/ 171232 h 1026861"/>
                <a:gd name="connsiteX68" fmla="*/ 564362 w 923140"/>
                <a:gd name="connsiteY68" fmla="*/ 172293 h 1026861"/>
                <a:gd name="connsiteX69" fmla="*/ 567678 w 923140"/>
                <a:gd name="connsiteY69" fmla="*/ 174548 h 1026861"/>
                <a:gd name="connsiteX70" fmla="*/ 567678 w 923140"/>
                <a:gd name="connsiteY70" fmla="*/ 173487 h 1026861"/>
                <a:gd name="connsiteX71" fmla="*/ 565423 w 923140"/>
                <a:gd name="connsiteY71" fmla="*/ 170038 h 1026861"/>
                <a:gd name="connsiteX72" fmla="*/ 560914 w 923140"/>
                <a:gd name="connsiteY72" fmla="*/ 170038 h 1026861"/>
                <a:gd name="connsiteX73" fmla="*/ 561975 w 923140"/>
                <a:gd name="connsiteY73" fmla="*/ 138604 h 1026861"/>
                <a:gd name="connsiteX74" fmla="*/ 563036 w 923140"/>
                <a:gd name="connsiteY74" fmla="*/ 138604 h 1026861"/>
                <a:gd name="connsiteX75" fmla="*/ 563036 w 923140"/>
                <a:gd name="connsiteY75" fmla="*/ 140859 h 1026861"/>
                <a:gd name="connsiteX76" fmla="*/ 566352 w 923140"/>
                <a:gd name="connsiteY76" fmla="*/ 146429 h 1026861"/>
                <a:gd name="connsiteX77" fmla="*/ 568607 w 923140"/>
                <a:gd name="connsiteY77" fmla="*/ 146429 h 1026861"/>
                <a:gd name="connsiteX78" fmla="*/ 567413 w 923140"/>
                <a:gd name="connsiteY78" fmla="*/ 143113 h 1026861"/>
                <a:gd name="connsiteX79" fmla="*/ 570729 w 923140"/>
                <a:gd name="connsiteY79" fmla="*/ 143113 h 1026861"/>
                <a:gd name="connsiteX80" fmla="*/ 576432 w 923140"/>
                <a:gd name="connsiteY80" fmla="*/ 138604 h 1026861"/>
                <a:gd name="connsiteX81" fmla="*/ 575239 w 923140"/>
                <a:gd name="connsiteY81" fmla="*/ 137410 h 1026861"/>
                <a:gd name="connsiteX82" fmla="*/ 570729 w 923140"/>
                <a:gd name="connsiteY82" fmla="*/ 140859 h 1026861"/>
                <a:gd name="connsiteX83" fmla="*/ 568474 w 923140"/>
                <a:gd name="connsiteY83" fmla="*/ 141920 h 1026861"/>
                <a:gd name="connsiteX84" fmla="*/ 565158 w 923140"/>
                <a:gd name="connsiteY84" fmla="*/ 138604 h 1026861"/>
                <a:gd name="connsiteX85" fmla="*/ 561710 w 923140"/>
                <a:gd name="connsiteY85" fmla="*/ 137410 h 1026861"/>
                <a:gd name="connsiteX86" fmla="*/ 562771 w 923140"/>
                <a:gd name="connsiteY86" fmla="*/ 87937 h 1026861"/>
                <a:gd name="connsiteX87" fmla="*/ 562771 w 923140"/>
                <a:gd name="connsiteY87" fmla="*/ 76664 h 1026861"/>
                <a:gd name="connsiteX88" fmla="*/ 567280 w 923140"/>
                <a:gd name="connsiteY88" fmla="*/ 77724 h 1026861"/>
                <a:gd name="connsiteX89" fmla="*/ 566219 w 923140"/>
                <a:gd name="connsiteY89" fmla="*/ 82234 h 1026861"/>
                <a:gd name="connsiteX90" fmla="*/ 570729 w 923140"/>
                <a:gd name="connsiteY90" fmla="*/ 85550 h 1026861"/>
                <a:gd name="connsiteX91" fmla="*/ 569668 w 923140"/>
                <a:gd name="connsiteY91" fmla="*/ 76531 h 1026861"/>
                <a:gd name="connsiteX92" fmla="*/ 562903 w 923140"/>
                <a:gd name="connsiteY92" fmla="*/ 74276 h 1026861"/>
                <a:gd name="connsiteX93" fmla="*/ 562903 w 923140"/>
                <a:gd name="connsiteY93" fmla="*/ 65257 h 1026861"/>
                <a:gd name="connsiteX94" fmla="*/ 564097 w 923140"/>
                <a:gd name="connsiteY94" fmla="*/ 65257 h 1026861"/>
                <a:gd name="connsiteX95" fmla="*/ 565291 w 923140"/>
                <a:gd name="connsiteY95" fmla="*/ 64196 h 1026861"/>
                <a:gd name="connsiteX96" fmla="*/ 564097 w 923140"/>
                <a:gd name="connsiteY96" fmla="*/ 64196 h 1026861"/>
                <a:gd name="connsiteX97" fmla="*/ 564097 w 923140"/>
                <a:gd name="connsiteY97" fmla="*/ 63002 h 1026861"/>
                <a:gd name="connsiteX98" fmla="*/ 562903 w 923140"/>
                <a:gd name="connsiteY98" fmla="*/ 63002 h 1026861"/>
                <a:gd name="connsiteX99" fmla="*/ 562903 w 923140"/>
                <a:gd name="connsiteY99" fmla="*/ 58492 h 1026861"/>
                <a:gd name="connsiteX100" fmla="*/ 564097 w 923140"/>
                <a:gd name="connsiteY100" fmla="*/ 53983 h 1026861"/>
                <a:gd name="connsiteX101" fmla="*/ 562903 w 923140"/>
                <a:gd name="connsiteY101" fmla="*/ 53983 h 1026861"/>
                <a:gd name="connsiteX102" fmla="*/ 564097 w 923140"/>
                <a:gd name="connsiteY102" fmla="*/ 13529 h 1026861"/>
                <a:gd name="connsiteX103" fmla="*/ 483057 w 923140"/>
                <a:gd name="connsiteY103" fmla="*/ 13529 h 1026861"/>
                <a:gd name="connsiteX104" fmla="*/ 480802 w 923140"/>
                <a:gd name="connsiteY104" fmla="*/ 4510 h 1026861"/>
                <a:gd name="connsiteX105" fmla="*/ 478547 w 923140"/>
                <a:gd name="connsiteY105" fmla="*/ 1061 h 1026861"/>
                <a:gd name="connsiteX106" fmla="*/ 475232 w 923140"/>
                <a:gd name="connsiteY106" fmla="*/ 0 h 1026861"/>
                <a:gd name="connsiteX107" fmla="*/ 413291 w 923140"/>
                <a:gd name="connsiteY107" fmla="*/ 5571 h 1026861"/>
                <a:gd name="connsiteX108" fmla="*/ 413291 w 923140"/>
                <a:gd name="connsiteY108" fmla="*/ 6632 h 1026861"/>
                <a:gd name="connsiteX109" fmla="*/ 348034 w 923140"/>
                <a:gd name="connsiteY109" fmla="*/ 16712 h 1026861"/>
                <a:gd name="connsiteX110" fmla="*/ 268188 w 923140"/>
                <a:gd name="connsiteY110" fmla="*/ 210227 h 1026861"/>
                <a:gd name="connsiteX111" fmla="*/ 263678 w 923140"/>
                <a:gd name="connsiteY111" fmla="*/ 205717 h 1026861"/>
                <a:gd name="connsiteX112" fmla="*/ 263678 w 923140"/>
                <a:gd name="connsiteY112" fmla="*/ 203463 h 1026861"/>
                <a:gd name="connsiteX113" fmla="*/ 260230 w 923140"/>
                <a:gd name="connsiteY113" fmla="*/ 198953 h 1026861"/>
                <a:gd name="connsiteX114" fmla="*/ 253466 w 923140"/>
                <a:gd name="connsiteY114" fmla="*/ 196698 h 1026861"/>
                <a:gd name="connsiteX115" fmla="*/ 253466 w 923140"/>
                <a:gd name="connsiteY115" fmla="*/ 197759 h 1026861"/>
                <a:gd name="connsiteX116" fmla="*/ 259169 w 923140"/>
                <a:gd name="connsiteY116" fmla="*/ 200014 h 1026861"/>
                <a:gd name="connsiteX117" fmla="*/ 261424 w 923140"/>
                <a:gd name="connsiteY117" fmla="*/ 203330 h 1026861"/>
                <a:gd name="connsiteX118" fmla="*/ 262617 w 923140"/>
                <a:gd name="connsiteY118" fmla="*/ 206779 h 1026861"/>
                <a:gd name="connsiteX119" fmla="*/ 268188 w 923140"/>
                <a:gd name="connsiteY119" fmla="*/ 212349 h 1026861"/>
                <a:gd name="connsiteX120" fmla="*/ 254659 w 923140"/>
                <a:gd name="connsiteY120" fmla="*/ 244977 h 1026861"/>
                <a:gd name="connsiteX121" fmla="*/ 259169 w 923140"/>
                <a:gd name="connsiteY121" fmla="*/ 259567 h 1026861"/>
                <a:gd name="connsiteX122" fmla="*/ 255853 w 923140"/>
                <a:gd name="connsiteY122" fmla="*/ 266332 h 1026861"/>
                <a:gd name="connsiteX123" fmla="*/ 254659 w 923140"/>
                <a:gd name="connsiteY123" fmla="*/ 265270 h 1026861"/>
                <a:gd name="connsiteX124" fmla="*/ 255853 w 923140"/>
                <a:gd name="connsiteY124" fmla="*/ 264077 h 1026861"/>
                <a:gd name="connsiteX125" fmla="*/ 253598 w 923140"/>
                <a:gd name="connsiteY125" fmla="*/ 264077 h 1026861"/>
                <a:gd name="connsiteX126" fmla="*/ 252537 w 923140"/>
                <a:gd name="connsiteY126" fmla="*/ 265270 h 1026861"/>
                <a:gd name="connsiteX127" fmla="*/ 254792 w 923140"/>
                <a:gd name="connsiteY127" fmla="*/ 267525 h 1026861"/>
                <a:gd name="connsiteX128" fmla="*/ 235693 w 923140"/>
                <a:gd name="connsiteY128" fmla="*/ 303469 h 1026861"/>
                <a:gd name="connsiteX129" fmla="*/ 212083 w 923140"/>
                <a:gd name="connsiteY129" fmla="*/ 304531 h 1026861"/>
                <a:gd name="connsiteX130" fmla="*/ 209828 w 923140"/>
                <a:gd name="connsiteY130" fmla="*/ 311295 h 1026861"/>
                <a:gd name="connsiteX131" fmla="*/ 225612 w 923140"/>
                <a:gd name="connsiteY131" fmla="*/ 318059 h 1026861"/>
                <a:gd name="connsiteX132" fmla="*/ 220042 w 923140"/>
                <a:gd name="connsiteY132" fmla="*/ 324824 h 1026861"/>
                <a:gd name="connsiteX133" fmla="*/ 223490 w 923140"/>
                <a:gd name="connsiteY133" fmla="*/ 331588 h 1026861"/>
                <a:gd name="connsiteX134" fmla="*/ 217787 w 923140"/>
                <a:gd name="connsiteY134" fmla="*/ 340607 h 1026861"/>
                <a:gd name="connsiteX135" fmla="*/ 214471 w 923140"/>
                <a:gd name="connsiteY135" fmla="*/ 342862 h 1026861"/>
                <a:gd name="connsiteX136" fmla="*/ 206645 w 923140"/>
                <a:gd name="connsiteY136" fmla="*/ 358646 h 1026861"/>
                <a:gd name="connsiteX137" fmla="*/ 206645 w 923140"/>
                <a:gd name="connsiteY137" fmla="*/ 361962 h 1026861"/>
                <a:gd name="connsiteX138" fmla="*/ 201075 w 923140"/>
                <a:gd name="connsiteY138" fmla="*/ 363155 h 1026861"/>
                <a:gd name="connsiteX139" fmla="*/ 200014 w 923140"/>
                <a:gd name="connsiteY139" fmla="*/ 361962 h 1026861"/>
                <a:gd name="connsiteX140" fmla="*/ 197759 w 923140"/>
                <a:gd name="connsiteY140" fmla="*/ 361962 h 1026861"/>
                <a:gd name="connsiteX141" fmla="*/ 206778 w 923140"/>
                <a:gd name="connsiteY141" fmla="*/ 426157 h 1026861"/>
                <a:gd name="connsiteX142" fmla="*/ 198953 w 923140"/>
                <a:gd name="connsiteY142" fmla="*/ 437431 h 1026861"/>
                <a:gd name="connsiteX143" fmla="*/ 176405 w 923140"/>
                <a:gd name="connsiteY143" fmla="*/ 439686 h 1026861"/>
                <a:gd name="connsiteX144" fmla="*/ 162876 w 923140"/>
                <a:gd name="connsiteY144" fmla="*/ 438492 h 1026861"/>
                <a:gd name="connsiteX145" fmla="*/ 114464 w 923140"/>
                <a:gd name="connsiteY145" fmla="*/ 432921 h 1026861"/>
                <a:gd name="connsiteX146" fmla="*/ 111148 w 923140"/>
                <a:gd name="connsiteY146" fmla="*/ 432921 h 1026861"/>
                <a:gd name="connsiteX147" fmla="*/ 110087 w 923140"/>
                <a:gd name="connsiteY147" fmla="*/ 430667 h 1026861"/>
                <a:gd name="connsiteX148" fmla="*/ 107832 w 923140"/>
                <a:gd name="connsiteY148" fmla="*/ 430667 h 1026861"/>
                <a:gd name="connsiteX149" fmla="*/ 108893 w 923140"/>
                <a:gd name="connsiteY149" fmla="*/ 431860 h 1026861"/>
                <a:gd name="connsiteX150" fmla="*/ 80775 w 923140"/>
                <a:gd name="connsiteY150" fmla="*/ 428411 h 1026861"/>
                <a:gd name="connsiteX151" fmla="*/ 79713 w 923140"/>
                <a:gd name="connsiteY151" fmla="*/ 427351 h 1026861"/>
                <a:gd name="connsiteX152" fmla="*/ 76398 w 923140"/>
                <a:gd name="connsiteY152" fmla="*/ 428411 h 1026861"/>
                <a:gd name="connsiteX153" fmla="*/ 71888 w 923140"/>
                <a:gd name="connsiteY153" fmla="*/ 426157 h 1026861"/>
                <a:gd name="connsiteX154" fmla="*/ 71888 w 923140"/>
                <a:gd name="connsiteY154" fmla="*/ 427218 h 1026861"/>
                <a:gd name="connsiteX155" fmla="*/ 70827 w 923140"/>
                <a:gd name="connsiteY155" fmla="*/ 429473 h 1026861"/>
                <a:gd name="connsiteX156" fmla="*/ 68572 w 923140"/>
                <a:gd name="connsiteY156" fmla="*/ 428279 h 1026861"/>
                <a:gd name="connsiteX157" fmla="*/ 67511 w 923140"/>
                <a:gd name="connsiteY157" fmla="*/ 429473 h 1026861"/>
                <a:gd name="connsiteX158" fmla="*/ 65256 w 923140"/>
                <a:gd name="connsiteY158" fmla="*/ 428279 h 1026861"/>
                <a:gd name="connsiteX159" fmla="*/ 64195 w 923140"/>
                <a:gd name="connsiteY159" fmla="*/ 428279 h 1026861"/>
                <a:gd name="connsiteX160" fmla="*/ 61940 w 923140"/>
                <a:gd name="connsiteY160" fmla="*/ 427218 h 1026861"/>
                <a:gd name="connsiteX161" fmla="*/ 57431 w 923140"/>
                <a:gd name="connsiteY161" fmla="*/ 427218 h 1026861"/>
                <a:gd name="connsiteX162" fmla="*/ 55176 w 923140"/>
                <a:gd name="connsiteY162" fmla="*/ 430534 h 1026861"/>
                <a:gd name="connsiteX163" fmla="*/ 56237 w 923140"/>
                <a:gd name="connsiteY163" fmla="*/ 433983 h 1026861"/>
                <a:gd name="connsiteX164" fmla="*/ 55176 w 923140"/>
                <a:gd name="connsiteY164" fmla="*/ 439553 h 1026861"/>
                <a:gd name="connsiteX165" fmla="*/ 52921 w 923140"/>
                <a:gd name="connsiteY165" fmla="*/ 440614 h 1026861"/>
                <a:gd name="connsiteX166" fmla="*/ 52921 w 923140"/>
                <a:gd name="connsiteY166" fmla="*/ 444063 h 1026861"/>
                <a:gd name="connsiteX167" fmla="*/ 50666 w 923140"/>
                <a:gd name="connsiteY167" fmla="*/ 445124 h 1026861"/>
                <a:gd name="connsiteX168" fmla="*/ 48412 w 923140"/>
                <a:gd name="connsiteY168" fmla="*/ 441808 h 1026861"/>
                <a:gd name="connsiteX169" fmla="*/ 47350 w 923140"/>
                <a:gd name="connsiteY169" fmla="*/ 440614 h 1026861"/>
                <a:gd name="connsiteX170" fmla="*/ 47350 w 923140"/>
                <a:gd name="connsiteY170" fmla="*/ 444063 h 1026861"/>
                <a:gd name="connsiteX171" fmla="*/ 46157 w 923140"/>
                <a:gd name="connsiteY171" fmla="*/ 444063 h 1026861"/>
                <a:gd name="connsiteX172" fmla="*/ 43902 w 923140"/>
                <a:gd name="connsiteY172" fmla="*/ 446318 h 1026861"/>
                <a:gd name="connsiteX173" fmla="*/ 48412 w 923140"/>
                <a:gd name="connsiteY173" fmla="*/ 448572 h 1026861"/>
                <a:gd name="connsiteX174" fmla="*/ 50666 w 923140"/>
                <a:gd name="connsiteY174" fmla="*/ 448572 h 1026861"/>
                <a:gd name="connsiteX175" fmla="*/ 52921 w 923140"/>
                <a:gd name="connsiteY175" fmla="*/ 446318 h 1026861"/>
                <a:gd name="connsiteX176" fmla="*/ 53982 w 923140"/>
                <a:gd name="connsiteY176" fmla="*/ 447511 h 1026861"/>
                <a:gd name="connsiteX177" fmla="*/ 53982 w 923140"/>
                <a:gd name="connsiteY177" fmla="*/ 449766 h 1026861"/>
                <a:gd name="connsiteX178" fmla="*/ 57298 w 923140"/>
                <a:gd name="connsiteY178" fmla="*/ 449766 h 1026861"/>
                <a:gd name="connsiteX179" fmla="*/ 56237 w 923140"/>
                <a:gd name="connsiteY179" fmla="*/ 447511 h 1026861"/>
                <a:gd name="connsiteX180" fmla="*/ 59686 w 923140"/>
                <a:gd name="connsiteY180" fmla="*/ 445256 h 1026861"/>
                <a:gd name="connsiteX181" fmla="*/ 59686 w 923140"/>
                <a:gd name="connsiteY181" fmla="*/ 446318 h 1026861"/>
                <a:gd name="connsiteX182" fmla="*/ 58492 w 923140"/>
                <a:gd name="connsiteY182" fmla="*/ 447511 h 1026861"/>
                <a:gd name="connsiteX183" fmla="*/ 58492 w 923140"/>
                <a:gd name="connsiteY183" fmla="*/ 450827 h 1026861"/>
                <a:gd name="connsiteX184" fmla="*/ 59686 w 923140"/>
                <a:gd name="connsiteY184" fmla="*/ 450827 h 1026861"/>
                <a:gd name="connsiteX185" fmla="*/ 60747 w 923140"/>
                <a:gd name="connsiteY185" fmla="*/ 449766 h 1026861"/>
                <a:gd name="connsiteX186" fmla="*/ 61808 w 923140"/>
                <a:gd name="connsiteY186" fmla="*/ 449766 h 1026861"/>
                <a:gd name="connsiteX187" fmla="*/ 60747 w 923140"/>
                <a:gd name="connsiteY187" fmla="*/ 453082 h 1026861"/>
                <a:gd name="connsiteX188" fmla="*/ 59686 w 923140"/>
                <a:gd name="connsiteY188" fmla="*/ 454275 h 1026861"/>
                <a:gd name="connsiteX189" fmla="*/ 60747 w 923140"/>
                <a:gd name="connsiteY189" fmla="*/ 456531 h 1026861"/>
                <a:gd name="connsiteX190" fmla="*/ 64063 w 923140"/>
                <a:gd name="connsiteY190" fmla="*/ 456531 h 1026861"/>
                <a:gd name="connsiteX191" fmla="*/ 64063 w 923140"/>
                <a:gd name="connsiteY191" fmla="*/ 454275 h 1026861"/>
                <a:gd name="connsiteX192" fmla="*/ 65124 w 923140"/>
                <a:gd name="connsiteY192" fmla="*/ 453082 h 1026861"/>
                <a:gd name="connsiteX193" fmla="*/ 69633 w 923140"/>
                <a:gd name="connsiteY193" fmla="*/ 455337 h 1026861"/>
                <a:gd name="connsiteX194" fmla="*/ 70827 w 923140"/>
                <a:gd name="connsiteY194" fmla="*/ 457591 h 1026861"/>
                <a:gd name="connsiteX195" fmla="*/ 70827 w 923140"/>
                <a:gd name="connsiteY195" fmla="*/ 459847 h 1026861"/>
                <a:gd name="connsiteX196" fmla="*/ 71888 w 923140"/>
                <a:gd name="connsiteY196" fmla="*/ 460907 h 1026861"/>
                <a:gd name="connsiteX197" fmla="*/ 71888 w 923140"/>
                <a:gd name="connsiteY197" fmla="*/ 463163 h 1026861"/>
                <a:gd name="connsiteX198" fmla="*/ 72949 w 923140"/>
                <a:gd name="connsiteY198" fmla="*/ 465417 h 1026861"/>
                <a:gd name="connsiteX199" fmla="*/ 75204 w 923140"/>
                <a:gd name="connsiteY199" fmla="*/ 467672 h 1026861"/>
                <a:gd name="connsiteX200" fmla="*/ 72949 w 923140"/>
                <a:gd name="connsiteY200" fmla="*/ 466478 h 1026861"/>
                <a:gd name="connsiteX201" fmla="*/ 71888 w 923140"/>
                <a:gd name="connsiteY201" fmla="*/ 465417 h 1026861"/>
                <a:gd name="connsiteX202" fmla="*/ 67378 w 923140"/>
                <a:gd name="connsiteY202" fmla="*/ 465417 h 1026861"/>
                <a:gd name="connsiteX203" fmla="*/ 66185 w 923140"/>
                <a:gd name="connsiteY203" fmla="*/ 467672 h 1026861"/>
                <a:gd name="connsiteX204" fmla="*/ 62869 w 923140"/>
                <a:gd name="connsiteY204" fmla="*/ 468733 h 1026861"/>
                <a:gd name="connsiteX205" fmla="*/ 62869 w 923140"/>
                <a:gd name="connsiteY205" fmla="*/ 466478 h 1026861"/>
                <a:gd name="connsiteX206" fmla="*/ 60614 w 923140"/>
                <a:gd name="connsiteY206" fmla="*/ 465417 h 1026861"/>
                <a:gd name="connsiteX207" fmla="*/ 58359 w 923140"/>
                <a:gd name="connsiteY207" fmla="*/ 465417 h 1026861"/>
                <a:gd name="connsiteX208" fmla="*/ 52789 w 923140"/>
                <a:gd name="connsiteY208" fmla="*/ 463163 h 1026861"/>
                <a:gd name="connsiteX209" fmla="*/ 51728 w 923140"/>
                <a:gd name="connsiteY209" fmla="*/ 464356 h 1026861"/>
                <a:gd name="connsiteX210" fmla="*/ 47218 w 923140"/>
                <a:gd name="connsiteY210" fmla="*/ 462101 h 1026861"/>
                <a:gd name="connsiteX211" fmla="*/ 43769 w 923140"/>
                <a:gd name="connsiteY211" fmla="*/ 460907 h 1026861"/>
                <a:gd name="connsiteX212" fmla="*/ 42708 w 923140"/>
                <a:gd name="connsiteY212" fmla="*/ 460907 h 1026861"/>
                <a:gd name="connsiteX213" fmla="*/ 42708 w 923140"/>
                <a:gd name="connsiteY213" fmla="*/ 458653 h 1026861"/>
                <a:gd name="connsiteX214" fmla="*/ 41514 w 923140"/>
                <a:gd name="connsiteY214" fmla="*/ 458653 h 1026861"/>
                <a:gd name="connsiteX215" fmla="*/ 39260 w 923140"/>
                <a:gd name="connsiteY215" fmla="*/ 457591 h 1026861"/>
                <a:gd name="connsiteX216" fmla="*/ 35811 w 923140"/>
                <a:gd name="connsiteY216" fmla="*/ 456398 h 1026861"/>
                <a:gd name="connsiteX217" fmla="*/ 34750 w 923140"/>
                <a:gd name="connsiteY217" fmla="*/ 457591 h 1026861"/>
                <a:gd name="connsiteX218" fmla="*/ 37005 w 923140"/>
                <a:gd name="connsiteY218" fmla="*/ 458653 h 1026861"/>
                <a:gd name="connsiteX219" fmla="*/ 37005 w 923140"/>
                <a:gd name="connsiteY219" fmla="*/ 459847 h 1026861"/>
                <a:gd name="connsiteX220" fmla="*/ 34750 w 923140"/>
                <a:gd name="connsiteY220" fmla="*/ 459847 h 1026861"/>
                <a:gd name="connsiteX221" fmla="*/ 32495 w 923140"/>
                <a:gd name="connsiteY221" fmla="*/ 458653 h 1026861"/>
                <a:gd name="connsiteX222" fmla="*/ 33557 w 923140"/>
                <a:gd name="connsiteY222" fmla="*/ 462101 h 1026861"/>
                <a:gd name="connsiteX223" fmla="*/ 33557 w 923140"/>
                <a:gd name="connsiteY223" fmla="*/ 463163 h 1026861"/>
                <a:gd name="connsiteX224" fmla="*/ 36873 w 923140"/>
                <a:gd name="connsiteY224" fmla="*/ 464356 h 1026861"/>
                <a:gd name="connsiteX225" fmla="*/ 37933 w 923140"/>
                <a:gd name="connsiteY225" fmla="*/ 464356 h 1026861"/>
                <a:gd name="connsiteX226" fmla="*/ 37933 w 923140"/>
                <a:gd name="connsiteY226" fmla="*/ 471120 h 1026861"/>
                <a:gd name="connsiteX227" fmla="*/ 36873 w 923140"/>
                <a:gd name="connsiteY227" fmla="*/ 472314 h 1026861"/>
                <a:gd name="connsiteX228" fmla="*/ 37933 w 923140"/>
                <a:gd name="connsiteY228" fmla="*/ 473375 h 1026861"/>
                <a:gd name="connsiteX229" fmla="*/ 37933 w 923140"/>
                <a:gd name="connsiteY229" fmla="*/ 474436 h 1026861"/>
                <a:gd name="connsiteX230" fmla="*/ 39127 w 923140"/>
                <a:gd name="connsiteY230" fmla="*/ 475629 h 1026861"/>
                <a:gd name="connsiteX231" fmla="*/ 42443 w 923140"/>
                <a:gd name="connsiteY231" fmla="*/ 475629 h 1026861"/>
                <a:gd name="connsiteX232" fmla="*/ 42443 w 923140"/>
                <a:gd name="connsiteY232" fmla="*/ 477885 h 1026861"/>
                <a:gd name="connsiteX233" fmla="*/ 41249 w 923140"/>
                <a:gd name="connsiteY233" fmla="*/ 478945 h 1026861"/>
                <a:gd name="connsiteX234" fmla="*/ 42443 w 923140"/>
                <a:gd name="connsiteY234" fmla="*/ 484517 h 1026861"/>
                <a:gd name="connsiteX235" fmla="*/ 44698 w 923140"/>
                <a:gd name="connsiteY235" fmla="*/ 486771 h 1026861"/>
                <a:gd name="connsiteX236" fmla="*/ 41382 w 923140"/>
                <a:gd name="connsiteY236" fmla="*/ 486771 h 1026861"/>
                <a:gd name="connsiteX237" fmla="*/ 41382 w 923140"/>
                <a:gd name="connsiteY237" fmla="*/ 484517 h 1026861"/>
                <a:gd name="connsiteX238" fmla="*/ 39127 w 923140"/>
                <a:gd name="connsiteY238" fmla="*/ 483455 h 1026861"/>
                <a:gd name="connsiteX239" fmla="*/ 35678 w 923140"/>
                <a:gd name="connsiteY239" fmla="*/ 483455 h 1026861"/>
                <a:gd name="connsiteX240" fmla="*/ 35678 w 923140"/>
                <a:gd name="connsiteY240" fmla="*/ 482394 h 1026861"/>
                <a:gd name="connsiteX241" fmla="*/ 31169 w 923140"/>
                <a:gd name="connsiteY241" fmla="*/ 480139 h 1026861"/>
                <a:gd name="connsiteX242" fmla="*/ 26659 w 923140"/>
                <a:gd name="connsiteY242" fmla="*/ 476691 h 1026861"/>
                <a:gd name="connsiteX243" fmla="*/ 23211 w 923140"/>
                <a:gd name="connsiteY243" fmla="*/ 476691 h 1026861"/>
                <a:gd name="connsiteX244" fmla="*/ 20956 w 923140"/>
                <a:gd name="connsiteY244" fmla="*/ 481201 h 1026861"/>
                <a:gd name="connsiteX245" fmla="*/ 23211 w 923140"/>
                <a:gd name="connsiteY245" fmla="*/ 484517 h 1026861"/>
                <a:gd name="connsiteX246" fmla="*/ 26659 w 923140"/>
                <a:gd name="connsiteY246" fmla="*/ 489026 h 1026861"/>
                <a:gd name="connsiteX247" fmla="*/ 28914 w 923140"/>
                <a:gd name="connsiteY247" fmla="*/ 492474 h 1026861"/>
                <a:gd name="connsiteX248" fmla="*/ 31169 w 923140"/>
                <a:gd name="connsiteY248" fmla="*/ 492474 h 1026861"/>
                <a:gd name="connsiteX249" fmla="*/ 33424 w 923140"/>
                <a:gd name="connsiteY249" fmla="*/ 491281 h 1026861"/>
                <a:gd name="connsiteX250" fmla="*/ 34618 w 923140"/>
                <a:gd name="connsiteY250" fmla="*/ 490220 h 1026861"/>
                <a:gd name="connsiteX251" fmla="*/ 36873 w 923140"/>
                <a:gd name="connsiteY251" fmla="*/ 490220 h 1026861"/>
                <a:gd name="connsiteX252" fmla="*/ 36873 w 923140"/>
                <a:gd name="connsiteY252" fmla="*/ 491281 h 1026861"/>
                <a:gd name="connsiteX253" fmla="*/ 43637 w 923140"/>
                <a:gd name="connsiteY253" fmla="*/ 494597 h 1026861"/>
                <a:gd name="connsiteX254" fmla="*/ 44698 w 923140"/>
                <a:gd name="connsiteY254" fmla="*/ 498045 h 1026861"/>
                <a:gd name="connsiteX255" fmla="*/ 41382 w 923140"/>
                <a:gd name="connsiteY255" fmla="*/ 496852 h 1026861"/>
                <a:gd name="connsiteX256" fmla="*/ 39127 w 923140"/>
                <a:gd name="connsiteY256" fmla="*/ 498045 h 1026861"/>
                <a:gd name="connsiteX257" fmla="*/ 36873 w 923140"/>
                <a:gd name="connsiteY257" fmla="*/ 500300 h 1026861"/>
                <a:gd name="connsiteX258" fmla="*/ 37933 w 923140"/>
                <a:gd name="connsiteY258" fmla="*/ 501361 h 1026861"/>
                <a:gd name="connsiteX259" fmla="*/ 39127 w 923140"/>
                <a:gd name="connsiteY259" fmla="*/ 503616 h 1026861"/>
                <a:gd name="connsiteX260" fmla="*/ 41382 w 923140"/>
                <a:gd name="connsiteY260" fmla="*/ 504677 h 1026861"/>
                <a:gd name="connsiteX261" fmla="*/ 42576 w 923140"/>
                <a:gd name="connsiteY261" fmla="*/ 506932 h 1026861"/>
                <a:gd name="connsiteX262" fmla="*/ 47085 w 923140"/>
                <a:gd name="connsiteY262" fmla="*/ 508125 h 1026861"/>
                <a:gd name="connsiteX263" fmla="*/ 47085 w 923140"/>
                <a:gd name="connsiteY263" fmla="*/ 511441 h 1026861"/>
                <a:gd name="connsiteX264" fmla="*/ 48146 w 923140"/>
                <a:gd name="connsiteY264" fmla="*/ 512502 h 1026861"/>
                <a:gd name="connsiteX265" fmla="*/ 54911 w 923140"/>
                <a:gd name="connsiteY265" fmla="*/ 511441 h 1026861"/>
                <a:gd name="connsiteX266" fmla="*/ 55972 w 923140"/>
                <a:gd name="connsiteY266" fmla="*/ 512502 h 1026861"/>
                <a:gd name="connsiteX267" fmla="*/ 55972 w 923140"/>
                <a:gd name="connsiteY267" fmla="*/ 513697 h 1026861"/>
                <a:gd name="connsiteX268" fmla="*/ 59420 w 923140"/>
                <a:gd name="connsiteY268" fmla="*/ 514757 h 1026861"/>
                <a:gd name="connsiteX269" fmla="*/ 60482 w 923140"/>
                <a:gd name="connsiteY269" fmla="*/ 513697 h 1026861"/>
                <a:gd name="connsiteX270" fmla="*/ 63797 w 923140"/>
                <a:gd name="connsiteY270" fmla="*/ 517012 h 1026861"/>
                <a:gd name="connsiteX271" fmla="*/ 63797 w 923140"/>
                <a:gd name="connsiteY271" fmla="*/ 519267 h 1026861"/>
                <a:gd name="connsiteX272" fmla="*/ 68307 w 923140"/>
                <a:gd name="connsiteY272" fmla="*/ 520460 h 1026861"/>
                <a:gd name="connsiteX273" fmla="*/ 68307 w 923140"/>
                <a:gd name="connsiteY273" fmla="*/ 522716 h 1026861"/>
                <a:gd name="connsiteX274" fmla="*/ 66052 w 923140"/>
                <a:gd name="connsiteY274" fmla="*/ 521654 h 1026861"/>
                <a:gd name="connsiteX275" fmla="*/ 66052 w 923140"/>
                <a:gd name="connsiteY275" fmla="*/ 524970 h 1026861"/>
                <a:gd name="connsiteX276" fmla="*/ 78387 w 923140"/>
                <a:gd name="connsiteY276" fmla="*/ 536244 h 1026861"/>
                <a:gd name="connsiteX277" fmla="*/ 77193 w 923140"/>
                <a:gd name="connsiteY277" fmla="*/ 538499 h 1026861"/>
                <a:gd name="connsiteX278" fmla="*/ 50136 w 923140"/>
                <a:gd name="connsiteY278" fmla="*/ 519400 h 1026861"/>
                <a:gd name="connsiteX279" fmla="*/ 48942 w 923140"/>
                <a:gd name="connsiteY279" fmla="*/ 522716 h 1026861"/>
                <a:gd name="connsiteX280" fmla="*/ 50136 w 923140"/>
                <a:gd name="connsiteY280" fmla="*/ 526164 h 1026861"/>
                <a:gd name="connsiteX281" fmla="*/ 52391 w 923140"/>
                <a:gd name="connsiteY281" fmla="*/ 526164 h 1026861"/>
                <a:gd name="connsiteX282" fmla="*/ 51330 w 923140"/>
                <a:gd name="connsiteY282" fmla="*/ 529480 h 1026861"/>
                <a:gd name="connsiteX283" fmla="*/ 45759 w 923140"/>
                <a:gd name="connsiteY283" fmla="*/ 523909 h 1026861"/>
                <a:gd name="connsiteX284" fmla="*/ 45759 w 923140"/>
                <a:gd name="connsiteY284" fmla="*/ 522716 h 1026861"/>
                <a:gd name="connsiteX285" fmla="*/ 48014 w 923140"/>
                <a:gd name="connsiteY285" fmla="*/ 518206 h 1026861"/>
                <a:gd name="connsiteX286" fmla="*/ 24405 w 923140"/>
                <a:gd name="connsiteY286" fmla="*/ 509187 h 1026861"/>
                <a:gd name="connsiteX287" fmla="*/ 24405 w 923140"/>
                <a:gd name="connsiteY287" fmla="*/ 512502 h 1026861"/>
                <a:gd name="connsiteX288" fmla="*/ 23344 w 923140"/>
                <a:gd name="connsiteY288" fmla="*/ 514757 h 1026861"/>
                <a:gd name="connsiteX289" fmla="*/ 24405 w 923140"/>
                <a:gd name="connsiteY289" fmla="*/ 515951 h 1026861"/>
                <a:gd name="connsiteX290" fmla="*/ 23344 w 923140"/>
                <a:gd name="connsiteY290" fmla="*/ 518206 h 1026861"/>
                <a:gd name="connsiteX291" fmla="*/ 24405 w 923140"/>
                <a:gd name="connsiteY291" fmla="*/ 520460 h 1026861"/>
                <a:gd name="connsiteX292" fmla="*/ 25466 w 923140"/>
                <a:gd name="connsiteY292" fmla="*/ 519267 h 1026861"/>
                <a:gd name="connsiteX293" fmla="*/ 26659 w 923140"/>
                <a:gd name="connsiteY293" fmla="*/ 520460 h 1026861"/>
                <a:gd name="connsiteX294" fmla="*/ 27721 w 923140"/>
                <a:gd name="connsiteY294" fmla="*/ 522716 h 1026861"/>
                <a:gd name="connsiteX295" fmla="*/ 26659 w 923140"/>
                <a:gd name="connsiteY295" fmla="*/ 523909 h 1026861"/>
                <a:gd name="connsiteX296" fmla="*/ 29975 w 923140"/>
                <a:gd name="connsiteY296" fmla="*/ 526164 h 1026861"/>
                <a:gd name="connsiteX297" fmla="*/ 31169 w 923140"/>
                <a:gd name="connsiteY297" fmla="*/ 528419 h 1026861"/>
                <a:gd name="connsiteX298" fmla="*/ 33424 w 923140"/>
                <a:gd name="connsiteY298" fmla="*/ 532928 h 1026861"/>
                <a:gd name="connsiteX299" fmla="*/ 28914 w 923140"/>
                <a:gd name="connsiteY299" fmla="*/ 545263 h 1026861"/>
                <a:gd name="connsiteX300" fmla="*/ 25598 w 923140"/>
                <a:gd name="connsiteY300" fmla="*/ 547518 h 1026861"/>
                <a:gd name="connsiteX301" fmla="*/ 23344 w 923140"/>
                <a:gd name="connsiteY301" fmla="*/ 548712 h 1026861"/>
                <a:gd name="connsiteX302" fmla="*/ 20028 w 923140"/>
                <a:gd name="connsiteY302" fmla="*/ 548712 h 1026861"/>
                <a:gd name="connsiteX303" fmla="*/ 17773 w 923140"/>
                <a:gd name="connsiteY303" fmla="*/ 549773 h 1026861"/>
                <a:gd name="connsiteX304" fmla="*/ 16712 w 923140"/>
                <a:gd name="connsiteY304" fmla="*/ 550834 h 1026861"/>
                <a:gd name="connsiteX305" fmla="*/ 13396 w 923140"/>
                <a:gd name="connsiteY305" fmla="*/ 552027 h 1026861"/>
                <a:gd name="connsiteX306" fmla="*/ 10080 w 923140"/>
                <a:gd name="connsiteY306" fmla="*/ 550834 h 1026861"/>
                <a:gd name="connsiteX307" fmla="*/ 7825 w 923140"/>
                <a:gd name="connsiteY307" fmla="*/ 548579 h 1026861"/>
                <a:gd name="connsiteX308" fmla="*/ 6764 w 923140"/>
                <a:gd name="connsiteY308" fmla="*/ 547386 h 1026861"/>
                <a:gd name="connsiteX309" fmla="*/ 5703 w 923140"/>
                <a:gd name="connsiteY309" fmla="*/ 546324 h 1026861"/>
                <a:gd name="connsiteX310" fmla="*/ 5703 w 923140"/>
                <a:gd name="connsiteY310" fmla="*/ 545131 h 1026861"/>
                <a:gd name="connsiteX311" fmla="*/ 4510 w 923140"/>
                <a:gd name="connsiteY311" fmla="*/ 547386 h 1026861"/>
                <a:gd name="connsiteX312" fmla="*/ 3448 w 923140"/>
                <a:gd name="connsiteY312" fmla="*/ 548579 h 1026861"/>
                <a:gd name="connsiteX313" fmla="*/ 1194 w 923140"/>
                <a:gd name="connsiteY313" fmla="*/ 551895 h 1026861"/>
                <a:gd name="connsiteX314" fmla="*/ 2255 w 923140"/>
                <a:gd name="connsiteY314" fmla="*/ 556405 h 1026861"/>
                <a:gd name="connsiteX315" fmla="*/ 2255 w 923140"/>
                <a:gd name="connsiteY315" fmla="*/ 558659 h 1026861"/>
                <a:gd name="connsiteX316" fmla="*/ 1194 w 923140"/>
                <a:gd name="connsiteY316" fmla="*/ 562108 h 1026861"/>
                <a:gd name="connsiteX317" fmla="*/ 1194 w 923140"/>
                <a:gd name="connsiteY317" fmla="*/ 568872 h 1026861"/>
                <a:gd name="connsiteX318" fmla="*/ 3448 w 923140"/>
                <a:gd name="connsiteY318" fmla="*/ 571127 h 1026861"/>
                <a:gd name="connsiteX319" fmla="*/ 3448 w 923140"/>
                <a:gd name="connsiteY319" fmla="*/ 578953 h 1026861"/>
                <a:gd name="connsiteX320" fmla="*/ 5703 w 923140"/>
                <a:gd name="connsiteY320" fmla="*/ 593542 h 1026861"/>
                <a:gd name="connsiteX321" fmla="*/ 3448 w 923140"/>
                <a:gd name="connsiteY321" fmla="*/ 609326 h 1026861"/>
                <a:gd name="connsiteX322" fmla="*/ 2255 w 923140"/>
                <a:gd name="connsiteY322" fmla="*/ 609326 h 1026861"/>
                <a:gd name="connsiteX323" fmla="*/ 0 w 923140"/>
                <a:gd name="connsiteY323" fmla="*/ 611581 h 1026861"/>
                <a:gd name="connsiteX324" fmla="*/ 3448 w 923140"/>
                <a:gd name="connsiteY324" fmla="*/ 613836 h 1026861"/>
                <a:gd name="connsiteX325" fmla="*/ 5703 w 923140"/>
                <a:gd name="connsiteY325" fmla="*/ 613836 h 1026861"/>
                <a:gd name="connsiteX326" fmla="*/ 6764 w 923140"/>
                <a:gd name="connsiteY326" fmla="*/ 611581 h 1026861"/>
                <a:gd name="connsiteX327" fmla="*/ 9019 w 923140"/>
                <a:gd name="connsiteY327" fmla="*/ 611581 h 1026861"/>
                <a:gd name="connsiteX328" fmla="*/ 12335 w 923140"/>
                <a:gd name="connsiteY328" fmla="*/ 612775 h 1026861"/>
                <a:gd name="connsiteX329" fmla="*/ 16845 w 923140"/>
                <a:gd name="connsiteY329" fmla="*/ 615029 h 1026861"/>
                <a:gd name="connsiteX330" fmla="*/ 21354 w 923140"/>
                <a:gd name="connsiteY330" fmla="*/ 613969 h 1026861"/>
                <a:gd name="connsiteX331" fmla="*/ 26925 w 923140"/>
                <a:gd name="connsiteY331" fmla="*/ 615029 h 1026861"/>
                <a:gd name="connsiteX332" fmla="*/ 30241 w 923140"/>
                <a:gd name="connsiteY332" fmla="*/ 616223 h 1026861"/>
                <a:gd name="connsiteX333" fmla="*/ 39260 w 923140"/>
                <a:gd name="connsiteY333" fmla="*/ 618478 h 1026861"/>
                <a:gd name="connsiteX334" fmla="*/ 41514 w 923140"/>
                <a:gd name="connsiteY334" fmla="*/ 617285 h 1026861"/>
                <a:gd name="connsiteX335" fmla="*/ 44830 w 923140"/>
                <a:gd name="connsiteY335" fmla="*/ 620732 h 1026861"/>
                <a:gd name="connsiteX336" fmla="*/ 43769 w 923140"/>
                <a:gd name="connsiteY336" fmla="*/ 621794 h 1026861"/>
                <a:gd name="connsiteX337" fmla="*/ 41514 w 923140"/>
                <a:gd name="connsiteY337" fmla="*/ 622988 h 1026861"/>
                <a:gd name="connsiteX338" fmla="*/ 46024 w 923140"/>
                <a:gd name="connsiteY338" fmla="*/ 624048 h 1026861"/>
                <a:gd name="connsiteX339" fmla="*/ 46024 w 923140"/>
                <a:gd name="connsiteY339" fmla="*/ 622988 h 1026861"/>
                <a:gd name="connsiteX340" fmla="*/ 48279 w 923140"/>
                <a:gd name="connsiteY340" fmla="*/ 621794 h 1026861"/>
                <a:gd name="connsiteX341" fmla="*/ 51595 w 923140"/>
                <a:gd name="connsiteY341" fmla="*/ 622988 h 1026861"/>
                <a:gd name="connsiteX342" fmla="*/ 52656 w 923140"/>
                <a:gd name="connsiteY342" fmla="*/ 625242 h 1026861"/>
                <a:gd name="connsiteX343" fmla="*/ 52656 w 923140"/>
                <a:gd name="connsiteY343" fmla="*/ 628691 h 1026861"/>
                <a:gd name="connsiteX344" fmla="*/ 55972 w 923140"/>
                <a:gd name="connsiteY344" fmla="*/ 633200 h 1026861"/>
                <a:gd name="connsiteX345" fmla="*/ 63797 w 923140"/>
                <a:gd name="connsiteY345" fmla="*/ 641026 h 1026861"/>
                <a:gd name="connsiteX346" fmla="*/ 67246 w 923140"/>
                <a:gd name="connsiteY346" fmla="*/ 642087 h 1026861"/>
                <a:gd name="connsiteX347" fmla="*/ 66052 w 923140"/>
                <a:gd name="connsiteY347" fmla="*/ 644342 h 1026861"/>
                <a:gd name="connsiteX348" fmla="*/ 75071 w 923140"/>
                <a:gd name="connsiteY348" fmla="*/ 646596 h 1026861"/>
                <a:gd name="connsiteX349" fmla="*/ 78387 w 923140"/>
                <a:gd name="connsiteY349" fmla="*/ 645403 h 1026861"/>
                <a:gd name="connsiteX350" fmla="*/ 81703 w 923140"/>
                <a:gd name="connsiteY350" fmla="*/ 645403 h 1026861"/>
                <a:gd name="connsiteX351" fmla="*/ 83958 w 923140"/>
                <a:gd name="connsiteY351" fmla="*/ 644342 h 1026861"/>
                <a:gd name="connsiteX352" fmla="*/ 87274 w 923140"/>
                <a:gd name="connsiteY352" fmla="*/ 648852 h 1026861"/>
                <a:gd name="connsiteX353" fmla="*/ 88335 w 923140"/>
                <a:gd name="connsiteY353" fmla="*/ 649912 h 1026861"/>
                <a:gd name="connsiteX354" fmla="*/ 92845 w 923140"/>
                <a:gd name="connsiteY354" fmla="*/ 658931 h 1026861"/>
                <a:gd name="connsiteX355" fmla="*/ 89529 w 923140"/>
                <a:gd name="connsiteY355" fmla="*/ 659993 h 1026861"/>
                <a:gd name="connsiteX356" fmla="*/ 89529 w 923140"/>
                <a:gd name="connsiteY356" fmla="*/ 664503 h 1026861"/>
                <a:gd name="connsiteX357" fmla="*/ 87274 w 923140"/>
                <a:gd name="connsiteY357" fmla="*/ 664503 h 1026861"/>
                <a:gd name="connsiteX358" fmla="*/ 86213 w 923140"/>
                <a:gd name="connsiteY358" fmla="*/ 665563 h 1026861"/>
                <a:gd name="connsiteX359" fmla="*/ 92977 w 923140"/>
                <a:gd name="connsiteY359" fmla="*/ 672328 h 1026861"/>
                <a:gd name="connsiteX360" fmla="*/ 89661 w 923140"/>
                <a:gd name="connsiteY360" fmla="*/ 672328 h 1026861"/>
                <a:gd name="connsiteX361" fmla="*/ 94171 w 923140"/>
                <a:gd name="connsiteY361" fmla="*/ 675644 h 1026861"/>
                <a:gd name="connsiteX362" fmla="*/ 95364 w 923140"/>
                <a:gd name="connsiteY362" fmla="*/ 679092 h 1026861"/>
                <a:gd name="connsiteX363" fmla="*/ 94171 w 923140"/>
                <a:gd name="connsiteY363" fmla="*/ 681347 h 1026861"/>
                <a:gd name="connsiteX364" fmla="*/ 95364 w 923140"/>
                <a:gd name="connsiteY364" fmla="*/ 687050 h 1026861"/>
                <a:gd name="connsiteX365" fmla="*/ 96426 w 923140"/>
                <a:gd name="connsiteY365" fmla="*/ 688111 h 1026861"/>
                <a:gd name="connsiteX366" fmla="*/ 95364 w 923140"/>
                <a:gd name="connsiteY366" fmla="*/ 692621 h 1026861"/>
                <a:gd name="connsiteX367" fmla="*/ 96426 w 923140"/>
                <a:gd name="connsiteY367" fmla="*/ 695937 h 1026861"/>
                <a:gd name="connsiteX368" fmla="*/ 101996 w 923140"/>
                <a:gd name="connsiteY368" fmla="*/ 701508 h 1026861"/>
                <a:gd name="connsiteX369" fmla="*/ 103057 w 923140"/>
                <a:gd name="connsiteY369" fmla="*/ 703762 h 1026861"/>
                <a:gd name="connsiteX370" fmla="*/ 107567 w 923140"/>
                <a:gd name="connsiteY370" fmla="*/ 709333 h 1026861"/>
                <a:gd name="connsiteX371" fmla="*/ 106506 w 923140"/>
                <a:gd name="connsiteY371" fmla="*/ 710527 h 1026861"/>
                <a:gd name="connsiteX372" fmla="*/ 104251 w 923140"/>
                <a:gd name="connsiteY372" fmla="*/ 708272 h 1026861"/>
                <a:gd name="connsiteX373" fmla="*/ 100802 w 923140"/>
                <a:gd name="connsiteY373" fmla="*/ 707211 h 1026861"/>
                <a:gd name="connsiteX374" fmla="*/ 98548 w 923140"/>
                <a:gd name="connsiteY374" fmla="*/ 709465 h 1026861"/>
                <a:gd name="connsiteX375" fmla="*/ 98548 w 923140"/>
                <a:gd name="connsiteY375" fmla="*/ 710659 h 1026861"/>
                <a:gd name="connsiteX376" fmla="*/ 96293 w 923140"/>
                <a:gd name="connsiteY376" fmla="*/ 712914 h 1026861"/>
                <a:gd name="connsiteX377" fmla="*/ 99609 w 923140"/>
                <a:gd name="connsiteY377" fmla="*/ 712914 h 1026861"/>
                <a:gd name="connsiteX378" fmla="*/ 105180 w 923140"/>
                <a:gd name="connsiteY378" fmla="*/ 716230 h 1026861"/>
                <a:gd name="connsiteX379" fmla="*/ 106373 w 923140"/>
                <a:gd name="connsiteY379" fmla="*/ 720740 h 1026861"/>
                <a:gd name="connsiteX380" fmla="*/ 105180 w 923140"/>
                <a:gd name="connsiteY380" fmla="*/ 724056 h 1026861"/>
                <a:gd name="connsiteX381" fmla="*/ 105180 w 923140"/>
                <a:gd name="connsiteY381" fmla="*/ 727372 h 1026861"/>
                <a:gd name="connsiteX382" fmla="*/ 110750 w 923140"/>
                <a:gd name="connsiteY382" fmla="*/ 731881 h 1026861"/>
                <a:gd name="connsiteX383" fmla="*/ 113005 w 923140"/>
                <a:gd name="connsiteY383" fmla="*/ 731881 h 1026861"/>
                <a:gd name="connsiteX384" fmla="*/ 113005 w 923140"/>
                <a:gd name="connsiteY384" fmla="*/ 736391 h 1026861"/>
                <a:gd name="connsiteX385" fmla="*/ 116321 w 923140"/>
                <a:gd name="connsiteY385" fmla="*/ 743155 h 1026861"/>
                <a:gd name="connsiteX386" fmla="*/ 122024 w 923140"/>
                <a:gd name="connsiteY386" fmla="*/ 749920 h 1026861"/>
                <a:gd name="connsiteX387" fmla="*/ 126534 w 923140"/>
                <a:gd name="connsiteY387" fmla="*/ 751113 h 1026861"/>
                <a:gd name="connsiteX388" fmla="*/ 126534 w 923140"/>
                <a:gd name="connsiteY388" fmla="*/ 752174 h 1026861"/>
                <a:gd name="connsiteX389" fmla="*/ 122024 w 923140"/>
                <a:gd name="connsiteY389" fmla="*/ 752174 h 1026861"/>
                <a:gd name="connsiteX390" fmla="*/ 117515 w 923140"/>
                <a:gd name="connsiteY390" fmla="*/ 747664 h 1026861"/>
                <a:gd name="connsiteX391" fmla="*/ 114199 w 923140"/>
                <a:gd name="connsiteY391" fmla="*/ 743155 h 1026861"/>
                <a:gd name="connsiteX392" fmla="*/ 113005 w 923140"/>
                <a:gd name="connsiteY392" fmla="*/ 738645 h 1026861"/>
                <a:gd name="connsiteX393" fmla="*/ 109689 w 923140"/>
                <a:gd name="connsiteY393" fmla="*/ 736391 h 1026861"/>
                <a:gd name="connsiteX394" fmla="*/ 109689 w 923140"/>
                <a:gd name="connsiteY394" fmla="*/ 737452 h 1026861"/>
                <a:gd name="connsiteX395" fmla="*/ 110750 w 923140"/>
                <a:gd name="connsiteY395" fmla="*/ 740900 h 1026861"/>
                <a:gd name="connsiteX396" fmla="*/ 109689 w 923140"/>
                <a:gd name="connsiteY396" fmla="*/ 745410 h 1026861"/>
                <a:gd name="connsiteX397" fmla="*/ 108495 w 923140"/>
                <a:gd name="connsiteY397" fmla="*/ 748726 h 1026861"/>
                <a:gd name="connsiteX398" fmla="*/ 105180 w 923140"/>
                <a:gd name="connsiteY398" fmla="*/ 748726 h 1026861"/>
                <a:gd name="connsiteX399" fmla="*/ 107434 w 923140"/>
                <a:gd name="connsiteY399" fmla="*/ 750980 h 1026861"/>
                <a:gd name="connsiteX400" fmla="*/ 107434 w 923140"/>
                <a:gd name="connsiteY400" fmla="*/ 754296 h 1026861"/>
                <a:gd name="connsiteX401" fmla="*/ 106373 w 923140"/>
                <a:gd name="connsiteY401" fmla="*/ 755357 h 1026861"/>
                <a:gd name="connsiteX402" fmla="*/ 108628 w 923140"/>
                <a:gd name="connsiteY402" fmla="*/ 757612 h 1026861"/>
                <a:gd name="connsiteX403" fmla="*/ 108628 w 923140"/>
                <a:gd name="connsiteY403" fmla="*/ 762122 h 1026861"/>
                <a:gd name="connsiteX404" fmla="*/ 106373 w 923140"/>
                <a:gd name="connsiteY404" fmla="*/ 763315 h 1026861"/>
                <a:gd name="connsiteX405" fmla="*/ 108628 w 923140"/>
                <a:gd name="connsiteY405" fmla="*/ 765571 h 1026861"/>
                <a:gd name="connsiteX406" fmla="*/ 107567 w 923140"/>
                <a:gd name="connsiteY406" fmla="*/ 769019 h 1026861"/>
                <a:gd name="connsiteX407" fmla="*/ 108628 w 923140"/>
                <a:gd name="connsiteY407" fmla="*/ 776844 h 1026861"/>
                <a:gd name="connsiteX408" fmla="*/ 110883 w 923140"/>
                <a:gd name="connsiteY408" fmla="*/ 775783 h 1026861"/>
                <a:gd name="connsiteX409" fmla="*/ 110883 w 923140"/>
                <a:gd name="connsiteY409" fmla="*/ 775783 h 1026861"/>
                <a:gd name="connsiteX410" fmla="*/ 110883 w 923140"/>
                <a:gd name="connsiteY410" fmla="*/ 775783 h 1026861"/>
                <a:gd name="connsiteX411" fmla="*/ 113138 w 923140"/>
                <a:gd name="connsiteY411" fmla="*/ 774722 h 1026861"/>
                <a:gd name="connsiteX412" fmla="*/ 112076 w 923140"/>
                <a:gd name="connsiteY412" fmla="*/ 776977 h 1026861"/>
                <a:gd name="connsiteX413" fmla="*/ 111016 w 923140"/>
                <a:gd name="connsiteY413" fmla="*/ 775783 h 1026861"/>
                <a:gd name="connsiteX414" fmla="*/ 111016 w 923140"/>
                <a:gd name="connsiteY414" fmla="*/ 775783 h 1026861"/>
                <a:gd name="connsiteX415" fmla="*/ 108761 w 923140"/>
                <a:gd name="connsiteY415" fmla="*/ 778038 h 1026861"/>
                <a:gd name="connsiteX416" fmla="*/ 97487 w 923140"/>
                <a:gd name="connsiteY416" fmla="*/ 779232 h 1026861"/>
                <a:gd name="connsiteX417" fmla="*/ 97487 w 923140"/>
                <a:gd name="connsiteY417" fmla="*/ 781487 h 1026861"/>
                <a:gd name="connsiteX418" fmla="*/ 95232 w 923140"/>
                <a:gd name="connsiteY418" fmla="*/ 787057 h 1026861"/>
                <a:gd name="connsiteX419" fmla="*/ 103057 w 923140"/>
                <a:gd name="connsiteY419" fmla="*/ 785863 h 1026861"/>
                <a:gd name="connsiteX420" fmla="*/ 105312 w 923140"/>
                <a:gd name="connsiteY420" fmla="*/ 789312 h 1026861"/>
                <a:gd name="connsiteX421" fmla="*/ 110883 w 923140"/>
                <a:gd name="connsiteY421" fmla="*/ 787057 h 1026861"/>
                <a:gd name="connsiteX422" fmla="*/ 120963 w 923140"/>
                <a:gd name="connsiteY422" fmla="*/ 774722 h 1026861"/>
                <a:gd name="connsiteX423" fmla="*/ 119902 w 923140"/>
                <a:gd name="connsiteY423" fmla="*/ 774722 h 1026861"/>
                <a:gd name="connsiteX424" fmla="*/ 116454 w 923140"/>
                <a:gd name="connsiteY424" fmla="*/ 776977 h 1026861"/>
                <a:gd name="connsiteX425" fmla="*/ 117647 w 923140"/>
                <a:gd name="connsiteY425" fmla="*/ 775783 h 1026861"/>
                <a:gd name="connsiteX426" fmla="*/ 120963 w 923140"/>
                <a:gd name="connsiteY426" fmla="*/ 773528 h 1026861"/>
                <a:gd name="connsiteX427" fmla="*/ 123218 w 923140"/>
                <a:gd name="connsiteY427" fmla="*/ 771274 h 1026861"/>
                <a:gd name="connsiteX428" fmla="*/ 123218 w 923140"/>
                <a:gd name="connsiteY428" fmla="*/ 765571 h 1026861"/>
                <a:gd name="connsiteX429" fmla="*/ 126534 w 923140"/>
                <a:gd name="connsiteY429" fmla="*/ 759999 h 1026861"/>
                <a:gd name="connsiteX430" fmla="*/ 126534 w 923140"/>
                <a:gd name="connsiteY430" fmla="*/ 755490 h 1026861"/>
                <a:gd name="connsiteX431" fmla="*/ 128789 w 923140"/>
                <a:gd name="connsiteY431" fmla="*/ 755490 h 1026861"/>
                <a:gd name="connsiteX432" fmla="*/ 128789 w 923140"/>
                <a:gd name="connsiteY432" fmla="*/ 757745 h 1026861"/>
                <a:gd name="connsiteX433" fmla="*/ 132237 w 923140"/>
                <a:gd name="connsiteY433" fmla="*/ 758939 h 1026861"/>
                <a:gd name="connsiteX434" fmla="*/ 132237 w 923140"/>
                <a:gd name="connsiteY434" fmla="*/ 761193 h 1026861"/>
                <a:gd name="connsiteX435" fmla="*/ 135553 w 923140"/>
                <a:gd name="connsiteY435" fmla="*/ 763448 h 1026861"/>
                <a:gd name="connsiteX436" fmla="*/ 137808 w 923140"/>
                <a:gd name="connsiteY436" fmla="*/ 765703 h 1026861"/>
                <a:gd name="connsiteX437" fmla="*/ 138869 w 923140"/>
                <a:gd name="connsiteY437" fmla="*/ 765703 h 1026861"/>
                <a:gd name="connsiteX438" fmla="*/ 135553 w 923140"/>
                <a:gd name="connsiteY438" fmla="*/ 766897 h 1026861"/>
                <a:gd name="connsiteX439" fmla="*/ 135553 w 923140"/>
                <a:gd name="connsiteY439" fmla="*/ 769151 h 1026861"/>
                <a:gd name="connsiteX440" fmla="*/ 132237 w 923140"/>
                <a:gd name="connsiteY440" fmla="*/ 767958 h 1026861"/>
                <a:gd name="connsiteX441" fmla="*/ 132237 w 923140"/>
                <a:gd name="connsiteY441" fmla="*/ 764642 h 1026861"/>
                <a:gd name="connsiteX442" fmla="*/ 127727 w 923140"/>
                <a:gd name="connsiteY442" fmla="*/ 764642 h 1026861"/>
                <a:gd name="connsiteX443" fmla="*/ 129982 w 923140"/>
                <a:gd name="connsiteY443" fmla="*/ 767958 h 1026861"/>
                <a:gd name="connsiteX444" fmla="*/ 131043 w 923140"/>
                <a:gd name="connsiteY444" fmla="*/ 767958 h 1026861"/>
                <a:gd name="connsiteX445" fmla="*/ 131043 w 923140"/>
                <a:gd name="connsiteY445" fmla="*/ 769151 h 1026861"/>
                <a:gd name="connsiteX446" fmla="*/ 133298 w 923140"/>
                <a:gd name="connsiteY446" fmla="*/ 772467 h 1026861"/>
                <a:gd name="connsiteX447" fmla="*/ 135553 w 923140"/>
                <a:gd name="connsiteY447" fmla="*/ 772467 h 1026861"/>
                <a:gd name="connsiteX448" fmla="*/ 136614 w 923140"/>
                <a:gd name="connsiteY448" fmla="*/ 771407 h 1026861"/>
                <a:gd name="connsiteX449" fmla="*/ 137808 w 923140"/>
                <a:gd name="connsiteY449" fmla="*/ 769151 h 1026861"/>
                <a:gd name="connsiteX450" fmla="*/ 140063 w 923140"/>
                <a:gd name="connsiteY450" fmla="*/ 770212 h 1026861"/>
                <a:gd name="connsiteX451" fmla="*/ 139001 w 923140"/>
                <a:gd name="connsiteY451" fmla="*/ 771407 h 1026861"/>
                <a:gd name="connsiteX452" fmla="*/ 141256 w 923140"/>
                <a:gd name="connsiteY452" fmla="*/ 772467 h 1026861"/>
                <a:gd name="connsiteX453" fmla="*/ 137940 w 923140"/>
                <a:gd name="connsiteY453" fmla="*/ 774722 h 1026861"/>
                <a:gd name="connsiteX454" fmla="*/ 137940 w 923140"/>
                <a:gd name="connsiteY454" fmla="*/ 776977 h 1026861"/>
                <a:gd name="connsiteX455" fmla="*/ 135685 w 923140"/>
                <a:gd name="connsiteY455" fmla="*/ 779232 h 1026861"/>
                <a:gd name="connsiteX456" fmla="*/ 133431 w 923140"/>
                <a:gd name="connsiteY456" fmla="*/ 780293 h 1026861"/>
                <a:gd name="connsiteX457" fmla="*/ 132370 w 923140"/>
                <a:gd name="connsiteY457" fmla="*/ 782547 h 1026861"/>
                <a:gd name="connsiteX458" fmla="*/ 128921 w 923140"/>
                <a:gd name="connsiteY458" fmla="*/ 783609 h 1026861"/>
                <a:gd name="connsiteX459" fmla="*/ 123351 w 923140"/>
                <a:gd name="connsiteY459" fmla="*/ 783609 h 1026861"/>
                <a:gd name="connsiteX460" fmla="*/ 121096 w 923140"/>
                <a:gd name="connsiteY460" fmla="*/ 784803 h 1026861"/>
                <a:gd name="connsiteX461" fmla="*/ 114331 w 923140"/>
                <a:gd name="connsiteY461" fmla="*/ 791567 h 1026861"/>
                <a:gd name="connsiteX462" fmla="*/ 113138 w 923140"/>
                <a:gd name="connsiteY462" fmla="*/ 796076 h 1026861"/>
                <a:gd name="connsiteX463" fmla="*/ 113138 w 923140"/>
                <a:gd name="connsiteY463" fmla="*/ 797270 h 1026861"/>
                <a:gd name="connsiteX464" fmla="*/ 107567 w 923140"/>
                <a:gd name="connsiteY464" fmla="*/ 799525 h 1026861"/>
                <a:gd name="connsiteX465" fmla="*/ 101996 w 923140"/>
                <a:gd name="connsiteY465" fmla="*/ 792761 h 1026861"/>
                <a:gd name="connsiteX466" fmla="*/ 98680 w 923140"/>
                <a:gd name="connsiteY466" fmla="*/ 795015 h 1026861"/>
                <a:gd name="connsiteX467" fmla="*/ 107700 w 923140"/>
                <a:gd name="connsiteY467" fmla="*/ 806290 h 1026861"/>
                <a:gd name="connsiteX468" fmla="*/ 123483 w 923140"/>
                <a:gd name="connsiteY468" fmla="*/ 811860 h 1026861"/>
                <a:gd name="connsiteX469" fmla="*/ 124677 w 923140"/>
                <a:gd name="connsiteY469" fmla="*/ 813053 h 1026861"/>
                <a:gd name="connsiteX470" fmla="*/ 123483 w 923140"/>
                <a:gd name="connsiteY470" fmla="*/ 815309 h 1026861"/>
                <a:gd name="connsiteX471" fmla="*/ 125738 w 923140"/>
                <a:gd name="connsiteY471" fmla="*/ 816369 h 1026861"/>
                <a:gd name="connsiteX472" fmla="*/ 127993 w 923140"/>
                <a:gd name="connsiteY472" fmla="*/ 818625 h 1026861"/>
                <a:gd name="connsiteX473" fmla="*/ 130247 w 923140"/>
                <a:gd name="connsiteY473" fmla="*/ 819818 h 1026861"/>
                <a:gd name="connsiteX474" fmla="*/ 132502 w 923140"/>
                <a:gd name="connsiteY474" fmla="*/ 822073 h 1026861"/>
                <a:gd name="connsiteX475" fmla="*/ 134757 w 923140"/>
                <a:gd name="connsiteY475" fmla="*/ 822073 h 1026861"/>
                <a:gd name="connsiteX476" fmla="*/ 135818 w 923140"/>
                <a:gd name="connsiteY476" fmla="*/ 823267 h 1026861"/>
                <a:gd name="connsiteX477" fmla="*/ 140328 w 923140"/>
                <a:gd name="connsiteY477" fmla="*/ 824328 h 1026861"/>
                <a:gd name="connsiteX478" fmla="*/ 141389 w 923140"/>
                <a:gd name="connsiteY478" fmla="*/ 825521 h 1026861"/>
                <a:gd name="connsiteX479" fmla="*/ 141389 w 923140"/>
                <a:gd name="connsiteY479" fmla="*/ 827776 h 1026861"/>
                <a:gd name="connsiteX480" fmla="*/ 143644 w 923140"/>
                <a:gd name="connsiteY480" fmla="*/ 828837 h 1026861"/>
                <a:gd name="connsiteX481" fmla="*/ 145899 w 923140"/>
                <a:gd name="connsiteY481" fmla="*/ 828837 h 1026861"/>
                <a:gd name="connsiteX482" fmla="*/ 145899 w 923140"/>
                <a:gd name="connsiteY482" fmla="*/ 831092 h 1026861"/>
                <a:gd name="connsiteX483" fmla="*/ 148153 w 923140"/>
                <a:gd name="connsiteY483" fmla="*/ 831092 h 1026861"/>
                <a:gd name="connsiteX484" fmla="*/ 150408 w 923140"/>
                <a:gd name="connsiteY484" fmla="*/ 833347 h 1026861"/>
                <a:gd name="connsiteX485" fmla="*/ 149347 w 923140"/>
                <a:gd name="connsiteY485" fmla="*/ 836663 h 1026861"/>
                <a:gd name="connsiteX486" fmla="*/ 150408 w 923140"/>
                <a:gd name="connsiteY486" fmla="*/ 837857 h 1026861"/>
                <a:gd name="connsiteX487" fmla="*/ 151602 w 923140"/>
                <a:gd name="connsiteY487" fmla="*/ 843427 h 1026861"/>
                <a:gd name="connsiteX488" fmla="*/ 152663 w 923140"/>
                <a:gd name="connsiteY488" fmla="*/ 851252 h 1026861"/>
                <a:gd name="connsiteX489" fmla="*/ 150408 w 923140"/>
                <a:gd name="connsiteY489" fmla="*/ 860271 h 1026861"/>
                <a:gd name="connsiteX490" fmla="*/ 149347 w 923140"/>
                <a:gd name="connsiteY490" fmla="*/ 863720 h 1026861"/>
                <a:gd name="connsiteX491" fmla="*/ 147092 w 923140"/>
                <a:gd name="connsiteY491" fmla="*/ 863720 h 1026861"/>
                <a:gd name="connsiteX492" fmla="*/ 139267 w 923140"/>
                <a:gd name="connsiteY492" fmla="*/ 869291 h 1026861"/>
                <a:gd name="connsiteX493" fmla="*/ 135951 w 923140"/>
                <a:gd name="connsiteY493" fmla="*/ 871546 h 1026861"/>
                <a:gd name="connsiteX494" fmla="*/ 133696 w 923140"/>
                <a:gd name="connsiteY494" fmla="*/ 870352 h 1026861"/>
                <a:gd name="connsiteX495" fmla="*/ 131441 w 923140"/>
                <a:gd name="connsiteY495" fmla="*/ 872607 h 1026861"/>
                <a:gd name="connsiteX496" fmla="*/ 141521 w 923140"/>
                <a:gd name="connsiteY496" fmla="*/ 874862 h 1026861"/>
                <a:gd name="connsiteX497" fmla="*/ 153856 w 923140"/>
                <a:gd name="connsiteY497" fmla="*/ 877116 h 1026861"/>
                <a:gd name="connsiteX498" fmla="*/ 169640 w 923140"/>
                <a:gd name="connsiteY498" fmla="*/ 880432 h 1026861"/>
                <a:gd name="connsiteX499" fmla="*/ 169640 w 923140"/>
                <a:gd name="connsiteY499" fmla="*/ 881626 h 1026861"/>
                <a:gd name="connsiteX500" fmla="*/ 172956 w 923140"/>
                <a:gd name="connsiteY500" fmla="*/ 882687 h 1026861"/>
                <a:gd name="connsiteX501" fmla="*/ 175211 w 923140"/>
                <a:gd name="connsiteY501" fmla="*/ 882687 h 1026861"/>
                <a:gd name="connsiteX502" fmla="*/ 175211 w 923140"/>
                <a:gd name="connsiteY502" fmla="*/ 880432 h 1026861"/>
                <a:gd name="connsiteX503" fmla="*/ 206645 w 923140"/>
                <a:gd name="connsiteY503" fmla="*/ 881626 h 1026861"/>
                <a:gd name="connsiteX504" fmla="*/ 207839 w 923140"/>
                <a:gd name="connsiteY504" fmla="*/ 882687 h 1026861"/>
                <a:gd name="connsiteX505" fmla="*/ 208900 w 923140"/>
                <a:gd name="connsiteY505" fmla="*/ 881626 h 1026861"/>
                <a:gd name="connsiteX506" fmla="*/ 225745 w 923140"/>
                <a:gd name="connsiteY506" fmla="*/ 881626 h 1026861"/>
                <a:gd name="connsiteX507" fmla="*/ 260628 w 923140"/>
                <a:gd name="connsiteY507" fmla="*/ 902980 h 1026861"/>
                <a:gd name="connsiteX508" fmla="*/ 267392 w 923140"/>
                <a:gd name="connsiteY508" fmla="*/ 898470 h 1026861"/>
                <a:gd name="connsiteX509" fmla="*/ 267392 w 923140"/>
                <a:gd name="connsiteY509" fmla="*/ 897410 h 1026861"/>
                <a:gd name="connsiteX510" fmla="*/ 268453 w 923140"/>
                <a:gd name="connsiteY510" fmla="*/ 896216 h 1026861"/>
                <a:gd name="connsiteX511" fmla="*/ 268453 w 923140"/>
                <a:gd name="connsiteY511" fmla="*/ 901919 h 1026861"/>
                <a:gd name="connsiteX512" fmla="*/ 267392 w 923140"/>
                <a:gd name="connsiteY512" fmla="*/ 904174 h 1026861"/>
                <a:gd name="connsiteX513" fmla="*/ 266198 w 923140"/>
                <a:gd name="connsiteY513" fmla="*/ 904174 h 1026861"/>
                <a:gd name="connsiteX514" fmla="*/ 267392 w 923140"/>
                <a:gd name="connsiteY514" fmla="*/ 900726 h 1026861"/>
                <a:gd name="connsiteX515" fmla="*/ 266198 w 923140"/>
                <a:gd name="connsiteY515" fmla="*/ 899664 h 1026861"/>
                <a:gd name="connsiteX516" fmla="*/ 263944 w 923140"/>
                <a:gd name="connsiteY516" fmla="*/ 901919 h 1026861"/>
                <a:gd name="connsiteX517" fmla="*/ 262750 w 923140"/>
                <a:gd name="connsiteY517" fmla="*/ 905235 h 1026861"/>
                <a:gd name="connsiteX518" fmla="*/ 288614 w 923140"/>
                <a:gd name="connsiteY518" fmla="*/ 925528 h 1026861"/>
                <a:gd name="connsiteX519" fmla="*/ 293123 w 923140"/>
                <a:gd name="connsiteY519" fmla="*/ 933354 h 1026861"/>
                <a:gd name="connsiteX520" fmla="*/ 294185 w 923140"/>
                <a:gd name="connsiteY520" fmla="*/ 933354 h 1026861"/>
                <a:gd name="connsiteX521" fmla="*/ 294185 w 923140"/>
                <a:gd name="connsiteY521" fmla="*/ 934415 h 1026861"/>
                <a:gd name="connsiteX522" fmla="*/ 293123 w 923140"/>
                <a:gd name="connsiteY522" fmla="*/ 935609 h 1026861"/>
                <a:gd name="connsiteX523" fmla="*/ 300949 w 923140"/>
                <a:gd name="connsiteY523" fmla="*/ 946883 h 1026861"/>
                <a:gd name="connsiteX524" fmla="*/ 297501 w 923140"/>
                <a:gd name="connsiteY524" fmla="*/ 949137 h 1026861"/>
                <a:gd name="connsiteX525" fmla="*/ 297501 w 923140"/>
                <a:gd name="connsiteY525" fmla="*/ 950331 h 1026861"/>
                <a:gd name="connsiteX526" fmla="*/ 298694 w 923140"/>
                <a:gd name="connsiteY526" fmla="*/ 951393 h 1026861"/>
                <a:gd name="connsiteX527" fmla="*/ 298694 w 923140"/>
                <a:gd name="connsiteY527" fmla="*/ 952453 h 1026861"/>
                <a:gd name="connsiteX528" fmla="*/ 299755 w 923140"/>
                <a:gd name="connsiteY528" fmla="*/ 954708 h 1026861"/>
                <a:gd name="connsiteX529" fmla="*/ 295246 w 923140"/>
                <a:gd name="connsiteY529" fmla="*/ 954708 h 1026861"/>
                <a:gd name="connsiteX530" fmla="*/ 299755 w 923140"/>
                <a:gd name="connsiteY530" fmla="*/ 959218 h 1026861"/>
                <a:gd name="connsiteX531" fmla="*/ 306520 w 923140"/>
                <a:gd name="connsiteY531" fmla="*/ 956963 h 1026861"/>
                <a:gd name="connsiteX532" fmla="*/ 307581 w 923140"/>
                <a:gd name="connsiteY532" fmla="*/ 955902 h 1026861"/>
                <a:gd name="connsiteX533" fmla="*/ 310896 w 923140"/>
                <a:gd name="connsiteY533" fmla="*/ 958156 h 1026861"/>
                <a:gd name="connsiteX534" fmla="*/ 310896 w 923140"/>
                <a:gd name="connsiteY534" fmla="*/ 959218 h 1026861"/>
                <a:gd name="connsiteX535" fmla="*/ 313151 w 923140"/>
                <a:gd name="connsiteY535" fmla="*/ 961472 h 1026861"/>
                <a:gd name="connsiteX536" fmla="*/ 313151 w 923140"/>
                <a:gd name="connsiteY536" fmla="*/ 968237 h 1026861"/>
                <a:gd name="connsiteX537" fmla="*/ 315406 w 923140"/>
                <a:gd name="connsiteY537" fmla="*/ 964788 h 1026861"/>
                <a:gd name="connsiteX538" fmla="*/ 315406 w 923140"/>
                <a:gd name="connsiteY538" fmla="*/ 962533 h 1026861"/>
                <a:gd name="connsiteX539" fmla="*/ 316467 w 923140"/>
                <a:gd name="connsiteY539" fmla="*/ 960279 h 1026861"/>
                <a:gd name="connsiteX540" fmla="*/ 317528 w 923140"/>
                <a:gd name="connsiteY540" fmla="*/ 958024 h 1026861"/>
                <a:gd name="connsiteX541" fmla="*/ 318722 w 923140"/>
                <a:gd name="connsiteY541" fmla="*/ 956830 h 1026861"/>
                <a:gd name="connsiteX542" fmla="*/ 318722 w 923140"/>
                <a:gd name="connsiteY542" fmla="*/ 954576 h 1026861"/>
                <a:gd name="connsiteX543" fmla="*/ 317528 w 923140"/>
                <a:gd name="connsiteY543" fmla="*/ 954576 h 1026861"/>
                <a:gd name="connsiteX544" fmla="*/ 326548 w 923140"/>
                <a:gd name="connsiteY544" fmla="*/ 951260 h 1026861"/>
                <a:gd name="connsiteX545" fmla="*/ 331057 w 923140"/>
                <a:gd name="connsiteY545" fmla="*/ 950198 h 1026861"/>
                <a:gd name="connsiteX546" fmla="*/ 332118 w 923140"/>
                <a:gd name="connsiteY546" fmla="*/ 949004 h 1026861"/>
                <a:gd name="connsiteX547" fmla="*/ 336628 w 923140"/>
                <a:gd name="connsiteY547" fmla="*/ 953514 h 1026861"/>
                <a:gd name="connsiteX548" fmla="*/ 337689 w 923140"/>
                <a:gd name="connsiteY548" fmla="*/ 952320 h 1026861"/>
                <a:gd name="connsiteX549" fmla="*/ 338750 w 923140"/>
                <a:gd name="connsiteY549" fmla="*/ 952320 h 1026861"/>
                <a:gd name="connsiteX550" fmla="*/ 339944 w 923140"/>
                <a:gd name="connsiteY550" fmla="*/ 951260 h 1026861"/>
                <a:gd name="connsiteX551" fmla="*/ 341005 w 923140"/>
                <a:gd name="connsiteY551" fmla="*/ 951260 h 1026861"/>
                <a:gd name="connsiteX552" fmla="*/ 341005 w 923140"/>
                <a:gd name="connsiteY552" fmla="*/ 950198 h 1026861"/>
                <a:gd name="connsiteX553" fmla="*/ 342199 w 923140"/>
                <a:gd name="connsiteY553" fmla="*/ 950198 h 1026861"/>
                <a:gd name="connsiteX554" fmla="*/ 346708 w 923140"/>
                <a:gd name="connsiteY554" fmla="*/ 946750 h 1026861"/>
                <a:gd name="connsiteX555" fmla="*/ 346708 w 923140"/>
                <a:gd name="connsiteY555" fmla="*/ 943434 h 1026861"/>
                <a:gd name="connsiteX556" fmla="*/ 347902 w 923140"/>
                <a:gd name="connsiteY556" fmla="*/ 943434 h 1026861"/>
                <a:gd name="connsiteX557" fmla="*/ 350157 w 923140"/>
                <a:gd name="connsiteY557" fmla="*/ 947944 h 1026861"/>
                <a:gd name="connsiteX558" fmla="*/ 349095 w 923140"/>
                <a:gd name="connsiteY558" fmla="*/ 950198 h 1026861"/>
                <a:gd name="connsiteX559" fmla="*/ 352411 w 923140"/>
                <a:gd name="connsiteY559" fmla="*/ 954708 h 1026861"/>
                <a:gd name="connsiteX560" fmla="*/ 354666 w 923140"/>
                <a:gd name="connsiteY560" fmla="*/ 953647 h 1026861"/>
                <a:gd name="connsiteX561" fmla="*/ 356921 w 923140"/>
                <a:gd name="connsiteY561" fmla="*/ 955902 h 1026861"/>
                <a:gd name="connsiteX562" fmla="*/ 357982 w 923140"/>
                <a:gd name="connsiteY562" fmla="*/ 958156 h 1026861"/>
                <a:gd name="connsiteX563" fmla="*/ 361298 w 923140"/>
                <a:gd name="connsiteY563" fmla="*/ 955902 h 1026861"/>
                <a:gd name="connsiteX564" fmla="*/ 360237 w 923140"/>
                <a:gd name="connsiteY564" fmla="*/ 952453 h 1026861"/>
                <a:gd name="connsiteX565" fmla="*/ 362492 w 923140"/>
                <a:gd name="connsiteY565" fmla="*/ 950198 h 1026861"/>
                <a:gd name="connsiteX566" fmla="*/ 367001 w 923140"/>
                <a:gd name="connsiteY566" fmla="*/ 946750 h 1026861"/>
                <a:gd name="connsiteX567" fmla="*/ 365940 w 923140"/>
                <a:gd name="connsiteY567" fmla="*/ 945688 h 1026861"/>
                <a:gd name="connsiteX568" fmla="*/ 365940 w 923140"/>
                <a:gd name="connsiteY568" fmla="*/ 943434 h 1026861"/>
                <a:gd name="connsiteX569" fmla="*/ 367001 w 923140"/>
                <a:gd name="connsiteY569" fmla="*/ 942373 h 1026861"/>
                <a:gd name="connsiteX570" fmla="*/ 368195 w 923140"/>
                <a:gd name="connsiteY570" fmla="*/ 942373 h 1026861"/>
                <a:gd name="connsiteX571" fmla="*/ 367001 w 923140"/>
                <a:gd name="connsiteY571" fmla="*/ 944628 h 1026861"/>
                <a:gd name="connsiteX572" fmla="*/ 368195 w 923140"/>
                <a:gd name="connsiteY572" fmla="*/ 944628 h 1026861"/>
                <a:gd name="connsiteX573" fmla="*/ 403078 w 923140"/>
                <a:gd name="connsiteY573" fmla="*/ 913194 h 1026861"/>
                <a:gd name="connsiteX574" fmla="*/ 454806 w 923140"/>
                <a:gd name="connsiteY574" fmla="*/ 865975 h 1026861"/>
                <a:gd name="connsiteX575" fmla="*/ 451490 w 923140"/>
                <a:gd name="connsiteY575" fmla="*/ 864781 h 1026861"/>
                <a:gd name="connsiteX576" fmla="*/ 451490 w 923140"/>
                <a:gd name="connsiteY576" fmla="*/ 861465 h 1026861"/>
                <a:gd name="connsiteX577" fmla="*/ 446980 w 923140"/>
                <a:gd name="connsiteY577" fmla="*/ 856956 h 1026861"/>
                <a:gd name="connsiteX578" fmla="*/ 444726 w 923140"/>
                <a:gd name="connsiteY578" fmla="*/ 859211 h 1026861"/>
                <a:gd name="connsiteX579" fmla="*/ 442471 w 923140"/>
                <a:gd name="connsiteY579" fmla="*/ 852446 h 1026861"/>
                <a:gd name="connsiteX580" fmla="*/ 442471 w 923140"/>
                <a:gd name="connsiteY580" fmla="*/ 850192 h 1026861"/>
                <a:gd name="connsiteX581" fmla="*/ 424432 w 923140"/>
                <a:gd name="connsiteY581" fmla="*/ 867036 h 1026861"/>
                <a:gd name="connsiteX582" fmla="*/ 422177 w 923140"/>
                <a:gd name="connsiteY582" fmla="*/ 864781 h 1026861"/>
                <a:gd name="connsiteX583" fmla="*/ 440216 w 923140"/>
                <a:gd name="connsiteY583" fmla="*/ 833347 h 1026861"/>
                <a:gd name="connsiteX584" fmla="*/ 436767 w 923140"/>
                <a:gd name="connsiteY584" fmla="*/ 833347 h 1026861"/>
                <a:gd name="connsiteX585" fmla="*/ 434512 w 923140"/>
                <a:gd name="connsiteY585" fmla="*/ 831092 h 1026861"/>
                <a:gd name="connsiteX586" fmla="*/ 436767 w 923140"/>
                <a:gd name="connsiteY586" fmla="*/ 831092 h 1026861"/>
                <a:gd name="connsiteX587" fmla="*/ 436767 w 923140"/>
                <a:gd name="connsiteY587" fmla="*/ 832153 h 1026861"/>
                <a:gd name="connsiteX588" fmla="*/ 437828 w 923140"/>
                <a:gd name="connsiteY588" fmla="*/ 832153 h 1026861"/>
                <a:gd name="connsiteX589" fmla="*/ 437828 w 923140"/>
                <a:gd name="connsiteY589" fmla="*/ 829898 h 1026861"/>
                <a:gd name="connsiteX590" fmla="*/ 440083 w 923140"/>
                <a:gd name="connsiteY590" fmla="*/ 828705 h 1026861"/>
                <a:gd name="connsiteX591" fmla="*/ 442338 w 923140"/>
                <a:gd name="connsiteY591" fmla="*/ 833214 h 1026861"/>
                <a:gd name="connsiteX592" fmla="*/ 441277 w 923140"/>
                <a:gd name="connsiteY592" fmla="*/ 845549 h 1026861"/>
                <a:gd name="connsiteX593" fmla="*/ 443532 w 923140"/>
                <a:gd name="connsiteY593" fmla="*/ 846610 h 1026861"/>
                <a:gd name="connsiteX594" fmla="*/ 446847 w 923140"/>
                <a:gd name="connsiteY594" fmla="*/ 843295 h 1026861"/>
                <a:gd name="connsiteX595" fmla="*/ 448042 w 923140"/>
                <a:gd name="connsiteY595" fmla="*/ 844356 h 1026861"/>
                <a:gd name="connsiteX596" fmla="*/ 450296 w 923140"/>
                <a:gd name="connsiteY596" fmla="*/ 842100 h 1026861"/>
                <a:gd name="connsiteX597" fmla="*/ 451490 w 923140"/>
                <a:gd name="connsiteY597" fmla="*/ 842100 h 1026861"/>
                <a:gd name="connsiteX598" fmla="*/ 451490 w 923140"/>
                <a:gd name="connsiteY598" fmla="*/ 843295 h 1026861"/>
                <a:gd name="connsiteX599" fmla="*/ 444726 w 923140"/>
                <a:gd name="connsiteY599" fmla="*/ 850059 h 1026861"/>
                <a:gd name="connsiteX600" fmla="*/ 450296 w 923140"/>
                <a:gd name="connsiteY600" fmla="*/ 854568 h 1026861"/>
                <a:gd name="connsiteX601" fmla="*/ 481731 w 923140"/>
                <a:gd name="connsiteY601" fmla="*/ 837724 h 1026861"/>
                <a:gd name="connsiteX602" fmla="*/ 482924 w 923140"/>
                <a:gd name="connsiteY602" fmla="*/ 839979 h 1026861"/>
                <a:gd name="connsiteX603" fmla="*/ 489689 w 923140"/>
                <a:gd name="connsiteY603" fmla="*/ 834408 h 1026861"/>
                <a:gd name="connsiteX604" fmla="*/ 490750 w 923140"/>
                <a:gd name="connsiteY604" fmla="*/ 834408 h 1026861"/>
                <a:gd name="connsiteX605" fmla="*/ 490750 w 923140"/>
                <a:gd name="connsiteY605" fmla="*/ 837857 h 1026861"/>
                <a:gd name="connsiteX606" fmla="*/ 494066 w 923140"/>
                <a:gd name="connsiteY606" fmla="*/ 840111 h 1026861"/>
                <a:gd name="connsiteX607" fmla="*/ 496320 w 923140"/>
                <a:gd name="connsiteY607" fmla="*/ 840111 h 1026861"/>
                <a:gd name="connsiteX608" fmla="*/ 498575 w 923140"/>
                <a:gd name="connsiteY608" fmla="*/ 841305 h 1026861"/>
                <a:gd name="connsiteX609" fmla="*/ 499636 w 923140"/>
                <a:gd name="connsiteY609" fmla="*/ 839050 h 1026861"/>
                <a:gd name="connsiteX610" fmla="*/ 500698 w 923140"/>
                <a:gd name="connsiteY610" fmla="*/ 840111 h 1026861"/>
                <a:gd name="connsiteX611" fmla="*/ 504014 w 923140"/>
                <a:gd name="connsiteY611" fmla="*/ 842366 h 1026861"/>
                <a:gd name="connsiteX612" fmla="*/ 511839 w 923140"/>
                <a:gd name="connsiteY612" fmla="*/ 845815 h 1026861"/>
                <a:gd name="connsiteX613" fmla="*/ 512900 w 923140"/>
                <a:gd name="connsiteY613" fmla="*/ 844621 h 1026861"/>
                <a:gd name="connsiteX614" fmla="*/ 516349 w 923140"/>
                <a:gd name="connsiteY614" fmla="*/ 844621 h 1026861"/>
                <a:gd name="connsiteX615" fmla="*/ 506268 w 923140"/>
                <a:gd name="connsiteY615" fmla="*/ 880565 h 1026861"/>
                <a:gd name="connsiteX616" fmla="*/ 510778 w 923140"/>
                <a:gd name="connsiteY616" fmla="*/ 880565 h 1026861"/>
                <a:gd name="connsiteX617" fmla="*/ 511839 w 923140"/>
                <a:gd name="connsiteY617" fmla="*/ 881759 h 1026861"/>
                <a:gd name="connsiteX618" fmla="*/ 511839 w 923140"/>
                <a:gd name="connsiteY618" fmla="*/ 880565 h 1026861"/>
                <a:gd name="connsiteX619" fmla="*/ 516349 w 923140"/>
                <a:gd name="connsiteY619" fmla="*/ 878310 h 1026861"/>
                <a:gd name="connsiteX620" fmla="*/ 516349 w 923140"/>
                <a:gd name="connsiteY620" fmla="*/ 877249 h 1026861"/>
                <a:gd name="connsiteX621" fmla="*/ 517409 w 923140"/>
                <a:gd name="connsiteY621" fmla="*/ 877249 h 1026861"/>
                <a:gd name="connsiteX622" fmla="*/ 524174 w 923140"/>
                <a:gd name="connsiteY622" fmla="*/ 872739 h 1026861"/>
                <a:gd name="connsiteX623" fmla="*/ 529744 w 923140"/>
                <a:gd name="connsiteY623" fmla="*/ 877249 h 1026861"/>
                <a:gd name="connsiteX624" fmla="*/ 529744 w 923140"/>
                <a:gd name="connsiteY624" fmla="*/ 878310 h 1026861"/>
                <a:gd name="connsiteX625" fmla="*/ 530806 w 923140"/>
                <a:gd name="connsiteY625" fmla="*/ 879504 h 1026861"/>
                <a:gd name="connsiteX626" fmla="*/ 531999 w 923140"/>
                <a:gd name="connsiteY626" fmla="*/ 879504 h 1026861"/>
                <a:gd name="connsiteX627" fmla="*/ 531999 w 923140"/>
                <a:gd name="connsiteY627" fmla="*/ 880565 h 1026861"/>
                <a:gd name="connsiteX628" fmla="*/ 534254 w 923140"/>
                <a:gd name="connsiteY628" fmla="*/ 880565 h 1026861"/>
                <a:gd name="connsiteX629" fmla="*/ 534254 w 923140"/>
                <a:gd name="connsiteY629" fmla="*/ 881759 h 1026861"/>
                <a:gd name="connsiteX630" fmla="*/ 535315 w 923140"/>
                <a:gd name="connsiteY630" fmla="*/ 880565 h 1026861"/>
                <a:gd name="connsiteX631" fmla="*/ 543141 w 923140"/>
                <a:gd name="connsiteY631" fmla="*/ 882820 h 1026861"/>
                <a:gd name="connsiteX632" fmla="*/ 552160 w 923140"/>
                <a:gd name="connsiteY632" fmla="*/ 879504 h 1026861"/>
                <a:gd name="connsiteX633" fmla="*/ 563434 w 923140"/>
                <a:gd name="connsiteY633" fmla="*/ 880565 h 1026861"/>
                <a:gd name="connsiteX634" fmla="*/ 566750 w 923140"/>
                <a:gd name="connsiteY634" fmla="*/ 884014 h 1026861"/>
                <a:gd name="connsiteX635" fmla="*/ 571259 w 923140"/>
                <a:gd name="connsiteY635" fmla="*/ 877249 h 1026861"/>
                <a:gd name="connsiteX636" fmla="*/ 572453 w 923140"/>
                <a:gd name="connsiteY636" fmla="*/ 874995 h 1026861"/>
                <a:gd name="connsiteX637" fmla="*/ 582533 w 923140"/>
                <a:gd name="connsiteY637" fmla="*/ 888523 h 1026861"/>
                <a:gd name="connsiteX638" fmla="*/ 572453 w 923140"/>
                <a:gd name="connsiteY638" fmla="*/ 896349 h 1026861"/>
                <a:gd name="connsiteX639" fmla="*/ 575769 w 923140"/>
                <a:gd name="connsiteY639" fmla="*/ 900859 h 1026861"/>
                <a:gd name="connsiteX640" fmla="*/ 574575 w 923140"/>
                <a:gd name="connsiteY640" fmla="*/ 902052 h 1026861"/>
                <a:gd name="connsiteX641" fmla="*/ 574575 w 923140"/>
                <a:gd name="connsiteY641" fmla="*/ 913325 h 1026861"/>
                <a:gd name="connsiteX642" fmla="*/ 575769 w 923140"/>
                <a:gd name="connsiteY642" fmla="*/ 913325 h 1026861"/>
                <a:gd name="connsiteX643" fmla="*/ 576830 w 923140"/>
                <a:gd name="connsiteY643" fmla="*/ 915581 h 1026861"/>
                <a:gd name="connsiteX644" fmla="*/ 584656 w 923140"/>
                <a:gd name="connsiteY644" fmla="*/ 922345 h 1026861"/>
                <a:gd name="connsiteX645" fmla="*/ 585716 w 923140"/>
                <a:gd name="connsiteY645" fmla="*/ 921151 h 1026861"/>
                <a:gd name="connsiteX646" fmla="*/ 589165 w 923140"/>
                <a:gd name="connsiteY646" fmla="*/ 921151 h 1026861"/>
                <a:gd name="connsiteX647" fmla="*/ 589165 w 923140"/>
                <a:gd name="connsiteY647" fmla="*/ 922345 h 1026861"/>
                <a:gd name="connsiteX648" fmla="*/ 590226 w 923140"/>
                <a:gd name="connsiteY648" fmla="*/ 922345 h 1026861"/>
                <a:gd name="connsiteX649" fmla="*/ 591420 w 923140"/>
                <a:gd name="connsiteY649" fmla="*/ 923406 h 1026861"/>
                <a:gd name="connsiteX650" fmla="*/ 592614 w 923140"/>
                <a:gd name="connsiteY650" fmla="*/ 922345 h 1026861"/>
                <a:gd name="connsiteX651" fmla="*/ 593675 w 923140"/>
                <a:gd name="connsiteY651" fmla="*/ 922345 h 1026861"/>
                <a:gd name="connsiteX652" fmla="*/ 613968 w 923140"/>
                <a:gd name="connsiteY652" fmla="*/ 929109 h 1026861"/>
                <a:gd name="connsiteX653" fmla="*/ 621793 w 923140"/>
                <a:gd name="connsiteY653" fmla="*/ 938129 h 1026861"/>
                <a:gd name="connsiteX654" fmla="*/ 609458 w 923140"/>
                <a:gd name="connsiteY654" fmla="*/ 953913 h 1026861"/>
                <a:gd name="connsiteX655" fmla="*/ 601633 w 923140"/>
                <a:gd name="connsiteY655" fmla="*/ 963992 h 1026861"/>
                <a:gd name="connsiteX656" fmla="*/ 592614 w 923140"/>
                <a:gd name="connsiteY656" fmla="*/ 975267 h 1026861"/>
                <a:gd name="connsiteX657" fmla="*/ 618477 w 923140"/>
                <a:gd name="connsiteY657" fmla="*/ 985347 h 1026861"/>
                <a:gd name="connsiteX658" fmla="*/ 627497 w 923140"/>
                <a:gd name="connsiteY658" fmla="*/ 985347 h 1026861"/>
                <a:gd name="connsiteX659" fmla="*/ 633067 w 923140"/>
                <a:gd name="connsiteY659" fmla="*/ 978583 h 1026861"/>
                <a:gd name="connsiteX660" fmla="*/ 647657 w 923140"/>
                <a:gd name="connsiteY660" fmla="*/ 990918 h 1026861"/>
                <a:gd name="connsiteX661" fmla="*/ 641954 w 923140"/>
                <a:gd name="connsiteY661" fmla="*/ 997682 h 1026861"/>
                <a:gd name="connsiteX662" fmla="*/ 657738 w 923140"/>
                <a:gd name="connsiteY662" fmla="*/ 1008956 h 1026861"/>
                <a:gd name="connsiteX663" fmla="*/ 663308 w 923140"/>
                <a:gd name="connsiteY663" fmla="*/ 1002191 h 1026861"/>
                <a:gd name="connsiteX664" fmla="*/ 664369 w 923140"/>
                <a:gd name="connsiteY664" fmla="*/ 1003253 h 1026861"/>
                <a:gd name="connsiteX665" fmla="*/ 693682 w 923140"/>
                <a:gd name="connsiteY665" fmla="*/ 1026862 h 1026861"/>
                <a:gd name="connsiteX666" fmla="*/ 701507 w 923140"/>
                <a:gd name="connsiteY666" fmla="*/ 997549 h 1026861"/>
                <a:gd name="connsiteX667" fmla="*/ 700446 w 923140"/>
                <a:gd name="connsiteY667" fmla="*/ 996488 h 1026861"/>
                <a:gd name="connsiteX668" fmla="*/ 697130 w 923140"/>
                <a:gd name="connsiteY668" fmla="*/ 991979 h 1026861"/>
                <a:gd name="connsiteX669" fmla="*/ 694875 w 923140"/>
                <a:gd name="connsiteY669" fmla="*/ 990785 h 1026861"/>
                <a:gd name="connsiteX670" fmla="*/ 688111 w 923140"/>
                <a:gd name="connsiteY670" fmla="*/ 979511 h 1026861"/>
                <a:gd name="connsiteX671" fmla="*/ 688111 w 923140"/>
                <a:gd name="connsiteY671" fmla="*/ 976195 h 1026861"/>
                <a:gd name="connsiteX672" fmla="*/ 685856 w 923140"/>
                <a:gd name="connsiteY672" fmla="*/ 973940 h 1026861"/>
                <a:gd name="connsiteX673" fmla="*/ 686917 w 923140"/>
                <a:gd name="connsiteY673" fmla="*/ 972747 h 1026861"/>
                <a:gd name="connsiteX674" fmla="*/ 690233 w 923140"/>
                <a:gd name="connsiteY674" fmla="*/ 973940 h 1026861"/>
                <a:gd name="connsiteX675" fmla="*/ 690233 w 923140"/>
                <a:gd name="connsiteY675" fmla="*/ 978450 h 1026861"/>
                <a:gd name="connsiteX676" fmla="*/ 691294 w 923140"/>
                <a:gd name="connsiteY676" fmla="*/ 982959 h 1026861"/>
                <a:gd name="connsiteX677" fmla="*/ 696865 w 923140"/>
                <a:gd name="connsiteY677" fmla="*/ 989723 h 1026861"/>
                <a:gd name="connsiteX678" fmla="*/ 695804 w 923140"/>
                <a:gd name="connsiteY678" fmla="*/ 990785 h 1026861"/>
                <a:gd name="connsiteX679" fmla="*/ 698058 w 923140"/>
                <a:gd name="connsiteY679" fmla="*/ 991979 h 1026861"/>
                <a:gd name="connsiteX680" fmla="*/ 701374 w 923140"/>
                <a:gd name="connsiteY680" fmla="*/ 995295 h 1026861"/>
                <a:gd name="connsiteX681" fmla="*/ 714903 w 923140"/>
                <a:gd name="connsiteY681" fmla="*/ 1003120 h 1026861"/>
                <a:gd name="connsiteX682" fmla="*/ 717158 w 923140"/>
                <a:gd name="connsiteY682" fmla="*/ 1000865 h 1026861"/>
                <a:gd name="connsiteX683" fmla="*/ 718219 w 923140"/>
                <a:gd name="connsiteY683" fmla="*/ 1001926 h 1026861"/>
                <a:gd name="connsiteX684" fmla="*/ 713710 w 923140"/>
                <a:gd name="connsiteY684" fmla="*/ 1006436 h 1026861"/>
                <a:gd name="connsiteX685" fmla="*/ 732809 w 923140"/>
                <a:gd name="connsiteY685" fmla="*/ 1016516 h 1026861"/>
                <a:gd name="connsiteX686" fmla="*/ 738380 w 923140"/>
                <a:gd name="connsiteY686" fmla="*/ 993968 h 1026861"/>
                <a:gd name="connsiteX687" fmla="*/ 736125 w 923140"/>
                <a:gd name="connsiteY687" fmla="*/ 993968 h 1026861"/>
                <a:gd name="connsiteX688" fmla="*/ 737186 w 923140"/>
                <a:gd name="connsiteY688" fmla="*/ 991713 h 1026861"/>
                <a:gd name="connsiteX689" fmla="*/ 740635 w 923140"/>
                <a:gd name="connsiteY689" fmla="*/ 992775 h 1026861"/>
                <a:gd name="connsiteX690" fmla="*/ 743950 w 923140"/>
                <a:gd name="connsiteY690" fmla="*/ 990519 h 1026861"/>
                <a:gd name="connsiteX691" fmla="*/ 749521 w 923140"/>
                <a:gd name="connsiteY691" fmla="*/ 992775 h 1026861"/>
                <a:gd name="connsiteX692" fmla="*/ 751776 w 923140"/>
                <a:gd name="connsiteY692" fmla="*/ 998345 h 1026861"/>
                <a:gd name="connsiteX693" fmla="*/ 750582 w 923140"/>
                <a:gd name="connsiteY693" fmla="*/ 999406 h 1026861"/>
                <a:gd name="connsiteX694" fmla="*/ 757346 w 923140"/>
                <a:gd name="connsiteY694" fmla="*/ 1004977 h 1026861"/>
                <a:gd name="connsiteX695" fmla="*/ 755092 w 923140"/>
                <a:gd name="connsiteY695" fmla="*/ 1016250 h 1026861"/>
                <a:gd name="connsiteX696" fmla="*/ 768620 w 923140"/>
                <a:gd name="connsiteY696" fmla="*/ 1019566 h 1026861"/>
                <a:gd name="connsiteX697" fmla="*/ 777640 w 923140"/>
                <a:gd name="connsiteY697" fmla="*/ 1000467 h 1026861"/>
                <a:gd name="connsiteX698" fmla="*/ 794484 w 923140"/>
                <a:gd name="connsiteY698" fmla="*/ 937465 h 1026861"/>
                <a:gd name="connsiteX699" fmla="*/ 806819 w 923140"/>
                <a:gd name="connsiteY699" fmla="*/ 946484 h 1026861"/>
                <a:gd name="connsiteX700" fmla="*/ 809074 w 923140"/>
                <a:gd name="connsiteY700" fmla="*/ 945424 h 1026861"/>
                <a:gd name="connsiteX701" fmla="*/ 813584 w 923140"/>
                <a:gd name="connsiteY701" fmla="*/ 946484 h 1026861"/>
                <a:gd name="connsiteX702" fmla="*/ 814645 w 923140"/>
                <a:gd name="connsiteY702" fmla="*/ 947678 h 1026861"/>
                <a:gd name="connsiteX703" fmla="*/ 816900 w 923140"/>
                <a:gd name="connsiteY703" fmla="*/ 948740 h 1026861"/>
                <a:gd name="connsiteX704" fmla="*/ 817961 w 923140"/>
                <a:gd name="connsiteY704" fmla="*/ 946484 h 1026861"/>
                <a:gd name="connsiteX705" fmla="*/ 823664 w 923140"/>
                <a:gd name="connsiteY705" fmla="*/ 947678 h 1026861"/>
                <a:gd name="connsiteX706" fmla="*/ 822470 w 923140"/>
                <a:gd name="connsiteY706" fmla="*/ 949933 h 1026861"/>
                <a:gd name="connsiteX707" fmla="*/ 823664 w 923140"/>
                <a:gd name="connsiteY707" fmla="*/ 950994 h 1026861"/>
                <a:gd name="connsiteX708" fmla="*/ 831489 w 923140"/>
                <a:gd name="connsiteY708" fmla="*/ 955504 h 1026861"/>
                <a:gd name="connsiteX709" fmla="*/ 833744 w 923140"/>
                <a:gd name="connsiteY709" fmla="*/ 955504 h 1026861"/>
                <a:gd name="connsiteX710" fmla="*/ 833744 w 923140"/>
                <a:gd name="connsiteY710" fmla="*/ 956565 h 1026861"/>
                <a:gd name="connsiteX711" fmla="*/ 837060 w 923140"/>
                <a:gd name="connsiteY711" fmla="*/ 958820 h 1026861"/>
                <a:gd name="connsiteX712" fmla="*/ 842631 w 923140"/>
                <a:gd name="connsiteY712" fmla="*/ 958820 h 1026861"/>
                <a:gd name="connsiteX713" fmla="*/ 848202 w 923140"/>
                <a:gd name="connsiteY713" fmla="*/ 960013 h 1026861"/>
                <a:gd name="connsiteX714" fmla="*/ 854966 w 923140"/>
                <a:gd name="connsiteY714" fmla="*/ 960013 h 1026861"/>
                <a:gd name="connsiteX715" fmla="*/ 865046 w 923140"/>
                <a:gd name="connsiteY715" fmla="*/ 926192 h 1026861"/>
                <a:gd name="connsiteX716" fmla="*/ 866107 w 923140"/>
                <a:gd name="connsiteY716" fmla="*/ 925130 h 1026861"/>
                <a:gd name="connsiteX717" fmla="*/ 863852 w 923140"/>
                <a:gd name="connsiteY717" fmla="*/ 922876 h 1026861"/>
                <a:gd name="connsiteX718" fmla="*/ 863852 w 923140"/>
                <a:gd name="connsiteY718" fmla="*/ 921814 h 1026861"/>
                <a:gd name="connsiteX719" fmla="*/ 866107 w 923140"/>
                <a:gd name="connsiteY719" fmla="*/ 920621 h 1026861"/>
                <a:gd name="connsiteX720" fmla="*/ 865046 w 923140"/>
                <a:gd name="connsiteY720" fmla="*/ 917305 h 1026861"/>
                <a:gd name="connsiteX721" fmla="*/ 866107 w 923140"/>
                <a:gd name="connsiteY721" fmla="*/ 915050 h 1026861"/>
                <a:gd name="connsiteX722" fmla="*/ 868362 w 923140"/>
                <a:gd name="connsiteY722" fmla="*/ 916111 h 1026861"/>
                <a:gd name="connsiteX723" fmla="*/ 869423 w 923140"/>
                <a:gd name="connsiteY723" fmla="*/ 919560 h 1026861"/>
                <a:gd name="connsiteX724" fmla="*/ 867168 w 923140"/>
                <a:gd name="connsiteY724" fmla="*/ 920621 h 1026861"/>
                <a:gd name="connsiteX725" fmla="*/ 866107 w 923140"/>
                <a:gd name="connsiteY725" fmla="*/ 921814 h 1026861"/>
                <a:gd name="connsiteX726" fmla="*/ 866107 w 923140"/>
                <a:gd name="connsiteY726" fmla="*/ 922876 h 1026861"/>
                <a:gd name="connsiteX727" fmla="*/ 869423 w 923140"/>
                <a:gd name="connsiteY727" fmla="*/ 925130 h 1026861"/>
                <a:gd name="connsiteX728" fmla="*/ 920090 w 923140"/>
                <a:gd name="connsiteY728" fmla="*/ 873403 h 1026861"/>
                <a:gd name="connsiteX729" fmla="*/ 918896 w 923140"/>
                <a:gd name="connsiteY729" fmla="*/ 873403 h 1026861"/>
                <a:gd name="connsiteX730" fmla="*/ 917835 w 923140"/>
                <a:gd name="connsiteY730" fmla="*/ 871148 h 1026861"/>
                <a:gd name="connsiteX731" fmla="*/ 921151 w 923140"/>
                <a:gd name="connsiteY731" fmla="*/ 867700 h 1026861"/>
                <a:gd name="connsiteX732" fmla="*/ 917835 w 923140"/>
                <a:gd name="connsiteY732" fmla="*/ 863190 h 1026861"/>
                <a:gd name="connsiteX733" fmla="*/ 921151 w 923140"/>
                <a:gd name="connsiteY733" fmla="*/ 860935 h 1026861"/>
                <a:gd name="connsiteX734" fmla="*/ 921151 w 923140"/>
                <a:gd name="connsiteY734" fmla="*/ 859741 h 102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Lst>
              <a:rect l="l" t="t" r="r" b="b"/>
              <a:pathLst>
                <a:path w="923140" h="1026861">
                  <a:moveTo>
                    <a:pt x="923140" y="860802"/>
                  </a:moveTo>
                  <a:lnTo>
                    <a:pt x="916376" y="852977"/>
                  </a:lnTo>
                  <a:lnTo>
                    <a:pt x="904041" y="821542"/>
                  </a:lnTo>
                  <a:lnTo>
                    <a:pt x="874861" y="837326"/>
                  </a:lnTo>
                  <a:lnTo>
                    <a:pt x="869158" y="820481"/>
                  </a:lnTo>
                  <a:lnTo>
                    <a:pt x="876984" y="811462"/>
                  </a:lnTo>
                  <a:lnTo>
                    <a:pt x="874729" y="810401"/>
                  </a:lnTo>
                  <a:lnTo>
                    <a:pt x="869025" y="811462"/>
                  </a:lnTo>
                  <a:lnTo>
                    <a:pt x="865709" y="811462"/>
                  </a:lnTo>
                  <a:lnTo>
                    <a:pt x="866770" y="809207"/>
                  </a:lnTo>
                  <a:lnTo>
                    <a:pt x="866770" y="808146"/>
                  </a:lnTo>
                  <a:lnTo>
                    <a:pt x="867832" y="808146"/>
                  </a:lnTo>
                  <a:lnTo>
                    <a:pt x="867832" y="809207"/>
                  </a:lnTo>
                  <a:lnTo>
                    <a:pt x="871148" y="809207"/>
                  </a:lnTo>
                  <a:lnTo>
                    <a:pt x="873402" y="808146"/>
                  </a:lnTo>
                  <a:lnTo>
                    <a:pt x="881228" y="805891"/>
                  </a:lnTo>
                  <a:lnTo>
                    <a:pt x="890247" y="796872"/>
                  </a:lnTo>
                  <a:lnTo>
                    <a:pt x="887992" y="795811"/>
                  </a:lnTo>
                  <a:lnTo>
                    <a:pt x="884676" y="786792"/>
                  </a:lnTo>
                  <a:lnTo>
                    <a:pt x="882422" y="787986"/>
                  </a:lnTo>
                  <a:lnTo>
                    <a:pt x="873402" y="787986"/>
                  </a:lnTo>
                  <a:lnTo>
                    <a:pt x="868893" y="786792"/>
                  </a:lnTo>
                  <a:lnTo>
                    <a:pt x="867832" y="787986"/>
                  </a:lnTo>
                  <a:lnTo>
                    <a:pt x="864516" y="786792"/>
                  </a:lnTo>
                  <a:lnTo>
                    <a:pt x="862261" y="789046"/>
                  </a:lnTo>
                  <a:lnTo>
                    <a:pt x="861067" y="787986"/>
                  </a:lnTo>
                  <a:lnTo>
                    <a:pt x="858813" y="787986"/>
                  </a:lnTo>
                  <a:lnTo>
                    <a:pt x="857751" y="786792"/>
                  </a:lnTo>
                  <a:lnTo>
                    <a:pt x="827378" y="729361"/>
                  </a:lnTo>
                  <a:lnTo>
                    <a:pt x="830694" y="722597"/>
                  </a:lnTo>
                  <a:lnTo>
                    <a:pt x="832949" y="731616"/>
                  </a:lnTo>
                  <a:lnTo>
                    <a:pt x="834009" y="732676"/>
                  </a:lnTo>
                  <a:lnTo>
                    <a:pt x="834009" y="719148"/>
                  </a:lnTo>
                  <a:lnTo>
                    <a:pt x="832949" y="718087"/>
                  </a:lnTo>
                  <a:lnTo>
                    <a:pt x="838519" y="705752"/>
                  </a:lnTo>
                  <a:lnTo>
                    <a:pt x="837458" y="700049"/>
                  </a:lnTo>
                  <a:lnTo>
                    <a:pt x="839713" y="701242"/>
                  </a:lnTo>
                  <a:lnTo>
                    <a:pt x="839713" y="700049"/>
                  </a:lnTo>
                  <a:lnTo>
                    <a:pt x="836397" y="696733"/>
                  </a:lnTo>
                  <a:lnTo>
                    <a:pt x="838652" y="687714"/>
                  </a:lnTo>
                  <a:lnTo>
                    <a:pt x="837591" y="683204"/>
                  </a:lnTo>
                  <a:lnTo>
                    <a:pt x="846610" y="682011"/>
                  </a:lnTo>
                  <a:lnTo>
                    <a:pt x="845416" y="678695"/>
                  </a:lnTo>
                  <a:lnTo>
                    <a:pt x="839845" y="679888"/>
                  </a:lnTo>
                  <a:lnTo>
                    <a:pt x="838785" y="679888"/>
                  </a:lnTo>
                  <a:lnTo>
                    <a:pt x="838785" y="668614"/>
                  </a:lnTo>
                  <a:lnTo>
                    <a:pt x="818491" y="667553"/>
                  </a:lnTo>
                  <a:cubicBezTo>
                    <a:pt x="772467" y="609459"/>
                    <a:pt x="707741" y="567811"/>
                    <a:pt x="653095" y="519001"/>
                  </a:cubicBezTo>
                  <a:lnTo>
                    <a:pt x="604684" y="414352"/>
                  </a:lnTo>
                  <a:lnTo>
                    <a:pt x="618212" y="400824"/>
                  </a:lnTo>
                  <a:lnTo>
                    <a:pt x="632802" y="408782"/>
                  </a:lnTo>
                  <a:lnTo>
                    <a:pt x="637312" y="405333"/>
                  </a:lnTo>
                  <a:lnTo>
                    <a:pt x="672195" y="360370"/>
                  </a:lnTo>
                  <a:lnTo>
                    <a:pt x="676704" y="349096"/>
                  </a:lnTo>
                  <a:lnTo>
                    <a:pt x="691294" y="354666"/>
                  </a:lnTo>
                  <a:lnTo>
                    <a:pt x="704823" y="342332"/>
                  </a:lnTo>
                  <a:lnTo>
                    <a:pt x="703762" y="341138"/>
                  </a:lnTo>
                  <a:lnTo>
                    <a:pt x="699252" y="342332"/>
                  </a:lnTo>
                  <a:lnTo>
                    <a:pt x="698191" y="341138"/>
                  </a:lnTo>
                  <a:lnTo>
                    <a:pt x="707210" y="332119"/>
                  </a:lnTo>
                  <a:lnTo>
                    <a:pt x="706149" y="329864"/>
                  </a:lnTo>
                  <a:lnTo>
                    <a:pt x="694875" y="335434"/>
                  </a:lnTo>
                  <a:lnTo>
                    <a:pt x="700446" y="308377"/>
                  </a:lnTo>
                  <a:lnTo>
                    <a:pt x="720739" y="311825"/>
                  </a:lnTo>
                  <a:lnTo>
                    <a:pt x="706149" y="275881"/>
                  </a:lnTo>
                  <a:lnTo>
                    <a:pt x="706149" y="273626"/>
                  </a:lnTo>
                  <a:lnTo>
                    <a:pt x="559853" y="207176"/>
                  </a:lnTo>
                  <a:lnTo>
                    <a:pt x="561047" y="171232"/>
                  </a:lnTo>
                  <a:lnTo>
                    <a:pt x="564362" y="172293"/>
                  </a:lnTo>
                  <a:lnTo>
                    <a:pt x="567678" y="174548"/>
                  </a:lnTo>
                  <a:lnTo>
                    <a:pt x="567678" y="173487"/>
                  </a:lnTo>
                  <a:lnTo>
                    <a:pt x="565423" y="170038"/>
                  </a:lnTo>
                  <a:lnTo>
                    <a:pt x="560914" y="170038"/>
                  </a:lnTo>
                  <a:lnTo>
                    <a:pt x="561975" y="138604"/>
                  </a:lnTo>
                  <a:lnTo>
                    <a:pt x="563036" y="138604"/>
                  </a:lnTo>
                  <a:lnTo>
                    <a:pt x="563036" y="140859"/>
                  </a:lnTo>
                  <a:lnTo>
                    <a:pt x="566352" y="146429"/>
                  </a:lnTo>
                  <a:lnTo>
                    <a:pt x="568607" y="146429"/>
                  </a:lnTo>
                  <a:lnTo>
                    <a:pt x="567413" y="143113"/>
                  </a:lnTo>
                  <a:lnTo>
                    <a:pt x="570729" y="143113"/>
                  </a:lnTo>
                  <a:lnTo>
                    <a:pt x="576432" y="138604"/>
                  </a:lnTo>
                  <a:lnTo>
                    <a:pt x="575239" y="137410"/>
                  </a:lnTo>
                  <a:lnTo>
                    <a:pt x="570729" y="140859"/>
                  </a:lnTo>
                  <a:lnTo>
                    <a:pt x="568474" y="141920"/>
                  </a:lnTo>
                  <a:lnTo>
                    <a:pt x="565158" y="138604"/>
                  </a:lnTo>
                  <a:lnTo>
                    <a:pt x="561710" y="137410"/>
                  </a:lnTo>
                  <a:lnTo>
                    <a:pt x="562771" y="87937"/>
                  </a:lnTo>
                  <a:lnTo>
                    <a:pt x="562771" y="76664"/>
                  </a:lnTo>
                  <a:lnTo>
                    <a:pt x="567280" y="77724"/>
                  </a:lnTo>
                  <a:lnTo>
                    <a:pt x="566219" y="82234"/>
                  </a:lnTo>
                  <a:lnTo>
                    <a:pt x="570729" y="85550"/>
                  </a:lnTo>
                  <a:lnTo>
                    <a:pt x="569668" y="76531"/>
                  </a:lnTo>
                  <a:lnTo>
                    <a:pt x="562903" y="74276"/>
                  </a:lnTo>
                  <a:lnTo>
                    <a:pt x="562903" y="65257"/>
                  </a:lnTo>
                  <a:lnTo>
                    <a:pt x="564097" y="65257"/>
                  </a:lnTo>
                  <a:lnTo>
                    <a:pt x="565291" y="64196"/>
                  </a:lnTo>
                  <a:lnTo>
                    <a:pt x="564097" y="64196"/>
                  </a:lnTo>
                  <a:lnTo>
                    <a:pt x="564097" y="63002"/>
                  </a:lnTo>
                  <a:lnTo>
                    <a:pt x="562903" y="63002"/>
                  </a:lnTo>
                  <a:lnTo>
                    <a:pt x="562903" y="58492"/>
                  </a:lnTo>
                  <a:lnTo>
                    <a:pt x="564097" y="53983"/>
                  </a:lnTo>
                  <a:lnTo>
                    <a:pt x="562903" y="53983"/>
                  </a:lnTo>
                  <a:lnTo>
                    <a:pt x="564097" y="13529"/>
                  </a:lnTo>
                  <a:lnTo>
                    <a:pt x="483057" y="13529"/>
                  </a:lnTo>
                  <a:lnTo>
                    <a:pt x="480802" y="4510"/>
                  </a:lnTo>
                  <a:lnTo>
                    <a:pt x="478547" y="1061"/>
                  </a:lnTo>
                  <a:lnTo>
                    <a:pt x="475232" y="0"/>
                  </a:lnTo>
                  <a:lnTo>
                    <a:pt x="413291" y="5571"/>
                  </a:lnTo>
                  <a:lnTo>
                    <a:pt x="413291" y="6632"/>
                  </a:lnTo>
                  <a:lnTo>
                    <a:pt x="348034" y="16712"/>
                  </a:lnTo>
                  <a:lnTo>
                    <a:pt x="268188" y="210227"/>
                  </a:lnTo>
                  <a:lnTo>
                    <a:pt x="263678" y="205717"/>
                  </a:lnTo>
                  <a:lnTo>
                    <a:pt x="263678" y="203463"/>
                  </a:lnTo>
                  <a:lnTo>
                    <a:pt x="260230" y="198953"/>
                  </a:lnTo>
                  <a:lnTo>
                    <a:pt x="253466" y="196698"/>
                  </a:lnTo>
                  <a:lnTo>
                    <a:pt x="253466" y="197759"/>
                  </a:lnTo>
                  <a:lnTo>
                    <a:pt x="259169" y="200014"/>
                  </a:lnTo>
                  <a:lnTo>
                    <a:pt x="261424" y="203330"/>
                  </a:lnTo>
                  <a:lnTo>
                    <a:pt x="262617" y="206779"/>
                  </a:lnTo>
                  <a:lnTo>
                    <a:pt x="268188" y="212349"/>
                  </a:lnTo>
                  <a:lnTo>
                    <a:pt x="254659" y="244977"/>
                  </a:lnTo>
                  <a:lnTo>
                    <a:pt x="259169" y="259567"/>
                  </a:lnTo>
                  <a:lnTo>
                    <a:pt x="255853" y="266332"/>
                  </a:lnTo>
                  <a:lnTo>
                    <a:pt x="254659" y="265270"/>
                  </a:lnTo>
                  <a:lnTo>
                    <a:pt x="255853" y="264077"/>
                  </a:lnTo>
                  <a:lnTo>
                    <a:pt x="253598" y="264077"/>
                  </a:lnTo>
                  <a:lnTo>
                    <a:pt x="252537" y="265270"/>
                  </a:lnTo>
                  <a:lnTo>
                    <a:pt x="254792" y="267525"/>
                  </a:lnTo>
                  <a:lnTo>
                    <a:pt x="235693" y="303469"/>
                  </a:lnTo>
                  <a:lnTo>
                    <a:pt x="212083" y="304531"/>
                  </a:lnTo>
                  <a:lnTo>
                    <a:pt x="209828" y="311295"/>
                  </a:lnTo>
                  <a:lnTo>
                    <a:pt x="225612" y="318059"/>
                  </a:lnTo>
                  <a:lnTo>
                    <a:pt x="220042" y="324824"/>
                  </a:lnTo>
                  <a:lnTo>
                    <a:pt x="223490" y="331588"/>
                  </a:lnTo>
                  <a:lnTo>
                    <a:pt x="217787" y="340607"/>
                  </a:lnTo>
                  <a:lnTo>
                    <a:pt x="214471" y="342862"/>
                  </a:lnTo>
                  <a:lnTo>
                    <a:pt x="206645" y="358646"/>
                  </a:lnTo>
                  <a:lnTo>
                    <a:pt x="206645" y="361962"/>
                  </a:lnTo>
                  <a:lnTo>
                    <a:pt x="201075" y="363155"/>
                  </a:lnTo>
                  <a:lnTo>
                    <a:pt x="200014" y="361962"/>
                  </a:lnTo>
                  <a:lnTo>
                    <a:pt x="197759" y="361962"/>
                  </a:lnTo>
                  <a:lnTo>
                    <a:pt x="206778" y="426157"/>
                  </a:lnTo>
                  <a:lnTo>
                    <a:pt x="198953" y="437431"/>
                  </a:lnTo>
                  <a:lnTo>
                    <a:pt x="176405" y="439686"/>
                  </a:lnTo>
                  <a:lnTo>
                    <a:pt x="162876" y="438492"/>
                  </a:lnTo>
                  <a:lnTo>
                    <a:pt x="114464" y="432921"/>
                  </a:lnTo>
                  <a:lnTo>
                    <a:pt x="111148" y="432921"/>
                  </a:lnTo>
                  <a:lnTo>
                    <a:pt x="110087" y="430667"/>
                  </a:lnTo>
                  <a:lnTo>
                    <a:pt x="107832" y="430667"/>
                  </a:lnTo>
                  <a:lnTo>
                    <a:pt x="108893" y="431860"/>
                  </a:lnTo>
                  <a:lnTo>
                    <a:pt x="80775" y="428411"/>
                  </a:lnTo>
                  <a:lnTo>
                    <a:pt x="79713" y="427351"/>
                  </a:lnTo>
                  <a:lnTo>
                    <a:pt x="76398" y="428411"/>
                  </a:lnTo>
                  <a:lnTo>
                    <a:pt x="71888" y="426157"/>
                  </a:lnTo>
                  <a:lnTo>
                    <a:pt x="71888" y="427218"/>
                  </a:lnTo>
                  <a:lnTo>
                    <a:pt x="70827" y="429473"/>
                  </a:lnTo>
                  <a:lnTo>
                    <a:pt x="68572" y="428279"/>
                  </a:lnTo>
                  <a:lnTo>
                    <a:pt x="67511" y="429473"/>
                  </a:lnTo>
                  <a:lnTo>
                    <a:pt x="65256" y="428279"/>
                  </a:lnTo>
                  <a:lnTo>
                    <a:pt x="64195" y="428279"/>
                  </a:lnTo>
                  <a:lnTo>
                    <a:pt x="61940" y="427218"/>
                  </a:lnTo>
                  <a:lnTo>
                    <a:pt x="57431" y="427218"/>
                  </a:lnTo>
                  <a:lnTo>
                    <a:pt x="55176" y="430534"/>
                  </a:lnTo>
                  <a:lnTo>
                    <a:pt x="56237" y="433983"/>
                  </a:lnTo>
                  <a:lnTo>
                    <a:pt x="55176" y="439553"/>
                  </a:lnTo>
                  <a:lnTo>
                    <a:pt x="52921" y="440614"/>
                  </a:lnTo>
                  <a:lnTo>
                    <a:pt x="52921" y="444063"/>
                  </a:lnTo>
                  <a:lnTo>
                    <a:pt x="50666" y="445124"/>
                  </a:lnTo>
                  <a:lnTo>
                    <a:pt x="48412" y="441808"/>
                  </a:lnTo>
                  <a:lnTo>
                    <a:pt x="47350" y="440614"/>
                  </a:lnTo>
                  <a:lnTo>
                    <a:pt x="47350" y="444063"/>
                  </a:lnTo>
                  <a:lnTo>
                    <a:pt x="46157" y="444063"/>
                  </a:lnTo>
                  <a:lnTo>
                    <a:pt x="43902" y="446318"/>
                  </a:lnTo>
                  <a:lnTo>
                    <a:pt x="48412" y="448572"/>
                  </a:lnTo>
                  <a:lnTo>
                    <a:pt x="50666" y="448572"/>
                  </a:lnTo>
                  <a:lnTo>
                    <a:pt x="52921" y="446318"/>
                  </a:lnTo>
                  <a:lnTo>
                    <a:pt x="53982" y="447511"/>
                  </a:lnTo>
                  <a:lnTo>
                    <a:pt x="53982" y="449766"/>
                  </a:lnTo>
                  <a:lnTo>
                    <a:pt x="57298" y="449766"/>
                  </a:lnTo>
                  <a:lnTo>
                    <a:pt x="56237" y="447511"/>
                  </a:lnTo>
                  <a:lnTo>
                    <a:pt x="59686" y="445256"/>
                  </a:lnTo>
                  <a:lnTo>
                    <a:pt x="59686" y="446318"/>
                  </a:lnTo>
                  <a:lnTo>
                    <a:pt x="58492" y="447511"/>
                  </a:lnTo>
                  <a:lnTo>
                    <a:pt x="58492" y="450827"/>
                  </a:lnTo>
                  <a:lnTo>
                    <a:pt x="59686" y="450827"/>
                  </a:lnTo>
                  <a:lnTo>
                    <a:pt x="60747" y="449766"/>
                  </a:lnTo>
                  <a:lnTo>
                    <a:pt x="61808" y="449766"/>
                  </a:lnTo>
                  <a:lnTo>
                    <a:pt x="60747" y="453082"/>
                  </a:lnTo>
                  <a:lnTo>
                    <a:pt x="59686" y="454275"/>
                  </a:lnTo>
                  <a:lnTo>
                    <a:pt x="60747" y="456531"/>
                  </a:lnTo>
                  <a:lnTo>
                    <a:pt x="64063" y="456531"/>
                  </a:lnTo>
                  <a:lnTo>
                    <a:pt x="64063" y="454275"/>
                  </a:lnTo>
                  <a:lnTo>
                    <a:pt x="65124" y="453082"/>
                  </a:lnTo>
                  <a:lnTo>
                    <a:pt x="69633" y="455337"/>
                  </a:lnTo>
                  <a:lnTo>
                    <a:pt x="70827" y="457591"/>
                  </a:lnTo>
                  <a:lnTo>
                    <a:pt x="70827" y="459847"/>
                  </a:lnTo>
                  <a:lnTo>
                    <a:pt x="71888" y="460907"/>
                  </a:lnTo>
                  <a:lnTo>
                    <a:pt x="71888" y="463163"/>
                  </a:lnTo>
                  <a:lnTo>
                    <a:pt x="72949" y="465417"/>
                  </a:lnTo>
                  <a:lnTo>
                    <a:pt x="75204" y="467672"/>
                  </a:lnTo>
                  <a:lnTo>
                    <a:pt x="72949" y="466478"/>
                  </a:lnTo>
                  <a:lnTo>
                    <a:pt x="71888" y="465417"/>
                  </a:lnTo>
                  <a:lnTo>
                    <a:pt x="67378" y="465417"/>
                  </a:lnTo>
                  <a:lnTo>
                    <a:pt x="66185" y="467672"/>
                  </a:lnTo>
                  <a:lnTo>
                    <a:pt x="62869" y="468733"/>
                  </a:lnTo>
                  <a:lnTo>
                    <a:pt x="62869" y="466478"/>
                  </a:lnTo>
                  <a:lnTo>
                    <a:pt x="60614" y="465417"/>
                  </a:lnTo>
                  <a:lnTo>
                    <a:pt x="58359" y="465417"/>
                  </a:lnTo>
                  <a:lnTo>
                    <a:pt x="52789" y="463163"/>
                  </a:lnTo>
                  <a:lnTo>
                    <a:pt x="51728" y="464356"/>
                  </a:lnTo>
                  <a:lnTo>
                    <a:pt x="47218" y="462101"/>
                  </a:lnTo>
                  <a:lnTo>
                    <a:pt x="43769" y="460907"/>
                  </a:lnTo>
                  <a:lnTo>
                    <a:pt x="42708" y="460907"/>
                  </a:lnTo>
                  <a:lnTo>
                    <a:pt x="42708" y="458653"/>
                  </a:lnTo>
                  <a:lnTo>
                    <a:pt x="41514" y="458653"/>
                  </a:lnTo>
                  <a:lnTo>
                    <a:pt x="39260" y="457591"/>
                  </a:lnTo>
                  <a:lnTo>
                    <a:pt x="35811" y="456398"/>
                  </a:lnTo>
                  <a:lnTo>
                    <a:pt x="34750" y="457591"/>
                  </a:lnTo>
                  <a:lnTo>
                    <a:pt x="37005" y="458653"/>
                  </a:lnTo>
                  <a:lnTo>
                    <a:pt x="37005" y="459847"/>
                  </a:lnTo>
                  <a:lnTo>
                    <a:pt x="34750" y="459847"/>
                  </a:lnTo>
                  <a:lnTo>
                    <a:pt x="32495" y="458653"/>
                  </a:lnTo>
                  <a:lnTo>
                    <a:pt x="33557" y="462101"/>
                  </a:lnTo>
                  <a:lnTo>
                    <a:pt x="33557" y="463163"/>
                  </a:lnTo>
                  <a:lnTo>
                    <a:pt x="36873" y="464356"/>
                  </a:lnTo>
                  <a:lnTo>
                    <a:pt x="37933" y="464356"/>
                  </a:lnTo>
                  <a:lnTo>
                    <a:pt x="37933" y="471120"/>
                  </a:lnTo>
                  <a:lnTo>
                    <a:pt x="36873" y="472314"/>
                  </a:lnTo>
                  <a:lnTo>
                    <a:pt x="37933" y="473375"/>
                  </a:lnTo>
                  <a:lnTo>
                    <a:pt x="37933" y="474436"/>
                  </a:lnTo>
                  <a:lnTo>
                    <a:pt x="39127" y="475629"/>
                  </a:lnTo>
                  <a:lnTo>
                    <a:pt x="42443" y="475629"/>
                  </a:lnTo>
                  <a:lnTo>
                    <a:pt x="42443" y="477885"/>
                  </a:lnTo>
                  <a:lnTo>
                    <a:pt x="41249" y="478945"/>
                  </a:lnTo>
                  <a:lnTo>
                    <a:pt x="42443" y="484517"/>
                  </a:lnTo>
                  <a:lnTo>
                    <a:pt x="44698" y="486771"/>
                  </a:lnTo>
                  <a:lnTo>
                    <a:pt x="41382" y="486771"/>
                  </a:lnTo>
                  <a:lnTo>
                    <a:pt x="41382" y="484517"/>
                  </a:lnTo>
                  <a:lnTo>
                    <a:pt x="39127" y="483455"/>
                  </a:lnTo>
                  <a:lnTo>
                    <a:pt x="35678" y="483455"/>
                  </a:lnTo>
                  <a:lnTo>
                    <a:pt x="35678" y="482394"/>
                  </a:lnTo>
                  <a:lnTo>
                    <a:pt x="31169" y="480139"/>
                  </a:lnTo>
                  <a:lnTo>
                    <a:pt x="26659" y="476691"/>
                  </a:lnTo>
                  <a:lnTo>
                    <a:pt x="23211" y="476691"/>
                  </a:lnTo>
                  <a:lnTo>
                    <a:pt x="20956" y="481201"/>
                  </a:lnTo>
                  <a:lnTo>
                    <a:pt x="23211" y="484517"/>
                  </a:lnTo>
                  <a:lnTo>
                    <a:pt x="26659" y="489026"/>
                  </a:lnTo>
                  <a:lnTo>
                    <a:pt x="28914" y="492474"/>
                  </a:lnTo>
                  <a:lnTo>
                    <a:pt x="31169" y="492474"/>
                  </a:lnTo>
                  <a:lnTo>
                    <a:pt x="33424" y="491281"/>
                  </a:lnTo>
                  <a:lnTo>
                    <a:pt x="34618" y="490220"/>
                  </a:lnTo>
                  <a:lnTo>
                    <a:pt x="36873" y="490220"/>
                  </a:lnTo>
                  <a:lnTo>
                    <a:pt x="36873" y="491281"/>
                  </a:lnTo>
                  <a:lnTo>
                    <a:pt x="43637" y="494597"/>
                  </a:lnTo>
                  <a:lnTo>
                    <a:pt x="44698" y="498045"/>
                  </a:lnTo>
                  <a:lnTo>
                    <a:pt x="41382" y="496852"/>
                  </a:lnTo>
                  <a:lnTo>
                    <a:pt x="39127" y="498045"/>
                  </a:lnTo>
                  <a:lnTo>
                    <a:pt x="36873" y="500300"/>
                  </a:lnTo>
                  <a:lnTo>
                    <a:pt x="37933" y="501361"/>
                  </a:lnTo>
                  <a:lnTo>
                    <a:pt x="39127" y="503616"/>
                  </a:lnTo>
                  <a:lnTo>
                    <a:pt x="41382" y="504677"/>
                  </a:lnTo>
                  <a:lnTo>
                    <a:pt x="42576" y="506932"/>
                  </a:lnTo>
                  <a:lnTo>
                    <a:pt x="47085" y="508125"/>
                  </a:lnTo>
                  <a:lnTo>
                    <a:pt x="47085" y="511441"/>
                  </a:lnTo>
                  <a:lnTo>
                    <a:pt x="48146" y="512502"/>
                  </a:lnTo>
                  <a:lnTo>
                    <a:pt x="54911" y="511441"/>
                  </a:lnTo>
                  <a:lnTo>
                    <a:pt x="55972" y="512502"/>
                  </a:lnTo>
                  <a:lnTo>
                    <a:pt x="55972" y="513697"/>
                  </a:lnTo>
                  <a:lnTo>
                    <a:pt x="59420" y="514757"/>
                  </a:lnTo>
                  <a:lnTo>
                    <a:pt x="60482" y="513697"/>
                  </a:lnTo>
                  <a:lnTo>
                    <a:pt x="63797" y="517012"/>
                  </a:lnTo>
                  <a:lnTo>
                    <a:pt x="63797" y="519267"/>
                  </a:lnTo>
                  <a:lnTo>
                    <a:pt x="68307" y="520460"/>
                  </a:lnTo>
                  <a:lnTo>
                    <a:pt x="68307" y="522716"/>
                  </a:lnTo>
                  <a:lnTo>
                    <a:pt x="66052" y="521654"/>
                  </a:lnTo>
                  <a:lnTo>
                    <a:pt x="66052" y="524970"/>
                  </a:lnTo>
                  <a:lnTo>
                    <a:pt x="78387" y="536244"/>
                  </a:lnTo>
                  <a:lnTo>
                    <a:pt x="77193" y="538499"/>
                  </a:lnTo>
                  <a:cubicBezTo>
                    <a:pt x="56237" y="527490"/>
                    <a:pt x="66848" y="519001"/>
                    <a:pt x="50136" y="519400"/>
                  </a:cubicBezTo>
                  <a:lnTo>
                    <a:pt x="48942" y="522716"/>
                  </a:lnTo>
                  <a:lnTo>
                    <a:pt x="50136" y="526164"/>
                  </a:lnTo>
                  <a:lnTo>
                    <a:pt x="52391" y="526164"/>
                  </a:lnTo>
                  <a:lnTo>
                    <a:pt x="51330" y="529480"/>
                  </a:lnTo>
                  <a:lnTo>
                    <a:pt x="45759" y="523909"/>
                  </a:lnTo>
                  <a:lnTo>
                    <a:pt x="45759" y="522716"/>
                  </a:lnTo>
                  <a:lnTo>
                    <a:pt x="48014" y="518206"/>
                  </a:lnTo>
                  <a:cubicBezTo>
                    <a:pt x="40056" y="515686"/>
                    <a:pt x="31302" y="514360"/>
                    <a:pt x="24405" y="509187"/>
                  </a:cubicBezTo>
                  <a:lnTo>
                    <a:pt x="24405" y="512502"/>
                  </a:lnTo>
                  <a:lnTo>
                    <a:pt x="23344" y="514757"/>
                  </a:lnTo>
                  <a:lnTo>
                    <a:pt x="24405" y="515951"/>
                  </a:lnTo>
                  <a:lnTo>
                    <a:pt x="23344" y="518206"/>
                  </a:lnTo>
                  <a:lnTo>
                    <a:pt x="24405" y="520460"/>
                  </a:lnTo>
                  <a:lnTo>
                    <a:pt x="25466" y="519267"/>
                  </a:lnTo>
                  <a:lnTo>
                    <a:pt x="26659" y="520460"/>
                  </a:lnTo>
                  <a:lnTo>
                    <a:pt x="27721" y="522716"/>
                  </a:lnTo>
                  <a:lnTo>
                    <a:pt x="26659" y="523909"/>
                  </a:lnTo>
                  <a:lnTo>
                    <a:pt x="29975" y="526164"/>
                  </a:lnTo>
                  <a:lnTo>
                    <a:pt x="31169" y="528419"/>
                  </a:lnTo>
                  <a:lnTo>
                    <a:pt x="33424" y="532928"/>
                  </a:lnTo>
                  <a:cubicBezTo>
                    <a:pt x="29975" y="535979"/>
                    <a:pt x="31037" y="541550"/>
                    <a:pt x="28914" y="545263"/>
                  </a:cubicBezTo>
                  <a:lnTo>
                    <a:pt x="25598" y="547518"/>
                  </a:lnTo>
                  <a:lnTo>
                    <a:pt x="23344" y="548712"/>
                  </a:lnTo>
                  <a:lnTo>
                    <a:pt x="20028" y="548712"/>
                  </a:lnTo>
                  <a:lnTo>
                    <a:pt x="17773" y="549773"/>
                  </a:lnTo>
                  <a:lnTo>
                    <a:pt x="16712" y="550834"/>
                  </a:lnTo>
                  <a:lnTo>
                    <a:pt x="13396" y="552027"/>
                  </a:lnTo>
                  <a:lnTo>
                    <a:pt x="10080" y="550834"/>
                  </a:lnTo>
                  <a:lnTo>
                    <a:pt x="7825" y="548579"/>
                  </a:lnTo>
                  <a:lnTo>
                    <a:pt x="6764" y="547386"/>
                  </a:lnTo>
                  <a:lnTo>
                    <a:pt x="5703" y="546324"/>
                  </a:lnTo>
                  <a:lnTo>
                    <a:pt x="5703" y="545131"/>
                  </a:lnTo>
                  <a:lnTo>
                    <a:pt x="4510" y="547386"/>
                  </a:lnTo>
                  <a:lnTo>
                    <a:pt x="3448" y="548579"/>
                  </a:lnTo>
                  <a:lnTo>
                    <a:pt x="1194" y="551895"/>
                  </a:lnTo>
                  <a:lnTo>
                    <a:pt x="2255" y="556405"/>
                  </a:lnTo>
                  <a:lnTo>
                    <a:pt x="2255" y="558659"/>
                  </a:lnTo>
                  <a:lnTo>
                    <a:pt x="1194" y="562108"/>
                  </a:lnTo>
                  <a:lnTo>
                    <a:pt x="1194" y="568872"/>
                  </a:lnTo>
                  <a:lnTo>
                    <a:pt x="3448" y="571127"/>
                  </a:lnTo>
                  <a:lnTo>
                    <a:pt x="3448" y="578953"/>
                  </a:lnTo>
                  <a:cubicBezTo>
                    <a:pt x="3846" y="583860"/>
                    <a:pt x="2122" y="589829"/>
                    <a:pt x="5703" y="593542"/>
                  </a:cubicBezTo>
                  <a:cubicBezTo>
                    <a:pt x="6764" y="605347"/>
                    <a:pt x="-929" y="602297"/>
                    <a:pt x="3448" y="609326"/>
                  </a:cubicBezTo>
                  <a:lnTo>
                    <a:pt x="2255" y="609326"/>
                  </a:lnTo>
                  <a:lnTo>
                    <a:pt x="0" y="611581"/>
                  </a:lnTo>
                  <a:lnTo>
                    <a:pt x="3448" y="613836"/>
                  </a:lnTo>
                  <a:lnTo>
                    <a:pt x="5703" y="613836"/>
                  </a:lnTo>
                  <a:lnTo>
                    <a:pt x="6764" y="611581"/>
                  </a:lnTo>
                  <a:lnTo>
                    <a:pt x="9019" y="611581"/>
                  </a:lnTo>
                  <a:lnTo>
                    <a:pt x="12335" y="612775"/>
                  </a:lnTo>
                  <a:lnTo>
                    <a:pt x="16845" y="615029"/>
                  </a:lnTo>
                  <a:lnTo>
                    <a:pt x="21354" y="613969"/>
                  </a:lnTo>
                  <a:lnTo>
                    <a:pt x="26925" y="615029"/>
                  </a:lnTo>
                  <a:lnTo>
                    <a:pt x="30241" y="616223"/>
                  </a:lnTo>
                  <a:cubicBezTo>
                    <a:pt x="37403" y="615825"/>
                    <a:pt x="32760" y="616356"/>
                    <a:pt x="39260" y="618478"/>
                  </a:cubicBezTo>
                  <a:lnTo>
                    <a:pt x="41514" y="617285"/>
                  </a:lnTo>
                  <a:lnTo>
                    <a:pt x="44830" y="620732"/>
                  </a:lnTo>
                  <a:lnTo>
                    <a:pt x="43769" y="621794"/>
                  </a:lnTo>
                  <a:lnTo>
                    <a:pt x="41514" y="622988"/>
                  </a:lnTo>
                  <a:lnTo>
                    <a:pt x="46024" y="624048"/>
                  </a:lnTo>
                  <a:lnTo>
                    <a:pt x="46024" y="622988"/>
                  </a:lnTo>
                  <a:lnTo>
                    <a:pt x="48279" y="621794"/>
                  </a:lnTo>
                  <a:lnTo>
                    <a:pt x="51595" y="622988"/>
                  </a:lnTo>
                  <a:lnTo>
                    <a:pt x="52656" y="625242"/>
                  </a:lnTo>
                  <a:lnTo>
                    <a:pt x="52656" y="628691"/>
                  </a:lnTo>
                  <a:lnTo>
                    <a:pt x="55972" y="633200"/>
                  </a:lnTo>
                  <a:lnTo>
                    <a:pt x="63797" y="641026"/>
                  </a:lnTo>
                  <a:lnTo>
                    <a:pt x="67246" y="642087"/>
                  </a:lnTo>
                  <a:lnTo>
                    <a:pt x="66052" y="644342"/>
                  </a:lnTo>
                  <a:lnTo>
                    <a:pt x="75071" y="646596"/>
                  </a:lnTo>
                  <a:lnTo>
                    <a:pt x="78387" y="645403"/>
                  </a:lnTo>
                  <a:lnTo>
                    <a:pt x="81703" y="645403"/>
                  </a:lnTo>
                  <a:lnTo>
                    <a:pt x="83958" y="644342"/>
                  </a:lnTo>
                  <a:lnTo>
                    <a:pt x="87274" y="648852"/>
                  </a:lnTo>
                  <a:lnTo>
                    <a:pt x="88335" y="649912"/>
                  </a:lnTo>
                  <a:lnTo>
                    <a:pt x="92845" y="658931"/>
                  </a:lnTo>
                  <a:lnTo>
                    <a:pt x="89529" y="659993"/>
                  </a:lnTo>
                  <a:lnTo>
                    <a:pt x="89529" y="664503"/>
                  </a:lnTo>
                  <a:lnTo>
                    <a:pt x="87274" y="664503"/>
                  </a:lnTo>
                  <a:lnTo>
                    <a:pt x="86213" y="665563"/>
                  </a:lnTo>
                  <a:lnTo>
                    <a:pt x="92977" y="672328"/>
                  </a:lnTo>
                  <a:lnTo>
                    <a:pt x="89661" y="672328"/>
                  </a:lnTo>
                  <a:lnTo>
                    <a:pt x="94171" y="675644"/>
                  </a:lnTo>
                  <a:lnTo>
                    <a:pt x="95364" y="679092"/>
                  </a:lnTo>
                  <a:lnTo>
                    <a:pt x="94171" y="681347"/>
                  </a:lnTo>
                  <a:lnTo>
                    <a:pt x="95364" y="687050"/>
                  </a:lnTo>
                  <a:lnTo>
                    <a:pt x="96426" y="688111"/>
                  </a:lnTo>
                  <a:lnTo>
                    <a:pt x="95364" y="692621"/>
                  </a:lnTo>
                  <a:lnTo>
                    <a:pt x="96426" y="695937"/>
                  </a:lnTo>
                  <a:lnTo>
                    <a:pt x="101996" y="701508"/>
                  </a:lnTo>
                  <a:lnTo>
                    <a:pt x="103057" y="703762"/>
                  </a:lnTo>
                  <a:lnTo>
                    <a:pt x="107567" y="709333"/>
                  </a:lnTo>
                  <a:lnTo>
                    <a:pt x="106506" y="710527"/>
                  </a:lnTo>
                  <a:lnTo>
                    <a:pt x="104251" y="708272"/>
                  </a:lnTo>
                  <a:lnTo>
                    <a:pt x="100802" y="707211"/>
                  </a:lnTo>
                  <a:lnTo>
                    <a:pt x="98548" y="709465"/>
                  </a:lnTo>
                  <a:lnTo>
                    <a:pt x="98548" y="710659"/>
                  </a:lnTo>
                  <a:lnTo>
                    <a:pt x="96293" y="712914"/>
                  </a:lnTo>
                  <a:lnTo>
                    <a:pt x="99609" y="712914"/>
                  </a:lnTo>
                  <a:lnTo>
                    <a:pt x="105180" y="716230"/>
                  </a:lnTo>
                  <a:lnTo>
                    <a:pt x="106373" y="720740"/>
                  </a:lnTo>
                  <a:lnTo>
                    <a:pt x="105180" y="724056"/>
                  </a:lnTo>
                  <a:lnTo>
                    <a:pt x="105180" y="727372"/>
                  </a:lnTo>
                  <a:lnTo>
                    <a:pt x="110750" y="731881"/>
                  </a:lnTo>
                  <a:lnTo>
                    <a:pt x="113005" y="731881"/>
                  </a:lnTo>
                  <a:lnTo>
                    <a:pt x="113005" y="736391"/>
                  </a:lnTo>
                  <a:lnTo>
                    <a:pt x="116321" y="743155"/>
                  </a:lnTo>
                  <a:lnTo>
                    <a:pt x="122024" y="749920"/>
                  </a:lnTo>
                  <a:lnTo>
                    <a:pt x="126534" y="751113"/>
                  </a:lnTo>
                  <a:lnTo>
                    <a:pt x="126534" y="752174"/>
                  </a:lnTo>
                  <a:lnTo>
                    <a:pt x="122024" y="752174"/>
                  </a:lnTo>
                  <a:lnTo>
                    <a:pt x="117515" y="747664"/>
                  </a:lnTo>
                  <a:lnTo>
                    <a:pt x="114199" y="743155"/>
                  </a:lnTo>
                  <a:lnTo>
                    <a:pt x="113005" y="738645"/>
                  </a:lnTo>
                  <a:lnTo>
                    <a:pt x="109689" y="736391"/>
                  </a:lnTo>
                  <a:lnTo>
                    <a:pt x="109689" y="737452"/>
                  </a:lnTo>
                  <a:lnTo>
                    <a:pt x="110750" y="740900"/>
                  </a:lnTo>
                  <a:lnTo>
                    <a:pt x="109689" y="745410"/>
                  </a:lnTo>
                  <a:lnTo>
                    <a:pt x="108495" y="748726"/>
                  </a:lnTo>
                  <a:lnTo>
                    <a:pt x="105180" y="748726"/>
                  </a:lnTo>
                  <a:lnTo>
                    <a:pt x="107434" y="750980"/>
                  </a:lnTo>
                  <a:lnTo>
                    <a:pt x="107434" y="754296"/>
                  </a:lnTo>
                  <a:lnTo>
                    <a:pt x="106373" y="755357"/>
                  </a:lnTo>
                  <a:lnTo>
                    <a:pt x="108628" y="757612"/>
                  </a:lnTo>
                  <a:lnTo>
                    <a:pt x="108628" y="762122"/>
                  </a:lnTo>
                  <a:lnTo>
                    <a:pt x="106373" y="763315"/>
                  </a:lnTo>
                  <a:lnTo>
                    <a:pt x="108628" y="765571"/>
                  </a:lnTo>
                  <a:lnTo>
                    <a:pt x="107567" y="769019"/>
                  </a:lnTo>
                  <a:lnTo>
                    <a:pt x="108628" y="776844"/>
                  </a:lnTo>
                  <a:lnTo>
                    <a:pt x="110883" y="775783"/>
                  </a:lnTo>
                  <a:lnTo>
                    <a:pt x="110883" y="775783"/>
                  </a:lnTo>
                  <a:cubicBezTo>
                    <a:pt x="110883" y="775783"/>
                    <a:pt x="110883" y="775783"/>
                    <a:pt x="110883" y="775783"/>
                  </a:cubicBezTo>
                  <a:lnTo>
                    <a:pt x="113138" y="774722"/>
                  </a:lnTo>
                  <a:lnTo>
                    <a:pt x="112076" y="776977"/>
                  </a:lnTo>
                  <a:lnTo>
                    <a:pt x="111016" y="775783"/>
                  </a:lnTo>
                  <a:lnTo>
                    <a:pt x="111016" y="775783"/>
                  </a:lnTo>
                  <a:cubicBezTo>
                    <a:pt x="111016" y="775783"/>
                    <a:pt x="108761" y="778038"/>
                    <a:pt x="108761" y="778038"/>
                  </a:cubicBezTo>
                  <a:lnTo>
                    <a:pt x="97487" y="779232"/>
                  </a:lnTo>
                  <a:lnTo>
                    <a:pt x="97487" y="781487"/>
                  </a:lnTo>
                  <a:lnTo>
                    <a:pt x="95232" y="787057"/>
                  </a:lnTo>
                  <a:lnTo>
                    <a:pt x="103057" y="785863"/>
                  </a:lnTo>
                  <a:lnTo>
                    <a:pt x="105312" y="789312"/>
                  </a:lnTo>
                  <a:lnTo>
                    <a:pt x="110883" y="787057"/>
                  </a:lnTo>
                  <a:lnTo>
                    <a:pt x="120963" y="774722"/>
                  </a:lnTo>
                  <a:lnTo>
                    <a:pt x="119902" y="774722"/>
                  </a:lnTo>
                  <a:lnTo>
                    <a:pt x="116454" y="776977"/>
                  </a:lnTo>
                  <a:lnTo>
                    <a:pt x="117647" y="775783"/>
                  </a:lnTo>
                  <a:lnTo>
                    <a:pt x="120963" y="773528"/>
                  </a:lnTo>
                  <a:lnTo>
                    <a:pt x="123218" y="771274"/>
                  </a:lnTo>
                  <a:lnTo>
                    <a:pt x="123218" y="765571"/>
                  </a:lnTo>
                  <a:lnTo>
                    <a:pt x="126534" y="759999"/>
                  </a:lnTo>
                  <a:lnTo>
                    <a:pt x="126534" y="755490"/>
                  </a:lnTo>
                  <a:lnTo>
                    <a:pt x="128789" y="755490"/>
                  </a:lnTo>
                  <a:lnTo>
                    <a:pt x="128789" y="757745"/>
                  </a:lnTo>
                  <a:lnTo>
                    <a:pt x="132237" y="758939"/>
                  </a:lnTo>
                  <a:lnTo>
                    <a:pt x="132237" y="761193"/>
                  </a:lnTo>
                  <a:lnTo>
                    <a:pt x="135553" y="763448"/>
                  </a:lnTo>
                  <a:lnTo>
                    <a:pt x="137808" y="765703"/>
                  </a:lnTo>
                  <a:lnTo>
                    <a:pt x="138869" y="765703"/>
                  </a:lnTo>
                  <a:lnTo>
                    <a:pt x="135553" y="766897"/>
                  </a:lnTo>
                  <a:lnTo>
                    <a:pt x="135553" y="769151"/>
                  </a:lnTo>
                  <a:lnTo>
                    <a:pt x="132237" y="767958"/>
                  </a:lnTo>
                  <a:lnTo>
                    <a:pt x="132237" y="764642"/>
                  </a:lnTo>
                  <a:lnTo>
                    <a:pt x="127727" y="764642"/>
                  </a:lnTo>
                  <a:lnTo>
                    <a:pt x="129982" y="767958"/>
                  </a:lnTo>
                  <a:lnTo>
                    <a:pt x="131043" y="767958"/>
                  </a:lnTo>
                  <a:lnTo>
                    <a:pt x="131043" y="769151"/>
                  </a:lnTo>
                  <a:lnTo>
                    <a:pt x="133298" y="772467"/>
                  </a:lnTo>
                  <a:lnTo>
                    <a:pt x="135553" y="772467"/>
                  </a:lnTo>
                  <a:lnTo>
                    <a:pt x="136614" y="771407"/>
                  </a:lnTo>
                  <a:lnTo>
                    <a:pt x="137808" y="769151"/>
                  </a:lnTo>
                  <a:lnTo>
                    <a:pt x="140063" y="770212"/>
                  </a:lnTo>
                  <a:lnTo>
                    <a:pt x="139001" y="771407"/>
                  </a:lnTo>
                  <a:lnTo>
                    <a:pt x="141256" y="772467"/>
                  </a:lnTo>
                  <a:lnTo>
                    <a:pt x="137940" y="774722"/>
                  </a:lnTo>
                  <a:lnTo>
                    <a:pt x="137940" y="776977"/>
                  </a:lnTo>
                  <a:lnTo>
                    <a:pt x="135685" y="779232"/>
                  </a:lnTo>
                  <a:lnTo>
                    <a:pt x="133431" y="780293"/>
                  </a:lnTo>
                  <a:lnTo>
                    <a:pt x="132370" y="782547"/>
                  </a:lnTo>
                  <a:lnTo>
                    <a:pt x="128921" y="783609"/>
                  </a:lnTo>
                  <a:lnTo>
                    <a:pt x="123351" y="783609"/>
                  </a:lnTo>
                  <a:lnTo>
                    <a:pt x="121096" y="784803"/>
                  </a:lnTo>
                  <a:lnTo>
                    <a:pt x="114331" y="791567"/>
                  </a:lnTo>
                  <a:lnTo>
                    <a:pt x="113138" y="796076"/>
                  </a:lnTo>
                  <a:lnTo>
                    <a:pt x="113138" y="797270"/>
                  </a:lnTo>
                  <a:lnTo>
                    <a:pt x="107567" y="799525"/>
                  </a:lnTo>
                  <a:lnTo>
                    <a:pt x="101996" y="792761"/>
                  </a:lnTo>
                  <a:lnTo>
                    <a:pt x="98680" y="795015"/>
                  </a:lnTo>
                  <a:lnTo>
                    <a:pt x="107700" y="806290"/>
                  </a:lnTo>
                  <a:lnTo>
                    <a:pt x="123483" y="811860"/>
                  </a:lnTo>
                  <a:lnTo>
                    <a:pt x="124677" y="813053"/>
                  </a:lnTo>
                  <a:lnTo>
                    <a:pt x="123483" y="815309"/>
                  </a:lnTo>
                  <a:lnTo>
                    <a:pt x="125738" y="816369"/>
                  </a:lnTo>
                  <a:lnTo>
                    <a:pt x="127993" y="818625"/>
                  </a:lnTo>
                  <a:lnTo>
                    <a:pt x="130247" y="819818"/>
                  </a:lnTo>
                  <a:lnTo>
                    <a:pt x="132502" y="822073"/>
                  </a:lnTo>
                  <a:lnTo>
                    <a:pt x="134757" y="822073"/>
                  </a:lnTo>
                  <a:lnTo>
                    <a:pt x="135818" y="823267"/>
                  </a:lnTo>
                  <a:lnTo>
                    <a:pt x="140328" y="824328"/>
                  </a:lnTo>
                  <a:lnTo>
                    <a:pt x="141389" y="825521"/>
                  </a:lnTo>
                  <a:lnTo>
                    <a:pt x="141389" y="827776"/>
                  </a:lnTo>
                  <a:lnTo>
                    <a:pt x="143644" y="828837"/>
                  </a:lnTo>
                  <a:lnTo>
                    <a:pt x="145899" y="828837"/>
                  </a:lnTo>
                  <a:lnTo>
                    <a:pt x="145899" y="831092"/>
                  </a:lnTo>
                  <a:lnTo>
                    <a:pt x="148153" y="831092"/>
                  </a:lnTo>
                  <a:lnTo>
                    <a:pt x="150408" y="833347"/>
                  </a:lnTo>
                  <a:lnTo>
                    <a:pt x="149347" y="836663"/>
                  </a:lnTo>
                  <a:lnTo>
                    <a:pt x="150408" y="837857"/>
                  </a:lnTo>
                  <a:lnTo>
                    <a:pt x="151602" y="843427"/>
                  </a:lnTo>
                  <a:lnTo>
                    <a:pt x="152663" y="851252"/>
                  </a:lnTo>
                  <a:lnTo>
                    <a:pt x="150408" y="860271"/>
                  </a:lnTo>
                  <a:lnTo>
                    <a:pt x="149347" y="863720"/>
                  </a:lnTo>
                  <a:lnTo>
                    <a:pt x="147092" y="863720"/>
                  </a:lnTo>
                  <a:lnTo>
                    <a:pt x="139267" y="869291"/>
                  </a:lnTo>
                  <a:lnTo>
                    <a:pt x="135951" y="871546"/>
                  </a:lnTo>
                  <a:lnTo>
                    <a:pt x="133696" y="870352"/>
                  </a:lnTo>
                  <a:lnTo>
                    <a:pt x="131441" y="872607"/>
                  </a:lnTo>
                  <a:lnTo>
                    <a:pt x="141521" y="874862"/>
                  </a:lnTo>
                  <a:lnTo>
                    <a:pt x="153856" y="877116"/>
                  </a:lnTo>
                  <a:lnTo>
                    <a:pt x="169640" y="880432"/>
                  </a:lnTo>
                  <a:lnTo>
                    <a:pt x="169640" y="881626"/>
                  </a:lnTo>
                  <a:lnTo>
                    <a:pt x="172956" y="882687"/>
                  </a:lnTo>
                  <a:lnTo>
                    <a:pt x="175211" y="882687"/>
                  </a:lnTo>
                  <a:lnTo>
                    <a:pt x="175211" y="880432"/>
                  </a:lnTo>
                  <a:lnTo>
                    <a:pt x="206645" y="881626"/>
                  </a:lnTo>
                  <a:lnTo>
                    <a:pt x="207839" y="882687"/>
                  </a:lnTo>
                  <a:lnTo>
                    <a:pt x="208900" y="881626"/>
                  </a:lnTo>
                  <a:lnTo>
                    <a:pt x="225745" y="881626"/>
                  </a:lnTo>
                  <a:lnTo>
                    <a:pt x="260628" y="902980"/>
                  </a:lnTo>
                  <a:lnTo>
                    <a:pt x="267392" y="898470"/>
                  </a:lnTo>
                  <a:lnTo>
                    <a:pt x="267392" y="897410"/>
                  </a:lnTo>
                  <a:lnTo>
                    <a:pt x="268453" y="896216"/>
                  </a:lnTo>
                  <a:lnTo>
                    <a:pt x="268453" y="901919"/>
                  </a:lnTo>
                  <a:lnTo>
                    <a:pt x="267392" y="904174"/>
                  </a:lnTo>
                  <a:lnTo>
                    <a:pt x="266198" y="904174"/>
                  </a:lnTo>
                  <a:lnTo>
                    <a:pt x="267392" y="900726"/>
                  </a:lnTo>
                  <a:lnTo>
                    <a:pt x="266198" y="899664"/>
                  </a:lnTo>
                  <a:lnTo>
                    <a:pt x="263944" y="901919"/>
                  </a:lnTo>
                  <a:lnTo>
                    <a:pt x="262750" y="905235"/>
                  </a:lnTo>
                  <a:lnTo>
                    <a:pt x="288614" y="925528"/>
                  </a:lnTo>
                  <a:lnTo>
                    <a:pt x="293123" y="933354"/>
                  </a:lnTo>
                  <a:lnTo>
                    <a:pt x="294185" y="933354"/>
                  </a:lnTo>
                  <a:lnTo>
                    <a:pt x="294185" y="934415"/>
                  </a:lnTo>
                  <a:lnTo>
                    <a:pt x="293123" y="935609"/>
                  </a:lnTo>
                  <a:lnTo>
                    <a:pt x="300949" y="946883"/>
                  </a:lnTo>
                  <a:lnTo>
                    <a:pt x="297501" y="949137"/>
                  </a:lnTo>
                  <a:lnTo>
                    <a:pt x="297501" y="950331"/>
                  </a:lnTo>
                  <a:lnTo>
                    <a:pt x="298694" y="951393"/>
                  </a:lnTo>
                  <a:lnTo>
                    <a:pt x="298694" y="952453"/>
                  </a:lnTo>
                  <a:lnTo>
                    <a:pt x="299755" y="954708"/>
                  </a:lnTo>
                  <a:lnTo>
                    <a:pt x="295246" y="954708"/>
                  </a:lnTo>
                  <a:lnTo>
                    <a:pt x="299755" y="959218"/>
                  </a:lnTo>
                  <a:lnTo>
                    <a:pt x="306520" y="956963"/>
                  </a:lnTo>
                  <a:lnTo>
                    <a:pt x="307581" y="955902"/>
                  </a:lnTo>
                  <a:lnTo>
                    <a:pt x="310896" y="958156"/>
                  </a:lnTo>
                  <a:lnTo>
                    <a:pt x="310896" y="959218"/>
                  </a:lnTo>
                  <a:lnTo>
                    <a:pt x="313151" y="961472"/>
                  </a:lnTo>
                  <a:lnTo>
                    <a:pt x="313151" y="968237"/>
                  </a:lnTo>
                  <a:lnTo>
                    <a:pt x="315406" y="964788"/>
                  </a:lnTo>
                  <a:lnTo>
                    <a:pt x="315406" y="962533"/>
                  </a:lnTo>
                  <a:lnTo>
                    <a:pt x="316467" y="960279"/>
                  </a:lnTo>
                  <a:lnTo>
                    <a:pt x="317528" y="958024"/>
                  </a:lnTo>
                  <a:lnTo>
                    <a:pt x="318722" y="956830"/>
                  </a:lnTo>
                  <a:lnTo>
                    <a:pt x="318722" y="954576"/>
                  </a:lnTo>
                  <a:lnTo>
                    <a:pt x="317528" y="954576"/>
                  </a:lnTo>
                  <a:lnTo>
                    <a:pt x="326548" y="951260"/>
                  </a:lnTo>
                  <a:lnTo>
                    <a:pt x="331057" y="950198"/>
                  </a:lnTo>
                  <a:lnTo>
                    <a:pt x="332118" y="949004"/>
                  </a:lnTo>
                  <a:lnTo>
                    <a:pt x="336628" y="953514"/>
                  </a:lnTo>
                  <a:lnTo>
                    <a:pt x="337689" y="952320"/>
                  </a:lnTo>
                  <a:lnTo>
                    <a:pt x="338750" y="952320"/>
                  </a:lnTo>
                  <a:lnTo>
                    <a:pt x="339944" y="951260"/>
                  </a:lnTo>
                  <a:lnTo>
                    <a:pt x="341005" y="951260"/>
                  </a:lnTo>
                  <a:lnTo>
                    <a:pt x="341005" y="950198"/>
                  </a:lnTo>
                  <a:lnTo>
                    <a:pt x="342199" y="950198"/>
                  </a:lnTo>
                  <a:lnTo>
                    <a:pt x="346708" y="946750"/>
                  </a:lnTo>
                  <a:lnTo>
                    <a:pt x="346708" y="943434"/>
                  </a:lnTo>
                  <a:lnTo>
                    <a:pt x="347902" y="943434"/>
                  </a:lnTo>
                  <a:lnTo>
                    <a:pt x="350157" y="947944"/>
                  </a:lnTo>
                  <a:lnTo>
                    <a:pt x="349095" y="950198"/>
                  </a:lnTo>
                  <a:lnTo>
                    <a:pt x="352411" y="954708"/>
                  </a:lnTo>
                  <a:lnTo>
                    <a:pt x="354666" y="953647"/>
                  </a:lnTo>
                  <a:lnTo>
                    <a:pt x="356921" y="955902"/>
                  </a:lnTo>
                  <a:lnTo>
                    <a:pt x="357982" y="958156"/>
                  </a:lnTo>
                  <a:lnTo>
                    <a:pt x="361298" y="955902"/>
                  </a:lnTo>
                  <a:lnTo>
                    <a:pt x="360237" y="952453"/>
                  </a:lnTo>
                  <a:lnTo>
                    <a:pt x="362492" y="950198"/>
                  </a:lnTo>
                  <a:lnTo>
                    <a:pt x="367001" y="946750"/>
                  </a:lnTo>
                  <a:lnTo>
                    <a:pt x="365940" y="945688"/>
                  </a:lnTo>
                  <a:lnTo>
                    <a:pt x="365940" y="943434"/>
                  </a:lnTo>
                  <a:lnTo>
                    <a:pt x="367001" y="942373"/>
                  </a:lnTo>
                  <a:lnTo>
                    <a:pt x="368195" y="942373"/>
                  </a:lnTo>
                  <a:lnTo>
                    <a:pt x="367001" y="944628"/>
                  </a:lnTo>
                  <a:lnTo>
                    <a:pt x="368195" y="944628"/>
                  </a:lnTo>
                  <a:lnTo>
                    <a:pt x="403078" y="913194"/>
                  </a:lnTo>
                  <a:lnTo>
                    <a:pt x="454806" y="865975"/>
                  </a:lnTo>
                  <a:lnTo>
                    <a:pt x="451490" y="864781"/>
                  </a:lnTo>
                  <a:lnTo>
                    <a:pt x="451490" y="861465"/>
                  </a:lnTo>
                  <a:lnTo>
                    <a:pt x="446980" y="856956"/>
                  </a:lnTo>
                  <a:lnTo>
                    <a:pt x="444726" y="859211"/>
                  </a:lnTo>
                  <a:lnTo>
                    <a:pt x="442471" y="852446"/>
                  </a:lnTo>
                  <a:lnTo>
                    <a:pt x="442471" y="850192"/>
                  </a:lnTo>
                  <a:lnTo>
                    <a:pt x="424432" y="867036"/>
                  </a:lnTo>
                  <a:lnTo>
                    <a:pt x="422177" y="864781"/>
                  </a:lnTo>
                  <a:lnTo>
                    <a:pt x="440216" y="833347"/>
                  </a:lnTo>
                  <a:lnTo>
                    <a:pt x="436767" y="833347"/>
                  </a:lnTo>
                  <a:lnTo>
                    <a:pt x="434512" y="831092"/>
                  </a:lnTo>
                  <a:lnTo>
                    <a:pt x="436767" y="831092"/>
                  </a:lnTo>
                  <a:lnTo>
                    <a:pt x="436767" y="832153"/>
                  </a:lnTo>
                  <a:lnTo>
                    <a:pt x="437828" y="832153"/>
                  </a:lnTo>
                  <a:lnTo>
                    <a:pt x="437828" y="829898"/>
                  </a:lnTo>
                  <a:lnTo>
                    <a:pt x="440083" y="828705"/>
                  </a:lnTo>
                  <a:lnTo>
                    <a:pt x="442338" y="833214"/>
                  </a:lnTo>
                  <a:lnTo>
                    <a:pt x="441277" y="845549"/>
                  </a:lnTo>
                  <a:lnTo>
                    <a:pt x="443532" y="846610"/>
                  </a:lnTo>
                  <a:lnTo>
                    <a:pt x="446847" y="843295"/>
                  </a:lnTo>
                  <a:lnTo>
                    <a:pt x="448042" y="844356"/>
                  </a:lnTo>
                  <a:lnTo>
                    <a:pt x="450296" y="842100"/>
                  </a:lnTo>
                  <a:lnTo>
                    <a:pt x="451490" y="842100"/>
                  </a:lnTo>
                  <a:lnTo>
                    <a:pt x="451490" y="843295"/>
                  </a:lnTo>
                  <a:lnTo>
                    <a:pt x="444726" y="850059"/>
                  </a:lnTo>
                  <a:lnTo>
                    <a:pt x="450296" y="854568"/>
                  </a:lnTo>
                  <a:lnTo>
                    <a:pt x="481731" y="837724"/>
                  </a:lnTo>
                  <a:lnTo>
                    <a:pt x="482924" y="839979"/>
                  </a:lnTo>
                  <a:lnTo>
                    <a:pt x="489689" y="834408"/>
                  </a:lnTo>
                  <a:lnTo>
                    <a:pt x="490750" y="834408"/>
                  </a:lnTo>
                  <a:lnTo>
                    <a:pt x="490750" y="837857"/>
                  </a:lnTo>
                  <a:lnTo>
                    <a:pt x="494066" y="840111"/>
                  </a:lnTo>
                  <a:lnTo>
                    <a:pt x="496320" y="840111"/>
                  </a:lnTo>
                  <a:lnTo>
                    <a:pt x="498575" y="841305"/>
                  </a:lnTo>
                  <a:lnTo>
                    <a:pt x="499636" y="839050"/>
                  </a:lnTo>
                  <a:lnTo>
                    <a:pt x="500698" y="840111"/>
                  </a:lnTo>
                  <a:lnTo>
                    <a:pt x="504014" y="842366"/>
                  </a:lnTo>
                  <a:lnTo>
                    <a:pt x="511839" y="845815"/>
                  </a:lnTo>
                  <a:lnTo>
                    <a:pt x="512900" y="844621"/>
                  </a:lnTo>
                  <a:lnTo>
                    <a:pt x="516349" y="844621"/>
                  </a:lnTo>
                  <a:lnTo>
                    <a:pt x="506268" y="880565"/>
                  </a:lnTo>
                  <a:lnTo>
                    <a:pt x="510778" y="880565"/>
                  </a:lnTo>
                  <a:lnTo>
                    <a:pt x="511839" y="881759"/>
                  </a:lnTo>
                  <a:lnTo>
                    <a:pt x="511839" y="880565"/>
                  </a:lnTo>
                  <a:lnTo>
                    <a:pt x="516349" y="878310"/>
                  </a:lnTo>
                  <a:lnTo>
                    <a:pt x="516349" y="877249"/>
                  </a:lnTo>
                  <a:lnTo>
                    <a:pt x="517409" y="877249"/>
                  </a:lnTo>
                  <a:lnTo>
                    <a:pt x="524174" y="872739"/>
                  </a:lnTo>
                  <a:lnTo>
                    <a:pt x="529744" y="877249"/>
                  </a:lnTo>
                  <a:lnTo>
                    <a:pt x="529744" y="878310"/>
                  </a:lnTo>
                  <a:lnTo>
                    <a:pt x="530806" y="879504"/>
                  </a:lnTo>
                  <a:lnTo>
                    <a:pt x="531999" y="879504"/>
                  </a:lnTo>
                  <a:lnTo>
                    <a:pt x="531999" y="880565"/>
                  </a:lnTo>
                  <a:lnTo>
                    <a:pt x="534254" y="880565"/>
                  </a:lnTo>
                  <a:lnTo>
                    <a:pt x="534254" y="881759"/>
                  </a:lnTo>
                  <a:lnTo>
                    <a:pt x="535315" y="880565"/>
                  </a:lnTo>
                  <a:lnTo>
                    <a:pt x="543141" y="882820"/>
                  </a:lnTo>
                  <a:lnTo>
                    <a:pt x="552160" y="879504"/>
                  </a:lnTo>
                  <a:lnTo>
                    <a:pt x="563434" y="880565"/>
                  </a:lnTo>
                  <a:lnTo>
                    <a:pt x="566750" y="884014"/>
                  </a:lnTo>
                  <a:lnTo>
                    <a:pt x="571259" y="877249"/>
                  </a:lnTo>
                  <a:lnTo>
                    <a:pt x="572453" y="874995"/>
                  </a:lnTo>
                  <a:lnTo>
                    <a:pt x="582533" y="888523"/>
                  </a:lnTo>
                  <a:lnTo>
                    <a:pt x="572453" y="896349"/>
                  </a:lnTo>
                  <a:lnTo>
                    <a:pt x="575769" y="900859"/>
                  </a:lnTo>
                  <a:lnTo>
                    <a:pt x="574575" y="902052"/>
                  </a:lnTo>
                  <a:lnTo>
                    <a:pt x="574575" y="913325"/>
                  </a:lnTo>
                  <a:lnTo>
                    <a:pt x="575769" y="913325"/>
                  </a:lnTo>
                  <a:lnTo>
                    <a:pt x="576830" y="915581"/>
                  </a:lnTo>
                  <a:lnTo>
                    <a:pt x="584656" y="922345"/>
                  </a:lnTo>
                  <a:lnTo>
                    <a:pt x="585716" y="921151"/>
                  </a:lnTo>
                  <a:lnTo>
                    <a:pt x="589165" y="921151"/>
                  </a:lnTo>
                  <a:lnTo>
                    <a:pt x="589165" y="922345"/>
                  </a:lnTo>
                  <a:lnTo>
                    <a:pt x="590226" y="922345"/>
                  </a:lnTo>
                  <a:lnTo>
                    <a:pt x="591420" y="923406"/>
                  </a:lnTo>
                  <a:lnTo>
                    <a:pt x="592614" y="922345"/>
                  </a:lnTo>
                  <a:lnTo>
                    <a:pt x="593675" y="922345"/>
                  </a:lnTo>
                  <a:lnTo>
                    <a:pt x="613968" y="929109"/>
                  </a:lnTo>
                  <a:lnTo>
                    <a:pt x="621793" y="938129"/>
                  </a:lnTo>
                  <a:lnTo>
                    <a:pt x="609458" y="953913"/>
                  </a:lnTo>
                  <a:lnTo>
                    <a:pt x="601633" y="963992"/>
                  </a:lnTo>
                  <a:lnTo>
                    <a:pt x="592614" y="975267"/>
                  </a:lnTo>
                  <a:lnTo>
                    <a:pt x="618477" y="985347"/>
                  </a:lnTo>
                  <a:lnTo>
                    <a:pt x="627497" y="985347"/>
                  </a:lnTo>
                  <a:lnTo>
                    <a:pt x="633067" y="978583"/>
                  </a:lnTo>
                  <a:lnTo>
                    <a:pt x="647657" y="990918"/>
                  </a:lnTo>
                  <a:lnTo>
                    <a:pt x="641954" y="997682"/>
                  </a:lnTo>
                  <a:lnTo>
                    <a:pt x="657738" y="1008956"/>
                  </a:lnTo>
                  <a:lnTo>
                    <a:pt x="663308" y="1002191"/>
                  </a:lnTo>
                  <a:lnTo>
                    <a:pt x="664369" y="1003253"/>
                  </a:lnTo>
                  <a:lnTo>
                    <a:pt x="693682" y="1026862"/>
                  </a:lnTo>
                  <a:lnTo>
                    <a:pt x="701507" y="997549"/>
                  </a:lnTo>
                  <a:lnTo>
                    <a:pt x="700446" y="996488"/>
                  </a:lnTo>
                  <a:lnTo>
                    <a:pt x="697130" y="991979"/>
                  </a:lnTo>
                  <a:lnTo>
                    <a:pt x="694875" y="990785"/>
                  </a:lnTo>
                  <a:lnTo>
                    <a:pt x="688111" y="979511"/>
                  </a:lnTo>
                  <a:lnTo>
                    <a:pt x="688111" y="976195"/>
                  </a:lnTo>
                  <a:lnTo>
                    <a:pt x="685856" y="973940"/>
                  </a:lnTo>
                  <a:lnTo>
                    <a:pt x="686917" y="972747"/>
                  </a:lnTo>
                  <a:lnTo>
                    <a:pt x="690233" y="973940"/>
                  </a:lnTo>
                  <a:lnTo>
                    <a:pt x="690233" y="978450"/>
                  </a:lnTo>
                  <a:lnTo>
                    <a:pt x="691294" y="982959"/>
                  </a:lnTo>
                  <a:lnTo>
                    <a:pt x="696865" y="989723"/>
                  </a:lnTo>
                  <a:lnTo>
                    <a:pt x="695804" y="990785"/>
                  </a:lnTo>
                  <a:lnTo>
                    <a:pt x="698058" y="991979"/>
                  </a:lnTo>
                  <a:lnTo>
                    <a:pt x="701374" y="995295"/>
                  </a:lnTo>
                  <a:lnTo>
                    <a:pt x="714903" y="1003120"/>
                  </a:lnTo>
                  <a:lnTo>
                    <a:pt x="717158" y="1000865"/>
                  </a:lnTo>
                  <a:lnTo>
                    <a:pt x="718219" y="1001926"/>
                  </a:lnTo>
                  <a:lnTo>
                    <a:pt x="713710" y="1006436"/>
                  </a:lnTo>
                  <a:lnTo>
                    <a:pt x="732809" y="1016516"/>
                  </a:lnTo>
                  <a:lnTo>
                    <a:pt x="738380" y="993968"/>
                  </a:lnTo>
                  <a:lnTo>
                    <a:pt x="736125" y="993968"/>
                  </a:lnTo>
                  <a:lnTo>
                    <a:pt x="737186" y="991713"/>
                  </a:lnTo>
                  <a:lnTo>
                    <a:pt x="740635" y="992775"/>
                  </a:lnTo>
                  <a:lnTo>
                    <a:pt x="743950" y="990519"/>
                  </a:lnTo>
                  <a:lnTo>
                    <a:pt x="749521" y="992775"/>
                  </a:lnTo>
                  <a:lnTo>
                    <a:pt x="751776" y="998345"/>
                  </a:lnTo>
                  <a:lnTo>
                    <a:pt x="750582" y="999406"/>
                  </a:lnTo>
                  <a:lnTo>
                    <a:pt x="757346" y="1004977"/>
                  </a:lnTo>
                  <a:lnTo>
                    <a:pt x="755092" y="1016250"/>
                  </a:lnTo>
                  <a:lnTo>
                    <a:pt x="768620" y="1019566"/>
                  </a:lnTo>
                  <a:lnTo>
                    <a:pt x="777640" y="1000467"/>
                  </a:lnTo>
                  <a:lnTo>
                    <a:pt x="794484" y="937465"/>
                  </a:lnTo>
                  <a:cubicBezTo>
                    <a:pt x="802443" y="940384"/>
                    <a:pt x="803106" y="937731"/>
                    <a:pt x="806819" y="946484"/>
                  </a:cubicBezTo>
                  <a:lnTo>
                    <a:pt x="809074" y="945424"/>
                  </a:lnTo>
                  <a:lnTo>
                    <a:pt x="813584" y="946484"/>
                  </a:lnTo>
                  <a:lnTo>
                    <a:pt x="814645" y="947678"/>
                  </a:lnTo>
                  <a:lnTo>
                    <a:pt x="816900" y="948740"/>
                  </a:lnTo>
                  <a:lnTo>
                    <a:pt x="817961" y="946484"/>
                  </a:lnTo>
                  <a:lnTo>
                    <a:pt x="823664" y="947678"/>
                  </a:lnTo>
                  <a:lnTo>
                    <a:pt x="822470" y="949933"/>
                  </a:lnTo>
                  <a:lnTo>
                    <a:pt x="823664" y="950994"/>
                  </a:lnTo>
                  <a:lnTo>
                    <a:pt x="831489" y="955504"/>
                  </a:lnTo>
                  <a:lnTo>
                    <a:pt x="833744" y="955504"/>
                  </a:lnTo>
                  <a:lnTo>
                    <a:pt x="833744" y="956565"/>
                  </a:lnTo>
                  <a:lnTo>
                    <a:pt x="837060" y="958820"/>
                  </a:lnTo>
                  <a:lnTo>
                    <a:pt x="842631" y="958820"/>
                  </a:lnTo>
                  <a:lnTo>
                    <a:pt x="848202" y="960013"/>
                  </a:lnTo>
                  <a:lnTo>
                    <a:pt x="854966" y="960013"/>
                  </a:lnTo>
                  <a:lnTo>
                    <a:pt x="865046" y="926192"/>
                  </a:lnTo>
                  <a:lnTo>
                    <a:pt x="866107" y="925130"/>
                  </a:lnTo>
                  <a:lnTo>
                    <a:pt x="863852" y="922876"/>
                  </a:lnTo>
                  <a:lnTo>
                    <a:pt x="863852" y="921814"/>
                  </a:lnTo>
                  <a:lnTo>
                    <a:pt x="866107" y="920621"/>
                  </a:lnTo>
                  <a:lnTo>
                    <a:pt x="865046" y="917305"/>
                  </a:lnTo>
                  <a:lnTo>
                    <a:pt x="866107" y="915050"/>
                  </a:lnTo>
                  <a:lnTo>
                    <a:pt x="868362" y="916111"/>
                  </a:lnTo>
                  <a:lnTo>
                    <a:pt x="869423" y="919560"/>
                  </a:lnTo>
                  <a:lnTo>
                    <a:pt x="867168" y="920621"/>
                  </a:lnTo>
                  <a:lnTo>
                    <a:pt x="866107" y="921814"/>
                  </a:lnTo>
                  <a:lnTo>
                    <a:pt x="866107" y="922876"/>
                  </a:lnTo>
                  <a:lnTo>
                    <a:pt x="869423" y="925130"/>
                  </a:lnTo>
                  <a:lnTo>
                    <a:pt x="920090" y="873403"/>
                  </a:lnTo>
                  <a:lnTo>
                    <a:pt x="918896" y="873403"/>
                  </a:lnTo>
                  <a:lnTo>
                    <a:pt x="917835" y="871148"/>
                  </a:lnTo>
                  <a:lnTo>
                    <a:pt x="921151" y="867700"/>
                  </a:lnTo>
                  <a:lnTo>
                    <a:pt x="917835" y="863190"/>
                  </a:lnTo>
                  <a:lnTo>
                    <a:pt x="921151" y="860935"/>
                  </a:lnTo>
                  <a:lnTo>
                    <a:pt x="921151" y="859741"/>
                  </a:lnTo>
                  <a:close/>
                </a:path>
              </a:pathLst>
            </a:custGeom>
            <a:grpFill/>
            <a:ln w="13251" cap="flat">
              <a:noFill/>
              <a:prstDash val="solid"/>
              <a:miter/>
            </a:ln>
          </p:spPr>
          <p:txBody>
            <a:bodyPr rtlCol="0" anchor="ctr"/>
            <a:lstStyle/>
            <a:p>
              <a:endParaRPr lang="en-FI" sz="816"/>
            </a:p>
          </p:txBody>
        </p:sp>
      </p:grpSp>
      <p:sp>
        <p:nvSpPr>
          <p:cNvPr id="1547" name="Freeform: Shape 1546">
            <a:extLst>
              <a:ext uri="{FF2B5EF4-FFF2-40B4-BE49-F238E27FC236}">
                <a16:creationId xmlns:a16="http://schemas.microsoft.com/office/drawing/2014/main" id="{645F5943-9CD2-F0CF-EB7F-6408C82D10D3}"/>
              </a:ext>
            </a:extLst>
          </p:cNvPr>
          <p:cNvSpPr/>
          <p:nvPr/>
        </p:nvSpPr>
        <p:spPr>
          <a:xfrm>
            <a:off x="4374407" y="2578565"/>
            <a:ext cx="477206" cy="387925"/>
          </a:xfrm>
          <a:custGeom>
            <a:avLst/>
            <a:gdLst>
              <a:gd name="connsiteX0" fmla="*/ 229459 w 1052062"/>
              <a:gd name="connsiteY0" fmla="*/ 199218 h 855231"/>
              <a:gd name="connsiteX1" fmla="*/ 240733 w 1052062"/>
              <a:gd name="connsiteY1" fmla="*/ 204789 h 855231"/>
              <a:gd name="connsiteX2" fmla="*/ 239672 w 1052062"/>
              <a:gd name="connsiteY2" fmla="*/ 199218 h 855231"/>
              <a:gd name="connsiteX3" fmla="*/ 245242 w 1052062"/>
              <a:gd name="connsiteY3" fmla="*/ 190199 h 855231"/>
              <a:gd name="connsiteX4" fmla="*/ 244049 w 1052062"/>
              <a:gd name="connsiteY4" fmla="*/ 183435 h 855231"/>
              <a:gd name="connsiteX5" fmla="*/ 249752 w 1052062"/>
              <a:gd name="connsiteY5" fmla="*/ 183435 h 855231"/>
              <a:gd name="connsiteX6" fmla="*/ 254261 w 1052062"/>
              <a:gd name="connsiteY6" fmla="*/ 192454 h 855231"/>
              <a:gd name="connsiteX7" fmla="*/ 261026 w 1052062"/>
              <a:gd name="connsiteY7" fmla="*/ 193515 h 855231"/>
              <a:gd name="connsiteX8" fmla="*/ 261026 w 1052062"/>
              <a:gd name="connsiteY8" fmla="*/ 192454 h 855231"/>
              <a:gd name="connsiteX9" fmla="*/ 266597 w 1052062"/>
              <a:gd name="connsiteY9" fmla="*/ 194709 h 855231"/>
              <a:gd name="connsiteX10" fmla="*/ 265535 w 1052062"/>
              <a:gd name="connsiteY10" fmla="*/ 199218 h 855231"/>
              <a:gd name="connsiteX11" fmla="*/ 275616 w 1052062"/>
              <a:gd name="connsiteY11" fmla="*/ 185689 h 855231"/>
              <a:gd name="connsiteX12" fmla="*/ 277870 w 1052062"/>
              <a:gd name="connsiteY12" fmla="*/ 185689 h 855231"/>
              <a:gd name="connsiteX13" fmla="*/ 276677 w 1052062"/>
              <a:gd name="connsiteY13" fmla="*/ 183435 h 855231"/>
              <a:gd name="connsiteX14" fmla="*/ 282380 w 1052062"/>
              <a:gd name="connsiteY14" fmla="*/ 177731 h 855231"/>
              <a:gd name="connsiteX15" fmla="*/ 295909 w 1052062"/>
              <a:gd name="connsiteY15" fmla="*/ 167651 h 855231"/>
              <a:gd name="connsiteX16" fmla="*/ 308244 w 1052062"/>
              <a:gd name="connsiteY16" fmla="*/ 171100 h 855231"/>
              <a:gd name="connsiteX17" fmla="*/ 337556 w 1052062"/>
              <a:gd name="connsiteY17" fmla="*/ 148552 h 855231"/>
              <a:gd name="connsiteX18" fmla="*/ 357717 w 1052062"/>
              <a:gd name="connsiteY18" fmla="*/ 149612 h 855231"/>
              <a:gd name="connsiteX19" fmla="*/ 358911 w 1052062"/>
              <a:gd name="connsiteY19" fmla="*/ 145103 h 855231"/>
              <a:gd name="connsiteX20" fmla="*/ 380265 w 1052062"/>
              <a:gd name="connsiteY20" fmla="*/ 122688 h 855231"/>
              <a:gd name="connsiteX21" fmla="*/ 405068 w 1052062"/>
              <a:gd name="connsiteY21" fmla="*/ 114730 h 855231"/>
              <a:gd name="connsiteX22" fmla="*/ 403874 w 1052062"/>
              <a:gd name="connsiteY22" fmla="*/ 111414 h 855231"/>
              <a:gd name="connsiteX23" fmla="*/ 430931 w 1052062"/>
              <a:gd name="connsiteY23" fmla="*/ 111414 h 855231"/>
              <a:gd name="connsiteX24" fmla="*/ 430931 w 1052062"/>
              <a:gd name="connsiteY24" fmla="*/ 120433 h 855231"/>
              <a:gd name="connsiteX25" fmla="*/ 445521 w 1052062"/>
              <a:gd name="connsiteY25" fmla="*/ 121494 h 855231"/>
              <a:gd name="connsiteX26" fmla="*/ 445521 w 1052062"/>
              <a:gd name="connsiteY26" fmla="*/ 130513 h 855231"/>
              <a:gd name="connsiteX27" fmla="*/ 453347 w 1052062"/>
              <a:gd name="connsiteY27" fmla="*/ 156377 h 855231"/>
              <a:gd name="connsiteX28" fmla="*/ 461305 w 1052062"/>
              <a:gd name="connsiteY28" fmla="*/ 162080 h 855231"/>
              <a:gd name="connsiteX29" fmla="*/ 547916 w 1052062"/>
              <a:gd name="connsiteY29" fmla="*/ 120433 h 855231"/>
              <a:gd name="connsiteX30" fmla="*/ 555741 w 1052062"/>
              <a:gd name="connsiteY30" fmla="*/ 109159 h 855231"/>
              <a:gd name="connsiteX31" fmla="*/ 532132 w 1052062"/>
              <a:gd name="connsiteY31" fmla="*/ 90059 h 855231"/>
              <a:gd name="connsiteX32" fmla="*/ 528816 w 1052062"/>
              <a:gd name="connsiteY32" fmla="*/ 79847 h 855231"/>
              <a:gd name="connsiteX33" fmla="*/ 523113 w 1052062"/>
              <a:gd name="connsiteY33" fmla="*/ 78785 h 855231"/>
              <a:gd name="connsiteX34" fmla="*/ 520858 w 1052062"/>
              <a:gd name="connsiteY34" fmla="*/ 75337 h 855231"/>
              <a:gd name="connsiteX35" fmla="*/ 527623 w 1052062"/>
              <a:gd name="connsiteY35" fmla="*/ 57431 h 855231"/>
              <a:gd name="connsiteX36" fmla="*/ 540090 w 1052062"/>
              <a:gd name="connsiteY36" fmla="*/ 55176 h 855231"/>
              <a:gd name="connsiteX37" fmla="*/ 538897 w 1052062"/>
              <a:gd name="connsiteY37" fmla="*/ 49473 h 855231"/>
              <a:gd name="connsiteX38" fmla="*/ 525368 w 1052062"/>
              <a:gd name="connsiteY38" fmla="*/ 49473 h 855231"/>
              <a:gd name="connsiteX39" fmla="*/ 525368 w 1052062"/>
              <a:gd name="connsiteY39" fmla="*/ 23609 h 855231"/>
              <a:gd name="connsiteX40" fmla="*/ 610917 w 1052062"/>
              <a:gd name="connsiteY40" fmla="*/ 4510 h 855231"/>
              <a:gd name="connsiteX41" fmla="*/ 659329 w 1052062"/>
              <a:gd name="connsiteY41" fmla="*/ 2255 h 855231"/>
              <a:gd name="connsiteX42" fmla="*/ 691957 w 1052062"/>
              <a:gd name="connsiteY42" fmla="*/ 1194 h 855231"/>
              <a:gd name="connsiteX43" fmla="*/ 690896 w 1052062"/>
              <a:gd name="connsiteY43" fmla="*/ 6765 h 855231"/>
              <a:gd name="connsiteX44" fmla="*/ 695273 w 1052062"/>
              <a:gd name="connsiteY44" fmla="*/ 10080 h 855231"/>
              <a:gd name="connsiteX45" fmla="*/ 697528 w 1052062"/>
              <a:gd name="connsiteY45" fmla="*/ 10080 h 855231"/>
              <a:gd name="connsiteX46" fmla="*/ 702038 w 1052062"/>
              <a:gd name="connsiteY46" fmla="*/ 7826 h 855231"/>
              <a:gd name="connsiteX47" fmla="*/ 702038 w 1052062"/>
              <a:gd name="connsiteY47" fmla="*/ 5571 h 855231"/>
              <a:gd name="connsiteX48" fmla="*/ 703231 w 1052062"/>
              <a:gd name="connsiteY48" fmla="*/ 6765 h 855231"/>
              <a:gd name="connsiteX49" fmla="*/ 707741 w 1052062"/>
              <a:gd name="connsiteY49" fmla="*/ 0 h 855231"/>
              <a:gd name="connsiteX50" fmla="*/ 709996 w 1052062"/>
              <a:gd name="connsiteY50" fmla="*/ 0 h 855231"/>
              <a:gd name="connsiteX51" fmla="*/ 709996 w 1052062"/>
              <a:gd name="connsiteY51" fmla="*/ 4510 h 855231"/>
              <a:gd name="connsiteX52" fmla="*/ 711057 w 1052062"/>
              <a:gd name="connsiteY52" fmla="*/ 13529 h 855231"/>
              <a:gd name="connsiteX53" fmla="*/ 715566 w 1052062"/>
              <a:gd name="connsiteY53" fmla="*/ 12335 h 855231"/>
              <a:gd name="connsiteX54" fmla="*/ 715566 w 1052062"/>
              <a:gd name="connsiteY54" fmla="*/ 16845 h 855231"/>
              <a:gd name="connsiteX55" fmla="*/ 720076 w 1052062"/>
              <a:gd name="connsiteY55" fmla="*/ 37138 h 855231"/>
              <a:gd name="connsiteX56" fmla="*/ 728034 w 1052062"/>
              <a:gd name="connsiteY56" fmla="*/ 48412 h 855231"/>
              <a:gd name="connsiteX57" fmla="*/ 728034 w 1052062"/>
              <a:gd name="connsiteY57" fmla="*/ 58492 h 855231"/>
              <a:gd name="connsiteX58" fmla="*/ 725647 w 1052062"/>
              <a:gd name="connsiteY58" fmla="*/ 60747 h 855231"/>
              <a:gd name="connsiteX59" fmla="*/ 731350 w 1052062"/>
              <a:gd name="connsiteY59" fmla="*/ 66450 h 855231"/>
              <a:gd name="connsiteX60" fmla="*/ 726840 w 1052062"/>
              <a:gd name="connsiteY60" fmla="*/ 76531 h 855231"/>
              <a:gd name="connsiteX61" fmla="*/ 729095 w 1052062"/>
              <a:gd name="connsiteY61" fmla="*/ 82101 h 855231"/>
              <a:gd name="connsiteX62" fmla="*/ 732411 w 1052062"/>
              <a:gd name="connsiteY62" fmla="*/ 84356 h 855231"/>
              <a:gd name="connsiteX63" fmla="*/ 740369 w 1052062"/>
              <a:gd name="connsiteY63" fmla="*/ 84356 h 855231"/>
              <a:gd name="connsiteX64" fmla="*/ 744879 w 1052062"/>
              <a:gd name="connsiteY64" fmla="*/ 79847 h 855231"/>
              <a:gd name="connsiteX65" fmla="*/ 739176 w 1052062"/>
              <a:gd name="connsiteY65" fmla="*/ 73215 h 855231"/>
              <a:gd name="connsiteX66" fmla="*/ 740369 w 1052062"/>
              <a:gd name="connsiteY66" fmla="*/ 68705 h 855231"/>
              <a:gd name="connsiteX67" fmla="*/ 747134 w 1052062"/>
              <a:gd name="connsiteY67" fmla="*/ 70960 h 855231"/>
              <a:gd name="connsiteX68" fmla="*/ 750449 w 1052062"/>
              <a:gd name="connsiteY68" fmla="*/ 85550 h 855231"/>
              <a:gd name="connsiteX69" fmla="*/ 767294 w 1052062"/>
              <a:gd name="connsiteY69" fmla="*/ 78785 h 855231"/>
              <a:gd name="connsiteX70" fmla="*/ 767294 w 1052062"/>
              <a:gd name="connsiteY70" fmla="*/ 76531 h 855231"/>
              <a:gd name="connsiteX71" fmla="*/ 778568 w 1052062"/>
              <a:gd name="connsiteY71" fmla="*/ 87805 h 855231"/>
              <a:gd name="connsiteX72" fmla="*/ 786526 w 1052062"/>
              <a:gd name="connsiteY72" fmla="*/ 93375 h 855231"/>
              <a:gd name="connsiteX73" fmla="*/ 788781 w 1052062"/>
              <a:gd name="connsiteY73" fmla="*/ 95630 h 855231"/>
              <a:gd name="connsiteX74" fmla="*/ 788781 w 1052062"/>
              <a:gd name="connsiteY74" fmla="*/ 101333 h 855231"/>
              <a:gd name="connsiteX75" fmla="*/ 791036 w 1052062"/>
              <a:gd name="connsiteY75" fmla="*/ 101333 h 855231"/>
              <a:gd name="connsiteX76" fmla="*/ 791036 w 1052062"/>
              <a:gd name="connsiteY76" fmla="*/ 103456 h 855231"/>
              <a:gd name="connsiteX77" fmla="*/ 788781 w 1052062"/>
              <a:gd name="connsiteY77" fmla="*/ 103456 h 855231"/>
              <a:gd name="connsiteX78" fmla="*/ 788781 w 1052062"/>
              <a:gd name="connsiteY78" fmla="*/ 102394 h 855231"/>
              <a:gd name="connsiteX79" fmla="*/ 787588 w 1052062"/>
              <a:gd name="connsiteY79" fmla="*/ 101333 h 855231"/>
              <a:gd name="connsiteX80" fmla="*/ 783078 w 1052062"/>
              <a:gd name="connsiteY80" fmla="*/ 107965 h 855231"/>
              <a:gd name="connsiteX81" fmla="*/ 783078 w 1052062"/>
              <a:gd name="connsiteY81" fmla="*/ 110220 h 855231"/>
              <a:gd name="connsiteX82" fmla="*/ 794352 w 1052062"/>
              <a:gd name="connsiteY82" fmla="*/ 112475 h 855231"/>
              <a:gd name="connsiteX83" fmla="*/ 796607 w 1052062"/>
              <a:gd name="connsiteY83" fmla="*/ 113668 h 855231"/>
              <a:gd name="connsiteX84" fmla="*/ 797668 w 1052062"/>
              <a:gd name="connsiteY84" fmla="*/ 113668 h 855231"/>
              <a:gd name="connsiteX85" fmla="*/ 800055 w 1052062"/>
              <a:gd name="connsiteY85" fmla="*/ 114730 h 855231"/>
              <a:gd name="connsiteX86" fmla="*/ 804432 w 1052062"/>
              <a:gd name="connsiteY86" fmla="*/ 115923 h 855231"/>
              <a:gd name="connsiteX87" fmla="*/ 804432 w 1052062"/>
              <a:gd name="connsiteY87" fmla="*/ 128258 h 855231"/>
              <a:gd name="connsiteX88" fmla="*/ 805626 w 1052062"/>
              <a:gd name="connsiteY88" fmla="*/ 129452 h 855231"/>
              <a:gd name="connsiteX89" fmla="*/ 805626 w 1052062"/>
              <a:gd name="connsiteY89" fmla="*/ 132768 h 855231"/>
              <a:gd name="connsiteX90" fmla="*/ 810135 w 1052062"/>
              <a:gd name="connsiteY90" fmla="*/ 135023 h 855231"/>
              <a:gd name="connsiteX91" fmla="*/ 815706 w 1052062"/>
              <a:gd name="connsiteY91" fmla="*/ 136217 h 855231"/>
              <a:gd name="connsiteX92" fmla="*/ 822471 w 1052062"/>
              <a:gd name="connsiteY92" fmla="*/ 142848 h 855231"/>
              <a:gd name="connsiteX93" fmla="*/ 829235 w 1052062"/>
              <a:gd name="connsiteY93" fmla="*/ 142848 h 855231"/>
              <a:gd name="connsiteX94" fmla="*/ 830296 w 1052062"/>
              <a:gd name="connsiteY94" fmla="*/ 144042 h 855231"/>
              <a:gd name="connsiteX95" fmla="*/ 874198 w 1052062"/>
              <a:gd name="connsiteY95" fmla="*/ 148552 h 855231"/>
              <a:gd name="connsiteX96" fmla="*/ 879902 w 1052062"/>
              <a:gd name="connsiteY96" fmla="*/ 144042 h 855231"/>
              <a:gd name="connsiteX97" fmla="*/ 900062 w 1052062"/>
              <a:gd name="connsiteY97" fmla="*/ 144042 h 855231"/>
              <a:gd name="connsiteX98" fmla="*/ 912530 w 1052062"/>
              <a:gd name="connsiteY98" fmla="*/ 140593 h 855231"/>
              <a:gd name="connsiteX99" fmla="*/ 912530 w 1052062"/>
              <a:gd name="connsiteY99" fmla="*/ 145103 h 855231"/>
              <a:gd name="connsiteX100" fmla="*/ 915846 w 1052062"/>
              <a:gd name="connsiteY100" fmla="*/ 147358 h 855231"/>
              <a:gd name="connsiteX101" fmla="*/ 914785 w 1052062"/>
              <a:gd name="connsiteY101" fmla="*/ 149612 h 855231"/>
              <a:gd name="connsiteX102" fmla="*/ 921549 w 1052062"/>
              <a:gd name="connsiteY102" fmla="*/ 211553 h 855231"/>
              <a:gd name="connsiteX103" fmla="*/ 923804 w 1052062"/>
              <a:gd name="connsiteY103" fmla="*/ 226143 h 855231"/>
              <a:gd name="connsiteX104" fmla="*/ 1037472 w 1052062"/>
              <a:gd name="connsiteY104" fmla="*/ 281319 h 855231"/>
              <a:gd name="connsiteX105" fmla="*/ 1036278 w 1052062"/>
              <a:gd name="connsiteY105" fmla="*/ 322967 h 855231"/>
              <a:gd name="connsiteX106" fmla="*/ 1040788 w 1052062"/>
              <a:gd name="connsiteY106" fmla="*/ 319518 h 855231"/>
              <a:gd name="connsiteX107" fmla="*/ 1052062 w 1052062"/>
              <a:gd name="connsiteY107" fmla="*/ 324028 h 855231"/>
              <a:gd name="connsiteX108" fmla="*/ 1049807 w 1052062"/>
              <a:gd name="connsiteY108" fmla="*/ 326283 h 855231"/>
              <a:gd name="connsiteX109" fmla="*/ 1044104 w 1052062"/>
              <a:gd name="connsiteY109" fmla="*/ 322967 h 855231"/>
              <a:gd name="connsiteX110" fmla="*/ 1036278 w 1052062"/>
              <a:gd name="connsiteY110" fmla="*/ 328538 h 855231"/>
              <a:gd name="connsiteX111" fmla="*/ 1031769 w 1052062"/>
              <a:gd name="connsiteY111" fmla="*/ 471518 h 855231"/>
              <a:gd name="connsiteX112" fmla="*/ 1005905 w 1052062"/>
              <a:gd name="connsiteY112" fmla="*/ 511972 h 855231"/>
              <a:gd name="connsiteX113" fmla="*/ 1010414 w 1052062"/>
              <a:gd name="connsiteY113" fmla="*/ 516481 h 855231"/>
              <a:gd name="connsiteX114" fmla="*/ 1011476 w 1052062"/>
              <a:gd name="connsiteY114" fmla="*/ 518736 h 855231"/>
              <a:gd name="connsiteX115" fmla="*/ 1010414 w 1052062"/>
              <a:gd name="connsiteY115" fmla="*/ 522052 h 855231"/>
              <a:gd name="connsiteX116" fmla="*/ 1006966 w 1052062"/>
              <a:gd name="connsiteY116" fmla="*/ 523246 h 855231"/>
              <a:gd name="connsiteX117" fmla="*/ 1003650 w 1052062"/>
              <a:gd name="connsiteY117" fmla="*/ 520991 h 855231"/>
              <a:gd name="connsiteX118" fmla="*/ 1004844 w 1052062"/>
              <a:gd name="connsiteY118" fmla="*/ 520991 h 855231"/>
              <a:gd name="connsiteX119" fmla="*/ 1002456 w 1052062"/>
              <a:gd name="connsiteY119" fmla="*/ 516481 h 855231"/>
              <a:gd name="connsiteX120" fmla="*/ 960941 w 1052062"/>
              <a:gd name="connsiteY120" fmla="*/ 581738 h 855231"/>
              <a:gd name="connsiteX121" fmla="*/ 967573 w 1052062"/>
              <a:gd name="connsiteY121" fmla="*/ 581738 h 855231"/>
              <a:gd name="connsiteX122" fmla="*/ 967573 w 1052062"/>
              <a:gd name="connsiteY122" fmla="*/ 583993 h 855231"/>
              <a:gd name="connsiteX123" fmla="*/ 959748 w 1052062"/>
              <a:gd name="connsiteY123" fmla="*/ 583993 h 855231"/>
              <a:gd name="connsiteX124" fmla="*/ 913591 w 1052062"/>
              <a:gd name="connsiteY124" fmla="*/ 654820 h 855231"/>
              <a:gd name="connsiteX125" fmla="*/ 913591 w 1052062"/>
              <a:gd name="connsiteY125" fmla="*/ 653759 h 855231"/>
              <a:gd name="connsiteX126" fmla="*/ 910275 w 1052062"/>
              <a:gd name="connsiteY126" fmla="*/ 652698 h 855231"/>
              <a:gd name="connsiteX127" fmla="*/ 903511 w 1052062"/>
              <a:gd name="connsiteY127" fmla="*/ 654820 h 855231"/>
              <a:gd name="connsiteX128" fmla="*/ 904571 w 1052062"/>
              <a:gd name="connsiteY128" fmla="*/ 661584 h 855231"/>
              <a:gd name="connsiteX129" fmla="*/ 909081 w 1052062"/>
              <a:gd name="connsiteY129" fmla="*/ 662778 h 855231"/>
              <a:gd name="connsiteX130" fmla="*/ 901256 w 1052062"/>
              <a:gd name="connsiteY130" fmla="*/ 674052 h 855231"/>
              <a:gd name="connsiteX131" fmla="*/ 901256 w 1052062"/>
              <a:gd name="connsiteY131" fmla="*/ 672858 h 855231"/>
              <a:gd name="connsiteX132" fmla="*/ 897807 w 1052062"/>
              <a:gd name="connsiteY132" fmla="*/ 670603 h 855231"/>
              <a:gd name="connsiteX133" fmla="*/ 897807 w 1052062"/>
              <a:gd name="connsiteY133" fmla="*/ 671797 h 855231"/>
              <a:gd name="connsiteX134" fmla="*/ 899001 w 1052062"/>
              <a:gd name="connsiteY134" fmla="*/ 672858 h 855231"/>
              <a:gd name="connsiteX135" fmla="*/ 896746 w 1052062"/>
              <a:gd name="connsiteY135" fmla="*/ 677368 h 855231"/>
              <a:gd name="connsiteX136" fmla="*/ 897807 w 1052062"/>
              <a:gd name="connsiteY136" fmla="*/ 678562 h 855231"/>
              <a:gd name="connsiteX137" fmla="*/ 861863 w 1052062"/>
              <a:gd name="connsiteY137" fmla="*/ 737054 h 855231"/>
              <a:gd name="connsiteX138" fmla="*/ 865312 w 1052062"/>
              <a:gd name="connsiteY138" fmla="*/ 739309 h 855231"/>
              <a:gd name="connsiteX139" fmla="*/ 864118 w 1052062"/>
              <a:gd name="connsiteY139" fmla="*/ 740370 h 855231"/>
              <a:gd name="connsiteX140" fmla="*/ 870882 w 1052062"/>
              <a:gd name="connsiteY140" fmla="*/ 743818 h 855231"/>
              <a:gd name="connsiteX141" fmla="*/ 861863 w 1052062"/>
              <a:gd name="connsiteY141" fmla="*/ 749389 h 855231"/>
              <a:gd name="connsiteX142" fmla="*/ 858547 w 1052062"/>
              <a:gd name="connsiteY142" fmla="*/ 741563 h 855231"/>
              <a:gd name="connsiteX143" fmla="*/ 831490 w 1052062"/>
              <a:gd name="connsiteY143" fmla="*/ 784272 h 855231"/>
              <a:gd name="connsiteX144" fmla="*/ 817961 w 1052062"/>
              <a:gd name="connsiteY144" fmla="*/ 789975 h 855231"/>
              <a:gd name="connsiteX145" fmla="*/ 825787 w 1052062"/>
              <a:gd name="connsiteY145" fmla="*/ 796739 h 855231"/>
              <a:gd name="connsiteX146" fmla="*/ 808942 w 1052062"/>
              <a:gd name="connsiteY146" fmla="*/ 814645 h 855231"/>
              <a:gd name="connsiteX147" fmla="*/ 795546 w 1052062"/>
              <a:gd name="connsiteY147" fmla="*/ 810136 h 855231"/>
              <a:gd name="connsiteX148" fmla="*/ 787588 w 1052062"/>
              <a:gd name="connsiteY148" fmla="*/ 802310 h 855231"/>
              <a:gd name="connsiteX149" fmla="*/ 769549 w 1052062"/>
              <a:gd name="connsiteY149" fmla="*/ 809074 h 855231"/>
              <a:gd name="connsiteX150" fmla="*/ 770743 w 1052062"/>
              <a:gd name="connsiteY150" fmla="*/ 824858 h 855231"/>
              <a:gd name="connsiteX151" fmla="*/ 779762 w 1052062"/>
              <a:gd name="connsiteY151" fmla="*/ 824858 h 855231"/>
              <a:gd name="connsiteX152" fmla="*/ 779762 w 1052062"/>
              <a:gd name="connsiteY152" fmla="*/ 837193 h 855231"/>
              <a:gd name="connsiteX153" fmla="*/ 756153 w 1052062"/>
              <a:gd name="connsiteY153" fmla="*/ 838254 h 855231"/>
              <a:gd name="connsiteX154" fmla="*/ 754959 w 1052062"/>
              <a:gd name="connsiteY154" fmla="*/ 815839 h 855231"/>
              <a:gd name="connsiteX155" fmla="*/ 676174 w 1052062"/>
              <a:gd name="connsiteY155" fmla="*/ 849528 h 855231"/>
              <a:gd name="connsiteX156" fmla="*/ 677368 w 1052062"/>
              <a:gd name="connsiteY156" fmla="*/ 850722 h 855231"/>
              <a:gd name="connsiteX157" fmla="*/ 673919 w 1052062"/>
              <a:gd name="connsiteY157" fmla="*/ 851783 h 855231"/>
              <a:gd name="connsiteX158" fmla="*/ 671664 w 1052062"/>
              <a:gd name="connsiteY158" fmla="*/ 851783 h 855231"/>
              <a:gd name="connsiteX159" fmla="*/ 663839 w 1052062"/>
              <a:gd name="connsiteY159" fmla="*/ 855232 h 855231"/>
              <a:gd name="connsiteX160" fmla="*/ 577228 w 1052062"/>
              <a:gd name="connsiteY160" fmla="*/ 842764 h 855231"/>
              <a:gd name="connsiteX161" fmla="*/ 574973 w 1052062"/>
              <a:gd name="connsiteY161" fmla="*/ 855232 h 855231"/>
              <a:gd name="connsiteX162" fmla="*/ 567015 w 1052062"/>
              <a:gd name="connsiteY162" fmla="*/ 841703 h 855231"/>
              <a:gd name="connsiteX163" fmla="*/ 406129 w 1052062"/>
              <a:gd name="connsiteY163" fmla="*/ 835999 h 855231"/>
              <a:gd name="connsiteX164" fmla="*/ 396048 w 1052062"/>
              <a:gd name="connsiteY164" fmla="*/ 835999 h 855231"/>
              <a:gd name="connsiteX165" fmla="*/ 396048 w 1052062"/>
              <a:gd name="connsiteY165" fmla="*/ 834938 h 855231"/>
              <a:gd name="connsiteX166" fmla="*/ 273361 w 1052062"/>
              <a:gd name="connsiteY166" fmla="*/ 816900 h 855231"/>
              <a:gd name="connsiteX167" fmla="*/ 276677 w 1052062"/>
              <a:gd name="connsiteY167" fmla="*/ 679623 h 855231"/>
              <a:gd name="connsiteX168" fmla="*/ 146164 w 1052062"/>
              <a:gd name="connsiteY168" fmla="*/ 746073 h 855231"/>
              <a:gd name="connsiteX169" fmla="*/ 60747 w 1052062"/>
              <a:gd name="connsiteY169" fmla="*/ 645933 h 855231"/>
              <a:gd name="connsiteX170" fmla="*/ 63002 w 1052062"/>
              <a:gd name="connsiteY170" fmla="*/ 646994 h 855231"/>
              <a:gd name="connsiteX171" fmla="*/ 71888 w 1052062"/>
              <a:gd name="connsiteY171" fmla="*/ 648188 h 855231"/>
              <a:gd name="connsiteX172" fmla="*/ 74143 w 1052062"/>
              <a:gd name="connsiteY172" fmla="*/ 649249 h 855231"/>
              <a:gd name="connsiteX173" fmla="*/ 75337 w 1052062"/>
              <a:gd name="connsiteY173" fmla="*/ 644740 h 855231"/>
              <a:gd name="connsiteX174" fmla="*/ 49473 w 1052062"/>
              <a:gd name="connsiteY174" fmla="*/ 634659 h 855231"/>
              <a:gd name="connsiteX175" fmla="*/ 41515 w 1052062"/>
              <a:gd name="connsiteY175" fmla="*/ 624447 h 855231"/>
              <a:gd name="connsiteX176" fmla="*/ 37005 w 1052062"/>
              <a:gd name="connsiteY176" fmla="*/ 623385 h 855231"/>
              <a:gd name="connsiteX177" fmla="*/ 37005 w 1052062"/>
              <a:gd name="connsiteY177" fmla="*/ 619937 h 855231"/>
              <a:gd name="connsiteX178" fmla="*/ 33689 w 1052062"/>
              <a:gd name="connsiteY178" fmla="*/ 619937 h 855231"/>
              <a:gd name="connsiteX179" fmla="*/ 34750 w 1052062"/>
              <a:gd name="connsiteY179" fmla="*/ 616621 h 855231"/>
              <a:gd name="connsiteX180" fmla="*/ 0 w 1052062"/>
              <a:gd name="connsiteY180" fmla="*/ 576167 h 855231"/>
              <a:gd name="connsiteX181" fmla="*/ 97885 w 1052062"/>
              <a:gd name="connsiteY181" fmla="*/ 401752 h 855231"/>
              <a:gd name="connsiteX182" fmla="*/ 52789 w 1052062"/>
              <a:gd name="connsiteY182" fmla="*/ 295909 h 855231"/>
              <a:gd name="connsiteX183" fmla="*/ 224949 w 1052062"/>
              <a:gd name="connsiteY183" fmla="*/ 222827 h 855231"/>
              <a:gd name="connsiteX184" fmla="*/ 222695 w 1052062"/>
              <a:gd name="connsiteY184" fmla="*/ 214869 h 855231"/>
              <a:gd name="connsiteX185" fmla="*/ 229459 w 1052062"/>
              <a:gd name="connsiteY185" fmla="*/ 199218 h 8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1052062" h="855231">
                <a:moveTo>
                  <a:pt x="229459" y="199218"/>
                </a:moveTo>
                <a:lnTo>
                  <a:pt x="240733" y="204789"/>
                </a:lnTo>
                <a:lnTo>
                  <a:pt x="239672" y="199218"/>
                </a:lnTo>
                <a:lnTo>
                  <a:pt x="245242" y="190199"/>
                </a:lnTo>
                <a:lnTo>
                  <a:pt x="244049" y="183435"/>
                </a:lnTo>
                <a:lnTo>
                  <a:pt x="249752" y="183435"/>
                </a:lnTo>
                <a:lnTo>
                  <a:pt x="254261" y="192454"/>
                </a:lnTo>
                <a:lnTo>
                  <a:pt x="261026" y="193515"/>
                </a:lnTo>
                <a:lnTo>
                  <a:pt x="261026" y="192454"/>
                </a:lnTo>
                <a:lnTo>
                  <a:pt x="266597" y="194709"/>
                </a:lnTo>
                <a:lnTo>
                  <a:pt x="265535" y="199218"/>
                </a:lnTo>
                <a:lnTo>
                  <a:pt x="275616" y="185689"/>
                </a:lnTo>
                <a:lnTo>
                  <a:pt x="277870" y="185689"/>
                </a:lnTo>
                <a:lnTo>
                  <a:pt x="276677" y="183435"/>
                </a:lnTo>
                <a:lnTo>
                  <a:pt x="282380" y="177731"/>
                </a:lnTo>
                <a:lnTo>
                  <a:pt x="295909" y="167651"/>
                </a:lnTo>
                <a:lnTo>
                  <a:pt x="308244" y="171100"/>
                </a:lnTo>
                <a:lnTo>
                  <a:pt x="337556" y="148552"/>
                </a:lnTo>
                <a:lnTo>
                  <a:pt x="357717" y="149612"/>
                </a:lnTo>
                <a:lnTo>
                  <a:pt x="358911" y="145103"/>
                </a:lnTo>
                <a:lnTo>
                  <a:pt x="380265" y="122688"/>
                </a:lnTo>
                <a:lnTo>
                  <a:pt x="405068" y="114730"/>
                </a:lnTo>
                <a:lnTo>
                  <a:pt x="403874" y="111414"/>
                </a:lnTo>
                <a:lnTo>
                  <a:pt x="430931" y="111414"/>
                </a:lnTo>
                <a:lnTo>
                  <a:pt x="430931" y="120433"/>
                </a:lnTo>
                <a:lnTo>
                  <a:pt x="445521" y="121494"/>
                </a:lnTo>
                <a:lnTo>
                  <a:pt x="445521" y="130513"/>
                </a:lnTo>
                <a:lnTo>
                  <a:pt x="453347" y="156377"/>
                </a:lnTo>
                <a:lnTo>
                  <a:pt x="461305" y="162080"/>
                </a:lnTo>
                <a:lnTo>
                  <a:pt x="547916" y="120433"/>
                </a:lnTo>
                <a:lnTo>
                  <a:pt x="555741" y="109159"/>
                </a:lnTo>
                <a:lnTo>
                  <a:pt x="532132" y="90059"/>
                </a:lnTo>
                <a:lnTo>
                  <a:pt x="528816" y="79847"/>
                </a:lnTo>
                <a:lnTo>
                  <a:pt x="523113" y="78785"/>
                </a:lnTo>
                <a:lnTo>
                  <a:pt x="520858" y="75337"/>
                </a:lnTo>
                <a:lnTo>
                  <a:pt x="527623" y="57431"/>
                </a:lnTo>
                <a:lnTo>
                  <a:pt x="540090" y="55176"/>
                </a:lnTo>
                <a:lnTo>
                  <a:pt x="538897" y="49473"/>
                </a:lnTo>
                <a:lnTo>
                  <a:pt x="525368" y="49473"/>
                </a:lnTo>
                <a:lnTo>
                  <a:pt x="525368" y="23609"/>
                </a:lnTo>
                <a:lnTo>
                  <a:pt x="610917" y="4510"/>
                </a:lnTo>
                <a:lnTo>
                  <a:pt x="659329" y="2255"/>
                </a:lnTo>
                <a:lnTo>
                  <a:pt x="691957" y="1194"/>
                </a:lnTo>
                <a:lnTo>
                  <a:pt x="690896" y="6765"/>
                </a:lnTo>
                <a:lnTo>
                  <a:pt x="695273" y="10080"/>
                </a:lnTo>
                <a:lnTo>
                  <a:pt x="697528" y="10080"/>
                </a:lnTo>
                <a:lnTo>
                  <a:pt x="702038" y="7826"/>
                </a:lnTo>
                <a:lnTo>
                  <a:pt x="702038" y="5571"/>
                </a:lnTo>
                <a:lnTo>
                  <a:pt x="703231" y="6765"/>
                </a:lnTo>
                <a:lnTo>
                  <a:pt x="707741" y="0"/>
                </a:lnTo>
                <a:lnTo>
                  <a:pt x="709996" y="0"/>
                </a:lnTo>
                <a:lnTo>
                  <a:pt x="709996" y="4510"/>
                </a:lnTo>
                <a:lnTo>
                  <a:pt x="711057" y="13529"/>
                </a:lnTo>
                <a:lnTo>
                  <a:pt x="715566" y="12335"/>
                </a:lnTo>
                <a:lnTo>
                  <a:pt x="715566" y="16845"/>
                </a:lnTo>
                <a:lnTo>
                  <a:pt x="720076" y="37138"/>
                </a:lnTo>
                <a:lnTo>
                  <a:pt x="728034" y="48412"/>
                </a:lnTo>
                <a:lnTo>
                  <a:pt x="728034" y="58492"/>
                </a:lnTo>
                <a:lnTo>
                  <a:pt x="725647" y="60747"/>
                </a:lnTo>
                <a:lnTo>
                  <a:pt x="731350" y="66450"/>
                </a:lnTo>
                <a:lnTo>
                  <a:pt x="726840" y="76531"/>
                </a:lnTo>
                <a:lnTo>
                  <a:pt x="729095" y="82101"/>
                </a:lnTo>
                <a:lnTo>
                  <a:pt x="732411" y="84356"/>
                </a:lnTo>
                <a:lnTo>
                  <a:pt x="740369" y="84356"/>
                </a:lnTo>
                <a:lnTo>
                  <a:pt x="744879" y="79847"/>
                </a:lnTo>
                <a:lnTo>
                  <a:pt x="739176" y="73215"/>
                </a:lnTo>
                <a:lnTo>
                  <a:pt x="740369" y="68705"/>
                </a:lnTo>
                <a:lnTo>
                  <a:pt x="747134" y="70960"/>
                </a:lnTo>
                <a:lnTo>
                  <a:pt x="750449" y="85550"/>
                </a:lnTo>
                <a:lnTo>
                  <a:pt x="767294" y="78785"/>
                </a:lnTo>
                <a:lnTo>
                  <a:pt x="767294" y="76531"/>
                </a:lnTo>
                <a:lnTo>
                  <a:pt x="778568" y="87805"/>
                </a:lnTo>
                <a:lnTo>
                  <a:pt x="786526" y="93375"/>
                </a:lnTo>
                <a:lnTo>
                  <a:pt x="788781" y="95630"/>
                </a:lnTo>
                <a:lnTo>
                  <a:pt x="788781" y="101333"/>
                </a:lnTo>
                <a:lnTo>
                  <a:pt x="791036" y="101333"/>
                </a:lnTo>
                <a:lnTo>
                  <a:pt x="791036" y="103456"/>
                </a:lnTo>
                <a:lnTo>
                  <a:pt x="788781" y="103456"/>
                </a:lnTo>
                <a:lnTo>
                  <a:pt x="788781" y="102394"/>
                </a:lnTo>
                <a:lnTo>
                  <a:pt x="787588" y="101333"/>
                </a:lnTo>
                <a:lnTo>
                  <a:pt x="783078" y="107965"/>
                </a:lnTo>
                <a:lnTo>
                  <a:pt x="783078" y="110220"/>
                </a:lnTo>
                <a:lnTo>
                  <a:pt x="794352" y="112475"/>
                </a:lnTo>
                <a:lnTo>
                  <a:pt x="796607" y="113668"/>
                </a:lnTo>
                <a:lnTo>
                  <a:pt x="797668" y="113668"/>
                </a:lnTo>
                <a:lnTo>
                  <a:pt x="800055" y="114730"/>
                </a:lnTo>
                <a:lnTo>
                  <a:pt x="804432" y="115923"/>
                </a:lnTo>
                <a:lnTo>
                  <a:pt x="804432" y="128258"/>
                </a:lnTo>
                <a:lnTo>
                  <a:pt x="805626" y="129452"/>
                </a:lnTo>
                <a:lnTo>
                  <a:pt x="805626" y="132768"/>
                </a:lnTo>
                <a:lnTo>
                  <a:pt x="810135" y="135023"/>
                </a:lnTo>
                <a:lnTo>
                  <a:pt x="815706" y="136217"/>
                </a:lnTo>
                <a:lnTo>
                  <a:pt x="822471" y="142848"/>
                </a:lnTo>
                <a:lnTo>
                  <a:pt x="829235" y="142848"/>
                </a:lnTo>
                <a:lnTo>
                  <a:pt x="830296" y="144042"/>
                </a:lnTo>
                <a:lnTo>
                  <a:pt x="874198" y="148552"/>
                </a:lnTo>
                <a:lnTo>
                  <a:pt x="879902" y="144042"/>
                </a:lnTo>
                <a:lnTo>
                  <a:pt x="900062" y="144042"/>
                </a:lnTo>
                <a:lnTo>
                  <a:pt x="912530" y="140593"/>
                </a:lnTo>
                <a:lnTo>
                  <a:pt x="912530" y="145103"/>
                </a:lnTo>
                <a:lnTo>
                  <a:pt x="915846" y="147358"/>
                </a:lnTo>
                <a:lnTo>
                  <a:pt x="914785" y="149612"/>
                </a:lnTo>
                <a:lnTo>
                  <a:pt x="921549" y="211553"/>
                </a:lnTo>
                <a:lnTo>
                  <a:pt x="923804" y="226143"/>
                </a:lnTo>
                <a:lnTo>
                  <a:pt x="1037472" y="281319"/>
                </a:lnTo>
                <a:lnTo>
                  <a:pt x="1036278" y="322967"/>
                </a:lnTo>
                <a:lnTo>
                  <a:pt x="1040788" y="319518"/>
                </a:lnTo>
                <a:lnTo>
                  <a:pt x="1052062" y="324028"/>
                </a:lnTo>
                <a:lnTo>
                  <a:pt x="1049807" y="326283"/>
                </a:lnTo>
                <a:lnTo>
                  <a:pt x="1044104" y="322967"/>
                </a:lnTo>
                <a:lnTo>
                  <a:pt x="1036278" y="328538"/>
                </a:lnTo>
                <a:lnTo>
                  <a:pt x="1031769" y="471518"/>
                </a:lnTo>
                <a:lnTo>
                  <a:pt x="1005905" y="511972"/>
                </a:lnTo>
                <a:lnTo>
                  <a:pt x="1010414" y="516481"/>
                </a:lnTo>
                <a:lnTo>
                  <a:pt x="1011476" y="518736"/>
                </a:lnTo>
                <a:lnTo>
                  <a:pt x="1010414" y="522052"/>
                </a:lnTo>
                <a:lnTo>
                  <a:pt x="1006966" y="523246"/>
                </a:lnTo>
                <a:lnTo>
                  <a:pt x="1003650" y="520991"/>
                </a:lnTo>
                <a:lnTo>
                  <a:pt x="1004844" y="520991"/>
                </a:lnTo>
                <a:lnTo>
                  <a:pt x="1002456" y="516481"/>
                </a:lnTo>
                <a:lnTo>
                  <a:pt x="960941" y="581738"/>
                </a:lnTo>
                <a:lnTo>
                  <a:pt x="967573" y="581738"/>
                </a:lnTo>
                <a:lnTo>
                  <a:pt x="967573" y="583993"/>
                </a:lnTo>
                <a:lnTo>
                  <a:pt x="959748" y="583993"/>
                </a:lnTo>
                <a:lnTo>
                  <a:pt x="913591" y="654820"/>
                </a:lnTo>
                <a:lnTo>
                  <a:pt x="913591" y="653759"/>
                </a:lnTo>
                <a:lnTo>
                  <a:pt x="910275" y="652698"/>
                </a:lnTo>
                <a:lnTo>
                  <a:pt x="903511" y="654820"/>
                </a:lnTo>
                <a:lnTo>
                  <a:pt x="904571" y="661584"/>
                </a:lnTo>
                <a:lnTo>
                  <a:pt x="909081" y="662778"/>
                </a:lnTo>
                <a:lnTo>
                  <a:pt x="901256" y="674052"/>
                </a:lnTo>
                <a:lnTo>
                  <a:pt x="901256" y="672858"/>
                </a:lnTo>
                <a:lnTo>
                  <a:pt x="897807" y="670603"/>
                </a:lnTo>
                <a:lnTo>
                  <a:pt x="897807" y="671797"/>
                </a:lnTo>
                <a:lnTo>
                  <a:pt x="899001" y="672858"/>
                </a:lnTo>
                <a:lnTo>
                  <a:pt x="896746" y="677368"/>
                </a:lnTo>
                <a:lnTo>
                  <a:pt x="897807" y="678562"/>
                </a:lnTo>
                <a:lnTo>
                  <a:pt x="861863" y="737054"/>
                </a:lnTo>
                <a:lnTo>
                  <a:pt x="865312" y="739309"/>
                </a:lnTo>
                <a:lnTo>
                  <a:pt x="864118" y="740370"/>
                </a:lnTo>
                <a:lnTo>
                  <a:pt x="870882" y="743818"/>
                </a:lnTo>
                <a:lnTo>
                  <a:pt x="861863" y="749389"/>
                </a:lnTo>
                <a:lnTo>
                  <a:pt x="858547" y="741563"/>
                </a:lnTo>
                <a:lnTo>
                  <a:pt x="831490" y="784272"/>
                </a:lnTo>
                <a:lnTo>
                  <a:pt x="817961" y="789975"/>
                </a:lnTo>
                <a:lnTo>
                  <a:pt x="825787" y="796739"/>
                </a:lnTo>
                <a:lnTo>
                  <a:pt x="808942" y="814645"/>
                </a:lnTo>
                <a:lnTo>
                  <a:pt x="795546" y="810136"/>
                </a:lnTo>
                <a:lnTo>
                  <a:pt x="787588" y="802310"/>
                </a:lnTo>
                <a:lnTo>
                  <a:pt x="769549" y="809074"/>
                </a:lnTo>
                <a:lnTo>
                  <a:pt x="770743" y="824858"/>
                </a:lnTo>
                <a:lnTo>
                  <a:pt x="779762" y="824858"/>
                </a:lnTo>
                <a:lnTo>
                  <a:pt x="779762" y="837193"/>
                </a:lnTo>
                <a:lnTo>
                  <a:pt x="756153" y="838254"/>
                </a:lnTo>
                <a:lnTo>
                  <a:pt x="754959" y="815839"/>
                </a:lnTo>
                <a:lnTo>
                  <a:pt x="676174" y="849528"/>
                </a:lnTo>
                <a:lnTo>
                  <a:pt x="677368" y="850722"/>
                </a:lnTo>
                <a:lnTo>
                  <a:pt x="673919" y="851783"/>
                </a:lnTo>
                <a:lnTo>
                  <a:pt x="671664" y="851783"/>
                </a:lnTo>
                <a:lnTo>
                  <a:pt x="663839" y="855232"/>
                </a:lnTo>
                <a:lnTo>
                  <a:pt x="577228" y="842764"/>
                </a:lnTo>
                <a:lnTo>
                  <a:pt x="574973" y="855232"/>
                </a:lnTo>
                <a:lnTo>
                  <a:pt x="567015" y="841703"/>
                </a:lnTo>
                <a:lnTo>
                  <a:pt x="406129" y="835999"/>
                </a:lnTo>
                <a:lnTo>
                  <a:pt x="396048" y="835999"/>
                </a:lnTo>
                <a:lnTo>
                  <a:pt x="396048" y="834938"/>
                </a:lnTo>
                <a:lnTo>
                  <a:pt x="273361" y="816900"/>
                </a:lnTo>
                <a:lnTo>
                  <a:pt x="276677" y="679623"/>
                </a:lnTo>
                <a:lnTo>
                  <a:pt x="146164" y="746073"/>
                </a:lnTo>
                <a:lnTo>
                  <a:pt x="60747" y="645933"/>
                </a:lnTo>
                <a:lnTo>
                  <a:pt x="63002" y="646994"/>
                </a:lnTo>
                <a:lnTo>
                  <a:pt x="71888" y="648188"/>
                </a:lnTo>
                <a:lnTo>
                  <a:pt x="74143" y="649249"/>
                </a:lnTo>
                <a:lnTo>
                  <a:pt x="75337" y="644740"/>
                </a:lnTo>
                <a:lnTo>
                  <a:pt x="49473" y="634659"/>
                </a:lnTo>
                <a:lnTo>
                  <a:pt x="41515" y="624447"/>
                </a:lnTo>
                <a:lnTo>
                  <a:pt x="37005" y="623385"/>
                </a:lnTo>
                <a:lnTo>
                  <a:pt x="37005" y="619937"/>
                </a:lnTo>
                <a:lnTo>
                  <a:pt x="33689" y="619937"/>
                </a:lnTo>
                <a:lnTo>
                  <a:pt x="34750" y="616621"/>
                </a:lnTo>
                <a:lnTo>
                  <a:pt x="0" y="576167"/>
                </a:lnTo>
                <a:lnTo>
                  <a:pt x="97885" y="401752"/>
                </a:lnTo>
                <a:lnTo>
                  <a:pt x="52789" y="295909"/>
                </a:lnTo>
                <a:lnTo>
                  <a:pt x="224949" y="222827"/>
                </a:lnTo>
                <a:lnTo>
                  <a:pt x="222695" y="214869"/>
                </a:lnTo>
                <a:lnTo>
                  <a:pt x="229459" y="199218"/>
                </a:lnTo>
              </a:path>
            </a:pathLst>
          </a:custGeom>
          <a:solidFill>
            <a:schemeClr val="bg1">
              <a:lumMod val="85000"/>
            </a:schemeClr>
          </a:solidFill>
          <a:ln w="13251" cap="flat">
            <a:noFill/>
            <a:prstDash val="solid"/>
            <a:miter/>
          </a:ln>
        </p:spPr>
        <p:txBody>
          <a:bodyPr rtlCol="0" anchor="ctr"/>
          <a:lstStyle/>
          <a:p>
            <a:endParaRPr lang="en-FI" sz="816"/>
          </a:p>
        </p:txBody>
      </p:sp>
      <p:sp>
        <p:nvSpPr>
          <p:cNvPr id="1548" name="Freeform: Shape 1547">
            <a:extLst>
              <a:ext uri="{FF2B5EF4-FFF2-40B4-BE49-F238E27FC236}">
                <a16:creationId xmlns:a16="http://schemas.microsoft.com/office/drawing/2014/main" id="{5F3DB8AD-49CC-937A-B607-4201295CB990}"/>
              </a:ext>
            </a:extLst>
          </p:cNvPr>
          <p:cNvSpPr/>
          <p:nvPr/>
        </p:nvSpPr>
        <p:spPr>
          <a:xfrm>
            <a:off x="4152349" y="2000287"/>
            <a:ext cx="654623" cy="670867"/>
          </a:xfrm>
          <a:custGeom>
            <a:avLst/>
            <a:gdLst>
              <a:gd name="connsiteX0" fmla="*/ 4510 w 1443202"/>
              <a:gd name="connsiteY0" fmla="*/ 42709 h 1479014"/>
              <a:gd name="connsiteX1" fmla="*/ 74276 w 1443202"/>
              <a:gd name="connsiteY1" fmla="*/ 10080 h 1479014"/>
              <a:gd name="connsiteX2" fmla="*/ 76530 w 1443202"/>
              <a:gd name="connsiteY2" fmla="*/ 6765 h 1479014"/>
              <a:gd name="connsiteX3" fmla="*/ 75469 w 1443202"/>
              <a:gd name="connsiteY3" fmla="*/ 10080 h 1479014"/>
              <a:gd name="connsiteX4" fmla="*/ 106904 w 1443202"/>
              <a:gd name="connsiteY4" fmla="*/ 14590 h 1479014"/>
              <a:gd name="connsiteX5" fmla="*/ 108098 w 1443202"/>
              <a:gd name="connsiteY5" fmla="*/ 11274 h 1479014"/>
              <a:gd name="connsiteX6" fmla="*/ 128391 w 1443202"/>
              <a:gd name="connsiteY6" fmla="*/ 0 h 1479014"/>
              <a:gd name="connsiteX7" fmla="*/ 140726 w 1443202"/>
              <a:gd name="connsiteY7" fmla="*/ 9019 h 1479014"/>
              <a:gd name="connsiteX8" fmla="*/ 138471 w 1443202"/>
              <a:gd name="connsiteY8" fmla="*/ 20293 h 1479014"/>
              <a:gd name="connsiteX9" fmla="*/ 139665 w 1443202"/>
              <a:gd name="connsiteY9" fmla="*/ 20293 h 1479014"/>
              <a:gd name="connsiteX10" fmla="*/ 312886 w 1443202"/>
              <a:gd name="connsiteY10" fmla="*/ 49606 h 1479014"/>
              <a:gd name="connsiteX11" fmla="*/ 339944 w 1443202"/>
              <a:gd name="connsiteY11" fmla="*/ 54115 h 1479014"/>
              <a:gd name="connsiteX12" fmla="*/ 343260 w 1443202"/>
              <a:gd name="connsiteY12" fmla="*/ 54115 h 1479014"/>
              <a:gd name="connsiteX13" fmla="*/ 371378 w 1443202"/>
              <a:gd name="connsiteY13" fmla="*/ 58625 h 1479014"/>
              <a:gd name="connsiteX14" fmla="*/ 436635 w 1443202"/>
              <a:gd name="connsiteY14" fmla="*/ 69899 h 1479014"/>
              <a:gd name="connsiteX15" fmla="*/ 436635 w 1443202"/>
              <a:gd name="connsiteY15" fmla="*/ 79979 h 1479014"/>
              <a:gd name="connsiteX16" fmla="*/ 441145 w 1443202"/>
              <a:gd name="connsiteY16" fmla="*/ 79979 h 1479014"/>
              <a:gd name="connsiteX17" fmla="*/ 439951 w 1443202"/>
              <a:gd name="connsiteY17" fmla="*/ 70960 h 1479014"/>
              <a:gd name="connsiteX18" fmla="*/ 487169 w 1443202"/>
              <a:gd name="connsiteY18" fmla="*/ 78785 h 1479014"/>
              <a:gd name="connsiteX19" fmla="*/ 488230 w 1443202"/>
              <a:gd name="connsiteY19" fmla="*/ 123749 h 1479014"/>
              <a:gd name="connsiteX20" fmla="*/ 514094 w 1443202"/>
              <a:gd name="connsiteY20" fmla="*/ 130513 h 1479014"/>
              <a:gd name="connsiteX21" fmla="*/ 519664 w 1443202"/>
              <a:gd name="connsiteY21" fmla="*/ 96824 h 1479014"/>
              <a:gd name="connsiteX22" fmla="*/ 521919 w 1443202"/>
              <a:gd name="connsiteY22" fmla="*/ 92314 h 1479014"/>
              <a:gd name="connsiteX23" fmla="*/ 520858 w 1443202"/>
              <a:gd name="connsiteY23" fmla="*/ 90059 h 1479014"/>
              <a:gd name="connsiteX24" fmla="*/ 520858 w 1443202"/>
              <a:gd name="connsiteY24" fmla="*/ 84489 h 1479014"/>
              <a:gd name="connsiteX25" fmla="*/ 539958 w 1443202"/>
              <a:gd name="connsiteY25" fmla="*/ 87804 h 1479014"/>
              <a:gd name="connsiteX26" fmla="*/ 541019 w 1443202"/>
              <a:gd name="connsiteY26" fmla="*/ 94569 h 1479014"/>
              <a:gd name="connsiteX27" fmla="*/ 544335 w 1443202"/>
              <a:gd name="connsiteY27" fmla="*/ 94569 h 1479014"/>
              <a:gd name="connsiteX28" fmla="*/ 547651 w 1443202"/>
              <a:gd name="connsiteY28" fmla="*/ 93508 h 1479014"/>
              <a:gd name="connsiteX29" fmla="*/ 548712 w 1443202"/>
              <a:gd name="connsiteY29" fmla="*/ 88998 h 1479014"/>
              <a:gd name="connsiteX30" fmla="*/ 561047 w 1443202"/>
              <a:gd name="connsiteY30" fmla="*/ 91253 h 1479014"/>
              <a:gd name="connsiteX31" fmla="*/ 562241 w 1443202"/>
              <a:gd name="connsiteY31" fmla="*/ 93508 h 1479014"/>
              <a:gd name="connsiteX32" fmla="*/ 567811 w 1443202"/>
              <a:gd name="connsiteY32" fmla="*/ 95763 h 1479014"/>
              <a:gd name="connsiteX33" fmla="*/ 566750 w 1443202"/>
              <a:gd name="connsiteY33" fmla="*/ 91253 h 1479014"/>
              <a:gd name="connsiteX34" fmla="*/ 648851 w 1443202"/>
              <a:gd name="connsiteY34" fmla="*/ 105843 h 1479014"/>
              <a:gd name="connsiteX35" fmla="*/ 673654 w 1443202"/>
              <a:gd name="connsiteY35" fmla="*/ 127197 h 1479014"/>
              <a:gd name="connsiteX36" fmla="*/ 695008 w 1443202"/>
              <a:gd name="connsiteY36" fmla="*/ 144042 h 1479014"/>
              <a:gd name="connsiteX37" fmla="*/ 743420 w 1443202"/>
              <a:gd name="connsiteY37" fmla="*/ 185689 h 1479014"/>
              <a:gd name="connsiteX38" fmla="*/ 864914 w 1443202"/>
              <a:gd name="connsiteY38" fmla="*/ 289277 h 1479014"/>
              <a:gd name="connsiteX39" fmla="*/ 867169 w 1443202"/>
              <a:gd name="connsiteY39" fmla="*/ 292593 h 1479014"/>
              <a:gd name="connsiteX40" fmla="*/ 868230 w 1443202"/>
              <a:gd name="connsiteY40" fmla="*/ 291532 h 1479014"/>
              <a:gd name="connsiteX41" fmla="*/ 894094 w 1443202"/>
              <a:gd name="connsiteY41" fmla="*/ 326415 h 1479014"/>
              <a:gd name="connsiteX42" fmla="*/ 893032 w 1443202"/>
              <a:gd name="connsiteY42" fmla="*/ 327609 h 1479014"/>
              <a:gd name="connsiteX43" fmla="*/ 906561 w 1443202"/>
              <a:gd name="connsiteY43" fmla="*/ 346708 h 1479014"/>
              <a:gd name="connsiteX44" fmla="*/ 985347 w 1443202"/>
              <a:gd name="connsiteY44" fmla="*/ 361298 h 1479014"/>
              <a:gd name="connsiteX45" fmla="*/ 958289 w 1443202"/>
              <a:gd name="connsiteY45" fmla="*/ 373633 h 1479014"/>
              <a:gd name="connsiteX46" fmla="*/ 994233 w 1443202"/>
              <a:gd name="connsiteY46" fmla="*/ 426555 h 1479014"/>
              <a:gd name="connsiteX47" fmla="*/ 1006568 w 1443202"/>
              <a:gd name="connsiteY47" fmla="*/ 450164 h 1479014"/>
              <a:gd name="connsiteX48" fmla="*/ 1012139 w 1443202"/>
              <a:gd name="connsiteY48" fmla="*/ 462499 h 1479014"/>
              <a:gd name="connsiteX49" fmla="*/ 1034687 w 1443202"/>
              <a:gd name="connsiteY49" fmla="*/ 505207 h 1479014"/>
              <a:gd name="connsiteX50" fmla="*/ 1056041 w 1443202"/>
              <a:gd name="connsiteY50" fmla="*/ 526562 h 1479014"/>
              <a:gd name="connsiteX51" fmla="*/ 1052592 w 1443202"/>
              <a:gd name="connsiteY51" fmla="*/ 530010 h 1479014"/>
              <a:gd name="connsiteX52" fmla="*/ 1054847 w 1443202"/>
              <a:gd name="connsiteY52" fmla="*/ 532265 h 1479014"/>
              <a:gd name="connsiteX53" fmla="*/ 1057102 w 1443202"/>
              <a:gd name="connsiteY53" fmla="*/ 530010 h 1479014"/>
              <a:gd name="connsiteX54" fmla="*/ 1059357 w 1443202"/>
              <a:gd name="connsiteY54" fmla="*/ 531071 h 1479014"/>
              <a:gd name="connsiteX55" fmla="*/ 1062673 w 1443202"/>
              <a:gd name="connsiteY55" fmla="*/ 534387 h 1479014"/>
              <a:gd name="connsiteX56" fmla="*/ 1068376 w 1443202"/>
              <a:gd name="connsiteY56" fmla="*/ 585054 h 1479014"/>
              <a:gd name="connsiteX57" fmla="*/ 1068376 w 1443202"/>
              <a:gd name="connsiteY57" fmla="*/ 589563 h 1479014"/>
              <a:gd name="connsiteX58" fmla="*/ 1066121 w 1443202"/>
              <a:gd name="connsiteY58" fmla="*/ 589563 h 1479014"/>
              <a:gd name="connsiteX59" fmla="*/ 1066121 w 1443202"/>
              <a:gd name="connsiteY59" fmla="*/ 595134 h 1479014"/>
              <a:gd name="connsiteX60" fmla="*/ 1068376 w 1443202"/>
              <a:gd name="connsiteY60" fmla="*/ 592879 h 1479014"/>
              <a:gd name="connsiteX61" fmla="*/ 1075140 w 1443202"/>
              <a:gd name="connsiteY61" fmla="*/ 655881 h 1479014"/>
              <a:gd name="connsiteX62" fmla="*/ 1079650 w 1443202"/>
              <a:gd name="connsiteY62" fmla="*/ 697528 h 1479014"/>
              <a:gd name="connsiteX63" fmla="*/ 1075140 w 1443202"/>
              <a:gd name="connsiteY63" fmla="*/ 697528 h 1479014"/>
              <a:gd name="connsiteX64" fmla="*/ 1069570 w 1443202"/>
              <a:gd name="connsiteY64" fmla="*/ 690764 h 1479014"/>
              <a:gd name="connsiteX65" fmla="*/ 1066254 w 1443202"/>
              <a:gd name="connsiteY65" fmla="*/ 690764 h 1479014"/>
              <a:gd name="connsiteX66" fmla="*/ 1062938 w 1443202"/>
              <a:gd name="connsiteY66" fmla="*/ 689570 h 1479014"/>
              <a:gd name="connsiteX67" fmla="*/ 1060683 w 1443202"/>
              <a:gd name="connsiteY67" fmla="*/ 687315 h 1479014"/>
              <a:gd name="connsiteX68" fmla="*/ 1059622 w 1443202"/>
              <a:gd name="connsiteY68" fmla="*/ 688509 h 1479014"/>
              <a:gd name="connsiteX69" fmla="*/ 1071957 w 1443202"/>
              <a:gd name="connsiteY69" fmla="*/ 700844 h 1479014"/>
              <a:gd name="connsiteX70" fmla="*/ 1073018 w 1443202"/>
              <a:gd name="connsiteY70" fmla="*/ 713179 h 1479014"/>
              <a:gd name="connsiteX71" fmla="*/ 1076467 w 1443202"/>
              <a:gd name="connsiteY71" fmla="*/ 721005 h 1479014"/>
              <a:gd name="connsiteX72" fmla="*/ 1082037 w 1443202"/>
              <a:gd name="connsiteY72" fmla="*/ 737849 h 1479014"/>
              <a:gd name="connsiteX73" fmla="*/ 1084292 w 1443202"/>
              <a:gd name="connsiteY73" fmla="*/ 737849 h 1479014"/>
              <a:gd name="connsiteX74" fmla="*/ 1093311 w 1443202"/>
              <a:gd name="connsiteY74" fmla="*/ 826715 h 1479014"/>
              <a:gd name="connsiteX75" fmla="*/ 1084292 w 1443202"/>
              <a:gd name="connsiteY75" fmla="*/ 886401 h 1479014"/>
              <a:gd name="connsiteX76" fmla="*/ 1338554 w 1443202"/>
              <a:gd name="connsiteY76" fmla="*/ 1186820 h 1479014"/>
              <a:gd name="connsiteX77" fmla="*/ 1337493 w 1443202"/>
              <a:gd name="connsiteY77" fmla="*/ 1187880 h 1479014"/>
              <a:gd name="connsiteX78" fmla="*/ 1338554 w 1443202"/>
              <a:gd name="connsiteY78" fmla="*/ 1190135 h 1479014"/>
              <a:gd name="connsiteX79" fmla="*/ 1340809 w 1443202"/>
              <a:gd name="connsiteY79" fmla="*/ 1189074 h 1479014"/>
              <a:gd name="connsiteX80" fmla="*/ 1349828 w 1443202"/>
              <a:gd name="connsiteY80" fmla="*/ 1200348 h 1479014"/>
              <a:gd name="connsiteX81" fmla="*/ 1398240 w 1443202"/>
              <a:gd name="connsiteY81" fmla="*/ 1231783 h 1479014"/>
              <a:gd name="connsiteX82" fmla="*/ 1389220 w 1443202"/>
              <a:gd name="connsiteY82" fmla="*/ 1259902 h 1479014"/>
              <a:gd name="connsiteX83" fmla="*/ 1411769 w 1443202"/>
              <a:gd name="connsiteY83" fmla="*/ 1309374 h 1479014"/>
              <a:gd name="connsiteX84" fmla="*/ 1406198 w 1443202"/>
              <a:gd name="connsiteY84" fmla="*/ 1338687 h 1479014"/>
              <a:gd name="connsiteX85" fmla="*/ 1435378 w 1443202"/>
              <a:gd name="connsiteY85" fmla="*/ 1357786 h 1479014"/>
              <a:gd name="connsiteX86" fmla="*/ 1443203 w 1443202"/>
              <a:gd name="connsiteY86" fmla="*/ 1365612 h 1479014"/>
              <a:gd name="connsiteX87" fmla="*/ 1405004 w 1443202"/>
              <a:gd name="connsiteY87" fmla="*/ 1421849 h 1479014"/>
              <a:gd name="connsiteX88" fmla="*/ 1401688 w 1443202"/>
              <a:gd name="connsiteY88" fmla="*/ 1419594 h 1479014"/>
              <a:gd name="connsiteX89" fmla="*/ 1401688 w 1443202"/>
              <a:gd name="connsiteY89" fmla="*/ 1415085 h 1479014"/>
              <a:gd name="connsiteX90" fmla="*/ 1389353 w 1443202"/>
              <a:gd name="connsiteY90" fmla="*/ 1418400 h 1479014"/>
              <a:gd name="connsiteX91" fmla="*/ 1369060 w 1443202"/>
              <a:gd name="connsiteY91" fmla="*/ 1418400 h 1479014"/>
              <a:gd name="connsiteX92" fmla="*/ 1363489 w 1443202"/>
              <a:gd name="connsiteY92" fmla="*/ 1422910 h 1479014"/>
              <a:gd name="connsiteX93" fmla="*/ 1319587 w 1443202"/>
              <a:gd name="connsiteY93" fmla="*/ 1418400 h 1479014"/>
              <a:gd name="connsiteX94" fmla="*/ 1318526 w 1443202"/>
              <a:gd name="connsiteY94" fmla="*/ 1417339 h 1479014"/>
              <a:gd name="connsiteX95" fmla="*/ 1311762 w 1443202"/>
              <a:gd name="connsiteY95" fmla="*/ 1417339 h 1479014"/>
              <a:gd name="connsiteX96" fmla="*/ 1304997 w 1443202"/>
              <a:gd name="connsiteY96" fmla="*/ 1410575 h 1479014"/>
              <a:gd name="connsiteX97" fmla="*/ 1299294 w 1443202"/>
              <a:gd name="connsiteY97" fmla="*/ 1409514 h 1479014"/>
              <a:gd name="connsiteX98" fmla="*/ 1294784 w 1443202"/>
              <a:gd name="connsiteY98" fmla="*/ 1407259 h 1479014"/>
              <a:gd name="connsiteX99" fmla="*/ 1294784 w 1443202"/>
              <a:gd name="connsiteY99" fmla="*/ 1403943 h 1479014"/>
              <a:gd name="connsiteX100" fmla="*/ 1293723 w 1443202"/>
              <a:gd name="connsiteY100" fmla="*/ 1402750 h 1479014"/>
              <a:gd name="connsiteX101" fmla="*/ 1293723 w 1443202"/>
              <a:gd name="connsiteY101" fmla="*/ 1390415 h 1479014"/>
              <a:gd name="connsiteX102" fmla="*/ 1289214 w 1443202"/>
              <a:gd name="connsiteY102" fmla="*/ 1389353 h 1479014"/>
              <a:gd name="connsiteX103" fmla="*/ 1286959 w 1443202"/>
              <a:gd name="connsiteY103" fmla="*/ 1388292 h 1479014"/>
              <a:gd name="connsiteX104" fmla="*/ 1285765 w 1443202"/>
              <a:gd name="connsiteY104" fmla="*/ 1388292 h 1479014"/>
              <a:gd name="connsiteX105" fmla="*/ 1283510 w 1443202"/>
              <a:gd name="connsiteY105" fmla="*/ 1387099 h 1479014"/>
              <a:gd name="connsiteX106" fmla="*/ 1272237 w 1443202"/>
              <a:gd name="connsiteY106" fmla="*/ 1384844 h 1479014"/>
              <a:gd name="connsiteX107" fmla="*/ 1272237 w 1443202"/>
              <a:gd name="connsiteY107" fmla="*/ 1382589 h 1479014"/>
              <a:gd name="connsiteX108" fmla="*/ 1276746 w 1443202"/>
              <a:gd name="connsiteY108" fmla="*/ 1375825 h 1479014"/>
              <a:gd name="connsiteX109" fmla="*/ 1277807 w 1443202"/>
              <a:gd name="connsiteY109" fmla="*/ 1376886 h 1479014"/>
              <a:gd name="connsiteX110" fmla="*/ 1277807 w 1443202"/>
              <a:gd name="connsiteY110" fmla="*/ 1377947 h 1479014"/>
              <a:gd name="connsiteX111" fmla="*/ 1280062 w 1443202"/>
              <a:gd name="connsiteY111" fmla="*/ 1377947 h 1479014"/>
              <a:gd name="connsiteX112" fmla="*/ 1280062 w 1443202"/>
              <a:gd name="connsiteY112" fmla="*/ 1375692 h 1479014"/>
              <a:gd name="connsiteX113" fmla="*/ 1277807 w 1443202"/>
              <a:gd name="connsiteY113" fmla="*/ 1375692 h 1479014"/>
              <a:gd name="connsiteX114" fmla="*/ 1277807 w 1443202"/>
              <a:gd name="connsiteY114" fmla="*/ 1369989 h 1479014"/>
              <a:gd name="connsiteX115" fmla="*/ 1275552 w 1443202"/>
              <a:gd name="connsiteY115" fmla="*/ 1367734 h 1479014"/>
              <a:gd name="connsiteX116" fmla="*/ 1267727 w 1443202"/>
              <a:gd name="connsiteY116" fmla="*/ 1362030 h 1479014"/>
              <a:gd name="connsiteX117" fmla="*/ 1256453 w 1443202"/>
              <a:gd name="connsiteY117" fmla="*/ 1350756 h 1479014"/>
              <a:gd name="connsiteX118" fmla="*/ 1256453 w 1443202"/>
              <a:gd name="connsiteY118" fmla="*/ 1353011 h 1479014"/>
              <a:gd name="connsiteX119" fmla="*/ 1239608 w 1443202"/>
              <a:gd name="connsiteY119" fmla="*/ 1359776 h 1479014"/>
              <a:gd name="connsiteX120" fmla="*/ 1236292 w 1443202"/>
              <a:gd name="connsiteY120" fmla="*/ 1345186 h 1479014"/>
              <a:gd name="connsiteX121" fmla="*/ 1229528 w 1443202"/>
              <a:gd name="connsiteY121" fmla="*/ 1342931 h 1479014"/>
              <a:gd name="connsiteX122" fmla="*/ 1228467 w 1443202"/>
              <a:gd name="connsiteY122" fmla="*/ 1347441 h 1479014"/>
              <a:gd name="connsiteX123" fmla="*/ 1234038 w 1443202"/>
              <a:gd name="connsiteY123" fmla="*/ 1354205 h 1479014"/>
              <a:gd name="connsiteX124" fmla="*/ 1229528 w 1443202"/>
              <a:gd name="connsiteY124" fmla="*/ 1358715 h 1479014"/>
              <a:gd name="connsiteX125" fmla="*/ 1221702 w 1443202"/>
              <a:gd name="connsiteY125" fmla="*/ 1358715 h 1479014"/>
              <a:gd name="connsiteX126" fmla="*/ 1218386 w 1443202"/>
              <a:gd name="connsiteY126" fmla="*/ 1356460 h 1479014"/>
              <a:gd name="connsiteX127" fmla="*/ 1216132 w 1443202"/>
              <a:gd name="connsiteY127" fmla="*/ 1350889 h 1479014"/>
              <a:gd name="connsiteX128" fmla="*/ 1220641 w 1443202"/>
              <a:gd name="connsiteY128" fmla="*/ 1340809 h 1479014"/>
              <a:gd name="connsiteX129" fmla="*/ 1215070 w 1443202"/>
              <a:gd name="connsiteY129" fmla="*/ 1335238 h 1479014"/>
              <a:gd name="connsiteX130" fmla="*/ 1217325 w 1443202"/>
              <a:gd name="connsiteY130" fmla="*/ 1332983 h 1479014"/>
              <a:gd name="connsiteX131" fmla="*/ 1217325 w 1443202"/>
              <a:gd name="connsiteY131" fmla="*/ 1322903 h 1479014"/>
              <a:gd name="connsiteX132" fmla="*/ 1209500 w 1443202"/>
              <a:gd name="connsiteY132" fmla="*/ 1311629 h 1479014"/>
              <a:gd name="connsiteX133" fmla="*/ 1204990 w 1443202"/>
              <a:gd name="connsiteY133" fmla="*/ 1291336 h 1479014"/>
              <a:gd name="connsiteX134" fmla="*/ 1204990 w 1443202"/>
              <a:gd name="connsiteY134" fmla="*/ 1286827 h 1479014"/>
              <a:gd name="connsiteX135" fmla="*/ 1200481 w 1443202"/>
              <a:gd name="connsiteY135" fmla="*/ 1287887 h 1479014"/>
              <a:gd name="connsiteX136" fmla="*/ 1199420 w 1443202"/>
              <a:gd name="connsiteY136" fmla="*/ 1278868 h 1479014"/>
              <a:gd name="connsiteX137" fmla="*/ 1199420 w 1443202"/>
              <a:gd name="connsiteY137" fmla="*/ 1274359 h 1479014"/>
              <a:gd name="connsiteX138" fmla="*/ 1197165 w 1443202"/>
              <a:gd name="connsiteY138" fmla="*/ 1274359 h 1479014"/>
              <a:gd name="connsiteX139" fmla="*/ 1192655 w 1443202"/>
              <a:gd name="connsiteY139" fmla="*/ 1281123 h 1479014"/>
              <a:gd name="connsiteX140" fmla="*/ 1191461 w 1443202"/>
              <a:gd name="connsiteY140" fmla="*/ 1279929 h 1479014"/>
              <a:gd name="connsiteX141" fmla="*/ 1191461 w 1443202"/>
              <a:gd name="connsiteY141" fmla="*/ 1282184 h 1479014"/>
              <a:gd name="connsiteX142" fmla="*/ 1186952 w 1443202"/>
              <a:gd name="connsiteY142" fmla="*/ 1284439 h 1479014"/>
              <a:gd name="connsiteX143" fmla="*/ 1184697 w 1443202"/>
              <a:gd name="connsiteY143" fmla="*/ 1284439 h 1479014"/>
              <a:gd name="connsiteX144" fmla="*/ 1180188 w 1443202"/>
              <a:gd name="connsiteY144" fmla="*/ 1281123 h 1479014"/>
              <a:gd name="connsiteX145" fmla="*/ 1181249 w 1443202"/>
              <a:gd name="connsiteY145" fmla="*/ 1275552 h 1479014"/>
              <a:gd name="connsiteX146" fmla="*/ 1148620 w 1443202"/>
              <a:gd name="connsiteY146" fmla="*/ 1276613 h 1479014"/>
              <a:gd name="connsiteX147" fmla="*/ 1100209 w 1443202"/>
              <a:gd name="connsiteY147" fmla="*/ 1278868 h 1479014"/>
              <a:gd name="connsiteX148" fmla="*/ 1014659 w 1443202"/>
              <a:gd name="connsiteY148" fmla="*/ 1297968 h 1479014"/>
              <a:gd name="connsiteX149" fmla="*/ 1014659 w 1443202"/>
              <a:gd name="connsiteY149" fmla="*/ 1323831 h 1479014"/>
              <a:gd name="connsiteX150" fmla="*/ 1028188 w 1443202"/>
              <a:gd name="connsiteY150" fmla="*/ 1323831 h 1479014"/>
              <a:gd name="connsiteX151" fmla="*/ 1029249 w 1443202"/>
              <a:gd name="connsiteY151" fmla="*/ 1329535 h 1479014"/>
              <a:gd name="connsiteX152" fmla="*/ 1016914 w 1443202"/>
              <a:gd name="connsiteY152" fmla="*/ 1331790 h 1479014"/>
              <a:gd name="connsiteX153" fmla="*/ 1010149 w 1443202"/>
              <a:gd name="connsiteY153" fmla="*/ 1349828 h 1479014"/>
              <a:gd name="connsiteX154" fmla="*/ 1012404 w 1443202"/>
              <a:gd name="connsiteY154" fmla="*/ 1353276 h 1479014"/>
              <a:gd name="connsiteX155" fmla="*/ 1017975 w 1443202"/>
              <a:gd name="connsiteY155" fmla="*/ 1354338 h 1479014"/>
              <a:gd name="connsiteX156" fmla="*/ 1021291 w 1443202"/>
              <a:gd name="connsiteY156" fmla="*/ 1364418 h 1479014"/>
              <a:gd name="connsiteX157" fmla="*/ 1044900 w 1443202"/>
              <a:gd name="connsiteY157" fmla="*/ 1383517 h 1479014"/>
              <a:gd name="connsiteX158" fmla="*/ 1037074 w 1443202"/>
              <a:gd name="connsiteY158" fmla="*/ 1394791 h 1479014"/>
              <a:gd name="connsiteX159" fmla="*/ 950464 w 1443202"/>
              <a:gd name="connsiteY159" fmla="*/ 1436439 h 1479014"/>
              <a:gd name="connsiteX160" fmla="*/ 942638 w 1443202"/>
              <a:gd name="connsiteY160" fmla="*/ 1430868 h 1479014"/>
              <a:gd name="connsiteX161" fmla="*/ 934813 w 1443202"/>
              <a:gd name="connsiteY161" fmla="*/ 1405004 h 1479014"/>
              <a:gd name="connsiteX162" fmla="*/ 934813 w 1443202"/>
              <a:gd name="connsiteY162" fmla="*/ 1395985 h 1479014"/>
              <a:gd name="connsiteX163" fmla="*/ 920223 w 1443202"/>
              <a:gd name="connsiteY163" fmla="*/ 1394791 h 1479014"/>
              <a:gd name="connsiteX164" fmla="*/ 920223 w 1443202"/>
              <a:gd name="connsiteY164" fmla="*/ 1385772 h 1479014"/>
              <a:gd name="connsiteX165" fmla="*/ 893165 w 1443202"/>
              <a:gd name="connsiteY165" fmla="*/ 1385772 h 1479014"/>
              <a:gd name="connsiteX166" fmla="*/ 894226 w 1443202"/>
              <a:gd name="connsiteY166" fmla="*/ 1389088 h 1479014"/>
              <a:gd name="connsiteX167" fmla="*/ 869423 w 1443202"/>
              <a:gd name="connsiteY167" fmla="*/ 1396914 h 1479014"/>
              <a:gd name="connsiteX168" fmla="*/ 848069 w 1443202"/>
              <a:gd name="connsiteY168" fmla="*/ 1419462 h 1479014"/>
              <a:gd name="connsiteX169" fmla="*/ 847008 w 1443202"/>
              <a:gd name="connsiteY169" fmla="*/ 1423971 h 1479014"/>
              <a:gd name="connsiteX170" fmla="*/ 826715 w 1443202"/>
              <a:gd name="connsiteY170" fmla="*/ 1422778 h 1479014"/>
              <a:gd name="connsiteX171" fmla="*/ 797402 w 1443202"/>
              <a:gd name="connsiteY171" fmla="*/ 1445325 h 1479014"/>
              <a:gd name="connsiteX172" fmla="*/ 785067 w 1443202"/>
              <a:gd name="connsiteY172" fmla="*/ 1442009 h 1479014"/>
              <a:gd name="connsiteX173" fmla="*/ 771539 w 1443202"/>
              <a:gd name="connsiteY173" fmla="*/ 1452090 h 1479014"/>
              <a:gd name="connsiteX174" fmla="*/ 765968 w 1443202"/>
              <a:gd name="connsiteY174" fmla="*/ 1457660 h 1479014"/>
              <a:gd name="connsiteX175" fmla="*/ 767162 w 1443202"/>
              <a:gd name="connsiteY175" fmla="*/ 1459915 h 1479014"/>
              <a:gd name="connsiteX176" fmla="*/ 764907 w 1443202"/>
              <a:gd name="connsiteY176" fmla="*/ 1459915 h 1479014"/>
              <a:gd name="connsiteX177" fmla="*/ 754827 w 1443202"/>
              <a:gd name="connsiteY177" fmla="*/ 1473444 h 1479014"/>
              <a:gd name="connsiteX178" fmla="*/ 755888 w 1443202"/>
              <a:gd name="connsiteY178" fmla="*/ 1468934 h 1479014"/>
              <a:gd name="connsiteX179" fmla="*/ 750317 w 1443202"/>
              <a:gd name="connsiteY179" fmla="*/ 1466680 h 1479014"/>
              <a:gd name="connsiteX180" fmla="*/ 750317 w 1443202"/>
              <a:gd name="connsiteY180" fmla="*/ 1467873 h 1479014"/>
              <a:gd name="connsiteX181" fmla="*/ 743553 w 1443202"/>
              <a:gd name="connsiteY181" fmla="*/ 1466680 h 1479014"/>
              <a:gd name="connsiteX182" fmla="*/ 739043 w 1443202"/>
              <a:gd name="connsiteY182" fmla="*/ 1457660 h 1479014"/>
              <a:gd name="connsiteX183" fmla="*/ 733340 w 1443202"/>
              <a:gd name="connsiteY183" fmla="*/ 1457660 h 1479014"/>
              <a:gd name="connsiteX184" fmla="*/ 734534 w 1443202"/>
              <a:gd name="connsiteY184" fmla="*/ 1464425 h 1479014"/>
              <a:gd name="connsiteX185" fmla="*/ 728963 w 1443202"/>
              <a:gd name="connsiteY185" fmla="*/ 1473444 h 1479014"/>
              <a:gd name="connsiteX186" fmla="*/ 730024 w 1443202"/>
              <a:gd name="connsiteY186" fmla="*/ 1479015 h 1479014"/>
              <a:gd name="connsiteX187" fmla="*/ 718750 w 1443202"/>
              <a:gd name="connsiteY187" fmla="*/ 1473444 h 1479014"/>
              <a:gd name="connsiteX188" fmla="*/ 650177 w 1443202"/>
              <a:gd name="connsiteY188" fmla="*/ 1440816 h 1479014"/>
              <a:gd name="connsiteX189" fmla="*/ 647923 w 1443202"/>
              <a:gd name="connsiteY189" fmla="*/ 1448641 h 1479014"/>
              <a:gd name="connsiteX190" fmla="*/ 642352 w 1443202"/>
              <a:gd name="connsiteY190" fmla="*/ 1445325 h 1479014"/>
              <a:gd name="connsiteX191" fmla="*/ 645668 w 1443202"/>
              <a:gd name="connsiteY191" fmla="*/ 1438561 h 1479014"/>
              <a:gd name="connsiteX192" fmla="*/ 551099 w 1443202"/>
              <a:gd name="connsiteY192" fmla="*/ 1392404 h 1479014"/>
              <a:gd name="connsiteX193" fmla="*/ 422841 w 1443202"/>
              <a:gd name="connsiteY193" fmla="*/ 1395853 h 1479014"/>
              <a:gd name="connsiteX194" fmla="*/ 419525 w 1443202"/>
              <a:gd name="connsiteY194" fmla="*/ 1395853 h 1479014"/>
              <a:gd name="connsiteX195" fmla="*/ 419525 w 1443202"/>
              <a:gd name="connsiteY195" fmla="*/ 1394659 h 1479014"/>
              <a:gd name="connsiteX196" fmla="*/ 417270 w 1443202"/>
              <a:gd name="connsiteY196" fmla="*/ 1390149 h 1479014"/>
              <a:gd name="connsiteX197" fmla="*/ 416076 w 1443202"/>
              <a:gd name="connsiteY197" fmla="*/ 1391343 h 1479014"/>
              <a:gd name="connsiteX198" fmla="*/ 415015 w 1443202"/>
              <a:gd name="connsiteY198" fmla="*/ 1392404 h 1479014"/>
              <a:gd name="connsiteX199" fmla="*/ 413954 w 1443202"/>
              <a:gd name="connsiteY199" fmla="*/ 1394659 h 1479014"/>
              <a:gd name="connsiteX200" fmla="*/ 413954 w 1443202"/>
              <a:gd name="connsiteY200" fmla="*/ 1395853 h 1479014"/>
              <a:gd name="connsiteX201" fmla="*/ 392600 w 1443202"/>
              <a:gd name="connsiteY201" fmla="*/ 1395853 h 1479014"/>
              <a:gd name="connsiteX202" fmla="*/ 301480 w 1443202"/>
              <a:gd name="connsiteY202" fmla="*/ 1392404 h 1479014"/>
              <a:gd name="connsiteX203" fmla="*/ 123748 w 1443202"/>
              <a:gd name="connsiteY203" fmla="*/ 1279929 h 1479014"/>
              <a:gd name="connsiteX204" fmla="*/ 0 w 1443202"/>
              <a:gd name="connsiteY204" fmla="*/ 1202338 h 1479014"/>
              <a:gd name="connsiteX205" fmla="*/ 51728 w 1443202"/>
              <a:gd name="connsiteY205" fmla="*/ 1137081 h 1479014"/>
              <a:gd name="connsiteX206" fmla="*/ 88866 w 1443202"/>
              <a:gd name="connsiteY206" fmla="*/ 1089863 h 1479014"/>
              <a:gd name="connsiteX207" fmla="*/ 147357 w 1443202"/>
              <a:gd name="connsiteY207" fmla="*/ 1010017 h 1479014"/>
              <a:gd name="connsiteX208" fmla="*/ 133829 w 1443202"/>
              <a:gd name="connsiteY208" fmla="*/ 707344 h 1479014"/>
              <a:gd name="connsiteX209" fmla="*/ 129319 w 1443202"/>
              <a:gd name="connsiteY209" fmla="*/ 660125 h 1479014"/>
              <a:gd name="connsiteX210" fmla="*/ 125871 w 1443202"/>
              <a:gd name="connsiteY210" fmla="*/ 653361 h 1479014"/>
              <a:gd name="connsiteX211" fmla="*/ 128126 w 1443202"/>
              <a:gd name="connsiteY211" fmla="*/ 652300 h 1479014"/>
              <a:gd name="connsiteX212" fmla="*/ 129187 w 1443202"/>
              <a:gd name="connsiteY212" fmla="*/ 653361 h 1479014"/>
              <a:gd name="connsiteX213" fmla="*/ 124677 w 1443202"/>
              <a:gd name="connsiteY213" fmla="*/ 612907 h 1479014"/>
              <a:gd name="connsiteX214" fmla="*/ 119107 w 1443202"/>
              <a:gd name="connsiteY214" fmla="*/ 589298 h 1479014"/>
              <a:gd name="connsiteX215" fmla="*/ 114597 w 1443202"/>
              <a:gd name="connsiteY215" fmla="*/ 592614 h 1479014"/>
              <a:gd name="connsiteX216" fmla="*/ 110087 w 1443202"/>
              <a:gd name="connsiteY216" fmla="*/ 589298 h 1479014"/>
              <a:gd name="connsiteX217" fmla="*/ 112342 w 1443202"/>
              <a:gd name="connsiteY217" fmla="*/ 588237 h 1479014"/>
              <a:gd name="connsiteX218" fmla="*/ 113403 w 1443202"/>
              <a:gd name="connsiteY218" fmla="*/ 590492 h 1479014"/>
              <a:gd name="connsiteX219" fmla="*/ 115658 w 1443202"/>
              <a:gd name="connsiteY219" fmla="*/ 590492 h 1479014"/>
              <a:gd name="connsiteX220" fmla="*/ 115658 w 1443202"/>
              <a:gd name="connsiteY220" fmla="*/ 587176 h 1479014"/>
              <a:gd name="connsiteX221" fmla="*/ 112342 w 1443202"/>
              <a:gd name="connsiteY221" fmla="*/ 587176 h 1479014"/>
              <a:gd name="connsiteX222" fmla="*/ 112342 w 1443202"/>
              <a:gd name="connsiteY222" fmla="*/ 586115 h 1479014"/>
              <a:gd name="connsiteX223" fmla="*/ 116852 w 1443202"/>
              <a:gd name="connsiteY223" fmla="*/ 583860 h 1479014"/>
              <a:gd name="connsiteX224" fmla="*/ 114597 w 1443202"/>
              <a:gd name="connsiteY224" fmla="*/ 571525 h 1479014"/>
              <a:gd name="connsiteX225" fmla="*/ 116852 w 1443202"/>
              <a:gd name="connsiteY225" fmla="*/ 569270 h 1479014"/>
              <a:gd name="connsiteX226" fmla="*/ 113403 w 1443202"/>
              <a:gd name="connsiteY226" fmla="*/ 568209 h 1479014"/>
              <a:gd name="connsiteX227" fmla="*/ 112342 w 1443202"/>
              <a:gd name="connsiteY227" fmla="*/ 558129 h 1479014"/>
              <a:gd name="connsiteX228" fmla="*/ 114597 w 1443202"/>
              <a:gd name="connsiteY228" fmla="*/ 556935 h 1479014"/>
              <a:gd name="connsiteX229" fmla="*/ 115791 w 1443202"/>
              <a:gd name="connsiteY229" fmla="*/ 550171 h 1479014"/>
              <a:gd name="connsiteX230" fmla="*/ 114597 w 1443202"/>
              <a:gd name="connsiteY230" fmla="*/ 547916 h 1479014"/>
              <a:gd name="connsiteX231" fmla="*/ 115791 w 1443202"/>
              <a:gd name="connsiteY231" fmla="*/ 533326 h 1479014"/>
              <a:gd name="connsiteX232" fmla="*/ 112475 w 1443202"/>
              <a:gd name="connsiteY232" fmla="*/ 533326 h 1479014"/>
              <a:gd name="connsiteX233" fmla="*/ 110220 w 1443202"/>
              <a:gd name="connsiteY233" fmla="*/ 540090 h 1479014"/>
              <a:gd name="connsiteX234" fmla="*/ 112475 w 1443202"/>
              <a:gd name="connsiteY234" fmla="*/ 543406 h 1479014"/>
              <a:gd name="connsiteX235" fmla="*/ 110220 w 1443202"/>
              <a:gd name="connsiteY235" fmla="*/ 546722 h 1479014"/>
              <a:gd name="connsiteX236" fmla="*/ 93375 w 1443202"/>
              <a:gd name="connsiteY236" fmla="*/ 469130 h 1479014"/>
              <a:gd name="connsiteX237" fmla="*/ 91120 w 1443202"/>
              <a:gd name="connsiteY237" fmla="*/ 461305 h 1479014"/>
              <a:gd name="connsiteX238" fmla="*/ 100139 w 1443202"/>
              <a:gd name="connsiteY238" fmla="*/ 461305 h 1479014"/>
              <a:gd name="connsiteX239" fmla="*/ 101201 w 1443202"/>
              <a:gd name="connsiteY239" fmla="*/ 452286 h 1479014"/>
              <a:gd name="connsiteX240" fmla="*/ 88866 w 1443202"/>
              <a:gd name="connsiteY240" fmla="*/ 450031 h 1479014"/>
              <a:gd name="connsiteX241" fmla="*/ 87804 w 1443202"/>
              <a:gd name="connsiteY241" fmla="*/ 445521 h 1479014"/>
              <a:gd name="connsiteX242" fmla="*/ 88866 w 1443202"/>
              <a:gd name="connsiteY242" fmla="*/ 445521 h 1479014"/>
              <a:gd name="connsiteX243" fmla="*/ 88866 w 1443202"/>
              <a:gd name="connsiteY243" fmla="*/ 444328 h 1479014"/>
              <a:gd name="connsiteX244" fmla="*/ 89927 w 1443202"/>
              <a:gd name="connsiteY244" fmla="*/ 430799 h 1479014"/>
              <a:gd name="connsiteX245" fmla="*/ 92182 w 1443202"/>
              <a:gd name="connsiteY245" fmla="*/ 427483 h 1479014"/>
              <a:gd name="connsiteX246" fmla="*/ 92182 w 1443202"/>
              <a:gd name="connsiteY246" fmla="*/ 425228 h 1479014"/>
              <a:gd name="connsiteX247" fmla="*/ 88733 w 1443202"/>
              <a:gd name="connsiteY247" fmla="*/ 424035 h 1479014"/>
              <a:gd name="connsiteX248" fmla="*/ 87672 w 1443202"/>
              <a:gd name="connsiteY248" fmla="*/ 428544 h 1479014"/>
              <a:gd name="connsiteX249" fmla="*/ 86478 w 1443202"/>
              <a:gd name="connsiteY249" fmla="*/ 429738 h 1479014"/>
              <a:gd name="connsiteX250" fmla="*/ 84223 w 1443202"/>
              <a:gd name="connsiteY250" fmla="*/ 430799 h 1479014"/>
              <a:gd name="connsiteX251" fmla="*/ 75204 w 1443202"/>
              <a:gd name="connsiteY251" fmla="*/ 383581 h 1479014"/>
              <a:gd name="connsiteX252" fmla="*/ 67378 w 1443202"/>
              <a:gd name="connsiteY252" fmla="*/ 349759 h 1479014"/>
              <a:gd name="connsiteX253" fmla="*/ 61675 w 1443202"/>
              <a:gd name="connsiteY253" fmla="*/ 321640 h 1479014"/>
              <a:gd name="connsiteX254" fmla="*/ 59421 w 1443202"/>
              <a:gd name="connsiteY254" fmla="*/ 313815 h 1479014"/>
              <a:gd name="connsiteX255" fmla="*/ 61675 w 1443202"/>
              <a:gd name="connsiteY255" fmla="*/ 309305 h 1479014"/>
              <a:gd name="connsiteX256" fmla="*/ 57166 w 1443202"/>
              <a:gd name="connsiteY256" fmla="*/ 301480 h 1479014"/>
              <a:gd name="connsiteX257" fmla="*/ 15518 w 1443202"/>
              <a:gd name="connsiteY257" fmla="*/ 105710 h 1479014"/>
              <a:gd name="connsiteX258" fmla="*/ 20028 w 1443202"/>
              <a:gd name="connsiteY258" fmla="*/ 106772 h 1479014"/>
              <a:gd name="connsiteX259" fmla="*/ 21089 w 1443202"/>
              <a:gd name="connsiteY259" fmla="*/ 103456 h 1479014"/>
              <a:gd name="connsiteX260" fmla="*/ 14324 w 1443202"/>
              <a:gd name="connsiteY260" fmla="*/ 98946 h 1479014"/>
              <a:gd name="connsiteX261" fmla="*/ 13264 w 1443202"/>
              <a:gd name="connsiteY261" fmla="*/ 92182 h 1479014"/>
              <a:gd name="connsiteX262" fmla="*/ 15518 w 1443202"/>
              <a:gd name="connsiteY262" fmla="*/ 85417 h 1479014"/>
              <a:gd name="connsiteX263" fmla="*/ 9948 w 1443202"/>
              <a:gd name="connsiteY263" fmla="*/ 79847 h 1479014"/>
              <a:gd name="connsiteX264" fmla="*/ 4377 w 1443202"/>
              <a:gd name="connsiteY264" fmla="*/ 42709 h 147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1443202" h="1479014">
                <a:moveTo>
                  <a:pt x="4510" y="42709"/>
                </a:moveTo>
                <a:lnTo>
                  <a:pt x="74276" y="10080"/>
                </a:lnTo>
                <a:lnTo>
                  <a:pt x="76530" y="6765"/>
                </a:lnTo>
                <a:lnTo>
                  <a:pt x="75469" y="10080"/>
                </a:lnTo>
                <a:lnTo>
                  <a:pt x="106904" y="14590"/>
                </a:lnTo>
                <a:lnTo>
                  <a:pt x="108098" y="11274"/>
                </a:lnTo>
                <a:lnTo>
                  <a:pt x="128391" y="0"/>
                </a:lnTo>
                <a:lnTo>
                  <a:pt x="140726" y="9019"/>
                </a:lnTo>
                <a:lnTo>
                  <a:pt x="138471" y="20293"/>
                </a:lnTo>
                <a:lnTo>
                  <a:pt x="139665" y="20293"/>
                </a:lnTo>
                <a:lnTo>
                  <a:pt x="312886" y="49606"/>
                </a:lnTo>
                <a:lnTo>
                  <a:pt x="339944" y="54115"/>
                </a:lnTo>
                <a:lnTo>
                  <a:pt x="343260" y="54115"/>
                </a:lnTo>
                <a:lnTo>
                  <a:pt x="371378" y="58625"/>
                </a:lnTo>
                <a:lnTo>
                  <a:pt x="436635" y="69899"/>
                </a:lnTo>
                <a:lnTo>
                  <a:pt x="436635" y="79979"/>
                </a:lnTo>
                <a:lnTo>
                  <a:pt x="441145" y="79979"/>
                </a:lnTo>
                <a:lnTo>
                  <a:pt x="439951" y="70960"/>
                </a:lnTo>
                <a:lnTo>
                  <a:pt x="487169" y="78785"/>
                </a:lnTo>
                <a:lnTo>
                  <a:pt x="488230" y="123749"/>
                </a:lnTo>
                <a:lnTo>
                  <a:pt x="514094" y="130513"/>
                </a:lnTo>
                <a:lnTo>
                  <a:pt x="519664" y="96824"/>
                </a:lnTo>
                <a:lnTo>
                  <a:pt x="521919" y="92314"/>
                </a:lnTo>
                <a:lnTo>
                  <a:pt x="520858" y="90059"/>
                </a:lnTo>
                <a:lnTo>
                  <a:pt x="520858" y="84489"/>
                </a:lnTo>
                <a:lnTo>
                  <a:pt x="539958" y="87804"/>
                </a:lnTo>
                <a:lnTo>
                  <a:pt x="541019" y="94569"/>
                </a:lnTo>
                <a:lnTo>
                  <a:pt x="544335" y="94569"/>
                </a:lnTo>
                <a:lnTo>
                  <a:pt x="547651" y="93508"/>
                </a:lnTo>
                <a:lnTo>
                  <a:pt x="548712" y="88998"/>
                </a:lnTo>
                <a:lnTo>
                  <a:pt x="561047" y="91253"/>
                </a:lnTo>
                <a:lnTo>
                  <a:pt x="562241" y="93508"/>
                </a:lnTo>
                <a:lnTo>
                  <a:pt x="567811" y="95763"/>
                </a:lnTo>
                <a:lnTo>
                  <a:pt x="566750" y="91253"/>
                </a:lnTo>
                <a:lnTo>
                  <a:pt x="648851" y="105843"/>
                </a:lnTo>
                <a:lnTo>
                  <a:pt x="673654" y="127197"/>
                </a:lnTo>
                <a:lnTo>
                  <a:pt x="695008" y="144042"/>
                </a:lnTo>
                <a:lnTo>
                  <a:pt x="743420" y="185689"/>
                </a:lnTo>
                <a:lnTo>
                  <a:pt x="864914" y="289277"/>
                </a:lnTo>
                <a:lnTo>
                  <a:pt x="867169" y="292593"/>
                </a:lnTo>
                <a:lnTo>
                  <a:pt x="868230" y="291532"/>
                </a:lnTo>
                <a:lnTo>
                  <a:pt x="894094" y="326415"/>
                </a:lnTo>
                <a:lnTo>
                  <a:pt x="893032" y="327609"/>
                </a:lnTo>
                <a:lnTo>
                  <a:pt x="906561" y="346708"/>
                </a:lnTo>
                <a:lnTo>
                  <a:pt x="985347" y="361298"/>
                </a:lnTo>
                <a:lnTo>
                  <a:pt x="958289" y="373633"/>
                </a:lnTo>
                <a:lnTo>
                  <a:pt x="994233" y="426555"/>
                </a:lnTo>
                <a:lnTo>
                  <a:pt x="1006568" y="450164"/>
                </a:lnTo>
                <a:lnTo>
                  <a:pt x="1012139" y="462499"/>
                </a:lnTo>
                <a:lnTo>
                  <a:pt x="1034687" y="505207"/>
                </a:lnTo>
                <a:lnTo>
                  <a:pt x="1056041" y="526562"/>
                </a:lnTo>
                <a:lnTo>
                  <a:pt x="1052592" y="530010"/>
                </a:lnTo>
                <a:lnTo>
                  <a:pt x="1054847" y="532265"/>
                </a:lnTo>
                <a:lnTo>
                  <a:pt x="1057102" y="530010"/>
                </a:lnTo>
                <a:lnTo>
                  <a:pt x="1059357" y="531071"/>
                </a:lnTo>
                <a:lnTo>
                  <a:pt x="1062673" y="534387"/>
                </a:lnTo>
                <a:lnTo>
                  <a:pt x="1068376" y="585054"/>
                </a:lnTo>
                <a:lnTo>
                  <a:pt x="1068376" y="589563"/>
                </a:lnTo>
                <a:lnTo>
                  <a:pt x="1066121" y="589563"/>
                </a:lnTo>
                <a:lnTo>
                  <a:pt x="1066121" y="595134"/>
                </a:lnTo>
                <a:lnTo>
                  <a:pt x="1068376" y="592879"/>
                </a:lnTo>
                <a:lnTo>
                  <a:pt x="1075140" y="655881"/>
                </a:lnTo>
                <a:lnTo>
                  <a:pt x="1079650" y="697528"/>
                </a:lnTo>
                <a:lnTo>
                  <a:pt x="1075140" y="697528"/>
                </a:lnTo>
                <a:lnTo>
                  <a:pt x="1069570" y="690764"/>
                </a:lnTo>
                <a:lnTo>
                  <a:pt x="1066254" y="690764"/>
                </a:lnTo>
                <a:lnTo>
                  <a:pt x="1062938" y="689570"/>
                </a:lnTo>
                <a:lnTo>
                  <a:pt x="1060683" y="687315"/>
                </a:lnTo>
                <a:lnTo>
                  <a:pt x="1059622" y="688509"/>
                </a:lnTo>
                <a:lnTo>
                  <a:pt x="1071957" y="700844"/>
                </a:lnTo>
                <a:lnTo>
                  <a:pt x="1073018" y="713179"/>
                </a:lnTo>
                <a:lnTo>
                  <a:pt x="1076467" y="721005"/>
                </a:lnTo>
                <a:lnTo>
                  <a:pt x="1082037" y="737849"/>
                </a:lnTo>
                <a:lnTo>
                  <a:pt x="1084292" y="737849"/>
                </a:lnTo>
                <a:lnTo>
                  <a:pt x="1093311" y="826715"/>
                </a:lnTo>
                <a:lnTo>
                  <a:pt x="1084292" y="886401"/>
                </a:lnTo>
                <a:cubicBezTo>
                  <a:pt x="1167454" y="988000"/>
                  <a:pt x="1254331" y="1086150"/>
                  <a:pt x="1338554" y="1186820"/>
                </a:cubicBezTo>
                <a:lnTo>
                  <a:pt x="1337493" y="1187880"/>
                </a:lnTo>
                <a:lnTo>
                  <a:pt x="1338554" y="1190135"/>
                </a:lnTo>
                <a:lnTo>
                  <a:pt x="1340809" y="1189074"/>
                </a:lnTo>
                <a:lnTo>
                  <a:pt x="1349828" y="1200348"/>
                </a:lnTo>
                <a:lnTo>
                  <a:pt x="1398240" y="1231783"/>
                </a:lnTo>
                <a:lnTo>
                  <a:pt x="1389220" y="1259902"/>
                </a:lnTo>
                <a:lnTo>
                  <a:pt x="1411769" y="1309374"/>
                </a:lnTo>
                <a:lnTo>
                  <a:pt x="1406198" y="1338687"/>
                </a:lnTo>
                <a:lnTo>
                  <a:pt x="1435378" y="1357786"/>
                </a:lnTo>
                <a:lnTo>
                  <a:pt x="1443203" y="1365612"/>
                </a:lnTo>
                <a:lnTo>
                  <a:pt x="1405004" y="1421849"/>
                </a:lnTo>
                <a:lnTo>
                  <a:pt x="1401688" y="1419594"/>
                </a:lnTo>
                <a:lnTo>
                  <a:pt x="1401688" y="1415085"/>
                </a:lnTo>
                <a:lnTo>
                  <a:pt x="1389353" y="1418400"/>
                </a:lnTo>
                <a:lnTo>
                  <a:pt x="1369060" y="1418400"/>
                </a:lnTo>
                <a:lnTo>
                  <a:pt x="1363489" y="1422910"/>
                </a:lnTo>
                <a:lnTo>
                  <a:pt x="1319587" y="1418400"/>
                </a:lnTo>
                <a:lnTo>
                  <a:pt x="1318526" y="1417339"/>
                </a:lnTo>
                <a:lnTo>
                  <a:pt x="1311762" y="1417339"/>
                </a:lnTo>
                <a:lnTo>
                  <a:pt x="1304997" y="1410575"/>
                </a:lnTo>
                <a:lnTo>
                  <a:pt x="1299294" y="1409514"/>
                </a:lnTo>
                <a:lnTo>
                  <a:pt x="1294784" y="1407259"/>
                </a:lnTo>
                <a:lnTo>
                  <a:pt x="1294784" y="1403943"/>
                </a:lnTo>
                <a:lnTo>
                  <a:pt x="1293723" y="1402750"/>
                </a:lnTo>
                <a:lnTo>
                  <a:pt x="1293723" y="1390415"/>
                </a:lnTo>
                <a:lnTo>
                  <a:pt x="1289214" y="1389353"/>
                </a:lnTo>
                <a:lnTo>
                  <a:pt x="1286959" y="1388292"/>
                </a:lnTo>
                <a:lnTo>
                  <a:pt x="1285765" y="1388292"/>
                </a:lnTo>
                <a:lnTo>
                  <a:pt x="1283510" y="1387099"/>
                </a:lnTo>
                <a:lnTo>
                  <a:pt x="1272237" y="1384844"/>
                </a:lnTo>
                <a:lnTo>
                  <a:pt x="1272237" y="1382589"/>
                </a:lnTo>
                <a:lnTo>
                  <a:pt x="1276746" y="1375825"/>
                </a:lnTo>
                <a:lnTo>
                  <a:pt x="1277807" y="1376886"/>
                </a:lnTo>
                <a:lnTo>
                  <a:pt x="1277807" y="1377947"/>
                </a:lnTo>
                <a:lnTo>
                  <a:pt x="1280062" y="1377947"/>
                </a:lnTo>
                <a:lnTo>
                  <a:pt x="1280062" y="1375692"/>
                </a:lnTo>
                <a:lnTo>
                  <a:pt x="1277807" y="1375692"/>
                </a:lnTo>
                <a:lnTo>
                  <a:pt x="1277807" y="1369989"/>
                </a:lnTo>
                <a:lnTo>
                  <a:pt x="1275552" y="1367734"/>
                </a:lnTo>
                <a:lnTo>
                  <a:pt x="1267727" y="1362030"/>
                </a:lnTo>
                <a:lnTo>
                  <a:pt x="1256453" y="1350756"/>
                </a:lnTo>
                <a:lnTo>
                  <a:pt x="1256453" y="1353011"/>
                </a:lnTo>
                <a:lnTo>
                  <a:pt x="1239608" y="1359776"/>
                </a:lnTo>
                <a:lnTo>
                  <a:pt x="1236292" y="1345186"/>
                </a:lnTo>
                <a:lnTo>
                  <a:pt x="1229528" y="1342931"/>
                </a:lnTo>
                <a:lnTo>
                  <a:pt x="1228467" y="1347441"/>
                </a:lnTo>
                <a:lnTo>
                  <a:pt x="1234038" y="1354205"/>
                </a:lnTo>
                <a:lnTo>
                  <a:pt x="1229528" y="1358715"/>
                </a:lnTo>
                <a:lnTo>
                  <a:pt x="1221702" y="1358715"/>
                </a:lnTo>
                <a:lnTo>
                  <a:pt x="1218386" y="1356460"/>
                </a:lnTo>
                <a:lnTo>
                  <a:pt x="1216132" y="1350889"/>
                </a:lnTo>
                <a:lnTo>
                  <a:pt x="1220641" y="1340809"/>
                </a:lnTo>
                <a:lnTo>
                  <a:pt x="1215070" y="1335238"/>
                </a:lnTo>
                <a:lnTo>
                  <a:pt x="1217325" y="1332983"/>
                </a:lnTo>
                <a:lnTo>
                  <a:pt x="1217325" y="1322903"/>
                </a:lnTo>
                <a:lnTo>
                  <a:pt x="1209500" y="1311629"/>
                </a:lnTo>
                <a:lnTo>
                  <a:pt x="1204990" y="1291336"/>
                </a:lnTo>
                <a:lnTo>
                  <a:pt x="1204990" y="1286827"/>
                </a:lnTo>
                <a:lnTo>
                  <a:pt x="1200481" y="1287887"/>
                </a:lnTo>
                <a:lnTo>
                  <a:pt x="1199420" y="1278868"/>
                </a:lnTo>
                <a:lnTo>
                  <a:pt x="1199420" y="1274359"/>
                </a:lnTo>
                <a:lnTo>
                  <a:pt x="1197165" y="1274359"/>
                </a:lnTo>
                <a:lnTo>
                  <a:pt x="1192655" y="1281123"/>
                </a:lnTo>
                <a:lnTo>
                  <a:pt x="1191461" y="1279929"/>
                </a:lnTo>
                <a:lnTo>
                  <a:pt x="1191461" y="1282184"/>
                </a:lnTo>
                <a:lnTo>
                  <a:pt x="1186952" y="1284439"/>
                </a:lnTo>
                <a:lnTo>
                  <a:pt x="1184697" y="1284439"/>
                </a:lnTo>
                <a:lnTo>
                  <a:pt x="1180188" y="1281123"/>
                </a:lnTo>
                <a:lnTo>
                  <a:pt x="1181249" y="1275552"/>
                </a:lnTo>
                <a:lnTo>
                  <a:pt x="1148620" y="1276613"/>
                </a:lnTo>
                <a:lnTo>
                  <a:pt x="1100209" y="1278868"/>
                </a:lnTo>
                <a:lnTo>
                  <a:pt x="1014659" y="1297968"/>
                </a:lnTo>
                <a:lnTo>
                  <a:pt x="1014659" y="1323831"/>
                </a:lnTo>
                <a:lnTo>
                  <a:pt x="1028188" y="1323831"/>
                </a:lnTo>
                <a:lnTo>
                  <a:pt x="1029249" y="1329535"/>
                </a:lnTo>
                <a:lnTo>
                  <a:pt x="1016914" y="1331790"/>
                </a:lnTo>
                <a:lnTo>
                  <a:pt x="1010149" y="1349828"/>
                </a:lnTo>
                <a:lnTo>
                  <a:pt x="1012404" y="1353276"/>
                </a:lnTo>
                <a:lnTo>
                  <a:pt x="1017975" y="1354338"/>
                </a:lnTo>
                <a:lnTo>
                  <a:pt x="1021291" y="1364418"/>
                </a:lnTo>
                <a:lnTo>
                  <a:pt x="1044900" y="1383517"/>
                </a:lnTo>
                <a:lnTo>
                  <a:pt x="1037074" y="1394791"/>
                </a:lnTo>
                <a:lnTo>
                  <a:pt x="950464" y="1436439"/>
                </a:lnTo>
                <a:lnTo>
                  <a:pt x="942638" y="1430868"/>
                </a:lnTo>
                <a:lnTo>
                  <a:pt x="934813" y="1405004"/>
                </a:lnTo>
                <a:lnTo>
                  <a:pt x="934813" y="1395985"/>
                </a:lnTo>
                <a:lnTo>
                  <a:pt x="920223" y="1394791"/>
                </a:lnTo>
                <a:lnTo>
                  <a:pt x="920223" y="1385772"/>
                </a:lnTo>
                <a:lnTo>
                  <a:pt x="893165" y="1385772"/>
                </a:lnTo>
                <a:lnTo>
                  <a:pt x="894226" y="1389088"/>
                </a:lnTo>
                <a:lnTo>
                  <a:pt x="869423" y="1396914"/>
                </a:lnTo>
                <a:lnTo>
                  <a:pt x="848069" y="1419462"/>
                </a:lnTo>
                <a:lnTo>
                  <a:pt x="847008" y="1423971"/>
                </a:lnTo>
                <a:lnTo>
                  <a:pt x="826715" y="1422778"/>
                </a:lnTo>
                <a:lnTo>
                  <a:pt x="797402" y="1445325"/>
                </a:lnTo>
                <a:lnTo>
                  <a:pt x="785067" y="1442009"/>
                </a:lnTo>
                <a:lnTo>
                  <a:pt x="771539" y="1452090"/>
                </a:lnTo>
                <a:lnTo>
                  <a:pt x="765968" y="1457660"/>
                </a:lnTo>
                <a:lnTo>
                  <a:pt x="767162" y="1459915"/>
                </a:lnTo>
                <a:lnTo>
                  <a:pt x="764907" y="1459915"/>
                </a:lnTo>
                <a:lnTo>
                  <a:pt x="754827" y="1473444"/>
                </a:lnTo>
                <a:lnTo>
                  <a:pt x="755888" y="1468934"/>
                </a:lnTo>
                <a:lnTo>
                  <a:pt x="750317" y="1466680"/>
                </a:lnTo>
                <a:lnTo>
                  <a:pt x="750317" y="1467873"/>
                </a:lnTo>
                <a:lnTo>
                  <a:pt x="743553" y="1466680"/>
                </a:lnTo>
                <a:lnTo>
                  <a:pt x="739043" y="1457660"/>
                </a:lnTo>
                <a:lnTo>
                  <a:pt x="733340" y="1457660"/>
                </a:lnTo>
                <a:lnTo>
                  <a:pt x="734534" y="1464425"/>
                </a:lnTo>
                <a:lnTo>
                  <a:pt x="728963" y="1473444"/>
                </a:lnTo>
                <a:lnTo>
                  <a:pt x="730024" y="1479015"/>
                </a:lnTo>
                <a:lnTo>
                  <a:pt x="718750" y="1473444"/>
                </a:lnTo>
                <a:lnTo>
                  <a:pt x="650177" y="1440816"/>
                </a:lnTo>
                <a:lnTo>
                  <a:pt x="647923" y="1448641"/>
                </a:lnTo>
                <a:lnTo>
                  <a:pt x="642352" y="1445325"/>
                </a:lnTo>
                <a:lnTo>
                  <a:pt x="645668" y="1438561"/>
                </a:lnTo>
                <a:lnTo>
                  <a:pt x="551099" y="1392404"/>
                </a:lnTo>
                <a:lnTo>
                  <a:pt x="422841" y="1395853"/>
                </a:lnTo>
                <a:lnTo>
                  <a:pt x="419525" y="1395853"/>
                </a:lnTo>
                <a:lnTo>
                  <a:pt x="419525" y="1394659"/>
                </a:lnTo>
                <a:lnTo>
                  <a:pt x="417270" y="1390149"/>
                </a:lnTo>
                <a:lnTo>
                  <a:pt x="416076" y="1391343"/>
                </a:lnTo>
                <a:lnTo>
                  <a:pt x="415015" y="1392404"/>
                </a:lnTo>
                <a:lnTo>
                  <a:pt x="413954" y="1394659"/>
                </a:lnTo>
                <a:lnTo>
                  <a:pt x="413954" y="1395853"/>
                </a:lnTo>
                <a:lnTo>
                  <a:pt x="392600" y="1395853"/>
                </a:lnTo>
                <a:lnTo>
                  <a:pt x="301480" y="1392404"/>
                </a:lnTo>
                <a:lnTo>
                  <a:pt x="123748" y="1279929"/>
                </a:lnTo>
                <a:lnTo>
                  <a:pt x="0" y="1202338"/>
                </a:lnTo>
                <a:lnTo>
                  <a:pt x="51728" y="1137081"/>
                </a:lnTo>
                <a:lnTo>
                  <a:pt x="88866" y="1089863"/>
                </a:lnTo>
                <a:lnTo>
                  <a:pt x="147357" y="1010017"/>
                </a:lnTo>
                <a:lnTo>
                  <a:pt x="133829" y="707344"/>
                </a:lnTo>
                <a:lnTo>
                  <a:pt x="129319" y="660125"/>
                </a:lnTo>
                <a:lnTo>
                  <a:pt x="125871" y="653361"/>
                </a:lnTo>
                <a:lnTo>
                  <a:pt x="128126" y="652300"/>
                </a:lnTo>
                <a:lnTo>
                  <a:pt x="129187" y="653361"/>
                </a:lnTo>
                <a:lnTo>
                  <a:pt x="124677" y="612907"/>
                </a:lnTo>
                <a:lnTo>
                  <a:pt x="119107" y="589298"/>
                </a:lnTo>
                <a:lnTo>
                  <a:pt x="114597" y="592614"/>
                </a:lnTo>
                <a:lnTo>
                  <a:pt x="110087" y="589298"/>
                </a:lnTo>
                <a:lnTo>
                  <a:pt x="112342" y="588237"/>
                </a:lnTo>
                <a:lnTo>
                  <a:pt x="113403" y="590492"/>
                </a:lnTo>
                <a:lnTo>
                  <a:pt x="115658" y="590492"/>
                </a:lnTo>
                <a:lnTo>
                  <a:pt x="115658" y="587176"/>
                </a:lnTo>
                <a:lnTo>
                  <a:pt x="112342" y="587176"/>
                </a:lnTo>
                <a:lnTo>
                  <a:pt x="112342" y="586115"/>
                </a:lnTo>
                <a:lnTo>
                  <a:pt x="116852" y="583860"/>
                </a:lnTo>
                <a:lnTo>
                  <a:pt x="114597" y="571525"/>
                </a:lnTo>
                <a:lnTo>
                  <a:pt x="116852" y="569270"/>
                </a:lnTo>
                <a:lnTo>
                  <a:pt x="113403" y="568209"/>
                </a:lnTo>
                <a:lnTo>
                  <a:pt x="112342" y="558129"/>
                </a:lnTo>
                <a:lnTo>
                  <a:pt x="114597" y="556935"/>
                </a:lnTo>
                <a:lnTo>
                  <a:pt x="115791" y="550171"/>
                </a:lnTo>
                <a:lnTo>
                  <a:pt x="114597" y="547916"/>
                </a:lnTo>
                <a:lnTo>
                  <a:pt x="115791" y="533326"/>
                </a:lnTo>
                <a:lnTo>
                  <a:pt x="112475" y="533326"/>
                </a:lnTo>
                <a:lnTo>
                  <a:pt x="110220" y="540090"/>
                </a:lnTo>
                <a:lnTo>
                  <a:pt x="112475" y="543406"/>
                </a:lnTo>
                <a:lnTo>
                  <a:pt x="110220" y="546722"/>
                </a:lnTo>
                <a:lnTo>
                  <a:pt x="93375" y="469130"/>
                </a:lnTo>
                <a:lnTo>
                  <a:pt x="91120" y="461305"/>
                </a:lnTo>
                <a:lnTo>
                  <a:pt x="100139" y="461305"/>
                </a:lnTo>
                <a:lnTo>
                  <a:pt x="101201" y="452286"/>
                </a:lnTo>
                <a:lnTo>
                  <a:pt x="88866" y="450031"/>
                </a:lnTo>
                <a:lnTo>
                  <a:pt x="87804" y="445521"/>
                </a:lnTo>
                <a:lnTo>
                  <a:pt x="88866" y="445521"/>
                </a:lnTo>
                <a:lnTo>
                  <a:pt x="88866" y="444328"/>
                </a:lnTo>
                <a:lnTo>
                  <a:pt x="89927" y="430799"/>
                </a:lnTo>
                <a:lnTo>
                  <a:pt x="92182" y="427483"/>
                </a:lnTo>
                <a:lnTo>
                  <a:pt x="92182" y="425228"/>
                </a:lnTo>
                <a:lnTo>
                  <a:pt x="88733" y="424035"/>
                </a:lnTo>
                <a:lnTo>
                  <a:pt x="87672" y="428544"/>
                </a:lnTo>
                <a:lnTo>
                  <a:pt x="86478" y="429738"/>
                </a:lnTo>
                <a:lnTo>
                  <a:pt x="84223" y="430799"/>
                </a:lnTo>
                <a:lnTo>
                  <a:pt x="75204" y="383581"/>
                </a:lnTo>
                <a:lnTo>
                  <a:pt x="67378" y="349759"/>
                </a:lnTo>
                <a:lnTo>
                  <a:pt x="61675" y="321640"/>
                </a:lnTo>
                <a:lnTo>
                  <a:pt x="59421" y="313815"/>
                </a:lnTo>
                <a:lnTo>
                  <a:pt x="61675" y="309305"/>
                </a:lnTo>
                <a:lnTo>
                  <a:pt x="57166" y="301480"/>
                </a:lnTo>
                <a:lnTo>
                  <a:pt x="15518" y="105710"/>
                </a:lnTo>
                <a:lnTo>
                  <a:pt x="20028" y="106772"/>
                </a:lnTo>
                <a:lnTo>
                  <a:pt x="21089" y="103456"/>
                </a:lnTo>
                <a:lnTo>
                  <a:pt x="14324" y="98946"/>
                </a:lnTo>
                <a:lnTo>
                  <a:pt x="13264" y="92182"/>
                </a:lnTo>
                <a:lnTo>
                  <a:pt x="15518" y="85417"/>
                </a:lnTo>
                <a:lnTo>
                  <a:pt x="9948" y="79847"/>
                </a:lnTo>
                <a:lnTo>
                  <a:pt x="4377" y="42709"/>
                </a:lnTo>
              </a:path>
            </a:pathLst>
          </a:custGeom>
          <a:solidFill>
            <a:schemeClr val="bg1">
              <a:lumMod val="85000"/>
            </a:schemeClr>
          </a:solidFill>
          <a:ln w="13251" cap="flat">
            <a:noFill/>
            <a:prstDash val="solid"/>
            <a:miter/>
          </a:ln>
        </p:spPr>
        <p:txBody>
          <a:bodyPr rtlCol="0" anchor="ctr"/>
          <a:lstStyle/>
          <a:p>
            <a:endParaRPr lang="en-FI" sz="816"/>
          </a:p>
        </p:txBody>
      </p:sp>
      <p:sp>
        <p:nvSpPr>
          <p:cNvPr id="1549" name="Freeform: Shape 1548">
            <a:extLst>
              <a:ext uri="{FF2B5EF4-FFF2-40B4-BE49-F238E27FC236}">
                <a16:creationId xmlns:a16="http://schemas.microsoft.com/office/drawing/2014/main" id="{D1E4CEEA-D87A-F8EB-1C6E-38CF667E20B4}"/>
              </a:ext>
            </a:extLst>
          </p:cNvPr>
          <p:cNvSpPr/>
          <p:nvPr/>
        </p:nvSpPr>
        <p:spPr>
          <a:xfrm>
            <a:off x="4493468" y="2798578"/>
            <a:ext cx="542421" cy="563899"/>
          </a:xfrm>
          <a:custGeom>
            <a:avLst/>
            <a:gdLst>
              <a:gd name="connsiteX0" fmla="*/ 744481 w 1195838"/>
              <a:gd name="connsiteY0" fmla="*/ 38199 h 1243189"/>
              <a:gd name="connsiteX1" fmla="*/ 763580 w 1195838"/>
              <a:gd name="connsiteY1" fmla="*/ 44964 h 1243189"/>
              <a:gd name="connsiteX2" fmla="*/ 764642 w 1195838"/>
              <a:gd name="connsiteY2" fmla="*/ 44964 h 1243189"/>
              <a:gd name="connsiteX3" fmla="*/ 764642 w 1195838"/>
              <a:gd name="connsiteY3" fmla="*/ 42709 h 1243189"/>
              <a:gd name="connsiteX4" fmla="*/ 781486 w 1195838"/>
              <a:gd name="connsiteY4" fmla="*/ 40454 h 1243189"/>
              <a:gd name="connsiteX5" fmla="*/ 782547 w 1195838"/>
              <a:gd name="connsiteY5" fmla="*/ 38199 h 1243189"/>
              <a:gd name="connsiteX6" fmla="*/ 792627 w 1195838"/>
              <a:gd name="connsiteY6" fmla="*/ 40454 h 1243189"/>
              <a:gd name="connsiteX7" fmla="*/ 809472 w 1195838"/>
              <a:gd name="connsiteY7" fmla="*/ 55044 h 1243189"/>
              <a:gd name="connsiteX8" fmla="*/ 810533 w 1195838"/>
              <a:gd name="connsiteY8" fmla="*/ 52789 h 1243189"/>
              <a:gd name="connsiteX9" fmla="*/ 811594 w 1195838"/>
              <a:gd name="connsiteY9" fmla="*/ 51728 h 1243189"/>
              <a:gd name="connsiteX10" fmla="*/ 812655 w 1195838"/>
              <a:gd name="connsiteY10" fmla="*/ 51728 h 1243189"/>
              <a:gd name="connsiteX11" fmla="*/ 812655 w 1195838"/>
              <a:gd name="connsiteY11" fmla="*/ 50534 h 1243189"/>
              <a:gd name="connsiteX12" fmla="*/ 814910 w 1195838"/>
              <a:gd name="connsiteY12" fmla="*/ 50534 h 1243189"/>
              <a:gd name="connsiteX13" fmla="*/ 815971 w 1195838"/>
              <a:gd name="connsiteY13" fmla="*/ 49473 h 1243189"/>
              <a:gd name="connsiteX14" fmla="*/ 817165 w 1195838"/>
              <a:gd name="connsiteY14" fmla="*/ 49473 h 1243189"/>
              <a:gd name="connsiteX15" fmla="*/ 818226 w 1195838"/>
              <a:gd name="connsiteY15" fmla="*/ 50534 h 1243189"/>
              <a:gd name="connsiteX16" fmla="*/ 819287 w 1195838"/>
              <a:gd name="connsiteY16" fmla="*/ 50534 h 1243189"/>
              <a:gd name="connsiteX17" fmla="*/ 820348 w 1195838"/>
              <a:gd name="connsiteY17" fmla="*/ 49473 h 1243189"/>
              <a:gd name="connsiteX18" fmla="*/ 820348 w 1195838"/>
              <a:gd name="connsiteY18" fmla="*/ 48412 h 1243189"/>
              <a:gd name="connsiteX19" fmla="*/ 823664 w 1195838"/>
              <a:gd name="connsiteY19" fmla="*/ 48412 h 1243189"/>
              <a:gd name="connsiteX20" fmla="*/ 825919 w 1195838"/>
              <a:gd name="connsiteY20" fmla="*/ 49473 h 1243189"/>
              <a:gd name="connsiteX21" fmla="*/ 826980 w 1195838"/>
              <a:gd name="connsiteY21" fmla="*/ 49473 h 1243189"/>
              <a:gd name="connsiteX22" fmla="*/ 828041 w 1195838"/>
              <a:gd name="connsiteY22" fmla="*/ 48412 h 1243189"/>
              <a:gd name="connsiteX23" fmla="*/ 831357 w 1195838"/>
              <a:gd name="connsiteY23" fmla="*/ 48412 h 1243189"/>
              <a:gd name="connsiteX24" fmla="*/ 832418 w 1195838"/>
              <a:gd name="connsiteY24" fmla="*/ 47218 h 1243189"/>
              <a:gd name="connsiteX25" fmla="*/ 832418 w 1195838"/>
              <a:gd name="connsiteY25" fmla="*/ 44964 h 1243189"/>
              <a:gd name="connsiteX26" fmla="*/ 831357 w 1195838"/>
              <a:gd name="connsiteY26" fmla="*/ 40454 h 1243189"/>
              <a:gd name="connsiteX27" fmla="*/ 831357 w 1195838"/>
              <a:gd name="connsiteY27" fmla="*/ 35944 h 1243189"/>
              <a:gd name="connsiteX28" fmla="*/ 832418 w 1195838"/>
              <a:gd name="connsiteY28" fmla="*/ 35944 h 1243189"/>
              <a:gd name="connsiteX29" fmla="*/ 832418 w 1195838"/>
              <a:gd name="connsiteY29" fmla="*/ 33689 h 1243189"/>
              <a:gd name="connsiteX30" fmla="*/ 833479 w 1195838"/>
              <a:gd name="connsiteY30" fmla="*/ 33689 h 1243189"/>
              <a:gd name="connsiteX31" fmla="*/ 833479 w 1195838"/>
              <a:gd name="connsiteY31" fmla="*/ 32496 h 1243189"/>
              <a:gd name="connsiteX32" fmla="*/ 835734 w 1195838"/>
              <a:gd name="connsiteY32" fmla="*/ 30241 h 1243189"/>
              <a:gd name="connsiteX33" fmla="*/ 837989 w 1195838"/>
              <a:gd name="connsiteY33" fmla="*/ 27986 h 1243189"/>
              <a:gd name="connsiteX34" fmla="*/ 837989 w 1195838"/>
              <a:gd name="connsiteY34" fmla="*/ 24538 h 1243189"/>
              <a:gd name="connsiteX35" fmla="*/ 839050 w 1195838"/>
              <a:gd name="connsiteY35" fmla="*/ 24538 h 1243189"/>
              <a:gd name="connsiteX36" fmla="*/ 841305 w 1195838"/>
              <a:gd name="connsiteY36" fmla="*/ 22283 h 1243189"/>
              <a:gd name="connsiteX37" fmla="*/ 842366 w 1195838"/>
              <a:gd name="connsiteY37" fmla="*/ 18967 h 1243189"/>
              <a:gd name="connsiteX38" fmla="*/ 843427 w 1195838"/>
              <a:gd name="connsiteY38" fmla="*/ 17906 h 1243189"/>
              <a:gd name="connsiteX39" fmla="*/ 843427 w 1195838"/>
              <a:gd name="connsiteY39" fmla="*/ 16712 h 1243189"/>
              <a:gd name="connsiteX40" fmla="*/ 844488 w 1195838"/>
              <a:gd name="connsiteY40" fmla="*/ 15651 h 1243189"/>
              <a:gd name="connsiteX41" fmla="*/ 845681 w 1195838"/>
              <a:gd name="connsiteY41" fmla="*/ 13396 h 1243189"/>
              <a:gd name="connsiteX42" fmla="*/ 846743 w 1195838"/>
              <a:gd name="connsiteY42" fmla="*/ 12335 h 1243189"/>
              <a:gd name="connsiteX43" fmla="*/ 847804 w 1195838"/>
              <a:gd name="connsiteY43" fmla="*/ 12335 h 1243189"/>
              <a:gd name="connsiteX44" fmla="*/ 848865 w 1195838"/>
              <a:gd name="connsiteY44" fmla="*/ 11141 h 1243189"/>
              <a:gd name="connsiteX45" fmla="*/ 848865 w 1195838"/>
              <a:gd name="connsiteY45" fmla="*/ 10080 h 1243189"/>
              <a:gd name="connsiteX46" fmla="*/ 847804 w 1195838"/>
              <a:gd name="connsiteY46" fmla="*/ 8887 h 1243189"/>
              <a:gd name="connsiteX47" fmla="*/ 848865 w 1195838"/>
              <a:gd name="connsiteY47" fmla="*/ 7825 h 1243189"/>
              <a:gd name="connsiteX48" fmla="*/ 853374 w 1195838"/>
              <a:gd name="connsiteY48" fmla="*/ 7825 h 1243189"/>
              <a:gd name="connsiteX49" fmla="*/ 855629 w 1195838"/>
              <a:gd name="connsiteY49" fmla="*/ 6632 h 1243189"/>
              <a:gd name="connsiteX50" fmla="*/ 855629 w 1195838"/>
              <a:gd name="connsiteY50" fmla="*/ 8887 h 1243189"/>
              <a:gd name="connsiteX51" fmla="*/ 860139 w 1195838"/>
              <a:gd name="connsiteY51" fmla="*/ 11141 h 1243189"/>
              <a:gd name="connsiteX52" fmla="*/ 862394 w 1195838"/>
              <a:gd name="connsiteY52" fmla="*/ 5571 h 1243189"/>
              <a:gd name="connsiteX53" fmla="*/ 863454 w 1195838"/>
              <a:gd name="connsiteY53" fmla="*/ 5571 h 1243189"/>
              <a:gd name="connsiteX54" fmla="*/ 864516 w 1195838"/>
              <a:gd name="connsiteY54" fmla="*/ 6632 h 1243189"/>
              <a:gd name="connsiteX55" fmla="*/ 864516 w 1195838"/>
              <a:gd name="connsiteY55" fmla="*/ 5571 h 1243189"/>
              <a:gd name="connsiteX56" fmla="*/ 865709 w 1195838"/>
              <a:gd name="connsiteY56" fmla="*/ 5571 h 1243189"/>
              <a:gd name="connsiteX57" fmla="*/ 865709 w 1195838"/>
              <a:gd name="connsiteY57" fmla="*/ 4377 h 1243189"/>
              <a:gd name="connsiteX58" fmla="*/ 870219 w 1195838"/>
              <a:gd name="connsiteY58" fmla="*/ 4377 h 1243189"/>
              <a:gd name="connsiteX59" fmla="*/ 871280 w 1195838"/>
              <a:gd name="connsiteY59" fmla="*/ 3316 h 1243189"/>
              <a:gd name="connsiteX60" fmla="*/ 871280 w 1195838"/>
              <a:gd name="connsiteY60" fmla="*/ 4377 h 1243189"/>
              <a:gd name="connsiteX61" fmla="*/ 872341 w 1195838"/>
              <a:gd name="connsiteY61" fmla="*/ 3316 h 1243189"/>
              <a:gd name="connsiteX62" fmla="*/ 873535 w 1195838"/>
              <a:gd name="connsiteY62" fmla="*/ 3316 h 1243189"/>
              <a:gd name="connsiteX63" fmla="*/ 873535 w 1195838"/>
              <a:gd name="connsiteY63" fmla="*/ 2255 h 1243189"/>
              <a:gd name="connsiteX64" fmla="*/ 878044 w 1195838"/>
              <a:gd name="connsiteY64" fmla="*/ 2255 h 1243189"/>
              <a:gd name="connsiteX65" fmla="*/ 878044 w 1195838"/>
              <a:gd name="connsiteY65" fmla="*/ 1061 h 1243189"/>
              <a:gd name="connsiteX66" fmla="*/ 879106 w 1195838"/>
              <a:gd name="connsiteY66" fmla="*/ 1061 h 1243189"/>
              <a:gd name="connsiteX67" fmla="*/ 879106 w 1195838"/>
              <a:gd name="connsiteY67" fmla="*/ 0 h 1243189"/>
              <a:gd name="connsiteX68" fmla="*/ 880167 w 1195838"/>
              <a:gd name="connsiteY68" fmla="*/ 0 h 1243189"/>
              <a:gd name="connsiteX69" fmla="*/ 880167 w 1195838"/>
              <a:gd name="connsiteY69" fmla="*/ 1061 h 1243189"/>
              <a:gd name="connsiteX70" fmla="*/ 881360 w 1195838"/>
              <a:gd name="connsiteY70" fmla="*/ 0 h 1243189"/>
              <a:gd name="connsiteX71" fmla="*/ 882422 w 1195838"/>
              <a:gd name="connsiteY71" fmla="*/ 0 h 1243189"/>
              <a:gd name="connsiteX72" fmla="*/ 906031 w 1195838"/>
              <a:gd name="connsiteY72" fmla="*/ 83295 h 1243189"/>
              <a:gd name="connsiteX73" fmla="*/ 920620 w 1195838"/>
              <a:gd name="connsiteY73" fmla="*/ 110353 h 1243189"/>
              <a:gd name="connsiteX74" fmla="*/ 949933 w 1195838"/>
              <a:gd name="connsiteY74" fmla="*/ 167783 h 1243189"/>
              <a:gd name="connsiteX75" fmla="*/ 960013 w 1195838"/>
              <a:gd name="connsiteY75" fmla="*/ 172293 h 1243189"/>
              <a:gd name="connsiteX76" fmla="*/ 960013 w 1195838"/>
              <a:gd name="connsiteY76" fmla="*/ 175609 h 1243189"/>
              <a:gd name="connsiteX77" fmla="*/ 949933 w 1195838"/>
              <a:gd name="connsiteY77" fmla="*/ 173354 h 1243189"/>
              <a:gd name="connsiteX78" fmla="*/ 949933 w 1195838"/>
              <a:gd name="connsiteY78" fmla="*/ 175609 h 1243189"/>
              <a:gd name="connsiteX79" fmla="*/ 946617 w 1195838"/>
              <a:gd name="connsiteY79" fmla="*/ 187944 h 1243189"/>
              <a:gd name="connsiteX80" fmla="*/ 930833 w 1195838"/>
              <a:gd name="connsiteY80" fmla="*/ 238611 h 1243189"/>
              <a:gd name="connsiteX81" fmla="*/ 918498 w 1195838"/>
              <a:gd name="connsiteY81" fmla="*/ 254394 h 1243189"/>
              <a:gd name="connsiteX82" fmla="*/ 925263 w 1195838"/>
              <a:gd name="connsiteY82" fmla="*/ 259965 h 1243189"/>
              <a:gd name="connsiteX83" fmla="*/ 926324 w 1195838"/>
              <a:gd name="connsiteY83" fmla="*/ 258904 h 1243189"/>
              <a:gd name="connsiteX84" fmla="*/ 933088 w 1195838"/>
              <a:gd name="connsiteY84" fmla="*/ 266730 h 1243189"/>
              <a:gd name="connsiteX85" fmla="*/ 937598 w 1195838"/>
              <a:gd name="connsiteY85" fmla="*/ 271239 h 1243189"/>
              <a:gd name="connsiteX86" fmla="*/ 940914 w 1195838"/>
              <a:gd name="connsiteY86" fmla="*/ 271239 h 1243189"/>
              <a:gd name="connsiteX87" fmla="*/ 948739 w 1195838"/>
              <a:gd name="connsiteY87" fmla="*/ 276810 h 1243189"/>
              <a:gd name="connsiteX88" fmla="*/ 955503 w 1195838"/>
              <a:gd name="connsiteY88" fmla="*/ 315008 h 1243189"/>
              <a:gd name="connsiteX89" fmla="*/ 952187 w 1195838"/>
              <a:gd name="connsiteY89" fmla="*/ 318324 h 1243189"/>
              <a:gd name="connsiteX90" fmla="*/ 953249 w 1195838"/>
              <a:gd name="connsiteY90" fmla="*/ 318324 h 1243189"/>
              <a:gd name="connsiteX91" fmla="*/ 954310 w 1195838"/>
              <a:gd name="connsiteY91" fmla="*/ 319518 h 1243189"/>
              <a:gd name="connsiteX92" fmla="*/ 956565 w 1195838"/>
              <a:gd name="connsiteY92" fmla="*/ 317263 h 1243189"/>
              <a:gd name="connsiteX93" fmla="*/ 959880 w 1195838"/>
              <a:gd name="connsiteY93" fmla="*/ 342066 h 1243189"/>
              <a:gd name="connsiteX94" fmla="*/ 958819 w 1195838"/>
              <a:gd name="connsiteY94" fmla="*/ 343260 h 1243189"/>
              <a:gd name="connsiteX95" fmla="*/ 957758 w 1195838"/>
              <a:gd name="connsiteY95" fmla="*/ 345515 h 1243189"/>
              <a:gd name="connsiteX96" fmla="*/ 955503 w 1195838"/>
              <a:gd name="connsiteY96" fmla="*/ 347769 h 1243189"/>
              <a:gd name="connsiteX97" fmla="*/ 957758 w 1195838"/>
              <a:gd name="connsiteY97" fmla="*/ 348831 h 1243189"/>
              <a:gd name="connsiteX98" fmla="*/ 961074 w 1195838"/>
              <a:gd name="connsiteY98" fmla="*/ 344321 h 1243189"/>
              <a:gd name="connsiteX99" fmla="*/ 963329 w 1195838"/>
              <a:gd name="connsiteY99" fmla="*/ 356656 h 1243189"/>
              <a:gd name="connsiteX100" fmla="*/ 961074 w 1195838"/>
              <a:gd name="connsiteY100" fmla="*/ 355595 h 1243189"/>
              <a:gd name="connsiteX101" fmla="*/ 960013 w 1195838"/>
              <a:gd name="connsiteY101" fmla="*/ 358911 h 1243189"/>
              <a:gd name="connsiteX102" fmla="*/ 963329 w 1195838"/>
              <a:gd name="connsiteY102" fmla="*/ 361166 h 1243189"/>
              <a:gd name="connsiteX103" fmla="*/ 973409 w 1195838"/>
              <a:gd name="connsiteY103" fmla="*/ 418597 h 1243189"/>
              <a:gd name="connsiteX104" fmla="*/ 985744 w 1195838"/>
              <a:gd name="connsiteY104" fmla="*/ 434380 h 1243189"/>
              <a:gd name="connsiteX105" fmla="*/ 978980 w 1195838"/>
              <a:gd name="connsiteY105" fmla="*/ 492872 h 1243189"/>
              <a:gd name="connsiteX106" fmla="*/ 960941 w 1195838"/>
              <a:gd name="connsiteY106" fmla="*/ 642485 h 1243189"/>
              <a:gd name="connsiteX107" fmla="*/ 983490 w 1195838"/>
              <a:gd name="connsiteY107" fmla="*/ 680684 h 1243189"/>
              <a:gd name="connsiteX108" fmla="*/ 986805 w 1195838"/>
              <a:gd name="connsiteY108" fmla="*/ 715567 h 1243189"/>
              <a:gd name="connsiteX109" fmla="*/ 985744 w 1195838"/>
              <a:gd name="connsiteY109" fmla="*/ 715567 h 1243189"/>
              <a:gd name="connsiteX110" fmla="*/ 983490 w 1195838"/>
              <a:gd name="connsiteY110" fmla="*/ 718883 h 1243189"/>
              <a:gd name="connsiteX111" fmla="*/ 985744 w 1195838"/>
              <a:gd name="connsiteY111" fmla="*/ 722199 h 1243189"/>
              <a:gd name="connsiteX112" fmla="*/ 987999 w 1195838"/>
              <a:gd name="connsiteY112" fmla="*/ 722199 h 1243189"/>
              <a:gd name="connsiteX113" fmla="*/ 987999 w 1195838"/>
              <a:gd name="connsiteY113" fmla="*/ 732279 h 1243189"/>
              <a:gd name="connsiteX114" fmla="*/ 984683 w 1195838"/>
              <a:gd name="connsiteY114" fmla="*/ 734534 h 1243189"/>
              <a:gd name="connsiteX115" fmla="*/ 989193 w 1195838"/>
              <a:gd name="connsiteY115" fmla="*/ 745808 h 1243189"/>
              <a:gd name="connsiteX116" fmla="*/ 991448 w 1195838"/>
              <a:gd name="connsiteY116" fmla="*/ 745808 h 1243189"/>
              <a:gd name="connsiteX117" fmla="*/ 990386 w 1195838"/>
              <a:gd name="connsiteY117" fmla="*/ 750317 h 1243189"/>
              <a:gd name="connsiteX118" fmla="*/ 990386 w 1195838"/>
              <a:gd name="connsiteY118" fmla="*/ 752572 h 1243189"/>
              <a:gd name="connsiteX119" fmla="*/ 993702 w 1195838"/>
              <a:gd name="connsiteY119" fmla="*/ 755888 h 1243189"/>
              <a:gd name="connsiteX120" fmla="*/ 1007231 w 1195838"/>
              <a:gd name="connsiteY120" fmla="*/ 770478 h 1243189"/>
              <a:gd name="connsiteX121" fmla="*/ 1008292 w 1195838"/>
              <a:gd name="connsiteY121" fmla="*/ 769417 h 1243189"/>
              <a:gd name="connsiteX122" fmla="*/ 1016118 w 1195838"/>
              <a:gd name="connsiteY122" fmla="*/ 782945 h 1243189"/>
              <a:gd name="connsiteX123" fmla="*/ 1017179 w 1195838"/>
              <a:gd name="connsiteY123" fmla="*/ 781752 h 1243189"/>
              <a:gd name="connsiteX124" fmla="*/ 1017179 w 1195838"/>
              <a:gd name="connsiteY124" fmla="*/ 782945 h 1243189"/>
              <a:gd name="connsiteX125" fmla="*/ 1055378 w 1195838"/>
              <a:gd name="connsiteY125" fmla="*/ 787455 h 1243189"/>
              <a:gd name="connsiteX126" fmla="*/ 1054184 w 1195838"/>
              <a:gd name="connsiteY126" fmla="*/ 789710 h 1243189"/>
              <a:gd name="connsiteX127" fmla="*/ 1065458 w 1195838"/>
              <a:gd name="connsiteY127" fmla="*/ 794219 h 1243189"/>
              <a:gd name="connsiteX128" fmla="*/ 1067713 w 1195838"/>
              <a:gd name="connsiteY128" fmla="*/ 788649 h 1243189"/>
              <a:gd name="connsiteX129" fmla="*/ 1082302 w 1195838"/>
              <a:gd name="connsiteY129" fmla="*/ 790903 h 1243189"/>
              <a:gd name="connsiteX130" fmla="*/ 1084557 w 1195838"/>
              <a:gd name="connsiteY130" fmla="*/ 789843 h 1243189"/>
              <a:gd name="connsiteX131" fmla="*/ 1085751 w 1195838"/>
              <a:gd name="connsiteY131" fmla="*/ 790903 h 1243189"/>
              <a:gd name="connsiteX132" fmla="*/ 1179126 w 1195838"/>
              <a:gd name="connsiteY132" fmla="*/ 882024 h 1243189"/>
              <a:gd name="connsiteX133" fmla="*/ 1180187 w 1195838"/>
              <a:gd name="connsiteY133" fmla="*/ 887595 h 1243189"/>
              <a:gd name="connsiteX134" fmla="*/ 1177933 w 1195838"/>
              <a:gd name="connsiteY134" fmla="*/ 888656 h 1243189"/>
              <a:gd name="connsiteX135" fmla="*/ 1177933 w 1195838"/>
              <a:gd name="connsiteY135" fmla="*/ 899930 h 1243189"/>
              <a:gd name="connsiteX136" fmla="*/ 1181249 w 1195838"/>
              <a:gd name="connsiteY136" fmla="*/ 898736 h 1243189"/>
              <a:gd name="connsiteX137" fmla="*/ 1183503 w 1195838"/>
              <a:gd name="connsiteY137" fmla="*/ 911071 h 1243189"/>
              <a:gd name="connsiteX138" fmla="*/ 1193584 w 1195838"/>
              <a:gd name="connsiteY138" fmla="*/ 994366 h 1243189"/>
              <a:gd name="connsiteX139" fmla="*/ 1191329 w 1195838"/>
              <a:gd name="connsiteY139" fmla="*/ 994366 h 1243189"/>
              <a:gd name="connsiteX140" fmla="*/ 1193584 w 1195838"/>
              <a:gd name="connsiteY140" fmla="*/ 995427 h 1243189"/>
              <a:gd name="connsiteX141" fmla="*/ 1195838 w 1195838"/>
              <a:gd name="connsiteY141" fmla="*/ 995427 h 1243189"/>
              <a:gd name="connsiteX142" fmla="*/ 1195838 w 1195838"/>
              <a:gd name="connsiteY142" fmla="*/ 1000998 h 1243189"/>
              <a:gd name="connsiteX143" fmla="*/ 1194777 w 1195838"/>
              <a:gd name="connsiteY143" fmla="*/ 1000998 h 1243189"/>
              <a:gd name="connsiteX144" fmla="*/ 1194777 w 1195838"/>
              <a:gd name="connsiteY144" fmla="*/ 1004446 h 1243189"/>
              <a:gd name="connsiteX145" fmla="*/ 1119441 w 1195838"/>
              <a:gd name="connsiteY145" fmla="*/ 1022485 h 1243189"/>
              <a:gd name="connsiteX146" fmla="*/ 1095832 w 1195838"/>
              <a:gd name="connsiteY146" fmla="*/ 1048348 h 1243189"/>
              <a:gd name="connsiteX147" fmla="*/ 1094638 w 1195838"/>
              <a:gd name="connsiteY147" fmla="*/ 1047155 h 1243189"/>
              <a:gd name="connsiteX148" fmla="*/ 1094638 w 1195838"/>
              <a:gd name="connsiteY148" fmla="*/ 1050603 h 1243189"/>
              <a:gd name="connsiteX149" fmla="*/ 1090128 w 1195838"/>
              <a:gd name="connsiteY149" fmla="*/ 1055113 h 1243189"/>
              <a:gd name="connsiteX150" fmla="*/ 1069835 w 1195838"/>
              <a:gd name="connsiteY150" fmla="*/ 1068642 h 1243189"/>
              <a:gd name="connsiteX151" fmla="*/ 1068641 w 1195838"/>
              <a:gd name="connsiteY151" fmla="*/ 1070896 h 1243189"/>
              <a:gd name="connsiteX152" fmla="*/ 1065325 w 1195838"/>
              <a:gd name="connsiteY152" fmla="*/ 1106841 h 1243189"/>
              <a:gd name="connsiteX153" fmla="*/ 1063071 w 1195838"/>
              <a:gd name="connsiteY153" fmla="*/ 1119176 h 1243189"/>
              <a:gd name="connsiteX154" fmla="*/ 1067580 w 1195838"/>
              <a:gd name="connsiteY154" fmla="*/ 1121430 h 1243189"/>
              <a:gd name="connsiteX155" fmla="*/ 1067580 w 1195838"/>
              <a:gd name="connsiteY155" fmla="*/ 1123685 h 1243189"/>
              <a:gd name="connsiteX156" fmla="*/ 1061877 w 1195838"/>
              <a:gd name="connsiteY156" fmla="*/ 1120370 h 1243189"/>
              <a:gd name="connsiteX157" fmla="*/ 1038268 w 1195838"/>
              <a:gd name="connsiteY157" fmla="*/ 1232844 h 1243189"/>
              <a:gd name="connsiteX158" fmla="*/ 1014659 w 1195838"/>
              <a:gd name="connsiteY158" fmla="*/ 1226079 h 1243189"/>
              <a:gd name="connsiteX159" fmla="*/ 1013598 w 1195838"/>
              <a:gd name="connsiteY159" fmla="*/ 1223825 h 1243189"/>
              <a:gd name="connsiteX160" fmla="*/ 1002323 w 1195838"/>
              <a:gd name="connsiteY160" fmla="*/ 1222764 h 1243189"/>
              <a:gd name="connsiteX161" fmla="*/ 974205 w 1195838"/>
              <a:gd name="connsiteY161" fmla="*/ 1214938 h 1243189"/>
              <a:gd name="connsiteX162" fmla="*/ 979776 w 1195838"/>
              <a:gd name="connsiteY162" fmla="*/ 1198094 h 1243189"/>
              <a:gd name="connsiteX163" fmla="*/ 977521 w 1195838"/>
              <a:gd name="connsiteY163" fmla="*/ 1197032 h 1243189"/>
              <a:gd name="connsiteX164" fmla="*/ 969695 w 1195838"/>
              <a:gd name="connsiteY164" fmla="*/ 1212816 h 1243189"/>
              <a:gd name="connsiteX165" fmla="*/ 901123 w 1195838"/>
              <a:gd name="connsiteY165" fmla="*/ 1192523 h 1243189"/>
              <a:gd name="connsiteX166" fmla="*/ 871811 w 1195838"/>
              <a:gd name="connsiteY166" fmla="*/ 1213877 h 1243189"/>
              <a:gd name="connsiteX167" fmla="*/ 870750 w 1195838"/>
              <a:gd name="connsiteY167" fmla="*/ 1210561 h 1243189"/>
              <a:gd name="connsiteX168" fmla="*/ 863985 w 1195838"/>
              <a:gd name="connsiteY168" fmla="*/ 1213877 h 1243189"/>
              <a:gd name="connsiteX169" fmla="*/ 865179 w 1195838"/>
              <a:gd name="connsiteY169" fmla="*/ 1217326 h 1243189"/>
              <a:gd name="connsiteX170" fmla="*/ 844886 w 1195838"/>
              <a:gd name="connsiteY170" fmla="*/ 1231915 h 1243189"/>
              <a:gd name="connsiteX171" fmla="*/ 772865 w 1195838"/>
              <a:gd name="connsiteY171" fmla="*/ 1243189 h 1243189"/>
              <a:gd name="connsiteX172" fmla="*/ 699783 w 1195838"/>
              <a:gd name="connsiteY172" fmla="*/ 1237619 h 1243189"/>
              <a:gd name="connsiteX173" fmla="*/ 652565 w 1195838"/>
              <a:gd name="connsiteY173" fmla="*/ 1235364 h 1243189"/>
              <a:gd name="connsiteX174" fmla="*/ 646861 w 1195838"/>
              <a:gd name="connsiteY174" fmla="*/ 1234170 h 1243189"/>
              <a:gd name="connsiteX175" fmla="*/ 623252 w 1195838"/>
              <a:gd name="connsiteY175" fmla="*/ 1233109 h 1243189"/>
              <a:gd name="connsiteX176" fmla="*/ 546722 w 1195838"/>
              <a:gd name="connsiteY176" fmla="*/ 1218519 h 1243189"/>
              <a:gd name="connsiteX177" fmla="*/ 505074 w 1195838"/>
              <a:gd name="connsiteY177" fmla="*/ 1215203 h 1243189"/>
              <a:gd name="connsiteX178" fmla="*/ 500565 w 1195838"/>
              <a:gd name="connsiteY178" fmla="*/ 1217458 h 1243189"/>
              <a:gd name="connsiteX179" fmla="*/ 440879 w 1195838"/>
              <a:gd name="connsiteY179" fmla="*/ 1236557 h 1243189"/>
              <a:gd name="connsiteX180" fmla="*/ 389151 w 1195838"/>
              <a:gd name="connsiteY180" fmla="*/ 1234303 h 1243189"/>
              <a:gd name="connsiteX181" fmla="*/ 278932 w 1195838"/>
              <a:gd name="connsiteY181" fmla="*/ 1228732 h 1243189"/>
              <a:gd name="connsiteX182" fmla="*/ 258639 w 1195838"/>
              <a:gd name="connsiteY182" fmla="*/ 1227671 h 1243189"/>
              <a:gd name="connsiteX183" fmla="*/ 93242 w 1195838"/>
              <a:gd name="connsiteY183" fmla="*/ 1079119 h 1243189"/>
              <a:gd name="connsiteX184" fmla="*/ 44830 w 1195838"/>
              <a:gd name="connsiteY184" fmla="*/ 974471 h 1243189"/>
              <a:gd name="connsiteX185" fmla="*/ 58359 w 1195838"/>
              <a:gd name="connsiteY185" fmla="*/ 960942 h 1243189"/>
              <a:gd name="connsiteX186" fmla="*/ 72949 w 1195838"/>
              <a:gd name="connsiteY186" fmla="*/ 968900 h 1243189"/>
              <a:gd name="connsiteX187" fmla="*/ 77459 w 1195838"/>
              <a:gd name="connsiteY187" fmla="*/ 965451 h 1243189"/>
              <a:gd name="connsiteX188" fmla="*/ 112342 w 1195838"/>
              <a:gd name="connsiteY188" fmla="*/ 920488 h 1243189"/>
              <a:gd name="connsiteX189" fmla="*/ 116852 w 1195838"/>
              <a:gd name="connsiteY189" fmla="*/ 909214 h 1243189"/>
              <a:gd name="connsiteX190" fmla="*/ 131441 w 1195838"/>
              <a:gd name="connsiteY190" fmla="*/ 914785 h 1243189"/>
              <a:gd name="connsiteX191" fmla="*/ 144970 w 1195838"/>
              <a:gd name="connsiteY191" fmla="*/ 902450 h 1243189"/>
              <a:gd name="connsiteX192" fmla="*/ 143909 w 1195838"/>
              <a:gd name="connsiteY192" fmla="*/ 901256 h 1243189"/>
              <a:gd name="connsiteX193" fmla="*/ 139399 w 1195838"/>
              <a:gd name="connsiteY193" fmla="*/ 902450 h 1243189"/>
              <a:gd name="connsiteX194" fmla="*/ 138338 w 1195838"/>
              <a:gd name="connsiteY194" fmla="*/ 901256 h 1243189"/>
              <a:gd name="connsiteX195" fmla="*/ 147357 w 1195838"/>
              <a:gd name="connsiteY195" fmla="*/ 892237 h 1243189"/>
              <a:gd name="connsiteX196" fmla="*/ 146297 w 1195838"/>
              <a:gd name="connsiteY196" fmla="*/ 889982 h 1243189"/>
              <a:gd name="connsiteX197" fmla="*/ 135022 w 1195838"/>
              <a:gd name="connsiteY197" fmla="*/ 895553 h 1243189"/>
              <a:gd name="connsiteX198" fmla="*/ 140593 w 1195838"/>
              <a:gd name="connsiteY198" fmla="*/ 868495 h 1243189"/>
              <a:gd name="connsiteX199" fmla="*/ 160886 w 1195838"/>
              <a:gd name="connsiteY199" fmla="*/ 871943 h 1243189"/>
              <a:gd name="connsiteX200" fmla="*/ 146297 w 1195838"/>
              <a:gd name="connsiteY200" fmla="*/ 835999 h 1243189"/>
              <a:gd name="connsiteX201" fmla="*/ 146297 w 1195838"/>
              <a:gd name="connsiteY201" fmla="*/ 833745 h 1243189"/>
              <a:gd name="connsiteX202" fmla="*/ 0 w 1195838"/>
              <a:gd name="connsiteY202" fmla="*/ 767294 h 1243189"/>
              <a:gd name="connsiteX203" fmla="*/ 1194 w 1195838"/>
              <a:gd name="connsiteY203" fmla="*/ 731350 h 1243189"/>
              <a:gd name="connsiteX204" fmla="*/ 4510 w 1195838"/>
              <a:gd name="connsiteY204" fmla="*/ 732411 h 1243189"/>
              <a:gd name="connsiteX205" fmla="*/ 7825 w 1195838"/>
              <a:gd name="connsiteY205" fmla="*/ 734666 h 1243189"/>
              <a:gd name="connsiteX206" fmla="*/ 7825 w 1195838"/>
              <a:gd name="connsiteY206" fmla="*/ 733605 h 1243189"/>
              <a:gd name="connsiteX207" fmla="*/ 5570 w 1195838"/>
              <a:gd name="connsiteY207" fmla="*/ 730157 h 1243189"/>
              <a:gd name="connsiteX208" fmla="*/ 1061 w 1195838"/>
              <a:gd name="connsiteY208" fmla="*/ 730157 h 1243189"/>
              <a:gd name="connsiteX209" fmla="*/ 2122 w 1195838"/>
              <a:gd name="connsiteY209" fmla="*/ 698722 h 1243189"/>
              <a:gd name="connsiteX210" fmla="*/ 3183 w 1195838"/>
              <a:gd name="connsiteY210" fmla="*/ 698722 h 1243189"/>
              <a:gd name="connsiteX211" fmla="*/ 3183 w 1195838"/>
              <a:gd name="connsiteY211" fmla="*/ 700977 h 1243189"/>
              <a:gd name="connsiteX212" fmla="*/ 6499 w 1195838"/>
              <a:gd name="connsiteY212" fmla="*/ 706548 h 1243189"/>
              <a:gd name="connsiteX213" fmla="*/ 8754 w 1195838"/>
              <a:gd name="connsiteY213" fmla="*/ 706548 h 1243189"/>
              <a:gd name="connsiteX214" fmla="*/ 7560 w 1195838"/>
              <a:gd name="connsiteY214" fmla="*/ 703232 h 1243189"/>
              <a:gd name="connsiteX215" fmla="*/ 10876 w 1195838"/>
              <a:gd name="connsiteY215" fmla="*/ 703232 h 1243189"/>
              <a:gd name="connsiteX216" fmla="*/ 16579 w 1195838"/>
              <a:gd name="connsiteY216" fmla="*/ 698722 h 1243189"/>
              <a:gd name="connsiteX217" fmla="*/ 15385 w 1195838"/>
              <a:gd name="connsiteY217" fmla="*/ 697528 h 1243189"/>
              <a:gd name="connsiteX218" fmla="*/ 10876 w 1195838"/>
              <a:gd name="connsiteY218" fmla="*/ 700977 h 1243189"/>
              <a:gd name="connsiteX219" fmla="*/ 8621 w 1195838"/>
              <a:gd name="connsiteY219" fmla="*/ 702038 h 1243189"/>
              <a:gd name="connsiteX220" fmla="*/ 5305 w 1195838"/>
              <a:gd name="connsiteY220" fmla="*/ 698722 h 1243189"/>
              <a:gd name="connsiteX221" fmla="*/ 1857 w 1195838"/>
              <a:gd name="connsiteY221" fmla="*/ 697528 h 1243189"/>
              <a:gd name="connsiteX222" fmla="*/ 2918 w 1195838"/>
              <a:gd name="connsiteY222" fmla="*/ 648056 h 1243189"/>
              <a:gd name="connsiteX223" fmla="*/ 2918 w 1195838"/>
              <a:gd name="connsiteY223" fmla="*/ 636782 h 1243189"/>
              <a:gd name="connsiteX224" fmla="*/ 7428 w 1195838"/>
              <a:gd name="connsiteY224" fmla="*/ 637842 h 1243189"/>
              <a:gd name="connsiteX225" fmla="*/ 6366 w 1195838"/>
              <a:gd name="connsiteY225" fmla="*/ 642352 h 1243189"/>
              <a:gd name="connsiteX226" fmla="*/ 10876 w 1195838"/>
              <a:gd name="connsiteY226" fmla="*/ 645668 h 1243189"/>
              <a:gd name="connsiteX227" fmla="*/ 9815 w 1195838"/>
              <a:gd name="connsiteY227" fmla="*/ 636649 h 1243189"/>
              <a:gd name="connsiteX228" fmla="*/ 3050 w 1195838"/>
              <a:gd name="connsiteY228" fmla="*/ 634394 h 1243189"/>
              <a:gd name="connsiteX229" fmla="*/ 3050 w 1195838"/>
              <a:gd name="connsiteY229" fmla="*/ 625375 h 1243189"/>
              <a:gd name="connsiteX230" fmla="*/ 4244 w 1195838"/>
              <a:gd name="connsiteY230" fmla="*/ 625375 h 1243189"/>
              <a:gd name="connsiteX231" fmla="*/ 5438 w 1195838"/>
              <a:gd name="connsiteY231" fmla="*/ 624314 h 1243189"/>
              <a:gd name="connsiteX232" fmla="*/ 4244 w 1195838"/>
              <a:gd name="connsiteY232" fmla="*/ 624314 h 1243189"/>
              <a:gd name="connsiteX233" fmla="*/ 4244 w 1195838"/>
              <a:gd name="connsiteY233" fmla="*/ 623120 h 1243189"/>
              <a:gd name="connsiteX234" fmla="*/ 3050 w 1195838"/>
              <a:gd name="connsiteY234" fmla="*/ 623120 h 1243189"/>
              <a:gd name="connsiteX235" fmla="*/ 3050 w 1195838"/>
              <a:gd name="connsiteY235" fmla="*/ 618611 h 1243189"/>
              <a:gd name="connsiteX236" fmla="*/ 4244 w 1195838"/>
              <a:gd name="connsiteY236" fmla="*/ 614101 h 1243189"/>
              <a:gd name="connsiteX237" fmla="*/ 3050 w 1195838"/>
              <a:gd name="connsiteY237" fmla="*/ 614101 h 1243189"/>
              <a:gd name="connsiteX238" fmla="*/ 4244 w 1195838"/>
              <a:gd name="connsiteY238" fmla="*/ 573647 h 1243189"/>
              <a:gd name="connsiteX239" fmla="*/ 8754 w 1195838"/>
              <a:gd name="connsiteY239" fmla="*/ 331721 h 1243189"/>
              <a:gd name="connsiteX240" fmla="*/ 131441 w 1195838"/>
              <a:gd name="connsiteY240" fmla="*/ 349759 h 1243189"/>
              <a:gd name="connsiteX241" fmla="*/ 131441 w 1195838"/>
              <a:gd name="connsiteY241" fmla="*/ 350820 h 1243189"/>
              <a:gd name="connsiteX242" fmla="*/ 141521 w 1195838"/>
              <a:gd name="connsiteY242" fmla="*/ 350820 h 1243189"/>
              <a:gd name="connsiteX243" fmla="*/ 302408 w 1195838"/>
              <a:gd name="connsiteY243" fmla="*/ 356391 h 1243189"/>
              <a:gd name="connsiteX244" fmla="*/ 310233 w 1195838"/>
              <a:gd name="connsiteY244" fmla="*/ 369920 h 1243189"/>
              <a:gd name="connsiteX245" fmla="*/ 312488 w 1195838"/>
              <a:gd name="connsiteY245" fmla="*/ 357584 h 1243189"/>
              <a:gd name="connsiteX246" fmla="*/ 399099 w 1195838"/>
              <a:gd name="connsiteY246" fmla="*/ 369920 h 1243189"/>
              <a:gd name="connsiteX247" fmla="*/ 406925 w 1195838"/>
              <a:gd name="connsiteY247" fmla="*/ 366604 h 1243189"/>
              <a:gd name="connsiteX248" fmla="*/ 409179 w 1195838"/>
              <a:gd name="connsiteY248" fmla="*/ 366604 h 1243189"/>
              <a:gd name="connsiteX249" fmla="*/ 412495 w 1195838"/>
              <a:gd name="connsiteY249" fmla="*/ 365542 h 1243189"/>
              <a:gd name="connsiteX250" fmla="*/ 411434 w 1195838"/>
              <a:gd name="connsiteY250" fmla="*/ 364349 h 1243189"/>
              <a:gd name="connsiteX251" fmla="*/ 490219 w 1195838"/>
              <a:gd name="connsiteY251" fmla="*/ 330659 h 1243189"/>
              <a:gd name="connsiteX252" fmla="*/ 491413 w 1195838"/>
              <a:gd name="connsiteY252" fmla="*/ 353207 h 1243189"/>
              <a:gd name="connsiteX253" fmla="*/ 515022 w 1195838"/>
              <a:gd name="connsiteY253" fmla="*/ 352014 h 1243189"/>
              <a:gd name="connsiteX254" fmla="*/ 515022 w 1195838"/>
              <a:gd name="connsiteY254" fmla="*/ 339679 h 1243189"/>
              <a:gd name="connsiteX255" fmla="*/ 506003 w 1195838"/>
              <a:gd name="connsiteY255" fmla="*/ 339679 h 1243189"/>
              <a:gd name="connsiteX256" fmla="*/ 504942 w 1195838"/>
              <a:gd name="connsiteY256" fmla="*/ 323895 h 1243189"/>
              <a:gd name="connsiteX257" fmla="*/ 522980 w 1195838"/>
              <a:gd name="connsiteY257" fmla="*/ 317131 h 1243189"/>
              <a:gd name="connsiteX258" fmla="*/ 530806 w 1195838"/>
              <a:gd name="connsiteY258" fmla="*/ 324956 h 1243189"/>
              <a:gd name="connsiteX259" fmla="*/ 544334 w 1195838"/>
              <a:gd name="connsiteY259" fmla="*/ 329466 h 1243189"/>
              <a:gd name="connsiteX260" fmla="*/ 561179 w 1195838"/>
              <a:gd name="connsiteY260" fmla="*/ 311427 h 1243189"/>
              <a:gd name="connsiteX261" fmla="*/ 553354 w 1195838"/>
              <a:gd name="connsiteY261" fmla="*/ 304663 h 1243189"/>
              <a:gd name="connsiteX262" fmla="*/ 566882 w 1195838"/>
              <a:gd name="connsiteY262" fmla="*/ 299093 h 1243189"/>
              <a:gd name="connsiteX263" fmla="*/ 593940 w 1195838"/>
              <a:gd name="connsiteY263" fmla="*/ 256384 h 1243189"/>
              <a:gd name="connsiteX264" fmla="*/ 597256 w 1195838"/>
              <a:gd name="connsiteY264" fmla="*/ 264209 h 1243189"/>
              <a:gd name="connsiteX265" fmla="*/ 606275 w 1195838"/>
              <a:gd name="connsiteY265" fmla="*/ 258639 h 1243189"/>
              <a:gd name="connsiteX266" fmla="*/ 599511 w 1195838"/>
              <a:gd name="connsiteY266" fmla="*/ 255323 h 1243189"/>
              <a:gd name="connsiteX267" fmla="*/ 600572 w 1195838"/>
              <a:gd name="connsiteY267" fmla="*/ 254129 h 1243189"/>
              <a:gd name="connsiteX268" fmla="*/ 597123 w 1195838"/>
              <a:gd name="connsiteY268" fmla="*/ 251874 h 1243189"/>
              <a:gd name="connsiteX269" fmla="*/ 633200 w 1195838"/>
              <a:gd name="connsiteY269" fmla="*/ 193382 h 1243189"/>
              <a:gd name="connsiteX270" fmla="*/ 632139 w 1195838"/>
              <a:gd name="connsiteY270" fmla="*/ 192321 h 1243189"/>
              <a:gd name="connsiteX271" fmla="*/ 634394 w 1195838"/>
              <a:gd name="connsiteY271" fmla="*/ 187811 h 1243189"/>
              <a:gd name="connsiteX272" fmla="*/ 633333 w 1195838"/>
              <a:gd name="connsiteY272" fmla="*/ 186751 h 1243189"/>
              <a:gd name="connsiteX273" fmla="*/ 633333 w 1195838"/>
              <a:gd name="connsiteY273" fmla="*/ 185556 h 1243189"/>
              <a:gd name="connsiteX274" fmla="*/ 636649 w 1195838"/>
              <a:gd name="connsiteY274" fmla="*/ 187811 h 1243189"/>
              <a:gd name="connsiteX275" fmla="*/ 636649 w 1195838"/>
              <a:gd name="connsiteY275" fmla="*/ 189005 h 1243189"/>
              <a:gd name="connsiteX276" fmla="*/ 644474 w 1195838"/>
              <a:gd name="connsiteY276" fmla="*/ 177731 h 1243189"/>
              <a:gd name="connsiteX277" fmla="*/ 639965 w 1195838"/>
              <a:gd name="connsiteY277" fmla="*/ 176670 h 1243189"/>
              <a:gd name="connsiteX278" fmla="*/ 638771 w 1195838"/>
              <a:gd name="connsiteY278" fmla="*/ 169906 h 1243189"/>
              <a:gd name="connsiteX279" fmla="*/ 645535 w 1195838"/>
              <a:gd name="connsiteY279" fmla="*/ 167651 h 1243189"/>
              <a:gd name="connsiteX280" fmla="*/ 648851 w 1195838"/>
              <a:gd name="connsiteY280" fmla="*/ 168845 h 1243189"/>
              <a:gd name="connsiteX281" fmla="*/ 648851 w 1195838"/>
              <a:gd name="connsiteY281" fmla="*/ 169906 h 1243189"/>
              <a:gd name="connsiteX282" fmla="*/ 695008 w 1195838"/>
              <a:gd name="connsiteY282" fmla="*/ 98946 h 1243189"/>
              <a:gd name="connsiteX283" fmla="*/ 702834 w 1195838"/>
              <a:gd name="connsiteY283" fmla="*/ 98946 h 1243189"/>
              <a:gd name="connsiteX284" fmla="*/ 702834 w 1195838"/>
              <a:gd name="connsiteY284" fmla="*/ 96691 h 1243189"/>
              <a:gd name="connsiteX285" fmla="*/ 696069 w 1195838"/>
              <a:gd name="connsiteY285" fmla="*/ 96691 h 1243189"/>
              <a:gd name="connsiteX286" fmla="*/ 737717 w 1195838"/>
              <a:gd name="connsiteY286" fmla="*/ 31434 h 1243189"/>
              <a:gd name="connsiteX287" fmla="*/ 739971 w 1195838"/>
              <a:gd name="connsiteY287" fmla="*/ 35944 h 1243189"/>
              <a:gd name="connsiteX288" fmla="*/ 738778 w 1195838"/>
              <a:gd name="connsiteY288" fmla="*/ 35944 h 1243189"/>
              <a:gd name="connsiteX289" fmla="*/ 742093 w 1195838"/>
              <a:gd name="connsiteY289" fmla="*/ 38199 h 124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1195838" h="1243189">
                <a:moveTo>
                  <a:pt x="744481" y="38199"/>
                </a:moveTo>
                <a:lnTo>
                  <a:pt x="763580" y="44964"/>
                </a:lnTo>
                <a:lnTo>
                  <a:pt x="764642" y="44964"/>
                </a:lnTo>
                <a:lnTo>
                  <a:pt x="764642" y="42709"/>
                </a:lnTo>
                <a:lnTo>
                  <a:pt x="781486" y="40454"/>
                </a:lnTo>
                <a:lnTo>
                  <a:pt x="782547" y="38199"/>
                </a:lnTo>
                <a:lnTo>
                  <a:pt x="792627" y="40454"/>
                </a:lnTo>
                <a:lnTo>
                  <a:pt x="809472" y="55044"/>
                </a:lnTo>
                <a:lnTo>
                  <a:pt x="810533" y="52789"/>
                </a:lnTo>
                <a:lnTo>
                  <a:pt x="811594" y="51728"/>
                </a:lnTo>
                <a:lnTo>
                  <a:pt x="812655" y="51728"/>
                </a:lnTo>
                <a:lnTo>
                  <a:pt x="812655" y="50534"/>
                </a:lnTo>
                <a:lnTo>
                  <a:pt x="814910" y="50534"/>
                </a:lnTo>
                <a:lnTo>
                  <a:pt x="815971" y="49473"/>
                </a:lnTo>
                <a:lnTo>
                  <a:pt x="817165" y="49473"/>
                </a:lnTo>
                <a:lnTo>
                  <a:pt x="818226" y="50534"/>
                </a:lnTo>
                <a:lnTo>
                  <a:pt x="819287" y="50534"/>
                </a:lnTo>
                <a:lnTo>
                  <a:pt x="820348" y="49473"/>
                </a:lnTo>
                <a:lnTo>
                  <a:pt x="820348" y="48412"/>
                </a:lnTo>
                <a:lnTo>
                  <a:pt x="823664" y="48412"/>
                </a:lnTo>
                <a:lnTo>
                  <a:pt x="825919" y="49473"/>
                </a:lnTo>
                <a:lnTo>
                  <a:pt x="826980" y="49473"/>
                </a:lnTo>
                <a:lnTo>
                  <a:pt x="828041" y="48412"/>
                </a:lnTo>
                <a:lnTo>
                  <a:pt x="831357" y="48412"/>
                </a:lnTo>
                <a:lnTo>
                  <a:pt x="832418" y="47218"/>
                </a:lnTo>
                <a:lnTo>
                  <a:pt x="832418" y="44964"/>
                </a:lnTo>
                <a:lnTo>
                  <a:pt x="831357" y="40454"/>
                </a:lnTo>
                <a:lnTo>
                  <a:pt x="831357" y="35944"/>
                </a:lnTo>
                <a:lnTo>
                  <a:pt x="832418" y="35944"/>
                </a:lnTo>
                <a:lnTo>
                  <a:pt x="832418" y="33689"/>
                </a:lnTo>
                <a:lnTo>
                  <a:pt x="833479" y="33689"/>
                </a:lnTo>
                <a:lnTo>
                  <a:pt x="833479" y="32496"/>
                </a:lnTo>
                <a:lnTo>
                  <a:pt x="835734" y="30241"/>
                </a:lnTo>
                <a:lnTo>
                  <a:pt x="837989" y="27986"/>
                </a:lnTo>
                <a:lnTo>
                  <a:pt x="837989" y="24538"/>
                </a:lnTo>
                <a:lnTo>
                  <a:pt x="839050" y="24538"/>
                </a:lnTo>
                <a:lnTo>
                  <a:pt x="841305" y="22283"/>
                </a:lnTo>
                <a:lnTo>
                  <a:pt x="842366" y="18967"/>
                </a:lnTo>
                <a:lnTo>
                  <a:pt x="843427" y="17906"/>
                </a:lnTo>
                <a:lnTo>
                  <a:pt x="843427" y="16712"/>
                </a:lnTo>
                <a:lnTo>
                  <a:pt x="844488" y="15651"/>
                </a:lnTo>
                <a:lnTo>
                  <a:pt x="845681" y="13396"/>
                </a:lnTo>
                <a:lnTo>
                  <a:pt x="846743" y="12335"/>
                </a:lnTo>
                <a:lnTo>
                  <a:pt x="847804" y="12335"/>
                </a:lnTo>
                <a:lnTo>
                  <a:pt x="848865" y="11141"/>
                </a:lnTo>
                <a:lnTo>
                  <a:pt x="848865" y="10080"/>
                </a:lnTo>
                <a:lnTo>
                  <a:pt x="847804" y="8887"/>
                </a:lnTo>
                <a:lnTo>
                  <a:pt x="848865" y="7825"/>
                </a:lnTo>
                <a:lnTo>
                  <a:pt x="853374" y="7825"/>
                </a:lnTo>
                <a:lnTo>
                  <a:pt x="855629" y="6632"/>
                </a:lnTo>
                <a:lnTo>
                  <a:pt x="855629" y="8887"/>
                </a:lnTo>
                <a:lnTo>
                  <a:pt x="860139" y="11141"/>
                </a:lnTo>
                <a:cubicBezTo>
                  <a:pt x="863454" y="7693"/>
                  <a:pt x="862128" y="9948"/>
                  <a:pt x="862394" y="5571"/>
                </a:cubicBezTo>
                <a:lnTo>
                  <a:pt x="863454" y="5571"/>
                </a:lnTo>
                <a:lnTo>
                  <a:pt x="864516" y="6632"/>
                </a:lnTo>
                <a:lnTo>
                  <a:pt x="864516" y="5571"/>
                </a:lnTo>
                <a:lnTo>
                  <a:pt x="865709" y="5571"/>
                </a:lnTo>
                <a:lnTo>
                  <a:pt x="865709" y="4377"/>
                </a:lnTo>
                <a:lnTo>
                  <a:pt x="870219" y="4377"/>
                </a:lnTo>
                <a:lnTo>
                  <a:pt x="871280" y="3316"/>
                </a:lnTo>
                <a:lnTo>
                  <a:pt x="871280" y="4377"/>
                </a:lnTo>
                <a:lnTo>
                  <a:pt x="872341" y="3316"/>
                </a:lnTo>
                <a:lnTo>
                  <a:pt x="873535" y="3316"/>
                </a:lnTo>
                <a:lnTo>
                  <a:pt x="873535" y="2255"/>
                </a:lnTo>
                <a:lnTo>
                  <a:pt x="878044" y="2255"/>
                </a:lnTo>
                <a:lnTo>
                  <a:pt x="878044" y="1061"/>
                </a:lnTo>
                <a:lnTo>
                  <a:pt x="879106" y="1061"/>
                </a:lnTo>
                <a:lnTo>
                  <a:pt x="879106" y="0"/>
                </a:lnTo>
                <a:lnTo>
                  <a:pt x="880167" y="0"/>
                </a:lnTo>
                <a:lnTo>
                  <a:pt x="880167" y="1061"/>
                </a:lnTo>
                <a:lnTo>
                  <a:pt x="881360" y="0"/>
                </a:lnTo>
                <a:lnTo>
                  <a:pt x="882422" y="0"/>
                </a:lnTo>
                <a:lnTo>
                  <a:pt x="906031" y="83295"/>
                </a:lnTo>
                <a:lnTo>
                  <a:pt x="920620" y="110353"/>
                </a:lnTo>
                <a:lnTo>
                  <a:pt x="949933" y="167783"/>
                </a:lnTo>
                <a:lnTo>
                  <a:pt x="960013" y="172293"/>
                </a:lnTo>
                <a:lnTo>
                  <a:pt x="960013" y="175609"/>
                </a:lnTo>
                <a:lnTo>
                  <a:pt x="949933" y="173354"/>
                </a:lnTo>
                <a:lnTo>
                  <a:pt x="949933" y="175609"/>
                </a:lnTo>
                <a:lnTo>
                  <a:pt x="946617" y="187944"/>
                </a:lnTo>
                <a:lnTo>
                  <a:pt x="930833" y="238611"/>
                </a:lnTo>
                <a:lnTo>
                  <a:pt x="918498" y="254394"/>
                </a:lnTo>
                <a:lnTo>
                  <a:pt x="925263" y="259965"/>
                </a:lnTo>
                <a:lnTo>
                  <a:pt x="926324" y="258904"/>
                </a:lnTo>
                <a:lnTo>
                  <a:pt x="933088" y="266730"/>
                </a:lnTo>
                <a:lnTo>
                  <a:pt x="937598" y="271239"/>
                </a:lnTo>
                <a:lnTo>
                  <a:pt x="940914" y="271239"/>
                </a:lnTo>
                <a:lnTo>
                  <a:pt x="948739" y="276810"/>
                </a:lnTo>
                <a:lnTo>
                  <a:pt x="955503" y="315008"/>
                </a:lnTo>
                <a:lnTo>
                  <a:pt x="952187" y="318324"/>
                </a:lnTo>
                <a:lnTo>
                  <a:pt x="953249" y="318324"/>
                </a:lnTo>
                <a:lnTo>
                  <a:pt x="954310" y="319518"/>
                </a:lnTo>
                <a:lnTo>
                  <a:pt x="956565" y="317263"/>
                </a:lnTo>
                <a:lnTo>
                  <a:pt x="959880" y="342066"/>
                </a:lnTo>
                <a:lnTo>
                  <a:pt x="958819" y="343260"/>
                </a:lnTo>
                <a:lnTo>
                  <a:pt x="957758" y="345515"/>
                </a:lnTo>
                <a:lnTo>
                  <a:pt x="955503" y="347769"/>
                </a:lnTo>
                <a:lnTo>
                  <a:pt x="957758" y="348831"/>
                </a:lnTo>
                <a:lnTo>
                  <a:pt x="961074" y="344321"/>
                </a:lnTo>
                <a:lnTo>
                  <a:pt x="963329" y="356656"/>
                </a:lnTo>
                <a:lnTo>
                  <a:pt x="961074" y="355595"/>
                </a:lnTo>
                <a:lnTo>
                  <a:pt x="960013" y="358911"/>
                </a:lnTo>
                <a:lnTo>
                  <a:pt x="963329" y="361166"/>
                </a:lnTo>
                <a:lnTo>
                  <a:pt x="973409" y="418597"/>
                </a:lnTo>
                <a:lnTo>
                  <a:pt x="985744" y="434380"/>
                </a:lnTo>
                <a:lnTo>
                  <a:pt x="978980" y="492872"/>
                </a:lnTo>
                <a:lnTo>
                  <a:pt x="960941" y="642485"/>
                </a:lnTo>
                <a:lnTo>
                  <a:pt x="983490" y="680684"/>
                </a:lnTo>
                <a:lnTo>
                  <a:pt x="986805" y="715567"/>
                </a:lnTo>
                <a:lnTo>
                  <a:pt x="985744" y="715567"/>
                </a:lnTo>
                <a:lnTo>
                  <a:pt x="983490" y="718883"/>
                </a:lnTo>
                <a:lnTo>
                  <a:pt x="985744" y="722199"/>
                </a:lnTo>
                <a:lnTo>
                  <a:pt x="987999" y="722199"/>
                </a:lnTo>
                <a:lnTo>
                  <a:pt x="987999" y="732279"/>
                </a:lnTo>
                <a:lnTo>
                  <a:pt x="984683" y="734534"/>
                </a:lnTo>
                <a:lnTo>
                  <a:pt x="989193" y="745808"/>
                </a:lnTo>
                <a:lnTo>
                  <a:pt x="991448" y="745808"/>
                </a:lnTo>
                <a:lnTo>
                  <a:pt x="990386" y="750317"/>
                </a:lnTo>
                <a:lnTo>
                  <a:pt x="990386" y="752572"/>
                </a:lnTo>
                <a:lnTo>
                  <a:pt x="993702" y="755888"/>
                </a:lnTo>
                <a:lnTo>
                  <a:pt x="1007231" y="770478"/>
                </a:lnTo>
                <a:lnTo>
                  <a:pt x="1008292" y="769417"/>
                </a:lnTo>
                <a:lnTo>
                  <a:pt x="1016118" y="782945"/>
                </a:lnTo>
                <a:lnTo>
                  <a:pt x="1017179" y="781752"/>
                </a:lnTo>
                <a:lnTo>
                  <a:pt x="1017179" y="782945"/>
                </a:lnTo>
                <a:lnTo>
                  <a:pt x="1055378" y="787455"/>
                </a:lnTo>
                <a:lnTo>
                  <a:pt x="1054184" y="789710"/>
                </a:lnTo>
                <a:lnTo>
                  <a:pt x="1065458" y="794219"/>
                </a:lnTo>
                <a:lnTo>
                  <a:pt x="1067713" y="788649"/>
                </a:lnTo>
                <a:lnTo>
                  <a:pt x="1082302" y="790903"/>
                </a:lnTo>
                <a:lnTo>
                  <a:pt x="1084557" y="789843"/>
                </a:lnTo>
                <a:lnTo>
                  <a:pt x="1085751" y="790903"/>
                </a:lnTo>
                <a:lnTo>
                  <a:pt x="1179126" y="882024"/>
                </a:lnTo>
                <a:lnTo>
                  <a:pt x="1180187" y="887595"/>
                </a:lnTo>
                <a:lnTo>
                  <a:pt x="1177933" y="888656"/>
                </a:lnTo>
                <a:lnTo>
                  <a:pt x="1177933" y="899930"/>
                </a:lnTo>
                <a:lnTo>
                  <a:pt x="1181249" y="898736"/>
                </a:lnTo>
                <a:lnTo>
                  <a:pt x="1183503" y="911071"/>
                </a:lnTo>
                <a:lnTo>
                  <a:pt x="1193584" y="994366"/>
                </a:lnTo>
                <a:lnTo>
                  <a:pt x="1191329" y="994366"/>
                </a:lnTo>
                <a:lnTo>
                  <a:pt x="1193584" y="995427"/>
                </a:lnTo>
                <a:lnTo>
                  <a:pt x="1195838" y="995427"/>
                </a:lnTo>
                <a:lnTo>
                  <a:pt x="1195838" y="1000998"/>
                </a:lnTo>
                <a:lnTo>
                  <a:pt x="1194777" y="1000998"/>
                </a:lnTo>
                <a:lnTo>
                  <a:pt x="1194777" y="1004446"/>
                </a:lnTo>
                <a:lnTo>
                  <a:pt x="1119441" y="1022485"/>
                </a:lnTo>
                <a:lnTo>
                  <a:pt x="1095832" y="1048348"/>
                </a:lnTo>
                <a:lnTo>
                  <a:pt x="1094638" y="1047155"/>
                </a:lnTo>
                <a:lnTo>
                  <a:pt x="1094638" y="1050603"/>
                </a:lnTo>
                <a:lnTo>
                  <a:pt x="1090128" y="1055113"/>
                </a:lnTo>
                <a:lnTo>
                  <a:pt x="1069835" y="1068642"/>
                </a:lnTo>
                <a:lnTo>
                  <a:pt x="1068641" y="1070896"/>
                </a:lnTo>
                <a:lnTo>
                  <a:pt x="1065325" y="1106841"/>
                </a:lnTo>
                <a:lnTo>
                  <a:pt x="1063071" y="1119176"/>
                </a:lnTo>
                <a:lnTo>
                  <a:pt x="1067580" y="1121430"/>
                </a:lnTo>
                <a:lnTo>
                  <a:pt x="1067580" y="1123685"/>
                </a:lnTo>
                <a:lnTo>
                  <a:pt x="1061877" y="1120370"/>
                </a:lnTo>
                <a:lnTo>
                  <a:pt x="1038268" y="1232844"/>
                </a:lnTo>
                <a:lnTo>
                  <a:pt x="1014659" y="1226079"/>
                </a:lnTo>
                <a:lnTo>
                  <a:pt x="1013598" y="1223825"/>
                </a:lnTo>
                <a:lnTo>
                  <a:pt x="1002323" y="1222764"/>
                </a:lnTo>
                <a:lnTo>
                  <a:pt x="974205" y="1214938"/>
                </a:lnTo>
                <a:lnTo>
                  <a:pt x="979776" y="1198094"/>
                </a:lnTo>
                <a:lnTo>
                  <a:pt x="977521" y="1197032"/>
                </a:lnTo>
                <a:lnTo>
                  <a:pt x="969695" y="1212816"/>
                </a:lnTo>
                <a:cubicBezTo>
                  <a:pt x="940383" y="1203399"/>
                  <a:pt x="932425" y="1199155"/>
                  <a:pt x="901123" y="1192523"/>
                </a:cubicBezTo>
                <a:lnTo>
                  <a:pt x="871811" y="1213877"/>
                </a:lnTo>
                <a:lnTo>
                  <a:pt x="870750" y="1210561"/>
                </a:lnTo>
                <a:lnTo>
                  <a:pt x="863985" y="1213877"/>
                </a:lnTo>
                <a:lnTo>
                  <a:pt x="865179" y="1217326"/>
                </a:lnTo>
                <a:lnTo>
                  <a:pt x="844886" y="1231915"/>
                </a:lnTo>
                <a:lnTo>
                  <a:pt x="772865" y="1243189"/>
                </a:lnTo>
                <a:lnTo>
                  <a:pt x="699783" y="1237619"/>
                </a:lnTo>
                <a:lnTo>
                  <a:pt x="652565" y="1235364"/>
                </a:lnTo>
                <a:lnTo>
                  <a:pt x="646861" y="1234170"/>
                </a:lnTo>
                <a:lnTo>
                  <a:pt x="623252" y="1233109"/>
                </a:lnTo>
                <a:lnTo>
                  <a:pt x="546722" y="1218519"/>
                </a:lnTo>
                <a:lnTo>
                  <a:pt x="505074" y="1215203"/>
                </a:lnTo>
                <a:lnTo>
                  <a:pt x="500565" y="1217458"/>
                </a:lnTo>
                <a:lnTo>
                  <a:pt x="440879" y="1236557"/>
                </a:lnTo>
                <a:lnTo>
                  <a:pt x="389151" y="1234303"/>
                </a:lnTo>
                <a:lnTo>
                  <a:pt x="278932" y="1228732"/>
                </a:lnTo>
                <a:lnTo>
                  <a:pt x="258639" y="1227671"/>
                </a:lnTo>
                <a:cubicBezTo>
                  <a:pt x="212614" y="1169577"/>
                  <a:pt x="147888" y="1127929"/>
                  <a:pt x="93242" y="1079119"/>
                </a:cubicBezTo>
                <a:lnTo>
                  <a:pt x="44830" y="974471"/>
                </a:lnTo>
                <a:lnTo>
                  <a:pt x="58359" y="960942"/>
                </a:lnTo>
                <a:lnTo>
                  <a:pt x="72949" y="968900"/>
                </a:lnTo>
                <a:lnTo>
                  <a:pt x="77459" y="965451"/>
                </a:lnTo>
                <a:lnTo>
                  <a:pt x="112342" y="920488"/>
                </a:lnTo>
                <a:lnTo>
                  <a:pt x="116852" y="909214"/>
                </a:lnTo>
                <a:lnTo>
                  <a:pt x="131441" y="914785"/>
                </a:lnTo>
                <a:lnTo>
                  <a:pt x="144970" y="902450"/>
                </a:lnTo>
                <a:lnTo>
                  <a:pt x="143909" y="901256"/>
                </a:lnTo>
                <a:lnTo>
                  <a:pt x="139399" y="902450"/>
                </a:lnTo>
                <a:lnTo>
                  <a:pt x="138338" y="901256"/>
                </a:lnTo>
                <a:lnTo>
                  <a:pt x="147357" y="892237"/>
                </a:lnTo>
                <a:lnTo>
                  <a:pt x="146297" y="889982"/>
                </a:lnTo>
                <a:lnTo>
                  <a:pt x="135022" y="895553"/>
                </a:lnTo>
                <a:lnTo>
                  <a:pt x="140593" y="868495"/>
                </a:lnTo>
                <a:lnTo>
                  <a:pt x="160886" y="871943"/>
                </a:lnTo>
                <a:lnTo>
                  <a:pt x="146297" y="835999"/>
                </a:lnTo>
                <a:lnTo>
                  <a:pt x="146297" y="833745"/>
                </a:lnTo>
                <a:lnTo>
                  <a:pt x="0" y="767294"/>
                </a:lnTo>
                <a:lnTo>
                  <a:pt x="1194" y="731350"/>
                </a:lnTo>
                <a:lnTo>
                  <a:pt x="4510" y="732411"/>
                </a:lnTo>
                <a:lnTo>
                  <a:pt x="7825" y="734666"/>
                </a:lnTo>
                <a:lnTo>
                  <a:pt x="7825" y="733605"/>
                </a:lnTo>
                <a:lnTo>
                  <a:pt x="5570" y="730157"/>
                </a:lnTo>
                <a:lnTo>
                  <a:pt x="1061" y="730157"/>
                </a:lnTo>
                <a:lnTo>
                  <a:pt x="2122" y="698722"/>
                </a:lnTo>
                <a:lnTo>
                  <a:pt x="3183" y="698722"/>
                </a:lnTo>
                <a:lnTo>
                  <a:pt x="3183" y="700977"/>
                </a:lnTo>
                <a:lnTo>
                  <a:pt x="6499" y="706548"/>
                </a:lnTo>
                <a:lnTo>
                  <a:pt x="8754" y="706548"/>
                </a:lnTo>
                <a:lnTo>
                  <a:pt x="7560" y="703232"/>
                </a:lnTo>
                <a:lnTo>
                  <a:pt x="10876" y="703232"/>
                </a:lnTo>
                <a:lnTo>
                  <a:pt x="16579" y="698722"/>
                </a:lnTo>
                <a:lnTo>
                  <a:pt x="15385" y="697528"/>
                </a:lnTo>
                <a:lnTo>
                  <a:pt x="10876" y="700977"/>
                </a:lnTo>
                <a:lnTo>
                  <a:pt x="8621" y="702038"/>
                </a:lnTo>
                <a:lnTo>
                  <a:pt x="5305" y="698722"/>
                </a:lnTo>
                <a:lnTo>
                  <a:pt x="1857" y="697528"/>
                </a:lnTo>
                <a:lnTo>
                  <a:pt x="2918" y="648056"/>
                </a:lnTo>
                <a:lnTo>
                  <a:pt x="2918" y="636782"/>
                </a:lnTo>
                <a:lnTo>
                  <a:pt x="7428" y="637842"/>
                </a:lnTo>
                <a:lnTo>
                  <a:pt x="6366" y="642352"/>
                </a:lnTo>
                <a:lnTo>
                  <a:pt x="10876" y="645668"/>
                </a:lnTo>
                <a:lnTo>
                  <a:pt x="9815" y="636649"/>
                </a:lnTo>
                <a:lnTo>
                  <a:pt x="3050" y="634394"/>
                </a:lnTo>
                <a:lnTo>
                  <a:pt x="3050" y="625375"/>
                </a:lnTo>
                <a:lnTo>
                  <a:pt x="4244" y="625375"/>
                </a:lnTo>
                <a:lnTo>
                  <a:pt x="5438" y="624314"/>
                </a:lnTo>
                <a:lnTo>
                  <a:pt x="4244" y="624314"/>
                </a:lnTo>
                <a:lnTo>
                  <a:pt x="4244" y="623120"/>
                </a:lnTo>
                <a:lnTo>
                  <a:pt x="3050" y="623120"/>
                </a:lnTo>
                <a:lnTo>
                  <a:pt x="3050" y="618611"/>
                </a:lnTo>
                <a:lnTo>
                  <a:pt x="4244" y="614101"/>
                </a:lnTo>
                <a:lnTo>
                  <a:pt x="3050" y="614101"/>
                </a:lnTo>
                <a:lnTo>
                  <a:pt x="4244" y="573647"/>
                </a:lnTo>
                <a:lnTo>
                  <a:pt x="8754" y="331721"/>
                </a:lnTo>
                <a:lnTo>
                  <a:pt x="131441" y="349759"/>
                </a:lnTo>
                <a:lnTo>
                  <a:pt x="131441" y="350820"/>
                </a:lnTo>
                <a:lnTo>
                  <a:pt x="141521" y="350820"/>
                </a:lnTo>
                <a:lnTo>
                  <a:pt x="302408" y="356391"/>
                </a:lnTo>
                <a:lnTo>
                  <a:pt x="310233" y="369920"/>
                </a:lnTo>
                <a:lnTo>
                  <a:pt x="312488" y="357584"/>
                </a:lnTo>
                <a:lnTo>
                  <a:pt x="399099" y="369920"/>
                </a:lnTo>
                <a:lnTo>
                  <a:pt x="406925" y="366604"/>
                </a:lnTo>
                <a:lnTo>
                  <a:pt x="409179" y="366604"/>
                </a:lnTo>
                <a:lnTo>
                  <a:pt x="412495" y="365542"/>
                </a:lnTo>
                <a:lnTo>
                  <a:pt x="411434" y="364349"/>
                </a:lnTo>
                <a:lnTo>
                  <a:pt x="490219" y="330659"/>
                </a:lnTo>
                <a:lnTo>
                  <a:pt x="491413" y="353207"/>
                </a:lnTo>
                <a:lnTo>
                  <a:pt x="515022" y="352014"/>
                </a:lnTo>
                <a:lnTo>
                  <a:pt x="515022" y="339679"/>
                </a:lnTo>
                <a:lnTo>
                  <a:pt x="506003" y="339679"/>
                </a:lnTo>
                <a:lnTo>
                  <a:pt x="504942" y="323895"/>
                </a:lnTo>
                <a:lnTo>
                  <a:pt x="522980" y="317131"/>
                </a:lnTo>
                <a:lnTo>
                  <a:pt x="530806" y="324956"/>
                </a:lnTo>
                <a:lnTo>
                  <a:pt x="544334" y="329466"/>
                </a:lnTo>
                <a:lnTo>
                  <a:pt x="561179" y="311427"/>
                </a:lnTo>
                <a:lnTo>
                  <a:pt x="553354" y="304663"/>
                </a:lnTo>
                <a:lnTo>
                  <a:pt x="566882" y="299093"/>
                </a:lnTo>
                <a:lnTo>
                  <a:pt x="593940" y="256384"/>
                </a:lnTo>
                <a:lnTo>
                  <a:pt x="597256" y="264209"/>
                </a:lnTo>
                <a:lnTo>
                  <a:pt x="606275" y="258639"/>
                </a:lnTo>
                <a:lnTo>
                  <a:pt x="599511" y="255323"/>
                </a:lnTo>
                <a:lnTo>
                  <a:pt x="600572" y="254129"/>
                </a:lnTo>
                <a:lnTo>
                  <a:pt x="597123" y="251874"/>
                </a:lnTo>
                <a:lnTo>
                  <a:pt x="633200" y="193382"/>
                </a:lnTo>
                <a:lnTo>
                  <a:pt x="632139" y="192321"/>
                </a:lnTo>
                <a:lnTo>
                  <a:pt x="634394" y="187811"/>
                </a:lnTo>
                <a:lnTo>
                  <a:pt x="633333" y="186751"/>
                </a:lnTo>
                <a:lnTo>
                  <a:pt x="633333" y="185556"/>
                </a:lnTo>
                <a:lnTo>
                  <a:pt x="636649" y="187811"/>
                </a:lnTo>
                <a:lnTo>
                  <a:pt x="636649" y="189005"/>
                </a:lnTo>
                <a:lnTo>
                  <a:pt x="644474" y="177731"/>
                </a:lnTo>
                <a:lnTo>
                  <a:pt x="639965" y="176670"/>
                </a:lnTo>
                <a:lnTo>
                  <a:pt x="638771" y="169906"/>
                </a:lnTo>
                <a:lnTo>
                  <a:pt x="645535" y="167651"/>
                </a:lnTo>
                <a:lnTo>
                  <a:pt x="648851" y="168845"/>
                </a:lnTo>
                <a:lnTo>
                  <a:pt x="648851" y="169906"/>
                </a:lnTo>
                <a:lnTo>
                  <a:pt x="695008" y="98946"/>
                </a:lnTo>
                <a:lnTo>
                  <a:pt x="702834" y="98946"/>
                </a:lnTo>
                <a:lnTo>
                  <a:pt x="702834" y="96691"/>
                </a:lnTo>
                <a:lnTo>
                  <a:pt x="696069" y="96691"/>
                </a:lnTo>
                <a:lnTo>
                  <a:pt x="737717" y="31434"/>
                </a:lnTo>
                <a:lnTo>
                  <a:pt x="739971" y="35944"/>
                </a:lnTo>
                <a:lnTo>
                  <a:pt x="738778" y="35944"/>
                </a:lnTo>
                <a:lnTo>
                  <a:pt x="742093" y="38199"/>
                </a:lnTo>
              </a:path>
            </a:pathLst>
          </a:custGeom>
          <a:solidFill>
            <a:schemeClr val="bg1">
              <a:lumMod val="85000"/>
            </a:schemeClr>
          </a:solidFill>
          <a:ln w="13251" cap="flat">
            <a:noFill/>
            <a:prstDash val="solid"/>
            <a:miter/>
          </a:ln>
        </p:spPr>
        <p:txBody>
          <a:bodyPr rtlCol="0" anchor="ctr"/>
          <a:lstStyle/>
          <a:p>
            <a:endParaRPr lang="en-FI" sz="816"/>
          </a:p>
        </p:txBody>
      </p:sp>
      <p:sp>
        <p:nvSpPr>
          <p:cNvPr id="1550" name="Freeform: Shape 1549">
            <a:extLst>
              <a:ext uri="{FF2B5EF4-FFF2-40B4-BE49-F238E27FC236}">
                <a16:creationId xmlns:a16="http://schemas.microsoft.com/office/drawing/2014/main" id="{A5FCAC07-BA45-EAD3-32A2-66F76CA0CB2F}"/>
              </a:ext>
            </a:extLst>
          </p:cNvPr>
          <p:cNvSpPr/>
          <p:nvPr/>
        </p:nvSpPr>
        <p:spPr>
          <a:xfrm>
            <a:off x="4910813" y="2867945"/>
            <a:ext cx="405793" cy="386421"/>
          </a:xfrm>
          <a:custGeom>
            <a:avLst/>
            <a:gdLst>
              <a:gd name="connsiteX0" fmla="*/ 465815 w 894623"/>
              <a:gd name="connsiteY0" fmla="*/ 0 h 851915"/>
              <a:gd name="connsiteX1" fmla="*/ 498443 w 894623"/>
              <a:gd name="connsiteY1" fmla="*/ 10213 h 851915"/>
              <a:gd name="connsiteX2" fmla="*/ 519797 w 894623"/>
              <a:gd name="connsiteY2" fmla="*/ 95630 h 851915"/>
              <a:gd name="connsiteX3" fmla="*/ 545794 w 894623"/>
              <a:gd name="connsiteY3" fmla="*/ 147490 h 851915"/>
              <a:gd name="connsiteX4" fmla="*/ 553619 w 894623"/>
              <a:gd name="connsiteY4" fmla="*/ 289277 h 851915"/>
              <a:gd name="connsiteX5" fmla="*/ 563699 w 894623"/>
              <a:gd name="connsiteY5" fmla="*/ 317396 h 851915"/>
              <a:gd name="connsiteX6" fmla="*/ 600837 w 894623"/>
              <a:gd name="connsiteY6" fmla="*/ 337557 h 851915"/>
              <a:gd name="connsiteX7" fmla="*/ 671797 w 894623"/>
              <a:gd name="connsiteY7" fmla="*/ 345515 h 851915"/>
              <a:gd name="connsiteX8" fmla="*/ 705486 w 894623"/>
              <a:gd name="connsiteY8" fmla="*/ 295909 h 851915"/>
              <a:gd name="connsiteX9" fmla="*/ 704425 w 894623"/>
              <a:gd name="connsiteY9" fmla="*/ 294848 h 851915"/>
              <a:gd name="connsiteX10" fmla="*/ 706680 w 894623"/>
              <a:gd name="connsiteY10" fmla="*/ 291532 h 851915"/>
              <a:gd name="connsiteX11" fmla="*/ 707741 w 894623"/>
              <a:gd name="connsiteY11" fmla="*/ 292593 h 851915"/>
              <a:gd name="connsiteX12" fmla="*/ 719015 w 894623"/>
              <a:gd name="connsiteY12" fmla="*/ 276810 h 851915"/>
              <a:gd name="connsiteX13" fmla="*/ 742624 w 894623"/>
              <a:gd name="connsiteY13" fmla="*/ 315141 h 851915"/>
              <a:gd name="connsiteX14" fmla="*/ 775252 w 894623"/>
              <a:gd name="connsiteY14" fmla="*/ 357850 h 851915"/>
              <a:gd name="connsiteX15" fmla="*/ 789842 w 894623"/>
              <a:gd name="connsiteY15" fmla="*/ 372440 h 851915"/>
              <a:gd name="connsiteX16" fmla="*/ 856292 w 894623"/>
              <a:gd name="connsiteY16" fmla="*/ 436635 h 851915"/>
              <a:gd name="connsiteX17" fmla="*/ 890114 w 894623"/>
              <a:gd name="connsiteY17" fmla="*/ 453480 h 851915"/>
              <a:gd name="connsiteX18" fmla="*/ 894624 w 894623"/>
              <a:gd name="connsiteY18" fmla="*/ 489556 h 851915"/>
              <a:gd name="connsiteX19" fmla="*/ 881095 w 894623"/>
              <a:gd name="connsiteY19" fmla="*/ 506401 h 851915"/>
              <a:gd name="connsiteX20" fmla="*/ 883350 w 894623"/>
              <a:gd name="connsiteY20" fmla="*/ 508656 h 851915"/>
              <a:gd name="connsiteX21" fmla="*/ 881095 w 894623"/>
              <a:gd name="connsiteY21" fmla="*/ 510911 h 851915"/>
              <a:gd name="connsiteX22" fmla="*/ 878840 w 894623"/>
              <a:gd name="connsiteY22" fmla="*/ 519930 h 851915"/>
              <a:gd name="connsiteX23" fmla="*/ 877647 w 894623"/>
              <a:gd name="connsiteY23" fmla="*/ 518736 h 851915"/>
              <a:gd name="connsiteX24" fmla="*/ 877647 w 894623"/>
              <a:gd name="connsiteY24" fmla="*/ 514227 h 851915"/>
              <a:gd name="connsiteX25" fmla="*/ 876586 w 894623"/>
              <a:gd name="connsiteY25" fmla="*/ 510911 h 851915"/>
              <a:gd name="connsiteX26" fmla="*/ 857353 w 894623"/>
              <a:gd name="connsiteY26" fmla="*/ 533459 h 851915"/>
              <a:gd name="connsiteX27" fmla="*/ 864118 w 894623"/>
              <a:gd name="connsiteY27" fmla="*/ 533459 h 851915"/>
              <a:gd name="connsiteX28" fmla="*/ 865312 w 894623"/>
              <a:gd name="connsiteY28" fmla="*/ 532265 h 851915"/>
              <a:gd name="connsiteX29" fmla="*/ 866373 w 894623"/>
              <a:gd name="connsiteY29" fmla="*/ 533459 h 851915"/>
              <a:gd name="connsiteX30" fmla="*/ 866373 w 894623"/>
              <a:gd name="connsiteY30" fmla="*/ 535714 h 851915"/>
              <a:gd name="connsiteX31" fmla="*/ 868627 w 894623"/>
              <a:gd name="connsiteY31" fmla="*/ 536775 h 851915"/>
              <a:gd name="connsiteX32" fmla="*/ 873137 w 894623"/>
              <a:gd name="connsiteY32" fmla="*/ 536775 h 851915"/>
              <a:gd name="connsiteX33" fmla="*/ 872076 w 894623"/>
              <a:gd name="connsiteY33" fmla="*/ 540223 h 851915"/>
              <a:gd name="connsiteX34" fmla="*/ 870882 w 894623"/>
              <a:gd name="connsiteY34" fmla="*/ 539029 h 851915"/>
              <a:gd name="connsiteX35" fmla="*/ 868627 w 894623"/>
              <a:gd name="connsiteY35" fmla="*/ 539029 h 851915"/>
              <a:gd name="connsiteX36" fmla="*/ 866373 w 894623"/>
              <a:gd name="connsiteY36" fmla="*/ 537968 h 851915"/>
              <a:gd name="connsiteX37" fmla="*/ 863057 w 894623"/>
              <a:gd name="connsiteY37" fmla="*/ 537968 h 851915"/>
              <a:gd name="connsiteX38" fmla="*/ 855231 w 894623"/>
              <a:gd name="connsiteY38" fmla="*/ 535714 h 851915"/>
              <a:gd name="connsiteX39" fmla="*/ 847273 w 894623"/>
              <a:gd name="connsiteY39" fmla="*/ 544600 h 851915"/>
              <a:gd name="connsiteX40" fmla="*/ 839448 w 894623"/>
              <a:gd name="connsiteY40" fmla="*/ 552558 h 851915"/>
              <a:gd name="connsiteX41" fmla="*/ 841703 w 894623"/>
              <a:gd name="connsiteY41" fmla="*/ 553619 h 851915"/>
              <a:gd name="connsiteX42" fmla="*/ 849528 w 894623"/>
              <a:gd name="connsiteY42" fmla="*/ 553619 h 851915"/>
              <a:gd name="connsiteX43" fmla="*/ 852977 w 894623"/>
              <a:gd name="connsiteY43" fmla="*/ 552558 h 851915"/>
              <a:gd name="connsiteX44" fmla="*/ 852977 w 894623"/>
              <a:gd name="connsiteY44" fmla="*/ 553619 h 851915"/>
              <a:gd name="connsiteX45" fmla="*/ 843958 w 894623"/>
              <a:gd name="connsiteY45" fmla="*/ 557068 h 851915"/>
              <a:gd name="connsiteX46" fmla="*/ 838254 w 894623"/>
              <a:gd name="connsiteY46" fmla="*/ 553619 h 851915"/>
              <a:gd name="connsiteX47" fmla="*/ 835999 w 894623"/>
              <a:gd name="connsiteY47" fmla="*/ 557068 h 851915"/>
              <a:gd name="connsiteX48" fmla="*/ 794352 w 894623"/>
              <a:gd name="connsiteY48" fmla="*/ 572719 h 851915"/>
              <a:gd name="connsiteX49" fmla="*/ 741563 w 894623"/>
              <a:gd name="connsiteY49" fmla="*/ 560384 h 851915"/>
              <a:gd name="connsiteX50" fmla="*/ 656013 w 894623"/>
              <a:gd name="connsiteY50" fmla="*/ 600970 h 851915"/>
              <a:gd name="connsiteX51" fmla="*/ 652565 w 894623"/>
              <a:gd name="connsiteY51" fmla="*/ 588502 h 851915"/>
              <a:gd name="connsiteX52" fmla="*/ 644739 w 894623"/>
              <a:gd name="connsiteY52" fmla="*/ 590757 h 851915"/>
              <a:gd name="connsiteX53" fmla="*/ 645933 w 894623"/>
              <a:gd name="connsiteY53" fmla="*/ 597522 h 851915"/>
              <a:gd name="connsiteX54" fmla="*/ 635720 w 894623"/>
              <a:gd name="connsiteY54" fmla="*/ 597522 h 851915"/>
              <a:gd name="connsiteX55" fmla="*/ 635720 w 894623"/>
              <a:gd name="connsiteY55" fmla="*/ 600970 h 851915"/>
              <a:gd name="connsiteX56" fmla="*/ 651504 w 894623"/>
              <a:gd name="connsiteY56" fmla="*/ 603225 h 851915"/>
              <a:gd name="connsiteX57" fmla="*/ 561444 w 894623"/>
              <a:gd name="connsiteY57" fmla="*/ 646994 h 851915"/>
              <a:gd name="connsiteX58" fmla="*/ 567148 w 894623"/>
              <a:gd name="connsiteY58" fmla="*/ 671797 h 851915"/>
              <a:gd name="connsiteX59" fmla="*/ 551364 w 894623"/>
              <a:gd name="connsiteY59" fmla="*/ 698855 h 851915"/>
              <a:gd name="connsiteX60" fmla="*/ 542345 w 894623"/>
              <a:gd name="connsiteY60" fmla="*/ 739309 h 851915"/>
              <a:gd name="connsiteX61" fmla="*/ 541284 w 894623"/>
              <a:gd name="connsiteY61" fmla="*/ 747134 h 851915"/>
              <a:gd name="connsiteX62" fmla="*/ 544600 w 894623"/>
              <a:gd name="connsiteY62" fmla="*/ 748328 h 851915"/>
              <a:gd name="connsiteX63" fmla="*/ 543539 w 894623"/>
              <a:gd name="connsiteY63" fmla="*/ 751644 h 851915"/>
              <a:gd name="connsiteX64" fmla="*/ 540090 w 894623"/>
              <a:gd name="connsiteY64" fmla="*/ 750582 h 851915"/>
              <a:gd name="connsiteX65" fmla="*/ 539029 w 894623"/>
              <a:gd name="connsiteY65" fmla="*/ 758408 h 851915"/>
              <a:gd name="connsiteX66" fmla="*/ 542345 w 894623"/>
              <a:gd name="connsiteY66" fmla="*/ 762917 h 851915"/>
              <a:gd name="connsiteX67" fmla="*/ 539029 w 894623"/>
              <a:gd name="connsiteY67" fmla="*/ 775385 h 851915"/>
              <a:gd name="connsiteX68" fmla="*/ 544600 w 894623"/>
              <a:gd name="connsiteY68" fmla="*/ 785465 h 851915"/>
              <a:gd name="connsiteX69" fmla="*/ 544600 w 894623"/>
              <a:gd name="connsiteY69" fmla="*/ 786527 h 851915"/>
              <a:gd name="connsiteX70" fmla="*/ 543539 w 894623"/>
              <a:gd name="connsiteY70" fmla="*/ 787720 h 851915"/>
              <a:gd name="connsiteX71" fmla="*/ 543539 w 894623"/>
              <a:gd name="connsiteY71" fmla="*/ 791036 h 851915"/>
              <a:gd name="connsiteX72" fmla="*/ 541284 w 894623"/>
              <a:gd name="connsiteY72" fmla="*/ 794485 h 851915"/>
              <a:gd name="connsiteX73" fmla="*/ 535581 w 894623"/>
              <a:gd name="connsiteY73" fmla="*/ 794485 h 851915"/>
              <a:gd name="connsiteX74" fmla="*/ 533326 w 894623"/>
              <a:gd name="connsiteY74" fmla="*/ 792230 h 851915"/>
              <a:gd name="connsiteX75" fmla="*/ 531071 w 894623"/>
              <a:gd name="connsiteY75" fmla="*/ 797800 h 851915"/>
              <a:gd name="connsiteX76" fmla="*/ 469263 w 894623"/>
              <a:gd name="connsiteY76" fmla="*/ 810135 h 851915"/>
              <a:gd name="connsiteX77" fmla="*/ 471385 w 894623"/>
              <a:gd name="connsiteY77" fmla="*/ 816900 h 851915"/>
              <a:gd name="connsiteX78" fmla="*/ 481598 w 894623"/>
              <a:gd name="connsiteY78" fmla="*/ 823664 h 851915"/>
              <a:gd name="connsiteX79" fmla="*/ 475895 w 894623"/>
              <a:gd name="connsiteY79" fmla="*/ 823664 h 851915"/>
              <a:gd name="connsiteX80" fmla="*/ 469263 w 894623"/>
              <a:gd name="connsiteY80" fmla="*/ 819154 h 851915"/>
              <a:gd name="connsiteX81" fmla="*/ 467008 w 894623"/>
              <a:gd name="connsiteY81" fmla="*/ 810135 h 851915"/>
              <a:gd name="connsiteX82" fmla="*/ 464753 w 894623"/>
              <a:gd name="connsiteY82" fmla="*/ 811329 h 851915"/>
              <a:gd name="connsiteX83" fmla="*/ 464753 w 894623"/>
              <a:gd name="connsiteY83" fmla="*/ 809075 h 851915"/>
              <a:gd name="connsiteX84" fmla="*/ 471385 w 894623"/>
              <a:gd name="connsiteY84" fmla="*/ 805759 h 851915"/>
              <a:gd name="connsiteX85" fmla="*/ 472579 w 894623"/>
              <a:gd name="connsiteY85" fmla="*/ 800055 h 851915"/>
              <a:gd name="connsiteX86" fmla="*/ 467008 w 894623"/>
              <a:gd name="connsiteY86" fmla="*/ 797800 h 851915"/>
              <a:gd name="connsiteX87" fmla="*/ 459050 w 894623"/>
              <a:gd name="connsiteY87" fmla="*/ 812391 h 851915"/>
              <a:gd name="connsiteX88" fmla="*/ 450031 w 894623"/>
              <a:gd name="connsiteY88" fmla="*/ 813584 h 851915"/>
              <a:gd name="connsiteX89" fmla="*/ 446715 w 894623"/>
              <a:gd name="connsiteY89" fmla="*/ 811329 h 851915"/>
              <a:gd name="connsiteX90" fmla="*/ 443266 w 894623"/>
              <a:gd name="connsiteY90" fmla="*/ 811329 h 851915"/>
              <a:gd name="connsiteX91" fmla="*/ 443266 w 894623"/>
              <a:gd name="connsiteY91" fmla="*/ 815839 h 851915"/>
              <a:gd name="connsiteX92" fmla="*/ 388223 w 894623"/>
              <a:gd name="connsiteY92" fmla="*/ 825919 h 851915"/>
              <a:gd name="connsiteX93" fmla="*/ 365675 w 894623"/>
              <a:gd name="connsiteY93" fmla="*/ 831622 h 851915"/>
              <a:gd name="connsiteX94" fmla="*/ 349892 w 894623"/>
              <a:gd name="connsiteY94" fmla="*/ 834938 h 851915"/>
              <a:gd name="connsiteX95" fmla="*/ 352146 w 894623"/>
              <a:gd name="connsiteY95" fmla="*/ 836132 h 851915"/>
              <a:gd name="connsiteX96" fmla="*/ 349892 w 894623"/>
              <a:gd name="connsiteY96" fmla="*/ 839448 h 851915"/>
              <a:gd name="connsiteX97" fmla="*/ 345382 w 894623"/>
              <a:gd name="connsiteY97" fmla="*/ 842897 h 851915"/>
              <a:gd name="connsiteX98" fmla="*/ 344321 w 894623"/>
              <a:gd name="connsiteY98" fmla="*/ 841703 h 851915"/>
              <a:gd name="connsiteX99" fmla="*/ 340872 w 894623"/>
              <a:gd name="connsiteY99" fmla="*/ 843958 h 851915"/>
              <a:gd name="connsiteX100" fmla="*/ 339811 w 894623"/>
              <a:gd name="connsiteY100" fmla="*/ 842897 h 851915"/>
              <a:gd name="connsiteX101" fmla="*/ 338750 w 894623"/>
              <a:gd name="connsiteY101" fmla="*/ 837193 h 851915"/>
              <a:gd name="connsiteX102" fmla="*/ 276809 w 894623"/>
              <a:gd name="connsiteY102" fmla="*/ 851916 h 851915"/>
              <a:gd name="connsiteX103" fmla="*/ 276809 w 894623"/>
              <a:gd name="connsiteY103" fmla="*/ 848467 h 851915"/>
              <a:gd name="connsiteX104" fmla="*/ 277870 w 894623"/>
              <a:gd name="connsiteY104" fmla="*/ 848467 h 851915"/>
              <a:gd name="connsiteX105" fmla="*/ 277870 w 894623"/>
              <a:gd name="connsiteY105" fmla="*/ 842897 h 851915"/>
              <a:gd name="connsiteX106" fmla="*/ 275616 w 894623"/>
              <a:gd name="connsiteY106" fmla="*/ 842897 h 851915"/>
              <a:gd name="connsiteX107" fmla="*/ 273361 w 894623"/>
              <a:gd name="connsiteY107" fmla="*/ 841703 h 851915"/>
              <a:gd name="connsiteX108" fmla="*/ 275616 w 894623"/>
              <a:gd name="connsiteY108" fmla="*/ 841703 h 851915"/>
              <a:gd name="connsiteX109" fmla="*/ 265535 w 894623"/>
              <a:gd name="connsiteY109" fmla="*/ 758408 h 851915"/>
              <a:gd name="connsiteX110" fmla="*/ 263281 w 894623"/>
              <a:gd name="connsiteY110" fmla="*/ 746073 h 851915"/>
              <a:gd name="connsiteX111" fmla="*/ 259965 w 894623"/>
              <a:gd name="connsiteY111" fmla="*/ 747134 h 851915"/>
              <a:gd name="connsiteX112" fmla="*/ 259965 w 894623"/>
              <a:gd name="connsiteY112" fmla="*/ 735993 h 851915"/>
              <a:gd name="connsiteX113" fmla="*/ 262220 w 894623"/>
              <a:gd name="connsiteY113" fmla="*/ 734799 h 851915"/>
              <a:gd name="connsiteX114" fmla="*/ 261026 w 894623"/>
              <a:gd name="connsiteY114" fmla="*/ 729228 h 851915"/>
              <a:gd name="connsiteX115" fmla="*/ 167651 w 894623"/>
              <a:gd name="connsiteY115" fmla="*/ 638108 h 851915"/>
              <a:gd name="connsiteX116" fmla="*/ 166457 w 894623"/>
              <a:gd name="connsiteY116" fmla="*/ 636914 h 851915"/>
              <a:gd name="connsiteX117" fmla="*/ 164202 w 894623"/>
              <a:gd name="connsiteY117" fmla="*/ 638108 h 851915"/>
              <a:gd name="connsiteX118" fmla="*/ 149612 w 894623"/>
              <a:gd name="connsiteY118" fmla="*/ 635853 h 851915"/>
              <a:gd name="connsiteX119" fmla="*/ 147357 w 894623"/>
              <a:gd name="connsiteY119" fmla="*/ 641424 h 851915"/>
              <a:gd name="connsiteX120" fmla="*/ 136083 w 894623"/>
              <a:gd name="connsiteY120" fmla="*/ 636914 h 851915"/>
              <a:gd name="connsiteX121" fmla="*/ 137277 w 894623"/>
              <a:gd name="connsiteY121" fmla="*/ 634659 h 851915"/>
              <a:gd name="connsiteX122" fmla="*/ 98946 w 894623"/>
              <a:gd name="connsiteY122" fmla="*/ 630150 h 851915"/>
              <a:gd name="connsiteX123" fmla="*/ 98946 w 894623"/>
              <a:gd name="connsiteY123" fmla="*/ 629088 h 851915"/>
              <a:gd name="connsiteX124" fmla="*/ 97885 w 894623"/>
              <a:gd name="connsiteY124" fmla="*/ 630150 h 851915"/>
              <a:gd name="connsiteX125" fmla="*/ 90059 w 894623"/>
              <a:gd name="connsiteY125" fmla="*/ 616621 h 851915"/>
              <a:gd name="connsiteX126" fmla="*/ 88865 w 894623"/>
              <a:gd name="connsiteY126" fmla="*/ 617815 h 851915"/>
              <a:gd name="connsiteX127" fmla="*/ 75337 w 894623"/>
              <a:gd name="connsiteY127" fmla="*/ 603225 h 851915"/>
              <a:gd name="connsiteX128" fmla="*/ 72021 w 894623"/>
              <a:gd name="connsiteY128" fmla="*/ 599776 h 851915"/>
              <a:gd name="connsiteX129" fmla="*/ 72021 w 894623"/>
              <a:gd name="connsiteY129" fmla="*/ 597522 h 851915"/>
              <a:gd name="connsiteX130" fmla="*/ 73082 w 894623"/>
              <a:gd name="connsiteY130" fmla="*/ 593012 h 851915"/>
              <a:gd name="connsiteX131" fmla="*/ 70827 w 894623"/>
              <a:gd name="connsiteY131" fmla="*/ 593012 h 851915"/>
              <a:gd name="connsiteX132" fmla="*/ 66318 w 894623"/>
              <a:gd name="connsiteY132" fmla="*/ 581738 h 851915"/>
              <a:gd name="connsiteX133" fmla="*/ 69766 w 894623"/>
              <a:gd name="connsiteY133" fmla="*/ 579483 h 851915"/>
              <a:gd name="connsiteX134" fmla="*/ 69766 w 894623"/>
              <a:gd name="connsiteY134" fmla="*/ 569403 h 851915"/>
              <a:gd name="connsiteX135" fmla="*/ 67511 w 894623"/>
              <a:gd name="connsiteY135" fmla="*/ 569403 h 851915"/>
              <a:gd name="connsiteX136" fmla="*/ 65256 w 894623"/>
              <a:gd name="connsiteY136" fmla="*/ 566087 h 851915"/>
              <a:gd name="connsiteX137" fmla="*/ 67511 w 894623"/>
              <a:gd name="connsiteY137" fmla="*/ 562639 h 851915"/>
              <a:gd name="connsiteX138" fmla="*/ 68572 w 894623"/>
              <a:gd name="connsiteY138" fmla="*/ 562639 h 851915"/>
              <a:gd name="connsiteX139" fmla="*/ 65256 w 894623"/>
              <a:gd name="connsiteY139" fmla="*/ 527755 h 851915"/>
              <a:gd name="connsiteX140" fmla="*/ 42709 w 894623"/>
              <a:gd name="connsiteY140" fmla="*/ 489556 h 851915"/>
              <a:gd name="connsiteX141" fmla="*/ 60747 w 894623"/>
              <a:gd name="connsiteY141" fmla="*/ 339811 h 851915"/>
              <a:gd name="connsiteX142" fmla="*/ 67511 w 894623"/>
              <a:gd name="connsiteY142" fmla="*/ 281319 h 851915"/>
              <a:gd name="connsiteX143" fmla="*/ 55176 w 894623"/>
              <a:gd name="connsiteY143" fmla="*/ 265536 h 851915"/>
              <a:gd name="connsiteX144" fmla="*/ 44963 w 894623"/>
              <a:gd name="connsiteY144" fmla="*/ 208237 h 851915"/>
              <a:gd name="connsiteX145" fmla="*/ 41647 w 894623"/>
              <a:gd name="connsiteY145" fmla="*/ 205982 h 851915"/>
              <a:gd name="connsiteX146" fmla="*/ 42709 w 894623"/>
              <a:gd name="connsiteY146" fmla="*/ 202534 h 851915"/>
              <a:gd name="connsiteX147" fmla="*/ 44963 w 894623"/>
              <a:gd name="connsiteY147" fmla="*/ 203728 h 851915"/>
              <a:gd name="connsiteX148" fmla="*/ 42709 w 894623"/>
              <a:gd name="connsiteY148" fmla="*/ 191260 h 851915"/>
              <a:gd name="connsiteX149" fmla="*/ 39393 w 894623"/>
              <a:gd name="connsiteY149" fmla="*/ 195770 h 851915"/>
              <a:gd name="connsiteX150" fmla="*/ 37138 w 894623"/>
              <a:gd name="connsiteY150" fmla="*/ 194708 h 851915"/>
              <a:gd name="connsiteX151" fmla="*/ 39393 w 894623"/>
              <a:gd name="connsiteY151" fmla="*/ 192454 h 851915"/>
              <a:gd name="connsiteX152" fmla="*/ 40454 w 894623"/>
              <a:gd name="connsiteY152" fmla="*/ 190199 h 851915"/>
              <a:gd name="connsiteX153" fmla="*/ 41647 w 894623"/>
              <a:gd name="connsiteY153" fmla="*/ 189005 h 851915"/>
              <a:gd name="connsiteX154" fmla="*/ 38199 w 894623"/>
              <a:gd name="connsiteY154" fmla="*/ 164335 h 851915"/>
              <a:gd name="connsiteX155" fmla="*/ 35944 w 894623"/>
              <a:gd name="connsiteY155" fmla="*/ 166590 h 851915"/>
              <a:gd name="connsiteX156" fmla="*/ 34883 w 894623"/>
              <a:gd name="connsiteY156" fmla="*/ 165396 h 851915"/>
              <a:gd name="connsiteX157" fmla="*/ 33689 w 894623"/>
              <a:gd name="connsiteY157" fmla="*/ 165396 h 851915"/>
              <a:gd name="connsiteX158" fmla="*/ 37138 w 894623"/>
              <a:gd name="connsiteY158" fmla="*/ 162080 h 851915"/>
              <a:gd name="connsiteX159" fmla="*/ 30373 w 894623"/>
              <a:gd name="connsiteY159" fmla="*/ 123749 h 851915"/>
              <a:gd name="connsiteX160" fmla="*/ 22548 w 894623"/>
              <a:gd name="connsiteY160" fmla="*/ 118178 h 851915"/>
              <a:gd name="connsiteX161" fmla="*/ 19099 w 894623"/>
              <a:gd name="connsiteY161" fmla="*/ 118178 h 851915"/>
              <a:gd name="connsiteX162" fmla="*/ 14590 w 894623"/>
              <a:gd name="connsiteY162" fmla="*/ 113668 h 851915"/>
              <a:gd name="connsiteX163" fmla="*/ 7825 w 894623"/>
              <a:gd name="connsiteY163" fmla="*/ 105843 h 851915"/>
              <a:gd name="connsiteX164" fmla="*/ 6764 w 894623"/>
              <a:gd name="connsiteY164" fmla="*/ 106904 h 851915"/>
              <a:gd name="connsiteX165" fmla="*/ 0 w 894623"/>
              <a:gd name="connsiteY165" fmla="*/ 101333 h 851915"/>
              <a:gd name="connsiteX166" fmla="*/ 12335 w 894623"/>
              <a:gd name="connsiteY166" fmla="*/ 85550 h 851915"/>
              <a:gd name="connsiteX167" fmla="*/ 28119 w 894623"/>
              <a:gd name="connsiteY167" fmla="*/ 34883 h 851915"/>
              <a:gd name="connsiteX168" fmla="*/ 109158 w 894623"/>
              <a:gd name="connsiteY168" fmla="*/ 40586 h 851915"/>
              <a:gd name="connsiteX169" fmla="*/ 111413 w 894623"/>
              <a:gd name="connsiteY169" fmla="*/ 36077 h 851915"/>
              <a:gd name="connsiteX170" fmla="*/ 114729 w 894623"/>
              <a:gd name="connsiteY170" fmla="*/ 36077 h 851915"/>
              <a:gd name="connsiteX171" fmla="*/ 114729 w 894623"/>
              <a:gd name="connsiteY171" fmla="*/ 40586 h 851915"/>
              <a:gd name="connsiteX172" fmla="*/ 137277 w 894623"/>
              <a:gd name="connsiteY172" fmla="*/ 41648 h 851915"/>
              <a:gd name="connsiteX173" fmla="*/ 138338 w 894623"/>
              <a:gd name="connsiteY173" fmla="*/ 39393 h 851915"/>
              <a:gd name="connsiteX174" fmla="*/ 140593 w 894623"/>
              <a:gd name="connsiteY174" fmla="*/ 39393 h 851915"/>
              <a:gd name="connsiteX175" fmla="*/ 140593 w 894623"/>
              <a:gd name="connsiteY175" fmla="*/ 41648 h 851915"/>
              <a:gd name="connsiteX176" fmla="*/ 252007 w 894623"/>
              <a:gd name="connsiteY176" fmla="*/ 49606 h 851915"/>
              <a:gd name="connsiteX177" fmla="*/ 256516 w 894623"/>
              <a:gd name="connsiteY177" fmla="*/ 54115 h 851915"/>
              <a:gd name="connsiteX178" fmla="*/ 257710 w 894623"/>
              <a:gd name="connsiteY178" fmla="*/ 56370 h 851915"/>
              <a:gd name="connsiteX179" fmla="*/ 262220 w 894623"/>
              <a:gd name="connsiteY179" fmla="*/ 57431 h 851915"/>
              <a:gd name="connsiteX180" fmla="*/ 263281 w 894623"/>
              <a:gd name="connsiteY180" fmla="*/ 59686 h 851915"/>
              <a:gd name="connsiteX181" fmla="*/ 299358 w 894623"/>
              <a:gd name="connsiteY181" fmla="*/ 68705 h 851915"/>
              <a:gd name="connsiteX182" fmla="*/ 439951 w 894623"/>
              <a:gd name="connsiteY182" fmla="*/ 1194 h 851915"/>
              <a:gd name="connsiteX183" fmla="*/ 455734 w 894623"/>
              <a:gd name="connsiteY183" fmla="*/ 1194 h 851915"/>
              <a:gd name="connsiteX184" fmla="*/ 465815 w 894623"/>
              <a:gd name="connsiteY184" fmla="*/ 0 h 8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94623" h="851915">
                <a:moveTo>
                  <a:pt x="465815" y="0"/>
                </a:moveTo>
                <a:lnTo>
                  <a:pt x="498443" y="10213"/>
                </a:lnTo>
                <a:lnTo>
                  <a:pt x="519797" y="95630"/>
                </a:lnTo>
                <a:lnTo>
                  <a:pt x="545794" y="147490"/>
                </a:lnTo>
                <a:lnTo>
                  <a:pt x="553619" y="289277"/>
                </a:lnTo>
                <a:lnTo>
                  <a:pt x="563699" y="317396"/>
                </a:lnTo>
                <a:lnTo>
                  <a:pt x="600837" y="337557"/>
                </a:lnTo>
                <a:lnTo>
                  <a:pt x="671797" y="345515"/>
                </a:lnTo>
                <a:lnTo>
                  <a:pt x="705486" y="295909"/>
                </a:lnTo>
                <a:lnTo>
                  <a:pt x="704425" y="294848"/>
                </a:lnTo>
                <a:lnTo>
                  <a:pt x="706680" y="291532"/>
                </a:lnTo>
                <a:lnTo>
                  <a:pt x="707741" y="292593"/>
                </a:lnTo>
                <a:lnTo>
                  <a:pt x="719015" y="276810"/>
                </a:lnTo>
                <a:lnTo>
                  <a:pt x="742624" y="315141"/>
                </a:lnTo>
                <a:lnTo>
                  <a:pt x="775252" y="357850"/>
                </a:lnTo>
                <a:lnTo>
                  <a:pt x="789842" y="372440"/>
                </a:lnTo>
                <a:lnTo>
                  <a:pt x="856292" y="436635"/>
                </a:lnTo>
                <a:lnTo>
                  <a:pt x="890114" y="453480"/>
                </a:lnTo>
                <a:lnTo>
                  <a:pt x="894624" y="489556"/>
                </a:lnTo>
                <a:lnTo>
                  <a:pt x="881095" y="506401"/>
                </a:lnTo>
                <a:lnTo>
                  <a:pt x="883350" y="508656"/>
                </a:lnTo>
                <a:lnTo>
                  <a:pt x="881095" y="510911"/>
                </a:lnTo>
                <a:lnTo>
                  <a:pt x="878840" y="519930"/>
                </a:lnTo>
                <a:lnTo>
                  <a:pt x="877647" y="518736"/>
                </a:lnTo>
                <a:lnTo>
                  <a:pt x="877647" y="514227"/>
                </a:lnTo>
                <a:lnTo>
                  <a:pt x="876586" y="510911"/>
                </a:lnTo>
                <a:lnTo>
                  <a:pt x="857353" y="533459"/>
                </a:lnTo>
                <a:lnTo>
                  <a:pt x="864118" y="533459"/>
                </a:lnTo>
                <a:lnTo>
                  <a:pt x="865312" y="532265"/>
                </a:lnTo>
                <a:lnTo>
                  <a:pt x="866373" y="533459"/>
                </a:lnTo>
                <a:lnTo>
                  <a:pt x="866373" y="535714"/>
                </a:lnTo>
                <a:lnTo>
                  <a:pt x="868627" y="536775"/>
                </a:lnTo>
                <a:lnTo>
                  <a:pt x="873137" y="536775"/>
                </a:lnTo>
                <a:lnTo>
                  <a:pt x="872076" y="540223"/>
                </a:lnTo>
                <a:lnTo>
                  <a:pt x="870882" y="539029"/>
                </a:lnTo>
                <a:lnTo>
                  <a:pt x="868627" y="539029"/>
                </a:lnTo>
                <a:lnTo>
                  <a:pt x="866373" y="537968"/>
                </a:lnTo>
                <a:lnTo>
                  <a:pt x="863057" y="537968"/>
                </a:lnTo>
                <a:lnTo>
                  <a:pt x="855231" y="535714"/>
                </a:lnTo>
                <a:lnTo>
                  <a:pt x="847273" y="544600"/>
                </a:lnTo>
                <a:lnTo>
                  <a:pt x="839448" y="552558"/>
                </a:lnTo>
                <a:lnTo>
                  <a:pt x="841703" y="553619"/>
                </a:lnTo>
                <a:lnTo>
                  <a:pt x="849528" y="553619"/>
                </a:lnTo>
                <a:lnTo>
                  <a:pt x="852977" y="552558"/>
                </a:lnTo>
                <a:lnTo>
                  <a:pt x="852977" y="553619"/>
                </a:lnTo>
                <a:lnTo>
                  <a:pt x="843958" y="557068"/>
                </a:lnTo>
                <a:lnTo>
                  <a:pt x="838254" y="553619"/>
                </a:lnTo>
                <a:lnTo>
                  <a:pt x="835999" y="557068"/>
                </a:lnTo>
                <a:lnTo>
                  <a:pt x="794352" y="572719"/>
                </a:lnTo>
                <a:lnTo>
                  <a:pt x="741563" y="560384"/>
                </a:lnTo>
                <a:lnTo>
                  <a:pt x="656013" y="600970"/>
                </a:lnTo>
                <a:lnTo>
                  <a:pt x="652565" y="588502"/>
                </a:lnTo>
                <a:lnTo>
                  <a:pt x="644739" y="590757"/>
                </a:lnTo>
                <a:lnTo>
                  <a:pt x="645933" y="597522"/>
                </a:lnTo>
                <a:lnTo>
                  <a:pt x="635720" y="597522"/>
                </a:lnTo>
                <a:lnTo>
                  <a:pt x="635720" y="600970"/>
                </a:lnTo>
                <a:lnTo>
                  <a:pt x="651504" y="603225"/>
                </a:lnTo>
                <a:lnTo>
                  <a:pt x="561444" y="646994"/>
                </a:lnTo>
                <a:lnTo>
                  <a:pt x="567148" y="671797"/>
                </a:lnTo>
                <a:lnTo>
                  <a:pt x="551364" y="698855"/>
                </a:lnTo>
                <a:lnTo>
                  <a:pt x="542345" y="739309"/>
                </a:lnTo>
                <a:lnTo>
                  <a:pt x="541284" y="747134"/>
                </a:lnTo>
                <a:lnTo>
                  <a:pt x="544600" y="748328"/>
                </a:lnTo>
                <a:lnTo>
                  <a:pt x="543539" y="751644"/>
                </a:lnTo>
                <a:lnTo>
                  <a:pt x="540090" y="750582"/>
                </a:lnTo>
                <a:lnTo>
                  <a:pt x="539029" y="758408"/>
                </a:lnTo>
                <a:lnTo>
                  <a:pt x="542345" y="762917"/>
                </a:lnTo>
                <a:lnTo>
                  <a:pt x="539029" y="775385"/>
                </a:lnTo>
                <a:lnTo>
                  <a:pt x="544600" y="785465"/>
                </a:lnTo>
                <a:lnTo>
                  <a:pt x="544600" y="786527"/>
                </a:lnTo>
                <a:lnTo>
                  <a:pt x="543539" y="787720"/>
                </a:lnTo>
                <a:lnTo>
                  <a:pt x="543539" y="791036"/>
                </a:lnTo>
                <a:lnTo>
                  <a:pt x="541284" y="794485"/>
                </a:lnTo>
                <a:lnTo>
                  <a:pt x="535581" y="794485"/>
                </a:lnTo>
                <a:lnTo>
                  <a:pt x="533326" y="792230"/>
                </a:lnTo>
                <a:lnTo>
                  <a:pt x="531071" y="797800"/>
                </a:lnTo>
                <a:lnTo>
                  <a:pt x="469263" y="810135"/>
                </a:lnTo>
                <a:lnTo>
                  <a:pt x="471385" y="816900"/>
                </a:lnTo>
                <a:lnTo>
                  <a:pt x="481598" y="823664"/>
                </a:lnTo>
                <a:lnTo>
                  <a:pt x="475895" y="823664"/>
                </a:lnTo>
                <a:lnTo>
                  <a:pt x="469263" y="819154"/>
                </a:lnTo>
                <a:lnTo>
                  <a:pt x="467008" y="810135"/>
                </a:lnTo>
                <a:lnTo>
                  <a:pt x="464753" y="811329"/>
                </a:lnTo>
                <a:lnTo>
                  <a:pt x="464753" y="809075"/>
                </a:lnTo>
                <a:lnTo>
                  <a:pt x="471385" y="805759"/>
                </a:lnTo>
                <a:lnTo>
                  <a:pt x="472579" y="800055"/>
                </a:lnTo>
                <a:lnTo>
                  <a:pt x="467008" y="797800"/>
                </a:lnTo>
                <a:lnTo>
                  <a:pt x="459050" y="812391"/>
                </a:lnTo>
                <a:lnTo>
                  <a:pt x="450031" y="813584"/>
                </a:lnTo>
                <a:lnTo>
                  <a:pt x="446715" y="811329"/>
                </a:lnTo>
                <a:lnTo>
                  <a:pt x="443266" y="811329"/>
                </a:lnTo>
                <a:lnTo>
                  <a:pt x="443266" y="815839"/>
                </a:lnTo>
                <a:lnTo>
                  <a:pt x="388223" y="825919"/>
                </a:lnTo>
                <a:lnTo>
                  <a:pt x="365675" y="831622"/>
                </a:lnTo>
                <a:lnTo>
                  <a:pt x="349892" y="834938"/>
                </a:lnTo>
                <a:lnTo>
                  <a:pt x="352146" y="836132"/>
                </a:lnTo>
                <a:lnTo>
                  <a:pt x="349892" y="839448"/>
                </a:lnTo>
                <a:lnTo>
                  <a:pt x="345382" y="842897"/>
                </a:lnTo>
                <a:lnTo>
                  <a:pt x="344321" y="841703"/>
                </a:lnTo>
                <a:lnTo>
                  <a:pt x="340872" y="843958"/>
                </a:lnTo>
                <a:lnTo>
                  <a:pt x="339811" y="842897"/>
                </a:lnTo>
                <a:lnTo>
                  <a:pt x="338750" y="837193"/>
                </a:lnTo>
                <a:lnTo>
                  <a:pt x="276809" y="851916"/>
                </a:lnTo>
                <a:lnTo>
                  <a:pt x="276809" y="848467"/>
                </a:lnTo>
                <a:lnTo>
                  <a:pt x="277870" y="848467"/>
                </a:lnTo>
                <a:lnTo>
                  <a:pt x="277870" y="842897"/>
                </a:lnTo>
                <a:lnTo>
                  <a:pt x="275616" y="842897"/>
                </a:lnTo>
                <a:lnTo>
                  <a:pt x="273361" y="841703"/>
                </a:lnTo>
                <a:lnTo>
                  <a:pt x="275616" y="841703"/>
                </a:lnTo>
                <a:lnTo>
                  <a:pt x="265535" y="758408"/>
                </a:lnTo>
                <a:lnTo>
                  <a:pt x="263281" y="746073"/>
                </a:lnTo>
                <a:lnTo>
                  <a:pt x="259965" y="747134"/>
                </a:lnTo>
                <a:lnTo>
                  <a:pt x="259965" y="735993"/>
                </a:lnTo>
                <a:lnTo>
                  <a:pt x="262220" y="734799"/>
                </a:lnTo>
                <a:lnTo>
                  <a:pt x="261026" y="729228"/>
                </a:lnTo>
                <a:lnTo>
                  <a:pt x="167651" y="638108"/>
                </a:lnTo>
                <a:lnTo>
                  <a:pt x="166457" y="636914"/>
                </a:lnTo>
                <a:lnTo>
                  <a:pt x="164202" y="638108"/>
                </a:lnTo>
                <a:lnTo>
                  <a:pt x="149612" y="635853"/>
                </a:lnTo>
                <a:lnTo>
                  <a:pt x="147357" y="641424"/>
                </a:lnTo>
                <a:lnTo>
                  <a:pt x="136083" y="636914"/>
                </a:lnTo>
                <a:lnTo>
                  <a:pt x="137277" y="634659"/>
                </a:lnTo>
                <a:lnTo>
                  <a:pt x="98946" y="630150"/>
                </a:lnTo>
                <a:lnTo>
                  <a:pt x="98946" y="629088"/>
                </a:lnTo>
                <a:lnTo>
                  <a:pt x="97885" y="630150"/>
                </a:lnTo>
                <a:lnTo>
                  <a:pt x="90059" y="616621"/>
                </a:lnTo>
                <a:lnTo>
                  <a:pt x="88865" y="617815"/>
                </a:lnTo>
                <a:lnTo>
                  <a:pt x="75337" y="603225"/>
                </a:lnTo>
                <a:lnTo>
                  <a:pt x="72021" y="599776"/>
                </a:lnTo>
                <a:lnTo>
                  <a:pt x="72021" y="597522"/>
                </a:lnTo>
                <a:lnTo>
                  <a:pt x="73082" y="593012"/>
                </a:lnTo>
                <a:lnTo>
                  <a:pt x="70827" y="593012"/>
                </a:lnTo>
                <a:lnTo>
                  <a:pt x="66318" y="581738"/>
                </a:lnTo>
                <a:lnTo>
                  <a:pt x="69766" y="579483"/>
                </a:lnTo>
                <a:lnTo>
                  <a:pt x="69766" y="569403"/>
                </a:lnTo>
                <a:lnTo>
                  <a:pt x="67511" y="569403"/>
                </a:lnTo>
                <a:lnTo>
                  <a:pt x="65256" y="566087"/>
                </a:lnTo>
                <a:lnTo>
                  <a:pt x="67511" y="562639"/>
                </a:lnTo>
                <a:lnTo>
                  <a:pt x="68572" y="562639"/>
                </a:lnTo>
                <a:lnTo>
                  <a:pt x="65256" y="527755"/>
                </a:lnTo>
                <a:lnTo>
                  <a:pt x="42709" y="489556"/>
                </a:lnTo>
                <a:lnTo>
                  <a:pt x="60747" y="339811"/>
                </a:lnTo>
                <a:lnTo>
                  <a:pt x="67511" y="281319"/>
                </a:lnTo>
                <a:lnTo>
                  <a:pt x="55176" y="265536"/>
                </a:lnTo>
                <a:lnTo>
                  <a:pt x="44963" y="208237"/>
                </a:lnTo>
                <a:lnTo>
                  <a:pt x="41647" y="205982"/>
                </a:lnTo>
                <a:lnTo>
                  <a:pt x="42709" y="202534"/>
                </a:lnTo>
                <a:lnTo>
                  <a:pt x="44963" y="203728"/>
                </a:lnTo>
                <a:lnTo>
                  <a:pt x="42709" y="191260"/>
                </a:lnTo>
                <a:lnTo>
                  <a:pt x="39393" y="195770"/>
                </a:lnTo>
                <a:lnTo>
                  <a:pt x="37138" y="194708"/>
                </a:lnTo>
                <a:lnTo>
                  <a:pt x="39393" y="192454"/>
                </a:lnTo>
                <a:lnTo>
                  <a:pt x="40454" y="190199"/>
                </a:lnTo>
                <a:lnTo>
                  <a:pt x="41647" y="189005"/>
                </a:lnTo>
                <a:lnTo>
                  <a:pt x="38199" y="164335"/>
                </a:lnTo>
                <a:lnTo>
                  <a:pt x="35944" y="166590"/>
                </a:lnTo>
                <a:lnTo>
                  <a:pt x="34883" y="165396"/>
                </a:lnTo>
                <a:lnTo>
                  <a:pt x="33689" y="165396"/>
                </a:lnTo>
                <a:lnTo>
                  <a:pt x="37138" y="162080"/>
                </a:lnTo>
                <a:lnTo>
                  <a:pt x="30373" y="123749"/>
                </a:lnTo>
                <a:lnTo>
                  <a:pt x="22548" y="118178"/>
                </a:lnTo>
                <a:lnTo>
                  <a:pt x="19099" y="118178"/>
                </a:lnTo>
                <a:lnTo>
                  <a:pt x="14590" y="113668"/>
                </a:lnTo>
                <a:lnTo>
                  <a:pt x="7825" y="105843"/>
                </a:lnTo>
                <a:lnTo>
                  <a:pt x="6764" y="106904"/>
                </a:lnTo>
                <a:lnTo>
                  <a:pt x="0" y="101333"/>
                </a:lnTo>
                <a:lnTo>
                  <a:pt x="12335" y="85550"/>
                </a:lnTo>
                <a:lnTo>
                  <a:pt x="28119" y="34883"/>
                </a:lnTo>
                <a:lnTo>
                  <a:pt x="109158" y="40586"/>
                </a:lnTo>
                <a:lnTo>
                  <a:pt x="111413" y="36077"/>
                </a:lnTo>
                <a:lnTo>
                  <a:pt x="114729" y="36077"/>
                </a:lnTo>
                <a:lnTo>
                  <a:pt x="114729" y="40586"/>
                </a:lnTo>
                <a:lnTo>
                  <a:pt x="137277" y="41648"/>
                </a:lnTo>
                <a:lnTo>
                  <a:pt x="138338" y="39393"/>
                </a:lnTo>
                <a:lnTo>
                  <a:pt x="140593" y="39393"/>
                </a:lnTo>
                <a:lnTo>
                  <a:pt x="140593" y="41648"/>
                </a:lnTo>
                <a:lnTo>
                  <a:pt x="252007" y="49606"/>
                </a:lnTo>
                <a:lnTo>
                  <a:pt x="256516" y="54115"/>
                </a:lnTo>
                <a:lnTo>
                  <a:pt x="257710" y="56370"/>
                </a:lnTo>
                <a:lnTo>
                  <a:pt x="262220" y="57431"/>
                </a:lnTo>
                <a:lnTo>
                  <a:pt x="263281" y="59686"/>
                </a:lnTo>
                <a:lnTo>
                  <a:pt x="299358" y="68705"/>
                </a:lnTo>
                <a:lnTo>
                  <a:pt x="439951" y="1194"/>
                </a:lnTo>
                <a:lnTo>
                  <a:pt x="455734" y="1194"/>
                </a:lnTo>
                <a:lnTo>
                  <a:pt x="465815" y="0"/>
                </a:lnTo>
              </a:path>
            </a:pathLst>
          </a:custGeom>
          <a:solidFill>
            <a:schemeClr val="bg1">
              <a:lumMod val="85000"/>
            </a:schemeClr>
          </a:solidFill>
          <a:ln w="13251" cap="flat">
            <a:noFill/>
            <a:prstDash val="solid"/>
            <a:miter/>
          </a:ln>
        </p:spPr>
        <p:txBody>
          <a:bodyPr rtlCol="0" anchor="ctr"/>
          <a:lstStyle/>
          <a:p>
            <a:endParaRPr lang="en-FI" sz="816"/>
          </a:p>
        </p:txBody>
      </p:sp>
      <p:sp>
        <p:nvSpPr>
          <p:cNvPr id="1551" name="Freeform: Shape 1550">
            <a:extLst>
              <a:ext uri="{FF2B5EF4-FFF2-40B4-BE49-F238E27FC236}">
                <a16:creationId xmlns:a16="http://schemas.microsoft.com/office/drawing/2014/main" id="{01E4810F-7EAF-B114-88D9-4DAC7A03AD7C}"/>
              </a:ext>
            </a:extLst>
          </p:cNvPr>
          <p:cNvSpPr/>
          <p:nvPr/>
        </p:nvSpPr>
        <p:spPr>
          <a:xfrm>
            <a:off x="4783089" y="2451984"/>
            <a:ext cx="401401" cy="446944"/>
          </a:xfrm>
          <a:custGeom>
            <a:avLst/>
            <a:gdLst>
              <a:gd name="connsiteX0" fmla="*/ 514492 w 884941"/>
              <a:gd name="connsiteY0" fmla="*/ 88865 h 985346"/>
              <a:gd name="connsiteX1" fmla="*/ 549375 w 884941"/>
              <a:gd name="connsiteY1" fmla="*/ 102394 h 985346"/>
              <a:gd name="connsiteX2" fmla="*/ 562904 w 884941"/>
              <a:gd name="connsiteY2" fmla="*/ 106904 h 985346"/>
              <a:gd name="connsiteX3" fmla="*/ 658533 w 884941"/>
              <a:gd name="connsiteY3" fmla="*/ 0 h 985346"/>
              <a:gd name="connsiteX4" fmla="*/ 712516 w 884941"/>
              <a:gd name="connsiteY4" fmla="*/ 1061 h 985346"/>
              <a:gd name="connsiteX5" fmla="*/ 829500 w 884941"/>
              <a:gd name="connsiteY5" fmla="*/ 4510 h 985346"/>
              <a:gd name="connsiteX6" fmla="*/ 822736 w 884941"/>
              <a:gd name="connsiteY6" fmla="*/ 46157 h 985346"/>
              <a:gd name="connsiteX7" fmla="*/ 814910 w 884941"/>
              <a:gd name="connsiteY7" fmla="*/ 103588 h 985346"/>
              <a:gd name="connsiteX8" fmla="*/ 813717 w 884941"/>
              <a:gd name="connsiteY8" fmla="*/ 108098 h 985346"/>
              <a:gd name="connsiteX9" fmla="*/ 786659 w 884941"/>
              <a:gd name="connsiteY9" fmla="*/ 108098 h 985346"/>
              <a:gd name="connsiteX10" fmla="*/ 777640 w 884941"/>
              <a:gd name="connsiteY10" fmla="*/ 114862 h 985346"/>
              <a:gd name="connsiteX11" fmla="*/ 774324 w 884941"/>
              <a:gd name="connsiteY11" fmla="*/ 112607 h 985346"/>
              <a:gd name="connsiteX12" fmla="*/ 772069 w 884941"/>
              <a:gd name="connsiteY12" fmla="*/ 110352 h 985346"/>
              <a:gd name="connsiteX13" fmla="*/ 771008 w 884941"/>
              <a:gd name="connsiteY13" fmla="*/ 111546 h 985346"/>
              <a:gd name="connsiteX14" fmla="*/ 777773 w 884941"/>
              <a:gd name="connsiteY14" fmla="*/ 127329 h 985346"/>
              <a:gd name="connsiteX15" fmla="*/ 772202 w 884941"/>
              <a:gd name="connsiteY15" fmla="*/ 128391 h 985346"/>
              <a:gd name="connsiteX16" fmla="*/ 769947 w 884941"/>
              <a:gd name="connsiteY16" fmla="*/ 126136 h 985346"/>
              <a:gd name="connsiteX17" fmla="*/ 768886 w 884941"/>
              <a:gd name="connsiteY17" fmla="*/ 129452 h 985346"/>
              <a:gd name="connsiteX18" fmla="*/ 764376 w 884941"/>
              <a:gd name="connsiteY18" fmla="*/ 153061 h 985346"/>
              <a:gd name="connsiteX19" fmla="*/ 759867 w 884941"/>
              <a:gd name="connsiteY19" fmla="*/ 153061 h 985346"/>
              <a:gd name="connsiteX20" fmla="*/ 759867 w 884941"/>
              <a:gd name="connsiteY20" fmla="*/ 155316 h 985346"/>
              <a:gd name="connsiteX21" fmla="*/ 756551 w 884941"/>
              <a:gd name="connsiteY21" fmla="*/ 155316 h 985346"/>
              <a:gd name="connsiteX22" fmla="*/ 756551 w 884941"/>
              <a:gd name="connsiteY22" fmla="*/ 153061 h 985346"/>
              <a:gd name="connsiteX23" fmla="*/ 752041 w 884941"/>
              <a:gd name="connsiteY23" fmla="*/ 151867 h 985346"/>
              <a:gd name="connsiteX24" fmla="*/ 749786 w 884941"/>
              <a:gd name="connsiteY24" fmla="*/ 153061 h 985346"/>
              <a:gd name="connsiteX25" fmla="*/ 749786 w 884941"/>
              <a:gd name="connsiteY25" fmla="*/ 196963 h 985346"/>
              <a:gd name="connsiteX26" fmla="*/ 753102 w 884941"/>
              <a:gd name="connsiteY26" fmla="*/ 201473 h 985346"/>
              <a:gd name="connsiteX27" fmla="*/ 753102 w 884941"/>
              <a:gd name="connsiteY27" fmla="*/ 209298 h 985346"/>
              <a:gd name="connsiteX28" fmla="*/ 749786 w 884941"/>
              <a:gd name="connsiteY28" fmla="*/ 213808 h 985346"/>
              <a:gd name="connsiteX29" fmla="*/ 749786 w 884941"/>
              <a:gd name="connsiteY29" fmla="*/ 225082 h 985346"/>
              <a:gd name="connsiteX30" fmla="*/ 745277 w 884941"/>
              <a:gd name="connsiteY30" fmla="*/ 224021 h 985346"/>
              <a:gd name="connsiteX31" fmla="*/ 749786 w 884941"/>
              <a:gd name="connsiteY31" fmla="*/ 238611 h 985346"/>
              <a:gd name="connsiteX32" fmla="*/ 774589 w 884941"/>
              <a:gd name="connsiteY32" fmla="*/ 309438 h 985346"/>
              <a:gd name="connsiteX33" fmla="*/ 779099 w 884941"/>
              <a:gd name="connsiteY33" fmla="*/ 316202 h 985346"/>
              <a:gd name="connsiteX34" fmla="*/ 784670 w 884941"/>
              <a:gd name="connsiteY34" fmla="*/ 317263 h 985346"/>
              <a:gd name="connsiteX35" fmla="*/ 784670 w 884941"/>
              <a:gd name="connsiteY35" fmla="*/ 318324 h 985346"/>
              <a:gd name="connsiteX36" fmla="*/ 785730 w 884941"/>
              <a:gd name="connsiteY36" fmla="*/ 319518 h 985346"/>
              <a:gd name="connsiteX37" fmla="*/ 785730 w 884941"/>
              <a:gd name="connsiteY37" fmla="*/ 320579 h 985346"/>
              <a:gd name="connsiteX38" fmla="*/ 798066 w 884941"/>
              <a:gd name="connsiteY38" fmla="*/ 317263 h 985346"/>
              <a:gd name="connsiteX39" fmla="*/ 804830 w 884941"/>
              <a:gd name="connsiteY39" fmla="*/ 316202 h 985346"/>
              <a:gd name="connsiteX40" fmla="*/ 807085 w 884941"/>
              <a:gd name="connsiteY40" fmla="*/ 318457 h 985346"/>
              <a:gd name="connsiteX41" fmla="*/ 808146 w 884941"/>
              <a:gd name="connsiteY41" fmla="*/ 328537 h 985346"/>
              <a:gd name="connsiteX42" fmla="*/ 808146 w 884941"/>
              <a:gd name="connsiteY42" fmla="*/ 337556 h 985346"/>
              <a:gd name="connsiteX43" fmla="*/ 819420 w 884941"/>
              <a:gd name="connsiteY43" fmla="*/ 344321 h 985346"/>
              <a:gd name="connsiteX44" fmla="*/ 827245 w 884941"/>
              <a:gd name="connsiteY44" fmla="*/ 330792 h 985346"/>
              <a:gd name="connsiteX45" fmla="*/ 830561 w 884941"/>
              <a:gd name="connsiteY45" fmla="*/ 322966 h 985346"/>
              <a:gd name="connsiteX46" fmla="*/ 832816 w 884941"/>
              <a:gd name="connsiteY46" fmla="*/ 322966 h 985346"/>
              <a:gd name="connsiteX47" fmla="*/ 833877 w 884941"/>
              <a:gd name="connsiteY47" fmla="*/ 321905 h 985346"/>
              <a:gd name="connsiteX48" fmla="*/ 834938 w 884941"/>
              <a:gd name="connsiteY48" fmla="*/ 322966 h 985346"/>
              <a:gd name="connsiteX49" fmla="*/ 842764 w 884941"/>
              <a:gd name="connsiteY49" fmla="*/ 327476 h 985346"/>
              <a:gd name="connsiteX50" fmla="*/ 846080 w 884941"/>
              <a:gd name="connsiteY50" fmla="*/ 322966 h 985346"/>
              <a:gd name="connsiteX51" fmla="*/ 868627 w 884941"/>
              <a:gd name="connsiteY51" fmla="*/ 333047 h 985346"/>
              <a:gd name="connsiteX52" fmla="*/ 864118 w 884941"/>
              <a:gd name="connsiteY52" fmla="*/ 344321 h 985346"/>
              <a:gd name="connsiteX53" fmla="*/ 864118 w 884941"/>
              <a:gd name="connsiteY53" fmla="*/ 345382 h 985346"/>
              <a:gd name="connsiteX54" fmla="*/ 866373 w 884941"/>
              <a:gd name="connsiteY54" fmla="*/ 345382 h 985346"/>
              <a:gd name="connsiteX55" fmla="*/ 867434 w 884941"/>
              <a:gd name="connsiteY55" fmla="*/ 346443 h 985346"/>
              <a:gd name="connsiteX56" fmla="*/ 869689 w 884941"/>
              <a:gd name="connsiteY56" fmla="*/ 347637 h 985346"/>
              <a:gd name="connsiteX57" fmla="*/ 870750 w 884941"/>
              <a:gd name="connsiteY57" fmla="*/ 348698 h 985346"/>
              <a:gd name="connsiteX58" fmla="*/ 870750 w 884941"/>
              <a:gd name="connsiteY58" fmla="*/ 350953 h 985346"/>
              <a:gd name="connsiteX59" fmla="*/ 871811 w 884941"/>
              <a:gd name="connsiteY59" fmla="*/ 350953 h 985346"/>
              <a:gd name="connsiteX60" fmla="*/ 871811 w 884941"/>
              <a:gd name="connsiteY60" fmla="*/ 353207 h 985346"/>
              <a:gd name="connsiteX61" fmla="*/ 874066 w 884941"/>
              <a:gd name="connsiteY61" fmla="*/ 353207 h 985346"/>
              <a:gd name="connsiteX62" fmla="*/ 874066 w 884941"/>
              <a:gd name="connsiteY62" fmla="*/ 355462 h 985346"/>
              <a:gd name="connsiteX63" fmla="*/ 875127 w 884941"/>
              <a:gd name="connsiteY63" fmla="*/ 356523 h 985346"/>
              <a:gd name="connsiteX64" fmla="*/ 876188 w 884941"/>
              <a:gd name="connsiteY64" fmla="*/ 356523 h 985346"/>
              <a:gd name="connsiteX65" fmla="*/ 876188 w 884941"/>
              <a:gd name="connsiteY65" fmla="*/ 357717 h 985346"/>
              <a:gd name="connsiteX66" fmla="*/ 875127 w 884941"/>
              <a:gd name="connsiteY66" fmla="*/ 357717 h 985346"/>
              <a:gd name="connsiteX67" fmla="*/ 874066 w 884941"/>
              <a:gd name="connsiteY67" fmla="*/ 358778 h 985346"/>
              <a:gd name="connsiteX68" fmla="*/ 874066 w 884941"/>
              <a:gd name="connsiteY68" fmla="*/ 362227 h 985346"/>
              <a:gd name="connsiteX69" fmla="*/ 875127 w 884941"/>
              <a:gd name="connsiteY69" fmla="*/ 362227 h 985346"/>
              <a:gd name="connsiteX70" fmla="*/ 874066 w 884941"/>
              <a:gd name="connsiteY70" fmla="*/ 363287 h 985346"/>
              <a:gd name="connsiteX71" fmla="*/ 874066 w 884941"/>
              <a:gd name="connsiteY71" fmla="*/ 364481 h 985346"/>
              <a:gd name="connsiteX72" fmla="*/ 876321 w 884941"/>
              <a:gd name="connsiteY72" fmla="*/ 364481 h 985346"/>
              <a:gd name="connsiteX73" fmla="*/ 877381 w 884941"/>
              <a:gd name="connsiteY73" fmla="*/ 365542 h 985346"/>
              <a:gd name="connsiteX74" fmla="*/ 877381 w 884941"/>
              <a:gd name="connsiteY74" fmla="*/ 366603 h 985346"/>
              <a:gd name="connsiteX75" fmla="*/ 875127 w 884941"/>
              <a:gd name="connsiteY75" fmla="*/ 368858 h 985346"/>
              <a:gd name="connsiteX76" fmla="*/ 874066 w 884941"/>
              <a:gd name="connsiteY76" fmla="*/ 371113 h 985346"/>
              <a:gd name="connsiteX77" fmla="*/ 874066 w 884941"/>
              <a:gd name="connsiteY77" fmla="*/ 372307 h 985346"/>
              <a:gd name="connsiteX78" fmla="*/ 873005 w 884941"/>
              <a:gd name="connsiteY78" fmla="*/ 372307 h 985346"/>
              <a:gd name="connsiteX79" fmla="*/ 873005 w 884941"/>
              <a:gd name="connsiteY79" fmla="*/ 374562 h 985346"/>
              <a:gd name="connsiteX80" fmla="*/ 868495 w 884941"/>
              <a:gd name="connsiteY80" fmla="*/ 374562 h 985346"/>
              <a:gd name="connsiteX81" fmla="*/ 867434 w 884941"/>
              <a:gd name="connsiteY81" fmla="*/ 375755 h 985346"/>
              <a:gd name="connsiteX82" fmla="*/ 864118 w 884941"/>
              <a:gd name="connsiteY82" fmla="*/ 375755 h 985346"/>
              <a:gd name="connsiteX83" fmla="*/ 864118 w 884941"/>
              <a:gd name="connsiteY83" fmla="*/ 379071 h 985346"/>
              <a:gd name="connsiteX84" fmla="*/ 861863 w 884941"/>
              <a:gd name="connsiteY84" fmla="*/ 381326 h 985346"/>
              <a:gd name="connsiteX85" fmla="*/ 861863 w 884941"/>
              <a:gd name="connsiteY85" fmla="*/ 383581 h 985346"/>
              <a:gd name="connsiteX86" fmla="*/ 864118 w 884941"/>
              <a:gd name="connsiteY86" fmla="*/ 383581 h 985346"/>
              <a:gd name="connsiteX87" fmla="*/ 864118 w 884941"/>
              <a:gd name="connsiteY87" fmla="*/ 382387 h 985346"/>
              <a:gd name="connsiteX88" fmla="*/ 865179 w 884941"/>
              <a:gd name="connsiteY88" fmla="*/ 382387 h 985346"/>
              <a:gd name="connsiteX89" fmla="*/ 867434 w 884941"/>
              <a:gd name="connsiteY89" fmla="*/ 383581 h 985346"/>
              <a:gd name="connsiteX90" fmla="*/ 867434 w 884941"/>
              <a:gd name="connsiteY90" fmla="*/ 384642 h 985346"/>
              <a:gd name="connsiteX91" fmla="*/ 870750 w 884941"/>
              <a:gd name="connsiteY91" fmla="*/ 388090 h 985346"/>
              <a:gd name="connsiteX92" fmla="*/ 861731 w 884941"/>
              <a:gd name="connsiteY92" fmla="*/ 401619 h 985346"/>
              <a:gd name="connsiteX93" fmla="*/ 883085 w 884941"/>
              <a:gd name="connsiteY93" fmla="*/ 430931 h 985346"/>
              <a:gd name="connsiteX94" fmla="*/ 852711 w 884941"/>
              <a:gd name="connsiteY94" fmla="*/ 466876 h 985346"/>
              <a:gd name="connsiteX95" fmla="*/ 853772 w 884941"/>
              <a:gd name="connsiteY95" fmla="*/ 501759 h 985346"/>
              <a:gd name="connsiteX96" fmla="*/ 837989 w 884941"/>
              <a:gd name="connsiteY96" fmla="*/ 514094 h 985346"/>
              <a:gd name="connsiteX97" fmla="*/ 789577 w 884941"/>
              <a:gd name="connsiteY97" fmla="*/ 514094 h 985346"/>
              <a:gd name="connsiteX98" fmla="*/ 804167 w 884941"/>
              <a:gd name="connsiteY98" fmla="*/ 568076 h 985346"/>
              <a:gd name="connsiteX99" fmla="*/ 814247 w 884941"/>
              <a:gd name="connsiteY99" fmla="*/ 574841 h 985346"/>
              <a:gd name="connsiteX100" fmla="*/ 804167 w 884941"/>
              <a:gd name="connsiteY100" fmla="*/ 596195 h 985346"/>
              <a:gd name="connsiteX101" fmla="*/ 845814 w 884941"/>
              <a:gd name="connsiteY101" fmla="*/ 607469 h 985346"/>
              <a:gd name="connsiteX102" fmla="*/ 846875 w 884941"/>
              <a:gd name="connsiteY102" fmla="*/ 608663 h 985346"/>
              <a:gd name="connsiteX103" fmla="*/ 844621 w 884941"/>
              <a:gd name="connsiteY103" fmla="*/ 611978 h 985346"/>
              <a:gd name="connsiteX104" fmla="*/ 849130 w 884941"/>
              <a:gd name="connsiteY104" fmla="*/ 619804 h 985346"/>
              <a:gd name="connsiteX105" fmla="*/ 852446 w 884941"/>
              <a:gd name="connsiteY105" fmla="*/ 617549 h 985346"/>
              <a:gd name="connsiteX106" fmla="*/ 853507 w 884941"/>
              <a:gd name="connsiteY106" fmla="*/ 618610 h 985346"/>
              <a:gd name="connsiteX107" fmla="*/ 853507 w 884941"/>
              <a:gd name="connsiteY107" fmla="*/ 619671 h 985346"/>
              <a:gd name="connsiteX108" fmla="*/ 858017 w 884941"/>
              <a:gd name="connsiteY108" fmla="*/ 620865 h 985346"/>
              <a:gd name="connsiteX109" fmla="*/ 861333 w 884941"/>
              <a:gd name="connsiteY109" fmla="*/ 625375 h 985346"/>
              <a:gd name="connsiteX110" fmla="*/ 855762 w 884941"/>
              <a:gd name="connsiteY110" fmla="*/ 629884 h 985346"/>
              <a:gd name="connsiteX111" fmla="*/ 859078 w 884941"/>
              <a:gd name="connsiteY111" fmla="*/ 633333 h 985346"/>
              <a:gd name="connsiteX112" fmla="*/ 865842 w 884941"/>
              <a:gd name="connsiteY112" fmla="*/ 629884 h 985346"/>
              <a:gd name="connsiteX113" fmla="*/ 873668 w 884941"/>
              <a:gd name="connsiteY113" fmla="*/ 620865 h 985346"/>
              <a:gd name="connsiteX114" fmla="*/ 884942 w 884941"/>
              <a:gd name="connsiteY114" fmla="*/ 632139 h 985346"/>
              <a:gd name="connsiteX115" fmla="*/ 869158 w 884941"/>
              <a:gd name="connsiteY115" fmla="*/ 641158 h 985346"/>
              <a:gd name="connsiteX116" fmla="*/ 866904 w 884941"/>
              <a:gd name="connsiteY116" fmla="*/ 641158 h 985346"/>
              <a:gd name="connsiteX117" fmla="*/ 866904 w 884941"/>
              <a:gd name="connsiteY117" fmla="*/ 642219 h 985346"/>
              <a:gd name="connsiteX118" fmla="*/ 867964 w 884941"/>
              <a:gd name="connsiteY118" fmla="*/ 642219 h 985346"/>
              <a:gd name="connsiteX119" fmla="*/ 867964 w 884941"/>
              <a:gd name="connsiteY119" fmla="*/ 644474 h 985346"/>
              <a:gd name="connsiteX120" fmla="*/ 866904 w 884941"/>
              <a:gd name="connsiteY120" fmla="*/ 644474 h 985346"/>
              <a:gd name="connsiteX121" fmla="*/ 866904 w 884941"/>
              <a:gd name="connsiteY121" fmla="*/ 650045 h 985346"/>
              <a:gd name="connsiteX122" fmla="*/ 867964 w 884941"/>
              <a:gd name="connsiteY122" fmla="*/ 650045 h 985346"/>
              <a:gd name="connsiteX123" fmla="*/ 867964 w 884941"/>
              <a:gd name="connsiteY123" fmla="*/ 648984 h 985346"/>
              <a:gd name="connsiteX124" fmla="*/ 867964 w 884941"/>
              <a:gd name="connsiteY124" fmla="*/ 650045 h 985346"/>
              <a:gd name="connsiteX125" fmla="*/ 869025 w 884941"/>
              <a:gd name="connsiteY125" fmla="*/ 650045 h 985346"/>
              <a:gd name="connsiteX126" fmla="*/ 869025 w 884941"/>
              <a:gd name="connsiteY126" fmla="*/ 651238 h 985346"/>
              <a:gd name="connsiteX127" fmla="*/ 870087 w 884941"/>
              <a:gd name="connsiteY127" fmla="*/ 652300 h 985346"/>
              <a:gd name="connsiteX128" fmla="*/ 869025 w 884941"/>
              <a:gd name="connsiteY128" fmla="*/ 652300 h 985346"/>
              <a:gd name="connsiteX129" fmla="*/ 869025 w 884941"/>
              <a:gd name="connsiteY129" fmla="*/ 653493 h 985346"/>
              <a:gd name="connsiteX130" fmla="*/ 870087 w 884941"/>
              <a:gd name="connsiteY130" fmla="*/ 653493 h 985346"/>
              <a:gd name="connsiteX131" fmla="*/ 869025 w 884941"/>
              <a:gd name="connsiteY131" fmla="*/ 654554 h 985346"/>
              <a:gd name="connsiteX132" fmla="*/ 869025 w 884941"/>
              <a:gd name="connsiteY132" fmla="*/ 657870 h 985346"/>
              <a:gd name="connsiteX133" fmla="*/ 871280 w 884941"/>
              <a:gd name="connsiteY133" fmla="*/ 657870 h 985346"/>
              <a:gd name="connsiteX134" fmla="*/ 871280 w 884941"/>
              <a:gd name="connsiteY134" fmla="*/ 659064 h 985346"/>
              <a:gd name="connsiteX135" fmla="*/ 873535 w 884941"/>
              <a:gd name="connsiteY135" fmla="*/ 659064 h 985346"/>
              <a:gd name="connsiteX136" fmla="*/ 873535 w 884941"/>
              <a:gd name="connsiteY136" fmla="*/ 660125 h 985346"/>
              <a:gd name="connsiteX137" fmla="*/ 876851 w 884941"/>
              <a:gd name="connsiteY137" fmla="*/ 660125 h 985346"/>
              <a:gd name="connsiteX138" fmla="*/ 876851 w 884941"/>
              <a:gd name="connsiteY138" fmla="*/ 691559 h 985346"/>
              <a:gd name="connsiteX139" fmla="*/ 848732 w 884941"/>
              <a:gd name="connsiteY139" fmla="*/ 691559 h 985346"/>
              <a:gd name="connsiteX140" fmla="*/ 831888 w 884941"/>
              <a:gd name="connsiteY140" fmla="*/ 696069 h 985346"/>
              <a:gd name="connsiteX141" fmla="*/ 822869 w 884941"/>
              <a:gd name="connsiteY141" fmla="*/ 714108 h 985346"/>
              <a:gd name="connsiteX142" fmla="*/ 816104 w 884941"/>
              <a:gd name="connsiteY142" fmla="*/ 714108 h 985346"/>
              <a:gd name="connsiteX143" fmla="*/ 813849 w 884941"/>
              <a:gd name="connsiteY143" fmla="*/ 713046 h 985346"/>
              <a:gd name="connsiteX144" fmla="*/ 813849 w 884941"/>
              <a:gd name="connsiteY144" fmla="*/ 714108 h 985346"/>
              <a:gd name="connsiteX145" fmla="*/ 790240 w 884941"/>
              <a:gd name="connsiteY145" fmla="*/ 715301 h 985346"/>
              <a:gd name="connsiteX146" fmla="*/ 790240 w 884941"/>
              <a:gd name="connsiteY146" fmla="*/ 697263 h 985346"/>
              <a:gd name="connsiteX147" fmla="*/ 758806 w 884941"/>
              <a:gd name="connsiteY147" fmla="*/ 684928 h 985346"/>
              <a:gd name="connsiteX148" fmla="*/ 758806 w 884941"/>
              <a:gd name="connsiteY148" fmla="*/ 692753 h 985346"/>
              <a:gd name="connsiteX149" fmla="*/ 723923 w 884941"/>
              <a:gd name="connsiteY149" fmla="*/ 692753 h 985346"/>
              <a:gd name="connsiteX150" fmla="*/ 723923 w 884941"/>
              <a:gd name="connsiteY150" fmla="*/ 713046 h 985346"/>
              <a:gd name="connsiteX151" fmla="*/ 682275 w 884941"/>
              <a:gd name="connsiteY151" fmla="*/ 718617 h 985346"/>
              <a:gd name="connsiteX152" fmla="*/ 682275 w 884941"/>
              <a:gd name="connsiteY152" fmla="*/ 701773 h 985346"/>
              <a:gd name="connsiteX153" fmla="*/ 684530 w 884941"/>
              <a:gd name="connsiteY153" fmla="*/ 697263 h 985346"/>
              <a:gd name="connsiteX154" fmla="*/ 689040 w 884941"/>
              <a:gd name="connsiteY154" fmla="*/ 695008 h 985346"/>
              <a:gd name="connsiteX155" fmla="*/ 690101 w 884941"/>
              <a:gd name="connsiteY155" fmla="*/ 693814 h 985346"/>
              <a:gd name="connsiteX156" fmla="*/ 692356 w 884941"/>
              <a:gd name="connsiteY156" fmla="*/ 693814 h 985346"/>
              <a:gd name="connsiteX157" fmla="*/ 695672 w 884941"/>
              <a:gd name="connsiteY157" fmla="*/ 688244 h 985346"/>
              <a:gd name="connsiteX158" fmla="*/ 688907 w 884941"/>
              <a:gd name="connsiteY158" fmla="*/ 685989 h 985346"/>
              <a:gd name="connsiteX159" fmla="*/ 683336 w 884941"/>
              <a:gd name="connsiteY159" fmla="*/ 691559 h 985346"/>
              <a:gd name="connsiteX160" fmla="*/ 680020 w 884941"/>
              <a:gd name="connsiteY160" fmla="*/ 691559 h 985346"/>
              <a:gd name="connsiteX161" fmla="*/ 674450 w 884941"/>
              <a:gd name="connsiteY161" fmla="*/ 695008 h 985346"/>
              <a:gd name="connsiteX162" fmla="*/ 668879 w 884941"/>
              <a:gd name="connsiteY162" fmla="*/ 693814 h 985346"/>
              <a:gd name="connsiteX163" fmla="*/ 663309 w 884941"/>
              <a:gd name="connsiteY163" fmla="*/ 696069 h 985346"/>
              <a:gd name="connsiteX164" fmla="*/ 659993 w 884941"/>
              <a:gd name="connsiteY164" fmla="*/ 697263 h 985346"/>
              <a:gd name="connsiteX165" fmla="*/ 658931 w 884941"/>
              <a:gd name="connsiteY165" fmla="*/ 698324 h 985346"/>
              <a:gd name="connsiteX166" fmla="*/ 658931 w 884941"/>
              <a:gd name="connsiteY166" fmla="*/ 701773 h 985346"/>
              <a:gd name="connsiteX167" fmla="*/ 664502 w 884941"/>
              <a:gd name="connsiteY167" fmla="*/ 701773 h 985346"/>
              <a:gd name="connsiteX168" fmla="*/ 670073 w 884941"/>
              <a:gd name="connsiteY168" fmla="*/ 705089 h 985346"/>
              <a:gd name="connsiteX169" fmla="*/ 670073 w 884941"/>
              <a:gd name="connsiteY169" fmla="*/ 727636 h 985346"/>
              <a:gd name="connsiteX170" fmla="*/ 675643 w 884941"/>
              <a:gd name="connsiteY170" fmla="*/ 727636 h 985346"/>
              <a:gd name="connsiteX171" fmla="*/ 675643 w 884941"/>
              <a:gd name="connsiteY171" fmla="*/ 730952 h 985346"/>
              <a:gd name="connsiteX172" fmla="*/ 672328 w 884941"/>
              <a:gd name="connsiteY172" fmla="*/ 730952 h 985346"/>
              <a:gd name="connsiteX173" fmla="*/ 672328 w 884941"/>
              <a:gd name="connsiteY173" fmla="*/ 744481 h 985346"/>
              <a:gd name="connsiteX174" fmla="*/ 669012 w 884941"/>
              <a:gd name="connsiteY174" fmla="*/ 741165 h 985346"/>
              <a:gd name="connsiteX175" fmla="*/ 661186 w 884941"/>
              <a:gd name="connsiteY175" fmla="*/ 741165 h 985346"/>
              <a:gd name="connsiteX176" fmla="*/ 658931 w 884941"/>
              <a:gd name="connsiteY176" fmla="*/ 745675 h 985346"/>
              <a:gd name="connsiteX177" fmla="*/ 659993 w 884941"/>
              <a:gd name="connsiteY177" fmla="*/ 747929 h 985346"/>
              <a:gd name="connsiteX178" fmla="*/ 661186 w 884941"/>
              <a:gd name="connsiteY178" fmla="*/ 756949 h 985346"/>
              <a:gd name="connsiteX179" fmla="*/ 663441 w 884941"/>
              <a:gd name="connsiteY179" fmla="*/ 755888 h 985346"/>
              <a:gd name="connsiteX180" fmla="*/ 697130 w 884941"/>
              <a:gd name="connsiteY180" fmla="*/ 774987 h 985346"/>
              <a:gd name="connsiteX181" fmla="*/ 712914 w 884941"/>
              <a:gd name="connsiteY181" fmla="*/ 814380 h 985346"/>
              <a:gd name="connsiteX182" fmla="*/ 742226 w 884941"/>
              <a:gd name="connsiteY182" fmla="*/ 854833 h 985346"/>
              <a:gd name="connsiteX183" fmla="*/ 744481 w 884941"/>
              <a:gd name="connsiteY183" fmla="*/ 872872 h 985346"/>
              <a:gd name="connsiteX184" fmla="*/ 746736 w 884941"/>
              <a:gd name="connsiteY184" fmla="*/ 916774 h 985346"/>
              <a:gd name="connsiteX185" fmla="*/ 736656 w 884941"/>
              <a:gd name="connsiteY185" fmla="*/ 917835 h 985346"/>
              <a:gd name="connsiteX186" fmla="*/ 720872 w 884941"/>
              <a:gd name="connsiteY186" fmla="*/ 917835 h 985346"/>
              <a:gd name="connsiteX187" fmla="*/ 580279 w 884941"/>
              <a:gd name="connsiteY187" fmla="*/ 985346 h 985346"/>
              <a:gd name="connsiteX188" fmla="*/ 544335 w 884941"/>
              <a:gd name="connsiteY188" fmla="*/ 976327 h 985346"/>
              <a:gd name="connsiteX189" fmla="*/ 543273 w 884941"/>
              <a:gd name="connsiteY189" fmla="*/ 974073 h 985346"/>
              <a:gd name="connsiteX190" fmla="*/ 538764 w 884941"/>
              <a:gd name="connsiteY190" fmla="*/ 973011 h 985346"/>
              <a:gd name="connsiteX191" fmla="*/ 537703 w 884941"/>
              <a:gd name="connsiteY191" fmla="*/ 970757 h 985346"/>
              <a:gd name="connsiteX192" fmla="*/ 533193 w 884941"/>
              <a:gd name="connsiteY192" fmla="*/ 966247 h 985346"/>
              <a:gd name="connsiteX193" fmla="*/ 421780 w 884941"/>
              <a:gd name="connsiteY193" fmla="*/ 958421 h 985346"/>
              <a:gd name="connsiteX194" fmla="*/ 421780 w 884941"/>
              <a:gd name="connsiteY194" fmla="*/ 956167 h 985346"/>
              <a:gd name="connsiteX195" fmla="*/ 419525 w 884941"/>
              <a:gd name="connsiteY195" fmla="*/ 956167 h 985346"/>
              <a:gd name="connsiteX196" fmla="*/ 418464 w 884941"/>
              <a:gd name="connsiteY196" fmla="*/ 958421 h 985346"/>
              <a:gd name="connsiteX197" fmla="*/ 395916 w 884941"/>
              <a:gd name="connsiteY197" fmla="*/ 957228 h 985346"/>
              <a:gd name="connsiteX198" fmla="*/ 395916 w 884941"/>
              <a:gd name="connsiteY198" fmla="*/ 952718 h 985346"/>
              <a:gd name="connsiteX199" fmla="*/ 392600 w 884941"/>
              <a:gd name="connsiteY199" fmla="*/ 952718 h 985346"/>
              <a:gd name="connsiteX200" fmla="*/ 390345 w 884941"/>
              <a:gd name="connsiteY200" fmla="*/ 957228 h 985346"/>
              <a:gd name="connsiteX201" fmla="*/ 309305 w 884941"/>
              <a:gd name="connsiteY201" fmla="*/ 951657 h 985346"/>
              <a:gd name="connsiteX202" fmla="*/ 312621 w 884941"/>
              <a:gd name="connsiteY202" fmla="*/ 939322 h 985346"/>
              <a:gd name="connsiteX203" fmla="*/ 312621 w 884941"/>
              <a:gd name="connsiteY203" fmla="*/ 937067 h 985346"/>
              <a:gd name="connsiteX204" fmla="*/ 322702 w 884941"/>
              <a:gd name="connsiteY204" fmla="*/ 939322 h 985346"/>
              <a:gd name="connsiteX205" fmla="*/ 322702 w 884941"/>
              <a:gd name="connsiteY205" fmla="*/ 936006 h 985346"/>
              <a:gd name="connsiteX206" fmla="*/ 312621 w 884941"/>
              <a:gd name="connsiteY206" fmla="*/ 931496 h 985346"/>
              <a:gd name="connsiteX207" fmla="*/ 283309 w 884941"/>
              <a:gd name="connsiteY207" fmla="*/ 874066 h 985346"/>
              <a:gd name="connsiteX208" fmla="*/ 268719 w 884941"/>
              <a:gd name="connsiteY208" fmla="*/ 847008 h 985346"/>
              <a:gd name="connsiteX209" fmla="*/ 245110 w 884941"/>
              <a:gd name="connsiteY209" fmla="*/ 763713 h 985346"/>
              <a:gd name="connsiteX210" fmla="*/ 244049 w 884941"/>
              <a:gd name="connsiteY210" fmla="*/ 763713 h 985346"/>
              <a:gd name="connsiteX211" fmla="*/ 242855 w 884941"/>
              <a:gd name="connsiteY211" fmla="*/ 764774 h 985346"/>
              <a:gd name="connsiteX212" fmla="*/ 242855 w 884941"/>
              <a:gd name="connsiteY212" fmla="*/ 763713 h 985346"/>
              <a:gd name="connsiteX213" fmla="*/ 241794 w 884941"/>
              <a:gd name="connsiteY213" fmla="*/ 763713 h 985346"/>
              <a:gd name="connsiteX214" fmla="*/ 241794 w 884941"/>
              <a:gd name="connsiteY214" fmla="*/ 764774 h 985346"/>
              <a:gd name="connsiteX215" fmla="*/ 240733 w 884941"/>
              <a:gd name="connsiteY215" fmla="*/ 764774 h 985346"/>
              <a:gd name="connsiteX216" fmla="*/ 240733 w 884941"/>
              <a:gd name="connsiteY216" fmla="*/ 765968 h 985346"/>
              <a:gd name="connsiteX217" fmla="*/ 236223 w 884941"/>
              <a:gd name="connsiteY217" fmla="*/ 765968 h 985346"/>
              <a:gd name="connsiteX218" fmla="*/ 236223 w 884941"/>
              <a:gd name="connsiteY218" fmla="*/ 767029 h 985346"/>
              <a:gd name="connsiteX219" fmla="*/ 235029 w 884941"/>
              <a:gd name="connsiteY219" fmla="*/ 767029 h 985346"/>
              <a:gd name="connsiteX220" fmla="*/ 233969 w 884941"/>
              <a:gd name="connsiteY220" fmla="*/ 768090 h 985346"/>
              <a:gd name="connsiteX221" fmla="*/ 233969 w 884941"/>
              <a:gd name="connsiteY221" fmla="*/ 767029 h 985346"/>
              <a:gd name="connsiteX222" fmla="*/ 232907 w 884941"/>
              <a:gd name="connsiteY222" fmla="*/ 768090 h 985346"/>
              <a:gd name="connsiteX223" fmla="*/ 228398 w 884941"/>
              <a:gd name="connsiteY223" fmla="*/ 768090 h 985346"/>
              <a:gd name="connsiteX224" fmla="*/ 228398 w 884941"/>
              <a:gd name="connsiteY224" fmla="*/ 769284 h 985346"/>
              <a:gd name="connsiteX225" fmla="*/ 227204 w 884941"/>
              <a:gd name="connsiteY225" fmla="*/ 769284 h 985346"/>
              <a:gd name="connsiteX226" fmla="*/ 227204 w 884941"/>
              <a:gd name="connsiteY226" fmla="*/ 770345 h 985346"/>
              <a:gd name="connsiteX227" fmla="*/ 226143 w 884941"/>
              <a:gd name="connsiteY227" fmla="*/ 769284 h 985346"/>
              <a:gd name="connsiteX228" fmla="*/ 225082 w 884941"/>
              <a:gd name="connsiteY228" fmla="*/ 769284 h 985346"/>
              <a:gd name="connsiteX229" fmla="*/ 222827 w 884941"/>
              <a:gd name="connsiteY229" fmla="*/ 774854 h 985346"/>
              <a:gd name="connsiteX230" fmla="*/ 218317 w 884941"/>
              <a:gd name="connsiteY230" fmla="*/ 772600 h 985346"/>
              <a:gd name="connsiteX231" fmla="*/ 218317 w 884941"/>
              <a:gd name="connsiteY231" fmla="*/ 770345 h 985346"/>
              <a:gd name="connsiteX232" fmla="*/ 216063 w 884941"/>
              <a:gd name="connsiteY232" fmla="*/ 771538 h 985346"/>
              <a:gd name="connsiteX233" fmla="*/ 211553 w 884941"/>
              <a:gd name="connsiteY233" fmla="*/ 771538 h 985346"/>
              <a:gd name="connsiteX234" fmla="*/ 210492 w 884941"/>
              <a:gd name="connsiteY234" fmla="*/ 772600 h 985346"/>
              <a:gd name="connsiteX235" fmla="*/ 211553 w 884941"/>
              <a:gd name="connsiteY235" fmla="*/ 773793 h 985346"/>
              <a:gd name="connsiteX236" fmla="*/ 211553 w 884941"/>
              <a:gd name="connsiteY236" fmla="*/ 774854 h 985346"/>
              <a:gd name="connsiteX237" fmla="*/ 210492 w 884941"/>
              <a:gd name="connsiteY237" fmla="*/ 776048 h 985346"/>
              <a:gd name="connsiteX238" fmla="*/ 209431 w 884941"/>
              <a:gd name="connsiteY238" fmla="*/ 776048 h 985346"/>
              <a:gd name="connsiteX239" fmla="*/ 208370 w 884941"/>
              <a:gd name="connsiteY239" fmla="*/ 777109 h 985346"/>
              <a:gd name="connsiteX240" fmla="*/ 207176 w 884941"/>
              <a:gd name="connsiteY240" fmla="*/ 779364 h 985346"/>
              <a:gd name="connsiteX241" fmla="*/ 206115 w 884941"/>
              <a:gd name="connsiteY241" fmla="*/ 780425 h 985346"/>
              <a:gd name="connsiteX242" fmla="*/ 206115 w 884941"/>
              <a:gd name="connsiteY242" fmla="*/ 781619 h 985346"/>
              <a:gd name="connsiteX243" fmla="*/ 205054 w 884941"/>
              <a:gd name="connsiteY243" fmla="*/ 782680 h 985346"/>
              <a:gd name="connsiteX244" fmla="*/ 203993 w 884941"/>
              <a:gd name="connsiteY244" fmla="*/ 785996 h 985346"/>
              <a:gd name="connsiteX245" fmla="*/ 201738 w 884941"/>
              <a:gd name="connsiteY245" fmla="*/ 788251 h 985346"/>
              <a:gd name="connsiteX246" fmla="*/ 200677 w 884941"/>
              <a:gd name="connsiteY246" fmla="*/ 788251 h 985346"/>
              <a:gd name="connsiteX247" fmla="*/ 200677 w 884941"/>
              <a:gd name="connsiteY247" fmla="*/ 791699 h 985346"/>
              <a:gd name="connsiteX248" fmla="*/ 198422 w 884941"/>
              <a:gd name="connsiteY248" fmla="*/ 793954 h 985346"/>
              <a:gd name="connsiteX249" fmla="*/ 196167 w 884941"/>
              <a:gd name="connsiteY249" fmla="*/ 796209 h 985346"/>
              <a:gd name="connsiteX250" fmla="*/ 196167 w 884941"/>
              <a:gd name="connsiteY250" fmla="*/ 797402 h 985346"/>
              <a:gd name="connsiteX251" fmla="*/ 195106 w 884941"/>
              <a:gd name="connsiteY251" fmla="*/ 797402 h 985346"/>
              <a:gd name="connsiteX252" fmla="*/ 195106 w 884941"/>
              <a:gd name="connsiteY252" fmla="*/ 799657 h 985346"/>
              <a:gd name="connsiteX253" fmla="*/ 194045 w 884941"/>
              <a:gd name="connsiteY253" fmla="*/ 799657 h 985346"/>
              <a:gd name="connsiteX254" fmla="*/ 194045 w 884941"/>
              <a:gd name="connsiteY254" fmla="*/ 804167 h 985346"/>
              <a:gd name="connsiteX255" fmla="*/ 195106 w 884941"/>
              <a:gd name="connsiteY255" fmla="*/ 808677 h 985346"/>
              <a:gd name="connsiteX256" fmla="*/ 195106 w 884941"/>
              <a:gd name="connsiteY256" fmla="*/ 810931 h 985346"/>
              <a:gd name="connsiteX257" fmla="*/ 194045 w 884941"/>
              <a:gd name="connsiteY257" fmla="*/ 812125 h 985346"/>
              <a:gd name="connsiteX258" fmla="*/ 190729 w 884941"/>
              <a:gd name="connsiteY258" fmla="*/ 812125 h 985346"/>
              <a:gd name="connsiteX259" fmla="*/ 189669 w 884941"/>
              <a:gd name="connsiteY259" fmla="*/ 813186 h 985346"/>
              <a:gd name="connsiteX260" fmla="*/ 188607 w 884941"/>
              <a:gd name="connsiteY260" fmla="*/ 813186 h 985346"/>
              <a:gd name="connsiteX261" fmla="*/ 186353 w 884941"/>
              <a:gd name="connsiteY261" fmla="*/ 812125 h 985346"/>
              <a:gd name="connsiteX262" fmla="*/ 183037 w 884941"/>
              <a:gd name="connsiteY262" fmla="*/ 812125 h 985346"/>
              <a:gd name="connsiteX263" fmla="*/ 183037 w 884941"/>
              <a:gd name="connsiteY263" fmla="*/ 813186 h 985346"/>
              <a:gd name="connsiteX264" fmla="*/ 181975 w 884941"/>
              <a:gd name="connsiteY264" fmla="*/ 814247 h 985346"/>
              <a:gd name="connsiteX265" fmla="*/ 180915 w 884941"/>
              <a:gd name="connsiteY265" fmla="*/ 814247 h 985346"/>
              <a:gd name="connsiteX266" fmla="*/ 179853 w 884941"/>
              <a:gd name="connsiteY266" fmla="*/ 813186 h 985346"/>
              <a:gd name="connsiteX267" fmla="*/ 178660 w 884941"/>
              <a:gd name="connsiteY267" fmla="*/ 813186 h 985346"/>
              <a:gd name="connsiteX268" fmla="*/ 177599 w 884941"/>
              <a:gd name="connsiteY268" fmla="*/ 814247 h 985346"/>
              <a:gd name="connsiteX269" fmla="*/ 175344 w 884941"/>
              <a:gd name="connsiteY269" fmla="*/ 814247 h 985346"/>
              <a:gd name="connsiteX270" fmla="*/ 175344 w 884941"/>
              <a:gd name="connsiteY270" fmla="*/ 815441 h 985346"/>
              <a:gd name="connsiteX271" fmla="*/ 174283 w 884941"/>
              <a:gd name="connsiteY271" fmla="*/ 815441 h 985346"/>
              <a:gd name="connsiteX272" fmla="*/ 173221 w 884941"/>
              <a:gd name="connsiteY272" fmla="*/ 816502 h 985346"/>
              <a:gd name="connsiteX273" fmla="*/ 172161 w 884941"/>
              <a:gd name="connsiteY273" fmla="*/ 818757 h 985346"/>
              <a:gd name="connsiteX274" fmla="*/ 155316 w 884941"/>
              <a:gd name="connsiteY274" fmla="*/ 804167 h 985346"/>
              <a:gd name="connsiteX275" fmla="*/ 145236 w 884941"/>
              <a:gd name="connsiteY275" fmla="*/ 801912 h 985346"/>
              <a:gd name="connsiteX276" fmla="*/ 144174 w 884941"/>
              <a:gd name="connsiteY276" fmla="*/ 804167 h 985346"/>
              <a:gd name="connsiteX277" fmla="*/ 127330 w 884941"/>
              <a:gd name="connsiteY277" fmla="*/ 806422 h 985346"/>
              <a:gd name="connsiteX278" fmla="*/ 127330 w 884941"/>
              <a:gd name="connsiteY278" fmla="*/ 808677 h 985346"/>
              <a:gd name="connsiteX279" fmla="*/ 126269 w 884941"/>
              <a:gd name="connsiteY279" fmla="*/ 808677 h 985346"/>
              <a:gd name="connsiteX280" fmla="*/ 107169 w 884941"/>
              <a:gd name="connsiteY280" fmla="*/ 801912 h 985346"/>
              <a:gd name="connsiteX281" fmla="*/ 110618 w 884941"/>
              <a:gd name="connsiteY281" fmla="*/ 800718 h 985346"/>
              <a:gd name="connsiteX282" fmla="*/ 111679 w 884941"/>
              <a:gd name="connsiteY282" fmla="*/ 797402 h 985346"/>
              <a:gd name="connsiteX283" fmla="*/ 110618 w 884941"/>
              <a:gd name="connsiteY283" fmla="*/ 795148 h 985346"/>
              <a:gd name="connsiteX284" fmla="*/ 106108 w 884941"/>
              <a:gd name="connsiteY284" fmla="*/ 790638 h 985346"/>
              <a:gd name="connsiteX285" fmla="*/ 131972 w 884941"/>
              <a:gd name="connsiteY285" fmla="*/ 750184 h 985346"/>
              <a:gd name="connsiteX286" fmla="*/ 136482 w 884941"/>
              <a:gd name="connsiteY286" fmla="*/ 607336 h 985346"/>
              <a:gd name="connsiteX287" fmla="*/ 144307 w 884941"/>
              <a:gd name="connsiteY287" fmla="*/ 601766 h 985346"/>
              <a:gd name="connsiteX288" fmla="*/ 149878 w 884941"/>
              <a:gd name="connsiteY288" fmla="*/ 605214 h 985346"/>
              <a:gd name="connsiteX289" fmla="*/ 152133 w 884941"/>
              <a:gd name="connsiteY289" fmla="*/ 602959 h 985346"/>
              <a:gd name="connsiteX290" fmla="*/ 140858 w 884941"/>
              <a:gd name="connsiteY290" fmla="*/ 598450 h 985346"/>
              <a:gd name="connsiteX291" fmla="*/ 136349 w 884941"/>
              <a:gd name="connsiteY291" fmla="*/ 601766 h 985346"/>
              <a:gd name="connsiteX292" fmla="*/ 137410 w 884941"/>
              <a:gd name="connsiteY292" fmla="*/ 560118 h 985346"/>
              <a:gd name="connsiteX293" fmla="*/ 23742 w 884941"/>
              <a:gd name="connsiteY293" fmla="*/ 504942 h 985346"/>
              <a:gd name="connsiteX294" fmla="*/ 21487 w 884941"/>
              <a:gd name="connsiteY294" fmla="*/ 490352 h 985346"/>
              <a:gd name="connsiteX295" fmla="*/ 14723 w 884941"/>
              <a:gd name="connsiteY295" fmla="*/ 428411 h 985346"/>
              <a:gd name="connsiteX296" fmla="*/ 15784 w 884941"/>
              <a:gd name="connsiteY296" fmla="*/ 426157 h 985346"/>
              <a:gd name="connsiteX297" fmla="*/ 53983 w 884941"/>
              <a:gd name="connsiteY297" fmla="*/ 369919 h 985346"/>
              <a:gd name="connsiteX298" fmla="*/ 46157 w 884941"/>
              <a:gd name="connsiteY298" fmla="*/ 362094 h 985346"/>
              <a:gd name="connsiteX299" fmla="*/ 16977 w 884941"/>
              <a:gd name="connsiteY299" fmla="*/ 342994 h 985346"/>
              <a:gd name="connsiteX300" fmla="*/ 22548 w 884941"/>
              <a:gd name="connsiteY300" fmla="*/ 313682 h 985346"/>
              <a:gd name="connsiteX301" fmla="*/ 0 w 884941"/>
              <a:gd name="connsiteY301" fmla="*/ 264209 h 985346"/>
              <a:gd name="connsiteX302" fmla="*/ 9019 w 884941"/>
              <a:gd name="connsiteY302" fmla="*/ 236090 h 985346"/>
              <a:gd name="connsiteX303" fmla="*/ 103588 w 884941"/>
              <a:gd name="connsiteY303" fmla="*/ 296838 h 985346"/>
              <a:gd name="connsiteX304" fmla="*/ 213941 w 884941"/>
              <a:gd name="connsiteY304" fmla="*/ 156111 h 985346"/>
              <a:gd name="connsiteX305" fmla="*/ 205982 w 884941"/>
              <a:gd name="connsiteY305" fmla="*/ 137012 h 985346"/>
              <a:gd name="connsiteX306" fmla="*/ 290339 w 884941"/>
              <a:gd name="connsiteY306" fmla="*/ 102129 h 985346"/>
              <a:gd name="connsiteX307" fmla="*/ 318457 w 884941"/>
              <a:gd name="connsiteY307" fmla="*/ 90855 h 985346"/>
              <a:gd name="connsiteX308" fmla="*/ 374694 w 884941"/>
              <a:gd name="connsiteY308" fmla="*/ 99874 h 985346"/>
              <a:gd name="connsiteX309" fmla="*/ 426422 w 884941"/>
              <a:gd name="connsiteY309" fmla="*/ 107700 h 985346"/>
              <a:gd name="connsiteX310" fmla="*/ 515288 w 884941"/>
              <a:gd name="connsiteY310" fmla="*/ 88600 h 98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884941" h="985346">
                <a:moveTo>
                  <a:pt x="514492" y="88865"/>
                </a:moveTo>
                <a:lnTo>
                  <a:pt x="549375" y="102394"/>
                </a:lnTo>
                <a:lnTo>
                  <a:pt x="562904" y="106904"/>
                </a:lnTo>
                <a:cubicBezTo>
                  <a:pt x="588502" y="66185"/>
                  <a:pt x="619937" y="28782"/>
                  <a:pt x="658533" y="0"/>
                </a:cubicBezTo>
                <a:lnTo>
                  <a:pt x="712516" y="1061"/>
                </a:lnTo>
                <a:lnTo>
                  <a:pt x="829500" y="4510"/>
                </a:lnTo>
                <a:lnTo>
                  <a:pt x="822736" y="46157"/>
                </a:lnTo>
                <a:lnTo>
                  <a:pt x="814910" y="103588"/>
                </a:lnTo>
                <a:lnTo>
                  <a:pt x="813717" y="108098"/>
                </a:lnTo>
                <a:lnTo>
                  <a:pt x="786659" y="108098"/>
                </a:lnTo>
                <a:lnTo>
                  <a:pt x="777640" y="114862"/>
                </a:lnTo>
                <a:lnTo>
                  <a:pt x="774324" y="112607"/>
                </a:lnTo>
                <a:lnTo>
                  <a:pt x="772069" y="110352"/>
                </a:lnTo>
                <a:lnTo>
                  <a:pt x="771008" y="111546"/>
                </a:lnTo>
                <a:lnTo>
                  <a:pt x="777773" y="127329"/>
                </a:lnTo>
                <a:lnTo>
                  <a:pt x="772202" y="128391"/>
                </a:lnTo>
                <a:lnTo>
                  <a:pt x="769947" y="126136"/>
                </a:lnTo>
                <a:lnTo>
                  <a:pt x="768886" y="129452"/>
                </a:lnTo>
                <a:lnTo>
                  <a:pt x="764376" y="153061"/>
                </a:lnTo>
                <a:lnTo>
                  <a:pt x="759867" y="153061"/>
                </a:lnTo>
                <a:lnTo>
                  <a:pt x="759867" y="155316"/>
                </a:lnTo>
                <a:lnTo>
                  <a:pt x="756551" y="155316"/>
                </a:lnTo>
                <a:lnTo>
                  <a:pt x="756551" y="153061"/>
                </a:lnTo>
                <a:lnTo>
                  <a:pt x="752041" y="151867"/>
                </a:lnTo>
                <a:lnTo>
                  <a:pt x="749786" y="153061"/>
                </a:lnTo>
                <a:lnTo>
                  <a:pt x="749786" y="196963"/>
                </a:lnTo>
                <a:lnTo>
                  <a:pt x="753102" y="201473"/>
                </a:lnTo>
                <a:lnTo>
                  <a:pt x="753102" y="209298"/>
                </a:lnTo>
                <a:lnTo>
                  <a:pt x="749786" y="213808"/>
                </a:lnTo>
                <a:lnTo>
                  <a:pt x="749786" y="225082"/>
                </a:lnTo>
                <a:lnTo>
                  <a:pt x="745277" y="224021"/>
                </a:lnTo>
                <a:lnTo>
                  <a:pt x="749786" y="238611"/>
                </a:lnTo>
                <a:lnTo>
                  <a:pt x="774589" y="309438"/>
                </a:lnTo>
                <a:lnTo>
                  <a:pt x="779099" y="316202"/>
                </a:lnTo>
                <a:lnTo>
                  <a:pt x="784670" y="317263"/>
                </a:lnTo>
                <a:lnTo>
                  <a:pt x="784670" y="318324"/>
                </a:lnTo>
                <a:lnTo>
                  <a:pt x="785730" y="319518"/>
                </a:lnTo>
                <a:lnTo>
                  <a:pt x="785730" y="320579"/>
                </a:lnTo>
                <a:lnTo>
                  <a:pt x="798066" y="317263"/>
                </a:lnTo>
                <a:lnTo>
                  <a:pt x="804830" y="316202"/>
                </a:lnTo>
                <a:lnTo>
                  <a:pt x="807085" y="318457"/>
                </a:lnTo>
                <a:lnTo>
                  <a:pt x="808146" y="328537"/>
                </a:lnTo>
                <a:lnTo>
                  <a:pt x="808146" y="337556"/>
                </a:lnTo>
                <a:lnTo>
                  <a:pt x="819420" y="344321"/>
                </a:lnTo>
                <a:lnTo>
                  <a:pt x="827245" y="330792"/>
                </a:lnTo>
                <a:lnTo>
                  <a:pt x="830561" y="322966"/>
                </a:lnTo>
                <a:lnTo>
                  <a:pt x="832816" y="322966"/>
                </a:lnTo>
                <a:lnTo>
                  <a:pt x="833877" y="321905"/>
                </a:lnTo>
                <a:lnTo>
                  <a:pt x="834938" y="322966"/>
                </a:lnTo>
                <a:lnTo>
                  <a:pt x="842764" y="327476"/>
                </a:lnTo>
                <a:lnTo>
                  <a:pt x="846080" y="322966"/>
                </a:lnTo>
                <a:lnTo>
                  <a:pt x="868627" y="333047"/>
                </a:lnTo>
                <a:lnTo>
                  <a:pt x="864118" y="344321"/>
                </a:lnTo>
                <a:lnTo>
                  <a:pt x="864118" y="345382"/>
                </a:lnTo>
                <a:lnTo>
                  <a:pt x="866373" y="345382"/>
                </a:lnTo>
                <a:lnTo>
                  <a:pt x="867434" y="346443"/>
                </a:lnTo>
                <a:lnTo>
                  <a:pt x="869689" y="347637"/>
                </a:lnTo>
                <a:lnTo>
                  <a:pt x="870750" y="348698"/>
                </a:lnTo>
                <a:lnTo>
                  <a:pt x="870750" y="350953"/>
                </a:lnTo>
                <a:lnTo>
                  <a:pt x="871811" y="350953"/>
                </a:lnTo>
                <a:lnTo>
                  <a:pt x="871811" y="353207"/>
                </a:lnTo>
                <a:lnTo>
                  <a:pt x="874066" y="353207"/>
                </a:lnTo>
                <a:lnTo>
                  <a:pt x="874066" y="355462"/>
                </a:lnTo>
                <a:lnTo>
                  <a:pt x="875127" y="356523"/>
                </a:lnTo>
                <a:lnTo>
                  <a:pt x="876188" y="356523"/>
                </a:lnTo>
                <a:lnTo>
                  <a:pt x="876188" y="357717"/>
                </a:lnTo>
                <a:lnTo>
                  <a:pt x="875127" y="357717"/>
                </a:lnTo>
                <a:lnTo>
                  <a:pt x="874066" y="358778"/>
                </a:lnTo>
                <a:lnTo>
                  <a:pt x="874066" y="362227"/>
                </a:lnTo>
                <a:lnTo>
                  <a:pt x="875127" y="362227"/>
                </a:lnTo>
                <a:lnTo>
                  <a:pt x="874066" y="363287"/>
                </a:lnTo>
                <a:lnTo>
                  <a:pt x="874066" y="364481"/>
                </a:lnTo>
                <a:lnTo>
                  <a:pt x="876321" y="364481"/>
                </a:lnTo>
                <a:lnTo>
                  <a:pt x="877381" y="365542"/>
                </a:lnTo>
                <a:lnTo>
                  <a:pt x="877381" y="366603"/>
                </a:lnTo>
                <a:lnTo>
                  <a:pt x="875127" y="368858"/>
                </a:lnTo>
                <a:lnTo>
                  <a:pt x="874066" y="371113"/>
                </a:lnTo>
                <a:lnTo>
                  <a:pt x="874066" y="372307"/>
                </a:lnTo>
                <a:lnTo>
                  <a:pt x="873005" y="372307"/>
                </a:lnTo>
                <a:lnTo>
                  <a:pt x="873005" y="374562"/>
                </a:lnTo>
                <a:lnTo>
                  <a:pt x="868495" y="374562"/>
                </a:lnTo>
                <a:lnTo>
                  <a:pt x="867434" y="375755"/>
                </a:lnTo>
                <a:lnTo>
                  <a:pt x="864118" y="375755"/>
                </a:lnTo>
                <a:lnTo>
                  <a:pt x="864118" y="379071"/>
                </a:lnTo>
                <a:lnTo>
                  <a:pt x="861863" y="381326"/>
                </a:lnTo>
                <a:lnTo>
                  <a:pt x="861863" y="383581"/>
                </a:lnTo>
                <a:lnTo>
                  <a:pt x="864118" y="383581"/>
                </a:lnTo>
                <a:lnTo>
                  <a:pt x="864118" y="382387"/>
                </a:lnTo>
                <a:lnTo>
                  <a:pt x="865179" y="382387"/>
                </a:lnTo>
                <a:lnTo>
                  <a:pt x="867434" y="383581"/>
                </a:lnTo>
                <a:lnTo>
                  <a:pt x="867434" y="384642"/>
                </a:lnTo>
                <a:lnTo>
                  <a:pt x="870750" y="388090"/>
                </a:lnTo>
                <a:lnTo>
                  <a:pt x="861731" y="401619"/>
                </a:lnTo>
                <a:lnTo>
                  <a:pt x="883085" y="430931"/>
                </a:lnTo>
                <a:lnTo>
                  <a:pt x="852711" y="466876"/>
                </a:lnTo>
                <a:lnTo>
                  <a:pt x="853772" y="501759"/>
                </a:lnTo>
                <a:lnTo>
                  <a:pt x="837989" y="514094"/>
                </a:lnTo>
                <a:lnTo>
                  <a:pt x="789577" y="514094"/>
                </a:lnTo>
                <a:lnTo>
                  <a:pt x="804167" y="568076"/>
                </a:lnTo>
                <a:lnTo>
                  <a:pt x="814247" y="574841"/>
                </a:lnTo>
                <a:lnTo>
                  <a:pt x="804167" y="596195"/>
                </a:lnTo>
                <a:lnTo>
                  <a:pt x="845814" y="607469"/>
                </a:lnTo>
                <a:lnTo>
                  <a:pt x="846875" y="608663"/>
                </a:lnTo>
                <a:lnTo>
                  <a:pt x="844621" y="611978"/>
                </a:lnTo>
                <a:lnTo>
                  <a:pt x="849130" y="619804"/>
                </a:lnTo>
                <a:lnTo>
                  <a:pt x="852446" y="617549"/>
                </a:lnTo>
                <a:lnTo>
                  <a:pt x="853507" y="618610"/>
                </a:lnTo>
                <a:lnTo>
                  <a:pt x="853507" y="619671"/>
                </a:lnTo>
                <a:lnTo>
                  <a:pt x="858017" y="620865"/>
                </a:lnTo>
                <a:lnTo>
                  <a:pt x="861333" y="625375"/>
                </a:lnTo>
                <a:lnTo>
                  <a:pt x="855762" y="629884"/>
                </a:lnTo>
                <a:lnTo>
                  <a:pt x="859078" y="633333"/>
                </a:lnTo>
                <a:lnTo>
                  <a:pt x="865842" y="629884"/>
                </a:lnTo>
                <a:lnTo>
                  <a:pt x="873668" y="620865"/>
                </a:lnTo>
                <a:lnTo>
                  <a:pt x="884942" y="632139"/>
                </a:lnTo>
                <a:lnTo>
                  <a:pt x="869158" y="641158"/>
                </a:lnTo>
                <a:lnTo>
                  <a:pt x="866904" y="641158"/>
                </a:lnTo>
                <a:lnTo>
                  <a:pt x="866904" y="642219"/>
                </a:lnTo>
                <a:lnTo>
                  <a:pt x="867964" y="642219"/>
                </a:lnTo>
                <a:lnTo>
                  <a:pt x="867964" y="644474"/>
                </a:lnTo>
                <a:lnTo>
                  <a:pt x="866904" y="644474"/>
                </a:lnTo>
                <a:lnTo>
                  <a:pt x="866904" y="650045"/>
                </a:lnTo>
                <a:lnTo>
                  <a:pt x="867964" y="650045"/>
                </a:lnTo>
                <a:lnTo>
                  <a:pt x="867964" y="648984"/>
                </a:lnTo>
                <a:lnTo>
                  <a:pt x="867964" y="650045"/>
                </a:lnTo>
                <a:lnTo>
                  <a:pt x="869025" y="650045"/>
                </a:lnTo>
                <a:lnTo>
                  <a:pt x="869025" y="651238"/>
                </a:lnTo>
                <a:lnTo>
                  <a:pt x="870087" y="652300"/>
                </a:lnTo>
                <a:lnTo>
                  <a:pt x="869025" y="652300"/>
                </a:lnTo>
                <a:lnTo>
                  <a:pt x="869025" y="653493"/>
                </a:lnTo>
                <a:lnTo>
                  <a:pt x="870087" y="653493"/>
                </a:lnTo>
                <a:lnTo>
                  <a:pt x="869025" y="654554"/>
                </a:lnTo>
                <a:lnTo>
                  <a:pt x="869025" y="657870"/>
                </a:lnTo>
                <a:lnTo>
                  <a:pt x="871280" y="657870"/>
                </a:lnTo>
                <a:lnTo>
                  <a:pt x="871280" y="659064"/>
                </a:lnTo>
                <a:lnTo>
                  <a:pt x="873535" y="659064"/>
                </a:lnTo>
                <a:lnTo>
                  <a:pt x="873535" y="660125"/>
                </a:lnTo>
                <a:lnTo>
                  <a:pt x="876851" y="660125"/>
                </a:lnTo>
                <a:lnTo>
                  <a:pt x="876851" y="691559"/>
                </a:lnTo>
                <a:lnTo>
                  <a:pt x="848732" y="691559"/>
                </a:lnTo>
                <a:lnTo>
                  <a:pt x="831888" y="696069"/>
                </a:lnTo>
                <a:lnTo>
                  <a:pt x="822869" y="714108"/>
                </a:lnTo>
                <a:lnTo>
                  <a:pt x="816104" y="714108"/>
                </a:lnTo>
                <a:lnTo>
                  <a:pt x="813849" y="713046"/>
                </a:lnTo>
                <a:lnTo>
                  <a:pt x="813849" y="714108"/>
                </a:lnTo>
                <a:lnTo>
                  <a:pt x="790240" y="715301"/>
                </a:lnTo>
                <a:lnTo>
                  <a:pt x="790240" y="697263"/>
                </a:lnTo>
                <a:lnTo>
                  <a:pt x="758806" y="684928"/>
                </a:lnTo>
                <a:lnTo>
                  <a:pt x="758806" y="692753"/>
                </a:lnTo>
                <a:lnTo>
                  <a:pt x="723923" y="692753"/>
                </a:lnTo>
                <a:lnTo>
                  <a:pt x="723923" y="713046"/>
                </a:lnTo>
                <a:lnTo>
                  <a:pt x="682275" y="718617"/>
                </a:lnTo>
                <a:lnTo>
                  <a:pt x="682275" y="701773"/>
                </a:lnTo>
                <a:lnTo>
                  <a:pt x="684530" y="697263"/>
                </a:lnTo>
                <a:lnTo>
                  <a:pt x="689040" y="695008"/>
                </a:lnTo>
                <a:lnTo>
                  <a:pt x="690101" y="693814"/>
                </a:lnTo>
                <a:lnTo>
                  <a:pt x="692356" y="693814"/>
                </a:lnTo>
                <a:lnTo>
                  <a:pt x="695672" y="688244"/>
                </a:lnTo>
                <a:lnTo>
                  <a:pt x="688907" y="685989"/>
                </a:lnTo>
                <a:lnTo>
                  <a:pt x="683336" y="691559"/>
                </a:lnTo>
                <a:lnTo>
                  <a:pt x="680020" y="691559"/>
                </a:lnTo>
                <a:lnTo>
                  <a:pt x="674450" y="695008"/>
                </a:lnTo>
                <a:lnTo>
                  <a:pt x="668879" y="693814"/>
                </a:lnTo>
                <a:lnTo>
                  <a:pt x="663309" y="696069"/>
                </a:lnTo>
                <a:lnTo>
                  <a:pt x="659993" y="697263"/>
                </a:lnTo>
                <a:lnTo>
                  <a:pt x="658931" y="698324"/>
                </a:lnTo>
                <a:lnTo>
                  <a:pt x="658931" y="701773"/>
                </a:lnTo>
                <a:lnTo>
                  <a:pt x="664502" y="701773"/>
                </a:lnTo>
                <a:lnTo>
                  <a:pt x="670073" y="705089"/>
                </a:lnTo>
                <a:lnTo>
                  <a:pt x="670073" y="727636"/>
                </a:lnTo>
                <a:lnTo>
                  <a:pt x="675643" y="727636"/>
                </a:lnTo>
                <a:lnTo>
                  <a:pt x="675643" y="730952"/>
                </a:lnTo>
                <a:lnTo>
                  <a:pt x="672328" y="730952"/>
                </a:lnTo>
                <a:lnTo>
                  <a:pt x="672328" y="744481"/>
                </a:lnTo>
                <a:lnTo>
                  <a:pt x="669012" y="741165"/>
                </a:lnTo>
                <a:lnTo>
                  <a:pt x="661186" y="741165"/>
                </a:lnTo>
                <a:lnTo>
                  <a:pt x="658931" y="745675"/>
                </a:lnTo>
                <a:lnTo>
                  <a:pt x="659993" y="747929"/>
                </a:lnTo>
                <a:lnTo>
                  <a:pt x="661186" y="756949"/>
                </a:lnTo>
                <a:lnTo>
                  <a:pt x="663441" y="755888"/>
                </a:lnTo>
                <a:lnTo>
                  <a:pt x="697130" y="774987"/>
                </a:lnTo>
                <a:lnTo>
                  <a:pt x="712914" y="814380"/>
                </a:lnTo>
                <a:lnTo>
                  <a:pt x="742226" y="854833"/>
                </a:lnTo>
                <a:lnTo>
                  <a:pt x="744481" y="872872"/>
                </a:lnTo>
                <a:lnTo>
                  <a:pt x="746736" y="916774"/>
                </a:lnTo>
                <a:lnTo>
                  <a:pt x="736656" y="917835"/>
                </a:lnTo>
                <a:lnTo>
                  <a:pt x="720872" y="917835"/>
                </a:lnTo>
                <a:lnTo>
                  <a:pt x="580279" y="985346"/>
                </a:lnTo>
                <a:lnTo>
                  <a:pt x="544335" y="976327"/>
                </a:lnTo>
                <a:lnTo>
                  <a:pt x="543273" y="974073"/>
                </a:lnTo>
                <a:lnTo>
                  <a:pt x="538764" y="973011"/>
                </a:lnTo>
                <a:lnTo>
                  <a:pt x="537703" y="970757"/>
                </a:lnTo>
                <a:lnTo>
                  <a:pt x="533193" y="966247"/>
                </a:lnTo>
                <a:lnTo>
                  <a:pt x="421780" y="958421"/>
                </a:lnTo>
                <a:lnTo>
                  <a:pt x="421780" y="956167"/>
                </a:lnTo>
                <a:lnTo>
                  <a:pt x="419525" y="956167"/>
                </a:lnTo>
                <a:lnTo>
                  <a:pt x="418464" y="958421"/>
                </a:lnTo>
                <a:lnTo>
                  <a:pt x="395916" y="957228"/>
                </a:lnTo>
                <a:lnTo>
                  <a:pt x="395916" y="952718"/>
                </a:lnTo>
                <a:lnTo>
                  <a:pt x="392600" y="952718"/>
                </a:lnTo>
                <a:lnTo>
                  <a:pt x="390345" y="957228"/>
                </a:lnTo>
                <a:lnTo>
                  <a:pt x="309305" y="951657"/>
                </a:lnTo>
                <a:lnTo>
                  <a:pt x="312621" y="939322"/>
                </a:lnTo>
                <a:lnTo>
                  <a:pt x="312621" y="937067"/>
                </a:lnTo>
                <a:lnTo>
                  <a:pt x="322702" y="939322"/>
                </a:lnTo>
                <a:lnTo>
                  <a:pt x="322702" y="936006"/>
                </a:lnTo>
                <a:lnTo>
                  <a:pt x="312621" y="931496"/>
                </a:lnTo>
                <a:lnTo>
                  <a:pt x="283309" y="874066"/>
                </a:lnTo>
                <a:lnTo>
                  <a:pt x="268719" y="847008"/>
                </a:lnTo>
                <a:lnTo>
                  <a:pt x="245110" y="763713"/>
                </a:lnTo>
                <a:lnTo>
                  <a:pt x="244049" y="763713"/>
                </a:lnTo>
                <a:lnTo>
                  <a:pt x="242855" y="764774"/>
                </a:lnTo>
                <a:lnTo>
                  <a:pt x="242855" y="763713"/>
                </a:lnTo>
                <a:lnTo>
                  <a:pt x="241794" y="763713"/>
                </a:lnTo>
                <a:lnTo>
                  <a:pt x="241794" y="764774"/>
                </a:lnTo>
                <a:lnTo>
                  <a:pt x="240733" y="764774"/>
                </a:lnTo>
                <a:lnTo>
                  <a:pt x="240733" y="765968"/>
                </a:lnTo>
                <a:lnTo>
                  <a:pt x="236223" y="765968"/>
                </a:lnTo>
                <a:lnTo>
                  <a:pt x="236223" y="767029"/>
                </a:lnTo>
                <a:lnTo>
                  <a:pt x="235029" y="767029"/>
                </a:lnTo>
                <a:lnTo>
                  <a:pt x="233969" y="768090"/>
                </a:lnTo>
                <a:lnTo>
                  <a:pt x="233969" y="767029"/>
                </a:lnTo>
                <a:lnTo>
                  <a:pt x="232907" y="768090"/>
                </a:lnTo>
                <a:lnTo>
                  <a:pt x="228398" y="768090"/>
                </a:lnTo>
                <a:lnTo>
                  <a:pt x="228398" y="769284"/>
                </a:lnTo>
                <a:lnTo>
                  <a:pt x="227204" y="769284"/>
                </a:lnTo>
                <a:lnTo>
                  <a:pt x="227204" y="770345"/>
                </a:lnTo>
                <a:lnTo>
                  <a:pt x="226143" y="769284"/>
                </a:lnTo>
                <a:lnTo>
                  <a:pt x="225082" y="769284"/>
                </a:lnTo>
                <a:cubicBezTo>
                  <a:pt x="224817" y="773793"/>
                  <a:pt x="226143" y="771538"/>
                  <a:pt x="222827" y="774854"/>
                </a:cubicBezTo>
                <a:lnTo>
                  <a:pt x="218317" y="772600"/>
                </a:lnTo>
                <a:lnTo>
                  <a:pt x="218317" y="770345"/>
                </a:lnTo>
                <a:lnTo>
                  <a:pt x="216063" y="771538"/>
                </a:lnTo>
                <a:lnTo>
                  <a:pt x="211553" y="771538"/>
                </a:lnTo>
                <a:lnTo>
                  <a:pt x="210492" y="772600"/>
                </a:lnTo>
                <a:lnTo>
                  <a:pt x="211553" y="773793"/>
                </a:lnTo>
                <a:lnTo>
                  <a:pt x="211553" y="774854"/>
                </a:lnTo>
                <a:lnTo>
                  <a:pt x="210492" y="776048"/>
                </a:lnTo>
                <a:lnTo>
                  <a:pt x="209431" y="776048"/>
                </a:lnTo>
                <a:lnTo>
                  <a:pt x="208370" y="777109"/>
                </a:lnTo>
                <a:lnTo>
                  <a:pt x="207176" y="779364"/>
                </a:lnTo>
                <a:lnTo>
                  <a:pt x="206115" y="780425"/>
                </a:lnTo>
                <a:lnTo>
                  <a:pt x="206115" y="781619"/>
                </a:lnTo>
                <a:lnTo>
                  <a:pt x="205054" y="782680"/>
                </a:lnTo>
                <a:lnTo>
                  <a:pt x="203993" y="785996"/>
                </a:lnTo>
                <a:lnTo>
                  <a:pt x="201738" y="788251"/>
                </a:lnTo>
                <a:lnTo>
                  <a:pt x="200677" y="788251"/>
                </a:lnTo>
                <a:lnTo>
                  <a:pt x="200677" y="791699"/>
                </a:lnTo>
                <a:lnTo>
                  <a:pt x="198422" y="793954"/>
                </a:lnTo>
                <a:lnTo>
                  <a:pt x="196167" y="796209"/>
                </a:lnTo>
                <a:lnTo>
                  <a:pt x="196167" y="797402"/>
                </a:lnTo>
                <a:lnTo>
                  <a:pt x="195106" y="797402"/>
                </a:lnTo>
                <a:lnTo>
                  <a:pt x="195106" y="799657"/>
                </a:lnTo>
                <a:lnTo>
                  <a:pt x="194045" y="799657"/>
                </a:lnTo>
                <a:lnTo>
                  <a:pt x="194045" y="804167"/>
                </a:lnTo>
                <a:lnTo>
                  <a:pt x="195106" y="808677"/>
                </a:lnTo>
                <a:lnTo>
                  <a:pt x="195106" y="810931"/>
                </a:lnTo>
                <a:lnTo>
                  <a:pt x="194045" y="812125"/>
                </a:lnTo>
                <a:lnTo>
                  <a:pt x="190729" y="812125"/>
                </a:lnTo>
                <a:lnTo>
                  <a:pt x="189669" y="813186"/>
                </a:lnTo>
                <a:lnTo>
                  <a:pt x="188607" y="813186"/>
                </a:lnTo>
                <a:lnTo>
                  <a:pt x="186353" y="812125"/>
                </a:lnTo>
                <a:lnTo>
                  <a:pt x="183037" y="812125"/>
                </a:lnTo>
                <a:lnTo>
                  <a:pt x="183037" y="813186"/>
                </a:lnTo>
                <a:lnTo>
                  <a:pt x="181975" y="814247"/>
                </a:lnTo>
                <a:lnTo>
                  <a:pt x="180915" y="814247"/>
                </a:lnTo>
                <a:lnTo>
                  <a:pt x="179853" y="813186"/>
                </a:lnTo>
                <a:lnTo>
                  <a:pt x="178660" y="813186"/>
                </a:lnTo>
                <a:lnTo>
                  <a:pt x="177599" y="814247"/>
                </a:lnTo>
                <a:lnTo>
                  <a:pt x="175344" y="814247"/>
                </a:lnTo>
                <a:lnTo>
                  <a:pt x="175344" y="815441"/>
                </a:lnTo>
                <a:lnTo>
                  <a:pt x="174283" y="815441"/>
                </a:lnTo>
                <a:lnTo>
                  <a:pt x="173221" y="816502"/>
                </a:lnTo>
                <a:lnTo>
                  <a:pt x="172161" y="818757"/>
                </a:lnTo>
                <a:lnTo>
                  <a:pt x="155316" y="804167"/>
                </a:lnTo>
                <a:lnTo>
                  <a:pt x="145236" y="801912"/>
                </a:lnTo>
                <a:lnTo>
                  <a:pt x="144174" y="804167"/>
                </a:lnTo>
                <a:lnTo>
                  <a:pt x="127330" y="806422"/>
                </a:lnTo>
                <a:lnTo>
                  <a:pt x="127330" y="808677"/>
                </a:lnTo>
                <a:lnTo>
                  <a:pt x="126269" y="808677"/>
                </a:lnTo>
                <a:lnTo>
                  <a:pt x="107169" y="801912"/>
                </a:lnTo>
                <a:lnTo>
                  <a:pt x="110618" y="800718"/>
                </a:lnTo>
                <a:lnTo>
                  <a:pt x="111679" y="797402"/>
                </a:lnTo>
                <a:lnTo>
                  <a:pt x="110618" y="795148"/>
                </a:lnTo>
                <a:lnTo>
                  <a:pt x="106108" y="790638"/>
                </a:lnTo>
                <a:lnTo>
                  <a:pt x="131972" y="750184"/>
                </a:lnTo>
                <a:lnTo>
                  <a:pt x="136482" y="607336"/>
                </a:lnTo>
                <a:lnTo>
                  <a:pt x="144307" y="601766"/>
                </a:lnTo>
                <a:lnTo>
                  <a:pt x="149878" y="605214"/>
                </a:lnTo>
                <a:lnTo>
                  <a:pt x="152133" y="602959"/>
                </a:lnTo>
                <a:lnTo>
                  <a:pt x="140858" y="598450"/>
                </a:lnTo>
                <a:lnTo>
                  <a:pt x="136349" y="601766"/>
                </a:lnTo>
                <a:lnTo>
                  <a:pt x="137410" y="560118"/>
                </a:lnTo>
                <a:lnTo>
                  <a:pt x="23742" y="504942"/>
                </a:lnTo>
                <a:lnTo>
                  <a:pt x="21487" y="490352"/>
                </a:lnTo>
                <a:lnTo>
                  <a:pt x="14723" y="428411"/>
                </a:lnTo>
                <a:lnTo>
                  <a:pt x="15784" y="426157"/>
                </a:lnTo>
                <a:lnTo>
                  <a:pt x="53983" y="369919"/>
                </a:lnTo>
                <a:lnTo>
                  <a:pt x="46157" y="362094"/>
                </a:lnTo>
                <a:lnTo>
                  <a:pt x="16977" y="342994"/>
                </a:lnTo>
                <a:lnTo>
                  <a:pt x="22548" y="313682"/>
                </a:lnTo>
                <a:lnTo>
                  <a:pt x="0" y="264209"/>
                </a:lnTo>
                <a:lnTo>
                  <a:pt x="9019" y="236090"/>
                </a:lnTo>
                <a:lnTo>
                  <a:pt x="103588" y="296838"/>
                </a:lnTo>
                <a:lnTo>
                  <a:pt x="213941" y="156111"/>
                </a:lnTo>
                <a:lnTo>
                  <a:pt x="205982" y="137012"/>
                </a:lnTo>
                <a:lnTo>
                  <a:pt x="290339" y="102129"/>
                </a:lnTo>
                <a:lnTo>
                  <a:pt x="318457" y="90855"/>
                </a:lnTo>
                <a:lnTo>
                  <a:pt x="374694" y="99874"/>
                </a:lnTo>
                <a:lnTo>
                  <a:pt x="426422" y="107700"/>
                </a:lnTo>
                <a:lnTo>
                  <a:pt x="515288" y="88600"/>
                </a:lnTo>
              </a:path>
            </a:pathLst>
          </a:custGeom>
          <a:solidFill>
            <a:schemeClr val="bg1">
              <a:lumMod val="85000"/>
            </a:schemeClr>
          </a:solidFill>
          <a:ln w="13251" cap="flat">
            <a:noFill/>
            <a:prstDash val="solid"/>
            <a:miter/>
          </a:ln>
        </p:spPr>
        <p:txBody>
          <a:bodyPr rtlCol="0" anchor="ctr"/>
          <a:lstStyle/>
          <a:p>
            <a:endParaRPr lang="en-FI" sz="816"/>
          </a:p>
        </p:txBody>
      </p:sp>
      <p:sp>
        <p:nvSpPr>
          <p:cNvPr id="1552" name="Freeform: Shape 1551">
            <a:extLst>
              <a:ext uri="{FF2B5EF4-FFF2-40B4-BE49-F238E27FC236}">
                <a16:creationId xmlns:a16="http://schemas.microsoft.com/office/drawing/2014/main" id="{6D156BF1-ADB3-9DB2-E61D-76342C105C66}"/>
              </a:ext>
            </a:extLst>
          </p:cNvPr>
          <p:cNvSpPr/>
          <p:nvPr/>
        </p:nvSpPr>
        <p:spPr>
          <a:xfrm>
            <a:off x="4587201" y="2099856"/>
            <a:ext cx="440446" cy="487012"/>
          </a:xfrm>
          <a:custGeom>
            <a:avLst/>
            <a:gdLst>
              <a:gd name="connsiteX0" fmla="*/ 27058 w 971021"/>
              <a:gd name="connsiteY0" fmla="*/ 141654 h 1073681"/>
              <a:gd name="connsiteX1" fmla="*/ 294848 w 971021"/>
              <a:gd name="connsiteY1" fmla="*/ 66318 h 1073681"/>
              <a:gd name="connsiteX2" fmla="*/ 379204 w 971021"/>
              <a:gd name="connsiteY2" fmla="*/ 42709 h 1073681"/>
              <a:gd name="connsiteX3" fmla="*/ 435441 w 971021"/>
              <a:gd name="connsiteY3" fmla="*/ 43902 h 1073681"/>
              <a:gd name="connsiteX4" fmla="*/ 435441 w 971021"/>
              <a:gd name="connsiteY4" fmla="*/ 42709 h 1073681"/>
              <a:gd name="connsiteX5" fmla="*/ 483853 w 971021"/>
              <a:gd name="connsiteY5" fmla="*/ 0 h 1073681"/>
              <a:gd name="connsiteX6" fmla="*/ 492872 w 971021"/>
              <a:gd name="connsiteY6" fmla="*/ 14590 h 1073681"/>
              <a:gd name="connsiteX7" fmla="*/ 496188 w 971021"/>
              <a:gd name="connsiteY7" fmla="*/ 25864 h 1073681"/>
              <a:gd name="connsiteX8" fmla="*/ 511972 w 971021"/>
              <a:gd name="connsiteY8" fmla="*/ 33689 h 1073681"/>
              <a:gd name="connsiteX9" fmla="*/ 518736 w 971021"/>
              <a:gd name="connsiteY9" fmla="*/ 51728 h 1073681"/>
              <a:gd name="connsiteX10" fmla="*/ 522052 w 971021"/>
              <a:gd name="connsiteY10" fmla="*/ 50534 h 1073681"/>
              <a:gd name="connsiteX11" fmla="*/ 522052 w 971021"/>
              <a:gd name="connsiteY11" fmla="*/ 47218 h 1073681"/>
              <a:gd name="connsiteX12" fmla="*/ 622192 w 971021"/>
              <a:gd name="connsiteY12" fmla="*/ 50534 h 1073681"/>
              <a:gd name="connsiteX13" fmla="*/ 664900 w 971021"/>
              <a:gd name="connsiteY13" fmla="*/ 93242 h 1073681"/>
              <a:gd name="connsiteX14" fmla="*/ 678429 w 971021"/>
              <a:gd name="connsiteY14" fmla="*/ 89794 h 1073681"/>
              <a:gd name="connsiteX15" fmla="*/ 677368 w 971021"/>
              <a:gd name="connsiteY15" fmla="*/ 105577 h 1073681"/>
              <a:gd name="connsiteX16" fmla="*/ 693151 w 971021"/>
              <a:gd name="connsiteY16" fmla="*/ 121361 h 1073681"/>
              <a:gd name="connsiteX17" fmla="*/ 789975 w 971021"/>
              <a:gd name="connsiteY17" fmla="*/ 220440 h 1073681"/>
              <a:gd name="connsiteX18" fmla="*/ 827113 w 971021"/>
              <a:gd name="connsiteY18" fmla="*/ 375755 h 1073681"/>
              <a:gd name="connsiteX19" fmla="*/ 852977 w 971021"/>
              <a:gd name="connsiteY19" fmla="*/ 412893 h 1073681"/>
              <a:gd name="connsiteX20" fmla="*/ 881095 w 971021"/>
              <a:gd name="connsiteY20" fmla="*/ 453347 h 1073681"/>
              <a:gd name="connsiteX21" fmla="*/ 895685 w 971021"/>
              <a:gd name="connsiteY21" fmla="*/ 473640 h 1073681"/>
              <a:gd name="connsiteX22" fmla="*/ 896879 w 971021"/>
              <a:gd name="connsiteY22" fmla="*/ 475895 h 1073681"/>
              <a:gd name="connsiteX23" fmla="*/ 895685 w 971021"/>
              <a:gd name="connsiteY23" fmla="*/ 475895 h 1073681"/>
              <a:gd name="connsiteX24" fmla="*/ 896879 w 971021"/>
              <a:gd name="connsiteY24" fmla="*/ 479343 h 1073681"/>
              <a:gd name="connsiteX25" fmla="*/ 927252 w 971021"/>
              <a:gd name="connsiteY25" fmla="*/ 465815 h 1073681"/>
              <a:gd name="connsiteX26" fmla="*/ 948606 w 971021"/>
              <a:gd name="connsiteY26" fmla="*/ 487169 h 1073681"/>
              <a:gd name="connsiteX27" fmla="*/ 951922 w 971021"/>
              <a:gd name="connsiteY27" fmla="*/ 502952 h 1073681"/>
              <a:gd name="connsiteX28" fmla="*/ 952984 w 971021"/>
              <a:gd name="connsiteY28" fmla="*/ 506268 h 1073681"/>
              <a:gd name="connsiteX29" fmla="*/ 971022 w 971021"/>
              <a:gd name="connsiteY29" fmla="*/ 587308 h 1073681"/>
              <a:gd name="connsiteX30" fmla="*/ 939587 w 971021"/>
              <a:gd name="connsiteY30" fmla="*/ 681877 h 1073681"/>
              <a:gd name="connsiteX31" fmla="*/ 917040 w 971021"/>
              <a:gd name="connsiteY31" fmla="*/ 750582 h 1073681"/>
              <a:gd name="connsiteX32" fmla="*/ 908020 w 971021"/>
              <a:gd name="connsiteY32" fmla="*/ 766366 h 1073681"/>
              <a:gd name="connsiteX33" fmla="*/ 946219 w 971021"/>
              <a:gd name="connsiteY33" fmla="*/ 865444 h 1073681"/>
              <a:gd name="connsiteX34" fmla="*/ 857354 w 971021"/>
              <a:gd name="connsiteY34" fmla="*/ 884544 h 1073681"/>
              <a:gd name="connsiteX35" fmla="*/ 805626 w 971021"/>
              <a:gd name="connsiteY35" fmla="*/ 876718 h 1073681"/>
              <a:gd name="connsiteX36" fmla="*/ 749389 w 971021"/>
              <a:gd name="connsiteY36" fmla="*/ 867699 h 1073681"/>
              <a:gd name="connsiteX37" fmla="*/ 721270 w 971021"/>
              <a:gd name="connsiteY37" fmla="*/ 878973 h 1073681"/>
              <a:gd name="connsiteX38" fmla="*/ 636914 w 971021"/>
              <a:gd name="connsiteY38" fmla="*/ 913856 h 1073681"/>
              <a:gd name="connsiteX39" fmla="*/ 644872 w 971021"/>
              <a:gd name="connsiteY39" fmla="*/ 932956 h 1073681"/>
              <a:gd name="connsiteX40" fmla="*/ 534519 w 971021"/>
              <a:gd name="connsiteY40" fmla="*/ 1073681 h 1073681"/>
              <a:gd name="connsiteX41" fmla="*/ 439951 w 971021"/>
              <a:gd name="connsiteY41" fmla="*/ 1012935 h 1073681"/>
              <a:gd name="connsiteX42" fmla="*/ 391539 w 971021"/>
              <a:gd name="connsiteY42" fmla="*/ 981500 h 1073681"/>
              <a:gd name="connsiteX43" fmla="*/ 382520 w 971021"/>
              <a:gd name="connsiteY43" fmla="*/ 970226 h 1073681"/>
              <a:gd name="connsiteX44" fmla="*/ 380265 w 971021"/>
              <a:gd name="connsiteY44" fmla="*/ 971287 h 1073681"/>
              <a:gd name="connsiteX45" fmla="*/ 379204 w 971021"/>
              <a:gd name="connsiteY45" fmla="*/ 969032 h 1073681"/>
              <a:gd name="connsiteX46" fmla="*/ 380265 w 971021"/>
              <a:gd name="connsiteY46" fmla="*/ 967971 h 1073681"/>
              <a:gd name="connsiteX47" fmla="*/ 126003 w 971021"/>
              <a:gd name="connsiteY47" fmla="*/ 667553 h 1073681"/>
              <a:gd name="connsiteX48" fmla="*/ 135022 w 971021"/>
              <a:gd name="connsiteY48" fmla="*/ 607867 h 1073681"/>
              <a:gd name="connsiteX49" fmla="*/ 126003 w 971021"/>
              <a:gd name="connsiteY49" fmla="*/ 519001 h 1073681"/>
              <a:gd name="connsiteX50" fmla="*/ 123748 w 971021"/>
              <a:gd name="connsiteY50" fmla="*/ 519001 h 1073681"/>
              <a:gd name="connsiteX51" fmla="*/ 118178 w 971021"/>
              <a:gd name="connsiteY51" fmla="*/ 502157 h 1073681"/>
              <a:gd name="connsiteX52" fmla="*/ 114729 w 971021"/>
              <a:gd name="connsiteY52" fmla="*/ 494331 h 1073681"/>
              <a:gd name="connsiteX53" fmla="*/ 113668 w 971021"/>
              <a:gd name="connsiteY53" fmla="*/ 481996 h 1073681"/>
              <a:gd name="connsiteX54" fmla="*/ 101333 w 971021"/>
              <a:gd name="connsiteY54" fmla="*/ 469661 h 1073681"/>
              <a:gd name="connsiteX55" fmla="*/ 102394 w 971021"/>
              <a:gd name="connsiteY55" fmla="*/ 468467 h 1073681"/>
              <a:gd name="connsiteX56" fmla="*/ 104649 w 971021"/>
              <a:gd name="connsiteY56" fmla="*/ 470722 h 1073681"/>
              <a:gd name="connsiteX57" fmla="*/ 107965 w 971021"/>
              <a:gd name="connsiteY57" fmla="*/ 471916 h 1073681"/>
              <a:gd name="connsiteX58" fmla="*/ 111281 w 971021"/>
              <a:gd name="connsiteY58" fmla="*/ 471916 h 1073681"/>
              <a:gd name="connsiteX59" fmla="*/ 116852 w 971021"/>
              <a:gd name="connsiteY59" fmla="*/ 478680 h 1073681"/>
              <a:gd name="connsiteX60" fmla="*/ 121361 w 971021"/>
              <a:gd name="connsiteY60" fmla="*/ 478680 h 1073681"/>
              <a:gd name="connsiteX61" fmla="*/ 116852 w 971021"/>
              <a:gd name="connsiteY61" fmla="*/ 437033 h 1073681"/>
              <a:gd name="connsiteX62" fmla="*/ 110087 w 971021"/>
              <a:gd name="connsiteY62" fmla="*/ 374031 h 1073681"/>
              <a:gd name="connsiteX63" fmla="*/ 107832 w 971021"/>
              <a:gd name="connsiteY63" fmla="*/ 376286 h 1073681"/>
              <a:gd name="connsiteX64" fmla="*/ 107832 w 971021"/>
              <a:gd name="connsiteY64" fmla="*/ 370715 h 1073681"/>
              <a:gd name="connsiteX65" fmla="*/ 110087 w 971021"/>
              <a:gd name="connsiteY65" fmla="*/ 370715 h 1073681"/>
              <a:gd name="connsiteX66" fmla="*/ 110087 w 971021"/>
              <a:gd name="connsiteY66" fmla="*/ 366205 h 1073681"/>
              <a:gd name="connsiteX67" fmla="*/ 104384 w 971021"/>
              <a:gd name="connsiteY67" fmla="*/ 315539 h 1073681"/>
              <a:gd name="connsiteX68" fmla="*/ 101068 w 971021"/>
              <a:gd name="connsiteY68" fmla="*/ 312223 h 1073681"/>
              <a:gd name="connsiteX69" fmla="*/ 98813 w 971021"/>
              <a:gd name="connsiteY69" fmla="*/ 311162 h 1073681"/>
              <a:gd name="connsiteX70" fmla="*/ 96558 w 971021"/>
              <a:gd name="connsiteY70" fmla="*/ 313417 h 1073681"/>
              <a:gd name="connsiteX71" fmla="*/ 94304 w 971021"/>
              <a:gd name="connsiteY71" fmla="*/ 311162 h 1073681"/>
              <a:gd name="connsiteX72" fmla="*/ 97752 w 971021"/>
              <a:gd name="connsiteY72" fmla="*/ 307713 h 1073681"/>
              <a:gd name="connsiteX73" fmla="*/ 76398 w 971021"/>
              <a:gd name="connsiteY73" fmla="*/ 286359 h 1073681"/>
              <a:gd name="connsiteX74" fmla="*/ 53850 w 971021"/>
              <a:gd name="connsiteY74" fmla="*/ 243651 h 1073681"/>
              <a:gd name="connsiteX75" fmla="*/ 48279 w 971021"/>
              <a:gd name="connsiteY75" fmla="*/ 231316 h 1073681"/>
              <a:gd name="connsiteX76" fmla="*/ 35944 w 971021"/>
              <a:gd name="connsiteY76" fmla="*/ 207707 h 1073681"/>
              <a:gd name="connsiteX77" fmla="*/ 0 w 971021"/>
              <a:gd name="connsiteY77" fmla="*/ 154785 h 1073681"/>
              <a:gd name="connsiteX78" fmla="*/ 27058 w 971021"/>
              <a:gd name="connsiteY78" fmla="*/ 142450 h 107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971021" h="1073681">
                <a:moveTo>
                  <a:pt x="27058" y="141654"/>
                </a:moveTo>
                <a:lnTo>
                  <a:pt x="294848" y="66318"/>
                </a:lnTo>
                <a:lnTo>
                  <a:pt x="379204" y="42709"/>
                </a:lnTo>
                <a:lnTo>
                  <a:pt x="435441" y="43902"/>
                </a:lnTo>
                <a:lnTo>
                  <a:pt x="435441" y="42709"/>
                </a:lnTo>
                <a:lnTo>
                  <a:pt x="483853" y="0"/>
                </a:lnTo>
                <a:lnTo>
                  <a:pt x="492872" y="14590"/>
                </a:lnTo>
                <a:lnTo>
                  <a:pt x="496188" y="25864"/>
                </a:lnTo>
                <a:lnTo>
                  <a:pt x="511972" y="33689"/>
                </a:lnTo>
                <a:lnTo>
                  <a:pt x="518736" y="51728"/>
                </a:lnTo>
                <a:lnTo>
                  <a:pt x="522052" y="50534"/>
                </a:lnTo>
                <a:lnTo>
                  <a:pt x="522052" y="47218"/>
                </a:lnTo>
                <a:lnTo>
                  <a:pt x="622192" y="50534"/>
                </a:lnTo>
                <a:lnTo>
                  <a:pt x="664900" y="93242"/>
                </a:lnTo>
                <a:lnTo>
                  <a:pt x="678429" y="89794"/>
                </a:lnTo>
                <a:lnTo>
                  <a:pt x="677368" y="105577"/>
                </a:lnTo>
                <a:lnTo>
                  <a:pt x="693151" y="121361"/>
                </a:lnTo>
                <a:lnTo>
                  <a:pt x="789975" y="220440"/>
                </a:lnTo>
                <a:lnTo>
                  <a:pt x="827113" y="375755"/>
                </a:lnTo>
                <a:lnTo>
                  <a:pt x="852977" y="412893"/>
                </a:lnTo>
                <a:lnTo>
                  <a:pt x="881095" y="453347"/>
                </a:lnTo>
                <a:lnTo>
                  <a:pt x="895685" y="473640"/>
                </a:lnTo>
                <a:lnTo>
                  <a:pt x="896879" y="475895"/>
                </a:lnTo>
                <a:lnTo>
                  <a:pt x="895685" y="475895"/>
                </a:lnTo>
                <a:lnTo>
                  <a:pt x="896879" y="479343"/>
                </a:lnTo>
                <a:lnTo>
                  <a:pt x="927252" y="465815"/>
                </a:lnTo>
                <a:lnTo>
                  <a:pt x="948606" y="487169"/>
                </a:lnTo>
                <a:lnTo>
                  <a:pt x="951922" y="502952"/>
                </a:lnTo>
                <a:lnTo>
                  <a:pt x="952984" y="506268"/>
                </a:lnTo>
                <a:lnTo>
                  <a:pt x="971022" y="587308"/>
                </a:lnTo>
                <a:lnTo>
                  <a:pt x="939587" y="681877"/>
                </a:lnTo>
                <a:lnTo>
                  <a:pt x="917040" y="750582"/>
                </a:lnTo>
                <a:lnTo>
                  <a:pt x="908020" y="766366"/>
                </a:lnTo>
                <a:lnTo>
                  <a:pt x="946219" y="865444"/>
                </a:lnTo>
                <a:lnTo>
                  <a:pt x="857354" y="884544"/>
                </a:lnTo>
                <a:lnTo>
                  <a:pt x="805626" y="876718"/>
                </a:lnTo>
                <a:lnTo>
                  <a:pt x="749389" y="867699"/>
                </a:lnTo>
                <a:lnTo>
                  <a:pt x="721270" y="878973"/>
                </a:lnTo>
                <a:lnTo>
                  <a:pt x="636914" y="913856"/>
                </a:lnTo>
                <a:lnTo>
                  <a:pt x="644872" y="932956"/>
                </a:lnTo>
                <a:lnTo>
                  <a:pt x="534519" y="1073681"/>
                </a:lnTo>
                <a:lnTo>
                  <a:pt x="439951" y="1012935"/>
                </a:lnTo>
                <a:lnTo>
                  <a:pt x="391539" y="981500"/>
                </a:lnTo>
                <a:lnTo>
                  <a:pt x="382520" y="970226"/>
                </a:lnTo>
                <a:lnTo>
                  <a:pt x="380265" y="971287"/>
                </a:lnTo>
                <a:lnTo>
                  <a:pt x="379204" y="969032"/>
                </a:lnTo>
                <a:lnTo>
                  <a:pt x="380265" y="967971"/>
                </a:lnTo>
                <a:cubicBezTo>
                  <a:pt x="296042" y="867301"/>
                  <a:pt x="209165" y="769018"/>
                  <a:pt x="126003" y="667553"/>
                </a:cubicBezTo>
                <a:lnTo>
                  <a:pt x="135022" y="607867"/>
                </a:lnTo>
                <a:lnTo>
                  <a:pt x="126003" y="519001"/>
                </a:lnTo>
                <a:lnTo>
                  <a:pt x="123748" y="519001"/>
                </a:lnTo>
                <a:lnTo>
                  <a:pt x="118178" y="502157"/>
                </a:lnTo>
                <a:lnTo>
                  <a:pt x="114729" y="494331"/>
                </a:lnTo>
                <a:lnTo>
                  <a:pt x="113668" y="481996"/>
                </a:lnTo>
                <a:lnTo>
                  <a:pt x="101333" y="469661"/>
                </a:lnTo>
                <a:lnTo>
                  <a:pt x="102394" y="468467"/>
                </a:lnTo>
                <a:lnTo>
                  <a:pt x="104649" y="470722"/>
                </a:lnTo>
                <a:lnTo>
                  <a:pt x="107965" y="471916"/>
                </a:lnTo>
                <a:lnTo>
                  <a:pt x="111281" y="471916"/>
                </a:lnTo>
                <a:lnTo>
                  <a:pt x="116852" y="478680"/>
                </a:lnTo>
                <a:lnTo>
                  <a:pt x="121361" y="478680"/>
                </a:lnTo>
                <a:lnTo>
                  <a:pt x="116852" y="437033"/>
                </a:lnTo>
                <a:lnTo>
                  <a:pt x="110087" y="374031"/>
                </a:lnTo>
                <a:lnTo>
                  <a:pt x="107832" y="376286"/>
                </a:lnTo>
                <a:lnTo>
                  <a:pt x="107832" y="370715"/>
                </a:lnTo>
                <a:lnTo>
                  <a:pt x="110087" y="370715"/>
                </a:lnTo>
                <a:lnTo>
                  <a:pt x="110087" y="366205"/>
                </a:lnTo>
                <a:lnTo>
                  <a:pt x="104384" y="315539"/>
                </a:lnTo>
                <a:lnTo>
                  <a:pt x="101068" y="312223"/>
                </a:lnTo>
                <a:lnTo>
                  <a:pt x="98813" y="311162"/>
                </a:lnTo>
                <a:lnTo>
                  <a:pt x="96558" y="313417"/>
                </a:lnTo>
                <a:lnTo>
                  <a:pt x="94304" y="311162"/>
                </a:lnTo>
                <a:lnTo>
                  <a:pt x="97752" y="307713"/>
                </a:lnTo>
                <a:lnTo>
                  <a:pt x="76398" y="286359"/>
                </a:lnTo>
                <a:lnTo>
                  <a:pt x="53850" y="243651"/>
                </a:lnTo>
                <a:lnTo>
                  <a:pt x="48279" y="231316"/>
                </a:lnTo>
                <a:lnTo>
                  <a:pt x="35944" y="207707"/>
                </a:lnTo>
                <a:lnTo>
                  <a:pt x="0" y="154785"/>
                </a:lnTo>
                <a:lnTo>
                  <a:pt x="27058" y="142450"/>
                </a:lnTo>
              </a:path>
            </a:pathLst>
          </a:custGeom>
          <a:solidFill>
            <a:schemeClr val="bg1">
              <a:lumMod val="85000"/>
            </a:schemeClr>
          </a:solidFill>
          <a:ln w="13251" cap="flat">
            <a:noFill/>
            <a:prstDash val="solid"/>
            <a:miter/>
          </a:ln>
        </p:spPr>
        <p:txBody>
          <a:bodyPr rtlCol="0" anchor="ctr"/>
          <a:lstStyle/>
          <a:p>
            <a:endParaRPr lang="en-FI" sz="816"/>
          </a:p>
        </p:txBody>
      </p:sp>
      <p:sp>
        <p:nvSpPr>
          <p:cNvPr id="1553" name="Freeform: Shape 1552">
            <a:extLst>
              <a:ext uri="{FF2B5EF4-FFF2-40B4-BE49-F238E27FC236}">
                <a16:creationId xmlns:a16="http://schemas.microsoft.com/office/drawing/2014/main" id="{90054E34-93A0-AB2B-4EB1-25CB86CBA8C8}"/>
              </a:ext>
            </a:extLst>
          </p:cNvPr>
          <p:cNvSpPr/>
          <p:nvPr/>
        </p:nvSpPr>
        <p:spPr>
          <a:xfrm>
            <a:off x="4599474" y="1853311"/>
            <a:ext cx="464451" cy="346533"/>
          </a:xfrm>
          <a:custGeom>
            <a:avLst/>
            <a:gdLst>
              <a:gd name="connsiteX0" fmla="*/ 391539 w 1023943"/>
              <a:gd name="connsiteY0" fmla="*/ 0 h 763978"/>
              <a:gd name="connsiteX1" fmla="*/ 502952 w 1023943"/>
              <a:gd name="connsiteY1" fmla="*/ 63002 h 763978"/>
              <a:gd name="connsiteX2" fmla="*/ 501891 w 1023943"/>
              <a:gd name="connsiteY2" fmla="*/ 68573 h 763978"/>
              <a:gd name="connsiteX3" fmla="*/ 514226 w 1023943"/>
              <a:gd name="connsiteY3" fmla="*/ 70827 h 763978"/>
              <a:gd name="connsiteX4" fmla="*/ 515288 w 1023943"/>
              <a:gd name="connsiteY4" fmla="*/ 69766 h 763978"/>
              <a:gd name="connsiteX5" fmla="*/ 635720 w 1023943"/>
              <a:gd name="connsiteY5" fmla="*/ 138338 h 763978"/>
              <a:gd name="connsiteX6" fmla="*/ 635720 w 1023943"/>
              <a:gd name="connsiteY6" fmla="*/ 131574 h 763978"/>
              <a:gd name="connsiteX7" fmla="*/ 693151 w 1023943"/>
              <a:gd name="connsiteY7" fmla="*/ 169906 h 763978"/>
              <a:gd name="connsiteX8" fmla="*/ 728034 w 1023943"/>
              <a:gd name="connsiteY8" fmla="*/ 250813 h 763978"/>
              <a:gd name="connsiteX9" fmla="*/ 733605 w 1023943"/>
              <a:gd name="connsiteY9" fmla="*/ 250813 h 763978"/>
              <a:gd name="connsiteX10" fmla="*/ 733605 w 1023943"/>
              <a:gd name="connsiteY10" fmla="*/ 255323 h 763978"/>
              <a:gd name="connsiteX11" fmla="*/ 731350 w 1023943"/>
              <a:gd name="connsiteY11" fmla="*/ 253068 h 763978"/>
              <a:gd name="connsiteX12" fmla="*/ 730289 w 1023943"/>
              <a:gd name="connsiteY12" fmla="*/ 253068 h 763978"/>
              <a:gd name="connsiteX13" fmla="*/ 729095 w 1023943"/>
              <a:gd name="connsiteY13" fmla="*/ 254262 h 763978"/>
              <a:gd name="connsiteX14" fmla="*/ 737054 w 1023943"/>
              <a:gd name="connsiteY14" fmla="*/ 271106 h 763978"/>
              <a:gd name="connsiteX15" fmla="*/ 740369 w 1023943"/>
              <a:gd name="connsiteY15" fmla="*/ 267790 h 763978"/>
              <a:gd name="connsiteX16" fmla="*/ 756153 w 1023943"/>
              <a:gd name="connsiteY16" fmla="*/ 280125 h 763978"/>
              <a:gd name="connsiteX17" fmla="*/ 745940 w 1023943"/>
              <a:gd name="connsiteY17" fmla="*/ 291399 h 763978"/>
              <a:gd name="connsiteX18" fmla="*/ 758408 w 1023943"/>
              <a:gd name="connsiteY18" fmla="*/ 319518 h 763978"/>
              <a:gd name="connsiteX19" fmla="*/ 761724 w 1023943"/>
              <a:gd name="connsiteY19" fmla="*/ 320579 h 763978"/>
              <a:gd name="connsiteX20" fmla="*/ 762917 w 1023943"/>
              <a:gd name="connsiteY20" fmla="*/ 325089 h 763978"/>
              <a:gd name="connsiteX21" fmla="*/ 758408 w 1023943"/>
              <a:gd name="connsiteY21" fmla="*/ 327343 h 763978"/>
              <a:gd name="connsiteX22" fmla="*/ 753898 w 1023943"/>
              <a:gd name="connsiteY22" fmla="*/ 352146 h 763978"/>
              <a:gd name="connsiteX23" fmla="*/ 763979 w 1023943"/>
              <a:gd name="connsiteY23" fmla="*/ 354401 h 763978"/>
              <a:gd name="connsiteX24" fmla="*/ 778568 w 1023943"/>
              <a:gd name="connsiteY24" fmla="*/ 353207 h 763978"/>
              <a:gd name="connsiteX25" fmla="*/ 801116 w 1023943"/>
              <a:gd name="connsiteY25" fmla="*/ 353207 h 763978"/>
              <a:gd name="connsiteX26" fmla="*/ 803371 w 1023943"/>
              <a:gd name="connsiteY26" fmla="*/ 350953 h 763978"/>
              <a:gd name="connsiteX27" fmla="*/ 846212 w 1023943"/>
              <a:gd name="connsiteY27" fmla="*/ 356656 h 763978"/>
              <a:gd name="connsiteX28" fmla="*/ 884411 w 1023943"/>
              <a:gd name="connsiteY28" fmla="*/ 392600 h 763978"/>
              <a:gd name="connsiteX29" fmla="*/ 1023943 w 1023943"/>
              <a:gd name="connsiteY29" fmla="*/ 444461 h 763978"/>
              <a:gd name="connsiteX30" fmla="*/ 933884 w 1023943"/>
              <a:gd name="connsiteY30" fmla="*/ 505207 h 763978"/>
              <a:gd name="connsiteX31" fmla="*/ 873137 w 1023943"/>
              <a:gd name="connsiteY31" fmla="*/ 544600 h 763978"/>
              <a:gd name="connsiteX32" fmla="*/ 841703 w 1023943"/>
              <a:gd name="connsiteY32" fmla="*/ 549109 h 763978"/>
              <a:gd name="connsiteX33" fmla="*/ 802310 w 1023943"/>
              <a:gd name="connsiteY33" fmla="*/ 559190 h 763978"/>
              <a:gd name="connsiteX34" fmla="*/ 783078 w 1023943"/>
              <a:gd name="connsiteY34" fmla="*/ 662778 h 763978"/>
              <a:gd name="connsiteX35" fmla="*/ 782017 w 1023943"/>
              <a:gd name="connsiteY35" fmla="*/ 669410 h 763978"/>
              <a:gd name="connsiteX36" fmla="*/ 778568 w 1023943"/>
              <a:gd name="connsiteY36" fmla="*/ 668349 h 763978"/>
              <a:gd name="connsiteX37" fmla="*/ 777507 w 1023943"/>
              <a:gd name="connsiteY37" fmla="*/ 668349 h 763978"/>
              <a:gd name="connsiteX38" fmla="*/ 777507 w 1023943"/>
              <a:gd name="connsiteY38" fmla="*/ 666094 h 763978"/>
              <a:gd name="connsiteX39" fmla="*/ 775252 w 1023943"/>
              <a:gd name="connsiteY39" fmla="*/ 667155 h 763978"/>
              <a:gd name="connsiteX40" fmla="*/ 774191 w 1023943"/>
              <a:gd name="connsiteY40" fmla="*/ 670603 h 763978"/>
              <a:gd name="connsiteX41" fmla="*/ 778568 w 1023943"/>
              <a:gd name="connsiteY41" fmla="*/ 672858 h 763978"/>
              <a:gd name="connsiteX42" fmla="*/ 779762 w 1023943"/>
              <a:gd name="connsiteY42" fmla="*/ 673919 h 763978"/>
              <a:gd name="connsiteX43" fmla="*/ 778568 w 1023943"/>
              <a:gd name="connsiteY43" fmla="*/ 682938 h 763978"/>
              <a:gd name="connsiteX44" fmla="*/ 771936 w 1023943"/>
              <a:gd name="connsiteY44" fmla="*/ 715567 h 763978"/>
              <a:gd name="connsiteX45" fmla="*/ 762917 w 1023943"/>
              <a:gd name="connsiteY45" fmla="*/ 763979 h 763978"/>
              <a:gd name="connsiteX46" fmla="*/ 666094 w 1023943"/>
              <a:gd name="connsiteY46" fmla="*/ 664900 h 763978"/>
              <a:gd name="connsiteX47" fmla="*/ 650310 w 1023943"/>
              <a:gd name="connsiteY47" fmla="*/ 649249 h 763978"/>
              <a:gd name="connsiteX48" fmla="*/ 651504 w 1023943"/>
              <a:gd name="connsiteY48" fmla="*/ 633466 h 763978"/>
              <a:gd name="connsiteX49" fmla="*/ 637975 w 1023943"/>
              <a:gd name="connsiteY49" fmla="*/ 636782 h 763978"/>
              <a:gd name="connsiteX50" fmla="*/ 595267 w 1023943"/>
              <a:gd name="connsiteY50" fmla="*/ 594073 h 763978"/>
              <a:gd name="connsiteX51" fmla="*/ 495127 w 1023943"/>
              <a:gd name="connsiteY51" fmla="*/ 590757 h 763978"/>
              <a:gd name="connsiteX52" fmla="*/ 495127 w 1023943"/>
              <a:gd name="connsiteY52" fmla="*/ 594073 h 763978"/>
              <a:gd name="connsiteX53" fmla="*/ 491679 w 1023943"/>
              <a:gd name="connsiteY53" fmla="*/ 595267 h 763978"/>
              <a:gd name="connsiteX54" fmla="*/ 484914 w 1023943"/>
              <a:gd name="connsiteY54" fmla="*/ 577228 h 763978"/>
              <a:gd name="connsiteX55" fmla="*/ 469130 w 1023943"/>
              <a:gd name="connsiteY55" fmla="*/ 569270 h 763978"/>
              <a:gd name="connsiteX56" fmla="*/ 465815 w 1023943"/>
              <a:gd name="connsiteY56" fmla="*/ 558129 h 763978"/>
              <a:gd name="connsiteX57" fmla="*/ 456795 w 1023943"/>
              <a:gd name="connsiteY57" fmla="*/ 543406 h 763978"/>
              <a:gd name="connsiteX58" fmla="*/ 408383 w 1023943"/>
              <a:gd name="connsiteY58" fmla="*/ 586248 h 763978"/>
              <a:gd name="connsiteX59" fmla="*/ 408383 w 1023943"/>
              <a:gd name="connsiteY59" fmla="*/ 587308 h 763978"/>
              <a:gd name="connsiteX60" fmla="*/ 352146 w 1023943"/>
              <a:gd name="connsiteY60" fmla="*/ 586248 h 763978"/>
              <a:gd name="connsiteX61" fmla="*/ 267790 w 1023943"/>
              <a:gd name="connsiteY61" fmla="*/ 609857 h 763978"/>
              <a:gd name="connsiteX62" fmla="*/ 0 w 1023943"/>
              <a:gd name="connsiteY62" fmla="*/ 685193 h 763978"/>
              <a:gd name="connsiteX63" fmla="*/ 58492 w 1023943"/>
              <a:gd name="connsiteY63" fmla="*/ 621130 h 763978"/>
              <a:gd name="connsiteX64" fmla="*/ 63002 w 1023943"/>
              <a:gd name="connsiteY64" fmla="*/ 623385 h 763978"/>
              <a:gd name="connsiteX65" fmla="*/ 68572 w 1023943"/>
              <a:gd name="connsiteY65" fmla="*/ 615427 h 763978"/>
              <a:gd name="connsiteX66" fmla="*/ 66318 w 1023943"/>
              <a:gd name="connsiteY66" fmla="*/ 612111 h 763978"/>
              <a:gd name="connsiteX67" fmla="*/ 137277 w 1023943"/>
              <a:gd name="connsiteY67" fmla="*/ 531071 h 763978"/>
              <a:gd name="connsiteX68" fmla="*/ 139532 w 1023943"/>
              <a:gd name="connsiteY68" fmla="*/ 532132 h 763978"/>
              <a:gd name="connsiteX69" fmla="*/ 144042 w 1023943"/>
              <a:gd name="connsiteY69" fmla="*/ 535581 h 763978"/>
              <a:gd name="connsiteX70" fmla="*/ 144042 w 1023943"/>
              <a:gd name="connsiteY70" fmla="*/ 538897 h 763978"/>
              <a:gd name="connsiteX71" fmla="*/ 145103 w 1023943"/>
              <a:gd name="connsiteY71" fmla="*/ 541151 h 763978"/>
              <a:gd name="connsiteX72" fmla="*/ 145103 w 1023943"/>
              <a:gd name="connsiteY72" fmla="*/ 542345 h 763978"/>
              <a:gd name="connsiteX73" fmla="*/ 140593 w 1023943"/>
              <a:gd name="connsiteY73" fmla="*/ 547916 h 763978"/>
              <a:gd name="connsiteX74" fmla="*/ 147357 w 1023943"/>
              <a:gd name="connsiteY74" fmla="*/ 553619 h 763978"/>
              <a:gd name="connsiteX75" fmla="*/ 152928 w 1023943"/>
              <a:gd name="connsiteY75" fmla="*/ 547916 h 763978"/>
              <a:gd name="connsiteX76" fmla="*/ 160886 w 1023943"/>
              <a:gd name="connsiteY76" fmla="*/ 559190 h 763978"/>
              <a:gd name="connsiteX77" fmla="*/ 156377 w 1023943"/>
              <a:gd name="connsiteY77" fmla="*/ 563699 h 763978"/>
              <a:gd name="connsiteX78" fmla="*/ 161947 w 1023943"/>
              <a:gd name="connsiteY78" fmla="*/ 569270 h 763978"/>
              <a:gd name="connsiteX79" fmla="*/ 166457 w 1023943"/>
              <a:gd name="connsiteY79" fmla="*/ 563699 h 763978"/>
              <a:gd name="connsiteX80" fmla="*/ 160886 w 1023943"/>
              <a:gd name="connsiteY80" fmla="*/ 558129 h 763978"/>
              <a:gd name="connsiteX81" fmla="*/ 161947 w 1023943"/>
              <a:gd name="connsiteY81" fmla="*/ 556935 h 763978"/>
              <a:gd name="connsiteX82" fmla="*/ 156377 w 1023943"/>
              <a:gd name="connsiteY82" fmla="*/ 550171 h 763978"/>
              <a:gd name="connsiteX83" fmla="*/ 157438 w 1023943"/>
              <a:gd name="connsiteY83" fmla="*/ 549109 h 763978"/>
              <a:gd name="connsiteX84" fmla="*/ 146297 w 1023943"/>
              <a:gd name="connsiteY84" fmla="*/ 537835 h 763978"/>
              <a:gd name="connsiteX85" fmla="*/ 146297 w 1023943"/>
              <a:gd name="connsiteY85" fmla="*/ 534387 h 763978"/>
              <a:gd name="connsiteX86" fmla="*/ 147357 w 1023943"/>
              <a:gd name="connsiteY86" fmla="*/ 531071 h 763978"/>
              <a:gd name="connsiteX87" fmla="*/ 151867 w 1023943"/>
              <a:gd name="connsiteY87" fmla="*/ 532132 h 763978"/>
              <a:gd name="connsiteX88" fmla="*/ 151867 w 1023943"/>
              <a:gd name="connsiteY88" fmla="*/ 531071 h 763978"/>
              <a:gd name="connsiteX89" fmla="*/ 148551 w 1023943"/>
              <a:gd name="connsiteY89" fmla="*/ 528816 h 763978"/>
              <a:gd name="connsiteX90" fmla="*/ 154122 w 1023943"/>
              <a:gd name="connsiteY90" fmla="*/ 513033 h 763978"/>
              <a:gd name="connsiteX91" fmla="*/ 281319 w 1023943"/>
              <a:gd name="connsiteY91" fmla="*/ 367930 h 763978"/>
              <a:gd name="connsiteX92" fmla="*/ 275616 w 1023943"/>
              <a:gd name="connsiteY92" fmla="*/ 364482 h 763978"/>
              <a:gd name="connsiteX93" fmla="*/ 292593 w 1023943"/>
              <a:gd name="connsiteY93" fmla="*/ 333047 h 763978"/>
              <a:gd name="connsiteX94" fmla="*/ 294848 w 1023943"/>
              <a:gd name="connsiteY94" fmla="*/ 317263 h 763978"/>
              <a:gd name="connsiteX95" fmla="*/ 291399 w 1023943"/>
              <a:gd name="connsiteY95" fmla="*/ 317263 h 763978"/>
              <a:gd name="connsiteX96" fmla="*/ 286890 w 1023943"/>
              <a:gd name="connsiteY96" fmla="*/ 315008 h 763978"/>
              <a:gd name="connsiteX97" fmla="*/ 288084 w 1023943"/>
              <a:gd name="connsiteY97" fmla="*/ 310499 h 763978"/>
              <a:gd name="connsiteX98" fmla="*/ 289144 w 1023943"/>
              <a:gd name="connsiteY98" fmla="*/ 310499 h 763978"/>
              <a:gd name="connsiteX99" fmla="*/ 295909 w 1023943"/>
              <a:gd name="connsiteY99" fmla="*/ 313948 h 763978"/>
              <a:gd name="connsiteX100" fmla="*/ 299358 w 1023943"/>
              <a:gd name="connsiteY100" fmla="*/ 283441 h 763978"/>
              <a:gd name="connsiteX101" fmla="*/ 303867 w 1023943"/>
              <a:gd name="connsiteY101" fmla="*/ 284635 h 763978"/>
              <a:gd name="connsiteX102" fmla="*/ 307183 w 1023943"/>
              <a:gd name="connsiteY102" fmla="*/ 277871 h 763978"/>
              <a:gd name="connsiteX103" fmla="*/ 302674 w 1023943"/>
              <a:gd name="connsiteY103" fmla="*/ 272300 h 763978"/>
              <a:gd name="connsiteX104" fmla="*/ 300419 w 1023943"/>
              <a:gd name="connsiteY104" fmla="*/ 273361 h 763978"/>
              <a:gd name="connsiteX105" fmla="*/ 317263 w 1023943"/>
              <a:gd name="connsiteY105" fmla="*/ 130513 h 763978"/>
              <a:gd name="connsiteX106" fmla="*/ 318457 w 1023943"/>
              <a:gd name="connsiteY106" fmla="*/ 130513 h 763978"/>
              <a:gd name="connsiteX107" fmla="*/ 319518 w 1023943"/>
              <a:gd name="connsiteY107" fmla="*/ 126003 h 763978"/>
              <a:gd name="connsiteX108" fmla="*/ 317263 w 1023943"/>
              <a:gd name="connsiteY108" fmla="*/ 124810 h 763978"/>
              <a:gd name="connsiteX109" fmla="*/ 331986 w 1023943"/>
              <a:gd name="connsiteY109" fmla="*/ 105710 h 763978"/>
              <a:gd name="connsiteX110" fmla="*/ 345382 w 1023943"/>
              <a:gd name="connsiteY110" fmla="*/ 103455 h 763978"/>
              <a:gd name="connsiteX111" fmla="*/ 387029 w 1023943"/>
              <a:gd name="connsiteY111" fmla="*/ 93375 h 763978"/>
              <a:gd name="connsiteX112" fmla="*/ 396048 w 1023943"/>
              <a:gd name="connsiteY112" fmla="*/ 91120 h 763978"/>
              <a:gd name="connsiteX113" fmla="*/ 408383 w 1023943"/>
              <a:gd name="connsiteY113" fmla="*/ 88866 h 763978"/>
              <a:gd name="connsiteX114" fmla="*/ 414087 w 1023943"/>
              <a:gd name="connsiteY114" fmla="*/ 61808 h 763978"/>
              <a:gd name="connsiteX115" fmla="*/ 412893 w 1023943"/>
              <a:gd name="connsiteY115" fmla="*/ 46024 h 763978"/>
              <a:gd name="connsiteX116" fmla="*/ 391539 w 1023943"/>
              <a:gd name="connsiteY116" fmla="*/ 0 h 76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23943" h="763978">
                <a:moveTo>
                  <a:pt x="391539" y="0"/>
                </a:moveTo>
                <a:lnTo>
                  <a:pt x="502952" y="63002"/>
                </a:lnTo>
                <a:lnTo>
                  <a:pt x="501891" y="68573"/>
                </a:lnTo>
                <a:lnTo>
                  <a:pt x="514226" y="70827"/>
                </a:lnTo>
                <a:lnTo>
                  <a:pt x="515288" y="69766"/>
                </a:lnTo>
                <a:lnTo>
                  <a:pt x="635720" y="138338"/>
                </a:lnTo>
                <a:lnTo>
                  <a:pt x="635720" y="131574"/>
                </a:lnTo>
                <a:lnTo>
                  <a:pt x="693151" y="169906"/>
                </a:lnTo>
                <a:lnTo>
                  <a:pt x="728034" y="250813"/>
                </a:lnTo>
                <a:lnTo>
                  <a:pt x="733605" y="250813"/>
                </a:lnTo>
                <a:lnTo>
                  <a:pt x="733605" y="255323"/>
                </a:lnTo>
                <a:lnTo>
                  <a:pt x="731350" y="253068"/>
                </a:lnTo>
                <a:lnTo>
                  <a:pt x="730289" y="253068"/>
                </a:lnTo>
                <a:lnTo>
                  <a:pt x="729095" y="254262"/>
                </a:lnTo>
                <a:lnTo>
                  <a:pt x="737054" y="271106"/>
                </a:lnTo>
                <a:lnTo>
                  <a:pt x="740369" y="267790"/>
                </a:lnTo>
                <a:lnTo>
                  <a:pt x="756153" y="280125"/>
                </a:lnTo>
                <a:lnTo>
                  <a:pt x="745940" y="291399"/>
                </a:lnTo>
                <a:lnTo>
                  <a:pt x="758408" y="319518"/>
                </a:lnTo>
                <a:lnTo>
                  <a:pt x="761724" y="320579"/>
                </a:lnTo>
                <a:lnTo>
                  <a:pt x="762917" y="325089"/>
                </a:lnTo>
                <a:lnTo>
                  <a:pt x="758408" y="327343"/>
                </a:lnTo>
                <a:lnTo>
                  <a:pt x="753898" y="352146"/>
                </a:lnTo>
                <a:lnTo>
                  <a:pt x="763979" y="354401"/>
                </a:lnTo>
                <a:lnTo>
                  <a:pt x="778568" y="353207"/>
                </a:lnTo>
                <a:lnTo>
                  <a:pt x="801116" y="353207"/>
                </a:lnTo>
                <a:lnTo>
                  <a:pt x="803371" y="350953"/>
                </a:lnTo>
                <a:lnTo>
                  <a:pt x="846212" y="356656"/>
                </a:lnTo>
                <a:lnTo>
                  <a:pt x="884411" y="392600"/>
                </a:lnTo>
                <a:lnTo>
                  <a:pt x="1023943" y="444461"/>
                </a:lnTo>
                <a:lnTo>
                  <a:pt x="933884" y="505207"/>
                </a:lnTo>
                <a:lnTo>
                  <a:pt x="873137" y="544600"/>
                </a:lnTo>
                <a:lnTo>
                  <a:pt x="841703" y="549109"/>
                </a:lnTo>
                <a:lnTo>
                  <a:pt x="802310" y="559190"/>
                </a:lnTo>
                <a:lnTo>
                  <a:pt x="783078" y="662778"/>
                </a:lnTo>
                <a:lnTo>
                  <a:pt x="782017" y="669410"/>
                </a:lnTo>
                <a:lnTo>
                  <a:pt x="778568" y="668349"/>
                </a:lnTo>
                <a:lnTo>
                  <a:pt x="777507" y="668349"/>
                </a:lnTo>
                <a:lnTo>
                  <a:pt x="777507" y="666094"/>
                </a:lnTo>
                <a:lnTo>
                  <a:pt x="775252" y="667155"/>
                </a:lnTo>
                <a:lnTo>
                  <a:pt x="774191" y="670603"/>
                </a:lnTo>
                <a:lnTo>
                  <a:pt x="778568" y="672858"/>
                </a:lnTo>
                <a:lnTo>
                  <a:pt x="779762" y="673919"/>
                </a:lnTo>
                <a:lnTo>
                  <a:pt x="778568" y="682938"/>
                </a:lnTo>
                <a:lnTo>
                  <a:pt x="771936" y="715567"/>
                </a:lnTo>
                <a:lnTo>
                  <a:pt x="762917" y="763979"/>
                </a:lnTo>
                <a:lnTo>
                  <a:pt x="666094" y="664900"/>
                </a:lnTo>
                <a:lnTo>
                  <a:pt x="650310" y="649249"/>
                </a:lnTo>
                <a:lnTo>
                  <a:pt x="651504" y="633466"/>
                </a:lnTo>
                <a:lnTo>
                  <a:pt x="637975" y="636782"/>
                </a:lnTo>
                <a:lnTo>
                  <a:pt x="595267" y="594073"/>
                </a:lnTo>
                <a:lnTo>
                  <a:pt x="495127" y="590757"/>
                </a:lnTo>
                <a:lnTo>
                  <a:pt x="495127" y="594073"/>
                </a:lnTo>
                <a:lnTo>
                  <a:pt x="491679" y="595267"/>
                </a:lnTo>
                <a:lnTo>
                  <a:pt x="484914" y="577228"/>
                </a:lnTo>
                <a:lnTo>
                  <a:pt x="469130" y="569270"/>
                </a:lnTo>
                <a:lnTo>
                  <a:pt x="465815" y="558129"/>
                </a:lnTo>
                <a:lnTo>
                  <a:pt x="456795" y="543406"/>
                </a:lnTo>
                <a:lnTo>
                  <a:pt x="408383" y="586248"/>
                </a:lnTo>
                <a:lnTo>
                  <a:pt x="408383" y="587308"/>
                </a:lnTo>
                <a:lnTo>
                  <a:pt x="352146" y="586248"/>
                </a:lnTo>
                <a:lnTo>
                  <a:pt x="267790" y="609857"/>
                </a:lnTo>
                <a:lnTo>
                  <a:pt x="0" y="685193"/>
                </a:lnTo>
                <a:lnTo>
                  <a:pt x="58492" y="621130"/>
                </a:lnTo>
                <a:lnTo>
                  <a:pt x="63002" y="623385"/>
                </a:lnTo>
                <a:lnTo>
                  <a:pt x="68572" y="615427"/>
                </a:lnTo>
                <a:lnTo>
                  <a:pt x="66318" y="612111"/>
                </a:lnTo>
                <a:lnTo>
                  <a:pt x="137277" y="531071"/>
                </a:lnTo>
                <a:lnTo>
                  <a:pt x="139532" y="532132"/>
                </a:lnTo>
                <a:lnTo>
                  <a:pt x="144042" y="535581"/>
                </a:lnTo>
                <a:lnTo>
                  <a:pt x="144042" y="538897"/>
                </a:lnTo>
                <a:lnTo>
                  <a:pt x="145103" y="541151"/>
                </a:lnTo>
                <a:lnTo>
                  <a:pt x="145103" y="542345"/>
                </a:lnTo>
                <a:lnTo>
                  <a:pt x="140593" y="547916"/>
                </a:lnTo>
                <a:lnTo>
                  <a:pt x="147357" y="553619"/>
                </a:lnTo>
                <a:lnTo>
                  <a:pt x="152928" y="547916"/>
                </a:lnTo>
                <a:lnTo>
                  <a:pt x="160886" y="559190"/>
                </a:lnTo>
                <a:lnTo>
                  <a:pt x="156377" y="563699"/>
                </a:lnTo>
                <a:lnTo>
                  <a:pt x="161947" y="569270"/>
                </a:lnTo>
                <a:lnTo>
                  <a:pt x="166457" y="563699"/>
                </a:lnTo>
                <a:lnTo>
                  <a:pt x="160886" y="558129"/>
                </a:lnTo>
                <a:lnTo>
                  <a:pt x="161947" y="556935"/>
                </a:lnTo>
                <a:lnTo>
                  <a:pt x="156377" y="550171"/>
                </a:lnTo>
                <a:lnTo>
                  <a:pt x="157438" y="549109"/>
                </a:lnTo>
                <a:lnTo>
                  <a:pt x="146297" y="537835"/>
                </a:lnTo>
                <a:lnTo>
                  <a:pt x="146297" y="534387"/>
                </a:lnTo>
                <a:lnTo>
                  <a:pt x="147357" y="531071"/>
                </a:lnTo>
                <a:lnTo>
                  <a:pt x="151867" y="532132"/>
                </a:lnTo>
                <a:lnTo>
                  <a:pt x="151867" y="531071"/>
                </a:lnTo>
                <a:lnTo>
                  <a:pt x="148551" y="528816"/>
                </a:lnTo>
                <a:lnTo>
                  <a:pt x="154122" y="513033"/>
                </a:lnTo>
                <a:lnTo>
                  <a:pt x="281319" y="367930"/>
                </a:lnTo>
                <a:lnTo>
                  <a:pt x="275616" y="364482"/>
                </a:lnTo>
                <a:lnTo>
                  <a:pt x="292593" y="333047"/>
                </a:lnTo>
                <a:lnTo>
                  <a:pt x="294848" y="317263"/>
                </a:lnTo>
                <a:lnTo>
                  <a:pt x="291399" y="317263"/>
                </a:lnTo>
                <a:lnTo>
                  <a:pt x="286890" y="315008"/>
                </a:lnTo>
                <a:lnTo>
                  <a:pt x="288084" y="310499"/>
                </a:lnTo>
                <a:lnTo>
                  <a:pt x="289144" y="310499"/>
                </a:lnTo>
                <a:lnTo>
                  <a:pt x="295909" y="313948"/>
                </a:lnTo>
                <a:lnTo>
                  <a:pt x="299358" y="283441"/>
                </a:lnTo>
                <a:lnTo>
                  <a:pt x="303867" y="284635"/>
                </a:lnTo>
                <a:lnTo>
                  <a:pt x="307183" y="277871"/>
                </a:lnTo>
                <a:lnTo>
                  <a:pt x="302674" y="272300"/>
                </a:lnTo>
                <a:lnTo>
                  <a:pt x="300419" y="273361"/>
                </a:lnTo>
                <a:lnTo>
                  <a:pt x="317263" y="130513"/>
                </a:lnTo>
                <a:lnTo>
                  <a:pt x="318457" y="130513"/>
                </a:lnTo>
                <a:lnTo>
                  <a:pt x="319518" y="126003"/>
                </a:lnTo>
                <a:lnTo>
                  <a:pt x="317263" y="124810"/>
                </a:lnTo>
                <a:lnTo>
                  <a:pt x="331986" y="105710"/>
                </a:lnTo>
                <a:lnTo>
                  <a:pt x="345382" y="103455"/>
                </a:lnTo>
                <a:lnTo>
                  <a:pt x="387029" y="93375"/>
                </a:lnTo>
                <a:lnTo>
                  <a:pt x="396048" y="91120"/>
                </a:lnTo>
                <a:lnTo>
                  <a:pt x="408383" y="88866"/>
                </a:lnTo>
                <a:lnTo>
                  <a:pt x="414087" y="61808"/>
                </a:lnTo>
                <a:lnTo>
                  <a:pt x="412893" y="46024"/>
                </a:lnTo>
                <a:lnTo>
                  <a:pt x="391539" y="0"/>
                </a:lnTo>
              </a:path>
            </a:pathLst>
          </a:custGeom>
          <a:solidFill>
            <a:schemeClr val="bg1">
              <a:lumMod val="85000"/>
            </a:schemeClr>
          </a:solidFill>
          <a:ln w="13251" cap="flat">
            <a:noFill/>
            <a:prstDash val="solid"/>
            <a:miter/>
          </a:ln>
        </p:spPr>
        <p:txBody>
          <a:bodyPr rtlCol="0" anchor="ctr"/>
          <a:lstStyle/>
          <a:p>
            <a:endParaRPr lang="en-FI" sz="816"/>
          </a:p>
        </p:txBody>
      </p:sp>
      <p:sp>
        <p:nvSpPr>
          <p:cNvPr id="1554" name="Freeform: Shape 1553">
            <a:extLst>
              <a:ext uri="{FF2B5EF4-FFF2-40B4-BE49-F238E27FC236}">
                <a16:creationId xmlns:a16="http://schemas.microsoft.com/office/drawing/2014/main" id="{8A8CF1EA-B8AA-E11B-6332-E433BB93D3F9}"/>
              </a:ext>
            </a:extLst>
          </p:cNvPr>
          <p:cNvSpPr/>
          <p:nvPr/>
        </p:nvSpPr>
        <p:spPr>
          <a:xfrm>
            <a:off x="4021857" y="1219864"/>
            <a:ext cx="459699" cy="804848"/>
          </a:xfrm>
          <a:custGeom>
            <a:avLst/>
            <a:gdLst>
              <a:gd name="connsiteX0" fmla="*/ 509319 w 1013465"/>
              <a:gd name="connsiteY0" fmla="*/ 0 h 1774392"/>
              <a:gd name="connsiteX1" fmla="*/ 767029 w 1013465"/>
              <a:gd name="connsiteY1" fmla="*/ 128258 h 1774392"/>
              <a:gd name="connsiteX2" fmla="*/ 1003385 w 1013465"/>
              <a:gd name="connsiteY2" fmla="*/ 179986 h 1774392"/>
              <a:gd name="connsiteX3" fmla="*/ 948209 w 1013465"/>
              <a:gd name="connsiteY3" fmla="*/ 434247 h 1774392"/>
              <a:gd name="connsiteX4" fmla="*/ 975266 w 1013465"/>
              <a:gd name="connsiteY4" fmla="*/ 528816 h 1774392"/>
              <a:gd name="connsiteX5" fmla="*/ 1013465 w 1013465"/>
              <a:gd name="connsiteY5" fmla="*/ 661584 h 1774392"/>
              <a:gd name="connsiteX6" fmla="*/ 857088 w 1013465"/>
              <a:gd name="connsiteY6" fmla="*/ 1225283 h 1774392"/>
              <a:gd name="connsiteX7" fmla="*/ 860404 w 1013465"/>
              <a:gd name="connsiteY7" fmla="*/ 1292795 h 1774392"/>
              <a:gd name="connsiteX8" fmla="*/ 860404 w 1013465"/>
              <a:gd name="connsiteY8" fmla="*/ 1293856 h 1774392"/>
              <a:gd name="connsiteX9" fmla="*/ 866107 w 1013465"/>
              <a:gd name="connsiteY9" fmla="*/ 1377151 h 1774392"/>
              <a:gd name="connsiteX10" fmla="*/ 850324 w 1013465"/>
              <a:gd name="connsiteY10" fmla="*/ 1399699 h 1774392"/>
              <a:gd name="connsiteX11" fmla="*/ 821011 w 1013465"/>
              <a:gd name="connsiteY11" fmla="*/ 1439091 h 1774392"/>
              <a:gd name="connsiteX12" fmla="*/ 817696 w 1013465"/>
              <a:gd name="connsiteY12" fmla="*/ 1442407 h 1774392"/>
              <a:gd name="connsiteX13" fmla="*/ 796342 w 1013465"/>
              <a:gd name="connsiteY13" fmla="*/ 1471720 h 1774392"/>
              <a:gd name="connsiteX14" fmla="*/ 771539 w 1013465"/>
              <a:gd name="connsiteY14" fmla="*/ 1505542 h 1774392"/>
              <a:gd name="connsiteX15" fmla="*/ 744481 w 1013465"/>
              <a:gd name="connsiteY15" fmla="*/ 1530344 h 1774392"/>
              <a:gd name="connsiteX16" fmla="*/ 715169 w 1013465"/>
              <a:gd name="connsiteY16" fmla="*/ 1556208 h 1774392"/>
              <a:gd name="connsiteX17" fmla="*/ 711853 w 1013465"/>
              <a:gd name="connsiteY17" fmla="*/ 1559524 h 1774392"/>
              <a:gd name="connsiteX18" fmla="*/ 710792 w 1013465"/>
              <a:gd name="connsiteY18" fmla="*/ 1559524 h 1774392"/>
              <a:gd name="connsiteX19" fmla="*/ 630945 w 1013465"/>
              <a:gd name="connsiteY19" fmla="*/ 1774393 h 1774392"/>
              <a:gd name="connsiteX20" fmla="*/ 627630 w 1013465"/>
              <a:gd name="connsiteY20" fmla="*/ 1774393 h 1774392"/>
              <a:gd name="connsiteX21" fmla="*/ 600572 w 1013465"/>
              <a:gd name="connsiteY21" fmla="*/ 1769883 h 1774392"/>
              <a:gd name="connsiteX22" fmla="*/ 427350 w 1013465"/>
              <a:gd name="connsiteY22" fmla="*/ 1740571 h 1774392"/>
              <a:gd name="connsiteX23" fmla="*/ 426157 w 1013465"/>
              <a:gd name="connsiteY23" fmla="*/ 1740571 h 1774392"/>
              <a:gd name="connsiteX24" fmla="*/ 428411 w 1013465"/>
              <a:gd name="connsiteY24" fmla="*/ 1729297 h 1774392"/>
              <a:gd name="connsiteX25" fmla="*/ 416076 w 1013465"/>
              <a:gd name="connsiteY25" fmla="*/ 1720278 h 1774392"/>
              <a:gd name="connsiteX26" fmla="*/ 395783 w 1013465"/>
              <a:gd name="connsiteY26" fmla="*/ 1731552 h 1774392"/>
              <a:gd name="connsiteX27" fmla="*/ 394590 w 1013465"/>
              <a:gd name="connsiteY27" fmla="*/ 1734868 h 1774392"/>
              <a:gd name="connsiteX28" fmla="*/ 363155 w 1013465"/>
              <a:gd name="connsiteY28" fmla="*/ 1730358 h 1774392"/>
              <a:gd name="connsiteX29" fmla="*/ 364216 w 1013465"/>
              <a:gd name="connsiteY29" fmla="*/ 1727042 h 1774392"/>
              <a:gd name="connsiteX30" fmla="*/ 361961 w 1013465"/>
              <a:gd name="connsiteY30" fmla="*/ 1730358 h 1774392"/>
              <a:gd name="connsiteX31" fmla="*/ 292195 w 1013465"/>
              <a:gd name="connsiteY31" fmla="*/ 1762986 h 1774392"/>
              <a:gd name="connsiteX32" fmla="*/ 277605 w 1013465"/>
              <a:gd name="connsiteY32" fmla="*/ 1733674 h 1774392"/>
              <a:gd name="connsiteX33" fmla="*/ 279860 w 1013465"/>
              <a:gd name="connsiteY33" fmla="*/ 1714575 h 1774392"/>
              <a:gd name="connsiteX34" fmla="*/ 282115 w 1013465"/>
              <a:gd name="connsiteY34" fmla="*/ 1710065 h 1774392"/>
              <a:gd name="connsiteX35" fmla="*/ 279860 w 1013465"/>
              <a:gd name="connsiteY35" fmla="*/ 1707810 h 1774392"/>
              <a:gd name="connsiteX36" fmla="*/ 276544 w 1013465"/>
              <a:gd name="connsiteY36" fmla="*/ 1715636 h 1774392"/>
              <a:gd name="connsiteX37" fmla="*/ 269780 w 1013465"/>
              <a:gd name="connsiteY37" fmla="*/ 1717891 h 1774392"/>
              <a:gd name="connsiteX38" fmla="*/ 252935 w 1013465"/>
              <a:gd name="connsiteY38" fmla="*/ 1684201 h 1774392"/>
              <a:gd name="connsiteX39" fmla="*/ 242855 w 1013465"/>
              <a:gd name="connsiteY39" fmla="*/ 1662847 h 1774392"/>
              <a:gd name="connsiteX40" fmla="*/ 151735 w 1013465"/>
              <a:gd name="connsiteY40" fmla="*/ 1480606 h 1774392"/>
              <a:gd name="connsiteX41" fmla="*/ 132635 w 1013465"/>
              <a:gd name="connsiteY41" fmla="*/ 1415350 h 1774392"/>
              <a:gd name="connsiteX42" fmla="*/ 131574 w 1013465"/>
              <a:gd name="connsiteY42" fmla="*/ 1414289 h 1774392"/>
              <a:gd name="connsiteX43" fmla="*/ 128258 w 1013465"/>
              <a:gd name="connsiteY43" fmla="*/ 1409779 h 1774392"/>
              <a:gd name="connsiteX44" fmla="*/ 126003 w 1013465"/>
              <a:gd name="connsiteY44" fmla="*/ 1405269 h 1774392"/>
              <a:gd name="connsiteX45" fmla="*/ 122688 w 1013465"/>
              <a:gd name="connsiteY45" fmla="*/ 1404208 h 1774392"/>
              <a:gd name="connsiteX46" fmla="*/ 122688 w 1013465"/>
              <a:gd name="connsiteY46" fmla="*/ 1401954 h 1774392"/>
              <a:gd name="connsiteX47" fmla="*/ 129452 w 1013465"/>
              <a:gd name="connsiteY47" fmla="*/ 1401954 h 1774392"/>
              <a:gd name="connsiteX48" fmla="*/ 115923 w 1013465"/>
              <a:gd name="connsiteY48" fmla="*/ 1355796 h 1774392"/>
              <a:gd name="connsiteX49" fmla="*/ 108098 w 1013465"/>
              <a:gd name="connsiteY49" fmla="*/ 1328739 h 1774392"/>
              <a:gd name="connsiteX50" fmla="*/ 111413 w 1013465"/>
              <a:gd name="connsiteY50" fmla="*/ 1327678 h 1774392"/>
              <a:gd name="connsiteX51" fmla="*/ 111413 w 1013465"/>
              <a:gd name="connsiteY51" fmla="*/ 1326617 h 1774392"/>
              <a:gd name="connsiteX52" fmla="*/ 106904 w 1013465"/>
              <a:gd name="connsiteY52" fmla="*/ 1326617 h 1774392"/>
              <a:gd name="connsiteX53" fmla="*/ 93375 w 1013465"/>
              <a:gd name="connsiteY53" fmla="*/ 1280460 h 1774392"/>
              <a:gd name="connsiteX54" fmla="*/ 65257 w 1013465"/>
              <a:gd name="connsiteY54" fmla="*/ 1077926 h 1774392"/>
              <a:gd name="connsiteX55" fmla="*/ 81040 w 1013465"/>
              <a:gd name="connsiteY55" fmla="*/ 1080181 h 1774392"/>
              <a:gd name="connsiteX56" fmla="*/ 15784 w 1013465"/>
              <a:gd name="connsiteY56" fmla="*/ 654820 h 1774392"/>
              <a:gd name="connsiteX57" fmla="*/ 18039 w 1013465"/>
              <a:gd name="connsiteY57" fmla="*/ 655881 h 1774392"/>
              <a:gd name="connsiteX58" fmla="*/ 19099 w 1013465"/>
              <a:gd name="connsiteY58" fmla="*/ 654820 h 1774392"/>
              <a:gd name="connsiteX59" fmla="*/ 20160 w 1013465"/>
              <a:gd name="connsiteY59" fmla="*/ 652565 h 1774392"/>
              <a:gd name="connsiteX60" fmla="*/ 30374 w 1013465"/>
              <a:gd name="connsiteY60" fmla="*/ 642485 h 1774392"/>
              <a:gd name="connsiteX61" fmla="*/ 29180 w 1013465"/>
              <a:gd name="connsiteY61" fmla="*/ 631211 h 1774392"/>
              <a:gd name="connsiteX62" fmla="*/ 26925 w 1013465"/>
              <a:gd name="connsiteY62" fmla="*/ 627895 h 1774392"/>
              <a:gd name="connsiteX63" fmla="*/ 22415 w 1013465"/>
              <a:gd name="connsiteY63" fmla="*/ 614366 h 1774392"/>
              <a:gd name="connsiteX64" fmla="*/ 20160 w 1013465"/>
              <a:gd name="connsiteY64" fmla="*/ 614366 h 1774392"/>
              <a:gd name="connsiteX65" fmla="*/ 19099 w 1013465"/>
              <a:gd name="connsiteY65" fmla="*/ 613305 h 1774392"/>
              <a:gd name="connsiteX66" fmla="*/ 19099 w 1013465"/>
              <a:gd name="connsiteY66" fmla="*/ 611050 h 1774392"/>
              <a:gd name="connsiteX67" fmla="*/ 18039 w 1013465"/>
              <a:gd name="connsiteY67" fmla="*/ 609989 h 1774392"/>
              <a:gd name="connsiteX68" fmla="*/ 18039 w 1013465"/>
              <a:gd name="connsiteY68" fmla="*/ 607734 h 1774392"/>
              <a:gd name="connsiteX69" fmla="*/ 19099 w 1013465"/>
              <a:gd name="connsiteY69" fmla="*/ 607734 h 1774392"/>
              <a:gd name="connsiteX70" fmla="*/ 19099 w 1013465"/>
              <a:gd name="connsiteY70" fmla="*/ 605479 h 1774392"/>
              <a:gd name="connsiteX71" fmla="*/ 20160 w 1013465"/>
              <a:gd name="connsiteY71" fmla="*/ 604418 h 1774392"/>
              <a:gd name="connsiteX72" fmla="*/ 22415 w 1013465"/>
              <a:gd name="connsiteY72" fmla="*/ 604418 h 1774392"/>
              <a:gd name="connsiteX73" fmla="*/ 20160 w 1013465"/>
              <a:gd name="connsiteY73" fmla="*/ 594338 h 1774392"/>
              <a:gd name="connsiteX74" fmla="*/ 43769 w 1013465"/>
              <a:gd name="connsiteY74" fmla="*/ 589828 h 1774392"/>
              <a:gd name="connsiteX75" fmla="*/ 51595 w 1013465"/>
              <a:gd name="connsiteY75" fmla="*/ 559455 h 1774392"/>
              <a:gd name="connsiteX76" fmla="*/ 51595 w 1013465"/>
              <a:gd name="connsiteY76" fmla="*/ 543671 h 1774392"/>
              <a:gd name="connsiteX77" fmla="*/ 52656 w 1013465"/>
              <a:gd name="connsiteY77" fmla="*/ 542610 h 1774392"/>
              <a:gd name="connsiteX78" fmla="*/ 52656 w 1013465"/>
              <a:gd name="connsiteY78" fmla="*/ 539294 h 1774392"/>
              <a:gd name="connsiteX79" fmla="*/ 53850 w 1013465"/>
              <a:gd name="connsiteY79" fmla="*/ 539294 h 1774392"/>
              <a:gd name="connsiteX80" fmla="*/ 54911 w 1013465"/>
              <a:gd name="connsiteY80" fmla="*/ 538233 h 1774392"/>
              <a:gd name="connsiteX81" fmla="*/ 54911 w 1013465"/>
              <a:gd name="connsiteY81" fmla="*/ 534917 h 1774392"/>
              <a:gd name="connsiteX82" fmla="*/ 58359 w 1013465"/>
              <a:gd name="connsiteY82" fmla="*/ 531602 h 1774392"/>
              <a:gd name="connsiteX83" fmla="*/ 60614 w 1013465"/>
              <a:gd name="connsiteY83" fmla="*/ 512502 h 1774392"/>
              <a:gd name="connsiteX84" fmla="*/ 57298 w 1013465"/>
              <a:gd name="connsiteY84" fmla="*/ 510247 h 1774392"/>
              <a:gd name="connsiteX85" fmla="*/ 35944 w 1013465"/>
              <a:gd name="connsiteY85" fmla="*/ 491148 h 1774392"/>
              <a:gd name="connsiteX86" fmla="*/ 40454 w 1013465"/>
              <a:gd name="connsiteY86" fmla="*/ 469794 h 1774392"/>
              <a:gd name="connsiteX87" fmla="*/ 55044 w 1013465"/>
              <a:gd name="connsiteY87" fmla="*/ 436104 h 1774392"/>
              <a:gd name="connsiteX88" fmla="*/ 38199 w 1013465"/>
              <a:gd name="connsiteY88" fmla="*/ 411302 h 1774392"/>
              <a:gd name="connsiteX89" fmla="*/ 20160 w 1013465"/>
              <a:gd name="connsiteY89" fmla="*/ 418066 h 1774392"/>
              <a:gd name="connsiteX90" fmla="*/ 3316 w 1013465"/>
              <a:gd name="connsiteY90" fmla="*/ 411302 h 1774392"/>
              <a:gd name="connsiteX91" fmla="*/ 3316 w 1013465"/>
              <a:gd name="connsiteY91" fmla="*/ 405731 h 1774392"/>
              <a:gd name="connsiteX92" fmla="*/ 1061 w 1013465"/>
              <a:gd name="connsiteY92" fmla="*/ 402415 h 1774392"/>
              <a:gd name="connsiteX93" fmla="*/ 1061 w 1013465"/>
              <a:gd name="connsiteY93" fmla="*/ 401354 h 1774392"/>
              <a:gd name="connsiteX94" fmla="*/ 0 w 1013465"/>
              <a:gd name="connsiteY94" fmla="*/ 399099 h 1774392"/>
              <a:gd name="connsiteX95" fmla="*/ 0 w 1013465"/>
              <a:gd name="connsiteY95" fmla="*/ 398038 h 1774392"/>
              <a:gd name="connsiteX96" fmla="*/ 1061 w 1013465"/>
              <a:gd name="connsiteY96" fmla="*/ 392467 h 1774392"/>
              <a:gd name="connsiteX97" fmla="*/ 1061 w 1013465"/>
              <a:gd name="connsiteY97" fmla="*/ 389151 h 1774392"/>
              <a:gd name="connsiteX98" fmla="*/ 20160 w 1013465"/>
              <a:gd name="connsiteY98" fmla="*/ 359839 h 1774392"/>
              <a:gd name="connsiteX99" fmla="*/ 20160 w 1013465"/>
              <a:gd name="connsiteY99" fmla="*/ 358778 h 1774392"/>
              <a:gd name="connsiteX100" fmla="*/ 19099 w 1013465"/>
              <a:gd name="connsiteY100" fmla="*/ 357717 h 1774392"/>
              <a:gd name="connsiteX101" fmla="*/ 18039 w 1013465"/>
              <a:gd name="connsiteY101" fmla="*/ 357717 h 1774392"/>
              <a:gd name="connsiteX102" fmla="*/ 13529 w 1013465"/>
              <a:gd name="connsiteY102" fmla="*/ 355462 h 1774392"/>
              <a:gd name="connsiteX103" fmla="*/ 13529 w 1013465"/>
              <a:gd name="connsiteY103" fmla="*/ 354401 h 1774392"/>
              <a:gd name="connsiteX104" fmla="*/ 12335 w 1013465"/>
              <a:gd name="connsiteY104" fmla="*/ 352146 h 1774392"/>
              <a:gd name="connsiteX105" fmla="*/ 12335 w 1013465"/>
              <a:gd name="connsiteY105" fmla="*/ 351085 h 1774392"/>
              <a:gd name="connsiteX106" fmla="*/ 11274 w 1013465"/>
              <a:gd name="connsiteY106" fmla="*/ 345514 h 1774392"/>
              <a:gd name="connsiteX107" fmla="*/ 37138 w 1013465"/>
              <a:gd name="connsiteY107" fmla="*/ 336495 h 1774392"/>
              <a:gd name="connsiteX108" fmla="*/ 200279 w 1013465"/>
              <a:gd name="connsiteY108" fmla="*/ 95630 h 1774392"/>
              <a:gd name="connsiteX109" fmla="*/ 336363 w 1013465"/>
              <a:gd name="connsiteY109" fmla="*/ 12335 h 1774392"/>
              <a:gd name="connsiteX110" fmla="*/ 509717 w 1013465"/>
              <a:gd name="connsiteY110" fmla="*/ 1061 h 177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13465" h="1774392">
                <a:moveTo>
                  <a:pt x="509319" y="0"/>
                </a:moveTo>
                <a:lnTo>
                  <a:pt x="767029" y="128258"/>
                </a:lnTo>
                <a:lnTo>
                  <a:pt x="1003385" y="179986"/>
                </a:lnTo>
                <a:lnTo>
                  <a:pt x="948209" y="434247"/>
                </a:lnTo>
                <a:lnTo>
                  <a:pt x="975266" y="528816"/>
                </a:lnTo>
                <a:lnTo>
                  <a:pt x="1013465" y="661584"/>
                </a:lnTo>
                <a:cubicBezTo>
                  <a:pt x="961738" y="849528"/>
                  <a:pt x="907755" y="1037074"/>
                  <a:pt x="857088" y="1225283"/>
                </a:cubicBezTo>
                <a:lnTo>
                  <a:pt x="860404" y="1292795"/>
                </a:lnTo>
                <a:lnTo>
                  <a:pt x="860404" y="1293856"/>
                </a:lnTo>
                <a:lnTo>
                  <a:pt x="866107" y="1377151"/>
                </a:lnTo>
                <a:lnTo>
                  <a:pt x="850324" y="1399699"/>
                </a:lnTo>
                <a:lnTo>
                  <a:pt x="821011" y="1439091"/>
                </a:lnTo>
                <a:lnTo>
                  <a:pt x="817696" y="1442407"/>
                </a:lnTo>
                <a:lnTo>
                  <a:pt x="796342" y="1471720"/>
                </a:lnTo>
                <a:lnTo>
                  <a:pt x="771539" y="1505542"/>
                </a:lnTo>
                <a:lnTo>
                  <a:pt x="744481" y="1530344"/>
                </a:lnTo>
                <a:lnTo>
                  <a:pt x="715169" y="1556208"/>
                </a:lnTo>
                <a:lnTo>
                  <a:pt x="711853" y="1559524"/>
                </a:lnTo>
                <a:lnTo>
                  <a:pt x="710792" y="1559524"/>
                </a:lnTo>
                <a:cubicBezTo>
                  <a:pt x="685458" y="1631678"/>
                  <a:pt x="657075" y="1702505"/>
                  <a:pt x="630945" y="1774393"/>
                </a:cubicBezTo>
                <a:lnTo>
                  <a:pt x="627630" y="1774393"/>
                </a:lnTo>
                <a:lnTo>
                  <a:pt x="600572" y="1769883"/>
                </a:lnTo>
                <a:lnTo>
                  <a:pt x="427350" y="1740571"/>
                </a:lnTo>
                <a:lnTo>
                  <a:pt x="426157" y="1740571"/>
                </a:lnTo>
                <a:lnTo>
                  <a:pt x="428411" y="1729297"/>
                </a:lnTo>
                <a:lnTo>
                  <a:pt x="416076" y="1720278"/>
                </a:lnTo>
                <a:lnTo>
                  <a:pt x="395783" y="1731552"/>
                </a:lnTo>
                <a:lnTo>
                  <a:pt x="394590" y="1734868"/>
                </a:lnTo>
                <a:lnTo>
                  <a:pt x="363155" y="1730358"/>
                </a:lnTo>
                <a:lnTo>
                  <a:pt x="364216" y="1727042"/>
                </a:lnTo>
                <a:lnTo>
                  <a:pt x="361961" y="1730358"/>
                </a:lnTo>
                <a:lnTo>
                  <a:pt x="292195" y="1762986"/>
                </a:lnTo>
                <a:lnTo>
                  <a:pt x="277605" y="1733674"/>
                </a:lnTo>
                <a:lnTo>
                  <a:pt x="279860" y="1714575"/>
                </a:lnTo>
                <a:lnTo>
                  <a:pt x="282115" y="1710065"/>
                </a:lnTo>
                <a:lnTo>
                  <a:pt x="279860" y="1707810"/>
                </a:lnTo>
                <a:lnTo>
                  <a:pt x="276544" y="1715636"/>
                </a:lnTo>
                <a:lnTo>
                  <a:pt x="269780" y="1717891"/>
                </a:lnTo>
                <a:lnTo>
                  <a:pt x="252935" y="1684201"/>
                </a:lnTo>
                <a:lnTo>
                  <a:pt x="242855" y="1662847"/>
                </a:lnTo>
                <a:lnTo>
                  <a:pt x="151735" y="1480606"/>
                </a:lnTo>
                <a:lnTo>
                  <a:pt x="132635" y="1415350"/>
                </a:lnTo>
                <a:lnTo>
                  <a:pt x="131574" y="1414289"/>
                </a:lnTo>
                <a:lnTo>
                  <a:pt x="128258" y="1409779"/>
                </a:lnTo>
                <a:lnTo>
                  <a:pt x="126003" y="1405269"/>
                </a:lnTo>
                <a:lnTo>
                  <a:pt x="122688" y="1404208"/>
                </a:lnTo>
                <a:lnTo>
                  <a:pt x="122688" y="1401954"/>
                </a:lnTo>
                <a:lnTo>
                  <a:pt x="129452" y="1401954"/>
                </a:lnTo>
                <a:lnTo>
                  <a:pt x="115923" y="1355796"/>
                </a:lnTo>
                <a:lnTo>
                  <a:pt x="108098" y="1328739"/>
                </a:lnTo>
                <a:lnTo>
                  <a:pt x="111413" y="1327678"/>
                </a:lnTo>
                <a:lnTo>
                  <a:pt x="111413" y="1326617"/>
                </a:lnTo>
                <a:lnTo>
                  <a:pt x="106904" y="1326617"/>
                </a:lnTo>
                <a:lnTo>
                  <a:pt x="93375" y="1280460"/>
                </a:lnTo>
                <a:lnTo>
                  <a:pt x="65257" y="1077926"/>
                </a:lnTo>
                <a:lnTo>
                  <a:pt x="81040" y="1080181"/>
                </a:lnTo>
                <a:cubicBezTo>
                  <a:pt x="55309" y="937996"/>
                  <a:pt x="32894" y="798198"/>
                  <a:pt x="15784" y="654820"/>
                </a:cubicBezTo>
                <a:lnTo>
                  <a:pt x="18039" y="655881"/>
                </a:lnTo>
                <a:lnTo>
                  <a:pt x="19099" y="654820"/>
                </a:lnTo>
                <a:lnTo>
                  <a:pt x="20160" y="652565"/>
                </a:lnTo>
                <a:lnTo>
                  <a:pt x="30374" y="642485"/>
                </a:lnTo>
                <a:lnTo>
                  <a:pt x="29180" y="631211"/>
                </a:lnTo>
                <a:lnTo>
                  <a:pt x="26925" y="627895"/>
                </a:lnTo>
                <a:lnTo>
                  <a:pt x="22415" y="614366"/>
                </a:lnTo>
                <a:lnTo>
                  <a:pt x="20160" y="614366"/>
                </a:lnTo>
                <a:lnTo>
                  <a:pt x="19099" y="613305"/>
                </a:lnTo>
                <a:lnTo>
                  <a:pt x="19099" y="611050"/>
                </a:lnTo>
                <a:lnTo>
                  <a:pt x="18039" y="609989"/>
                </a:lnTo>
                <a:lnTo>
                  <a:pt x="18039" y="607734"/>
                </a:lnTo>
                <a:lnTo>
                  <a:pt x="19099" y="607734"/>
                </a:lnTo>
                <a:lnTo>
                  <a:pt x="19099" y="605479"/>
                </a:lnTo>
                <a:lnTo>
                  <a:pt x="20160" y="604418"/>
                </a:lnTo>
                <a:lnTo>
                  <a:pt x="22415" y="604418"/>
                </a:lnTo>
                <a:lnTo>
                  <a:pt x="20160" y="594338"/>
                </a:lnTo>
                <a:lnTo>
                  <a:pt x="43769" y="589828"/>
                </a:lnTo>
                <a:lnTo>
                  <a:pt x="51595" y="559455"/>
                </a:lnTo>
                <a:lnTo>
                  <a:pt x="51595" y="543671"/>
                </a:lnTo>
                <a:lnTo>
                  <a:pt x="52656" y="542610"/>
                </a:lnTo>
                <a:lnTo>
                  <a:pt x="52656" y="539294"/>
                </a:lnTo>
                <a:lnTo>
                  <a:pt x="53850" y="539294"/>
                </a:lnTo>
                <a:lnTo>
                  <a:pt x="54911" y="538233"/>
                </a:lnTo>
                <a:lnTo>
                  <a:pt x="54911" y="534917"/>
                </a:lnTo>
                <a:lnTo>
                  <a:pt x="58359" y="531602"/>
                </a:lnTo>
                <a:lnTo>
                  <a:pt x="60614" y="512502"/>
                </a:lnTo>
                <a:lnTo>
                  <a:pt x="57298" y="510247"/>
                </a:lnTo>
                <a:lnTo>
                  <a:pt x="35944" y="491148"/>
                </a:lnTo>
                <a:lnTo>
                  <a:pt x="40454" y="469794"/>
                </a:lnTo>
                <a:lnTo>
                  <a:pt x="55044" y="436104"/>
                </a:lnTo>
                <a:lnTo>
                  <a:pt x="38199" y="411302"/>
                </a:lnTo>
                <a:lnTo>
                  <a:pt x="20160" y="418066"/>
                </a:lnTo>
                <a:lnTo>
                  <a:pt x="3316" y="411302"/>
                </a:lnTo>
                <a:lnTo>
                  <a:pt x="3316" y="405731"/>
                </a:lnTo>
                <a:lnTo>
                  <a:pt x="1061" y="402415"/>
                </a:lnTo>
                <a:lnTo>
                  <a:pt x="1061" y="401354"/>
                </a:lnTo>
                <a:lnTo>
                  <a:pt x="0" y="399099"/>
                </a:lnTo>
                <a:lnTo>
                  <a:pt x="0" y="398038"/>
                </a:lnTo>
                <a:lnTo>
                  <a:pt x="1061" y="392467"/>
                </a:lnTo>
                <a:lnTo>
                  <a:pt x="1061" y="389151"/>
                </a:lnTo>
                <a:lnTo>
                  <a:pt x="20160" y="359839"/>
                </a:lnTo>
                <a:lnTo>
                  <a:pt x="20160" y="358778"/>
                </a:lnTo>
                <a:lnTo>
                  <a:pt x="19099" y="357717"/>
                </a:lnTo>
                <a:lnTo>
                  <a:pt x="18039" y="357717"/>
                </a:lnTo>
                <a:lnTo>
                  <a:pt x="13529" y="355462"/>
                </a:lnTo>
                <a:lnTo>
                  <a:pt x="13529" y="354401"/>
                </a:lnTo>
                <a:lnTo>
                  <a:pt x="12335" y="352146"/>
                </a:lnTo>
                <a:lnTo>
                  <a:pt x="12335" y="351085"/>
                </a:lnTo>
                <a:lnTo>
                  <a:pt x="11274" y="345514"/>
                </a:lnTo>
                <a:lnTo>
                  <a:pt x="37138" y="336495"/>
                </a:lnTo>
                <a:lnTo>
                  <a:pt x="200279" y="95630"/>
                </a:lnTo>
                <a:lnTo>
                  <a:pt x="336363" y="12335"/>
                </a:lnTo>
                <a:lnTo>
                  <a:pt x="509717" y="1061"/>
                </a:lnTo>
              </a:path>
            </a:pathLst>
          </a:custGeom>
          <a:solidFill>
            <a:schemeClr val="bg1">
              <a:lumMod val="85000"/>
            </a:schemeClr>
          </a:solidFill>
          <a:ln w="13251" cap="flat">
            <a:noFill/>
            <a:prstDash val="solid"/>
            <a:miter/>
          </a:ln>
        </p:spPr>
        <p:txBody>
          <a:bodyPr rtlCol="0" anchor="ctr"/>
          <a:lstStyle/>
          <a:p>
            <a:endParaRPr lang="en-FI" sz="816"/>
          </a:p>
        </p:txBody>
      </p:sp>
      <p:sp>
        <p:nvSpPr>
          <p:cNvPr id="1555" name="Freeform: Shape 1554">
            <a:extLst>
              <a:ext uri="{FF2B5EF4-FFF2-40B4-BE49-F238E27FC236}">
                <a16:creationId xmlns:a16="http://schemas.microsoft.com/office/drawing/2014/main" id="{77A97E2E-FCA3-AC6E-08E2-DEFE95D585E0}"/>
              </a:ext>
            </a:extLst>
          </p:cNvPr>
          <p:cNvSpPr/>
          <p:nvPr/>
        </p:nvSpPr>
        <p:spPr>
          <a:xfrm>
            <a:off x="4308470" y="1177330"/>
            <a:ext cx="809060" cy="986598"/>
          </a:xfrm>
          <a:custGeom>
            <a:avLst/>
            <a:gdLst>
              <a:gd name="connsiteX0" fmla="*/ 1684599 w 1783677"/>
              <a:gd name="connsiteY0" fmla="*/ 398 h 2175083"/>
              <a:gd name="connsiteX1" fmla="*/ 1723991 w 1783677"/>
              <a:gd name="connsiteY1" fmla="*/ 155714 h 2175083"/>
              <a:gd name="connsiteX2" fmla="*/ 1752110 w 1783677"/>
              <a:gd name="connsiteY2" fmla="*/ 260363 h 2175083"/>
              <a:gd name="connsiteX3" fmla="*/ 1761129 w 1783677"/>
              <a:gd name="connsiteY3" fmla="*/ 295246 h 2175083"/>
              <a:gd name="connsiteX4" fmla="*/ 1783677 w 1783677"/>
              <a:gd name="connsiteY4" fmla="*/ 381857 h 2175083"/>
              <a:gd name="connsiteX5" fmla="*/ 1380864 w 1783677"/>
              <a:gd name="connsiteY5" fmla="*/ 1087343 h 2175083"/>
              <a:gd name="connsiteX6" fmla="*/ 1347175 w 1783677"/>
              <a:gd name="connsiteY6" fmla="*/ 1169444 h 2175083"/>
              <a:gd name="connsiteX7" fmla="*/ 1147957 w 1783677"/>
              <a:gd name="connsiteY7" fmla="*/ 1295448 h 2175083"/>
              <a:gd name="connsiteX8" fmla="*/ 1137877 w 1783677"/>
              <a:gd name="connsiteY8" fmla="*/ 1275154 h 2175083"/>
              <a:gd name="connsiteX9" fmla="*/ 1128858 w 1783677"/>
              <a:gd name="connsiteY9" fmla="*/ 1279664 h 2175083"/>
              <a:gd name="connsiteX10" fmla="*/ 1128858 w 1783677"/>
              <a:gd name="connsiteY10" fmla="*/ 1282980 h 2175083"/>
              <a:gd name="connsiteX11" fmla="*/ 1130051 w 1783677"/>
              <a:gd name="connsiteY11" fmla="*/ 1285235 h 2175083"/>
              <a:gd name="connsiteX12" fmla="*/ 1131113 w 1783677"/>
              <a:gd name="connsiteY12" fmla="*/ 1285235 h 2175083"/>
              <a:gd name="connsiteX13" fmla="*/ 1132173 w 1783677"/>
              <a:gd name="connsiteY13" fmla="*/ 1289744 h 2175083"/>
              <a:gd name="connsiteX14" fmla="*/ 1131113 w 1783677"/>
              <a:gd name="connsiteY14" fmla="*/ 1290805 h 2175083"/>
              <a:gd name="connsiteX15" fmla="*/ 1133367 w 1783677"/>
              <a:gd name="connsiteY15" fmla="*/ 1294121 h 2175083"/>
              <a:gd name="connsiteX16" fmla="*/ 1130051 w 1783677"/>
              <a:gd name="connsiteY16" fmla="*/ 1296376 h 2175083"/>
              <a:gd name="connsiteX17" fmla="*/ 1130051 w 1783677"/>
              <a:gd name="connsiteY17" fmla="*/ 1298631 h 2175083"/>
              <a:gd name="connsiteX18" fmla="*/ 1131113 w 1783677"/>
              <a:gd name="connsiteY18" fmla="*/ 1297570 h 2175083"/>
              <a:gd name="connsiteX19" fmla="*/ 1133367 w 1783677"/>
              <a:gd name="connsiteY19" fmla="*/ 1299825 h 2175083"/>
              <a:gd name="connsiteX20" fmla="*/ 1123287 w 1783677"/>
              <a:gd name="connsiteY20" fmla="*/ 1304334 h 2175083"/>
              <a:gd name="connsiteX21" fmla="*/ 1125542 w 1783677"/>
              <a:gd name="connsiteY21" fmla="*/ 1308844 h 2175083"/>
              <a:gd name="connsiteX22" fmla="*/ 1107503 w 1783677"/>
              <a:gd name="connsiteY22" fmla="*/ 1342533 h 2175083"/>
              <a:gd name="connsiteX23" fmla="*/ 1083894 w 1783677"/>
              <a:gd name="connsiteY23" fmla="*/ 1390945 h 2175083"/>
              <a:gd name="connsiteX24" fmla="*/ 1082833 w 1783677"/>
              <a:gd name="connsiteY24" fmla="*/ 1388690 h 2175083"/>
              <a:gd name="connsiteX25" fmla="*/ 1076069 w 1783677"/>
              <a:gd name="connsiteY25" fmla="*/ 1388690 h 2175083"/>
              <a:gd name="connsiteX26" fmla="*/ 1076069 w 1783677"/>
              <a:gd name="connsiteY26" fmla="*/ 1397709 h 2175083"/>
              <a:gd name="connsiteX27" fmla="*/ 1080579 w 1783677"/>
              <a:gd name="connsiteY27" fmla="*/ 1396515 h 2175083"/>
              <a:gd name="connsiteX28" fmla="*/ 1064795 w 1783677"/>
              <a:gd name="connsiteY28" fmla="*/ 1426889 h 2175083"/>
              <a:gd name="connsiteX29" fmla="*/ 1056970 w 1783677"/>
              <a:gd name="connsiteY29" fmla="*/ 1423573 h 2175083"/>
              <a:gd name="connsiteX30" fmla="*/ 1055908 w 1783677"/>
              <a:gd name="connsiteY30" fmla="*/ 1425828 h 2175083"/>
              <a:gd name="connsiteX31" fmla="*/ 1063734 w 1783677"/>
              <a:gd name="connsiteY31" fmla="*/ 1429144 h 2175083"/>
              <a:gd name="connsiteX32" fmla="*/ 1033360 w 1783677"/>
              <a:gd name="connsiteY32" fmla="*/ 1489891 h 2175083"/>
              <a:gd name="connsiteX33" fmla="*/ 1054715 w 1783677"/>
              <a:gd name="connsiteY33" fmla="*/ 1536048 h 2175083"/>
              <a:gd name="connsiteX34" fmla="*/ 1055775 w 1783677"/>
              <a:gd name="connsiteY34" fmla="*/ 1551832 h 2175083"/>
              <a:gd name="connsiteX35" fmla="*/ 1050205 w 1783677"/>
              <a:gd name="connsiteY35" fmla="*/ 1578889 h 2175083"/>
              <a:gd name="connsiteX36" fmla="*/ 1037870 w 1783677"/>
              <a:gd name="connsiteY36" fmla="*/ 1581144 h 2175083"/>
              <a:gd name="connsiteX37" fmla="*/ 1028851 w 1783677"/>
              <a:gd name="connsiteY37" fmla="*/ 1583398 h 2175083"/>
              <a:gd name="connsiteX38" fmla="*/ 987203 w 1783677"/>
              <a:gd name="connsiteY38" fmla="*/ 1593479 h 2175083"/>
              <a:gd name="connsiteX39" fmla="*/ 973674 w 1783677"/>
              <a:gd name="connsiteY39" fmla="*/ 1595734 h 2175083"/>
              <a:gd name="connsiteX40" fmla="*/ 959085 w 1783677"/>
              <a:gd name="connsiteY40" fmla="*/ 1614833 h 2175083"/>
              <a:gd name="connsiteX41" fmla="*/ 961339 w 1783677"/>
              <a:gd name="connsiteY41" fmla="*/ 1615894 h 2175083"/>
              <a:gd name="connsiteX42" fmla="*/ 960146 w 1783677"/>
              <a:gd name="connsiteY42" fmla="*/ 1620404 h 2175083"/>
              <a:gd name="connsiteX43" fmla="*/ 959085 w 1783677"/>
              <a:gd name="connsiteY43" fmla="*/ 1620404 h 2175083"/>
              <a:gd name="connsiteX44" fmla="*/ 942240 w 1783677"/>
              <a:gd name="connsiteY44" fmla="*/ 1763252 h 2175083"/>
              <a:gd name="connsiteX45" fmla="*/ 944495 w 1783677"/>
              <a:gd name="connsiteY45" fmla="*/ 1762058 h 2175083"/>
              <a:gd name="connsiteX46" fmla="*/ 949004 w 1783677"/>
              <a:gd name="connsiteY46" fmla="*/ 1767629 h 2175083"/>
              <a:gd name="connsiteX47" fmla="*/ 945688 w 1783677"/>
              <a:gd name="connsiteY47" fmla="*/ 1774393 h 2175083"/>
              <a:gd name="connsiteX48" fmla="*/ 941179 w 1783677"/>
              <a:gd name="connsiteY48" fmla="*/ 1773332 h 2175083"/>
              <a:gd name="connsiteX49" fmla="*/ 937863 w 1783677"/>
              <a:gd name="connsiteY49" fmla="*/ 1803706 h 2175083"/>
              <a:gd name="connsiteX50" fmla="*/ 931098 w 1783677"/>
              <a:gd name="connsiteY50" fmla="*/ 1800390 h 2175083"/>
              <a:gd name="connsiteX51" fmla="*/ 930038 w 1783677"/>
              <a:gd name="connsiteY51" fmla="*/ 1800390 h 2175083"/>
              <a:gd name="connsiteX52" fmla="*/ 928844 w 1783677"/>
              <a:gd name="connsiteY52" fmla="*/ 1804899 h 2175083"/>
              <a:gd name="connsiteX53" fmla="*/ 933353 w 1783677"/>
              <a:gd name="connsiteY53" fmla="*/ 1807154 h 2175083"/>
              <a:gd name="connsiteX54" fmla="*/ 936669 w 1783677"/>
              <a:gd name="connsiteY54" fmla="*/ 1807154 h 2175083"/>
              <a:gd name="connsiteX55" fmla="*/ 934414 w 1783677"/>
              <a:gd name="connsiteY55" fmla="*/ 1822937 h 2175083"/>
              <a:gd name="connsiteX56" fmla="*/ 917570 w 1783677"/>
              <a:gd name="connsiteY56" fmla="*/ 1854505 h 2175083"/>
              <a:gd name="connsiteX57" fmla="*/ 923140 w 1783677"/>
              <a:gd name="connsiteY57" fmla="*/ 1857821 h 2175083"/>
              <a:gd name="connsiteX58" fmla="*/ 795943 w 1783677"/>
              <a:gd name="connsiteY58" fmla="*/ 2002923 h 2175083"/>
              <a:gd name="connsiteX59" fmla="*/ 790373 w 1783677"/>
              <a:gd name="connsiteY59" fmla="*/ 2018707 h 2175083"/>
              <a:gd name="connsiteX60" fmla="*/ 793689 w 1783677"/>
              <a:gd name="connsiteY60" fmla="*/ 2020962 h 2175083"/>
              <a:gd name="connsiteX61" fmla="*/ 793689 w 1783677"/>
              <a:gd name="connsiteY61" fmla="*/ 2022023 h 2175083"/>
              <a:gd name="connsiteX62" fmla="*/ 789179 w 1783677"/>
              <a:gd name="connsiteY62" fmla="*/ 2020962 h 2175083"/>
              <a:gd name="connsiteX63" fmla="*/ 787985 w 1783677"/>
              <a:gd name="connsiteY63" fmla="*/ 2024278 h 2175083"/>
              <a:gd name="connsiteX64" fmla="*/ 787985 w 1783677"/>
              <a:gd name="connsiteY64" fmla="*/ 2027594 h 2175083"/>
              <a:gd name="connsiteX65" fmla="*/ 799259 w 1783677"/>
              <a:gd name="connsiteY65" fmla="*/ 2038867 h 2175083"/>
              <a:gd name="connsiteX66" fmla="*/ 798198 w 1783677"/>
              <a:gd name="connsiteY66" fmla="*/ 2040061 h 2175083"/>
              <a:gd name="connsiteX67" fmla="*/ 803769 w 1783677"/>
              <a:gd name="connsiteY67" fmla="*/ 2046826 h 2175083"/>
              <a:gd name="connsiteX68" fmla="*/ 802575 w 1783677"/>
              <a:gd name="connsiteY68" fmla="*/ 2047887 h 2175083"/>
              <a:gd name="connsiteX69" fmla="*/ 808279 w 1783677"/>
              <a:gd name="connsiteY69" fmla="*/ 2053457 h 2175083"/>
              <a:gd name="connsiteX70" fmla="*/ 803769 w 1783677"/>
              <a:gd name="connsiteY70" fmla="*/ 2059028 h 2175083"/>
              <a:gd name="connsiteX71" fmla="*/ 798198 w 1783677"/>
              <a:gd name="connsiteY71" fmla="*/ 2053457 h 2175083"/>
              <a:gd name="connsiteX72" fmla="*/ 802708 w 1783677"/>
              <a:gd name="connsiteY72" fmla="*/ 2048948 h 2175083"/>
              <a:gd name="connsiteX73" fmla="*/ 794882 w 1783677"/>
              <a:gd name="connsiteY73" fmla="*/ 2037674 h 2175083"/>
              <a:gd name="connsiteX74" fmla="*/ 789311 w 1783677"/>
              <a:gd name="connsiteY74" fmla="*/ 2043245 h 2175083"/>
              <a:gd name="connsiteX75" fmla="*/ 782547 w 1783677"/>
              <a:gd name="connsiteY75" fmla="*/ 2037674 h 2175083"/>
              <a:gd name="connsiteX76" fmla="*/ 787057 w 1783677"/>
              <a:gd name="connsiteY76" fmla="*/ 2032103 h 2175083"/>
              <a:gd name="connsiteX77" fmla="*/ 787057 w 1783677"/>
              <a:gd name="connsiteY77" fmla="*/ 2030910 h 2175083"/>
              <a:gd name="connsiteX78" fmla="*/ 785996 w 1783677"/>
              <a:gd name="connsiteY78" fmla="*/ 2028655 h 2175083"/>
              <a:gd name="connsiteX79" fmla="*/ 785996 w 1783677"/>
              <a:gd name="connsiteY79" fmla="*/ 2025206 h 2175083"/>
              <a:gd name="connsiteX80" fmla="*/ 781486 w 1783677"/>
              <a:gd name="connsiteY80" fmla="*/ 2021890 h 2175083"/>
              <a:gd name="connsiteX81" fmla="*/ 779231 w 1783677"/>
              <a:gd name="connsiteY81" fmla="*/ 2020829 h 2175083"/>
              <a:gd name="connsiteX82" fmla="*/ 708404 w 1783677"/>
              <a:gd name="connsiteY82" fmla="*/ 2101869 h 2175083"/>
              <a:gd name="connsiteX83" fmla="*/ 710659 w 1783677"/>
              <a:gd name="connsiteY83" fmla="*/ 2105318 h 2175083"/>
              <a:gd name="connsiteX84" fmla="*/ 705088 w 1783677"/>
              <a:gd name="connsiteY84" fmla="*/ 2113143 h 2175083"/>
              <a:gd name="connsiteX85" fmla="*/ 700579 w 1783677"/>
              <a:gd name="connsiteY85" fmla="*/ 2110889 h 2175083"/>
              <a:gd name="connsiteX86" fmla="*/ 642086 w 1783677"/>
              <a:gd name="connsiteY86" fmla="*/ 2175084 h 2175083"/>
              <a:gd name="connsiteX87" fmla="*/ 563301 w 1783677"/>
              <a:gd name="connsiteY87" fmla="*/ 2160494 h 2175083"/>
              <a:gd name="connsiteX88" fmla="*/ 549772 w 1783677"/>
              <a:gd name="connsiteY88" fmla="*/ 2141395 h 2175083"/>
              <a:gd name="connsiteX89" fmla="*/ 550834 w 1783677"/>
              <a:gd name="connsiteY89" fmla="*/ 2140201 h 2175083"/>
              <a:gd name="connsiteX90" fmla="*/ 524970 w 1783677"/>
              <a:gd name="connsiteY90" fmla="*/ 2105318 h 2175083"/>
              <a:gd name="connsiteX91" fmla="*/ 523909 w 1783677"/>
              <a:gd name="connsiteY91" fmla="*/ 2106379 h 2175083"/>
              <a:gd name="connsiteX92" fmla="*/ 521654 w 1783677"/>
              <a:gd name="connsiteY92" fmla="*/ 2103063 h 2175083"/>
              <a:gd name="connsiteX93" fmla="*/ 400160 w 1783677"/>
              <a:gd name="connsiteY93" fmla="*/ 1999475 h 2175083"/>
              <a:gd name="connsiteX94" fmla="*/ 351748 w 1783677"/>
              <a:gd name="connsiteY94" fmla="*/ 1957828 h 2175083"/>
              <a:gd name="connsiteX95" fmla="*/ 330394 w 1783677"/>
              <a:gd name="connsiteY95" fmla="*/ 1940983 h 2175083"/>
              <a:gd name="connsiteX96" fmla="*/ 305591 w 1783677"/>
              <a:gd name="connsiteY96" fmla="*/ 1919629 h 2175083"/>
              <a:gd name="connsiteX97" fmla="*/ 223490 w 1783677"/>
              <a:gd name="connsiteY97" fmla="*/ 1905039 h 2175083"/>
              <a:gd name="connsiteX98" fmla="*/ 224551 w 1783677"/>
              <a:gd name="connsiteY98" fmla="*/ 1909548 h 2175083"/>
              <a:gd name="connsiteX99" fmla="*/ 218980 w 1783677"/>
              <a:gd name="connsiteY99" fmla="*/ 1907294 h 2175083"/>
              <a:gd name="connsiteX100" fmla="*/ 217787 w 1783677"/>
              <a:gd name="connsiteY100" fmla="*/ 1905039 h 2175083"/>
              <a:gd name="connsiteX101" fmla="*/ 205452 w 1783677"/>
              <a:gd name="connsiteY101" fmla="*/ 1902784 h 2175083"/>
              <a:gd name="connsiteX102" fmla="*/ 204390 w 1783677"/>
              <a:gd name="connsiteY102" fmla="*/ 1907294 h 2175083"/>
              <a:gd name="connsiteX103" fmla="*/ 201075 w 1783677"/>
              <a:gd name="connsiteY103" fmla="*/ 1908354 h 2175083"/>
              <a:gd name="connsiteX104" fmla="*/ 197759 w 1783677"/>
              <a:gd name="connsiteY104" fmla="*/ 1908354 h 2175083"/>
              <a:gd name="connsiteX105" fmla="*/ 196698 w 1783677"/>
              <a:gd name="connsiteY105" fmla="*/ 1901590 h 2175083"/>
              <a:gd name="connsiteX106" fmla="*/ 177598 w 1783677"/>
              <a:gd name="connsiteY106" fmla="*/ 1898274 h 2175083"/>
              <a:gd name="connsiteX107" fmla="*/ 177598 w 1783677"/>
              <a:gd name="connsiteY107" fmla="*/ 1903845 h 2175083"/>
              <a:gd name="connsiteX108" fmla="*/ 178660 w 1783677"/>
              <a:gd name="connsiteY108" fmla="*/ 1906100 h 2175083"/>
              <a:gd name="connsiteX109" fmla="*/ 176405 w 1783677"/>
              <a:gd name="connsiteY109" fmla="*/ 1910609 h 2175083"/>
              <a:gd name="connsiteX110" fmla="*/ 170834 w 1783677"/>
              <a:gd name="connsiteY110" fmla="*/ 1944299 h 2175083"/>
              <a:gd name="connsiteX111" fmla="*/ 144970 w 1783677"/>
              <a:gd name="connsiteY111" fmla="*/ 1937534 h 2175083"/>
              <a:gd name="connsiteX112" fmla="*/ 143909 w 1783677"/>
              <a:gd name="connsiteY112" fmla="*/ 1892571 h 2175083"/>
              <a:gd name="connsiteX113" fmla="*/ 96691 w 1783677"/>
              <a:gd name="connsiteY113" fmla="*/ 1884745 h 2175083"/>
              <a:gd name="connsiteX114" fmla="*/ 97884 w 1783677"/>
              <a:gd name="connsiteY114" fmla="*/ 1893765 h 2175083"/>
              <a:gd name="connsiteX115" fmla="*/ 93375 w 1783677"/>
              <a:gd name="connsiteY115" fmla="*/ 1893765 h 2175083"/>
              <a:gd name="connsiteX116" fmla="*/ 93375 w 1783677"/>
              <a:gd name="connsiteY116" fmla="*/ 1883685 h 2175083"/>
              <a:gd name="connsiteX117" fmla="*/ 28119 w 1783677"/>
              <a:gd name="connsiteY117" fmla="*/ 1872410 h 2175083"/>
              <a:gd name="connsiteX118" fmla="*/ 0 w 1783677"/>
              <a:gd name="connsiteY118" fmla="*/ 1867901 h 2175083"/>
              <a:gd name="connsiteX119" fmla="*/ 79846 w 1783677"/>
              <a:gd name="connsiteY119" fmla="*/ 1653032 h 2175083"/>
              <a:gd name="connsiteX120" fmla="*/ 80907 w 1783677"/>
              <a:gd name="connsiteY120" fmla="*/ 1653032 h 2175083"/>
              <a:gd name="connsiteX121" fmla="*/ 84223 w 1783677"/>
              <a:gd name="connsiteY121" fmla="*/ 1649716 h 2175083"/>
              <a:gd name="connsiteX122" fmla="*/ 113536 w 1783677"/>
              <a:gd name="connsiteY122" fmla="*/ 1623852 h 2175083"/>
              <a:gd name="connsiteX123" fmla="*/ 140593 w 1783677"/>
              <a:gd name="connsiteY123" fmla="*/ 1599050 h 2175083"/>
              <a:gd name="connsiteX124" fmla="*/ 235162 w 1783677"/>
              <a:gd name="connsiteY124" fmla="*/ 1470791 h 2175083"/>
              <a:gd name="connsiteX125" fmla="*/ 229459 w 1783677"/>
              <a:gd name="connsiteY125" fmla="*/ 1387496 h 2175083"/>
              <a:gd name="connsiteX126" fmla="*/ 229459 w 1783677"/>
              <a:gd name="connsiteY126" fmla="*/ 1386435 h 2175083"/>
              <a:gd name="connsiteX127" fmla="*/ 226143 w 1783677"/>
              <a:gd name="connsiteY127" fmla="*/ 1318924 h 2175083"/>
              <a:gd name="connsiteX128" fmla="*/ 382520 w 1783677"/>
              <a:gd name="connsiteY128" fmla="*/ 755225 h 2175083"/>
              <a:gd name="connsiteX129" fmla="*/ 344321 w 1783677"/>
              <a:gd name="connsiteY129" fmla="*/ 622457 h 2175083"/>
              <a:gd name="connsiteX130" fmla="*/ 317263 w 1783677"/>
              <a:gd name="connsiteY130" fmla="*/ 527888 h 2175083"/>
              <a:gd name="connsiteX131" fmla="*/ 372439 w 1783677"/>
              <a:gd name="connsiteY131" fmla="*/ 273626 h 2175083"/>
              <a:gd name="connsiteX132" fmla="*/ 489424 w 1783677"/>
              <a:gd name="connsiteY132" fmla="*/ 222960 h 2175083"/>
              <a:gd name="connsiteX133" fmla="*/ 1176871 w 1783677"/>
              <a:gd name="connsiteY133" fmla="*/ 182506 h 2175083"/>
              <a:gd name="connsiteX134" fmla="*/ 1383915 w 1783677"/>
              <a:gd name="connsiteY134" fmla="*/ 91386 h 2175083"/>
              <a:gd name="connsiteX135" fmla="*/ 1574114 w 1783677"/>
              <a:gd name="connsiteY135" fmla="*/ 9284 h 2175083"/>
              <a:gd name="connsiteX136" fmla="*/ 1577430 w 1783677"/>
              <a:gd name="connsiteY136" fmla="*/ 17110 h 2175083"/>
              <a:gd name="connsiteX137" fmla="*/ 1578491 w 1783677"/>
              <a:gd name="connsiteY137" fmla="*/ 18171 h 2175083"/>
              <a:gd name="connsiteX138" fmla="*/ 1583000 w 1783677"/>
              <a:gd name="connsiteY138" fmla="*/ 21487 h 2175083"/>
              <a:gd name="connsiteX139" fmla="*/ 1583000 w 1783677"/>
              <a:gd name="connsiteY139" fmla="*/ 22548 h 2175083"/>
              <a:gd name="connsiteX140" fmla="*/ 1584061 w 1783677"/>
              <a:gd name="connsiteY140" fmla="*/ 25864 h 2175083"/>
              <a:gd name="connsiteX141" fmla="*/ 1585122 w 1783677"/>
              <a:gd name="connsiteY141" fmla="*/ 26925 h 2175083"/>
              <a:gd name="connsiteX142" fmla="*/ 1589632 w 1783677"/>
              <a:gd name="connsiteY142" fmla="*/ 29180 h 2175083"/>
              <a:gd name="connsiteX143" fmla="*/ 1592948 w 1783677"/>
              <a:gd name="connsiteY143" fmla="*/ 29180 h 2175083"/>
              <a:gd name="connsiteX144" fmla="*/ 1594009 w 1783677"/>
              <a:gd name="connsiteY144" fmla="*/ 26925 h 2175083"/>
              <a:gd name="connsiteX145" fmla="*/ 1596264 w 1783677"/>
              <a:gd name="connsiteY145" fmla="*/ 25864 h 2175083"/>
              <a:gd name="connsiteX146" fmla="*/ 1603028 w 1783677"/>
              <a:gd name="connsiteY146" fmla="*/ 25864 h 2175083"/>
              <a:gd name="connsiteX147" fmla="*/ 1605283 w 1783677"/>
              <a:gd name="connsiteY147" fmla="*/ 26925 h 2175083"/>
              <a:gd name="connsiteX148" fmla="*/ 1613109 w 1783677"/>
              <a:gd name="connsiteY148" fmla="*/ 26925 h 2175083"/>
              <a:gd name="connsiteX149" fmla="*/ 1617618 w 1783677"/>
              <a:gd name="connsiteY149" fmla="*/ 27986 h 2175083"/>
              <a:gd name="connsiteX150" fmla="*/ 1619873 w 1783677"/>
              <a:gd name="connsiteY150" fmla="*/ 25731 h 2175083"/>
              <a:gd name="connsiteX151" fmla="*/ 1621067 w 1783677"/>
              <a:gd name="connsiteY151" fmla="*/ 25731 h 2175083"/>
              <a:gd name="connsiteX152" fmla="*/ 1626637 w 1783677"/>
              <a:gd name="connsiteY152" fmla="*/ 26792 h 2175083"/>
              <a:gd name="connsiteX153" fmla="*/ 1627699 w 1783677"/>
              <a:gd name="connsiteY153" fmla="*/ 25731 h 2175083"/>
              <a:gd name="connsiteX154" fmla="*/ 1635524 w 1783677"/>
              <a:gd name="connsiteY154" fmla="*/ 21222 h 2175083"/>
              <a:gd name="connsiteX155" fmla="*/ 1640034 w 1783677"/>
              <a:gd name="connsiteY155" fmla="*/ 21222 h 2175083"/>
              <a:gd name="connsiteX156" fmla="*/ 1642288 w 1783677"/>
              <a:gd name="connsiteY156" fmla="*/ 18967 h 2175083"/>
              <a:gd name="connsiteX157" fmla="*/ 1643349 w 1783677"/>
              <a:gd name="connsiteY157" fmla="*/ 18967 h 2175083"/>
              <a:gd name="connsiteX158" fmla="*/ 1646798 w 1783677"/>
              <a:gd name="connsiteY158" fmla="*/ 17773 h 2175083"/>
              <a:gd name="connsiteX159" fmla="*/ 1663643 w 1783677"/>
              <a:gd name="connsiteY159" fmla="*/ 14457 h 2175083"/>
              <a:gd name="connsiteX160" fmla="*/ 1665897 w 1783677"/>
              <a:gd name="connsiteY160" fmla="*/ 12202 h 2175083"/>
              <a:gd name="connsiteX161" fmla="*/ 1664836 w 1783677"/>
              <a:gd name="connsiteY161" fmla="*/ 8887 h 2175083"/>
              <a:gd name="connsiteX162" fmla="*/ 1673855 w 1783677"/>
              <a:gd name="connsiteY162" fmla="*/ 4377 h 2175083"/>
              <a:gd name="connsiteX163" fmla="*/ 1678365 w 1783677"/>
              <a:gd name="connsiteY163" fmla="*/ 1061 h 2175083"/>
              <a:gd name="connsiteX164" fmla="*/ 1685129 w 1783677"/>
              <a:gd name="connsiteY164" fmla="*/ 0 h 2175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783677" h="2175083">
                <a:moveTo>
                  <a:pt x="1684599" y="398"/>
                </a:moveTo>
                <a:lnTo>
                  <a:pt x="1723991" y="155714"/>
                </a:lnTo>
                <a:lnTo>
                  <a:pt x="1752110" y="260363"/>
                </a:lnTo>
                <a:lnTo>
                  <a:pt x="1761129" y="295246"/>
                </a:lnTo>
                <a:lnTo>
                  <a:pt x="1783677" y="381857"/>
                </a:lnTo>
                <a:lnTo>
                  <a:pt x="1380864" y="1087343"/>
                </a:lnTo>
                <a:lnTo>
                  <a:pt x="1347175" y="1169444"/>
                </a:lnTo>
                <a:lnTo>
                  <a:pt x="1147957" y="1295448"/>
                </a:lnTo>
                <a:lnTo>
                  <a:pt x="1137877" y="1275154"/>
                </a:lnTo>
                <a:lnTo>
                  <a:pt x="1128858" y="1279664"/>
                </a:lnTo>
                <a:lnTo>
                  <a:pt x="1128858" y="1282980"/>
                </a:lnTo>
                <a:lnTo>
                  <a:pt x="1130051" y="1285235"/>
                </a:lnTo>
                <a:lnTo>
                  <a:pt x="1131113" y="1285235"/>
                </a:lnTo>
                <a:lnTo>
                  <a:pt x="1132173" y="1289744"/>
                </a:lnTo>
                <a:lnTo>
                  <a:pt x="1131113" y="1290805"/>
                </a:lnTo>
                <a:lnTo>
                  <a:pt x="1133367" y="1294121"/>
                </a:lnTo>
                <a:lnTo>
                  <a:pt x="1130051" y="1296376"/>
                </a:lnTo>
                <a:lnTo>
                  <a:pt x="1130051" y="1298631"/>
                </a:lnTo>
                <a:lnTo>
                  <a:pt x="1131113" y="1297570"/>
                </a:lnTo>
                <a:lnTo>
                  <a:pt x="1133367" y="1299825"/>
                </a:lnTo>
                <a:lnTo>
                  <a:pt x="1123287" y="1304334"/>
                </a:lnTo>
                <a:lnTo>
                  <a:pt x="1125542" y="1308844"/>
                </a:lnTo>
                <a:lnTo>
                  <a:pt x="1107503" y="1342533"/>
                </a:lnTo>
                <a:lnTo>
                  <a:pt x="1083894" y="1390945"/>
                </a:lnTo>
                <a:lnTo>
                  <a:pt x="1082833" y="1388690"/>
                </a:lnTo>
                <a:lnTo>
                  <a:pt x="1076069" y="1388690"/>
                </a:lnTo>
                <a:lnTo>
                  <a:pt x="1076069" y="1397709"/>
                </a:lnTo>
                <a:lnTo>
                  <a:pt x="1080579" y="1396515"/>
                </a:lnTo>
                <a:lnTo>
                  <a:pt x="1064795" y="1426889"/>
                </a:lnTo>
                <a:lnTo>
                  <a:pt x="1056970" y="1423573"/>
                </a:lnTo>
                <a:lnTo>
                  <a:pt x="1055908" y="1425828"/>
                </a:lnTo>
                <a:lnTo>
                  <a:pt x="1063734" y="1429144"/>
                </a:lnTo>
                <a:lnTo>
                  <a:pt x="1033360" y="1489891"/>
                </a:lnTo>
                <a:lnTo>
                  <a:pt x="1054715" y="1536048"/>
                </a:lnTo>
                <a:lnTo>
                  <a:pt x="1055775" y="1551832"/>
                </a:lnTo>
                <a:lnTo>
                  <a:pt x="1050205" y="1578889"/>
                </a:lnTo>
                <a:lnTo>
                  <a:pt x="1037870" y="1581144"/>
                </a:lnTo>
                <a:lnTo>
                  <a:pt x="1028851" y="1583398"/>
                </a:lnTo>
                <a:lnTo>
                  <a:pt x="987203" y="1593479"/>
                </a:lnTo>
                <a:lnTo>
                  <a:pt x="973674" y="1595734"/>
                </a:lnTo>
                <a:lnTo>
                  <a:pt x="959085" y="1614833"/>
                </a:lnTo>
                <a:lnTo>
                  <a:pt x="961339" y="1615894"/>
                </a:lnTo>
                <a:lnTo>
                  <a:pt x="960146" y="1620404"/>
                </a:lnTo>
                <a:lnTo>
                  <a:pt x="959085" y="1620404"/>
                </a:lnTo>
                <a:lnTo>
                  <a:pt x="942240" y="1763252"/>
                </a:lnTo>
                <a:lnTo>
                  <a:pt x="944495" y="1762058"/>
                </a:lnTo>
                <a:lnTo>
                  <a:pt x="949004" y="1767629"/>
                </a:lnTo>
                <a:lnTo>
                  <a:pt x="945688" y="1774393"/>
                </a:lnTo>
                <a:lnTo>
                  <a:pt x="941179" y="1773332"/>
                </a:lnTo>
                <a:lnTo>
                  <a:pt x="937863" y="1803706"/>
                </a:lnTo>
                <a:lnTo>
                  <a:pt x="931098" y="1800390"/>
                </a:lnTo>
                <a:lnTo>
                  <a:pt x="930038" y="1800390"/>
                </a:lnTo>
                <a:lnTo>
                  <a:pt x="928844" y="1804899"/>
                </a:lnTo>
                <a:lnTo>
                  <a:pt x="933353" y="1807154"/>
                </a:lnTo>
                <a:lnTo>
                  <a:pt x="936669" y="1807154"/>
                </a:lnTo>
                <a:lnTo>
                  <a:pt x="934414" y="1822937"/>
                </a:lnTo>
                <a:lnTo>
                  <a:pt x="917570" y="1854505"/>
                </a:lnTo>
                <a:lnTo>
                  <a:pt x="923140" y="1857821"/>
                </a:lnTo>
                <a:lnTo>
                  <a:pt x="795943" y="2002923"/>
                </a:lnTo>
                <a:lnTo>
                  <a:pt x="790373" y="2018707"/>
                </a:lnTo>
                <a:lnTo>
                  <a:pt x="793689" y="2020962"/>
                </a:lnTo>
                <a:lnTo>
                  <a:pt x="793689" y="2022023"/>
                </a:lnTo>
                <a:lnTo>
                  <a:pt x="789179" y="2020962"/>
                </a:lnTo>
                <a:lnTo>
                  <a:pt x="787985" y="2024278"/>
                </a:lnTo>
                <a:lnTo>
                  <a:pt x="787985" y="2027594"/>
                </a:lnTo>
                <a:lnTo>
                  <a:pt x="799259" y="2038867"/>
                </a:lnTo>
                <a:lnTo>
                  <a:pt x="798198" y="2040061"/>
                </a:lnTo>
                <a:lnTo>
                  <a:pt x="803769" y="2046826"/>
                </a:lnTo>
                <a:lnTo>
                  <a:pt x="802575" y="2047887"/>
                </a:lnTo>
                <a:lnTo>
                  <a:pt x="808279" y="2053457"/>
                </a:lnTo>
                <a:lnTo>
                  <a:pt x="803769" y="2059028"/>
                </a:lnTo>
                <a:lnTo>
                  <a:pt x="798198" y="2053457"/>
                </a:lnTo>
                <a:lnTo>
                  <a:pt x="802708" y="2048948"/>
                </a:lnTo>
                <a:lnTo>
                  <a:pt x="794882" y="2037674"/>
                </a:lnTo>
                <a:lnTo>
                  <a:pt x="789311" y="2043245"/>
                </a:lnTo>
                <a:lnTo>
                  <a:pt x="782547" y="2037674"/>
                </a:lnTo>
                <a:lnTo>
                  <a:pt x="787057" y="2032103"/>
                </a:lnTo>
                <a:lnTo>
                  <a:pt x="787057" y="2030910"/>
                </a:lnTo>
                <a:lnTo>
                  <a:pt x="785996" y="2028655"/>
                </a:lnTo>
                <a:lnTo>
                  <a:pt x="785996" y="2025206"/>
                </a:lnTo>
                <a:lnTo>
                  <a:pt x="781486" y="2021890"/>
                </a:lnTo>
                <a:lnTo>
                  <a:pt x="779231" y="2020829"/>
                </a:lnTo>
                <a:lnTo>
                  <a:pt x="708404" y="2101869"/>
                </a:lnTo>
                <a:lnTo>
                  <a:pt x="710659" y="2105318"/>
                </a:lnTo>
                <a:lnTo>
                  <a:pt x="705088" y="2113143"/>
                </a:lnTo>
                <a:lnTo>
                  <a:pt x="700579" y="2110889"/>
                </a:lnTo>
                <a:lnTo>
                  <a:pt x="642086" y="2175084"/>
                </a:lnTo>
                <a:lnTo>
                  <a:pt x="563301" y="2160494"/>
                </a:lnTo>
                <a:lnTo>
                  <a:pt x="549772" y="2141395"/>
                </a:lnTo>
                <a:lnTo>
                  <a:pt x="550834" y="2140201"/>
                </a:lnTo>
                <a:lnTo>
                  <a:pt x="524970" y="2105318"/>
                </a:lnTo>
                <a:lnTo>
                  <a:pt x="523909" y="2106379"/>
                </a:lnTo>
                <a:lnTo>
                  <a:pt x="521654" y="2103063"/>
                </a:lnTo>
                <a:lnTo>
                  <a:pt x="400160" y="1999475"/>
                </a:lnTo>
                <a:lnTo>
                  <a:pt x="351748" y="1957828"/>
                </a:lnTo>
                <a:lnTo>
                  <a:pt x="330394" y="1940983"/>
                </a:lnTo>
                <a:lnTo>
                  <a:pt x="305591" y="1919629"/>
                </a:lnTo>
                <a:lnTo>
                  <a:pt x="223490" y="1905039"/>
                </a:lnTo>
                <a:lnTo>
                  <a:pt x="224551" y="1909548"/>
                </a:lnTo>
                <a:lnTo>
                  <a:pt x="218980" y="1907294"/>
                </a:lnTo>
                <a:lnTo>
                  <a:pt x="217787" y="1905039"/>
                </a:lnTo>
                <a:lnTo>
                  <a:pt x="205452" y="1902784"/>
                </a:lnTo>
                <a:lnTo>
                  <a:pt x="204390" y="1907294"/>
                </a:lnTo>
                <a:lnTo>
                  <a:pt x="201075" y="1908354"/>
                </a:lnTo>
                <a:lnTo>
                  <a:pt x="197759" y="1908354"/>
                </a:lnTo>
                <a:lnTo>
                  <a:pt x="196698" y="1901590"/>
                </a:lnTo>
                <a:lnTo>
                  <a:pt x="177598" y="1898274"/>
                </a:lnTo>
                <a:lnTo>
                  <a:pt x="177598" y="1903845"/>
                </a:lnTo>
                <a:lnTo>
                  <a:pt x="178660" y="1906100"/>
                </a:lnTo>
                <a:lnTo>
                  <a:pt x="176405" y="1910609"/>
                </a:lnTo>
                <a:lnTo>
                  <a:pt x="170834" y="1944299"/>
                </a:lnTo>
                <a:lnTo>
                  <a:pt x="144970" y="1937534"/>
                </a:lnTo>
                <a:lnTo>
                  <a:pt x="143909" y="1892571"/>
                </a:lnTo>
                <a:lnTo>
                  <a:pt x="96691" y="1884745"/>
                </a:lnTo>
                <a:lnTo>
                  <a:pt x="97884" y="1893765"/>
                </a:lnTo>
                <a:lnTo>
                  <a:pt x="93375" y="1893765"/>
                </a:lnTo>
                <a:lnTo>
                  <a:pt x="93375" y="1883685"/>
                </a:lnTo>
                <a:lnTo>
                  <a:pt x="28119" y="1872410"/>
                </a:lnTo>
                <a:lnTo>
                  <a:pt x="0" y="1867901"/>
                </a:lnTo>
                <a:cubicBezTo>
                  <a:pt x="26129" y="1796012"/>
                  <a:pt x="54513" y="1725053"/>
                  <a:pt x="79846" y="1653032"/>
                </a:cubicBezTo>
                <a:lnTo>
                  <a:pt x="80907" y="1653032"/>
                </a:lnTo>
                <a:lnTo>
                  <a:pt x="84223" y="1649716"/>
                </a:lnTo>
                <a:lnTo>
                  <a:pt x="113536" y="1623852"/>
                </a:lnTo>
                <a:lnTo>
                  <a:pt x="140593" y="1599050"/>
                </a:lnTo>
                <a:cubicBezTo>
                  <a:pt x="170966" y="1555678"/>
                  <a:pt x="205319" y="1514296"/>
                  <a:pt x="235162" y="1470791"/>
                </a:cubicBezTo>
                <a:lnTo>
                  <a:pt x="229459" y="1387496"/>
                </a:lnTo>
                <a:lnTo>
                  <a:pt x="229459" y="1386435"/>
                </a:lnTo>
                <a:lnTo>
                  <a:pt x="226143" y="1318924"/>
                </a:lnTo>
                <a:cubicBezTo>
                  <a:pt x="276942" y="1130715"/>
                  <a:pt x="330924" y="943169"/>
                  <a:pt x="382520" y="755225"/>
                </a:cubicBezTo>
                <a:lnTo>
                  <a:pt x="344321" y="622457"/>
                </a:lnTo>
                <a:lnTo>
                  <a:pt x="317263" y="527888"/>
                </a:lnTo>
                <a:lnTo>
                  <a:pt x="372439" y="273626"/>
                </a:lnTo>
                <a:lnTo>
                  <a:pt x="489424" y="222960"/>
                </a:lnTo>
                <a:lnTo>
                  <a:pt x="1176871" y="182506"/>
                </a:lnTo>
                <a:lnTo>
                  <a:pt x="1383915" y="91386"/>
                </a:lnTo>
                <a:lnTo>
                  <a:pt x="1574114" y="9284"/>
                </a:lnTo>
                <a:lnTo>
                  <a:pt x="1577430" y="17110"/>
                </a:lnTo>
                <a:lnTo>
                  <a:pt x="1578491" y="18171"/>
                </a:lnTo>
                <a:lnTo>
                  <a:pt x="1583000" y="21487"/>
                </a:lnTo>
                <a:lnTo>
                  <a:pt x="1583000" y="22548"/>
                </a:lnTo>
                <a:lnTo>
                  <a:pt x="1584061" y="25864"/>
                </a:lnTo>
                <a:lnTo>
                  <a:pt x="1585122" y="26925"/>
                </a:lnTo>
                <a:lnTo>
                  <a:pt x="1589632" y="29180"/>
                </a:lnTo>
                <a:lnTo>
                  <a:pt x="1592948" y="29180"/>
                </a:lnTo>
                <a:lnTo>
                  <a:pt x="1594009" y="26925"/>
                </a:lnTo>
                <a:lnTo>
                  <a:pt x="1596264" y="25864"/>
                </a:lnTo>
                <a:lnTo>
                  <a:pt x="1603028" y="25864"/>
                </a:lnTo>
                <a:lnTo>
                  <a:pt x="1605283" y="26925"/>
                </a:lnTo>
                <a:lnTo>
                  <a:pt x="1613109" y="26925"/>
                </a:lnTo>
                <a:lnTo>
                  <a:pt x="1617618" y="27986"/>
                </a:lnTo>
                <a:lnTo>
                  <a:pt x="1619873" y="25731"/>
                </a:lnTo>
                <a:lnTo>
                  <a:pt x="1621067" y="25731"/>
                </a:lnTo>
                <a:lnTo>
                  <a:pt x="1626637" y="26792"/>
                </a:lnTo>
                <a:lnTo>
                  <a:pt x="1627699" y="25731"/>
                </a:lnTo>
                <a:lnTo>
                  <a:pt x="1635524" y="21222"/>
                </a:lnTo>
                <a:lnTo>
                  <a:pt x="1640034" y="21222"/>
                </a:lnTo>
                <a:lnTo>
                  <a:pt x="1642288" y="18967"/>
                </a:lnTo>
                <a:lnTo>
                  <a:pt x="1643349" y="18967"/>
                </a:lnTo>
                <a:lnTo>
                  <a:pt x="1646798" y="17773"/>
                </a:lnTo>
                <a:lnTo>
                  <a:pt x="1663643" y="14457"/>
                </a:lnTo>
                <a:lnTo>
                  <a:pt x="1665897" y="12202"/>
                </a:lnTo>
                <a:lnTo>
                  <a:pt x="1664836" y="8887"/>
                </a:lnTo>
                <a:lnTo>
                  <a:pt x="1673855" y="4377"/>
                </a:lnTo>
                <a:lnTo>
                  <a:pt x="1678365" y="1061"/>
                </a:lnTo>
                <a:lnTo>
                  <a:pt x="1685129" y="0"/>
                </a:lnTo>
              </a:path>
            </a:pathLst>
          </a:custGeom>
          <a:solidFill>
            <a:schemeClr val="bg1">
              <a:lumMod val="85000"/>
            </a:schemeClr>
          </a:solidFill>
          <a:ln w="13251" cap="flat">
            <a:noFill/>
            <a:prstDash val="solid"/>
            <a:miter/>
          </a:ln>
        </p:spPr>
        <p:txBody>
          <a:bodyPr rtlCol="0" anchor="ctr"/>
          <a:lstStyle/>
          <a:p>
            <a:endParaRPr lang="en-FI" sz="816"/>
          </a:p>
        </p:txBody>
      </p:sp>
      <p:sp>
        <p:nvSpPr>
          <p:cNvPr id="1556" name="Freeform: Shape 1555">
            <a:extLst>
              <a:ext uri="{FF2B5EF4-FFF2-40B4-BE49-F238E27FC236}">
                <a16:creationId xmlns:a16="http://schemas.microsoft.com/office/drawing/2014/main" id="{8943EBC1-6127-C0A6-CA4A-72E7C3532DF3}"/>
              </a:ext>
            </a:extLst>
          </p:cNvPr>
          <p:cNvSpPr/>
          <p:nvPr/>
        </p:nvSpPr>
        <p:spPr>
          <a:xfrm>
            <a:off x="4777072" y="1350536"/>
            <a:ext cx="594101" cy="704378"/>
          </a:xfrm>
          <a:custGeom>
            <a:avLst/>
            <a:gdLst>
              <a:gd name="connsiteX0" fmla="*/ 750582 w 1309772"/>
              <a:gd name="connsiteY0" fmla="*/ 0 h 1552892"/>
              <a:gd name="connsiteX1" fmla="*/ 1116257 w 1309772"/>
              <a:gd name="connsiteY1" fmla="*/ 162080 h 1552892"/>
              <a:gd name="connsiteX2" fmla="*/ 1309772 w 1309772"/>
              <a:gd name="connsiteY2" fmla="*/ 540090 h 1552892"/>
              <a:gd name="connsiteX3" fmla="*/ 1220907 w 1309772"/>
              <a:gd name="connsiteY3" fmla="*/ 714506 h 1552892"/>
              <a:gd name="connsiteX4" fmla="*/ 1114002 w 1309772"/>
              <a:gd name="connsiteY4" fmla="*/ 827113 h 1552892"/>
              <a:gd name="connsiteX5" fmla="*/ 1082436 w 1309772"/>
              <a:gd name="connsiteY5" fmla="*/ 926059 h 1552892"/>
              <a:gd name="connsiteX6" fmla="*/ 1070100 w 1309772"/>
              <a:gd name="connsiteY6" fmla="*/ 944097 h 1552892"/>
              <a:gd name="connsiteX7" fmla="*/ 1012802 w 1309772"/>
              <a:gd name="connsiteY7" fmla="*/ 1027392 h 1552892"/>
              <a:gd name="connsiteX8" fmla="*/ 940781 w 1309772"/>
              <a:gd name="connsiteY8" fmla="*/ 1151141 h 1552892"/>
              <a:gd name="connsiteX9" fmla="*/ 939587 w 1309772"/>
              <a:gd name="connsiteY9" fmla="*/ 1199552 h 1552892"/>
              <a:gd name="connsiteX10" fmla="*/ 876586 w 1309772"/>
              <a:gd name="connsiteY10" fmla="*/ 1356990 h 1552892"/>
              <a:gd name="connsiteX11" fmla="*/ 864251 w 1309772"/>
              <a:gd name="connsiteY11" fmla="*/ 1381793 h 1552892"/>
              <a:gd name="connsiteX12" fmla="*/ 813584 w 1309772"/>
              <a:gd name="connsiteY12" fmla="*/ 1477423 h 1552892"/>
              <a:gd name="connsiteX13" fmla="*/ 815839 w 1309772"/>
              <a:gd name="connsiteY13" fmla="*/ 1486442 h 1552892"/>
              <a:gd name="connsiteX14" fmla="*/ 806820 w 1309772"/>
              <a:gd name="connsiteY14" fmla="*/ 1504480 h 1552892"/>
              <a:gd name="connsiteX15" fmla="*/ 712251 w 1309772"/>
              <a:gd name="connsiteY15" fmla="*/ 1525835 h 1552892"/>
              <a:gd name="connsiteX16" fmla="*/ 706680 w 1309772"/>
              <a:gd name="connsiteY16" fmla="*/ 1527029 h 1552892"/>
              <a:gd name="connsiteX17" fmla="*/ 632404 w 1309772"/>
              <a:gd name="connsiteY17" fmla="*/ 1552893 h 1552892"/>
              <a:gd name="connsiteX18" fmla="*/ 492872 w 1309772"/>
              <a:gd name="connsiteY18" fmla="*/ 1501032 h 1552892"/>
              <a:gd name="connsiteX19" fmla="*/ 454673 w 1309772"/>
              <a:gd name="connsiteY19" fmla="*/ 1465088 h 1552892"/>
              <a:gd name="connsiteX20" fmla="*/ 411832 w 1309772"/>
              <a:gd name="connsiteY20" fmla="*/ 1459385 h 1552892"/>
              <a:gd name="connsiteX21" fmla="*/ 409577 w 1309772"/>
              <a:gd name="connsiteY21" fmla="*/ 1461640 h 1552892"/>
              <a:gd name="connsiteX22" fmla="*/ 387029 w 1309772"/>
              <a:gd name="connsiteY22" fmla="*/ 1461640 h 1552892"/>
              <a:gd name="connsiteX23" fmla="*/ 372440 w 1309772"/>
              <a:gd name="connsiteY23" fmla="*/ 1462833 h 1552892"/>
              <a:gd name="connsiteX24" fmla="*/ 362359 w 1309772"/>
              <a:gd name="connsiteY24" fmla="*/ 1460578 h 1552892"/>
              <a:gd name="connsiteX25" fmla="*/ 366869 w 1309772"/>
              <a:gd name="connsiteY25" fmla="*/ 1435776 h 1552892"/>
              <a:gd name="connsiteX26" fmla="*/ 371378 w 1309772"/>
              <a:gd name="connsiteY26" fmla="*/ 1433521 h 1552892"/>
              <a:gd name="connsiteX27" fmla="*/ 370185 w 1309772"/>
              <a:gd name="connsiteY27" fmla="*/ 1429011 h 1552892"/>
              <a:gd name="connsiteX28" fmla="*/ 366869 w 1309772"/>
              <a:gd name="connsiteY28" fmla="*/ 1427950 h 1552892"/>
              <a:gd name="connsiteX29" fmla="*/ 354401 w 1309772"/>
              <a:gd name="connsiteY29" fmla="*/ 1399832 h 1552892"/>
              <a:gd name="connsiteX30" fmla="*/ 364614 w 1309772"/>
              <a:gd name="connsiteY30" fmla="*/ 1388557 h 1552892"/>
              <a:gd name="connsiteX31" fmla="*/ 348831 w 1309772"/>
              <a:gd name="connsiteY31" fmla="*/ 1376223 h 1552892"/>
              <a:gd name="connsiteX32" fmla="*/ 345515 w 1309772"/>
              <a:gd name="connsiteY32" fmla="*/ 1379538 h 1552892"/>
              <a:gd name="connsiteX33" fmla="*/ 337557 w 1309772"/>
              <a:gd name="connsiteY33" fmla="*/ 1362694 h 1552892"/>
              <a:gd name="connsiteX34" fmla="*/ 338750 w 1309772"/>
              <a:gd name="connsiteY34" fmla="*/ 1361500 h 1552892"/>
              <a:gd name="connsiteX35" fmla="*/ 339811 w 1309772"/>
              <a:gd name="connsiteY35" fmla="*/ 1361500 h 1552892"/>
              <a:gd name="connsiteX36" fmla="*/ 342066 w 1309772"/>
              <a:gd name="connsiteY36" fmla="*/ 1363755 h 1552892"/>
              <a:gd name="connsiteX37" fmla="*/ 342066 w 1309772"/>
              <a:gd name="connsiteY37" fmla="*/ 1359245 h 1552892"/>
              <a:gd name="connsiteX38" fmla="*/ 336495 w 1309772"/>
              <a:gd name="connsiteY38" fmla="*/ 1359245 h 1552892"/>
              <a:gd name="connsiteX39" fmla="*/ 301612 w 1309772"/>
              <a:gd name="connsiteY39" fmla="*/ 1278338 h 1552892"/>
              <a:gd name="connsiteX40" fmla="*/ 244181 w 1309772"/>
              <a:gd name="connsiteY40" fmla="*/ 1240006 h 1552892"/>
              <a:gd name="connsiteX41" fmla="*/ 244181 w 1309772"/>
              <a:gd name="connsiteY41" fmla="*/ 1246770 h 1552892"/>
              <a:gd name="connsiteX42" fmla="*/ 123749 w 1309772"/>
              <a:gd name="connsiteY42" fmla="*/ 1178198 h 1552892"/>
              <a:gd name="connsiteX43" fmla="*/ 122688 w 1309772"/>
              <a:gd name="connsiteY43" fmla="*/ 1179259 h 1552892"/>
              <a:gd name="connsiteX44" fmla="*/ 110353 w 1309772"/>
              <a:gd name="connsiteY44" fmla="*/ 1177005 h 1552892"/>
              <a:gd name="connsiteX45" fmla="*/ 111413 w 1309772"/>
              <a:gd name="connsiteY45" fmla="*/ 1171434 h 1552892"/>
              <a:gd name="connsiteX46" fmla="*/ 0 w 1309772"/>
              <a:gd name="connsiteY46" fmla="*/ 1108432 h 1552892"/>
              <a:gd name="connsiteX47" fmla="*/ 30374 w 1309772"/>
              <a:gd name="connsiteY47" fmla="*/ 1047553 h 1552892"/>
              <a:gd name="connsiteX48" fmla="*/ 22548 w 1309772"/>
              <a:gd name="connsiteY48" fmla="*/ 1044237 h 1552892"/>
              <a:gd name="connsiteX49" fmla="*/ 23609 w 1309772"/>
              <a:gd name="connsiteY49" fmla="*/ 1041982 h 1552892"/>
              <a:gd name="connsiteX50" fmla="*/ 31567 w 1309772"/>
              <a:gd name="connsiteY50" fmla="*/ 1045298 h 1552892"/>
              <a:gd name="connsiteX51" fmla="*/ 47218 w 1309772"/>
              <a:gd name="connsiteY51" fmla="*/ 1014924 h 1552892"/>
              <a:gd name="connsiteX52" fmla="*/ 42709 w 1309772"/>
              <a:gd name="connsiteY52" fmla="*/ 1016118 h 1552892"/>
              <a:gd name="connsiteX53" fmla="*/ 42709 w 1309772"/>
              <a:gd name="connsiteY53" fmla="*/ 1007099 h 1552892"/>
              <a:gd name="connsiteX54" fmla="*/ 49473 w 1309772"/>
              <a:gd name="connsiteY54" fmla="*/ 1007099 h 1552892"/>
              <a:gd name="connsiteX55" fmla="*/ 50667 w 1309772"/>
              <a:gd name="connsiteY55" fmla="*/ 1009354 h 1552892"/>
              <a:gd name="connsiteX56" fmla="*/ 74276 w 1309772"/>
              <a:gd name="connsiteY56" fmla="*/ 960942 h 1552892"/>
              <a:gd name="connsiteX57" fmla="*/ 92314 w 1309772"/>
              <a:gd name="connsiteY57" fmla="*/ 927252 h 1552892"/>
              <a:gd name="connsiteX58" fmla="*/ 90059 w 1309772"/>
              <a:gd name="connsiteY58" fmla="*/ 922743 h 1552892"/>
              <a:gd name="connsiteX59" fmla="*/ 100140 w 1309772"/>
              <a:gd name="connsiteY59" fmla="*/ 918233 h 1552892"/>
              <a:gd name="connsiteX60" fmla="*/ 97885 w 1309772"/>
              <a:gd name="connsiteY60" fmla="*/ 915978 h 1552892"/>
              <a:gd name="connsiteX61" fmla="*/ 96824 w 1309772"/>
              <a:gd name="connsiteY61" fmla="*/ 917040 h 1552892"/>
              <a:gd name="connsiteX62" fmla="*/ 96824 w 1309772"/>
              <a:gd name="connsiteY62" fmla="*/ 914785 h 1552892"/>
              <a:gd name="connsiteX63" fmla="*/ 100140 w 1309772"/>
              <a:gd name="connsiteY63" fmla="*/ 912530 h 1552892"/>
              <a:gd name="connsiteX64" fmla="*/ 97885 w 1309772"/>
              <a:gd name="connsiteY64" fmla="*/ 909214 h 1552892"/>
              <a:gd name="connsiteX65" fmla="*/ 99078 w 1309772"/>
              <a:gd name="connsiteY65" fmla="*/ 908153 h 1552892"/>
              <a:gd name="connsiteX66" fmla="*/ 97885 w 1309772"/>
              <a:gd name="connsiteY66" fmla="*/ 903643 h 1552892"/>
              <a:gd name="connsiteX67" fmla="*/ 96824 w 1309772"/>
              <a:gd name="connsiteY67" fmla="*/ 903643 h 1552892"/>
              <a:gd name="connsiteX68" fmla="*/ 95630 w 1309772"/>
              <a:gd name="connsiteY68" fmla="*/ 901389 h 1552892"/>
              <a:gd name="connsiteX69" fmla="*/ 95630 w 1309772"/>
              <a:gd name="connsiteY69" fmla="*/ 897940 h 1552892"/>
              <a:gd name="connsiteX70" fmla="*/ 104649 w 1309772"/>
              <a:gd name="connsiteY70" fmla="*/ 893431 h 1552892"/>
              <a:gd name="connsiteX71" fmla="*/ 114729 w 1309772"/>
              <a:gd name="connsiteY71" fmla="*/ 913724 h 1552892"/>
              <a:gd name="connsiteX72" fmla="*/ 313948 w 1309772"/>
              <a:gd name="connsiteY72" fmla="*/ 787720 h 1552892"/>
              <a:gd name="connsiteX73" fmla="*/ 347769 w 1309772"/>
              <a:gd name="connsiteY73" fmla="*/ 705486 h 1552892"/>
              <a:gd name="connsiteX74" fmla="*/ 750582 w 1309772"/>
              <a:gd name="connsiteY74" fmla="*/ 0 h 1552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09772" h="1552892">
                <a:moveTo>
                  <a:pt x="750582" y="0"/>
                </a:moveTo>
                <a:lnTo>
                  <a:pt x="1116257" y="162080"/>
                </a:lnTo>
                <a:lnTo>
                  <a:pt x="1309772" y="540090"/>
                </a:lnTo>
                <a:lnTo>
                  <a:pt x="1220907" y="714506"/>
                </a:lnTo>
                <a:lnTo>
                  <a:pt x="1114002" y="827113"/>
                </a:lnTo>
                <a:lnTo>
                  <a:pt x="1082436" y="926059"/>
                </a:lnTo>
                <a:lnTo>
                  <a:pt x="1070100" y="944097"/>
                </a:lnTo>
                <a:lnTo>
                  <a:pt x="1012802" y="1027392"/>
                </a:lnTo>
                <a:lnTo>
                  <a:pt x="940781" y="1151141"/>
                </a:lnTo>
                <a:lnTo>
                  <a:pt x="939587" y="1199552"/>
                </a:lnTo>
                <a:lnTo>
                  <a:pt x="876586" y="1356990"/>
                </a:lnTo>
                <a:lnTo>
                  <a:pt x="864251" y="1381793"/>
                </a:lnTo>
                <a:lnTo>
                  <a:pt x="813584" y="1477423"/>
                </a:lnTo>
                <a:lnTo>
                  <a:pt x="815839" y="1486442"/>
                </a:lnTo>
                <a:lnTo>
                  <a:pt x="806820" y="1504480"/>
                </a:lnTo>
                <a:lnTo>
                  <a:pt x="712251" y="1525835"/>
                </a:lnTo>
                <a:lnTo>
                  <a:pt x="706680" y="1527029"/>
                </a:lnTo>
                <a:lnTo>
                  <a:pt x="632404" y="1552893"/>
                </a:lnTo>
                <a:lnTo>
                  <a:pt x="492872" y="1501032"/>
                </a:lnTo>
                <a:lnTo>
                  <a:pt x="454673" y="1465088"/>
                </a:lnTo>
                <a:lnTo>
                  <a:pt x="411832" y="1459385"/>
                </a:lnTo>
                <a:lnTo>
                  <a:pt x="409577" y="1461640"/>
                </a:lnTo>
                <a:lnTo>
                  <a:pt x="387029" y="1461640"/>
                </a:lnTo>
                <a:lnTo>
                  <a:pt x="372440" y="1462833"/>
                </a:lnTo>
                <a:lnTo>
                  <a:pt x="362359" y="1460578"/>
                </a:lnTo>
                <a:lnTo>
                  <a:pt x="366869" y="1435776"/>
                </a:lnTo>
                <a:lnTo>
                  <a:pt x="371378" y="1433521"/>
                </a:lnTo>
                <a:lnTo>
                  <a:pt x="370185" y="1429011"/>
                </a:lnTo>
                <a:lnTo>
                  <a:pt x="366869" y="1427950"/>
                </a:lnTo>
                <a:lnTo>
                  <a:pt x="354401" y="1399832"/>
                </a:lnTo>
                <a:lnTo>
                  <a:pt x="364614" y="1388557"/>
                </a:lnTo>
                <a:lnTo>
                  <a:pt x="348831" y="1376223"/>
                </a:lnTo>
                <a:lnTo>
                  <a:pt x="345515" y="1379538"/>
                </a:lnTo>
                <a:lnTo>
                  <a:pt x="337557" y="1362694"/>
                </a:lnTo>
                <a:lnTo>
                  <a:pt x="338750" y="1361500"/>
                </a:lnTo>
                <a:lnTo>
                  <a:pt x="339811" y="1361500"/>
                </a:lnTo>
                <a:lnTo>
                  <a:pt x="342066" y="1363755"/>
                </a:lnTo>
                <a:lnTo>
                  <a:pt x="342066" y="1359245"/>
                </a:lnTo>
                <a:lnTo>
                  <a:pt x="336495" y="1359245"/>
                </a:lnTo>
                <a:lnTo>
                  <a:pt x="301612" y="1278338"/>
                </a:lnTo>
                <a:lnTo>
                  <a:pt x="244181" y="1240006"/>
                </a:lnTo>
                <a:lnTo>
                  <a:pt x="244181" y="1246770"/>
                </a:lnTo>
                <a:lnTo>
                  <a:pt x="123749" y="1178198"/>
                </a:lnTo>
                <a:lnTo>
                  <a:pt x="122688" y="1179259"/>
                </a:lnTo>
                <a:lnTo>
                  <a:pt x="110353" y="1177005"/>
                </a:lnTo>
                <a:lnTo>
                  <a:pt x="111413" y="1171434"/>
                </a:lnTo>
                <a:lnTo>
                  <a:pt x="0" y="1108432"/>
                </a:lnTo>
                <a:lnTo>
                  <a:pt x="30374" y="1047553"/>
                </a:lnTo>
                <a:lnTo>
                  <a:pt x="22548" y="1044237"/>
                </a:lnTo>
                <a:lnTo>
                  <a:pt x="23609" y="1041982"/>
                </a:lnTo>
                <a:lnTo>
                  <a:pt x="31567" y="1045298"/>
                </a:lnTo>
                <a:lnTo>
                  <a:pt x="47218" y="1014924"/>
                </a:lnTo>
                <a:lnTo>
                  <a:pt x="42709" y="1016118"/>
                </a:lnTo>
                <a:lnTo>
                  <a:pt x="42709" y="1007099"/>
                </a:lnTo>
                <a:lnTo>
                  <a:pt x="49473" y="1007099"/>
                </a:lnTo>
                <a:lnTo>
                  <a:pt x="50667" y="1009354"/>
                </a:lnTo>
                <a:lnTo>
                  <a:pt x="74276" y="960942"/>
                </a:lnTo>
                <a:lnTo>
                  <a:pt x="92314" y="927252"/>
                </a:lnTo>
                <a:lnTo>
                  <a:pt x="90059" y="922743"/>
                </a:lnTo>
                <a:lnTo>
                  <a:pt x="100140" y="918233"/>
                </a:lnTo>
                <a:lnTo>
                  <a:pt x="97885" y="915978"/>
                </a:lnTo>
                <a:lnTo>
                  <a:pt x="96824" y="917040"/>
                </a:lnTo>
                <a:lnTo>
                  <a:pt x="96824" y="914785"/>
                </a:lnTo>
                <a:lnTo>
                  <a:pt x="100140" y="912530"/>
                </a:lnTo>
                <a:lnTo>
                  <a:pt x="97885" y="909214"/>
                </a:lnTo>
                <a:lnTo>
                  <a:pt x="99078" y="908153"/>
                </a:lnTo>
                <a:lnTo>
                  <a:pt x="97885" y="903643"/>
                </a:lnTo>
                <a:lnTo>
                  <a:pt x="96824" y="903643"/>
                </a:lnTo>
                <a:lnTo>
                  <a:pt x="95630" y="901389"/>
                </a:lnTo>
                <a:lnTo>
                  <a:pt x="95630" y="897940"/>
                </a:lnTo>
                <a:lnTo>
                  <a:pt x="104649" y="893431"/>
                </a:lnTo>
                <a:lnTo>
                  <a:pt x="114729" y="913724"/>
                </a:lnTo>
                <a:lnTo>
                  <a:pt x="313948" y="787720"/>
                </a:lnTo>
                <a:lnTo>
                  <a:pt x="347769" y="705486"/>
                </a:lnTo>
                <a:lnTo>
                  <a:pt x="750582" y="0"/>
                </a:lnTo>
              </a:path>
            </a:pathLst>
          </a:custGeom>
          <a:solidFill>
            <a:schemeClr val="bg1">
              <a:lumMod val="85000"/>
            </a:schemeClr>
          </a:solidFill>
          <a:ln w="13251" cap="flat">
            <a:noFill/>
            <a:prstDash val="solid"/>
            <a:miter/>
          </a:ln>
        </p:spPr>
        <p:txBody>
          <a:bodyPr rtlCol="0" anchor="ctr"/>
          <a:lstStyle/>
          <a:p>
            <a:endParaRPr lang="en-FI" sz="816"/>
          </a:p>
        </p:txBody>
      </p:sp>
      <p:sp>
        <p:nvSpPr>
          <p:cNvPr id="1557" name="Freeform: Shape 1556">
            <a:extLst>
              <a:ext uri="{FF2B5EF4-FFF2-40B4-BE49-F238E27FC236}">
                <a16:creationId xmlns:a16="http://schemas.microsoft.com/office/drawing/2014/main" id="{2A1426E5-FC8D-A75B-4630-4EAD53C7535E}"/>
              </a:ext>
            </a:extLst>
          </p:cNvPr>
          <p:cNvSpPr/>
          <p:nvPr/>
        </p:nvSpPr>
        <p:spPr>
          <a:xfrm>
            <a:off x="4227371" y="285367"/>
            <a:ext cx="1023959" cy="1016258"/>
          </a:xfrm>
          <a:custGeom>
            <a:avLst/>
            <a:gdLst>
              <a:gd name="connsiteX0" fmla="*/ 1743091 w 2257450"/>
              <a:gd name="connsiteY0" fmla="*/ 0 h 2240473"/>
              <a:gd name="connsiteX1" fmla="*/ 1780229 w 2257450"/>
              <a:gd name="connsiteY1" fmla="*/ 42709 h 2240473"/>
              <a:gd name="connsiteX2" fmla="*/ 1912997 w 2257450"/>
              <a:gd name="connsiteY2" fmla="*/ 102394 h 2240473"/>
              <a:gd name="connsiteX3" fmla="*/ 1986211 w 2257450"/>
              <a:gd name="connsiteY3" fmla="*/ 138338 h 2240473"/>
              <a:gd name="connsiteX4" fmla="*/ 2027859 w 2257450"/>
              <a:gd name="connsiteY4" fmla="*/ 157438 h 2240473"/>
              <a:gd name="connsiteX5" fmla="*/ 2146037 w 2257450"/>
              <a:gd name="connsiteY5" fmla="*/ 208105 h 2240473"/>
              <a:gd name="connsiteX6" fmla="*/ 2166330 w 2257450"/>
              <a:gd name="connsiteY6" fmla="*/ 286890 h 2240473"/>
              <a:gd name="connsiteX7" fmla="*/ 2257450 w 2257450"/>
              <a:gd name="connsiteY7" fmla="*/ 511972 h 2240473"/>
              <a:gd name="connsiteX8" fmla="*/ 2245115 w 2257450"/>
              <a:gd name="connsiteY8" fmla="*/ 540090 h 2240473"/>
              <a:gd name="connsiteX9" fmla="*/ 2202406 w 2257450"/>
              <a:gd name="connsiteY9" fmla="*/ 628956 h 2240473"/>
              <a:gd name="connsiteX10" fmla="*/ 2016717 w 2257450"/>
              <a:gd name="connsiteY10" fmla="*/ 882156 h 2240473"/>
              <a:gd name="connsiteX11" fmla="*/ 2018972 w 2257450"/>
              <a:gd name="connsiteY11" fmla="*/ 954177 h 2240473"/>
              <a:gd name="connsiteX12" fmla="*/ 2007698 w 2257450"/>
              <a:gd name="connsiteY12" fmla="*/ 1041982 h 2240473"/>
              <a:gd name="connsiteX13" fmla="*/ 2012208 w 2257450"/>
              <a:gd name="connsiteY13" fmla="*/ 1052062 h 2240473"/>
              <a:gd name="connsiteX14" fmla="*/ 2034756 w 2257450"/>
              <a:gd name="connsiteY14" fmla="*/ 1092516 h 2240473"/>
              <a:gd name="connsiteX15" fmla="*/ 2046030 w 2257450"/>
              <a:gd name="connsiteY15" fmla="*/ 1102596 h 2240473"/>
              <a:gd name="connsiteX16" fmla="*/ 2074148 w 2257450"/>
              <a:gd name="connsiteY16" fmla="*/ 1126205 h 2240473"/>
              <a:gd name="connsiteX17" fmla="*/ 1857025 w 2257450"/>
              <a:gd name="connsiteY17" fmla="*/ 1306191 h 2240473"/>
              <a:gd name="connsiteX18" fmla="*/ 1816571 w 2257450"/>
              <a:gd name="connsiteY18" fmla="*/ 1327545 h 2240473"/>
              <a:gd name="connsiteX19" fmla="*/ 1844689 w 2257450"/>
              <a:gd name="connsiteY19" fmla="*/ 1370254 h 2240473"/>
              <a:gd name="connsiteX20" fmla="*/ 1943768 w 2257450"/>
              <a:gd name="connsiteY20" fmla="*/ 1365744 h 2240473"/>
              <a:gd name="connsiteX21" fmla="*/ 2015789 w 2257450"/>
              <a:gd name="connsiteY21" fmla="*/ 1388292 h 2240473"/>
              <a:gd name="connsiteX22" fmla="*/ 2000005 w 2257450"/>
              <a:gd name="connsiteY22" fmla="*/ 1462568 h 2240473"/>
              <a:gd name="connsiteX23" fmla="*/ 1997751 w 2257450"/>
              <a:gd name="connsiteY23" fmla="*/ 1469332 h 2240473"/>
              <a:gd name="connsiteX24" fmla="*/ 1992180 w 2257450"/>
              <a:gd name="connsiteY24" fmla="*/ 1494135 h 2240473"/>
              <a:gd name="connsiteX25" fmla="*/ 1973081 w 2257450"/>
              <a:gd name="connsiteY25" fmla="*/ 1584194 h 2240473"/>
              <a:gd name="connsiteX26" fmla="*/ 1836997 w 2257450"/>
              <a:gd name="connsiteY26" fmla="*/ 1862198 h 2240473"/>
              <a:gd name="connsiteX27" fmla="*/ 1864054 w 2257450"/>
              <a:gd name="connsiteY27" fmla="*/ 1966847 h 2240473"/>
              <a:gd name="connsiteX28" fmla="*/ 1857290 w 2257450"/>
              <a:gd name="connsiteY28" fmla="*/ 1967908 h 2240473"/>
              <a:gd name="connsiteX29" fmla="*/ 1852780 w 2257450"/>
              <a:gd name="connsiteY29" fmla="*/ 1971224 h 2240473"/>
              <a:gd name="connsiteX30" fmla="*/ 1843761 w 2257450"/>
              <a:gd name="connsiteY30" fmla="*/ 1975733 h 2240473"/>
              <a:gd name="connsiteX31" fmla="*/ 1844822 w 2257450"/>
              <a:gd name="connsiteY31" fmla="*/ 1979049 h 2240473"/>
              <a:gd name="connsiteX32" fmla="*/ 1842568 w 2257450"/>
              <a:gd name="connsiteY32" fmla="*/ 1981304 h 2240473"/>
              <a:gd name="connsiteX33" fmla="*/ 1825723 w 2257450"/>
              <a:gd name="connsiteY33" fmla="*/ 1984620 h 2240473"/>
              <a:gd name="connsiteX34" fmla="*/ 1822274 w 2257450"/>
              <a:gd name="connsiteY34" fmla="*/ 1985814 h 2240473"/>
              <a:gd name="connsiteX35" fmla="*/ 1821213 w 2257450"/>
              <a:gd name="connsiteY35" fmla="*/ 1985814 h 2240473"/>
              <a:gd name="connsiteX36" fmla="*/ 1818958 w 2257450"/>
              <a:gd name="connsiteY36" fmla="*/ 1988068 h 2240473"/>
              <a:gd name="connsiteX37" fmla="*/ 1814449 w 2257450"/>
              <a:gd name="connsiteY37" fmla="*/ 1988068 h 2240473"/>
              <a:gd name="connsiteX38" fmla="*/ 1806623 w 2257450"/>
              <a:gd name="connsiteY38" fmla="*/ 1992578 h 2240473"/>
              <a:gd name="connsiteX39" fmla="*/ 1805562 w 2257450"/>
              <a:gd name="connsiteY39" fmla="*/ 1993639 h 2240473"/>
              <a:gd name="connsiteX40" fmla="*/ 1799991 w 2257450"/>
              <a:gd name="connsiteY40" fmla="*/ 1992578 h 2240473"/>
              <a:gd name="connsiteX41" fmla="*/ 1798798 w 2257450"/>
              <a:gd name="connsiteY41" fmla="*/ 1992578 h 2240473"/>
              <a:gd name="connsiteX42" fmla="*/ 1796543 w 2257450"/>
              <a:gd name="connsiteY42" fmla="*/ 1994833 h 2240473"/>
              <a:gd name="connsiteX43" fmla="*/ 1792033 w 2257450"/>
              <a:gd name="connsiteY43" fmla="*/ 1993772 h 2240473"/>
              <a:gd name="connsiteX44" fmla="*/ 1784208 w 2257450"/>
              <a:gd name="connsiteY44" fmla="*/ 1993772 h 2240473"/>
              <a:gd name="connsiteX45" fmla="*/ 1781953 w 2257450"/>
              <a:gd name="connsiteY45" fmla="*/ 1992711 h 2240473"/>
              <a:gd name="connsiteX46" fmla="*/ 1775189 w 2257450"/>
              <a:gd name="connsiteY46" fmla="*/ 1992711 h 2240473"/>
              <a:gd name="connsiteX47" fmla="*/ 1772934 w 2257450"/>
              <a:gd name="connsiteY47" fmla="*/ 1993772 h 2240473"/>
              <a:gd name="connsiteX48" fmla="*/ 1771873 w 2257450"/>
              <a:gd name="connsiteY48" fmla="*/ 1996026 h 2240473"/>
              <a:gd name="connsiteX49" fmla="*/ 1768557 w 2257450"/>
              <a:gd name="connsiteY49" fmla="*/ 1996026 h 2240473"/>
              <a:gd name="connsiteX50" fmla="*/ 1764047 w 2257450"/>
              <a:gd name="connsiteY50" fmla="*/ 1993772 h 2240473"/>
              <a:gd name="connsiteX51" fmla="*/ 1762987 w 2257450"/>
              <a:gd name="connsiteY51" fmla="*/ 1992711 h 2240473"/>
              <a:gd name="connsiteX52" fmla="*/ 1761925 w 2257450"/>
              <a:gd name="connsiteY52" fmla="*/ 1989395 h 2240473"/>
              <a:gd name="connsiteX53" fmla="*/ 1761925 w 2257450"/>
              <a:gd name="connsiteY53" fmla="*/ 1988334 h 2240473"/>
              <a:gd name="connsiteX54" fmla="*/ 1757416 w 2257450"/>
              <a:gd name="connsiteY54" fmla="*/ 1985018 h 2240473"/>
              <a:gd name="connsiteX55" fmla="*/ 1756355 w 2257450"/>
              <a:gd name="connsiteY55" fmla="*/ 1983957 h 2240473"/>
              <a:gd name="connsiteX56" fmla="*/ 1753039 w 2257450"/>
              <a:gd name="connsiteY56" fmla="*/ 1976131 h 2240473"/>
              <a:gd name="connsiteX57" fmla="*/ 1562840 w 2257450"/>
              <a:gd name="connsiteY57" fmla="*/ 2058232 h 2240473"/>
              <a:gd name="connsiteX58" fmla="*/ 1355796 w 2257450"/>
              <a:gd name="connsiteY58" fmla="*/ 2149353 h 2240473"/>
              <a:gd name="connsiteX59" fmla="*/ 668348 w 2257450"/>
              <a:gd name="connsiteY59" fmla="*/ 2189806 h 2240473"/>
              <a:gd name="connsiteX60" fmla="*/ 551364 w 2257450"/>
              <a:gd name="connsiteY60" fmla="*/ 2240473 h 2240473"/>
              <a:gd name="connsiteX61" fmla="*/ 315008 w 2257450"/>
              <a:gd name="connsiteY61" fmla="*/ 2188745 h 2240473"/>
              <a:gd name="connsiteX62" fmla="*/ 57298 w 2257450"/>
              <a:gd name="connsiteY62" fmla="*/ 2060487 h 2240473"/>
              <a:gd name="connsiteX63" fmla="*/ 44963 w 2257450"/>
              <a:gd name="connsiteY63" fmla="*/ 2012075 h 2240473"/>
              <a:gd name="connsiteX64" fmla="*/ 0 w 2257450"/>
              <a:gd name="connsiteY64" fmla="*/ 1830896 h 2240473"/>
              <a:gd name="connsiteX65" fmla="*/ 3316 w 2257450"/>
              <a:gd name="connsiteY65" fmla="*/ 1792697 h 2240473"/>
              <a:gd name="connsiteX66" fmla="*/ 8887 w 2257450"/>
              <a:gd name="connsiteY66" fmla="*/ 1760069 h 2240473"/>
              <a:gd name="connsiteX67" fmla="*/ 9948 w 2257450"/>
              <a:gd name="connsiteY67" fmla="*/ 1759007 h 2240473"/>
              <a:gd name="connsiteX68" fmla="*/ 11141 w 2257450"/>
              <a:gd name="connsiteY68" fmla="*/ 1759007 h 2240473"/>
              <a:gd name="connsiteX69" fmla="*/ 11141 w 2257450"/>
              <a:gd name="connsiteY69" fmla="*/ 1757814 h 2240473"/>
              <a:gd name="connsiteX70" fmla="*/ 12203 w 2257450"/>
              <a:gd name="connsiteY70" fmla="*/ 1757814 h 2240473"/>
              <a:gd name="connsiteX71" fmla="*/ 12203 w 2257450"/>
              <a:gd name="connsiteY71" fmla="*/ 1756753 h 2240473"/>
              <a:gd name="connsiteX72" fmla="*/ 14457 w 2257450"/>
              <a:gd name="connsiteY72" fmla="*/ 1756753 h 2240473"/>
              <a:gd name="connsiteX73" fmla="*/ 15518 w 2257450"/>
              <a:gd name="connsiteY73" fmla="*/ 1755559 h 2240473"/>
              <a:gd name="connsiteX74" fmla="*/ 16579 w 2257450"/>
              <a:gd name="connsiteY74" fmla="*/ 1754498 h 2240473"/>
              <a:gd name="connsiteX75" fmla="*/ 17640 w 2257450"/>
              <a:gd name="connsiteY75" fmla="*/ 1752243 h 2240473"/>
              <a:gd name="connsiteX76" fmla="*/ 19895 w 2257450"/>
              <a:gd name="connsiteY76" fmla="*/ 1751182 h 2240473"/>
              <a:gd name="connsiteX77" fmla="*/ 20956 w 2257450"/>
              <a:gd name="connsiteY77" fmla="*/ 1750121 h 2240473"/>
              <a:gd name="connsiteX78" fmla="*/ 23211 w 2257450"/>
              <a:gd name="connsiteY78" fmla="*/ 1751182 h 2240473"/>
              <a:gd name="connsiteX79" fmla="*/ 25466 w 2257450"/>
              <a:gd name="connsiteY79" fmla="*/ 1748927 h 2240473"/>
              <a:gd name="connsiteX80" fmla="*/ 25466 w 2257450"/>
              <a:gd name="connsiteY80" fmla="*/ 1745611 h 2240473"/>
              <a:gd name="connsiteX81" fmla="*/ 26660 w 2257450"/>
              <a:gd name="connsiteY81" fmla="*/ 1745611 h 2240473"/>
              <a:gd name="connsiteX82" fmla="*/ 28914 w 2257450"/>
              <a:gd name="connsiteY82" fmla="*/ 1746805 h 2240473"/>
              <a:gd name="connsiteX83" fmla="*/ 29976 w 2257450"/>
              <a:gd name="connsiteY83" fmla="*/ 1745611 h 2240473"/>
              <a:gd name="connsiteX84" fmla="*/ 31037 w 2257450"/>
              <a:gd name="connsiteY84" fmla="*/ 1743357 h 2240473"/>
              <a:gd name="connsiteX85" fmla="*/ 33292 w 2257450"/>
              <a:gd name="connsiteY85" fmla="*/ 1743357 h 2240473"/>
              <a:gd name="connsiteX86" fmla="*/ 34485 w 2257450"/>
              <a:gd name="connsiteY86" fmla="*/ 1744550 h 2240473"/>
              <a:gd name="connsiteX87" fmla="*/ 40056 w 2257450"/>
              <a:gd name="connsiteY87" fmla="*/ 1744550 h 2240473"/>
              <a:gd name="connsiteX88" fmla="*/ 40056 w 2257450"/>
              <a:gd name="connsiteY88" fmla="*/ 1743357 h 2240473"/>
              <a:gd name="connsiteX89" fmla="*/ 42311 w 2257450"/>
              <a:gd name="connsiteY89" fmla="*/ 1743357 h 2240473"/>
              <a:gd name="connsiteX90" fmla="*/ 42311 w 2257450"/>
              <a:gd name="connsiteY90" fmla="*/ 1744550 h 2240473"/>
              <a:gd name="connsiteX91" fmla="*/ 43372 w 2257450"/>
              <a:gd name="connsiteY91" fmla="*/ 1745611 h 2240473"/>
              <a:gd name="connsiteX92" fmla="*/ 43372 w 2257450"/>
              <a:gd name="connsiteY92" fmla="*/ 1747866 h 2240473"/>
              <a:gd name="connsiteX93" fmla="*/ 44433 w 2257450"/>
              <a:gd name="connsiteY93" fmla="*/ 1747866 h 2240473"/>
              <a:gd name="connsiteX94" fmla="*/ 44433 w 2257450"/>
              <a:gd name="connsiteY94" fmla="*/ 1748927 h 2240473"/>
              <a:gd name="connsiteX95" fmla="*/ 45494 w 2257450"/>
              <a:gd name="connsiteY95" fmla="*/ 1748927 h 2240473"/>
              <a:gd name="connsiteX96" fmla="*/ 45494 w 2257450"/>
              <a:gd name="connsiteY96" fmla="*/ 1750121 h 2240473"/>
              <a:gd name="connsiteX97" fmla="*/ 48810 w 2257450"/>
              <a:gd name="connsiteY97" fmla="*/ 1750121 h 2240473"/>
              <a:gd name="connsiteX98" fmla="*/ 48810 w 2257450"/>
              <a:gd name="connsiteY98" fmla="*/ 1751182 h 2240473"/>
              <a:gd name="connsiteX99" fmla="*/ 60084 w 2257450"/>
              <a:gd name="connsiteY99" fmla="*/ 1746672 h 2240473"/>
              <a:gd name="connsiteX100" fmla="*/ 60084 w 2257450"/>
              <a:gd name="connsiteY100" fmla="*/ 1741102 h 2240473"/>
              <a:gd name="connsiteX101" fmla="*/ 61145 w 2257450"/>
              <a:gd name="connsiteY101" fmla="*/ 1739908 h 2240473"/>
              <a:gd name="connsiteX102" fmla="*/ 60084 w 2257450"/>
              <a:gd name="connsiteY102" fmla="*/ 1738847 h 2240473"/>
              <a:gd name="connsiteX103" fmla="*/ 61145 w 2257450"/>
              <a:gd name="connsiteY103" fmla="*/ 1737653 h 2240473"/>
              <a:gd name="connsiteX104" fmla="*/ 62206 w 2257450"/>
              <a:gd name="connsiteY104" fmla="*/ 1736460 h 2240473"/>
              <a:gd name="connsiteX105" fmla="*/ 63400 w 2257450"/>
              <a:gd name="connsiteY105" fmla="*/ 1735398 h 2240473"/>
              <a:gd name="connsiteX106" fmla="*/ 65655 w 2257450"/>
              <a:gd name="connsiteY106" fmla="*/ 1734337 h 2240473"/>
              <a:gd name="connsiteX107" fmla="*/ 65655 w 2257450"/>
              <a:gd name="connsiteY107" fmla="*/ 1735398 h 2240473"/>
              <a:gd name="connsiteX108" fmla="*/ 68970 w 2257450"/>
              <a:gd name="connsiteY108" fmla="*/ 1735398 h 2240473"/>
              <a:gd name="connsiteX109" fmla="*/ 68970 w 2257450"/>
              <a:gd name="connsiteY109" fmla="*/ 1736460 h 2240473"/>
              <a:gd name="connsiteX110" fmla="*/ 70031 w 2257450"/>
              <a:gd name="connsiteY110" fmla="*/ 1736460 h 2240473"/>
              <a:gd name="connsiteX111" fmla="*/ 70031 w 2257450"/>
              <a:gd name="connsiteY111" fmla="*/ 1735398 h 2240473"/>
              <a:gd name="connsiteX112" fmla="*/ 71225 w 2257450"/>
              <a:gd name="connsiteY112" fmla="*/ 1734337 h 2240473"/>
              <a:gd name="connsiteX113" fmla="*/ 72286 w 2257450"/>
              <a:gd name="connsiteY113" fmla="*/ 1733276 h 2240473"/>
              <a:gd name="connsiteX114" fmla="*/ 75735 w 2257450"/>
              <a:gd name="connsiteY114" fmla="*/ 1733276 h 2240473"/>
              <a:gd name="connsiteX115" fmla="*/ 75735 w 2257450"/>
              <a:gd name="connsiteY115" fmla="*/ 1732083 h 2240473"/>
              <a:gd name="connsiteX116" fmla="*/ 76796 w 2257450"/>
              <a:gd name="connsiteY116" fmla="*/ 1732083 h 2240473"/>
              <a:gd name="connsiteX117" fmla="*/ 76796 w 2257450"/>
              <a:gd name="connsiteY117" fmla="*/ 1731021 h 2240473"/>
              <a:gd name="connsiteX118" fmla="*/ 77857 w 2257450"/>
              <a:gd name="connsiteY118" fmla="*/ 1731021 h 2240473"/>
              <a:gd name="connsiteX119" fmla="*/ 77857 w 2257450"/>
              <a:gd name="connsiteY119" fmla="*/ 1732083 h 2240473"/>
              <a:gd name="connsiteX120" fmla="*/ 79050 w 2257450"/>
              <a:gd name="connsiteY120" fmla="*/ 1732083 h 2240473"/>
              <a:gd name="connsiteX121" fmla="*/ 79050 w 2257450"/>
              <a:gd name="connsiteY121" fmla="*/ 1733276 h 2240473"/>
              <a:gd name="connsiteX122" fmla="*/ 80112 w 2257450"/>
              <a:gd name="connsiteY122" fmla="*/ 1734337 h 2240473"/>
              <a:gd name="connsiteX123" fmla="*/ 81173 w 2257450"/>
              <a:gd name="connsiteY123" fmla="*/ 1734337 h 2240473"/>
              <a:gd name="connsiteX124" fmla="*/ 81173 w 2257450"/>
              <a:gd name="connsiteY124" fmla="*/ 1736592 h 2240473"/>
              <a:gd name="connsiteX125" fmla="*/ 82234 w 2257450"/>
              <a:gd name="connsiteY125" fmla="*/ 1737786 h 2240473"/>
              <a:gd name="connsiteX126" fmla="*/ 82234 w 2257450"/>
              <a:gd name="connsiteY126" fmla="*/ 1738980 h 2240473"/>
              <a:gd name="connsiteX127" fmla="*/ 84489 w 2257450"/>
              <a:gd name="connsiteY127" fmla="*/ 1738980 h 2240473"/>
              <a:gd name="connsiteX128" fmla="*/ 84489 w 2257450"/>
              <a:gd name="connsiteY128" fmla="*/ 1740041 h 2240473"/>
              <a:gd name="connsiteX129" fmla="*/ 86744 w 2257450"/>
              <a:gd name="connsiteY129" fmla="*/ 1740041 h 2240473"/>
              <a:gd name="connsiteX130" fmla="*/ 86744 w 2257450"/>
              <a:gd name="connsiteY130" fmla="*/ 1741234 h 2240473"/>
              <a:gd name="connsiteX131" fmla="*/ 87937 w 2257450"/>
              <a:gd name="connsiteY131" fmla="*/ 1741234 h 2240473"/>
              <a:gd name="connsiteX132" fmla="*/ 87937 w 2257450"/>
              <a:gd name="connsiteY132" fmla="*/ 1738980 h 2240473"/>
              <a:gd name="connsiteX133" fmla="*/ 88998 w 2257450"/>
              <a:gd name="connsiteY133" fmla="*/ 1738980 h 2240473"/>
              <a:gd name="connsiteX134" fmla="*/ 88998 w 2257450"/>
              <a:gd name="connsiteY134" fmla="*/ 1737786 h 2240473"/>
              <a:gd name="connsiteX135" fmla="*/ 93508 w 2257450"/>
              <a:gd name="connsiteY135" fmla="*/ 1737786 h 2240473"/>
              <a:gd name="connsiteX136" fmla="*/ 93508 w 2257450"/>
              <a:gd name="connsiteY136" fmla="*/ 1733276 h 2240473"/>
              <a:gd name="connsiteX137" fmla="*/ 92447 w 2257450"/>
              <a:gd name="connsiteY137" fmla="*/ 1733276 h 2240473"/>
              <a:gd name="connsiteX138" fmla="*/ 92447 w 2257450"/>
              <a:gd name="connsiteY138" fmla="*/ 1732083 h 2240473"/>
              <a:gd name="connsiteX139" fmla="*/ 93508 w 2257450"/>
              <a:gd name="connsiteY139" fmla="*/ 1731021 h 2240473"/>
              <a:gd name="connsiteX140" fmla="*/ 94701 w 2257450"/>
              <a:gd name="connsiteY140" fmla="*/ 1731021 h 2240473"/>
              <a:gd name="connsiteX141" fmla="*/ 94701 w 2257450"/>
              <a:gd name="connsiteY141" fmla="*/ 1732083 h 2240473"/>
              <a:gd name="connsiteX142" fmla="*/ 95895 w 2257450"/>
              <a:gd name="connsiteY142" fmla="*/ 1732083 h 2240473"/>
              <a:gd name="connsiteX143" fmla="*/ 96956 w 2257450"/>
              <a:gd name="connsiteY143" fmla="*/ 1731021 h 2240473"/>
              <a:gd name="connsiteX144" fmla="*/ 96956 w 2257450"/>
              <a:gd name="connsiteY144" fmla="*/ 1729828 h 2240473"/>
              <a:gd name="connsiteX145" fmla="*/ 98017 w 2257450"/>
              <a:gd name="connsiteY145" fmla="*/ 1728767 h 2240473"/>
              <a:gd name="connsiteX146" fmla="*/ 98017 w 2257450"/>
              <a:gd name="connsiteY146" fmla="*/ 1725451 h 2240473"/>
              <a:gd name="connsiteX147" fmla="*/ 99211 w 2257450"/>
              <a:gd name="connsiteY147" fmla="*/ 1724257 h 2240473"/>
              <a:gd name="connsiteX148" fmla="*/ 99211 w 2257450"/>
              <a:gd name="connsiteY148" fmla="*/ 1722002 h 2240473"/>
              <a:gd name="connsiteX149" fmla="*/ 101466 w 2257450"/>
              <a:gd name="connsiteY149" fmla="*/ 1719747 h 2240473"/>
              <a:gd name="connsiteX150" fmla="*/ 102659 w 2257450"/>
              <a:gd name="connsiteY150" fmla="*/ 1719747 h 2240473"/>
              <a:gd name="connsiteX151" fmla="*/ 103853 w 2257450"/>
              <a:gd name="connsiteY151" fmla="*/ 1718686 h 2240473"/>
              <a:gd name="connsiteX152" fmla="*/ 104914 w 2257450"/>
              <a:gd name="connsiteY152" fmla="*/ 1718686 h 2240473"/>
              <a:gd name="connsiteX153" fmla="*/ 104914 w 2257450"/>
              <a:gd name="connsiteY153" fmla="*/ 1717493 h 2240473"/>
              <a:gd name="connsiteX154" fmla="*/ 105975 w 2257450"/>
              <a:gd name="connsiteY154" fmla="*/ 1717493 h 2240473"/>
              <a:gd name="connsiteX155" fmla="*/ 107169 w 2257450"/>
              <a:gd name="connsiteY155" fmla="*/ 1716431 h 2240473"/>
              <a:gd name="connsiteX156" fmla="*/ 108230 w 2257450"/>
              <a:gd name="connsiteY156" fmla="*/ 1716431 h 2240473"/>
              <a:gd name="connsiteX157" fmla="*/ 109291 w 2257450"/>
              <a:gd name="connsiteY157" fmla="*/ 1717493 h 2240473"/>
              <a:gd name="connsiteX158" fmla="*/ 110485 w 2257450"/>
              <a:gd name="connsiteY158" fmla="*/ 1717493 h 2240473"/>
              <a:gd name="connsiteX159" fmla="*/ 112740 w 2257450"/>
              <a:gd name="connsiteY159" fmla="*/ 1715238 h 2240473"/>
              <a:gd name="connsiteX160" fmla="*/ 112740 w 2257450"/>
              <a:gd name="connsiteY160" fmla="*/ 1714177 h 2240473"/>
              <a:gd name="connsiteX161" fmla="*/ 113801 w 2257450"/>
              <a:gd name="connsiteY161" fmla="*/ 1711922 h 2240473"/>
              <a:gd name="connsiteX162" fmla="*/ 114995 w 2257450"/>
              <a:gd name="connsiteY162" fmla="*/ 1710861 h 2240473"/>
              <a:gd name="connsiteX163" fmla="*/ 114995 w 2257450"/>
              <a:gd name="connsiteY163" fmla="*/ 1708606 h 2240473"/>
              <a:gd name="connsiteX164" fmla="*/ 113801 w 2257450"/>
              <a:gd name="connsiteY164" fmla="*/ 1707545 h 2240473"/>
              <a:gd name="connsiteX165" fmla="*/ 113801 w 2257450"/>
              <a:gd name="connsiteY165" fmla="*/ 1705290 h 2240473"/>
              <a:gd name="connsiteX166" fmla="*/ 114995 w 2257450"/>
              <a:gd name="connsiteY166" fmla="*/ 1704096 h 2240473"/>
              <a:gd name="connsiteX167" fmla="*/ 114995 w 2257450"/>
              <a:gd name="connsiteY167" fmla="*/ 1698526 h 2240473"/>
              <a:gd name="connsiteX168" fmla="*/ 112740 w 2257450"/>
              <a:gd name="connsiteY168" fmla="*/ 1696271 h 2240473"/>
              <a:gd name="connsiteX169" fmla="*/ 112740 w 2257450"/>
              <a:gd name="connsiteY169" fmla="*/ 1690700 h 2240473"/>
              <a:gd name="connsiteX170" fmla="*/ 113801 w 2257450"/>
              <a:gd name="connsiteY170" fmla="*/ 1688445 h 2240473"/>
              <a:gd name="connsiteX171" fmla="*/ 113801 w 2257450"/>
              <a:gd name="connsiteY171" fmla="*/ 1685130 h 2240473"/>
              <a:gd name="connsiteX172" fmla="*/ 112740 w 2257450"/>
              <a:gd name="connsiteY172" fmla="*/ 1685130 h 2240473"/>
              <a:gd name="connsiteX173" fmla="*/ 112740 w 2257450"/>
              <a:gd name="connsiteY173" fmla="*/ 1682875 h 2240473"/>
              <a:gd name="connsiteX174" fmla="*/ 113801 w 2257450"/>
              <a:gd name="connsiteY174" fmla="*/ 1681681 h 2240473"/>
              <a:gd name="connsiteX175" fmla="*/ 113801 w 2257450"/>
              <a:gd name="connsiteY175" fmla="*/ 1676110 h 2240473"/>
              <a:gd name="connsiteX176" fmla="*/ 112740 w 2257450"/>
              <a:gd name="connsiteY176" fmla="*/ 1676110 h 2240473"/>
              <a:gd name="connsiteX177" fmla="*/ 112740 w 2257450"/>
              <a:gd name="connsiteY177" fmla="*/ 1675049 h 2240473"/>
              <a:gd name="connsiteX178" fmla="*/ 113801 w 2257450"/>
              <a:gd name="connsiteY178" fmla="*/ 1673856 h 2240473"/>
              <a:gd name="connsiteX179" fmla="*/ 112740 w 2257450"/>
              <a:gd name="connsiteY179" fmla="*/ 1672795 h 2240473"/>
              <a:gd name="connsiteX180" fmla="*/ 111679 w 2257450"/>
              <a:gd name="connsiteY180" fmla="*/ 1669479 h 2240473"/>
              <a:gd name="connsiteX181" fmla="*/ 111679 w 2257450"/>
              <a:gd name="connsiteY181" fmla="*/ 1667224 h 2240473"/>
              <a:gd name="connsiteX182" fmla="*/ 112740 w 2257450"/>
              <a:gd name="connsiteY182" fmla="*/ 1666030 h 2240473"/>
              <a:gd name="connsiteX183" fmla="*/ 112740 w 2257450"/>
              <a:gd name="connsiteY183" fmla="*/ 1662714 h 2240473"/>
              <a:gd name="connsiteX184" fmla="*/ 111679 w 2257450"/>
              <a:gd name="connsiteY184" fmla="*/ 1661521 h 2240473"/>
              <a:gd name="connsiteX185" fmla="*/ 111679 w 2257450"/>
              <a:gd name="connsiteY185" fmla="*/ 1660460 h 2240473"/>
              <a:gd name="connsiteX186" fmla="*/ 110485 w 2257450"/>
              <a:gd name="connsiteY186" fmla="*/ 1658205 h 2240473"/>
              <a:gd name="connsiteX187" fmla="*/ 110485 w 2257450"/>
              <a:gd name="connsiteY187" fmla="*/ 1655950 h 2240473"/>
              <a:gd name="connsiteX188" fmla="*/ 111679 w 2257450"/>
              <a:gd name="connsiteY188" fmla="*/ 1654889 h 2240473"/>
              <a:gd name="connsiteX189" fmla="*/ 111679 w 2257450"/>
              <a:gd name="connsiteY189" fmla="*/ 1651573 h 2240473"/>
              <a:gd name="connsiteX190" fmla="*/ 112740 w 2257450"/>
              <a:gd name="connsiteY190" fmla="*/ 1650379 h 2240473"/>
              <a:gd name="connsiteX191" fmla="*/ 112740 w 2257450"/>
              <a:gd name="connsiteY191" fmla="*/ 1648124 h 2240473"/>
              <a:gd name="connsiteX192" fmla="*/ 113801 w 2257450"/>
              <a:gd name="connsiteY192" fmla="*/ 1643615 h 2240473"/>
              <a:gd name="connsiteX193" fmla="*/ 114995 w 2257450"/>
              <a:gd name="connsiteY193" fmla="*/ 1639105 h 2240473"/>
              <a:gd name="connsiteX194" fmla="*/ 114995 w 2257450"/>
              <a:gd name="connsiteY194" fmla="*/ 1631280 h 2240473"/>
              <a:gd name="connsiteX195" fmla="*/ 113801 w 2257450"/>
              <a:gd name="connsiteY195" fmla="*/ 1630219 h 2240473"/>
              <a:gd name="connsiteX196" fmla="*/ 113801 w 2257450"/>
              <a:gd name="connsiteY196" fmla="*/ 1625709 h 2240473"/>
              <a:gd name="connsiteX197" fmla="*/ 114995 w 2257450"/>
              <a:gd name="connsiteY197" fmla="*/ 1624648 h 2240473"/>
              <a:gd name="connsiteX198" fmla="*/ 116056 w 2257450"/>
              <a:gd name="connsiteY198" fmla="*/ 1622393 h 2240473"/>
              <a:gd name="connsiteX199" fmla="*/ 116056 w 2257450"/>
              <a:gd name="connsiteY199" fmla="*/ 1617884 h 2240473"/>
              <a:gd name="connsiteX200" fmla="*/ 117117 w 2257450"/>
              <a:gd name="connsiteY200" fmla="*/ 1617884 h 2240473"/>
              <a:gd name="connsiteX201" fmla="*/ 118311 w 2257450"/>
              <a:gd name="connsiteY201" fmla="*/ 1616823 h 2240473"/>
              <a:gd name="connsiteX202" fmla="*/ 118311 w 2257450"/>
              <a:gd name="connsiteY202" fmla="*/ 1615629 h 2240473"/>
              <a:gd name="connsiteX203" fmla="*/ 119504 w 2257450"/>
              <a:gd name="connsiteY203" fmla="*/ 1613374 h 2240473"/>
              <a:gd name="connsiteX204" fmla="*/ 119504 w 2257450"/>
              <a:gd name="connsiteY204" fmla="*/ 1611119 h 2240473"/>
              <a:gd name="connsiteX205" fmla="*/ 120565 w 2257450"/>
              <a:gd name="connsiteY205" fmla="*/ 1609925 h 2240473"/>
              <a:gd name="connsiteX206" fmla="*/ 121627 w 2257450"/>
              <a:gd name="connsiteY206" fmla="*/ 1608864 h 2240473"/>
              <a:gd name="connsiteX207" fmla="*/ 123881 w 2257450"/>
              <a:gd name="connsiteY207" fmla="*/ 1608864 h 2240473"/>
              <a:gd name="connsiteX208" fmla="*/ 123881 w 2257450"/>
              <a:gd name="connsiteY208" fmla="*/ 1602100 h 2240473"/>
              <a:gd name="connsiteX209" fmla="*/ 122688 w 2257450"/>
              <a:gd name="connsiteY209" fmla="*/ 1601039 h 2240473"/>
              <a:gd name="connsiteX210" fmla="*/ 121494 w 2257450"/>
              <a:gd name="connsiteY210" fmla="*/ 1601039 h 2240473"/>
              <a:gd name="connsiteX211" fmla="*/ 120433 w 2257450"/>
              <a:gd name="connsiteY211" fmla="*/ 1599845 h 2240473"/>
              <a:gd name="connsiteX212" fmla="*/ 120433 w 2257450"/>
              <a:gd name="connsiteY212" fmla="*/ 1580746 h 2240473"/>
              <a:gd name="connsiteX213" fmla="*/ 121494 w 2257450"/>
              <a:gd name="connsiteY213" fmla="*/ 1579685 h 2240473"/>
              <a:gd name="connsiteX214" fmla="*/ 121494 w 2257450"/>
              <a:gd name="connsiteY214" fmla="*/ 1578491 h 2240473"/>
              <a:gd name="connsiteX215" fmla="*/ 122688 w 2257450"/>
              <a:gd name="connsiteY215" fmla="*/ 1578491 h 2240473"/>
              <a:gd name="connsiteX216" fmla="*/ 122688 w 2257450"/>
              <a:gd name="connsiteY216" fmla="*/ 1568411 h 2240473"/>
              <a:gd name="connsiteX217" fmla="*/ 121494 w 2257450"/>
              <a:gd name="connsiteY217" fmla="*/ 1567350 h 2240473"/>
              <a:gd name="connsiteX218" fmla="*/ 121494 w 2257450"/>
              <a:gd name="connsiteY218" fmla="*/ 1566156 h 2240473"/>
              <a:gd name="connsiteX219" fmla="*/ 120433 w 2257450"/>
              <a:gd name="connsiteY219" fmla="*/ 1566156 h 2240473"/>
              <a:gd name="connsiteX220" fmla="*/ 121494 w 2257450"/>
              <a:gd name="connsiteY220" fmla="*/ 1558330 h 2240473"/>
              <a:gd name="connsiteX221" fmla="*/ 123748 w 2257450"/>
              <a:gd name="connsiteY221" fmla="*/ 1550505 h 2240473"/>
              <a:gd name="connsiteX222" fmla="*/ 123748 w 2257450"/>
              <a:gd name="connsiteY222" fmla="*/ 1547189 h 2240473"/>
              <a:gd name="connsiteX223" fmla="*/ 124810 w 2257450"/>
              <a:gd name="connsiteY223" fmla="*/ 1546128 h 2240473"/>
              <a:gd name="connsiteX224" fmla="*/ 125871 w 2257450"/>
              <a:gd name="connsiteY224" fmla="*/ 1543873 h 2240473"/>
              <a:gd name="connsiteX225" fmla="*/ 128126 w 2257450"/>
              <a:gd name="connsiteY225" fmla="*/ 1533793 h 2240473"/>
              <a:gd name="connsiteX226" fmla="*/ 127064 w 2257450"/>
              <a:gd name="connsiteY226" fmla="*/ 1533793 h 2240473"/>
              <a:gd name="connsiteX227" fmla="*/ 127064 w 2257450"/>
              <a:gd name="connsiteY227" fmla="*/ 1531538 h 2240473"/>
              <a:gd name="connsiteX228" fmla="*/ 128126 w 2257450"/>
              <a:gd name="connsiteY228" fmla="*/ 1530477 h 2240473"/>
              <a:gd name="connsiteX229" fmla="*/ 128126 w 2257450"/>
              <a:gd name="connsiteY229" fmla="*/ 1528222 h 2240473"/>
              <a:gd name="connsiteX230" fmla="*/ 129187 w 2257450"/>
              <a:gd name="connsiteY230" fmla="*/ 1527161 h 2240473"/>
              <a:gd name="connsiteX231" fmla="*/ 130380 w 2257450"/>
              <a:gd name="connsiteY231" fmla="*/ 1524906 h 2240473"/>
              <a:gd name="connsiteX232" fmla="*/ 130380 w 2257450"/>
              <a:gd name="connsiteY232" fmla="*/ 1522652 h 2240473"/>
              <a:gd name="connsiteX233" fmla="*/ 131441 w 2257450"/>
              <a:gd name="connsiteY233" fmla="*/ 1521591 h 2240473"/>
              <a:gd name="connsiteX234" fmla="*/ 130380 w 2257450"/>
              <a:gd name="connsiteY234" fmla="*/ 1520397 h 2240473"/>
              <a:gd name="connsiteX235" fmla="*/ 130380 w 2257450"/>
              <a:gd name="connsiteY235" fmla="*/ 1519203 h 2240473"/>
              <a:gd name="connsiteX236" fmla="*/ 131441 w 2257450"/>
              <a:gd name="connsiteY236" fmla="*/ 1518142 h 2240473"/>
              <a:gd name="connsiteX237" fmla="*/ 131441 w 2257450"/>
              <a:gd name="connsiteY237" fmla="*/ 1515887 h 2240473"/>
              <a:gd name="connsiteX238" fmla="*/ 132502 w 2257450"/>
              <a:gd name="connsiteY238" fmla="*/ 1512571 h 2240473"/>
              <a:gd name="connsiteX239" fmla="*/ 132502 w 2257450"/>
              <a:gd name="connsiteY239" fmla="*/ 1511510 h 2240473"/>
              <a:gd name="connsiteX240" fmla="*/ 131441 w 2257450"/>
              <a:gd name="connsiteY240" fmla="*/ 1511510 h 2240473"/>
              <a:gd name="connsiteX241" fmla="*/ 131441 w 2257450"/>
              <a:gd name="connsiteY241" fmla="*/ 1510317 h 2240473"/>
              <a:gd name="connsiteX242" fmla="*/ 132502 w 2257450"/>
              <a:gd name="connsiteY242" fmla="*/ 1509255 h 2240473"/>
              <a:gd name="connsiteX243" fmla="*/ 132502 w 2257450"/>
              <a:gd name="connsiteY243" fmla="*/ 1505940 h 2240473"/>
              <a:gd name="connsiteX244" fmla="*/ 133564 w 2257450"/>
              <a:gd name="connsiteY244" fmla="*/ 1504746 h 2240473"/>
              <a:gd name="connsiteX245" fmla="*/ 134757 w 2257450"/>
              <a:gd name="connsiteY245" fmla="*/ 1503552 h 2240473"/>
              <a:gd name="connsiteX246" fmla="*/ 134757 w 2257450"/>
              <a:gd name="connsiteY246" fmla="*/ 1502491 h 2240473"/>
              <a:gd name="connsiteX247" fmla="*/ 135818 w 2257450"/>
              <a:gd name="connsiteY247" fmla="*/ 1502491 h 2240473"/>
              <a:gd name="connsiteX248" fmla="*/ 135818 w 2257450"/>
              <a:gd name="connsiteY248" fmla="*/ 1501297 h 2240473"/>
              <a:gd name="connsiteX249" fmla="*/ 136880 w 2257450"/>
              <a:gd name="connsiteY249" fmla="*/ 1499042 h 2240473"/>
              <a:gd name="connsiteX250" fmla="*/ 136880 w 2257450"/>
              <a:gd name="connsiteY250" fmla="*/ 1495727 h 2240473"/>
              <a:gd name="connsiteX251" fmla="*/ 138073 w 2257450"/>
              <a:gd name="connsiteY251" fmla="*/ 1494533 h 2240473"/>
              <a:gd name="connsiteX252" fmla="*/ 138073 w 2257450"/>
              <a:gd name="connsiteY252" fmla="*/ 1493472 h 2240473"/>
              <a:gd name="connsiteX253" fmla="*/ 140328 w 2257450"/>
              <a:gd name="connsiteY253" fmla="*/ 1491217 h 2240473"/>
              <a:gd name="connsiteX254" fmla="*/ 140328 w 2257450"/>
              <a:gd name="connsiteY254" fmla="*/ 1488962 h 2240473"/>
              <a:gd name="connsiteX255" fmla="*/ 141389 w 2257450"/>
              <a:gd name="connsiteY255" fmla="*/ 1488962 h 2240473"/>
              <a:gd name="connsiteX256" fmla="*/ 141389 w 2257450"/>
              <a:gd name="connsiteY256" fmla="*/ 1487769 h 2240473"/>
              <a:gd name="connsiteX257" fmla="*/ 142583 w 2257450"/>
              <a:gd name="connsiteY257" fmla="*/ 1486707 h 2240473"/>
              <a:gd name="connsiteX258" fmla="*/ 144838 w 2257450"/>
              <a:gd name="connsiteY258" fmla="*/ 1486707 h 2240473"/>
              <a:gd name="connsiteX259" fmla="*/ 147092 w 2257450"/>
              <a:gd name="connsiteY259" fmla="*/ 1485514 h 2240473"/>
              <a:gd name="connsiteX260" fmla="*/ 147092 w 2257450"/>
              <a:gd name="connsiteY260" fmla="*/ 1484453 h 2240473"/>
              <a:gd name="connsiteX261" fmla="*/ 150408 w 2257450"/>
              <a:gd name="connsiteY261" fmla="*/ 1479943 h 2240473"/>
              <a:gd name="connsiteX262" fmla="*/ 152663 w 2257450"/>
              <a:gd name="connsiteY262" fmla="*/ 1478882 h 2240473"/>
              <a:gd name="connsiteX263" fmla="*/ 154918 w 2257450"/>
              <a:gd name="connsiteY263" fmla="*/ 1476627 h 2240473"/>
              <a:gd name="connsiteX264" fmla="*/ 158234 w 2257450"/>
              <a:gd name="connsiteY264" fmla="*/ 1475433 h 2240473"/>
              <a:gd name="connsiteX265" fmla="*/ 161550 w 2257450"/>
              <a:gd name="connsiteY265" fmla="*/ 1475433 h 2240473"/>
              <a:gd name="connsiteX266" fmla="*/ 161550 w 2257450"/>
              <a:gd name="connsiteY266" fmla="*/ 1474372 h 2240473"/>
              <a:gd name="connsiteX267" fmla="*/ 162611 w 2257450"/>
              <a:gd name="connsiteY267" fmla="*/ 1472118 h 2240473"/>
              <a:gd name="connsiteX268" fmla="*/ 167120 w 2257450"/>
              <a:gd name="connsiteY268" fmla="*/ 1465353 h 2240473"/>
              <a:gd name="connsiteX269" fmla="*/ 167120 w 2257450"/>
              <a:gd name="connsiteY269" fmla="*/ 1462037 h 2240473"/>
              <a:gd name="connsiteX270" fmla="*/ 168181 w 2257450"/>
              <a:gd name="connsiteY270" fmla="*/ 1462037 h 2240473"/>
              <a:gd name="connsiteX271" fmla="*/ 172691 w 2257450"/>
              <a:gd name="connsiteY271" fmla="*/ 1459783 h 2240473"/>
              <a:gd name="connsiteX272" fmla="*/ 173884 w 2257450"/>
              <a:gd name="connsiteY272" fmla="*/ 1458721 h 2240473"/>
              <a:gd name="connsiteX273" fmla="*/ 174946 w 2257450"/>
              <a:gd name="connsiteY273" fmla="*/ 1456467 h 2240473"/>
              <a:gd name="connsiteX274" fmla="*/ 176007 w 2257450"/>
              <a:gd name="connsiteY274" fmla="*/ 1455406 h 2240473"/>
              <a:gd name="connsiteX275" fmla="*/ 177068 w 2257450"/>
              <a:gd name="connsiteY275" fmla="*/ 1455406 h 2240473"/>
              <a:gd name="connsiteX276" fmla="*/ 178129 w 2257450"/>
              <a:gd name="connsiteY276" fmla="*/ 1454212 h 2240473"/>
              <a:gd name="connsiteX277" fmla="*/ 178129 w 2257450"/>
              <a:gd name="connsiteY277" fmla="*/ 1453151 h 2240473"/>
              <a:gd name="connsiteX278" fmla="*/ 179323 w 2257450"/>
              <a:gd name="connsiteY278" fmla="*/ 1453151 h 2240473"/>
              <a:gd name="connsiteX279" fmla="*/ 180384 w 2257450"/>
              <a:gd name="connsiteY279" fmla="*/ 1450896 h 2240473"/>
              <a:gd name="connsiteX280" fmla="*/ 180384 w 2257450"/>
              <a:gd name="connsiteY280" fmla="*/ 1445325 h 2240473"/>
              <a:gd name="connsiteX281" fmla="*/ 183700 w 2257450"/>
              <a:gd name="connsiteY281" fmla="*/ 1438561 h 2240473"/>
              <a:gd name="connsiteX282" fmla="*/ 183700 w 2257450"/>
              <a:gd name="connsiteY282" fmla="*/ 1437500 h 2240473"/>
              <a:gd name="connsiteX283" fmla="*/ 184761 w 2257450"/>
              <a:gd name="connsiteY283" fmla="*/ 1436306 h 2240473"/>
              <a:gd name="connsiteX284" fmla="*/ 184761 w 2257450"/>
              <a:gd name="connsiteY284" fmla="*/ 1435112 h 2240473"/>
              <a:gd name="connsiteX285" fmla="*/ 183700 w 2257450"/>
              <a:gd name="connsiteY285" fmla="*/ 1434051 h 2240473"/>
              <a:gd name="connsiteX286" fmla="*/ 185954 w 2257450"/>
              <a:gd name="connsiteY286" fmla="*/ 1431797 h 2240473"/>
              <a:gd name="connsiteX287" fmla="*/ 185954 w 2257450"/>
              <a:gd name="connsiteY287" fmla="*/ 1430735 h 2240473"/>
              <a:gd name="connsiteX288" fmla="*/ 187148 w 2257450"/>
              <a:gd name="connsiteY288" fmla="*/ 1430735 h 2240473"/>
              <a:gd name="connsiteX289" fmla="*/ 188209 w 2257450"/>
              <a:gd name="connsiteY289" fmla="*/ 1429542 h 2240473"/>
              <a:gd name="connsiteX290" fmla="*/ 188209 w 2257450"/>
              <a:gd name="connsiteY290" fmla="*/ 1428481 h 2240473"/>
              <a:gd name="connsiteX291" fmla="*/ 189270 w 2257450"/>
              <a:gd name="connsiteY291" fmla="*/ 1428481 h 2240473"/>
              <a:gd name="connsiteX292" fmla="*/ 189270 w 2257450"/>
              <a:gd name="connsiteY292" fmla="*/ 1427287 h 2240473"/>
              <a:gd name="connsiteX293" fmla="*/ 190332 w 2257450"/>
              <a:gd name="connsiteY293" fmla="*/ 1427287 h 2240473"/>
              <a:gd name="connsiteX294" fmla="*/ 190332 w 2257450"/>
              <a:gd name="connsiteY294" fmla="*/ 1426226 h 2240473"/>
              <a:gd name="connsiteX295" fmla="*/ 192586 w 2257450"/>
              <a:gd name="connsiteY295" fmla="*/ 1426226 h 2240473"/>
              <a:gd name="connsiteX296" fmla="*/ 192586 w 2257450"/>
              <a:gd name="connsiteY296" fmla="*/ 1425165 h 2240473"/>
              <a:gd name="connsiteX297" fmla="*/ 193780 w 2257450"/>
              <a:gd name="connsiteY297" fmla="*/ 1425165 h 2240473"/>
              <a:gd name="connsiteX298" fmla="*/ 193780 w 2257450"/>
              <a:gd name="connsiteY298" fmla="*/ 1423971 h 2240473"/>
              <a:gd name="connsiteX299" fmla="*/ 194841 w 2257450"/>
              <a:gd name="connsiteY299" fmla="*/ 1422910 h 2240473"/>
              <a:gd name="connsiteX300" fmla="*/ 195902 w 2257450"/>
              <a:gd name="connsiteY300" fmla="*/ 1420655 h 2240473"/>
              <a:gd name="connsiteX301" fmla="*/ 196963 w 2257450"/>
              <a:gd name="connsiteY301" fmla="*/ 1419461 h 2240473"/>
              <a:gd name="connsiteX302" fmla="*/ 198024 w 2257450"/>
              <a:gd name="connsiteY302" fmla="*/ 1418400 h 2240473"/>
              <a:gd name="connsiteX303" fmla="*/ 199218 w 2257450"/>
              <a:gd name="connsiteY303" fmla="*/ 1418400 h 2240473"/>
              <a:gd name="connsiteX304" fmla="*/ 199218 w 2257450"/>
              <a:gd name="connsiteY304" fmla="*/ 1417207 h 2240473"/>
              <a:gd name="connsiteX305" fmla="*/ 200279 w 2257450"/>
              <a:gd name="connsiteY305" fmla="*/ 1416145 h 2240473"/>
              <a:gd name="connsiteX306" fmla="*/ 204789 w 2257450"/>
              <a:gd name="connsiteY306" fmla="*/ 1413891 h 2240473"/>
              <a:gd name="connsiteX307" fmla="*/ 205850 w 2257450"/>
              <a:gd name="connsiteY307" fmla="*/ 1412830 h 2240473"/>
              <a:gd name="connsiteX308" fmla="*/ 207043 w 2257450"/>
              <a:gd name="connsiteY308" fmla="*/ 1412830 h 2240473"/>
              <a:gd name="connsiteX309" fmla="*/ 209298 w 2257450"/>
              <a:gd name="connsiteY309" fmla="*/ 1410575 h 2240473"/>
              <a:gd name="connsiteX310" fmla="*/ 210359 w 2257450"/>
              <a:gd name="connsiteY310" fmla="*/ 1410575 h 2240473"/>
              <a:gd name="connsiteX311" fmla="*/ 210359 w 2257450"/>
              <a:gd name="connsiteY311" fmla="*/ 1407259 h 2240473"/>
              <a:gd name="connsiteX312" fmla="*/ 211420 w 2257450"/>
              <a:gd name="connsiteY312" fmla="*/ 1406198 h 2240473"/>
              <a:gd name="connsiteX313" fmla="*/ 211420 w 2257450"/>
              <a:gd name="connsiteY313" fmla="*/ 1405137 h 2240473"/>
              <a:gd name="connsiteX314" fmla="*/ 220440 w 2257450"/>
              <a:gd name="connsiteY314" fmla="*/ 1400627 h 2240473"/>
              <a:gd name="connsiteX315" fmla="*/ 220440 w 2257450"/>
              <a:gd name="connsiteY315" fmla="*/ 1401688 h 2240473"/>
              <a:gd name="connsiteX316" fmla="*/ 221501 w 2257450"/>
              <a:gd name="connsiteY316" fmla="*/ 1401688 h 2240473"/>
              <a:gd name="connsiteX317" fmla="*/ 222695 w 2257450"/>
              <a:gd name="connsiteY317" fmla="*/ 1400627 h 2240473"/>
              <a:gd name="connsiteX318" fmla="*/ 223755 w 2257450"/>
              <a:gd name="connsiteY318" fmla="*/ 1399434 h 2240473"/>
              <a:gd name="connsiteX319" fmla="*/ 224817 w 2257450"/>
              <a:gd name="connsiteY319" fmla="*/ 1398240 h 2240473"/>
              <a:gd name="connsiteX320" fmla="*/ 227071 w 2257450"/>
              <a:gd name="connsiteY320" fmla="*/ 1398240 h 2240473"/>
              <a:gd name="connsiteX321" fmla="*/ 228133 w 2257450"/>
              <a:gd name="connsiteY321" fmla="*/ 1397179 h 2240473"/>
              <a:gd name="connsiteX322" fmla="*/ 229194 w 2257450"/>
              <a:gd name="connsiteY322" fmla="*/ 1397179 h 2240473"/>
              <a:gd name="connsiteX323" fmla="*/ 230387 w 2257450"/>
              <a:gd name="connsiteY323" fmla="*/ 1395985 h 2240473"/>
              <a:gd name="connsiteX324" fmla="*/ 230387 w 2257450"/>
              <a:gd name="connsiteY324" fmla="*/ 1394924 h 2240473"/>
              <a:gd name="connsiteX325" fmla="*/ 231448 w 2257450"/>
              <a:gd name="connsiteY325" fmla="*/ 1394924 h 2240473"/>
              <a:gd name="connsiteX326" fmla="*/ 232509 w 2257450"/>
              <a:gd name="connsiteY326" fmla="*/ 1393863 h 2240473"/>
              <a:gd name="connsiteX327" fmla="*/ 233570 w 2257450"/>
              <a:gd name="connsiteY327" fmla="*/ 1393863 h 2240473"/>
              <a:gd name="connsiteX328" fmla="*/ 233570 w 2257450"/>
              <a:gd name="connsiteY328" fmla="*/ 1392669 h 2240473"/>
              <a:gd name="connsiteX329" fmla="*/ 234764 w 2257450"/>
              <a:gd name="connsiteY329" fmla="*/ 1391608 h 2240473"/>
              <a:gd name="connsiteX330" fmla="*/ 238080 w 2257450"/>
              <a:gd name="connsiteY330" fmla="*/ 1391608 h 2240473"/>
              <a:gd name="connsiteX331" fmla="*/ 239141 w 2257450"/>
              <a:gd name="connsiteY331" fmla="*/ 1390547 h 2240473"/>
              <a:gd name="connsiteX332" fmla="*/ 239141 w 2257450"/>
              <a:gd name="connsiteY332" fmla="*/ 1389486 h 2240473"/>
              <a:gd name="connsiteX333" fmla="*/ 240202 w 2257450"/>
              <a:gd name="connsiteY333" fmla="*/ 1388425 h 2240473"/>
              <a:gd name="connsiteX334" fmla="*/ 242457 w 2257450"/>
              <a:gd name="connsiteY334" fmla="*/ 1387364 h 2240473"/>
              <a:gd name="connsiteX335" fmla="*/ 243518 w 2257450"/>
              <a:gd name="connsiteY335" fmla="*/ 1387364 h 2240473"/>
              <a:gd name="connsiteX336" fmla="*/ 243518 w 2257450"/>
              <a:gd name="connsiteY336" fmla="*/ 1386170 h 2240473"/>
              <a:gd name="connsiteX337" fmla="*/ 245773 w 2257450"/>
              <a:gd name="connsiteY337" fmla="*/ 1386170 h 2240473"/>
              <a:gd name="connsiteX338" fmla="*/ 246834 w 2257450"/>
              <a:gd name="connsiteY338" fmla="*/ 1385109 h 2240473"/>
              <a:gd name="connsiteX339" fmla="*/ 246834 w 2257450"/>
              <a:gd name="connsiteY339" fmla="*/ 1383915 h 2240473"/>
              <a:gd name="connsiteX340" fmla="*/ 247895 w 2257450"/>
              <a:gd name="connsiteY340" fmla="*/ 1383915 h 2240473"/>
              <a:gd name="connsiteX341" fmla="*/ 250150 w 2257450"/>
              <a:gd name="connsiteY341" fmla="*/ 1381660 h 2240473"/>
              <a:gd name="connsiteX342" fmla="*/ 251211 w 2257450"/>
              <a:gd name="connsiteY342" fmla="*/ 1381660 h 2240473"/>
              <a:gd name="connsiteX343" fmla="*/ 252272 w 2257450"/>
              <a:gd name="connsiteY343" fmla="*/ 1380467 h 2240473"/>
              <a:gd name="connsiteX344" fmla="*/ 253466 w 2257450"/>
              <a:gd name="connsiteY344" fmla="*/ 1380467 h 2240473"/>
              <a:gd name="connsiteX345" fmla="*/ 253466 w 2257450"/>
              <a:gd name="connsiteY345" fmla="*/ 1378212 h 2240473"/>
              <a:gd name="connsiteX346" fmla="*/ 254660 w 2257450"/>
              <a:gd name="connsiteY346" fmla="*/ 1378212 h 2240473"/>
              <a:gd name="connsiteX347" fmla="*/ 254660 w 2257450"/>
              <a:gd name="connsiteY347" fmla="*/ 1375957 h 2240473"/>
              <a:gd name="connsiteX348" fmla="*/ 256914 w 2257450"/>
              <a:gd name="connsiteY348" fmla="*/ 1375957 h 2240473"/>
              <a:gd name="connsiteX349" fmla="*/ 259169 w 2257450"/>
              <a:gd name="connsiteY349" fmla="*/ 1374896 h 2240473"/>
              <a:gd name="connsiteX350" fmla="*/ 260230 w 2257450"/>
              <a:gd name="connsiteY350" fmla="*/ 1373835 h 2240473"/>
              <a:gd name="connsiteX351" fmla="*/ 261424 w 2257450"/>
              <a:gd name="connsiteY351" fmla="*/ 1372774 h 2240473"/>
              <a:gd name="connsiteX352" fmla="*/ 263679 w 2257450"/>
              <a:gd name="connsiteY352" fmla="*/ 1371580 h 2240473"/>
              <a:gd name="connsiteX353" fmla="*/ 265933 w 2257450"/>
              <a:gd name="connsiteY353" fmla="*/ 1370386 h 2240473"/>
              <a:gd name="connsiteX354" fmla="*/ 266995 w 2257450"/>
              <a:gd name="connsiteY354" fmla="*/ 1369325 h 2240473"/>
              <a:gd name="connsiteX355" fmla="*/ 268056 w 2257450"/>
              <a:gd name="connsiteY355" fmla="*/ 1368132 h 2240473"/>
              <a:gd name="connsiteX356" fmla="*/ 268056 w 2257450"/>
              <a:gd name="connsiteY356" fmla="*/ 1367071 h 2240473"/>
              <a:gd name="connsiteX357" fmla="*/ 266995 w 2257450"/>
              <a:gd name="connsiteY357" fmla="*/ 1366009 h 2240473"/>
              <a:gd name="connsiteX358" fmla="*/ 266995 w 2257450"/>
              <a:gd name="connsiteY358" fmla="*/ 1364816 h 2240473"/>
              <a:gd name="connsiteX359" fmla="*/ 265933 w 2257450"/>
              <a:gd name="connsiteY359" fmla="*/ 1363622 h 2240473"/>
              <a:gd name="connsiteX360" fmla="*/ 266995 w 2257450"/>
              <a:gd name="connsiteY360" fmla="*/ 1362561 h 2240473"/>
              <a:gd name="connsiteX361" fmla="*/ 268056 w 2257450"/>
              <a:gd name="connsiteY361" fmla="*/ 1362561 h 2240473"/>
              <a:gd name="connsiteX362" fmla="*/ 268056 w 2257450"/>
              <a:gd name="connsiteY362" fmla="*/ 1361367 h 2240473"/>
              <a:gd name="connsiteX363" fmla="*/ 270310 w 2257450"/>
              <a:gd name="connsiteY363" fmla="*/ 1361367 h 2240473"/>
              <a:gd name="connsiteX364" fmla="*/ 271371 w 2257450"/>
              <a:gd name="connsiteY364" fmla="*/ 1360306 h 2240473"/>
              <a:gd name="connsiteX365" fmla="*/ 274687 w 2257450"/>
              <a:gd name="connsiteY365" fmla="*/ 1360306 h 2240473"/>
              <a:gd name="connsiteX366" fmla="*/ 276942 w 2257450"/>
              <a:gd name="connsiteY366" fmla="*/ 1362561 h 2240473"/>
              <a:gd name="connsiteX367" fmla="*/ 278136 w 2257450"/>
              <a:gd name="connsiteY367" fmla="*/ 1362561 h 2240473"/>
              <a:gd name="connsiteX368" fmla="*/ 279197 w 2257450"/>
              <a:gd name="connsiteY368" fmla="*/ 1361367 h 2240473"/>
              <a:gd name="connsiteX369" fmla="*/ 279197 w 2257450"/>
              <a:gd name="connsiteY369" fmla="*/ 1360306 h 2240473"/>
              <a:gd name="connsiteX370" fmla="*/ 281452 w 2257450"/>
              <a:gd name="connsiteY370" fmla="*/ 1358051 h 2240473"/>
              <a:gd name="connsiteX371" fmla="*/ 283706 w 2257450"/>
              <a:gd name="connsiteY371" fmla="*/ 1358051 h 2240473"/>
              <a:gd name="connsiteX372" fmla="*/ 284900 w 2257450"/>
              <a:gd name="connsiteY372" fmla="*/ 1359113 h 2240473"/>
              <a:gd name="connsiteX373" fmla="*/ 286094 w 2257450"/>
              <a:gd name="connsiteY373" fmla="*/ 1358051 h 2240473"/>
              <a:gd name="connsiteX374" fmla="*/ 287155 w 2257450"/>
              <a:gd name="connsiteY374" fmla="*/ 1358051 h 2240473"/>
              <a:gd name="connsiteX375" fmla="*/ 287155 w 2257450"/>
              <a:gd name="connsiteY375" fmla="*/ 1356990 h 2240473"/>
              <a:gd name="connsiteX376" fmla="*/ 288216 w 2257450"/>
              <a:gd name="connsiteY376" fmla="*/ 1355797 h 2240473"/>
              <a:gd name="connsiteX377" fmla="*/ 290471 w 2257450"/>
              <a:gd name="connsiteY377" fmla="*/ 1354603 h 2240473"/>
              <a:gd name="connsiteX378" fmla="*/ 291532 w 2257450"/>
              <a:gd name="connsiteY378" fmla="*/ 1354603 h 2240473"/>
              <a:gd name="connsiteX379" fmla="*/ 296042 w 2257450"/>
              <a:gd name="connsiteY379" fmla="*/ 1352348 h 2240473"/>
              <a:gd name="connsiteX380" fmla="*/ 297235 w 2257450"/>
              <a:gd name="connsiteY380" fmla="*/ 1351154 h 2240473"/>
              <a:gd name="connsiteX381" fmla="*/ 297235 w 2257450"/>
              <a:gd name="connsiteY381" fmla="*/ 1350093 h 2240473"/>
              <a:gd name="connsiteX382" fmla="*/ 298429 w 2257450"/>
              <a:gd name="connsiteY382" fmla="*/ 1350093 h 2240473"/>
              <a:gd name="connsiteX383" fmla="*/ 299490 w 2257450"/>
              <a:gd name="connsiteY383" fmla="*/ 1349032 h 2240473"/>
              <a:gd name="connsiteX384" fmla="*/ 300551 w 2257450"/>
              <a:gd name="connsiteY384" fmla="*/ 1349032 h 2240473"/>
              <a:gd name="connsiteX385" fmla="*/ 302806 w 2257450"/>
              <a:gd name="connsiteY385" fmla="*/ 1347838 h 2240473"/>
              <a:gd name="connsiteX386" fmla="*/ 303867 w 2257450"/>
              <a:gd name="connsiteY386" fmla="*/ 1346777 h 2240473"/>
              <a:gd name="connsiteX387" fmla="*/ 305061 w 2257450"/>
              <a:gd name="connsiteY387" fmla="*/ 1346777 h 2240473"/>
              <a:gd name="connsiteX388" fmla="*/ 305061 w 2257450"/>
              <a:gd name="connsiteY388" fmla="*/ 1345584 h 2240473"/>
              <a:gd name="connsiteX389" fmla="*/ 306255 w 2257450"/>
              <a:gd name="connsiteY389" fmla="*/ 1344523 h 2240473"/>
              <a:gd name="connsiteX390" fmla="*/ 307316 w 2257450"/>
              <a:gd name="connsiteY390" fmla="*/ 1343461 h 2240473"/>
              <a:gd name="connsiteX391" fmla="*/ 310632 w 2257450"/>
              <a:gd name="connsiteY391" fmla="*/ 1343461 h 2240473"/>
              <a:gd name="connsiteX392" fmla="*/ 311693 w 2257450"/>
              <a:gd name="connsiteY392" fmla="*/ 1344523 h 2240473"/>
              <a:gd name="connsiteX393" fmla="*/ 315141 w 2257450"/>
              <a:gd name="connsiteY393" fmla="*/ 1344523 h 2240473"/>
              <a:gd name="connsiteX394" fmla="*/ 315141 w 2257450"/>
              <a:gd name="connsiteY394" fmla="*/ 1345584 h 2240473"/>
              <a:gd name="connsiteX395" fmla="*/ 316202 w 2257450"/>
              <a:gd name="connsiteY395" fmla="*/ 1345584 h 2240473"/>
              <a:gd name="connsiteX396" fmla="*/ 316202 w 2257450"/>
              <a:gd name="connsiteY396" fmla="*/ 1352348 h 2240473"/>
              <a:gd name="connsiteX397" fmla="*/ 317396 w 2257450"/>
              <a:gd name="connsiteY397" fmla="*/ 1352348 h 2240473"/>
              <a:gd name="connsiteX398" fmla="*/ 318457 w 2257450"/>
              <a:gd name="connsiteY398" fmla="*/ 1353542 h 2240473"/>
              <a:gd name="connsiteX399" fmla="*/ 319518 w 2257450"/>
              <a:gd name="connsiteY399" fmla="*/ 1353542 h 2240473"/>
              <a:gd name="connsiteX400" fmla="*/ 320579 w 2257450"/>
              <a:gd name="connsiteY400" fmla="*/ 1354603 h 2240473"/>
              <a:gd name="connsiteX401" fmla="*/ 322834 w 2257450"/>
              <a:gd name="connsiteY401" fmla="*/ 1354603 h 2240473"/>
              <a:gd name="connsiteX402" fmla="*/ 325089 w 2257450"/>
              <a:gd name="connsiteY402" fmla="*/ 1356858 h 2240473"/>
              <a:gd name="connsiteX403" fmla="*/ 325089 w 2257450"/>
              <a:gd name="connsiteY403" fmla="*/ 1359113 h 2240473"/>
              <a:gd name="connsiteX404" fmla="*/ 326150 w 2257450"/>
              <a:gd name="connsiteY404" fmla="*/ 1360173 h 2240473"/>
              <a:gd name="connsiteX405" fmla="*/ 327211 w 2257450"/>
              <a:gd name="connsiteY405" fmla="*/ 1362428 h 2240473"/>
              <a:gd name="connsiteX406" fmla="*/ 328272 w 2257450"/>
              <a:gd name="connsiteY406" fmla="*/ 1363489 h 2240473"/>
              <a:gd name="connsiteX407" fmla="*/ 330527 w 2257450"/>
              <a:gd name="connsiteY407" fmla="*/ 1363489 h 2240473"/>
              <a:gd name="connsiteX408" fmla="*/ 330527 w 2257450"/>
              <a:gd name="connsiteY408" fmla="*/ 1364683 h 2240473"/>
              <a:gd name="connsiteX409" fmla="*/ 332782 w 2257450"/>
              <a:gd name="connsiteY409" fmla="*/ 1364683 h 2240473"/>
              <a:gd name="connsiteX410" fmla="*/ 332782 w 2257450"/>
              <a:gd name="connsiteY410" fmla="*/ 1366938 h 2240473"/>
              <a:gd name="connsiteX411" fmla="*/ 333843 w 2257450"/>
              <a:gd name="connsiteY411" fmla="*/ 1367999 h 2240473"/>
              <a:gd name="connsiteX412" fmla="*/ 336097 w 2257450"/>
              <a:gd name="connsiteY412" fmla="*/ 1369193 h 2240473"/>
              <a:gd name="connsiteX413" fmla="*/ 337291 w 2257450"/>
              <a:gd name="connsiteY413" fmla="*/ 1369193 h 2240473"/>
              <a:gd name="connsiteX414" fmla="*/ 340607 w 2257450"/>
              <a:gd name="connsiteY414" fmla="*/ 1370254 h 2240473"/>
              <a:gd name="connsiteX415" fmla="*/ 345117 w 2257450"/>
              <a:gd name="connsiteY415" fmla="*/ 1370254 h 2240473"/>
              <a:gd name="connsiteX416" fmla="*/ 346178 w 2257450"/>
              <a:gd name="connsiteY416" fmla="*/ 1369193 h 2240473"/>
              <a:gd name="connsiteX417" fmla="*/ 347239 w 2257450"/>
              <a:gd name="connsiteY417" fmla="*/ 1369193 h 2240473"/>
              <a:gd name="connsiteX418" fmla="*/ 348300 w 2257450"/>
              <a:gd name="connsiteY418" fmla="*/ 1370254 h 2240473"/>
              <a:gd name="connsiteX419" fmla="*/ 349361 w 2257450"/>
              <a:gd name="connsiteY419" fmla="*/ 1370254 h 2240473"/>
              <a:gd name="connsiteX420" fmla="*/ 351616 w 2257450"/>
              <a:gd name="connsiteY420" fmla="*/ 1371448 h 2240473"/>
              <a:gd name="connsiteX421" fmla="*/ 352810 w 2257450"/>
              <a:gd name="connsiteY421" fmla="*/ 1371448 h 2240473"/>
              <a:gd name="connsiteX422" fmla="*/ 360635 w 2257450"/>
              <a:gd name="connsiteY422" fmla="*/ 1374763 h 2240473"/>
              <a:gd name="connsiteX423" fmla="*/ 366205 w 2257450"/>
              <a:gd name="connsiteY423" fmla="*/ 1374763 h 2240473"/>
              <a:gd name="connsiteX424" fmla="*/ 367267 w 2257450"/>
              <a:gd name="connsiteY424" fmla="*/ 1373702 h 2240473"/>
              <a:gd name="connsiteX425" fmla="*/ 369521 w 2257450"/>
              <a:gd name="connsiteY425" fmla="*/ 1373702 h 2240473"/>
              <a:gd name="connsiteX426" fmla="*/ 370583 w 2257450"/>
              <a:gd name="connsiteY426" fmla="*/ 1372641 h 2240473"/>
              <a:gd name="connsiteX427" fmla="*/ 371644 w 2257450"/>
              <a:gd name="connsiteY427" fmla="*/ 1370386 h 2240473"/>
              <a:gd name="connsiteX428" fmla="*/ 371644 w 2257450"/>
              <a:gd name="connsiteY428" fmla="*/ 1369325 h 2240473"/>
              <a:gd name="connsiteX429" fmla="*/ 372705 w 2257450"/>
              <a:gd name="connsiteY429" fmla="*/ 1368132 h 2240473"/>
              <a:gd name="connsiteX430" fmla="*/ 373899 w 2257450"/>
              <a:gd name="connsiteY430" fmla="*/ 1367071 h 2240473"/>
              <a:gd name="connsiteX431" fmla="*/ 374959 w 2257450"/>
              <a:gd name="connsiteY431" fmla="*/ 1366009 h 2240473"/>
              <a:gd name="connsiteX432" fmla="*/ 378275 w 2257450"/>
              <a:gd name="connsiteY432" fmla="*/ 1366009 h 2240473"/>
              <a:gd name="connsiteX433" fmla="*/ 379337 w 2257450"/>
              <a:gd name="connsiteY433" fmla="*/ 1364816 h 2240473"/>
              <a:gd name="connsiteX434" fmla="*/ 380398 w 2257450"/>
              <a:gd name="connsiteY434" fmla="*/ 1364816 h 2240473"/>
              <a:gd name="connsiteX435" fmla="*/ 381591 w 2257450"/>
              <a:gd name="connsiteY435" fmla="*/ 1363622 h 2240473"/>
              <a:gd name="connsiteX436" fmla="*/ 382652 w 2257450"/>
              <a:gd name="connsiteY436" fmla="*/ 1361367 h 2240473"/>
              <a:gd name="connsiteX437" fmla="*/ 383713 w 2257450"/>
              <a:gd name="connsiteY437" fmla="*/ 1361367 h 2240473"/>
              <a:gd name="connsiteX438" fmla="*/ 383713 w 2257450"/>
              <a:gd name="connsiteY438" fmla="*/ 1360306 h 2240473"/>
              <a:gd name="connsiteX439" fmla="*/ 382652 w 2257450"/>
              <a:gd name="connsiteY439" fmla="*/ 1356990 h 2240473"/>
              <a:gd name="connsiteX440" fmla="*/ 383713 w 2257450"/>
              <a:gd name="connsiteY440" fmla="*/ 1355797 h 2240473"/>
              <a:gd name="connsiteX441" fmla="*/ 383713 w 2257450"/>
              <a:gd name="connsiteY441" fmla="*/ 1354603 h 2240473"/>
              <a:gd name="connsiteX442" fmla="*/ 385968 w 2257450"/>
              <a:gd name="connsiteY442" fmla="*/ 1352348 h 2240473"/>
              <a:gd name="connsiteX443" fmla="*/ 387029 w 2257450"/>
              <a:gd name="connsiteY443" fmla="*/ 1350093 h 2240473"/>
              <a:gd name="connsiteX444" fmla="*/ 387029 w 2257450"/>
              <a:gd name="connsiteY444" fmla="*/ 1349032 h 2240473"/>
              <a:gd name="connsiteX445" fmla="*/ 388091 w 2257450"/>
              <a:gd name="connsiteY445" fmla="*/ 1349032 h 2240473"/>
              <a:gd name="connsiteX446" fmla="*/ 389284 w 2257450"/>
              <a:gd name="connsiteY446" fmla="*/ 1347838 h 2240473"/>
              <a:gd name="connsiteX447" fmla="*/ 390345 w 2257450"/>
              <a:gd name="connsiteY447" fmla="*/ 1347838 h 2240473"/>
              <a:gd name="connsiteX448" fmla="*/ 390345 w 2257450"/>
              <a:gd name="connsiteY448" fmla="*/ 1346777 h 2240473"/>
              <a:gd name="connsiteX449" fmla="*/ 391406 w 2257450"/>
              <a:gd name="connsiteY449" fmla="*/ 1346777 h 2240473"/>
              <a:gd name="connsiteX450" fmla="*/ 392467 w 2257450"/>
              <a:gd name="connsiteY450" fmla="*/ 1345584 h 2240473"/>
              <a:gd name="connsiteX451" fmla="*/ 394722 w 2257450"/>
              <a:gd name="connsiteY451" fmla="*/ 1345584 h 2240473"/>
              <a:gd name="connsiteX452" fmla="*/ 395783 w 2257450"/>
              <a:gd name="connsiteY452" fmla="*/ 1344523 h 2240473"/>
              <a:gd name="connsiteX453" fmla="*/ 396977 w 2257450"/>
              <a:gd name="connsiteY453" fmla="*/ 1344523 h 2240473"/>
              <a:gd name="connsiteX454" fmla="*/ 396977 w 2257450"/>
              <a:gd name="connsiteY454" fmla="*/ 1341207 h 2240473"/>
              <a:gd name="connsiteX455" fmla="*/ 398038 w 2257450"/>
              <a:gd name="connsiteY455" fmla="*/ 1338952 h 2240473"/>
              <a:gd name="connsiteX456" fmla="*/ 398038 w 2257450"/>
              <a:gd name="connsiteY456" fmla="*/ 1334442 h 2240473"/>
              <a:gd name="connsiteX457" fmla="*/ 399099 w 2257450"/>
              <a:gd name="connsiteY457" fmla="*/ 1333249 h 2240473"/>
              <a:gd name="connsiteX458" fmla="*/ 399099 w 2257450"/>
              <a:gd name="connsiteY458" fmla="*/ 1327678 h 2240473"/>
              <a:gd name="connsiteX459" fmla="*/ 400293 w 2257450"/>
              <a:gd name="connsiteY459" fmla="*/ 1326484 h 2240473"/>
              <a:gd name="connsiteX460" fmla="*/ 401486 w 2257450"/>
              <a:gd name="connsiteY460" fmla="*/ 1324229 h 2240473"/>
              <a:gd name="connsiteX461" fmla="*/ 401486 w 2257450"/>
              <a:gd name="connsiteY461" fmla="*/ 1320914 h 2240473"/>
              <a:gd name="connsiteX462" fmla="*/ 402548 w 2257450"/>
              <a:gd name="connsiteY462" fmla="*/ 1320914 h 2240473"/>
              <a:gd name="connsiteX463" fmla="*/ 402548 w 2257450"/>
              <a:gd name="connsiteY463" fmla="*/ 1319720 h 2240473"/>
              <a:gd name="connsiteX464" fmla="*/ 403609 w 2257450"/>
              <a:gd name="connsiteY464" fmla="*/ 1317465 h 2240473"/>
              <a:gd name="connsiteX465" fmla="*/ 406925 w 2257450"/>
              <a:gd name="connsiteY465" fmla="*/ 1310701 h 2240473"/>
              <a:gd name="connsiteX466" fmla="*/ 406925 w 2257450"/>
              <a:gd name="connsiteY466" fmla="*/ 1308446 h 2240473"/>
              <a:gd name="connsiteX467" fmla="*/ 407986 w 2257450"/>
              <a:gd name="connsiteY467" fmla="*/ 1307385 h 2240473"/>
              <a:gd name="connsiteX468" fmla="*/ 407986 w 2257450"/>
              <a:gd name="connsiteY468" fmla="*/ 1305130 h 2240473"/>
              <a:gd name="connsiteX469" fmla="*/ 410240 w 2257450"/>
              <a:gd name="connsiteY469" fmla="*/ 1301814 h 2240473"/>
              <a:gd name="connsiteX470" fmla="*/ 414750 w 2257450"/>
              <a:gd name="connsiteY470" fmla="*/ 1292795 h 2240473"/>
              <a:gd name="connsiteX471" fmla="*/ 417005 w 2257450"/>
              <a:gd name="connsiteY471" fmla="*/ 1287224 h 2240473"/>
              <a:gd name="connsiteX472" fmla="*/ 418066 w 2257450"/>
              <a:gd name="connsiteY472" fmla="*/ 1286163 h 2240473"/>
              <a:gd name="connsiteX473" fmla="*/ 417005 w 2257450"/>
              <a:gd name="connsiteY473" fmla="*/ 1286163 h 2240473"/>
              <a:gd name="connsiteX474" fmla="*/ 417005 w 2257450"/>
              <a:gd name="connsiteY474" fmla="*/ 1282847 h 2240473"/>
              <a:gd name="connsiteX475" fmla="*/ 418066 w 2257450"/>
              <a:gd name="connsiteY475" fmla="*/ 1279531 h 2240473"/>
              <a:gd name="connsiteX476" fmla="*/ 419127 w 2257450"/>
              <a:gd name="connsiteY476" fmla="*/ 1278470 h 2240473"/>
              <a:gd name="connsiteX477" fmla="*/ 419127 w 2257450"/>
              <a:gd name="connsiteY477" fmla="*/ 1277409 h 2240473"/>
              <a:gd name="connsiteX478" fmla="*/ 420321 w 2257450"/>
              <a:gd name="connsiteY478" fmla="*/ 1277409 h 2240473"/>
              <a:gd name="connsiteX479" fmla="*/ 421514 w 2257450"/>
              <a:gd name="connsiteY479" fmla="*/ 1276348 h 2240473"/>
              <a:gd name="connsiteX480" fmla="*/ 421514 w 2257450"/>
              <a:gd name="connsiteY480" fmla="*/ 1274093 h 2240473"/>
              <a:gd name="connsiteX481" fmla="*/ 422575 w 2257450"/>
              <a:gd name="connsiteY481" fmla="*/ 1273032 h 2240473"/>
              <a:gd name="connsiteX482" fmla="*/ 423637 w 2257450"/>
              <a:gd name="connsiteY482" fmla="*/ 1269716 h 2240473"/>
              <a:gd name="connsiteX483" fmla="*/ 425891 w 2257450"/>
              <a:gd name="connsiteY483" fmla="*/ 1265207 h 2240473"/>
              <a:gd name="connsiteX484" fmla="*/ 426953 w 2257450"/>
              <a:gd name="connsiteY484" fmla="*/ 1264146 h 2240473"/>
              <a:gd name="connsiteX485" fmla="*/ 426953 w 2257450"/>
              <a:gd name="connsiteY485" fmla="*/ 1260830 h 2240473"/>
              <a:gd name="connsiteX486" fmla="*/ 428146 w 2257450"/>
              <a:gd name="connsiteY486" fmla="*/ 1260830 h 2240473"/>
              <a:gd name="connsiteX487" fmla="*/ 429340 w 2257450"/>
              <a:gd name="connsiteY487" fmla="*/ 1259636 h 2240473"/>
              <a:gd name="connsiteX488" fmla="*/ 429340 w 2257450"/>
              <a:gd name="connsiteY488" fmla="*/ 1257381 h 2240473"/>
              <a:gd name="connsiteX489" fmla="*/ 428146 w 2257450"/>
              <a:gd name="connsiteY489" fmla="*/ 1256188 h 2240473"/>
              <a:gd name="connsiteX490" fmla="*/ 428146 w 2257450"/>
              <a:gd name="connsiteY490" fmla="*/ 1255127 h 2240473"/>
              <a:gd name="connsiteX491" fmla="*/ 429340 w 2257450"/>
              <a:gd name="connsiteY491" fmla="*/ 1254065 h 2240473"/>
              <a:gd name="connsiteX492" fmla="*/ 429340 w 2257450"/>
              <a:gd name="connsiteY492" fmla="*/ 1250750 h 2240473"/>
              <a:gd name="connsiteX493" fmla="*/ 428146 w 2257450"/>
              <a:gd name="connsiteY493" fmla="*/ 1248495 h 2240473"/>
              <a:gd name="connsiteX494" fmla="*/ 428146 w 2257450"/>
              <a:gd name="connsiteY494" fmla="*/ 1247434 h 2240473"/>
              <a:gd name="connsiteX495" fmla="*/ 429340 w 2257450"/>
              <a:gd name="connsiteY495" fmla="*/ 1246373 h 2240473"/>
              <a:gd name="connsiteX496" fmla="*/ 429340 w 2257450"/>
              <a:gd name="connsiteY496" fmla="*/ 1245311 h 2240473"/>
              <a:gd name="connsiteX497" fmla="*/ 428146 w 2257450"/>
              <a:gd name="connsiteY497" fmla="*/ 1243057 h 2240473"/>
              <a:gd name="connsiteX498" fmla="*/ 428146 w 2257450"/>
              <a:gd name="connsiteY498" fmla="*/ 1241996 h 2240473"/>
              <a:gd name="connsiteX499" fmla="*/ 429340 w 2257450"/>
              <a:gd name="connsiteY499" fmla="*/ 1240802 h 2240473"/>
              <a:gd name="connsiteX500" fmla="*/ 429340 w 2257450"/>
              <a:gd name="connsiteY500" fmla="*/ 1238547 h 2240473"/>
              <a:gd name="connsiteX501" fmla="*/ 430401 w 2257450"/>
              <a:gd name="connsiteY501" fmla="*/ 1237486 h 2240473"/>
              <a:gd name="connsiteX502" fmla="*/ 431462 w 2257450"/>
              <a:gd name="connsiteY502" fmla="*/ 1235231 h 2240473"/>
              <a:gd name="connsiteX503" fmla="*/ 432656 w 2257450"/>
              <a:gd name="connsiteY503" fmla="*/ 1234037 h 2240473"/>
              <a:gd name="connsiteX504" fmla="*/ 433717 w 2257450"/>
              <a:gd name="connsiteY504" fmla="*/ 1230722 h 2240473"/>
              <a:gd name="connsiteX505" fmla="*/ 433717 w 2257450"/>
              <a:gd name="connsiteY505" fmla="*/ 1228467 h 2240473"/>
              <a:gd name="connsiteX506" fmla="*/ 434778 w 2257450"/>
              <a:gd name="connsiteY506" fmla="*/ 1227406 h 2240473"/>
              <a:gd name="connsiteX507" fmla="*/ 434778 w 2257450"/>
              <a:gd name="connsiteY507" fmla="*/ 1226345 h 2240473"/>
              <a:gd name="connsiteX508" fmla="*/ 437033 w 2257450"/>
              <a:gd name="connsiteY508" fmla="*/ 1223029 h 2240473"/>
              <a:gd name="connsiteX509" fmla="*/ 438094 w 2257450"/>
              <a:gd name="connsiteY509" fmla="*/ 1221968 h 2240473"/>
              <a:gd name="connsiteX510" fmla="*/ 438094 w 2257450"/>
              <a:gd name="connsiteY510" fmla="*/ 1220907 h 2240473"/>
              <a:gd name="connsiteX511" fmla="*/ 439155 w 2257450"/>
              <a:gd name="connsiteY511" fmla="*/ 1220907 h 2240473"/>
              <a:gd name="connsiteX512" fmla="*/ 443665 w 2257450"/>
              <a:gd name="connsiteY512" fmla="*/ 1217591 h 2240473"/>
              <a:gd name="connsiteX513" fmla="*/ 443665 w 2257450"/>
              <a:gd name="connsiteY513" fmla="*/ 1215336 h 2240473"/>
              <a:gd name="connsiteX514" fmla="*/ 444858 w 2257450"/>
              <a:gd name="connsiteY514" fmla="*/ 1213081 h 2240473"/>
              <a:gd name="connsiteX515" fmla="*/ 448174 w 2257450"/>
              <a:gd name="connsiteY515" fmla="*/ 1210826 h 2240473"/>
              <a:gd name="connsiteX516" fmla="*/ 451490 w 2257450"/>
              <a:gd name="connsiteY516" fmla="*/ 1207510 h 2240473"/>
              <a:gd name="connsiteX517" fmla="*/ 453745 w 2257450"/>
              <a:gd name="connsiteY517" fmla="*/ 1207510 h 2240473"/>
              <a:gd name="connsiteX518" fmla="*/ 454806 w 2257450"/>
              <a:gd name="connsiteY518" fmla="*/ 1206449 h 2240473"/>
              <a:gd name="connsiteX519" fmla="*/ 456000 w 2257450"/>
              <a:gd name="connsiteY519" fmla="*/ 1204195 h 2240473"/>
              <a:gd name="connsiteX520" fmla="*/ 458254 w 2257450"/>
              <a:gd name="connsiteY520" fmla="*/ 1200879 h 2240473"/>
              <a:gd name="connsiteX521" fmla="*/ 459316 w 2257450"/>
              <a:gd name="connsiteY521" fmla="*/ 1197563 h 2240473"/>
              <a:gd name="connsiteX522" fmla="*/ 460509 w 2257450"/>
              <a:gd name="connsiteY522" fmla="*/ 1194247 h 2240473"/>
              <a:gd name="connsiteX523" fmla="*/ 461570 w 2257450"/>
              <a:gd name="connsiteY523" fmla="*/ 1193186 h 2240473"/>
              <a:gd name="connsiteX524" fmla="*/ 461570 w 2257450"/>
              <a:gd name="connsiteY524" fmla="*/ 1189870 h 2240473"/>
              <a:gd name="connsiteX525" fmla="*/ 462631 w 2257450"/>
              <a:gd name="connsiteY525" fmla="*/ 1188676 h 2240473"/>
              <a:gd name="connsiteX526" fmla="*/ 462631 w 2257450"/>
              <a:gd name="connsiteY526" fmla="*/ 1183106 h 2240473"/>
              <a:gd name="connsiteX527" fmla="*/ 461570 w 2257450"/>
              <a:gd name="connsiteY527" fmla="*/ 1180851 h 2240473"/>
              <a:gd name="connsiteX528" fmla="*/ 459316 w 2257450"/>
              <a:gd name="connsiteY528" fmla="*/ 1175280 h 2240473"/>
              <a:gd name="connsiteX529" fmla="*/ 459316 w 2257450"/>
              <a:gd name="connsiteY529" fmla="*/ 1171964 h 2240473"/>
              <a:gd name="connsiteX530" fmla="*/ 458254 w 2257450"/>
              <a:gd name="connsiteY530" fmla="*/ 1170903 h 2240473"/>
              <a:gd name="connsiteX531" fmla="*/ 452684 w 2257450"/>
              <a:gd name="connsiteY531" fmla="*/ 1170903 h 2240473"/>
              <a:gd name="connsiteX532" fmla="*/ 450429 w 2257450"/>
              <a:gd name="connsiteY532" fmla="*/ 1167587 h 2240473"/>
              <a:gd name="connsiteX533" fmla="*/ 449368 w 2257450"/>
              <a:gd name="connsiteY533" fmla="*/ 1166394 h 2240473"/>
              <a:gd name="connsiteX534" fmla="*/ 449368 w 2257450"/>
              <a:gd name="connsiteY534" fmla="*/ 1160823 h 2240473"/>
              <a:gd name="connsiteX535" fmla="*/ 448174 w 2257450"/>
              <a:gd name="connsiteY535" fmla="*/ 1159762 h 2240473"/>
              <a:gd name="connsiteX536" fmla="*/ 448174 w 2257450"/>
              <a:gd name="connsiteY536" fmla="*/ 1158568 h 2240473"/>
              <a:gd name="connsiteX537" fmla="*/ 446981 w 2257450"/>
              <a:gd name="connsiteY537" fmla="*/ 1156313 h 2240473"/>
              <a:gd name="connsiteX538" fmla="*/ 446981 w 2257450"/>
              <a:gd name="connsiteY538" fmla="*/ 1150743 h 2240473"/>
              <a:gd name="connsiteX539" fmla="*/ 448174 w 2257450"/>
              <a:gd name="connsiteY539" fmla="*/ 1149682 h 2240473"/>
              <a:gd name="connsiteX540" fmla="*/ 449368 w 2257450"/>
              <a:gd name="connsiteY540" fmla="*/ 1148621 h 2240473"/>
              <a:gd name="connsiteX541" fmla="*/ 450429 w 2257450"/>
              <a:gd name="connsiteY541" fmla="*/ 1147559 h 2240473"/>
              <a:gd name="connsiteX542" fmla="*/ 450429 w 2257450"/>
              <a:gd name="connsiteY542" fmla="*/ 1146498 h 2240473"/>
              <a:gd name="connsiteX543" fmla="*/ 449368 w 2257450"/>
              <a:gd name="connsiteY543" fmla="*/ 1143182 h 2240473"/>
              <a:gd name="connsiteX544" fmla="*/ 449368 w 2257450"/>
              <a:gd name="connsiteY544" fmla="*/ 1140928 h 2240473"/>
              <a:gd name="connsiteX545" fmla="*/ 450429 w 2257450"/>
              <a:gd name="connsiteY545" fmla="*/ 1140928 h 2240473"/>
              <a:gd name="connsiteX546" fmla="*/ 451623 w 2257450"/>
              <a:gd name="connsiteY546" fmla="*/ 1139734 h 2240473"/>
              <a:gd name="connsiteX547" fmla="*/ 451623 w 2257450"/>
              <a:gd name="connsiteY547" fmla="*/ 1136418 h 2240473"/>
              <a:gd name="connsiteX548" fmla="*/ 450429 w 2257450"/>
              <a:gd name="connsiteY548" fmla="*/ 1136418 h 2240473"/>
              <a:gd name="connsiteX549" fmla="*/ 450429 w 2257450"/>
              <a:gd name="connsiteY549" fmla="*/ 1134163 h 2240473"/>
              <a:gd name="connsiteX550" fmla="*/ 451623 w 2257450"/>
              <a:gd name="connsiteY550" fmla="*/ 1134163 h 2240473"/>
              <a:gd name="connsiteX551" fmla="*/ 451623 w 2257450"/>
              <a:gd name="connsiteY551" fmla="*/ 1130847 h 2240473"/>
              <a:gd name="connsiteX552" fmla="*/ 450429 w 2257450"/>
              <a:gd name="connsiteY552" fmla="*/ 1129654 h 2240473"/>
              <a:gd name="connsiteX553" fmla="*/ 449368 w 2257450"/>
              <a:gd name="connsiteY553" fmla="*/ 1127399 h 2240473"/>
              <a:gd name="connsiteX554" fmla="*/ 447113 w 2257450"/>
              <a:gd name="connsiteY554" fmla="*/ 1122889 h 2240473"/>
              <a:gd name="connsiteX555" fmla="*/ 446052 w 2257450"/>
              <a:gd name="connsiteY555" fmla="*/ 1121828 h 2240473"/>
              <a:gd name="connsiteX556" fmla="*/ 444991 w 2257450"/>
              <a:gd name="connsiteY556" fmla="*/ 1119573 h 2240473"/>
              <a:gd name="connsiteX557" fmla="*/ 443797 w 2257450"/>
              <a:gd name="connsiteY557" fmla="*/ 1116258 h 2240473"/>
              <a:gd name="connsiteX558" fmla="*/ 441543 w 2257450"/>
              <a:gd name="connsiteY558" fmla="*/ 1112942 h 2240473"/>
              <a:gd name="connsiteX559" fmla="*/ 440481 w 2257450"/>
              <a:gd name="connsiteY559" fmla="*/ 1109626 h 2240473"/>
              <a:gd name="connsiteX560" fmla="*/ 440481 w 2257450"/>
              <a:gd name="connsiteY560" fmla="*/ 1107371 h 2240473"/>
              <a:gd name="connsiteX561" fmla="*/ 439288 w 2257450"/>
              <a:gd name="connsiteY561" fmla="*/ 1106310 h 2240473"/>
              <a:gd name="connsiteX562" fmla="*/ 438227 w 2257450"/>
              <a:gd name="connsiteY562" fmla="*/ 1102994 h 2240473"/>
              <a:gd name="connsiteX563" fmla="*/ 438227 w 2257450"/>
              <a:gd name="connsiteY563" fmla="*/ 1098484 h 2240473"/>
              <a:gd name="connsiteX564" fmla="*/ 440481 w 2257450"/>
              <a:gd name="connsiteY564" fmla="*/ 1097423 h 2240473"/>
              <a:gd name="connsiteX565" fmla="*/ 441543 w 2257450"/>
              <a:gd name="connsiteY565" fmla="*/ 1096230 h 2240473"/>
              <a:gd name="connsiteX566" fmla="*/ 440481 w 2257450"/>
              <a:gd name="connsiteY566" fmla="*/ 1093975 h 2240473"/>
              <a:gd name="connsiteX567" fmla="*/ 440481 w 2257450"/>
              <a:gd name="connsiteY567" fmla="*/ 1089465 h 2240473"/>
              <a:gd name="connsiteX568" fmla="*/ 439288 w 2257450"/>
              <a:gd name="connsiteY568" fmla="*/ 1084956 h 2240473"/>
              <a:gd name="connsiteX569" fmla="*/ 439288 w 2257450"/>
              <a:gd name="connsiteY569" fmla="*/ 1082701 h 2240473"/>
              <a:gd name="connsiteX570" fmla="*/ 438227 w 2257450"/>
              <a:gd name="connsiteY570" fmla="*/ 1081640 h 2240473"/>
              <a:gd name="connsiteX571" fmla="*/ 438227 w 2257450"/>
              <a:gd name="connsiteY571" fmla="*/ 1079385 h 2240473"/>
              <a:gd name="connsiteX572" fmla="*/ 439288 w 2257450"/>
              <a:gd name="connsiteY572" fmla="*/ 1077130 h 2240473"/>
              <a:gd name="connsiteX573" fmla="*/ 440481 w 2257450"/>
              <a:gd name="connsiteY573" fmla="*/ 1073814 h 2240473"/>
              <a:gd name="connsiteX574" fmla="*/ 440481 w 2257450"/>
              <a:gd name="connsiteY574" fmla="*/ 1071559 h 2240473"/>
              <a:gd name="connsiteX575" fmla="*/ 441543 w 2257450"/>
              <a:gd name="connsiteY575" fmla="*/ 1070498 h 2240473"/>
              <a:gd name="connsiteX576" fmla="*/ 441543 w 2257450"/>
              <a:gd name="connsiteY576" fmla="*/ 1069437 h 2240473"/>
              <a:gd name="connsiteX577" fmla="*/ 442603 w 2257450"/>
              <a:gd name="connsiteY577" fmla="*/ 1067182 h 2240473"/>
              <a:gd name="connsiteX578" fmla="*/ 438094 w 2257450"/>
              <a:gd name="connsiteY578" fmla="*/ 1050338 h 2240473"/>
              <a:gd name="connsiteX579" fmla="*/ 438094 w 2257450"/>
              <a:gd name="connsiteY579" fmla="*/ 1048083 h 2240473"/>
              <a:gd name="connsiteX580" fmla="*/ 440349 w 2257450"/>
              <a:gd name="connsiteY580" fmla="*/ 1045828 h 2240473"/>
              <a:gd name="connsiteX581" fmla="*/ 441410 w 2257450"/>
              <a:gd name="connsiteY581" fmla="*/ 1042512 h 2240473"/>
              <a:gd name="connsiteX582" fmla="*/ 442471 w 2257450"/>
              <a:gd name="connsiteY582" fmla="*/ 1040257 h 2240473"/>
              <a:gd name="connsiteX583" fmla="*/ 442471 w 2257450"/>
              <a:gd name="connsiteY583" fmla="*/ 1032432 h 2240473"/>
              <a:gd name="connsiteX584" fmla="*/ 443665 w 2257450"/>
              <a:gd name="connsiteY584" fmla="*/ 1029116 h 2240473"/>
              <a:gd name="connsiteX585" fmla="*/ 444858 w 2257450"/>
              <a:gd name="connsiteY585" fmla="*/ 1027922 h 2240473"/>
              <a:gd name="connsiteX586" fmla="*/ 444858 w 2257450"/>
              <a:gd name="connsiteY586" fmla="*/ 1026729 h 2240473"/>
              <a:gd name="connsiteX587" fmla="*/ 445919 w 2257450"/>
              <a:gd name="connsiteY587" fmla="*/ 1025668 h 2240473"/>
              <a:gd name="connsiteX588" fmla="*/ 445919 w 2257450"/>
              <a:gd name="connsiteY588" fmla="*/ 1024607 h 2240473"/>
              <a:gd name="connsiteX589" fmla="*/ 448174 w 2257450"/>
              <a:gd name="connsiteY589" fmla="*/ 1022352 h 2240473"/>
              <a:gd name="connsiteX590" fmla="*/ 448174 w 2257450"/>
              <a:gd name="connsiteY590" fmla="*/ 1021158 h 2240473"/>
              <a:gd name="connsiteX591" fmla="*/ 449368 w 2257450"/>
              <a:gd name="connsiteY591" fmla="*/ 1018903 h 2240473"/>
              <a:gd name="connsiteX592" fmla="*/ 449368 w 2257450"/>
              <a:gd name="connsiteY592" fmla="*/ 1015587 h 2240473"/>
              <a:gd name="connsiteX593" fmla="*/ 448174 w 2257450"/>
              <a:gd name="connsiteY593" fmla="*/ 1014526 h 2240473"/>
              <a:gd name="connsiteX594" fmla="*/ 448174 w 2257450"/>
              <a:gd name="connsiteY594" fmla="*/ 1012271 h 2240473"/>
              <a:gd name="connsiteX595" fmla="*/ 449368 w 2257450"/>
              <a:gd name="connsiteY595" fmla="*/ 1011078 h 2240473"/>
              <a:gd name="connsiteX596" fmla="*/ 449368 w 2257450"/>
              <a:gd name="connsiteY596" fmla="*/ 1008823 h 2240473"/>
              <a:gd name="connsiteX597" fmla="*/ 448174 w 2257450"/>
              <a:gd name="connsiteY597" fmla="*/ 1007762 h 2240473"/>
              <a:gd name="connsiteX598" fmla="*/ 448174 w 2257450"/>
              <a:gd name="connsiteY598" fmla="*/ 1006701 h 2240473"/>
              <a:gd name="connsiteX599" fmla="*/ 446981 w 2257450"/>
              <a:gd name="connsiteY599" fmla="*/ 1005507 h 2240473"/>
              <a:gd name="connsiteX600" fmla="*/ 446981 w 2257450"/>
              <a:gd name="connsiteY600" fmla="*/ 1004446 h 2240473"/>
              <a:gd name="connsiteX601" fmla="*/ 929772 w 2257450"/>
              <a:gd name="connsiteY601" fmla="*/ 729891 h 2240473"/>
              <a:gd name="connsiteX602" fmla="*/ 930966 w 2257450"/>
              <a:gd name="connsiteY602" fmla="*/ 735462 h 2240473"/>
              <a:gd name="connsiteX603" fmla="*/ 936537 w 2257450"/>
              <a:gd name="connsiteY603" fmla="*/ 736656 h 2240473"/>
              <a:gd name="connsiteX604" fmla="*/ 932027 w 2257450"/>
              <a:gd name="connsiteY604" fmla="*/ 728830 h 2240473"/>
              <a:gd name="connsiteX605" fmla="*/ 1019831 w 2257450"/>
              <a:gd name="connsiteY605" fmla="*/ 679357 h 2240473"/>
              <a:gd name="connsiteX606" fmla="*/ 1204327 w 2257450"/>
              <a:gd name="connsiteY606" fmla="*/ 574708 h 2240473"/>
              <a:gd name="connsiteX607" fmla="*/ 1243720 w 2257450"/>
              <a:gd name="connsiteY607" fmla="*/ 528551 h 2240473"/>
              <a:gd name="connsiteX608" fmla="*/ 1527294 w 2257450"/>
              <a:gd name="connsiteY608" fmla="*/ 413822 h 2240473"/>
              <a:gd name="connsiteX609" fmla="*/ 1620669 w 2257450"/>
              <a:gd name="connsiteY609" fmla="*/ 277605 h 2240473"/>
              <a:gd name="connsiteX610" fmla="*/ 1738847 w 2257450"/>
              <a:gd name="connsiteY610" fmla="*/ 5305 h 224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Lst>
            <a:rect l="l" t="t" r="r" b="b"/>
            <a:pathLst>
              <a:path w="2257450" h="2240473">
                <a:moveTo>
                  <a:pt x="1743091" y="0"/>
                </a:moveTo>
                <a:lnTo>
                  <a:pt x="1780229" y="42709"/>
                </a:lnTo>
                <a:lnTo>
                  <a:pt x="1912997" y="102394"/>
                </a:lnTo>
                <a:lnTo>
                  <a:pt x="1986211" y="138338"/>
                </a:lnTo>
                <a:lnTo>
                  <a:pt x="2027859" y="157438"/>
                </a:lnTo>
                <a:lnTo>
                  <a:pt x="2146037" y="208105"/>
                </a:lnTo>
                <a:lnTo>
                  <a:pt x="2166330" y="286890"/>
                </a:lnTo>
                <a:lnTo>
                  <a:pt x="2257450" y="511972"/>
                </a:lnTo>
                <a:lnTo>
                  <a:pt x="2245115" y="540090"/>
                </a:lnTo>
                <a:lnTo>
                  <a:pt x="2202406" y="628956"/>
                </a:lnTo>
                <a:lnTo>
                  <a:pt x="2016717" y="882156"/>
                </a:lnTo>
                <a:lnTo>
                  <a:pt x="2018972" y="954177"/>
                </a:lnTo>
                <a:lnTo>
                  <a:pt x="2007698" y="1041982"/>
                </a:lnTo>
                <a:lnTo>
                  <a:pt x="2012208" y="1052062"/>
                </a:lnTo>
                <a:lnTo>
                  <a:pt x="2034756" y="1092516"/>
                </a:lnTo>
                <a:lnTo>
                  <a:pt x="2046030" y="1102596"/>
                </a:lnTo>
                <a:lnTo>
                  <a:pt x="2074148" y="1126205"/>
                </a:lnTo>
                <a:lnTo>
                  <a:pt x="1857025" y="1306191"/>
                </a:lnTo>
                <a:lnTo>
                  <a:pt x="1816571" y="1327545"/>
                </a:lnTo>
                <a:lnTo>
                  <a:pt x="1844689" y="1370254"/>
                </a:lnTo>
                <a:lnTo>
                  <a:pt x="1943768" y="1365744"/>
                </a:lnTo>
                <a:lnTo>
                  <a:pt x="2015789" y="1388292"/>
                </a:lnTo>
                <a:lnTo>
                  <a:pt x="2000005" y="1462568"/>
                </a:lnTo>
                <a:lnTo>
                  <a:pt x="1997751" y="1469332"/>
                </a:lnTo>
                <a:lnTo>
                  <a:pt x="1992180" y="1494135"/>
                </a:lnTo>
                <a:lnTo>
                  <a:pt x="1973081" y="1584194"/>
                </a:lnTo>
                <a:lnTo>
                  <a:pt x="1836997" y="1862198"/>
                </a:lnTo>
                <a:lnTo>
                  <a:pt x="1864054" y="1966847"/>
                </a:lnTo>
                <a:lnTo>
                  <a:pt x="1857290" y="1967908"/>
                </a:lnTo>
                <a:lnTo>
                  <a:pt x="1852780" y="1971224"/>
                </a:lnTo>
                <a:lnTo>
                  <a:pt x="1843761" y="1975733"/>
                </a:lnTo>
                <a:lnTo>
                  <a:pt x="1844822" y="1979049"/>
                </a:lnTo>
                <a:lnTo>
                  <a:pt x="1842568" y="1981304"/>
                </a:lnTo>
                <a:lnTo>
                  <a:pt x="1825723" y="1984620"/>
                </a:lnTo>
                <a:lnTo>
                  <a:pt x="1822274" y="1985814"/>
                </a:lnTo>
                <a:lnTo>
                  <a:pt x="1821213" y="1985814"/>
                </a:lnTo>
                <a:lnTo>
                  <a:pt x="1818958" y="1988068"/>
                </a:lnTo>
                <a:lnTo>
                  <a:pt x="1814449" y="1988068"/>
                </a:lnTo>
                <a:lnTo>
                  <a:pt x="1806623" y="1992578"/>
                </a:lnTo>
                <a:lnTo>
                  <a:pt x="1805562" y="1993639"/>
                </a:lnTo>
                <a:lnTo>
                  <a:pt x="1799991" y="1992578"/>
                </a:lnTo>
                <a:lnTo>
                  <a:pt x="1798798" y="1992578"/>
                </a:lnTo>
                <a:lnTo>
                  <a:pt x="1796543" y="1994833"/>
                </a:lnTo>
                <a:lnTo>
                  <a:pt x="1792033" y="1993772"/>
                </a:lnTo>
                <a:lnTo>
                  <a:pt x="1784208" y="1993772"/>
                </a:lnTo>
                <a:lnTo>
                  <a:pt x="1781953" y="1992711"/>
                </a:lnTo>
                <a:lnTo>
                  <a:pt x="1775189" y="1992711"/>
                </a:lnTo>
                <a:lnTo>
                  <a:pt x="1772934" y="1993772"/>
                </a:lnTo>
                <a:lnTo>
                  <a:pt x="1771873" y="1996026"/>
                </a:lnTo>
                <a:lnTo>
                  <a:pt x="1768557" y="1996026"/>
                </a:lnTo>
                <a:lnTo>
                  <a:pt x="1764047" y="1993772"/>
                </a:lnTo>
                <a:lnTo>
                  <a:pt x="1762987" y="1992711"/>
                </a:lnTo>
                <a:lnTo>
                  <a:pt x="1761925" y="1989395"/>
                </a:lnTo>
                <a:lnTo>
                  <a:pt x="1761925" y="1988334"/>
                </a:lnTo>
                <a:lnTo>
                  <a:pt x="1757416" y="1985018"/>
                </a:lnTo>
                <a:lnTo>
                  <a:pt x="1756355" y="1983957"/>
                </a:lnTo>
                <a:lnTo>
                  <a:pt x="1753039" y="1976131"/>
                </a:lnTo>
                <a:lnTo>
                  <a:pt x="1562840" y="2058232"/>
                </a:lnTo>
                <a:lnTo>
                  <a:pt x="1355796" y="2149353"/>
                </a:lnTo>
                <a:lnTo>
                  <a:pt x="668348" y="2189806"/>
                </a:lnTo>
                <a:lnTo>
                  <a:pt x="551364" y="2240473"/>
                </a:lnTo>
                <a:lnTo>
                  <a:pt x="315008" y="2188745"/>
                </a:lnTo>
                <a:lnTo>
                  <a:pt x="57298" y="2060487"/>
                </a:lnTo>
                <a:lnTo>
                  <a:pt x="44963" y="2012075"/>
                </a:lnTo>
                <a:lnTo>
                  <a:pt x="0" y="1830896"/>
                </a:lnTo>
                <a:lnTo>
                  <a:pt x="3316" y="1792697"/>
                </a:lnTo>
                <a:lnTo>
                  <a:pt x="8887" y="1760069"/>
                </a:lnTo>
                <a:lnTo>
                  <a:pt x="9948" y="1759007"/>
                </a:lnTo>
                <a:lnTo>
                  <a:pt x="11141" y="1759007"/>
                </a:lnTo>
                <a:lnTo>
                  <a:pt x="11141" y="1757814"/>
                </a:lnTo>
                <a:lnTo>
                  <a:pt x="12203" y="1757814"/>
                </a:lnTo>
                <a:lnTo>
                  <a:pt x="12203" y="1756753"/>
                </a:lnTo>
                <a:lnTo>
                  <a:pt x="14457" y="1756753"/>
                </a:lnTo>
                <a:lnTo>
                  <a:pt x="15518" y="1755559"/>
                </a:lnTo>
                <a:lnTo>
                  <a:pt x="16579" y="1754498"/>
                </a:lnTo>
                <a:lnTo>
                  <a:pt x="17640" y="1752243"/>
                </a:lnTo>
                <a:lnTo>
                  <a:pt x="19895" y="1751182"/>
                </a:lnTo>
                <a:lnTo>
                  <a:pt x="20956" y="1750121"/>
                </a:lnTo>
                <a:lnTo>
                  <a:pt x="23211" y="1751182"/>
                </a:lnTo>
                <a:lnTo>
                  <a:pt x="25466" y="1748927"/>
                </a:lnTo>
                <a:lnTo>
                  <a:pt x="25466" y="1745611"/>
                </a:lnTo>
                <a:lnTo>
                  <a:pt x="26660" y="1745611"/>
                </a:lnTo>
                <a:lnTo>
                  <a:pt x="28914" y="1746805"/>
                </a:lnTo>
                <a:lnTo>
                  <a:pt x="29976" y="1745611"/>
                </a:lnTo>
                <a:lnTo>
                  <a:pt x="31037" y="1743357"/>
                </a:lnTo>
                <a:lnTo>
                  <a:pt x="33292" y="1743357"/>
                </a:lnTo>
                <a:lnTo>
                  <a:pt x="34485" y="1744550"/>
                </a:lnTo>
                <a:lnTo>
                  <a:pt x="40056" y="1744550"/>
                </a:lnTo>
                <a:lnTo>
                  <a:pt x="40056" y="1743357"/>
                </a:lnTo>
                <a:lnTo>
                  <a:pt x="42311" y="1743357"/>
                </a:lnTo>
                <a:lnTo>
                  <a:pt x="42311" y="1744550"/>
                </a:lnTo>
                <a:lnTo>
                  <a:pt x="43372" y="1745611"/>
                </a:lnTo>
                <a:lnTo>
                  <a:pt x="43372" y="1747866"/>
                </a:lnTo>
                <a:lnTo>
                  <a:pt x="44433" y="1747866"/>
                </a:lnTo>
                <a:lnTo>
                  <a:pt x="44433" y="1748927"/>
                </a:lnTo>
                <a:lnTo>
                  <a:pt x="45494" y="1748927"/>
                </a:lnTo>
                <a:lnTo>
                  <a:pt x="45494" y="1750121"/>
                </a:lnTo>
                <a:lnTo>
                  <a:pt x="48810" y="1750121"/>
                </a:lnTo>
                <a:lnTo>
                  <a:pt x="48810" y="1751182"/>
                </a:lnTo>
                <a:cubicBezTo>
                  <a:pt x="52523" y="1750519"/>
                  <a:pt x="55574" y="1746274"/>
                  <a:pt x="60084" y="1746672"/>
                </a:cubicBezTo>
                <a:lnTo>
                  <a:pt x="60084" y="1741102"/>
                </a:lnTo>
                <a:lnTo>
                  <a:pt x="61145" y="1739908"/>
                </a:lnTo>
                <a:lnTo>
                  <a:pt x="60084" y="1738847"/>
                </a:lnTo>
                <a:lnTo>
                  <a:pt x="61145" y="1737653"/>
                </a:lnTo>
                <a:lnTo>
                  <a:pt x="62206" y="1736460"/>
                </a:lnTo>
                <a:lnTo>
                  <a:pt x="63400" y="1735398"/>
                </a:lnTo>
                <a:lnTo>
                  <a:pt x="65655" y="1734337"/>
                </a:lnTo>
                <a:lnTo>
                  <a:pt x="65655" y="1735398"/>
                </a:lnTo>
                <a:lnTo>
                  <a:pt x="68970" y="1735398"/>
                </a:lnTo>
                <a:lnTo>
                  <a:pt x="68970" y="1736460"/>
                </a:lnTo>
                <a:lnTo>
                  <a:pt x="70031" y="1736460"/>
                </a:lnTo>
                <a:lnTo>
                  <a:pt x="70031" y="1735398"/>
                </a:lnTo>
                <a:lnTo>
                  <a:pt x="71225" y="1734337"/>
                </a:lnTo>
                <a:lnTo>
                  <a:pt x="72286" y="1733276"/>
                </a:lnTo>
                <a:lnTo>
                  <a:pt x="75735" y="1733276"/>
                </a:lnTo>
                <a:lnTo>
                  <a:pt x="75735" y="1732083"/>
                </a:lnTo>
                <a:lnTo>
                  <a:pt x="76796" y="1732083"/>
                </a:lnTo>
                <a:lnTo>
                  <a:pt x="76796" y="1731021"/>
                </a:lnTo>
                <a:lnTo>
                  <a:pt x="77857" y="1731021"/>
                </a:lnTo>
                <a:lnTo>
                  <a:pt x="77857" y="1732083"/>
                </a:lnTo>
                <a:lnTo>
                  <a:pt x="79050" y="1732083"/>
                </a:lnTo>
                <a:lnTo>
                  <a:pt x="79050" y="1733276"/>
                </a:lnTo>
                <a:lnTo>
                  <a:pt x="80112" y="1734337"/>
                </a:lnTo>
                <a:lnTo>
                  <a:pt x="81173" y="1734337"/>
                </a:lnTo>
                <a:lnTo>
                  <a:pt x="81173" y="1736592"/>
                </a:lnTo>
                <a:lnTo>
                  <a:pt x="82234" y="1737786"/>
                </a:lnTo>
                <a:lnTo>
                  <a:pt x="82234" y="1738980"/>
                </a:lnTo>
                <a:lnTo>
                  <a:pt x="84489" y="1738980"/>
                </a:lnTo>
                <a:lnTo>
                  <a:pt x="84489" y="1740041"/>
                </a:lnTo>
                <a:lnTo>
                  <a:pt x="86744" y="1740041"/>
                </a:lnTo>
                <a:lnTo>
                  <a:pt x="86744" y="1741234"/>
                </a:lnTo>
                <a:lnTo>
                  <a:pt x="87937" y="1741234"/>
                </a:lnTo>
                <a:lnTo>
                  <a:pt x="87937" y="1738980"/>
                </a:lnTo>
                <a:lnTo>
                  <a:pt x="88998" y="1738980"/>
                </a:lnTo>
                <a:lnTo>
                  <a:pt x="88998" y="1737786"/>
                </a:lnTo>
                <a:lnTo>
                  <a:pt x="93508" y="1737786"/>
                </a:lnTo>
                <a:lnTo>
                  <a:pt x="93508" y="1733276"/>
                </a:lnTo>
                <a:lnTo>
                  <a:pt x="92447" y="1733276"/>
                </a:lnTo>
                <a:lnTo>
                  <a:pt x="92447" y="1732083"/>
                </a:lnTo>
                <a:lnTo>
                  <a:pt x="93508" y="1731021"/>
                </a:lnTo>
                <a:lnTo>
                  <a:pt x="94701" y="1731021"/>
                </a:lnTo>
                <a:lnTo>
                  <a:pt x="94701" y="1732083"/>
                </a:lnTo>
                <a:lnTo>
                  <a:pt x="95895" y="1732083"/>
                </a:lnTo>
                <a:lnTo>
                  <a:pt x="96956" y="1731021"/>
                </a:lnTo>
                <a:lnTo>
                  <a:pt x="96956" y="1729828"/>
                </a:lnTo>
                <a:lnTo>
                  <a:pt x="98017" y="1728767"/>
                </a:lnTo>
                <a:lnTo>
                  <a:pt x="98017" y="1725451"/>
                </a:lnTo>
                <a:lnTo>
                  <a:pt x="99211" y="1724257"/>
                </a:lnTo>
                <a:lnTo>
                  <a:pt x="99211" y="1722002"/>
                </a:lnTo>
                <a:lnTo>
                  <a:pt x="101466" y="1719747"/>
                </a:lnTo>
                <a:lnTo>
                  <a:pt x="102659" y="1719747"/>
                </a:lnTo>
                <a:lnTo>
                  <a:pt x="103853" y="1718686"/>
                </a:lnTo>
                <a:lnTo>
                  <a:pt x="104914" y="1718686"/>
                </a:lnTo>
                <a:lnTo>
                  <a:pt x="104914" y="1717493"/>
                </a:lnTo>
                <a:lnTo>
                  <a:pt x="105975" y="1717493"/>
                </a:lnTo>
                <a:lnTo>
                  <a:pt x="107169" y="1716431"/>
                </a:lnTo>
                <a:lnTo>
                  <a:pt x="108230" y="1716431"/>
                </a:lnTo>
                <a:lnTo>
                  <a:pt x="109291" y="1717493"/>
                </a:lnTo>
                <a:lnTo>
                  <a:pt x="110485" y="1717493"/>
                </a:lnTo>
                <a:lnTo>
                  <a:pt x="112740" y="1715238"/>
                </a:lnTo>
                <a:lnTo>
                  <a:pt x="112740" y="1714177"/>
                </a:lnTo>
                <a:lnTo>
                  <a:pt x="113801" y="1711922"/>
                </a:lnTo>
                <a:lnTo>
                  <a:pt x="114995" y="1710861"/>
                </a:lnTo>
                <a:lnTo>
                  <a:pt x="114995" y="1708606"/>
                </a:lnTo>
                <a:lnTo>
                  <a:pt x="113801" y="1707545"/>
                </a:lnTo>
                <a:lnTo>
                  <a:pt x="113801" y="1705290"/>
                </a:lnTo>
                <a:lnTo>
                  <a:pt x="114995" y="1704096"/>
                </a:lnTo>
                <a:lnTo>
                  <a:pt x="114995" y="1698526"/>
                </a:lnTo>
                <a:lnTo>
                  <a:pt x="112740" y="1696271"/>
                </a:lnTo>
                <a:lnTo>
                  <a:pt x="112740" y="1690700"/>
                </a:lnTo>
                <a:lnTo>
                  <a:pt x="113801" y="1688445"/>
                </a:lnTo>
                <a:lnTo>
                  <a:pt x="113801" y="1685130"/>
                </a:lnTo>
                <a:lnTo>
                  <a:pt x="112740" y="1685130"/>
                </a:lnTo>
                <a:lnTo>
                  <a:pt x="112740" y="1682875"/>
                </a:lnTo>
                <a:lnTo>
                  <a:pt x="113801" y="1681681"/>
                </a:lnTo>
                <a:lnTo>
                  <a:pt x="113801" y="1676110"/>
                </a:lnTo>
                <a:lnTo>
                  <a:pt x="112740" y="1676110"/>
                </a:lnTo>
                <a:lnTo>
                  <a:pt x="112740" y="1675049"/>
                </a:lnTo>
                <a:lnTo>
                  <a:pt x="113801" y="1673856"/>
                </a:lnTo>
                <a:lnTo>
                  <a:pt x="112740" y="1672795"/>
                </a:lnTo>
                <a:lnTo>
                  <a:pt x="111679" y="1669479"/>
                </a:lnTo>
                <a:lnTo>
                  <a:pt x="111679" y="1667224"/>
                </a:lnTo>
                <a:lnTo>
                  <a:pt x="112740" y="1666030"/>
                </a:lnTo>
                <a:lnTo>
                  <a:pt x="112740" y="1662714"/>
                </a:lnTo>
                <a:lnTo>
                  <a:pt x="111679" y="1661521"/>
                </a:lnTo>
                <a:lnTo>
                  <a:pt x="111679" y="1660460"/>
                </a:lnTo>
                <a:lnTo>
                  <a:pt x="110485" y="1658205"/>
                </a:lnTo>
                <a:lnTo>
                  <a:pt x="110485" y="1655950"/>
                </a:lnTo>
                <a:lnTo>
                  <a:pt x="111679" y="1654889"/>
                </a:lnTo>
                <a:lnTo>
                  <a:pt x="111679" y="1651573"/>
                </a:lnTo>
                <a:lnTo>
                  <a:pt x="112740" y="1650379"/>
                </a:lnTo>
                <a:lnTo>
                  <a:pt x="112740" y="1648124"/>
                </a:lnTo>
                <a:lnTo>
                  <a:pt x="113801" y="1643615"/>
                </a:lnTo>
                <a:lnTo>
                  <a:pt x="114995" y="1639105"/>
                </a:lnTo>
                <a:lnTo>
                  <a:pt x="114995" y="1631280"/>
                </a:lnTo>
                <a:lnTo>
                  <a:pt x="113801" y="1630219"/>
                </a:lnTo>
                <a:lnTo>
                  <a:pt x="113801" y="1625709"/>
                </a:lnTo>
                <a:lnTo>
                  <a:pt x="114995" y="1624648"/>
                </a:lnTo>
                <a:lnTo>
                  <a:pt x="116056" y="1622393"/>
                </a:lnTo>
                <a:lnTo>
                  <a:pt x="116056" y="1617884"/>
                </a:lnTo>
                <a:lnTo>
                  <a:pt x="117117" y="1617884"/>
                </a:lnTo>
                <a:lnTo>
                  <a:pt x="118311" y="1616823"/>
                </a:lnTo>
                <a:lnTo>
                  <a:pt x="118311" y="1615629"/>
                </a:lnTo>
                <a:lnTo>
                  <a:pt x="119504" y="1613374"/>
                </a:lnTo>
                <a:lnTo>
                  <a:pt x="119504" y="1611119"/>
                </a:lnTo>
                <a:lnTo>
                  <a:pt x="120565" y="1609925"/>
                </a:lnTo>
                <a:lnTo>
                  <a:pt x="121627" y="1608864"/>
                </a:lnTo>
                <a:lnTo>
                  <a:pt x="123881" y="1608864"/>
                </a:lnTo>
                <a:lnTo>
                  <a:pt x="123881" y="1602100"/>
                </a:lnTo>
                <a:lnTo>
                  <a:pt x="122688" y="1601039"/>
                </a:lnTo>
                <a:lnTo>
                  <a:pt x="121494" y="1601039"/>
                </a:lnTo>
                <a:lnTo>
                  <a:pt x="120433" y="1599845"/>
                </a:lnTo>
                <a:lnTo>
                  <a:pt x="120433" y="1580746"/>
                </a:lnTo>
                <a:lnTo>
                  <a:pt x="121494" y="1579685"/>
                </a:lnTo>
                <a:lnTo>
                  <a:pt x="121494" y="1578491"/>
                </a:lnTo>
                <a:lnTo>
                  <a:pt x="122688" y="1578491"/>
                </a:lnTo>
                <a:lnTo>
                  <a:pt x="122688" y="1568411"/>
                </a:lnTo>
                <a:lnTo>
                  <a:pt x="121494" y="1567350"/>
                </a:lnTo>
                <a:lnTo>
                  <a:pt x="121494" y="1566156"/>
                </a:lnTo>
                <a:lnTo>
                  <a:pt x="120433" y="1566156"/>
                </a:lnTo>
                <a:cubicBezTo>
                  <a:pt x="120035" y="1559789"/>
                  <a:pt x="122024" y="1568145"/>
                  <a:pt x="121494" y="1558330"/>
                </a:cubicBezTo>
                <a:cubicBezTo>
                  <a:pt x="121494" y="1549975"/>
                  <a:pt x="120830" y="1557137"/>
                  <a:pt x="123748" y="1550505"/>
                </a:cubicBezTo>
                <a:lnTo>
                  <a:pt x="123748" y="1547189"/>
                </a:lnTo>
                <a:lnTo>
                  <a:pt x="124810" y="1546128"/>
                </a:lnTo>
                <a:lnTo>
                  <a:pt x="125871" y="1543873"/>
                </a:lnTo>
                <a:cubicBezTo>
                  <a:pt x="129452" y="1540955"/>
                  <a:pt x="127860" y="1537639"/>
                  <a:pt x="128126" y="1533793"/>
                </a:cubicBezTo>
                <a:lnTo>
                  <a:pt x="127064" y="1533793"/>
                </a:lnTo>
                <a:lnTo>
                  <a:pt x="127064" y="1531538"/>
                </a:lnTo>
                <a:lnTo>
                  <a:pt x="128126" y="1530477"/>
                </a:lnTo>
                <a:lnTo>
                  <a:pt x="128126" y="1528222"/>
                </a:lnTo>
                <a:lnTo>
                  <a:pt x="129187" y="1527161"/>
                </a:lnTo>
                <a:lnTo>
                  <a:pt x="130380" y="1524906"/>
                </a:lnTo>
                <a:lnTo>
                  <a:pt x="130380" y="1522652"/>
                </a:lnTo>
                <a:lnTo>
                  <a:pt x="131441" y="1521591"/>
                </a:lnTo>
                <a:lnTo>
                  <a:pt x="130380" y="1520397"/>
                </a:lnTo>
                <a:lnTo>
                  <a:pt x="130380" y="1519203"/>
                </a:lnTo>
                <a:lnTo>
                  <a:pt x="131441" y="1518142"/>
                </a:lnTo>
                <a:lnTo>
                  <a:pt x="131441" y="1515887"/>
                </a:lnTo>
                <a:lnTo>
                  <a:pt x="132502" y="1512571"/>
                </a:lnTo>
                <a:lnTo>
                  <a:pt x="132502" y="1511510"/>
                </a:lnTo>
                <a:lnTo>
                  <a:pt x="131441" y="1511510"/>
                </a:lnTo>
                <a:lnTo>
                  <a:pt x="131441" y="1510317"/>
                </a:lnTo>
                <a:lnTo>
                  <a:pt x="132502" y="1509255"/>
                </a:lnTo>
                <a:lnTo>
                  <a:pt x="132502" y="1505940"/>
                </a:lnTo>
                <a:lnTo>
                  <a:pt x="133564" y="1504746"/>
                </a:lnTo>
                <a:lnTo>
                  <a:pt x="134757" y="1503552"/>
                </a:lnTo>
                <a:lnTo>
                  <a:pt x="134757" y="1502491"/>
                </a:lnTo>
                <a:lnTo>
                  <a:pt x="135818" y="1502491"/>
                </a:lnTo>
                <a:lnTo>
                  <a:pt x="135818" y="1501297"/>
                </a:lnTo>
                <a:lnTo>
                  <a:pt x="136880" y="1499042"/>
                </a:lnTo>
                <a:lnTo>
                  <a:pt x="136880" y="1495727"/>
                </a:lnTo>
                <a:lnTo>
                  <a:pt x="138073" y="1494533"/>
                </a:lnTo>
                <a:lnTo>
                  <a:pt x="138073" y="1493472"/>
                </a:lnTo>
                <a:lnTo>
                  <a:pt x="140328" y="1491217"/>
                </a:lnTo>
                <a:lnTo>
                  <a:pt x="140328" y="1488962"/>
                </a:lnTo>
                <a:lnTo>
                  <a:pt x="141389" y="1488962"/>
                </a:lnTo>
                <a:lnTo>
                  <a:pt x="141389" y="1487769"/>
                </a:lnTo>
                <a:lnTo>
                  <a:pt x="142583" y="1486707"/>
                </a:lnTo>
                <a:lnTo>
                  <a:pt x="144838" y="1486707"/>
                </a:lnTo>
                <a:lnTo>
                  <a:pt x="147092" y="1485514"/>
                </a:lnTo>
                <a:lnTo>
                  <a:pt x="147092" y="1484453"/>
                </a:lnTo>
                <a:lnTo>
                  <a:pt x="150408" y="1479943"/>
                </a:lnTo>
                <a:lnTo>
                  <a:pt x="152663" y="1478882"/>
                </a:lnTo>
                <a:lnTo>
                  <a:pt x="154918" y="1476627"/>
                </a:lnTo>
                <a:lnTo>
                  <a:pt x="158234" y="1475433"/>
                </a:lnTo>
                <a:lnTo>
                  <a:pt x="161550" y="1475433"/>
                </a:lnTo>
                <a:lnTo>
                  <a:pt x="161550" y="1474372"/>
                </a:lnTo>
                <a:lnTo>
                  <a:pt x="162611" y="1472118"/>
                </a:lnTo>
                <a:lnTo>
                  <a:pt x="167120" y="1465353"/>
                </a:lnTo>
                <a:lnTo>
                  <a:pt x="167120" y="1462037"/>
                </a:lnTo>
                <a:lnTo>
                  <a:pt x="168181" y="1462037"/>
                </a:lnTo>
                <a:lnTo>
                  <a:pt x="172691" y="1459783"/>
                </a:lnTo>
                <a:lnTo>
                  <a:pt x="173884" y="1458721"/>
                </a:lnTo>
                <a:lnTo>
                  <a:pt x="174946" y="1456467"/>
                </a:lnTo>
                <a:lnTo>
                  <a:pt x="176007" y="1455406"/>
                </a:lnTo>
                <a:lnTo>
                  <a:pt x="177068" y="1455406"/>
                </a:lnTo>
                <a:lnTo>
                  <a:pt x="178129" y="1454212"/>
                </a:lnTo>
                <a:lnTo>
                  <a:pt x="178129" y="1453151"/>
                </a:lnTo>
                <a:lnTo>
                  <a:pt x="179323" y="1453151"/>
                </a:lnTo>
                <a:lnTo>
                  <a:pt x="180384" y="1450896"/>
                </a:lnTo>
                <a:lnTo>
                  <a:pt x="180384" y="1445325"/>
                </a:lnTo>
                <a:lnTo>
                  <a:pt x="183700" y="1438561"/>
                </a:lnTo>
                <a:lnTo>
                  <a:pt x="183700" y="1437500"/>
                </a:lnTo>
                <a:lnTo>
                  <a:pt x="184761" y="1436306"/>
                </a:lnTo>
                <a:lnTo>
                  <a:pt x="184761" y="1435112"/>
                </a:lnTo>
                <a:lnTo>
                  <a:pt x="183700" y="1434051"/>
                </a:lnTo>
                <a:lnTo>
                  <a:pt x="185954" y="1431797"/>
                </a:lnTo>
                <a:lnTo>
                  <a:pt x="185954" y="1430735"/>
                </a:lnTo>
                <a:lnTo>
                  <a:pt x="187148" y="1430735"/>
                </a:lnTo>
                <a:lnTo>
                  <a:pt x="188209" y="1429542"/>
                </a:lnTo>
                <a:lnTo>
                  <a:pt x="188209" y="1428481"/>
                </a:lnTo>
                <a:lnTo>
                  <a:pt x="189270" y="1428481"/>
                </a:lnTo>
                <a:lnTo>
                  <a:pt x="189270" y="1427287"/>
                </a:lnTo>
                <a:lnTo>
                  <a:pt x="190332" y="1427287"/>
                </a:lnTo>
                <a:lnTo>
                  <a:pt x="190332" y="1426226"/>
                </a:lnTo>
                <a:lnTo>
                  <a:pt x="192586" y="1426226"/>
                </a:lnTo>
                <a:lnTo>
                  <a:pt x="192586" y="1425165"/>
                </a:lnTo>
                <a:lnTo>
                  <a:pt x="193780" y="1425165"/>
                </a:lnTo>
                <a:lnTo>
                  <a:pt x="193780" y="1423971"/>
                </a:lnTo>
                <a:lnTo>
                  <a:pt x="194841" y="1422910"/>
                </a:lnTo>
                <a:lnTo>
                  <a:pt x="195902" y="1420655"/>
                </a:lnTo>
                <a:lnTo>
                  <a:pt x="196963" y="1419461"/>
                </a:lnTo>
                <a:lnTo>
                  <a:pt x="198024" y="1418400"/>
                </a:lnTo>
                <a:lnTo>
                  <a:pt x="199218" y="1418400"/>
                </a:lnTo>
                <a:lnTo>
                  <a:pt x="199218" y="1417207"/>
                </a:lnTo>
                <a:lnTo>
                  <a:pt x="200279" y="1416145"/>
                </a:lnTo>
                <a:lnTo>
                  <a:pt x="204789" y="1413891"/>
                </a:lnTo>
                <a:lnTo>
                  <a:pt x="205850" y="1412830"/>
                </a:lnTo>
                <a:lnTo>
                  <a:pt x="207043" y="1412830"/>
                </a:lnTo>
                <a:lnTo>
                  <a:pt x="209298" y="1410575"/>
                </a:lnTo>
                <a:lnTo>
                  <a:pt x="210359" y="1410575"/>
                </a:lnTo>
                <a:lnTo>
                  <a:pt x="210359" y="1407259"/>
                </a:lnTo>
                <a:lnTo>
                  <a:pt x="211420" y="1406198"/>
                </a:lnTo>
                <a:lnTo>
                  <a:pt x="211420" y="1405137"/>
                </a:lnTo>
                <a:cubicBezTo>
                  <a:pt x="214338" y="1403147"/>
                  <a:pt x="217256" y="1402352"/>
                  <a:pt x="220440" y="1400627"/>
                </a:cubicBezTo>
                <a:lnTo>
                  <a:pt x="220440" y="1401688"/>
                </a:lnTo>
                <a:lnTo>
                  <a:pt x="221501" y="1401688"/>
                </a:lnTo>
                <a:lnTo>
                  <a:pt x="222695" y="1400627"/>
                </a:lnTo>
                <a:lnTo>
                  <a:pt x="223755" y="1399434"/>
                </a:lnTo>
                <a:lnTo>
                  <a:pt x="224817" y="1398240"/>
                </a:lnTo>
                <a:lnTo>
                  <a:pt x="227071" y="1398240"/>
                </a:lnTo>
                <a:lnTo>
                  <a:pt x="228133" y="1397179"/>
                </a:lnTo>
                <a:lnTo>
                  <a:pt x="229194" y="1397179"/>
                </a:lnTo>
                <a:lnTo>
                  <a:pt x="230387" y="1395985"/>
                </a:lnTo>
                <a:lnTo>
                  <a:pt x="230387" y="1394924"/>
                </a:lnTo>
                <a:lnTo>
                  <a:pt x="231448" y="1394924"/>
                </a:lnTo>
                <a:lnTo>
                  <a:pt x="232509" y="1393863"/>
                </a:lnTo>
                <a:lnTo>
                  <a:pt x="233570" y="1393863"/>
                </a:lnTo>
                <a:lnTo>
                  <a:pt x="233570" y="1392669"/>
                </a:lnTo>
                <a:lnTo>
                  <a:pt x="234764" y="1391608"/>
                </a:lnTo>
                <a:lnTo>
                  <a:pt x="238080" y="1391608"/>
                </a:lnTo>
                <a:lnTo>
                  <a:pt x="239141" y="1390547"/>
                </a:lnTo>
                <a:lnTo>
                  <a:pt x="239141" y="1389486"/>
                </a:lnTo>
                <a:lnTo>
                  <a:pt x="240202" y="1388425"/>
                </a:lnTo>
                <a:lnTo>
                  <a:pt x="242457" y="1387364"/>
                </a:lnTo>
                <a:lnTo>
                  <a:pt x="243518" y="1387364"/>
                </a:lnTo>
                <a:lnTo>
                  <a:pt x="243518" y="1386170"/>
                </a:lnTo>
                <a:lnTo>
                  <a:pt x="245773" y="1386170"/>
                </a:lnTo>
                <a:lnTo>
                  <a:pt x="246834" y="1385109"/>
                </a:lnTo>
                <a:lnTo>
                  <a:pt x="246834" y="1383915"/>
                </a:lnTo>
                <a:lnTo>
                  <a:pt x="247895" y="1383915"/>
                </a:lnTo>
                <a:lnTo>
                  <a:pt x="250150" y="1381660"/>
                </a:lnTo>
                <a:lnTo>
                  <a:pt x="251211" y="1381660"/>
                </a:lnTo>
                <a:lnTo>
                  <a:pt x="252272" y="1380467"/>
                </a:lnTo>
                <a:lnTo>
                  <a:pt x="253466" y="1380467"/>
                </a:lnTo>
                <a:lnTo>
                  <a:pt x="253466" y="1378212"/>
                </a:lnTo>
                <a:lnTo>
                  <a:pt x="254660" y="1378212"/>
                </a:lnTo>
                <a:lnTo>
                  <a:pt x="254660" y="1375957"/>
                </a:lnTo>
                <a:lnTo>
                  <a:pt x="256914" y="1375957"/>
                </a:lnTo>
                <a:lnTo>
                  <a:pt x="259169" y="1374896"/>
                </a:lnTo>
                <a:lnTo>
                  <a:pt x="260230" y="1373835"/>
                </a:lnTo>
                <a:lnTo>
                  <a:pt x="261424" y="1372774"/>
                </a:lnTo>
                <a:lnTo>
                  <a:pt x="263679" y="1371580"/>
                </a:lnTo>
                <a:lnTo>
                  <a:pt x="265933" y="1370386"/>
                </a:lnTo>
                <a:lnTo>
                  <a:pt x="266995" y="1369325"/>
                </a:lnTo>
                <a:lnTo>
                  <a:pt x="268056" y="1368132"/>
                </a:lnTo>
                <a:lnTo>
                  <a:pt x="268056" y="1367071"/>
                </a:lnTo>
                <a:lnTo>
                  <a:pt x="266995" y="1366009"/>
                </a:lnTo>
                <a:lnTo>
                  <a:pt x="266995" y="1364816"/>
                </a:lnTo>
                <a:lnTo>
                  <a:pt x="265933" y="1363622"/>
                </a:lnTo>
                <a:lnTo>
                  <a:pt x="266995" y="1362561"/>
                </a:lnTo>
                <a:lnTo>
                  <a:pt x="268056" y="1362561"/>
                </a:lnTo>
                <a:lnTo>
                  <a:pt x="268056" y="1361367"/>
                </a:lnTo>
                <a:lnTo>
                  <a:pt x="270310" y="1361367"/>
                </a:lnTo>
                <a:lnTo>
                  <a:pt x="271371" y="1360306"/>
                </a:lnTo>
                <a:lnTo>
                  <a:pt x="274687" y="1360306"/>
                </a:lnTo>
                <a:lnTo>
                  <a:pt x="276942" y="1362561"/>
                </a:lnTo>
                <a:lnTo>
                  <a:pt x="278136" y="1362561"/>
                </a:lnTo>
                <a:lnTo>
                  <a:pt x="279197" y="1361367"/>
                </a:lnTo>
                <a:lnTo>
                  <a:pt x="279197" y="1360306"/>
                </a:lnTo>
                <a:lnTo>
                  <a:pt x="281452" y="1358051"/>
                </a:lnTo>
                <a:lnTo>
                  <a:pt x="283706" y="1358051"/>
                </a:lnTo>
                <a:lnTo>
                  <a:pt x="284900" y="1359113"/>
                </a:lnTo>
                <a:lnTo>
                  <a:pt x="286094" y="1358051"/>
                </a:lnTo>
                <a:lnTo>
                  <a:pt x="287155" y="1358051"/>
                </a:lnTo>
                <a:lnTo>
                  <a:pt x="287155" y="1356990"/>
                </a:lnTo>
                <a:lnTo>
                  <a:pt x="288216" y="1355797"/>
                </a:lnTo>
                <a:lnTo>
                  <a:pt x="290471" y="1354603"/>
                </a:lnTo>
                <a:lnTo>
                  <a:pt x="291532" y="1354603"/>
                </a:lnTo>
                <a:lnTo>
                  <a:pt x="296042" y="1352348"/>
                </a:lnTo>
                <a:lnTo>
                  <a:pt x="297235" y="1351154"/>
                </a:lnTo>
                <a:lnTo>
                  <a:pt x="297235" y="1350093"/>
                </a:lnTo>
                <a:lnTo>
                  <a:pt x="298429" y="1350093"/>
                </a:lnTo>
                <a:lnTo>
                  <a:pt x="299490" y="1349032"/>
                </a:lnTo>
                <a:lnTo>
                  <a:pt x="300551" y="1349032"/>
                </a:lnTo>
                <a:lnTo>
                  <a:pt x="302806" y="1347838"/>
                </a:lnTo>
                <a:lnTo>
                  <a:pt x="303867" y="1346777"/>
                </a:lnTo>
                <a:lnTo>
                  <a:pt x="305061" y="1346777"/>
                </a:lnTo>
                <a:lnTo>
                  <a:pt x="305061" y="1345584"/>
                </a:lnTo>
                <a:lnTo>
                  <a:pt x="306255" y="1344523"/>
                </a:lnTo>
                <a:lnTo>
                  <a:pt x="307316" y="1343461"/>
                </a:lnTo>
                <a:lnTo>
                  <a:pt x="310632" y="1343461"/>
                </a:lnTo>
                <a:lnTo>
                  <a:pt x="311693" y="1344523"/>
                </a:lnTo>
                <a:lnTo>
                  <a:pt x="315141" y="1344523"/>
                </a:lnTo>
                <a:lnTo>
                  <a:pt x="315141" y="1345584"/>
                </a:lnTo>
                <a:lnTo>
                  <a:pt x="316202" y="1345584"/>
                </a:lnTo>
                <a:lnTo>
                  <a:pt x="316202" y="1352348"/>
                </a:lnTo>
                <a:lnTo>
                  <a:pt x="317396" y="1352348"/>
                </a:lnTo>
                <a:lnTo>
                  <a:pt x="318457" y="1353542"/>
                </a:lnTo>
                <a:lnTo>
                  <a:pt x="319518" y="1353542"/>
                </a:lnTo>
                <a:lnTo>
                  <a:pt x="320579" y="1354603"/>
                </a:lnTo>
                <a:lnTo>
                  <a:pt x="322834" y="1354603"/>
                </a:lnTo>
                <a:lnTo>
                  <a:pt x="325089" y="1356858"/>
                </a:lnTo>
                <a:lnTo>
                  <a:pt x="325089" y="1359113"/>
                </a:lnTo>
                <a:lnTo>
                  <a:pt x="326150" y="1360173"/>
                </a:lnTo>
                <a:lnTo>
                  <a:pt x="327211" y="1362428"/>
                </a:lnTo>
                <a:lnTo>
                  <a:pt x="328272" y="1363489"/>
                </a:lnTo>
                <a:lnTo>
                  <a:pt x="330527" y="1363489"/>
                </a:lnTo>
                <a:lnTo>
                  <a:pt x="330527" y="1364683"/>
                </a:lnTo>
                <a:lnTo>
                  <a:pt x="332782" y="1364683"/>
                </a:lnTo>
                <a:lnTo>
                  <a:pt x="332782" y="1366938"/>
                </a:lnTo>
                <a:lnTo>
                  <a:pt x="333843" y="1367999"/>
                </a:lnTo>
                <a:lnTo>
                  <a:pt x="336097" y="1369193"/>
                </a:lnTo>
                <a:lnTo>
                  <a:pt x="337291" y="1369193"/>
                </a:lnTo>
                <a:lnTo>
                  <a:pt x="340607" y="1370254"/>
                </a:lnTo>
                <a:lnTo>
                  <a:pt x="345117" y="1370254"/>
                </a:lnTo>
                <a:lnTo>
                  <a:pt x="346178" y="1369193"/>
                </a:lnTo>
                <a:lnTo>
                  <a:pt x="347239" y="1369193"/>
                </a:lnTo>
                <a:lnTo>
                  <a:pt x="348300" y="1370254"/>
                </a:lnTo>
                <a:lnTo>
                  <a:pt x="349361" y="1370254"/>
                </a:lnTo>
                <a:lnTo>
                  <a:pt x="351616" y="1371448"/>
                </a:lnTo>
                <a:lnTo>
                  <a:pt x="352810" y="1371448"/>
                </a:lnTo>
                <a:cubicBezTo>
                  <a:pt x="355993" y="1371448"/>
                  <a:pt x="357982" y="1373570"/>
                  <a:pt x="360635" y="1374763"/>
                </a:cubicBezTo>
                <a:lnTo>
                  <a:pt x="366205" y="1374763"/>
                </a:lnTo>
                <a:lnTo>
                  <a:pt x="367267" y="1373702"/>
                </a:lnTo>
                <a:lnTo>
                  <a:pt x="369521" y="1373702"/>
                </a:lnTo>
                <a:lnTo>
                  <a:pt x="370583" y="1372641"/>
                </a:lnTo>
                <a:lnTo>
                  <a:pt x="371644" y="1370386"/>
                </a:lnTo>
                <a:lnTo>
                  <a:pt x="371644" y="1369325"/>
                </a:lnTo>
                <a:lnTo>
                  <a:pt x="372705" y="1368132"/>
                </a:lnTo>
                <a:lnTo>
                  <a:pt x="373899" y="1367071"/>
                </a:lnTo>
                <a:lnTo>
                  <a:pt x="374959" y="1366009"/>
                </a:lnTo>
                <a:lnTo>
                  <a:pt x="378275" y="1366009"/>
                </a:lnTo>
                <a:lnTo>
                  <a:pt x="379337" y="1364816"/>
                </a:lnTo>
                <a:lnTo>
                  <a:pt x="380398" y="1364816"/>
                </a:lnTo>
                <a:lnTo>
                  <a:pt x="381591" y="1363622"/>
                </a:lnTo>
                <a:lnTo>
                  <a:pt x="382652" y="1361367"/>
                </a:lnTo>
                <a:lnTo>
                  <a:pt x="383713" y="1361367"/>
                </a:lnTo>
                <a:lnTo>
                  <a:pt x="383713" y="1360306"/>
                </a:lnTo>
                <a:lnTo>
                  <a:pt x="382652" y="1356990"/>
                </a:lnTo>
                <a:lnTo>
                  <a:pt x="383713" y="1355797"/>
                </a:lnTo>
                <a:lnTo>
                  <a:pt x="383713" y="1354603"/>
                </a:lnTo>
                <a:lnTo>
                  <a:pt x="385968" y="1352348"/>
                </a:lnTo>
                <a:lnTo>
                  <a:pt x="387029" y="1350093"/>
                </a:lnTo>
                <a:lnTo>
                  <a:pt x="387029" y="1349032"/>
                </a:lnTo>
                <a:lnTo>
                  <a:pt x="388091" y="1349032"/>
                </a:lnTo>
                <a:lnTo>
                  <a:pt x="389284" y="1347838"/>
                </a:lnTo>
                <a:lnTo>
                  <a:pt x="390345" y="1347838"/>
                </a:lnTo>
                <a:lnTo>
                  <a:pt x="390345" y="1346777"/>
                </a:lnTo>
                <a:lnTo>
                  <a:pt x="391406" y="1346777"/>
                </a:lnTo>
                <a:lnTo>
                  <a:pt x="392467" y="1345584"/>
                </a:lnTo>
                <a:lnTo>
                  <a:pt x="394722" y="1345584"/>
                </a:lnTo>
                <a:lnTo>
                  <a:pt x="395783" y="1344523"/>
                </a:lnTo>
                <a:lnTo>
                  <a:pt x="396977" y="1344523"/>
                </a:lnTo>
                <a:lnTo>
                  <a:pt x="396977" y="1341207"/>
                </a:lnTo>
                <a:lnTo>
                  <a:pt x="398038" y="1338952"/>
                </a:lnTo>
                <a:lnTo>
                  <a:pt x="398038" y="1334442"/>
                </a:lnTo>
                <a:lnTo>
                  <a:pt x="399099" y="1333249"/>
                </a:lnTo>
                <a:lnTo>
                  <a:pt x="399099" y="1327678"/>
                </a:lnTo>
                <a:lnTo>
                  <a:pt x="400293" y="1326484"/>
                </a:lnTo>
                <a:lnTo>
                  <a:pt x="401486" y="1324229"/>
                </a:lnTo>
                <a:lnTo>
                  <a:pt x="401486" y="1320914"/>
                </a:lnTo>
                <a:lnTo>
                  <a:pt x="402548" y="1320914"/>
                </a:lnTo>
                <a:lnTo>
                  <a:pt x="402548" y="1319720"/>
                </a:lnTo>
                <a:lnTo>
                  <a:pt x="403609" y="1317465"/>
                </a:lnTo>
                <a:lnTo>
                  <a:pt x="406925" y="1310701"/>
                </a:lnTo>
                <a:lnTo>
                  <a:pt x="406925" y="1308446"/>
                </a:lnTo>
                <a:lnTo>
                  <a:pt x="407986" y="1307385"/>
                </a:lnTo>
                <a:lnTo>
                  <a:pt x="407986" y="1305130"/>
                </a:lnTo>
                <a:lnTo>
                  <a:pt x="410240" y="1301814"/>
                </a:lnTo>
                <a:lnTo>
                  <a:pt x="414750" y="1292795"/>
                </a:lnTo>
                <a:lnTo>
                  <a:pt x="417005" y="1287224"/>
                </a:lnTo>
                <a:lnTo>
                  <a:pt x="418066" y="1286163"/>
                </a:lnTo>
                <a:lnTo>
                  <a:pt x="417005" y="1286163"/>
                </a:lnTo>
                <a:lnTo>
                  <a:pt x="417005" y="1282847"/>
                </a:lnTo>
                <a:lnTo>
                  <a:pt x="418066" y="1279531"/>
                </a:lnTo>
                <a:lnTo>
                  <a:pt x="419127" y="1278470"/>
                </a:lnTo>
                <a:lnTo>
                  <a:pt x="419127" y="1277409"/>
                </a:lnTo>
                <a:lnTo>
                  <a:pt x="420321" y="1277409"/>
                </a:lnTo>
                <a:lnTo>
                  <a:pt x="421514" y="1276348"/>
                </a:lnTo>
                <a:lnTo>
                  <a:pt x="421514" y="1274093"/>
                </a:lnTo>
                <a:lnTo>
                  <a:pt x="422575" y="1273032"/>
                </a:lnTo>
                <a:lnTo>
                  <a:pt x="423637" y="1269716"/>
                </a:lnTo>
                <a:lnTo>
                  <a:pt x="425891" y="1265207"/>
                </a:lnTo>
                <a:lnTo>
                  <a:pt x="426953" y="1264146"/>
                </a:lnTo>
                <a:lnTo>
                  <a:pt x="426953" y="1260830"/>
                </a:lnTo>
                <a:lnTo>
                  <a:pt x="428146" y="1260830"/>
                </a:lnTo>
                <a:lnTo>
                  <a:pt x="429340" y="1259636"/>
                </a:lnTo>
                <a:lnTo>
                  <a:pt x="429340" y="1257381"/>
                </a:lnTo>
                <a:lnTo>
                  <a:pt x="428146" y="1256188"/>
                </a:lnTo>
                <a:lnTo>
                  <a:pt x="428146" y="1255127"/>
                </a:lnTo>
                <a:lnTo>
                  <a:pt x="429340" y="1254065"/>
                </a:lnTo>
                <a:lnTo>
                  <a:pt x="429340" y="1250750"/>
                </a:lnTo>
                <a:lnTo>
                  <a:pt x="428146" y="1248495"/>
                </a:lnTo>
                <a:lnTo>
                  <a:pt x="428146" y="1247434"/>
                </a:lnTo>
                <a:lnTo>
                  <a:pt x="429340" y="1246373"/>
                </a:lnTo>
                <a:lnTo>
                  <a:pt x="429340" y="1245311"/>
                </a:lnTo>
                <a:lnTo>
                  <a:pt x="428146" y="1243057"/>
                </a:lnTo>
                <a:lnTo>
                  <a:pt x="428146" y="1241996"/>
                </a:lnTo>
                <a:lnTo>
                  <a:pt x="429340" y="1240802"/>
                </a:lnTo>
                <a:lnTo>
                  <a:pt x="429340" y="1238547"/>
                </a:lnTo>
                <a:lnTo>
                  <a:pt x="430401" y="1237486"/>
                </a:lnTo>
                <a:lnTo>
                  <a:pt x="431462" y="1235231"/>
                </a:lnTo>
                <a:lnTo>
                  <a:pt x="432656" y="1234037"/>
                </a:lnTo>
                <a:lnTo>
                  <a:pt x="433717" y="1230722"/>
                </a:lnTo>
                <a:lnTo>
                  <a:pt x="433717" y="1228467"/>
                </a:lnTo>
                <a:lnTo>
                  <a:pt x="434778" y="1227406"/>
                </a:lnTo>
                <a:lnTo>
                  <a:pt x="434778" y="1226345"/>
                </a:lnTo>
                <a:lnTo>
                  <a:pt x="437033" y="1223029"/>
                </a:lnTo>
                <a:lnTo>
                  <a:pt x="438094" y="1221968"/>
                </a:lnTo>
                <a:lnTo>
                  <a:pt x="438094" y="1220907"/>
                </a:lnTo>
                <a:lnTo>
                  <a:pt x="439155" y="1220907"/>
                </a:lnTo>
                <a:lnTo>
                  <a:pt x="443665" y="1217591"/>
                </a:lnTo>
                <a:lnTo>
                  <a:pt x="443665" y="1215336"/>
                </a:lnTo>
                <a:lnTo>
                  <a:pt x="444858" y="1213081"/>
                </a:lnTo>
                <a:lnTo>
                  <a:pt x="448174" y="1210826"/>
                </a:lnTo>
                <a:lnTo>
                  <a:pt x="451490" y="1207510"/>
                </a:lnTo>
                <a:lnTo>
                  <a:pt x="453745" y="1207510"/>
                </a:lnTo>
                <a:lnTo>
                  <a:pt x="454806" y="1206449"/>
                </a:lnTo>
                <a:lnTo>
                  <a:pt x="456000" y="1204195"/>
                </a:lnTo>
                <a:lnTo>
                  <a:pt x="458254" y="1200879"/>
                </a:lnTo>
                <a:lnTo>
                  <a:pt x="459316" y="1197563"/>
                </a:lnTo>
                <a:lnTo>
                  <a:pt x="460509" y="1194247"/>
                </a:lnTo>
                <a:lnTo>
                  <a:pt x="461570" y="1193186"/>
                </a:lnTo>
                <a:lnTo>
                  <a:pt x="461570" y="1189870"/>
                </a:lnTo>
                <a:lnTo>
                  <a:pt x="462631" y="1188676"/>
                </a:lnTo>
                <a:lnTo>
                  <a:pt x="462631" y="1183106"/>
                </a:lnTo>
                <a:lnTo>
                  <a:pt x="461570" y="1180851"/>
                </a:lnTo>
                <a:lnTo>
                  <a:pt x="459316" y="1175280"/>
                </a:lnTo>
                <a:lnTo>
                  <a:pt x="459316" y="1171964"/>
                </a:lnTo>
                <a:lnTo>
                  <a:pt x="458254" y="1170903"/>
                </a:lnTo>
                <a:lnTo>
                  <a:pt x="452684" y="1170903"/>
                </a:lnTo>
                <a:lnTo>
                  <a:pt x="450429" y="1167587"/>
                </a:lnTo>
                <a:lnTo>
                  <a:pt x="449368" y="1166394"/>
                </a:lnTo>
                <a:lnTo>
                  <a:pt x="449368" y="1160823"/>
                </a:lnTo>
                <a:lnTo>
                  <a:pt x="448174" y="1159762"/>
                </a:lnTo>
                <a:lnTo>
                  <a:pt x="448174" y="1158568"/>
                </a:lnTo>
                <a:lnTo>
                  <a:pt x="446981" y="1156313"/>
                </a:lnTo>
                <a:lnTo>
                  <a:pt x="446981" y="1150743"/>
                </a:lnTo>
                <a:lnTo>
                  <a:pt x="448174" y="1149682"/>
                </a:lnTo>
                <a:lnTo>
                  <a:pt x="449368" y="1148621"/>
                </a:lnTo>
                <a:lnTo>
                  <a:pt x="450429" y="1147559"/>
                </a:lnTo>
                <a:lnTo>
                  <a:pt x="450429" y="1146498"/>
                </a:lnTo>
                <a:lnTo>
                  <a:pt x="449368" y="1143182"/>
                </a:lnTo>
                <a:lnTo>
                  <a:pt x="449368" y="1140928"/>
                </a:lnTo>
                <a:lnTo>
                  <a:pt x="450429" y="1140928"/>
                </a:lnTo>
                <a:lnTo>
                  <a:pt x="451623" y="1139734"/>
                </a:lnTo>
                <a:lnTo>
                  <a:pt x="451623" y="1136418"/>
                </a:lnTo>
                <a:lnTo>
                  <a:pt x="450429" y="1136418"/>
                </a:lnTo>
                <a:lnTo>
                  <a:pt x="450429" y="1134163"/>
                </a:lnTo>
                <a:lnTo>
                  <a:pt x="451623" y="1134163"/>
                </a:lnTo>
                <a:lnTo>
                  <a:pt x="451623" y="1130847"/>
                </a:lnTo>
                <a:lnTo>
                  <a:pt x="450429" y="1129654"/>
                </a:lnTo>
                <a:lnTo>
                  <a:pt x="449368" y="1127399"/>
                </a:lnTo>
                <a:lnTo>
                  <a:pt x="447113" y="1122889"/>
                </a:lnTo>
                <a:lnTo>
                  <a:pt x="446052" y="1121828"/>
                </a:lnTo>
                <a:lnTo>
                  <a:pt x="444991" y="1119573"/>
                </a:lnTo>
                <a:lnTo>
                  <a:pt x="443797" y="1116258"/>
                </a:lnTo>
                <a:lnTo>
                  <a:pt x="441543" y="1112942"/>
                </a:lnTo>
                <a:lnTo>
                  <a:pt x="440481" y="1109626"/>
                </a:lnTo>
                <a:lnTo>
                  <a:pt x="440481" y="1107371"/>
                </a:lnTo>
                <a:lnTo>
                  <a:pt x="439288" y="1106310"/>
                </a:lnTo>
                <a:lnTo>
                  <a:pt x="438227" y="1102994"/>
                </a:lnTo>
                <a:lnTo>
                  <a:pt x="438227" y="1098484"/>
                </a:lnTo>
                <a:lnTo>
                  <a:pt x="440481" y="1097423"/>
                </a:lnTo>
                <a:lnTo>
                  <a:pt x="441543" y="1096230"/>
                </a:lnTo>
                <a:lnTo>
                  <a:pt x="440481" y="1093975"/>
                </a:lnTo>
                <a:lnTo>
                  <a:pt x="440481" y="1089465"/>
                </a:lnTo>
                <a:lnTo>
                  <a:pt x="439288" y="1084956"/>
                </a:lnTo>
                <a:lnTo>
                  <a:pt x="439288" y="1082701"/>
                </a:lnTo>
                <a:lnTo>
                  <a:pt x="438227" y="1081640"/>
                </a:lnTo>
                <a:lnTo>
                  <a:pt x="438227" y="1079385"/>
                </a:lnTo>
                <a:lnTo>
                  <a:pt x="439288" y="1077130"/>
                </a:lnTo>
                <a:lnTo>
                  <a:pt x="440481" y="1073814"/>
                </a:lnTo>
                <a:lnTo>
                  <a:pt x="440481" y="1071559"/>
                </a:lnTo>
                <a:lnTo>
                  <a:pt x="441543" y="1070498"/>
                </a:lnTo>
                <a:lnTo>
                  <a:pt x="441543" y="1069437"/>
                </a:lnTo>
                <a:lnTo>
                  <a:pt x="442603" y="1067182"/>
                </a:lnTo>
                <a:cubicBezTo>
                  <a:pt x="439420" y="1056970"/>
                  <a:pt x="434645" y="1064795"/>
                  <a:pt x="438094" y="1050338"/>
                </a:cubicBezTo>
                <a:lnTo>
                  <a:pt x="438094" y="1048083"/>
                </a:lnTo>
                <a:lnTo>
                  <a:pt x="440349" y="1045828"/>
                </a:lnTo>
                <a:lnTo>
                  <a:pt x="441410" y="1042512"/>
                </a:lnTo>
                <a:lnTo>
                  <a:pt x="442471" y="1040257"/>
                </a:lnTo>
                <a:lnTo>
                  <a:pt x="442471" y="1032432"/>
                </a:lnTo>
                <a:lnTo>
                  <a:pt x="443665" y="1029116"/>
                </a:lnTo>
                <a:lnTo>
                  <a:pt x="444858" y="1027922"/>
                </a:lnTo>
                <a:lnTo>
                  <a:pt x="444858" y="1026729"/>
                </a:lnTo>
                <a:lnTo>
                  <a:pt x="445919" y="1025668"/>
                </a:lnTo>
                <a:lnTo>
                  <a:pt x="445919" y="1024607"/>
                </a:lnTo>
                <a:lnTo>
                  <a:pt x="448174" y="1022352"/>
                </a:lnTo>
                <a:lnTo>
                  <a:pt x="448174" y="1021158"/>
                </a:lnTo>
                <a:lnTo>
                  <a:pt x="449368" y="1018903"/>
                </a:lnTo>
                <a:lnTo>
                  <a:pt x="449368" y="1015587"/>
                </a:lnTo>
                <a:lnTo>
                  <a:pt x="448174" y="1014526"/>
                </a:lnTo>
                <a:lnTo>
                  <a:pt x="448174" y="1012271"/>
                </a:lnTo>
                <a:lnTo>
                  <a:pt x="449368" y="1011078"/>
                </a:lnTo>
                <a:lnTo>
                  <a:pt x="449368" y="1008823"/>
                </a:lnTo>
                <a:lnTo>
                  <a:pt x="448174" y="1007762"/>
                </a:lnTo>
                <a:lnTo>
                  <a:pt x="448174" y="1006701"/>
                </a:lnTo>
                <a:lnTo>
                  <a:pt x="446981" y="1005507"/>
                </a:lnTo>
                <a:lnTo>
                  <a:pt x="446981" y="1004446"/>
                </a:lnTo>
                <a:lnTo>
                  <a:pt x="929772" y="729891"/>
                </a:lnTo>
                <a:lnTo>
                  <a:pt x="930966" y="735462"/>
                </a:lnTo>
                <a:lnTo>
                  <a:pt x="936537" y="736656"/>
                </a:lnTo>
                <a:lnTo>
                  <a:pt x="932027" y="728830"/>
                </a:lnTo>
                <a:lnTo>
                  <a:pt x="1019831" y="679357"/>
                </a:lnTo>
                <a:lnTo>
                  <a:pt x="1204327" y="574708"/>
                </a:lnTo>
                <a:lnTo>
                  <a:pt x="1243720" y="528551"/>
                </a:lnTo>
                <a:lnTo>
                  <a:pt x="1527294" y="413822"/>
                </a:lnTo>
                <a:lnTo>
                  <a:pt x="1620669" y="277605"/>
                </a:lnTo>
                <a:lnTo>
                  <a:pt x="1738847" y="5305"/>
                </a:lnTo>
              </a:path>
            </a:pathLst>
          </a:custGeom>
          <a:solidFill>
            <a:schemeClr val="bg1">
              <a:lumMod val="85000"/>
            </a:schemeClr>
          </a:solidFill>
          <a:ln w="13251" cap="flat">
            <a:noFill/>
            <a:prstDash val="solid"/>
            <a:miter/>
          </a:ln>
        </p:spPr>
        <p:txBody>
          <a:bodyPr rtlCol="0" anchor="ctr"/>
          <a:lstStyle/>
          <a:p>
            <a:endParaRPr lang="en-FI" sz="816"/>
          </a:p>
        </p:txBody>
      </p:sp>
      <p:sp>
        <p:nvSpPr>
          <p:cNvPr id="1558" name="Freeform: Shape 1557">
            <a:extLst>
              <a:ext uri="{FF2B5EF4-FFF2-40B4-BE49-F238E27FC236}">
                <a16:creationId xmlns:a16="http://schemas.microsoft.com/office/drawing/2014/main" id="{EC66D2E7-EC97-8102-8D6E-C09FAD090E6D}"/>
              </a:ext>
            </a:extLst>
          </p:cNvPr>
          <p:cNvSpPr/>
          <p:nvPr/>
        </p:nvSpPr>
        <p:spPr>
          <a:xfrm>
            <a:off x="4421394" y="130269"/>
            <a:ext cx="598733" cy="608780"/>
          </a:xfrm>
          <a:custGeom>
            <a:avLst/>
            <a:gdLst>
              <a:gd name="connsiteX0" fmla="*/ 144970 w 1319984"/>
              <a:gd name="connsiteY0" fmla="*/ 634394 h 1342135"/>
              <a:gd name="connsiteX1" fmla="*/ 144970 w 1319984"/>
              <a:gd name="connsiteY1" fmla="*/ 631078 h 1342135"/>
              <a:gd name="connsiteX2" fmla="*/ 137145 w 1319984"/>
              <a:gd name="connsiteY2" fmla="*/ 623253 h 1342135"/>
              <a:gd name="connsiteX3" fmla="*/ 133829 w 1319984"/>
              <a:gd name="connsiteY3" fmla="*/ 620998 h 1342135"/>
              <a:gd name="connsiteX4" fmla="*/ 132635 w 1319984"/>
              <a:gd name="connsiteY4" fmla="*/ 619937 h 1342135"/>
              <a:gd name="connsiteX5" fmla="*/ 130380 w 1319984"/>
              <a:gd name="connsiteY5" fmla="*/ 618876 h 1342135"/>
              <a:gd name="connsiteX6" fmla="*/ 127064 w 1319984"/>
              <a:gd name="connsiteY6" fmla="*/ 617815 h 1342135"/>
              <a:gd name="connsiteX7" fmla="*/ 123748 w 1319984"/>
              <a:gd name="connsiteY7" fmla="*/ 617815 h 1342135"/>
              <a:gd name="connsiteX8" fmla="*/ 120433 w 1319984"/>
              <a:gd name="connsiteY8" fmla="*/ 616621 h 1342135"/>
              <a:gd name="connsiteX9" fmla="*/ 118178 w 1319984"/>
              <a:gd name="connsiteY9" fmla="*/ 615560 h 1342135"/>
              <a:gd name="connsiteX10" fmla="*/ 116984 w 1319984"/>
              <a:gd name="connsiteY10" fmla="*/ 614366 h 1342135"/>
              <a:gd name="connsiteX11" fmla="*/ 115923 w 1319984"/>
              <a:gd name="connsiteY11" fmla="*/ 612111 h 1342135"/>
              <a:gd name="connsiteX12" fmla="*/ 114862 w 1319984"/>
              <a:gd name="connsiteY12" fmla="*/ 610918 h 1342135"/>
              <a:gd name="connsiteX13" fmla="*/ 114862 w 1319984"/>
              <a:gd name="connsiteY13" fmla="*/ 605347 h 1342135"/>
              <a:gd name="connsiteX14" fmla="*/ 115923 w 1319984"/>
              <a:gd name="connsiteY14" fmla="*/ 603092 h 1342135"/>
              <a:gd name="connsiteX15" fmla="*/ 116984 w 1319984"/>
              <a:gd name="connsiteY15" fmla="*/ 599776 h 1342135"/>
              <a:gd name="connsiteX16" fmla="*/ 120300 w 1319984"/>
              <a:gd name="connsiteY16" fmla="*/ 595267 h 1342135"/>
              <a:gd name="connsiteX17" fmla="*/ 124810 w 1319984"/>
              <a:gd name="connsiteY17" fmla="*/ 590757 h 1342135"/>
              <a:gd name="connsiteX18" fmla="*/ 130380 w 1319984"/>
              <a:gd name="connsiteY18" fmla="*/ 586247 h 1342135"/>
              <a:gd name="connsiteX19" fmla="*/ 133829 w 1319984"/>
              <a:gd name="connsiteY19" fmla="*/ 585054 h 1342135"/>
              <a:gd name="connsiteX20" fmla="*/ 151867 w 1319984"/>
              <a:gd name="connsiteY20" fmla="*/ 550171 h 1342135"/>
              <a:gd name="connsiteX21" fmla="*/ 152928 w 1319984"/>
              <a:gd name="connsiteY21" fmla="*/ 547916 h 1342135"/>
              <a:gd name="connsiteX22" fmla="*/ 154122 w 1319984"/>
              <a:gd name="connsiteY22" fmla="*/ 546855 h 1342135"/>
              <a:gd name="connsiteX23" fmla="*/ 156377 w 1319984"/>
              <a:gd name="connsiteY23" fmla="*/ 545794 h 1342135"/>
              <a:gd name="connsiteX24" fmla="*/ 157571 w 1319984"/>
              <a:gd name="connsiteY24" fmla="*/ 543539 h 1342135"/>
              <a:gd name="connsiteX25" fmla="*/ 159825 w 1319984"/>
              <a:gd name="connsiteY25" fmla="*/ 542345 h 1342135"/>
              <a:gd name="connsiteX26" fmla="*/ 162080 w 1319984"/>
              <a:gd name="connsiteY26" fmla="*/ 540090 h 1342135"/>
              <a:gd name="connsiteX27" fmla="*/ 163141 w 1319984"/>
              <a:gd name="connsiteY27" fmla="*/ 537836 h 1342135"/>
              <a:gd name="connsiteX28" fmla="*/ 166590 w 1319984"/>
              <a:gd name="connsiteY28" fmla="*/ 533326 h 1342135"/>
              <a:gd name="connsiteX29" fmla="*/ 167651 w 1319984"/>
              <a:gd name="connsiteY29" fmla="*/ 530010 h 1342135"/>
              <a:gd name="connsiteX30" fmla="*/ 168712 w 1319984"/>
              <a:gd name="connsiteY30" fmla="*/ 528949 h 1342135"/>
              <a:gd name="connsiteX31" fmla="*/ 169906 w 1319984"/>
              <a:gd name="connsiteY31" fmla="*/ 526694 h 1342135"/>
              <a:gd name="connsiteX32" fmla="*/ 173221 w 1319984"/>
              <a:gd name="connsiteY32" fmla="*/ 525633 h 1342135"/>
              <a:gd name="connsiteX33" fmla="*/ 174415 w 1319984"/>
              <a:gd name="connsiteY33" fmla="*/ 525633 h 1342135"/>
              <a:gd name="connsiteX34" fmla="*/ 176670 w 1319984"/>
              <a:gd name="connsiteY34" fmla="*/ 526694 h 1342135"/>
              <a:gd name="connsiteX35" fmla="*/ 177864 w 1319984"/>
              <a:gd name="connsiteY35" fmla="*/ 527888 h 1342135"/>
              <a:gd name="connsiteX36" fmla="*/ 180118 w 1319984"/>
              <a:gd name="connsiteY36" fmla="*/ 528949 h 1342135"/>
              <a:gd name="connsiteX37" fmla="*/ 192454 w 1319984"/>
              <a:gd name="connsiteY37" fmla="*/ 527888 h 1342135"/>
              <a:gd name="connsiteX38" fmla="*/ 204789 w 1319984"/>
              <a:gd name="connsiteY38" fmla="*/ 523378 h 1342135"/>
              <a:gd name="connsiteX39" fmla="*/ 204789 w 1319984"/>
              <a:gd name="connsiteY39" fmla="*/ 522317 h 1342135"/>
              <a:gd name="connsiteX40" fmla="*/ 205982 w 1319984"/>
              <a:gd name="connsiteY40" fmla="*/ 522317 h 1342135"/>
              <a:gd name="connsiteX41" fmla="*/ 208237 w 1319984"/>
              <a:gd name="connsiteY41" fmla="*/ 520062 h 1342135"/>
              <a:gd name="connsiteX42" fmla="*/ 209431 w 1319984"/>
              <a:gd name="connsiteY42" fmla="*/ 517808 h 1342135"/>
              <a:gd name="connsiteX43" fmla="*/ 210625 w 1319984"/>
              <a:gd name="connsiteY43" fmla="*/ 516614 h 1342135"/>
              <a:gd name="connsiteX44" fmla="*/ 212879 w 1319984"/>
              <a:gd name="connsiteY44" fmla="*/ 515553 h 1342135"/>
              <a:gd name="connsiteX45" fmla="*/ 216195 w 1319984"/>
              <a:gd name="connsiteY45" fmla="*/ 515553 h 1342135"/>
              <a:gd name="connsiteX46" fmla="*/ 220705 w 1319984"/>
              <a:gd name="connsiteY46" fmla="*/ 514359 h 1342135"/>
              <a:gd name="connsiteX47" fmla="*/ 222960 w 1319984"/>
              <a:gd name="connsiteY47" fmla="*/ 513165 h 1342135"/>
              <a:gd name="connsiteX48" fmla="*/ 226276 w 1319984"/>
              <a:gd name="connsiteY48" fmla="*/ 512104 h 1342135"/>
              <a:gd name="connsiteX49" fmla="*/ 228531 w 1319984"/>
              <a:gd name="connsiteY49" fmla="*/ 510911 h 1342135"/>
              <a:gd name="connsiteX50" fmla="*/ 229724 w 1319984"/>
              <a:gd name="connsiteY50" fmla="*/ 510911 h 1342135"/>
              <a:gd name="connsiteX51" fmla="*/ 230785 w 1319984"/>
              <a:gd name="connsiteY51" fmla="*/ 509717 h 1342135"/>
              <a:gd name="connsiteX52" fmla="*/ 231846 w 1319984"/>
              <a:gd name="connsiteY52" fmla="*/ 507462 h 1342135"/>
              <a:gd name="connsiteX53" fmla="*/ 232907 w 1319984"/>
              <a:gd name="connsiteY53" fmla="*/ 506401 h 1342135"/>
              <a:gd name="connsiteX54" fmla="*/ 234101 w 1319984"/>
              <a:gd name="connsiteY54" fmla="*/ 505207 h 1342135"/>
              <a:gd name="connsiteX55" fmla="*/ 236356 w 1319984"/>
              <a:gd name="connsiteY55" fmla="*/ 502953 h 1342135"/>
              <a:gd name="connsiteX56" fmla="*/ 238610 w 1319984"/>
              <a:gd name="connsiteY56" fmla="*/ 499637 h 1342135"/>
              <a:gd name="connsiteX57" fmla="*/ 240865 w 1319984"/>
              <a:gd name="connsiteY57" fmla="*/ 496321 h 1342135"/>
              <a:gd name="connsiteX58" fmla="*/ 242059 w 1319984"/>
              <a:gd name="connsiteY58" fmla="*/ 494066 h 1342135"/>
              <a:gd name="connsiteX59" fmla="*/ 243120 w 1319984"/>
              <a:gd name="connsiteY59" fmla="*/ 490750 h 1342135"/>
              <a:gd name="connsiteX60" fmla="*/ 244181 w 1319984"/>
              <a:gd name="connsiteY60" fmla="*/ 485179 h 1342135"/>
              <a:gd name="connsiteX61" fmla="*/ 245375 w 1319984"/>
              <a:gd name="connsiteY61" fmla="*/ 484118 h 1342135"/>
              <a:gd name="connsiteX62" fmla="*/ 245375 w 1319984"/>
              <a:gd name="connsiteY62" fmla="*/ 481864 h 1342135"/>
              <a:gd name="connsiteX63" fmla="*/ 246436 w 1319984"/>
              <a:gd name="connsiteY63" fmla="*/ 480670 h 1342135"/>
              <a:gd name="connsiteX64" fmla="*/ 249752 w 1319984"/>
              <a:gd name="connsiteY64" fmla="*/ 479609 h 1342135"/>
              <a:gd name="connsiteX65" fmla="*/ 254262 w 1319984"/>
              <a:gd name="connsiteY65" fmla="*/ 476293 h 1342135"/>
              <a:gd name="connsiteX66" fmla="*/ 257578 w 1319984"/>
              <a:gd name="connsiteY66" fmla="*/ 475232 h 1342135"/>
              <a:gd name="connsiteX67" fmla="*/ 258639 w 1319984"/>
              <a:gd name="connsiteY67" fmla="*/ 474038 h 1342135"/>
              <a:gd name="connsiteX68" fmla="*/ 260894 w 1319984"/>
              <a:gd name="connsiteY68" fmla="*/ 472844 h 1342135"/>
              <a:gd name="connsiteX69" fmla="*/ 261954 w 1319984"/>
              <a:gd name="connsiteY69" fmla="*/ 471783 h 1342135"/>
              <a:gd name="connsiteX70" fmla="*/ 261954 w 1319984"/>
              <a:gd name="connsiteY70" fmla="*/ 459448 h 1342135"/>
              <a:gd name="connsiteX71" fmla="*/ 269780 w 1319984"/>
              <a:gd name="connsiteY71" fmla="*/ 448174 h 1342135"/>
              <a:gd name="connsiteX72" fmla="*/ 272035 w 1319984"/>
              <a:gd name="connsiteY72" fmla="*/ 447113 h 1342135"/>
              <a:gd name="connsiteX73" fmla="*/ 274289 w 1319984"/>
              <a:gd name="connsiteY73" fmla="*/ 447113 h 1342135"/>
              <a:gd name="connsiteX74" fmla="*/ 275351 w 1319984"/>
              <a:gd name="connsiteY74" fmla="*/ 445919 h 1342135"/>
              <a:gd name="connsiteX75" fmla="*/ 276412 w 1319984"/>
              <a:gd name="connsiteY75" fmla="*/ 445919 h 1342135"/>
              <a:gd name="connsiteX76" fmla="*/ 277473 w 1319984"/>
              <a:gd name="connsiteY76" fmla="*/ 444726 h 1342135"/>
              <a:gd name="connsiteX77" fmla="*/ 277473 w 1319984"/>
              <a:gd name="connsiteY77" fmla="*/ 442471 h 1342135"/>
              <a:gd name="connsiteX78" fmla="*/ 281982 w 1319984"/>
              <a:gd name="connsiteY78" fmla="*/ 433452 h 1342135"/>
              <a:gd name="connsiteX79" fmla="*/ 281982 w 1319984"/>
              <a:gd name="connsiteY79" fmla="*/ 430136 h 1342135"/>
              <a:gd name="connsiteX80" fmla="*/ 283043 w 1319984"/>
              <a:gd name="connsiteY80" fmla="*/ 428942 h 1342135"/>
              <a:gd name="connsiteX81" fmla="*/ 283043 w 1319984"/>
              <a:gd name="connsiteY81" fmla="*/ 427881 h 1342135"/>
              <a:gd name="connsiteX82" fmla="*/ 284105 w 1319984"/>
              <a:gd name="connsiteY82" fmla="*/ 426687 h 1342135"/>
              <a:gd name="connsiteX83" fmla="*/ 286359 w 1319984"/>
              <a:gd name="connsiteY83" fmla="*/ 426687 h 1342135"/>
              <a:gd name="connsiteX84" fmla="*/ 293124 w 1319984"/>
              <a:gd name="connsiteY84" fmla="*/ 418862 h 1342135"/>
              <a:gd name="connsiteX85" fmla="*/ 290869 w 1319984"/>
              <a:gd name="connsiteY85" fmla="*/ 397508 h 1342135"/>
              <a:gd name="connsiteX86" fmla="*/ 290869 w 1319984"/>
              <a:gd name="connsiteY86" fmla="*/ 395253 h 1342135"/>
              <a:gd name="connsiteX87" fmla="*/ 291930 w 1319984"/>
              <a:gd name="connsiteY87" fmla="*/ 394192 h 1342135"/>
              <a:gd name="connsiteX88" fmla="*/ 294185 w 1319984"/>
              <a:gd name="connsiteY88" fmla="*/ 391937 h 1342135"/>
              <a:gd name="connsiteX89" fmla="*/ 297501 w 1319984"/>
              <a:gd name="connsiteY89" fmla="*/ 389682 h 1342135"/>
              <a:gd name="connsiteX90" fmla="*/ 302010 w 1319984"/>
              <a:gd name="connsiteY90" fmla="*/ 387427 h 1342135"/>
              <a:gd name="connsiteX91" fmla="*/ 305326 w 1319984"/>
              <a:gd name="connsiteY91" fmla="*/ 385172 h 1342135"/>
              <a:gd name="connsiteX92" fmla="*/ 326680 w 1319984"/>
              <a:gd name="connsiteY92" fmla="*/ 371644 h 1342135"/>
              <a:gd name="connsiteX93" fmla="*/ 327741 w 1319984"/>
              <a:gd name="connsiteY93" fmla="*/ 369389 h 1342135"/>
              <a:gd name="connsiteX94" fmla="*/ 331057 w 1319984"/>
              <a:gd name="connsiteY94" fmla="*/ 368195 h 1342135"/>
              <a:gd name="connsiteX95" fmla="*/ 333312 w 1319984"/>
              <a:gd name="connsiteY95" fmla="*/ 365940 h 1342135"/>
              <a:gd name="connsiteX96" fmla="*/ 335567 w 1319984"/>
              <a:gd name="connsiteY96" fmla="*/ 364747 h 1342135"/>
              <a:gd name="connsiteX97" fmla="*/ 337822 w 1319984"/>
              <a:gd name="connsiteY97" fmla="*/ 361431 h 1342135"/>
              <a:gd name="connsiteX98" fmla="*/ 340076 w 1319984"/>
              <a:gd name="connsiteY98" fmla="*/ 356921 h 1342135"/>
              <a:gd name="connsiteX99" fmla="*/ 341270 w 1319984"/>
              <a:gd name="connsiteY99" fmla="*/ 354666 h 1342135"/>
              <a:gd name="connsiteX100" fmla="*/ 343525 w 1319984"/>
              <a:gd name="connsiteY100" fmla="*/ 353605 h 1342135"/>
              <a:gd name="connsiteX101" fmla="*/ 345780 w 1319984"/>
              <a:gd name="connsiteY101" fmla="*/ 352412 h 1342135"/>
              <a:gd name="connsiteX102" fmla="*/ 350289 w 1319984"/>
              <a:gd name="connsiteY102" fmla="*/ 352412 h 1342135"/>
              <a:gd name="connsiteX103" fmla="*/ 352544 w 1319984"/>
              <a:gd name="connsiteY103" fmla="*/ 349096 h 1342135"/>
              <a:gd name="connsiteX104" fmla="*/ 353738 w 1319984"/>
              <a:gd name="connsiteY104" fmla="*/ 345780 h 1342135"/>
              <a:gd name="connsiteX105" fmla="*/ 355993 w 1319984"/>
              <a:gd name="connsiteY105" fmla="*/ 344719 h 1342135"/>
              <a:gd name="connsiteX106" fmla="*/ 359441 w 1319984"/>
              <a:gd name="connsiteY106" fmla="*/ 341403 h 1342135"/>
              <a:gd name="connsiteX107" fmla="*/ 361696 w 1319984"/>
              <a:gd name="connsiteY107" fmla="*/ 336893 h 1342135"/>
              <a:gd name="connsiteX108" fmla="*/ 363951 w 1319984"/>
              <a:gd name="connsiteY108" fmla="*/ 330129 h 1342135"/>
              <a:gd name="connsiteX109" fmla="*/ 367400 w 1319984"/>
              <a:gd name="connsiteY109" fmla="*/ 322303 h 1342135"/>
              <a:gd name="connsiteX110" fmla="*/ 369654 w 1319984"/>
              <a:gd name="connsiteY110" fmla="*/ 318988 h 1342135"/>
              <a:gd name="connsiteX111" fmla="*/ 369654 w 1319984"/>
              <a:gd name="connsiteY111" fmla="*/ 314478 h 1342135"/>
              <a:gd name="connsiteX112" fmla="*/ 371909 w 1319984"/>
              <a:gd name="connsiteY112" fmla="*/ 312223 h 1342135"/>
              <a:gd name="connsiteX113" fmla="*/ 374164 w 1319984"/>
              <a:gd name="connsiteY113" fmla="*/ 306652 h 1342135"/>
              <a:gd name="connsiteX114" fmla="*/ 377480 w 1319984"/>
              <a:gd name="connsiteY114" fmla="*/ 289808 h 1342135"/>
              <a:gd name="connsiteX115" fmla="*/ 376286 w 1319984"/>
              <a:gd name="connsiteY115" fmla="*/ 287553 h 1342135"/>
              <a:gd name="connsiteX116" fmla="*/ 374031 w 1319984"/>
              <a:gd name="connsiteY116" fmla="*/ 285298 h 1342135"/>
              <a:gd name="connsiteX117" fmla="*/ 372837 w 1319984"/>
              <a:gd name="connsiteY117" fmla="*/ 281982 h 1342135"/>
              <a:gd name="connsiteX118" fmla="*/ 372837 w 1319984"/>
              <a:gd name="connsiteY118" fmla="*/ 274157 h 1342135"/>
              <a:gd name="connsiteX119" fmla="*/ 375092 w 1319984"/>
              <a:gd name="connsiteY119" fmla="*/ 273096 h 1342135"/>
              <a:gd name="connsiteX120" fmla="*/ 376153 w 1319984"/>
              <a:gd name="connsiteY120" fmla="*/ 270841 h 1342135"/>
              <a:gd name="connsiteX121" fmla="*/ 378408 w 1319984"/>
              <a:gd name="connsiteY121" fmla="*/ 268586 h 1342135"/>
              <a:gd name="connsiteX122" fmla="*/ 382918 w 1319984"/>
              <a:gd name="connsiteY122" fmla="*/ 265270 h 1342135"/>
              <a:gd name="connsiteX123" fmla="*/ 386366 w 1319984"/>
              <a:gd name="connsiteY123" fmla="*/ 261954 h 1342135"/>
              <a:gd name="connsiteX124" fmla="*/ 397640 w 1319984"/>
              <a:gd name="connsiteY124" fmla="*/ 240600 h 1342135"/>
              <a:gd name="connsiteX125" fmla="*/ 399895 w 1319984"/>
              <a:gd name="connsiteY125" fmla="*/ 223755 h 1342135"/>
              <a:gd name="connsiteX126" fmla="*/ 399895 w 1319984"/>
              <a:gd name="connsiteY126" fmla="*/ 222694 h 1342135"/>
              <a:gd name="connsiteX127" fmla="*/ 402150 w 1319984"/>
              <a:gd name="connsiteY127" fmla="*/ 220440 h 1342135"/>
              <a:gd name="connsiteX128" fmla="*/ 403211 w 1319984"/>
              <a:gd name="connsiteY128" fmla="*/ 219379 h 1342135"/>
              <a:gd name="connsiteX129" fmla="*/ 405466 w 1319984"/>
              <a:gd name="connsiteY129" fmla="*/ 218185 h 1342135"/>
              <a:gd name="connsiteX130" fmla="*/ 408782 w 1319984"/>
              <a:gd name="connsiteY130" fmla="*/ 217124 h 1342135"/>
              <a:gd name="connsiteX131" fmla="*/ 409975 w 1319984"/>
              <a:gd name="connsiteY131" fmla="*/ 215930 h 1342135"/>
              <a:gd name="connsiteX132" fmla="*/ 412230 w 1319984"/>
              <a:gd name="connsiteY132" fmla="*/ 214736 h 1342135"/>
              <a:gd name="connsiteX133" fmla="*/ 414485 w 1319984"/>
              <a:gd name="connsiteY133" fmla="*/ 212482 h 1342135"/>
              <a:gd name="connsiteX134" fmla="*/ 416740 w 1319984"/>
              <a:gd name="connsiteY134" fmla="*/ 212482 h 1342135"/>
              <a:gd name="connsiteX135" fmla="*/ 420056 w 1319984"/>
              <a:gd name="connsiteY135" fmla="*/ 211420 h 1342135"/>
              <a:gd name="connsiteX136" fmla="*/ 425759 w 1319984"/>
              <a:gd name="connsiteY136" fmla="*/ 211420 h 1342135"/>
              <a:gd name="connsiteX137" fmla="*/ 442603 w 1319984"/>
              <a:gd name="connsiteY137" fmla="*/ 209166 h 1342135"/>
              <a:gd name="connsiteX138" fmla="*/ 443665 w 1319984"/>
              <a:gd name="connsiteY138" fmla="*/ 209166 h 1342135"/>
              <a:gd name="connsiteX139" fmla="*/ 450429 w 1319984"/>
              <a:gd name="connsiteY139" fmla="*/ 204656 h 1342135"/>
              <a:gd name="connsiteX140" fmla="*/ 454938 w 1319984"/>
              <a:gd name="connsiteY140" fmla="*/ 202401 h 1342135"/>
              <a:gd name="connsiteX141" fmla="*/ 460509 w 1319984"/>
              <a:gd name="connsiteY141" fmla="*/ 200146 h 1342135"/>
              <a:gd name="connsiteX142" fmla="*/ 496453 w 1319984"/>
              <a:gd name="connsiteY142" fmla="*/ 188872 h 1342135"/>
              <a:gd name="connsiteX143" fmla="*/ 499769 w 1319984"/>
              <a:gd name="connsiteY143" fmla="*/ 187679 h 1342135"/>
              <a:gd name="connsiteX144" fmla="*/ 502024 w 1319984"/>
              <a:gd name="connsiteY144" fmla="*/ 186485 h 1342135"/>
              <a:gd name="connsiteX145" fmla="*/ 503218 w 1319984"/>
              <a:gd name="connsiteY145" fmla="*/ 185424 h 1342135"/>
              <a:gd name="connsiteX146" fmla="*/ 505472 w 1319984"/>
              <a:gd name="connsiteY146" fmla="*/ 185424 h 1342135"/>
              <a:gd name="connsiteX147" fmla="*/ 506666 w 1319984"/>
              <a:gd name="connsiteY147" fmla="*/ 186485 h 1342135"/>
              <a:gd name="connsiteX148" fmla="*/ 507727 w 1319984"/>
              <a:gd name="connsiteY148" fmla="*/ 188740 h 1342135"/>
              <a:gd name="connsiteX149" fmla="*/ 508788 w 1319984"/>
              <a:gd name="connsiteY149" fmla="*/ 192056 h 1342135"/>
              <a:gd name="connsiteX150" fmla="*/ 511043 w 1319984"/>
              <a:gd name="connsiteY150" fmla="*/ 196565 h 1342135"/>
              <a:gd name="connsiteX151" fmla="*/ 512104 w 1319984"/>
              <a:gd name="connsiteY151" fmla="*/ 199881 h 1342135"/>
              <a:gd name="connsiteX152" fmla="*/ 543539 w 1319984"/>
              <a:gd name="connsiteY152" fmla="*/ 202136 h 1342135"/>
              <a:gd name="connsiteX153" fmla="*/ 545794 w 1319984"/>
              <a:gd name="connsiteY153" fmla="*/ 199881 h 1342135"/>
              <a:gd name="connsiteX154" fmla="*/ 550303 w 1319984"/>
              <a:gd name="connsiteY154" fmla="*/ 197626 h 1342135"/>
              <a:gd name="connsiteX155" fmla="*/ 555874 w 1319984"/>
              <a:gd name="connsiteY155" fmla="*/ 195372 h 1342135"/>
              <a:gd name="connsiteX156" fmla="*/ 556935 w 1319984"/>
              <a:gd name="connsiteY156" fmla="*/ 194178 h 1342135"/>
              <a:gd name="connsiteX157" fmla="*/ 559190 w 1319984"/>
              <a:gd name="connsiteY157" fmla="*/ 194178 h 1342135"/>
              <a:gd name="connsiteX158" fmla="*/ 580544 w 1319984"/>
              <a:gd name="connsiteY158" fmla="*/ 191923 h 1342135"/>
              <a:gd name="connsiteX159" fmla="*/ 591818 w 1319984"/>
              <a:gd name="connsiteY159" fmla="*/ 196433 h 1342135"/>
              <a:gd name="connsiteX160" fmla="*/ 591818 w 1319984"/>
              <a:gd name="connsiteY160" fmla="*/ 211023 h 1342135"/>
              <a:gd name="connsiteX161" fmla="*/ 590757 w 1319984"/>
              <a:gd name="connsiteY161" fmla="*/ 212084 h 1342135"/>
              <a:gd name="connsiteX162" fmla="*/ 603092 w 1319984"/>
              <a:gd name="connsiteY162" fmla="*/ 230122 h 1342135"/>
              <a:gd name="connsiteX163" fmla="*/ 622192 w 1319984"/>
              <a:gd name="connsiteY163" fmla="*/ 225612 h 1342135"/>
              <a:gd name="connsiteX164" fmla="*/ 624446 w 1319984"/>
              <a:gd name="connsiteY164" fmla="*/ 223358 h 1342135"/>
              <a:gd name="connsiteX165" fmla="*/ 625507 w 1319984"/>
              <a:gd name="connsiteY165" fmla="*/ 222297 h 1342135"/>
              <a:gd name="connsiteX166" fmla="*/ 626568 w 1319984"/>
              <a:gd name="connsiteY166" fmla="*/ 221103 h 1342135"/>
              <a:gd name="connsiteX167" fmla="*/ 634394 w 1319984"/>
              <a:gd name="connsiteY167" fmla="*/ 221103 h 1342135"/>
              <a:gd name="connsiteX168" fmla="*/ 654687 w 1319984"/>
              <a:gd name="connsiteY168" fmla="*/ 228928 h 1342135"/>
              <a:gd name="connsiteX169" fmla="*/ 668216 w 1319984"/>
              <a:gd name="connsiteY169" fmla="*/ 251476 h 1342135"/>
              <a:gd name="connsiteX170" fmla="*/ 672725 w 1319984"/>
              <a:gd name="connsiteY170" fmla="*/ 255986 h 1342135"/>
              <a:gd name="connsiteX171" fmla="*/ 672725 w 1319984"/>
              <a:gd name="connsiteY171" fmla="*/ 257047 h 1342135"/>
              <a:gd name="connsiteX172" fmla="*/ 673786 w 1319984"/>
              <a:gd name="connsiteY172" fmla="*/ 259302 h 1342135"/>
              <a:gd name="connsiteX173" fmla="*/ 674980 w 1319984"/>
              <a:gd name="connsiteY173" fmla="*/ 260363 h 1342135"/>
              <a:gd name="connsiteX174" fmla="*/ 676041 w 1319984"/>
              <a:gd name="connsiteY174" fmla="*/ 261424 h 1342135"/>
              <a:gd name="connsiteX175" fmla="*/ 678296 w 1319984"/>
              <a:gd name="connsiteY175" fmla="*/ 262618 h 1342135"/>
              <a:gd name="connsiteX176" fmla="*/ 680551 w 1319984"/>
              <a:gd name="connsiteY176" fmla="*/ 262618 h 1342135"/>
              <a:gd name="connsiteX177" fmla="*/ 682806 w 1319984"/>
              <a:gd name="connsiteY177" fmla="*/ 261424 h 1342135"/>
              <a:gd name="connsiteX178" fmla="*/ 689570 w 1319984"/>
              <a:gd name="connsiteY178" fmla="*/ 254659 h 1342135"/>
              <a:gd name="connsiteX179" fmla="*/ 690764 w 1319984"/>
              <a:gd name="connsiteY179" fmla="*/ 253598 h 1342135"/>
              <a:gd name="connsiteX180" fmla="*/ 691825 w 1319984"/>
              <a:gd name="connsiteY180" fmla="*/ 252405 h 1342135"/>
              <a:gd name="connsiteX181" fmla="*/ 693019 w 1319984"/>
              <a:gd name="connsiteY181" fmla="*/ 251344 h 1342135"/>
              <a:gd name="connsiteX182" fmla="*/ 702038 w 1319984"/>
              <a:gd name="connsiteY182" fmla="*/ 251344 h 1342135"/>
              <a:gd name="connsiteX183" fmla="*/ 705354 w 1319984"/>
              <a:gd name="connsiteY183" fmla="*/ 252405 h 1342135"/>
              <a:gd name="connsiteX184" fmla="*/ 707609 w 1319984"/>
              <a:gd name="connsiteY184" fmla="*/ 253598 h 1342135"/>
              <a:gd name="connsiteX185" fmla="*/ 708669 w 1319984"/>
              <a:gd name="connsiteY185" fmla="*/ 252405 h 1342135"/>
              <a:gd name="connsiteX186" fmla="*/ 709731 w 1319984"/>
              <a:gd name="connsiteY186" fmla="*/ 252405 h 1342135"/>
              <a:gd name="connsiteX187" fmla="*/ 710924 w 1319984"/>
              <a:gd name="connsiteY187" fmla="*/ 251344 h 1342135"/>
              <a:gd name="connsiteX188" fmla="*/ 711985 w 1319984"/>
              <a:gd name="connsiteY188" fmla="*/ 251344 h 1342135"/>
              <a:gd name="connsiteX189" fmla="*/ 715434 w 1319984"/>
              <a:gd name="connsiteY189" fmla="*/ 248028 h 1342135"/>
              <a:gd name="connsiteX190" fmla="*/ 717689 w 1319984"/>
              <a:gd name="connsiteY190" fmla="*/ 244712 h 1342135"/>
              <a:gd name="connsiteX191" fmla="*/ 718883 w 1319984"/>
              <a:gd name="connsiteY191" fmla="*/ 241396 h 1342135"/>
              <a:gd name="connsiteX192" fmla="*/ 721137 w 1319984"/>
              <a:gd name="connsiteY192" fmla="*/ 238080 h 1342135"/>
              <a:gd name="connsiteX193" fmla="*/ 723392 w 1319984"/>
              <a:gd name="connsiteY193" fmla="*/ 233570 h 1342135"/>
              <a:gd name="connsiteX194" fmla="*/ 724453 w 1319984"/>
              <a:gd name="connsiteY194" fmla="*/ 232509 h 1342135"/>
              <a:gd name="connsiteX195" fmla="*/ 724453 w 1319984"/>
              <a:gd name="connsiteY195" fmla="*/ 231316 h 1342135"/>
              <a:gd name="connsiteX196" fmla="*/ 725514 w 1319984"/>
              <a:gd name="connsiteY196" fmla="*/ 231316 h 1342135"/>
              <a:gd name="connsiteX197" fmla="*/ 727769 w 1319984"/>
              <a:gd name="connsiteY197" fmla="*/ 230122 h 1342135"/>
              <a:gd name="connsiteX198" fmla="*/ 737849 w 1319984"/>
              <a:gd name="connsiteY198" fmla="*/ 230122 h 1342135"/>
              <a:gd name="connsiteX199" fmla="*/ 746868 w 1319984"/>
              <a:gd name="connsiteY199" fmla="*/ 225612 h 1342135"/>
              <a:gd name="connsiteX200" fmla="*/ 747929 w 1319984"/>
              <a:gd name="connsiteY200" fmla="*/ 224551 h 1342135"/>
              <a:gd name="connsiteX201" fmla="*/ 748991 w 1319984"/>
              <a:gd name="connsiteY201" fmla="*/ 223358 h 1342135"/>
              <a:gd name="connsiteX202" fmla="*/ 751245 w 1319984"/>
              <a:gd name="connsiteY202" fmla="*/ 222297 h 1342135"/>
              <a:gd name="connsiteX203" fmla="*/ 754561 w 1319984"/>
              <a:gd name="connsiteY203" fmla="*/ 221103 h 1342135"/>
              <a:gd name="connsiteX204" fmla="*/ 757877 w 1319984"/>
              <a:gd name="connsiteY204" fmla="*/ 218848 h 1342135"/>
              <a:gd name="connsiteX205" fmla="*/ 763448 w 1319984"/>
              <a:gd name="connsiteY205" fmla="*/ 216593 h 1342135"/>
              <a:gd name="connsiteX206" fmla="*/ 792628 w 1319984"/>
              <a:gd name="connsiteY206" fmla="*/ 205319 h 1342135"/>
              <a:gd name="connsiteX207" fmla="*/ 809472 w 1319984"/>
              <a:gd name="connsiteY207" fmla="*/ 192984 h 1342135"/>
              <a:gd name="connsiteX208" fmla="*/ 809472 w 1319984"/>
              <a:gd name="connsiteY208" fmla="*/ 190729 h 1342135"/>
              <a:gd name="connsiteX209" fmla="*/ 807217 w 1319984"/>
              <a:gd name="connsiteY209" fmla="*/ 186220 h 1342135"/>
              <a:gd name="connsiteX210" fmla="*/ 803901 w 1319984"/>
              <a:gd name="connsiteY210" fmla="*/ 181710 h 1342135"/>
              <a:gd name="connsiteX211" fmla="*/ 803901 w 1319984"/>
              <a:gd name="connsiteY211" fmla="*/ 179455 h 1342135"/>
              <a:gd name="connsiteX212" fmla="*/ 801647 w 1319984"/>
              <a:gd name="connsiteY212" fmla="*/ 174946 h 1342135"/>
              <a:gd name="connsiteX213" fmla="*/ 800586 w 1319984"/>
              <a:gd name="connsiteY213" fmla="*/ 173885 h 1342135"/>
              <a:gd name="connsiteX214" fmla="*/ 799525 w 1319984"/>
              <a:gd name="connsiteY214" fmla="*/ 173885 h 1342135"/>
              <a:gd name="connsiteX215" fmla="*/ 796209 w 1319984"/>
              <a:gd name="connsiteY215" fmla="*/ 170569 h 1342135"/>
              <a:gd name="connsiteX216" fmla="*/ 796209 w 1319984"/>
              <a:gd name="connsiteY216" fmla="*/ 166059 h 1342135"/>
              <a:gd name="connsiteX217" fmla="*/ 797270 w 1319984"/>
              <a:gd name="connsiteY217" fmla="*/ 163804 h 1342135"/>
              <a:gd name="connsiteX218" fmla="*/ 798331 w 1319984"/>
              <a:gd name="connsiteY218" fmla="*/ 162743 h 1342135"/>
              <a:gd name="connsiteX219" fmla="*/ 800586 w 1319984"/>
              <a:gd name="connsiteY219" fmla="*/ 160489 h 1342135"/>
              <a:gd name="connsiteX220" fmla="*/ 802841 w 1319984"/>
              <a:gd name="connsiteY220" fmla="*/ 155979 h 1342135"/>
              <a:gd name="connsiteX221" fmla="*/ 805096 w 1319984"/>
              <a:gd name="connsiteY221" fmla="*/ 154918 h 1342135"/>
              <a:gd name="connsiteX222" fmla="*/ 811860 w 1319984"/>
              <a:gd name="connsiteY222" fmla="*/ 150408 h 1342135"/>
              <a:gd name="connsiteX223" fmla="*/ 814115 w 1319984"/>
              <a:gd name="connsiteY223" fmla="*/ 149215 h 1342135"/>
              <a:gd name="connsiteX224" fmla="*/ 815308 w 1319984"/>
              <a:gd name="connsiteY224" fmla="*/ 148153 h 1342135"/>
              <a:gd name="connsiteX225" fmla="*/ 817563 w 1319984"/>
              <a:gd name="connsiteY225" fmla="*/ 148153 h 1342135"/>
              <a:gd name="connsiteX226" fmla="*/ 818624 w 1319984"/>
              <a:gd name="connsiteY226" fmla="*/ 149215 h 1342135"/>
              <a:gd name="connsiteX227" fmla="*/ 818624 w 1319984"/>
              <a:gd name="connsiteY227" fmla="*/ 150408 h 1342135"/>
              <a:gd name="connsiteX228" fmla="*/ 820879 w 1319984"/>
              <a:gd name="connsiteY228" fmla="*/ 151469 h 1342135"/>
              <a:gd name="connsiteX229" fmla="*/ 824195 w 1319984"/>
              <a:gd name="connsiteY229" fmla="*/ 151469 h 1342135"/>
              <a:gd name="connsiteX230" fmla="*/ 827643 w 1319984"/>
              <a:gd name="connsiteY230" fmla="*/ 150408 h 1342135"/>
              <a:gd name="connsiteX231" fmla="*/ 834408 w 1319984"/>
              <a:gd name="connsiteY231" fmla="*/ 147092 h 1342135"/>
              <a:gd name="connsiteX232" fmla="*/ 837724 w 1319984"/>
              <a:gd name="connsiteY232" fmla="*/ 144838 h 1342135"/>
              <a:gd name="connsiteX233" fmla="*/ 841040 w 1319984"/>
              <a:gd name="connsiteY233" fmla="*/ 141522 h 1342135"/>
              <a:gd name="connsiteX234" fmla="*/ 842100 w 1319984"/>
              <a:gd name="connsiteY234" fmla="*/ 139267 h 1342135"/>
              <a:gd name="connsiteX235" fmla="*/ 844355 w 1319984"/>
              <a:gd name="connsiteY235" fmla="*/ 138073 h 1342135"/>
              <a:gd name="connsiteX236" fmla="*/ 845416 w 1319984"/>
              <a:gd name="connsiteY236" fmla="*/ 136879 h 1342135"/>
              <a:gd name="connsiteX237" fmla="*/ 847671 w 1319984"/>
              <a:gd name="connsiteY237" fmla="*/ 134625 h 1342135"/>
              <a:gd name="connsiteX238" fmla="*/ 849926 w 1319984"/>
              <a:gd name="connsiteY238" fmla="*/ 131309 h 1342135"/>
              <a:gd name="connsiteX239" fmla="*/ 853242 w 1319984"/>
              <a:gd name="connsiteY239" fmla="*/ 126799 h 1342135"/>
              <a:gd name="connsiteX240" fmla="*/ 855497 w 1319984"/>
              <a:gd name="connsiteY240" fmla="*/ 121229 h 1342135"/>
              <a:gd name="connsiteX241" fmla="*/ 857752 w 1319984"/>
              <a:gd name="connsiteY241" fmla="*/ 117913 h 1342135"/>
              <a:gd name="connsiteX242" fmla="*/ 857752 w 1319984"/>
              <a:gd name="connsiteY242" fmla="*/ 116852 h 1342135"/>
              <a:gd name="connsiteX243" fmla="*/ 860006 w 1319984"/>
              <a:gd name="connsiteY243" fmla="*/ 114597 h 1342135"/>
              <a:gd name="connsiteX244" fmla="*/ 862261 w 1319984"/>
              <a:gd name="connsiteY244" fmla="*/ 113536 h 1342135"/>
              <a:gd name="connsiteX245" fmla="*/ 866771 w 1319984"/>
              <a:gd name="connsiteY245" fmla="*/ 109026 h 1342135"/>
              <a:gd name="connsiteX246" fmla="*/ 867964 w 1319984"/>
              <a:gd name="connsiteY246" fmla="*/ 107965 h 1342135"/>
              <a:gd name="connsiteX247" fmla="*/ 870219 w 1319984"/>
              <a:gd name="connsiteY247" fmla="*/ 107965 h 1342135"/>
              <a:gd name="connsiteX248" fmla="*/ 872474 w 1319984"/>
              <a:gd name="connsiteY248" fmla="*/ 106904 h 1342135"/>
              <a:gd name="connsiteX249" fmla="*/ 875923 w 1319984"/>
              <a:gd name="connsiteY249" fmla="*/ 105710 h 1342135"/>
              <a:gd name="connsiteX250" fmla="*/ 880432 w 1319984"/>
              <a:gd name="connsiteY250" fmla="*/ 105710 h 1342135"/>
              <a:gd name="connsiteX251" fmla="*/ 882687 w 1319984"/>
              <a:gd name="connsiteY251" fmla="*/ 104649 h 1342135"/>
              <a:gd name="connsiteX252" fmla="*/ 884942 w 1319984"/>
              <a:gd name="connsiteY252" fmla="*/ 104649 h 1342135"/>
              <a:gd name="connsiteX253" fmla="*/ 888258 w 1319984"/>
              <a:gd name="connsiteY253" fmla="*/ 103455 h 1342135"/>
              <a:gd name="connsiteX254" fmla="*/ 899532 w 1319984"/>
              <a:gd name="connsiteY254" fmla="*/ 103455 h 1342135"/>
              <a:gd name="connsiteX255" fmla="*/ 924334 w 1319984"/>
              <a:gd name="connsiteY255" fmla="*/ 83162 h 1342135"/>
              <a:gd name="connsiteX256" fmla="*/ 925395 w 1319984"/>
              <a:gd name="connsiteY256" fmla="*/ 80907 h 1342135"/>
              <a:gd name="connsiteX257" fmla="*/ 925395 w 1319984"/>
              <a:gd name="connsiteY257" fmla="*/ 75337 h 1342135"/>
              <a:gd name="connsiteX258" fmla="*/ 923141 w 1319984"/>
              <a:gd name="connsiteY258" fmla="*/ 72021 h 1342135"/>
              <a:gd name="connsiteX259" fmla="*/ 923141 w 1319984"/>
              <a:gd name="connsiteY259" fmla="*/ 68705 h 1342135"/>
              <a:gd name="connsiteX260" fmla="*/ 924202 w 1319984"/>
              <a:gd name="connsiteY260" fmla="*/ 66450 h 1342135"/>
              <a:gd name="connsiteX261" fmla="*/ 925263 w 1319984"/>
              <a:gd name="connsiteY261" fmla="*/ 65256 h 1342135"/>
              <a:gd name="connsiteX262" fmla="*/ 938792 w 1319984"/>
              <a:gd name="connsiteY262" fmla="*/ 44963 h 1342135"/>
              <a:gd name="connsiteX263" fmla="*/ 938792 w 1319984"/>
              <a:gd name="connsiteY263" fmla="*/ 43902 h 1342135"/>
              <a:gd name="connsiteX264" fmla="*/ 939852 w 1319984"/>
              <a:gd name="connsiteY264" fmla="*/ 40586 h 1342135"/>
              <a:gd name="connsiteX265" fmla="*/ 941047 w 1319984"/>
              <a:gd name="connsiteY265" fmla="*/ 38332 h 1342135"/>
              <a:gd name="connsiteX266" fmla="*/ 942107 w 1319984"/>
              <a:gd name="connsiteY266" fmla="*/ 37138 h 1342135"/>
              <a:gd name="connsiteX267" fmla="*/ 943301 w 1319984"/>
              <a:gd name="connsiteY267" fmla="*/ 37138 h 1342135"/>
              <a:gd name="connsiteX268" fmla="*/ 944362 w 1319984"/>
              <a:gd name="connsiteY268" fmla="*/ 36077 h 1342135"/>
              <a:gd name="connsiteX269" fmla="*/ 948872 w 1319984"/>
              <a:gd name="connsiteY269" fmla="*/ 36077 h 1342135"/>
              <a:gd name="connsiteX270" fmla="*/ 949933 w 1319984"/>
              <a:gd name="connsiteY270" fmla="*/ 34883 h 1342135"/>
              <a:gd name="connsiteX271" fmla="*/ 952188 w 1319984"/>
              <a:gd name="connsiteY271" fmla="*/ 33822 h 1342135"/>
              <a:gd name="connsiteX272" fmla="*/ 954442 w 1319984"/>
              <a:gd name="connsiteY272" fmla="*/ 31567 h 1342135"/>
              <a:gd name="connsiteX273" fmla="*/ 955504 w 1319984"/>
              <a:gd name="connsiteY273" fmla="*/ 29312 h 1342135"/>
              <a:gd name="connsiteX274" fmla="*/ 957758 w 1319984"/>
              <a:gd name="connsiteY274" fmla="*/ 28251 h 1342135"/>
              <a:gd name="connsiteX275" fmla="*/ 958952 w 1319984"/>
              <a:gd name="connsiteY275" fmla="*/ 27190 h 1342135"/>
              <a:gd name="connsiteX276" fmla="*/ 978051 w 1319984"/>
              <a:gd name="connsiteY276" fmla="*/ 25996 h 1342135"/>
              <a:gd name="connsiteX277" fmla="*/ 981367 w 1319984"/>
              <a:gd name="connsiteY277" fmla="*/ 24803 h 1342135"/>
              <a:gd name="connsiteX278" fmla="*/ 984683 w 1319984"/>
              <a:gd name="connsiteY278" fmla="*/ 23742 h 1342135"/>
              <a:gd name="connsiteX279" fmla="*/ 993703 w 1319984"/>
              <a:gd name="connsiteY279" fmla="*/ 23742 h 1342135"/>
              <a:gd name="connsiteX280" fmla="*/ 998212 w 1319984"/>
              <a:gd name="connsiteY280" fmla="*/ 24803 h 1342135"/>
              <a:gd name="connsiteX281" fmla="*/ 1000467 w 1319984"/>
              <a:gd name="connsiteY281" fmla="*/ 25996 h 1342135"/>
              <a:gd name="connsiteX282" fmla="*/ 1002722 w 1319984"/>
              <a:gd name="connsiteY282" fmla="*/ 25996 h 1342135"/>
              <a:gd name="connsiteX283" fmla="*/ 1003915 w 1319984"/>
              <a:gd name="connsiteY283" fmla="*/ 28251 h 1342135"/>
              <a:gd name="connsiteX284" fmla="*/ 1007231 w 1319984"/>
              <a:gd name="connsiteY284" fmla="*/ 31567 h 1342135"/>
              <a:gd name="connsiteX285" fmla="*/ 1008425 w 1319984"/>
              <a:gd name="connsiteY285" fmla="*/ 33822 h 1342135"/>
              <a:gd name="connsiteX286" fmla="*/ 1009486 w 1319984"/>
              <a:gd name="connsiteY286" fmla="*/ 34883 h 1342135"/>
              <a:gd name="connsiteX287" fmla="*/ 1010547 w 1319984"/>
              <a:gd name="connsiteY287" fmla="*/ 34883 h 1342135"/>
              <a:gd name="connsiteX288" fmla="*/ 1011741 w 1319984"/>
              <a:gd name="connsiteY288" fmla="*/ 36077 h 1342135"/>
              <a:gd name="connsiteX289" fmla="*/ 1012802 w 1319984"/>
              <a:gd name="connsiteY289" fmla="*/ 37138 h 1342135"/>
              <a:gd name="connsiteX290" fmla="*/ 1015057 w 1319984"/>
              <a:gd name="connsiteY290" fmla="*/ 39393 h 1342135"/>
              <a:gd name="connsiteX291" fmla="*/ 1017312 w 1319984"/>
              <a:gd name="connsiteY291" fmla="*/ 40454 h 1342135"/>
              <a:gd name="connsiteX292" fmla="*/ 1018373 w 1319984"/>
              <a:gd name="connsiteY292" fmla="*/ 41515 h 1342135"/>
              <a:gd name="connsiteX293" fmla="*/ 1024076 w 1319984"/>
              <a:gd name="connsiteY293" fmla="*/ 41515 h 1342135"/>
              <a:gd name="connsiteX294" fmla="*/ 1028585 w 1319984"/>
              <a:gd name="connsiteY294" fmla="*/ 37005 h 1342135"/>
              <a:gd name="connsiteX295" fmla="*/ 1032034 w 1319984"/>
              <a:gd name="connsiteY295" fmla="*/ 35944 h 1342135"/>
              <a:gd name="connsiteX296" fmla="*/ 1036544 w 1319984"/>
              <a:gd name="connsiteY296" fmla="*/ 31435 h 1342135"/>
              <a:gd name="connsiteX297" fmla="*/ 1038799 w 1319984"/>
              <a:gd name="connsiteY297" fmla="*/ 30373 h 1342135"/>
              <a:gd name="connsiteX298" fmla="*/ 1039992 w 1319984"/>
              <a:gd name="connsiteY298" fmla="*/ 30373 h 1342135"/>
              <a:gd name="connsiteX299" fmla="*/ 1041053 w 1319984"/>
              <a:gd name="connsiteY299" fmla="*/ 29312 h 1342135"/>
              <a:gd name="connsiteX300" fmla="*/ 1041053 w 1319984"/>
              <a:gd name="connsiteY300" fmla="*/ 28251 h 1342135"/>
              <a:gd name="connsiteX301" fmla="*/ 1042114 w 1319984"/>
              <a:gd name="connsiteY301" fmla="*/ 27190 h 1342135"/>
              <a:gd name="connsiteX302" fmla="*/ 1044369 w 1319984"/>
              <a:gd name="connsiteY302" fmla="*/ 24935 h 1342135"/>
              <a:gd name="connsiteX303" fmla="*/ 1045430 w 1319984"/>
              <a:gd name="connsiteY303" fmla="*/ 23874 h 1342135"/>
              <a:gd name="connsiteX304" fmla="*/ 1048746 w 1319984"/>
              <a:gd name="connsiteY304" fmla="*/ 22813 h 1342135"/>
              <a:gd name="connsiteX305" fmla="*/ 1066784 w 1319984"/>
              <a:gd name="connsiteY305" fmla="*/ 20558 h 1342135"/>
              <a:gd name="connsiteX306" fmla="*/ 1067978 w 1319984"/>
              <a:gd name="connsiteY306" fmla="*/ 19365 h 1342135"/>
              <a:gd name="connsiteX307" fmla="*/ 1070233 w 1319984"/>
              <a:gd name="connsiteY307" fmla="*/ 18304 h 1342135"/>
              <a:gd name="connsiteX308" fmla="*/ 1072488 w 1319984"/>
              <a:gd name="connsiteY308" fmla="*/ 18304 h 1342135"/>
              <a:gd name="connsiteX309" fmla="*/ 1073549 w 1319984"/>
              <a:gd name="connsiteY309" fmla="*/ 17110 h 1342135"/>
              <a:gd name="connsiteX310" fmla="*/ 1074610 w 1319984"/>
              <a:gd name="connsiteY310" fmla="*/ 15916 h 1342135"/>
              <a:gd name="connsiteX311" fmla="*/ 1075804 w 1319984"/>
              <a:gd name="connsiteY311" fmla="*/ 15916 h 1342135"/>
              <a:gd name="connsiteX312" fmla="*/ 1080313 w 1319984"/>
              <a:gd name="connsiteY312" fmla="*/ 14855 h 1342135"/>
              <a:gd name="connsiteX313" fmla="*/ 1085884 w 1319984"/>
              <a:gd name="connsiteY313" fmla="*/ 12600 h 1342135"/>
              <a:gd name="connsiteX314" fmla="*/ 1087078 w 1319984"/>
              <a:gd name="connsiteY314" fmla="*/ 11539 h 1342135"/>
              <a:gd name="connsiteX315" fmla="*/ 1090393 w 1319984"/>
              <a:gd name="connsiteY315" fmla="*/ 10346 h 1342135"/>
              <a:gd name="connsiteX316" fmla="*/ 1093842 w 1319984"/>
              <a:gd name="connsiteY316" fmla="*/ 10346 h 1342135"/>
              <a:gd name="connsiteX317" fmla="*/ 1098352 w 1319984"/>
              <a:gd name="connsiteY317" fmla="*/ 9152 h 1342135"/>
              <a:gd name="connsiteX318" fmla="*/ 1105116 w 1319984"/>
              <a:gd name="connsiteY318" fmla="*/ 6897 h 1342135"/>
              <a:gd name="connsiteX319" fmla="*/ 1107371 w 1319984"/>
              <a:gd name="connsiteY319" fmla="*/ 6897 h 1342135"/>
              <a:gd name="connsiteX320" fmla="*/ 1109626 w 1319984"/>
              <a:gd name="connsiteY320" fmla="*/ 5836 h 1342135"/>
              <a:gd name="connsiteX321" fmla="*/ 1110687 w 1319984"/>
              <a:gd name="connsiteY321" fmla="*/ 4642 h 1342135"/>
              <a:gd name="connsiteX322" fmla="*/ 1112942 w 1319984"/>
              <a:gd name="connsiteY322" fmla="*/ 3449 h 1342135"/>
              <a:gd name="connsiteX323" fmla="*/ 1115196 w 1319984"/>
              <a:gd name="connsiteY323" fmla="*/ 3449 h 1342135"/>
              <a:gd name="connsiteX324" fmla="*/ 1121961 w 1319984"/>
              <a:gd name="connsiteY324" fmla="*/ 1194 h 1342135"/>
              <a:gd name="connsiteX325" fmla="*/ 1124216 w 1319984"/>
              <a:gd name="connsiteY325" fmla="*/ 0 h 1342135"/>
              <a:gd name="connsiteX326" fmla="*/ 1126470 w 1319984"/>
              <a:gd name="connsiteY326" fmla="*/ 0 h 1342135"/>
              <a:gd name="connsiteX327" fmla="*/ 1129786 w 1319984"/>
              <a:gd name="connsiteY327" fmla="*/ 19099 h 1342135"/>
              <a:gd name="connsiteX328" fmla="*/ 1136551 w 1319984"/>
              <a:gd name="connsiteY328" fmla="*/ 55044 h 1342135"/>
              <a:gd name="connsiteX329" fmla="*/ 1141060 w 1319984"/>
              <a:gd name="connsiteY329" fmla="*/ 111281 h 1342135"/>
              <a:gd name="connsiteX330" fmla="*/ 1169179 w 1319984"/>
              <a:gd name="connsiteY330" fmla="*/ 155183 h 1342135"/>
              <a:gd name="connsiteX331" fmla="*/ 1196236 w 1319984"/>
              <a:gd name="connsiteY331" fmla="*/ 195637 h 1342135"/>
              <a:gd name="connsiteX332" fmla="*/ 1228865 w 1319984"/>
              <a:gd name="connsiteY332" fmla="*/ 242855 h 1342135"/>
              <a:gd name="connsiteX333" fmla="*/ 1243455 w 1319984"/>
              <a:gd name="connsiteY333" fmla="*/ 251874 h 1342135"/>
              <a:gd name="connsiteX334" fmla="*/ 1319985 w 1319984"/>
              <a:gd name="connsiteY334" fmla="*/ 298031 h 1342135"/>
              <a:gd name="connsiteX335" fmla="*/ 1313221 w 1319984"/>
              <a:gd name="connsiteY335" fmla="*/ 342995 h 1342135"/>
              <a:gd name="connsiteX336" fmla="*/ 1195043 w 1319984"/>
              <a:gd name="connsiteY336" fmla="*/ 615295 h 1342135"/>
              <a:gd name="connsiteX337" fmla="*/ 1101668 w 1319984"/>
              <a:gd name="connsiteY337" fmla="*/ 751511 h 1342135"/>
              <a:gd name="connsiteX338" fmla="*/ 818093 w 1319984"/>
              <a:gd name="connsiteY338" fmla="*/ 866240 h 1342135"/>
              <a:gd name="connsiteX339" fmla="*/ 778701 w 1319984"/>
              <a:gd name="connsiteY339" fmla="*/ 912397 h 1342135"/>
              <a:gd name="connsiteX340" fmla="*/ 594205 w 1319984"/>
              <a:gd name="connsiteY340" fmla="*/ 1017046 h 1342135"/>
              <a:gd name="connsiteX341" fmla="*/ 506401 w 1319984"/>
              <a:gd name="connsiteY341" fmla="*/ 1066519 h 1342135"/>
              <a:gd name="connsiteX342" fmla="*/ 510910 w 1319984"/>
              <a:gd name="connsiteY342" fmla="*/ 1074345 h 1342135"/>
              <a:gd name="connsiteX343" fmla="*/ 505340 w 1319984"/>
              <a:gd name="connsiteY343" fmla="*/ 1073151 h 1342135"/>
              <a:gd name="connsiteX344" fmla="*/ 504146 w 1319984"/>
              <a:gd name="connsiteY344" fmla="*/ 1067580 h 1342135"/>
              <a:gd name="connsiteX345" fmla="*/ 21354 w 1319984"/>
              <a:gd name="connsiteY345" fmla="*/ 1342135 h 1342135"/>
              <a:gd name="connsiteX346" fmla="*/ 21354 w 1319984"/>
              <a:gd name="connsiteY346" fmla="*/ 1341074 h 1342135"/>
              <a:gd name="connsiteX347" fmla="*/ 20293 w 1319984"/>
              <a:gd name="connsiteY347" fmla="*/ 1339880 h 1342135"/>
              <a:gd name="connsiteX348" fmla="*/ 19232 w 1319984"/>
              <a:gd name="connsiteY348" fmla="*/ 1338819 h 1342135"/>
              <a:gd name="connsiteX349" fmla="*/ 18038 w 1319984"/>
              <a:gd name="connsiteY349" fmla="*/ 1338819 h 1342135"/>
              <a:gd name="connsiteX350" fmla="*/ 18038 w 1319984"/>
              <a:gd name="connsiteY350" fmla="*/ 1337626 h 1342135"/>
              <a:gd name="connsiteX351" fmla="*/ 16845 w 1319984"/>
              <a:gd name="connsiteY351" fmla="*/ 1336565 h 1342135"/>
              <a:gd name="connsiteX352" fmla="*/ 16845 w 1319984"/>
              <a:gd name="connsiteY352" fmla="*/ 1335371 h 1342135"/>
              <a:gd name="connsiteX353" fmla="*/ 18038 w 1319984"/>
              <a:gd name="connsiteY353" fmla="*/ 1334310 h 1342135"/>
              <a:gd name="connsiteX354" fmla="*/ 18038 w 1319984"/>
              <a:gd name="connsiteY354" fmla="*/ 1327545 h 1342135"/>
              <a:gd name="connsiteX355" fmla="*/ 16845 w 1319984"/>
              <a:gd name="connsiteY355" fmla="*/ 1326484 h 1342135"/>
              <a:gd name="connsiteX356" fmla="*/ 14590 w 1319984"/>
              <a:gd name="connsiteY356" fmla="*/ 1321975 h 1342135"/>
              <a:gd name="connsiteX357" fmla="*/ 14590 w 1319984"/>
              <a:gd name="connsiteY357" fmla="*/ 1319720 h 1342135"/>
              <a:gd name="connsiteX358" fmla="*/ 15651 w 1319984"/>
              <a:gd name="connsiteY358" fmla="*/ 1317465 h 1342135"/>
              <a:gd name="connsiteX359" fmla="*/ 15651 w 1319984"/>
              <a:gd name="connsiteY359" fmla="*/ 1316404 h 1342135"/>
              <a:gd name="connsiteX360" fmla="*/ 14590 w 1319984"/>
              <a:gd name="connsiteY360" fmla="*/ 1315210 h 1342135"/>
              <a:gd name="connsiteX361" fmla="*/ 14590 w 1319984"/>
              <a:gd name="connsiteY361" fmla="*/ 1314149 h 1342135"/>
              <a:gd name="connsiteX362" fmla="*/ 13396 w 1319984"/>
              <a:gd name="connsiteY362" fmla="*/ 1312955 h 1342135"/>
              <a:gd name="connsiteX363" fmla="*/ 13396 w 1319984"/>
              <a:gd name="connsiteY363" fmla="*/ 1310701 h 1342135"/>
              <a:gd name="connsiteX364" fmla="*/ 12335 w 1319984"/>
              <a:gd name="connsiteY364" fmla="*/ 1310701 h 1342135"/>
              <a:gd name="connsiteX365" fmla="*/ 12335 w 1319984"/>
              <a:gd name="connsiteY365" fmla="*/ 1306191 h 1342135"/>
              <a:gd name="connsiteX366" fmla="*/ 11274 w 1319984"/>
              <a:gd name="connsiteY366" fmla="*/ 1303936 h 1342135"/>
              <a:gd name="connsiteX367" fmla="*/ 11274 w 1319984"/>
              <a:gd name="connsiteY367" fmla="*/ 1301681 h 1342135"/>
              <a:gd name="connsiteX368" fmla="*/ 10080 w 1319984"/>
              <a:gd name="connsiteY368" fmla="*/ 1300488 h 1342135"/>
              <a:gd name="connsiteX369" fmla="*/ 10080 w 1319984"/>
              <a:gd name="connsiteY369" fmla="*/ 1297172 h 1342135"/>
              <a:gd name="connsiteX370" fmla="*/ 8887 w 1319984"/>
              <a:gd name="connsiteY370" fmla="*/ 1294917 h 1342135"/>
              <a:gd name="connsiteX371" fmla="*/ 8887 w 1319984"/>
              <a:gd name="connsiteY371" fmla="*/ 1292662 h 1342135"/>
              <a:gd name="connsiteX372" fmla="*/ 7825 w 1319984"/>
              <a:gd name="connsiteY372" fmla="*/ 1289346 h 1342135"/>
              <a:gd name="connsiteX373" fmla="*/ 6765 w 1319984"/>
              <a:gd name="connsiteY373" fmla="*/ 1288285 h 1342135"/>
              <a:gd name="connsiteX374" fmla="*/ 6765 w 1319984"/>
              <a:gd name="connsiteY374" fmla="*/ 1284969 h 1342135"/>
              <a:gd name="connsiteX375" fmla="*/ 5571 w 1319984"/>
              <a:gd name="connsiteY375" fmla="*/ 1283908 h 1342135"/>
              <a:gd name="connsiteX376" fmla="*/ 4510 w 1319984"/>
              <a:gd name="connsiteY376" fmla="*/ 1282715 h 1342135"/>
              <a:gd name="connsiteX377" fmla="*/ 2255 w 1319984"/>
              <a:gd name="connsiteY377" fmla="*/ 1279399 h 1342135"/>
              <a:gd name="connsiteX378" fmla="*/ 1061 w 1319984"/>
              <a:gd name="connsiteY378" fmla="*/ 1276083 h 1342135"/>
              <a:gd name="connsiteX379" fmla="*/ 0 w 1319984"/>
              <a:gd name="connsiteY379" fmla="*/ 1271573 h 1342135"/>
              <a:gd name="connsiteX380" fmla="*/ 0 w 1319984"/>
              <a:gd name="connsiteY380" fmla="*/ 1270512 h 1342135"/>
              <a:gd name="connsiteX381" fmla="*/ 1061 w 1319984"/>
              <a:gd name="connsiteY381" fmla="*/ 1267196 h 1342135"/>
              <a:gd name="connsiteX382" fmla="*/ 1061 w 1319984"/>
              <a:gd name="connsiteY382" fmla="*/ 1264942 h 1342135"/>
              <a:gd name="connsiteX383" fmla="*/ 0 w 1319984"/>
              <a:gd name="connsiteY383" fmla="*/ 1262687 h 1342135"/>
              <a:gd name="connsiteX384" fmla="*/ 0 w 1319984"/>
              <a:gd name="connsiteY384" fmla="*/ 1261626 h 1342135"/>
              <a:gd name="connsiteX385" fmla="*/ 1061 w 1319984"/>
              <a:gd name="connsiteY385" fmla="*/ 1260565 h 1342135"/>
              <a:gd name="connsiteX386" fmla="*/ 4510 w 1319984"/>
              <a:gd name="connsiteY386" fmla="*/ 1260565 h 1342135"/>
              <a:gd name="connsiteX387" fmla="*/ 4510 w 1319984"/>
              <a:gd name="connsiteY387" fmla="*/ 1259371 h 1342135"/>
              <a:gd name="connsiteX388" fmla="*/ 5571 w 1319984"/>
              <a:gd name="connsiteY388" fmla="*/ 1259371 h 1342135"/>
              <a:gd name="connsiteX389" fmla="*/ 5571 w 1319984"/>
              <a:gd name="connsiteY389" fmla="*/ 1256055 h 1342135"/>
              <a:gd name="connsiteX390" fmla="*/ 6765 w 1319984"/>
              <a:gd name="connsiteY390" fmla="*/ 1254994 h 1342135"/>
              <a:gd name="connsiteX391" fmla="*/ 7825 w 1319984"/>
              <a:gd name="connsiteY391" fmla="*/ 1253800 h 1342135"/>
              <a:gd name="connsiteX392" fmla="*/ 8887 w 1319984"/>
              <a:gd name="connsiteY392" fmla="*/ 1252739 h 1342135"/>
              <a:gd name="connsiteX393" fmla="*/ 10080 w 1319984"/>
              <a:gd name="connsiteY393" fmla="*/ 1252739 h 1342135"/>
              <a:gd name="connsiteX394" fmla="*/ 10080 w 1319984"/>
              <a:gd name="connsiteY394" fmla="*/ 1250484 h 1342135"/>
              <a:gd name="connsiteX395" fmla="*/ 8887 w 1319984"/>
              <a:gd name="connsiteY395" fmla="*/ 1248229 h 1342135"/>
              <a:gd name="connsiteX396" fmla="*/ 7825 w 1319984"/>
              <a:gd name="connsiteY396" fmla="*/ 1247036 h 1342135"/>
              <a:gd name="connsiteX397" fmla="*/ 7825 w 1319984"/>
              <a:gd name="connsiteY397" fmla="*/ 1242526 h 1342135"/>
              <a:gd name="connsiteX398" fmla="*/ 6765 w 1319984"/>
              <a:gd name="connsiteY398" fmla="*/ 1241332 h 1342135"/>
              <a:gd name="connsiteX399" fmla="*/ 6765 w 1319984"/>
              <a:gd name="connsiteY399" fmla="*/ 1236823 h 1342135"/>
              <a:gd name="connsiteX400" fmla="*/ 9019 w 1319984"/>
              <a:gd name="connsiteY400" fmla="*/ 1234568 h 1342135"/>
              <a:gd name="connsiteX401" fmla="*/ 10213 w 1319984"/>
              <a:gd name="connsiteY401" fmla="*/ 1233507 h 1342135"/>
              <a:gd name="connsiteX402" fmla="*/ 11406 w 1319984"/>
              <a:gd name="connsiteY402" fmla="*/ 1232446 h 1342135"/>
              <a:gd name="connsiteX403" fmla="*/ 11406 w 1319984"/>
              <a:gd name="connsiteY403" fmla="*/ 1230191 h 1342135"/>
              <a:gd name="connsiteX404" fmla="*/ 10213 w 1319984"/>
              <a:gd name="connsiteY404" fmla="*/ 1230191 h 1342135"/>
              <a:gd name="connsiteX405" fmla="*/ 10213 w 1319984"/>
              <a:gd name="connsiteY405" fmla="*/ 1228997 h 1342135"/>
              <a:gd name="connsiteX406" fmla="*/ 9019 w 1319984"/>
              <a:gd name="connsiteY406" fmla="*/ 1227936 h 1342135"/>
              <a:gd name="connsiteX407" fmla="*/ 7958 w 1319984"/>
              <a:gd name="connsiteY407" fmla="*/ 1227936 h 1342135"/>
              <a:gd name="connsiteX408" fmla="*/ 4642 w 1319984"/>
              <a:gd name="connsiteY408" fmla="*/ 1224620 h 1342135"/>
              <a:gd name="connsiteX409" fmla="*/ 4642 w 1319984"/>
              <a:gd name="connsiteY409" fmla="*/ 1223559 h 1342135"/>
              <a:gd name="connsiteX410" fmla="*/ 5703 w 1319984"/>
              <a:gd name="connsiteY410" fmla="*/ 1220243 h 1342135"/>
              <a:gd name="connsiteX411" fmla="*/ 5703 w 1319984"/>
              <a:gd name="connsiteY411" fmla="*/ 1219050 h 1342135"/>
              <a:gd name="connsiteX412" fmla="*/ 6897 w 1319984"/>
              <a:gd name="connsiteY412" fmla="*/ 1216795 h 1342135"/>
              <a:gd name="connsiteX413" fmla="*/ 6897 w 1319984"/>
              <a:gd name="connsiteY413" fmla="*/ 1214540 h 1342135"/>
              <a:gd name="connsiteX414" fmla="*/ 7958 w 1319984"/>
              <a:gd name="connsiteY414" fmla="*/ 1208969 h 1342135"/>
              <a:gd name="connsiteX415" fmla="*/ 7958 w 1319984"/>
              <a:gd name="connsiteY415" fmla="*/ 1206715 h 1342135"/>
              <a:gd name="connsiteX416" fmla="*/ 9019 w 1319984"/>
              <a:gd name="connsiteY416" fmla="*/ 1204460 h 1342135"/>
              <a:gd name="connsiteX417" fmla="*/ 9019 w 1319984"/>
              <a:gd name="connsiteY417" fmla="*/ 1203266 h 1342135"/>
              <a:gd name="connsiteX418" fmla="*/ 7958 w 1319984"/>
              <a:gd name="connsiteY418" fmla="*/ 1202205 h 1342135"/>
              <a:gd name="connsiteX419" fmla="*/ 6897 w 1319984"/>
              <a:gd name="connsiteY419" fmla="*/ 1199950 h 1342135"/>
              <a:gd name="connsiteX420" fmla="*/ 5703 w 1319984"/>
              <a:gd name="connsiteY420" fmla="*/ 1198889 h 1342135"/>
              <a:gd name="connsiteX421" fmla="*/ 5703 w 1319984"/>
              <a:gd name="connsiteY421" fmla="*/ 1189870 h 1342135"/>
              <a:gd name="connsiteX422" fmla="*/ 6897 w 1319984"/>
              <a:gd name="connsiteY422" fmla="*/ 1188676 h 1342135"/>
              <a:gd name="connsiteX423" fmla="*/ 7958 w 1319984"/>
              <a:gd name="connsiteY423" fmla="*/ 1188676 h 1342135"/>
              <a:gd name="connsiteX424" fmla="*/ 9019 w 1319984"/>
              <a:gd name="connsiteY424" fmla="*/ 1187615 h 1342135"/>
              <a:gd name="connsiteX425" fmla="*/ 14722 w 1319984"/>
              <a:gd name="connsiteY425" fmla="*/ 1187615 h 1342135"/>
              <a:gd name="connsiteX426" fmla="*/ 15784 w 1319984"/>
              <a:gd name="connsiteY426" fmla="*/ 1186422 h 1342135"/>
              <a:gd name="connsiteX427" fmla="*/ 15784 w 1319984"/>
              <a:gd name="connsiteY427" fmla="*/ 1184167 h 1342135"/>
              <a:gd name="connsiteX428" fmla="*/ 16845 w 1319984"/>
              <a:gd name="connsiteY428" fmla="*/ 1183106 h 1342135"/>
              <a:gd name="connsiteX429" fmla="*/ 16845 w 1319984"/>
              <a:gd name="connsiteY429" fmla="*/ 1181912 h 1342135"/>
              <a:gd name="connsiteX430" fmla="*/ 20293 w 1319984"/>
              <a:gd name="connsiteY430" fmla="*/ 1179657 h 1342135"/>
              <a:gd name="connsiteX431" fmla="*/ 21354 w 1319984"/>
              <a:gd name="connsiteY431" fmla="*/ 1175147 h 1342135"/>
              <a:gd name="connsiteX432" fmla="*/ 20293 w 1319984"/>
              <a:gd name="connsiteY432" fmla="*/ 1169577 h 1342135"/>
              <a:gd name="connsiteX433" fmla="*/ 19232 w 1319984"/>
              <a:gd name="connsiteY433" fmla="*/ 1167322 h 1342135"/>
              <a:gd name="connsiteX434" fmla="*/ 20293 w 1319984"/>
              <a:gd name="connsiteY434" fmla="*/ 1166261 h 1342135"/>
              <a:gd name="connsiteX435" fmla="*/ 20293 w 1319984"/>
              <a:gd name="connsiteY435" fmla="*/ 1165200 h 1342135"/>
              <a:gd name="connsiteX436" fmla="*/ 21354 w 1319984"/>
              <a:gd name="connsiteY436" fmla="*/ 1164139 h 1342135"/>
              <a:gd name="connsiteX437" fmla="*/ 21354 w 1319984"/>
              <a:gd name="connsiteY437" fmla="*/ 1162945 h 1342135"/>
              <a:gd name="connsiteX438" fmla="*/ 22548 w 1319984"/>
              <a:gd name="connsiteY438" fmla="*/ 1161884 h 1342135"/>
              <a:gd name="connsiteX439" fmla="*/ 25864 w 1319984"/>
              <a:gd name="connsiteY439" fmla="*/ 1161884 h 1342135"/>
              <a:gd name="connsiteX440" fmla="*/ 25864 w 1319984"/>
              <a:gd name="connsiteY440" fmla="*/ 1160823 h 1342135"/>
              <a:gd name="connsiteX441" fmla="*/ 27058 w 1319984"/>
              <a:gd name="connsiteY441" fmla="*/ 1159762 h 1342135"/>
              <a:gd name="connsiteX442" fmla="*/ 27058 w 1319984"/>
              <a:gd name="connsiteY442" fmla="*/ 1156446 h 1342135"/>
              <a:gd name="connsiteX443" fmla="*/ 25864 w 1319984"/>
              <a:gd name="connsiteY443" fmla="*/ 1155252 h 1342135"/>
              <a:gd name="connsiteX444" fmla="*/ 24670 w 1319984"/>
              <a:gd name="connsiteY444" fmla="*/ 1152997 h 1342135"/>
              <a:gd name="connsiteX445" fmla="*/ 25864 w 1319984"/>
              <a:gd name="connsiteY445" fmla="*/ 1150743 h 1342135"/>
              <a:gd name="connsiteX446" fmla="*/ 25864 w 1319984"/>
              <a:gd name="connsiteY446" fmla="*/ 1149682 h 1342135"/>
              <a:gd name="connsiteX447" fmla="*/ 27058 w 1319984"/>
              <a:gd name="connsiteY447" fmla="*/ 1148620 h 1342135"/>
              <a:gd name="connsiteX448" fmla="*/ 29312 w 1319984"/>
              <a:gd name="connsiteY448" fmla="*/ 1147427 h 1342135"/>
              <a:gd name="connsiteX449" fmla="*/ 29312 w 1319984"/>
              <a:gd name="connsiteY449" fmla="*/ 1146366 h 1342135"/>
              <a:gd name="connsiteX450" fmla="*/ 30506 w 1319984"/>
              <a:gd name="connsiteY450" fmla="*/ 1145305 h 1342135"/>
              <a:gd name="connsiteX451" fmla="*/ 30506 w 1319984"/>
              <a:gd name="connsiteY451" fmla="*/ 1144244 h 1342135"/>
              <a:gd name="connsiteX452" fmla="*/ 29312 w 1319984"/>
              <a:gd name="connsiteY452" fmla="*/ 1140928 h 1342135"/>
              <a:gd name="connsiteX453" fmla="*/ 29312 w 1319984"/>
              <a:gd name="connsiteY453" fmla="*/ 1137612 h 1342135"/>
              <a:gd name="connsiteX454" fmla="*/ 23742 w 1319984"/>
              <a:gd name="connsiteY454" fmla="*/ 1132041 h 1342135"/>
              <a:gd name="connsiteX455" fmla="*/ 24803 w 1319984"/>
              <a:gd name="connsiteY455" fmla="*/ 1129786 h 1342135"/>
              <a:gd name="connsiteX456" fmla="*/ 24803 w 1319984"/>
              <a:gd name="connsiteY456" fmla="*/ 1128725 h 1342135"/>
              <a:gd name="connsiteX457" fmla="*/ 25996 w 1319984"/>
              <a:gd name="connsiteY457" fmla="*/ 1127531 h 1342135"/>
              <a:gd name="connsiteX458" fmla="*/ 27190 w 1319984"/>
              <a:gd name="connsiteY458" fmla="*/ 1127531 h 1342135"/>
              <a:gd name="connsiteX459" fmla="*/ 28251 w 1319984"/>
              <a:gd name="connsiteY459" fmla="*/ 1126338 h 1342135"/>
              <a:gd name="connsiteX460" fmla="*/ 29312 w 1319984"/>
              <a:gd name="connsiteY460" fmla="*/ 1125277 h 1342135"/>
              <a:gd name="connsiteX461" fmla="*/ 30506 w 1319984"/>
              <a:gd name="connsiteY461" fmla="*/ 1124083 h 1342135"/>
              <a:gd name="connsiteX462" fmla="*/ 30506 w 1319984"/>
              <a:gd name="connsiteY462" fmla="*/ 1119573 h 1342135"/>
              <a:gd name="connsiteX463" fmla="*/ 29312 w 1319984"/>
              <a:gd name="connsiteY463" fmla="*/ 1118512 h 1342135"/>
              <a:gd name="connsiteX464" fmla="*/ 29312 w 1319984"/>
              <a:gd name="connsiteY464" fmla="*/ 1117319 h 1342135"/>
              <a:gd name="connsiteX465" fmla="*/ 27058 w 1319984"/>
              <a:gd name="connsiteY465" fmla="*/ 1116258 h 1342135"/>
              <a:gd name="connsiteX466" fmla="*/ 27058 w 1319984"/>
              <a:gd name="connsiteY466" fmla="*/ 1115064 h 1342135"/>
              <a:gd name="connsiteX467" fmla="*/ 25864 w 1319984"/>
              <a:gd name="connsiteY467" fmla="*/ 1112809 h 1342135"/>
              <a:gd name="connsiteX468" fmla="*/ 25864 w 1319984"/>
              <a:gd name="connsiteY468" fmla="*/ 1104984 h 1342135"/>
              <a:gd name="connsiteX469" fmla="*/ 27058 w 1319984"/>
              <a:gd name="connsiteY469" fmla="*/ 1103922 h 1342135"/>
              <a:gd name="connsiteX470" fmla="*/ 27058 w 1319984"/>
              <a:gd name="connsiteY470" fmla="*/ 1100607 h 1342135"/>
              <a:gd name="connsiteX471" fmla="*/ 28119 w 1319984"/>
              <a:gd name="connsiteY471" fmla="*/ 1099413 h 1342135"/>
              <a:gd name="connsiteX472" fmla="*/ 29180 w 1319984"/>
              <a:gd name="connsiteY472" fmla="*/ 1098219 h 1342135"/>
              <a:gd name="connsiteX473" fmla="*/ 31434 w 1319984"/>
              <a:gd name="connsiteY473" fmla="*/ 1094903 h 1342135"/>
              <a:gd name="connsiteX474" fmla="*/ 32496 w 1319984"/>
              <a:gd name="connsiteY474" fmla="*/ 1093842 h 1342135"/>
              <a:gd name="connsiteX475" fmla="*/ 33557 w 1319984"/>
              <a:gd name="connsiteY475" fmla="*/ 1092781 h 1342135"/>
              <a:gd name="connsiteX476" fmla="*/ 34750 w 1319984"/>
              <a:gd name="connsiteY476" fmla="*/ 1091587 h 1342135"/>
              <a:gd name="connsiteX477" fmla="*/ 35812 w 1319984"/>
              <a:gd name="connsiteY477" fmla="*/ 1090526 h 1342135"/>
              <a:gd name="connsiteX478" fmla="*/ 35812 w 1319984"/>
              <a:gd name="connsiteY478" fmla="*/ 1089333 h 1342135"/>
              <a:gd name="connsiteX479" fmla="*/ 36873 w 1319984"/>
              <a:gd name="connsiteY479" fmla="*/ 1087078 h 1342135"/>
              <a:gd name="connsiteX480" fmla="*/ 36873 w 1319984"/>
              <a:gd name="connsiteY480" fmla="*/ 1080313 h 1342135"/>
              <a:gd name="connsiteX481" fmla="*/ 38066 w 1319984"/>
              <a:gd name="connsiteY481" fmla="*/ 1079252 h 1342135"/>
              <a:gd name="connsiteX482" fmla="*/ 38066 w 1319984"/>
              <a:gd name="connsiteY482" fmla="*/ 1078191 h 1342135"/>
              <a:gd name="connsiteX483" fmla="*/ 39260 w 1319984"/>
              <a:gd name="connsiteY483" fmla="*/ 1078191 h 1342135"/>
              <a:gd name="connsiteX484" fmla="*/ 39260 w 1319984"/>
              <a:gd name="connsiteY484" fmla="*/ 1076998 h 1342135"/>
              <a:gd name="connsiteX485" fmla="*/ 38066 w 1319984"/>
              <a:gd name="connsiteY485" fmla="*/ 1074743 h 1342135"/>
              <a:gd name="connsiteX486" fmla="*/ 36873 w 1319984"/>
              <a:gd name="connsiteY486" fmla="*/ 1073549 h 1342135"/>
              <a:gd name="connsiteX487" fmla="*/ 36873 w 1319984"/>
              <a:gd name="connsiteY487" fmla="*/ 1070233 h 1342135"/>
              <a:gd name="connsiteX488" fmla="*/ 38066 w 1319984"/>
              <a:gd name="connsiteY488" fmla="*/ 1069172 h 1342135"/>
              <a:gd name="connsiteX489" fmla="*/ 38066 w 1319984"/>
              <a:gd name="connsiteY489" fmla="*/ 1067978 h 1342135"/>
              <a:gd name="connsiteX490" fmla="*/ 39260 w 1319984"/>
              <a:gd name="connsiteY490" fmla="*/ 1067978 h 1342135"/>
              <a:gd name="connsiteX491" fmla="*/ 41515 w 1319984"/>
              <a:gd name="connsiteY491" fmla="*/ 1066917 h 1342135"/>
              <a:gd name="connsiteX492" fmla="*/ 43769 w 1319984"/>
              <a:gd name="connsiteY492" fmla="*/ 1065856 h 1342135"/>
              <a:gd name="connsiteX493" fmla="*/ 44831 w 1319984"/>
              <a:gd name="connsiteY493" fmla="*/ 1064795 h 1342135"/>
              <a:gd name="connsiteX494" fmla="*/ 46024 w 1319984"/>
              <a:gd name="connsiteY494" fmla="*/ 1063601 h 1342135"/>
              <a:gd name="connsiteX495" fmla="*/ 47218 w 1319984"/>
              <a:gd name="connsiteY495" fmla="*/ 1063601 h 1342135"/>
              <a:gd name="connsiteX496" fmla="*/ 47218 w 1319984"/>
              <a:gd name="connsiteY496" fmla="*/ 1062540 h 1342135"/>
              <a:gd name="connsiteX497" fmla="*/ 48279 w 1319984"/>
              <a:gd name="connsiteY497" fmla="*/ 1061347 h 1342135"/>
              <a:gd name="connsiteX498" fmla="*/ 47218 w 1319984"/>
              <a:gd name="connsiteY498" fmla="*/ 1060285 h 1342135"/>
              <a:gd name="connsiteX499" fmla="*/ 47218 w 1319984"/>
              <a:gd name="connsiteY499" fmla="*/ 1054715 h 1342135"/>
              <a:gd name="connsiteX500" fmla="*/ 48279 w 1319984"/>
              <a:gd name="connsiteY500" fmla="*/ 1053654 h 1342135"/>
              <a:gd name="connsiteX501" fmla="*/ 48279 w 1319984"/>
              <a:gd name="connsiteY501" fmla="*/ 1051399 h 1342135"/>
              <a:gd name="connsiteX502" fmla="*/ 49340 w 1319984"/>
              <a:gd name="connsiteY502" fmla="*/ 1049144 h 1342135"/>
              <a:gd name="connsiteX503" fmla="*/ 51595 w 1319984"/>
              <a:gd name="connsiteY503" fmla="*/ 1046889 h 1342135"/>
              <a:gd name="connsiteX504" fmla="*/ 52656 w 1319984"/>
              <a:gd name="connsiteY504" fmla="*/ 1046889 h 1342135"/>
              <a:gd name="connsiteX505" fmla="*/ 54911 w 1319984"/>
              <a:gd name="connsiteY505" fmla="*/ 1045696 h 1342135"/>
              <a:gd name="connsiteX506" fmla="*/ 59421 w 1319984"/>
              <a:gd name="connsiteY506" fmla="*/ 1045696 h 1342135"/>
              <a:gd name="connsiteX507" fmla="*/ 60482 w 1319984"/>
              <a:gd name="connsiteY507" fmla="*/ 1044634 h 1342135"/>
              <a:gd name="connsiteX508" fmla="*/ 67246 w 1319984"/>
              <a:gd name="connsiteY508" fmla="*/ 1037870 h 1342135"/>
              <a:gd name="connsiteX509" fmla="*/ 67246 w 1319984"/>
              <a:gd name="connsiteY509" fmla="*/ 1023280 h 1342135"/>
              <a:gd name="connsiteX510" fmla="*/ 64991 w 1319984"/>
              <a:gd name="connsiteY510" fmla="*/ 1023280 h 1342135"/>
              <a:gd name="connsiteX511" fmla="*/ 64991 w 1319984"/>
              <a:gd name="connsiteY511" fmla="*/ 1021025 h 1342135"/>
              <a:gd name="connsiteX512" fmla="*/ 66185 w 1319984"/>
              <a:gd name="connsiteY512" fmla="*/ 1018771 h 1342135"/>
              <a:gd name="connsiteX513" fmla="*/ 67246 w 1319984"/>
              <a:gd name="connsiteY513" fmla="*/ 1017577 h 1342135"/>
              <a:gd name="connsiteX514" fmla="*/ 67246 w 1319984"/>
              <a:gd name="connsiteY514" fmla="*/ 1016516 h 1342135"/>
              <a:gd name="connsiteX515" fmla="*/ 68307 w 1319984"/>
              <a:gd name="connsiteY515" fmla="*/ 1016516 h 1342135"/>
              <a:gd name="connsiteX516" fmla="*/ 68307 w 1319984"/>
              <a:gd name="connsiteY516" fmla="*/ 1014261 h 1342135"/>
              <a:gd name="connsiteX517" fmla="*/ 69368 w 1319984"/>
              <a:gd name="connsiteY517" fmla="*/ 1014261 h 1342135"/>
              <a:gd name="connsiteX518" fmla="*/ 71623 w 1319984"/>
              <a:gd name="connsiteY518" fmla="*/ 1013200 h 1342135"/>
              <a:gd name="connsiteX519" fmla="*/ 71623 w 1319984"/>
              <a:gd name="connsiteY519" fmla="*/ 1012006 h 1342135"/>
              <a:gd name="connsiteX520" fmla="*/ 72684 w 1319984"/>
              <a:gd name="connsiteY520" fmla="*/ 1012006 h 1342135"/>
              <a:gd name="connsiteX521" fmla="*/ 76132 w 1319984"/>
              <a:gd name="connsiteY521" fmla="*/ 999671 h 1342135"/>
              <a:gd name="connsiteX522" fmla="*/ 76132 w 1319984"/>
              <a:gd name="connsiteY522" fmla="*/ 997416 h 1342135"/>
              <a:gd name="connsiteX523" fmla="*/ 77194 w 1319984"/>
              <a:gd name="connsiteY523" fmla="*/ 996223 h 1342135"/>
              <a:gd name="connsiteX524" fmla="*/ 81703 w 1319984"/>
              <a:gd name="connsiteY524" fmla="*/ 996223 h 1342135"/>
              <a:gd name="connsiteX525" fmla="*/ 76132 w 1319984"/>
              <a:gd name="connsiteY525" fmla="*/ 980439 h 1342135"/>
              <a:gd name="connsiteX526" fmla="*/ 76132 w 1319984"/>
              <a:gd name="connsiteY526" fmla="*/ 977123 h 1342135"/>
              <a:gd name="connsiteX527" fmla="*/ 75072 w 1319984"/>
              <a:gd name="connsiteY527" fmla="*/ 976062 h 1342135"/>
              <a:gd name="connsiteX528" fmla="*/ 74010 w 1319984"/>
              <a:gd name="connsiteY528" fmla="*/ 974868 h 1342135"/>
              <a:gd name="connsiteX529" fmla="*/ 71756 w 1319984"/>
              <a:gd name="connsiteY529" fmla="*/ 974868 h 1342135"/>
              <a:gd name="connsiteX530" fmla="*/ 69501 w 1319984"/>
              <a:gd name="connsiteY530" fmla="*/ 976062 h 1342135"/>
              <a:gd name="connsiteX531" fmla="*/ 68440 w 1319984"/>
              <a:gd name="connsiteY531" fmla="*/ 978317 h 1342135"/>
              <a:gd name="connsiteX532" fmla="*/ 64991 w 1319984"/>
              <a:gd name="connsiteY532" fmla="*/ 978317 h 1342135"/>
              <a:gd name="connsiteX533" fmla="*/ 64991 w 1319984"/>
              <a:gd name="connsiteY533" fmla="*/ 977123 h 1342135"/>
              <a:gd name="connsiteX534" fmla="*/ 66185 w 1319984"/>
              <a:gd name="connsiteY534" fmla="*/ 976062 h 1342135"/>
              <a:gd name="connsiteX535" fmla="*/ 64991 w 1319984"/>
              <a:gd name="connsiteY535" fmla="*/ 974868 h 1342135"/>
              <a:gd name="connsiteX536" fmla="*/ 64991 w 1319984"/>
              <a:gd name="connsiteY536" fmla="*/ 969298 h 1342135"/>
              <a:gd name="connsiteX537" fmla="*/ 67246 w 1319984"/>
              <a:gd name="connsiteY537" fmla="*/ 969298 h 1342135"/>
              <a:gd name="connsiteX538" fmla="*/ 68307 w 1319984"/>
              <a:gd name="connsiteY538" fmla="*/ 968237 h 1342135"/>
              <a:gd name="connsiteX539" fmla="*/ 70562 w 1319984"/>
              <a:gd name="connsiteY539" fmla="*/ 968237 h 1342135"/>
              <a:gd name="connsiteX540" fmla="*/ 70562 w 1319984"/>
              <a:gd name="connsiteY540" fmla="*/ 967176 h 1342135"/>
              <a:gd name="connsiteX541" fmla="*/ 71623 w 1319984"/>
              <a:gd name="connsiteY541" fmla="*/ 967176 h 1342135"/>
              <a:gd name="connsiteX542" fmla="*/ 71623 w 1319984"/>
              <a:gd name="connsiteY542" fmla="*/ 964921 h 1342135"/>
              <a:gd name="connsiteX543" fmla="*/ 70562 w 1319984"/>
              <a:gd name="connsiteY543" fmla="*/ 963860 h 1342135"/>
              <a:gd name="connsiteX544" fmla="*/ 70562 w 1319984"/>
              <a:gd name="connsiteY544" fmla="*/ 962666 h 1342135"/>
              <a:gd name="connsiteX545" fmla="*/ 68307 w 1319984"/>
              <a:gd name="connsiteY545" fmla="*/ 960411 h 1342135"/>
              <a:gd name="connsiteX546" fmla="*/ 67246 w 1319984"/>
              <a:gd name="connsiteY546" fmla="*/ 959217 h 1342135"/>
              <a:gd name="connsiteX547" fmla="*/ 66185 w 1319984"/>
              <a:gd name="connsiteY547" fmla="*/ 958156 h 1342135"/>
              <a:gd name="connsiteX548" fmla="*/ 59421 w 1319984"/>
              <a:gd name="connsiteY548" fmla="*/ 958156 h 1342135"/>
              <a:gd name="connsiteX549" fmla="*/ 58359 w 1319984"/>
              <a:gd name="connsiteY549" fmla="*/ 956963 h 1342135"/>
              <a:gd name="connsiteX550" fmla="*/ 57166 w 1319984"/>
              <a:gd name="connsiteY550" fmla="*/ 956963 h 1342135"/>
              <a:gd name="connsiteX551" fmla="*/ 57166 w 1319984"/>
              <a:gd name="connsiteY551" fmla="*/ 953647 h 1342135"/>
              <a:gd name="connsiteX552" fmla="*/ 58359 w 1319984"/>
              <a:gd name="connsiteY552" fmla="*/ 951392 h 1342135"/>
              <a:gd name="connsiteX553" fmla="*/ 59421 w 1319984"/>
              <a:gd name="connsiteY553" fmla="*/ 950331 h 1342135"/>
              <a:gd name="connsiteX554" fmla="*/ 62737 w 1319984"/>
              <a:gd name="connsiteY554" fmla="*/ 950331 h 1342135"/>
              <a:gd name="connsiteX555" fmla="*/ 62737 w 1319984"/>
              <a:gd name="connsiteY555" fmla="*/ 949270 h 1342135"/>
              <a:gd name="connsiteX556" fmla="*/ 63797 w 1319984"/>
              <a:gd name="connsiteY556" fmla="*/ 949270 h 1342135"/>
              <a:gd name="connsiteX557" fmla="*/ 63797 w 1319984"/>
              <a:gd name="connsiteY557" fmla="*/ 948209 h 1342135"/>
              <a:gd name="connsiteX558" fmla="*/ 64858 w 1319984"/>
              <a:gd name="connsiteY558" fmla="*/ 947015 h 1342135"/>
              <a:gd name="connsiteX559" fmla="*/ 64858 w 1319984"/>
              <a:gd name="connsiteY559" fmla="*/ 941444 h 1342135"/>
              <a:gd name="connsiteX560" fmla="*/ 63797 w 1319984"/>
              <a:gd name="connsiteY560" fmla="*/ 940251 h 1342135"/>
              <a:gd name="connsiteX561" fmla="*/ 63797 w 1319984"/>
              <a:gd name="connsiteY561" fmla="*/ 939190 h 1342135"/>
              <a:gd name="connsiteX562" fmla="*/ 62737 w 1319984"/>
              <a:gd name="connsiteY562" fmla="*/ 937996 h 1342135"/>
              <a:gd name="connsiteX563" fmla="*/ 63797 w 1319984"/>
              <a:gd name="connsiteY563" fmla="*/ 937996 h 1342135"/>
              <a:gd name="connsiteX564" fmla="*/ 63797 w 1319984"/>
              <a:gd name="connsiteY564" fmla="*/ 935741 h 1342135"/>
              <a:gd name="connsiteX565" fmla="*/ 64858 w 1319984"/>
              <a:gd name="connsiteY565" fmla="*/ 934547 h 1342135"/>
              <a:gd name="connsiteX566" fmla="*/ 66052 w 1319984"/>
              <a:gd name="connsiteY566" fmla="*/ 932292 h 1342135"/>
              <a:gd name="connsiteX567" fmla="*/ 67113 w 1319984"/>
              <a:gd name="connsiteY567" fmla="*/ 931099 h 1342135"/>
              <a:gd name="connsiteX568" fmla="*/ 68174 w 1319984"/>
              <a:gd name="connsiteY568" fmla="*/ 928844 h 1342135"/>
              <a:gd name="connsiteX569" fmla="*/ 68174 w 1319984"/>
              <a:gd name="connsiteY569" fmla="*/ 927783 h 1342135"/>
              <a:gd name="connsiteX570" fmla="*/ 69236 w 1319984"/>
              <a:gd name="connsiteY570" fmla="*/ 925528 h 1342135"/>
              <a:gd name="connsiteX571" fmla="*/ 69236 w 1319984"/>
              <a:gd name="connsiteY571" fmla="*/ 922212 h 1342135"/>
              <a:gd name="connsiteX572" fmla="*/ 70429 w 1319984"/>
              <a:gd name="connsiteY572" fmla="*/ 921019 h 1342135"/>
              <a:gd name="connsiteX573" fmla="*/ 70429 w 1319984"/>
              <a:gd name="connsiteY573" fmla="*/ 919957 h 1342135"/>
              <a:gd name="connsiteX574" fmla="*/ 71490 w 1319984"/>
              <a:gd name="connsiteY574" fmla="*/ 918764 h 1342135"/>
              <a:gd name="connsiteX575" fmla="*/ 72551 w 1319984"/>
              <a:gd name="connsiteY575" fmla="*/ 917703 h 1342135"/>
              <a:gd name="connsiteX576" fmla="*/ 72551 w 1319984"/>
              <a:gd name="connsiteY576" fmla="*/ 916642 h 1342135"/>
              <a:gd name="connsiteX577" fmla="*/ 74806 w 1319984"/>
              <a:gd name="connsiteY577" fmla="*/ 909877 h 1342135"/>
              <a:gd name="connsiteX578" fmla="*/ 78122 w 1319984"/>
              <a:gd name="connsiteY578" fmla="*/ 889584 h 1342135"/>
              <a:gd name="connsiteX579" fmla="*/ 89396 w 1319984"/>
              <a:gd name="connsiteY579" fmla="*/ 881759 h 1342135"/>
              <a:gd name="connsiteX580" fmla="*/ 90457 w 1319984"/>
              <a:gd name="connsiteY580" fmla="*/ 880565 h 1342135"/>
              <a:gd name="connsiteX581" fmla="*/ 91518 w 1319984"/>
              <a:gd name="connsiteY581" fmla="*/ 880565 h 1342135"/>
              <a:gd name="connsiteX582" fmla="*/ 92579 w 1319984"/>
              <a:gd name="connsiteY582" fmla="*/ 879504 h 1342135"/>
              <a:gd name="connsiteX583" fmla="*/ 92579 w 1319984"/>
              <a:gd name="connsiteY583" fmla="*/ 877249 h 1342135"/>
              <a:gd name="connsiteX584" fmla="*/ 91518 w 1319984"/>
              <a:gd name="connsiteY584" fmla="*/ 874994 h 1342135"/>
              <a:gd name="connsiteX585" fmla="*/ 91518 w 1319984"/>
              <a:gd name="connsiteY585" fmla="*/ 871678 h 1342135"/>
              <a:gd name="connsiteX586" fmla="*/ 92579 w 1319984"/>
              <a:gd name="connsiteY586" fmla="*/ 870617 h 1342135"/>
              <a:gd name="connsiteX587" fmla="*/ 92579 w 1319984"/>
              <a:gd name="connsiteY587" fmla="*/ 869556 h 1342135"/>
              <a:gd name="connsiteX588" fmla="*/ 85815 w 1319984"/>
              <a:gd name="connsiteY588" fmla="*/ 861731 h 1342135"/>
              <a:gd name="connsiteX589" fmla="*/ 85815 w 1319984"/>
              <a:gd name="connsiteY589" fmla="*/ 860537 h 1342135"/>
              <a:gd name="connsiteX590" fmla="*/ 84621 w 1319984"/>
              <a:gd name="connsiteY590" fmla="*/ 859343 h 1342135"/>
              <a:gd name="connsiteX591" fmla="*/ 84621 w 1319984"/>
              <a:gd name="connsiteY591" fmla="*/ 852579 h 1342135"/>
              <a:gd name="connsiteX592" fmla="*/ 85815 w 1319984"/>
              <a:gd name="connsiteY592" fmla="*/ 850324 h 1342135"/>
              <a:gd name="connsiteX593" fmla="*/ 86876 w 1319984"/>
              <a:gd name="connsiteY593" fmla="*/ 847008 h 1342135"/>
              <a:gd name="connsiteX594" fmla="*/ 89131 w 1319984"/>
              <a:gd name="connsiteY594" fmla="*/ 842498 h 1342135"/>
              <a:gd name="connsiteX595" fmla="*/ 89131 w 1319984"/>
              <a:gd name="connsiteY595" fmla="*/ 840244 h 1342135"/>
              <a:gd name="connsiteX596" fmla="*/ 90192 w 1319984"/>
              <a:gd name="connsiteY596" fmla="*/ 839050 h 1342135"/>
              <a:gd name="connsiteX597" fmla="*/ 90192 w 1319984"/>
              <a:gd name="connsiteY597" fmla="*/ 831225 h 1342135"/>
              <a:gd name="connsiteX598" fmla="*/ 91253 w 1319984"/>
              <a:gd name="connsiteY598" fmla="*/ 827909 h 1342135"/>
              <a:gd name="connsiteX599" fmla="*/ 92314 w 1319984"/>
              <a:gd name="connsiteY599" fmla="*/ 826848 h 1342135"/>
              <a:gd name="connsiteX600" fmla="*/ 99078 w 1319984"/>
              <a:gd name="connsiteY600" fmla="*/ 814512 h 1342135"/>
              <a:gd name="connsiteX601" fmla="*/ 99078 w 1319984"/>
              <a:gd name="connsiteY601" fmla="*/ 810003 h 1342135"/>
              <a:gd name="connsiteX602" fmla="*/ 100139 w 1319984"/>
              <a:gd name="connsiteY602" fmla="*/ 807748 h 1342135"/>
              <a:gd name="connsiteX603" fmla="*/ 100139 w 1319984"/>
              <a:gd name="connsiteY603" fmla="*/ 806554 h 1342135"/>
              <a:gd name="connsiteX604" fmla="*/ 83295 w 1319984"/>
              <a:gd name="connsiteY604" fmla="*/ 785200 h 1342135"/>
              <a:gd name="connsiteX605" fmla="*/ 83295 w 1319984"/>
              <a:gd name="connsiteY605" fmla="*/ 771671 h 1342135"/>
              <a:gd name="connsiteX606" fmla="*/ 84356 w 1319984"/>
              <a:gd name="connsiteY606" fmla="*/ 770610 h 1342135"/>
              <a:gd name="connsiteX607" fmla="*/ 85550 w 1319984"/>
              <a:gd name="connsiteY607" fmla="*/ 770610 h 1342135"/>
              <a:gd name="connsiteX608" fmla="*/ 87804 w 1319984"/>
              <a:gd name="connsiteY608" fmla="*/ 769417 h 1342135"/>
              <a:gd name="connsiteX609" fmla="*/ 99078 w 1319984"/>
              <a:gd name="connsiteY609" fmla="*/ 767162 h 1342135"/>
              <a:gd name="connsiteX610" fmla="*/ 105843 w 1319984"/>
              <a:gd name="connsiteY610" fmla="*/ 763846 h 1342135"/>
              <a:gd name="connsiteX611" fmla="*/ 108098 w 1319984"/>
              <a:gd name="connsiteY611" fmla="*/ 761591 h 1342135"/>
              <a:gd name="connsiteX612" fmla="*/ 109291 w 1319984"/>
              <a:gd name="connsiteY612" fmla="*/ 761591 h 1342135"/>
              <a:gd name="connsiteX613" fmla="*/ 111546 w 1319984"/>
              <a:gd name="connsiteY613" fmla="*/ 760397 h 1342135"/>
              <a:gd name="connsiteX614" fmla="*/ 112607 w 1319984"/>
              <a:gd name="connsiteY614" fmla="*/ 759204 h 1342135"/>
              <a:gd name="connsiteX615" fmla="*/ 113668 w 1319984"/>
              <a:gd name="connsiteY615" fmla="*/ 756949 h 1342135"/>
              <a:gd name="connsiteX616" fmla="*/ 115923 w 1319984"/>
              <a:gd name="connsiteY616" fmla="*/ 755888 h 1342135"/>
              <a:gd name="connsiteX617" fmla="*/ 116984 w 1319984"/>
              <a:gd name="connsiteY617" fmla="*/ 753633 h 1342135"/>
              <a:gd name="connsiteX618" fmla="*/ 118045 w 1319984"/>
              <a:gd name="connsiteY618" fmla="*/ 752572 h 1342135"/>
              <a:gd name="connsiteX619" fmla="*/ 119107 w 1319984"/>
              <a:gd name="connsiteY619" fmla="*/ 751511 h 1342135"/>
              <a:gd name="connsiteX620" fmla="*/ 120167 w 1319984"/>
              <a:gd name="connsiteY620" fmla="*/ 749256 h 1342135"/>
              <a:gd name="connsiteX621" fmla="*/ 121228 w 1319984"/>
              <a:gd name="connsiteY621" fmla="*/ 748062 h 1342135"/>
              <a:gd name="connsiteX622" fmla="*/ 131309 w 1319984"/>
              <a:gd name="connsiteY622" fmla="*/ 740237 h 1342135"/>
              <a:gd name="connsiteX623" fmla="*/ 135818 w 1319984"/>
              <a:gd name="connsiteY623" fmla="*/ 731218 h 1342135"/>
              <a:gd name="connsiteX624" fmla="*/ 138073 w 1319984"/>
              <a:gd name="connsiteY624" fmla="*/ 728963 h 1342135"/>
              <a:gd name="connsiteX625" fmla="*/ 138073 w 1319984"/>
              <a:gd name="connsiteY625" fmla="*/ 725647 h 1342135"/>
              <a:gd name="connsiteX626" fmla="*/ 136880 w 1319984"/>
              <a:gd name="connsiteY626" fmla="*/ 724586 h 1342135"/>
              <a:gd name="connsiteX627" fmla="*/ 135818 w 1319984"/>
              <a:gd name="connsiteY627" fmla="*/ 723525 h 1342135"/>
              <a:gd name="connsiteX628" fmla="*/ 135818 w 1319984"/>
              <a:gd name="connsiteY628" fmla="*/ 722331 h 1342135"/>
              <a:gd name="connsiteX629" fmla="*/ 136880 w 1319984"/>
              <a:gd name="connsiteY629" fmla="*/ 721270 h 1342135"/>
              <a:gd name="connsiteX630" fmla="*/ 136880 w 1319984"/>
              <a:gd name="connsiteY630" fmla="*/ 720209 h 1342135"/>
              <a:gd name="connsiteX631" fmla="*/ 138073 w 1319984"/>
              <a:gd name="connsiteY631" fmla="*/ 716893 h 1342135"/>
              <a:gd name="connsiteX632" fmla="*/ 139134 w 1319984"/>
              <a:gd name="connsiteY632" fmla="*/ 714638 h 1342135"/>
              <a:gd name="connsiteX633" fmla="*/ 139134 w 1319984"/>
              <a:gd name="connsiteY633" fmla="*/ 711322 h 1342135"/>
              <a:gd name="connsiteX634" fmla="*/ 140195 w 1319984"/>
              <a:gd name="connsiteY634" fmla="*/ 710129 h 1342135"/>
              <a:gd name="connsiteX635" fmla="*/ 140195 w 1319984"/>
              <a:gd name="connsiteY635" fmla="*/ 709068 h 1342135"/>
              <a:gd name="connsiteX636" fmla="*/ 142450 w 1319984"/>
              <a:gd name="connsiteY636" fmla="*/ 708006 h 1342135"/>
              <a:gd name="connsiteX637" fmla="*/ 144705 w 1319984"/>
              <a:gd name="connsiteY637" fmla="*/ 705752 h 1342135"/>
              <a:gd name="connsiteX638" fmla="*/ 145899 w 1319984"/>
              <a:gd name="connsiteY638" fmla="*/ 704691 h 1342135"/>
              <a:gd name="connsiteX639" fmla="*/ 146960 w 1319984"/>
              <a:gd name="connsiteY639" fmla="*/ 701375 h 1342135"/>
              <a:gd name="connsiteX640" fmla="*/ 146960 w 1319984"/>
              <a:gd name="connsiteY640" fmla="*/ 699120 h 1342135"/>
              <a:gd name="connsiteX641" fmla="*/ 149215 w 1319984"/>
              <a:gd name="connsiteY641" fmla="*/ 694610 h 1342135"/>
              <a:gd name="connsiteX642" fmla="*/ 150408 w 1319984"/>
              <a:gd name="connsiteY642" fmla="*/ 690101 h 1342135"/>
              <a:gd name="connsiteX643" fmla="*/ 150408 w 1319984"/>
              <a:gd name="connsiteY643" fmla="*/ 687846 h 1342135"/>
              <a:gd name="connsiteX644" fmla="*/ 151470 w 1319984"/>
              <a:gd name="connsiteY644" fmla="*/ 686785 h 1342135"/>
              <a:gd name="connsiteX645" fmla="*/ 144705 w 1319984"/>
              <a:gd name="connsiteY645" fmla="*/ 676705 h 1342135"/>
              <a:gd name="connsiteX646" fmla="*/ 143644 w 1319984"/>
              <a:gd name="connsiteY646" fmla="*/ 674450 h 1342135"/>
              <a:gd name="connsiteX647" fmla="*/ 143644 w 1319984"/>
              <a:gd name="connsiteY647" fmla="*/ 671134 h 1342135"/>
              <a:gd name="connsiteX648" fmla="*/ 144705 w 1319984"/>
              <a:gd name="connsiteY648" fmla="*/ 668879 h 1342135"/>
              <a:gd name="connsiteX649" fmla="*/ 144705 w 1319984"/>
              <a:gd name="connsiteY649" fmla="*/ 666624 h 1342135"/>
              <a:gd name="connsiteX650" fmla="*/ 141389 w 1319984"/>
              <a:gd name="connsiteY650" fmla="*/ 638506 h 134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1319984" h="1342135">
                <a:moveTo>
                  <a:pt x="144970" y="634394"/>
                </a:moveTo>
                <a:lnTo>
                  <a:pt x="144970" y="631078"/>
                </a:lnTo>
                <a:lnTo>
                  <a:pt x="137145" y="623253"/>
                </a:lnTo>
                <a:lnTo>
                  <a:pt x="133829" y="620998"/>
                </a:lnTo>
                <a:lnTo>
                  <a:pt x="132635" y="619937"/>
                </a:lnTo>
                <a:lnTo>
                  <a:pt x="130380" y="618876"/>
                </a:lnTo>
                <a:lnTo>
                  <a:pt x="127064" y="617815"/>
                </a:lnTo>
                <a:lnTo>
                  <a:pt x="123748" y="617815"/>
                </a:lnTo>
                <a:lnTo>
                  <a:pt x="120433" y="616621"/>
                </a:lnTo>
                <a:lnTo>
                  <a:pt x="118178" y="615560"/>
                </a:lnTo>
                <a:lnTo>
                  <a:pt x="116984" y="614366"/>
                </a:lnTo>
                <a:lnTo>
                  <a:pt x="115923" y="612111"/>
                </a:lnTo>
                <a:lnTo>
                  <a:pt x="114862" y="610918"/>
                </a:lnTo>
                <a:lnTo>
                  <a:pt x="114862" y="605347"/>
                </a:lnTo>
                <a:lnTo>
                  <a:pt x="115923" y="603092"/>
                </a:lnTo>
                <a:lnTo>
                  <a:pt x="116984" y="599776"/>
                </a:lnTo>
                <a:lnTo>
                  <a:pt x="120300" y="595267"/>
                </a:lnTo>
                <a:lnTo>
                  <a:pt x="124810" y="590757"/>
                </a:lnTo>
                <a:lnTo>
                  <a:pt x="130380" y="586247"/>
                </a:lnTo>
                <a:lnTo>
                  <a:pt x="133829" y="585054"/>
                </a:lnTo>
                <a:cubicBezTo>
                  <a:pt x="141124" y="577626"/>
                  <a:pt x="147092" y="559455"/>
                  <a:pt x="151867" y="550171"/>
                </a:cubicBezTo>
                <a:lnTo>
                  <a:pt x="152928" y="547916"/>
                </a:lnTo>
                <a:lnTo>
                  <a:pt x="154122" y="546855"/>
                </a:lnTo>
                <a:lnTo>
                  <a:pt x="156377" y="545794"/>
                </a:lnTo>
                <a:lnTo>
                  <a:pt x="157571" y="543539"/>
                </a:lnTo>
                <a:lnTo>
                  <a:pt x="159825" y="542345"/>
                </a:lnTo>
                <a:lnTo>
                  <a:pt x="162080" y="540090"/>
                </a:lnTo>
                <a:lnTo>
                  <a:pt x="163141" y="537836"/>
                </a:lnTo>
                <a:lnTo>
                  <a:pt x="166590" y="533326"/>
                </a:lnTo>
                <a:lnTo>
                  <a:pt x="167651" y="530010"/>
                </a:lnTo>
                <a:lnTo>
                  <a:pt x="168712" y="528949"/>
                </a:lnTo>
                <a:lnTo>
                  <a:pt x="169906" y="526694"/>
                </a:lnTo>
                <a:lnTo>
                  <a:pt x="173221" y="525633"/>
                </a:lnTo>
                <a:lnTo>
                  <a:pt x="174415" y="525633"/>
                </a:lnTo>
                <a:lnTo>
                  <a:pt x="176670" y="526694"/>
                </a:lnTo>
                <a:lnTo>
                  <a:pt x="177864" y="527888"/>
                </a:lnTo>
                <a:lnTo>
                  <a:pt x="180118" y="528949"/>
                </a:lnTo>
                <a:cubicBezTo>
                  <a:pt x="184628" y="528551"/>
                  <a:pt x="188209" y="522052"/>
                  <a:pt x="192454" y="527888"/>
                </a:cubicBezTo>
                <a:cubicBezTo>
                  <a:pt x="200014" y="528418"/>
                  <a:pt x="196167" y="522185"/>
                  <a:pt x="204789" y="523378"/>
                </a:cubicBezTo>
                <a:lnTo>
                  <a:pt x="204789" y="522317"/>
                </a:lnTo>
                <a:lnTo>
                  <a:pt x="205982" y="522317"/>
                </a:lnTo>
                <a:lnTo>
                  <a:pt x="208237" y="520062"/>
                </a:lnTo>
                <a:lnTo>
                  <a:pt x="209431" y="517808"/>
                </a:lnTo>
                <a:lnTo>
                  <a:pt x="210625" y="516614"/>
                </a:lnTo>
                <a:lnTo>
                  <a:pt x="212879" y="515553"/>
                </a:lnTo>
                <a:lnTo>
                  <a:pt x="216195" y="515553"/>
                </a:lnTo>
                <a:lnTo>
                  <a:pt x="220705" y="514359"/>
                </a:lnTo>
                <a:lnTo>
                  <a:pt x="222960" y="513165"/>
                </a:lnTo>
                <a:lnTo>
                  <a:pt x="226276" y="512104"/>
                </a:lnTo>
                <a:lnTo>
                  <a:pt x="228531" y="510911"/>
                </a:lnTo>
                <a:lnTo>
                  <a:pt x="229724" y="510911"/>
                </a:lnTo>
                <a:lnTo>
                  <a:pt x="230785" y="509717"/>
                </a:lnTo>
                <a:lnTo>
                  <a:pt x="231846" y="507462"/>
                </a:lnTo>
                <a:lnTo>
                  <a:pt x="232907" y="506401"/>
                </a:lnTo>
                <a:lnTo>
                  <a:pt x="234101" y="505207"/>
                </a:lnTo>
                <a:lnTo>
                  <a:pt x="236356" y="502953"/>
                </a:lnTo>
                <a:lnTo>
                  <a:pt x="238610" y="499637"/>
                </a:lnTo>
                <a:lnTo>
                  <a:pt x="240865" y="496321"/>
                </a:lnTo>
                <a:lnTo>
                  <a:pt x="242059" y="494066"/>
                </a:lnTo>
                <a:lnTo>
                  <a:pt x="243120" y="490750"/>
                </a:lnTo>
                <a:lnTo>
                  <a:pt x="244181" y="485179"/>
                </a:lnTo>
                <a:lnTo>
                  <a:pt x="245375" y="484118"/>
                </a:lnTo>
                <a:lnTo>
                  <a:pt x="245375" y="481864"/>
                </a:lnTo>
                <a:lnTo>
                  <a:pt x="246436" y="480670"/>
                </a:lnTo>
                <a:lnTo>
                  <a:pt x="249752" y="479609"/>
                </a:lnTo>
                <a:lnTo>
                  <a:pt x="254262" y="476293"/>
                </a:lnTo>
                <a:lnTo>
                  <a:pt x="257578" y="475232"/>
                </a:lnTo>
                <a:lnTo>
                  <a:pt x="258639" y="474038"/>
                </a:lnTo>
                <a:lnTo>
                  <a:pt x="260894" y="472844"/>
                </a:lnTo>
                <a:lnTo>
                  <a:pt x="261954" y="471783"/>
                </a:lnTo>
                <a:lnTo>
                  <a:pt x="261954" y="459448"/>
                </a:lnTo>
                <a:cubicBezTo>
                  <a:pt x="261424" y="454143"/>
                  <a:pt x="266597" y="451357"/>
                  <a:pt x="269780" y="448174"/>
                </a:cubicBezTo>
                <a:lnTo>
                  <a:pt x="272035" y="447113"/>
                </a:lnTo>
                <a:lnTo>
                  <a:pt x="274289" y="447113"/>
                </a:lnTo>
                <a:lnTo>
                  <a:pt x="275351" y="445919"/>
                </a:lnTo>
                <a:lnTo>
                  <a:pt x="276412" y="445919"/>
                </a:lnTo>
                <a:lnTo>
                  <a:pt x="277473" y="444726"/>
                </a:lnTo>
                <a:lnTo>
                  <a:pt x="277473" y="442471"/>
                </a:lnTo>
                <a:cubicBezTo>
                  <a:pt x="279064" y="437961"/>
                  <a:pt x="279993" y="438094"/>
                  <a:pt x="281982" y="433452"/>
                </a:cubicBezTo>
                <a:lnTo>
                  <a:pt x="281982" y="430136"/>
                </a:lnTo>
                <a:lnTo>
                  <a:pt x="283043" y="428942"/>
                </a:lnTo>
                <a:lnTo>
                  <a:pt x="283043" y="427881"/>
                </a:lnTo>
                <a:lnTo>
                  <a:pt x="284105" y="426687"/>
                </a:lnTo>
                <a:lnTo>
                  <a:pt x="286359" y="426687"/>
                </a:lnTo>
                <a:cubicBezTo>
                  <a:pt x="292593" y="427616"/>
                  <a:pt x="291797" y="423239"/>
                  <a:pt x="293124" y="418862"/>
                </a:cubicBezTo>
                <a:cubicBezTo>
                  <a:pt x="291930" y="402150"/>
                  <a:pt x="287421" y="411434"/>
                  <a:pt x="290869" y="397508"/>
                </a:cubicBezTo>
                <a:lnTo>
                  <a:pt x="290869" y="395253"/>
                </a:lnTo>
                <a:lnTo>
                  <a:pt x="291930" y="394192"/>
                </a:lnTo>
                <a:lnTo>
                  <a:pt x="294185" y="391937"/>
                </a:lnTo>
                <a:lnTo>
                  <a:pt x="297501" y="389682"/>
                </a:lnTo>
                <a:lnTo>
                  <a:pt x="302010" y="387427"/>
                </a:lnTo>
                <a:lnTo>
                  <a:pt x="305326" y="385172"/>
                </a:lnTo>
                <a:cubicBezTo>
                  <a:pt x="310632" y="379734"/>
                  <a:pt x="317794" y="379337"/>
                  <a:pt x="326680" y="371644"/>
                </a:cubicBezTo>
                <a:lnTo>
                  <a:pt x="327741" y="369389"/>
                </a:lnTo>
                <a:lnTo>
                  <a:pt x="331057" y="368195"/>
                </a:lnTo>
                <a:lnTo>
                  <a:pt x="333312" y="365940"/>
                </a:lnTo>
                <a:lnTo>
                  <a:pt x="335567" y="364747"/>
                </a:lnTo>
                <a:lnTo>
                  <a:pt x="337822" y="361431"/>
                </a:lnTo>
                <a:lnTo>
                  <a:pt x="340076" y="356921"/>
                </a:lnTo>
                <a:lnTo>
                  <a:pt x="341270" y="354666"/>
                </a:lnTo>
                <a:lnTo>
                  <a:pt x="343525" y="353605"/>
                </a:lnTo>
                <a:lnTo>
                  <a:pt x="345780" y="352412"/>
                </a:lnTo>
                <a:lnTo>
                  <a:pt x="350289" y="352412"/>
                </a:lnTo>
                <a:lnTo>
                  <a:pt x="352544" y="349096"/>
                </a:lnTo>
                <a:lnTo>
                  <a:pt x="353738" y="345780"/>
                </a:lnTo>
                <a:lnTo>
                  <a:pt x="355993" y="344719"/>
                </a:lnTo>
                <a:lnTo>
                  <a:pt x="359441" y="341403"/>
                </a:lnTo>
                <a:lnTo>
                  <a:pt x="361696" y="336893"/>
                </a:lnTo>
                <a:lnTo>
                  <a:pt x="363951" y="330129"/>
                </a:lnTo>
                <a:lnTo>
                  <a:pt x="367400" y="322303"/>
                </a:lnTo>
                <a:lnTo>
                  <a:pt x="369654" y="318988"/>
                </a:lnTo>
                <a:lnTo>
                  <a:pt x="369654" y="314478"/>
                </a:lnTo>
                <a:lnTo>
                  <a:pt x="371909" y="312223"/>
                </a:lnTo>
                <a:lnTo>
                  <a:pt x="374164" y="306652"/>
                </a:lnTo>
                <a:cubicBezTo>
                  <a:pt x="378541" y="297368"/>
                  <a:pt x="374562" y="296307"/>
                  <a:pt x="377480" y="289808"/>
                </a:cubicBezTo>
                <a:lnTo>
                  <a:pt x="376286" y="287553"/>
                </a:lnTo>
                <a:lnTo>
                  <a:pt x="374031" y="285298"/>
                </a:lnTo>
                <a:lnTo>
                  <a:pt x="372837" y="281982"/>
                </a:lnTo>
                <a:lnTo>
                  <a:pt x="372837" y="274157"/>
                </a:lnTo>
                <a:lnTo>
                  <a:pt x="375092" y="273096"/>
                </a:lnTo>
                <a:lnTo>
                  <a:pt x="376153" y="270841"/>
                </a:lnTo>
                <a:lnTo>
                  <a:pt x="378408" y="268586"/>
                </a:lnTo>
                <a:lnTo>
                  <a:pt x="382918" y="265270"/>
                </a:lnTo>
                <a:lnTo>
                  <a:pt x="386366" y="261954"/>
                </a:lnTo>
                <a:cubicBezTo>
                  <a:pt x="393661" y="252272"/>
                  <a:pt x="395253" y="252405"/>
                  <a:pt x="397640" y="240600"/>
                </a:cubicBezTo>
                <a:cubicBezTo>
                  <a:pt x="398568" y="232377"/>
                  <a:pt x="395650" y="230387"/>
                  <a:pt x="399895" y="223755"/>
                </a:cubicBezTo>
                <a:lnTo>
                  <a:pt x="399895" y="222694"/>
                </a:lnTo>
                <a:lnTo>
                  <a:pt x="402150" y="220440"/>
                </a:lnTo>
                <a:lnTo>
                  <a:pt x="403211" y="219379"/>
                </a:lnTo>
                <a:lnTo>
                  <a:pt x="405466" y="218185"/>
                </a:lnTo>
                <a:lnTo>
                  <a:pt x="408782" y="217124"/>
                </a:lnTo>
                <a:lnTo>
                  <a:pt x="409975" y="215930"/>
                </a:lnTo>
                <a:lnTo>
                  <a:pt x="412230" y="214736"/>
                </a:lnTo>
                <a:lnTo>
                  <a:pt x="414485" y="212482"/>
                </a:lnTo>
                <a:lnTo>
                  <a:pt x="416740" y="212482"/>
                </a:lnTo>
                <a:lnTo>
                  <a:pt x="420056" y="211420"/>
                </a:lnTo>
                <a:lnTo>
                  <a:pt x="425759" y="211420"/>
                </a:lnTo>
                <a:cubicBezTo>
                  <a:pt x="431197" y="211553"/>
                  <a:pt x="437829" y="211023"/>
                  <a:pt x="442603" y="209166"/>
                </a:cubicBezTo>
                <a:lnTo>
                  <a:pt x="443665" y="209166"/>
                </a:lnTo>
                <a:lnTo>
                  <a:pt x="450429" y="204656"/>
                </a:lnTo>
                <a:lnTo>
                  <a:pt x="454938" y="202401"/>
                </a:lnTo>
                <a:lnTo>
                  <a:pt x="460509" y="200146"/>
                </a:lnTo>
                <a:cubicBezTo>
                  <a:pt x="473906" y="192454"/>
                  <a:pt x="482129" y="192188"/>
                  <a:pt x="496453" y="188872"/>
                </a:cubicBezTo>
                <a:lnTo>
                  <a:pt x="499769" y="187679"/>
                </a:lnTo>
                <a:lnTo>
                  <a:pt x="502024" y="186485"/>
                </a:lnTo>
                <a:lnTo>
                  <a:pt x="503218" y="185424"/>
                </a:lnTo>
                <a:lnTo>
                  <a:pt x="505472" y="185424"/>
                </a:lnTo>
                <a:lnTo>
                  <a:pt x="506666" y="186485"/>
                </a:lnTo>
                <a:lnTo>
                  <a:pt x="507727" y="188740"/>
                </a:lnTo>
                <a:lnTo>
                  <a:pt x="508788" y="192056"/>
                </a:lnTo>
                <a:lnTo>
                  <a:pt x="511043" y="196565"/>
                </a:lnTo>
                <a:lnTo>
                  <a:pt x="512104" y="199881"/>
                </a:lnTo>
                <a:cubicBezTo>
                  <a:pt x="521124" y="218185"/>
                  <a:pt x="526960" y="214338"/>
                  <a:pt x="543539" y="202136"/>
                </a:cubicBezTo>
                <a:lnTo>
                  <a:pt x="545794" y="199881"/>
                </a:lnTo>
                <a:lnTo>
                  <a:pt x="550303" y="197626"/>
                </a:lnTo>
                <a:lnTo>
                  <a:pt x="555874" y="195372"/>
                </a:lnTo>
                <a:lnTo>
                  <a:pt x="556935" y="194178"/>
                </a:lnTo>
                <a:lnTo>
                  <a:pt x="559190" y="194178"/>
                </a:lnTo>
                <a:cubicBezTo>
                  <a:pt x="569005" y="193647"/>
                  <a:pt x="572321" y="195769"/>
                  <a:pt x="580544" y="191923"/>
                </a:cubicBezTo>
                <a:cubicBezTo>
                  <a:pt x="584125" y="192056"/>
                  <a:pt x="592879" y="190199"/>
                  <a:pt x="591818" y="196433"/>
                </a:cubicBezTo>
                <a:lnTo>
                  <a:pt x="591818" y="211023"/>
                </a:lnTo>
                <a:lnTo>
                  <a:pt x="590757" y="212084"/>
                </a:lnTo>
                <a:cubicBezTo>
                  <a:pt x="593277" y="220838"/>
                  <a:pt x="595665" y="224684"/>
                  <a:pt x="603092" y="230122"/>
                </a:cubicBezTo>
                <a:cubicBezTo>
                  <a:pt x="606806" y="234234"/>
                  <a:pt x="618610" y="228132"/>
                  <a:pt x="622192" y="225612"/>
                </a:cubicBezTo>
                <a:lnTo>
                  <a:pt x="624446" y="223358"/>
                </a:lnTo>
                <a:lnTo>
                  <a:pt x="625507" y="222297"/>
                </a:lnTo>
                <a:lnTo>
                  <a:pt x="626568" y="221103"/>
                </a:lnTo>
                <a:lnTo>
                  <a:pt x="634394" y="221103"/>
                </a:lnTo>
                <a:cubicBezTo>
                  <a:pt x="642087" y="220042"/>
                  <a:pt x="649647" y="223225"/>
                  <a:pt x="654687" y="228928"/>
                </a:cubicBezTo>
                <a:cubicBezTo>
                  <a:pt x="662513" y="237682"/>
                  <a:pt x="662645" y="240998"/>
                  <a:pt x="668216" y="251476"/>
                </a:cubicBezTo>
                <a:lnTo>
                  <a:pt x="672725" y="255986"/>
                </a:lnTo>
                <a:lnTo>
                  <a:pt x="672725" y="257047"/>
                </a:lnTo>
                <a:lnTo>
                  <a:pt x="673786" y="259302"/>
                </a:lnTo>
                <a:lnTo>
                  <a:pt x="674980" y="260363"/>
                </a:lnTo>
                <a:lnTo>
                  <a:pt x="676041" y="261424"/>
                </a:lnTo>
                <a:lnTo>
                  <a:pt x="678296" y="262618"/>
                </a:lnTo>
                <a:lnTo>
                  <a:pt x="680551" y="262618"/>
                </a:lnTo>
                <a:lnTo>
                  <a:pt x="682806" y="261424"/>
                </a:lnTo>
                <a:lnTo>
                  <a:pt x="689570" y="254659"/>
                </a:lnTo>
                <a:lnTo>
                  <a:pt x="690764" y="253598"/>
                </a:lnTo>
                <a:lnTo>
                  <a:pt x="691825" y="252405"/>
                </a:lnTo>
                <a:lnTo>
                  <a:pt x="693019" y="251344"/>
                </a:lnTo>
                <a:lnTo>
                  <a:pt x="702038" y="251344"/>
                </a:lnTo>
                <a:lnTo>
                  <a:pt x="705354" y="252405"/>
                </a:lnTo>
                <a:lnTo>
                  <a:pt x="707609" y="253598"/>
                </a:lnTo>
                <a:lnTo>
                  <a:pt x="708669" y="252405"/>
                </a:lnTo>
                <a:lnTo>
                  <a:pt x="709731" y="252405"/>
                </a:lnTo>
                <a:lnTo>
                  <a:pt x="710924" y="251344"/>
                </a:lnTo>
                <a:lnTo>
                  <a:pt x="711985" y="251344"/>
                </a:lnTo>
                <a:lnTo>
                  <a:pt x="715434" y="248028"/>
                </a:lnTo>
                <a:lnTo>
                  <a:pt x="717689" y="244712"/>
                </a:lnTo>
                <a:lnTo>
                  <a:pt x="718883" y="241396"/>
                </a:lnTo>
                <a:lnTo>
                  <a:pt x="721137" y="238080"/>
                </a:lnTo>
                <a:lnTo>
                  <a:pt x="723392" y="233570"/>
                </a:lnTo>
                <a:lnTo>
                  <a:pt x="724453" y="232509"/>
                </a:lnTo>
                <a:lnTo>
                  <a:pt x="724453" y="231316"/>
                </a:lnTo>
                <a:lnTo>
                  <a:pt x="725514" y="231316"/>
                </a:lnTo>
                <a:lnTo>
                  <a:pt x="727769" y="230122"/>
                </a:lnTo>
                <a:lnTo>
                  <a:pt x="737849" y="230122"/>
                </a:lnTo>
                <a:lnTo>
                  <a:pt x="746868" y="225612"/>
                </a:lnTo>
                <a:lnTo>
                  <a:pt x="747929" y="224551"/>
                </a:lnTo>
                <a:lnTo>
                  <a:pt x="748991" y="223358"/>
                </a:lnTo>
                <a:lnTo>
                  <a:pt x="751245" y="222297"/>
                </a:lnTo>
                <a:lnTo>
                  <a:pt x="754561" y="221103"/>
                </a:lnTo>
                <a:lnTo>
                  <a:pt x="757877" y="218848"/>
                </a:lnTo>
                <a:lnTo>
                  <a:pt x="763448" y="216593"/>
                </a:lnTo>
                <a:cubicBezTo>
                  <a:pt x="777640" y="205850"/>
                  <a:pt x="775120" y="209033"/>
                  <a:pt x="792628" y="205319"/>
                </a:cubicBezTo>
                <a:cubicBezTo>
                  <a:pt x="799127" y="201340"/>
                  <a:pt x="810666" y="202003"/>
                  <a:pt x="809472" y="192984"/>
                </a:cubicBezTo>
                <a:lnTo>
                  <a:pt x="809472" y="190729"/>
                </a:lnTo>
                <a:lnTo>
                  <a:pt x="807217" y="186220"/>
                </a:lnTo>
                <a:lnTo>
                  <a:pt x="803901" y="181710"/>
                </a:lnTo>
                <a:lnTo>
                  <a:pt x="803901" y="179455"/>
                </a:lnTo>
                <a:lnTo>
                  <a:pt x="801647" y="174946"/>
                </a:lnTo>
                <a:lnTo>
                  <a:pt x="800586" y="173885"/>
                </a:lnTo>
                <a:lnTo>
                  <a:pt x="799525" y="173885"/>
                </a:lnTo>
                <a:lnTo>
                  <a:pt x="796209" y="170569"/>
                </a:lnTo>
                <a:lnTo>
                  <a:pt x="796209" y="166059"/>
                </a:lnTo>
                <a:lnTo>
                  <a:pt x="797270" y="163804"/>
                </a:lnTo>
                <a:lnTo>
                  <a:pt x="798331" y="162743"/>
                </a:lnTo>
                <a:lnTo>
                  <a:pt x="800586" y="160489"/>
                </a:lnTo>
                <a:lnTo>
                  <a:pt x="802841" y="155979"/>
                </a:lnTo>
                <a:lnTo>
                  <a:pt x="805096" y="154918"/>
                </a:lnTo>
                <a:lnTo>
                  <a:pt x="811860" y="150408"/>
                </a:lnTo>
                <a:lnTo>
                  <a:pt x="814115" y="149215"/>
                </a:lnTo>
                <a:lnTo>
                  <a:pt x="815308" y="148153"/>
                </a:lnTo>
                <a:lnTo>
                  <a:pt x="817563" y="148153"/>
                </a:lnTo>
                <a:lnTo>
                  <a:pt x="818624" y="149215"/>
                </a:lnTo>
                <a:lnTo>
                  <a:pt x="818624" y="150408"/>
                </a:lnTo>
                <a:lnTo>
                  <a:pt x="820879" y="151469"/>
                </a:lnTo>
                <a:lnTo>
                  <a:pt x="824195" y="151469"/>
                </a:lnTo>
                <a:lnTo>
                  <a:pt x="827643" y="150408"/>
                </a:lnTo>
                <a:lnTo>
                  <a:pt x="834408" y="147092"/>
                </a:lnTo>
                <a:lnTo>
                  <a:pt x="837724" y="144838"/>
                </a:lnTo>
                <a:lnTo>
                  <a:pt x="841040" y="141522"/>
                </a:lnTo>
                <a:lnTo>
                  <a:pt x="842100" y="139267"/>
                </a:lnTo>
                <a:lnTo>
                  <a:pt x="844355" y="138073"/>
                </a:lnTo>
                <a:lnTo>
                  <a:pt x="845416" y="136879"/>
                </a:lnTo>
                <a:lnTo>
                  <a:pt x="847671" y="134625"/>
                </a:lnTo>
                <a:lnTo>
                  <a:pt x="849926" y="131309"/>
                </a:lnTo>
                <a:lnTo>
                  <a:pt x="853242" y="126799"/>
                </a:lnTo>
                <a:lnTo>
                  <a:pt x="855497" y="121229"/>
                </a:lnTo>
                <a:lnTo>
                  <a:pt x="857752" y="117913"/>
                </a:lnTo>
                <a:lnTo>
                  <a:pt x="857752" y="116852"/>
                </a:lnTo>
                <a:lnTo>
                  <a:pt x="860006" y="114597"/>
                </a:lnTo>
                <a:lnTo>
                  <a:pt x="862261" y="113536"/>
                </a:lnTo>
                <a:lnTo>
                  <a:pt x="866771" y="109026"/>
                </a:lnTo>
                <a:lnTo>
                  <a:pt x="867964" y="107965"/>
                </a:lnTo>
                <a:lnTo>
                  <a:pt x="870219" y="107965"/>
                </a:lnTo>
                <a:lnTo>
                  <a:pt x="872474" y="106904"/>
                </a:lnTo>
                <a:lnTo>
                  <a:pt x="875923" y="105710"/>
                </a:lnTo>
                <a:lnTo>
                  <a:pt x="880432" y="105710"/>
                </a:lnTo>
                <a:lnTo>
                  <a:pt x="882687" y="104649"/>
                </a:lnTo>
                <a:lnTo>
                  <a:pt x="884942" y="104649"/>
                </a:lnTo>
                <a:lnTo>
                  <a:pt x="888258" y="103455"/>
                </a:lnTo>
                <a:lnTo>
                  <a:pt x="899532" y="103455"/>
                </a:lnTo>
                <a:cubicBezTo>
                  <a:pt x="921682" y="100935"/>
                  <a:pt x="916641" y="105312"/>
                  <a:pt x="924334" y="83162"/>
                </a:cubicBezTo>
                <a:lnTo>
                  <a:pt x="925395" y="80907"/>
                </a:lnTo>
                <a:lnTo>
                  <a:pt x="925395" y="75337"/>
                </a:lnTo>
                <a:lnTo>
                  <a:pt x="923141" y="72021"/>
                </a:lnTo>
                <a:lnTo>
                  <a:pt x="923141" y="68705"/>
                </a:lnTo>
                <a:lnTo>
                  <a:pt x="924202" y="66450"/>
                </a:lnTo>
                <a:lnTo>
                  <a:pt x="925263" y="65256"/>
                </a:lnTo>
                <a:cubicBezTo>
                  <a:pt x="933751" y="51462"/>
                  <a:pt x="921682" y="53319"/>
                  <a:pt x="938792" y="44963"/>
                </a:cubicBezTo>
                <a:lnTo>
                  <a:pt x="938792" y="43902"/>
                </a:lnTo>
                <a:lnTo>
                  <a:pt x="939852" y="40586"/>
                </a:lnTo>
                <a:lnTo>
                  <a:pt x="941047" y="38332"/>
                </a:lnTo>
                <a:lnTo>
                  <a:pt x="942107" y="37138"/>
                </a:lnTo>
                <a:lnTo>
                  <a:pt x="943301" y="37138"/>
                </a:lnTo>
                <a:lnTo>
                  <a:pt x="944362" y="36077"/>
                </a:lnTo>
                <a:lnTo>
                  <a:pt x="948872" y="36077"/>
                </a:lnTo>
                <a:lnTo>
                  <a:pt x="949933" y="34883"/>
                </a:lnTo>
                <a:lnTo>
                  <a:pt x="952188" y="33822"/>
                </a:lnTo>
                <a:lnTo>
                  <a:pt x="954442" y="31567"/>
                </a:lnTo>
                <a:lnTo>
                  <a:pt x="955504" y="29312"/>
                </a:lnTo>
                <a:lnTo>
                  <a:pt x="957758" y="28251"/>
                </a:lnTo>
                <a:lnTo>
                  <a:pt x="958952" y="27190"/>
                </a:lnTo>
                <a:cubicBezTo>
                  <a:pt x="969828" y="27986"/>
                  <a:pt x="967176" y="25333"/>
                  <a:pt x="978051" y="25996"/>
                </a:cubicBezTo>
                <a:lnTo>
                  <a:pt x="981367" y="24803"/>
                </a:lnTo>
                <a:lnTo>
                  <a:pt x="984683" y="23742"/>
                </a:lnTo>
                <a:lnTo>
                  <a:pt x="993703" y="23742"/>
                </a:lnTo>
                <a:lnTo>
                  <a:pt x="998212" y="24803"/>
                </a:lnTo>
                <a:lnTo>
                  <a:pt x="1000467" y="25996"/>
                </a:lnTo>
                <a:lnTo>
                  <a:pt x="1002722" y="25996"/>
                </a:lnTo>
                <a:lnTo>
                  <a:pt x="1003915" y="28251"/>
                </a:lnTo>
                <a:lnTo>
                  <a:pt x="1007231" y="31567"/>
                </a:lnTo>
                <a:lnTo>
                  <a:pt x="1008425" y="33822"/>
                </a:lnTo>
                <a:lnTo>
                  <a:pt x="1009486" y="34883"/>
                </a:lnTo>
                <a:lnTo>
                  <a:pt x="1010547" y="34883"/>
                </a:lnTo>
                <a:lnTo>
                  <a:pt x="1011741" y="36077"/>
                </a:lnTo>
                <a:lnTo>
                  <a:pt x="1012802" y="37138"/>
                </a:lnTo>
                <a:lnTo>
                  <a:pt x="1015057" y="39393"/>
                </a:lnTo>
                <a:lnTo>
                  <a:pt x="1017312" y="40454"/>
                </a:lnTo>
                <a:lnTo>
                  <a:pt x="1018373" y="41515"/>
                </a:lnTo>
                <a:lnTo>
                  <a:pt x="1024076" y="41515"/>
                </a:lnTo>
                <a:lnTo>
                  <a:pt x="1028585" y="37005"/>
                </a:lnTo>
                <a:lnTo>
                  <a:pt x="1032034" y="35944"/>
                </a:lnTo>
                <a:lnTo>
                  <a:pt x="1036544" y="31435"/>
                </a:lnTo>
                <a:lnTo>
                  <a:pt x="1038799" y="30373"/>
                </a:lnTo>
                <a:lnTo>
                  <a:pt x="1039992" y="30373"/>
                </a:lnTo>
                <a:lnTo>
                  <a:pt x="1041053" y="29312"/>
                </a:lnTo>
                <a:lnTo>
                  <a:pt x="1041053" y="28251"/>
                </a:lnTo>
                <a:lnTo>
                  <a:pt x="1042114" y="27190"/>
                </a:lnTo>
                <a:lnTo>
                  <a:pt x="1044369" y="24935"/>
                </a:lnTo>
                <a:lnTo>
                  <a:pt x="1045430" y="23874"/>
                </a:lnTo>
                <a:lnTo>
                  <a:pt x="1048746" y="22813"/>
                </a:lnTo>
                <a:cubicBezTo>
                  <a:pt x="1054582" y="20161"/>
                  <a:pt x="1060418" y="17640"/>
                  <a:pt x="1066784" y="20558"/>
                </a:cubicBezTo>
                <a:lnTo>
                  <a:pt x="1067978" y="19365"/>
                </a:lnTo>
                <a:lnTo>
                  <a:pt x="1070233" y="18304"/>
                </a:lnTo>
                <a:lnTo>
                  <a:pt x="1072488" y="18304"/>
                </a:lnTo>
                <a:lnTo>
                  <a:pt x="1073549" y="17110"/>
                </a:lnTo>
                <a:lnTo>
                  <a:pt x="1074610" y="15916"/>
                </a:lnTo>
                <a:lnTo>
                  <a:pt x="1075804" y="15916"/>
                </a:lnTo>
                <a:lnTo>
                  <a:pt x="1080313" y="14855"/>
                </a:lnTo>
                <a:lnTo>
                  <a:pt x="1085884" y="12600"/>
                </a:lnTo>
                <a:lnTo>
                  <a:pt x="1087078" y="11539"/>
                </a:lnTo>
                <a:lnTo>
                  <a:pt x="1090393" y="10346"/>
                </a:lnTo>
                <a:lnTo>
                  <a:pt x="1093842" y="10346"/>
                </a:lnTo>
                <a:lnTo>
                  <a:pt x="1098352" y="9152"/>
                </a:lnTo>
                <a:lnTo>
                  <a:pt x="1105116" y="6897"/>
                </a:lnTo>
                <a:lnTo>
                  <a:pt x="1107371" y="6897"/>
                </a:lnTo>
                <a:lnTo>
                  <a:pt x="1109626" y="5836"/>
                </a:lnTo>
                <a:lnTo>
                  <a:pt x="1110687" y="4642"/>
                </a:lnTo>
                <a:lnTo>
                  <a:pt x="1112942" y="3449"/>
                </a:lnTo>
                <a:lnTo>
                  <a:pt x="1115196" y="3449"/>
                </a:lnTo>
                <a:lnTo>
                  <a:pt x="1121961" y="1194"/>
                </a:lnTo>
                <a:lnTo>
                  <a:pt x="1124216" y="0"/>
                </a:lnTo>
                <a:lnTo>
                  <a:pt x="1126470" y="0"/>
                </a:lnTo>
                <a:lnTo>
                  <a:pt x="1129786" y="19099"/>
                </a:lnTo>
                <a:lnTo>
                  <a:pt x="1136551" y="55044"/>
                </a:lnTo>
                <a:lnTo>
                  <a:pt x="1141060" y="111281"/>
                </a:lnTo>
                <a:lnTo>
                  <a:pt x="1169179" y="155183"/>
                </a:lnTo>
                <a:lnTo>
                  <a:pt x="1196236" y="195637"/>
                </a:lnTo>
                <a:lnTo>
                  <a:pt x="1228865" y="242855"/>
                </a:lnTo>
                <a:lnTo>
                  <a:pt x="1243455" y="251874"/>
                </a:lnTo>
                <a:lnTo>
                  <a:pt x="1319985" y="298031"/>
                </a:lnTo>
                <a:lnTo>
                  <a:pt x="1313221" y="342995"/>
                </a:lnTo>
                <a:lnTo>
                  <a:pt x="1195043" y="615295"/>
                </a:lnTo>
                <a:lnTo>
                  <a:pt x="1101668" y="751511"/>
                </a:lnTo>
                <a:lnTo>
                  <a:pt x="818093" y="866240"/>
                </a:lnTo>
                <a:lnTo>
                  <a:pt x="778701" y="912397"/>
                </a:lnTo>
                <a:lnTo>
                  <a:pt x="594205" y="1017046"/>
                </a:lnTo>
                <a:lnTo>
                  <a:pt x="506401" y="1066519"/>
                </a:lnTo>
                <a:lnTo>
                  <a:pt x="510910" y="1074345"/>
                </a:lnTo>
                <a:lnTo>
                  <a:pt x="505340" y="1073151"/>
                </a:lnTo>
                <a:lnTo>
                  <a:pt x="504146" y="1067580"/>
                </a:lnTo>
                <a:lnTo>
                  <a:pt x="21354" y="1342135"/>
                </a:lnTo>
                <a:lnTo>
                  <a:pt x="21354" y="1341074"/>
                </a:lnTo>
                <a:lnTo>
                  <a:pt x="20293" y="1339880"/>
                </a:lnTo>
                <a:lnTo>
                  <a:pt x="19232" y="1338819"/>
                </a:lnTo>
                <a:lnTo>
                  <a:pt x="18038" y="1338819"/>
                </a:lnTo>
                <a:lnTo>
                  <a:pt x="18038" y="1337626"/>
                </a:lnTo>
                <a:lnTo>
                  <a:pt x="16845" y="1336565"/>
                </a:lnTo>
                <a:lnTo>
                  <a:pt x="16845" y="1335371"/>
                </a:lnTo>
                <a:lnTo>
                  <a:pt x="18038" y="1334310"/>
                </a:lnTo>
                <a:lnTo>
                  <a:pt x="18038" y="1327545"/>
                </a:lnTo>
                <a:lnTo>
                  <a:pt x="16845" y="1326484"/>
                </a:lnTo>
                <a:lnTo>
                  <a:pt x="14590" y="1321975"/>
                </a:lnTo>
                <a:lnTo>
                  <a:pt x="14590" y="1319720"/>
                </a:lnTo>
                <a:lnTo>
                  <a:pt x="15651" y="1317465"/>
                </a:lnTo>
                <a:lnTo>
                  <a:pt x="15651" y="1316404"/>
                </a:lnTo>
                <a:lnTo>
                  <a:pt x="14590" y="1315210"/>
                </a:lnTo>
                <a:lnTo>
                  <a:pt x="14590" y="1314149"/>
                </a:lnTo>
                <a:lnTo>
                  <a:pt x="13396" y="1312955"/>
                </a:lnTo>
                <a:lnTo>
                  <a:pt x="13396" y="1310701"/>
                </a:lnTo>
                <a:lnTo>
                  <a:pt x="12335" y="1310701"/>
                </a:lnTo>
                <a:lnTo>
                  <a:pt x="12335" y="1306191"/>
                </a:lnTo>
                <a:lnTo>
                  <a:pt x="11274" y="1303936"/>
                </a:lnTo>
                <a:lnTo>
                  <a:pt x="11274" y="1301681"/>
                </a:lnTo>
                <a:lnTo>
                  <a:pt x="10080" y="1300488"/>
                </a:lnTo>
                <a:lnTo>
                  <a:pt x="10080" y="1297172"/>
                </a:lnTo>
                <a:lnTo>
                  <a:pt x="8887" y="1294917"/>
                </a:lnTo>
                <a:lnTo>
                  <a:pt x="8887" y="1292662"/>
                </a:lnTo>
                <a:lnTo>
                  <a:pt x="7825" y="1289346"/>
                </a:lnTo>
                <a:lnTo>
                  <a:pt x="6765" y="1288285"/>
                </a:lnTo>
                <a:lnTo>
                  <a:pt x="6765" y="1284969"/>
                </a:lnTo>
                <a:lnTo>
                  <a:pt x="5571" y="1283908"/>
                </a:lnTo>
                <a:lnTo>
                  <a:pt x="4510" y="1282715"/>
                </a:lnTo>
                <a:lnTo>
                  <a:pt x="2255" y="1279399"/>
                </a:lnTo>
                <a:lnTo>
                  <a:pt x="1061" y="1276083"/>
                </a:lnTo>
                <a:lnTo>
                  <a:pt x="0" y="1271573"/>
                </a:lnTo>
                <a:lnTo>
                  <a:pt x="0" y="1270512"/>
                </a:lnTo>
                <a:lnTo>
                  <a:pt x="1061" y="1267196"/>
                </a:lnTo>
                <a:lnTo>
                  <a:pt x="1061" y="1264942"/>
                </a:lnTo>
                <a:lnTo>
                  <a:pt x="0" y="1262687"/>
                </a:lnTo>
                <a:lnTo>
                  <a:pt x="0" y="1261626"/>
                </a:lnTo>
                <a:lnTo>
                  <a:pt x="1061" y="1260565"/>
                </a:lnTo>
                <a:lnTo>
                  <a:pt x="4510" y="1260565"/>
                </a:lnTo>
                <a:lnTo>
                  <a:pt x="4510" y="1259371"/>
                </a:lnTo>
                <a:lnTo>
                  <a:pt x="5571" y="1259371"/>
                </a:lnTo>
                <a:lnTo>
                  <a:pt x="5571" y="1256055"/>
                </a:lnTo>
                <a:lnTo>
                  <a:pt x="6765" y="1254994"/>
                </a:lnTo>
                <a:lnTo>
                  <a:pt x="7825" y="1253800"/>
                </a:lnTo>
                <a:lnTo>
                  <a:pt x="8887" y="1252739"/>
                </a:lnTo>
                <a:lnTo>
                  <a:pt x="10080" y="1252739"/>
                </a:lnTo>
                <a:lnTo>
                  <a:pt x="10080" y="1250484"/>
                </a:lnTo>
                <a:lnTo>
                  <a:pt x="8887" y="1248229"/>
                </a:lnTo>
                <a:lnTo>
                  <a:pt x="7825" y="1247036"/>
                </a:lnTo>
                <a:lnTo>
                  <a:pt x="7825" y="1242526"/>
                </a:lnTo>
                <a:lnTo>
                  <a:pt x="6765" y="1241332"/>
                </a:lnTo>
                <a:lnTo>
                  <a:pt x="6765" y="1236823"/>
                </a:lnTo>
                <a:lnTo>
                  <a:pt x="9019" y="1234568"/>
                </a:lnTo>
                <a:lnTo>
                  <a:pt x="10213" y="1233507"/>
                </a:lnTo>
                <a:lnTo>
                  <a:pt x="11406" y="1232446"/>
                </a:lnTo>
                <a:lnTo>
                  <a:pt x="11406" y="1230191"/>
                </a:lnTo>
                <a:lnTo>
                  <a:pt x="10213" y="1230191"/>
                </a:lnTo>
                <a:lnTo>
                  <a:pt x="10213" y="1228997"/>
                </a:lnTo>
                <a:lnTo>
                  <a:pt x="9019" y="1227936"/>
                </a:lnTo>
                <a:lnTo>
                  <a:pt x="7958" y="1227936"/>
                </a:lnTo>
                <a:lnTo>
                  <a:pt x="4642" y="1224620"/>
                </a:lnTo>
                <a:lnTo>
                  <a:pt x="4642" y="1223559"/>
                </a:lnTo>
                <a:lnTo>
                  <a:pt x="5703" y="1220243"/>
                </a:lnTo>
                <a:lnTo>
                  <a:pt x="5703" y="1219050"/>
                </a:lnTo>
                <a:lnTo>
                  <a:pt x="6897" y="1216795"/>
                </a:lnTo>
                <a:lnTo>
                  <a:pt x="6897" y="1214540"/>
                </a:lnTo>
                <a:cubicBezTo>
                  <a:pt x="4377" y="1212683"/>
                  <a:pt x="6101" y="1210428"/>
                  <a:pt x="7958" y="1208969"/>
                </a:cubicBezTo>
                <a:lnTo>
                  <a:pt x="7958" y="1206715"/>
                </a:lnTo>
                <a:lnTo>
                  <a:pt x="9019" y="1204460"/>
                </a:lnTo>
                <a:lnTo>
                  <a:pt x="9019" y="1203266"/>
                </a:lnTo>
                <a:lnTo>
                  <a:pt x="7958" y="1202205"/>
                </a:lnTo>
                <a:lnTo>
                  <a:pt x="6897" y="1199950"/>
                </a:lnTo>
                <a:lnTo>
                  <a:pt x="5703" y="1198889"/>
                </a:lnTo>
                <a:lnTo>
                  <a:pt x="5703" y="1189870"/>
                </a:lnTo>
                <a:lnTo>
                  <a:pt x="6897" y="1188676"/>
                </a:lnTo>
                <a:lnTo>
                  <a:pt x="7958" y="1188676"/>
                </a:lnTo>
                <a:lnTo>
                  <a:pt x="9019" y="1187615"/>
                </a:lnTo>
                <a:lnTo>
                  <a:pt x="14722" y="1187615"/>
                </a:lnTo>
                <a:lnTo>
                  <a:pt x="15784" y="1186422"/>
                </a:lnTo>
                <a:lnTo>
                  <a:pt x="15784" y="1184167"/>
                </a:lnTo>
                <a:lnTo>
                  <a:pt x="16845" y="1183106"/>
                </a:lnTo>
                <a:lnTo>
                  <a:pt x="16845" y="1181912"/>
                </a:lnTo>
                <a:lnTo>
                  <a:pt x="20293" y="1179657"/>
                </a:lnTo>
                <a:lnTo>
                  <a:pt x="21354" y="1175147"/>
                </a:lnTo>
                <a:lnTo>
                  <a:pt x="20293" y="1169577"/>
                </a:lnTo>
                <a:lnTo>
                  <a:pt x="19232" y="1167322"/>
                </a:lnTo>
                <a:lnTo>
                  <a:pt x="20293" y="1166261"/>
                </a:lnTo>
                <a:lnTo>
                  <a:pt x="20293" y="1165200"/>
                </a:lnTo>
                <a:lnTo>
                  <a:pt x="21354" y="1164139"/>
                </a:lnTo>
                <a:lnTo>
                  <a:pt x="21354" y="1162945"/>
                </a:lnTo>
                <a:lnTo>
                  <a:pt x="22548" y="1161884"/>
                </a:lnTo>
                <a:lnTo>
                  <a:pt x="25864" y="1161884"/>
                </a:lnTo>
                <a:lnTo>
                  <a:pt x="25864" y="1160823"/>
                </a:lnTo>
                <a:lnTo>
                  <a:pt x="27058" y="1159762"/>
                </a:lnTo>
                <a:lnTo>
                  <a:pt x="27058" y="1156446"/>
                </a:lnTo>
                <a:lnTo>
                  <a:pt x="25864" y="1155252"/>
                </a:lnTo>
                <a:lnTo>
                  <a:pt x="24670" y="1152997"/>
                </a:lnTo>
                <a:lnTo>
                  <a:pt x="25864" y="1150743"/>
                </a:lnTo>
                <a:lnTo>
                  <a:pt x="25864" y="1149682"/>
                </a:lnTo>
                <a:lnTo>
                  <a:pt x="27058" y="1148620"/>
                </a:lnTo>
                <a:lnTo>
                  <a:pt x="29312" y="1147427"/>
                </a:lnTo>
                <a:lnTo>
                  <a:pt x="29312" y="1146366"/>
                </a:lnTo>
                <a:lnTo>
                  <a:pt x="30506" y="1145305"/>
                </a:lnTo>
                <a:lnTo>
                  <a:pt x="30506" y="1144244"/>
                </a:lnTo>
                <a:lnTo>
                  <a:pt x="29312" y="1140928"/>
                </a:lnTo>
                <a:lnTo>
                  <a:pt x="29312" y="1137612"/>
                </a:lnTo>
                <a:cubicBezTo>
                  <a:pt x="27456" y="1135755"/>
                  <a:pt x="25598" y="1133898"/>
                  <a:pt x="23742" y="1132041"/>
                </a:cubicBezTo>
                <a:lnTo>
                  <a:pt x="24803" y="1129786"/>
                </a:lnTo>
                <a:lnTo>
                  <a:pt x="24803" y="1128725"/>
                </a:lnTo>
                <a:lnTo>
                  <a:pt x="25996" y="1127531"/>
                </a:lnTo>
                <a:lnTo>
                  <a:pt x="27190" y="1127531"/>
                </a:lnTo>
                <a:lnTo>
                  <a:pt x="28251" y="1126338"/>
                </a:lnTo>
                <a:lnTo>
                  <a:pt x="29312" y="1125277"/>
                </a:lnTo>
                <a:lnTo>
                  <a:pt x="30506" y="1124083"/>
                </a:lnTo>
                <a:lnTo>
                  <a:pt x="30506" y="1119573"/>
                </a:lnTo>
                <a:lnTo>
                  <a:pt x="29312" y="1118512"/>
                </a:lnTo>
                <a:lnTo>
                  <a:pt x="29312" y="1117319"/>
                </a:lnTo>
                <a:lnTo>
                  <a:pt x="27058" y="1116258"/>
                </a:lnTo>
                <a:lnTo>
                  <a:pt x="27058" y="1115064"/>
                </a:lnTo>
                <a:lnTo>
                  <a:pt x="25864" y="1112809"/>
                </a:lnTo>
                <a:lnTo>
                  <a:pt x="25864" y="1104984"/>
                </a:lnTo>
                <a:lnTo>
                  <a:pt x="27058" y="1103922"/>
                </a:lnTo>
                <a:lnTo>
                  <a:pt x="27058" y="1100607"/>
                </a:lnTo>
                <a:lnTo>
                  <a:pt x="28119" y="1099413"/>
                </a:lnTo>
                <a:lnTo>
                  <a:pt x="29180" y="1098219"/>
                </a:lnTo>
                <a:lnTo>
                  <a:pt x="31434" y="1094903"/>
                </a:lnTo>
                <a:lnTo>
                  <a:pt x="32496" y="1093842"/>
                </a:lnTo>
                <a:lnTo>
                  <a:pt x="33557" y="1092781"/>
                </a:lnTo>
                <a:lnTo>
                  <a:pt x="34750" y="1091587"/>
                </a:lnTo>
                <a:lnTo>
                  <a:pt x="35812" y="1090526"/>
                </a:lnTo>
                <a:lnTo>
                  <a:pt x="35812" y="1089333"/>
                </a:lnTo>
                <a:lnTo>
                  <a:pt x="36873" y="1087078"/>
                </a:lnTo>
                <a:lnTo>
                  <a:pt x="36873" y="1080313"/>
                </a:lnTo>
                <a:lnTo>
                  <a:pt x="38066" y="1079252"/>
                </a:lnTo>
                <a:lnTo>
                  <a:pt x="38066" y="1078191"/>
                </a:lnTo>
                <a:lnTo>
                  <a:pt x="39260" y="1078191"/>
                </a:lnTo>
                <a:lnTo>
                  <a:pt x="39260" y="1076998"/>
                </a:lnTo>
                <a:lnTo>
                  <a:pt x="38066" y="1074743"/>
                </a:lnTo>
                <a:lnTo>
                  <a:pt x="36873" y="1073549"/>
                </a:lnTo>
                <a:lnTo>
                  <a:pt x="36873" y="1070233"/>
                </a:lnTo>
                <a:lnTo>
                  <a:pt x="38066" y="1069172"/>
                </a:lnTo>
                <a:lnTo>
                  <a:pt x="38066" y="1067978"/>
                </a:lnTo>
                <a:lnTo>
                  <a:pt x="39260" y="1067978"/>
                </a:lnTo>
                <a:lnTo>
                  <a:pt x="41515" y="1066917"/>
                </a:lnTo>
                <a:lnTo>
                  <a:pt x="43769" y="1065856"/>
                </a:lnTo>
                <a:lnTo>
                  <a:pt x="44831" y="1064795"/>
                </a:lnTo>
                <a:lnTo>
                  <a:pt x="46024" y="1063601"/>
                </a:lnTo>
                <a:lnTo>
                  <a:pt x="47218" y="1063601"/>
                </a:lnTo>
                <a:lnTo>
                  <a:pt x="47218" y="1062540"/>
                </a:lnTo>
                <a:lnTo>
                  <a:pt x="48279" y="1061347"/>
                </a:lnTo>
                <a:lnTo>
                  <a:pt x="47218" y="1060285"/>
                </a:lnTo>
                <a:lnTo>
                  <a:pt x="47218" y="1054715"/>
                </a:lnTo>
                <a:lnTo>
                  <a:pt x="48279" y="1053654"/>
                </a:lnTo>
                <a:lnTo>
                  <a:pt x="48279" y="1051399"/>
                </a:lnTo>
                <a:lnTo>
                  <a:pt x="49340" y="1049144"/>
                </a:lnTo>
                <a:lnTo>
                  <a:pt x="51595" y="1046889"/>
                </a:lnTo>
                <a:lnTo>
                  <a:pt x="52656" y="1046889"/>
                </a:lnTo>
                <a:lnTo>
                  <a:pt x="54911" y="1045696"/>
                </a:lnTo>
                <a:lnTo>
                  <a:pt x="59421" y="1045696"/>
                </a:lnTo>
                <a:lnTo>
                  <a:pt x="60482" y="1044634"/>
                </a:lnTo>
                <a:cubicBezTo>
                  <a:pt x="64858" y="1043043"/>
                  <a:pt x="67909" y="1043706"/>
                  <a:pt x="67246" y="1037870"/>
                </a:cubicBezTo>
                <a:cubicBezTo>
                  <a:pt x="63930" y="1032167"/>
                  <a:pt x="68042" y="1030045"/>
                  <a:pt x="67246" y="1023280"/>
                </a:cubicBezTo>
                <a:lnTo>
                  <a:pt x="64991" y="1023280"/>
                </a:lnTo>
                <a:lnTo>
                  <a:pt x="64991" y="1021025"/>
                </a:lnTo>
                <a:lnTo>
                  <a:pt x="66185" y="1018771"/>
                </a:lnTo>
                <a:lnTo>
                  <a:pt x="67246" y="1017577"/>
                </a:lnTo>
                <a:lnTo>
                  <a:pt x="67246" y="1016516"/>
                </a:lnTo>
                <a:lnTo>
                  <a:pt x="68307" y="1016516"/>
                </a:lnTo>
                <a:lnTo>
                  <a:pt x="68307" y="1014261"/>
                </a:lnTo>
                <a:lnTo>
                  <a:pt x="69368" y="1014261"/>
                </a:lnTo>
                <a:lnTo>
                  <a:pt x="71623" y="1013200"/>
                </a:lnTo>
                <a:lnTo>
                  <a:pt x="71623" y="1012006"/>
                </a:lnTo>
                <a:lnTo>
                  <a:pt x="72684" y="1012006"/>
                </a:lnTo>
                <a:cubicBezTo>
                  <a:pt x="75072" y="1008425"/>
                  <a:pt x="72684" y="1002722"/>
                  <a:pt x="76132" y="999671"/>
                </a:cubicBezTo>
                <a:lnTo>
                  <a:pt x="76132" y="997416"/>
                </a:lnTo>
                <a:lnTo>
                  <a:pt x="77194" y="996223"/>
                </a:lnTo>
                <a:lnTo>
                  <a:pt x="81703" y="996223"/>
                </a:lnTo>
                <a:cubicBezTo>
                  <a:pt x="82499" y="990121"/>
                  <a:pt x="79714" y="984949"/>
                  <a:pt x="76132" y="980439"/>
                </a:cubicBezTo>
                <a:lnTo>
                  <a:pt x="76132" y="977123"/>
                </a:lnTo>
                <a:lnTo>
                  <a:pt x="75072" y="976062"/>
                </a:lnTo>
                <a:lnTo>
                  <a:pt x="74010" y="974868"/>
                </a:lnTo>
                <a:lnTo>
                  <a:pt x="71756" y="974868"/>
                </a:lnTo>
                <a:lnTo>
                  <a:pt x="69501" y="976062"/>
                </a:lnTo>
                <a:lnTo>
                  <a:pt x="68440" y="978317"/>
                </a:lnTo>
                <a:lnTo>
                  <a:pt x="64991" y="978317"/>
                </a:lnTo>
                <a:lnTo>
                  <a:pt x="64991" y="977123"/>
                </a:lnTo>
                <a:lnTo>
                  <a:pt x="66185" y="976062"/>
                </a:lnTo>
                <a:lnTo>
                  <a:pt x="64991" y="974868"/>
                </a:lnTo>
                <a:lnTo>
                  <a:pt x="64991" y="969298"/>
                </a:lnTo>
                <a:lnTo>
                  <a:pt x="67246" y="969298"/>
                </a:lnTo>
                <a:lnTo>
                  <a:pt x="68307" y="968237"/>
                </a:lnTo>
                <a:lnTo>
                  <a:pt x="70562" y="968237"/>
                </a:lnTo>
                <a:lnTo>
                  <a:pt x="70562" y="967176"/>
                </a:lnTo>
                <a:lnTo>
                  <a:pt x="71623" y="967176"/>
                </a:lnTo>
                <a:lnTo>
                  <a:pt x="71623" y="964921"/>
                </a:lnTo>
                <a:lnTo>
                  <a:pt x="70562" y="963860"/>
                </a:lnTo>
                <a:lnTo>
                  <a:pt x="70562" y="962666"/>
                </a:lnTo>
                <a:lnTo>
                  <a:pt x="68307" y="960411"/>
                </a:lnTo>
                <a:lnTo>
                  <a:pt x="67246" y="959217"/>
                </a:lnTo>
                <a:lnTo>
                  <a:pt x="66185" y="958156"/>
                </a:lnTo>
                <a:lnTo>
                  <a:pt x="59421" y="958156"/>
                </a:lnTo>
                <a:lnTo>
                  <a:pt x="58359" y="956963"/>
                </a:lnTo>
                <a:lnTo>
                  <a:pt x="57166" y="956963"/>
                </a:lnTo>
                <a:lnTo>
                  <a:pt x="57166" y="953647"/>
                </a:lnTo>
                <a:lnTo>
                  <a:pt x="58359" y="951392"/>
                </a:lnTo>
                <a:lnTo>
                  <a:pt x="59421" y="950331"/>
                </a:lnTo>
                <a:lnTo>
                  <a:pt x="62737" y="950331"/>
                </a:lnTo>
                <a:lnTo>
                  <a:pt x="62737" y="949270"/>
                </a:lnTo>
                <a:lnTo>
                  <a:pt x="63797" y="949270"/>
                </a:lnTo>
                <a:lnTo>
                  <a:pt x="63797" y="948209"/>
                </a:lnTo>
                <a:lnTo>
                  <a:pt x="64858" y="947015"/>
                </a:lnTo>
                <a:lnTo>
                  <a:pt x="64858" y="941444"/>
                </a:lnTo>
                <a:lnTo>
                  <a:pt x="63797" y="940251"/>
                </a:lnTo>
                <a:lnTo>
                  <a:pt x="63797" y="939190"/>
                </a:lnTo>
                <a:lnTo>
                  <a:pt x="62737" y="937996"/>
                </a:lnTo>
                <a:lnTo>
                  <a:pt x="63797" y="937996"/>
                </a:lnTo>
                <a:lnTo>
                  <a:pt x="63797" y="935741"/>
                </a:lnTo>
                <a:lnTo>
                  <a:pt x="64858" y="934547"/>
                </a:lnTo>
                <a:lnTo>
                  <a:pt x="66052" y="932292"/>
                </a:lnTo>
                <a:lnTo>
                  <a:pt x="67113" y="931099"/>
                </a:lnTo>
                <a:lnTo>
                  <a:pt x="68174" y="928844"/>
                </a:lnTo>
                <a:lnTo>
                  <a:pt x="68174" y="927783"/>
                </a:lnTo>
                <a:lnTo>
                  <a:pt x="69236" y="925528"/>
                </a:lnTo>
                <a:lnTo>
                  <a:pt x="69236" y="922212"/>
                </a:lnTo>
                <a:lnTo>
                  <a:pt x="70429" y="921019"/>
                </a:lnTo>
                <a:lnTo>
                  <a:pt x="70429" y="919957"/>
                </a:lnTo>
                <a:lnTo>
                  <a:pt x="71490" y="918764"/>
                </a:lnTo>
                <a:lnTo>
                  <a:pt x="72551" y="917703"/>
                </a:lnTo>
                <a:lnTo>
                  <a:pt x="72551" y="916642"/>
                </a:lnTo>
                <a:lnTo>
                  <a:pt x="74806" y="909877"/>
                </a:lnTo>
                <a:cubicBezTo>
                  <a:pt x="74806" y="907092"/>
                  <a:pt x="76796" y="891706"/>
                  <a:pt x="78122" y="889584"/>
                </a:cubicBezTo>
                <a:cubicBezTo>
                  <a:pt x="84091" y="883615"/>
                  <a:pt x="82632" y="884279"/>
                  <a:pt x="89396" y="881759"/>
                </a:cubicBezTo>
                <a:lnTo>
                  <a:pt x="90457" y="880565"/>
                </a:lnTo>
                <a:lnTo>
                  <a:pt x="91518" y="880565"/>
                </a:lnTo>
                <a:lnTo>
                  <a:pt x="92579" y="879504"/>
                </a:lnTo>
                <a:lnTo>
                  <a:pt x="92579" y="877249"/>
                </a:lnTo>
                <a:lnTo>
                  <a:pt x="91518" y="874994"/>
                </a:lnTo>
                <a:lnTo>
                  <a:pt x="91518" y="871678"/>
                </a:lnTo>
                <a:lnTo>
                  <a:pt x="92579" y="870617"/>
                </a:lnTo>
                <a:lnTo>
                  <a:pt x="92579" y="869556"/>
                </a:lnTo>
                <a:cubicBezTo>
                  <a:pt x="92977" y="865710"/>
                  <a:pt x="89264" y="862792"/>
                  <a:pt x="85815" y="861731"/>
                </a:cubicBezTo>
                <a:lnTo>
                  <a:pt x="85815" y="860537"/>
                </a:lnTo>
                <a:lnTo>
                  <a:pt x="84621" y="859343"/>
                </a:lnTo>
                <a:lnTo>
                  <a:pt x="84621" y="852579"/>
                </a:lnTo>
                <a:lnTo>
                  <a:pt x="85815" y="850324"/>
                </a:lnTo>
                <a:lnTo>
                  <a:pt x="86876" y="847008"/>
                </a:lnTo>
                <a:lnTo>
                  <a:pt x="89131" y="842498"/>
                </a:lnTo>
                <a:lnTo>
                  <a:pt x="89131" y="840244"/>
                </a:lnTo>
                <a:lnTo>
                  <a:pt x="90192" y="839050"/>
                </a:lnTo>
                <a:lnTo>
                  <a:pt x="90192" y="831225"/>
                </a:lnTo>
                <a:lnTo>
                  <a:pt x="91253" y="827909"/>
                </a:lnTo>
                <a:lnTo>
                  <a:pt x="92314" y="826848"/>
                </a:lnTo>
                <a:cubicBezTo>
                  <a:pt x="91518" y="821410"/>
                  <a:pt x="96160" y="821940"/>
                  <a:pt x="99078" y="814512"/>
                </a:cubicBezTo>
                <a:lnTo>
                  <a:pt x="99078" y="810003"/>
                </a:lnTo>
                <a:lnTo>
                  <a:pt x="100139" y="807748"/>
                </a:lnTo>
                <a:lnTo>
                  <a:pt x="100139" y="806554"/>
                </a:lnTo>
                <a:cubicBezTo>
                  <a:pt x="100139" y="800586"/>
                  <a:pt x="88733" y="785465"/>
                  <a:pt x="83295" y="785200"/>
                </a:cubicBezTo>
                <a:lnTo>
                  <a:pt x="83295" y="771671"/>
                </a:lnTo>
                <a:lnTo>
                  <a:pt x="84356" y="770610"/>
                </a:lnTo>
                <a:lnTo>
                  <a:pt x="85550" y="770610"/>
                </a:lnTo>
                <a:lnTo>
                  <a:pt x="87804" y="769417"/>
                </a:lnTo>
                <a:lnTo>
                  <a:pt x="99078" y="767162"/>
                </a:lnTo>
                <a:lnTo>
                  <a:pt x="105843" y="763846"/>
                </a:lnTo>
                <a:lnTo>
                  <a:pt x="108098" y="761591"/>
                </a:lnTo>
                <a:lnTo>
                  <a:pt x="109291" y="761591"/>
                </a:lnTo>
                <a:lnTo>
                  <a:pt x="111546" y="760397"/>
                </a:lnTo>
                <a:lnTo>
                  <a:pt x="112607" y="759204"/>
                </a:lnTo>
                <a:lnTo>
                  <a:pt x="113668" y="756949"/>
                </a:lnTo>
                <a:lnTo>
                  <a:pt x="115923" y="755888"/>
                </a:lnTo>
                <a:lnTo>
                  <a:pt x="116984" y="753633"/>
                </a:lnTo>
                <a:lnTo>
                  <a:pt x="118045" y="752572"/>
                </a:lnTo>
                <a:lnTo>
                  <a:pt x="119107" y="751511"/>
                </a:lnTo>
                <a:lnTo>
                  <a:pt x="120167" y="749256"/>
                </a:lnTo>
                <a:lnTo>
                  <a:pt x="121228" y="748062"/>
                </a:lnTo>
                <a:cubicBezTo>
                  <a:pt x="124677" y="745144"/>
                  <a:pt x="127330" y="745012"/>
                  <a:pt x="131309" y="740237"/>
                </a:cubicBezTo>
                <a:lnTo>
                  <a:pt x="135818" y="731218"/>
                </a:lnTo>
                <a:lnTo>
                  <a:pt x="138073" y="728963"/>
                </a:lnTo>
                <a:lnTo>
                  <a:pt x="138073" y="725647"/>
                </a:lnTo>
                <a:lnTo>
                  <a:pt x="136880" y="724586"/>
                </a:lnTo>
                <a:lnTo>
                  <a:pt x="135818" y="723525"/>
                </a:lnTo>
                <a:lnTo>
                  <a:pt x="135818" y="722331"/>
                </a:lnTo>
                <a:lnTo>
                  <a:pt x="136880" y="721270"/>
                </a:lnTo>
                <a:lnTo>
                  <a:pt x="136880" y="720209"/>
                </a:lnTo>
                <a:lnTo>
                  <a:pt x="138073" y="716893"/>
                </a:lnTo>
                <a:lnTo>
                  <a:pt x="139134" y="714638"/>
                </a:lnTo>
                <a:lnTo>
                  <a:pt x="139134" y="711322"/>
                </a:lnTo>
                <a:lnTo>
                  <a:pt x="140195" y="710129"/>
                </a:lnTo>
                <a:lnTo>
                  <a:pt x="140195" y="709068"/>
                </a:lnTo>
                <a:lnTo>
                  <a:pt x="142450" y="708006"/>
                </a:lnTo>
                <a:lnTo>
                  <a:pt x="144705" y="705752"/>
                </a:lnTo>
                <a:lnTo>
                  <a:pt x="145899" y="704691"/>
                </a:lnTo>
                <a:lnTo>
                  <a:pt x="146960" y="701375"/>
                </a:lnTo>
                <a:lnTo>
                  <a:pt x="146960" y="699120"/>
                </a:lnTo>
                <a:lnTo>
                  <a:pt x="149215" y="694610"/>
                </a:lnTo>
                <a:lnTo>
                  <a:pt x="150408" y="690101"/>
                </a:lnTo>
                <a:lnTo>
                  <a:pt x="150408" y="687846"/>
                </a:lnTo>
                <a:lnTo>
                  <a:pt x="151470" y="686785"/>
                </a:lnTo>
                <a:cubicBezTo>
                  <a:pt x="149215" y="684265"/>
                  <a:pt x="150275" y="681214"/>
                  <a:pt x="144705" y="676705"/>
                </a:cubicBezTo>
                <a:lnTo>
                  <a:pt x="143644" y="674450"/>
                </a:lnTo>
                <a:lnTo>
                  <a:pt x="143644" y="671134"/>
                </a:lnTo>
                <a:lnTo>
                  <a:pt x="144705" y="668879"/>
                </a:lnTo>
                <a:lnTo>
                  <a:pt x="144705" y="666624"/>
                </a:lnTo>
                <a:cubicBezTo>
                  <a:pt x="145634" y="648055"/>
                  <a:pt x="143246" y="653493"/>
                  <a:pt x="141389" y="638506"/>
                </a:cubicBezTo>
              </a:path>
            </a:pathLst>
          </a:custGeom>
          <a:solidFill>
            <a:schemeClr val="bg1">
              <a:lumMod val="85000"/>
            </a:schemeClr>
          </a:solidFill>
          <a:ln w="13251" cap="flat">
            <a:noFill/>
            <a:prstDash val="solid"/>
            <a:miter/>
          </a:ln>
        </p:spPr>
        <p:txBody>
          <a:bodyPr rtlCol="0" anchor="ctr"/>
          <a:lstStyle/>
          <a:p>
            <a:endParaRPr lang="en-FI" sz="816"/>
          </a:p>
        </p:txBody>
      </p:sp>
      <p:sp>
        <p:nvSpPr>
          <p:cNvPr id="1559" name="Freeform: Shape 1558">
            <a:extLst>
              <a:ext uri="{FF2B5EF4-FFF2-40B4-BE49-F238E27FC236}">
                <a16:creationId xmlns:a16="http://schemas.microsoft.com/office/drawing/2014/main" id="{3E24BBB9-DA1A-4F84-2F41-361EBC7ACAB5}"/>
              </a:ext>
            </a:extLst>
          </p:cNvPr>
          <p:cNvSpPr/>
          <p:nvPr/>
        </p:nvSpPr>
        <p:spPr>
          <a:xfrm>
            <a:off x="4991430" y="3071112"/>
            <a:ext cx="597710" cy="614496"/>
          </a:xfrm>
          <a:custGeom>
            <a:avLst/>
            <a:gdLst>
              <a:gd name="connsiteX0" fmla="*/ 712383 w 1317730"/>
              <a:gd name="connsiteY0" fmla="*/ 5570 h 1354735"/>
              <a:gd name="connsiteX1" fmla="*/ 775385 w 1317730"/>
              <a:gd name="connsiteY1" fmla="*/ 0 h 1354735"/>
              <a:gd name="connsiteX2" fmla="*/ 886666 w 1317730"/>
              <a:gd name="connsiteY2" fmla="*/ 42709 h 1354735"/>
              <a:gd name="connsiteX3" fmla="*/ 885605 w 1317730"/>
              <a:gd name="connsiteY3" fmla="*/ 41647 h 1354735"/>
              <a:gd name="connsiteX4" fmla="*/ 895685 w 1317730"/>
              <a:gd name="connsiteY4" fmla="*/ 34883 h 1354735"/>
              <a:gd name="connsiteX5" fmla="*/ 896879 w 1317730"/>
              <a:gd name="connsiteY5" fmla="*/ 33689 h 1354735"/>
              <a:gd name="connsiteX6" fmla="*/ 896879 w 1317730"/>
              <a:gd name="connsiteY6" fmla="*/ 30373 h 1354735"/>
              <a:gd name="connsiteX7" fmla="*/ 900195 w 1317730"/>
              <a:gd name="connsiteY7" fmla="*/ 30373 h 1354735"/>
              <a:gd name="connsiteX8" fmla="*/ 900195 w 1317730"/>
              <a:gd name="connsiteY8" fmla="*/ 29179 h 1354735"/>
              <a:gd name="connsiteX9" fmla="*/ 899134 w 1317730"/>
              <a:gd name="connsiteY9" fmla="*/ 28119 h 1354735"/>
              <a:gd name="connsiteX10" fmla="*/ 897940 w 1317730"/>
              <a:gd name="connsiteY10" fmla="*/ 28119 h 1354735"/>
              <a:gd name="connsiteX11" fmla="*/ 896879 w 1317730"/>
              <a:gd name="connsiteY11" fmla="*/ 26925 h 1354735"/>
              <a:gd name="connsiteX12" fmla="*/ 896879 w 1317730"/>
              <a:gd name="connsiteY12" fmla="*/ 24670 h 1354735"/>
              <a:gd name="connsiteX13" fmla="*/ 910407 w 1317730"/>
              <a:gd name="connsiteY13" fmla="*/ 16845 h 1354735"/>
              <a:gd name="connsiteX14" fmla="*/ 972216 w 1317730"/>
              <a:gd name="connsiteY14" fmla="*/ 25864 h 1354735"/>
              <a:gd name="connsiteX15" fmla="*/ 997019 w 1317730"/>
              <a:gd name="connsiteY15" fmla="*/ 25864 h 1354735"/>
              <a:gd name="connsiteX16" fmla="*/ 1008292 w 1317730"/>
              <a:gd name="connsiteY16" fmla="*/ 29179 h 1354735"/>
              <a:gd name="connsiteX17" fmla="*/ 1013863 w 1317730"/>
              <a:gd name="connsiteY17" fmla="*/ 28119 h 1354735"/>
              <a:gd name="connsiteX18" fmla="*/ 1017311 w 1317730"/>
              <a:gd name="connsiteY18" fmla="*/ 29179 h 1354735"/>
              <a:gd name="connsiteX19" fmla="*/ 1025137 w 1317730"/>
              <a:gd name="connsiteY19" fmla="*/ 24670 h 1354735"/>
              <a:gd name="connsiteX20" fmla="*/ 1032962 w 1317730"/>
              <a:gd name="connsiteY20" fmla="*/ 23609 h 1354735"/>
              <a:gd name="connsiteX21" fmla="*/ 1030840 w 1317730"/>
              <a:gd name="connsiteY21" fmla="*/ 44963 h 1354735"/>
              <a:gd name="connsiteX22" fmla="*/ 1021821 w 1317730"/>
              <a:gd name="connsiteY22" fmla="*/ 59553 h 1354735"/>
              <a:gd name="connsiteX23" fmla="*/ 1022883 w 1317730"/>
              <a:gd name="connsiteY23" fmla="*/ 160886 h 1354735"/>
              <a:gd name="connsiteX24" fmla="*/ 1027392 w 1317730"/>
              <a:gd name="connsiteY24" fmla="*/ 199085 h 1354735"/>
              <a:gd name="connsiteX25" fmla="*/ 1037472 w 1317730"/>
              <a:gd name="connsiteY25" fmla="*/ 237417 h 1354735"/>
              <a:gd name="connsiteX26" fmla="*/ 1035218 w 1317730"/>
              <a:gd name="connsiteY26" fmla="*/ 240733 h 1354735"/>
              <a:gd name="connsiteX27" fmla="*/ 1016118 w 1317730"/>
              <a:gd name="connsiteY27" fmla="*/ 270045 h 1354735"/>
              <a:gd name="connsiteX28" fmla="*/ 1012802 w 1317730"/>
              <a:gd name="connsiteY28" fmla="*/ 274555 h 1354735"/>
              <a:gd name="connsiteX29" fmla="*/ 982428 w 1317730"/>
              <a:gd name="connsiteY29" fmla="*/ 321773 h 1354735"/>
              <a:gd name="connsiteX30" fmla="*/ 960941 w 1317730"/>
              <a:gd name="connsiteY30" fmla="*/ 342066 h 1354735"/>
              <a:gd name="connsiteX31" fmla="*/ 957626 w 1317730"/>
              <a:gd name="connsiteY31" fmla="*/ 364482 h 1354735"/>
              <a:gd name="connsiteX32" fmla="*/ 977919 w 1317730"/>
              <a:gd name="connsiteY32" fmla="*/ 404007 h 1354735"/>
              <a:gd name="connsiteX33" fmla="*/ 1018373 w 1317730"/>
              <a:gd name="connsiteY33" fmla="*/ 404007 h 1354735"/>
              <a:gd name="connsiteX34" fmla="*/ 1044237 w 1317730"/>
              <a:gd name="connsiteY34" fmla="*/ 409577 h 1354735"/>
              <a:gd name="connsiteX35" fmla="*/ 1055510 w 1317730"/>
              <a:gd name="connsiteY35" fmla="*/ 405068 h 1354735"/>
              <a:gd name="connsiteX36" fmla="*/ 1088139 w 1317730"/>
              <a:gd name="connsiteY36" fmla="*/ 411832 h 1354735"/>
              <a:gd name="connsiteX37" fmla="*/ 1114003 w 1317730"/>
              <a:gd name="connsiteY37" fmla="*/ 421912 h 1354735"/>
              <a:gd name="connsiteX38" fmla="*/ 1129787 w 1317730"/>
              <a:gd name="connsiteY38" fmla="*/ 433186 h 1354735"/>
              <a:gd name="connsiteX39" fmla="*/ 1135357 w 1317730"/>
              <a:gd name="connsiteY39" fmla="*/ 452286 h 1354735"/>
              <a:gd name="connsiteX40" fmla="*/ 1093842 w 1317730"/>
              <a:gd name="connsiteY40" fmla="*/ 523245 h 1354735"/>
              <a:gd name="connsiteX41" fmla="*/ 1093842 w 1317730"/>
              <a:gd name="connsiteY41" fmla="*/ 524307 h 1354735"/>
              <a:gd name="connsiteX42" fmla="*/ 1112942 w 1317730"/>
              <a:gd name="connsiteY42" fmla="*/ 545661 h 1354735"/>
              <a:gd name="connsiteX43" fmla="*/ 1115196 w 1317730"/>
              <a:gd name="connsiteY43" fmla="*/ 543406 h 1354735"/>
              <a:gd name="connsiteX44" fmla="*/ 1116257 w 1317730"/>
              <a:gd name="connsiteY44" fmla="*/ 543406 h 1354735"/>
              <a:gd name="connsiteX45" fmla="*/ 1119706 w 1317730"/>
              <a:gd name="connsiteY45" fmla="*/ 540090 h 1354735"/>
              <a:gd name="connsiteX46" fmla="*/ 1121961 w 1317730"/>
              <a:gd name="connsiteY46" fmla="*/ 540090 h 1354735"/>
              <a:gd name="connsiteX47" fmla="*/ 1121961 w 1317730"/>
              <a:gd name="connsiteY47" fmla="*/ 541151 h 1354735"/>
              <a:gd name="connsiteX48" fmla="*/ 1119706 w 1317730"/>
              <a:gd name="connsiteY48" fmla="*/ 543406 h 1354735"/>
              <a:gd name="connsiteX49" fmla="*/ 1118512 w 1317730"/>
              <a:gd name="connsiteY49" fmla="*/ 544600 h 1354735"/>
              <a:gd name="connsiteX50" fmla="*/ 1117451 w 1317730"/>
              <a:gd name="connsiteY50" fmla="*/ 544600 h 1354735"/>
              <a:gd name="connsiteX51" fmla="*/ 1115196 w 1317730"/>
              <a:gd name="connsiteY51" fmla="*/ 546855 h 1354735"/>
              <a:gd name="connsiteX52" fmla="*/ 1143315 w 1317730"/>
              <a:gd name="connsiteY52" fmla="*/ 577228 h 1354735"/>
              <a:gd name="connsiteX53" fmla="*/ 1127531 w 1317730"/>
              <a:gd name="connsiteY53" fmla="*/ 579483 h 1354735"/>
              <a:gd name="connsiteX54" fmla="*/ 1103922 w 1317730"/>
              <a:gd name="connsiteY54" fmla="*/ 597521 h 1354735"/>
              <a:gd name="connsiteX55" fmla="*/ 1045430 w 1317730"/>
              <a:gd name="connsiteY55" fmla="*/ 600837 h 1354735"/>
              <a:gd name="connsiteX56" fmla="*/ 1032962 w 1317730"/>
              <a:gd name="connsiteY56" fmla="*/ 612111 h 1354735"/>
              <a:gd name="connsiteX57" fmla="*/ 983490 w 1317730"/>
              <a:gd name="connsiteY57" fmla="*/ 648056 h 1354735"/>
              <a:gd name="connsiteX58" fmla="*/ 978980 w 1317730"/>
              <a:gd name="connsiteY58" fmla="*/ 715566 h 1354735"/>
              <a:gd name="connsiteX59" fmla="*/ 971155 w 1317730"/>
              <a:gd name="connsiteY59" fmla="*/ 741563 h 1354735"/>
              <a:gd name="connsiteX60" fmla="*/ 984684 w 1317730"/>
              <a:gd name="connsiteY60" fmla="*/ 791036 h 1354735"/>
              <a:gd name="connsiteX61" fmla="*/ 982428 w 1317730"/>
              <a:gd name="connsiteY61" fmla="*/ 838254 h 1354735"/>
              <a:gd name="connsiteX62" fmla="*/ 985744 w 1317730"/>
              <a:gd name="connsiteY62" fmla="*/ 855099 h 1354735"/>
              <a:gd name="connsiteX63" fmla="*/ 1006038 w 1317730"/>
              <a:gd name="connsiteY63" fmla="*/ 923804 h 1354735"/>
              <a:gd name="connsiteX64" fmla="*/ 1029646 w 1317730"/>
              <a:gd name="connsiteY64" fmla="*/ 946352 h 1354735"/>
              <a:gd name="connsiteX65" fmla="*/ 1040921 w 1317730"/>
              <a:gd name="connsiteY65" fmla="*/ 963196 h 1354735"/>
              <a:gd name="connsiteX66" fmla="*/ 1035218 w 1317730"/>
              <a:gd name="connsiteY66" fmla="*/ 990121 h 1354735"/>
              <a:gd name="connsiteX67" fmla="*/ 1067845 w 1317730"/>
              <a:gd name="connsiteY67" fmla="*/ 1030708 h 1354735"/>
              <a:gd name="connsiteX68" fmla="*/ 1146631 w 1317730"/>
              <a:gd name="connsiteY68" fmla="*/ 1026198 h 1354735"/>
              <a:gd name="connsiteX69" fmla="*/ 1152334 w 1317730"/>
              <a:gd name="connsiteY69" fmla="*/ 1022882 h 1354735"/>
              <a:gd name="connsiteX70" fmla="*/ 1163608 w 1317730"/>
              <a:gd name="connsiteY70" fmla="*/ 1020627 h 1354735"/>
              <a:gd name="connsiteX71" fmla="*/ 1223161 w 1317730"/>
              <a:gd name="connsiteY71" fmla="*/ 1016118 h 1354735"/>
              <a:gd name="connsiteX72" fmla="*/ 1229926 w 1317730"/>
              <a:gd name="connsiteY72" fmla="*/ 1020627 h 1354735"/>
              <a:gd name="connsiteX73" fmla="*/ 1251280 w 1317730"/>
              <a:gd name="connsiteY73" fmla="*/ 1017179 h 1354735"/>
              <a:gd name="connsiteX74" fmla="*/ 1279399 w 1317730"/>
              <a:gd name="connsiteY74" fmla="*/ 1043043 h 1354735"/>
              <a:gd name="connsiteX75" fmla="*/ 1282847 w 1317730"/>
              <a:gd name="connsiteY75" fmla="*/ 1055510 h 1354735"/>
              <a:gd name="connsiteX76" fmla="*/ 1279399 w 1317730"/>
              <a:gd name="connsiteY76" fmla="*/ 1056572 h 1354735"/>
              <a:gd name="connsiteX77" fmla="*/ 1254729 w 1317730"/>
              <a:gd name="connsiteY77" fmla="*/ 1090394 h 1354735"/>
              <a:gd name="connsiteX78" fmla="*/ 1263748 w 1317730"/>
              <a:gd name="connsiteY78" fmla="*/ 1130847 h 1354735"/>
              <a:gd name="connsiteX79" fmla="*/ 1317730 w 1317730"/>
              <a:gd name="connsiteY79" fmla="*/ 1218651 h 1354735"/>
              <a:gd name="connsiteX80" fmla="*/ 1315476 w 1317730"/>
              <a:gd name="connsiteY80" fmla="*/ 1240006 h 1354735"/>
              <a:gd name="connsiteX81" fmla="*/ 1308711 w 1317730"/>
              <a:gd name="connsiteY81" fmla="*/ 1252341 h 1354735"/>
              <a:gd name="connsiteX82" fmla="*/ 1271574 w 1317730"/>
              <a:gd name="connsiteY82" fmla="*/ 1269185 h 1354735"/>
              <a:gd name="connsiteX83" fmla="*/ 1233375 w 1317730"/>
              <a:gd name="connsiteY83" fmla="*/ 1310833 h 1354735"/>
              <a:gd name="connsiteX84" fmla="*/ 1006038 w 1317730"/>
              <a:gd name="connsiteY84" fmla="*/ 1252341 h 1354735"/>
              <a:gd name="connsiteX85" fmla="*/ 960941 w 1317730"/>
              <a:gd name="connsiteY85" fmla="*/ 1282714 h 1354735"/>
              <a:gd name="connsiteX86" fmla="*/ 950861 w 1317730"/>
              <a:gd name="connsiteY86" fmla="*/ 1272634 h 1354735"/>
              <a:gd name="connsiteX87" fmla="*/ 936271 w 1317730"/>
              <a:gd name="connsiteY87" fmla="*/ 1282714 h 1354735"/>
              <a:gd name="connsiteX88" fmla="*/ 940781 w 1317730"/>
              <a:gd name="connsiteY88" fmla="*/ 1289479 h 1354735"/>
              <a:gd name="connsiteX89" fmla="*/ 935077 w 1317730"/>
              <a:gd name="connsiteY89" fmla="*/ 1295182 h 1354735"/>
              <a:gd name="connsiteX90" fmla="*/ 938526 w 1317730"/>
              <a:gd name="connsiteY90" fmla="*/ 1298498 h 1354735"/>
              <a:gd name="connsiteX91" fmla="*/ 927252 w 1317730"/>
              <a:gd name="connsiteY91" fmla="*/ 1307517 h 1354735"/>
              <a:gd name="connsiteX92" fmla="*/ 910407 w 1317730"/>
              <a:gd name="connsiteY92" fmla="*/ 1354735 h 1354735"/>
              <a:gd name="connsiteX93" fmla="*/ 839448 w 1317730"/>
              <a:gd name="connsiteY93" fmla="*/ 1291734 h 1354735"/>
              <a:gd name="connsiteX94" fmla="*/ 798994 w 1317730"/>
              <a:gd name="connsiteY94" fmla="*/ 1278205 h 1354735"/>
              <a:gd name="connsiteX95" fmla="*/ 720209 w 1317730"/>
              <a:gd name="connsiteY95" fmla="*/ 1227671 h 1354735"/>
              <a:gd name="connsiteX96" fmla="*/ 715699 w 1317730"/>
              <a:gd name="connsiteY96" fmla="*/ 1223161 h 1354735"/>
              <a:gd name="connsiteX97" fmla="*/ 693151 w 1317730"/>
              <a:gd name="connsiteY97" fmla="*/ 1210694 h 1354735"/>
              <a:gd name="connsiteX98" fmla="*/ 677500 w 1317730"/>
              <a:gd name="connsiteY98" fmla="*/ 1208439 h 1354735"/>
              <a:gd name="connsiteX99" fmla="*/ 549109 w 1317730"/>
              <a:gd name="connsiteY99" fmla="*/ 1163476 h 1354735"/>
              <a:gd name="connsiteX100" fmla="*/ 506401 w 1317730"/>
              <a:gd name="connsiteY100" fmla="*/ 1171301 h 1354735"/>
              <a:gd name="connsiteX101" fmla="*/ 420851 w 1317730"/>
              <a:gd name="connsiteY101" fmla="*/ 1106044 h 1354735"/>
              <a:gd name="connsiteX102" fmla="*/ 388223 w 1317730"/>
              <a:gd name="connsiteY102" fmla="*/ 1063336 h 1354735"/>
              <a:gd name="connsiteX103" fmla="*/ 381459 w 1317730"/>
              <a:gd name="connsiteY103" fmla="*/ 1063336 h 1354735"/>
              <a:gd name="connsiteX104" fmla="*/ 380398 w 1317730"/>
              <a:gd name="connsiteY104" fmla="*/ 1056572 h 1354735"/>
              <a:gd name="connsiteX105" fmla="*/ 382652 w 1317730"/>
              <a:gd name="connsiteY105" fmla="*/ 1055510 h 1354735"/>
              <a:gd name="connsiteX106" fmla="*/ 348830 w 1317730"/>
              <a:gd name="connsiteY106" fmla="*/ 1012669 h 1354735"/>
              <a:gd name="connsiteX107" fmla="*/ 312886 w 1317730"/>
              <a:gd name="connsiteY107" fmla="*/ 989060 h 1354735"/>
              <a:gd name="connsiteX108" fmla="*/ 202534 w 1317730"/>
              <a:gd name="connsiteY108" fmla="*/ 913723 h 1354735"/>
              <a:gd name="connsiteX109" fmla="*/ 187944 w 1317730"/>
              <a:gd name="connsiteY109" fmla="*/ 903510 h 1354735"/>
              <a:gd name="connsiteX110" fmla="*/ 178925 w 1317730"/>
              <a:gd name="connsiteY110" fmla="*/ 842764 h 1354735"/>
              <a:gd name="connsiteX111" fmla="*/ 171099 w 1317730"/>
              <a:gd name="connsiteY111" fmla="*/ 834938 h 1354735"/>
              <a:gd name="connsiteX112" fmla="*/ 172161 w 1317730"/>
              <a:gd name="connsiteY112" fmla="*/ 832683 h 1354735"/>
              <a:gd name="connsiteX113" fmla="*/ 177864 w 1317730"/>
              <a:gd name="connsiteY113" fmla="*/ 830429 h 1354735"/>
              <a:gd name="connsiteX114" fmla="*/ 176670 w 1317730"/>
              <a:gd name="connsiteY114" fmla="*/ 821409 h 1354735"/>
              <a:gd name="connsiteX115" fmla="*/ 181180 w 1317730"/>
              <a:gd name="connsiteY115" fmla="*/ 814645 h 1354735"/>
              <a:gd name="connsiteX116" fmla="*/ 178925 w 1317730"/>
              <a:gd name="connsiteY116" fmla="*/ 813584 h 1354735"/>
              <a:gd name="connsiteX117" fmla="*/ 175609 w 1317730"/>
              <a:gd name="connsiteY117" fmla="*/ 818093 h 1354735"/>
              <a:gd name="connsiteX118" fmla="*/ 165396 w 1317730"/>
              <a:gd name="connsiteY118" fmla="*/ 750450 h 1354735"/>
              <a:gd name="connsiteX119" fmla="*/ 128391 w 1317730"/>
              <a:gd name="connsiteY119" fmla="*/ 704426 h 1354735"/>
              <a:gd name="connsiteX120" fmla="*/ 129452 w 1317730"/>
              <a:gd name="connsiteY120" fmla="*/ 699916 h 1354735"/>
              <a:gd name="connsiteX121" fmla="*/ 127197 w 1317730"/>
              <a:gd name="connsiteY121" fmla="*/ 698722 h 1354735"/>
              <a:gd name="connsiteX122" fmla="*/ 123881 w 1317730"/>
              <a:gd name="connsiteY122" fmla="*/ 699916 h 1354735"/>
              <a:gd name="connsiteX123" fmla="*/ 102394 w 1317730"/>
              <a:gd name="connsiteY123" fmla="*/ 672858 h 1354735"/>
              <a:gd name="connsiteX124" fmla="*/ 104649 w 1317730"/>
              <a:gd name="connsiteY124" fmla="*/ 669542 h 1354735"/>
              <a:gd name="connsiteX125" fmla="*/ 104649 w 1317730"/>
              <a:gd name="connsiteY125" fmla="*/ 668348 h 1354735"/>
              <a:gd name="connsiteX126" fmla="*/ 101333 w 1317730"/>
              <a:gd name="connsiteY126" fmla="*/ 667287 h 1354735"/>
              <a:gd name="connsiteX127" fmla="*/ 100139 w 1317730"/>
              <a:gd name="connsiteY127" fmla="*/ 667287 h 1354735"/>
              <a:gd name="connsiteX128" fmla="*/ 101333 w 1317730"/>
              <a:gd name="connsiteY128" fmla="*/ 669542 h 1354735"/>
              <a:gd name="connsiteX129" fmla="*/ 99078 w 1317730"/>
              <a:gd name="connsiteY129" fmla="*/ 670603 h 1354735"/>
              <a:gd name="connsiteX130" fmla="*/ 83295 w 1317730"/>
              <a:gd name="connsiteY130" fmla="*/ 651503 h 1354735"/>
              <a:gd name="connsiteX131" fmla="*/ 84489 w 1317730"/>
              <a:gd name="connsiteY131" fmla="*/ 643546 h 1354735"/>
              <a:gd name="connsiteX132" fmla="*/ 87804 w 1317730"/>
              <a:gd name="connsiteY132" fmla="*/ 645800 h 1354735"/>
              <a:gd name="connsiteX133" fmla="*/ 88998 w 1317730"/>
              <a:gd name="connsiteY133" fmla="*/ 643546 h 1354735"/>
              <a:gd name="connsiteX134" fmla="*/ 84489 w 1317730"/>
              <a:gd name="connsiteY134" fmla="*/ 641291 h 1354735"/>
              <a:gd name="connsiteX135" fmla="*/ 87804 w 1317730"/>
              <a:gd name="connsiteY135" fmla="*/ 607601 h 1354735"/>
              <a:gd name="connsiteX136" fmla="*/ 128391 w 1317730"/>
              <a:gd name="connsiteY136" fmla="*/ 571658 h 1354735"/>
              <a:gd name="connsiteX137" fmla="*/ 136216 w 1317730"/>
              <a:gd name="connsiteY137" fmla="*/ 535580 h 1354735"/>
              <a:gd name="connsiteX138" fmla="*/ 121627 w 1317730"/>
              <a:gd name="connsiteY138" fmla="*/ 469263 h 1354735"/>
              <a:gd name="connsiteX139" fmla="*/ 117117 w 1317730"/>
              <a:gd name="connsiteY139" fmla="*/ 468070 h 1354735"/>
              <a:gd name="connsiteX140" fmla="*/ 118178 w 1317730"/>
              <a:gd name="connsiteY140" fmla="*/ 465814 h 1354735"/>
              <a:gd name="connsiteX141" fmla="*/ 114862 w 1317730"/>
              <a:gd name="connsiteY141" fmla="*/ 467008 h 1354735"/>
              <a:gd name="connsiteX142" fmla="*/ 110353 w 1317730"/>
              <a:gd name="connsiteY142" fmla="*/ 464754 h 1354735"/>
              <a:gd name="connsiteX143" fmla="*/ 108098 w 1317730"/>
              <a:gd name="connsiteY143" fmla="*/ 464754 h 1354735"/>
              <a:gd name="connsiteX144" fmla="*/ 102394 w 1317730"/>
              <a:gd name="connsiteY144" fmla="*/ 462498 h 1354735"/>
              <a:gd name="connsiteX145" fmla="*/ 101333 w 1317730"/>
              <a:gd name="connsiteY145" fmla="*/ 465814 h 1354735"/>
              <a:gd name="connsiteX146" fmla="*/ 9019 w 1317730"/>
              <a:gd name="connsiteY146" fmla="*/ 448970 h 1354735"/>
              <a:gd name="connsiteX147" fmla="*/ 12468 w 1317730"/>
              <a:gd name="connsiteY147" fmla="*/ 446715 h 1354735"/>
              <a:gd name="connsiteX148" fmla="*/ 14722 w 1317730"/>
              <a:gd name="connsiteY148" fmla="*/ 446715 h 1354735"/>
              <a:gd name="connsiteX149" fmla="*/ 13529 w 1317730"/>
              <a:gd name="connsiteY149" fmla="*/ 444460 h 1354735"/>
              <a:gd name="connsiteX150" fmla="*/ 6765 w 1317730"/>
              <a:gd name="connsiteY150" fmla="*/ 446715 h 1354735"/>
              <a:gd name="connsiteX151" fmla="*/ 7958 w 1317730"/>
              <a:gd name="connsiteY151" fmla="*/ 448970 h 1354735"/>
              <a:gd name="connsiteX152" fmla="*/ 0 w 1317730"/>
              <a:gd name="connsiteY152" fmla="*/ 447776 h 1354735"/>
              <a:gd name="connsiteX153" fmla="*/ 23742 w 1317730"/>
              <a:gd name="connsiteY153" fmla="*/ 421912 h 1354735"/>
              <a:gd name="connsiteX154" fmla="*/ 99078 w 1317730"/>
              <a:gd name="connsiteY154" fmla="*/ 404007 h 1354735"/>
              <a:gd name="connsiteX155" fmla="*/ 161019 w 1317730"/>
              <a:gd name="connsiteY155" fmla="*/ 389284 h 1354735"/>
              <a:gd name="connsiteX156" fmla="*/ 162080 w 1317730"/>
              <a:gd name="connsiteY156" fmla="*/ 394987 h 1354735"/>
              <a:gd name="connsiteX157" fmla="*/ 163141 w 1317730"/>
              <a:gd name="connsiteY157" fmla="*/ 396049 h 1354735"/>
              <a:gd name="connsiteX158" fmla="*/ 166590 w 1317730"/>
              <a:gd name="connsiteY158" fmla="*/ 393793 h 1354735"/>
              <a:gd name="connsiteX159" fmla="*/ 167651 w 1317730"/>
              <a:gd name="connsiteY159" fmla="*/ 394987 h 1354735"/>
              <a:gd name="connsiteX160" fmla="*/ 172161 w 1317730"/>
              <a:gd name="connsiteY160" fmla="*/ 391539 h 1354735"/>
              <a:gd name="connsiteX161" fmla="*/ 174415 w 1317730"/>
              <a:gd name="connsiteY161" fmla="*/ 388223 h 1354735"/>
              <a:gd name="connsiteX162" fmla="*/ 172161 w 1317730"/>
              <a:gd name="connsiteY162" fmla="*/ 387029 h 1354735"/>
              <a:gd name="connsiteX163" fmla="*/ 187944 w 1317730"/>
              <a:gd name="connsiteY163" fmla="*/ 383713 h 1354735"/>
              <a:gd name="connsiteX164" fmla="*/ 210492 w 1317730"/>
              <a:gd name="connsiteY164" fmla="*/ 378010 h 1354735"/>
              <a:gd name="connsiteX165" fmla="*/ 265535 w 1317730"/>
              <a:gd name="connsiteY165" fmla="*/ 367929 h 1354735"/>
              <a:gd name="connsiteX166" fmla="*/ 265535 w 1317730"/>
              <a:gd name="connsiteY166" fmla="*/ 363420 h 1354735"/>
              <a:gd name="connsiteX167" fmla="*/ 268984 w 1317730"/>
              <a:gd name="connsiteY167" fmla="*/ 363420 h 1354735"/>
              <a:gd name="connsiteX168" fmla="*/ 272300 w 1317730"/>
              <a:gd name="connsiteY168" fmla="*/ 365675 h 1354735"/>
              <a:gd name="connsiteX169" fmla="*/ 281319 w 1317730"/>
              <a:gd name="connsiteY169" fmla="*/ 364482 h 1354735"/>
              <a:gd name="connsiteX170" fmla="*/ 289277 w 1317730"/>
              <a:gd name="connsiteY170" fmla="*/ 349891 h 1354735"/>
              <a:gd name="connsiteX171" fmla="*/ 294848 w 1317730"/>
              <a:gd name="connsiteY171" fmla="*/ 352146 h 1354735"/>
              <a:gd name="connsiteX172" fmla="*/ 293654 w 1317730"/>
              <a:gd name="connsiteY172" fmla="*/ 357850 h 1354735"/>
              <a:gd name="connsiteX173" fmla="*/ 287022 w 1317730"/>
              <a:gd name="connsiteY173" fmla="*/ 361166 h 1354735"/>
              <a:gd name="connsiteX174" fmla="*/ 287022 w 1317730"/>
              <a:gd name="connsiteY174" fmla="*/ 363420 h 1354735"/>
              <a:gd name="connsiteX175" fmla="*/ 289277 w 1317730"/>
              <a:gd name="connsiteY175" fmla="*/ 362226 h 1354735"/>
              <a:gd name="connsiteX176" fmla="*/ 291532 w 1317730"/>
              <a:gd name="connsiteY176" fmla="*/ 371245 h 1354735"/>
              <a:gd name="connsiteX177" fmla="*/ 298164 w 1317730"/>
              <a:gd name="connsiteY177" fmla="*/ 375755 h 1354735"/>
              <a:gd name="connsiteX178" fmla="*/ 303867 w 1317730"/>
              <a:gd name="connsiteY178" fmla="*/ 375755 h 1354735"/>
              <a:gd name="connsiteX179" fmla="*/ 293654 w 1317730"/>
              <a:gd name="connsiteY179" fmla="*/ 368991 h 1354735"/>
              <a:gd name="connsiteX180" fmla="*/ 291532 w 1317730"/>
              <a:gd name="connsiteY180" fmla="*/ 362226 h 1354735"/>
              <a:gd name="connsiteX181" fmla="*/ 353340 w 1317730"/>
              <a:gd name="connsiteY181" fmla="*/ 349891 h 1354735"/>
              <a:gd name="connsiteX182" fmla="*/ 355595 w 1317730"/>
              <a:gd name="connsiteY182" fmla="*/ 344321 h 1354735"/>
              <a:gd name="connsiteX183" fmla="*/ 357850 w 1317730"/>
              <a:gd name="connsiteY183" fmla="*/ 346575 h 1354735"/>
              <a:gd name="connsiteX184" fmla="*/ 363553 w 1317730"/>
              <a:gd name="connsiteY184" fmla="*/ 346575 h 1354735"/>
              <a:gd name="connsiteX185" fmla="*/ 365808 w 1317730"/>
              <a:gd name="connsiteY185" fmla="*/ 343127 h 1354735"/>
              <a:gd name="connsiteX186" fmla="*/ 365808 w 1317730"/>
              <a:gd name="connsiteY186" fmla="*/ 339811 h 1354735"/>
              <a:gd name="connsiteX187" fmla="*/ 366869 w 1317730"/>
              <a:gd name="connsiteY187" fmla="*/ 338618 h 1354735"/>
              <a:gd name="connsiteX188" fmla="*/ 366869 w 1317730"/>
              <a:gd name="connsiteY188" fmla="*/ 337556 h 1354735"/>
              <a:gd name="connsiteX189" fmla="*/ 361298 w 1317730"/>
              <a:gd name="connsiteY189" fmla="*/ 327476 h 1354735"/>
              <a:gd name="connsiteX190" fmla="*/ 364614 w 1317730"/>
              <a:gd name="connsiteY190" fmla="*/ 315008 h 1354735"/>
              <a:gd name="connsiteX191" fmla="*/ 361298 w 1317730"/>
              <a:gd name="connsiteY191" fmla="*/ 310499 h 1354735"/>
              <a:gd name="connsiteX192" fmla="*/ 362359 w 1317730"/>
              <a:gd name="connsiteY192" fmla="*/ 302673 h 1354735"/>
              <a:gd name="connsiteX193" fmla="*/ 365808 w 1317730"/>
              <a:gd name="connsiteY193" fmla="*/ 303734 h 1354735"/>
              <a:gd name="connsiteX194" fmla="*/ 366869 w 1317730"/>
              <a:gd name="connsiteY194" fmla="*/ 300419 h 1354735"/>
              <a:gd name="connsiteX195" fmla="*/ 363553 w 1317730"/>
              <a:gd name="connsiteY195" fmla="*/ 299225 h 1354735"/>
              <a:gd name="connsiteX196" fmla="*/ 364614 w 1317730"/>
              <a:gd name="connsiteY196" fmla="*/ 291399 h 1354735"/>
              <a:gd name="connsiteX197" fmla="*/ 373633 w 1317730"/>
              <a:gd name="connsiteY197" fmla="*/ 250945 h 1354735"/>
              <a:gd name="connsiteX198" fmla="*/ 389417 w 1317730"/>
              <a:gd name="connsiteY198" fmla="*/ 223888 h 1354735"/>
              <a:gd name="connsiteX199" fmla="*/ 383713 w 1317730"/>
              <a:gd name="connsiteY199" fmla="*/ 199085 h 1354735"/>
              <a:gd name="connsiteX200" fmla="*/ 473773 w 1317730"/>
              <a:gd name="connsiteY200" fmla="*/ 155316 h 1354735"/>
              <a:gd name="connsiteX201" fmla="*/ 457989 w 1317730"/>
              <a:gd name="connsiteY201" fmla="*/ 153061 h 1354735"/>
              <a:gd name="connsiteX202" fmla="*/ 457989 w 1317730"/>
              <a:gd name="connsiteY202" fmla="*/ 149612 h 1354735"/>
              <a:gd name="connsiteX203" fmla="*/ 468202 w 1317730"/>
              <a:gd name="connsiteY203" fmla="*/ 149612 h 1354735"/>
              <a:gd name="connsiteX204" fmla="*/ 467008 w 1317730"/>
              <a:gd name="connsiteY204" fmla="*/ 142848 h 1354735"/>
              <a:gd name="connsiteX205" fmla="*/ 474834 w 1317730"/>
              <a:gd name="connsiteY205" fmla="*/ 140593 h 1354735"/>
              <a:gd name="connsiteX206" fmla="*/ 478282 w 1317730"/>
              <a:gd name="connsiteY206" fmla="*/ 153061 h 1354735"/>
              <a:gd name="connsiteX207" fmla="*/ 563832 w 1317730"/>
              <a:gd name="connsiteY207" fmla="*/ 112474 h 1354735"/>
              <a:gd name="connsiteX208" fmla="*/ 616621 w 1317730"/>
              <a:gd name="connsiteY208" fmla="*/ 124809 h 1354735"/>
              <a:gd name="connsiteX209" fmla="*/ 658268 w 1317730"/>
              <a:gd name="connsiteY209" fmla="*/ 109158 h 1354735"/>
              <a:gd name="connsiteX210" fmla="*/ 660523 w 1317730"/>
              <a:gd name="connsiteY210" fmla="*/ 105710 h 1354735"/>
              <a:gd name="connsiteX211" fmla="*/ 666226 w 1317730"/>
              <a:gd name="connsiteY211" fmla="*/ 109158 h 1354735"/>
              <a:gd name="connsiteX212" fmla="*/ 675246 w 1317730"/>
              <a:gd name="connsiteY212" fmla="*/ 105710 h 1354735"/>
              <a:gd name="connsiteX213" fmla="*/ 675246 w 1317730"/>
              <a:gd name="connsiteY213" fmla="*/ 104649 h 1354735"/>
              <a:gd name="connsiteX214" fmla="*/ 671797 w 1317730"/>
              <a:gd name="connsiteY214" fmla="*/ 105710 h 1354735"/>
              <a:gd name="connsiteX215" fmla="*/ 663972 w 1317730"/>
              <a:gd name="connsiteY215" fmla="*/ 105710 h 1354735"/>
              <a:gd name="connsiteX216" fmla="*/ 661717 w 1317730"/>
              <a:gd name="connsiteY216" fmla="*/ 104649 h 1354735"/>
              <a:gd name="connsiteX217" fmla="*/ 669542 w 1317730"/>
              <a:gd name="connsiteY217" fmla="*/ 96691 h 1354735"/>
              <a:gd name="connsiteX218" fmla="*/ 677500 w 1317730"/>
              <a:gd name="connsiteY218" fmla="*/ 87804 h 1354735"/>
              <a:gd name="connsiteX219" fmla="*/ 685326 w 1317730"/>
              <a:gd name="connsiteY219" fmla="*/ 90059 h 1354735"/>
              <a:gd name="connsiteX220" fmla="*/ 688642 w 1317730"/>
              <a:gd name="connsiteY220" fmla="*/ 90059 h 1354735"/>
              <a:gd name="connsiteX221" fmla="*/ 690896 w 1317730"/>
              <a:gd name="connsiteY221" fmla="*/ 91120 h 1354735"/>
              <a:gd name="connsiteX222" fmla="*/ 693151 w 1317730"/>
              <a:gd name="connsiteY222" fmla="*/ 91120 h 1354735"/>
              <a:gd name="connsiteX223" fmla="*/ 694345 w 1317730"/>
              <a:gd name="connsiteY223" fmla="*/ 92314 h 1354735"/>
              <a:gd name="connsiteX224" fmla="*/ 695406 w 1317730"/>
              <a:gd name="connsiteY224" fmla="*/ 88865 h 1354735"/>
              <a:gd name="connsiteX225" fmla="*/ 690896 w 1317730"/>
              <a:gd name="connsiteY225" fmla="*/ 88865 h 1354735"/>
              <a:gd name="connsiteX226" fmla="*/ 688642 w 1317730"/>
              <a:gd name="connsiteY226" fmla="*/ 87804 h 1354735"/>
              <a:gd name="connsiteX227" fmla="*/ 688642 w 1317730"/>
              <a:gd name="connsiteY227" fmla="*/ 85549 h 1354735"/>
              <a:gd name="connsiteX228" fmla="*/ 687581 w 1317730"/>
              <a:gd name="connsiteY228" fmla="*/ 84356 h 1354735"/>
              <a:gd name="connsiteX229" fmla="*/ 686387 w 1317730"/>
              <a:gd name="connsiteY229" fmla="*/ 85549 h 1354735"/>
              <a:gd name="connsiteX230" fmla="*/ 679622 w 1317730"/>
              <a:gd name="connsiteY230" fmla="*/ 85549 h 1354735"/>
              <a:gd name="connsiteX231" fmla="*/ 698855 w 1317730"/>
              <a:gd name="connsiteY231" fmla="*/ 63002 h 1354735"/>
              <a:gd name="connsiteX232" fmla="*/ 699916 w 1317730"/>
              <a:gd name="connsiteY232" fmla="*/ 66318 h 1354735"/>
              <a:gd name="connsiteX233" fmla="*/ 699916 w 1317730"/>
              <a:gd name="connsiteY233" fmla="*/ 70827 h 1354735"/>
              <a:gd name="connsiteX234" fmla="*/ 701109 w 1317730"/>
              <a:gd name="connsiteY234" fmla="*/ 72021 h 1354735"/>
              <a:gd name="connsiteX235" fmla="*/ 703364 w 1317730"/>
              <a:gd name="connsiteY235" fmla="*/ 63002 h 1354735"/>
              <a:gd name="connsiteX236" fmla="*/ 705619 w 1317730"/>
              <a:gd name="connsiteY236" fmla="*/ 60747 h 1354735"/>
              <a:gd name="connsiteX237" fmla="*/ 703364 w 1317730"/>
              <a:gd name="connsiteY237" fmla="*/ 58492 h 1354735"/>
              <a:gd name="connsiteX238" fmla="*/ 716893 w 1317730"/>
              <a:gd name="connsiteY238" fmla="*/ 41647 h 1354735"/>
              <a:gd name="connsiteX239" fmla="*/ 712383 w 1317730"/>
              <a:gd name="connsiteY239" fmla="*/ 5570 h 135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317730" h="1354735">
                <a:moveTo>
                  <a:pt x="712383" y="5570"/>
                </a:moveTo>
                <a:lnTo>
                  <a:pt x="775385" y="0"/>
                </a:lnTo>
                <a:lnTo>
                  <a:pt x="886666" y="42709"/>
                </a:lnTo>
                <a:lnTo>
                  <a:pt x="885605" y="41647"/>
                </a:lnTo>
                <a:lnTo>
                  <a:pt x="895685" y="34883"/>
                </a:lnTo>
                <a:lnTo>
                  <a:pt x="896879" y="33689"/>
                </a:lnTo>
                <a:lnTo>
                  <a:pt x="896879" y="30373"/>
                </a:lnTo>
                <a:lnTo>
                  <a:pt x="900195" y="30373"/>
                </a:lnTo>
                <a:lnTo>
                  <a:pt x="900195" y="29179"/>
                </a:lnTo>
                <a:lnTo>
                  <a:pt x="899134" y="28119"/>
                </a:lnTo>
                <a:lnTo>
                  <a:pt x="897940" y="28119"/>
                </a:lnTo>
                <a:lnTo>
                  <a:pt x="896879" y="26925"/>
                </a:lnTo>
                <a:lnTo>
                  <a:pt x="896879" y="24670"/>
                </a:lnTo>
                <a:lnTo>
                  <a:pt x="910407" y="16845"/>
                </a:lnTo>
                <a:lnTo>
                  <a:pt x="972216" y="25864"/>
                </a:lnTo>
                <a:lnTo>
                  <a:pt x="997019" y="25864"/>
                </a:lnTo>
                <a:lnTo>
                  <a:pt x="1008292" y="29179"/>
                </a:lnTo>
                <a:lnTo>
                  <a:pt x="1013863" y="28119"/>
                </a:lnTo>
                <a:lnTo>
                  <a:pt x="1017311" y="29179"/>
                </a:lnTo>
                <a:lnTo>
                  <a:pt x="1025137" y="24670"/>
                </a:lnTo>
                <a:lnTo>
                  <a:pt x="1032962" y="23609"/>
                </a:lnTo>
                <a:lnTo>
                  <a:pt x="1030840" y="44963"/>
                </a:lnTo>
                <a:lnTo>
                  <a:pt x="1021821" y="59553"/>
                </a:lnTo>
                <a:lnTo>
                  <a:pt x="1022883" y="160886"/>
                </a:lnTo>
                <a:lnTo>
                  <a:pt x="1027392" y="199085"/>
                </a:lnTo>
                <a:lnTo>
                  <a:pt x="1037472" y="237417"/>
                </a:lnTo>
                <a:lnTo>
                  <a:pt x="1035218" y="240733"/>
                </a:lnTo>
                <a:lnTo>
                  <a:pt x="1016118" y="270045"/>
                </a:lnTo>
                <a:lnTo>
                  <a:pt x="1012802" y="274555"/>
                </a:lnTo>
                <a:lnTo>
                  <a:pt x="982428" y="321773"/>
                </a:lnTo>
                <a:lnTo>
                  <a:pt x="960941" y="342066"/>
                </a:lnTo>
                <a:lnTo>
                  <a:pt x="957626" y="364482"/>
                </a:lnTo>
                <a:lnTo>
                  <a:pt x="977919" y="404007"/>
                </a:lnTo>
                <a:lnTo>
                  <a:pt x="1018373" y="404007"/>
                </a:lnTo>
                <a:lnTo>
                  <a:pt x="1044237" y="409577"/>
                </a:lnTo>
                <a:lnTo>
                  <a:pt x="1055510" y="405068"/>
                </a:lnTo>
                <a:lnTo>
                  <a:pt x="1088139" y="411832"/>
                </a:lnTo>
                <a:lnTo>
                  <a:pt x="1114003" y="421912"/>
                </a:lnTo>
                <a:lnTo>
                  <a:pt x="1129787" y="433186"/>
                </a:lnTo>
                <a:lnTo>
                  <a:pt x="1135357" y="452286"/>
                </a:lnTo>
                <a:lnTo>
                  <a:pt x="1093842" y="523245"/>
                </a:lnTo>
                <a:lnTo>
                  <a:pt x="1093842" y="524307"/>
                </a:lnTo>
                <a:lnTo>
                  <a:pt x="1112942" y="545661"/>
                </a:lnTo>
                <a:lnTo>
                  <a:pt x="1115196" y="543406"/>
                </a:lnTo>
                <a:lnTo>
                  <a:pt x="1116257" y="543406"/>
                </a:lnTo>
                <a:lnTo>
                  <a:pt x="1119706" y="540090"/>
                </a:lnTo>
                <a:lnTo>
                  <a:pt x="1121961" y="540090"/>
                </a:lnTo>
                <a:lnTo>
                  <a:pt x="1121961" y="541151"/>
                </a:lnTo>
                <a:lnTo>
                  <a:pt x="1119706" y="543406"/>
                </a:lnTo>
                <a:lnTo>
                  <a:pt x="1118512" y="544600"/>
                </a:lnTo>
                <a:lnTo>
                  <a:pt x="1117451" y="544600"/>
                </a:lnTo>
                <a:lnTo>
                  <a:pt x="1115196" y="546855"/>
                </a:lnTo>
                <a:lnTo>
                  <a:pt x="1143315" y="577228"/>
                </a:lnTo>
                <a:lnTo>
                  <a:pt x="1127531" y="579483"/>
                </a:lnTo>
                <a:lnTo>
                  <a:pt x="1103922" y="597521"/>
                </a:lnTo>
                <a:lnTo>
                  <a:pt x="1045430" y="600837"/>
                </a:lnTo>
                <a:lnTo>
                  <a:pt x="1032962" y="612111"/>
                </a:lnTo>
                <a:lnTo>
                  <a:pt x="983490" y="648056"/>
                </a:lnTo>
                <a:lnTo>
                  <a:pt x="978980" y="715566"/>
                </a:lnTo>
                <a:lnTo>
                  <a:pt x="971155" y="741563"/>
                </a:lnTo>
                <a:lnTo>
                  <a:pt x="984684" y="791036"/>
                </a:lnTo>
                <a:lnTo>
                  <a:pt x="982428" y="838254"/>
                </a:lnTo>
                <a:lnTo>
                  <a:pt x="985744" y="855099"/>
                </a:lnTo>
                <a:lnTo>
                  <a:pt x="1006038" y="923804"/>
                </a:lnTo>
                <a:lnTo>
                  <a:pt x="1029646" y="946352"/>
                </a:lnTo>
                <a:lnTo>
                  <a:pt x="1040921" y="963196"/>
                </a:lnTo>
                <a:lnTo>
                  <a:pt x="1035218" y="990121"/>
                </a:lnTo>
                <a:lnTo>
                  <a:pt x="1067845" y="1030708"/>
                </a:lnTo>
                <a:lnTo>
                  <a:pt x="1146631" y="1026198"/>
                </a:lnTo>
                <a:lnTo>
                  <a:pt x="1152334" y="1022882"/>
                </a:lnTo>
                <a:lnTo>
                  <a:pt x="1163608" y="1020627"/>
                </a:lnTo>
                <a:lnTo>
                  <a:pt x="1223161" y="1016118"/>
                </a:lnTo>
                <a:lnTo>
                  <a:pt x="1229926" y="1020627"/>
                </a:lnTo>
                <a:lnTo>
                  <a:pt x="1251280" y="1017179"/>
                </a:lnTo>
                <a:lnTo>
                  <a:pt x="1279399" y="1043043"/>
                </a:lnTo>
                <a:lnTo>
                  <a:pt x="1282847" y="1055510"/>
                </a:lnTo>
                <a:lnTo>
                  <a:pt x="1279399" y="1056572"/>
                </a:lnTo>
                <a:lnTo>
                  <a:pt x="1254729" y="1090394"/>
                </a:lnTo>
                <a:lnTo>
                  <a:pt x="1263748" y="1130847"/>
                </a:lnTo>
                <a:lnTo>
                  <a:pt x="1317730" y="1218651"/>
                </a:lnTo>
                <a:lnTo>
                  <a:pt x="1315476" y="1240006"/>
                </a:lnTo>
                <a:lnTo>
                  <a:pt x="1308711" y="1252341"/>
                </a:lnTo>
                <a:lnTo>
                  <a:pt x="1271574" y="1269185"/>
                </a:lnTo>
                <a:lnTo>
                  <a:pt x="1233375" y="1310833"/>
                </a:lnTo>
                <a:lnTo>
                  <a:pt x="1006038" y="1252341"/>
                </a:lnTo>
                <a:lnTo>
                  <a:pt x="960941" y="1282714"/>
                </a:lnTo>
                <a:lnTo>
                  <a:pt x="950861" y="1272634"/>
                </a:lnTo>
                <a:lnTo>
                  <a:pt x="936271" y="1282714"/>
                </a:lnTo>
                <a:lnTo>
                  <a:pt x="940781" y="1289479"/>
                </a:lnTo>
                <a:lnTo>
                  <a:pt x="935077" y="1295182"/>
                </a:lnTo>
                <a:lnTo>
                  <a:pt x="938526" y="1298498"/>
                </a:lnTo>
                <a:lnTo>
                  <a:pt x="927252" y="1307517"/>
                </a:lnTo>
                <a:lnTo>
                  <a:pt x="910407" y="1354735"/>
                </a:lnTo>
                <a:lnTo>
                  <a:pt x="839448" y="1291734"/>
                </a:lnTo>
                <a:lnTo>
                  <a:pt x="798994" y="1278205"/>
                </a:lnTo>
                <a:lnTo>
                  <a:pt x="720209" y="1227671"/>
                </a:lnTo>
                <a:lnTo>
                  <a:pt x="715699" y="1223161"/>
                </a:lnTo>
                <a:lnTo>
                  <a:pt x="693151" y="1210694"/>
                </a:lnTo>
                <a:lnTo>
                  <a:pt x="677500" y="1208439"/>
                </a:lnTo>
                <a:lnTo>
                  <a:pt x="549109" y="1163476"/>
                </a:lnTo>
                <a:lnTo>
                  <a:pt x="506401" y="1171301"/>
                </a:lnTo>
                <a:lnTo>
                  <a:pt x="420851" y="1106044"/>
                </a:lnTo>
                <a:lnTo>
                  <a:pt x="388223" y="1063336"/>
                </a:lnTo>
                <a:lnTo>
                  <a:pt x="381459" y="1063336"/>
                </a:lnTo>
                <a:lnTo>
                  <a:pt x="380398" y="1056572"/>
                </a:lnTo>
                <a:lnTo>
                  <a:pt x="382652" y="1055510"/>
                </a:lnTo>
                <a:lnTo>
                  <a:pt x="348830" y="1012669"/>
                </a:lnTo>
                <a:lnTo>
                  <a:pt x="312886" y="989060"/>
                </a:lnTo>
                <a:lnTo>
                  <a:pt x="202534" y="913723"/>
                </a:lnTo>
                <a:lnTo>
                  <a:pt x="187944" y="903510"/>
                </a:lnTo>
                <a:lnTo>
                  <a:pt x="178925" y="842764"/>
                </a:lnTo>
                <a:lnTo>
                  <a:pt x="171099" y="834938"/>
                </a:lnTo>
                <a:lnTo>
                  <a:pt x="172161" y="832683"/>
                </a:lnTo>
                <a:lnTo>
                  <a:pt x="177864" y="830429"/>
                </a:lnTo>
                <a:lnTo>
                  <a:pt x="176670" y="821409"/>
                </a:lnTo>
                <a:lnTo>
                  <a:pt x="181180" y="814645"/>
                </a:lnTo>
                <a:lnTo>
                  <a:pt x="178925" y="813584"/>
                </a:lnTo>
                <a:lnTo>
                  <a:pt x="175609" y="818093"/>
                </a:lnTo>
                <a:lnTo>
                  <a:pt x="165396" y="750450"/>
                </a:lnTo>
                <a:lnTo>
                  <a:pt x="128391" y="704426"/>
                </a:lnTo>
                <a:lnTo>
                  <a:pt x="129452" y="699916"/>
                </a:lnTo>
                <a:lnTo>
                  <a:pt x="127197" y="698722"/>
                </a:lnTo>
                <a:lnTo>
                  <a:pt x="123881" y="699916"/>
                </a:lnTo>
                <a:lnTo>
                  <a:pt x="102394" y="672858"/>
                </a:lnTo>
                <a:lnTo>
                  <a:pt x="104649" y="669542"/>
                </a:lnTo>
                <a:lnTo>
                  <a:pt x="104649" y="668348"/>
                </a:lnTo>
                <a:lnTo>
                  <a:pt x="101333" y="667287"/>
                </a:lnTo>
                <a:lnTo>
                  <a:pt x="100139" y="667287"/>
                </a:lnTo>
                <a:lnTo>
                  <a:pt x="101333" y="669542"/>
                </a:lnTo>
                <a:lnTo>
                  <a:pt x="99078" y="670603"/>
                </a:lnTo>
                <a:lnTo>
                  <a:pt x="83295" y="651503"/>
                </a:lnTo>
                <a:lnTo>
                  <a:pt x="84489" y="643546"/>
                </a:lnTo>
                <a:lnTo>
                  <a:pt x="87804" y="645800"/>
                </a:lnTo>
                <a:lnTo>
                  <a:pt x="88998" y="643546"/>
                </a:lnTo>
                <a:lnTo>
                  <a:pt x="84489" y="641291"/>
                </a:lnTo>
                <a:lnTo>
                  <a:pt x="87804" y="607601"/>
                </a:lnTo>
                <a:lnTo>
                  <a:pt x="128391" y="571658"/>
                </a:lnTo>
                <a:lnTo>
                  <a:pt x="136216" y="535580"/>
                </a:lnTo>
                <a:lnTo>
                  <a:pt x="121627" y="469263"/>
                </a:lnTo>
                <a:lnTo>
                  <a:pt x="117117" y="468070"/>
                </a:lnTo>
                <a:lnTo>
                  <a:pt x="118178" y="465814"/>
                </a:lnTo>
                <a:lnTo>
                  <a:pt x="114862" y="467008"/>
                </a:lnTo>
                <a:lnTo>
                  <a:pt x="110353" y="464754"/>
                </a:lnTo>
                <a:lnTo>
                  <a:pt x="108098" y="464754"/>
                </a:lnTo>
                <a:lnTo>
                  <a:pt x="102394" y="462498"/>
                </a:lnTo>
                <a:lnTo>
                  <a:pt x="101333" y="465814"/>
                </a:lnTo>
                <a:lnTo>
                  <a:pt x="9019" y="448970"/>
                </a:lnTo>
                <a:lnTo>
                  <a:pt x="12468" y="446715"/>
                </a:lnTo>
                <a:lnTo>
                  <a:pt x="14722" y="446715"/>
                </a:lnTo>
                <a:lnTo>
                  <a:pt x="13529" y="444460"/>
                </a:lnTo>
                <a:lnTo>
                  <a:pt x="6765" y="446715"/>
                </a:lnTo>
                <a:lnTo>
                  <a:pt x="7958" y="448970"/>
                </a:lnTo>
                <a:lnTo>
                  <a:pt x="0" y="447776"/>
                </a:lnTo>
                <a:lnTo>
                  <a:pt x="23742" y="421912"/>
                </a:lnTo>
                <a:lnTo>
                  <a:pt x="99078" y="404007"/>
                </a:lnTo>
                <a:lnTo>
                  <a:pt x="161019" y="389284"/>
                </a:lnTo>
                <a:lnTo>
                  <a:pt x="162080" y="394987"/>
                </a:lnTo>
                <a:lnTo>
                  <a:pt x="163141" y="396049"/>
                </a:lnTo>
                <a:lnTo>
                  <a:pt x="166590" y="393793"/>
                </a:lnTo>
                <a:lnTo>
                  <a:pt x="167651" y="394987"/>
                </a:lnTo>
                <a:lnTo>
                  <a:pt x="172161" y="391539"/>
                </a:lnTo>
                <a:lnTo>
                  <a:pt x="174415" y="388223"/>
                </a:lnTo>
                <a:lnTo>
                  <a:pt x="172161" y="387029"/>
                </a:lnTo>
                <a:lnTo>
                  <a:pt x="187944" y="383713"/>
                </a:lnTo>
                <a:lnTo>
                  <a:pt x="210492" y="378010"/>
                </a:lnTo>
                <a:lnTo>
                  <a:pt x="265535" y="367929"/>
                </a:lnTo>
                <a:lnTo>
                  <a:pt x="265535" y="363420"/>
                </a:lnTo>
                <a:lnTo>
                  <a:pt x="268984" y="363420"/>
                </a:lnTo>
                <a:lnTo>
                  <a:pt x="272300" y="365675"/>
                </a:lnTo>
                <a:lnTo>
                  <a:pt x="281319" y="364482"/>
                </a:lnTo>
                <a:lnTo>
                  <a:pt x="289277" y="349891"/>
                </a:lnTo>
                <a:lnTo>
                  <a:pt x="294848" y="352146"/>
                </a:lnTo>
                <a:lnTo>
                  <a:pt x="293654" y="357850"/>
                </a:lnTo>
                <a:lnTo>
                  <a:pt x="287022" y="361166"/>
                </a:lnTo>
                <a:lnTo>
                  <a:pt x="287022" y="363420"/>
                </a:lnTo>
                <a:lnTo>
                  <a:pt x="289277" y="362226"/>
                </a:lnTo>
                <a:lnTo>
                  <a:pt x="291532" y="371245"/>
                </a:lnTo>
                <a:lnTo>
                  <a:pt x="298164" y="375755"/>
                </a:lnTo>
                <a:lnTo>
                  <a:pt x="303867" y="375755"/>
                </a:lnTo>
                <a:lnTo>
                  <a:pt x="293654" y="368991"/>
                </a:lnTo>
                <a:lnTo>
                  <a:pt x="291532" y="362226"/>
                </a:lnTo>
                <a:lnTo>
                  <a:pt x="353340" y="349891"/>
                </a:lnTo>
                <a:lnTo>
                  <a:pt x="355595" y="344321"/>
                </a:lnTo>
                <a:lnTo>
                  <a:pt x="357850" y="346575"/>
                </a:lnTo>
                <a:lnTo>
                  <a:pt x="363553" y="346575"/>
                </a:lnTo>
                <a:lnTo>
                  <a:pt x="365808" y="343127"/>
                </a:lnTo>
                <a:lnTo>
                  <a:pt x="365808" y="339811"/>
                </a:lnTo>
                <a:lnTo>
                  <a:pt x="366869" y="338618"/>
                </a:lnTo>
                <a:lnTo>
                  <a:pt x="366869" y="337556"/>
                </a:lnTo>
                <a:lnTo>
                  <a:pt x="361298" y="327476"/>
                </a:lnTo>
                <a:lnTo>
                  <a:pt x="364614" y="315008"/>
                </a:lnTo>
                <a:lnTo>
                  <a:pt x="361298" y="310499"/>
                </a:lnTo>
                <a:lnTo>
                  <a:pt x="362359" y="302673"/>
                </a:lnTo>
                <a:lnTo>
                  <a:pt x="365808" y="303734"/>
                </a:lnTo>
                <a:lnTo>
                  <a:pt x="366869" y="300419"/>
                </a:lnTo>
                <a:lnTo>
                  <a:pt x="363553" y="299225"/>
                </a:lnTo>
                <a:lnTo>
                  <a:pt x="364614" y="291399"/>
                </a:lnTo>
                <a:lnTo>
                  <a:pt x="373633" y="250945"/>
                </a:lnTo>
                <a:lnTo>
                  <a:pt x="389417" y="223888"/>
                </a:lnTo>
                <a:lnTo>
                  <a:pt x="383713" y="199085"/>
                </a:lnTo>
                <a:lnTo>
                  <a:pt x="473773" y="155316"/>
                </a:lnTo>
                <a:lnTo>
                  <a:pt x="457989" y="153061"/>
                </a:lnTo>
                <a:lnTo>
                  <a:pt x="457989" y="149612"/>
                </a:lnTo>
                <a:lnTo>
                  <a:pt x="468202" y="149612"/>
                </a:lnTo>
                <a:lnTo>
                  <a:pt x="467008" y="142848"/>
                </a:lnTo>
                <a:lnTo>
                  <a:pt x="474834" y="140593"/>
                </a:lnTo>
                <a:lnTo>
                  <a:pt x="478282" y="153061"/>
                </a:lnTo>
                <a:lnTo>
                  <a:pt x="563832" y="112474"/>
                </a:lnTo>
                <a:lnTo>
                  <a:pt x="616621" y="124809"/>
                </a:lnTo>
                <a:lnTo>
                  <a:pt x="658268" y="109158"/>
                </a:lnTo>
                <a:lnTo>
                  <a:pt x="660523" y="105710"/>
                </a:lnTo>
                <a:lnTo>
                  <a:pt x="666226" y="109158"/>
                </a:lnTo>
                <a:lnTo>
                  <a:pt x="675246" y="105710"/>
                </a:lnTo>
                <a:lnTo>
                  <a:pt x="675246" y="104649"/>
                </a:lnTo>
                <a:lnTo>
                  <a:pt x="671797" y="105710"/>
                </a:lnTo>
                <a:lnTo>
                  <a:pt x="663972" y="105710"/>
                </a:lnTo>
                <a:lnTo>
                  <a:pt x="661717" y="104649"/>
                </a:lnTo>
                <a:lnTo>
                  <a:pt x="669542" y="96691"/>
                </a:lnTo>
                <a:lnTo>
                  <a:pt x="677500" y="87804"/>
                </a:lnTo>
                <a:lnTo>
                  <a:pt x="685326" y="90059"/>
                </a:lnTo>
                <a:lnTo>
                  <a:pt x="688642" y="90059"/>
                </a:lnTo>
                <a:lnTo>
                  <a:pt x="690896" y="91120"/>
                </a:lnTo>
                <a:lnTo>
                  <a:pt x="693151" y="91120"/>
                </a:lnTo>
                <a:lnTo>
                  <a:pt x="694345" y="92314"/>
                </a:lnTo>
                <a:lnTo>
                  <a:pt x="695406" y="88865"/>
                </a:lnTo>
                <a:lnTo>
                  <a:pt x="690896" y="88865"/>
                </a:lnTo>
                <a:lnTo>
                  <a:pt x="688642" y="87804"/>
                </a:lnTo>
                <a:lnTo>
                  <a:pt x="688642" y="85549"/>
                </a:lnTo>
                <a:lnTo>
                  <a:pt x="687581" y="84356"/>
                </a:lnTo>
                <a:lnTo>
                  <a:pt x="686387" y="85549"/>
                </a:lnTo>
                <a:lnTo>
                  <a:pt x="679622" y="85549"/>
                </a:lnTo>
                <a:lnTo>
                  <a:pt x="698855" y="63002"/>
                </a:lnTo>
                <a:lnTo>
                  <a:pt x="699916" y="66318"/>
                </a:lnTo>
                <a:lnTo>
                  <a:pt x="699916" y="70827"/>
                </a:lnTo>
                <a:lnTo>
                  <a:pt x="701109" y="72021"/>
                </a:lnTo>
                <a:lnTo>
                  <a:pt x="703364" y="63002"/>
                </a:lnTo>
                <a:lnTo>
                  <a:pt x="705619" y="60747"/>
                </a:lnTo>
                <a:lnTo>
                  <a:pt x="703364" y="58492"/>
                </a:lnTo>
                <a:lnTo>
                  <a:pt x="716893" y="41647"/>
                </a:lnTo>
                <a:lnTo>
                  <a:pt x="712383" y="5570"/>
                </a:lnTo>
              </a:path>
            </a:pathLst>
          </a:custGeom>
          <a:solidFill>
            <a:schemeClr val="bg1">
              <a:lumMod val="85000"/>
            </a:schemeClr>
          </a:solidFill>
          <a:ln w="13251" cap="flat">
            <a:noFill/>
            <a:prstDash val="solid"/>
            <a:miter/>
          </a:ln>
        </p:spPr>
        <p:txBody>
          <a:bodyPr rtlCol="0" anchor="ctr"/>
          <a:lstStyle/>
          <a:p>
            <a:endParaRPr lang="en-FI" sz="816"/>
          </a:p>
        </p:txBody>
      </p:sp>
      <p:sp>
        <p:nvSpPr>
          <p:cNvPr id="1560" name="Freeform: Shape 1559">
            <a:extLst>
              <a:ext uri="{FF2B5EF4-FFF2-40B4-BE49-F238E27FC236}">
                <a16:creationId xmlns:a16="http://schemas.microsoft.com/office/drawing/2014/main" id="{12E5F45B-BAF5-7F97-AB8A-14B80B965A6D}"/>
              </a:ext>
            </a:extLst>
          </p:cNvPr>
          <p:cNvSpPr/>
          <p:nvPr/>
        </p:nvSpPr>
        <p:spPr>
          <a:xfrm>
            <a:off x="5082214" y="2454030"/>
            <a:ext cx="475220" cy="636455"/>
          </a:xfrm>
          <a:custGeom>
            <a:avLst/>
            <a:gdLst>
              <a:gd name="connsiteX0" fmla="*/ 170038 w 1047684"/>
              <a:gd name="connsiteY0" fmla="*/ 0 h 1403147"/>
              <a:gd name="connsiteX1" fmla="*/ 212747 w 1047684"/>
              <a:gd name="connsiteY1" fmla="*/ 13529 h 1403147"/>
              <a:gd name="connsiteX2" fmla="*/ 289277 w 1047684"/>
              <a:gd name="connsiteY2" fmla="*/ 37138 h 1403147"/>
              <a:gd name="connsiteX3" fmla="*/ 308377 w 1047684"/>
              <a:gd name="connsiteY3" fmla="*/ 42709 h 1403147"/>
              <a:gd name="connsiteX4" fmla="*/ 492872 w 1047684"/>
              <a:gd name="connsiteY4" fmla="*/ 100139 h 1403147"/>
              <a:gd name="connsiteX5" fmla="*/ 492872 w 1047684"/>
              <a:gd name="connsiteY5" fmla="*/ 85549 h 1403147"/>
              <a:gd name="connsiteX6" fmla="*/ 491679 w 1047684"/>
              <a:gd name="connsiteY6" fmla="*/ 65256 h 1403147"/>
              <a:gd name="connsiteX7" fmla="*/ 670603 w 1047684"/>
              <a:gd name="connsiteY7" fmla="*/ 58492 h 1403147"/>
              <a:gd name="connsiteX8" fmla="*/ 707741 w 1047684"/>
              <a:gd name="connsiteY8" fmla="*/ 151867 h 1403147"/>
              <a:gd name="connsiteX9" fmla="*/ 729096 w 1047684"/>
              <a:gd name="connsiteY9" fmla="*/ 217124 h 1403147"/>
              <a:gd name="connsiteX10" fmla="*/ 749389 w 1047684"/>
              <a:gd name="connsiteY10" fmla="*/ 272300 h 1403147"/>
              <a:gd name="connsiteX11" fmla="*/ 751643 w 1047684"/>
              <a:gd name="connsiteY11" fmla="*/ 274555 h 1403147"/>
              <a:gd name="connsiteX12" fmla="*/ 751643 w 1047684"/>
              <a:gd name="connsiteY12" fmla="*/ 276810 h 1403147"/>
              <a:gd name="connsiteX13" fmla="*/ 753899 w 1047684"/>
              <a:gd name="connsiteY13" fmla="*/ 276810 h 1403147"/>
              <a:gd name="connsiteX14" fmla="*/ 753899 w 1047684"/>
              <a:gd name="connsiteY14" fmla="*/ 277870 h 1403147"/>
              <a:gd name="connsiteX15" fmla="*/ 754959 w 1047684"/>
              <a:gd name="connsiteY15" fmla="*/ 277870 h 1403147"/>
              <a:gd name="connsiteX16" fmla="*/ 754959 w 1047684"/>
              <a:gd name="connsiteY16" fmla="*/ 279064 h 1403147"/>
              <a:gd name="connsiteX17" fmla="*/ 756153 w 1047684"/>
              <a:gd name="connsiteY17" fmla="*/ 280125 h 1403147"/>
              <a:gd name="connsiteX18" fmla="*/ 757214 w 1047684"/>
              <a:gd name="connsiteY18" fmla="*/ 280125 h 1403147"/>
              <a:gd name="connsiteX19" fmla="*/ 757214 w 1047684"/>
              <a:gd name="connsiteY19" fmla="*/ 282380 h 1403147"/>
              <a:gd name="connsiteX20" fmla="*/ 756153 w 1047684"/>
              <a:gd name="connsiteY20" fmla="*/ 282380 h 1403147"/>
              <a:gd name="connsiteX21" fmla="*/ 754959 w 1047684"/>
              <a:gd name="connsiteY21" fmla="*/ 283574 h 1403147"/>
              <a:gd name="connsiteX22" fmla="*/ 751643 w 1047684"/>
              <a:gd name="connsiteY22" fmla="*/ 283574 h 1403147"/>
              <a:gd name="connsiteX23" fmla="*/ 750583 w 1047684"/>
              <a:gd name="connsiteY23" fmla="*/ 284635 h 1403147"/>
              <a:gd name="connsiteX24" fmla="*/ 750583 w 1047684"/>
              <a:gd name="connsiteY24" fmla="*/ 287951 h 1403147"/>
              <a:gd name="connsiteX25" fmla="*/ 751643 w 1047684"/>
              <a:gd name="connsiteY25" fmla="*/ 287951 h 1403147"/>
              <a:gd name="connsiteX26" fmla="*/ 751643 w 1047684"/>
              <a:gd name="connsiteY26" fmla="*/ 289144 h 1403147"/>
              <a:gd name="connsiteX27" fmla="*/ 752704 w 1047684"/>
              <a:gd name="connsiteY27" fmla="*/ 290206 h 1403147"/>
              <a:gd name="connsiteX28" fmla="*/ 753899 w 1047684"/>
              <a:gd name="connsiteY28" fmla="*/ 290206 h 1403147"/>
              <a:gd name="connsiteX29" fmla="*/ 754959 w 1047684"/>
              <a:gd name="connsiteY29" fmla="*/ 291399 h 1403147"/>
              <a:gd name="connsiteX30" fmla="*/ 756153 w 1047684"/>
              <a:gd name="connsiteY30" fmla="*/ 291399 h 1403147"/>
              <a:gd name="connsiteX31" fmla="*/ 758408 w 1047684"/>
              <a:gd name="connsiteY31" fmla="*/ 289144 h 1403147"/>
              <a:gd name="connsiteX32" fmla="*/ 891176 w 1047684"/>
              <a:gd name="connsiteY32" fmla="*/ 483853 h 1403147"/>
              <a:gd name="connsiteX33" fmla="*/ 923804 w 1047684"/>
              <a:gd name="connsiteY33" fmla="*/ 597521 h 1403147"/>
              <a:gd name="connsiteX34" fmla="*/ 929375 w 1047684"/>
              <a:gd name="connsiteY34" fmla="*/ 600970 h 1403147"/>
              <a:gd name="connsiteX35" fmla="*/ 926059 w 1047684"/>
              <a:gd name="connsiteY35" fmla="*/ 605479 h 1403147"/>
              <a:gd name="connsiteX36" fmla="*/ 932823 w 1047684"/>
              <a:gd name="connsiteY36" fmla="*/ 628028 h 1403147"/>
              <a:gd name="connsiteX37" fmla="*/ 937332 w 1047684"/>
              <a:gd name="connsiteY37" fmla="*/ 631343 h 1403147"/>
              <a:gd name="connsiteX38" fmla="*/ 938394 w 1047684"/>
              <a:gd name="connsiteY38" fmla="*/ 633598 h 1403147"/>
              <a:gd name="connsiteX39" fmla="*/ 936139 w 1047684"/>
              <a:gd name="connsiteY39" fmla="*/ 634792 h 1403147"/>
              <a:gd name="connsiteX40" fmla="*/ 942904 w 1047684"/>
              <a:gd name="connsiteY40" fmla="*/ 693284 h 1403147"/>
              <a:gd name="connsiteX41" fmla="*/ 959748 w 1047684"/>
              <a:gd name="connsiteY41" fmla="*/ 709067 h 1403147"/>
              <a:gd name="connsiteX42" fmla="*/ 960942 w 1047684"/>
              <a:gd name="connsiteY42" fmla="*/ 721402 h 1403147"/>
              <a:gd name="connsiteX43" fmla="*/ 983490 w 1047684"/>
              <a:gd name="connsiteY43" fmla="*/ 787853 h 1403147"/>
              <a:gd name="connsiteX44" fmla="*/ 990254 w 1047684"/>
              <a:gd name="connsiteY44" fmla="*/ 810401 h 1403147"/>
              <a:gd name="connsiteX45" fmla="*/ 1047685 w 1047684"/>
              <a:gd name="connsiteY45" fmla="*/ 1129919 h 1403147"/>
              <a:gd name="connsiteX46" fmla="*/ 987999 w 1047684"/>
              <a:gd name="connsiteY46" fmla="*/ 1106310 h 1403147"/>
              <a:gd name="connsiteX47" fmla="*/ 974471 w 1047684"/>
              <a:gd name="connsiteY47" fmla="*/ 1093975 h 1403147"/>
              <a:gd name="connsiteX48" fmla="*/ 962135 w 1047684"/>
              <a:gd name="connsiteY48" fmla="*/ 1101800 h 1403147"/>
              <a:gd name="connsiteX49" fmla="*/ 805759 w 1047684"/>
              <a:gd name="connsiteY49" fmla="*/ 1186156 h 1403147"/>
              <a:gd name="connsiteX50" fmla="*/ 826052 w 1047684"/>
              <a:gd name="connsiteY50" fmla="*/ 1224355 h 1403147"/>
              <a:gd name="connsiteX51" fmla="*/ 873270 w 1047684"/>
              <a:gd name="connsiteY51" fmla="*/ 1269318 h 1403147"/>
              <a:gd name="connsiteX52" fmla="*/ 893563 w 1047684"/>
              <a:gd name="connsiteY52" fmla="*/ 1291866 h 1403147"/>
              <a:gd name="connsiteX53" fmla="*/ 856425 w 1047684"/>
              <a:gd name="connsiteY53" fmla="*/ 1342533 h 1403147"/>
              <a:gd name="connsiteX54" fmla="*/ 832816 w 1047684"/>
              <a:gd name="connsiteY54" fmla="*/ 1384180 h 1403147"/>
              <a:gd name="connsiteX55" fmla="*/ 824858 w 1047684"/>
              <a:gd name="connsiteY55" fmla="*/ 1385242 h 1403147"/>
              <a:gd name="connsiteX56" fmla="*/ 817032 w 1047684"/>
              <a:gd name="connsiteY56" fmla="*/ 1389751 h 1403147"/>
              <a:gd name="connsiteX57" fmla="*/ 813716 w 1047684"/>
              <a:gd name="connsiteY57" fmla="*/ 1388690 h 1403147"/>
              <a:gd name="connsiteX58" fmla="*/ 808146 w 1047684"/>
              <a:gd name="connsiteY58" fmla="*/ 1389751 h 1403147"/>
              <a:gd name="connsiteX59" fmla="*/ 796872 w 1047684"/>
              <a:gd name="connsiteY59" fmla="*/ 1386435 h 1403147"/>
              <a:gd name="connsiteX60" fmla="*/ 772069 w 1047684"/>
              <a:gd name="connsiteY60" fmla="*/ 1386435 h 1403147"/>
              <a:gd name="connsiteX61" fmla="*/ 710128 w 1047684"/>
              <a:gd name="connsiteY61" fmla="*/ 1377416 h 1403147"/>
              <a:gd name="connsiteX62" fmla="*/ 696600 w 1047684"/>
              <a:gd name="connsiteY62" fmla="*/ 1385242 h 1403147"/>
              <a:gd name="connsiteX63" fmla="*/ 696600 w 1047684"/>
              <a:gd name="connsiteY63" fmla="*/ 1387496 h 1403147"/>
              <a:gd name="connsiteX64" fmla="*/ 697661 w 1047684"/>
              <a:gd name="connsiteY64" fmla="*/ 1388690 h 1403147"/>
              <a:gd name="connsiteX65" fmla="*/ 698722 w 1047684"/>
              <a:gd name="connsiteY65" fmla="*/ 1388690 h 1403147"/>
              <a:gd name="connsiteX66" fmla="*/ 699783 w 1047684"/>
              <a:gd name="connsiteY66" fmla="*/ 1389751 h 1403147"/>
              <a:gd name="connsiteX67" fmla="*/ 699783 w 1047684"/>
              <a:gd name="connsiteY67" fmla="*/ 1390945 h 1403147"/>
              <a:gd name="connsiteX68" fmla="*/ 696467 w 1047684"/>
              <a:gd name="connsiteY68" fmla="*/ 1390945 h 1403147"/>
              <a:gd name="connsiteX69" fmla="*/ 696467 w 1047684"/>
              <a:gd name="connsiteY69" fmla="*/ 1394261 h 1403147"/>
              <a:gd name="connsiteX70" fmla="*/ 695406 w 1047684"/>
              <a:gd name="connsiteY70" fmla="*/ 1395322 h 1403147"/>
              <a:gd name="connsiteX71" fmla="*/ 685326 w 1047684"/>
              <a:gd name="connsiteY71" fmla="*/ 1402086 h 1403147"/>
              <a:gd name="connsiteX72" fmla="*/ 686387 w 1047684"/>
              <a:gd name="connsiteY72" fmla="*/ 1403147 h 1403147"/>
              <a:gd name="connsiteX73" fmla="*/ 574973 w 1047684"/>
              <a:gd name="connsiteY73" fmla="*/ 1360439 h 1403147"/>
              <a:gd name="connsiteX74" fmla="*/ 511972 w 1047684"/>
              <a:gd name="connsiteY74" fmla="*/ 1366009 h 1403147"/>
              <a:gd name="connsiteX75" fmla="*/ 478282 w 1047684"/>
              <a:gd name="connsiteY75" fmla="*/ 1349165 h 1403147"/>
              <a:gd name="connsiteX76" fmla="*/ 411832 w 1047684"/>
              <a:gd name="connsiteY76" fmla="*/ 1284969 h 1403147"/>
              <a:gd name="connsiteX77" fmla="*/ 397242 w 1047684"/>
              <a:gd name="connsiteY77" fmla="*/ 1270380 h 1403147"/>
              <a:gd name="connsiteX78" fmla="*/ 364614 w 1047684"/>
              <a:gd name="connsiteY78" fmla="*/ 1227671 h 1403147"/>
              <a:gd name="connsiteX79" fmla="*/ 341005 w 1047684"/>
              <a:gd name="connsiteY79" fmla="*/ 1189472 h 1403147"/>
              <a:gd name="connsiteX80" fmla="*/ 329731 w 1047684"/>
              <a:gd name="connsiteY80" fmla="*/ 1205256 h 1403147"/>
              <a:gd name="connsiteX81" fmla="*/ 328537 w 1047684"/>
              <a:gd name="connsiteY81" fmla="*/ 1204062 h 1403147"/>
              <a:gd name="connsiteX82" fmla="*/ 326283 w 1047684"/>
              <a:gd name="connsiteY82" fmla="*/ 1207511 h 1403147"/>
              <a:gd name="connsiteX83" fmla="*/ 327343 w 1047684"/>
              <a:gd name="connsiteY83" fmla="*/ 1208571 h 1403147"/>
              <a:gd name="connsiteX84" fmla="*/ 293654 w 1047684"/>
              <a:gd name="connsiteY84" fmla="*/ 1258045 h 1403147"/>
              <a:gd name="connsiteX85" fmla="*/ 222695 w 1047684"/>
              <a:gd name="connsiteY85" fmla="*/ 1250219 h 1403147"/>
              <a:gd name="connsiteX86" fmla="*/ 185556 w 1047684"/>
              <a:gd name="connsiteY86" fmla="*/ 1229926 h 1403147"/>
              <a:gd name="connsiteX87" fmla="*/ 175476 w 1047684"/>
              <a:gd name="connsiteY87" fmla="*/ 1201807 h 1403147"/>
              <a:gd name="connsiteX88" fmla="*/ 167651 w 1047684"/>
              <a:gd name="connsiteY88" fmla="*/ 1060020 h 1403147"/>
              <a:gd name="connsiteX89" fmla="*/ 141787 w 1047684"/>
              <a:gd name="connsiteY89" fmla="*/ 1008292 h 1403147"/>
              <a:gd name="connsiteX90" fmla="*/ 120433 w 1047684"/>
              <a:gd name="connsiteY90" fmla="*/ 922743 h 1403147"/>
              <a:gd name="connsiteX91" fmla="*/ 87804 w 1047684"/>
              <a:gd name="connsiteY91" fmla="*/ 912662 h 1403147"/>
              <a:gd name="connsiteX92" fmla="*/ 85550 w 1047684"/>
              <a:gd name="connsiteY92" fmla="*/ 868760 h 1403147"/>
              <a:gd name="connsiteX93" fmla="*/ 83295 w 1047684"/>
              <a:gd name="connsiteY93" fmla="*/ 850722 h 1403147"/>
              <a:gd name="connsiteX94" fmla="*/ 53983 w 1047684"/>
              <a:gd name="connsiteY94" fmla="*/ 810268 h 1403147"/>
              <a:gd name="connsiteX95" fmla="*/ 38199 w 1047684"/>
              <a:gd name="connsiteY95" fmla="*/ 770875 h 1403147"/>
              <a:gd name="connsiteX96" fmla="*/ 4510 w 1047684"/>
              <a:gd name="connsiteY96" fmla="*/ 751776 h 1403147"/>
              <a:gd name="connsiteX97" fmla="*/ 2255 w 1047684"/>
              <a:gd name="connsiteY97" fmla="*/ 752837 h 1403147"/>
              <a:gd name="connsiteX98" fmla="*/ 1061 w 1047684"/>
              <a:gd name="connsiteY98" fmla="*/ 743818 h 1403147"/>
              <a:gd name="connsiteX99" fmla="*/ 0 w 1047684"/>
              <a:gd name="connsiteY99" fmla="*/ 741563 h 1403147"/>
              <a:gd name="connsiteX100" fmla="*/ 2255 w 1047684"/>
              <a:gd name="connsiteY100" fmla="*/ 737054 h 1403147"/>
              <a:gd name="connsiteX101" fmla="*/ 10080 w 1047684"/>
              <a:gd name="connsiteY101" fmla="*/ 737054 h 1403147"/>
              <a:gd name="connsiteX102" fmla="*/ 13396 w 1047684"/>
              <a:gd name="connsiteY102" fmla="*/ 740370 h 1403147"/>
              <a:gd name="connsiteX103" fmla="*/ 13396 w 1047684"/>
              <a:gd name="connsiteY103" fmla="*/ 726840 h 1403147"/>
              <a:gd name="connsiteX104" fmla="*/ 16712 w 1047684"/>
              <a:gd name="connsiteY104" fmla="*/ 726840 h 1403147"/>
              <a:gd name="connsiteX105" fmla="*/ 16712 w 1047684"/>
              <a:gd name="connsiteY105" fmla="*/ 723525 h 1403147"/>
              <a:gd name="connsiteX106" fmla="*/ 11141 w 1047684"/>
              <a:gd name="connsiteY106" fmla="*/ 723525 h 1403147"/>
              <a:gd name="connsiteX107" fmla="*/ 11141 w 1047684"/>
              <a:gd name="connsiteY107" fmla="*/ 700977 h 1403147"/>
              <a:gd name="connsiteX108" fmla="*/ 5571 w 1047684"/>
              <a:gd name="connsiteY108" fmla="*/ 697661 h 1403147"/>
              <a:gd name="connsiteX109" fmla="*/ 0 w 1047684"/>
              <a:gd name="connsiteY109" fmla="*/ 697661 h 1403147"/>
              <a:gd name="connsiteX110" fmla="*/ 0 w 1047684"/>
              <a:gd name="connsiteY110" fmla="*/ 694212 h 1403147"/>
              <a:gd name="connsiteX111" fmla="*/ 1061 w 1047684"/>
              <a:gd name="connsiteY111" fmla="*/ 693151 h 1403147"/>
              <a:gd name="connsiteX112" fmla="*/ 4377 w 1047684"/>
              <a:gd name="connsiteY112" fmla="*/ 691957 h 1403147"/>
              <a:gd name="connsiteX113" fmla="*/ 9948 w 1047684"/>
              <a:gd name="connsiteY113" fmla="*/ 689703 h 1403147"/>
              <a:gd name="connsiteX114" fmla="*/ 15518 w 1047684"/>
              <a:gd name="connsiteY114" fmla="*/ 690896 h 1403147"/>
              <a:gd name="connsiteX115" fmla="*/ 21089 w 1047684"/>
              <a:gd name="connsiteY115" fmla="*/ 687448 h 1403147"/>
              <a:gd name="connsiteX116" fmla="*/ 24405 w 1047684"/>
              <a:gd name="connsiteY116" fmla="*/ 687448 h 1403147"/>
              <a:gd name="connsiteX117" fmla="*/ 29976 w 1047684"/>
              <a:gd name="connsiteY117" fmla="*/ 681877 h 1403147"/>
              <a:gd name="connsiteX118" fmla="*/ 36740 w 1047684"/>
              <a:gd name="connsiteY118" fmla="*/ 684132 h 1403147"/>
              <a:gd name="connsiteX119" fmla="*/ 33424 w 1047684"/>
              <a:gd name="connsiteY119" fmla="*/ 689703 h 1403147"/>
              <a:gd name="connsiteX120" fmla="*/ 31169 w 1047684"/>
              <a:gd name="connsiteY120" fmla="*/ 689703 h 1403147"/>
              <a:gd name="connsiteX121" fmla="*/ 30108 w 1047684"/>
              <a:gd name="connsiteY121" fmla="*/ 690896 h 1403147"/>
              <a:gd name="connsiteX122" fmla="*/ 25598 w 1047684"/>
              <a:gd name="connsiteY122" fmla="*/ 693151 h 1403147"/>
              <a:gd name="connsiteX123" fmla="*/ 23344 w 1047684"/>
              <a:gd name="connsiteY123" fmla="*/ 697661 h 1403147"/>
              <a:gd name="connsiteX124" fmla="*/ 23344 w 1047684"/>
              <a:gd name="connsiteY124" fmla="*/ 714506 h 1403147"/>
              <a:gd name="connsiteX125" fmla="*/ 64991 w 1047684"/>
              <a:gd name="connsiteY125" fmla="*/ 708935 h 1403147"/>
              <a:gd name="connsiteX126" fmla="*/ 64991 w 1047684"/>
              <a:gd name="connsiteY126" fmla="*/ 688642 h 1403147"/>
              <a:gd name="connsiteX127" fmla="*/ 99874 w 1047684"/>
              <a:gd name="connsiteY127" fmla="*/ 688642 h 1403147"/>
              <a:gd name="connsiteX128" fmla="*/ 99874 w 1047684"/>
              <a:gd name="connsiteY128" fmla="*/ 680816 h 1403147"/>
              <a:gd name="connsiteX129" fmla="*/ 131309 w 1047684"/>
              <a:gd name="connsiteY129" fmla="*/ 693151 h 1403147"/>
              <a:gd name="connsiteX130" fmla="*/ 131309 w 1047684"/>
              <a:gd name="connsiteY130" fmla="*/ 711190 h 1403147"/>
              <a:gd name="connsiteX131" fmla="*/ 154918 w 1047684"/>
              <a:gd name="connsiteY131" fmla="*/ 709996 h 1403147"/>
              <a:gd name="connsiteX132" fmla="*/ 154918 w 1047684"/>
              <a:gd name="connsiteY132" fmla="*/ 708935 h 1403147"/>
              <a:gd name="connsiteX133" fmla="*/ 157173 w 1047684"/>
              <a:gd name="connsiteY133" fmla="*/ 709996 h 1403147"/>
              <a:gd name="connsiteX134" fmla="*/ 163937 w 1047684"/>
              <a:gd name="connsiteY134" fmla="*/ 709996 h 1403147"/>
              <a:gd name="connsiteX135" fmla="*/ 172956 w 1047684"/>
              <a:gd name="connsiteY135" fmla="*/ 691957 h 1403147"/>
              <a:gd name="connsiteX136" fmla="*/ 189801 w 1047684"/>
              <a:gd name="connsiteY136" fmla="*/ 687448 h 1403147"/>
              <a:gd name="connsiteX137" fmla="*/ 217919 w 1047684"/>
              <a:gd name="connsiteY137" fmla="*/ 687448 h 1403147"/>
              <a:gd name="connsiteX138" fmla="*/ 217919 w 1047684"/>
              <a:gd name="connsiteY138" fmla="*/ 656013 h 1403147"/>
              <a:gd name="connsiteX139" fmla="*/ 214604 w 1047684"/>
              <a:gd name="connsiteY139" fmla="*/ 656013 h 1403147"/>
              <a:gd name="connsiteX140" fmla="*/ 214604 w 1047684"/>
              <a:gd name="connsiteY140" fmla="*/ 654952 h 1403147"/>
              <a:gd name="connsiteX141" fmla="*/ 212349 w 1047684"/>
              <a:gd name="connsiteY141" fmla="*/ 654952 h 1403147"/>
              <a:gd name="connsiteX142" fmla="*/ 212349 w 1047684"/>
              <a:gd name="connsiteY142" fmla="*/ 653759 h 1403147"/>
              <a:gd name="connsiteX143" fmla="*/ 210094 w 1047684"/>
              <a:gd name="connsiteY143" fmla="*/ 653759 h 1403147"/>
              <a:gd name="connsiteX144" fmla="*/ 210094 w 1047684"/>
              <a:gd name="connsiteY144" fmla="*/ 650443 h 1403147"/>
              <a:gd name="connsiteX145" fmla="*/ 211155 w 1047684"/>
              <a:gd name="connsiteY145" fmla="*/ 649382 h 1403147"/>
              <a:gd name="connsiteX146" fmla="*/ 210094 w 1047684"/>
              <a:gd name="connsiteY146" fmla="*/ 649382 h 1403147"/>
              <a:gd name="connsiteX147" fmla="*/ 210094 w 1047684"/>
              <a:gd name="connsiteY147" fmla="*/ 648188 h 1403147"/>
              <a:gd name="connsiteX148" fmla="*/ 211155 w 1047684"/>
              <a:gd name="connsiteY148" fmla="*/ 648188 h 1403147"/>
              <a:gd name="connsiteX149" fmla="*/ 210094 w 1047684"/>
              <a:gd name="connsiteY149" fmla="*/ 647127 h 1403147"/>
              <a:gd name="connsiteX150" fmla="*/ 210094 w 1047684"/>
              <a:gd name="connsiteY150" fmla="*/ 645933 h 1403147"/>
              <a:gd name="connsiteX151" fmla="*/ 209033 w 1047684"/>
              <a:gd name="connsiteY151" fmla="*/ 645933 h 1403147"/>
              <a:gd name="connsiteX152" fmla="*/ 209033 w 1047684"/>
              <a:gd name="connsiteY152" fmla="*/ 644872 h 1403147"/>
              <a:gd name="connsiteX153" fmla="*/ 209033 w 1047684"/>
              <a:gd name="connsiteY153" fmla="*/ 645933 h 1403147"/>
              <a:gd name="connsiteX154" fmla="*/ 207972 w 1047684"/>
              <a:gd name="connsiteY154" fmla="*/ 645933 h 1403147"/>
              <a:gd name="connsiteX155" fmla="*/ 207972 w 1047684"/>
              <a:gd name="connsiteY155" fmla="*/ 640363 h 1403147"/>
              <a:gd name="connsiteX156" fmla="*/ 209033 w 1047684"/>
              <a:gd name="connsiteY156" fmla="*/ 640363 h 1403147"/>
              <a:gd name="connsiteX157" fmla="*/ 209033 w 1047684"/>
              <a:gd name="connsiteY157" fmla="*/ 638108 h 1403147"/>
              <a:gd name="connsiteX158" fmla="*/ 207972 w 1047684"/>
              <a:gd name="connsiteY158" fmla="*/ 638108 h 1403147"/>
              <a:gd name="connsiteX159" fmla="*/ 207972 w 1047684"/>
              <a:gd name="connsiteY159" fmla="*/ 637047 h 1403147"/>
              <a:gd name="connsiteX160" fmla="*/ 210227 w 1047684"/>
              <a:gd name="connsiteY160" fmla="*/ 637047 h 1403147"/>
              <a:gd name="connsiteX161" fmla="*/ 226010 w 1047684"/>
              <a:gd name="connsiteY161" fmla="*/ 628028 h 1403147"/>
              <a:gd name="connsiteX162" fmla="*/ 214736 w 1047684"/>
              <a:gd name="connsiteY162" fmla="*/ 616753 h 1403147"/>
              <a:gd name="connsiteX163" fmla="*/ 206911 w 1047684"/>
              <a:gd name="connsiteY163" fmla="*/ 625773 h 1403147"/>
              <a:gd name="connsiteX164" fmla="*/ 200146 w 1047684"/>
              <a:gd name="connsiteY164" fmla="*/ 629221 h 1403147"/>
              <a:gd name="connsiteX165" fmla="*/ 196831 w 1047684"/>
              <a:gd name="connsiteY165" fmla="*/ 625773 h 1403147"/>
              <a:gd name="connsiteX166" fmla="*/ 202401 w 1047684"/>
              <a:gd name="connsiteY166" fmla="*/ 621263 h 1403147"/>
              <a:gd name="connsiteX167" fmla="*/ 199085 w 1047684"/>
              <a:gd name="connsiteY167" fmla="*/ 616753 h 1403147"/>
              <a:gd name="connsiteX168" fmla="*/ 194576 w 1047684"/>
              <a:gd name="connsiteY168" fmla="*/ 615560 h 1403147"/>
              <a:gd name="connsiteX169" fmla="*/ 194576 w 1047684"/>
              <a:gd name="connsiteY169" fmla="*/ 614499 h 1403147"/>
              <a:gd name="connsiteX170" fmla="*/ 193515 w 1047684"/>
              <a:gd name="connsiteY170" fmla="*/ 613438 h 1403147"/>
              <a:gd name="connsiteX171" fmla="*/ 190199 w 1047684"/>
              <a:gd name="connsiteY171" fmla="*/ 615692 h 1403147"/>
              <a:gd name="connsiteX172" fmla="*/ 185689 w 1047684"/>
              <a:gd name="connsiteY172" fmla="*/ 607867 h 1403147"/>
              <a:gd name="connsiteX173" fmla="*/ 187944 w 1047684"/>
              <a:gd name="connsiteY173" fmla="*/ 604551 h 1403147"/>
              <a:gd name="connsiteX174" fmla="*/ 186883 w 1047684"/>
              <a:gd name="connsiteY174" fmla="*/ 603357 h 1403147"/>
              <a:gd name="connsiteX175" fmla="*/ 145236 w 1047684"/>
              <a:gd name="connsiteY175" fmla="*/ 592083 h 1403147"/>
              <a:gd name="connsiteX176" fmla="*/ 155316 w 1047684"/>
              <a:gd name="connsiteY176" fmla="*/ 570729 h 1403147"/>
              <a:gd name="connsiteX177" fmla="*/ 145236 w 1047684"/>
              <a:gd name="connsiteY177" fmla="*/ 563965 h 1403147"/>
              <a:gd name="connsiteX178" fmla="*/ 130646 w 1047684"/>
              <a:gd name="connsiteY178" fmla="*/ 509982 h 1403147"/>
              <a:gd name="connsiteX179" fmla="*/ 179057 w 1047684"/>
              <a:gd name="connsiteY179" fmla="*/ 509982 h 1403147"/>
              <a:gd name="connsiteX180" fmla="*/ 194841 w 1047684"/>
              <a:gd name="connsiteY180" fmla="*/ 497647 h 1403147"/>
              <a:gd name="connsiteX181" fmla="*/ 193780 w 1047684"/>
              <a:gd name="connsiteY181" fmla="*/ 462764 h 1403147"/>
              <a:gd name="connsiteX182" fmla="*/ 224153 w 1047684"/>
              <a:gd name="connsiteY182" fmla="*/ 426820 h 1403147"/>
              <a:gd name="connsiteX183" fmla="*/ 202799 w 1047684"/>
              <a:gd name="connsiteY183" fmla="*/ 397508 h 1403147"/>
              <a:gd name="connsiteX184" fmla="*/ 211818 w 1047684"/>
              <a:gd name="connsiteY184" fmla="*/ 383979 h 1403147"/>
              <a:gd name="connsiteX185" fmla="*/ 208502 w 1047684"/>
              <a:gd name="connsiteY185" fmla="*/ 380530 h 1403147"/>
              <a:gd name="connsiteX186" fmla="*/ 208502 w 1047684"/>
              <a:gd name="connsiteY186" fmla="*/ 379469 h 1403147"/>
              <a:gd name="connsiteX187" fmla="*/ 206247 w 1047684"/>
              <a:gd name="connsiteY187" fmla="*/ 378275 h 1403147"/>
              <a:gd name="connsiteX188" fmla="*/ 205187 w 1047684"/>
              <a:gd name="connsiteY188" fmla="*/ 378275 h 1403147"/>
              <a:gd name="connsiteX189" fmla="*/ 205187 w 1047684"/>
              <a:gd name="connsiteY189" fmla="*/ 379469 h 1403147"/>
              <a:gd name="connsiteX190" fmla="*/ 202932 w 1047684"/>
              <a:gd name="connsiteY190" fmla="*/ 379469 h 1403147"/>
              <a:gd name="connsiteX191" fmla="*/ 202932 w 1047684"/>
              <a:gd name="connsiteY191" fmla="*/ 377214 h 1403147"/>
              <a:gd name="connsiteX192" fmla="*/ 205187 w 1047684"/>
              <a:gd name="connsiteY192" fmla="*/ 374959 h 1403147"/>
              <a:gd name="connsiteX193" fmla="*/ 205187 w 1047684"/>
              <a:gd name="connsiteY193" fmla="*/ 371644 h 1403147"/>
              <a:gd name="connsiteX194" fmla="*/ 208502 w 1047684"/>
              <a:gd name="connsiteY194" fmla="*/ 371644 h 1403147"/>
              <a:gd name="connsiteX195" fmla="*/ 209563 w 1047684"/>
              <a:gd name="connsiteY195" fmla="*/ 370450 h 1403147"/>
              <a:gd name="connsiteX196" fmla="*/ 214073 w 1047684"/>
              <a:gd name="connsiteY196" fmla="*/ 370450 h 1403147"/>
              <a:gd name="connsiteX197" fmla="*/ 214073 w 1047684"/>
              <a:gd name="connsiteY197" fmla="*/ 368195 h 1403147"/>
              <a:gd name="connsiteX198" fmla="*/ 215134 w 1047684"/>
              <a:gd name="connsiteY198" fmla="*/ 368195 h 1403147"/>
              <a:gd name="connsiteX199" fmla="*/ 215134 w 1047684"/>
              <a:gd name="connsiteY199" fmla="*/ 367001 h 1403147"/>
              <a:gd name="connsiteX200" fmla="*/ 216195 w 1047684"/>
              <a:gd name="connsiteY200" fmla="*/ 364747 h 1403147"/>
              <a:gd name="connsiteX201" fmla="*/ 218450 w 1047684"/>
              <a:gd name="connsiteY201" fmla="*/ 362492 h 1403147"/>
              <a:gd name="connsiteX202" fmla="*/ 218450 w 1047684"/>
              <a:gd name="connsiteY202" fmla="*/ 361431 h 1403147"/>
              <a:gd name="connsiteX203" fmla="*/ 217389 w 1047684"/>
              <a:gd name="connsiteY203" fmla="*/ 360369 h 1403147"/>
              <a:gd name="connsiteX204" fmla="*/ 215134 w 1047684"/>
              <a:gd name="connsiteY204" fmla="*/ 360369 h 1403147"/>
              <a:gd name="connsiteX205" fmla="*/ 215134 w 1047684"/>
              <a:gd name="connsiteY205" fmla="*/ 359176 h 1403147"/>
              <a:gd name="connsiteX206" fmla="*/ 216195 w 1047684"/>
              <a:gd name="connsiteY206" fmla="*/ 358115 h 1403147"/>
              <a:gd name="connsiteX207" fmla="*/ 215134 w 1047684"/>
              <a:gd name="connsiteY207" fmla="*/ 358115 h 1403147"/>
              <a:gd name="connsiteX208" fmla="*/ 215134 w 1047684"/>
              <a:gd name="connsiteY208" fmla="*/ 354666 h 1403147"/>
              <a:gd name="connsiteX209" fmla="*/ 216195 w 1047684"/>
              <a:gd name="connsiteY209" fmla="*/ 353605 h 1403147"/>
              <a:gd name="connsiteX210" fmla="*/ 217256 w 1047684"/>
              <a:gd name="connsiteY210" fmla="*/ 353605 h 1403147"/>
              <a:gd name="connsiteX211" fmla="*/ 217256 w 1047684"/>
              <a:gd name="connsiteY211" fmla="*/ 352412 h 1403147"/>
              <a:gd name="connsiteX212" fmla="*/ 216195 w 1047684"/>
              <a:gd name="connsiteY212" fmla="*/ 352412 h 1403147"/>
              <a:gd name="connsiteX213" fmla="*/ 215134 w 1047684"/>
              <a:gd name="connsiteY213" fmla="*/ 351350 h 1403147"/>
              <a:gd name="connsiteX214" fmla="*/ 215134 w 1047684"/>
              <a:gd name="connsiteY214" fmla="*/ 349096 h 1403147"/>
              <a:gd name="connsiteX215" fmla="*/ 212879 w 1047684"/>
              <a:gd name="connsiteY215" fmla="*/ 349096 h 1403147"/>
              <a:gd name="connsiteX216" fmla="*/ 212879 w 1047684"/>
              <a:gd name="connsiteY216" fmla="*/ 346841 h 1403147"/>
              <a:gd name="connsiteX217" fmla="*/ 211818 w 1047684"/>
              <a:gd name="connsiteY217" fmla="*/ 346841 h 1403147"/>
              <a:gd name="connsiteX218" fmla="*/ 211818 w 1047684"/>
              <a:gd name="connsiteY218" fmla="*/ 344586 h 1403147"/>
              <a:gd name="connsiteX219" fmla="*/ 210757 w 1047684"/>
              <a:gd name="connsiteY219" fmla="*/ 343525 h 1403147"/>
              <a:gd name="connsiteX220" fmla="*/ 208502 w 1047684"/>
              <a:gd name="connsiteY220" fmla="*/ 342331 h 1403147"/>
              <a:gd name="connsiteX221" fmla="*/ 207442 w 1047684"/>
              <a:gd name="connsiteY221" fmla="*/ 341270 h 1403147"/>
              <a:gd name="connsiteX222" fmla="*/ 205187 w 1047684"/>
              <a:gd name="connsiteY222" fmla="*/ 341270 h 1403147"/>
              <a:gd name="connsiteX223" fmla="*/ 205187 w 1047684"/>
              <a:gd name="connsiteY223" fmla="*/ 340209 h 1403147"/>
              <a:gd name="connsiteX224" fmla="*/ 209696 w 1047684"/>
              <a:gd name="connsiteY224" fmla="*/ 328935 h 1403147"/>
              <a:gd name="connsiteX225" fmla="*/ 187148 w 1047684"/>
              <a:gd name="connsiteY225" fmla="*/ 318855 h 1403147"/>
              <a:gd name="connsiteX226" fmla="*/ 183833 w 1047684"/>
              <a:gd name="connsiteY226" fmla="*/ 323365 h 1403147"/>
              <a:gd name="connsiteX227" fmla="*/ 176007 w 1047684"/>
              <a:gd name="connsiteY227" fmla="*/ 318855 h 1403147"/>
              <a:gd name="connsiteX228" fmla="*/ 174946 w 1047684"/>
              <a:gd name="connsiteY228" fmla="*/ 317794 h 1403147"/>
              <a:gd name="connsiteX229" fmla="*/ 173885 w 1047684"/>
              <a:gd name="connsiteY229" fmla="*/ 318855 h 1403147"/>
              <a:gd name="connsiteX230" fmla="*/ 171630 w 1047684"/>
              <a:gd name="connsiteY230" fmla="*/ 318855 h 1403147"/>
              <a:gd name="connsiteX231" fmla="*/ 168314 w 1047684"/>
              <a:gd name="connsiteY231" fmla="*/ 326680 h 1403147"/>
              <a:gd name="connsiteX232" fmla="*/ 160489 w 1047684"/>
              <a:gd name="connsiteY232" fmla="*/ 340209 h 1403147"/>
              <a:gd name="connsiteX233" fmla="*/ 149215 w 1047684"/>
              <a:gd name="connsiteY233" fmla="*/ 333445 h 1403147"/>
              <a:gd name="connsiteX234" fmla="*/ 149215 w 1047684"/>
              <a:gd name="connsiteY234" fmla="*/ 324425 h 1403147"/>
              <a:gd name="connsiteX235" fmla="*/ 148154 w 1047684"/>
              <a:gd name="connsiteY235" fmla="*/ 314345 h 1403147"/>
              <a:gd name="connsiteX236" fmla="*/ 145899 w 1047684"/>
              <a:gd name="connsiteY236" fmla="*/ 312091 h 1403147"/>
              <a:gd name="connsiteX237" fmla="*/ 139134 w 1047684"/>
              <a:gd name="connsiteY237" fmla="*/ 313151 h 1403147"/>
              <a:gd name="connsiteX238" fmla="*/ 126799 w 1047684"/>
              <a:gd name="connsiteY238" fmla="*/ 316467 h 1403147"/>
              <a:gd name="connsiteX239" fmla="*/ 126799 w 1047684"/>
              <a:gd name="connsiteY239" fmla="*/ 315406 h 1403147"/>
              <a:gd name="connsiteX240" fmla="*/ 125738 w 1047684"/>
              <a:gd name="connsiteY240" fmla="*/ 314213 h 1403147"/>
              <a:gd name="connsiteX241" fmla="*/ 125738 w 1047684"/>
              <a:gd name="connsiteY241" fmla="*/ 313151 h 1403147"/>
              <a:gd name="connsiteX242" fmla="*/ 120167 w 1047684"/>
              <a:gd name="connsiteY242" fmla="*/ 312091 h 1403147"/>
              <a:gd name="connsiteX243" fmla="*/ 115658 w 1047684"/>
              <a:gd name="connsiteY243" fmla="*/ 305326 h 1403147"/>
              <a:gd name="connsiteX244" fmla="*/ 90855 w 1047684"/>
              <a:gd name="connsiteY244" fmla="*/ 234499 h 1403147"/>
              <a:gd name="connsiteX245" fmla="*/ 86346 w 1047684"/>
              <a:gd name="connsiteY245" fmla="*/ 219909 h 1403147"/>
              <a:gd name="connsiteX246" fmla="*/ 90855 w 1047684"/>
              <a:gd name="connsiteY246" fmla="*/ 220970 h 1403147"/>
              <a:gd name="connsiteX247" fmla="*/ 90855 w 1047684"/>
              <a:gd name="connsiteY247" fmla="*/ 209696 h 1403147"/>
              <a:gd name="connsiteX248" fmla="*/ 94171 w 1047684"/>
              <a:gd name="connsiteY248" fmla="*/ 205187 h 1403147"/>
              <a:gd name="connsiteX249" fmla="*/ 94171 w 1047684"/>
              <a:gd name="connsiteY249" fmla="*/ 197361 h 1403147"/>
              <a:gd name="connsiteX250" fmla="*/ 90855 w 1047684"/>
              <a:gd name="connsiteY250" fmla="*/ 192852 h 1403147"/>
              <a:gd name="connsiteX251" fmla="*/ 90855 w 1047684"/>
              <a:gd name="connsiteY251" fmla="*/ 148949 h 1403147"/>
              <a:gd name="connsiteX252" fmla="*/ 93110 w 1047684"/>
              <a:gd name="connsiteY252" fmla="*/ 147755 h 1403147"/>
              <a:gd name="connsiteX253" fmla="*/ 97620 w 1047684"/>
              <a:gd name="connsiteY253" fmla="*/ 148949 h 1403147"/>
              <a:gd name="connsiteX254" fmla="*/ 97620 w 1047684"/>
              <a:gd name="connsiteY254" fmla="*/ 151204 h 1403147"/>
              <a:gd name="connsiteX255" fmla="*/ 100936 w 1047684"/>
              <a:gd name="connsiteY255" fmla="*/ 151204 h 1403147"/>
              <a:gd name="connsiteX256" fmla="*/ 100936 w 1047684"/>
              <a:gd name="connsiteY256" fmla="*/ 148949 h 1403147"/>
              <a:gd name="connsiteX257" fmla="*/ 105445 w 1047684"/>
              <a:gd name="connsiteY257" fmla="*/ 148949 h 1403147"/>
              <a:gd name="connsiteX258" fmla="*/ 109955 w 1047684"/>
              <a:gd name="connsiteY258" fmla="*/ 125340 h 1403147"/>
              <a:gd name="connsiteX259" fmla="*/ 111016 w 1047684"/>
              <a:gd name="connsiteY259" fmla="*/ 122024 h 1403147"/>
              <a:gd name="connsiteX260" fmla="*/ 113271 w 1047684"/>
              <a:gd name="connsiteY260" fmla="*/ 124279 h 1403147"/>
              <a:gd name="connsiteX261" fmla="*/ 118841 w 1047684"/>
              <a:gd name="connsiteY261" fmla="*/ 123218 h 1403147"/>
              <a:gd name="connsiteX262" fmla="*/ 112077 w 1047684"/>
              <a:gd name="connsiteY262" fmla="*/ 107435 h 1403147"/>
              <a:gd name="connsiteX263" fmla="*/ 113138 w 1047684"/>
              <a:gd name="connsiteY263" fmla="*/ 106240 h 1403147"/>
              <a:gd name="connsiteX264" fmla="*/ 115393 w 1047684"/>
              <a:gd name="connsiteY264" fmla="*/ 108495 h 1403147"/>
              <a:gd name="connsiteX265" fmla="*/ 118709 w 1047684"/>
              <a:gd name="connsiteY265" fmla="*/ 110750 h 1403147"/>
              <a:gd name="connsiteX266" fmla="*/ 127728 w 1047684"/>
              <a:gd name="connsiteY266" fmla="*/ 103986 h 1403147"/>
              <a:gd name="connsiteX267" fmla="*/ 154785 w 1047684"/>
              <a:gd name="connsiteY267" fmla="*/ 103986 h 1403147"/>
              <a:gd name="connsiteX268" fmla="*/ 155979 w 1047684"/>
              <a:gd name="connsiteY268" fmla="*/ 99476 h 1403147"/>
              <a:gd name="connsiteX269" fmla="*/ 163804 w 1047684"/>
              <a:gd name="connsiteY269" fmla="*/ 42045 h 1403147"/>
              <a:gd name="connsiteX270" fmla="*/ 170569 w 1047684"/>
              <a:gd name="connsiteY270" fmla="*/ 398 h 14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047684" h="1403147">
                <a:moveTo>
                  <a:pt x="170038" y="0"/>
                </a:moveTo>
                <a:lnTo>
                  <a:pt x="212747" y="13529"/>
                </a:lnTo>
                <a:lnTo>
                  <a:pt x="289277" y="37138"/>
                </a:lnTo>
                <a:lnTo>
                  <a:pt x="308377" y="42709"/>
                </a:lnTo>
                <a:lnTo>
                  <a:pt x="492872" y="100139"/>
                </a:lnTo>
                <a:lnTo>
                  <a:pt x="492872" y="85549"/>
                </a:lnTo>
                <a:lnTo>
                  <a:pt x="491679" y="65256"/>
                </a:lnTo>
                <a:lnTo>
                  <a:pt x="670603" y="58492"/>
                </a:lnTo>
                <a:lnTo>
                  <a:pt x="707741" y="151867"/>
                </a:lnTo>
                <a:lnTo>
                  <a:pt x="729096" y="217124"/>
                </a:lnTo>
                <a:lnTo>
                  <a:pt x="749389" y="272300"/>
                </a:lnTo>
                <a:lnTo>
                  <a:pt x="751643" y="274555"/>
                </a:lnTo>
                <a:lnTo>
                  <a:pt x="751643" y="276810"/>
                </a:lnTo>
                <a:lnTo>
                  <a:pt x="753899" y="276810"/>
                </a:lnTo>
                <a:lnTo>
                  <a:pt x="753899" y="277870"/>
                </a:lnTo>
                <a:lnTo>
                  <a:pt x="754959" y="277870"/>
                </a:lnTo>
                <a:lnTo>
                  <a:pt x="754959" y="279064"/>
                </a:lnTo>
                <a:lnTo>
                  <a:pt x="756153" y="280125"/>
                </a:lnTo>
                <a:lnTo>
                  <a:pt x="757214" y="280125"/>
                </a:lnTo>
                <a:lnTo>
                  <a:pt x="757214" y="282380"/>
                </a:lnTo>
                <a:lnTo>
                  <a:pt x="756153" y="282380"/>
                </a:lnTo>
                <a:lnTo>
                  <a:pt x="754959" y="283574"/>
                </a:lnTo>
                <a:lnTo>
                  <a:pt x="751643" y="283574"/>
                </a:lnTo>
                <a:lnTo>
                  <a:pt x="750583" y="284635"/>
                </a:lnTo>
                <a:lnTo>
                  <a:pt x="750583" y="287951"/>
                </a:lnTo>
                <a:lnTo>
                  <a:pt x="751643" y="287951"/>
                </a:lnTo>
                <a:lnTo>
                  <a:pt x="751643" y="289144"/>
                </a:lnTo>
                <a:lnTo>
                  <a:pt x="752704" y="290206"/>
                </a:lnTo>
                <a:lnTo>
                  <a:pt x="753899" y="290206"/>
                </a:lnTo>
                <a:lnTo>
                  <a:pt x="754959" y="291399"/>
                </a:lnTo>
                <a:lnTo>
                  <a:pt x="756153" y="291399"/>
                </a:lnTo>
                <a:lnTo>
                  <a:pt x="758408" y="289144"/>
                </a:lnTo>
                <a:cubicBezTo>
                  <a:pt x="801647" y="354666"/>
                  <a:pt x="849263" y="417270"/>
                  <a:pt x="891176" y="483853"/>
                </a:cubicBezTo>
                <a:lnTo>
                  <a:pt x="923804" y="597521"/>
                </a:lnTo>
                <a:lnTo>
                  <a:pt x="929375" y="600970"/>
                </a:lnTo>
                <a:lnTo>
                  <a:pt x="926059" y="605479"/>
                </a:lnTo>
                <a:lnTo>
                  <a:pt x="932823" y="628028"/>
                </a:lnTo>
                <a:lnTo>
                  <a:pt x="937332" y="631343"/>
                </a:lnTo>
                <a:lnTo>
                  <a:pt x="938394" y="633598"/>
                </a:lnTo>
                <a:lnTo>
                  <a:pt x="936139" y="634792"/>
                </a:lnTo>
                <a:lnTo>
                  <a:pt x="942904" y="693284"/>
                </a:lnTo>
                <a:lnTo>
                  <a:pt x="959748" y="709067"/>
                </a:lnTo>
                <a:lnTo>
                  <a:pt x="960942" y="721402"/>
                </a:lnTo>
                <a:lnTo>
                  <a:pt x="983490" y="787853"/>
                </a:lnTo>
                <a:lnTo>
                  <a:pt x="990254" y="810401"/>
                </a:lnTo>
                <a:cubicBezTo>
                  <a:pt x="1012537" y="905633"/>
                  <a:pt x="1035880" y="1032167"/>
                  <a:pt x="1047685" y="1129919"/>
                </a:cubicBezTo>
                <a:lnTo>
                  <a:pt x="987999" y="1106310"/>
                </a:lnTo>
                <a:lnTo>
                  <a:pt x="974471" y="1093975"/>
                </a:lnTo>
                <a:lnTo>
                  <a:pt x="962135" y="1101800"/>
                </a:lnTo>
                <a:lnTo>
                  <a:pt x="805759" y="1186156"/>
                </a:lnTo>
                <a:lnTo>
                  <a:pt x="826052" y="1224355"/>
                </a:lnTo>
                <a:lnTo>
                  <a:pt x="873270" y="1269318"/>
                </a:lnTo>
                <a:lnTo>
                  <a:pt x="893563" y="1291866"/>
                </a:lnTo>
                <a:lnTo>
                  <a:pt x="856425" y="1342533"/>
                </a:lnTo>
                <a:lnTo>
                  <a:pt x="832816" y="1384180"/>
                </a:lnTo>
                <a:lnTo>
                  <a:pt x="824858" y="1385242"/>
                </a:lnTo>
                <a:lnTo>
                  <a:pt x="817032" y="1389751"/>
                </a:lnTo>
                <a:lnTo>
                  <a:pt x="813716" y="1388690"/>
                </a:lnTo>
                <a:lnTo>
                  <a:pt x="808146" y="1389751"/>
                </a:lnTo>
                <a:lnTo>
                  <a:pt x="796872" y="1386435"/>
                </a:lnTo>
                <a:lnTo>
                  <a:pt x="772069" y="1386435"/>
                </a:lnTo>
                <a:lnTo>
                  <a:pt x="710128" y="1377416"/>
                </a:lnTo>
                <a:lnTo>
                  <a:pt x="696600" y="1385242"/>
                </a:lnTo>
                <a:lnTo>
                  <a:pt x="696600" y="1387496"/>
                </a:lnTo>
                <a:lnTo>
                  <a:pt x="697661" y="1388690"/>
                </a:lnTo>
                <a:lnTo>
                  <a:pt x="698722" y="1388690"/>
                </a:lnTo>
                <a:lnTo>
                  <a:pt x="699783" y="1389751"/>
                </a:lnTo>
                <a:lnTo>
                  <a:pt x="699783" y="1390945"/>
                </a:lnTo>
                <a:lnTo>
                  <a:pt x="696467" y="1390945"/>
                </a:lnTo>
                <a:lnTo>
                  <a:pt x="696467" y="1394261"/>
                </a:lnTo>
                <a:lnTo>
                  <a:pt x="695406" y="1395322"/>
                </a:lnTo>
                <a:lnTo>
                  <a:pt x="685326" y="1402086"/>
                </a:lnTo>
                <a:lnTo>
                  <a:pt x="686387" y="1403147"/>
                </a:lnTo>
                <a:lnTo>
                  <a:pt x="574973" y="1360439"/>
                </a:lnTo>
                <a:lnTo>
                  <a:pt x="511972" y="1366009"/>
                </a:lnTo>
                <a:lnTo>
                  <a:pt x="478282" y="1349165"/>
                </a:lnTo>
                <a:lnTo>
                  <a:pt x="411832" y="1284969"/>
                </a:lnTo>
                <a:lnTo>
                  <a:pt x="397242" y="1270380"/>
                </a:lnTo>
                <a:lnTo>
                  <a:pt x="364614" y="1227671"/>
                </a:lnTo>
                <a:lnTo>
                  <a:pt x="341005" y="1189472"/>
                </a:lnTo>
                <a:lnTo>
                  <a:pt x="329731" y="1205256"/>
                </a:lnTo>
                <a:lnTo>
                  <a:pt x="328537" y="1204062"/>
                </a:lnTo>
                <a:lnTo>
                  <a:pt x="326283" y="1207511"/>
                </a:lnTo>
                <a:lnTo>
                  <a:pt x="327343" y="1208571"/>
                </a:lnTo>
                <a:lnTo>
                  <a:pt x="293654" y="1258045"/>
                </a:lnTo>
                <a:lnTo>
                  <a:pt x="222695" y="1250219"/>
                </a:lnTo>
                <a:lnTo>
                  <a:pt x="185556" y="1229926"/>
                </a:lnTo>
                <a:lnTo>
                  <a:pt x="175476" y="1201807"/>
                </a:lnTo>
                <a:lnTo>
                  <a:pt x="167651" y="1060020"/>
                </a:lnTo>
                <a:lnTo>
                  <a:pt x="141787" y="1008292"/>
                </a:lnTo>
                <a:lnTo>
                  <a:pt x="120433" y="922743"/>
                </a:lnTo>
                <a:lnTo>
                  <a:pt x="87804" y="912662"/>
                </a:lnTo>
                <a:lnTo>
                  <a:pt x="85550" y="868760"/>
                </a:lnTo>
                <a:lnTo>
                  <a:pt x="83295" y="850722"/>
                </a:lnTo>
                <a:lnTo>
                  <a:pt x="53983" y="810268"/>
                </a:lnTo>
                <a:lnTo>
                  <a:pt x="38199" y="770875"/>
                </a:lnTo>
                <a:lnTo>
                  <a:pt x="4510" y="751776"/>
                </a:lnTo>
                <a:lnTo>
                  <a:pt x="2255" y="752837"/>
                </a:lnTo>
                <a:lnTo>
                  <a:pt x="1061" y="743818"/>
                </a:lnTo>
                <a:lnTo>
                  <a:pt x="0" y="741563"/>
                </a:lnTo>
                <a:lnTo>
                  <a:pt x="2255" y="737054"/>
                </a:lnTo>
                <a:lnTo>
                  <a:pt x="10080" y="737054"/>
                </a:lnTo>
                <a:lnTo>
                  <a:pt x="13396" y="740370"/>
                </a:lnTo>
                <a:lnTo>
                  <a:pt x="13396" y="726840"/>
                </a:lnTo>
                <a:lnTo>
                  <a:pt x="16712" y="726840"/>
                </a:lnTo>
                <a:lnTo>
                  <a:pt x="16712" y="723525"/>
                </a:lnTo>
                <a:lnTo>
                  <a:pt x="11141" y="723525"/>
                </a:lnTo>
                <a:lnTo>
                  <a:pt x="11141" y="700977"/>
                </a:lnTo>
                <a:lnTo>
                  <a:pt x="5571" y="697661"/>
                </a:lnTo>
                <a:lnTo>
                  <a:pt x="0" y="697661"/>
                </a:lnTo>
                <a:lnTo>
                  <a:pt x="0" y="694212"/>
                </a:lnTo>
                <a:lnTo>
                  <a:pt x="1061" y="693151"/>
                </a:lnTo>
                <a:lnTo>
                  <a:pt x="4377" y="691957"/>
                </a:lnTo>
                <a:lnTo>
                  <a:pt x="9948" y="689703"/>
                </a:lnTo>
                <a:lnTo>
                  <a:pt x="15518" y="690896"/>
                </a:lnTo>
                <a:lnTo>
                  <a:pt x="21089" y="687448"/>
                </a:lnTo>
                <a:lnTo>
                  <a:pt x="24405" y="687448"/>
                </a:lnTo>
                <a:lnTo>
                  <a:pt x="29976" y="681877"/>
                </a:lnTo>
                <a:lnTo>
                  <a:pt x="36740" y="684132"/>
                </a:lnTo>
                <a:lnTo>
                  <a:pt x="33424" y="689703"/>
                </a:lnTo>
                <a:lnTo>
                  <a:pt x="31169" y="689703"/>
                </a:lnTo>
                <a:lnTo>
                  <a:pt x="30108" y="690896"/>
                </a:lnTo>
                <a:lnTo>
                  <a:pt x="25598" y="693151"/>
                </a:lnTo>
                <a:lnTo>
                  <a:pt x="23344" y="697661"/>
                </a:lnTo>
                <a:lnTo>
                  <a:pt x="23344" y="714506"/>
                </a:lnTo>
                <a:lnTo>
                  <a:pt x="64991" y="708935"/>
                </a:lnTo>
                <a:lnTo>
                  <a:pt x="64991" y="688642"/>
                </a:lnTo>
                <a:lnTo>
                  <a:pt x="99874" y="688642"/>
                </a:lnTo>
                <a:lnTo>
                  <a:pt x="99874" y="680816"/>
                </a:lnTo>
                <a:lnTo>
                  <a:pt x="131309" y="693151"/>
                </a:lnTo>
                <a:lnTo>
                  <a:pt x="131309" y="711190"/>
                </a:lnTo>
                <a:lnTo>
                  <a:pt x="154918" y="709996"/>
                </a:lnTo>
                <a:lnTo>
                  <a:pt x="154918" y="708935"/>
                </a:lnTo>
                <a:lnTo>
                  <a:pt x="157173" y="709996"/>
                </a:lnTo>
                <a:lnTo>
                  <a:pt x="163937" y="709996"/>
                </a:lnTo>
                <a:lnTo>
                  <a:pt x="172956" y="691957"/>
                </a:lnTo>
                <a:lnTo>
                  <a:pt x="189801" y="687448"/>
                </a:lnTo>
                <a:lnTo>
                  <a:pt x="217919" y="687448"/>
                </a:lnTo>
                <a:lnTo>
                  <a:pt x="217919" y="656013"/>
                </a:lnTo>
                <a:lnTo>
                  <a:pt x="214604" y="656013"/>
                </a:lnTo>
                <a:lnTo>
                  <a:pt x="214604" y="654952"/>
                </a:lnTo>
                <a:lnTo>
                  <a:pt x="212349" y="654952"/>
                </a:lnTo>
                <a:lnTo>
                  <a:pt x="212349" y="653759"/>
                </a:lnTo>
                <a:lnTo>
                  <a:pt x="210094" y="653759"/>
                </a:lnTo>
                <a:lnTo>
                  <a:pt x="210094" y="650443"/>
                </a:lnTo>
                <a:lnTo>
                  <a:pt x="211155" y="649382"/>
                </a:lnTo>
                <a:lnTo>
                  <a:pt x="210094" y="649382"/>
                </a:lnTo>
                <a:lnTo>
                  <a:pt x="210094" y="648188"/>
                </a:lnTo>
                <a:lnTo>
                  <a:pt x="211155" y="648188"/>
                </a:lnTo>
                <a:lnTo>
                  <a:pt x="210094" y="647127"/>
                </a:lnTo>
                <a:lnTo>
                  <a:pt x="210094" y="645933"/>
                </a:lnTo>
                <a:lnTo>
                  <a:pt x="209033" y="645933"/>
                </a:lnTo>
                <a:lnTo>
                  <a:pt x="209033" y="644872"/>
                </a:lnTo>
                <a:lnTo>
                  <a:pt x="209033" y="645933"/>
                </a:lnTo>
                <a:lnTo>
                  <a:pt x="207972" y="645933"/>
                </a:lnTo>
                <a:lnTo>
                  <a:pt x="207972" y="640363"/>
                </a:lnTo>
                <a:lnTo>
                  <a:pt x="209033" y="640363"/>
                </a:lnTo>
                <a:lnTo>
                  <a:pt x="209033" y="638108"/>
                </a:lnTo>
                <a:lnTo>
                  <a:pt x="207972" y="638108"/>
                </a:lnTo>
                <a:lnTo>
                  <a:pt x="207972" y="637047"/>
                </a:lnTo>
                <a:lnTo>
                  <a:pt x="210227" y="637047"/>
                </a:lnTo>
                <a:lnTo>
                  <a:pt x="226010" y="628028"/>
                </a:lnTo>
                <a:lnTo>
                  <a:pt x="214736" y="616753"/>
                </a:lnTo>
                <a:lnTo>
                  <a:pt x="206911" y="625773"/>
                </a:lnTo>
                <a:lnTo>
                  <a:pt x="200146" y="629221"/>
                </a:lnTo>
                <a:lnTo>
                  <a:pt x="196831" y="625773"/>
                </a:lnTo>
                <a:lnTo>
                  <a:pt x="202401" y="621263"/>
                </a:lnTo>
                <a:lnTo>
                  <a:pt x="199085" y="616753"/>
                </a:lnTo>
                <a:lnTo>
                  <a:pt x="194576" y="615560"/>
                </a:lnTo>
                <a:lnTo>
                  <a:pt x="194576" y="614499"/>
                </a:lnTo>
                <a:lnTo>
                  <a:pt x="193515" y="613438"/>
                </a:lnTo>
                <a:lnTo>
                  <a:pt x="190199" y="615692"/>
                </a:lnTo>
                <a:lnTo>
                  <a:pt x="185689" y="607867"/>
                </a:lnTo>
                <a:lnTo>
                  <a:pt x="187944" y="604551"/>
                </a:lnTo>
                <a:lnTo>
                  <a:pt x="186883" y="603357"/>
                </a:lnTo>
                <a:lnTo>
                  <a:pt x="145236" y="592083"/>
                </a:lnTo>
                <a:lnTo>
                  <a:pt x="155316" y="570729"/>
                </a:lnTo>
                <a:lnTo>
                  <a:pt x="145236" y="563965"/>
                </a:lnTo>
                <a:lnTo>
                  <a:pt x="130646" y="509982"/>
                </a:lnTo>
                <a:lnTo>
                  <a:pt x="179057" y="509982"/>
                </a:lnTo>
                <a:lnTo>
                  <a:pt x="194841" y="497647"/>
                </a:lnTo>
                <a:lnTo>
                  <a:pt x="193780" y="462764"/>
                </a:lnTo>
                <a:lnTo>
                  <a:pt x="224153" y="426820"/>
                </a:lnTo>
                <a:lnTo>
                  <a:pt x="202799" y="397508"/>
                </a:lnTo>
                <a:lnTo>
                  <a:pt x="211818" y="383979"/>
                </a:lnTo>
                <a:lnTo>
                  <a:pt x="208502" y="380530"/>
                </a:lnTo>
                <a:lnTo>
                  <a:pt x="208502" y="379469"/>
                </a:lnTo>
                <a:lnTo>
                  <a:pt x="206247" y="378275"/>
                </a:lnTo>
                <a:lnTo>
                  <a:pt x="205187" y="378275"/>
                </a:lnTo>
                <a:lnTo>
                  <a:pt x="205187" y="379469"/>
                </a:lnTo>
                <a:lnTo>
                  <a:pt x="202932" y="379469"/>
                </a:lnTo>
                <a:lnTo>
                  <a:pt x="202932" y="377214"/>
                </a:lnTo>
                <a:lnTo>
                  <a:pt x="205187" y="374959"/>
                </a:lnTo>
                <a:lnTo>
                  <a:pt x="205187" y="371644"/>
                </a:lnTo>
                <a:lnTo>
                  <a:pt x="208502" y="371644"/>
                </a:lnTo>
                <a:lnTo>
                  <a:pt x="209563" y="370450"/>
                </a:lnTo>
                <a:lnTo>
                  <a:pt x="214073" y="370450"/>
                </a:lnTo>
                <a:lnTo>
                  <a:pt x="214073" y="368195"/>
                </a:lnTo>
                <a:lnTo>
                  <a:pt x="215134" y="368195"/>
                </a:lnTo>
                <a:lnTo>
                  <a:pt x="215134" y="367001"/>
                </a:lnTo>
                <a:lnTo>
                  <a:pt x="216195" y="364747"/>
                </a:lnTo>
                <a:lnTo>
                  <a:pt x="218450" y="362492"/>
                </a:lnTo>
                <a:lnTo>
                  <a:pt x="218450" y="361431"/>
                </a:lnTo>
                <a:lnTo>
                  <a:pt x="217389" y="360369"/>
                </a:lnTo>
                <a:lnTo>
                  <a:pt x="215134" y="360369"/>
                </a:lnTo>
                <a:lnTo>
                  <a:pt x="215134" y="359176"/>
                </a:lnTo>
                <a:lnTo>
                  <a:pt x="216195" y="358115"/>
                </a:lnTo>
                <a:lnTo>
                  <a:pt x="215134" y="358115"/>
                </a:lnTo>
                <a:lnTo>
                  <a:pt x="215134" y="354666"/>
                </a:lnTo>
                <a:lnTo>
                  <a:pt x="216195" y="353605"/>
                </a:lnTo>
                <a:lnTo>
                  <a:pt x="217256" y="353605"/>
                </a:lnTo>
                <a:lnTo>
                  <a:pt x="217256" y="352412"/>
                </a:lnTo>
                <a:lnTo>
                  <a:pt x="216195" y="352412"/>
                </a:lnTo>
                <a:lnTo>
                  <a:pt x="215134" y="351350"/>
                </a:lnTo>
                <a:lnTo>
                  <a:pt x="215134" y="349096"/>
                </a:lnTo>
                <a:lnTo>
                  <a:pt x="212879" y="349096"/>
                </a:lnTo>
                <a:lnTo>
                  <a:pt x="212879" y="346841"/>
                </a:lnTo>
                <a:lnTo>
                  <a:pt x="211818" y="346841"/>
                </a:lnTo>
                <a:lnTo>
                  <a:pt x="211818" y="344586"/>
                </a:lnTo>
                <a:lnTo>
                  <a:pt x="210757" y="343525"/>
                </a:lnTo>
                <a:lnTo>
                  <a:pt x="208502" y="342331"/>
                </a:lnTo>
                <a:lnTo>
                  <a:pt x="207442" y="341270"/>
                </a:lnTo>
                <a:lnTo>
                  <a:pt x="205187" y="341270"/>
                </a:lnTo>
                <a:lnTo>
                  <a:pt x="205187" y="340209"/>
                </a:lnTo>
                <a:lnTo>
                  <a:pt x="209696" y="328935"/>
                </a:lnTo>
                <a:lnTo>
                  <a:pt x="187148" y="318855"/>
                </a:lnTo>
                <a:lnTo>
                  <a:pt x="183833" y="323365"/>
                </a:lnTo>
                <a:lnTo>
                  <a:pt x="176007" y="318855"/>
                </a:lnTo>
                <a:lnTo>
                  <a:pt x="174946" y="317794"/>
                </a:lnTo>
                <a:lnTo>
                  <a:pt x="173885" y="318855"/>
                </a:lnTo>
                <a:lnTo>
                  <a:pt x="171630" y="318855"/>
                </a:lnTo>
                <a:lnTo>
                  <a:pt x="168314" y="326680"/>
                </a:lnTo>
                <a:lnTo>
                  <a:pt x="160489" y="340209"/>
                </a:lnTo>
                <a:lnTo>
                  <a:pt x="149215" y="333445"/>
                </a:lnTo>
                <a:lnTo>
                  <a:pt x="149215" y="324425"/>
                </a:lnTo>
                <a:lnTo>
                  <a:pt x="148154" y="314345"/>
                </a:lnTo>
                <a:lnTo>
                  <a:pt x="145899" y="312091"/>
                </a:lnTo>
                <a:lnTo>
                  <a:pt x="139134" y="313151"/>
                </a:lnTo>
                <a:lnTo>
                  <a:pt x="126799" y="316467"/>
                </a:lnTo>
                <a:lnTo>
                  <a:pt x="126799" y="315406"/>
                </a:lnTo>
                <a:lnTo>
                  <a:pt x="125738" y="314213"/>
                </a:lnTo>
                <a:lnTo>
                  <a:pt x="125738" y="313151"/>
                </a:lnTo>
                <a:lnTo>
                  <a:pt x="120167" y="312091"/>
                </a:lnTo>
                <a:lnTo>
                  <a:pt x="115658" y="305326"/>
                </a:lnTo>
                <a:lnTo>
                  <a:pt x="90855" y="234499"/>
                </a:lnTo>
                <a:lnTo>
                  <a:pt x="86346" y="219909"/>
                </a:lnTo>
                <a:lnTo>
                  <a:pt x="90855" y="220970"/>
                </a:lnTo>
                <a:lnTo>
                  <a:pt x="90855" y="209696"/>
                </a:lnTo>
                <a:lnTo>
                  <a:pt x="94171" y="205187"/>
                </a:lnTo>
                <a:lnTo>
                  <a:pt x="94171" y="197361"/>
                </a:lnTo>
                <a:lnTo>
                  <a:pt x="90855" y="192852"/>
                </a:lnTo>
                <a:lnTo>
                  <a:pt x="90855" y="148949"/>
                </a:lnTo>
                <a:lnTo>
                  <a:pt x="93110" y="147755"/>
                </a:lnTo>
                <a:lnTo>
                  <a:pt x="97620" y="148949"/>
                </a:lnTo>
                <a:lnTo>
                  <a:pt x="97620" y="151204"/>
                </a:lnTo>
                <a:lnTo>
                  <a:pt x="100936" y="151204"/>
                </a:lnTo>
                <a:lnTo>
                  <a:pt x="100936" y="148949"/>
                </a:lnTo>
                <a:lnTo>
                  <a:pt x="105445" y="148949"/>
                </a:lnTo>
                <a:lnTo>
                  <a:pt x="109955" y="125340"/>
                </a:lnTo>
                <a:lnTo>
                  <a:pt x="111016" y="122024"/>
                </a:lnTo>
                <a:lnTo>
                  <a:pt x="113271" y="124279"/>
                </a:lnTo>
                <a:lnTo>
                  <a:pt x="118841" y="123218"/>
                </a:lnTo>
                <a:lnTo>
                  <a:pt x="112077" y="107435"/>
                </a:lnTo>
                <a:lnTo>
                  <a:pt x="113138" y="106240"/>
                </a:lnTo>
                <a:lnTo>
                  <a:pt x="115393" y="108495"/>
                </a:lnTo>
                <a:lnTo>
                  <a:pt x="118709" y="110750"/>
                </a:lnTo>
                <a:lnTo>
                  <a:pt x="127728" y="103986"/>
                </a:lnTo>
                <a:lnTo>
                  <a:pt x="154785" y="103986"/>
                </a:lnTo>
                <a:lnTo>
                  <a:pt x="155979" y="99476"/>
                </a:lnTo>
                <a:lnTo>
                  <a:pt x="163804" y="42045"/>
                </a:lnTo>
                <a:lnTo>
                  <a:pt x="170569" y="398"/>
                </a:lnTo>
              </a:path>
            </a:pathLst>
          </a:custGeom>
          <a:solidFill>
            <a:schemeClr val="bg1">
              <a:lumMod val="85000"/>
            </a:schemeClr>
          </a:solidFill>
          <a:ln w="13251" cap="flat">
            <a:noFill/>
            <a:prstDash val="solid"/>
            <a:miter/>
          </a:ln>
        </p:spPr>
        <p:txBody>
          <a:bodyPr rtlCol="0" anchor="ctr"/>
          <a:lstStyle/>
          <a:p>
            <a:endParaRPr lang="en-FI" sz="816"/>
          </a:p>
        </p:txBody>
      </p:sp>
      <p:sp>
        <p:nvSpPr>
          <p:cNvPr id="1561" name="Freeform: Shape 1560">
            <a:extLst>
              <a:ext uri="{FF2B5EF4-FFF2-40B4-BE49-F238E27FC236}">
                <a16:creationId xmlns:a16="http://schemas.microsoft.com/office/drawing/2014/main" id="{FC163C6D-232D-9273-F91F-D0CF917406D3}"/>
              </a:ext>
            </a:extLst>
          </p:cNvPr>
          <p:cNvSpPr/>
          <p:nvPr/>
        </p:nvSpPr>
        <p:spPr>
          <a:xfrm>
            <a:off x="4945285" y="1595035"/>
            <a:ext cx="517274" cy="905018"/>
          </a:xfrm>
          <a:custGeom>
            <a:avLst/>
            <a:gdLst>
              <a:gd name="connsiteX0" fmla="*/ 938925 w 1140397"/>
              <a:gd name="connsiteY0" fmla="*/ 1061 h 1995230"/>
              <a:gd name="connsiteX1" fmla="*/ 1140398 w 1140397"/>
              <a:gd name="connsiteY1" fmla="*/ 176537 h 1995230"/>
              <a:gd name="connsiteX2" fmla="*/ 1103259 w 1140397"/>
              <a:gd name="connsiteY2" fmla="*/ 392600 h 1995230"/>
              <a:gd name="connsiteX3" fmla="*/ 1061612 w 1140397"/>
              <a:gd name="connsiteY3" fmla="*/ 448837 h 1995230"/>
              <a:gd name="connsiteX4" fmla="*/ 1051532 w 1140397"/>
              <a:gd name="connsiteY4" fmla="*/ 469130 h 1995230"/>
              <a:gd name="connsiteX5" fmla="*/ 1038003 w 1140397"/>
              <a:gd name="connsiteY5" fmla="*/ 497249 h 1995230"/>
              <a:gd name="connsiteX6" fmla="*/ 1017710 w 1140397"/>
              <a:gd name="connsiteY6" fmla="*/ 536642 h 1995230"/>
              <a:gd name="connsiteX7" fmla="*/ 994101 w 1140397"/>
              <a:gd name="connsiteY7" fmla="*/ 574841 h 1995230"/>
              <a:gd name="connsiteX8" fmla="*/ 995162 w 1140397"/>
              <a:gd name="connsiteY8" fmla="*/ 581605 h 1995230"/>
              <a:gd name="connsiteX9" fmla="*/ 989591 w 1140397"/>
              <a:gd name="connsiteY9" fmla="*/ 591685 h 1995230"/>
              <a:gd name="connsiteX10" fmla="*/ 986143 w 1140397"/>
              <a:gd name="connsiteY10" fmla="*/ 592747 h 1995230"/>
              <a:gd name="connsiteX11" fmla="*/ 981633 w 1140397"/>
              <a:gd name="connsiteY11" fmla="*/ 597256 h 1995230"/>
              <a:gd name="connsiteX12" fmla="*/ 978184 w 1140397"/>
              <a:gd name="connsiteY12" fmla="*/ 602827 h 1995230"/>
              <a:gd name="connsiteX13" fmla="*/ 975930 w 1140397"/>
              <a:gd name="connsiteY13" fmla="*/ 607336 h 1995230"/>
              <a:gd name="connsiteX14" fmla="*/ 974868 w 1140397"/>
              <a:gd name="connsiteY14" fmla="*/ 612907 h 1995230"/>
              <a:gd name="connsiteX15" fmla="*/ 964788 w 1140397"/>
              <a:gd name="connsiteY15" fmla="*/ 616223 h 1995230"/>
              <a:gd name="connsiteX16" fmla="*/ 960279 w 1140397"/>
              <a:gd name="connsiteY16" fmla="*/ 624048 h 1995230"/>
              <a:gd name="connsiteX17" fmla="*/ 961472 w 1140397"/>
              <a:gd name="connsiteY17" fmla="*/ 630813 h 1995230"/>
              <a:gd name="connsiteX18" fmla="*/ 959217 w 1140397"/>
              <a:gd name="connsiteY18" fmla="*/ 635322 h 1995230"/>
              <a:gd name="connsiteX19" fmla="*/ 955902 w 1140397"/>
              <a:gd name="connsiteY19" fmla="*/ 639832 h 1995230"/>
              <a:gd name="connsiteX20" fmla="*/ 951392 w 1140397"/>
              <a:gd name="connsiteY20" fmla="*/ 639832 h 1995230"/>
              <a:gd name="connsiteX21" fmla="*/ 945821 w 1140397"/>
              <a:gd name="connsiteY21" fmla="*/ 644341 h 1995230"/>
              <a:gd name="connsiteX22" fmla="*/ 946883 w 1140397"/>
              <a:gd name="connsiteY22" fmla="*/ 646596 h 1995230"/>
              <a:gd name="connsiteX23" fmla="*/ 943567 w 1140397"/>
              <a:gd name="connsiteY23" fmla="*/ 651106 h 1995230"/>
              <a:gd name="connsiteX24" fmla="*/ 944628 w 1140397"/>
              <a:gd name="connsiteY24" fmla="*/ 653361 h 1995230"/>
              <a:gd name="connsiteX25" fmla="*/ 948077 w 1140397"/>
              <a:gd name="connsiteY25" fmla="*/ 654422 h 1995230"/>
              <a:gd name="connsiteX26" fmla="*/ 953647 w 1140397"/>
              <a:gd name="connsiteY26" fmla="*/ 655483 h 1995230"/>
              <a:gd name="connsiteX27" fmla="*/ 959217 w 1140397"/>
              <a:gd name="connsiteY27" fmla="*/ 657738 h 1995230"/>
              <a:gd name="connsiteX28" fmla="*/ 958024 w 1140397"/>
              <a:gd name="connsiteY28" fmla="*/ 659992 h 1995230"/>
              <a:gd name="connsiteX29" fmla="*/ 958024 w 1140397"/>
              <a:gd name="connsiteY29" fmla="*/ 664502 h 1995230"/>
              <a:gd name="connsiteX30" fmla="*/ 952453 w 1140397"/>
              <a:gd name="connsiteY30" fmla="*/ 669012 h 1995230"/>
              <a:gd name="connsiteX31" fmla="*/ 944628 w 1140397"/>
              <a:gd name="connsiteY31" fmla="*/ 674582 h 1995230"/>
              <a:gd name="connsiteX32" fmla="*/ 943567 w 1140397"/>
              <a:gd name="connsiteY32" fmla="*/ 676837 h 1995230"/>
              <a:gd name="connsiteX33" fmla="*/ 941312 w 1140397"/>
              <a:gd name="connsiteY33" fmla="*/ 679092 h 1995230"/>
              <a:gd name="connsiteX34" fmla="*/ 935741 w 1140397"/>
              <a:gd name="connsiteY34" fmla="*/ 678031 h 1995230"/>
              <a:gd name="connsiteX35" fmla="*/ 931232 w 1140397"/>
              <a:gd name="connsiteY35" fmla="*/ 674715 h 1995230"/>
              <a:gd name="connsiteX36" fmla="*/ 930038 w 1140397"/>
              <a:gd name="connsiteY36" fmla="*/ 675776 h 1995230"/>
              <a:gd name="connsiteX37" fmla="*/ 926722 w 1140397"/>
              <a:gd name="connsiteY37" fmla="*/ 673521 h 1995230"/>
              <a:gd name="connsiteX38" fmla="*/ 924467 w 1140397"/>
              <a:gd name="connsiteY38" fmla="*/ 678031 h 1995230"/>
              <a:gd name="connsiteX39" fmla="*/ 923406 w 1140397"/>
              <a:gd name="connsiteY39" fmla="*/ 682540 h 1995230"/>
              <a:gd name="connsiteX40" fmla="*/ 918897 w 1140397"/>
              <a:gd name="connsiteY40" fmla="*/ 685856 h 1995230"/>
              <a:gd name="connsiteX41" fmla="*/ 917835 w 1140397"/>
              <a:gd name="connsiteY41" fmla="*/ 684795 h 1995230"/>
              <a:gd name="connsiteX42" fmla="*/ 917835 w 1140397"/>
              <a:gd name="connsiteY42" fmla="*/ 688111 h 1995230"/>
              <a:gd name="connsiteX43" fmla="*/ 916641 w 1140397"/>
              <a:gd name="connsiteY43" fmla="*/ 689172 h 1995230"/>
              <a:gd name="connsiteX44" fmla="*/ 920090 w 1140397"/>
              <a:gd name="connsiteY44" fmla="*/ 691427 h 1995230"/>
              <a:gd name="connsiteX45" fmla="*/ 924600 w 1140397"/>
              <a:gd name="connsiteY45" fmla="*/ 694743 h 1995230"/>
              <a:gd name="connsiteX46" fmla="*/ 923539 w 1140397"/>
              <a:gd name="connsiteY46" fmla="*/ 696998 h 1995230"/>
              <a:gd name="connsiteX47" fmla="*/ 920223 w 1140397"/>
              <a:gd name="connsiteY47" fmla="*/ 699253 h 1995230"/>
              <a:gd name="connsiteX48" fmla="*/ 920223 w 1140397"/>
              <a:gd name="connsiteY48" fmla="*/ 701507 h 1995230"/>
              <a:gd name="connsiteX49" fmla="*/ 915714 w 1140397"/>
              <a:gd name="connsiteY49" fmla="*/ 700313 h 1995230"/>
              <a:gd name="connsiteX50" fmla="*/ 913458 w 1140397"/>
              <a:gd name="connsiteY50" fmla="*/ 699253 h 1995230"/>
              <a:gd name="connsiteX51" fmla="*/ 908949 w 1140397"/>
              <a:gd name="connsiteY51" fmla="*/ 700313 h 1995230"/>
              <a:gd name="connsiteX52" fmla="*/ 903378 w 1140397"/>
              <a:gd name="connsiteY52" fmla="*/ 705884 h 1995230"/>
              <a:gd name="connsiteX53" fmla="*/ 902317 w 1140397"/>
              <a:gd name="connsiteY53" fmla="*/ 705884 h 1995230"/>
              <a:gd name="connsiteX54" fmla="*/ 902317 w 1140397"/>
              <a:gd name="connsiteY54" fmla="*/ 704823 h 1995230"/>
              <a:gd name="connsiteX55" fmla="*/ 903378 w 1140397"/>
              <a:gd name="connsiteY55" fmla="*/ 702568 h 1995230"/>
              <a:gd name="connsiteX56" fmla="*/ 896614 w 1140397"/>
              <a:gd name="connsiteY56" fmla="*/ 701507 h 1995230"/>
              <a:gd name="connsiteX57" fmla="*/ 894359 w 1140397"/>
              <a:gd name="connsiteY57" fmla="*/ 703762 h 1995230"/>
              <a:gd name="connsiteX58" fmla="*/ 894359 w 1140397"/>
              <a:gd name="connsiteY58" fmla="*/ 709333 h 1995230"/>
              <a:gd name="connsiteX59" fmla="*/ 892104 w 1140397"/>
              <a:gd name="connsiteY59" fmla="*/ 714903 h 1995230"/>
              <a:gd name="connsiteX60" fmla="*/ 890910 w 1140397"/>
              <a:gd name="connsiteY60" fmla="*/ 723923 h 1995230"/>
              <a:gd name="connsiteX61" fmla="*/ 888655 w 1140397"/>
              <a:gd name="connsiteY61" fmla="*/ 732942 h 1995230"/>
              <a:gd name="connsiteX62" fmla="*/ 885340 w 1140397"/>
              <a:gd name="connsiteY62" fmla="*/ 735197 h 1995230"/>
              <a:gd name="connsiteX63" fmla="*/ 885340 w 1140397"/>
              <a:gd name="connsiteY63" fmla="*/ 738512 h 1995230"/>
              <a:gd name="connsiteX64" fmla="*/ 887594 w 1140397"/>
              <a:gd name="connsiteY64" fmla="*/ 739573 h 1995230"/>
              <a:gd name="connsiteX65" fmla="*/ 888655 w 1140397"/>
              <a:gd name="connsiteY65" fmla="*/ 742889 h 1995230"/>
              <a:gd name="connsiteX66" fmla="*/ 892104 w 1140397"/>
              <a:gd name="connsiteY66" fmla="*/ 745144 h 1995230"/>
              <a:gd name="connsiteX67" fmla="*/ 852711 w 1140397"/>
              <a:gd name="connsiteY67" fmla="*/ 823930 h 1995230"/>
              <a:gd name="connsiteX68" fmla="*/ 825654 w 1140397"/>
              <a:gd name="connsiteY68" fmla="*/ 872341 h 1995230"/>
              <a:gd name="connsiteX69" fmla="*/ 687183 w 1140397"/>
              <a:gd name="connsiteY69" fmla="*/ 1116523 h 1995230"/>
              <a:gd name="connsiteX70" fmla="*/ 662380 w 1140397"/>
              <a:gd name="connsiteY70" fmla="*/ 1160425 h 1995230"/>
              <a:gd name="connsiteX71" fmla="*/ 646596 w 1140397"/>
              <a:gd name="connsiteY71" fmla="*/ 1208837 h 1995230"/>
              <a:gd name="connsiteX72" fmla="*/ 643280 w 1140397"/>
              <a:gd name="connsiteY72" fmla="*/ 1234701 h 1995230"/>
              <a:gd name="connsiteX73" fmla="*/ 643280 w 1140397"/>
              <a:gd name="connsiteY73" fmla="*/ 1261758 h 1995230"/>
              <a:gd name="connsiteX74" fmla="*/ 661319 w 1140397"/>
              <a:gd name="connsiteY74" fmla="*/ 1364153 h 1995230"/>
              <a:gd name="connsiteX75" fmla="*/ 691693 w 1140397"/>
              <a:gd name="connsiteY75" fmla="*/ 1423838 h 1995230"/>
              <a:gd name="connsiteX76" fmla="*/ 690499 w 1140397"/>
              <a:gd name="connsiteY76" fmla="*/ 1423838 h 1995230"/>
              <a:gd name="connsiteX77" fmla="*/ 691693 w 1140397"/>
              <a:gd name="connsiteY77" fmla="*/ 1425032 h 1995230"/>
              <a:gd name="connsiteX78" fmla="*/ 691693 w 1140397"/>
              <a:gd name="connsiteY78" fmla="*/ 1426093 h 1995230"/>
              <a:gd name="connsiteX79" fmla="*/ 692754 w 1140397"/>
              <a:gd name="connsiteY79" fmla="*/ 1427154 h 1995230"/>
              <a:gd name="connsiteX80" fmla="*/ 692754 w 1140397"/>
              <a:gd name="connsiteY80" fmla="*/ 1428348 h 1995230"/>
              <a:gd name="connsiteX81" fmla="*/ 693814 w 1140397"/>
              <a:gd name="connsiteY81" fmla="*/ 1428348 h 1995230"/>
              <a:gd name="connsiteX82" fmla="*/ 693814 w 1140397"/>
              <a:gd name="connsiteY82" fmla="*/ 1430603 h 1995230"/>
              <a:gd name="connsiteX83" fmla="*/ 695008 w 1140397"/>
              <a:gd name="connsiteY83" fmla="*/ 1431664 h 1995230"/>
              <a:gd name="connsiteX84" fmla="*/ 695008 w 1140397"/>
              <a:gd name="connsiteY84" fmla="*/ 1432858 h 1995230"/>
              <a:gd name="connsiteX85" fmla="*/ 696069 w 1140397"/>
              <a:gd name="connsiteY85" fmla="*/ 1433918 h 1995230"/>
              <a:gd name="connsiteX86" fmla="*/ 695008 w 1140397"/>
              <a:gd name="connsiteY86" fmla="*/ 1433918 h 1995230"/>
              <a:gd name="connsiteX87" fmla="*/ 695008 w 1140397"/>
              <a:gd name="connsiteY87" fmla="*/ 1435112 h 1995230"/>
              <a:gd name="connsiteX88" fmla="*/ 696069 w 1140397"/>
              <a:gd name="connsiteY88" fmla="*/ 1435112 h 1995230"/>
              <a:gd name="connsiteX89" fmla="*/ 696069 w 1140397"/>
              <a:gd name="connsiteY89" fmla="*/ 1437367 h 1995230"/>
              <a:gd name="connsiteX90" fmla="*/ 689305 w 1140397"/>
              <a:gd name="connsiteY90" fmla="*/ 1445193 h 1995230"/>
              <a:gd name="connsiteX91" fmla="*/ 690366 w 1140397"/>
              <a:gd name="connsiteY91" fmla="*/ 1451957 h 1995230"/>
              <a:gd name="connsiteX92" fmla="*/ 700446 w 1140397"/>
              <a:gd name="connsiteY92" fmla="*/ 1456467 h 1995230"/>
              <a:gd name="connsiteX93" fmla="*/ 704956 w 1140397"/>
              <a:gd name="connsiteY93" fmla="*/ 1456467 h 1995230"/>
              <a:gd name="connsiteX94" fmla="*/ 704956 w 1140397"/>
              <a:gd name="connsiteY94" fmla="*/ 1460976 h 1995230"/>
              <a:gd name="connsiteX95" fmla="*/ 707211 w 1140397"/>
              <a:gd name="connsiteY95" fmla="*/ 1460976 h 1995230"/>
              <a:gd name="connsiteX96" fmla="*/ 712782 w 1140397"/>
              <a:gd name="connsiteY96" fmla="*/ 1466547 h 1995230"/>
              <a:gd name="connsiteX97" fmla="*/ 715036 w 1140397"/>
              <a:gd name="connsiteY97" fmla="*/ 1466547 h 1995230"/>
              <a:gd name="connsiteX98" fmla="*/ 716097 w 1140397"/>
              <a:gd name="connsiteY98" fmla="*/ 1467608 h 1995230"/>
              <a:gd name="connsiteX99" fmla="*/ 754296 w 1140397"/>
              <a:gd name="connsiteY99" fmla="*/ 1528355 h 1995230"/>
              <a:gd name="connsiteX100" fmla="*/ 785863 w 1140397"/>
              <a:gd name="connsiteY100" fmla="*/ 1577828 h 1995230"/>
              <a:gd name="connsiteX101" fmla="*/ 793689 w 1140397"/>
              <a:gd name="connsiteY101" fmla="*/ 1591356 h 1995230"/>
              <a:gd name="connsiteX102" fmla="*/ 837591 w 1140397"/>
              <a:gd name="connsiteY102" fmla="*/ 1660062 h 1995230"/>
              <a:gd name="connsiteX103" fmla="*/ 837591 w 1140397"/>
              <a:gd name="connsiteY103" fmla="*/ 1661123 h 1995230"/>
              <a:gd name="connsiteX104" fmla="*/ 839846 w 1140397"/>
              <a:gd name="connsiteY104" fmla="*/ 1661123 h 1995230"/>
              <a:gd name="connsiteX105" fmla="*/ 840907 w 1140397"/>
              <a:gd name="connsiteY105" fmla="*/ 1662316 h 1995230"/>
              <a:gd name="connsiteX106" fmla="*/ 840907 w 1140397"/>
              <a:gd name="connsiteY106" fmla="*/ 1666826 h 1995230"/>
              <a:gd name="connsiteX107" fmla="*/ 840907 w 1140397"/>
              <a:gd name="connsiteY107" fmla="*/ 1665765 h 1995230"/>
              <a:gd name="connsiteX108" fmla="*/ 839846 w 1140397"/>
              <a:gd name="connsiteY108" fmla="*/ 1665765 h 1995230"/>
              <a:gd name="connsiteX109" fmla="*/ 839846 w 1140397"/>
              <a:gd name="connsiteY109" fmla="*/ 1669081 h 1995230"/>
              <a:gd name="connsiteX110" fmla="*/ 840907 w 1140397"/>
              <a:gd name="connsiteY110" fmla="*/ 1669081 h 1995230"/>
              <a:gd name="connsiteX111" fmla="*/ 840907 w 1140397"/>
              <a:gd name="connsiteY111" fmla="*/ 1671335 h 1995230"/>
              <a:gd name="connsiteX112" fmla="*/ 841968 w 1140397"/>
              <a:gd name="connsiteY112" fmla="*/ 1671335 h 1995230"/>
              <a:gd name="connsiteX113" fmla="*/ 840907 w 1140397"/>
              <a:gd name="connsiteY113" fmla="*/ 1672397 h 1995230"/>
              <a:gd name="connsiteX114" fmla="*/ 841968 w 1140397"/>
              <a:gd name="connsiteY114" fmla="*/ 1673590 h 1995230"/>
              <a:gd name="connsiteX115" fmla="*/ 841968 w 1140397"/>
              <a:gd name="connsiteY115" fmla="*/ 1678100 h 1995230"/>
              <a:gd name="connsiteX116" fmla="*/ 843029 w 1140397"/>
              <a:gd name="connsiteY116" fmla="*/ 1679161 h 1995230"/>
              <a:gd name="connsiteX117" fmla="*/ 843029 w 1140397"/>
              <a:gd name="connsiteY117" fmla="*/ 1680222 h 1995230"/>
              <a:gd name="connsiteX118" fmla="*/ 841968 w 1140397"/>
              <a:gd name="connsiteY118" fmla="*/ 1681416 h 1995230"/>
              <a:gd name="connsiteX119" fmla="*/ 841968 w 1140397"/>
              <a:gd name="connsiteY119" fmla="*/ 1682477 h 1995230"/>
              <a:gd name="connsiteX120" fmla="*/ 840907 w 1140397"/>
              <a:gd name="connsiteY120" fmla="*/ 1683671 h 1995230"/>
              <a:gd name="connsiteX121" fmla="*/ 840907 w 1140397"/>
              <a:gd name="connsiteY121" fmla="*/ 1684732 h 1995230"/>
              <a:gd name="connsiteX122" fmla="*/ 843162 w 1140397"/>
              <a:gd name="connsiteY122" fmla="*/ 1684732 h 1995230"/>
              <a:gd name="connsiteX123" fmla="*/ 843162 w 1140397"/>
              <a:gd name="connsiteY123" fmla="*/ 1685925 h 1995230"/>
              <a:gd name="connsiteX124" fmla="*/ 844223 w 1140397"/>
              <a:gd name="connsiteY124" fmla="*/ 1685925 h 1995230"/>
              <a:gd name="connsiteX125" fmla="*/ 845284 w 1140397"/>
              <a:gd name="connsiteY125" fmla="*/ 1686987 h 1995230"/>
              <a:gd name="connsiteX126" fmla="*/ 856558 w 1140397"/>
              <a:gd name="connsiteY126" fmla="*/ 1707280 h 1995230"/>
              <a:gd name="connsiteX127" fmla="*/ 856558 w 1140397"/>
              <a:gd name="connsiteY127" fmla="*/ 1708341 h 1995230"/>
              <a:gd name="connsiteX128" fmla="*/ 855497 w 1140397"/>
              <a:gd name="connsiteY128" fmla="*/ 1709534 h 1995230"/>
              <a:gd name="connsiteX129" fmla="*/ 852181 w 1140397"/>
              <a:gd name="connsiteY129" fmla="*/ 1711789 h 1995230"/>
              <a:gd name="connsiteX130" fmla="*/ 855497 w 1140397"/>
              <a:gd name="connsiteY130" fmla="*/ 1719615 h 1995230"/>
              <a:gd name="connsiteX131" fmla="*/ 863323 w 1140397"/>
              <a:gd name="connsiteY131" fmla="*/ 1721870 h 1995230"/>
              <a:gd name="connsiteX132" fmla="*/ 864383 w 1140397"/>
              <a:gd name="connsiteY132" fmla="*/ 1720676 h 1995230"/>
              <a:gd name="connsiteX133" fmla="*/ 865444 w 1140397"/>
              <a:gd name="connsiteY133" fmla="*/ 1720676 h 1995230"/>
              <a:gd name="connsiteX134" fmla="*/ 865444 w 1140397"/>
              <a:gd name="connsiteY134" fmla="*/ 1721870 h 1995230"/>
              <a:gd name="connsiteX135" fmla="*/ 866506 w 1140397"/>
              <a:gd name="connsiteY135" fmla="*/ 1721870 h 1995230"/>
              <a:gd name="connsiteX136" fmla="*/ 867567 w 1140397"/>
              <a:gd name="connsiteY136" fmla="*/ 1722931 h 1995230"/>
              <a:gd name="connsiteX137" fmla="*/ 868627 w 1140397"/>
              <a:gd name="connsiteY137" fmla="*/ 1724124 h 1995230"/>
              <a:gd name="connsiteX138" fmla="*/ 868627 w 1140397"/>
              <a:gd name="connsiteY138" fmla="*/ 1726379 h 1995230"/>
              <a:gd name="connsiteX139" fmla="*/ 870883 w 1140397"/>
              <a:gd name="connsiteY139" fmla="*/ 1726379 h 1995230"/>
              <a:gd name="connsiteX140" fmla="*/ 870883 w 1140397"/>
              <a:gd name="connsiteY140" fmla="*/ 1727440 h 1995230"/>
              <a:gd name="connsiteX141" fmla="*/ 871943 w 1140397"/>
              <a:gd name="connsiteY141" fmla="*/ 1728501 h 1995230"/>
              <a:gd name="connsiteX142" fmla="*/ 873005 w 1140397"/>
              <a:gd name="connsiteY142" fmla="*/ 1727440 h 1995230"/>
              <a:gd name="connsiteX143" fmla="*/ 875259 w 1140397"/>
              <a:gd name="connsiteY143" fmla="*/ 1727440 h 1995230"/>
              <a:gd name="connsiteX144" fmla="*/ 875259 w 1140397"/>
              <a:gd name="connsiteY144" fmla="*/ 1731950 h 1995230"/>
              <a:gd name="connsiteX145" fmla="*/ 874199 w 1140397"/>
              <a:gd name="connsiteY145" fmla="*/ 1733011 h 1995230"/>
              <a:gd name="connsiteX146" fmla="*/ 874199 w 1140397"/>
              <a:gd name="connsiteY146" fmla="*/ 1734205 h 1995230"/>
              <a:gd name="connsiteX147" fmla="*/ 873137 w 1140397"/>
              <a:gd name="connsiteY147" fmla="*/ 1735266 h 1995230"/>
              <a:gd name="connsiteX148" fmla="*/ 874199 w 1140397"/>
              <a:gd name="connsiteY148" fmla="*/ 1736327 h 1995230"/>
              <a:gd name="connsiteX149" fmla="*/ 871943 w 1140397"/>
              <a:gd name="connsiteY149" fmla="*/ 1737521 h 1995230"/>
              <a:gd name="connsiteX150" fmla="*/ 871943 w 1140397"/>
              <a:gd name="connsiteY150" fmla="*/ 1740836 h 1995230"/>
              <a:gd name="connsiteX151" fmla="*/ 873005 w 1140397"/>
              <a:gd name="connsiteY151" fmla="*/ 1742030 h 1995230"/>
              <a:gd name="connsiteX152" fmla="*/ 874066 w 1140397"/>
              <a:gd name="connsiteY152" fmla="*/ 1742030 h 1995230"/>
              <a:gd name="connsiteX153" fmla="*/ 874066 w 1140397"/>
              <a:gd name="connsiteY153" fmla="*/ 1744285 h 1995230"/>
              <a:gd name="connsiteX154" fmla="*/ 875127 w 1140397"/>
              <a:gd name="connsiteY154" fmla="*/ 1745346 h 1995230"/>
              <a:gd name="connsiteX155" fmla="*/ 876188 w 1140397"/>
              <a:gd name="connsiteY155" fmla="*/ 1745346 h 1995230"/>
              <a:gd name="connsiteX156" fmla="*/ 877382 w 1140397"/>
              <a:gd name="connsiteY156" fmla="*/ 1746540 h 1995230"/>
              <a:gd name="connsiteX157" fmla="*/ 878443 w 1140397"/>
              <a:gd name="connsiteY157" fmla="*/ 1746540 h 1995230"/>
              <a:gd name="connsiteX158" fmla="*/ 908816 w 1140397"/>
              <a:gd name="connsiteY158" fmla="*/ 1796013 h 1995230"/>
              <a:gd name="connsiteX159" fmla="*/ 938129 w 1140397"/>
              <a:gd name="connsiteY159" fmla="*/ 1862463 h 1995230"/>
              <a:gd name="connsiteX160" fmla="*/ 971818 w 1140397"/>
              <a:gd name="connsiteY160" fmla="*/ 1951328 h 1995230"/>
              <a:gd name="connsiteX161" fmla="*/ 792893 w 1140397"/>
              <a:gd name="connsiteY161" fmla="*/ 1958093 h 1995230"/>
              <a:gd name="connsiteX162" fmla="*/ 794087 w 1140397"/>
              <a:gd name="connsiteY162" fmla="*/ 1978386 h 1995230"/>
              <a:gd name="connsiteX163" fmla="*/ 794087 w 1140397"/>
              <a:gd name="connsiteY163" fmla="*/ 1992976 h 1995230"/>
              <a:gd name="connsiteX164" fmla="*/ 609591 w 1140397"/>
              <a:gd name="connsiteY164" fmla="*/ 1935545 h 1995230"/>
              <a:gd name="connsiteX165" fmla="*/ 590492 w 1140397"/>
              <a:gd name="connsiteY165" fmla="*/ 1929974 h 1995230"/>
              <a:gd name="connsiteX166" fmla="*/ 513961 w 1140397"/>
              <a:gd name="connsiteY166" fmla="*/ 1906365 h 1995230"/>
              <a:gd name="connsiteX167" fmla="*/ 471253 w 1140397"/>
              <a:gd name="connsiteY167" fmla="*/ 1892836 h 1995230"/>
              <a:gd name="connsiteX168" fmla="*/ 354269 w 1140397"/>
              <a:gd name="connsiteY168" fmla="*/ 1889388 h 1995230"/>
              <a:gd name="connsiteX169" fmla="*/ 300286 w 1140397"/>
              <a:gd name="connsiteY169" fmla="*/ 1888327 h 1995230"/>
              <a:gd name="connsiteX170" fmla="*/ 204656 w 1140397"/>
              <a:gd name="connsiteY170" fmla="*/ 1995231 h 1995230"/>
              <a:gd name="connsiteX171" fmla="*/ 191127 w 1140397"/>
              <a:gd name="connsiteY171" fmla="*/ 1990721 h 1995230"/>
              <a:gd name="connsiteX172" fmla="*/ 156244 w 1140397"/>
              <a:gd name="connsiteY172" fmla="*/ 1977192 h 1995230"/>
              <a:gd name="connsiteX173" fmla="*/ 118046 w 1140397"/>
              <a:gd name="connsiteY173" fmla="*/ 1878114 h 1995230"/>
              <a:gd name="connsiteX174" fmla="*/ 127065 w 1140397"/>
              <a:gd name="connsiteY174" fmla="*/ 1862330 h 1995230"/>
              <a:gd name="connsiteX175" fmla="*/ 149612 w 1140397"/>
              <a:gd name="connsiteY175" fmla="*/ 1793625 h 1995230"/>
              <a:gd name="connsiteX176" fmla="*/ 181047 w 1140397"/>
              <a:gd name="connsiteY176" fmla="*/ 1699056 h 1995230"/>
              <a:gd name="connsiteX177" fmla="*/ 163009 w 1140397"/>
              <a:gd name="connsiteY177" fmla="*/ 1618016 h 1995230"/>
              <a:gd name="connsiteX178" fmla="*/ 161948 w 1140397"/>
              <a:gd name="connsiteY178" fmla="*/ 1614700 h 1995230"/>
              <a:gd name="connsiteX179" fmla="*/ 158632 w 1140397"/>
              <a:gd name="connsiteY179" fmla="*/ 1598917 h 1995230"/>
              <a:gd name="connsiteX180" fmla="*/ 137277 w 1140397"/>
              <a:gd name="connsiteY180" fmla="*/ 1577563 h 1995230"/>
              <a:gd name="connsiteX181" fmla="*/ 106904 w 1140397"/>
              <a:gd name="connsiteY181" fmla="*/ 1591091 h 1995230"/>
              <a:gd name="connsiteX182" fmla="*/ 105710 w 1140397"/>
              <a:gd name="connsiteY182" fmla="*/ 1587643 h 1995230"/>
              <a:gd name="connsiteX183" fmla="*/ 106904 w 1140397"/>
              <a:gd name="connsiteY183" fmla="*/ 1587643 h 1995230"/>
              <a:gd name="connsiteX184" fmla="*/ 105710 w 1140397"/>
              <a:gd name="connsiteY184" fmla="*/ 1585388 h 1995230"/>
              <a:gd name="connsiteX185" fmla="*/ 91121 w 1140397"/>
              <a:gd name="connsiteY185" fmla="*/ 1565095 h 1995230"/>
              <a:gd name="connsiteX186" fmla="*/ 63002 w 1140397"/>
              <a:gd name="connsiteY186" fmla="*/ 1524641 h 1995230"/>
              <a:gd name="connsiteX187" fmla="*/ 37138 w 1140397"/>
              <a:gd name="connsiteY187" fmla="*/ 1487503 h 1995230"/>
              <a:gd name="connsiteX188" fmla="*/ 0 w 1140397"/>
              <a:gd name="connsiteY188" fmla="*/ 1332188 h 1995230"/>
              <a:gd name="connsiteX189" fmla="*/ 9019 w 1140397"/>
              <a:gd name="connsiteY189" fmla="*/ 1283775 h 1995230"/>
              <a:gd name="connsiteX190" fmla="*/ 15784 w 1140397"/>
              <a:gd name="connsiteY190" fmla="*/ 1251147 h 1995230"/>
              <a:gd name="connsiteX191" fmla="*/ 16977 w 1140397"/>
              <a:gd name="connsiteY191" fmla="*/ 1242128 h 1995230"/>
              <a:gd name="connsiteX192" fmla="*/ 15784 w 1140397"/>
              <a:gd name="connsiteY192" fmla="*/ 1241067 h 1995230"/>
              <a:gd name="connsiteX193" fmla="*/ 11274 w 1140397"/>
              <a:gd name="connsiteY193" fmla="*/ 1238812 h 1995230"/>
              <a:gd name="connsiteX194" fmla="*/ 12335 w 1140397"/>
              <a:gd name="connsiteY194" fmla="*/ 1235496 h 1995230"/>
              <a:gd name="connsiteX195" fmla="*/ 14590 w 1140397"/>
              <a:gd name="connsiteY195" fmla="*/ 1234303 h 1995230"/>
              <a:gd name="connsiteX196" fmla="*/ 14590 w 1140397"/>
              <a:gd name="connsiteY196" fmla="*/ 1236557 h 1995230"/>
              <a:gd name="connsiteX197" fmla="*/ 15651 w 1140397"/>
              <a:gd name="connsiteY197" fmla="*/ 1236557 h 1995230"/>
              <a:gd name="connsiteX198" fmla="*/ 19099 w 1140397"/>
              <a:gd name="connsiteY198" fmla="*/ 1237751 h 1995230"/>
              <a:gd name="connsiteX199" fmla="*/ 20161 w 1140397"/>
              <a:gd name="connsiteY199" fmla="*/ 1230987 h 1995230"/>
              <a:gd name="connsiteX200" fmla="*/ 39260 w 1140397"/>
              <a:gd name="connsiteY200" fmla="*/ 1127531 h 1995230"/>
              <a:gd name="connsiteX201" fmla="*/ 78653 w 1140397"/>
              <a:gd name="connsiteY201" fmla="*/ 1117451 h 1995230"/>
              <a:gd name="connsiteX202" fmla="*/ 110087 w 1140397"/>
              <a:gd name="connsiteY202" fmla="*/ 1112942 h 1995230"/>
              <a:gd name="connsiteX203" fmla="*/ 170834 w 1140397"/>
              <a:gd name="connsiteY203" fmla="*/ 1073549 h 1995230"/>
              <a:gd name="connsiteX204" fmla="*/ 260894 w 1140397"/>
              <a:gd name="connsiteY204" fmla="*/ 1012802 h 1995230"/>
              <a:gd name="connsiteX205" fmla="*/ 335169 w 1140397"/>
              <a:gd name="connsiteY205" fmla="*/ 986938 h 1995230"/>
              <a:gd name="connsiteX206" fmla="*/ 340740 w 1140397"/>
              <a:gd name="connsiteY206" fmla="*/ 985877 h 1995230"/>
              <a:gd name="connsiteX207" fmla="*/ 435309 w 1140397"/>
              <a:gd name="connsiteY207" fmla="*/ 964523 h 1995230"/>
              <a:gd name="connsiteX208" fmla="*/ 444328 w 1140397"/>
              <a:gd name="connsiteY208" fmla="*/ 946484 h 1995230"/>
              <a:gd name="connsiteX209" fmla="*/ 442073 w 1140397"/>
              <a:gd name="connsiteY209" fmla="*/ 937465 h 1995230"/>
              <a:gd name="connsiteX210" fmla="*/ 492740 w 1140397"/>
              <a:gd name="connsiteY210" fmla="*/ 841835 h 1995230"/>
              <a:gd name="connsiteX211" fmla="*/ 505075 w 1140397"/>
              <a:gd name="connsiteY211" fmla="*/ 817033 h 1995230"/>
              <a:gd name="connsiteX212" fmla="*/ 568077 w 1140397"/>
              <a:gd name="connsiteY212" fmla="*/ 659462 h 1995230"/>
              <a:gd name="connsiteX213" fmla="*/ 569270 w 1140397"/>
              <a:gd name="connsiteY213" fmla="*/ 611050 h 1995230"/>
              <a:gd name="connsiteX214" fmla="*/ 641291 w 1140397"/>
              <a:gd name="connsiteY214" fmla="*/ 487301 h 1995230"/>
              <a:gd name="connsiteX215" fmla="*/ 698722 w 1140397"/>
              <a:gd name="connsiteY215" fmla="*/ 404007 h 1995230"/>
              <a:gd name="connsiteX216" fmla="*/ 711057 w 1140397"/>
              <a:gd name="connsiteY216" fmla="*/ 385968 h 1995230"/>
              <a:gd name="connsiteX217" fmla="*/ 742492 w 1140397"/>
              <a:gd name="connsiteY217" fmla="*/ 286890 h 1995230"/>
              <a:gd name="connsiteX218" fmla="*/ 849396 w 1140397"/>
              <a:gd name="connsiteY218" fmla="*/ 174415 h 1995230"/>
              <a:gd name="connsiteX219" fmla="*/ 938261 w 1140397"/>
              <a:gd name="connsiteY219" fmla="*/ 0 h 199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1140397" h="1995230">
                <a:moveTo>
                  <a:pt x="938925" y="1061"/>
                </a:moveTo>
                <a:lnTo>
                  <a:pt x="1140398" y="176537"/>
                </a:lnTo>
                <a:lnTo>
                  <a:pt x="1103259" y="392600"/>
                </a:lnTo>
                <a:lnTo>
                  <a:pt x="1061612" y="448837"/>
                </a:lnTo>
                <a:lnTo>
                  <a:pt x="1051532" y="469130"/>
                </a:lnTo>
                <a:lnTo>
                  <a:pt x="1038003" y="497249"/>
                </a:lnTo>
                <a:lnTo>
                  <a:pt x="1017710" y="536642"/>
                </a:lnTo>
                <a:lnTo>
                  <a:pt x="994101" y="574841"/>
                </a:lnTo>
                <a:lnTo>
                  <a:pt x="995162" y="581605"/>
                </a:lnTo>
                <a:lnTo>
                  <a:pt x="989591" y="591685"/>
                </a:lnTo>
                <a:lnTo>
                  <a:pt x="986143" y="592747"/>
                </a:lnTo>
                <a:lnTo>
                  <a:pt x="981633" y="597256"/>
                </a:lnTo>
                <a:lnTo>
                  <a:pt x="978184" y="602827"/>
                </a:lnTo>
                <a:lnTo>
                  <a:pt x="975930" y="607336"/>
                </a:lnTo>
                <a:lnTo>
                  <a:pt x="974868" y="612907"/>
                </a:lnTo>
                <a:lnTo>
                  <a:pt x="964788" y="616223"/>
                </a:lnTo>
                <a:lnTo>
                  <a:pt x="960279" y="624048"/>
                </a:lnTo>
                <a:lnTo>
                  <a:pt x="961472" y="630813"/>
                </a:lnTo>
                <a:lnTo>
                  <a:pt x="959217" y="635322"/>
                </a:lnTo>
                <a:lnTo>
                  <a:pt x="955902" y="639832"/>
                </a:lnTo>
                <a:lnTo>
                  <a:pt x="951392" y="639832"/>
                </a:lnTo>
                <a:lnTo>
                  <a:pt x="945821" y="644341"/>
                </a:lnTo>
                <a:lnTo>
                  <a:pt x="946883" y="646596"/>
                </a:lnTo>
                <a:lnTo>
                  <a:pt x="943567" y="651106"/>
                </a:lnTo>
                <a:lnTo>
                  <a:pt x="944628" y="653361"/>
                </a:lnTo>
                <a:lnTo>
                  <a:pt x="948077" y="654422"/>
                </a:lnTo>
                <a:lnTo>
                  <a:pt x="953647" y="655483"/>
                </a:lnTo>
                <a:lnTo>
                  <a:pt x="959217" y="657738"/>
                </a:lnTo>
                <a:lnTo>
                  <a:pt x="958024" y="659992"/>
                </a:lnTo>
                <a:lnTo>
                  <a:pt x="958024" y="664502"/>
                </a:lnTo>
                <a:lnTo>
                  <a:pt x="952453" y="669012"/>
                </a:lnTo>
                <a:lnTo>
                  <a:pt x="944628" y="674582"/>
                </a:lnTo>
                <a:lnTo>
                  <a:pt x="943567" y="676837"/>
                </a:lnTo>
                <a:lnTo>
                  <a:pt x="941312" y="679092"/>
                </a:lnTo>
                <a:lnTo>
                  <a:pt x="935741" y="678031"/>
                </a:lnTo>
                <a:lnTo>
                  <a:pt x="931232" y="674715"/>
                </a:lnTo>
                <a:lnTo>
                  <a:pt x="930038" y="675776"/>
                </a:lnTo>
                <a:lnTo>
                  <a:pt x="926722" y="673521"/>
                </a:lnTo>
                <a:lnTo>
                  <a:pt x="924467" y="678031"/>
                </a:lnTo>
                <a:lnTo>
                  <a:pt x="923406" y="682540"/>
                </a:lnTo>
                <a:lnTo>
                  <a:pt x="918897" y="685856"/>
                </a:lnTo>
                <a:lnTo>
                  <a:pt x="917835" y="684795"/>
                </a:lnTo>
                <a:lnTo>
                  <a:pt x="917835" y="688111"/>
                </a:lnTo>
                <a:lnTo>
                  <a:pt x="916641" y="689172"/>
                </a:lnTo>
                <a:lnTo>
                  <a:pt x="920090" y="691427"/>
                </a:lnTo>
                <a:lnTo>
                  <a:pt x="924600" y="694743"/>
                </a:lnTo>
                <a:lnTo>
                  <a:pt x="923539" y="696998"/>
                </a:lnTo>
                <a:lnTo>
                  <a:pt x="920223" y="699253"/>
                </a:lnTo>
                <a:lnTo>
                  <a:pt x="920223" y="701507"/>
                </a:lnTo>
                <a:lnTo>
                  <a:pt x="915714" y="700313"/>
                </a:lnTo>
                <a:lnTo>
                  <a:pt x="913458" y="699253"/>
                </a:lnTo>
                <a:lnTo>
                  <a:pt x="908949" y="700313"/>
                </a:lnTo>
                <a:lnTo>
                  <a:pt x="903378" y="705884"/>
                </a:lnTo>
                <a:lnTo>
                  <a:pt x="902317" y="705884"/>
                </a:lnTo>
                <a:lnTo>
                  <a:pt x="902317" y="704823"/>
                </a:lnTo>
                <a:lnTo>
                  <a:pt x="903378" y="702568"/>
                </a:lnTo>
                <a:lnTo>
                  <a:pt x="896614" y="701507"/>
                </a:lnTo>
                <a:lnTo>
                  <a:pt x="894359" y="703762"/>
                </a:lnTo>
                <a:lnTo>
                  <a:pt x="894359" y="709333"/>
                </a:lnTo>
                <a:lnTo>
                  <a:pt x="892104" y="714903"/>
                </a:lnTo>
                <a:lnTo>
                  <a:pt x="890910" y="723923"/>
                </a:lnTo>
                <a:lnTo>
                  <a:pt x="888655" y="732942"/>
                </a:lnTo>
                <a:lnTo>
                  <a:pt x="885340" y="735197"/>
                </a:lnTo>
                <a:lnTo>
                  <a:pt x="885340" y="738512"/>
                </a:lnTo>
                <a:lnTo>
                  <a:pt x="887594" y="739573"/>
                </a:lnTo>
                <a:lnTo>
                  <a:pt x="888655" y="742889"/>
                </a:lnTo>
                <a:lnTo>
                  <a:pt x="892104" y="745144"/>
                </a:lnTo>
                <a:lnTo>
                  <a:pt x="852711" y="823930"/>
                </a:lnTo>
                <a:lnTo>
                  <a:pt x="825654" y="872341"/>
                </a:lnTo>
                <a:lnTo>
                  <a:pt x="687183" y="1116523"/>
                </a:lnTo>
                <a:lnTo>
                  <a:pt x="662380" y="1160425"/>
                </a:lnTo>
                <a:lnTo>
                  <a:pt x="646596" y="1208837"/>
                </a:lnTo>
                <a:lnTo>
                  <a:pt x="643280" y="1234701"/>
                </a:lnTo>
                <a:lnTo>
                  <a:pt x="643280" y="1261758"/>
                </a:lnTo>
                <a:lnTo>
                  <a:pt x="661319" y="1364153"/>
                </a:lnTo>
                <a:lnTo>
                  <a:pt x="691693" y="1423838"/>
                </a:lnTo>
                <a:lnTo>
                  <a:pt x="690499" y="1423838"/>
                </a:lnTo>
                <a:lnTo>
                  <a:pt x="691693" y="1425032"/>
                </a:lnTo>
                <a:lnTo>
                  <a:pt x="691693" y="1426093"/>
                </a:lnTo>
                <a:lnTo>
                  <a:pt x="692754" y="1427154"/>
                </a:lnTo>
                <a:lnTo>
                  <a:pt x="692754" y="1428348"/>
                </a:lnTo>
                <a:lnTo>
                  <a:pt x="693814" y="1428348"/>
                </a:lnTo>
                <a:lnTo>
                  <a:pt x="693814" y="1430603"/>
                </a:lnTo>
                <a:lnTo>
                  <a:pt x="695008" y="1431664"/>
                </a:lnTo>
                <a:lnTo>
                  <a:pt x="695008" y="1432858"/>
                </a:lnTo>
                <a:lnTo>
                  <a:pt x="696069" y="1433918"/>
                </a:lnTo>
                <a:lnTo>
                  <a:pt x="695008" y="1433918"/>
                </a:lnTo>
                <a:lnTo>
                  <a:pt x="695008" y="1435112"/>
                </a:lnTo>
                <a:lnTo>
                  <a:pt x="696069" y="1435112"/>
                </a:lnTo>
                <a:lnTo>
                  <a:pt x="696069" y="1437367"/>
                </a:lnTo>
                <a:lnTo>
                  <a:pt x="689305" y="1445193"/>
                </a:lnTo>
                <a:lnTo>
                  <a:pt x="690366" y="1451957"/>
                </a:lnTo>
                <a:lnTo>
                  <a:pt x="700446" y="1456467"/>
                </a:lnTo>
                <a:lnTo>
                  <a:pt x="704956" y="1456467"/>
                </a:lnTo>
                <a:lnTo>
                  <a:pt x="704956" y="1460976"/>
                </a:lnTo>
                <a:lnTo>
                  <a:pt x="707211" y="1460976"/>
                </a:lnTo>
                <a:cubicBezTo>
                  <a:pt x="706680" y="1465221"/>
                  <a:pt x="708537" y="1467210"/>
                  <a:pt x="712782" y="1466547"/>
                </a:cubicBezTo>
                <a:lnTo>
                  <a:pt x="715036" y="1466547"/>
                </a:lnTo>
                <a:lnTo>
                  <a:pt x="716097" y="1467608"/>
                </a:lnTo>
                <a:lnTo>
                  <a:pt x="754296" y="1528355"/>
                </a:lnTo>
                <a:lnTo>
                  <a:pt x="785863" y="1577828"/>
                </a:lnTo>
                <a:lnTo>
                  <a:pt x="793689" y="1591356"/>
                </a:lnTo>
                <a:lnTo>
                  <a:pt x="837591" y="1660062"/>
                </a:lnTo>
                <a:lnTo>
                  <a:pt x="837591" y="1661123"/>
                </a:lnTo>
                <a:lnTo>
                  <a:pt x="839846" y="1661123"/>
                </a:lnTo>
                <a:lnTo>
                  <a:pt x="840907" y="1662316"/>
                </a:lnTo>
                <a:lnTo>
                  <a:pt x="840907" y="1666826"/>
                </a:lnTo>
                <a:lnTo>
                  <a:pt x="840907" y="1665765"/>
                </a:lnTo>
                <a:lnTo>
                  <a:pt x="839846" y="1665765"/>
                </a:lnTo>
                <a:lnTo>
                  <a:pt x="839846" y="1669081"/>
                </a:lnTo>
                <a:lnTo>
                  <a:pt x="840907" y="1669081"/>
                </a:lnTo>
                <a:lnTo>
                  <a:pt x="840907" y="1671335"/>
                </a:lnTo>
                <a:lnTo>
                  <a:pt x="841968" y="1671335"/>
                </a:lnTo>
                <a:lnTo>
                  <a:pt x="840907" y="1672397"/>
                </a:lnTo>
                <a:lnTo>
                  <a:pt x="841968" y="1673590"/>
                </a:lnTo>
                <a:lnTo>
                  <a:pt x="841968" y="1678100"/>
                </a:lnTo>
                <a:lnTo>
                  <a:pt x="843029" y="1679161"/>
                </a:lnTo>
                <a:lnTo>
                  <a:pt x="843029" y="1680222"/>
                </a:lnTo>
                <a:lnTo>
                  <a:pt x="841968" y="1681416"/>
                </a:lnTo>
                <a:lnTo>
                  <a:pt x="841968" y="1682477"/>
                </a:lnTo>
                <a:lnTo>
                  <a:pt x="840907" y="1683671"/>
                </a:lnTo>
                <a:lnTo>
                  <a:pt x="840907" y="1684732"/>
                </a:lnTo>
                <a:lnTo>
                  <a:pt x="843162" y="1684732"/>
                </a:lnTo>
                <a:lnTo>
                  <a:pt x="843162" y="1685925"/>
                </a:lnTo>
                <a:lnTo>
                  <a:pt x="844223" y="1685925"/>
                </a:lnTo>
                <a:lnTo>
                  <a:pt x="845284" y="1686987"/>
                </a:lnTo>
                <a:lnTo>
                  <a:pt x="856558" y="1707280"/>
                </a:lnTo>
                <a:lnTo>
                  <a:pt x="856558" y="1708341"/>
                </a:lnTo>
                <a:lnTo>
                  <a:pt x="855497" y="1709534"/>
                </a:lnTo>
                <a:lnTo>
                  <a:pt x="852181" y="1711789"/>
                </a:lnTo>
                <a:lnTo>
                  <a:pt x="855497" y="1719615"/>
                </a:lnTo>
                <a:lnTo>
                  <a:pt x="863323" y="1721870"/>
                </a:lnTo>
                <a:lnTo>
                  <a:pt x="864383" y="1720676"/>
                </a:lnTo>
                <a:lnTo>
                  <a:pt x="865444" y="1720676"/>
                </a:lnTo>
                <a:lnTo>
                  <a:pt x="865444" y="1721870"/>
                </a:lnTo>
                <a:lnTo>
                  <a:pt x="866506" y="1721870"/>
                </a:lnTo>
                <a:lnTo>
                  <a:pt x="867567" y="1722931"/>
                </a:lnTo>
                <a:lnTo>
                  <a:pt x="868627" y="1724124"/>
                </a:lnTo>
                <a:lnTo>
                  <a:pt x="868627" y="1726379"/>
                </a:lnTo>
                <a:lnTo>
                  <a:pt x="870883" y="1726379"/>
                </a:lnTo>
                <a:lnTo>
                  <a:pt x="870883" y="1727440"/>
                </a:lnTo>
                <a:lnTo>
                  <a:pt x="871943" y="1728501"/>
                </a:lnTo>
                <a:lnTo>
                  <a:pt x="873005" y="1727440"/>
                </a:lnTo>
                <a:lnTo>
                  <a:pt x="875259" y="1727440"/>
                </a:lnTo>
                <a:lnTo>
                  <a:pt x="875259" y="1731950"/>
                </a:lnTo>
                <a:lnTo>
                  <a:pt x="874199" y="1733011"/>
                </a:lnTo>
                <a:lnTo>
                  <a:pt x="874199" y="1734205"/>
                </a:lnTo>
                <a:lnTo>
                  <a:pt x="873137" y="1735266"/>
                </a:lnTo>
                <a:lnTo>
                  <a:pt x="874199" y="1736327"/>
                </a:lnTo>
                <a:lnTo>
                  <a:pt x="871943" y="1737521"/>
                </a:lnTo>
                <a:lnTo>
                  <a:pt x="871943" y="1740836"/>
                </a:lnTo>
                <a:lnTo>
                  <a:pt x="873005" y="1742030"/>
                </a:lnTo>
                <a:lnTo>
                  <a:pt x="874066" y="1742030"/>
                </a:lnTo>
                <a:lnTo>
                  <a:pt x="874066" y="1744285"/>
                </a:lnTo>
                <a:lnTo>
                  <a:pt x="875127" y="1745346"/>
                </a:lnTo>
                <a:lnTo>
                  <a:pt x="876188" y="1745346"/>
                </a:lnTo>
                <a:lnTo>
                  <a:pt x="877382" y="1746540"/>
                </a:lnTo>
                <a:lnTo>
                  <a:pt x="878443" y="1746540"/>
                </a:lnTo>
                <a:lnTo>
                  <a:pt x="908816" y="1796013"/>
                </a:lnTo>
                <a:lnTo>
                  <a:pt x="938129" y="1862463"/>
                </a:lnTo>
                <a:lnTo>
                  <a:pt x="971818" y="1951328"/>
                </a:lnTo>
                <a:lnTo>
                  <a:pt x="792893" y="1958093"/>
                </a:lnTo>
                <a:lnTo>
                  <a:pt x="794087" y="1978386"/>
                </a:lnTo>
                <a:lnTo>
                  <a:pt x="794087" y="1992976"/>
                </a:lnTo>
                <a:lnTo>
                  <a:pt x="609591" y="1935545"/>
                </a:lnTo>
                <a:lnTo>
                  <a:pt x="590492" y="1929974"/>
                </a:lnTo>
                <a:lnTo>
                  <a:pt x="513961" y="1906365"/>
                </a:lnTo>
                <a:lnTo>
                  <a:pt x="471253" y="1892836"/>
                </a:lnTo>
                <a:lnTo>
                  <a:pt x="354269" y="1889388"/>
                </a:lnTo>
                <a:lnTo>
                  <a:pt x="300286" y="1888327"/>
                </a:lnTo>
                <a:cubicBezTo>
                  <a:pt x="261689" y="1917108"/>
                  <a:pt x="230122" y="1954511"/>
                  <a:pt x="204656" y="1995231"/>
                </a:cubicBezTo>
                <a:lnTo>
                  <a:pt x="191127" y="1990721"/>
                </a:lnTo>
                <a:lnTo>
                  <a:pt x="156244" y="1977192"/>
                </a:lnTo>
                <a:lnTo>
                  <a:pt x="118046" y="1878114"/>
                </a:lnTo>
                <a:lnTo>
                  <a:pt x="127065" y="1862330"/>
                </a:lnTo>
                <a:lnTo>
                  <a:pt x="149612" y="1793625"/>
                </a:lnTo>
                <a:lnTo>
                  <a:pt x="181047" y="1699056"/>
                </a:lnTo>
                <a:lnTo>
                  <a:pt x="163009" y="1618016"/>
                </a:lnTo>
                <a:lnTo>
                  <a:pt x="161948" y="1614700"/>
                </a:lnTo>
                <a:lnTo>
                  <a:pt x="158632" y="1598917"/>
                </a:lnTo>
                <a:lnTo>
                  <a:pt x="137277" y="1577563"/>
                </a:lnTo>
                <a:lnTo>
                  <a:pt x="106904" y="1591091"/>
                </a:lnTo>
                <a:lnTo>
                  <a:pt x="105710" y="1587643"/>
                </a:lnTo>
                <a:lnTo>
                  <a:pt x="106904" y="1587643"/>
                </a:lnTo>
                <a:lnTo>
                  <a:pt x="105710" y="1585388"/>
                </a:lnTo>
                <a:lnTo>
                  <a:pt x="91121" y="1565095"/>
                </a:lnTo>
                <a:lnTo>
                  <a:pt x="63002" y="1524641"/>
                </a:lnTo>
                <a:lnTo>
                  <a:pt x="37138" y="1487503"/>
                </a:lnTo>
                <a:lnTo>
                  <a:pt x="0" y="1332188"/>
                </a:lnTo>
                <a:lnTo>
                  <a:pt x="9019" y="1283775"/>
                </a:lnTo>
                <a:lnTo>
                  <a:pt x="15784" y="1251147"/>
                </a:lnTo>
                <a:lnTo>
                  <a:pt x="16977" y="1242128"/>
                </a:lnTo>
                <a:lnTo>
                  <a:pt x="15784" y="1241067"/>
                </a:lnTo>
                <a:lnTo>
                  <a:pt x="11274" y="1238812"/>
                </a:lnTo>
                <a:lnTo>
                  <a:pt x="12335" y="1235496"/>
                </a:lnTo>
                <a:lnTo>
                  <a:pt x="14590" y="1234303"/>
                </a:lnTo>
                <a:lnTo>
                  <a:pt x="14590" y="1236557"/>
                </a:lnTo>
                <a:lnTo>
                  <a:pt x="15651" y="1236557"/>
                </a:lnTo>
                <a:lnTo>
                  <a:pt x="19099" y="1237751"/>
                </a:lnTo>
                <a:lnTo>
                  <a:pt x="20161" y="1230987"/>
                </a:lnTo>
                <a:lnTo>
                  <a:pt x="39260" y="1127531"/>
                </a:lnTo>
                <a:lnTo>
                  <a:pt x="78653" y="1117451"/>
                </a:lnTo>
                <a:lnTo>
                  <a:pt x="110087" y="1112942"/>
                </a:lnTo>
                <a:lnTo>
                  <a:pt x="170834" y="1073549"/>
                </a:lnTo>
                <a:lnTo>
                  <a:pt x="260894" y="1012802"/>
                </a:lnTo>
                <a:lnTo>
                  <a:pt x="335169" y="986938"/>
                </a:lnTo>
                <a:lnTo>
                  <a:pt x="340740" y="985877"/>
                </a:lnTo>
                <a:lnTo>
                  <a:pt x="435309" y="964523"/>
                </a:lnTo>
                <a:lnTo>
                  <a:pt x="444328" y="946484"/>
                </a:lnTo>
                <a:lnTo>
                  <a:pt x="442073" y="937465"/>
                </a:lnTo>
                <a:lnTo>
                  <a:pt x="492740" y="841835"/>
                </a:lnTo>
                <a:lnTo>
                  <a:pt x="505075" y="817033"/>
                </a:lnTo>
                <a:lnTo>
                  <a:pt x="568077" y="659462"/>
                </a:lnTo>
                <a:lnTo>
                  <a:pt x="569270" y="611050"/>
                </a:lnTo>
                <a:lnTo>
                  <a:pt x="641291" y="487301"/>
                </a:lnTo>
                <a:lnTo>
                  <a:pt x="698722" y="404007"/>
                </a:lnTo>
                <a:lnTo>
                  <a:pt x="711057" y="385968"/>
                </a:lnTo>
                <a:lnTo>
                  <a:pt x="742492" y="286890"/>
                </a:lnTo>
                <a:lnTo>
                  <a:pt x="849396" y="174415"/>
                </a:lnTo>
                <a:lnTo>
                  <a:pt x="938261" y="0"/>
                </a:lnTo>
              </a:path>
            </a:pathLst>
          </a:custGeom>
          <a:solidFill>
            <a:schemeClr val="bg1">
              <a:lumMod val="85000"/>
            </a:schemeClr>
          </a:solidFill>
          <a:ln w="13251" cap="flat">
            <a:noFill/>
            <a:prstDash val="solid"/>
            <a:miter/>
          </a:ln>
        </p:spPr>
        <p:txBody>
          <a:bodyPr rtlCol="0" anchor="ctr"/>
          <a:lstStyle/>
          <a:p>
            <a:endParaRPr lang="en-FI" sz="816"/>
          </a:p>
        </p:txBody>
      </p:sp>
      <p:sp>
        <p:nvSpPr>
          <p:cNvPr id="1562" name="Freeform: Shape 1561">
            <a:extLst>
              <a:ext uri="{FF2B5EF4-FFF2-40B4-BE49-F238E27FC236}">
                <a16:creationId xmlns:a16="http://schemas.microsoft.com/office/drawing/2014/main" id="{8F36E231-E4CB-AD10-EE99-78C1E3B6B69D}"/>
              </a:ext>
            </a:extLst>
          </p:cNvPr>
          <p:cNvSpPr/>
          <p:nvPr/>
        </p:nvSpPr>
        <p:spPr>
          <a:xfrm>
            <a:off x="4690860" y="4446959"/>
            <a:ext cx="545309" cy="520583"/>
          </a:xfrm>
          <a:custGeom>
            <a:avLst/>
            <a:gdLst>
              <a:gd name="connsiteX0" fmla="*/ 1166791 w 1202204"/>
              <a:gd name="connsiteY0" fmla="*/ 321110 h 1147692"/>
              <a:gd name="connsiteX1" fmla="*/ 1160027 w 1202204"/>
              <a:gd name="connsiteY1" fmla="*/ 304265 h 1147692"/>
              <a:gd name="connsiteX2" fmla="*/ 1130847 w 1202204"/>
              <a:gd name="connsiteY2" fmla="*/ 285166 h 1147692"/>
              <a:gd name="connsiteX3" fmla="*/ 1103790 w 1202204"/>
              <a:gd name="connsiteY3" fmla="*/ 276146 h 1147692"/>
              <a:gd name="connsiteX4" fmla="*/ 1095964 w 1202204"/>
              <a:gd name="connsiteY4" fmla="*/ 273892 h 1147692"/>
              <a:gd name="connsiteX5" fmla="*/ 1093709 w 1202204"/>
              <a:gd name="connsiteY5" fmla="*/ 271637 h 1147692"/>
              <a:gd name="connsiteX6" fmla="*/ 1092648 w 1202204"/>
              <a:gd name="connsiteY6" fmla="*/ 268321 h 1147692"/>
              <a:gd name="connsiteX7" fmla="*/ 1066784 w 1202204"/>
              <a:gd name="connsiteY7" fmla="*/ 249222 h 1147692"/>
              <a:gd name="connsiteX8" fmla="*/ 1062275 w 1202204"/>
              <a:gd name="connsiteY8" fmla="*/ 240202 h 1147692"/>
              <a:gd name="connsiteX9" fmla="*/ 1057765 w 1202204"/>
              <a:gd name="connsiteY9" fmla="*/ 240202 h 1147692"/>
              <a:gd name="connsiteX10" fmla="*/ 1054449 w 1202204"/>
              <a:gd name="connsiteY10" fmla="*/ 235693 h 1147692"/>
              <a:gd name="connsiteX11" fmla="*/ 1029647 w 1202204"/>
              <a:gd name="connsiteY11" fmla="*/ 233438 h 1147692"/>
              <a:gd name="connsiteX12" fmla="*/ 1009353 w 1202204"/>
              <a:gd name="connsiteY12" fmla="*/ 217655 h 1147692"/>
              <a:gd name="connsiteX13" fmla="*/ 1006037 w 1202204"/>
              <a:gd name="connsiteY13" fmla="*/ 207574 h 1147692"/>
              <a:gd name="connsiteX14" fmla="*/ 1004844 w 1202204"/>
              <a:gd name="connsiteY14" fmla="*/ 206513 h 1147692"/>
              <a:gd name="connsiteX15" fmla="*/ 997018 w 1202204"/>
              <a:gd name="connsiteY15" fmla="*/ 180649 h 1147692"/>
              <a:gd name="connsiteX16" fmla="*/ 997018 w 1202204"/>
              <a:gd name="connsiteY16" fmla="*/ 179456 h 1147692"/>
              <a:gd name="connsiteX17" fmla="*/ 1000467 w 1202204"/>
              <a:gd name="connsiteY17" fmla="*/ 178394 h 1147692"/>
              <a:gd name="connsiteX18" fmla="*/ 1001528 w 1202204"/>
              <a:gd name="connsiteY18" fmla="*/ 177200 h 1147692"/>
              <a:gd name="connsiteX19" fmla="*/ 1002721 w 1202204"/>
              <a:gd name="connsiteY19" fmla="*/ 177200 h 1147692"/>
              <a:gd name="connsiteX20" fmla="*/ 999273 w 1202204"/>
              <a:gd name="connsiteY20" fmla="*/ 167121 h 1147692"/>
              <a:gd name="connsiteX21" fmla="*/ 999273 w 1202204"/>
              <a:gd name="connsiteY21" fmla="*/ 163672 h 1147692"/>
              <a:gd name="connsiteX22" fmla="*/ 998212 w 1202204"/>
              <a:gd name="connsiteY22" fmla="*/ 162611 h 1147692"/>
              <a:gd name="connsiteX23" fmla="*/ 998212 w 1202204"/>
              <a:gd name="connsiteY23" fmla="*/ 161418 h 1147692"/>
              <a:gd name="connsiteX24" fmla="*/ 999273 w 1202204"/>
              <a:gd name="connsiteY24" fmla="*/ 160356 h 1147692"/>
              <a:gd name="connsiteX25" fmla="*/ 999273 w 1202204"/>
              <a:gd name="connsiteY25" fmla="*/ 158102 h 1147692"/>
              <a:gd name="connsiteX26" fmla="*/ 995957 w 1202204"/>
              <a:gd name="connsiteY26" fmla="*/ 152530 h 1147692"/>
              <a:gd name="connsiteX27" fmla="*/ 995957 w 1202204"/>
              <a:gd name="connsiteY27" fmla="*/ 146960 h 1147692"/>
              <a:gd name="connsiteX28" fmla="*/ 993702 w 1202204"/>
              <a:gd name="connsiteY28" fmla="*/ 146960 h 1147692"/>
              <a:gd name="connsiteX29" fmla="*/ 993702 w 1202204"/>
              <a:gd name="connsiteY29" fmla="*/ 149215 h 1147692"/>
              <a:gd name="connsiteX30" fmla="*/ 992641 w 1202204"/>
              <a:gd name="connsiteY30" fmla="*/ 149215 h 1147692"/>
              <a:gd name="connsiteX31" fmla="*/ 992641 w 1202204"/>
              <a:gd name="connsiteY31" fmla="*/ 148021 h 1147692"/>
              <a:gd name="connsiteX32" fmla="*/ 990386 w 1202204"/>
              <a:gd name="connsiteY32" fmla="*/ 146960 h 1147692"/>
              <a:gd name="connsiteX33" fmla="*/ 990386 w 1202204"/>
              <a:gd name="connsiteY33" fmla="*/ 142450 h 1147692"/>
              <a:gd name="connsiteX34" fmla="*/ 991448 w 1202204"/>
              <a:gd name="connsiteY34" fmla="*/ 142450 h 1147692"/>
              <a:gd name="connsiteX35" fmla="*/ 992641 w 1202204"/>
              <a:gd name="connsiteY35" fmla="*/ 141390 h 1147692"/>
              <a:gd name="connsiteX36" fmla="*/ 992641 w 1202204"/>
              <a:gd name="connsiteY36" fmla="*/ 140195 h 1147692"/>
              <a:gd name="connsiteX37" fmla="*/ 993702 w 1202204"/>
              <a:gd name="connsiteY37" fmla="*/ 139134 h 1147692"/>
              <a:gd name="connsiteX38" fmla="*/ 992641 w 1202204"/>
              <a:gd name="connsiteY38" fmla="*/ 134625 h 1147692"/>
              <a:gd name="connsiteX39" fmla="*/ 990386 w 1202204"/>
              <a:gd name="connsiteY39" fmla="*/ 132370 h 1147692"/>
              <a:gd name="connsiteX40" fmla="*/ 990386 w 1202204"/>
              <a:gd name="connsiteY40" fmla="*/ 131309 h 1147692"/>
              <a:gd name="connsiteX41" fmla="*/ 989193 w 1202204"/>
              <a:gd name="connsiteY41" fmla="*/ 131309 h 1147692"/>
              <a:gd name="connsiteX42" fmla="*/ 988132 w 1202204"/>
              <a:gd name="connsiteY42" fmla="*/ 133564 h 1147692"/>
              <a:gd name="connsiteX43" fmla="*/ 986938 w 1202204"/>
              <a:gd name="connsiteY43" fmla="*/ 133564 h 1147692"/>
              <a:gd name="connsiteX44" fmla="*/ 986938 w 1202204"/>
              <a:gd name="connsiteY44" fmla="*/ 131309 h 1147692"/>
              <a:gd name="connsiteX45" fmla="*/ 988132 w 1202204"/>
              <a:gd name="connsiteY45" fmla="*/ 126799 h 1147692"/>
              <a:gd name="connsiteX46" fmla="*/ 988132 w 1202204"/>
              <a:gd name="connsiteY46" fmla="*/ 117780 h 1147692"/>
              <a:gd name="connsiteX47" fmla="*/ 989193 w 1202204"/>
              <a:gd name="connsiteY47" fmla="*/ 116587 h 1147692"/>
              <a:gd name="connsiteX48" fmla="*/ 990386 w 1202204"/>
              <a:gd name="connsiteY48" fmla="*/ 114331 h 1147692"/>
              <a:gd name="connsiteX49" fmla="*/ 990386 w 1202204"/>
              <a:gd name="connsiteY49" fmla="*/ 113271 h 1147692"/>
              <a:gd name="connsiteX50" fmla="*/ 989193 w 1202204"/>
              <a:gd name="connsiteY50" fmla="*/ 112077 h 1147692"/>
              <a:gd name="connsiteX51" fmla="*/ 989193 w 1202204"/>
              <a:gd name="connsiteY51" fmla="*/ 109822 h 1147692"/>
              <a:gd name="connsiteX52" fmla="*/ 990386 w 1202204"/>
              <a:gd name="connsiteY52" fmla="*/ 108628 h 1147692"/>
              <a:gd name="connsiteX53" fmla="*/ 991448 w 1202204"/>
              <a:gd name="connsiteY53" fmla="*/ 108628 h 1147692"/>
              <a:gd name="connsiteX54" fmla="*/ 991448 w 1202204"/>
              <a:gd name="connsiteY54" fmla="*/ 109822 h 1147692"/>
              <a:gd name="connsiteX55" fmla="*/ 992641 w 1202204"/>
              <a:gd name="connsiteY55" fmla="*/ 109822 h 1147692"/>
              <a:gd name="connsiteX56" fmla="*/ 993702 w 1202204"/>
              <a:gd name="connsiteY56" fmla="*/ 108628 h 1147692"/>
              <a:gd name="connsiteX57" fmla="*/ 992641 w 1202204"/>
              <a:gd name="connsiteY57" fmla="*/ 106374 h 1147692"/>
              <a:gd name="connsiteX58" fmla="*/ 991448 w 1202204"/>
              <a:gd name="connsiteY58" fmla="*/ 101864 h 1147692"/>
              <a:gd name="connsiteX59" fmla="*/ 991448 w 1202204"/>
              <a:gd name="connsiteY59" fmla="*/ 100803 h 1147692"/>
              <a:gd name="connsiteX60" fmla="*/ 992641 w 1202204"/>
              <a:gd name="connsiteY60" fmla="*/ 99742 h 1147692"/>
              <a:gd name="connsiteX61" fmla="*/ 992641 w 1202204"/>
              <a:gd name="connsiteY61" fmla="*/ 97487 h 1147692"/>
              <a:gd name="connsiteX62" fmla="*/ 993702 w 1202204"/>
              <a:gd name="connsiteY62" fmla="*/ 96293 h 1147692"/>
              <a:gd name="connsiteX63" fmla="*/ 994764 w 1202204"/>
              <a:gd name="connsiteY63" fmla="*/ 97487 h 1147692"/>
              <a:gd name="connsiteX64" fmla="*/ 994764 w 1202204"/>
              <a:gd name="connsiteY64" fmla="*/ 99742 h 1147692"/>
              <a:gd name="connsiteX65" fmla="*/ 995957 w 1202204"/>
              <a:gd name="connsiteY65" fmla="*/ 99742 h 1147692"/>
              <a:gd name="connsiteX66" fmla="*/ 997018 w 1202204"/>
              <a:gd name="connsiteY66" fmla="*/ 97487 h 1147692"/>
              <a:gd name="connsiteX67" fmla="*/ 998212 w 1202204"/>
              <a:gd name="connsiteY67" fmla="*/ 91916 h 1147692"/>
              <a:gd name="connsiteX68" fmla="*/ 997018 w 1202204"/>
              <a:gd name="connsiteY68" fmla="*/ 91916 h 1147692"/>
              <a:gd name="connsiteX69" fmla="*/ 997018 w 1202204"/>
              <a:gd name="connsiteY69" fmla="*/ 92977 h 1147692"/>
              <a:gd name="connsiteX70" fmla="*/ 995957 w 1202204"/>
              <a:gd name="connsiteY70" fmla="*/ 92977 h 1147692"/>
              <a:gd name="connsiteX71" fmla="*/ 995957 w 1202204"/>
              <a:gd name="connsiteY71" fmla="*/ 91916 h 1147692"/>
              <a:gd name="connsiteX72" fmla="*/ 993702 w 1202204"/>
              <a:gd name="connsiteY72" fmla="*/ 91916 h 1147692"/>
              <a:gd name="connsiteX73" fmla="*/ 995957 w 1202204"/>
              <a:gd name="connsiteY73" fmla="*/ 89661 h 1147692"/>
              <a:gd name="connsiteX74" fmla="*/ 993702 w 1202204"/>
              <a:gd name="connsiteY74" fmla="*/ 89661 h 1147692"/>
              <a:gd name="connsiteX75" fmla="*/ 992641 w 1202204"/>
              <a:gd name="connsiteY75" fmla="*/ 88468 h 1147692"/>
              <a:gd name="connsiteX76" fmla="*/ 991448 w 1202204"/>
              <a:gd name="connsiteY76" fmla="*/ 86213 h 1147692"/>
              <a:gd name="connsiteX77" fmla="*/ 989193 w 1202204"/>
              <a:gd name="connsiteY77" fmla="*/ 86213 h 1147692"/>
              <a:gd name="connsiteX78" fmla="*/ 988132 w 1202204"/>
              <a:gd name="connsiteY78" fmla="*/ 83958 h 1147692"/>
              <a:gd name="connsiteX79" fmla="*/ 989193 w 1202204"/>
              <a:gd name="connsiteY79" fmla="*/ 82897 h 1147692"/>
              <a:gd name="connsiteX80" fmla="*/ 989193 w 1202204"/>
              <a:gd name="connsiteY80" fmla="*/ 79581 h 1147692"/>
              <a:gd name="connsiteX81" fmla="*/ 988132 w 1202204"/>
              <a:gd name="connsiteY81" fmla="*/ 79581 h 1147692"/>
              <a:gd name="connsiteX82" fmla="*/ 988132 w 1202204"/>
              <a:gd name="connsiteY82" fmla="*/ 81836 h 1147692"/>
              <a:gd name="connsiteX83" fmla="*/ 985877 w 1202204"/>
              <a:gd name="connsiteY83" fmla="*/ 81836 h 1147692"/>
              <a:gd name="connsiteX84" fmla="*/ 985877 w 1202204"/>
              <a:gd name="connsiteY84" fmla="*/ 78388 h 1147692"/>
              <a:gd name="connsiteX85" fmla="*/ 988132 w 1202204"/>
              <a:gd name="connsiteY85" fmla="*/ 78388 h 1147692"/>
              <a:gd name="connsiteX86" fmla="*/ 988132 w 1202204"/>
              <a:gd name="connsiteY86" fmla="*/ 75072 h 1147692"/>
              <a:gd name="connsiteX87" fmla="*/ 986938 w 1202204"/>
              <a:gd name="connsiteY87" fmla="*/ 73878 h 1147692"/>
              <a:gd name="connsiteX88" fmla="*/ 988132 w 1202204"/>
              <a:gd name="connsiteY88" fmla="*/ 71623 h 1147692"/>
              <a:gd name="connsiteX89" fmla="*/ 988132 w 1202204"/>
              <a:gd name="connsiteY89" fmla="*/ 68175 h 1147692"/>
              <a:gd name="connsiteX90" fmla="*/ 984683 w 1202204"/>
              <a:gd name="connsiteY90" fmla="*/ 65920 h 1147692"/>
              <a:gd name="connsiteX91" fmla="*/ 983622 w 1202204"/>
              <a:gd name="connsiteY91" fmla="*/ 62604 h 1147692"/>
              <a:gd name="connsiteX92" fmla="*/ 982561 w 1202204"/>
              <a:gd name="connsiteY92" fmla="*/ 60349 h 1147692"/>
              <a:gd name="connsiteX93" fmla="*/ 982561 w 1202204"/>
              <a:gd name="connsiteY93" fmla="*/ 55840 h 1147692"/>
              <a:gd name="connsiteX94" fmla="*/ 981367 w 1202204"/>
              <a:gd name="connsiteY94" fmla="*/ 55840 h 1147692"/>
              <a:gd name="connsiteX95" fmla="*/ 979112 w 1202204"/>
              <a:gd name="connsiteY95" fmla="*/ 54778 h 1147692"/>
              <a:gd name="connsiteX96" fmla="*/ 978051 w 1202204"/>
              <a:gd name="connsiteY96" fmla="*/ 54778 h 1147692"/>
              <a:gd name="connsiteX97" fmla="*/ 978051 w 1202204"/>
              <a:gd name="connsiteY97" fmla="*/ 53717 h 1147692"/>
              <a:gd name="connsiteX98" fmla="*/ 979112 w 1202204"/>
              <a:gd name="connsiteY98" fmla="*/ 51463 h 1147692"/>
              <a:gd name="connsiteX99" fmla="*/ 979112 w 1202204"/>
              <a:gd name="connsiteY99" fmla="*/ 49208 h 1147692"/>
              <a:gd name="connsiteX100" fmla="*/ 975796 w 1202204"/>
              <a:gd name="connsiteY100" fmla="*/ 45759 h 1147692"/>
              <a:gd name="connsiteX101" fmla="*/ 973542 w 1202204"/>
              <a:gd name="connsiteY101" fmla="*/ 44698 h 1147692"/>
              <a:gd name="connsiteX102" fmla="*/ 972481 w 1202204"/>
              <a:gd name="connsiteY102" fmla="*/ 43637 h 1147692"/>
              <a:gd name="connsiteX103" fmla="*/ 970226 w 1202204"/>
              <a:gd name="connsiteY103" fmla="*/ 42443 h 1147692"/>
              <a:gd name="connsiteX104" fmla="*/ 969032 w 1202204"/>
              <a:gd name="connsiteY104" fmla="*/ 40189 h 1147692"/>
              <a:gd name="connsiteX105" fmla="*/ 969032 w 1202204"/>
              <a:gd name="connsiteY105" fmla="*/ 36873 h 1147692"/>
              <a:gd name="connsiteX106" fmla="*/ 967971 w 1202204"/>
              <a:gd name="connsiteY106" fmla="*/ 35812 h 1147692"/>
              <a:gd name="connsiteX107" fmla="*/ 966777 w 1202204"/>
              <a:gd name="connsiteY107" fmla="*/ 35812 h 1147692"/>
              <a:gd name="connsiteX108" fmla="*/ 964523 w 1202204"/>
              <a:gd name="connsiteY108" fmla="*/ 38066 h 1147692"/>
              <a:gd name="connsiteX109" fmla="*/ 965584 w 1202204"/>
              <a:gd name="connsiteY109" fmla="*/ 38066 h 1147692"/>
              <a:gd name="connsiteX110" fmla="*/ 964523 w 1202204"/>
              <a:gd name="connsiteY110" fmla="*/ 40322 h 1147692"/>
              <a:gd name="connsiteX111" fmla="*/ 963329 w 1202204"/>
              <a:gd name="connsiteY111" fmla="*/ 39260 h 1147692"/>
              <a:gd name="connsiteX112" fmla="*/ 961074 w 1202204"/>
              <a:gd name="connsiteY112" fmla="*/ 40322 h 1147692"/>
              <a:gd name="connsiteX113" fmla="*/ 960013 w 1202204"/>
              <a:gd name="connsiteY113" fmla="*/ 41515 h 1147692"/>
              <a:gd name="connsiteX114" fmla="*/ 957758 w 1202204"/>
              <a:gd name="connsiteY114" fmla="*/ 41515 h 1147692"/>
              <a:gd name="connsiteX115" fmla="*/ 955503 w 1202204"/>
              <a:gd name="connsiteY115" fmla="*/ 43769 h 1147692"/>
              <a:gd name="connsiteX116" fmla="*/ 952187 w 1202204"/>
              <a:gd name="connsiteY116" fmla="*/ 43769 h 1147692"/>
              <a:gd name="connsiteX117" fmla="*/ 950994 w 1202204"/>
              <a:gd name="connsiteY117" fmla="*/ 42576 h 1147692"/>
              <a:gd name="connsiteX118" fmla="*/ 948739 w 1202204"/>
              <a:gd name="connsiteY118" fmla="*/ 43769 h 1147692"/>
              <a:gd name="connsiteX119" fmla="*/ 946484 w 1202204"/>
              <a:gd name="connsiteY119" fmla="*/ 42576 h 1147692"/>
              <a:gd name="connsiteX120" fmla="*/ 938526 w 1202204"/>
              <a:gd name="connsiteY120" fmla="*/ 35812 h 1147692"/>
              <a:gd name="connsiteX121" fmla="*/ 936271 w 1202204"/>
              <a:gd name="connsiteY121" fmla="*/ 36873 h 1147692"/>
              <a:gd name="connsiteX122" fmla="*/ 926191 w 1202204"/>
              <a:gd name="connsiteY122" fmla="*/ 107832 h 1147692"/>
              <a:gd name="connsiteX123" fmla="*/ 880034 w 1202204"/>
              <a:gd name="connsiteY123" fmla="*/ 103323 h 1147692"/>
              <a:gd name="connsiteX124" fmla="*/ 872208 w 1202204"/>
              <a:gd name="connsiteY124" fmla="*/ 23477 h 1147692"/>
              <a:gd name="connsiteX125" fmla="*/ 847406 w 1202204"/>
              <a:gd name="connsiteY125" fmla="*/ 39260 h 1147692"/>
              <a:gd name="connsiteX126" fmla="*/ 841835 w 1202204"/>
              <a:gd name="connsiteY126" fmla="*/ 38066 h 1147692"/>
              <a:gd name="connsiteX127" fmla="*/ 840642 w 1202204"/>
              <a:gd name="connsiteY127" fmla="*/ 44831 h 1147692"/>
              <a:gd name="connsiteX128" fmla="*/ 833877 w 1202204"/>
              <a:gd name="connsiteY128" fmla="*/ 44831 h 1147692"/>
              <a:gd name="connsiteX129" fmla="*/ 831622 w 1202204"/>
              <a:gd name="connsiteY129" fmla="*/ 38066 h 1147692"/>
              <a:gd name="connsiteX130" fmla="*/ 825919 w 1202204"/>
              <a:gd name="connsiteY130" fmla="*/ 37006 h 1147692"/>
              <a:gd name="connsiteX131" fmla="*/ 821409 w 1202204"/>
              <a:gd name="connsiteY131" fmla="*/ 32496 h 1147692"/>
              <a:gd name="connsiteX132" fmla="*/ 817961 w 1202204"/>
              <a:gd name="connsiteY132" fmla="*/ 38066 h 1147692"/>
              <a:gd name="connsiteX133" fmla="*/ 812390 w 1202204"/>
              <a:gd name="connsiteY133" fmla="*/ 43769 h 1147692"/>
              <a:gd name="connsiteX134" fmla="*/ 809074 w 1202204"/>
              <a:gd name="connsiteY134" fmla="*/ 37006 h 1147692"/>
              <a:gd name="connsiteX135" fmla="*/ 803504 w 1202204"/>
              <a:gd name="connsiteY135" fmla="*/ 32496 h 1147692"/>
              <a:gd name="connsiteX136" fmla="*/ 802310 w 1202204"/>
              <a:gd name="connsiteY136" fmla="*/ 27986 h 1147692"/>
              <a:gd name="connsiteX137" fmla="*/ 797800 w 1202204"/>
              <a:gd name="connsiteY137" fmla="*/ 22415 h 1147692"/>
              <a:gd name="connsiteX138" fmla="*/ 794484 w 1202204"/>
              <a:gd name="connsiteY138" fmla="*/ 21354 h 1147692"/>
              <a:gd name="connsiteX139" fmla="*/ 763050 w 1202204"/>
              <a:gd name="connsiteY139" fmla="*/ 0 h 1147692"/>
              <a:gd name="connsiteX140" fmla="*/ 761989 w 1202204"/>
              <a:gd name="connsiteY140" fmla="*/ 4510 h 1147692"/>
              <a:gd name="connsiteX141" fmla="*/ 756418 w 1202204"/>
              <a:gd name="connsiteY141" fmla="*/ 12335 h 1147692"/>
              <a:gd name="connsiteX142" fmla="*/ 740635 w 1202204"/>
              <a:gd name="connsiteY142" fmla="*/ 30374 h 1147692"/>
              <a:gd name="connsiteX143" fmla="*/ 736125 w 1202204"/>
              <a:gd name="connsiteY143" fmla="*/ 39393 h 1147692"/>
              <a:gd name="connsiteX144" fmla="*/ 736125 w 1202204"/>
              <a:gd name="connsiteY144" fmla="*/ 40454 h 1147692"/>
              <a:gd name="connsiteX145" fmla="*/ 732809 w 1202204"/>
              <a:gd name="connsiteY145" fmla="*/ 40454 h 1147692"/>
              <a:gd name="connsiteX146" fmla="*/ 729493 w 1202204"/>
              <a:gd name="connsiteY146" fmla="*/ 44964 h 1147692"/>
              <a:gd name="connsiteX147" fmla="*/ 727238 w 1202204"/>
              <a:gd name="connsiteY147" fmla="*/ 46025 h 1147692"/>
              <a:gd name="connsiteX148" fmla="*/ 724984 w 1202204"/>
              <a:gd name="connsiteY148" fmla="*/ 49473 h 1147692"/>
              <a:gd name="connsiteX149" fmla="*/ 724984 w 1202204"/>
              <a:gd name="connsiteY149" fmla="*/ 52789 h 1147692"/>
              <a:gd name="connsiteX150" fmla="*/ 726045 w 1202204"/>
              <a:gd name="connsiteY150" fmla="*/ 55044 h 1147692"/>
              <a:gd name="connsiteX151" fmla="*/ 727106 w 1202204"/>
              <a:gd name="connsiteY151" fmla="*/ 57298 h 1147692"/>
              <a:gd name="connsiteX152" fmla="*/ 727106 w 1202204"/>
              <a:gd name="connsiteY152" fmla="*/ 61808 h 1147692"/>
              <a:gd name="connsiteX153" fmla="*/ 726045 w 1202204"/>
              <a:gd name="connsiteY153" fmla="*/ 62869 h 1147692"/>
              <a:gd name="connsiteX154" fmla="*/ 723790 w 1202204"/>
              <a:gd name="connsiteY154" fmla="*/ 62869 h 1147692"/>
              <a:gd name="connsiteX155" fmla="*/ 723790 w 1202204"/>
              <a:gd name="connsiteY155" fmla="*/ 66185 h 1147692"/>
              <a:gd name="connsiteX156" fmla="*/ 722729 w 1202204"/>
              <a:gd name="connsiteY156" fmla="*/ 68440 h 1147692"/>
              <a:gd name="connsiteX157" fmla="*/ 722729 w 1202204"/>
              <a:gd name="connsiteY157" fmla="*/ 71889 h 1147692"/>
              <a:gd name="connsiteX158" fmla="*/ 719413 w 1202204"/>
              <a:gd name="connsiteY158" fmla="*/ 71889 h 1147692"/>
              <a:gd name="connsiteX159" fmla="*/ 718352 w 1202204"/>
              <a:gd name="connsiteY159" fmla="*/ 74143 h 1147692"/>
              <a:gd name="connsiteX160" fmla="*/ 718352 w 1202204"/>
              <a:gd name="connsiteY160" fmla="*/ 77592 h 1147692"/>
              <a:gd name="connsiteX161" fmla="*/ 717291 w 1202204"/>
              <a:gd name="connsiteY161" fmla="*/ 77592 h 1147692"/>
              <a:gd name="connsiteX162" fmla="*/ 712781 w 1202204"/>
              <a:gd name="connsiteY162" fmla="*/ 75337 h 1147692"/>
              <a:gd name="connsiteX163" fmla="*/ 711720 w 1202204"/>
              <a:gd name="connsiteY163" fmla="*/ 75337 h 1147692"/>
              <a:gd name="connsiteX164" fmla="*/ 710659 w 1202204"/>
              <a:gd name="connsiteY164" fmla="*/ 76398 h 1147692"/>
              <a:gd name="connsiteX165" fmla="*/ 710659 w 1202204"/>
              <a:gd name="connsiteY165" fmla="*/ 78653 h 1147692"/>
              <a:gd name="connsiteX166" fmla="*/ 711720 w 1202204"/>
              <a:gd name="connsiteY166" fmla="*/ 83163 h 1147692"/>
              <a:gd name="connsiteX167" fmla="*/ 712781 w 1202204"/>
              <a:gd name="connsiteY167" fmla="*/ 90988 h 1147692"/>
              <a:gd name="connsiteX168" fmla="*/ 702701 w 1202204"/>
              <a:gd name="connsiteY168" fmla="*/ 94303 h 1147692"/>
              <a:gd name="connsiteX169" fmla="*/ 689172 w 1202204"/>
              <a:gd name="connsiteY169" fmla="*/ 93243 h 1147692"/>
              <a:gd name="connsiteX170" fmla="*/ 684663 w 1202204"/>
              <a:gd name="connsiteY170" fmla="*/ 90988 h 1147692"/>
              <a:gd name="connsiteX171" fmla="*/ 677898 w 1202204"/>
              <a:gd name="connsiteY171" fmla="*/ 92182 h 1147692"/>
              <a:gd name="connsiteX172" fmla="*/ 677898 w 1202204"/>
              <a:gd name="connsiteY172" fmla="*/ 93243 h 1147692"/>
              <a:gd name="connsiteX173" fmla="*/ 676837 w 1202204"/>
              <a:gd name="connsiteY173" fmla="*/ 96559 h 1147692"/>
              <a:gd name="connsiteX174" fmla="*/ 675643 w 1202204"/>
              <a:gd name="connsiteY174" fmla="*/ 97752 h 1147692"/>
              <a:gd name="connsiteX175" fmla="*/ 674582 w 1202204"/>
              <a:gd name="connsiteY175" fmla="*/ 98813 h 1147692"/>
              <a:gd name="connsiteX176" fmla="*/ 673521 w 1202204"/>
              <a:gd name="connsiteY176" fmla="*/ 100007 h 1147692"/>
              <a:gd name="connsiteX177" fmla="*/ 673521 w 1202204"/>
              <a:gd name="connsiteY177" fmla="*/ 102262 h 1147692"/>
              <a:gd name="connsiteX178" fmla="*/ 672328 w 1202204"/>
              <a:gd name="connsiteY178" fmla="*/ 105711 h 1147692"/>
              <a:gd name="connsiteX179" fmla="*/ 671266 w 1202204"/>
              <a:gd name="connsiteY179" fmla="*/ 106771 h 1147692"/>
              <a:gd name="connsiteX180" fmla="*/ 670073 w 1202204"/>
              <a:gd name="connsiteY180" fmla="*/ 105711 h 1147692"/>
              <a:gd name="connsiteX181" fmla="*/ 669012 w 1202204"/>
              <a:gd name="connsiteY181" fmla="*/ 105711 h 1147692"/>
              <a:gd name="connsiteX182" fmla="*/ 669012 w 1202204"/>
              <a:gd name="connsiteY182" fmla="*/ 109027 h 1147692"/>
              <a:gd name="connsiteX183" fmla="*/ 670073 w 1202204"/>
              <a:gd name="connsiteY183" fmla="*/ 110220 h 1147692"/>
              <a:gd name="connsiteX184" fmla="*/ 671266 w 1202204"/>
              <a:gd name="connsiteY184" fmla="*/ 110220 h 1147692"/>
              <a:gd name="connsiteX185" fmla="*/ 671266 w 1202204"/>
              <a:gd name="connsiteY185" fmla="*/ 111281 h 1147692"/>
              <a:gd name="connsiteX186" fmla="*/ 670073 w 1202204"/>
              <a:gd name="connsiteY186" fmla="*/ 114597 h 1147692"/>
              <a:gd name="connsiteX187" fmla="*/ 672328 w 1202204"/>
              <a:gd name="connsiteY187" fmla="*/ 120300 h 1147692"/>
              <a:gd name="connsiteX188" fmla="*/ 672328 w 1202204"/>
              <a:gd name="connsiteY188" fmla="*/ 134891 h 1147692"/>
              <a:gd name="connsiteX189" fmla="*/ 671266 w 1202204"/>
              <a:gd name="connsiteY189" fmla="*/ 136084 h 1147692"/>
              <a:gd name="connsiteX190" fmla="*/ 669012 w 1202204"/>
              <a:gd name="connsiteY190" fmla="*/ 136084 h 1147692"/>
              <a:gd name="connsiteX191" fmla="*/ 669012 w 1202204"/>
              <a:gd name="connsiteY191" fmla="*/ 139400 h 1147692"/>
              <a:gd name="connsiteX192" fmla="*/ 670073 w 1202204"/>
              <a:gd name="connsiteY192" fmla="*/ 140461 h 1147692"/>
              <a:gd name="connsiteX193" fmla="*/ 671266 w 1202204"/>
              <a:gd name="connsiteY193" fmla="*/ 143910 h 1147692"/>
              <a:gd name="connsiteX194" fmla="*/ 670073 w 1202204"/>
              <a:gd name="connsiteY194" fmla="*/ 146164 h 1147692"/>
              <a:gd name="connsiteX195" fmla="*/ 665563 w 1202204"/>
              <a:gd name="connsiteY195" fmla="*/ 147357 h 1147692"/>
              <a:gd name="connsiteX196" fmla="*/ 664369 w 1202204"/>
              <a:gd name="connsiteY196" fmla="*/ 146164 h 1147692"/>
              <a:gd name="connsiteX197" fmla="*/ 662114 w 1202204"/>
              <a:gd name="connsiteY197" fmla="*/ 145103 h 1147692"/>
              <a:gd name="connsiteX198" fmla="*/ 661054 w 1202204"/>
              <a:gd name="connsiteY198" fmla="*/ 142848 h 1147692"/>
              <a:gd name="connsiteX199" fmla="*/ 658799 w 1202204"/>
              <a:gd name="connsiteY199" fmla="*/ 141787 h 1147692"/>
              <a:gd name="connsiteX200" fmla="*/ 658799 w 1202204"/>
              <a:gd name="connsiteY200" fmla="*/ 140594 h 1147692"/>
              <a:gd name="connsiteX201" fmla="*/ 657605 w 1202204"/>
              <a:gd name="connsiteY201" fmla="*/ 140594 h 1147692"/>
              <a:gd name="connsiteX202" fmla="*/ 656544 w 1202204"/>
              <a:gd name="connsiteY202" fmla="*/ 141787 h 1147692"/>
              <a:gd name="connsiteX203" fmla="*/ 655483 w 1202204"/>
              <a:gd name="connsiteY203" fmla="*/ 141787 h 1147692"/>
              <a:gd name="connsiteX204" fmla="*/ 654289 w 1202204"/>
              <a:gd name="connsiteY204" fmla="*/ 140594 h 1147692"/>
              <a:gd name="connsiteX205" fmla="*/ 654289 w 1202204"/>
              <a:gd name="connsiteY205" fmla="*/ 138338 h 1147692"/>
              <a:gd name="connsiteX206" fmla="*/ 653228 w 1202204"/>
              <a:gd name="connsiteY206" fmla="*/ 138338 h 1147692"/>
              <a:gd name="connsiteX207" fmla="*/ 653228 w 1202204"/>
              <a:gd name="connsiteY207" fmla="*/ 137278 h 1147692"/>
              <a:gd name="connsiteX208" fmla="*/ 652034 w 1202204"/>
              <a:gd name="connsiteY208" fmla="*/ 137278 h 1147692"/>
              <a:gd name="connsiteX209" fmla="*/ 650973 w 1202204"/>
              <a:gd name="connsiteY209" fmla="*/ 136217 h 1147692"/>
              <a:gd name="connsiteX210" fmla="*/ 650973 w 1202204"/>
              <a:gd name="connsiteY210" fmla="*/ 135022 h 1147692"/>
              <a:gd name="connsiteX211" fmla="*/ 649779 w 1202204"/>
              <a:gd name="connsiteY211" fmla="*/ 135022 h 1147692"/>
              <a:gd name="connsiteX212" fmla="*/ 649779 w 1202204"/>
              <a:gd name="connsiteY212" fmla="*/ 136217 h 1147692"/>
              <a:gd name="connsiteX213" fmla="*/ 648719 w 1202204"/>
              <a:gd name="connsiteY213" fmla="*/ 136217 h 1147692"/>
              <a:gd name="connsiteX214" fmla="*/ 649779 w 1202204"/>
              <a:gd name="connsiteY214" fmla="*/ 137278 h 1147692"/>
              <a:gd name="connsiteX215" fmla="*/ 650973 w 1202204"/>
              <a:gd name="connsiteY215" fmla="*/ 137278 h 1147692"/>
              <a:gd name="connsiteX216" fmla="*/ 650973 w 1202204"/>
              <a:gd name="connsiteY216" fmla="*/ 140594 h 1147692"/>
              <a:gd name="connsiteX217" fmla="*/ 652034 w 1202204"/>
              <a:gd name="connsiteY217" fmla="*/ 141787 h 1147692"/>
              <a:gd name="connsiteX218" fmla="*/ 652034 w 1202204"/>
              <a:gd name="connsiteY218" fmla="*/ 142848 h 1147692"/>
              <a:gd name="connsiteX219" fmla="*/ 655483 w 1202204"/>
              <a:gd name="connsiteY219" fmla="*/ 146164 h 1147692"/>
              <a:gd name="connsiteX220" fmla="*/ 655483 w 1202204"/>
              <a:gd name="connsiteY220" fmla="*/ 147357 h 1147692"/>
              <a:gd name="connsiteX221" fmla="*/ 654289 w 1202204"/>
              <a:gd name="connsiteY221" fmla="*/ 148419 h 1147692"/>
              <a:gd name="connsiteX222" fmla="*/ 655483 w 1202204"/>
              <a:gd name="connsiteY222" fmla="*/ 148419 h 1147692"/>
              <a:gd name="connsiteX223" fmla="*/ 654289 w 1202204"/>
              <a:gd name="connsiteY223" fmla="*/ 151867 h 1147692"/>
              <a:gd name="connsiteX224" fmla="*/ 653228 w 1202204"/>
              <a:gd name="connsiteY224" fmla="*/ 152929 h 1147692"/>
              <a:gd name="connsiteX225" fmla="*/ 650973 w 1202204"/>
              <a:gd name="connsiteY225" fmla="*/ 152929 h 1147692"/>
              <a:gd name="connsiteX226" fmla="*/ 650973 w 1202204"/>
              <a:gd name="connsiteY226" fmla="*/ 155183 h 1147692"/>
              <a:gd name="connsiteX227" fmla="*/ 649779 w 1202204"/>
              <a:gd name="connsiteY227" fmla="*/ 156245 h 1147692"/>
              <a:gd name="connsiteX228" fmla="*/ 648719 w 1202204"/>
              <a:gd name="connsiteY228" fmla="*/ 155183 h 1147692"/>
              <a:gd name="connsiteX229" fmla="*/ 648719 w 1202204"/>
              <a:gd name="connsiteY229" fmla="*/ 152929 h 1147692"/>
              <a:gd name="connsiteX230" fmla="*/ 647524 w 1202204"/>
              <a:gd name="connsiteY230" fmla="*/ 151867 h 1147692"/>
              <a:gd name="connsiteX231" fmla="*/ 645270 w 1202204"/>
              <a:gd name="connsiteY231" fmla="*/ 151867 h 1147692"/>
              <a:gd name="connsiteX232" fmla="*/ 645270 w 1202204"/>
              <a:gd name="connsiteY232" fmla="*/ 149613 h 1147692"/>
              <a:gd name="connsiteX233" fmla="*/ 640760 w 1202204"/>
              <a:gd name="connsiteY233" fmla="*/ 146164 h 1147692"/>
              <a:gd name="connsiteX234" fmla="*/ 635190 w 1202204"/>
              <a:gd name="connsiteY234" fmla="*/ 141654 h 1147692"/>
              <a:gd name="connsiteX235" fmla="*/ 626170 w 1202204"/>
              <a:gd name="connsiteY235" fmla="*/ 141654 h 1147692"/>
              <a:gd name="connsiteX236" fmla="*/ 626170 w 1202204"/>
              <a:gd name="connsiteY236" fmla="*/ 143910 h 1147692"/>
              <a:gd name="connsiteX237" fmla="*/ 625110 w 1202204"/>
              <a:gd name="connsiteY237" fmla="*/ 146164 h 1147692"/>
              <a:gd name="connsiteX238" fmla="*/ 623915 w 1202204"/>
              <a:gd name="connsiteY238" fmla="*/ 147357 h 1147692"/>
              <a:gd name="connsiteX239" fmla="*/ 623915 w 1202204"/>
              <a:gd name="connsiteY239" fmla="*/ 149613 h 1147692"/>
              <a:gd name="connsiteX240" fmla="*/ 622855 w 1202204"/>
              <a:gd name="connsiteY240" fmla="*/ 150673 h 1147692"/>
              <a:gd name="connsiteX241" fmla="*/ 621661 w 1202204"/>
              <a:gd name="connsiteY241" fmla="*/ 152929 h 1147692"/>
              <a:gd name="connsiteX242" fmla="*/ 619406 w 1202204"/>
              <a:gd name="connsiteY242" fmla="*/ 153989 h 1147692"/>
              <a:gd name="connsiteX243" fmla="*/ 619406 w 1202204"/>
              <a:gd name="connsiteY243" fmla="*/ 164070 h 1147692"/>
              <a:gd name="connsiteX244" fmla="*/ 621661 w 1202204"/>
              <a:gd name="connsiteY244" fmla="*/ 168580 h 1147692"/>
              <a:gd name="connsiteX245" fmla="*/ 618345 w 1202204"/>
              <a:gd name="connsiteY245" fmla="*/ 169641 h 1147692"/>
              <a:gd name="connsiteX246" fmla="*/ 615029 w 1202204"/>
              <a:gd name="connsiteY246" fmla="*/ 173089 h 1147692"/>
              <a:gd name="connsiteX247" fmla="*/ 608265 w 1202204"/>
              <a:gd name="connsiteY247" fmla="*/ 200147 h 1147692"/>
              <a:gd name="connsiteX248" fmla="*/ 598184 w 1202204"/>
              <a:gd name="connsiteY248" fmla="*/ 207972 h 1147692"/>
              <a:gd name="connsiteX249" fmla="*/ 588104 w 1202204"/>
              <a:gd name="connsiteY249" fmla="*/ 196698 h 1147692"/>
              <a:gd name="connsiteX250" fmla="*/ 580279 w 1202204"/>
              <a:gd name="connsiteY250" fmla="*/ 195504 h 1147692"/>
              <a:gd name="connsiteX251" fmla="*/ 569005 w 1202204"/>
              <a:gd name="connsiteY251" fmla="*/ 222562 h 1147692"/>
              <a:gd name="connsiteX252" fmla="*/ 561179 w 1202204"/>
              <a:gd name="connsiteY252" fmla="*/ 223623 h 1147692"/>
              <a:gd name="connsiteX253" fmla="*/ 545396 w 1202204"/>
              <a:gd name="connsiteY253" fmla="*/ 222562 h 1147692"/>
              <a:gd name="connsiteX254" fmla="*/ 536377 w 1202204"/>
              <a:gd name="connsiteY254" fmla="*/ 219114 h 1147692"/>
              <a:gd name="connsiteX255" fmla="*/ 526296 w 1202204"/>
              <a:gd name="connsiteY255" fmla="*/ 219114 h 1147692"/>
              <a:gd name="connsiteX256" fmla="*/ 525235 w 1202204"/>
              <a:gd name="connsiteY256" fmla="*/ 220307 h 1147692"/>
              <a:gd name="connsiteX257" fmla="*/ 525235 w 1202204"/>
              <a:gd name="connsiteY257" fmla="*/ 221368 h 1147692"/>
              <a:gd name="connsiteX258" fmla="*/ 518471 w 1202204"/>
              <a:gd name="connsiteY258" fmla="*/ 221368 h 1147692"/>
              <a:gd name="connsiteX259" fmla="*/ 518471 w 1202204"/>
              <a:gd name="connsiteY259" fmla="*/ 229194 h 1147692"/>
              <a:gd name="connsiteX260" fmla="*/ 517277 w 1202204"/>
              <a:gd name="connsiteY260" fmla="*/ 230387 h 1147692"/>
              <a:gd name="connsiteX261" fmla="*/ 517277 w 1202204"/>
              <a:gd name="connsiteY261" fmla="*/ 232643 h 1147692"/>
              <a:gd name="connsiteX262" fmla="*/ 518471 w 1202204"/>
              <a:gd name="connsiteY262" fmla="*/ 233703 h 1147692"/>
              <a:gd name="connsiteX263" fmla="*/ 518471 w 1202204"/>
              <a:gd name="connsiteY263" fmla="*/ 234764 h 1147692"/>
              <a:gd name="connsiteX264" fmla="*/ 519532 w 1202204"/>
              <a:gd name="connsiteY264" fmla="*/ 237019 h 1147692"/>
              <a:gd name="connsiteX265" fmla="*/ 519532 w 1202204"/>
              <a:gd name="connsiteY265" fmla="*/ 241529 h 1147692"/>
              <a:gd name="connsiteX266" fmla="*/ 534122 w 1202204"/>
              <a:gd name="connsiteY266" fmla="*/ 247099 h 1147692"/>
              <a:gd name="connsiteX267" fmla="*/ 534122 w 1202204"/>
              <a:gd name="connsiteY267" fmla="*/ 249354 h 1147692"/>
              <a:gd name="connsiteX268" fmla="*/ 535183 w 1202204"/>
              <a:gd name="connsiteY268" fmla="*/ 249354 h 1147692"/>
              <a:gd name="connsiteX269" fmla="*/ 537437 w 1202204"/>
              <a:gd name="connsiteY269" fmla="*/ 250548 h 1147692"/>
              <a:gd name="connsiteX270" fmla="*/ 537437 w 1202204"/>
              <a:gd name="connsiteY270" fmla="*/ 251609 h 1147692"/>
              <a:gd name="connsiteX271" fmla="*/ 538498 w 1202204"/>
              <a:gd name="connsiteY271" fmla="*/ 252670 h 1147692"/>
              <a:gd name="connsiteX272" fmla="*/ 539560 w 1202204"/>
              <a:gd name="connsiteY272" fmla="*/ 256118 h 1147692"/>
              <a:gd name="connsiteX273" fmla="*/ 550834 w 1202204"/>
              <a:gd name="connsiteY273" fmla="*/ 253864 h 1147692"/>
              <a:gd name="connsiteX274" fmla="*/ 563169 w 1202204"/>
              <a:gd name="connsiteY274" fmla="*/ 257180 h 1147692"/>
              <a:gd name="connsiteX275" fmla="*/ 564230 w 1202204"/>
              <a:gd name="connsiteY275" fmla="*/ 258374 h 1147692"/>
              <a:gd name="connsiteX276" fmla="*/ 567546 w 1202204"/>
              <a:gd name="connsiteY276" fmla="*/ 260628 h 1147692"/>
              <a:gd name="connsiteX277" fmla="*/ 568607 w 1202204"/>
              <a:gd name="connsiteY277" fmla="*/ 261690 h 1147692"/>
              <a:gd name="connsiteX278" fmla="*/ 569668 w 1202204"/>
              <a:gd name="connsiteY278" fmla="*/ 263944 h 1147692"/>
              <a:gd name="connsiteX279" fmla="*/ 569668 w 1202204"/>
              <a:gd name="connsiteY279" fmla="*/ 267260 h 1147692"/>
              <a:gd name="connsiteX280" fmla="*/ 570861 w 1202204"/>
              <a:gd name="connsiteY280" fmla="*/ 267260 h 1147692"/>
              <a:gd name="connsiteX281" fmla="*/ 570861 w 1202204"/>
              <a:gd name="connsiteY281" fmla="*/ 268453 h 1147692"/>
              <a:gd name="connsiteX282" fmla="*/ 574177 w 1202204"/>
              <a:gd name="connsiteY282" fmla="*/ 269515 h 1147692"/>
              <a:gd name="connsiteX283" fmla="*/ 578687 w 1202204"/>
              <a:gd name="connsiteY283" fmla="*/ 274025 h 1147692"/>
              <a:gd name="connsiteX284" fmla="*/ 593277 w 1202204"/>
              <a:gd name="connsiteY284" fmla="*/ 281850 h 1147692"/>
              <a:gd name="connsiteX285" fmla="*/ 600041 w 1202204"/>
              <a:gd name="connsiteY285" fmla="*/ 297633 h 1147692"/>
              <a:gd name="connsiteX286" fmla="*/ 600041 w 1202204"/>
              <a:gd name="connsiteY286" fmla="*/ 299888 h 1147692"/>
              <a:gd name="connsiteX287" fmla="*/ 601102 w 1202204"/>
              <a:gd name="connsiteY287" fmla="*/ 299888 h 1147692"/>
              <a:gd name="connsiteX288" fmla="*/ 601102 w 1202204"/>
              <a:gd name="connsiteY288" fmla="*/ 304398 h 1147692"/>
              <a:gd name="connsiteX289" fmla="*/ 600041 w 1202204"/>
              <a:gd name="connsiteY289" fmla="*/ 304398 h 1147692"/>
              <a:gd name="connsiteX290" fmla="*/ 600041 w 1202204"/>
              <a:gd name="connsiteY290" fmla="*/ 305459 h 1147692"/>
              <a:gd name="connsiteX291" fmla="*/ 601102 w 1202204"/>
              <a:gd name="connsiteY291" fmla="*/ 307714 h 1147692"/>
              <a:gd name="connsiteX292" fmla="*/ 601102 w 1202204"/>
              <a:gd name="connsiteY292" fmla="*/ 309968 h 1147692"/>
              <a:gd name="connsiteX293" fmla="*/ 602296 w 1202204"/>
              <a:gd name="connsiteY293" fmla="*/ 309968 h 1147692"/>
              <a:gd name="connsiteX294" fmla="*/ 602296 w 1202204"/>
              <a:gd name="connsiteY294" fmla="*/ 312224 h 1147692"/>
              <a:gd name="connsiteX295" fmla="*/ 601102 w 1202204"/>
              <a:gd name="connsiteY295" fmla="*/ 313284 h 1147692"/>
              <a:gd name="connsiteX296" fmla="*/ 601102 w 1202204"/>
              <a:gd name="connsiteY296" fmla="*/ 323365 h 1147692"/>
              <a:gd name="connsiteX297" fmla="*/ 597786 w 1202204"/>
              <a:gd name="connsiteY297" fmla="*/ 323365 h 1147692"/>
              <a:gd name="connsiteX298" fmla="*/ 596725 w 1202204"/>
              <a:gd name="connsiteY298" fmla="*/ 322303 h 1147692"/>
              <a:gd name="connsiteX299" fmla="*/ 595532 w 1202204"/>
              <a:gd name="connsiteY299" fmla="*/ 322303 h 1147692"/>
              <a:gd name="connsiteX300" fmla="*/ 594470 w 1202204"/>
              <a:gd name="connsiteY300" fmla="*/ 323365 h 1147692"/>
              <a:gd name="connsiteX301" fmla="*/ 594470 w 1202204"/>
              <a:gd name="connsiteY301" fmla="*/ 325619 h 1147692"/>
              <a:gd name="connsiteX302" fmla="*/ 595532 w 1202204"/>
              <a:gd name="connsiteY302" fmla="*/ 326680 h 1147692"/>
              <a:gd name="connsiteX303" fmla="*/ 595532 w 1202204"/>
              <a:gd name="connsiteY303" fmla="*/ 330129 h 1147692"/>
              <a:gd name="connsiteX304" fmla="*/ 594470 w 1202204"/>
              <a:gd name="connsiteY304" fmla="*/ 332384 h 1147692"/>
              <a:gd name="connsiteX305" fmla="*/ 594470 w 1202204"/>
              <a:gd name="connsiteY305" fmla="*/ 333445 h 1147692"/>
              <a:gd name="connsiteX306" fmla="*/ 593277 w 1202204"/>
              <a:gd name="connsiteY306" fmla="*/ 334639 h 1147692"/>
              <a:gd name="connsiteX307" fmla="*/ 593277 w 1202204"/>
              <a:gd name="connsiteY307" fmla="*/ 335700 h 1147692"/>
              <a:gd name="connsiteX308" fmla="*/ 592216 w 1202204"/>
              <a:gd name="connsiteY308" fmla="*/ 336761 h 1147692"/>
              <a:gd name="connsiteX309" fmla="*/ 592216 w 1202204"/>
              <a:gd name="connsiteY309" fmla="*/ 340210 h 1147692"/>
              <a:gd name="connsiteX310" fmla="*/ 591155 w 1202204"/>
              <a:gd name="connsiteY310" fmla="*/ 340210 h 1147692"/>
              <a:gd name="connsiteX311" fmla="*/ 590094 w 1202204"/>
              <a:gd name="connsiteY311" fmla="*/ 343525 h 1147692"/>
              <a:gd name="connsiteX312" fmla="*/ 590094 w 1202204"/>
              <a:gd name="connsiteY312" fmla="*/ 345780 h 1147692"/>
              <a:gd name="connsiteX313" fmla="*/ 591155 w 1202204"/>
              <a:gd name="connsiteY313" fmla="*/ 345780 h 1147692"/>
              <a:gd name="connsiteX314" fmla="*/ 591155 w 1202204"/>
              <a:gd name="connsiteY314" fmla="*/ 346841 h 1147692"/>
              <a:gd name="connsiteX315" fmla="*/ 590094 w 1202204"/>
              <a:gd name="connsiteY315" fmla="*/ 346841 h 1147692"/>
              <a:gd name="connsiteX316" fmla="*/ 590094 w 1202204"/>
              <a:gd name="connsiteY316" fmla="*/ 349096 h 1147692"/>
              <a:gd name="connsiteX317" fmla="*/ 591155 w 1202204"/>
              <a:gd name="connsiteY317" fmla="*/ 351350 h 1147692"/>
              <a:gd name="connsiteX318" fmla="*/ 591155 w 1202204"/>
              <a:gd name="connsiteY318" fmla="*/ 352544 h 1147692"/>
              <a:gd name="connsiteX319" fmla="*/ 590094 w 1202204"/>
              <a:gd name="connsiteY319" fmla="*/ 354799 h 1147692"/>
              <a:gd name="connsiteX320" fmla="*/ 590094 w 1202204"/>
              <a:gd name="connsiteY320" fmla="*/ 353739 h 1147692"/>
              <a:gd name="connsiteX321" fmla="*/ 589033 w 1202204"/>
              <a:gd name="connsiteY321" fmla="*/ 352677 h 1147692"/>
              <a:gd name="connsiteX322" fmla="*/ 587839 w 1202204"/>
              <a:gd name="connsiteY322" fmla="*/ 352677 h 1147692"/>
              <a:gd name="connsiteX323" fmla="*/ 587839 w 1202204"/>
              <a:gd name="connsiteY323" fmla="*/ 357186 h 1147692"/>
              <a:gd name="connsiteX324" fmla="*/ 586778 w 1202204"/>
              <a:gd name="connsiteY324" fmla="*/ 362890 h 1147692"/>
              <a:gd name="connsiteX325" fmla="*/ 592349 w 1202204"/>
              <a:gd name="connsiteY325" fmla="*/ 369654 h 1147692"/>
              <a:gd name="connsiteX326" fmla="*/ 593410 w 1202204"/>
              <a:gd name="connsiteY326" fmla="*/ 370848 h 1147692"/>
              <a:gd name="connsiteX327" fmla="*/ 594603 w 1202204"/>
              <a:gd name="connsiteY327" fmla="*/ 373103 h 1147692"/>
              <a:gd name="connsiteX328" fmla="*/ 597919 w 1202204"/>
              <a:gd name="connsiteY328" fmla="*/ 376419 h 1147692"/>
              <a:gd name="connsiteX329" fmla="*/ 597919 w 1202204"/>
              <a:gd name="connsiteY329" fmla="*/ 379735 h 1147692"/>
              <a:gd name="connsiteX330" fmla="*/ 601235 w 1202204"/>
              <a:gd name="connsiteY330" fmla="*/ 383050 h 1147692"/>
              <a:gd name="connsiteX331" fmla="*/ 603490 w 1202204"/>
              <a:gd name="connsiteY331" fmla="*/ 384244 h 1147692"/>
              <a:gd name="connsiteX332" fmla="*/ 604684 w 1202204"/>
              <a:gd name="connsiteY332" fmla="*/ 387560 h 1147692"/>
              <a:gd name="connsiteX333" fmla="*/ 606938 w 1202204"/>
              <a:gd name="connsiteY333" fmla="*/ 389815 h 1147692"/>
              <a:gd name="connsiteX334" fmla="*/ 610254 w 1202204"/>
              <a:gd name="connsiteY334" fmla="*/ 396579 h 1147692"/>
              <a:gd name="connsiteX335" fmla="*/ 610254 w 1202204"/>
              <a:gd name="connsiteY335" fmla="*/ 399895 h 1147692"/>
              <a:gd name="connsiteX336" fmla="*/ 613570 w 1202204"/>
              <a:gd name="connsiteY336" fmla="*/ 401089 h 1147692"/>
              <a:gd name="connsiteX337" fmla="*/ 623650 w 1202204"/>
              <a:gd name="connsiteY337" fmla="*/ 411169 h 1147692"/>
              <a:gd name="connsiteX338" fmla="*/ 624844 w 1202204"/>
              <a:gd name="connsiteY338" fmla="*/ 411169 h 1147692"/>
              <a:gd name="connsiteX339" fmla="*/ 623650 w 1202204"/>
              <a:gd name="connsiteY339" fmla="*/ 414618 h 1147692"/>
              <a:gd name="connsiteX340" fmla="*/ 624844 w 1202204"/>
              <a:gd name="connsiteY340" fmla="*/ 422443 h 1147692"/>
              <a:gd name="connsiteX341" fmla="*/ 621395 w 1202204"/>
              <a:gd name="connsiteY341" fmla="*/ 432523 h 1147692"/>
              <a:gd name="connsiteX342" fmla="*/ 621395 w 1202204"/>
              <a:gd name="connsiteY342" fmla="*/ 443798 h 1147692"/>
              <a:gd name="connsiteX343" fmla="*/ 624844 w 1202204"/>
              <a:gd name="connsiteY343" fmla="*/ 448307 h 1147692"/>
              <a:gd name="connsiteX344" fmla="*/ 639434 w 1202204"/>
              <a:gd name="connsiteY344" fmla="*/ 457327 h 1147692"/>
              <a:gd name="connsiteX345" fmla="*/ 640628 w 1202204"/>
              <a:gd name="connsiteY345" fmla="*/ 458387 h 1147692"/>
              <a:gd name="connsiteX346" fmla="*/ 636118 w 1202204"/>
              <a:gd name="connsiteY346" fmla="*/ 463958 h 1147692"/>
              <a:gd name="connsiteX347" fmla="*/ 635057 w 1202204"/>
              <a:gd name="connsiteY347" fmla="*/ 463958 h 1147692"/>
              <a:gd name="connsiteX348" fmla="*/ 627231 w 1202204"/>
              <a:gd name="connsiteY348" fmla="*/ 458387 h 1147692"/>
              <a:gd name="connsiteX349" fmla="*/ 623783 w 1202204"/>
              <a:gd name="connsiteY349" fmla="*/ 459448 h 1147692"/>
              <a:gd name="connsiteX350" fmla="*/ 621528 w 1202204"/>
              <a:gd name="connsiteY350" fmla="*/ 458387 h 1147692"/>
              <a:gd name="connsiteX351" fmla="*/ 618212 w 1202204"/>
              <a:gd name="connsiteY351" fmla="*/ 461703 h 1147692"/>
              <a:gd name="connsiteX352" fmla="*/ 615958 w 1202204"/>
              <a:gd name="connsiteY352" fmla="*/ 460642 h 1147692"/>
              <a:gd name="connsiteX353" fmla="*/ 613703 w 1202204"/>
              <a:gd name="connsiteY353" fmla="*/ 462897 h 1147692"/>
              <a:gd name="connsiteX354" fmla="*/ 604684 w 1202204"/>
              <a:gd name="connsiteY354" fmla="*/ 484251 h 1147692"/>
              <a:gd name="connsiteX355" fmla="*/ 602429 w 1202204"/>
              <a:gd name="connsiteY355" fmla="*/ 494331 h 1147692"/>
              <a:gd name="connsiteX356" fmla="*/ 601235 w 1202204"/>
              <a:gd name="connsiteY356" fmla="*/ 497647 h 1147692"/>
              <a:gd name="connsiteX357" fmla="*/ 602429 w 1202204"/>
              <a:gd name="connsiteY357" fmla="*/ 499902 h 1147692"/>
              <a:gd name="connsiteX358" fmla="*/ 601235 w 1202204"/>
              <a:gd name="connsiteY358" fmla="*/ 504412 h 1147692"/>
              <a:gd name="connsiteX359" fmla="*/ 583197 w 1202204"/>
              <a:gd name="connsiteY359" fmla="*/ 509982 h 1147692"/>
              <a:gd name="connsiteX360" fmla="*/ 591022 w 1202204"/>
              <a:gd name="connsiteY360" fmla="*/ 525766 h 1147692"/>
              <a:gd name="connsiteX361" fmla="*/ 632669 w 1202204"/>
              <a:gd name="connsiteY361" fmla="*/ 560649 h 1147692"/>
              <a:gd name="connsiteX362" fmla="*/ 638240 w 1202204"/>
              <a:gd name="connsiteY362" fmla="*/ 560649 h 1147692"/>
              <a:gd name="connsiteX363" fmla="*/ 643811 w 1202204"/>
              <a:gd name="connsiteY363" fmla="*/ 561842 h 1147692"/>
              <a:gd name="connsiteX364" fmla="*/ 650575 w 1202204"/>
              <a:gd name="connsiteY364" fmla="*/ 560649 h 1147692"/>
              <a:gd name="connsiteX365" fmla="*/ 673123 w 1202204"/>
              <a:gd name="connsiteY365" fmla="*/ 558395 h 1147692"/>
              <a:gd name="connsiteX366" fmla="*/ 678694 w 1202204"/>
              <a:gd name="connsiteY366" fmla="*/ 565158 h 1147692"/>
              <a:gd name="connsiteX367" fmla="*/ 683203 w 1202204"/>
              <a:gd name="connsiteY367" fmla="*/ 569668 h 1147692"/>
              <a:gd name="connsiteX368" fmla="*/ 658401 w 1202204"/>
              <a:gd name="connsiteY368" fmla="*/ 601103 h 1147692"/>
              <a:gd name="connsiteX369" fmla="*/ 639301 w 1202204"/>
              <a:gd name="connsiteY369" fmla="*/ 588768 h 1147692"/>
              <a:gd name="connsiteX370" fmla="*/ 619008 w 1202204"/>
              <a:gd name="connsiteY370" fmla="*/ 574178 h 1147692"/>
              <a:gd name="connsiteX371" fmla="*/ 602163 w 1202204"/>
              <a:gd name="connsiteY371" fmla="*/ 584258 h 1147692"/>
              <a:gd name="connsiteX372" fmla="*/ 607734 w 1202204"/>
              <a:gd name="connsiteY372" fmla="*/ 611316 h 1147692"/>
              <a:gd name="connsiteX373" fmla="*/ 605479 w 1202204"/>
              <a:gd name="connsiteY373" fmla="*/ 621396 h 1147692"/>
              <a:gd name="connsiteX374" fmla="*/ 607734 w 1202204"/>
              <a:gd name="connsiteY374" fmla="*/ 643944 h 1147692"/>
              <a:gd name="connsiteX375" fmla="*/ 595399 w 1202204"/>
              <a:gd name="connsiteY375" fmla="*/ 642750 h 1147692"/>
              <a:gd name="connsiteX376" fmla="*/ 581870 w 1202204"/>
              <a:gd name="connsiteY376" fmla="*/ 635986 h 1147692"/>
              <a:gd name="connsiteX377" fmla="*/ 584125 w 1202204"/>
              <a:gd name="connsiteY377" fmla="*/ 630415 h 1147692"/>
              <a:gd name="connsiteX378" fmla="*/ 584125 w 1202204"/>
              <a:gd name="connsiteY378" fmla="*/ 615825 h 1147692"/>
              <a:gd name="connsiteX379" fmla="*/ 578554 w 1202204"/>
              <a:gd name="connsiteY379" fmla="*/ 609061 h 1147692"/>
              <a:gd name="connsiteX380" fmla="*/ 565025 w 1202204"/>
              <a:gd name="connsiteY380" fmla="*/ 611316 h 1147692"/>
              <a:gd name="connsiteX381" fmla="*/ 529081 w 1202204"/>
              <a:gd name="connsiteY381" fmla="*/ 628160 h 1147692"/>
              <a:gd name="connsiteX382" fmla="*/ 515553 w 1202204"/>
              <a:gd name="connsiteY382" fmla="*/ 613570 h 1147692"/>
              <a:gd name="connsiteX383" fmla="*/ 515553 w 1202204"/>
              <a:gd name="connsiteY383" fmla="*/ 610122 h 1147692"/>
              <a:gd name="connsiteX384" fmla="*/ 506534 w 1202204"/>
              <a:gd name="connsiteY384" fmla="*/ 605613 h 1147692"/>
              <a:gd name="connsiteX385" fmla="*/ 502024 w 1202204"/>
              <a:gd name="connsiteY385" fmla="*/ 613438 h 1147692"/>
              <a:gd name="connsiteX386" fmla="*/ 494066 w 1202204"/>
              <a:gd name="connsiteY386" fmla="*/ 620202 h 1147692"/>
              <a:gd name="connsiteX387" fmla="*/ 480537 w 1202204"/>
              <a:gd name="connsiteY387" fmla="*/ 615693 h 1147692"/>
              <a:gd name="connsiteX388" fmla="*/ 472711 w 1202204"/>
              <a:gd name="connsiteY388" fmla="*/ 620202 h 1147692"/>
              <a:gd name="connsiteX389" fmla="*/ 460376 w 1202204"/>
              <a:gd name="connsiteY389" fmla="*/ 619141 h 1147692"/>
              <a:gd name="connsiteX390" fmla="*/ 458122 w 1202204"/>
              <a:gd name="connsiteY390" fmla="*/ 631476 h 1147692"/>
              <a:gd name="connsiteX391" fmla="*/ 444593 w 1202204"/>
              <a:gd name="connsiteY391" fmla="*/ 626967 h 1147692"/>
              <a:gd name="connsiteX392" fmla="*/ 442338 w 1202204"/>
              <a:gd name="connsiteY392" fmla="*/ 620202 h 1147692"/>
              <a:gd name="connsiteX393" fmla="*/ 431064 w 1202204"/>
              <a:gd name="connsiteY393" fmla="*/ 619141 h 1147692"/>
              <a:gd name="connsiteX394" fmla="*/ 430003 w 1202204"/>
              <a:gd name="connsiteY394" fmla="*/ 609061 h 1147692"/>
              <a:gd name="connsiteX395" fmla="*/ 428942 w 1202204"/>
              <a:gd name="connsiteY395" fmla="*/ 609061 h 1147692"/>
              <a:gd name="connsiteX396" fmla="*/ 424432 w 1202204"/>
              <a:gd name="connsiteY396" fmla="*/ 606806 h 1147692"/>
              <a:gd name="connsiteX397" fmla="*/ 419923 w 1202204"/>
              <a:gd name="connsiteY397" fmla="*/ 606806 h 1147692"/>
              <a:gd name="connsiteX398" fmla="*/ 409843 w 1202204"/>
              <a:gd name="connsiteY398" fmla="*/ 602297 h 1147692"/>
              <a:gd name="connsiteX399" fmla="*/ 406527 w 1202204"/>
              <a:gd name="connsiteY399" fmla="*/ 607867 h 1147692"/>
              <a:gd name="connsiteX400" fmla="*/ 418862 w 1202204"/>
              <a:gd name="connsiteY400" fmla="*/ 625905 h 1147692"/>
              <a:gd name="connsiteX401" fmla="*/ 411036 w 1202204"/>
              <a:gd name="connsiteY401" fmla="*/ 624712 h 1147692"/>
              <a:gd name="connsiteX402" fmla="*/ 382918 w 1202204"/>
              <a:gd name="connsiteY402" fmla="*/ 599909 h 1147692"/>
              <a:gd name="connsiteX403" fmla="*/ 375092 w 1202204"/>
              <a:gd name="connsiteY403" fmla="*/ 609989 h 1147692"/>
              <a:gd name="connsiteX404" fmla="*/ 373899 w 1202204"/>
              <a:gd name="connsiteY404" fmla="*/ 609989 h 1147692"/>
              <a:gd name="connsiteX405" fmla="*/ 341270 w 1202204"/>
              <a:gd name="connsiteY405" fmla="*/ 586380 h 1147692"/>
              <a:gd name="connsiteX406" fmla="*/ 336760 w 1202204"/>
              <a:gd name="connsiteY406" fmla="*/ 580810 h 1147692"/>
              <a:gd name="connsiteX407" fmla="*/ 335700 w 1202204"/>
              <a:gd name="connsiteY407" fmla="*/ 574045 h 1147692"/>
              <a:gd name="connsiteX408" fmla="*/ 332384 w 1202204"/>
              <a:gd name="connsiteY408" fmla="*/ 570729 h 1147692"/>
              <a:gd name="connsiteX409" fmla="*/ 332384 w 1202204"/>
              <a:gd name="connsiteY409" fmla="*/ 566220 h 1147692"/>
              <a:gd name="connsiteX410" fmla="*/ 324558 w 1202204"/>
              <a:gd name="connsiteY410" fmla="*/ 561710 h 1147692"/>
              <a:gd name="connsiteX411" fmla="*/ 320049 w 1202204"/>
              <a:gd name="connsiteY411" fmla="*/ 542611 h 1147692"/>
              <a:gd name="connsiteX412" fmla="*/ 316600 w 1202204"/>
              <a:gd name="connsiteY412" fmla="*/ 533592 h 1147692"/>
              <a:gd name="connsiteX413" fmla="*/ 316600 w 1202204"/>
              <a:gd name="connsiteY413" fmla="*/ 520063 h 1147692"/>
              <a:gd name="connsiteX414" fmla="*/ 293920 w 1202204"/>
              <a:gd name="connsiteY414" fmla="*/ 509319 h 1147692"/>
              <a:gd name="connsiteX415" fmla="*/ 296307 w 1202204"/>
              <a:gd name="connsiteY415" fmla="*/ 508788 h 1147692"/>
              <a:gd name="connsiteX416" fmla="*/ 292991 w 1202204"/>
              <a:gd name="connsiteY416" fmla="*/ 506534 h 1147692"/>
              <a:gd name="connsiteX417" fmla="*/ 288481 w 1202204"/>
              <a:gd name="connsiteY417" fmla="*/ 500830 h 1147692"/>
              <a:gd name="connsiteX418" fmla="*/ 287420 w 1202204"/>
              <a:gd name="connsiteY418" fmla="*/ 496321 h 1147692"/>
              <a:gd name="connsiteX419" fmla="*/ 297501 w 1202204"/>
              <a:gd name="connsiteY419" fmla="*/ 495127 h 1147692"/>
              <a:gd name="connsiteX420" fmla="*/ 298694 w 1202204"/>
              <a:gd name="connsiteY420" fmla="*/ 496321 h 1147692"/>
              <a:gd name="connsiteX421" fmla="*/ 305459 w 1202204"/>
              <a:gd name="connsiteY421" fmla="*/ 500830 h 1147692"/>
              <a:gd name="connsiteX422" fmla="*/ 311162 w 1202204"/>
              <a:gd name="connsiteY422" fmla="*/ 499769 h 1147692"/>
              <a:gd name="connsiteX423" fmla="*/ 313417 w 1202204"/>
              <a:gd name="connsiteY423" fmla="*/ 503085 h 1147692"/>
              <a:gd name="connsiteX424" fmla="*/ 320181 w 1202204"/>
              <a:gd name="connsiteY424" fmla="*/ 507595 h 1147692"/>
              <a:gd name="connsiteX425" fmla="*/ 329200 w 1202204"/>
              <a:gd name="connsiteY425" fmla="*/ 502025 h 1147692"/>
              <a:gd name="connsiteX426" fmla="*/ 358513 w 1202204"/>
              <a:gd name="connsiteY426" fmla="*/ 485180 h 1147692"/>
              <a:gd name="connsiteX427" fmla="*/ 361829 w 1202204"/>
              <a:gd name="connsiteY427" fmla="*/ 485180 h 1147692"/>
              <a:gd name="connsiteX428" fmla="*/ 363022 w 1202204"/>
              <a:gd name="connsiteY428" fmla="*/ 486374 h 1147692"/>
              <a:gd name="connsiteX429" fmla="*/ 366338 w 1202204"/>
              <a:gd name="connsiteY429" fmla="*/ 487434 h 1147692"/>
              <a:gd name="connsiteX430" fmla="*/ 373103 w 1202204"/>
              <a:gd name="connsiteY430" fmla="*/ 487434 h 1147692"/>
              <a:gd name="connsiteX431" fmla="*/ 374164 w 1202204"/>
              <a:gd name="connsiteY431" fmla="*/ 481864 h 1147692"/>
              <a:gd name="connsiteX432" fmla="*/ 377480 w 1202204"/>
              <a:gd name="connsiteY432" fmla="*/ 471783 h 1147692"/>
              <a:gd name="connsiteX433" fmla="*/ 386499 w 1202204"/>
              <a:gd name="connsiteY433" fmla="*/ 470722 h 1147692"/>
              <a:gd name="connsiteX434" fmla="*/ 401089 w 1202204"/>
              <a:gd name="connsiteY434" fmla="*/ 453878 h 1147692"/>
              <a:gd name="connsiteX435" fmla="*/ 403344 w 1202204"/>
              <a:gd name="connsiteY435" fmla="*/ 433584 h 1147692"/>
              <a:gd name="connsiteX436" fmla="*/ 402282 w 1202204"/>
              <a:gd name="connsiteY436" fmla="*/ 429075 h 1147692"/>
              <a:gd name="connsiteX437" fmla="*/ 393263 w 1202204"/>
              <a:gd name="connsiteY437" fmla="*/ 422311 h 1147692"/>
              <a:gd name="connsiteX438" fmla="*/ 389947 w 1202204"/>
              <a:gd name="connsiteY438" fmla="*/ 415546 h 1147692"/>
              <a:gd name="connsiteX439" fmla="*/ 387692 w 1202204"/>
              <a:gd name="connsiteY439" fmla="*/ 415546 h 1147692"/>
              <a:gd name="connsiteX440" fmla="*/ 386631 w 1202204"/>
              <a:gd name="connsiteY440" fmla="*/ 417801 h 1147692"/>
              <a:gd name="connsiteX441" fmla="*/ 379867 w 1202204"/>
              <a:gd name="connsiteY441" fmla="*/ 417801 h 1147692"/>
              <a:gd name="connsiteX442" fmla="*/ 377612 w 1202204"/>
              <a:gd name="connsiteY442" fmla="*/ 416740 h 1147692"/>
              <a:gd name="connsiteX443" fmla="*/ 376551 w 1202204"/>
              <a:gd name="connsiteY443" fmla="*/ 415546 h 1147692"/>
              <a:gd name="connsiteX444" fmla="*/ 372041 w 1202204"/>
              <a:gd name="connsiteY444" fmla="*/ 412230 h 1147692"/>
              <a:gd name="connsiteX445" fmla="*/ 367532 w 1202204"/>
              <a:gd name="connsiteY445" fmla="*/ 407720 h 1147692"/>
              <a:gd name="connsiteX446" fmla="*/ 367532 w 1202204"/>
              <a:gd name="connsiteY446" fmla="*/ 406660 h 1147692"/>
              <a:gd name="connsiteX447" fmla="*/ 368593 w 1202204"/>
              <a:gd name="connsiteY447" fmla="*/ 403211 h 1147692"/>
              <a:gd name="connsiteX448" fmla="*/ 374164 w 1202204"/>
              <a:gd name="connsiteY448" fmla="*/ 402150 h 1147692"/>
              <a:gd name="connsiteX449" fmla="*/ 373103 w 1202204"/>
              <a:gd name="connsiteY449" fmla="*/ 397641 h 1147692"/>
              <a:gd name="connsiteX450" fmla="*/ 376419 w 1202204"/>
              <a:gd name="connsiteY450" fmla="*/ 390876 h 1147692"/>
              <a:gd name="connsiteX451" fmla="*/ 377480 w 1202204"/>
              <a:gd name="connsiteY451" fmla="*/ 374031 h 1147692"/>
              <a:gd name="connsiteX452" fmla="*/ 372970 w 1202204"/>
              <a:gd name="connsiteY452" fmla="*/ 349229 h 1147692"/>
              <a:gd name="connsiteX453" fmla="*/ 379734 w 1202204"/>
              <a:gd name="connsiteY453" fmla="*/ 349229 h 1147692"/>
              <a:gd name="connsiteX454" fmla="*/ 384244 w 1202204"/>
              <a:gd name="connsiteY454" fmla="*/ 355993 h 1147692"/>
              <a:gd name="connsiteX455" fmla="*/ 407853 w 1202204"/>
              <a:gd name="connsiteY455" fmla="*/ 346974 h 1147692"/>
              <a:gd name="connsiteX456" fmla="*/ 406792 w 1202204"/>
              <a:gd name="connsiteY456" fmla="*/ 342464 h 1147692"/>
              <a:gd name="connsiteX457" fmla="*/ 403476 w 1202204"/>
              <a:gd name="connsiteY457" fmla="*/ 340210 h 1147692"/>
              <a:gd name="connsiteX458" fmla="*/ 403476 w 1202204"/>
              <a:gd name="connsiteY458" fmla="*/ 337955 h 1147692"/>
              <a:gd name="connsiteX459" fmla="*/ 397905 w 1202204"/>
              <a:gd name="connsiteY459" fmla="*/ 336761 h 1147692"/>
              <a:gd name="connsiteX460" fmla="*/ 396844 w 1202204"/>
              <a:gd name="connsiteY460" fmla="*/ 335700 h 1147692"/>
              <a:gd name="connsiteX461" fmla="*/ 395650 w 1202204"/>
              <a:gd name="connsiteY461" fmla="*/ 334639 h 1147692"/>
              <a:gd name="connsiteX462" fmla="*/ 396844 w 1202204"/>
              <a:gd name="connsiteY462" fmla="*/ 331190 h 1147692"/>
              <a:gd name="connsiteX463" fmla="*/ 393396 w 1202204"/>
              <a:gd name="connsiteY463" fmla="*/ 323365 h 1147692"/>
              <a:gd name="connsiteX464" fmla="*/ 388886 w 1202204"/>
              <a:gd name="connsiteY464" fmla="*/ 321110 h 1147692"/>
              <a:gd name="connsiteX465" fmla="*/ 386631 w 1202204"/>
              <a:gd name="connsiteY465" fmla="*/ 314345 h 1147692"/>
              <a:gd name="connsiteX466" fmla="*/ 379867 w 1202204"/>
              <a:gd name="connsiteY466" fmla="*/ 315407 h 1147692"/>
              <a:gd name="connsiteX467" fmla="*/ 376551 w 1202204"/>
              <a:gd name="connsiteY467" fmla="*/ 316600 h 1147692"/>
              <a:gd name="connsiteX468" fmla="*/ 368726 w 1202204"/>
              <a:gd name="connsiteY468" fmla="*/ 324426 h 1147692"/>
              <a:gd name="connsiteX469" fmla="*/ 354136 w 1202204"/>
              <a:gd name="connsiteY469" fmla="*/ 325487 h 1147692"/>
              <a:gd name="connsiteX470" fmla="*/ 348565 w 1202204"/>
              <a:gd name="connsiteY470" fmla="*/ 325487 h 1147692"/>
              <a:gd name="connsiteX471" fmla="*/ 345249 w 1202204"/>
              <a:gd name="connsiteY471" fmla="*/ 326548 h 1147692"/>
              <a:gd name="connsiteX472" fmla="*/ 344188 w 1202204"/>
              <a:gd name="connsiteY472" fmla="*/ 324293 h 1147692"/>
              <a:gd name="connsiteX473" fmla="*/ 330659 w 1202204"/>
              <a:gd name="connsiteY473" fmla="*/ 325354 h 1147692"/>
              <a:gd name="connsiteX474" fmla="*/ 320579 w 1202204"/>
              <a:gd name="connsiteY474" fmla="*/ 325354 h 1147692"/>
              <a:gd name="connsiteX475" fmla="*/ 318324 w 1202204"/>
              <a:gd name="connsiteY475" fmla="*/ 324293 h 1147692"/>
              <a:gd name="connsiteX476" fmla="*/ 311560 w 1202204"/>
              <a:gd name="connsiteY476" fmla="*/ 323099 h 1147692"/>
              <a:gd name="connsiteX477" fmla="*/ 300286 w 1202204"/>
              <a:gd name="connsiteY477" fmla="*/ 330925 h 1147692"/>
              <a:gd name="connsiteX478" fmla="*/ 296838 w 1202204"/>
              <a:gd name="connsiteY478" fmla="*/ 311825 h 1147692"/>
              <a:gd name="connsiteX479" fmla="*/ 293522 w 1202204"/>
              <a:gd name="connsiteY479" fmla="*/ 309571 h 1147692"/>
              <a:gd name="connsiteX480" fmla="*/ 286757 w 1202204"/>
              <a:gd name="connsiteY480" fmla="*/ 304000 h 1147692"/>
              <a:gd name="connsiteX481" fmla="*/ 282248 w 1202204"/>
              <a:gd name="connsiteY481" fmla="*/ 300552 h 1147692"/>
              <a:gd name="connsiteX482" fmla="*/ 285696 w 1202204"/>
              <a:gd name="connsiteY482" fmla="*/ 285961 h 1147692"/>
              <a:gd name="connsiteX483" fmla="*/ 293522 w 1202204"/>
              <a:gd name="connsiteY483" fmla="*/ 282513 h 1147692"/>
              <a:gd name="connsiteX484" fmla="*/ 286757 w 1202204"/>
              <a:gd name="connsiteY484" fmla="*/ 261159 h 1147692"/>
              <a:gd name="connsiteX485" fmla="*/ 266464 w 1202204"/>
              <a:gd name="connsiteY485" fmla="*/ 231847 h 1147692"/>
              <a:gd name="connsiteX486" fmla="*/ 266464 w 1202204"/>
              <a:gd name="connsiteY486" fmla="*/ 225082 h 1147692"/>
              <a:gd name="connsiteX487" fmla="*/ 260893 w 1202204"/>
              <a:gd name="connsiteY487" fmla="*/ 160887 h 1147692"/>
              <a:gd name="connsiteX488" fmla="*/ 255323 w 1202204"/>
              <a:gd name="connsiteY488" fmla="*/ 162081 h 1147692"/>
              <a:gd name="connsiteX489" fmla="*/ 244049 w 1202204"/>
              <a:gd name="connsiteY489" fmla="*/ 149746 h 1147692"/>
              <a:gd name="connsiteX490" fmla="*/ 242855 w 1202204"/>
              <a:gd name="connsiteY490" fmla="*/ 135155 h 1147692"/>
              <a:gd name="connsiteX491" fmla="*/ 237284 w 1202204"/>
              <a:gd name="connsiteY491" fmla="*/ 132901 h 1147692"/>
              <a:gd name="connsiteX492" fmla="*/ 237284 w 1202204"/>
              <a:gd name="connsiteY492" fmla="*/ 131707 h 1147692"/>
              <a:gd name="connsiteX493" fmla="*/ 218185 w 1202204"/>
              <a:gd name="connsiteY493" fmla="*/ 128391 h 1147692"/>
              <a:gd name="connsiteX494" fmla="*/ 212614 w 1202204"/>
              <a:gd name="connsiteY494" fmla="*/ 117117 h 1147692"/>
              <a:gd name="connsiteX495" fmla="*/ 195769 w 1202204"/>
              <a:gd name="connsiteY495" fmla="*/ 112607 h 1147692"/>
              <a:gd name="connsiteX496" fmla="*/ 191260 w 1202204"/>
              <a:gd name="connsiteY496" fmla="*/ 113668 h 1147692"/>
              <a:gd name="connsiteX497" fmla="*/ 187944 w 1202204"/>
              <a:gd name="connsiteY497" fmla="*/ 114862 h 1147692"/>
              <a:gd name="connsiteX498" fmla="*/ 187944 w 1202204"/>
              <a:gd name="connsiteY498" fmla="*/ 110353 h 1147692"/>
              <a:gd name="connsiteX499" fmla="*/ 186883 w 1202204"/>
              <a:gd name="connsiteY499" fmla="*/ 108098 h 1147692"/>
              <a:gd name="connsiteX500" fmla="*/ 185689 w 1202204"/>
              <a:gd name="connsiteY500" fmla="*/ 107037 h 1147692"/>
              <a:gd name="connsiteX501" fmla="*/ 185689 w 1202204"/>
              <a:gd name="connsiteY501" fmla="*/ 102528 h 1147692"/>
              <a:gd name="connsiteX502" fmla="*/ 186883 w 1202204"/>
              <a:gd name="connsiteY502" fmla="*/ 101333 h 1147692"/>
              <a:gd name="connsiteX503" fmla="*/ 182373 w 1202204"/>
              <a:gd name="connsiteY503" fmla="*/ 99079 h 1147692"/>
              <a:gd name="connsiteX504" fmla="*/ 176802 w 1202204"/>
              <a:gd name="connsiteY504" fmla="*/ 103588 h 1147692"/>
              <a:gd name="connsiteX505" fmla="*/ 175742 w 1202204"/>
              <a:gd name="connsiteY505" fmla="*/ 102528 h 1147692"/>
              <a:gd name="connsiteX506" fmla="*/ 158897 w 1202204"/>
              <a:gd name="connsiteY506" fmla="*/ 116056 h 1147692"/>
              <a:gd name="connsiteX507" fmla="*/ 155581 w 1202204"/>
              <a:gd name="connsiteY507" fmla="*/ 118311 h 1147692"/>
              <a:gd name="connsiteX508" fmla="*/ 157836 w 1202204"/>
              <a:gd name="connsiteY508" fmla="*/ 121627 h 1147692"/>
              <a:gd name="connsiteX509" fmla="*/ 159029 w 1202204"/>
              <a:gd name="connsiteY509" fmla="*/ 122820 h 1147692"/>
              <a:gd name="connsiteX510" fmla="*/ 154520 w 1202204"/>
              <a:gd name="connsiteY510" fmla="*/ 126136 h 1147692"/>
              <a:gd name="connsiteX511" fmla="*/ 154520 w 1202204"/>
              <a:gd name="connsiteY511" fmla="*/ 127330 h 1147692"/>
              <a:gd name="connsiteX512" fmla="*/ 143246 w 1202204"/>
              <a:gd name="connsiteY512" fmla="*/ 135155 h 1147692"/>
              <a:gd name="connsiteX513" fmla="*/ 144307 w 1202204"/>
              <a:gd name="connsiteY513" fmla="*/ 136217 h 1147692"/>
              <a:gd name="connsiteX514" fmla="*/ 148817 w 1202204"/>
              <a:gd name="connsiteY514" fmla="*/ 133962 h 1147692"/>
              <a:gd name="connsiteX515" fmla="*/ 148817 w 1202204"/>
              <a:gd name="connsiteY515" fmla="*/ 132901 h 1147692"/>
              <a:gd name="connsiteX516" fmla="*/ 151071 w 1202204"/>
              <a:gd name="connsiteY516" fmla="*/ 131707 h 1147692"/>
              <a:gd name="connsiteX517" fmla="*/ 152133 w 1202204"/>
              <a:gd name="connsiteY517" fmla="*/ 132901 h 1147692"/>
              <a:gd name="connsiteX518" fmla="*/ 153193 w 1202204"/>
              <a:gd name="connsiteY518" fmla="*/ 132901 h 1147692"/>
              <a:gd name="connsiteX519" fmla="*/ 153193 w 1202204"/>
              <a:gd name="connsiteY519" fmla="*/ 135155 h 1147692"/>
              <a:gd name="connsiteX520" fmla="*/ 154255 w 1202204"/>
              <a:gd name="connsiteY520" fmla="*/ 135155 h 1147692"/>
              <a:gd name="connsiteX521" fmla="*/ 154255 w 1202204"/>
              <a:gd name="connsiteY521" fmla="*/ 136217 h 1147692"/>
              <a:gd name="connsiteX522" fmla="*/ 155448 w 1202204"/>
              <a:gd name="connsiteY522" fmla="*/ 137278 h 1147692"/>
              <a:gd name="connsiteX523" fmla="*/ 155448 w 1202204"/>
              <a:gd name="connsiteY523" fmla="*/ 139532 h 1147692"/>
              <a:gd name="connsiteX524" fmla="*/ 156509 w 1202204"/>
              <a:gd name="connsiteY524" fmla="*/ 140726 h 1147692"/>
              <a:gd name="connsiteX525" fmla="*/ 159825 w 1202204"/>
              <a:gd name="connsiteY525" fmla="*/ 140726 h 1147692"/>
              <a:gd name="connsiteX526" fmla="*/ 157571 w 1202204"/>
              <a:gd name="connsiteY526" fmla="*/ 141787 h 1147692"/>
              <a:gd name="connsiteX527" fmla="*/ 156509 w 1202204"/>
              <a:gd name="connsiteY527" fmla="*/ 146297 h 1147692"/>
              <a:gd name="connsiteX528" fmla="*/ 155448 w 1202204"/>
              <a:gd name="connsiteY528" fmla="*/ 163141 h 1147692"/>
              <a:gd name="connsiteX529" fmla="*/ 165528 w 1202204"/>
              <a:gd name="connsiteY529" fmla="*/ 176670 h 1147692"/>
              <a:gd name="connsiteX530" fmla="*/ 164468 w 1202204"/>
              <a:gd name="connsiteY530" fmla="*/ 182373 h 1147692"/>
              <a:gd name="connsiteX531" fmla="*/ 164468 w 1202204"/>
              <a:gd name="connsiteY531" fmla="*/ 183435 h 1147692"/>
              <a:gd name="connsiteX532" fmla="*/ 162213 w 1202204"/>
              <a:gd name="connsiteY532" fmla="*/ 190199 h 1147692"/>
              <a:gd name="connsiteX533" fmla="*/ 161152 w 1202204"/>
              <a:gd name="connsiteY533" fmla="*/ 189005 h 1147692"/>
              <a:gd name="connsiteX534" fmla="*/ 156642 w 1202204"/>
              <a:gd name="connsiteY534" fmla="*/ 187945 h 1147692"/>
              <a:gd name="connsiteX535" fmla="*/ 148817 w 1202204"/>
              <a:gd name="connsiteY535" fmla="*/ 184496 h 1147692"/>
              <a:gd name="connsiteX536" fmla="*/ 146562 w 1202204"/>
              <a:gd name="connsiteY536" fmla="*/ 183435 h 1147692"/>
              <a:gd name="connsiteX537" fmla="*/ 143246 w 1202204"/>
              <a:gd name="connsiteY537" fmla="*/ 185689 h 1147692"/>
              <a:gd name="connsiteX538" fmla="*/ 143246 w 1202204"/>
              <a:gd name="connsiteY538" fmla="*/ 189005 h 1147692"/>
              <a:gd name="connsiteX539" fmla="*/ 137543 w 1202204"/>
              <a:gd name="connsiteY539" fmla="*/ 189005 h 1147692"/>
              <a:gd name="connsiteX540" fmla="*/ 136481 w 1202204"/>
              <a:gd name="connsiteY540" fmla="*/ 192321 h 1147692"/>
              <a:gd name="connsiteX541" fmla="*/ 138736 w 1202204"/>
              <a:gd name="connsiteY541" fmla="*/ 196831 h 1147692"/>
              <a:gd name="connsiteX542" fmla="*/ 138736 w 1202204"/>
              <a:gd name="connsiteY542" fmla="*/ 199085 h 1147692"/>
              <a:gd name="connsiteX543" fmla="*/ 145501 w 1202204"/>
              <a:gd name="connsiteY543" fmla="*/ 208105 h 1147692"/>
              <a:gd name="connsiteX544" fmla="*/ 148817 w 1202204"/>
              <a:gd name="connsiteY544" fmla="*/ 214869 h 1147692"/>
              <a:gd name="connsiteX545" fmla="*/ 140991 w 1202204"/>
              <a:gd name="connsiteY545" fmla="*/ 213808 h 1147692"/>
              <a:gd name="connsiteX546" fmla="*/ 138736 w 1202204"/>
              <a:gd name="connsiteY546" fmla="*/ 213808 h 1147692"/>
              <a:gd name="connsiteX547" fmla="*/ 138736 w 1202204"/>
              <a:gd name="connsiteY547" fmla="*/ 212615 h 1147692"/>
              <a:gd name="connsiteX548" fmla="*/ 137543 w 1202204"/>
              <a:gd name="connsiteY548" fmla="*/ 211553 h 1147692"/>
              <a:gd name="connsiteX549" fmla="*/ 135288 w 1202204"/>
              <a:gd name="connsiteY549" fmla="*/ 211553 h 1147692"/>
              <a:gd name="connsiteX550" fmla="*/ 134094 w 1202204"/>
              <a:gd name="connsiteY550" fmla="*/ 209299 h 1147692"/>
              <a:gd name="connsiteX551" fmla="*/ 129584 w 1202204"/>
              <a:gd name="connsiteY551" fmla="*/ 209299 h 1147692"/>
              <a:gd name="connsiteX552" fmla="*/ 128523 w 1202204"/>
              <a:gd name="connsiteY552" fmla="*/ 208105 h 1147692"/>
              <a:gd name="connsiteX553" fmla="*/ 127462 w 1202204"/>
              <a:gd name="connsiteY553" fmla="*/ 208105 h 1147692"/>
              <a:gd name="connsiteX554" fmla="*/ 127462 w 1202204"/>
              <a:gd name="connsiteY554" fmla="*/ 207043 h 1147692"/>
              <a:gd name="connsiteX555" fmla="*/ 122953 w 1202204"/>
              <a:gd name="connsiteY555" fmla="*/ 207043 h 1147692"/>
              <a:gd name="connsiteX556" fmla="*/ 121759 w 1202204"/>
              <a:gd name="connsiteY556" fmla="*/ 205983 h 1147692"/>
              <a:gd name="connsiteX557" fmla="*/ 118443 w 1202204"/>
              <a:gd name="connsiteY557" fmla="*/ 202534 h 1147692"/>
              <a:gd name="connsiteX558" fmla="*/ 117382 w 1202204"/>
              <a:gd name="connsiteY558" fmla="*/ 202534 h 1147692"/>
              <a:gd name="connsiteX559" fmla="*/ 116321 w 1202204"/>
              <a:gd name="connsiteY559" fmla="*/ 201473 h 1147692"/>
              <a:gd name="connsiteX560" fmla="*/ 108495 w 1202204"/>
              <a:gd name="connsiteY560" fmla="*/ 208237 h 1147692"/>
              <a:gd name="connsiteX561" fmla="*/ 100537 w 1202204"/>
              <a:gd name="connsiteY561" fmla="*/ 200412 h 1147692"/>
              <a:gd name="connsiteX562" fmla="*/ 97221 w 1202204"/>
              <a:gd name="connsiteY562" fmla="*/ 203860 h 1147692"/>
              <a:gd name="connsiteX563" fmla="*/ 98283 w 1202204"/>
              <a:gd name="connsiteY563" fmla="*/ 206116 h 1147692"/>
              <a:gd name="connsiteX564" fmla="*/ 96028 w 1202204"/>
              <a:gd name="connsiteY564" fmla="*/ 207176 h 1147692"/>
              <a:gd name="connsiteX565" fmla="*/ 91518 w 1202204"/>
              <a:gd name="connsiteY565" fmla="*/ 213941 h 1147692"/>
              <a:gd name="connsiteX566" fmla="*/ 105047 w 1202204"/>
              <a:gd name="connsiteY566" fmla="*/ 219511 h 1147692"/>
              <a:gd name="connsiteX567" fmla="*/ 106108 w 1202204"/>
              <a:gd name="connsiteY567" fmla="*/ 227337 h 1147692"/>
              <a:gd name="connsiteX568" fmla="*/ 106108 w 1202204"/>
              <a:gd name="connsiteY568" fmla="*/ 231847 h 1147692"/>
              <a:gd name="connsiteX569" fmla="*/ 107302 w 1202204"/>
              <a:gd name="connsiteY569" fmla="*/ 234101 h 1147692"/>
              <a:gd name="connsiteX570" fmla="*/ 106108 w 1202204"/>
              <a:gd name="connsiteY570" fmla="*/ 235295 h 1147692"/>
              <a:gd name="connsiteX571" fmla="*/ 102792 w 1202204"/>
              <a:gd name="connsiteY571" fmla="*/ 233040 h 1147692"/>
              <a:gd name="connsiteX572" fmla="*/ 100537 w 1202204"/>
              <a:gd name="connsiteY572" fmla="*/ 237550 h 1147692"/>
              <a:gd name="connsiteX573" fmla="*/ 99476 w 1202204"/>
              <a:gd name="connsiteY573" fmla="*/ 238611 h 1147692"/>
              <a:gd name="connsiteX574" fmla="*/ 99476 w 1202204"/>
              <a:gd name="connsiteY574" fmla="*/ 239805 h 1147692"/>
              <a:gd name="connsiteX575" fmla="*/ 100537 w 1202204"/>
              <a:gd name="connsiteY575" fmla="*/ 240866 h 1147692"/>
              <a:gd name="connsiteX576" fmla="*/ 100537 w 1202204"/>
              <a:gd name="connsiteY576" fmla="*/ 241926 h 1147692"/>
              <a:gd name="connsiteX577" fmla="*/ 98283 w 1202204"/>
              <a:gd name="connsiteY577" fmla="*/ 244182 h 1147692"/>
              <a:gd name="connsiteX578" fmla="*/ 98283 w 1202204"/>
              <a:gd name="connsiteY578" fmla="*/ 252007 h 1147692"/>
              <a:gd name="connsiteX579" fmla="*/ 102792 w 1202204"/>
              <a:gd name="connsiteY579" fmla="*/ 264342 h 1147692"/>
              <a:gd name="connsiteX580" fmla="*/ 100537 w 1202204"/>
              <a:gd name="connsiteY580" fmla="*/ 282381 h 1147692"/>
              <a:gd name="connsiteX581" fmla="*/ 93773 w 1202204"/>
              <a:gd name="connsiteY581" fmla="*/ 293654 h 1147692"/>
              <a:gd name="connsiteX582" fmla="*/ 93773 w 1202204"/>
              <a:gd name="connsiteY582" fmla="*/ 300419 h 1147692"/>
              <a:gd name="connsiteX583" fmla="*/ 130911 w 1202204"/>
              <a:gd name="connsiteY583" fmla="*/ 336363 h 1147692"/>
              <a:gd name="connsiteX584" fmla="*/ 140991 w 1202204"/>
              <a:gd name="connsiteY584" fmla="*/ 346443 h 1147692"/>
              <a:gd name="connsiteX585" fmla="*/ 136481 w 1202204"/>
              <a:gd name="connsiteY585" fmla="*/ 347637 h 1147692"/>
              <a:gd name="connsiteX586" fmla="*/ 135420 w 1202204"/>
              <a:gd name="connsiteY586" fmla="*/ 348698 h 1147692"/>
              <a:gd name="connsiteX587" fmla="*/ 130911 w 1202204"/>
              <a:gd name="connsiteY587" fmla="*/ 349892 h 1147692"/>
              <a:gd name="connsiteX588" fmla="*/ 129717 w 1202204"/>
              <a:gd name="connsiteY588" fmla="*/ 346443 h 1147692"/>
              <a:gd name="connsiteX589" fmla="*/ 126401 w 1202204"/>
              <a:gd name="connsiteY589" fmla="*/ 345382 h 1147692"/>
              <a:gd name="connsiteX590" fmla="*/ 121892 w 1202204"/>
              <a:gd name="connsiteY590" fmla="*/ 346443 h 1147692"/>
              <a:gd name="connsiteX591" fmla="*/ 120830 w 1202204"/>
              <a:gd name="connsiteY591" fmla="*/ 345382 h 1147692"/>
              <a:gd name="connsiteX592" fmla="*/ 120830 w 1202204"/>
              <a:gd name="connsiteY592" fmla="*/ 344321 h 1147692"/>
              <a:gd name="connsiteX593" fmla="*/ 118576 w 1202204"/>
              <a:gd name="connsiteY593" fmla="*/ 343127 h 1147692"/>
              <a:gd name="connsiteX594" fmla="*/ 114066 w 1202204"/>
              <a:gd name="connsiteY594" fmla="*/ 344321 h 1147692"/>
              <a:gd name="connsiteX595" fmla="*/ 111811 w 1202204"/>
              <a:gd name="connsiteY595" fmla="*/ 344321 h 1147692"/>
              <a:gd name="connsiteX596" fmla="*/ 108495 w 1202204"/>
              <a:gd name="connsiteY596" fmla="*/ 340873 h 1147692"/>
              <a:gd name="connsiteX597" fmla="*/ 101731 w 1202204"/>
              <a:gd name="connsiteY597" fmla="*/ 339811 h 1147692"/>
              <a:gd name="connsiteX598" fmla="*/ 100537 w 1202204"/>
              <a:gd name="connsiteY598" fmla="*/ 337557 h 1147692"/>
              <a:gd name="connsiteX599" fmla="*/ 94967 w 1202204"/>
              <a:gd name="connsiteY599" fmla="*/ 338618 h 1147692"/>
              <a:gd name="connsiteX600" fmla="*/ 78122 w 1202204"/>
              <a:gd name="connsiteY600" fmla="*/ 329599 h 1147692"/>
              <a:gd name="connsiteX601" fmla="*/ 68042 w 1202204"/>
              <a:gd name="connsiteY601" fmla="*/ 329599 h 1147692"/>
              <a:gd name="connsiteX602" fmla="*/ 63532 w 1202204"/>
              <a:gd name="connsiteY602" fmla="*/ 330659 h 1147692"/>
              <a:gd name="connsiteX603" fmla="*/ 61277 w 1202204"/>
              <a:gd name="connsiteY603" fmla="*/ 331853 h 1147692"/>
              <a:gd name="connsiteX604" fmla="*/ 61277 w 1202204"/>
              <a:gd name="connsiteY604" fmla="*/ 334108 h 1147692"/>
              <a:gd name="connsiteX605" fmla="*/ 57961 w 1202204"/>
              <a:gd name="connsiteY605" fmla="*/ 337424 h 1147692"/>
              <a:gd name="connsiteX606" fmla="*/ 55707 w 1202204"/>
              <a:gd name="connsiteY606" fmla="*/ 337424 h 1147692"/>
              <a:gd name="connsiteX607" fmla="*/ 39923 w 1202204"/>
              <a:gd name="connsiteY607" fmla="*/ 330659 h 1147692"/>
              <a:gd name="connsiteX608" fmla="*/ 42178 w 1202204"/>
              <a:gd name="connsiteY608" fmla="*/ 344188 h 1147692"/>
              <a:gd name="connsiteX609" fmla="*/ 48942 w 1202204"/>
              <a:gd name="connsiteY609" fmla="*/ 342994 h 1147692"/>
              <a:gd name="connsiteX610" fmla="*/ 54513 w 1202204"/>
              <a:gd name="connsiteY610" fmla="*/ 346310 h 1147692"/>
              <a:gd name="connsiteX611" fmla="*/ 55707 w 1202204"/>
              <a:gd name="connsiteY611" fmla="*/ 346310 h 1147692"/>
              <a:gd name="connsiteX612" fmla="*/ 57961 w 1202204"/>
              <a:gd name="connsiteY612" fmla="*/ 345250 h 1147692"/>
              <a:gd name="connsiteX613" fmla="*/ 60216 w 1202204"/>
              <a:gd name="connsiteY613" fmla="*/ 345250 h 1147692"/>
              <a:gd name="connsiteX614" fmla="*/ 60216 w 1202204"/>
              <a:gd name="connsiteY614" fmla="*/ 348566 h 1147692"/>
              <a:gd name="connsiteX615" fmla="*/ 63532 w 1202204"/>
              <a:gd name="connsiteY615" fmla="*/ 350820 h 1147692"/>
              <a:gd name="connsiteX616" fmla="*/ 66848 w 1202204"/>
              <a:gd name="connsiteY616" fmla="*/ 352014 h 1147692"/>
              <a:gd name="connsiteX617" fmla="*/ 68042 w 1202204"/>
              <a:gd name="connsiteY617" fmla="*/ 354269 h 1147692"/>
              <a:gd name="connsiteX618" fmla="*/ 74806 w 1202204"/>
              <a:gd name="connsiteY618" fmla="*/ 365542 h 1147692"/>
              <a:gd name="connsiteX619" fmla="*/ 74806 w 1202204"/>
              <a:gd name="connsiteY619" fmla="*/ 366604 h 1147692"/>
              <a:gd name="connsiteX620" fmla="*/ 83825 w 1202204"/>
              <a:gd name="connsiteY620" fmla="*/ 374430 h 1147692"/>
              <a:gd name="connsiteX621" fmla="*/ 79316 w 1202204"/>
              <a:gd name="connsiteY621" fmla="*/ 375623 h 1147692"/>
              <a:gd name="connsiteX622" fmla="*/ 78255 w 1202204"/>
              <a:gd name="connsiteY622" fmla="*/ 376684 h 1147692"/>
              <a:gd name="connsiteX623" fmla="*/ 76000 w 1202204"/>
              <a:gd name="connsiteY623" fmla="*/ 376684 h 1147692"/>
              <a:gd name="connsiteX624" fmla="*/ 37668 w 1202204"/>
              <a:gd name="connsiteY624" fmla="*/ 387958 h 1147692"/>
              <a:gd name="connsiteX625" fmla="*/ 37668 w 1202204"/>
              <a:gd name="connsiteY625" fmla="*/ 392468 h 1147692"/>
              <a:gd name="connsiteX626" fmla="*/ 43239 w 1202204"/>
              <a:gd name="connsiteY626" fmla="*/ 398171 h 1147692"/>
              <a:gd name="connsiteX627" fmla="*/ 39923 w 1202204"/>
              <a:gd name="connsiteY627" fmla="*/ 401487 h 1147692"/>
              <a:gd name="connsiteX628" fmla="*/ 42178 w 1202204"/>
              <a:gd name="connsiteY628" fmla="*/ 404803 h 1147692"/>
              <a:gd name="connsiteX629" fmla="*/ 42178 w 1202204"/>
              <a:gd name="connsiteY629" fmla="*/ 410373 h 1147692"/>
              <a:gd name="connsiteX630" fmla="*/ 44432 w 1202204"/>
              <a:gd name="connsiteY630" fmla="*/ 418332 h 1147692"/>
              <a:gd name="connsiteX631" fmla="*/ 44432 w 1202204"/>
              <a:gd name="connsiteY631" fmla="*/ 420586 h 1147692"/>
              <a:gd name="connsiteX632" fmla="*/ 43372 w 1202204"/>
              <a:gd name="connsiteY632" fmla="*/ 421780 h 1147692"/>
              <a:gd name="connsiteX633" fmla="*/ 43372 w 1202204"/>
              <a:gd name="connsiteY633" fmla="*/ 424035 h 1147692"/>
              <a:gd name="connsiteX634" fmla="*/ 45627 w 1202204"/>
              <a:gd name="connsiteY634" fmla="*/ 426290 h 1147692"/>
              <a:gd name="connsiteX635" fmla="*/ 44565 w 1202204"/>
              <a:gd name="connsiteY635" fmla="*/ 428544 h 1147692"/>
              <a:gd name="connsiteX636" fmla="*/ 45627 w 1202204"/>
              <a:gd name="connsiteY636" fmla="*/ 429605 h 1147692"/>
              <a:gd name="connsiteX637" fmla="*/ 48942 w 1202204"/>
              <a:gd name="connsiteY637" fmla="*/ 429605 h 1147692"/>
              <a:gd name="connsiteX638" fmla="*/ 50003 w 1202204"/>
              <a:gd name="connsiteY638" fmla="*/ 430667 h 1147692"/>
              <a:gd name="connsiteX639" fmla="*/ 51064 w 1202204"/>
              <a:gd name="connsiteY639" fmla="*/ 430667 h 1147692"/>
              <a:gd name="connsiteX640" fmla="*/ 56635 w 1202204"/>
              <a:gd name="connsiteY640" fmla="*/ 443002 h 1147692"/>
              <a:gd name="connsiteX641" fmla="*/ 65654 w 1202204"/>
              <a:gd name="connsiteY641" fmla="*/ 454275 h 1147692"/>
              <a:gd name="connsiteX642" fmla="*/ 67909 w 1202204"/>
              <a:gd name="connsiteY642" fmla="*/ 456531 h 1147692"/>
              <a:gd name="connsiteX643" fmla="*/ 72419 w 1202204"/>
              <a:gd name="connsiteY643" fmla="*/ 465550 h 1147692"/>
              <a:gd name="connsiteX644" fmla="*/ 75867 w 1202204"/>
              <a:gd name="connsiteY644" fmla="*/ 468866 h 1147692"/>
              <a:gd name="connsiteX645" fmla="*/ 84886 w 1202204"/>
              <a:gd name="connsiteY645" fmla="*/ 472314 h 1147692"/>
              <a:gd name="connsiteX646" fmla="*/ 87141 w 1202204"/>
              <a:gd name="connsiteY646" fmla="*/ 473375 h 1147692"/>
              <a:gd name="connsiteX647" fmla="*/ 89396 w 1202204"/>
              <a:gd name="connsiteY647" fmla="*/ 476691 h 1147692"/>
              <a:gd name="connsiteX648" fmla="*/ 90457 w 1202204"/>
              <a:gd name="connsiteY648" fmla="*/ 476691 h 1147692"/>
              <a:gd name="connsiteX649" fmla="*/ 102792 w 1202204"/>
              <a:gd name="connsiteY649" fmla="*/ 487965 h 1147692"/>
              <a:gd name="connsiteX650" fmla="*/ 118576 w 1202204"/>
              <a:gd name="connsiteY650" fmla="*/ 499239 h 1147692"/>
              <a:gd name="connsiteX651" fmla="*/ 119770 w 1202204"/>
              <a:gd name="connsiteY651" fmla="*/ 501493 h 1147692"/>
              <a:gd name="connsiteX652" fmla="*/ 122024 w 1202204"/>
              <a:gd name="connsiteY652" fmla="*/ 503749 h 1147692"/>
              <a:gd name="connsiteX653" fmla="*/ 123218 w 1202204"/>
              <a:gd name="connsiteY653" fmla="*/ 507065 h 1147692"/>
              <a:gd name="connsiteX654" fmla="*/ 125473 w 1202204"/>
              <a:gd name="connsiteY654" fmla="*/ 513828 h 1147692"/>
              <a:gd name="connsiteX655" fmla="*/ 120963 w 1202204"/>
              <a:gd name="connsiteY655" fmla="*/ 516084 h 1147692"/>
              <a:gd name="connsiteX656" fmla="*/ 128789 w 1202204"/>
              <a:gd name="connsiteY656" fmla="*/ 535183 h 1147692"/>
              <a:gd name="connsiteX657" fmla="*/ 129850 w 1202204"/>
              <a:gd name="connsiteY657" fmla="*/ 535183 h 1147692"/>
              <a:gd name="connsiteX658" fmla="*/ 132104 w 1202204"/>
              <a:gd name="connsiteY658" fmla="*/ 533989 h 1147692"/>
              <a:gd name="connsiteX659" fmla="*/ 135420 w 1202204"/>
              <a:gd name="connsiteY659" fmla="*/ 532928 h 1147692"/>
              <a:gd name="connsiteX660" fmla="*/ 162478 w 1202204"/>
              <a:gd name="connsiteY660" fmla="*/ 556537 h 1147692"/>
              <a:gd name="connsiteX661" fmla="*/ 161417 w 1202204"/>
              <a:gd name="connsiteY661" fmla="*/ 557599 h 1147692"/>
              <a:gd name="connsiteX662" fmla="*/ 162478 w 1202204"/>
              <a:gd name="connsiteY662" fmla="*/ 561047 h 1147692"/>
              <a:gd name="connsiteX663" fmla="*/ 151204 w 1202204"/>
              <a:gd name="connsiteY663" fmla="*/ 570066 h 1147692"/>
              <a:gd name="connsiteX664" fmla="*/ 146694 w 1202204"/>
              <a:gd name="connsiteY664" fmla="*/ 567811 h 1147692"/>
              <a:gd name="connsiteX665" fmla="*/ 141124 w 1202204"/>
              <a:gd name="connsiteY665" fmla="*/ 562241 h 1147692"/>
              <a:gd name="connsiteX666" fmla="*/ 136614 w 1202204"/>
              <a:gd name="connsiteY666" fmla="*/ 561179 h 1147692"/>
              <a:gd name="connsiteX667" fmla="*/ 134359 w 1202204"/>
              <a:gd name="connsiteY667" fmla="*/ 557731 h 1147692"/>
              <a:gd name="connsiteX668" fmla="*/ 133298 w 1202204"/>
              <a:gd name="connsiteY668" fmla="*/ 556670 h 1147692"/>
              <a:gd name="connsiteX669" fmla="*/ 129850 w 1202204"/>
              <a:gd name="connsiteY669" fmla="*/ 556670 h 1147692"/>
              <a:gd name="connsiteX670" fmla="*/ 129850 w 1202204"/>
              <a:gd name="connsiteY670" fmla="*/ 555476 h 1147692"/>
              <a:gd name="connsiteX671" fmla="*/ 128789 w 1202204"/>
              <a:gd name="connsiteY671" fmla="*/ 556670 h 1147692"/>
              <a:gd name="connsiteX672" fmla="*/ 128789 w 1202204"/>
              <a:gd name="connsiteY672" fmla="*/ 559986 h 1147692"/>
              <a:gd name="connsiteX673" fmla="*/ 125473 w 1202204"/>
              <a:gd name="connsiteY673" fmla="*/ 559986 h 1147692"/>
              <a:gd name="connsiteX674" fmla="*/ 124412 w 1202204"/>
              <a:gd name="connsiteY674" fmla="*/ 561179 h 1147692"/>
              <a:gd name="connsiteX675" fmla="*/ 124412 w 1202204"/>
              <a:gd name="connsiteY675" fmla="*/ 562241 h 1147692"/>
              <a:gd name="connsiteX676" fmla="*/ 117647 w 1202204"/>
              <a:gd name="connsiteY676" fmla="*/ 562241 h 1147692"/>
              <a:gd name="connsiteX677" fmla="*/ 118708 w 1202204"/>
              <a:gd name="connsiteY677" fmla="*/ 571260 h 1147692"/>
              <a:gd name="connsiteX678" fmla="*/ 118708 w 1202204"/>
              <a:gd name="connsiteY678" fmla="*/ 572454 h 1147692"/>
              <a:gd name="connsiteX679" fmla="*/ 119902 w 1202204"/>
              <a:gd name="connsiteY679" fmla="*/ 573514 h 1147692"/>
              <a:gd name="connsiteX680" fmla="*/ 119902 w 1202204"/>
              <a:gd name="connsiteY680" fmla="*/ 575770 h 1147692"/>
              <a:gd name="connsiteX681" fmla="*/ 118708 w 1202204"/>
              <a:gd name="connsiteY681" fmla="*/ 578024 h 1147692"/>
              <a:gd name="connsiteX682" fmla="*/ 117647 w 1202204"/>
              <a:gd name="connsiteY682" fmla="*/ 576963 h 1147692"/>
              <a:gd name="connsiteX683" fmla="*/ 115392 w 1202204"/>
              <a:gd name="connsiteY683" fmla="*/ 573514 h 1147692"/>
              <a:gd name="connsiteX684" fmla="*/ 113138 w 1202204"/>
              <a:gd name="connsiteY684" fmla="*/ 573514 h 1147692"/>
              <a:gd name="connsiteX685" fmla="*/ 112076 w 1202204"/>
              <a:gd name="connsiteY685" fmla="*/ 572454 h 1147692"/>
              <a:gd name="connsiteX686" fmla="*/ 108761 w 1202204"/>
              <a:gd name="connsiteY686" fmla="*/ 571260 h 1147692"/>
              <a:gd name="connsiteX687" fmla="*/ 106506 w 1202204"/>
              <a:gd name="connsiteY687" fmla="*/ 572454 h 1147692"/>
              <a:gd name="connsiteX688" fmla="*/ 103190 w 1202204"/>
              <a:gd name="connsiteY688" fmla="*/ 570198 h 1147692"/>
              <a:gd name="connsiteX689" fmla="*/ 102129 w 1202204"/>
              <a:gd name="connsiteY689" fmla="*/ 570198 h 1147692"/>
              <a:gd name="connsiteX690" fmla="*/ 100935 w 1202204"/>
              <a:gd name="connsiteY690" fmla="*/ 567944 h 1147692"/>
              <a:gd name="connsiteX691" fmla="*/ 102129 w 1202204"/>
              <a:gd name="connsiteY691" fmla="*/ 566883 h 1147692"/>
              <a:gd name="connsiteX692" fmla="*/ 102129 w 1202204"/>
              <a:gd name="connsiteY692" fmla="*/ 564628 h 1147692"/>
              <a:gd name="connsiteX693" fmla="*/ 94303 w 1202204"/>
              <a:gd name="connsiteY693" fmla="*/ 571392 h 1147692"/>
              <a:gd name="connsiteX694" fmla="*/ 87539 w 1202204"/>
              <a:gd name="connsiteY694" fmla="*/ 574841 h 1147692"/>
              <a:gd name="connsiteX695" fmla="*/ 87539 w 1202204"/>
              <a:gd name="connsiteY695" fmla="*/ 586115 h 1147692"/>
              <a:gd name="connsiteX696" fmla="*/ 89794 w 1202204"/>
              <a:gd name="connsiteY696" fmla="*/ 589431 h 1147692"/>
              <a:gd name="connsiteX697" fmla="*/ 79713 w 1202204"/>
              <a:gd name="connsiteY697" fmla="*/ 592879 h 1147692"/>
              <a:gd name="connsiteX698" fmla="*/ 79713 w 1202204"/>
              <a:gd name="connsiteY698" fmla="*/ 588369 h 1147692"/>
              <a:gd name="connsiteX699" fmla="*/ 76398 w 1202204"/>
              <a:gd name="connsiteY699" fmla="*/ 589431 h 1147692"/>
              <a:gd name="connsiteX700" fmla="*/ 67378 w 1202204"/>
              <a:gd name="connsiteY700" fmla="*/ 591685 h 1147692"/>
              <a:gd name="connsiteX701" fmla="*/ 57298 w 1202204"/>
              <a:gd name="connsiteY701" fmla="*/ 601766 h 1147692"/>
              <a:gd name="connsiteX702" fmla="*/ 46024 w 1202204"/>
              <a:gd name="connsiteY702" fmla="*/ 597257 h 1147692"/>
              <a:gd name="connsiteX703" fmla="*/ 33689 w 1202204"/>
              <a:gd name="connsiteY703" fmla="*/ 583727 h 1147692"/>
              <a:gd name="connsiteX704" fmla="*/ 25864 w 1202204"/>
              <a:gd name="connsiteY704" fmla="*/ 585982 h 1147692"/>
              <a:gd name="connsiteX705" fmla="*/ 22548 w 1202204"/>
              <a:gd name="connsiteY705" fmla="*/ 584922 h 1147692"/>
              <a:gd name="connsiteX706" fmla="*/ 21487 w 1202204"/>
              <a:gd name="connsiteY706" fmla="*/ 587176 h 1147692"/>
              <a:gd name="connsiteX707" fmla="*/ 18038 w 1202204"/>
              <a:gd name="connsiteY707" fmla="*/ 589431 h 1147692"/>
              <a:gd name="connsiteX708" fmla="*/ 3448 w 1202204"/>
              <a:gd name="connsiteY708" fmla="*/ 593941 h 1147692"/>
              <a:gd name="connsiteX709" fmla="*/ 9019 w 1202204"/>
              <a:gd name="connsiteY709" fmla="*/ 610785 h 1147692"/>
              <a:gd name="connsiteX710" fmla="*/ 0 w 1202204"/>
              <a:gd name="connsiteY710" fmla="*/ 629884 h 1147692"/>
              <a:gd name="connsiteX711" fmla="*/ 4510 w 1202204"/>
              <a:gd name="connsiteY711" fmla="*/ 639965 h 1147692"/>
              <a:gd name="connsiteX712" fmla="*/ 13529 w 1202204"/>
              <a:gd name="connsiteY712" fmla="*/ 644475 h 1147692"/>
              <a:gd name="connsiteX713" fmla="*/ 13529 w 1202204"/>
              <a:gd name="connsiteY713" fmla="*/ 643413 h 1147692"/>
              <a:gd name="connsiteX714" fmla="*/ 21354 w 1202204"/>
              <a:gd name="connsiteY714" fmla="*/ 660258 h 1147692"/>
              <a:gd name="connsiteX715" fmla="*/ 30373 w 1202204"/>
              <a:gd name="connsiteY715" fmla="*/ 689570 h 1147692"/>
              <a:gd name="connsiteX716" fmla="*/ 32628 w 1202204"/>
              <a:gd name="connsiteY716" fmla="*/ 697396 h 1147692"/>
              <a:gd name="connsiteX717" fmla="*/ 29312 w 1202204"/>
              <a:gd name="connsiteY717" fmla="*/ 699650 h 1147692"/>
              <a:gd name="connsiteX718" fmla="*/ 22548 w 1202204"/>
              <a:gd name="connsiteY718" fmla="*/ 708670 h 1147692"/>
              <a:gd name="connsiteX719" fmla="*/ 18038 w 1202204"/>
              <a:gd name="connsiteY719" fmla="*/ 705354 h 1147692"/>
              <a:gd name="connsiteX720" fmla="*/ 11274 w 1202204"/>
              <a:gd name="connsiteY720" fmla="*/ 709864 h 1147692"/>
              <a:gd name="connsiteX721" fmla="*/ 15784 w 1202204"/>
              <a:gd name="connsiteY721" fmla="*/ 716628 h 1147692"/>
              <a:gd name="connsiteX722" fmla="*/ 19099 w 1202204"/>
              <a:gd name="connsiteY722" fmla="*/ 715567 h 1147692"/>
              <a:gd name="connsiteX723" fmla="*/ 23609 w 1202204"/>
              <a:gd name="connsiteY723" fmla="*/ 723393 h 1147692"/>
              <a:gd name="connsiteX724" fmla="*/ 12335 w 1202204"/>
              <a:gd name="connsiteY724" fmla="*/ 730156 h 1147692"/>
              <a:gd name="connsiteX725" fmla="*/ 14590 w 1202204"/>
              <a:gd name="connsiteY725" fmla="*/ 734666 h 1147692"/>
              <a:gd name="connsiteX726" fmla="*/ 12335 w 1202204"/>
              <a:gd name="connsiteY726" fmla="*/ 736921 h 1147692"/>
              <a:gd name="connsiteX727" fmla="*/ 13396 w 1202204"/>
              <a:gd name="connsiteY727" fmla="*/ 739176 h 1147692"/>
              <a:gd name="connsiteX728" fmla="*/ 13396 w 1202204"/>
              <a:gd name="connsiteY728" fmla="*/ 748195 h 1147692"/>
              <a:gd name="connsiteX729" fmla="*/ 14457 w 1202204"/>
              <a:gd name="connsiteY729" fmla="*/ 750450 h 1147692"/>
              <a:gd name="connsiteX730" fmla="*/ 16712 w 1202204"/>
              <a:gd name="connsiteY730" fmla="*/ 759469 h 1147692"/>
              <a:gd name="connsiteX731" fmla="*/ 14457 w 1202204"/>
              <a:gd name="connsiteY731" fmla="*/ 761724 h 1147692"/>
              <a:gd name="connsiteX732" fmla="*/ 8886 w 1202204"/>
              <a:gd name="connsiteY732" fmla="*/ 759469 h 1147692"/>
              <a:gd name="connsiteX733" fmla="*/ 6632 w 1202204"/>
              <a:gd name="connsiteY733" fmla="*/ 762785 h 1147692"/>
              <a:gd name="connsiteX734" fmla="*/ 14457 w 1202204"/>
              <a:gd name="connsiteY734" fmla="*/ 776314 h 1147692"/>
              <a:gd name="connsiteX735" fmla="*/ 12202 w 1202204"/>
              <a:gd name="connsiteY735" fmla="*/ 792098 h 1147692"/>
              <a:gd name="connsiteX736" fmla="*/ 51595 w 1202204"/>
              <a:gd name="connsiteY736" fmla="*/ 839316 h 1147692"/>
              <a:gd name="connsiteX737" fmla="*/ 58359 w 1202204"/>
              <a:gd name="connsiteY737" fmla="*/ 877515 h 1147692"/>
              <a:gd name="connsiteX738" fmla="*/ 58359 w 1202204"/>
              <a:gd name="connsiteY738" fmla="*/ 878708 h 1147692"/>
              <a:gd name="connsiteX739" fmla="*/ 57298 w 1202204"/>
              <a:gd name="connsiteY739" fmla="*/ 884279 h 1147692"/>
              <a:gd name="connsiteX740" fmla="*/ 57298 w 1202204"/>
              <a:gd name="connsiteY740" fmla="*/ 888788 h 1147692"/>
              <a:gd name="connsiteX741" fmla="*/ 56237 w 1202204"/>
              <a:gd name="connsiteY741" fmla="*/ 892104 h 1147692"/>
              <a:gd name="connsiteX742" fmla="*/ 57298 w 1202204"/>
              <a:gd name="connsiteY742" fmla="*/ 896614 h 1147692"/>
              <a:gd name="connsiteX743" fmla="*/ 79846 w 1202204"/>
              <a:gd name="connsiteY743" fmla="*/ 924733 h 1147692"/>
              <a:gd name="connsiteX744" fmla="*/ 85417 w 1202204"/>
              <a:gd name="connsiteY744" fmla="*/ 923539 h 1147692"/>
              <a:gd name="connsiteX745" fmla="*/ 87672 w 1202204"/>
              <a:gd name="connsiteY745" fmla="*/ 923539 h 1147692"/>
              <a:gd name="connsiteX746" fmla="*/ 90988 w 1202204"/>
              <a:gd name="connsiteY746" fmla="*/ 924733 h 1147692"/>
              <a:gd name="connsiteX747" fmla="*/ 95497 w 1202204"/>
              <a:gd name="connsiteY747" fmla="*/ 929242 h 1147692"/>
              <a:gd name="connsiteX748" fmla="*/ 98813 w 1202204"/>
              <a:gd name="connsiteY748" fmla="*/ 933752 h 1147692"/>
              <a:gd name="connsiteX749" fmla="*/ 104517 w 1202204"/>
              <a:gd name="connsiteY749" fmla="*/ 936006 h 1147692"/>
              <a:gd name="connsiteX750" fmla="*/ 124810 w 1202204"/>
              <a:gd name="connsiteY750" fmla="*/ 920223 h 1147692"/>
              <a:gd name="connsiteX751" fmla="*/ 121361 w 1202204"/>
              <a:gd name="connsiteY751" fmla="*/ 917968 h 1147692"/>
              <a:gd name="connsiteX752" fmla="*/ 120300 w 1202204"/>
              <a:gd name="connsiteY752" fmla="*/ 915714 h 1147692"/>
              <a:gd name="connsiteX753" fmla="*/ 147357 w 1202204"/>
              <a:gd name="connsiteY753" fmla="*/ 914652 h 1147692"/>
              <a:gd name="connsiteX754" fmla="*/ 147357 w 1202204"/>
              <a:gd name="connsiteY754" fmla="*/ 915714 h 1147692"/>
              <a:gd name="connsiteX755" fmla="*/ 148551 w 1202204"/>
              <a:gd name="connsiteY755" fmla="*/ 915714 h 1147692"/>
              <a:gd name="connsiteX756" fmla="*/ 148551 w 1202204"/>
              <a:gd name="connsiteY756" fmla="*/ 916774 h 1147692"/>
              <a:gd name="connsiteX757" fmla="*/ 149612 w 1202204"/>
              <a:gd name="connsiteY757" fmla="*/ 919030 h 1147692"/>
              <a:gd name="connsiteX758" fmla="*/ 149612 w 1202204"/>
              <a:gd name="connsiteY758" fmla="*/ 920223 h 1147692"/>
              <a:gd name="connsiteX759" fmla="*/ 150673 w 1202204"/>
              <a:gd name="connsiteY759" fmla="*/ 920223 h 1147692"/>
              <a:gd name="connsiteX760" fmla="*/ 151867 w 1202204"/>
              <a:gd name="connsiteY760" fmla="*/ 922477 h 1147692"/>
              <a:gd name="connsiteX761" fmla="*/ 152928 w 1202204"/>
              <a:gd name="connsiteY761" fmla="*/ 922477 h 1147692"/>
              <a:gd name="connsiteX762" fmla="*/ 153989 w 1202204"/>
              <a:gd name="connsiteY762" fmla="*/ 923539 h 1147692"/>
              <a:gd name="connsiteX763" fmla="*/ 153989 w 1202204"/>
              <a:gd name="connsiteY763" fmla="*/ 924733 h 1147692"/>
              <a:gd name="connsiteX764" fmla="*/ 155051 w 1202204"/>
              <a:gd name="connsiteY764" fmla="*/ 925793 h 1147692"/>
              <a:gd name="connsiteX765" fmla="*/ 155051 w 1202204"/>
              <a:gd name="connsiteY765" fmla="*/ 926855 h 1147692"/>
              <a:gd name="connsiteX766" fmla="*/ 158366 w 1202204"/>
              <a:gd name="connsiteY766" fmla="*/ 926855 h 1147692"/>
              <a:gd name="connsiteX767" fmla="*/ 158366 w 1202204"/>
              <a:gd name="connsiteY767" fmla="*/ 928049 h 1147692"/>
              <a:gd name="connsiteX768" fmla="*/ 160621 w 1202204"/>
              <a:gd name="connsiteY768" fmla="*/ 929109 h 1147692"/>
              <a:gd name="connsiteX769" fmla="*/ 161682 w 1202204"/>
              <a:gd name="connsiteY769" fmla="*/ 929109 h 1147692"/>
              <a:gd name="connsiteX770" fmla="*/ 161682 w 1202204"/>
              <a:gd name="connsiteY770" fmla="*/ 930303 h 1147692"/>
              <a:gd name="connsiteX771" fmla="*/ 166192 w 1202204"/>
              <a:gd name="connsiteY771" fmla="*/ 930303 h 1147692"/>
              <a:gd name="connsiteX772" fmla="*/ 166192 w 1202204"/>
              <a:gd name="connsiteY772" fmla="*/ 931364 h 1147692"/>
              <a:gd name="connsiteX773" fmla="*/ 170701 w 1202204"/>
              <a:gd name="connsiteY773" fmla="*/ 931364 h 1147692"/>
              <a:gd name="connsiteX774" fmla="*/ 170701 w 1202204"/>
              <a:gd name="connsiteY774" fmla="*/ 934813 h 1147692"/>
              <a:gd name="connsiteX775" fmla="*/ 171895 w 1202204"/>
              <a:gd name="connsiteY775" fmla="*/ 935874 h 1147692"/>
              <a:gd name="connsiteX776" fmla="*/ 172956 w 1202204"/>
              <a:gd name="connsiteY776" fmla="*/ 935874 h 1147692"/>
              <a:gd name="connsiteX777" fmla="*/ 174017 w 1202204"/>
              <a:gd name="connsiteY777" fmla="*/ 936935 h 1147692"/>
              <a:gd name="connsiteX778" fmla="*/ 175078 w 1202204"/>
              <a:gd name="connsiteY778" fmla="*/ 936935 h 1147692"/>
              <a:gd name="connsiteX779" fmla="*/ 175078 w 1202204"/>
              <a:gd name="connsiteY779" fmla="*/ 938129 h 1147692"/>
              <a:gd name="connsiteX780" fmla="*/ 177333 w 1202204"/>
              <a:gd name="connsiteY780" fmla="*/ 939189 h 1147692"/>
              <a:gd name="connsiteX781" fmla="*/ 178394 w 1202204"/>
              <a:gd name="connsiteY781" fmla="*/ 940384 h 1147692"/>
              <a:gd name="connsiteX782" fmla="*/ 179588 w 1202204"/>
              <a:gd name="connsiteY782" fmla="*/ 940384 h 1147692"/>
              <a:gd name="connsiteX783" fmla="*/ 179588 w 1202204"/>
              <a:gd name="connsiteY783" fmla="*/ 939189 h 1147692"/>
              <a:gd name="connsiteX784" fmla="*/ 180649 w 1202204"/>
              <a:gd name="connsiteY784" fmla="*/ 939189 h 1147692"/>
              <a:gd name="connsiteX785" fmla="*/ 182904 w 1202204"/>
              <a:gd name="connsiteY785" fmla="*/ 941445 h 1147692"/>
              <a:gd name="connsiteX786" fmla="*/ 185159 w 1202204"/>
              <a:gd name="connsiteY786" fmla="*/ 941445 h 1147692"/>
              <a:gd name="connsiteX787" fmla="*/ 186219 w 1202204"/>
              <a:gd name="connsiteY787" fmla="*/ 942638 h 1147692"/>
              <a:gd name="connsiteX788" fmla="*/ 187414 w 1202204"/>
              <a:gd name="connsiteY788" fmla="*/ 942638 h 1147692"/>
              <a:gd name="connsiteX789" fmla="*/ 187414 w 1202204"/>
              <a:gd name="connsiteY789" fmla="*/ 943699 h 1147692"/>
              <a:gd name="connsiteX790" fmla="*/ 188474 w 1202204"/>
              <a:gd name="connsiteY790" fmla="*/ 943699 h 1147692"/>
              <a:gd name="connsiteX791" fmla="*/ 188474 w 1202204"/>
              <a:gd name="connsiteY791" fmla="*/ 944761 h 1147692"/>
              <a:gd name="connsiteX792" fmla="*/ 189535 w 1202204"/>
              <a:gd name="connsiteY792" fmla="*/ 945954 h 1147692"/>
              <a:gd name="connsiteX793" fmla="*/ 195106 w 1202204"/>
              <a:gd name="connsiteY793" fmla="*/ 949270 h 1147692"/>
              <a:gd name="connsiteX794" fmla="*/ 197361 w 1202204"/>
              <a:gd name="connsiteY794" fmla="*/ 953780 h 1147692"/>
              <a:gd name="connsiteX795" fmla="*/ 199616 w 1202204"/>
              <a:gd name="connsiteY795" fmla="*/ 953780 h 1147692"/>
              <a:gd name="connsiteX796" fmla="*/ 201871 w 1202204"/>
              <a:gd name="connsiteY796" fmla="*/ 956034 h 1147692"/>
              <a:gd name="connsiteX797" fmla="*/ 205187 w 1202204"/>
              <a:gd name="connsiteY797" fmla="*/ 963860 h 1147692"/>
              <a:gd name="connsiteX798" fmla="*/ 211951 w 1202204"/>
              <a:gd name="connsiteY798" fmla="*/ 969431 h 1147692"/>
              <a:gd name="connsiteX799" fmla="*/ 216460 w 1202204"/>
              <a:gd name="connsiteY799" fmla="*/ 967176 h 1147692"/>
              <a:gd name="connsiteX800" fmla="*/ 250150 w 1202204"/>
              <a:gd name="connsiteY800" fmla="*/ 1000865 h 1147692"/>
              <a:gd name="connsiteX801" fmla="*/ 279462 w 1202204"/>
              <a:gd name="connsiteY801" fmla="*/ 984020 h 1147692"/>
              <a:gd name="connsiteX802" fmla="*/ 286226 w 1202204"/>
              <a:gd name="connsiteY802" fmla="*/ 986275 h 1147692"/>
              <a:gd name="connsiteX803" fmla="*/ 298561 w 1202204"/>
              <a:gd name="connsiteY803" fmla="*/ 985082 h 1147692"/>
              <a:gd name="connsiteX804" fmla="*/ 299755 w 1202204"/>
              <a:gd name="connsiteY804" fmla="*/ 988530 h 1147692"/>
              <a:gd name="connsiteX805" fmla="*/ 305459 w 1202204"/>
              <a:gd name="connsiteY805" fmla="*/ 989591 h 1147692"/>
              <a:gd name="connsiteX806" fmla="*/ 309968 w 1202204"/>
              <a:gd name="connsiteY806" fmla="*/ 996355 h 1147692"/>
              <a:gd name="connsiteX807" fmla="*/ 320049 w 1202204"/>
              <a:gd name="connsiteY807" fmla="*/ 1004181 h 1147692"/>
              <a:gd name="connsiteX808" fmla="*/ 332384 w 1202204"/>
              <a:gd name="connsiteY808" fmla="*/ 1006436 h 1147692"/>
              <a:gd name="connsiteX809" fmla="*/ 337954 w 1202204"/>
              <a:gd name="connsiteY809" fmla="*/ 1001926 h 1147692"/>
              <a:gd name="connsiteX810" fmla="*/ 342464 w 1202204"/>
              <a:gd name="connsiteY810" fmla="*/ 1004181 h 1147692"/>
              <a:gd name="connsiteX811" fmla="*/ 343525 w 1202204"/>
              <a:gd name="connsiteY811" fmla="*/ 1001926 h 1147692"/>
              <a:gd name="connsiteX812" fmla="*/ 348034 w 1202204"/>
              <a:gd name="connsiteY812" fmla="*/ 1004181 h 1147692"/>
              <a:gd name="connsiteX813" fmla="*/ 349095 w 1202204"/>
              <a:gd name="connsiteY813" fmla="*/ 995162 h 1147692"/>
              <a:gd name="connsiteX814" fmla="*/ 351350 w 1202204"/>
              <a:gd name="connsiteY814" fmla="*/ 995162 h 1147692"/>
              <a:gd name="connsiteX815" fmla="*/ 356921 w 1202204"/>
              <a:gd name="connsiteY815" fmla="*/ 1002987 h 1147692"/>
              <a:gd name="connsiteX816" fmla="*/ 363685 w 1202204"/>
              <a:gd name="connsiteY816" fmla="*/ 989459 h 1147692"/>
              <a:gd name="connsiteX817" fmla="*/ 368195 w 1202204"/>
              <a:gd name="connsiteY817" fmla="*/ 987203 h 1147692"/>
              <a:gd name="connsiteX818" fmla="*/ 369256 w 1202204"/>
              <a:gd name="connsiteY818" fmla="*/ 977124 h 1147692"/>
              <a:gd name="connsiteX819" fmla="*/ 371511 w 1202204"/>
              <a:gd name="connsiteY819" fmla="*/ 977124 h 1147692"/>
              <a:gd name="connsiteX820" fmla="*/ 381591 w 1202204"/>
              <a:gd name="connsiteY820" fmla="*/ 980572 h 1147692"/>
              <a:gd name="connsiteX821" fmla="*/ 386101 w 1202204"/>
              <a:gd name="connsiteY821" fmla="*/ 994101 h 1147692"/>
              <a:gd name="connsiteX822" fmla="*/ 385040 w 1202204"/>
              <a:gd name="connsiteY822" fmla="*/ 995162 h 1147692"/>
              <a:gd name="connsiteX823" fmla="*/ 387294 w 1202204"/>
              <a:gd name="connsiteY823" fmla="*/ 995162 h 1147692"/>
              <a:gd name="connsiteX824" fmla="*/ 408649 w 1202204"/>
              <a:gd name="connsiteY824" fmla="*/ 1010946 h 1147692"/>
              <a:gd name="connsiteX825" fmla="*/ 417668 w 1202204"/>
              <a:gd name="connsiteY825" fmla="*/ 1013200 h 1147692"/>
              <a:gd name="connsiteX826" fmla="*/ 422177 w 1202204"/>
              <a:gd name="connsiteY826" fmla="*/ 1012139 h 1147692"/>
              <a:gd name="connsiteX827" fmla="*/ 426687 w 1202204"/>
              <a:gd name="connsiteY827" fmla="*/ 1005374 h 1147692"/>
              <a:gd name="connsiteX828" fmla="*/ 431197 w 1202204"/>
              <a:gd name="connsiteY828" fmla="*/ 1007630 h 1147692"/>
              <a:gd name="connsiteX829" fmla="*/ 433452 w 1202204"/>
              <a:gd name="connsiteY829" fmla="*/ 1006568 h 1147692"/>
              <a:gd name="connsiteX830" fmla="*/ 458254 w 1202204"/>
              <a:gd name="connsiteY830" fmla="*/ 1016649 h 1147692"/>
              <a:gd name="connsiteX831" fmla="*/ 462764 w 1202204"/>
              <a:gd name="connsiteY831" fmla="*/ 1017710 h 1147692"/>
              <a:gd name="connsiteX832" fmla="*/ 507727 w 1202204"/>
              <a:gd name="connsiteY832" fmla="*/ 1034554 h 1147692"/>
              <a:gd name="connsiteX833" fmla="*/ 532530 w 1202204"/>
              <a:gd name="connsiteY833" fmla="*/ 1037870 h 1147692"/>
              <a:gd name="connsiteX834" fmla="*/ 537040 w 1202204"/>
              <a:gd name="connsiteY834" fmla="*/ 1017577 h 1147692"/>
              <a:gd name="connsiteX835" fmla="*/ 553884 w 1202204"/>
              <a:gd name="connsiteY835" fmla="*/ 1020893 h 1147692"/>
              <a:gd name="connsiteX836" fmla="*/ 576432 w 1202204"/>
              <a:gd name="connsiteY836" fmla="*/ 1042247 h 1147692"/>
              <a:gd name="connsiteX837" fmla="*/ 579748 w 1202204"/>
              <a:gd name="connsiteY837" fmla="*/ 1039993 h 1147692"/>
              <a:gd name="connsiteX838" fmla="*/ 582003 w 1202204"/>
              <a:gd name="connsiteY838" fmla="*/ 1038799 h 1147692"/>
              <a:gd name="connsiteX839" fmla="*/ 584258 w 1202204"/>
              <a:gd name="connsiteY839" fmla="*/ 1041053 h 1147692"/>
              <a:gd name="connsiteX840" fmla="*/ 587574 w 1202204"/>
              <a:gd name="connsiteY840" fmla="*/ 1043309 h 1147692"/>
              <a:gd name="connsiteX841" fmla="*/ 603357 w 1202204"/>
              <a:gd name="connsiteY841" fmla="*/ 1037737 h 1147692"/>
              <a:gd name="connsiteX842" fmla="*/ 604418 w 1202204"/>
              <a:gd name="connsiteY842" fmla="*/ 1038799 h 1147692"/>
              <a:gd name="connsiteX843" fmla="*/ 606673 w 1202204"/>
              <a:gd name="connsiteY843" fmla="*/ 1037737 h 1147692"/>
              <a:gd name="connsiteX844" fmla="*/ 607867 w 1202204"/>
              <a:gd name="connsiteY844" fmla="*/ 1037737 h 1147692"/>
              <a:gd name="connsiteX845" fmla="*/ 607867 w 1202204"/>
              <a:gd name="connsiteY845" fmla="*/ 1032167 h 1147692"/>
              <a:gd name="connsiteX846" fmla="*/ 610122 w 1202204"/>
              <a:gd name="connsiteY846" fmla="*/ 1029912 h 1147692"/>
              <a:gd name="connsiteX847" fmla="*/ 613438 w 1202204"/>
              <a:gd name="connsiteY847" fmla="*/ 1030974 h 1147692"/>
              <a:gd name="connsiteX848" fmla="*/ 614498 w 1202204"/>
              <a:gd name="connsiteY848" fmla="*/ 1035483 h 1147692"/>
              <a:gd name="connsiteX849" fmla="*/ 614498 w 1202204"/>
              <a:gd name="connsiteY849" fmla="*/ 1038799 h 1147692"/>
              <a:gd name="connsiteX850" fmla="*/ 617947 w 1202204"/>
              <a:gd name="connsiteY850" fmla="*/ 1041053 h 1147692"/>
              <a:gd name="connsiteX851" fmla="*/ 619008 w 1202204"/>
              <a:gd name="connsiteY851" fmla="*/ 1042247 h 1147692"/>
              <a:gd name="connsiteX852" fmla="*/ 620069 w 1202204"/>
              <a:gd name="connsiteY852" fmla="*/ 1044502 h 1147692"/>
              <a:gd name="connsiteX853" fmla="*/ 622324 w 1202204"/>
              <a:gd name="connsiteY853" fmla="*/ 1045563 h 1147692"/>
              <a:gd name="connsiteX854" fmla="*/ 624579 w 1202204"/>
              <a:gd name="connsiteY854" fmla="*/ 1039993 h 1147692"/>
              <a:gd name="connsiteX855" fmla="*/ 624579 w 1202204"/>
              <a:gd name="connsiteY855" fmla="*/ 1033228 h 1147692"/>
              <a:gd name="connsiteX856" fmla="*/ 628027 w 1202204"/>
              <a:gd name="connsiteY856" fmla="*/ 1024209 h 1147692"/>
              <a:gd name="connsiteX857" fmla="*/ 633598 w 1202204"/>
              <a:gd name="connsiteY857" fmla="*/ 1026464 h 1147692"/>
              <a:gd name="connsiteX858" fmla="*/ 643678 w 1202204"/>
              <a:gd name="connsiteY858" fmla="*/ 1033228 h 1147692"/>
              <a:gd name="connsiteX859" fmla="*/ 643678 w 1202204"/>
              <a:gd name="connsiteY859" fmla="*/ 1035483 h 1147692"/>
              <a:gd name="connsiteX860" fmla="*/ 651504 w 1202204"/>
              <a:gd name="connsiteY860" fmla="*/ 1030974 h 1147692"/>
              <a:gd name="connsiteX861" fmla="*/ 684132 w 1202204"/>
              <a:gd name="connsiteY861" fmla="*/ 1008425 h 1147692"/>
              <a:gd name="connsiteX862" fmla="*/ 690896 w 1202204"/>
              <a:gd name="connsiteY862" fmla="*/ 1012935 h 1147692"/>
              <a:gd name="connsiteX863" fmla="*/ 689835 w 1202204"/>
              <a:gd name="connsiteY863" fmla="*/ 1023015 h 1147692"/>
              <a:gd name="connsiteX864" fmla="*/ 690896 w 1202204"/>
              <a:gd name="connsiteY864" fmla="*/ 1023015 h 1147692"/>
              <a:gd name="connsiteX865" fmla="*/ 684132 w 1202204"/>
              <a:gd name="connsiteY865" fmla="*/ 1030841 h 1147692"/>
              <a:gd name="connsiteX866" fmla="*/ 681877 w 1202204"/>
              <a:gd name="connsiteY866" fmla="*/ 1030841 h 1147692"/>
              <a:gd name="connsiteX867" fmla="*/ 681877 w 1202204"/>
              <a:gd name="connsiteY867" fmla="*/ 1038666 h 1147692"/>
              <a:gd name="connsiteX868" fmla="*/ 682938 w 1202204"/>
              <a:gd name="connsiteY868" fmla="*/ 1040921 h 1147692"/>
              <a:gd name="connsiteX869" fmla="*/ 685193 w 1202204"/>
              <a:gd name="connsiteY869" fmla="*/ 1037605 h 1147692"/>
              <a:gd name="connsiteX870" fmla="*/ 687448 w 1202204"/>
              <a:gd name="connsiteY870" fmla="*/ 1036544 h 1147692"/>
              <a:gd name="connsiteX871" fmla="*/ 691957 w 1202204"/>
              <a:gd name="connsiteY871" fmla="*/ 1037605 h 1147692"/>
              <a:gd name="connsiteX872" fmla="*/ 695273 w 1202204"/>
              <a:gd name="connsiteY872" fmla="*/ 1039860 h 1147692"/>
              <a:gd name="connsiteX873" fmla="*/ 696335 w 1202204"/>
              <a:gd name="connsiteY873" fmla="*/ 1042115 h 1147692"/>
              <a:gd name="connsiteX874" fmla="*/ 699650 w 1202204"/>
              <a:gd name="connsiteY874" fmla="*/ 1045430 h 1147692"/>
              <a:gd name="connsiteX875" fmla="*/ 711985 w 1202204"/>
              <a:gd name="connsiteY875" fmla="*/ 1047685 h 1147692"/>
              <a:gd name="connsiteX876" fmla="*/ 715301 w 1202204"/>
              <a:gd name="connsiteY876" fmla="*/ 1046624 h 1147692"/>
              <a:gd name="connsiteX877" fmla="*/ 715301 w 1202204"/>
              <a:gd name="connsiteY877" fmla="*/ 1045430 h 1147692"/>
              <a:gd name="connsiteX878" fmla="*/ 720872 w 1202204"/>
              <a:gd name="connsiteY878" fmla="*/ 1038666 h 1147692"/>
              <a:gd name="connsiteX879" fmla="*/ 723127 w 1202204"/>
              <a:gd name="connsiteY879" fmla="*/ 1037605 h 1147692"/>
              <a:gd name="connsiteX880" fmla="*/ 726443 w 1202204"/>
              <a:gd name="connsiteY880" fmla="*/ 1038666 h 1147692"/>
              <a:gd name="connsiteX881" fmla="*/ 727503 w 1202204"/>
              <a:gd name="connsiteY881" fmla="*/ 1036411 h 1147692"/>
              <a:gd name="connsiteX882" fmla="*/ 729758 w 1202204"/>
              <a:gd name="connsiteY882" fmla="*/ 1036411 h 1147692"/>
              <a:gd name="connsiteX883" fmla="*/ 730819 w 1202204"/>
              <a:gd name="connsiteY883" fmla="*/ 1034157 h 1147692"/>
              <a:gd name="connsiteX884" fmla="*/ 731881 w 1202204"/>
              <a:gd name="connsiteY884" fmla="*/ 1030708 h 1147692"/>
              <a:gd name="connsiteX885" fmla="*/ 735197 w 1202204"/>
              <a:gd name="connsiteY885" fmla="*/ 1032963 h 1147692"/>
              <a:gd name="connsiteX886" fmla="*/ 739706 w 1202204"/>
              <a:gd name="connsiteY886" fmla="*/ 1035217 h 1147692"/>
              <a:gd name="connsiteX887" fmla="*/ 745277 w 1202204"/>
              <a:gd name="connsiteY887" fmla="*/ 1038533 h 1147692"/>
              <a:gd name="connsiteX888" fmla="*/ 748593 w 1202204"/>
              <a:gd name="connsiteY888" fmla="*/ 1037473 h 1147692"/>
              <a:gd name="connsiteX889" fmla="*/ 750847 w 1202204"/>
              <a:gd name="connsiteY889" fmla="*/ 1038533 h 1147692"/>
              <a:gd name="connsiteX890" fmla="*/ 758673 w 1202204"/>
              <a:gd name="connsiteY890" fmla="*/ 1038533 h 1147692"/>
              <a:gd name="connsiteX891" fmla="*/ 763182 w 1202204"/>
              <a:gd name="connsiteY891" fmla="*/ 1040788 h 1147692"/>
              <a:gd name="connsiteX892" fmla="*/ 765437 w 1202204"/>
              <a:gd name="connsiteY892" fmla="*/ 1040788 h 1147692"/>
              <a:gd name="connsiteX893" fmla="*/ 765437 w 1202204"/>
              <a:gd name="connsiteY893" fmla="*/ 1037473 h 1147692"/>
              <a:gd name="connsiteX894" fmla="*/ 771008 w 1202204"/>
              <a:gd name="connsiteY894" fmla="*/ 1034157 h 1147692"/>
              <a:gd name="connsiteX895" fmla="*/ 780027 w 1202204"/>
              <a:gd name="connsiteY895" fmla="*/ 1036411 h 1147692"/>
              <a:gd name="connsiteX896" fmla="*/ 785730 w 1202204"/>
              <a:gd name="connsiteY896" fmla="*/ 1040921 h 1147692"/>
              <a:gd name="connsiteX897" fmla="*/ 789046 w 1202204"/>
              <a:gd name="connsiteY897" fmla="*/ 1042115 h 1147692"/>
              <a:gd name="connsiteX898" fmla="*/ 824990 w 1202204"/>
              <a:gd name="connsiteY898" fmla="*/ 1063469 h 1147692"/>
              <a:gd name="connsiteX899" fmla="*/ 831755 w 1202204"/>
              <a:gd name="connsiteY899" fmla="*/ 1056705 h 1147692"/>
              <a:gd name="connsiteX900" fmla="*/ 853109 w 1202204"/>
              <a:gd name="connsiteY900" fmla="*/ 1069040 h 1147692"/>
              <a:gd name="connsiteX901" fmla="*/ 857619 w 1202204"/>
              <a:gd name="connsiteY901" fmla="*/ 1071294 h 1147692"/>
              <a:gd name="connsiteX902" fmla="*/ 858680 w 1202204"/>
              <a:gd name="connsiteY902" fmla="*/ 1093843 h 1147692"/>
              <a:gd name="connsiteX903" fmla="*/ 868760 w 1202204"/>
              <a:gd name="connsiteY903" fmla="*/ 1107371 h 1147692"/>
              <a:gd name="connsiteX904" fmla="*/ 867699 w 1202204"/>
              <a:gd name="connsiteY904" fmla="*/ 1133235 h 1147692"/>
              <a:gd name="connsiteX905" fmla="*/ 874463 w 1202204"/>
              <a:gd name="connsiteY905" fmla="*/ 1141061 h 1147692"/>
              <a:gd name="connsiteX906" fmla="*/ 893563 w 1202204"/>
              <a:gd name="connsiteY906" fmla="*/ 1127532 h 1147692"/>
              <a:gd name="connsiteX907" fmla="*/ 919427 w 1202204"/>
              <a:gd name="connsiteY907" fmla="*/ 1126470 h 1147692"/>
              <a:gd name="connsiteX908" fmla="*/ 926191 w 1202204"/>
              <a:gd name="connsiteY908" fmla="*/ 1132042 h 1147692"/>
              <a:gd name="connsiteX909" fmla="*/ 931762 w 1202204"/>
              <a:gd name="connsiteY909" fmla="*/ 1133102 h 1147692"/>
              <a:gd name="connsiteX910" fmla="*/ 935078 w 1202204"/>
              <a:gd name="connsiteY910" fmla="*/ 1136551 h 1147692"/>
              <a:gd name="connsiteX911" fmla="*/ 940648 w 1202204"/>
              <a:gd name="connsiteY911" fmla="*/ 1138805 h 1147692"/>
              <a:gd name="connsiteX912" fmla="*/ 942903 w 1202204"/>
              <a:gd name="connsiteY912" fmla="*/ 1142121 h 1147692"/>
              <a:gd name="connsiteX913" fmla="*/ 949667 w 1202204"/>
              <a:gd name="connsiteY913" fmla="*/ 1146631 h 1147692"/>
              <a:gd name="connsiteX914" fmla="*/ 952983 w 1202204"/>
              <a:gd name="connsiteY914" fmla="*/ 1147692 h 1147692"/>
              <a:gd name="connsiteX915" fmla="*/ 952983 w 1202204"/>
              <a:gd name="connsiteY915" fmla="*/ 1144377 h 1147692"/>
              <a:gd name="connsiteX916" fmla="*/ 956299 w 1202204"/>
              <a:gd name="connsiteY916" fmla="*/ 1139867 h 1147692"/>
              <a:gd name="connsiteX917" fmla="*/ 948474 w 1202204"/>
              <a:gd name="connsiteY917" fmla="*/ 1130847 h 1147692"/>
              <a:gd name="connsiteX918" fmla="*/ 947413 w 1202204"/>
              <a:gd name="connsiteY918" fmla="*/ 1128593 h 1147692"/>
              <a:gd name="connsiteX919" fmla="*/ 942903 w 1202204"/>
              <a:gd name="connsiteY919" fmla="*/ 1124083 h 1147692"/>
              <a:gd name="connsiteX920" fmla="*/ 942903 w 1202204"/>
              <a:gd name="connsiteY920" fmla="*/ 1120767 h 1147692"/>
              <a:gd name="connsiteX921" fmla="*/ 941842 w 1202204"/>
              <a:gd name="connsiteY921" fmla="*/ 1116258 h 1147692"/>
              <a:gd name="connsiteX922" fmla="*/ 939587 w 1202204"/>
              <a:gd name="connsiteY922" fmla="*/ 1112809 h 1147692"/>
              <a:gd name="connsiteX923" fmla="*/ 942903 w 1202204"/>
              <a:gd name="connsiteY923" fmla="*/ 1109493 h 1147692"/>
              <a:gd name="connsiteX924" fmla="*/ 945158 w 1202204"/>
              <a:gd name="connsiteY924" fmla="*/ 1109493 h 1147692"/>
              <a:gd name="connsiteX925" fmla="*/ 949667 w 1202204"/>
              <a:gd name="connsiteY925" fmla="*/ 1114003 h 1147692"/>
              <a:gd name="connsiteX926" fmla="*/ 952983 w 1202204"/>
              <a:gd name="connsiteY926" fmla="*/ 1116258 h 1147692"/>
              <a:gd name="connsiteX927" fmla="*/ 952983 w 1202204"/>
              <a:gd name="connsiteY927" fmla="*/ 1117318 h 1147692"/>
              <a:gd name="connsiteX928" fmla="*/ 959748 w 1202204"/>
              <a:gd name="connsiteY928" fmla="*/ 1118513 h 1147692"/>
              <a:gd name="connsiteX929" fmla="*/ 962003 w 1202204"/>
              <a:gd name="connsiteY929" fmla="*/ 1116258 h 1147692"/>
              <a:gd name="connsiteX930" fmla="*/ 960809 w 1202204"/>
              <a:gd name="connsiteY930" fmla="*/ 1112809 h 1147692"/>
              <a:gd name="connsiteX931" fmla="*/ 954045 w 1202204"/>
              <a:gd name="connsiteY931" fmla="*/ 1107239 h 1147692"/>
              <a:gd name="connsiteX932" fmla="*/ 955105 w 1202204"/>
              <a:gd name="connsiteY932" fmla="*/ 1104983 h 1147692"/>
              <a:gd name="connsiteX933" fmla="*/ 959615 w 1202204"/>
              <a:gd name="connsiteY933" fmla="*/ 1103923 h 1147692"/>
              <a:gd name="connsiteX934" fmla="*/ 955105 w 1202204"/>
              <a:gd name="connsiteY934" fmla="*/ 1091587 h 1147692"/>
              <a:gd name="connsiteX935" fmla="*/ 962931 w 1202204"/>
              <a:gd name="connsiteY935" fmla="*/ 1092781 h 1147692"/>
              <a:gd name="connsiteX936" fmla="*/ 964125 w 1202204"/>
              <a:gd name="connsiteY936" fmla="*/ 1090527 h 1147692"/>
              <a:gd name="connsiteX937" fmla="*/ 960676 w 1202204"/>
              <a:gd name="connsiteY937" fmla="*/ 1088271 h 1147692"/>
              <a:gd name="connsiteX938" fmla="*/ 959615 w 1202204"/>
              <a:gd name="connsiteY938" fmla="*/ 1087078 h 1147692"/>
              <a:gd name="connsiteX939" fmla="*/ 952851 w 1202204"/>
              <a:gd name="connsiteY939" fmla="*/ 1082568 h 1147692"/>
              <a:gd name="connsiteX940" fmla="*/ 951790 w 1202204"/>
              <a:gd name="connsiteY940" fmla="*/ 1082568 h 1147692"/>
              <a:gd name="connsiteX941" fmla="*/ 946219 w 1202204"/>
              <a:gd name="connsiteY941" fmla="*/ 1076865 h 1147692"/>
              <a:gd name="connsiteX942" fmla="*/ 936139 w 1202204"/>
              <a:gd name="connsiteY942" fmla="*/ 1073549 h 1147692"/>
              <a:gd name="connsiteX943" fmla="*/ 927120 w 1202204"/>
              <a:gd name="connsiteY943" fmla="*/ 1064530 h 1147692"/>
              <a:gd name="connsiteX944" fmla="*/ 932690 w 1202204"/>
              <a:gd name="connsiteY944" fmla="*/ 1062275 h 1147692"/>
              <a:gd name="connsiteX945" fmla="*/ 947280 w 1202204"/>
              <a:gd name="connsiteY945" fmla="*/ 1026331 h 1147692"/>
              <a:gd name="connsiteX946" fmla="*/ 957360 w 1202204"/>
              <a:gd name="connsiteY946" fmla="*/ 1002722 h 1147692"/>
              <a:gd name="connsiteX947" fmla="*/ 958421 w 1202204"/>
              <a:gd name="connsiteY947" fmla="*/ 997151 h 1147692"/>
              <a:gd name="connsiteX948" fmla="*/ 962931 w 1202204"/>
              <a:gd name="connsiteY948" fmla="*/ 999406 h 1147692"/>
              <a:gd name="connsiteX949" fmla="*/ 967441 w 1202204"/>
              <a:gd name="connsiteY949" fmla="*/ 1000467 h 1147692"/>
              <a:gd name="connsiteX950" fmla="*/ 969695 w 1202204"/>
              <a:gd name="connsiteY950" fmla="*/ 998212 h 1147692"/>
              <a:gd name="connsiteX951" fmla="*/ 968502 w 1202204"/>
              <a:gd name="connsiteY951" fmla="*/ 995958 h 1147692"/>
              <a:gd name="connsiteX952" fmla="*/ 966247 w 1202204"/>
              <a:gd name="connsiteY952" fmla="*/ 994764 h 1147692"/>
              <a:gd name="connsiteX953" fmla="*/ 963992 w 1202204"/>
              <a:gd name="connsiteY953" fmla="*/ 992509 h 1147692"/>
              <a:gd name="connsiteX954" fmla="*/ 963992 w 1202204"/>
              <a:gd name="connsiteY954" fmla="*/ 991448 h 1147692"/>
              <a:gd name="connsiteX955" fmla="*/ 961737 w 1202204"/>
              <a:gd name="connsiteY955" fmla="*/ 989193 h 1147692"/>
              <a:gd name="connsiteX956" fmla="*/ 958289 w 1202204"/>
              <a:gd name="connsiteY956" fmla="*/ 983623 h 1147692"/>
              <a:gd name="connsiteX957" fmla="*/ 957228 w 1202204"/>
              <a:gd name="connsiteY957" fmla="*/ 975797 h 1147692"/>
              <a:gd name="connsiteX958" fmla="*/ 954973 w 1202204"/>
              <a:gd name="connsiteY958" fmla="*/ 970226 h 1147692"/>
              <a:gd name="connsiteX959" fmla="*/ 950464 w 1202204"/>
              <a:gd name="connsiteY959" fmla="*/ 965717 h 1147692"/>
              <a:gd name="connsiteX960" fmla="*/ 948209 w 1202204"/>
              <a:gd name="connsiteY960" fmla="*/ 960146 h 1147692"/>
              <a:gd name="connsiteX961" fmla="*/ 943699 w 1202204"/>
              <a:gd name="connsiteY961" fmla="*/ 956697 h 1147692"/>
              <a:gd name="connsiteX962" fmla="*/ 943699 w 1202204"/>
              <a:gd name="connsiteY962" fmla="*/ 958952 h 1147692"/>
              <a:gd name="connsiteX963" fmla="*/ 942505 w 1202204"/>
              <a:gd name="connsiteY963" fmla="*/ 957892 h 1147692"/>
              <a:gd name="connsiteX964" fmla="*/ 941444 w 1202204"/>
              <a:gd name="connsiteY964" fmla="*/ 957892 h 1147692"/>
              <a:gd name="connsiteX965" fmla="*/ 935874 w 1202204"/>
              <a:gd name="connsiteY965" fmla="*/ 958952 h 1147692"/>
              <a:gd name="connsiteX966" fmla="*/ 934680 w 1202204"/>
              <a:gd name="connsiteY966" fmla="*/ 956697 h 1147692"/>
              <a:gd name="connsiteX967" fmla="*/ 936934 w 1202204"/>
              <a:gd name="connsiteY967" fmla="*/ 952188 h 1147692"/>
              <a:gd name="connsiteX968" fmla="*/ 936934 w 1202204"/>
              <a:gd name="connsiteY968" fmla="*/ 943168 h 1147692"/>
              <a:gd name="connsiteX969" fmla="*/ 927915 w 1202204"/>
              <a:gd name="connsiteY969" fmla="*/ 939853 h 1147692"/>
              <a:gd name="connsiteX970" fmla="*/ 917835 w 1202204"/>
              <a:gd name="connsiteY970" fmla="*/ 919560 h 1147692"/>
              <a:gd name="connsiteX971" fmla="*/ 917835 w 1202204"/>
              <a:gd name="connsiteY971" fmla="*/ 917305 h 1147692"/>
              <a:gd name="connsiteX972" fmla="*/ 910010 w 1202204"/>
              <a:gd name="connsiteY972" fmla="*/ 903776 h 1147692"/>
              <a:gd name="connsiteX973" fmla="*/ 911071 w 1202204"/>
              <a:gd name="connsiteY973" fmla="*/ 903776 h 1147692"/>
              <a:gd name="connsiteX974" fmla="*/ 923406 w 1202204"/>
              <a:gd name="connsiteY974" fmla="*/ 900327 h 1147692"/>
              <a:gd name="connsiteX975" fmla="*/ 936934 w 1202204"/>
              <a:gd name="connsiteY975" fmla="*/ 903776 h 1147692"/>
              <a:gd name="connsiteX976" fmla="*/ 941444 w 1202204"/>
              <a:gd name="connsiteY976" fmla="*/ 903776 h 1147692"/>
              <a:gd name="connsiteX977" fmla="*/ 934680 w 1202204"/>
              <a:gd name="connsiteY977" fmla="*/ 883483 h 1147692"/>
              <a:gd name="connsiteX978" fmla="*/ 923406 w 1202204"/>
              <a:gd name="connsiteY978" fmla="*/ 869954 h 1147692"/>
              <a:gd name="connsiteX979" fmla="*/ 912132 w 1202204"/>
              <a:gd name="connsiteY979" fmla="*/ 878973 h 1147692"/>
              <a:gd name="connsiteX980" fmla="*/ 899797 w 1202204"/>
              <a:gd name="connsiteY980" fmla="*/ 890247 h 1147692"/>
              <a:gd name="connsiteX981" fmla="*/ 899797 w 1202204"/>
              <a:gd name="connsiteY981" fmla="*/ 897012 h 1147692"/>
              <a:gd name="connsiteX982" fmla="*/ 897542 w 1202204"/>
              <a:gd name="connsiteY982" fmla="*/ 895950 h 1147692"/>
              <a:gd name="connsiteX983" fmla="*/ 896481 w 1202204"/>
              <a:gd name="connsiteY983" fmla="*/ 898206 h 1147692"/>
              <a:gd name="connsiteX984" fmla="*/ 894226 w 1202204"/>
              <a:gd name="connsiteY984" fmla="*/ 899266 h 1147692"/>
              <a:gd name="connsiteX985" fmla="*/ 893165 w 1202204"/>
              <a:gd name="connsiteY985" fmla="*/ 899266 h 1147692"/>
              <a:gd name="connsiteX986" fmla="*/ 893165 w 1202204"/>
              <a:gd name="connsiteY986" fmla="*/ 897012 h 1147692"/>
              <a:gd name="connsiteX987" fmla="*/ 890910 w 1202204"/>
              <a:gd name="connsiteY987" fmla="*/ 895950 h 1147692"/>
              <a:gd name="connsiteX988" fmla="*/ 890910 w 1202204"/>
              <a:gd name="connsiteY988" fmla="*/ 898206 h 1147692"/>
              <a:gd name="connsiteX989" fmla="*/ 887594 w 1202204"/>
              <a:gd name="connsiteY989" fmla="*/ 899266 h 1147692"/>
              <a:gd name="connsiteX990" fmla="*/ 884278 w 1202204"/>
              <a:gd name="connsiteY990" fmla="*/ 899266 h 1147692"/>
              <a:gd name="connsiteX991" fmla="*/ 883217 w 1202204"/>
              <a:gd name="connsiteY991" fmla="*/ 898206 h 1147692"/>
              <a:gd name="connsiteX992" fmla="*/ 885472 w 1202204"/>
              <a:gd name="connsiteY992" fmla="*/ 895950 h 1147692"/>
              <a:gd name="connsiteX993" fmla="*/ 918101 w 1202204"/>
              <a:gd name="connsiteY993" fmla="*/ 864516 h 1147692"/>
              <a:gd name="connsiteX994" fmla="*/ 921416 w 1202204"/>
              <a:gd name="connsiteY994" fmla="*/ 869026 h 1147692"/>
              <a:gd name="connsiteX995" fmla="*/ 933751 w 1202204"/>
              <a:gd name="connsiteY995" fmla="*/ 864516 h 1147692"/>
              <a:gd name="connsiteX996" fmla="*/ 933751 w 1202204"/>
              <a:gd name="connsiteY996" fmla="*/ 858945 h 1147692"/>
              <a:gd name="connsiteX997" fmla="*/ 936006 w 1202204"/>
              <a:gd name="connsiteY997" fmla="*/ 852181 h 1147692"/>
              <a:gd name="connsiteX998" fmla="*/ 940516 w 1202204"/>
              <a:gd name="connsiteY998" fmla="*/ 844356 h 1147692"/>
              <a:gd name="connsiteX999" fmla="*/ 937200 w 1202204"/>
              <a:gd name="connsiteY999" fmla="*/ 830827 h 1147692"/>
              <a:gd name="connsiteX1000" fmla="*/ 930435 w 1202204"/>
              <a:gd name="connsiteY1000" fmla="*/ 833081 h 1147692"/>
              <a:gd name="connsiteX1001" fmla="*/ 928180 w 1202204"/>
              <a:gd name="connsiteY1001" fmla="*/ 826317 h 1147692"/>
              <a:gd name="connsiteX1002" fmla="*/ 928180 w 1202204"/>
              <a:gd name="connsiteY1002" fmla="*/ 823001 h 1147692"/>
              <a:gd name="connsiteX1003" fmla="*/ 929242 w 1202204"/>
              <a:gd name="connsiteY1003" fmla="*/ 816237 h 1147692"/>
              <a:gd name="connsiteX1004" fmla="*/ 929242 w 1202204"/>
              <a:gd name="connsiteY1004" fmla="*/ 807217 h 1147692"/>
              <a:gd name="connsiteX1005" fmla="*/ 928180 w 1202204"/>
              <a:gd name="connsiteY1005" fmla="*/ 804963 h 1147692"/>
              <a:gd name="connsiteX1006" fmla="*/ 927120 w 1202204"/>
              <a:gd name="connsiteY1006" fmla="*/ 807217 h 1147692"/>
              <a:gd name="connsiteX1007" fmla="*/ 895685 w 1202204"/>
              <a:gd name="connsiteY1007" fmla="*/ 836530 h 1147692"/>
              <a:gd name="connsiteX1008" fmla="*/ 892369 w 1202204"/>
              <a:gd name="connsiteY1008" fmla="*/ 839846 h 1147692"/>
              <a:gd name="connsiteX1009" fmla="*/ 890114 w 1202204"/>
              <a:gd name="connsiteY1009" fmla="*/ 837591 h 1147692"/>
              <a:gd name="connsiteX1010" fmla="*/ 889053 w 1202204"/>
              <a:gd name="connsiteY1010" fmla="*/ 834275 h 1147692"/>
              <a:gd name="connsiteX1011" fmla="*/ 887992 w 1202204"/>
              <a:gd name="connsiteY1011" fmla="*/ 827511 h 1147692"/>
              <a:gd name="connsiteX1012" fmla="*/ 885737 w 1202204"/>
              <a:gd name="connsiteY1012" fmla="*/ 826317 h 1147692"/>
              <a:gd name="connsiteX1013" fmla="*/ 881228 w 1202204"/>
              <a:gd name="connsiteY1013" fmla="*/ 827511 h 1147692"/>
              <a:gd name="connsiteX1014" fmla="*/ 878973 w 1202204"/>
              <a:gd name="connsiteY1014" fmla="*/ 825256 h 1147692"/>
              <a:gd name="connsiteX1015" fmla="*/ 876718 w 1202204"/>
              <a:gd name="connsiteY1015" fmla="*/ 824062 h 1147692"/>
              <a:gd name="connsiteX1016" fmla="*/ 875657 w 1202204"/>
              <a:gd name="connsiteY1016" fmla="*/ 821808 h 1147692"/>
              <a:gd name="connsiteX1017" fmla="*/ 873402 w 1202204"/>
              <a:gd name="connsiteY1017" fmla="*/ 823001 h 1147692"/>
              <a:gd name="connsiteX1018" fmla="*/ 870086 w 1202204"/>
              <a:gd name="connsiteY1018" fmla="*/ 820746 h 1147692"/>
              <a:gd name="connsiteX1019" fmla="*/ 869025 w 1202204"/>
              <a:gd name="connsiteY1019" fmla="*/ 818492 h 1147692"/>
              <a:gd name="connsiteX1020" fmla="*/ 866770 w 1202204"/>
              <a:gd name="connsiteY1020" fmla="*/ 816237 h 1147692"/>
              <a:gd name="connsiteX1021" fmla="*/ 861200 w 1202204"/>
              <a:gd name="connsiteY1021" fmla="*/ 808411 h 1147692"/>
              <a:gd name="connsiteX1022" fmla="*/ 849926 w 1202204"/>
              <a:gd name="connsiteY1022" fmla="*/ 796076 h 1147692"/>
              <a:gd name="connsiteX1023" fmla="*/ 855497 w 1202204"/>
              <a:gd name="connsiteY1023" fmla="*/ 776977 h 1147692"/>
              <a:gd name="connsiteX1024" fmla="*/ 836397 w 1202204"/>
              <a:gd name="connsiteY1024" fmla="*/ 753368 h 1147692"/>
              <a:gd name="connsiteX1025" fmla="*/ 830826 w 1202204"/>
              <a:gd name="connsiteY1025" fmla="*/ 748858 h 1147692"/>
              <a:gd name="connsiteX1026" fmla="*/ 827510 w 1202204"/>
              <a:gd name="connsiteY1026" fmla="*/ 746604 h 1147692"/>
              <a:gd name="connsiteX1027" fmla="*/ 825256 w 1202204"/>
              <a:gd name="connsiteY1027" fmla="*/ 738778 h 1147692"/>
              <a:gd name="connsiteX1028" fmla="*/ 824195 w 1202204"/>
              <a:gd name="connsiteY1028" fmla="*/ 735462 h 1147692"/>
              <a:gd name="connsiteX1029" fmla="*/ 836530 w 1202204"/>
              <a:gd name="connsiteY1029" fmla="*/ 734268 h 1147692"/>
              <a:gd name="connsiteX1030" fmla="*/ 842233 w 1202204"/>
              <a:gd name="connsiteY1030" fmla="*/ 727504 h 1147692"/>
              <a:gd name="connsiteX1031" fmla="*/ 846743 w 1202204"/>
              <a:gd name="connsiteY1031" fmla="*/ 730820 h 1147692"/>
              <a:gd name="connsiteX1032" fmla="*/ 858017 w 1202204"/>
              <a:gd name="connsiteY1032" fmla="*/ 736391 h 1147692"/>
              <a:gd name="connsiteX1033" fmla="*/ 858017 w 1202204"/>
              <a:gd name="connsiteY1033" fmla="*/ 738645 h 1147692"/>
              <a:gd name="connsiteX1034" fmla="*/ 863587 w 1202204"/>
              <a:gd name="connsiteY1034" fmla="*/ 743155 h 1147692"/>
              <a:gd name="connsiteX1035" fmla="*/ 871413 w 1202204"/>
              <a:gd name="connsiteY1035" fmla="*/ 748726 h 1147692"/>
              <a:gd name="connsiteX1036" fmla="*/ 873668 w 1202204"/>
              <a:gd name="connsiteY1036" fmla="*/ 750980 h 1147692"/>
              <a:gd name="connsiteX1037" fmla="*/ 881493 w 1202204"/>
              <a:gd name="connsiteY1037" fmla="*/ 753236 h 1147692"/>
              <a:gd name="connsiteX1038" fmla="*/ 884809 w 1202204"/>
              <a:gd name="connsiteY1038" fmla="*/ 750980 h 1147692"/>
              <a:gd name="connsiteX1039" fmla="*/ 875790 w 1202204"/>
              <a:gd name="connsiteY1039" fmla="*/ 732942 h 1147692"/>
              <a:gd name="connsiteX1040" fmla="*/ 878044 w 1202204"/>
              <a:gd name="connsiteY1040" fmla="*/ 726177 h 1147692"/>
              <a:gd name="connsiteX1041" fmla="*/ 907357 w 1202204"/>
              <a:gd name="connsiteY1041" fmla="*/ 737452 h 1147692"/>
              <a:gd name="connsiteX1042" fmla="*/ 909612 w 1202204"/>
              <a:gd name="connsiteY1042" fmla="*/ 732942 h 1147692"/>
              <a:gd name="connsiteX1043" fmla="*/ 908551 w 1202204"/>
              <a:gd name="connsiteY1043" fmla="*/ 728433 h 1147692"/>
              <a:gd name="connsiteX1044" fmla="*/ 914121 w 1202204"/>
              <a:gd name="connsiteY1044" fmla="*/ 726177 h 1147692"/>
              <a:gd name="connsiteX1045" fmla="*/ 900593 w 1202204"/>
              <a:gd name="connsiteY1045" fmla="*/ 719413 h 1147692"/>
              <a:gd name="connsiteX1046" fmla="*/ 891573 w 1202204"/>
              <a:gd name="connsiteY1046" fmla="*/ 716097 h 1147692"/>
              <a:gd name="connsiteX1047" fmla="*/ 892634 w 1202204"/>
              <a:gd name="connsiteY1047" fmla="*/ 712781 h 1147692"/>
              <a:gd name="connsiteX1048" fmla="*/ 893696 w 1202204"/>
              <a:gd name="connsiteY1048" fmla="*/ 708272 h 1147692"/>
              <a:gd name="connsiteX1049" fmla="*/ 908285 w 1202204"/>
              <a:gd name="connsiteY1049" fmla="*/ 712781 h 1147692"/>
              <a:gd name="connsiteX1050" fmla="*/ 908285 w 1202204"/>
              <a:gd name="connsiteY1050" fmla="*/ 708272 h 1147692"/>
              <a:gd name="connsiteX1051" fmla="*/ 911601 w 1202204"/>
              <a:gd name="connsiteY1051" fmla="*/ 708272 h 1147692"/>
              <a:gd name="connsiteX1052" fmla="*/ 912662 w 1202204"/>
              <a:gd name="connsiteY1052" fmla="*/ 702702 h 1147692"/>
              <a:gd name="connsiteX1053" fmla="*/ 912662 w 1202204"/>
              <a:gd name="connsiteY1053" fmla="*/ 693682 h 1147692"/>
              <a:gd name="connsiteX1054" fmla="*/ 893563 w 1202204"/>
              <a:gd name="connsiteY1054" fmla="*/ 683602 h 1147692"/>
              <a:gd name="connsiteX1055" fmla="*/ 896879 w 1202204"/>
              <a:gd name="connsiteY1055" fmla="*/ 681347 h 1147692"/>
              <a:gd name="connsiteX1056" fmla="*/ 897940 w 1202204"/>
              <a:gd name="connsiteY1056" fmla="*/ 679092 h 1147692"/>
              <a:gd name="connsiteX1057" fmla="*/ 899001 w 1202204"/>
              <a:gd name="connsiteY1057" fmla="*/ 679092 h 1147692"/>
              <a:gd name="connsiteX1058" fmla="*/ 899001 w 1202204"/>
              <a:gd name="connsiteY1058" fmla="*/ 676838 h 1147692"/>
              <a:gd name="connsiteX1059" fmla="*/ 900062 w 1202204"/>
              <a:gd name="connsiteY1059" fmla="*/ 676838 h 1147692"/>
              <a:gd name="connsiteX1060" fmla="*/ 902317 w 1202204"/>
              <a:gd name="connsiteY1060" fmla="*/ 674582 h 1147692"/>
              <a:gd name="connsiteX1061" fmla="*/ 903378 w 1202204"/>
              <a:gd name="connsiteY1061" fmla="*/ 674582 h 1147692"/>
              <a:gd name="connsiteX1062" fmla="*/ 904439 w 1202204"/>
              <a:gd name="connsiteY1062" fmla="*/ 672328 h 1147692"/>
              <a:gd name="connsiteX1063" fmla="*/ 912265 w 1202204"/>
              <a:gd name="connsiteY1063" fmla="*/ 671266 h 1147692"/>
              <a:gd name="connsiteX1064" fmla="*/ 913325 w 1202204"/>
              <a:gd name="connsiteY1064" fmla="*/ 672328 h 1147692"/>
              <a:gd name="connsiteX1065" fmla="*/ 915580 w 1202204"/>
              <a:gd name="connsiteY1065" fmla="*/ 671266 h 1147692"/>
              <a:gd name="connsiteX1066" fmla="*/ 915580 w 1202204"/>
              <a:gd name="connsiteY1066" fmla="*/ 666757 h 1147692"/>
              <a:gd name="connsiteX1067" fmla="*/ 916641 w 1202204"/>
              <a:gd name="connsiteY1067" fmla="*/ 665563 h 1147692"/>
              <a:gd name="connsiteX1068" fmla="*/ 841305 w 1202204"/>
              <a:gd name="connsiteY1068" fmla="*/ 630680 h 1147692"/>
              <a:gd name="connsiteX1069" fmla="*/ 844621 w 1202204"/>
              <a:gd name="connsiteY1069" fmla="*/ 632935 h 1147692"/>
              <a:gd name="connsiteX1070" fmla="*/ 858149 w 1202204"/>
              <a:gd name="connsiteY1070" fmla="*/ 639700 h 1147692"/>
              <a:gd name="connsiteX1071" fmla="*/ 855895 w 1202204"/>
              <a:gd name="connsiteY1071" fmla="*/ 636384 h 1147692"/>
              <a:gd name="connsiteX1072" fmla="*/ 852579 w 1202204"/>
              <a:gd name="connsiteY1072" fmla="*/ 636384 h 1147692"/>
              <a:gd name="connsiteX1073" fmla="*/ 853640 w 1202204"/>
              <a:gd name="connsiteY1073" fmla="*/ 633068 h 1147692"/>
              <a:gd name="connsiteX1074" fmla="*/ 876188 w 1202204"/>
              <a:gd name="connsiteY1074" fmla="*/ 645403 h 1147692"/>
              <a:gd name="connsiteX1075" fmla="*/ 895287 w 1202204"/>
              <a:gd name="connsiteY1075" fmla="*/ 647658 h 1147692"/>
              <a:gd name="connsiteX1076" fmla="*/ 917835 w 1202204"/>
              <a:gd name="connsiteY1076" fmla="*/ 649912 h 1147692"/>
              <a:gd name="connsiteX1077" fmla="*/ 917835 w 1202204"/>
              <a:gd name="connsiteY1077" fmla="*/ 653361 h 1147692"/>
              <a:gd name="connsiteX1078" fmla="*/ 924599 w 1202204"/>
              <a:gd name="connsiteY1078" fmla="*/ 652168 h 1147692"/>
              <a:gd name="connsiteX1079" fmla="*/ 956034 w 1202204"/>
              <a:gd name="connsiteY1079" fmla="*/ 645403 h 1147692"/>
              <a:gd name="connsiteX1080" fmla="*/ 959483 w 1202204"/>
              <a:gd name="connsiteY1080" fmla="*/ 642087 h 1147692"/>
              <a:gd name="connsiteX1081" fmla="*/ 965053 w 1202204"/>
              <a:gd name="connsiteY1081" fmla="*/ 641026 h 1147692"/>
              <a:gd name="connsiteX1082" fmla="*/ 966114 w 1202204"/>
              <a:gd name="connsiteY1082" fmla="*/ 638771 h 1147692"/>
              <a:gd name="connsiteX1083" fmla="*/ 969563 w 1202204"/>
              <a:gd name="connsiteY1083" fmla="*/ 635323 h 1147692"/>
              <a:gd name="connsiteX1084" fmla="*/ 966114 w 1202204"/>
              <a:gd name="connsiteY1084" fmla="*/ 619539 h 1147692"/>
              <a:gd name="connsiteX1085" fmla="*/ 987468 w 1202204"/>
              <a:gd name="connsiteY1085" fmla="*/ 593675 h 1147692"/>
              <a:gd name="connsiteX1086" fmla="*/ 990784 w 1202204"/>
              <a:gd name="connsiteY1086" fmla="*/ 582401 h 1147692"/>
              <a:gd name="connsiteX1087" fmla="*/ 988530 w 1202204"/>
              <a:gd name="connsiteY1087" fmla="*/ 575637 h 1147692"/>
              <a:gd name="connsiteX1088" fmla="*/ 990784 w 1202204"/>
              <a:gd name="connsiteY1088" fmla="*/ 571127 h 1147692"/>
              <a:gd name="connsiteX1089" fmla="*/ 993039 w 1202204"/>
              <a:gd name="connsiteY1089" fmla="*/ 567811 h 1147692"/>
              <a:gd name="connsiteX1090" fmla="*/ 996355 w 1202204"/>
              <a:gd name="connsiteY1090" fmla="*/ 569005 h 1147692"/>
              <a:gd name="connsiteX1091" fmla="*/ 998610 w 1202204"/>
              <a:gd name="connsiteY1091" fmla="*/ 573514 h 1147692"/>
              <a:gd name="connsiteX1092" fmla="*/ 999804 w 1202204"/>
              <a:gd name="connsiteY1092" fmla="*/ 573514 h 1147692"/>
              <a:gd name="connsiteX1093" fmla="*/ 998610 w 1202204"/>
              <a:gd name="connsiteY1093" fmla="*/ 570198 h 1147692"/>
              <a:gd name="connsiteX1094" fmla="*/ 1000865 w 1202204"/>
              <a:gd name="connsiteY1094" fmla="*/ 567944 h 1147692"/>
              <a:gd name="connsiteX1095" fmla="*/ 1003120 w 1202204"/>
              <a:gd name="connsiteY1095" fmla="*/ 570198 h 1147692"/>
              <a:gd name="connsiteX1096" fmla="*/ 1009884 w 1202204"/>
              <a:gd name="connsiteY1096" fmla="*/ 565689 h 1147692"/>
              <a:gd name="connsiteX1097" fmla="*/ 1010945 w 1202204"/>
              <a:gd name="connsiteY1097" fmla="*/ 563435 h 1147692"/>
              <a:gd name="connsiteX1098" fmla="*/ 1009884 w 1202204"/>
              <a:gd name="connsiteY1098" fmla="*/ 562373 h 1147692"/>
              <a:gd name="connsiteX1099" fmla="*/ 1010945 w 1202204"/>
              <a:gd name="connsiteY1099" fmla="*/ 557863 h 1147692"/>
              <a:gd name="connsiteX1100" fmla="*/ 1013200 w 1202204"/>
              <a:gd name="connsiteY1100" fmla="*/ 556803 h 1147692"/>
              <a:gd name="connsiteX1101" fmla="*/ 1013200 w 1202204"/>
              <a:gd name="connsiteY1101" fmla="*/ 557863 h 1147692"/>
              <a:gd name="connsiteX1102" fmla="*/ 1017709 w 1202204"/>
              <a:gd name="connsiteY1102" fmla="*/ 550038 h 1147692"/>
              <a:gd name="connsiteX1103" fmla="*/ 1021025 w 1202204"/>
              <a:gd name="connsiteY1103" fmla="*/ 548977 h 1147692"/>
              <a:gd name="connsiteX1104" fmla="*/ 1017709 w 1202204"/>
              <a:gd name="connsiteY1104" fmla="*/ 547783 h 1147692"/>
              <a:gd name="connsiteX1105" fmla="*/ 1015455 w 1202204"/>
              <a:gd name="connsiteY1105" fmla="*/ 544467 h 1147692"/>
              <a:gd name="connsiteX1106" fmla="*/ 992907 w 1202204"/>
              <a:gd name="connsiteY1106" fmla="*/ 507329 h 1147692"/>
              <a:gd name="connsiteX1107" fmla="*/ 991846 w 1202204"/>
              <a:gd name="connsiteY1107" fmla="*/ 505075 h 1147692"/>
              <a:gd name="connsiteX1108" fmla="*/ 983887 w 1202204"/>
              <a:gd name="connsiteY1108" fmla="*/ 505075 h 1147692"/>
              <a:gd name="connsiteX1109" fmla="*/ 981632 w 1202204"/>
              <a:gd name="connsiteY1109" fmla="*/ 501759 h 1147692"/>
              <a:gd name="connsiteX1110" fmla="*/ 982694 w 1202204"/>
              <a:gd name="connsiteY1110" fmla="*/ 496189 h 1147692"/>
              <a:gd name="connsiteX1111" fmla="*/ 979378 w 1202204"/>
              <a:gd name="connsiteY1111" fmla="*/ 492740 h 1147692"/>
              <a:gd name="connsiteX1112" fmla="*/ 972613 w 1202204"/>
              <a:gd name="connsiteY1112" fmla="*/ 496189 h 1147692"/>
              <a:gd name="connsiteX1113" fmla="*/ 970359 w 1202204"/>
              <a:gd name="connsiteY1113" fmla="*/ 493933 h 1147692"/>
              <a:gd name="connsiteX1114" fmla="*/ 972613 w 1202204"/>
              <a:gd name="connsiteY1114" fmla="*/ 481598 h 1147692"/>
              <a:gd name="connsiteX1115" fmla="*/ 971552 w 1202204"/>
              <a:gd name="connsiteY1115" fmla="*/ 478282 h 1147692"/>
              <a:gd name="connsiteX1116" fmla="*/ 971552 w 1202204"/>
              <a:gd name="connsiteY1116" fmla="*/ 476028 h 1147692"/>
              <a:gd name="connsiteX1117" fmla="*/ 977123 w 1202204"/>
              <a:gd name="connsiteY1117" fmla="*/ 480538 h 1147692"/>
              <a:gd name="connsiteX1118" fmla="*/ 984948 w 1202204"/>
              <a:gd name="connsiteY1118" fmla="*/ 481598 h 1147692"/>
              <a:gd name="connsiteX1119" fmla="*/ 986010 w 1202204"/>
              <a:gd name="connsiteY1119" fmla="*/ 481598 h 1147692"/>
              <a:gd name="connsiteX1120" fmla="*/ 982694 w 1202204"/>
              <a:gd name="connsiteY1120" fmla="*/ 477089 h 1147692"/>
              <a:gd name="connsiteX1121" fmla="*/ 980439 w 1202204"/>
              <a:gd name="connsiteY1121" fmla="*/ 473773 h 1147692"/>
              <a:gd name="connsiteX1122" fmla="*/ 983755 w 1202204"/>
              <a:gd name="connsiteY1122" fmla="*/ 472712 h 1147692"/>
              <a:gd name="connsiteX1123" fmla="*/ 986010 w 1202204"/>
              <a:gd name="connsiteY1123" fmla="*/ 470457 h 1147692"/>
              <a:gd name="connsiteX1124" fmla="*/ 982694 w 1202204"/>
              <a:gd name="connsiteY1124" fmla="*/ 465947 h 1147692"/>
              <a:gd name="connsiteX1125" fmla="*/ 982694 w 1202204"/>
              <a:gd name="connsiteY1125" fmla="*/ 463693 h 1147692"/>
              <a:gd name="connsiteX1126" fmla="*/ 986010 w 1202204"/>
              <a:gd name="connsiteY1126" fmla="*/ 465947 h 1147692"/>
              <a:gd name="connsiteX1127" fmla="*/ 987203 w 1202204"/>
              <a:gd name="connsiteY1127" fmla="*/ 463693 h 1147692"/>
              <a:gd name="connsiteX1128" fmla="*/ 988264 w 1202204"/>
              <a:gd name="connsiteY1128" fmla="*/ 460377 h 1147692"/>
              <a:gd name="connsiteX1129" fmla="*/ 982694 w 1202204"/>
              <a:gd name="connsiteY1129" fmla="*/ 457061 h 1147692"/>
              <a:gd name="connsiteX1130" fmla="*/ 987203 w 1202204"/>
              <a:gd name="connsiteY1130" fmla="*/ 455867 h 1147692"/>
              <a:gd name="connsiteX1131" fmla="*/ 1020893 w 1202204"/>
              <a:gd name="connsiteY1131" fmla="*/ 440083 h 1147692"/>
              <a:gd name="connsiteX1132" fmla="*/ 1019831 w 1202204"/>
              <a:gd name="connsiteY1132" fmla="*/ 437829 h 1147692"/>
              <a:gd name="connsiteX1133" fmla="*/ 1019831 w 1202204"/>
              <a:gd name="connsiteY1133" fmla="*/ 433320 h 1147692"/>
              <a:gd name="connsiteX1134" fmla="*/ 1018638 w 1202204"/>
              <a:gd name="connsiteY1134" fmla="*/ 433320 h 1147692"/>
              <a:gd name="connsiteX1135" fmla="*/ 1018638 w 1202204"/>
              <a:gd name="connsiteY1135" fmla="*/ 432258 h 1147692"/>
              <a:gd name="connsiteX1136" fmla="*/ 1013067 w 1202204"/>
              <a:gd name="connsiteY1136" fmla="*/ 431064 h 1147692"/>
              <a:gd name="connsiteX1137" fmla="*/ 1014128 w 1202204"/>
              <a:gd name="connsiteY1137" fmla="*/ 427748 h 1147692"/>
              <a:gd name="connsiteX1138" fmla="*/ 1014128 w 1202204"/>
              <a:gd name="connsiteY1138" fmla="*/ 426688 h 1147692"/>
              <a:gd name="connsiteX1139" fmla="*/ 1016383 w 1202204"/>
              <a:gd name="connsiteY1139" fmla="*/ 426688 h 1147692"/>
              <a:gd name="connsiteX1140" fmla="*/ 1015322 w 1202204"/>
              <a:gd name="connsiteY1140" fmla="*/ 423239 h 1147692"/>
              <a:gd name="connsiteX1141" fmla="*/ 1014128 w 1202204"/>
              <a:gd name="connsiteY1141" fmla="*/ 417668 h 1147692"/>
              <a:gd name="connsiteX1142" fmla="*/ 1014128 w 1202204"/>
              <a:gd name="connsiteY1142" fmla="*/ 416607 h 1147692"/>
              <a:gd name="connsiteX1143" fmla="*/ 1016383 w 1202204"/>
              <a:gd name="connsiteY1143" fmla="*/ 415413 h 1147692"/>
              <a:gd name="connsiteX1144" fmla="*/ 1033228 w 1202204"/>
              <a:gd name="connsiteY1144" fmla="*/ 416607 h 1147692"/>
              <a:gd name="connsiteX1145" fmla="*/ 1053521 w 1202204"/>
              <a:gd name="connsiteY1145" fmla="*/ 412098 h 1147692"/>
              <a:gd name="connsiteX1146" fmla="*/ 1052460 w 1202204"/>
              <a:gd name="connsiteY1146" fmla="*/ 406527 h 1147692"/>
              <a:gd name="connsiteX1147" fmla="*/ 1064795 w 1202204"/>
              <a:gd name="connsiteY1147" fmla="*/ 405333 h 1147692"/>
              <a:gd name="connsiteX1148" fmla="*/ 1063734 w 1202204"/>
              <a:gd name="connsiteY1148" fmla="*/ 389549 h 1147692"/>
              <a:gd name="connsiteX1149" fmla="*/ 1118910 w 1202204"/>
              <a:gd name="connsiteY1149" fmla="*/ 386234 h 1147692"/>
              <a:gd name="connsiteX1150" fmla="*/ 1127929 w 1202204"/>
              <a:gd name="connsiteY1150" fmla="*/ 389549 h 1147692"/>
              <a:gd name="connsiteX1151" fmla="*/ 1131245 w 1202204"/>
              <a:gd name="connsiteY1151" fmla="*/ 388489 h 1147692"/>
              <a:gd name="connsiteX1152" fmla="*/ 1133500 w 1202204"/>
              <a:gd name="connsiteY1152" fmla="*/ 390743 h 1147692"/>
              <a:gd name="connsiteX1153" fmla="*/ 1135755 w 1202204"/>
              <a:gd name="connsiteY1153" fmla="*/ 389549 h 1147692"/>
              <a:gd name="connsiteX1154" fmla="*/ 1202205 w 1202204"/>
              <a:gd name="connsiteY1154" fmla="*/ 368195 h 1147692"/>
              <a:gd name="connsiteX1155" fmla="*/ 1166261 w 1202204"/>
              <a:gd name="connsiteY1155" fmla="*/ 320977 h 1147692"/>
              <a:gd name="connsiteX1156" fmla="*/ 265403 w 1202204"/>
              <a:gd name="connsiteY1156" fmla="*/ 498973 h 1147692"/>
              <a:gd name="connsiteX1157" fmla="*/ 267658 w 1202204"/>
              <a:gd name="connsiteY1157" fmla="*/ 500035 h 1147692"/>
              <a:gd name="connsiteX1158" fmla="*/ 268188 w 1202204"/>
              <a:gd name="connsiteY1158" fmla="*/ 500433 h 1147692"/>
              <a:gd name="connsiteX1159" fmla="*/ 265403 w 1202204"/>
              <a:gd name="connsiteY1159" fmla="*/ 498973 h 1147692"/>
              <a:gd name="connsiteX1160" fmla="*/ 276279 w 1202204"/>
              <a:gd name="connsiteY1160" fmla="*/ 504146 h 1147692"/>
              <a:gd name="connsiteX1161" fmla="*/ 279993 w 1202204"/>
              <a:gd name="connsiteY1161" fmla="*/ 503483 h 1147692"/>
              <a:gd name="connsiteX1162" fmla="*/ 285431 w 1202204"/>
              <a:gd name="connsiteY1162" fmla="*/ 507065 h 1147692"/>
              <a:gd name="connsiteX1163" fmla="*/ 276279 w 1202204"/>
              <a:gd name="connsiteY1163" fmla="*/ 504146 h 1147692"/>
              <a:gd name="connsiteX1164" fmla="*/ 340872 w 1202204"/>
              <a:gd name="connsiteY1164" fmla="*/ 949137 h 1147692"/>
              <a:gd name="connsiteX1165" fmla="*/ 338618 w 1202204"/>
              <a:gd name="connsiteY1165" fmla="*/ 947944 h 1147692"/>
              <a:gd name="connsiteX1166" fmla="*/ 341138 w 1202204"/>
              <a:gd name="connsiteY1166" fmla="*/ 949137 h 1147692"/>
              <a:gd name="connsiteX1167" fmla="*/ 340872 w 1202204"/>
              <a:gd name="connsiteY1167" fmla="*/ 949137 h 1147692"/>
              <a:gd name="connsiteX1168" fmla="*/ 348698 w 1202204"/>
              <a:gd name="connsiteY1168" fmla="*/ 958024 h 1147692"/>
              <a:gd name="connsiteX1169" fmla="*/ 348698 w 1202204"/>
              <a:gd name="connsiteY1169" fmla="*/ 958024 h 1147692"/>
              <a:gd name="connsiteX1170" fmla="*/ 350952 w 1202204"/>
              <a:gd name="connsiteY1170" fmla="*/ 964788 h 1147692"/>
              <a:gd name="connsiteX1171" fmla="*/ 348698 w 1202204"/>
              <a:gd name="connsiteY1171" fmla="*/ 958024 h 114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Lst>
            <a:rect l="l" t="t" r="r" b="b"/>
            <a:pathLst>
              <a:path w="1202204" h="1147692">
                <a:moveTo>
                  <a:pt x="1166791" y="321110"/>
                </a:moveTo>
                <a:lnTo>
                  <a:pt x="1160027" y="304265"/>
                </a:lnTo>
                <a:lnTo>
                  <a:pt x="1130847" y="285166"/>
                </a:lnTo>
                <a:lnTo>
                  <a:pt x="1103790" y="276146"/>
                </a:lnTo>
                <a:lnTo>
                  <a:pt x="1095964" y="273892"/>
                </a:lnTo>
                <a:lnTo>
                  <a:pt x="1093709" y="271637"/>
                </a:lnTo>
                <a:lnTo>
                  <a:pt x="1092648" y="268321"/>
                </a:lnTo>
                <a:lnTo>
                  <a:pt x="1066784" y="249222"/>
                </a:lnTo>
                <a:lnTo>
                  <a:pt x="1062275" y="240202"/>
                </a:lnTo>
                <a:lnTo>
                  <a:pt x="1057765" y="240202"/>
                </a:lnTo>
                <a:lnTo>
                  <a:pt x="1054449" y="235693"/>
                </a:lnTo>
                <a:lnTo>
                  <a:pt x="1029647" y="233438"/>
                </a:lnTo>
                <a:lnTo>
                  <a:pt x="1009353" y="217655"/>
                </a:lnTo>
                <a:lnTo>
                  <a:pt x="1006037" y="207574"/>
                </a:lnTo>
                <a:lnTo>
                  <a:pt x="1004844" y="206513"/>
                </a:lnTo>
                <a:lnTo>
                  <a:pt x="997018" y="180649"/>
                </a:lnTo>
                <a:lnTo>
                  <a:pt x="997018" y="179456"/>
                </a:lnTo>
                <a:lnTo>
                  <a:pt x="1000467" y="178394"/>
                </a:lnTo>
                <a:lnTo>
                  <a:pt x="1001528" y="177200"/>
                </a:lnTo>
                <a:lnTo>
                  <a:pt x="1002721" y="177200"/>
                </a:lnTo>
                <a:lnTo>
                  <a:pt x="999273" y="167121"/>
                </a:lnTo>
                <a:lnTo>
                  <a:pt x="999273" y="163672"/>
                </a:lnTo>
                <a:lnTo>
                  <a:pt x="998212" y="162611"/>
                </a:lnTo>
                <a:lnTo>
                  <a:pt x="998212" y="161418"/>
                </a:lnTo>
                <a:lnTo>
                  <a:pt x="999273" y="160356"/>
                </a:lnTo>
                <a:lnTo>
                  <a:pt x="999273" y="158102"/>
                </a:lnTo>
                <a:lnTo>
                  <a:pt x="995957" y="152530"/>
                </a:lnTo>
                <a:lnTo>
                  <a:pt x="995957" y="146960"/>
                </a:lnTo>
                <a:lnTo>
                  <a:pt x="993702" y="146960"/>
                </a:lnTo>
                <a:lnTo>
                  <a:pt x="993702" y="149215"/>
                </a:lnTo>
                <a:lnTo>
                  <a:pt x="992641" y="149215"/>
                </a:lnTo>
                <a:lnTo>
                  <a:pt x="992641" y="148021"/>
                </a:lnTo>
                <a:lnTo>
                  <a:pt x="990386" y="146960"/>
                </a:lnTo>
                <a:lnTo>
                  <a:pt x="990386" y="142450"/>
                </a:lnTo>
                <a:lnTo>
                  <a:pt x="991448" y="142450"/>
                </a:lnTo>
                <a:lnTo>
                  <a:pt x="992641" y="141390"/>
                </a:lnTo>
                <a:lnTo>
                  <a:pt x="992641" y="140195"/>
                </a:lnTo>
                <a:lnTo>
                  <a:pt x="993702" y="139134"/>
                </a:lnTo>
                <a:lnTo>
                  <a:pt x="992641" y="134625"/>
                </a:lnTo>
                <a:lnTo>
                  <a:pt x="990386" y="132370"/>
                </a:lnTo>
                <a:lnTo>
                  <a:pt x="990386" y="131309"/>
                </a:lnTo>
                <a:lnTo>
                  <a:pt x="989193" y="131309"/>
                </a:lnTo>
                <a:lnTo>
                  <a:pt x="988132" y="133564"/>
                </a:lnTo>
                <a:lnTo>
                  <a:pt x="986938" y="133564"/>
                </a:lnTo>
                <a:lnTo>
                  <a:pt x="986938" y="131309"/>
                </a:lnTo>
                <a:lnTo>
                  <a:pt x="988132" y="126799"/>
                </a:lnTo>
                <a:lnTo>
                  <a:pt x="988132" y="117780"/>
                </a:lnTo>
                <a:lnTo>
                  <a:pt x="989193" y="116587"/>
                </a:lnTo>
                <a:lnTo>
                  <a:pt x="990386" y="114331"/>
                </a:lnTo>
                <a:lnTo>
                  <a:pt x="990386" y="113271"/>
                </a:lnTo>
                <a:lnTo>
                  <a:pt x="989193" y="112077"/>
                </a:lnTo>
                <a:lnTo>
                  <a:pt x="989193" y="109822"/>
                </a:lnTo>
                <a:lnTo>
                  <a:pt x="990386" y="108628"/>
                </a:lnTo>
                <a:lnTo>
                  <a:pt x="991448" y="108628"/>
                </a:lnTo>
                <a:lnTo>
                  <a:pt x="991448" y="109822"/>
                </a:lnTo>
                <a:lnTo>
                  <a:pt x="992641" y="109822"/>
                </a:lnTo>
                <a:lnTo>
                  <a:pt x="993702" y="108628"/>
                </a:lnTo>
                <a:lnTo>
                  <a:pt x="992641" y="106374"/>
                </a:lnTo>
                <a:lnTo>
                  <a:pt x="991448" y="101864"/>
                </a:lnTo>
                <a:lnTo>
                  <a:pt x="991448" y="100803"/>
                </a:lnTo>
                <a:lnTo>
                  <a:pt x="992641" y="99742"/>
                </a:lnTo>
                <a:lnTo>
                  <a:pt x="992641" y="97487"/>
                </a:lnTo>
                <a:lnTo>
                  <a:pt x="993702" y="96293"/>
                </a:lnTo>
                <a:lnTo>
                  <a:pt x="994764" y="97487"/>
                </a:lnTo>
                <a:lnTo>
                  <a:pt x="994764" y="99742"/>
                </a:lnTo>
                <a:lnTo>
                  <a:pt x="995957" y="99742"/>
                </a:lnTo>
                <a:lnTo>
                  <a:pt x="997018" y="97487"/>
                </a:lnTo>
                <a:lnTo>
                  <a:pt x="998212" y="91916"/>
                </a:lnTo>
                <a:lnTo>
                  <a:pt x="997018" y="91916"/>
                </a:lnTo>
                <a:lnTo>
                  <a:pt x="997018" y="92977"/>
                </a:lnTo>
                <a:lnTo>
                  <a:pt x="995957" y="92977"/>
                </a:lnTo>
                <a:lnTo>
                  <a:pt x="995957" y="91916"/>
                </a:lnTo>
                <a:lnTo>
                  <a:pt x="993702" y="91916"/>
                </a:lnTo>
                <a:lnTo>
                  <a:pt x="995957" y="89661"/>
                </a:lnTo>
                <a:lnTo>
                  <a:pt x="993702" y="89661"/>
                </a:lnTo>
                <a:lnTo>
                  <a:pt x="992641" y="88468"/>
                </a:lnTo>
                <a:lnTo>
                  <a:pt x="991448" y="86213"/>
                </a:lnTo>
                <a:lnTo>
                  <a:pt x="989193" y="86213"/>
                </a:lnTo>
                <a:lnTo>
                  <a:pt x="988132" y="83958"/>
                </a:lnTo>
                <a:lnTo>
                  <a:pt x="989193" y="82897"/>
                </a:lnTo>
                <a:lnTo>
                  <a:pt x="989193" y="79581"/>
                </a:lnTo>
                <a:lnTo>
                  <a:pt x="988132" y="79581"/>
                </a:lnTo>
                <a:lnTo>
                  <a:pt x="988132" y="81836"/>
                </a:lnTo>
                <a:lnTo>
                  <a:pt x="985877" y="81836"/>
                </a:lnTo>
                <a:lnTo>
                  <a:pt x="985877" y="78388"/>
                </a:lnTo>
                <a:lnTo>
                  <a:pt x="988132" y="78388"/>
                </a:lnTo>
                <a:lnTo>
                  <a:pt x="988132" y="75072"/>
                </a:lnTo>
                <a:lnTo>
                  <a:pt x="986938" y="73878"/>
                </a:lnTo>
                <a:lnTo>
                  <a:pt x="988132" y="71623"/>
                </a:lnTo>
                <a:lnTo>
                  <a:pt x="988132" y="68175"/>
                </a:lnTo>
                <a:lnTo>
                  <a:pt x="984683" y="65920"/>
                </a:lnTo>
                <a:lnTo>
                  <a:pt x="983622" y="62604"/>
                </a:lnTo>
                <a:lnTo>
                  <a:pt x="982561" y="60349"/>
                </a:lnTo>
                <a:lnTo>
                  <a:pt x="982561" y="55840"/>
                </a:lnTo>
                <a:lnTo>
                  <a:pt x="981367" y="55840"/>
                </a:lnTo>
                <a:lnTo>
                  <a:pt x="979112" y="54778"/>
                </a:lnTo>
                <a:lnTo>
                  <a:pt x="978051" y="54778"/>
                </a:lnTo>
                <a:lnTo>
                  <a:pt x="978051" y="53717"/>
                </a:lnTo>
                <a:lnTo>
                  <a:pt x="979112" y="51463"/>
                </a:lnTo>
                <a:lnTo>
                  <a:pt x="979112" y="49208"/>
                </a:lnTo>
                <a:lnTo>
                  <a:pt x="975796" y="45759"/>
                </a:lnTo>
                <a:lnTo>
                  <a:pt x="973542" y="44698"/>
                </a:lnTo>
                <a:lnTo>
                  <a:pt x="972481" y="43637"/>
                </a:lnTo>
                <a:lnTo>
                  <a:pt x="970226" y="42443"/>
                </a:lnTo>
                <a:lnTo>
                  <a:pt x="969032" y="40189"/>
                </a:lnTo>
                <a:lnTo>
                  <a:pt x="969032" y="36873"/>
                </a:lnTo>
                <a:lnTo>
                  <a:pt x="967971" y="35812"/>
                </a:lnTo>
                <a:lnTo>
                  <a:pt x="966777" y="35812"/>
                </a:lnTo>
                <a:lnTo>
                  <a:pt x="964523" y="38066"/>
                </a:lnTo>
                <a:lnTo>
                  <a:pt x="965584" y="38066"/>
                </a:lnTo>
                <a:lnTo>
                  <a:pt x="964523" y="40322"/>
                </a:lnTo>
                <a:lnTo>
                  <a:pt x="963329" y="39260"/>
                </a:lnTo>
                <a:lnTo>
                  <a:pt x="961074" y="40322"/>
                </a:lnTo>
                <a:lnTo>
                  <a:pt x="960013" y="41515"/>
                </a:lnTo>
                <a:lnTo>
                  <a:pt x="957758" y="41515"/>
                </a:lnTo>
                <a:lnTo>
                  <a:pt x="955503" y="43769"/>
                </a:lnTo>
                <a:lnTo>
                  <a:pt x="952187" y="43769"/>
                </a:lnTo>
                <a:lnTo>
                  <a:pt x="950994" y="42576"/>
                </a:lnTo>
                <a:lnTo>
                  <a:pt x="948739" y="43769"/>
                </a:lnTo>
                <a:lnTo>
                  <a:pt x="946484" y="42576"/>
                </a:lnTo>
                <a:lnTo>
                  <a:pt x="938526" y="35812"/>
                </a:lnTo>
                <a:lnTo>
                  <a:pt x="936271" y="36873"/>
                </a:lnTo>
                <a:lnTo>
                  <a:pt x="926191" y="107832"/>
                </a:lnTo>
                <a:lnTo>
                  <a:pt x="880034" y="103323"/>
                </a:lnTo>
                <a:lnTo>
                  <a:pt x="872208" y="23477"/>
                </a:lnTo>
                <a:lnTo>
                  <a:pt x="847406" y="39260"/>
                </a:lnTo>
                <a:lnTo>
                  <a:pt x="841835" y="38066"/>
                </a:lnTo>
                <a:lnTo>
                  <a:pt x="840642" y="44831"/>
                </a:lnTo>
                <a:lnTo>
                  <a:pt x="833877" y="44831"/>
                </a:lnTo>
                <a:lnTo>
                  <a:pt x="831622" y="38066"/>
                </a:lnTo>
                <a:lnTo>
                  <a:pt x="825919" y="37006"/>
                </a:lnTo>
                <a:lnTo>
                  <a:pt x="821409" y="32496"/>
                </a:lnTo>
                <a:lnTo>
                  <a:pt x="817961" y="38066"/>
                </a:lnTo>
                <a:lnTo>
                  <a:pt x="812390" y="43769"/>
                </a:lnTo>
                <a:lnTo>
                  <a:pt x="809074" y="37006"/>
                </a:lnTo>
                <a:lnTo>
                  <a:pt x="803504" y="32496"/>
                </a:lnTo>
                <a:lnTo>
                  <a:pt x="802310" y="27986"/>
                </a:lnTo>
                <a:lnTo>
                  <a:pt x="797800" y="22415"/>
                </a:lnTo>
                <a:lnTo>
                  <a:pt x="794484" y="21354"/>
                </a:lnTo>
                <a:lnTo>
                  <a:pt x="763050" y="0"/>
                </a:lnTo>
                <a:lnTo>
                  <a:pt x="761989" y="4510"/>
                </a:lnTo>
                <a:lnTo>
                  <a:pt x="756418" y="12335"/>
                </a:lnTo>
                <a:lnTo>
                  <a:pt x="740635" y="30374"/>
                </a:lnTo>
                <a:lnTo>
                  <a:pt x="736125" y="39393"/>
                </a:lnTo>
                <a:lnTo>
                  <a:pt x="736125" y="40454"/>
                </a:lnTo>
                <a:lnTo>
                  <a:pt x="732809" y="40454"/>
                </a:lnTo>
                <a:lnTo>
                  <a:pt x="729493" y="44964"/>
                </a:lnTo>
                <a:lnTo>
                  <a:pt x="727238" y="46025"/>
                </a:lnTo>
                <a:lnTo>
                  <a:pt x="724984" y="49473"/>
                </a:lnTo>
                <a:lnTo>
                  <a:pt x="724984" y="52789"/>
                </a:lnTo>
                <a:lnTo>
                  <a:pt x="726045" y="55044"/>
                </a:lnTo>
                <a:lnTo>
                  <a:pt x="727106" y="57298"/>
                </a:lnTo>
                <a:lnTo>
                  <a:pt x="727106" y="61808"/>
                </a:lnTo>
                <a:lnTo>
                  <a:pt x="726045" y="62869"/>
                </a:lnTo>
                <a:lnTo>
                  <a:pt x="723790" y="62869"/>
                </a:lnTo>
                <a:lnTo>
                  <a:pt x="723790" y="66185"/>
                </a:lnTo>
                <a:lnTo>
                  <a:pt x="722729" y="68440"/>
                </a:lnTo>
                <a:lnTo>
                  <a:pt x="722729" y="71889"/>
                </a:lnTo>
                <a:lnTo>
                  <a:pt x="719413" y="71889"/>
                </a:lnTo>
                <a:lnTo>
                  <a:pt x="718352" y="74143"/>
                </a:lnTo>
                <a:lnTo>
                  <a:pt x="718352" y="77592"/>
                </a:lnTo>
                <a:lnTo>
                  <a:pt x="717291" y="77592"/>
                </a:lnTo>
                <a:lnTo>
                  <a:pt x="712781" y="75337"/>
                </a:lnTo>
                <a:lnTo>
                  <a:pt x="711720" y="75337"/>
                </a:lnTo>
                <a:lnTo>
                  <a:pt x="710659" y="76398"/>
                </a:lnTo>
                <a:lnTo>
                  <a:pt x="710659" y="78653"/>
                </a:lnTo>
                <a:lnTo>
                  <a:pt x="711720" y="83163"/>
                </a:lnTo>
                <a:lnTo>
                  <a:pt x="712781" y="90988"/>
                </a:lnTo>
                <a:lnTo>
                  <a:pt x="702701" y="94303"/>
                </a:lnTo>
                <a:lnTo>
                  <a:pt x="689172" y="93243"/>
                </a:lnTo>
                <a:lnTo>
                  <a:pt x="684663" y="90988"/>
                </a:lnTo>
                <a:lnTo>
                  <a:pt x="677898" y="92182"/>
                </a:lnTo>
                <a:lnTo>
                  <a:pt x="677898" y="93243"/>
                </a:lnTo>
                <a:lnTo>
                  <a:pt x="676837" y="96559"/>
                </a:lnTo>
                <a:lnTo>
                  <a:pt x="675643" y="97752"/>
                </a:lnTo>
                <a:lnTo>
                  <a:pt x="674582" y="98813"/>
                </a:lnTo>
                <a:lnTo>
                  <a:pt x="673521" y="100007"/>
                </a:lnTo>
                <a:lnTo>
                  <a:pt x="673521" y="102262"/>
                </a:lnTo>
                <a:lnTo>
                  <a:pt x="672328" y="105711"/>
                </a:lnTo>
                <a:lnTo>
                  <a:pt x="671266" y="106771"/>
                </a:lnTo>
                <a:lnTo>
                  <a:pt x="670073" y="105711"/>
                </a:lnTo>
                <a:lnTo>
                  <a:pt x="669012" y="105711"/>
                </a:lnTo>
                <a:lnTo>
                  <a:pt x="669012" y="109027"/>
                </a:lnTo>
                <a:lnTo>
                  <a:pt x="670073" y="110220"/>
                </a:lnTo>
                <a:lnTo>
                  <a:pt x="671266" y="110220"/>
                </a:lnTo>
                <a:lnTo>
                  <a:pt x="671266" y="111281"/>
                </a:lnTo>
                <a:lnTo>
                  <a:pt x="670073" y="114597"/>
                </a:lnTo>
                <a:lnTo>
                  <a:pt x="672328" y="120300"/>
                </a:lnTo>
                <a:lnTo>
                  <a:pt x="672328" y="134891"/>
                </a:lnTo>
                <a:lnTo>
                  <a:pt x="671266" y="136084"/>
                </a:lnTo>
                <a:lnTo>
                  <a:pt x="669012" y="136084"/>
                </a:lnTo>
                <a:lnTo>
                  <a:pt x="669012" y="139400"/>
                </a:lnTo>
                <a:lnTo>
                  <a:pt x="670073" y="140461"/>
                </a:lnTo>
                <a:lnTo>
                  <a:pt x="671266" y="143910"/>
                </a:lnTo>
                <a:lnTo>
                  <a:pt x="670073" y="146164"/>
                </a:lnTo>
                <a:lnTo>
                  <a:pt x="665563" y="147357"/>
                </a:lnTo>
                <a:lnTo>
                  <a:pt x="664369" y="146164"/>
                </a:lnTo>
                <a:lnTo>
                  <a:pt x="662114" y="145103"/>
                </a:lnTo>
                <a:lnTo>
                  <a:pt x="661054" y="142848"/>
                </a:lnTo>
                <a:lnTo>
                  <a:pt x="658799" y="141787"/>
                </a:lnTo>
                <a:lnTo>
                  <a:pt x="658799" y="140594"/>
                </a:lnTo>
                <a:lnTo>
                  <a:pt x="657605" y="140594"/>
                </a:lnTo>
                <a:lnTo>
                  <a:pt x="656544" y="141787"/>
                </a:lnTo>
                <a:lnTo>
                  <a:pt x="655483" y="141787"/>
                </a:lnTo>
                <a:lnTo>
                  <a:pt x="654289" y="140594"/>
                </a:lnTo>
                <a:lnTo>
                  <a:pt x="654289" y="138338"/>
                </a:lnTo>
                <a:lnTo>
                  <a:pt x="653228" y="138338"/>
                </a:lnTo>
                <a:lnTo>
                  <a:pt x="653228" y="137278"/>
                </a:lnTo>
                <a:lnTo>
                  <a:pt x="652034" y="137278"/>
                </a:lnTo>
                <a:lnTo>
                  <a:pt x="650973" y="136217"/>
                </a:lnTo>
                <a:lnTo>
                  <a:pt x="650973" y="135022"/>
                </a:lnTo>
                <a:lnTo>
                  <a:pt x="649779" y="135022"/>
                </a:lnTo>
                <a:lnTo>
                  <a:pt x="649779" y="136217"/>
                </a:lnTo>
                <a:lnTo>
                  <a:pt x="648719" y="136217"/>
                </a:lnTo>
                <a:lnTo>
                  <a:pt x="649779" y="137278"/>
                </a:lnTo>
                <a:lnTo>
                  <a:pt x="650973" y="137278"/>
                </a:lnTo>
                <a:lnTo>
                  <a:pt x="650973" y="140594"/>
                </a:lnTo>
                <a:lnTo>
                  <a:pt x="652034" y="141787"/>
                </a:lnTo>
                <a:lnTo>
                  <a:pt x="652034" y="142848"/>
                </a:lnTo>
                <a:lnTo>
                  <a:pt x="655483" y="146164"/>
                </a:lnTo>
                <a:lnTo>
                  <a:pt x="655483" y="147357"/>
                </a:lnTo>
                <a:lnTo>
                  <a:pt x="654289" y="148419"/>
                </a:lnTo>
                <a:lnTo>
                  <a:pt x="655483" y="148419"/>
                </a:lnTo>
                <a:lnTo>
                  <a:pt x="654289" y="151867"/>
                </a:lnTo>
                <a:lnTo>
                  <a:pt x="653228" y="152929"/>
                </a:lnTo>
                <a:lnTo>
                  <a:pt x="650973" y="152929"/>
                </a:lnTo>
                <a:lnTo>
                  <a:pt x="650973" y="155183"/>
                </a:lnTo>
                <a:lnTo>
                  <a:pt x="649779" y="156245"/>
                </a:lnTo>
                <a:lnTo>
                  <a:pt x="648719" y="155183"/>
                </a:lnTo>
                <a:lnTo>
                  <a:pt x="648719" y="152929"/>
                </a:lnTo>
                <a:lnTo>
                  <a:pt x="647524" y="151867"/>
                </a:lnTo>
                <a:lnTo>
                  <a:pt x="645270" y="151867"/>
                </a:lnTo>
                <a:lnTo>
                  <a:pt x="645270" y="149613"/>
                </a:lnTo>
                <a:lnTo>
                  <a:pt x="640760" y="146164"/>
                </a:lnTo>
                <a:lnTo>
                  <a:pt x="635190" y="141654"/>
                </a:lnTo>
                <a:lnTo>
                  <a:pt x="626170" y="141654"/>
                </a:lnTo>
                <a:lnTo>
                  <a:pt x="626170" y="143910"/>
                </a:lnTo>
                <a:lnTo>
                  <a:pt x="625110" y="146164"/>
                </a:lnTo>
                <a:lnTo>
                  <a:pt x="623915" y="147357"/>
                </a:lnTo>
                <a:lnTo>
                  <a:pt x="623915" y="149613"/>
                </a:lnTo>
                <a:lnTo>
                  <a:pt x="622855" y="150673"/>
                </a:lnTo>
                <a:lnTo>
                  <a:pt x="621661" y="152929"/>
                </a:lnTo>
                <a:lnTo>
                  <a:pt x="619406" y="153989"/>
                </a:lnTo>
                <a:lnTo>
                  <a:pt x="619406" y="164070"/>
                </a:lnTo>
                <a:lnTo>
                  <a:pt x="621661" y="168580"/>
                </a:lnTo>
                <a:lnTo>
                  <a:pt x="618345" y="169641"/>
                </a:lnTo>
                <a:lnTo>
                  <a:pt x="615029" y="173089"/>
                </a:lnTo>
                <a:lnTo>
                  <a:pt x="608265" y="200147"/>
                </a:lnTo>
                <a:lnTo>
                  <a:pt x="598184" y="207972"/>
                </a:lnTo>
                <a:lnTo>
                  <a:pt x="588104" y="196698"/>
                </a:lnTo>
                <a:lnTo>
                  <a:pt x="580279" y="195504"/>
                </a:lnTo>
                <a:cubicBezTo>
                  <a:pt x="576565" y="205187"/>
                  <a:pt x="570464" y="211952"/>
                  <a:pt x="569005" y="222562"/>
                </a:cubicBezTo>
                <a:lnTo>
                  <a:pt x="561179" y="223623"/>
                </a:lnTo>
                <a:lnTo>
                  <a:pt x="545396" y="222562"/>
                </a:lnTo>
                <a:lnTo>
                  <a:pt x="536377" y="219114"/>
                </a:lnTo>
                <a:lnTo>
                  <a:pt x="526296" y="219114"/>
                </a:lnTo>
                <a:lnTo>
                  <a:pt x="525235" y="220307"/>
                </a:lnTo>
                <a:lnTo>
                  <a:pt x="525235" y="221368"/>
                </a:lnTo>
                <a:lnTo>
                  <a:pt x="518471" y="221368"/>
                </a:lnTo>
                <a:lnTo>
                  <a:pt x="518471" y="229194"/>
                </a:lnTo>
                <a:lnTo>
                  <a:pt x="517277" y="230387"/>
                </a:lnTo>
                <a:lnTo>
                  <a:pt x="517277" y="232643"/>
                </a:lnTo>
                <a:lnTo>
                  <a:pt x="518471" y="233703"/>
                </a:lnTo>
                <a:lnTo>
                  <a:pt x="518471" y="234764"/>
                </a:lnTo>
                <a:lnTo>
                  <a:pt x="519532" y="237019"/>
                </a:lnTo>
                <a:lnTo>
                  <a:pt x="519532" y="241529"/>
                </a:lnTo>
                <a:cubicBezTo>
                  <a:pt x="528020" y="241131"/>
                  <a:pt x="520991" y="242457"/>
                  <a:pt x="534122" y="247099"/>
                </a:cubicBezTo>
                <a:lnTo>
                  <a:pt x="534122" y="249354"/>
                </a:lnTo>
                <a:lnTo>
                  <a:pt x="535183" y="249354"/>
                </a:lnTo>
                <a:lnTo>
                  <a:pt x="537437" y="250548"/>
                </a:lnTo>
                <a:lnTo>
                  <a:pt x="537437" y="251609"/>
                </a:lnTo>
                <a:lnTo>
                  <a:pt x="538498" y="252670"/>
                </a:lnTo>
                <a:lnTo>
                  <a:pt x="539560" y="256118"/>
                </a:lnTo>
                <a:lnTo>
                  <a:pt x="550834" y="253864"/>
                </a:lnTo>
                <a:lnTo>
                  <a:pt x="563169" y="257180"/>
                </a:lnTo>
                <a:lnTo>
                  <a:pt x="564230" y="258374"/>
                </a:lnTo>
                <a:lnTo>
                  <a:pt x="567546" y="260628"/>
                </a:lnTo>
                <a:lnTo>
                  <a:pt x="568607" y="261690"/>
                </a:lnTo>
                <a:lnTo>
                  <a:pt x="569668" y="263944"/>
                </a:lnTo>
                <a:lnTo>
                  <a:pt x="569668" y="267260"/>
                </a:lnTo>
                <a:lnTo>
                  <a:pt x="570861" y="267260"/>
                </a:lnTo>
                <a:lnTo>
                  <a:pt x="570861" y="268453"/>
                </a:lnTo>
                <a:lnTo>
                  <a:pt x="574177" y="269515"/>
                </a:lnTo>
                <a:lnTo>
                  <a:pt x="578687" y="274025"/>
                </a:lnTo>
                <a:lnTo>
                  <a:pt x="593277" y="281850"/>
                </a:lnTo>
                <a:lnTo>
                  <a:pt x="600041" y="297633"/>
                </a:lnTo>
                <a:lnTo>
                  <a:pt x="600041" y="299888"/>
                </a:lnTo>
                <a:lnTo>
                  <a:pt x="601102" y="299888"/>
                </a:lnTo>
                <a:lnTo>
                  <a:pt x="601102" y="304398"/>
                </a:lnTo>
                <a:lnTo>
                  <a:pt x="600041" y="304398"/>
                </a:lnTo>
                <a:lnTo>
                  <a:pt x="600041" y="305459"/>
                </a:lnTo>
                <a:lnTo>
                  <a:pt x="601102" y="307714"/>
                </a:lnTo>
                <a:lnTo>
                  <a:pt x="601102" y="309968"/>
                </a:lnTo>
                <a:lnTo>
                  <a:pt x="602296" y="309968"/>
                </a:lnTo>
                <a:lnTo>
                  <a:pt x="602296" y="312224"/>
                </a:lnTo>
                <a:lnTo>
                  <a:pt x="601102" y="313284"/>
                </a:lnTo>
                <a:lnTo>
                  <a:pt x="601102" y="323365"/>
                </a:lnTo>
                <a:lnTo>
                  <a:pt x="597786" y="323365"/>
                </a:lnTo>
                <a:lnTo>
                  <a:pt x="596725" y="322303"/>
                </a:lnTo>
                <a:lnTo>
                  <a:pt x="595532" y="322303"/>
                </a:lnTo>
                <a:lnTo>
                  <a:pt x="594470" y="323365"/>
                </a:lnTo>
                <a:lnTo>
                  <a:pt x="594470" y="325619"/>
                </a:lnTo>
                <a:lnTo>
                  <a:pt x="595532" y="326680"/>
                </a:lnTo>
                <a:lnTo>
                  <a:pt x="595532" y="330129"/>
                </a:lnTo>
                <a:lnTo>
                  <a:pt x="594470" y="332384"/>
                </a:lnTo>
                <a:lnTo>
                  <a:pt x="594470" y="333445"/>
                </a:lnTo>
                <a:lnTo>
                  <a:pt x="593277" y="334639"/>
                </a:lnTo>
                <a:lnTo>
                  <a:pt x="593277" y="335700"/>
                </a:lnTo>
                <a:lnTo>
                  <a:pt x="592216" y="336761"/>
                </a:lnTo>
                <a:lnTo>
                  <a:pt x="592216" y="340210"/>
                </a:lnTo>
                <a:lnTo>
                  <a:pt x="591155" y="340210"/>
                </a:lnTo>
                <a:lnTo>
                  <a:pt x="590094" y="343525"/>
                </a:lnTo>
                <a:lnTo>
                  <a:pt x="590094" y="345780"/>
                </a:lnTo>
                <a:lnTo>
                  <a:pt x="591155" y="345780"/>
                </a:lnTo>
                <a:lnTo>
                  <a:pt x="591155" y="346841"/>
                </a:lnTo>
                <a:lnTo>
                  <a:pt x="590094" y="346841"/>
                </a:lnTo>
                <a:lnTo>
                  <a:pt x="590094" y="349096"/>
                </a:lnTo>
                <a:lnTo>
                  <a:pt x="591155" y="351350"/>
                </a:lnTo>
                <a:lnTo>
                  <a:pt x="591155" y="352544"/>
                </a:lnTo>
                <a:lnTo>
                  <a:pt x="590094" y="354799"/>
                </a:lnTo>
                <a:lnTo>
                  <a:pt x="590094" y="353739"/>
                </a:lnTo>
                <a:lnTo>
                  <a:pt x="589033" y="352677"/>
                </a:lnTo>
                <a:lnTo>
                  <a:pt x="587839" y="352677"/>
                </a:lnTo>
                <a:lnTo>
                  <a:pt x="587839" y="357186"/>
                </a:lnTo>
                <a:lnTo>
                  <a:pt x="586778" y="362890"/>
                </a:lnTo>
                <a:lnTo>
                  <a:pt x="592349" y="369654"/>
                </a:lnTo>
                <a:lnTo>
                  <a:pt x="593410" y="370848"/>
                </a:lnTo>
                <a:lnTo>
                  <a:pt x="594603" y="373103"/>
                </a:lnTo>
                <a:lnTo>
                  <a:pt x="597919" y="376419"/>
                </a:lnTo>
                <a:lnTo>
                  <a:pt x="597919" y="379735"/>
                </a:lnTo>
                <a:lnTo>
                  <a:pt x="601235" y="383050"/>
                </a:lnTo>
                <a:lnTo>
                  <a:pt x="603490" y="384244"/>
                </a:lnTo>
                <a:lnTo>
                  <a:pt x="604684" y="387560"/>
                </a:lnTo>
                <a:lnTo>
                  <a:pt x="606938" y="389815"/>
                </a:lnTo>
                <a:lnTo>
                  <a:pt x="610254" y="396579"/>
                </a:lnTo>
                <a:lnTo>
                  <a:pt x="610254" y="399895"/>
                </a:lnTo>
                <a:lnTo>
                  <a:pt x="613570" y="401089"/>
                </a:lnTo>
                <a:lnTo>
                  <a:pt x="623650" y="411169"/>
                </a:lnTo>
                <a:lnTo>
                  <a:pt x="624844" y="411169"/>
                </a:lnTo>
                <a:lnTo>
                  <a:pt x="623650" y="414618"/>
                </a:lnTo>
                <a:lnTo>
                  <a:pt x="624844" y="422443"/>
                </a:lnTo>
                <a:lnTo>
                  <a:pt x="621395" y="432523"/>
                </a:lnTo>
                <a:lnTo>
                  <a:pt x="621395" y="443798"/>
                </a:lnTo>
                <a:lnTo>
                  <a:pt x="624844" y="448307"/>
                </a:lnTo>
                <a:lnTo>
                  <a:pt x="639434" y="457327"/>
                </a:lnTo>
                <a:lnTo>
                  <a:pt x="640628" y="458387"/>
                </a:lnTo>
                <a:lnTo>
                  <a:pt x="636118" y="463958"/>
                </a:lnTo>
                <a:lnTo>
                  <a:pt x="635057" y="463958"/>
                </a:lnTo>
                <a:lnTo>
                  <a:pt x="627231" y="458387"/>
                </a:lnTo>
                <a:lnTo>
                  <a:pt x="623783" y="459448"/>
                </a:lnTo>
                <a:lnTo>
                  <a:pt x="621528" y="458387"/>
                </a:lnTo>
                <a:lnTo>
                  <a:pt x="618212" y="461703"/>
                </a:lnTo>
                <a:lnTo>
                  <a:pt x="615958" y="460642"/>
                </a:lnTo>
                <a:lnTo>
                  <a:pt x="613703" y="462897"/>
                </a:lnTo>
                <a:lnTo>
                  <a:pt x="604684" y="484251"/>
                </a:lnTo>
                <a:lnTo>
                  <a:pt x="602429" y="494331"/>
                </a:lnTo>
                <a:lnTo>
                  <a:pt x="601235" y="497647"/>
                </a:lnTo>
                <a:lnTo>
                  <a:pt x="602429" y="499902"/>
                </a:lnTo>
                <a:lnTo>
                  <a:pt x="601235" y="504412"/>
                </a:lnTo>
                <a:lnTo>
                  <a:pt x="583197" y="509982"/>
                </a:lnTo>
                <a:lnTo>
                  <a:pt x="591022" y="525766"/>
                </a:lnTo>
                <a:lnTo>
                  <a:pt x="632669" y="560649"/>
                </a:lnTo>
                <a:lnTo>
                  <a:pt x="638240" y="560649"/>
                </a:lnTo>
                <a:lnTo>
                  <a:pt x="643811" y="561842"/>
                </a:lnTo>
                <a:lnTo>
                  <a:pt x="650575" y="560649"/>
                </a:lnTo>
                <a:lnTo>
                  <a:pt x="673123" y="558395"/>
                </a:lnTo>
                <a:lnTo>
                  <a:pt x="678694" y="565158"/>
                </a:lnTo>
                <a:lnTo>
                  <a:pt x="683203" y="569668"/>
                </a:lnTo>
                <a:lnTo>
                  <a:pt x="658401" y="601103"/>
                </a:lnTo>
                <a:lnTo>
                  <a:pt x="639301" y="588768"/>
                </a:lnTo>
                <a:lnTo>
                  <a:pt x="619008" y="574178"/>
                </a:lnTo>
                <a:lnTo>
                  <a:pt x="602163" y="584258"/>
                </a:lnTo>
                <a:lnTo>
                  <a:pt x="607734" y="611316"/>
                </a:lnTo>
                <a:lnTo>
                  <a:pt x="605479" y="621396"/>
                </a:lnTo>
                <a:lnTo>
                  <a:pt x="607734" y="643944"/>
                </a:lnTo>
                <a:lnTo>
                  <a:pt x="595399" y="642750"/>
                </a:lnTo>
                <a:lnTo>
                  <a:pt x="581870" y="635986"/>
                </a:lnTo>
                <a:lnTo>
                  <a:pt x="584125" y="630415"/>
                </a:lnTo>
                <a:lnTo>
                  <a:pt x="584125" y="615825"/>
                </a:lnTo>
                <a:lnTo>
                  <a:pt x="578554" y="609061"/>
                </a:lnTo>
                <a:lnTo>
                  <a:pt x="565025" y="611316"/>
                </a:lnTo>
                <a:lnTo>
                  <a:pt x="529081" y="628160"/>
                </a:lnTo>
                <a:lnTo>
                  <a:pt x="515553" y="613570"/>
                </a:lnTo>
                <a:lnTo>
                  <a:pt x="515553" y="610122"/>
                </a:lnTo>
                <a:lnTo>
                  <a:pt x="506534" y="605613"/>
                </a:lnTo>
                <a:lnTo>
                  <a:pt x="502024" y="613438"/>
                </a:lnTo>
                <a:lnTo>
                  <a:pt x="494066" y="620202"/>
                </a:lnTo>
                <a:lnTo>
                  <a:pt x="480537" y="615693"/>
                </a:lnTo>
                <a:lnTo>
                  <a:pt x="472711" y="620202"/>
                </a:lnTo>
                <a:lnTo>
                  <a:pt x="460376" y="619141"/>
                </a:lnTo>
                <a:lnTo>
                  <a:pt x="458122" y="631476"/>
                </a:lnTo>
                <a:lnTo>
                  <a:pt x="444593" y="626967"/>
                </a:lnTo>
                <a:lnTo>
                  <a:pt x="442338" y="620202"/>
                </a:lnTo>
                <a:lnTo>
                  <a:pt x="431064" y="619141"/>
                </a:lnTo>
                <a:lnTo>
                  <a:pt x="430003" y="609061"/>
                </a:lnTo>
                <a:lnTo>
                  <a:pt x="428942" y="609061"/>
                </a:lnTo>
                <a:lnTo>
                  <a:pt x="424432" y="606806"/>
                </a:lnTo>
                <a:lnTo>
                  <a:pt x="419923" y="606806"/>
                </a:lnTo>
                <a:lnTo>
                  <a:pt x="409843" y="602297"/>
                </a:lnTo>
                <a:lnTo>
                  <a:pt x="406527" y="607867"/>
                </a:lnTo>
                <a:lnTo>
                  <a:pt x="418862" y="625905"/>
                </a:lnTo>
                <a:lnTo>
                  <a:pt x="411036" y="624712"/>
                </a:lnTo>
                <a:lnTo>
                  <a:pt x="382918" y="599909"/>
                </a:lnTo>
                <a:lnTo>
                  <a:pt x="375092" y="609989"/>
                </a:lnTo>
                <a:lnTo>
                  <a:pt x="373899" y="609989"/>
                </a:lnTo>
                <a:lnTo>
                  <a:pt x="341270" y="586380"/>
                </a:lnTo>
                <a:lnTo>
                  <a:pt x="336760" y="580810"/>
                </a:lnTo>
                <a:lnTo>
                  <a:pt x="335700" y="574045"/>
                </a:lnTo>
                <a:lnTo>
                  <a:pt x="332384" y="570729"/>
                </a:lnTo>
                <a:lnTo>
                  <a:pt x="332384" y="566220"/>
                </a:lnTo>
                <a:lnTo>
                  <a:pt x="324558" y="561710"/>
                </a:lnTo>
                <a:lnTo>
                  <a:pt x="320049" y="542611"/>
                </a:lnTo>
                <a:lnTo>
                  <a:pt x="316600" y="533592"/>
                </a:lnTo>
                <a:lnTo>
                  <a:pt x="316600" y="520063"/>
                </a:lnTo>
                <a:cubicBezTo>
                  <a:pt x="309836" y="515023"/>
                  <a:pt x="301745" y="511839"/>
                  <a:pt x="293920" y="509319"/>
                </a:cubicBezTo>
                <a:lnTo>
                  <a:pt x="296307" y="508788"/>
                </a:lnTo>
                <a:lnTo>
                  <a:pt x="292991" y="506534"/>
                </a:lnTo>
                <a:lnTo>
                  <a:pt x="288481" y="500830"/>
                </a:lnTo>
                <a:lnTo>
                  <a:pt x="287420" y="496321"/>
                </a:lnTo>
                <a:lnTo>
                  <a:pt x="297501" y="495127"/>
                </a:lnTo>
                <a:lnTo>
                  <a:pt x="298694" y="496321"/>
                </a:lnTo>
                <a:lnTo>
                  <a:pt x="305459" y="500830"/>
                </a:lnTo>
                <a:lnTo>
                  <a:pt x="311162" y="499769"/>
                </a:lnTo>
                <a:lnTo>
                  <a:pt x="313417" y="503085"/>
                </a:lnTo>
                <a:lnTo>
                  <a:pt x="320181" y="507595"/>
                </a:lnTo>
                <a:lnTo>
                  <a:pt x="329200" y="502025"/>
                </a:lnTo>
                <a:lnTo>
                  <a:pt x="358513" y="485180"/>
                </a:lnTo>
                <a:lnTo>
                  <a:pt x="361829" y="485180"/>
                </a:lnTo>
                <a:lnTo>
                  <a:pt x="363022" y="486374"/>
                </a:lnTo>
                <a:lnTo>
                  <a:pt x="366338" y="487434"/>
                </a:lnTo>
                <a:lnTo>
                  <a:pt x="373103" y="487434"/>
                </a:lnTo>
                <a:lnTo>
                  <a:pt x="374164" y="481864"/>
                </a:lnTo>
                <a:lnTo>
                  <a:pt x="377480" y="471783"/>
                </a:lnTo>
                <a:lnTo>
                  <a:pt x="386499" y="470722"/>
                </a:lnTo>
                <a:lnTo>
                  <a:pt x="401089" y="453878"/>
                </a:lnTo>
                <a:lnTo>
                  <a:pt x="403344" y="433584"/>
                </a:lnTo>
                <a:lnTo>
                  <a:pt x="402282" y="429075"/>
                </a:lnTo>
                <a:lnTo>
                  <a:pt x="393263" y="422311"/>
                </a:lnTo>
                <a:lnTo>
                  <a:pt x="389947" y="415546"/>
                </a:lnTo>
                <a:lnTo>
                  <a:pt x="387692" y="415546"/>
                </a:lnTo>
                <a:lnTo>
                  <a:pt x="386631" y="417801"/>
                </a:lnTo>
                <a:lnTo>
                  <a:pt x="379867" y="417801"/>
                </a:lnTo>
                <a:lnTo>
                  <a:pt x="377612" y="416740"/>
                </a:lnTo>
                <a:lnTo>
                  <a:pt x="376551" y="415546"/>
                </a:lnTo>
                <a:lnTo>
                  <a:pt x="372041" y="412230"/>
                </a:lnTo>
                <a:lnTo>
                  <a:pt x="367532" y="407720"/>
                </a:lnTo>
                <a:lnTo>
                  <a:pt x="367532" y="406660"/>
                </a:lnTo>
                <a:lnTo>
                  <a:pt x="368593" y="403211"/>
                </a:lnTo>
                <a:lnTo>
                  <a:pt x="374164" y="402150"/>
                </a:lnTo>
                <a:lnTo>
                  <a:pt x="373103" y="397641"/>
                </a:lnTo>
                <a:lnTo>
                  <a:pt x="376419" y="390876"/>
                </a:lnTo>
                <a:lnTo>
                  <a:pt x="377480" y="374031"/>
                </a:lnTo>
                <a:lnTo>
                  <a:pt x="372970" y="349229"/>
                </a:lnTo>
                <a:lnTo>
                  <a:pt x="379734" y="349229"/>
                </a:lnTo>
                <a:lnTo>
                  <a:pt x="384244" y="355993"/>
                </a:lnTo>
                <a:lnTo>
                  <a:pt x="407853" y="346974"/>
                </a:lnTo>
                <a:lnTo>
                  <a:pt x="406792" y="342464"/>
                </a:lnTo>
                <a:lnTo>
                  <a:pt x="403476" y="340210"/>
                </a:lnTo>
                <a:lnTo>
                  <a:pt x="403476" y="337955"/>
                </a:lnTo>
                <a:lnTo>
                  <a:pt x="397905" y="336761"/>
                </a:lnTo>
                <a:lnTo>
                  <a:pt x="396844" y="335700"/>
                </a:lnTo>
                <a:lnTo>
                  <a:pt x="395650" y="334639"/>
                </a:lnTo>
                <a:lnTo>
                  <a:pt x="396844" y="331190"/>
                </a:lnTo>
                <a:lnTo>
                  <a:pt x="393396" y="323365"/>
                </a:lnTo>
                <a:lnTo>
                  <a:pt x="388886" y="321110"/>
                </a:lnTo>
                <a:lnTo>
                  <a:pt x="386631" y="314345"/>
                </a:lnTo>
                <a:lnTo>
                  <a:pt x="379867" y="315407"/>
                </a:lnTo>
                <a:lnTo>
                  <a:pt x="376551" y="316600"/>
                </a:lnTo>
                <a:lnTo>
                  <a:pt x="368726" y="324426"/>
                </a:lnTo>
                <a:lnTo>
                  <a:pt x="354136" y="325487"/>
                </a:lnTo>
                <a:lnTo>
                  <a:pt x="348565" y="325487"/>
                </a:lnTo>
                <a:lnTo>
                  <a:pt x="345249" y="326548"/>
                </a:lnTo>
                <a:lnTo>
                  <a:pt x="344188" y="324293"/>
                </a:lnTo>
                <a:lnTo>
                  <a:pt x="330659" y="325354"/>
                </a:lnTo>
                <a:lnTo>
                  <a:pt x="320579" y="325354"/>
                </a:lnTo>
                <a:lnTo>
                  <a:pt x="318324" y="324293"/>
                </a:lnTo>
                <a:lnTo>
                  <a:pt x="311560" y="323099"/>
                </a:lnTo>
                <a:lnTo>
                  <a:pt x="300286" y="330925"/>
                </a:lnTo>
                <a:lnTo>
                  <a:pt x="296838" y="311825"/>
                </a:lnTo>
                <a:lnTo>
                  <a:pt x="293522" y="309571"/>
                </a:lnTo>
                <a:lnTo>
                  <a:pt x="286757" y="304000"/>
                </a:lnTo>
                <a:lnTo>
                  <a:pt x="282248" y="300552"/>
                </a:lnTo>
                <a:lnTo>
                  <a:pt x="285696" y="285961"/>
                </a:lnTo>
                <a:lnTo>
                  <a:pt x="293522" y="282513"/>
                </a:lnTo>
                <a:lnTo>
                  <a:pt x="286757" y="261159"/>
                </a:lnTo>
                <a:lnTo>
                  <a:pt x="266464" y="231847"/>
                </a:lnTo>
                <a:lnTo>
                  <a:pt x="266464" y="225082"/>
                </a:lnTo>
                <a:lnTo>
                  <a:pt x="260893" y="160887"/>
                </a:lnTo>
                <a:lnTo>
                  <a:pt x="255323" y="162081"/>
                </a:lnTo>
                <a:lnTo>
                  <a:pt x="244049" y="149746"/>
                </a:lnTo>
                <a:lnTo>
                  <a:pt x="242855" y="135155"/>
                </a:lnTo>
                <a:lnTo>
                  <a:pt x="237284" y="132901"/>
                </a:lnTo>
                <a:lnTo>
                  <a:pt x="237284" y="131707"/>
                </a:lnTo>
                <a:lnTo>
                  <a:pt x="218185" y="128391"/>
                </a:lnTo>
                <a:lnTo>
                  <a:pt x="212614" y="117117"/>
                </a:lnTo>
                <a:lnTo>
                  <a:pt x="195769" y="112607"/>
                </a:lnTo>
                <a:lnTo>
                  <a:pt x="191260" y="113668"/>
                </a:lnTo>
                <a:lnTo>
                  <a:pt x="187944" y="114862"/>
                </a:lnTo>
                <a:lnTo>
                  <a:pt x="187944" y="110353"/>
                </a:lnTo>
                <a:lnTo>
                  <a:pt x="186883" y="108098"/>
                </a:lnTo>
                <a:lnTo>
                  <a:pt x="185689" y="107037"/>
                </a:lnTo>
                <a:lnTo>
                  <a:pt x="185689" y="102528"/>
                </a:lnTo>
                <a:lnTo>
                  <a:pt x="186883" y="101333"/>
                </a:lnTo>
                <a:lnTo>
                  <a:pt x="182373" y="99079"/>
                </a:lnTo>
                <a:lnTo>
                  <a:pt x="176802" y="103588"/>
                </a:lnTo>
                <a:lnTo>
                  <a:pt x="175742" y="102528"/>
                </a:lnTo>
                <a:lnTo>
                  <a:pt x="158897" y="116056"/>
                </a:lnTo>
                <a:lnTo>
                  <a:pt x="155581" y="118311"/>
                </a:lnTo>
                <a:lnTo>
                  <a:pt x="157836" y="121627"/>
                </a:lnTo>
                <a:lnTo>
                  <a:pt x="159029" y="122820"/>
                </a:lnTo>
                <a:lnTo>
                  <a:pt x="154520" y="126136"/>
                </a:lnTo>
                <a:lnTo>
                  <a:pt x="154520" y="127330"/>
                </a:lnTo>
                <a:lnTo>
                  <a:pt x="143246" y="135155"/>
                </a:lnTo>
                <a:lnTo>
                  <a:pt x="144307" y="136217"/>
                </a:lnTo>
                <a:lnTo>
                  <a:pt x="148817" y="133962"/>
                </a:lnTo>
                <a:lnTo>
                  <a:pt x="148817" y="132901"/>
                </a:lnTo>
                <a:lnTo>
                  <a:pt x="151071" y="131707"/>
                </a:lnTo>
                <a:lnTo>
                  <a:pt x="152133" y="132901"/>
                </a:lnTo>
                <a:lnTo>
                  <a:pt x="153193" y="132901"/>
                </a:lnTo>
                <a:lnTo>
                  <a:pt x="153193" y="135155"/>
                </a:lnTo>
                <a:lnTo>
                  <a:pt x="154255" y="135155"/>
                </a:lnTo>
                <a:lnTo>
                  <a:pt x="154255" y="136217"/>
                </a:lnTo>
                <a:lnTo>
                  <a:pt x="155448" y="137278"/>
                </a:lnTo>
                <a:lnTo>
                  <a:pt x="155448" y="139532"/>
                </a:lnTo>
                <a:lnTo>
                  <a:pt x="156509" y="140726"/>
                </a:lnTo>
                <a:lnTo>
                  <a:pt x="159825" y="140726"/>
                </a:lnTo>
                <a:lnTo>
                  <a:pt x="157571" y="141787"/>
                </a:lnTo>
                <a:lnTo>
                  <a:pt x="156509" y="146297"/>
                </a:lnTo>
                <a:lnTo>
                  <a:pt x="155448" y="163141"/>
                </a:lnTo>
                <a:lnTo>
                  <a:pt x="165528" y="176670"/>
                </a:lnTo>
                <a:lnTo>
                  <a:pt x="164468" y="182373"/>
                </a:lnTo>
                <a:lnTo>
                  <a:pt x="164468" y="183435"/>
                </a:lnTo>
                <a:lnTo>
                  <a:pt x="162213" y="190199"/>
                </a:lnTo>
                <a:lnTo>
                  <a:pt x="161152" y="189005"/>
                </a:lnTo>
                <a:lnTo>
                  <a:pt x="156642" y="187945"/>
                </a:lnTo>
                <a:lnTo>
                  <a:pt x="148817" y="184496"/>
                </a:lnTo>
                <a:lnTo>
                  <a:pt x="146562" y="183435"/>
                </a:lnTo>
                <a:lnTo>
                  <a:pt x="143246" y="185689"/>
                </a:lnTo>
                <a:lnTo>
                  <a:pt x="143246" y="189005"/>
                </a:lnTo>
                <a:lnTo>
                  <a:pt x="137543" y="189005"/>
                </a:lnTo>
                <a:lnTo>
                  <a:pt x="136481" y="192321"/>
                </a:lnTo>
                <a:lnTo>
                  <a:pt x="138736" y="196831"/>
                </a:lnTo>
                <a:lnTo>
                  <a:pt x="138736" y="199085"/>
                </a:lnTo>
                <a:lnTo>
                  <a:pt x="145501" y="208105"/>
                </a:lnTo>
                <a:lnTo>
                  <a:pt x="148817" y="214869"/>
                </a:lnTo>
                <a:lnTo>
                  <a:pt x="140991" y="213808"/>
                </a:lnTo>
                <a:lnTo>
                  <a:pt x="138736" y="213808"/>
                </a:lnTo>
                <a:lnTo>
                  <a:pt x="138736" y="212615"/>
                </a:lnTo>
                <a:lnTo>
                  <a:pt x="137543" y="211553"/>
                </a:lnTo>
                <a:lnTo>
                  <a:pt x="135288" y="211553"/>
                </a:lnTo>
                <a:lnTo>
                  <a:pt x="134094" y="209299"/>
                </a:lnTo>
                <a:lnTo>
                  <a:pt x="129584" y="209299"/>
                </a:lnTo>
                <a:lnTo>
                  <a:pt x="128523" y="208105"/>
                </a:lnTo>
                <a:lnTo>
                  <a:pt x="127462" y="208105"/>
                </a:lnTo>
                <a:lnTo>
                  <a:pt x="127462" y="207043"/>
                </a:lnTo>
                <a:lnTo>
                  <a:pt x="122953" y="207043"/>
                </a:lnTo>
                <a:lnTo>
                  <a:pt x="121759" y="205983"/>
                </a:lnTo>
                <a:lnTo>
                  <a:pt x="118443" y="202534"/>
                </a:lnTo>
                <a:lnTo>
                  <a:pt x="117382" y="202534"/>
                </a:lnTo>
                <a:lnTo>
                  <a:pt x="116321" y="201473"/>
                </a:lnTo>
                <a:lnTo>
                  <a:pt x="108495" y="208237"/>
                </a:lnTo>
                <a:lnTo>
                  <a:pt x="100537" y="200412"/>
                </a:lnTo>
                <a:lnTo>
                  <a:pt x="97221" y="203860"/>
                </a:lnTo>
                <a:lnTo>
                  <a:pt x="98283" y="206116"/>
                </a:lnTo>
                <a:lnTo>
                  <a:pt x="96028" y="207176"/>
                </a:lnTo>
                <a:lnTo>
                  <a:pt x="91518" y="213941"/>
                </a:lnTo>
                <a:lnTo>
                  <a:pt x="105047" y="219511"/>
                </a:lnTo>
                <a:lnTo>
                  <a:pt x="106108" y="227337"/>
                </a:lnTo>
                <a:lnTo>
                  <a:pt x="106108" y="231847"/>
                </a:lnTo>
                <a:lnTo>
                  <a:pt x="107302" y="234101"/>
                </a:lnTo>
                <a:lnTo>
                  <a:pt x="106108" y="235295"/>
                </a:lnTo>
                <a:lnTo>
                  <a:pt x="102792" y="233040"/>
                </a:lnTo>
                <a:lnTo>
                  <a:pt x="100537" y="237550"/>
                </a:lnTo>
                <a:lnTo>
                  <a:pt x="99476" y="238611"/>
                </a:lnTo>
                <a:lnTo>
                  <a:pt x="99476" y="239805"/>
                </a:lnTo>
                <a:lnTo>
                  <a:pt x="100537" y="240866"/>
                </a:lnTo>
                <a:lnTo>
                  <a:pt x="100537" y="241926"/>
                </a:lnTo>
                <a:lnTo>
                  <a:pt x="98283" y="244182"/>
                </a:lnTo>
                <a:lnTo>
                  <a:pt x="98283" y="252007"/>
                </a:lnTo>
                <a:lnTo>
                  <a:pt x="102792" y="264342"/>
                </a:lnTo>
                <a:lnTo>
                  <a:pt x="100537" y="282381"/>
                </a:lnTo>
                <a:lnTo>
                  <a:pt x="93773" y="293654"/>
                </a:lnTo>
                <a:lnTo>
                  <a:pt x="93773" y="300419"/>
                </a:lnTo>
                <a:lnTo>
                  <a:pt x="130911" y="336363"/>
                </a:lnTo>
                <a:lnTo>
                  <a:pt x="140991" y="346443"/>
                </a:lnTo>
                <a:lnTo>
                  <a:pt x="136481" y="347637"/>
                </a:lnTo>
                <a:lnTo>
                  <a:pt x="135420" y="348698"/>
                </a:lnTo>
                <a:lnTo>
                  <a:pt x="130911" y="349892"/>
                </a:lnTo>
                <a:lnTo>
                  <a:pt x="129717" y="346443"/>
                </a:lnTo>
                <a:lnTo>
                  <a:pt x="126401" y="345382"/>
                </a:lnTo>
                <a:lnTo>
                  <a:pt x="121892" y="346443"/>
                </a:lnTo>
                <a:lnTo>
                  <a:pt x="120830" y="345382"/>
                </a:lnTo>
                <a:lnTo>
                  <a:pt x="120830" y="344321"/>
                </a:lnTo>
                <a:lnTo>
                  <a:pt x="118576" y="343127"/>
                </a:lnTo>
                <a:lnTo>
                  <a:pt x="114066" y="344321"/>
                </a:lnTo>
                <a:lnTo>
                  <a:pt x="111811" y="344321"/>
                </a:lnTo>
                <a:lnTo>
                  <a:pt x="108495" y="340873"/>
                </a:lnTo>
                <a:lnTo>
                  <a:pt x="101731" y="339811"/>
                </a:lnTo>
                <a:lnTo>
                  <a:pt x="100537" y="337557"/>
                </a:lnTo>
                <a:lnTo>
                  <a:pt x="94967" y="338618"/>
                </a:lnTo>
                <a:lnTo>
                  <a:pt x="78122" y="329599"/>
                </a:lnTo>
                <a:lnTo>
                  <a:pt x="68042" y="329599"/>
                </a:lnTo>
                <a:lnTo>
                  <a:pt x="63532" y="330659"/>
                </a:lnTo>
                <a:lnTo>
                  <a:pt x="61277" y="331853"/>
                </a:lnTo>
                <a:lnTo>
                  <a:pt x="61277" y="334108"/>
                </a:lnTo>
                <a:lnTo>
                  <a:pt x="57961" y="337424"/>
                </a:lnTo>
                <a:lnTo>
                  <a:pt x="55707" y="337424"/>
                </a:lnTo>
                <a:lnTo>
                  <a:pt x="39923" y="330659"/>
                </a:lnTo>
                <a:lnTo>
                  <a:pt x="42178" y="344188"/>
                </a:lnTo>
                <a:lnTo>
                  <a:pt x="48942" y="342994"/>
                </a:lnTo>
                <a:lnTo>
                  <a:pt x="54513" y="346310"/>
                </a:lnTo>
                <a:lnTo>
                  <a:pt x="55707" y="346310"/>
                </a:lnTo>
                <a:lnTo>
                  <a:pt x="57961" y="345250"/>
                </a:lnTo>
                <a:lnTo>
                  <a:pt x="60216" y="345250"/>
                </a:lnTo>
                <a:lnTo>
                  <a:pt x="60216" y="348566"/>
                </a:lnTo>
                <a:lnTo>
                  <a:pt x="63532" y="350820"/>
                </a:lnTo>
                <a:lnTo>
                  <a:pt x="66848" y="352014"/>
                </a:lnTo>
                <a:lnTo>
                  <a:pt x="68042" y="354269"/>
                </a:lnTo>
                <a:lnTo>
                  <a:pt x="74806" y="365542"/>
                </a:lnTo>
                <a:lnTo>
                  <a:pt x="74806" y="366604"/>
                </a:lnTo>
                <a:cubicBezTo>
                  <a:pt x="77857" y="369654"/>
                  <a:pt x="80642" y="370715"/>
                  <a:pt x="83825" y="374430"/>
                </a:cubicBezTo>
                <a:lnTo>
                  <a:pt x="79316" y="375623"/>
                </a:lnTo>
                <a:lnTo>
                  <a:pt x="78255" y="376684"/>
                </a:lnTo>
                <a:lnTo>
                  <a:pt x="76000" y="376684"/>
                </a:lnTo>
                <a:lnTo>
                  <a:pt x="37668" y="387958"/>
                </a:lnTo>
                <a:lnTo>
                  <a:pt x="37668" y="392468"/>
                </a:lnTo>
                <a:lnTo>
                  <a:pt x="43239" y="398171"/>
                </a:lnTo>
                <a:lnTo>
                  <a:pt x="39923" y="401487"/>
                </a:lnTo>
                <a:lnTo>
                  <a:pt x="42178" y="404803"/>
                </a:lnTo>
                <a:lnTo>
                  <a:pt x="42178" y="410373"/>
                </a:lnTo>
                <a:lnTo>
                  <a:pt x="44432" y="418332"/>
                </a:lnTo>
                <a:lnTo>
                  <a:pt x="44432" y="420586"/>
                </a:lnTo>
                <a:lnTo>
                  <a:pt x="43372" y="421780"/>
                </a:lnTo>
                <a:lnTo>
                  <a:pt x="43372" y="424035"/>
                </a:lnTo>
                <a:lnTo>
                  <a:pt x="45627" y="426290"/>
                </a:lnTo>
                <a:lnTo>
                  <a:pt x="44565" y="428544"/>
                </a:lnTo>
                <a:lnTo>
                  <a:pt x="45627" y="429605"/>
                </a:lnTo>
                <a:lnTo>
                  <a:pt x="48942" y="429605"/>
                </a:lnTo>
                <a:lnTo>
                  <a:pt x="50003" y="430667"/>
                </a:lnTo>
                <a:lnTo>
                  <a:pt x="51064" y="430667"/>
                </a:lnTo>
                <a:lnTo>
                  <a:pt x="56635" y="443002"/>
                </a:lnTo>
                <a:lnTo>
                  <a:pt x="65654" y="454275"/>
                </a:lnTo>
                <a:lnTo>
                  <a:pt x="67909" y="456531"/>
                </a:lnTo>
                <a:lnTo>
                  <a:pt x="72419" y="465550"/>
                </a:lnTo>
                <a:lnTo>
                  <a:pt x="75867" y="468866"/>
                </a:lnTo>
                <a:lnTo>
                  <a:pt x="84886" y="472314"/>
                </a:lnTo>
                <a:lnTo>
                  <a:pt x="87141" y="473375"/>
                </a:lnTo>
                <a:lnTo>
                  <a:pt x="89396" y="476691"/>
                </a:lnTo>
                <a:lnTo>
                  <a:pt x="90457" y="476691"/>
                </a:lnTo>
                <a:lnTo>
                  <a:pt x="102792" y="487965"/>
                </a:lnTo>
                <a:lnTo>
                  <a:pt x="118576" y="499239"/>
                </a:lnTo>
                <a:lnTo>
                  <a:pt x="119770" y="501493"/>
                </a:lnTo>
                <a:lnTo>
                  <a:pt x="122024" y="503749"/>
                </a:lnTo>
                <a:lnTo>
                  <a:pt x="123218" y="507065"/>
                </a:lnTo>
                <a:lnTo>
                  <a:pt x="125473" y="513828"/>
                </a:lnTo>
                <a:lnTo>
                  <a:pt x="120963" y="516084"/>
                </a:lnTo>
                <a:lnTo>
                  <a:pt x="128789" y="535183"/>
                </a:lnTo>
                <a:lnTo>
                  <a:pt x="129850" y="535183"/>
                </a:lnTo>
                <a:lnTo>
                  <a:pt x="132104" y="533989"/>
                </a:lnTo>
                <a:lnTo>
                  <a:pt x="135420" y="532928"/>
                </a:lnTo>
                <a:lnTo>
                  <a:pt x="162478" y="556537"/>
                </a:lnTo>
                <a:lnTo>
                  <a:pt x="161417" y="557599"/>
                </a:lnTo>
                <a:lnTo>
                  <a:pt x="162478" y="561047"/>
                </a:lnTo>
                <a:lnTo>
                  <a:pt x="151204" y="570066"/>
                </a:lnTo>
                <a:lnTo>
                  <a:pt x="146694" y="567811"/>
                </a:lnTo>
                <a:lnTo>
                  <a:pt x="141124" y="562241"/>
                </a:lnTo>
                <a:lnTo>
                  <a:pt x="136614" y="561179"/>
                </a:lnTo>
                <a:lnTo>
                  <a:pt x="134359" y="557731"/>
                </a:lnTo>
                <a:lnTo>
                  <a:pt x="133298" y="556670"/>
                </a:lnTo>
                <a:lnTo>
                  <a:pt x="129850" y="556670"/>
                </a:lnTo>
                <a:lnTo>
                  <a:pt x="129850" y="555476"/>
                </a:lnTo>
                <a:lnTo>
                  <a:pt x="128789" y="556670"/>
                </a:lnTo>
                <a:lnTo>
                  <a:pt x="128789" y="559986"/>
                </a:lnTo>
                <a:lnTo>
                  <a:pt x="125473" y="559986"/>
                </a:lnTo>
                <a:lnTo>
                  <a:pt x="124412" y="561179"/>
                </a:lnTo>
                <a:lnTo>
                  <a:pt x="124412" y="562241"/>
                </a:lnTo>
                <a:lnTo>
                  <a:pt x="117647" y="562241"/>
                </a:lnTo>
                <a:cubicBezTo>
                  <a:pt x="117117" y="570331"/>
                  <a:pt x="119106" y="565822"/>
                  <a:pt x="118708" y="571260"/>
                </a:cubicBezTo>
                <a:lnTo>
                  <a:pt x="118708" y="572454"/>
                </a:lnTo>
                <a:lnTo>
                  <a:pt x="119902" y="573514"/>
                </a:lnTo>
                <a:lnTo>
                  <a:pt x="119902" y="575770"/>
                </a:lnTo>
                <a:lnTo>
                  <a:pt x="118708" y="578024"/>
                </a:lnTo>
                <a:lnTo>
                  <a:pt x="117647" y="576963"/>
                </a:lnTo>
                <a:lnTo>
                  <a:pt x="115392" y="573514"/>
                </a:lnTo>
                <a:lnTo>
                  <a:pt x="113138" y="573514"/>
                </a:lnTo>
                <a:lnTo>
                  <a:pt x="112076" y="572454"/>
                </a:lnTo>
                <a:lnTo>
                  <a:pt x="108761" y="571260"/>
                </a:lnTo>
                <a:lnTo>
                  <a:pt x="106506" y="572454"/>
                </a:lnTo>
                <a:lnTo>
                  <a:pt x="103190" y="570198"/>
                </a:lnTo>
                <a:lnTo>
                  <a:pt x="102129" y="570198"/>
                </a:lnTo>
                <a:lnTo>
                  <a:pt x="100935" y="567944"/>
                </a:lnTo>
                <a:lnTo>
                  <a:pt x="102129" y="566883"/>
                </a:lnTo>
                <a:lnTo>
                  <a:pt x="102129" y="564628"/>
                </a:lnTo>
                <a:lnTo>
                  <a:pt x="94303" y="571392"/>
                </a:lnTo>
                <a:lnTo>
                  <a:pt x="87539" y="574841"/>
                </a:lnTo>
                <a:lnTo>
                  <a:pt x="87539" y="586115"/>
                </a:lnTo>
                <a:lnTo>
                  <a:pt x="89794" y="589431"/>
                </a:lnTo>
                <a:lnTo>
                  <a:pt x="79713" y="592879"/>
                </a:lnTo>
                <a:lnTo>
                  <a:pt x="79713" y="588369"/>
                </a:lnTo>
                <a:lnTo>
                  <a:pt x="76398" y="589431"/>
                </a:lnTo>
                <a:lnTo>
                  <a:pt x="67378" y="591685"/>
                </a:lnTo>
                <a:lnTo>
                  <a:pt x="57298" y="601766"/>
                </a:lnTo>
                <a:lnTo>
                  <a:pt x="46024" y="597257"/>
                </a:lnTo>
                <a:lnTo>
                  <a:pt x="33689" y="583727"/>
                </a:lnTo>
                <a:lnTo>
                  <a:pt x="25864" y="585982"/>
                </a:lnTo>
                <a:lnTo>
                  <a:pt x="22548" y="584922"/>
                </a:lnTo>
                <a:lnTo>
                  <a:pt x="21487" y="587176"/>
                </a:lnTo>
                <a:lnTo>
                  <a:pt x="18038" y="589431"/>
                </a:lnTo>
                <a:lnTo>
                  <a:pt x="3448" y="593941"/>
                </a:lnTo>
                <a:lnTo>
                  <a:pt x="9019" y="610785"/>
                </a:lnTo>
                <a:lnTo>
                  <a:pt x="0" y="629884"/>
                </a:lnTo>
                <a:lnTo>
                  <a:pt x="4510" y="639965"/>
                </a:lnTo>
                <a:lnTo>
                  <a:pt x="13529" y="644475"/>
                </a:lnTo>
                <a:lnTo>
                  <a:pt x="13529" y="643413"/>
                </a:lnTo>
                <a:lnTo>
                  <a:pt x="21354" y="660258"/>
                </a:lnTo>
                <a:lnTo>
                  <a:pt x="30373" y="689570"/>
                </a:lnTo>
                <a:lnTo>
                  <a:pt x="32628" y="697396"/>
                </a:lnTo>
                <a:lnTo>
                  <a:pt x="29312" y="699650"/>
                </a:lnTo>
                <a:lnTo>
                  <a:pt x="22548" y="708670"/>
                </a:lnTo>
                <a:lnTo>
                  <a:pt x="18038" y="705354"/>
                </a:lnTo>
                <a:lnTo>
                  <a:pt x="11274" y="709864"/>
                </a:lnTo>
                <a:lnTo>
                  <a:pt x="15784" y="716628"/>
                </a:lnTo>
                <a:lnTo>
                  <a:pt x="19099" y="715567"/>
                </a:lnTo>
                <a:lnTo>
                  <a:pt x="23609" y="723393"/>
                </a:lnTo>
                <a:lnTo>
                  <a:pt x="12335" y="730156"/>
                </a:lnTo>
                <a:lnTo>
                  <a:pt x="14590" y="734666"/>
                </a:lnTo>
                <a:lnTo>
                  <a:pt x="12335" y="736921"/>
                </a:lnTo>
                <a:lnTo>
                  <a:pt x="13396" y="739176"/>
                </a:lnTo>
                <a:lnTo>
                  <a:pt x="13396" y="748195"/>
                </a:lnTo>
                <a:lnTo>
                  <a:pt x="14457" y="750450"/>
                </a:lnTo>
                <a:lnTo>
                  <a:pt x="16712" y="759469"/>
                </a:lnTo>
                <a:lnTo>
                  <a:pt x="14457" y="761724"/>
                </a:lnTo>
                <a:lnTo>
                  <a:pt x="8886" y="759469"/>
                </a:lnTo>
                <a:lnTo>
                  <a:pt x="6632" y="762785"/>
                </a:lnTo>
                <a:lnTo>
                  <a:pt x="14457" y="776314"/>
                </a:lnTo>
                <a:lnTo>
                  <a:pt x="12202" y="792098"/>
                </a:lnTo>
                <a:lnTo>
                  <a:pt x="51595" y="839316"/>
                </a:lnTo>
                <a:lnTo>
                  <a:pt x="58359" y="877515"/>
                </a:lnTo>
                <a:lnTo>
                  <a:pt x="58359" y="878708"/>
                </a:lnTo>
                <a:lnTo>
                  <a:pt x="57298" y="884279"/>
                </a:lnTo>
                <a:lnTo>
                  <a:pt x="57298" y="888788"/>
                </a:lnTo>
                <a:lnTo>
                  <a:pt x="56237" y="892104"/>
                </a:lnTo>
                <a:lnTo>
                  <a:pt x="57298" y="896614"/>
                </a:lnTo>
                <a:lnTo>
                  <a:pt x="79846" y="924733"/>
                </a:lnTo>
                <a:lnTo>
                  <a:pt x="85417" y="923539"/>
                </a:lnTo>
                <a:lnTo>
                  <a:pt x="87672" y="923539"/>
                </a:lnTo>
                <a:lnTo>
                  <a:pt x="90988" y="924733"/>
                </a:lnTo>
                <a:lnTo>
                  <a:pt x="95497" y="929242"/>
                </a:lnTo>
                <a:lnTo>
                  <a:pt x="98813" y="933752"/>
                </a:lnTo>
                <a:lnTo>
                  <a:pt x="104517" y="936006"/>
                </a:lnTo>
                <a:lnTo>
                  <a:pt x="124810" y="920223"/>
                </a:lnTo>
                <a:lnTo>
                  <a:pt x="121361" y="917968"/>
                </a:lnTo>
                <a:lnTo>
                  <a:pt x="120300" y="915714"/>
                </a:lnTo>
                <a:lnTo>
                  <a:pt x="147357" y="914652"/>
                </a:lnTo>
                <a:lnTo>
                  <a:pt x="147357" y="915714"/>
                </a:lnTo>
                <a:lnTo>
                  <a:pt x="148551" y="915714"/>
                </a:lnTo>
                <a:lnTo>
                  <a:pt x="148551" y="916774"/>
                </a:lnTo>
                <a:lnTo>
                  <a:pt x="149612" y="919030"/>
                </a:lnTo>
                <a:lnTo>
                  <a:pt x="149612" y="920223"/>
                </a:lnTo>
                <a:lnTo>
                  <a:pt x="150673" y="920223"/>
                </a:lnTo>
                <a:lnTo>
                  <a:pt x="151867" y="922477"/>
                </a:lnTo>
                <a:lnTo>
                  <a:pt x="152928" y="922477"/>
                </a:lnTo>
                <a:lnTo>
                  <a:pt x="153989" y="923539"/>
                </a:lnTo>
                <a:lnTo>
                  <a:pt x="153989" y="924733"/>
                </a:lnTo>
                <a:lnTo>
                  <a:pt x="155051" y="925793"/>
                </a:lnTo>
                <a:lnTo>
                  <a:pt x="155051" y="926855"/>
                </a:lnTo>
                <a:lnTo>
                  <a:pt x="158366" y="926855"/>
                </a:lnTo>
                <a:lnTo>
                  <a:pt x="158366" y="928049"/>
                </a:lnTo>
                <a:lnTo>
                  <a:pt x="160621" y="929109"/>
                </a:lnTo>
                <a:lnTo>
                  <a:pt x="161682" y="929109"/>
                </a:lnTo>
                <a:lnTo>
                  <a:pt x="161682" y="930303"/>
                </a:lnTo>
                <a:lnTo>
                  <a:pt x="166192" y="930303"/>
                </a:lnTo>
                <a:lnTo>
                  <a:pt x="166192" y="931364"/>
                </a:lnTo>
                <a:lnTo>
                  <a:pt x="170701" y="931364"/>
                </a:lnTo>
                <a:lnTo>
                  <a:pt x="170701" y="934813"/>
                </a:lnTo>
                <a:lnTo>
                  <a:pt x="171895" y="935874"/>
                </a:lnTo>
                <a:lnTo>
                  <a:pt x="172956" y="935874"/>
                </a:lnTo>
                <a:lnTo>
                  <a:pt x="174017" y="936935"/>
                </a:lnTo>
                <a:lnTo>
                  <a:pt x="175078" y="936935"/>
                </a:lnTo>
                <a:lnTo>
                  <a:pt x="175078" y="938129"/>
                </a:lnTo>
                <a:lnTo>
                  <a:pt x="177333" y="939189"/>
                </a:lnTo>
                <a:lnTo>
                  <a:pt x="178394" y="940384"/>
                </a:lnTo>
                <a:lnTo>
                  <a:pt x="179588" y="940384"/>
                </a:lnTo>
                <a:lnTo>
                  <a:pt x="179588" y="939189"/>
                </a:lnTo>
                <a:lnTo>
                  <a:pt x="180649" y="939189"/>
                </a:lnTo>
                <a:lnTo>
                  <a:pt x="182904" y="941445"/>
                </a:lnTo>
                <a:lnTo>
                  <a:pt x="185159" y="941445"/>
                </a:lnTo>
                <a:lnTo>
                  <a:pt x="186219" y="942638"/>
                </a:lnTo>
                <a:lnTo>
                  <a:pt x="187414" y="942638"/>
                </a:lnTo>
                <a:lnTo>
                  <a:pt x="187414" y="943699"/>
                </a:lnTo>
                <a:lnTo>
                  <a:pt x="188474" y="943699"/>
                </a:lnTo>
                <a:lnTo>
                  <a:pt x="188474" y="944761"/>
                </a:lnTo>
                <a:lnTo>
                  <a:pt x="189535" y="945954"/>
                </a:lnTo>
                <a:lnTo>
                  <a:pt x="195106" y="949270"/>
                </a:lnTo>
                <a:lnTo>
                  <a:pt x="197361" y="953780"/>
                </a:lnTo>
                <a:lnTo>
                  <a:pt x="199616" y="953780"/>
                </a:lnTo>
                <a:lnTo>
                  <a:pt x="201871" y="956034"/>
                </a:lnTo>
                <a:lnTo>
                  <a:pt x="205187" y="963860"/>
                </a:lnTo>
                <a:lnTo>
                  <a:pt x="211951" y="969431"/>
                </a:lnTo>
                <a:lnTo>
                  <a:pt x="216460" y="967176"/>
                </a:lnTo>
                <a:lnTo>
                  <a:pt x="250150" y="1000865"/>
                </a:lnTo>
                <a:lnTo>
                  <a:pt x="279462" y="984020"/>
                </a:lnTo>
                <a:lnTo>
                  <a:pt x="286226" y="986275"/>
                </a:lnTo>
                <a:lnTo>
                  <a:pt x="298561" y="985082"/>
                </a:lnTo>
                <a:lnTo>
                  <a:pt x="299755" y="988530"/>
                </a:lnTo>
                <a:lnTo>
                  <a:pt x="305459" y="989591"/>
                </a:lnTo>
                <a:lnTo>
                  <a:pt x="309968" y="996355"/>
                </a:lnTo>
                <a:lnTo>
                  <a:pt x="320049" y="1004181"/>
                </a:lnTo>
                <a:lnTo>
                  <a:pt x="332384" y="1006436"/>
                </a:lnTo>
                <a:lnTo>
                  <a:pt x="337954" y="1001926"/>
                </a:lnTo>
                <a:lnTo>
                  <a:pt x="342464" y="1004181"/>
                </a:lnTo>
                <a:lnTo>
                  <a:pt x="343525" y="1001926"/>
                </a:lnTo>
                <a:lnTo>
                  <a:pt x="348034" y="1004181"/>
                </a:lnTo>
                <a:lnTo>
                  <a:pt x="349095" y="995162"/>
                </a:lnTo>
                <a:lnTo>
                  <a:pt x="351350" y="995162"/>
                </a:lnTo>
                <a:lnTo>
                  <a:pt x="356921" y="1002987"/>
                </a:lnTo>
                <a:lnTo>
                  <a:pt x="363685" y="989459"/>
                </a:lnTo>
                <a:lnTo>
                  <a:pt x="368195" y="987203"/>
                </a:lnTo>
                <a:lnTo>
                  <a:pt x="369256" y="977124"/>
                </a:lnTo>
                <a:lnTo>
                  <a:pt x="371511" y="977124"/>
                </a:lnTo>
                <a:lnTo>
                  <a:pt x="381591" y="980572"/>
                </a:lnTo>
                <a:lnTo>
                  <a:pt x="386101" y="994101"/>
                </a:lnTo>
                <a:lnTo>
                  <a:pt x="385040" y="995162"/>
                </a:lnTo>
                <a:lnTo>
                  <a:pt x="387294" y="995162"/>
                </a:lnTo>
                <a:lnTo>
                  <a:pt x="408649" y="1010946"/>
                </a:lnTo>
                <a:lnTo>
                  <a:pt x="417668" y="1013200"/>
                </a:lnTo>
                <a:lnTo>
                  <a:pt x="422177" y="1012139"/>
                </a:lnTo>
                <a:lnTo>
                  <a:pt x="426687" y="1005374"/>
                </a:lnTo>
                <a:lnTo>
                  <a:pt x="431197" y="1007630"/>
                </a:lnTo>
                <a:lnTo>
                  <a:pt x="433452" y="1006568"/>
                </a:lnTo>
                <a:cubicBezTo>
                  <a:pt x="436370" y="1010680"/>
                  <a:pt x="453480" y="1023148"/>
                  <a:pt x="458254" y="1016649"/>
                </a:cubicBezTo>
                <a:lnTo>
                  <a:pt x="462764" y="1017710"/>
                </a:lnTo>
                <a:lnTo>
                  <a:pt x="507727" y="1034554"/>
                </a:lnTo>
                <a:lnTo>
                  <a:pt x="532530" y="1037870"/>
                </a:lnTo>
                <a:lnTo>
                  <a:pt x="537040" y="1017577"/>
                </a:lnTo>
                <a:lnTo>
                  <a:pt x="553884" y="1020893"/>
                </a:lnTo>
                <a:lnTo>
                  <a:pt x="576432" y="1042247"/>
                </a:lnTo>
                <a:lnTo>
                  <a:pt x="579748" y="1039993"/>
                </a:lnTo>
                <a:lnTo>
                  <a:pt x="582003" y="1038799"/>
                </a:lnTo>
                <a:lnTo>
                  <a:pt x="584258" y="1041053"/>
                </a:lnTo>
                <a:lnTo>
                  <a:pt x="587574" y="1043309"/>
                </a:lnTo>
                <a:lnTo>
                  <a:pt x="603357" y="1037737"/>
                </a:lnTo>
                <a:lnTo>
                  <a:pt x="604418" y="1038799"/>
                </a:lnTo>
                <a:lnTo>
                  <a:pt x="606673" y="1037737"/>
                </a:lnTo>
                <a:lnTo>
                  <a:pt x="607867" y="1037737"/>
                </a:lnTo>
                <a:lnTo>
                  <a:pt x="607867" y="1032167"/>
                </a:lnTo>
                <a:lnTo>
                  <a:pt x="610122" y="1029912"/>
                </a:lnTo>
                <a:lnTo>
                  <a:pt x="613438" y="1030974"/>
                </a:lnTo>
                <a:lnTo>
                  <a:pt x="614498" y="1035483"/>
                </a:lnTo>
                <a:lnTo>
                  <a:pt x="614498" y="1038799"/>
                </a:lnTo>
                <a:lnTo>
                  <a:pt x="617947" y="1041053"/>
                </a:lnTo>
                <a:lnTo>
                  <a:pt x="619008" y="1042247"/>
                </a:lnTo>
                <a:lnTo>
                  <a:pt x="620069" y="1044502"/>
                </a:lnTo>
                <a:lnTo>
                  <a:pt x="622324" y="1045563"/>
                </a:lnTo>
                <a:lnTo>
                  <a:pt x="624579" y="1039993"/>
                </a:lnTo>
                <a:lnTo>
                  <a:pt x="624579" y="1033228"/>
                </a:lnTo>
                <a:lnTo>
                  <a:pt x="628027" y="1024209"/>
                </a:lnTo>
                <a:lnTo>
                  <a:pt x="633598" y="1026464"/>
                </a:lnTo>
                <a:lnTo>
                  <a:pt x="643678" y="1033228"/>
                </a:lnTo>
                <a:lnTo>
                  <a:pt x="643678" y="1035483"/>
                </a:lnTo>
                <a:lnTo>
                  <a:pt x="651504" y="1030974"/>
                </a:lnTo>
                <a:lnTo>
                  <a:pt x="684132" y="1008425"/>
                </a:lnTo>
                <a:lnTo>
                  <a:pt x="690896" y="1012935"/>
                </a:lnTo>
                <a:lnTo>
                  <a:pt x="689835" y="1023015"/>
                </a:lnTo>
                <a:lnTo>
                  <a:pt x="690896" y="1023015"/>
                </a:lnTo>
                <a:lnTo>
                  <a:pt x="684132" y="1030841"/>
                </a:lnTo>
                <a:lnTo>
                  <a:pt x="681877" y="1030841"/>
                </a:lnTo>
                <a:lnTo>
                  <a:pt x="681877" y="1038666"/>
                </a:lnTo>
                <a:lnTo>
                  <a:pt x="682938" y="1040921"/>
                </a:lnTo>
                <a:lnTo>
                  <a:pt x="685193" y="1037605"/>
                </a:lnTo>
                <a:lnTo>
                  <a:pt x="687448" y="1036544"/>
                </a:lnTo>
                <a:lnTo>
                  <a:pt x="691957" y="1037605"/>
                </a:lnTo>
                <a:lnTo>
                  <a:pt x="695273" y="1039860"/>
                </a:lnTo>
                <a:lnTo>
                  <a:pt x="696335" y="1042115"/>
                </a:lnTo>
                <a:lnTo>
                  <a:pt x="699650" y="1045430"/>
                </a:lnTo>
                <a:lnTo>
                  <a:pt x="711985" y="1047685"/>
                </a:lnTo>
                <a:lnTo>
                  <a:pt x="715301" y="1046624"/>
                </a:lnTo>
                <a:lnTo>
                  <a:pt x="715301" y="1045430"/>
                </a:lnTo>
                <a:lnTo>
                  <a:pt x="720872" y="1038666"/>
                </a:lnTo>
                <a:lnTo>
                  <a:pt x="723127" y="1037605"/>
                </a:lnTo>
                <a:lnTo>
                  <a:pt x="726443" y="1038666"/>
                </a:lnTo>
                <a:lnTo>
                  <a:pt x="727503" y="1036411"/>
                </a:lnTo>
                <a:lnTo>
                  <a:pt x="729758" y="1036411"/>
                </a:lnTo>
                <a:lnTo>
                  <a:pt x="730819" y="1034157"/>
                </a:lnTo>
                <a:lnTo>
                  <a:pt x="731881" y="1030708"/>
                </a:lnTo>
                <a:lnTo>
                  <a:pt x="735197" y="1032963"/>
                </a:lnTo>
                <a:lnTo>
                  <a:pt x="739706" y="1035217"/>
                </a:lnTo>
                <a:lnTo>
                  <a:pt x="745277" y="1038533"/>
                </a:lnTo>
                <a:lnTo>
                  <a:pt x="748593" y="1037473"/>
                </a:lnTo>
                <a:lnTo>
                  <a:pt x="750847" y="1038533"/>
                </a:lnTo>
                <a:lnTo>
                  <a:pt x="758673" y="1038533"/>
                </a:lnTo>
                <a:lnTo>
                  <a:pt x="763182" y="1040788"/>
                </a:lnTo>
                <a:lnTo>
                  <a:pt x="765437" y="1040788"/>
                </a:lnTo>
                <a:lnTo>
                  <a:pt x="765437" y="1037473"/>
                </a:lnTo>
                <a:lnTo>
                  <a:pt x="771008" y="1034157"/>
                </a:lnTo>
                <a:lnTo>
                  <a:pt x="780027" y="1036411"/>
                </a:lnTo>
                <a:lnTo>
                  <a:pt x="785730" y="1040921"/>
                </a:lnTo>
                <a:lnTo>
                  <a:pt x="789046" y="1042115"/>
                </a:lnTo>
                <a:lnTo>
                  <a:pt x="824990" y="1063469"/>
                </a:lnTo>
                <a:lnTo>
                  <a:pt x="831755" y="1056705"/>
                </a:lnTo>
                <a:lnTo>
                  <a:pt x="853109" y="1069040"/>
                </a:lnTo>
                <a:lnTo>
                  <a:pt x="857619" y="1071294"/>
                </a:lnTo>
                <a:lnTo>
                  <a:pt x="858680" y="1093843"/>
                </a:lnTo>
                <a:lnTo>
                  <a:pt x="868760" y="1107371"/>
                </a:lnTo>
                <a:lnTo>
                  <a:pt x="867699" y="1133235"/>
                </a:lnTo>
                <a:lnTo>
                  <a:pt x="874463" y="1141061"/>
                </a:lnTo>
                <a:lnTo>
                  <a:pt x="893563" y="1127532"/>
                </a:lnTo>
                <a:lnTo>
                  <a:pt x="919427" y="1126470"/>
                </a:lnTo>
                <a:lnTo>
                  <a:pt x="926191" y="1132042"/>
                </a:lnTo>
                <a:lnTo>
                  <a:pt x="931762" y="1133102"/>
                </a:lnTo>
                <a:lnTo>
                  <a:pt x="935078" y="1136551"/>
                </a:lnTo>
                <a:lnTo>
                  <a:pt x="940648" y="1138805"/>
                </a:lnTo>
                <a:lnTo>
                  <a:pt x="942903" y="1142121"/>
                </a:lnTo>
                <a:lnTo>
                  <a:pt x="949667" y="1146631"/>
                </a:lnTo>
                <a:lnTo>
                  <a:pt x="952983" y="1147692"/>
                </a:lnTo>
                <a:lnTo>
                  <a:pt x="952983" y="1144377"/>
                </a:lnTo>
                <a:lnTo>
                  <a:pt x="956299" y="1139867"/>
                </a:lnTo>
                <a:lnTo>
                  <a:pt x="948474" y="1130847"/>
                </a:lnTo>
                <a:lnTo>
                  <a:pt x="947413" y="1128593"/>
                </a:lnTo>
                <a:lnTo>
                  <a:pt x="942903" y="1124083"/>
                </a:lnTo>
                <a:lnTo>
                  <a:pt x="942903" y="1120767"/>
                </a:lnTo>
                <a:lnTo>
                  <a:pt x="941842" y="1116258"/>
                </a:lnTo>
                <a:lnTo>
                  <a:pt x="939587" y="1112809"/>
                </a:lnTo>
                <a:lnTo>
                  <a:pt x="942903" y="1109493"/>
                </a:lnTo>
                <a:lnTo>
                  <a:pt x="945158" y="1109493"/>
                </a:lnTo>
                <a:lnTo>
                  <a:pt x="949667" y="1114003"/>
                </a:lnTo>
                <a:lnTo>
                  <a:pt x="952983" y="1116258"/>
                </a:lnTo>
                <a:lnTo>
                  <a:pt x="952983" y="1117318"/>
                </a:lnTo>
                <a:lnTo>
                  <a:pt x="959748" y="1118513"/>
                </a:lnTo>
                <a:lnTo>
                  <a:pt x="962003" y="1116258"/>
                </a:lnTo>
                <a:lnTo>
                  <a:pt x="960809" y="1112809"/>
                </a:lnTo>
                <a:lnTo>
                  <a:pt x="954045" y="1107239"/>
                </a:lnTo>
                <a:lnTo>
                  <a:pt x="955105" y="1104983"/>
                </a:lnTo>
                <a:lnTo>
                  <a:pt x="959615" y="1103923"/>
                </a:lnTo>
                <a:lnTo>
                  <a:pt x="955105" y="1091587"/>
                </a:lnTo>
                <a:lnTo>
                  <a:pt x="962931" y="1092781"/>
                </a:lnTo>
                <a:lnTo>
                  <a:pt x="964125" y="1090527"/>
                </a:lnTo>
                <a:lnTo>
                  <a:pt x="960676" y="1088271"/>
                </a:lnTo>
                <a:lnTo>
                  <a:pt x="959615" y="1087078"/>
                </a:lnTo>
                <a:lnTo>
                  <a:pt x="952851" y="1082568"/>
                </a:lnTo>
                <a:lnTo>
                  <a:pt x="951790" y="1082568"/>
                </a:lnTo>
                <a:lnTo>
                  <a:pt x="946219" y="1076865"/>
                </a:lnTo>
                <a:lnTo>
                  <a:pt x="936139" y="1073549"/>
                </a:lnTo>
                <a:lnTo>
                  <a:pt x="927120" y="1064530"/>
                </a:lnTo>
                <a:lnTo>
                  <a:pt x="932690" y="1062275"/>
                </a:lnTo>
                <a:lnTo>
                  <a:pt x="947280" y="1026331"/>
                </a:lnTo>
                <a:lnTo>
                  <a:pt x="957360" y="1002722"/>
                </a:lnTo>
                <a:lnTo>
                  <a:pt x="958421" y="997151"/>
                </a:lnTo>
                <a:lnTo>
                  <a:pt x="962931" y="999406"/>
                </a:lnTo>
                <a:lnTo>
                  <a:pt x="967441" y="1000467"/>
                </a:lnTo>
                <a:lnTo>
                  <a:pt x="969695" y="998212"/>
                </a:lnTo>
                <a:lnTo>
                  <a:pt x="968502" y="995958"/>
                </a:lnTo>
                <a:lnTo>
                  <a:pt x="966247" y="994764"/>
                </a:lnTo>
                <a:lnTo>
                  <a:pt x="963992" y="992509"/>
                </a:lnTo>
                <a:lnTo>
                  <a:pt x="963992" y="991448"/>
                </a:lnTo>
                <a:lnTo>
                  <a:pt x="961737" y="989193"/>
                </a:lnTo>
                <a:lnTo>
                  <a:pt x="958289" y="983623"/>
                </a:lnTo>
                <a:lnTo>
                  <a:pt x="957228" y="975797"/>
                </a:lnTo>
                <a:lnTo>
                  <a:pt x="954973" y="970226"/>
                </a:lnTo>
                <a:lnTo>
                  <a:pt x="950464" y="965717"/>
                </a:lnTo>
                <a:lnTo>
                  <a:pt x="948209" y="960146"/>
                </a:lnTo>
                <a:lnTo>
                  <a:pt x="943699" y="956697"/>
                </a:lnTo>
                <a:lnTo>
                  <a:pt x="943699" y="958952"/>
                </a:lnTo>
                <a:lnTo>
                  <a:pt x="942505" y="957892"/>
                </a:lnTo>
                <a:lnTo>
                  <a:pt x="941444" y="957892"/>
                </a:lnTo>
                <a:lnTo>
                  <a:pt x="935874" y="958952"/>
                </a:lnTo>
                <a:lnTo>
                  <a:pt x="934680" y="956697"/>
                </a:lnTo>
                <a:lnTo>
                  <a:pt x="936934" y="952188"/>
                </a:lnTo>
                <a:lnTo>
                  <a:pt x="936934" y="943168"/>
                </a:lnTo>
                <a:lnTo>
                  <a:pt x="927915" y="939853"/>
                </a:lnTo>
                <a:lnTo>
                  <a:pt x="917835" y="919560"/>
                </a:lnTo>
                <a:lnTo>
                  <a:pt x="917835" y="917305"/>
                </a:lnTo>
                <a:lnTo>
                  <a:pt x="910010" y="903776"/>
                </a:lnTo>
                <a:lnTo>
                  <a:pt x="911071" y="903776"/>
                </a:lnTo>
                <a:lnTo>
                  <a:pt x="923406" y="900327"/>
                </a:lnTo>
                <a:lnTo>
                  <a:pt x="936934" y="903776"/>
                </a:lnTo>
                <a:lnTo>
                  <a:pt x="941444" y="903776"/>
                </a:lnTo>
                <a:lnTo>
                  <a:pt x="934680" y="883483"/>
                </a:lnTo>
                <a:lnTo>
                  <a:pt x="923406" y="869954"/>
                </a:lnTo>
                <a:lnTo>
                  <a:pt x="912132" y="878973"/>
                </a:lnTo>
                <a:lnTo>
                  <a:pt x="899797" y="890247"/>
                </a:lnTo>
                <a:lnTo>
                  <a:pt x="899797" y="897012"/>
                </a:lnTo>
                <a:lnTo>
                  <a:pt x="897542" y="895950"/>
                </a:lnTo>
                <a:lnTo>
                  <a:pt x="896481" y="898206"/>
                </a:lnTo>
                <a:lnTo>
                  <a:pt x="894226" y="899266"/>
                </a:lnTo>
                <a:lnTo>
                  <a:pt x="893165" y="899266"/>
                </a:lnTo>
                <a:lnTo>
                  <a:pt x="893165" y="897012"/>
                </a:lnTo>
                <a:lnTo>
                  <a:pt x="890910" y="895950"/>
                </a:lnTo>
                <a:lnTo>
                  <a:pt x="890910" y="898206"/>
                </a:lnTo>
                <a:lnTo>
                  <a:pt x="887594" y="899266"/>
                </a:lnTo>
                <a:lnTo>
                  <a:pt x="884278" y="899266"/>
                </a:lnTo>
                <a:lnTo>
                  <a:pt x="883217" y="898206"/>
                </a:lnTo>
                <a:lnTo>
                  <a:pt x="885472" y="895950"/>
                </a:lnTo>
                <a:lnTo>
                  <a:pt x="918101" y="864516"/>
                </a:lnTo>
                <a:lnTo>
                  <a:pt x="921416" y="869026"/>
                </a:lnTo>
                <a:lnTo>
                  <a:pt x="933751" y="864516"/>
                </a:lnTo>
                <a:lnTo>
                  <a:pt x="933751" y="858945"/>
                </a:lnTo>
                <a:lnTo>
                  <a:pt x="936006" y="852181"/>
                </a:lnTo>
                <a:lnTo>
                  <a:pt x="940516" y="844356"/>
                </a:lnTo>
                <a:lnTo>
                  <a:pt x="937200" y="830827"/>
                </a:lnTo>
                <a:lnTo>
                  <a:pt x="930435" y="833081"/>
                </a:lnTo>
                <a:lnTo>
                  <a:pt x="928180" y="826317"/>
                </a:lnTo>
                <a:lnTo>
                  <a:pt x="928180" y="823001"/>
                </a:lnTo>
                <a:lnTo>
                  <a:pt x="929242" y="816237"/>
                </a:lnTo>
                <a:lnTo>
                  <a:pt x="929242" y="807217"/>
                </a:lnTo>
                <a:lnTo>
                  <a:pt x="928180" y="804963"/>
                </a:lnTo>
                <a:lnTo>
                  <a:pt x="927120" y="807217"/>
                </a:lnTo>
                <a:lnTo>
                  <a:pt x="895685" y="836530"/>
                </a:lnTo>
                <a:lnTo>
                  <a:pt x="892369" y="839846"/>
                </a:lnTo>
                <a:lnTo>
                  <a:pt x="890114" y="837591"/>
                </a:lnTo>
                <a:lnTo>
                  <a:pt x="889053" y="834275"/>
                </a:lnTo>
                <a:lnTo>
                  <a:pt x="887992" y="827511"/>
                </a:lnTo>
                <a:lnTo>
                  <a:pt x="885737" y="826317"/>
                </a:lnTo>
                <a:lnTo>
                  <a:pt x="881228" y="827511"/>
                </a:lnTo>
                <a:lnTo>
                  <a:pt x="878973" y="825256"/>
                </a:lnTo>
                <a:lnTo>
                  <a:pt x="876718" y="824062"/>
                </a:lnTo>
                <a:lnTo>
                  <a:pt x="875657" y="821808"/>
                </a:lnTo>
                <a:lnTo>
                  <a:pt x="873402" y="823001"/>
                </a:lnTo>
                <a:lnTo>
                  <a:pt x="870086" y="820746"/>
                </a:lnTo>
                <a:lnTo>
                  <a:pt x="869025" y="818492"/>
                </a:lnTo>
                <a:lnTo>
                  <a:pt x="866770" y="816237"/>
                </a:lnTo>
                <a:lnTo>
                  <a:pt x="861200" y="808411"/>
                </a:lnTo>
                <a:lnTo>
                  <a:pt x="849926" y="796076"/>
                </a:lnTo>
                <a:cubicBezTo>
                  <a:pt x="862924" y="783210"/>
                  <a:pt x="848202" y="787986"/>
                  <a:pt x="855497" y="776977"/>
                </a:cubicBezTo>
                <a:cubicBezTo>
                  <a:pt x="847804" y="768754"/>
                  <a:pt x="844886" y="760132"/>
                  <a:pt x="836397" y="753368"/>
                </a:cubicBezTo>
                <a:lnTo>
                  <a:pt x="830826" y="748858"/>
                </a:lnTo>
                <a:lnTo>
                  <a:pt x="827510" y="746604"/>
                </a:lnTo>
                <a:lnTo>
                  <a:pt x="825256" y="738778"/>
                </a:lnTo>
                <a:lnTo>
                  <a:pt x="824195" y="735462"/>
                </a:lnTo>
                <a:lnTo>
                  <a:pt x="836530" y="734268"/>
                </a:lnTo>
                <a:lnTo>
                  <a:pt x="842233" y="727504"/>
                </a:lnTo>
                <a:lnTo>
                  <a:pt x="846743" y="730820"/>
                </a:lnTo>
                <a:lnTo>
                  <a:pt x="858017" y="736391"/>
                </a:lnTo>
                <a:lnTo>
                  <a:pt x="858017" y="738645"/>
                </a:lnTo>
                <a:lnTo>
                  <a:pt x="863587" y="743155"/>
                </a:lnTo>
                <a:lnTo>
                  <a:pt x="871413" y="748726"/>
                </a:lnTo>
                <a:lnTo>
                  <a:pt x="873668" y="750980"/>
                </a:lnTo>
                <a:lnTo>
                  <a:pt x="881493" y="753236"/>
                </a:lnTo>
                <a:lnTo>
                  <a:pt x="884809" y="750980"/>
                </a:lnTo>
                <a:cubicBezTo>
                  <a:pt x="883217" y="740104"/>
                  <a:pt x="885472" y="739441"/>
                  <a:pt x="875790" y="732942"/>
                </a:cubicBezTo>
                <a:lnTo>
                  <a:pt x="878044" y="726177"/>
                </a:lnTo>
                <a:lnTo>
                  <a:pt x="907357" y="737452"/>
                </a:lnTo>
                <a:lnTo>
                  <a:pt x="909612" y="732942"/>
                </a:lnTo>
                <a:lnTo>
                  <a:pt x="908551" y="728433"/>
                </a:lnTo>
                <a:lnTo>
                  <a:pt x="914121" y="726177"/>
                </a:lnTo>
                <a:lnTo>
                  <a:pt x="900593" y="719413"/>
                </a:lnTo>
                <a:lnTo>
                  <a:pt x="891573" y="716097"/>
                </a:lnTo>
                <a:lnTo>
                  <a:pt x="892634" y="712781"/>
                </a:lnTo>
                <a:lnTo>
                  <a:pt x="893696" y="708272"/>
                </a:lnTo>
                <a:lnTo>
                  <a:pt x="908285" y="712781"/>
                </a:lnTo>
                <a:lnTo>
                  <a:pt x="908285" y="708272"/>
                </a:lnTo>
                <a:lnTo>
                  <a:pt x="911601" y="708272"/>
                </a:lnTo>
                <a:lnTo>
                  <a:pt x="912662" y="702702"/>
                </a:lnTo>
                <a:lnTo>
                  <a:pt x="912662" y="693682"/>
                </a:lnTo>
                <a:cubicBezTo>
                  <a:pt x="892369" y="686785"/>
                  <a:pt x="903378" y="695009"/>
                  <a:pt x="893563" y="683602"/>
                </a:cubicBezTo>
                <a:lnTo>
                  <a:pt x="896879" y="681347"/>
                </a:lnTo>
                <a:lnTo>
                  <a:pt x="897940" y="679092"/>
                </a:lnTo>
                <a:lnTo>
                  <a:pt x="899001" y="679092"/>
                </a:lnTo>
                <a:lnTo>
                  <a:pt x="899001" y="676838"/>
                </a:lnTo>
                <a:lnTo>
                  <a:pt x="900062" y="676838"/>
                </a:lnTo>
                <a:lnTo>
                  <a:pt x="902317" y="674582"/>
                </a:lnTo>
                <a:lnTo>
                  <a:pt x="903378" y="674582"/>
                </a:lnTo>
                <a:lnTo>
                  <a:pt x="904439" y="672328"/>
                </a:lnTo>
                <a:lnTo>
                  <a:pt x="912265" y="671266"/>
                </a:lnTo>
                <a:lnTo>
                  <a:pt x="913325" y="672328"/>
                </a:lnTo>
                <a:lnTo>
                  <a:pt x="915580" y="671266"/>
                </a:lnTo>
                <a:lnTo>
                  <a:pt x="915580" y="666757"/>
                </a:lnTo>
                <a:lnTo>
                  <a:pt x="916641" y="665563"/>
                </a:lnTo>
                <a:cubicBezTo>
                  <a:pt x="896613" y="645933"/>
                  <a:pt x="875922" y="655484"/>
                  <a:pt x="841305" y="630680"/>
                </a:cubicBezTo>
                <a:lnTo>
                  <a:pt x="844621" y="632935"/>
                </a:lnTo>
                <a:lnTo>
                  <a:pt x="858149" y="639700"/>
                </a:lnTo>
                <a:lnTo>
                  <a:pt x="855895" y="636384"/>
                </a:lnTo>
                <a:lnTo>
                  <a:pt x="852579" y="636384"/>
                </a:lnTo>
                <a:lnTo>
                  <a:pt x="853640" y="633068"/>
                </a:lnTo>
                <a:lnTo>
                  <a:pt x="876188" y="645403"/>
                </a:lnTo>
                <a:lnTo>
                  <a:pt x="895287" y="647658"/>
                </a:lnTo>
                <a:lnTo>
                  <a:pt x="917835" y="649912"/>
                </a:lnTo>
                <a:lnTo>
                  <a:pt x="917835" y="653361"/>
                </a:lnTo>
                <a:lnTo>
                  <a:pt x="924599" y="652168"/>
                </a:lnTo>
                <a:lnTo>
                  <a:pt x="956034" y="645403"/>
                </a:lnTo>
                <a:lnTo>
                  <a:pt x="959483" y="642087"/>
                </a:lnTo>
                <a:lnTo>
                  <a:pt x="965053" y="641026"/>
                </a:lnTo>
                <a:lnTo>
                  <a:pt x="966114" y="638771"/>
                </a:lnTo>
                <a:lnTo>
                  <a:pt x="969563" y="635323"/>
                </a:lnTo>
                <a:lnTo>
                  <a:pt x="966114" y="619539"/>
                </a:lnTo>
                <a:lnTo>
                  <a:pt x="987468" y="593675"/>
                </a:lnTo>
                <a:lnTo>
                  <a:pt x="990784" y="582401"/>
                </a:lnTo>
                <a:lnTo>
                  <a:pt x="988530" y="575637"/>
                </a:lnTo>
                <a:lnTo>
                  <a:pt x="990784" y="571127"/>
                </a:lnTo>
                <a:lnTo>
                  <a:pt x="993039" y="567811"/>
                </a:lnTo>
                <a:lnTo>
                  <a:pt x="996355" y="569005"/>
                </a:lnTo>
                <a:lnTo>
                  <a:pt x="998610" y="573514"/>
                </a:lnTo>
                <a:lnTo>
                  <a:pt x="999804" y="573514"/>
                </a:lnTo>
                <a:lnTo>
                  <a:pt x="998610" y="570198"/>
                </a:lnTo>
                <a:lnTo>
                  <a:pt x="1000865" y="567944"/>
                </a:lnTo>
                <a:lnTo>
                  <a:pt x="1003120" y="570198"/>
                </a:lnTo>
                <a:lnTo>
                  <a:pt x="1009884" y="565689"/>
                </a:lnTo>
                <a:lnTo>
                  <a:pt x="1010945" y="563435"/>
                </a:lnTo>
                <a:lnTo>
                  <a:pt x="1009884" y="562373"/>
                </a:lnTo>
                <a:lnTo>
                  <a:pt x="1010945" y="557863"/>
                </a:lnTo>
                <a:lnTo>
                  <a:pt x="1013200" y="556803"/>
                </a:lnTo>
                <a:lnTo>
                  <a:pt x="1013200" y="557863"/>
                </a:lnTo>
                <a:lnTo>
                  <a:pt x="1017709" y="550038"/>
                </a:lnTo>
                <a:lnTo>
                  <a:pt x="1021025" y="548977"/>
                </a:lnTo>
                <a:lnTo>
                  <a:pt x="1017709" y="547783"/>
                </a:lnTo>
                <a:lnTo>
                  <a:pt x="1015455" y="544467"/>
                </a:lnTo>
                <a:lnTo>
                  <a:pt x="992907" y="507329"/>
                </a:lnTo>
                <a:lnTo>
                  <a:pt x="991846" y="505075"/>
                </a:lnTo>
                <a:lnTo>
                  <a:pt x="983887" y="505075"/>
                </a:lnTo>
                <a:lnTo>
                  <a:pt x="981632" y="501759"/>
                </a:lnTo>
                <a:lnTo>
                  <a:pt x="982694" y="496189"/>
                </a:lnTo>
                <a:lnTo>
                  <a:pt x="979378" y="492740"/>
                </a:lnTo>
                <a:lnTo>
                  <a:pt x="972613" y="496189"/>
                </a:lnTo>
                <a:lnTo>
                  <a:pt x="970359" y="493933"/>
                </a:lnTo>
                <a:lnTo>
                  <a:pt x="972613" y="481598"/>
                </a:lnTo>
                <a:lnTo>
                  <a:pt x="971552" y="478282"/>
                </a:lnTo>
                <a:lnTo>
                  <a:pt x="971552" y="476028"/>
                </a:lnTo>
                <a:lnTo>
                  <a:pt x="977123" y="480538"/>
                </a:lnTo>
                <a:lnTo>
                  <a:pt x="984948" y="481598"/>
                </a:lnTo>
                <a:lnTo>
                  <a:pt x="986010" y="481598"/>
                </a:lnTo>
                <a:lnTo>
                  <a:pt x="982694" y="477089"/>
                </a:lnTo>
                <a:lnTo>
                  <a:pt x="980439" y="473773"/>
                </a:lnTo>
                <a:lnTo>
                  <a:pt x="983755" y="472712"/>
                </a:lnTo>
                <a:lnTo>
                  <a:pt x="986010" y="470457"/>
                </a:lnTo>
                <a:lnTo>
                  <a:pt x="982694" y="465947"/>
                </a:lnTo>
                <a:lnTo>
                  <a:pt x="982694" y="463693"/>
                </a:lnTo>
                <a:lnTo>
                  <a:pt x="986010" y="465947"/>
                </a:lnTo>
                <a:lnTo>
                  <a:pt x="987203" y="463693"/>
                </a:lnTo>
                <a:lnTo>
                  <a:pt x="988264" y="460377"/>
                </a:lnTo>
                <a:lnTo>
                  <a:pt x="982694" y="457061"/>
                </a:lnTo>
                <a:lnTo>
                  <a:pt x="987203" y="455867"/>
                </a:lnTo>
                <a:lnTo>
                  <a:pt x="1020893" y="440083"/>
                </a:lnTo>
                <a:lnTo>
                  <a:pt x="1019831" y="437829"/>
                </a:lnTo>
                <a:lnTo>
                  <a:pt x="1019831" y="433320"/>
                </a:lnTo>
                <a:lnTo>
                  <a:pt x="1018638" y="433320"/>
                </a:lnTo>
                <a:lnTo>
                  <a:pt x="1018638" y="432258"/>
                </a:lnTo>
                <a:lnTo>
                  <a:pt x="1013067" y="431064"/>
                </a:lnTo>
                <a:lnTo>
                  <a:pt x="1014128" y="427748"/>
                </a:lnTo>
                <a:lnTo>
                  <a:pt x="1014128" y="426688"/>
                </a:lnTo>
                <a:lnTo>
                  <a:pt x="1016383" y="426688"/>
                </a:lnTo>
                <a:lnTo>
                  <a:pt x="1015322" y="423239"/>
                </a:lnTo>
                <a:lnTo>
                  <a:pt x="1014128" y="417668"/>
                </a:lnTo>
                <a:lnTo>
                  <a:pt x="1014128" y="416607"/>
                </a:lnTo>
                <a:lnTo>
                  <a:pt x="1016383" y="415413"/>
                </a:lnTo>
                <a:lnTo>
                  <a:pt x="1033228" y="416607"/>
                </a:lnTo>
                <a:lnTo>
                  <a:pt x="1053521" y="412098"/>
                </a:lnTo>
                <a:lnTo>
                  <a:pt x="1052460" y="406527"/>
                </a:lnTo>
                <a:lnTo>
                  <a:pt x="1064795" y="405333"/>
                </a:lnTo>
                <a:lnTo>
                  <a:pt x="1063734" y="389549"/>
                </a:lnTo>
                <a:lnTo>
                  <a:pt x="1118910" y="386234"/>
                </a:lnTo>
                <a:lnTo>
                  <a:pt x="1127929" y="389549"/>
                </a:lnTo>
                <a:lnTo>
                  <a:pt x="1131245" y="388489"/>
                </a:lnTo>
                <a:lnTo>
                  <a:pt x="1133500" y="390743"/>
                </a:lnTo>
                <a:lnTo>
                  <a:pt x="1135755" y="389549"/>
                </a:lnTo>
                <a:lnTo>
                  <a:pt x="1202205" y="368195"/>
                </a:lnTo>
                <a:lnTo>
                  <a:pt x="1166261" y="320977"/>
                </a:lnTo>
                <a:close/>
                <a:moveTo>
                  <a:pt x="265403" y="498973"/>
                </a:moveTo>
                <a:lnTo>
                  <a:pt x="267658" y="500035"/>
                </a:lnTo>
                <a:lnTo>
                  <a:pt x="268188" y="500433"/>
                </a:lnTo>
                <a:cubicBezTo>
                  <a:pt x="267260" y="499902"/>
                  <a:pt x="266331" y="499504"/>
                  <a:pt x="265403" y="498973"/>
                </a:cubicBezTo>
                <a:close/>
                <a:moveTo>
                  <a:pt x="276279" y="504146"/>
                </a:moveTo>
                <a:lnTo>
                  <a:pt x="279993" y="503483"/>
                </a:lnTo>
                <a:lnTo>
                  <a:pt x="285431" y="507065"/>
                </a:lnTo>
                <a:cubicBezTo>
                  <a:pt x="282248" y="506136"/>
                  <a:pt x="279197" y="505075"/>
                  <a:pt x="276279" y="504146"/>
                </a:cubicBezTo>
                <a:close/>
                <a:moveTo>
                  <a:pt x="340872" y="949137"/>
                </a:moveTo>
                <a:lnTo>
                  <a:pt x="338618" y="947944"/>
                </a:lnTo>
                <a:cubicBezTo>
                  <a:pt x="339413" y="948209"/>
                  <a:pt x="340342" y="948607"/>
                  <a:pt x="341138" y="949137"/>
                </a:cubicBezTo>
                <a:lnTo>
                  <a:pt x="340872" y="949137"/>
                </a:lnTo>
                <a:close/>
                <a:moveTo>
                  <a:pt x="348698" y="958024"/>
                </a:moveTo>
                <a:cubicBezTo>
                  <a:pt x="348698" y="958024"/>
                  <a:pt x="348698" y="958024"/>
                  <a:pt x="348698" y="958024"/>
                </a:cubicBezTo>
                <a:lnTo>
                  <a:pt x="350952" y="964788"/>
                </a:lnTo>
                <a:lnTo>
                  <a:pt x="348698" y="958024"/>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563" name="Freeform: Shape 1562">
            <a:extLst>
              <a:ext uri="{FF2B5EF4-FFF2-40B4-BE49-F238E27FC236}">
                <a16:creationId xmlns:a16="http://schemas.microsoft.com/office/drawing/2014/main" id="{CA7CE2F2-9064-8844-F8EE-609121C57DF2}"/>
              </a:ext>
            </a:extLst>
          </p:cNvPr>
          <p:cNvSpPr/>
          <p:nvPr/>
        </p:nvSpPr>
        <p:spPr>
          <a:xfrm>
            <a:off x="5227265" y="5216313"/>
            <a:ext cx="1022" cy="481"/>
          </a:xfrm>
          <a:custGeom>
            <a:avLst/>
            <a:gdLst>
              <a:gd name="connsiteX0" fmla="*/ 2255 w 2254"/>
              <a:gd name="connsiteY0" fmla="*/ 1061 h 1061"/>
              <a:gd name="connsiteX1" fmla="*/ 1061 w 2254"/>
              <a:gd name="connsiteY1" fmla="*/ 0 h 1061"/>
              <a:gd name="connsiteX2" fmla="*/ 0 w 2254"/>
              <a:gd name="connsiteY2" fmla="*/ 0 h 1061"/>
              <a:gd name="connsiteX3" fmla="*/ 1061 w 2254"/>
              <a:gd name="connsiteY3" fmla="*/ 1061 h 1061"/>
              <a:gd name="connsiteX4" fmla="*/ 2255 w 2254"/>
              <a:gd name="connsiteY4" fmla="*/ 1061 h 1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 h="1061">
                <a:moveTo>
                  <a:pt x="2255" y="1061"/>
                </a:moveTo>
                <a:lnTo>
                  <a:pt x="1061" y="0"/>
                </a:lnTo>
                <a:lnTo>
                  <a:pt x="0" y="0"/>
                </a:lnTo>
                <a:lnTo>
                  <a:pt x="1061" y="1061"/>
                </a:lnTo>
                <a:lnTo>
                  <a:pt x="2255" y="1061"/>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564" name="Freeform: Shape 1563">
            <a:extLst>
              <a:ext uri="{FF2B5EF4-FFF2-40B4-BE49-F238E27FC236}">
                <a16:creationId xmlns:a16="http://schemas.microsoft.com/office/drawing/2014/main" id="{F893146A-A45C-56DC-6302-2D0B925F8F66}"/>
              </a:ext>
            </a:extLst>
          </p:cNvPr>
          <p:cNvSpPr/>
          <p:nvPr/>
        </p:nvSpPr>
        <p:spPr>
          <a:xfrm>
            <a:off x="5138526" y="5073909"/>
            <a:ext cx="404650" cy="571660"/>
          </a:xfrm>
          <a:custGeom>
            <a:avLst/>
            <a:gdLst>
              <a:gd name="connsiteX0" fmla="*/ 892104 w 892103"/>
              <a:gd name="connsiteY0" fmla="*/ 774191 h 1260299"/>
              <a:gd name="connsiteX1" fmla="*/ 847140 w 892103"/>
              <a:gd name="connsiteY1" fmla="*/ 721270 h 1260299"/>
              <a:gd name="connsiteX2" fmla="*/ 844886 w 892103"/>
              <a:gd name="connsiteY2" fmla="*/ 714506 h 1260299"/>
              <a:gd name="connsiteX3" fmla="*/ 841437 w 892103"/>
              <a:gd name="connsiteY3" fmla="*/ 711057 h 1260299"/>
              <a:gd name="connsiteX4" fmla="*/ 834672 w 892103"/>
              <a:gd name="connsiteY4" fmla="*/ 706548 h 1260299"/>
              <a:gd name="connsiteX5" fmla="*/ 834672 w 892103"/>
              <a:gd name="connsiteY5" fmla="*/ 672725 h 1260299"/>
              <a:gd name="connsiteX6" fmla="*/ 849263 w 892103"/>
              <a:gd name="connsiteY6" fmla="*/ 643413 h 1260299"/>
              <a:gd name="connsiteX7" fmla="*/ 861598 w 892103"/>
              <a:gd name="connsiteY7" fmla="*/ 615295 h 1260299"/>
              <a:gd name="connsiteX8" fmla="*/ 828969 w 892103"/>
              <a:gd name="connsiteY8" fmla="*/ 585982 h 1260299"/>
              <a:gd name="connsiteX9" fmla="*/ 815441 w 892103"/>
              <a:gd name="connsiteY9" fmla="*/ 565688 h 1260299"/>
              <a:gd name="connsiteX10" fmla="*/ 796342 w 892103"/>
              <a:gd name="connsiteY10" fmla="*/ 548844 h 1260299"/>
              <a:gd name="connsiteX11" fmla="*/ 799657 w 892103"/>
              <a:gd name="connsiteY11" fmla="*/ 541019 h 1260299"/>
              <a:gd name="connsiteX12" fmla="*/ 791832 w 892103"/>
              <a:gd name="connsiteY12" fmla="*/ 537703 h 1260299"/>
              <a:gd name="connsiteX13" fmla="*/ 781751 w 892103"/>
              <a:gd name="connsiteY13" fmla="*/ 536509 h 1260299"/>
              <a:gd name="connsiteX14" fmla="*/ 776181 w 892103"/>
              <a:gd name="connsiteY14" fmla="*/ 533193 h 1260299"/>
              <a:gd name="connsiteX15" fmla="*/ 775119 w 892103"/>
              <a:gd name="connsiteY15" fmla="*/ 535448 h 1260299"/>
              <a:gd name="connsiteX16" fmla="*/ 760530 w 892103"/>
              <a:gd name="connsiteY16" fmla="*/ 528684 h 1260299"/>
              <a:gd name="connsiteX17" fmla="*/ 757214 w 892103"/>
              <a:gd name="connsiteY17" fmla="*/ 532132 h 1260299"/>
              <a:gd name="connsiteX18" fmla="*/ 738115 w 892103"/>
              <a:gd name="connsiteY18" fmla="*/ 506268 h 1260299"/>
              <a:gd name="connsiteX19" fmla="*/ 728034 w 892103"/>
              <a:gd name="connsiteY19" fmla="*/ 479211 h 1260299"/>
              <a:gd name="connsiteX20" fmla="*/ 722464 w 892103"/>
              <a:gd name="connsiteY20" fmla="*/ 471385 h 1260299"/>
              <a:gd name="connsiteX21" fmla="*/ 721270 w 892103"/>
              <a:gd name="connsiteY21" fmla="*/ 463427 h 1260299"/>
              <a:gd name="connsiteX22" fmla="*/ 696467 w 892103"/>
              <a:gd name="connsiteY22" fmla="*/ 363288 h 1260299"/>
              <a:gd name="connsiteX23" fmla="*/ 680683 w 892103"/>
              <a:gd name="connsiteY23" fmla="*/ 302541 h 1260299"/>
              <a:gd name="connsiteX24" fmla="*/ 694212 w 892103"/>
              <a:gd name="connsiteY24" fmla="*/ 251874 h 1260299"/>
              <a:gd name="connsiteX25" fmla="*/ 691958 w 892103"/>
              <a:gd name="connsiteY25" fmla="*/ 249619 h 1260299"/>
              <a:gd name="connsiteX26" fmla="*/ 669410 w 892103"/>
              <a:gd name="connsiteY26" fmla="*/ 233836 h 1260299"/>
              <a:gd name="connsiteX27" fmla="*/ 655881 w 892103"/>
              <a:gd name="connsiteY27" fmla="*/ 207972 h 1260299"/>
              <a:gd name="connsiteX28" fmla="*/ 651371 w 892103"/>
              <a:gd name="connsiteY28" fmla="*/ 197891 h 1260299"/>
              <a:gd name="connsiteX29" fmla="*/ 608662 w 892103"/>
              <a:gd name="connsiteY29" fmla="*/ 115790 h 1260299"/>
              <a:gd name="connsiteX30" fmla="*/ 597389 w 892103"/>
              <a:gd name="connsiteY30" fmla="*/ 41515 h 1260299"/>
              <a:gd name="connsiteX31" fmla="*/ 578289 w 892103"/>
              <a:gd name="connsiteY31" fmla="*/ 12335 h 1260299"/>
              <a:gd name="connsiteX32" fmla="*/ 554680 w 892103"/>
              <a:gd name="connsiteY32" fmla="*/ 0 h 1260299"/>
              <a:gd name="connsiteX33" fmla="*/ 542345 w 892103"/>
              <a:gd name="connsiteY33" fmla="*/ 9019 h 1260299"/>
              <a:gd name="connsiteX34" fmla="*/ 540090 w 892103"/>
              <a:gd name="connsiteY34" fmla="*/ 13529 h 1260299"/>
              <a:gd name="connsiteX35" fmla="*/ 537835 w 892103"/>
              <a:gd name="connsiteY35" fmla="*/ 15784 h 1260299"/>
              <a:gd name="connsiteX36" fmla="*/ 536642 w 892103"/>
              <a:gd name="connsiteY36" fmla="*/ 19232 h 1260299"/>
              <a:gd name="connsiteX37" fmla="*/ 534387 w 892103"/>
              <a:gd name="connsiteY37" fmla="*/ 21487 h 1260299"/>
              <a:gd name="connsiteX38" fmla="*/ 532132 w 892103"/>
              <a:gd name="connsiteY38" fmla="*/ 22548 h 1260299"/>
              <a:gd name="connsiteX39" fmla="*/ 525368 w 892103"/>
              <a:gd name="connsiteY39" fmla="*/ 19232 h 1260299"/>
              <a:gd name="connsiteX40" fmla="*/ 518604 w 892103"/>
              <a:gd name="connsiteY40" fmla="*/ 18038 h 1260299"/>
              <a:gd name="connsiteX41" fmla="*/ 516348 w 892103"/>
              <a:gd name="connsiteY41" fmla="*/ 15784 h 1260299"/>
              <a:gd name="connsiteX42" fmla="*/ 513032 w 892103"/>
              <a:gd name="connsiteY42" fmla="*/ 19232 h 1260299"/>
              <a:gd name="connsiteX43" fmla="*/ 511972 w 892103"/>
              <a:gd name="connsiteY43" fmla="*/ 22548 h 1260299"/>
              <a:gd name="connsiteX44" fmla="*/ 509716 w 892103"/>
              <a:gd name="connsiteY44" fmla="*/ 23609 h 1260299"/>
              <a:gd name="connsiteX45" fmla="*/ 509716 w 892103"/>
              <a:gd name="connsiteY45" fmla="*/ 27057 h 1260299"/>
              <a:gd name="connsiteX46" fmla="*/ 508523 w 892103"/>
              <a:gd name="connsiteY46" fmla="*/ 28119 h 1260299"/>
              <a:gd name="connsiteX47" fmla="*/ 507462 w 892103"/>
              <a:gd name="connsiteY47" fmla="*/ 28119 h 1260299"/>
              <a:gd name="connsiteX48" fmla="*/ 514226 w 892103"/>
              <a:gd name="connsiteY48" fmla="*/ 39392 h 1260299"/>
              <a:gd name="connsiteX49" fmla="*/ 511972 w 892103"/>
              <a:gd name="connsiteY49" fmla="*/ 44964 h 1260299"/>
              <a:gd name="connsiteX50" fmla="*/ 524307 w 892103"/>
              <a:gd name="connsiteY50" fmla="*/ 70827 h 1260299"/>
              <a:gd name="connsiteX51" fmla="*/ 522052 w 892103"/>
              <a:gd name="connsiteY51" fmla="*/ 73082 h 1260299"/>
              <a:gd name="connsiteX52" fmla="*/ 523113 w 892103"/>
              <a:gd name="connsiteY52" fmla="*/ 75337 h 1260299"/>
              <a:gd name="connsiteX53" fmla="*/ 522052 w 892103"/>
              <a:gd name="connsiteY53" fmla="*/ 76398 h 1260299"/>
              <a:gd name="connsiteX54" fmla="*/ 524307 w 892103"/>
              <a:gd name="connsiteY54" fmla="*/ 78653 h 1260299"/>
              <a:gd name="connsiteX55" fmla="*/ 523245 w 892103"/>
              <a:gd name="connsiteY55" fmla="*/ 79714 h 1260299"/>
              <a:gd name="connsiteX56" fmla="*/ 522184 w 892103"/>
              <a:gd name="connsiteY56" fmla="*/ 79714 h 1260299"/>
              <a:gd name="connsiteX57" fmla="*/ 517675 w 892103"/>
              <a:gd name="connsiteY57" fmla="*/ 78653 h 1260299"/>
              <a:gd name="connsiteX58" fmla="*/ 516481 w 892103"/>
              <a:gd name="connsiteY58" fmla="*/ 79714 h 1260299"/>
              <a:gd name="connsiteX59" fmla="*/ 516481 w 892103"/>
              <a:gd name="connsiteY59" fmla="*/ 80907 h 1260299"/>
              <a:gd name="connsiteX60" fmla="*/ 514226 w 892103"/>
              <a:gd name="connsiteY60" fmla="*/ 83163 h 1260299"/>
              <a:gd name="connsiteX61" fmla="*/ 510910 w 892103"/>
              <a:gd name="connsiteY61" fmla="*/ 83163 h 1260299"/>
              <a:gd name="connsiteX62" fmla="*/ 509849 w 892103"/>
              <a:gd name="connsiteY62" fmla="*/ 88733 h 1260299"/>
              <a:gd name="connsiteX63" fmla="*/ 512105 w 892103"/>
              <a:gd name="connsiteY63" fmla="*/ 89794 h 1260299"/>
              <a:gd name="connsiteX64" fmla="*/ 513165 w 892103"/>
              <a:gd name="connsiteY64" fmla="*/ 92049 h 1260299"/>
              <a:gd name="connsiteX65" fmla="*/ 515420 w 892103"/>
              <a:gd name="connsiteY65" fmla="*/ 93242 h 1260299"/>
              <a:gd name="connsiteX66" fmla="*/ 510910 w 892103"/>
              <a:gd name="connsiteY66" fmla="*/ 105578 h 1260299"/>
              <a:gd name="connsiteX67" fmla="*/ 508656 w 892103"/>
              <a:gd name="connsiteY67" fmla="*/ 106638 h 1260299"/>
              <a:gd name="connsiteX68" fmla="*/ 507595 w 892103"/>
              <a:gd name="connsiteY68" fmla="*/ 108894 h 1260299"/>
              <a:gd name="connsiteX69" fmla="*/ 507595 w 892103"/>
              <a:gd name="connsiteY69" fmla="*/ 111148 h 1260299"/>
              <a:gd name="connsiteX70" fmla="*/ 508656 w 892103"/>
              <a:gd name="connsiteY70" fmla="*/ 113403 h 1260299"/>
              <a:gd name="connsiteX71" fmla="*/ 509849 w 892103"/>
              <a:gd name="connsiteY71" fmla="*/ 113403 h 1260299"/>
              <a:gd name="connsiteX72" fmla="*/ 510910 w 892103"/>
              <a:gd name="connsiteY72" fmla="*/ 114464 h 1260299"/>
              <a:gd name="connsiteX73" fmla="*/ 512105 w 892103"/>
              <a:gd name="connsiteY73" fmla="*/ 114464 h 1260299"/>
              <a:gd name="connsiteX74" fmla="*/ 513165 w 892103"/>
              <a:gd name="connsiteY74" fmla="*/ 115657 h 1260299"/>
              <a:gd name="connsiteX75" fmla="*/ 514226 w 892103"/>
              <a:gd name="connsiteY75" fmla="*/ 115657 h 1260299"/>
              <a:gd name="connsiteX76" fmla="*/ 515420 w 892103"/>
              <a:gd name="connsiteY76" fmla="*/ 117913 h 1260299"/>
              <a:gd name="connsiteX77" fmla="*/ 515420 w 892103"/>
              <a:gd name="connsiteY77" fmla="*/ 122422 h 1260299"/>
              <a:gd name="connsiteX78" fmla="*/ 513165 w 892103"/>
              <a:gd name="connsiteY78" fmla="*/ 122422 h 1260299"/>
              <a:gd name="connsiteX79" fmla="*/ 510910 w 892103"/>
              <a:gd name="connsiteY79" fmla="*/ 124677 h 1260299"/>
              <a:gd name="connsiteX80" fmla="*/ 500830 w 892103"/>
              <a:gd name="connsiteY80" fmla="*/ 124677 h 1260299"/>
              <a:gd name="connsiteX81" fmla="*/ 498575 w 892103"/>
              <a:gd name="connsiteY81" fmla="*/ 126932 h 1260299"/>
              <a:gd name="connsiteX82" fmla="*/ 494066 w 892103"/>
              <a:gd name="connsiteY82" fmla="*/ 126932 h 1260299"/>
              <a:gd name="connsiteX83" fmla="*/ 489556 w 892103"/>
              <a:gd name="connsiteY83" fmla="*/ 130248 h 1260299"/>
              <a:gd name="connsiteX84" fmla="*/ 485046 w 892103"/>
              <a:gd name="connsiteY84" fmla="*/ 130248 h 1260299"/>
              <a:gd name="connsiteX85" fmla="*/ 483985 w 892103"/>
              <a:gd name="connsiteY85" fmla="*/ 129187 h 1260299"/>
              <a:gd name="connsiteX86" fmla="*/ 480537 w 892103"/>
              <a:gd name="connsiteY86" fmla="*/ 127992 h 1260299"/>
              <a:gd name="connsiteX87" fmla="*/ 476027 w 892103"/>
              <a:gd name="connsiteY87" fmla="*/ 116719 h 1260299"/>
              <a:gd name="connsiteX88" fmla="*/ 469263 w 892103"/>
              <a:gd name="connsiteY88" fmla="*/ 113403 h 1260299"/>
              <a:gd name="connsiteX89" fmla="*/ 463692 w 892103"/>
              <a:gd name="connsiteY89" fmla="*/ 108894 h 1260299"/>
              <a:gd name="connsiteX90" fmla="*/ 444593 w 892103"/>
              <a:gd name="connsiteY90" fmla="*/ 123483 h 1260299"/>
              <a:gd name="connsiteX91" fmla="*/ 443532 w 892103"/>
              <a:gd name="connsiteY91" fmla="*/ 126799 h 1260299"/>
              <a:gd name="connsiteX92" fmla="*/ 445787 w 892103"/>
              <a:gd name="connsiteY92" fmla="*/ 127860 h 1260299"/>
              <a:gd name="connsiteX93" fmla="*/ 433452 w 892103"/>
              <a:gd name="connsiteY93" fmla="*/ 139134 h 1260299"/>
              <a:gd name="connsiteX94" fmla="*/ 432390 w 892103"/>
              <a:gd name="connsiteY94" fmla="*/ 140195 h 1260299"/>
              <a:gd name="connsiteX95" fmla="*/ 416607 w 892103"/>
              <a:gd name="connsiteY95" fmla="*/ 128921 h 1260299"/>
              <a:gd name="connsiteX96" fmla="*/ 411036 w 892103"/>
              <a:gd name="connsiteY96" fmla="*/ 127728 h 1260299"/>
              <a:gd name="connsiteX97" fmla="*/ 408781 w 892103"/>
              <a:gd name="connsiteY97" fmla="*/ 125473 h 1260299"/>
              <a:gd name="connsiteX98" fmla="*/ 407720 w 892103"/>
              <a:gd name="connsiteY98" fmla="*/ 125473 h 1260299"/>
              <a:gd name="connsiteX99" fmla="*/ 407720 w 892103"/>
              <a:gd name="connsiteY99" fmla="*/ 128921 h 1260299"/>
              <a:gd name="connsiteX100" fmla="*/ 411036 w 892103"/>
              <a:gd name="connsiteY100" fmla="*/ 131176 h 1260299"/>
              <a:gd name="connsiteX101" fmla="*/ 408781 w 892103"/>
              <a:gd name="connsiteY101" fmla="*/ 132237 h 1260299"/>
              <a:gd name="connsiteX102" fmla="*/ 398701 w 892103"/>
              <a:gd name="connsiteY102" fmla="*/ 153592 h 1260299"/>
              <a:gd name="connsiteX103" fmla="*/ 396446 w 892103"/>
              <a:gd name="connsiteY103" fmla="*/ 155846 h 1260299"/>
              <a:gd name="connsiteX104" fmla="*/ 379602 w 892103"/>
              <a:gd name="connsiteY104" fmla="*/ 158101 h 1260299"/>
              <a:gd name="connsiteX105" fmla="*/ 362757 w 892103"/>
              <a:gd name="connsiteY105" fmla="*/ 178394 h 1260299"/>
              <a:gd name="connsiteX106" fmla="*/ 363818 w 892103"/>
              <a:gd name="connsiteY106" fmla="*/ 179455 h 1260299"/>
              <a:gd name="connsiteX107" fmla="*/ 372837 w 892103"/>
              <a:gd name="connsiteY107" fmla="*/ 171630 h 1260299"/>
              <a:gd name="connsiteX108" fmla="*/ 388621 w 892103"/>
              <a:gd name="connsiteY108" fmla="*/ 185159 h 1260299"/>
              <a:gd name="connsiteX109" fmla="*/ 388621 w 892103"/>
              <a:gd name="connsiteY109" fmla="*/ 186352 h 1260299"/>
              <a:gd name="connsiteX110" fmla="*/ 389814 w 892103"/>
              <a:gd name="connsiteY110" fmla="*/ 187414 h 1260299"/>
              <a:gd name="connsiteX111" fmla="*/ 388621 w 892103"/>
              <a:gd name="connsiteY111" fmla="*/ 188475 h 1260299"/>
              <a:gd name="connsiteX112" fmla="*/ 387560 w 892103"/>
              <a:gd name="connsiteY112" fmla="*/ 187414 h 1260299"/>
              <a:gd name="connsiteX113" fmla="*/ 386366 w 892103"/>
              <a:gd name="connsiteY113" fmla="*/ 187414 h 1260299"/>
              <a:gd name="connsiteX114" fmla="*/ 386366 w 892103"/>
              <a:gd name="connsiteY114" fmla="*/ 188475 h 1260299"/>
              <a:gd name="connsiteX115" fmla="*/ 385305 w 892103"/>
              <a:gd name="connsiteY115" fmla="*/ 188475 h 1260299"/>
              <a:gd name="connsiteX116" fmla="*/ 381989 w 892103"/>
              <a:gd name="connsiteY116" fmla="*/ 191923 h 1260299"/>
              <a:gd name="connsiteX117" fmla="*/ 371909 w 892103"/>
              <a:gd name="connsiteY117" fmla="*/ 182904 h 1260299"/>
              <a:gd name="connsiteX118" fmla="*/ 363950 w 892103"/>
              <a:gd name="connsiteY118" fmla="*/ 191923 h 1260299"/>
              <a:gd name="connsiteX119" fmla="*/ 367399 w 892103"/>
              <a:gd name="connsiteY119" fmla="*/ 192984 h 1260299"/>
              <a:gd name="connsiteX120" fmla="*/ 375225 w 892103"/>
              <a:gd name="connsiteY120" fmla="*/ 204258 h 1260299"/>
              <a:gd name="connsiteX121" fmla="*/ 361696 w 892103"/>
              <a:gd name="connsiteY121" fmla="*/ 229061 h 1260299"/>
              <a:gd name="connsiteX122" fmla="*/ 361696 w 892103"/>
              <a:gd name="connsiteY122" fmla="*/ 235825 h 1260299"/>
              <a:gd name="connsiteX123" fmla="*/ 360502 w 892103"/>
              <a:gd name="connsiteY123" fmla="*/ 238080 h 1260299"/>
              <a:gd name="connsiteX124" fmla="*/ 358247 w 892103"/>
              <a:gd name="connsiteY124" fmla="*/ 239274 h 1260299"/>
              <a:gd name="connsiteX125" fmla="*/ 354931 w 892103"/>
              <a:gd name="connsiteY125" fmla="*/ 232509 h 1260299"/>
              <a:gd name="connsiteX126" fmla="*/ 334638 w 892103"/>
              <a:gd name="connsiteY126" fmla="*/ 224684 h 1260299"/>
              <a:gd name="connsiteX127" fmla="*/ 321110 w 892103"/>
              <a:gd name="connsiteY127" fmla="*/ 238213 h 1260299"/>
              <a:gd name="connsiteX128" fmla="*/ 315539 w 892103"/>
              <a:gd name="connsiteY128" fmla="*/ 240468 h 1260299"/>
              <a:gd name="connsiteX129" fmla="*/ 306520 w 892103"/>
              <a:gd name="connsiteY129" fmla="*/ 224684 h 1260299"/>
              <a:gd name="connsiteX130" fmla="*/ 303204 w 892103"/>
              <a:gd name="connsiteY130" fmla="*/ 222429 h 1260299"/>
              <a:gd name="connsiteX131" fmla="*/ 299755 w 892103"/>
              <a:gd name="connsiteY131" fmla="*/ 221368 h 1260299"/>
              <a:gd name="connsiteX132" fmla="*/ 285166 w 892103"/>
              <a:gd name="connsiteY132" fmla="*/ 220174 h 1260299"/>
              <a:gd name="connsiteX133" fmla="*/ 269382 w 892103"/>
              <a:gd name="connsiteY133" fmla="*/ 206646 h 1260299"/>
              <a:gd name="connsiteX134" fmla="*/ 267127 w 892103"/>
              <a:gd name="connsiteY134" fmla="*/ 202136 h 1260299"/>
              <a:gd name="connsiteX135" fmla="*/ 263811 w 892103"/>
              <a:gd name="connsiteY135" fmla="*/ 190862 h 1260299"/>
              <a:gd name="connsiteX136" fmla="*/ 260495 w 892103"/>
              <a:gd name="connsiteY136" fmla="*/ 185291 h 1260299"/>
              <a:gd name="connsiteX137" fmla="*/ 243651 w 892103"/>
              <a:gd name="connsiteY137" fmla="*/ 194310 h 1260299"/>
              <a:gd name="connsiteX138" fmla="*/ 243651 w 892103"/>
              <a:gd name="connsiteY138" fmla="*/ 198820 h 1260299"/>
              <a:gd name="connsiteX139" fmla="*/ 248160 w 892103"/>
              <a:gd name="connsiteY139" fmla="*/ 198820 h 1260299"/>
              <a:gd name="connsiteX140" fmla="*/ 248160 w 892103"/>
              <a:gd name="connsiteY140" fmla="*/ 204390 h 1260299"/>
              <a:gd name="connsiteX141" fmla="*/ 243651 w 892103"/>
              <a:gd name="connsiteY141" fmla="*/ 206646 h 1260299"/>
              <a:gd name="connsiteX142" fmla="*/ 243651 w 892103"/>
              <a:gd name="connsiteY142" fmla="*/ 221235 h 1260299"/>
              <a:gd name="connsiteX143" fmla="*/ 241396 w 892103"/>
              <a:gd name="connsiteY143" fmla="*/ 222297 h 1260299"/>
              <a:gd name="connsiteX144" fmla="*/ 241396 w 892103"/>
              <a:gd name="connsiteY144" fmla="*/ 225745 h 1260299"/>
              <a:gd name="connsiteX145" fmla="*/ 242457 w 892103"/>
              <a:gd name="connsiteY145" fmla="*/ 228000 h 1260299"/>
              <a:gd name="connsiteX146" fmla="*/ 240202 w 892103"/>
              <a:gd name="connsiteY146" fmla="*/ 230254 h 1260299"/>
              <a:gd name="connsiteX147" fmla="*/ 241263 w 892103"/>
              <a:gd name="connsiteY147" fmla="*/ 242589 h 1260299"/>
              <a:gd name="connsiteX148" fmla="*/ 250282 w 892103"/>
              <a:gd name="connsiteY148" fmla="*/ 260628 h 1260299"/>
              <a:gd name="connsiteX149" fmla="*/ 253598 w 892103"/>
              <a:gd name="connsiteY149" fmla="*/ 269648 h 1260299"/>
              <a:gd name="connsiteX150" fmla="*/ 256914 w 892103"/>
              <a:gd name="connsiteY150" fmla="*/ 270708 h 1260299"/>
              <a:gd name="connsiteX151" fmla="*/ 259169 w 892103"/>
              <a:gd name="connsiteY151" fmla="*/ 275218 h 1260299"/>
              <a:gd name="connsiteX152" fmla="*/ 266994 w 892103"/>
              <a:gd name="connsiteY152" fmla="*/ 288747 h 1260299"/>
              <a:gd name="connsiteX153" fmla="*/ 272565 w 892103"/>
              <a:gd name="connsiteY153" fmla="*/ 302275 h 1260299"/>
              <a:gd name="connsiteX154" fmla="*/ 263546 w 892103"/>
              <a:gd name="connsiteY154" fmla="*/ 310101 h 1260299"/>
              <a:gd name="connsiteX155" fmla="*/ 236488 w 892103"/>
              <a:gd name="connsiteY155" fmla="*/ 294317 h 1260299"/>
              <a:gd name="connsiteX156" fmla="*/ 231979 w 892103"/>
              <a:gd name="connsiteY156" fmla="*/ 285298 h 1260299"/>
              <a:gd name="connsiteX157" fmla="*/ 227469 w 892103"/>
              <a:gd name="connsiteY157" fmla="*/ 277473 h 1260299"/>
              <a:gd name="connsiteX158" fmla="*/ 220705 w 892103"/>
              <a:gd name="connsiteY158" fmla="*/ 268453 h 1260299"/>
              <a:gd name="connsiteX159" fmla="*/ 215134 w 892103"/>
              <a:gd name="connsiteY159" fmla="*/ 271902 h 1260299"/>
              <a:gd name="connsiteX160" fmla="*/ 215134 w 892103"/>
              <a:gd name="connsiteY160" fmla="*/ 276411 h 1260299"/>
              <a:gd name="connsiteX161" fmla="*/ 217389 w 892103"/>
              <a:gd name="connsiteY161" fmla="*/ 278667 h 1260299"/>
              <a:gd name="connsiteX162" fmla="*/ 211818 w 892103"/>
              <a:gd name="connsiteY162" fmla="*/ 285431 h 1260299"/>
              <a:gd name="connsiteX163" fmla="*/ 183699 w 892103"/>
              <a:gd name="connsiteY163" fmla="*/ 264076 h 1260299"/>
              <a:gd name="connsiteX164" fmla="*/ 179190 w 892103"/>
              <a:gd name="connsiteY164" fmla="*/ 275351 h 1260299"/>
              <a:gd name="connsiteX165" fmla="*/ 183699 w 892103"/>
              <a:gd name="connsiteY165" fmla="*/ 303469 h 1260299"/>
              <a:gd name="connsiteX166" fmla="*/ 183699 w 892103"/>
              <a:gd name="connsiteY166" fmla="*/ 314743 h 1260299"/>
              <a:gd name="connsiteX167" fmla="*/ 174680 w 892103"/>
              <a:gd name="connsiteY167" fmla="*/ 313682 h 1260299"/>
              <a:gd name="connsiteX168" fmla="*/ 165661 w 892103"/>
              <a:gd name="connsiteY168" fmla="*/ 306918 h 1260299"/>
              <a:gd name="connsiteX169" fmla="*/ 164600 w 892103"/>
              <a:gd name="connsiteY169" fmla="*/ 314743 h 1260299"/>
              <a:gd name="connsiteX170" fmla="*/ 164600 w 892103"/>
              <a:gd name="connsiteY170" fmla="*/ 319253 h 1260299"/>
              <a:gd name="connsiteX171" fmla="*/ 167916 w 892103"/>
              <a:gd name="connsiteY171" fmla="*/ 321507 h 1260299"/>
              <a:gd name="connsiteX172" fmla="*/ 166722 w 892103"/>
              <a:gd name="connsiteY172" fmla="*/ 327078 h 1260299"/>
              <a:gd name="connsiteX173" fmla="*/ 172426 w 892103"/>
              <a:gd name="connsiteY173" fmla="*/ 328272 h 1260299"/>
              <a:gd name="connsiteX174" fmla="*/ 179190 w 892103"/>
              <a:gd name="connsiteY174" fmla="*/ 332781 h 1260299"/>
              <a:gd name="connsiteX175" fmla="*/ 179190 w 892103"/>
              <a:gd name="connsiteY175" fmla="*/ 333975 h 1260299"/>
              <a:gd name="connsiteX176" fmla="*/ 176935 w 892103"/>
              <a:gd name="connsiteY176" fmla="*/ 339546 h 1260299"/>
              <a:gd name="connsiteX177" fmla="*/ 178129 w 892103"/>
              <a:gd name="connsiteY177" fmla="*/ 341801 h 1260299"/>
              <a:gd name="connsiteX178" fmla="*/ 176935 w 892103"/>
              <a:gd name="connsiteY178" fmla="*/ 344056 h 1260299"/>
              <a:gd name="connsiteX179" fmla="*/ 176935 w 892103"/>
              <a:gd name="connsiteY179" fmla="*/ 345117 h 1260299"/>
              <a:gd name="connsiteX180" fmla="*/ 174680 w 892103"/>
              <a:gd name="connsiteY180" fmla="*/ 345117 h 1260299"/>
              <a:gd name="connsiteX181" fmla="*/ 173487 w 892103"/>
              <a:gd name="connsiteY181" fmla="*/ 355197 h 1260299"/>
              <a:gd name="connsiteX182" fmla="*/ 179057 w 892103"/>
              <a:gd name="connsiteY182" fmla="*/ 360768 h 1260299"/>
              <a:gd name="connsiteX183" fmla="*/ 182506 w 892103"/>
              <a:gd name="connsiteY183" fmla="*/ 365277 h 1260299"/>
              <a:gd name="connsiteX184" fmla="*/ 179057 w 892103"/>
              <a:gd name="connsiteY184" fmla="*/ 367532 h 1260299"/>
              <a:gd name="connsiteX185" fmla="*/ 166722 w 892103"/>
              <a:gd name="connsiteY185" fmla="*/ 364216 h 1260299"/>
              <a:gd name="connsiteX186" fmla="*/ 164468 w 892103"/>
              <a:gd name="connsiteY186" fmla="*/ 365277 h 1260299"/>
              <a:gd name="connsiteX187" fmla="*/ 165528 w 892103"/>
              <a:gd name="connsiteY187" fmla="*/ 369787 h 1260299"/>
              <a:gd name="connsiteX188" fmla="*/ 167783 w 892103"/>
              <a:gd name="connsiteY188" fmla="*/ 381061 h 1260299"/>
              <a:gd name="connsiteX189" fmla="*/ 167783 w 892103"/>
              <a:gd name="connsiteY189" fmla="*/ 382255 h 1260299"/>
              <a:gd name="connsiteX190" fmla="*/ 155448 w 892103"/>
              <a:gd name="connsiteY190" fmla="*/ 379999 h 1260299"/>
              <a:gd name="connsiteX191" fmla="*/ 159958 w 892103"/>
              <a:gd name="connsiteY191" fmla="*/ 392335 h 1260299"/>
              <a:gd name="connsiteX192" fmla="*/ 163274 w 892103"/>
              <a:gd name="connsiteY192" fmla="*/ 401354 h 1260299"/>
              <a:gd name="connsiteX193" fmla="*/ 157703 w 892103"/>
              <a:gd name="connsiteY193" fmla="*/ 404803 h 1260299"/>
              <a:gd name="connsiteX194" fmla="*/ 150938 w 892103"/>
              <a:gd name="connsiteY194" fmla="*/ 394722 h 1260299"/>
              <a:gd name="connsiteX195" fmla="*/ 135155 w 892103"/>
              <a:gd name="connsiteY195" fmla="*/ 375623 h 1260299"/>
              <a:gd name="connsiteX196" fmla="*/ 136349 w 892103"/>
              <a:gd name="connsiteY196" fmla="*/ 370052 h 1260299"/>
              <a:gd name="connsiteX197" fmla="*/ 132900 w 892103"/>
              <a:gd name="connsiteY197" fmla="*/ 366736 h 1260299"/>
              <a:gd name="connsiteX198" fmla="*/ 121626 w 892103"/>
              <a:gd name="connsiteY198" fmla="*/ 363288 h 1260299"/>
              <a:gd name="connsiteX199" fmla="*/ 114862 w 892103"/>
              <a:gd name="connsiteY199" fmla="*/ 341933 h 1260299"/>
              <a:gd name="connsiteX200" fmla="*/ 105843 w 892103"/>
              <a:gd name="connsiteY200" fmla="*/ 336363 h 1260299"/>
              <a:gd name="connsiteX201" fmla="*/ 94569 w 892103"/>
              <a:gd name="connsiteY201" fmla="*/ 343127 h 1260299"/>
              <a:gd name="connsiteX202" fmla="*/ 81040 w 892103"/>
              <a:gd name="connsiteY202" fmla="*/ 320579 h 1260299"/>
              <a:gd name="connsiteX203" fmla="*/ 58492 w 892103"/>
              <a:gd name="connsiteY203" fmla="*/ 321640 h 1260299"/>
              <a:gd name="connsiteX204" fmla="*/ 42709 w 892103"/>
              <a:gd name="connsiteY204" fmla="*/ 313814 h 1260299"/>
              <a:gd name="connsiteX205" fmla="*/ 15651 w 892103"/>
              <a:gd name="connsiteY205" fmla="*/ 307050 h 1260299"/>
              <a:gd name="connsiteX206" fmla="*/ 4377 w 892103"/>
              <a:gd name="connsiteY206" fmla="*/ 303734 h 1260299"/>
              <a:gd name="connsiteX207" fmla="*/ 18967 w 892103"/>
              <a:gd name="connsiteY207" fmla="*/ 318324 h 1260299"/>
              <a:gd name="connsiteX208" fmla="*/ 15651 w 892103"/>
              <a:gd name="connsiteY208" fmla="*/ 323895 h 1260299"/>
              <a:gd name="connsiteX209" fmla="*/ 20160 w 892103"/>
              <a:gd name="connsiteY209" fmla="*/ 330659 h 1260299"/>
              <a:gd name="connsiteX210" fmla="*/ 16845 w 892103"/>
              <a:gd name="connsiteY210" fmla="*/ 329465 h 1260299"/>
              <a:gd name="connsiteX211" fmla="*/ 16845 w 892103"/>
              <a:gd name="connsiteY211" fmla="*/ 332781 h 1260299"/>
              <a:gd name="connsiteX212" fmla="*/ 14590 w 892103"/>
              <a:gd name="connsiteY212" fmla="*/ 335037 h 1260299"/>
              <a:gd name="connsiteX213" fmla="*/ 6764 w 892103"/>
              <a:gd name="connsiteY213" fmla="*/ 336230 h 1260299"/>
              <a:gd name="connsiteX214" fmla="*/ 5703 w 892103"/>
              <a:gd name="connsiteY214" fmla="*/ 349759 h 1260299"/>
              <a:gd name="connsiteX215" fmla="*/ 2255 w 892103"/>
              <a:gd name="connsiteY215" fmla="*/ 358778 h 1260299"/>
              <a:gd name="connsiteX216" fmla="*/ 3448 w 892103"/>
              <a:gd name="connsiteY216" fmla="*/ 376816 h 1260299"/>
              <a:gd name="connsiteX217" fmla="*/ 14722 w 892103"/>
              <a:gd name="connsiteY217" fmla="*/ 379072 h 1260299"/>
              <a:gd name="connsiteX218" fmla="*/ 21487 w 892103"/>
              <a:gd name="connsiteY218" fmla="*/ 384775 h 1260299"/>
              <a:gd name="connsiteX219" fmla="*/ 6897 w 892103"/>
              <a:gd name="connsiteY219" fmla="*/ 401619 h 1260299"/>
              <a:gd name="connsiteX220" fmla="*/ 9151 w 892103"/>
              <a:gd name="connsiteY220" fmla="*/ 409445 h 1260299"/>
              <a:gd name="connsiteX221" fmla="*/ 11406 w 892103"/>
              <a:gd name="connsiteY221" fmla="*/ 408383 h 1260299"/>
              <a:gd name="connsiteX222" fmla="*/ 20426 w 892103"/>
              <a:gd name="connsiteY222" fmla="*/ 413955 h 1260299"/>
              <a:gd name="connsiteX223" fmla="*/ 19365 w 892103"/>
              <a:gd name="connsiteY223" fmla="*/ 417270 h 1260299"/>
              <a:gd name="connsiteX224" fmla="*/ 27190 w 892103"/>
              <a:gd name="connsiteY224" fmla="*/ 422974 h 1260299"/>
              <a:gd name="connsiteX225" fmla="*/ 22680 w 892103"/>
              <a:gd name="connsiteY225" fmla="*/ 429737 h 1260299"/>
              <a:gd name="connsiteX226" fmla="*/ 27190 w 892103"/>
              <a:gd name="connsiteY226" fmla="*/ 439818 h 1260299"/>
              <a:gd name="connsiteX227" fmla="*/ 37270 w 892103"/>
              <a:gd name="connsiteY227" fmla="*/ 430799 h 1260299"/>
              <a:gd name="connsiteX228" fmla="*/ 41780 w 892103"/>
              <a:gd name="connsiteY228" fmla="*/ 429605 h 1260299"/>
              <a:gd name="connsiteX229" fmla="*/ 44035 w 892103"/>
              <a:gd name="connsiteY229" fmla="*/ 431860 h 1260299"/>
              <a:gd name="connsiteX230" fmla="*/ 54115 w 892103"/>
              <a:gd name="connsiteY230" fmla="*/ 434115 h 1260299"/>
              <a:gd name="connsiteX231" fmla="*/ 59686 w 892103"/>
              <a:gd name="connsiteY231" fmla="*/ 434115 h 1260299"/>
              <a:gd name="connsiteX232" fmla="*/ 65256 w 892103"/>
              <a:gd name="connsiteY232" fmla="*/ 429605 h 1260299"/>
              <a:gd name="connsiteX233" fmla="*/ 74275 w 892103"/>
              <a:gd name="connsiteY233" fmla="*/ 435176 h 1260299"/>
              <a:gd name="connsiteX234" fmla="*/ 83295 w 892103"/>
              <a:gd name="connsiteY234" fmla="*/ 435176 h 1260299"/>
              <a:gd name="connsiteX235" fmla="*/ 88865 w 892103"/>
              <a:gd name="connsiteY235" fmla="*/ 427350 h 1260299"/>
              <a:gd name="connsiteX236" fmla="*/ 106904 w 892103"/>
              <a:gd name="connsiteY236" fmla="*/ 436369 h 1260299"/>
              <a:gd name="connsiteX237" fmla="*/ 122688 w 892103"/>
              <a:gd name="connsiteY237" fmla="*/ 452153 h 1260299"/>
              <a:gd name="connsiteX238" fmla="*/ 139532 w 892103"/>
              <a:gd name="connsiteY238" fmla="*/ 459979 h 1260299"/>
              <a:gd name="connsiteX239" fmla="*/ 144042 w 892103"/>
              <a:gd name="connsiteY239" fmla="*/ 459979 h 1260299"/>
              <a:gd name="connsiteX240" fmla="*/ 147357 w 892103"/>
              <a:gd name="connsiteY240" fmla="*/ 474568 h 1260299"/>
              <a:gd name="connsiteX241" fmla="*/ 148418 w 892103"/>
              <a:gd name="connsiteY241" fmla="*/ 481333 h 1260299"/>
              <a:gd name="connsiteX242" fmla="*/ 157438 w 892103"/>
              <a:gd name="connsiteY242" fmla="*/ 484781 h 1260299"/>
              <a:gd name="connsiteX243" fmla="*/ 166457 w 892103"/>
              <a:gd name="connsiteY243" fmla="*/ 496055 h 1260299"/>
              <a:gd name="connsiteX244" fmla="*/ 160886 w 892103"/>
              <a:gd name="connsiteY244" fmla="*/ 518603 h 1260299"/>
              <a:gd name="connsiteX245" fmla="*/ 158632 w 892103"/>
              <a:gd name="connsiteY245" fmla="*/ 525368 h 1260299"/>
              <a:gd name="connsiteX246" fmla="*/ 172160 w 892103"/>
              <a:gd name="connsiteY246" fmla="*/ 529878 h 1260299"/>
              <a:gd name="connsiteX247" fmla="*/ 186750 w 892103"/>
              <a:gd name="connsiteY247" fmla="*/ 562505 h 1260299"/>
              <a:gd name="connsiteX248" fmla="*/ 169906 w 892103"/>
              <a:gd name="connsiteY248" fmla="*/ 579350 h 1260299"/>
              <a:gd name="connsiteX249" fmla="*/ 189005 w 892103"/>
              <a:gd name="connsiteY249" fmla="*/ 584921 h 1260299"/>
              <a:gd name="connsiteX250" fmla="*/ 205850 w 892103"/>
              <a:gd name="connsiteY250" fmla="*/ 584921 h 1260299"/>
              <a:gd name="connsiteX251" fmla="*/ 206911 w 892103"/>
              <a:gd name="connsiteY251" fmla="*/ 595001 h 1260299"/>
              <a:gd name="connsiteX252" fmla="*/ 186617 w 892103"/>
              <a:gd name="connsiteY252" fmla="*/ 602827 h 1260299"/>
              <a:gd name="connsiteX253" fmla="*/ 188872 w 892103"/>
              <a:gd name="connsiteY253" fmla="*/ 606143 h 1260299"/>
              <a:gd name="connsiteX254" fmla="*/ 193382 w 892103"/>
              <a:gd name="connsiteY254" fmla="*/ 608397 h 1260299"/>
              <a:gd name="connsiteX255" fmla="*/ 197891 w 892103"/>
              <a:gd name="connsiteY255" fmla="*/ 606143 h 1260299"/>
              <a:gd name="connsiteX256" fmla="*/ 204656 w 892103"/>
              <a:gd name="connsiteY256" fmla="*/ 611846 h 1260299"/>
              <a:gd name="connsiteX257" fmla="*/ 190066 w 892103"/>
              <a:gd name="connsiteY257" fmla="*/ 620865 h 1260299"/>
              <a:gd name="connsiteX258" fmla="*/ 190066 w 892103"/>
              <a:gd name="connsiteY258" fmla="*/ 634394 h 1260299"/>
              <a:gd name="connsiteX259" fmla="*/ 201340 w 892103"/>
              <a:gd name="connsiteY259" fmla="*/ 647922 h 1260299"/>
              <a:gd name="connsiteX260" fmla="*/ 209165 w 892103"/>
              <a:gd name="connsiteY260" fmla="*/ 645668 h 1260299"/>
              <a:gd name="connsiteX261" fmla="*/ 214736 w 892103"/>
              <a:gd name="connsiteY261" fmla="*/ 635587 h 1260299"/>
              <a:gd name="connsiteX262" fmla="*/ 245109 w 892103"/>
              <a:gd name="connsiteY262" fmla="*/ 643413 h 1260299"/>
              <a:gd name="connsiteX263" fmla="*/ 238345 w 892103"/>
              <a:gd name="connsiteY263" fmla="*/ 656942 h 1260299"/>
              <a:gd name="connsiteX264" fmla="*/ 233835 w 892103"/>
              <a:gd name="connsiteY264" fmla="*/ 662513 h 1260299"/>
              <a:gd name="connsiteX265" fmla="*/ 227071 w 892103"/>
              <a:gd name="connsiteY265" fmla="*/ 667022 h 1260299"/>
              <a:gd name="connsiteX266" fmla="*/ 224816 w 892103"/>
              <a:gd name="connsiteY266" fmla="*/ 665961 h 1260299"/>
              <a:gd name="connsiteX267" fmla="*/ 222562 w 892103"/>
              <a:gd name="connsiteY267" fmla="*/ 665961 h 1260299"/>
              <a:gd name="connsiteX268" fmla="*/ 220307 w 892103"/>
              <a:gd name="connsiteY268" fmla="*/ 668216 h 1260299"/>
              <a:gd name="connsiteX269" fmla="*/ 219246 w 892103"/>
              <a:gd name="connsiteY269" fmla="*/ 667022 h 1260299"/>
              <a:gd name="connsiteX270" fmla="*/ 215930 w 892103"/>
              <a:gd name="connsiteY270" fmla="*/ 669277 h 1260299"/>
              <a:gd name="connsiteX271" fmla="*/ 213675 w 892103"/>
              <a:gd name="connsiteY271" fmla="*/ 670338 h 1260299"/>
              <a:gd name="connsiteX272" fmla="*/ 210359 w 892103"/>
              <a:gd name="connsiteY272" fmla="*/ 669277 h 1260299"/>
              <a:gd name="connsiteX273" fmla="*/ 208104 w 892103"/>
              <a:gd name="connsiteY273" fmla="*/ 671532 h 1260299"/>
              <a:gd name="connsiteX274" fmla="*/ 203595 w 892103"/>
              <a:gd name="connsiteY274" fmla="*/ 672593 h 1260299"/>
              <a:gd name="connsiteX275" fmla="*/ 204656 w 892103"/>
              <a:gd name="connsiteY275" fmla="*/ 674848 h 1260299"/>
              <a:gd name="connsiteX276" fmla="*/ 197891 w 892103"/>
              <a:gd name="connsiteY276" fmla="*/ 690631 h 1260299"/>
              <a:gd name="connsiteX277" fmla="*/ 195637 w 892103"/>
              <a:gd name="connsiteY277" fmla="*/ 696335 h 1260299"/>
              <a:gd name="connsiteX278" fmla="*/ 205717 w 892103"/>
              <a:gd name="connsiteY278" fmla="*/ 701905 h 1260299"/>
              <a:gd name="connsiteX279" fmla="*/ 203462 w 892103"/>
              <a:gd name="connsiteY279" fmla="*/ 707475 h 1260299"/>
              <a:gd name="connsiteX280" fmla="*/ 197891 w 892103"/>
              <a:gd name="connsiteY280" fmla="*/ 706415 h 1260299"/>
              <a:gd name="connsiteX281" fmla="*/ 197891 w 892103"/>
              <a:gd name="connsiteY281" fmla="*/ 704160 h 1260299"/>
              <a:gd name="connsiteX282" fmla="*/ 193382 w 892103"/>
              <a:gd name="connsiteY282" fmla="*/ 706415 h 1260299"/>
              <a:gd name="connsiteX283" fmla="*/ 191127 w 892103"/>
              <a:gd name="connsiteY283" fmla="*/ 705221 h 1260299"/>
              <a:gd name="connsiteX284" fmla="*/ 182108 w 892103"/>
              <a:gd name="connsiteY284" fmla="*/ 704160 h 1260299"/>
              <a:gd name="connsiteX285" fmla="*/ 177598 w 892103"/>
              <a:gd name="connsiteY285" fmla="*/ 701905 h 1260299"/>
              <a:gd name="connsiteX286" fmla="*/ 173089 w 892103"/>
              <a:gd name="connsiteY286" fmla="*/ 700712 h 1260299"/>
              <a:gd name="connsiteX287" fmla="*/ 175344 w 892103"/>
              <a:gd name="connsiteY287" fmla="*/ 698456 h 1260299"/>
              <a:gd name="connsiteX288" fmla="*/ 175344 w 892103"/>
              <a:gd name="connsiteY288" fmla="*/ 697396 h 1260299"/>
              <a:gd name="connsiteX289" fmla="*/ 173089 w 892103"/>
              <a:gd name="connsiteY289" fmla="*/ 695140 h 1260299"/>
              <a:gd name="connsiteX290" fmla="*/ 172028 w 892103"/>
              <a:gd name="connsiteY290" fmla="*/ 694080 h 1260299"/>
              <a:gd name="connsiteX291" fmla="*/ 172028 w 892103"/>
              <a:gd name="connsiteY291" fmla="*/ 690631 h 1260299"/>
              <a:gd name="connsiteX292" fmla="*/ 170834 w 892103"/>
              <a:gd name="connsiteY292" fmla="*/ 690631 h 1260299"/>
              <a:gd name="connsiteX293" fmla="*/ 169773 w 892103"/>
              <a:gd name="connsiteY293" fmla="*/ 689570 h 1260299"/>
              <a:gd name="connsiteX294" fmla="*/ 168579 w 892103"/>
              <a:gd name="connsiteY294" fmla="*/ 685060 h 1260299"/>
              <a:gd name="connsiteX295" fmla="*/ 169773 w 892103"/>
              <a:gd name="connsiteY295" fmla="*/ 681744 h 1260299"/>
              <a:gd name="connsiteX296" fmla="*/ 166324 w 892103"/>
              <a:gd name="connsiteY296" fmla="*/ 684000 h 1260299"/>
              <a:gd name="connsiteX297" fmla="*/ 157305 w 892103"/>
              <a:gd name="connsiteY297" fmla="*/ 681744 h 1260299"/>
              <a:gd name="connsiteX298" fmla="*/ 155050 w 892103"/>
              <a:gd name="connsiteY298" fmla="*/ 682806 h 1260299"/>
              <a:gd name="connsiteX299" fmla="*/ 155050 w 892103"/>
              <a:gd name="connsiteY299" fmla="*/ 680551 h 1260299"/>
              <a:gd name="connsiteX300" fmla="*/ 152796 w 892103"/>
              <a:gd name="connsiteY300" fmla="*/ 680551 h 1260299"/>
              <a:gd name="connsiteX301" fmla="*/ 149480 w 892103"/>
              <a:gd name="connsiteY301" fmla="*/ 677235 h 1260299"/>
              <a:gd name="connsiteX302" fmla="*/ 141654 w 892103"/>
              <a:gd name="connsiteY302" fmla="*/ 679490 h 1260299"/>
              <a:gd name="connsiteX303" fmla="*/ 140461 w 892103"/>
              <a:gd name="connsiteY303" fmla="*/ 682806 h 1260299"/>
              <a:gd name="connsiteX304" fmla="*/ 139399 w 892103"/>
              <a:gd name="connsiteY304" fmla="*/ 684000 h 1260299"/>
              <a:gd name="connsiteX305" fmla="*/ 136083 w 892103"/>
              <a:gd name="connsiteY305" fmla="*/ 681744 h 1260299"/>
              <a:gd name="connsiteX306" fmla="*/ 133829 w 892103"/>
              <a:gd name="connsiteY306" fmla="*/ 679490 h 1260299"/>
              <a:gd name="connsiteX307" fmla="*/ 132635 w 892103"/>
              <a:gd name="connsiteY307" fmla="*/ 679490 h 1260299"/>
              <a:gd name="connsiteX308" fmla="*/ 130380 w 892103"/>
              <a:gd name="connsiteY308" fmla="*/ 681744 h 1260299"/>
              <a:gd name="connsiteX309" fmla="*/ 129319 w 892103"/>
              <a:gd name="connsiteY309" fmla="*/ 681744 h 1260299"/>
              <a:gd name="connsiteX310" fmla="*/ 126003 w 892103"/>
              <a:gd name="connsiteY310" fmla="*/ 679490 h 1260299"/>
              <a:gd name="connsiteX311" fmla="*/ 124809 w 892103"/>
              <a:gd name="connsiteY311" fmla="*/ 680551 h 1260299"/>
              <a:gd name="connsiteX312" fmla="*/ 119239 w 892103"/>
              <a:gd name="connsiteY312" fmla="*/ 674981 h 1260299"/>
              <a:gd name="connsiteX313" fmla="*/ 115923 w 892103"/>
              <a:gd name="connsiteY313" fmla="*/ 678428 h 1260299"/>
              <a:gd name="connsiteX314" fmla="*/ 119239 w 892103"/>
              <a:gd name="connsiteY314" fmla="*/ 680684 h 1260299"/>
              <a:gd name="connsiteX315" fmla="*/ 119239 w 892103"/>
              <a:gd name="connsiteY315" fmla="*/ 679622 h 1260299"/>
              <a:gd name="connsiteX316" fmla="*/ 127064 w 892103"/>
              <a:gd name="connsiteY316" fmla="*/ 685193 h 1260299"/>
              <a:gd name="connsiteX317" fmla="*/ 124809 w 892103"/>
              <a:gd name="connsiteY317" fmla="*/ 687448 h 1260299"/>
              <a:gd name="connsiteX318" fmla="*/ 122555 w 892103"/>
              <a:gd name="connsiteY318" fmla="*/ 686387 h 1260299"/>
              <a:gd name="connsiteX319" fmla="*/ 120300 w 892103"/>
              <a:gd name="connsiteY319" fmla="*/ 687448 h 1260299"/>
              <a:gd name="connsiteX320" fmla="*/ 113536 w 892103"/>
              <a:gd name="connsiteY320" fmla="*/ 682938 h 1260299"/>
              <a:gd name="connsiteX321" fmla="*/ 112474 w 892103"/>
              <a:gd name="connsiteY321" fmla="*/ 685193 h 1260299"/>
              <a:gd name="connsiteX322" fmla="*/ 114729 w 892103"/>
              <a:gd name="connsiteY322" fmla="*/ 686387 h 1260299"/>
              <a:gd name="connsiteX323" fmla="*/ 113668 w 892103"/>
              <a:gd name="connsiteY323" fmla="*/ 689703 h 1260299"/>
              <a:gd name="connsiteX324" fmla="*/ 114729 w 892103"/>
              <a:gd name="connsiteY324" fmla="*/ 690764 h 1260299"/>
              <a:gd name="connsiteX325" fmla="*/ 112474 w 892103"/>
              <a:gd name="connsiteY325" fmla="*/ 694212 h 1260299"/>
              <a:gd name="connsiteX326" fmla="*/ 111413 w 892103"/>
              <a:gd name="connsiteY326" fmla="*/ 695273 h 1260299"/>
              <a:gd name="connsiteX327" fmla="*/ 110352 w 892103"/>
              <a:gd name="connsiteY327" fmla="*/ 697528 h 1260299"/>
              <a:gd name="connsiteX328" fmla="*/ 109291 w 892103"/>
              <a:gd name="connsiteY328" fmla="*/ 700844 h 1260299"/>
              <a:gd name="connsiteX329" fmla="*/ 104782 w 892103"/>
              <a:gd name="connsiteY329" fmla="*/ 704292 h 1260299"/>
              <a:gd name="connsiteX330" fmla="*/ 108098 w 892103"/>
              <a:gd name="connsiteY330" fmla="*/ 711057 h 1260299"/>
              <a:gd name="connsiteX331" fmla="*/ 106904 w 892103"/>
              <a:gd name="connsiteY331" fmla="*/ 711057 h 1260299"/>
              <a:gd name="connsiteX332" fmla="*/ 102394 w 892103"/>
              <a:gd name="connsiteY332" fmla="*/ 707741 h 1260299"/>
              <a:gd name="connsiteX333" fmla="*/ 100139 w 892103"/>
              <a:gd name="connsiteY333" fmla="*/ 705486 h 1260299"/>
              <a:gd name="connsiteX334" fmla="*/ 98946 w 892103"/>
              <a:gd name="connsiteY334" fmla="*/ 705486 h 1260299"/>
              <a:gd name="connsiteX335" fmla="*/ 93375 w 892103"/>
              <a:gd name="connsiteY335" fmla="*/ 706680 h 1260299"/>
              <a:gd name="connsiteX336" fmla="*/ 87804 w 892103"/>
              <a:gd name="connsiteY336" fmla="*/ 702171 h 1260299"/>
              <a:gd name="connsiteX337" fmla="*/ 86743 w 892103"/>
              <a:gd name="connsiteY337" fmla="*/ 702171 h 1260299"/>
              <a:gd name="connsiteX338" fmla="*/ 78918 w 892103"/>
              <a:gd name="connsiteY338" fmla="*/ 706680 h 1260299"/>
              <a:gd name="connsiteX339" fmla="*/ 73347 w 892103"/>
              <a:gd name="connsiteY339" fmla="*/ 709996 h 1260299"/>
              <a:gd name="connsiteX340" fmla="*/ 74408 w 892103"/>
              <a:gd name="connsiteY340" fmla="*/ 712251 h 1260299"/>
              <a:gd name="connsiteX341" fmla="*/ 56370 w 892103"/>
              <a:gd name="connsiteY341" fmla="*/ 728035 h 1260299"/>
              <a:gd name="connsiteX342" fmla="*/ 49605 w 892103"/>
              <a:gd name="connsiteY342" fmla="*/ 728035 h 1260299"/>
              <a:gd name="connsiteX343" fmla="*/ 46157 w 892103"/>
              <a:gd name="connsiteY343" fmla="*/ 724719 h 1260299"/>
              <a:gd name="connsiteX344" fmla="*/ 41647 w 892103"/>
              <a:gd name="connsiteY344" fmla="*/ 730289 h 1260299"/>
              <a:gd name="connsiteX345" fmla="*/ 34883 w 892103"/>
              <a:gd name="connsiteY345" fmla="*/ 724719 h 1260299"/>
              <a:gd name="connsiteX346" fmla="*/ 33822 w 892103"/>
              <a:gd name="connsiteY346" fmla="*/ 724719 h 1260299"/>
              <a:gd name="connsiteX347" fmla="*/ 29312 w 892103"/>
              <a:gd name="connsiteY347" fmla="*/ 719015 h 1260299"/>
              <a:gd name="connsiteX348" fmla="*/ 27057 w 892103"/>
              <a:gd name="connsiteY348" fmla="*/ 717954 h 1260299"/>
              <a:gd name="connsiteX349" fmla="*/ 23741 w 892103"/>
              <a:gd name="connsiteY349" fmla="*/ 721270 h 1260299"/>
              <a:gd name="connsiteX350" fmla="*/ 18038 w 892103"/>
              <a:gd name="connsiteY350" fmla="*/ 717954 h 1260299"/>
              <a:gd name="connsiteX351" fmla="*/ 14722 w 892103"/>
              <a:gd name="connsiteY351" fmla="*/ 714638 h 1260299"/>
              <a:gd name="connsiteX352" fmla="*/ 7958 w 892103"/>
              <a:gd name="connsiteY352" fmla="*/ 708935 h 1260299"/>
              <a:gd name="connsiteX353" fmla="*/ 5703 w 892103"/>
              <a:gd name="connsiteY353" fmla="*/ 710128 h 1260299"/>
              <a:gd name="connsiteX354" fmla="*/ 0 w 892103"/>
              <a:gd name="connsiteY354" fmla="*/ 716893 h 1260299"/>
              <a:gd name="connsiteX355" fmla="*/ 9019 w 892103"/>
              <a:gd name="connsiteY355" fmla="*/ 722596 h 1260299"/>
              <a:gd name="connsiteX356" fmla="*/ 18038 w 892103"/>
              <a:gd name="connsiteY356" fmla="*/ 729361 h 1260299"/>
              <a:gd name="connsiteX357" fmla="*/ 18038 w 892103"/>
              <a:gd name="connsiteY357" fmla="*/ 730555 h 1260299"/>
              <a:gd name="connsiteX358" fmla="*/ 16977 w 892103"/>
              <a:gd name="connsiteY358" fmla="*/ 732809 h 1260299"/>
              <a:gd name="connsiteX359" fmla="*/ 20293 w 892103"/>
              <a:gd name="connsiteY359" fmla="*/ 739574 h 1260299"/>
              <a:gd name="connsiteX360" fmla="*/ 20293 w 892103"/>
              <a:gd name="connsiteY360" fmla="*/ 741828 h 1260299"/>
              <a:gd name="connsiteX361" fmla="*/ 24803 w 892103"/>
              <a:gd name="connsiteY361" fmla="*/ 744083 h 1260299"/>
              <a:gd name="connsiteX362" fmla="*/ 31567 w 892103"/>
              <a:gd name="connsiteY362" fmla="*/ 748593 h 1260299"/>
              <a:gd name="connsiteX363" fmla="*/ 33822 w 892103"/>
              <a:gd name="connsiteY363" fmla="*/ 748593 h 1260299"/>
              <a:gd name="connsiteX364" fmla="*/ 33822 w 892103"/>
              <a:gd name="connsiteY364" fmla="*/ 749654 h 1260299"/>
              <a:gd name="connsiteX365" fmla="*/ 34883 w 892103"/>
              <a:gd name="connsiteY365" fmla="*/ 749654 h 1260299"/>
              <a:gd name="connsiteX366" fmla="*/ 34883 w 892103"/>
              <a:gd name="connsiteY366" fmla="*/ 750847 h 1260299"/>
              <a:gd name="connsiteX367" fmla="*/ 35944 w 892103"/>
              <a:gd name="connsiteY367" fmla="*/ 750847 h 1260299"/>
              <a:gd name="connsiteX368" fmla="*/ 35944 w 892103"/>
              <a:gd name="connsiteY368" fmla="*/ 753102 h 1260299"/>
              <a:gd name="connsiteX369" fmla="*/ 38199 w 892103"/>
              <a:gd name="connsiteY369" fmla="*/ 754163 h 1260299"/>
              <a:gd name="connsiteX370" fmla="*/ 31434 w 892103"/>
              <a:gd name="connsiteY370" fmla="*/ 767692 h 1260299"/>
              <a:gd name="connsiteX371" fmla="*/ 34750 w 892103"/>
              <a:gd name="connsiteY371" fmla="*/ 771141 h 1260299"/>
              <a:gd name="connsiteX372" fmla="*/ 34750 w 892103"/>
              <a:gd name="connsiteY372" fmla="*/ 774457 h 1260299"/>
              <a:gd name="connsiteX373" fmla="*/ 33689 w 892103"/>
              <a:gd name="connsiteY373" fmla="*/ 775517 h 1260299"/>
              <a:gd name="connsiteX374" fmla="*/ 31434 w 892103"/>
              <a:gd name="connsiteY374" fmla="*/ 782282 h 1260299"/>
              <a:gd name="connsiteX375" fmla="*/ 37005 w 892103"/>
              <a:gd name="connsiteY375" fmla="*/ 787852 h 1260299"/>
              <a:gd name="connsiteX376" fmla="*/ 60614 w 892103"/>
              <a:gd name="connsiteY376" fmla="*/ 795678 h 1260299"/>
              <a:gd name="connsiteX377" fmla="*/ 66185 w 892103"/>
              <a:gd name="connsiteY377" fmla="*/ 797933 h 1260299"/>
              <a:gd name="connsiteX378" fmla="*/ 69501 w 892103"/>
              <a:gd name="connsiteY378" fmla="*/ 799127 h 1260299"/>
              <a:gd name="connsiteX379" fmla="*/ 59420 w 892103"/>
              <a:gd name="connsiteY379" fmla="*/ 805891 h 1260299"/>
              <a:gd name="connsiteX380" fmla="*/ 61675 w 892103"/>
              <a:gd name="connsiteY380" fmla="*/ 808146 h 1260299"/>
              <a:gd name="connsiteX381" fmla="*/ 74010 w 892103"/>
              <a:gd name="connsiteY381" fmla="*/ 812656 h 1260299"/>
              <a:gd name="connsiteX382" fmla="*/ 70694 w 892103"/>
              <a:gd name="connsiteY382" fmla="*/ 813716 h 1260299"/>
              <a:gd name="connsiteX383" fmla="*/ 68439 w 892103"/>
              <a:gd name="connsiteY383" fmla="*/ 814910 h 1260299"/>
              <a:gd name="connsiteX384" fmla="*/ 67378 w 892103"/>
              <a:gd name="connsiteY384" fmla="*/ 814910 h 1260299"/>
              <a:gd name="connsiteX385" fmla="*/ 66318 w 892103"/>
              <a:gd name="connsiteY385" fmla="*/ 815972 h 1260299"/>
              <a:gd name="connsiteX386" fmla="*/ 67378 w 892103"/>
              <a:gd name="connsiteY386" fmla="*/ 818226 h 1260299"/>
              <a:gd name="connsiteX387" fmla="*/ 70694 w 892103"/>
              <a:gd name="connsiteY387" fmla="*/ 821542 h 1260299"/>
              <a:gd name="connsiteX388" fmla="*/ 70694 w 892103"/>
              <a:gd name="connsiteY388" fmla="*/ 820481 h 1260299"/>
              <a:gd name="connsiteX389" fmla="*/ 71755 w 892103"/>
              <a:gd name="connsiteY389" fmla="*/ 821542 h 1260299"/>
              <a:gd name="connsiteX390" fmla="*/ 78520 w 892103"/>
              <a:gd name="connsiteY390" fmla="*/ 817032 h 1260299"/>
              <a:gd name="connsiteX391" fmla="*/ 79581 w 892103"/>
              <a:gd name="connsiteY391" fmla="*/ 819288 h 1260299"/>
              <a:gd name="connsiteX392" fmla="*/ 80642 w 892103"/>
              <a:gd name="connsiteY392" fmla="*/ 826051 h 1260299"/>
              <a:gd name="connsiteX393" fmla="*/ 85152 w 892103"/>
              <a:gd name="connsiteY393" fmla="*/ 828307 h 1260299"/>
              <a:gd name="connsiteX394" fmla="*/ 84091 w 892103"/>
              <a:gd name="connsiteY394" fmla="*/ 833877 h 1260299"/>
              <a:gd name="connsiteX395" fmla="*/ 86345 w 892103"/>
              <a:gd name="connsiteY395" fmla="*/ 837193 h 1260299"/>
              <a:gd name="connsiteX396" fmla="*/ 90855 w 892103"/>
              <a:gd name="connsiteY396" fmla="*/ 838387 h 1260299"/>
              <a:gd name="connsiteX397" fmla="*/ 95364 w 892103"/>
              <a:gd name="connsiteY397" fmla="*/ 848467 h 1260299"/>
              <a:gd name="connsiteX398" fmla="*/ 107700 w 892103"/>
              <a:gd name="connsiteY398" fmla="*/ 855231 h 1260299"/>
              <a:gd name="connsiteX399" fmla="*/ 108761 w 892103"/>
              <a:gd name="connsiteY399" fmla="*/ 858547 h 1260299"/>
              <a:gd name="connsiteX400" fmla="*/ 113270 w 892103"/>
              <a:gd name="connsiteY400" fmla="*/ 857486 h 1260299"/>
              <a:gd name="connsiteX401" fmla="*/ 115525 w 892103"/>
              <a:gd name="connsiteY401" fmla="*/ 860802 h 1260299"/>
              <a:gd name="connsiteX402" fmla="*/ 122290 w 892103"/>
              <a:gd name="connsiteY402" fmla="*/ 861996 h 1260299"/>
              <a:gd name="connsiteX403" fmla="*/ 123483 w 892103"/>
              <a:gd name="connsiteY403" fmla="*/ 858547 h 1260299"/>
              <a:gd name="connsiteX404" fmla="*/ 127993 w 892103"/>
              <a:gd name="connsiteY404" fmla="*/ 857486 h 1260299"/>
              <a:gd name="connsiteX405" fmla="*/ 129054 w 892103"/>
              <a:gd name="connsiteY405" fmla="*/ 863057 h 1260299"/>
              <a:gd name="connsiteX406" fmla="*/ 127993 w 892103"/>
              <a:gd name="connsiteY406" fmla="*/ 864250 h 1260299"/>
              <a:gd name="connsiteX407" fmla="*/ 133563 w 892103"/>
              <a:gd name="connsiteY407" fmla="*/ 866506 h 1260299"/>
              <a:gd name="connsiteX408" fmla="*/ 133563 w 892103"/>
              <a:gd name="connsiteY408" fmla="*/ 867699 h 1260299"/>
              <a:gd name="connsiteX409" fmla="*/ 135818 w 892103"/>
              <a:gd name="connsiteY409" fmla="*/ 868760 h 1260299"/>
              <a:gd name="connsiteX410" fmla="*/ 138073 w 892103"/>
              <a:gd name="connsiteY410" fmla="*/ 875525 h 1260299"/>
              <a:gd name="connsiteX411" fmla="*/ 142583 w 892103"/>
              <a:gd name="connsiteY411" fmla="*/ 876585 h 1260299"/>
              <a:gd name="connsiteX412" fmla="*/ 146031 w 892103"/>
              <a:gd name="connsiteY412" fmla="*/ 878841 h 1260299"/>
              <a:gd name="connsiteX413" fmla="*/ 148286 w 892103"/>
              <a:gd name="connsiteY413" fmla="*/ 880034 h 1260299"/>
              <a:gd name="connsiteX414" fmla="*/ 149480 w 892103"/>
              <a:gd name="connsiteY414" fmla="*/ 882289 h 1260299"/>
              <a:gd name="connsiteX415" fmla="*/ 151734 w 892103"/>
              <a:gd name="connsiteY415" fmla="*/ 882289 h 1260299"/>
              <a:gd name="connsiteX416" fmla="*/ 153989 w 892103"/>
              <a:gd name="connsiteY416" fmla="*/ 884544 h 1260299"/>
              <a:gd name="connsiteX417" fmla="*/ 151734 w 892103"/>
              <a:gd name="connsiteY417" fmla="*/ 890114 h 1260299"/>
              <a:gd name="connsiteX418" fmla="*/ 151734 w 892103"/>
              <a:gd name="connsiteY418" fmla="*/ 895818 h 1260299"/>
              <a:gd name="connsiteX419" fmla="*/ 149480 w 892103"/>
              <a:gd name="connsiteY419" fmla="*/ 900327 h 1260299"/>
              <a:gd name="connsiteX420" fmla="*/ 158499 w 892103"/>
              <a:gd name="connsiteY420" fmla="*/ 926192 h 1260299"/>
              <a:gd name="connsiteX421" fmla="*/ 157438 w 892103"/>
              <a:gd name="connsiteY421" fmla="*/ 938526 h 1260299"/>
              <a:gd name="connsiteX422" fmla="*/ 163008 w 892103"/>
              <a:gd name="connsiteY422" fmla="*/ 958819 h 1260299"/>
              <a:gd name="connsiteX423" fmla="*/ 149480 w 892103"/>
              <a:gd name="connsiteY423" fmla="*/ 962135 h 1260299"/>
              <a:gd name="connsiteX424" fmla="*/ 130380 w 892103"/>
              <a:gd name="connsiteY424" fmla="*/ 977919 h 1260299"/>
              <a:gd name="connsiteX425" fmla="*/ 131574 w 892103"/>
              <a:gd name="connsiteY425" fmla="*/ 983489 h 1260299"/>
              <a:gd name="connsiteX426" fmla="*/ 133829 w 892103"/>
              <a:gd name="connsiteY426" fmla="*/ 984550 h 1260299"/>
              <a:gd name="connsiteX427" fmla="*/ 132635 w 892103"/>
              <a:gd name="connsiteY427" fmla="*/ 987999 h 1260299"/>
              <a:gd name="connsiteX428" fmla="*/ 133829 w 892103"/>
              <a:gd name="connsiteY428" fmla="*/ 990254 h 1260299"/>
              <a:gd name="connsiteX429" fmla="*/ 138338 w 892103"/>
              <a:gd name="connsiteY429" fmla="*/ 993702 h 1260299"/>
              <a:gd name="connsiteX430" fmla="*/ 140593 w 892103"/>
              <a:gd name="connsiteY430" fmla="*/ 998212 h 1260299"/>
              <a:gd name="connsiteX431" fmla="*/ 149612 w 892103"/>
              <a:gd name="connsiteY431" fmla="*/ 1003916 h 1260299"/>
              <a:gd name="connsiteX432" fmla="*/ 156377 w 892103"/>
              <a:gd name="connsiteY432" fmla="*/ 1010680 h 1260299"/>
              <a:gd name="connsiteX433" fmla="*/ 158632 w 892103"/>
              <a:gd name="connsiteY433" fmla="*/ 1014129 h 1260299"/>
              <a:gd name="connsiteX434" fmla="*/ 160886 w 892103"/>
              <a:gd name="connsiteY434" fmla="*/ 1018638 h 1260299"/>
              <a:gd name="connsiteX435" fmla="*/ 157570 w 892103"/>
              <a:gd name="connsiteY435" fmla="*/ 1027657 h 1260299"/>
              <a:gd name="connsiteX436" fmla="*/ 157570 w 892103"/>
              <a:gd name="connsiteY436" fmla="*/ 1030973 h 1260299"/>
              <a:gd name="connsiteX437" fmla="*/ 163141 w 892103"/>
              <a:gd name="connsiteY437" fmla="*/ 1039992 h 1260299"/>
              <a:gd name="connsiteX438" fmla="*/ 166457 w 892103"/>
              <a:gd name="connsiteY438" fmla="*/ 1038799 h 1260299"/>
              <a:gd name="connsiteX439" fmla="*/ 167651 w 892103"/>
              <a:gd name="connsiteY439" fmla="*/ 1036543 h 1260299"/>
              <a:gd name="connsiteX440" fmla="*/ 175476 w 892103"/>
              <a:gd name="connsiteY440" fmla="*/ 1030973 h 1260299"/>
              <a:gd name="connsiteX441" fmla="*/ 191260 w 892103"/>
              <a:gd name="connsiteY441" fmla="*/ 1037737 h 1260299"/>
              <a:gd name="connsiteX442" fmla="*/ 187944 w 892103"/>
              <a:gd name="connsiteY442" fmla="*/ 1046756 h 1260299"/>
              <a:gd name="connsiteX443" fmla="*/ 180118 w 892103"/>
              <a:gd name="connsiteY443" fmla="*/ 1053521 h 1260299"/>
              <a:gd name="connsiteX444" fmla="*/ 175609 w 892103"/>
              <a:gd name="connsiteY444" fmla="*/ 1054582 h 1260299"/>
              <a:gd name="connsiteX445" fmla="*/ 176670 w 892103"/>
              <a:gd name="connsiteY445" fmla="*/ 1062540 h 1260299"/>
              <a:gd name="connsiteX446" fmla="*/ 175609 w 892103"/>
              <a:gd name="connsiteY446" fmla="*/ 1069305 h 1260299"/>
              <a:gd name="connsiteX447" fmla="*/ 177863 w 892103"/>
              <a:gd name="connsiteY447" fmla="*/ 1074875 h 1260299"/>
              <a:gd name="connsiteX448" fmla="*/ 170038 w 892103"/>
              <a:gd name="connsiteY448" fmla="*/ 1086150 h 1260299"/>
              <a:gd name="connsiteX449" fmla="*/ 173354 w 892103"/>
              <a:gd name="connsiteY449" fmla="*/ 1091720 h 1260299"/>
              <a:gd name="connsiteX450" fmla="*/ 183434 w 892103"/>
              <a:gd name="connsiteY450" fmla="*/ 1099545 h 1260299"/>
              <a:gd name="connsiteX451" fmla="*/ 177863 w 892103"/>
              <a:gd name="connsiteY451" fmla="*/ 1113074 h 1260299"/>
              <a:gd name="connsiteX452" fmla="*/ 204921 w 892103"/>
              <a:gd name="connsiteY452" fmla="*/ 1116523 h 1260299"/>
              <a:gd name="connsiteX453" fmla="*/ 210492 w 892103"/>
              <a:gd name="connsiteY453" fmla="*/ 1121033 h 1260299"/>
              <a:gd name="connsiteX454" fmla="*/ 239804 w 892103"/>
              <a:gd name="connsiteY454" fmla="*/ 1119971 h 1260299"/>
              <a:gd name="connsiteX455" fmla="*/ 240865 w 892103"/>
              <a:gd name="connsiteY455" fmla="*/ 1117717 h 1260299"/>
              <a:gd name="connsiteX456" fmla="*/ 243120 w 892103"/>
              <a:gd name="connsiteY456" fmla="*/ 1117717 h 1260299"/>
              <a:gd name="connsiteX457" fmla="*/ 247630 w 892103"/>
              <a:gd name="connsiteY457" fmla="*/ 1126736 h 1260299"/>
              <a:gd name="connsiteX458" fmla="*/ 255455 w 892103"/>
              <a:gd name="connsiteY458" fmla="*/ 1133500 h 1260299"/>
              <a:gd name="connsiteX459" fmla="*/ 259965 w 892103"/>
              <a:gd name="connsiteY459" fmla="*/ 1141325 h 1260299"/>
              <a:gd name="connsiteX460" fmla="*/ 263280 w 892103"/>
              <a:gd name="connsiteY460" fmla="*/ 1140264 h 1260299"/>
              <a:gd name="connsiteX461" fmla="*/ 264342 w 892103"/>
              <a:gd name="connsiteY461" fmla="*/ 1139071 h 1260299"/>
              <a:gd name="connsiteX462" fmla="*/ 264342 w 892103"/>
              <a:gd name="connsiteY462" fmla="*/ 1138009 h 1260299"/>
              <a:gd name="connsiteX463" fmla="*/ 272167 w 892103"/>
              <a:gd name="connsiteY463" fmla="*/ 1130184 h 1260299"/>
              <a:gd name="connsiteX464" fmla="*/ 281186 w 892103"/>
              <a:gd name="connsiteY464" fmla="*/ 1132439 h 1260299"/>
              <a:gd name="connsiteX465" fmla="*/ 281186 w 892103"/>
              <a:gd name="connsiteY465" fmla="*/ 1131245 h 1260299"/>
              <a:gd name="connsiteX466" fmla="*/ 284502 w 892103"/>
              <a:gd name="connsiteY466" fmla="*/ 1128990 h 1260299"/>
              <a:gd name="connsiteX467" fmla="*/ 286757 w 892103"/>
              <a:gd name="connsiteY467" fmla="*/ 1131245 h 1260299"/>
              <a:gd name="connsiteX468" fmla="*/ 287818 w 892103"/>
              <a:gd name="connsiteY468" fmla="*/ 1135755 h 1260299"/>
              <a:gd name="connsiteX469" fmla="*/ 290073 w 892103"/>
              <a:gd name="connsiteY469" fmla="*/ 1136948 h 1260299"/>
              <a:gd name="connsiteX470" fmla="*/ 291134 w 892103"/>
              <a:gd name="connsiteY470" fmla="*/ 1135755 h 1260299"/>
              <a:gd name="connsiteX471" fmla="*/ 295643 w 892103"/>
              <a:gd name="connsiteY471" fmla="*/ 1138009 h 1260299"/>
              <a:gd name="connsiteX472" fmla="*/ 296837 w 892103"/>
              <a:gd name="connsiteY472" fmla="*/ 1140264 h 1260299"/>
              <a:gd name="connsiteX473" fmla="*/ 300153 w 892103"/>
              <a:gd name="connsiteY473" fmla="*/ 1145835 h 1260299"/>
              <a:gd name="connsiteX474" fmla="*/ 304663 w 892103"/>
              <a:gd name="connsiteY474" fmla="*/ 1155915 h 1260299"/>
              <a:gd name="connsiteX475" fmla="*/ 302408 w 892103"/>
              <a:gd name="connsiteY475" fmla="*/ 1159231 h 1260299"/>
              <a:gd name="connsiteX476" fmla="*/ 319252 w 892103"/>
              <a:gd name="connsiteY476" fmla="*/ 1163741 h 1260299"/>
              <a:gd name="connsiteX477" fmla="*/ 326017 w 892103"/>
              <a:gd name="connsiteY477" fmla="*/ 1163741 h 1260299"/>
              <a:gd name="connsiteX478" fmla="*/ 340607 w 892103"/>
              <a:gd name="connsiteY478" fmla="*/ 1162679 h 1260299"/>
              <a:gd name="connsiteX479" fmla="*/ 343923 w 892103"/>
              <a:gd name="connsiteY479" fmla="*/ 1164935 h 1260299"/>
              <a:gd name="connsiteX480" fmla="*/ 343923 w 892103"/>
              <a:gd name="connsiteY480" fmla="*/ 1165995 h 1260299"/>
              <a:gd name="connsiteX481" fmla="*/ 348432 w 892103"/>
              <a:gd name="connsiteY481" fmla="*/ 1168251 h 1260299"/>
              <a:gd name="connsiteX482" fmla="*/ 346177 w 892103"/>
              <a:gd name="connsiteY482" fmla="*/ 1170505 h 1260299"/>
              <a:gd name="connsiteX483" fmla="*/ 342862 w 892103"/>
              <a:gd name="connsiteY483" fmla="*/ 1171567 h 1260299"/>
              <a:gd name="connsiteX484" fmla="*/ 341668 w 892103"/>
              <a:gd name="connsiteY484" fmla="*/ 1173821 h 1260299"/>
              <a:gd name="connsiteX485" fmla="*/ 348432 w 892103"/>
              <a:gd name="connsiteY485" fmla="*/ 1180586 h 1260299"/>
              <a:gd name="connsiteX486" fmla="*/ 349493 w 892103"/>
              <a:gd name="connsiteY486" fmla="*/ 1183902 h 1260299"/>
              <a:gd name="connsiteX487" fmla="*/ 350687 w 892103"/>
              <a:gd name="connsiteY487" fmla="*/ 1188411 h 1260299"/>
              <a:gd name="connsiteX488" fmla="*/ 347239 w 892103"/>
              <a:gd name="connsiteY488" fmla="*/ 1190666 h 1260299"/>
              <a:gd name="connsiteX489" fmla="*/ 344984 w 892103"/>
              <a:gd name="connsiteY489" fmla="*/ 1191859 h 1260299"/>
              <a:gd name="connsiteX490" fmla="*/ 341668 w 892103"/>
              <a:gd name="connsiteY490" fmla="*/ 1191859 h 1260299"/>
              <a:gd name="connsiteX491" fmla="*/ 339413 w 892103"/>
              <a:gd name="connsiteY491" fmla="*/ 1192921 h 1260299"/>
              <a:gd name="connsiteX492" fmla="*/ 338352 w 892103"/>
              <a:gd name="connsiteY492" fmla="*/ 1191859 h 1260299"/>
              <a:gd name="connsiteX493" fmla="*/ 336097 w 892103"/>
              <a:gd name="connsiteY493" fmla="*/ 1191859 h 1260299"/>
              <a:gd name="connsiteX494" fmla="*/ 336097 w 892103"/>
              <a:gd name="connsiteY494" fmla="*/ 1192921 h 1260299"/>
              <a:gd name="connsiteX495" fmla="*/ 331588 w 892103"/>
              <a:gd name="connsiteY495" fmla="*/ 1192921 h 1260299"/>
              <a:gd name="connsiteX496" fmla="*/ 330527 w 892103"/>
              <a:gd name="connsiteY496" fmla="*/ 1196369 h 1260299"/>
              <a:gd name="connsiteX497" fmla="*/ 328272 w 892103"/>
              <a:gd name="connsiteY497" fmla="*/ 1196369 h 1260299"/>
              <a:gd name="connsiteX498" fmla="*/ 328272 w 892103"/>
              <a:gd name="connsiteY498" fmla="*/ 1199685 h 1260299"/>
              <a:gd name="connsiteX499" fmla="*/ 326017 w 892103"/>
              <a:gd name="connsiteY499" fmla="*/ 1200746 h 1260299"/>
              <a:gd name="connsiteX500" fmla="*/ 322701 w 892103"/>
              <a:gd name="connsiteY500" fmla="*/ 1201940 h 1260299"/>
              <a:gd name="connsiteX501" fmla="*/ 323762 w 892103"/>
              <a:gd name="connsiteY501" fmla="*/ 1204194 h 1260299"/>
              <a:gd name="connsiteX502" fmla="*/ 322701 w 892103"/>
              <a:gd name="connsiteY502" fmla="*/ 1206450 h 1260299"/>
              <a:gd name="connsiteX503" fmla="*/ 326017 w 892103"/>
              <a:gd name="connsiteY503" fmla="*/ 1213213 h 1260299"/>
              <a:gd name="connsiteX504" fmla="*/ 328272 w 892103"/>
              <a:gd name="connsiteY504" fmla="*/ 1215469 h 1260299"/>
              <a:gd name="connsiteX505" fmla="*/ 333842 w 892103"/>
              <a:gd name="connsiteY505" fmla="*/ 1216529 h 1260299"/>
              <a:gd name="connsiteX506" fmla="*/ 333842 w 892103"/>
              <a:gd name="connsiteY506" fmla="*/ 1217723 h 1260299"/>
              <a:gd name="connsiteX507" fmla="*/ 336097 w 892103"/>
              <a:gd name="connsiteY507" fmla="*/ 1217723 h 1260299"/>
              <a:gd name="connsiteX508" fmla="*/ 338352 w 892103"/>
              <a:gd name="connsiteY508" fmla="*/ 1218785 h 1260299"/>
              <a:gd name="connsiteX509" fmla="*/ 342862 w 892103"/>
              <a:gd name="connsiteY509" fmla="*/ 1217723 h 1260299"/>
              <a:gd name="connsiteX510" fmla="*/ 361961 w 892103"/>
              <a:gd name="connsiteY510" fmla="*/ 1232313 h 1260299"/>
              <a:gd name="connsiteX511" fmla="*/ 367532 w 892103"/>
              <a:gd name="connsiteY511" fmla="*/ 1234568 h 1260299"/>
              <a:gd name="connsiteX512" fmla="*/ 367532 w 892103"/>
              <a:gd name="connsiteY512" fmla="*/ 1236823 h 1260299"/>
              <a:gd name="connsiteX513" fmla="*/ 370981 w 892103"/>
              <a:gd name="connsiteY513" fmla="*/ 1237884 h 1260299"/>
              <a:gd name="connsiteX514" fmla="*/ 373235 w 892103"/>
              <a:gd name="connsiteY514" fmla="*/ 1239077 h 1260299"/>
              <a:gd name="connsiteX515" fmla="*/ 376684 w 892103"/>
              <a:gd name="connsiteY515" fmla="*/ 1239077 h 1260299"/>
              <a:gd name="connsiteX516" fmla="*/ 392467 w 892103"/>
              <a:gd name="connsiteY516" fmla="*/ 1246903 h 1260299"/>
              <a:gd name="connsiteX517" fmla="*/ 394722 w 892103"/>
              <a:gd name="connsiteY517" fmla="*/ 1245709 h 1260299"/>
              <a:gd name="connsiteX518" fmla="*/ 403741 w 892103"/>
              <a:gd name="connsiteY518" fmla="*/ 1250219 h 1260299"/>
              <a:gd name="connsiteX519" fmla="*/ 407057 w 892103"/>
              <a:gd name="connsiteY519" fmla="*/ 1250219 h 1260299"/>
              <a:gd name="connsiteX520" fmla="*/ 410373 w 892103"/>
              <a:gd name="connsiteY520" fmla="*/ 1252474 h 1260299"/>
              <a:gd name="connsiteX521" fmla="*/ 420453 w 892103"/>
              <a:gd name="connsiteY521" fmla="*/ 1258044 h 1260299"/>
              <a:gd name="connsiteX522" fmla="*/ 432788 w 892103"/>
              <a:gd name="connsiteY522" fmla="*/ 1255790 h 1260299"/>
              <a:gd name="connsiteX523" fmla="*/ 436104 w 892103"/>
              <a:gd name="connsiteY523" fmla="*/ 1256984 h 1260299"/>
              <a:gd name="connsiteX524" fmla="*/ 446184 w 892103"/>
              <a:gd name="connsiteY524" fmla="*/ 1255790 h 1260299"/>
              <a:gd name="connsiteX525" fmla="*/ 455204 w 892103"/>
              <a:gd name="connsiteY525" fmla="*/ 1259238 h 1260299"/>
              <a:gd name="connsiteX526" fmla="*/ 473242 w 892103"/>
              <a:gd name="connsiteY526" fmla="*/ 1260300 h 1260299"/>
              <a:gd name="connsiteX527" fmla="*/ 503616 w 892103"/>
              <a:gd name="connsiteY527" fmla="*/ 1247964 h 1260299"/>
              <a:gd name="connsiteX528" fmla="*/ 549772 w 892103"/>
              <a:gd name="connsiteY528" fmla="*/ 1233374 h 1260299"/>
              <a:gd name="connsiteX529" fmla="*/ 587971 w 892103"/>
              <a:gd name="connsiteY529" fmla="*/ 1218785 h 1260299"/>
              <a:gd name="connsiteX530" fmla="*/ 616090 w 892103"/>
              <a:gd name="connsiteY530" fmla="*/ 1221039 h 1260299"/>
              <a:gd name="connsiteX531" fmla="*/ 632935 w 892103"/>
              <a:gd name="connsiteY531" fmla="*/ 1171567 h 1260299"/>
              <a:gd name="connsiteX532" fmla="*/ 636251 w 892103"/>
              <a:gd name="connsiteY532" fmla="*/ 1165995 h 1260299"/>
              <a:gd name="connsiteX533" fmla="*/ 636251 w 892103"/>
              <a:gd name="connsiteY533" fmla="*/ 1164935 h 1260299"/>
              <a:gd name="connsiteX534" fmla="*/ 707210 w 892103"/>
              <a:gd name="connsiteY534" fmla="*/ 1080578 h 1260299"/>
              <a:gd name="connsiteX535" fmla="*/ 743155 w 892103"/>
              <a:gd name="connsiteY535" fmla="*/ 1058031 h 1260299"/>
              <a:gd name="connsiteX536" fmla="*/ 773528 w 892103"/>
              <a:gd name="connsiteY536" fmla="*/ 1046756 h 1260299"/>
              <a:gd name="connsiteX537" fmla="*/ 796076 w 892103"/>
              <a:gd name="connsiteY537" fmla="*/ 1034421 h 1260299"/>
              <a:gd name="connsiteX538" fmla="*/ 800586 w 892103"/>
              <a:gd name="connsiteY538" fmla="*/ 1029911 h 1260299"/>
              <a:gd name="connsiteX539" fmla="*/ 802841 w 892103"/>
              <a:gd name="connsiteY539" fmla="*/ 1026464 h 1260299"/>
              <a:gd name="connsiteX540" fmla="*/ 808411 w 892103"/>
              <a:gd name="connsiteY540" fmla="*/ 980306 h 1260299"/>
              <a:gd name="connsiteX541" fmla="*/ 815176 w 892103"/>
              <a:gd name="connsiteY541" fmla="*/ 960013 h 1260299"/>
              <a:gd name="connsiteX542" fmla="*/ 843294 w 892103"/>
              <a:gd name="connsiteY542" fmla="*/ 930701 h 1260299"/>
              <a:gd name="connsiteX543" fmla="*/ 859078 w 892103"/>
              <a:gd name="connsiteY543" fmla="*/ 923936 h 1260299"/>
              <a:gd name="connsiteX544" fmla="*/ 882686 w 892103"/>
              <a:gd name="connsiteY544" fmla="*/ 876718 h 1260299"/>
              <a:gd name="connsiteX545" fmla="*/ 871413 w 892103"/>
              <a:gd name="connsiteY545" fmla="*/ 787852 h 1260299"/>
              <a:gd name="connsiteX546" fmla="*/ 891706 w 892103"/>
              <a:gd name="connsiteY546" fmla="*/ 774324 h 1260299"/>
              <a:gd name="connsiteX547" fmla="*/ 259699 w 892103"/>
              <a:gd name="connsiteY547" fmla="*/ 312886 h 1260299"/>
              <a:gd name="connsiteX548" fmla="*/ 260760 w 892103"/>
              <a:gd name="connsiteY548" fmla="*/ 312886 h 1260299"/>
              <a:gd name="connsiteX549" fmla="*/ 259699 w 892103"/>
              <a:gd name="connsiteY549" fmla="*/ 313947 h 1260299"/>
              <a:gd name="connsiteX550" fmla="*/ 259699 w 892103"/>
              <a:gd name="connsiteY550" fmla="*/ 312886 h 1260299"/>
              <a:gd name="connsiteX551" fmla="*/ 336230 w 892103"/>
              <a:gd name="connsiteY551" fmla="*/ 596460 h 1260299"/>
              <a:gd name="connsiteX552" fmla="*/ 328404 w 892103"/>
              <a:gd name="connsiteY552" fmla="*/ 587441 h 1260299"/>
              <a:gd name="connsiteX553" fmla="*/ 332914 w 892103"/>
              <a:gd name="connsiteY553" fmla="*/ 581870 h 1260299"/>
              <a:gd name="connsiteX554" fmla="*/ 335169 w 892103"/>
              <a:gd name="connsiteY554" fmla="*/ 584125 h 1260299"/>
              <a:gd name="connsiteX555" fmla="*/ 336363 w 892103"/>
              <a:gd name="connsiteY555" fmla="*/ 584125 h 1260299"/>
              <a:gd name="connsiteX556" fmla="*/ 341933 w 892103"/>
              <a:gd name="connsiteY556" fmla="*/ 582932 h 1260299"/>
              <a:gd name="connsiteX557" fmla="*/ 334108 w 892103"/>
              <a:gd name="connsiteY557" fmla="*/ 576167 h 1260299"/>
              <a:gd name="connsiteX558" fmla="*/ 333047 w 892103"/>
              <a:gd name="connsiteY558" fmla="*/ 569403 h 1260299"/>
              <a:gd name="connsiteX559" fmla="*/ 313947 w 892103"/>
              <a:gd name="connsiteY559" fmla="*/ 561577 h 1260299"/>
              <a:gd name="connsiteX560" fmla="*/ 304928 w 892103"/>
              <a:gd name="connsiteY560" fmla="*/ 556006 h 1260299"/>
              <a:gd name="connsiteX561" fmla="*/ 301479 w 892103"/>
              <a:gd name="connsiteY561" fmla="*/ 560516 h 1260299"/>
              <a:gd name="connsiteX562" fmla="*/ 300419 w 892103"/>
              <a:gd name="connsiteY562" fmla="*/ 560516 h 1260299"/>
              <a:gd name="connsiteX563" fmla="*/ 290338 w 892103"/>
              <a:gd name="connsiteY563" fmla="*/ 559455 h 1260299"/>
              <a:gd name="connsiteX564" fmla="*/ 284768 w 892103"/>
              <a:gd name="connsiteY564" fmla="*/ 565025 h 1260299"/>
              <a:gd name="connsiteX565" fmla="*/ 281452 w 892103"/>
              <a:gd name="connsiteY565" fmla="*/ 567281 h 1260299"/>
              <a:gd name="connsiteX566" fmla="*/ 280390 w 892103"/>
              <a:gd name="connsiteY566" fmla="*/ 569535 h 1260299"/>
              <a:gd name="connsiteX567" fmla="*/ 277075 w 892103"/>
              <a:gd name="connsiteY567" fmla="*/ 574045 h 1260299"/>
              <a:gd name="connsiteX568" fmla="*/ 273759 w 892103"/>
              <a:gd name="connsiteY568" fmla="*/ 570597 h 1260299"/>
              <a:gd name="connsiteX569" fmla="*/ 273759 w 892103"/>
              <a:gd name="connsiteY569" fmla="*/ 568341 h 1260299"/>
              <a:gd name="connsiteX570" fmla="*/ 274820 w 892103"/>
              <a:gd name="connsiteY570" fmla="*/ 567281 h 1260299"/>
              <a:gd name="connsiteX571" fmla="*/ 273759 w 892103"/>
              <a:gd name="connsiteY571" fmla="*/ 562771 h 1260299"/>
              <a:gd name="connsiteX572" fmla="*/ 274820 w 892103"/>
              <a:gd name="connsiteY572" fmla="*/ 556006 h 1260299"/>
              <a:gd name="connsiteX573" fmla="*/ 254526 w 892103"/>
              <a:gd name="connsiteY573" fmla="*/ 552558 h 1260299"/>
              <a:gd name="connsiteX574" fmla="*/ 261291 w 892103"/>
              <a:gd name="connsiteY574" fmla="*/ 542477 h 1260299"/>
              <a:gd name="connsiteX575" fmla="*/ 257975 w 892103"/>
              <a:gd name="connsiteY575" fmla="*/ 540223 h 1260299"/>
              <a:gd name="connsiteX576" fmla="*/ 255721 w 892103"/>
              <a:gd name="connsiteY576" fmla="*/ 540223 h 1260299"/>
              <a:gd name="connsiteX577" fmla="*/ 253466 w 892103"/>
              <a:gd name="connsiteY577" fmla="*/ 537968 h 1260299"/>
              <a:gd name="connsiteX578" fmla="*/ 243385 w 892103"/>
              <a:gd name="connsiteY578" fmla="*/ 533458 h 1260299"/>
              <a:gd name="connsiteX579" fmla="*/ 234366 w 892103"/>
              <a:gd name="connsiteY579" fmla="*/ 526695 h 1260299"/>
              <a:gd name="connsiteX580" fmla="*/ 234366 w 892103"/>
              <a:gd name="connsiteY580" fmla="*/ 525500 h 1260299"/>
              <a:gd name="connsiteX581" fmla="*/ 239937 w 892103"/>
              <a:gd name="connsiteY581" fmla="*/ 525500 h 1260299"/>
              <a:gd name="connsiteX582" fmla="*/ 246701 w 892103"/>
              <a:gd name="connsiteY582" fmla="*/ 526695 h 1260299"/>
              <a:gd name="connsiteX583" fmla="*/ 253466 w 892103"/>
              <a:gd name="connsiteY583" fmla="*/ 528949 h 1260299"/>
              <a:gd name="connsiteX584" fmla="*/ 264740 w 892103"/>
              <a:gd name="connsiteY584" fmla="*/ 519930 h 1260299"/>
              <a:gd name="connsiteX585" fmla="*/ 265933 w 892103"/>
              <a:gd name="connsiteY585" fmla="*/ 520990 h 1260299"/>
              <a:gd name="connsiteX586" fmla="*/ 266994 w 892103"/>
              <a:gd name="connsiteY586" fmla="*/ 519930 h 1260299"/>
              <a:gd name="connsiteX587" fmla="*/ 271504 w 892103"/>
              <a:gd name="connsiteY587" fmla="*/ 512104 h 1260299"/>
              <a:gd name="connsiteX588" fmla="*/ 273759 w 892103"/>
              <a:gd name="connsiteY588" fmla="*/ 514359 h 1260299"/>
              <a:gd name="connsiteX589" fmla="*/ 280523 w 892103"/>
              <a:gd name="connsiteY589" fmla="*/ 517675 h 1260299"/>
              <a:gd name="connsiteX590" fmla="*/ 291797 w 892103"/>
              <a:gd name="connsiteY590" fmla="*/ 520990 h 1260299"/>
              <a:gd name="connsiteX591" fmla="*/ 295246 w 892103"/>
              <a:gd name="connsiteY591" fmla="*/ 524439 h 1260299"/>
              <a:gd name="connsiteX592" fmla="*/ 299755 w 892103"/>
              <a:gd name="connsiteY592" fmla="*/ 524439 h 1260299"/>
              <a:gd name="connsiteX593" fmla="*/ 300949 w 892103"/>
              <a:gd name="connsiteY593" fmla="*/ 519930 h 1260299"/>
              <a:gd name="connsiteX594" fmla="*/ 304265 w 892103"/>
              <a:gd name="connsiteY594" fmla="*/ 520990 h 1260299"/>
              <a:gd name="connsiteX595" fmla="*/ 307581 w 892103"/>
              <a:gd name="connsiteY595" fmla="*/ 507462 h 1260299"/>
              <a:gd name="connsiteX596" fmla="*/ 268188 w 892103"/>
              <a:gd name="connsiteY596" fmla="*/ 482660 h 1260299"/>
              <a:gd name="connsiteX597" fmla="*/ 261424 w 892103"/>
              <a:gd name="connsiteY597" fmla="*/ 472579 h 1260299"/>
              <a:gd name="connsiteX598" fmla="*/ 260362 w 892103"/>
              <a:gd name="connsiteY598" fmla="*/ 471518 h 1260299"/>
              <a:gd name="connsiteX599" fmla="*/ 261424 w 892103"/>
              <a:gd name="connsiteY599" fmla="*/ 470325 h 1260299"/>
              <a:gd name="connsiteX600" fmla="*/ 260362 w 892103"/>
              <a:gd name="connsiteY600" fmla="*/ 469263 h 1260299"/>
              <a:gd name="connsiteX601" fmla="*/ 260362 w 892103"/>
              <a:gd name="connsiteY601" fmla="*/ 468069 h 1260299"/>
              <a:gd name="connsiteX602" fmla="*/ 263678 w 892103"/>
              <a:gd name="connsiteY602" fmla="*/ 465815 h 1260299"/>
              <a:gd name="connsiteX603" fmla="*/ 262617 w 892103"/>
              <a:gd name="connsiteY603" fmla="*/ 463560 h 1260299"/>
              <a:gd name="connsiteX604" fmla="*/ 268188 w 892103"/>
              <a:gd name="connsiteY604" fmla="*/ 457989 h 1260299"/>
              <a:gd name="connsiteX605" fmla="*/ 261424 w 892103"/>
              <a:gd name="connsiteY605" fmla="*/ 445654 h 1260299"/>
              <a:gd name="connsiteX606" fmla="*/ 256914 w 892103"/>
              <a:gd name="connsiteY606" fmla="*/ 433319 h 1260299"/>
              <a:gd name="connsiteX607" fmla="*/ 250150 w 892103"/>
              <a:gd name="connsiteY607" fmla="*/ 427616 h 1260299"/>
              <a:gd name="connsiteX608" fmla="*/ 246834 w 892103"/>
              <a:gd name="connsiteY608" fmla="*/ 423106 h 1260299"/>
              <a:gd name="connsiteX609" fmla="*/ 243518 w 892103"/>
              <a:gd name="connsiteY609" fmla="*/ 421912 h 1260299"/>
              <a:gd name="connsiteX610" fmla="*/ 241263 w 892103"/>
              <a:gd name="connsiteY610" fmla="*/ 423106 h 1260299"/>
              <a:gd name="connsiteX611" fmla="*/ 227734 w 892103"/>
              <a:gd name="connsiteY611" fmla="*/ 414087 h 1260299"/>
              <a:gd name="connsiteX612" fmla="*/ 208635 w 892103"/>
              <a:gd name="connsiteY612" fmla="*/ 433186 h 1260299"/>
              <a:gd name="connsiteX613" fmla="*/ 204125 w 892103"/>
              <a:gd name="connsiteY613" fmla="*/ 426422 h 1260299"/>
              <a:gd name="connsiteX614" fmla="*/ 192851 w 892103"/>
              <a:gd name="connsiteY614" fmla="*/ 421912 h 1260299"/>
              <a:gd name="connsiteX615" fmla="*/ 189403 w 892103"/>
              <a:gd name="connsiteY615" fmla="*/ 416342 h 1260299"/>
              <a:gd name="connsiteX616" fmla="*/ 177068 w 892103"/>
              <a:gd name="connsiteY616" fmla="*/ 407323 h 1260299"/>
              <a:gd name="connsiteX617" fmla="*/ 176007 w 892103"/>
              <a:gd name="connsiteY617" fmla="*/ 404007 h 1260299"/>
              <a:gd name="connsiteX618" fmla="*/ 174945 w 892103"/>
              <a:gd name="connsiteY618" fmla="*/ 402946 h 1260299"/>
              <a:gd name="connsiteX619" fmla="*/ 178261 w 892103"/>
              <a:gd name="connsiteY619" fmla="*/ 399497 h 1260299"/>
              <a:gd name="connsiteX620" fmla="*/ 171497 w 892103"/>
              <a:gd name="connsiteY620" fmla="*/ 392733 h 1260299"/>
              <a:gd name="connsiteX621" fmla="*/ 182771 w 892103"/>
              <a:gd name="connsiteY621" fmla="*/ 388223 h 1260299"/>
              <a:gd name="connsiteX622" fmla="*/ 181577 w 892103"/>
              <a:gd name="connsiteY622" fmla="*/ 387162 h 1260299"/>
              <a:gd name="connsiteX623" fmla="*/ 179323 w 892103"/>
              <a:gd name="connsiteY623" fmla="*/ 387162 h 1260299"/>
              <a:gd name="connsiteX624" fmla="*/ 179323 w 892103"/>
              <a:gd name="connsiteY624" fmla="*/ 385968 h 1260299"/>
              <a:gd name="connsiteX625" fmla="*/ 173752 w 892103"/>
              <a:gd name="connsiteY625" fmla="*/ 382652 h 1260299"/>
              <a:gd name="connsiteX626" fmla="*/ 174945 w 892103"/>
              <a:gd name="connsiteY626" fmla="*/ 380398 h 1260299"/>
              <a:gd name="connsiteX627" fmla="*/ 176007 w 892103"/>
              <a:gd name="connsiteY627" fmla="*/ 381459 h 1260299"/>
              <a:gd name="connsiteX628" fmla="*/ 176007 w 892103"/>
              <a:gd name="connsiteY628" fmla="*/ 382652 h 1260299"/>
              <a:gd name="connsiteX629" fmla="*/ 177068 w 892103"/>
              <a:gd name="connsiteY629" fmla="*/ 383713 h 1260299"/>
              <a:gd name="connsiteX630" fmla="*/ 179323 w 892103"/>
              <a:gd name="connsiteY630" fmla="*/ 383713 h 1260299"/>
              <a:gd name="connsiteX631" fmla="*/ 179323 w 892103"/>
              <a:gd name="connsiteY631" fmla="*/ 381459 h 1260299"/>
              <a:gd name="connsiteX632" fmla="*/ 185026 w 892103"/>
              <a:gd name="connsiteY632" fmla="*/ 378143 h 1260299"/>
              <a:gd name="connsiteX633" fmla="*/ 183832 w 892103"/>
              <a:gd name="connsiteY633" fmla="*/ 377082 h 1260299"/>
              <a:gd name="connsiteX634" fmla="*/ 183832 w 892103"/>
              <a:gd name="connsiteY634" fmla="*/ 375888 h 1260299"/>
              <a:gd name="connsiteX635" fmla="*/ 182771 w 892103"/>
              <a:gd name="connsiteY635" fmla="*/ 374827 h 1260299"/>
              <a:gd name="connsiteX636" fmla="*/ 185026 w 892103"/>
              <a:gd name="connsiteY636" fmla="*/ 374827 h 1260299"/>
              <a:gd name="connsiteX637" fmla="*/ 185026 w 892103"/>
              <a:gd name="connsiteY637" fmla="*/ 373633 h 1260299"/>
              <a:gd name="connsiteX638" fmla="*/ 183832 w 892103"/>
              <a:gd name="connsiteY638" fmla="*/ 372572 h 1260299"/>
              <a:gd name="connsiteX639" fmla="*/ 185026 w 892103"/>
              <a:gd name="connsiteY639" fmla="*/ 372572 h 1260299"/>
              <a:gd name="connsiteX640" fmla="*/ 185026 w 892103"/>
              <a:gd name="connsiteY640" fmla="*/ 373633 h 1260299"/>
              <a:gd name="connsiteX641" fmla="*/ 188342 w 892103"/>
              <a:gd name="connsiteY641" fmla="*/ 373633 h 1260299"/>
              <a:gd name="connsiteX642" fmla="*/ 190597 w 892103"/>
              <a:gd name="connsiteY642" fmla="*/ 372572 h 1260299"/>
              <a:gd name="connsiteX643" fmla="*/ 186087 w 892103"/>
              <a:gd name="connsiteY643" fmla="*/ 369256 h 1260299"/>
              <a:gd name="connsiteX644" fmla="*/ 182771 w 892103"/>
              <a:gd name="connsiteY644" fmla="*/ 362492 h 1260299"/>
              <a:gd name="connsiteX645" fmla="*/ 181577 w 892103"/>
              <a:gd name="connsiteY645" fmla="*/ 361298 h 1260299"/>
              <a:gd name="connsiteX646" fmla="*/ 182771 w 892103"/>
              <a:gd name="connsiteY646" fmla="*/ 360237 h 1260299"/>
              <a:gd name="connsiteX647" fmla="*/ 181577 w 892103"/>
              <a:gd name="connsiteY647" fmla="*/ 360237 h 1260299"/>
              <a:gd name="connsiteX648" fmla="*/ 181577 w 892103"/>
              <a:gd name="connsiteY648" fmla="*/ 359176 h 1260299"/>
              <a:gd name="connsiteX649" fmla="*/ 180516 w 892103"/>
              <a:gd name="connsiteY649" fmla="*/ 359176 h 1260299"/>
              <a:gd name="connsiteX650" fmla="*/ 179323 w 892103"/>
              <a:gd name="connsiteY650" fmla="*/ 357982 h 1260299"/>
              <a:gd name="connsiteX651" fmla="*/ 177068 w 892103"/>
              <a:gd name="connsiteY651" fmla="*/ 357982 h 1260299"/>
              <a:gd name="connsiteX652" fmla="*/ 181577 w 892103"/>
              <a:gd name="connsiteY652" fmla="*/ 347902 h 1260299"/>
              <a:gd name="connsiteX653" fmla="*/ 182771 w 892103"/>
              <a:gd name="connsiteY653" fmla="*/ 344586 h 1260299"/>
              <a:gd name="connsiteX654" fmla="*/ 183832 w 892103"/>
              <a:gd name="connsiteY654" fmla="*/ 345647 h 1260299"/>
              <a:gd name="connsiteX655" fmla="*/ 192851 w 892103"/>
              <a:gd name="connsiteY655" fmla="*/ 346840 h 1260299"/>
              <a:gd name="connsiteX656" fmla="*/ 195106 w 892103"/>
              <a:gd name="connsiteY656" fmla="*/ 337821 h 1260299"/>
              <a:gd name="connsiteX657" fmla="*/ 195106 w 892103"/>
              <a:gd name="connsiteY657" fmla="*/ 333312 h 1260299"/>
              <a:gd name="connsiteX658" fmla="*/ 191790 w 892103"/>
              <a:gd name="connsiteY658" fmla="*/ 328802 h 1260299"/>
              <a:gd name="connsiteX659" fmla="*/ 181710 w 892103"/>
              <a:gd name="connsiteY659" fmla="*/ 327609 h 1260299"/>
              <a:gd name="connsiteX660" fmla="*/ 192984 w 892103"/>
              <a:gd name="connsiteY660" fmla="*/ 314080 h 1260299"/>
              <a:gd name="connsiteX661" fmla="*/ 196300 w 892103"/>
              <a:gd name="connsiteY661" fmla="*/ 314080 h 1260299"/>
              <a:gd name="connsiteX662" fmla="*/ 196300 w 892103"/>
              <a:gd name="connsiteY662" fmla="*/ 313019 h 1260299"/>
              <a:gd name="connsiteX663" fmla="*/ 195106 w 892103"/>
              <a:gd name="connsiteY663" fmla="*/ 313019 h 1260299"/>
              <a:gd name="connsiteX664" fmla="*/ 195106 w 892103"/>
              <a:gd name="connsiteY664" fmla="*/ 309570 h 1260299"/>
              <a:gd name="connsiteX665" fmla="*/ 196300 w 892103"/>
              <a:gd name="connsiteY665" fmla="*/ 309570 h 1260299"/>
              <a:gd name="connsiteX666" fmla="*/ 196300 w 892103"/>
              <a:gd name="connsiteY666" fmla="*/ 308510 h 1260299"/>
              <a:gd name="connsiteX667" fmla="*/ 197361 w 892103"/>
              <a:gd name="connsiteY667" fmla="*/ 310764 h 1260299"/>
              <a:gd name="connsiteX668" fmla="*/ 198555 w 892103"/>
              <a:gd name="connsiteY668" fmla="*/ 309570 h 1260299"/>
              <a:gd name="connsiteX669" fmla="*/ 198555 w 892103"/>
              <a:gd name="connsiteY669" fmla="*/ 308510 h 1260299"/>
              <a:gd name="connsiteX670" fmla="*/ 199616 w 892103"/>
              <a:gd name="connsiteY670" fmla="*/ 307315 h 1260299"/>
              <a:gd name="connsiteX671" fmla="*/ 199616 w 892103"/>
              <a:gd name="connsiteY671" fmla="*/ 308510 h 1260299"/>
              <a:gd name="connsiteX672" fmla="*/ 201871 w 892103"/>
              <a:gd name="connsiteY672" fmla="*/ 308510 h 1260299"/>
              <a:gd name="connsiteX673" fmla="*/ 201871 w 892103"/>
              <a:gd name="connsiteY673" fmla="*/ 306254 h 1260299"/>
              <a:gd name="connsiteX674" fmla="*/ 200809 w 892103"/>
              <a:gd name="connsiteY674" fmla="*/ 306254 h 1260299"/>
              <a:gd name="connsiteX675" fmla="*/ 200809 w 892103"/>
              <a:gd name="connsiteY675" fmla="*/ 305061 h 1260299"/>
              <a:gd name="connsiteX676" fmla="*/ 197361 w 892103"/>
              <a:gd name="connsiteY676" fmla="*/ 305061 h 1260299"/>
              <a:gd name="connsiteX677" fmla="*/ 197361 w 892103"/>
              <a:gd name="connsiteY677" fmla="*/ 304000 h 1260299"/>
              <a:gd name="connsiteX678" fmla="*/ 196300 w 892103"/>
              <a:gd name="connsiteY678" fmla="*/ 304000 h 1260299"/>
              <a:gd name="connsiteX679" fmla="*/ 195106 w 892103"/>
              <a:gd name="connsiteY679" fmla="*/ 302938 h 1260299"/>
              <a:gd name="connsiteX680" fmla="*/ 192851 w 892103"/>
              <a:gd name="connsiteY680" fmla="*/ 302938 h 1260299"/>
              <a:gd name="connsiteX681" fmla="*/ 191658 w 892103"/>
              <a:gd name="connsiteY681" fmla="*/ 301745 h 1260299"/>
              <a:gd name="connsiteX682" fmla="*/ 189403 w 892103"/>
              <a:gd name="connsiteY682" fmla="*/ 301745 h 1260299"/>
              <a:gd name="connsiteX683" fmla="*/ 188342 w 892103"/>
              <a:gd name="connsiteY683" fmla="*/ 300684 h 1260299"/>
              <a:gd name="connsiteX684" fmla="*/ 188342 w 892103"/>
              <a:gd name="connsiteY684" fmla="*/ 299490 h 1260299"/>
              <a:gd name="connsiteX685" fmla="*/ 187148 w 892103"/>
              <a:gd name="connsiteY685" fmla="*/ 298429 h 1260299"/>
              <a:gd name="connsiteX686" fmla="*/ 186087 w 892103"/>
              <a:gd name="connsiteY686" fmla="*/ 298429 h 1260299"/>
              <a:gd name="connsiteX687" fmla="*/ 183832 w 892103"/>
              <a:gd name="connsiteY687" fmla="*/ 296175 h 1260299"/>
              <a:gd name="connsiteX688" fmla="*/ 185026 w 892103"/>
              <a:gd name="connsiteY688" fmla="*/ 296175 h 1260299"/>
              <a:gd name="connsiteX689" fmla="*/ 185026 w 892103"/>
              <a:gd name="connsiteY689" fmla="*/ 293919 h 1260299"/>
              <a:gd name="connsiteX690" fmla="*/ 186087 w 892103"/>
              <a:gd name="connsiteY690" fmla="*/ 292859 h 1260299"/>
              <a:gd name="connsiteX691" fmla="*/ 187148 w 892103"/>
              <a:gd name="connsiteY691" fmla="*/ 293919 h 1260299"/>
              <a:gd name="connsiteX692" fmla="*/ 187148 w 892103"/>
              <a:gd name="connsiteY692" fmla="*/ 294980 h 1260299"/>
              <a:gd name="connsiteX693" fmla="*/ 189403 w 892103"/>
              <a:gd name="connsiteY693" fmla="*/ 294980 h 1260299"/>
              <a:gd name="connsiteX694" fmla="*/ 189403 w 892103"/>
              <a:gd name="connsiteY694" fmla="*/ 296175 h 1260299"/>
              <a:gd name="connsiteX695" fmla="*/ 190597 w 892103"/>
              <a:gd name="connsiteY695" fmla="*/ 296175 h 1260299"/>
              <a:gd name="connsiteX696" fmla="*/ 190597 w 892103"/>
              <a:gd name="connsiteY696" fmla="*/ 294980 h 1260299"/>
              <a:gd name="connsiteX697" fmla="*/ 187148 w 892103"/>
              <a:gd name="connsiteY697" fmla="*/ 291665 h 1260299"/>
              <a:gd name="connsiteX698" fmla="*/ 186087 w 892103"/>
              <a:gd name="connsiteY698" fmla="*/ 291665 h 1260299"/>
              <a:gd name="connsiteX699" fmla="*/ 188342 w 892103"/>
              <a:gd name="connsiteY699" fmla="*/ 288349 h 1260299"/>
              <a:gd name="connsiteX700" fmla="*/ 193913 w 892103"/>
              <a:gd name="connsiteY700" fmla="*/ 288349 h 1260299"/>
              <a:gd name="connsiteX701" fmla="*/ 192851 w 892103"/>
              <a:gd name="connsiteY701" fmla="*/ 289410 h 1260299"/>
              <a:gd name="connsiteX702" fmla="*/ 193913 w 892103"/>
              <a:gd name="connsiteY702" fmla="*/ 290603 h 1260299"/>
              <a:gd name="connsiteX703" fmla="*/ 194973 w 892103"/>
              <a:gd name="connsiteY703" fmla="*/ 291665 h 1260299"/>
              <a:gd name="connsiteX704" fmla="*/ 196167 w 892103"/>
              <a:gd name="connsiteY704" fmla="*/ 291665 h 1260299"/>
              <a:gd name="connsiteX705" fmla="*/ 197228 w 892103"/>
              <a:gd name="connsiteY705" fmla="*/ 292859 h 1260299"/>
              <a:gd name="connsiteX706" fmla="*/ 202799 w 892103"/>
              <a:gd name="connsiteY706" fmla="*/ 292859 h 1260299"/>
              <a:gd name="connsiteX707" fmla="*/ 202799 w 892103"/>
              <a:gd name="connsiteY707" fmla="*/ 291665 h 1260299"/>
              <a:gd name="connsiteX708" fmla="*/ 203860 w 892103"/>
              <a:gd name="connsiteY708" fmla="*/ 292859 h 1260299"/>
              <a:gd name="connsiteX709" fmla="*/ 203860 w 892103"/>
              <a:gd name="connsiteY709" fmla="*/ 290603 h 1260299"/>
              <a:gd name="connsiteX710" fmla="*/ 204921 w 892103"/>
              <a:gd name="connsiteY710" fmla="*/ 289410 h 1260299"/>
              <a:gd name="connsiteX711" fmla="*/ 204921 w 892103"/>
              <a:gd name="connsiteY711" fmla="*/ 290603 h 1260299"/>
              <a:gd name="connsiteX712" fmla="*/ 206115 w 892103"/>
              <a:gd name="connsiteY712" fmla="*/ 290603 h 1260299"/>
              <a:gd name="connsiteX713" fmla="*/ 207176 w 892103"/>
              <a:gd name="connsiteY713" fmla="*/ 291665 h 1260299"/>
              <a:gd name="connsiteX714" fmla="*/ 207176 w 892103"/>
              <a:gd name="connsiteY714" fmla="*/ 292859 h 1260299"/>
              <a:gd name="connsiteX715" fmla="*/ 208370 w 892103"/>
              <a:gd name="connsiteY715" fmla="*/ 293919 h 1260299"/>
              <a:gd name="connsiteX716" fmla="*/ 208370 w 892103"/>
              <a:gd name="connsiteY716" fmla="*/ 294980 h 1260299"/>
              <a:gd name="connsiteX717" fmla="*/ 211686 w 892103"/>
              <a:gd name="connsiteY717" fmla="*/ 294980 h 1260299"/>
              <a:gd name="connsiteX718" fmla="*/ 211686 w 892103"/>
              <a:gd name="connsiteY718" fmla="*/ 293919 h 1260299"/>
              <a:gd name="connsiteX719" fmla="*/ 224021 w 892103"/>
              <a:gd name="connsiteY719" fmla="*/ 284900 h 1260299"/>
              <a:gd name="connsiteX720" fmla="*/ 225082 w 892103"/>
              <a:gd name="connsiteY720" fmla="*/ 284900 h 1260299"/>
              <a:gd name="connsiteX721" fmla="*/ 228398 w 892103"/>
              <a:gd name="connsiteY721" fmla="*/ 283707 h 1260299"/>
              <a:gd name="connsiteX722" fmla="*/ 229459 w 892103"/>
              <a:gd name="connsiteY722" fmla="*/ 284900 h 1260299"/>
              <a:gd name="connsiteX723" fmla="*/ 230520 w 892103"/>
              <a:gd name="connsiteY723" fmla="*/ 284900 h 1260299"/>
              <a:gd name="connsiteX724" fmla="*/ 230520 w 892103"/>
              <a:gd name="connsiteY724" fmla="*/ 288216 h 1260299"/>
              <a:gd name="connsiteX725" fmla="*/ 229459 w 892103"/>
              <a:gd name="connsiteY725" fmla="*/ 288216 h 1260299"/>
              <a:gd name="connsiteX726" fmla="*/ 228398 w 892103"/>
              <a:gd name="connsiteY726" fmla="*/ 289277 h 1260299"/>
              <a:gd name="connsiteX727" fmla="*/ 229459 w 892103"/>
              <a:gd name="connsiteY727" fmla="*/ 290471 h 1260299"/>
              <a:gd name="connsiteX728" fmla="*/ 230520 w 892103"/>
              <a:gd name="connsiteY728" fmla="*/ 290471 h 1260299"/>
              <a:gd name="connsiteX729" fmla="*/ 230520 w 892103"/>
              <a:gd name="connsiteY729" fmla="*/ 292726 h 1260299"/>
              <a:gd name="connsiteX730" fmla="*/ 231581 w 892103"/>
              <a:gd name="connsiteY730" fmla="*/ 293786 h 1260299"/>
              <a:gd name="connsiteX731" fmla="*/ 230520 w 892103"/>
              <a:gd name="connsiteY731" fmla="*/ 293786 h 1260299"/>
              <a:gd name="connsiteX732" fmla="*/ 230520 w 892103"/>
              <a:gd name="connsiteY732" fmla="*/ 296042 h 1260299"/>
              <a:gd name="connsiteX733" fmla="*/ 231581 w 892103"/>
              <a:gd name="connsiteY733" fmla="*/ 296042 h 1260299"/>
              <a:gd name="connsiteX734" fmla="*/ 231581 w 892103"/>
              <a:gd name="connsiteY734" fmla="*/ 297102 h 1260299"/>
              <a:gd name="connsiteX735" fmla="*/ 233835 w 892103"/>
              <a:gd name="connsiteY735" fmla="*/ 297102 h 1260299"/>
              <a:gd name="connsiteX736" fmla="*/ 233835 w 892103"/>
              <a:gd name="connsiteY736" fmla="*/ 298296 h 1260299"/>
              <a:gd name="connsiteX737" fmla="*/ 232642 w 892103"/>
              <a:gd name="connsiteY737" fmla="*/ 298296 h 1260299"/>
              <a:gd name="connsiteX738" fmla="*/ 232642 w 892103"/>
              <a:gd name="connsiteY738" fmla="*/ 300551 h 1260299"/>
              <a:gd name="connsiteX739" fmla="*/ 234897 w 892103"/>
              <a:gd name="connsiteY739" fmla="*/ 300551 h 1260299"/>
              <a:gd name="connsiteX740" fmla="*/ 234897 w 892103"/>
              <a:gd name="connsiteY740" fmla="*/ 299358 h 1260299"/>
              <a:gd name="connsiteX741" fmla="*/ 237151 w 892103"/>
              <a:gd name="connsiteY741" fmla="*/ 299358 h 1260299"/>
              <a:gd name="connsiteX742" fmla="*/ 237151 w 892103"/>
              <a:gd name="connsiteY742" fmla="*/ 300551 h 1260299"/>
              <a:gd name="connsiteX743" fmla="*/ 238213 w 892103"/>
              <a:gd name="connsiteY743" fmla="*/ 300551 h 1260299"/>
              <a:gd name="connsiteX744" fmla="*/ 238213 w 892103"/>
              <a:gd name="connsiteY744" fmla="*/ 301612 h 1260299"/>
              <a:gd name="connsiteX745" fmla="*/ 239274 w 892103"/>
              <a:gd name="connsiteY745" fmla="*/ 302806 h 1260299"/>
              <a:gd name="connsiteX746" fmla="*/ 240335 w 892103"/>
              <a:gd name="connsiteY746" fmla="*/ 302806 h 1260299"/>
              <a:gd name="connsiteX747" fmla="*/ 241396 w 892103"/>
              <a:gd name="connsiteY747" fmla="*/ 303867 h 1260299"/>
              <a:gd name="connsiteX748" fmla="*/ 242457 w 892103"/>
              <a:gd name="connsiteY748" fmla="*/ 303867 h 1260299"/>
              <a:gd name="connsiteX749" fmla="*/ 244712 w 892103"/>
              <a:gd name="connsiteY749" fmla="*/ 306122 h 1260299"/>
              <a:gd name="connsiteX750" fmla="*/ 245773 w 892103"/>
              <a:gd name="connsiteY750" fmla="*/ 306122 h 1260299"/>
              <a:gd name="connsiteX751" fmla="*/ 248027 w 892103"/>
              <a:gd name="connsiteY751" fmla="*/ 307183 h 1260299"/>
              <a:gd name="connsiteX752" fmla="*/ 249089 w 892103"/>
              <a:gd name="connsiteY752" fmla="*/ 307183 h 1260299"/>
              <a:gd name="connsiteX753" fmla="*/ 250150 w 892103"/>
              <a:gd name="connsiteY753" fmla="*/ 308377 h 1260299"/>
              <a:gd name="connsiteX754" fmla="*/ 250150 w 892103"/>
              <a:gd name="connsiteY754" fmla="*/ 309438 h 1260299"/>
              <a:gd name="connsiteX755" fmla="*/ 251211 w 892103"/>
              <a:gd name="connsiteY755" fmla="*/ 309438 h 1260299"/>
              <a:gd name="connsiteX756" fmla="*/ 253466 w 892103"/>
              <a:gd name="connsiteY756" fmla="*/ 311693 h 1260299"/>
              <a:gd name="connsiteX757" fmla="*/ 254526 w 892103"/>
              <a:gd name="connsiteY757" fmla="*/ 311693 h 1260299"/>
              <a:gd name="connsiteX758" fmla="*/ 254526 w 892103"/>
              <a:gd name="connsiteY758" fmla="*/ 312886 h 1260299"/>
              <a:gd name="connsiteX759" fmla="*/ 255588 w 892103"/>
              <a:gd name="connsiteY759" fmla="*/ 312886 h 1260299"/>
              <a:gd name="connsiteX760" fmla="*/ 256649 w 892103"/>
              <a:gd name="connsiteY760" fmla="*/ 313947 h 1260299"/>
              <a:gd name="connsiteX761" fmla="*/ 254394 w 892103"/>
              <a:gd name="connsiteY761" fmla="*/ 313947 h 1260299"/>
              <a:gd name="connsiteX762" fmla="*/ 254394 w 892103"/>
              <a:gd name="connsiteY762" fmla="*/ 317263 h 1260299"/>
              <a:gd name="connsiteX763" fmla="*/ 255455 w 892103"/>
              <a:gd name="connsiteY763" fmla="*/ 318457 h 1260299"/>
              <a:gd name="connsiteX764" fmla="*/ 255455 w 892103"/>
              <a:gd name="connsiteY764" fmla="*/ 319518 h 1260299"/>
              <a:gd name="connsiteX765" fmla="*/ 256516 w 892103"/>
              <a:gd name="connsiteY765" fmla="*/ 319518 h 1260299"/>
              <a:gd name="connsiteX766" fmla="*/ 256516 w 892103"/>
              <a:gd name="connsiteY766" fmla="*/ 320712 h 1260299"/>
              <a:gd name="connsiteX767" fmla="*/ 257577 w 892103"/>
              <a:gd name="connsiteY767" fmla="*/ 321773 h 1260299"/>
              <a:gd name="connsiteX768" fmla="*/ 260893 w 892103"/>
              <a:gd name="connsiteY768" fmla="*/ 321773 h 1260299"/>
              <a:gd name="connsiteX769" fmla="*/ 260893 w 892103"/>
              <a:gd name="connsiteY769" fmla="*/ 322834 h 1260299"/>
              <a:gd name="connsiteX770" fmla="*/ 275483 w 892103"/>
              <a:gd name="connsiteY770" fmla="*/ 308244 h 1260299"/>
              <a:gd name="connsiteX771" fmla="*/ 275483 w 892103"/>
              <a:gd name="connsiteY771" fmla="*/ 305989 h 1260299"/>
              <a:gd name="connsiteX772" fmla="*/ 276544 w 892103"/>
              <a:gd name="connsiteY772" fmla="*/ 304795 h 1260299"/>
              <a:gd name="connsiteX773" fmla="*/ 276544 w 892103"/>
              <a:gd name="connsiteY773" fmla="*/ 301479 h 1260299"/>
              <a:gd name="connsiteX774" fmla="*/ 275483 w 892103"/>
              <a:gd name="connsiteY774" fmla="*/ 301479 h 1260299"/>
              <a:gd name="connsiteX775" fmla="*/ 276544 w 892103"/>
              <a:gd name="connsiteY775" fmla="*/ 300418 h 1260299"/>
              <a:gd name="connsiteX776" fmla="*/ 277605 w 892103"/>
              <a:gd name="connsiteY776" fmla="*/ 299225 h 1260299"/>
              <a:gd name="connsiteX777" fmla="*/ 278666 w 892103"/>
              <a:gd name="connsiteY777" fmla="*/ 299225 h 1260299"/>
              <a:gd name="connsiteX778" fmla="*/ 277605 w 892103"/>
              <a:gd name="connsiteY778" fmla="*/ 298164 h 1260299"/>
              <a:gd name="connsiteX779" fmla="*/ 276544 w 892103"/>
              <a:gd name="connsiteY779" fmla="*/ 298164 h 1260299"/>
              <a:gd name="connsiteX780" fmla="*/ 276544 w 892103"/>
              <a:gd name="connsiteY780" fmla="*/ 296970 h 1260299"/>
              <a:gd name="connsiteX781" fmla="*/ 275483 w 892103"/>
              <a:gd name="connsiteY781" fmla="*/ 296970 h 1260299"/>
              <a:gd name="connsiteX782" fmla="*/ 274289 w 892103"/>
              <a:gd name="connsiteY782" fmla="*/ 295909 h 1260299"/>
              <a:gd name="connsiteX783" fmla="*/ 272034 w 892103"/>
              <a:gd name="connsiteY783" fmla="*/ 295909 h 1260299"/>
              <a:gd name="connsiteX784" fmla="*/ 272034 w 892103"/>
              <a:gd name="connsiteY784" fmla="*/ 294715 h 1260299"/>
              <a:gd name="connsiteX785" fmla="*/ 270974 w 892103"/>
              <a:gd name="connsiteY785" fmla="*/ 294715 h 1260299"/>
              <a:gd name="connsiteX786" fmla="*/ 272034 w 892103"/>
              <a:gd name="connsiteY786" fmla="*/ 293654 h 1260299"/>
              <a:gd name="connsiteX787" fmla="*/ 273096 w 892103"/>
              <a:gd name="connsiteY787" fmla="*/ 293654 h 1260299"/>
              <a:gd name="connsiteX788" fmla="*/ 273096 w 892103"/>
              <a:gd name="connsiteY788" fmla="*/ 292593 h 1260299"/>
              <a:gd name="connsiteX789" fmla="*/ 272034 w 892103"/>
              <a:gd name="connsiteY789" fmla="*/ 292593 h 1260299"/>
              <a:gd name="connsiteX790" fmla="*/ 272034 w 892103"/>
              <a:gd name="connsiteY790" fmla="*/ 291399 h 1260299"/>
              <a:gd name="connsiteX791" fmla="*/ 273096 w 892103"/>
              <a:gd name="connsiteY791" fmla="*/ 292593 h 1260299"/>
              <a:gd name="connsiteX792" fmla="*/ 274157 w 892103"/>
              <a:gd name="connsiteY792" fmla="*/ 291399 h 1260299"/>
              <a:gd name="connsiteX793" fmla="*/ 273096 w 892103"/>
              <a:gd name="connsiteY793" fmla="*/ 291399 h 1260299"/>
              <a:gd name="connsiteX794" fmla="*/ 273096 w 892103"/>
              <a:gd name="connsiteY794" fmla="*/ 290339 h 1260299"/>
              <a:gd name="connsiteX795" fmla="*/ 272034 w 892103"/>
              <a:gd name="connsiteY795" fmla="*/ 290339 h 1260299"/>
              <a:gd name="connsiteX796" fmla="*/ 272034 w 892103"/>
              <a:gd name="connsiteY796" fmla="*/ 289144 h 1260299"/>
              <a:gd name="connsiteX797" fmla="*/ 270974 w 892103"/>
              <a:gd name="connsiteY797" fmla="*/ 289144 h 1260299"/>
              <a:gd name="connsiteX798" fmla="*/ 269912 w 892103"/>
              <a:gd name="connsiteY798" fmla="*/ 288083 h 1260299"/>
              <a:gd name="connsiteX799" fmla="*/ 268851 w 892103"/>
              <a:gd name="connsiteY799" fmla="*/ 288083 h 1260299"/>
              <a:gd name="connsiteX800" fmla="*/ 268851 w 892103"/>
              <a:gd name="connsiteY800" fmla="*/ 286890 h 1260299"/>
              <a:gd name="connsiteX801" fmla="*/ 271106 w 892103"/>
              <a:gd name="connsiteY801" fmla="*/ 286890 h 1260299"/>
              <a:gd name="connsiteX802" fmla="*/ 271106 w 892103"/>
              <a:gd name="connsiteY802" fmla="*/ 288083 h 1260299"/>
              <a:gd name="connsiteX803" fmla="*/ 272167 w 892103"/>
              <a:gd name="connsiteY803" fmla="*/ 288083 h 1260299"/>
              <a:gd name="connsiteX804" fmla="*/ 272167 w 892103"/>
              <a:gd name="connsiteY804" fmla="*/ 286890 h 1260299"/>
              <a:gd name="connsiteX805" fmla="*/ 273228 w 892103"/>
              <a:gd name="connsiteY805" fmla="*/ 286890 h 1260299"/>
              <a:gd name="connsiteX806" fmla="*/ 273228 w 892103"/>
              <a:gd name="connsiteY806" fmla="*/ 285829 h 1260299"/>
              <a:gd name="connsiteX807" fmla="*/ 268719 w 892103"/>
              <a:gd name="connsiteY807" fmla="*/ 285829 h 1260299"/>
              <a:gd name="connsiteX808" fmla="*/ 267658 w 892103"/>
              <a:gd name="connsiteY808" fmla="*/ 284767 h 1260299"/>
              <a:gd name="connsiteX809" fmla="*/ 266464 w 892103"/>
              <a:gd name="connsiteY809" fmla="*/ 284767 h 1260299"/>
              <a:gd name="connsiteX810" fmla="*/ 266464 w 892103"/>
              <a:gd name="connsiteY810" fmla="*/ 283574 h 1260299"/>
              <a:gd name="connsiteX811" fmla="*/ 265403 w 892103"/>
              <a:gd name="connsiteY811" fmla="*/ 283574 h 1260299"/>
              <a:gd name="connsiteX812" fmla="*/ 265403 w 892103"/>
              <a:gd name="connsiteY812" fmla="*/ 282513 h 1260299"/>
              <a:gd name="connsiteX813" fmla="*/ 260893 w 892103"/>
              <a:gd name="connsiteY813" fmla="*/ 278004 h 1260299"/>
              <a:gd name="connsiteX814" fmla="*/ 260893 w 892103"/>
              <a:gd name="connsiteY814" fmla="*/ 276810 h 1260299"/>
              <a:gd name="connsiteX815" fmla="*/ 261954 w 892103"/>
              <a:gd name="connsiteY815" fmla="*/ 278004 h 1260299"/>
              <a:gd name="connsiteX816" fmla="*/ 261954 w 892103"/>
              <a:gd name="connsiteY816" fmla="*/ 276810 h 1260299"/>
              <a:gd name="connsiteX817" fmla="*/ 260893 w 892103"/>
              <a:gd name="connsiteY817" fmla="*/ 275748 h 1260299"/>
              <a:gd name="connsiteX818" fmla="*/ 259832 w 892103"/>
              <a:gd name="connsiteY818" fmla="*/ 275748 h 1260299"/>
              <a:gd name="connsiteX819" fmla="*/ 258771 w 892103"/>
              <a:gd name="connsiteY819" fmla="*/ 274688 h 1260299"/>
              <a:gd name="connsiteX820" fmla="*/ 258771 w 892103"/>
              <a:gd name="connsiteY820" fmla="*/ 272432 h 1260299"/>
              <a:gd name="connsiteX821" fmla="*/ 268851 w 892103"/>
              <a:gd name="connsiteY821" fmla="*/ 265668 h 1260299"/>
              <a:gd name="connsiteX822" fmla="*/ 266596 w 892103"/>
              <a:gd name="connsiteY822" fmla="*/ 262352 h 1260299"/>
              <a:gd name="connsiteX823" fmla="*/ 259832 w 892103"/>
              <a:gd name="connsiteY823" fmla="*/ 257843 h 1260299"/>
              <a:gd name="connsiteX824" fmla="*/ 260893 w 892103"/>
              <a:gd name="connsiteY824" fmla="*/ 254527 h 1260299"/>
              <a:gd name="connsiteX825" fmla="*/ 268719 w 892103"/>
              <a:gd name="connsiteY825" fmla="*/ 253333 h 1260299"/>
              <a:gd name="connsiteX826" fmla="*/ 269780 w 892103"/>
              <a:gd name="connsiteY826" fmla="*/ 252272 h 1260299"/>
              <a:gd name="connsiteX827" fmla="*/ 268719 w 892103"/>
              <a:gd name="connsiteY827" fmla="*/ 247762 h 1260299"/>
              <a:gd name="connsiteX828" fmla="*/ 264209 w 892103"/>
              <a:gd name="connsiteY828" fmla="*/ 247762 h 1260299"/>
              <a:gd name="connsiteX829" fmla="*/ 259699 w 892103"/>
              <a:gd name="connsiteY829" fmla="*/ 238743 h 1260299"/>
              <a:gd name="connsiteX830" fmla="*/ 254129 w 892103"/>
              <a:gd name="connsiteY830" fmla="*/ 238743 h 1260299"/>
              <a:gd name="connsiteX831" fmla="*/ 250813 w 892103"/>
              <a:gd name="connsiteY831" fmla="*/ 235427 h 1260299"/>
              <a:gd name="connsiteX832" fmla="*/ 247497 w 892103"/>
              <a:gd name="connsiteY832" fmla="*/ 229857 h 1260299"/>
              <a:gd name="connsiteX833" fmla="*/ 250813 w 892103"/>
              <a:gd name="connsiteY833" fmla="*/ 225347 h 1260299"/>
              <a:gd name="connsiteX834" fmla="*/ 249752 w 892103"/>
              <a:gd name="connsiteY834" fmla="*/ 218582 h 1260299"/>
              <a:gd name="connsiteX835" fmla="*/ 253068 w 892103"/>
              <a:gd name="connsiteY835" fmla="*/ 216328 h 1260299"/>
              <a:gd name="connsiteX836" fmla="*/ 250813 w 892103"/>
              <a:gd name="connsiteY836" fmla="*/ 212879 h 1260299"/>
              <a:gd name="connsiteX837" fmla="*/ 257577 w 892103"/>
              <a:gd name="connsiteY837" fmla="*/ 212879 h 1260299"/>
              <a:gd name="connsiteX838" fmla="*/ 260893 w 892103"/>
              <a:gd name="connsiteY838" fmla="*/ 214073 h 1260299"/>
              <a:gd name="connsiteX839" fmla="*/ 270974 w 892103"/>
              <a:gd name="connsiteY839" fmla="*/ 216328 h 1260299"/>
              <a:gd name="connsiteX840" fmla="*/ 278799 w 892103"/>
              <a:gd name="connsiteY840" fmla="*/ 223092 h 1260299"/>
              <a:gd name="connsiteX841" fmla="*/ 279860 w 892103"/>
              <a:gd name="connsiteY841" fmla="*/ 229857 h 1260299"/>
              <a:gd name="connsiteX842" fmla="*/ 293389 w 892103"/>
              <a:gd name="connsiteY842" fmla="*/ 228796 h 1260299"/>
              <a:gd name="connsiteX843" fmla="*/ 295643 w 892103"/>
              <a:gd name="connsiteY843" fmla="*/ 234366 h 1260299"/>
              <a:gd name="connsiteX844" fmla="*/ 301214 w 892103"/>
              <a:gd name="connsiteY844" fmla="*/ 237682 h 1260299"/>
              <a:gd name="connsiteX845" fmla="*/ 306785 w 892103"/>
              <a:gd name="connsiteY845" fmla="*/ 246701 h 1260299"/>
              <a:gd name="connsiteX846" fmla="*/ 313549 w 892103"/>
              <a:gd name="connsiteY846" fmla="*/ 244446 h 1260299"/>
              <a:gd name="connsiteX847" fmla="*/ 321375 w 892103"/>
              <a:gd name="connsiteY847" fmla="*/ 252272 h 1260299"/>
              <a:gd name="connsiteX848" fmla="*/ 324691 w 892103"/>
              <a:gd name="connsiteY848" fmla="*/ 247762 h 1260299"/>
              <a:gd name="connsiteX849" fmla="*/ 326946 w 892103"/>
              <a:gd name="connsiteY849" fmla="*/ 247762 h 1260299"/>
              <a:gd name="connsiteX850" fmla="*/ 328006 w 892103"/>
              <a:gd name="connsiteY850" fmla="*/ 248824 h 1260299"/>
              <a:gd name="connsiteX851" fmla="*/ 328006 w 892103"/>
              <a:gd name="connsiteY851" fmla="*/ 247762 h 1260299"/>
              <a:gd name="connsiteX852" fmla="*/ 329200 w 892103"/>
              <a:gd name="connsiteY852" fmla="*/ 247762 h 1260299"/>
              <a:gd name="connsiteX853" fmla="*/ 329200 w 892103"/>
              <a:gd name="connsiteY853" fmla="*/ 245508 h 1260299"/>
              <a:gd name="connsiteX854" fmla="*/ 330261 w 892103"/>
              <a:gd name="connsiteY854" fmla="*/ 246701 h 1260299"/>
              <a:gd name="connsiteX855" fmla="*/ 333577 w 892103"/>
              <a:gd name="connsiteY855" fmla="*/ 246701 h 1260299"/>
              <a:gd name="connsiteX856" fmla="*/ 334771 w 892103"/>
              <a:gd name="connsiteY856" fmla="*/ 245508 h 1260299"/>
              <a:gd name="connsiteX857" fmla="*/ 335832 w 892103"/>
              <a:gd name="connsiteY857" fmla="*/ 246701 h 1260299"/>
              <a:gd name="connsiteX858" fmla="*/ 339281 w 892103"/>
              <a:gd name="connsiteY858" fmla="*/ 246701 h 1260299"/>
              <a:gd name="connsiteX859" fmla="*/ 352809 w 892103"/>
              <a:gd name="connsiteY859" fmla="*/ 244446 h 1260299"/>
              <a:gd name="connsiteX860" fmla="*/ 353870 w 892103"/>
              <a:gd name="connsiteY860" fmla="*/ 245508 h 1260299"/>
              <a:gd name="connsiteX861" fmla="*/ 353870 w 892103"/>
              <a:gd name="connsiteY861" fmla="*/ 248824 h 1260299"/>
              <a:gd name="connsiteX862" fmla="*/ 350555 w 892103"/>
              <a:gd name="connsiteY862" fmla="*/ 274688 h 1260299"/>
              <a:gd name="connsiteX863" fmla="*/ 350555 w 892103"/>
              <a:gd name="connsiteY863" fmla="*/ 280258 h 1260299"/>
              <a:gd name="connsiteX864" fmla="*/ 347239 w 892103"/>
              <a:gd name="connsiteY864" fmla="*/ 278004 h 1260299"/>
              <a:gd name="connsiteX865" fmla="*/ 341668 w 892103"/>
              <a:gd name="connsiteY865" fmla="*/ 275748 h 1260299"/>
              <a:gd name="connsiteX866" fmla="*/ 340474 w 892103"/>
              <a:gd name="connsiteY866" fmla="*/ 275748 h 1260299"/>
              <a:gd name="connsiteX867" fmla="*/ 341668 w 892103"/>
              <a:gd name="connsiteY867" fmla="*/ 284767 h 1260299"/>
              <a:gd name="connsiteX868" fmla="*/ 339413 w 892103"/>
              <a:gd name="connsiteY868" fmla="*/ 288083 h 1260299"/>
              <a:gd name="connsiteX869" fmla="*/ 349493 w 892103"/>
              <a:gd name="connsiteY869" fmla="*/ 298164 h 1260299"/>
              <a:gd name="connsiteX870" fmla="*/ 349493 w 892103"/>
              <a:gd name="connsiteY870" fmla="*/ 310499 h 1260299"/>
              <a:gd name="connsiteX871" fmla="*/ 350555 w 892103"/>
              <a:gd name="connsiteY871" fmla="*/ 311560 h 1260299"/>
              <a:gd name="connsiteX872" fmla="*/ 351748 w 892103"/>
              <a:gd name="connsiteY872" fmla="*/ 311560 h 1260299"/>
              <a:gd name="connsiteX873" fmla="*/ 351748 w 892103"/>
              <a:gd name="connsiteY873" fmla="*/ 312754 h 1260299"/>
              <a:gd name="connsiteX874" fmla="*/ 352809 w 892103"/>
              <a:gd name="connsiteY874" fmla="*/ 312754 h 1260299"/>
              <a:gd name="connsiteX875" fmla="*/ 373102 w 892103"/>
              <a:gd name="connsiteY875" fmla="*/ 313814 h 1260299"/>
              <a:gd name="connsiteX876" fmla="*/ 379867 w 892103"/>
              <a:gd name="connsiteY876" fmla="*/ 304795 h 1260299"/>
              <a:gd name="connsiteX877" fmla="*/ 403476 w 892103"/>
              <a:gd name="connsiteY877" fmla="*/ 317130 h 1260299"/>
              <a:gd name="connsiteX878" fmla="*/ 403476 w 892103"/>
              <a:gd name="connsiteY878" fmla="*/ 330659 h 1260299"/>
              <a:gd name="connsiteX879" fmla="*/ 405731 w 892103"/>
              <a:gd name="connsiteY879" fmla="*/ 330659 h 1260299"/>
              <a:gd name="connsiteX880" fmla="*/ 413556 w 892103"/>
              <a:gd name="connsiteY880" fmla="*/ 336230 h 1260299"/>
              <a:gd name="connsiteX881" fmla="*/ 422575 w 892103"/>
              <a:gd name="connsiteY881" fmla="*/ 337291 h 1260299"/>
              <a:gd name="connsiteX882" fmla="*/ 425891 w 892103"/>
              <a:gd name="connsiteY882" fmla="*/ 344056 h 1260299"/>
              <a:gd name="connsiteX883" fmla="*/ 425891 w 892103"/>
              <a:gd name="connsiteY883" fmla="*/ 346310 h 1260299"/>
              <a:gd name="connsiteX884" fmla="*/ 422575 w 892103"/>
              <a:gd name="connsiteY884" fmla="*/ 347372 h 1260299"/>
              <a:gd name="connsiteX885" fmla="*/ 422575 w 892103"/>
              <a:gd name="connsiteY885" fmla="*/ 348565 h 1260299"/>
              <a:gd name="connsiteX886" fmla="*/ 420320 w 892103"/>
              <a:gd name="connsiteY886" fmla="*/ 348565 h 1260299"/>
              <a:gd name="connsiteX887" fmla="*/ 419260 w 892103"/>
              <a:gd name="connsiteY887" fmla="*/ 349626 h 1260299"/>
              <a:gd name="connsiteX888" fmla="*/ 419260 w 892103"/>
              <a:gd name="connsiteY888" fmla="*/ 352942 h 1260299"/>
              <a:gd name="connsiteX889" fmla="*/ 422575 w 892103"/>
              <a:gd name="connsiteY889" fmla="*/ 361961 h 1260299"/>
              <a:gd name="connsiteX890" fmla="*/ 420320 w 892103"/>
              <a:gd name="connsiteY890" fmla="*/ 370980 h 1260299"/>
              <a:gd name="connsiteX891" fmla="*/ 420320 w 892103"/>
              <a:gd name="connsiteY891" fmla="*/ 373236 h 1260299"/>
              <a:gd name="connsiteX892" fmla="*/ 421382 w 892103"/>
              <a:gd name="connsiteY892" fmla="*/ 375490 h 1260299"/>
              <a:gd name="connsiteX893" fmla="*/ 423636 w 892103"/>
              <a:gd name="connsiteY893" fmla="*/ 375490 h 1260299"/>
              <a:gd name="connsiteX894" fmla="*/ 430401 w 892103"/>
              <a:gd name="connsiteY894" fmla="*/ 377745 h 1260299"/>
              <a:gd name="connsiteX895" fmla="*/ 439420 w 892103"/>
              <a:gd name="connsiteY895" fmla="*/ 385570 h 1260299"/>
              <a:gd name="connsiteX896" fmla="*/ 464223 w 892103"/>
              <a:gd name="connsiteY896" fmla="*/ 402415 h 1260299"/>
              <a:gd name="connsiteX897" fmla="*/ 472048 w 892103"/>
              <a:gd name="connsiteY897" fmla="*/ 413689 h 1260299"/>
              <a:gd name="connsiteX898" fmla="*/ 475364 w 892103"/>
              <a:gd name="connsiteY898" fmla="*/ 415944 h 1260299"/>
              <a:gd name="connsiteX899" fmla="*/ 474303 w 892103"/>
              <a:gd name="connsiteY899" fmla="*/ 423769 h 1260299"/>
              <a:gd name="connsiteX900" fmla="*/ 473242 w 892103"/>
              <a:gd name="connsiteY900" fmla="*/ 426024 h 1260299"/>
              <a:gd name="connsiteX901" fmla="*/ 472181 w 892103"/>
              <a:gd name="connsiteY901" fmla="*/ 427085 h 1260299"/>
              <a:gd name="connsiteX902" fmla="*/ 470987 w 892103"/>
              <a:gd name="connsiteY902" fmla="*/ 429340 h 1260299"/>
              <a:gd name="connsiteX903" fmla="*/ 469926 w 892103"/>
              <a:gd name="connsiteY903" fmla="*/ 430534 h 1260299"/>
              <a:gd name="connsiteX904" fmla="*/ 469926 w 892103"/>
              <a:gd name="connsiteY904" fmla="*/ 431595 h 1260299"/>
              <a:gd name="connsiteX905" fmla="*/ 470987 w 892103"/>
              <a:gd name="connsiteY905" fmla="*/ 432789 h 1260299"/>
              <a:gd name="connsiteX906" fmla="*/ 470987 w 892103"/>
              <a:gd name="connsiteY906" fmla="*/ 435043 h 1260299"/>
              <a:gd name="connsiteX907" fmla="*/ 469926 w 892103"/>
              <a:gd name="connsiteY907" fmla="*/ 435043 h 1260299"/>
              <a:gd name="connsiteX908" fmla="*/ 468733 w 892103"/>
              <a:gd name="connsiteY908" fmla="*/ 437298 h 1260299"/>
              <a:gd name="connsiteX909" fmla="*/ 466478 w 892103"/>
              <a:gd name="connsiteY909" fmla="*/ 439553 h 1260299"/>
              <a:gd name="connsiteX910" fmla="*/ 467538 w 892103"/>
              <a:gd name="connsiteY910" fmla="*/ 441808 h 1260299"/>
              <a:gd name="connsiteX911" fmla="*/ 463029 w 892103"/>
              <a:gd name="connsiteY911" fmla="*/ 448572 h 1260299"/>
              <a:gd name="connsiteX912" fmla="*/ 463029 w 892103"/>
              <a:gd name="connsiteY912" fmla="*/ 454143 h 1260299"/>
              <a:gd name="connsiteX913" fmla="*/ 474303 w 892103"/>
              <a:gd name="connsiteY913" fmla="*/ 457459 h 1260299"/>
              <a:gd name="connsiteX914" fmla="*/ 473242 w 892103"/>
              <a:gd name="connsiteY914" fmla="*/ 454143 h 1260299"/>
              <a:gd name="connsiteX915" fmla="*/ 476558 w 892103"/>
              <a:gd name="connsiteY915" fmla="*/ 453081 h 1260299"/>
              <a:gd name="connsiteX916" fmla="*/ 481068 w 892103"/>
              <a:gd name="connsiteY916" fmla="*/ 450827 h 1260299"/>
              <a:gd name="connsiteX917" fmla="*/ 484383 w 892103"/>
              <a:gd name="connsiteY917" fmla="*/ 451888 h 1260299"/>
              <a:gd name="connsiteX918" fmla="*/ 486638 w 892103"/>
              <a:gd name="connsiteY918" fmla="*/ 449633 h 1260299"/>
              <a:gd name="connsiteX919" fmla="*/ 492341 w 892103"/>
              <a:gd name="connsiteY919" fmla="*/ 450827 h 1260299"/>
              <a:gd name="connsiteX920" fmla="*/ 497912 w 892103"/>
              <a:gd name="connsiteY920" fmla="*/ 456397 h 1260299"/>
              <a:gd name="connsiteX921" fmla="*/ 491148 w 892103"/>
              <a:gd name="connsiteY921" fmla="*/ 486771 h 1260299"/>
              <a:gd name="connsiteX922" fmla="*/ 496718 w 892103"/>
              <a:gd name="connsiteY922" fmla="*/ 490087 h 1260299"/>
              <a:gd name="connsiteX923" fmla="*/ 491148 w 892103"/>
              <a:gd name="connsiteY923" fmla="*/ 496852 h 1260299"/>
              <a:gd name="connsiteX924" fmla="*/ 503483 w 892103"/>
              <a:gd name="connsiteY924" fmla="*/ 503615 h 1260299"/>
              <a:gd name="connsiteX925" fmla="*/ 492209 w 892103"/>
              <a:gd name="connsiteY925" fmla="*/ 515950 h 1260299"/>
              <a:gd name="connsiteX926" fmla="*/ 483189 w 892103"/>
              <a:gd name="connsiteY926" fmla="*/ 512502 h 1260299"/>
              <a:gd name="connsiteX927" fmla="*/ 482129 w 892103"/>
              <a:gd name="connsiteY927" fmla="*/ 511441 h 1260299"/>
              <a:gd name="connsiteX928" fmla="*/ 473110 w 892103"/>
              <a:gd name="connsiteY928" fmla="*/ 508125 h 1260299"/>
              <a:gd name="connsiteX929" fmla="*/ 472048 w 892103"/>
              <a:gd name="connsiteY929" fmla="*/ 509187 h 1260299"/>
              <a:gd name="connsiteX930" fmla="*/ 467538 w 892103"/>
              <a:gd name="connsiteY930" fmla="*/ 509187 h 1260299"/>
              <a:gd name="connsiteX931" fmla="*/ 468600 w 892103"/>
              <a:gd name="connsiteY931" fmla="*/ 514757 h 1260299"/>
              <a:gd name="connsiteX932" fmla="*/ 474170 w 892103"/>
              <a:gd name="connsiteY932" fmla="*/ 520327 h 1260299"/>
              <a:gd name="connsiteX933" fmla="*/ 475232 w 892103"/>
              <a:gd name="connsiteY933" fmla="*/ 524837 h 1260299"/>
              <a:gd name="connsiteX934" fmla="*/ 477486 w 892103"/>
              <a:gd name="connsiteY934" fmla="*/ 528153 h 1260299"/>
              <a:gd name="connsiteX935" fmla="*/ 476293 w 892103"/>
              <a:gd name="connsiteY935" fmla="*/ 529347 h 1260299"/>
              <a:gd name="connsiteX936" fmla="*/ 481996 w 892103"/>
              <a:gd name="connsiteY936" fmla="*/ 534918 h 1260299"/>
              <a:gd name="connsiteX937" fmla="*/ 481996 w 892103"/>
              <a:gd name="connsiteY937" fmla="*/ 539427 h 1260299"/>
              <a:gd name="connsiteX938" fmla="*/ 479742 w 892103"/>
              <a:gd name="connsiteY938" fmla="*/ 538234 h 1260299"/>
              <a:gd name="connsiteX939" fmla="*/ 476293 w 892103"/>
              <a:gd name="connsiteY939" fmla="*/ 539427 h 1260299"/>
              <a:gd name="connsiteX940" fmla="*/ 474037 w 892103"/>
              <a:gd name="connsiteY940" fmla="*/ 543937 h 1260299"/>
              <a:gd name="connsiteX941" fmla="*/ 475099 w 892103"/>
              <a:gd name="connsiteY941" fmla="*/ 547386 h 1260299"/>
              <a:gd name="connsiteX942" fmla="*/ 476160 w 892103"/>
              <a:gd name="connsiteY942" fmla="*/ 548446 h 1260299"/>
              <a:gd name="connsiteX943" fmla="*/ 476160 w 892103"/>
              <a:gd name="connsiteY943" fmla="*/ 551762 h 1260299"/>
              <a:gd name="connsiteX944" fmla="*/ 479609 w 892103"/>
              <a:gd name="connsiteY944" fmla="*/ 554017 h 1260299"/>
              <a:gd name="connsiteX945" fmla="*/ 480669 w 892103"/>
              <a:gd name="connsiteY945" fmla="*/ 556272 h 1260299"/>
              <a:gd name="connsiteX946" fmla="*/ 483985 w 892103"/>
              <a:gd name="connsiteY946" fmla="*/ 558526 h 1260299"/>
              <a:gd name="connsiteX947" fmla="*/ 482925 w 892103"/>
              <a:gd name="connsiteY947" fmla="*/ 561842 h 1260299"/>
              <a:gd name="connsiteX948" fmla="*/ 480669 w 892103"/>
              <a:gd name="connsiteY948" fmla="*/ 566352 h 1260299"/>
              <a:gd name="connsiteX949" fmla="*/ 480669 w 892103"/>
              <a:gd name="connsiteY949" fmla="*/ 564097 h 1260299"/>
              <a:gd name="connsiteX950" fmla="*/ 479609 w 892103"/>
              <a:gd name="connsiteY950" fmla="*/ 564097 h 1260299"/>
              <a:gd name="connsiteX951" fmla="*/ 476160 w 892103"/>
              <a:gd name="connsiteY951" fmla="*/ 563036 h 1260299"/>
              <a:gd name="connsiteX952" fmla="*/ 476160 w 892103"/>
              <a:gd name="connsiteY952" fmla="*/ 564097 h 1260299"/>
              <a:gd name="connsiteX953" fmla="*/ 478415 w 892103"/>
              <a:gd name="connsiteY953" fmla="*/ 564097 h 1260299"/>
              <a:gd name="connsiteX954" fmla="*/ 478415 w 892103"/>
              <a:gd name="connsiteY954" fmla="*/ 565291 h 1260299"/>
              <a:gd name="connsiteX955" fmla="*/ 479609 w 892103"/>
              <a:gd name="connsiteY955" fmla="*/ 565291 h 1260299"/>
              <a:gd name="connsiteX956" fmla="*/ 479609 w 892103"/>
              <a:gd name="connsiteY956" fmla="*/ 568607 h 1260299"/>
              <a:gd name="connsiteX957" fmla="*/ 474037 w 892103"/>
              <a:gd name="connsiteY957" fmla="*/ 583196 h 1260299"/>
              <a:gd name="connsiteX958" fmla="*/ 472977 w 892103"/>
              <a:gd name="connsiteY958" fmla="*/ 585452 h 1260299"/>
              <a:gd name="connsiteX959" fmla="*/ 470722 w 892103"/>
              <a:gd name="connsiteY959" fmla="*/ 585452 h 1260299"/>
              <a:gd name="connsiteX960" fmla="*/ 470722 w 892103"/>
              <a:gd name="connsiteY960" fmla="*/ 583196 h 1260299"/>
              <a:gd name="connsiteX961" fmla="*/ 465151 w 892103"/>
              <a:gd name="connsiteY961" fmla="*/ 577493 h 1260299"/>
              <a:gd name="connsiteX962" fmla="*/ 460642 w 892103"/>
              <a:gd name="connsiteY962" fmla="*/ 571923 h 1260299"/>
              <a:gd name="connsiteX963" fmla="*/ 456132 w 892103"/>
              <a:gd name="connsiteY963" fmla="*/ 569668 h 1260299"/>
              <a:gd name="connsiteX964" fmla="*/ 452816 w 892103"/>
              <a:gd name="connsiteY964" fmla="*/ 568607 h 1260299"/>
              <a:gd name="connsiteX965" fmla="*/ 441543 w 892103"/>
              <a:gd name="connsiteY965" fmla="*/ 561842 h 1260299"/>
              <a:gd name="connsiteX966" fmla="*/ 439287 w 892103"/>
              <a:gd name="connsiteY966" fmla="*/ 565291 h 1260299"/>
              <a:gd name="connsiteX967" fmla="*/ 432523 w 892103"/>
              <a:gd name="connsiteY967" fmla="*/ 567546 h 1260299"/>
              <a:gd name="connsiteX968" fmla="*/ 426952 w 892103"/>
              <a:gd name="connsiteY968" fmla="*/ 565291 h 1260299"/>
              <a:gd name="connsiteX969" fmla="*/ 417933 w 892103"/>
              <a:gd name="connsiteY969" fmla="*/ 559588 h 1260299"/>
              <a:gd name="connsiteX970" fmla="*/ 415679 w 892103"/>
              <a:gd name="connsiteY970" fmla="*/ 563036 h 1260299"/>
              <a:gd name="connsiteX971" fmla="*/ 416739 w 892103"/>
              <a:gd name="connsiteY971" fmla="*/ 565291 h 1260299"/>
              <a:gd name="connsiteX972" fmla="*/ 414485 w 892103"/>
              <a:gd name="connsiteY972" fmla="*/ 568607 h 1260299"/>
              <a:gd name="connsiteX973" fmla="*/ 413424 w 892103"/>
              <a:gd name="connsiteY973" fmla="*/ 570861 h 1260299"/>
              <a:gd name="connsiteX974" fmla="*/ 411169 w 892103"/>
              <a:gd name="connsiteY974" fmla="*/ 569668 h 1260299"/>
              <a:gd name="connsiteX975" fmla="*/ 411169 w 892103"/>
              <a:gd name="connsiteY975" fmla="*/ 570861 h 1260299"/>
              <a:gd name="connsiteX976" fmla="*/ 412230 w 892103"/>
              <a:gd name="connsiteY976" fmla="*/ 571923 h 1260299"/>
              <a:gd name="connsiteX977" fmla="*/ 412230 w 892103"/>
              <a:gd name="connsiteY977" fmla="*/ 574177 h 1260299"/>
              <a:gd name="connsiteX978" fmla="*/ 411169 w 892103"/>
              <a:gd name="connsiteY978" fmla="*/ 574177 h 1260299"/>
              <a:gd name="connsiteX979" fmla="*/ 412230 w 892103"/>
              <a:gd name="connsiteY979" fmla="*/ 575239 h 1260299"/>
              <a:gd name="connsiteX980" fmla="*/ 413291 w 892103"/>
              <a:gd name="connsiteY980" fmla="*/ 577493 h 1260299"/>
              <a:gd name="connsiteX981" fmla="*/ 409975 w 892103"/>
              <a:gd name="connsiteY981" fmla="*/ 578687 h 1260299"/>
              <a:gd name="connsiteX982" fmla="*/ 414485 w 892103"/>
              <a:gd name="connsiteY982" fmla="*/ 582003 h 1260299"/>
              <a:gd name="connsiteX983" fmla="*/ 403211 w 892103"/>
              <a:gd name="connsiteY983" fmla="*/ 596593 h 1260299"/>
              <a:gd name="connsiteX984" fmla="*/ 399762 w 892103"/>
              <a:gd name="connsiteY984" fmla="*/ 593277 h 1260299"/>
              <a:gd name="connsiteX985" fmla="*/ 390743 w 892103"/>
              <a:gd name="connsiteY985" fmla="*/ 586512 h 1260299"/>
              <a:gd name="connsiteX986" fmla="*/ 395253 w 892103"/>
              <a:gd name="connsiteY986" fmla="*/ 582003 h 1260299"/>
              <a:gd name="connsiteX987" fmla="*/ 392998 w 892103"/>
              <a:gd name="connsiteY987" fmla="*/ 579749 h 1260299"/>
              <a:gd name="connsiteX988" fmla="*/ 390743 w 892103"/>
              <a:gd name="connsiteY988" fmla="*/ 576433 h 1260299"/>
              <a:gd name="connsiteX989" fmla="*/ 381724 w 892103"/>
              <a:gd name="connsiteY989" fmla="*/ 576433 h 1260299"/>
              <a:gd name="connsiteX990" fmla="*/ 379469 w 892103"/>
              <a:gd name="connsiteY990" fmla="*/ 578687 h 1260299"/>
              <a:gd name="connsiteX991" fmla="*/ 376020 w 892103"/>
              <a:gd name="connsiteY991" fmla="*/ 577493 h 1260299"/>
              <a:gd name="connsiteX992" fmla="*/ 373766 w 892103"/>
              <a:gd name="connsiteY992" fmla="*/ 576433 h 1260299"/>
              <a:gd name="connsiteX993" fmla="*/ 367001 w 892103"/>
              <a:gd name="connsiteY993" fmla="*/ 578687 h 1260299"/>
              <a:gd name="connsiteX994" fmla="*/ 368063 w 892103"/>
              <a:gd name="connsiteY994" fmla="*/ 580942 h 1260299"/>
              <a:gd name="connsiteX995" fmla="*/ 367001 w 892103"/>
              <a:gd name="connsiteY995" fmla="*/ 582003 h 1260299"/>
              <a:gd name="connsiteX996" fmla="*/ 368063 w 892103"/>
              <a:gd name="connsiteY996" fmla="*/ 585319 h 1260299"/>
              <a:gd name="connsiteX997" fmla="*/ 370317 w 892103"/>
              <a:gd name="connsiteY997" fmla="*/ 586512 h 1260299"/>
              <a:gd name="connsiteX998" fmla="*/ 363553 w 892103"/>
              <a:gd name="connsiteY998" fmla="*/ 588768 h 1260299"/>
              <a:gd name="connsiteX999" fmla="*/ 364747 w 892103"/>
              <a:gd name="connsiteY999" fmla="*/ 589828 h 1260299"/>
              <a:gd name="connsiteX1000" fmla="*/ 365808 w 892103"/>
              <a:gd name="connsiteY1000" fmla="*/ 589828 h 1260299"/>
              <a:gd name="connsiteX1001" fmla="*/ 368063 w 892103"/>
              <a:gd name="connsiteY1001" fmla="*/ 592084 h 1260299"/>
              <a:gd name="connsiteX1002" fmla="*/ 369256 w 892103"/>
              <a:gd name="connsiteY1002" fmla="*/ 592084 h 1260299"/>
              <a:gd name="connsiteX1003" fmla="*/ 370317 w 892103"/>
              <a:gd name="connsiteY1003" fmla="*/ 593277 h 1260299"/>
              <a:gd name="connsiteX1004" fmla="*/ 370317 w 892103"/>
              <a:gd name="connsiteY1004" fmla="*/ 594338 h 1260299"/>
              <a:gd name="connsiteX1005" fmla="*/ 371378 w 892103"/>
              <a:gd name="connsiteY1005" fmla="*/ 594338 h 1260299"/>
              <a:gd name="connsiteX1006" fmla="*/ 370317 w 892103"/>
              <a:gd name="connsiteY1006" fmla="*/ 596593 h 1260299"/>
              <a:gd name="connsiteX1007" fmla="*/ 367001 w 892103"/>
              <a:gd name="connsiteY1007" fmla="*/ 596593 h 1260299"/>
              <a:gd name="connsiteX1008" fmla="*/ 364747 w 892103"/>
              <a:gd name="connsiteY1008" fmla="*/ 599909 h 1260299"/>
              <a:gd name="connsiteX1009" fmla="*/ 367001 w 892103"/>
              <a:gd name="connsiteY1009" fmla="*/ 601103 h 1260299"/>
              <a:gd name="connsiteX1010" fmla="*/ 361298 w 892103"/>
              <a:gd name="connsiteY1010" fmla="*/ 603357 h 1260299"/>
              <a:gd name="connsiteX1011" fmla="*/ 361298 w 892103"/>
              <a:gd name="connsiteY1011" fmla="*/ 604551 h 1260299"/>
              <a:gd name="connsiteX1012" fmla="*/ 360237 w 892103"/>
              <a:gd name="connsiteY1012" fmla="*/ 603357 h 1260299"/>
              <a:gd name="connsiteX1013" fmla="*/ 353473 w 892103"/>
              <a:gd name="connsiteY1013" fmla="*/ 603357 h 1260299"/>
              <a:gd name="connsiteX1014" fmla="*/ 338883 w 892103"/>
              <a:gd name="connsiteY1014" fmla="*/ 596593 h 1260299"/>
              <a:gd name="connsiteX1015" fmla="*/ 335434 w 892103"/>
              <a:gd name="connsiteY1015" fmla="*/ 596593 h 1260299"/>
              <a:gd name="connsiteX1016" fmla="*/ 334373 w 892103"/>
              <a:gd name="connsiteY1016" fmla="*/ 595399 h 126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Lst>
            <a:rect l="l" t="t" r="r" b="b"/>
            <a:pathLst>
              <a:path w="892103" h="1260299">
                <a:moveTo>
                  <a:pt x="892104" y="774191"/>
                </a:moveTo>
                <a:lnTo>
                  <a:pt x="847140" y="721270"/>
                </a:lnTo>
                <a:lnTo>
                  <a:pt x="844886" y="714506"/>
                </a:lnTo>
                <a:lnTo>
                  <a:pt x="841437" y="711057"/>
                </a:lnTo>
                <a:lnTo>
                  <a:pt x="834672" y="706548"/>
                </a:lnTo>
                <a:lnTo>
                  <a:pt x="834672" y="672725"/>
                </a:lnTo>
                <a:lnTo>
                  <a:pt x="849263" y="643413"/>
                </a:lnTo>
                <a:lnTo>
                  <a:pt x="861598" y="615295"/>
                </a:lnTo>
                <a:lnTo>
                  <a:pt x="828969" y="585982"/>
                </a:lnTo>
                <a:lnTo>
                  <a:pt x="815441" y="565688"/>
                </a:lnTo>
                <a:lnTo>
                  <a:pt x="796342" y="548844"/>
                </a:lnTo>
                <a:lnTo>
                  <a:pt x="799657" y="541019"/>
                </a:lnTo>
                <a:lnTo>
                  <a:pt x="791832" y="537703"/>
                </a:lnTo>
                <a:lnTo>
                  <a:pt x="781751" y="536509"/>
                </a:lnTo>
                <a:lnTo>
                  <a:pt x="776181" y="533193"/>
                </a:lnTo>
                <a:lnTo>
                  <a:pt x="775119" y="535448"/>
                </a:lnTo>
                <a:lnTo>
                  <a:pt x="760530" y="528684"/>
                </a:lnTo>
                <a:lnTo>
                  <a:pt x="757214" y="532132"/>
                </a:lnTo>
                <a:cubicBezTo>
                  <a:pt x="744083" y="509850"/>
                  <a:pt x="750184" y="521256"/>
                  <a:pt x="738115" y="506268"/>
                </a:cubicBezTo>
                <a:lnTo>
                  <a:pt x="728034" y="479211"/>
                </a:lnTo>
                <a:lnTo>
                  <a:pt x="722464" y="471385"/>
                </a:lnTo>
                <a:lnTo>
                  <a:pt x="721270" y="463427"/>
                </a:lnTo>
                <a:lnTo>
                  <a:pt x="696467" y="363288"/>
                </a:lnTo>
                <a:lnTo>
                  <a:pt x="680683" y="302541"/>
                </a:lnTo>
                <a:lnTo>
                  <a:pt x="694212" y="251874"/>
                </a:lnTo>
                <a:lnTo>
                  <a:pt x="691958" y="249619"/>
                </a:lnTo>
                <a:lnTo>
                  <a:pt x="669410" y="233836"/>
                </a:lnTo>
                <a:lnTo>
                  <a:pt x="655881" y="207972"/>
                </a:lnTo>
                <a:lnTo>
                  <a:pt x="651371" y="197891"/>
                </a:lnTo>
                <a:lnTo>
                  <a:pt x="608662" y="115790"/>
                </a:lnTo>
                <a:lnTo>
                  <a:pt x="597389" y="41515"/>
                </a:lnTo>
                <a:lnTo>
                  <a:pt x="578289" y="12335"/>
                </a:lnTo>
                <a:lnTo>
                  <a:pt x="554680" y="0"/>
                </a:lnTo>
                <a:lnTo>
                  <a:pt x="542345" y="9019"/>
                </a:lnTo>
                <a:lnTo>
                  <a:pt x="540090" y="13529"/>
                </a:lnTo>
                <a:lnTo>
                  <a:pt x="537835" y="15784"/>
                </a:lnTo>
                <a:lnTo>
                  <a:pt x="536642" y="19232"/>
                </a:lnTo>
                <a:lnTo>
                  <a:pt x="534387" y="21487"/>
                </a:lnTo>
                <a:lnTo>
                  <a:pt x="532132" y="22548"/>
                </a:lnTo>
                <a:lnTo>
                  <a:pt x="525368" y="19232"/>
                </a:lnTo>
                <a:lnTo>
                  <a:pt x="518604" y="18038"/>
                </a:lnTo>
                <a:lnTo>
                  <a:pt x="516348" y="15784"/>
                </a:lnTo>
                <a:lnTo>
                  <a:pt x="513032" y="19232"/>
                </a:lnTo>
                <a:lnTo>
                  <a:pt x="511972" y="22548"/>
                </a:lnTo>
                <a:lnTo>
                  <a:pt x="509716" y="23609"/>
                </a:lnTo>
                <a:lnTo>
                  <a:pt x="509716" y="27057"/>
                </a:lnTo>
                <a:lnTo>
                  <a:pt x="508523" y="28119"/>
                </a:lnTo>
                <a:lnTo>
                  <a:pt x="507462" y="28119"/>
                </a:lnTo>
                <a:lnTo>
                  <a:pt x="514226" y="39392"/>
                </a:lnTo>
                <a:lnTo>
                  <a:pt x="511972" y="44964"/>
                </a:lnTo>
                <a:cubicBezTo>
                  <a:pt x="513298" y="54380"/>
                  <a:pt x="518868" y="63134"/>
                  <a:pt x="524307" y="70827"/>
                </a:cubicBezTo>
                <a:lnTo>
                  <a:pt x="522052" y="73082"/>
                </a:lnTo>
                <a:lnTo>
                  <a:pt x="523113" y="75337"/>
                </a:lnTo>
                <a:lnTo>
                  <a:pt x="522052" y="76398"/>
                </a:lnTo>
                <a:lnTo>
                  <a:pt x="524307" y="78653"/>
                </a:lnTo>
                <a:lnTo>
                  <a:pt x="523245" y="79714"/>
                </a:lnTo>
                <a:lnTo>
                  <a:pt x="522184" y="79714"/>
                </a:lnTo>
                <a:lnTo>
                  <a:pt x="517675" y="78653"/>
                </a:lnTo>
                <a:lnTo>
                  <a:pt x="516481" y="79714"/>
                </a:lnTo>
                <a:lnTo>
                  <a:pt x="516481" y="80907"/>
                </a:lnTo>
                <a:lnTo>
                  <a:pt x="514226" y="83163"/>
                </a:lnTo>
                <a:lnTo>
                  <a:pt x="510910" y="83163"/>
                </a:lnTo>
                <a:lnTo>
                  <a:pt x="509849" y="88733"/>
                </a:lnTo>
                <a:lnTo>
                  <a:pt x="512105" y="89794"/>
                </a:lnTo>
                <a:lnTo>
                  <a:pt x="513165" y="92049"/>
                </a:lnTo>
                <a:lnTo>
                  <a:pt x="515420" y="93242"/>
                </a:lnTo>
                <a:lnTo>
                  <a:pt x="510910" y="105578"/>
                </a:lnTo>
                <a:lnTo>
                  <a:pt x="508656" y="106638"/>
                </a:lnTo>
                <a:lnTo>
                  <a:pt x="507595" y="108894"/>
                </a:lnTo>
                <a:lnTo>
                  <a:pt x="507595" y="111148"/>
                </a:lnTo>
                <a:lnTo>
                  <a:pt x="508656" y="113403"/>
                </a:lnTo>
                <a:lnTo>
                  <a:pt x="509849" y="113403"/>
                </a:lnTo>
                <a:lnTo>
                  <a:pt x="510910" y="114464"/>
                </a:lnTo>
                <a:lnTo>
                  <a:pt x="512105" y="114464"/>
                </a:lnTo>
                <a:lnTo>
                  <a:pt x="513165" y="115657"/>
                </a:lnTo>
                <a:lnTo>
                  <a:pt x="514226" y="115657"/>
                </a:lnTo>
                <a:lnTo>
                  <a:pt x="515420" y="117913"/>
                </a:lnTo>
                <a:lnTo>
                  <a:pt x="515420" y="122422"/>
                </a:lnTo>
                <a:lnTo>
                  <a:pt x="513165" y="122422"/>
                </a:lnTo>
                <a:lnTo>
                  <a:pt x="510910" y="124677"/>
                </a:lnTo>
                <a:lnTo>
                  <a:pt x="500830" y="124677"/>
                </a:lnTo>
                <a:lnTo>
                  <a:pt x="498575" y="126932"/>
                </a:lnTo>
                <a:lnTo>
                  <a:pt x="494066" y="126932"/>
                </a:lnTo>
                <a:lnTo>
                  <a:pt x="489556" y="130248"/>
                </a:lnTo>
                <a:lnTo>
                  <a:pt x="485046" y="130248"/>
                </a:lnTo>
                <a:lnTo>
                  <a:pt x="483985" y="129187"/>
                </a:lnTo>
                <a:lnTo>
                  <a:pt x="480537" y="127992"/>
                </a:lnTo>
                <a:lnTo>
                  <a:pt x="476027" y="116719"/>
                </a:lnTo>
                <a:lnTo>
                  <a:pt x="469263" y="113403"/>
                </a:lnTo>
                <a:lnTo>
                  <a:pt x="463692" y="108894"/>
                </a:lnTo>
                <a:lnTo>
                  <a:pt x="444593" y="123483"/>
                </a:lnTo>
                <a:lnTo>
                  <a:pt x="443532" y="126799"/>
                </a:lnTo>
                <a:lnTo>
                  <a:pt x="445787" y="127860"/>
                </a:lnTo>
                <a:lnTo>
                  <a:pt x="433452" y="139134"/>
                </a:lnTo>
                <a:lnTo>
                  <a:pt x="432390" y="140195"/>
                </a:lnTo>
                <a:lnTo>
                  <a:pt x="416607" y="128921"/>
                </a:lnTo>
                <a:lnTo>
                  <a:pt x="411036" y="127728"/>
                </a:lnTo>
                <a:lnTo>
                  <a:pt x="408781" y="125473"/>
                </a:lnTo>
                <a:lnTo>
                  <a:pt x="407720" y="125473"/>
                </a:lnTo>
                <a:lnTo>
                  <a:pt x="407720" y="128921"/>
                </a:lnTo>
                <a:lnTo>
                  <a:pt x="411036" y="131176"/>
                </a:lnTo>
                <a:lnTo>
                  <a:pt x="408781" y="132237"/>
                </a:lnTo>
                <a:lnTo>
                  <a:pt x="398701" y="153592"/>
                </a:lnTo>
                <a:lnTo>
                  <a:pt x="396446" y="155846"/>
                </a:lnTo>
                <a:lnTo>
                  <a:pt x="379602" y="158101"/>
                </a:lnTo>
                <a:lnTo>
                  <a:pt x="362757" y="178394"/>
                </a:lnTo>
                <a:lnTo>
                  <a:pt x="363818" y="179455"/>
                </a:lnTo>
                <a:lnTo>
                  <a:pt x="372837" y="171630"/>
                </a:lnTo>
                <a:lnTo>
                  <a:pt x="388621" y="185159"/>
                </a:lnTo>
                <a:lnTo>
                  <a:pt x="388621" y="186352"/>
                </a:lnTo>
                <a:lnTo>
                  <a:pt x="389814" y="187414"/>
                </a:lnTo>
                <a:lnTo>
                  <a:pt x="388621" y="188475"/>
                </a:lnTo>
                <a:lnTo>
                  <a:pt x="387560" y="187414"/>
                </a:lnTo>
                <a:lnTo>
                  <a:pt x="386366" y="187414"/>
                </a:lnTo>
                <a:lnTo>
                  <a:pt x="386366" y="188475"/>
                </a:lnTo>
                <a:lnTo>
                  <a:pt x="385305" y="188475"/>
                </a:lnTo>
                <a:lnTo>
                  <a:pt x="381989" y="191923"/>
                </a:lnTo>
                <a:lnTo>
                  <a:pt x="371909" y="182904"/>
                </a:lnTo>
                <a:lnTo>
                  <a:pt x="363950" y="191923"/>
                </a:lnTo>
                <a:lnTo>
                  <a:pt x="367399" y="192984"/>
                </a:lnTo>
                <a:lnTo>
                  <a:pt x="375225" y="204258"/>
                </a:lnTo>
                <a:cubicBezTo>
                  <a:pt x="369256" y="211686"/>
                  <a:pt x="367399" y="221898"/>
                  <a:pt x="361696" y="229061"/>
                </a:cubicBezTo>
                <a:lnTo>
                  <a:pt x="361696" y="235825"/>
                </a:lnTo>
                <a:lnTo>
                  <a:pt x="360502" y="238080"/>
                </a:lnTo>
                <a:lnTo>
                  <a:pt x="358247" y="239274"/>
                </a:lnTo>
                <a:lnTo>
                  <a:pt x="354931" y="232509"/>
                </a:lnTo>
                <a:lnTo>
                  <a:pt x="334638" y="224684"/>
                </a:lnTo>
                <a:lnTo>
                  <a:pt x="321110" y="238213"/>
                </a:lnTo>
                <a:lnTo>
                  <a:pt x="315539" y="240468"/>
                </a:lnTo>
                <a:lnTo>
                  <a:pt x="306520" y="224684"/>
                </a:lnTo>
                <a:lnTo>
                  <a:pt x="303204" y="222429"/>
                </a:lnTo>
                <a:lnTo>
                  <a:pt x="299755" y="221368"/>
                </a:lnTo>
                <a:lnTo>
                  <a:pt x="285166" y="220174"/>
                </a:lnTo>
                <a:lnTo>
                  <a:pt x="269382" y="206646"/>
                </a:lnTo>
                <a:lnTo>
                  <a:pt x="267127" y="202136"/>
                </a:lnTo>
                <a:lnTo>
                  <a:pt x="263811" y="190862"/>
                </a:lnTo>
                <a:lnTo>
                  <a:pt x="260495" y="185291"/>
                </a:lnTo>
                <a:lnTo>
                  <a:pt x="243651" y="194310"/>
                </a:lnTo>
                <a:lnTo>
                  <a:pt x="243651" y="198820"/>
                </a:lnTo>
                <a:lnTo>
                  <a:pt x="248160" y="198820"/>
                </a:lnTo>
                <a:lnTo>
                  <a:pt x="248160" y="204390"/>
                </a:lnTo>
                <a:lnTo>
                  <a:pt x="243651" y="206646"/>
                </a:lnTo>
                <a:lnTo>
                  <a:pt x="243651" y="221235"/>
                </a:lnTo>
                <a:lnTo>
                  <a:pt x="241396" y="222297"/>
                </a:lnTo>
                <a:lnTo>
                  <a:pt x="241396" y="225745"/>
                </a:lnTo>
                <a:lnTo>
                  <a:pt x="242457" y="228000"/>
                </a:lnTo>
                <a:lnTo>
                  <a:pt x="240202" y="230254"/>
                </a:lnTo>
                <a:lnTo>
                  <a:pt x="241263" y="242589"/>
                </a:lnTo>
                <a:lnTo>
                  <a:pt x="250282" y="260628"/>
                </a:lnTo>
                <a:lnTo>
                  <a:pt x="253598" y="269648"/>
                </a:lnTo>
                <a:lnTo>
                  <a:pt x="256914" y="270708"/>
                </a:lnTo>
                <a:lnTo>
                  <a:pt x="259169" y="275218"/>
                </a:lnTo>
                <a:lnTo>
                  <a:pt x="266994" y="288747"/>
                </a:lnTo>
                <a:lnTo>
                  <a:pt x="272565" y="302275"/>
                </a:lnTo>
                <a:lnTo>
                  <a:pt x="263546" y="310101"/>
                </a:lnTo>
                <a:lnTo>
                  <a:pt x="236488" y="294317"/>
                </a:lnTo>
                <a:lnTo>
                  <a:pt x="231979" y="285298"/>
                </a:lnTo>
                <a:lnTo>
                  <a:pt x="227469" y="277473"/>
                </a:lnTo>
                <a:lnTo>
                  <a:pt x="220705" y="268453"/>
                </a:lnTo>
                <a:lnTo>
                  <a:pt x="215134" y="271902"/>
                </a:lnTo>
                <a:lnTo>
                  <a:pt x="215134" y="276411"/>
                </a:lnTo>
                <a:lnTo>
                  <a:pt x="217389" y="278667"/>
                </a:lnTo>
                <a:lnTo>
                  <a:pt x="211818" y="285431"/>
                </a:lnTo>
                <a:lnTo>
                  <a:pt x="183699" y="264076"/>
                </a:lnTo>
                <a:lnTo>
                  <a:pt x="179190" y="275351"/>
                </a:lnTo>
                <a:lnTo>
                  <a:pt x="183699" y="303469"/>
                </a:lnTo>
                <a:lnTo>
                  <a:pt x="183699" y="314743"/>
                </a:lnTo>
                <a:lnTo>
                  <a:pt x="174680" y="313682"/>
                </a:lnTo>
                <a:lnTo>
                  <a:pt x="165661" y="306918"/>
                </a:lnTo>
                <a:lnTo>
                  <a:pt x="164600" y="314743"/>
                </a:lnTo>
                <a:lnTo>
                  <a:pt x="164600" y="319253"/>
                </a:lnTo>
                <a:lnTo>
                  <a:pt x="167916" y="321507"/>
                </a:lnTo>
                <a:lnTo>
                  <a:pt x="166722" y="327078"/>
                </a:lnTo>
                <a:lnTo>
                  <a:pt x="172426" y="328272"/>
                </a:lnTo>
                <a:lnTo>
                  <a:pt x="179190" y="332781"/>
                </a:lnTo>
                <a:lnTo>
                  <a:pt x="179190" y="333975"/>
                </a:lnTo>
                <a:lnTo>
                  <a:pt x="176935" y="339546"/>
                </a:lnTo>
                <a:lnTo>
                  <a:pt x="178129" y="341801"/>
                </a:lnTo>
                <a:lnTo>
                  <a:pt x="176935" y="344056"/>
                </a:lnTo>
                <a:lnTo>
                  <a:pt x="176935" y="345117"/>
                </a:lnTo>
                <a:lnTo>
                  <a:pt x="174680" y="345117"/>
                </a:lnTo>
                <a:lnTo>
                  <a:pt x="173487" y="355197"/>
                </a:lnTo>
                <a:lnTo>
                  <a:pt x="179057" y="360768"/>
                </a:lnTo>
                <a:lnTo>
                  <a:pt x="182506" y="365277"/>
                </a:lnTo>
                <a:lnTo>
                  <a:pt x="179057" y="367532"/>
                </a:lnTo>
                <a:lnTo>
                  <a:pt x="166722" y="364216"/>
                </a:lnTo>
                <a:lnTo>
                  <a:pt x="164468" y="365277"/>
                </a:lnTo>
                <a:lnTo>
                  <a:pt x="165528" y="369787"/>
                </a:lnTo>
                <a:lnTo>
                  <a:pt x="167783" y="381061"/>
                </a:lnTo>
                <a:lnTo>
                  <a:pt x="167783" y="382255"/>
                </a:lnTo>
                <a:lnTo>
                  <a:pt x="155448" y="379999"/>
                </a:lnTo>
                <a:lnTo>
                  <a:pt x="159958" y="392335"/>
                </a:lnTo>
                <a:lnTo>
                  <a:pt x="163274" y="401354"/>
                </a:lnTo>
                <a:lnTo>
                  <a:pt x="157703" y="404803"/>
                </a:lnTo>
                <a:lnTo>
                  <a:pt x="150938" y="394722"/>
                </a:lnTo>
                <a:lnTo>
                  <a:pt x="135155" y="375623"/>
                </a:lnTo>
                <a:lnTo>
                  <a:pt x="136349" y="370052"/>
                </a:lnTo>
                <a:lnTo>
                  <a:pt x="132900" y="366736"/>
                </a:lnTo>
                <a:lnTo>
                  <a:pt x="121626" y="363288"/>
                </a:lnTo>
                <a:lnTo>
                  <a:pt x="114862" y="341933"/>
                </a:lnTo>
                <a:lnTo>
                  <a:pt x="105843" y="336363"/>
                </a:lnTo>
                <a:lnTo>
                  <a:pt x="94569" y="343127"/>
                </a:lnTo>
                <a:lnTo>
                  <a:pt x="81040" y="320579"/>
                </a:lnTo>
                <a:lnTo>
                  <a:pt x="58492" y="321640"/>
                </a:lnTo>
                <a:lnTo>
                  <a:pt x="42709" y="313814"/>
                </a:lnTo>
                <a:lnTo>
                  <a:pt x="15651" y="307050"/>
                </a:lnTo>
                <a:lnTo>
                  <a:pt x="4377" y="303734"/>
                </a:lnTo>
                <a:lnTo>
                  <a:pt x="18967" y="318324"/>
                </a:lnTo>
                <a:lnTo>
                  <a:pt x="15651" y="323895"/>
                </a:lnTo>
                <a:lnTo>
                  <a:pt x="20160" y="330659"/>
                </a:lnTo>
                <a:lnTo>
                  <a:pt x="16845" y="329465"/>
                </a:lnTo>
                <a:lnTo>
                  <a:pt x="16845" y="332781"/>
                </a:lnTo>
                <a:lnTo>
                  <a:pt x="14590" y="335037"/>
                </a:lnTo>
                <a:lnTo>
                  <a:pt x="6764" y="336230"/>
                </a:lnTo>
                <a:lnTo>
                  <a:pt x="5703" y="349759"/>
                </a:lnTo>
                <a:lnTo>
                  <a:pt x="2255" y="358778"/>
                </a:lnTo>
                <a:lnTo>
                  <a:pt x="3448" y="376816"/>
                </a:lnTo>
                <a:lnTo>
                  <a:pt x="14722" y="379072"/>
                </a:lnTo>
                <a:lnTo>
                  <a:pt x="21487" y="384775"/>
                </a:lnTo>
                <a:lnTo>
                  <a:pt x="6897" y="401619"/>
                </a:lnTo>
                <a:lnTo>
                  <a:pt x="9151" y="409445"/>
                </a:lnTo>
                <a:lnTo>
                  <a:pt x="11406" y="408383"/>
                </a:lnTo>
                <a:lnTo>
                  <a:pt x="20426" y="413955"/>
                </a:lnTo>
                <a:lnTo>
                  <a:pt x="19365" y="417270"/>
                </a:lnTo>
                <a:lnTo>
                  <a:pt x="27190" y="422974"/>
                </a:lnTo>
                <a:lnTo>
                  <a:pt x="22680" y="429737"/>
                </a:lnTo>
                <a:lnTo>
                  <a:pt x="27190" y="439818"/>
                </a:lnTo>
                <a:lnTo>
                  <a:pt x="37270" y="430799"/>
                </a:lnTo>
                <a:lnTo>
                  <a:pt x="41780" y="429605"/>
                </a:lnTo>
                <a:lnTo>
                  <a:pt x="44035" y="431860"/>
                </a:lnTo>
                <a:lnTo>
                  <a:pt x="54115" y="434115"/>
                </a:lnTo>
                <a:lnTo>
                  <a:pt x="59686" y="434115"/>
                </a:lnTo>
                <a:lnTo>
                  <a:pt x="65256" y="429605"/>
                </a:lnTo>
                <a:lnTo>
                  <a:pt x="74275" y="435176"/>
                </a:lnTo>
                <a:lnTo>
                  <a:pt x="83295" y="435176"/>
                </a:lnTo>
                <a:lnTo>
                  <a:pt x="88865" y="427350"/>
                </a:lnTo>
                <a:lnTo>
                  <a:pt x="106904" y="436369"/>
                </a:lnTo>
                <a:lnTo>
                  <a:pt x="122688" y="452153"/>
                </a:lnTo>
                <a:lnTo>
                  <a:pt x="139532" y="459979"/>
                </a:lnTo>
                <a:lnTo>
                  <a:pt x="144042" y="459979"/>
                </a:lnTo>
                <a:lnTo>
                  <a:pt x="147357" y="474568"/>
                </a:lnTo>
                <a:lnTo>
                  <a:pt x="148418" y="481333"/>
                </a:lnTo>
                <a:lnTo>
                  <a:pt x="157438" y="484781"/>
                </a:lnTo>
                <a:lnTo>
                  <a:pt x="166457" y="496055"/>
                </a:lnTo>
                <a:lnTo>
                  <a:pt x="160886" y="518603"/>
                </a:lnTo>
                <a:lnTo>
                  <a:pt x="158632" y="525368"/>
                </a:lnTo>
                <a:lnTo>
                  <a:pt x="172160" y="529878"/>
                </a:lnTo>
                <a:lnTo>
                  <a:pt x="186750" y="562505"/>
                </a:lnTo>
                <a:lnTo>
                  <a:pt x="169906" y="579350"/>
                </a:lnTo>
                <a:lnTo>
                  <a:pt x="189005" y="584921"/>
                </a:lnTo>
                <a:lnTo>
                  <a:pt x="205850" y="584921"/>
                </a:lnTo>
                <a:lnTo>
                  <a:pt x="206911" y="595001"/>
                </a:lnTo>
                <a:lnTo>
                  <a:pt x="186617" y="602827"/>
                </a:lnTo>
                <a:lnTo>
                  <a:pt x="188872" y="606143"/>
                </a:lnTo>
                <a:lnTo>
                  <a:pt x="193382" y="608397"/>
                </a:lnTo>
                <a:lnTo>
                  <a:pt x="197891" y="606143"/>
                </a:lnTo>
                <a:lnTo>
                  <a:pt x="204656" y="611846"/>
                </a:lnTo>
                <a:lnTo>
                  <a:pt x="190066" y="620865"/>
                </a:lnTo>
                <a:lnTo>
                  <a:pt x="190066" y="634394"/>
                </a:lnTo>
                <a:lnTo>
                  <a:pt x="201340" y="647922"/>
                </a:lnTo>
                <a:lnTo>
                  <a:pt x="209165" y="645668"/>
                </a:lnTo>
                <a:lnTo>
                  <a:pt x="214736" y="635587"/>
                </a:lnTo>
                <a:lnTo>
                  <a:pt x="245109" y="643413"/>
                </a:lnTo>
                <a:lnTo>
                  <a:pt x="238345" y="656942"/>
                </a:lnTo>
                <a:lnTo>
                  <a:pt x="233835" y="662513"/>
                </a:lnTo>
                <a:lnTo>
                  <a:pt x="227071" y="667022"/>
                </a:lnTo>
                <a:lnTo>
                  <a:pt x="224816" y="665961"/>
                </a:lnTo>
                <a:lnTo>
                  <a:pt x="222562" y="665961"/>
                </a:lnTo>
                <a:lnTo>
                  <a:pt x="220307" y="668216"/>
                </a:lnTo>
                <a:lnTo>
                  <a:pt x="219246" y="667022"/>
                </a:lnTo>
                <a:lnTo>
                  <a:pt x="215930" y="669277"/>
                </a:lnTo>
                <a:lnTo>
                  <a:pt x="213675" y="670338"/>
                </a:lnTo>
                <a:lnTo>
                  <a:pt x="210359" y="669277"/>
                </a:lnTo>
                <a:lnTo>
                  <a:pt x="208104" y="671532"/>
                </a:lnTo>
                <a:lnTo>
                  <a:pt x="203595" y="672593"/>
                </a:lnTo>
                <a:lnTo>
                  <a:pt x="204656" y="674848"/>
                </a:lnTo>
                <a:lnTo>
                  <a:pt x="197891" y="690631"/>
                </a:lnTo>
                <a:lnTo>
                  <a:pt x="195637" y="696335"/>
                </a:lnTo>
                <a:lnTo>
                  <a:pt x="205717" y="701905"/>
                </a:lnTo>
                <a:lnTo>
                  <a:pt x="203462" y="707475"/>
                </a:lnTo>
                <a:lnTo>
                  <a:pt x="197891" y="706415"/>
                </a:lnTo>
                <a:lnTo>
                  <a:pt x="197891" y="704160"/>
                </a:lnTo>
                <a:lnTo>
                  <a:pt x="193382" y="706415"/>
                </a:lnTo>
                <a:lnTo>
                  <a:pt x="191127" y="705221"/>
                </a:lnTo>
                <a:lnTo>
                  <a:pt x="182108" y="704160"/>
                </a:lnTo>
                <a:lnTo>
                  <a:pt x="177598" y="701905"/>
                </a:lnTo>
                <a:lnTo>
                  <a:pt x="173089" y="700712"/>
                </a:lnTo>
                <a:lnTo>
                  <a:pt x="175344" y="698456"/>
                </a:lnTo>
                <a:lnTo>
                  <a:pt x="175344" y="697396"/>
                </a:lnTo>
                <a:lnTo>
                  <a:pt x="173089" y="695140"/>
                </a:lnTo>
                <a:lnTo>
                  <a:pt x="172028" y="694080"/>
                </a:lnTo>
                <a:lnTo>
                  <a:pt x="172028" y="690631"/>
                </a:lnTo>
                <a:lnTo>
                  <a:pt x="170834" y="690631"/>
                </a:lnTo>
                <a:lnTo>
                  <a:pt x="169773" y="689570"/>
                </a:lnTo>
                <a:lnTo>
                  <a:pt x="168579" y="685060"/>
                </a:lnTo>
                <a:lnTo>
                  <a:pt x="169773" y="681744"/>
                </a:lnTo>
                <a:lnTo>
                  <a:pt x="166324" y="684000"/>
                </a:lnTo>
                <a:lnTo>
                  <a:pt x="157305" y="681744"/>
                </a:lnTo>
                <a:lnTo>
                  <a:pt x="155050" y="682806"/>
                </a:lnTo>
                <a:lnTo>
                  <a:pt x="155050" y="680551"/>
                </a:lnTo>
                <a:lnTo>
                  <a:pt x="152796" y="680551"/>
                </a:lnTo>
                <a:lnTo>
                  <a:pt x="149480" y="677235"/>
                </a:lnTo>
                <a:lnTo>
                  <a:pt x="141654" y="679490"/>
                </a:lnTo>
                <a:lnTo>
                  <a:pt x="140461" y="682806"/>
                </a:lnTo>
                <a:lnTo>
                  <a:pt x="139399" y="684000"/>
                </a:lnTo>
                <a:lnTo>
                  <a:pt x="136083" y="681744"/>
                </a:lnTo>
                <a:lnTo>
                  <a:pt x="133829" y="679490"/>
                </a:lnTo>
                <a:lnTo>
                  <a:pt x="132635" y="679490"/>
                </a:lnTo>
                <a:lnTo>
                  <a:pt x="130380" y="681744"/>
                </a:lnTo>
                <a:lnTo>
                  <a:pt x="129319" y="681744"/>
                </a:lnTo>
                <a:lnTo>
                  <a:pt x="126003" y="679490"/>
                </a:lnTo>
                <a:lnTo>
                  <a:pt x="124809" y="680551"/>
                </a:lnTo>
                <a:lnTo>
                  <a:pt x="119239" y="674981"/>
                </a:lnTo>
                <a:lnTo>
                  <a:pt x="115923" y="678428"/>
                </a:lnTo>
                <a:lnTo>
                  <a:pt x="119239" y="680684"/>
                </a:lnTo>
                <a:lnTo>
                  <a:pt x="119239" y="679622"/>
                </a:lnTo>
                <a:lnTo>
                  <a:pt x="127064" y="685193"/>
                </a:lnTo>
                <a:lnTo>
                  <a:pt x="124809" y="687448"/>
                </a:lnTo>
                <a:lnTo>
                  <a:pt x="122555" y="686387"/>
                </a:lnTo>
                <a:lnTo>
                  <a:pt x="120300" y="687448"/>
                </a:lnTo>
                <a:lnTo>
                  <a:pt x="113536" y="682938"/>
                </a:lnTo>
                <a:lnTo>
                  <a:pt x="112474" y="685193"/>
                </a:lnTo>
                <a:lnTo>
                  <a:pt x="114729" y="686387"/>
                </a:lnTo>
                <a:lnTo>
                  <a:pt x="113668" y="689703"/>
                </a:lnTo>
                <a:lnTo>
                  <a:pt x="114729" y="690764"/>
                </a:lnTo>
                <a:lnTo>
                  <a:pt x="112474" y="694212"/>
                </a:lnTo>
                <a:lnTo>
                  <a:pt x="111413" y="695273"/>
                </a:lnTo>
                <a:lnTo>
                  <a:pt x="110352" y="697528"/>
                </a:lnTo>
                <a:lnTo>
                  <a:pt x="109291" y="700844"/>
                </a:lnTo>
                <a:lnTo>
                  <a:pt x="104782" y="704292"/>
                </a:lnTo>
                <a:lnTo>
                  <a:pt x="108098" y="711057"/>
                </a:lnTo>
                <a:lnTo>
                  <a:pt x="106904" y="711057"/>
                </a:lnTo>
                <a:lnTo>
                  <a:pt x="102394" y="707741"/>
                </a:lnTo>
                <a:lnTo>
                  <a:pt x="100139" y="705486"/>
                </a:lnTo>
                <a:lnTo>
                  <a:pt x="98946" y="705486"/>
                </a:lnTo>
                <a:lnTo>
                  <a:pt x="93375" y="706680"/>
                </a:lnTo>
                <a:lnTo>
                  <a:pt x="87804" y="702171"/>
                </a:lnTo>
                <a:lnTo>
                  <a:pt x="86743" y="702171"/>
                </a:lnTo>
                <a:lnTo>
                  <a:pt x="78918" y="706680"/>
                </a:lnTo>
                <a:lnTo>
                  <a:pt x="73347" y="709996"/>
                </a:lnTo>
                <a:lnTo>
                  <a:pt x="74408" y="712251"/>
                </a:lnTo>
                <a:lnTo>
                  <a:pt x="56370" y="728035"/>
                </a:lnTo>
                <a:lnTo>
                  <a:pt x="49605" y="728035"/>
                </a:lnTo>
                <a:lnTo>
                  <a:pt x="46157" y="724719"/>
                </a:lnTo>
                <a:lnTo>
                  <a:pt x="41647" y="730289"/>
                </a:lnTo>
                <a:lnTo>
                  <a:pt x="34883" y="724719"/>
                </a:lnTo>
                <a:lnTo>
                  <a:pt x="33822" y="724719"/>
                </a:lnTo>
                <a:lnTo>
                  <a:pt x="29312" y="719015"/>
                </a:lnTo>
                <a:lnTo>
                  <a:pt x="27057" y="717954"/>
                </a:lnTo>
                <a:lnTo>
                  <a:pt x="23741" y="721270"/>
                </a:lnTo>
                <a:lnTo>
                  <a:pt x="18038" y="717954"/>
                </a:lnTo>
                <a:lnTo>
                  <a:pt x="14722" y="714638"/>
                </a:lnTo>
                <a:lnTo>
                  <a:pt x="7958" y="708935"/>
                </a:lnTo>
                <a:lnTo>
                  <a:pt x="5703" y="710128"/>
                </a:lnTo>
                <a:lnTo>
                  <a:pt x="0" y="716893"/>
                </a:lnTo>
                <a:lnTo>
                  <a:pt x="9019" y="722596"/>
                </a:lnTo>
                <a:lnTo>
                  <a:pt x="18038" y="729361"/>
                </a:lnTo>
                <a:lnTo>
                  <a:pt x="18038" y="730555"/>
                </a:lnTo>
                <a:lnTo>
                  <a:pt x="16977" y="732809"/>
                </a:lnTo>
                <a:lnTo>
                  <a:pt x="20293" y="739574"/>
                </a:lnTo>
                <a:lnTo>
                  <a:pt x="20293" y="741828"/>
                </a:lnTo>
                <a:lnTo>
                  <a:pt x="24803" y="744083"/>
                </a:lnTo>
                <a:lnTo>
                  <a:pt x="31567" y="748593"/>
                </a:lnTo>
                <a:lnTo>
                  <a:pt x="33822" y="748593"/>
                </a:lnTo>
                <a:lnTo>
                  <a:pt x="33822" y="749654"/>
                </a:lnTo>
                <a:lnTo>
                  <a:pt x="34883" y="749654"/>
                </a:lnTo>
                <a:lnTo>
                  <a:pt x="34883" y="750847"/>
                </a:lnTo>
                <a:lnTo>
                  <a:pt x="35944" y="750847"/>
                </a:lnTo>
                <a:lnTo>
                  <a:pt x="35944" y="753102"/>
                </a:lnTo>
                <a:lnTo>
                  <a:pt x="38199" y="754163"/>
                </a:lnTo>
                <a:lnTo>
                  <a:pt x="31434" y="767692"/>
                </a:lnTo>
                <a:lnTo>
                  <a:pt x="34750" y="771141"/>
                </a:lnTo>
                <a:lnTo>
                  <a:pt x="34750" y="774457"/>
                </a:lnTo>
                <a:lnTo>
                  <a:pt x="33689" y="775517"/>
                </a:lnTo>
                <a:lnTo>
                  <a:pt x="31434" y="782282"/>
                </a:lnTo>
                <a:lnTo>
                  <a:pt x="37005" y="787852"/>
                </a:lnTo>
                <a:lnTo>
                  <a:pt x="60614" y="795678"/>
                </a:lnTo>
                <a:lnTo>
                  <a:pt x="66185" y="797933"/>
                </a:lnTo>
                <a:lnTo>
                  <a:pt x="69501" y="799127"/>
                </a:lnTo>
                <a:lnTo>
                  <a:pt x="59420" y="805891"/>
                </a:lnTo>
                <a:lnTo>
                  <a:pt x="61675" y="808146"/>
                </a:lnTo>
                <a:lnTo>
                  <a:pt x="74010" y="812656"/>
                </a:lnTo>
                <a:lnTo>
                  <a:pt x="70694" y="813716"/>
                </a:lnTo>
                <a:lnTo>
                  <a:pt x="68439" y="814910"/>
                </a:lnTo>
                <a:lnTo>
                  <a:pt x="67378" y="814910"/>
                </a:lnTo>
                <a:lnTo>
                  <a:pt x="66318" y="815972"/>
                </a:lnTo>
                <a:lnTo>
                  <a:pt x="67378" y="818226"/>
                </a:lnTo>
                <a:lnTo>
                  <a:pt x="70694" y="821542"/>
                </a:lnTo>
                <a:lnTo>
                  <a:pt x="70694" y="820481"/>
                </a:lnTo>
                <a:lnTo>
                  <a:pt x="71755" y="821542"/>
                </a:lnTo>
                <a:lnTo>
                  <a:pt x="78520" y="817032"/>
                </a:lnTo>
                <a:lnTo>
                  <a:pt x="79581" y="819288"/>
                </a:lnTo>
                <a:lnTo>
                  <a:pt x="80642" y="826051"/>
                </a:lnTo>
                <a:lnTo>
                  <a:pt x="85152" y="828307"/>
                </a:lnTo>
                <a:lnTo>
                  <a:pt x="84091" y="833877"/>
                </a:lnTo>
                <a:lnTo>
                  <a:pt x="86345" y="837193"/>
                </a:lnTo>
                <a:lnTo>
                  <a:pt x="90855" y="838387"/>
                </a:lnTo>
                <a:lnTo>
                  <a:pt x="95364" y="848467"/>
                </a:lnTo>
                <a:lnTo>
                  <a:pt x="107700" y="855231"/>
                </a:lnTo>
                <a:lnTo>
                  <a:pt x="108761" y="858547"/>
                </a:lnTo>
                <a:lnTo>
                  <a:pt x="113270" y="857486"/>
                </a:lnTo>
                <a:lnTo>
                  <a:pt x="115525" y="860802"/>
                </a:lnTo>
                <a:lnTo>
                  <a:pt x="122290" y="861996"/>
                </a:lnTo>
                <a:lnTo>
                  <a:pt x="123483" y="858547"/>
                </a:lnTo>
                <a:lnTo>
                  <a:pt x="127993" y="857486"/>
                </a:lnTo>
                <a:lnTo>
                  <a:pt x="129054" y="863057"/>
                </a:lnTo>
                <a:lnTo>
                  <a:pt x="127993" y="864250"/>
                </a:lnTo>
                <a:lnTo>
                  <a:pt x="133563" y="866506"/>
                </a:lnTo>
                <a:lnTo>
                  <a:pt x="133563" y="867699"/>
                </a:lnTo>
                <a:lnTo>
                  <a:pt x="135818" y="868760"/>
                </a:lnTo>
                <a:lnTo>
                  <a:pt x="138073" y="875525"/>
                </a:lnTo>
                <a:lnTo>
                  <a:pt x="142583" y="876585"/>
                </a:lnTo>
                <a:lnTo>
                  <a:pt x="146031" y="878841"/>
                </a:lnTo>
                <a:lnTo>
                  <a:pt x="148286" y="880034"/>
                </a:lnTo>
                <a:lnTo>
                  <a:pt x="149480" y="882289"/>
                </a:lnTo>
                <a:lnTo>
                  <a:pt x="151734" y="882289"/>
                </a:lnTo>
                <a:lnTo>
                  <a:pt x="153989" y="884544"/>
                </a:lnTo>
                <a:lnTo>
                  <a:pt x="151734" y="890114"/>
                </a:lnTo>
                <a:lnTo>
                  <a:pt x="151734" y="895818"/>
                </a:lnTo>
                <a:lnTo>
                  <a:pt x="149480" y="900327"/>
                </a:lnTo>
                <a:lnTo>
                  <a:pt x="158499" y="926192"/>
                </a:lnTo>
                <a:lnTo>
                  <a:pt x="157438" y="938526"/>
                </a:lnTo>
                <a:lnTo>
                  <a:pt x="163008" y="958819"/>
                </a:lnTo>
                <a:lnTo>
                  <a:pt x="149480" y="962135"/>
                </a:lnTo>
                <a:lnTo>
                  <a:pt x="130380" y="977919"/>
                </a:lnTo>
                <a:lnTo>
                  <a:pt x="131574" y="983489"/>
                </a:lnTo>
                <a:lnTo>
                  <a:pt x="133829" y="984550"/>
                </a:lnTo>
                <a:lnTo>
                  <a:pt x="132635" y="987999"/>
                </a:lnTo>
                <a:lnTo>
                  <a:pt x="133829" y="990254"/>
                </a:lnTo>
                <a:lnTo>
                  <a:pt x="138338" y="993702"/>
                </a:lnTo>
                <a:lnTo>
                  <a:pt x="140593" y="998212"/>
                </a:lnTo>
                <a:lnTo>
                  <a:pt x="149612" y="1003916"/>
                </a:lnTo>
                <a:lnTo>
                  <a:pt x="156377" y="1010680"/>
                </a:lnTo>
                <a:lnTo>
                  <a:pt x="158632" y="1014129"/>
                </a:lnTo>
                <a:lnTo>
                  <a:pt x="160886" y="1018638"/>
                </a:lnTo>
                <a:lnTo>
                  <a:pt x="157570" y="1027657"/>
                </a:lnTo>
                <a:lnTo>
                  <a:pt x="157570" y="1030973"/>
                </a:lnTo>
                <a:lnTo>
                  <a:pt x="163141" y="1039992"/>
                </a:lnTo>
                <a:lnTo>
                  <a:pt x="166457" y="1038799"/>
                </a:lnTo>
                <a:lnTo>
                  <a:pt x="167651" y="1036543"/>
                </a:lnTo>
                <a:lnTo>
                  <a:pt x="175476" y="1030973"/>
                </a:lnTo>
                <a:lnTo>
                  <a:pt x="191260" y="1037737"/>
                </a:lnTo>
                <a:lnTo>
                  <a:pt x="187944" y="1046756"/>
                </a:lnTo>
                <a:lnTo>
                  <a:pt x="180118" y="1053521"/>
                </a:lnTo>
                <a:lnTo>
                  <a:pt x="175609" y="1054582"/>
                </a:lnTo>
                <a:lnTo>
                  <a:pt x="176670" y="1062540"/>
                </a:lnTo>
                <a:lnTo>
                  <a:pt x="175609" y="1069305"/>
                </a:lnTo>
                <a:lnTo>
                  <a:pt x="177863" y="1074875"/>
                </a:lnTo>
                <a:lnTo>
                  <a:pt x="170038" y="1086150"/>
                </a:lnTo>
                <a:lnTo>
                  <a:pt x="173354" y="1091720"/>
                </a:lnTo>
                <a:lnTo>
                  <a:pt x="183434" y="1099545"/>
                </a:lnTo>
                <a:lnTo>
                  <a:pt x="177863" y="1113074"/>
                </a:lnTo>
                <a:lnTo>
                  <a:pt x="204921" y="1116523"/>
                </a:lnTo>
                <a:lnTo>
                  <a:pt x="210492" y="1121033"/>
                </a:lnTo>
                <a:lnTo>
                  <a:pt x="239804" y="1119971"/>
                </a:lnTo>
                <a:lnTo>
                  <a:pt x="240865" y="1117717"/>
                </a:lnTo>
                <a:lnTo>
                  <a:pt x="243120" y="1117717"/>
                </a:lnTo>
                <a:lnTo>
                  <a:pt x="247630" y="1126736"/>
                </a:lnTo>
                <a:lnTo>
                  <a:pt x="255455" y="1133500"/>
                </a:lnTo>
                <a:lnTo>
                  <a:pt x="259965" y="1141325"/>
                </a:lnTo>
                <a:lnTo>
                  <a:pt x="263280" y="1140264"/>
                </a:lnTo>
                <a:lnTo>
                  <a:pt x="264342" y="1139071"/>
                </a:lnTo>
                <a:lnTo>
                  <a:pt x="264342" y="1138009"/>
                </a:lnTo>
                <a:lnTo>
                  <a:pt x="272167" y="1130184"/>
                </a:lnTo>
                <a:lnTo>
                  <a:pt x="281186" y="1132439"/>
                </a:lnTo>
                <a:lnTo>
                  <a:pt x="281186" y="1131245"/>
                </a:lnTo>
                <a:lnTo>
                  <a:pt x="284502" y="1128990"/>
                </a:lnTo>
                <a:lnTo>
                  <a:pt x="286757" y="1131245"/>
                </a:lnTo>
                <a:lnTo>
                  <a:pt x="287818" y="1135755"/>
                </a:lnTo>
                <a:lnTo>
                  <a:pt x="290073" y="1136948"/>
                </a:lnTo>
                <a:lnTo>
                  <a:pt x="291134" y="1135755"/>
                </a:lnTo>
                <a:lnTo>
                  <a:pt x="295643" y="1138009"/>
                </a:lnTo>
                <a:lnTo>
                  <a:pt x="296837" y="1140264"/>
                </a:lnTo>
                <a:lnTo>
                  <a:pt x="300153" y="1145835"/>
                </a:lnTo>
                <a:lnTo>
                  <a:pt x="304663" y="1155915"/>
                </a:lnTo>
                <a:lnTo>
                  <a:pt x="302408" y="1159231"/>
                </a:lnTo>
                <a:lnTo>
                  <a:pt x="319252" y="1163741"/>
                </a:lnTo>
                <a:lnTo>
                  <a:pt x="326017" y="1163741"/>
                </a:lnTo>
                <a:lnTo>
                  <a:pt x="340607" y="1162679"/>
                </a:lnTo>
                <a:lnTo>
                  <a:pt x="343923" y="1164935"/>
                </a:lnTo>
                <a:lnTo>
                  <a:pt x="343923" y="1165995"/>
                </a:lnTo>
                <a:lnTo>
                  <a:pt x="348432" y="1168251"/>
                </a:lnTo>
                <a:lnTo>
                  <a:pt x="346177" y="1170505"/>
                </a:lnTo>
                <a:lnTo>
                  <a:pt x="342862" y="1171567"/>
                </a:lnTo>
                <a:lnTo>
                  <a:pt x="341668" y="1173821"/>
                </a:lnTo>
                <a:lnTo>
                  <a:pt x="348432" y="1180586"/>
                </a:lnTo>
                <a:lnTo>
                  <a:pt x="349493" y="1183902"/>
                </a:lnTo>
                <a:lnTo>
                  <a:pt x="350687" y="1188411"/>
                </a:lnTo>
                <a:lnTo>
                  <a:pt x="347239" y="1190666"/>
                </a:lnTo>
                <a:lnTo>
                  <a:pt x="344984" y="1191859"/>
                </a:lnTo>
                <a:lnTo>
                  <a:pt x="341668" y="1191859"/>
                </a:lnTo>
                <a:lnTo>
                  <a:pt x="339413" y="1192921"/>
                </a:lnTo>
                <a:lnTo>
                  <a:pt x="338352" y="1191859"/>
                </a:lnTo>
                <a:lnTo>
                  <a:pt x="336097" y="1191859"/>
                </a:lnTo>
                <a:lnTo>
                  <a:pt x="336097" y="1192921"/>
                </a:lnTo>
                <a:lnTo>
                  <a:pt x="331588" y="1192921"/>
                </a:lnTo>
                <a:lnTo>
                  <a:pt x="330527" y="1196369"/>
                </a:lnTo>
                <a:lnTo>
                  <a:pt x="328272" y="1196369"/>
                </a:lnTo>
                <a:lnTo>
                  <a:pt x="328272" y="1199685"/>
                </a:lnTo>
                <a:lnTo>
                  <a:pt x="326017" y="1200746"/>
                </a:lnTo>
                <a:lnTo>
                  <a:pt x="322701" y="1201940"/>
                </a:lnTo>
                <a:lnTo>
                  <a:pt x="323762" y="1204194"/>
                </a:lnTo>
                <a:lnTo>
                  <a:pt x="322701" y="1206450"/>
                </a:lnTo>
                <a:lnTo>
                  <a:pt x="326017" y="1213213"/>
                </a:lnTo>
                <a:lnTo>
                  <a:pt x="328272" y="1215469"/>
                </a:lnTo>
                <a:lnTo>
                  <a:pt x="333842" y="1216529"/>
                </a:lnTo>
                <a:lnTo>
                  <a:pt x="333842" y="1217723"/>
                </a:lnTo>
                <a:lnTo>
                  <a:pt x="336097" y="1217723"/>
                </a:lnTo>
                <a:lnTo>
                  <a:pt x="338352" y="1218785"/>
                </a:lnTo>
                <a:lnTo>
                  <a:pt x="342862" y="1217723"/>
                </a:lnTo>
                <a:lnTo>
                  <a:pt x="361961" y="1232313"/>
                </a:lnTo>
                <a:lnTo>
                  <a:pt x="367532" y="1234568"/>
                </a:lnTo>
                <a:lnTo>
                  <a:pt x="367532" y="1236823"/>
                </a:lnTo>
                <a:lnTo>
                  <a:pt x="370981" y="1237884"/>
                </a:lnTo>
                <a:lnTo>
                  <a:pt x="373235" y="1239077"/>
                </a:lnTo>
                <a:lnTo>
                  <a:pt x="376684" y="1239077"/>
                </a:lnTo>
                <a:lnTo>
                  <a:pt x="392467" y="1246903"/>
                </a:lnTo>
                <a:lnTo>
                  <a:pt x="394722" y="1245709"/>
                </a:lnTo>
                <a:lnTo>
                  <a:pt x="403741" y="1250219"/>
                </a:lnTo>
                <a:lnTo>
                  <a:pt x="407057" y="1250219"/>
                </a:lnTo>
                <a:lnTo>
                  <a:pt x="410373" y="1252474"/>
                </a:lnTo>
                <a:lnTo>
                  <a:pt x="420453" y="1258044"/>
                </a:lnTo>
                <a:lnTo>
                  <a:pt x="432788" y="1255790"/>
                </a:lnTo>
                <a:lnTo>
                  <a:pt x="436104" y="1256984"/>
                </a:lnTo>
                <a:lnTo>
                  <a:pt x="446184" y="1255790"/>
                </a:lnTo>
                <a:lnTo>
                  <a:pt x="455204" y="1259238"/>
                </a:lnTo>
                <a:lnTo>
                  <a:pt x="473242" y="1260300"/>
                </a:lnTo>
                <a:lnTo>
                  <a:pt x="503616" y="1247964"/>
                </a:lnTo>
                <a:lnTo>
                  <a:pt x="549772" y="1233374"/>
                </a:lnTo>
                <a:lnTo>
                  <a:pt x="587971" y="1218785"/>
                </a:lnTo>
                <a:lnTo>
                  <a:pt x="616090" y="1221039"/>
                </a:lnTo>
                <a:lnTo>
                  <a:pt x="632935" y="1171567"/>
                </a:lnTo>
                <a:lnTo>
                  <a:pt x="636251" y="1165995"/>
                </a:lnTo>
                <a:lnTo>
                  <a:pt x="636251" y="1164935"/>
                </a:lnTo>
                <a:lnTo>
                  <a:pt x="707210" y="1080578"/>
                </a:lnTo>
                <a:lnTo>
                  <a:pt x="743155" y="1058031"/>
                </a:lnTo>
                <a:lnTo>
                  <a:pt x="773528" y="1046756"/>
                </a:lnTo>
                <a:lnTo>
                  <a:pt x="796076" y="1034421"/>
                </a:lnTo>
                <a:lnTo>
                  <a:pt x="800586" y="1029911"/>
                </a:lnTo>
                <a:lnTo>
                  <a:pt x="802841" y="1026464"/>
                </a:lnTo>
                <a:lnTo>
                  <a:pt x="808411" y="980306"/>
                </a:lnTo>
                <a:lnTo>
                  <a:pt x="815176" y="960013"/>
                </a:lnTo>
                <a:lnTo>
                  <a:pt x="843294" y="930701"/>
                </a:lnTo>
                <a:lnTo>
                  <a:pt x="859078" y="923936"/>
                </a:lnTo>
                <a:lnTo>
                  <a:pt x="882686" y="876718"/>
                </a:lnTo>
                <a:cubicBezTo>
                  <a:pt x="888788" y="830163"/>
                  <a:pt x="901654" y="821409"/>
                  <a:pt x="871413" y="787852"/>
                </a:cubicBezTo>
                <a:lnTo>
                  <a:pt x="891706" y="774324"/>
                </a:lnTo>
                <a:close/>
                <a:moveTo>
                  <a:pt x="259699" y="312886"/>
                </a:moveTo>
                <a:lnTo>
                  <a:pt x="260760" y="312886"/>
                </a:lnTo>
                <a:lnTo>
                  <a:pt x="259699" y="313947"/>
                </a:lnTo>
                <a:lnTo>
                  <a:pt x="259699" y="312886"/>
                </a:lnTo>
                <a:close/>
                <a:moveTo>
                  <a:pt x="336230" y="596460"/>
                </a:moveTo>
                <a:lnTo>
                  <a:pt x="328404" y="587441"/>
                </a:lnTo>
                <a:lnTo>
                  <a:pt x="332914" y="581870"/>
                </a:lnTo>
                <a:lnTo>
                  <a:pt x="335169" y="584125"/>
                </a:lnTo>
                <a:lnTo>
                  <a:pt x="336363" y="584125"/>
                </a:lnTo>
                <a:lnTo>
                  <a:pt x="341933" y="582932"/>
                </a:lnTo>
                <a:lnTo>
                  <a:pt x="334108" y="576167"/>
                </a:lnTo>
                <a:lnTo>
                  <a:pt x="333047" y="569403"/>
                </a:lnTo>
                <a:lnTo>
                  <a:pt x="313947" y="561577"/>
                </a:lnTo>
                <a:lnTo>
                  <a:pt x="304928" y="556006"/>
                </a:lnTo>
                <a:lnTo>
                  <a:pt x="301479" y="560516"/>
                </a:lnTo>
                <a:lnTo>
                  <a:pt x="300419" y="560516"/>
                </a:lnTo>
                <a:lnTo>
                  <a:pt x="290338" y="559455"/>
                </a:lnTo>
                <a:lnTo>
                  <a:pt x="284768" y="565025"/>
                </a:lnTo>
                <a:lnTo>
                  <a:pt x="281452" y="567281"/>
                </a:lnTo>
                <a:lnTo>
                  <a:pt x="280390" y="569535"/>
                </a:lnTo>
                <a:lnTo>
                  <a:pt x="277075" y="574045"/>
                </a:lnTo>
                <a:lnTo>
                  <a:pt x="273759" y="570597"/>
                </a:lnTo>
                <a:lnTo>
                  <a:pt x="273759" y="568341"/>
                </a:lnTo>
                <a:lnTo>
                  <a:pt x="274820" y="567281"/>
                </a:lnTo>
                <a:lnTo>
                  <a:pt x="273759" y="562771"/>
                </a:lnTo>
                <a:lnTo>
                  <a:pt x="274820" y="556006"/>
                </a:lnTo>
                <a:lnTo>
                  <a:pt x="254526" y="552558"/>
                </a:lnTo>
                <a:lnTo>
                  <a:pt x="261291" y="542477"/>
                </a:lnTo>
                <a:lnTo>
                  <a:pt x="257975" y="540223"/>
                </a:lnTo>
                <a:lnTo>
                  <a:pt x="255721" y="540223"/>
                </a:lnTo>
                <a:lnTo>
                  <a:pt x="253466" y="537968"/>
                </a:lnTo>
                <a:lnTo>
                  <a:pt x="243385" y="533458"/>
                </a:lnTo>
                <a:lnTo>
                  <a:pt x="234366" y="526695"/>
                </a:lnTo>
                <a:lnTo>
                  <a:pt x="234366" y="525500"/>
                </a:lnTo>
                <a:lnTo>
                  <a:pt x="239937" y="525500"/>
                </a:lnTo>
                <a:lnTo>
                  <a:pt x="246701" y="526695"/>
                </a:lnTo>
                <a:lnTo>
                  <a:pt x="253466" y="528949"/>
                </a:lnTo>
                <a:lnTo>
                  <a:pt x="264740" y="519930"/>
                </a:lnTo>
                <a:lnTo>
                  <a:pt x="265933" y="520990"/>
                </a:lnTo>
                <a:lnTo>
                  <a:pt x="266994" y="519930"/>
                </a:lnTo>
                <a:lnTo>
                  <a:pt x="271504" y="512104"/>
                </a:lnTo>
                <a:lnTo>
                  <a:pt x="273759" y="514359"/>
                </a:lnTo>
                <a:lnTo>
                  <a:pt x="280523" y="517675"/>
                </a:lnTo>
                <a:lnTo>
                  <a:pt x="291797" y="520990"/>
                </a:lnTo>
                <a:lnTo>
                  <a:pt x="295246" y="524439"/>
                </a:lnTo>
                <a:lnTo>
                  <a:pt x="299755" y="524439"/>
                </a:lnTo>
                <a:lnTo>
                  <a:pt x="300949" y="519930"/>
                </a:lnTo>
                <a:lnTo>
                  <a:pt x="304265" y="520990"/>
                </a:lnTo>
                <a:lnTo>
                  <a:pt x="307581" y="507462"/>
                </a:lnTo>
                <a:lnTo>
                  <a:pt x="268188" y="482660"/>
                </a:lnTo>
                <a:lnTo>
                  <a:pt x="261424" y="472579"/>
                </a:lnTo>
                <a:lnTo>
                  <a:pt x="260362" y="471518"/>
                </a:lnTo>
                <a:lnTo>
                  <a:pt x="261424" y="470325"/>
                </a:lnTo>
                <a:lnTo>
                  <a:pt x="260362" y="469263"/>
                </a:lnTo>
                <a:lnTo>
                  <a:pt x="260362" y="468069"/>
                </a:lnTo>
                <a:lnTo>
                  <a:pt x="263678" y="465815"/>
                </a:lnTo>
                <a:lnTo>
                  <a:pt x="262617" y="463560"/>
                </a:lnTo>
                <a:lnTo>
                  <a:pt x="268188" y="457989"/>
                </a:lnTo>
                <a:lnTo>
                  <a:pt x="261424" y="445654"/>
                </a:lnTo>
                <a:lnTo>
                  <a:pt x="256914" y="433319"/>
                </a:lnTo>
                <a:lnTo>
                  <a:pt x="250150" y="427616"/>
                </a:lnTo>
                <a:lnTo>
                  <a:pt x="246834" y="423106"/>
                </a:lnTo>
                <a:lnTo>
                  <a:pt x="243518" y="421912"/>
                </a:lnTo>
                <a:lnTo>
                  <a:pt x="241263" y="423106"/>
                </a:lnTo>
                <a:lnTo>
                  <a:pt x="227734" y="414087"/>
                </a:lnTo>
                <a:lnTo>
                  <a:pt x="208635" y="433186"/>
                </a:lnTo>
                <a:lnTo>
                  <a:pt x="204125" y="426422"/>
                </a:lnTo>
                <a:lnTo>
                  <a:pt x="192851" y="421912"/>
                </a:lnTo>
                <a:lnTo>
                  <a:pt x="189403" y="416342"/>
                </a:lnTo>
                <a:lnTo>
                  <a:pt x="177068" y="407323"/>
                </a:lnTo>
                <a:lnTo>
                  <a:pt x="176007" y="404007"/>
                </a:lnTo>
                <a:lnTo>
                  <a:pt x="174945" y="402946"/>
                </a:lnTo>
                <a:lnTo>
                  <a:pt x="178261" y="399497"/>
                </a:lnTo>
                <a:lnTo>
                  <a:pt x="171497" y="392733"/>
                </a:lnTo>
                <a:lnTo>
                  <a:pt x="182771" y="388223"/>
                </a:lnTo>
                <a:lnTo>
                  <a:pt x="181577" y="387162"/>
                </a:lnTo>
                <a:lnTo>
                  <a:pt x="179323" y="387162"/>
                </a:lnTo>
                <a:lnTo>
                  <a:pt x="179323" y="385968"/>
                </a:lnTo>
                <a:cubicBezTo>
                  <a:pt x="177200" y="385570"/>
                  <a:pt x="175211" y="384376"/>
                  <a:pt x="173752" y="382652"/>
                </a:cubicBezTo>
                <a:lnTo>
                  <a:pt x="174945" y="380398"/>
                </a:lnTo>
                <a:lnTo>
                  <a:pt x="176007" y="381459"/>
                </a:lnTo>
                <a:lnTo>
                  <a:pt x="176007" y="382652"/>
                </a:lnTo>
                <a:lnTo>
                  <a:pt x="177068" y="383713"/>
                </a:lnTo>
                <a:lnTo>
                  <a:pt x="179323" y="383713"/>
                </a:lnTo>
                <a:lnTo>
                  <a:pt x="179323" y="381459"/>
                </a:lnTo>
                <a:lnTo>
                  <a:pt x="185026" y="378143"/>
                </a:lnTo>
                <a:lnTo>
                  <a:pt x="183832" y="377082"/>
                </a:lnTo>
                <a:lnTo>
                  <a:pt x="183832" y="375888"/>
                </a:lnTo>
                <a:lnTo>
                  <a:pt x="182771" y="374827"/>
                </a:lnTo>
                <a:lnTo>
                  <a:pt x="185026" y="374827"/>
                </a:lnTo>
                <a:lnTo>
                  <a:pt x="185026" y="373633"/>
                </a:lnTo>
                <a:lnTo>
                  <a:pt x="183832" y="372572"/>
                </a:lnTo>
                <a:lnTo>
                  <a:pt x="185026" y="372572"/>
                </a:lnTo>
                <a:lnTo>
                  <a:pt x="185026" y="373633"/>
                </a:lnTo>
                <a:lnTo>
                  <a:pt x="188342" y="373633"/>
                </a:lnTo>
                <a:lnTo>
                  <a:pt x="190597" y="372572"/>
                </a:lnTo>
                <a:lnTo>
                  <a:pt x="186087" y="369256"/>
                </a:lnTo>
                <a:lnTo>
                  <a:pt x="182771" y="362492"/>
                </a:lnTo>
                <a:lnTo>
                  <a:pt x="181577" y="361298"/>
                </a:lnTo>
                <a:lnTo>
                  <a:pt x="182771" y="360237"/>
                </a:lnTo>
                <a:lnTo>
                  <a:pt x="181577" y="360237"/>
                </a:lnTo>
                <a:lnTo>
                  <a:pt x="181577" y="359176"/>
                </a:lnTo>
                <a:lnTo>
                  <a:pt x="180516" y="359176"/>
                </a:lnTo>
                <a:lnTo>
                  <a:pt x="179323" y="357982"/>
                </a:lnTo>
                <a:lnTo>
                  <a:pt x="177068" y="357982"/>
                </a:lnTo>
                <a:lnTo>
                  <a:pt x="181577" y="347902"/>
                </a:lnTo>
                <a:lnTo>
                  <a:pt x="182771" y="344586"/>
                </a:lnTo>
                <a:lnTo>
                  <a:pt x="183832" y="345647"/>
                </a:lnTo>
                <a:lnTo>
                  <a:pt x="192851" y="346840"/>
                </a:lnTo>
                <a:lnTo>
                  <a:pt x="195106" y="337821"/>
                </a:lnTo>
                <a:lnTo>
                  <a:pt x="195106" y="333312"/>
                </a:lnTo>
                <a:lnTo>
                  <a:pt x="191790" y="328802"/>
                </a:lnTo>
                <a:lnTo>
                  <a:pt x="181710" y="327609"/>
                </a:lnTo>
                <a:cubicBezTo>
                  <a:pt x="188342" y="323232"/>
                  <a:pt x="189668" y="320977"/>
                  <a:pt x="192984" y="314080"/>
                </a:cubicBezTo>
                <a:lnTo>
                  <a:pt x="196300" y="314080"/>
                </a:lnTo>
                <a:lnTo>
                  <a:pt x="196300" y="313019"/>
                </a:lnTo>
                <a:lnTo>
                  <a:pt x="195106" y="313019"/>
                </a:lnTo>
                <a:lnTo>
                  <a:pt x="195106" y="309570"/>
                </a:lnTo>
                <a:lnTo>
                  <a:pt x="196300" y="309570"/>
                </a:lnTo>
                <a:lnTo>
                  <a:pt x="196300" y="308510"/>
                </a:lnTo>
                <a:lnTo>
                  <a:pt x="197361" y="310764"/>
                </a:lnTo>
                <a:lnTo>
                  <a:pt x="198555" y="309570"/>
                </a:lnTo>
                <a:lnTo>
                  <a:pt x="198555" y="308510"/>
                </a:lnTo>
                <a:lnTo>
                  <a:pt x="199616" y="307315"/>
                </a:lnTo>
                <a:lnTo>
                  <a:pt x="199616" y="308510"/>
                </a:lnTo>
                <a:lnTo>
                  <a:pt x="201871" y="308510"/>
                </a:lnTo>
                <a:lnTo>
                  <a:pt x="201871" y="306254"/>
                </a:lnTo>
                <a:lnTo>
                  <a:pt x="200809" y="306254"/>
                </a:lnTo>
                <a:lnTo>
                  <a:pt x="200809" y="305061"/>
                </a:lnTo>
                <a:lnTo>
                  <a:pt x="197361" y="305061"/>
                </a:lnTo>
                <a:lnTo>
                  <a:pt x="197361" y="304000"/>
                </a:lnTo>
                <a:lnTo>
                  <a:pt x="196300" y="304000"/>
                </a:lnTo>
                <a:lnTo>
                  <a:pt x="195106" y="302938"/>
                </a:lnTo>
                <a:lnTo>
                  <a:pt x="192851" y="302938"/>
                </a:lnTo>
                <a:lnTo>
                  <a:pt x="191658" y="301745"/>
                </a:lnTo>
                <a:lnTo>
                  <a:pt x="189403" y="301745"/>
                </a:lnTo>
                <a:lnTo>
                  <a:pt x="188342" y="300684"/>
                </a:lnTo>
                <a:lnTo>
                  <a:pt x="188342" y="299490"/>
                </a:lnTo>
                <a:lnTo>
                  <a:pt x="187148" y="298429"/>
                </a:lnTo>
                <a:lnTo>
                  <a:pt x="186087" y="298429"/>
                </a:lnTo>
                <a:lnTo>
                  <a:pt x="183832" y="296175"/>
                </a:lnTo>
                <a:lnTo>
                  <a:pt x="185026" y="296175"/>
                </a:lnTo>
                <a:lnTo>
                  <a:pt x="185026" y="293919"/>
                </a:lnTo>
                <a:lnTo>
                  <a:pt x="186087" y="292859"/>
                </a:lnTo>
                <a:lnTo>
                  <a:pt x="187148" y="293919"/>
                </a:lnTo>
                <a:lnTo>
                  <a:pt x="187148" y="294980"/>
                </a:lnTo>
                <a:lnTo>
                  <a:pt x="189403" y="294980"/>
                </a:lnTo>
                <a:lnTo>
                  <a:pt x="189403" y="296175"/>
                </a:lnTo>
                <a:lnTo>
                  <a:pt x="190597" y="296175"/>
                </a:lnTo>
                <a:lnTo>
                  <a:pt x="190597" y="294980"/>
                </a:lnTo>
                <a:lnTo>
                  <a:pt x="187148" y="291665"/>
                </a:lnTo>
                <a:lnTo>
                  <a:pt x="186087" y="291665"/>
                </a:lnTo>
                <a:lnTo>
                  <a:pt x="188342" y="288349"/>
                </a:lnTo>
                <a:lnTo>
                  <a:pt x="193913" y="288349"/>
                </a:lnTo>
                <a:lnTo>
                  <a:pt x="192851" y="289410"/>
                </a:lnTo>
                <a:lnTo>
                  <a:pt x="193913" y="290603"/>
                </a:lnTo>
                <a:lnTo>
                  <a:pt x="194973" y="291665"/>
                </a:lnTo>
                <a:lnTo>
                  <a:pt x="196167" y="291665"/>
                </a:lnTo>
                <a:lnTo>
                  <a:pt x="197228" y="292859"/>
                </a:lnTo>
                <a:lnTo>
                  <a:pt x="202799" y="292859"/>
                </a:lnTo>
                <a:lnTo>
                  <a:pt x="202799" y="291665"/>
                </a:lnTo>
                <a:lnTo>
                  <a:pt x="203860" y="292859"/>
                </a:lnTo>
                <a:lnTo>
                  <a:pt x="203860" y="290603"/>
                </a:lnTo>
                <a:lnTo>
                  <a:pt x="204921" y="289410"/>
                </a:lnTo>
                <a:lnTo>
                  <a:pt x="204921" y="290603"/>
                </a:lnTo>
                <a:lnTo>
                  <a:pt x="206115" y="290603"/>
                </a:lnTo>
                <a:lnTo>
                  <a:pt x="207176" y="291665"/>
                </a:lnTo>
                <a:lnTo>
                  <a:pt x="207176" y="292859"/>
                </a:lnTo>
                <a:lnTo>
                  <a:pt x="208370" y="293919"/>
                </a:lnTo>
                <a:lnTo>
                  <a:pt x="208370" y="294980"/>
                </a:lnTo>
                <a:lnTo>
                  <a:pt x="211686" y="294980"/>
                </a:lnTo>
                <a:lnTo>
                  <a:pt x="211686" y="293919"/>
                </a:lnTo>
                <a:lnTo>
                  <a:pt x="224021" y="284900"/>
                </a:lnTo>
                <a:lnTo>
                  <a:pt x="225082" y="284900"/>
                </a:lnTo>
                <a:lnTo>
                  <a:pt x="228398" y="283707"/>
                </a:lnTo>
                <a:lnTo>
                  <a:pt x="229459" y="284900"/>
                </a:lnTo>
                <a:lnTo>
                  <a:pt x="230520" y="284900"/>
                </a:lnTo>
                <a:lnTo>
                  <a:pt x="230520" y="288216"/>
                </a:lnTo>
                <a:lnTo>
                  <a:pt x="229459" y="288216"/>
                </a:lnTo>
                <a:lnTo>
                  <a:pt x="228398" y="289277"/>
                </a:lnTo>
                <a:lnTo>
                  <a:pt x="229459" y="290471"/>
                </a:lnTo>
                <a:lnTo>
                  <a:pt x="230520" y="290471"/>
                </a:lnTo>
                <a:lnTo>
                  <a:pt x="230520" y="292726"/>
                </a:lnTo>
                <a:lnTo>
                  <a:pt x="231581" y="293786"/>
                </a:lnTo>
                <a:lnTo>
                  <a:pt x="230520" y="293786"/>
                </a:lnTo>
                <a:lnTo>
                  <a:pt x="230520" y="296042"/>
                </a:lnTo>
                <a:lnTo>
                  <a:pt x="231581" y="296042"/>
                </a:lnTo>
                <a:lnTo>
                  <a:pt x="231581" y="297102"/>
                </a:lnTo>
                <a:lnTo>
                  <a:pt x="233835" y="297102"/>
                </a:lnTo>
                <a:lnTo>
                  <a:pt x="233835" y="298296"/>
                </a:lnTo>
                <a:lnTo>
                  <a:pt x="232642" y="298296"/>
                </a:lnTo>
                <a:lnTo>
                  <a:pt x="232642" y="300551"/>
                </a:lnTo>
                <a:lnTo>
                  <a:pt x="234897" y="300551"/>
                </a:lnTo>
                <a:lnTo>
                  <a:pt x="234897" y="299358"/>
                </a:lnTo>
                <a:lnTo>
                  <a:pt x="237151" y="299358"/>
                </a:lnTo>
                <a:lnTo>
                  <a:pt x="237151" y="300551"/>
                </a:lnTo>
                <a:lnTo>
                  <a:pt x="238213" y="300551"/>
                </a:lnTo>
                <a:lnTo>
                  <a:pt x="238213" y="301612"/>
                </a:lnTo>
                <a:lnTo>
                  <a:pt x="239274" y="302806"/>
                </a:lnTo>
                <a:lnTo>
                  <a:pt x="240335" y="302806"/>
                </a:lnTo>
                <a:lnTo>
                  <a:pt x="241396" y="303867"/>
                </a:lnTo>
                <a:lnTo>
                  <a:pt x="242457" y="303867"/>
                </a:lnTo>
                <a:lnTo>
                  <a:pt x="244712" y="306122"/>
                </a:lnTo>
                <a:lnTo>
                  <a:pt x="245773" y="306122"/>
                </a:lnTo>
                <a:lnTo>
                  <a:pt x="248027" y="307183"/>
                </a:lnTo>
                <a:lnTo>
                  <a:pt x="249089" y="307183"/>
                </a:lnTo>
                <a:lnTo>
                  <a:pt x="250150" y="308377"/>
                </a:lnTo>
                <a:lnTo>
                  <a:pt x="250150" y="309438"/>
                </a:lnTo>
                <a:lnTo>
                  <a:pt x="251211" y="309438"/>
                </a:lnTo>
                <a:lnTo>
                  <a:pt x="253466" y="311693"/>
                </a:lnTo>
                <a:lnTo>
                  <a:pt x="254526" y="311693"/>
                </a:lnTo>
                <a:lnTo>
                  <a:pt x="254526" y="312886"/>
                </a:lnTo>
                <a:lnTo>
                  <a:pt x="255588" y="312886"/>
                </a:lnTo>
                <a:lnTo>
                  <a:pt x="256649" y="313947"/>
                </a:lnTo>
                <a:lnTo>
                  <a:pt x="254394" y="313947"/>
                </a:lnTo>
                <a:lnTo>
                  <a:pt x="254394" y="317263"/>
                </a:lnTo>
                <a:lnTo>
                  <a:pt x="255455" y="318457"/>
                </a:lnTo>
                <a:lnTo>
                  <a:pt x="255455" y="319518"/>
                </a:lnTo>
                <a:lnTo>
                  <a:pt x="256516" y="319518"/>
                </a:lnTo>
                <a:lnTo>
                  <a:pt x="256516" y="320712"/>
                </a:lnTo>
                <a:lnTo>
                  <a:pt x="257577" y="321773"/>
                </a:lnTo>
                <a:lnTo>
                  <a:pt x="260893" y="321773"/>
                </a:lnTo>
                <a:lnTo>
                  <a:pt x="260893" y="322834"/>
                </a:lnTo>
                <a:lnTo>
                  <a:pt x="275483" y="308244"/>
                </a:lnTo>
                <a:lnTo>
                  <a:pt x="275483" y="305989"/>
                </a:lnTo>
                <a:lnTo>
                  <a:pt x="276544" y="304795"/>
                </a:lnTo>
                <a:lnTo>
                  <a:pt x="276544" y="301479"/>
                </a:lnTo>
                <a:lnTo>
                  <a:pt x="275483" y="301479"/>
                </a:lnTo>
                <a:lnTo>
                  <a:pt x="276544" y="300418"/>
                </a:lnTo>
                <a:lnTo>
                  <a:pt x="277605" y="299225"/>
                </a:lnTo>
                <a:lnTo>
                  <a:pt x="278666" y="299225"/>
                </a:lnTo>
                <a:lnTo>
                  <a:pt x="277605" y="298164"/>
                </a:lnTo>
                <a:lnTo>
                  <a:pt x="276544" y="298164"/>
                </a:lnTo>
                <a:lnTo>
                  <a:pt x="276544" y="296970"/>
                </a:lnTo>
                <a:lnTo>
                  <a:pt x="275483" y="296970"/>
                </a:lnTo>
                <a:lnTo>
                  <a:pt x="274289" y="295909"/>
                </a:lnTo>
                <a:lnTo>
                  <a:pt x="272034" y="295909"/>
                </a:lnTo>
                <a:lnTo>
                  <a:pt x="272034" y="294715"/>
                </a:lnTo>
                <a:lnTo>
                  <a:pt x="270974" y="294715"/>
                </a:lnTo>
                <a:lnTo>
                  <a:pt x="272034" y="293654"/>
                </a:lnTo>
                <a:lnTo>
                  <a:pt x="273096" y="293654"/>
                </a:lnTo>
                <a:lnTo>
                  <a:pt x="273096" y="292593"/>
                </a:lnTo>
                <a:lnTo>
                  <a:pt x="272034" y="292593"/>
                </a:lnTo>
                <a:lnTo>
                  <a:pt x="272034" y="291399"/>
                </a:lnTo>
                <a:lnTo>
                  <a:pt x="273096" y="292593"/>
                </a:lnTo>
                <a:lnTo>
                  <a:pt x="274157" y="291399"/>
                </a:lnTo>
                <a:lnTo>
                  <a:pt x="273096" y="291399"/>
                </a:lnTo>
                <a:lnTo>
                  <a:pt x="273096" y="290339"/>
                </a:lnTo>
                <a:lnTo>
                  <a:pt x="272034" y="290339"/>
                </a:lnTo>
                <a:lnTo>
                  <a:pt x="272034" y="289144"/>
                </a:lnTo>
                <a:lnTo>
                  <a:pt x="270974" y="289144"/>
                </a:lnTo>
                <a:lnTo>
                  <a:pt x="269912" y="288083"/>
                </a:lnTo>
                <a:lnTo>
                  <a:pt x="268851" y="288083"/>
                </a:lnTo>
                <a:lnTo>
                  <a:pt x="268851" y="286890"/>
                </a:lnTo>
                <a:lnTo>
                  <a:pt x="271106" y="286890"/>
                </a:lnTo>
                <a:lnTo>
                  <a:pt x="271106" y="288083"/>
                </a:lnTo>
                <a:lnTo>
                  <a:pt x="272167" y="288083"/>
                </a:lnTo>
                <a:lnTo>
                  <a:pt x="272167" y="286890"/>
                </a:lnTo>
                <a:lnTo>
                  <a:pt x="273228" y="286890"/>
                </a:lnTo>
                <a:lnTo>
                  <a:pt x="273228" y="285829"/>
                </a:lnTo>
                <a:lnTo>
                  <a:pt x="268719" y="285829"/>
                </a:lnTo>
                <a:lnTo>
                  <a:pt x="267658" y="284767"/>
                </a:lnTo>
                <a:lnTo>
                  <a:pt x="266464" y="284767"/>
                </a:lnTo>
                <a:lnTo>
                  <a:pt x="266464" y="283574"/>
                </a:lnTo>
                <a:lnTo>
                  <a:pt x="265403" y="283574"/>
                </a:lnTo>
                <a:lnTo>
                  <a:pt x="265403" y="282513"/>
                </a:lnTo>
                <a:lnTo>
                  <a:pt x="260893" y="278004"/>
                </a:lnTo>
                <a:lnTo>
                  <a:pt x="260893" y="276810"/>
                </a:lnTo>
                <a:lnTo>
                  <a:pt x="261954" y="278004"/>
                </a:lnTo>
                <a:lnTo>
                  <a:pt x="261954" y="276810"/>
                </a:lnTo>
                <a:lnTo>
                  <a:pt x="260893" y="275748"/>
                </a:lnTo>
                <a:lnTo>
                  <a:pt x="259832" y="275748"/>
                </a:lnTo>
                <a:lnTo>
                  <a:pt x="258771" y="274688"/>
                </a:lnTo>
                <a:lnTo>
                  <a:pt x="258771" y="272432"/>
                </a:lnTo>
                <a:lnTo>
                  <a:pt x="268851" y="265668"/>
                </a:lnTo>
                <a:lnTo>
                  <a:pt x="266596" y="262352"/>
                </a:lnTo>
                <a:lnTo>
                  <a:pt x="259832" y="257843"/>
                </a:lnTo>
                <a:lnTo>
                  <a:pt x="260893" y="254527"/>
                </a:lnTo>
                <a:lnTo>
                  <a:pt x="268719" y="253333"/>
                </a:lnTo>
                <a:lnTo>
                  <a:pt x="269780" y="252272"/>
                </a:lnTo>
                <a:lnTo>
                  <a:pt x="268719" y="247762"/>
                </a:lnTo>
                <a:lnTo>
                  <a:pt x="264209" y="247762"/>
                </a:lnTo>
                <a:lnTo>
                  <a:pt x="259699" y="238743"/>
                </a:lnTo>
                <a:lnTo>
                  <a:pt x="254129" y="238743"/>
                </a:lnTo>
                <a:lnTo>
                  <a:pt x="250813" y="235427"/>
                </a:lnTo>
                <a:lnTo>
                  <a:pt x="247497" y="229857"/>
                </a:lnTo>
                <a:lnTo>
                  <a:pt x="250813" y="225347"/>
                </a:lnTo>
                <a:lnTo>
                  <a:pt x="249752" y="218582"/>
                </a:lnTo>
                <a:lnTo>
                  <a:pt x="253068" y="216328"/>
                </a:lnTo>
                <a:lnTo>
                  <a:pt x="250813" y="212879"/>
                </a:lnTo>
                <a:lnTo>
                  <a:pt x="257577" y="212879"/>
                </a:lnTo>
                <a:lnTo>
                  <a:pt x="260893" y="214073"/>
                </a:lnTo>
                <a:lnTo>
                  <a:pt x="270974" y="216328"/>
                </a:lnTo>
                <a:lnTo>
                  <a:pt x="278799" y="223092"/>
                </a:lnTo>
                <a:lnTo>
                  <a:pt x="279860" y="229857"/>
                </a:lnTo>
                <a:lnTo>
                  <a:pt x="293389" y="228796"/>
                </a:lnTo>
                <a:lnTo>
                  <a:pt x="295643" y="234366"/>
                </a:lnTo>
                <a:lnTo>
                  <a:pt x="301214" y="237682"/>
                </a:lnTo>
                <a:lnTo>
                  <a:pt x="306785" y="246701"/>
                </a:lnTo>
                <a:lnTo>
                  <a:pt x="313549" y="244446"/>
                </a:lnTo>
                <a:lnTo>
                  <a:pt x="321375" y="252272"/>
                </a:lnTo>
                <a:lnTo>
                  <a:pt x="324691" y="247762"/>
                </a:lnTo>
                <a:lnTo>
                  <a:pt x="326946" y="247762"/>
                </a:lnTo>
                <a:lnTo>
                  <a:pt x="328006" y="248824"/>
                </a:lnTo>
                <a:lnTo>
                  <a:pt x="328006" y="247762"/>
                </a:lnTo>
                <a:lnTo>
                  <a:pt x="329200" y="247762"/>
                </a:lnTo>
                <a:lnTo>
                  <a:pt x="329200" y="245508"/>
                </a:lnTo>
                <a:lnTo>
                  <a:pt x="330261" y="246701"/>
                </a:lnTo>
                <a:lnTo>
                  <a:pt x="333577" y="246701"/>
                </a:lnTo>
                <a:lnTo>
                  <a:pt x="334771" y="245508"/>
                </a:lnTo>
                <a:lnTo>
                  <a:pt x="335832" y="246701"/>
                </a:lnTo>
                <a:lnTo>
                  <a:pt x="339281" y="246701"/>
                </a:lnTo>
                <a:lnTo>
                  <a:pt x="352809" y="244446"/>
                </a:lnTo>
                <a:lnTo>
                  <a:pt x="353870" y="245508"/>
                </a:lnTo>
                <a:lnTo>
                  <a:pt x="353870" y="248824"/>
                </a:lnTo>
                <a:lnTo>
                  <a:pt x="350555" y="274688"/>
                </a:lnTo>
                <a:lnTo>
                  <a:pt x="350555" y="280258"/>
                </a:lnTo>
                <a:lnTo>
                  <a:pt x="347239" y="278004"/>
                </a:lnTo>
                <a:lnTo>
                  <a:pt x="341668" y="275748"/>
                </a:lnTo>
                <a:lnTo>
                  <a:pt x="340474" y="275748"/>
                </a:lnTo>
                <a:lnTo>
                  <a:pt x="341668" y="284767"/>
                </a:lnTo>
                <a:lnTo>
                  <a:pt x="339413" y="288083"/>
                </a:lnTo>
                <a:lnTo>
                  <a:pt x="349493" y="298164"/>
                </a:lnTo>
                <a:lnTo>
                  <a:pt x="349493" y="310499"/>
                </a:lnTo>
                <a:lnTo>
                  <a:pt x="350555" y="311560"/>
                </a:lnTo>
                <a:lnTo>
                  <a:pt x="351748" y="311560"/>
                </a:lnTo>
                <a:lnTo>
                  <a:pt x="351748" y="312754"/>
                </a:lnTo>
                <a:lnTo>
                  <a:pt x="352809" y="312754"/>
                </a:lnTo>
                <a:lnTo>
                  <a:pt x="373102" y="313814"/>
                </a:lnTo>
                <a:lnTo>
                  <a:pt x="379867" y="304795"/>
                </a:lnTo>
                <a:cubicBezTo>
                  <a:pt x="392467" y="316998"/>
                  <a:pt x="392732" y="312223"/>
                  <a:pt x="403476" y="317130"/>
                </a:cubicBezTo>
                <a:lnTo>
                  <a:pt x="403476" y="330659"/>
                </a:lnTo>
                <a:lnTo>
                  <a:pt x="405731" y="330659"/>
                </a:lnTo>
                <a:lnTo>
                  <a:pt x="413556" y="336230"/>
                </a:lnTo>
                <a:lnTo>
                  <a:pt x="422575" y="337291"/>
                </a:lnTo>
                <a:lnTo>
                  <a:pt x="425891" y="344056"/>
                </a:lnTo>
                <a:lnTo>
                  <a:pt x="425891" y="346310"/>
                </a:lnTo>
                <a:lnTo>
                  <a:pt x="422575" y="347372"/>
                </a:lnTo>
                <a:lnTo>
                  <a:pt x="422575" y="348565"/>
                </a:lnTo>
                <a:lnTo>
                  <a:pt x="420320" y="348565"/>
                </a:lnTo>
                <a:lnTo>
                  <a:pt x="419260" y="349626"/>
                </a:lnTo>
                <a:lnTo>
                  <a:pt x="419260" y="352942"/>
                </a:lnTo>
                <a:lnTo>
                  <a:pt x="422575" y="361961"/>
                </a:lnTo>
                <a:lnTo>
                  <a:pt x="420320" y="370980"/>
                </a:lnTo>
                <a:lnTo>
                  <a:pt x="420320" y="373236"/>
                </a:lnTo>
                <a:lnTo>
                  <a:pt x="421382" y="375490"/>
                </a:lnTo>
                <a:lnTo>
                  <a:pt x="423636" y="375490"/>
                </a:lnTo>
                <a:lnTo>
                  <a:pt x="430401" y="377745"/>
                </a:lnTo>
                <a:lnTo>
                  <a:pt x="439420" y="385570"/>
                </a:lnTo>
                <a:lnTo>
                  <a:pt x="464223" y="402415"/>
                </a:lnTo>
                <a:lnTo>
                  <a:pt x="472048" y="413689"/>
                </a:lnTo>
                <a:lnTo>
                  <a:pt x="475364" y="415944"/>
                </a:lnTo>
                <a:lnTo>
                  <a:pt x="474303" y="423769"/>
                </a:lnTo>
                <a:lnTo>
                  <a:pt x="473242" y="426024"/>
                </a:lnTo>
                <a:lnTo>
                  <a:pt x="472181" y="427085"/>
                </a:lnTo>
                <a:lnTo>
                  <a:pt x="470987" y="429340"/>
                </a:lnTo>
                <a:lnTo>
                  <a:pt x="469926" y="430534"/>
                </a:lnTo>
                <a:lnTo>
                  <a:pt x="469926" y="431595"/>
                </a:lnTo>
                <a:lnTo>
                  <a:pt x="470987" y="432789"/>
                </a:lnTo>
                <a:lnTo>
                  <a:pt x="470987" y="435043"/>
                </a:lnTo>
                <a:lnTo>
                  <a:pt x="469926" y="435043"/>
                </a:lnTo>
                <a:lnTo>
                  <a:pt x="468733" y="437298"/>
                </a:lnTo>
                <a:lnTo>
                  <a:pt x="466478" y="439553"/>
                </a:lnTo>
                <a:lnTo>
                  <a:pt x="467538" y="441808"/>
                </a:lnTo>
                <a:lnTo>
                  <a:pt x="463029" y="448572"/>
                </a:lnTo>
                <a:lnTo>
                  <a:pt x="463029" y="454143"/>
                </a:lnTo>
                <a:lnTo>
                  <a:pt x="474303" y="457459"/>
                </a:lnTo>
                <a:lnTo>
                  <a:pt x="473242" y="454143"/>
                </a:lnTo>
                <a:lnTo>
                  <a:pt x="476558" y="453081"/>
                </a:lnTo>
                <a:lnTo>
                  <a:pt x="481068" y="450827"/>
                </a:lnTo>
                <a:lnTo>
                  <a:pt x="484383" y="451888"/>
                </a:lnTo>
                <a:lnTo>
                  <a:pt x="486638" y="449633"/>
                </a:lnTo>
                <a:lnTo>
                  <a:pt x="492341" y="450827"/>
                </a:lnTo>
                <a:lnTo>
                  <a:pt x="497912" y="456397"/>
                </a:lnTo>
                <a:lnTo>
                  <a:pt x="491148" y="486771"/>
                </a:lnTo>
                <a:lnTo>
                  <a:pt x="496718" y="490087"/>
                </a:lnTo>
                <a:lnTo>
                  <a:pt x="491148" y="496852"/>
                </a:lnTo>
                <a:lnTo>
                  <a:pt x="503483" y="503615"/>
                </a:lnTo>
                <a:lnTo>
                  <a:pt x="492209" y="515950"/>
                </a:lnTo>
                <a:lnTo>
                  <a:pt x="483189" y="512502"/>
                </a:lnTo>
                <a:lnTo>
                  <a:pt x="482129" y="511441"/>
                </a:lnTo>
                <a:lnTo>
                  <a:pt x="473110" y="508125"/>
                </a:lnTo>
                <a:lnTo>
                  <a:pt x="472048" y="509187"/>
                </a:lnTo>
                <a:lnTo>
                  <a:pt x="467538" y="509187"/>
                </a:lnTo>
                <a:lnTo>
                  <a:pt x="468600" y="514757"/>
                </a:lnTo>
                <a:lnTo>
                  <a:pt x="474170" y="520327"/>
                </a:lnTo>
                <a:lnTo>
                  <a:pt x="475232" y="524837"/>
                </a:lnTo>
                <a:lnTo>
                  <a:pt x="477486" y="528153"/>
                </a:lnTo>
                <a:lnTo>
                  <a:pt x="476293" y="529347"/>
                </a:lnTo>
                <a:lnTo>
                  <a:pt x="481996" y="534918"/>
                </a:lnTo>
                <a:lnTo>
                  <a:pt x="481996" y="539427"/>
                </a:lnTo>
                <a:lnTo>
                  <a:pt x="479742" y="538234"/>
                </a:lnTo>
                <a:lnTo>
                  <a:pt x="476293" y="539427"/>
                </a:lnTo>
                <a:lnTo>
                  <a:pt x="474037" y="543937"/>
                </a:lnTo>
                <a:lnTo>
                  <a:pt x="475099" y="547386"/>
                </a:lnTo>
                <a:lnTo>
                  <a:pt x="476160" y="548446"/>
                </a:lnTo>
                <a:lnTo>
                  <a:pt x="476160" y="551762"/>
                </a:lnTo>
                <a:lnTo>
                  <a:pt x="479609" y="554017"/>
                </a:lnTo>
                <a:lnTo>
                  <a:pt x="480669" y="556272"/>
                </a:lnTo>
                <a:lnTo>
                  <a:pt x="483985" y="558526"/>
                </a:lnTo>
                <a:lnTo>
                  <a:pt x="482925" y="561842"/>
                </a:lnTo>
                <a:lnTo>
                  <a:pt x="480669" y="566352"/>
                </a:lnTo>
                <a:lnTo>
                  <a:pt x="480669" y="564097"/>
                </a:lnTo>
                <a:lnTo>
                  <a:pt x="479609" y="564097"/>
                </a:lnTo>
                <a:lnTo>
                  <a:pt x="476160" y="563036"/>
                </a:lnTo>
                <a:lnTo>
                  <a:pt x="476160" y="564097"/>
                </a:lnTo>
                <a:lnTo>
                  <a:pt x="478415" y="564097"/>
                </a:lnTo>
                <a:lnTo>
                  <a:pt x="478415" y="565291"/>
                </a:lnTo>
                <a:lnTo>
                  <a:pt x="479609" y="565291"/>
                </a:lnTo>
                <a:lnTo>
                  <a:pt x="479609" y="568607"/>
                </a:lnTo>
                <a:lnTo>
                  <a:pt x="474037" y="583196"/>
                </a:lnTo>
                <a:lnTo>
                  <a:pt x="472977" y="585452"/>
                </a:lnTo>
                <a:lnTo>
                  <a:pt x="470722" y="585452"/>
                </a:lnTo>
                <a:lnTo>
                  <a:pt x="470722" y="583196"/>
                </a:lnTo>
                <a:lnTo>
                  <a:pt x="465151" y="577493"/>
                </a:lnTo>
                <a:lnTo>
                  <a:pt x="460642" y="571923"/>
                </a:lnTo>
                <a:lnTo>
                  <a:pt x="456132" y="569668"/>
                </a:lnTo>
                <a:lnTo>
                  <a:pt x="452816" y="568607"/>
                </a:lnTo>
                <a:lnTo>
                  <a:pt x="441543" y="561842"/>
                </a:lnTo>
                <a:lnTo>
                  <a:pt x="439287" y="565291"/>
                </a:lnTo>
                <a:lnTo>
                  <a:pt x="432523" y="567546"/>
                </a:lnTo>
                <a:lnTo>
                  <a:pt x="426952" y="565291"/>
                </a:lnTo>
                <a:lnTo>
                  <a:pt x="417933" y="559588"/>
                </a:lnTo>
                <a:lnTo>
                  <a:pt x="415679" y="563036"/>
                </a:lnTo>
                <a:lnTo>
                  <a:pt x="416739" y="565291"/>
                </a:lnTo>
                <a:lnTo>
                  <a:pt x="414485" y="568607"/>
                </a:lnTo>
                <a:lnTo>
                  <a:pt x="413424" y="570861"/>
                </a:lnTo>
                <a:lnTo>
                  <a:pt x="411169" y="569668"/>
                </a:lnTo>
                <a:lnTo>
                  <a:pt x="411169" y="570861"/>
                </a:lnTo>
                <a:lnTo>
                  <a:pt x="412230" y="571923"/>
                </a:lnTo>
                <a:lnTo>
                  <a:pt x="412230" y="574177"/>
                </a:lnTo>
                <a:lnTo>
                  <a:pt x="411169" y="574177"/>
                </a:lnTo>
                <a:lnTo>
                  <a:pt x="412230" y="575239"/>
                </a:lnTo>
                <a:lnTo>
                  <a:pt x="413291" y="577493"/>
                </a:lnTo>
                <a:lnTo>
                  <a:pt x="409975" y="578687"/>
                </a:lnTo>
                <a:lnTo>
                  <a:pt x="414485" y="582003"/>
                </a:lnTo>
                <a:lnTo>
                  <a:pt x="403211" y="596593"/>
                </a:lnTo>
                <a:lnTo>
                  <a:pt x="399762" y="593277"/>
                </a:lnTo>
                <a:lnTo>
                  <a:pt x="390743" y="586512"/>
                </a:lnTo>
                <a:lnTo>
                  <a:pt x="395253" y="582003"/>
                </a:lnTo>
                <a:lnTo>
                  <a:pt x="392998" y="579749"/>
                </a:lnTo>
                <a:lnTo>
                  <a:pt x="390743" y="576433"/>
                </a:lnTo>
                <a:lnTo>
                  <a:pt x="381724" y="576433"/>
                </a:lnTo>
                <a:lnTo>
                  <a:pt x="379469" y="578687"/>
                </a:lnTo>
                <a:lnTo>
                  <a:pt x="376020" y="577493"/>
                </a:lnTo>
                <a:lnTo>
                  <a:pt x="373766" y="576433"/>
                </a:lnTo>
                <a:lnTo>
                  <a:pt x="367001" y="578687"/>
                </a:lnTo>
                <a:lnTo>
                  <a:pt x="368063" y="580942"/>
                </a:lnTo>
                <a:lnTo>
                  <a:pt x="367001" y="582003"/>
                </a:lnTo>
                <a:lnTo>
                  <a:pt x="368063" y="585319"/>
                </a:lnTo>
                <a:lnTo>
                  <a:pt x="370317" y="586512"/>
                </a:lnTo>
                <a:lnTo>
                  <a:pt x="363553" y="588768"/>
                </a:lnTo>
                <a:lnTo>
                  <a:pt x="364747" y="589828"/>
                </a:lnTo>
                <a:lnTo>
                  <a:pt x="365808" y="589828"/>
                </a:lnTo>
                <a:lnTo>
                  <a:pt x="368063" y="592084"/>
                </a:lnTo>
                <a:lnTo>
                  <a:pt x="369256" y="592084"/>
                </a:lnTo>
                <a:lnTo>
                  <a:pt x="370317" y="593277"/>
                </a:lnTo>
                <a:lnTo>
                  <a:pt x="370317" y="594338"/>
                </a:lnTo>
                <a:lnTo>
                  <a:pt x="371378" y="594338"/>
                </a:lnTo>
                <a:lnTo>
                  <a:pt x="370317" y="596593"/>
                </a:lnTo>
                <a:lnTo>
                  <a:pt x="367001" y="596593"/>
                </a:lnTo>
                <a:lnTo>
                  <a:pt x="364747" y="599909"/>
                </a:lnTo>
                <a:lnTo>
                  <a:pt x="367001" y="601103"/>
                </a:lnTo>
                <a:lnTo>
                  <a:pt x="361298" y="603357"/>
                </a:lnTo>
                <a:lnTo>
                  <a:pt x="361298" y="604551"/>
                </a:lnTo>
                <a:lnTo>
                  <a:pt x="360237" y="603357"/>
                </a:lnTo>
                <a:lnTo>
                  <a:pt x="353473" y="603357"/>
                </a:lnTo>
                <a:lnTo>
                  <a:pt x="338883" y="596593"/>
                </a:lnTo>
                <a:lnTo>
                  <a:pt x="335434" y="596593"/>
                </a:lnTo>
                <a:lnTo>
                  <a:pt x="334373" y="595399"/>
                </a:lnTo>
                <a:close/>
              </a:path>
            </a:pathLst>
          </a:custGeom>
          <a:solidFill>
            <a:schemeClr val="accent1"/>
          </a:solidFill>
          <a:ln w="13251" cap="flat">
            <a:noFill/>
            <a:prstDash val="solid"/>
            <a:miter/>
          </a:ln>
        </p:spPr>
        <p:txBody>
          <a:bodyPr rtlCol="0" anchor="ctr"/>
          <a:lstStyle/>
          <a:p>
            <a:endParaRPr lang="en-FI" sz="816"/>
          </a:p>
        </p:txBody>
      </p:sp>
      <p:sp>
        <p:nvSpPr>
          <p:cNvPr id="1565" name="Freeform: Shape 1564">
            <a:extLst>
              <a:ext uri="{FF2B5EF4-FFF2-40B4-BE49-F238E27FC236}">
                <a16:creationId xmlns:a16="http://schemas.microsoft.com/office/drawing/2014/main" id="{DE15FDD8-F165-9220-1BAE-A0AA13A8B352}"/>
              </a:ext>
            </a:extLst>
          </p:cNvPr>
          <p:cNvSpPr/>
          <p:nvPr/>
        </p:nvSpPr>
        <p:spPr>
          <a:xfrm>
            <a:off x="3315374" y="5489449"/>
            <a:ext cx="255448" cy="354956"/>
          </a:xfrm>
          <a:custGeom>
            <a:avLst/>
            <a:gdLst>
              <a:gd name="connsiteX0" fmla="*/ 550038 w 563168"/>
              <a:gd name="connsiteY0" fmla="*/ 607469 h 782547"/>
              <a:gd name="connsiteX1" fmla="*/ 538764 w 563168"/>
              <a:gd name="connsiteY1" fmla="*/ 599643 h 782547"/>
              <a:gd name="connsiteX2" fmla="*/ 519664 w 563168"/>
              <a:gd name="connsiteY2" fmla="*/ 582799 h 782547"/>
              <a:gd name="connsiteX3" fmla="*/ 530938 w 563168"/>
              <a:gd name="connsiteY3" fmla="*/ 563699 h 782547"/>
              <a:gd name="connsiteX4" fmla="*/ 546722 w 563168"/>
              <a:gd name="connsiteY4" fmla="*/ 541151 h 782547"/>
              <a:gd name="connsiteX5" fmla="*/ 545528 w 563168"/>
              <a:gd name="connsiteY5" fmla="*/ 540090 h 782547"/>
              <a:gd name="connsiteX6" fmla="*/ 545528 w 563168"/>
              <a:gd name="connsiteY6" fmla="*/ 538897 h 782547"/>
              <a:gd name="connsiteX7" fmla="*/ 542212 w 563168"/>
              <a:gd name="connsiteY7" fmla="*/ 536641 h 782547"/>
              <a:gd name="connsiteX8" fmla="*/ 537703 w 563168"/>
              <a:gd name="connsiteY8" fmla="*/ 531071 h 782547"/>
              <a:gd name="connsiteX9" fmla="*/ 533193 w 563168"/>
              <a:gd name="connsiteY9" fmla="*/ 520990 h 782547"/>
              <a:gd name="connsiteX10" fmla="*/ 530938 w 563168"/>
              <a:gd name="connsiteY10" fmla="*/ 513165 h 782547"/>
              <a:gd name="connsiteX11" fmla="*/ 520726 w 563168"/>
              <a:gd name="connsiteY11" fmla="*/ 480537 h 782547"/>
              <a:gd name="connsiteX12" fmla="*/ 508391 w 563168"/>
              <a:gd name="connsiteY12" fmla="*/ 447908 h 782547"/>
              <a:gd name="connsiteX13" fmla="*/ 508391 w 563168"/>
              <a:gd name="connsiteY13" fmla="*/ 445654 h 782547"/>
              <a:gd name="connsiteX14" fmla="*/ 506136 w 563168"/>
              <a:gd name="connsiteY14" fmla="*/ 443399 h 782547"/>
              <a:gd name="connsiteX15" fmla="*/ 507197 w 563168"/>
              <a:gd name="connsiteY15" fmla="*/ 439951 h 782547"/>
              <a:gd name="connsiteX16" fmla="*/ 506136 w 563168"/>
              <a:gd name="connsiteY16" fmla="*/ 435441 h 782547"/>
              <a:gd name="connsiteX17" fmla="*/ 494862 w 563168"/>
              <a:gd name="connsiteY17" fmla="*/ 427616 h 782547"/>
              <a:gd name="connsiteX18" fmla="*/ 508391 w 563168"/>
              <a:gd name="connsiteY18" fmla="*/ 417535 h 782547"/>
              <a:gd name="connsiteX19" fmla="*/ 519664 w 563168"/>
              <a:gd name="connsiteY19" fmla="*/ 404006 h 782547"/>
              <a:gd name="connsiteX20" fmla="*/ 511839 w 563168"/>
              <a:gd name="connsiteY20" fmla="*/ 397242 h 782547"/>
              <a:gd name="connsiteX21" fmla="*/ 507329 w 563168"/>
              <a:gd name="connsiteY21" fmla="*/ 400558 h 782547"/>
              <a:gd name="connsiteX22" fmla="*/ 501759 w 563168"/>
              <a:gd name="connsiteY22" fmla="*/ 401619 h 782547"/>
              <a:gd name="connsiteX23" fmla="*/ 500565 w 563168"/>
              <a:gd name="connsiteY23" fmla="*/ 401619 h 782547"/>
              <a:gd name="connsiteX24" fmla="*/ 498310 w 563168"/>
              <a:gd name="connsiteY24" fmla="*/ 402813 h 782547"/>
              <a:gd name="connsiteX25" fmla="*/ 485975 w 563168"/>
              <a:gd name="connsiteY25" fmla="*/ 396048 h 782547"/>
              <a:gd name="connsiteX26" fmla="*/ 482659 w 563168"/>
              <a:gd name="connsiteY26" fmla="*/ 394987 h 782547"/>
              <a:gd name="connsiteX27" fmla="*/ 479211 w 563168"/>
              <a:gd name="connsiteY27" fmla="*/ 391538 h 782547"/>
              <a:gd name="connsiteX28" fmla="*/ 476956 w 563168"/>
              <a:gd name="connsiteY28" fmla="*/ 391538 h 782547"/>
              <a:gd name="connsiteX29" fmla="*/ 473640 w 563168"/>
              <a:gd name="connsiteY29" fmla="*/ 388223 h 782547"/>
              <a:gd name="connsiteX30" fmla="*/ 474834 w 563168"/>
              <a:gd name="connsiteY30" fmla="*/ 388223 h 782547"/>
              <a:gd name="connsiteX31" fmla="*/ 474834 w 563168"/>
              <a:gd name="connsiteY31" fmla="*/ 387162 h 782547"/>
              <a:gd name="connsiteX32" fmla="*/ 473640 w 563168"/>
              <a:gd name="connsiteY32" fmla="*/ 385968 h 782547"/>
              <a:gd name="connsiteX33" fmla="*/ 474834 w 563168"/>
              <a:gd name="connsiteY33" fmla="*/ 384907 h 782547"/>
              <a:gd name="connsiteX34" fmla="*/ 475895 w 563168"/>
              <a:gd name="connsiteY34" fmla="*/ 381591 h 782547"/>
              <a:gd name="connsiteX35" fmla="*/ 485975 w 563168"/>
              <a:gd name="connsiteY35" fmla="*/ 380398 h 782547"/>
              <a:gd name="connsiteX36" fmla="*/ 506268 w 563168"/>
              <a:gd name="connsiteY36" fmla="*/ 377082 h 782547"/>
              <a:gd name="connsiteX37" fmla="*/ 509584 w 563168"/>
              <a:gd name="connsiteY37" fmla="*/ 379336 h 782547"/>
              <a:gd name="connsiteX38" fmla="*/ 510778 w 563168"/>
              <a:gd name="connsiteY38" fmla="*/ 378143 h 782547"/>
              <a:gd name="connsiteX39" fmla="*/ 511839 w 563168"/>
              <a:gd name="connsiteY39" fmla="*/ 378143 h 782547"/>
              <a:gd name="connsiteX40" fmla="*/ 512900 w 563168"/>
              <a:gd name="connsiteY40" fmla="*/ 375888 h 782547"/>
              <a:gd name="connsiteX41" fmla="*/ 516216 w 563168"/>
              <a:gd name="connsiteY41" fmla="*/ 375888 h 782547"/>
              <a:gd name="connsiteX42" fmla="*/ 517410 w 563168"/>
              <a:gd name="connsiteY42" fmla="*/ 377082 h 782547"/>
              <a:gd name="connsiteX43" fmla="*/ 519664 w 563168"/>
              <a:gd name="connsiteY43" fmla="*/ 374827 h 782547"/>
              <a:gd name="connsiteX44" fmla="*/ 521919 w 563168"/>
              <a:gd name="connsiteY44" fmla="*/ 362491 h 782547"/>
              <a:gd name="connsiteX45" fmla="*/ 524174 w 563168"/>
              <a:gd name="connsiteY45" fmla="*/ 361431 h 782547"/>
              <a:gd name="connsiteX46" fmla="*/ 524174 w 563168"/>
              <a:gd name="connsiteY46" fmla="*/ 360237 h 782547"/>
              <a:gd name="connsiteX47" fmla="*/ 521919 w 563168"/>
              <a:gd name="connsiteY47" fmla="*/ 361431 h 782547"/>
              <a:gd name="connsiteX48" fmla="*/ 524174 w 563168"/>
              <a:gd name="connsiteY48" fmla="*/ 346840 h 782547"/>
              <a:gd name="connsiteX49" fmla="*/ 524174 w 563168"/>
              <a:gd name="connsiteY49" fmla="*/ 311957 h 782547"/>
              <a:gd name="connsiteX50" fmla="*/ 517410 w 563168"/>
              <a:gd name="connsiteY50" fmla="*/ 298429 h 782547"/>
              <a:gd name="connsiteX51" fmla="*/ 518603 w 563168"/>
              <a:gd name="connsiteY51" fmla="*/ 284900 h 782547"/>
              <a:gd name="connsiteX52" fmla="*/ 504014 w 563168"/>
              <a:gd name="connsiteY52" fmla="*/ 280391 h 782547"/>
              <a:gd name="connsiteX53" fmla="*/ 470324 w 563168"/>
              <a:gd name="connsiteY53" fmla="*/ 273626 h 782547"/>
              <a:gd name="connsiteX54" fmla="*/ 455734 w 563168"/>
              <a:gd name="connsiteY54" fmla="*/ 273626 h 782547"/>
              <a:gd name="connsiteX55" fmla="*/ 438890 w 563168"/>
              <a:gd name="connsiteY55" fmla="*/ 270311 h 782547"/>
              <a:gd name="connsiteX56" fmla="*/ 433186 w 563168"/>
              <a:gd name="connsiteY56" fmla="*/ 250017 h 782547"/>
              <a:gd name="connsiteX57" fmla="*/ 426422 w 563168"/>
              <a:gd name="connsiteY57" fmla="*/ 237682 h 782547"/>
              <a:gd name="connsiteX58" fmla="*/ 445521 w 563168"/>
              <a:gd name="connsiteY58" fmla="*/ 212879 h 782547"/>
              <a:gd name="connsiteX59" fmla="*/ 436502 w 563168"/>
              <a:gd name="connsiteY59" fmla="*/ 203860 h 782547"/>
              <a:gd name="connsiteX60" fmla="*/ 421912 w 563168"/>
              <a:gd name="connsiteY60" fmla="*/ 194841 h 782547"/>
              <a:gd name="connsiteX61" fmla="*/ 410638 w 563168"/>
              <a:gd name="connsiteY61" fmla="*/ 188077 h 782547"/>
              <a:gd name="connsiteX62" fmla="*/ 396049 w 563168"/>
              <a:gd name="connsiteY62" fmla="*/ 195902 h 782547"/>
              <a:gd name="connsiteX63" fmla="*/ 383713 w 563168"/>
              <a:gd name="connsiteY63" fmla="*/ 210492 h 782547"/>
              <a:gd name="connsiteX64" fmla="*/ 379204 w 563168"/>
              <a:gd name="connsiteY64" fmla="*/ 211553 h 782547"/>
              <a:gd name="connsiteX65" fmla="*/ 379204 w 563168"/>
              <a:gd name="connsiteY65" fmla="*/ 208237 h 782547"/>
              <a:gd name="connsiteX66" fmla="*/ 375755 w 563168"/>
              <a:gd name="connsiteY66" fmla="*/ 207043 h 782547"/>
              <a:gd name="connsiteX67" fmla="*/ 373500 w 563168"/>
              <a:gd name="connsiteY67" fmla="*/ 202533 h 782547"/>
              <a:gd name="connsiteX68" fmla="*/ 367797 w 563168"/>
              <a:gd name="connsiteY68" fmla="*/ 204789 h 782547"/>
              <a:gd name="connsiteX69" fmla="*/ 367797 w 563168"/>
              <a:gd name="connsiteY69" fmla="*/ 200279 h 782547"/>
              <a:gd name="connsiteX70" fmla="*/ 365542 w 563168"/>
              <a:gd name="connsiteY70" fmla="*/ 195770 h 782547"/>
              <a:gd name="connsiteX71" fmla="*/ 350952 w 563168"/>
              <a:gd name="connsiteY71" fmla="*/ 203595 h 782547"/>
              <a:gd name="connsiteX72" fmla="*/ 328405 w 563168"/>
              <a:gd name="connsiteY72" fmla="*/ 177731 h 782547"/>
              <a:gd name="connsiteX73" fmla="*/ 320579 w 563168"/>
              <a:gd name="connsiteY73" fmla="*/ 168712 h 782547"/>
              <a:gd name="connsiteX74" fmla="*/ 301480 w 563168"/>
              <a:gd name="connsiteY74" fmla="*/ 151867 h 782547"/>
              <a:gd name="connsiteX75" fmla="*/ 298164 w 563168"/>
              <a:gd name="connsiteY75" fmla="*/ 151867 h 782547"/>
              <a:gd name="connsiteX76" fmla="*/ 283574 w 563168"/>
              <a:gd name="connsiteY76" fmla="*/ 100139 h 782547"/>
              <a:gd name="connsiteX77" fmla="*/ 282513 w 563168"/>
              <a:gd name="connsiteY77" fmla="*/ 95629 h 782547"/>
              <a:gd name="connsiteX78" fmla="*/ 281452 w 563168"/>
              <a:gd name="connsiteY78" fmla="*/ 76530 h 782547"/>
              <a:gd name="connsiteX79" fmla="*/ 281452 w 563168"/>
              <a:gd name="connsiteY79" fmla="*/ 74275 h 782547"/>
              <a:gd name="connsiteX80" fmla="*/ 251078 w 563168"/>
              <a:gd name="connsiteY80" fmla="*/ 46157 h 782547"/>
              <a:gd name="connsiteX81" fmla="*/ 236488 w 563168"/>
              <a:gd name="connsiteY81" fmla="*/ 39392 h 782547"/>
              <a:gd name="connsiteX82" fmla="*/ 211686 w 563168"/>
              <a:gd name="connsiteY82" fmla="*/ 0 h 782547"/>
              <a:gd name="connsiteX83" fmla="*/ 193647 w 563168"/>
              <a:gd name="connsiteY83" fmla="*/ 29312 h 782547"/>
              <a:gd name="connsiteX84" fmla="*/ 190199 w 563168"/>
              <a:gd name="connsiteY84" fmla="*/ 33822 h 782547"/>
              <a:gd name="connsiteX85" fmla="*/ 164335 w 563168"/>
              <a:gd name="connsiteY85" fmla="*/ 36076 h 782547"/>
              <a:gd name="connsiteX86" fmla="*/ 166590 w 563168"/>
              <a:gd name="connsiteY86" fmla="*/ 56370 h 782547"/>
              <a:gd name="connsiteX87" fmla="*/ 182373 w 563168"/>
              <a:gd name="connsiteY87" fmla="*/ 73214 h 782547"/>
              <a:gd name="connsiteX88" fmla="*/ 162080 w 563168"/>
              <a:gd name="connsiteY88" fmla="*/ 76530 h 782547"/>
              <a:gd name="connsiteX89" fmla="*/ 165529 w 563168"/>
              <a:gd name="connsiteY89" fmla="*/ 96824 h 782547"/>
              <a:gd name="connsiteX90" fmla="*/ 185822 w 563168"/>
              <a:gd name="connsiteY90" fmla="*/ 88998 h 782547"/>
              <a:gd name="connsiteX91" fmla="*/ 190331 w 563168"/>
              <a:gd name="connsiteY91" fmla="*/ 68705 h 782547"/>
              <a:gd name="connsiteX92" fmla="*/ 197096 w 563168"/>
              <a:gd name="connsiteY92" fmla="*/ 67644 h 782547"/>
              <a:gd name="connsiteX93" fmla="*/ 199351 w 563168"/>
              <a:gd name="connsiteY93" fmla="*/ 75469 h 782547"/>
              <a:gd name="connsiteX94" fmla="*/ 208370 w 563168"/>
              <a:gd name="connsiteY94" fmla="*/ 74275 h 782547"/>
              <a:gd name="connsiteX95" fmla="*/ 208370 w 563168"/>
              <a:gd name="connsiteY95" fmla="*/ 75469 h 782547"/>
              <a:gd name="connsiteX96" fmla="*/ 205054 w 563168"/>
              <a:gd name="connsiteY96" fmla="*/ 78785 h 782547"/>
              <a:gd name="connsiteX97" fmla="*/ 203860 w 563168"/>
              <a:gd name="connsiteY97" fmla="*/ 93375 h 782547"/>
              <a:gd name="connsiteX98" fmla="*/ 205054 w 563168"/>
              <a:gd name="connsiteY98" fmla="*/ 96691 h 782547"/>
              <a:gd name="connsiteX99" fmla="*/ 205054 w 563168"/>
              <a:gd name="connsiteY99" fmla="*/ 100139 h 782547"/>
              <a:gd name="connsiteX100" fmla="*/ 206115 w 563168"/>
              <a:gd name="connsiteY100" fmla="*/ 101201 h 782547"/>
              <a:gd name="connsiteX101" fmla="*/ 206115 w 563168"/>
              <a:gd name="connsiteY101" fmla="*/ 103455 h 782547"/>
              <a:gd name="connsiteX102" fmla="*/ 208370 w 563168"/>
              <a:gd name="connsiteY102" fmla="*/ 103455 h 782547"/>
              <a:gd name="connsiteX103" fmla="*/ 211686 w 563168"/>
              <a:gd name="connsiteY103" fmla="*/ 112474 h 782547"/>
              <a:gd name="connsiteX104" fmla="*/ 195902 w 563168"/>
              <a:gd name="connsiteY104" fmla="*/ 140593 h 782547"/>
              <a:gd name="connsiteX105" fmla="*/ 167783 w 563168"/>
              <a:gd name="connsiteY105" fmla="*/ 114729 h 782547"/>
              <a:gd name="connsiteX106" fmla="*/ 185822 w 563168"/>
              <a:gd name="connsiteY106" fmla="*/ 170967 h 782547"/>
              <a:gd name="connsiteX107" fmla="*/ 188077 w 563168"/>
              <a:gd name="connsiteY107" fmla="*/ 175476 h 782547"/>
              <a:gd name="connsiteX108" fmla="*/ 172293 w 563168"/>
              <a:gd name="connsiteY108" fmla="*/ 183302 h 782547"/>
              <a:gd name="connsiteX109" fmla="*/ 152000 w 563168"/>
              <a:gd name="connsiteY109" fmla="*/ 195637 h 782547"/>
              <a:gd name="connsiteX110" fmla="*/ 149745 w 563168"/>
              <a:gd name="connsiteY110" fmla="*/ 213675 h 782547"/>
              <a:gd name="connsiteX111" fmla="*/ 146429 w 563168"/>
              <a:gd name="connsiteY111" fmla="*/ 228265 h 782547"/>
              <a:gd name="connsiteX112" fmla="*/ 119372 w 563168"/>
              <a:gd name="connsiteY112" fmla="*/ 253067 h 782547"/>
              <a:gd name="connsiteX113" fmla="*/ 105843 w 563168"/>
              <a:gd name="connsiteY113" fmla="*/ 244048 h 782547"/>
              <a:gd name="connsiteX114" fmla="*/ 43902 w 563168"/>
              <a:gd name="connsiteY114" fmla="*/ 289012 h 782547"/>
              <a:gd name="connsiteX115" fmla="*/ 0 w 563168"/>
              <a:gd name="connsiteY115" fmla="*/ 320446 h 782547"/>
              <a:gd name="connsiteX116" fmla="*/ 27057 w 563168"/>
              <a:gd name="connsiteY116" fmla="*/ 373367 h 782547"/>
              <a:gd name="connsiteX117" fmla="*/ 38332 w 563168"/>
              <a:gd name="connsiteY117" fmla="*/ 396977 h 782547"/>
              <a:gd name="connsiteX118" fmla="*/ 45096 w 563168"/>
              <a:gd name="connsiteY118" fmla="*/ 410506 h 782547"/>
              <a:gd name="connsiteX119" fmla="*/ 78785 w 563168"/>
              <a:gd name="connsiteY119" fmla="*/ 425096 h 782547"/>
              <a:gd name="connsiteX120" fmla="*/ 85550 w 563168"/>
              <a:gd name="connsiteY120" fmla="*/ 458785 h 782547"/>
              <a:gd name="connsiteX121" fmla="*/ 74276 w 563168"/>
              <a:gd name="connsiteY121" fmla="*/ 461040 h 782547"/>
              <a:gd name="connsiteX122" fmla="*/ 92314 w 563168"/>
              <a:gd name="connsiteY122" fmla="*/ 536377 h 782547"/>
              <a:gd name="connsiteX123" fmla="*/ 68705 w 563168"/>
              <a:gd name="connsiteY123" fmla="*/ 550966 h 782547"/>
              <a:gd name="connsiteX124" fmla="*/ 95763 w 563168"/>
              <a:gd name="connsiteY124" fmla="*/ 588104 h 782547"/>
              <a:gd name="connsiteX125" fmla="*/ 95763 w 563168"/>
              <a:gd name="connsiteY125" fmla="*/ 590359 h 782547"/>
              <a:gd name="connsiteX126" fmla="*/ 93508 w 563168"/>
              <a:gd name="connsiteY126" fmla="*/ 593807 h 782547"/>
              <a:gd name="connsiteX127" fmla="*/ 95763 w 563168"/>
              <a:gd name="connsiteY127" fmla="*/ 593807 h 782547"/>
              <a:gd name="connsiteX128" fmla="*/ 100272 w 563168"/>
              <a:gd name="connsiteY128" fmla="*/ 596062 h 782547"/>
              <a:gd name="connsiteX129" fmla="*/ 105843 w 563168"/>
              <a:gd name="connsiteY129" fmla="*/ 607336 h 782547"/>
              <a:gd name="connsiteX130" fmla="*/ 111413 w 563168"/>
              <a:gd name="connsiteY130" fmla="*/ 626436 h 782547"/>
              <a:gd name="connsiteX131" fmla="*/ 110352 w 563168"/>
              <a:gd name="connsiteY131" fmla="*/ 628690 h 782547"/>
              <a:gd name="connsiteX132" fmla="*/ 111413 w 563168"/>
              <a:gd name="connsiteY132" fmla="*/ 630946 h 782547"/>
              <a:gd name="connsiteX133" fmla="*/ 114729 w 563168"/>
              <a:gd name="connsiteY133" fmla="*/ 642219 h 782547"/>
              <a:gd name="connsiteX134" fmla="*/ 119239 w 563168"/>
              <a:gd name="connsiteY134" fmla="*/ 645535 h 782547"/>
              <a:gd name="connsiteX135" fmla="*/ 119239 w 563168"/>
              <a:gd name="connsiteY135" fmla="*/ 647790 h 782547"/>
              <a:gd name="connsiteX136" fmla="*/ 107965 w 563168"/>
              <a:gd name="connsiteY136" fmla="*/ 652300 h 782547"/>
              <a:gd name="connsiteX137" fmla="*/ 114729 w 563168"/>
              <a:gd name="connsiteY137" fmla="*/ 657870 h 782547"/>
              <a:gd name="connsiteX138" fmla="*/ 118178 w 563168"/>
              <a:gd name="connsiteY138" fmla="*/ 665696 h 782547"/>
              <a:gd name="connsiteX139" fmla="*/ 121494 w 563168"/>
              <a:gd name="connsiteY139" fmla="*/ 664635 h 782547"/>
              <a:gd name="connsiteX140" fmla="*/ 121494 w 563168"/>
              <a:gd name="connsiteY140" fmla="*/ 667950 h 782547"/>
              <a:gd name="connsiteX141" fmla="*/ 120433 w 563168"/>
              <a:gd name="connsiteY141" fmla="*/ 670205 h 782547"/>
              <a:gd name="connsiteX142" fmla="*/ 120433 w 563168"/>
              <a:gd name="connsiteY142" fmla="*/ 674715 h 782547"/>
              <a:gd name="connsiteX143" fmla="*/ 123749 w 563168"/>
              <a:gd name="connsiteY143" fmla="*/ 675776 h 782547"/>
              <a:gd name="connsiteX144" fmla="*/ 126003 w 563168"/>
              <a:gd name="connsiteY144" fmla="*/ 678031 h 782547"/>
              <a:gd name="connsiteX145" fmla="*/ 136084 w 563168"/>
              <a:gd name="connsiteY145" fmla="*/ 678031 h 782547"/>
              <a:gd name="connsiteX146" fmla="*/ 145103 w 563168"/>
              <a:gd name="connsiteY146" fmla="*/ 675776 h 782547"/>
              <a:gd name="connsiteX147" fmla="*/ 147358 w 563168"/>
              <a:gd name="connsiteY147" fmla="*/ 676837 h 782547"/>
              <a:gd name="connsiteX148" fmla="*/ 151867 w 563168"/>
              <a:gd name="connsiteY148" fmla="*/ 678031 h 782547"/>
              <a:gd name="connsiteX149" fmla="*/ 153061 w 563168"/>
              <a:gd name="connsiteY149" fmla="*/ 676837 h 782547"/>
              <a:gd name="connsiteX150" fmla="*/ 158632 w 563168"/>
              <a:gd name="connsiteY150" fmla="*/ 678031 h 782547"/>
              <a:gd name="connsiteX151" fmla="*/ 159825 w 563168"/>
              <a:gd name="connsiteY151" fmla="*/ 682540 h 782547"/>
              <a:gd name="connsiteX152" fmla="*/ 162080 w 563168"/>
              <a:gd name="connsiteY152" fmla="*/ 685856 h 782547"/>
              <a:gd name="connsiteX153" fmla="*/ 164335 w 563168"/>
              <a:gd name="connsiteY153" fmla="*/ 683601 h 782547"/>
              <a:gd name="connsiteX154" fmla="*/ 164335 w 563168"/>
              <a:gd name="connsiteY154" fmla="*/ 681347 h 782547"/>
              <a:gd name="connsiteX155" fmla="*/ 162080 w 563168"/>
              <a:gd name="connsiteY155" fmla="*/ 680285 h 782547"/>
              <a:gd name="connsiteX156" fmla="*/ 164335 w 563168"/>
              <a:gd name="connsiteY156" fmla="*/ 678031 h 782547"/>
              <a:gd name="connsiteX157" fmla="*/ 173354 w 563168"/>
              <a:gd name="connsiteY157" fmla="*/ 679092 h 782547"/>
              <a:gd name="connsiteX158" fmla="*/ 173354 w 563168"/>
              <a:gd name="connsiteY158" fmla="*/ 678031 h 782547"/>
              <a:gd name="connsiteX159" fmla="*/ 182373 w 563168"/>
              <a:gd name="connsiteY159" fmla="*/ 679092 h 782547"/>
              <a:gd name="connsiteX160" fmla="*/ 186883 w 563168"/>
              <a:gd name="connsiteY160" fmla="*/ 681347 h 782547"/>
              <a:gd name="connsiteX161" fmla="*/ 188077 w 563168"/>
              <a:gd name="connsiteY161" fmla="*/ 681347 h 782547"/>
              <a:gd name="connsiteX162" fmla="*/ 185822 w 563168"/>
              <a:gd name="connsiteY162" fmla="*/ 679092 h 782547"/>
              <a:gd name="connsiteX163" fmla="*/ 203860 w 563168"/>
              <a:gd name="connsiteY163" fmla="*/ 680285 h 782547"/>
              <a:gd name="connsiteX164" fmla="*/ 224153 w 563168"/>
              <a:gd name="connsiteY164" fmla="*/ 688111 h 782547"/>
              <a:gd name="connsiteX165" fmla="*/ 255588 w 563168"/>
              <a:gd name="connsiteY165" fmla="*/ 707211 h 782547"/>
              <a:gd name="connsiteX166" fmla="*/ 263413 w 563168"/>
              <a:gd name="connsiteY166" fmla="*/ 698192 h 782547"/>
              <a:gd name="connsiteX167" fmla="*/ 279197 w 563168"/>
              <a:gd name="connsiteY167" fmla="*/ 713974 h 782547"/>
              <a:gd name="connsiteX168" fmla="*/ 273626 w 563168"/>
              <a:gd name="connsiteY168" fmla="*/ 718484 h 782547"/>
              <a:gd name="connsiteX169" fmla="*/ 313019 w 563168"/>
              <a:gd name="connsiteY169" fmla="*/ 742094 h 782547"/>
              <a:gd name="connsiteX170" fmla="*/ 314213 w 563168"/>
              <a:gd name="connsiteY170" fmla="*/ 745410 h 782547"/>
              <a:gd name="connsiteX171" fmla="*/ 316467 w 563168"/>
              <a:gd name="connsiteY171" fmla="*/ 745410 h 782547"/>
              <a:gd name="connsiteX172" fmla="*/ 341270 w 563168"/>
              <a:gd name="connsiteY172" fmla="*/ 763448 h 782547"/>
              <a:gd name="connsiteX173" fmla="*/ 360370 w 563168"/>
              <a:gd name="connsiteY173" fmla="*/ 776976 h 782547"/>
              <a:gd name="connsiteX174" fmla="*/ 380663 w 563168"/>
              <a:gd name="connsiteY174" fmla="*/ 772467 h 782547"/>
              <a:gd name="connsiteX175" fmla="*/ 379602 w 563168"/>
              <a:gd name="connsiteY175" fmla="*/ 769018 h 782547"/>
              <a:gd name="connsiteX176" fmla="*/ 381857 w 563168"/>
              <a:gd name="connsiteY176" fmla="*/ 769018 h 782547"/>
              <a:gd name="connsiteX177" fmla="*/ 383050 w 563168"/>
              <a:gd name="connsiteY177" fmla="*/ 766764 h 782547"/>
              <a:gd name="connsiteX178" fmla="*/ 390876 w 563168"/>
              <a:gd name="connsiteY178" fmla="*/ 765702 h 782547"/>
              <a:gd name="connsiteX179" fmla="*/ 393131 w 563168"/>
              <a:gd name="connsiteY179" fmla="*/ 771273 h 782547"/>
              <a:gd name="connsiteX180" fmla="*/ 390876 w 563168"/>
              <a:gd name="connsiteY180" fmla="*/ 778037 h 782547"/>
              <a:gd name="connsiteX181" fmla="*/ 393131 w 563168"/>
              <a:gd name="connsiteY181" fmla="*/ 782547 h 782547"/>
              <a:gd name="connsiteX182" fmla="*/ 398834 w 563168"/>
              <a:gd name="connsiteY182" fmla="*/ 781353 h 782547"/>
              <a:gd name="connsiteX183" fmla="*/ 399895 w 563168"/>
              <a:gd name="connsiteY183" fmla="*/ 782547 h 782547"/>
              <a:gd name="connsiteX184" fmla="*/ 404404 w 563168"/>
              <a:gd name="connsiteY184" fmla="*/ 782547 h 782547"/>
              <a:gd name="connsiteX185" fmla="*/ 397640 w 563168"/>
              <a:gd name="connsiteY185" fmla="*/ 762254 h 782547"/>
              <a:gd name="connsiteX186" fmla="*/ 430268 w 563168"/>
              <a:gd name="connsiteY186" fmla="*/ 763315 h 782547"/>
              <a:gd name="connsiteX187" fmla="*/ 455071 w 563168"/>
              <a:gd name="connsiteY187" fmla="*/ 755489 h 782547"/>
              <a:gd name="connsiteX188" fmla="*/ 459581 w 563168"/>
              <a:gd name="connsiteY188" fmla="*/ 752173 h 782547"/>
              <a:gd name="connsiteX189" fmla="*/ 473110 w 563168"/>
              <a:gd name="connsiteY189" fmla="*/ 747664 h 782547"/>
              <a:gd name="connsiteX190" fmla="*/ 474303 w 563168"/>
              <a:gd name="connsiteY190" fmla="*/ 744348 h 782547"/>
              <a:gd name="connsiteX191" fmla="*/ 490087 w 563168"/>
              <a:gd name="connsiteY191" fmla="*/ 747664 h 782547"/>
              <a:gd name="connsiteX192" fmla="*/ 491280 w 563168"/>
              <a:gd name="connsiteY192" fmla="*/ 746603 h 782547"/>
              <a:gd name="connsiteX193" fmla="*/ 493535 w 563168"/>
              <a:gd name="connsiteY193" fmla="*/ 745410 h 782547"/>
              <a:gd name="connsiteX194" fmla="*/ 498045 w 563168"/>
              <a:gd name="connsiteY194" fmla="*/ 746603 h 782547"/>
              <a:gd name="connsiteX195" fmla="*/ 496851 w 563168"/>
              <a:gd name="connsiteY195" fmla="*/ 748858 h 782547"/>
              <a:gd name="connsiteX196" fmla="*/ 510380 w 563168"/>
              <a:gd name="connsiteY196" fmla="*/ 752306 h 782547"/>
              <a:gd name="connsiteX197" fmla="*/ 509186 w 563168"/>
              <a:gd name="connsiteY197" fmla="*/ 750052 h 782547"/>
              <a:gd name="connsiteX198" fmla="*/ 510380 w 563168"/>
              <a:gd name="connsiteY198" fmla="*/ 746736 h 782547"/>
              <a:gd name="connsiteX199" fmla="*/ 515951 w 563168"/>
              <a:gd name="connsiteY199" fmla="*/ 750052 h 782547"/>
              <a:gd name="connsiteX200" fmla="*/ 515951 w 563168"/>
              <a:gd name="connsiteY200" fmla="*/ 754562 h 782547"/>
              <a:gd name="connsiteX201" fmla="*/ 520460 w 563168"/>
              <a:gd name="connsiteY201" fmla="*/ 752306 h 782547"/>
              <a:gd name="connsiteX202" fmla="*/ 526031 w 563168"/>
              <a:gd name="connsiteY202" fmla="*/ 732013 h 782547"/>
              <a:gd name="connsiteX203" fmla="*/ 547385 w 563168"/>
              <a:gd name="connsiteY203" fmla="*/ 736523 h 782547"/>
              <a:gd name="connsiteX204" fmla="*/ 552956 w 563168"/>
              <a:gd name="connsiteY204" fmla="*/ 715169 h 782547"/>
              <a:gd name="connsiteX205" fmla="*/ 563169 w 563168"/>
              <a:gd name="connsiteY205" fmla="*/ 640893 h 782547"/>
              <a:gd name="connsiteX206" fmla="*/ 550834 w 563168"/>
              <a:gd name="connsiteY206" fmla="*/ 607203 h 7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563168" h="782547">
                <a:moveTo>
                  <a:pt x="550038" y="607469"/>
                </a:moveTo>
                <a:lnTo>
                  <a:pt x="538764" y="599643"/>
                </a:lnTo>
                <a:lnTo>
                  <a:pt x="519664" y="582799"/>
                </a:lnTo>
                <a:lnTo>
                  <a:pt x="530938" y="563699"/>
                </a:lnTo>
                <a:lnTo>
                  <a:pt x="546722" y="541151"/>
                </a:lnTo>
                <a:lnTo>
                  <a:pt x="545528" y="540090"/>
                </a:lnTo>
                <a:lnTo>
                  <a:pt x="545528" y="538897"/>
                </a:lnTo>
                <a:lnTo>
                  <a:pt x="542212" y="536641"/>
                </a:lnTo>
                <a:lnTo>
                  <a:pt x="537703" y="531071"/>
                </a:lnTo>
                <a:lnTo>
                  <a:pt x="533193" y="520990"/>
                </a:lnTo>
                <a:lnTo>
                  <a:pt x="530938" y="513165"/>
                </a:lnTo>
                <a:lnTo>
                  <a:pt x="520726" y="480537"/>
                </a:lnTo>
                <a:lnTo>
                  <a:pt x="508391" y="447908"/>
                </a:lnTo>
                <a:lnTo>
                  <a:pt x="508391" y="445654"/>
                </a:lnTo>
                <a:lnTo>
                  <a:pt x="506136" y="443399"/>
                </a:lnTo>
                <a:lnTo>
                  <a:pt x="507197" y="439951"/>
                </a:lnTo>
                <a:lnTo>
                  <a:pt x="506136" y="435441"/>
                </a:lnTo>
                <a:lnTo>
                  <a:pt x="494862" y="427616"/>
                </a:lnTo>
                <a:lnTo>
                  <a:pt x="508391" y="417535"/>
                </a:lnTo>
                <a:lnTo>
                  <a:pt x="519664" y="404006"/>
                </a:lnTo>
                <a:lnTo>
                  <a:pt x="511839" y="397242"/>
                </a:lnTo>
                <a:lnTo>
                  <a:pt x="507329" y="400558"/>
                </a:lnTo>
                <a:lnTo>
                  <a:pt x="501759" y="401619"/>
                </a:lnTo>
                <a:lnTo>
                  <a:pt x="500565" y="401619"/>
                </a:lnTo>
                <a:lnTo>
                  <a:pt x="498310" y="402813"/>
                </a:lnTo>
                <a:lnTo>
                  <a:pt x="485975" y="396048"/>
                </a:lnTo>
                <a:lnTo>
                  <a:pt x="482659" y="394987"/>
                </a:lnTo>
                <a:lnTo>
                  <a:pt x="479211" y="391538"/>
                </a:lnTo>
                <a:lnTo>
                  <a:pt x="476956" y="391538"/>
                </a:lnTo>
                <a:lnTo>
                  <a:pt x="473640" y="388223"/>
                </a:lnTo>
                <a:lnTo>
                  <a:pt x="474834" y="388223"/>
                </a:lnTo>
                <a:lnTo>
                  <a:pt x="474834" y="387162"/>
                </a:lnTo>
                <a:lnTo>
                  <a:pt x="473640" y="385968"/>
                </a:lnTo>
                <a:lnTo>
                  <a:pt x="474834" y="384907"/>
                </a:lnTo>
                <a:lnTo>
                  <a:pt x="475895" y="381591"/>
                </a:lnTo>
                <a:lnTo>
                  <a:pt x="485975" y="380398"/>
                </a:lnTo>
                <a:lnTo>
                  <a:pt x="506268" y="377082"/>
                </a:lnTo>
                <a:lnTo>
                  <a:pt x="509584" y="379336"/>
                </a:lnTo>
                <a:lnTo>
                  <a:pt x="510778" y="378143"/>
                </a:lnTo>
                <a:lnTo>
                  <a:pt x="511839" y="378143"/>
                </a:lnTo>
                <a:lnTo>
                  <a:pt x="512900" y="375888"/>
                </a:lnTo>
                <a:lnTo>
                  <a:pt x="516216" y="375888"/>
                </a:lnTo>
                <a:lnTo>
                  <a:pt x="517410" y="377082"/>
                </a:lnTo>
                <a:lnTo>
                  <a:pt x="519664" y="374827"/>
                </a:lnTo>
                <a:lnTo>
                  <a:pt x="521919" y="362491"/>
                </a:lnTo>
                <a:lnTo>
                  <a:pt x="524174" y="361431"/>
                </a:lnTo>
                <a:lnTo>
                  <a:pt x="524174" y="360237"/>
                </a:lnTo>
                <a:lnTo>
                  <a:pt x="521919" y="361431"/>
                </a:lnTo>
                <a:lnTo>
                  <a:pt x="524174" y="346840"/>
                </a:lnTo>
                <a:lnTo>
                  <a:pt x="524174" y="311957"/>
                </a:lnTo>
                <a:lnTo>
                  <a:pt x="517410" y="298429"/>
                </a:lnTo>
                <a:lnTo>
                  <a:pt x="518603" y="284900"/>
                </a:lnTo>
                <a:lnTo>
                  <a:pt x="504014" y="280391"/>
                </a:lnTo>
                <a:lnTo>
                  <a:pt x="470324" y="273626"/>
                </a:lnTo>
                <a:lnTo>
                  <a:pt x="455734" y="273626"/>
                </a:lnTo>
                <a:lnTo>
                  <a:pt x="438890" y="270311"/>
                </a:lnTo>
                <a:lnTo>
                  <a:pt x="433186" y="250017"/>
                </a:lnTo>
                <a:lnTo>
                  <a:pt x="426422" y="237682"/>
                </a:lnTo>
                <a:lnTo>
                  <a:pt x="445521" y="212879"/>
                </a:lnTo>
                <a:lnTo>
                  <a:pt x="436502" y="203860"/>
                </a:lnTo>
                <a:lnTo>
                  <a:pt x="421912" y="194841"/>
                </a:lnTo>
                <a:lnTo>
                  <a:pt x="410638" y="188077"/>
                </a:lnTo>
                <a:lnTo>
                  <a:pt x="396049" y="195902"/>
                </a:lnTo>
                <a:lnTo>
                  <a:pt x="383713" y="210492"/>
                </a:lnTo>
                <a:lnTo>
                  <a:pt x="379204" y="211553"/>
                </a:lnTo>
                <a:lnTo>
                  <a:pt x="379204" y="208237"/>
                </a:lnTo>
                <a:lnTo>
                  <a:pt x="375755" y="207043"/>
                </a:lnTo>
                <a:lnTo>
                  <a:pt x="373500" y="202533"/>
                </a:lnTo>
                <a:lnTo>
                  <a:pt x="367797" y="204789"/>
                </a:lnTo>
                <a:lnTo>
                  <a:pt x="367797" y="200279"/>
                </a:lnTo>
                <a:lnTo>
                  <a:pt x="365542" y="195770"/>
                </a:lnTo>
                <a:lnTo>
                  <a:pt x="350952" y="203595"/>
                </a:lnTo>
                <a:lnTo>
                  <a:pt x="328405" y="177731"/>
                </a:lnTo>
                <a:lnTo>
                  <a:pt x="320579" y="168712"/>
                </a:lnTo>
                <a:lnTo>
                  <a:pt x="301480" y="151867"/>
                </a:lnTo>
                <a:lnTo>
                  <a:pt x="298164" y="151867"/>
                </a:lnTo>
                <a:cubicBezTo>
                  <a:pt x="286227" y="130778"/>
                  <a:pt x="290073" y="122952"/>
                  <a:pt x="283574" y="100139"/>
                </a:cubicBezTo>
                <a:lnTo>
                  <a:pt x="282513" y="95629"/>
                </a:lnTo>
                <a:lnTo>
                  <a:pt x="281452" y="76530"/>
                </a:lnTo>
                <a:lnTo>
                  <a:pt x="281452" y="74275"/>
                </a:lnTo>
                <a:lnTo>
                  <a:pt x="251078" y="46157"/>
                </a:lnTo>
                <a:lnTo>
                  <a:pt x="236488" y="39392"/>
                </a:lnTo>
                <a:lnTo>
                  <a:pt x="211686" y="0"/>
                </a:lnTo>
                <a:lnTo>
                  <a:pt x="193647" y="29312"/>
                </a:lnTo>
                <a:lnTo>
                  <a:pt x="190199" y="33822"/>
                </a:lnTo>
                <a:lnTo>
                  <a:pt x="164335" y="36076"/>
                </a:lnTo>
                <a:lnTo>
                  <a:pt x="166590" y="56370"/>
                </a:lnTo>
                <a:lnTo>
                  <a:pt x="182373" y="73214"/>
                </a:lnTo>
                <a:lnTo>
                  <a:pt x="162080" y="76530"/>
                </a:lnTo>
                <a:lnTo>
                  <a:pt x="165529" y="96824"/>
                </a:lnTo>
                <a:lnTo>
                  <a:pt x="185822" y="88998"/>
                </a:lnTo>
                <a:lnTo>
                  <a:pt x="190331" y="68705"/>
                </a:lnTo>
                <a:lnTo>
                  <a:pt x="197096" y="67644"/>
                </a:lnTo>
                <a:lnTo>
                  <a:pt x="199351" y="75469"/>
                </a:lnTo>
                <a:lnTo>
                  <a:pt x="208370" y="74275"/>
                </a:lnTo>
                <a:lnTo>
                  <a:pt x="208370" y="75469"/>
                </a:lnTo>
                <a:lnTo>
                  <a:pt x="205054" y="78785"/>
                </a:lnTo>
                <a:lnTo>
                  <a:pt x="203860" y="93375"/>
                </a:lnTo>
                <a:lnTo>
                  <a:pt x="205054" y="96691"/>
                </a:lnTo>
                <a:lnTo>
                  <a:pt x="205054" y="100139"/>
                </a:lnTo>
                <a:lnTo>
                  <a:pt x="206115" y="101201"/>
                </a:lnTo>
                <a:lnTo>
                  <a:pt x="206115" y="103455"/>
                </a:lnTo>
                <a:lnTo>
                  <a:pt x="208370" y="103455"/>
                </a:lnTo>
                <a:lnTo>
                  <a:pt x="211686" y="112474"/>
                </a:lnTo>
                <a:lnTo>
                  <a:pt x="195902" y="140593"/>
                </a:lnTo>
                <a:lnTo>
                  <a:pt x="167783" y="114729"/>
                </a:lnTo>
                <a:lnTo>
                  <a:pt x="185822" y="170967"/>
                </a:lnTo>
                <a:lnTo>
                  <a:pt x="188077" y="175476"/>
                </a:lnTo>
                <a:lnTo>
                  <a:pt x="172293" y="183302"/>
                </a:lnTo>
                <a:lnTo>
                  <a:pt x="152000" y="195637"/>
                </a:lnTo>
                <a:lnTo>
                  <a:pt x="149745" y="213675"/>
                </a:lnTo>
                <a:lnTo>
                  <a:pt x="146429" y="228265"/>
                </a:lnTo>
                <a:lnTo>
                  <a:pt x="119372" y="253067"/>
                </a:lnTo>
                <a:lnTo>
                  <a:pt x="105843" y="244048"/>
                </a:lnTo>
                <a:lnTo>
                  <a:pt x="43902" y="289012"/>
                </a:lnTo>
                <a:lnTo>
                  <a:pt x="0" y="320446"/>
                </a:lnTo>
                <a:lnTo>
                  <a:pt x="27057" y="373367"/>
                </a:lnTo>
                <a:lnTo>
                  <a:pt x="38332" y="396977"/>
                </a:lnTo>
                <a:lnTo>
                  <a:pt x="45096" y="410506"/>
                </a:lnTo>
                <a:lnTo>
                  <a:pt x="78785" y="425096"/>
                </a:lnTo>
                <a:lnTo>
                  <a:pt x="85550" y="458785"/>
                </a:lnTo>
                <a:lnTo>
                  <a:pt x="74276" y="461040"/>
                </a:lnTo>
                <a:lnTo>
                  <a:pt x="92314" y="536377"/>
                </a:lnTo>
                <a:lnTo>
                  <a:pt x="68705" y="550966"/>
                </a:lnTo>
                <a:lnTo>
                  <a:pt x="95763" y="588104"/>
                </a:lnTo>
                <a:lnTo>
                  <a:pt x="95763" y="590359"/>
                </a:lnTo>
                <a:lnTo>
                  <a:pt x="93508" y="593807"/>
                </a:lnTo>
                <a:lnTo>
                  <a:pt x="95763" y="593807"/>
                </a:lnTo>
                <a:lnTo>
                  <a:pt x="100272" y="596062"/>
                </a:lnTo>
                <a:lnTo>
                  <a:pt x="105843" y="607336"/>
                </a:lnTo>
                <a:lnTo>
                  <a:pt x="111413" y="626436"/>
                </a:lnTo>
                <a:lnTo>
                  <a:pt x="110352" y="628690"/>
                </a:lnTo>
                <a:lnTo>
                  <a:pt x="111413" y="630946"/>
                </a:lnTo>
                <a:lnTo>
                  <a:pt x="114729" y="642219"/>
                </a:lnTo>
                <a:lnTo>
                  <a:pt x="119239" y="645535"/>
                </a:lnTo>
                <a:lnTo>
                  <a:pt x="119239" y="647790"/>
                </a:lnTo>
                <a:lnTo>
                  <a:pt x="107965" y="652300"/>
                </a:lnTo>
                <a:lnTo>
                  <a:pt x="114729" y="657870"/>
                </a:lnTo>
                <a:lnTo>
                  <a:pt x="118178" y="665696"/>
                </a:lnTo>
                <a:lnTo>
                  <a:pt x="121494" y="664635"/>
                </a:lnTo>
                <a:lnTo>
                  <a:pt x="121494" y="667950"/>
                </a:lnTo>
                <a:lnTo>
                  <a:pt x="120433" y="670205"/>
                </a:lnTo>
                <a:lnTo>
                  <a:pt x="120433" y="674715"/>
                </a:lnTo>
                <a:lnTo>
                  <a:pt x="123749" y="675776"/>
                </a:lnTo>
                <a:lnTo>
                  <a:pt x="126003" y="678031"/>
                </a:lnTo>
                <a:lnTo>
                  <a:pt x="136084" y="678031"/>
                </a:lnTo>
                <a:lnTo>
                  <a:pt x="145103" y="675776"/>
                </a:lnTo>
                <a:lnTo>
                  <a:pt x="147358" y="676837"/>
                </a:lnTo>
                <a:lnTo>
                  <a:pt x="151867" y="678031"/>
                </a:lnTo>
                <a:lnTo>
                  <a:pt x="153061" y="676837"/>
                </a:lnTo>
                <a:lnTo>
                  <a:pt x="158632" y="678031"/>
                </a:lnTo>
                <a:lnTo>
                  <a:pt x="159825" y="682540"/>
                </a:lnTo>
                <a:lnTo>
                  <a:pt x="162080" y="685856"/>
                </a:lnTo>
                <a:lnTo>
                  <a:pt x="164335" y="683601"/>
                </a:lnTo>
                <a:lnTo>
                  <a:pt x="164335" y="681347"/>
                </a:lnTo>
                <a:lnTo>
                  <a:pt x="162080" y="680285"/>
                </a:lnTo>
                <a:lnTo>
                  <a:pt x="164335" y="678031"/>
                </a:lnTo>
                <a:lnTo>
                  <a:pt x="173354" y="679092"/>
                </a:lnTo>
                <a:lnTo>
                  <a:pt x="173354" y="678031"/>
                </a:lnTo>
                <a:lnTo>
                  <a:pt x="182373" y="679092"/>
                </a:lnTo>
                <a:lnTo>
                  <a:pt x="186883" y="681347"/>
                </a:lnTo>
                <a:lnTo>
                  <a:pt x="188077" y="681347"/>
                </a:lnTo>
                <a:lnTo>
                  <a:pt x="185822" y="679092"/>
                </a:lnTo>
                <a:lnTo>
                  <a:pt x="203860" y="680285"/>
                </a:lnTo>
                <a:lnTo>
                  <a:pt x="224153" y="688111"/>
                </a:lnTo>
                <a:lnTo>
                  <a:pt x="255588" y="707211"/>
                </a:lnTo>
                <a:lnTo>
                  <a:pt x="263413" y="698192"/>
                </a:lnTo>
                <a:lnTo>
                  <a:pt x="279197" y="713974"/>
                </a:lnTo>
                <a:lnTo>
                  <a:pt x="273626" y="718484"/>
                </a:lnTo>
                <a:lnTo>
                  <a:pt x="313019" y="742094"/>
                </a:lnTo>
                <a:lnTo>
                  <a:pt x="314213" y="745410"/>
                </a:lnTo>
                <a:lnTo>
                  <a:pt x="316467" y="745410"/>
                </a:lnTo>
                <a:lnTo>
                  <a:pt x="341270" y="763448"/>
                </a:lnTo>
                <a:lnTo>
                  <a:pt x="360370" y="776976"/>
                </a:lnTo>
                <a:lnTo>
                  <a:pt x="380663" y="772467"/>
                </a:lnTo>
                <a:lnTo>
                  <a:pt x="379602" y="769018"/>
                </a:lnTo>
                <a:lnTo>
                  <a:pt x="381857" y="769018"/>
                </a:lnTo>
                <a:lnTo>
                  <a:pt x="383050" y="766764"/>
                </a:lnTo>
                <a:lnTo>
                  <a:pt x="390876" y="765702"/>
                </a:lnTo>
                <a:lnTo>
                  <a:pt x="393131" y="771273"/>
                </a:lnTo>
                <a:lnTo>
                  <a:pt x="390876" y="778037"/>
                </a:lnTo>
                <a:lnTo>
                  <a:pt x="393131" y="782547"/>
                </a:lnTo>
                <a:lnTo>
                  <a:pt x="398834" y="781353"/>
                </a:lnTo>
                <a:lnTo>
                  <a:pt x="399895" y="782547"/>
                </a:lnTo>
                <a:lnTo>
                  <a:pt x="404404" y="782547"/>
                </a:lnTo>
                <a:lnTo>
                  <a:pt x="397640" y="762254"/>
                </a:lnTo>
                <a:lnTo>
                  <a:pt x="430268" y="763315"/>
                </a:lnTo>
                <a:lnTo>
                  <a:pt x="455071" y="755489"/>
                </a:lnTo>
                <a:lnTo>
                  <a:pt x="459581" y="752173"/>
                </a:lnTo>
                <a:lnTo>
                  <a:pt x="473110" y="747664"/>
                </a:lnTo>
                <a:lnTo>
                  <a:pt x="474303" y="744348"/>
                </a:lnTo>
                <a:lnTo>
                  <a:pt x="490087" y="747664"/>
                </a:lnTo>
                <a:lnTo>
                  <a:pt x="491280" y="746603"/>
                </a:lnTo>
                <a:lnTo>
                  <a:pt x="493535" y="745410"/>
                </a:lnTo>
                <a:lnTo>
                  <a:pt x="498045" y="746603"/>
                </a:lnTo>
                <a:lnTo>
                  <a:pt x="496851" y="748858"/>
                </a:lnTo>
                <a:lnTo>
                  <a:pt x="510380" y="752306"/>
                </a:lnTo>
                <a:lnTo>
                  <a:pt x="509186" y="750052"/>
                </a:lnTo>
                <a:lnTo>
                  <a:pt x="510380" y="746736"/>
                </a:lnTo>
                <a:lnTo>
                  <a:pt x="515951" y="750052"/>
                </a:lnTo>
                <a:lnTo>
                  <a:pt x="515951" y="754562"/>
                </a:lnTo>
                <a:lnTo>
                  <a:pt x="520460" y="752306"/>
                </a:lnTo>
                <a:lnTo>
                  <a:pt x="526031" y="732013"/>
                </a:lnTo>
                <a:lnTo>
                  <a:pt x="547385" y="736523"/>
                </a:lnTo>
                <a:lnTo>
                  <a:pt x="552956" y="715169"/>
                </a:lnTo>
                <a:lnTo>
                  <a:pt x="563169" y="640893"/>
                </a:lnTo>
                <a:lnTo>
                  <a:pt x="550834" y="607203"/>
                </a:lnTo>
                <a:close/>
              </a:path>
            </a:pathLst>
          </a:custGeom>
          <a:solidFill>
            <a:schemeClr val="bg1">
              <a:lumMod val="85000"/>
            </a:schemeClr>
          </a:solidFill>
          <a:ln w="13251" cap="flat">
            <a:noFill/>
            <a:prstDash val="solid"/>
            <a:miter/>
          </a:ln>
        </p:spPr>
        <p:txBody>
          <a:bodyPr rtlCol="0" anchor="ctr"/>
          <a:lstStyle/>
          <a:p>
            <a:endParaRPr lang="en-FI" sz="816"/>
          </a:p>
        </p:txBody>
      </p:sp>
      <p:grpSp>
        <p:nvGrpSpPr>
          <p:cNvPr id="1566" name="Group 1565">
            <a:extLst>
              <a:ext uri="{FF2B5EF4-FFF2-40B4-BE49-F238E27FC236}">
                <a16:creationId xmlns:a16="http://schemas.microsoft.com/office/drawing/2014/main" id="{0FB42BAF-ECAB-61BA-FF95-B0A79CA1280A}"/>
              </a:ext>
            </a:extLst>
          </p:cNvPr>
          <p:cNvGrpSpPr/>
          <p:nvPr/>
        </p:nvGrpSpPr>
        <p:grpSpPr>
          <a:xfrm>
            <a:off x="3000365" y="6248754"/>
            <a:ext cx="151007" cy="155279"/>
            <a:chOff x="2777299" y="13779078"/>
            <a:chExt cx="332914" cy="342332"/>
          </a:xfrm>
          <a:solidFill>
            <a:schemeClr val="bg1">
              <a:lumMod val="85000"/>
            </a:schemeClr>
          </a:solidFill>
        </p:grpSpPr>
        <p:sp>
          <p:nvSpPr>
            <p:cNvPr id="1567" name="Freeform: Shape 1566">
              <a:extLst>
                <a:ext uri="{FF2B5EF4-FFF2-40B4-BE49-F238E27FC236}">
                  <a16:creationId xmlns:a16="http://schemas.microsoft.com/office/drawing/2014/main" id="{0F067589-CD1B-4883-92DD-E3A3D9526E12}"/>
                </a:ext>
              </a:extLst>
            </p:cNvPr>
            <p:cNvSpPr/>
            <p:nvPr/>
          </p:nvSpPr>
          <p:spPr>
            <a:xfrm>
              <a:off x="2994555" y="14039176"/>
              <a:ext cx="79846" cy="40454"/>
            </a:xfrm>
            <a:custGeom>
              <a:avLst/>
              <a:gdLst>
                <a:gd name="connsiteX0" fmla="*/ 72021 w 79846"/>
                <a:gd name="connsiteY0" fmla="*/ 12469 h 40454"/>
                <a:gd name="connsiteX1" fmla="*/ 69766 w 79846"/>
                <a:gd name="connsiteY1" fmla="*/ 6765 h 40454"/>
                <a:gd name="connsiteX2" fmla="*/ 64196 w 79846"/>
                <a:gd name="connsiteY2" fmla="*/ 2255 h 40454"/>
                <a:gd name="connsiteX3" fmla="*/ 57431 w 79846"/>
                <a:gd name="connsiteY3" fmla="*/ 1062 h 40454"/>
                <a:gd name="connsiteX4" fmla="*/ 45096 w 79846"/>
                <a:gd name="connsiteY4" fmla="*/ 1062 h 40454"/>
                <a:gd name="connsiteX5" fmla="*/ 38332 w 79846"/>
                <a:gd name="connsiteY5" fmla="*/ 0 h 40454"/>
                <a:gd name="connsiteX6" fmla="*/ 36077 w 79846"/>
                <a:gd name="connsiteY6" fmla="*/ 2255 h 40454"/>
                <a:gd name="connsiteX7" fmla="*/ 29312 w 79846"/>
                <a:gd name="connsiteY7" fmla="*/ 4511 h 40454"/>
                <a:gd name="connsiteX8" fmla="*/ 22548 w 79846"/>
                <a:gd name="connsiteY8" fmla="*/ 7959 h 40454"/>
                <a:gd name="connsiteX9" fmla="*/ 20293 w 79846"/>
                <a:gd name="connsiteY9" fmla="*/ 11275 h 40454"/>
                <a:gd name="connsiteX10" fmla="*/ 13529 w 79846"/>
                <a:gd name="connsiteY10" fmla="*/ 11275 h 40454"/>
                <a:gd name="connsiteX11" fmla="*/ 3449 w 79846"/>
                <a:gd name="connsiteY11" fmla="*/ 13529 h 40454"/>
                <a:gd name="connsiteX12" fmla="*/ 0 w 79846"/>
                <a:gd name="connsiteY12" fmla="*/ 16845 h 40454"/>
                <a:gd name="connsiteX13" fmla="*/ 53983 w 79846"/>
                <a:gd name="connsiteY13" fmla="*/ 38199 h 40454"/>
                <a:gd name="connsiteX14" fmla="*/ 60747 w 79846"/>
                <a:gd name="connsiteY14" fmla="*/ 40454 h 40454"/>
                <a:gd name="connsiteX15" fmla="*/ 68573 w 79846"/>
                <a:gd name="connsiteY15" fmla="*/ 38199 h 40454"/>
                <a:gd name="connsiteX16" fmla="*/ 74143 w 79846"/>
                <a:gd name="connsiteY16" fmla="*/ 35945 h 40454"/>
                <a:gd name="connsiteX17" fmla="*/ 79846 w 79846"/>
                <a:gd name="connsiteY17" fmla="*/ 28119 h 40454"/>
                <a:gd name="connsiteX18" fmla="*/ 79846 w 79846"/>
                <a:gd name="connsiteY18" fmla="*/ 22549 h 40454"/>
                <a:gd name="connsiteX19" fmla="*/ 78653 w 79846"/>
                <a:gd name="connsiteY19" fmla="*/ 15784 h 40454"/>
                <a:gd name="connsiteX20" fmla="*/ 71888 w 79846"/>
                <a:gd name="connsiteY20" fmla="*/ 12469 h 4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846" h="40454">
                  <a:moveTo>
                    <a:pt x="72021" y="12469"/>
                  </a:moveTo>
                  <a:lnTo>
                    <a:pt x="69766" y="6765"/>
                  </a:lnTo>
                  <a:lnTo>
                    <a:pt x="64196" y="2255"/>
                  </a:lnTo>
                  <a:lnTo>
                    <a:pt x="57431" y="1062"/>
                  </a:lnTo>
                  <a:lnTo>
                    <a:pt x="45096" y="1062"/>
                  </a:lnTo>
                  <a:lnTo>
                    <a:pt x="38332" y="0"/>
                  </a:lnTo>
                  <a:lnTo>
                    <a:pt x="36077" y="2255"/>
                  </a:lnTo>
                  <a:lnTo>
                    <a:pt x="29312" y="4511"/>
                  </a:lnTo>
                  <a:lnTo>
                    <a:pt x="22548" y="7959"/>
                  </a:lnTo>
                  <a:lnTo>
                    <a:pt x="20293" y="11275"/>
                  </a:lnTo>
                  <a:lnTo>
                    <a:pt x="13529" y="11275"/>
                  </a:lnTo>
                  <a:lnTo>
                    <a:pt x="3449" y="13529"/>
                  </a:lnTo>
                  <a:lnTo>
                    <a:pt x="0" y="16845"/>
                  </a:lnTo>
                  <a:cubicBezTo>
                    <a:pt x="29976" y="25865"/>
                    <a:pt x="24803" y="24141"/>
                    <a:pt x="53983" y="38199"/>
                  </a:cubicBezTo>
                  <a:lnTo>
                    <a:pt x="60747" y="40454"/>
                  </a:lnTo>
                  <a:lnTo>
                    <a:pt x="68573" y="38199"/>
                  </a:lnTo>
                  <a:lnTo>
                    <a:pt x="74143" y="35945"/>
                  </a:lnTo>
                  <a:lnTo>
                    <a:pt x="79846" y="28119"/>
                  </a:lnTo>
                  <a:lnTo>
                    <a:pt x="79846" y="22549"/>
                  </a:lnTo>
                  <a:lnTo>
                    <a:pt x="78653" y="15784"/>
                  </a:lnTo>
                  <a:lnTo>
                    <a:pt x="71888" y="12469"/>
                  </a:lnTo>
                  <a:close/>
                </a:path>
              </a:pathLst>
            </a:custGeom>
            <a:grpFill/>
            <a:ln w="13251" cap="flat">
              <a:noFill/>
              <a:prstDash val="solid"/>
              <a:miter/>
            </a:ln>
          </p:spPr>
          <p:txBody>
            <a:bodyPr rtlCol="0" anchor="ctr"/>
            <a:lstStyle/>
            <a:p>
              <a:endParaRPr lang="en-FI" sz="816"/>
            </a:p>
          </p:txBody>
        </p:sp>
        <p:sp>
          <p:nvSpPr>
            <p:cNvPr id="1568" name="Freeform: Shape 1567">
              <a:extLst>
                <a:ext uri="{FF2B5EF4-FFF2-40B4-BE49-F238E27FC236}">
                  <a16:creationId xmlns:a16="http://schemas.microsoft.com/office/drawing/2014/main" id="{394BF7BF-3634-1EFB-A559-D360DF026ECE}"/>
                </a:ext>
              </a:extLst>
            </p:cNvPr>
            <p:cNvSpPr/>
            <p:nvPr/>
          </p:nvSpPr>
          <p:spPr>
            <a:xfrm>
              <a:off x="2837117" y="13862639"/>
              <a:ext cx="27853" cy="61939"/>
            </a:xfrm>
            <a:custGeom>
              <a:avLst/>
              <a:gdLst>
                <a:gd name="connsiteX0" fmla="*/ 26925 w 27853"/>
                <a:gd name="connsiteY0" fmla="*/ 40453 h 61939"/>
                <a:gd name="connsiteX1" fmla="*/ 24670 w 27853"/>
                <a:gd name="connsiteY1" fmla="*/ 32628 h 61939"/>
                <a:gd name="connsiteX2" fmla="*/ 22415 w 27853"/>
                <a:gd name="connsiteY2" fmla="*/ 31567 h 61939"/>
                <a:gd name="connsiteX3" fmla="*/ 20161 w 27853"/>
                <a:gd name="connsiteY3" fmla="*/ 27056 h 61939"/>
                <a:gd name="connsiteX4" fmla="*/ 21222 w 27853"/>
                <a:gd name="connsiteY4" fmla="*/ 27056 h 61939"/>
                <a:gd name="connsiteX5" fmla="*/ 20161 w 27853"/>
                <a:gd name="connsiteY5" fmla="*/ 20294 h 61939"/>
                <a:gd name="connsiteX6" fmla="*/ 15651 w 27853"/>
                <a:gd name="connsiteY6" fmla="*/ 4509 h 61939"/>
                <a:gd name="connsiteX7" fmla="*/ 6632 w 27853"/>
                <a:gd name="connsiteY7" fmla="*/ 0 h 61939"/>
                <a:gd name="connsiteX8" fmla="*/ 1061 w 27853"/>
                <a:gd name="connsiteY8" fmla="*/ 1060 h 61939"/>
                <a:gd name="connsiteX9" fmla="*/ 0 w 27853"/>
                <a:gd name="connsiteY9" fmla="*/ 7825 h 61939"/>
                <a:gd name="connsiteX10" fmla="*/ 1061 w 27853"/>
                <a:gd name="connsiteY10" fmla="*/ 14590 h 61939"/>
                <a:gd name="connsiteX11" fmla="*/ 6632 w 27853"/>
                <a:gd name="connsiteY11" fmla="*/ 14590 h 61939"/>
                <a:gd name="connsiteX12" fmla="*/ 8887 w 27853"/>
                <a:gd name="connsiteY12" fmla="*/ 13529 h 61939"/>
                <a:gd name="connsiteX13" fmla="*/ 9948 w 27853"/>
                <a:gd name="connsiteY13" fmla="*/ 7958 h 61939"/>
                <a:gd name="connsiteX14" fmla="*/ 14457 w 27853"/>
                <a:gd name="connsiteY14" fmla="*/ 7958 h 61939"/>
                <a:gd name="connsiteX15" fmla="*/ 15651 w 27853"/>
                <a:gd name="connsiteY15" fmla="*/ 52921 h 61939"/>
                <a:gd name="connsiteX16" fmla="*/ 20161 w 27853"/>
                <a:gd name="connsiteY16" fmla="*/ 47350 h 61939"/>
                <a:gd name="connsiteX17" fmla="*/ 21222 w 27853"/>
                <a:gd name="connsiteY17" fmla="*/ 49605 h 61939"/>
                <a:gd name="connsiteX18" fmla="*/ 16712 w 27853"/>
                <a:gd name="connsiteY18" fmla="*/ 55177 h 61939"/>
                <a:gd name="connsiteX19" fmla="*/ 16712 w 27853"/>
                <a:gd name="connsiteY19" fmla="*/ 61940 h 61939"/>
                <a:gd name="connsiteX20" fmla="*/ 22283 w 27853"/>
                <a:gd name="connsiteY20" fmla="*/ 61940 h 61939"/>
                <a:gd name="connsiteX21" fmla="*/ 25599 w 27853"/>
                <a:gd name="connsiteY21" fmla="*/ 58624 h 61939"/>
                <a:gd name="connsiteX22" fmla="*/ 27853 w 27853"/>
                <a:gd name="connsiteY22" fmla="*/ 51861 h 61939"/>
                <a:gd name="connsiteX23" fmla="*/ 25599 w 27853"/>
                <a:gd name="connsiteY23" fmla="*/ 45096 h 61939"/>
                <a:gd name="connsiteX24" fmla="*/ 26792 w 27853"/>
                <a:gd name="connsiteY24" fmla="*/ 40586 h 6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853" h="61939">
                  <a:moveTo>
                    <a:pt x="26925" y="40453"/>
                  </a:moveTo>
                  <a:lnTo>
                    <a:pt x="24670" y="32628"/>
                  </a:lnTo>
                  <a:lnTo>
                    <a:pt x="22415" y="31567"/>
                  </a:lnTo>
                  <a:lnTo>
                    <a:pt x="20161" y="27056"/>
                  </a:lnTo>
                  <a:lnTo>
                    <a:pt x="21222" y="27056"/>
                  </a:lnTo>
                  <a:lnTo>
                    <a:pt x="20161" y="20294"/>
                  </a:lnTo>
                  <a:lnTo>
                    <a:pt x="15651" y="4509"/>
                  </a:lnTo>
                  <a:lnTo>
                    <a:pt x="6632" y="0"/>
                  </a:lnTo>
                  <a:lnTo>
                    <a:pt x="1061" y="1060"/>
                  </a:lnTo>
                  <a:lnTo>
                    <a:pt x="0" y="7825"/>
                  </a:lnTo>
                  <a:lnTo>
                    <a:pt x="1061" y="14590"/>
                  </a:lnTo>
                  <a:lnTo>
                    <a:pt x="6632" y="14590"/>
                  </a:lnTo>
                  <a:lnTo>
                    <a:pt x="8887" y="13529"/>
                  </a:lnTo>
                  <a:lnTo>
                    <a:pt x="9948" y="7958"/>
                  </a:lnTo>
                  <a:lnTo>
                    <a:pt x="14457" y="7958"/>
                  </a:lnTo>
                  <a:cubicBezTo>
                    <a:pt x="11672" y="23344"/>
                    <a:pt x="-3714" y="42177"/>
                    <a:pt x="15651" y="52921"/>
                  </a:cubicBezTo>
                  <a:lnTo>
                    <a:pt x="20161" y="47350"/>
                  </a:lnTo>
                  <a:lnTo>
                    <a:pt x="21222" y="49605"/>
                  </a:lnTo>
                  <a:lnTo>
                    <a:pt x="16712" y="55177"/>
                  </a:lnTo>
                  <a:lnTo>
                    <a:pt x="16712" y="61940"/>
                  </a:lnTo>
                  <a:lnTo>
                    <a:pt x="22283" y="61940"/>
                  </a:lnTo>
                  <a:lnTo>
                    <a:pt x="25599" y="58624"/>
                  </a:lnTo>
                  <a:lnTo>
                    <a:pt x="27853" y="51861"/>
                  </a:lnTo>
                  <a:lnTo>
                    <a:pt x="25599" y="45096"/>
                  </a:lnTo>
                  <a:lnTo>
                    <a:pt x="26792" y="40586"/>
                  </a:lnTo>
                  <a:close/>
                </a:path>
              </a:pathLst>
            </a:custGeom>
            <a:grpFill/>
            <a:ln w="13251" cap="flat">
              <a:noFill/>
              <a:prstDash val="solid"/>
              <a:miter/>
            </a:ln>
          </p:spPr>
          <p:txBody>
            <a:bodyPr rtlCol="0" anchor="ctr"/>
            <a:lstStyle/>
            <a:p>
              <a:endParaRPr lang="en-FI" sz="816"/>
            </a:p>
          </p:txBody>
        </p:sp>
        <p:grpSp>
          <p:nvGrpSpPr>
            <p:cNvPr id="1569" name="Group 1568">
              <a:extLst>
                <a:ext uri="{FF2B5EF4-FFF2-40B4-BE49-F238E27FC236}">
                  <a16:creationId xmlns:a16="http://schemas.microsoft.com/office/drawing/2014/main" id="{B47A2EBB-DBE6-C94C-AC0D-50F86604C26E}"/>
                </a:ext>
              </a:extLst>
            </p:cNvPr>
            <p:cNvGrpSpPr/>
            <p:nvPr/>
          </p:nvGrpSpPr>
          <p:grpSpPr>
            <a:xfrm>
              <a:off x="2777299" y="13779078"/>
              <a:ext cx="332914" cy="342332"/>
              <a:chOff x="2777299" y="13779078"/>
              <a:chExt cx="332914" cy="342332"/>
            </a:xfrm>
            <a:grpFill/>
          </p:grpSpPr>
          <p:sp>
            <p:nvSpPr>
              <p:cNvPr id="1570" name="Freeform: Shape 1569">
                <a:extLst>
                  <a:ext uri="{FF2B5EF4-FFF2-40B4-BE49-F238E27FC236}">
                    <a16:creationId xmlns:a16="http://schemas.microsoft.com/office/drawing/2014/main" id="{8063FA5B-D0E7-7D8F-EA00-566350E839C0}"/>
                  </a:ext>
                </a:extLst>
              </p:cNvPr>
              <p:cNvSpPr/>
              <p:nvPr/>
            </p:nvSpPr>
            <p:spPr>
              <a:xfrm>
                <a:off x="2777299" y="13843407"/>
                <a:ext cx="33822" cy="74276"/>
              </a:xfrm>
              <a:custGeom>
                <a:avLst/>
                <a:gdLst>
                  <a:gd name="connsiteX0" fmla="*/ 19232 w 33822"/>
                  <a:gd name="connsiteY0" fmla="*/ 42709 h 74276"/>
                  <a:gd name="connsiteX1" fmla="*/ 31567 w 33822"/>
                  <a:gd name="connsiteY1" fmla="*/ 49473 h 74276"/>
                  <a:gd name="connsiteX2" fmla="*/ 32628 w 33822"/>
                  <a:gd name="connsiteY2" fmla="*/ 36077 h 74276"/>
                  <a:gd name="connsiteX3" fmla="*/ 33822 w 33822"/>
                  <a:gd name="connsiteY3" fmla="*/ 32629 h 74276"/>
                  <a:gd name="connsiteX4" fmla="*/ 31567 w 33822"/>
                  <a:gd name="connsiteY4" fmla="*/ 25864 h 74276"/>
                  <a:gd name="connsiteX5" fmla="*/ 33822 w 33822"/>
                  <a:gd name="connsiteY5" fmla="*/ 23609 h 74276"/>
                  <a:gd name="connsiteX6" fmla="*/ 33822 w 33822"/>
                  <a:gd name="connsiteY6" fmla="*/ 13528 h 74276"/>
                  <a:gd name="connsiteX7" fmla="*/ 31567 w 33822"/>
                  <a:gd name="connsiteY7" fmla="*/ 9019 h 74276"/>
                  <a:gd name="connsiteX8" fmla="*/ 30373 w 33822"/>
                  <a:gd name="connsiteY8" fmla="*/ 6765 h 74276"/>
                  <a:gd name="connsiteX9" fmla="*/ 28119 w 33822"/>
                  <a:gd name="connsiteY9" fmla="*/ 0 h 74276"/>
                  <a:gd name="connsiteX10" fmla="*/ 25864 w 33822"/>
                  <a:gd name="connsiteY10" fmla="*/ 6765 h 74276"/>
                  <a:gd name="connsiteX11" fmla="*/ 22548 w 33822"/>
                  <a:gd name="connsiteY11" fmla="*/ 9019 h 74276"/>
                  <a:gd name="connsiteX12" fmla="*/ 19232 w 33822"/>
                  <a:gd name="connsiteY12" fmla="*/ 16844 h 74276"/>
                  <a:gd name="connsiteX13" fmla="*/ 14723 w 33822"/>
                  <a:gd name="connsiteY13" fmla="*/ 20293 h 74276"/>
                  <a:gd name="connsiteX14" fmla="*/ 16977 w 33822"/>
                  <a:gd name="connsiteY14" fmla="*/ 25864 h 74276"/>
                  <a:gd name="connsiteX15" fmla="*/ 14723 w 33822"/>
                  <a:gd name="connsiteY15" fmla="*/ 29313 h 74276"/>
                  <a:gd name="connsiteX16" fmla="*/ 11274 w 33822"/>
                  <a:gd name="connsiteY16" fmla="*/ 24803 h 74276"/>
                  <a:gd name="connsiteX17" fmla="*/ 6764 w 33822"/>
                  <a:gd name="connsiteY17" fmla="*/ 33822 h 74276"/>
                  <a:gd name="connsiteX18" fmla="*/ 6764 w 33822"/>
                  <a:gd name="connsiteY18" fmla="*/ 39393 h 74276"/>
                  <a:gd name="connsiteX19" fmla="*/ 5703 w 33822"/>
                  <a:gd name="connsiteY19" fmla="*/ 43902 h 74276"/>
                  <a:gd name="connsiteX20" fmla="*/ 6764 w 33822"/>
                  <a:gd name="connsiteY20" fmla="*/ 47218 h 74276"/>
                  <a:gd name="connsiteX21" fmla="*/ 3449 w 33822"/>
                  <a:gd name="connsiteY21" fmla="*/ 55176 h 74276"/>
                  <a:gd name="connsiteX22" fmla="*/ 5703 w 33822"/>
                  <a:gd name="connsiteY22" fmla="*/ 58492 h 74276"/>
                  <a:gd name="connsiteX23" fmla="*/ 7958 w 33822"/>
                  <a:gd name="connsiteY23" fmla="*/ 57431 h 74276"/>
                  <a:gd name="connsiteX24" fmla="*/ 10213 w 33822"/>
                  <a:gd name="connsiteY24" fmla="*/ 55176 h 74276"/>
                  <a:gd name="connsiteX25" fmla="*/ 9019 w 33822"/>
                  <a:gd name="connsiteY25" fmla="*/ 61940 h 74276"/>
                  <a:gd name="connsiteX26" fmla="*/ 1194 w 33822"/>
                  <a:gd name="connsiteY26" fmla="*/ 61940 h 74276"/>
                  <a:gd name="connsiteX27" fmla="*/ 0 w 33822"/>
                  <a:gd name="connsiteY27" fmla="*/ 70960 h 74276"/>
                  <a:gd name="connsiteX28" fmla="*/ 4510 w 33822"/>
                  <a:gd name="connsiteY28" fmla="*/ 74276 h 74276"/>
                  <a:gd name="connsiteX29" fmla="*/ 10213 w 33822"/>
                  <a:gd name="connsiteY29" fmla="*/ 69765 h 74276"/>
                  <a:gd name="connsiteX30" fmla="*/ 14723 w 33822"/>
                  <a:gd name="connsiteY30" fmla="*/ 64196 h 74276"/>
                  <a:gd name="connsiteX31" fmla="*/ 20293 w 33822"/>
                  <a:gd name="connsiteY31" fmla="*/ 59685 h 74276"/>
                  <a:gd name="connsiteX32" fmla="*/ 21487 w 33822"/>
                  <a:gd name="connsiteY32" fmla="*/ 53983 h 74276"/>
                  <a:gd name="connsiteX33" fmla="*/ 18038 w 33822"/>
                  <a:gd name="connsiteY33" fmla="*/ 48411 h 74276"/>
                  <a:gd name="connsiteX34" fmla="*/ 19232 w 33822"/>
                  <a:gd name="connsiteY34" fmla="*/ 42709 h 7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3822" h="74276">
                    <a:moveTo>
                      <a:pt x="19232" y="42709"/>
                    </a:moveTo>
                    <a:lnTo>
                      <a:pt x="31567" y="49473"/>
                    </a:lnTo>
                    <a:lnTo>
                      <a:pt x="32628" y="36077"/>
                    </a:lnTo>
                    <a:lnTo>
                      <a:pt x="33822" y="32629"/>
                    </a:lnTo>
                    <a:lnTo>
                      <a:pt x="31567" y="25864"/>
                    </a:lnTo>
                    <a:lnTo>
                      <a:pt x="33822" y="23609"/>
                    </a:lnTo>
                    <a:lnTo>
                      <a:pt x="33822" y="13528"/>
                    </a:lnTo>
                    <a:lnTo>
                      <a:pt x="31567" y="9019"/>
                    </a:lnTo>
                    <a:lnTo>
                      <a:pt x="30373" y="6765"/>
                    </a:lnTo>
                    <a:lnTo>
                      <a:pt x="28119" y="0"/>
                    </a:lnTo>
                    <a:lnTo>
                      <a:pt x="25864" y="6765"/>
                    </a:lnTo>
                    <a:lnTo>
                      <a:pt x="22548" y="9019"/>
                    </a:lnTo>
                    <a:lnTo>
                      <a:pt x="19232" y="16844"/>
                    </a:lnTo>
                    <a:lnTo>
                      <a:pt x="14723" y="20293"/>
                    </a:lnTo>
                    <a:lnTo>
                      <a:pt x="16977" y="25864"/>
                    </a:lnTo>
                    <a:lnTo>
                      <a:pt x="14723" y="29313"/>
                    </a:lnTo>
                    <a:lnTo>
                      <a:pt x="11274" y="24803"/>
                    </a:lnTo>
                    <a:lnTo>
                      <a:pt x="6764" y="33822"/>
                    </a:lnTo>
                    <a:lnTo>
                      <a:pt x="6764" y="39393"/>
                    </a:lnTo>
                    <a:lnTo>
                      <a:pt x="5703" y="43902"/>
                    </a:lnTo>
                    <a:lnTo>
                      <a:pt x="6764" y="47218"/>
                    </a:lnTo>
                    <a:lnTo>
                      <a:pt x="3449" y="55176"/>
                    </a:lnTo>
                    <a:lnTo>
                      <a:pt x="5703" y="58492"/>
                    </a:lnTo>
                    <a:lnTo>
                      <a:pt x="7958" y="57431"/>
                    </a:lnTo>
                    <a:lnTo>
                      <a:pt x="10213" y="55176"/>
                    </a:lnTo>
                    <a:lnTo>
                      <a:pt x="9019" y="61940"/>
                    </a:lnTo>
                    <a:lnTo>
                      <a:pt x="1194" y="61940"/>
                    </a:lnTo>
                    <a:lnTo>
                      <a:pt x="0" y="70960"/>
                    </a:lnTo>
                    <a:lnTo>
                      <a:pt x="4510" y="74276"/>
                    </a:lnTo>
                    <a:lnTo>
                      <a:pt x="10213" y="69765"/>
                    </a:lnTo>
                    <a:lnTo>
                      <a:pt x="14723" y="64196"/>
                    </a:lnTo>
                    <a:lnTo>
                      <a:pt x="20293" y="59685"/>
                    </a:lnTo>
                    <a:lnTo>
                      <a:pt x="21487" y="53983"/>
                    </a:lnTo>
                    <a:lnTo>
                      <a:pt x="18038" y="48411"/>
                    </a:lnTo>
                    <a:lnTo>
                      <a:pt x="19232" y="42709"/>
                    </a:lnTo>
                    <a:close/>
                  </a:path>
                </a:pathLst>
              </a:custGeom>
              <a:grpFill/>
              <a:ln w="13251" cap="flat">
                <a:noFill/>
                <a:prstDash val="solid"/>
                <a:miter/>
              </a:ln>
            </p:spPr>
            <p:txBody>
              <a:bodyPr rtlCol="0" anchor="ctr"/>
              <a:lstStyle/>
              <a:p>
                <a:endParaRPr lang="en-FI" sz="816"/>
              </a:p>
            </p:txBody>
          </p:sp>
          <p:sp>
            <p:nvSpPr>
              <p:cNvPr id="1571" name="Freeform: Shape 1570">
                <a:extLst>
                  <a:ext uri="{FF2B5EF4-FFF2-40B4-BE49-F238E27FC236}">
                    <a16:creationId xmlns:a16="http://schemas.microsoft.com/office/drawing/2014/main" id="{0237C71C-6550-6AEF-5850-CDB179B81F6A}"/>
                  </a:ext>
                </a:extLst>
              </p:cNvPr>
              <p:cNvSpPr/>
              <p:nvPr/>
            </p:nvSpPr>
            <p:spPr>
              <a:xfrm>
                <a:off x="2802102" y="13980685"/>
                <a:ext cx="48411" cy="36076"/>
              </a:xfrm>
              <a:custGeom>
                <a:avLst/>
                <a:gdLst>
                  <a:gd name="connsiteX0" fmla="*/ 34883 w 48411"/>
                  <a:gd name="connsiteY0" fmla="*/ 18038 h 36076"/>
                  <a:gd name="connsiteX1" fmla="*/ 27058 w 48411"/>
                  <a:gd name="connsiteY1" fmla="*/ 15783 h 36076"/>
                  <a:gd name="connsiteX2" fmla="*/ 33689 w 48411"/>
                  <a:gd name="connsiteY2" fmla="*/ 12467 h 36076"/>
                  <a:gd name="connsiteX3" fmla="*/ 31435 w 48411"/>
                  <a:gd name="connsiteY3" fmla="*/ 6765 h 36076"/>
                  <a:gd name="connsiteX4" fmla="*/ 22548 w 48411"/>
                  <a:gd name="connsiteY4" fmla="*/ 5702 h 36076"/>
                  <a:gd name="connsiteX5" fmla="*/ 16845 w 48411"/>
                  <a:gd name="connsiteY5" fmla="*/ 2254 h 36076"/>
                  <a:gd name="connsiteX6" fmla="*/ 11274 w 48411"/>
                  <a:gd name="connsiteY6" fmla="*/ 0 h 36076"/>
                  <a:gd name="connsiteX7" fmla="*/ 0 w 48411"/>
                  <a:gd name="connsiteY7" fmla="*/ 2254 h 36076"/>
                  <a:gd name="connsiteX8" fmla="*/ 1061 w 48411"/>
                  <a:gd name="connsiteY8" fmla="*/ 7958 h 36076"/>
                  <a:gd name="connsiteX9" fmla="*/ 4510 w 48411"/>
                  <a:gd name="connsiteY9" fmla="*/ 13527 h 36076"/>
                  <a:gd name="connsiteX10" fmla="*/ 6764 w 48411"/>
                  <a:gd name="connsiteY10" fmla="*/ 19099 h 36076"/>
                  <a:gd name="connsiteX11" fmla="*/ 7826 w 48411"/>
                  <a:gd name="connsiteY11" fmla="*/ 27056 h 36076"/>
                  <a:gd name="connsiteX12" fmla="*/ 15784 w 48411"/>
                  <a:gd name="connsiteY12" fmla="*/ 29312 h 36076"/>
                  <a:gd name="connsiteX13" fmla="*/ 24670 w 48411"/>
                  <a:gd name="connsiteY13" fmla="*/ 30372 h 36076"/>
                  <a:gd name="connsiteX14" fmla="*/ 33689 w 48411"/>
                  <a:gd name="connsiteY14" fmla="*/ 33821 h 36076"/>
                  <a:gd name="connsiteX15" fmla="*/ 48412 w 48411"/>
                  <a:gd name="connsiteY15" fmla="*/ 36076 h 36076"/>
                  <a:gd name="connsiteX16" fmla="*/ 48412 w 48411"/>
                  <a:gd name="connsiteY16" fmla="*/ 24803 h 36076"/>
                  <a:gd name="connsiteX17" fmla="*/ 41647 w 48411"/>
                  <a:gd name="connsiteY17" fmla="*/ 22547 h 36076"/>
                  <a:gd name="connsiteX18" fmla="*/ 34883 w 48411"/>
                  <a:gd name="connsiteY18" fmla="*/ 18038 h 3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411" h="36076">
                    <a:moveTo>
                      <a:pt x="34883" y="18038"/>
                    </a:moveTo>
                    <a:lnTo>
                      <a:pt x="27058" y="15783"/>
                    </a:lnTo>
                    <a:lnTo>
                      <a:pt x="33689" y="12467"/>
                    </a:lnTo>
                    <a:lnTo>
                      <a:pt x="31435" y="6765"/>
                    </a:lnTo>
                    <a:lnTo>
                      <a:pt x="22548" y="5702"/>
                    </a:lnTo>
                    <a:lnTo>
                      <a:pt x="16845" y="2254"/>
                    </a:lnTo>
                    <a:lnTo>
                      <a:pt x="11274" y="0"/>
                    </a:lnTo>
                    <a:lnTo>
                      <a:pt x="0" y="2254"/>
                    </a:lnTo>
                    <a:lnTo>
                      <a:pt x="1061" y="7958"/>
                    </a:lnTo>
                    <a:lnTo>
                      <a:pt x="4510" y="13527"/>
                    </a:lnTo>
                    <a:lnTo>
                      <a:pt x="6764" y="19099"/>
                    </a:lnTo>
                    <a:lnTo>
                      <a:pt x="7826" y="27056"/>
                    </a:lnTo>
                    <a:lnTo>
                      <a:pt x="15784" y="29312"/>
                    </a:lnTo>
                    <a:lnTo>
                      <a:pt x="24670" y="30372"/>
                    </a:lnTo>
                    <a:lnTo>
                      <a:pt x="33689" y="33821"/>
                    </a:lnTo>
                    <a:lnTo>
                      <a:pt x="48412" y="36076"/>
                    </a:lnTo>
                    <a:lnTo>
                      <a:pt x="48412" y="24803"/>
                    </a:lnTo>
                    <a:lnTo>
                      <a:pt x="41647" y="22547"/>
                    </a:lnTo>
                    <a:lnTo>
                      <a:pt x="34883" y="18038"/>
                    </a:lnTo>
                    <a:close/>
                  </a:path>
                </a:pathLst>
              </a:custGeom>
              <a:grpFill/>
              <a:ln w="13251" cap="flat">
                <a:noFill/>
                <a:prstDash val="solid"/>
                <a:miter/>
              </a:ln>
            </p:spPr>
            <p:txBody>
              <a:bodyPr rtlCol="0" anchor="ctr"/>
              <a:lstStyle/>
              <a:p>
                <a:endParaRPr lang="en-FI" sz="816"/>
              </a:p>
            </p:txBody>
          </p:sp>
          <p:sp>
            <p:nvSpPr>
              <p:cNvPr id="1572" name="Freeform: Shape 1571">
                <a:extLst>
                  <a:ext uri="{FF2B5EF4-FFF2-40B4-BE49-F238E27FC236}">
                    <a16:creationId xmlns:a16="http://schemas.microsoft.com/office/drawing/2014/main" id="{14A6DFE7-14A7-6BB2-7DF6-BD851E13ABE7}"/>
                  </a:ext>
                </a:extLst>
              </p:cNvPr>
              <p:cNvSpPr/>
              <p:nvPr/>
            </p:nvSpPr>
            <p:spPr>
              <a:xfrm>
                <a:off x="2957417" y="14066234"/>
                <a:ext cx="77591" cy="55176"/>
              </a:xfrm>
              <a:custGeom>
                <a:avLst/>
                <a:gdLst>
                  <a:gd name="connsiteX0" fmla="*/ 69766 w 77591"/>
                  <a:gd name="connsiteY0" fmla="*/ 7825 h 55176"/>
                  <a:gd name="connsiteX1" fmla="*/ 63002 w 77591"/>
                  <a:gd name="connsiteY1" fmla="*/ 5571 h 55176"/>
                  <a:gd name="connsiteX2" fmla="*/ 46024 w 77591"/>
                  <a:gd name="connsiteY2" fmla="*/ 2255 h 55176"/>
                  <a:gd name="connsiteX3" fmla="*/ 41647 w 77591"/>
                  <a:gd name="connsiteY3" fmla="*/ 1193 h 55176"/>
                  <a:gd name="connsiteX4" fmla="*/ 38199 w 77591"/>
                  <a:gd name="connsiteY4" fmla="*/ 0 h 55176"/>
                  <a:gd name="connsiteX5" fmla="*/ 30373 w 77591"/>
                  <a:gd name="connsiteY5" fmla="*/ 0 h 55176"/>
                  <a:gd name="connsiteX6" fmla="*/ 26925 w 77591"/>
                  <a:gd name="connsiteY6" fmla="*/ 4509 h 55176"/>
                  <a:gd name="connsiteX7" fmla="*/ 22415 w 77591"/>
                  <a:gd name="connsiteY7" fmla="*/ 5571 h 55176"/>
                  <a:gd name="connsiteX8" fmla="*/ 15651 w 77591"/>
                  <a:gd name="connsiteY8" fmla="*/ 4509 h 55176"/>
                  <a:gd name="connsiteX9" fmla="*/ 5571 w 77591"/>
                  <a:gd name="connsiteY9" fmla="*/ 3316 h 55176"/>
                  <a:gd name="connsiteX10" fmla="*/ 0 w 77591"/>
                  <a:gd name="connsiteY10" fmla="*/ 3316 h 55176"/>
                  <a:gd name="connsiteX11" fmla="*/ 1061 w 77591"/>
                  <a:gd name="connsiteY11" fmla="*/ 9020 h 55176"/>
                  <a:gd name="connsiteX12" fmla="*/ 6764 w 77591"/>
                  <a:gd name="connsiteY12" fmla="*/ 12336 h 55176"/>
                  <a:gd name="connsiteX13" fmla="*/ 8887 w 77591"/>
                  <a:gd name="connsiteY13" fmla="*/ 16845 h 55176"/>
                  <a:gd name="connsiteX14" fmla="*/ 10080 w 77591"/>
                  <a:gd name="connsiteY14" fmla="*/ 24803 h 55176"/>
                  <a:gd name="connsiteX15" fmla="*/ 6764 w 77591"/>
                  <a:gd name="connsiteY15" fmla="*/ 25863 h 55176"/>
                  <a:gd name="connsiteX16" fmla="*/ 4510 w 77591"/>
                  <a:gd name="connsiteY16" fmla="*/ 30374 h 55176"/>
                  <a:gd name="connsiteX17" fmla="*/ 7825 w 77591"/>
                  <a:gd name="connsiteY17" fmla="*/ 33690 h 55176"/>
                  <a:gd name="connsiteX18" fmla="*/ 12335 w 77591"/>
                  <a:gd name="connsiteY18" fmla="*/ 33690 h 55176"/>
                  <a:gd name="connsiteX19" fmla="*/ 14590 w 77591"/>
                  <a:gd name="connsiteY19" fmla="*/ 35944 h 55176"/>
                  <a:gd name="connsiteX20" fmla="*/ 15651 w 77591"/>
                  <a:gd name="connsiteY20" fmla="*/ 41648 h 55176"/>
                  <a:gd name="connsiteX21" fmla="*/ 19099 w 77591"/>
                  <a:gd name="connsiteY21" fmla="*/ 46157 h 55176"/>
                  <a:gd name="connsiteX22" fmla="*/ 26925 w 77591"/>
                  <a:gd name="connsiteY22" fmla="*/ 49473 h 55176"/>
                  <a:gd name="connsiteX23" fmla="*/ 33689 w 77591"/>
                  <a:gd name="connsiteY23" fmla="*/ 51728 h 55176"/>
                  <a:gd name="connsiteX24" fmla="*/ 38199 w 77591"/>
                  <a:gd name="connsiteY24" fmla="*/ 52921 h 55176"/>
                  <a:gd name="connsiteX25" fmla="*/ 51728 w 77591"/>
                  <a:gd name="connsiteY25" fmla="*/ 55177 h 55176"/>
                  <a:gd name="connsiteX26" fmla="*/ 59553 w 77591"/>
                  <a:gd name="connsiteY26" fmla="*/ 53982 h 55176"/>
                  <a:gd name="connsiteX27" fmla="*/ 60747 w 77591"/>
                  <a:gd name="connsiteY27" fmla="*/ 50666 h 55176"/>
                  <a:gd name="connsiteX28" fmla="*/ 57298 w 77591"/>
                  <a:gd name="connsiteY28" fmla="*/ 46157 h 55176"/>
                  <a:gd name="connsiteX29" fmla="*/ 57298 w 77591"/>
                  <a:gd name="connsiteY29" fmla="*/ 41648 h 55176"/>
                  <a:gd name="connsiteX30" fmla="*/ 61808 w 77591"/>
                  <a:gd name="connsiteY30" fmla="*/ 39392 h 55176"/>
                  <a:gd name="connsiteX31" fmla="*/ 66318 w 77591"/>
                  <a:gd name="connsiteY31" fmla="*/ 40454 h 55176"/>
                  <a:gd name="connsiteX32" fmla="*/ 68572 w 77591"/>
                  <a:gd name="connsiteY32" fmla="*/ 35944 h 55176"/>
                  <a:gd name="connsiteX33" fmla="*/ 69766 w 77591"/>
                  <a:gd name="connsiteY33" fmla="*/ 29312 h 55176"/>
                  <a:gd name="connsiteX34" fmla="*/ 68572 w 77591"/>
                  <a:gd name="connsiteY34" fmla="*/ 23609 h 55176"/>
                  <a:gd name="connsiteX35" fmla="*/ 72021 w 77591"/>
                  <a:gd name="connsiteY35" fmla="*/ 19099 h 55176"/>
                  <a:gd name="connsiteX36" fmla="*/ 77591 w 77591"/>
                  <a:gd name="connsiteY36" fmla="*/ 13529 h 55176"/>
                  <a:gd name="connsiteX37" fmla="*/ 74143 w 77591"/>
                  <a:gd name="connsiteY37" fmla="*/ 10080 h 55176"/>
                  <a:gd name="connsiteX38" fmla="*/ 69766 w 77591"/>
                  <a:gd name="connsiteY38" fmla="*/ 7825 h 5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591" h="55176">
                    <a:moveTo>
                      <a:pt x="69766" y="7825"/>
                    </a:moveTo>
                    <a:lnTo>
                      <a:pt x="63002" y="5571"/>
                    </a:lnTo>
                    <a:lnTo>
                      <a:pt x="46024" y="2255"/>
                    </a:lnTo>
                    <a:lnTo>
                      <a:pt x="41647" y="1193"/>
                    </a:lnTo>
                    <a:lnTo>
                      <a:pt x="38199" y="0"/>
                    </a:lnTo>
                    <a:lnTo>
                      <a:pt x="30373" y="0"/>
                    </a:lnTo>
                    <a:lnTo>
                      <a:pt x="26925" y="4509"/>
                    </a:lnTo>
                    <a:lnTo>
                      <a:pt x="22415" y="5571"/>
                    </a:lnTo>
                    <a:lnTo>
                      <a:pt x="15651" y="4509"/>
                    </a:lnTo>
                    <a:lnTo>
                      <a:pt x="5571" y="3316"/>
                    </a:lnTo>
                    <a:lnTo>
                      <a:pt x="0" y="3316"/>
                    </a:lnTo>
                    <a:lnTo>
                      <a:pt x="1061" y="9020"/>
                    </a:lnTo>
                    <a:lnTo>
                      <a:pt x="6764" y="12336"/>
                    </a:lnTo>
                    <a:lnTo>
                      <a:pt x="8887" y="16845"/>
                    </a:lnTo>
                    <a:lnTo>
                      <a:pt x="10080" y="24803"/>
                    </a:lnTo>
                    <a:lnTo>
                      <a:pt x="6764" y="25863"/>
                    </a:lnTo>
                    <a:lnTo>
                      <a:pt x="4510" y="30374"/>
                    </a:lnTo>
                    <a:lnTo>
                      <a:pt x="7825" y="33690"/>
                    </a:lnTo>
                    <a:lnTo>
                      <a:pt x="12335" y="33690"/>
                    </a:lnTo>
                    <a:lnTo>
                      <a:pt x="14590" y="35944"/>
                    </a:lnTo>
                    <a:lnTo>
                      <a:pt x="15651" y="41648"/>
                    </a:lnTo>
                    <a:lnTo>
                      <a:pt x="19099" y="46157"/>
                    </a:lnTo>
                    <a:lnTo>
                      <a:pt x="26925" y="49473"/>
                    </a:lnTo>
                    <a:lnTo>
                      <a:pt x="33689" y="51728"/>
                    </a:lnTo>
                    <a:lnTo>
                      <a:pt x="38199" y="52921"/>
                    </a:lnTo>
                    <a:lnTo>
                      <a:pt x="51728" y="55177"/>
                    </a:lnTo>
                    <a:lnTo>
                      <a:pt x="59553" y="53982"/>
                    </a:lnTo>
                    <a:lnTo>
                      <a:pt x="60747" y="50666"/>
                    </a:lnTo>
                    <a:lnTo>
                      <a:pt x="57298" y="46157"/>
                    </a:lnTo>
                    <a:lnTo>
                      <a:pt x="57298" y="41648"/>
                    </a:lnTo>
                    <a:lnTo>
                      <a:pt x="61808" y="39392"/>
                    </a:lnTo>
                    <a:lnTo>
                      <a:pt x="66318" y="40454"/>
                    </a:lnTo>
                    <a:lnTo>
                      <a:pt x="68572" y="35944"/>
                    </a:lnTo>
                    <a:lnTo>
                      <a:pt x="69766" y="29312"/>
                    </a:lnTo>
                    <a:lnTo>
                      <a:pt x="68572" y="23609"/>
                    </a:lnTo>
                    <a:lnTo>
                      <a:pt x="72021" y="19099"/>
                    </a:lnTo>
                    <a:lnTo>
                      <a:pt x="77591" y="13529"/>
                    </a:lnTo>
                    <a:lnTo>
                      <a:pt x="74143" y="10080"/>
                    </a:lnTo>
                    <a:lnTo>
                      <a:pt x="69766" y="7825"/>
                    </a:lnTo>
                    <a:close/>
                  </a:path>
                </a:pathLst>
              </a:custGeom>
              <a:grpFill/>
              <a:ln w="13251" cap="flat">
                <a:noFill/>
                <a:prstDash val="solid"/>
                <a:miter/>
              </a:ln>
            </p:spPr>
            <p:txBody>
              <a:bodyPr rtlCol="0" anchor="ctr"/>
              <a:lstStyle/>
              <a:p>
                <a:endParaRPr lang="en-FI" sz="816"/>
              </a:p>
            </p:txBody>
          </p:sp>
          <p:sp>
            <p:nvSpPr>
              <p:cNvPr id="1573" name="Freeform: Shape 1572">
                <a:extLst>
                  <a:ext uri="{FF2B5EF4-FFF2-40B4-BE49-F238E27FC236}">
                    <a16:creationId xmlns:a16="http://schemas.microsoft.com/office/drawing/2014/main" id="{FF9DCA29-7E2F-D1F2-F0D4-5D82D76A2396}"/>
                  </a:ext>
                </a:extLst>
              </p:cNvPr>
              <p:cNvSpPr/>
              <p:nvPr/>
            </p:nvSpPr>
            <p:spPr>
              <a:xfrm>
                <a:off x="3075463" y="13926701"/>
                <a:ext cx="30506" cy="29180"/>
              </a:xfrm>
              <a:custGeom>
                <a:avLst/>
                <a:gdLst>
                  <a:gd name="connsiteX0" fmla="*/ 24803 w 30506"/>
                  <a:gd name="connsiteY0" fmla="*/ 14590 h 29180"/>
                  <a:gd name="connsiteX1" fmla="*/ 27057 w 30506"/>
                  <a:gd name="connsiteY1" fmla="*/ 9020 h 29180"/>
                  <a:gd name="connsiteX2" fmla="*/ 27057 w 30506"/>
                  <a:gd name="connsiteY2" fmla="*/ 4509 h 29180"/>
                  <a:gd name="connsiteX3" fmla="*/ 21487 w 30506"/>
                  <a:gd name="connsiteY3" fmla="*/ 0 h 29180"/>
                  <a:gd name="connsiteX4" fmla="*/ 11274 w 30506"/>
                  <a:gd name="connsiteY4" fmla="*/ 5571 h 29180"/>
                  <a:gd name="connsiteX5" fmla="*/ 5703 w 30506"/>
                  <a:gd name="connsiteY5" fmla="*/ 9020 h 29180"/>
                  <a:gd name="connsiteX6" fmla="*/ 0 w 30506"/>
                  <a:gd name="connsiteY6" fmla="*/ 13529 h 29180"/>
                  <a:gd name="connsiteX7" fmla="*/ 0 w 30506"/>
                  <a:gd name="connsiteY7" fmla="*/ 18038 h 29180"/>
                  <a:gd name="connsiteX8" fmla="*/ 6764 w 30506"/>
                  <a:gd name="connsiteY8" fmla="*/ 24670 h 29180"/>
                  <a:gd name="connsiteX9" fmla="*/ 13529 w 30506"/>
                  <a:gd name="connsiteY9" fmla="*/ 23609 h 29180"/>
                  <a:gd name="connsiteX10" fmla="*/ 18038 w 30506"/>
                  <a:gd name="connsiteY10" fmla="*/ 24670 h 29180"/>
                  <a:gd name="connsiteX11" fmla="*/ 14723 w 30506"/>
                  <a:gd name="connsiteY11" fmla="*/ 29181 h 29180"/>
                  <a:gd name="connsiteX12" fmla="*/ 22548 w 30506"/>
                  <a:gd name="connsiteY12" fmla="*/ 26925 h 29180"/>
                  <a:gd name="connsiteX13" fmla="*/ 30506 w 30506"/>
                  <a:gd name="connsiteY13" fmla="*/ 19100 h 29180"/>
                  <a:gd name="connsiteX14" fmla="*/ 29312 w 30506"/>
                  <a:gd name="connsiteY14" fmla="*/ 15784 h 29180"/>
                  <a:gd name="connsiteX15" fmla="*/ 24803 w 30506"/>
                  <a:gd name="connsiteY15" fmla="*/ 14590 h 2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06" h="29180">
                    <a:moveTo>
                      <a:pt x="24803" y="14590"/>
                    </a:moveTo>
                    <a:lnTo>
                      <a:pt x="27057" y="9020"/>
                    </a:lnTo>
                    <a:lnTo>
                      <a:pt x="27057" y="4509"/>
                    </a:lnTo>
                    <a:lnTo>
                      <a:pt x="21487" y="0"/>
                    </a:lnTo>
                    <a:lnTo>
                      <a:pt x="11274" y="5571"/>
                    </a:lnTo>
                    <a:lnTo>
                      <a:pt x="5703" y="9020"/>
                    </a:lnTo>
                    <a:lnTo>
                      <a:pt x="0" y="13529"/>
                    </a:lnTo>
                    <a:lnTo>
                      <a:pt x="0" y="18038"/>
                    </a:lnTo>
                    <a:lnTo>
                      <a:pt x="6764" y="24670"/>
                    </a:lnTo>
                    <a:lnTo>
                      <a:pt x="13529" y="23609"/>
                    </a:lnTo>
                    <a:lnTo>
                      <a:pt x="18038" y="24670"/>
                    </a:lnTo>
                    <a:lnTo>
                      <a:pt x="14723" y="29181"/>
                    </a:lnTo>
                    <a:lnTo>
                      <a:pt x="22548" y="26925"/>
                    </a:lnTo>
                    <a:lnTo>
                      <a:pt x="30506" y="19100"/>
                    </a:lnTo>
                    <a:lnTo>
                      <a:pt x="29312" y="15784"/>
                    </a:lnTo>
                    <a:lnTo>
                      <a:pt x="24803" y="14590"/>
                    </a:lnTo>
                    <a:close/>
                  </a:path>
                </a:pathLst>
              </a:custGeom>
              <a:grpFill/>
              <a:ln w="13251" cap="flat">
                <a:noFill/>
                <a:prstDash val="solid"/>
                <a:miter/>
              </a:ln>
            </p:spPr>
            <p:txBody>
              <a:bodyPr rtlCol="0" anchor="ctr"/>
              <a:lstStyle/>
              <a:p>
                <a:endParaRPr lang="en-FI" sz="816"/>
              </a:p>
            </p:txBody>
          </p:sp>
          <p:sp>
            <p:nvSpPr>
              <p:cNvPr id="1574" name="Freeform: Shape 1573">
                <a:extLst>
                  <a:ext uri="{FF2B5EF4-FFF2-40B4-BE49-F238E27FC236}">
                    <a16:creationId xmlns:a16="http://schemas.microsoft.com/office/drawing/2014/main" id="{21EDF8B7-D57B-F774-9C8F-0005E253F52B}"/>
                  </a:ext>
                </a:extLst>
              </p:cNvPr>
              <p:cNvSpPr/>
              <p:nvPr/>
            </p:nvSpPr>
            <p:spPr>
              <a:xfrm>
                <a:off x="2812049" y="13817676"/>
                <a:ext cx="24935" cy="44963"/>
              </a:xfrm>
              <a:custGeom>
                <a:avLst/>
                <a:gdLst>
                  <a:gd name="connsiteX0" fmla="*/ 8091 w 24935"/>
                  <a:gd name="connsiteY0" fmla="*/ 41515 h 44963"/>
                  <a:gd name="connsiteX1" fmla="*/ 13661 w 24935"/>
                  <a:gd name="connsiteY1" fmla="*/ 44964 h 44963"/>
                  <a:gd name="connsiteX2" fmla="*/ 18171 w 24935"/>
                  <a:gd name="connsiteY2" fmla="*/ 42708 h 44963"/>
                  <a:gd name="connsiteX3" fmla="*/ 17110 w 24935"/>
                  <a:gd name="connsiteY3" fmla="*/ 37138 h 44963"/>
                  <a:gd name="connsiteX4" fmla="*/ 17110 w 24935"/>
                  <a:gd name="connsiteY4" fmla="*/ 32628 h 44963"/>
                  <a:gd name="connsiteX5" fmla="*/ 15916 w 24935"/>
                  <a:gd name="connsiteY5" fmla="*/ 31434 h 44963"/>
                  <a:gd name="connsiteX6" fmla="*/ 14723 w 24935"/>
                  <a:gd name="connsiteY6" fmla="*/ 28119 h 44963"/>
                  <a:gd name="connsiteX7" fmla="*/ 18171 w 24935"/>
                  <a:gd name="connsiteY7" fmla="*/ 25864 h 44963"/>
                  <a:gd name="connsiteX8" fmla="*/ 22681 w 24935"/>
                  <a:gd name="connsiteY8" fmla="*/ 24803 h 44963"/>
                  <a:gd name="connsiteX9" fmla="*/ 24935 w 24935"/>
                  <a:gd name="connsiteY9" fmla="*/ 21354 h 44963"/>
                  <a:gd name="connsiteX10" fmla="*/ 23742 w 24935"/>
                  <a:gd name="connsiteY10" fmla="*/ 16845 h 44963"/>
                  <a:gd name="connsiteX11" fmla="*/ 22548 w 24935"/>
                  <a:gd name="connsiteY11" fmla="*/ 9019 h 44963"/>
                  <a:gd name="connsiteX12" fmla="*/ 19232 w 24935"/>
                  <a:gd name="connsiteY12" fmla="*/ 4509 h 44963"/>
                  <a:gd name="connsiteX13" fmla="*/ 13661 w 24935"/>
                  <a:gd name="connsiteY13" fmla="*/ 2255 h 44963"/>
                  <a:gd name="connsiteX14" fmla="*/ 6897 w 24935"/>
                  <a:gd name="connsiteY14" fmla="*/ 0 h 44963"/>
                  <a:gd name="connsiteX15" fmla="*/ 4642 w 24935"/>
                  <a:gd name="connsiteY15" fmla="*/ 3316 h 44963"/>
                  <a:gd name="connsiteX16" fmla="*/ 5703 w 24935"/>
                  <a:gd name="connsiteY16" fmla="*/ 9019 h 44963"/>
                  <a:gd name="connsiteX17" fmla="*/ 5703 w 24935"/>
                  <a:gd name="connsiteY17" fmla="*/ 11274 h 44963"/>
                  <a:gd name="connsiteX18" fmla="*/ 2255 w 24935"/>
                  <a:gd name="connsiteY18" fmla="*/ 14722 h 44963"/>
                  <a:gd name="connsiteX19" fmla="*/ 0 w 24935"/>
                  <a:gd name="connsiteY19" fmla="*/ 20293 h 44963"/>
                  <a:gd name="connsiteX20" fmla="*/ 3316 w 24935"/>
                  <a:gd name="connsiteY20" fmla="*/ 25864 h 44963"/>
                  <a:gd name="connsiteX21" fmla="*/ 7826 w 24935"/>
                  <a:gd name="connsiteY21" fmla="*/ 41648 h 4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935" h="44963">
                    <a:moveTo>
                      <a:pt x="8091" y="41515"/>
                    </a:moveTo>
                    <a:lnTo>
                      <a:pt x="13661" y="44964"/>
                    </a:lnTo>
                    <a:lnTo>
                      <a:pt x="18171" y="42708"/>
                    </a:lnTo>
                    <a:lnTo>
                      <a:pt x="17110" y="37138"/>
                    </a:lnTo>
                    <a:lnTo>
                      <a:pt x="17110" y="32628"/>
                    </a:lnTo>
                    <a:lnTo>
                      <a:pt x="15916" y="31434"/>
                    </a:lnTo>
                    <a:lnTo>
                      <a:pt x="14723" y="28119"/>
                    </a:lnTo>
                    <a:lnTo>
                      <a:pt x="18171" y="25864"/>
                    </a:lnTo>
                    <a:lnTo>
                      <a:pt x="22681" y="24803"/>
                    </a:lnTo>
                    <a:lnTo>
                      <a:pt x="24935" y="21354"/>
                    </a:lnTo>
                    <a:lnTo>
                      <a:pt x="23742" y="16845"/>
                    </a:lnTo>
                    <a:lnTo>
                      <a:pt x="22548" y="9019"/>
                    </a:lnTo>
                    <a:lnTo>
                      <a:pt x="19232" y="4509"/>
                    </a:lnTo>
                    <a:lnTo>
                      <a:pt x="13661" y="2255"/>
                    </a:lnTo>
                    <a:lnTo>
                      <a:pt x="6897" y="0"/>
                    </a:lnTo>
                    <a:lnTo>
                      <a:pt x="4642" y="3316"/>
                    </a:lnTo>
                    <a:lnTo>
                      <a:pt x="5703" y="9019"/>
                    </a:lnTo>
                    <a:lnTo>
                      <a:pt x="5703" y="11274"/>
                    </a:lnTo>
                    <a:lnTo>
                      <a:pt x="2255" y="14722"/>
                    </a:lnTo>
                    <a:lnTo>
                      <a:pt x="0" y="20293"/>
                    </a:lnTo>
                    <a:lnTo>
                      <a:pt x="3316" y="25864"/>
                    </a:lnTo>
                    <a:cubicBezTo>
                      <a:pt x="15784" y="29976"/>
                      <a:pt x="10080" y="31832"/>
                      <a:pt x="7826" y="41648"/>
                    </a:cubicBezTo>
                    <a:close/>
                  </a:path>
                </a:pathLst>
              </a:custGeom>
              <a:grpFill/>
              <a:ln w="13251" cap="flat">
                <a:noFill/>
                <a:prstDash val="solid"/>
                <a:miter/>
              </a:ln>
            </p:spPr>
            <p:txBody>
              <a:bodyPr rtlCol="0" anchor="ctr"/>
              <a:lstStyle/>
              <a:p>
                <a:endParaRPr lang="en-FI" sz="816"/>
              </a:p>
            </p:txBody>
          </p:sp>
          <p:sp>
            <p:nvSpPr>
              <p:cNvPr id="1575" name="Freeform: Shape 1574">
                <a:extLst>
                  <a:ext uri="{FF2B5EF4-FFF2-40B4-BE49-F238E27FC236}">
                    <a16:creationId xmlns:a16="http://schemas.microsoft.com/office/drawing/2014/main" id="{EEF1AFCA-157C-99D5-A51D-429210D1C5A0}"/>
                  </a:ext>
                </a:extLst>
              </p:cNvPr>
              <p:cNvSpPr/>
              <p:nvPr/>
            </p:nvSpPr>
            <p:spPr>
              <a:xfrm>
                <a:off x="2850513" y="13816482"/>
                <a:ext cx="31434" cy="37005"/>
              </a:xfrm>
              <a:custGeom>
                <a:avLst/>
                <a:gdLst>
                  <a:gd name="connsiteX0" fmla="*/ 26925 w 31434"/>
                  <a:gd name="connsiteY0" fmla="*/ 6632 h 37005"/>
                  <a:gd name="connsiteX1" fmla="*/ 14590 w 31434"/>
                  <a:gd name="connsiteY1" fmla="*/ 3316 h 37005"/>
                  <a:gd name="connsiteX2" fmla="*/ 10080 w 31434"/>
                  <a:gd name="connsiteY2" fmla="*/ 0 h 37005"/>
                  <a:gd name="connsiteX3" fmla="*/ 7826 w 31434"/>
                  <a:gd name="connsiteY3" fmla="*/ 3316 h 37005"/>
                  <a:gd name="connsiteX4" fmla="*/ 3316 w 31434"/>
                  <a:gd name="connsiteY4" fmla="*/ 6632 h 37005"/>
                  <a:gd name="connsiteX5" fmla="*/ 2255 w 31434"/>
                  <a:gd name="connsiteY5" fmla="*/ 10080 h 37005"/>
                  <a:gd name="connsiteX6" fmla="*/ 0 w 31434"/>
                  <a:gd name="connsiteY6" fmla="*/ 14590 h 37005"/>
                  <a:gd name="connsiteX7" fmla="*/ 0 w 31434"/>
                  <a:gd name="connsiteY7" fmla="*/ 20161 h 37005"/>
                  <a:gd name="connsiteX8" fmla="*/ 2255 w 31434"/>
                  <a:gd name="connsiteY8" fmla="*/ 25864 h 37005"/>
                  <a:gd name="connsiteX9" fmla="*/ 4510 w 31434"/>
                  <a:gd name="connsiteY9" fmla="*/ 32496 h 37005"/>
                  <a:gd name="connsiteX10" fmla="*/ 10080 w 31434"/>
                  <a:gd name="connsiteY10" fmla="*/ 37006 h 37005"/>
                  <a:gd name="connsiteX11" fmla="*/ 13529 w 31434"/>
                  <a:gd name="connsiteY11" fmla="*/ 32496 h 37005"/>
                  <a:gd name="connsiteX12" fmla="*/ 19099 w 31434"/>
                  <a:gd name="connsiteY12" fmla="*/ 28119 h 37005"/>
                  <a:gd name="connsiteX13" fmla="*/ 22415 w 31434"/>
                  <a:gd name="connsiteY13" fmla="*/ 17906 h 37005"/>
                  <a:gd name="connsiteX14" fmla="*/ 26925 w 31434"/>
                  <a:gd name="connsiteY14" fmla="*/ 13396 h 37005"/>
                  <a:gd name="connsiteX15" fmla="*/ 31435 w 31434"/>
                  <a:gd name="connsiteY15" fmla="*/ 16845 h 37005"/>
                  <a:gd name="connsiteX16" fmla="*/ 31435 w 31434"/>
                  <a:gd name="connsiteY16" fmla="*/ 13396 h 37005"/>
                  <a:gd name="connsiteX17" fmla="*/ 25864 w 31434"/>
                  <a:gd name="connsiteY17" fmla="*/ 8887 h 37005"/>
                  <a:gd name="connsiteX18" fmla="*/ 26925 w 31434"/>
                  <a:gd name="connsiteY18" fmla="*/ 6632 h 3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434" h="37005">
                    <a:moveTo>
                      <a:pt x="26925" y="6632"/>
                    </a:moveTo>
                    <a:lnTo>
                      <a:pt x="14590" y="3316"/>
                    </a:lnTo>
                    <a:lnTo>
                      <a:pt x="10080" y="0"/>
                    </a:lnTo>
                    <a:lnTo>
                      <a:pt x="7826" y="3316"/>
                    </a:lnTo>
                    <a:lnTo>
                      <a:pt x="3316" y="6632"/>
                    </a:lnTo>
                    <a:lnTo>
                      <a:pt x="2255" y="10080"/>
                    </a:lnTo>
                    <a:lnTo>
                      <a:pt x="0" y="14590"/>
                    </a:lnTo>
                    <a:lnTo>
                      <a:pt x="0" y="20161"/>
                    </a:lnTo>
                    <a:lnTo>
                      <a:pt x="2255" y="25864"/>
                    </a:lnTo>
                    <a:lnTo>
                      <a:pt x="4510" y="32496"/>
                    </a:lnTo>
                    <a:lnTo>
                      <a:pt x="10080" y="37006"/>
                    </a:lnTo>
                    <a:lnTo>
                      <a:pt x="13529" y="32496"/>
                    </a:lnTo>
                    <a:lnTo>
                      <a:pt x="19099" y="28119"/>
                    </a:lnTo>
                    <a:lnTo>
                      <a:pt x="22415" y="17906"/>
                    </a:lnTo>
                    <a:lnTo>
                      <a:pt x="26925" y="13396"/>
                    </a:lnTo>
                    <a:lnTo>
                      <a:pt x="31435" y="16845"/>
                    </a:lnTo>
                    <a:lnTo>
                      <a:pt x="31435" y="13396"/>
                    </a:lnTo>
                    <a:lnTo>
                      <a:pt x="25864" y="8887"/>
                    </a:lnTo>
                    <a:lnTo>
                      <a:pt x="26925" y="6632"/>
                    </a:lnTo>
                    <a:close/>
                  </a:path>
                </a:pathLst>
              </a:custGeom>
              <a:grpFill/>
              <a:ln w="13251" cap="flat">
                <a:noFill/>
                <a:prstDash val="solid"/>
                <a:miter/>
              </a:ln>
            </p:spPr>
            <p:txBody>
              <a:bodyPr rtlCol="0" anchor="ctr"/>
              <a:lstStyle/>
              <a:p>
                <a:endParaRPr lang="en-FI" sz="816"/>
              </a:p>
            </p:txBody>
          </p:sp>
          <p:sp>
            <p:nvSpPr>
              <p:cNvPr id="1576" name="Freeform: Shape 1575">
                <a:extLst>
                  <a:ext uri="{FF2B5EF4-FFF2-40B4-BE49-F238E27FC236}">
                    <a16:creationId xmlns:a16="http://schemas.microsoft.com/office/drawing/2014/main" id="{3B7CA073-E96E-DB19-88D5-220F781BE784}"/>
                  </a:ext>
                </a:extLst>
              </p:cNvPr>
              <p:cNvSpPr/>
              <p:nvPr/>
            </p:nvSpPr>
            <p:spPr>
              <a:xfrm>
                <a:off x="3012542" y="13824175"/>
                <a:ext cx="97671" cy="94436"/>
              </a:xfrm>
              <a:custGeom>
                <a:avLst/>
                <a:gdLst>
                  <a:gd name="connsiteX0" fmla="*/ 94488 w 97671"/>
                  <a:gd name="connsiteY0" fmla="*/ 64195 h 94436"/>
                  <a:gd name="connsiteX1" fmla="*/ 88917 w 97671"/>
                  <a:gd name="connsiteY1" fmla="*/ 63002 h 94436"/>
                  <a:gd name="connsiteX2" fmla="*/ 85601 w 97671"/>
                  <a:gd name="connsiteY2" fmla="*/ 65257 h 94436"/>
                  <a:gd name="connsiteX3" fmla="*/ 85601 w 97671"/>
                  <a:gd name="connsiteY3" fmla="*/ 68706 h 94436"/>
                  <a:gd name="connsiteX4" fmla="*/ 81092 w 97671"/>
                  <a:gd name="connsiteY4" fmla="*/ 68706 h 94436"/>
                  <a:gd name="connsiteX5" fmla="*/ 74327 w 97671"/>
                  <a:gd name="connsiteY5" fmla="*/ 66450 h 94436"/>
                  <a:gd name="connsiteX6" fmla="*/ 69818 w 97671"/>
                  <a:gd name="connsiteY6" fmla="*/ 63002 h 94436"/>
                  <a:gd name="connsiteX7" fmla="*/ 73134 w 97671"/>
                  <a:gd name="connsiteY7" fmla="*/ 58493 h 94436"/>
                  <a:gd name="connsiteX8" fmla="*/ 74195 w 97671"/>
                  <a:gd name="connsiteY8" fmla="*/ 52789 h 94436"/>
                  <a:gd name="connsiteX9" fmla="*/ 71940 w 97671"/>
                  <a:gd name="connsiteY9" fmla="*/ 47219 h 94436"/>
                  <a:gd name="connsiteX10" fmla="*/ 70879 w 97671"/>
                  <a:gd name="connsiteY10" fmla="*/ 42708 h 94436"/>
                  <a:gd name="connsiteX11" fmla="*/ 67430 w 97671"/>
                  <a:gd name="connsiteY11" fmla="*/ 40454 h 94436"/>
                  <a:gd name="connsiteX12" fmla="*/ 62921 w 97671"/>
                  <a:gd name="connsiteY12" fmla="*/ 39260 h 94436"/>
                  <a:gd name="connsiteX13" fmla="*/ 57350 w 97671"/>
                  <a:gd name="connsiteY13" fmla="*/ 37005 h 94436"/>
                  <a:gd name="connsiteX14" fmla="*/ 54034 w 97671"/>
                  <a:gd name="connsiteY14" fmla="*/ 35944 h 94436"/>
                  <a:gd name="connsiteX15" fmla="*/ 51779 w 97671"/>
                  <a:gd name="connsiteY15" fmla="*/ 31434 h 94436"/>
                  <a:gd name="connsiteX16" fmla="*/ 50718 w 97671"/>
                  <a:gd name="connsiteY16" fmla="*/ 29180 h 94436"/>
                  <a:gd name="connsiteX17" fmla="*/ 48463 w 97671"/>
                  <a:gd name="connsiteY17" fmla="*/ 28119 h 94436"/>
                  <a:gd name="connsiteX18" fmla="*/ 43954 w 97671"/>
                  <a:gd name="connsiteY18" fmla="*/ 28119 h 94436"/>
                  <a:gd name="connsiteX19" fmla="*/ 52 w 97671"/>
                  <a:gd name="connsiteY19" fmla="*/ 0 h 94436"/>
                  <a:gd name="connsiteX20" fmla="*/ 6816 w 97671"/>
                  <a:gd name="connsiteY20" fmla="*/ 48412 h 94436"/>
                  <a:gd name="connsiteX21" fmla="*/ 7877 w 97671"/>
                  <a:gd name="connsiteY21" fmla="*/ 50666 h 94436"/>
                  <a:gd name="connsiteX22" fmla="*/ 10132 w 97671"/>
                  <a:gd name="connsiteY22" fmla="*/ 54115 h 94436"/>
                  <a:gd name="connsiteX23" fmla="*/ 14641 w 97671"/>
                  <a:gd name="connsiteY23" fmla="*/ 58625 h 94436"/>
                  <a:gd name="connsiteX24" fmla="*/ 30425 w 97671"/>
                  <a:gd name="connsiteY24" fmla="*/ 66450 h 94436"/>
                  <a:gd name="connsiteX25" fmla="*/ 32680 w 97671"/>
                  <a:gd name="connsiteY25" fmla="*/ 66450 h 94436"/>
                  <a:gd name="connsiteX26" fmla="*/ 34935 w 97671"/>
                  <a:gd name="connsiteY26" fmla="*/ 69766 h 94436"/>
                  <a:gd name="connsiteX27" fmla="*/ 35996 w 97671"/>
                  <a:gd name="connsiteY27" fmla="*/ 70827 h 94436"/>
                  <a:gd name="connsiteX28" fmla="*/ 34935 w 97671"/>
                  <a:gd name="connsiteY28" fmla="*/ 75337 h 94436"/>
                  <a:gd name="connsiteX29" fmla="*/ 35996 w 97671"/>
                  <a:gd name="connsiteY29" fmla="*/ 78653 h 94436"/>
                  <a:gd name="connsiteX30" fmla="*/ 38251 w 97671"/>
                  <a:gd name="connsiteY30" fmla="*/ 83163 h 94436"/>
                  <a:gd name="connsiteX31" fmla="*/ 40505 w 97671"/>
                  <a:gd name="connsiteY31" fmla="*/ 88732 h 94436"/>
                  <a:gd name="connsiteX32" fmla="*/ 46076 w 97671"/>
                  <a:gd name="connsiteY32" fmla="*/ 92181 h 94436"/>
                  <a:gd name="connsiteX33" fmla="*/ 51647 w 97671"/>
                  <a:gd name="connsiteY33" fmla="*/ 92181 h 94436"/>
                  <a:gd name="connsiteX34" fmla="*/ 60666 w 97671"/>
                  <a:gd name="connsiteY34" fmla="*/ 94436 h 94436"/>
                  <a:gd name="connsiteX35" fmla="*/ 63982 w 97671"/>
                  <a:gd name="connsiteY35" fmla="*/ 90988 h 94436"/>
                  <a:gd name="connsiteX36" fmla="*/ 67298 w 97671"/>
                  <a:gd name="connsiteY36" fmla="*/ 89927 h 94436"/>
                  <a:gd name="connsiteX37" fmla="*/ 69552 w 97671"/>
                  <a:gd name="connsiteY37" fmla="*/ 92181 h 94436"/>
                  <a:gd name="connsiteX38" fmla="*/ 76317 w 97671"/>
                  <a:gd name="connsiteY38" fmla="*/ 93243 h 94436"/>
                  <a:gd name="connsiteX39" fmla="*/ 80826 w 97671"/>
                  <a:gd name="connsiteY39" fmla="*/ 92181 h 94436"/>
                  <a:gd name="connsiteX40" fmla="*/ 87591 w 97671"/>
                  <a:gd name="connsiteY40" fmla="*/ 89927 h 94436"/>
                  <a:gd name="connsiteX41" fmla="*/ 93294 w 97671"/>
                  <a:gd name="connsiteY41" fmla="*/ 89927 h 94436"/>
                  <a:gd name="connsiteX42" fmla="*/ 94355 w 97671"/>
                  <a:gd name="connsiteY42" fmla="*/ 87672 h 94436"/>
                  <a:gd name="connsiteX43" fmla="*/ 95416 w 97671"/>
                  <a:gd name="connsiteY43" fmla="*/ 80907 h 94436"/>
                  <a:gd name="connsiteX44" fmla="*/ 97671 w 97671"/>
                  <a:gd name="connsiteY44" fmla="*/ 73082 h 94436"/>
                  <a:gd name="connsiteX45" fmla="*/ 97671 w 97671"/>
                  <a:gd name="connsiteY45" fmla="*/ 67511 h 94436"/>
                  <a:gd name="connsiteX46" fmla="*/ 94223 w 97671"/>
                  <a:gd name="connsiteY46" fmla="*/ 64195 h 9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7671" h="94436">
                    <a:moveTo>
                      <a:pt x="94488" y="64195"/>
                    </a:moveTo>
                    <a:lnTo>
                      <a:pt x="88917" y="63002"/>
                    </a:lnTo>
                    <a:lnTo>
                      <a:pt x="85601" y="65257"/>
                    </a:lnTo>
                    <a:lnTo>
                      <a:pt x="85601" y="68706"/>
                    </a:lnTo>
                    <a:lnTo>
                      <a:pt x="81092" y="68706"/>
                    </a:lnTo>
                    <a:lnTo>
                      <a:pt x="74327" y="66450"/>
                    </a:lnTo>
                    <a:lnTo>
                      <a:pt x="69818" y="63002"/>
                    </a:lnTo>
                    <a:lnTo>
                      <a:pt x="73134" y="58493"/>
                    </a:lnTo>
                    <a:lnTo>
                      <a:pt x="74195" y="52789"/>
                    </a:lnTo>
                    <a:lnTo>
                      <a:pt x="71940" y="47219"/>
                    </a:lnTo>
                    <a:lnTo>
                      <a:pt x="70879" y="42708"/>
                    </a:lnTo>
                    <a:lnTo>
                      <a:pt x="67430" y="40454"/>
                    </a:lnTo>
                    <a:lnTo>
                      <a:pt x="62921" y="39260"/>
                    </a:lnTo>
                    <a:lnTo>
                      <a:pt x="57350" y="37005"/>
                    </a:lnTo>
                    <a:lnTo>
                      <a:pt x="54034" y="35944"/>
                    </a:lnTo>
                    <a:lnTo>
                      <a:pt x="51779" y="31434"/>
                    </a:lnTo>
                    <a:lnTo>
                      <a:pt x="50718" y="29180"/>
                    </a:lnTo>
                    <a:lnTo>
                      <a:pt x="48463" y="28119"/>
                    </a:lnTo>
                    <a:lnTo>
                      <a:pt x="43954" y="28119"/>
                    </a:lnTo>
                    <a:cubicBezTo>
                      <a:pt x="37455" y="9815"/>
                      <a:pt x="15039" y="7826"/>
                      <a:pt x="52" y="0"/>
                    </a:cubicBezTo>
                    <a:cubicBezTo>
                      <a:pt x="715" y="18038"/>
                      <a:pt x="-2601" y="31700"/>
                      <a:pt x="6816" y="48412"/>
                    </a:cubicBezTo>
                    <a:lnTo>
                      <a:pt x="7877" y="50666"/>
                    </a:lnTo>
                    <a:lnTo>
                      <a:pt x="10132" y="54115"/>
                    </a:lnTo>
                    <a:lnTo>
                      <a:pt x="14641" y="58625"/>
                    </a:lnTo>
                    <a:lnTo>
                      <a:pt x="30425" y="66450"/>
                    </a:lnTo>
                    <a:lnTo>
                      <a:pt x="32680" y="66450"/>
                    </a:lnTo>
                    <a:lnTo>
                      <a:pt x="34935" y="69766"/>
                    </a:lnTo>
                    <a:lnTo>
                      <a:pt x="35996" y="70827"/>
                    </a:lnTo>
                    <a:lnTo>
                      <a:pt x="34935" y="75337"/>
                    </a:lnTo>
                    <a:lnTo>
                      <a:pt x="35996" y="78653"/>
                    </a:lnTo>
                    <a:lnTo>
                      <a:pt x="38251" y="83163"/>
                    </a:lnTo>
                    <a:lnTo>
                      <a:pt x="40505" y="88732"/>
                    </a:lnTo>
                    <a:lnTo>
                      <a:pt x="46076" y="92181"/>
                    </a:lnTo>
                    <a:lnTo>
                      <a:pt x="51647" y="92181"/>
                    </a:lnTo>
                    <a:lnTo>
                      <a:pt x="60666" y="94436"/>
                    </a:lnTo>
                    <a:lnTo>
                      <a:pt x="63982" y="90988"/>
                    </a:lnTo>
                    <a:lnTo>
                      <a:pt x="67298" y="89927"/>
                    </a:lnTo>
                    <a:lnTo>
                      <a:pt x="69552" y="92181"/>
                    </a:lnTo>
                    <a:lnTo>
                      <a:pt x="76317" y="93243"/>
                    </a:lnTo>
                    <a:lnTo>
                      <a:pt x="80826" y="92181"/>
                    </a:lnTo>
                    <a:lnTo>
                      <a:pt x="87591" y="89927"/>
                    </a:lnTo>
                    <a:lnTo>
                      <a:pt x="93294" y="89927"/>
                    </a:lnTo>
                    <a:lnTo>
                      <a:pt x="94355" y="87672"/>
                    </a:lnTo>
                    <a:lnTo>
                      <a:pt x="95416" y="80907"/>
                    </a:lnTo>
                    <a:lnTo>
                      <a:pt x="97671" y="73082"/>
                    </a:lnTo>
                    <a:lnTo>
                      <a:pt x="97671" y="67511"/>
                    </a:lnTo>
                    <a:lnTo>
                      <a:pt x="94223" y="64195"/>
                    </a:lnTo>
                    <a:close/>
                  </a:path>
                </a:pathLst>
              </a:custGeom>
              <a:grpFill/>
              <a:ln w="13251" cap="flat">
                <a:noFill/>
                <a:prstDash val="solid"/>
                <a:miter/>
              </a:ln>
            </p:spPr>
            <p:txBody>
              <a:bodyPr rtlCol="0" anchor="ctr"/>
              <a:lstStyle/>
              <a:p>
                <a:endParaRPr lang="en-FI" sz="816"/>
              </a:p>
            </p:txBody>
          </p:sp>
          <p:sp>
            <p:nvSpPr>
              <p:cNvPr id="1577" name="Freeform: Shape 1576">
                <a:extLst>
                  <a:ext uri="{FF2B5EF4-FFF2-40B4-BE49-F238E27FC236}">
                    <a16:creationId xmlns:a16="http://schemas.microsoft.com/office/drawing/2014/main" id="{EA7C1339-FEAE-DA1C-0941-615DEFCC21E6}"/>
                  </a:ext>
                </a:extLst>
              </p:cNvPr>
              <p:cNvSpPr/>
              <p:nvPr/>
            </p:nvSpPr>
            <p:spPr>
              <a:xfrm>
                <a:off x="2905955" y="13813298"/>
                <a:ext cx="181312" cy="216593"/>
              </a:xfrm>
              <a:custGeom>
                <a:avLst/>
                <a:gdLst>
                  <a:gd name="connsiteX0" fmla="*/ 169508 w 181312"/>
                  <a:gd name="connsiteY0" fmla="*/ 195505 h 216593"/>
                  <a:gd name="connsiteX1" fmla="*/ 164998 w 181312"/>
                  <a:gd name="connsiteY1" fmla="*/ 196565 h 216593"/>
                  <a:gd name="connsiteX2" fmla="*/ 161550 w 181312"/>
                  <a:gd name="connsiteY2" fmla="*/ 196565 h 216593"/>
                  <a:gd name="connsiteX3" fmla="*/ 154785 w 181312"/>
                  <a:gd name="connsiteY3" fmla="*/ 195505 h 216593"/>
                  <a:gd name="connsiteX4" fmla="*/ 150276 w 181312"/>
                  <a:gd name="connsiteY4" fmla="*/ 195505 h 216593"/>
                  <a:gd name="connsiteX5" fmla="*/ 144705 w 181312"/>
                  <a:gd name="connsiteY5" fmla="*/ 194310 h 216593"/>
                  <a:gd name="connsiteX6" fmla="*/ 144705 w 181312"/>
                  <a:gd name="connsiteY6" fmla="*/ 192056 h 216593"/>
                  <a:gd name="connsiteX7" fmla="*/ 149215 w 181312"/>
                  <a:gd name="connsiteY7" fmla="*/ 192056 h 216593"/>
                  <a:gd name="connsiteX8" fmla="*/ 153724 w 181312"/>
                  <a:gd name="connsiteY8" fmla="*/ 193117 h 216593"/>
                  <a:gd name="connsiteX9" fmla="*/ 157173 w 181312"/>
                  <a:gd name="connsiteY9" fmla="*/ 192056 h 216593"/>
                  <a:gd name="connsiteX10" fmla="*/ 167253 w 181312"/>
                  <a:gd name="connsiteY10" fmla="*/ 192056 h 216593"/>
                  <a:gd name="connsiteX11" fmla="*/ 170569 w 181312"/>
                  <a:gd name="connsiteY11" fmla="*/ 188608 h 216593"/>
                  <a:gd name="connsiteX12" fmla="*/ 172824 w 181312"/>
                  <a:gd name="connsiteY12" fmla="*/ 184098 h 216593"/>
                  <a:gd name="connsiteX13" fmla="*/ 170569 w 181312"/>
                  <a:gd name="connsiteY13" fmla="*/ 183036 h 216593"/>
                  <a:gd name="connsiteX14" fmla="*/ 166059 w 181312"/>
                  <a:gd name="connsiteY14" fmla="*/ 179720 h 216593"/>
                  <a:gd name="connsiteX15" fmla="*/ 169508 w 181312"/>
                  <a:gd name="connsiteY15" fmla="*/ 178527 h 216593"/>
                  <a:gd name="connsiteX16" fmla="*/ 170569 w 181312"/>
                  <a:gd name="connsiteY16" fmla="*/ 172956 h 216593"/>
                  <a:gd name="connsiteX17" fmla="*/ 167253 w 181312"/>
                  <a:gd name="connsiteY17" fmla="*/ 172956 h 216593"/>
                  <a:gd name="connsiteX18" fmla="*/ 161550 w 181312"/>
                  <a:gd name="connsiteY18" fmla="*/ 174018 h 216593"/>
                  <a:gd name="connsiteX19" fmla="*/ 159295 w 181312"/>
                  <a:gd name="connsiteY19" fmla="*/ 170702 h 216593"/>
                  <a:gd name="connsiteX20" fmla="*/ 160489 w 181312"/>
                  <a:gd name="connsiteY20" fmla="*/ 167386 h 216593"/>
                  <a:gd name="connsiteX21" fmla="*/ 161550 w 181312"/>
                  <a:gd name="connsiteY21" fmla="*/ 164070 h 216593"/>
                  <a:gd name="connsiteX22" fmla="*/ 157040 w 181312"/>
                  <a:gd name="connsiteY22" fmla="*/ 161815 h 216593"/>
                  <a:gd name="connsiteX23" fmla="*/ 151469 w 181312"/>
                  <a:gd name="connsiteY23" fmla="*/ 160622 h 216593"/>
                  <a:gd name="connsiteX24" fmla="*/ 148153 w 181312"/>
                  <a:gd name="connsiteY24" fmla="*/ 157306 h 216593"/>
                  <a:gd name="connsiteX25" fmla="*/ 117780 w 181312"/>
                  <a:gd name="connsiteY25" fmla="*/ 162876 h 216593"/>
                  <a:gd name="connsiteX26" fmla="*/ 113270 w 181312"/>
                  <a:gd name="connsiteY26" fmla="*/ 160622 h 216593"/>
                  <a:gd name="connsiteX27" fmla="*/ 115525 w 181312"/>
                  <a:gd name="connsiteY27" fmla="*/ 156111 h 216593"/>
                  <a:gd name="connsiteX28" fmla="*/ 117780 w 181312"/>
                  <a:gd name="connsiteY28" fmla="*/ 152795 h 216593"/>
                  <a:gd name="connsiteX29" fmla="*/ 122290 w 181312"/>
                  <a:gd name="connsiteY29" fmla="*/ 150541 h 216593"/>
                  <a:gd name="connsiteX30" fmla="*/ 125605 w 181312"/>
                  <a:gd name="connsiteY30" fmla="*/ 151735 h 216593"/>
                  <a:gd name="connsiteX31" fmla="*/ 142450 w 181312"/>
                  <a:gd name="connsiteY31" fmla="*/ 151735 h 216593"/>
                  <a:gd name="connsiteX32" fmla="*/ 146960 w 181312"/>
                  <a:gd name="connsiteY32" fmla="*/ 149479 h 216593"/>
                  <a:gd name="connsiteX33" fmla="*/ 145766 w 181312"/>
                  <a:gd name="connsiteY33" fmla="*/ 147226 h 216593"/>
                  <a:gd name="connsiteX34" fmla="*/ 146960 w 181312"/>
                  <a:gd name="connsiteY34" fmla="*/ 144970 h 216593"/>
                  <a:gd name="connsiteX35" fmla="*/ 149215 w 181312"/>
                  <a:gd name="connsiteY35" fmla="*/ 142715 h 216593"/>
                  <a:gd name="connsiteX36" fmla="*/ 150276 w 181312"/>
                  <a:gd name="connsiteY36" fmla="*/ 139399 h 216593"/>
                  <a:gd name="connsiteX37" fmla="*/ 144705 w 181312"/>
                  <a:gd name="connsiteY37" fmla="*/ 133829 h 216593"/>
                  <a:gd name="connsiteX38" fmla="*/ 137940 w 181312"/>
                  <a:gd name="connsiteY38" fmla="*/ 134890 h 216593"/>
                  <a:gd name="connsiteX39" fmla="*/ 134625 w 181312"/>
                  <a:gd name="connsiteY39" fmla="*/ 134890 h 216593"/>
                  <a:gd name="connsiteX40" fmla="*/ 131309 w 181312"/>
                  <a:gd name="connsiteY40" fmla="*/ 136083 h 216593"/>
                  <a:gd name="connsiteX41" fmla="*/ 126799 w 181312"/>
                  <a:gd name="connsiteY41" fmla="*/ 137145 h 216593"/>
                  <a:gd name="connsiteX42" fmla="*/ 122290 w 181312"/>
                  <a:gd name="connsiteY42" fmla="*/ 137145 h 216593"/>
                  <a:gd name="connsiteX43" fmla="*/ 118974 w 181312"/>
                  <a:gd name="connsiteY43" fmla="*/ 138206 h 216593"/>
                  <a:gd name="connsiteX44" fmla="*/ 115658 w 181312"/>
                  <a:gd name="connsiteY44" fmla="*/ 135952 h 216593"/>
                  <a:gd name="connsiteX45" fmla="*/ 112342 w 181312"/>
                  <a:gd name="connsiteY45" fmla="*/ 134757 h 216593"/>
                  <a:gd name="connsiteX46" fmla="*/ 110087 w 181312"/>
                  <a:gd name="connsiteY46" fmla="*/ 131441 h 216593"/>
                  <a:gd name="connsiteX47" fmla="*/ 105577 w 181312"/>
                  <a:gd name="connsiteY47" fmla="*/ 131441 h 216593"/>
                  <a:gd name="connsiteX48" fmla="*/ 98813 w 181312"/>
                  <a:gd name="connsiteY48" fmla="*/ 130248 h 216593"/>
                  <a:gd name="connsiteX49" fmla="*/ 95497 w 181312"/>
                  <a:gd name="connsiteY49" fmla="*/ 130248 h 216593"/>
                  <a:gd name="connsiteX50" fmla="*/ 92181 w 181312"/>
                  <a:gd name="connsiteY50" fmla="*/ 129187 h 216593"/>
                  <a:gd name="connsiteX51" fmla="*/ 90988 w 181312"/>
                  <a:gd name="connsiteY51" fmla="*/ 132503 h 216593"/>
                  <a:gd name="connsiteX52" fmla="*/ 88733 w 181312"/>
                  <a:gd name="connsiteY52" fmla="*/ 138073 h 216593"/>
                  <a:gd name="connsiteX53" fmla="*/ 87672 w 181312"/>
                  <a:gd name="connsiteY53" fmla="*/ 132503 h 216593"/>
                  <a:gd name="connsiteX54" fmla="*/ 86478 w 181312"/>
                  <a:gd name="connsiteY54" fmla="*/ 129187 h 216593"/>
                  <a:gd name="connsiteX55" fmla="*/ 83162 w 181312"/>
                  <a:gd name="connsiteY55" fmla="*/ 126932 h 216593"/>
                  <a:gd name="connsiteX56" fmla="*/ 83162 w 181312"/>
                  <a:gd name="connsiteY56" fmla="*/ 119107 h 216593"/>
                  <a:gd name="connsiteX57" fmla="*/ 88733 w 181312"/>
                  <a:gd name="connsiteY57" fmla="*/ 116852 h 216593"/>
                  <a:gd name="connsiteX58" fmla="*/ 88733 w 181312"/>
                  <a:gd name="connsiteY58" fmla="*/ 120167 h 216593"/>
                  <a:gd name="connsiteX59" fmla="*/ 90988 w 181312"/>
                  <a:gd name="connsiteY59" fmla="*/ 124677 h 216593"/>
                  <a:gd name="connsiteX60" fmla="*/ 97752 w 181312"/>
                  <a:gd name="connsiteY60" fmla="*/ 126932 h 216593"/>
                  <a:gd name="connsiteX61" fmla="*/ 104517 w 181312"/>
                  <a:gd name="connsiteY61" fmla="*/ 127992 h 216593"/>
                  <a:gd name="connsiteX62" fmla="*/ 110087 w 181312"/>
                  <a:gd name="connsiteY62" fmla="*/ 129187 h 216593"/>
                  <a:gd name="connsiteX63" fmla="*/ 116852 w 181312"/>
                  <a:gd name="connsiteY63" fmla="*/ 131441 h 216593"/>
                  <a:gd name="connsiteX64" fmla="*/ 122422 w 181312"/>
                  <a:gd name="connsiteY64" fmla="*/ 132503 h 216593"/>
                  <a:gd name="connsiteX65" fmla="*/ 126932 w 181312"/>
                  <a:gd name="connsiteY65" fmla="*/ 132503 h 216593"/>
                  <a:gd name="connsiteX66" fmla="*/ 132635 w 181312"/>
                  <a:gd name="connsiteY66" fmla="*/ 131441 h 216593"/>
                  <a:gd name="connsiteX67" fmla="*/ 133696 w 181312"/>
                  <a:gd name="connsiteY67" fmla="*/ 126932 h 216593"/>
                  <a:gd name="connsiteX68" fmla="*/ 133696 w 181312"/>
                  <a:gd name="connsiteY68" fmla="*/ 121361 h 216593"/>
                  <a:gd name="connsiteX69" fmla="*/ 130380 w 181312"/>
                  <a:gd name="connsiteY69" fmla="*/ 122423 h 216593"/>
                  <a:gd name="connsiteX70" fmla="*/ 125871 w 181312"/>
                  <a:gd name="connsiteY70" fmla="*/ 123616 h 216593"/>
                  <a:gd name="connsiteX71" fmla="*/ 127064 w 181312"/>
                  <a:gd name="connsiteY71" fmla="*/ 120167 h 216593"/>
                  <a:gd name="connsiteX72" fmla="*/ 130380 w 181312"/>
                  <a:gd name="connsiteY72" fmla="*/ 117912 h 216593"/>
                  <a:gd name="connsiteX73" fmla="*/ 133696 w 181312"/>
                  <a:gd name="connsiteY73" fmla="*/ 112342 h 216593"/>
                  <a:gd name="connsiteX74" fmla="*/ 130380 w 181312"/>
                  <a:gd name="connsiteY74" fmla="*/ 111280 h 216593"/>
                  <a:gd name="connsiteX75" fmla="*/ 127064 w 181312"/>
                  <a:gd name="connsiteY75" fmla="*/ 104517 h 216593"/>
                  <a:gd name="connsiteX76" fmla="*/ 128258 w 181312"/>
                  <a:gd name="connsiteY76" fmla="*/ 100007 h 216593"/>
                  <a:gd name="connsiteX77" fmla="*/ 126003 w 181312"/>
                  <a:gd name="connsiteY77" fmla="*/ 96691 h 216593"/>
                  <a:gd name="connsiteX78" fmla="*/ 123749 w 181312"/>
                  <a:gd name="connsiteY78" fmla="*/ 91121 h 216593"/>
                  <a:gd name="connsiteX79" fmla="*/ 118045 w 181312"/>
                  <a:gd name="connsiteY79" fmla="*/ 86610 h 216593"/>
                  <a:gd name="connsiteX80" fmla="*/ 114729 w 181312"/>
                  <a:gd name="connsiteY80" fmla="*/ 82101 h 216593"/>
                  <a:gd name="connsiteX81" fmla="*/ 114729 w 181312"/>
                  <a:gd name="connsiteY81" fmla="*/ 75337 h 216593"/>
                  <a:gd name="connsiteX82" fmla="*/ 112475 w 181312"/>
                  <a:gd name="connsiteY82" fmla="*/ 69765 h 216593"/>
                  <a:gd name="connsiteX83" fmla="*/ 109026 w 181312"/>
                  <a:gd name="connsiteY83" fmla="*/ 65256 h 216593"/>
                  <a:gd name="connsiteX84" fmla="*/ 105577 w 181312"/>
                  <a:gd name="connsiteY84" fmla="*/ 61808 h 216593"/>
                  <a:gd name="connsiteX85" fmla="*/ 102660 w 181312"/>
                  <a:gd name="connsiteY85" fmla="*/ 59554 h 216593"/>
                  <a:gd name="connsiteX86" fmla="*/ 100405 w 181312"/>
                  <a:gd name="connsiteY86" fmla="*/ 52789 h 216593"/>
                  <a:gd name="connsiteX87" fmla="*/ 98150 w 181312"/>
                  <a:gd name="connsiteY87" fmla="*/ 47218 h 216593"/>
                  <a:gd name="connsiteX88" fmla="*/ 97089 w 181312"/>
                  <a:gd name="connsiteY88" fmla="*/ 43769 h 216593"/>
                  <a:gd name="connsiteX89" fmla="*/ 94834 w 181312"/>
                  <a:gd name="connsiteY89" fmla="*/ 39260 h 216593"/>
                  <a:gd name="connsiteX90" fmla="*/ 93773 w 181312"/>
                  <a:gd name="connsiteY90" fmla="*/ 32496 h 216593"/>
                  <a:gd name="connsiteX91" fmla="*/ 88202 w 181312"/>
                  <a:gd name="connsiteY91" fmla="*/ 22415 h 216593"/>
                  <a:gd name="connsiteX92" fmla="*/ 84886 w 181312"/>
                  <a:gd name="connsiteY92" fmla="*/ 19099 h 216593"/>
                  <a:gd name="connsiteX93" fmla="*/ 80377 w 181312"/>
                  <a:gd name="connsiteY93" fmla="*/ 28119 h 216593"/>
                  <a:gd name="connsiteX94" fmla="*/ 60084 w 181312"/>
                  <a:gd name="connsiteY94" fmla="*/ 2255 h 216593"/>
                  <a:gd name="connsiteX95" fmla="*/ 54380 w 181312"/>
                  <a:gd name="connsiteY95" fmla="*/ 0 h 216593"/>
                  <a:gd name="connsiteX96" fmla="*/ 48810 w 181312"/>
                  <a:gd name="connsiteY96" fmla="*/ 3449 h 216593"/>
                  <a:gd name="connsiteX97" fmla="*/ 43106 w 181312"/>
                  <a:gd name="connsiteY97" fmla="*/ 3449 h 216593"/>
                  <a:gd name="connsiteX98" fmla="*/ 36342 w 181312"/>
                  <a:gd name="connsiteY98" fmla="*/ 4510 h 216593"/>
                  <a:gd name="connsiteX99" fmla="*/ 34087 w 181312"/>
                  <a:gd name="connsiteY99" fmla="*/ 6765 h 216593"/>
                  <a:gd name="connsiteX100" fmla="*/ 29578 w 181312"/>
                  <a:gd name="connsiteY100" fmla="*/ 9019 h 216593"/>
                  <a:gd name="connsiteX101" fmla="*/ 30639 w 181312"/>
                  <a:gd name="connsiteY101" fmla="*/ 11274 h 216593"/>
                  <a:gd name="connsiteX102" fmla="*/ 33955 w 181312"/>
                  <a:gd name="connsiteY102" fmla="*/ 11274 h 216593"/>
                  <a:gd name="connsiteX103" fmla="*/ 35148 w 181312"/>
                  <a:gd name="connsiteY103" fmla="*/ 15784 h 216593"/>
                  <a:gd name="connsiteX104" fmla="*/ 32893 w 181312"/>
                  <a:gd name="connsiteY104" fmla="*/ 20294 h 216593"/>
                  <a:gd name="connsiteX105" fmla="*/ 33955 w 181312"/>
                  <a:gd name="connsiteY105" fmla="*/ 23741 h 216593"/>
                  <a:gd name="connsiteX106" fmla="*/ 31700 w 181312"/>
                  <a:gd name="connsiteY106" fmla="*/ 25997 h 216593"/>
                  <a:gd name="connsiteX107" fmla="*/ 30506 w 181312"/>
                  <a:gd name="connsiteY107" fmla="*/ 33822 h 216593"/>
                  <a:gd name="connsiteX108" fmla="*/ 31700 w 181312"/>
                  <a:gd name="connsiteY108" fmla="*/ 38332 h 216593"/>
                  <a:gd name="connsiteX109" fmla="*/ 35016 w 181312"/>
                  <a:gd name="connsiteY109" fmla="*/ 41780 h 216593"/>
                  <a:gd name="connsiteX110" fmla="*/ 32761 w 181312"/>
                  <a:gd name="connsiteY110" fmla="*/ 42841 h 216593"/>
                  <a:gd name="connsiteX111" fmla="*/ 27190 w 181312"/>
                  <a:gd name="connsiteY111" fmla="*/ 40586 h 216593"/>
                  <a:gd name="connsiteX112" fmla="*/ 25996 w 181312"/>
                  <a:gd name="connsiteY112" fmla="*/ 42841 h 216593"/>
                  <a:gd name="connsiteX113" fmla="*/ 27190 w 181312"/>
                  <a:gd name="connsiteY113" fmla="*/ 47351 h 216593"/>
                  <a:gd name="connsiteX114" fmla="*/ 24935 w 181312"/>
                  <a:gd name="connsiteY114" fmla="*/ 51861 h 216593"/>
                  <a:gd name="connsiteX115" fmla="*/ 24935 w 181312"/>
                  <a:gd name="connsiteY115" fmla="*/ 57431 h 216593"/>
                  <a:gd name="connsiteX116" fmla="*/ 25996 w 181312"/>
                  <a:gd name="connsiteY116" fmla="*/ 61940 h 216593"/>
                  <a:gd name="connsiteX117" fmla="*/ 23742 w 181312"/>
                  <a:gd name="connsiteY117" fmla="*/ 65389 h 216593"/>
                  <a:gd name="connsiteX118" fmla="*/ 20426 w 181312"/>
                  <a:gd name="connsiteY118" fmla="*/ 60880 h 216593"/>
                  <a:gd name="connsiteX119" fmla="*/ 16977 w 181312"/>
                  <a:gd name="connsiteY119" fmla="*/ 59818 h 216593"/>
                  <a:gd name="connsiteX120" fmla="*/ 13529 w 181312"/>
                  <a:gd name="connsiteY120" fmla="*/ 55309 h 216593"/>
                  <a:gd name="connsiteX121" fmla="*/ 11274 w 181312"/>
                  <a:gd name="connsiteY121" fmla="*/ 56370 h 216593"/>
                  <a:gd name="connsiteX122" fmla="*/ 7958 w 181312"/>
                  <a:gd name="connsiteY122" fmla="*/ 56370 h 216593"/>
                  <a:gd name="connsiteX123" fmla="*/ 4510 w 181312"/>
                  <a:gd name="connsiteY123" fmla="*/ 60880 h 216593"/>
                  <a:gd name="connsiteX124" fmla="*/ 9019 w 181312"/>
                  <a:gd name="connsiteY124" fmla="*/ 67644 h 216593"/>
                  <a:gd name="connsiteX125" fmla="*/ 14590 w 181312"/>
                  <a:gd name="connsiteY125" fmla="*/ 69898 h 216593"/>
                  <a:gd name="connsiteX126" fmla="*/ 9019 w 181312"/>
                  <a:gd name="connsiteY126" fmla="*/ 70960 h 216593"/>
                  <a:gd name="connsiteX127" fmla="*/ 10080 w 181312"/>
                  <a:gd name="connsiteY127" fmla="*/ 75469 h 216593"/>
                  <a:gd name="connsiteX128" fmla="*/ 15784 w 181312"/>
                  <a:gd name="connsiteY128" fmla="*/ 77725 h 216593"/>
                  <a:gd name="connsiteX129" fmla="*/ 22548 w 181312"/>
                  <a:gd name="connsiteY129" fmla="*/ 78785 h 216593"/>
                  <a:gd name="connsiteX130" fmla="*/ 18038 w 181312"/>
                  <a:gd name="connsiteY130" fmla="*/ 81041 h 216593"/>
                  <a:gd name="connsiteX131" fmla="*/ 7958 w 181312"/>
                  <a:gd name="connsiteY131" fmla="*/ 81041 h 216593"/>
                  <a:gd name="connsiteX132" fmla="*/ 4510 w 181312"/>
                  <a:gd name="connsiteY132" fmla="*/ 82101 h 216593"/>
                  <a:gd name="connsiteX133" fmla="*/ 0 w 181312"/>
                  <a:gd name="connsiteY133" fmla="*/ 84357 h 216593"/>
                  <a:gd name="connsiteX134" fmla="*/ 2255 w 181312"/>
                  <a:gd name="connsiteY134" fmla="*/ 89926 h 216593"/>
                  <a:gd name="connsiteX135" fmla="*/ 6764 w 181312"/>
                  <a:gd name="connsiteY135" fmla="*/ 92182 h 216593"/>
                  <a:gd name="connsiteX136" fmla="*/ 11274 w 181312"/>
                  <a:gd name="connsiteY136" fmla="*/ 91121 h 216593"/>
                  <a:gd name="connsiteX137" fmla="*/ 14590 w 181312"/>
                  <a:gd name="connsiteY137" fmla="*/ 89926 h 216593"/>
                  <a:gd name="connsiteX138" fmla="*/ 17906 w 181312"/>
                  <a:gd name="connsiteY138" fmla="*/ 92182 h 216593"/>
                  <a:gd name="connsiteX139" fmla="*/ 22415 w 181312"/>
                  <a:gd name="connsiteY139" fmla="*/ 93375 h 216593"/>
                  <a:gd name="connsiteX140" fmla="*/ 23609 w 181312"/>
                  <a:gd name="connsiteY140" fmla="*/ 95630 h 216593"/>
                  <a:gd name="connsiteX141" fmla="*/ 26925 w 181312"/>
                  <a:gd name="connsiteY141" fmla="*/ 97886 h 216593"/>
                  <a:gd name="connsiteX142" fmla="*/ 29180 w 181312"/>
                  <a:gd name="connsiteY142" fmla="*/ 93375 h 216593"/>
                  <a:gd name="connsiteX143" fmla="*/ 31434 w 181312"/>
                  <a:gd name="connsiteY143" fmla="*/ 93375 h 216593"/>
                  <a:gd name="connsiteX144" fmla="*/ 32496 w 181312"/>
                  <a:gd name="connsiteY144" fmla="*/ 89926 h 216593"/>
                  <a:gd name="connsiteX145" fmla="*/ 32496 w 181312"/>
                  <a:gd name="connsiteY145" fmla="*/ 86610 h 216593"/>
                  <a:gd name="connsiteX146" fmla="*/ 34750 w 181312"/>
                  <a:gd name="connsiteY146" fmla="*/ 83294 h 216593"/>
                  <a:gd name="connsiteX147" fmla="*/ 33557 w 181312"/>
                  <a:gd name="connsiteY147" fmla="*/ 77725 h 216593"/>
                  <a:gd name="connsiteX148" fmla="*/ 29047 w 181312"/>
                  <a:gd name="connsiteY148" fmla="*/ 75469 h 216593"/>
                  <a:gd name="connsiteX149" fmla="*/ 30108 w 181312"/>
                  <a:gd name="connsiteY149" fmla="*/ 72021 h 216593"/>
                  <a:gd name="connsiteX150" fmla="*/ 29047 w 181312"/>
                  <a:gd name="connsiteY150" fmla="*/ 69765 h 216593"/>
                  <a:gd name="connsiteX151" fmla="*/ 32363 w 181312"/>
                  <a:gd name="connsiteY151" fmla="*/ 67512 h 216593"/>
                  <a:gd name="connsiteX152" fmla="*/ 35811 w 181312"/>
                  <a:gd name="connsiteY152" fmla="*/ 66318 h 216593"/>
                  <a:gd name="connsiteX153" fmla="*/ 33557 w 181312"/>
                  <a:gd name="connsiteY153" fmla="*/ 68572 h 216593"/>
                  <a:gd name="connsiteX154" fmla="*/ 35811 w 181312"/>
                  <a:gd name="connsiteY154" fmla="*/ 73081 h 216593"/>
                  <a:gd name="connsiteX155" fmla="*/ 38066 w 181312"/>
                  <a:gd name="connsiteY155" fmla="*/ 74143 h 216593"/>
                  <a:gd name="connsiteX156" fmla="*/ 41382 w 181312"/>
                  <a:gd name="connsiteY156" fmla="*/ 76397 h 216593"/>
                  <a:gd name="connsiteX157" fmla="*/ 44831 w 181312"/>
                  <a:gd name="connsiteY157" fmla="*/ 79846 h 216593"/>
                  <a:gd name="connsiteX158" fmla="*/ 42576 w 181312"/>
                  <a:gd name="connsiteY158" fmla="*/ 82101 h 216593"/>
                  <a:gd name="connsiteX159" fmla="*/ 41382 w 181312"/>
                  <a:gd name="connsiteY159" fmla="*/ 85550 h 216593"/>
                  <a:gd name="connsiteX160" fmla="*/ 43637 w 181312"/>
                  <a:gd name="connsiteY160" fmla="*/ 88866 h 216593"/>
                  <a:gd name="connsiteX161" fmla="*/ 44698 w 181312"/>
                  <a:gd name="connsiteY161" fmla="*/ 91121 h 216593"/>
                  <a:gd name="connsiteX162" fmla="*/ 48147 w 181312"/>
                  <a:gd name="connsiteY162" fmla="*/ 91121 h 216593"/>
                  <a:gd name="connsiteX163" fmla="*/ 50401 w 181312"/>
                  <a:gd name="connsiteY163" fmla="*/ 92182 h 216593"/>
                  <a:gd name="connsiteX164" fmla="*/ 52656 w 181312"/>
                  <a:gd name="connsiteY164" fmla="*/ 94437 h 216593"/>
                  <a:gd name="connsiteX165" fmla="*/ 54248 w 181312"/>
                  <a:gd name="connsiteY165" fmla="*/ 96691 h 216593"/>
                  <a:gd name="connsiteX166" fmla="*/ 55176 w 181312"/>
                  <a:gd name="connsiteY166" fmla="*/ 98017 h 216593"/>
                  <a:gd name="connsiteX167" fmla="*/ 50667 w 181312"/>
                  <a:gd name="connsiteY167" fmla="*/ 98017 h 216593"/>
                  <a:gd name="connsiteX168" fmla="*/ 45096 w 181312"/>
                  <a:gd name="connsiteY168" fmla="*/ 95763 h 216593"/>
                  <a:gd name="connsiteX169" fmla="*/ 42841 w 181312"/>
                  <a:gd name="connsiteY169" fmla="*/ 93508 h 216593"/>
                  <a:gd name="connsiteX170" fmla="*/ 39525 w 181312"/>
                  <a:gd name="connsiteY170" fmla="*/ 88998 h 216593"/>
                  <a:gd name="connsiteX171" fmla="*/ 36209 w 181312"/>
                  <a:gd name="connsiteY171" fmla="*/ 92314 h 216593"/>
                  <a:gd name="connsiteX172" fmla="*/ 36209 w 181312"/>
                  <a:gd name="connsiteY172" fmla="*/ 95763 h 216593"/>
                  <a:gd name="connsiteX173" fmla="*/ 35016 w 181312"/>
                  <a:gd name="connsiteY173" fmla="*/ 100272 h 216593"/>
                  <a:gd name="connsiteX174" fmla="*/ 32761 w 181312"/>
                  <a:gd name="connsiteY174" fmla="*/ 104781 h 216593"/>
                  <a:gd name="connsiteX175" fmla="*/ 32098 w 181312"/>
                  <a:gd name="connsiteY175" fmla="*/ 104781 h 216593"/>
                  <a:gd name="connsiteX176" fmla="*/ 32098 w 181312"/>
                  <a:gd name="connsiteY176" fmla="*/ 104517 h 216593"/>
                  <a:gd name="connsiteX177" fmla="*/ 31302 w 181312"/>
                  <a:gd name="connsiteY177" fmla="*/ 104517 h 216593"/>
                  <a:gd name="connsiteX178" fmla="*/ 31965 w 181312"/>
                  <a:gd name="connsiteY178" fmla="*/ 104517 h 216593"/>
                  <a:gd name="connsiteX179" fmla="*/ 31302 w 181312"/>
                  <a:gd name="connsiteY179" fmla="*/ 104517 h 216593"/>
                  <a:gd name="connsiteX180" fmla="*/ 5173 w 181312"/>
                  <a:gd name="connsiteY180" fmla="*/ 109027 h 216593"/>
                  <a:gd name="connsiteX181" fmla="*/ 8621 w 181312"/>
                  <a:gd name="connsiteY181" fmla="*/ 112342 h 216593"/>
                  <a:gd name="connsiteX182" fmla="*/ 14192 w 181312"/>
                  <a:gd name="connsiteY182" fmla="*/ 114596 h 216593"/>
                  <a:gd name="connsiteX183" fmla="*/ 23211 w 181312"/>
                  <a:gd name="connsiteY183" fmla="*/ 112342 h 216593"/>
                  <a:gd name="connsiteX184" fmla="*/ 26527 w 181312"/>
                  <a:gd name="connsiteY184" fmla="*/ 113536 h 216593"/>
                  <a:gd name="connsiteX185" fmla="*/ 20824 w 181312"/>
                  <a:gd name="connsiteY185" fmla="*/ 115791 h 216593"/>
                  <a:gd name="connsiteX186" fmla="*/ 14059 w 181312"/>
                  <a:gd name="connsiteY186" fmla="*/ 120300 h 216593"/>
                  <a:gd name="connsiteX187" fmla="*/ 10743 w 181312"/>
                  <a:gd name="connsiteY187" fmla="*/ 120300 h 216593"/>
                  <a:gd name="connsiteX188" fmla="*/ 6234 w 181312"/>
                  <a:gd name="connsiteY188" fmla="*/ 122556 h 216593"/>
                  <a:gd name="connsiteX189" fmla="*/ 6234 w 181312"/>
                  <a:gd name="connsiteY189" fmla="*/ 130381 h 216593"/>
                  <a:gd name="connsiteX190" fmla="*/ 11805 w 181312"/>
                  <a:gd name="connsiteY190" fmla="*/ 132636 h 216593"/>
                  <a:gd name="connsiteX191" fmla="*/ 11805 w 181312"/>
                  <a:gd name="connsiteY191" fmla="*/ 136083 h 216593"/>
                  <a:gd name="connsiteX192" fmla="*/ 7295 w 181312"/>
                  <a:gd name="connsiteY192" fmla="*/ 137145 h 216593"/>
                  <a:gd name="connsiteX193" fmla="*/ 11805 w 181312"/>
                  <a:gd name="connsiteY193" fmla="*/ 142715 h 216593"/>
                  <a:gd name="connsiteX194" fmla="*/ 16314 w 181312"/>
                  <a:gd name="connsiteY194" fmla="*/ 146031 h 216593"/>
                  <a:gd name="connsiteX195" fmla="*/ 16314 w 181312"/>
                  <a:gd name="connsiteY195" fmla="*/ 141521 h 216593"/>
                  <a:gd name="connsiteX196" fmla="*/ 17375 w 181312"/>
                  <a:gd name="connsiteY196" fmla="*/ 140328 h 216593"/>
                  <a:gd name="connsiteX197" fmla="*/ 21885 w 181312"/>
                  <a:gd name="connsiteY197" fmla="*/ 142584 h 216593"/>
                  <a:gd name="connsiteX198" fmla="*/ 21885 w 181312"/>
                  <a:gd name="connsiteY198" fmla="*/ 149347 h 216593"/>
                  <a:gd name="connsiteX199" fmla="*/ 30904 w 181312"/>
                  <a:gd name="connsiteY199" fmla="*/ 158366 h 216593"/>
                  <a:gd name="connsiteX200" fmla="*/ 40984 w 181312"/>
                  <a:gd name="connsiteY200" fmla="*/ 165131 h 216593"/>
                  <a:gd name="connsiteX201" fmla="*/ 54513 w 181312"/>
                  <a:gd name="connsiteY201" fmla="*/ 170702 h 216593"/>
                  <a:gd name="connsiteX202" fmla="*/ 61277 w 181312"/>
                  <a:gd name="connsiteY202" fmla="*/ 175211 h 216593"/>
                  <a:gd name="connsiteX203" fmla="*/ 74806 w 181312"/>
                  <a:gd name="connsiteY203" fmla="*/ 179720 h 216593"/>
                  <a:gd name="connsiteX204" fmla="*/ 84886 w 181312"/>
                  <a:gd name="connsiteY204" fmla="*/ 181976 h 216593"/>
                  <a:gd name="connsiteX205" fmla="*/ 91651 w 181312"/>
                  <a:gd name="connsiteY205" fmla="*/ 181976 h 216593"/>
                  <a:gd name="connsiteX206" fmla="*/ 94967 w 181312"/>
                  <a:gd name="connsiteY206" fmla="*/ 183036 h 216593"/>
                  <a:gd name="connsiteX207" fmla="*/ 94967 w 181312"/>
                  <a:gd name="connsiteY207" fmla="*/ 186352 h 216593"/>
                  <a:gd name="connsiteX208" fmla="*/ 25201 w 181312"/>
                  <a:gd name="connsiteY208" fmla="*/ 171763 h 216593"/>
                  <a:gd name="connsiteX209" fmla="*/ 21885 w 181312"/>
                  <a:gd name="connsiteY209" fmla="*/ 176272 h 216593"/>
                  <a:gd name="connsiteX210" fmla="*/ 24139 w 181312"/>
                  <a:gd name="connsiteY210" fmla="*/ 183036 h 216593"/>
                  <a:gd name="connsiteX211" fmla="*/ 28649 w 181312"/>
                  <a:gd name="connsiteY211" fmla="*/ 188608 h 216593"/>
                  <a:gd name="connsiteX212" fmla="*/ 35414 w 181312"/>
                  <a:gd name="connsiteY212" fmla="*/ 190861 h 216593"/>
                  <a:gd name="connsiteX213" fmla="*/ 40984 w 181312"/>
                  <a:gd name="connsiteY213" fmla="*/ 193117 h 216593"/>
                  <a:gd name="connsiteX214" fmla="*/ 48810 w 181312"/>
                  <a:gd name="connsiteY214" fmla="*/ 196433 h 216593"/>
                  <a:gd name="connsiteX215" fmla="*/ 53319 w 181312"/>
                  <a:gd name="connsiteY215" fmla="*/ 197626 h 216593"/>
                  <a:gd name="connsiteX216" fmla="*/ 92712 w 181312"/>
                  <a:gd name="connsiteY216" fmla="*/ 207706 h 216593"/>
                  <a:gd name="connsiteX217" fmla="*/ 130911 w 181312"/>
                  <a:gd name="connsiteY217" fmla="*/ 215533 h 216593"/>
                  <a:gd name="connsiteX218" fmla="*/ 140991 w 181312"/>
                  <a:gd name="connsiteY218" fmla="*/ 215533 h 216593"/>
                  <a:gd name="connsiteX219" fmla="*/ 146562 w 181312"/>
                  <a:gd name="connsiteY219" fmla="*/ 213278 h 216593"/>
                  <a:gd name="connsiteX220" fmla="*/ 147756 w 181312"/>
                  <a:gd name="connsiteY220" fmla="*/ 211022 h 216593"/>
                  <a:gd name="connsiteX221" fmla="*/ 150010 w 181312"/>
                  <a:gd name="connsiteY221" fmla="*/ 211022 h 216593"/>
                  <a:gd name="connsiteX222" fmla="*/ 154520 w 181312"/>
                  <a:gd name="connsiteY222" fmla="*/ 209962 h 216593"/>
                  <a:gd name="connsiteX223" fmla="*/ 159030 w 181312"/>
                  <a:gd name="connsiteY223" fmla="*/ 211022 h 216593"/>
                  <a:gd name="connsiteX224" fmla="*/ 157836 w 181312"/>
                  <a:gd name="connsiteY224" fmla="*/ 212084 h 216593"/>
                  <a:gd name="connsiteX225" fmla="*/ 153326 w 181312"/>
                  <a:gd name="connsiteY225" fmla="*/ 212084 h 216593"/>
                  <a:gd name="connsiteX226" fmla="*/ 151071 w 181312"/>
                  <a:gd name="connsiteY226" fmla="*/ 214338 h 216593"/>
                  <a:gd name="connsiteX227" fmla="*/ 154387 w 181312"/>
                  <a:gd name="connsiteY227" fmla="*/ 216593 h 216593"/>
                  <a:gd name="connsiteX228" fmla="*/ 161152 w 181312"/>
                  <a:gd name="connsiteY228" fmla="*/ 216593 h 216593"/>
                  <a:gd name="connsiteX229" fmla="*/ 164600 w 181312"/>
                  <a:gd name="connsiteY229" fmla="*/ 215533 h 216593"/>
                  <a:gd name="connsiteX230" fmla="*/ 165661 w 181312"/>
                  <a:gd name="connsiteY230" fmla="*/ 213278 h 216593"/>
                  <a:gd name="connsiteX231" fmla="*/ 163406 w 181312"/>
                  <a:gd name="connsiteY231" fmla="*/ 211022 h 216593"/>
                  <a:gd name="connsiteX232" fmla="*/ 163406 w 181312"/>
                  <a:gd name="connsiteY232" fmla="*/ 209962 h 216593"/>
                  <a:gd name="connsiteX233" fmla="*/ 167916 w 181312"/>
                  <a:gd name="connsiteY233" fmla="*/ 209962 h 216593"/>
                  <a:gd name="connsiteX234" fmla="*/ 171232 w 181312"/>
                  <a:gd name="connsiteY234" fmla="*/ 206513 h 216593"/>
                  <a:gd name="connsiteX235" fmla="*/ 174548 w 181312"/>
                  <a:gd name="connsiteY235" fmla="*/ 204258 h 216593"/>
                  <a:gd name="connsiteX236" fmla="*/ 177864 w 181312"/>
                  <a:gd name="connsiteY236" fmla="*/ 203197 h 216593"/>
                  <a:gd name="connsiteX237" fmla="*/ 179057 w 181312"/>
                  <a:gd name="connsiteY237" fmla="*/ 200942 h 216593"/>
                  <a:gd name="connsiteX238" fmla="*/ 181312 w 181312"/>
                  <a:gd name="connsiteY238" fmla="*/ 197626 h 216593"/>
                  <a:gd name="connsiteX239" fmla="*/ 177996 w 181312"/>
                  <a:gd name="connsiteY239" fmla="*/ 195372 h 216593"/>
                  <a:gd name="connsiteX240" fmla="*/ 168977 w 181312"/>
                  <a:gd name="connsiteY240" fmla="*/ 195372 h 21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81312" h="216593">
                    <a:moveTo>
                      <a:pt x="169508" y="195505"/>
                    </a:moveTo>
                    <a:lnTo>
                      <a:pt x="164998" y="196565"/>
                    </a:lnTo>
                    <a:lnTo>
                      <a:pt x="161550" y="196565"/>
                    </a:lnTo>
                    <a:lnTo>
                      <a:pt x="154785" y="195505"/>
                    </a:lnTo>
                    <a:lnTo>
                      <a:pt x="150276" y="195505"/>
                    </a:lnTo>
                    <a:lnTo>
                      <a:pt x="144705" y="194310"/>
                    </a:lnTo>
                    <a:lnTo>
                      <a:pt x="144705" y="192056"/>
                    </a:lnTo>
                    <a:lnTo>
                      <a:pt x="149215" y="192056"/>
                    </a:lnTo>
                    <a:lnTo>
                      <a:pt x="153724" y="193117"/>
                    </a:lnTo>
                    <a:lnTo>
                      <a:pt x="157173" y="192056"/>
                    </a:lnTo>
                    <a:lnTo>
                      <a:pt x="167253" y="192056"/>
                    </a:lnTo>
                    <a:lnTo>
                      <a:pt x="170569" y="188608"/>
                    </a:lnTo>
                    <a:lnTo>
                      <a:pt x="172824" y="184098"/>
                    </a:lnTo>
                    <a:lnTo>
                      <a:pt x="170569" y="183036"/>
                    </a:lnTo>
                    <a:lnTo>
                      <a:pt x="166059" y="179720"/>
                    </a:lnTo>
                    <a:lnTo>
                      <a:pt x="169508" y="178527"/>
                    </a:lnTo>
                    <a:lnTo>
                      <a:pt x="170569" y="172956"/>
                    </a:lnTo>
                    <a:lnTo>
                      <a:pt x="167253" y="172956"/>
                    </a:lnTo>
                    <a:lnTo>
                      <a:pt x="161550" y="174018"/>
                    </a:lnTo>
                    <a:lnTo>
                      <a:pt x="159295" y="170702"/>
                    </a:lnTo>
                    <a:lnTo>
                      <a:pt x="160489" y="167386"/>
                    </a:lnTo>
                    <a:lnTo>
                      <a:pt x="161550" y="164070"/>
                    </a:lnTo>
                    <a:lnTo>
                      <a:pt x="157040" y="161815"/>
                    </a:lnTo>
                    <a:lnTo>
                      <a:pt x="151469" y="160622"/>
                    </a:lnTo>
                    <a:lnTo>
                      <a:pt x="148153" y="157306"/>
                    </a:lnTo>
                    <a:cubicBezTo>
                      <a:pt x="131707" y="162743"/>
                      <a:pt x="127728" y="150409"/>
                      <a:pt x="117780" y="162876"/>
                    </a:cubicBezTo>
                    <a:lnTo>
                      <a:pt x="113270" y="160622"/>
                    </a:lnTo>
                    <a:lnTo>
                      <a:pt x="115525" y="156111"/>
                    </a:lnTo>
                    <a:lnTo>
                      <a:pt x="117780" y="152795"/>
                    </a:lnTo>
                    <a:lnTo>
                      <a:pt x="122290" y="150541"/>
                    </a:lnTo>
                    <a:lnTo>
                      <a:pt x="125605" y="151735"/>
                    </a:lnTo>
                    <a:lnTo>
                      <a:pt x="142450" y="151735"/>
                    </a:lnTo>
                    <a:lnTo>
                      <a:pt x="146960" y="149479"/>
                    </a:lnTo>
                    <a:lnTo>
                      <a:pt x="145766" y="147226"/>
                    </a:lnTo>
                    <a:lnTo>
                      <a:pt x="146960" y="144970"/>
                    </a:lnTo>
                    <a:lnTo>
                      <a:pt x="149215" y="142715"/>
                    </a:lnTo>
                    <a:lnTo>
                      <a:pt x="150276" y="139399"/>
                    </a:lnTo>
                    <a:lnTo>
                      <a:pt x="144705" y="133829"/>
                    </a:lnTo>
                    <a:lnTo>
                      <a:pt x="137940" y="134890"/>
                    </a:lnTo>
                    <a:lnTo>
                      <a:pt x="134625" y="134890"/>
                    </a:lnTo>
                    <a:lnTo>
                      <a:pt x="131309" y="136083"/>
                    </a:lnTo>
                    <a:lnTo>
                      <a:pt x="126799" y="137145"/>
                    </a:lnTo>
                    <a:lnTo>
                      <a:pt x="122290" y="137145"/>
                    </a:lnTo>
                    <a:lnTo>
                      <a:pt x="118974" y="138206"/>
                    </a:lnTo>
                    <a:lnTo>
                      <a:pt x="115658" y="135952"/>
                    </a:lnTo>
                    <a:lnTo>
                      <a:pt x="112342" y="134757"/>
                    </a:lnTo>
                    <a:lnTo>
                      <a:pt x="110087" y="131441"/>
                    </a:lnTo>
                    <a:lnTo>
                      <a:pt x="105577" y="131441"/>
                    </a:lnTo>
                    <a:lnTo>
                      <a:pt x="98813" y="130248"/>
                    </a:lnTo>
                    <a:lnTo>
                      <a:pt x="95497" y="130248"/>
                    </a:lnTo>
                    <a:lnTo>
                      <a:pt x="92181" y="129187"/>
                    </a:lnTo>
                    <a:lnTo>
                      <a:pt x="90988" y="132503"/>
                    </a:lnTo>
                    <a:lnTo>
                      <a:pt x="88733" y="138073"/>
                    </a:lnTo>
                    <a:lnTo>
                      <a:pt x="87672" y="132503"/>
                    </a:lnTo>
                    <a:lnTo>
                      <a:pt x="86478" y="129187"/>
                    </a:lnTo>
                    <a:lnTo>
                      <a:pt x="83162" y="126932"/>
                    </a:lnTo>
                    <a:lnTo>
                      <a:pt x="83162" y="119107"/>
                    </a:lnTo>
                    <a:lnTo>
                      <a:pt x="88733" y="116852"/>
                    </a:lnTo>
                    <a:lnTo>
                      <a:pt x="88733" y="120167"/>
                    </a:lnTo>
                    <a:lnTo>
                      <a:pt x="90988" y="124677"/>
                    </a:lnTo>
                    <a:lnTo>
                      <a:pt x="97752" y="126932"/>
                    </a:lnTo>
                    <a:lnTo>
                      <a:pt x="104517" y="127992"/>
                    </a:lnTo>
                    <a:lnTo>
                      <a:pt x="110087" y="129187"/>
                    </a:lnTo>
                    <a:lnTo>
                      <a:pt x="116852" y="131441"/>
                    </a:lnTo>
                    <a:lnTo>
                      <a:pt x="122422" y="132503"/>
                    </a:lnTo>
                    <a:lnTo>
                      <a:pt x="126932" y="132503"/>
                    </a:lnTo>
                    <a:lnTo>
                      <a:pt x="132635" y="131441"/>
                    </a:lnTo>
                    <a:lnTo>
                      <a:pt x="133696" y="126932"/>
                    </a:lnTo>
                    <a:lnTo>
                      <a:pt x="133696" y="121361"/>
                    </a:lnTo>
                    <a:lnTo>
                      <a:pt x="130380" y="122423"/>
                    </a:lnTo>
                    <a:lnTo>
                      <a:pt x="125871" y="123616"/>
                    </a:lnTo>
                    <a:lnTo>
                      <a:pt x="127064" y="120167"/>
                    </a:lnTo>
                    <a:lnTo>
                      <a:pt x="130380" y="117912"/>
                    </a:lnTo>
                    <a:lnTo>
                      <a:pt x="133696" y="112342"/>
                    </a:lnTo>
                    <a:lnTo>
                      <a:pt x="130380" y="111280"/>
                    </a:lnTo>
                    <a:lnTo>
                      <a:pt x="127064" y="104517"/>
                    </a:lnTo>
                    <a:lnTo>
                      <a:pt x="128258" y="100007"/>
                    </a:lnTo>
                    <a:lnTo>
                      <a:pt x="126003" y="96691"/>
                    </a:lnTo>
                    <a:lnTo>
                      <a:pt x="123749" y="91121"/>
                    </a:lnTo>
                    <a:lnTo>
                      <a:pt x="118045" y="86610"/>
                    </a:lnTo>
                    <a:lnTo>
                      <a:pt x="114729" y="82101"/>
                    </a:lnTo>
                    <a:lnTo>
                      <a:pt x="114729" y="75337"/>
                    </a:lnTo>
                    <a:lnTo>
                      <a:pt x="112475" y="69765"/>
                    </a:lnTo>
                    <a:lnTo>
                      <a:pt x="109026" y="65256"/>
                    </a:lnTo>
                    <a:lnTo>
                      <a:pt x="105577" y="61808"/>
                    </a:lnTo>
                    <a:lnTo>
                      <a:pt x="102660" y="59554"/>
                    </a:lnTo>
                    <a:lnTo>
                      <a:pt x="100405" y="52789"/>
                    </a:lnTo>
                    <a:lnTo>
                      <a:pt x="98150" y="47218"/>
                    </a:lnTo>
                    <a:lnTo>
                      <a:pt x="97089" y="43769"/>
                    </a:lnTo>
                    <a:lnTo>
                      <a:pt x="94834" y="39260"/>
                    </a:lnTo>
                    <a:lnTo>
                      <a:pt x="93773" y="32496"/>
                    </a:lnTo>
                    <a:lnTo>
                      <a:pt x="88202" y="22415"/>
                    </a:lnTo>
                    <a:lnTo>
                      <a:pt x="84886" y="19099"/>
                    </a:lnTo>
                    <a:lnTo>
                      <a:pt x="80377" y="28119"/>
                    </a:lnTo>
                    <a:cubicBezTo>
                      <a:pt x="74276" y="11406"/>
                      <a:pt x="71756" y="13662"/>
                      <a:pt x="60084" y="2255"/>
                    </a:cubicBezTo>
                    <a:lnTo>
                      <a:pt x="54380" y="0"/>
                    </a:lnTo>
                    <a:lnTo>
                      <a:pt x="48810" y="3449"/>
                    </a:lnTo>
                    <a:lnTo>
                      <a:pt x="43106" y="3449"/>
                    </a:lnTo>
                    <a:lnTo>
                      <a:pt x="36342" y="4510"/>
                    </a:lnTo>
                    <a:lnTo>
                      <a:pt x="34087" y="6765"/>
                    </a:lnTo>
                    <a:lnTo>
                      <a:pt x="29578" y="9019"/>
                    </a:lnTo>
                    <a:lnTo>
                      <a:pt x="30639" y="11274"/>
                    </a:lnTo>
                    <a:lnTo>
                      <a:pt x="33955" y="11274"/>
                    </a:lnTo>
                    <a:lnTo>
                      <a:pt x="35148" y="15784"/>
                    </a:lnTo>
                    <a:lnTo>
                      <a:pt x="32893" y="20294"/>
                    </a:lnTo>
                    <a:lnTo>
                      <a:pt x="33955" y="23741"/>
                    </a:lnTo>
                    <a:lnTo>
                      <a:pt x="31700" y="25997"/>
                    </a:lnTo>
                    <a:lnTo>
                      <a:pt x="30506" y="33822"/>
                    </a:lnTo>
                    <a:lnTo>
                      <a:pt x="31700" y="38332"/>
                    </a:lnTo>
                    <a:lnTo>
                      <a:pt x="35016" y="41780"/>
                    </a:lnTo>
                    <a:lnTo>
                      <a:pt x="32761" y="42841"/>
                    </a:lnTo>
                    <a:lnTo>
                      <a:pt x="27190" y="40586"/>
                    </a:lnTo>
                    <a:lnTo>
                      <a:pt x="25996" y="42841"/>
                    </a:lnTo>
                    <a:lnTo>
                      <a:pt x="27190" y="47351"/>
                    </a:lnTo>
                    <a:lnTo>
                      <a:pt x="24935" y="51861"/>
                    </a:lnTo>
                    <a:lnTo>
                      <a:pt x="24935" y="57431"/>
                    </a:lnTo>
                    <a:lnTo>
                      <a:pt x="25996" y="61940"/>
                    </a:lnTo>
                    <a:lnTo>
                      <a:pt x="23742" y="65389"/>
                    </a:lnTo>
                    <a:lnTo>
                      <a:pt x="20426" y="60880"/>
                    </a:lnTo>
                    <a:lnTo>
                      <a:pt x="16977" y="59818"/>
                    </a:lnTo>
                    <a:lnTo>
                      <a:pt x="13529" y="55309"/>
                    </a:lnTo>
                    <a:lnTo>
                      <a:pt x="11274" y="56370"/>
                    </a:lnTo>
                    <a:lnTo>
                      <a:pt x="7958" y="56370"/>
                    </a:lnTo>
                    <a:lnTo>
                      <a:pt x="4510" y="60880"/>
                    </a:lnTo>
                    <a:lnTo>
                      <a:pt x="9019" y="67644"/>
                    </a:lnTo>
                    <a:lnTo>
                      <a:pt x="14590" y="69898"/>
                    </a:lnTo>
                    <a:lnTo>
                      <a:pt x="9019" y="70960"/>
                    </a:lnTo>
                    <a:lnTo>
                      <a:pt x="10080" y="75469"/>
                    </a:lnTo>
                    <a:lnTo>
                      <a:pt x="15784" y="77725"/>
                    </a:lnTo>
                    <a:lnTo>
                      <a:pt x="22548" y="78785"/>
                    </a:lnTo>
                    <a:lnTo>
                      <a:pt x="18038" y="81041"/>
                    </a:lnTo>
                    <a:lnTo>
                      <a:pt x="7958" y="81041"/>
                    </a:lnTo>
                    <a:lnTo>
                      <a:pt x="4510" y="82101"/>
                    </a:lnTo>
                    <a:lnTo>
                      <a:pt x="0" y="84357"/>
                    </a:lnTo>
                    <a:lnTo>
                      <a:pt x="2255" y="89926"/>
                    </a:lnTo>
                    <a:lnTo>
                      <a:pt x="6764" y="92182"/>
                    </a:lnTo>
                    <a:lnTo>
                      <a:pt x="11274" y="91121"/>
                    </a:lnTo>
                    <a:lnTo>
                      <a:pt x="14590" y="89926"/>
                    </a:lnTo>
                    <a:lnTo>
                      <a:pt x="17906" y="92182"/>
                    </a:lnTo>
                    <a:lnTo>
                      <a:pt x="22415" y="93375"/>
                    </a:lnTo>
                    <a:lnTo>
                      <a:pt x="23609" y="95630"/>
                    </a:lnTo>
                    <a:lnTo>
                      <a:pt x="26925" y="97886"/>
                    </a:lnTo>
                    <a:lnTo>
                      <a:pt x="29180" y="93375"/>
                    </a:lnTo>
                    <a:lnTo>
                      <a:pt x="31434" y="93375"/>
                    </a:lnTo>
                    <a:lnTo>
                      <a:pt x="32496" y="89926"/>
                    </a:lnTo>
                    <a:lnTo>
                      <a:pt x="32496" y="86610"/>
                    </a:lnTo>
                    <a:lnTo>
                      <a:pt x="34750" y="83294"/>
                    </a:lnTo>
                    <a:lnTo>
                      <a:pt x="33557" y="77725"/>
                    </a:lnTo>
                    <a:lnTo>
                      <a:pt x="29047" y="75469"/>
                    </a:lnTo>
                    <a:lnTo>
                      <a:pt x="30108" y="72021"/>
                    </a:lnTo>
                    <a:lnTo>
                      <a:pt x="29047" y="69765"/>
                    </a:lnTo>
                    <a:lnTo>
                      <a:pt x="32363" y="67512"/>
                    </a:lnTo>
                    <a:lnTo>
                      <a:pt x="35811" y="66318"/>
                    </a:lnTo>
                    <a:lnTo>
                      <a:pt x="33557" y="68572"/>
                    </a:lnTo>
                    <a:lnTo>
                      <a:pt x="35811" y="73081"/>
                    </a:lnTo>
                    <a:lnTo>
                      <a:pt x="38066" y="74143"/>
                    </a:lnTo>
                    <a:lnTo>
                      <a:pt x="41382" y="76397"/>
                    </a:lnTo>
                    <a:lnTo>
                      <a:pt x="44831" y="79846"/>
                    </a:lnTo>
                    <a:lnTo>
                      <a:pt x="42576" y="82101"/>
                    </a:lnTo>
                    <a:lnTo>
                      <a:pt x="41382" y="85550"/>
                    </a:lnTo>
                    <a:lnTo>
                      <a:pt x="43637" y="88866"/>
                    </a:lnTo>
                    <a:lnTo>
                      <a:pt x="44698" y="91121"/>
                    </a:lnTo>
                    <a:lnTo>
                      <a:pt x="48147" y="91121"/>
                    </a:lnTo>
                    <a:lnTo>
                      <a:pt x="50401" y="92182"/>
                    </a:lnTo>
                    <a:lnTo>
                      <a:pt x="52656" y="94437"/>
                    </a:lnTo>
                    <a:lnTo>
                      <a:pt x="54248" y="96691"/>
                    </a:lnTo>
                    <a:lnTo>
                      <a:pt x="55176" y="98017"/>
                    </a:lnTo>
                    <a:lnTo>
                      <a:pt x="50667" y="98017"/>
                    </a:lnTo>
                    <a:lnTo>
                      <a:pt x="45096" y="95763"/>
                    </a:lnTo>
                    <a:lnTo>
                      <a:pt x="42841" y="93508"/>
                    </a:lnTo>
                    <a:lnTo>
                      <a:pt x="39525" y="88998"/>
                    </a:lnTo>
                    <a:lnTo>
                      <a:pt x="36209" y="92314"/>
                    </a:lnTo>
                    <a:lnTo>
                      <a:pt x="36209" y="95763"/>
                    </a:lnTo>
                    <a:lnTo>
                      <a:pt x="35016" y="100272"/>
                    </a:lnTo>
                    <a:lnTo>
                      <a:pt x="32761" y="104781"/>
                    </a:lnTo>
                    <a:cubicBezTo>
                      <a:pt x="32761" y="104781"/>
                      <a:pt x="32363" y="104781"/>
                      <a:pt x="32098" y="104781"/>
                    </a:cubicBezTo>
                    <a:lnTo>
                      <a:pt x="32098" y="104517"/>
                    </a:lnTo>
                    <a:cubicBezTo>
                      <a:pt x="32098" y="104517"/>
                      <a:pt x="31567" y="104517"/>
                      <a:pt x="31302" y="104517"/>
                    </a:cubicBezTo>
                    <a:cubicBezTo>
                      <a:pt x="31567" y="104517"/>
                      <a:pt x="31700" y="104517"/>
                      <a:pt x="31965" y="104517"/>
                    </a:cubicBezTo>
                    <a:lnTo>
                      <a:pt x="31302" y="104517"/>
                    </a:lnTo>
                    <a:cubicBezTo>
                      <a:pt x="11539" y="105047"/>
                      <a:pt x="20426" y="101864"/>
                      <a:pt x="5173" y="109027"/>
                    </a:cubicBezTo>
                    <a:lnTo>
                      <a:pt x="8621" y="112342"/>
                    </a:lnTo>
                    <a:lnTo>
                      <a:pt x="14192" y="114596"/>
                    </a:lnTo>
                    <a:lnTo>
                      <a:pt x="23211" y="112342"/>
                    </a:lnTo>
                    <a:lnTo>
                      <a:pt x="26527" y="113536"/>
                    </a:lnTo>
                    <a:lnTo>
                      <a:pt x="20824" y="115791"/>
                    </a:lnTo>
                    <a:lnTo>
                      <a:pt x="14059" y="120300"/>
                    </a:lnTo>
                    <a:lnTo>
                      <a:pt x="10743" y="120300"/>
                    </a:lnTo>
                    <a:lnTo>
                      <a:pt x="6234" y="122556"/>
                    </a:lnTo>
                    <a:lnTo>
                      <a:pt x="6234" y="130381"/>
                    </a:lnTo>
                    <a:lnTo>
                      <a:pt x="11805" y="132636"/>
                    </a:lnTo>
                    <a:lnTo>
                      <a:pt x="11805" y="136083"/>
                    </a:lnTo>
                    <a:lnTo>
                      <a:pt x="7295" y="137145"/>
                    </a:lnTo>
                    <a:lnTo>
                      <a:pt x="11805" y="142715"/>
                    </a:lnTo>
                    <a:lnTo>
                      <a:pt x="16314" y="146031"/>
                    </a:lnTo>
                    <a:lnTo>
                      <a:pt x="16314" y="141521"/>
                    </a:lnTo>
                    <a:lnTo>
                      <a:pt x="17375" y="140328"/>
                    </a:lnTo>
                    <a:lnTo>
                      <a:pt x="21885" y="142584"/>
                    </a:lnTo>
                    <a:lnTo>
                      <a:pt x="21885" y="149347"/>
                    </a:lnTo>
                    <a:lnTo>
                      <a:pt x="30904" y="158366"/>
                    </a:lnTo>
                    <a:lnTo>
                      <a:pt x="40984" y="165131"/>
                    </a:lnTo>
                    <a:lnTo>
                      <a:pt x="54513" y="170702"/>
                    </a:lnTo>
                    <a:lnTo>
                      <a:pt x="61277" y="175211"/>
                    </a:lnTo>
                    <a:lnTo>
                      <a:pt x="74806" y="179720"/>
                    </a:lnTo>
                    <a:lnTo>
                      <a:pt x="84886" y="181976"/>
                    </a:lnTo>
                    <a:lnTo>
                      <a:pt x="91651" y="181976"/>
                    </a:lnTo>
                    <a:lnTo>
                      <a:pt x="94967" y="183036"/>
                    </a:lnTo>
                    <a:lnTo>
                      <a:pt x="94967" y="186352"/>
                    </a:lnTo>
                    <a:cubicBezTo>
                      <a:pt x="72949" y="186219"/>
                      <a:pt x="49473" y="175211"/>
                      <a:pt x="25201" y="171763"/>
                    </a:cubicBezTo>
                    <a:lnTo>
                      <a:pt x="21885" y="176272"/>
                    </a:lnTo>
                    <a:lnTo>
                      <a:pt x="24139" y="183036"/>
                    </a:lnTo>
                    <a:lnTo>
                      <a:pt x="28649" y="188608"/>
                    </a:lnTo>
                    <a:lnTo>
                      <a:pt x="35414" y="190861"/>
                    </a:lnTo>
                    <a:lnTo>
                      <a:pt x="40984" y="193117"/>
                    </a:lnTo>
                    <a:lnTo>
                      <a:pt x="48810" y="196433"/>
                    </a:lnTo>
                    <a:lnTo>
                      <a:pt x="53319" y="197626"/>
                    </a:lnTo>
                    <a:cubicBezTo>
                      <a:pt x="78255" y="202401"/>
                      <a:pt x="68440" y="199616"/>
                      <a:pt x="92712" y="207706"/>
                    </a:cubicBezTo>
                    <a:cubicBezTo>
                      <a:pt x="105577" y="209696"/>
                      <a:pt x="118576" y="211553"/>
                      <a:pt x="130911" y="215533"/>
                    </a:cubicBezTo>
                    <a:lnTo>
                      <a:pt x="140991" y="215533"/>
                    </a:lnTo>
                    <a:lnTo>
                      <a:pt x="146562" y="213278"/>
                    </a:lnTo>
                    <a:lnTo>
                      <a:pt x="147756" y="211022"/>
                    </a:lnTo>
                    <a:lnTo>
                      <a:pt x="150010" y="211022"/>
                    </a:lnTo>
                    <a:lnTo>
                      <a:pt x="154520" y="209962"/>
                    </a:lnTo>
                    <a:lnTo>
                      <a:pt x="159030" y="211022"/>
                    </a:lnTo>
                    <a:lnTo>
                      <a:pt x="157836" y="212084"/>
                    </a:lnTo>
                    <a:lnTo>
                      <a:pt x="153326" y="212084"/>
                    </a:lnTo>
                    <a:lnTo>
                      <a:pt x="151071" y="214338"/>
                    </a:lnTo>
                    <a:lnTo>
                      <a:pt x="154387" y="216593"/>
                    </a:lnTo>
                    <a:lnTo>
                      <a:pt x="161152" y="216593"/>
                    </a:lnTo>
                    <a:lnTo>
                      <a:pt x="164600" y="215533"/>
                    </a:lnTo>
                    <a:lnTo>
                      <a:pt x="165661" y="213278"/>
                    </a:lnTo>
                    <a:lnTo>
                      <a:pt x="163406" y="211022"/>
                    </a:lnTo>
                    <a:lnTo>
                      <a:pt x="163406" y="209962"/>
                    </a:lnTo>
                    <a:lnTo>
                      <a:pt x="167916" y="209962"/>
                    </a:lnTo>
                    <a:lnTo>
                      <a:pt x="171232" y="206513"/>
                    </a:lnTo>
                    <a:lnTo>
                      <a:pt x="174548" y="204258"/>
                    </a:lnTo>
                    <a:lnTo>
                      <a:pt x="177864" y="203197"/>
                    </a:lnTo>
                    <a:lnTo>
                      <a:pt x="179057" y="200942"/>
                    </a:lnTo>
                    <a:lnTo>
                      <a:pt x="181312" y="197626"/>
                    </a:lnTo>
                    <a:lnTo>
                      <a:pt x="177996" y="195372"/>
                    </a:lnTo>
                    <a:lnTo>
                      <a:pt x="168977" y="195372"/>
                    </a:lnTo>
                    <a:close/>
                  </a:path>
                </a:pathLst>
              </a:custGeom>
              <a:grpFill/>
              <a:ln w="13251" cap="flat">
                <a:noFill/>
                <a:prstDash val="solid"/>
                <a:miter/>
              </a:ln>
            </p:spPr>
            <p:txBody>
              <a:bodyPr rtlCol="0" anchor="ctr"/>
              <a:lstStyle/>
              <a:p>
                <a:endParaRPr lang="en-FI" sz="816"/>
              </a:p>
            </p:txBody>
          </p:sp>
          <p:sp>
            <p:nvSpPr>
              <p:cNvPr id="1578" name="Freeform: Shape 1577">
                <a:extLst>
                  <a:ext uri="{FF2B5EF4-FFF2-40B4-BE49-F238E27FC236}">
                    <a16:creationId xmlns:a16="http://schemas.microsoft.com/office/drawing/2014/main" id="{B962DFC1-FF0F-55DF-96C8-06EE7FF42183}"/>
                  </a:ext>
                </a:extLst>
              </p:cNvPr>
              <p:cNvSpPr/>
              <p:nvPr/>
            </p:nvSpPr>
            <p:spPr>
              <a:xfrm>
                <a:off x="2913648" y="13779078"/>
                <a:ext cx="83958" cy="49473"/>
              </a:xfrm>
              <a:custGeom>
                <a:avLst/>
                <a:gdLst>
                  <a:gd name="connsiteX0" fmla="*/ 9815 w 83958"/>
                  <a:gd name="connsiteY0" fmla="*/ 27191 h 49473"/>
                  <a:gd name="connsiteX1" fmla="*/ 13131 w 83958"/>
                  <a:gd name="connsiteY1" fmla="*/ 30507 h 49473"/>
                  <a:gd name="connsiteX2" fmla="*/ 18834 w 83958"/>
                  <a:gd name="connsiteY2" fmla="*/ 29445 h 49473"/>
                  <a:gd name="connsiteX3" fmla="*/ 22150 w 83958"/>
                  <a:gd name="connsiteY3" fmla="*/ 27191 h 49473"/>
                  <a:gd name="connsiteX4" fmla="*/ 26660 w 83958"/>
                  <a:gd name="connsiteY4" fmla="*/ 20426 h 49473"/>
                  <a:gd name="connsiteX5" fmla="*/ 28914 w 83958"/>
                  <a:gd name="connsiteY5" fmla="*/ 18171 h 49473"/>
                  <a:gd name="connsiteX6" fmla="*/ 32230 w 83958"/>
                  <a:gd name="connsiteY6" fmla="*/ 20426 h 49473"/>
                  <a:gd name="connsiteX7" fmla="*/ 36740 w 83958"/>
                  <a:gd name="connsiteY7" fmla="*/ 22681 h 49473"/>
                  <a:gd name="connsiteX8" fmla="*/ 41250 w 83958"/>
                  <a:gd name="connsiteY8" fmla="*/ 22681 h 49473"/>
                  <a:gd name="connsiteX9" fmla="*/ 43504 w 83958"/>
                  <a:gd name="connsiteY9" fmla="*/ 24935 h 49473"/>
                  <a:gd name="connsiteX10" fmla="*/ 48014 w 83958"/>
                  <a:gd name="connsiteY10" fmla="*/ 25997 h 49473"/>
                  <a:gd name="connsiteX11" fmla="*/ 50269 w 83958"/>
                  <a:gd name="connsiteY11" fmla="*/ 28251 h 49473"/>
                  <a:gd name="connsiteX12" fmla="*/ 52523 w 83958"/>
                  <a:gd name="connsiteY12" fmla="*/ 29445 h 49473"/>
                  <a:gd name="connsiteX13" fmla="*/ 54778 w 83958"/>
                  <a:gd name="connsiteY13" fmla="*/ 29445 h 49473"/>
                  <a:gd name="connsiteX14" fmla="*/ 60349 w 83958"/>
                  <a:gd name="connsiteY14" fmla="*/ 35016 h 49473"/>
                  <a:gd name="connsiteX15" fmla="*/ 60349 w 83958"/>
                  <a:gd name="connsiteY15" fmla="*/ 38332 h 49473"/>
                  <a:gd name="connsiteX16" fmla="*/ 61410 w 83958"/>
                  <a:gd name="connsiteY16" fmla="*/ 40586 h 49473"/>
                  <a:gd name="connsiteX17" fmla="*/ 65920 w 83958"/>
                  <a:gd name="connsiteY17" fmla="*/ 43902 h 49473"/>
                  <a:gd name="connsiteX18" fmla="*/ 69236 w 83958"/>
                  <a:gd name="connsiteY18" fmla="*/ 46158 h 49473"/>
                  <a:gd name="connsiteX19" fmla="*/ 70429 w 83958"/>
                  <a:gd name="connsiteY19" fmla="*/ 48412 h 49473"/>
                  <a:gd name="connsiteX20" fmla="*/ 73745 w 83958"/>
                  <a:gd name="connsiteY20" fmla="*/ 49473 h 49473"/>
                  <a:gd name="connsiteX21" fmla="*/ 77194 w 83958"/>
                  <a:gd name="connsiteY21" fmla="*/ 43902 h 49473"/>
                  <a:gd name="connsiteX22" fmla="*/ 79448 w 83958"/>
                  <a:gd name="connsiteY22" fmla="*/ 39393 h 49473"/>
                  <a:gd name="connsiteX23" fmla="*/ 81703 w 83958"/>
                  <a:gd name="connsiteY23" fmla="*/ 38199 h 49473"/>
                  <a:gd name="connsiteX24" fmla="*/ 83958 w 83958"/>
                  <a:gd name="connsiteY24" fmla="*/ 35944 h 49473"/>
                  <a:gd name="connsiteX25" fmla="*/ 79448 w 83958"/>
                  <a:gd name="connsiteY25" fmla="*/ 29180 h 49473"/>
                  <a:gd name="connsiteX26" fmla="*/ 76132 w 83958"/>
                  <a:gd name="connsiteY26" fmla="*/ 26925 h 49473"/>
                  <a:gd name="connsiteX27" fmla="*/ 76132 w 83958"/>
                  <a:gd name="connsiteY27" fmla="*/ 22415 h 49473"/>
                  <a:gd name="connsiteX28" fmla="*/ 77194 w 83958"/>
                  <a:gd name="connsiteY28" fmla="*/ 20161 h 49473"/>
                  <a:gd name="connsiteX29" fmla="*/ 77194 w 83958"/>
                  <a:gd name="connsiteY29" fmla="*/ 15652 h 49473"/>
                  <a:gd name="connsiteX30" fmla="*/ 73745 w 83958"/>
                  <a:gd name="connsiteY30" fmla="*/ 18968 h 49473"/>
                  <a:gd name="connsiteX31" fmla="*/ 71490 w 83958"/>
                  <a:gd name="connsiteY31" fmla="*/ 16712 h 49473"/>
                  <a:gd name="connsiteX32" fmla="*/ 70297 w 83958"/>
                  <a:gd name="connsiteY32" fmla="*/ 6632 h 49473"/>
                  <a:gd name="connsiteX33" fmla="*/ 69103 w 83958"/>
                  <a:gd name="connsiteY33" fmla="*/ 1061 h 49473"/>
                  <a:gd name="connsiteX34" fmla="*/ 69103 w 83958"/>
                  <a:gd name="connsiteY34" fmla="*/ 0 h 49473"/>
                  <a:gd name="connsiteX35" fmla="*/ 68440 w 83958"/>
                  <a:gd name="connsiteY35" fmla="*/ 0 h 49473"/>
                  <a:gd name="connsiteX36" fmla="*/ 31302 w 83958"/>
                  <a:gd name="connsiteY36" fmla="*/ 1061 h 49473"/>
                  <a:gd name="connsiteX37" fmla="*/ 25731 w 83958"/>
                  <a:gd name="connsiteY37" fmla="*/ 1061 h 49473"/>
                  <a:gd name="connsiteX38" fmla="*/ 15386 w 83958"/>
                  <a:gd name="connsiteY38" fmla="*/ 3184 h 49473"/>
                  <a:gd name="connsiteX39" fmla="*/ 16314 w 83958"/>
                  <a:gd name="connsiteY39" fmla="*/ 7826 h 49473"/>
                  <a:gd name="connsiteX40" fmla="*/ 6632 w 83958"/>
                  <a:gd name="connsiteY40" fmla="*/ 12601 h 49473"/>
                  <a:gd name="connsiteX41" fmla="*/ 6632 w 83958"/>
                  <a:gd name="connsiteY41" fmla="*/ 20161 h 49473"/>
                  <a:gd name="connsiteX42" fmla="*/ 3316 w 83958"/>
                  <a:gd name="connsiteY42" fmla="*/ 21222 h 49473"/>
                  <a:gd name="connsiteX43" fmla="*/ 0 w 83958"/>
                  <a:gd name="connsiteY43" fmla="*/ 23477 h 49473"/>
                  <a:gd name="connsiteX44" fmla="*/ 0 w 83958"/>
                  <a:gd name="connsiteY44" fmla="*/ 26793 h 49473"/>
                  <a:gd name="connsiteX45" fmla="*/ 9682 w 83958"/>
                  <a:gd name="connsiteY45" fmla="*/ 26793 h 4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3958" h="49473">
                    <a:moveTo>
                      <a:pt x="9815" y="27191"/>
                    </a:moveTo>
                    <a:lnTo>
                      <a:pt x="13131" y="30507"/>
                    </a:lnTo>
                    <a:lnTo>
                      <a:pt x="18834" y="29445"/>
                    </a:lnTo>
                    <a:lnTo>
                      <a:pt x="22150" y="27191"/>
                    </a:lnTo>
                    <a:lnTo>
                      <a:pt x="26660" y="20426"/>
                    </a:lnTo>
                    <a:lnTo>
                      <a:pt x="28914" y="18171"/>
                    </a:lnTo>
                    <a:lnTo>
                      <a:pt x="32230" y="20426"/>
                    </a:lnTo>
                    <a:lnTo>
                      <a:pt x="36740" y="22681"/>
                    </a:lnTo>
                    <a:lnTo>
                      <a:pt x="41250" y="22681"/>
                    </a:lnTo>
                    <a:lnTo>
                      <a:pt x="43504" y="24935"/>
                    </a:lnTo>
                    <a:lnTo>
                      <a:pt x="48014" y="25997"/>
                    </a:lnTo>
                    <a:lnTo>
                      <a:pt x="50269" y="28251"/>
                    </a:lnTo>
                    <a:lnTo>
                      <a:pt x="52523" y="29445"/>
                    </a:lnTo>
                    <a:lnTo>
                      <a:pt x="54778" y="29445"/>
                    </a:lnTo>
                    <a:lnTo>
                      <a:pt x="60349" y="35016"/>
                    </a:lnTo>
                    <a:lnTo>
                      <a:pt x="60349" y="38332"/>
                    </a:lnTo>
                    <a:lnTo>
                      <a:pt x="61410" y="40586"/>
                    </a:lnTo>
                    <a:lnTo>
                      <a:pt x="65920" y="43902"/>
                    </a:lnTo>
                    <a:lnTo>
                      <a:pt x="69236" y="46158"/>
                    </a:lnTo>
                    <a:lnTo>
                      <a:pt x="70429" y="48412"/>
                    </a:lnTo>
                    <a:lnTo>
                      <a:pt x="73745" y="49473"/>
                    </a:lnTo>
                    <a:lnTo>
                      <a:pt x="77194" y="43902"/>
                    </a:lnTo>
                    <a:lnTo>
                      <a:pt x="79448" y="39393"/>
                    </a:lnTo>
                    <a:lnTo>
                      <a:pt x="81703" y="38199"/>
                    </a:lnTo>
                    <a:lnTo>
                      <a:pt x="83958" y="35944"/>
                    </a:lnTo>
                    <a:lnTo>
                      <a:pt x="79448" y="29180"/>
                    </a:lnTo>
                    <a:lnTo>
                      <a:pt x="76132" y="26925"/>
                    </a:lnTo>
                    <a:lnTo>
                      <a:pt x="76132" y="22415"/>
                    </a:lnTo>
                    <a:lnTo>
                      <a:pt x="77194" y="20161"/>
                    </a:lnTo>
                    <a:lnTo>
                      <a:pt x="77194" y="15652"/>
                    </a:lnTo>
                    <a:lnTo>
                      <a:pt x="73745" y="18968"/>
                    </a:lnTo>
                    <a:lnTo>
                      <a:pt x="71490" y="16712"/>
                    </a:lnTo>
                    <a:lnTo>
                      <a:pt x="70297" y="6632"/>
                    </a:lnTo>
                    <a:lnTo>
                      <a:pt x="69103" y="1061"/>
                    </a:lnTo>
                    <a:lnTo>
                      <a:pt x="69103" y="0"/>
                    </a:lnTo>
                    <a:lnTo>
                      <a:pt x="68440" y="0"/>
                    </a:lnTo>
                    <a:lnTo>
                      <a:pt x="31302" y="1061"/>
                    </a:lnTo>
                    <a:lnTo>
                      <a:pt x="25731" y="1061"/>
                    </a:lnTo>
                    <a:lnTo>
                      <a:pt x="15386" y="3184"/>
                    </a:lnTo>
                    <a:cubicBezTo>
                      <a:pt x="15651" y="4775"/>
                      <a:pt x="15916" y="6367"/>
                      <a:pt x="16314" y="7826"/>
                    </a:cubicBezTo>
                    <a:lnTo>
                      <a:pt x="6632" y="12601"/>
                    </a:lnTo>
                    <a:lnTo>
                      <a:pt x="6632" y="20161"/>
                    </a:lnTo>
                    <a:lnTo>
                      <a:pt x="3316" y="21222"/>
                    </a:lnTo>
                    <a:lnTo>
                      <a:pt x="0" y="23477"/>
                    </a:lnTo>
                    <a:lnTo>
                      <a:pt x="0" y="26793"/>
                    </a:lnTo>
                    <a:lnTo>
                      <a:pt x="9682" y="26793"/>
                    </a:lnTo>
                    <a:close/>
                  </a:path>
                </a:pathLst>
              </a:custGeom>
              <a:grpFill/>
              <a:ln w="13251" cap="flat">
                <a:noFill/>
                <a:prstDash val="solid"/>
                <a:miter/>
              </a:ln>
            </p:spPr>
            <p:txBody>
              <a:bodyPr rtlCol="0" anchor="ctr"/>
              <a:lstStyle/>
              <a:p>
                <a:endParaRPr lang="en-FI" sz="816"/>
              </a:p>
            </p:txBody>
          </p:sp>
        </p:grpSp>
      </p:grpSp>
      <p:sp>
        <p:nvSpPr>
          <p:cNvPr id="1579" name="Freeform: Shape 1578">
            <a:extLst>
              <a:ext uri="{FF2B5EF4-FFF2-40B4-BE49-F238E27FC236}">
                <a16:creationId xmlns:a16="http://schemas.microsoft.com/office/drawing/2014/main" id="{D16F4364-F2CB-8389-A17E-E3DCF638BDB4}"/>
              </a:ext>
            </a:extLst>
          </p:cNvPr>
          <p:cNvSpPr/>
          <p:nvPr/>
        </p:nvSpPr>
        <p:spPr>
          <a:xfrm>
            <a:off x="5447639" y="5166197"/>
            <a:ext cx="328305" cy="352249"/>
          </a:xfrm>
          <a:custGeom>
            <a:avLst/>
            <a:gdLst>
              <a:gd name="connsiteX0" fmla="*/ 723790 w 723790"/>
              <a:gd name="connsiteY0" fmla="*/ 262353 h 776579"/>
              <a:gd name="connsiteX1" fmla="*/ 721536 w 723790"/>
              <a:gd name="connsiteY1" fmla="*/ 261291 h 776579"/>
              <a:gd name="connsiteX2" fmla="*/ 718220 w 723790"/>
              <a:gd name="connsiteY2" fmla="*/ 261291 h 776579"/>
              <a:gd name="connsiteX3" fmla="*/ 713710 w 723790"/>
              <a:gd name="connsiteY3" fmla="*/ 264607 h 776579"/>
              <a:gd name="connsiteX4" fmla="*/ 712649 w 723790"/>
              <a:gd name="connsiteY4" fmla="*/ 266863 h 776579"/>
              <a:gd name="connsiteX5" fmla="*/ 708139 w 723790"/>
              <a:gd name="connsiteY5" fmla="*/ 265801 h 776579"/>
              <a:gd name="connsiteX6" fmla="*/ 699120 w 723790"/>
              <a:gd name="connsiteY6" fmla="*/ 265801 h 776579"/>
              <a:gd name="connsiteX7" fmla="*/ 693550 w 723790"/>
              <a:gd name="connsiteY7" fmla="*/ 268056 h 776579"/>
              <a:gd name="connsiteX8" fmla="*/ 691294 w 723790"/>
              <a:gd name="connsiteY8" fmla="*/ 266863 h 776579"/>
              <a:gd name="connsiteX9" fmla="*/ 692488 w 723790"/>
              <a:gd name="connsiteY9" fmla="*/ 265801 h 776579"/>
              <a:gd name="connsiteX10" fmla="*/ 692488 w 723790"/>
              <a:gd name="connsiteY10" fmla="*/ 263547 h 776579"/>
              <a:gd name="connsiteX11" fmla="*/ 690234 w 723790"/>
              <a:gd name="connsiteY11" fmla="*/ 260098 h 776579"/>
              <a:gd name="connsiteX12" fmla="*/ 684663 w 723790"/>
              <a:gd name="connsiteY12" fmla="*/ 257843 h 776579"/>
              <a:gd name="connsiteX13" fmla="*/ 682408 w 723790"/>
              <a:gd name="connsiteY13" fmla="*/ 258904 h 776579"/>
              <a:gd name="connsiteX14" fmla="*/ 680153 w 723790"/>
              <a:gd name="connsiteY14" fmla="*/ 257843 h 776579"/>
              <a:gd name="connsiteX15" fmla="*/ 678959 w 723790"/>
              <a:gd name="connsiteY15" fmla="*/ 255588 h 776579"/>
              <a:gd name="connsiteX16" fmla="*/ 671134 w 723790"/>
              <a:gd name="connsiteY16" fmla="*/ 255588 h 776579"/>
              <a:gd name="connsiteX17" fmla="*/ 658799 w 723790"/>
              <a:gd name="connsiteY17" fmla="*/ 235295 h 776579"/>
              <a:gd name="connsiteX18" fmla="*/ 665563 w 723790"/>
              <a:gd name="connsiteY18" fmla="*/ 222960 h 776579"/>
              <a:gd name="connsiteX19" fmla="*/ 647525 w 723790"/>
              <a:gd name="connsiteY19" fmla="*/ 203861 h 776579"/>
              <a:gd name="connsiteX20" fmla="*/ 637444 w 723790"/>
              <a:gd name="connsiteY20" fmla="*/ 201606 h 776579"/>
              <a:gd name="connsiteX21" fmla="*/ 628425 w 723790"/>
              <a:gd name="connsiteY21" fmla="*/ 193781 h 776579"/>
              <a:gd name="connsiteX22" fmla="*/ 619406 w 723790"/>
              <a:gd name="connsiteY22" fmla="*/ 187016 h 776579"/>
              <a:gd name="connsiteX23" fmla="*/ 605877 w 723790"/>
              <a:gd name="connsiteY23" fmla="*/ 192587 h 776579"/>
              <a:gd name="connsiteX24" fmla="*/ 593542 w 723790"/>
              <a:gd name="connsiteY24" fmla="*/ 188077 h 776579"/>
              <a:gd name="connsiteX25" fmla="*/ 593542 w 723790"/>
              <a:gd name="connsiteY25" fmla="*/ 163274 h 776579"/>
              <a:gd name="connsiteX26" fmla="*/ 586778 w 723790"/>
              <a:gd name="connsiteY26" fmla="*/ 164335 h 776579"/>
              <a:gd name="connsiteX27" fmla="*/ 585717 w 723790"/>
              <a:gd name="connsiteY27" fmla="*/ 163274 h 776579"/>
              <a:gd name="connsiteX28" fmla="*/ 583462 w 723790"/>
              <a:gd name="connsiteY28" fmla="*/ 164335 h 776579"/>
              <a:gd name="connsiteX29" fmla="*/ 582269 w 723790"/>
              <a:gd name="connsiteY29" fmla="*/ 166590 h 776579"/>
              <a:gd name="connsiteX30" fmla="*/ 580014 w 723790"/>
              <a:gd name="connsiteY30" fmla="*/ 167651 h 776579"/>
              <a:gd name="connsiteX31" fmla="*/ 567678 w 723790"/>
              <a:gd name="connsiteY31" fmla="*/ 159826 h 776579"/>
              <a:gd name="connsiteX32" fmla="*/ 554150 w 723790"/>
              <a:gd name="connsiteY32" fmla="*/ 171100 h 776579"/>
              <a:gd name="connsiteX33" fmla="*/ 551895 w 723790"/>
              <a:gd name="connsiteY33" fmla="*/ 171100 h 776579"/>
              <a:gd name="connsiteX34" fmla="*/ 547386 w 723790"/>
              <a:gd name="connsiteY34" fmla="*/ 173354 h 776579"/>
              <a:gd name="connsiteX35" fmla="*/ 545131 w 723790"/>
              <a:gd name="connsiteY35" fmla="*/ 169906 h 776579"/>
              <a:gd name="connsiteX36" fmla="*/ 545131 w 723790"/>
              <a:gd name="connsiteY36" fmla="*/ 163142 h 776579"/>
              <a:gd name="connsiteX37" fmla="*/ 547386 w 723790"/>
              <a:gd name="connsiteY37" fmla="*/ 161948 h 776579"/>
              <a:gd name="connsiteX38" fmla="*/ 547386 w 723790"/>
              <a:gd name="connsiteY38" fmla="*/ 157439 h 776579"/>
              <a:gd name="connsiteX39" fmla="*/ 546191 w 723790"/>
              <a:gd name="connsiteY39" fmla="*/ 155183 h 776579"/>
              <a:gd name="connsiteX40" fmla="*/ 545131 w 723790"/>
              <a:gd name="connsiteY40" fmla="*/ 153990 h 776579"/>
              <a:gd name="connsiteX41" fmla="*/ 546191 w 723790"/>
              <a:gd name="connsiteY41" fmla="*/ 150674 h 776579"/>
              <a:gd name="connsiteX42" fmla="*/ 546191 w 723790"/>
              <a:gd name="connsiteY42" fmla="*/ 147226 h 776579"/>
              <a:gd name="connsiteX43" fmla="*/ 543937 w 723790"/>
              <a:gd name="connsiteY43" fmla="*/ 144971 h 776579"/>
              <a:gd name="connsiteX44" fmla="*/ 542743 w 723790"/>
              <a:gd name="connsiteY44" fmla="*/ 137145 h 776579"/>
              <a:gd name="connsiteX45" fmla="*/ 544998 w 723790"/>
              <a:gd name="connsiteY45" fmla="*/ 127065 h 776579"/>
              <a:gd name="connsiteX46" fmla="*/ 543937 w 723790"/>
              <a:gd name="connsiteY46" fmla="*/ 124810 h 776579"/>
              <a:gd name="connsiteX47" fmla="*/ 542743 w 723790"/>
              <a:gd name="connsiteY47" fmla="*/ 120300 h 776579"/>
              <a:gd name="connsiteX48" fmla="*/ 542743 w 723790"/>
              <a:gd name="connsiteY48" fmla="*/ 115791 h 776579"/>
              <a:gd name="connsiteX49" fmla="*/ 541682 w 723790"/>
              <a:gd name="connsiteY49" fmla="*/ 115791 h 776579"/>
              <a:gd name="connsiteX50" fmla="*/ 541682 w 723790"/>
              <a:gd name="connsiteY50" fmla="*/ 114730 h 776579"/>
              <a:gd name="connsiteX51" fmla="*/ 540488 w 723790"/>
              <a:gd name="connsiteY51" fmla="*/ 114730 h 776579"/>
              <a:gd name="connsiteX52" fmla="*/ 540488 w 723790"/>
              <a:gd name="connsiteY52" fmla="*/ 113536 h 776579"/>
              <a:gd name="connsiteX53" fmla="*/ 541682 w 723790"/>
              <a:gd name="connsiteY53" fmla="*/ 112475 h 776579"/>
              <a:gd name="connsiteX54" fmla="*/ 540488 w 723790"/>
              <a:gd name="connsiteY54" fmla="*/ 111281 h 776579"/>
              <a:gd name="connsiteX55" fmla="*/ 540488 w 723790"/>
              <a:gd name="connsiteY55" fmla="*/ 109027 h 776579"/>
              <a:gd name="connsiteX56" fmla="*/ 532663 w 723790"/>
              <a:gd name="connsiteY56" fmla="*/ 105578 h 776579"/>
              <a:gd name="connsiteX57" fmla="*/ 532663 w 723790"/>
              <a:gd name="connsiteY57" fmla="*/ 104517 h 776579"/>
              <a:gd name="connsiteX58" fmla="*/ 531602 w 723790"/>
              <a:gd name="connsiteY58" fmla="*/ 104517 h 776579"/>
              <a:gd name="connsiteX59" fmla="*/ 531602 w 723790"/>
              <a:gd name="connsiteY59" fmla="*/ 103323 h 776579"/>
              <a:gd name="connsiteX60" fmla="*/ 530408 w 723790"/>
              <a:gd name="connsiteY60" fmla="*/ 103323 h 776579"/>
              <a:gd name="connsiteX61" fmla="*/ 530408 w 723790"/>
              <a:gd name="connsiteY61" fmla="*/ 101069 h 776579"/>
              <a:gd name="connsiteX62" fmla="*/ 538234 w 723790"/>
              <a:gd name="connsiteY62" fmla="*/ 89794 h 776579"/>
              <a:gd name="connsiteX63" fmla="*/ 537172 w 723790"/>
              <a:gd name="connsiteY63" fmla="*/ 88733 h 776579"/>
              <a:gd name="connsiteX64" fmla="*/ 535979 w 723790"/>
              <a:gd name="connsiteY64" fmla="*/ 86478 h 776579"/>
              <a:gd name="connsiteX65" fmla="*/ 535979 w 723790"/>
              <a:gd name="connsiteY65" fmla="*/ 85285 h 776579"/>
              <a:gd name="connsiteX66" fmla="*/ 537172 w 723790"/>
              <a:gd name="connsiteY66" fmla="*/ 83030 h 776579"/>
              <a:gd name="connsiteX67" fmla="*/ 537172 w 723790"/>
              <a:gd name="connsiteY67" fmla="*/ 79714 h 776579"/>
              <a:gd name="connsiteX68" fmla="*/ 522583 w 723790"/>
              <a:gd name="connsiteY68" fmla="*/ 49341 h 776579"/>
              <a:gd name="connsiteX69" fmla="*/ 519267 w 723790"/>
              <a:gd name="connsiteY69" fmla="*/ 32496 h 776579"/>
              <a:gd name="connsiteX70" fmla="*/ 518073 w 723790"/>
              <a:gd name="connsiteY70" fmla="*/ 32496 h 776579"/>
              <a:gd name="connsiteX71" fmla="*/ 515818 w 723790"/>
              <a:gd name="connsiteY71" fmla="*/ 29047 h 776579"/>
              <a:gd name="connsiteX72" fmla="*/ 512370 w 723790"/>
              <a:gd name="connsiteY72" fmla="*/ 25731 h 776579"/>
              <a:gd name="connsiteX73" fmla="*/ 505605 w 723790"/>
              <a:gd name="connsiteY73" fmla="*/ 23477 h 776579"/>
              <a:gd name="connsiteX74" fmla="*/ 497647 w 723790"/>
              <a:gd name="connsiteY74" fmla="*/ 24671 h 776579"/>
              <a:gd name="connsiteX75" fmla="*/ 489821 w 723790"/>
              <a:gd name="connsiteY75" fmla="*/ 23477 h 776579"/>
              <a:gd name="connsiteX76" fmla="*/ 488761 w 723790"/>
              <a:gd name="connsiteY76" fmla="*/ 27987 h 776579"/>
              <a:gd name="connsiteX77" fmla="*/ 486506 w 723790"/>
              <a:gd name="connsiteY77" fmla="*/ 26793 h 776579"/>
              <a:gd name="connsiteX78" fmla="*/ 485445 w 723790"/>
              <a:gd name="connsiteY78" fmla="*/ 29047 h 776579"/>
              <a:gd name="connsiteX79" fmla="*/ 483190 w 723790"/>
              <a:gd name="connsiteY79" fmla="*/ 31303 h 776579"/>
              <a:gd name="connsiteX80" fmla="*/ 468600 w 723790"/>
              <a:gd name="connsiteY80" fmla="*/ 31303 h 776579"/>
              <a:gd name="connsiteX81" fmla="*/ 466346 w 723790"/>
              <a:gd name="connsiteY81" fmla="*/ 29047 h 776579"/>
              <a:gd name="connsiteX82" fmla="*/ 465284 w 723790"/>
              <a:gd name="connsiteY82" fmla="*/ 25731 h 776579"/>
              <a:gd name="connsiteX83" fmla="*/ 461968 w 723790"/>
              <a:gd name="connsiteY83" fmla="*/ 25731 h 776579"/>
              <a:gd name="connsiteX84" fmla="*/ 459714 w 723790"/>
              <a:gd name="connsiteY84" fmla="*/ 39260 h 776579"/>
              <a:gd name="connsiteX85" fmla="*/ 442869 w 723790"/>
              <a:gd name="connsiteY85" fmla="*/ 26925 h 776579"/>
              <a:gd name="connsiteX86" fmla="*/ 438359 w 723790"/>
              <a:gd name="connsiteY86" fmla="*/ 1061 h 776579"/>
              <a:gd name="connsiteX87" fmla="*/ 436104 w 723790"/>
              <a:gd name="connsiteY87" fmla="*/ 0 h 776579"/>
              <a:gd name="connsiteX88" fmla="*/ 433850 w 723790"/>
              <a:gd name="connsiteY88" fmla="*/ 3316 h 776579"/>
              <a:gd name="connsiteX89" fmla="*/ 430534 w 723790"/>
              <a:gd name="connsiteY89" fmla="*/ 3316 h 776579"/>
              <a:gd name="connsiteX90" fmla="*/ 427218 w 723790"/>
              <a:gd name="connsiteY90" fmla="*/ 4510 h 776579"/>
              <a:gd name="connsiteX91" fmla="*/ 427218 w 723790"/>
              <a:gd name="connsiteY91" fmla="*/ 6765 h 776579"/>
              <a:gd name="connsiteX92" fmla="*/ 426157 w 723790"/>
              <a:gd name="connsiteY92" fmla="*/ 6765 h 776579"/>
              <a:gd name="connsiteX93" fmla="*/ 423902 w 723790"/>
              <a:gd name="connsiteY93" fmla="*/ 9020 h 776579"/>
              <a:gd name="connsiteX94" fmla="*/ 421648 w 723790"/>
              <a:gd name="connsiteY94" fmla="*/ 9020 h 776579"/>
              <a:gd name="connsiteX95" fmla="*/ 421648 w 723790"/>
              <a:gd name="connsiteY95" fmla="*/ 6765 h 776579"/>
              <a:gd name="connsiteX96" fmla="*/ 420586 w 723790"/>
              <a:gd name="connsiteY96" fmla="*/ 5571 h 776579"/>
              <a:gd name="connsiteX97" fmla="*/ 418332 w 723790"/>
              <a:gd name="connsiteY97" fmla="*/ 6765 h 776579"/>
              <a:gd name="connsiteX98" fmla="*/ 411567 w 723790"/>
              <a:gd name="connsiteY98" fmla="*/ 13529 h 776579"/>
              <a:gd name="connsiteX99" fmla="*/ 393528 w 723790"/>
              <a:gd name="connsiteY99" fmla="*/ 21355 h 776579"/>
              <a:gd name="connsiteX100" fmla="*/ 378939 w 723790"/>
              <a:gd name="connsiteY100" fmla="*/ 28119 h 776579"/>
              <a:gd name="connsiteX101" fmla="*/ 375623 w 723790"/>
              <a:gd name="connsiteY101" fmla="*/ 25864 h 776579"/>
              <a:gd name="connsiteX102" fmla="*/ 374430 w 723790"/>
              <a:gd name="connsiteY102" fmla="*/ 26925 h 776579"/>
              <a:gd name="connsiteX103" fmla="*/ 373368 w 723790"/>
              <a:gd name="connsiteY103" fmla="*/ 22415 h 776579"/>
              <a:gd name="connsiteX104" fmla="*/ 372174 w 723790"/>
              <a:gd name="connsiteY104" fmla="*/ 22415 h 776579"/>
              <a:gd name="connsiteX105" fmla="*/ 371114 w 723790"/>
              <a:gd name="connsiteY105" fmla="*/ 20161 h 776579"/>
              <a:gd name="connsiteX106" fmla="*/ 369920 w 723790"/>
              <a:gd name="connsiteY106" fmla="*/ 22415 h 776579"/>
              <a:gd name="connsiteX107" fmla="*/ 373368 w 723790"/>
              <a:gd name="connsiteY107" fmla="*/ 35944 h 776579"/>
              <a:gd name="connsiteX108" fmla="*/ 371114 w 723790"/>
              <a:gd name="connsiteY108" fmla="*/ 37006 h 776579"/>
              <a:gd name="connsiteX109" fmla="*/ 355330 w 723790"/>
              <a:gd name="connsiteY109" fmla="*/ 40454 h 776579"/>
              <a:gd name="connsiteX110" fmla="*/ 354136 w 723790"/>
              <a:gd name="connsiteY110" fmla="*/ 50534 h 776579"/>
              <a:gd name="connsiteX111" fmla="*/ 330527 w 723790"/>
              <a:gd name="connsiteY111" fmla="*/ 41515 h 776579"/>
              <a:gd name="connsiteX112" fmla="*/ 310234 w 723790"/>
              <a:gd name="connsiteY112" fmla="*/ 66318 h 776579"/>
              <a:gd name="connsiteX113" fmla="*/ 311295 w 723790"/>
              <a:gd name="connsiteY113" fmla="*/ 70828 h 776579"/>
              <a:gd name="connsiteX114" fmla="*/ 313550 w 723790"/>
              <a:gd name="connsiteY114" fmla="*/ 73082 h 776579"/>
              <a:gd name="connsiteX115" fmla="*/ 315804 w 723790"/>
              <a:gd name="connsiteY115" fmla="*/ 73082 h 776579"/>
              <a:gd name="connsiteX116" fmla="*/ 324823 w 723790"/>
              <a:gd name="connsiteY116" fmla="*/ 77592 h 776579"/>
              <a:gd name="connsiteX117" fmla="*/ 327079 w 723790"/>
              <a:gd name="connsiteY117" fmla="*/ 77592 h 776579"/>
              <a:gd name="connsiteX118" fmla="*/ 330395 w 723790"/>
              <a:gd name="connsiteY118" fmla="*/ 78785 h 776579"/>
              <a:gd name="connsiteX119" fmla="*/ 331455 w 723790"/>
              <a:gd name="connsiteY119" fmla="*/ 78785 h 776579"/>
              <a:gd name="connsiteX120" fmla="*/ 332649 w 723790"/>
              <a:gd name="connsiteY120" fmla="*/ 79847 h 776579"/>
              <a:gd name="connsiteX121" fmla="*/ 333710 w 723790"/>
              <a:gd name="connsiteY121" fmla="*/ 79847 h 776579"/>
              <a:gd name="connsiteX122" fmla="*/ 333710 w 723790"/>
              <a:gd name="connsiteY122" fmla="*/ 82101 h 776579"/>
              <a:gd name="connsiteX123" fmla="*/ 337158 w 723790"/>
              <a:gd name="connsiteY123" fmla="*/ 85417 h 776579"/>
              <a:gd name="connsiteX124" fmla="*/ 337158 w 723790"/>
              <a:gd name="connsiteY124" fmla="*/ 87672 h 776579"/>
              <a:gd name="connsiteX125" fmla="*/ 339414 w 723790"/>
              <a:gd name="connsiteY125" fmla="*/ 87672 h 776579"/>
              <a:gd name="connsiteX126" fmla="*/ 339414 w 723790"/>
              <a:gd name="connsiteY126" fmla="*/ 89927 h 776579"/>
              <a:gd name="connsiteX127" fmla="*/ 342862 w 723790"/>
              <a:gd name="connsiteY127" fmla="*/ 88866 h 776579"/>
              <a:gd name="connsiteX128" fmla="*/ 342862 w 723790"/>
              <a:gd name="connsiteY128" fmla="*/ 92182 h 776579"/>
              <a:gd name="connsiteX129" fmla="*/ 348433 w 723790"/>
              <a:gd name="connsiteY129" fmla="*/ 98946 h 776579"/>
              <a:gd name="connsiteX130" fmla="*/ 338352 w 723790"/>
              <a:gd name="connsiteY130" fmla="*/ 116984 h 776579"/>
              <a:gd name="connsiteX131" fmla="*/ 340607 w 723790"/>
              <a:gd name="connsiteY131" fmla="*/ 122556 h 776579"/>
              <a:gd name="connsiteX132" fmla="*/ 341668 w 723790"/>
              <a:gd name="connsiteY132" fmla="*/ 123616 h 776579"/>
              <a:gd name="connsiteX133" fmla="*/ 360768 w 723790"/>
              <a:gd name="connsiteY133" fmla="*/ 142716 h 776579"/>
              <a:gd name="connsiteX134" fmla="*/ 364084 w 723790"/>
              <a:gd name="connsiteY134" fmla="*/ 161815 h 776579"/>
              <a:gd name="connsiteX135" fmla="*/ 322436 w 723790"/>
              <a:gd name="connsiteY135" fmla="*/ 133696 h 776579"/>
              <a:gd name="connsiteX136" fmla="*/ 307846 w 723790"/>
              <a:gd name="connsiteY136" fmla="*/ 121361 h 776579"/>
              <a:gd name="connsiteX137" fmla="*/ 303337 w 723790"/>
              <a:gd name="connsiteY137" fmla="*/ 120300 h 776579"/>
              <a:gd name="connsiteX138" fmla="*/ 293256 w 723790"/>
              <a:gd name="connsiteY138" fmla="*/ 114730 h 776579"/>
              <a:gd name="connsiteX139" fmla="*/ 265138 w 723790"/>
              <a:gd name="connsiteY139" fmla="*/ 109159 h 776579"/>
              <a:gd name="connsiteX140" fmla="*/ 250548 w 723790"/>
              <a:gd name="connsiteY140" fmla="*/ 97885 h 776579"/>
              <a:gd name="connsiteX141" fmla="*/ 238213 w 723790"/>
              <a:gd name="connsiteY141" fmla="*/ 107965 h 776579"/>
              <a:gd name="connsiteX142" fmla="*/ 225878 w 723790"/>
              <a:gd name="connsiteY142" fmla="*/ 110220 h 776579"/>
              <a:gd name="connsiteX143" fmla="*/ 223623 w 723790"/>
              <a:gd name="connsiteY143" fmla="*/ 120300 h 776579"/>
              <a:gd name="connsiteX144" fmla="*/ 219114 w 723790"/>
              <a:gd name="connsiteY144" fmla="*/ 122556 h 776579"/>
              <a:gd name="connsiteX145" fmla="*/ 215798 w 723790"/>
              <a:gd name="connsiteY145" fmla="*/ 123616 h 776579"/>
              <a:gd name="connsiteX146" fmla="*/ 202269 w 723790"/>
              <a:gd name="connsiteY146" fmla="*/ 132635 h 776579"/>
              <a:gd name="connsiteX147" fmla="*/ 168580 w 723790"/>
              <a:gd name="connsiteY147" fmla="*/ 113536 h 776579"/>
              <a:gd name="connsiteX148" fmla="*/ 153989 w 723790"/>
              <a:gd name="connsiteY148" fmla="*/ 114730 h 776579"/>
              <a:gd name="connsiteX149" fmla="*/ 139400 w 723790"/>
              <a:gd name="connsiteY149" fmla="*/ 131575 h 776579"/>
              <a:gd name="connsiteX150" fmla="*/ 123616 w 723790"/>
              <a:gd name="connsiteY150" fmla="*/ 119240 h 776579"/>
              <a:gd name="connsiteX151" fmla="*/ 115791 w 723790"/>
              <a:gd name="connsiteY151" fmla="*/ 113668 h 776579"/>
              <a:gd name="connsiteX152" fmla="*/ 89927 w 723790"/>
              <a:gd name="connsiteY152" fmla="*/ 91121 h 776579"/>
              <a:gd name="connsiteX153" fmla="*/ 47218 w 723790"/>
              <a:gd name="connsiteY153" fmla="*/ 49473 h 776579"/>
              <a:gd name="connsiteX154" fmla="*/ 13529 w 723790"/>
              <a:gd name="connsiteY154" fmla="*/ 48412 h 776579"/>
              <a:gd name="connsiteX155" fmla="*/ 0 w 723790"/>
              <a:gd name="connsiteY155" fmla="*/ 99079 h 776579"/>
              <a:gd name="connsiteX156" fmla="*/ 15784 w 723790"/>
              <a:gd name="connsiteY156" fmla="*/ 159826 h 776579"/>
              <a:gd name="connsiteX157" fmla="*/ 61940 w 723790"/>
              <a:gd name="connsiteY157" fmla="*/ 309438 h 776579"/>
              <a:gd name="connsiteX158" fmla="*/ 65256 w 723790"/>
              <a:gd name="connsiteY158" fmla="*/ 310632 h 776579"/>
              <a:gd name="connsiteX159" fmla="*/ 67512 w 723790"/>
              <a:gd name="connsiteY159" fmla="*/ 313948 h 776579"/>
              <a:gd name="connsiteX160" fmla="*/ 72021 w 723790"/>
              <a:gd name="connsiteY160" fmla="*/ 321773 h 776579"/>
              <a:gd name="connsiteX161" fmla="*/ 76531 w 723790"/>
              <a:gd name="connsiteY161" fmla="*/ 328538 h 776579"/>
              <a:gd name="connsiteX162" fmla="*/ 79847 w 723790"/>
              <a:gd name="connsiteY162" fmla="*/ 325089 h 776579"/>
              <a:gd name="connsiteX163" fmla="*/ 94436 w 723790"/>
              <a:gd name="connsiteY163" fmla="*/ 331853 h 776579"/>
              <a:gd name="connsiteX164" fmla="*/ 95497 w 723790"/>
              <a:gd name="connsiteY164" fmla="*/ 329599 h 776579"/>
              <a:gd name="connsiteX165" fmla="*/ 101068 w 723790"/>
              <a:gd name="connsiteY165" fmla="*/ 332915 h 776579"/>
              <a:gd name="connsiteX166" fmla="*/ 111148 w 723790"/>
              <a:gd name="connsiteY166" fmla="*/ 334108 h 776579"/>
              <a:gd name="connsiteX167" fmla="*/ 118974 w 723790"/>
              <a:gd name="connsiteY167" fmla="*/ 337424 h 776579"/>
              <a:gd name="connsiteX168" fmla="*/ 115658 w 723790"/>
              <a:gd name="connsiteY168" fmla="*/ 345250 h 776579"/>
              <a:gd name="connsiteX169" fmla="*/ 134758 w 723790"/>
              <a:gd name="connsiteY169" fmla="*/ 362095 h 776579"/>
              <a:gd name="connsiteX170" fmla="*/ 148286 w 723790"/>
              <a:gd name="connsiteY170" fmla="*/ 382387 h 776579"/>
              <a:gd name="connsiteX171" fmla="*/ 180915 w 723790"/>
              <a:gd name="connsiteY171" fmla="*/ 411700 h 776579"/>
              <a:gd name="connsiteX172" fmla="*/ 168580 w 723790"/>
              <a:gd name="connsiteY172" fmla="*/ 439819 h 776579"/>
              <a:gd name="connsiteX173" fmla="*/ 153989 w 723790"/>
              <a:gd name="connsiteY173" fmla="*/ 469131 h 776579"/>
              <a:gd name="connsiteX174" fmla="*/ 153989 w 723790"/>
              <a:gd name="connsiteY174" fmla="*/ 502953 h 776579"/>
              <a:gd name="connsiteX175" fmla="*/ 160754 w 723790"/>
              <a:gd name="connsiteY175" fmla="*/ 507462 h 776579"/>
              <a:gd name="connsiteX176" fmla="*/ 164202 w 723790"/>
              <a:gd name="connsiteY176" fmla="*/ 510911 h 776579"/>
              <a:gd name="connsiteX177" fmla="*/ 166457 w 723790"/>
              <a:gd name="connsiteY177" fmla="*/ 517675 h 776579"/>
              <a:gd name="connsiteX178" fmla="*/ 211420 w 723790"/>
              <a:gd name="connsiteY178" fmla="*/ 570597 h 776579"/>
              <a:gd name="connsiteX179" fmla="*/ 191128 w 723790"/>
              <a:gd name="connsiteY179" fmla="*/ 584126 h 776579"/>
              <a:gd name="connsiteX180" fmla="*/ 202401 w 723790"/>
              <a:gd name="connsiteY180" fmla="*/ 672991 h 776579"/>
              <a:gd name="connsiteX181" fmla="*/ 178793 w 723790"/>
              <a:gd name="connsiteY181" fmla="*/ 720210 h 776579"/>
              <a:gd name="connsiteX182" fmla="*/ 163009 w 723790"/>
              <a:gd name="connsiteY182" fmla="*/ 726973 h 776579"/>
              <a:gd name="connsiteX183" fmla="*/ 134890 w 723790"/>
              <a:gd name="connsiteY183" fmla="*/ 756286 h 776579"/>
              <a:gd name="connsiteX184" fmla="*/ 128126 w 723790"/>
              <a:gd name="connsiteY184" fmla="*/ 776579 h 776579"/>
              <a:gd name="connsiteX185" fmla="*/ 245110 w 723790"/>
              <a:gd name="connsiteY185" fmla="*/ 709068 h 776579"/>
              <a:gd name="connsiteX186" fmla="*/ 392468 w 723790"/>
              <a:gd name="connsiteY186" fmla="*/ 623518 h 776579"/>
              <a:gd name="connsiteX187" fmla="*/ 394722 w 723790"/>
              <a:gd name="connsiteY187" fmla="*/ 623518 h 776579"/>
              <a:gd name="connsiteX188" fmla="*/ 396977 w 723790"/>
              <a:gd name="connsiteY188" fmla="*/ 624712 h 776579"/>
              <a:gd name="connsiteX189" fmla="*/ 399232 w 723790"/>
              <a:gd name="connsiteY189" fmla="*/ 624712 h 776579"/>
              <a:gd name="connsiteX190" fmla="*/ 399232 w 723790"/>
              <a:gd name="connsiteY190" fmla="*/ 622458 h 776579"/>
              <a:gd name="connsiteX191" fmla="*/ 400293 w 723790"/>
              <a:gd name="connsiteY191" fmla="*/ 621396 h 776579"/>
              <a:gd name="connsiteX192" fmla="*/ 401487 w 723790"/>
              <a:gd name="connsiteY192" fmla="*/ 621396 h 776579"/>
              <a:gd name="connsiteX193" fmla="*/ 402548 w 723790"/>
              <a:gd name="connsiteY193" fmla="*/ 620202 h 776579"/>
              <a:gd name="connsiteX194" fmla="*/ 403609 w 723790"/>
              <a:gd name="connsiteY194" fmla="*/ 620202 h 776579"/>
              <a:gd name="connsiteX195" fmla="*/ 403609 w 723790"/>
              <a:gd name="connsiteY195" fmla="*/ 619142 h 776579"/>
              <a:gd name="connsiteX196" fmla="*/ 405864 w 723790"/>
              <a:gd name="connsiteY196" fmla="*/ 616886 h 776579"/>
              <a:gd name="connsiteX197" fmla="*/ 405864 w 723790"/>
              <a:gd name="connsiteY197" fmla="*/ 614632 h 776579"/>
              <a:gd name="connsiteX198" fmla="*/ 411434 w 723790"/>
              <a:gd name="connsiteY198" fmla="*/ 611316 h 776579"/>
              <a:gd name="connsiteX199" fmla="*/ 411434 w 723790"/>
              <a:gd name="connsiteY199" fmla="*/ 612377 h 776579"/>
              <a:gd name="connsiteX200" fmla="*/ 412496 w 723790"/>
              <a:gd name="connsiteY200" fmla="*/ 612377 h 776579"/>
              <a:gd name="connsiteX201" fmla="*/ 414750 w 723790"/>
              <a:gd name="connsiteY201" fmla="*/ 614632 h 776579"/>
              <a:gd name="connsiteX202" fmla="*/ 414750 w 723790"/>
              <a:gd name="connsiteY202" fmla="*/ 611316 h 776579"/>
              <a:gd name="connsiteX203" fmla="*/ 415812 w 723790"/>
              <a:gd name="connsiteY203" fmla="*/ 611316 h 776579"/>
              <a:gd name="connsiteX204" fmla="*/ 417005 w 723790"/>
              <a:gd name="connsiteY204" fmla="*/ 610122 h 776579"/>
              <a:gd name="connsiteX205" fmla="*/ 418066 w 723790"/>
              <a:gd name="connsiteY205" fmla="*/ 610122 h 776579"/>
              <a:gd name="connsiteX206" fmla="*/ 417005 w 723790"/>
              <a:gd name="connsiteY206" fmla="*/ 609061 h 776579"/>
              <a:gd name="connsiteX207" fmla="*/ 417005 w 723790"/>
              <a:gd name="connsiteY207" fmla="*/ 607867 h 776579"/>
              <a:gd name="connsiteX208" fmla="*/ 448439 w 723790"/>
              <a:gd name="connsiteY208" fmla="*/ 587574 h 776579"/>
              <a:gd name="connsiteX209" fmla="*/ 470988 w 723790"/>
              <a:gd name="connsiteY209" fmla="*/ 575239 h 776579"/>
              <a:gd name="connsiteX210" fmla="*/ 485577 w 723790"/>
              <a:gd name="connsiteY210" fmla="*/ 566220 h 776579"/>
              <a:gd name="connsiteX211" fmla="*/ 504677 w 723790"/>
              <a:gd name="connsiteY211" fmla="*/ 557200 h 776579"/>
              <a:gd name="connsiteX212" fmla="*/ 512502 w 723790"/>
              <a:gd name="connsiteY212" fmla="*/ 574045 h 776579"/>
              <a:gd name="connsiteX213" fmla="*/ 520328 w 723790"/>
              <a:gd name="connsiteY213" fmla="*/ 566220 h 776579"/>
              <a:gd name="connsiteX214" fmla="*/ 545131 w 723790"/>
              <a:gd name="connsiteY214" fmla="*/ 530276 h 776579"/>
              <a:gd name="connsiteX215" fmla="*/ 544070 w 723790"/>
              <a:gd name="connsiteY215" fmla="*/ 517941 h 776579"/>
              <a:gd name="connsiteX216" fmla="*/ 555343 w 723790"/>
              <a:gd name="connsiteY216" fmla="*/ 514625 h 776579"/>
              <a:gd name="connsiteX217" fmla="*/ 574443 w 723790"/>
              <a:gd name="connsiteY217" fmla="*/ 486506 h 776579"/>
              <a:gd name="connsiteX218" fmla="*/ 593542 w 723790"/>
              <a:gd name="connsiteY218" fmla="*/ 455071 h 776579"/>
              <a:gd name="connsiteX219" fmla="*/ 594604 w 723790"/>
              <a:gd name="connsiteY219" fmla="*/ 455071 h 776579"/>
              <a:gd name="connsiteX220" fmla="*/ 612642 w 723790"/>
              <a:gd name="connsiteY220" fmla="*/ 451623 h 776579"/>
              <a:gd name="connsiteX221" fmla="*/ 618212 w 723790"/>
              <a:gd name="connsiteY221" fmla="*/ 441543 h 776579"/>
              <a:gd name="connsiteX222" fmla="*/ 619274 w 723790"/>
              <a:gd name="connsiteY222" fmla="*/ 437033 h 776579"/>
              <a:gd name="connsiteX223" fmla="*/ 613703 w 723790"/>
              <a:gd name="connsiteY223" fmla="*/ 413424 h 776579"/>
              <a:gd name="connsiteX224" fmla="*/ 612509 w 723790"/>
              <a:gd name="connsiteY224" fmla="*/ 412363 h 776579"/>
              <a:gd name="connsiteX225" fmla="*/ 612509 w 723790"/>
              <a:gd name="connsiteY225" fmla="*/ 411169 h 776579"/>
              <a:gd name="connsiteX226" fmla="*/ 613703 w 723790"/>
              <a:gd name="connsiteY226" fmla="*/ 410108 h 776579"/>
              <a:gd name="connsiteX227" fmla="*/ 614764 w 723790"/>
              <a:gd name="connsiteY227" fmla="*/ 406793 h 776579"/>
              <a:gd name="connsiteX228" fmla="*/ 615825 w 723790"/>
              <a:gd name="connsiteY228" fmla="*/ 406793 h 776579"/>
              <a:gd name="connsiteX229" fmla="*/ 615825 w 723790"/>
              <a:gd name="connsiteY229" fmla="*/ 405599 h 776579"/>
              <a:gd name="connsiteX230" fmla="*/ 616886 w 723790"/>
              <a:gd name="connsiteY230" fmla="*/ 406793 h 776579"/>
              <a:gd name="connsiteX231" fmla="*/ 624712 w 723790"/>
              <a:gd name="connsiteY231" fmla="*/ 401089 h 776579"/>
              <a:gd name="connsiteX232" fmla="*/ 624712 w 723790"/>
              <a:gd name="connsiteY232" fmla="*/ 398834 h 776579"/>
              <a:gd name="connsiteX233" fmla="*/ 625905 w 723790"/>
              <a:gd name="connsiteY233" fmla="*/ 397641 h 776579"/>
              <a:gd name="connsiteX234" fmla="*/ 626967 w 723790"/>
              <a:gd name="connsiteY234" fmla="*/ 396579 h 776579"/>
              <a:gd name="connsiteX235" fmla="*/ 633731 w 723790"/>
              <a:gd name="connsiteY235" fmla="*/ 396579 h 776579"/>
              <a:gd name="connsiteX236" fmla="*/ 642750 w 723790"/>
              <a:gd name="connsiteY236" fmla="*/ 386499 h 776579"/>
              <a:gd name="connsiteX237" fmla="*/ 658534 w 723790"/>
              <a:gd name="connsiteY237" fmla="*/ 357187 h 776579"/>
              <a:gd name="connsiteX238" fmla="*/ 677633 w 723790"/>
              <a:gd name="connsiteY238" fmla="*/ 332384 h 776579"/>
              <a:gd name="connsiteX239" fmla="*/ 686652 w 723790"/>
              <a:gd name="connsiteY239" fmla="*/ 323365 h 776579"/>
              <a:gd name="connsiteX240" fmla="*/ 696733 w 723790"/>
              <a:gd name="connsiteY240" fmla="*/ 306520 h 776579"/>
              <a:gd name="connsiteX241" fmla="*/ 700181 w 723790"/>
              <a:gd name="connsiteY241" fmla="*/ 308775 h 776579"/>
              <a:gd name="connsiteX242" fmla="*/ 702436 w 723790"/>
              <a:gd name="connsiteY242" fmla="*/ 305459 h 776579"/>
              <a:gd name="connsiteX243" fmla="*/ 698987 w 723790"/>
              <a:gd name="connsiteY243" fmla="*/ 302011 h 776579"/>
              <a:gd name="connsiteX244" fmla="*/ 723790 w 723790"/>
              <a:gd name="connsiteY244" fmla="*/ 262618 h 77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723790" h="776579">
                <a:moveTo>
                  <a:pt x="723790" y="262353"/>
                </a:moveTo>
                <a:lnTo>
                  <a:pt x="721536" y="261291"/>
                </a:lnTo>
                <a:lnTo>
                  <a:pt x="718220" y="261291"/>
                </a:lnTo>
                <a:lnTo>
                  <a:pt x="713710" y="264607"/>
                </a:lnTo>
                <a:lnTo>
                  <a:pt x="712649" y="266863"/>
                </a:lnTo>
                <a:lnTo>
                  <a:pt x="708139" y="265801"/>
                </a:lnTo>
                <a:lnTo>
                  <a:pt x="699120" y="265801"/>
                </a:lnTo>
                <a:lnTo>
                  <a:pt x="693550" y="268056"/>
                </a:lnTo>
                <a:lnTo>
                  <a:pt x="691294" y="266863"/>
                </a:lnTo>
                <a:lnTo>
                  <a:pt x="692488" y="265801"/>
                </a:lnTo>
                <a:lnTo>
                  <a:pt x="692488" y="263547"/>
                </a:lnTo>
                <a:lnTo>
                  <a:pt x="690234" y="260098"/>
                </a:lnTo>
                <a:lnTo>
                  <a:pt x="684663" y="257843"/>
                </a:lnTo>
                <a:lnTo>
                  <a:pt x="682408" y="258904"/>
                </a:lnTo>
                <a:lnTo>
                  <a:pt x="680153" y="257843"/>
                </a:lnTo>
                <a:lnTo>
                  <a:pt x="678959" y="255588"/>
                </a:lnTo>
                <a:lnTo>
                  <a:pt x="671134" y="255588"/>
                </a:lnTo>
                <a:lnTo>
                  <a:pt x="658799" y="235295"/>
                </a:lnTo>
                <a:lnTo>
                  <a:pt x="665563" y="222960"/>
                </a:lnTo>
                <a:lnTo>
                  <a:pt x="647525" y="203861"/>
                </a:lnTo>
                <a:lnTo>
                  <a:pt x="637444" y="201606"/>
                </a:lnTo>
                <a:lnTo>
                  <a:pt x="628425" y="193781"/>
                </a:lnTo>
                <a:lnTo>
                  <a:pt x="619406" y="187016"/>
                </a:lnTo>
                <a:lnTo>
                  <a:pt x="605877" y="192587"/>
                </a:lnTo>
                <a:lnTo>
                  <a:pt x="593542" y="188077"/>
                </a:lnTo>
                <a:lnTo>
                  <a:pt x="593542" y="163274"/>
                </a:lnTo>
                <a:lnTo>
                  <a:pt x="586778" y="164335"/>
                </a:lnTo>
                <a:lnTo>
                  <a:pt x="585717" y="163274"/>
                </a:lnTo>
                <a:lnTo>
                  <a:pt x="583462" y="164335"/>
                </a:lnTo>
                <a:lnTo>
                  <a:pt x="582269" y="166590"/>
                </a:lnTo>
                <a:lnTo>
                  <a:pt x="580014" y="167651"/>
                </a:lnTo>
                <a:lnTo>
                  <a:pt x="567678" y="159826"/>
                </a:lnTo>
                <a:lnTo>
                  <a:pt x="554150" y="171100"/>
                </a:lnTo>
                <a:lnTo>
                  <a:pt x="551895" y="171100"/>
                </a:lnTo>
                <a:lnTo>
                  <a:pt x="547386" y="173354"/>
                </a:lnTo>
                <a:lnTo>
                  <a:pt x="545131" y="169906"/>
                </a:lnTo>
                <a:lnTo>
                  <a:pt x="545131" y="163142"/>
                </a:lnTo>
                <a:lnTo>
                  <a:pt x="547386" y="161948"/>
                </a:lnTo>
                <a:lnTo>
                  <a:pt x="547386" y="157439"/>
                </a:lnTo>
                <a:lnTo>
                  <a:pt x="546191" y="155183"/>
                </a:lnTo>
                <a:lnTo>
                  <a:pt x="545131" y="153990"/>
                </a:lnTo>
                <a:lnTo>
                  <a:pt x="546191" y="150674"/>
                </a:lnTo>
                <a:lnTo>
                  <a:pt x="546191" y="147226"/>
                </a:lnTo>
                <a:lnTo>
                  <a:pt x="543937" y="144971"/>
                </a:lnTo>
                <a:lnTo>
                  <a:pt x="542743" y="137145"/>
                </a:lnTo>
                <a:lnTo>
                  <a:pt x="544998" y="127065"/>
                </a:lnTo>
                <a:lnTo>
                  <a:pt x="543937" y="124810"/>
                </a:lnTo>
                <a:lnTo>
                  <a:pt x="542743" y="120300"/>
                </a:lnTo>
                <a:lnTo>
                  <a:pt x="542743" y="115791"/>
                </a:lnTo>
                <a:lnTo>
                  <a:pt x="541682" y="115791"/>
                </a:lnTo>
                <a:lnTo>
                  <a:pt x="541682" y="114730"/>
                </a:lnTo>
                <a:lnTo>
                  <a:pt x="540488" y="114730"/>
                </a:lnTo>
                <a:lnTo>
                  <a:pt x="540488" y="113536"/>
                </a:lnTo>
                <a:lnTo>
                  <a:pt x="541682" y="112475"/>
                </a:lnTo>
                <a:lnTo>
                  <a:pt x="540488" y="111281"/>
                </a:lnTo>
                <a:lnTo>
                  <a:pt x="540488" y="109027"/>
                </a:lnTo>
                <a:cubicBezTo>
                  <a:pt x="534652" y="110088"/>
                  <a:pt x="536244" y="105578"/>
                  <a:pt x="532663" y="105578"/>
                </a:cubicBezTo>
                <a:lnTo>
                  <a:pt x="532663" y="104517"/>
                </a:lnTo>
                <a:lnTo>
                  <a:pt x="531602" y="104517"/>
                </a:lnTo>
                <a:lnTo>
                  <a:pt x="531602" y="103323"/>
                </a:lnTo>
                <a:lnTo>
                  <a:pt x="530408" y="103323"/>
                </a:lnTo>
                <a:lnTo>
                  <a:pt x="530408" y="101069"/>
                </a:lnTo>
                <a:cubicBezTo>
                  <a:pt x="536111" y="97620"/>
                  <a:pt x="539029" y="97753"/>
                  <a:pt x="538234" y="89794"/>
                </a:cubicBezTo>
                <a:lnTo>
                  <a:pt x="537172" y="88733"/>
                </a:lnTo>
                <a:lnTo>
                  <a:pt x="535979" y="86478"/>
                </a:lnTo>
                <a:lnTo>
                  <a:pt x="535979" y="85285"/>
                </a:lnTo>
                <a:lnTo>
                  <a:pt x="537172" y="83030"/>
                </a:lnTo>
                <a:lnTo>
                  <a:pt x="537172" y="79714"/>
                </a:lnTo>
                <a:lnTo>
                  <a:pt x="522583" y="49341"/>
                </a:lnTo>
                <a:lnTo>
                  <a:pt x="519267" y="32496"/>
                </a:lnTo>
                <a:lnTo>
                  <a:pt x="518073" y="32496"/>
                </a:lnTo>
                <a:lnTo>
                  <a:pt x="515818" y="29047"/>
                </a:lnTo>
                <a:lnTo>
                  <a:pt x="512370" y="25731"/>
                </a:lnTo>
                <a:lnTo>
                  <a:pt x="505605" y="23477"/>
                </a:lnTo>
                <a:lnTo>
                  <a:pt x="497647" y="24671"/>
                </a:lnTo>
                <a:lnTo>
                  <a:pt x="489821" y="23477"/>
                </a:lnTo>
                <a:lnTo>
                  <a:pt x="488761" y="27987"/>
                </a:lnTo>
                <a:lnTo>
                  <a:pt x="486506" y="26793"/>
                </a:lnTo>
                <a:lnTo>
                  <a:pt x="485445" y="29047"/>
                </a:lnTo>
                <a:lnTo>
                  <a:pt x="483190" y="31303"/>
                </a:lnTo>
                <a:lnTo>
                  <a:pt x="468600" y="31303"/>
                </a:lnTo>
                <a:lnTo>
                  <a:pt x="466346" y="29047"/>
                </a:lnTo>
                <a:lnTo>
                  <a:pt x="465284" y="25731"/>
                </a:lnTo>
                <a:lnTo>
                  <a:pt x="461968" y="25731"/>
                </a:lnTo>
                <a:lnTo>
                  <a:pt x="459714" y="39260"/>
                </a:lnTo>
                <a:lnTo>
                  <a:pt x="442869" y="26925"/>
                </a:lnTo>
                <a:lnTo>
                  <a:pt x="438359" y="1061"/>
                </a:lnTo>
                <a:lnTo>
                  <a:pt x="436104" y="0"/>
                </a:lnTo>
                <a:lnTo>
                  <a:pt x="433850" y="3316"/>
                </a:lnTo>
                <a:lnTo>
                  <a:pt x="430534" y="3316"/>
                </a:lnTo>
                <a:lnTo>
                  <a:pt x="427218" y="4510"/>
                </a:lnTo>
                <a:lnTo>
                  <a:pt x="427218" y="6765"/>
                </a:lnTo>
                <a:lnTo>
                  <a:pt x="426157" y="6765"/>
                </a:lnTo>
                <a:lnTo>
                  <a:pt x="423902" y="9020"/>
                </a:lnTo>
                <a:lnTo>
                  <a:pt x="421648" y="9020"/>
                </a:lnTo>
                <a:lnTo>
                  <a:pt x="421648" y="6765"/>
                </a:lnTo>
                <a:lnTo>
                  <a:pt x="420586" y="5571"/>
                </a:lnTo>
                <a:lnTo>
                  <a:pt x="418332" y="6765"/>
                </a:lnTo>
                <a:lnTo>
                  <a:pt x="411567" y="13529"/>
                </a:lnTo>
                <a:lnTo>
                  <a:pt x="393528" y="21355"/>
                </a:lnTo>
                <a:lnTo>
                  <a:pt x="378939" y="28119"/>
                </a:lnTo>
                <a:lnTo>
                  <a:pt x="375623" y="25864"/>
                </a:lnTo>
                <a:lnTo>
                  <a:pt x="374430" y="26925"/>
                </a:lnTo>
                <a:lnTo>
                  <a:pt x="373368" y="22415"/>
                </a:lnTo>
                <a:lnTo>
                  <a:pt x="372174" y="22415"/>
                </a:lnTo>
                <a:lnTo>
                  <a:pt x="371114" y="20161"/>
                </a:lnTo>
                <a:lnTo>
                  <a:pt x="369920" y="22415"/>
                </a:lnTo>
                <a:lnTo>
                  <a:pt x="373368" y="35944"/>
                </a:lnTo>
                <a:lnTo>
                  <a:pt x="371114" y="37006"/>
                </a:lnTo>
                <a:lnTo>
                  <a:pt x="355330" y="40454"/>
                </a:lnTo>
                <a:lnTo>
                  <a:pt x="354136" y="50534"/>
                </a:lnTo>
                <a:lnTo>
                  <a:pt x="330527" y="41515"/>
                </a:lnTo>
                <a:lnTo>
                  <a:pt x="310234" y="66318"/>
                </a:lnTo>
                <a:lnTo>
                  <a:pt x="311295" y="70828"/>
                </a:lnTo>
                <a:lnTo>
                  <a:pt x="313550" y="73082"/>
                </a:lnTo>
                <a:lnTo>
                  <a:pt x="315804" y="73082"/>
                </a:lnTo>
                <a:lnTo>
                  <a:pt x="324823" y="77592"/>
                </a:lnTo>
                <a:lnTo>
                  <a:pt x="327079" y="77592"/>
                </a:lnTo>
                <a:lnTo>
                  <a:pt x="330395" y="78785"/>
                </a:lnTo>
                <a:lnTo>
                  <a:pt x="331455" y="78785"/>
                </a:lnTo>
                <a:lnTo>
                  <a:pt x="332649" y="79847"/>
                </a:lnTo>
                <a:lnTo>
                  <a:pt x="333710" y="79847"/>
                </a:lnTo>
                <a:lnTo>
                  <a:pt x="333710" y="82101"/>
                </a:lnTo>
                <a:lnTo>
                  <a:pt x="337158" y="85417"/>
                </a:lnTo>
                <a:lnTo>
                  <a:pt x="337158" y="87672"/>
                </a:lnTo>
                <a:lnTo>
                  <a:pt x="339414" y="87672"/>
                </a:lnTo>
                <a:lnTo>
                  <a:pt x="339414" y="89927"/>
                </a:lnTo>
                <a:lnTo>
                  <a:pt x="342862" y="88866"/>
                </a:lnTo>
                <a:lnTo>
                  <a:pt x="342862" y="92182"/>
                </a:lnTo>
                <a:lnTo>
                  <a:pt x="348433" y="98946"/>
                </a:lnTo>
                <a:lnTo>
                  <a:pt x="338352" y="116984"/>
                </a:lnTo>
                <a:lnTo>
                  <a:pt x="340607" y="122556"/>
                </a:lnTo>
                <a:lnTo>
                  <a:pt x="341668" y="123616"/>
                </a:lnTo>
                <a:lnTo>
                  <a:pt x="360768" y="142716"/>
                </a:lnTo>
                <a:lnTo>
                  <a:pt x="364084" y="161815"/>
                </a:lnTo>
                <a:lnTo>
                  <a:pt x="322436" y="133696"/>
                </a:lnTo>
                <a:lnTo>
                  <a:pt x="307846" y="121361"/>
                </a:lnTo>
                <a:lnTo>
                  <a:pt x="303337" y="120300"/>
                </a:lnTo>
                <a:lnTo>
                  <a:pt x="293256" y="114730"/>
                </a:lnTo>
                <a:lnTo>
                  <a:pt x="265138" y="109159"/>
                </a:lnTo>
                <a:lnTo>
                  <a:pt x="250548" y="97885"/>
                </a:lnTo>
                <a:lnTo>
                  <a:pt x="238213" y="107965"/>
                </a:lnTo>
                <a:lnTo>
                  <a:pt x="225878" y="110220"/>
                </a:lnTo>
                <a:lnTo>
                  <a:pt x="223623" y="120300"/>
                </a:lnTo>
                <a:lnTo>
                  <a:pt x="219114" y="122556"/>
                </a:lnTo>
                <a:lnTo>
                  <a:pt x="215798" y="123616"/>
                </a:lnTo>
                <a:lnTo>
                  <a:pt x="202269" y="132635"/>
                </a:lnTo>
                <a:lnTo>
                  <a:pt x="168580" y="113536"/>
                </a:lnTo>
                <a:lnTo>
                  <a:pt x="153989" y="114730"/>
                </a:lnTo>
                <a:lnTo>
                  <a:pt x="139400" y="131575"/>
                </a:lnTo>
                <a:lnTo>
                  <a:pt x="123616" y="119240"/>
                </a:lnTo>
                <a:lnTo>
                  <a:pt x="115791" y="113668"/>
                </a:lnTo>
                <a:lnTo>
                  <a:pt x="89927" y="91121"/>
                </a:lnTo>
                <a:lnTo>
                  <a:pt x="47218" y="49473"/>
                </a:lnTo>
                <a:lnTo>
                  <a:pt x="13529" y="48412"/>
                </a:lnTo>
                <a:lnTo>
                  <a:pt x="0" y="99079"/>
                </a:lnTo>
                <a:lnTo>
                  <a:pt x="15784" y="159826"/>
                </a:lnTo>
                <a:cubicBezTo>
                  <a:pt x="26130" y="212747"/>
                  <a:pt x="36210" y="263149"/>
                  <a:pt x="61940" y="309438"/>
                </a:cubicBezTo>
                <a:lnTo>
                  <a:pt x="65256" y="310632"/>
                </a:lnTo>
                <a:lnTo>
                  <a:pt x="67512" y="313948"/>
                </a:lnTo>
                <a:lnTo>
                  <a:pt x="72021" y="321773"/>
                </a:lnTo>
                <a:lnTo>
                  <a:pt x="76531" y="328538"/>
                </a:lnTo>
                <a:lnTo>
                  <a:pt x="79847" y="325089"/>
                </a:lnTo>
                <a:lnTo>
                  <a:pt x="94436" y="331853"/>
                </a:lnTo>
                <a:lnTo>
                  <a:pt x="95497" y="329599"/>
                </a:lnTo>
                <a:lnTo>
                  <a:pt x="101068" y="332915"/>
                </a:lnTo>
                <a:lnTo>
                  <a:pt x="111148" y="334108"/>
                </a:lnTo>
                <a:lnTo>
                  <a:pt x="118974" y="337424"/>
                </a:lnTo>
                <a:lnTo>
                  <a:pt x="115658" y="345250"/>
                </a:lnTo>
                <a:lnTo>
                  <a:pt x="134758" y="362095"/>
                </a:lnTo>
                <a:lnTo>
                  <a:pt x="148286" y="382387"/>
                </a:lnTo>
                <a:lnTo>
                  <a:pt x="180915" y="411700"/>
                </a:lnTo>
                <a:lnTo>
                  <a:pt x="168580" y="439819"/>
                </a:lnTo>
                <a:lnTo>
                  <a:pt x="153989" y="469131"/>
                </a:lnTo>
                <a:lnTo>
                  <a:pt x="153989" y="502953"/>
                </a:lnTo>
                <a:lnTo>
                  <a:pt x="160754" y="507462"/>
                </a:lnTo>
                <a:lnTo>
                  <a:pt x="164202" y="510911"/>
                </a:lnTo>
                <a:lnTo>
                  <a:pt x="166457" y="517675"/>
                </a:lnTo>
                <a:lnTo>
                  <a:pt x="211420" y="570597"/>
                </a:lnTo>
                <a:lnTo>
                  <a:pt x="191128" y="584126"/>
                </a:lnTo>
                <a:cubicBezTo>
                  <a:pt x="221368" y="617682"/>
                  <a:pt x="208503" y="626436"/>
                  <a:pt x="202401" y="672991"/>
                </a:cubicBezTo>
                <a:lnTo>
                  <a:pt x="178793" y="720210"/>
                </a:lnTo>
                <a:lnTo>
                  <a:pt x="163009" y="726973"/>
                </a:lnTo>
                <a:lnTo>
                  <a:pt x="134890" y="756286"/>
                </a:lnTo>
                <a:lnTo>
                  <a:pt x="128126" y="776579"/>
                </a:lnTo>
                <a:lnTo>
                  <a:pt x="245110" y="709068"/>
                </a:lnTo>
                <a:lnTo>
                  <a:pt x="392468" y="623518"/>
                </a:lnTo>
                <a:lnTo>
                  <a:pt x="394722" y="623518"/>
                </a:lnTo>
                <a:lnTo>
                  <a:pt x="396977" y="624712"/>
                </a:lnTo>
                <a:lnTo>
                  <a:pt x="399232" y="624712"/>
                </a:lnTo>
                <a:lnTo>
                  <a:pt x="399232" y="622458"/>
                </a:lnTo>
                <a:lnTo>
                  <a:pt x="400293" y="621396"/>
                </a:lnTo>
                <a:lnTo>
                  <a:pt x="401487" y="621396"/>
                </a:lnTo>
                <a:lnTo>
                  <a:pt x="402548" y="620202"/>
                </a:lnTo>
                <a:lnTo>
                  <a:pt x="403609" y="620202"/>
                </a:lnTo>
                <a:lnTo>
                  <a:pt x="403609" y="619142"/>
                </a:lnTo>
                <a:lnTo>
                  <a:pt x="405864" y="616886"/>
                </a:lnTo>
                <a:lnTo>
                  <a:pt x="405864" y="614632"/>
                </a:lnTo>
                <a:lnTo>
                  <a:pt x="411434" y="611316"/>
                </a:lnTo>
                <a:lnTo>
                  <a:pt x="411434" y="612377"/>
                </a:lnTo>
                <a:lnTo>
                  <a:pt x="412496" y="612377"/>
                </a:lnTo>
                <a:lnTo>
                  <a:pt x="414750" y="614632"/>
                </a:lnTo>
                <a:lnTo>
                  <a:pt x="414750" y="611316"/>
                </a:lnTo>
                <a:lnTo>
                  <a:pt x="415812" y="611316"/>
                </a:lnTo>
                <a:lnTo>
                  <a:pt x="417005" y="610122"/>
                </a:lnTo>
                <a:lnTo>
                  <a:pt x="418066" y="610122"/>
                </a:lnTo>
                <a:lnTo>
                  <a:pt x="417005" y="609061"/>
                </a:lnTo>
                <a:lnTo>
                  <a:pt x="417005" y="607867"/>
                </a:lnTo>
                <a:lnTo>
                  <a:pt x="448439" y="587574"/>
                </a:lnTo>
                <a:lnTo>
                  <a:pt x="470988" y="575239"/>
                </a:lnTo>
                <a:lnTo>
                  <a:pt x="485577" y="566220"/>
                </a:lnTo>
                <a:lnTo>
                  <a:pt x="504677" y="557200"/>
                </a:lnTo>
                <a:lnTo>
                  <a:pt x="512502" y="574045"/>
                </a:lnTo>
                <a:lnTo>
                  <a:pt x="520328" y="566220"/>
                </a:lnTo>
                <a:lnTo>
                  <a:pt x="545131" y="530276"/>
                </a:lnTo>
                <a:lnTo>
                  <a:pt x="544070" y="517941"/>
                </a:lnTo>
                <a:lnTo>
                  <a:pt x="555343" y="514625"/>
                </a:lnTo>
                <a:lnTo>
                  <a:pt x="574443" y="486506"/>
                </a:lnTo>
                <a:lnTo>
                  <a:pt x="593542" y="455071"/>
                </a:lnTo>
                <a:lnTo>
                  <a:pt x="594604" y="455071"/>
                </a:lnTo>
                <a:lnTo>
                  <a:pt x="612642" y="451623"/>
                </a:lnTo>
                <a:lnTo>
                  <a:pt x="618212" y="441543"/>
                </a:lnTo>
                <a:lnTo>
                  <a:pt x="619274" y="437033"/>
                </a:lnTo>
                <a:lnTo>
                  <a:pt x="613703" y="413424"/>
                </a:lnTo>
                <a:lnTo>
                  <a:pt x="612509" y="412363"/>
                </a:lnTo>
                <a:lnTo>
                  <a:pt x="612509" y="411169"/>
                </a:lnTo>
                <a:lnTo>
                  <a:pt x="613703" y="410108"/>
                </a:lnTo>
                <a:lnTo>
                  <a:pt x="614764" y="406793"/>
                </a:lnTo>
                <a:lnTo>
                  <a:pt x="615825" y="406793"/>
                </a:lnTo>
                <a:lnTo>
                  <a:pt x="615825" y="405599"/>
                </a:lnTo>
                <a:lnTo>
                  <a:pt x="616886" y="406793"/>
                </a:lnTo>
                <a:cubicBezTo>
                  <a:pt x="618743" y="404803"/>
                  <a:pt x="622324" y="401354"/>
                  <a:pt x="624712" y="401089"/>
                </a:cubicBezTo>
                <a:lnTo>
                  <a:pt x="624712" y="398834"/>
                </a:lnTo>
                <a:lnTo>
                  <a:pt x="625905" y="397641"/>
                </a:lnTo>
                <a:lnTo>
                  <a:pt x="626967" y="396579"/>
                </a:lnTo>
                <a:lnTo>
                  <a:pt x="633731" y="396579"/>
                </a:lnTo>
                <a:lnTo>
                  <a:pt x="642750" y="386499"/>
                </a:lnTo>
                <a:lnTo>
                  <a:pt x="658534" y="357187"/>
                </a:lnTo>
                <a:lnTo>
                  <a:pt x="677633" y="332384"/>
                </a:lnTo>
                <a:lnTo>
                  <a:pt x="686652" y="323365"/>
                </a:lnTo>
                <a:lnTo>
                  <a:pt x="696733" y="306520"/>
                </a:lnTo>
                <a:lnTo>
                  <a:pt x="700181" y="308775"/>
                </a:lnTo>
                <a:lnTo>
                  <a:pt x="702436" y="305459"/>
                </a:lnTo>
                <a:lnTo>
                  <a:pt x="698987" y="302011"/>
                </a:lnTo>
                <a:lnTo>
                  <a:pt x="723790" y="262618"/>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1580" name="Freeform: Shape 1579">
            <a:extLst>
              <a:ext uri="{FF2B5EF4-FFF2-40B4-BE49-F238E27FC236}">
                <a16:creationId xmlns:a16="http://schemas.microsoft.com/office/drawing/2014/main" id="{1E31837E-78BC-C93B-7DA4-AC75470F6824}"/>
              </a:ext>
            </a:extLst>
          </p:cNvPr>
          <p:cNvSpPr/>
          <p:nvPr/>
        </p:nvSpPr>
        <p:spPr>
          <a:xfrm>
            <a:off x="5409436" y="5073909"/>
            <a:ext cx="224585" cy="165867"/>
          </a:xfrm>
          <a:custGeom>
            <a:avLst/>
            <a:gdLst>
              <a:gd name="connsiteX0" fmla="*/ 307315 w 495127"/>
              <a:gd name="connsiteY0" fmla="*/ 0 h 365675"/>
              <a:gd name="connsiteX1" fmla="*/ 352279 w 495127"/>
              <a:gd name="connsiteY1" fmla="*/ 3449 h 365675"/>
              <a:gd name="connsiteX2" fmla="*/ 355595 w 495127"/>
              <a:gd name="connsiteY2" fmla="*/ 10080 h 365675"/>
              <a:gd name="connsiteX3" fmla="*/ 361298 w 495127"/>
              <a:gd name="connsiteY3" fmla="*/ 13529 h 365675"/>
              <a:gd name="connsiteX4" fmla="*/ 362359 w 495127"/>
              <a:gd name="connsiteY4" fmla="*/ 20293 h 365675"/>
              <a:gd name="connsiteX5" fmla="*/ 371378 w 495127"/>
              <a:gd name="connsiteY5" fmla="*/ 32629 h 365675"/>
              <a:gd name="connsiteX6" fmla="*/ 388223 w 495127"/>
              <a:gd name="connsiteY6" fmla="*/ 41648 h 365675"/>
              <a:gd name="connsiteX7" fmla="*/ 388223 w 495127"/>
              <a:gd name="connsiteY7" fmla="*/ 43902 h 365675"/>
              <a:gd name="connsiteX8" fmla="*/ 410771 w 495127"/>
              <a:gd name="connsiteY8" fmla="*/ 48411 h 365675"/>
              <a:gd name="connsiteX9" fmla="*/ 429870 w 495127"/>
              <a:gd name="connsiteY9" fmla="*/ 51727 h 365675"/>
              <a:gd name="connsiteX10" fmla="*/ 432126 w 495127"/>
              <a:gd name="connsiteY10" fmla="*/ 47218 h 365675"/>
              <a:gd name="connsiteX11" fmla="*/ 440083 w 495127"/>
              <a:gd name="connsiteY11" fmla="*/ 49473 h 365675"/>
              <a:gd name="connsiteX12" fmla="*/ 444592 w 495127"/>
              <a:gd name="connsiteY12" fmla="*/ 50667 h 365675"/>
              <a:gd name="connsiteX13" fmla="*/ 456928 w 495127"/>
              <a:gd name="connsiteY13" fmla="*/ 51727 h 365675"/>
              <a:gd name="connsiteX14" fmla="*/ 461437 w 495127"/>
              <a:gd name="connsiteY14" fmla="*/ 55176 h 365675"/>
              <a:gd name="connsiteX15" fmla="*/ 461437 w 495127"/>
              <a:gd name="connsiteY15" fmla="*/ 61940 h 365675"/>
              <a:gd name="connsiteX16" fmla="*/ 464753 w 495127"/>
              <a:gd name="connsiteY16" fmla="*/ 72021 h 365675"/>
              <a:gd name="connsiteX17" fmla="*/ 495127 w 495127"/>
              <a:gd name="connsiteY17" fmla="*/ 162080 h 365675"/>
              <a:gd name="connsiteX18" fmla="*/ 491811 w 495127"/>
              <a:gd name="connsiteY18" fmla="*/ 163141 h 365675"/>
              <a:gd name="connsiteX19" fmla="*/ 457989 w 495127"/>
              <a:gd name="connsiteY19" fmla="*/ 162080 h 365675"/>
              <a:gd name="connsiteX20" fmla="*/ 450164 w 495127"/>
              <a:gd name="connsiteY20" fmla="*/ 167651 h 365675"/>
              <a:gd name="connsiteX21" fmla="*/ 446848 w 495127"/>
              <a:gd name="connsiteY21" fmla="*/ 171099 h 365675"/>
              <a:gd name="connsiteX22" fmla="*/ 449102 w 495127"/>
              <a:gd name="connsiteY22" fmla="*/ 178925 h 365675"/>
              <a:gd name="connsiteX23" fmla="*/ 452418 w 495127"/>
              <a:gd name="connsiteY23" fmla="*/ 190198 h 365675"/>
              <a:gd name="connsiteX24" fmla="*/ 462499 w 495127"/>
              <a:gd name="connsiteY24" fmla="*/ 196963 h 365675"/>
              <a:gd name="connsiteX25" fmla="*/ 477221 w 495127"/>
              <a:gd name="connsiteY25" fmla="*/ 225081 h 365675"/>
              <a:gd name="connsiteX26" fmla="*/ 462499 w 495127"/>
              <a:gd name="connsiteY26" fmla="*/ 231846 h 365675"/>
              <a:gd name="connsiteX27" fmla="*/ 459183 w 495127"/>
              <a:gd name="connsiteY27" fmla="*/ 229591 h 365675"/>
              <a:gd name="connsiteX28" fmla="*/ 457989 w 495127"/>
              <a:gd name="connsiteY28" fmla="*/ 230653 h 365675"/>
              <a:gd name="connsiteX29" fmla="*/ 456928 w 495127"/>
              <a:gd name="connsiteY29" fmla="*/ 226143 h 365675"/>
              <a:gd name="connsiteX30" fmla="*/ 455734 w 495127"/>
              <a:gd name="connsiteY30" fmla="*/ 226143 h 365675"/>
              <a:gd name="connsiteX31" fmla="*/ 454673 w 495127"/>
              <a:gd name="connsiteY31" fmla="*/ 223888 h 365675"/>
              <a:gd name="connsiteX32" fmla="*/ 453480 w 495127"/>
              <a:gd name="connsiteY32" fmla="*/ 226143 h 365675"/>
              <a:gd name="connsiteX33" fmla="*/ 456928 w 495127"/>
              <a:gd name="connsiteY33" fmla="*/ 239672 h 365675"/>
              <a:gd name="connsiteX34" fmla="*/ 454673 w 495127"/>
              <a:gd name="connsiteY34" fmla="*/ 240732 h 365675"/>
              <a:gd name="connsiteX35" fmla="*/ 438889 w 495127"/>
              <a:gd name="connsiteY35" fmla="*/ 244181 h 365675"/>
              <a:gd name="connsiteX36" fmla="*/ 437829 w 495127"/>
              <a:gd name="connsiteY36" fmla="*/ 254261 h 365675"/>
              <a:gd name="connsiteX37" fmla="*/ 414219 w 495127"/>
              <a:gd name="connsiteY37" fmla="*/ 245242 h 365675"/>
              <a:gd name="connsiteX38" fmla="*/ 393927 w 495127"/>
              <a:gd name="connsiteY38" fmla="*/ 270045 h 365675"/>
              <a:gd name="connsiteX39" fmla="*/ 394987 w 495127"/>
              <a:gd name="connsiteY39" fmla="*/ 274555 h 365675"/>
              <a:gd name="connsiteX40" fmla="*/ 397242 w 495127"/>
              <a:gd name="connsiteY40" fmla="*/ 276810 h 365675"/>
              <a:gd name="connsiteX41" fmla="*/ 399497 w 495127"/>
              <a:gd name="connsiteY41" fmla="*/ 276810 h 365675"/>
              <a:gd name="connsiteX42" fmla="*/ 408516 w 495127"/>
              <a:gd name="connsiteY42" fmla="*/ 281319 h 365675"/>
              <a:gd name="connsiteX43" fmla="*/ 410771 w 495127"/>
              <a:gd name="connsiteY43" fmla="*/ 281319 h 365675"/>
              <a:gd name="connsiteX44" fmla="*/ 414219 w 495127"/>
              <a:gd name="connsiteY44" fmla="*/ 282380 h 365675"/>
              <a:gd name="connsiteX45" fmla="*/ 415281 w 495127"/>
              <a:gd name="connsiteY45" fmla="*/ 282380 h 365675"/>
              <a:gd name="connsiteX46" fmla="*/ 416474 w 495127"/>
              <a:gd name="connsiteY46" fmla="*/ 283574 h 365675"/>
              <a:gd name="connsiteX47" fmla="*/ 417535 w 495127"/>
              <a:gd name="connsiteY47" fmla="*/ 283574 h 365675"/>
              <a:gd name="connsiteX48" fmla="*/ 417535 w 495127"/>
              <a:gd name="connsiteY48" fmla="*/ 285829 h 365675"/>
              <a:gd name="connsiteX49" fmla="*/ 420984 w 495127"/>
              <a:gd name="connsiteY49" fmla="*/ 289144 h 365675"/>
              <a:gd name="connsiteX50" fmla="*/ 420984 w 495127"/>
              <a:gd name="connsiteY50" fmla="*/ 291399 h 365675"/>
              <a:gd name="connsiteX51" fmla="*/ 423106 w 495127"/>
              <a:gd name="connsiteY51" fmla="*/ 291399 h 365675"/>
              <a:gd name="connsiteX52" fmla="*/ 423106 w 495127"/>
              <a:gd name="connsiteY52" fmla="*/ 293654 h 365675"/>
              <a:gd name="connsiteX53" fmla="*/ 426554 w 495127"/>
              <a:gd name="connsiteY53" fmla="*/ 292593 h 365675"/>
              <a:gd name="connsiteX54" fmla="*/ 426554 w 495127"/>
              <a:gd name="connsiteY54" fmla="*/ 295909 h 365675"/>
              <a:gd name="connsiteX55" fmla="*/ 432126 w 495127"/>
              <a:gd name="connsiteY55" fmla="*/ 302674 h 365675"/>
              <a:gd name="connsiteX56" fmla="*/ 422045 w 495127"/>
              <a:gd name="connsiteY56" fmla="*/ 320712 h 365675"/>
              <a:gd name="connsiteX57" fmla="*/ 424300 w 495127"/>
              <a:gd name="connsiteY57" fmla="*/ 326282 h 365675"/>
              <a:gd name="connsiteX58" fmla="*/ 425361 w 495127"/>
              <a:gd name="connsiteY58" fmla="*/ 327476 h 365675"/>
              <a:gd name="connsiteX59" fmla="*/ 444592 w 495127"/>
              <a:gd name="connsiteY59" fmla="*/ 346576 h 365675"/>
              <a:gd name="connsiteX60" fmla="*/ 447908 w 495127"/>
              <a:gd name="connsiteY60" fmla="*/ 365675 h 365675"/>
              <a:gd name="connsiteX61" fmla="*/ 406262 w 495127"/>
              <a:gd name="connsiteY61" fmla="*/ 337557 h 365675"/>
              <a:gd name="connsiteX62" fmla="*/ 391671 w 495127"/>
              <a:gd name="connsiteY62" fmla="*/ 325222 h 365675"/>
              <a:gd name="connsiteX63" fmla="*/ 387162 w 495127"/>
              <a:gd name="connsiteY63" fmla="*/ 324028 h 365675"/>
              <a:gd name="connsiteX64" fmla="*/ 377082 w 495127"/>
              <a:gd name="connsiteY64" fmla="*/ 318457 h 365675"/>
              <a:gd name="connsiteX65" fmla="*/ 348830 w 495127"/>
              <a:gd name="connsiteY65" fmla="*/ 312886 h 365675"/>
              <a:gd name="connsiteX66" fmla="*/ 334241 w 495127"/>
              <a:gd name="connsiteY66" fmla="*/ 301612 h 365675"/>
              <a:gd name="connsiteX67" fmla="*/ 321905 w 495127"/>
              <a:gd name="connsiteY67" fmla="*/ 311693 h 365675"/>
              <a:gd name="connsiteX68" fmla="*/ 309570 w 495127"/>
              <a:gd name="connsiteY68" fmla="*/ 313947 h 365675"/>
              <a:gd name="connsiteX69" fmla="*/ 307315 w 495127"/>
              <a:gd name="connsiteY69" fmla="*/ 324028 h 365675"/>
              <a:gd name="connsiteX70" fmla="*/ 302806 w 495127"/>
              <a:gd name="connsiteY70" fmla="*/ 326282 h 365675"/>
              <a:gd name="connsiteX71" fmla="*/ 299358 w 495127"/>
              <a:gd name="connsiteY71" fmla="*/ 327476 h 365675"/>
              <a:gd name="connsiteX72" fmla="*/ 285829 w 495127"/>
              <a:gd name="connsiteY72" fmla="*/ 336495 h 365675"/>
              <a:gd name="connsiteX73" fmla="*/ 252140 w 495127"/>
              <a:gd name="connsiteY73" fmla="*/ 317263 h 365675"/>
              <a:gd name="connsiteX74" fmla="*/ 237549 w 495127"/>
              <a:gd name="connsiteY74" fmla="*/ 318457 h 365675"/>
              <a:gd name="connsiteX75" fmla="*/ 222827 w 495127"/>
              <a:gd name="connsiteY75" fmla="*/ 335301 h 365675"/>
              <a:gd name="connsiteX76" fmla="*/ 207043 w 495127"/>
              <a:gd name="connsiteY76" fmla="*/ 322966 h 365675"/>
              <a:gd name="connsiteX77" fmla="*/ 199217 w 495127"/>
              <a:gd name="connsiteY77" fmla="*/ 317263 h 365675"/>
              <a:gd name="connsiteX78" fmla="*/ 173354 w 495127"/>
              <a:gd name="connsiteY78" fmla="*/ 294848 h 365675"/>
              <a:gd name="connsiteX79" fmla="*/ 130645 w 495127"/>
              <a:gd name="connsiteY79" fmla="*/ 253200 h 365675"/>
              <a:gd name="connsiteX80" fmla="*/ 96823 w 495127"/>
              <a:gd name="connsiteY80" fmla="*/ 252007 h 365675"/>
              <a:gd name="connsiteX81" fmla="*/ 94569 w 495127"/>
              <a:gd name="connsiteY81" fmla="*/ 249752 h 365675"/>
              <a:gd name="connsiteX82" fmla="*/ 72021 w 495127"/>
              <a:gd name="connsiteY82" fmla="*/ 234101 h 365675"/>
              <a:gd name="connsiteX83" fmla="*/ 58625 w 495127"/>
              <a:gd name="connsiteY83" fmla="*/ 208105 h 365675"/>
              <a:gd name="connsiteX84" fmla="*/ 54115 w 495127"/>
              <a:gd name="connsiteY84" fmla="*/ 198024 h 365675"/>
              <a:gd name="connsiteX85" fmla="*/ 11274 w 495127"/>
              <a:gd name="connsiteY85" fmla="*/ 115923 h 365675"/>
              <a:gd name="connsiteX86" fmla="*/ 0 w 495127"/>
              <a:gd name="connsiteY86" fmla="*/ 41648 h 365675"/>
              <a:gd name="connsiteX87" fmla="*/ 145236 w 495127"/>
              <a:gd name="connsiteY87" fmla="*/ 18038 h 365675"/>
              <a:gd name="connsiteX88" fmla="*/ 158764 w 495127"/>
              <a:gd name="connsiteY88" fmla="*/ 6765 h 365675"/>
              <a:gd name="connsiteX89" fmla="*/ 233040 w 495127"/>
              <a:gd name="connsiteY89" fmla="*/ 70959 h 365675"/>
              <a:gd name="connsiteX90" fmla="*/ 267923 w 495127"/>
              <a:gd name="connsiteY90" fmla="*/ 31567 h 365675"/>
              <a:gd name="connsiteX91" fmla="*/ 267923 w 495127"/>
              <a:gd name="connsiteY91" fmla="*/ 32629 h 365675"/>
              <a:gd name="connsiteX92" fmla="*/ 271239 w 495127"/>
              <a:gd name="connsiteY92" fmla="*/ 29313 h 365675"/>
              <a:gd name="connsiteX93" fmla="*/ 307315 w 495127"/>
              <a:gd name="connsiteY93" fmla="*/ 13529 h 365675"/>
              <a:gd name="connsiteX94" fmla="*/ 307315 w 495127"/>
              <a:gd name="connsiteY94" fmla="*/ 0 h 36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95127" h="365675">
                <a:moveTo>
                  <a:pt x="307315" y="0"/>
                </a:moveTo>
                <a:lnTo>
                  <a:pt x="352279" y="3449"/>
                </a:lnTo>
                <a:lnTo>
                  <a:pt x="355595" y="10080"/>
                </a:lnTo>
                <a:lnTo>
                  <a:pt x="361298" y="13529"/>
                </a:lnTo>
                <a:lnTo>
                  <a:pt x="362359" y="20293"/>
                </a:lnTo>
                <a:lnTo>
                  <a:pt x="371378" y="32629"/>
                </a:lnTo>
                <a:lnTo>
                  <a:pt x="388223" y="41648"/>
                </a:lnTo>
                <a:lnTo>
                  <a:pt x="388223" y="43902"/>
                </a:lnTo>
                <a:lnTo>
                  <a:pt x="410771" y="48411"/>
                </a:lnTo>
                <a:lnTo>
                  <a:pt x="429870" y="51727"/>
                </a:lnTo>
                <a:lnTo>
                  <a:pt x="432126" y="47218"/>
                </a:lnTo>
                <a:lnTo>
                  <a:pt x="440083" y="49473"/>
                </a:lnTo>
                <a:lnTo>
                  <a:pt x="444592" y="50667"/>
                </a:lnTo>
                <a:lnTo>
                  <a:pt x="456928" y="51727"/>
                </a:lnTo>
                <a:lnTo>
                  <a:pt x="461437" y="55176"/>
                </a:lnTo>
                <a:lnTo>
                  <a:pt x="461437" y="61940"/>
                </a:lnTo>
                <a:lnTo>
                  <a:pt x="464753" y="72021"/>
                </a:lnTo>
                <a:lnTo>
                  <a:pt x="495127" y="162080"/>
                </a:lnTo>
                <a:lnTo>
                  <a:pt x="491811" y="163141"/>
                </a:lnTo>
                <a:lnTo>
                  <a:pt x="457989" y="162080"/>
                </a:lnTo>
                <a:lnTo>
                  <a:pt x="450164" y="167651"/>
                </a:lnTo>
                <a:lnTo>
                  <a:pt x="446848" y="171099"/>
                </a:lnTo>
                <a:lnTo>
                  <a:pt x="449102" y="178925"/>
                </a:lnTo>
                <a:lnTo>
                  <a:pt x="452418" y="190198"/>
                </a:lnTo>
                <a:lnTo>
                  <a:pt x="462499" y="196963"/>
                </a:lnTo>
                <a:lnTo>
                  <a:pt x="477221" y="225081"/>
                </a:lnTo>
                <a:lnTo>
                  <a:pt x="462499" y="231846"/>
                </a:lnTo>
                <a:lnTo>
                  <a:pt x="459183" y="229591"/>
                </a:lnTo>
                <a:lnTo>
                  <a:pt x="457989" y="230653"/>
                </a:lnTo>
                <a:lnTo>
                  <a:pt x="456928" y="226143"/>
                </a:lnTo>
                <a:lnTo>
                  <a:pt x="455734" y="226143"/>
                </a:lnTo>
                <a:lnTo>
                  <a:pt x="454673" y="223888"/>
                </a:lnTo>
                <a:lnTo>
                  <a:pt x="453480" y="226143"/>
                </a:lnTo>
                <a:lnTo>
                  <a:pt x="456928" y="239672"/>
                </a:lnTo>
                <a:lnTo>
                  <a:pt x="454673" y="240732"/>
                </a:lnTo>
                <a:lnTo>
                  <a:pt x="438889" y="244181"/>
                </a:lnTo>
                <a:lnTo>
                  <a:pt x="437829" y="254261"/>
                </a:lnTo>
                <a:lnTo>
                  <a:pt x="414219" y="245242"/>
                </a:lnTo>
                <a:lnTo>
                  <a:pt x="393927" y="270045"/>
                </a:lnTo>
                <a:lnTo>
                  <a:pt x="394987" y="274555"/>
                </a:lnTo>
                <a:lnTo>
                  <a:pt x="397242" y="276810"/>
                </a:lnTo>
                <a:lnTo>
                  <a:pt x="399497" y="276810"/>
                </a:lnTo>
                <a:lnTo>
                  <a:pt x="408516" y="281319"/>
                </a:lnTo>
                <a:lnTo>
                  <a:pt x="410771" y="281319"/>
                </a:lnTo>
                <a:lnTo>
                  <a:pt x="414219" y="282380"/>
                </a:lnTo>
                <a:lnTo>
                  <a:pt x="415281" y="282380"/>
                </a:lnTo>
                <a:lnTo>
                  <a:pt x="416474" y="283574"/>
                </a:lnTo>
                <a:lnTo>
                  <a:pt x="417535" y="283574"/>
                </a:lnTo>
                <a:lnTo>
                  <a:pt x="417535" y="285829"/>
                </a:lnTo>
                <a:lnTo>
                  <a:pt x="420984" y="289144"/>
                </a:lnTo>
                <a:lnTo>
                  <a:pt x="420984" y="291399"/>
                </a:lnTo>
                <a:lnTo>
                  <a:pt x="423106" y="291399"/>
                </a:lnTo>
                <a:lnTo>
                  <a:pt x="423106" y="293654"/>
                </a:lnTo>
                <a:lnTo>
                  <a:pt x="426554" y="292593"/>
                </a:lnTo>
                <a:lnTo>
                  <a:pt x="426554" y="295909"/>
                </a:lnTo>
                <a:lnTo>
                  <a:pt x="432126" y="302674"/>
                </a:lnTo>
                <a:lnTo>
                  <a:pt x="422045" y="320712"/>
                </a:lnTo>
                <a:lnTo>
                  <a:pt x="424300" y="326282"/>
                </a:lnTo>
                <a:lnTo>
                  <a:pt x="425361" y="327476"/>
                </a:lnTo>
                <a:lnTo>
                  <a:pt x="444592" y="346576"/>
                </a:lnTo>
                <a:lnTo>
                  <a:pt x="447908" y="365675"/>
                </a:lnTo>
                <a:lnTo>
                  <a:pt x="406262" y="337557"/>
                </a:lnTo>
                <a:lnTo>
                  <a:pt x="391671" y="325222"/>
                </a:lnTo>
                <a:lnTo>
                  <a:pt x="387162" y="324028"/>
                </a:lnTo>
                <a:lnTo>
                  <a:pt x="377082" y="318457"/>
                </a:lnTo>
                <a:lnTo>
                  <a:pt x="348830" y="312886"/>
                </a:lnTo>
                <a:lnTo>
                  <a:pt x="334241" y="301612"/>
                </a:lnTo>
                <a:lnTo>
                  <a:pt x="321905" y="311693"/>
                </a:lnTo>
                <a:lnTo>
                  <a:pt x="309570" y="313947"/>
                </a:lnTo>
                <a:lnTo>
                  <a:pt x="307315" y="324028"/>
                </a:lnTo>
                <a:lnTo>
                  <a:pt x="302806" y="326282"/>
                </a:lnTo>
                <a:lnTo>
                  <a:pt x="299358" y="327476"/>
                </a:lnTo>
                <a:lnTo>
                  <a:pt x="285829" y="336495"/>
                </a:lnTo>
                <a:lnTo>
                  <a:pt x="252140" y="317263"/>
                </a:lnTo>
                <a:lnTo>
                  <a:pt x="237549" y="318457"/>
                </a:lnTo>
                <a:lnTo>
                  <a:pt x="222827" y="335301"/>
                </a:lnTo>
                <a:lnTo>
                  <a:pt x="207043" y="322966"/>
                </a:lnTo>
                <a:lnTo>
                  <a:pt x="199217" y="317263"/>
                </a:lnTo>
                <a:lnTo>
                  <a:pt x="173354" y="294848"/>
                </a:lnTo>
                <a:lnTo>
                  <a:pt x="130645" y="253200"/>
                </a:lnTo>
                <a:lnTo>
                  <a:pt x="96823" y="252007"/>
                </a:lnTo>
                <a:lnTo>
                  <a:pt x="94569" y="249752"/>
                </a:lnTo>
                <a:lnTo>
                  <a:pt x="72021" y="234101"/>
                </a:lnTo>
                <a:lnTo>
                  <a:pt x="58625" y="208105"/>
                </a:lnTo>
                <a:lnTo>
                  <a:pt x="54115" y="198024"/>
                </a:lnTo>
                <a:lnTo>
                  <a:pt x="11274" y="115923"/>
                </a:lnTo>
                <a:lnTo>
                  <a:pt x="0" y="41648"/>
                </a:lnTo>
                <a:lnTo>
                  <a:pt x="145236" y="18038"/>
                </a:lnTo>
                <a:lnTo>
                  <a:pt x="158764" y="6765"/>
                </a:lnTo>
                <a:lnTo>
                  <a:pt x="233040" y="70959"/>
                </a:lnTo>
                <a:lnTo>
                  <a:pt x="267923" y="31567"/>
                </a:lnTo>
                <a:lnTo>
                  <a:pt x="267923" y="32629"/>
                </a:lnTo>
                <a:lnTo>
                  <a:pt x="271239" y="29313"/>
                </a:lnTo>
                <a:lnTo>
                  <a:pt x="307315" y="13529"/>
                </a:lnTo>
                <a:lnTo>
                  <a:pt x="307315" y="0"/>
                </a:lnTo>
              </a:path>
            </a:pathLst>
          </a:custGeom>
          <a:solidFill>
            <a:schemeClr val="bg1">
              <a:lumMod val="85000"/>
            </a:schemeClr>
          </a:solidFill>
          <a:ln w="13251" cap="flat">
            <a:noFill/>
            <a:prstDash val="solid"/>
            <a:miter/>
          </a:ln>
        </p:spPr>
        <p:txBody>
          <a:bodyPr rtlCol="0" anchor="ctr"/>
          <a:lstStyle/>
          <a:p>
            <a:endParaRPr lang="en-FI" sz="816"/>
          </a:p>
        </p:txBody>
      </p:sp>
      <p:sp>
        <p:nvSpPr>
          <p:cNvPr id="1581" name="Freeform: Shape 1580">
            <a:extLst>
              <a:ext uri="{FF2B5EF4-FFF2-40B4-BE49-F238E27FC236}">
                <a16:creationId xmlns:a16="http://schemas.microsoft.com/office/drawing/2014/main" id="{F10AA52D-710E-D4B1-FAB1-88869605BD7E}"/>
              </a:ext>
            </a:extLst>
          </p:cNvPr>
          <p:cNvSpPr/>
          <p:nvPr/>
        </p:nvSpPr>
        <p:spPr>
          <a:xfrm>
            <a:off x="5110310" y="4126115"/>
            <a:ext cx="405974" cy="345029"/>
          </a:xfrm>
          <a:custGeom>
            <a:avLst/>
            <a:gdLst>
              <a:gd name="connsiteX0" fmla="*/ 873270 w 895022"/>
              <a:gd name="connsiteY0" fmla="*/ 209298 h 760662"/>
              <a:gd name="connsiteX1" fmla="*/ 858679 w 895022"/>
              <a:gd name="connsiteY1" fmla="*/ 185689 h 760662"/>
              <a:gd name="connsiteX2" fmla="*/ 826052 w 895022"/>
              <a:gd name="connsiteY2" fmla="*/ 0 h 760662"/>
              <a:gd name="connsiteX3" fmla="*/ 498575 w 895022"/>
              <a:gd name="connsiteY3" fmla="*/ 57430 h 760662"/>
              <a:gd name="connsiteX4" fmla="*/ 469263 w 895022"/>
              <a:gd name="connsiteY4" fmla="*/ 59686 h 760662"/>
              <a:gd name="connsiteX5" fmla="*/ 438890 w 895022"/>
              <a:gd name="connsiteY5" fmla="*/ 63134 h 760662"/>
              <a:gd name="connsiteX6" fmla="*/ 362359 w 895022"/>
              <a:gd name="connsiteY6" fmla="*/ 73214 h 760662"/>
              <a:gd name="connsiteX7" fmla="*/ 328670 w 895022"/>
              <a:gd name="connsiteY7" fmla="*/ 79979 h 760662"/>
              <a:gd name="connsiteX8" fmla="*/ 210492 w 895022"/>
              <a:gd name="connsiteY8" fmla="*/ 49605 h 760662"/>
              <a:gd name="connsiteX9" fmla="*/ 111546 w 895022"/>
              <a:gd name="connsiteY9" fmla="*/ 29312 h 760662"/>
              <a:gd name="connsiteX10" fmla="*/ 86743 w 895022"/>
              <a:gd name="connsiteY10" fmla="*/ 20293 h 760662"/>
              <a:gd name="connsiteX11" fmla="*/ 82234 w 895022"/>
              <a:gd name="connsiteY11" fmla="*/ 25863 h 760662"/>
              <a:gd name="connsiteX12" fmla="*/ 59686 w 895022"/>
              <a:gd name="connsiteY12" fmla="*/ 37138 h 760662"/>
              <a:gd name="connsiteX13" fmla="*/ 59686 w 895022"/>
              <a:gd name="connsiteY13" fmla="*/ 39392 h 760662"/>
              <a:gd name="connsiteX14" fmla="*/ 68705 w 895022"/>
              <a:gd name="connsiteY14" fmla="*/ 53982 h 760662"/>
              <a:gd name="connsiteX15" fmla="*/ 0 w 895022"/>
              <a:gd name="connsiteY15" fmla="*/ 202533 h 760662"/>
              <a:gd name="connsiteX16" fmla="*/ 41647 w 895022"/>
              <a:gd name="connsiteY16" fmla="*/ 242987 h 760662"/>
              <a:gd name="connsiteX17" fmla="*/ 65256 w 895022"/>
              <a:gd name="connsiteY17" fmla="*/ 281186 h 760662"/>
              <a:gd name="connsiteX18" fmla="*/ 84356 w 895022"/>
              <a:gd name="connsiteY18" fmla="*/ 289012 h 760662"/>
              <a:gd name="connsiteX19" fmla="*/ 86611 w 895022"/>
              <a:gd name="connsiteY19" fmla="*/ 283441 h 760662"/>
              <a:gd name="connsiteX20" fmla="*/ 101200 w 895022"/>
              <a:gd name="connsiteY20" fmla="*/ 283441 h 760662"/>
              <a:gd name="connsiteX21" fmla="*/ 106771 w 895022"/>
              <a:gd name="connsiteY21" fmla="*/ 282380 h 760662"/>
              <a:gd name="connsiteX22" fmla="*/ 122555 w 895022"/>
              <a:gd name="connsiteY22" fmla="*/ 277870 h 760662"/>
              <a:gd name="connsiteX23" fmla="*/ 133829 w 895022"/>
              <a:gd name="connsiteY23" fmla="*/ 287950 h 760662"/>
              <a:gd name="connsiteX24" fmla="*/ 145103 w 895022"/>
              <a:gd name="connsiteY24" fmla="*/ 294715 h 760662"/>
              <a:gd name="connsiteX25" fmla="*/ 158632 w 895022"/>
              <a:gd name="connsiteY25" fmla="*/ 313814 h 760662"/>
              <a:gd name="connsiteX26" fmla="*/ 150806 w 895022"/>
              <a:gd name="connsiteY26" fmla="*/ 320579 h 760662"/>
              <a:gd name="connsiteX27" fmla="*/ 146297 w 895022"/>
              <a:gd name="connsiteY27" fmla="*/ 336363 h 760662"/>
              <a:gd name="connsiteX28" fmla="*/ 147357 w 895022"/>
              <a:gd name="connsiteY28" fmla="*/ 340872 h 760662"/>
              <a:gd name="connsiteX29" fmla="*/ 152928 w 895022"/>
              <a:gd name="connsiteY29" fmla="*/ 367930 h 760662"/>
              <a:gd name="connsiteX30" fmla="*/ 151867 w 895022"/>
              <a:gd name="connsiteY30" fmla="*/ 373500 h 760662"/>
              <a:gd name="connsiteX31" fmla="*/ 152928 w 895022"/>
              <a:gd name="connsiteY31" fmla="*/ 373500 h 760662"/>
              <a:gd name="connsiteX32" fmla="*/ 152928 w 895022"/>
              <a:gd name="connsiteY32" fmla="*/ 375755 h 760662"/>
              <a:gd name="connsiteX33" fmla="*/ 155183 w 895022"/>
              <a:gd name="connsiteY33" fmla="*/ 387029 h 760662"/>
              <a:gd name="connsiteX34" fmla="*/ 161947 w 895022"/>
              <a:gd name="connsiteY34" fmla="*/ 454540 h 760662"/>
              <a:gd name="connsiteX35" fmla="*/ 166457 w 895022"/>
              <a:gd name="connsiteY35" fmla="*/ 451224 h 760662"/>
              <a:gd name="connsiteX36" fmla="*/ 169773 w 895022"/>
              <a:gd name="connsiteY36" fmla="*/ 453479 h 760662"/>
              <a:gd name="connsiteX37" fmla="*/ 170834 w 895022"/>
              <a:gd name="connsiteY37" fmla="*/ 457989 h 760662"/>
              <a:gd name="connsiteX38" fmla="*/ 166324 w 895022"/>
              <a:gd name="connsiteY38" fmla="*/ 462499 h 760662"/>
              <a:gd name="connsiteX39" fmla="*/ 169640 w 895022"/>
              <a:gd name="connsiteY39" fmla="*/ 465815 h 760662"/>
              <a:gd name="connsiteX40" fmla="*/ 179720 w 895022"/>
              <a:gd name="connsiteY40" fmla="*/ 472578 h 760662"/>
              <a:gd name="connsiteX41" fmla="*/ 183036 w 895022"/>
              <a:gd name="connsiteY41" fmla="*/ 471385 h 760662"/>
              <a:gd name="connsiteX42" fmla="*/ 196565 w 895022"/>
              <a:gd name="connsiteY42" fmla="*/ 478150 h 760662"/>
              <a:gd name="connsiteX43" fmla="*/ 202136 w 895022"/>
              <a:gd name="connsiteY43" fmla="*/ 472578 h 760662"/>
              <a:gd name="connsiteX44" fmla="*/ 201075 w 895022"/>
              <a:gd name="connsiteY44" fmla="*/ 473640 h 760662"/>
              <a:gd name="connsiteX45" fmla="*/ 212349 w 895022"/>
              <a:gd name="connsiteY45" fmla="*/ 485975 h 760662"/>
              <a:gd name="connsiteX46" fmla="*/ 190995 w 895022"/>
              <a:gd name="connsiteY46" fmla="*/ 504014 h 760662"/>
              <a:gd name="connsiteX47" fmla="*/ 181975 w 895022"/>
              <a:gd name="connsiteY47" fmla="*/ 493933 h 760662"/>
              <a:gd name="connsiteX48" fmla="*/ 167385 w 895022"/>
              <a:gd name="connsiteY48" fmla="*/ 505207 h 760662"/>
              <a:gd name="connsiteX49" fmla="*/ 168446 w 895022"/>
              <a:gd name="connsiteY49" fmla="*/ 506401 h 760662"/>
              <a:gd name="connsiteX50" fmla="*/ 162876 w 895022"/>
              <a:gd name="connsiteY50" fmla="*/ 514226 h 760662"/>
              <a:gd name="connsiteX51" fmla="*/ 163937 w 895022"/>
              <a:gd name="connsiteY51" fmla="*/ 518736 h 760662"/>
              <a:gd name="connsiteX52" fmla="*/ 161682 w 895022"/>
              <a:gd name="connsiteY52" fmla="*/ 523245 h 760662"/>
              <a:gd name="connsiteX53" fmla="*/ 166192 w 895022"/>
              <a:gd name="connsiteY53" fmla="*/ 531071 h 760662"/>
              <a:gd name="connsiteX54" fmla="*/ 166192 w 895022"/>
              <a:gd name="connsiteY54" fmla="*/ 536774 h 760662"/>
              <a:gd name="connsiteX55" fmla="*/ 170701 w 895022"/>
              <a:gd name="connsiteY55" fmla="*/ 543539 h 760662"/>
              <a:gd name="connsiteX56" fmla="*/ 186485 w 895022"/>
              <a:gd name="connsiteY56" fmla="*/ 591950 h 760662"/>
              <a:gd name="connsiteX57" fmla="*/ 188740 w 895022"/>
              <a:gd name="connsiteY57" fmla="*/ 594205 h 760662"/>
              <a:gd name="connsiteX58" fmla="*/ 187679 w 895022"/>
              <a:gd name="connsiteY58" fmla="*/ 595399 h 760662"/>
              <a:gd name="connsiteX59" fmla="*/ 193249 w 895022"/>
              <a:gd name="connsiteY59" fmla="*/ 600970 h 760662"/>
              <a:gd name="connsiteX60" fmla="*/ 196565 w 895022"/>
              <a:gd name="connsiteY60" fmla="*/ 623517 h 760662"/>
              <a:gd name="connsiteX61" fmla="*/ 197759 w 895022"/>
              <a:gd name="connsiteY61" fmla="*/ 630282 h 760662"/>
              <a:gd name="connsiteX62" fmla="*/ 205584 w 895022"/>
              <a:gd name="connsiteY62" fmla="*/ 670735 h 760662"/>
              <a:gd name="connsiteX63" fmla="*/ 224684 w 895022"/>
              <a:gd name="connsiteY63" fmla="*/ 688774 h 760662"/>
              <a:gd name="connsiteX64" fmla="*/ 230254 w 895022"/>
              <a:gd name="connsiteY64" fmla="*/ 686519 h 760662"/>
              <a:gd name="connsiteX65" fmla="*/ 259567 w 895022"/>
              <a:gd name="connsiteY65" fmla="*/ 720209 h 760662"/>
              <a:gd name="connsiteX66" fmla="*/ 264077 w 895022"/>
              <a:gd name="connsiteY66" fmla="*/ 717953 h 760662"/>
              <a:gd name="connsiteX67" fmla="*/ 266331 w 895022"/>
              <a:gd name="connsiteY67" fmla="*/ 719015 h 760662"/>
              <a:gd name="connsiteX68" fmla="*/ 269780 w 895022"/>
              <a:gd name="connsiteY68" fmla="*/ 719015 h 760662"/>
              <a:gd name="connsiteX69" fmla="*/ 270841 w 895022"/>
              <a:gd name="connsiteY69" fmla="*/ 721269 h 760662"/>
              <a:gd name="connsiteX70" fmla="*/ 272034 w 895022"/>
              <a:gd name="connsiteY70" fmla="*/ 721269 h 760662"/>
              <a:gd name="connsiteX71" fmla="*/ 272034 w 895022"/>
              <a:gd name="connsiteY71" fmla="*/ 722463 h 760662"/>
              <a:gd name="connsiteX72" fmla="*/ 273096 w 895022"/>
              <a:gd name="connsiteY72" fmla="*/ 724718 h 760662"/>
              <a:gd name="connsiteX73" fmla="*/ 274157 w 895022"/>
              <a:gd name="connsiteY73" fmla="*/ 724718 h 760662"/>
              <a:gd name="connsiteX74" fmla="*/ 276412 w 895022"/>
              <a:gd name="connsiteY74" fmla="*/ 726973 h 760662"/>
              <a:gd name="connsiteX75" fmla="*/ 276412 w 895022"/>
              <a:gd name="connsiteY75" fmla="*/ 729228 h 760662"/>
              <a:gd name="connsiteX76" fmla="*/ 278666 w 895022"/>
              <a:gd name="connsiteY76" fmla="*/ 730421 h 760662"/>
              <a:gd name="connsiteX77" fmla="*/ 278666 w 895022"/>
              <a:gd name="connsiteY77" fmla="*/ 732676 h 760662"/>
              <a:gd name="connsiteX78" fmla="*/ 280921 w 895022"/>
              <a:gd name="connsiteY78" fmla="*/ 733737 h 760662"/>
              <a:gd name="connsiteX79" fmla="*/ 281982 w 895022"/>
              <a:gd name="connsiteY79" fmla="*/ 735992 h 760662"/>
              <a:gd name="connsiteX80" fmla="*/ 285298 w 895022"/>
              <a:gd name="connsiteY80" fmla="*/ 739308 h 760662"/>
              <a:gd name="connsiteX81" fmla="*/ 287553 w 895022"/>
              <a:gd name="connsiteY81" fmla="*/ 739308 h 760662"/>
              <a:gd name="connsiteX82" fmla="*/ 289807 w 895022"/>
              <a:gd name="connsiteY82" fmla="*/ 741563 h 760662"/>
              <a:gd name="connsiteX83" fmla="*/ 294317 w 895022"/>
              <a:gd name="connsiteY83" fmla="*/ 741563 h 760662"/>
              <a:gd name="connsiteX84" fmla="*/ 295511 w 895022"/>
              <a:gd name="connsiteY84" fmla="*/ 737053 h 760662"/>
              <a:gd name="connsiteX85" fmla="*/ 296572 w 895022"/>
              <a:gd name="connsiteY85" fmla="*/ 737053 h 760662"/>
              <a:gd name="connsiteX86" fmla="*/ 298827 w 895022"/>
              <a:gd name="connsiteY86" fmla="*/ 738247 h 760662"/>
              <a:gd name="connsiteX87" fmla="*/ 298827 w 895022"/>
              <a:gd name="connsiteY87" fmla="*/ 743817 h 760662"/>
              <a:gd name="connsiteX88" fmla="*/ 299888 w 895022"/>
              <a:gd name="connsiteY88" fmla="*/ 743817 h 760662"/>
              <a:gd name="connsiteX89" fmla="*/ 299888 w 895022"/>
              <a:gd name="connsiteY89" fmla="*/ 744879 h 760662"/>
              <a:gd name="connsiteX90" fmla="*/ 301082 w 895022"/>
              <a:gd name="connsiteY90" fmla="*/ 746073 h 760662"/>
              <a:gd name="connsiteX91" fmla="*/ 302143 w 895022"/>
              <a:gd name="connsiteY91" fmla="*/ 746073 h 760662"/>
              <a:gd name="connsiteX92" fmla="*/ 304397 w 895022"/>
              <a:gd name="connsiteY92" fmla="*/ 744879 h 760662"/>
              <a:gd name="connsiteX93" fmla="*/ 304397 w 895022"/>
              <a:gd name="connsiteY93" fmla="*/ 746073 h 760662"/>
              <a:gd name="connsiteX94" fmla="*/ 306652 w 895022"/>
              <a:gd name="connsiteY94" fmla="*/ 749389 h 760662"/>
              <a:gd name="connsiteX95" fmla="*/ 311162 w 895022"/>
              <a:gd name="connsiteY95" fmla="*/ 749389 h 760662"/>
              <a:gd name="connsiteX96" fmla="*/ 311162 w 895022"/>
              <a:gd name="connsiteY96" fmla="*/ 746073 h 760662"/>
              <a:gd name="connsiteX97" fmla="*/ 309968 w 895022"/>
              <a:gd name="connsiteY97" fmla="*/ 744879 h 760662"/>
              <a:gd name="connsiteX98" fmla="*/ 308907 w 895022"/>
              <a:gd name="connsiteY98" fmla="*/ 742624 h 760662"/>
              <a:gd name="connsiteX99" fmla="*/ 308907 w 895022"/>
              <a:gd name="connsiteY99" fmla="*/ 741430 h 760662"/>
              <a:gd name="connsiteX100" fmla="*/ 311162 w 895022"/>
              <a:gd name="connsiteY100" fmla="*/ 740369 h 760662"/>
              <a:gd name="connsiteX101" fmla="*/ 311162 w 895022"/>
              <a:gd name="connsiteY101" fmla="*/ 739175 h 760662"/>
              <a:gd name="connsiteX102" fmla="*/ 312223 w 895022"/>
              <a:gd name="connsiteY102" fmla="*/ 735860 h 760662"/>
              <a:gd name="connsiteX103" fmla="*/ 309968 w 895022"/>
              <a:gd name="connsiteY103" fmla="*/ 730289 h 760662"/>
              <a:gd name="connsiteX104" fmla="*/ 309968 w 895022"/>
              <a:gd name="connsiteY104" fmla="*/ 728034 h 760662"/>
              <a:gd name="connsiteX105" fmla="*/ 308907 w 895022"/>
              <a:gd name="connsiteY105" fmla="*/ 726840 h 760662"/>
              <a:gd name="connsiteX106" fmla="*/ 308907 w 895022"/>
              <a:gd name="connsiteY106" fmla="*/ 723525 h 760662"/>
              <a:gd name="connsiteX107" fmla="*/ 304397 w 895022"/>
              <a:gd name="connsiteY107" fmla="*/ 712250 h 760662"/>
              <a:gd name="connsiteX108" fmla="*/ 305459 w 895022"/>
              <a:gd name="connsiteY108" fmla="*/ 711057 h 760662"/>
              <a:gd name="connsiteX109" fmla="*/ 304397 w 895022"/>
              <a:gd name="connsiteY109" fmla="*/ 709996 h 760662"/>
              <a:gd name="connsiteX110" fmla="*/ 304397 w 895022"/>
              <a:gd name="connsiteY110" fmla="*/ 707741 h 760662"/>
              <a:gd name="connsiteX111" fmla="*/ 305459 w 895022"/>
              <a:gd name="connsiteY111" fmla="*/ 707741 h 760662"/>
              <a:gd name="connsiteX112" fmla="*/ 306520 w 895022"/>
              <a:gd name="connsiteY112" fmla="*/ 706547 h 760662"/>
              <a:gd name="connsiteX113" fmla="*/ 308775 w 895022"/>
              <a:gd name="connsiteY113" fmla="*/ 706547 h 760662"/>
              <a:gd name="connsiteX114" fmla="*/ 309836 w 895022"/>
              <a:gd name="connsiteY114" fmla="*/ 705486 h 760662"/>
              <a:gd name="connsiteX115" fmla="*/ 311029 w 895022"/>
              <a:gd name="connsiteY115" fmla="*/ 704425 h 760662"/>
              <a:gd name="connsiteX116" fmla="*/ 313284 w 895022"/>
              <a:gd name="connsiteY116" fmla="*/ 704425 h 760662"/>
              <a:gd name="connsiteX117" fmla="*/ 313284 w 895022"/>
              <a:gd name="connsiteY117" fmla="*/ 703231 h 760662"/>
              <a:gd name="connsiteX118" fmla="*/ 317794 w 895022"/>
              <a:gd name="connsiteY118" fmla="*/ 703231 h 760662"/>
              <a:gd name="connsiteX119" fmla="*/ 317794 w 895022"/>
              <a:gd name="connsiteY119" fmla="*/ 699915 h 760662"/>
              <a:gd name="connsiteX120" fmla="*/ 318855 w 895022"/>
              <a:gd name="connsiteY120" fmla="*/ 700976 h 760662"/>
              <a:gd name="connsiteX121" fmla="*/ 323364 w 895022"/>
              <a:gd name="connsiteY121" fmla="*/ 700976 h 760662"/>
              <a:gd name="connsiteX122" fmla="*/ 324425 w 895022"/>
              <a:gd name="connsiteY122" fmla="*/ 699915 h 760662"/>
              <a:gd name="connsiteX123" fmla="*/ 439155 w 895022"/>
              <a:gd name="connsiteY123" fmla="*/ 639168 h 760662"/>
              <a:gd name="connsiteX124" fmla="*/ 441410 w 895022"/>
              <a:gd name="connsiteY124" fmla="*/ 642484 h 760662"/>
              <a:gd name="connsiteX125" fmla="*/ 442603 w 895022"/>
              <a:gd name="connsiteY125" fmla="*/ 641423 h 760662"/>
              <a:gd name="connsiteX126" fmla="*/ 454938 w 895022"/>
              <a:gd name="connsiteY126" fmla="*/ 640229 h 760662"/>
              <a:gd name="connsiteX127" fmla="*/ 458387 w 895022"/>
              <a:gd name="connsiteY127" fmla="*/ 640229 h 760662"/>
              <a:gd name="connsiteX128" fmla="*/ 470722 w 895022"/>
              <a:gd name="connsiteY128" fmla="*/ 631210 h 760662"/>
              <a:gd name="connsiteX129" fmla="*/ 479741 w 895022"/>
              <a:gd name="connsiteY129" fmla="*/ 632272 h 760662"/>
              <a:gd name="connsiteX130" fmla="*/ 484251 w 895022"/>
              <a:gd name="connsiteY130" fmla="*/ 624446 h 760662"/>
              <a:gd name="connsiteX131" fmla="*/ 512369 w 895022"/>
              <a:gd name="connsiteY131" fmla="*/ 644739 h 760662"/>
              <a:gd name="connsiteX132" fmla="*/ 532663 w 895022"/>
              <a:gd name="connsiteY132" fmla="*/ 631210 h 760662"/>
              <a:gd name="connsiteX133" fmla="*/ 540488 w 895022"/>
              <a:gd name="connsiteY133" fmla="*/ 637975 h 760662"/>
              <a:gd name="connsiteX134" fmla="*/ 631608 w 895022"/>
              <a:gd name="connsiteY134" fmla="*/ 744879 h 760662"/>
              <a:gd name="connsiteX135" fmla="*/ 719413 w 895022"/>
              <a:gd name="connsiteY135" fmla="*/ 760662 h 760662"/>
              <a:gd name="connsiteX136" fmla="*/ 738512 w 895022"/>
              <a:gd name="connsiteY136" fmla="*/ 734798 h 760662"/>
              <a:gd name="connsiteX137" fmla="*/ 753102 w 895022"/>
              <a:gd name="connsiteY137" fmla="*/ 729228 h 760662"/>
              <a:gd name="connsiteX138" fmla="*/ 759867 w 895022"/>
              <a:gd name="connsiteY138" fmla="*/ 674051 h 760662"/>
              <a:gd name="connsiteX139" fmla="*/ 777905 w 895022"/>
              <a:gd name="connsiteY139" fmla="*/ 636913 h 760662"/>
              <a:gd name="connsiteX140" fmla="*/ 775650 w 895022"/>
              <a:gd name="connsiteY140" fmla="*/ 593011 h 760662"/>
              <a:gd name="connsiteX141" fmla="*/ 768886 w 895022"/>
              <a:gd name="connsiteY141" fmla="*/ 583992 h 760662"/>
              <a:gd name="connsiteX142" fmla="*/ 765570 w 895022"/>
              <a:gd name="connsiteY142" fmla="*/ 578289 h 760662"/>
              <a:gd name="connsiteX143" fmla="*/ 764376 w 895022"/>
              <a:gd name="connsiteY143" fmla="*/ 574973 h 760662"/>
              <a:gd name="connsiteX144" fmla="*/ 763316 w 895022"/>
              <a:gd name="connsiteY144" fmla="*/ 574973 h 760662"/>
              <a:gd name="connsiteX145" fmla="*/ 762121 w 895022"/>
              <a:gd name="connsiteY145" fmla="*/ 573912 h 760662"/>
              <a:gd name="connsiteX146" fmla="*/ 763316 w 895022"/>
              <a:gd name="connsiteY146" fmla="*/ 572719 h 760662"/>
              <a:gd name="connsiteX147" fmla="*/ 760000 w 895022"/>
              <a:gd name="connsiteY147" fmla="*/ 570463 h 760662"/>
              <a:gd name="connsiteX148" fmla="*/ 760000 w 895022"/>
              <a:gd name="connsiteY148" fmla="*/ 569403 h 760662"/>
              <a:gd name="connsiteX149" fmla="*/ 757744 w 895022"/>
              <a:gd name="connsiteY149" fmla="*/ 569403 h 760662"/>
              <a:gd name="connsiteX150" fmla="*/ 755490 w 895022"/>
              <a:gd name="connsiteY150" fmla="*/ 564893 h 760662"/>
              <a:gd name="connsiteX151" fmla="*/ 747664 w 895022"/>
              <a:gd name="connsiteY151" fmla="*/ 564893 h 760662"/>
              <a:gd name="connsiteX152" fmla="*/ 749919 w 895022"/>
              <a:gd name="connsiteY152" fmla="*/ 495126 h 760662"/>
              <a:gd name="connsiteX153" fmla="*/ 731880 w 895022"/>
              <a:gd name="connsiteY153" fmla="*/ 486107 h 760662"/>
              <a:gd name="connsiteX154" fmla="*/ 726177 w 895022"/>
              <a:gd name="connsiteY154" fmla="*/ 476027 h 760662"/>
              <a:gd name="connsiteX155" fmla="*/ 732942 w 895022"/>
              <a:gd name="connsiteY155" fmla="*/ 469262 h 760662"/>
              <a:gd name="connsiteX156" fmla="*/ 750980 w 895022"/>
              <a:gd name="connsiteY156" fmla="*/ 473772 h 760662"/>
              <a:gd name="connsiteX157" fmla="*/ 752174 w 895022"/>
              <a:gd name="connsiteY157" fmla="*/ 422044 h 760662"/>
              <a:gd name="connsiteX158" fmla="*/ 752174 w 895022"/>
              <a:gd name="connsiteY158" fmla="*/ 379336 h 760662"/>
              <a:gd name="connsiteX159" fmla="*/ 819685 w 895022"/>
              <a:gd name="connsiteY159" fmla="*/ 282645 h 760662"/>
              <a:gd name="connsiteX160" fmla="*/ 837724 w 895022"/>
              <a:gd name="connsiteY160" fmla="*/ 293919 h 760662"/>
              <a:gd name="connsiteX161" fmla="*/ 891706 w 895022"/>
              <a:gd name="connsiteY161" fmla="*/ 251210 h 760662"/>
              <a:gd name="connsiteX162" fmla="*/ 895022 w 895022"/>
              <a:gd name="connsiteY162" fmla="*/ 247894 h 760662"/>
              <a:gd name="connsiteX163" fmla="*/ 872474 w 895022"/>
              <a:gd name="connsiteY163" fmla="*/ 209696 h 76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895022" h="760662">
                <a:moveTo>
                  <a:pt x="873270" y="209298"/>
                </a:moveTo>
                <a:lnTo>
                  <a:pt x="858679" y="185689"/>
                </a:lnTo>
                <a:lnTo>
                  <a:pt x="826052" y="0"/>
                </a:lnTo>
                <a:cubicBezTo>
                  <a:pt x="714903" y="12865"/>
                  <a:pt x="611315" y="53850"/>
                  <a:pt x="498575" y="57430"/>
                </a:cubicBezTo>
                <a:lnTo>
                  <a:pt x="469263" y="59686"/>
                </a:lnTo>
                <a:lnTo>
                  <a:pt x="438890" y="63134"/>
                </a:lnTo>
                <a:lnTo>
                  <a:pt x="362359" y="73214"/>
                </a:lnTo>
                <a:lnTo>
                  <a:pt x="328670" y="79979"/>
                </a:lnTo>
                <a:lnTo>
                  <a:pt x="210492" y="49605"/>
                </a:lnTo>
                <a:lnTo>
                  <a:pt x="111546" y="29312"/>
                </a:lnTo>
                <a:lnTo>
                  <a:pt x="86743" y="20293"/>
                </a:lnTo>
                <a:lnTo>
                  <a:pt x="82234" y="25863"/>
                </a:lnTo>
                <a:lnTo>
                  <a:pt x="59686" y="37138"/>
                </a:lnTo>
                <a:lnTo>
                  <a:pt x="59686" y="39392"/>
                </a:lnTo>
                <a:lnTo>
                  <a:pt x="68705" y="53982"/>
                </a:lnTo>
                <a:lnTo>
                  <a:pt x="0" y="202533"/>
                </a:lnTo>
                <a:lnTo>
                  <a:pt x="41647" y="242987"/>
                </a:lnTo>
                <a:lnTo>
                  <a:pt x="65256" y="281186"/>
                </a:lnTo>
                <a:lnTo>
                  <a:pt x="84356" y="289012"/>
                </a:lnTo>
                <a:lnTo>
                  <a:pt x="86611" y="283441"/>
                </a:lnTo>
                <a:lnTo>
                  <a:pt x="101200" y="283441"/>
                </a:lnTo>
                <a:lnTo>
                  <a:pt x="106771" y="282380"/>
                </a:lnTo>
                <a:lnTo>
                  <a:pt x="122555" y="277870"/>
                </a:lnTo>
                <a:lnTo>
                  <a:pt x="133829" y="287950"/>
                </a:lnTo>
                <a:lnTo>
                  <a:pt x="145103" y="294715"/>
                </a:lnTo>
                <a:lnTo>
                  <a:pt x="158632" y="313814"/>
                </a:lnTo>
                <a:lnTo>
                  <a:pt x="150806" y="320579"/>
                </a:lnTo>
                <a:lnTo>
                  <a:pt x="146297" y="336363"/>
                </a:lnTo>
                <a:lnTo>
                  <a:pt x="147357" y="340872"/>
                </a:lnTo>
                <a:lnTo>
                  <a:pt x="152928" y="367930"/>
                </a:lnTo>
                <a:lnTo>
                  <a:pt x="151867" y="373500"/>
                </a:lnTo>
                <a:lnTo>
                  <a:pt x="152928" y="373500"/>
                </a:lnTo>
                <a:lnTo>
                  <a:pt x="152928" y="375755"/>
                </a:lnTo>
                <a:lnTo>
                  <a:pt x="155183" y="387029"/>
                </a:lnTo>
                <a:lnTo>
                  <a:pt x="161947" y="454540"/>
                </a:lnTo>
                <a:lnTo>
                  <a:pt x="166457" y="451224"/>
                </a:lnTo>
                <a:lnTo>
                  <a:pt x="169773" y="453479"/>
                </a:lnTo>
                <a:lnTo>
                  <a:pt x="170834" y="457989"/>
                </a:lnTo>
                <a:lnTo>
                  <a:pt x="166324" y="462499"/>
                </a:lnTo>
                <a:lnTo>
                  <a:pt x="169640" y="465815"/>
                </a:lnTo>
                <a:lnTo>
                  <a:pt x="179720" y="472578"/>
                </a:lnTo>
                <a:lnTo>
                  <a:pt x="183036" y="471385"/>
                </a:lnTo>
                <a:lnTo>
                  <a:pt x="196565" y="478150"/>
                </a:lnTo>
                <a:lnTo>
                  <a:pt x="202136" y="472578"/>
                </a:lnTo>
                <a:lnTo>
                  <a:pt x="201075" y="473640"/>
                </a:lnTo>
                <a:lnTo>
                  <a:pt x="212349" y="485975"/>
                </a:lnTo>
                <a:lnTo>
                  <a:pt x="190995" y="504014"/>
                </a:lnTo>
                <a:lnTo>
                  <a:pt x="181975" y="493933"/>
                </a:lnTo>
                <a:lnTo>
                  <a:pt x="167385" y="505207"/>
                </a:lnTo>
                <a:lnTo>
                  <a:pt x="168446" y="506401"/>
                </a:lnTo>
                <a:lnTo>
                  <a:pt x="162876" y="514226"/>
                </a:lnTo>
                <a:lnTo>
                  <a:pt x="163937" y="518736"/>
                </a:lnTo>
                <a:lnTo>
                  <a:pt x="161682" y="523245"/>
                </a:lnTo>
                <a:lnTo>
                  <a:pt x="166192" y="531071"/>
                </a:lnTo>
                <a:lnTo>
                  <a:pt x="166192" y="536774"/>
                </a:lnTo>
                <a:lnTo>
                  <a:pt x="170701" y="543539"/>
                </a:lnTo>
                <a:lnTo>
                  <a:pt x="186485" y="591950"/>
                </a:lnTo>
                <a:lnTo>
                  <a:pt x="188740" y="594205"/>
                </a:lnTo>
                <a:lnTo>
                  <a:pt x="187679" y="595399"/>
                </a:lnTo>
                <a:lnTo>
                  <a:pt x="193249" y="600970"/>
                </a:lnTo>
                <a:lnTo>
                  <a:pt x="196565" y="623517"/>
                </a:lnTo>
                <a:lnTo>
                  <a:pt x="197759" y="630282"/>
                </a:lnTo>
                <a:lnTo>
                  <a:pt x="205584" y="670735"/>
                </a:lnTo>
                <a:lnTo>
                  <a:pt x="224684" y="688774"/>
                </a:lnTo>
                <a:lnTo>
                  <a:pt x="230254" y="686519"/>
                </a:lnTo>
                <a:lnTo>
                  <a:pt x="259567" y="720209"/>
                </a:lnTo>
                <a:lnTo>
                  <a:pt x="264077" y="717953"/>
                </a:lnTo>
                <a:lnTo>
                  <a:pt x="266331" y="719015"/>
                </a:lnTo>
                <a:lnTo>
                  <a:pt x="269780" y="719015"/>
                </a:lnTo>
                <a:lnTo>
                  <a:pt x="270841" y="721269"/>
                </a:lnTo>
                <a:lnTo>
                  <a:pt x="272034" y="721269"/>
                </a:lnTo>
                <a:lnTo>
                  <a:pt x="272034" y="722463"/>
                </a:lnTo>
                <a:lnTo>
                  <a:pt x="273096" y="724718"/>
                </a:lnTo>
                <a:lnTo>
                  <a:pt x="274157" y="724718"/>
                </a:lnTo>
                <a:lnTo>
                  <a:pt x="276412" y="726973"/>
                </a:lnTo>
                <a:lnTo>
                  <a:pt x="276412" y="729228"/>
                </a:lnTo>
                <a:lnTo>
                  <a:pt x="278666" y="730421"/>
                </a:lnTo>
                <a:lnTo>
                  <a:pt x="278666" y="732676"/>
                </a:lnTo>
                <a:lnTo>
                  <a:pt x="280921" y="733737"/>
                </a:lnTo>
                <a:lnTo>
                  <a:pt x="281982" y="735992"/>
                </a:lnTo>
                <a:lnTo>
                  <a:pt x="285298" y="739308"/>
                </a:lnTo>
                <a:lnTo>
                  <a:pt x="287553" y="739308"/>
                </a:lnTo>
                <a:lnTo>
                  <a:pt x="289807" y="741563"/>
                </a:lnTo>
                <a:lnTo>
                  <a:pt x="294317" y="741563"/>
                </a:lnTo>
                <a:lnTo>
                  <a:pt x="295511" y="737053"/>
                </a:lnTo>
                <a:lnTo>
                  <a:pt x="296572" y="737053"/>
                </a:lnTo>
                <a:lnTo>
                  <a:pt x="298827" y="738247"/>
                </a:lnTo>
                <a:lnTo>
                  <a:pt x="298827" y="743817"/>
                </a:lnTo>
                <a:lnTo>
                  <a:pt x="299888" y="743817"/>
                </a:lnTo>
                <a:lnTo>
                  <a:pt x="299888" y="744879"/>
                </a:lnTo>
                <a:lnTo>
                  <a:pt x="301082" y="746073"/>
                </a:lnTo>
                <a:lnTo>
                  <a:pt x="302143" y="746073"/>
                </a:lnTo>
                <a:lnTo>
                  <a:pt x="304397" y="744879"/>
                </a:lnTo>
                <a:lnTo>
                  <a:pt x="304397" y="746073"/>
                </a:lnTo>
                <a:lnTo>
                  <a:pt x="306652" y="749389"/>
                </a:lnTo>
                <a:lnTo>
                  <a:pt x="311162" y="749389"/>
                </a:lnTo>
                <a:lnTo>
                  <a:pt x="311162" y="746073"/>
                </a:lnTo>
                <a:lnTo>
                  <a:pt x="309968" y="744879"/>
                </a:lnTo>
                <a:lnTo>
                  <a:pt x="308907" y="742624"/>
                </a:lnTo>
                <a:lnTo>
                  <a:pt x="308907" y="741430"/>
                </a:lnTo>
                <a:lnTo>
                  <a:pt x="311162" y="740369"/>
                </a:lnTo>
                <a:lnTo>
                  <a:pt x="311162" y="739175"/>
                </a:lnTo>
                <a:lnTo>
                  <a:pt x="312223" y="735860"/>
                </a:lnTo>
                <a:lnTo>
                  <a:pt x="309968" y="730289"/>
                </a:lnTo>
                <a:lnTo>
                  <a:pt x="309968" y="728034"/>
                </a:lnTo>
                <a:lnTo>
                  <a:pt x="308907" y="726840"/>
                </a:lnTo>
                <a:lnTo>
                  <a:pt x="308907" y="723525"/>
                </a:lnTo>
                <a:cubicBezTo>
                  <a:pt x="309703" y="717423"/>
                  <a:pt x="306785" y="717158"/>
                  <a:pt x="304397" y="712250"/>
                </a:cubicBezTo>
                <a:lnTo>
                  <a:pt x="305459" y="711057"/>
                </a:lnTo>
                <a:lnTo>
                  <a:pt x="304397" y="709996"/>
                </a:lnTo>
                <a:lnTo>
                  <a:pt x="304397" y="707741"/>
                </a:lnTo>
                <a:lnTo>
                  <a:pt x="305459" y="707741"/>
                </a:lnTo>
                <a:lnTo>
                  <a:pt x="306520" y="706547"/>
                </a:lnTo>
                <a:lnTo>
                  <a:pt x="308775" y="706547"/>
                </a:lnTo>
                <a:lnTo>
                  <a:pt x="309836" y="705486"/>
                </a:lnTo>
                <a:lnTo>
                  <a:pt x="311029" y="704425"/>
                </a:lnTo>
                <a:lnTo>
                  <a:pt x="313284" y="704425"/>
                </a:lnTo>
                <a:lnTo>
                  <a:pt x="313284" y="703231"/>
                </a:lnTo>
                <a:lnTo>
                  <a:pt x="317794" y="703231"/>
                </a:lnTo>
                <a:lnTo>
                  <a:pt x="317794" y="699915"/>
                </a:lnTo>
                <a:lnTo>
                  <a:pt x="318855" y="700976"/>
                </a:lnTo>
                <a:lnTo>
                  <a:pt x="323364" y="700976"/>
                </a:lnTo>
                <a:lnTo>
                  <a:pt x="324425" y="699915"/>
                </a:lnTo>
                <a:cubicBezTo>
                  <a:pt x="362757" y="681214"/>
                  <a:pt x="398171" y="651238"/>
                  <a:pt x="439155" y="639168"/>
                </a:cubicBezTo>
                <a:lnTo>
                  <a:pt x="441410" y="642484"/>
                </a:lnTo>
                <a:lnTo>
                  <a:pt x="442603" y="641423"/>
                </a:lnTo>
                <a:lnTo>
                  <a:pt x="454938" y="640229"/>
                </a:lnTo>
                <a:lnTo>
                  <a:pt x="458387" y="640229"/>
                </a:lnTo>
                <a:lnTo>
                  <a:pt x="470722" y="631210"/>
                </a:lnTo>
                <a:lnTo>
                  <a:pt x="479741" y="632272"/>
                </a:lnTo>
                <a:lnTo>
                  <a:pt x="484251" y="624446"/>
                </a:lnTo>
                <a:lnTo>
                  <a:pt x="512369" y="644739"/>
                </a:lnTo>
                <a:lnTo>
                  <a:pt x="532663" y="631210"/>
                </a:lnTo>
                <a:lnTo>
                  <a:pt x="540488" y="637975"/>
                </a:lnTo>
                <a:lnTo>
                  <a:pt x="631608" y="744879"/>
                </a:lnTo>
                <a:lnTo>
                  <a:pt x="719413" y="760662"/>
                </a:lnTo>
                <a:lnTo>
                  <a:pt x="738512" y="734798"/>
                </a:lnTo>
                <a:lnTo>
                  <a:pt x="753102" y="729228"/>
                </a:lnTo>
                <a:lnTo>
                  <a:pt x="759867" y="674051"/>
                </a:lnTo>
                <a:lnTo>
                  <a:pt x="777905" y="636913"/>
                </a:lnTo>
                <a:lnTo>
                  <a:pt x="775650" y="593011"/>
                </a:lnTo>
                <a:lnTo>
                  <a:pt x="768886" y="583992"/>
                </a:lnTo>
                <a:lnTo>
                  <a:pt x="765570" y="578289"/>
                </a:lnTo>
                <a:lnTo>
                  <a:pt x="764376" y="574973"/>
                </a:lnTo>
                <a:lnTo>
                  <a:pt x="763316" y="574973"/>
                </a:lnTo>
                <a:lnTo>
                  <a:pt x="762121" y="573912"/>
                </a:lnTo>
                <a:lnTo>
                  <a:pt x="763316" y="572719"/>
                </a:lnTo>
                <a:lnTo>
                  <a:pt x="760000" y="570463"/>
                </a:lnTo>
                <a:lnTo>
                  <a:pt x="760000" y="569403"/>
                </a:lnTo>
                <a:lnTo>
                  <a:pt x="757744" y="569403"/>
                </a:lnTo>
                <a:lnTo>
                  <a:pt x="755490" y="564893"/>
                </a:lnTo>
                <a:lnTo>
                  <a:pt x="747664" y="564893"/>
                </a:lnTo>
                <a:lnTo>
                  <a:pt x="749919" y="495126"/>
                </a:lnTo>
                <a:lnTo>
                  <a:pt x="731880" y="486107"/>
                </a:lnTo>
                <a:lnTo>
                  <a:pt x="726177" y="476027"/>
                </a:lnTo>
                <a:lnTo>
                  <a:pt x="732942" y="469262"/>
                </a:lnTo>
                <a:lnTo>
                  <a:pt x="750980" y="473772"/>
                </a:lnTo>
                <a:lnTo>
                  <a:pt x="752174" y="422044"/>
                </a:lnTo>
                <a:lnTo>
                  <a:pt x="752174" y="379336"/>
                </a:lnTo>
                <a:lnTo>
                  <a:pt x="819685" y="282645"/>
                </a:lnTo>
                <a:lnTo>
                  <a:pt x="837724" y="293919"/>
                </a:lnTo>
                <a:lnTo>
                  <a:pt x="891706" y="251210"/>
                </a:lnTo>
                <a:lnTo>
                  <a:pt x="895022" y="247894"/>
                </a:lnTo>
                <a:lnTo>
                  <a:pt x="872474" y="209696"/>
                </a:lnTo>
                <a:close/>
              </a:path>
            </a:pathLst>
          </a:custGeom>
          <a:solidFill>
            <a:schemeClr val="bg1">
              <a:lumMod val="85000"/>
            </a:schemeClr>
          </a:solidFill>
          <a:ln w="13251" cap="flat">
            <a:noFill/>
            <a:prstDash val="solid"/>
            <a:miter/>
          </a:ln>
        </p:spPr>
        <p:txBody>
          <a:bodyPr rtlCol="0" anchor="ctr"/>
          <a:lstStyle/>
          <a:p>
            <a:endParaRPr lang="en-FI" sz="816"/>
          </a:p>
        </p:txBody>
      </p:sp>
      <p:sp>
        <p:nvSpPr>
          <p:cNvPr id="5" name="TextBox 4">
            <a:extLst>
              <a:ext uri="{FF2B5EF4-FFF2-40B4-BE49-F238E27FC236}">
                <a16:creationId xmlns:a16="http://schemas.microsoft.com/office/drawing/2014/main" id="{AA8554CD-0C47-7789-F78D-1A5CBDA04275}"/>
              </a:ext>
            </a:extLst>
          </p:cNvPr>
          <p:cNvSpPr txBox="1"/>
          <p:nvPr/>
        </p:nvSpPr>
        <p:spPr>
          <a:xfrm>
            <a:off x="2215767" y="6277169"/>
            <a:ext cx="26962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Eckerö</a:t>
            </a:r>
          </a:p>
        </p:txBody>
      </p:sp>
      <p:sp>
        <p:nvSpPr>
          <p:cNvPr id="6" name="TextBox 5">
            <a:extLst>
              <a:ext uri="{FF2B5EF4-FFF2-40B4-BE49-F238E27FC236}">
                <a16:creationId xmlns:a16="http://schemas.microsoft.com/office/drawing/2014/main" id="{1B8033E6-C901-E044-DBF2-33ED135AE38F}"/>
              </a:ext>
            </a:extLst>
          </p:cNvPr>
          <p:cNvSpPr txBox="1"/>
          <p:nvPr/>
        </p:nvSpPr>
        <p:spPr>
          <a:xfrm>
            <a:off x="2276530" y="6345573"/>
            <a:ext cx="33695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Hammarland</a:t>
            </a:r>
          </a:p>
        </p:txBody>
      </p:sp>
      <p:sp>
        <p:nvSpPr>
          <p:cNvPr id="7" name="TextBox 6">
            <a:extLst>
              <a:ext uri="{FF2B5EF4-FFF2-40B4-BE49-F238E27FC236}">
                <a16:creationId xmlns:a16="http://schemas.microsoft.com/office/drawing/2014/main" id="{81EC23BE-012D-9DF5-60B7-D1FC6BBC1CE9}"/>
              </a:ext>
            </a:extLst>
          </p:cNvPr>
          <p:cNvSpPr txBox="1"/>
          <p:nvPr/>
        </p:nvSpPr>
        <p:spPr>
          <a:xfrm>
            <a:off x="2385243" y="6492549"/>
            <a:ext cx="28565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Lemland</a:t>
            </a:r>
          </a:p>
        </p:txBody>
      </p:sp>
      <p:sp>
        <p:nvSpPr>
          <p:cNvPr id="8" name="TextBox 7">
            <a:extLst>
              <a:ext uri="{FF2B5EF4-FFF2-40B4-BE49-F238E27FC236}">
                <a16:creationId xmlns:a16="http://schemas.microsoft.com/office/drawing/2014/main" id="{77F4E1F3-BDDF-E946-5421-CA82503248E9}"/>
              </a:ext>
            </a:extLst>
          </p:cNvPr>
          <p:cNvSpPr txBox="1"/>
          <p:nvPr/>
        </p:nvSpPr>
        <p:spPr>
          <a:xfrm>
            <a:off x="2282607" y="6447126"/>
            <a:ext cx="41069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MAARIANHAMINA</a:t>
            </a:r>
          </a:p>
        </p:txBody>
      </p:sp>
      <p:sp>
        <p:nvSpPr>
          <p:cNvPr id="9" name="TextBox 8">
            <a:extLst>
              <a:ext uri="{FF2B5EF4-FFF2-40B4-BE49-F238E27FC236}">
                <a16:creationId xmlns:a16="http://schemas.microsoft.com/office/drawing/2014/main" id="{AB2213A7-D31E-EB80-79CE-964914123B2C}"/>
              </a:ext>
            </a:extLst>
          </p:cNvPr>
          <p:cNvSpPr txBox="1"/>
          <p:nvPr/>
        </p:nvSpPr>
        <p:spPr>
          <a:xfrm>
            <a:off x="2363765" y="6384377"/>
            <a:ext cx="27122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Jomala</a:t>
            </a:r>
          </a:p>
        </p:txBody>
      </p:sp>
      <p:sp>
        <p:nvSpPr>
          <p:cNvPr id="10" name="TextBox 9">
            <a:extLst>
              <a:ext uri="{FF2B5EF4-FFF2-40B4-BE49-F238E27FC236}">
                <a16:creationId xmlns:a16="http://schemas.microsoft.com/office/drawing/2014/main" id="{A068B636-3EC8-BC8D-93BA-283C15B70F04}"/>
              </a:ext>
            </a:extLst>
          </p:cNvPr>
          <p:cNvSpPr txBox="1"/>
          <p:nvPr/>
        </p:nvSpPr>
        <p:spPr>
          <a:xfrm>
            <a:off x="2359674" y="6310378"/>
            <a:ext cx="29046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Finström</a:t>
            </a:r>
          </a:p>
        </p:txBody>
      </p:sp>
      <p:sp>
        <p:nvSpPr>
          <p:cNvPr id="11" name="TextBox 10">
            <a:extLst>
              <a:ext uri="{FF2B5EF4-FFF2-40B4-BE49-F238E27FC236}">
                <a16:creationId xmlns:a16="http://schemas.microsoft.com/office/drawing/2014/main" id="{61760861-89DF-7BD3-86C0-2C36C1FF1F7B}"/>
              </a:ext>
            </a:extLst>
          </p:cNvPr>
          <p:cNvSpPr txBox="1"/>
          <p:nvPr/>
        </p:nvSpPr>
        <p:spPr>
          <a:xfrm>
            <a:off x="2380129" y="6235296"/>
            <a:ext cx="2423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Geta</a:t>
            </a:r>
          </a:p>
        </p:txBody>
      </p:sp>
      <p:sp>
        <p:nvSpPr>
          <p:cNvPr id="12" name="TextBox 11">
            <a:extLst>
              <a:ext uri="{FF2B5EF4-FFF2-40B4-BE49-F238E27FC236}">
                <a16:creationId xmlns:a16="http://schemas.microsoft.com/office/drawing/2014/main" id="{F0610D85-263B-DEE0-40ED-4EB4EBFC06AD}"/>
              </a:ext>
            </a:extLst>
          </p:cNvPr>
          <p:cNvSpPr txBox="1"/>
          <p:nvPr/>
        </p:nvSpPr>
        <p:spPr>
          <a:xfrm>
            <a:off x="2452083" y="6413977"/>
            <a:ext cx="32412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Lumparland</a:t>
            </a:r>
          </a:p>
        </p:txBody>
      </p:sp>
      <p:sp>
        <p:nvSpPr>
          <p:cNvPr id="13" name="TextBox 12">
            <a:extLst>
              <a:ext uri="{FF2B5EF4-FFF2-40B4-BE49-F238E27FC236}">
                <a16:creationId xmlns:a16="http://schemas.microsoft.com/office/drawing/2014/main" id="{94B4C695-26EA-B13B-D7C3-9E027FDA6F26}"/>
              </a:ext>
            </a:extLst>
          </p:cNvPr>
          <p:cNvSpPr txBox="1"/>
          <p:nvPr/>
        </p:nvSpPr>
        <p:spPr>
          <a:xfrm>
            <a:off x="2457678" y="6352191"/>
            <a:ext cx="24558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Sund</a:t>
            </a:r>
          </a:p>
        </p:txBody>
      </p:sp>
      <p:sp>
        <p:nvSpPr>
          <p:cNvPr id="14" name="TextBox 13">
            <a:extLst>
              <a:ext uri="{FF2B5EF4-FFF2-40B4-BE49-F238E27FC236}">
                <a16:creationId xmlns:a16="http://schemas.microsoft.com/office/drawing/2014/main" id="{11C6F3BF-838E-2DB7-FFC2-A7C929DAD317}"/>
              </a:ext>
            </a:extLst>
          </p:cNvPr>
          <p:cNvSpPr txBox="1"/>
          <p:nvPr/>
        </p:nvSpPr>
        <p:spPr>
          <a:xfrm>
            <a:off x="2442397" y="6277169"/>
            <a:ext cx="26642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Saltvik</a:t>
            </a:r>
          </a:p>
        </p:txBody>
      </p:sp>
      <p:sp>
        <p:nvSpPr>
          <p:cNvPr id="15" name="TextBox 14">
            <a:extLst>
              <a:ext uri="{FF2B5EF4-FFF2-40B4-BE49-F238E27FC236}">
                <a16:creationId xmlns:a16="http://schemas.microsoft.com/office/drawing/2014/main" id="{AFF011C4-A3FC-7EBE-D227-A0B7A7969AC1}"/>
              </a:ext>
            </a:extLst>
          </p:cNvPr>
          <p:cNvSpPr txBox="1"/>
          <p:nvPr/>
        </p:nvSpPr>
        <p:spPr>
          <a:xfrm>
            <a:off x="2559773" y="6329750"/>
            <a:ext cx="2551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Vårdö</a:t>
            </a:r>
          </a:p>
        </p:txBody>
      </p:sp>
      <p:sp>
        <p:nvSpPr>
          <p:cNvPr id="16" name="TextBox 15">
            <a:extLst>
              <a:ext uri="{FF2B5EF4-FFF2-40B4-BE49-F238E27FC236}">
                <a16:creationId xmlns:a16="http://schemas.microsoft.com/office/drawing/2014/main" id="{AFDAF904-595B-844E-9215-037449591D70}"/>
              </a:ext>
            </a:extLst>
          </p:cNvPr>
          <p:cNvSpPr txBox="1"/>
          <p:nvPr/>
        </p:nvSpPr>
        <p:spPr>
          <a:xfrm>
            <a:off x="2562842" y="6523171"/>
            <a:ext cx="25039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Föglö</a:t>
            </a:r>
          </a:p>
        </p:txBody>
      </p:sp>
      <p:sp>
        <p:nvSpPr>
          <p:cNvPr id="17" name="TextBox 16">
            <a:extLst>
              <a:ext uri="{FF2B5EF4-FFF2-40B4-BE49-F238E27FC236}">
                <a16:creationId xmlns:a16="http://schemas.microsoft.com/office/drawing/2014/main" id="{34FDA1E9-0649-1346-A8E5-3E219E4D1EE0}"/>
              </a:ext>
            </a:extLst>
          </p:cNvPr>
          <p:cNvSpPr txBox="1"/>
          <p:nvPr/>
        </p:nvSpPr>
        <p:spPr>
          <a:xfrm>
            <a:off x="2636841" y="6455308"/>
            <a:ext cx="29046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Sottunga</a:t>
            </a:r>
          </a:p>
        </p:txBody>
      </p:sp>
      <p:sp>
        <p:nvSpPr>
          <p:cNvPr id="18" name="TextBox 17">
            <a:extLst>
              <a:ext uri="{FF2B5EF4-FFF2-40B4-BE49-F238E27FC236}">
                <a16:creationId xmlns:a16="http://schemas.microsoft.com/office/drawing/2014/main" id="{D47DED92-246E-5C46-6C21-755866E09DCD}"/>
              </a:ext>
            </a:extLst>
          </p:cNvPr>
          <p:cNvSpPr txBox="1"/>
          <p:nvPr/>
        </p:nvSpPr>
        <p:spPr>
          <a:xfrm>
            <a:off x="2646046" y="6313386"/>
            <a:ext cx="2952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Kumlinge</a:t>
            </a:r>
          </a:p>
        </p:txBody>
      </p:sp>
      <p:sp>
        <p:nvSpPr>
          <p:cNvPr id="19" name="TextBox 18">
            <a:extLst>
              <a:ext uri="{FF2B5EF4-FFF2-40B4-BE49-F238E27FC236}">
                <a16:creationId xmlns:a16="http://schemas.microsoft.com/office/drawing/2014/main" id="{59040D90-EC00-1A62-E079-7C84C6C685FE}"/>
              </a:ext>
            </a:extLst>
          </p:cNvPr>
          <p:cNvSpPr txBox="1"/>
          <p:nvPr/>
        </p:nvSpPr>
        <p:spPr>
          <a:xfrm>
            <a:off x="2720527" y="6587003"/>
            <a:ext cx="2551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Kökar</a:t>
            </a:r>
          </a:p>
        </p:txBody>
      </p:sp>
      <p:sp>
        <p:nvSpPr>
          <p:cNvPr id="20" name="TextBox 19">
            <a:extLst>
              <a:ext uri="{FF2B5EF4-FFF2-40B4-BE49-F238E27FC236}">
                <a16:creationId xmlns:a16="http://schemas.microsoft.com/office/drawing/2014/main" id="{EA2B143F-C5BB-95F5-F335-625561762626}"/>
              </a:ext>
            </a:extLst>
          </p:cNvPr>
          <p:cNvSpPr txBox="1"/>
          <p:nvPr/>
        </p:nvSpPr>
        <p:spPr>
          <a:xfrm>
            <a:off x="2690927" y="6190415"/>
            <a:ext cx="269626" cy="125099"/>
          </a:xfrm>
          <a:prstGeom prst="rect">
            <a:avLst/>
          </a:prstGeom>
          <a:noFill/>
        </p:spPr>
        <p:txBody>
          <a:bodyPr wrap="none" rtlCol="0">
            <a:spAutoFit/>
          </a:bodyPr>
          <a:lstStyle/>
          <a:p>
            <a:pPr algn="l"/>
            <a:r>
              <a:rPr lang="en-FI" sz="213" err="1">
                <a:ln/>
                <a:solidFill>
                  <a:srgbClr val="000000"/>
                </a:solidFill>
                <a:latin typeface="Arial"/>
                <a:cs typeface="Arial"/>
                <a:sym typeface="Arial"/>
                <a:rtl val="0"/>
              </a:rPr>
              <a:t>Brändö</a:t>
            </a:r>
            <a:endParaRPr lang="en-FI" sz="213">
              <a:ln/>
              <a:solidFill>
                <a:srgbClr val="000000"/>
              </a:solidFill>
              <a:latin typeface="Arial"/>
              <a:cs typeface="Arial"/>
              <a:sym typeface="Arial"/>
              <a:rtl val="0"/>
            </a:endParaRPr>
          </a:p>
        </p:txBody>
      </p:sp>
      <p:sp>
        <p:nvSpPr>
          <p:cNvPr id="21" name="TextBox 20">
            <a:extLst>
              <a:ext uri="{FF2B5EF4-FFF2-40B4-BE49-F238E27FC236}">
                <a16:creationId xmlns:a16="http://schemas.microsoft.com/office/drawing/2014/main" id="{43EF3E9B-BE98-5D2E-1FB3-313E60D9EACC}"/>
              </a:ext>
            </a:extLst>
          </p:cNvPr>
          <p:cNvSpPr txBox="1"/>
          <p:nvPr/>
        </p:nvSpPr>
        <p:spPr>
          <a:xfrm>
            <a:off x="2812394" y="6102097"/>
            <a:ext cx="2744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Kustavi</a:t>
            </a:r>
          </a:p>
        </p:txBody>
      </p:sp>
      <p:sp>
        <p:nvSpPr>
          <p:cNvPr id="22" name="TextBox 21">
            <a:extLst>
              <a:ext uri="{FF2B5EF4-FFF2-40B4-BE49-F238E27FC236}">
                <a16:creationId xmlns:a16="http://schemas.microsoft.com/office/drawing/2014/main" id="{99BB307A-D1C2-9DD2-1A00-D26F7655FB15}"/>
              </a:ext>
            </a:extLst>
          </p:cNvPr>
          <p:cNvSpPr txBox="1"/>
          <p:nvPr/>
        </p:nvSpPr>
        <p:spPr>
          <a:xfrm>
            <a:off x="2819072" y="6035738"/>
            <a:ext cx="38504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UUSIKAUPUNKI</a:t>
            </a:r>
          </a:p>
        </p:txBody>
      </p:sp>
      <p:sp>
        <p:nvSpPr>
          <p:cNvPr id="23" name="TextBox 22">
            <a:extLst>
              <a:ext uri="{FF2B5EF4-FFF2-40B4-BE49-F238E27FC236}">
                <a16:creationId xmlns:a16="http://schemas.microsoft.com/office/drawing/2014/main" id="{657273F7-06C7-43E8-CBC9-AE92FCA6AC08}"/>
              </a:ext>
            </a:extLst>
          </p:cNvPr>
          <p:cNvSpPr txBox="1"/>
          <p:nvPr/>
        </p:nvSpPr>
        <p:spPr>
          <a:xfrm>
            <a:off x="2910278" y="6502416"/>
            <a:ext cx="3209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PARAINEN</a:t>
            </a:r>
          </a:p>
        </p:txBody>
      </p:sp>
      <p:sp>
        <p:nvSpPr>
          <p:cNvPr id="24" name="TextBox 23">
            <a:extLst>
              <a:ext uri="{FF2B5EF4-FFF2-40B4-BE49-F238E27FC236}">
                <a16:creationId xmlns:a16="http://schemas.microsoft.com/office/drawing/2014/main" id="{7B2ED142-AC53-E0B1-78E1-794C77EBFB8D}"/>
              </a:ext>
            </a:extLst>
          </p:cNvPr>
          <p:cNvSpPr txBox="1"/>
          <p:nvPr/>
        </p:nvSpPr>
        <p:spPr>
          <a:xfrm>
            <a:off x="2966650" y="6285471"/>
            <a:ext cx="3145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NAANTALI</a:t>
            </a:r>
          </a:p>
        </p:txBody>
      </p:sp>
      <p:sp>
        <p:nvSpPr>
          <p:cNvPr id="25" name="TextBox 24">
            <a:extLst>
              <a:ext uri="{FF2B5EF4-FFF2-40B4-BE49-F238E27FC236}">
                <a16:creationId xmlns:a16="http://schemas.microsoft.com/office/drawing/2014/main" id="{E0A32521-B8EA-5ECB-DCD0-528D3565AD59}"/>
              </a:ext>
            </a:extLst>
          </p:cNvPr>
          <p:cNvSpPr txBox="1"/>
          <p:nvPr/>
        </p:nvSpPr>
        <p:spPr>
          <a:xfrm>
            <a:off x="2899689" y="6171524"/>
            <a:ext cx="3145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Taivassalo</a:t>
            </a:r>
          </a:p>
        </p:txBody>
      </p:sp>
      <p:sp>
        <p:nvSpPr>
          <p:cNvPr id="26" name="TextBox 25">
            <a:extLst>
              <a:ext uri="{FF2B5EF4-FFF2-40B4-BE49-F238E27FC236}">
                <a16:creationId xmlns:a16="http://schemas.microsoft.com/office/drawing/2014/main" id="{5331BEFB-8F46-4A42-83D6-F5C75FA2F65D}"/>
              </a:ext>
            </a:extLst>
          </p:cNvPr>
          <p:cNvSpPr txBox="1"/>
          <p:nvPr/>
        </p:nvSpPr>
        <p:spPr>
          <a:xfrm>
            <a:off x="2958889" y="6102638"/>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Vehmaa</a:t>
            </a:r>
          </a:p>
        </p:txBody>
      </p:sp>
      <p:sp>
        <p:nvSpPr>
          <p:cNvPr id="27" name="TextBox 26">
            <a:extLst>
              <a:ext uri="{FF2B5EF4-FFF2-40B4-BE49-F238E27FC236}">
                <a16:creationId xmlns:a16="http://schemas.microsoft.com/office/drawing/2014/main" id="{870E677E-21B2-303F-A916-90CB604AB6E4}"/>
              </a:ext>
            </a:extLst>
          </p:cNvPr>
          <p:cNvSpPr txBox="1"/>
          <p:nvPr/>
        </p:nvSpPr>
        <p:spPr>
          <a:xfrm>
            <a:off x="2993121" y="5963242"/>
            <a:ext cx="28084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LAITILA</a:t>
            </a:r>
          </a:p>
        </p:txBody>
      </p:sp>
      <p:sp>
        <p:nvSpPr>
          <p:cNvPr id="28" name="TextBox 27">
            <a:extLst>
              <a:ext uri="{FF2B5EF4-FFF2-40B4-BE49-F238E27FC236}">
                <a16:creationId xmlns:a16="http://schemas.microsoft.com/office/drawing/2014/main" id="{37FA5D40-9B4E-BD46-73ED-DF835E85B7BA}"/>
              </a:ext>
            </a:extLst>
          </p:cNvPr>
          <p:cNvSpPr txBox="1"/>
          <p:nvPr/>
        </p:nvSpPr>
        <p:spPr>
          <a:xfrm>
            <a:off x="3036979" y="6191437"/>
            <a:ext cx="26481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Masku</a:t>
            </a:r>
          </a:p>
        </p:txBody>
      </p:sp>
      <p:sp>
        <p:nvSpPr>
          <p:cNvPr id="29" name="TextBox 28">
            <a:extLst>
              <a:ext uri="{FF2B5EF4-FFF2-40B4-BE49-F238E27FC236}">
                <a16:creationId xmlns:a16="http://schemas.microsoft.com/office/drawing/2014/main" id="{AA472A3E-30AD-32BC-81A5-2E592F1EE426}"/>
              </a:ext>
            </a:extLst>
          </p:cNvPr>
          <p:cNvSpPr txBox="1"/>
          <p:nvPr/>
        </p:nvSpPr>
        <p:spPr>
          <a:xfrm>
            <a:off x="3098224" y="6223564"/>
            <a:ext cx="27603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RAISIO</a:t>
            </a:r>
          </a:p>
        </p:txBody>
      </p:sp>
      <p:sp>
        <p:nvSpPr>
          <p:cNvPr id="30" name="TextBox 29">
            <a:extLst>
              <a:ext uri="{FF2B5EF4-FFF2-40B4-BE49-F238E27FC236}">
                <a16:creationId xmlns:a16="http://schemas.microsoft.com/office/drawing/2014/main" id="{B970A176-0D23-A23D-3B51-684E9E413C62}"/>
              </a:ext>
            </a:extLst>
          </p:cNvPr>
          <p:cNvSpPr txBox="1"/>
          <p:nvPr/>
        </p:nvSpPr>
        <p:spPr>
          <a:xfrm>
            <a:off x="3057434" y="6061788"/>
            <a:ext cx="3080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Mynämäki</a:t>
            </a:r>
          </a:p>
        </p:txBody>
      </p:sp>
      <p:sp>
        <p:nvSpPr>
          <p:cNvPr id="31" name="TextBox 30">
            <a:extLst>
              <a:ext uri="{FF2B5EF4-FFF2-40B4-BE49-F238E27FC236}">
                <a16:creationId xmlns:a16="http://schemas.microsoft.com/office/drawing/2014/main" id="{B88C37DE-C88D-0A21-1AFC-C69249D1F705}"/>
              </a:ext>
            </a:extLst>
          </p:cNvPr>
          <p:cNvSpPr txBox="1"/>
          <p:nvPr/>
        </p:nvSpPr>
        <p:spPr>
          <a:xfrm>
            <a:off x="2848130" y="5861689"/>
            <a:ext cx="30649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Pyhäranta</a:t>
            </a:r>
          </a:p>
        </p:txBody>
      </p:sp>
      <p:sp>
        <p:nvSpPr>
          <p:cNvPr id="32" name="TextBox 31">
            <a:extLst>
              <a:ext uri="{FF2B5EF4-FFF2-40B4-BE49-F238E27FC236}">
                <a16:creationId xmlns:a16="http://schemas.microsoft.com/office/drawing/2014/main" id="{FE249969-C7D4-9447-3927-7D77BAC5B62D}"/>
              </a:ext>
            </a:extLst>
          </p:cNvPr>
          <p:cNvSpPr txBox="1"/>
          <p:nvPr/>
        </p:nvSpPr>
        <p:spPr>
          <a:xfrm>
            <a:off x="2982893" y="5830044"/>
            <a:ext cx="28084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RAUMA</a:t>
            </a:r>
          </a:p>
        </p:txBody>
      </p:sp>
      <p:sp>
        <p:nvSpPr>
          <p:cNvPr id="33" name="TextBox 32">
            <a:extLst>
              <a:ext uri="{FF2B5EF4-FFF2-40B4-BE49-F238E27FC236}">
                <a16:creationId xmlns:a16="http://schemas.microsoft.com/office/drawing/2014/main" id="{8258820A-CFA6-E1AF-11F7-F7ECD172C428}"/>
              </a:ext>
            </a:extLst>
          </p:cNvPr>
          <p:cNvSpPr txBox="1"/>
          <p:nvPr/>
        </p:nvSpPr>
        <p:spPr>
          <a:xfrm>
            <a:off x="2989451" y="5719285"/>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Eurajoki</a:t>
            </a:r>
          </a:p>
        </p:txBody>
      </p:sp>
      <p:sp>
        <p:nvSpPr>
          <p:cNvPr id="34" name="TextBox 33">
            <a:extLst>
              <a:ext uri="{FF2B5EF4-FFF2-40B4-BE49-F238E27FC236}">
                <a16:creationId xmlns:a16="http://schemas.microsoft.com/office/drawing/2014/main" id="{40ABD7AC-DBB0-2A89-7192-201DAA615A0E}"/>
              </a:ext>
            </a:extLst>
          </p:cNvPr>
          <p:cNvSpPr txBox="1"/>
          <p:nvPr/>
        </p:nvSpPr>
        <p:spPr>
          <a:xfrm>
            <a:off x="3119702" y="5820358"/>
            <a:ext cx="24077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Eura</a:t>
            </a:r>
          </a:p>
        </p:txBody>
      </p:sp>
      <p:sp>
        <p:nvSpPr>
          <p:cNvPr id="35" name="TextBox 34">
            <a:extLst>
              <a:ext uri="{FF2B5EF4-FFF2-40B4-BE49-F238E27FC236}">
                <a16:creationId xmlns:a16="http://schemas.microsoft.com/office/drawing/2014/main" id="{7FCD53C1-2F12-1B2A-A89D-B952D8F65F3D}"/>
              </a:ext>
            </a:extLst>
          </p:cNvPr>
          <p:cNvSpPr txBox="1"/>
          <p:nvPr/>
        </p:nvSpPr>
        <p:spPr>
          <a:xfrm>
            <a:off x="3069888" y="5526105"/>
            <a:ext cx="25039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PORI</a:t>
            </a:r>
          </a:p>
        </p:txBody>
      </p:sp>
      <p:sp>
        <p:nvSpPr>
          <p:cNvPr id="36" name="TextBox 35">
            <a:extLst>
              <a:ext uri="{FF2B5EF4-FFF2-40B4-BE49-F238E27FC236}">
                <a16:creationId xmlns:a16="http://schemas.microsoft.com/office/drawing/2014/main" id="{C7CE1745-7D1C-0C26-0EF9-0C6C56FC4D05}"/>
              </a:ext>
            </a:extLst>
          </p:cNvPr>
          <p:cNvSpPr txBox="1"/>
          <p:nvPr/>
        </p:nvSpPr>
        <p:spPr>
          <a:xfrm>
            <a:off x="3071693" y="5657017"/>
            <a:ext cx="2744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Nakkila</a:t>
            </a:r>
          </a:p>
        </p:txBody>
      </p:sp>
      <p:sp>
        <p:nvSpPr>
          <p:cNvPr id="37" name="TextBox 36">
            <a:extLst>
              <a:ext uri="{FF2B5EF4-FFF2-40B4-BE49-F238E27FC236}">
                <a16:creationId xmlns:a16="http://schemas.microsoft.com/office/drawing/2014/main" id="{8C801F7B-1584-CCAE-1616-45FD3B091744}"/>
              </a:ext>
            </a:extLst>
          </p:cNvPr>
          <p:cNvSpPr txBox="1"/>
          <p:nvPr/>
        </p:nvSpPr>
        <p:spPr>
          <a:xfrm>
            <a:off x="3126019" y="5603834"/>
            <a:ext cx="27603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ULVILA</a:t>
            </a:r>
          </a:p>
        </p:txBody>
      </p:sp>
      <p:sp>
        <p:nvSpPr>
          <p:cNvPr id="38" name="TextBox 37">
            <a:extLst>
              <a:ext uri="{FF2B5EF4-FFF2-40B4-BE49-F238E27FC236}">
                <a16:creationId xmlns:a16="http://schemas.microsoft.com/office/drawing/2014/main" id="{1FE6764F-CE38-DB16-FCBC-03C20AC24361}"/>
              </a:ext>
            </a:extLst>
          </p:cNvPr>
          <p:cNvSpPr txBox="1"/>
          <p:nvPr/>
        </p:nvSpPr>
        <p:spPr>
          <a:xfrm>
            <a:off x="2974711" y="5296165"/>
            <a:ext cx="3113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Merikarvia</a:t>
            </a:r>
          </a:p>
        </p:txBody>
      </p:sp>
      <p:sp>
        <p:nvSpPr>
          <p:cNvPr id="39" name="TextBox 38">
            <a:extLst>
              <a:ext uri="{FF2B5EF4-FFF2-40B4-BE49-F238E27FC236}">
                <a16:creationId xmlns:a16="http://schemas.microsoft.com/office/drawing/2014/main" id="{DA6AAB5F-04B2-404C-6231-B59771E4D6B2}"/>
              </a:ext>
            </a:extLst>
          </p:cNvPr>
          <p:cNvSpPr txBox="1"/>
          <p:nvPr/>
        </p:nvSpPr>
        <p:spPr>
          <a:xfrm>
            <a:off x="2800181" y="5129276"/>
            <a:ext cx="4716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KRISTIINANKAUPUNKI</a:t>
            </a:r>
          </a:p>
        </p:txBody>
      </p:sp>
      <p:sp>
        <p:nvSpPr>
          <p:cNvPr id="40" name="TextBox 39">
            <a:extLst>
              <a:ext uri="{FF2B5EF4-FFF2-40B4-BE49-F238E27FC236}">
                <a16:creationId xmlns:a16="http://schemas.microsoft.com/office/drawing/2014/main" id="{728C6650-985B-B68B-522E-CEB719B4D6B6}"/>
              </a:ext>
            </a:extLst>
          </p:cNvPr>
          <p:cNvSpPr txBox="1"/>
          <p:nvPr/>
        </p:nvSpPr>
        <p:spPr>
          <a:xfrm>
            <a:off x="3093652" y="5448315"/>
            <a:ext cx="30649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Pomarkku</a:t>
            </a:r>
          </a:p>
        </p:txBody>
      </p:sp>
      <p:sp>
        <p:nvSpPr>
          <p:cNvPr id="41" name="TextBox 40">
            <a:extLst>
              <a:ext uri="{FF2B5EF4-FFF2-40B4-BE49-F238E27FC236}">
                <a16:creationId xmlns:a16="http://schemas.microsoft.com/office/drawing/2014/main" id="{234AA5B6-3097-7647-7324-03D2098AD6FA}"/>
              </a:ext>
            </a:extLst>
          </p:cNvPr>
          <p:cNvSpPr txBox="1"/>
          <p:nvPr/>
        </p:nvSpPr>
        <p:spPr>
          <a:xfrm>
            <a:off x="3063390" y="5354523"/>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Siikainen</a:t>
            </a:r>
          </a:p>
        </p:txBody>
      </p:sp>
      <p:sp>
        <p:nvSpPr>
          <p:cNvPr id="42" name="TextBox 41">
            <a:extLst>
              <a:ext uri="{FF2B5EF4-FFF2-40B4-BE49-F238E27FC236}">
                <a16:creationId xmlns:a16="http://schemas.microsoft.com/office/drawing/2014/main" id="{D62238DA-7BFF-3EBC-0DD6-A0B6011E56C5}"/>
              </a:ext>
            </a:extLst>
          </p:cNvPr>
          <p:cNvSpPr txBox="1"/>
          <p:nvPr/>
        </p:nvSpPr>
        <p:spPr>
          <a:xfrm>
            <a:off x="3102315" y="5178789"/>
            <a:ext cx="26321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Isojoki</a:t>
            </a:r>
          </a:p>
        </p:txBody>
      </p:sp>
      <p:sp>
        <p:nvSpPr>
          <p:cNvPr id="43" name="TextBox 42">
            <a:extLst>
              <a:ext uri="{FF2B5EF4-FFF2-40B4-BE49-F238E27FC236}">
                <a16:creationId xmlns:a16="http://schemas.microsoft.com/office/drawing/2014/main" id="{06100A89-D468-42EF-FC36-BBD9DD750570}"/>
              </a:ext>
            </a:extLst>
          </p:cNvPr>
          <p:cNvSpPr txBox="1"/>
          <p:nvPr/>
        </p:nvSpPr>
        <p:spPr>
          <a:xfrm>
            <a:off x="2823644" y="5035362"/>
            <a:ext cx="31931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KASKINEN</a:t>
            </a:r>
          </a:p>
        </p:txBody>
      </p:sp>
      <p:sp>
        <p:nvSpPr>
          <p:cNvPr id="44" name="TextBox 43">
            <a:extLst>
              <a:ext uri="{FF2B5EF4-FFF2-40B4-BE49-F238E27FC236}">
                <a16:creationId xmlns:a16="http://schemas.microsoft.com/office/drawing/2014/main" id="{107B8024-2704-1F1E-D8D8-A531ABCA3F1B}"/>
              </a:ext>
            </a:extLst>
          </p:cNvPr>
          <p:cNvSpPr txBox="1"/>
          <p:nvPr/>
        </p:nvSpPr>
        <p:spPr>
          <a:xfrm>
            <a:off x="2906849" y="4737259"/>
            <a:ext cx="28405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Korsnäs</a:t>
            </a:r>
          </a:p>
        </p:txBody>
      </p:sp>
      <p:sp>
        <p:nvSpPr>
          <p:cNvPr id="45" name="TextBox 44">
            <a:extLst>
              <a:ext uri="{FF2B5EF4-FFF2-40B4-BE49-F238E27FC236}">
                <a16:creationId xmlns:a16="http://schemas.microsoft.com/office/drawing/2014/main" id="{6A36CFD5-75CE-DE4D-5267-20ABB266B56A}"/>
              </a:ext>
            </a:extLst>
          </p:cNvPr>
          <p:cNvSpPr txBox="1"/>
          <p:nvPr/>
        </p:nvSpPr>
        <p:spPr>
          <a:xfrm>
            <a:off x="2956843" y="4884296"/>
            <a:ext cx="28725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NÄRPIÖ</a:t>
            </a:r>
          </a:p>
        </p:txBody>
      </p:sp>
      <p:sp>
        <p:nvSpPr>
          <p:cNvPr id="46" name="TextBox 45">
            <a:extLst>
              <a:ext uri="{FF2B5EF4-FFF2-40B4-BE49-F238E27FC236}">
                <a16:creationId xmlns:a16="http://schemas.microsoft.com/office/drawing/2014/main" id="{E3ED9390-D035-CAA0-0D3E-AD4B183A11E4}"/>
              </a:ext>
            </a:extLst>
          </p:cNvPr>
          <p:cNvSpPr txBox="1"/>
          <p:nvPr/>
        </p:nvSpPr>
        <p:spPr>
          <a:xfrm>
            <a:off x="3100269" y="5046613"/>
            <a:ext cx="2744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Karijoki</a:t>
            </a:r>
          </a:p>
        </p:txBody>
      </p:sp>
      <p:sp>
        <p:nvSpPr>
          <p:cNvPr id="47" name="TextBox 46">
            <a:extLst>
              <a:ext uri="{FF2B5EF4-FFF2-40B4-BE49-F238E27FC236}">
                <a16:creationId xmlns:a16="http://schemas.microsoft.com/office/drawing/2014/main" id="{31384B98-110F-E7D7-0DF2-C62F06AEF987}"/>
              </a:ext>
            </a:extLst>
          </p:cNvPr>
          <p:cNvSpPr txBox="1"/>
          <p:nvPr/>
        </p:nvSpPr>
        <p:spPr>
          <a:xfrm>
            <a:off x="3089561" y="4926108"/>
            <a:ext cx="2584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Teuva</a:t>
            </a:r>
          </a:p>
        </p:txBody>
      </p:sp>
      <p:sp>
        <p:nvSpPr>
          <p:cNvPr id="48" name="TextBox 47">
            <a:extLst>
              <a:ext uri="{FF2B5EF4-FFF2-40B4-BE49-F238E27FC236}">
                <a16:creationId xmlns:a16="http://schemas.microsoft.com/office/drawing/2014/main" id="{F217403F-79E2-C088-0766-786CAF5F9665}"/>
              </a:ext>
            </a:extLst>
          </p:cNvPr>
          <p:cNvSpPr txBox="1"/>
          <p:nvPr/>
        </p:nvSpPr>
        <p:spPr>
          <a:xfrm>
            <a:off x="3027293" y="4691356"/>
            <a:ext cx="28565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Maalahti</a:t>
            </a:r>
          </a:p>
        </p:txBody>
      </p:sp>
      <p:sp>
        <p:nvSpPr>
          <p:cNvPr id="49" name="TextBox 48">
            <a:extLst>
              <a:ext uri="{FF2B5EF4-FFF2-40B4-BE49-F238E27FC236}">
                <a16:creationId xmlns:a16="http://schemas.microsoft.com/office/drawing/2014/main" id="{B1179F4C-73E1-3707-A6EE-110C3A0C662D}"/>
              </a:ext>
            </a:extLst>
          </p:cNvPr>
          <p:cNvSpPr txBox="1"/>
          <p:nvPr/>
        </p:nvSpPr>
        <p:spPr>
          <a:xfrm>
            <a:off x="3052802" y="4409135"/>
            <a:ext cx="31771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Mustasaari</a:t>
            </a:r>
          </a:p>
        </p:txBody>
      </p:sp>
      <p:sp>
        <p:nvSpPr>
          <p:cNvPr id="50" name="TextBox 49">
            <a:extLst>
              <a:ext uri="{FF2B5EF4-FFF2-40B4-BE49-F238E27FC236}">
                <a16:creationId xmlns:a16="http://schemas.microsoft.com/office/drawing/2014/main" id="{23EF8C17-94B5-F202-4938-3661F5654470}"/>
              </a:ext>
            </a:extLst>
          </p:cNvPr>
          <p:cNvSpPr txBox="1"/>
          <p:nvPr/>
        </p:nvSpPr>
        <p:spPr>
          <a:xfrm>
            <a:off x="3190633" y="6471612"/>
            <a:ext cx="333746" cy="125099"/>
          </a:xfrm>
          <a:prstGeom prst="rect">
            <a:avLst/>
          </a:prstGeom>
          <a:noFill/>
        </p:spPr>
        <p:txBody>
          <a:bodyPr wrap="none" rtlCol="0">
            <a:spAutoFit/>
          </a:bodyPr>
          <a:lstStyle/>
          <a:p>
            <a:pPr algn="l"/>
            <a:r>
              <a:rPr lang="en-FI" sz="213" err="1">
                <a:ln/>
                <a:solidFill>
                  <a:srgbClr val="000000"/>
                </a:solidFill>
                <a:latin typeface="Arial"/>
                <a:cs typeface="Arial"/>
                <a:sym typeface="Arial"/>
                <a:rtl val="0"/>
              </a:rPr>
              <a:t>Kemiönsaari</a:t>
            </a:r>
            <a:endParaRPr lang="en-FI" sz="213">
              <a:ln/>
              <a:solidFill>
                <a:srgbClr val="000000"/>
              </a:solidFill>
              <a:latin typeface="Arial"/>
              <a:cs typeface="Arial"/>
              <a:sym typeface="Arial"/>
              <a:rtl val="0"/>
            </a:endParaRPr>
          </a:p>
        </p:txBody>
      </p:sp>
      <p:sp>
        <p:nvSpPr>
          <p:cNvPr id="51" name="TextBox 50">
            <a:extLst>
              <a:ext uri="{FF2B5EF4-FFF2-40B4-BE49-F238E27FC236}">
                <a16:creationId xmlns:a16="http://schemas.microsoft.com/office/drawing/2014/main" id="{60F28C3E-5F0B-8F81-C9DB-9ADCA4212F84}"/>
              </a:ext>
            </a:extLst>
          </p:cNvPr>
          <p:cNvSpPr txBox="1"/>
          <p:nvPr/>
        </p:nvSpPr>
        <p:spPr>
          <a:xfrm>
            <a:off x="3186061" y="6289441"/>
            <a:ext cx="30168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KAARINA</a:t>
            </a:r>
          </a:p>
        </p:txBody>
      </p:sp>
      <p:sp>
        <p:nvSpPr>
          <p:cNvPr id="52" name="TextBox 51">
            <a:extLst>
              <a:ext uri="{FF2B5EF4-FFF2-40B4-BE49-F238E27FC236}">
                <a16:creationId xmlns:a16="http://schemas.microsoft.com/office/drawing/2014/main" id="{27C69410-8B09-E9C8-0BD7-545A7E655631}"/>
              </a:ext>
            </a:extLst>
          </p:cNvPr>
          <p:cNvSpPr txBox="1"/>
          <p:nvPr/>
        </p:nvSpPr>
        <p:spPr>
          <a:xfrm>
            <a:off x="3272815" y="6356763"/>
            <a:ext cx="26000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Sauvo</a:t>
            </a:r>
          </a:p>
        </p:txBody>
      </p:sp>
      <p:sp>
        <p:nvSpPr>
          <p:cNvPr id="53" name="TextBox 52">
            <a:extLst>
              <a:ext uri="{FF2B5EF4-FFF2-40B4-BE49-F238E27FC236}">
                <a16:creationId xmlns:a16="http://schemas.microsoft.com/office/drawing/2014/main" id="{C7119AB3-A562-3A84-A70E-17C13E43DA55}"/>
              </a:ext>
            </a:extLst>
          </p:cNvPr>
          <p:cNvSpPr txBox="1"/>
          <p:nvPr/>
        </p:nvSpPr>
        <p:spPr>
          <a:xfrm>
            <a:off x="3133479" y="6255691"/>
            <a:ext cx="27603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TURKU</a:t>
            </a:r>
          </a:p>
        </p:txBody>
      </p:sp>
      <p:sp>
        <p:nvSpPr>
          <p:cNvPr id="54" name="TextBox 53">
            <a:extLst>
              <a:ext uri="{FF2B5EF4-FFF2-40B4-BE49-F238E27FC236}">
                <a16:creationId xmlns:a16="http://schemas.microsoft.com/office/drawing/2014/main" id="{DD6B3430-C94A-4C27-0DE0-2F0C49EB7B33}"/>
              </a:ext>
            </a:extLst>
          </p:cNvPr>
          <p:cNvSpPr txBox="1"/>
          <p:nvPr/>
        </p:nvSpPr>
        <p:spPr>
          <a:xfrm>
            <a:off x="3097743" y="6113347"/>
            <a:ext cx="31771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Nousiainen</a:t>
            </a:r>
          </a:p>
        </p:txBody>
      </p:sp>
      <p:sp>
        <p:nvSpPr>
          <p:cNvPr id="55" name="TextBox 54">
            <a:extLst>
              <a:ext uri="{FF2B5EF4-FFF2-40B4-BE49-F238E27FC236}">
                <a16:creationId xmlns:a16="http://schemas.microsoft.com/office/drawing/2014/main" id="{D475ECC0-0630-5793-AA63-8650A836D738}"/>
              </a:ext>
            </a:extLst>
          </p:cNvPr>
          <p:cNvSpPr txBox="1"/>
          <p:nvPr/>
        </p:nvSpPr>
        <p:spPr>
          <a:xfrm>
            <a:off x="3149302" y="6156182"/>
            <a:ext cx="2616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Rusko</a:t>
            </a:r>
          </a:p>
        </p:txBody>
      </p:sp>
      <p:sp>
        <p:nvSpPr>
          <p:cNvPr id="56" name="TextBox 55">
            <a:extLst>
              <a:ext uri="{FF2B5EF4-FFF2-40B4-BE49-F238E27FC236}">
                <a16:creationId xmlns:a16="http://schemas.microsoft.com/office/drawing/2014/main" id="{9D9F33DB-1F4C-552F-E198-DCF39EE43997}"/>
              </a:ext>
            </a:extLst>
          </p:cNvPr>
          <p:cNvSpPr txBox="1"/>
          <p:nvPr/>
        </p:nvSpPr>
        <p:spPr>
          <a:xfrm>
            <a:off x="3240146" y="6206297"/>
            <a:ext cx="2423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Lieto</a:t>
            </a:r>
          </a:p>
        </p:txBody>
      </p:sp>
      <p:sp>
        <p:nvSpPr>
          <p:cNvPr id="57" name="TextBox 56">
            <a:extLst>
              <a:ext uri="{FF2B5EF4-FFF2-40B4-BE49-F238E27FC236}">
                <a16:creationId xmlns:a16="http://schemas.microsoft.com/office/drawing/2014/main" id="{BB1AC6CE-ABEA-72B3-D247-5FB322B22FD0}"/>
              </a:ext>
            </a:extLst>
          </p:cNvPr>
          <p:cNvSpPr txBox="1"/>
          <p:nvPr/>
        </p:nvSpPr>
        <p:spPr>
          <a:xfrm>
            <a:off x="3200560" y="5864637"/>
            <a:ext cx="26642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Säkylä</a:t>
            </a:r>
          </a:p>
        </p:txBody>
      </p:sp>
      <p:sp>
        <p:nvSpPr>
          <p:cNvPr id="58" name="TextBox 57">
            <a:extLst>
              <a:ext uri="{FF2B5EF4-FFF2-40B4-BE49-F238E27FC236}">
                <a16:creationId xmlns:a16="http://schemas.microsoft.com/office/drawing/2014/main" id="{A6556A29-26F8-3335-EEBE-40AA9F096DE1}"/>
              </a:ext>
            </a:extLst>
          </p:cNvPr>
          <p:cNvSpPr txBox="1"/>
          <p:nvPr/>
        </p:nvSpPr>
        <p:spPr>
          <a:xfrm>
            <a:off x="3256992" y="6143969"/>
            <a:ext cx="24077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Aura</a:t>
            </a:r>
          </a:p>
        </p:txBody>
      </p:sp>
      <p:sp>
        <p:nvSpPr>
          <p:cNvPr id="59" name="TextBox 58">
            <a:extLst>
              <a:ext uri="{FF2B5EF4-FFF2-40B4-BE49-F238E27FC236}">
                <a16:creationId xmlns:a16="http://schemas.microsoft.com/office/drawing/2014/main" id="{808C2D6F-9BFA-E6C7-1C76-883B1D5EE419}"/>
              </a:ext>
            </a:extLst>
          </p:cNvPr>
          <p:cNvSpPr txBox="1"/>
          <p:nvPr/>
        </p:nvSpPr>
        <p:spPr>
          <a:xfrm>
            <a:off x="3282500" y="6249133"/>
            <a:ext cx="27924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PAIMIO</a:t>
            </a:r>
          </a:p>
        </p:txBody>
      </p:sp>
      <p:sp>
        <p:nvSpPr>
          <p:cNvPr id="60" name="TextBox 59">
            <a:extLst>
              <a:ext uri="{FF2B5EF4-FFF2-40B4-BE49-F238E27FC236}">
                <a16:creationId xmlns:a16="http://schemas.microsoft.com/office/drawing/2014/main" id="{6BC8AEA2-E70C-4907-EEE1-412228856505}"/>
              </a:ext>
            </a:extLst>
          </p:cNvPr>
          <p:cNvSpPr txBox="1"/>
          <p:nvPr/>
        </p:nvSpPr>
        <p:spPr>
          <a:xfrm>
            <a:off x="3236597" y="6050057"/>
            <a:ext cx="2680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Pöytyä</a:t>
            </a:r>
          </a:p>
        </p:txBody>
      </p:sp>
      <p:sp>
        <p:nvSpPr>
          <p:cNvPr id="61" name="TextBox 60">
            <a:extLst>
              <a:ext uri="{FF2B5EF4-FFF2-40B4-BE49-F238E27FC236}">
                <a16:creationId xmlns:a16="http://schemas.microsoft.com/office/drawing/2014/main" id="{582DFB67-FBF1-2A7F-2305-6CB07A2D8578}"/>
              </a:ext>
            </a:extLst>
          </p:cNvPr>
          <p:cNvSpPr txBox="1"/>
          <p:nvPr/>
        </p:nvSpPr>
        <p:spPr>
          <a:xfrm>
            <a:off x="3294232" y="6000001"/>
            <a:ext cx="26481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Oripää</a:t>
            </a:r>
          </a:p>
        </p:txBody>
      </p:sp>
      <p:sp>
        <p:nvSpPr>
          <p:cNvPr id="62" name="TextBox 61">
            <a:extLst>
              <a:ext uri="{FF2B5EF4-FFF2-40B4-BE49-F238E27FC236}">
                <a16:creationId xmlns:a16="http://schemas.microsoft.com/office/drawing/2014/main" id="{CDAE4B72-E78A-F0D8-56CB-2F246FF3475A}"/>
              </a:ext>
            </a:extLst>
          </p:cNvPr>
          <p:cNvSpPr txBox="1"/>
          <p:nvPr/>
        </p:nvSpPr>
        <p:spPr>
          <a:xfrm>
            <a:off x="3363659" y="6661003"/>
            <a:ext cx="27924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HANKO</a:t>
            </a:r>
          </a:p>
        </p:txBody>
      </p:sp>
      <p:sp>
        <p:nvSpPr>
          <p:cNvPr id="63" name="TextBox 62">
            <a:extLst>
              <a:ext uri="{FF2B5EF4-FFF2-40B4-BE49-F238E27FC236}">
                <a16:creationId xmlns:a16="http://schemas.microsoft.com/office/drawing/2014/main" id="{0482916F-AE03-01B8-E65D-B135C0392E4B}"/>
              </a:ext>
            </a:extLst>
          </p:cNvPr>
          <p:cNvSpPr txBox="1"/>
          <p:nvPr/>
        </p:nvSpPr>
        <p:spPr>
          <a:xfrm>
            <a:off x="3483622" y="6531835"/>
            <a:ext cx="34015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RAASEPORI</a:t>
            </a:r>
          </a:p>
        </p:txBody>
      </p:sp>
      <p:sp>
        <p:nvSpPr>
          <p:cNvPr id="64" name="TextBox 63">
            <a:extLst>
              <a:ext uri="{FF2B5EF4-FFF2-40B4-BE49-F238E27FC236}">
                <a16:creationId xmlns:a16="http://schemas.microsoft.com/office/drawing/2014/main" id="{6F9C404B-51FF-1DBC-A5F9-D72825C25292}"/>
              </a:ext>
            </a:extLst>
          </p:cNvPr>
          <p:cNvSpPr txBox="1"/>
          <p:nvPr/>
        </p:nvSpPr>
        <p:spPr>
          <a:xfrm>
            <a:off x="3463168" y="6334864"/>
            <a:ext cx="2551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SALO</a:t>
            </a:r>
          </a:p>
        </p:txBody>
      </p:sp>
      <p:sp>
        <p:nvSpPr>
          <p:cNvPr id="65" name="TextBox 64">
            <a:extLst>
              <a:ext uri="{FF2B5EF4-FFF2-40B4-BE49-F238E27FC236}">
                <a16:creationId xmlns:a16="http://schemas.microsoft.com/office/drawing/2014/main" id="{8ACAB09B-D4AF-0830-8C2A-C6C9956E1132}"/>
              </a:ext>
            </a:extLst>
          </p:cNvPr>
          <p:cNvSpPr txBox="1"/>
          <p:nvPr/>
        </p:nvSpPr>
        <p:spPr>
          <a:xfrm>
            <a:off x="3357041" y="6205696"/>
            <a:ext cx="2744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Marttila</a:t>
            </a:r>
          </a:p>
        </p:txBody>
      </p:sp>
      <p:sp>
        <p:nvSpPr>
          <p:cNvPr id="66" name="TextBox 65">
            <a:extLst>
              <a:ext uri="{FF2B5EF4-FFF2-40B4-BE49-F238E27FC236}">
                <a16:creationId xmlns:a16="http://schemas.microsoft.com/office/drawing/2014/main" id="{9B567A6D-5A46-23F7-2632-80396DAE5E72}"/>
              </a:ext>
            </a:extLst>
          </p:cNvPr>
          <p:cNvSpPr txBox="1"/>
          <p:nvPr/>
        </p:nvSpPr>
        <p:spPr>
          <a:xfrm>
            <a:off x="3423400" y="6148061"/>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Koski Tl</a:t>
            </a:r>
          </a:p>
        </p:txBody>
      </p:sp>
      <p:sp>
        <p:nvSpPr>
          <p:cNvPr id="67" name="TextBox 66">
            <a:extLst>
              <a:ext uri="{FF2B5EF4-FFF2-40B4-BE49-F238E27FC236}">
                <a16:creationId xmlns:a16="http://schemas.microsoft.com/office/drawing/2014/main" id="{BAE45559-0217-0F14-450F-2B2BC2170B28}"/>
              </a:ext>
            </a:extLst>
          </p:cNvPr>
          <p:cNvSpPr txBox="1"/>
          <p:nvPr/>
        </p:nvSpPr>
        <p:spPr>
          <a:xfrm>
            <a:off x="3367750" y="5957166"/>
            <a:ext cx="28565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LOIMAA</a:t>
            </a:r>
          </a:p>
        </p:txBody>
      </p:sp>
      <p:sp>
        <p:nvSpPr>
          <p:cNvPr id="68" name="TextBox 67">
            <a:extLst>
              <a:ext uri="{FF2B5EF4-FFF2-40B4-BE49-F238E27FC236}">
                <a16:creationId xmlns:a16="http://schemas.microsoft.com/office/drawing/2014/main" id="{E71185BD-8410-E385-5DA1-FB9B18E72BF3}"/>
              </a:ext>
            </a:extLst>
          </p:cNvPr>
          <p:cNvSpPr txBox="1"/>
          <p:nvPr/>
        </p:nvSpPr>
        <p:spPr>
          <a:xfrm>
            <a:off x="3536144" y="6172547"/>
            <a:ext cx="30328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SOMERO</a:t>
            </a:r>
          </a:p>
        </p:txBody>
      </p:sp>
      <p:sp>
        <p:nvSpPr>
          <p:cNvPr id="69" name="TextBox 68">
            <a:extLst>
              <a:ext uri="{FF2B5EF4-FFF2-40B4-BE49-F238E27FC236}">
                <a16:creationId xmlns:a16="http://schemas.microsoft.com/office/drawing/2014/main" id="{5B45ED6B-21E5-3E82-9A7C-DF97858B2DC6}"/>
              </a:ext>
            </a:extLst>
          </p:cNvPr>
          <p:cNvSpPr txBox="1"/>
          <p:nvPr/>
        </p:nvSpPr>
        <p:spPr>
          <a:xfrm>
            <a:off x="3471350" y="6068406"/>
            <a:ext cx="25199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Ypäjä</a:t>
            </a:r>
          </a:p>
        </p:txBody>
      </p:sp>
      <p:sp>
        <p:nvSpPr>
          <p:cNvPr id="70" name="TextBox 69">
            <a:extLst>
              <a:ext uri="{FF2B5EF4-FFF2-40B4-BE49-F238E27FC236}">
                <a16:creationId xmlns:a16="http://schemas.microsoft.com/office/drawing/2014/main" id="{AED60F98-02A3-DEF6-797D-11E4CA517FEB}"/>
              </a:ext>
            </a:extLst>
          </p:cNvPr>
          <p:cNvSpPr txBox="1"/>
          <p:nvPr/>
        </p:nvSpPr>
        <p:spPr>
          <a:xfrm>
            <a:off x="3486691" y="5968356"/>
            <a:ext cx="29687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Humppila</a:t>
            </a:r>
          </a:p>
        </p:txBody>
      </p:sp>
      <p:sp>
        <p:nvSpPr>
          <p:cNvPr id="71" name="TextBox 70">
            <a:extLst>
              <a:ext uri="{FF2B5EF4-FFF2-40B4-BE49-F238E27FC236}">
                <a16:creationId xmlns:a16="http://schemas.microsoft.com/office/drawing/2014/main" id="{38995E42-3F00-4EA0-A987-A6BC27AD93A0}"/>
              </a:ext>
            </a:extLst>
          </p:cNvPr>
          <p:cNvSpPr txBox="1"/>
          <p:nvPr/>
        </p:nvSpPr>
        <p:spPr>
          <a:xfrm>
            <a:off x="3503536" y="6032670"/>
            <a:ext cx="29848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Jokioinen</a:t>
            </a:r>
          </a:p>
        </p:txBody>
      </p:sp>
      <p:sp>
        <p:nvSpPr>
          <p:cNvPr id="72" name="TextBox 71">
            <a:extLst>
              <a:ext uri="{FF2B5EF4-FFF2-40B4-BE49-F238E27FC236}">
                <a16:creationId xmlns:a16="http://schemas.microsoft.com/office/drawing/2014/main" id="{4A6D9A2D-26EE-C18F-6C41-FE3FAF70B1ED}"/>
              </a:ext>
            </a:extLst>
          </p:cNvPr>
          <p:cNvSpPr txBox="1"/>
          <p:nvPr/>
        </p:nvSpPr>
        <p:spPr>
          <a:xfrm>
            <a:off x="3548959" y="5894357"/>
            <a:ext cx="2551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Urjala</a:t>
            </a:r>
          </a:p>
        </p:txBody>
      </p:sp>
      <p:sp>
        <p:nvSpPr>
          <p:cNvPr id="73" name="TextBox 72">
            <a:extLst>
              <a:ext uri="{FF2B5EF4-FFF2-40B4-BE49-F238E27FC236}">
                <a16:creationId xmlns:a16="http://schemas.microsoft.com/office/drawing/2014/main" id="{0C25FD94-E727-EC1C-BA10-9E893432F539}"/>
              </a:ext>
            </a:extLst>
          </p:cNvPr>
          <p:cNvSpPr txBox="1"/>
          <p:nvPr/>
        </p:nvSpPr>
        <p:spPr>
          <a:xfrm>
            <a:off x="3106406" y="5691731"/>
            <a:ext cx="35618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HARJAVALTA</a:t>
            </a:r>
          </a:p>
        </p:txBody>
      </p:sp>
      <p:sp>
        <p:nvSpPr>
          <p:cNvPr id="74" name="TextBox 73">
            <a:extLst>
              <a:ext uri="{FF2B5EF4-FFF2-40B4-BE49-F238E27FC236}">
                <a16:creationId xmlns:a16="http://schemas.microsoft.com/office/drawing/2014/main" id="{73AAF960-E3AF-D7A4-A8F9-DAFD29D5E5CE}"/>
              </a:ext>
            </a:extLst>
          </p:cNvPr>
          <p:cNvSpPr txBox="1"/>
          <p:nvPr/>
        </p:nvSpPr>
        <p:spPr>
          <a:xfrm>
            <a:off x="3186061" y="5740763"/>
            <a:ext cx="32412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KOKEMÄKI</a:t>
            </a:r>
          </a:p>
        </p:txBody>
      </p:sp>
      <p:sp>
        <p:nvSpPr>
          <p:cNvPr id="76" name="TextBox 75">
            <a:extLst>
              <a:ext uri="{FF2B5EF4-FFF2-40B4-BE49-F238E27FC236}">
                <a16:creationId xmlns:a16="http://schemas.microsoft.com/office/drawing/2014/main" id="{C08817FC-E65A-78E8-6148-9FECC300719A}"/>
              </a:ext>
            </a:extLst>
          </p:cNvPr>
          <p:cNvSpPr txBox="1"/>
          <p:nvPr/>
        </p:nvSpPr>
        <p:spPr>
          <a:xfrm>
            <a:off x="3188347" y="5339783"/>
            <a:ext cx="36420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KANKAANPÄÄ</a:t>
            </a:r>
          </a:p>
        </p:txBody>
      </p:sp>
      <p:sp>
        <p:nvSpPr>
          <p:cNvPr id="77" name="TextBox 76">
            <a:extLst>
              <a:ext uri="{FF2B5EF4-FFF2-40B4-BE49-F238E27FC236}">
                <a16:creationId xmlns:a16="http://schemas.microsoft.com/office/drawing/2014/main" id="{C278FE50-BC65-ABFD-EA4A-75487C90E910}"/>
              </a:ext>
            </a:extLst>
          </p:cNvPr>
          <p:cNvSpPr txBox="1"/>
          <p:nvPr/>
        </p:nvSpPr>
        <p:spPr>
          <a:xfrm>
            <a:off x="3287073" y="5399824"/>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Jämijärvi</a:t>
            </a:r>
          </a:p>
        </p:txBody>
      </p:sp>
      <p:sp>
        <p:nvSpPr>
          <p:cNvPr id="78" name="TextBox 77">
            <a:extLst>
              <a:ext uri="{FF2B5EF4-FFF2-40B4-BE49-F238E27FC236}">
                <a16:creationId xmlns:a16="http://schemas.microsoft.com/office/drawing/2014/main" id="{96229CC6-D2AD-76BB-BC3D-B975DE77C75C}"/>
              </a:ext>
            </a:extLst>
          </p:cNvPr>
          <p:cNvSpPr txBox="1"/>
          <p:nvPr/>
        </p:nvSpPr>
        <p:spPr>
          <a:xfrm>
            <a:off x="3319741" y="5173194"/>
            <a:ext cx="2616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Karvia</a:t>
            </a:r>
          </a:p>
        </p:txBody>
      </p:sp>
      <p:sp>
        <p:nvSpPr>
          <p:cNvPr id="79" name="TextBox 78">
            <a:extLst>
              <a:ext uri="{FF2B5EF4-FFF2-40B4-BE49-F238E27FC236}">
                <a16:creationId xmlns:a16="http://schemas.microsoft.com/office/drawing/2014/main" id="{05B8ABE3-3964-7A0A-7D97-2C93882DF945}"/>
              </a:ext>
            </a:extLst>
          </p:cNvPr>
          <p:cNvSpPr txBox="1"/>
          <p:nvPr/>
        </p:nvSpPr>
        <p:spPr>
          <a:xfrm>
            <a:off x="3399395" y="5832630"/>
            <a:ext cx="33054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Punkalaidun</a:t>
            </a:r>
          </a:p>
        </p:txBody>
      </p:sp>
      <p:sp>
        <p:nvSpPr>
          <p:cNvPr id="80" name="TextBox 79">
            <a:extLst>
              <a:ext uri="{FF2B5EF4-FFF2-40B4-BE49-F238E27FC236}">
                <a16:creationId xmlns:a16="http://schemas.microsoft.com/office/drawing/2014/main" id="{C2FAD8FB-6243-3BE8-5B2B-6BD4FED67386}"/>
              </a:ext>
            </a:extLst>
          </p:cNvPr>
          <p:cNvSpPr txBox="1"/>
          <p:nvPr/>
        </p:nvSpPr>
        <p:spPr>
          <a:xfrm>
            <a:off x="3333458" y="5657860"/>
            <a:ext cx="34336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SASTAMALA</a:t>
            </a:r>
          </a:p>
        </p:txBody>
      </p:sp>
      <p:sp>
        <p:nvSpPr>
          <p:cNvPr id="81" name="TextBox 80">
            <a:extLst>
              <a:ext uri="{FF2B5EF4-FFF2-40B4-BE49-F238E27FC236}">
                <a16:creationId xmlns:a16="http://schemas.microsoft.com/office/drawing/2014/main" id="{5820030D-467E-A9EB-D8DC-100CEC090D07}"/>
              </a:ext>
            </a:extLst>
          </p:cNvPr>
          <p:cNvSpPr txBox="1"/>
          <p:nvPr/>
        </p:nvSpPr>
        <p:spPr>
          <a:xfrm>
            <a:off x="3538731" y="5748885"/>
            <a:ext cx="28725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Vesilahti</a:t>
            </a:r>
          </a:p>
        </p:txBody>
      </p:sp>
      <p:sp>
        <p:nvSpPr>
          <p:cNvPr id="82" name="TextBox 81">
            <a:extLst>
              <a:ext uri="{FF2B5EF4-FFF2-40B4-BE49-F238E27FC236}">
                <a16:creationId xmlns:a16="http://schemas.microsoft.com/office/drawing/2014/main" id="{5506BD9C-8F2E-F2D7-D022-C231E634F973}"/>
              </a:ext>
            </a:extLst>
          </p:cNvPr>
          <p:cNvSpPr txBox="1"/>
          <p:nvPr/>
        </p:nvSpPr>
        <p:spPr>
          <a:xfrm>
            <a:off x="3430018" y="5523819"/>
            <a:ext cx="33695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Hämeenkyrö</a:t>
            </a:r>
          </a:p>
        </p:txBody>
      </p:sp>
      <p:sp>
        <p:nvSpPr>
          <p:cNvPr id="84" name="TextBox 83">
            <a:extLst>
              <a:ext uri="{FF2B5EF4-FFF2-40B4-BE49-F238E27FC236}">
                <a16:creationId xmlns:a16="http://schemas.microsoft.com/office/drawing/2014/main" id="{37FF6CF1-3645-3CC0-5DB2-570F9DF495B3}"/>
              </a:ext>
            </a:extLst>
          </p:cNvPr>
          <p:cNvSpPr txBox="1"/>
          <p:nvPr/>
        </p:nvSpPr>
        <p:spPr>
          <a:xfrm>
            <a:off x="3428995" y="5394651"/>
            <a:ext cx="32412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IKAALINEN</a:t>
            </a:r>
          </a:p>
        </p:txBody>
      </p:sp>
      <p:sp>
        <p:nvSpPr>
          <p:cNvPr id="85" name="TextBox 84">
            <a:extLst>
              <a:ext uri="{FF2B5EF4-FFF2-40B4-BE49-F238E27FC236}">
                <a16:creationId xmlns:a16="http://schemas.microsoft.com/office/drawing/2014/main" id="{CC5EB48E-D542-FE61-265C-2BF7B347939E}"/>
              </a:ext>
            </a:extLst>
          </p:cNvPr>
          <p:cNvSpPr txBox="1"/>
          <p:nvPr/>
        </p:nvSpPr>
        <p:spPr>
          <a:xfrm>
            <a:off x="3414196" y="5259406"/>
            <a:ext cx="3145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PARKANO</a:t>
            </a:r>
          </a:p>
        </p:txBody>
      </p:sp>
      <p:sp>
        <p:nvSpPr>
          <p:cNvPr id="86" name="TextBox 85">
            <a:extLst>
              <a:ext uri="{FF2B5EF4-FFF2-40B4-BE49-F238E27FC236}">
                <a16:creationId xmlns:a16="http://schemas.microsoft.com/office/drawing/2014/main" id="{D881DE64-C579-D0F4-D3DB-F219FDC36BF0}"/>
              </a:ext>
            </a:extLst>
          </p:cNvPr>
          <p:cNvSpPr txBox="1"/>
          <p:nvPr/>
        </p:nvSpPr>
        <p:spPr>
          <a:xfrm>
            <a:off x="3496377" y="5148708"/>
            <a:ext cx="2584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Kihniö</a:t>
            </a:r>
          </a:p>
        </p:txBody>
      </p:sp>
      <p:sp>
        <p:nvSpPr>
          <p:cNvPr id="88" name="TextBox 87">
            <a:extLst>
              <a:ext uri="{FF2B5EF4-FFF2-40B4-BE49-F238E27FC236}">
                <a16:creationId xmlns:a16="http://schemas.microsoft.com/office/drawing/2014/main" id="{CD86B7F3-6208-F0AA-29E2-E118882613A7}"/>
              </a:ext>
            </a:extLst>
          </p:cNvPr>
          <p:cNvSpPr txBox="1"/>
          <p:nvPr/>
        </p:nvSpPr>
        <p:spPr>
          <a:xfrm>
            <a:off x="3733175" y="6470590"/>
            <a:ext cx="26642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Siuntio</a:t>
            </a:r>
          </a:p>
        </p:txBody>
      </p:sp>
      <p:sp>
        <p:nvSpPr>
          <p:cNvPr id="89" name="TextBox 88">
            <a:extLst>
              <a:ext uri="{FF2B5EF4-FFF2-40B4-BE49-F238E27FC236}">
                <a16:creationId xmlns:a16="http://schemas.microsoft.com/office/drawing/2014/main" id="{96D978D4-41BE-11F4-848B-0E43ADCE186A}"/>
              </a:ext>
            </a:extLst>
          </p:cNvPr>
          <p:cNvSpPr txBox="1"/>
          <p:nvPr/>
        </p:nvSpPr>
        <p:spPr>
          <a:xfrm>
            <a:off x="3668922" y="6357545"/>
            <a:ext cx="27122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LOHJA</a:t>
            </a:r>
          </a:p>
        </p:txBody>
      </p:sp>
      <p:sp>
        <p:nvSpPr>
          <p:cNvPr id="90" name="TextBox 89">
            <a:extLst>
              <a:ext uri="{FF2B5EF4-FFF2-40B4-BE49-F238E27FC236}">
                <a16:creationId xmlns:a16="http://schemas.microsoft.com/office/drawing/2014/main" id="{F6DDA748-0581-9960-C8C3-3AD1C2025839}"/>
              </a:ext>
            </a:extLst>
          </p:cNvPr>
          <p:cNvSpPr txBox="1"/>
          <p:nvPr/>
        </p:nvSpPr>
        <p:spPr>
          <a:xfrm>
            <a:off x="3619589" y="6094035"/>
            <a:ext cx="2952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Tammela</a:t>
            </a:r>
          </a:p>
        </p:txBody>
      </p:sp>
      <p:sp>
        <p:nvSpPr>
          <p:cNvPr id="91" name="TextBox 90">
            <a:extLst>
              <a:ext uri="{FF2B5EF4-FFF2-40B4-BE49-F238E27FC236}">
                <a16:creationId xmlns:a16="http://schemas.microsoft.com/office/drawing/2014/main" id="{0483FB29-4331-B9BF-A8AC-42393CC2D463}"/>
              </a:ext>
            </a:extLst>
          </p:cNvPr>
          <p:cNvSpPr txBox="1"/>
          <p:nvPr/>
        </p:nvSpPr>
        <p:spPr>
          <a:xfrm>
            <a:off x="3573445" y="5999520"/>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FORSSA</a:t>
            </a:r>
          </a:p>
        </p:txBody>
      </p:sp>
      <p:sp>
        <p:nvSpPr>
          <p:cNvPr id="92" name="TextBox 91">
            <a:extLst>
              <a:ext uri="{FF2B5EF4-FFF2-40B4-BE49-F238E27FC236}">
                <a16:creationId xmlns:a16="http://schemas.microsoft.com/office/drawing/2014/main" id="{16455EDF-C2BC-7AB6-82A3-973CB945CDE4}"/>
              </a:ext>
            </a:extLst>
          </p:cNvPr>
          <p:cNvSpPr txBox="1"/>
          <p:nvPr/>
        </p:nvSpPr>
        <p:spPr>
          <a:xfrm>
            <a:off x="3725594" y="6241853"/>
            <a:ext cx="3145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KARKKILA</a:t>
            </a:r>
          </a:p>
        </p:txBody>
      </p:sp>
      <p:sp>
        <p:nvSpPr>
          <p:cNvPr id="93" name="TextBox 92">
            <a:extLst>
              <a:ext uri="{FF2B5EF4-FFF2-40B4-BE49-F238E27FC236}">
                <a16:creationId xmlns:a16="http://schemas.microsoft.com/office/drawing/2014/main" id="{74D733E5-4AD5-8F7F-231A-8759C05F92EE}"/>
              </a:ext>
            </a:extLst>
          </p:cNvPr>
          <p:cNvSpPr txBox="1"/>
          <p:nvPr/>
        </p:nvSpPr>
        <p:spPr>
          <a:xfrm>
            <a:off x="3795924" y="6138374"/>
            <a:ext cx="24878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Loppi</a:t>
            </a:r>
          </a:p>
        </p:txBody>
      </p:sp>
      <p:sp>
        <p:nvSpPr>
          <p:cNvPr id="94" name="TextBox 93">
            <a:extLst>
              <a:ext uri="{FF2B5EF4-FFF2-40B4-BE49-F238E27FC236}">
                <a16:creationId xmlns:a16="http://schemas.microsoft.com/office/drawing/2014/main" id="{CA89487D-910B-4D97-6D62-56C9DC3C7748}"/>
              </a:ext>
            </a:extLst>
          </p:cNvPr>
          <p:cNvSpPr txBox="1"/>
          <p:nvPr/>
        </p:nvSpPr>
        <p:spPr>
          <a:xfrm>
            <a:off x="3697438" y="5902960"/>
            <a:ext cx="316112" cy="114198"/>
          </a:xfrm>
          <a:prstGeom prst="rect">
            <a:avLst/>
          </a:prstGeom>
          <a:noFill/>
        </p:spPr>
        <p:txBody>
          <a:bodyPr wrap="none" rtlCol="0">
            <a:spAutoFit/>
          </a:bodyPr>
          <a:lstStyle/>
          <a:p>
            <a:pPr algn="l"/>
            <a:r>
              <a:rPr lang="en-FI" sz="142">
                <a:ln/>
                <a:solidFill>
                  <a:srgbClr val="000000"/>
                </a:solidFill>
                <a:latin typeface="Arial"/>
                <a:cs typeface="Arial"/>
                <a:sym typeface="Arial"/>
                <a:rtl val="0"/>
              </a:rPr>
              <a:t>HÄMEENLINNA</a:t>
            </a:r>
          </a:p>
        </p:txBody>
      </p:sp>
      <p:sp>
        <p:nvSpPr>
          <p:cNvPr id="95" name="TextBox 94">
            <a:extLst>
              <a:ext uri="{FF2B5EF4-FFF2-40B4-BE49-F238E27FC236}">
                <a16:creationId xmlns:a16="http://schemas.microsoft.com/office/drawing/2014/main" id="{1D3EC310-A2E8-3764-145F-133B6333D450}"/>
              </a:ext>
            </a:extLst>
          </p:cNvPr>
          <p:cNvSpPr txBox="1"/>
          <p:nvPr/>
        </p:nvSpPr>
        <p:spPr>
          <a:xfrm>
            <a:off x="3766866" y="5946397"/>
            <a:ext cx="26962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Hattula</a:t>
            </a:r>
          </a:p>
        </p:txBody>
      </p:sp>
      <p:sp>
        <p:nvSpPr>
          <p:cNvPr id="96" name="TextBox 95">
            <a:extLst>
              <a:ext uri="{FF2B5EF4-FFF2-40B4-BE49-F238E27FC236}">
                <a16:creationId xmlns:a16="http://schemas.microsoft.com/office/drawing/2014/main" id="{2FF2681A-9023-E650-3119-B5ED191B721A}"/>
              </a:ext>
            </a:extLst>
          </p:cNvPr>
          <p:cNvSpPr txBox="1"/>
          <p:nvPr/>
        </p:nvSpPr>
        <p:spPr>
          <a:xfrm>
            <a:off x="3789848" y="6511921"/>
            <a:ext cx="34176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Kirkkonummi</a:t>
            </a:r>
          </a:p>
        </p:txBody>
      </p:sp>
      <p:sp>
        <p:nvSpPr>
          <p:cNvPr id="97" name="TextBox 96">
            <a:extLst>
              <a:ext uri="{FF2B5EF4-FFF2-40B4-BE49-F238E27FC236}">
                <a16:creationId xmlns:a16="http://schemas.microsoft.com/office/drawing/2014/main" id="{B472EF6C-5895-F1CD-C6A9-0FF1A67873B9}"/>
              </a:ext>
            </a:extLst>
          </p:cNvPr>
          <p:cNvSpPr txBox="1"/>
          <p:nvPr/>
        </p:nvSpPr>
        <p:spPr>
          <a:xfrm>
            <a:off x="3889897" y="6480817"/>
            <a:ext cx="27924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ESPOO</a:t>
            </a:r>
          </a:p>
        </p:txBody>
      </p:sp>
      <p:sp>
        <p:nvSpPr>
          <p:cNvPr id="98" name="TextBox 97">
            <a:extLst>
              <a:ext uri="{FF2B5EF4-FFF2-40B4-BE49-F238E27FC236}">
                <a16:creationId xmlns:a16="http://schemas.microsoft.com/office/drawing/2014/main" id="{945BFA47-8DAE-B702-302D-5C5503B4446D}"/>
              </a:ext>
            </a:extLst>
          </p:cNvPr>
          <p:cNvSpPr txBox="1"/>
          <p:nvPr/>
        </p:nvSpPr>
        <p:spPr>
          <a:xfrm>
            <a:off x="3802361" y="6333661"/>
            <a:ext cx="23756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Vihti</a:t>
            </a:r>
          </a:p>
        </p:txBody>
      </p:sp>
      <p:sp>
        <p:nvSpPr>
          <p:cNvPr id="99" name="TextBox 98">
            <a:extLst>
              <a:ext uri="{FF2B5EF4-FFF2-40B4-BE49-F238E27FC236}">
                <a16:creationId xmlns:a16="http://schemas.microsoft.com/office/drawing/2014/main" id="{58BD35FA-EEE6-B462-1204-FBF9D028F6C8}"/>
              </a:ext>
            </a:extLst>
          </p:cNvPr>
          <p:cNvSpPr txBox="1"/>
          <p:nvPr/>
        </p:nvSpPr>
        <p:spPr>
          <a:xfrm>
            <a:off x="3855183" y="6434914"/>
            <a:ext cx="34817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KAUNIAINEN</a:t>
            </a:r>
          </a:p>
        </p:txBody>
      </p:sp>
      <p:sp>
        <p:nvSpPr>
          <p:cNvPr id="100" name="TextBox 99">
            <a:extLst>
              <a:ext uri="{FF2B5EF4-FFF2-40B4-BE49-F238E27FC236}">
                <a16:creationId xmlns:a16="http://schemas.microsoft.com/office/drawing/2014/main" id="{97203DAA-37B0-AC7D-76C9-E0F86D92FBF0}"/>
              </a:ext>
            </a:extLst>
          </p:cNvPr>
          <p:cNvSpPr txBox="1"/>
          <p:nvPr/>
        </p:nvSpPr>
        <p:spPr>
          <a:xfrm>
            <a:off x="3871488" y="6278733"/>
            <a:ext cx="3080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Nurmijärvi</a:t>
            </a:r>
          </a:p>
        </p:txBody>
      </p:sp>
      <p:sp>
        <p:nvSpPr>
          <p:cNvPr id="101" name="TextBox 100">
            <a:extLst>
              <a:ext uri="{FF2B5EF4-FFF2-40B4-BE49-F238E27FC236}">
                <a16:creationId xmlns:a16="http://schemas.microsoft.com/office/drawing/2014/main" id="{23B06933-1D69-0690-FBFE-54CAF3914773}"/>
              </a:ext>
            </a:extLst>
          </p:cNvPr>
          <p:cNvSpPr txBox="1"/>
          <p:nvPr/>
        </p:nvSpPr>
        <p:spPr>
          <a:xfrm>
            <a:off x="3989405" y="6467040"/>
            <a:ext cx="30649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HELSINKI</a:t>
            </a:r>
          </a:p>
        </p:txBody>
      </p:sp>
      <p:sp>
        <p:nvSpPr>
          <p:cNvPr id="102" name="TextBox 101">
            <a:extLst>
              <a:ext uri="{FF2B5EF4-FFF2-40B4-BE49-F238E27FC236}">
                <a16:creationId xmlns:a16="http://schemas.microsoft.com/office/drawing/2014/main" id="{1310E2C1-6E6D-C8E9-4B4E-E0254B142C92}"/>
              </a:ext>
            </a:extLst>
          </p:cNvPr>
          <p:cNvSpPr txBox="1"/>
          <p:nvPr/>
        </p:nvSpPr>
        <p:spPr>
          <a:xfrm>
            <a:off x="3975628" y="6398154"/>
            <a:ext cx="29046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VANTAA</a:t>
            </a:r>
          </a:p>
        </p:txBody>
      </p:sp>
      <p:sp>
        <p:nvSpPr>
          <p:cNvPr id="103" name="TextBox 102">
            <a:extLst>
              <a:ext uri="{FF2B5EF4-FFF2-40B4-BE49-F238E27FC236}">
                <a16:creationId xmlns:a16="http://schemas.microsoft.com/office/drawing/2014/main" id="{CD70F916-2575-9636-96DC-3FDFACBA64CE}"/>
              </a:ext>
            </a:extLst>
          </p:cNvPr>
          <p:cNvSpPr txBox="1"/>
          <p:nvPr/>
        </p:nvSpPr>
        <p:spPr>
          <a:xfrm>
            <a:off x="3961310" y="6310378"/>
            <a:ext cx="27924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Tuusula</a:t>
            </a:r>
          </a:p>
        </p:txBody>
      </p:sp>
      <p:sp>
        <p:nvSpPr>
          <p:cNvPr id="104" name="TextBox 103">
            <a:extLst>
              <a:ext uri="{FF2B5EF4-FFF2-40B4-BE49-F238E27FC236}">
                <a16:creationId xmlns:a16="http://schemas.microsoft.com/office/drawing/2014/main" id="{AF20CC3D-F393-87EF-9C2F-288B201E196B}"/>
              </a:ext>
            </a:extLst>
          </p:cNvPr>
          <p:cNvSpPr txBox="1"/>
          <p:nvPr/>
        </p:nvSpPr>
        <p:spPr>
          <a:xfrm>
            <a:off x="3924851" y="6199679"/>
            <a:ext cx="31931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HYVINKÄÄ</a:t>
            </a:r>
          </a:p>
        </p:txBody>
      </p:sp>
      <p:sp>
        <p:nvSpPr>
          <p:cNvPr id="105" name="TextBox 104">
            <a:extLst>
              <a:ext uri="{FF2B5EF4-FFF2-40B4-BE49-F238E27FC236}">
                <a16:creationId xmlns:a16="http://schemas.microsoft.com/office/drawing/2014/main" id="{798A084F-3C4E-153D-AFC1-4C490ACD3F2E}"/>
              </a:ext>
            </a:extLst>
          </p:cNvPr>
          <p:cNvSpPr txBox="1"/>
          <p:nvPr/>
        </p:nvSpPr>
        <p:spPr>
          <a:xfrm>
            <a:off x="3905660" y="6136208"/>
            <a:ext cx="31290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RIIHIMÄKI</a:t>
            </a:r>
          </a:p>
        </p:txBody>
      </p:sp>
      <p:sp>
        <p:nvSpPr>
          <p:cNvPr id="106" name="TextBox 105">
            <a:extLst>
              <a:ext uri="{FF2B5EF4-FFF2-40B4-BE49-F238E27FC236}">
                <a16:creationId xmlns:a16="http://schemas.microsoft.com/office/drawing/2014/main" id="{6F4DCA77-95B8-DB14-14F1-1E3ABC363AC3}"/>
              </a:ext>
            </a:extLst>
          </p:cNvPr>
          <p:cNvSpPr txBox="1"/>
          <p:nvPr/>
        </p:nvSpPr>
        <p:spPr>
          <a:xfrm>
            <a:off x="3974846" y="6075685"/>
            <a:ext cx="29848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Hausjärvi</a:t>
            </a:r>
          </a:p>
        </p:txBody>
      </p:sp>
      <p:sp>
        <p:nvSpPr>
          <p:cNvPr id="107" name="TextBox 106">
            <a:extLst>
              <a:ext uri="{FF2B5EF4-FFF2-40B4-BE49-F238E27FC236}">
                <a16:creationId xmlns:a16="http://schemas.microsoft.com/office/drawing/2014/main" id="{F398BBD2-69BB-94C4-ADF9-A3985F33074D}"/>
              </a:ext>
            </a:extLst>
          </p:cNvPr>
          <p:cNvSpPr txBox="1"/>
          <p:nvPr/>
        </p:nvSpPr>
        <p:spPr>
          <a:xfrm>
            <a:off x="3903012" y="6009267"/>
            <a:ext cx="30649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Janakkala</a:t>
            </a:r>
          </a:p>
        </p:txBody>
      </p:sp>
      <p:sp>
        <p:nvSpPr>
          <p:cNvPr id="108" name="TextBox 107">
            <a:extLst>
              <a:ext uri="{FF2B5EF4-FFF2-40B4-BE49-F238E27FC236}">
                <a16:creationId xmlns:a16="http://schemas.microsoft.com/office/drawing/2014/main" id="{6D56B361-9349-66D7-0716-26984760CB3B}"/>
              </a:ext>
            </a:extLst>
          </p:cNvPr>
          <p:cNvSpPr txBox="1"/>
          <p:nvPr/>
        </p:nvSpPr>
        <p:spPr>
          <a:xfrm>
            <a:off x="3635652" y="5829983"/>
            <a:ext cx="2551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AKAA</a:t>
            </a:r>
          </a:p>
        </p:txBody>
      </p:sp>
      <p:sp>
        <p:nvSpPr>
          <p:cNvPr id="109" name="TextBox 108">
            <a:extLst>
              <a:ext uri="{FF2B5EF4-FFF2-40B4-BE49-F238E27FC236}">
                <a16:creationId xmlns:a16="http://schemas.microsoft.com/office/drawing/2014/main" id="{B82D9DBF-0BD8-C102-3AF8-28FCDA011C61}"/>
              </a:ext>
            </a:extLst>
          </p:cNvPr>
          <p:cNvSpPr txBox="1"/>
          <p:nvPr/>
        </p:nvSpPr>
        <p:spPr>
          <a:xfrm>
            <a:off x="3626508" y="5698349"/>
            <a:ext cx="30008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Lempäälä</a:t>
            </a:r>
          </a:p>
        </p:txBody>
      </p:sp>
      <p:sp>
        <p:nvSpPr>
          <p:cNvPr id="110" name="TextBox 109">
            <a:extLst>
              <a:ext uri="{FF2B5EF4-FFF2-40B4-BE49-F238E27FC236}">
                <a16:creationId xmlns:a16="http://schemas.microsoft.com/office/drawing/2014/main" id="{8FA0E980-32FD-7C30-37CF-3BE4754F2AF4}"/>
              </a:ext>
            </a:extLst>
          </p:cNvPr>
          <p:cNvSpPr txBox="1"/>
          <p:nvPr/>
        </p:nvSpPr>
        <p:spPr>
          <a:xfrm>
            <a:off x="3587703" y="5652926"/>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Pirkkala</a:t>
            </a:r>
          </a:p>
        </p:txBody>
      </p:sp>
      <p:sp>
        <p:nvSpPr>
          <p:cNvPr id="111" name="TextBox 110">
            <a:extLst>
              <a:ext uri="{FF2B5EF4-FFF2-40B4-BE49-F238E27FC236}">
                <a16:creationId xmlns:a16="http://schemas.microsoft.com/office/drawing/2014/main" id="{30C86DC4-7B9B-2393-F39C-E52B94D718D8}"/>
              </a:ext>
            </a:extLst>
          </p:cNvPr>
          <p:cNvSpPr txBox="1"/>
          <p:nvPr/>
        </p:nvSpPr>
        <p:spPr>
          <a:xfrm>
            <a:off x="3659717" y="5534046"/>
            <a:ext cx="31290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TAMPERE</a:t>
            </a:r>
          </a:p>
        </p:txBody>
      </p:sp>
      <p:sp>
        <p:nvSpPr>
          <p:cNvPr id="112" name="TextBox 111">
            <a:extLst>
              <a:ext uri="{FF2B5EF4-FFF2-40B4-BE49-F238E27FC236}">
                <a16:creationId xmlns:a16="http://schemas.microsoft.com/office/drawing/2014/main" id="{8482A11C-3289-62B7-0CE1-0C7D2B1568B9}"/>
              </a:ext>
            </a:extLst>
          </p:cNvPr>
          <p:cNvSpPr txBox="1"/>
          <p:nvPr/>
        </p:nvSpPr>
        <p:spPr>
          <a:xfrm>
            <a:off x="3681616" y="5774394"/>
            <a:ext cx="36901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VALKEAKOSKI</a:t>
            </a:r>
          </a:p>
        </p:txBody>
      </p:sp>
      <p:sp>
        <p:nvSpPr>
          <p:cNvPr id="113" name="TextBox 112">
            <a:extLst>
              <a:ext uri="{FF2B5EF4-FFF2-40B4-BE49-F238E27FC236}">
                <a16:creationId xmlns:a16="http://schemas.microsoft.com/office/drawing/2014/main" id="{D363916C-47B4-D416-31D7-BD1EB0DF13FA}"/>
              </a:ext>
            </a:extLst>
          </p:cNvPr>
          <p:cNvSpPr txBox="1"/>
          <p:nvPr/>
        </p:nvSpPr>
        <p:spPr>
          <a:xfrm>
            <a:off x="3771679" y="5633735"/>
            <a:ext cx="34496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KANGASALA</a:t>
            </a:r>
          </a:p>
        </p:txBody>
      </p:sp>
      <p:sp>
        <p:nvSpPr>
          <p:cNvPr id="114" name="TextBox 113">
            <a:extLst>
              <a:ext uri="{FF2B5EF4-FFF2-40B4-BE49-F238E27FC236}">
                <a16:creationId xmlns:a16="http://schemas.microsoft.com/office/drawing/2014/main" id="{61B2EA20-2A6E-ADC1-3D4A-A46F58B2C097}"/>
              </a:ext>
            </a:extLst>
          </p:cNvPr>
          <p:cNvSpPr txBox="1"/>
          <p:nvPr/>
        </p:nvSpPr>
        <p:spPr>
          <a:xfrm>
            <a:off x="3604067" y="5350251"/>
            <a:ext cx="3145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YLÖJÄRVI</a:t>
            </a:r>
          </a:p>
        </p:txBody>
      </p:sp>
      <p:sp>
        <p:nvSpPr>
          <p:cNvPr id="115" name="TextBox 114">
            <a:extLst>
              <a:ext uri="{FF2B5EF4-FFF2-40B4-BE49-F238E27FC236}">
                <a16:creationId xmlns:a16="http://schemas.microsoft.com/office/drawing/2014/main" id="{0B98822F-00F3-057A-8FFA-33C55607ACA7}"/>
              </a:ext>
            </a:extLst>
          </p:cNvPr>
          <p:cNvSpPr txBox="1"/>
          <p:nvPr/>
        </p:nvSpPr>
        <p:spPr>
          <a:xfrm>
            <a:off x="3649489" y="5131803"/>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VIRRAT</a:t>
            </a:r>
          </a:p>
        </p:txBody>
      </p:sp>
      <p:sp>
        <p:nvSpPr>
          <p:cNvPr id="116" name="TextBox 115">
            <a:extLst>
              <a:ext uri="{FF2B5EF4-FFF2-40B4-BE49-F238E27FC236}">
                <a16:creationId xmlns:a16="http://schemas.microsoft.com/office/drawing/2014/main" id="{50E96573-05EF-F414-B086-A94F4071FDFB}"/>
              </a:ext>
            </a:extLst>
          </p:cNvPr>
          <p:cNvSpPr txBox="1"/>
          <p:nvPr/>
        </p:nvSpPr>
        <p:spPr>
          <a:xfrm>
            <a:off x="3737807" y="5315056"/>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Ruovesi</a:t>
            </a:r>
          </a:p>
        </p:txBody>
      </p:sp>
      <p:sp>
        <p:nvSpPr>
          <p:cNvPr id="117" name="TextBox 116">
            <a:extLst>
              <a:ext uri="{FF2B5EF4-FFF2-40B4-BE49-F238E27FC236}">
                <a16:creationId xmlns:a16="http://schemas.microsoft.com/office/drawing/2014/main" id="{0CF5466D-D702-7FF1-2F2A-02A5A00EC376}"/>
              </a:ext>
            </a:extLst>
          </p:cNvPr>
          <p:cNvSpPr txBox="1"/>
          <p:nvPr/>
        </p:nvSpPr>
        <p:spPr>
          <a:xfrm>
            <a:off x="3865351" y="5719827"/>
            <a:ext cx="28084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Pälkäne</a:t>
            </a:r>
          </a:p>
        </p:txBody>
      </p:sp>
      <p:sp>
        <p:nvSpPr>
          <p:cNvPr id="118" name="TextBox 117">
            <a:extLst>
              <a:ext uri="{FF2B5EF4-FFF2-40B4-BE49-F238E27FC236}">
                <a16:creationId xmlns:a16="http://schemas.microsoft.com/office/drawing/2014/main" id="{7298E5F6-CC6F-6BC8-20DC-7DFD1EF7D9A8}"/>
              </a:ext>
            </a:extLst>
          </p:cNvPr>
          <p:cNvSpPr txBox="1"/>
          <p:nvPr/>
        </p:nvSpPr>
        <p:spPr>
          <a:xfrm>
            <a:off x="3854161" y="5519246"/>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ORIVESI</a:t>
            </a:r>
          </a:p>
        </p:txBody>
      </p:sp>
      <p:sp>
        <p:nvSpPr>
          <p:cNvPr id="119" name="TextBox 118">
            <a:extLst>
              <a:ext uri="{FF2B5EF4-FFF2-40B4-BE49-F238E27FC236}">
                <a16:creationId xmlns:a16="http://schemas.microsoft.com/office/drawing/2014/main" id="{51A1EB1E-7F7D-5A1A-ADA7-0AC05A22604E}"/>
              </a:ext>
            </a:extLst>
          </p:cNvPr>
          <p:cNvSpPr txBox="1"/>
          <p:nvPr/>
        </p:nvSpPr>
        <p:spPr>
          <a:xfrm>
            <a:off x="3912819" y="5853026"/>
            <a:ext cx="37702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HÄMEENLINNA</a:t>
            </a:r>
          </a:p>
        </p:txBody>
      </p:sp>
      <p:sp>
        <p:nvSpPr>
          <p:cNvPr id="120" name="TextBox 119">
            <a:extLst>
              <a:ext uri="{FF2B5EF4-FFF2-40B4-BE49-F238E27FC236}">
                <a16:creationId xmlns:a16="http://schemas.microsoft.com/office/drawing/2014/main" id="{CD974EC8-C9E1-4B5D-B7E8-05780943AE43}"/>
              </a:ext>
            </a:extLst>
          </p:cNvPr>
          <p:cNvSpPr txBox="1"/>
          <p:nvPr/>
        </p:nvSpPr>
        <p:spPr>
          <a:xfrm>
            <a:off x="3080898" y="4555088"/>
            <a:ext cx="27283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VAASA</a:t>
            </a:r>
          </a:p>
        </p:txBody>
      </p:sp>
      <p:sp>
        <p:nvSpPr>
          <p:cNvPr id="121" name="TextBox 120">
            <a:extLst>
              <a:ext uri="{FF2B5EF4-FFF2-40B4-BE49-F238E27FC236}">
                <a16:creationId xmlns:a16="http://schemas.microsoft.com/office/drawing/2014/main" id="{390695B7-3862-86DE-6B2F-9EF7FEF5D587}"/>
              </a:ext>
            </a:extLst>
          </p:cNvPr>
          <p:cNvSpPr txBox="1"/>
          <p:nvPr/>
        </p:nvSpPr>
        <p:spPr>
          <a:xfrm>
            <a:off x="3205914" y="4578130"/>
            <a:ext cx="248786" cy="114198"/>
          </a:xfrm>
          <a:prstGeom prst="rect">
            <a:avLst/>
          </a:prstGeom>
          <a:noFill/>
        </p:spPr>
        <p:txBody>
          <a:bodyPr wrap="none" rtlCol="0">
            <a:spAutoFit/>
          </a:bodyPr>
          <a:lstStyle/>
          <a:p>
            <a:pPr algn="l"/>
            <a:r>
              <a:rPr lang="en-FI" sz="142">
                <a:ln/>
                <a:solidFill>
                  <a:srgbClr val="000000"/>
                </a:solidFill>
                <a:latin typeface="Arial"/>
                <a:cs typeface="Arial"/>
                <a:sym typeface="Arial"/>
                <a:rtl val="0"/>
              </a:rPr>
              <a:t>VAASA</a:t>
            </a:r>
          </a:p>
        </p:txBody>
      </p:sp>
      <p:sp>
        <p:nvSpPr>
          <p:cNvPr id="122" name="TextBox 121">
            <a:extLst>
              <a:ext uri="{FF2B5EF4-FFF2-40B4-BE49-F238E27FC236}">
                <a16:creationId xmlns:a16="http://schemas.microsoft.com/office/drawing/2014/main" id="{7344402A-96E7-AF6A-4E6D-3528D051F122}"/>
              </a:ext>
            </a:extLst>
          </p:cNvPr>
          <p:cNvSpPr txBox="1"/>
          <p:nvPr/>
        </p:nvSpPr>
        <p:spPr>
          <a:xfrm>
            <a:off x="3852597" y="5411015"/>
            <a:ext cx="29848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Juupajoki</a:t>
            </a:r>
          </a:p>
        </p:txBody>
      </p:sp>
      <p:sp>
        <p:nvSpPr>
          <p:cNvPr id="123" name="TextBox 122">
            <a:extLst>
              <a:ext uri="{FF2B5EF4-FFF2-40B4-BE49-F238E27FC236}">
                <a16:creationId xmlns:a16="http://schemas.microsoft.com/office/drawing/2014/main" id="{139A11EC-6AB3-499D-2710-C5CD316CEB95}"/>
              </a:ext>
            </a:extLst>
          </p:cNvPr>
          <p:cNvSpPr txBox="1"/>
          <p:nvPr/>
        </p:nvSpPr>
        <p:spPr>
          <a:xfrm>
            <a:off x="3836834" y="5225715"/>
            <a:ext cx="30328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MÄNTTÄ-</a:t>
            </a:r>
          </a:p>
        </p:txBody>
      </p:sp>
      <p:sp>
        <p:nvSpPr>
          <p:cNvPr id="124" name="TextBox 123">
            <a:extLst>
              <a:ext uri="{FF2B5EF4-FFF2-40B4-BE49-F238E27FC236}">
                <a16:creationId xmlns:a16="http://schemas.microsoft.com/office/drawing/2014/main" id="{06C4DA62-B8D1-2DC2-8FD4-A7BC24B6A2A4}"/>
              </a:ext>
            </a:extLst>
          </p:cNvPr>
          <p:cNvSpPr txBox="1"/>
          <p:nvPr/>
        </p:nvSpPr>
        <p:spPr>
          <a:xfrm>
            <a:off x="3836834" y="5266144"/>
            <a:ext cx="3113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VILPPULA</a:t>
            </a:r>
          </a:p>
        </p:txBody>
      </p:sp>
      <p:sp>
        <p:nvSpPr>
          <p:cNvPr id="125" name="TextBox 124">
            <a:extLst>
              <a:ext uri="{FF2B5EF4-FFF2-40B4-BE49-F238E27FC236}">
                <a16:creationId xmlns:a16="http://schemas.microsoft.com/office/drawing/2014/main" id="{AB75AD64-9847-D163-7571-33EB2AEF95A0}"/>
              </a:ext>
            </a:extLst>
          </p:cNvPr>
          <p:cNvSpPr txBox="1"/>
          <p:nvPr/>
        </p:nvSpPr>
        <p:spPr>
          <a:xfrm>
            <a:off x="3901088" y="5132344"/>
            <a:ext cx="29687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KEURUU</a:t>
            </a:r>
          </a:p>
        </p:txBody>
      </p:sp>
      <p:sp>
        <p:nvSpPr>
          <p:cNvPr id="126" name="TextBox 125">
            <a:extLst>
              <a:ext uri="{FF2B5EF4-FFF2-40B4-BE49-F238E27FC236}">
                <a16:creationId xmlns:a16="http://schemas.microsoft.com/office/drawing/2014/main" id="{09415DEA-634A-4A7B-2C35-E28E326A4716}"/>
              </a:ext>
            </a:extLst>
          </p:cNvPr>
          <p:cNvSpPr txBox="1"/>
          <p:nvPr/>
        </p:nvSpPr>
        <p:spPr>
          <a:xfrm>
            <a:off x="3188107" y="4988436"/>
            <a:ext cx="33695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KAUHAJOKI</a:t>
            </a:r>
          </a:p>
        </p:txBody>
      </p:sp>
      <p:sp>
        <p:nvSpPr>
          <p:cNvPr id="127" name="TextBox 126">
            <a:extLst>
              <a:ext uri="{FF2B5EF4-FFF2-40B4-BE49-F238E27FC236}">
                <a16:creationId xmlns:a16="http://schemas.microsoft.com/office/drawing/2014/main" id="{5012CA54-5F5F-B7E0-6BF4-7938F52C6BAC}"/>
              </a:ext>
            </a:extLst>
          </p:cNvPr>
          <p:cNvSpPr txBox="1"/>
          <p:nvPr/>
        </p:nvSpPr>
        <p:spPr>
          <a:xfrm>
            <a:off x="3278891" y="4902224"/>
            <a:ext cx="30168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KURIKKA</a:t>
            </a:r>
          </a:p>
        </p:txBody>
      </p:sp>
      <p:sp>
        <p:nvSpPr>
          <p:cNvPr id="128" name="TextBox 127">
            <a:extLst>
              <a:ext uri="{FF2B5EF4-FFF2-40B4-BE49-F238E27FC236}">
                <a16:creationId xmlns:a16="http://schemas.microsoft.com/office/drawing/2014/main" id="{DA11F651-58DA-96AA-0DB5-94A757888892}"/>
              </a:ext>
            </a:extLst>
          </p:cNvPr>
          <p:cNvSpPr txBox="1"/>
          <p:nvPr/>
        </p:nvSpPr>
        <p:spPr>
          <a:xfrm>
            <a:off x="3310055" y="4799587"/>
            <a:ext cx="27764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Ilmajoki</a:t>
            </a:r>
          </a:p>
        </p:txBody>
      </p:sp>
      <p:sp>
        <p:nvSpPr>
          <p:cNvPr id="129" name="TextBox 128">
            <a:extLst>
              <a:ext uri="{FF2B5EF4-FFF2-40B4-BE49-F238E27FC236}">
                <a16:creationId xmlns:a16="http://schemas.microsoft.com/office/drawing/2014/main" id="{D3BF6A58-FC23-466D-9E87-0D33DC966201}"/>
              </a:ext>
            </a:extLst>
          </p:cNvPr>
          <p:cNvSpPr txBox="1"/>
          <p:nvPr/>
        </p:nvSpPr>
        <p:spPr>
          <a:xfrm>
            <a:off x="3180406" y="4689852"/>
            <a:ext cx="2551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Laihia</a:t>
            </a:r>
          </a:p>
        </p:txBody>
      </p:sp>
      <p:sp>
        <p:nvSpPr>
          <p:cNvPr id="130" name="TextBox 129">
            <a:extLst>
              <a:ext uri="{FF2B5EF4-FFF2-40B4-BE49-F238E27FC236}">
                <a16:creationId xmlns:a16="http://schemas.microsoft.com/office/drawing/2014/main" id="{26C89DC6-8F0F-3630-909A-400FDFE25A22}"/>
              </a:ext>
            </a:extLst>
          </p:cNvPr>
          <p:cNvSpPr txBox="1"/>
          <p:nvPr/>
        </p:nvSpPr>
        <p:spPr>
          <a:xfrm>
            <a:off x="3265294" y="4627042"/>
            <a:ext cx="2744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Isokyrö</a:t>
            </a:r>
          </a:p>
        </p:txBody>
      </p:sp>
      <p:sp>
        <p:nvSpPr>
          <p:cNvPr id="131" name="TextBox 130">
            <a:extLst>
              <a:ext uri="{FF2B5EF4-FFF2-40B4-BE49-F238E27FC236}">
                <a16:creationId xmlns:a16="http://schemas.microsoft.com/office/drawing/2014/main" id="{43FC023C-B323-92CC-B32C-745533CCE068}"/>
              </a:ext>
            </a:extLst>
          </p:cNvPr>
          <p:cNvSpPr txBox="1"/>
          <p:nvPr/>
        </p:nvSpPr>
        <p:spPr>
          <a:xfrm>
            <a:off x="3291345" y="4486083"/>
            <a:ext cx="24718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Vöyri</a:t>
            </a:r>
          </a:p>
        </p:txBody>
      </p:sp>
      <p:sp>
        <p:nvSpPr>
          <p:cNvPr id="132" name="TextBox 131">
            <a:extLst>
              <a:ext uri="{FF2B5EF4-FFF2-40B4-BE49-F238E27FC236}">
                <a16:creationId xmlns:a16="http://schemas.microsoft.com/office/drawing/2014/main" id="{D650223F-CF1A-3E27-8839-D28A0B859350}"/>
              </a:ext>
            </a:extLst>
          </p:cNvPr>
          <p:cNvSpPr txBox="1"/>
          <p:nvPr/>
        </p:nvSpPr>
        <p:spPr>
          <a:xfrm>
            <a:off x="3277929" y="4348913"/>
            <a:ext cx="40588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UUSIKAARLEPYY</a:t>
            </a:r>
          </a:p>
        </p:txBody>
      </p:sp>
      <p:sp>
        <p:nvSpPr>
          <p:cNvPr id="133" name="TextBox 132">
            <a:extLst>
              <a:ext uri="{FF2B5EF4-FFF2-40B4-BE49-F238E27FC236}">
                <a16:creationId xmlns:a16="http://schemas.microsoft.com/office/drawing/2014/main" id="{6EFA6A43-4FBA-D88B-5493-8EE5891E82E1}"/>
              </a:ext>
            </a:extLst>
          </p:cNvPr>
          <p:cNvSpPr txBox="1"/>
          <p:nvPr/>
        </p:nvSpPr>
        <p:spPr>
          <a:xfrm>
            <a:off x="3439163" y="4793450"/>
            <a:ext cx="32573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SEINÄJOKI</a:t>
            </a:r>
          </a:p>
        </p:txBody>
      </p:sp>
      <p:sp>
        <p:nvSpPr>
          <p:cNvPr id="134" name="TextBox 133">
            <a:extLst>
              <a:ext uri="{FF2B5EF4-FFF2-40B4-BE49-F238E27FC236}">
                <a16:creationId xmlns:a16="http://schemas.microsoft.com/office/drawing/2014/main" id="{23169443-072C-43AE-7F14-EA44CC8EE63C}"/>
              </a:ext>
            </a:extLst>
          </p:cNvPr>
          <p:cNvSpPr txBox="1"/>
          <p:nvPr/>
        </p:nvSpPr>
        <p:spPr>
          <a:xfrm>
            <a:off x="3500949" y="4656161"/>
            <a:ext cx="27122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LAPUA</a:t>
            </a:r>
          </a:p>
        </p:txBody>
      </p:sp>
      <p:sp>
        <p:nvSpPr>
          <p:cNvPr id="135" name="TextBox 134">
            <a:extLst>
              <a:ext uri="{FF2B5EF4-FFF2-40B4-BE49-F238E27FC236}">
                <a16:creationId xmlns:a16="http://schemas.microsoft.com/office/drawing/2014/main" id="{B078530E-488E-9020-270D-007D709CDE5A}"/>
              </a:ext>
            </a:extLst>
          </p:cNvPr>
          <p:cNvSpPr txBox="1"/>
          <p:nvPr/>
        </p:nvSpPr>
        <p:spPr>
          <a:xfrm>
            <a:off x="3456008" y="4511170"/>
            <a:ext cx="3113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KAUHAVA</a:t>
            </a:r>
          </a:p>
        </p:txBody>
      </p:sp>
      <p:sp>
        <p:nvSpPr>
          <p:cNvPr id="136" name="TextBox 135">
            <a:extLst>
              <a:ext uri="{FF2B5EF4-FFF2-40B4-BE49-F238E27FC236}">
                <a16:creationId xmlns:a16="http://schemas.microsoft.com/office/drawing/2014/main" id="{C0422E2D-ED33-3538-DD09-CE8A0EBF414E}"/>
              </a:ext>
            </a:extLst>
          </p:cNvPr>
          <p:cNvSpPr txBox="1"/>
          <p:nvPr/>
        </p:nvSpPr>
        <p:spPr>
          <a:xfrm>
            <a:off x="3294774" y="4189664"/>
            <a:ext cx="36099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PIETARSAARI</a:t>
            </a:r>
          </a:p>
        </p:txBody>
      </p:sp>
      <p:sp>
        <p:nvSpPr>
          <p:cNvPr id="138" name="TextBox 137">
            <a:extLst>
              <a:ext uri="{FF2B5EF4-FFF2-40B4-BE49-F238E27FC236}">
                <a16:creationId xmlns:a16="http://schemas.microsoft.com/office/drawing/2014/main" id="{256F952D-2E9C-29FD-F9AC-ED62F6AACC8B}"/>
              </a:ext>
            </a:extLst>
          </p:cNvPr>
          <p:cNvSpPr txBox="1"/>
          <p:nvPr/>
        </p:nvSpPr>
        <p:spPr>
          <a:xfrm>
            <a:off x="3474418" y="4275876"/>
            <a:ext cx="3080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Pedersöre</a:t>
            </a:r>
          </a:p>
        </p:txBody>
      </p:sp>
      <p:sp>
        <p:nvSpPr>
          <p:cNvPr id="139" name="TextBox 138">
            <a:extLst>
              <a:ext uri="{FF2B5EF4-FFF2-40B4-BE49-F238E27FC236}">
                <a16:creationId xmlns:a16="http://schemas.microsoft.com/office/drawing/2014/main" id="{75ADADD1-3F50-DCD8-9199-DD5AA1E91544}"/>
              </a:ext>
            </a:extLst>
          </p:cNvPr>
          <p:cNvSpPr txBox="1"/>
          <p:nvPr/>
        </p:nvSpPr>
        <p:spPr>
          <a:xfrm>
            <a:off x="3631922" y="4918227"/>
            <a:ext cx="28886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ALAVUS</a:t>
            </a:r>
          </a:p>
        </p:txBody>
      </p:sp>
      <p:sp>
        <p:nvSpPr>
          <p:cNvPr id="140" name="TextBox 139">
            <a:extLst>
              <a:ext uri="{FF2B5EF4-FFF2-40B4-BE49-F238E27FC236}">
                <a16:creationId xmlns:a16="http://schemas.microsoft.com/office/drawing/2014/main" id="{6ADD2268-2EBB-2650-705B-A206A548DB64}"/>
              </a:ext>
            </a:extLst>
          </p:cNvPr>
          <p:cNvSpPr txBox="1"/>
          <p:nvPr/>
        </p:nvSpPr>
        <p:spPr>
          <a:xfrm>
            <a:off x="3597931" y="4775583"/>
            <a:ext cx="29206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Kuortane</a:t>
            </a:r>
          </a:p>
        </p:txBody>
      </p:sp>
      <p:sp>
        <p:nvSpPr>
          <p:cNvPr id="141" name="TextBox 140">
            <a:extLst>
              <a:ext uri="{FF2B5EF4-FFF2-40B4-BE49-F238E27FC236}">
                <a16:creationId xmlns:a16="http://schemas.microsoft.com/office/drawing/2014/main" id="{FA19B1F8-B9FE-A73C-BF9D-A355A991B5E4}"/>
              </a:ext>
            </a:extLst>
          </p:cNvPr>
          <p:cNvSpPr txBox="1"/>
          <p:nvPr/>
        </p:nvSpPr>
        <p:spPr>
          <a:xfrm>
            <a:off x="3607135" y="4393252"/>
            <a:ext cx="2744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Evijärvi</a:t>
            </a:r>
          </a:p>
        </p:txBody>
      </p:sp>
      <p:sp>
        <p:nvSpPr>
          <p:cNvPr id="142" name="TextBox 141">
            <a:extLst>
              <a:ext uri="{FF2B5EF4-FFF2-40B4-BE49-F238E27FC236}">
                <a16:creationId xmlns:a16="http://schemas.microsoft.com/office/drawing/2014/main" id="{B1455EC3-D560-1D39-6D73-7DDC8C41B129}"/>
              </a:ext>
            </a:extLst>
          </p:cNvPr>
          <p:cNvSpPr txBox="1"/>
          <p:nvPr/>
        </p:nvSpPr>
        <p:spPr>
          <a:xfrm>
            <a:off x="3632644" y="4495889"/>
            <a:ext cx="3080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Lappajärvi</a:t>
            </a:r>
          </a:p>
        </p:txBody>
      </p:sp>
      <p:sp>
        <p:nvSpPr>
          <p:cNvPr id="143" name="TextBox 142">
            <a:extLst>
              <a:ext uri="{FF2B5EF4-FFF2-40B4-BE49-F238E27FC236}">
                <a16:creationId xmlns:a16="http://schemas.microsoft.com/office/drawing/2014/main" id="{429F27BA-9136-0D9E-4646-F5EAF619AB93}"/>
              </a:ext>
            </a:extLst>
          </p:cNvPr>
          <p:cNvSpPr txBox="1"/>
          <p:nvPr/>
        </p:nvSpPr>
        <p:spPr>
          <a:xfrm>
            <a:off x="3679089" y="4668915"/>
            <a:ext cx="3113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ALAJÄRVI</a:t>
            </a:r>
          </a:p>
        </p:txBody>
      </p:sp>
      <p:sp>
        <p:nvSpPr>
          <p:cNvPr id="144" name="TextBox 143">
            <a:extLst>
              <a:ext uri="{FF2B5EF4-FFF2-40B4-BE49-F238E27FC236}">
                <a16:creationId xmlns:a16="http://schemas.microsoft.com/office/drawing/2014/main" id="{41688824-CCD3-3D6F-6C2D-C4B293FD4A72}"/>
              </a:ext>
            </a:extLst>
          </p:cNvPr>
          <p:cNvSpPr txBox="1"/>
          <p:nvPr/>
        </p:nvSpPr>
        <p:spPr>
          <a:xfrm>
            <a:off x="3747493" y="4537762"/>
            <a:ext cx="27283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Vimpeli</a:t>
            </a:r>
          </a:p>
        </p:txBody>
      </p:sp>
      <p:sp>
        <p:nvSpPr>
          <p:cNvPr id="145" name="TextBox 144">
            <a:extLst>
              <a:ext uri="{FF2B5EF4-FFF2-40B4-BE49-F238E27FC236}">
                <a16:creationId xmlns:a16="http://schemas.microsoft.com/office/drawing/2014/main" id="{B0AD7A25-E93F-F216-9458-2AB33B2B574E}"/>
              </a:ext>
            </a:extLst>
          </p:cNvPr>
          <p:cNvSpPr txBox="1"/>
          <p:nvPr/>
        </p:nvSpPr>
        <p:spPr>
          <a:xfrm>
            <a:off x="3750020" y="4392290"/>
            <a:ext cx="25199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Veteli</a:t>
            </a:r>
          </a:p>
        </p:txBody>
      </p:sp>
      <p:sp>
        <p:nvSpPr>
          <p:cNvPr id="146" name="TextBox 145">
            <a:extLst>
              <a:ext uri="{FF2B5EF4-FFF2-40B4-BE49-F238E27FC236}">
                <a16:creationId xmlns:a16="http://schemas.microsoft.com/office/drawing/2014/main" id="{BD9D8528-42A1-F6BA-40B5-F89DAD0ECC20}"/>
              </a:ext>
            </a:extLst>
          </p:cNvPr>
          <p:cNvSpPr txBox="1"/>
          <p:nvPr/>
        </p:nvSpPr>
        <p:spPr>
          <a:xfrm>
            <a:off x="3807716" y="4925146"/>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ÄHTÄRI</a:t>
            </a:r>
          </a:p>
        </p:txBody>
      </p:sp>
      <p:sp>
        <p:nvSpPr>
          <p:cNvPr id="147" name="TextBox 146">
            <a:extLst>
              <a:ext uri="{FF2B5EF4-FFF2-40B4-BE49-F238E27FC236}">
                <a16:creationId xmlns:a16="http://schemas.microsoft.com/office/drawing/2014/main" id="{D52C9F9A-39B6-8392-B6D5-381E2D8D4CB5}"/>
              </a:ext>
            </a:extLst>
          </p:cNvPr>
          <p:cNvSpPr txBox="1"/>
          <p:nvPr/>
        </p:nvSpPr>
        <p:spPr>
          <a:xfrm>
            <a:off x="3830156" y="4729619"/>
            <a:ext cx="24397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Soini</a:t>
            </a:r>
          </a:p>
        </p:txBody>
      </p:sp>
      <p:sp>
        <p:nvSpPr>
          <p:cNvPr id="148" name="TextBox 147">
            <a:extLst>
              <a:ext uri="{FF2B5EF4-FFF2-40B4-BE49-F238E27FC236}">
                <a16:creationId xmlns:a16="http://schemas.microsoft.com/office/drawing/2014/main" id="{BC90C33B-11F2-B7A9-B322-20DAB43319C5}"/>
              </a:ext>
            </a:extLst>
          </p:cNvPr>
          <p:cNvSpPr txBox="1"/>
          <p:nvPr/>
        </p:nvSpPr>
        <p:spPr>
          <a:xfrm>
            <a:off x="3974064" y="4732687"/>
            <a:ext cx="28405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Karstula</a:t>
            </a:r>
          </a:p>
        </p:txBody>
      </p:sp>
      <p:sp>
        <p:nvSpPr>
          <p:cNvPr id="149" name="TextBox 148">
            <a:extLst>
              <a:ext uri="{FF2B5EF4-FFF2-40B4-BE49-F238E27FC236}">
                <a16:creationId xmlns:a16="http://schemas.microsoft.com/office/drawing/2014/main" id="{94D3E055-D9B4-B91E-9E70-B6FE62D88BB2}"/>
              </a:ext>
            </a:extLst>
          </p:cNvPr>
          <p:cNvSpPr txBox="1"/>
          <p:nvPr/>
        </p:nvSpPr>
        <p:spPr>
          <a:xfrm>
            <a:off x="3906201" y="4490234"/>
            <a:ext cx="2551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Perho</a:t>
            </a:r>
          </a:p>
        </p:txBody>
      </p:sp>
      <p:sp>
        <p:nvSpPr>
          <p:cNvPr id="150" name="TextBox 149">
            <a:extLst>
              <a:ext uri="{FF2B5EF4-FFF2-40B4-BE49-F238E27FC236}">
                <a16:creationId xmlns:a16="http://schemas.microsoft.com/office/drawing/2014/main" id="{3D4A1397-6B39-4205-22A9-30E4C40EEB98}"/>
              </a:ext>
            </a:extLst>
          </p:cNvPr>
          <p:cNvSpPr txBox="1"/>
          <p:nvPr/>
        </p:nvSpPr>
        <p:spPr>
          <a:xfrm>
            <a:off x="3854642" y="4365217"/>
            <a:ext cx="2680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Halsua</a:t>
            </a:r>
          </a:p>
        </p:txBody>
      </p:sp>
      <p:sp>
        <p:nvSpPr>
          <p:cNvPr id="151" name="TextBox 150">
            <a:extLst>
              <a:ext uri="{FF2B5EF4-FFF2-40B4-BE49-F238E27FC236}">
                <a16:creationId xmlns:a16="http://schemas.microsoft.com/office/drawing/2014/main" id="{F5719006-788C-C9C1-0285-ADA2EB23B61F}"/>
              </a:ext>
            </a:extLst>
          </p:cNvPr>
          <p:cNvSpPr txBox="1"/>
          <p:nvPr/>
        </p:nvSpPr>
        <p:spPr>
          <a:xfrm>
            <a:off x="3916910" y="4620425"/>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Kyyjärvi</a:t>
            </a:r>
          </a:p>
        </p:txBody>
      </p:sp>
      <p:sp>
        <p:nvSpPr>
          <p:cNvPr id="152" name="TextBox 151">
            <a:extLst>
              <a:ext uri="{FF2B5EF4-FFF2-40B4-BE49-F238E27FC236}">
                <a16:creationId xmlns:a16="http://schemas.microsoft.com/office/drawing/2014/main" id="{FD25D83A-525C-E48B-145B-5655419244FE}"/>
              </a:ext>
            </a:extLst>
          </p:cNvPr>
          <p:cNvSpPr txBox="1"/>
          <p:nvPr/>
        </p:nvSpPr>
        <p:spPr>
          <a:xfrm>
            <a:off x="3976110" y="4354027"/>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Lestijärvi</a:t>
            </a:r>
          </a:p>
        </p:txBody>
      </p:sp>
      <p:sp>
        <p:nvSpPr>
          <p:cNvPr id="153" name="TextBox 152">
            <a:extLst>
              <a:ext uri="{FF2B5EF4-FFF2-40B4-BE49-F238E27FC236}">
                <a16:creationId xmlns:a16="http://schemas.microsoft.com/office/drawing/2014/main" id="{14B976C0-851A-9F41-C8A5-8538F56CA1CA}"/>
              </a:ext>
            </a:extLst>
          </p:cNvPr>
          <p:cNvSpPr txBox="1"/>
          <p:nvPr/>
        </p:nvSpPr>
        <p:spPr>
          <a:xfrm>
            <a:off x="3553531" y="4188641"/>
            <a:ext cx="31290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Kruunupyy</a:t>
            </a:r>
          </a:p>
        </p:txBody>
      </p:sp>
      <p:sp>
        <p:nvSpPr>
          <p:cNvPr id="154" name="TextBox 153">
            <a:extLst>
              <a:ext uri="{FF2B5EF4-FFF2-40B4-BE49-F238E27FC236}">
                <a16:creationId xmlns:a16="http://schemas.microsoft.com/office/drawing/2014/main" id="{5F38F637-498A-1EB3-FB46-7655C04DC94A}"/>
              </a:ext>
            </a:extLst>
          </p:cNvPr>
          <p:cNvSpPr txBox="1"/>
          <p:nvPr/>
        </p:nvSpPr>
        <p:spPr>
          <a:xfrm>
            <a:off x="3609662" y="4096773"/>
            <a:ext cx="3113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KOKKOLA</a:t>
            </a:r>
          </a:p>
        </p:txBody>
      </p:sp>
      <p:sp>
        <p:nvSpPr>
          <p:cNvPr id="155" name="TextBox 154">
            <a:extLst>
              <a:ext uri="{FF2B5EF4-FFF2-40B4-BE49-F238E27FC236}">
                <a16:creationId xmlns:a16="http://schemas.microsoft.com/office/drawing/2014/main" id="{187BEF01-5260-A51F-A551-592D0976D1F0}"/>
              </a:ext>
            </a:extLst>
          </p:cNvPr>
          <p:cNvSpPr txBox="1"/>
          <p:nvPr/>
        </p:nvSpPr>
        <p:spPr>
          <a:xfrm>
            <a:off x="3705139" y="4285622"/>
            <a:ext cx="30328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Kaustinen</a:t>
            </a:r>
          </a:p>
        </p:txBody>
      </p:sp>
      <p:sp>
        <p:nvSpPr>
          <p:cNvPr id="156" name="TextBox 155">
            <a:extLst>
              <a:ext uri="{FF2B5EF4-FFF2-40B4-BE49-F238E27FC236}">
                <a16:creationId xmlns:a16="http://schemas.microsoft.com/office/drawing/2014/main" id="{B02D689E-03B8-E645-3DAE-0A200B6C6B3C}"/>
              </a:ext>
            </a:extLst>
          </p:cNvPr>
          <p:cNvSpPr txBox="1"/>
          <p:nvPr/>
        </p:nvSpPr>
        <p:spPr>
          <a:xfrm>
            <a:off x="3766866" y="4052855"/>
            <a:ext cx="2952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KANNUS</a:t>
            </a:r>
          </a:p>
        </p:txBody>
      </p:sp>
      <p:sp>
        <p:nvSpPr>
          <p:cNvPr id="157" name="TextBox 156">
            <a:extLst>
              <a:ext uri="{FF2B5EF4-FFF2-40B4-BE49-F238E27FC236}">
                <a16:creationId xmlns:a16="http://schemas.microsoft.com/office/drawing/2014/main" id="{1229ED3A-CD58-AE7F-97D3-D0A9694C7B11}"/>
              </a:ext>
            </a:extLst>
          </p:cNvPr>
          <p:cNvSpPr txBox="1"/>
          <p:nvPr/>
        </p:nvSpPr>
        <p:spPr>
          <a:xfrm>
            <a:off x="3828652" y="4165659"/>
            <a:ext cx="3080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Toholampi</a:t>
            </a:r>
          </a:p>
        </p:txBody>
      </p:sp>
      <p:sp>
        <p:nvSpPr>
          <p:cNvPr id="158" name="TextBox 157">
            <a:extLst>
              <a:ext uri="{FF2B5EF4-FFF2-40B4-BE49-F238E27FC236}">
                <a16:creationId xmlns:a16="http://schemas.microsoft.com/office/drawing/2014/main" id="{56286059-76C1-124A-24E3-604BB4FBF621}"/>
              </a:ext>
            </a:extLst>
          </p:cNvPr>
          <p:cNvSpPr txBox="1"/>
          <p:nvPr/>
        </p:nvSpPr>
        <p:spPr>
          <a:xfrm>
            <a:off x="3965942" y="4114581"/>
            <a:ext cx="243978" cy="125099"/>
          </a:xfrm>
          <a:prstGeom prst="rect">
            <a:avLst/>
          </a:prstGeom>
          <a:noFill/>
        </p:spPr>
        <p:txBody>
          <a:bodyPr wrap="none" rtlCol="0">
            <a:spAutoFit/>
          </a:bodyPr>
          <a:lstStyle/>
          <a:p>
            <a:pPr algn="l"/>
            <a:r>
              <a:rPr lang="en-FI" sz="213" err="1">
                <a:ln/>
                <a:solidFill>
                  <a:srgbClr val="000000"/>
                </a:solidFill>
                <a:latin typeface="Arial"/>
                <a:cs typeface="Arial"/>
                <a:sym typeface="Arial"/>
                <a:rtl val="0"/>
              </a:rPr>
              <a:t>Sievi</a:t>
            </a:r>
            <a:endParaRPr lang="en-FI" sz="213">
              <a:ln/>
              <a:solidFill>
                <a:srgbClr val="000000"/>
              </a:solidFill>
              <a:latin typeface="Arial"/>
              <a:cs typeface="Arial"/>
              <a:sym typeface="Arial"/>
              <a:rtl val="0"/>
            </a:endParaRPr>
          </a:p>
        </p:txBody>
      </p:sp>
      <p:sp>
        <p:nvSpPr>
          <p:cNvPr id="159" name="TextBox 158">
            <a:extLst>
              <a:ext uri="{FF2B5EF4-FFF2-40B4-BE49-F238E27FC236}">
                <a16:creationId xmlns:a16="http://schemas.microsoft.com/office/drawing/2014/main" id="{12A707EE-7F60-2D64-C220-60A433F4AA9F}"/>
              </a:ext>
            </a:extLst>
          </p:cNvPr>
          <p:cNvSpPr txBox="1"/>
          <p:nvPr/>
        </p:nvSpPr>
        <p:spPr>
          <a:xfrm>
            <a:off x="3953188" y="3973201"/>
            <a:ext cx="3209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YLIVIESKA</a:t>
            </a:r>
          </a:p>
        </p:txBody>
      </p:sp>
      <p:sp>
        <p:nvSpPr>
          <p:cNvPr id="160" name="TextBox 159">
            <a:extLst>
              <a:ext uri="{FF2B5EF4-FFF2-40B4-BE49-F238E27FC236}">
                <a16:creationId xmlns:a16="http://schemas.microsoft.com/office/drawing/2014/main" id="{5BC756E9-9A6E-D615-D0F8-AF7D9332AE1A}"/>
              </a:ext>
            </a:extLst>
          </p:cNvPr>
          <p:cNvSpPr txBox="1"/>
          <p:nvPr/>
        </p:nvSpPr>
        <p:spPr>
          <a:xfrm>
            <a:off x="3751464" y="3909549"/>
            <a:ext cx="31290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KALAJOKI</a:t>
            </a:r>
          </a:p>
        </p:txBody>
      </p:sp>
      <p:sp>
        <p:nvSpPr>
          <p:cNvPr id="161" name="TextBox 160">
            <a:extLst>
              <a:ext uri="{FF2B5EF4-FFF2-40B4-BE49-F238E27FC236}">
                <a16:creationId xmlns:a16="http://schemas.microsoft.com/office/drawing/2014/main" id="{3FCAF963-2205-E4D8-A852-69908725F225}"/>
              </a:ext>
            </a:extLst>
          </p:cNvPr>
          <p:cNvSpPr txBox="1"/>
          <p:nvPr/>
        </p:nvSpPr>
        <p:spPr>
          <a:xfrm>
            <a:off x="3880512" y="3881092"/>
            <a:ext cx="30168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Alavieska</a:t>
            </a:r>
          </a:p>
        </p:txBody>
      </p:sp>
      <p:sp>
        <p:nvSpPr>
          <p:cNvPr id="162" name="TextBox 161">
            <a:extLst>
              <a:ext uri="{FF2B5EF4-FFF2-40B4-BE49-F238E27FC236}">
                <a16:creationId xmlns:a16="http://schemas.microsoft.com/office/drawing/2014/main" id="{9315255C-7FC9-FBC4-3592-B7BAE9911D88}"/>
              </a:ext>
            </a:extLst>
          </p:cNvPr>
          <p:cNvSpPr txBox="1"/>
          <p:nvPr/>
        </p:nvSpPr>
        <p:spPr>
          <a:xfrm>
            <a:off x="3927138" y="3812989"/>
            <a:ext cx="28886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Merijärvi</a:t>
            </a:r>
          </a:p>
        </p:txBody>
      </p:sp>
      <p:sp>
        <p:nvSpPr>
          <p:cNvPr id="163" name="TextBox 162">
            <a:extLst>
              <a:ext uri="{FF2B5EF4-FFF2-40B4-BE49-F238E27FC236}">
                <a16:creationId xmlns:a16="http://schemas.microsoft.com/office/drawing/2014/main" id="{9A70A7CF-ECD1-5BC0-9D39-9EA18AD80D89}"/>
              </a:ext>
            </a:extLst>
          </p:cNvPr>
          <p:cNvSpPr txBox="1"/>
          <p:nvPr/>
        </p:nvSpPr>
        <p:spPr>
          <a:xfrm>
            <a:off x="3905720" y="3733335"/>
            <a:ext cx="28725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Pyhäjoki</a:t>
            </a:r>
          </a:p>
        </p:txBody>
      </p:sp>
      <p:sp>
        <p:nvSpPr>
          <p:cNvPr id="164" name="TextBox 163">
            <a:extLst>
              <a:ext uri="{FF2B5EF4-FFF2-40B4-BE49-F238E27FC236}">
                <a16:creationId xmlns:a16="http://schemas.microsoft.com/office/drawing/2014/main" id="{8E3525CD-EB5B-23AE-D24F-92393CF80916}"/>
              </a:ext>
            </a:extLst>
          </p:cNvPr>
          <p:cNvSpPr txBox="1"/>
          <p:nvPr/>
        </p:nvSpPr>
        <p:spPr>
          <a:xfrm>
            <a:off x="4047402" y="3690379"/>
            <a:ext cx="27603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RAAHE</a:t>
            </a:r>
          </a:p>
        </p:txBody>
      </p:sp>
      <p:sp>
        <p:nvSpPr>
          <p:cNvPr id="167" name="TextBox 166">
            <a:extLst>
              <a:ext uri="{FF2B5EF4-FFF2-40B4-BE49-F238E27FC236}">
                <a16:creationId xmlns:a16="http://schemas.microsoft.com/office/drawing/2014/main" id="{E379D369-84CE-9031-E98A-791E04AC9D79}"/>
              </a:ext>
            </a:extLst>
          </p:cNvPr>
          <p:cNvSpPr txBox="1"/>
          <p:nvPr/>
        </p:nvSpPr>
        <p:spPr>
          <a:xfrm>
            <a:off x="3950600" y="2444060"/>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Ylitornio</a:t>
            </a:r>
          </a:p>
        </p:txBody>
      </p:sp>
      <p:sp>
        <p:nvSpPr>
          <p:cNvPr id="168" name="TextBox 167">
            <a:extLst>
              <a:ext uri="{FF2B5EF4-FFF2-40B4-BE49-F238E27FC236}">
                <a16:creationId xmlns:a16="http://schemas.microsoft.com/office/drawing/2014/main" id="{AA2052A9-1EF9-33B8-1C4D-18BF8FC8260B}"/>
              </a:ext>
            </a:extLst>
          </p:cNvPr>
          <p:cNvSpPr txBox="1"/>
          <p:nvPr/>
        </p:nvSpPr>
        <p:spPr>
          <a:xfrm>
            <a:off x="3963897" y="2217430"/>
            <a:ext cx="24397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Pello</a:t>
            </a:r>
          </a:p>
        </p:txBody>
      </p:sp>
      <p:sp>
        <p:nvSpPr>
          <p:cNvPr id="169" name="TextBox 168">
            <a:extLst>
              <a:ext uri="{FF2B5EF4-FFF2-40B4-BE49-F238E27FC236}">
                <a16:creationId xmlns:a16="http://schemas.microsoft.com/office/drawing/2014/main" id="{602AA814-485E-BD6B-DA55-B657E28159D0}"/>
              </a:ext>
            </a:extLst>
          </p:cNvPr>
          <p:cNvSpPr txBox="1"/>
          <p:nvPr/>
        </p:nvSpPr>
        <p:spPr>
          <a:xfrm>
            <a:off x="3933755" y="1911205"/>
            <a:ext cx="25359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Kolari</a:t>
            </a:r>
          </a:p>
        </p:txBody>
      </p:sp>
      <p:sp>
        <p:nvSpPr>
          <p:cNvPr id="170" name="TextBox 169">
            <a:extLst>
              <a:ext uri="{FF2B5EF4-FFF2-40B4-BE49-F238E27FC236}">
                <a16:creationId xmlns:a16="http://schemas.microsoft.com/office/drawing/2014/main" id="{E9A30D4C-B68F-97A6-032B-15D8C07ACF31}"/>
              </a:ext>
            </a:extLst>
          </p:cNvPr>
          <p:cNvSpPr txBox="1"/>
          <p:nvPr/>
        </p:nvSpPr>
        <p:spPr>
          <a:xfrm>
            <a:off x="3866915" y="1527912"/>
            <a:ext cx="27122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Muonio</a:t>
            </a:r>
          </a:p>
        </p:txBody>
      </p:sp>
      <p:sp>
        <p:nvSpPr>
          <p:cNvPr id="171" name="TextBox 170">
            <a:extLst>
              <a:ext uri="{FF2B5EF4-FFF2-40B4-BE49-F238E27FC236}">
                <a16:creationId xmlns:a16="http://schemas.microsoft.com/office/drawing/2014/main" id="{59018690-181C-EBDB-4B82-517C5FCFE7A7}"/>
              </a:ext>
            </a:extLst>
          </p:cNvPr>
          <p:cNvSpPr txBox="1"/>
          <p:nvPr/>
        </p:nvSpPr>
        <p:spPr>
          <a:xfrm>
            <a:off x="3685226" y="1073628"/>
            <a:ext cx="30328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Enontekiö</a:t>
            </a:r>
          </a:p>
        </p:txBody>
      </p:sp>
      <p:sp>
        <p:nvSpPr>
          <p:cNvPr id="172" name="TextBox 171">
            <a:extLst>
              <a:ext uri="{FF2B5EF4-FFF2-40B4-BE49-F238E27FC236}">
                <a16:creationId xmlns:a16="http://schemas.microsoft.com/office/drawing/2014/main" id="{BD38FB83-80BD-54AD-D5FC-8A420A3281F3}"/>
              </a:ext>
            </a:extLst>
          </p:cNvPr>
          <p:cNvSpPr txBox="1"/>
          <p:nvPr/>
        </p:nvSpPr>
        <p:spPr>
          <a:xfrm>
            <a:off x="4004746" y="6275665"/>
            <a:ext cx="34336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JÄRVENPÄÄ</a:t>
            </a:r>
          </a:p>
        </p:txBody>
      </p:sp>
      <p:sp>
        <p:nvSpPr>
          <p:cNvPr id="173" name="TextBox 172">
            <a:extLst>
              <a:ext uri="{FF2B5EF4-FFF2-40B4-BE49-F238E27FC236}">
                <a16:creationId xmlns:a16="http://schemas.microsoft.com/office/drawing/2014/main" id="{6509324D-5F7F-A592-0EBB-8DDDB2D740D5}"/>
              </a:ext>
            </a:extLst>
          </p:cNvPr>
          <p:cNvSpPr txBox="1"/>
          <p:nvPr/>
        </p:nvSpPr>
        <p:spPr>
          <a:xfrm>
            <a:off x="4037896" y="6340459"/>
            <a:ext cx="29206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KERAVA</a:t>
            </a:r>
          </a:p>
        </p:txBody>
      </p:sp>
      <p:sp>
        <p:nvSpPr>
          <p:cNvPr id="174" name="TextBox 173">
            <a:extLst>
              <a:ext uri="{FF2B5EF4-FFF2-40B4-BE49-F238E27FC236}">
                <a16:creationId xmlns:a16="http://schemas.microsoft.com/office/drawing/2014/main" id="{7E07F7C1-128D-AD67-8DC6-3BA5511647FC}"/>
              </a:ext>
            </a:extLst>
          </p:cNvPr>
          <p:cNvSpPr txBox="1"/>
          <p:nvPr/>
        </p:nvSpPr>
        <p:spPr>
          <a:xfrm>
            <a:off x="4097096" y="6382813"/>
            <a:ext cx="25199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Sipoo</a:t>
            </a:r>
          </a:p>
        </p:txBody>
      </p:sp>
      <p:sp>
        <p:nvSpPr>
          <p:cNvPr id="175" name="TextBox 174">
            <a:extLst>
              <a:ext uri="{FF2B5EF4-FFF2-40B4-BE49-F238E27FC236}">
                <a16:creationId xmlns:a16="http://schemas.microsoft.com/office/drawing/2014/main" id="{0D4994BC-8B49-CE1C-7229-30AC58F2AE91}"/>
              </a:ext>
            </a:extLst>
          </p:cNvPr>
          <p:cNvSpPr txBox="1"/>
          <p:nvPr/>
        </p:nvSpPr>
        <p:spPr>
          <a:xfrm>
            <a:off x="4115986" y="6310859"/>
            <a:ext cx="30489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Pornainen</a:t>
            </a:r>
          </a:p>
        </p:txBody>
      </p:sp>
      <p:sp>
        <p:nvSpPr>
          <p:cNvPr id="176" name="TextBox 175">
            <a:extLst>
              <a:ext uri="{FF2B5EF4-FFF2-40B4-BE49-F238E27FC236}">
                <a16:creationId xmlns:a16="http://schemas.microsoft.com/office/drawing/2014/main" id="{8F83B495-8630-4EFF-597F-909CFF1C7CE7}"/>
              </a:ext>
            </a:extLst>
          </p:cNvPr>
          <p:cNvSpPr txBox="1"/>
          <p:nvPr/>
        </p:nvSpPr>
        <p:spPr>
          <a:xfrm>
            <a:off x="4207313" y="6383836"/>
            <a:ext cx="30168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PORVOO</a:t>
            </a:r>
          </a:p>
        </p:txBody>
      </p:sp>
      <p:sp>
        <p:nvSpPr>
          <p:cNvPr id="177" name="TextBox 176">
            <a:extLst>
              <a:ext uri="{FF2B5EF4-FFF2-40B4-BE49-F238E27FC236}">
                <a16:creationId xmlns:a16="http://schemas.microsoft.com/office/drawing/2014/main" id="{0838AE99-CE42-A539-54C5-ECDB514F3BD2}"/>
              </a:ext>
            </a:extLst>
          </p:cNvPr>
          <p:cNvSpPr txBox="1"/>
          <p:nvPr/>
        </p:nvSpPr>
        <p:spPr>
          <a:xfrm>
            <a:off x="4077422" y="6216104"/>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Mäntsälä</a:t>
            </a:r>
          </a:p>
        </p:txBody>
      </p:sp>
      <p:sp>
        <p:nvSpPr>
          <p:cNvPr id="178" name="TextBox 177">
            <a:extLst>
              <a:ext uri="{FF2B5EF4-FFF2-40B4-BE49-F238E27FC236}">
                <a16:creationId xmlns:a16="http://schemas.microsoft.com/office/drawing/2014/main" id="{B979FA46-1F5F-9EDB-F282-814EFB2BC5C1}"/>
              </a:ext>
            </a:extLst>
          </p:cNvPr>
          <p:cNvSpPr txBox="1"/>
          <p:nvPr/>
        </p:nvSpPr>
        <p:spPr>
          <a:xfrm>
            <a:off x="4096915" y="6019614"/>
            <a:ext cx="27603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Kärkölä</a:t>
            </a:r>
          </a:p>
        </p:txBody>
      </p:sp>
      <p:sp>
        <p:nvSpPr>
          <p:cNvPr id="179" name="TextBox 178">
            <a:extLst>
              <a:ext uri="{FF2B5EF4-FFF2-40B4-BE49-F238E27FC236}">
                <a16:creationId xmlns:a16="http://schemas.microsoft.com/office/drawing/2014/main" id="{6A11066D-314D-36C5-3C9F-DE2A90627DDC}"/>
              </a:ext>
            </a:extLst>
          </p:cNvPr>
          <p:cNvSpPr txBox="1"/>
          <p:nvPr/>
        </p:nvSpPr>
        <p:spPr>
          <a:xfrm>
            <a:off x="4197626" y="6257255"/>
            <a:ext cx="26642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Askola</a:t>
            </a:r>
          </a:p>
        </p:txBody>
      </p:sp>
      <p:sp>
        <p:nvSpPr>
          <p:cNvPr id="180" name="TextBox 179">
            <a:extLst>
              <a:ext uri="{FF2B5EF4-FFF2-40B4-BE49-F238E27FC236}">
                <a16:creationId xmlns:a16="http://schemas.microsoft.com/office/drawing/2014/main" id="{1704C1DA-91A8-AF15-54C6-1B34F2B4E820}"/>
              </a:ext>
            </a:extLst>
          </p:cNvPr>
          <p:cNvSpPr txBox="1"/>
          <p:nvPr/>
        </p:nvSpPr>
        <p:spPr>
          <a:xfrm>
            <a:off x="4189986" y="6173028"/>
            <a:ext cx="27283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Pukkila</a:t>
            </a:r>
          </a:p>
        </p:txBody>
      </p:sp>
      <p:sp>
        <p:nvSpPr>
          <p:cNvPr id="182" name="TextBox 181">
            <a:extLst>
              <a:ext uri="{FF2B5EF4-FFF2-40B4-BE49-F238E27FC236}">
                <a16:creationId xmlns:a16="http://schemas.microsoft.com/office/drawing/2014/main" id="{E15FB45E-ED19-FBA7-2A43-221ADCB8C877}"/>
              </a:ext>
            </a:extLst>
          </p:cNvPr>
          <p:cNvSpPr txBox="1"/>
          <p:nvPr/>
        </p:nvSpPr>
        <p:spPr>
          <a:xfrm>
            <a:off x="4120077" y="5938035"/>
            <a:ext cx="26642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Hollola</a:t>
            </a:r>
          </a:p>
        </p:txBody>
      </p:sp>
      <p:sp>
        <p:nvSpPr>
          <p:cNvPr id="183" name="TextBox 182">
            <a:extLst>
              <a:ext uri="{FF2B5EF4-FFF2-40B4-BE49-F238E27FC236}">
                <a16:creationId xmlns:a16="http://schemas.microsoft.com/office/drawing/2014/main" id="{C6B839C2-68D1-1C96-887B-7C2426951E4C}"/>
              </a:ext>
            </a:extLst>
          </p:cNvPr>
          <p:cNvSpPr txBox="1"/>
          <p:nvPr/>
        </p:nvSpPr>
        <p:spPr>
          <a:xfrm>
            <a:off x="4285644" y="5964566"/>
            <a:ext cx="26000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LAHTI</a:t>
            </a:r>
          </a:p>
        </p:txBody>
      </p:sp>
      <p:sp>
        <p:nvSpPr>
          <p:cNvPr id="184" name="TextBox 183">
            <a:extLst>
              <a:ext uri="{FF2B5EF4-FFF2-40B4-BE49-F238E27FC236}">
                <a16:creationId xmlns:a16="http://schemas.microsoft.com/office/drawing/2014/main" id="{85C74421-13F8-6DA3-A715-CFE1FF111E47}"/>
              </a:ext>
            </a:extLst>
          </p:cNvPr>
          <p:cNvSpPr txBox="1"/>
          <p:nvPr/>
        </p:nvSpPr>
        <p:spPr>
          <a:xfrm>
            <a:off x="4373239" y="6295698"/>
            <a:ext cx="28886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LOVIISA</a:t>
            </a:r>
          </a:p>
        </p:txBody>
      </p:sp>
      <p:sp>
        <p:nvSpPr>
          <p:cNvPr id="185" name="TextBox 184">
            <a:extLst>
              <a:ext uri="{FF2B5EF4-FFF2-40B4-BE49-F238E27FC236}">
                <a16:creationId xmlns:a16="http://schemas.microsoft.com/office/drawing/2014/main" id="{5A3065AD-87E3-7A21-2EF7-A3BE31CC4D04}"/>
              </a:ext>
            </a:extLst>
          </p:cNvPr>
          <p:cNvSpPr txBox="1"/>
          <p:nvPr/>
        </p:nvSpPr>
        <p:spPr>
          <a:xfrm>
            <a:off x="4253276" y="6203169"/>
            <a:ext cx="2952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Myrskylä</a:t>
            </a:r>
          </a:p>
        </p:txBody>
      </p:sp>
      <p:sp>
        <p:nvSpPr>
          <p:cNvPr id="186" name="TextBox 185">
            <a:extLst>
              <a:ext uri="{FF2B5EF4-FFF2-40B4-BE49-F238E27FC236}">
                <a16:creationId xmlns:a16="http://schemas.microsoft.com/office/drawing/2014/main" id="{30FC6BE6-9F99-FA64-72CB-037E9E17DE7F}"/>
              </a:ext>
            </a:extLst>
          </p:cNvPr>
          <p:cNvSpPr txBox="1"/>
          <p:nvPr/>
        </p:nvSpPr>
        <p:spPr>
          <a:xfrm>
            <a:off x="4374744" y="6192941"/>
            <a:ext cx="30008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Lapinjärvi</a:t>
            </a:r>
          </a:p>
        </p:txBody>
      </p:sp>
      <p:sp>
        <p:nvSpPr>
          <p:cNvPr id="187" name="TextBox 186">
            <a:extLst>
              <a:ext uri="{FF2B5EF4-FFF2-40B4-BE49-F238E27FC236}">
                <a16:creationId xmlns:a16="http://schemas.microsoft.com/office/drawing/2014/main" id="{30C1893D-3F8F-A416-FB6B-5F493DAB8484}"/>
              </a:ext>
            </a:extLst>
          </p:cNvPr>
          <p:cNvSpPr txBox="1"/>
          <p:nvPr/>
        </p:nvSpPr>
        <p:spPr>
          <a:xfrm>
            <a:off x="4450307" y="5987247"/>
            <a:ext cx="22153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Iitti</a:t>
            </a:r>
          </a:p>
        </p:txBody>
      </p:sp>
      <p:sp>
        <p:nvSpPr>
          <p:cNvPr id="188" name="TextBox 187">
            <a:extLst>
              <a:ext uri="{FF2B5EF4-FFF2-40B4-BE49-F238E27FC236}">
                <a16:creationId xmlns:a16="http://schemas.microsoft.com/office/drawing/2014/main" id="{8E90DFBC-609F-A89F-1097-A7951A8ACBD9}"/>
              </a:ext>
            </a:extLst>
          </p:cNvPr>
          <p:cNvSpPr txBox="1"/>
          <p:nvPr/>
        </p:nvSpPr>
        <p:spPr>
          <a:xfrm>
            <a:off x="4063946" y="5715736"/>
            <a:ext cx="30168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Padasjoki</a:t>
            </a:r>
          </a:p>
        </p:txBody>
      </p:sp>
      <p:sp>
        <p:nvSpPr>
          <p:cNvPr id="189" name="TextBox 188">
            <a:extLst>
              <a:ext uri="{FF2B5EF4-FFF2-40B4-BE49-F238E27FC236}">
                <a16:creationId xmlns:a16="http://schemas.microsoft.com/office/drawing/2014/main" id="{CA9C2F8E-18D4-4920-7AB0-580ADE338981}"/>
              </a:ext>
            </a:extLst>
          </p:cNvPr>
          <p:cNvSpPr txBox="1"/>
          <p:nvPr/>
        </p:nvSpPr>
        <p:spPr>
          <a:xfrm>
            <a:off x="4057268" y="5567737"/>
            <a:ext cx="31771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Kuhmoinen</a:t>
            </a:r>
          </a:p>
        </p:txBody>
      </p:sp>
      <p:sp>
        <p:nvSpPr>
          <p:cNvPr id="190" name="TextBox 189">
            <a:extLst>
              <a:ext uri="{FF2B5EF4-FFF2-40B4-BE49-F238E27FC236}">
                <a16:creationId xmlns:a16="http://schemas.microsoft.com/office/drawing/2014/main" id="{1986B15D-CB52-813E-AD75-CFF0A15FB2A5}"/>
              </a:ext>
            </a:extLst>
          </p:cNvPr>
          <p:cNvSpPr txBox="1"/>
          <p:nvPr/>
        </p:nvSpPr>
        <p:spPr>
          <a:xfrm>
            <a:off x="4185413" y="5827517"/>
            <a:ext cx="28725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Asikkala</a:t>
            </a:r>
          </a:p>
        </p:txBody>
      </p:sp>
      <p:sp>
        <p:nvSpPr>
          <p:cNvPr id="191" name="TextBox 190">
            <a:extLst>
              <a:ext uri="{FF2B5EF4-FFF2-40B4-BE49-F238E27FC236}">
                <a16:creationId xmlns:a16="http://schemas.microsoft.com/office/drawing/2014/main" id="{299F13CE-5CE6-B1AF-BD42-481872B622C6}"/>
              </a:ext>
            </a:extLst>
          </p:cNvPr>
          <p:cNvSpPr txBox="1"/>
          <p:nvPr/>
        </p:nvSpPr>
        <p:spPr>
          <a:xfrm>
            <a:off x="4236431" y="5638127"/>
            <a:ext cx="2680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Sysmä</a:t>
            </a:r>
          </a:p>
        </p:txBody>
      </p:sp>
      <p:sp>
        <p:nvSpPr>
          <p:cNvPr id="192" name="TextBox 191">
            <a:extLst>
              <a:ext uri="{FF2B5EF4-FFF2-40B4-BE49-F238E27FC236}">
                <a16:creationId xmlns:a16="http://schemas.microsoft.com/office/drawing/2014/main" id="{6A6C0D89-A466-5453-C3CC-F939C0B2220B}"/>
              </a:ext>
            </a:extLst>
          </p:cNvPr>
          <p:cNvSpPr txBox="1"/>
          <p:nvPr/>
        </p:nvSpPr>
        <p:spPr>
          <a:xfrm>
            <a:off x="4041446" y="5353319"/>
            <a:ext cx="2744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JÄMSÄ</a:t>
            </a:r>
          </a:p>
        </p:txBody>
      </p:sp>
      <p:sp>
        <p:nvSpPr>
          <p:cNvPr id="193" name="TextBox 192">
            <a:extLst>
              <a:ext uri="{FF2B5EF4-FFF2-40B4-BE49-F238E27FC236}">
                <a16:creationId xmlns:a16="http://schemas.microsoft.com/office/drawing/2014/main" id="{544DF9C0-3299-AB82-F805-BF2F922DF357}"/>
              </a:ext>
            </a:extLst>
          </p:cNvPr>
          <p:cNvSpPr txBox="1"/>
          <p:nvPr/>
        </p:nvSpPr>
        <p:spPr>
          <a:xfrm>
            <a:off x="4083319" y="5123139"/>
            <a:ext cx="30970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Petäjävesi</a:t>
            </a:r>
          </a:p>
        </p:txBody>
      </p:sp>
      <p:sp>
        <p:nvSpPr>
          <p:cNvPr id="194" name="TextBox 193">
            <a:extLst>
              <a:ext uri="{FF2B5EF4-FFF2-40B4-BE49-F238E27FC236}">
                <a16:creationId xmlns:a16="http://schemas.microsoft.com/office/drawing/2014/main" id="{683C4B3A-803E-F5AD-C1EB-EB3EBCC62BA4}"/>
              </a:ext>
            </a:extLst>
          </p:cNvPr>
          <p:cNvSpPr txBox="1"/>
          <p:nvPr/>
        </p:nvSpPr>
        <p:spPr>
          <a:xfrm>
            <a:off x="4213449" y="5445187"/>
            <a:ext cx="28565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Luhanka</a:t>
            </a:r>
          </a:p>
        </p:txBody>
      </p:sp>
      <p:sp>
        <p:nvSpPr>
          <p:cNvPr id="195" name="TextBox 194">
            <a:extLst>
              <a:ext uri="{FF2B5EF4-FFF2-40B4-BE49-F238E27FC236}">
                <a16:creationId xmlns:a16="http://schemas.microsoft.com/office/drawing/2014/main" id="{C7C18266-0137-E835-FCAD-5136109B0725}"/>
              </a:ext>
            </a:extLst>
          </p:cNvPr>
          <p:cNvSpPr txBox="1"/>
          <p:nvPr/>
        </p:nvSpPr>
        <p:spPr>
          <a:xfrm>
            <a:off x="4200695" y="5228783"/>
            <a:ext cx="29687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Muurame</a:t>
            </a:r>
          </a:p>
        </p:txBody>
      </p:sp>
      <p:sp>
        <p:nvSpPr>
          <p:cNvPr id="196" name="TextBox 195">
            <a:extLst>
              <a:ext uri="{FF2B5EF4-FFF2-40B4-BE49-F238E27FC236}">
                <a16:creationId xmlns:a16="http://schemas.microsoft.com/office/drawing/2014/main" id="{7DF1B0F4-7204-5B47-80A2-92D65C589737}"/>
              </a:ext>
            </a:extLst>
          </p:cNvPr>
          <p:cNvSpPr txBox="1"/>
          <p:nvPr/>
        </p:nvSpPr>
        <p:spPr>
          <a:xfrm>
            <a:off x="4355853" y="5792262"/>
            <a:ext cx="30168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HEINOLA</a:t>
            </a:r>
          </a:p>
        </p:txBody>
      </p:sp>
      <p:sp>
        <p:nvSpPr>
          <p:cNvPr id="197" name="TextBox 196">
            <a:extLst>
              <a:ext uri="{FF2B5EF4-FFF2-40B4-BE49-F238E27FC236}">
                <a16:creationId xmlns:a16="http://schemas.microsoft.com/office/drawing/2014/main" id="{65A6D341-1815-0E95-9E28-89DA9084E3FD}"/>
              </a:ext>
            </a:extLst>
          </p:cNvPr>
          <p:cNvSpPr txBox="1"/>
          <p:nvPr/>
        </p:nvSpPr>
        <p:spPr>
          <a:xfrm>
            <a:off x="4361989" y="5598359"/>
            <a:ext cx="27122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Hartola</a:t>
            </a:r>
          </a:p>
        </p:txBody>
      </p:sp>
      <p:sp>
        <p:nvSpPr>
          <p:cNvPr id="198" name="TextBox 197">
            <a:extLst>
              <a:ext uri="{FF2B5EF4-FFF2-40B4-BE49-F238E27FC236}">
                <a16:creationId xmlns:a16="http://schemas.microsoft.com/office/drawing/2014/main" id="{587D8031-9C51-AA02-DE97-02276AE8A1D1}"/>
              </a:ext>
            </a:extLst>
          </p:cNvPr>
          <p:cNvSpPr txBox="1"/>
          <p:nvPr/>
        </p:nvSpPr>
        <p:spPr>
          <a:xfrm>
            <a:off x="4216036" y="5155326"/>
            <a:ext cx="33695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JYVÄSKYLÄ</a:t>
            </a:r>
          </a:p>
        </p:txBody>
      </p:sp>
      <p:sp>
        <p:nvSpPr>
          <p:cNvPr id="199" name="TextBox 198">
            <a:extLst>
              <a:ext uri="{FF2B5EF4-FFF2-40B4-BE49-F238E27FC236}">
                <a16:creationId xmlns:a16="http://schemas.microsoft.com/office/drawing/2014/main" id="{93908AA9-57E2-9331-A641-0EE4D5A47A65}"/>
              </a:ext>
            </a:extLst>
          </p:cNvPr>
          <p:cNvSpPr txBox="1"/>
          <p:nvPr/>
        </p:nvSpPr>
        <p:spPr>
          <a:xfrm>
            <a:off x="4339549" y="5275229"/>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Toivakka</a:t>
            </a:r>
          </a:p>
        </p:txBody>
      </p:sp>
      <p:sp>
        <p:nvSpPr>
          <p:cNvPr id="200" name="TextBox 199">
            <a:extLst>
              <a:ext uri="{FF2B5EF4-FFF2-40B4-BE49-F238E27FC236}">
                <a16:creationId xmlns:a16="http://schemas.microsoft.com/office/drawing/2014/main" id="{12AF8176-7F9A-EA74-356F-6C0BAE6D79E5}"/>
              </a:ext>
            </a:extLst>
          </p:cNvPr>
          <p:cNvSpPr txBox="1"/>
          <p:nvPr/>
        </p:nvSpPr>
        <p:spPr>
          <a:xfrm>
            <a:off x="4378834" y="5428402"/>
            <a:ext cx="26481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Joutsa</a:t>
            </a:r>
          </a:p>
        </p:txBody>
      </p:sp>
      <p:sp>
        <p:nvSpPr>
          <p:cNvPr id="201" name="TextBox 200">
            <a:extLst>
              <a:ext uri="{FF2B5EF4-FFF2-40B4-BE49-F238E27FC236}">
                <a16:creationId xmlns:a16="http://schemas.microsoft.com/office/drawing/2014/main" id="{5FCA6F8E-D5F3-C80A-D452-9BF1BBA305EE}"/>
              </a:ext>
            </a:extLst>
          </p:cNvPr>
          <p:cNvSpPr txBox="1"/>
          <p:nvPr/>
        </p:nvSpPr>
        <p:spPr>
          <a:xfrm>
            <a:off x="4529420" y="6253164"/>
            <a:ext cx="2680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Pyhtää</a:t>
            </a:r>
          </a:p>
        </p:txBody>
      </p:sp>
      <p:sp>
        <p:nvSpPr>
          <p:cNvPr id="202" name="TextBox 201">
            <a:extLst>
              <a:ext uri="{FF2B5EF4-FFF2-40B4-BE49-F238E27FC236}">
                <a16:creationId xmlns:a16="http://schemas.microsoft.com/office/drawing/2014/main" id="{2461CF4F-BE98-35CD-E12D-8C597C702F70}"/>
              </a:ext>
            </a:extLst>
          </p:cNvPr>
          <p:cNvSpPr txBox="1"/>
          <p:nvPr/>
        </p:nvSpPr>
        <p:spPr>
          <a:xfrm>
            <a:off x="4619724" y="6231746"/>
            <a:ext cx="2744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KOTKA</a:t>
            </a:r>
          </a:p>
        </p:txBody>
      </p:sp>
      <p:sp>
        <p:nvSpPr>
          <p:cNvPr id="203" name="TextBox 202">
            <a:extLst>
              <a:ext uri="{FF2B5EF4-FFF2-40B4-BE49-F238E27FC236}">
                <a16:creationId xmlns:a16="http://schemas.microsoft.com/office/drawing/2014/main" id="{9FD4B2F0-C1F9-D0B9-9310-CA8026E4FC0E}"/>
              </a:ext>
            </a:extLst>
          </p:cNvPr>
          <p:cNvSpPr txBox="1"/>
          <p:nvPr/>
        </p:nvSpPr>
        <p:spPr>
          <a:xfrm>
            <a:off x="4567683" y="5991338"/>
            <a:ext cx="31290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KOUVOLA</a:t>
            </a:r>
          </a:p>
        </p:txBody>
      </p:sp>
      <p:sp>
        <p:nvSpPr>
          <p:cNvPr id="204" name="TextBox 203">
            <a:extLst>
              <a:ext uri="{FF2B5EF4-FFF2-40B4-BE49-F238E27FC236}">
                <a16:creationId xmlns:a16="http://schemas.microsoft.com/office/drawing/2014/main" id="{E74BA73E-C757-1982-D97B-0B6F35AF294C}"/>
              </a:ext>
            </a:extLst>
          </p:cNvPr>
          <p:cNvSpPr txBox="1"/>
          <p:nvPr/>
        </p:nvSpPr>
        <p:spPr>
          <a:xfrm>
            <a:off x="4705515" y="6192941"/>
            <a:ext cx="28886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HAMINA</a:t>
            </a:r>
          </a:p>
        </p:txBody>
      </p:sp>
      <p:sp>
        <p:nvSpPr>
          <p:cNvPr id="205" name="TextBox 204">
            <a:extLst>
              <a:ext uri="{FF2B5EF4-FFF2-40B4-BE49-F238E27FC236}">
                <a16:creationId xmlns:a16="http://schemas.microsoft.com/office/drawing/2014/main" id="{5BC1C791-DE0E-1A2F-96F7-849E4E5FC003}"/>
              </a:ext>
            </a:extLst>
          </p:cNvPr>
          <p:cNvSpPr txBox="1"/>
          <p:nvPr/>
        </p:nvSpPr>
        <p:spPr>
          <a:xfrm>
            <a:off x="4803458" y="6241913"/>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Virolahti</a:t>
            </a:r>
          </a:p>
        </p:txBody>
      </p:sp>
      <p:sp>
        <p:nvSpPr>
          <p:cNvPr id="206" name="TextBox 205">
            <a:extLst>
              <a:ext uri="{FF2B5EF4-FFF2-40B4-BE49-F238E27FC236}">
                <a16:creationId xmlns:a16="http://schemas.microsoft.com/office/drawing/2014/main" id="{57BF2BDF-6E6E-88DC-0AAE-A458EC796B97}"/>
              </a:ext>
            </a:extLst>
          </p:cNvPr>
          <p:cNvSpPr txBox="1"/>
          <p:nvPr/>
        </p:nvSpPr>
        <p:spPr>
          <a:xfrm>
            <a:off x="4822891" y="6154678"/>
            <a:ext cx="31290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Miehikkälä</a:t>
            </a:r>
          </a:p>
        </p:txBody>
      </p:sp>
      <p:sp>
        <p:nvSpPr>
          <p:cNvPr id="207" name="TextBox 206">
            <a:extLst>
              <a:ext uri="{FF2B5EF4-FFF2-40B4-BE49-F238E27FC236}">
                <a16:creationId xmlns:a16="http://schemas.microsoft.com/office/drawing/2014/main" id="{15EC565E-5AEB-8E64-49D7-27C37F962893}"/>
              </a:ext>
            </a:extLst>
          </p:cNvPr>
          <p:cNvSpPr txBox="1"/>
          <p:nvPr/>
        </p:nvSpPr>
        <p:spPr>
          <a:xfrm>
            <a:off x="4792750" y="5998498"/>
            <a:ext cx="28565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Luumäki</a:t>
            </a:r>
          </a:p>
        </p:txBody>
      </p:sp>
      <p:sp>
        <p:nvSpPr>
          <p:cNvPr id="208" name="TextBox 207">
            <a:extLst>
              <a:ext uri="{FF2B5EF4-FFF2-40B4-BE49-F238E27FC236}">
                <a16:creationId xmlns:a16="http://schemas.microsoft.com/office/drawing/2014/main" id="{30EBDEAF-4848-F176-89BA-90CA6E4FA892}"/>
              </a:ext>
            </a:extLst>
          </p:cNvPr>
          <p:cNvSpPr txBox="1"/>
          <p:nvPr/>
        </p:nvSpPr>
        <p:spPr>
          <a:xfrm>
            <a:off x="4899417" y="5911202"/>
            <a:ext cx="2423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Lemi</a:t>
            </a:r>
          </a:p>
        </p:txBody>
      </p:sp>
      <p:sp>
        <p:nvSpPr>
          <p:cNvPr id="209" name="TextBox 208">
            <a:extLst>
              <a:ext uri="{FF2B5EF4-FFF2-40B4-BE49-F238E27FC236}">
                <a16:creationId xmlns:a16="http://schemas.microsoft.com/office/drawing/2014/main" id="{64A86A9E-B135-572D-B1CA-3CC698EE77FB}"/>
              </a:ext>
            </a:extLst>
          </p:cNvPr>
          <p:cNvSpPr txBox="1"/>
          <p:nvPr/>
        </p:nvSpPr>
        <p:spPr>
          <a:xfrm>
            <a:off x="4540610" y="5755022"/>
            <a:ext cx="31771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Mäntyharju</a:t>
            </a:r>
          </a:p>
        </p:txBody>
      </p:sp>
      <p:sp>
        <p:nvSpPr>
          <p:cNvPr id="210" name="TextBox 209">
            <a:extLst>
              <a:ext uri="{FF2B5EF4-FFF2-40B4-BE49-F238E27FC236}">
                <a16:creationId xmlns:a16="http://schemas.microsoft.com/office/drawing/2014/main" id="{97587425-132E-65F6-E240-B3D6E5D1CDD1}"/>
              </a:ext>
            </a:extLst>
          </p:cNvPr>
          <p:cNvSpPr txBox="1"/>
          <p:nvPr/>
        </p:nvSpPr>
        <p:spPr>
          <a:xfrm>
            <a:off x="4468657" y="5658582"/>
            <a:ext cx="3145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Pertunmaa</a:t>
            </a:r>
          </a:p>
        </p:txBody>
      </p:sp>
      <p:sp>
        <p:nvSpPr>
          <p:cNvPr id="211" name="TextBox 210">
            <a:extLst>
              <a:ext uri="{FF2B5EF4-FFF2-40B4-BE49-F238E27FC236}">
                <a16:creationId xmlns:a16="http://schemas.microsoft.com/office/drawing/2014/main" id="{4A7E8924-BAD2-C459-5E13-98BD51548503}"/>
              </a:ext>
            </a:extLst>
          </p:cNvPr>
          <p:cNvSpPr txBox="1"/>
          <p:nvPr/>
        </p:nvSpPr>
        <p:spPr>
          <a:xfrm>
            <a:off x="4541633" y="5515155"/>
            <a:ext cx="3273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Hirvensalmi</a:t>
            </a:r>
          </a:p>
        </p:txBody>
      </p:sp>
      <p:sp>
        <p:nvSpPr>
          <p:cNvPr id="212" name="TextBox 211">
            <a:extLst>
              <a:ext uri="{FF2B5EF4-FFF2-40B4-BE49-F238E27FC236}">
                <a16:creationId xmlns:a16="http://schemas.microsoft.com/office/drawing/2014/main" id="{6E16934C-BAC8-3F9D-78E8-FF0077CA9076}"/>
              </a:ext>
            </a:extLst>
          </p:cNvPr>
          <p:cNvSpPr txBox="1"/>
          <p:nvPr/>
        </p:nvSpPr>
        <p:spPr>
          <a:xfrm>
            <a:off x="4500843" y="5311507"/>
            <a:ext cx="33855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Kangasniemi</a:t>
            </a:r>
          </a:p>
        </p:txBody>
      </p:sp>
      <p:sp>
        <p:nvSpPr>
          <p:cNvPr id="213" name="TextBox 212">
            <a:extLst>
              <a:ext uri="{FF2B5EF4-FFF2-40B4-BE49-F238E27FC236}">
                <a16:creationId xmlns:a16="http://schemas.microsoft.com/office/drawing/2014/main" id="{E2172D61-C69C-F154-2827-1ADE90B9AF2D}"/>
              </a:ext>
            </a:extLst>
          </p:cNvPr>
          <p:cNvSpPr txBox="1"/>
          <p:nvPr/>
        </p:nvSpPr>
        <p:spPr>
          <a:xfrm>
            <a:off x="4794795" y="5838767"/>
            <a:ext cx="31611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Savitaipale</a:t>
            </a:r>
          </a:p>
        </p:txBody>
      </p:sp>
      <p:sp>
        <p:nvSpPr>
          <p:cNvPr id="214" name="TextBox 213">
            <a:extLst>
              <a:ext uri="{FF2B5EF4-FFF2-40B4-BE49-F238E27FC236}">
                <a16:creationId xmlns:a16="http://schemas.microsoft.com/office/drawing/2014/main" id="{1A590D06-9E24-EE64-6162-D3D34A98E203}"/>
              </a:ext>
            </a:extLst>
          </p:cNvPr>
          <p:cNvSpPr txBox="1"/>
          <p:nvPr/>
        </p:nvSpPr>
        <p:spPr>
          <a:xfrm>
            <a:off x="4665146" y="5127230"/>
            <a:ext cx="3465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PIEKSÄMÄKI</a:t>
            </a:r>
          </a:p>
        </p:txBody>
      </p:sp>
      <p:sp>
        <p:nvSpPr>
          <p:cNvPr id="215" name="TextBox 214">
            <a:extLst>
              <a:ext uri="{FF2B5EF4-FFF2-40B4-BE49-F238E27FC236}">
                <a16:creationId xmlns:a16="http://schemas.microsoft.com/office/drawing/2014/main" id="{BFC013D1-A556-24AC-04F8-8A3F4F3FEC40}"/>
              </a:ext>
            </a:extLst>
          </p:cNvPr>
          <p:cNvSpPr txBox="1"/>
          <p:nvPr/>
        </p:nvSpPr>
        <p:spPr>
          <a:xfrm>
            <a:off x="4894363" y="5426837"/>
            <a:ext cx="2423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Juva</a:t>
            </a:r>
          </a:p>
        </p:txBody>
      </p:sp>
      <p:sp>
        <p:nvSpPr>
          <p:cNvPr id="216" name="TextBox 215">
            <a:extLst>
              <a:ext uri="{FF2B5EF4-FFF2-40B4-BE49-F238E27FC236}">
                <a16:creationId xmlns:a16="http://schemas.microsoft.com/office/drawing/2014/main" id="{13E61EAF-B225-2DB9-FEB7-B1D12381FD2E}"/>
              </a:ext>
            </a:extLst>
          </p:cNvPr>
          <p:cNvSpPr txBox="1"/>
          <p:nvPr/>
        </p:nvSpPr>
        <p:spPr>
          <a:xfrm>
            <a:off x="4872404" y="5204839"/>
            <a:ext cx="28725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Joroinen</a:t>
            </a:r>
          </a:p>
        </p:txBody>
      </p:sp>
      <p:sp>
        <p:nvSpPr>
          <p:cNvPr id="217" name="TextBox 216">
            <a:extLst>
              <a:ext uri="{FF2B5EF4-FFF2-40B4-BE49-F238E27FC236}">
                <a16:creationId xmlns:a16="http://schemas.microsoft.com/office/drawing/2014/main" id="{F5741687-0B85-0480-8A62-18DEAA7C843C}"/>
              </a:ext>
            </a:extLst>
          </p:cNvPr>
          <p:cNvSpPr txBox="1"/>
          <p:nvPr/>
        </p:nvSpPr>
        <p:spPr>
          <a:xfrm>
            <a:off x="4022073" y="4983322"/>
            <a:ext cx="25680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Multia</a:t>
            </a:r>
          </a:p>
        </p:txBody>
      </p:sp>
      <p:sp>
        <p:nvSpPr>
          <p:cNvPr id="218" name="TextBox 217">
            <a:extLst>
              <a:ext uri="{FF2B5EF4-FFF2-40B4-BE49-F238E27FC236}">
                <a16:creationId xmlns:a16="http://schemas.microsoft.com/office/drawing/2014/main" id="{26384A3B-790B-BF64-7975-1C24ABA496FA}"/>
              </a:ext>
            </a:extLst>
          </p:cNvPr>
          <p:cNvSpPr txBox="1"/>
          <p:nvPr/>
        </p:nvSpPr>
        <p:spPr>
          <a:xfrm>
            <a:off x="4045055" y="4854214"/>
            <a:ext cx="34176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SAARIJÄRVI</a:t>
            </a:r>
          </a:p>
        </p:txBody>
      </p:sp>
      <p:sp>
        <p:nvSpPr>
          <p:cNvPr id="219" name="TextBox 218">
            <a:extLst>
              <a:ext uri="{FF2B5EF4-FFF2-40B4-BE49-F238E27FC236}">
                <a16:creationId xmlns:a16="http://schemas.microsoft.com/office/drawing/2014/main" id="{DA8F8BD5-FF95-A585-12F2-1661AA3289D2}"/>
              </a:ext>
            </a:extLst>
          </p:cNvPr>
          <p:cNvSpPr txBox="1"/>
          <p:nvPr/>
        </p:nvSpPr>
        <p:spPr>
          <a:xfrm>
            <a:off x="4150700" y="5005282"/>
            <a:ext cx="29206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Uurainen</a:t>
            </a:r>
          </a:p>
        </p:txBody>
      </p:sp>
      <p:sp>
        <p:nvSpPr>
          <p:cNvPr id="220" name="TextBox 219">
            <a:extLst>
              <a:ext uri="{FF2B5EF4-FFF2-40B4-BE49-F238E27FC236}">
                <a16:creationId xmlns:a16="http://schemas.microsoft.com/office/drawing/2014/main" id="{2FE754C0-9413-62C5-DB57-7994AE55BB36}"/>
              </a:ext>
            </a:extLst>
          </p:cNvPr>
          <p:cNvSpPr txBox="1"/>
          <p:nvPr/>
        </p:nvSpPr>
        <p:spPr>
          <a:xfrm>
            <a:off x="4065932" y="4562729"/>
            <a:ext cx="28084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Kivijärvi</a:t>
            </a:r>
          </a:p>
        </p:txBody>
      </p:sp>
      <p:sp>
        <p:nvSpPr>
          <p:cNvPr id="221" name="TextBox 220">
            <a:extLst>
              <a:ext uri="{FF2B5EF4-FFF2-40B4-BE49-F238E27FC236}">
                <a16:creationId xmlns:a16="http://schemas.microsoft.com/office/drawing/2014/main" id="{20F44AE7-8868-8DFF-641C-638EB40B56FB}"/>
              </a:ext>
            </a:extLst>
          </p:cNvPr>
          <p:cNvSpPr txBox="1"/>
          <p:nvPr/>
        </p:nvSpPr>
        <p:spPr>
          <a:xfrm>
            <a:off x="4062923" y="4446375"/>
            <a:ext cx="27283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Kinnula</a:t>
            </a:r>
          </a:p>
        </p:txBody>
      </p:sp>
      <p:sp>
        <p:nvSpPr>
          <p:cNvPr id="222" name="TextBox 221">
            <a:extLst>
              <a:ext uri="{FF2B5EF4-FFF2-40B4-BE49-F238E27FC236}">
                <a16:creationId xmlns:a16="http://schemas.microsoft.com/office/drawing/2014/main" id="{E9318BBF-CFE5-81BF-39BC-EA8B23B74982}"/>
              </a:ext>
            </a:extLst>
          </p:cNvPr>
          <p:cNvSpPr txBox="1"/>
          <p:nvPr/>
        </p:nvSpPr>
        <p:spPr>
          <a:xfrm>
            <a:off x="4115986" y="4685761"/>
            <a:ext cx="33855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Kannonkoski</a:t>
            </a:r>
          </a:p>
        </p:txBody>
      </p:sp>
      <p:sp>
        <p:nvSpPr>
          <p:cNvPr id="223" name="TextBox 222">
            <a:extLst>
              <a:ext uri="{FF2B5EF4-FFF2-40B4-BE49-F238E27FC236}">
                <a16:creationId xmlns:a16="http://schemas.microsoft.com/office/drawing/2014/main" id="{8B957A9F-27E4-FC4A-1BA3-B3C50A2AF015}"/>
              </a:ext>
            </a:extLst>
          </p:cNvPr>
          <p:cNvSpPr txBox="1"/>
          <p:nvPr/>
        </p:nvSpPr>
        <p:spPr>
          <a:xfrm>
            <a:off x="4206290" y="4401435"/>
            <a:ext cx="30970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Pihtipudas</a:t>
            </a:r>
          </a:p>
        </p:txBody>
      </p:sp>
      <p:sp>
        <p:nvSpPr>
          <p:cNvPr id="224" name="TextBox 223">
            <a:extLst>
              <a:ext uri="{FF2B5EF4-FFF2-40B4-BE49-F238E27FC236}">
                <a16:creationId xmlns:a16="http://schemas.microsoft.com/office/drawing/2014/main" id="{11A95851-9A81-EE11-794D-AE6A4A72A404}"/>
              </a:ext>
            </a:extLst>
          </p:cNvPr>
          <p:cNvSpPr txBox="1"/>
          <p:nvPr/>
        </p:nvSpPr>
        <p:spPr>
          <a:xfrm>
            <a:off x="4337984" y="5060871"/>
            <a:ext cx="27122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Laukaa</a:t>
            </a:r>
          </a:p>
        </p:txBody>
      </p:sp>
      <p:sp>
        <p:nvSpPr>
          <p:cNvPr id="225" name="TextBox 224">
            <a:extLst>
              <a:ext uri="{FF2B5EF4-FFF2-40B4-BE49-F238E27FC236}">
                <a16:creationId xmlns:a16="http://schemas.microsoft.com/office/drawing/2014/main" id="{DDA13759-1C08-7268-3F9A-C369DB1EDA42}"/>
              </a:ext>
            </a:extLst>
          </p:cNvPr>
          <p:cNvSpPr txBox="1"/>
          <p:nvPr/>
        </p:nvSpPr>
        <p:spPr>
          <a:xfrm>
            <a:off x="4260917" y="4865405"/>
            <a:ext cx="33855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ÄÄNEKOSKI</a:t>
            </a:r>
          </a:p>
        </p:txBody>
      </p:sp>
      <p:sp>
        <p:nvSpPr>
          <p:cNvPr id="226" name="TextBox 225">
            <a:extLst>
              <a:ext uri="{FF2B5EF4-FFF2-40B4-BE49-F238E27FC236}">
                <a16:creationId xmlns:a16="http://schemas.microsoft.com/office/drawing/2014/main" id="{E55BA8A2-55DB-F926-4500-1DD745A1E6B9}"/>
              </a:ext>
            </a:extLst>
          </p:cNvPr>
          <p:cNvSpPr txBox="1"/>
          <p:nvPr/>
        </p:nvSpPr>
        <p:spPr>
          <a:xfrm>
            <a:off x="4427806" y="4912872"/>
            <a:ext cx="30970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Konnevesi</a:t>
            </a:r>
          </a:p>
        </p:txBody>
      </p:sp>
      <p:sp>
        <p:nvSpPr>
          <p:cNvPr id="227" name="TextBox 226">
            <a:extLst>
              <a:ext uri="{FF2B5EF4-FFF2-40B4-BE49-F238E27FC236}">
                <a16:creationId xmlns:a16="http://schemas.microsoft.com/office/drawing/2014/main" id="{B6F5F3FA-10B4-D20F-4F74-47B042A89C18}"/>
              </a:ext>
            </a:extLst>
          </p:cNvPr>
          <p:cNvSpPr txBox="1"/>
          <p:nvPr/>
        </p:nvSpPr>
        <p:spPr>
          <a:xfrm>
            <a:off x="4451811" y="4738824"/>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Vesanto</a:t>
            </a:r>
          </a:p>
        </p:txBody>
      </p:sp>
      <p:sp>
        <p:nvSpPr>
          <p:cNvPr id="228" name="TextBox 227">
            <a:extLst>
              <a:ext uri="{FF2B5EF4-FFF2-40B4-BE49-F238E27FC236}">
                <a16:creationId xmlns:a16="http://schemas.microsoft.com/office/drawing/2014/main" id="{5BC0E43B-7357-E961-7B38-584FB9A57966}"/>
              </a:ext>
            </a:extLst>
          </p:cNvPr>
          <p:cNvSpPr txBox="1"/>
          <p:nvPr/>
        </p:nvSpPr>
        <p:spPr>
          <a:xfrm>
            <a:off x="4268557" y="4601533"/>
            <a:ext cx="33214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VIITASAARI</a:t>
            </a:r>
          </a:p>
        </p:txBody>
      </p:sp>
      <p:sp>
        <p:nvSpPr>
          <p:cNvPr id="229" name="TextBox 228">
            <a:extLst>
              <a:ext uri="{FF2B5EF4-FFF2-40B4-BE49-F238E27FC236}">
                <a16:creationId xmlns:a16="http://schemas.microsoft.com/office/drawing/2014/main" id="{2E0661B6-D005-A124-23FF-688F789AD93C}"/>
              </a:ext>
            </a:extLst>
          </p:cNvPr>
          <p:cNvSpPr txBox="1"/>
          <p:nvPr/>
        </p:nvSpPr>
        <p:spPr>
          <a:xfrm>
            <a:off x="4439598" y="4554066"/>
            <a:ext cx="266420" cy="125099"/>
          </a:xfrm>
          <a:prstGeom prst="rect">
            <a:avLst/>
          </a:prstGeom>
          <a:noFill/>
        </p:spPr>
        <p:txBody>
          <a:bodyPr wrap="none" rtlCol="0">
            <a:spAutoFit/>
          </a:bodyPr>
          <a:lstStyle/>
          <a:p>
            <a:pPr algn="l"/>
            <a:r>
              <a:rPr lang="en-FI" sz="213" err="1">
                <a:ln/>
                <a:solidFill>
                  <a:srgbClr val="000000"/>
                </a:solidFill>
                <a:latin typeface="Arial"/>
                <a:cs typeface="Arial"/>
                <a:sym typeface="Arial"/>
                <a:rtl val="0"/>
              </a:rPr>
              <a:t>Keitele</a:t>
            </a:r>
            <a:endParaRPr lang="en-FI" sz="213">
              <a:ln/>
              <a:solidFill>
                <a:srgbClr val="000000"/>
              </a:solidFill>
              <a:latin typeface="Arial"/>
              <a:cs typeface="Arial"/>
              <a:sym typeface="Arial"/>
              <a:rtl val="0"/>
            </a:endParaRPr>
          </a:p>
        </p:txBody>
      </p:sp>
      <p:sp>
        <p:nvSpPr>
          <p:cNvPr id="230" name="TextBox 229">
            <a:extLst>
              <a:ext uri="{FF2B5EF4-FFF2-40B4-BE49-F238E27FC236}">
                <a16:creationId xmlns:a16="http://schemas.microsoft.com/office/drawing/2014/main" id="{5113D617-D076-7A29-BDB5-C07F1CB49003}"/>
              </a:ext>
            </a:extLst>
          </p:cNvPr>
          <p:cNvSpPr txBox="1"/>
          <p:nvPr/>
        </p:nvSpPr>
        <p:spPr>
          <a:xfrm>
            <a:off x="3993500" y="4229642"/>
            <a:ext cx="290464" cy="125099"/>
          </a:xfrm>
          <a:prstGeom prst="rect">
            <a:avLst/>
          </a:prstGeom>
          <a:noFill/>
        </p:spPr>
        <p:txBody>
          <a:bodyPr wrap="none" rtlCol="0">
            <a:spAutoFit/>
          </a:bodyPr>
          <a:lstStyle/>
          <a:p>
            <a:pPr algn="l"/>
            <a:r>
              <a:rPr lang="en-FI" sz="213" err="1">
                <a:ln/>
                <a:solidFill>
                  <a:srgbClr val="000000"/>
                </a:solidFill>
                <a:latin typeface="Arial"/>
                <a:cs typeface="Arial"/>
                <a:sym typeface="Arial"/>
                <a:rtl val="0"/>
              </a:rPr>
              <a:t>Reisjärvi</a:t>
            </a:r>
            <a:endParaRPr lang="en-FI" sz="213">
              <a:ln/>
              <a:solidFill>
                <a:srgbClr val="000000"/>
              </a:solidFill>
              <a:latin typeface="Arial"/>
              <a:cs typeface="Arial"/>
              <a:sym typeface="Arial"/>
              <a:rtl val="0"/>
            </a:endParaRPr>
          </a:p>
        </p:txBody>
      </p:sp>
      <p:sp>
        <p:nvSpPr>
          <p:cNvPr id="233" name="TextBox 232">
            <a:extLst>
              <a:ext uri="{FF2B5EF4-FFF2-40B4-BE49-F238E27FC236}">
                <a16:creationId xmlns:a16="http://schemas.microsoft.com/office/drawing/2014/main" id="{90C51E99-53CE-9983-DCE4-E3AE3B2DA4FC}"/>
              </a:ext>
            </a:extLst>
          </p:cNvPr>
          <p:cNvSpPr txBox="1"/>
          <p:nvPr/>
        </p:nvSpPr>
        <p:spPr>
          <a:xfrm>
            <a:off x="4149135" y="3932411"/>
            <a:ext cx="33534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HAAPAVESI</a:t>
            </a:r>
          </a:p>
        </p:txBody>
      </p:sp>
      <p:sp>
        <p:nvSpPr>
          <p:cNvPr id="235" name="TextBox 234">
            <a:extLst>
              <a:ext uri="{FF2B5EF4-FFF2-40B4-BE49-F238E27FC236}">
                <a16:creationId xmlns:a16="http://schemas.microsoft.com/office/drawing/2014/main" id="{294DA604-35BE-2ABA-5DA2-88C714E02609}"/>
              </a:ext>
            </a:extLst>
          </p:cNvPr>
          <p:cNvSpPr txBox="1"/>
          <p:nvPr/>
        </p:nvSpPr>
        <p:spPr>
          <a:xfrm>
            <a:off x="4098600" y="3600617"/>
            <a:ext cx="28565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Siikajoki</a:t>
            </a:r>
          </a:p>
        </p:txBody>
      </p:sp>
      <p:sp>
        <p:nvSpPr>
          <p:cNvPr id="236" name="TextBox 235">
            <a:extLst>
              <a:ext uri="{FF2B5EF4-FFF2-40B4-BE49-F238E27FC236}">
                <a16:creationId xmlns:a16="http://schemas.microsoft.com/office/drawing/2014/main" id="{63D53DD4-45D9-6B26-82B0-A7E4AA1A7546}"/>
              </a:ext>
            </a:extLst>
          </p:cNvPr>
          <p:cNvSpPr txBox="1"/>
          <p:nvPr/>
        </p:nvSpPr>
        <p:spPr>
          <a:xfrm>
            <a:off x="4190467" y="3533777"/>
            <a:ext cx="27764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Liminka</a:t>
            </a:r>
          </a:p>
        </p:txBody>
      </p:sp>
      <p:sp>
        <p:nvSpPr>
          <p:cNvPr id="237" name="TextBox 236">
            <a:extLst>
              <a:ext uri="{FF2B5EF4-FFF2-40B4-BE49-F238E27FC236}">
                <a16:creationId xmlns:a16="http://schemas.microsoft.com/office/drawing/2014/main" id="{CB6C87E9-ED7B-4F13-4695-B5CEEF681570}"/>
              </a:ext>
            </a:extLst>
          </p:cNvPr>
          <p:cNvSpPr txBox="1"/>
          <p:nvPr/>
        </p:nvSpPr>
        <p:spPr>
          <a:xfrm>
            <a:off x="4302790" y="4242245"/>
            <a:ext cx="33374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PYHÄJÄRVI</a:t>
            </a:r>
          </a:p>
        </p:txBody>
      </p:sp>
      <p:sp>
        <p:nvSpPr>
          <p:cNvPr id="238" name="TextBox 237">
            <a:extLst>
              <a:ext uri="{FF2B5EF4-FFF2-40B4-BE49-F238E27FC236}">
                <a16:creationId xmlns:a16="http://schemas.microsoft.com/office/drawing/2014/main" id="{E1D56B8E-528B-320A-08F0-F3C6D020114B}"/>
              </a:ext>
            </a:extLst>
          </p:cNvPr>
          <p:cNvSpPr txBox="1"/>
          <p:nvPr/>
        </p:nvSpPr>
        <p:spPr>
          <a:xfrm>
            <a:off x="4255254" y="4025782"/>
            <a:ext cx="312906" cy="125099"/>
          </a:xfrm>
          <a:prstGeom prst="rect">
            <a:avLst/>
          </a:prstGeom>
          <a:noFill/>
        </p:spPr>
        <p:txBody>
          <a:bodyPr wrap="none" rtlCol="0">
            <a:spAutoFit/>
          </a:bodyPr>
          <a:lstStyle/>
          <a:p>
            <a:pPr algn="l"/>
            <a:r>
              <a:rPr lang="en-FI" sz="213" err="1">
                <a:ln/>
                <a:solidFill>
                  <a:srgbClr val="000000"/>
                </a:solidFill>
                <a:latin typeface="Arial"/>
                <a:cs typeface="Arial"/>
                <a:sym typeface="Arial"/>
                <a:rtl val="0"/>
              </a:rPr>
              <a:t>Kärsämäki</a:t>
            </a:r>
            <a:endParaRPr lang="en-FI" sz="213">
              <a:ln/>
              <a:solidFill>
                <a:srgbClr val="000000"/>
              </a:solidFill>
              <a:latin typeface="Arial"/>
              <a:cs typeface="Arial"/>
              <a:sym typeface="Arial"/>
              <a:rtl val="0"/>
            </a:endParaRPr>
          </a:p>
        </p:txBody>
      </p:sp>
      <p:sp>
        <p:nvSpPr>
          <p:cNvPr id="239" name="TextBox 238">
            <a:extLst>
              <a:ext uri="{FF2B5EF4-FFF2-40B4-BE49-F238E27FC236}">
                <a16:creationId xmlns:a16="http://schemas.microsoft.com/office/drawing/2014/main" id="{0487B367-30B1-E1DE-FAF4-3584B7AD1F1D}"/>
              </a:ext>
            </a:extLst>
          </p:cNvPr>
          <p:cNvSpPr txBox="1"/>
          <p:nvPr/>
        </p:nvSpPr>
        <p:spPr>
          <a:xfrm>
            <a:off x="4334435" y="3811425"/>
            <a:ext cx="30168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Siikalatva</a:t>
            </a:r>
          </a:p>
        </p:txBody>
      </p:sp>
      <p:sp>
        <p:nvSpPr>
          <p:cNvPr id="240" name="TextBox 239">
            <a:extLst>
              <a:ext uri="{FF2B5EF4-FFF2-40B4-BE49-F238E27FC236}">
                <a16:creationId xmlns:a16="http://schemas.microsoft.com/office/drawing/2014/main" id="{F3BDE2CE-6092-B41F-3577-D2C8B837665A}"/>
              </a:ext>
            </a:extLst>
          </p:cNvPr>
          <p:cNvSpPr txBox="1"/>
          <p:nvPr/>
        </p:nvSpPr>
        <p:spPr>
          <a:xfrm>
            <a:off x="4287989" y="3572040"/>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Tyrnävä</a:t>
            </a:r>
          </a:p>
        </p:txBody>
      </p:sp>
      <p:sp>
        <p:nvSpPr>
          <p:cNvPr id="241" name="TextBox 240">
            <a:extLst>
              <a:ext uri="{FF2B5EF4-FFF2-40B4-BE49-F238E27FC236}">
                <a16:creationId xmlns:a16="http://schemas.microsoft.com/office/drawing/2014/main" id="{35F2D9EA-B005-AE5E-218F-C2D49548CA18}"/>
              </a:ext>
            </a:extLst>
          </p:cNvPr>
          <p:cNvSpPr txBox="1"/>
          <p:nvPr/>
        </p:nvSpPr>
        <p:spPr>
          <a:xfrm>
            <a:off x="4454398" y="5073144"/>
            <a:ext cx="32573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Hankasalmi</a:t>
            </a:r>
          </a:p>
        </p:txBody>
      </p:sp>
      <p:sp>
        <p:nvSpPr>
          <p:cNvPr id="242" name="TextBox 241">
            <a:extLst>
              <a:ext uri="{FF2B5EF4-FFF2-40B4-BE49-F238E27FC236}">
                <a16:creationId xmlns:a16="http://schemas.microsoft.com/office/drawing/2014/main" id="{F65C1BDF-DBF3-3A6B-3F23-D80929CCFB04}"/>
              </a:ext>
            </a:extLst>
          </p:cNvPr>
          <p:cNvSpPr txBox="1"/>
          <p:nvPr/>
        </p:nvSpPr>
        <p:spPr>
          <a:xfrm>
            <a:off x="4649865" y="4953181"/>
            <a:ext cx="35939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SUONENJOKI</a:t>
            </a:r>
          </a:p>
        </p:txBody>
      </p:sp>
      <p:sp>
        <p:nvSpPr>
          <p:cNvPr id="243" name="TextBox 242">
            <a:extLst>
              <a:ext uri="{FF2B5EF4-FFF2-40B4-BE49-F238E27FC236}">
                <a16:creationId xmlns:a16="http://schemas.microsoft.com/office/drawing/2014/main" id="{0BE500DA-5D68-8B3D-6FA3-7475B3165128}"/>
              </a:ext>
            </a:extLst>
          </p:cNvPr>
          <p:cNvSpPr txBox="1"/>
          <p:nvPr/>
        </p:nvSpPr>
        <p:spPr>
          <a:xfrm>
            <a:off x="4555952" y="4863359"/>
            <a:ext cx="31931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Rautalampi</a:t>
            </a:r>
          </a:p>
        </p:txBody>
      </p:sp>
      <p:sp>
        <p:nvSpPr>
          <p:cNvPr id="244" name="TextBox 243">
            <a:extLst>
              <a:ext uri="{FF2B5EF4-FFF2-40B4-BE49-F238E27FC236}">
                <a16:creationId xmlns:a16="http://schemas.microsoft.com/office/drawing/2014/main" id="{BDCB7BB9-BB29-46A9-C3AD-91DAB3FF3BF1}"/>
              </a:ext>
            </a:extLst>
          </p:cNvPr>
          <p:cNvSpPr txBox="1"/>
          <p:nvPr/>
        </p:nvSpPr>
        <p:spPr>
          <a:xfrm>
            <a:off x="4571774" y="4683715"/>
            <a:ext cx="25359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Tervo</a:t>
            </a:r>
          </a:p>
        </p:txBody>
      </p:sp>
      <p:sp>
        <p:nvSpPr>
          <p:cNvPr id="245" name="TextBox 244">
            <a:extLst>
              <a:ext uri="{FF2B5EF4-FFF2-40B4-BE49-F238E27FC236}">
                <a16:creationId xmlns:a16="http://schemas.microsoft.com/office/drawing/2014/main" id="{CA23D59A-EE0D-A4DC-B1D3-D3AEBE571C2B}"/>
              </a:ext>
            </a:extLst>
          </p:cNvPr>
          <p:cNvSpPr txBox="1"/>
          <p:nvPr/>
        </p:nvSpPr>
        <p:spPr>
          <a:xfrm>
            <a:off x="4542656" y="4484157"/>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Pielavesi</a:t>
            </a:r>
          </a:p>
        </p:txBody>
      </p:sp>
      <p:sp>
        <p:nvSpPr>
          <p:cNvPr id="246" name="TextBox 245">
            <a:extLst>
              <a:ext uri="{FF2B5EF4-FFF2-40B4-BE49-F238E27FC236}">
                <a16:creationId xmlns:a16="http://schemas.microsoft.com/office/drawing/2014/main" id="{04759248-FC62-C7F9-BE5C-1A9D20270FB4}"/>
              </a:ext>
            </a:extLst>
          </p:cNvPr>
          <p:cNvSpPr txBox="1"/>
          <p:nvPr/>
        </p:nvSpPr>
        <p:spPr>
          <a:xfrm>
            <a:off x="4679465" y="4330022"/>
            <a:ext cx="28084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IISALMI</a:t>
            </a:r>
          </a:p>
        </p:txBody>
      </p:sp>
      <p:sp>
        <p:nvSpPr>
          <p:cNvPr id="247" name="TextBox 246">
            <a:extLst>
              <a:ext uri="{FF2B5EF4-FFF2-40B4-BE49-F238E27FC236}">
                <a16:creationId xmlns:a16="http://schemas.microsoft.com/office/drawing/2014/main" id="{09148725-BBC6-5924-C961-F5C35675F808}"/>
              </a:ext>
            </a:extLst>
          </p:cNvPr>
          <p:cNvSpPr txBox="1"/>
          <p:nvPr/>
        </p:nvSpPr>
        <p:spPr>
          <a:xfrm>
            <a:off x="4891777" y="4979773"/>
            <a:ext cx="30970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Leppävirta</a:t>
            </a:r>
          </a:p>
        </p:txBody>
      </p:sp>
      <p:sp>
        <p:nvSpPr>
          <p:cNvPr id="248" name="TextBox 247">
            <a:extLst>
              <a:ext uri="{FF2B5EF4-FFF2-40B4-BE49-F238E27FC236}">
                <a16:creationId xmlns:a16="http://schemas.microsoft.com/office/drawing/2014/main" id="{2880769F-27E4-BE75-4306-4ABB70D96293}"/>
              </a:ext>
            </a:extLst>
          </p:cNvPr>
          <p:cNvSpPr txBox="1"/>
          <p:nvPr/>
        </p:nvSpPr>
        <p:spPr>
          <a:xfrm>
            <a:off x="4850385" y="4765235"/>
            <a:ext cx="28886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KUOPIO</a:t>
            </a:r>
          </a:p>
        </p:txBody>
      </p:sp>
      <p:sp>
        <p:nvSpPr>
          <p:cNvPr id="249" name="TextBox 248">
            <a:extLst>
              <a:ext uri="{FF2B5EF4-FFF2-40B4-BE49-F238E27FC236}">
                <a16:creationId xmlns:a16="http://schemas.microsoft.com/office/drawing/2014/main" id="{2EE82698-AA8A-D56D-D1AB-1B4C15CA36E6}"/>
              </a:ext>
            </a:extLst>
          </p:cNvPr>
          <p:cNvSpPr txBox="1"/>
          <p:nvPr/>
        </p:nvSpPr>
        <p:spPr>
          <a:xfrm>
            <a:off x="4803278" y="4420987"/>
            <a:ext cx="29848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Lapinlahti</a:t>
            </a:r>
          </a:p>
        </p:txBody>
      </p:sp>
      <p:sp>
        <p:nvSpPr>
          <p:cNvPr id="250" name="TextBox 249">
            <a:extLst>
              <a:ext uri="{FF2B5EF4-FFF2-40B4-BE49-F238E27FC236}">
                <a16:creationId xmlns:a16="http://schemas.microsoft.com/office/drawing/2014/main" id="{64CC14E3-2F53-6FC1-8CF5-54DB899F60F3}"/>
              </a:ext>
            </a:extLst>
          </p:cNvPr>
          <p:cNvSpPr txBox="1"/>
          <p:nvPr/>
        </p:nvSpPr>
        <p:spPr>
          <a:xfrm>
            <a:off x="4804481" y="4653093"/>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Siilinjärvi</a:t>
            </a:r>
          </a:p>
        </p:txBody>
      </p:sp>
      <p:sp>
        <p:nvSpPr>
          <p:cNvPr id="251" name="TextBox 250">
            <a:extLst>
              <a:ext uri="{FF2B5EF4-FFF2-40B4-BE49-F238E27FC236}">
                <a16:creationId xmlns:a16="http://schemas.microsoft.com/office/drawing/2014/main" id="{D79104A6-6286-44E9-275C-6D8D7DE82AEA}"/>
              </a:ext>
            </a:extLst>
          </p:cNvPr>
          <p:cNvSpPr txBox="1"/>
          <p:nvPr/>
        </p:nvSpPr>
        <p:spPr>
          <a:xfrm>
            <a:off x="4482975" y="4230454"/>
            <a:ext cx="32893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KIURUVESI</a:t>
            </a:r>
          </a:p>
        </p:txBody>
      </p:sp>
      <p:sp>
        <p:nvSpPr>
          <p:cNvPr id="252" name="TextBox 251">
            <a:extLst>
              <a:ext uri="{FF2B5EF4-FFF2-40B4-BE49-F238E27FC236}">
                <a16:creationId xmlns:a16="http://schemas.microsoft.com/office/drawing/2014/main" id="{EBD4DE68-576A-33FB-A434-3ACA79724CD0}"/>
              </a:ext>
            </a:extLst>
          </p:cNvPr>
          <p:cNvSpPr txBox="1"/>
          <p:nvPr/>
        </p:nvSpPr>
        <p:spPr>
          <a:xfrm>
            <a:off x="4482433" y="3979337"/>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Pyhäntä</a:t>
            </a:r>
          </a:p>
        </p:txBody>
      </p:sp>
      <p:sp>
        <p:nvSpPr>
          <p:cNvPr id="253" name="TextBox 252">
            <a:extLst>
              <a:ext uri="{FF2B5EF4-FFF2-40B4-BE49-F238E27FC236}">
                <a16:creationId xmlns:a16="http://schemas.microsoft.com/office/drawing/2014/main" id="{E27F7DA8-F201-997E-302E-08977E56F48E}"/>
              </a:ext>
            </a:extLst>
          </p:cNvPr>
          <p:cNvSpPr txBox="1"/>
          <p:nvPr/>
        </p:nvSpPr>
        <p:spPr>
          <a:xfrm>
            <a:off x="4646255" y="4133533"/>
            <a:ext cx="28405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Vieremä</a:t>
            </a:r>
          </a:p>
        </p:txBody>
      </p:sp>
      <p:sp>
        <p:nvSpPr>
          <p:cNvPr id="254" name="TextBox 253">
            <a:extLst>
              <a:ext uri="{FF2B5EF4-FFF2-40B4-BE49-F238E27FC236}">
                <a16:creationId xmlns:a16="http://schemas.microsoft.com/office/drawing/2014/main" id="{CF5A8352-BF12-4597-F43E-E8AF6F009342}"/>
              </a:ext>
            </a:extLst>
          </p:cNvPr>
          <p:cNvSpPr txBox="1"/>
          <p:nvPr/>
        </p:nvSpPr>
        <p:spPr>
          <a:xfrm>
            <a:off x="4618220" y="3693026"/>
            <a:ext cx="25199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Vaala</a:t>
            </a:r>
          </a:p>
        </p:txBody>
      </p:sp>
      <p:sp>
        <p:nvSpPr>
          <p:cNvPr id="255" name="TextBox 254">
            <a:extLst>
              <a:ext uri="{FF2B5EF4-FFF2-40B4-BE49-F238E27FC236}">
                <a16:creationId xmlns:a16="http://schemas.microsoft.com/office/drawing/2014/main" id="{FC9294B4-9CA7-6FD9-43B0-CD9FFF284E23}"/>
              </a:ext>
            </a:extLst>
          </p:cNvPr>
          <p:cNvSpPr txBox="1"/>
          <p:nvPr/>
        </p:nvSpPr>
        <p:spPr>
          <a:xfrm>
            <a:off x="4749373" y="3937524"/>
            <a:ext cx="29687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KAJAANI</a:t>
            </a:r>
          </a:p>
        </p:txBody>
      </p:sp>
      <p:sp>
        <p:nvSpPr>
          <p:cNvPr id="256" name="TextBox 255">
            <a:extLst>
              <a:ext uri="{FF2B5EF4-FFF2-40B4-BE49-F238E27FC236}">
                <a16:creationId xmlns:a16="http://schemas.microsoft.com/office/drawing/2014/main" id="{007BB2AD-68C7-162A-C632-CED5F596F205}"/>
              </a:ext>
            </a:extLst>
          </p:cNvPr>
          <p:cNvSpPr txBox="1"/>
          <p:nvPr/>
        </p:nvSpPr>
        <p:spPr>
          <a:xfrm>
            <a:off x="4806046" y="4193755"/>
            <a:ext cx="3113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Sonkajärvi</a:t>
            </a:r>
          </a:p>
        </p:txBody>
      </p:sp>
      <p:sp>
        <p:nvSpPr>
          <p:cNvPr id="257" name="TextBox 256">
            <a:extLst>
              <a:ext uri="{FF2B5EF4-FFF2-40B4-BE49-F238E27FC236}">
                <a16:creationId xmlns:a16="http://schemas.microsoft.com/office/drawing/2014/main" id="{1AC6F482-704E-F8F4-6826-6D6EE38D697D}"/>
              </a:ext>
            </a:extLst>
          </p:cNvPr>
          <p:cNvSpPr txBox="1"/>
          <p:nvPr/>
        </p:nvSpPr>
        <p:spPr>
          <a:xfrm>
            <a:off x="4832577" y="3750180"/>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Paltamo</a:t>
            </a:r>
          </a:p>
        </p:txBody>
      </p:sp>
      <p:sp>
        <p:nvSpPr>
          <p:cNvPr id="258" name="TextBox 257">
            <a:extLst>
              <a:ext uri="{FF2B5EF4-FFF2-40B4-BE49-F238E27FC236}">
                <a16:creationId xmlns:a16="http://schemas.microsoft.com/office/drawing/2014/main" id="{7108E718-5EB0-48BF-DAE8-7153B3F76EFE}"/>
              </a:ext>
            </a:extLst>
          </p:cNvPr>
          <p:cNvSpPr txBox="1"/>
          <p:nvPr/>
        </p:nvSpPr>
        <p:spPr>
          <a:xfrm>
            <a:off x="4983343" y="5954760"/>
            <a:ext cx="39626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LAPPEENRANTA</a:t>
            </a:r>
          </a:p>
        </p:txBody>
      </p:sp>
      <p:sp>
        <p:nvSpPr>
          <p:cNvPr id="259" name="TextBox 258">
            <a:extLst>
              <a:ext uri="{FF2B5EF4-FFF2-40B4-BE49-F238E27FC236}">
                <a16:creationId xmlns:a16="http://schemas.microsoft.com/office/drawing/2014/main" id="{5F160E38-3401-44AB-0085-007A4752F41B}"/>
              </a:ext>
            </a:extLst>
          </p:cNvPr>
          <p:cNvSpPr txBox="1"/>
          <p:nvPr/>
        </p:nvSpPr>
        <p:spPr>
          <a:xfrm>
            <a:off x="4944839" y="5813740"/>
            <a:ext cx="316112" cy="125099"/>
          </a:xfrm>
          <a:prstGeom prst="rect">
            <a:avLst/>
          </a:prstGeom>
          <a:noFill/>
        </p:spPr>
        <p:txBody>
          <a:bodyPr wrap="none" rtlCol="0">
            <a:spAutoFit/>
          </a:bodyPr>
          <a:lstStyle/>
          <a:p>
            <a:pPr algn="l"/>
            <a:r>
              <a:rPr lang="en-FI" sz="213" err="1">
                <a:ln/>
                <a:solidFill>
                  <a:srgbClr val="000000"/>
                </a:solidFill>
                <a:latin typeface="Arial"/>
                <a:cs typeface="Arial"/>
                <a:sym typeface="Arial"/>
                <a:rtl val="0"/>
              </a:rPr>
              <a:t>Taipalsaari</a:t>
            </a:r>
            <a:endParaRPr lang="en-FI" sz="213">
              <a:ln/>
              <a:solidFill>
                <a:srgbClr val="000000"/>
              </a:solidFill>
              <a:latin typeface="Arial"/>
              <a:cs typeface="Arial"/>
              <a:sym typeface="Arial"/>
              <a:rtl val="0"/>
            </a:endParaRPr>
          </a:p>
        </p:txBody>
      </p:sp>
      <p:sp>
        <p:nvSpPr>
          <p:cNvPr id="260" name="TextBox 259">
            <a:extLst>
              <a:ext uri="{FF2B5EF4-FFF2-40B4-BE49-F238E27FC236}">
                <a16:creationId xmlns:a16="http://schemas.microsoft.com/office/drawing/2014/main" id="{B2594984-46AB-50FD-3D54-385D61186434}"/>
              </a:ext>
            </a:extLst>
          </p:cNvPr>
          <p:cNvSpPr txBox="1"/>
          <p:nvPr/>
        </p:nvSpPr>
        <p:spPr>
          <a:xfrm>
            <a:off x="4988758" y="5619296"/>
            <a:ext cx="28886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Puumala</a:t>
            </a:r>
          </a:p>
        </p:txBody>
      </p:sp>
      <p:sp>
        <p:nvSpPr>
          <p:cNvPr id="261" name="TextBox 260">
            <a:extLst>
              <a:ext uri="{FF2B5EF4-FFF2-40B4-BE49-F238E27FC236}">
                <a16:creationId xmlns:a16="http://schemas.microsoft.com/office/drawing/2014/main" id="{BB74E656-3D3F-F211-5E82-55999C880DE4}"/>
              </a:ext>
            </a:extLst>
          </p:cNvPr>
          <p:cNvSpPr txBox="1"/>
          <p:nvPr/>
        </p:nvSpPr>
        <p:spPr>
          <a:xfrm>
            <a:off x="5002054" y="5273244"/>
            <a:ext cx="31931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Rantasalmi</a:t>
            </a:r>
          </a:p>
        </p:txBody>
      </p:sp>
      <p:sp>
        <p:nvSpPr>
          <p:cNvPr id="262" name="TextBox 261">
            <a:extLst>
              <a:ext uri="{FF2B5EF4-FFF2-40B4-BE49-F238E27FC236}">
                <a16:creationId xmlns:a16="http://schemas.microsoft.com/office/drawing/2014/main" id="{80C514DE-1CE1-7AE6-92D4-E0F15775DA40}"/>
              </a:ext>
            </a:extLst>
          </p:cNvPr>
          <p:cNvSpPr txBox="1"/>
          <p:nvPr/>
        </p:nvSpPr>
        <p:spPr>
          <a:xfrm>
            <a:off x="5052349" y="5470154"/>
            <a:ext cx="28084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Sulkava</a:t>
            </a:r>
          </a:p>
        </p:txBody>
      </p:sp>
      <p:sp>
        <p:nvSpPr>
          <p:cNvPr id="263" name="TextBox 262">
            <a:extLst>
              <a:ext uri="{FF2B5EF4-FFF2-40B4-BE49-F238E27FC236}">
                <a16:creationId xmlns:a16="http://schemas.microsoft.com/office/drawing/2014/main" id="{3C760A30-E6AD-9F7F-40F7-75630ECEA782}"/>
              </a:ext>
            </a:extLst>
          </p:cNvPr>
          <p:cNvSpPr txBox="1"/>
          <p:nvPr/>
        </p:nvSpPr>
        <p:spPr>
          <a:xfrm>
            <a:off x="5014808" y="5139984"/>
            <a:ext cx="3113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VARKAUS</a:t>
            </a:r>
          </a:p>
        </p:txBody>
      </p:sp>
      <p:sp>
        <p:nvSpPr>
          <p:cNvPr id="264" name="TextBox 263">
            <a:extLst>
              <a:ext uri="{FF2B5EF4-FFF2-40B4-BE49-F238E27FC236}">
                <a16:creationId xmlns:a16="http://schemas.microsoft.com/office/drawing/2014/main" id="{540C5850-3F8B-43D2-4D70-848769988C02}"/>
              </a:ext>
            </a:extLst>
          </p:cNvPr>
          <p:cNvSpPr txBox="1"/>
          <p:nvPr/>
        </p:nvSpPr>
        <p:spPr>
          <a:xfrm>
            <a:off x="5129116" y="5702981"/>
            <a:ext cx="3113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Ruokolahti</a:t>
            </a:r>
          </a:p>
        </p:txBody>
      </p:sp>
      <p:sp>
        <p:nvSpPr>
          <p:cNvPr id="265" name="TextBox 264">
            <a:extLst>
              <a:ext uri="{FF2B5EF4-FFF2-40B4-BE49-F238E27FC236}">
                <a16:creationId xmlns:a16="http://schemas.microsoft.com/office/drawing/2014/main" id="{CAE3C62D-03F0-D7FD-9861-0E0CD9E44B2C}"/>
              </a:ext>
            </a:extLst>
          </p:cNvPr>
          <p:cNvSpPr txBox="1"/>
          <p:nvPr/>
        </p:nvSpPr>
        <p:spPr>
          <a:xfrm>
            <a:off x="5204619" y="5832089"/>
            <a:ext cx="28565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IMATRA</a:t>
            </a:r>
          </a:p>
        </p:txBody>
      </p:sp>
      <p:sp>
        <p:nvSpPr>
          <p:cNvPr id="266" name="TextBox 265">
            <a:extLst>
              <a:ext uri="{FF2B5EF4-FFF2-40B4-BE49-F238E27FC236}">
                <a16:creationId xmlns:a16="http://schemas.microsoft.com/office/drawing/2014/main" id="{A6E337F9-40E3-646F-5C81-74AEE83A78EF}"/>
              </a:ext>
            </a:extLst>
          </p:cNvPr>
          <p:cNvSpPr txBox="1"/>
          <p:nvPr/>
        </p:nvSpPr>
        <p:spPr>
          <a:xfrm>
            <a:off x="5297029" y="5723918"/>
            <a:ext cx="29206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Rautjärvi</a:t>
            </a:r>
          </a:p>
        </p:txBody>
      </p:sp>
      <p:sp>
        <p:nvSpPr>
          <p:cNvPr id="267" name="TextBox 266">
            <a:extLst>
              <a:ext uri="{FF2B5EF4-FFF2-40B4-BE49-F238E27FC236}">
                <a16:creationId xmlns:a16="http://schemas.microsoft.com/office/drawing/2014/main" id="{22FE3E29-2481-75BB-2FBD-366748BDCF36}"/>
              </a:ext>
            </a:extLst>
          </p:cNvPr>
          <p:cNvSpPr txBox="1"/>
          <p:nvPr/>
        </p:nvSpPr>
        <p:spPr>
          <a:xfrm>
            <a:off x="5237889" y="5384303"/>
            <a:ext cx="35618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SAVONLINNA</a:t>
            </a:r>
          </a:p>
        </p:txBody>
      </p:sp>
      <p:sp>
        <p:nvSpPr>
          <p:cNvPr id="268" name="TextBox 267">
            <a:extLst>
              <a:ext uri="{FF2B5EF4-FFF2-40B4-BE49-F238E27FC236}">
                <a16:creationId xmlns:a16="http://schemas.microsoft.com/office/drawing/2014/main" id="{35AA2A47-9D7E-F215-38B2-8289996542B3}"/>
              </a:ext>
            </a:extLst>
          </p:cNvPr>
          <p:cNvSpPr txBox="1"/>
          <p:nvPr/>
        </p:nvSpPr>
        <p:spPr>
          <a:xfrm>
            <a:off x="4733791" y="5527368"/>
            <a:ext cx="29046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MIKKELI</a:t>
            </a:r>
          </a:p>
        </p:txBody>
      </p:sp>
      <p:sp>
        <p:nvSpPr>
          <p:cNvPr id="269" name="TextBox 268">
            <a:extLst>
              <a:ext uri="{FF2B5EF4-FFF2-40B4-BE49-F238E27FC236}">
                <a16:creationId xmlns:a16="http://schemas.microsoft.com/office/drawing/2014/main" id="{2BD7279C-6717-7754-F5D6-6EDCEF15072A}"/>
              </a:ext>
            </a:extLst>
          </p:cNvPr>
          <p:cNvSpPr txBox="1"/>
          <p:nvPr/>
        </p:nvSpPr>
        <p:spPr>
          <a:xfrm>
            <a:off x="5188315" y="5207907"/>
            <a:ext cx="30970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Enonkoski</a:t>
            </a:r>
          </a:p>
        </p:txBody>
      </p:sp>
      <p:sp>
        <p:nvSpPr>
          <p:cNvPr id="270" name="TextBox 269">
            <a:extLst>
              <a:ext uri="{FF2B5EF4-FFF2-40B4-BE49-F238E27FC236}">
                <a16:creationId xmlns:a16="http://schemas.microsoft.com/office/drawing/2014/main" id="{1C114F02-3393-7C9E-6FDF-00D93CE58A3C}"/>
              </a:ext>
            </a:extLst>
          </p:cNvPr>
          <p:cNvSpPr txBox="1"/>
          <p:nvPr/>
        </p:nvSpPr>
        <p:spPr>
          <a:xfrm>
            <a:off x="5420060" y="5545236"/>
            <a:ext cx="29687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Parikkala</a:t>
            </a:r>
          </a:p>
        </p:txBody>
      </p:sp>
      <p:sp>
        <p:nvSpPr>
          <p:cNvPr id="271" name="TextBox 270">
            <a:extLst>
              <a:ext uri="{FF2B5EF4-FFF2-40B4-BE49-F238E27FC236}">
                <a16:creationId xmlns:a16="http://schemas.microsoft.com/office/drawing/2014/main" id="{EE73F29F-202E-F0B5-3769-A502FCAC93E1}"/>
              </a:ext>
            </a:extLst>
          </p:cNvPr>
          <p:cNvSpPr txBox="1"/>
          <p:nvPr/>
        </p:nvSpPr>
        <p:spPr>
          <a:xfrm>
            <a:off x="5507054" y="5223670"/>
            <a:ext cx="2616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KITEE</a:t>
            </a:r>
          </a:p>
        </p:txBody>
      </p:sp>
      <p:sp>
        <p:nvSpPr>
          <p:cNvPr id="272" name="TextBox 271">
            <a:extLst>
              <a:ext uri="{FF2B5EF4-FFF2-40B4-BE49-F238E27FC236}">
                <a16:creationId xmlns:a16="http://schemas.microsoft.com/office/drawing/2014/main" id="{29F387EB-F6E9-F9B4-69A5-2F257CB76CFC}"/>
              </a:ext>
            </a:extLst>
          </p:cNvPr>
          <p:cNvSpPr txBox="1"/>
          <p:nvPr/>
        </p:nvSpPr>
        <p:spPr>
          <a:xfrm>
            <a:off x="5631830" y="5119649"/>
            <a:ext cx="31771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Tohmajärvi</a:t>
            </a:r>
          </a:p>
        </p:txBody>
      </p:sp>
      <p:sp>
        <p:nvSpPr>
          <p:cNvPr id="273" name="TextBox 272">
            <a:extLst>
              <a:ext uri="{FF2B5EF4-FFF2-40B4-BE49-F238E27FC236}">
                <a16:creationId xmlns:a16="http://schemas.microsoft.com/office/drawing/2014/main" id="{B84A6B99-9EA1-C616-7832-A782D970EBD7}"/>
              </a:ext>
            </a:extLst>
          </p:cNvPr>
          <p:cNvSpPr txBox="1"/>
          <p:nvPr/>
        </p:nvSpPr>
        <p:spPr>
          <a:xfrm>
            <a:off x="5042904" y="4765355"/>
            <a:ext cx="30809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Tuusniemi</a:t>
            </a:r>
          </a:p>
        </p:txBody>
      </p:sp>
      <p:sp>
        <p:nvSpPr>
          <p:cNvPr id="274" name="TextBox 273">
            <a:extLst>
              <a:ext uri="{FF2B5EF4-FFF2-40B4-BE49-F238E27FC236}">
                <a16:creationId xmlns:a16="http://schemas.microsoft.com/office/drawing/2014/main" id="{ADD02A2D-A985-E4B7-ECF6-8975B6503728}"/>
              </a:ext>
            </a:extLst>
          </p:cNvPr>
          <p:cNvSpPr txBox="1"/>
          <p:nvPr/>
        </p:nvSpPr>
        <p:spPr>
          <a:xfrm>
            <a:off x="4997963" y="4322321"/>
            <a:ext cx="32252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Rautavaara</a:t>
            </a:r>
          </a:p>
        </p:txBody>
      </p:sp>
      <p:sp>
        <p:nvSpPr>
          <p:cNvPr id="275" name="TextBox 274">
            <a:extLst>
              <a:ext uri="{FF2B5EF4-FFF2-40B4-BE49-F238E27FC236}">
                <a16:creationId xmlns:a16="http://schemas.microsoft.com/office/drawing/2014/main" id="{F2157BED-67AA-D2C2-53B7-64063E54D3B7}"/>
              </a:ext>
            </a:extLst>
          </p:cNvPr>
          <p:cNvSpPr txBox="1"/>
          <p:nvPr/>
        </p:nvSpPr>
        <p:spPr>
          <a:xfrm>
            <a:off x="5135734" y="5028745"/>
            <a:ext cx="30328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Heinävesi</a:t>
            </a:r>
          </a:p>
        </p:txBody>
      </p:sp>
      <p:sp>
        <p:nvSpPr>
          <p:cNvPr id="276" name="TextBox 275">
            <a:extLst>
              <a:ext uri="{FF2B5EF4-FFF2-40B4-BE49-F238E27FC236}">
                <a16:creationId xmlns:a16="http://schemas.microsoft.com/office/drawing/2014/main" id="{C983CEDB-B59C-F8DB-E74F-F0ACC38DF04D}"/>
              </a:ext>
            </a:extLst>
          </p:cNvPr>
          <p:cNvSpPr txBox="1"/>
          <p:nvPr/>
        </p:nvSpPr>
        <p:spPr>
          <a:xfrm>
            <a:off x="5180675" y="4827141"/>
            <a:ext cx="35779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OUTOKUMPU</a:t>
            </a:r>
          </a:p>
        </p:txBody>
      </p:sp>
      <p:sp>
        <p:nvSpPr>
          <p:cNvPr id="277" name="TextBox 276">
            <a:extLst>
              <a:ext uri="{FF2B5EF4-FFF2-40B4-BE49-F238E27FC236}">
                <a16:creationId xmlns:a16="http://schemas.microsoft.com/office/drawing/2014/main" id="{DAE0BCB4-2842-AB8E-11CA-E65F02E16486}"/>
              </a:ext>
            </a:extLst>
          </p:cNvPr>
          <p:cNvSpPr txBox="1"/>
          <p:nvPr/>
        </p:nvSpPr>
        <p:spPr>
          <a:xfrm>
            <a:off x="5362364" y="4975622"/>
            <a:ext cx="25039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Liperi</a:t>
            </a:r>
          </a:p>
        </p:txBody>
      </p:sp>
      <p:sp>
        <p:nvSpPr>
          <p:cNvPr id="278" name="TextBox 277">
            <a:extLst>
              <a:ext uri="{FF2B5EF4-FFF2-40B4-BE49-F238E27FC236}">
                <a16:creationId xmlns:a16="http://schemas.microsoft.com/office/drawing/2014/main" id="{1BD4DA86-1DD0-7DC9-8F76-557AD06139C7}"/>
              </a:ext>
            </a:extLst>
          </p:cNvPr>
          <p:cNvSpPr txBox="1"/>
          <p:nvPr/>
        </p:nvSpPr>
        <p:spPr>
          <a:xfrm>
            <a:off x="5319529" y="4726069"/>
            <a:ext cx="2952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Polvijärvi</a:t>
            </a:r>
          </a:p>
        </p:txBody>
      </p:sp>
      <p:sp>
        <p:nvSpPr>
          <p:cNvPr id="279" name="TextBox 278">
            <a:extLst>
              <a:ext uri="{FF2B5EF4-FFF2-40B4-BE49-F238E27FC236}">
                <a16:creationId xmlns:a16="http://schemas.microsoft.com/office/drawing/2014/main" id="{48BF1C9F-19A2-D436-0CC7-D11F11526F45}"/>
              </a:ext>
            </a:extLst>
          </p:cNvPr>
          <p:cNvSpPr txBox="1"/>
          <p:nvPr/>
        </p:nvSpPr>
        <p:spPr>
          <a:xfrm>
            <a:off x="5158716" y="4682692"/>
            <a:ext cx="25199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Kaavi</a:t>
            </a:r>
          </a:p>
        </p:txBody>
      </p:sp>
      <p:sp>
        <p:nvSpPr>
          <p:cNvPr id="280" name="TextBox 279">
            <a:extLst>
              <a:ext uri="{FF2B5EF4-FFF2-40B4-BE49-F238E27FC236}">
                <a16:creationId xmlns:a16="http://schemas.microsoft.com/office/drawing/2014/main" id="{EE10A868-623E-A3A8-87D2-AC91C07B952D}"/>
              </a:ext>
            </a:extLst>
          </p:cNvPr>
          <p:cNvSpPr txBox="1"/>
          <p:nvPr/>
        </p:nvSpPr>
        <p:spPr>
          <a:xfrm>
            <a:off x="5273084" y="4515261"/>
            <a:ext cx="25680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Juuka</a:t>
            </a:r>
          </a:p>
        </p:txBody>
      </p:sp>
      <p:sp>
        <p:nvSpPr>
          <p:cNvPr id="281" name="TextBox 280">
            <a:extLst>
              <a:ext uri="{FF2B5EF4-FFF2-40B4-BE49-F238E27FC236}">
                <a16:creationId xmlns:a16="http://schemas.microsoft.com/office/drawing/2014/main" id="{80BC223C-541E-6E22-AB54-237D90BA313B}"/>
              </a:ext>
            </a:extLst>
          </p:cNvPr>
          <p:cNvSpPr txBox="1"/>
          <p:nvPr/>
        </p:nvSpPr>
        <p:spPr>
          <a:xfrm>
            <a:off x="5034722" y="3989565"/>
            <a:ext cx="29046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Sotkamo</a:t>
            </a:r>
          </a:p>
        </p:txBody>
      </p:sp>
      <p:sp>
        <p:nvSpPr>
          <p:cNvPr id="282" name="TextBox 281">
            <a:extLst>
              <a:ext uri="{FF2B5EF4-FFF2-40B4-BE49-F238E27FC236}">
                <a16:creationId xmlns:a16="http://schemas.microsoft.com/office/drawing/2014/main" id="{67021F54-3EC1-74D5-00DF-531E0B48523C}"/>
              </a:ext>
            </a:extLst>
          </p:cNvPr>
          <p:cNvSpPr txBox="1"/>
          <p:nvPr/>
        </p:nvSpPr>
        <p:spPr>
          <a:xfrm>
            <a:off x="5025998" y="3707826"/>
            <a:ext cx="29046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Ristijärvi</a:t>
            </a:r>
          </a:p>
        </p:txBody>
      </p:sp>
      <p:sp>
        <p:nvSpPr>
          <p:cNvPr id="283" name="TextBox 282">
            <a:extLst>
              <a:ext uri="{FF2B5EF4-FFF2-40B4-BE49-F238E27FC236}">
                <a16:creationId xmlns:a16="http://schemas.microsoft.com/office/drawing/2014/main" id="{B8B856AF-0DF8-1BEC-D97D-028F2C99215A}"/>
              </a:ext>
            </a:extLst>
          </p:cNvPr>
          <p:cNvSpPr txBox="1"/>
          <p:nvPr/>
        </p:nvSpPr>
        <p:spPr>
          <a:xfrm>
            <a:off x="5081167" y="3598571"/>
            <a:ext cx="3209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Hyrynsalmi</a:t>
            </a:r>
          </a:p>
        </p:txBody>
      </p:sp>
      <p:sp>
        <p:nvSpPr>
          <p:cNvPr id="284" name="TextBox 283">
            <a:extLst>
              <a:ext uri="{FF2B5EF4-FFF2-40B4-BE49-F238E27FC236}">
                <a16:creationId xmlns:a16="http://schemas.microsoft.com/office/drawing/2014/main" id="{A5EA1073-6AC2-927F-6A76-A4263231905C}"/>
              </a:ext>
            </a:extLst>
          </p:cNvPr>
          <p:cNvSpPr txBox="1"/>
          <p:nvPr/>
        </p:nvSpPr>
        <p:spPr>
          <a:xfrm>
            <a:off x="5225977" y="4240922"/>
            <a:ext cx="30008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NURMES</a:t>
            </a:r>
          </a:p>
        </p:txBody>
      </p:sp>
      <p:sp>
        <p:nvSpPr>
          <p:cNvPr id="285" name="TextBox 284">
            <a:extLst>
              <a:ext uri="{FF2B5EF4-FFF2-40B4-BE49-F238E27FC236}">
                <a16:creationId xmlns:a16="http://schemas.microsoft.com/office/drawing/2014/main" id="{3A5EE560-6900-A7CF-BBA5-70B819686355}"/>
              </a:ext>
            </a:extLst>
          </p:cNvPr>
          <p:cNvSpPr txBox="1"/>
          <p:nvPr/>
        </p:nvSpPr>
        <p:spPr>
          <a:xfrm>
            <a:off x="5446592" y="4803137"/>
            <a:ext cx="30970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Kontiolahti</a:t>
            </a:r>
          </a:p>
        </p:txBody>
      </p:sp>
      <p:sp>
        <p:nvSpPr>
          <p:cNvPr id="286" name="TextBox 285">
            <a:extLst>
              <a:ext uri="{FF2B5EF4-FFF2-40B4-BE49-F238E27FC236}">
                <a16:creationId xmlns:a16="http://schemas.microsoft.com/office/drawing/2014/main" id="{7217C361-7A32-BE8F-5F5A-2CA737A249E9}"/>
              </a:ext>
            </a:extLst>
          </p:cNvPr>
          <p:cNvSpPr txBox="1"/>
          <p:nvPr/>
        </p:nvSpPr>
        <p:spPr>
          <a:xfrm>
            <a:off x="5560900" y="4431034"/>
            <a:ext cx="27764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LIEKSA</a:t>
            </a:r>
          </a:p>
        </p:txBody>
      </p:sp>
      <p:sp>
        <p:nvSpPr>
          <p:cNvPr id="287" name="TextBox 286">
            <a:extLst>
              <a:ext uri="{FF2B5EF4-FFF2-40B4-BE49-F238E27FC236}">
                <a16:creationId xmlns:a16="http://schemas.microsoft.com/office/drawing/2014/main" id="{1690C686-1454-521C-1B8E-3376C3655DC5}"/>
              </a:ext>
            </a:extLst>
          </p:cNvPr>
          <p:cNvSpPr txBox="1"/>
          <p:nvPr/>
        </p:nvSpPr>
        <p:spPr>
          <a:xfrm>
            <a:off x="5636944" y="4951135"/>
            <a:ext cx="31290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JOENSUU</a:t>
            </a:r>
          </a:p>
        </p:txBody>
      </p:sp>
      <p:sp>
        <p:nvSpPr>
          <p:cNvPr id="288" name="TextBox 287">
            <a:extLst>
              <a:ext uri="{FF2B5EF4-FFF2-40B4-BE49-F238E27FC236}">
                <a16:creationId xmlns:a16="http://schemas.microsoft.com/office/drawing/2014/main" id="{23C630C9-8F6D-165C-CCBD-0B0239F7F143}"/>
              </a:ext>
            </a:extLst>
          </p:cNvPr>
          <p:cNvSpPr txBox="1"/>
          <p:nvPr/>
        </p:nvSpPr>
        <p:spPr>
          <a:xfrm>
            <a:off x="5802330" y="4739846"/>
            <a:ext cx="2936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Ilomantsi</a:t>
            </a:r>
          </a:p>
        </p:txBody>
      </p:sp>
      <p:sp>
        <p:nvSpPr>
          <p:cNvPr id="289" name="TextBox 288">
            <a:extLst>
              <a:ext uri="{FF2B5EF4-FFF2-40B4-BE49-F238E27FC236}">
                <a16:creationId xmlns:a16="http://schemas.microsoft.com/office/drawing/2014/main" id="{CBC2C5C6-0818-87E3-3D80-C9B45CD517AB}"/>
              </a:ext>
            </a:extLst>
          </p:cNvPr>
          <p:cNvSpPr txBox="1"/>
          <p:nvPr/>
        </p:nvSpPr>
        <p:spPr>
          <a:xfrm>
            <a:off x="5385888" y="3893125"/>
            <a:ext cx="28405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KUHMO</a:t>
            </a:r>
          </a:p>
        </p:txBody>
      </p:sp>
      <p:sp>
        <p:nvSpPr>
          <p:cNvPr id="290" name="TextBox 289">
            <a:extLst>
              <a:ext uri="{FF2B5EF4-FFF2-40B4-BE49-F238E27FC236}">
                <a16:creationId xmlns:a16="http://schemas.microsoft.com/office/drawing/2014/main" id="{399A09A2-1A0F-12A0-AD62-D3A3C20F4302}"/>
              </a:ext>
            </a:extLst>
          </p:cNvPr>
          <p:cNvSpPr txBox="1"/>
          <p:nvPr/>
        </p:nvSpPr>
        <p:spPr>
          <a:xfrm>
            <a:off x="4023577" y="3360209"/>
            <a:ext cx="28245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Hailuoto</a:t>
            </a:r>
          </a:p>
        </p:txBody>
      </p:sp>
      <p:sp>
        <p:nvSpPr>
          <p:cNvPr id="291" name="TextBox 290">
            <a:extLst>
              <a:ext uri="{FF2B5EF4-FFF2-40B4-BE49-F238E27FC236}">
                <a16:creationId xmlns:a16="http://schemas.microsoft.com/office/drawing/2014/main" id="{F8514F42-E67E-43EB-E969-318518EE11F9}"/>
              </a:ext>
            </a:extLst>
          </p:cNvPr>
          <p:cNvSpPr txBox="1"/>
          <p:nvPr/>
        </p:nvSpPr>
        <p:spPr>
          <a:xfrm>
            <a:off x="4112918" y="3479149"/>
            <a:ext cx="28405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Lumijoki</a:t>
            </a:r>
          </a:p>
        </p:txBody>
      </p:sp>
      <p:sp>
        <p:nvSpPr>
          <p:cNvPr id="292" name="TextBox 291">
            <a:extLst>
              <a:ext uri="{FF2B5EF4-FFF2-40B4-BE49-F238E27FC236}">
                <a16:creationId xmlns:a16="http://schemas.microsoft.com/office/drawing/2014/main" id="{1FEB6ABB-1296-921F-0B6D-02D2AB6B82D8}"/>
              </a:ext>
            </a:extLst>
          </p:cNvPr>
          <p:cNvSpPr txBox="1"/>
          <p:nvPr/>
        </p:nvSpPr>
        <p:spPr>
          <a:xfrm>
            <a:off x="4029233" y="2804913"/>
            <a:ext cx="3113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Keminmaa</a:t>
            </a:r>
          </a:p>
        </p:txBody>
      </p:sp>
      <p:sp>
        <p:nvSpPr>
          <p:cNvPr id="293" name="TextBox 292">
            <a:extLst>
              <a:ext uri="{FF2B5EF4-FFF2-40B4-BE49-F238E27FC236}">
                <a16:creationId xmlns:a16="http://schemas.microsoft.com/office/drawing/2014/main" id="{B3566EB6-5752-A948-CE2B-012CB21B41E0}"/>
              </a:ext>
            </a:extLst>
          </p:cNvPr>
          <p:cNvSpPr txBox="1"/>
          <p:nvPr/>
        </p:nvSpPr>
        <p:spPr>
          <a:xfrm>
            <a:off x="4212426" y="2837581"/>
            <a:ext cx="24558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Simo</a:t>
            </a:r>
          </a:p>
        </p:txBody>
      </p:sp>
      <p:sp>
        <p:nvSpPr>
          <p:cNvPr id="294" name="TextBox 293">
            <a:extLst>
              <a:ext uri="{FF2B5EF4-FFF2-40B4-BE49-F238E27FC236}">
                <a16:creationId xmlns:a16="http://schemas.microsoft.com/office/drawing/2014/main" id="{9D35EC59-5657-8832-82C4-BA5D277AEF31}"/>
              </a:ext>
            </a:extLst>
          </p:cNvPr>
          <p:cNvSpPr txBox="1"/>
          <p:nvPr/>
        </p:nvSpPr>
        <p:spPr>
          <a:xfrm>
            <a:off x="4239018" y="3432704"/>
            <a:ext cx="28886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Kempele</a:t>
            </a:r>
          </a:p>
        </p:txBody>
      </p:sp>
      <p:sp>
        <p:nvSpPr>
          <p:cNvPr id="295" name="TextBox 294">
            <a:extLst>
              <a:ext uri="{FF2B5EF4-FFF2-40B4-BE49-F238E27FC236}">
                <a16:creationId xmlns:a16="http://schemas.microsoft.com/office/drawing/2014/main" id="{46121F7F-2D15-B773-81E9-290BE91FDDF6}"/>
              </a:ext>
            </a:extLst>
          </p:cNvPr>
          <p:cNvSpPr txBox="1"/>
          <p:nvPr/>
        </p:nvSpPr>
        <p:spPr>
          <a:xfrm>
            <a:off x="4368607" y="3474577"/>
            <a:ext cx="26481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Muhos</a:t>
            </a:r>
          </a:p>
        </p:txBody>
      </p:sp>
      <p:sp>
        <p:nvSpPr>
          <p:cNvPr id="296" name="TextBox 295">
            <a:extLst>
              <a:ext uri="{FF2B5EF4-FFF2-40B4-BE49-F238E27FC236}">
                <a16:creationId xmlns:a16="http://schemas.microsoft.com/office/drawing/2014/main" id="{0A8755F7-DD69-CA02-3663-76CFA5B41A07}"/>
              </a:ext>
            </a:extLst>
          </p:cNvPr>
          <p:cNvSpPr txBox="1"/>
          <p:nvPr/>
        </p:nvSpPr>
        <p:spPr>
          <a:xfrm>
            <a:off x="4348332" y="3283021"/>
            <a:ext cx="25840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OULU</a:t>
            </a:r>
          </a:p>
        </p:txBody>
      </p:sp>
      <p:sp>
        <p:nvSpPr>
          <p:cNvPr id="297" name="TextBox 296">
            <a:extLst>
              <a:ext uri="{FF2B5EF4-FFF2-40B4-BE49-F238E27FC236}">
                <a16:creationId xmlns:a16="http://schemas.microsoft.com/office/drawing/2014/main" id="{D3B26C66-DD1E-23E0-68A6-598FADA3D7C1}"/>
              </a:ext>
            </a:extLst>
          </p:cNvPr>
          <p:cNvSpPr txBox="1"/>
          <p:nvPr/>
        </p:nvSpPr>
        <p:spPr>
          <a:xfrm>
            <a:off x="4293104" y="2997311"/>
            <a:ext cx="199093"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Ii</a:t>
            </a:r>
          </a:p>
        </p:txBody>
      </p:sp>
      <p:sp>
        <p:nvSpPr>
          <p:cNvPr id="298" name="TextBox 297">
            <a:extLst>
              <a:ext uri="{FF2B5EF4-FFF2-40B4-BE49-F238E27FC236}">
                <a16:creationId xmlns:a16="http://schemas.microsoft.com/office/drawing/2014/main" id="{E84C1184-E667-820F-2399-BDC85252923D}"/>
              </a:ext>
            </a:extLst>
          </p:cNvPr>
          <p:cNvSpPr txBox="1"/>
          <p:nvPr/>
        </p:nvSpPr>
        <p:spPr>
          <a:xfrm>
            <a:off x="4135358" y="2642114"/>
            <a:ext cx="2744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Tervola</a:t>
            </a:r>
          </a:p>
        </p:txBody>
      </p:sp>
      <p:sp>
        <p:nvSpPr>
          <p:cNvPr id="299" name="TextBox 298">
            <a:extLst>
              <a:ext uri="{FF2B5EF4-FFF2-40B4-BE49-F238E27FC236}">
                <a16:creationId xmlns:a16="http://schemas.microsoft.com/office/drawing/2014/main" id="{D6184542-17F9-0EAC-97E1-E293A83BA2E5}"/>
              </a:ext>
            </a:extLst>
          </p:cNvPr>
          <p:cNvSpPr txBox="1"/>
          <p:nvPr/>
        </p:nvSpPr>
        <p:spPr>
          <a:xfrm>
            <a:off x="4314521" y="2321089"/>
            <a:ext cx="33534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ROVANIEMI</a:t>
            </a:r>
          </a:p>
        </p:txBody>
      </p:sp>
      <p:sp>
        <p:nvSpPr>
          <p:cNvPr id="300" name="TextBox 299">
            <a:extLst>
              <a:ext uri="{FF2B5EF4-FFF2-40B4-BE49-F238E27FC236}">
                <a16:creationId xmlns:a16="http://schemas.microsoft.com/office/drawing/2014/main" id="{8B2A57D4-B055-A740-AD24-C2713B090224}"/>
              </a:ext>
            </a:extLst>
          </p:cNvPr>
          <p:cNvSpPr txBox="1"/>
          <p:nvPr/>
        </p:nvSpPr>
        <p:spPr>
          <a:xfrm>
            <a:off x="4605465" y="3464891"/>
            <a:ext cx="27764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Utajärvi</a:t>
            </a:r>
          </a:p>
        </p:txBody>
      </p:sp>
      <p:sp>
        <p:nvSpPr>
          <p:cNvPr id="301" name="TextBox 300">
            <a:extLst>
              <a:ext uri="{FF2B5EF4-FFF2-40B4-BE49-F238E27FC236}">
                <a16:creationId xmlns:a16="http://schemas.microsoft.com/office/drawing/2014/main" id="{D55FC3AD-A59F-7D12-E845-DAABB9899D5B}"/>
              </a:ext>
            </a:extLst>
          </p:cNvPr>
          <p:cNvSpPr txBox="1"/>
          <p:nvPr/>
        </p:nvSpPr>
        <p:spPr>
          <a:xfrm>
            <a:off x="4540129" y="2746736"/>
            <a:ext cx="26161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Ranua</a:t>
            </a:r>
          </a:p>
        </p:txBody>
      </p:sp>
      <p:sp>
        <p:nvSpPr>
          <p:cNvPr id="302" name="TextBox 301">
            <a:extLst>
              <a:ext uri="{FF2B5EF4-FFF2-40B4-BE49-F238E27FC236}">
                <a16:creationId xmlns:a16="http://schemas.microsoft.com/office/drawing/2014/main" id="{0F977676-73B4-266A-D7A1-AE73795E64DB}"/>
              </a:ext>
            </a:extLst>
          </p:cNvPr>
          <p:cNvSpPr txBox="1"/>
          <p:nvPr/>
        </p:nvSpPr>
        <p:spPr>
          <a:xfrm>
            <a:off x="4609015" y="3088216"/>
            <a:ext cx="35298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PUDASJÄRVI</a:t>
            </a:r>
          </a:p>
        </p:txBody>
      </p:sp>
      <p:sp>
        <p:nvSpPr>
          <p:cNvPr id="303" name="TextBox 302">
            <a:extLst>
              <a:ext uri="{FF2B5EF4-FFF2-40B4-BE49-F238E27FC236}">
                <a16:creationId xmlns:a16="http://schemas.microsoft.com/office/drawing/2014/main" id="{5182242A-CC70-9CBC-8ACA-BFB0F55CAB39}"/>
              </a:ext>
            </a:extLst>
          </p:cNvPr>
          <p:cNvSpPr txBox="1"/>
          <p:nvPr/>
        </p:nvSpPr>
        <p:spPr>
          <a:xfrm>
            <a:off x="4827463" y="3472050"/>
            <a:ext cx="29527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Puolanka</a:t>
            </a:r>
          </a:p>
        </p:txBody>
      </p:sp>
      <p:sp>
        <p:nvSpPr>
          <p:cNvPr id="304" name="TextBox 303">
            <a:extLst>
              <a:ext uri="{FF2B5EF4-FFF2-40B4-BE49-F238E27FC236}">
                <a16:creationId xmlns:a16="http://schemas.microsoft.com/office/drawing/2014/main" id="{AD177F0A-FA57-99B0-0E76-572AF8FB4286}"/>
              </a:ext>
            </a:extLst>
          </p:cNvPr>
          <p:cNvSpPr txBox="1"/>
          <p:nvPr/>
        </p:nvSpPr>
        <p:spPr>
          <a:xfrm>
            <a:off x="4920354" y="2634955"/>
            <a:ext cx="25199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Posio</a:t>
            </a:r>
          </a:p>
        </p:txBody>
      </p:sp>
      <p:sp>
        <p:nvSpPr>
          <p:cNvPr id="305" name="TextBox 304">
            <a:extLst>
              <a:ext uri="{FF2B5EF4-FFF2-40B4-BE49-F238E27FC236}">
                <a16:creationId xmlns:a16="http://schemas.microsoft.com/office/drawing/2014/main" id="{E0AAB9C8-41EE-85B2-3885-3F9887EA1783}"/>
              </a:ext>
            </a:extLst>
          </p:cNvPr>
          <p:cNvSpPr txBox="1"/>
          <p:nvPr/>
        </p:nvSpPr>
        <p:spPr>
          <a:xfrm>
            <a:off x="4705996" y="2290467"/>
            <a:ext cx="3273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KEMIJÄRVI</a:t>
            </a:r>
          </a:p>
        </p:txBody>
      </p:sp>
      <p:sp>
        <p:nvSpPr>
          <p:cNvPr id="306" name="TextBox 305">
            <a:extLst>
              <a:ext uri="{FF2B5EF4-FFF2-40B4-BE49-F238E27FC236}">
                <a16:creationId xmlns:a16="http://schemas.microsoft.com/office/drawing/2014/main" id="{D135D9A2-209C-03F1-E2A9-94FA0C3D2954}"/>
              </a:ext>
            </a:extLst>
          </p:cNvPr>
          <p:cNvSpPr txBox="1"/>
          <p:nvPr/>
        </p:nvSpPr>
        <p:spPr>
          <a:xfrm>
            <a:off x="4708042" y="1996455"/>
            <a:ext cx="35939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Pelkosenniemi</a:t>
            </a:r>
          </a:p>
        </p:txBody>
      </p:sp>
      <p:sp>
        <p:nvSpPr>
          <p:cNvPr id="307" name="TextBox 306">
            <a:extLst>
              <a:ext uri="{FF2B5EF4-FFF2-40B4-BE49-F238E27FC236}">
                <a16:creationId xmlns:a16="http://schemas.microsoft.com/office/drawing/2014/main" id="{8B1107BB-5648-97FF-57CD-8C69BA86D246}"/>
              </a:ext>
            </a:extLst>
          </p:cNvPr>
          <p:cNvSpPr txBox="1"/>
          <p:nvPr/>
        </p:nvSpPr>
        <p:spPr>
          <a:xfrm>
            <a:off x="4170614" y="1559016"/>
            <a:ext cx="25199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Kittilä</a:t>
            </a:r>
          </a:p>
        </p:txBody>
      </p:sp>
      <p:sp>
        <p:nvSpPr>
          <p:cNvPr id="308" name="TextBox 307">
            <a:extLst>
              <a:ext uri="{FF2B5EF4-FFF2-40B4-BE49-F238E27FC236}">
                <a16:creationId xmlns:a16="http://schemas.microsoft.com/office/drawing/2014/main" id="{6ECC61ED-5104-66B0-B59F-DAC222C2A138}"/>
              </a:ext>
            </a:extLst>
          </p:cNvPr>
          <p:cNvSpPr txBox="1"/>
          <p:nvPr/>
        </p:nvSpPr>
        <p:spPr>
          <a:xfrm>
            <a:off x="4648842" y="1470217"/>
            <a:ext cx="309700" cy="125099"/>
          </a:xfrm>
          <a:prstGeom prst="rect">
            <a:avLst/>
          </a:prstGeom>
          <a:noFill/>
        </p:spPr>
        <p:txBody>
          <a:bodyPr wrap="none" rtlCol="0">
            <a:spAutoFit/>
          </a:bodyPr>
          <a:lstStyle/>
          <a:p>
            <a:pPr algn="l"/>
            <a:r>
              <a:rPr lang="en-FI" sz="213" err="1">
                <a:ln/>
                <a:solidFill>
                  <a:srgbClr val="000000"/>
                </a:solidFill>
                <a:latin typeface="Arial"/>
                <a:cs typeface="Arial"/>
                <a:sym typeface="Arial"/>
                <a:rtl val="0"/>
              </a:rPr>
              <a:t>Sodankylä</a:t>
            </a:r>
            <a:endParaRPr lang="en-FI" sz="213">
              <a:ln/>
              <a:solidFill>
                <a:srgbClr val="000000"/>
              </a:solidFill>
              <a:latin typeface="Arial"/>
              <a:cs typeface="Arial"/>
              <a:sym typeface="Arial"/>
              <a:rtl val="0"/>
            </a:endParaRPr>
          </a:p>
        </p:txBody>
      </p:sp>
      <p:sp>
        <p:nvSpPr>
          <p:cNvPr id="309" name="TextBox 308">
            <a:extLst>
              <a:ext uri="{FF2B5EF4-FFF2-40B4-BE49-F238E27FC236}">
                <a16:creationId xmlns:a16="http://schemas.microsoft.com/office/drawing/2014/main" id="{6B67CDAA-C338-85D4-488C-B2647C422486}"/>
              </a:ext>
            </a:extLst>
          </p:cNvPr>
          <p:cNvSpPr txBox="1"/>
          <p:nvPr/>
        </p:nvSpPr>
        <p:spPr>
          <a:xfrm>
            <a:off x="4703469" y="838334"/>
            <a:ext cx="23756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Inari</a:t>
            </a:r>
          </a:p>
        </p:txBody>
      </p:sp>
      <p:sp>
        <p:nvSpPr>
          <p:cNvPr id="310" name="TextBox 309">
            <a:extLst>
              <a:ext uri="{FF2B5EF4-FFF2-40B4-BE49-F238E27FC236}">
                <a16:creationId xmlns:a16="http://schemas.microsoft.com/office/drawing/2014/main" id="{B9DADA20-0898-EE86-D2B4-1052948424BB}"/>
              </a:ext>
            </a:extLst>
          </p:cNvPr>
          <p:cNvSpPr txBox="1"/>
          <p:nvPr/>
        </p:nvSpPr>
        <p:spPr>
          <a:xfrm>
            <a:off x="4628447" y="372379"/>
            <a:ext cx="2680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Utsjoki</a:t>
            </a:r>
          </a:p>
        </p:txBody>
      </p:sp>
      <p:sp>
        <p:nvSpPr>
          <p:cNvPr id="311" name="TextBox 310">
            <a:extLst>
              <a:ext uri="{FF2B5EF4-FFF2-40B4-BE49-F238E27FC236}">
                <a16:creationId xmlns:a16="http://schemas.microsoft.com/office/drawing/2014/main" id="{C62D03A1-068C-5A09-B7DB-7DAE46B2B7A4}"/>
              </a:ext>
            </a:extLst>
          </p:cNvPr>
          <p:cNvSpPr txBox="1"/>
          <p:nvPr/>
        </p:nvSpPr>
        <p:spPr>
          <a:xfrm>
            <a:off x="4973958" y="3014698"/>
            <a:ext cx="3209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Taivalkoski</a:t>
            </a:r>
          </a:p>
        </p:txBody>
      </p:sp>
      <p:sp>
        <p:nvSpPr>
          <p:cNvPr id="312" name="TextBox 311">
            <a:extLst>
              <a:ext uri="{FF2B5EF4-FFF2-40B4-BE49-F238E27FC236}">
                <a16:creationId xmlns:a16="http://schemas.microsoft.com/office/drawing/2014/main" id="{A4E83082-E0DC-F9D5-DDC9-45FA4358688E}"/>
              </a:ext>
            </a:extLst>
          </p:cNvPr>
          <p:cNvSpPr txBox="1"/>
          <p:nvPr/>
        </p:nvSpPr>
        <p:spPr>
          <a:xfrm>
            <a:off x="5175561" y="3341860"/>
            <a:ext cx="34657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Suomussalmi</a:t>
            </a:r>
          </a:p>
        </p:txBody>
      </p:sp>
      <p:sp>
        <p:nvSpPr>
          <p:cNvPr id="313" name="TextBox 312">
            <a:extLst>
              <a:ext uri="{FF2B5EF4-FFF2-40B4-BE49-F238E27FC236}">
                <a16:creationId xmlns:a16="http://schemas.microsoft.com/office/drawing/2014/main" id="{222E6663-FF60-B512-FE6D-82A54D4DC804}"/>
              </a:ext>
            </a:extLst>
          </p:cNvPr>
          <p:cNvSpPr txBox="1"/>
          <p:nvPr/>
        </p:nvSpPr>
        <p:spPr>
          <a:xfrm>
            <a:off x="5215930" y="2743186"/>
            <a:ext cx="31931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KUUSAMO</a:t>
            </a:r>
          </a:p>
        </p:txBody>
      </p:sp>
      <p:sp>
        <p:nvSpPr>
          <p:cNvPr id="314" name="TextBox 313">
            <a:extLst>
              <a:ext uri="{FF2B5EF4-FFF2-40B4-BE49-F238E27FC236}">
                <a16:creationId xmlns:a16="http://schemas.microsoft.com/office/drawing/2014/main" id="{95315D96-8B59-7217-6597-71DC6454C7DF}"/>
              </a:ext>
            </a:extLst>
          </p:cNvPr>
          <p:cNvSpPr txBox="1"/>
          <p:nvPr/>
        </p:nvSpPr>
        <p:spPr>
          <a:xfrm>
            <a:off x="5068412" y="2213880"/>
            <a:ext cx="24397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Salla</a:t>
            </a:r>
          </a:p>
        </p:txBody>
      </p:sp>
      <p:sp>
        <p:nvSpPr>
          <p:cNvPr id="315" name="TextBox 314">
            <a:extLst>
              <a:ext uri="{FF2B5EF4-FFF2-40B4-BE49-F238E27FC236}">
                <a16:creationId xmlns:a16="http://schemas.microsoft.com/office/drawing/2014/main" id="{BC9E63EC-A699-43B4-9B61-4C8347EAE695}"/>
              </a:ext>
            </a:extLst>
          </p:cNvPr>
          <p:cNvSpPr txBox="1"/>
          <p:nvPr/>
        </p:nvSpPr>
        <p:spPr>
          <a:xfrm>
            <a:off x="4992849" y="1675911"/>
            <a:ext cx="30970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Savukoski</a:t>
            </a:r>
          </a:p>
        </p:txBody>
      </p:sp>
      <p:sp>
        <p:nvSpPr>
          <p:cNvPr id="316" name="TextBox 315">
            <a:extLst>
              <a:ext uri="{FF2B5EF4-FFF2-40B4-BE49-F238E27FC236}">
                <a16:creationId xmlns:a16="http://schemas.microsoft.com/office/drawing/2014/main" id="{F524201D-EB7D-E30F-A462-791F78EED06F}"/>
              </a:ext>
            </a:extLst>
          </p:cNvPr>
          <p:cNvSpPr txBox="1"/>
          <p:nvPr/>
        </p:nvSpPr>
        <p:spPr>
          <a:xfrm>
            <a:off x="5427700" y="5107858"/>
            <a:ext cx="29687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Rääkkylä</a:t>
            </a:r>
          </a:p>
        </p:txBody>
      </p:sp>
      <p:grpSp>
        <p:nvGrpSpPr>
          <p:cNvPr id="731" name="Graphic 316">
            <a:extLst>
              <a:ext uri="{FF2B5EF4-FFF2-40B4-BE49-F238E27FC236}">
                <a16:creationId xmlns:a16="http://schemas.microsoft.com/office/drawing/2014/main" id="{1B134B13-4CEE-4150-4F4B-600E8802D05A}"/>
              </a:ext>
            </a:extLst>
          </p:cNvPr>
          <p:cNvGrpSpPr/>
          <p:nvPr/>
        </p:nvGrpSpPr>
        <p:grpSpPr>
          <a:xfrm>
            <a:off x="2312293" y="130522"/>
            <a:ext cx="3758001" cy="6596956"/>
            <a:chOff x="1255053" y="290643"/>
            <a:chExt cx="8285000" cy="14543845"/>
          </a:xfrm>
          <a:noFill/>
        </p:grpSpPr>
        <p:sp>
          <p:nvSpPr>
            <p:cNvPr id="882" name="Freeform: Shape 881">
              <a:extLst>
                <a:ext uri="{FF2B5EF4-FFF2-40B4-BE49-F238E27FC236}">
                  <a16:creationId xmlns:a16="http://schemas.microsoft.com/office/drawing/2014/main" id="{B2FB35CF-1407-D049-7431-7BEC96659480}"/>
                </a:ext>
              </a:extLst>
            </p:cNvPr>
            <p:cNvSpPr/>
            <p:nvPr/>
          </p:nvSpPr>
          <p:spPr>
            <a:xfrm>
              <a:off x="3464899" y="12698914"/>
              <a:ext cx="352127" cy="457964"/>
            </a:xfrm>
            <a:custGeom>
              <a:avLst/>
              <a:gdLst>
                <a:gd name="connsiteX0" fmla="*/ 0 w 352127"/>
                <a:gd name="connsiteY0" fmla="*/ 181170 h 457964"/>
                <a:gd name="connsiteX1" fmla="*/ 28117 w 352127"/>
                <a:gd name="connsiteY1" fmla="*/ 146289 h 457964"/>
                <a:gd name="connsiteX2" fmla="*/ 33687 w 352127"/>
                <a:gd name="connsiteY2" fmla="*/ 147349 h 457964"/>
                <a:gd name="connsiteX3" fmla="*/ 33687 w 352127"/>
                <a:gd name="connsiteY3" fmla="*/ 146289 h 457964"/>
                <a:gd name="connsiteX4" fmla="*/ 29178 w 352127"/>
                <a:gd name="connsiteY4" fmla="*/ 144034 h 457964"/>
                <a:gd name="connsiteX5" fmla="*/ 26923 w 352127"/>
                <a:gd name="connsiteY5" fmla="*/ 140586 h 457964"/>
                <a:gd name="connsiteX6" fmla="*/ 24669 w 352127"/>
                <a:gd name="connsiteY6" fmla="*/ 140586 h 457964"/>
                <a:gd name="connsiteX7" fmla="*/ 22414 w 352127"/>
                <a:gd name="connsiteY7" fmla="*/ 138331 h 457964"/>
                <a:gd name="connsiteX8" fmla="*/ 22414 w 352127"/>
                <a:gd name="connsiteY8" fmla="*/ 136076 h 457964"/>
                <a:gd name="connsiteX9" fmla="*/ 19098 w 352127"/>
                <a:gd name="connsiteY9" fmla="*/ 135015 h 457964"/>
                <a:gd name="connsiteX10" fmla="*/ 15783 w 352127"/>
                <a:gd name="connsiteY10" fmla="*/ 132761 h 457964"/>
                <a:gd name="connsiteX11" fmla="*/ 25862 w 352127"/>
                <a:gd name="connsiteY11" fmla="*/ 125997 h 457964"/>
                <a:gd name="connsiteX12" fmla="*/ 25862 w 352127"/>
                <a:gd name="connsiteY12" fmla="*/ 116978 h 457964"/>
                <a:gd name="connsiteX13" fmla="*/ 33687 w 352127"/>
                <a:gd name="connsiteY13" fmla="*/ 123742 h 457964"/>
                <a:gd name="connsiteX14" fmla="*/ 43900 w 352127"/>
                <a:gd name="connsiteY14" fmla="*/ 130506 h 457964"/>
                <a:gd name="connsiteX15" fmla="*/ 44961 w 352127"/>
                <a:gd name="connsiteY15" fmla="*/ 129312 h 457964"/>
                <a:gd name="connsiteX16" fmla="*/ 46154 w 352127"/>
                <a:gd name="connsiteY16" fmla="*/ 125997 h 457964"/>
                <a:gd name="connsiteX17" fmla="*/ 46154 w 352127"/>
                <a:gd name="connsiteY17" fmla="*/ 122548 h 457964"/>
                <a:gd name="connsiteX18" fmla="*/ 50664 w 352127"/>
                <a:gd name="connsiteY18" fmla="*/ 122548 h 457964"/>
                <a:gd name="connsiteX19" fmla="*/ 53980 w 352127"/>
                <a:gd name="connsiteY19" fmla="*/ 120294 h 457964"/>
                <a:gd name="connsiteX20" fmla="*/ 55173 w 352127"/>
                <a:gd name="connsiteY20" fmla="*/ 105705 h 457964"/>
                <a:gd name="connsiteX21" fmla="*/ 59550 w 352127"/>
                <a:gd name="connsiteY21" fmla="*/ 101195 h 457964"/>
                <a:gd name="connsiteX22" fmla="*/ 64059 w 352127"/>
                <a:gd name="connsiteY22" fmla="*/ 92177 h 457964"/>
                <a:gd name="connsiteX23" fmla="*/ 61937 w 352127"/>
                <a:gd name="connsiteY23" fmla="*/ 91115 h 457964"/>
                <a:gd name="connsiteX24" fmla="*/ 59550 w 352127"/>
                <a:gd name="connsiteY24" fmla="*/ 88861 h 457964"/>
                <a:gd name="connsiteX25" fmla="*/ 51725 w 352127"/>
                <a:gd name="connsiteY25" fmla="*/ 79842 h 457964"/>
                <a:gd name="connsiteX26" fmla="*/ 53980 w 352127"/>
                <a:gd name="connsiteY26" fmla="*/ 77588 h 457964"/>
                <a:gd name="connsiteX27" fmla="*/ 44961 w 352127"/>
                <a:gd name="connsiteY27" fmla="*/ 69762 h 457964"/>
                <a:gd name="connsiteX28" fmla="*/ 46154 w 352127"/>
                <a:gd name="connsiteY28" fmla="*/ 69762 h 457964"/>
                <a:gd name="connsiteX29" fmla="*/ 49470 w 352127"/>
                <a:gd name="connsiteY29" fmla="*/ 72017 h 457964"/>
                <a:gd name="connsiteX30" fmla="*/ 51725 w 352127"/>
                <a:gd name="connsiteY30" fmla="*/ 75333 h 457964"/>
                <a:gd name="connsiteX31" fmla="*/ 55173 w 352127"/>
                <a:gd name="connsiteY31" fmla="*/ 75333 h 457964"/>
                <a:gd name="connsiteX32" fmla="*/ 57428 w 352127"/>
                <a:gd name="connsiteY32" fmla="*/ 79842 h 457964"/>
                <a:gd name="connsiteX33" fmla="*/ 62998 w 352127"/>
                <a:gd name="connsiteY33" fmla="*/ 79842 h 457964"/>
                <a:gd name="connsiteX34" fmla="*/ 66314 w 352127"/>
                <a:gd name="connsiteY34" fmla="*/ 72017 h 457964"/>
                <a:gd name="connsiteX35" fmla="*/ 69762 w 352127"/>
                <a:gd name="connsiteY35" fmla="*/ 70824 h 457964"/>
                <a:gd name="connsiteX36" fmla="*/ 72017 w 352127"/>
                <a:gd name="connsiteY36" fmla="*/ 65253 h 457964"/>
                <a:gd name="connsiteX37" fmla="*/ 75333 w 352127"/>
                <a:gd name="connsiteY37" fmla="*/ 61805 h 457964"/>
                <a:gd name="connsiteX38" fmla="*/ 98941 w 352127"/>
                <a:gd name="connsiteY38" fmla="*/ 46022 h 457964"/>
                <a:gd name="connsiteX39" fmla="*/ 98941 w 352127"/>
                <a:gd name="connsiteY39" fmla="*/ 33688 h 457964"/>
                <a:gd name="connsiteX40" fmla="*/ 87667 w 352127"/>
                <a:gd name="connsiteY40" fmla="*/ 3316 h 457964"/>
                <a:gd name="connsiteX41" fmla="*/ 91115 w 352127"/>
                <a:gd name="connsiteY41" fmla="*/ 0 h 457964"/>
                <a:gd name="connsiteX42" fmla="*/ 96686 w 352127"/>
                <a:gd name="connsiteY42" fmla="*/ 0 h 457964"/>
                <a:gd name="connsiteX43" fmla="*/ 101195 w 352127"/>
                <a:gd name="connsiteY43" fmla="*/ 2254 h 457964"/>
                <a:gd name="connsiteX44" fmla="*/ 106898 w 352127"/>
                <a:gd name="connsiteY44" fmla="*/ 13528 h 457964"/>
                <a:gd name="connsiteX45" fmla="*/ 112468 w 352127"/>
                <a:gd name="connsiteY45" fmla="*/ 32627 h 457964"/>
                <a:gd name="connsiteX46" fmla="*/ 111407 w 352127"/>
                <a:gd name="connsiteY46" fmla="*/ 34881 h 457964"/>
                <a:gd name="connsiteX47" fmla="*/ 112468 w 352127"/>
                <a:gd name="connsiteY47" fmla="*/ 37136 h 457964"/>
                <a:gd name="connsiteX48" fmla="*/ 115917 w 352127"/>
                <a:gd name="connsiteY48" fmla="*/ 48277 h 457964"/>
                <a:gd name="connsiteX49" fmla="*/ 120426 w 352127"/>
                <a:gd name="connsiteY49" fmla="*/ 51725 h 457964"/>
                <a:gd name="connsiteX50" fmla="*/ 120426 w 352127"/>
                <a:gd name="connsiteY50" fmla="*/ 53980 h 457964"/>
                <a:gd name="connsiteX51" fmla="*/ 109153 w 352127"/>
                <a:gd name="connsiteY51" fmla="*/ 58489 h 457964"/>
                <a:gd name="connsiteX52" fmla="*/ 115917 w 352127"/>
                <a:gd name="connsiteY52" fmla="*/ 64060 h 457964"/>
                <a:gd name="connsiteX53" fmla="*/ 119233 w 352127"/>
                <a:gd name="connsiteY53" fmla="*/ 72017 h 457964"/>
                <a:gd name="connsiteX54" fmla="*/ 122681 w 352127"/>
                <a:gd name="connsiteY54" fmla="*/ 70824 h 457964"/>
                <a:gd name="connsiteX55" fmla="*/ 122681 w 352127"/>
                <a:gd name="connsiteY55" fmla="*/ 74272 h 457964"/>
                <a:gd name="connsiteX56" fmla="*/ 121487 w 352127"/>
                <a:gd name="connsiteY56" fmla="*/ 76527 h 457964"/>
                <a:gd name="connsiteX57" fmla="*/ 121487 w 352127"/>
                <a:gd name="connsiteY57" fmla="*/ 81035 h 457964"/>
                <a:gd name="connsiteX58" fmla="*/ 124935 w 352127"/>
                <a:gd name="connsiteY58" fmla="*/ 82097 h 457964"/>
                <a:gd name="connsiteX59" fmla="*/ 127190 w 352127"/>
                <a:gd name="connsiteY59" fmla="*/ 84351 h 457964"/>
                <a:gd name="connsiteX60" fmla="*/ 137270 w 352127"/>
                <a:gd name="connsiteY60" fmla="*/ 84351 h 457964"/>
                <a:gd name="connsiteX61" fmla="*/ 146289 w 352127"/>
                <a:gd name="connsiteY61" fmla="*/ 82097 h 457964"/>
                <a:gd name="connsiteX62" fmla="*/ 148543 w 352127"/>
                <a:gd name="connsiteY62" fmla="*/ 83158 h 457964"/>
                <a:gd name="connsiteX63" fmla="*/ 153053 w 352127"/>
                <a:gd name="connsiteY63" fmla="*/ 84351 h 457964"/>
                <a:gd name="connsiteX64" fmla="*/ 154114 w 352127"/>
                <a:gd name="connsiteY64" fmla="*/ 83158 h 457964"/>
                <a:gd name="connsiteX65" fmla="*/ 159684 w 352127"/>
                <a:gd name="connsiteY65" fmla="*/ 84351 h 457964"/>
                <a:gd name="connsiteX66" fmla="*/ 160878 w 352127"/>
                <a:gd name="connsiteY66" fmla="*/ 88861 h 457964"/>
                <a:gd name="connsiteX67" fmla="*/ 163132 w 352127"/>
                <a:gd name="connsiteY67" fmla="*/ 92177 h 457964"/>
                <a:gd name="connsiteX68" fmla="*/ 165387 w 352127"/>
                <a:gd name="connsiteY68" fmla="*/ 89922 h 457964"/>
                <a:gd name="connsiteX69" fmla="*/ 165387 w 352127"/>
                <a:gd name="connsiteY69" fmla="*/ 87667 h 457964"/>
                <a:gd name="connsiteX70" fmla="*/ 163132 w 352127"/>
                <a:gd name="connsiteY70" fmla="*/ 86606 h 457964"/>
                <a:gd name="connsiteX71" fmla="*/ 165387 w 352127"/>
                <a:gd name="connsiteY71" fmla="*/ 84351 h 457964"/>
                <a:gd name="connsiteX72" fmla="*/ 174406 w 352127"/>
                <a:gd name="connsiteY72" fmla="*/ 85412 h 457964"/>
                <a:gd name="connsiteX73" fmla="*/ 174406 w 352127"/>
                <a:gd name="connsiteY73" fmla="*/ 84351 h 457964"/>
                <a:gd name="connsiteX74" fmla="*/ 183424 w 352127"/>
                <a:gd name="connsiteY74" fmla="*/ 85412 h 457964"/>
                <a:gd name="connsiteX75" fmla="*/ 187934 w 352127"/>
                <a:gd name="connsiteY75" fmla="*/ 87667 h 457964"/>
                <a:gd name="connsiteX76" fmla="*/ 188995 w 352127"/>
                <a:gd name="connsiteY76" fmla="*/ 87667 h 457964"/>
                <a:gd name="connsiteX77" fmla="*/ 186740 w 352127"/>
                <a:gd name="connsiteY77" fmla="*/ 85412 h 457964"/>
                <a:gd name="connsiteX78" fmla="*/ 204778 w 352127"/>
                <a:gd name="connsiteY78" fmla="*/ 86606 h 457964"/>
                <a:gd name="connsiteX79" fmla="*/ 225070 w 352127"/>
                <a:gd name="connsiteY79" fmla="*/ 94431 h 457964"/>
                <a:gd name="connsiteX80" fmla="*/ 256502 w 352127"/>
                <a:gd name="connsiteY80" fmla="*/ 113529 h 457964"/>
                <a:gd name="connsiteX81" fmla="*/ 264327 w 352127"/>
                <a:gd name="connsiteY81" fmla="*/ 104644 h 457964"/>
                <a:gd name="connsiteX82" fmla="*/ 280110 w 352127"/>
                <a:gd name="connsiteY82" fmla="*/ 120294 h 457964"/>
                <a:gd name="connsiteX83" fmla="*/ 274540 w 352127"/>
                <a:gd name="connsiteY83" fmla="*/ 124803 h 457964"/>
                <a:gd name="connsiteX84" fmla="*/ 313930 w 352127"/>
                <a:gd name="connsiteY84" fmla="*/ 148543 h 457964"/>
                <a:gd name="connsiteX85" fmla="*/ 314991 w 352127"/>
                <a:gd name="connsiteY85" fmla="*/ 151859 h 457964"/>
                <a:gd name="connsiteX86" fmla="*/ 327458 w 352127"/>
                <a:gd name="connsiteY86" fmla="*/ 193505 h 457964"/>
                <a:gd name="connsiteX87" fmla="*/ 299341 w 352127"/>
                <a:gd name="connsiteY87" fmla="*/ 188995 h 457964"/>
                <a:gd name="connsiteX88" fmla="*/ 302657 w 352127"/>
                <a:gd name="connsiteY88" fmla="*/ 241913 h 457964"/>
                <a:gd name="connsiteX89" fmla="*/ 305973 w 352127"/>
                <a:gd name="connsiteY89" fmla="*/ 242974 h 457964"/>
                <a:gd name="connsiteX90" fmla="*/ 310482 w 352127"/>
                <a:gd name="connsiteY90" fmla="*/ 249739 h 457964"/>
                <a:gd name="connsiteX91" fmla="*/ 317246 w 352127"/>
                <a:gd name="connsiteY91" fmla="*/ 249739 h 457964"/>
                <a:gd name="connsiteX92" fmla="*/ 316185 w 352127"/>
                <a:gd name="connsiteY92" fmla="*/ 251993 h 457964"/>
                <a:gd name="connsiteX93" fmla="*/ 313930 w 352127"/>
                <a:gd name="connsiteY93" fmla="*/ 251993 h 457964"/>
                <a:gd name="connsiteX94" fmla="*/ 312737 w 352127"/>
                <a:gd name="connsiteY94" fmla="*/ 266583 h 457964"/>
                <a:gd name="connsiteX95" fmla="*/ 328519 w 352127"/>
                <a:gd name="connsiteY95" fmla="*/ 274540 h 457964"/>
                <a:gd name="connsiteX96" fmla="*/ 327458 w 352127"/>
                <a:gd name="connsiteY96" fmla="*/ 276794 h 457964"/>
                <a:gd name="connsiteX97" fmla="*/ 329713 w 352127"/>
                <a:gd name="connsiteY97" fmla="*/ 279050 h 457964"/>
                <a:gd name="connsiteX98" fmla="*/ 331968 w 352127"/>
                <a:gd name="connsiteY98" fmla="*/ 276794 h 457964"/>
                <a:gd name="connsiteX99" fmla="*/ 333029 w 352127"/>
                <a:gd name="connsiteY99" fmla="*/ 280110 h 457964"/>
                <a:gd name="connsiteX100" fmla="*/ 314991 w 352127"/>
                <a:gd name="connsiteY100" fmla="*/ 296954 h 457964"/>
                <a:gd name="connsiteX101" fmla="*/ 291384 w 352127"/>
                <a:gd name="connsiteY101" fmla="*/ 319501 h 457964"/>
                <a:gd name="connsiteX102" fmla="*/ 300402 w 352127"/>
                <a:gd name="connsiteY102" fmla="*/ 334090 h 457964"/>
                <a:gd name="connsiteX103" fmla="*/ 304912 w 352127"/>
                <a:gd name="connsiteY103" fmla="*/ 339793 h 457964"/>
                <a:gd name="connsiteX104" fmla="*/ 312737 w 352127"/>
                <a:gd name="connsiteY104" fmla="*/ 335284 h 457964"/>
                <a:gd name="connsiteX105" fmla="*/ 346557 w 352127"/>
                <a:gd name="connsiteY105" fmla="*/ 321756 h 457964"/>
                <a:gd name="connsiteX106" fmla="*/ 352127 w 352127"/>
                <a:gd name="connsiteY106" fmla="*/ 339793 h 457964"/>
                <a:gd name="connsiteX107" fmla="*/ 347618 w 352127"/>
                <a:gd name="connsiteY107" fmla="*/ 343108 h 457964"/>
                <a:gd name="connsiteX108" fmla="*/ 348811 w 352127"/>
                <a:gd name="connsiteY108" fmla="*/ 346557 h 457964"/>
                <a:gd name="connsiteX109" fmla="*/ 339793 w 352127"/>
                <a:gd name="connsiteY109" fmla="*/ 351067 h 457964"/>
                <a:gd name="connsiteX110" fmla="*/ 337538 w 352127"/>
                <a:gd name="connsiteY110" fmla="*/ 348811 h 457964"/>
                <a:gd name="connsiteX111" fmla="*/ 330774 w 352127"/>
                <a:gd name="connsiteY111" fmla="*/ 353321 h 457964"/>
                <a:gd name="connsiteX112" fmla="*/ 333029 w 352127"/>
                <a:gd name="connsiteY112" fmla="*/ 354382 h 457964"/>
                <a:gd name="connsiteX113" fmla="*/ 325204 w 352127"/>
                <a:gd name="connsiteY113" fmla="*/ 358891 h 457964"/>
                <a:gd name="connsiteX114" fmla="*/ 327458 w 352127"/>
                <a:gd name="connsiteY114" fmla="*/ 363401 h 457964"/>
                <a:gd name="connsiteX115" fmla="*/ 322949 w 352127"/>
                <a:gd name="connsiteY115" fmla="*/ 365655 h 457964"/>
                <a:gd name="connsiteX116" fmla="*/ 321755 w 352127"/>
                <a:gd name="connsiteY116" fmla="*/ 359952 h 457964"/>
                <a:gd name="connsiteX117" fmla="*/ 319501 w 352127"/>
                <a:gd name="connsiteY117" fmla="*/ 361146 h 457964"/>
                <a:gd name="connsiteX118" fmla="*/ 322949 w 352127"/>
                <a:gd name="connsiteY118" fmla="*/ 383693 h 457964"/>
                <a:gd name="connsiteX119" fmla="*/ 321755 w 352127"/>
                <a:gd name="connsiteY119" fmla="*/ 383693 h 457964"/>
                <a:gd name="connsiteX120" fmla="*/ 319501 w 352127"/>
                <a:gd name="connsiteY120" fmla="*/ 380244 h 457964"/>
                <a:gd name="connsiteX121" fmla="*/ 318440 w 352127"/>
                <a:gd name="connsiteY121" fmla="*/ 379184 h 457964"/>
                <a:gd name="connsiteX122" fmla="*/ 317246 w 352127"/>
                <a:gd name="connsiteY122" fmla="*/ 379184 h 457964"/>
                <a:gd name="connsiteX123" fmla="*/ 314991 w 352127"/>
                <a:gd name="connsiteY123" fmla="*/ 381438 h 457964"/>
                <a:gd name="connsiteX124" fmla="*/ 312737 w 352127"/>
                <a:gd name="connsiteY124" fmla="*/ 382499 h 457964"/>
                <a:gd name="connsiteX125" fmla="*/ 311676 w 352127"/>
                <a:gd name="connsiteY125" fmla="*/ 382499 h 457964"/>
                <a:gd name="connsiteX126" fmla="*/ 310482 w 352127"/>
                <a:gd name="connsiteY126" fmla="*/ 381438 h 457964"/>
                <a:gd name="connsiteX127" fmla="*/ 308227 w 352127"/>
                <a:gd name="connsiteY127" fmla="*/ 380244 h 457964"/>
                <a:gd name="connsiteX128" fmla="*/ 304912 w 352127"/>
                <a:gd name="connsiteY128" fmla="*/ 380244 h 457964"/>
                <a:gd name="connsiteX129" fmla="*/ 301463 w 352127"/>
                <a:gd name="connsiteY129" fmla="*/ 379184 h 457964"/>
                <a:gd name="connsiteX130" fmla="*/ 299341 w 352127"/>
                <a:gd name="connsiteY130" fmla="*/ 377990 h 457964"/>
                <a:gd name="connsiteX131" fmla="*/ 298148 w 352127"/>
                <a:gd name="connsiteY131" fmla="*/ 375735 h 457964"/>
                <a:gd name="connsiteX132" fmla="*/ 297086 w 352127"/>
                <a:gd name="connsiteY132" fmla="*/ 374674 h 457964"/>
                <a:gd name="connsiteX133" fmla="*/ 299341 w 352127"/>
                <a:gd name="connsiteY133" fmla="*/ 372419 h 457964"/>
                <a:gd name="connsiteX134" fmla="*/ 300402 w 352127"/>
                <a:gd name="connsiteY134" fmla="*/ 370165 h 457964"/>
                <a:gd name="connsiteX135" fmla="*/ 299341 w 352127"/>
                <a:gd name="connsiteY135" fmla="*/ 368971 h 457964"/>
                <a:gd name="connsiteX136" fmla="*/ 297086 w 352127"/>
                <a:gd name="connsiteY136" fmla="*/ 365655 h 457964"/>
                <a:gd name="connsiteX137" fmla="*/ 295893 w 352127"/>
                <a:gd name="connsiteY137" fmla="*/ 365655 h 457964"/>
                <a:gd name="connsiteX138" fmla="*/ 293638 w 352127"/>
                <a:gd name="connsiteY138" fmla="*/ 367910 h 457964"/>
                <a:gd name="connsiteX139" fmla="*/ 290323 w 352127"/>
                <a:gd name="connsiteY139" fmla="*/ 368971 h 457964"/>
                <a:gd name="connsiteX140" fmla="*/ 289129 w 352127"/>
                <a:gd name="connsiteY140" fmla="*/ 368971 h 457964"/>
                <a:gd name="connsiteX141" fmla="*/ 288068 w 352127"/>
                <a:gd name="connsiteY141" fmla="*/ 366717 h 457964"/>
                <a:gd name="connsiteX142" fmla="*/ 285813 w 352127"/>
                <a:gd name="connsiteY142" fmla="*/ 365655 h 457964"/>
                <a:gd name="connsiteX143" fmla="*/ 283559 w 352127"/>
                <a:gd name="connsiteY143" fmla="*/ 365655 h 457964"/>
                <a:gd name="connsiteX144" fmla="*/ 280110 w 352127"/>
                <a:gd name="connsiteY144" fmla="*/ 364462 h 457964"/>
                <a:gd name="connsiteX145" fmla="*/ 277855 w 352127"/>
                <a:gd name="connsiteY145" fmla="*/ 363401 h 457964"/>
                <a:gd name="connsiteX146" fmla="*/ 275601 w 352127"/>
                <a:gd name="connsiteY146" fmla="*/ 363401 h 457964"/>
                <a:gd name="connsiteX147" fmla="*/ 271092 w 352127"/>
                <a:gd name="connsiteY147" fmla="*/ 361146 h 457964"/>
                <a:gd name="connsiteX148" fmla="*/ 266715 w 352127"/>
                <a:gd name="connsiteY148" fmla="*/ 357698 h 457964"/>
                <a:gd name="connsiteX149" fmla="*/ 266715 w 352127"/>
                <a:gd name="connsiteY149" fmla="*/ 356637 h 457964"/>
                <a:gd name="connsiteX150" fmla="*/ 265521 w 352127"/>
                <a:gd name="connsiteY150" fmla="*/ 351067 h 457964"/>
                <a:gd name="connsiteX151" fmla="*/ 259951 w 352127"/>
                <a:gd name="connsiteY151" fmla="*/ 321756 h 457964"/>
                <a:gd name="connsiteX152" fmla="*/ 257696 w 352127"/>
                <a:gd name="connsiteY152" fmla="*/ 316185 h 457964"/>
                <a:gd name="connsiteX153" fmla="*/ 256502 w 352127"/>
                <a:gd name="connsiteY153" fmla="*/ 317246 h 457964"/>
                <a:gd name="connsiteX154" fmla="*/ 256502 w 352127"/>
                <a:gd name="connsiteY154" fmla="*/ 318440 h 457964"/>
                <a:gd name="connsiteX155" fmla="*/ 229579 w 352127"/>
                <a:gd name="connsiteY155" fmla="*/ 294700 h 457964"/>
                <a:gd name="connsiteX156" fmla="*/ 222815 w 352127"/>
                <a:gd name="connsiteY156" fmla="*/ 325204 h 457964"/>
                <a:gd name="connsiteX157" fmla="*/ 236210 w 352127"/>
                <a:gd name="connsiteY157" fmla="*/ 339793 h 457964"/>
                <a:gd name="connsiteX158" fmla="*/ 235149 w 352127"/>
                <a:gd name="connsiteY158" fmla="*/ 353321 h 457964"/>
                <a:gd name="connsiteX159" fmla="*/ 226131 w 352127"/>
                <a:gd name="connsiteY159" fmla="*/ 364462 h 457964"/>
                <a:gd name="connsiteX160" fmla="*/ 227324 w 352127"/>
                <a:gd name="connsiteY160" fmla="*/ 373481 h 457964"/>
                <a:gd name="connsiteX161" fmla="*/ 223876 w 352127"/>
                <a:gd name="connsiteY161" fmla="*/ 377990 h 457964"/>
                <a:gd name="connsiteX162" fmla="*/ 213796 w 352127"/>
                <a:gd name="connsiteY162" fmla="*/ 377990 h 457964"/>
                <a:gd name="connsiteX163" fmla="*/ 212603 w 352127"/>
                <a:gd name="connsiteY163" fmla="*/ 380244 h 457964"/>
                <a:gd name="connsiteX164" fmla="*/ 214857 w 352127"/>
                <a:gd name="connsiteY164" fmla="*/ 384754 h 457964"/>
                <a:gd name="connsiteX165" fmla="*/ 216051 w 352127"/>
                <a:gd name="connsiteY165" fmla="*/ 388202 h 457964"/>
                <a:gd name="connsiteX166" fmla="*/ 218306 w 352127"/>
                <a:gd name="connsiteY166" fmla="*/ 392711 h 457964"/>
                <a:gd name="connsiteX167" fmla="*/ 219366 w 352127"/>
                <a:gd name="connsiteY167" fmla="*/ 392711 h 457964"/>
                <a:gd name="connsiteX168" fmla="*/ 223876 w 352127"/>
                <a:gd name="connsiteY168" fmla="*/ 401598 h 457964"/>
                <a:gd name="connsiteX169" fmla="*/ 223876 w 352127"/>
                <a:gd name="connsiteY169" fmla="*/ 419635 h 457964"/>
                <a:gd name="connsiteX170" fmla="*/ 220560 w 352127"/>
                <a:gd name="connsiteY170" fmla="*/ 428654 h 457964"/>
                <a:gd name="connsiteX171" fmla="*/ 213796 w 352127"/>
                <a:gd name="connsiteY171" fmla="*/ 447752 h 457964"/>
                <a:gd name="connsiteX172" fmla="*/ 209287 w 352127"/>
                <a:gd name="connsiteY172" fmla="*/ 445498 h 457964"/>
                <a:gd name="connsiteX173" fmla="*/ 201329 w 352127"/>
                <a:gd name="connsiteY173" fmla="*/ 439927 h 457964"/>
                <a:gd name="connsiteX174" fmla="*/ 199074 w 352127"/>
                <a:gd name="connsiteY174" fmla="*/ 436479 h 457964"/>
                <a:gd name="connsiteX175" fmla="*/ 195759 w 352127"/>
                <a:gd name="connsiteY175" fmla="*/ 439927 h 457964"/>
                <a:gd name="connsiteX176" fmla="*/ 194698 w 352127"/>
                <a:gd name="connsiteY176" fmla="*/ 438733 h 457964"/>
                <a:gd name="connsiteX177" fmla="*/ 190188 w 352127"/>
                <a:gd name="connsiteY177" fmla="*/ 445498 h 457964"/>
                <a:gd name="connsiteX178" fmla="*/ 173212 w 352127"/>
                <a:gd name="connsiteY178" fmla="*/ 450006 h 457964"/>
                <a:gd name="connsiteX179" fmla="*/ 173212 w 352127"/>
                <a:gd name="connsiteY179" fmla="*/ 455709 h 457964"/>
                <a:gd name="connsiteX180" fmla="*/ 170957 w 352127"/>
                <a:gd name="connsiteY180" fmla="*/ 456771 h 457964"/>
                <a:gd name="connsiteX181" fmla="*/ 168703 w 352127"/>
                <a:gd name="connsiteY181" fmla="*/ 451200 h 457964"/>
                <a:gd name="connsiteX182" fmla="*/ 141779 w 352127"/>
                <a:gd name="connsiteY182" fmla="*/ 457965 h 457964"/>
                <a:gd name="connsiteX183" fmla="*/ 135015 w 352127"/>
                <a:gd name="connsiteY183" fmla="*/ 452262 h 457964"/>
                <a:gd name="connsiteX184" fmla="*/ 109153 w 352127"/>
                <a:gd name="connsiteY184" fmla="*/ 434224 h 457964"/>
                <a:gd name="connsiteX185" fmla="*/ 107959 w 352127"/>
                <a:gd name="connsiteY185" fmla="*/ 435418 h 457964"/>
                <a:gd name="connsiteX186" fmla="*/ 98941 w 352127"/>
                <a:gd name="connsiteY186" fmla="*/ 430908 h 457964"/>
                <a:gd name="connsiteX187" fmla="*/ 98941 w 352127"/>
                <a:gd name="connsiteY187" fmla="*/ 427460 h 457964"/>
                <a:gd name="connsiteX188" fmla="*/ 96686 w 352127"/>
                <a:gd name="connsiteY188" fmla="*/ 426399 h 457964"/>
                <a:gd name="connsiteX189" fmla="*/ 92176 w 352127"/>
                <a:gd name="connsiteY189" fmla="*/ 433163 h 457964"/>
                <a:gd name="connsiteX190" fmla="*/ 85545 w 352127"/>
                <a:gd name="connsiteY190" fmla="*/ 427460 h 457964"/>
                <a:gd name="connsiteX191" fmla="*/ 78781 w 352127"/>
                <a:gd name="connsiteY191" fmla="*/ 420696 h 457964"/>
                <a:gd name="connsiteX192" fmla="*/ 77587 w 352127"/>
                <a:gd name="connsiteY192" fmla="*/ 416319 h 457964"/>
                <a:gd name="connsiteX193" fmla="*/ 78781 w 352127"/>
                <a:gd name="connsiteY193" fmla="*/ 415125 h 457964"/>
                <a:gd name="connsiteX194" fmla="*/ 66314 w 352127"/>
                <a:gd name="connsiteY194" fmla="*/ 407301 h 457964"/>
                <a:gd name="connsiteX195" fmla="*/ 60744 w 352127"/>
                <a:gd name="connsiteY195" fmla="*/ 383693 h 457964"/>
                <a:gd name="connsiteX196" fmla="*/ 52919 w 352127"/>
                <a:gd name="connsiteY196" fmla="*/ 340854 h 457964"/>
                <a:gd name="connsiteX197" fmla="*/ 59550 w 352127"/>
                <a:gd name="connsiteY197" fmla="*/ 337538 h 457964"/>
                <a:gd name="connsiteX198" fmla="*/ 42706 w 352127"/>
                <a:gd name="connsiteY198" fmla="*/ 286874 h 457964"/>
                <a:gd name="connsiteX199" fmla="*/ 23608 w 352127"/>
                <a:gd name="connsiteY199" fmla="*/ 227192 h 457964"/>
                <a:gd name="connsiteX200" fmla="*/ 11273 w 352127"/>
                <a:gd name="connsiteY200" fmla="*/ 212603 h 457964"/>
                <a:gd name="connsiteX201" fmla="*/ 0 w 352127"/>
                <a:gd name="connsiteY201" fmla="*/ 181170 h 45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352127" h="457964">
                  <a:moveTo>
                    <a:pt x="0" y="181170"/>
                  </a:moveTo>
                  <a:lnTo>
                    <a:pt x="28117" y="146289"/>
                  </a:lnTo>
                  <a:lnTo>
                    <a:pt x="33687" y="147349"/>
                  </a:lnTo>
                  <a:lnTo>
                    <a:pt x="33687" y="146289"/>
                  </a:lnTo>
                  <a:lnTo>
                    <a:pt x="29178" y="144034"/>
                  </a:lnTo>
                  <a:lnTo>
                    <a:pt x="26923" y="140586"/>
                  </a:lnTo>
                  <a:lnTo>
                    <a:pt x="24669" y="140586"/>
                  </a:lnTo>
                  <a:lnTo>
                    <a:pt x="22414" y="138331"/>
                  </a:lnTo>
                  <a:lnTo>
                    <a:pt x="22414" y="136076"/>
                  </a:lnTo>
                  <a:lnTo>
                    <a:pt x="19098" y="135015"/>
                  </a:lnTo>
                  <a:lnTo>
                    <a:pt x="15783" y="132761"/>
                  </a:lnTo>
                  <a:lnTo>
                    <a:pt x="25862" y="125997"/>
                  </a:lnTo>
                  <a:lnTo>
                    <a:pt x="25862" y="116978"/>
                  </a:lnTo>
                  <a:lnTo>
                    <a:pt x="33687" y="123742"/>
                  </a:lnTo>
                  <a:lnTo>
                    <a:pt x="43900" y="130506"/>
                  </a:lnTo>
                  <a:lnTo>
                    <a:pt x="44961" y="129312"/>
                  </a:lnTo>
                  <a:lnTo>
                    <a:pt x="46154" y="125997"/>
                  </a:lnTo>
                  <a:lnTo>
                    <a:pt x="46154" y="122548"/>
                  </a:lnTo>
                  <a:lnTo>
                    <a:pt x="50664" y="122548"/>
                  </a:lnTo>
                  <a:lnTo>
                    <a:pt x="53980" y="120294"/>
                  </a:lnTo>
                  <a:lnTo>
                    <a:pt x="55173" y="105705"/>
                  </a:lnTo>
                  <a:lnTo>
                    <a:pt x="59550" y="101195"/>
                  </a:lnTo>
                  <a:lnTo>
                    <a:pt x="64059" y="92177"/>
                  </a:lnTo>
                  <a:lnTo>
                    <a:pt x="61937" y="91115"/>
                  </a:lnTo>
                  <a:lnTo>
                    <a:pt x="59550" y="88861"/>
                  </a:lnTo>
                  <a:lnTo>
                    <a:pt x="51725" y="79842"/>
                  </a:lnTo>
                  <a:lnTo>
                    <a:pt x="53980" y="77588"/>
                  </a:lnTo>
                  <a:lnTo>
                    <a:pt x="44961" y="69762"/>
                  </a:lnTo>
                  <a:lnTo>
                    <a:pt x="46154" y="69762"/>
                  </a:lnTo>
                  <a:lnTo>
                    <a:pt x="49470" y="72017"/>
                  </a:lnTo>
                  <a:lnTo>
                    <a:pt x="51725" y="75333"/>
                  </a:lnTo>
                  <a:lnTo>
                    <a:pt x="55173" y="75333"/>
                  </a:lnTo>
                  <a:lnTo>
                    <a:pt x="57428" y="79842"/>
                  </a:lnTo>
                  <a:lnTo>
                    <a:pt x="62998" y="79842"/>
                  </a:lnTo>
                  <a:lnTo>
                    <a:pt x="66314" y="72017"/>
                  </a:lnTo>
                  <a:lnTo>
                    <a:pt x="69762" y="70824"/>
                  </a:lnTo>
                  <a:lnTo>
                    <a:pt x="72017" y="65253"/>
                  </a:lnTo>
                  <a:lnTo>
                    <a:pt x="75333" y="61805"/>
                  </a:lnTo>
                  <a:lnTo>
                    <a:pt x="98941" y="46022"/>
                  </a:lnTo>
                  <a:lnTo>
                    <a:pt x="98941" y="33688"/>
                  </a:lnTo>
                  <a:lnTo>
                    <a:pt x="87667" y="3316"/>
                  </a:lnTo>
                  <a:lnTo>
                    <a:pt x="91115" y="0"/>
                  </a:lnTo>
                  <a:lnTo>
                    <a:pt x="96686" y="0"/>
                  </a:lnTo>
                  <a:lnTo>
                    <a:pt x="101195" y="2254"/>
                  </a:lnTo>
                  <a:lnTo>
                    <a:pt x="106898" y="13528"/>
                  </a:lnTo>
                  <a:lnTo>
                    <a:pt x="112468" y="32627"/>
                  </a:lnTo>
                  <a:lnTo>
                    <a:pt x="111407" y="34881"/>
                  </a:lnTo>
                  <a:lnTo>
                    <a:pt x="112468" y="37136"/>
                  </a:lnTo>
                  <a:lnTo>
                    <a:pt x="115917" y="48277"/>
                  </a:lnTo>
                  <a:lnTo>
                    <a:pt x="120426" y="51725"/>
                  </a:lnTo>
                  <a:lnTo>
                    <a:pt x="120426" y="53980"/>
                  </a:lnTo>
                  <a:lnTo>
                    <a:pt x="109153" y="58489"/>
                  </a:lnTo>
                  <a:lnTo>
                    <a:pt x="115917" y="64060"/>
                  </a:lnTo>
                  <a:lnTo>
                    <a:pt x="119233" y="72017"/>
                  </a:lnTo>
                  <a:lnTo>
                    <a:pt x="122681" y="70824"/>
                  </a:lnTo>
                  <a:lnTo>
                    <a:pt x="122681" y="74272"/>
                  </a:lnTo>
                  <a:lnTo>
                    <a:pt x="121487" y="76527"/>
                  </a:lnTo>
                  <a:lnTo>
                    <a:pt x="121487" y="81035"/>
                  </a:lnTo>
                  <a:lnTo>
                    <a:pt x="124935" y="82097"/>
                  </a:lnTo>
                  <a:lnTo>
                    <a:pt x="127190" y="84351"/>
                  </a:lnTo>
                  <a:lnTo>
                    <a:pt x="137270" y="84351"/>
                  </a:lnTo>
                  <a:lnTo>
                    <a:pt x="146289" y="82097"/>
                  </a:lnTo>
                  <a:lnTo>
                    <a:pt x="148543" y="83158"/>
                  </a:lnTo>
                  <a:lnTo>
                    <a:pt x="153053" y="84351"/>
                  </a:lnTo>
                  <a:lnTo>
                    <a:pt x="154114" y="83158"/>
                  </a:lnTo>
                  <a:lnTo>
                    <a:pt x="159684" y="84351"/>
                  </a:lnTo>
                  <a:lnTo>
                    <a:pt x="160878" y="88861"/>
                  </a:lnTo>
                  <a:lnTo>
                    <a:pt x="163132" y="92177"/>
                  </a:lnTo>
                  <a:lnTo>
                    <a:pt x="165387" y="89922"/>
                  </a:lnTo>
                  <a:lnTo>
                    <a:pt x="165387" y="87667"/>
                  </a:lnTo>
                  <a:lnTo>
                    <a:pt x="163132" y="86606"/>
                  </a:lnTo>
                  <a:lnTo>
                    <a:pt x="165387" y="84351"/>
                  </a:lnTo>
                  <a:lnTo>
                    <a:pt x="174406" y="85412"/>
                  </a:lnTo>
                  <a:lnTo>
                    <a:pt x="174406" y="84351"/>
                  </a:lnTo>
                  <a:lnTo>
                    <a:pt x="183424" y="85412"/>
                  </a:lnTo>
                  <a:lnTo>
                    <a:pt x="187934" y="87667"/>
                  </a:lnTo>
                  <a:lnTo>
                    <a:pt x="188995" y="87667"/>
                  </a:lnTo>
                  <a:lnTo>
                    <a:pt x="186740" y="85412"/>
                  </a:lnTo>
                  <a:lnTo>
                    <a:pt x="204778" y="86606"/>
                  </a:lnTo>
                  <a:lnTo>
                    <a:pt x="225070" y="94431"/>
                  </a:lnTo>
                  <a:lnTo>
                    <a:pt x="256502" y="113529"/>
                  </a:lnTo>
                  <a:lnTo>
                    <a:pt x="264327" y="104644"/>
                  </a:lnTo>
                  <a:lnTo>
                    <a:pt x="280110" y="120294"/>
                  </a:lnTo>
                  <a:lnTo>
                    <a:pt x="274540" y="124803"/>
                  </a:lnTo>
                  <a:lnTo>
                    <a:pt x="313930" y="148543"/>
                  </a:lnTo>
                  <a:lnTo>
                    <a:pt x="314991" y="151859"/>
                  </a:lnTo>
                  <a:lnTo>
                    <a:pt x="327458" y="193505"/>
                  </a:lnTo>
                  <a:lnTo>
                    <a:pt x="299341" y="188995"/>
                  </a:lnTo>
                  <a:lnTo>
                    <a:pt x="302657" y="241913"/>
                  </a:lnTo>
                  <a:lnTo>
                    <a:pt x="305973" y="242974"/>
                  </a:lnTo>
                  <a:lnTo>
                    <a:pt x="310482" y="249739"/>
                  </a:lnTo>
                  <a:lnTo>
                    <a:pt x="317246" y="249739"/>
                  </a:lnTo>
                  <a:lnTo>
                    <a:pt x="316185" y="251993"/>
                  </a:lnTo>
                  <a:lnTo>
                    <a:pt x="313930" y="251993"/>
                  </a:lnTo>
                  <a:lnTo>
                    <a:pt x="312737" y="266583"/>
                  </a:lnTo>
                  <a:lnTo>
                    <a:pt x="328519" y="274540"/>
                  </a:lnTo>
                  <a:lnTo>
                    <a:pt x="327458" y="276794"/>
                  </a:lnTo>
                  <a:lnTo>
                    <a:pt x="329713" y="279050"/>
                  </a:lnTo>
                  <a:lnTo>
                    <a:pt x="331968" y="276794"/>
                  </a:lnTo>
                  <a:lnTo>
                    <a:pt x="333029" y="280110"/>
                  </a:lnTo>
                  <a:lnTo>
                    <a:pt x="314991" y="296954"/>
                  </a:lnTo>
                  <a:lnTo>
                    <a:pt x="291384" y="319501"/>
                  </a:lnTo>
                  <a:lnTo>
                    <a:pt x="300402" y="334090"/>
                  </a:lnTo>
                  <a:lnTo>
                    <a:pt x="304912" y="339793"/>
                  </a:lnTo>
                  <a:lnTo>
                    <a:pt x="312737" y="335284"/>
                  </a:lnTo>
                  <a:lnTo>
                    <a:pt x="346557" y="321756"/>
                  </a:lnTo>
                  <a:lnTo>
                    <a:pt x="352127" y="339793"/>
                  </a:lnTo>
                  <a:lnTo>
                    <a:pt x="347618" y="343108"/>
                  </a:lnTo>
                  <a:lnTo>
                    <a:pt x="348811" y="346557"/>
                  </a:lnTo>
                  <a:lnTo>
                    <a:pt x="339793" y="351067"/>
                  </a:lnTo>
                  <a:lnTo>
                    <a:pt x="337538" y="348811"/>
                  </a:lnTo>
                  <a:lnTo>
                    <a:pt x="330774" y="353321"/>
                  </a:lnTo>
                  <a:lnTo>
                    <a:pt x="333029" y="354382"/>
                  </a:lnTo>
                  <a:lnTo>
                    <a:pt x="325204" y="358891"/>
                  </a:lnTo>
                  <a:lnTo>
                    <a:pt x="327458" y="363401"/>
                  </a:lnTo>
                  <a:lnTo>
                    <a:pt x="322949" y="365655"/>
                  </a:lnTo>
                  <a:lnTo>
                    <a:pt x="321755" y="359952"/>
                  </a:lnTo>
                  <a:lnTo>
                    <a:pt x="319501" y="361146"/>
                  </a:lnTo>
                  <a:lnTo>
                    <a:pt x="322949" y="383693"/>
                  </a:lnTo>
                  <a:lnTo>
                    <a:pt x="321755" y="383693"/>
                  </a:lnTo>
                  <a:lnTo>
                    <a:pt x="319501" y="380244"/>
                  </a:lnTo>
                  <a:lnTo>
                    <a:pt x="318440" y="379184"/>
                  </a:lnTo>
                  <a:lnTo>
                    <a:pt x="317246" y="379184"/>
                  </a:lnTo>
                  <a:lnTo>
                    <a:pt x="314991" y="381438"/>
                  </a:lnTo>
                  <a:lnTo>
                    <a:pt x="312737" y="382499"/>
                  </a:lnTo>
                  <a:lnTo>
                    <a:pt x="311676" y="382499"/>
                  </a:lnTo>
                  <a:lnTo>
                    <a:pt x="310482" y="381438"/>
                  </a:lnTo>
                  <a:lnTo>
                    <a:pt x="308227" y="380244"/>
                  </a:lnTo>
                  <a:lnTo>
                    <a:pt x="304912" y="380244"/>
                  </a:lnTo>
                  <a:lnTo>
                    <a:pt x="301463" y="379184"/>
                  </a:lnTo>
                  <a:lnTo>
                    <a:pt x="299341" y="377990"/>
                  </a:lnTo>
                  <a:lnTo>
                    <a:pt x="298148" y="375735"/>
                  </a:lnTo>
                  <a:lnTo>
                    <a:pt x="297086" y="374674"/>
                  </a:lnTo>
                  <a:lnTo>
                    <a:pt x="299341" y="372419"/>
                  </a:lnTo>
                  <a:lnTo>
                    <a:pt x="300402" y="370165"/>
                  </a:lnTo>
                  <a:lnTo>
                    <a:pt x="299341" y="368971"/>
                  </a:lnTo>
                  <a:lnTo>
                    <a:pt x="297086" y="365655"/>
                  </a:lnTo>
                  <a:lnTo>
                    <a:pt x="295893" y="365655"/>
                  </a:lnTo>
                  <a:lnTo>
                    <a:pt x="293638" y="367910"/>
                  </a:lnTo>
                  <a:lnTo>
                    <a:pt x="290323" y="368971"/>
                  </a:lnTo>
                  <a:lnTo>
                    <a:pt x="289129" y="368971"/>
                  </a:lnTo>
                  <a:lnTo>
                    <a:pt x="288068" y="366717"/>
                  </a:lnTo>
                  <a:lnTo>
                    <a:pt x="285813" y="365655"/>
                  </a:lnTo>
                  <a:lnTo>
                    <a:pt x="283559" y="365655"/>
                  </a:lnTo>
                  <a:lnTo>
                    <a:pt x="280110" y="364462"/>
                  </a:lnTo>
                  <a:lnTo>
                    <a:pt x="277855" y="363401"/>
                  </a:lnTo>
                  <a:lnTo>
                    <a:pt x="275601" y="363401"/>
                  </a:lnTo>
                  <a:lnTo>
                    <a:pt x="271092" y="361146"/>
                  </a:lnTo>
                  <a:lnTo>
                    <a:pt x="266715" y="357698"/>
                  </a:lnTo>
                  <a:lnTo>
                    <a:pt x="266715" y="356637"/>
                  </a:lnTo>
                  <a:lnTo>
                    <a:pt x="265521" y="351067"/>
                  </a:lnTo>
                  <a:lnTo>
                    <a:pt x="259951" y="321756"/>
                  </a:lnTo>
                  <a:lnTo>
                    <a:pt x="257696" y="316185"/>
                  </a:lnTo>
                  <a:lnTo>
                    <a:pt x="256502" y="317246"/>
                  </a:lnTo>
                  <a:lnTo>
                    <a:pt x="256502" y="318440"/>
                  </a:lnTo>
                  <a:lnTo>
                    <a:pt x="229579" y="294700"/>
                  </a:lnTo>
                  <a:lnTo>
                    <a:pt x="222815" y="325204"/>
                  </a:lnTo>
                  <a:lnTo>
                    <a:pt x="236210" y="339793"/>
                  </a:lnTo>
                  <a:lnTo>
                    <a:pt x="235149" y="353321"/>
                  </a:lnTo>
                  <a:lnTo>
                    <a:pt x="226131" y="364462"/>
                  </a:lnTo>
                  <a:lnTo>
                    <a:pt x="227324" y="373481"/>
                  </a:lnTo>
                  <a:lnTo>
                    <a:pt x="223876" y="377990"/>
                  </a:lnTo>
                  <a:lnTo>
                    <a:pt x="213796" y="377990"/>
                  </a:lnTo>
                  <a:lnTo>
                    <a:pt x="212603" y="380244"/>
                  </a:lnTo>
                  <a:lnTo>
                    <a:pt x="214857" y="384754"/>
                  </a:lnTo>
                  <a:lnTo>
                    <a:pt x="216051" y="388202"/>
                  </a:lnTo>
                  <a:lnTo>
                    <a:pt x="218306" y="392711"/>
                  </a:lnTo>
                  <a:lnTo>
                    <a:pt x="219366" y="392711"/>
                  </a:lnTo>
                  <a:lnTo>
                    <a:pt x="223876" y="401598"/>
                  </a:lnTo>
                  <a:lnTo>
                    <a:pt x="223876" y="419635"/>
                  </a:lnTo>
                  <a:lnTo>
                    <a:pt x="220560" y="428654"/>
                  </a:lnTo>
                  <a:lnTo>
                    <a:pt x="213796" y="447752"/>
                  </a:lnTo>
                  <a:lnTo>
                    <a:pt x="209287" y="445498"/>
                  </a:lnTo>
                  <a:lnTo>
                    <a:pt x="201329" y="439927"/>
                  </a:lnTo>
                  <a:lnTo>
                    <a:pt x="199074" y="436479"/>
                  </a:lnTo>
                  <a:lnTo>
                    <a:pt x="195759" y="439927"/>
                  </a:lnTo>
                  <a:lnTo>
                    <a:pt x="194698" y="438733"/>
                  </a:lnTo>
                  <a:lnTo>
                    <a:pt x="190188" y="445498"/>
                  </a:lnTo>
                  <a:lnTo>
                    <a:pt x="173212" y="450006"/>
                  </a:lnTo>
                  <a:lnTo>
                    <a:pt x="173212" y="455709"/>
                  </a:lnTo>
                  <a:lnTo>
                    <a:pt x="170957" y="456771"/>
                  </a:lnTo>
                  <a:lnTo>
                    <a:pt x="168703" y="451200"/>
                  </a:lnTo>
                  <a:lnTo>
                    <a:pt x="141779" y="457965"/>
                  </a:lnTo>
                  <a:lnTo>
                    <a:pt x="135015" y="452262"/>
                  </a:lnTo>
                  <a:lnTo>
                    <a:pt x="109153" y="434224"/>
                  </a:lnTo>
                  <a:lnTo>
                    <a:pt x="107959" y="435418"/>
                  </a:lnTo>
                  <a:lnTo>
                    <a:pt x="98941" y="430908"/>
                  </a:lnTo>
                  <a:lnTo>
                    <a:pt x="98941" y="427460"/>
                  </a:lnTo>
                  <a:lnTo>
                    <a:pt x="96686" y="426399"/>
                  </a:lnTo>
                  <a:lnTo>
                    <a:pt x="92176" y="433163"/>
                  </a:lnTo>
                  <a:lnTo>
                    <a:pt x="85545" y="427460"/>
                  </a:lnTo>
                  <a:lnTo>
                    <a:pt x="78781" y="420696"/>
                  </a:lnTo>
                  <a:lnTo>
                    <a:pt x="77587" y="416319"/>
                  </a:lnTo>
                  <a:lnTo>
                    <a:pt x="78781" y="415125"/>
                  </a:lnTo>
                  <a:lnTo>
                    <a:pt x="66314" y="407301"/>
                  </a:lnTo>
                  <a:lnTo>
                    <a:pt x="60744" y="383693"/>
                  </a:lnTo>
                  <a:lnTo>
                    <a:pt x="52919" y="340854"/>
                  </a:lnTo>
                  <a:lnTo>
                    <a:pt x="59550" y="337538"/>
                  </a:lnTo>
                  <a:lnTo>
                    <a:pt x="42706" y="286874"/>
                  </a:lnTo>
                  <a:lnTo>
                    <a:pt x="23608" y="227192"/>
                  </a:lnTo>
                  <a:lnTo>
                    <a:pt x="11273" y="212603"/>
                  </a:lnTo>
                  <a:lnTo>
                    <a:pt x="0" y="181170"/>
                  </a:lnTo>
                </a:path>
              </a:pathLst>
            </a:custGeom>
            <a:solidFill>
              <a:schemeClr val="accent1"/>
            </a:solidFill>
            <a:ln w="3315" cap="flat">
              <a:solidFill>
                <a:schemeClr val="bg1">
                  <a:lumMod val="65000"/>
                </a:schemeClr>
              </a:solidFill>
              <a:prstDash val="solid"/>
              <a:miter/>
            </a:ln>
          </p:spPr>
          <p:txBody>
            <a:bodyPr rtlCol="0" anchor="ctr"/>
            <a:lstStyle/>
            <a:p>
              <a:endParaRPr lang="en-FI" sz="816"/>
            </a:p>
          </p:txBody>
        </p:sp>
        <p:sp>
          <p:nvSpPr>
            <p:cNvPr id="732" name="Freeform: Shape 731">
              <a:extLst>
                <a:ext uri="{FF2B5EF4-FFF2-40B4-BE49-F238E27FC236}">
                  <a16:creationId xmlns:a16="http://schemas.microsoft.com/office/drawing/2014/main" id="{853B803C-666A-2FB9-7562-C1110D697F2C}"/>
                </a:ext>
              </a:extLst>
            </p:cNvPr>
            <p:cNvSpPr/>
            <p:nvPr/>
          </p:nvSpPr>
          <p:spPr>
            <a:xfrm>
              <a:off x="1255053" y="13915112"/>
              <a:ext cx="137269" cy="233026"/>
            </a:xfrm>
            <a:custGeom>
              <a:avLst/>
              <a:gdLst>
                <a:gd name="connsiteX0" fmla="*/ 102389 w 137269"/>
                <a:gd name="connsiteY0" fmla="*/ 0 h 233026"/>
                <a:gd name="connsiteX1" fmla="*/ 109153 w 137269"/>
                <a:gd name="connsiteY1" fmla="*/ 1193 h 233026"/>
                <a:gd name="connsiteX2" fmla="*/ 105704 w 137269"/>
                <a:gd name="connsiteY2" fmla="*/ 39523 h 233026"/>
                <a:gd name="connsiteX3" fmla="*/ 111407 w 137269"/>
                <a:gd name="connsiteY3" fmla="*/ 40585 h 233026"/>
                <a:gd name="connsiteX4" fmla="*/ 112468 w 137269"/>
                <a:gd name="connsiteY4" fmla="*/ 52918 h 233026"/>
                <a:gd name="connsiteX5" fmla="*/ 114723 w 137269"/>
                <a:gd name="connsiteY5" fmla="*/ 57427 h 233026"/>
                <a:gd name="connsiteX6" fmla="*/ 112468 w 137269"/>
                <a:gd name="connsiteY6" fmla="*/ 63131 h 233026"/>
                <a:gd name="connsiteX7" fmla="*/ 115917 w 137269"/>
                <a:gd name="connsiteY7" fmla="*/ 66447 h 233026"/>
                <a:gd name="connsiteX8" fmla="*/ 119233 w 137269"/>
                <a:gd name="connsiteY8" fmla="*/ 64191 h 233026"/>
                <a:gd name="connsiteX9" fmla="*/ 123742 w 137269"/>
                <a:gd name="connsiteY9" fmla="*/ 70956 h 233026"/>
                <a:gd name="connsiteX10" fmla="*/ 127190 w 137269"/>
                <a:gd name="connsiteY10" fmla="*/ 78780 h 233026"/>
                <a:gd name="connsiteX11" fmla="*/ 128251 w 137269"/>
                <a:gd name="connsiteY11" fmla="*/ 82229 h 233026"/>
                <a:gd name="connsiteX12" fmla="*/ 128251 w 137269"/>
                <a:gd name="connsiteY12" fmla="*/ 86739 h 233026"/>
                <a:gd name="connsiteX13" fmla="*/ 125997 w 137269"/>
                <a:gd name="connsiteY13" fmla="*/ 85544 h 233026"/>
                <a:gd name="connsiteX14" fmla="*/ 123742 w 137269"/>
                <a:gd name="connsiteY14" fmla="*/ 82229 h 233026"/>
                <a:gd name="connsiteX15" fmla="*/ 121487 w 137269"/>
                <a:gd name="connsiteY15" fmla="*/ 87800 h 233026"/>
                <a:gd name="connsiteX16" fmla="*/ 121487 w 137269"/>
                <a:gd name="connsiteY16" fmla="*/ 94564 h 233026"/>
                <a:gd name="connsiteX17" fmla="*/ 122681 w 137269"/>
                <a:gd name="connsiteY17" fmla="*/ 99073 h 233026"/>
                <a:gd name="connsiteX18" fmla="*/ 119233 w 137269"/>
                <a:gd name="connsiteY18" fmla="*/ 101328 h 233026"/>
                <a:gd name="connsiteX19" fmla="*/ 122681 w 137269"/>
                <a:gd name="connsiteY19" fmla="*/ 109285 h 233026"/>
                <a:gd name="connsiteX20" fmla="*/ 124936 w 137269"/>
                <a:gd name="connsiteY20" fmla="*/ 114856 h 233026"/>
                <a:gd name="connsiteX21" fmla="*/ 127190 w 137269"/>
                <a:gd name="connsiteY21" fmla="*/ 118305 h 233026"/>
                <a:gd name="connsiteX22" fmla="*/ 130506 w 137269"/>
                <a:gd name="connsiteY22" fmla="*/ 122681 h 233026"/>
                <a:gd name="connsiteX23" fmla="*/ 135015 w 137269"/>
                <a:gd name="connsiteY23" fmla="*/ 123874 h 233026"/>
                <a:gd name="connsiteX24" fmla="*/ 137270 w 137269"/>
                <a:gd name="connsiteY24" fmla="*/ 126129 h 233026"/>
                <a:gd name="connsiteX25" fmla="*/ 137270 w 137269"/>
                <a:gd name="connsiteY25" fmla="*/ 151991 h 233026"/>
                <a:gd name="connsiteX26" fmla="*/ 136076 w 137269"/>
                <a:gd name="connsiteY26" fmla="*/ 163266 h 233026"/>
                <a:gd name="connsiteX27" fmla="*/ 133822 w 137269"/>
                <a:gd name="connsiteY27" fmla="*/ 172284 h 233026"/>
                <a:gd name="connsiteX28" fmla="*/ 130506 w 137269"/>
                <a:gd name="connsiteY28" fmla="*/ 180108 h 233026"/>
                <a:gd name="connsiteX29" fmla="*/ 128251 w 137269"/>
                <a:gd name="connsiteY29" fmla="*/ 189128 h 233026"/>
                <a:gd name="connsiteX30" fmla="*/ 127190 w 137269"/>
                <a:gd name="connsiteY30" fmla="*/ 196952 h 233026"/>
                <a:gd name="connsiteX31" fmla="*/ 123742 w 137269"/>
                <a:gd name="connsiteY31" fmla="*/ 202656 h 233026"/>
                <a:gd name="connsiteX32" fmla="*/ 114723 w 137269"/>
                <a:gd name="connsiteY32" fmla="*/ 209420 h 233026"/>
                <a:gd name="connsiteX33" fmla="*/ 110214 w 137269"/>
                <a:gd name="connsiteY33" fmla="*/ 205972 h 233026"/>
                <a:gd name="connsiteX34" fmla="*/ 112468 w 137269"/>
                <a:gd name="connsiteY34" fmla="*/ 196952 h 233026"/>
                <a:gd name="connsiteX35" fmla="*/ 115917 w 137269"/>
                <a:gd name="connsiteY35" fmla="*/ 186872 h 233026"/>
                <a:gd name="connsiteX36" fmla="*/ 118171 w 137269"/>
                <a:gd name="connsiteY36" fmla="*/ 184619 h 233026"/>
                <a:gd name="connsiteX37" fmla="*/ 114723 w 137269"/>
                <a:gd name="connsiteY37" fmla="*/ 181303 h 233026"/>
                <a:gd name="connsiteX38" fmla="*/ 105704 w 137269"/>
                <a:gd name="connsiteY38" fmla="*/ 187934 h 233026"/>
                <a:gd name="connsiteX39" fmla="*/ 105704 w 137269"/>
                <a:gd name="connsiteY39" fmla="*/ 191383 h 233026"/>
                <a:gd name="connsiteX40" fmla="*/ 109153 w 137269"/>
                <a:gd name="connsiteY40" fmla="*/ 194699 h 233026"/>
                <a:gd name="connsiteX41" fmla="*/ 106898 w 137269"/>
                <a:gd name="connsiteY41" fmla="*/ 200401 h 233026"/>
                <a:gd name="connsiteX42" fmla="*/ 103450 w 137269"/>
                <a:gd name="connsiteY42" fmla="*/ 201461 h 233026"/>
                <a:gd name="connsiteX43" fmla="*/ 102389 w 137269"/>
                <a:gd name="connsiteY43" fmla="*/ 194699 h 233026"/>
                <a:gd name="connsiteX44" fmla="*/ 97879 w 137269"/>
                <a:gd name="connsiteY44" fmla="*/ 190188 h 233026"/>
                <a:gd name="connsiteX45" fmla="*/ 91115 w 137269"/>
                <a:gd name="connsiteY45" fmla="*/ 184619 h 233026"/>
                <a:gd name="connsiteX46" fmla="*/ 90054 w 137269"/>
                <a:gd name="connsiteY46" fmla="*/ 179048 h 233026"/>
                <a:gd name="connsiteX47" fmla="*/ 92309 w 137269"/>
                <a:gd name="connsiteY47" fmla="*/ 170028 h 233026"/>
                <a:gd name="connsiteX48" fmla="*/ 91115 w 137269"/>
                <a:gd name="connsiteY48" fmla="*/ 166581 h 233026"/>
                <a:gd name="connsiteX49" fmla="*/ 86606 w 137269"/>
                <a:gd name="connsiteY49" fmla="*/ 163266 h 233026"/>
                <a:gd name="connsiteX50" fmla="*/ 83290 w 137269"/>
                <a:gd name="connsiteY50" fmla="*/ 150798 h 233026"/>
                <a:gd name="connsiteX51" fmla="*/ 81036 w 137269"/>
                <a:gd name="connsiteY51" fmla="*/ 144167 h 233026"/>
                <a:gd name="connsiteX52" fmla="*/ 78781 w 137269"/>
                <a:gd name="connsiteY52" fmla="*/ 133954 h 233026"/>
                <a:gd name="connsiteX53" fmla="*/ 76526 w 137269"/>
                <a:gd name="connsiteY53" fmla="*/ 130638 h 233026"/>
                <a:gd name="connsiteX54" fmla="*/ 75333 w 137269"/>
                <a:gd name="connsiteY54" fmla="*/ 123874 h 233026"/>
                <a:gd name="connsiteX55" fmla="*/ 74272 w 137269"/>
                <a:gd name="connsiteY55" fmla="*/ 128385 h 233026"/>
                <a:gd name="connsiteX56" fmla="*/ 75333 w 137269"/>
                <a:gd name="connsiteY56" fmla="*/ 136209 h 233026"/>
                <a:gd name="connsiteX57" fmla="*/ 77587 w 137269"/>
                <a:gd name="connsiteY57" fmla="*/ 148543 h 233026"/>
                <a:gd name="connsiteX58" fmla="*/ 77587 w 137269"/>
                <a:gd name="connsiteY58" fmla="*/ 154246 h 233026"/>
                <a:gd name="connsiteX59" fmla="*/ 76526 w 137269"/>
                <a:gd name="connsiteY59" fmla="*/ 158755 h 233026"/>
                <a:gd name="connsiteX60" fmla="*/ 76526 w 137269"/>
                <a:gd name="connsiteY60" fmla="*/ 165519 h 233026"/>
                <a:gd name="connsiteX61" fmla="*/ 78781 w 137269"/>
                <a:gd name="connsiteY61" fmla="*/ 168835 h 233026"/>
                <a:gd name="connsiteX62" fmla="*/ 82097 w 137269"/>
                <a:gd name="connsiteY62" fmla="*/ 172284 h 233026"/>
                <a:gd name="connsiteX63" fmla="*/ 85545 w 137269"/>
                <a:gd name="connsiteY63" fmla="*/ 180108 h 233026"/>
                <a:gd name="connsiteX64" fmla="*/ 82097 w 137269"/>
                <a:gd name="connsiteY64" fmla="*/ 184619 h 233026"/>
                <a:gd name="connsiteX65" fmla="*/ 77587 w 137269"/>
                <a:gd name="connsiteY65" fmla="*/ 185679 h 233026"/>
                <a:gd name="connsiteX66" fmla="*/ 76526 w 137269"/>
                <a:gd name="connsiteY66" fmla="*/ 189128 h 233026"/>
                <a:gd name="connsiteX67" fmla="*/ 77587 w 137269"/>
                <a:gd name="connsiteY67" fmla="*/ 193636 h 233026"/>
                <a:gd name="connsiteX68" fmla="*/ 77587 w 137269"/>
                <a:gd name="connsiteY68" fmla="*/ 195892 h 233026"/>
                <a:gd name="connsiteX69" fmla="*/ 73078 w 137269"/>
                <a:gd name="connsiteY69" fmla="*/ 200401 h 233026"/>
                <a:gd name="connsiteX70" fmla="*/ 72017 w 137269"/>
                <a:gd name="connsiteY70" fmla="*/ 207165 h 233026"/>
                <a:gd name="connsiteX71" fmla="*/ 74272 w 137269"/>
                <a:gd name="connsiteY71" fmla="*/ 210480 h 233026"/>
                <a:gd name="connsiteX72" fmla="*/ 77587 w 137269"/>
                <a:gd name="connsiteY72" fmla="*/ 213796 h 233026"/>
                <a:gd name="connsiteX73" fmla="*/ 79842 w 137269"/>
                <a:gd name="connsiteY73" fmla="*/ 217245 h 233026"/>
                <a:gd name="connsiteX74" fmla="*/ 81036 w 137269"/>
                <a:gd name="connsiteY74" fmla="*/ 209420 h 233026"/>
                <a:gd name="connsiteX75" fmla="*/ 81036 w 137269"/>
                <a:gd name="connsiteY75" fmla="*/ 202656 h 233026"/>
                <a:gd name="connsiteX76" fmla="*/ 83290 w 137269"/>
                <a:gd name="connsiteY76" fmla="*/ 201461 h 233026"/>
                <a:gd name="connsiteX77" fmla="*/ 90054 w 137269"/>
                <a:gd name="connsiteY77" fmla="*/ 204910 h 233026"/>
                <a:gd name="connsiteX78" fmla="*/ 92309 w 137269"/>
                <a:gd name="connsiteY78" fmla="*/ 211674 h 233026"/>
                <a:gd name="connsiteX79" fmla="*/ 90054 w 137269"/>
                <a:gd name="connsiteY79" fmla="*/ 219500 h 233026"/>
                <a:gd name="connsiteX80" fmla="*/ 88861 w 137269"/>
                <a:gd name="connsiteY80" fmla="*/ 222816 h 233026"/>
                <a:gd name="connsiteX81" fmla="*/ 79842 w 137269"/>
                <a:gd name="connsiteY81" fmla="*/ 221754 h 233026"/>
                <a:gd name="connsiteX82" fmla="*/ 75333 w 137269"/>
                <a:gd name="connsiteY82" fmla="*/ 222816 h 233026"/>
                <a:gd name="connsiteX83" fmla="*/ 70823 w 137269"/>
                <a:gd name="connsiteY83" fmla="*/ 228518 h 233026"/>
                <a:gd name="connsiteX84" fmla="*/ 65253 w 137269"/>
                <a:gd name="connsiteY84" fmla="*/ 230773 h 233026"/>
                <a:gd name="connsiteX85" fmla="*/ 56234 w 137269"/>
                <a:gd name="connsiteY85" fmla="*/ 233027 h 233026"/>
                <a:gd name="connsiteX86" fmla="*/ 49470 w 137269"/>
                <a:gd name="connsiteY86" fmla="*/ 229580 h 233026"/>
                <a:gd name="connsiteX87" fmla="*/ 46155 w 137269"/>
                <a:gd name="connsiteY87" fmla="*/ 227324 h 233026"/>
                <a:gd name="connsiteX88" fmla="*/ 44961 w 137269"/>
                <a:gd name="connsiteY88" fmla="*/ 224009 h 233026"/>
                <a:gd name="connsiteX89" fmla="*/ 37136 w 137269"/>
                <a:gd name="connsiteY89" fmla="*/ 227324 h 233026"/>
                <a:gd name="connsiteX90" fmla="*/ 29178 w 137269"/>
                <a:gd name="connsiteY90" fmla="*/ 212736 h 233026"/>
                <a:gd name="connsiteX91" fmla="*/ 30372 w 137269"/>
                <a:gd name="connsiteY91" fmla="*/ 201461 h 233026"/>
                <a:gd name="connsiteX92" fmla="*/ 22547 w 137269"/>
                <a:gd name="connsiteY92" fmla="*/ 193636 h 233026"/>
                <a:gd name="connsiteX93" fmla="*/ 20292 w 137269"/>
                <a:gd name="connsiteY93" fmla="*/ 190188 h 233026"/>
                <a:gd name="connsiteX94" fmla="*/ 23608 w 137269"/>
                <a:gd name="connsiteY94" fmla="*/ 189128 h 233026"/>
                <a:gd name="connsiteX95" fmla="*/ 20292 w 137269"/>
                <a:gd name="connsiteY95" fmla="*/ 182363 h 233026"/>
                <a:gd name="connsiteX96" fmla="*/ 25862 w 137269"/>
                <a:gd name="connsiteY96" fmla="*/ 177855 h 233026"/>
                <a:gd name="connsiteX97" fmla="*/ 25862 w 137269"/>
                <a:gd name="connsiteY97" fmla="*/ 170028 h 233026"/>
                <a:gd name="connsiteX98" fmla="*/ 24801 w 137269"/>
                <a:gd name="connsiteY98" fmla="*/ 157562 h 233026"/>
                <a:gd name="connsiteX99" fmla="*/ 24801 w 137269"/>
                <a:gd name="connsiteY99" fmla="*/ 149737 h 233026"/>
                <a:gd name="connsiteX100" fmla="*/ 28117 w 137269"/>
                <a:gd name="connsiteY100" fmla="*/ 141911 h 233026"/>
                <a:gd name="connsiteX101" fmla="*/ 29178 w 137269"/>
                <a:gd name="connsiteY101" fmla="*/ 136209 h 233026"/>
                <a:gd name="connsiteX102" fmla="*/ 33687 w 137269"/>
                <a:gd name="connsiteY102" fmla="*/ 132893 h 233026"/>
                <a:gd name="connsiteX103" fmla="*/ 43900 w 137269"/>
                <a:gd name="connsiteY103" fmla="*/ 132893 h 233026"/>
                <a:gd name="connsiteX104" fmla="*/ 44961 w 137269"/>
                <a:gd name="connsiteY104" fmla="*/ 129445 h 233026"/>
                <a:gd name="connsiteX105" fmla="*/ 42706 w 137269"/>
                <a:gd name="connsiteY105" fmla="*/ 124936 h 233026"/>
                <a:gd name="connsiteX106" fmla="*/ 42706 w 137269"/>
                <a:gd name="connsiteY106" fmla="*/ 120426 h 233026"/>
                <a:gd name="connsiteX107" fmla="*/ 41645 w 137269"/>
                <a:gd name="connsiteY107" fmla="*/ 109285 h 233026"/>
                <a:gd name="connsiteX108" fmla="*/ 41645 w 137269"/>
                <a:gd name="connsiteY108" fmla="*/ 102521 h 233026"/>
                <a:gd name="connsiteX109" fmla="*/ 39390 w 137269"/>
                <a:gd name="connsiteY109" fmla="*/ 99073 h 233026"/>
                <a:gd name="connsiteX110" fmla="*/ 33687 w 137269"/>
                <a:gd name="connsiteY110" fmla="*/ 98012 h 233026"/>
                <a:gd name="connsiteX111" fmla="*/ 31433 w 137269"/>
                <a:gd name="connsiteY111" fmla="*/ 92309 h 233026"/>
                <a:gd name="connsiteX112" fmla="*/ 30372 w 137269"/>
                <a:gd name="connsiteY112" fmla="*/ 85544 h 233026"/>
                <a:gd name="connsiteX113" fmla="*/ 28117 w 137269"/>
                <a:gd name="connsiteY113" fmla="*/ 85544 h 233026"/>
                <a:gd name="connsiteX114" fmla="*/ 25862 w 137269"/>
                <a:gd name="connsiteY114" fmla="*/ 94564 h 233026"/>
                <a:gd name="connsiteX115" fmla="*/ 21353 w 137269"/>
                <a:gd name="connsiteY115" fmla="*/ 99073 h 233026"/>
                <a:gd name="connsiteX116" fmla="*/ 15783 w 137269"/>
                <a:gd name="connsiteY116" fmla="*/ 96819 h 233026"/>
                <a:gd name="connsiteX117" fmla="*/ 12334 w 137269"/>
                <a:gd name="connsiteY117" fmla="*/ 94564 h 233026"/>
                <a:gd name="connsiteX118" fmla="*/ 5570 w 137269"/>
                <a:gd name="connsiteY118" fmla="*/ 93503 h 233026"/>
                <a:gd name="connsiteX119" fmla="*/ 1061 w 137269"/>
                <a:gd name="connsiteY119" fmla="*/ 94564 h 233026"/>
                <a:gd name="connsiteX120" fmla="*/ 0 w 137269"/>
                <a:gd name="connsiteY120" fmla="*/ 88993 h 233026"/>
                <a:gd name="connsiteX121" fmla="*/ 2255 w 137269"/>
                <a:gd name="connsiteY121" fmla="*/ 81035 h 233026"/>
                <a:gd name="connsiteX122" fmla="*/ 5570 w 137269"/>
                <a:gd name="connsiteY122" fmla="*/ 72018 h 233026"/>
                <a:gd name="connsiteX123" fmla="*/ 10080 w 137269"/>
                <a:gd name="connsiteY123" fmla="*/ 65386 h 233026"/>
                <a:gd name="connsiteX124" fmla="*/ 9019 w 137269"/>
                <a:gd name="connsiteY124" fmla="*/ 58622 h 233026"/>
                <a:gd name="connsiteX125" fmla="*/ 10080 w 137269"/>
                <a:gd name="connsiteY125" fmla="*/ 51858 h 233026"/>
                <a:gd name="connsiteX126" fmla="*/ 15783 w 137269"/>
                <a:gd name="connsiteY126" fmla="*/ 49603 h 233026"/>
                <a:gd name="connsiteX127" fmla="*/ 16844 w 137269"/>
                <a:gd name="connsiteY127" fmla="*/ 60876 h 233026"/>
                <a:gd name="connsiteX128" fmla="*/ 15783 w 137269"/>
                <a:gd name="connsiteY128" fmla="*/ 66447 h 233026"/>
                <a:gd name="connsiteX129" fmla="*/ 15783 w 137269"/>
                <a:gd name="connsiteY129" fmla="*/ 72018 h 233026"/>
                <a:gd name="connsiteX130" fmla="*/ 14589 w 137269"/>
                <a:gd name="connsiteY130" fmla="*/ 74271 h 233026"/>
                <a:gd name="connsiteX131" fmla="*/ 16844 w 137269"/>
                <a:gd name="connsiteY131" fmla="*/ 75465 h 233026"/>
                <a:gd name="connsiteX132" fmla="*/ 23608 w 137269"/>
                <a:gd name="connsiteY132" fmla="*/ 69895 h 233026"/>
                <a:gd name="connsiteX133" fmla="*/ 26923 w 137269"/>
                <a:gd name="connsiteY133" fmla="*/ 65386 h 233026"/>
                <a:gd name="connsiteX134" fmla="*/ 28117 w 137269"/>
                <a:gd name="connsiteY134" fmla="*/ 59683 h 233026"/>
                <a:gd name="connsiteX135" fmla="*/ 34881 w 137269"/>
                <a:gd name="connsiteY135" fmla="*/ 66447 h 233026"/>
                <a:gd name="connsiteX136" fmla="*/ 39390 w 137269"/>
                <a:gd name="connsiteY136" fmla="*/ 64191 h 233026"/>
                <a:gd name="connsiteX137" fmla="*/ 42706 w 137269"/>
                <a:gd name="connsiteY137" fmla="*/ 63131 h 233026"/>
                <a:gd name="connsiteX138" fmla="*/ 44961 w 137269"/>
                <a:gd name="connsiteY138" fmla="*/ 64191 h 233026"/>
                <a:gd name="connsiteX139" fmla="*/ 42706 w 137269"/>
                <a:gd name="connsiteY139" fmla="*/ 69895 h 233026"/>
                <a:gd name="connsiteX140" fmla="*/ 35942 w 137269"/>
                <a:gd name="connsiteY140" fmla="*/ 72018 h 233026"/>
                <a:gd name="connsiteX141" fmla="*/ 34881 w 137269"/>
                <a:gd name="connsiteY141" fmla="*/ 74271 h 233026"/>
                <a:gd name="connsiteX142" fmla="*/ 37136 w 137269"/>
                <a:gd name="connsiteY142" fmla="*/ 77720 h 233026"/>
                <a:gd name="connsiteX143" fmla="*/ 38197 w 137269"/>
                <a:gd name="connsiteY143" fmla="*/ 84484 h 233026"/>
                <a:gd name="connsiteX144" fmla="*/ 42706 w 137269"/>
                <a:gd name="connsiteY144" fmla="*/ 85544 h 233026"/>
                <a:gd name="connsiteX145" fmla="*/ 44961 w 137269"/>
                <a:gd name="connsiteY145" fmla="*/ 90055 h 233026"/>
                <a:gd name="connsiteX146" fmla="*/ 46155 w 137269"/>
                <a:gd name="connsiteY146" fmla="*/ 84484 h 233026"/>
                <a:gd name="connsiteX147" fmla="*/ 46155 w 137269"/>
                <a:gd name="connsiteY147" fmla="*/ 70956 h 233026"/>
                <a:gd name="connsiteX148" fmla="*/ 50664 w 137269"/>
                <a:gd name="connsiteY148" fmla="*/ 66447 h 233026"/>
                <a:gd name="connsiteX149" fmla="*/ 55173 w 137269"/>
                <a:gd name="connsiteY149" fmla="*/ 65386 h 233026"/>
                <a:gd name="connsiteX150" fmla="*/ 56234 w 137269"/>
                <a:gd name="connsiteY150" fmla="*/ 70956 h 233026"/>
                <a:gd name="connsiteX151" fmla="*/ 65253 w 137269"/>
                <a:gd name="connsiteY151" fmla="*/ 70956 h 233026"/>
                <a:gd name="connsiteX152" fmla="*/ 67508 w 137269"/>
                <a:gd name="connsiteY152" fmla="*/ 55174 h 233026"/>
                <a:gd name="connsiteX153" fmla="*/ 72017 w 137269"/>
                <a:gd name="connsiteY153" fmla="*/ 39523 h 233026"/>
                <a:gd name="connsiteX154" fmla="*/ 73078 w 137269"/>
                <a:gd name="connsiteY154" fmla="*/ 43901 h 233026"/>
                <a:gd name="connsiteX155" fmla="*/ 73078 w 137269"/>
                <a:gd name="connsiteY155" fmla="*/ 52918 h 233026"/>
                <a:gd name="connsiteX156" fmla="*/ 77587 w 137269"/>
                <a:gd name="connsiteY156" fmla="*/ 54112 h 233026"/>
                <a:gd name="connsiteX157" fmla="*/ 79842 w 137269"/>
                <a:gd name="connsiteY157" fmla="*/ 50663 h 233026"/>
                <a:gd name="connsiteX158" fmla="*/ 81036 w 137269"/>
                <a:gd name="connsiteY158" fmla="*/ 51858 h 233026"/>
                <a:gd name="connsiteX159" fmla="*/ 82097 w 137269"/>
                <a:gd name="connsiteY159" fmla="*/ 55174 h 233026"/>
                <a:gd name="connsiteX160" fmla="*/ 86606 w 137269"/>
                <a:gd name="connsiteY160" fmla="*/ 56367 h 233026"/>
                <a:gd name="connsiteX161" fmla="*/ 87800 w 137269"/>
                <a:gd name="connsiteY161" fmla="*/ 40585 h 233026"/>
                <a:gd name="connsiteX162" fmla="*/ 91115 w 137269"/>
                <a:gd name="connsiteY162" fmla="*/ 29310 h 233026"/>
                <a:gd name="connsiteX163" fmla="*/ 93370 w 137269"/>
                <a:gd name="connsiteY163" fmla="*/ 22546 h 233026"/>
                <a:gd name="connsiteX164" fmla="*/ 96686 w 137269"/>
                <a:gd name="connsiteY164" fmla="*/ 19230 h 233026"/>
                <a:gd name="connsiteX165" fmla="*/ 101195 w 137269"/>
                <a:gd name="connsiteY165" fmla="*/ 15782 h 233026"/>
                <a:gd name="connsiteX166" fmla="*/ 102389 w 137269"/>
                <a:gd name="connsiteY166" fmla="*/ 14722 h 233026"/>
                <a:gd name="connsiteX167" fmla="*/ 102389 w 137269"/>
                <a:gd name="connsiteY167" fmla="*/ 0 h 23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137269" h="233026">
                  <a:moveTo>
                    <a:pt x="102389" y="0"/>
                  </a:moveTo>
                  <a:lnTo>
                    <a:pt x="109153" y="1193"/>
                  </a:lnTo>
                  <a:lnTo>
                    <a:pt x="105704" y="39523"/>
                  </a:lnTo>
                  <a:lnTo>
                    <a:pt x="111407" y="40585"/>
                  </a:lnTo>
                  <a:lnTo>
                    <a:pt x="112468" y="52918"/>
                  </a:lnTo>
                  <a:lnTo>
                    <a:pt x="114723" y="57427"/>
                  </a:lnTo>
                  <a:lnTo>
                    <a:pt x="112468" y="63131"/>
                  </a:lnTo>
                  <a:lnTo>
                    <a:pt x="115917" y="66447"/>
                  </a:lnTo>
                  <a:lnTo>
                    <a:pt x="119233" y="64191"/>
                  </a:lnTo>
                  <a:lnTo>
                    <a:pt x="123742" y="70956"/>
                  </a:lnTo>
                  <a:lnTo>
                    <a:pt x="127190" y="78780"/>
                  </a:lnTo>
                  <a:lnTo>
                    <a:pt x="128251" y="82229"/>
                  </a:lnTo>
                  <a:lnTo>
                    <a:pt x="128251" y="86739"/>
                  </a:lnTo>
                  <a:lnTo>
                    <a:pt x="125997" y="85544"/>
                  </a:lnTo>
                  <a:lnTo>
                    <a:pt x="123742" y="82229"/>
                  </a:lnTo>
                  <a:lnTo>
                    <a:pt x="121487" y="87800"/>
                  </a:lnTo>
                  <a:lnTo>
                    <a:pt x="121487" y="94564"/>
                  </a:lnTo>
                  <a:lnTo>
                    <a:pt x="122681" y="99073"/>
                  </a:lnTo>
                  <a:lnTo>
                    <a:pt x="119233" y="101328"/>
                  </a:lnTo>
                  <a:lnTo>
                    <a:pt x="122681" y="109285"/>
                  </a:lnTo>
                  <a:lnTo>
                    <a:pt x="124936" y="114856"/>
                  </a:lnTo>
                  <a:lnTo>
                    <a:pt x="127190" y="118305"/>
                  </a:lnTo>
                  <a:lnTo>
                    <a:pt x="130506" y="122681"/>
                  </a:lnTo>
                  <a:lnTo>
                    <a:pt x="135015" y="123874"/>
                  </a:lnTo>
                  <a:lnTo>
                    <a:pt x="137270" y="126129"/>
                  </a:lnTo>
                  <a:lnTo>
                    <a:pt x="137270" y="151991"/>
                  </a:lnTo>
                  <a:lnTo>
                    <a:pt x="136076" y="163266"/>
                  </a:lnTo>
                  <a:lnTo>
                    <a:pt x="133822" y="172284"/>
                  </a:lnTo>
                  <a:lnTo>
                    <a:pt x="130506" y="180108"/>
                  </a:lnTo>
                  <a:lnTo>
                    <a:pt x="128251" y="189128"/>
                  </a:lnTo>
                  <a:lnTo>
                    <a:pt x="127190" y="196952"/>
                  </a:lnTo>
                  <a:lnTo>
                    <a:pt x="123742" y="202656"/>
                  </a:lnTo>
                  <a:lnTo>
                    <a:pt x="114723" y="209420"/>
                  </a:lnTo>
                  <a:lnTo>
                    <a:pt x="110214" y="205972"/>
                  </a:lnTo>
                  <a:lnTo>
                    <a:pt x="112468" y="196952"/>
                  </a:lnTo>
                  <a:lnTo>
                    <a:pt x="115917" y="186872"/>
                  </a:lnTo>
                  <a:lnTo>
                    <a:pt x="118171" y="184619"/>
                  </a:lnTo>
                  <a:lnTo>
                    <a:pt x="114723" y="181303"/>
                  </a:lnTo>
                  <a:lnTo>
                    <a:pt x="105704" y="187934"/>
                  </a:lnTo>
                  <a:lnTo>
                    <a:pt x="105704" y="191383"/>
                  </a:lnTo>
                  <a:lnTo>
                    <a:pt x="109153" y="194699"/>
                  </a:lnTo>
                  <a:lnTo>
                    <a:pt x="106898" y="200401"/>
                  </a:lnTo>
                  <a:lnTo>
                    <a:pt x="103450" y="201461"/>
                  </a:lnTo>
                  <a:lnTo>
                    <a:pt x="102389" y="194699"/>
                  </a:lnTo>
                  <a:lnTo>
                    <a:pt x="97879" y="190188"/>
                  </a:lnTo>
                  <a:lnTo>
                    <a:pt x="91115" y="184619"/>
                  </a:lnTo>
                  <a:lnTo>
                    <a:pt x="90054" y="179048"/>
                  </a:lnTo>
                  <a:lnTo>
                    <a:pt x="92309" y="170028"/>
                  </a:lnTo>
                  <a:lnTo>
                    <a:pt x="91115" y="166581"/>
                  </a:lnTo>
                  <a:lnTo>
                    <a:pt x="86606" y="163266"/>
                  </a:lnTo>
                  <a:lnTo>
                    <a:pt x="83290" y="150798"/>
                  </a:lnTo>
                  <a:lnTo>
                    <a:pt x="81036" y="144167"/>
                  </a:lnTo>
                  <a:lnTo>
                    <a:pt x="78781" y="133954"/>
                  </a:lnTo>
                  <a:lnTo>
                    <a:pt x="76526" y="130638"/>
                  </a:lnTo>
                  <a:lnTo>
                    <a:pt x="75333" y="123874"/>
                  </a:lnTo>
                  <a:lnTo>
                    <a:pt x="74272" y="128385"/>
                  </a:lnTo>
                  <a:lnTo>
                    <a:pt x="75333" y="136209"/>
                  </a:lnTo>
                  <a:lnTo>
                    <a:pt x="77587" y="148543"/>
                  </a:lnTo>
                  <a:lnTo>
                    <a:pt x="77587" y="154246"/>
                  </a:lnTo>
                  <a:lnTo>
                    <a:pt x="76526" y="158755"/>
                  </a:lnTo>
                  <a:lnTo>
                    <a:pt x="76526" y="165519"/>
                  </a:lnTo>
                  <a:lnTo>
                    <a:pt x="78781" y="168835"/>
                  </a:lnTo>
                  <a:lnTo>
                    <a:pt x="82097" y="172284"/>
                  </a:lnTo>
                  <a:lnTo>
                    <a:pt x="85545" y="180108"/>
                  </a:lnTo>
                  <a:lnTo>
                    <a:pt x="82097" y="184619"/>
                  </a:lnTo>
                  <a:lnTo>
                    <a:pt x="77587" y="185679"/>
                  </a:lnTo>
                  <a:lnTo>
                    <a:pt x="76526" y="189128"/>
                  </a:lnTo>
                  <a:lnTo>
                    <a:pt x="77587" y="193636"/>
                  </a:lnTo>
                  <a:lnTo>
                    <a:pt x="77587" y="195892"/>
                  </a:lnTo>
                  <a:lnTo>
                    <a:pt x="73078" y="200401"/>
                  </a:lnTo>
                  <a:lnTo>
                    <a:pt x="72017" y="207165"/>
                  </a:lnTo>
                  <a:lnTo>
                    <a:pt x="74272" y="210480"/>
                  </a:lnTo>
                  <a:lnTo>
                    <a:pt x="77587" y="213796"/>
                  </a:lnTo>
                  <a:lnTo>
                    <a:pt x="79842" y="217245"/>
                  </a:lnTo>
                  <a:lnTo>
                    <a:pt x="81036" y="209420"/>
                  </a:lnTo>
                  <a:lnTo>
                    <a:pt x="81036" y="202656"/>
                  </a:lnTo>
                  <a:lnTo>
                    <a:pt x="83290" y="201461"/>
                  </a:lnTo>
                  <a:lnTo>
                    <a:pt x="90054" y="204910"/>
                  </a:lnTo>
                  <a:lnTo>
                    <a:pt x="92309" y="211674"/>
                  </a:lnTo>
                  <a:lnTo>
                    <a:pt x="90054" y="219500"/>
                  </a:lnTo>
                  <a:lnTo>
                    <a:pt x="88861" y="222816"/>
                  </a:lnTo>
                  <a:lnTo>
                    <a:pt x="79842" y="221754"/>
                  </a:lnTo>
                  <a:lnTo>
                    <a:pt x="75333" y="222816"/>
                  </a:lnTo>
                  <a:lnTo>
                    <a:pt x="70823" y="228518"/>
                  </a:lnTo>
                  <a:lnTo>
                    <a:pt x="65253" y="230773"/>
                  </a:lnTo>
                  <a:lnTo>
                    <a:pt x="56234" y="233027"/>
                  </a:lnTo>
                  <a:lnTo>
                    <a:pt x="49470" y="229580"/>
                  </a:lnTo>
                  <a:lnTo>
                    <a:pt x="46155" y="227324"/>
                  </a:lnTo>
                  <a:lnTo>
                    <a:pt x="44961" y="224009"/>
                  </a:lnTo>
                  <a:lnTo>
                    <a:pt x="37136" y="227324"/>
                  </a:lnTo>
                  <a:lnTo>
                    <a:pt x="29178" y="212736"/>
                  </a:lnTo>
                  <a:lnTo>
                    <a:pt x="30372" y="201461"/>
                  </a:lnTo>
                  <a:lnTo>
                    <a:pt x="22547" y="193636"/>
                  </a:lnTo>
                  <a:lnTo>
                    <a:pt x="20292" y="190188"/>
                  </a:lnTo>
                  <a:lnTo>
                    <a:pt x="23608" y="189128"/>
                  </a:lnTo>
                  <a:lnTo>
                    <a:pt x="20292" y="182363"/>
                  </a:lnTo>
                  <a:lnTo>
                    <a:pt x="25862" y="177855"/>
                  </a:lnTo>
                  <a:lnTo>
                    <a:pt x="25862" y="170028"/>
                  </a:lnTo>
                  <a:lnTo>
                    <a:pt x="24801" y="157562"/>
                  </a:lnTo>
                  <a:lnTo>
                    <a:pt x="24801" y="149737"/>
                  </a:lnTo>
                  <a:lnTo>
                    <a:pt x="28117" y="141911"/>
                  </a:lnTo>
                  <a:lnTo>
                    <a:pt x="29178" y="136209"/>
                  </a:lnTo>
                  <a:lnTo>
                    <a:pt x="33687" y="132893"/>
                  </a:lnTo>
                  <a:lnTo>
                    <a:pt x="43900" y="132893"/>
                  </a:lnTo>
                  <a:lnTo>
                    <a:pt x="44961" y="129445"/>
                  </a:lnTo>
                  <a:lnTo>
                    <a:pt x="42706" y="124936"/>
                  </a:lnTo>
                  <a:lnTo>
                    <a:pt x="42706" y="120426"/>
                  </a:lnTo>
                  <a:lnTo>
                    <a:pt x="41645" y="109285"/>
                  </a:lnTo>
                  <a:lnTo>
                    <a:pt x="41645" y="102521"/>
                  </a:lnTo>
                  <a:lnTo>
                    <a:pt x="39390" y="99073"/>
                  </a:lnTo>
                  <a:lnTo>
                    <a:pt x="33687" y="98012"/>
                  </a:lnTo>
                  <a:lnTo>
                    <a:pt x="31433" y="92309"/>
                  </a:lnTo>
                  <a:lnTo>
                    <a:pt x="30372" y="85544"/>
                  </a:lnTo>
                  <a:lnTo>
                    <a:pt x="28117" y="85544"/>
                  </a:lnTo>
                  <a:lnTo>
                    <a:pt x="25862" y="94564"/>
                  </a:lnTo>
                  <a:lnTo>
                    <a:pt x="21353" y="99073"/>
                  </a:lnTo>
                  <a:lnTo>
                    <a:pt x="15783" y="96819"/>
                  </a:lnTo>
                  <a:lnTo>
                    <a:pt x="12334" y="94564"/>
                  </a:lnTo>
                  <a:lnTo>
                    <a:pt x="5570" y="93503"/>
                  </a:lnTo>
                  <a:lnTo>
                    <a:pt x="1061" y="94564"/>
                  </a:lnTo>
                  <a:lnTo>
                    <a:pt x="0" y="88993"/>
                  </a:lnTo>
                  <a:lnTo>
                    <a:pt x="2255" y="81035"/>
                  </a:lnTo>
                  <a:lnTo>
                    <a:pt x="5570" y="72018"/>
                  </a:lnTo>
                  <a:lnTo>
                    <a:pt x="10080" y="65386"/>
                  </a:lnTo>
                  <a:lnTo>
                    <a:pt x="9019" y="58622"/>
                  </a:lnTo>
                  <a:lnTo>
                    <a:pt x="10080" y="51858"/>
                  </a:lnTo>
                  <a:lnTo>
                    <a:pt x="15783" y="49603"/>
                  </a:lnTo>
                  <a:lnTo>
                    <a:pt x="16844" y="60876"/>
                  </a:lnTo>
                  <a:lnTo>
                    <a:pt x="15783" y="66447"/>
                  </a:lnTo>
                  <a:lnTo>
                    <a:pt x="15783" y="72018"/>
                  </a:lnTo>
                  <a:lnTo>
                    <a:pt x="14589" y="74271"/>
                  </a:lnTo>
                  <a:lnTo>
                    <a:pt x="16844" y="75465"/>
                  </a:lnTo>
                  <a:lnTo>
                    <a:pt x="23608" y="69895"/>
                  </a:lnTo>
                  <a:lnTo>
                    <a:pt x="26923" y="65386"/>
                  </a:lnTo>
                  <a:lnTo>
                    <a:pt x="28117" y="59683"/>
                  </a:lnTo>
                  <a:lnTo>
                    <a:pt x="34881" y="66447"/>
                  </a:lnTo>
                  <a:lnTo>
                    <a:pt x="39390" y="64191"/>
                  </a:lnTo>
                  <a:lnTo>
                    <a:pt x="42706" y="63131"/>
                  </a:lnTo>
                  <a:lnTo>
                    <a:pt x="44961" y="64191"/>
                  </a:lnTo>
                  <a:lnTo>
                    <a:pt x="42706" y="69895"/>
                  </a:lnTo>
                  <a:lnTo>
                    <a:pt x="35942" y="72018"/>
                  </a:lnTo>
                  <a:lnTo>
                    <a:pt x="34881" y="74271"/>
                  </a:lnTo>
                  <a:lnTo>
                    <a:pt x="37136" y="77720"/>
                  </a:lnTo>
                  <a:lnTo>
                    <a:pt x="38197" y="84484"/>
                  </a:lnTo>
                  <a:lnTo>
                    <a:pt x="42706" y="85544"/>
                  </a:lnTo>
                  <a:lnTo>
                    <a:pt x="44961" y="90055"/>
                  </a:lnTo>
                  <a:lnTo>
                    <a:pt x="46155" y="84484"/>
                  </a:lnTo>
                  <a:lnTo>
                    <a:pt x="46155" y="70956"/>
                  </a:lnTo>
                  <a:lnTo>
                    <a:pt x="50664" y="66447"/>
                  </a:lnTo>
                  <a:lnTo>
                    <a:pt x="55173" y="65386"/>
                  </a:lnTo>
                  <a:lnTo>
                    <a:pt x="56234" y="70956"/>
                  </a:lnTo>
                  <a:lnTo>
                    <a:pt x="65253" y="70956"/>
                  </a:lnTo>
                  <a:lnTo>
                    <a:pt x="67508" y="55174"/>
                  </a:lnTo>
                  <a:lnTo>
                    <a:pt x="72017" y="39523"/>
                  </a:lnTo>
                  <a:lnTo>
                    <a:pt x="73078" y="43901"/>
                  </a:lnTo>
                  <a:lnTo>
                    <a:pt x="73078" y="52918"/>
                  </a:lnTo>
                  <a:lnTo>
                    <a:pt x="77587" y="54112"/>
                  </a:lnTo>
                  <a:lnTo>
                    <a:pt x="79842" y="50663"/>
                  </a:lnTo>
                  <a:lnTo>
                    <a:pt x="81036" y="51858"/>
                  </a:lnTo>
                  <a:lnTo>
                    <a:pt x="82097" y="55174"/>
                  </a:lnTo>
                  <a:lnTo>
                    <a:pt x="86606" y="56367"/>
                  </a:lnTo>
                  <a:lnTo>
                    <a:pt x="87800" y="40585"/>
                  </a:lnTo>
                  <a:lnTo>
                    <a:pt x="91115" y="29310"/>
                  </a:lnTo>
                  <a:lnTo>
                    <a:pt x="93370" y="22546"/>
                  </a:lnTo>
                  <a:lnTo>
                    <a:pt x="96686" y="19230"/>
                  </a:lnTo>
                  <a:lnTo>
                    <a:pt x="101195" y="15782"/>
                  </a:lnTo>
                  <a:lnTo>
                    <a:pt x="102389" y="14722"/>
                  </a:lnTo>
                  <a:lnTo>
                    <a:pt x="102389" y="0"/>
                  </a:lnTo>
                </a:path>
              </a:pathLst>
            </a:custGeom>
            <a:noFill/>
            <a:ln w="3315" cap="flat">
              <a:solidFill>
                <a:schemeClr val="bg1">
                  <a:lumMod val="65000"/>
                </a:schemeClr>
              </a:solidFill>
              <a:prstDash val="solid"/>
              <a:miter/>
            </a:ln>
          </p:spPr>
          <p:txBody>
            <a:bodyPr rtlCol="0" anchor="ctr"/>
            <a:lstStyle/>
            <a:p>
              <a:endParaRPr lang="en-FI" sz="816"/>
            </a:p>
          </p:txBody>
        </p:sp>
        <p:sp>
          <p:nvSpPr>
            <p:cNvPr id="733" name="Freeform: Shape 732">
              <a:extLst>
                <a:ext uri="{FF2B5EF4-FFF2-40B4-BE49-F238E27FC236}">
                  <a16:creationId xmlns:a16="http://schemas.microsoft.com/office/drawing/2014/main" id="{E85216BD-F58A-F353-5AC3-D798A0AA7004}"/>
                </a:ext>
              </a:extLst>
            </p:cNvPr>
            <p:cNvSpPr/>
            <p:nvPr/>
          </p:nvSpPr>
          <p:spPr>
            <a:xfrm>
              <a:off x="1377999" y="13890709"/>
              <a:ext cx="130638" cy="292310"/>
            </a:xfrm>
            <a:custGeom>
              <a:avLst/>
              <a:gdLst>
                <a:gd name="connsiteX0" fmla="*/ 39125 w 130638"/>
                <a:gd name="connsiteY0" fmla="*/ 292311 h 292310"/>
                <a:gd name="connsiteX1" fmla="*/ 38064 w 130638"/>
                <a:gd name="connsiteY1" fmla="*/ 291250 h 292310"/>
                <a:gd name="connsiteX2" fmla="*/ 37003 w 130638"/>
                <a:gd name="connsiteY2" fmla="*/ 286742 h 292310"/>
                <a:gd name="connsiteX3" fmla="*/ 34749 w 130638"/>
                <a:gd name="connsiteY3" fmla="*/ 283426 h 292310"/>
                <a:gd name="connsiteX4" fmla="*/ 32494 w 130638"/>
                <a:gd name="connsiteY4" fmla="*/ 278915 h 292310"/>
                <a:gd name="connsiteX5" fmla="*/ 31433 w 130638"/>
                <a:gd name="connsiteY5" fmla="*/ 269898 h 292310"/>
                <a:gd name="connsiteX6" fmla="*/ 32494 w 130638"/>
                <a:gd name="connsiteY6" fmla="*/ 265389 h 292310"/>
                <a:gd name="connsiteX7" fmla="*/ 31433 w 130638"/>
                <a:gd name="connsiteY7" fmla="*/ 259818 h 292310"/>
                <a:gd name="connsiteX8" fmla="*/ 29178 w 130638"/>
                <a:gd name="connsiteY8" fmla="*/ 256369 h 292310"/>
                <a:gd name="connsiteX9" fmla="*/ 30239 w 130638"/>
                <a:gd name="connsiteY9" fmla="*/ 253054 h 292310"/>
                <a:gd name="connsiteX10" fmla="*/ 30239 w 130638"/>
                <a:gd name="connsiteY10" fmla="*/ 248545 h 292310"/>
                <a:gd name="connsiteX11" fmla="*/ 26923 w 130638"/>
                <a:gd name="connsiteY11" fmla="*/ 235016 h 292310"/>
                <a:gd name="connsiteX12" fmla="*/ 26923 w 130638"/>
                <a:gd name="connsiteY12" fmla="*/ 228252 h 292310"/>
                <a:gd name="connsiteX13" fmla="*/ 27985 w 130638"/>
                <a:gd name="connsiteY13" fmla="*/ 220428 h 292310"/>
                <a:gd name="connsiteX14" fmla="*/ 26923 w 130638"/>
                <a:gd name="connsiteY14" fmla="*/ 218172 h 292310"/>
                <a:gd name="connsiteX15" fmla="*/ 24669 w 130638"/>
                <a:gd name="connsiteY15" fmla="*/ 214724 h 292310"/>
                <a:gd name="connsiteX16" fmla="*/ 23608 w 130638"/>
                <a:gd name="connsiteY16" fmla="*/ 209155 h 292310"/>
                <a:gd name="connsiteX17" fmla="*/ 22547 w 130638"/>
                <a:gd name="connsiteY17" fmla="*/ 205839 h 292310"/>
                <a:gd name="connsiteX18" fmla="*/ 23608 w 130638"/>
                <a:gd name="connsiteY18" fmla="*/ 199075 h 292310"/>
                <a:gd name="connsiteX19" fmla="*/ 22547 w 130638"/>
                <a:gd name="connsiteY19" fmla="*/ 195759 h 292310"/>
                <a:gd name="connsiteX20" fmla="*/ 20292 w 130638"/>
                <a:gd name="connsiteY20" fmla="*/ 145094 h 292310"/>
                <a:gd name="connsiteX21" fmla="*/ 11273 w 130638"/>
                <a:gd name="connsiteY21" fmla="*/ 125997 h 292310"/>
                <a:gd name="connsiteX22" fmla="*/ 9019 w 130638"/>
                <a:gd name="connsiteY22" fmla="*/ 121486 h 292310"/>
                <a:gd name="connsiteX23" fmla="*/ 10080 w 130638"/>
                <a:gd name="connsiteY23" fmla="*/ 114723 h 292310"/>
                <a:gd name="connsiteX24" fmla="*/ 11141 w 130638"/>
                <a:gd name="connsiteY24" fmla="*/ 110213 h 292310"/>
                <a:gd name="connsiteX25" fmla="*/ 13395 w 130638"/>
                <a:gd name="connsiteY25" fmla="*/ 106765 h 292310"/>
                <a:gd name="connsiteX26" fmla="*/ 15650 w 130638"/>
                <a:gd name="connsiteY26" fmla="*/ 101195 h 292310"/>
                <a:gd name="connsiteX27" fmla="*/ 13395 w 130638"/>
                <a:gd name="connsiteY27" fmla="*/ 97879 h 292310"/>
                <a:gd name="connsiteX28" fmla="*/ 13395 w 130638"/>
                <a:gd name="connsiteY28" fmla="*/ 92309 h 292310"/>
                <a:gd name="connsiteX29" fmla="*/ 14456 w 130638"/>
                <a:gd name="connsiteY29" fmla="*/ 84484 h 292310"/>
                <a:gd name="connsiteX30" fmla="*/ 8886 w 130638"/>
                <a:gd name="connsiteY30" fmla="*/ 77720 h 292310"/>
                <a:gd name="connsiteX31" fmla="*/ 8886 w 130638"/>
                <a:gd name="connsiteY31" fmla="*/ 68700 h 292310"/>
                <a:gd name="connsiteX32" fmla="*/ 16711 w 130638"/>
                <a:gd name="connsiteY32" fmla="*/ 64191 h 292310"/>
                <a:gd name="connsiteX33" fmla="*/ 15650 w 130638"/>
                <a:gd name="connsiteY33" fmla="*/ 61936 h 292310"/>
                <a:gd name="connsiteX34" fmla="*/ 5570 w 130638"/>
                <a:gd name="connsiteY34" fmla="*/ 67507 h 292310"/>
                <a:gd name="connsiteX35" fmla="*/ 0 w 130638"/>
                <a:gd name="connsiteY35" fmla="*/ 55172 h 292310"/>
                <a:gd name="connsiteX36" fmla="*/ 4509 w 130638"/>
                <a:gd name="connsiteY36" fmla="*/ 50663 h 292310"/>
                <a:gd name="connsiteX37" fmla="*/ 6764 w 130638"/>
                <a:gd name="connsiteY37" fmla="*/ 46154 h 292310"/>
                <a:gd name="connsiteX38" fmla="*/ 10080 w 130638"/>
                <a:gd name="connsiteY38" fmla="*/ 48410 h 292310"/>
                <a:gd name="connsiteX39" fmla="*/ 10080 w 130638"/>
                <a:gd name="connsiteY39" fmla="*/ 43899 h 292310"/>
                <a:gd name="connsiteX40" fmla="*/ 11141 w 130638"/>
                <a:gd name="connsiteY40" fmla="*/ 39390 h 292310"/>
                <a:gd name="connsiteX41" fmla="*/ 16711 w 130638"/>
                <a:gd name="connsiteY41" fmla="*/ 40451 h 292310"/>
                <a:gd name="connsiteX42" fmla="*/ 16711 w 130638"/>
                <a:gd name="connsiteY42" fmla="*/ 47215 h 292310"/>
                <a:gd name="connsiteX43" fmla="*/ 24536 w 130638"/>
                <a:gd name="connsiteY43" fmla="*/ 48410 h 292310"/>
                <a:gd name="connsiteX44" fmla="*/ 30107 w 130638"/>
                <a:gd name="connsiteY44" fmla="*/ 49470 h 292310"/>
                <a:gd name="connsiteX45" fmla="*/ 29046 w 130638"/>
                <a:gd name="connsiteY45" fmla="*/ 60743 h 292310"/>
                <a:gd name="connsiteX46" fmla="*/ 24536 w 130638"/>
                <a:gd name="connsiteY46" fmla="*/ 68568 h 292310"/>
                <a:gd name="connsiteX47" fmla="*/ 25597 w 130638"/>
                <a:gd name="connsiteY47" fmla="*/ 76527 h 292310"/>
                <a:gd name="connsiteX48" fmla="*/ 27852 w 130638"/>
                <a:gd name="connsiteY48" fmla="*/ 77587 h 292310"/>
                <a:gd name="connsiteX49" fmla="*/ 30107 w 130638"/>
                <a:gd name="connsiteY49" fmla="*/ 73078 h 292310"/>
                <a:gd name="connsiteX50" fmla="*/ 30107 w 130638"/>
                <a:gd name="connsiteY50" fmla="*/ 66314 h 292310"/>
                <a:gd name="connsiteX51" fmla="*/ 33422 w 130638"/>
                <a:gd name="connsiteY51" fmla="*/ 60610 h 292310"/>
                <a:gd name="connsiteX52" fmla="*/ 37932 w 130638"/>
                <a:gd name="connsiteY52" fmla="*/ 57295 h 292310"/>
                <a:gd name="connsiteX53" fmla="*/ 41247 w 130638"/>
                <a:gd name="connsiteY53" fmla="*/ 62866 h 292310"/>
                <a:gd name="connsiteX54" fmla="*/ 40186 w 130638"/>
                <a:gd name="connsiteY54" fmla="*/ 66314 h 292310"/>
                <a:gd name="connsiteX55" fmla="*/ 41247 w 130638"/>
                <a:gd name="connsiteY55" fmla="*/ 69630 h 292310"/>
                <a:gd name="connsiteX56" fmla="*/ 41247 w 130638"/>
                <a:gd name="connsiteY56" fmla="*/ 77454 h 292310"/>
                <a:gd name="connsiteX57" fmla="*/ 40186 w 130638"/>
                <a:gd name="connsiteY57" fmla="*/ 87534 h 292310"/>
                <a:gd name="connsiteX58" fmla="*/ 36871 w 130638"/>
                <a:gd name="connsiteY58" fmla="*/ 88595 h 292310"/>
                <a:gd name="connsiteX59" fmla="*/ 36871 w 130638"/>
                <a:gd name="connsiteY59" fmla="*/ 92043 h 292310"/>
                <a:gd name="connsiteX60" fmla="*/ 34616 w 130638"/>
                <a:gd name="connsiteY60" fmla="*/ 96552 h 292310"/>
                <a:gd name="connsiteX61" fmla="*/ 34616 w 130638"/>
                <a:gd name="connsiteY61" fmla="*/ 98807 h 292310"/>
                <a:gd name="connsiteX62" fmla="*/ 32361 w 130638"/>
                <a:gd name="connsiteY62" fmla="*/ 100000 h 292310"/>
                <a:gd name="connsiteX63" fmla="*/ 26791 w 130638"/>
                <a:gd name="connsiteY63" fmla="*/ 100000 h 292310"/>
                <a:gd name="connsiteX64" fmla="*/ 21220 w 130638"/>
                <a:gd name="connsiteY64" fmla="*/ 102256 h 292310"/>
                <a:gd name="connsiteX65" fmla="*/ 22281 w 130638"/>
                <a:gd name="connsiteY65" fmla="*/ 105571 h 292310"/>
                <a:gd name="connsiteX66" fmla="*/ 25597 w 130638"/>
                <a:gd name="connsiteY66" fmla="*/ 105571 h 292310"/>
                <a:gd name="connsiteX67" fmla="*/ 31168 w 130638"/>
                <a:gd name="connsiteY67" fmla="*/ 103316 h 292310"/>
                <a:gd name="connsiteX68" fmla="*/ 35677 w 130638"/>
                <a:gd name="connsiteY68" fmla="*/ 103316 h 292310"/>
                <a:gd name="connsiteX69" fmla="*/ 41247 w 130638"/>
                <a:gd name="connsiteY69" fmla="*/ 102256 h 292310"/>
                <a:gd name="connsiteX70" fmla="*/ 43502 w 130638"/>
                <a:gd name="connsiteY70" fmla="*/ 97747 h 292310"/>
                <a:gd name="connsiteX71" fmla="*/ 43502 w 130638"/>
                <a:gd name="connsiteY71" fmla="*/ 87667 h 292310"/>
                <a:gd name="connsiteX72" fmla="*/ 45757 w 130638"/>
                <a:gd name="connsiteY72" fmla="*/ 84351 h 292310"/>
                <a:gd name="connsiteX73" fmla="*/ 45757 w 130638"/>
                <a:gd name="connsiteY73" fmla="*/ 78647 h 292310"/>
                <a:gd name="connsiteX74" fmla="*/ 44696 w 130638"/>
                <a:gd name="connsiteY74" fmla="*/ 74139 h 292310"/>
                <a:gd name="connsiteX75" fmla="*/ 46950 w 130638"/>
                <a:gd name="connsiteY75" fmla="*/ 60610 h 292310"/>
                <a:gd name="connsiteX76" fmla="*/ 49205 w 130638"/>
                <a:gd name="connsiteY76" fmla="*/ 60610 h 292310"/>
                <a:gd name="connsiteX77" fmla="*/ 49205 w 130638"/>
                <a:gd name="connsiteY77" fmla="*/ 62866 h 292310"/>
                <a:gd name="connsiteX78" fmla="*/ 50266 w 130638"/>
                <a:gd name="connsiteY78" fmla="*/ 71883 h 292310"/>
                <a:gd name="connsiteX79" fmla="*/ 51327 w 130638"/>
                <a:gd name="connsiteY79" fmla="*/ 74139 h 292310"/>
                <a:gd name="connsiteX80" fmla="*/ 52388 w 130638"/>
                <a:gd name="connsiteY80" fmla="*/ 67374 h 292310"/>
                <a:gd name="connsiteX81" fmla="*/ 54643 w 130638"/>
                <a:gd name="connsiteY81" fmla="*/ 62866 h 292310"/>
                <a:gd name="connsiteX82" fmla="*/ 55704 w 130638"/>
                <a:gd name="connsiteY82" fmla="*/ 53846 h 292310"/>
                <a:gd name="connsiteX83" fmla="*/ 60213 w 130638"/>
                <a:gd name="connsiteY83" fmla="*/ 51592 h 292310"/>
                <a:gd name="connsiteX84" fmla="*/ 60213 w 130638"/>
                <a:gd name="connsiteY84" fmla="*/ 57162 h 292310"/>
                <a:gd name="connsiteX85" fmla="*/ 66977 w 130638"/>
                <a:gd name="connsiteY85" fmla="*/ 57162 h 292310"/>
                <a:gd name="connsiteX86" fmla="*/ 65916 w 130638"/>
                <a:gd name="connsiteY86" fmla="*/ 62733 h 292310"/>
                <a:gd name="connsiteX87" fmla="*/ 65916 w 130638"/>
                <a:gd name="connsiteY87" fmla="*/ 67242 h 292310"/>
                <a:gd name="connsiteX88" fmla="*/ 68171 w 130638"/>
                <a:gd name="connsiteY88" fmla="*/ 72813 h 292310"/>
                <a:gd name="connsiteX89" fmla="*/ 73741 w 130638"/>
                <a:gd name="connsiteY89" fmla="*/ 71751 h 292310"/>
                <a:gd name="connsiteX90" fmla="*/ 75996 w 130638"/>
                <a:gd name="connsiteY90" fmla="*/ 78515 h 292310"/>
                <a:gd name="connsiteX91" fmla="*/ 78250 w 130638"/>
                <a:gd name="connsiteY91" fmla="*/ 75199 h 292310"/>
                <a:gd name="connsiteX92" fmla="*/ 80505 w 130638"/>
                <a:gd name="connsiteY92" fmla="*/ 70690 h 292310"/>
                <a:gd name="connsiteX93" fmla="*/ 80505 w 130638"/>
                <a:gd name="connsiteY93" fmla="*/ 59417 h 292310"/>
                <a:gd name="connsiteX94" fmla="*/ 81566 w 130638"/>
                <a:gd name="connsiteY94" fmla="*/ 52653 h 292310"/>
                <a:gd name="connsiteX95" fmla="*/ 87137 w 130638"/>
                <a:gd name="connsiteY95" fmla="*/ 58357 h 292310"/>
                <a:gd name="connsiteX96" fmla="*/ 91646 w 130638"/>
                <a:gd name="connsiteY96" fmla="*/ 58357 h 292310"/>
                <a:gd name="connsiteX97" fmla="*/ 89391 w 130638"/>
                <a:gd name="connsiteY97" fmla="*/ 49337 h 292310"/>
                <a:gd name="connsiteX98" fmla="*/ 89391 w 130638"/>
                <a:gd name="connsiteY98" fmla="*/ 46022 h 292310"/>
                <a:gd name="connsiteX99" fmla="*/ 88330 w 130638"/>
                <a:gd name="connsiteY99" fmla="*/ 43766 h 292310"/>
                <a:gd name="connsiteX100" fmla="*/ 85015 w 130638"/>
                <a:gd name="connsiteY100" fmla="*/ 41513 h 292310"/>
                <a:gd name="connsiteX101" fmla="*/ 82760 w 130638"/>
                <a:gd name="connsiteY101" fmla="*/ 46022 h 292310"/>
                <a:gd name="connsiteX102" fmla="*/ 78250 w 130638"/>
                <a:gd name="connsiteY102" fmla="*/ 47082 h 292310"/>
                <a:gd name="connsiteX103" fmla="*/ 78250 w 130638"/>
                <a:gd name="connsiteY103" fmla="*/ 34748 h 292310"/>
                <a:gd name="connsiteX104" fmla="*/ 79312 w 130638"/>
                <a:gd name="connsiteY104" fmla="*/ 26922 h 292310"/>
                <a:gd name="connsiteX105" fmla="*/ 83821 w 130638"/>
                <a:gd name="connsiteY105" fmla="*/ 24669 h 292310"/>
                <a:gd name="connsiteX106" fmla="*/ 84882 w 130638"/>
                <a:gd name="connsiteY106" fmla="*/ 19098 h 292310"/>
                <a:gd name="connsiteX107" fmla="*/ 82627 w 130638"/>
                <a:gd name="connsiteY107" fmla="*/ 11273 h 292310"/>
                <a:gd name="connsiteX108" fmla="*/ 79312 w 130638"/>
                <a:gd name="connsiteY108" fmla="*/ 6764 h 292310"/>
                <a:gd name="connsiteX109" fmla="*/ 89391 w 130638"/>
                <a:gd name="connsiteY109" fmla="*/ 0 h 292310"/>
                <a:gd name="connsiteX110" fmla="*/ 93901 w 130638"/>
                <a:gd name="connsiteY110" fmla="*/ 4509 h 292310"/>
                <a:gd name="connsiteX111" fmla="*/ 93901 w 130638"/>
                <a:gd name="connsiteY111" fmla="*/ 9018 h 292310"/>
                <a:gd name="connsiteX112" fmla="*/ 92840 w 130638"/>
                <a:gd name="connsiteY112" fmla="*/ 16844 h 292310"/>
                <a:gd name="connsiteX113" fmla="*/ 93901 w 130638"/>
                <a:gd name="connsiteY113" fmla="*/ 23607 h 292310"/>
                <a:gd name="connsiteX114" fmla="*/ 96155 w 130638"/>
                <a:gd name="connsiteY114" fmla="*/ 25862 h 292310"/>
                <a:gd name="connsiteX115" fmla="*/ 97216 w 130638"/>
                <a:gd name="connsiteY115" fmla="*/ 20291 h 292310"/>
                <a:gd name="connsiteX116" fmla="*/ 99471 w 130638"/>
                <a:gd name="connsiteY116" fmla="*/ 13528 h 292310"/>
                <a:gd name="connsiteX117" fmla="*/ 102787 w 130638"/>
                <a:gd name="connsiteY117" fmla="*/ 10213 h 292310"/>
                <a:gd name="connsiteX118" fmla="*/ 106102 w 130638"/>
                <a:gd name="connsiteY118" fmla="*/ 10213 h 292310"/>
                <a:gd name="connsiteX119" fmla="*/ 106102 w 130638"/>
                <a:gd name="connsiteY119" fmla="*/ 22546 h 292310"/>
                <a:gd name="connsiteX120" fmla="*/ 109418 w 130638"/>
                <a:gd name="connsiteY120" fmla="*/ 24801 h 292310"/>
                <a:gd name="connsiteX121" fmla="*/ 111673 w 130638"/>
                <a:gd name="connsiteY121" fmla="*/ 21486 h 292310"/>
                <a:gd name="connsiteX122" fmla="*/ 116182 w 130638"/>
                <a:gd name="connsiteY122" fmla="*/ 20424 h 292310"/>
                <a:gd name="connsiteX123" fmla="*/ 116182 w 130638"/>
                <a:gd name="connsiteY123" fmla="*/ 24934 h 292310"/>
                <a:gd name="connsiteX124" fmla="*/ 120691 w 130638"/>
                <a:gd name="connsiteY124" fmla="*/ 23872 h 292310"/>
                <a:gd name="connsiteX125" fmla="*/ 122946 w 130638"/>
                <a:gd name="connsiteY125" fmla="*/ 30636 h 292310"/>
                <a:gd name="connsiteX126" fmla="*/ 122946 w 130638"/>
                <a:gd name="connsiteY126" fmla="*/ 38462 h 292310"/>
                <a:gd name="connsiteX127" fmla="*/ 117376 w 130638"/>
                <a:gd name="connsiteY127" fmla="*/ 39523 h 292310"/>
                <a:gd name="connsiteX128" fmla="*/ 114060 w 130638"/>
                <a:gd name="connsiteY128" fmla="*/ 45094 h 292310"/>
                <a:gd name="connsiteX129" fmla="*/ 111805 w 130638"/>
                <a:gd name="connsiteY129" fmla="*/ 56367 h 292310"/>
                <a:gd name="connsiteX130" fmla="*/ 108490 w 130638"/>
                <a:gd name="connsiteY130" fmla="*/ 66447 h 292310"/>
                <a:gd name="connsiteX131" fmla="*/ 103980 w 130638"/>
                <a:gd name="connsiteY131" fmla="*/ 72016 h 292310"/>
                <a:gd name="connsiteX132" fmla="*/ 101726 w 130638"/>
                <a:gd name="connsiteY132" fmla="*/ 77587 h 292310"/>
                <a:gd name="connsiteX133" fmla="*/ 97216 w 130638"/>
                <a:gd name="connsiteY133" fmla="*/ 80903 h 292310"/>
                <a:gd name="connsiteX134" fmla="*/ 92707 w 130638"/>
                <a:gd name="connsiteY134" fmla="*/ 92176 h 292310"/>
                <a:gd name="connsiteX135" fmla="*/ 89391 w 130638"/>
                <a:gd name="connsiteY135" fmla="*/ 100000 h 292310"/>
                <a:gd name="connsiteX136" fmla="*/ 87137 w 130638"/>
                <a:gd name="connsiteY136" fmla="*/ 105571 h 292310"/>
                <a:gd name="connsiteX137" fmla="*/ 89391 w 130638"/>
                <a:gd name="connsiteY137" fmla="*/ 108887 h 292310"/>
                <a:gd name="connsiteX138" fmla="*/ 87137 w 130638"/>
                <a:gd name="connsiteY138" fmla="*/ 112335 h 292310"/>
                <a:gd name="connsiteX139" fmla="*/ 89391 w 130638"/>
                <a:gd name="connsiteY139" fmla="*/ 116844 h 292310"/>
                <a:gd name="connsiteX140" fmla="*/ 89391 w 130638"/>
                <a:gd name="connsiteY140" fmla="*/ 124671 h 292310"/>
                <a:gd name="connsiteX141" fmla="*/ 91646 w 130638"/>
                <a:gd name="connsiteY141" fmla="*/ 132628 h 292310"/>
                <a:gd name="connsiteX142" fmla="*/ 97216 w 130638"/>
                <a:gd name="connsiteY142" fmla="*/ 131433 h 292310"/>
                <a:gd name="connsiteX143" fmla="*/ 94962 w 130638"/>
                <a:gd name="connsiteY143" fmla="*/ 122415 h 292310"/>
                <a:gd name="connsiteX144" fmla="*/ 99471 w 130638"/>
                <a:gd name="connsiteY144" fmla="*/ 122415 h 292310"/>
                <a:gd name="connsiteX145" fmla="*/ 102787 w 130638"/>
                <a:gd name="connsiteY145" fmla="*/ 126924 h 292310"/>
                <a:gd name="connsiteX146" fmla="*/ 100532 w 130638"/>
                <a:gd name="connsiteY146" fmla="*/ 133688 h 292310"/>
                <a:gd name="connsiteX147" fmla="*/ 101593 w 130638"/>
                <a:gd name="connsiteY147" fmla="*/ 142708 h 292310"/>
                <a:gd name="connsiteX148" fmla="*/ 102654 w 130638"/>
                <a:gd name="connsiteY148" fmla="*/ 152788 h 292310"/>
                <a:gd name="connsiteX149" fmla="*/ 101593 w 130638"/>
                <a:gd name="connsiteY149" fmla="*/ 161805 h 292310"/>
                <a:gd name="connsiteX150" fmla="*/ 100532 w 130638"/>
                <a:gd name="connsiteY150" fmla="*/ 168570 h 292310"/>
                <a:gd name="connsiteX151" fmla="*/ 102787 w 130638"/>
                <a:gd name="connsiteY151" fmla="*/ 178649 h 292310"/>
                <a:gd name="connsiteX152" fmla="*/ 102787 w 130638"/>
                <a:gd name="connsiteY152" fmla="*/ 194431 h 292310"/>
                <a:gd name="connsiteX153" fmla="*/ 106102 w 130638"/>
                <a:gd name="connsiteY153" fmla="*/ 196687 h 292310"/>
                <a:gd name="connsiteX154" fmla="*/ 109418 w 130638"/>
                <a:gd name="connsiteY154" fmla="*/ 197747 h 292310"/>
                <a:gd name="connsiteX155" fmla="*/ 112734 w 130638"/>
                <a:gd name="connsiteY155" fmla="*/ 197747 h 292310"/>
                <a:gd name="connsiteX156" fmla="*/ 114988 w 130638"/>
                <a:gd name="connsiteY156" fmla="*/ 190985 h 292310"/>
                <a:gd name="connsiteX157" fmla="*/ 117243 w 130638"/>
                <a:gd name="connsiteY157" fmla="*/ 188729 h 292310"/>
                <a:gd name="connsiteX158" fmla="*/ 119498 w 130638"/>
                <a:gd name="connsiteY158" fmla="*/ 188729 h 292310"/>
                <a:gd name="connsiteX159" fmla="*/ 121752 w 130638"/>
                <a:gd name="connsiteY159" fmla="*/ 194300 h 292310"/>
                <a:gd name="connsiteX160" fmla="*/ 121752 w 130638"/>
                <a:gd name="connsiteY160" fmla="*/ 201063 h 292310"/>
                <a:gd name="connsiteX161" fmla="*/ 119498 w 130638"/>
                <a:gd name="connsiteY161" fmla="*/ 204511 h 292310"/>
                <a:gd name="connsiteX162" fmla="*/ 121752 w 130638"/>
                <a:gd name="connsiteY162" fmla="*/ 209022 h 292310"/>
                <a:gd name="connsiteX163" fmla="*/ 126262 w 130638"/>
                <a:gd name="connsiteY163" fmla="*/ 212470 h 292310"/>
                <a:gd name="connsiteX164" fmla="*/ 127323 w 130638"/>
                <a:gd name="connsiteY164" fmla="*/ 219233 h 292310"/>
                <a:gd name="connsiteX165" fmla="*/ 128384 w 130638"/>
                <a:gd name="connsiteY165" fmla="*/ 223743 h 292310"/>
                <a:gd name="connsiteX166" fmla="*/ 127323 w 130638"/>
                <a:gd name="connsiteY166" fmla="*/ 231568 h 292310"/>
                <a:gd name="connsiteX167" fmla="*/ 130639 w 130638"/>
                <a:gd name="connsiteY167" fmla="*/ 237139 h 292310"/>
                <a:gd name="connsiteX168" fmla="*/ 129577 w 130638"/>
                <a:gd name="connsiteY168" fmla="*/ 238199 h 292310"/>
                <a:gd name="connsiteX169" fmla="*/ 127323 w 130638"/>
                <a:gd name="connsiteY169" fmla="*/ 239392 h 292310"/>
                <a:gd name="connsiteX170" fmla="*/ 118304 w 130638"/>
                <a:gd name="connsiteY170" fmla="*/ 239392 h 292310"/>
                <a:gd name="connsiteX171" fmla="*/ 95757 w 130638"/>
                <a:gd name="connsiteY171" fmla="*/ 241648 h 292310"/>
                <a:gd name="connsiteX172" fmla="*/ 100267 w 130638"/>
                <a:gd name="connsiteY172" fmla="*/ 270958 h 292310"/>
                <a:gd name="connsiteX173" fmla="*/ 91248 w 130638"/>
                <a:gd name="connsiteY173" fmla="*/ 273213 h 292310"/>
                <a:gd name="connsiteX174" fmla="*/ 90054 w 130638"/>
                <a:gd name="connsiteY174" fmla="*/ 277722 h 292310"/>
                <a:gd name="connsiteX175" fmla="*/ 86739 w 130638"/>
                <a:gd name="connsiteY175" fmla="*/ 275468 h 292310"/>
                <a:gd name="connsiteX176" fmla="*/ 85678 w 130638"/>
                <a:gd name="connsiteY176" fmla="*/ 274274 h 292310"/>
                <a:gd name="connsiteX177" fmla="*/ 66579 w 130638"/>
                <a:gd name="connsiteY177" fmla="*/ 278784 h 292310"/>
                <a:gd name="connsiteX178" fmla="*/ 38462 w 130638"/>
                <a:gd name="connsiteY178" fmla="*/ 292311 h 29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30638" h="292310">
                  <a:moveTo>
                    <a:pt x="39125" y="292311"/>
                  </a:moveTo>
                  <a:lnTo>
                    <a:pt x="38064" y="291250"/>
                  </a:lnTo>
                  <a:lnTo>
                    <a:pt x="37003" y="286742"/>
                  </a:lnTo>
                  <a:lnTo>
                    <a:pt x="34749" y="283426"/>
                  </a:lnTo>
                  <a:lnTo>
                    <a:pt x="32494" y="278915"/>
                  </a:lnTo>
                  <a:lnTo>
                    <a:pt x="31433" y="269898"/>
                  </a:lnTo>
                  <a:lnTo>
                    <a:pt x="32494" y="265389"/>
                  </a:lnTo>
                  <a:lnTo>
                    <a:pt x="31433" y="259818"/>
                  </a:lnTo>
                  <a:lnTo>
                    <a:pt x="29178" y="256369"/>
                  </a:lnTo>
                  <a:lnTo>
                    <a:pt x="30239" y="253054"/>
                  </a:lnTo>
                  <a:lnTo>
                    <a:pt x="30239" y="248545"/>
                  </a:lnTo>
                  <a:lnTo>
                    <a:pt x="26923" y="235016"/>
                  </a:lnTo>
                  <a:lnTo>
                    <a:pt x="26923" y="228252"/>
                  </a:lnTo>
                  <a:lnTo>
                    <a:pt x="27985" y="220428"/>
                  </a:lnTo>
                  <a:lnTo>
                    <a:pt x="26923" y="218172"/>
                  </a:lnTo>
                  <a:lnTo>
                    <a:pt x="24669" y="214724"/>
                  </a:lnTo>
                  <a:lnTo>
                    <a:pt x="23608" y="209155"/>
                  </a:lnTo>
                  <a:lnTo>
                    <a:pt x="22547" y="205839"/>
                  </a:lnTo>
                  <a:lnTo>
                    <a:pt x="23608" y="199075"/>
                  </a:lnTo>
                  <a:lnTo>
                    <a:pt x="22547" y="195759"/>
                  </a:lnTo>
                  <a:cubicBezTo>
                    <a:pt x="16313" y="160214"/>
                    <a:pt x="39656" y="190586"/>
                    <a:pt x="20292" y="145094"/>
                  </a:cubicBezTo>
                  <a:cubicBezTo>
                    <a:pt x="9814" y="135280"/>
                    <a:pt x="18568" y="140187"/>
                    <a:pt x="11273" y="125997"/>
                  </a:cubicBezTo>
                  <a:lnTo>
                    <a:pt x="9019" y="121486"/>
                  </a:lnTo>
                  <a:lnTo>
                    <a:pt x="10080" y="114723"/>
                  </a:lnTo>
                  <a:lnTo>
                    <a:pt x="11141" y="110213"/>
                  </a:lnTo>
                  <a:lnTo>
                    <a:pt x="13395" y="106765"/>
                  </a:lnTo>
                  <a:lnTo>
                    <a:pt x="15650" y="101195"/>
                  </a:lnTo>
                  <a:lnTo>
                    <a:pt x="13395" y="97879"/>
                  </a:lnTo>
                  <a:lnTo>
                    <a:pt x="13395" y="92309"/>
                  </a:lnTo>
                  <a:lnTo>
                    <a:pt x="14456" y="84484"/>
                  </a:lnTo>
                  <a:lnTo>
                    <a:pt x="8886" y="77720"/>
                  </a:lnTo>
                  <a:lnTo>
                    <a:pt x="8886" y="68700"/>
                  </a:lnTo>
                  <a:lnTo>
                    <a:pt x="16711" y="64191"/>
                  </a:lnTo>
                  <a:lnTo>
                    <a:pt x="15650" y="61936"/>
                  </a:lnTo>
                  <a:lnTo>
                    <a:pt x="5570" y="67507"/>
                  </a:lnTo>
                  <a:lnTo>
                    <a:pt x="0" y="55172"/>
                  </a:lnTo>
                  <a:lnTo>
                    <a:pt x="4509" y="50663"/>
                  </a:lnTo>
                  <a:lnTo>
                    <a:pt x="6764" y="46154"/>
                  </a:lnTo>
                  <a:lnTo>
                    <a:pt x="10080" y="48410"/>
                  </a:lnTo>
                  <a:lnTo>
                    <a:pt x="10080" y="43899"/>
                  </a:lnTo>
                  <a:lnTo>
                    <a:pt x="11141" y="39390"/>
                  </a:lnTo>
                  <a:lnTo>
                    <a:pt x="16711" y="40451"/>
                  </a:lnTo>
                  <a:lnTo>
                    <a:pt x="16711" y="47215"/>
                  </a:lnTo>
                  <a:lnTo>
                    <a:pt x="24536" y="48410"/>
                  </a:lnTo>
                  <a:lnTo>
                    <a:pt x="30107" y="49470"/>
                  </a:lnTo>
                  <a:lnTo>
                    <a:pt x="29046" y="60743"/>
                  </a:lnTo>
                  <a:lnTo>
                    <a:pt x="24536" y="68568"/>
                  </a:lnTo>
                  <a:lnTo>
                    <a:pt x="25597" y="76527"/>
                  </a:lnTo>
                  <a:lnTo>
                    <a:pt x="27852" y="77587"/>
                  </a:lnTo>
                  <a:lnTo>
                    <a:pt x="30107" y="73078"/>
                  </a:lnTo>
                  <a:lnTo>
                    <a:pt x="30107" y="66314"/>
                  </a:lnTo>
                  <a:lnTo>
                    <a:pt x="33422" y="60610"/>
                  </a:lnTo>
                  <a:lnTo>
                    <a:pt x="37932" y="57295"/>
                  </a:lnTo>
                  <a:lnTo>
                    <a:pt x="41247" y="62866"/>
                  </a:lnTo>
                  <a:lnTo>
                    <a:pt x="40186" y="66314"/>
                  </a:lnTo>
                  <a:lnTo>
                    <a:pt x="41247" y="69630"/>
                  </a:lnTo>
                  <a:lnTo>
                    <a:pt x="41247" y="77454"/>
                  </a:lnTo>
                  <a:lnTo>
                    <a:pt x="40186" y="87534"/>
                  </a:lnTo>
                  <a:lnTo>
                    <a:pt x="36871" y="88595"/>
                  </a:lnTo>
                  <a:lnTo>
                    <a:pt x="36871" y="92043"/>
                  </a:lnTo>
                  <a:lnTo>
                    <a:pt x="34616" y="96552"/>
                  </a:lnTo>
                  <a:lnTo>
                    <a:pt x="34616" y="98807"/>
                  </a:lnTo>
                  <a:lnTo>
                    <a:pt x="32361" y="100000"/>
                  </a:lnTo>
                  <a:lnTo>
                    <a:pt x="26791" y="100000"/>
                  </a:lnTo>
                  <a:lnTo>
                    <a:pt x="21220" y="102256"/>
                  </a:lnTo>
                  <a:lnTo>
                    <a:pt x="22281" y="105571"/>
                  </a:lnTo>
                  <a:lnTo>
                    <a:pt x="25597" y="105571"/>
                  </a:lnTo>
                  <a:lnTo>
                    <a:pt x="31168" y="103316"/>
                  </a:lnTo>
                  <a:lnTo>
                    <a:pt x="35677" y="103316"/>
                  </a:lnTo>
                  <a:lnTo>
                    <a:pt x="41247" y="102256"/>
                  </a:lnTo>
                  <a:lnTo>
                    <a:pt x="43502" y="97747"/>
                  </a:lnTo>
                  <a:lnTo>
                    <a:pt x="43502" y="87667"/>
                  </a:lnTo>
                  <a:lnTo>
                    <a:pt x="45757" y="84351"/>
                  </a:lnTo>
                  <a:lnTo>
                    <a:pt x="45757" y="78647"/>
                  </a:lnTo>
                  <a:lnTo>
                    <a:pt x="44696" y="74139"/>
                  </a:lnTo>
                  <a:lnTo>
                    <a:pt x="46950" y="60610"/>
                  </a:lnTo>
                  <a:lnTo>
                    <a:pt x="49205" y="60610"/>
                  </a:lnTo>
                  <a:lnTo>
                    <a:pt x="49205" y="62866"/>
                  </a:lnTo>
                  <a:lnTo>
                    <a:pt x="50266" y="71883"/>
                  </a:lnTo>
                  <a:lnTo>
                    <a:pt x="51327" y="74139"/>
                  </a:lnTo>
                  <a:lnTo>
                    <a:pt x="52388" y="67374"/>
                  </a:lnTo>
                  <a:lnTo>
                    <a:pt x="54643" y="62866"/>
                  </a:lnTo>
                  <a:lnTo>
                    <a:pt x="55704" y="53846"/>
                  </a:lnTo>
                  <a:lnTo>
                    <a:pt x="60213" y="51592"/>
                  </a:lnTo>
                  <a:lnTo>
                    <a:pt x="60213" y="57162"/>
                  </a:lnTo>
                  <a:lnTo>
                    <a:pt x="66977" y="57162"/>
                  </a:lnTo>
                  <a:lnTo>
                    <a:pt x="65916" y="62733"/>
                  </a:lnTo>
                  <a:lnTo>
                    <a:pt x="65916" y="67242"/>
                  </a:lnTo>
                  <a:lnTo>
                    <a:pt x="68171" y="72813"/>
                  </a:lnTo>
                  <a:lnTo>
                    <a:pt x="73741" y="71751"/>
                  </a:lnTo>
                  <a:lnTo>
                    <a:pt x="75996" y="78515"/>
                  </a:lnTo>
                  <a:lnTo>
                    <a:pt x="78250" y="75199"/>
                  </a:lnTo>
                  <a:lnTo>
                    <a:pt x="80505" y="70690"/>
                  </a:lnTo>
                  <a:lnTo>
                    <a:pt x="80505" y="59417"/>
                  </a:lnTo>
                  <a:lnTo>
                    <a:pt x="81566" y="52653"/>
                  </a:lnTo>
                  <a:lnTo>
                    <a:pt x="87137" y="58357"/>
                  </a:lnTo>
                  <a:lnTo>
                    <a:pt x="91646" y="58357"/>
                  </a:lnTo>
                  <a:lnTo>
                    <a:pt x="89391" y="49337"/>
                  </a:lnTo>
                  <a:lnTo>
                    <a:pt x="89391" y="46022"/>
                  </a:lnTo>
                  <a:lnTo>
                    <a:pt x="88330" y="43766"/>
                  </a:lnTo>
                  <a:lnTo>
                    <a:pt x="85015" y="41513"/>
                  </a:lnTo>
                  <a:lnTo>
                    <a:pt x="82760" y="46022"/>
                  </a:lnTo>
                  <a:lnTo>
                    <a:pt x="78250" y="47082"/>
                  </a:lnTo>
                  <a:lnTo>
                    <a:pt x="78250" y="34748"/>
                  </a:lnTo>
                  <a:lnTo>
                    <a:pt x="79312" y="26922"/>
                  </a:lnTo>
                  <a:lnTo>
                    <a:pt x="83821" y="24669"/>
                  </a:lnTo>
                  <a:lnTo>
                    <a:pt x="84882" y="19098"/>
                  </a:lnTo>
                  <a:lnTo>
                    <a:pt x="82627" y="11273"/>
                  </a:lnTo>
                  <a:lnTo>
                    <a:pt x="79312" y="6764"/>
                  </a:lnTo>
                  <a:lnTo>
                    <a:pt x="89391" y="0"/>
                  </a:lnTo>
                  <a:lnTo>
                    <a:pt x="93901" y="4509"/>
                  </a:lnTo>
                  <a:lnTo>
                    <a:pt x="93901" y="9018"/>
                  </a:lnTo>
                  <a:lnTo>
                    <a:pt x="92840" y="16844"/>
                  </a:lnTo>
                  <a:lnTo>
                    <a:pt x="93901" y="23607"/>
                  </a:lnTo>
                  <a:lnTo>
                    <a:pt x="96155" y="25862"/>
                  </a:lnTo>
                  <a:lnTo>
                    <a:pt x="97216" y="20291"/>
                  </a:lnTo>
                  <a:lnTo>
                    <a:pt x="99471" y="13528"/>
                  </a:lnTo>
                  <a:lnTo>
                    <a:pt x="102787" y="10213"/>
                  </a:lnTo>
                  <a:lnTo>
                    <a:pt x="106102" y="10213"/>
                  </a:lnTo>
                  <a:lnTo>
                    <a:pt x="106102" y="22546"/>
                  </a:lnTo>
                  <a:lnTo>
                    <a:pt x="109418" y="24801"/>
                  </a:lnTo>
                  <a:lnTo>
                    <a:pt x="111673" y="21486"/>
                  </a:lnTo>
                  <a:lnTo>
                    <a:pt x="116182" y="20424"/>
                  </a:lnTo>
                  <a:lnTo>
                    <a:pt x="116182" y="24934"/>
                  </a:lnTo>
                  <a:lnTo>
                    <a:pt x="120691" y="23872"/>
                  </a:lnTo>
                  <a:lnTo>
                    <a:pt x="122946" y="30636"/>
                  </a:lnTo>
                  <a:lnTo>
                    <a:pt x="122946" y="38462"/>
                  </a:lnTo>
                  <a:lnTo>
                    <a:pt x="117376" y="39523"/>
                  </a:lnTo>
                  <a:lnTo>
                    <a:pt x="114060" y="45094"/>
                  </a:lnTo>
                  <a:lnTo>
                    <a:pt x="111805" y="56367"/>
                  </a:lnTo>
                  <a:lnTo>
                    <a:pt x="108490" y="66447"/>
                  </a:lnTo>
                  <a:lnTo>
                    <a:pt x="103980" y="72016"/>
                  </a:lnTo>
                  <a:lnTo>
                    <a:pt x="101726" y="77587"/>
                  </a:lnTo>
                  <a:lnTo>
                    <a:pt x="97216" y="80903"/>
                  </a:lnTo>
                  <a:lnTo>
                    <a:pt x="92707" y="92176"/>
                  </a:lnTo>
                  <a:lnTo>
                    <a:pt x="89391" y="100000"/>
                  </a:lnTo>
                  <a:lnTo>
                    <a:pt x="87137" y="105571"/>
                  </a:lnTo>
                  <a:lnTo>
                    <a:pt x="89391" y="108887"/>
                  </a:lnTo>
                  <a:lnTo>
                    <a:pt x="87137" y="112335"/>
                  </a:lnTo>
                  <a:lnTo>
                    <a:pt x="89391" y="116844"/>
                  </a:lnTo>
                  <a:lnTo>
                    <a:pt x="89391" y="124671"/>
                  </a:lnTo>
                  <a:lnTo>
                    <a:pt x="91646" y="132628"/>
                  </a:lnTo>
                  <a:lnTo>
                    <a:pt x="97216" y="131433"/>
                  </a:lnTo>
                  <a:lnTo>
                    <a:pt x="94962" y="122415"/>
                  </a:lnTo>
                  <a:lnTo>
                    <a:pt x="99471" y="122415"/>
                  </a:lnTo>
                  <a:lnTo>
                    <a:pt x="102787" y="126924"/>
                  </a:lnTo>
                  <a:lnTo>
                    <a:pt x="100532" y="133688"/>
                  </a:lnTo>
                  <a:lnTo>
                    <a:pt x="101593" y="142708"/>
                  </a:lnTo>
                  <a:lnTo>
                    <a:pt x="102654" y="152788"/>
                  </a:lnTo>
                  <a:lnTo>
                    <a:pt x="101593" y="161805"/>
                  </a:lnTo>
                  <a:lnTo>
                    <a:pt x="100532" y="168570"/>
                  </a:lnTo>
                  <a:lnTo>
                    <a:pt x="102787" y="178649"/>
                  </a:lnTo>
                  <a:lnTo>
                    <a:pt x="102787" y="194431"/>
                  </a:lnTo>
                  <a:lnTo>
                    <a:pt x="106102" y="196687"/>
                  </a:lnTo>
                  <a:lnTo>
                    <a:pt x="109418" y="197747"/>
                  </a:lnTo>
                  <a:lnTo>
                    <a:pt x="112734" y="197747"/>
                  </a:lnTo>
                  <a:lnTo>
                    <a:pt x="114988" y="190985"/>
                  </a:lnTo>
                  <a:lnTo>
                    <a:pt x="117243" y="188729"/>
                  </a:lnTo>
                  <a:lnTo>
                    <a:pt x="119498" y="188729"/>
                  </a:lnTo>
                  <a:lnTo>
                    <a:pt x="121752" y="194300"/>
                  </a:lnTo>
                  <a:lnTo>
                    <a:pt x="121752" y="201063"/>
                  </a:lnTo>
                  <a:lnTo>
                    <a:pt x="119498" y="204511"/>
                  </a:lnTo>
                  <a:lnTo>
                    <a:pt x="121752" y="209022"/>
                  </a:lnTo>
                  <a:lnTo>
                    <a:pt x="126262" y="212470"/>
                  </a:lnTo>
                  <a:lnTo>
                    <a:pt x="127323" y="219233"/>
                  </a:lnTo>
                  <a:lnTo>
                    <a:pt x="128384" y="223743"/>
                  </a:lnTo>
                  <a:lnTo>
                    <a:pt x="127323" y="231568"/>
                  </a:lnTo>
                  <a:lnTo>
                    <a:pt x="130639" y="237139"/>
                  </a:lnTo>
                  <a:lnTo>
                    <a:pt x="129577" y="238199"/>
                  </a:lnTo>
                  <a:lnTo>
                    <a:pt x="127323" y="239392"/>
                  </a:lnTo>
                  <a:lnTo>
                    <a:pt x="118304" y="239392"/>
                  </a:lnTo>
                  <a:lnTo>
                    <a:pt x="95757" y="241648"/>
                  </a:lnTo>
                  <a:lnTo>
                    <a:pt x="100267" y="270958"/>
                  </a:lnTo>
                  <a:lnTo>
                    <a:pt x="91248" y="273213"/>
                  </a:lnTo>
                  <a:lnTo>
                    <a:pt x="90054" y="277722"/>
                  </a:lnTo>
                  <a:lnTo>
                    <a:pt x="86739" y="275468"/>
                  </a:lnTo>
                  <a:lnTo>
                    <a:pt x="85678" y="274274"/>
                  </a:lnTo>
                  <a:lnTo>
                    <a:pt x="66579" y="278784"/>
                  </a:lnTo>
                  <a:lnTo>
                    <a:pt x="38462" y="292311"/>
                  </a:lnTo>
                </a:path>
              </a:pathLst>
            </a:custGeom>
            <a:noFill/>
            <a:ln w="3315" cap="flat">
              <a:solidFill>
                <a:schemeClr val="bg1">
                  <a:lumMod val="65000"/>
                </a:schemeClr>
              </a:solidFill>
              <a:prstDash val="solid"/>
              <a:miter/>
            </a:ln>
          </p:spPr>
          <p:txBody>
            <a:bodyPr rtlCol="0" anchor="ctr"/>
            <a:lstStyle/>
            <a:p>
              <a:endParaRPr lang="en-FI" sz="816"/>
            </a:p>
          </p:txBody>
        </p:sp>
        <p:sp>
          <p:nvSpPr>
            <p:cNvPr id="734" name="Freeform: Shape 733">
              <a:extLst>
                <a:ext uri="{FF2B5EF4-FFF2-40B4-BE49-F238E27FC236}">
                  <a16:creationId xmlns:a16="http://schemas.microsoft.com/office/drawing/2014/main" id="{9E844B92-3CB9-731A-1F03-EE398FC6C6D4}"/>
                </a:ext>
              </a:extLst>
            </p:cNvPr>
            <p:cNvSpPr/>
            <p:nvPr/>
          </p:nvSpPr>
          <p:spPr>
            <a:xfrm>
              <a:off x="1417522" y="14084080"/>
              <a:ext cx="230772" cy="193901"/>
            </a:xfrm>
            <a:custGeom>
              <a:avLst/>
              <a:gdLst>
                <a:gd name="connsiteX0" fmla="*/ 88463 w 230772"/>
                <a:gd name="connsiteY0" fmla="*/ 25731 h 193901"/>
                <a:gd name="connsiteX1" fmla="*/ 104246 w 230772"/>
                <a:gd name="connsiteY1" fmla="*/ 24669 h 193901"/>
                <a:gd name="connsiteX2" fmla="*/ 117774 w 230772"/>
                <a:gd name="connsiteY2" fmla="*/ 31433 h 193901"/>
                <a:gd name="connsiteX3" fmla="*/ 124538 w 230772"/>
                <a:gd name="connsiteY3" fmla="*/ 31433 h 193901"/>
                <a:gd name="connsiteX4" fmla="*/ 125599 w 230772"/>
                <a:gd name="connsiteY4" fmla="*/ 24669 h 193901"/>
                <a:gd name="connsiteX5" fmla="*/ 130108 w 230772"/>
                <a:gd name="connsiteY5" fmla="*/ 19099 h 193901"/>
                <a:gd name="connsiteX6" fmla="*/ 130108 w 230772"/>
                <a:gd name="connsiteY6" fmla="*/ 16844 h 193901"/>
                <a:gd name="connsiteX7" fmla="*/ 134617 w 230772"/>
                <a:gd name="connsiteY7" fmla="*/ 14589 h 193901"/>
                <a:gd name="connsiteX8" fmla="*/ 137933 w 230772"/>
                <a:gd name="connsiteY8" fmla="*/ 6764 h 193901"/>
                <a:gd name="connsiteX9" fmla="*/ 150267 w 230772"/>
                <a:gd name="connsiteY9" fmla="*/ 1193 h 193901"/>
                <a:gd name="connsiteX10" fmla="*/ 154777 w 230772"/>
                <a:gd name="connsiteY10" fmla="*/ 0 h 193901"/>
                <a:gd name="connsiteX11" fmla="*/ 157031 w 230772"/>
                <a:gd name="connsiteY11" fmla="*/ 3448 h 193901"/>
                <a:gd name="connsiteX12" fmla="*/ 158092 w 230772"/>
                <a:gd name="connsiteY12" fmla="*/ 9019 h 193901"/>
                <a:gd name="connsiteX13" fmla="*/ 165918 w 230772"/>
                <a:gd name="connsiteY13" fmla="*/ 10080 h 193901"/>
                <a:gd name="connsiteX14" fmla="*/ 169233 w 230772"/>
                <a:gd name="connsiteY14" fmla="*/ 11273 h 193901"/>
                <a:gd name="connsiteX15" fmla="*/ 172549 w 230772"/>
                <a:gd name="connsiteY15" fmla="*/ 13528 h 193901"/>
                <a:gd name="connsiteX16" fmla="*/ 174804 w 230772"/>
                <a:gd name="connsiteY16" fmla="*/ 19230 h 193901"/>
                <a:gd name="connsiteX17" fmla="*/ 174804 w 230772"/>
                <a:gd name="connsiteY17" fmla="*/ 20292 h 193901"/>
                <a:gd name="connsiteX18" fmla="*/ 177058 w 230772"/>
                <a:gd name="connsiteY18" fmla="*/ 25862 h 193901"/>
                <a:gd name="connsiteX19" fmla="*/ 181568 w 230772"/>
                <a:gd name="connsiteY19" fmla="*/ 29177 h 193901"/>
                <a:gd name="connsiteX20" fmla="*/ 183822 w 230772"/>
                <a:gd name="connsiteY20" fmla="*/ 28117 h 193901"/>
                <a:gd name="connsiteX21" fmla="*/ 189393 w 230772"/>
                <a:gd name="connsiteY21" fmla="*/ 30372 h 193901"/>
                <a:gd name="connsiteX22" fmla="*/ 191647 w 230772"/>
                <a:gd name="connsiteY22" fmla="*/ 35942 h 193901"/>
                <a:gd name="connsiteX23" fmla="*/ 193902 w 230772"/>
                <a:gd name="connsiteY23" fmla="*/ 46022 h 193901"/>
                <a:gd name="connsiteX24" fmla="*/ 196157 w 230772"/>
                <a:gd name="connsiteY24" fmla="*/ 49337 h 193901"/>
                <a:gd name="connsiteX25" fmla="*/ 197218 w 230772"/>
                <a:gd name="connsiteY25" fmla="*/ 53848 h 193901"/>
                <a:gd name="connsiteX26" fmla="*/ 200533 w 230772"/>
                <a:gd name="connsiteY26" fmla="*/ 59417 h 193901"/>
                <a:gd name="connsiteX27" fmla="*/ 201594 w 230772"/>
                <a:gd name="connsiteY27" fmla="*/ 67243 h 193901"/>
                <a:gd name="connsiteX28" fmla="*/ 206104 w 230772"/>
                <a:gd name="connsiteY28" fmla="*/ 67243 h 193901"/>
                <a:gd name="connsiteX29" fmla="*/ 207297 w 230772"/>
                <a:gd name="connsiteY29" fmla="*/ 60479 h 193901"/>
                <a:gd name="connsiteX30" fmla="*/ 205043 w 230772"/>
                <a:gd name="connsiteY30" fmla="*/ 55969 h 193901"/>
                <a:gd name="connsiteX31" fmla="*/ 203982 w 230772"/>
                <a:gd name="connsiteY31" fmla="*/ 51460 h 193901"/>
                <a:gd name="connsiteX32" fmla="*/ 207297 w 230772"/>
                <a:gd name="connsiteY32" fmla="*/ 43635 h 193901"/>
                <a:gd name="connsiteX33" fmla="*/ 209552 w 230772"/>
                <a:gd name="connsiteY33" fmla="*/ 40319 h 193901"/>
                <a:gd name="connsiteX34" fmla="*/ 215122 w 230772"/>
                <a:gd name="connsiteY34" fmla="*/ 39125 h 193901"/>
                <a:gd name="connsiteX35" fmla="*/ 218438 w 230772"/>
                <a:gd name="connsiteY35" fmla="*/ 35809 h 193901"/>
                <a:gd name="connsiteX36" fmla="*/ 224009 w 230772"/>
                <a:gd name="connsiteY36" fmla="*/ 33555 h 193901"/>
                <a:gd name="connsiteX37" fmla="*/ 230773 w 230772"/>
                <a:gd name="connsiteY37" fmla="*/ 38064 h 193901"/>
                <a:gd name="connsiteX38" fmla="*/ 226263 w 230772"/>
                <a:gd name="connsiteY38" fmla="*/ 49337 h 193901"/>
                <a:gd name="connsiteX39" fmla="*/ 220693 w 230772"/>
                <a:gd name="connsiteY39" fmla="*/ 54908 h 193901"/>
                <a:gd name="connsiteX40" fmla="*/ 221754 w 230772"/>
                <a:gd name="connsiteY40" fmla="*/ 66181 h 193901"/>
                <a:gd name="connsiteX41" fmla="*/ 224009 w 230772"/>
                <a:gd name="connsiteY41" fmla="*/ 74006 h 193901"/>
                <a:gd name="connsiteX42" fmla="*/ 220693 w 230772"/>
                <a:gd name="connsiteY42" fmla="*/ 84086 h 193901"/>
                <a:gd name="connsiteX43" fmla="*/ 218438 w 230772"/>
                <a:gd name="connsiteY43" fmla="*/ 93105 h 193901"/>
                <a:gd name="connsiteX44" fmla="*/ 215122 w 230772"/>
                <a:gd name="connsiteY44" fmla="*/ 98676 h 193901"/>
                <a:gd name="connsiteX45" fmla="*/ 211807 w 230772"/>
                <a:gd name="connsiteY45" fmla="*/ 96421 h 193901"/>
                <a:gd name="connsiteX46" fmla="*/ 207297 w 230772"/>
                <a:gd name="connsiteY46" fmla="*/ 95360 h 193901"/>
                <a:gd name="connsiteX47" fmla="*/ 207297 w 230772"/>
                <a:gd name="connsiteY47" fmla="*/ 104378 h 193901"/>
                <a:gd name="connsiteX48" fmla="*/ 205043 w 230772"/>
                <a:gd name="connsiteY48" fmla="*/ 116713 h 193901"/>
                <a:gd name="connsiteX49" fmla="*/ 206104 w 230772"/>
                <a:gd name="connsiteY49" fmla="*/ 126793 h 193901"/>
                <a:gd name="connsiteX50" fmla="*/ 212868 w 230772"/>
                <a:gd name="connsiteY50" fmla="*/ 124538 h 193901"/>
                <a:gd name="connsiteX51" fmla="*/ 217377 w 230772"/>
                <a:gd name="connsiteY51" fmla="*/ 125731 h 193901"/>
                <a:gd name="connsiteX52" fmla="*/ 221887 w 230772"/>
                <a:gd name="connsiteY52" fmla="*/ 131302 h 193901"/>
                <a:gd name="connsiteX53" fmla="*/ 224141 w 230772"/>
                <a:gd name="connsiteY53" fmla="*/ 136873 h 193901"/>
                <a:gd name="connsiteX54" fmla="*/ 220826 w 230772"/>
                <a:gd name="connsiteY54" fmla="*/ 142442 h 193901"/>
                <a:gd name="connsiteX55" fmla="*/ 219764 w 230772"/>
                <a:gd name="connsiteY55" fmla="*/ 150267 h 193901"/>
                <a:gd name="connsiteX56" fmla="*/ 216449 w 230772"/>
                <a:gd name="connsiteY56" fmla="*/ 158093 h 193901"/>
                <a:gd name="connsiteX57" fmla="*/ 214194 w 230772"/>
                <a:gd name="connsiteY57" fmla="*/ 162602 h 193901"/>
                <a:gd name="connsiteX58" fmla="*/ 208624 w 230772"/>
                <a:gd name="connsiteY58" fmla="*/ 162602 h 193901"/>
                <a:gd name="connsiteX59" fmla="*/ 206369 w 230772"/>
                <a:gd name="connsiteY59" fmla="*/ 159286 h 193901"/>
                <a:gd name="connsiteX60" fmla="*/ 200799 w 230772"/>
                <a:gd name="connsiteY60" fmla="*/ 159286 h 193901"/>
                <a:gd name="connsiteX61" fmla="*/ 200799 w 230772"/>
                <a:gd name="connsiteY61" fmla="*/ 162602 h 193901"/>
                <a:gd name="connsiteX62" fmla="*/ 203053 w 230772"/>
                <a:gd name="connsiteY62" fmla="*/ 165918 h 193901"/>
                <a:gd name="connsiteX63" fmla="*/ 199738 w 230772"/>
                <a:gd name="connsiteY63" fmla="*/ 167111 h 193901"/>
                <a:gd name="connsiteX64" fmla="*/ 192974 w 230772"/>
                <a:gd name="connsiteY64" fmla="*/ 167111 h 193901"/>
                <a:gd name="connsiteX65" fmla="*/ 189658 w 230772"/>
                <a:gd name="connsiteY65" fmla="*/ 152522 h 193901"/>
                <a:gd name="connsiteX66" fmla="*/ 187403 w 230772"/>
                <a:gd name="connsiteY66" fmla="*/ 151462 h 193901"/>
                <a:gd name="connsiteX67" fmla="*/ 185149 w 230772"/>
                <a:gd name="connsiteY67" fmla="*/ 155971 h 193901"/>
                <a:gd name="connsiteX68" fmla="*/ 184088 w 230772"/>
                <a:gd name="connsiteY68" fmla="*/ 146951 h 193901"/>
                <a:gd name="connsiteX69" fmla="*/ 179578 w 230772"/>
                <a:gd name="connsiteY69" fmla="*/ 144698 h 193901"/>
                <a:gd name="connsiteX70" fmla="*/ 178517 w 230772"/>
                <a:gd name="connsiteY70" fmla="*/ 164990 h 193901"/>
                <a:gd name="connsiteX71" fmla="*/ 177456 w 230772"/>
                <a:gd name="connsiteY71" fmla="*/ 169499 h 193901"/>
                <a:gd name="connsiteX72" fmla="*/ 171886 w 230772"/>
                <a:gd name="connsiteY72" fmla="*/ 170559 h 193901"/>
                <a:gd name="connsiteX73" fmla="*/ 174140 w 230772"/>
                <a:gd name="connsiteY73" fmla="*/ 153715 h 193901"/>
                <a:gd name="connsiteX74" fmla="*/ 168570 w 230772"/>
                <a:gd name="connsiteY74" fmla="*/ 141382 h 193901"/>
                <a:gd name="connsiteX75" fmla="*/ 159551 w 230772"/>
                <a:gd name="connsiteY75" fmla="*/ 141382 h 193901"/>
                <a:gd name="connsiteX76" fmla="*/ 159551 w 230772"/>
                <a:gd name="connsiteY76" fmla="*/ 135811 h 193901"/>
                <a:gd name="connsiteX77" fmla="*/ 161806 w 230772"/>
                <a:gd name="connsiteY77" fmla="*/ 120029 h 193901"/>
                <a:gd name="connsiteX78" fmla="*/ 162867 w 230772"/>
                <a:gd name="connsiteY78" fmla="*/ 117774 h 193901"/>
                <a:gd name="connsiteX79" fmla="*/ 153848 w 230772"/>
                <a:gd name="connsiteY79" fmla="*/ 118834 h 193901"/>
                <a:gd name="connsiteX80" fmla="*/ 151594 w 230772"/>
                <a:gd name="connsiteY80" fmla="*/ 116580 h 193901"/>
                <a:gd name="connsiteX81" fmla="*/ 144830 w 230772"/>
                <a:gd name="connsiteY81" fmla="*/ 118834 h 193901"/>
                <a:gd name="connsiteX82" fmla="*/ 143769 w 230772"/>
                <a:gd name="connsiteY82" fmla="*/ 121089 h 193901"/>
                <a:gd name="connsiteX83" fmla="*/ 133689 w 230772"/>
                <a:gd name="connsiteY83" fmla="*/ 122150 h 193901"/>
                <a:gd name="connsiteX84" fmla="*/ 133689 w 230772"/>
                <a:gd name="connsiteY84" fmla="*/ 128914 h 193901"/>
                <a:gd name="connsiteX85" fmla="*/ 132628 w 230772"/>
                <a:gd name="connsiteY85" fmla="*/ 132230 h 193901"/>
                <a:gd name="connsiteX86" fmla="*/ 133689 w 230772"/>
                <a:gd name="connsiteY86" fmla="*/ 132230 h 193901"/>
                <a:gd name="connsiteX87" fmla="*/ 126925 w 230772"/>
                <a:gd name="connsiteY87" fmla="*/ 161542 h 193901"/>
                <a:gd name="connsiteX88" fmla="*/ 125864 w 230772"/>
                <a:gd name="connsiteY88" fmla="*/ 163795 h 193901"/>
                <a:gd name="connsiteX89" fmla="*/ 125864 w 230772"/>
                <a:gd name="connsiteY89" fmla="*/ 169366 h 193901"/>
                <a:gd name="connsiteX90" fmla="*/ 126925 w 230772"/>
                <a:gd name="connsiteY90" fmla="*/ 170427 h 193901"/>
                <a:gd name="connsiteX91" fmla="*/ 125864 w 230772"/>
                <a:gd name="connsiteY91" fmla="*/ 174937 h 193901"/>
                <a:gd name="connsiteX92" fmla="*/ 126925 w 230772"/>
                <a:gd name="connsiteY92" fmla="*/ 173875 h 193901"/>
                <a:gd name="connsiteX93" fmla="*/ 127986 w 230772"/>
                <a:gd name="connsiteY93" fmla="*/ 173875 h 193901"/>
                <a:gd name="connsiteX94" fmla="*/ 129180 w 230772"/>
                <a:gd name="connsiteY94" fmla="*/ 174937 h 193901"/>
                <a:gd name="connsiteX95" fmla="*/ 129180 w 230772"/>
                <a:gd name="connsiteY95" fmla="*/ 175998 h 193901"/>
                <a:gd name="connsiteX96" fmla="*/ 127986 w 230772"/>
                <a:gd name="connsiteY96" fmla="*/ 178253 h 193901"/>
                <a:gd name="connsiteX97" fmla="*/ 125731 w 230772"/>
                <a:gd name="connsiteY97" fmla="*/ 180506 h 193901"/>
                <a:gd name="connsiteX98" fmla="*/ 122416 w 230772"/>
                <a:gd name="connsiteY98" fmla="*/ 182762 h 193901"/>
                <a:gd name="connsiteX99" fmla="*/ 122416 w 230772"/>
                <a:gd name="connsiteY99" fmla="*/ 186077 h 193901"/>
                <a:gd name="connsiteX100" fmla="*/ 123477 w 230772"/>
                <a:gd name="connsiteY100" fmla="*/ 188331 h 193901"/>
                <a:gd name="connsiteX101" fmla="*/ 124538 w 230772"/>
                <a:gd name="connsiteY101" fmla="*/ 189526 h 193901"/>
                <a:gd name="connsiteX102" fmla="*/ 125599 w 230772"/>
                <a:gd name="connsiteY102" fmla="*/ 191779 h 193901"/>
                <a:gd name="connsiteX103" fmla="*/ 123344 w 230772"/>
                <a:gd name="connsiteY103" fmla="*/ 192842 h 193901"/>
                <a:gd name="connsiteX104" fmla="*/ 122283 w 230772"/>
                <a:gd name="connsiteY104" fmla="*/ 193902 h 193901"/>
                <a:gd name="connsiteX105" fmla="*/ 120028 w 230772"/>
                <a:gd name="connsiteY105" fmla="*/ 192842 h 193901"/>
                <a:gd name="connsiteX106" fmla="*/ 116713 w 230772"/>
                <a:gd name="connsiteY106" fmla="*/ 188331 h 193901"/>
                <a:gd name="connsiteX107" fmla="*/ 115652 w 230772"/>
                <a:gd name="connsiteY107" fmla="*/ 182762 h 193901"/>
                <a:gd name="connsiteX108" fmla="*/ 113397 w 230772"/>
                <a:gd name="connsiteY108" fmla="*/ 177191 h 193901"/>
                <a:gd name="connsiteX109" fmla="*/ 115652 w 230772"/>
                <a:gd name="connsiteY109" fmla="*/ 172682 h 193901"/>
                <a:gd name="connsiteX110" fmla="*/ 118967 w 230772"/>
                <a:gd name="connsiteY110" fmla="*/ 173875 h 193901"/>
                <a:gd name="connsiteX111" fmla="*/ 122283 w 230772"/>
                <a:gd name="connsiteY111" fmla="*/ 172682 h 193901"/>
                <a:gd name="connsiteX112" fmla="*/ 121222 w 230772"/>
                <a:gd name="connsiteY112" fmla="*/ 168173 h 193901"/>
                <a:gd name="connsiteX113" fmla="*/ 116713 w 230772"/>
                <a:gd name="connsiteY113" fmla="*/ 164857 h 193901"/>
                <a:gd name="connsiteX114" fmla="*/ 115652 w 230772"/>
                <a:gd name="connsiteY114" fmla="*/ 162602 h 193901"/>
                <a:gd name="connsiteX115" fmla="*/ 113397 w 230772"/>
                <a:gd name="connsiteY115" fmla="*/ 161542 h 193901"/>
                <a:gd name="connsiteX116" fmla="*/ 113397 w 230772"/>
                <a:gd name="connsiteY116" fmla="*/ 166050 h 193901"/>
                <a:gd name="connsiteX117" fmla="*/ 111142 w 230772"/>
                <a:gd name="connsiteY117" fmla="*/ 167244 h 193901"/>
                <a:gd name="connsiteX118" fmla="*/ 105572 w 230772"/>
                <a:gd name="connsiteY118" fmla="*/ 162735 h 193901"/>
                <a:gd name="connsiteX119" fmla="*/ 101062 w 230772"/>
                <a:gd name="connsiteY119" fmla="*/ 155971 h 193901"/>
                <a:gd name="connsiteX120" fmla="*/ 98808 w 230772"/>
                <a:gd name="connsiteY120" fmla="*/ 153715 h 193901"/>
                <a:gd name="connsiteX121" fmla="*/ 96553 w 230772"/>
                <a:gd name="connsiteY121" fmla="*/ 160479 h 193901"/>
                <a:gd name="connsiteX122" fmla="*/ 94298 w 230772"/>
                <a:gd name="connsiteY122" fmla="*/ 164990 h 193901"/>
                <a:gd name="connsiteX123" fmla="*/ 83025 w 230772"/>
                <a:gd name="connsiteY123" fmla="*/ 153715 h 193901"/>
                <a:gd name="connsiteX124" fmla="*/ 76261 w 230772"/>
                <a:gd name="connsiteY124" fmla="*/ 159286 h 193901"/>
                <a:gd name="connsiteX125" fmla="*/ 71752 w 230772"/>
                <a:gd name="connsiteY125" fmla="*/ 164857 h 193901"/>
                <a:gd name="connsiteX126" fmla="*/ 69497 w 230772"/>
                <a:gd name="connsiteY126" fmla="*/ 164857 h 193901"/>
                <a:gd name="connsiteX127" fmla="*/ 68436 w 230772"/>
                <a:gd name="connsiteY127" fmla="*/ 157031 h 193901"/>
                <a:gd name="connsiteX128" fmla="*/ 54908 w 230772"/>
                <a:gd name="connsiteY128" fmla="*/ 158093 h 193901"/>
                <a:gd name="connsiteX129" fmla="*/ 52653 w 230772"/>
                <a:gd name="connsiteY129" fmla="*/ 132230 h 193901"/>
                <a:gd name="connsiteX130" fmla="*/ 44828 w 230772"/>
                <a:gd name="connsiteY130" fmla="*/ 132230 h 193901"/>
                <a:gd name="connsiteX131" fmla="*/ 37003 w 230772"/>
                <a:gd name="connsiteY131" fmla="*/ 134485 h 193901"/>
                <a:gd name="connsiteX132" fmla="*/ 29178 w 230772"/>
                <a:gd name="connsiteY132" fmla="*/ 152522 h 193901"/>
                <a:gd name="connsiteX133" fmla="*/ 23608 w 230772"/>
                <a:gd name="connsiteY133" fmla="*/ 155838 h 193901"/>
                <a:gd name="connsiteX134" fmla="*/ 10080 w 230772"/>
                <a:gd name="connsiteY134" fmla="*/ 148013 h 193901"/>
                <a:gd name="connsiteX135" fmla="*/ 14589 w 230772"/>
                <a:gd name="connsiteY135" fmla="*/ 142442 h 193901"/>
                <a:gd name="connsiteX136" fmla="*/ 0 w 230772"/>
                <a:gd name="connsiteY136" fmla="*/ 118834 h 193901"/>
                <a:gd name="connsiteX137" fmla="*/ 3316 w 230772"/>
                <a:gd name="connsiteY137" fmla="*/ 114325 h 193901"/>
                <a:gd name="connsiteX138" fmla="*/ 0 w 230772"/>
                <a:gd name="connsiteY138" fmla="*/ 104245 h 193901"/>
                <a:gd name="connsiteX139" fmla="*/ 0 w 230772"/>
                <a:gd name="connsiteY139" fmla="*/ 98676 h 193901"/>
                <a:gd name="connsiteX140" fmla="*/ 28117 w 230772"/>
                <a:gd name="connsiteY140" fmla="*/ 85148 h 193901"/>
                <a:gd name="connsiteX141" fmla="*/ 47216 w 230772"/>
                <a:gd name="connsiteY141" fmla="*/ 80637 h 193901"/>
                <a:gd name="connsiteX142" fmla="*/ 48277 w 230772"/>
                <a:gd name="connsiteY142" fmla="*/ 81832 h 193901"/>
                <a:gd name="connsiteX143" fmla="*/ 51592 w 230772"/>
                <a:gd name="connsiteY143" fmla="*/ 84086 h 193901"/>
                <a:gd name="connsiteX144" fmla="*/ 52786 w 230772"/>
                <a:gd name="connsiteY144" fmla="*/ 79577 h 193901"/>
                <a:gd name="connsiteX145" fmla="*/ 61805 w 230772"/>
                <a:gd name="connsiteY145" fmla="*/ 77322 h 193901"/>
                <a:gd name="connsiteX146" fmla="*/ 57295 w 230772"/>
                <a:gd name="connsiteY146" fmla="*/ 48011 h 193901"/>
                <a:gd name="connsiteX147" fmla="*/ 79842 w 230772"/>
                <a:gd name="connsiteY147" fmla="*/ 45756 h 193901"/>
                <a:gd name="connsiteX148" fmla="*/ 88861 w 230772"/>
                <a:gd name="connsiteY148" fmla="*/ 45756 h 193901"/>
                <a:gd name="connsiteX149" fmla="*/ 91115 w 230772"/>
                <a:gd name="connsiteY149" fmla="*/ 44563 h 193901"/>
                <a:gd name="connsiteX150" fmla="*/ 92176 w 230772"/>
                <a:gd name="connsiteY150" fmla="*/ 43502 h 193901"/>
                <a:gd name="connsiteX151" fmla="*/ 88861 w 230772"/>
                <a:gd name="connsiteY151" fmla="*/ 37931 h 193901"/>
                <a:gd name="connsiteX152" fmla="*/ 89922 w 230772"/>
                <a:gd name="connsiteY152" fmla="*/ 30107 h 193901"/>
                <a:gd name="connsiteX153" fmla="*/ 88861 w 230772"/>
                <a:gd name="connsiteY153" fmla="*/ 25598 h 1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30772" h="193901">
                  <a:moveTo>
                    <a:pt x="88463" y="25731"/>
                  </a:moveTo>
                  <a:lnTo>
                    <a:pt x="104246" y="24669"/>
                  </a:lnTo>
                  <a:lnTo>
                    <a:pt x="117774" y="31433"/>
                  </a:lnTo>
                  <a:lnTo>
                    <a:pt x="124538" y="31433"/>
                  </a:lnTo>
                  <a:lnTo>
                    <a:pt x="125599" y="24669"/>
                  </a:lnTo>
                  <a:lnTo>
                    <a:pt x="130108" y="19099"/>
                  </a:lnTo>
                  <a:lnTo>
                    <a:pt x="130108" y="16844"/>
                  </a:lnTo>
                  <a:lnTo>
                    <a:pt x="134617" y="14589"/>
                  </a:lnTo>
                  <a:lnTo>
                    <a:pt x="137933" y="6764"/>
                  </a:lnTo>
                  <a:lnTo>
                    <a:pt x="150267" y="1193"/>
                  </a:lnTo>
                  <a:lnTo>
                    <a:pt x="154777" y="0"/>
                  </a:lnTo>
                  <a:lnTo>
                    <a:pt x="157031" y="3448"/>
                  </a:lnTo>
                  <a:lnTo>
                    <a:pt x="158092" y="9019"/>
                  </a:lnTo>
                  <a:lnTo>
                    <a:pt x="165918" y="10080"/>
                  </a:lnTo>
                  <a:lnTo>
                    <a:pt x="169233" y="11273"/>
                  </a:lnTo>
                  <a:lnTo>
                    <a:pt x="172549" y="13528"/>
                  </a:lnTo>
                  <a:lnTo>
                    <a:pt x="174804" y="19230"/>
                  </a:lnTo>
                  <a:lnTo>
                    <a:pt x="174804" y="20292"/>
                  </a:lnTo>
                  <a:lnTo>
                    <a:pt x="177058" y="25862"/>
                  </a:lnTo>
                  <a:lnTo>
                    <a:pt x="181568" y="29177"/>
                  </a:lnTo>
                  <a:lnTo>
                    <a:pt x="183822" y="28117"/>
                  </a:lnTo>
                  <a:lnTo>
                    <a:pt x="189393" y="30372"/>
                  </a:lnTo>
                  <a:lnTo>
                    <a:pt x="191647" y="35942"/>
                  </a:lnTo>
                  <a:lnTo>
                    <a:pt x="193902" y="46022"/>
                  </a:lnTo>
                  <a:lnTo>
                    <a:pt x="196157" y="49337"/>
                  </a:lnTo>
                  <a:lnTo>
                    <a:pt x="197218" y="53848"/>
                  </a:lnTo>
                  <a:lnTo>
                    <a:pt x="200533" y="59417"/>
                  </a:lnTo>
                  <a:lnTo>
                    <a:pt x="201594" y="67243"/>
                  </a:lnTo>
                  <a:lnTo>
                    <a:pt x="206104" y="67243"/>
                  </a:lnTo>
                  <a:lnTo>
                    <a:pt x="207297" y="60479"/>
                  </a:lnTo>
                  <a:lnTo>
                    <a:pt x="205043" y="55969"/>
                  </a:lnTo>
                  <a:lnTo>
                    <a:pt x="203982" y="51460"/>
                  </a:lnTo>
                  <a:lnTo>
                    <a:pt x="207297" y="43635"/>
                  </a:lnTo>
                  <a:lnTo>
                    <a:pt x="209552" y="40319"/>
                  </a:lnTo>
                  <a:lnTo>
                    <a:pt x="215122" y="39125"/>
                  </a:lnTo>
                  <a:lnTo>
                    <a:pt x="218438" y="35809"/>
                  </a:lnTo>
                  <a:lnTo>
                    <a:pt x="224009" y="33555"/>
                  </a:lnTo>
                  <a:lnTo>
                    <a:pt x="230773" y="38064"/>
                  </a:lnTo>
                  <a:lnTo>
                    <a:pt x="226263" y="49337"/>
                  </a:lnTo>
                  <a:lnTo>
                    <a:pt x="220693" y="54908"/>
                  </a:lnTo>
                  <a:lnTo>
                    <a:pt x="221754" y="66181"/>
                  </a:lnTo>
                  <a:lnTo>
                    <a:pt x="224009" y="74006"/>
                  </a:lnTo>
                  <a:lnTo>
                    <a:pt x="220693" y="84086"/>
                  </a:lnTo>
                  <a:lnTo>
                    <a:pt x="218438" y="93105"/>
                  </a:lnTo>
                  <a:lnTo>
                    <a:pt x="215122" y="98676"/>
                  </a:lnTo>
                  <a:lnTo>
                    <a:pt x="211807" y="96421"/>
                  </a:lnTo>
                  <a:lnTo>
                    <a:pt x="207297" y="95360"/>
                  </a:lnTo>
                  <a:lnTo>
                    <a:pt x="207297" y="104378"/>
                  </a:lnTo>
                  <a:lnTo>
                    <a:pt x="205043" y="116713"/>
                  </a:lnTo>
                  <a:lnTo>
                    <a:pt x="206104" y="126793"/>
                  </a:lnTo>
                  <a:lnTo>
                    <a:pt x="212868" y="124538"/>
                  </a:lnTo>
                  <a:lnTo>
                    <a:pt x="217377" y="125731"/>
                  </a:lnTo>
                  <a:lnTo>
                    <a:pt x="221887" y="131302"/>
                  </a:lnTo>
                  <a:lnTo>
                    <a:pt x="224141" y="136873"/>
                  </a:lnTo>
                  <a:lnTo>
                    <a:pt x="220826" y="142442"/>
                  </a:lnTo>
                  <a:lnTo>
                    <a:pt x="219764" y="150267"/>
                  </a:lnTo>
                  <a:lnTo>
                    <a:pt x="216449" y="158093"/>
                  </a:lnTo>
                  <a:lnTo>
                    <a:pt x="214194" y="162602"/>
                  </a:lnTo>
                  <a:lnTo>
                    <a:pt x="208624" y="162602"/>
                  </a:lnTo>
                  <a:lnTo>
                    <a:pt x="206369" y="159286"/>
                  </a:lnTo>
                  <a:lnTo>
                    <a:pt x="200799" y="159286"/>
                  </a:lnTo>
                  <a:lnTo>
                    <a:pt x="200799" y="162602"/>
                  </a:lnTo>
                  <a:lnTo>
                    <a:pt x="203053" y="165918"/>
                  </a:lnTo>
                  <a:lnTo>
                    <a:pt x="199738" y="167111"/>
                  </a:lnTo>
                  <a:lnTo>
                    <a:pt x="192974" y="167111"/>
                  </a:lnTo>
                  <a:lnTo>
                    <a:pt x="189658" y="152522"/>
                  </a:lnTo>
                  <a:lnTo>
                    <a:pt x="187403" y="151462"/>
                  </a:lnTo>
                  <a:lnTo>
                    <a:pt x="185149" y="155971"/>
                  </a:lnTo>
                  <a:lnTo>
                    <a:pt x="184088" y="146951"/>
                  </a:lnTo>
                  <a:lnTo>
                    <a:pt x="179578" y="144698"/>
                  </a:lnTo>
                  <a:lnTo>
                    <a:pt x="178517" y="164990"/>
                  </a:lnTo>
                  <a:lnTo>
                    <a:pt x="177456" y="169499"/>
                  </a:lnTo>
                  <a:lnTo>
                    <a:pt x="171886" y="170559"/>
                  </a:lnTo>
                  <a:lnTo>
                    <a:pt x="174140" y="153715"/>
                  </a:lnTo>
                  <a:lnTo>
                    <a:pt x="168570" y="141382"/>
                  </a:lnTo>
                  <a:lnTo>
                    <a:pt x="159551" y="141382"/>
                  </a:lnTo>
                  <a:lnTo>
                    <a:pt x="159551" y="135811"/>
                  </a:lnTo>
                  <a:lnTo>
                    <a:pt x="161806" y="120029"/>
                  </a:lnTo>
                  <a:lnTo>
                    <a:pt x="162867" y="117774"/>
                  </a:lnTo>
                  <a:lnTo>
                    <a:pt x="153848" y="118834"/>
                  </a:lnTo>
                  <a:lnTo>
                    <a:pt x="151594" y="116580"/>
                  </a:lnTo>
                  <a:lnTo>
                    <a:pt x="144830" y="118834"/>
                  </a:lnTo>
                  <a:lnTo>
                    <a:pt x="143769" y="121089"/>
                  </a:lnTo>
                  <a:lnTo>
                    <a:pt x="133689" y="122150"/>
                  </a:lnTo>
                  <a:lnTo>
                    <a:pt x="133689" y="128914"/>
                  </a:lnTo>
                  <a:lnTo>
                    <a:pt x="132628" y="132230"/>
                  </a:lnTo>
                  <a:lnTo>
                    <a:pt x="133689" y="132230"/>
                  </a:lnTo>
                  <a:cubicBezTo>
                    <a:pt x="133291" y="151462"/>
                    <a:pt x="130108" y="139525"/>
                    <a:pt x="126925" y="161542"/>
                  </a:cubicBezTo>
                  <a:lnTo>
                    <a:pt x="125864" y="163795"/>
                  </a:lnTo>
                  <a:lnTo>
                    <a:pt x="125864" y="169366"/>
                  </a:lnTo>
                  <a:lnTo>
                    <a:pt x="126925" y="170427"/>
                  </a:lnTo>
                  <a:lnTo>
                    <a:pt x="125864" y="174937"/>
                  </a:lnTo>
                  <a:lnTo>
                    <a:pt x="126925" y="173875"/>
                  </a:lnTo>
                  <a:lnTo>
                    <a:pt x="127986" y="173875"/>
                  </a:lnTo>
                  <a:lnTo>
                    <a:pt x="129180" y="174937"/>
                  </a:lnTo>
                  <a:lnTo>
                    <a:pt x="129180" y="175998"/>
                  </a:lnTo>
                  <a:lnTo>
                    <a:pt x="127986" y="178253"/>
                  </a:lnTo>
                  <a:lnTo>
                    <a:pt x="125731" y="180506"/>
                  </a:lnTo>
                  <a:lnTo>
                    <a:pt x="122416" y="182762"/>
                  </a:lnTo>
                  <a:lnTo>
                    <a:pt x="122416" y="186077"/>
                  </a:lnTo>
                  <a:lnTo>
                    <a:pt x="123477" y="188331"/>
                  </a:lnTo>
                  <a:lnTo>
                    <a:pt x="124538" y="189526"/>
                  </a:lnTo>
                  <a:lnTo>
                    <a:pt x="125599" y="191779"/>
                  </a:lnTo>
                  <a:lnTo>
                    <a:pt x="123344" y="192842"/>
                  </a:lnTo>
                  <a:lnTo>
                    <a:pt x="122283" y="193902"/>
                  </a:lnTo>
                  <a:lnTo>
                    <a:pt x="120028" y="192842"/>
                  </a:lnTo>
                  <a:lnTo>
                    <a:pt x="116713" y="188331"/>
                  </a:lnTo>
                  <a:lnTo>
                    <a:pt x="115652" y="182762"/>
                  </a:lnTo>
                  <a:lnTo>
                    <a:pt x="113397" y="177191"/>
                  </a:lnTo>
                  <a:lnTo>
                    <a:pt x="115652" y="172682"/>
                  </a:lnTo>
                  <a:lnTo>
                    <a:pt x="118967" y="173875"/>
                  </a:lnTo>
                  <a:lnTo>
                    <a:pt x="122283" y="172682"/>
                  </a:lnTo>
                  <a:lnTo>
                    <a:pt x="121222" y="168173"/>
                  </a:lnTo>
                  <a:lnTo>
                    <a:pt x="116713" y="164857"/>
                  </a:lnTo>
                  <a:lnTo>
                    <a:pt x="115652" y="162602"/>
                  </a:lnTo>
                  <a:lnTo>
                    <a:pt x="113397" y="161542"/>
                  </a:lnTo>
                  <a:lnTo>
                    <a:pt x="113397" y="166050"/>
                  </a:lnTo>
                  <a:lnTo>
                    <a:pt x="111142" y="167244"/>
                  </a:lnTo>
                  <a:lnTo>
                    <a:pt x="105572" y="162735"/>
                  </a:lnTo>
                  <a:lnTo>
                    <a:pt x="101062" y="155971"/>
                  </a:lnTo>
                  <a:lnTo>
                    <a:pt x="98808" y="153715"/>
                  </a:lnTo>
                  <a:lnTo>
                    <a:pt x="96553" y="160479"/>
                  </a:lnTo>
                  <a:lnTo>
                    <a:pt x="94298" y="164990"/>
                  </a:lnTo>
                  <a:lnTo>
                    <a:pt x="83025" y="153715"/>
                  </a:lnTo>
                  <a:lnTo>
                    <a:pt x="76261" y="159286"/>
                  </a:lnTo>
                  <a:lnTo>
                    <a:pt x="71752" y="164857"/>
                  </a:lnTo>
                  <a:lnTo>
                    <a:pt x="69497" y="164857"/>
                  </a:lnTo>
                  <a:lnTo>
                    <a:pt x="68436" y="157031"/>
                  </a:lnTo>
                  <a:lnTo>
                    <a:pt x="54908" y="158093"/>
                  </a:lnTo>
                  <a:lnTo>
                    <a:pt x="52653" y="132230"/>
                  </a:lnTo>
                  <a:lnTo>
                    <a:pt x="44828" y="132230"/>
                  </a:lnTo>
                  <a:lnTo>
                    <a:pt x="37003" y="134485"/>
                  </a:lnTo>
                  <a:lnTo>
                    <a:pt x="29178" y="152522"/>
                  </a:lnTo>
                  <a:lnTo>
                    <a:pt x="23608" y="155838"/>
                  </a:lnTo>
                  <a:lnTo>
                    <a:pt x="10080" y="148013"/>
                  </a:lnTo>
                  <a:lnTo>
                    <a:pt x="14589" y="142442"/>
                  </a:lnTo>
                  <a:lnTo>
                    <a:pt x="0" y="118834"/>
                  </a:lnTo>
                  <a:lnTo>
                    <a:pt x="3316" y="114325"/>
                  </a:lnTo>
                  <a:lnTo>
                    <a:pt x="0" y="104245"/>
                  </a:lnTo>
                  <a:lnTo>
                    <a:pt x="0" y="98676"/>
                  </a:lnTo>
                  <a:lnTo>
                    <a:pt x="28117" y="85148"/>
                  </a:lnTo>
                  <a:lnTo>
                    <a:pt x="47216" y="80637"/>
                  </a:lnTo>
                  <a:lnTo>
                    <a:pt x="48277" y="81832"/>
                  </a:lnTo>
                  <a:lnTo>
                    <a:pt x="51592" y="84086"/>
                  </a:lnTo>
                  <a:lnTo>
                    <a:pt x="52786" y="79577"/>
                  </a:lnTo>
                  <a:lnTo>
                    <a:pt x="61805" y="77322"/>
                  </a:lnTo>
                  <a:lnTo>
                    <a:pt x="57295" y="48011"/>
                  </a:lnTo>
                  <a:lnTo>
                    <a:pt x="79842" y="45756"/>
                  </a:lnTo>
                  <a:lnTo>
                    <a:pt x="88861" y="45756"/>
                  </a:lnTo>
                  <a:lnTo>
                    <a:pt x="91115" y="44563"/>
                  </a:lnTo>
                  <a:lnTo>
                    <a:pt x="92176" y="43502"/>
                  </a:lnTo>
                  <a:lnTo>
                    <a:pt x="88861" y="37931"/>
                  </a:lnTo>
                  <a:lnTo>
                    <a:pt x="89922" y="30107"/>
                  </a:lnTo>
                  <a:lnTo>
                    <a:pt x="88861" y="25598"/>
                  </a:lnTo>
                </a:path>
              </a:pathLst>
            </a:custGeom>
            <a:noFill/>
            <a:ln w="3315" cap="flat">
              <a:solidFill>
                <a:schemeClr val="bg1">
                  <a:lumMod val="65000"/>
                </a:schemeClr>
              </a:solidFill>
              <a:prstDash val="solid"/>
              <a:miter/>
            </a:ln>
          </p:spPr>
          <p:txBody>
            <a:bodyPr rtlCol="0" anchor="ctr"/>
            <a:lstStyle/>
            <a:p>
              <a:endParaRPr lang="en-FI" sz="816"/>
            </a:p>
          </p:txBody>
        </p:sp>
        <p:sp>
          <p:nvSpPr>
            <p:cNvPr id="735" name="Freeform: Shape 734">
              <a:extLst>
                <a:ext uri="{FF2B5EF4-FFF2-40B4-BE49-F238E27FC236}">
                  <a16:creationId xmlns:a16="http://schemas.microsoft.com/office/drawing/2014/main" id="{04C4DBC5-C7D3-04AF-EF58-A6397472BBD3}"/>
                </a:ext>
              </a:extLst>
            </p:cNvPr>
            <p:cNvSpPr/>
            <p:nvPr/>
          </p:nvSpPr>
          <p:spPr>
            <a:xfrm>
              <a:off x="1548824" y="14201059"/>
              <a:ext cx="31300" cy="111273"/>
            </a:xfrm>
            <a:custGeom>
              <a:avLst/>
              <a:gdLst>
                <a:gd name="connsiteX0" fmla="*/ 1061 w 31300"/>
                <a:gd name="connsiteY0" fmla="*/ 26922 h 111273"/>
                <a:gd name="connsiteX1" fmla="*/ 2122 w 31300"/>
                <a:gd name="connsiteY1" fmla="*/ 15649 h 111273"/>
                <a:gd name="connsiteX2" fmla="*/ 1061 w 31300"/>
                <a:gd name="connsiteY2" fmla="*/ 15649 h 111273"/>
                <a:gd name="connsiteX3" fmla="*/ 2122 w 31300"/>
                <a:gd name="connsiteY3" fmla="*/ 12333 h 111273"/>
                <a:gd name="connsiteX4" fmla="*/ 2122 w 31300"/>
                <a:gd name="connsiteY4" fmla="*/ 5569 h 111273"/>
                <a:gd name="connsiteX5" fmla="*/ 12202 w 31300"/>
                <a:gd name="connsiteY5" fmla="*/ 4509 h 111273"/>
                <a:gd name="connsiteX6" fmla="*/ 13263 w 31300"/>
                <a:gd name="connsiteY6" fmla="*/ 2254 h 111273"/>
                <a:gd name="connsiteX7" fmla="*/ 20027 w 31300"/>
                <a:gd name="connsiteY7" fmla="*/ 0 h 111273"/>
                <a:gd name="connsiteX8" fmla="*/ 22281 w 31300"/>
                <a:gd name="connsiteY8" fmla="*/ 2254 h 111273"/>
                <a:gd name="connsiteX9" fmla="*/ 31300 w 31300"/>
                <a:gd name="connsiteY9" fmla="*/ 1193 h 111273"/>
                <a:gd name="connsiteX10" fmla="*/ 30239 w 31300"/>
                <a:gd name="connsiteY10" fmla="*/ 3447 h 111273"/>
                <a:gd name="connsiteX11" fmla="*/ 27984 w 31300"/>
                <a:gd name="connsiteY11" fmla="*/ 19230 h 111273"/>
                <a:gd name="connsiteX12" fmla="*/ 27984 w 31300"/>
                <a:gd name="connsiteY12" fmla="*/ 24801 h 111273"/>
                <a:gd name="connsiteX13" fmla="*/ 20159 w 31300"/>
                <a:gd name="connsiteY13" fmla="*/ 24801 h 111273"/>
                <a:gd name="connsiteX14" fmla="*/ 16844 w 31300"/>
                <a:gd name="connsiteY14" fmla="*/ 41644 h 111273"/>
                <a:gd name="connsiteX15" fmla="*/ 19098 w 31300"/>
                <a:gd name="connsiteY15" fmla="*/ 49470 h 111273"/>
                <a:gd name="connsiteX16" fmla="*/ 23608 w 31300"/>
                <a:gd name="connsiteY16" fmla="*/ 56234 h 111273"/>
                <a:gd name="connsiteX17" fmla="*/ 23608 w 31300"/>
                <a:gd name="connsiteY17" fmla="*/ 73077 h 111273"/>
                <a:gd name="connsiteX18" fmla="*/ 11273 w 31300"/>
                <a:gd name="connsiteY18" fmla="*/ 111273 h 111273"/>
                <a:gd name="connsiteX19" fmla="*/ 9019 w 31300"/>
                <a:gd name="connsiteY19" fmla="*/ 111273 h 111273"/>
                <a:gd name="connsiteX20" fmla="*/ 6764 w 31300"/>
                <a:gd name="connsiteY20" fmla="*/ 107825 h 111273"/>
                <a:gd name="connsiteX21" fmla="*/ 6764 w 31300"/>
                <a:gd name="connsiteY21" fmla="*/ 102256 h 111273"/>
                <a:gd name="connsiteX22" fmla="*/ 4509 w 31300"/>
                <a:gd name="connsiteY22" fmla="*/ 100000 h 111273"/>
                <a:gd name="connsiteX23" fmla="*/ 0 w 31300"/>
                <a:gd name="connsiteY23" fmla="*/ 96685 h 111273"/>
                <a:gd name="connsiteX24" fmla="*/ 2255 w 31300"/>
                <a:gd name="connsiteY24" fmla="*/ 92176 h 111273"/>
                <a:gd name="connsiteX25" fmla="*/ 1194 w 31300"/>
                <a:gd name="connsiteY25" fmla="*/ 87667 h 111273"/>
                <a:gd name="connsiteX26" fmla="*/ 2255 w 31300"/>
                <a:gd name="connsiteY26" fmla="*/ 84351 h 111273"/>
                <a:gd name="connsiteX27" fmla="*/ 6764 w 31300"/>
                <a:gd name="connsiteY27" fmla="*/ 75332 h 111273"/>
                <a:gd name="connsiteX28" fmla="*/ 5703 w 31300"/>
                <a:gd name="connsiteY28" fmla="*/ 68568 h 111273"/>
                <a:gd name="connsiteX29" fmla="*/ 5703 w 31300"/>
                <a:gd name="connsiteY29" fmla="*/ 64059 h 111273"/>
                <a:gd name="connsiteX30" fmla="*/ 4642 w 31300"/>
                <a:gd name="connsiteY30" fmla="*/ 60743 h 111273"/>
                <a:gd name="connsiteX31" fmla="*/ 4642 w 31300"/>
                <a:gd name="connsiteY31" fmla="*/ 52918 h 111273"/>
                <a:gd name="connsiteX32" fmla="*/ 2387 w 31300"/>
                <a:gd name="connsiteY32" fmla="*/ 46154 h 111273"/>
                <a:gd name="connsiteX33" fmla="*/ 2387 w 31300"/>
                <a:gd name="connsiteY33" fmla="*/ 37135 h 111273"/>
                <a:gd name="connsiteX34" fmla="*/ 4642 w 31300"/>
                <a:gd name="connsiteY34" fmla="*/ 27055 h 111273"/>
                <a:gd name="connsiteX35" fmla="*/ 1326 w 31300"/>
                <a:gd name="connsiteY35" fmla="*/ 27055 h 11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300" h="111273">
                  <a:moveTo>
                    <a:pt x="1061" y="26922"/>
                  </a:moveTo>
                  <a:lnTo>
                    <a:pt x="2122" y="15649"/>
                  </a:lnTo>
                  <a:lnTo>
                    <a:pt x="1061" y="15649"/>
                  </a:lnTo>
                  <a:lnTo>
                    <a:pt x="2122" y="12333"/>
                  </a:lnTo>
                  <a:lnTo>
                    <a:pt x="2122" y="5569"/>
                  </a:lnTo>
                  <a:lnTo>
                    <a:pt x="12202" y="4509"/>
                  </a:lnTo>
                  <a:lnTo>
                    <a:pt x="13263" y="2254"/>
                  </a:lnTo>
                  <a:lnTo>
                    <a:pt x="20027" y="0"/>
                  </a:lnTo>
                  <a:lnTo>
                    <a:pt x="22281" y="2254"/>
                  </a:lnTo>
                  <a:lnTo>
                    <a:pt x="31300" y="1193"/>
                  </a:lnTo>
                  <a:lnTo>
                    <a:pt x="30239" y="3447"/>
                  </a:lnTo>
                  <a:lnTo>
                    <a:pt x="27984" y="19230"/>
                  </a:lnTo>
                  <a:lnTo>
                    <a:pt x="27984" y="24801"/>
                  </a:lnTo>
                  <a:lnTo>
                    <a:pt x="20159" y="24801"/>
                  </a:lnTo>
                  <a:lnTo>
                    <a:pt x="16844" y="41644"/>
                  </a:lnTo>
                  <a:lnTo>
                    <a:pt x="19098" y="49470"/>
                  </a:lnTo>
                  <a:lnTo>
                    <a:pt x="23608" y="56234"/>
                  </a:lnTo>
                  <a:lnTo>
                    <a:pt x="23608" y="73077"/>
                  </a:lnTo>
                  <a:cubicBezTo>
                    <a:pt x="25199" y="99073"/>
                    <a:pt x="20027" y="92707"/>
                    <a:pt x="11273" y="111273"/>
                  </a:cubicBezTo>
                  <a:lnTo>
                    <a:pt x="9019" y="111273"/>
                  </a:lnTo>
                  <a:lnTo>
                    <a:pt x="6764" y="107825"/>
                  </a:lnTo>
                  <a:lnTo>
                    <a:pt x="6764" y="102256"/>
                  </a:lnTo>
                  <a:lnTo>
                    <a:pt x="4509" y="100000"/>
                  </a:lnTo>
                  <a:lnTo>
                    <a:pt x="0" y="96685"/>
                  </a:lnTo>
                  <a:lnTo>
                    <a:pt x="2255" y="92176"/>
                  </a:lnTo>
                  <a:lnTo>
                    <a:pt x="1194" y="87667"/>
                  </a:lnTo>
                  <a:lnTo>
                    <a:pt x="2255" y="84351"/>
                  </a:lnTo>
                  <a:lnTo>
                    <a:pt x="6764" y="75332"/>
                  </a:lnTo>
                  <a:lnTo>
                    <a:pt x="5703" y="68568"/>
                  </a:lnTo>
                  <a:lnTo>
                    <a:pt x="5703" y="64059"/>
                  </a:lnTo>
                  <a:lnTo>
                    <a:pt x="4642" y="60743"/>
                  </a:lnTo>
                  <a:lnTo>
                    <a:pt x="4642" y="52918"/>
                  </a:lnTo>
                  <a:lnTo>
                    <a:pt x="2387" y="46154"/>
                  </a:lnTo>
                  <a:lnTo>
                    <a:pt x="2387" y="37135"/>
                  </a:lnTo>
                  <a:lnTo>
                    <a:pt x="4642" y="27055"/>
                  </a:lnTo>
                  <a:lnTo>
                    <a:pt x="1326" y="27055"/>
                  </a:lnTo>
                </a:path>
              </a:pathLst>
            </a:custGeom>
            <a:noFill/>
            <a:ln w="3315" cap="flat">
              <a:solidFill>
                <a:schemeClr val="bg1">
                  <a:lumMod val="65000"/>
                </a:schemeClr>
              </a:solidFill>
              <a:prstDash val="solid"/>
              <a:miter/>
            </a:ln>
          </p:spPr>
          <p:txBody>
            <a:bodyPr rtlCol="0" anchor="ctr"/>
            <a:lstStyle/>
            <a:p>
              <a:endParaRPr lang="en-FI" sz="816"/>
            </a:p>
          </p:txBody>
        </p:sp>
        <p:sp>
          <p:nvSpPr>
            <p:cNvPr id="736" name="Freeform: Shape 735">
              <a:extLst>
                <a:ext uri="{FF2B5EF4-FFF2-40B4-BE49-F238E27FC236}">
                  <a16:creationId xmlns:a16="http://schemas.microsoft.com/office/drawing/2014/main" id="{3B46BB10-259C-B4AA-8BCC-D76C89EEF08C}"/>
                </a:ext>
              </a:extLst>
            </p:cNvPr>
            <p:cNvSpPr/>
            <p:nvPr/>
          </p:nvSpPr>
          <p:spPr>
            <a:xfrm>
              <a:off x="1486416" y="13852114"/>
              <a:ext cx="157501" cy="274804"/>
            </a:xfrm>
            <a:custGeom>
              <a:avLst/>
              <a:gdLst>
                <a:gd name="connsiteX0" fmla="*/ 112939 w 157501"/>
                <a:gd name="connsiteY0" fmla="*/ 15783 h 274804"/>
                <a:gd name="connsiteX1" fmla="*/ 110684 w 157501"/>
                <a:gd name="connsiteY1" fmla="*/ 18037 h 274804"/>
                <a:gd name="connsiteX2" fmla="*/ 108429 w 157501"/>
                <a:gd name="connsiteY2" fmla="*/ 23608 h 274804"/>
                <a:gd name="connsiteX3" fmla="*/ 114000 w 157501"/>
                <a:gd name="connsiteY3" fmla="*/ 29177 h 274804"/>
                <a:gd name="connsiteX4" fmla="*/ 116254 w 157501"/>
                <a:gd name="connsiteY4" fmla="*/ 28117 h 274804"/>
                <a:gd name="connsiteX5" fmla="*/ 111745 w 157501"/>
                <a:gd name="connsiteY5" fmla="*/ 23608 h 274804"/>
                <a:gd name="connsiteX6" fmla="*/ 126334 w 157501"/>
                <a:gd name="connsiteY6" fmla="*/ 0 h 274804"/>
                <a:gd name="connsiteX7" fmla="*/ 129650 w 157501"/>
                <a:gd name="connsiteY7" fmla="*/ 1061 h 274804"/>
                <a:gd name="connsiteX8" fmla="*/ 127395 w 157501"/>
                <a:gd name="connsiteY8" fmla="*/ 7825 h 274804"/>
                <a:gd name="connsiteX9" fmla="*/ 132965 w 157501"/>
                <a:gd name="connsiteY9" fmla="*/ 6631 h 274804"/>
                <a:gd name="connsiteX10" fmla="*/ 136281 w 157501"/>
                <a:gd name="connsiteY10" fmla="*/ 6631 h 274804"/>
                <a:gd name="connsiteX11" fmla="*/ 143045 w 157501"/>
                <a:gd name="connsiteY11" fmla="*/ 4377 h 274804"/>
                <a:gd name="connsiteX12" fmla="*/ 148616 w 157501"/>
                <a:gd name="connsiteY12" fmla="*/ 3316 h 274804"/>
                <a:gd name="connsiteX13" fmla="*/ 154186 w 157501"/>
                <a:gd name="connsiteY13" fmla="*/ 4377 h 274804"/>
                <a:gd name="connsiteX14" fmla="*/ 156441 w 157501"/>
                <a:gd name="connsiteY14" fmla="*/ 5570 h 274804"/>
                <a:gd name="connsiteX15" fmla="*/ 157502 w 157501"/>
                <a:gd name="connsiteY15" fmla="*/ 6631 h 274804"/>
                <a:gd name="connsiteX16" fmla="*/ 156441 w 157501"/>
                <a:gd name="connsiteY16" fmla="*/ 10080 h 274804"/>
                <a:gd name="connsiteX17" fmla="*/ 156441 w 157501"/>
                <a:gd name="connsiteY17" fmla="*/ 15650 h 274804"/>
                <a:gd name="connsiteX18" fmla="*/ 154186 w 157501"/>
                <a:gd name="connsiteY18" fmla="*/ 22413 h 274804"/>
                <a:gd name="connsiteX19" fmla="*/ 148616 w 157501"/>
                <a:gd name="connsiteY19" fmla="*/ 32493 h 274804"/>
                <a:gd name="connsiteX20" fmla="*/ 144106 w 157501"/>
                <a:gd name="connsiteY20" fmla="*/ 34748 h 274804"/>
                <a:gd name="connsiteX21" fmla="*/ 141852 w 157501"/>
                <a:gd name="connsiteY21" fmla="*/ 32493 h 274804"/>
                <a:gd name="connsiteX22" fmla="*/ 138536 w 157501"/>
                <a:gd name="connsiteY22" fmla="*/ 33688 h 274804"/>
                <a:gd name="connsiteX23" fmla="*/ 140791 w 157501"/>
                <a:gd name="connsiteY23" fmla="*/ 38197 h 274804"/>
                <a:gd name="connsiteX24" fmla="*/ 141852 w 157501"/>
                <a:gd name="connsiteY24" fmla="*/ 39257 h 274804"/>
                <a:gd name="connsiteX25" fmla="*/ 144106 w 157501"/>
                <a:gd name="connsiteY25" fmla="*/ 50532 h 274804"/>
                <a:gd name="connsiteX26" fmla="*/ 139597 w 157501"/>
                <a:gd name="connsiteY26" fmla="*/ 49470 h 274804"/>
                <a:gd name="connsiteX27" fmla="*/ 134027 w 157501"/>
                <a:gd name="connsiteY27" fmla="*/ 64059 h 274804"/>
                <a:gd name="connsiteX28" fmla="*/ 126201 w 157501"/>
                <a:gd name="connsiteY28" fmla="*/ 70823 h 274804"/>
                <a:gd name="connsiteX29" fmla="*/ 123947 w 157501"/>
                <a:gd name="connsiteY29" fmla="*/ 80903 h 274804"/>
                <a:gd name="connsiteX30" fmla="*/ 114928 w 157501"/>
                <a:gd name="connsiteY30" fmla="*/ 86606 h 274804"/>
                <a:gd name="connsiteX31" fmla="*/ 103655 w 157501"/>
                <a:gd name="connsiteY31" fmla="*/ 87667 h 274804"/>
                <a:gd name="connsiteX32" fmla="*/ 95830 w 157501"/>
                <a:gd name="connsiteY32" fmla="*/ 93238 h 274804"/>
                <a:gd name="connsiteX33" fmla="*/ 100339 w 157501"/>
                <a:gd name="connsiteY33" fmla="*/ 118039 h 274804"/>
                <a:gd name="connsiteX34" fmla="*/ 104848 w 157501"/>
                <a:gd name="connsiteY34" fmla="*/ 123609 h 274804"/>
                <a:gd name="connsiteX35" fmla="*/ 109358 w 157501"/>
                <a:gd name="connsiteY35" fmla="*/ 131435 h 274804"/>
                <a:gd name="connsiteX36" fmla="*/ 112673 w 157501"/>
                <a:gd name="connsiteY36" fmla="*/ 130373 h 274804"/>
                <a:gd name="connsiteX37" fmla="*/ 113734 w 157501"/>
                <a:gd name="connsiteY37" fmla="*/ 126924 h 274804"/>
                <a:gd name="connsiteX38" fmla="*/ 114795 w 157501"/>
                <a:gd name="connsiteY38" fmla="*/ 124671 h 274804"/>
                <a:gd name="connsiteX39" fmla="*/ 118111 w 157501"/>
                <a:gd name="connsiteY39" fmla="*/ 125731 h 274804"/>
                <a:gd name="connsiteX40" fmla="*/ 118111 w 157501"/>
                <a:gd name="connsiteY40" fmla="*/ 127986 h 274804"/>
                <a:gd name="connsiteX41" fmla="*/ 122621 w 157501"/>
                <a:gd name="connsiteY41" fmla="*/ 126793 h 274804"/>
                <a:gd name="connsiteX42" fmla="*/ 122621 w 157501"/>
                <a:gd name="connsiteY42" fmla="*/ 120029 h 274804"/>
                <a:gd name="connsiteX43" fmla="*/ 121427 w 157501"/>
                <a:gd name="connsiteY43" fmla="*/ 118834 h 274804"/>
                <a:gd name="connsiteX44" fmla="*/ 121427 w 157501"/>
                <a:gd name="connsiteY44" fmla="*/ 116580 h 274804"/>
                <a:gd name="connsiteX45" fmla="*/ 126997 w 157501"/>
                <a:gd name="connsiteY45" fmla="*/ 117774 h 274804"/>
                <a:gd name="connsiteX46" fmla="*/ 130313 w 157501"/>
                <a:gd name="connsiteY46" fmla="*/ 118834 h 274804"/>
                <a:gd name="connsiteX47" fmla="*/ 130313 w 157501"/>
                <a:gd name="connsiteY47" fmla="*/ 121089 h 274804"/>
                <a:gd name="connsiteX48" fmla="*/ 124743 w 157501"/>
                <a:gd name="connsiteY48" fmla="*/ 124538 h 274804"/>
                <a:gd name="connsiteX49" fmla="*/ 123682 w 157501"/>
                <a:gd name="connsiteY49" fmla="*/ 127854 h 274804"/>
                <a:gd name="connsiteX50" fmla="*/ 129252 w 157501"/>
                <a:gd name="connsiteY50" fmla="*/ 140187 h 274804"/>
                <a:gd name="connsiteX51" fmla="*/ 126997 w 157501"/>
                <a:gd name="connsiteY51" fmla="*/ 144698 h 274804"/>
                <a:gd name="connsiteX52" fmla="*/ 125936 w 157501"/>
                <a:gd name="connsiteY52" fmla="*/ 149206 h 274804"/>
                <a:gd name="connsiteX53" fmla="*/ 126997 w 157501"/>
                <a:gd name="connsiteY53" fmla="*/ 153715 h 274804"/>
                <a:gd name="connsiteX54" fmla="*/ 131507 w 157501"/>
                <a:gd name="connsiteY54" fmla="*/ 154777 h 274804"/>
                <a:gd name="connsiteX55" fmla="*/ 138271 w 157501"/>
                <a:gd name="connsiteY55" fmla="*/ 162602 h 274804"/>
                <a:gd name="connsiteX56" fmla="*/ 140525 w 157501"/>
                <a:gd name="connsiteY56" fmla="*/ 169366 h 274804"/>
                <a:gd name="connsiteX57" fmla="*/ 147289 w 157501"/>
                <a:gd name="connsiteY57" fmla="*/ 179446 h 274804"/>
                <a:gd name="connsiteX58" fmla="*/ 143974 w 157501"/>
                <a:gd name="connsiteY58" fmla="*/ 187271 h 274804"/>
                <a:gd name="connsiteX59" fmla="*/ 146228 w 157501"/>
                <a:gd name="connsiteY59" fmla="*/ 192842 h 274804"/>
                <a:gd name="connsiteX60" fmla="*/ 148483 w 157501"/>
                <a:gd name="connsiteY60" fmla="*/ 194035 h 274804"/>
                <a:gd name="connsiteX61" fmla="*/ 149544 w 157501"/>
                <a:gd name="connsiteY61" fmla="*/ 197350 h 274804"/>
                <a:gd name="connsiteX62" fmla="*/ 150605 w 157501"/>
                <a:gd name="connsiteY62" fmla="*/ 200666 h 274804"/>
                <a:gd name="connsiteX63" fmla="*/ 151666 w 157501"/>
                <a:gd name="connsiteY63" fmla="*/ 200666 h 274804"/>
                <a:gd name="connsiteX64" fmla="*/ 150605 w 157501"/>
                <a:gd name="connsiteY64" fmla="*/ 201859 h 274804"/>
                <a:gd name="connsiteX65" fmla="*/ 152860 w 157501"/>
                <a:gd name="connsiteY65" fmla="*/ 206370 h 274804"/>
                <a:gd name="connsiteX66" fmla="*/ 150605 w 157501"/>
                <a:gd name="connsiteY66" fmla="*/ 209686 h 274804"/>
                <a:gd name="connsiteX67" fmla="*/ 148350 w 157501"/>
                <a:gd name="connsiteY67" fmla="*/ 215255 h 274804"/>
                <a:gd name="connsiteX68" fmla="*/ 147289 w 157501"/>
                <a:gd name="connsiteY68" fmla="*/ 228783 h 274804"/>
                <a:gd name="connsiteX69" fmla="*/ 141719 w 157501"/>
                <a:gd name="connsiteY69" fmla="*/ 231038 h 274804"/>
                <a:gd name="connsiteX70" fmla="*/ 138403 w 157501"/>
                <a:gd name="connsiteY70" fmla="*/ 233292 h 274804"/>
                <a:gd name="connsiteX71" fmla="*/ 135088 w 157501"/>
                <a:gd name="connsiteY71" fmla="*/ 242311 h 274804"/>
                <a:gd name="connsiteX72" fmla="*/ 136149 w 157501"/>
                <a:gd name="connsiteY72" fmla="*/ 249076 h 274804"/>
                <a:gd name="connsiteX73" fmla="*/ 137210 w 157501"/>
                <a:gd name="connsiteY73" fmla="*/ 256900 h 274804"/>
                <a:gd name="connsiteX74" fmla="*/ 140525 w 157501"/>
                <a:gd name="connsiteY74" fmla="*/ 260216 h 274804"/>
                <a:gd name="connsiteX75" fmla="*/ 132700 w 157501"/>
                <a:gd name="connsiteY75" fmla="*/ 270296 h 274804"/>
                <a:gd name="connsiteX76" fmla="*/ 130446 w 157501"/>
                <a:gd name="connsiteY76" fmla="*/ 274805 h 274804"/>
                <a:gd name="connsiteX77" fmla="*/ 128191 w 157501"/>
                <a:gd name="connsiteY77" fmla="*/ 270296 h 274804"/>
                <a:gd name="connsiteX78" fmla="*/ 125936 w 157501"/>
                <a:gd name="connsiteY78" fmla="*/ 266980 h 274804"/>
                <a:gd name="connsiteX79" fmla="*/ 123682 w 157501"/>
                <a:gd name="connsiteY79" fmla="*/ 260216 h 274804"/>
                <a:gd name="connsiteX80" fmla="*/ 122621 w 157501"/>
                <a:gd name="connsiteY80" fmla="*/ 253452 h 274804"/>
                <a:gd name="connsiteX81" fmla="*/ 117050 w 157501"/>
                <a:gd name="connsiteY81" fmla="*/ 251197 h 274804"/>
                <a:gd name="connsiteX82" fmla="*/ 115989 w 157501"/>
                <a:gd name="connsiteY82" fmla="*/ 250136 h 274804"/>
                <a:gd name="connsiteX83" fmla="*/ 114928 w 157501"/>
                <a:gd name="connsiteY83" fmla="*/ 245627 h 274804"/>
                <a:gd name="connsiteX84" fmla="*/ 111612 w 157501"/>
                <a:gd name="connsiteY84" fmla="*/ 243372 h 274804"/>
                <a:gd name="connsiteX85" fmla="*/ 107103 w 157501"/>
                <a:gd name="connsiteY85" fmla="*/ 246688 h 274804"/>
                <a:gd name="connsiteX86" fmla="*/ 106042 w 157501"/>
                <a:gd name="connsiteY86" fmla="*/ 250136 h 274804"/>
                <a:gd name="connsiteX87" fmla="*/ 103787 w 157501"/>
                <a:gd name="connsiteY87" fmla="*/ 244434 h 274804"/>
                <a:gd name="connsiteX88" fmla="*/ 100472 w 157501"/>
                <a:gd name="connsiteY88" fmla="*/ 242179 h 274804"/>
                <a:gd name="connsiteX89" fmla="*/ 97156 w 157501"/>
                <a:gd name="connsiteY89" fmla="*/ 240986 h 274804"/>
                <a:gd name="connsiteX90" fmla="*/ 89331 w 157501"/>
                <a:gd name="connsiteY90" fmla="*/ 239923 h 274804"/>
                <a:gd name="connsiteX91" fmla="*/ 88270 w 157501"/>
                <a:gd name="connsiteY91" fmla="*/ 234354 h 274804"/>
                <a:gd name="connsiteX92" fmla="*/ 86015 w 157501"/>
                <a:gd name="connsiteY92" fmla="*/ 230906 h 274804"/>
                <a:gd name="connsiteX93" fmla="*/ 81506 w 157501"/>
                <a:gd name="connsiteY93" fmla="*/ 232099 h 274804"/>
                <a:gd name="connsiteX94" fmla="*/ 69171 w 157501"/>
                <a:gd name="connsiteY94" fmla="*/ 237670 h 274804"/>
                <a:gd name="connsiteX95" fmla="*/ 65856 w 157501"/>
                <a:gd name="connsiteY95" fmla="*/ 245494 h 274804"/>
                <a:gd name="connsiteX96" fmla="*/ 61346 w 157501"/>
                <a:gd name="connsiteY96" fmla="*/ 247750 h 274804"/>
                <a:gd name="connsiteX97" fmla="*/ 61346 w 157501"/>
                <a:gd name="connsiteY97" fmla="*/ 250003 h 274804"/>
                <a:gd name="connsiteX98" fmla="*/ 56837 w 157501"/>
                <a:gd name="connsiteY98" fmla="*/ 255574 h 274804"/>
                <a:gd name="connsiteX99" fmla="*/ 55776 w 157501"/>
                <a:gd name="connsiteY99" fmla="*/ 262338 h 274804"/>
                <a:gd name="connsiteX100" fmla="*/ 49012 w 157501"/>
                <a:gd name="connsiteY100" fmla="*/ 262338 h 274804"/>
                <a:gd name="connsiteX101" fmla="*/ 35484 w 157501"/>
                <a:gd name="connsiteY101" fmla="*/ 255574 h 274804"/>
                <a:gd name="connsiteX102" fmla="*/ 19701 w 157501"/>
                <a:gd name="connsiteY102" fmla="*/ 256635 h 274804"/>
                <a:gd name="connsiteX103" fmla="*/ 18640 w 157501"/>
                <a:gd name="connsiteY103" fmla="*/ 249871 h 274804"/>
                <a:gd name="connsiteX104" fmla="*/ 14131 w 157501"/>
                <a:gd name="connsiteY104" fmla="*/ 246422 h 274804"/>
                <a:gd name="connsiteX105" fmla="*/ 11876 w 157501"/>
                <a:gd name="connsiteY105" fmla="*/ 241913 h 274804"/>
                <a:gd name="connsiteX106" fmla="*/ 14131 w 157501"/>
                <a:gd name="connsiteY106" fmla="*/ 238465 h 274804"/>
                <a:gd name="connsiteX107" fmla="*/ 14131 w 157501"/>
                <a:gd name="connsiteY107" fmla="*/ 231701 h 274804"/>
                <a:gd name="connsiteX108" fmla="*/ 11876 w 157501"/>
                <a:gd name="connsiteY108" fmla="*/ 226131 h 274804"/>
                <a:gd name="connsiteX109" fmla="*/ 9622 w 157501"/>
                <a:gd name="connsiteY109" fmla="*/ 226131 h 274804"/>
                <a:gd name="connsiteX110" fmla="*/ 9622 w 157501"/>
                <a:gd name="connsiteY110" fmla="*/ 224936 h 274804"/>
                <a:gd name="connsiteX111" fmla="*/ 7367 w 157501"/>
                <a:gd name="connsiteY111" fmla="*/ 222683 h 274804"/>
                <a:gd name="connsiteX112" fmla="*/ 5112 w 157501"/>
                <a:gd name="connsiteY112" fmla="*/ 217112 h 274804"/>
                <a:gd name="connsiteX113" fmla="*/ 6173 w 157501"/>
                <a:gd name="connsiteY113" fmla="*/ 212603 h 274804"/>
                <a:gd name="connsiteX114" fmla="*/ 7234 w 157501"/>
                <a:gd name="connsiteY114" fmla="*/ 211541 h 274804"/>
                <a:gd name="connsiteX115" fmla="*/ 6173 w 157501"/>
                <a:gd name="connsiteY115" fmla="*/ 208225 h 274804"/>
                <a:gd name="connsiteX116" fmla="*/ 7234 w 157501"/>
                <a:gd name="connsiteY116" fmla="*/ 202523 h 274804"/>
                <a:gd name="connsiteX117" fmla="*/ 10550 w 157501"/>
                <a:gd name="connsiteY117" fmla="*/ 201461 h 274804"/>
                <a:gd name="connsiteX118" fmla="*/ 13866 w 157501"/>
                <a:gd name="connsiteY118" fmla="*/ 201461 h 274804"/>
                <a:gd name="connsiteX119" fmla="*/ 17181 w 157501"/>
                <a:gd name="connsiteY119" fmla="*/ 200268 h 274804"/>
                <a:gd name="connsiteX120" fmla="*/ 18242 w 157501"/>
                <a:gd name="connsiteY120" fmla="*/ 196952 h 274804"/>
                <a:gd name="connsiteX121" fmla="*/ 19303 w 157501"/>
                <a:gd name="connsiteY121" fmla="*/ 194699 h 274804"/>
                <a:gd name="connsiteX122" fmla="*/ 17049 w 157501"/>
                <a:gd name="connsiteY122" fmla="*/ 193636 h 274804"/>
                <a:gd name="connsiteX123" fmla="*/ 14794 w 157501"/>
                <a:gd name="connsiteY123" fmla="*/ 195892 h 274804"/>
                <a:gd name="connsiteX124" fmla="*/ 1266 w 157501"/>
                <a:gd name="connsiteY124" fmla="*/ 182363 h 274804"/>
                <a:gd name="connsiteX125" fmla="*/ 5775 w 157501"/>
                <a:gd name="connsiteY125" fmla="*/ 177855 h 274804"/>
                <a:gd name="connsiteX126" fmla="*/ 5775 w 157501"/>
                <a:gd name="connsiteY126" fmla="*/ 171090 h 274804"/>
                <a:gd name="connsiteX127" fmla="*/ 8030 w 157501"/>
                <a:gd name="connsiteY127" fmla="*/ 165519 h 274804"/>
                <a:gd name="connsiteX128" fmla="*/ 10285 w 157501"/>
                <a:gd name="connsiteY128" fmla="*/ 163266 h 274804"/>
                <a:gd name="connsiteX129" fmla="*/ 9224 w 157501"/>
                <a:gd name="connsiteY129" fmla="*/ 158755 h 274804"/>
                <a:gd name="connsiteX130" fmla="*/ 8163 w 157501"/>
                <a:gd name="connsiteY130" fmla="*/ 151991 h 274804"/>
                <a:gd name="connsiteX131" fmla="*/ 9224 w 157501"/>
                <a:gd name="connsiteY131" fmla="*/ 146289 h 274804"/>
                <a:gd name="connsiteX132" fmla="*/ 12539 w 157501"/>
                <a:gd name="connsiteY132" fmla="*/ 145227 h 274804"/>
                <a:gd name="connsiteX133" fmla="*/ 18110 w 157501"/>
                <a:gd name="connsiteY133" fmla="*/ 141911 h 274804"/>
                <a:gd name="connsiteX134" fmla="*/ 20364 w 157501"/>
                <a:gd name="connsiteY134" fmla="*/ 139658 h 274804"/>
                <a:gd name="connsiteX135" fmla="*/ 18110 w 157501"/>
                <a:gd name="connsiteY135" fmla="*/ 136209 h 274804"/>
                <a:gd name="connsiteX136" fmla="*/ 18110 w 157501"/>
                <a:gd name="connsiteY136" fmla="*/ 130638 h 274804"/>
                <a:gd name="connsiteX137" fmla="*/ 15855 w 157501"/>
                <a:gd name="connsiteY137" fmla="*/ 122814 h 274804"/>
                <a:gd name="connsiteX138" fmla="*/ 14794 w 157501"/>
                <a:gd name="connsiteY138" fmla="*/ 117243 h 274804"/>
                <a:gd name="connsiteX139" fmla="*/ 15855 w 157501"/>
                <a:gd name="connsiteY139" fmla="*/ 112734 h 274804"/>
                <a:gd name="connsiteX140" fmla="*/ 11346 w 157501"/>
                <a:gd name="connsiteY140" fmla="*/ 105970 h 274804"/>
                <a:gd name="connsiteX141" fmla="*/ 10285 w 157501"/>
                <a:gd name="connsiteY141" fmla="*/ 99205 h 274804"/>
                <a:gd name="connsiteX142" fmla="*/ 10285 w 157501"/>
                <a:gd name="connsiteY142" fmla="*/ 90188 h 274804"/>
                <a:gd name="connsiteX143" fmla="*/ 14794 w 157501"/>
                <a:gd name="connsiteY143" fmla="*/ 87932 h 274804"/>
                <a:gd name="connsiteX144" fmla="*/ 17049 w 157501"/>
                <a:gd name="connsiteY144" fmla="*/ 83423 h 274804"/>
                <a:gd name="connsiteX145" fmla="*/ 20364 w 157501"/>
                <a:gd name="connsiteY145" fmla="*/ 78913 h 274804"/>
                <a:gd name="connsiteX146" fmla="*/ 24874 w 157501"/>
                <a:gd name="connsiteY146" fmla="*/ 75597 h 274804"/>
                <a:gd name="connsiteX147" fmla="*/ 28189 w 157501"/>
                <a:gd name="connsiteY147" fmla="*/ 72149 h 274804"/>
                <a:gd name="connsiteX148" fmla="*/ 30444 w 157501"/>
                <a:gd name="connsiteY148" fmla="*/ 68833 h 274804"/>
                <a:gd name="connsiteX149" fmla="*/ 33760 w 157501"/>
                <a:gd name="connsiteY149" fmla="*/ 71088 h 274804"/>
                <a:gd name="connsiteX150" fmla="*/ 41585 w 157501"/>
                <a:gd name="connsiteY150" fmla="*/ 82361 h 274804"/>
                <a:gd name="connsiteX151" fmla="*/ 30311 w 157501"/>
                <a:gd name="connsiteY151" fmla="*/ 116049 h 274804"/>
                <a:gd name="connsiteX152" fmla="*/ 34821 w 157501"/>
                <a:gd name="connsiteY152" fmla="*/ 118305 h 274804"/>
                <a:gd name="connsiteX153" fmla="*/ 31505 w 157501"/>
                <a:gd name="connsiteY153" fmla="*/ 124007 h 274804"/>
                <a:gd name="connsiteX154" fmla="*/ 28189 w 157501"/>
                <a:gd name="connsiteY154" fmla="*/ 125069 h 274804"/>
                <a:gd name="connsiteX155" fmla="*/ 24874 w 157501"/>
                <a:gd name="connsiteY155" fmla="*/ 128385 h 274804"/>
                <a:gd name="connsiteX156" fmla="*/ 23813 w 157501"/>
                <a:gd name="connsiteY156" fmla="*/ 136209 h 274804"/>
                <a:gd name="connsiteX157" fmla="*/ 22752 w 157501"/>
                <a:gd name="connsiteY157" fmla="*/ 140718 h 274804"/>
                <a:gd name="connsiteX158" fmla="*/ 22752 w 157501"/>
                <a:gd name="connsiteY158" fmla="*/ 145227 h 274804"/>
                <a:gd name="connsiteX159" fmla="*/ 20497 w 157501"/>
                <a:gd name="connsiteY159" fmla="*/ 148543 h 274804"/>
                <a:gd name="connsiteX160" fmla="*/ 19436 w 157501"/>
                <a:gd name="connsiteY160" fmla="*/ 155307 h 274804"/>
                <a:gd name="connsiteX161" fmla="*/ 18375 w 157501"/>
                <a:gd name="connsiteY161" fmla="*/ 162071 h 274804"/>
                <a:gd name="connsiteX162" fmla="*/ 18375 w 157501"/>
                <a:gd name="connsiteY162" fmla="*/ 174406 h 274804"/>
                <a:gd name="connsiteX163" fmla="*/ 20630 w 157501"/>
                <a:gd name="connsiteY163" fmla="*/ 176660 h 274804"/>
                <a:gd name="connsiteX164" fmla="*/ 25139 w 157501"/>
                <a:gd name="connsiteY164" fmla="*/ 172151 h 274804"/>
                <a:gd name="connsiteX165" fmla="*/ 26200 w 157501"/>
                <a:gd name="connsiteY165" fmla="*/ 172151 h 274804"/>
                <a:gd name="connsiteX166" fmla="*/ 30709 w 157501"/>
                <a:gd name="connsiteY166" fmla="*/ 171090 h 274804"/>
                <a:gd name="connsiteX167" fmla="*/ 35219 w 157501"/>
                <a:gd name="connsiteY167" fmla="*/ 172151 h 274804"/>
                <a:gd name="connsiteX168" fmla="*/ 37473 w 157501"/>
                <a:gd name="connsiteY168" fmla="*/ 177855 h 274804"/>
                <a:gd name="connsiteX169" fmla="*/ 38534 w 157501"/>
                <a:gd name="connsiteY169" fmla="*/ 184619 h 274804"/>
                <a:gd name="connsiteX170" fmla="*/ 40789 w 157501"/>
                <a:gd name="connsiteY170" fmla="*/ 181303 h 274804"/>
                <a:gd name="connsiteX171" fmla="*/ 40789 w 157501"/>
                <a:gd name="connsiteY171" fmla="*/ 176792 h 274804"/>
                <a:gd name="connsiteX172" fmla="*/ 41850 w 157501"/>
                <a:gd name="connsiteY172" fmla="*/ 173477 h 274804"/>
                <a:gd name="connsiteX173" fmla="*/ 41850 w 157501"/>
                <a:gd name="connsiteY173" fmla="*/ 168968 h 274804"/>
                <a:gd name="connsiteX174" fmla="*/ 42911 w 157501"/>
                <a:gd name="connsiteY174" fmla="*/ 163397 h 274804"/>
                <a:gd name="connsiteX175" fmla="*/ 45166 w 157501"/>
                <a:gd name="connsiteY175" fmla="*/ 161143 h 274804"/>
                <a:gd name="connsiteX176" fmla="*/ 47420 w 157501"/>
                <a:gd name="connsiteY176" fmla="*/ 156634 h 274804"/>
                <a:gd name="connsiteX177" fmla="*/ 45166 w 157501"/>
                <a:gd name="connsiteY177" fmla="*/ 152124 h 274804"/>
                <a:gd name="connsiteX178" fmla="*/ 47420 w 157501"/>
                <a:gd name="connsiteY178" fmla="*/ 147615 h 274804"/>
                <a:gd name="connsiteX179" fmla="*/ 50736 w 157501"/>
                <a:gd name="connsiteY179" fmla="*/ 142044 h 274804"/>
                <a:gd name="connsiteX180" fmla="*/ 55246 w 157501"/>
                <a:gd name="connsiteY180" fmla="*/ 143106 h 274804"/>
                <a:gd name="connsiteX181" fmla="*/ 59755 w 157501"/>
                <a:gd name="connsiteY181" fmla="*/ 145360 h 274804"/>
                <a:gd name="connsiteX182" fmla="*/ 73283 w 157501"/>
                <a:gd name="connsiteY182" fmla="*/ 99205 h 274804"/>
                <a:gd name="connsiteX183" fmla="*/ 69967 w 157501"/>
                <a:gd name="connsiteY183" fmla="*/ 101461 h 274804"/>
                <a:gd name="connsiteX184" fmla="*/ 67713 w 157501"/>
                <a:gd name="connsiteY184" fmla="*/ 105970 h 274804"/>
                <a:gd name="connsiteX185" fmla="*/ 63203 w 157501"/>
                <a:gd name="connsiteY185" fmla="*/ 111673 h 274804"/>
                <a:gd name="connsiteX186" fmla="*/ 59888 w 157501"/>
                <a:gd name="connsiteY186" fmla="*/ 114989 h 274804"/>
                <a:gd name="connsiteX187" fmla="*/ 57633 w 157501"/>
                <a:gd name="connsiteY187" fmla="*/ 113927 h 274804"/>
                <a:gd name="connsiteX188" fmla="*/ 56572 w 157501"/>
                <a:gd name="connsiteY188" fmla="*/ 117243 h 274804"/>
                <a:gd name="connsiteX189" fmla="*/ 54317 w 157501"/>
                <a:gd name="connsiteY189" fmla="*/ 116049 h 274804"/>
                <a:gd name="connsiteX190" fmla="*/ 52062 w 157501"/>
                <a:gd name="connsiteY190" fmla="*/ 110478 h 274804"/>
                <a:gd name="connsiteX191" fmla="*/ 53123 w 157501"/>
                <a:gd name="connsiteY191" fmla="*/ 105970 h 274804"/>
                <a:gd name="connsiteX192" fmla="*/ 57633 w 157501"/>
                <a:gd name="connsiteY192" fmla="*/ 105970 h 274804"/>
                <a:gd name="connsiteX193" fmla="*/ 58694 w 157501"/>
                <a:gd name="connsiteY193" fmla="*/ 102654 h 274804"/>
                <a:gd name="connsiteX194" fmla="*/ 58694 w 157501"/>
                <a:gd name="connsiteY194" fmla="*/ 98145 h 274804"/>
                <a:gd name="connsiteX195" fmla="*/ 56439 w 157501"/>
                <a:gd name="connsiteY195" fmla="*/ 93636 h 274804"/>
                <a:gd name="connsiteX196" fmla="*/ 57500 w 157501"/>
                <a:gd name="connsiteY196" fmla="*/ 90188 h 274804"/>
                <a:gd name="connsiteX197" fmla="*/ 56439 w 157501"/>
                <a:gd name="connsiteY197" fmla="*/ 84617 h 274804"/>
                <a:gd name="connsiteX198" fmla="*/ 55378 w 157501"/>
                <a:gd name="connsiteY198" fmla="*/ 80108 h 274804"/>
                <a:gd name="connsiteX199" fmla="*/ 50869 w 157501"/>
                <a:gd name="connsiteY199" fmla="*/ 85810 h 274804"/>
                <a:gd name="connsiteX200" fmla="*/ 49808 w 157501"/>
                <a:gd name="connsiteY200" fmla="*/ 91381 h 274804"/>
                <a:gd name="connsiteX201" fmla="*/ 47553 w 157501"/>
                <a:gd name="connsiteY201" fmla="*/ 89126 h 274804"/>
                <a:gd name="connsiteX202" fmla="*/ 47553 w 157501"/>
                <a:gd name="connsiteY202" fmla="*/ 82361 h 274804"/>
                <a:gd name="connsiteX203" fmla="*/ 44237 w 157501"/>
                <a:gd name="connsiteY203" fmla="*/ 79046 h 274804"/>
                <a:gd name="connsiteX204" fmla="*/ 39728 w 157501"/>
                <a:gd name="connsiteY204" fmla="*/ 81301 h 274804"/>
                <a:gd name="connsiteX205" fmla="*/ 39728 w 157501"/>
                <a:gd name="connsiteY205" fmla="*/ 75730 h 274804"/>
                <a:gd name="connsiteX206" fmla="*/ 44237 w 157501"/>
                <a:gd name="connsiteY206" fmla="*/ 72282 h 274804"/>
                <a:gd name="connsiteX207" fmla="*/ 48747 w 157501"/>
                <a:gd name="connsiteY207" fmla="*/ 67773 h 274804"/>
                <a:gd name="connsiteX208" fmla="*/ 53256 w 157501"/>
                <a:gd name="connsiteY208" fmla="*/ 65517 h 274804"/>
                <a:gd name="connsiteX209" fmla="*/ 60020 w 157501"/>
                <a:gd name="connsiteY209" fmla="*/ 65517 h 274804"/>
                <a:gd name="connsiteX210" fmla="*/ 64529 w 157501"/>
                <a:gd name="connsiteY210" fmla="*/ 64324 h 274804"/>
                <a:gd name="connsiteX211" fmla="*/ 66784 w 157501"/>
                <a:gd name="connsiteY211" fmla="*/ 66579 h 274804"/>
                <a:gd name="connsiteX212" fmla="*/ 65723 w 157501"/>
                <a:gd name="connsiteY212" fmla="*/ 72149 h 274804"/>
                <a:gd name="connsiteX213" fmla="*/ 64662 w 157501"/>
                <a:gd name="connsiteY213" fmla="*/ 77720 h 274804"/>
                <a:gd name="connsiteX214" fmla="*/ 60153 w 157501"/>
                <a:gd name="connsiteY214" fmla="*/ 78913 h 274804"/>
                <a:gd name="connsiteX215" fmla="*/ 60153 w 157501"/>
                <a:gd name="connsiteY215" fmla="*/ 81168 h 274804"/>
                <a:gd name="connsiteX216" fmla="*/ 62407 w 157501"/>
                <a:gd name="connsiteY216" fmla="*/ 85677 h 274804"/>
                <a:gd name="connsiteX217" fmla="*/ 64662 w 157501"/>
                <a:gd name="connsiteY217" fmla="*/ 86739 h 274804"/>
                <a:gd name="connsiteX218" fmla="*/ 66917 w 157501"/>
                <a:gd name="connsiteY218" fmla="*/ 88993 h 274804"/>
                <a:gd name="connsiteX219" fmla="*/ 66917 w 157501"/>
                <a:gd name="connsiteY219" fmla="*/ 94564 h 274804"/>
                <a:gd name="connsiteX220" fmla="*/ 70232 w 157501"/>
                <a:gd name="connsiteY220" fmla="*/ 94564 h 274804"/>
                <a:gd name="connsiteX221" fmla="*/ 73548 w 157501"/>
                <a:gd name="connsiteY221" fmla="*/ 93503 h 274804"/>
                <a:gd name="connsiteX222" fmla="*/ 75803 w 157501"/>
                <a:gd name="connsiteY222" fmla="*/ 91248 h 274804"/>
                <a:gd name="connsiteX223" fmla="*/ 79119 w 157501"/>
                <a:gd name="connsiteY223" fmla="*/ 90055 h 274804"/>
                <a:gd name="connsiteX224" fmla="*/ 80180 w 157501"/>
                <a:gd name="connsiteY224" fmla="*/ 84484 h 274804"/>
                <a:gd name="connsiteX225" fmla="*/ 79119 w 157501"/>
                <a:gd name="connsiteY225" fmla="*/ 81168 h 274804"/>
                <a:gd name="connsiteX226" fmla="*/ 76864 w 157501"/>
                <a:gd name="connsiteY226" fmla="*/ 78913 h 274804"/>
                <a:gd name="connsiteX227" fmla="*/ 72355 w 157501"/>
                <a:gd name="connsiteY227" fmla="*/ 78913 h 274804"/>
                <a:gd name="connsiteX228" fmla="*/ 70100 w 157501"/>
                <a:gd name="connsiteY228" fmla="*/ 75597 h 274804"/>
                <a:gd name="connsiteX229" fmla="*/ 74609 w 157501"/>
                <a:gd name="connsiteY229" fmla="*/ 71088 h 274804"/>
                <a:gd name="connsiteX230" fmla="*/ 84689 w 157501"/>
                <a:gd name="connsiteY230" fmla="*/ 71088 h 274804"/>
                <a:gd name="connsiteX231" fmla="*/ 88005 w 157501"/>
                <a:gd name="connsiteY231" fmla="*/ 67773 h 274804"/>
                <a:gd name="connsiteX232" fmla="*/ 88005 w 157501"/>
                <a:gd name="connsiteY232" fmla="*/ 62071 h 274804"/>
                <a:gd name="connsiteX233" fmla="*/ 85750 w 157501"/>
                <a:gd name="connsiteY233" fmla="*/ 58755 h 274804"/>
                <a:gd name="connsiteX234" fmla="*/ 85750 w 157501"/>
                <a:gd name="connsiteY234" fmla="*/ 53184 h 274804"/>
                <a:gd name="connsiteX235" fmla="*/ 89066 w 157501"/>
                <a:gd name="connsiteY235" fmla="*/ 49735 h 274804"/>
                <a:gd name="connsiteX236" fmla="*/ 88005 w 157501"/>
                <a:gd name="connsiteY236" fmla="*/ 47480 h 274804"/>
                <a:gd name="connsiteX237" fmla="*/ 84689 w 157501"/>
                <a:gd name="connsiteY237" fmla="*/ 48542 h 274804"/>
                <a:gd name="connsiteX238" fmla="*/ 80180 w 157501"/>
                <a:gd name="connsiteY238" fmla="*/ 50796 h 274804"/>
                <a:gd name="connsiteX239" fmla="*/ 77925 w 157501"/>
                <a:gd name="connsiteY239" fmla="*/ 50796 h 274804"/>
                <a:gd name="connsiteX240" fmla="*/ 77925 w 157501"/>
                <a:gd name="connsiteY240" fmla="*/ 37269 h 274804"/>
                <a:gd name="connsiteX241" fmla="*/ 80180 w 157501"/>
                <a:gd name="connsiteY241" fmla="*/ 31566 h 274804"/>
                <a:gd name="connsiteX242" fmla="*/ 80180 w 157501"/>
                <a:gd name="connsiteY242" fmla="*/ 23741 h 274804"/>
                <a:gd name="connsiteX243" fmla="*/ 82434 w 157501"/>
                <a:gd name="connsiteY243" fmla="*/ 20425 h 274804"/>
                <a:gd name="connsiteX244" fmla="*/ 90259 w 157501"/>
                <a:gd name="connsiteY244" fmla="*/ 22679 h 274804"/>
                <a:gd name="connsiteX245" fmla="*/ 103787 w 157501"/>
                <a:gd name="connsiteY245" fmla="*/ 18170 h 274804"/>
                <a:gd name="connsiteX246" fmla="*/ 107103 w 157501"/>
                <a:gd name="connsiteY246" fmla="*/ 15916 h 274804"/>
                <a:gd name="connsiteX247" fmla="*/ 112673 w 157501"/>
                <a:gd name="connsiteY247" fmla="*/ 13661 h 274804"/>
                <a:gd name="connsiteX248" fmla="*/ 112673 w 157501"/>
                <a:gd name="connsiteY248" fmla="*/ 14854 h 27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57501" h="274804">
                  <a:moveTo>
                    <a:pt x="112939" y="15783"/>
                  </a:moveTo>
                  <a:lnTo>
                    <a:pt x="110684" y="18037"/>
                  </a:lnTo>
                  <a:lnTo>
                    <a:pt x="108429" y="23608"/>
                  </a:lnTo>
                  <a:lnTo>
                    <a:pt x="114000" y="29177"/>
                  </a:lnTo>
                  <a:lnTo>
                    <a:pt x="116254" y="28117"/>
                  </a:lnTo>
                  <a:lnTo>
                    <a:pt x="111745" y="23608"/>
                  </a:lnTo>
                  <a:cubicBezTo>
                    <a:pt x="118111" y="16313"/>
                    <a:pt x="121559" y="7957"/>
                    <a:pt x="126334" y="0"/>
                  </a:cubicBezTo>
                  <a:lnTo>
                    <a:pt x="129650" y="1061"/>
                  </a:lnTo>
                  <a:lnTo>
                    <a:pt x="127395" y="7825"/>
                  </a:lnTo>
                  <a:lnTo>
                    <a:pt x="132965" y="6631"/>
                  </a:lnTo>
                  <a:lnTo>
                    <a:pt x="136281" y="6631"/>
                  </a:lnTo>
                  <a:lnTo>
                    <a:pt x="143045" y="4377"/>
                  </a:lnTo>
                  <a:lnTo>
                    <a:pt x="148616" y="3316"/>
                  </a:lnTo>
                  <a:lnTo>
                    <a:pt x="154186" y="4377"/>
                  </a:lnTo>
                  <a:lnTo>
                    <a:pt x="156441" y="5570"/>
                  </a:lnTo>
                  <a:lnTo>
                    <a:pt x="157502" y="6631"/>
                  </a:lnTo>
                  <a:lnTo>
                    <a:pt x="156441" y="10080"/>
                  </a:lnTo>
                  <a:lnTo>
                    <a:pt x="156441" y="15650"/>
                  </a:lnTo>
                  <a:lnTo>
                    <a:pt x="154186" y="22413"/>
                  </a:lnTo>
                  <a:lnTo>
                    <a:pt x="148616" y="32493"/>
                  </a:lnTo>
                  <a:lnTo>
                    <a:pt x="144106" y="34748"/>
                  </a:lnTo>
                  <a:lnTo>
                    <a:pt x="141852" y="32493"/>
                  </a:lnTo>
                  <a:lnTo>
                    <a:pt x="138536" y="33688"/>
                  </a:lnTo>
                  <a:lnTo>
                    <a:pt x="140791" y="38197"/>
                  </a:lnTo>
                  <a:lnTo>
                    <a:pt x="141852" y="39257"/>
                  </a:lnTo>
                  <a:lnTo>
                    <a:pt x="144106" y="50532"/>
                  </a:lnTo>
                  <a:lnTo>
                    <a:pt x="139597" y="49470"/>
                  </a:lnTo>
                  <a:lnTo>
                    <a:pt x="134027" y="64059"/>
                  </a:lnTo>
                  <a:lnTo>
                    <a:pt x="126201" y="70823"/>
                  </a:lnTo>
                  <a:lnTo>
                    <a:pt x="123947" y="80903"/>
                  </a:lnTo>
                  <a:lnTo>
                    <a:pt x="114928" y="86606"/>
                  </a:lnTo>
                  <a:lnTo>
                    <a:pt x="103655" y="87667"/>
                  </a:lnTo>
                  <a:lnTo>
                    <a:pt x="95830" y="93238"/>
                  </a:lnTo>
                  <a:lnTo>
                    <a:pt x="100339" y="118039"/>
                  </a:lnTo>
                  <a:lnTo>
                    <a:pt x="104848" y="123609"/>
                  </a:lnTo>
                  <a:lnTo>
                    <a:pt x="109358" y="131435"/>
                  </a:lnTo>
                  <a:lnTo>
                    <a:pt x="112673" y="130373"/>
                  </a:lnTo>
                  <a:lnTo>
                    <a:pt x="113734" y="126924"/>
                  </a:lnTo>
                  <a:lnTo>
                    <a:pt x="114795" y="124671"/>
                  </a:lnTo>
                  <a:lnTo>
                    <a:pt x="118111" y="125731"/>
                  </a:lnTo>
                  <a:lnTo>
                    <a:pt x="118111" y="127986"/>
                  </a:lnTo>
                  <a:lnTo>
                    <a:pt x="122621" y="126793"/>
                  </a:lnTo>
                  <a:lnTo>
                    <a:pt x="122621" y="120029"/>
                  </a:lnTo>
                  <a:lnTo>
                    <a:pt x="121427" y="118834"/>
                  </a:lnTo>
                  <a:lnTo>
                    <a:pt x="121427" y="116580"/>
                  </a:lnTo>
                  <a:lnTo>
                    <a:pt x="126997" y="117774"/>
                  </a:lnTo>
                  <a:lnTo>
                    <a:pt x="130313" y="118834"/>
                  </a:lnTo>
                  <a:lnTo>
                    <a:pt x="130313" y="121089"/>
                  </a:lnTo>
                  <a:lnTo>
                    <a:pt x="124743" y="124538"/>
                  </a:lnTo>
                  <a:lnTo>
                    <a:pt x="123682" y="127854"/>
                  </a:lnTo>
                  <a:lnTo>
                    <a:pt x="129252" y="140187"/>
                  </a:lnTo>
                  <a:lnTo>
                    <a:pt x="126997" y="144698"/>
                  </a:lnTo>
                  <a:lnTo>
                    <a:pt x="125936" y="149206"/>
                  </a:lnTo>
                  <a:lnTo>
                    <a:pt x="126997" y="153715"/>
                  </a:lnTo>
                  <a:lnTo>
                    <a:pt x="131507" y="154777"/>
                  </a:lnTo>
                  <a:lnTo>
                    <a:pt x="138271" y="162602"/>
                  </a:lnTo>
                  <a:lnTo>
                    <a:pt x="140525" y="169366"/>
                  </a:lnTo>
                  <a:lnTo>
                    <a:pt x="147289" y="179446"/>
                  </a:lnTo>
                  <a:lnTo>
                    <a:pt x="143974" y="187271"/>
                  </a:lnTo>
                  <a:lnTo>
                    <a:pt x="146228" y="192842"/>
                  </a:lnTo>
                  <a:lnTo>
                    <a:pt x="148483" y="194035"/>
                  </a:lnTo>
                  <a:lnTo>
                    <a:pt x="149544" y="197350"/>
                  </a:lnTo>
                  <a:lnTo>
                    <a:pt x="150605" y="200666"/>
                  </a:lnTo>
                  <a:lnTo>
                    <a:pt x="151666" y="200666"/>
                  </a:lnTo>
                  <a:lnTo>
                    <a:pt x="150605" y="201859"/>
                  </a:lnTo>
                  <a:lnTo>
                    <a:pt x="152860" y="206370"/>
                  </a:lnTo>
                  <a:lnTo>
                    <a:pt x="150605" y="209686"/>
                  </a:lnTo>
                  <a:lnTo>
                    <a:pt x="148350" y="215255"/>
                  </a:lnTo>
                  <a:lnTo>
                    <a:pt x="147289" y="228783"/>
                  </a:lnTo>
                  <a:lnTo>
                    <a:pt x="141719" y="231038"/>
                  </a:lnTo>
                  <a:lnTo>
                    <a:pt x="138403" y="233292"/>
                  </a:lnTo>
                  <a:lnTo>
                    <a:pt x="135088" y="242311"/>
                  </a:lnTo>
                  <a:lnTo>
                    <a:pt x="136149" y="249076"/>
                  </a:lnTo>
                  <a:lnTo>
                    <a:pt x="137210" y="256900"/>
                  </a:lnTo>
                  <a:lnTo>
                    <a:pt x="140525" y="260216"/>
                  </a:lnTo>
                  <a:lnTo>
                    <a:pt x="132700" y="270296"/>
                  </a:lnTo>
                  <a:lnTo>
                    <a:pt x="130446" y="274805"/>
                  </a:lnTo>
                  <a:lnTo>
                    <a:pt x="128191" y="270296"/>
                  </a:lnTo>
                  <a:lnTo>
                    <a:pt x="125936" y="266980"/>
                  </a:lnTo>
                  <a:lnTo>
                    <a:pt x="123682" y="260216"/>
                  </a:lnTo>
                  <a:lnTo>
                    <a:pt x="122621" y="253452"/>
                  </a:lnTo>
                  <a:lnTo>
                    <a:pt x="117050" y="251197"/>
                  </a:lnTo>
                  <a:lnTo>
                    <a:pt x="115989" y="250136"/>
                  </a:lnTo>
                  <a:lnTo>
                    <a:pt x="114928" y="245627"/>
                  </a:lnTo>
                  <a:lnTo>
                    <a:pt x="111612" y="243372"/>
                  </a:lnTo>
                  <a:lnTo>
                    <a:pt x="107103" y="246688"/>
                  </a:lnTo>
                  <a:lnTo>
                    <a:pt x="106042" y="250136"/>
                  </a:lnTo>
                  <a:lnTo>
                    <a:pt x="103787" y="244434"/>
                  </a:lnTo>
                  <a:lnTo>
                    <a:pt x="100472" y="242179"/>
                  </a:lnTo>
                  <a:lnTo>
                    <a:pt x="97156" y="240986"/>
                  </a:lnTo>
                  <a:lnTo>
                    <a:pt x="89331" y="239923"/>
                  </a:lnTo>
                  <a:lnTo>
                    <a:pt x="88270" y="234354"/>
                  </a:lnTo>
                  <a:lnTo>
                    <a:pt x="86015" y="230906"/>
                  </a:lnTo>
                  <a:lnTo>
                    <a:pt x="81506" y="232099"/>
                  </a:lnTo>
                  <a:lnTo>
                    <a:pt x="69171" y="237670"/>
                  </a:lnTo>
                  <a:lnTo>
                    <a:pt x="65856" y="245494"/>
                  </a:lnTo>
                  <a:lnTo>
                    <a:pt x="61346" y="247750"/>
                  </a:lnTo>
                  <a:lnTo>
                    <a:pt x="61346" y="250003"/>
                  </a:lnTo>
                  <a:lnTo>
                    <a:pt x="56837" y="255574"/>
                  </a:lnTo>
                  <a:lnTo>
                    <a:pt x="55776" y="262338"/>
                  </a:lnTo>
                  <a:lnTo>
                    <a:pt x="49012" y="262338"/>
                  </a:lnTo>
                  <a:lnTo>
                    <a:pt x="35484" y="255574"/>
                  </a:lnTo>
                  <a:lnTo>
                    <a:pt x="19701" y="256635"/>
                  </a:lnTo>
                  <a:lnTo>
                    <a:pt x="18640" y="249871"/>
                  </a:lnTo>
                  <a:lnTo>
                    <a:pt x="14131" y="246422"/>
                  </a:lnTo>
                  <a:lnTo>
                    <a:pt x="11876" y="241913"/>
                  </a:lnTo>
                  <a:lnTo>
                    <a:pt x="14131" y="238465"/>
                  </a:lnTo>
                  <a:lnTo>
                    <a:pt x="14131" y="231701"/>
                  </a:lnTo>
                  <a:lnTo>
                    <a:pt x="11876" y="226131"/>
                  </a:lnTo>
                  <a:lnTo>
                    <a:pt x="9622" y="226131"/>
                  </a:lnTo>
                  <a:lnTo>
                    <a:pt x="9622" y="224936"/>
                  </a:lnTo>
                  <a:lnTo>
                    <a:pt x="7367" y="222683"/>
                  </a:lnTo>
                  <a:lnTo>
                    <a:pt x="5112" y="217112"/>
                  </a:lnTo>
                  <a:lnTo>
                    <a:pt x="6173" y="212603"/>
                  </a:lnTo>
                  <a:lnTo>
                    <a:pt x="7234" y="211541"/>
                  </a:lnTo>
                  <a:lnTo>
                    <a:pt x="6173" y="208225"/>
                  </a:lnTo>
                  <a:lnTo>
                    <a:pt x="7234" y="202523"/>
                  </a:lnTo>
                  <a:lnTo>
                    <a:pt x="10550" y="201461"/>
                  </a:lnTo>
                  <a:lnTo>
                    <a:pt x="13866" y="201461"/>
                  </a:lnTo>
                  <a:lnTo>
                    <a:pt x="17181" y="200268"/>
                  </a:lnTo>
                  <a:lnTo>
                    <a:pt x="18242" y="196952"/>
                  </a:lnTo>
                  <a:lnTo>
                    <a:pt x="19303" y="194699"/>
                  </a:lnTo>
                  <a:lnTo>
                    <a:pt x="17049" y="193636"/>
                  </a:lnTo>
                  <a:lnTo>
                    <a:pt x="14794" y="195892"/>
                  </a:lnTo>
                  <a:cubicBezTo>
                    <a:pt x="7367" y="192443"/>
                    <a:pt x="-3774" y="199207"/>
                    <a:pt x="1266" y="182363"/>
                  </a:cubicBezTo>
                  <a:lnTo>
                    <a:pt x="5775" y="177855"/>
                  </a:lnTo>
                  <a:lnTo>
                    <a:pt x="5775" y="171090"/>
                  </a:lnTo>
                  <a:lnTo>
                    <a:pt x="8030" y="165519"/>
                  </a:lnTo>
                  <a:lnTo>
                    <a:pt x="10285" y="163266"/>
                  </a:lnTo>
                  <a:lnTo>
                    <a:pt x="9224" y="158755"/>
                  </a:lnTo>
                  <a:lnTo>
                    <a:pt x="8163" y="151991"/>
                  </a:lnTo>
                  <a:lnTo>
                    <a:pt x="9224" y="146289"/>
                  </a:lnTo>
                  <a:lnTo>
                    <a:pt x="12539" y="145227"/>
                  </a:lnTo>
                  <a:lnTo>
                    <a:pt x="18110" y="141911"/>
                  </a:lnTo>
                  <a:lnTo>
                    <a:pt x="20364" y="139658"/>
                  </a:lnTo>
                  <a:lnTo>
                    <a:pt x="18110" y="136209"/>
                  </a:lnTo>
                  <a:lnTo>
                    <a:pt x="18110" y="130638"/>
                  </a:lnTo>
                  <a:lnTo>
                    <a:pt x="15855" y="122814"/>
                  </a:lnTo>
                  <a:lnTo>
                    <a:pt x="14794" y="117243"/>
                  </a:lnTo>
                  <a:lnTo>
                    <a:pt x="15855" y="112734"/>
                  </a:lnTo>
                  <a:lnTo>
                    <a:pt x="11346" y="105970"/>
                  </a:lnTo>
                  <a:lnTo>
                    <a:pt x="10285" y="99205"/>
                  </a:lnTo>
                  <a:lnTo>
                    <a:pt x="10285" y="90188"/>
                  </a:lnTo>
                  <a:lnTo>
                    <a:pt x="14794" y="87932"/>
                  </a:lnTo>
                  <a:lnTo>
                    <a:pt x="17049" y="83423"/>
                  </a:lnTo>
                  <a:lnTo>
                    <a:pt x="20364" y="78913"/>
                  </a:lnTo>
                  <a:lnTo>
                    <a:pt x="24874" y="75597"/>
                  </a:lnTo>
                  <a:lnTo>
                    <a:pt x="28189" y="72149"/>
                  </a:lnTo>
                  <a:lnTo>
                    <a:pt x="30444" y="68833"/>
                  </a:lnTo>
                  <a:lnTo>
                    <a:pt x="33760" y="71088"/>
                  </a:lnTo>
                  <a:cubicBezTo>
                    <a:pt x="34025" y="75996"/>
                    <a:pt x="28720" y="89789"/>
                    <a:pt x="41585" y="82361"/>
                  </a:cubicBezTo>
                  <a:cubicBezTo>
                    <a:pt x="45564" y="95228"/>
                    <a:pt x="35617" y="105704"/>
                    <a:pt x="30311" y="116049"/>
                  </a:cubicBezTo>
                  <a:lnTo>
                    <a:pt x="34821" y="118305"/>
                  </a:lnTo>
                  <a:lnTo>
                    <a:pt x="31505" y="124007"/>
                  </a:lnTo>
                  <a:lnTo>
                    <a:pt x="28189" y="125069"/>
                  </a:lnTo>
                  <a:lnTo>
                    <a:pt x="24874" y="128385"/>
                  </a:lnTo>
                  <a:lnTo>
                    <a:pt x="23813" y="136209"/>
                  </a:lnTo>
                  <a:lnTo>
                    <a:pt x="22752" y="140718"/>
                  </a:lnTo>
                  <a:lnTo>
                    <a:pt x="22752" y="145227"/>
                  </a:lnTo>
                  <a:lnTo>
                    <a:pt x="20497" y="148543"/>
                  </a:lnTo>
                  <a:lnTo>
                    <a:pt x="19436" y="155307"/>
                  </a:lnTo>
                  <a:lnTo>
                    <a:pt x="18375" y="162071"/>
                  </a:lnTo>
                  <a:lnTo>
                    <a:pt x="18375" y="174406"/>
                  </a:lnTo>
                  <a:lnTo>
                    <a:pt x="20630" y="176660"/>
                  </a:lnTo>
                  <a:lnTo>
                    <a:pt x="25139" y="172151"/>
                  </a:lnTo>
                  <a:lnTo>
                    <a:pt x="26200" y="172151"/>
                  </a:lnTo>
                  <a:lnTo>
                    <a:pt x="30709" y="171090"/>
                  </a:lnTo>
                  <a:lnTo>
                    <a:pt x="35219" y="172151"/>
                  </a:lnTo>
                  <a:lnTo>
                    <a:pt x="37473" y="177855"/>
                  </a:lnTo>
                  <a:lnTo>
                    <a:pt x="38534" y="184619"/>
                  </a:lnTo>
                  <a:lnTo>
                    <a:pt x="40789" y="181303"/>
                  </a:lnTo>
                  <a:lnTo>
                    <a:pt x="40789" y="176792"/>
                  </a:lnTo>
                  <a:lnTo>
                    <a:pt x="41850" y="173477"/>
                  </a:lnTo>
                  <a:lnTo>
                    <a:pt x="41850" y="168968"/>
                  </a:lnTo>
                  <a:lnTo>
                    <a:pt x="42911" y="163397"/>
                  </a:lnTo>
                  <a:lnTo>
                    <a:pt x="45166" y="161143"/>
                  </a:lnTo>
                  <a:lnTo>
                    <a:pt x="47420" y="156634"/>
                  </a:lnTo>
                  <a:lnTo>
                    <a:pt x="45166" y="152124"/>
                  </a:lnTo>
                  <a:lnTo>
                    <a:pt x="47420" y="147615"/>
                  </a:lnTo>
                  <a:lnTo>
                    <a:pt x="50736" y="142044"/>
                  </a:lnTo>
                  <a:lnTo>
                    <a:pt x="55246" y="143106"/>
                  </a:lnTo>
                  <a:lnTo>
                    <a:pt x="59755" y="145360"/>
                  </a:lnTo>
                  <a:cubicBezTo>
                    <a:pt x="71824" y="131831"/>
                    <a:pt x="75272" y="116315"/>
                    <a:pt x="73283" y="99205"/>
                  </a:cubicBezTo>
                  <a:lnTo>
                    <a:pt x="69967" y="101461"/>
                  </a:lnTo>
                  <a:lnTo>
                    <a:pt x="67713" y="105970"/>
                  </a:lnTo>
                  <a:lnTo>
                    <a:pt x="63203" y="111673"/>
                  </a:lnTo>
                  <a:lnTo>
                    <a:pt x="59888" y="114989"/>
                  </a:lnTo>
                  <a:lnTo>
                    <a:pt x="57633" y="113927"/>
                  </a:lnTo>
                  <a:lnTo>
                    <a:pt x="56572" y="117243"/>
                  </a:lnTo>
                  <a:lnTo>
                    <a:pt x="54317" y="116049"/>
                  </a:lnTo>
                  <a:lnTo>
                    <a:pt x="52062" y="110478"/>
                  </a:lnTo>
                  <a:lnTo>
                    <a:pt x="53123" y="105970"/>
                  </a:lnTo>
                  <a:lnTo>
                    <a:pt x="57633" y="105970"/>
                  </a:lnTo>
                  <a:lnTo>
                    <a:pt x="58694" y="102654"/>
                  </a:lnTo>
                  <a:lnTo>
                    <a:pt x="58694" y="98145"/>
                  </a:lnTo>
                  <a:lnTo>
                    <a:pt x="56439" y="93636"/>
                  </a:lnTo>
                  <a:lnTo>
                    <a:pt x="57500" y="90188"/>
                  </a:lnTo>
                  <a:lnTo>
                    <a:pt x="56439" y="84617"/>
                  </a:lnTo>
                  <a:lnTo>
                    <a:pt x="55378" y="80108"/>
                  </a:lnTo>
                  <a:lnTo>
                    <a:pt x="50869" y="85810"/>
                  </a:lnTo>
                  <a:lnTo>
                    <a:pt x="49808" y="91381"/>
                  </a:lnTo>
                  <a:lnTo>
                    <a:pt x="47553" y="89126"/>
                  </a:lnTo>
                  <a:lnTo>
                    <a:pt x="47553" y="82361"/>
                  </a:lnTo>
                  <a:lnTo>
                    <a:pt x="44237" y="79046"/>
                  </a:lnTo>
                  <a:lnTo>
                    <a:pt x="39728" y="81301"/>
                  </a:lnTo>
                  <a:lnTo>
                    <a:pt x="39728" y="75730"/>
                  </a:lnTo>
                  <a:lnTo>
                    <a:pt x="44237" y="72282"/>
                  </a:lnTo>
                  <a:lnTo>
                    <a:pt x="48747" y="67773"/>
                  </a:lnTo>
                  <a:lnTo>
                    <a:pt x="53256" y="65517"/>
                  </a:lnTo>
                  <a:lnTo>
                    <a:pt x="60020" y="65517"/>
                  </a:lnTo>
                  <a:lnTo>
                    <a:pt x="64529" y="64324"/>
                  </a:lnTo>
                  <a:lnTo>
                    <a:pt x="66784" y="66579"/>
                  </a:lnTo>
                  <a:lnTo>
                    <a:pt x="65723" y="72149"/>
                  </a:lnTo>
                  <a:lnTo>
                    <a:pt x="64662" y="77720"/>
                  </a:lnTo>
                  <a:lnTo>
                    <a:pt x="60153" y="78913"/>
                  </a:lnTo>
                  <a:lnTo>
                    <a:pt x="60153" y="81168"/>
                  </a:lnTo>
                  <a:lnTo>
                    <a:pt x="62407" y="85677"/>
                  </a:lnTo>
                  <a:lnTo>
                    <a:pt x="64662" y="86739"/>
                  </a:lnTo>
                  <a:lnTo>
                    <a:pt x="66917" y="88993"/>
                  </a:lnTo>
                  <a:lnTo>
                    <a:pt x="66917" y="94564"/>
                  </a:lnTo>
                  <a:lnTo>
                    <a:pt x="70232" y="94564"/>
                  </a:lnTo>
                  <a:lnTo>
                    <a:pt x="73548" y="93503"/>
                  </a:lnTo>
                  <a:lnTo>
                    <a:pt x="75803" y="91248"/>
                  </a:lnTo>
                  <a:lnTo>
                    <a:pt x="79119" y="90055"/>
                  </a:lnTo>
                  <a:lnTo>
                    <a:pt x="80180" y="84484"/>
                  </a:lnTo>
                  <a:lnTo>
                    <a:pt x="79119" y="81168"/>
                  </a:lnTo>
                  <a:lnTo>
                    <a:pt x="76864" y="78913"/>
                  </a:lnTo>
                  <a:lnTo>
                    <a:pt x="72355" y="78913"/>
                  </a:lnTo>
                  <a:lnTo>
                    <a:pt x="70100" y="75597"/>
                  </a:lnTo>
                  <a:lnTo>
                    <a:pt x="74609" y="71088"/>
                  </a:lnTo>
                  <a:lnTo>
                    <a:pt x="84689" y="71088"/>
                  </a:lnTo>
                  <a:lnTo>
                    <a:pt x="88005" y="67773"/>
                  </a:lnTo>
                  <a:lnTo>
                    <a:pt x="88005" y="62071"/>
                  </a:lnTo>
                  <a:lnTo>
                    <a:pt x="85750" y="58755"/>
                  </a:lnTo>
                  <a:lnTo>
                    <a:pt x="85750" y="53184"/>
                  </a:lnTo>
                  <a:lnTo>
                    <a:pt x="89066" y="49735"/>
                  </a:lnTo>
                  <a:lnTo>
                    <a:pt x="88005" y="47480"/>
                  </a:lnTo>
                  <a:lnTo>
                    <a:pt x="84689" y="48542"/>
                  </a:lnTo>
                  <a:lnTo>
                    <a:pt x="80180" y="50796"/>
                  </a:lnTo>
                  <a:lnTo>
                    <a:pt x="77925" y="50796"/>
                  </a:lnTo>
                  <a:lnTo>
                    <a:pt x="77925" y="37269"/>
                  </a:lnTo>
                  <a:lnTo>
                    <a:pt x="80180" y="31566"/>
                  </a:lnTo>
                  <a:lnTo>
                    <a:pt x="80180" y="23741"/>
                  </a:lnTo>
                  <a:lnTo>
                    <a:pt x="82434" y="20425"/>
                  </a:lnTo>
                  <a:lnTo>
                    <a:pt x="90259" y="22679"/>
                  </a:lnTo>
                  <a:lnTo>
                    <a:pt x="103787" y="18170"/>
                  </a:lnTo>
                  <a:lnTo>
                    <a:pt x="107103" y="15916"/>
                  </a:lnTo>
                  <a:lnTo>
                    <a:pt x="112673" y="13661"/>
                  </a:lnTo>
                  <a:lnTo>
                    <a:pt x="112673" y="14854"/>
                  </a:lnTo>
                </a:path>
              </a:pathLst>
            </a:custGeom>
            <a:noFill/>
            <a:ln w="3315" cap="flat">
              <a:solidFill>
                <a:schemeClr val="bg1">
                  <a:lumMod val="65000"/>
                </a:schemeClr>
              </a:solidFill>
              <a:prstDash val="solid"/>
              <a:miter/>
            </a:ln>
          </p:spPr>
          <p:txBody>
            <a:bodyPr rtlCol="0" anchor="ctr"/>
            <a:lstStyle/>
            <a:p>
              <a:endParaRPr lang="en-FI" sz="816"/>
            </a:p>
          </p:txBody>
        </p:sp>
        <p:sp>
          <p:nvSpPr>
            <p:cNvPr id="737" name="Freeform: Shape 736">
              <a:extLst>
                <a:ext uri="{FF2B5EF4-FFF2-40B4-BE49-F238E27FC236}">
                  <a16:creationId xmlns:a16="http://schemas.microsoft.com/office/drawing/2014/main" id="{10E9135A-69CA-85CE-1594-440793055574}"/>
                </a:ext>
              </a:extLst>
            </p:cNvPr>
            <p:cNvSpPr/>
            <p:nvPr/>
          </p:nvSpPr>
          <p:spPr>
            <a:xfrm>
              <a:off x="1582644" y="14236868"/>
              <a:ext cx="177588" cy="208092"/>
            </a:xfrm>
            <a:custGeom>
              <a:avLst/>
              <a:gdLst>
                <a:gd name="connsiteX0" fmla="*/ 38064 w 177588"/>
                <a:gd name="connsiteY0" fmla="*/ 13661 h 208092"/>
                <a:gd name="connsiteX1" fmla="*/ 40319 w 177588"/>
                <a:gd name="connsiteY1" fmla="*/ 19363 h 208092"/>
                <a:gd name="connsiteX2" fmla="*/ 41380 w 177588"/>
                <a:gd name="connsiteY2" fmla="*/ 27189 h 208092"/>
                <a:gd name="connsiteX3" fmla="*/ 43635 w 177588"/>
                <a:gd name="connsiteY3" fmla="*/ 37268 h 208092"/>
                <a:gd name="connsiteX4" fmla="*/ 46950 w 177588"/>
                <a:gd name="connsiteY4" fmla="*/ 37268 h 208092"/>
                <a:gd name="connsiteX5" fmla="*/ 53714 w 177588"/>
                <a:gd name="connsiteY5" fmla="*/ 38330 h 208092"/>
                <a:gd name="connsiteX6" fmla="*/ 58224 w 177588"/>
                <a:gd name="connsiteY6" fmla="*/ 37268 h 208092"/>
                <a:gd name="connsiteX7" fmla="*/ 61539 w 177588"/>
                <a:gd name="connsiteY7" fmla="*/ 33821 h 208092"/>
                <a:gd name="connsiteX8" fmla="*/ 63794 w 177588"/>
                <a:gd name="connsiteY8" fmla="*/ 38330 h 208092"/>
                <a:gd name="connsiteX9" fmla="*/ 66049 w 177588"/>
                <a:gd name="connsiteY9" fmla="*/ 40583 h 208092"/>
                <a:gd name="connsiteX10" fmla="*/ 70558 w 177588"/>
                <a:gd name="connsiteY10" fmla="*/ 38330 h 208092"/>
                <a:gd name="connsiteX11" fmla="*/ 68303 w 177588"/>
                <a:gd name="connsiteY11" fmla="*/ 32759 h 208092"/>
                <a:gd name="connsiteX12" fmla="*/ 63794 w 177588"/>
                <a:gd name="connsiteY12" fmla="*/ 23741 h 208092"/>
                <a:gd name="connsiteX13" fmla="*/ 62733 w 177588"/>
                <a:gd name="connsiteY13" fmla="*/ 16977 h 208092"/>
                <a:gd name="connsiteX14" fmla="*/ 64988 w 177588"/>
                <a:gd name="connsiteY14" fmla="*/ 16977 h 208092"/>
                <a:gd name="connsiteX15" fmla="*/ 69497 w 177588"/>
                <a:gd name="connsiteY15" fmla="*/ 20292 h 208092"/>
                <a:gd name="connsiteX16" fmla="*/ 71752 w 177588"/>
                <a:gd name="connsiteY16" fmla="*/ 28117 h 208092"/>
                <a:gd name="connsiteX17" fmla="*/ 75067 w 177588"/>
                <a:gd name="connsiteY17" fmla="*/ 27057 h 208092"/>
                <a:gd name="connsiteX18" fmla="*/ 75067 w 177588"/>
                <a:gd name="connsiteY18" fmla="*/ 22546 h 208092"/>
                <a:gd name="connsiteX19" fmla="*/ 77322 w 177588"/>
                <a:gd name="connsiteY19" fmla="*/ 16977 h 208092"/>
                <a:gd name="connsiteX20" fmla="*/ 78383 w 177588"/>
                <a:gd name="connsiteY20" fmla="*/ 15782 h 208092"/>
                <a:gd name="connsiteX21" fmla="*/ 79444 w 177588"/>
                <a:gd name="connsiteY21" fmla="*/ 10213 h 208092"/>
                <a:gd name="connsiteX22" fmla="*/ 79444 w 177588"/>
                <a:gd name="connsiteY22" fmla="*/ 5702 h 208092"/>
                <a:gd name="connsiteX23" fmla="*/ 80505 w 177588"/>
                <a:gd name="connsiteY23" fmla="*/ 1193 h 208092"/>
                <a:gd name="connsiteX24" fmla="*/ 82760 w 177588"/>
                <a:gd name="connsiteY24" fmla="*/ 0 h 208092"/>
                <a:gd name="connsiteX25" fmla="*/ 85014 w 177588"/>
                <a:gd name="connsiteY25" fmla="*/ 1193 h 208092"/>
                <a:gd name="connsiteX26" fmla="*/ 86076 w 177588"/>
                <a:gd name="connsiteY26" fmla="*/ 1193 h 208092"/>
                <a:gd name="connsiteX27" fmla="*/ 89391 w 177588"/>
                <a:gd name="connsiteY27" fmla="*/ 7957 h 208092"/>
                <a:gd name="connsiteX28" fmla="*/ 93901 w 177588"/>
                <a:gd name="connsiteY28" fmla="*/ 12466 h 208092"/>
                <a:gd name="connsiteX29" fmla="*/ 98410 w 177588"/>
                <a:gd name="connsiteY29" fmla="*/ 15782 h 208092"/>
                <a:gd name="connsiteX30" fmla="*/ 111938 w 177588"/>
                <a:gd name="connsiteY30" fmla="*/ 29310 h 208092"/>
                <a:gd name="connsiteX31" fmla="*/ 117508 w 177588"/>
                <a:gd name="connsiteY31" fmla="*/ 31566 h 208092"/>
                <a:gd name="connsiteX32" fmla="*/ 124272 w 177588"/>
                <a:gd name="connsiteY32" fmla="*/ 31566 h 208092"/>
                <a:gd name="connsiteX33" fmla="*/ 128782 w 177588"/>
                <a:gd name="connsiteY33" fmla="*/ 30505 h 208092"/>
                <a:gd name="connsiteX34" fmla="*/ 132097 w 177588"/>
                <a:gd name="connsiteY34" fmla="*/ 28250 h 208092"/>
                <a:gd name="connsiteX35" fmla="*/ 138861 w 177588"/>
                <a:gd name="connsiteY35" fmla="*/ 32759 h 208092"/>
                <a:gd name="connsiteX36" fmla="*/ 139922 w 177588"/>
                <a:gd name="connsiteY36" fmla="*/ 36074 h 208092"/>
                <a:gd name="connsiteX37" fmla="*/ 139922 w 177588"/>
                <a:gd name="connsiteY37" fmla="*/ 43899 h 208092"/>
                <a:gd name="connsiteX38" fmla="*/ 143238 w 177588"/>
                <a:gd name="connsiteY38" fmla="*/ 45094 h 208092"/>
                <a:gd name="connsiteX39" fmla="*/ 144299 w 177588"/>
                <a:gd name="connsiteY39" fmla="*/ 41645 h 208092"/>
                <a:gd name="connsiteX40" fmla="*/ 147615 w 177588"/>
                <a:gd name="connsiteY40" fmla="*/ 39390 h 208092"/>
                <a:gd name="connsiteX41" fmla="*/ 148676 w 177588"/>
                <a:gd name="connsiteY41" fmla="*/ 43899 h 208092"/>
                <a:gd name="connsiteX42" fmla="*/ 153185 w 177588"/>
                <a:gd name="connsiteY42" fmla="*/ 49603 h 208092"/>
                <a:gd name="connsiteX43" fmla="*/ 156501 w 177588"/>
                <a:gd name="connsiteY43" fmla="*/ 48410 h 208092"/>
                <a:gd name="connsiteX44" fmla="*/ 159817 w 177588"/>
                <a:gd name="connsiteY44" fmla="*/ 41645 h 208092"/>
                <a:gd name="connsiteX45" fmla="*/ 162071 w 177588"/>
                <a:gd name="connsiteY45" fmla="*/ 38330 h 208092"/>
                <a:gd name="connsiteX46" fmla="*/ 162071 w 177588"/>
                <a:gd name="connsiteY46" fmla="*/ 35014 h 208092"/>
                <a:gd name="connsiteX47" fmla="*/ 165387 w 177588"/>
                <a:gd name="connsiteY47" fmla="*/ 33821 h 208092"/>
                <a:gd name="connsiteX48" fmla="*/ 167642 w 177588"/>
                <a:gd name="connsiteY48" fmla="*/ 37268 h 208092"/>
                <a:gd name="connsiteX49" fmla="*/ 173212 w 177588"/>
                <a:gd name="connsiteY49" fmla="*/ 41778 h 208092"/>
                <a:gd name="connsiteX50" fmla="*/ 175467 w 177588"/>
                <a:gd name="connsiteY50" fmla="*/ 50796 h 208092"/>
                <a:gd name="connsiteX51" fmla="*/ 176528 w 177588"/>
                <a:gd name="connsiteY51" fmla="*/ 59815 h 208092"/>
                <a:gd name="connsiteX52" fmla="*/ 174273 w 177588"/>
                <a:gd name="connsiteY52" fmla="*/ 61009 h 208092"/>
                <a:gd name="connsiteX53" fmla="*/ 177589 w 177588"/>
                <a:gd name="connsiteY53" fmla="*/ 64324 h 208092"/>
                <a:gd name="connsiteX54" fmla="*/ 175334 w 177588"/>
                <a:gd name="connsiteY54" fmla="*/ 65517 h 208092"/>
                <a:gd name="connsiteX55" fmla="*/ 168570 w 177588"/>
                <a:gd name="connsiteY55" fmla="*/ 65517 h 208092"/>
                <a:gd name="connsiteX56" fmla="*/ 163000 w 177588"/>
                <a:gd name="connsiteY56" fmla="*/ 71088 h 208092"/>
                <a:gd name="connsiteX57" fmla="*/ 163000 w 177588"/>
                <a:gd name="connsiteY57" fmla="*/ 75597 h 208092"/>
                <a:gd name="connsiteX58" fmla="*/ 170825 w 177588"/>
                <a:gd name="connsiteY58" fmla="*/ 74404 h 208092"/>
                <a:gd name="connsiteX59" fmla="*/ 167509 w 177588"/>
                <a:gd name="connsiteY59" fmla="*/ 81168 h 208092"/>
                <a:gd name="connsiteX60" fmla="*/ 161939 w 177588"/>
                <a:gd name="connsiteY60" fmla="*/ 91248 h 208092"/>
                <a:gd name="connsiteX61" fmla="*/ 161939 w 177588"/>
                <a:gd name="connsiteY61" fmla="*/ 99073 h 208092"/>
                <a:gd name="connsiteX62" fmla="*/ 159684 w 177588"/>
                <a:gd name="connsiteY62" fmla="*/ 113661 h 208092"/>
                <a:gd name="connsiteX63" fmla="*/ 155175 w 177588"/>
                <a:gd name="connsiteY63" fmla="*/ 120426 h 208092"/>
                <a:gd name="connsiteX64" fmla="*/ 155175 w 177588"/>
                <a:gd name="connsiteY64" fmla="*/ 129445 h 208092"/>
                <a:gd name="connsiteX65" fmla="*/ 158490 w 177588"/>
                <a:gd name="connsiteY65" fmla="*/ 142973 h 208092"/>
                <a:gd name="connsiteX66" fmla="*/ 167509 w 177588"/>
                <a:gd name="connsiteY66" fmla="*/ 149737 h 208092"/>
                <a:gd name="connsiteX67" fmla="*/ 172018 w 177588"/>
                <a:gd name="connsiteY67" fmla="*/ 155307 h 208092"/>
                <a:gd name="connsiteX68" fmla="*/ 168703 w 177588"/>
                <a:gd name="connsiteY68" fmla="*/ 157562 h 208092"/>
                <a:gd name="connsiteX69" fmla="*/ 164193 w 177588"/>
                <a:gd name="connsiteY69" fmla="*/ 158622 h 208092"/>
                <a:gd name="connsiteX70" fmla="*/ 156368 w 177588"/>
                <a:gd name="connsiteY70" fmla="*/ 163133 h 208092"/>
                <a:gd name="connsiteX71" fmla="*/ 154114 w 177588"/>
                <a:gd name="connsiteY71" fmla="*/ 176660 h 208092"/>
                <a:gd name="connsiteX72" fmla="*/ 148543 w 177588"/>
                <a:gd name="connsiteY72" fmla="*/ 182231 h 208092"/>
                <a:gd name="connsiteX73" fmla="*/ 146289 w 177588"/>
                <a:gd name="connsiteY73" fmla="*/ 188995 h 208092"/>
                <a:gd name="connsiteX74" fmla="*/ 142973 w 177588"/>
                <a:gd name="connsiteY74" fmla="*/ 192311 h 208092"/>
                <a:gd name="connsiteX75" fmla="*/ 136209 w 177588"/>
                <a:gd name="connsiteY75" fmla="*/ 196819 h 208092"/>
                <a:gd name="connsiteX76" fmla="*/ 128384 w 177588"/>
                <a:gd name="connsiteY76" fmla="*/ 208092 h 208092"/>
                <a:gd name="connsiteX77" fmla="*/ 125068 w 177588"/>
                <a:gd name="connsiteY77" fmla="*/ 200268 h 208092"/>
                <a:gd name="connsiteX78" fmla="*/ 127323 w 177588"/>
                <a:gd name="connsiteY78" fmla="*/ 191250 h 208092"/>
                <a:gd name="connsiteX79" fmla="*/ 131832 w 177588"/>
                <a:gd name="connsiteY79" fmla="*/ 192311 h 208092"/>
                <a:gd name="connsiteX80" fmla="*/ 134087 w 177588"/>
                <a:gd name="connsiteY80" fmla="*/ 185546 h 208092"/>
                <a:gd name="connsiteX81" fmla="*/ 130771 w 177588"/>
                <a:gd name="connsiteY81" fmla="*/ 179975 h 208092"/>
                <a:gd name="connsiteX82" fmla="*/ 134087 w 177588"/>
                <a:gd name="connsiteY82" fmla="*/ 176527 h 208092"/>
                <a:gd name="connsiteX83" fmla="*/ 135148 w 177588"/>
                <a:gd name="connsiteY83" fmla="*/ 165254 h 208092"/>
                <a:gd name="connsiteX84" fmla="*/ 135148 w 177588"/>
                <a:gd name="connsiteY84" fmla="*/ 149472 h 208092"/>
                <a:gd name="connsiteX85" fmla="*/ 131832 w 177588"/>
                <a:gd name="connsiteY85" fmla="*/ 140453 h 208092"/>
                <a:gd name="connsiteX86" fmla="*/ 128516 w 177588"/>
                <a:gd name="connsiteY86" fmla="*/ 138199 h 208092"/>
                <a:gd name="connsiteX87" fmla="*/ 122946 w 177588"/>
                <a:gd name="connsiteY87" fmla="*/ 149472 h 208092"/>
                <a:gd name="connsiteX88" fmla="*/ 119630 w 177588"/>
                <a:gd name="connsiteY88" fmla="*/ 159552 h 208092"/>
                <a:gd name="connsiteX89" fmla="*/ 116315 w 177588"/>
                <a:gd name="connsiteY89" fmla="*/ 165121 h 208092"/>
                <a:gd name="connsiteX90" fmla="*/ 107296 w 177588"/>
                <a:gd name="connsiteY90" fmla="*/ 170692 h 208092"/>
                <a:gd name="connsiteX91" fmla="*/ 97216 w 177588"/>
                <a:gd name="connsiteY91" fmla="*/ 163928 h 208092"/>
                <a:gd name="connsiteX92" fmla="*/ 88198 w 177588"/>
                <a:gd name="connsiteY92" fmla="*/ 161673 h 208092"/>
                <a:gd name="connsiteX93" fmla="*/ 84882 w 177588"/>
                <a:gd name="connsiteY93" fmla="*/ 154909 h 208092"/>
                <a:gd name="connsiteX94" fmla="*/ 88198 w 177588"/>
                <a:gd name="connsiteY94" fmla="*/ 142575 h 208092"/>
                <a:gd name="connsiteX95" fmla="*/ 73608 w 177588"/>
                <a:gd name="connsiteY95" fmla="*/ 86341 h 208092"/>
                <a:gd name="connsiteX96" fmla="*/ 63529 w 177588"/>
                <a:gd name="connsiteY96" fmla="*/ 90850 h 208092"/>
                <a:gd name="connsiteX97" fmla="*/ 60213 w 177588"/>
                <a:gd name="connsiteY97" fmla="*/ 99869 h 208092"/>
                <a:gd name="connsiteX98" fmla="*/ 53449 w 177588"/>
                <a:gd name="connsiteY98" fmla="*/ 94298 h 208092"/>
                <a:gd name="connsiteX99" fmla="*/ 50133 w 177588"/>
                <a:gd name="connsiteY99" fmla="*/ 90983 h 208092"/>
                <a:gd name="connsiteX100" fmla="*/ 49072 w 177588"/>
                <a:gd name="connsiteY100" fmla="*/ 93238 h 208092"/>
                <a:gd name="connsiteX101" fmla="*/ 45757 w 177588"/>
                <a:gd name="connsiteY101" fmla="*/ 96554 h 208092"/>
                <a:gd name="connsiteX102" fmla="*/ 37932 w 177588"/>
                <a:gd name="connsiteY102" fmla="*/ 93238 h 208092"/>
                <a:gd name="connsiteX103" fmla="*/ 36871 w 177588"/>
                <a:gd name="connsiteY103" fmla="*/ 83158 h 208092"/>
                <a:gd name="connsiteX104" fmla="*/ 33555 w 177588"/>
                <a:gd name="connsiteY104" fmla="*/ 70823 h 208092"/>
                <a:gd name="connsiteX105" fmla="*/ 29046 w 177588"/>
                <a:gd name="connsiteY105" fmla="*/ 61805 h 208092"/>
                <a:gd name="connsiteX106" fmla="*/ 27985 w 177588"/>
                <a:gd name="connsiteY106" fmla="*/ 52786 h 208092"/>
                <a:gd name="connsiteX107" fmla="*/ 23475 w 177588"/>
                <a:gd name="connsiteY107" fmla="*/ 52786 h 208092"/>
                <a:gd name="connsiteX108" fmla="*/ 16711 w 177588"/>
                <a:gd name="connsiteY108" fmla="*/ 50530 h 208092"/>
                <a:gd name="connsiteX109" fmla="*/ 12202 w 177588"/>
                <a:gd name="connsiteY109" fmla="*/ 48277 h 208092"/>
                <a:gd name="connsiteX110" fmla="*/ 6631 w 177588"/>
                <a:gd name="connsiteY110" fmla="*/ 55041 h 208092"/>
                <a:gd name="connsiteX111" fmla="*/ 3316 w 177588"/>
                <a:gd name="connsiteY111" fmla="*/ 48277 h 208092"/>
                <a:gd name="connsiteX112" fmla="*/ 0 w 177588"/>
                <a:gd name="connsiteY112" fmla="*/ 43768 h 208092"/>
                <a:gd name="connsiteX113" fmla="*/ 1061 w 177588"/>
                <a:gd name="connsiteY113" fmla="*/ 39257 h 208092"/>
                <a:gd name="connsiteX114" fmla="*/ 7825 w 177588"/>
                <a:gd name="connsiteY114" fmla="*/ 38064 h 208092"/>
                <a:gd name="connsiteX115" fmla="*/ 8886 w 177588"/>
                <a:gd name="connsiteY115" fmla="*/ 24536 h 208092"/>
                <a:gd name="connsiteX116" fmla="*/ 16711 w 177588"/>
                <a:gd name="connsiteY116" fmla="*/ 26791 h 208092"/>
                <a:gd name="connsiteX117" fmla="*/ 20027 w 177588"/>
                <a:gd name="connsiteY117" fmla="*/ 23343 h 208092"/>
                <a:gd name="connsiteX118" fmla="*/ 23343 w 177588"/>
                <a:gd name="connsiteY118" fmla="*/ 21087 h 208092"/>
                <a:gd name="connsiteX119" fmla="*/ 23343 w 177588"/>
                <a:gd name="connsiteY119" fmla="*/ 16578 h 208092"/>
                <a:gd name="connsiteX120" fmla="*/ 27852 w 177588"/>
                <a:gd name="connsiteY120" fmla="*/ 14323 h 208092"/>
                <a:gd name="connsiteX121" fmla="*/ 34616 w 177588"/>
                <a:gd name="connsiteY121" fmla="*/ 14323 h 208092"/>
                <a:gd name="connsiteX122" fmla="*/ 37932 w 177588"/>
                <a:gd name="connsiteY122" fmla="*/ 13130 h 20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77588" h="208092">
                  <a:moveTo>
                    <a:pt x="38064" y="13661"/>
                  </a:moveTo>
                  <a:lnTo>
                    <a:pt x="40319" y="19363"/>
                  </a:lnTo>
                  <a:lnTo>
                    <a:pt x="41380" y="27189"/>
                  </a:lnTo>
                  <a:lnTo>
                    <a:pt x="43635" y="37268"/>
                  </a:lnTo>
                  <a:lnTo>
                    <a:pt x="46950" y="37268"/>
                  </a:lnTo>
                  <a:lnTo>
                    <a:pt x="53714" y="38330"/>
                  </a:lnTo>
                  <a:lnTo>
                    <a:pt x="58224" y="37268"/>
                  </a:lnTo>
                  <a:lnTo>
                    <a:pt x="61539" y="33821"/>
                  </a:lnTo>
                  <a:lnTo>
                    <a:pt x="63794" y="38330"/>
                  </a:lnTo>
                  <a:lnTo>
                    <a:pt x="66049" y="40583"/>
                  </a:lnTo>
                  <a:lnTo>
                    <a:pt x="70558" y="38330"/>
                  </a:lnTo>
                  <a:lnTo>
                    <a:pt x="68303" y="32759"/>
                  </a:lnTo>
                  <a:lnTo>
                    <a:pt x="63794" y="23741"/>
                  </a:lnTo>
                  <a:lnTo>
                    <a:pt x="62733" y="16977"/>
                  </a:lnTo>
                  <a:lnTo>
                    <a:pt x="64988" y="16977"/>
                  </a:lnTo>
                  <a:lnTo>
                    <a:pt x="69497" y="20292"/>
                  </a:lnTo>
                  <a:lnTo>
                    <a:pt x="71752" y="28117"/>
                  </a:lnTo>
                  <a:lnTo>
                    <a:pt x="75067" y="27057"/>
                  </a:lnTo>
                  <a:lnTo>
                    <a:pt x="75067" y="22546"/>
                  </a:lnTo>
                  <a:lnTo>
                    <a:pt x="77322" y="16977"/>
                  </a:lnTo>
                  <a:lnTo>
                    <a:pt x="78383" y="15782"/>
                  </a:lnTo>
                  <a:lnTo>
                    <a:pt x="79444" y="10213"/>
                  </a:lnTo>
                  <a:lnTo>
                    <a:pt x="79444" y="5702"/>
                  </a:lnTo>
                  <a:lnTo>
                    <a:pt x="80505" y="1193"/>
                  </a:lnTo>
                  <a:lnTo>
                    <a:pt x="82760" y="0"/>
                  </a:lnTo>
                  <a:lnTo>
                    <a:pt x="85014" y="1193"/>
                  </a:lnTo>
                  <a:lnTo>
                    <a:pt x="86076" y="1193"/>
                  </a:lnTo>
                  <a:lnTo>
                    <a:pt x="89391" y="7957"/>
                  </a:lnTo>
                  <a:lnTo>
                    <a:pt x="93901" y="12466"/>
                  </a:lnTo>
                  <a:lnTo>
                    <a:pt x="98410" y="15782"/>
                  </a:lnTo>
                  <a:lnTo>
                    <a:pt x="111938" y="29310"/>
                  </a:lnTo>
                  <a:lnTo>
                    <a:pt x="117508" y="31566"/>
                  </a:lnTo>
                  <a:lnTo>
                    <a:pt x="124272" y="31566"/>
                  </a:lnTo>
                  <a:lnTo>
                    <a:pt x="128782" y="30505"/>
                  </a:lnTo>
                  <a:lnTo>
                    <a:pt x="132097" y="28250"/>
                  </a:lnTo>
                  <a:lnTo>
                    <a:pt x="138861" y="32759"/>
                  </a:lnTo>
                  <a:lnTo>
                    <a:pt x="139922" y="36074"/>
                  </a:lnTo>
                  <a:lnTo>
                    <a:pt x="139922" y="43899"/>
                  </a:lnTo>
                  <a:lnTo>
                    <a:pt x="143238" y="45094"/>
                  </a:lnTo>
                  <a:lnTo>
                    <a:pt x="144299" y="41645"/>
                  </a:lnTo>
                  <a:lnTo>
                    <a:pt x="147615" y="39390"/>
                  </a:lnTo>
                  <a:lnTo>
                    <a:pt x="148676" y="43899"/>
                  </a:lnTo>
                  <a:lnTo>
                    <a:pt x="153185" y="49603"/>
                  </a:lnTo>
                  <a:lnTo>
                    <a:pt x="156501" y="48410"/>
                  </a:lnTo>
                  <a:lnTo>
                    <a:pt x="159817" y="41645"/>
                  </a:lnTo>
                  <a:lnTo>
                    <a:pt x="162071" y="38330"/>
                  </a:lnTo>
                  <a:lnTo>
                    <a:pt x="162071" y="35014"/>
                  </a:lnTo>
                  <a:lnTo>
                    <a:pt x="165387" y="33821"/>
                  </a:lnTo>
                  <a:lnTo>
                    <a:pt x="167642" y="37268"/>
                  </a:lnTo>
                  <a:lnTo>
                    <a:pt x="173212" y="41778"/>
                  </a:lnTo>
                  <a:lnTo>
                    <a:pt x="175467" y="50796"/>
                  </a:lnTo>
                  <a:lnTo>
                    <a:pt x="176528" y="59815"/>
                  </a:lnTo>
                  <a:lnTo>
                    <a:pt x="174273" y="61009"/>
                  </a:lnTo>
                  <a:lnTo>
                    <a:pt x="177589" y="64324"/>
                  </a:lnTo>
                  <a:lnTo>
                    <a:pt x="175334" y="65517"/>
                  </a:lnTo>
                  <a:lnTo>
                    <a:pt x="168570" y="65517"/>
                  </a:lnTo>
                  <a:lnTo>
                    <a:pt x="163000" y="71088"/>
                  </a:lnTo>
                  <a:lnTo>
                    <a:pt x="163000" y="75597"/>
                  </a:lnTo>
                  <a:lnTo>
                    <a:pt x="170825" y="74404"/>
                  </a:lnTo>
                  <a:lnTo>
                    <a:pt x="167509" y="81168"/>
                  </a:lnTo>
                  <a:lnTo>
                    <a:pt x="161939" y="91248"/>
                  </a:lnTo>
                  <a:lnTo>
                    <a:pt x="161939" y="99073"/>
                  </a:lnTo>
                  <a:lnTo>
                    <a:pt x="159684" y="113661"/>
                  </a:lnTo>
                  <a:lnTo>
                    <a:pt x="155175" y="120426"/>
                  </a:lnTo>
                  <a:lnTo>
                    <a:pt x="155175" y="129445"/>
                  </a:lnTo>
                  <a:lnTo>
                    <a:pt x="158490" y="142973"/>
                  </a:lnTo>
                  <a:lnTo>
                    <a:pt x="167509" y="149737"/>
                  </a:lnTo>
                  <a:lnTo>
                    <a:pt x="172018" y="155307"/>
                  </a:lnTo>
                  <a:lnTo>
                    <a:pt x="168703" y="157562"/>
                  </a:lnTo>
                  <a:lnTo>
                    <a:pt x="164193" y="158622"/>
                  </a:lnTo>
                  <a:lnTo>
                    <a:pt x="156368" y="163133"/>
                  </a:lnTo>
                  <a:lnTo>
                    <a:pt x="154114" y="176660"/>
                  </a:lnTo>
                  <a:lnTo>
                    <a:pt x="148543" y="182231"/>
                  </a:lnTo>
                  <a:lnTo>
                    <a:pt x="146289" y="188995"/>
                  </a:lnTo>
                  <a:lnTo>
                    <a:pt x="142973" y="192311"/>
                  </a:lnTo>
                  <a:lnTo>
                    <a:pt x="136209" y="196819"/>
                  </a:lnTo>
                  <a:lnTo>
                    <a:pt x="128384" y="208092"/>
                  </a:lnTo>
                  <a:lnTo>
                    <a:pt x="125068" y="200268"/>
                  </a:lnTo>
                  <a:lnTo>
                    <a:pt x="127323" y="191250"/>
                  </a:lnTo>
                  <a:lnTo>
                    <a:pt x="131832" y="192311"/>
                  </a:lnTo>
                  <a:lnTo>
                    <a:pt x="134087" y="185546"/>
                  </a:lnTo>
                  <a:lnTo>
                    <a:pt x="130771" y="179975"/>
                  </a:lnTo>
                  <a:lnTo>
                    <a:pt x="134087" y="176527"/>
                  </a:lnTo>
                  <a:lnTo>
                    <a:pt x="135148" y="165254"/>
                  </a:lnTo>
                  <a:lnTo>
                    <a:pt x="135148" y="149472"/>
                  </a:lnTo>
                  <a:lnTo>
                    <a:pt x="131832" y="140453"/>
                  </a:lnTo>
                  <a:lnTo>
                    <a:pt x="128516" y="138199"/>
                  </a:lnTo>
                  <a:lnTo>
                    <a:pt x="122946" y="149472"/>
                  </a:lnTo>
                  <a:lnTo>
                    <a:pt x="119630" y="159552"/>
                  </a:lnTo>
                  <a:lnTo>
                    <a:pt x="116315" y="165121"/>
                  </a:lnTo>
                  <a:lnTo>
                    <a:pt x="107296" y="170692"/>
                  </a:lnTo>
                  <a:lnTo>
                    <a:pt x="97216" y="163928"/>
                  </a:lnTo>
                  <a:lnTo>
                    <a:pt x="88198" y="161673"/>
                  </a:lnTo>
                  <a:lnTo>
                    <a:pt x="84882" y="154909"/>
                  </a:lnTo>
                  <a:lnTo>
                    <a:pt x="88198" y="142575"/>
                  </a:lnTo>
                  <a:cubicBezTo>
                    <a:pt x="89656" y="111142"/>
                    <a:pt x="78383" y="111010"/>
                    <a:pt x="73608" y="86341"/>
                  </a:cubicBezTo>
                  <a:lnTo>
                    <a:pt x="63529" y="90850"/>
                  </a:lnTo>
                  <a:lnTo>
                    <a:pt x="60213" y="99869"/>
                  </a:lnTo>
                  <a:lnTo>
                    <a:pt x="53449" y="94298"/>
                  </a:lnTo>
                  <a:lnTo>
                    <a:pt x="50133" y="90983"/>
                  </a:lnTo>
                  <a:lnTo>
                    <a:pt x="49072" y="93238"/>
                  </a:lnTo>
                  <a:lnTo>
                    <a:pt x="45757" y="96554"/>
                  </a:lnTo>
                  <a:lnTo>
                    <a:pt x="37932" y="93238"/>
                  </a:lnTo>
                  <a:lnTo>
                    <a:pt x="36871" y="83158"/>
                  </a:lnTo>
                  <a:lnTo>
                    <a:pt x="33555" y="70823"/>
                  </a:lnTo>
                  <a:lnTo>
                    <a:pt x="29046" y="61805"/>
                  </a:lnTo>
                  <a:lnTo>
                    <a:pt x="27985" y="52786"/>
                  </a:lnTo>
                  <a:lnTo>
                    <a:pt x="23475" y="52786"/>
                  </a:lnTo>
                  <a:lnTo>
                    <a:pt x="16711" y="50530"/>
                  </a:lnTo>
                  <a:lnTo>
                    <a:pt x="12202" y="48277"/>
                  </a:lnTo>
                  <a:lnTo>
                    <a:pt x="6631" y="55041"/>
                  </a:lnTo>
                  <a:lnTo>
                    <a:pt x="3316" y="48277"/>
                  </a:lnTo>
                  <a:lnTo>
                    <a:pt x="0" y="43768"/>
                  </a:lnTo>
                  <a:lnTo>
                    <a:pt x="1061" y="39257"/>
                  </a:lnTo>
                  <a:lnTo>
                    <a:pt x="7825" y="38064"/>
                  </a:lnTo>
                  <a:lnTo>
                    <a:pt x="8886" y="24536"/>
                  </a:lnTo>
                  <a:lnTo>
                    <a:pt x="16711" y="26791"/>
                  </a:lnTo>
                  <a:lnTo>
                    <a:pt x="20027" y="23343"/>
                  </a:lnTo>
                  <a:lnTo>
                    <a:pt x="23343" y="21087"/>
                  </a:lnTo>
                  <a:lnTo>
                    <a:pt x="23343" y="16578"/>
                  </a:lnTo>
                  <a:lnTo>
                    <a:pt x="27852" y="14323"/>
                  </a:lnTo>
                  <a:lnTo>
                    <a:pt x="34616" y="14323"/>
                  </a:lnTo>
                  <a:lnTo>
                    <a:pt x="37932" y="13130"/>
                  </a:lnTo>
                </a:path>
              </a:pathLst>
            </a:custGeom>
            <a:noFill/>
            <a:ln w="3315" cap="flat">
              <a:solidFill>
                <a:schemeClr val="bg1">
                  <a:lumMod val="65000"/>
                </a:schemeClr>
              </a:solidFill>
              <a:prstDash val="solid"/>
              <a:miter/>
            </a:ln>
          </p:spPr>
          <p:txBody>
            <a:bodyPr rtlCol="0" anchor="ctr"/>
            <a:lstStyle/>
            <a:p>
              <a:endParaRPr lang="en-FI" sz="816"/>
            </a:p>
          </p:txBody>
        </p:sp>
        <p:sp>
          <p:nvSpPr>
            <p:cNvPr id="738" name="Freeform: Shape 737">
              <a:extLst>
                <a:ext uri="{FF2B5EF4-FFF2-40B4-BE49-F238E27FC236}">
                  <a16:creationId xmlns:a16="http://schemas.microsoft.com/office/drawing/2014/main" id="{572EEDA6-199C-29EC-F2AF-3586D587ED8C}"/>
                </a:ext>
              </a:extLst>
            </p:cNvPr>
            <p:cNvSpPr/>
            <p:nvPr/>
          </p:nvSpPr>
          <p:spPr>
            <a:xfrm>
              <a:off x="1583042" y="13855563"/>
              <a:ext cx="201604" cy="201461"/>
            </a:xfrm>
            <a:custGeom>
              <a:avLst/>
              <a:gdLst>
                <a:gd name="connsiteX0" fmla="*/ 61274 w 201604"/>
                <a:gd name="connsiteY0" fmla="*/ 3316 h 201461"/>
                <a:gd name="connsiteX1" fmla="*/ 63529 w 201604"/>
                <a:gd name="connsiteY1" fmla="*/ 3316 h 201461"/>
                <a:gd name="connsiteX2" fmla="*/ 64590 w 201604"/>
                <a:gd name="connsiteY2" fmla="*/ 5570 h 201461"/>
                <a:gd name="connsiteX3" fmla="*/ 65651 w 201604"/>
                <a:gd name="connsiteY3" fmla="*/ 10080 h 201461"/>
                <a:gd name="connsiteX4" fmla="*/ 67905 w 201604"/>
                <a:gd name="connsiteY4" fmla="*/ 10080 h 201461"/>
                <a:gd name="connsiteX5" fmla="*/ 70160 w 201604"/>
                <a:gd name="connsiteY5" fmla="*/ 14589 h 201461"/>
                <a:gd name="connsiteX6" fmla="*/ 72415 w 201604"/>
                <a:gd name="connsiteY6" fmla="*/ 21353 h 201461"/>
                <a:gd name="connsiteX7" fmla="*/ 74670 w 201604"/>
                <a:gd name="connsiteY7" fmla="*/ 24801 h 201461"/>
                <a:gd name="connsiteX8" fmla="*/ 74670 w 201604"/>
                <a:gd name="connsiteY8" fmla="*/ 32626 h 201461"/>
                <a:gd name="connsiteX9" fmla="*/ 76924 w 201604"/>
                <a:gd name="connsiteY9" fmla="*/ 31433 h 201461"/>
                <a:gd name="connsiteX10" fmla="*/ 69099 w 201604"/>
                <a:gd name="connsiteY10" fmla="*/ 1061 h 201461"/>
                <a:gd name="connsiteX11" fmla="*/ 72415 w 201604"/>
                <a:gd name="connsiteY11" fmla="*/ 0 h 201461"/>
                <a:gd name="connsiteX12" fmla="*/ 74670 w 201604"/>
                <a:gd name="connsiteY12" fmla="*/ 0 h 201461"/>
                <a:gd name="connsiteX13" fmla="*/ 77985 w 201604"/>
                <a:gd name="connsiteY13" fmla="*/ 1061 h 201461"/>
                <a:gd name="connsiteX14" fmla="*/ 81301 w 201604"/>
                <a:gd name="connsiteY14" fmla="*/ 1061 h 201461"/>
                <a:gd name="connsiteX15" fmla="*/ 83556 w 201604"/>
                <a:gd name="connsiteY15" fmla="*/ 3316 h 201461"/>
                <a:gd name="connsiteX16" fmla="*/ 83556 w 201604"/>
                <a:gd name="connsiteY16" fmla="*/ 6764 h 201461"/>
                <a:gd name="connsiteX17" fmla="*/ 88065 w 201604"/>
                <a:gd name="connsiteY17" fmla="*/ 7825 h 201461"/>
                <a:gd name="connsiteX18" fmla="*/ 90320 w 201604"/>
                <a:gd name="connsiteY18" fmla="*/ 11140 h 201461"/>
                <a:gd name="connsiteX19" fmla="*/ 91381 w 201604"/>
                <a:gd name="connsiteY19" fmla="*/ 11140 h 201461"/>
                <a:gd name="connsiteX20" fmla="*/ 93635 w 201604"/>
                <a:gd name="connsiteY20" fmla="*/ 12334 h 201461"/>
                <a:gd name="connsiteX21" fmla="*/ 98145 w 201604"/>
                <a:gd name="connsiteY21" fmla="*/ 15649 h 201461"/>
                <a:gd name="connsiteX22" fmla="*/ 98145 w 201604"/>
                <a:gd name="connsiteY22" fmla="*/ 10080 h 201461"/>
                <a:gd name="connsiteX23" fmla="*/ 101460 w 201604"/>
                <a:gd name="connsiteY23" fmla="*/ 9019 h 201461"/>
                <a:gd name="connsiteX24" fmla="*/ 107031 w 201604"/>
                <a:gd name="connsiteY24" fmla="*/ 9019 h 201461"/>
                <a:gd name="connsiteX25" fmla="*/ 109285 w 201604"/>
                <a:gd name="connsiteY25" fmla="*/ 11273 h 201461"/>
                <a:gd name="connsiteX26" fmla="*/ 108224 w 201604"/>
                <a:gd name="connsiteY26" fmla="*/ 18037 h 201461"/>
                <a:gd name="connsiteX27" fmla="*/ 107163 w 201604"/>
                <a:gd name="connsiteY27" fmla="*/ 24801 h 201461"/>
                <a:gd name="connsiteX28" fmla="*/ 110479 w 201604"/>
                <a:gd name="connsiteY28" fmla="*/ 24801 h 201461"/>
                <a:gd name="connsiteX29" fmla="*/ 112734 w 201604"/>
                <a:gd name="connsiteY29" fmla="*/ 19098 h 201461"/>
                <a:gd name="connsiteX30" fmla="*/ 113795 w 201604"/>
                <a:gd name="connsiteY30" fmla="*/ 13528 h 201461"/>
                <a:gd name="connsiteX31" fmla="*/ 116049 w 201604"/>
                <a:gd name="connsiteY31" fmla="*/ 9019 h 201461"/>
                <a:gd name="connsiteX32" fmla="*/ 116049 w 201604"/>
                <a:gd name="connsiteY32" fmla="*/ 7825 h 201461"/>
                <a:gd name="connsiteX33" fmla="*/ 120559 w 201604"/>
                <a:gd name="connsiteY33" fmla="*/ 7825 h 201461"/>
                <a:gd name="connsiteX34" fmla="*/ 127323 w 201604"/>
                <a:gd name="connsiteY34" fmla="*/ 10080 h 201461"/>
                <a:gd name="connsiteX35" fmla="*/ 131832 w 201604"/>
                <a:gd name="connsiteY35" fmla="*/ 13396 h 201461"/>
                <a:gd name="connsiteX36" fmla="*/ 135148 w 201604"/>
                <a:gd name="connsiteY36" fmla="*/ 14589 h 201461"/>
                <a:gd name="connsiteX37" fmla="*/ 137403 w 201604"/>
                <a:gd name="connsiteY37" fmla="*/ 16844 h 201461"/>
                <a:gd name="connsiteX38" fmla="*/ 137403 w 201604"/>
                <a:gd name="connsiteY38" fmla="*/ 19098 h 201461"/>
                <a:gd name="connsiteX39" fmla="*/ 141912 w 201604"/>
                <a:gd name="connsiteY39" fmla="*/ 19098 h 201461"/>
                <a:gd name="connsiteX40" fmla="*/ 145228 w 201604"/>
                <a:gd name="connsiteY40" fmla="*/ 20292 h 201461"/>
                <a:gd name="connsiteX41" fmla="*/ 147482 w 201604"/>
                <a:gd name="connsiteY41" fmla="*/ 22546 h 201461"/>
                <a:gd name="connsiteX42" fmla="*/ 149737 w 201604"/>
                <a:gd name="connsiteY42" fmla="*/ 27057 h 201461"/>
                <a:gd name="connsiteX43" fmla="*/ 146421 w 201604"/>
                <a:gd name="connsiteY43" fmla="*/ 28117 h 201461"/>
                <a:gd name="connsiteX44" fmla="*/ 141912 w 201604"/>
                <a:gd name="connsiteY44" fmla="*/ 29177 h 201461"/>
                <a:gd name="connsiteX45" fmla="*/ 139657 w 201604"/>
                <a:gd name="connsiteY45" fmla="*/ 26924 h 201461"/>
                <a:gd name="connsiteX46" fmla="*/ 136341 w 201604"/>
                <a:gd name="connsiteY46" fmla="*/ 26924 h 201461"/>
                <a:gd name="connsiteX47" fmla="*/ 134087 w 201604"/>
                <a:gd name="connsiteY47" fmla="*/ 27984 h 201461"/>
                <a:gd name="connsiteX48" fmla="*/ 131832 w 201604"/>
                <a:gd name="connsiteY48" fmla="*/ 32493 h 201461"/>
                <a:gd name="connsiteX49" fmla="*/ 130771 w 201604"/>
                <a:gd name="connsiteY49" fmla="*/ 38064 h 201461"/>
                <a:gd name="connsiteX50" fmla="*/ 127455 w 201604"/>
                <a:gd name="connsiteY50" fmla="*/ 41380 h 201461"/>
                <a:gd name="connsiteX51" fmla="*/ 124140 w 201604"/>
                <a:gd name="connsiteY51" fmla="*/ 48144 h 201461"/>
                <a:gd name="connsiteX52" fmla="*/ 126394 w 201604"/>
                <a:gd name="connsiteY52" fmla="*/ 52653 h 201461"/>
                <a:gd name="connsiteX53" fmla="*/ 130904 w 201604"/>
                <a:gd name="connsiteY53" fmla="*/ 52653 h 201461"/>
                <a:gd name="connsiteX54" fmla="*/ 138729 w 201604"/>
                <a:gd name="connsiteY54" fmla="*/ 33555 h 201461"/>
                <a:gd name="connsiteX55" fmla="*/ 140984 w 201604"/>
                <a:gd name="connsiteY55" fmla="*/ 35809 h 201461"/>
                <a:gd name="connsiteX56" fmla="*/ 142044 w 201604"/>
                <a:gd name="connsiteY56" fmla="*/ 38064 h 201461"/>
                <a:gd name="connsiteX57" fmla="*/ 142044 w 201604"/>
                <a:gd name="connsiteY57" fmla="*/ 48144 h 201461"/>
                <a:gd name="connsiteX58" fmla="*/ 145360 w 201604"/>
                <a:gd name="connsiteY58" fmla="*/ 50399 h 201461"/>
                <a:gd name="connsiteX59" fmla="*/ 148676 w 201604"/>
                <a:gd name="connsiteY59" fmla="*/ 51460 h 201461"/>
                <a:gd name="connsiteX60" fmla="*/ 150931 w 201604"/>
                <a:gd name="connsiteY60" fmla="*/ 48144 h 201461"/>
                <a:gd name="connsiteX61" fmla="*/ 154246 w 201604"/>
                <a:gd name="connsiteY61" fmla="*/ 41380 h 201461"/>
                <a:gd name="connsiteX62" fmla="*/ 156501 w 201604"/>
                <a:gd name="connsiteY62" fmla="*/ 44828 h 201461"/>
                <a:gd name="connsiteX63" fmla="*/ 155440 w 201604"/>
                <a:gd name="connsiteY63" fmla="*/ 51592 h 201461"/>
                <a:gd name="connsiteX64" fmla="*/ 152124 w 201604"/>
                <a:gd name="connsiteY64" fmla="*/ 55041 h 201461"/>
                <a:gd name="connsiteX65" fmla="*/ 148809 w 201604"/>
                <a:gd name="connsiteY65" fmla="*/ 55041 h 201461"/>
                <a:gd name="connsiteX66" fmla="*/ 151063 w 201604"/>
                <a:gd name="connsiteY66" fmla="*/ 57295 h 201461"/>
                <a:gd name="connsiteX67" fmla="*/ 155573 w 201604"/>
                <a:gd name="connsiteY67" fmla="*/ 62998 h 201461"/>
                <a:gd name="connsiteX68" fmla="*/ 160082 w 201604"/>
                <a:gd name="connsiteY68" fmla="*/ 67507 h 201461"/>
                <a:gd name="connsiteX69" fmla="*/ 164591 w 201604"/>
                <a:gd name="connsiteY69" fmla="*/ 67507 h 201461"/>
                <a:gd name="connsiteX70" fmla="*/ 165652 w 201604"/>
                <a:gd name="connsiteY70" fmla="*/ 64191 h 201461"/>
                <a:gd name="connsiteX71" fmla="*/ 163398 w 201604"/>
                <a:gd name="connsiteY71" fmla="*/ 59683 h 201461"/>
                <a:gd name="connsiteX72" fmla="*/ 162337 w 201604"/>
                <a:gd name="connsiteY72" fmla="*/ 55174 h 201461"/>
                <a:gd name="connsiteX73" fmla="*/ 160082 w 201604"/>
                <a:gd name="connsiteY73" fmla="*/ 49470 h 201461"/>
                <a:gd name="connsiteX74" fmla="*/ 161143 w 201604"/>
                <a:gd name="connsiteY74" fmla="*/ 43899 h 201461"/>
                <a:gd name="connsiteX75" fmla="*/ 167907 w 201604"/>
                <a:gd name="connsiteY75" fmla="*/ 46154 h 201461"/>
                <a:gd name="connsiteX76" fmla="*/ 172416 w 201604"/>
                <a:gd name="connsiteY76" fmla="*/ 52918 h 201461"/>
                <a:gd name="connsiteX77" fmla="*/ 176926 w 201604"/>
                <a:gd name="connsiteY77" fmla="*/ 55174 h 201461"/>
                <a:gd name="connsiteX78" fmla="*/ 182496 w 201604"/>
                <a:gd name="connsiteY78" fmla="*/ 53979 h 201461"/>
                <a:gd name="connsiteX79" fmla="*/ 188066 w 201604"/>
                <a:gd name="connsiteY79" fmla="*/ 55174 h 201461"/>
                <a:gd name="connsiteX80" fmla="*/ 191382 w 201604"/>
                <a:gd name="connsiteY80" fmla="*/ 58489 h 201461"/>
                <a:gd name="connsiteX81" fmla="*/ 191382 w 201604"/>
                <a:gd name="connsiteY81" fmla="*/ 73078 h 201461"/>
                <a:gd name="connsiteX82" fmla="*/ 189127 w 201604"/>
                <a:gd name="connsiteY82" fmla="*/ 76394 h 201461"/>
                <a:gd name="connsiteX83" fmla="*/ 195891 w 201604"/>
                <a:gd name="connsiteY83" fmla="*/ 76394 h 201461"/>
                <a:gd name="connsiteX84" fmla="*/ 198146 w 201604"/>
                <a:gd name="connsiteY84" fmla="*/ 73078 h 201461"/>
                <a:gd name="connsiteX85" fmla="*/ 201462 w 201604"/>
                <a:gd name="connsiteY85" fmla="*/ 75332 h 201461"/>
                <a:gd name="connsiteX86" fmla="*/ 187934 w 201604"/>
                <a:gd name="connsiteY86" fmla="*/ 106897 h 201461"/>
                <a:gd name="connsiteX87" fmla="*/ 184618 w 201604"/>
                <a:gd name="connsiteY87" fmla="*/ 113661 h 201461"/>
                <a:gd name="connsiteX88" fmla="*/ 180109 w 201604"/>
                <a:gd name="connsiteY88" fmla="*/ 117110 h 201461"/>
                <a:gd name="connsiteX89" fmla="*/ 175599 w 201604"/>
                <a:gd name="connsiteY89" fmla="*/ 122681 h 201461"/>
                <a:gd name="connsiteX90" fmla="*/ 174538 w 201604"/>
                <a:gd name="connsiteY90" fmla="*/ 128252 h 201461"/>
                <a:gd name="connsiteX91" fmla="*/ 174538 w 201604"/>
                <a:gd name="connsiteY91" fmla="*/ 137270 h 201461"/>
                <a:gd name="connsiteX92" fmla="*/ 171223 w 201604"/>
                <a:gd name="connsiteY92" fmla="*/ 137270 h 201461"/>
                <a:gd name="connsiteX93" fmla="*/ 170162 w 201604"/>
                <a:gd name="connsiteY93" fmla="*/ 135014 h 201461"/>
                <a:gd name="connsiteX94" fmla="*/ 167907 w 201604"/>
                <a:gd name="connsiteY94" fmla="*/ 135014 h 201461"/>
                <a:gd name="connsiteX95" fmla="*/ 165652 w 201604"/>
                <a:gd name="connsiteY95" fmla="*/ 137270 h 201461"/>
                <a:gd name="connsiteX96" fmla="*/ 163398 w 201604"/>
                <a:gd name="connsiteY96" fmla="*/ 138330 h 201461"/>
                <a:gd name="connsiteX97" fmla="*/ 162337 w 201604"/>
                <a:gd name="connsiteY97" fmla="*/ 138330 h 201461"/>
                <a:gd name="connsiteX98" fmla="*/ 162337 w 201604"/>
                <a:gd name="connsiteY98" fmla="*/ 139525 h 201461"/>
                <a:gd name="connsiteX99" fmla="*/ 161276 w 201604"/>
                <a:gd name="connsiteY99" fmla="*/ 140585 h 201461"/>
                <a:gd name="connsiteX100" fmla="*/ 156766 w 201604"/>
                <a:gd name="connsiteY100" fmla="*/ 140585 h 201461"/>
                <a:gd name="connsiteX101" fmla="*/ 156766 w 201604"/>
                <a:gd name="connsiteY101" fmla="*/ 142841 h 201461"/>
                <a:gd name="connsiteX102" fmla="*/ 148941 w 201604"/>
                <a:gd name="connsiteY102" fmla="*/ 142841 h 201461"/>
                <a:gd name="connsiteX103" fmla="*/ 146686 w 201604"/>
                <a:gd name="connsiteY103" fmla="*/ 146156 h 201461"/>
                <a:gd name="connsiteX104" fmla="*/ 148941 w 201604"/>
                <a:gd name="connsiteY104" fmla="*/ 147349 h 201461"/>
                <a:gd name="connsiteX105" fmla="*/ 148941 w 201604"/>
                <a:gd name="connsiteY105" fmla="*/ 151858 h 201461"/>
                <a:gd name="connsiteX106" fmla="*/ 146686 w 201604"/>
                <a:gd name="connsiteY106" fmla="*/ 151858 h 201461"/>
                <a:gd name="connsiteX107" fmla="*/ 146686 w 201604"/>
                <a:gd name="connsiteY107" fmla="*/ 150798 h 201461"/>
                <a:gd name="connsiteX108" fmla="*/ 137668 w 201604"/>
                <a:gd name="connsiteY108" fmla="*/ 156369 h 201461"/>
                <a:gd name="connsiteX109" fmla="*/ 134352 w 201604"/>
                <a:gd name="connsiteY109" fmla="*/ 156369 h 201461"/>
                <a:gd name="connsiteX110" fmla="*/ 126527 w 201604"/>
                <a:gd name="connsiteY110" fmla="*/ 160878 h 201461"/>
                <a:gd name="connsiteX111" fmla="*/ 126527 w 201604"/>
                <a:gd name="connsiteY111" fmla="*/ 168702 h 201461"/>
                <a:gd name="connsiteX112" fmla="*/ 124272 w 201604"/>
                <a:gd name="connsiteY112" fmla="*/ 167642 h 201461"/>
                <a:gd name="connsiteX113" fmla="*/ 122018 w 201604"/>
                <a:gd name="connsiteY113" fmla="*/ 165387 h 201461"/>
                <a:gd name="connsiteX114" fmla="*/ 114193 w 201604"/>
                <a:gd name="connsiteY114" fmla="*/ 164193 h 201461"/>
                <a:gd name="connsiteX115" fmla="*/ 89391 w 201604"/>
                <a:gd name="connsiteY115" fmla="*/ 181037 h 201461"/>
                <a:gd name="connsiteX116" fmla="*/ 79311 w 201604"/>
                <a:gd name="connsiteY116" fmla="*/ 181037 h 201461"/>
                <a:gd name="connsiteX117" fmla="*/ 81566 w 201604"/>
                <a:gd name="connsiteY117" fmla="*/ 190055 h 201461"/>
                <a:gd name="connsiteX118" fmla="*/ 73741 w 201604"/>
                <a:gd name="connsiteY118" fmla="*/ 192311 h 201461"/>
                <a:gd name="connsiteX119" fmla="*/ 71486 w 201604"/>
                <a:gd name="connsiteY119" fmla="*/ 194566 h 201461"/>
                <a:gd name="connsiteX120" fmla="*/ 65916 w 201604"/>
                <a:gd name="connsiteY120" fmla="*/ 195759 h 201461"/>
                <a:gd name="connsiteX121" fmla="*/ 64855 w 201604"/>
                <a:gd name="connsiteY121" fmla="*/ 198013 h 201461"/>
                <a:gd name="connsiteX122" fmla="*/ 64855 w 201604"/>
                <a:gd name="connsiteY122" fmla="*/ 201461 h 201461"/>
                <a:gd name="connsiteX123" fmla="*/ 62600 w 201604"/>
                <a:gd name="connsiteY123" fmla="*/ 200268 h 201461"/>
                <a:gd name="connsiteX124" fmla="*/ 58091 w 201604"/>
                <a:gd name="connsiteY124" fmla="*/ 195759 h 201461"/>
                <a:gd name="connsiteX125" fmla="*/ 55836 w 201604"/>
                <a:gd name="connsiteY125" fmla="*/ 198013 h 201461"/>
                <a:gd name="connsiteX126" fmla="*/ 54775 w 201604"/>
                <a:gd name="connsiteY126" fmla="*/ 198013 h 201461"/>
                <a:gd name="connsiteX127" fmla="*/ 53714 w 201604"/>
                <a:gd name="connsiteY127" fmla="*/ 194697 h 201461"/>
                <a:gd name="connsiteX128" fmla="*/ 52653 w 201604"/>
                <a:gd name="connsiteY128" fmla="*/ 191381 h 201461"/>
                <a:gd name="connsiteX129" fmla="*/ 50399 w 201604"/>
                <a:gd name="connsiteY129" fmla="*/ 190188 h 201461"/>
                <a:gd name="connsiteX130" fmla="*/ 48144 w 201604"/>
                <a:gd name="connsiteY130" fmla="*/ 184619 h 201461"/>
                <a:gd name="connsiteX131" fmla="*/ 51460 w 201604"/>
                <a:gd name="connsiteY131" fmla="*/ 176792 h 201461"/>
                <a:gd name="connsiteX132" fmla="*/ 44696 w 201604"/>
                <a:gd name="connsiteY132" fmla="*/ 166713 h 201461"/>
                <a:gd name="connsiteX133" fmla="*/ 42441 w 201604"/>
                <a:gd name="connsiteY133" fmla="*/ 159948 h 201461"/>
                <a:gd name="connsiteX134" fmla="*/ 35677 w 201604"/>
                <a:gd name="connsiteY134" fmla="*/ 152124 h 201461"/>
                <a:gd name="connsiteX135" fmla="*/ 31168 w 201604"/>
                <a:gd name="connsiteY135" fmla="*/ 151063 h 201461"/>
                <a:gd name="connsiteX136" fmla="*/ 30107 w 201604"/>
                <a:gd name="connsiteY136" fmla="*/ 146555 h 201461"/>
                <a:gd name="connsiteX137" fmla="*/ 31168 w 201604"/>
                <a:gd name="connsiteY137" fmla="*/ 142044 h 201461"/>
                <a:gd name="connsiteX138" fmla="*/ 33422 w 201604"/>
                <a:gd name="connsiteY138" fmla="*/ 137535 h 201461"/>
                <a:gd name="connsiteX139" fmla="*/ 27852 w 201604"/>
                <a:gd name="connsiteY139" fmla="*/ 125200 h 201461"/>
                <a:gd name="connsiteX140" fmla="*/ 28913 w 201604"/>
                <a:gd name="connsiteY140" fmla="*/ 121884 h 201461"/>
                <a:gd name="connsiteX141" fmla="*/ 34483 w 201604"/>
                <a:gd name="connsiteY141" fmla="*/ 118436 h 201461"/>
                <a:gd name="connsiteX142" fmla="*/ 34483 w 201604"/>
                <a:gd name="connsiteY142" fmla="*/ 116182 h 201461"/>
                <a:gd name="connsiteX143" fmla="*/ 31168 w 201604"/>
                <a:gd name="connsiteY143" fmla="*/ 115120 h 201461"/>
                <a:gd name="connsiteX144" fmla="*/ 25597 w 201604"/>
                <a:gd name="connsiteY144" fmla="*/ 113927 h 201461"/>
                <a:gd name="connsiteX145" fmla="*/ 25597 w 201604"/>
                <a:gd name="connsiteY145" fmla="*/ 116182 h 201461"/>
                <a:gd name="connsiteX146" fmla="*/ 26791 w 201604"/>
                <a:gd name="connsiteY146" fmla="*/ 117375 h 201461"/>
                <a:gd name="connsiteX147" fmla="*/ 26791 w 201604"/>
                <a:gd name="connsiteY147" fmla="*/ 124140 h 201461"/>
                <a:gd name="connsiteX148" fmla="*/ 22281 w 201604"/>
                <a:gd name="connsiteY148" fmla="*/ 125333 h 201461"/>
                <a:gd name="connsiteX149" fmla="*/ 22281 w 201604"/>
                <a:gd name="connsiteY149" fmla="*/ 123079 h 201461"/>
                <a:gd name="connsiteX150" fmla="*/ 18966 w 201604"/>
                <a:gd name="connsiteY150" fmla="*/ 122017 h 201461"/>
                <a:gd name="connsiteX151" fmla="*/ 17905 w 201604"/>
                <a:gd name="connsiteY151" fmla="*/ 124272 h 201461"/>
                <a:gd name="connsiteX152" fmla="*/ 16844 w 201604"/>
                <a:gd name="connsiteY152" fmla="*/ 127721 h 201461"/>
                <a:gd name="connsiteX153" fmla="*/ 13528 w 201604"/>
                <a:gd name="connsiteY153" fmla="*/ 128781 h 201461"/>
                <a:gd name="connsiteX154" fmla="*/ 9019 w 201604"/>
                <a:gd name="connsiteY154" fmla="*/ 120957 h 201461"/>
                <a:gd name="connsiteX155" fmla="*/ 4509 w 201604"/>
                <a:gd name="connsiteY155" fmla="*/ 115386 h 201461"/>
                <a:gd name="connsiteX156" fmla="*/ 0 w 201604"/>
                <a:gd name="connsiteY156" fmla="*/ 90584 h 201461"/>
                <a:gd name="connsiteX157" fmla="*/ 7825 w 201604"/>
                <a:gd name="connsiteY157" fmla="*/ 85015 h 201461"/>
                <a:gd name="connsiteX158" fmla="*/ 19098 w 201604"/>
                <a:gd name="connsiteY158" fmla="*/ 83953 h 201461"/>
                <a:gd name="connsiteX159" fmla="*/ 28117 w 201604"/>
                <a:gd name="connsiteY159" fmla="*/ 78251 h 201461"/>
                <a:gd name="connsiteX160" fmla="*/ 30372 w 201604"/>
                <a:gd name="connsiteY160" fmla="*/ 68171 h 201461"/>
                <a:gd name="connsiteX161" fmla="*/ 38197 w 201604"/>
                <a:gd name="connsiteY161" fmla="*/ 61407 h 201461"/>
                <a:gd name="connsiteX162" fmla="*/ 43767 w 201604"/>
                <a:gd name="connsiteY162" fmla="*/ 46818 h 201461"/>
                <a:gd name="connsiteX163" fmla="*/ 48277 w 201604"/>
                <a:gd name="connsiteY163" fmla="*/ 47878 h 201461"/>
                <a:gd name="connsiteX164" fmla="*/ 46022 w 201604"/>
                <a:gd name="connsiteY164" fmla="*/ 36605 h 201461"/>
                <a:gd name="connsiteX165" fmla="*/ 44961 w 201604"/>
                <a:gd name="connsiteY165" fmla="*/ 35543 h 201461"/>
                <a:gd name="connsiteX166" fmla="*/ 42706 w 201604"/>
                <a:gd name="connsiteY166" fmla="*/ 31034 h 201461"/>
                <a:gd name="connsiteX167" fmla="*/ 46022 w 201604"/>
                <a:gd name="connsiteY167" fmla="*/ 29841 h 201461"/>
                <a:gd name="connsiteX168" fmla="*/ 48277 w 201604"/>
                <a:gd name="connsiteY168" fmla="*/ 32097 h 201461"/>
                <a:gd name="connsiteX169" fmla="*/ 52786 w 201604"/>
                <a:gd name="connsiteY169" fmla="*/ 29841 h 201461"/>
                <a:gd name="connsiteX170" fmla="*/ 58356 w 201604"/>
                <a:gd name="connsiteY170" fmla="*/ 19761 h 201461"/>
                <a:gd name="connsiteX171" fmla="*/ 60611 w 201604"/>
                <a:gd name="connsiteY171" fmla="*/ 12997 h 201461"/>
                <a:gd name="connsiteX172" fmla="*/ 60611 w 201604"/>
                <a:gd name="connsiteY172" fmla="*/ 7427 h 201461"/>
                <a:gd name="connsiteX173" fmla="*/ 61672 w 201604"/>
                <a:gd name="connsiteY173" fmla="*/ 3979 h 20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01604" h="201461">
                  <a:moveTo>
                    <a:pt x="61274" y="3316"/>
                  </a:moveTo>
                  <a:lnTo>
                    <a:pt x="63529" y="3316"/>
                  </a:lnTo>
                  <a:lnTo>
                    <a:pt x="64590" y="5570"/>
                  </a:lnTo>
                  <a:lnTo>
                    <a:pt x="65651" y="10080"/>
                  </a:lnTo>
                  <a:lnTo>
                    <a:pt x="67905" y="10080"/>
                  </a:lnTo>
                  <a:lnTo>
                    <a:pt x="70160" y="14589"/>
                  </a:lnTo>
                  <a:lnTo>
                    <a:pt x="72415" y="21353"/>
                  </a:lnTo>
                  <a:lnTo>
                    <a:pt x="74670" y="24801"/>
                  </a:lnTo>
                  <a:lnTo>
                    <a:pt x="74670" y="32626"/>
                  </a:lnTo>
                  <a:lnTo>
                    <a:pt x="76924" y="31433"/>
                  </a:lnTo>
                  <a:cubicBezTo>
                    <a:pt x="77322" y="20689"/>
                    <a:pt x="70558" y="11539"/>
                    <a:pt x="69099" y="1061"/>
                  </a:cubicBezTo>
                  <a:lnTo>
                    <a:pt x="72415" y="0"/>
                  </a:lnTo>
                  <a:lnTo>
                    <a:pt x="74670" y="0"/>
                  </a:lnTo>
                  <a:lnTo>
                    <a:pt x="77985" y="1061"/>
                  </a:lnTo>
                  <a:lnTo>
                    <a:pt x="81301" y="1061"/>
                  </a:lnTo>
                  <a:lnTo>
                    <a:pt x="83556" y="3316"/>
                  </a:lnTo>
                  <a:lnTo>
                    <a:pt x="83556" y="6764"/>
                  </a:lnTo>
                  <a:lnTo>
                    <a:pt x="88065" y="7825"/>
                  </a:lnTo>
                  <a:lnTo>
                    <a:pt x="90320" y="11140"/>
                  </a:lnTo>
                  <a:lnTo>
                    <a:pt x="91381" y="11140"/>
                  </a:lnTo>
                  <a:lnTo>
                    <a:pt x="93635" y="12334"/>
                  </a:lnTo>
                  <a:lnTo>
                    <a:pt x="98145" y="15649"/>
                  </a:lnTo>
                  <a:lnTo>
                    <a:pt x="98145" y="10080"/>
                  </a:lnTo>
                  <a:lnTo>
                    <a:pt x="101460" y="9019"/>
                  </a:lnTo>
                  <a:lnTo>
                    <a:pt x="107031" y="9019"/>
                  </a:lnTo>
                  <a:lnTo>
                    <a:pt x="109285" y="11273"/>
                  </a:lnTo>
                  <a:lnTo>
                    <a:pt x="108224" y="18037"/>
                  </a:lnTo>
                  <a:lnTo>
                    <a:pt x="107163" y="24801"/>
                  </a:lnTo>
                  <a:lnTo>
                    <a:pt x="110479" y="24801"/>
                  </a:lnTo>
                  <a:lnTo>
                    <a:pt x="112734" y="19098"/>
                  </a:lnTo>
                  <a:lnTo>
                    <a:pt x="113795" y="13528"/>
                  </a:lnTo>
                  <a:lnTo>
                    <a:pt x="116049" y="9019"/>
                  </a:lnTo>
                  <a:lnTo>
                    <a:pt x="116049" y="7825"/>
                  </a:lnTo>
                  <a:lnTo>
                    <a:pt x="120559" y="7825"/>
                  </a:lnTo>
                  <a:lnTo>
                    <a:pt x="127323" y="10080"/>
                  </a:lnTo>
                  <a:lnTo>
                    <a:pt x="131832" y="13396"/>
                  </a:lnTo>
                  <a:lnTo>
                    <a:pt x="135148" y="14589"/>
                  </a:lnTo>
                  <a:lnTo>
                    <a:pt x="137403" y="16844"/>
                  </a:lnTo>
                  <a:lnTo>
                    <a:pt x="137403" y="19098"/>
                  </a:lnTo>
                  <a:lnTo>
                    <a:pt x="141912" y="19098"/>
                  </a:lnTo>
                  <a:lnTo>
                    <a:pt x="145228" y="20292"/>
                  </a:lnTo>
                  <a:lnTo>
                    <a:pt x="147482" y="22546"/>
                  </a:lnTo>
                  <a:lnTo>
                    <a:pt x="149737" y="27057"/>
                  </a:lnTo>
                  <a:lnTo>
                    <a:pt x="146421" y="28117"/>
                  </a:lnTo>
                  <a:lnTo>
                    <a:pt x="141912" y="29177"/>
                  </a:lnTo>
                  <a:lnTo>
                    <a:pt x="139657" y="26924"/>
                  </a:lnTo>
                  <a:lnTo>
                    <a:pt x="136341" y="26924"/>
                  </a:lnTo>
                  <a:lnTo>
                    <a:pt x="134087" y="27984"/>
                  </a:lnTo>
                  <a:lnTo>
                    <a:pt x="131832" y="32493"/>
                  </a:lnTo>
                  <a:lnTo>
                    <a:pt x="130771" y="38064"/>
                  </a:lnTo>
                  <a:lnTo>
                    <a:pt x="127455" y="41380"/>
                  </a:lnTo>
                  <a:lnTo>
                    <a:pt x="124140" y="48144"/>
                  </a:lnTo>
                  <a:lnTo>
                    <a:pt x="126394" y="52653"/>
                  </a:lnTo>
                  <a:lnTo>
                    <a:pt x="130904" y="52653"/>
                  </a:lnTo>
                  <a:cubicBezTo>
                    <a:pt x="131965" y="42440"/>
                    <a:pt x="135280" y="42175"/>
                    <a:pt x="138729" y="33555"/>
                  </a:cubicBezTo>
                  <a:lnTo>
                    <a:pt x="140984" y="35809"/>
                  </a:lnTo>
                  <a:lnTo>
                    <a:pt x="142044" y="38064"/>
                  </a:lnTo>
                  <a:lnTo>
                    <a:pt x="142044" y="48144"/>
                  </a:lnTo>
                  <a:lnTo>
                    <a:pt x="145360" y="50399"/>
                  </a:lnTo>
                  <a:lnTo>
                    <a:pt x="148676" y="51460"/>
                  </a:lnTo>
                  <a:lnTo>
                    <a:pt x="150931" y="48144"/>
                  </a:lnTo>
                  <a:lnTo>
                    <a:pt x="154246" y="41380"/>
                  </a:lnTo>
                  <a:lnTo>
                    <a:pt x="156501" y="44828"/>
                  </a:lnTo>
                  <a:lnTo>
                    <a:pt x="155440" y="51592"/>
                  </a:lnTo>
                  <a:lnTo>
                    <a:pt x="152124" y="55041"/>
                  </a:lnTo>
                  <a:lnTo>
                    <a:pt x="148809" y="55041"/>
                  </a:lnTo>
                  <a:lnTo>
                    <a:pt x="151063" y="57295"/>
                  </a:lnTo>
                  <a:lnTo>
                    <a:pt x="155573" y="62998"/>
                  </a:lnTo>
                  <a:lnTo>
                    <a:pt x="160082" y="67507"/>
                  </a:lnTo>
                  <a:lnTo>
                    <a:pt x="164591" y="67507"/>
                  </a:lnTo>
                  <a:lnTo>
                    <a:pt x="165652" y="64191"/>
                  </a:lnTo>
                  <a:lnTo>
                    <a:pt x="163398" y="59683"/>
                  </a:lnTo>
                  <a:lnTo>
                    <a:pt x="162337" y="55174"/>
                  </a:lnTo>
                  <a:lnTo>
                    <a:pt x="160082" y="49470"/>
                  </a:lnTo>
                  <a:lnTo>
                    <a:pt x="161143" y="43899"/>
                  </a:lnTo>
                  <a:lnTo>
                    <a:pt x="167907" y="46154"/>
                  </a:lnTo>
                  <a:lnTo>
                    <a:pt x="172416" y="52918"/>
                  </a:lnTo>
                  <a:lnTo>
                    <a:pt x="176926" y="55174"/>
                  </a:lnTo>
                  <a:lnTo>
                    <a:pt x="182496" y="53979"/>
                  </a:lnTo>
                  <a:lnTo>
                    <a:pt x="188066" y="55174"/>
                  </a:lnTo>
                  <a:lnTo>
                    <a:pt x="191382" y="58489"/>
                  </a:lnTo>
                  <a:lnTo>
                    <a:pt x="191382" y="73078"/>
                  </a:lnTo>
                  <a:lnTo>
                    <a:pt x="189127" y="76394"/>
                  </a:lnTo>
                  <a:lnTo>
                    <a:pt x="195891" y="76394"/>
                  </a:lnTo>
                  <a:lnTo>
                    <a:pt x="198146" y="73078"/>
                  </a:lnTo>
                  <a:lnTo>
                    <a:pt x="201462" y="75332"/>
                  </a:lnTo>
                  <a:cubicBezTo>
                    <a:pt x="202125" y="102787"/>
                    <a:pt x="200931" y="86606"/>
                    <a:pt x="187934" y="106897"/>
                  </a:cubicBezTo>
                  <a:lnTo>
                    <a:pt x="184618" y="113661"/>
                  </a:lnTo>
                  <a:lnTo>
                    <a:pt x="180109" y="117110"/>
                  </a:lnTo>
                  <a:lnTo>
                    <a:pt x="175599" y="122681"/>
                  </a:lnTo>
                  <a:lnTo>
                    <a:pt x="174538" y="128252"/>
                  </a:lnTo>
                  <a:lnTo>
                    <a:pt x="174538" y="137270"/>
                  </a:lnTo>
                  <a:lnTo>
                    <a:pt x="171223" y="137270"/>
                  </a:lnTo>
                  <a:lnTo>
                    <a:pt x="170162" y="135014"/>
                  </a:lnTo>
                  <a:lnTo>
                    <a:pt x="167907" y="135014"/>
                  </a:lnTo>
                  <a:lnTo>
                    <a:pt x="165652" y="137270"/>
                  </a:lnTo>
                  <a:lnTo>
                    <a:pt x="163398" y="138330"/>
                  </a:lnTo>
                  <a:lnTo>
                    <a:pt x="162337" y="138330"/>
                  </a:lnTo>
                  <a:lnTo>
                    <a:pt x="162337" y="139525"/>
                  </a:lnTo>
                  <a:lnTo>
                    <a:pt x="161276" y="140585"/>
                  </a:lnTo>
                  <a:lnTo>
                    <a:pt x="156766" y="140585"/>
                  </a:lnTo>
                  <a:lnTo>
                    <a:pt x="156766" y="142841"/>
                  </a:lnTo>
                  <a:lnTo>
                    <a:pt x="148941" y="142841"/>
                  </a:lnTo>
                  <a:lnTo>
                    <a:pt x="146686" y="146156"/>
                  </a:lnTo>
                  <a:lnTo>
                    <a:pt x="148941" y="147349"/>
                  </a:lnTo>
                  <a:lnTo>
                    <a:pt x="148941" y="151858"/>
                  </a:lnTo>
                  <a:lnTo>
                    <a:pt x="146686" y="151858"/>
                  </a:lnTo>
                  <a:lnTo>
                    <a:pt x="146686" y="150798"/>
                  </a:lnTo>
                  <a:lnTo>
                    <a:pt x="137668" y="156369"/>
                  </a:lnTo>
                  <a:lnTo>
                    <a:pt x="134352" y="156369"/>
                  </a:lnTo>
                  <a:lnTo>
                    <a:pt x="126527" y="160878"/>
                  </a:lnTo>
                  <a:lnTo>
                    <a:pt x="126527" y="168702"/>
                  </a:lnTo>
                  <a:lnTo>
                    <a:pt x="124272" y="167642"/>
                  </a:lnTo>
                  <a:lnTo>
                    <a:pt x="122018" y="165387"/>
                  </a:lnTo>
                  <a:lnTo>
                    <a:pt x="114193" y="164193"/>
                  </a:lnTo>
                  <a:lnTo>
                    <a:pt x="89391" y="181037"/>
                  </a:lnTo>
                  <a:lnTo>
                    <a:pt x="79311" y="181037"/>
                  </a:lnTo>
                  <a:lnTo>
                    <a:pt x="81566" y="190055"/>
                  </a:lnTo>
                  <a:lnTo>
                    <a:pt x="73741" y="192311"/>
                  </a:lnTo>
                  <a:lnTo>
                    <a:pt x="71486" y="194566"/>
                  </a:lnTo>
                  <a:lnTo>
                    <a:pt x="65916" y="195759"/>
                  </a:lnTo>
                  <a:lnTo>
                    <a:pt x="64855" y="198013"/>
                  </a:lnTo>
                  <a:lnTo>
                    <a:pt x="64855" y="201461"/>
                  </a:lnTo>
                  <a:lnTo>
                    <a:pt x="62600" y="200268"/>
                  </a:lnTo>
                  <a:lnTo>
                    <a:pt x="58091" y="195759"/>
                  </a:lnTo>
                  <a:lnTo>
                    <a:pt x="55836" y="198013"/>
                  </a:lnTo>
                  <a:lnTo>
                    <a:pt x="54775" y="198013"/>
                  </a:lnTo>
                  <a:lnTo>
                    <a:pt x="53714" y="194697"/>
                  </a:lnTo>
                  <a:lnTo>
                    <a:pt x="52653" y="191381"/>
                  </a:lnTo>
                  <a:lnTo>
                    <a:pt x="50399" y="190188"/>
                  </a:lnTo>
                  <a:lnTo>
                    <a:pt x="48144" y="184619"/>
                  </a:lnTo>
                  <a:lnTo>
                    <a:pt x="51460" y="176792"/>
                  </a:lnTo>
                  <a:lnTo>
                    <a:pt x="44696" y="166713"/>
                  </a:lnTo>
                  <a:lnTo>
                    <a:pt x="42441" y="159948"/>
                  </a:lnTo>
                  <a:lnTo>
                    <a:pt x="35677" y="152124"/>
                  </a:lnTo>
                  <a:lnTo>
                    <a:pt x="31168" y="151063"/>
                  </a:lnTo>
                  <a:lnTo>
                    <a:pt x="30107" y="146555"/>
                  </a:lnTo>
                  <a:lnTo>
                    <a:pt x="31168" y="142044"/>
                  </a:lnTo>
                  <a:lnTo>
                    <a:pt x="33422" y="137535"/>
                  </a:lnTo>
                  <a:lnTo>
                    <a:pt x="27852" y="125200"/>
                  </a:lnTo>
                  <a:lnTo>
                    <a:pt x="28913" y="121884"/>
                  </a:lnTo>
                  <a:lnTo>
                    <a:pt x="34483" y="118436"/>
                  </a:lnTo>
                  <a:lnTo>
                    <a:pt x="34483" y="116182"/>
                  </a:lnTo>
                  <a:lnTo>
                    <a:pt x="31168" y="115120"/>
                  </a:lnTo>
                  <a:lnTo>
                    <a:pt x="25597" y="113927"/>
                  </a:lnTo>
                  <a:lnTo>
                    <a:pt x="25597" y="116182"/>
                  </a:lnTo>
                  <a:lnTo>
                    <a:pt x="26791" y="117375"/>
                  </a:lnTo>
                  <a:lnTo>
                    <a:pt x="26791" y="124140"/>
                  </a:lnTo>
                  <a:lnTo>
                    <a:pt x="22281" y="125333"/>
                  </a:lnTo>
                  <a:lnTo>
                    <a:pt x="22281" y="123079"/>
                  </a:lnTo>
                  <a:lnTo>
                    <a:pt x="18966" y="122017"/>
                  </a:lnTo>
                  <a:lnTo>
                    <a:pt x="17905" y="124272"/>
                  </a:lnTo>
                  <a:lnTo>
                    <a:pt x="16844" y="127721"/>
                  </a:lnTo>
                  <a:lnTo>
                    <a:pt x="13528" y="128781"/>
                  </a:lnTo>
                  <a:lnTo>
                    <a:pt x="9019" y="120957"/>
                  </a:lnTo>
                  <a:lnTo>
                    <a:pt x="4509" y="115386"/>
                  </a:lnTo>
                  <a:lnTo>
                    <a:pt x="0" y="90584"/>
                  </a:lnTo>
                  <a:lnTo>
                    <a:pt x="7825" y="85015"/>
                  </a:lnTo>
                  <a:lnTo>
                    <a:pt x="19098" y="83953"/>
                  </a:lnTo>
                  <a:lnTo>
                    <a:pt x="28117" y="78251"/>
                  </a:lnTo>
                  <a:lnTo>
                    <a:pt x="30372" y="68171"/>
                  </a:lnTo>
                  <a:lnTo>
                    <a:pt x="38197" y="61407"/>
                  </a:lnTo>
                  <a:lnTo>
                    <a:pt x="43767" y="46818"/>
                  </a:lnTo>
                  <a:lnTo>
                    <a:pt x="48277" y="47878"/>
                  </a:lnTo>
                  <a:lnTo>
                    <a:pt x="46022" y="36605"/>
                  </a:lnTo>
                  <a:lnTo>
                    <a:pt x="44961" y="35543"/>
                  </a:lnTo>
                  <a:lnTo>
                    <a:pt x="42706" y="31034"/>
                  </a:lnTo>
                  <a:lnTo>
                    <a:pt x="46022" y="29841"/>
                  </a:lnTo>
                  <a:lnTo>
                    <a:pt x="48277" y="32097"/>
                  </a:lnTo>
                  <a:lnTo>
                    <a:pt x="52786" y="29841"/>
                  </a:lnTo>
                  <a:lnTo>
                    <a:pt x="58356" y="19761"/>
                  </a:lnTo>
                  <a:lnTo>
                    <a:pt x="60611" y="12997"/>
                  </a:lnTo>
                  <a:lnTo>
                    <a:pt x="60611" y="7427"/>
                  </a:lnTo>
                  <a:lnTo>
                    <a:pt x="61672" y="3979"/>
                  </a:lnTo>
                </a:path>
              </a:pathLst>
            </a:custGeom>
            <a:noFill/>
            <a:ln w="3315" cap="flat">
              <a:solidFill>
                <a:schemeClr val="bg1">
                  <a:lumMod val="65000"/>
                </a:schemeClr>
              </a:solidFill>
              <a:prstDash val="solid"/>
              <a:miter/>
            </a:ln>
          </p:spPr>
          <p:txBody>
            <a:bodyPr rtlCol="0" anchor="ctr"/>
            <a:lstStyle/>
            <a:p>
              <a:endParaRPr lang="en-FI" sz="816"/>
            </a:p>
          </p:txBody>
        </p:sp>
        <p:sp>
          <p:nvSpPr>
            <p:cNvPr id="739" name="Freeform: Shape 738">
              <a:extLst>
                <a:ext uri="{FF2B5EF4-FFF2-40B4-BE49-F238E27FC236}">
                  <a16:creationId xmlns:a16="http://schemas.microsoft.com/office/drawing/2014/main" id="{5170C6EA-D4EF-D9B3-4A2B-AE5461F125DF}"/>
                </a:ext>
              </a:extLst>
            </p:cNvPr>
            <p:cNvSpPr/>
            <p:nvPr/>
          </p:nvSpPr>
          <p:spPr>
            <a:xfrm>
              <a:off x="1644979" y="13963389"/>
              <a:ext cx="180108" cy="185679"/>
            </a:xfrm>
            <a:custGeom>
              <a:avLst/>
              <a:gdLst>
                <a:gd name="connsiteX0" fmla="*/ 112999 w 180108"/>
                <a:gd name="connsiteY0" fmla="*/ 29443 h 185679"/>
                <a:gd name="connsiteX1" fmla="*/ 112999 w 180108"/>
                <a:gd name="connsiteY1" fmla="*/ 30503 h 185679"/>
                <a:gd name="connsiteX2" fmla="*/ 115254 w 180108"/>
                <a:gd name="connsiteY2" fmla="*/ 30503 h 185679"/>
                <a:gd name="connsiteX3" fmla="*/ 127588 w 180108"/>
                <a:gd name="connsiteY3" fmla="*/ 14722 h 185679"/>
                <a:gd name="connsiteX4" fmla="*/ 127588 w 180108"/>
                <a:gd name="connsiteY4" fmla="*/ 5702 h 185679"/>
                <a:gd name="connsiteX5" fmla="*/ 129843 w 180108"/>
                <a:gd name="connsiteY5" fmla="*/ 3448 h 185679"/>
                <a:gd name="connsiteX6" fmla="*/ 134352 w 180108"/>
                <a:gd name="connsiteY6" fmla="*/ 0 h 185679"/>
                <a:gd name="connsiteX7" fmla="*/ 135413 w 180108"/>
                <a:gd name="connsiteY7" fmla="*/ 2255 h 185679"/>
                <a:gd name="connsiteX8" fmla="*/ 135413 w 180108"/>
                <a:gd name="connsiteY8" fmla="*/ 11273 h 185679"/>
                <a:gd name="connsiteX9" fmla="*/ 138729 w 180108"/>
                <a:gd name="connsiteY9" fmla="*/ 15782 h 185679"/>
                <a:gd name="connsiteX10" fmla="*/ 147747 w 180108"/>
                <a:gd name="connsiteY10" fmla="*/ 20292 h 185679"/>
                <a:gd name="connsiteX11" fmla="*/ 154512 w 180108"/>
                <a:gd name="connsiteY11" fmla="*/ 20292 h 185679"/>
                <a:gd name="connsiteX12" fmla="*/ 154512 w 180108"/>
                <a:gd name="connsiteY12" fmla="*/ 23608 h 185679"/>
                <a:gd name="connsiteX13" fmla="*/ 156766 w 180108"/>
                <a:gd name="connsiteY13" fmla="*/ 25862 h 185679"/>
                <a:gd name="connsiteX14" fmla="*/ 160082 w 180108"/>
                <a:gd name="connsiteY14" fmla="*/ 24801 h 185679"/>
                <a:gd name="connsiteX15" fmla="*/ 161143 w 180108"/>
                <a:gd name="connsiteY15" fmla="*/ 30372 h 185679"/>
                <a:gd name="connsiteX16" fmla="*/ 163398 w 180108"/>
                <a:gd name="connsiteY16" fmla="*/ 32626 h 185679"/>
                <a:gd name="connsiteX17" fmla="*/ 166713 w 180108"/>
                <a:gd name="connsiteY17" fmla="*/ 34881 h 185679"/>
                <a:gd name="connsiteX18" fmla="*/ 168968 w 180108"/>
                <a:gd name="connsiteY18" fmla="*/ 38197 h 185679"/>
                <a:gd name="connsiteX19" fmla="*/ 174538 w 180108"/>
                <a:gd name="connsiteY19" fmla="*/ 34881 h 185679"/>
                <a:gd name="connsiteX20" fmla="*/ 176793 w 180108"/>
                <a:gd name="connsiteY20" fmla="*/ 35942 h 185679"/>
                <a:gd name="connsiteX21" fmla="*/ 180109 w 180108"/>
                <a:gd name="connsiteY21" fmla="*/ 39390 h 185679"/>
                <a:gd name="connsiteX22" fmla="*/ 180109 w 180108"/>
                <a:gd name="connsiteY22" fmla="*/ 42706 h 185679"/>
                <a:gd name="connsiteX23" fmla="*/ 175599 w 180108"/>
                <a:gd name="connsiteY23" fmla="*/ 44961 h 185679"/>
                <a:gd name="connsiteX24" fmla="*/ 171090 w 180108"/>
                <a:gd name="connsiteY24" fmla="*/ 46022 h 185679"/>
                <a:gd name="connsiteX25" fmla="*/ 168835 w 180108"/>
                <a:gd name="connsiteY25" fmla="*/ 47215 h 185679"/>
                <a:gd name="connsiteX26" fmla="*/ 166581 w 180108"/>
                <a:gd name="connsiteY26" fmla="*/ 53979 h 185679"/>
                <a:gd name="connsiteX27" fmla="*/ 163265 w 180108"/>
                <a:gd name="connsiteY27" fmla="*/ 61805 h 185679"/>
                <a:gd name="connsiteX28" fmla="*/ 159949 w 180108"/>
                <a:gd name="connsiteY28" fmla="*/ 64059 h 185679"/>
                <a:gd name="connsiteX29" fmla="*/ 157695 w 180108"/>
                <a:gd name="connsiteY29" fmla="*/ 69762 h 185679"/>
                <a:gd name="connsiteX30" fmla="*/ 158756 w 180108"/>
                <a:gd name="connsiteY30" fmla="*/ 72016 h 185679"/>
                <a:gd name="connsiteX31" fmla="*/ 158756 w 180108"/>
                <a:gd name="connsiteY31" fmla="*/ 83291 h 185679"/>
                <a:gd name="connsiteX32" fmla="*/ 159817 w 180108"/>
                <a:gd name="connsiteY32" fmla="*/ 90055 h 185679"/>
                <a:gd name="connsiteX33" fmla="*/ 159817 w 180108"/>
                <a:gd name="connsiteY33" fmla="*/ 93502 h 185679"/>
                <a:gd name="connsiteX34" fmla="*/ 155307 w 180108"/>
                <a:gd name="connsiteY34" fmla="*/ 101328 h 185679"/>
                <a:gd name="connsiteX35" fmla="*/ 148543 w 180108"/>
                <a:gd name="connsiteY35" fmla="*/ 100133 h 185679"/>
                <a:gd name="connsiteX36" fmla="*/ 149604 w 180108"/>
                <a:gd name="connsiteY36" fmla="*/ 106897 h 185679"/>
                <a:gd name="connsiteX37" fmla="*/ 147350 w 180108"/>
                <a:gd name="connsiteY37" fmla="*/ 109153 h 185679"/>
                <a:gd name="connsiteX38" fmla="*/ 144034 w 180108"/>
                <a:gd name="connsiteY38" fmla="*/ 105837 h 185679"/>
                <a:gd name="connsiteX39" fmla="*/ 142973 w 180108"/>
                <a:gd name="connsiteY39" fmla="*/ 98012 h 185679"/>
                <a:gd name="connsiteX40" fmla="*/ 140718 w 180108"/>
                <a:gd name="connsiteY40" fmla="*/ 94564 h 185679"/>
                <a:gd name="connsiteX41" fmla="*/ 132893 w 180108"/>
                <a:gd name="connsiteY41" fmla="*/ 87800 h 185679"/>
                <a:gd name="connsiteX42" fmla="*/ 129577 w 180108"/>
                <a:gd name="connsiteY42" fmla="*/ 91115 h 185679"/>
                <a:gd name="connsiteX43" fmla="*/ 129577 w 180108"/>
                <a:gd name="connsiteY43" fmla="*/ 93371 h 185679"/>
                <a:gd name="connsiteX44" fmla="*/ 135148 w 180108"/>
                <a:gd name="connsiteY44" fmla="*/ 102388 h 185679"/>
                <a:gd name="connsiteX45" fmla="*/ 137403 w 180108"/>
                <a:gd name="connsiteY45" fmla="*/ 110213 h 185679"/>
                <a:gd name="connsiteX46" fmla="*/ 141912 w 180108"/>
                <a:gd name="connsiteY46" fmla="*/ 115917 h 185679"/>
                <a:gd name="connsiteX47" fmla="*/ 140851 w 180108"/>
                <a:gd name="connsiteY47" fmla="*/ 120426 h 185679"/>
                <a:gd name="connsiteX48" fmla="*/ 137535 w 180108"/>
                <a:gd name="connsiteY48" fmla="*/ 127190 h 185679"/>
                <a:gd name="connsiteX49" fmla="*/ 140851 w 180108"/>
                <a:gd name="connsiteY49" fmla="*/ 130505 h 185679"/>
                <a:gd name="connsiteX50" fmla="*/ 143106 w 180108"/>
                <a:gd name="connsiteY50" fmla="*/ 127190 h 185679"/>
                <a:gd name="connsiteX51" fmla="*/ 144167 w 180108"/>
                <a:gd name="connsiteY51" fmla="*/ 124936 h 185679"/>
                <a:gd name="connsiteX52" fmla="*/ 146421 w 180108"/>
                <a:gd name="connsiteY52" fmla="*/ 129445 h 185679"/>
                <a:gd name="connsiteX53" fmla="*/ 148676 w 180108"/>
                <a:gd name="connsiteY53" fmla="*/ 133954 h 185679"/>
                <a:gd name="connsiteX54" fmla="*/ 154246 w 180108"/>
                <a:gd name="connsiteY54" fmla="*/ 136209 h 185679"/>
                <a:gd name="connsiteX55" fmla="*/ 156501 w 180108"/>
                <a:gd name="connsiteY55" fmla="*/ 132893 h 185679"/>
                <a:gd name="connsiteX56" fmla="*/ 161010 w 180108"/>
                <a:gd name="connsiteY56" fmla="*/ 125067 h 185679"/>
                <a:gd name="connsiteX57" fmla="*/ 167774 w 180108"/>
                <a:gd name="connsiteY57" fmla="*/ 126129 h 185679"/>
                <a:gd name="connsiteX58" fmla="*/ 167774 w 180108"/>
                <a:gd name="connsiteY58" fmla="*/ 131831 h 185679"/>
                <a:gd name="connsiteX59" fmla="*/ 175599 w 180108"/>
                <a:gd name="connsiteY59" fmla="*/ 129578 h 185679"/>
                <a:gd name="connsiteX60" fmla="*/ 174538 w 180108"/>
                <a:gd name="connsiteY60" fmla="*/ 136342 h 185679"/>
                <a:gd name="connsiteX61" fmla="*/ 168968 w 180108"/>
                <a:gd name="connsiteY61" fmla="*/ 143106 h 185679"/>
                <a:gd name="connsiteX62" fmla="*/ 166713 w 180108"/>
                <a:gd name="connsiteY62" fmla="*/ 148675 h 185679"/>
                <a:gd name="connsiteX63" fmla="*/ 161143 w 180108"/>
                <a:gd name="connsiteY63" fmla="*/ 154246 h 185679"/>
                <a:gd name="connsiteX64" fmla="*/ 156634 w 180108"/>
                <a:gd name="connsiteY64" fmla="*/ 153184 h 185679"/>
                <a:gd name="connsiteX65" fmla="*/ 154379 w 180108"/>
                <a:gd name="connsiteY65" fmla="*/ 148675 h 185679"/>
                <a:gd name="connsiteX66" fmla="*/ 148809 w 180108"/>
                <a:gd name="connsiteY66" fmla="*/ 144167 h 185679"/>
                <a:gd name="connsiteX67" fmla="*/ 142045 w 180108"/>
                <a:gd name="connsiteY67" fmla="*/ 144167 h 185679"/>
                <a:gd name="connsiteX68" fmla="*/ 142045 w 180108"/>
                <a:gd name="connsiteY68" fmla="*/ 145360 h 185679"/>
                <a:gd name="connsiteX69" fmla="*/ 139790 w 180108"/>
                <a:gd name="connsiteY69" fmla="*/ 152124 h 185679"/>
                <a:gd name="connsiteX70" fmla="*/ 134219 w 180108"/>
                <a:gd name="connsiteY70" fmla="*/ 148808 h 185679"/>
                <a:gd name="connsiteX71" fmla="*/ 130904 w 180108"/>
                <a:gd name="connsiteY71" fmla="*/ 152124 h 185679"/>
                <a:gd name="connsiteX72" fmla="*/ 130904 w 180108"/>
                <a:gd name="connsiteY72" fmla="*/ 158888 h 185679"/>
                <a:gd name="connsiteX73" fmla="*/ 126394 w 180108"/>
                <a:gd name="connsiteY73" fmla="*/ 161143 h 185679"/>
                <a:gd name="connsiteX74" fmla="*/ 125333 w 180108"/>
                <a:gd name="connsiteY74" fmla="*/ 156633 h 185679"/>
                <a:gd name="connsiteX75" fmla="*/ 122018 w 180108"/>
                <a:gd name="connsiteY75" fmla="*/ 156633 h 185679"/>
                <a:gd name="connsiteX76" fmla="*/ 119763 w 180108"/>
                <a:gd name="connsiteY76" fmla="*/ 151063 h 185679"/>
                <a:gd name="connsiteX77" fmla="*/ 116447 w 180108"/>
                <a:gd name="connsiteY77" fmla="*/ 153317 h 185679"/>
                <a:gd name="connsiteX78" fmla="*/ 108622 w 180108"/>
                <a:gd name="connsiteY78" fmla="*/ 152124 h 185679"/>
                <a:gd name="connsiteX79" fmla="*/ 107561 w 180108"/>
                <a:gd name="connsiteY79" fmla="*/ 159948 h 185679"/>
                <a:gd name="connsiteX80" fmla="*/ 104246 w 180108"/>
                <a:gd name="connsiteY80" fmla="*/ 163397 h 185679"/>
                <a:gd name="connsiteX81" fmla="*/ 100930 w 180108"/>
                <a:gd name="connsiteY81" fmla="*/ 164459 h 185679"/>
                <a:gd name="connsiteX82" fmla="*/ 100930 w 180108"/>
                <a:gd name="connsiteY82" fmla="*/ 174539 h 185679"/>
                <a:gd name="connsiteX83" fmla="*/ 97614 w 180108"/>
                <a:gd name="connsiteY83" fmla="*/ 182363 h 185679"/>
                <a:gd name="connsiteX84" fmla="*/ 86341 w 180108"/>
                <a:gd name="connsiteY84" fmla="*/ 185679 h 185679"/>
                <a:gd name="connsiteX85" fmla="*/ 78516 w 180108"/>
                <a:gd name="connsiteY85" fmla="*/ 180108 h 185679"/>
                <a:gd name="connsiteX86" fmla="*/ 75200 w 180108"/>
                <a:gd name="connsiteY86" fmla="*/ 172284 h 185679"/>
                <a:gd name="connsiteX87" fmla="*/ 62866 w 180108"/>
                <a:gd name="connsiteY87" fmla="*/ 166713 h 185679"/>
                <a:gd name="connsiteX88" fmla="*/ 60611 w 180108"/>
                <a:gd name="connsiteY88" fmla="*/ 159948 h 185679"/>
                <a:gd name="connsiteX89" fmla="*/ 61672 w 180108"/>
                <a:gd name="connsiteY89" fmla="*/ 156633 h 185679"/>
                <a:gd name="connsiteX90" fmla="*/ 59417 w 180108"/>
                <a:gd name="connsiteY90" fmla="*/ 151063 h 185679"/>
                <a:gd name="connsiteX91" fmla="*/ 54908 w 180108"/>
                <a:gd name="connsiteY91" fmla="*/ 154379 h 185679"/>
                <a:gd name="connsiteX92" fmla="*/ 50399 w 180108"/>
                <a:gd name="connsiteY92" fmla="*/ 153317 h 185679"/>
                <a:gd name="connsiteX93" fmla="*/ 48144 w 180108"/>
                <a:gd name="connsiteY93" fmla="*/ 163397 h 185679"/>
                <a:gd name="connsiteX94" fmla="*/ 38064 w 180108"/>
                <a:gd name="connsiteY94" fmla="*/ 168968 h 185679"/>
                <a:gd name="connsiteX95" fmla="*/ 29045 w 180108"/>
                <a:gd name="connsiteY95" fmla="*/ 167775 h 185679"/>
                <a:gd name="connsiteX96" fmla="*/ 40319 w 180108"/>
                <a:gd name="connsiteY96" fmla="*/ 110346 h 185679"/>
                <a:gd name="connsiteX97" fmla="*/ 35810 w 180108"/>
                <a:gd name="connsiteY97" fmla="*/ 107030 h 185679"/>
                <a:gd name="connsiteX98" fmla="*/ 33555 w 180108"/>
                <a:gd name="connsiteY98" fmla="*/ 109285 h 185679"/>
                <a:gd name="connsiteX99" fmla="*/ 35810 w 180108"/>
                <a:gd name="connsiteY99" fmla="*/ 112601 h 185679"/>
                <a:gd name="connsiteX100" fmla="*/ 35810 w 180108"/>
                <a:gd name="connsiteY100" fmla="*/ 118172 h 185679"/>
                <a:gd name="connsiteX101" fmla="*/ 31300 w 180108"/>
                <a:gd name="connsiteY101" fmla="*/ 123874 h 185679"/>
                <a:gd name="connsiteX102" fmla="*/ 29045 w 180108"/>
                <a:gd name="connsiteY102" fmla="*/ 127190 h 185679"/>
                <a:gd name="connsiteX103" fmla="*/ 23475 w 180108"/>
                <a:gd name="connsiteY103" fmla="*/ 131699 h 185679"/>
                <a:gd name="connsiteX104" fmla="*/ 13395 w 180108"/>
                <a:gd name="connsiteY104" fmla="*/ 148543 h 185679"/>
                <a:gd name="connsiteX105" fmla="*/ 6631 w 180108"/>
                <a:gd name="connsiteY105" fmla="*/ 141778 h 185679"/>
                <a:gd name="connsiteX106" fmla="*/ 4377 w 180108"/>
                <a:gd name="connsiteY106" fmla="*/ 133954 h 185679"/>
                <a:gd name="connsiteX107" fmla="*/ 1061 w 180108"/>
                <a:gd name="connsiteY107" fmla="*/ 129445 h 185679"/>
                <a:gd name="connsiteX108" fmla="*/ 0 w 180108"/>
                <a:gd name="connsiteY108" fmla="*/ 120426 h 185679"/>
                <a:gd name="connsiteX109" fmla="*/ 3316 w 180108"/>
                <a:gd name="connsiteY109" fmla="*/ 114856 h 185679"/>
                <a:gd name="connsiteX110" fmla="*/ 10080 w 180108"/>
                <a:gd name="connsiteY110" fmla="*/ 112601 h 185679"/>
                <a:gd name="connsiteX111" fmla="*/ 11141 w 180108"/>
                <a:gd name="connsiteY111" fmla="*/ 108092 h 185679"/>
                <a:gd name="connsiteX112" fmla="*/ 10080 w 180108"/>
                <a:gd name="connsiteY112" fmla="*/ 100266 h 185679"/>
                <a:gd name="connsiteX113" fmla="*/ 5570 w 180108"/>
                <a:gd name="connsiteY113" fmla="*/ 94697 h 185679"/>
                <a:gd name="connsiteX114" fmla="*/ 3316 w 180108"/>
                <a:gd name="connsiteY114" fmla="*/ 93634 h 185679"/>
                <a:gd name="connsiteX115" fmla="*/ 3316 w 180108"/>
                <a:gd name="connsiteY115" fmla="*/ 90186 h 185679"/>
                <a:gd name="connsiteX116" fmla="*/ 4377 w 180108"/>
                <a:gd name="connsiteY116" fmla="*/ 87932 h 185679"/>
                <a:gd name="connsiteX117" fmla="*/ 9947 w 180108"/>
                <a:gd name="connsiteY117" fmla="*/ 86739 h 185679"/>
                <a:gd name="connsiteX118" fmla="*/ 12202 w 180108"/>
                <a:gd name="connsiteY118" fmla="*/ 84484 h 185679"/>
                <a:gd name="connsiteX119" fmla="*/ 20027 w 180108"/>
                <a:gd name="connsiteY119" fmla="*/ 82229 h 185679"/>
                <a:gd name="connsiteX120" fmla="*/ 17772 w 180108"/>
                <a:gd name="connsiteY120" fmla="*/ 73211 h 185679"/>
                <a:gd name="connsiteX121" fmla="*/ 27852 w 180108"/>
                <a:gd name="connsiteY121" fmla="*/ 73211 h 185679"/>
                <a:gd name="connsiteX122" fmla="*/ 52653 w 180108"/>
                <a:gd name="connsiteY122" fmla="*/ 56367 h 185679"/>
                <a:gd name="connsiteX123" fmla="*/ 60478 w 180108"/>
                <a:gd name="connsiteY123" fmla="*/ 57560 h 185679"/>
                <a:gd name="connsiteX124" fmla="*/ 62733 w 180108"/>
                <a:gd name="connsiteY124" fmla="*/ 59815 h 185679"/>
                <a:gd name="connsiteX125" fmla="*/ 64988 w 180108"/>
                <a:gd name="connsiteY125" fmla="*/ 60876 h 185679"/>
                <a:gd name="connsiteX126" fmla="*/ 64988 w 180108"/>
                <a:gd name="connsiteY126" fmla="*/ 53051 h 185679"/>
                <a:gd name="connsiteX127" fmla="*/ 72813 w 180108"/>
                <a:gd name="connsiteY127" fmla="*/ 48542 h 185679"/>
                <a:gd name="connsiteX128" fmla="*/ 76128 w 180108"/>
                <a:gd name="connsiteY128" fmla="*/ 48542 h 185679"/>
                <a:gd name="connsiteX129" fmla="*/ 85147 w 180108"/>
                <a:gd name="connsiteY129" fmla="*/ 42971 h 185679"/>
                <a:gd name="connsiteX130" fmla="*/ 85147 w 180108"/>
                <a:gd name="connsiteY130" fmla="*/ 44032 h 185679"/>
                <a:gd name="connsiteX131" fmla="*/ 87402 w 180108"/>
                <a:gd name="connsiteY131" fmla="*/ 44032 h 185679"/>
                <a:gd name="connsiteX132" fmla="*/ 87402 w 180108"/>
                <a:gd name="connsiteY132" fmla="*/ 39523 h 185679"/>
                <a:gd name="connsiteX133" fmla="*/ 85147 w 180108"/>
                <a:gd name="connsiteY133" fmla="*/ 38330 h 185679"/>
                <a:gd name="connsiteX134" fmla="*/ 87402 w 180108"/>
                <a:gd name="connsiteY134" fmla="*/ 35014 h 185679"/>
                <a:gd name="connsiteX135" fmla="*/ 95227 w 180108"/>
                <a:gd name="connsiteY135" fmla="*/ 35014 h 185679"/>
                <a:gd name="connsiteX136" fmla="*/ 95227 w 180108"/>
                <a:gd name="connsiteY136" fmla="*/ 32759 h 185679"/>
                <a:gd name="connsiteX137" fmla="*/ 99736 w 180108"/>
                <a:gd name="connsiteY137" fmla="*/ 32759 h 185679"/>
                <a:gd name="connsiteX138" fmla="*/ 100797 w 180108"/>
                <a:gd name="connsiteY138" fmla="*/ 31698 h 185679"/>
                <a:gd name="connsiteX139" fmla="*/ 100797 w 180108"/>
                <a:gd name="connsiteY139" fmla="*/ 30503 h 185679"/>
                <a:gd name="connsiteX140" fmla="*/ 101858 w 180108"/>
                <a:gd name="connsiteY140" fmla="*/ 30503 h 185679"/>
                <a:gd name="connsiteX141" fmla="*/ 104113 w 180108"/>
                <a:gd name="connsiteY141" fmla="*/ 29443 h 185679"/>
                <a:gd name="connsiteX142" fmla="*/ 106368 w 180108"/>
                <a:gd name="connsiteY142" fmla="*/ 27188 h 185679"/>
                <a:gd name="connsiteX143" fmla="*/ 108622 w 180108"/>
                <a:gd name="connsiteY143" fmla="*/ 27188 h 185679"/>
                <a:gd name="connsiteX144" fmla="*/ 109683 w 180108"/>
                <a:gd name="connsiteY144" fmla="*/ 29443 h 185679"/>
                <a:gd name="connsiteX145" fmla="*/ 112999 w 180108"/>
                <a:gd name="connsiteY145" fmla="*/ 29443 h 18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80108" h="185679">
                  <a:moveTo>
                    <a:pt x="112999" y="29443"/>
                  </a:moveTo>
                  <a:lnTo>
                    <a:pt x="112999" y="30503"/>
                  </a:lnTo>
                  <a:lnTo>
                    <a:pt x="115254" y="30503"/>
                  </a:lnTo>
                  <a:cubicBezTo>
                    <a:pt x="117376" y="25067"/>
                    <a:pt x="116713" y="10478"/>
                    <a:pt x="127588" y="14722"/>
                  </a:cubicBezTo>
                  <a:lnTo>
                    <a:pt x="127588" y="5702"/>
                  </a:lnTo>
                  <a:lnTo>
                    <a:pt x="129843" y="3448"/>
                  </a:lnTo>
                  <a:lnTo>
                    <a:pt x="134352" y="0"/>
                  </a:lnTo>
                  <a:lnTo>
                    <a:pt x="135413" y="2255"/>
                  </a:lnTo>
                  <a:lnTo>
                    <a:pt x="135413" y="11273"/>
                  </a:lnTo>
                  <a:lnTo>
                    <a:pt x="138729" y="15782"/>
                  </a:lnTo>
                  <a:lnTo>
                    <a:pt x="147747" y="20292"/>
                  </a:lnTo>
                  <a:lnTo>
                    <a:pt x="154512" y="20292"/>
                  </a:lnTo>
                  <a:lnTo>
                    <a:pt x="154512" y="23608"/>
                  </a:lnTo>
                  <a:lnTo>
                    <a:pt x="156766" y="25862"/>
                  </a:lnTo>
                  <a:lnTo>
                    <a:pt x="160082" y="24801"/>
                  </a:lnTo>
                  <a:lnTo>
                    <a:pt x="161143" y="30372"/>
                  </a:lnTo>
                  <a:lnTo>
                    <a:pt x="163398" y="32626"/>
                  </a:lnTo>
                  <a:lnTo>
                    <a:pt x="166713" y="34881"/>
                  </a:lnTo>
                  <a:lnTo>
                    <a:pt x="168968" y="38197"/>
                  </a:lnTo>
                  <a:lnTo>
                    <a:pt x="174538" y="34881"/>
                  </a:lnTo>
                  <a:lnTo>
                    <a:pt x="176793" y="35942"/>
                  </a:lnTo>
                  <a:lnTo>
                    <a:pt x="180109" y="39390"/>
                  </a:lnTo>
                  <a:lnTo>
                    <a:pt x="180109" y="42706"/>
                  </a:lnTo>
                  <a:lnTo>
                    <a:pt x="175599" y="44961"/>
                  </a:lnTo>
                  <a:lnTo>
                    <a:pt x="171090" y="46022"/>
                  </a:lnTo>
                  <a:lnTo>
                    <a:pt x="168835" y="47215"/>
                  </a:lnTo>
                  <a:lnTo>
                    <a:pt x="166581" y="53979"/>
                  </a:lnTo>
                  <a:lnTo>
                    <a:pt x="163265" y="61805"/>
                  </a:lnTo>
                  <a:lnTo>
                    <a:pt x="159949" y="64059"/>
                  </a:lnTo>
                  <a:lnTo>
                    <a:pt x="157695" y="69762"/>
                  </a:lnTo>
                  <a:lnTo>
                    <a:pt x="158756" y="72016"/>
                  </a:lnTo>
                  <a:lnTo>
                    <a:pt x="158756" y="83291"/>
                  </a:lnTo>
                  <a:lnTo>
                    <a:pt x="159817" y="90055"/>
                  </a:lnTo>
                  <a:lnTo>
                    <a:pt x="159817" y="93502"/>
                  </a:lnTo>
                  <a:lnTo>
                    <a:pt x="155307" y="101328"/>
                  </a:lnTo>
                  <a:lnTo>
                    <a:pt x="148543" y="100133"/>
                  </a:lnTo>
                  <a:lnTo>
                    <a:pt x="149604" y="106897"/>
                  </a:lnTo>
                  <a:lnTo>
                    <a:pt x="147350" y="109153"/>
                  </a:lnTo>
                  <a:lnTo>
                    <a:pt x="144034" y="105837"/>
                  </a:lnTo>
                  <a:lnTo>
                    <a:pt x="142973" y="98012"/>
                  </a:lnTo>
                  <a:lnTo>
                    <a:pt x="140718" y="94564"/>
                  </a:lnTo>
                  <a:lnTo>
                    <a:pt x="132893" y="87800"/>
                  </a:lnTo>
                  <a:lnTo>
                    <a:pt x="129577" y="91115"/>
                  </a:lnTo>
                  <a:lnTo>
                    <a:pt x="129577" y="93371"/>
                  </a:lnTo>
                  <a:lnTo>
                    <a:pt x="135148" y="102388"/>
                  </a:lnTo>
                  <a:lnTo>
                    <a:pt x="137403" y="110213"/>
                  </a:lnTo>
                  <a:lnTo>
                    <a:pt x="141912" y="115917"/>
                  </a:lnTo>
                  <a:lnTo>
                    <a:pt x="140851" y="120426"/>
                  </a:lnTo>
                  <a:lnTo>
                    <a:pt x="137535" y="127190"/>
                  </a:lnTo>
                  <a:lnTo>
                    <a:pt x="140851" y="130505"/>
                  </a:lnTo>
                  <a:lnTo>
                    <a:pt x="143106" y="127190"/>
                  </a:lnTo>
                  <a:lnTo>
                    <a:pt x="144167" y="124936"/>
                  </a:lnTo>
                  <a:lnTo>
                    <a:pt x="146421" y="129445"/>
                  </a:lnTo>
                  <a:lnTo>
                    <a:pt x="148676" y="133954"/>
                  </a:lnTo>
                  <a:lnTo>
                    <a:pt x="154246" y="136209"/>
                  </a:lnTo>
                  <a:lnTo>
                    <a:pt x="156501" y="132893"/>
                  </a:lnTo>
                  <a:lnTo>
                    <a:pt x="161010" y="125067"/>
                  </a:lnTo>
                  <a:lnTo>
                    <a:pt x="167774" y="126129"/>
                  </a:lnTo>
                  <a:lnTo>
                    <a:pt x="167774" y="131831"/>
                  </a:lnTo>
                  <a:lnTo>
                    <a:pt x="175599" y="129578"/>
                  </a:lnTo>
                  <a:lnTo>
                    <a:pt x="174538" y="136342"/>
                  </a:lnTo>
                  <a:lnTo>
                    <a:pt x="168968" y="143106"/>
                  </a:lnTo>
                  <a:lnTo>
                    <a:pt x="166713" y="148675"/>
                  </a:lnTo>
                  <a:lnTo>
                    <a:pt x="161143" y="154246"/>
                  </a:lnTo>
                  <a:lnTo>
                    <a:pt x="156634" y="153184"/>
                  </a:lnTo>
                  <a:lnTo>
                    <a:pt x="154379" y="148675"/>
                  </a:lnTo>
                  <a:lnTo>
                    <a:pt x="148809" y="144167"/>
                  </a:lnTo>
                  <a:lnTo>
                    <a:pt x="142045" y="144167"/>
                  </a:lnTo>
                  <a:lnTo>
                    <a:pt x="142045" y="145360"/>
                  </a:lnTo>
                  <a:lnTo>
                    <a:pt x="139790" y="152124"/>
                  </a:lnTo>
                  <a:lnTo>
                    <a:pt x="134219" y="148808"/>
                  </a:lnTo>
                  <a:lnTo>
                    <a:pt x="130904" y="152124"/>
                  </a:lnTo>
                  <a:lnTo>
                    <a:pt x="130904" y="158888"/>
                  </a:lnTo>
                  <a:lnTo>
                    <a:pt x="126394" y="161143"/>
                  </a:lnTo>
                  <a:lnTo>
                    <a:pt x="125333" y="156633"/>
                  </a:lnTo>
                  <a:lnTo>
                    <a:pt x="122018" y="156633"/>
                  </a:lnTo>
                  <a:lnTo>
                    <a:pt x="119763" y="151063"/>
                  </a:lnTo>
                  <a:lnTo>
                    <a:pt x="116447" y="153317"/>
                  </a:lnTo>
                  <a:lnTo>
                    <a:pt x="108622" y="152124"/>
                  </a:lnTo>
                  <a:lnTo>
                    <a:pt x="107561" y="159948"/>
                  </a:lnTo>
                  <a:lnTo>
                    <a:pt x="104246" y="163397"/>
                  </a:lnTo>
                  <a:lnTo>
                    <a:pt x="100930" y="164459"/>
                  </a:lnTo>
                  <a:lnTo>
                    <a:pt x="100930" y="174539"/>
                  </a:lnTo>
                  <a:lnTo>
                    <a:pt x="97614" y="182363"/>
                  </a:lnTo>
                  <a:lnTo>
                    <a:pt x="86341" y="185679"/>
                  </a:lnTo>
                  <a:lnTo>
                    <a:pt x="78516" y="180108"/>
                  </a:lnTo>
                  <a:lnTo>
                    <a:pt x="75200" y="172284"/>
                  </a:lnTo>
                  <a:lnTo>
                    <a:pt x="62866" y="166713"/>
                  </a:lnTo>
                  <a:lnTo>
                    <a:pt x="60611" y="159948"/>
                  </a:lnTo>
                  <a:lnTo>
                    <a:pt x="61672" y="156633"/>
                  </a:lnTo>
                  <a:lnTo>
                    <a:pt x="59417" y="151063"/>
                  </a:lnTo>
                  <a:lnTo>
                    <a:pt x="54908" y="154379"/>
                  </a:lnTo>
                  <a:lnTo>
                    <a:pt x="50399" y="153317"/>
                  </a:lnTo>
                  <a:lnTo>
                    <a:pt x="48144" y="163397"/>
                  </a:lnTo>
                  <a:lnTo>
                    <a:pt x="38064" y="168968"/>
                  </a:lnTo>
                  <a:lnTo>
                    <a:pt x="29045" y="167775"/>
                  </a:lnTo>
                  <a:cubicBezTo>
                    <a:pt x="5040" y="130771"/>
                    <a:pt x="38197" y="146156"/>
                    <a:pt x="40319" y="110346"/>
                  </a:cubicBezTo>
                  <a:lnTo>
                    <a:pt x="35810" y="107030"/>
                  </a:lnTo>
                  <a:lnTo>
                    <a:pt x="33555" y="109285"/>
                  </a:lnTo>
                  <a:lnTo>
                    <a:pt x="35810" y="112601"/>
                  </a:lnTo>
                  <a:lnTo>
                    <a:pt x="35810" y="118172"/>
                  </a:lnTo>
                  <a:lnTo>
                    <a:pt x="31300" y="123874"/>
                  </a:lnTo>
                  <a:lnTo>
                    <a:pt x="29045" y="127190"/>
                  </a:lnTo>
                  <a:lnTo>
                    <a:pt x="23475" y="131699"/>
                  </a:lnTo>
                  <a:lnTo>
                    <a:pt x="13395" y="148543"/>
                  </a:lnTo>
                  <a:lnTo>
                    <a:pt x="6631" y="141778"/>
                  </a:lnTo>
                  <a:lnTo>
                    <a:pt x="4377" y="133954"/>
                  </a:lnTo>
                  <a:lnTo>
                    <a:pt x="1061" y="129445"/>
                  </a:lnTo>
                  <a:lnTo>
                    <a:pt x="0" y="120426"/>
                  </a:lnTo>
                  <a:lnTo>
                    <a:pt x="3316" y="114856"/>
                  </a:lnTo>
                  <a:lnTo>
                    <a:pt x="10080" y="112601"/>
                  </a:lnTo>
                  <a:lnTo>
                    <a:pt x="11141" y="108092"/>
                  </a:lnTo>
                  <a:lnTo>
                    <a:pt x="10080" y="100266"/>
                  </a:lnTo>
                  <a:lnTo>
                    <a:pt x="5570" y="94697"/>
                  </a:lnTo>
                  <a:lnTo>
                    <a:pt x="3316" y="93634"/>
                  </a:lnTo>
                  <a:lnTo>
                    <a:pt x="3316" y="90186"/>
                  </a:lnTo>
                  <a:lnTo>
                    <a:pt x="4377" y="87932"/>
                  </a:lnTo>
                  <a:lnTo>
                    <a:pt x="9947" y="86739"/>
                  </a:lnTo>
                  <a:lnTo>
                    <a:pt x="12202" y="84484"/>
                  </a:lnTo>
                  <a:lnTo>
                    <a:pt x="20027" y="82229"/>
                  </a:lnTo>
                  <a:lnTo>
                    <a:pt x="17772" y="73211"/>
                  </a:lnTo>
                  <a:lnTo>
                    <a:pt x="27852" y="73211"/>
                  </a:lnTo>
                  <a:lnTo>
                    <a:pt x="52653" y="56367"/>
                  </a:lnTo>
                  <a:lnTo>
                    <a:pt x="60478" y="57560"/>
                  </a:lnTo>
                  <a:lnTo>
                    <a:pt x="62733" y="59815"/>
                  </a:lnTo>
                  <a:lnTo>
                    <a:pt x="64988" y="60876"/>
                  </a:lnTo>
                  <a:lnTo>
                    <a:pt x="64988" y="53051"/>
                  </a:lnTo>
                  <a:lnTo>
                    <a:pt x="72813" y="48542"/>
                  </a:lnTo>
                  <a:lnTo>
                    <a:pt x="76128" y="48542"/>
                  </a:lnTo>
                  <a:lnTo>
                    <a:pt x="85147" y="42971"/>
                  </a:lnTo>
                  <a:lnTo>
                    <a:pt x="85147" y="44032"/>
                  </a:lnTo>
                  <a:lnTo>
                    <a:pt x="87402" y="44032"/>
                  </a:lnTo>
                  <a:lnTo>
                    <a:pt x="87402" y="39523"/>
                  </a:lnTo>
                  <a:lnTo>
                    <a:pt x="85147" y="38330"/>
                  </a:lnTo>
                  <a:lnTo>
                    <a:pt x="87402" y="35014"/>
                  </a:lnTo>
                  <a:lnTo>
                    <a:pt x="95227" y="35014"/>
                  </a:lnTo>
                  <a:lnTo>
                    <a:pt x="95227" y="32759"/>
                  </a:lnTo>
                  <a:lnTo>
                    <a:pt x="99736" y="32759"/>
                  </a:lnTo>
                  <a:lnTo>
                    <a:pt x="100797" y="31698"/>
                  </a:lnTo>
                  <a:lnTo>
                    <a:pt x="100797" y="30503"/>
                  </a:lnTo>
                  <a:lnTo>
                    <a:pt x="101858" y="30503"/>
                  </a:lnTo>
                  <a:lnTo>
                    <a:pt x="104113" y="29443"/>
                  </a:lnTo>
                  <a:lnTo>
                    <a:pt x="106368" y="27188"/>
                  </a:lnTo>
                  <a:lnTo>
                    <a:pt x="108622" y="27188"/>
                  </a:lnTo>
                  <a:lnTo>
                    <a:pt x="109683" y="29443"/>
                  </a:lnTo>
                  <a:lnTo>
                    <a:pt x="112999" y="29443"/>
                  </a:lnTo>
                </a:path>
              </a:pathLst>
            </a:custGeom>
            <a:noFill/>
            <a:ln w="3315" cap="flat">
              <a:solidFill>
                <a:schemeClr val="bg1">
                  <a:lumMod val="65000"/>
                </a:schemeClr>
              </a:solidFill>
              <a:prstDash val="solid"/>
              <a:miter/>
            </a:ln>
          </p:spPr>
          <p:txBody>
            <a:bodyPr rtlCol="0" anchor="ctr"/>
            <a:lstStyle/>
            <a:p>
              <a:endParaRPr lang="en-FI" sz="816"/>
            </a:p>
          </p:txBody>
        </p:sp>
        <p:sp>
          <p:nvSpPr>
            <p:cNvPr id="740" name="Freeform: Shape 739">
              <a:extLst>
                <a:ext uri="{FF2B5EF4-FFF2-40B4-BE49-F238E27FC236}">
                  <a16:creationId xmlns:a16="http://schemas.microsoft.com/office/drawing/2014/main" id="{D5F96514-1A7C-CC2D-FA2E-C43A7999795E}"/>
                </a:ext>
              </a:extLst>
            </p:cNvPr>
            <p:cNvSpPr/>
            <p:nvPr/>
          </p:nvSpPr>
          <p:spPr>
            <a:xfrm>
              <a:off x="1455278" y="13762590"/>
              <a:ext cx="166490" cy="158356"/>
            </a:xfrm>
            <a:custGeom>
              <a:avLst/>
              <a:gdLst>
                <a:gd name="connsiteX0" fmla="*/ 111450 w 166490"/>
                <a:gd name="connsiteY0" fmla="*/ 114325 h 158356"/>
                <a:gd name="connsiteX1" fmla="*/ 109196 w 166490"/>
                <a:gd name="connsiteY1" fmla="*/ 114325 h 158356"/>
                <a:gd name="connsiteX2" fmla="*/ 109196 w 166490"/>
                <a:gd name="connsiteY2" fmla="*/ 117774 h 158356"/>
                <a:gd name="connsiteX3" fmla="*/ 108135 w 166490"/>
                <a:gd name="connsiteY3" fmla="*/ 124538 h 158356"/>
                <a:gd name="connsiteX4" fmla="*/ 105880 w 166490"/>
                <a:gd name="connsiteY4" fmla="*/ 130240 h 158356"/>
                <a:gd name="connsiteX5" fmla="*/ 106941 w 166490"/>
                <a:gd name="connsiteY5" fmla="*/ 133556 h 158356"/>
                <a:gd name="connsiteX6" fmla="*/ 104686 w 166490"/>
                <a:gd name="connsiteY6" fmla="*/ 135811 h 158356"/>
                <a:gd name="connsiteX7" fmla="*/ 97922 w 166490"/>
                <a:gd name="connsiteY7" fmla="*/ 144830 h 158356"/>
                <a:gd name="connsiteX8" fmla="*/ 94607 w 166490"/>
                <a:gd name="connsiteY8" fmla="*/ 147084 h 158356"/>
                <a:gd name="connsiteX9" fmla="*/ 92352 w 166490"/>
                <a:gd name="connsiteY9" fmla="*/ 151594 h 158356"/>
                <a:gd name="connsiteX10" fmla="*/ 89036 w 166490"/>
                <a:gd name="connsiteY10" fmla="*/ 152655 h 158356"/>
                <a:gd name="connsiteX11" fmla="*/ 83466 w 166490"/>
                <a:gd name="connsiteY11" fmla="*/ 151594 h 158356"/>
                <a:gd name="connsiteX12" fmla="*/ 80150 w 166490"/>
                <a:gd name="connsiteY12" fmla="*/ 149339 h 158356"/>
                <a:gd name="connsiteX13" fmla="*/ 77896 w 166490"/>
                <a:gd name="connsiteY13" fmla="*/ 152655 h 158356"/>
                <a:gd name="connsiteX14" fmla="*/ 73386 w 166490"/>
                <a:gd name="connsiteY14" fmla="*/ 158357 h 158356"/>
                <a:gd name="connsiteX15" fmla="*/ 73386 w 166490"/>
                <a:gd name="connsiteY15" fmla="*/ 156103 h 158356"/>
                <a:gd name="connsiteX16" fmla="*/ 74447 w 166490"/>
                <a:gd name="connsiteY16" fmla="*/ 151594 h 158356"/>
                <a:gd name="connsiteX17" fmla="*/ 72193 w 166490"/>
                <a:gd name="connsiteY17" fmla="*/ 150400 h 158356"/>
                <a:gd name="connsiteX18" fmla="*/ 69938 w 166490"/>
                <a:gd name="connsiteY18" fmla="*/ 151594 h 158356"/>
                <a:gd name="connsiteX19" fmla="*/ 67683 w 166490"/>
                <a:gd name="connsiteY19" fmla="*/ 148279 h 158356"/>
                <a:gd name="connsiteX20" fmla="*/ 64367 w 166490"/>
                <a:gd name="connsiteY20" fmla="*/ 144830 h 158356"/>
                <a:gd name="connsiteX21" fmla="*/ 64367 w 166490"/>
                <a:gd name="connsiteY21" fmla="*/ 139259 h 158356"/>
                <a:gd name="connsiteX22" fmla="*/ 65428 w 166490"/>
                <a:gd name="connsiteY22" fmla="*/ 134750 h 158356"/>
                <a:gd name="connsiteX23" fmla="*/ 65428 w 166490"/>
                <a:gd name="connsiteY23" fmla="*/ 126924 h 158356"/>
                <a:gd name="connsiteX24" fmla="*/ 64367 w 166490"/>
                <a:gd name="connsiteY24" fmla="*/ 124671 h 158356"/>
                <a:gd name="connsiteX25" fmla="*/ 64367 w 166490"/>
                <a:gd name="connsiteY25" fmla="*/ 110082 h 158356"/>
                <a:gd name="connsiteX26" fmla="*/ 61052 w 166490"/>
                <a:gd name="connsiteY26" fmla="*/ 105572 h 158356"/>
                <a:gd name="connsiteX27" fmla="*/ 58797 w 166490"/>
                <a:gd name="connsiteY27" fmla="*/ 97747 h 158356"/>
                <a:gd name="connsiteX28" fmla="*/ 56542 w 166490"/>
                <a:gd name="connsiteY28" fmla="*/ 92177 h 158356"/>
                <a:gd name="connsiteX29" fmla="*/ 50972 w 166490"/>
                <a:gd name="connsiteY29" fmla="*/ 92177 h 158356"/>
                <a:gd name="connsiteX30" fmla="*/ 50972 w 166490"/>
                <a:gd name="connsiteY30" fmla="*/ 98941 h 158356"/>
                <a:gd name="connsiteX31" fmla="*/ 54288 w 166490"/>
                <a:gd name="connsiteY31" fmla="*/ 102388 h 158356"/>
                <a:gd name="connsiteX32" fmla="*/ 54288 w 166490"/>
                <a:gd name="connsiteY32" fmla="*/ 107959 h 158356"/>
                <a:gd name="connsiteX33" fmla="*/ 50972 w 166490"/>
                <a:gd name="connsiteY33" fmla="*/ 112468 h 158356"/>
                <a:gd name="connsiteX34" fmla="*/ 50972 w 166490"/>
                <a:gd name="connsiteY34" fmla="*/ 115917 h 158356"/>
                <a:gd name="connsiteX35" fmla="*/ 55481 w 166490"/>
                <a:gd name="connsiteY35" fmla="*/ 121488 h 158356"/>
                <a:gd name="connsiteX36" fmla="*/ 53227 w 166490"/>
                <a:gd name="connsiteY36" fmla="*/ 128252 h 158356"/>
                <a:gd name="connsiteX37" fmla="*/ 52166 w 166490"/>
                <a:gd name="connsiteY37" fmla="*/ 133821 h 158356"/>
                <a:gd name="connsiteX38" fmla="*/ 48850 w 166490"/>
                <a:gd name="connsiteY38" fmla="*/ 143901 h 158356"/>
                <a:gd name="connsiteX39" fmla="*/ 45534 w 166490"/>
                <a:gd name="connsiteY39" fmla="*/ 143901 h 158356"/>
                <a:gd name="connsiteX40" fmla="*/ 41025 w 166490"/>
                <a:gd name="connsiteY40" fmla="*/ 141647 h 158356"/>
                <a:gd name="connsiteX41" fmla="*/ 36516 w 166490"/>
                <a:gd name="connsiteY41" fmla="*/ 137137 h 158356"/>
                <a:gd name="connsiteX42" fmla="*/ 32006 w 166490"/>
                <a:gd name="connsiteY42" fmla="*/ 123609 h 158356"/>
                <a:gd name="connsiteX43" fmla="*/ 37577 w 166490"/>
                <a:gd name="connsiteY43" fmla="*/ 118039 h 158356"/>
                <a:gd name="connsiteX44" fmla="*/ 38638 w 166490"/>
                <a:gd name="connsiteY44" fmla="*/ 110215 h 158356"/>
                <a:gd name="connsiteX45" fmla="*/ 39699 w 166490"/>
                <a:gd name="connsiteY45" fmla="*/ 103450 h 158356"/>
                <a:gd name="connsiteX46" fmla="*/ 39699 w 166490"/>
                <a:gd name="connsiteY46" fmla="*/ 101195 h 158356"/>
                <a:gd name="connsiteX47" fmla="*/ 38638 w 166490"/>
                <a:gd name="connsiteY47" fmla="*/ 96685 h 158356"/>
                <a:gd name="connsiteX48" fmla="*/ 35322 w 166490"/>
                <a:gd name="connsiteY48" fmla="*/ 94431 h 158356"/>
                <a:gd name="connsiteX49" fmla="*/ 33067 w 166490"/>
                <a:gd name="connsiteY49" fmla="*/ 92177 h 158356"/>
                <a:gd name="connsiteX50" fmla="*/ 32006 w 166490"/>
                <a:gd name="connsiteY50" fmla="*/ 89922 h 158356"/>
                <a:gd name="connsiteX51" fmla="*/ 27497 w 166490"/>
                <a:gd name="connsiteY51" fmla="*/ 88728 h 158356"/>
                <a:gd name="connsiteX52" fmla="*/ 27497 w 166490"/>
                <a:gd name="connsiteY52" fmla="*/ 86474 h 158356"/>
                <a:gd name="connsiteX53" fmla="*/ 24181 w 166490"/>
                <a:gd name="connsiteY53" fmla="*/ 85412 h 158356"/>
                <a:gd name="connsiteX54" fmla="*/ 20866 w 166490"/>
                <a:gd name="connsiteY54" fmla="*/ 86474 h 158356"/>
                <a:gd name="connsiteX55" fmla="*/ 21927 w 166490"/>
                <a:gd name="connsiteY55" fmla="*/ 89922 h 158356"/>
                <a:gd name="connsiteX56" fmla="*/ 26436 w 166490"/>
                <a:gd name="connsiteY56" fmla="*/ 93238 h 158356"/>
                <a:gd name="connsiteX57" fmla="*/ 26436 w 166490"/>
                <a:gd name="connsiteY57" fmla="*/ 98808 h 158356"/>
                <a:gd name="connsiteX58" fmla="*/ 30945 w 166490"/>
                <a:gd name="connsiteY58" fmla="*/ 98808 h 158356"/>
                <a:gd name="connsiteX59" fmla="*/ 34261 w 166490"/>
                <a:gd name="connsiteY59" fmla="*/ 102256 h 158356"/>
                <a:gd name="connsiteX60" fmla="*/ 30945 w 166490"/>
                <a:gd name="connsiteY60" fmla="*/ 107827 h 158356"/>
                <a:gd name="connsiteX61" fmla="*/ 28691 w 166490"/>
                <a:gd name="connsiteY61" fmla="*/ 114591 h 158356"/>
                <a:gd name="connsiteX62" fmla="*/ 7337 w 166490"/>
                <a:gd name="connsiteY62" fmla="*/ 96554 h 158356"/>
                <a:gd name="connsiteX63" fmla="*/ 5083 w 166490"/>
                <a:gd name="connsiteY63" fmla="*/ 97747 h 158356"/>
                <a:gd name="connsiteX64" fmla="*/ 4022 w 166490"/>
                <a:gd name="connsiteY64" fmla="*/ 103317 h 158356"/>
                <a:gd name="connsiteX65" fmla="*/ 706 w 166490"/>
                <a:gd name="connsiteY65" fmla="*/ 104378 h 158356"/>
                <a:gd name="connsiteX66" fmla="*/ 26569 w 166490"/>
                <a:gd name="connsiteY66" fmla="*/ 72945 h 158356"/>
                <a:gd name="connsiteX67" fmla="*/ 28823 w 166490"/>
                <a:gd name="connsiteY67" fmla="*/ 68436 h 158356"/>
                <a:gd name="connsiteX68" fmla="*/ 32139 w 166490"/>
                <a:gd name="connsiteY68" fmla="*/ 69630 h 158356"/>
                <a:gd name="connsiteX69" fmla="*/ 34394 w 166490"/>
                <a:gd name="connsiteY69" fmla="*/ 72945 h 158356"/>
                <a:gd name="connsiteX70" fmla="*/ 35455 w 166490"/>
                <a:gd name="connsiteY70" fmla="*/ 78516 h 158356"/>
                <a:gd name="connsiteX71" fmla="*/ 39964 w 166490"/>
                <a:gd name="connsiteY71" fmla="*/ 79710 h 158356"/>
                <a:gd name="connsiteX72" fmla="*/ 42219 w 166490"/>
                <a:gd name="connsiteY72" fmla="*/ 76261 h 158356"/>
                <a:gd name="connsiteX73" fmla="*/ 47789 w 166490"/>
                <a:gd name="connsiteY73" fmla="*/ 75200 h 158356"/>
                <a:gd name="connsiteX74" fmla="*/ 50044 w 166490"/>
                <a:gd name="connsiteY74" fmla="*/ 74139 h 158356"/>
                <a:gd name="connsiteX75" fmla="*/ 53359 w 166490"/>
                <a:gd name="connsiteY75" fmla="*/ 74139 h 158356"/>
                <a:gd name="connsiteX76" fmla="*/ 53359 w 166490"/>
                <a:gd name="connsiteY76" fmla="*/ 69630 h 158356"/>
                <a:gd name="connsiteX77" fmla="*/ 50044 w 166490"/>
                <a:gd name="connsiteY77" fmla="*/ 65120 h 158356"/>
                <a:gd name="connsiteX78" fmla="*/ 48983 w 166490"/>
                <a:gd name="connsiteY78" fmla="*/ 61804 h 158356"/>
                <a:gd name="connsiteX79" fmla="*/ 51237 w 166490"/>
                <a:gd name="connsiteY79" fmla="*/ 57295 h 158356"/>
                <a:gd name="connsiteX80" fmla="*/ 51237 w 166490"/>
                <a:gd name="connsiteY80" fmla="*/ 52786 h 158356"/>
                <a:gd name="connsiteX81" fmla="*/ 47922 w 166490"/>
                <a:gd name="connsiteY81" fmla="*/ 50531 h 158356"/>
                <a:gd name="connsiteX82" fmla="*/ 45667 w 166490"/>
                <a:gd name="connsiteY82" fmla="*/ 53980 h 158356"/>
                <a:gd name="connsiteX83" fmla="*/ 43412 w 166490"/>
                <a:gd name="connsiteY83" fmla="*/ 59550 h 158356"/>
                <a:gd name="connsiteX84" fmla="*/ 38903 w 166490"/>
                <a:gd name="connsiteY84" fmla="*/ 65120 h 158356"/>
                <a:gd name="connsiteX85" fmla="*/ 36648 w 166490"/>
                <a:gd name="connsiteY85" fmla="*/ 66181 h 158356"/>
                <a:gd name="connsiteX86" fmla="*/ 34394 w 166490"/>
                <a:gd name="connsiteY86" fmla="*/ 62866 h 158356"/>
                <a:gd name="connsiteX87" fmla="*/ 35455 w 166490"/>
                <a:gd name="connsiteY87" fmla="*/ 57295 h 158356"/>
                <a:gd name="connsiteX88" fmla="*/ 34394 w 166490"/>
                <a:gd name="connsiteY88" fmla="*/ 55041 h 158356"/>
                <a:gd name="connsiteX89" fmla="*/ 28823 w 166490"/>
                <a:gd name="connsiteY89" fmla="*/ 51725 h 158356"/>
                <a:gd name="connsiteX90" fmla="*/ 27762 w 166490"/>
                <a:gd name="connsiteY90" fmla="*/ 0 h 158356"/>
                <a:gd name="connsiteX91" fmla="*/ 33333 w 166490"/>
                <a:gd name="connsiteY91" fmla="*/ 0 h 158356"/>
                <a:gd name="connsiteX92" fmla="*/ 38903 w 166490"/>
                <a:gd name="connsiteY92" fmla="*/ 2254 h 158356"/>
                <a:gd name="connsiteX93" fmla="*/ 37842 w 166490"/>
                <a:gd name="connsiteY93" fmla="*/ 7825 h 158356"/>
                <a:gd name="connsiteX94" fmla="*/ 35587 w 166490"/>
                <a:gd name="connsiteY94" fmla="*/ 16844 h 158356"/>
                <a:gd name="connsiteX95" fmla="*/ 31078 w 166490"/>
                <a:gd name="connsiteY95" fmla="*/ 28117 h 158356"/>
                <a:gd name="connsiteX96" fmla="*/ 33333 w 166490"/>
                <a:gd name="connsiteY96" fmla="*/ 33687 h 158356"/>
                <a:gd name="connsiteX97" fmla="*/ 37842 w 166490"/>
                <a:gd name="connsiteY97" fmla="*/ 32627 h 158356"/>
                <a:gd name="connsiteX98" fmla="*/ 41158 w 166490"/>
                <a:gd name="connsiteY98" fmla="*/ 26924 h 158356"/>
                <a:gd name="connsiteX99" fmla="*/ 44473 w 166490"/>
                <a:gd name="connsiteY99" fmla="*/ 29178 h 158356"/>
                <a:gd name="connsiteX100" fmla="*/ 47789 w 166490"/>
                <a:gd name="connsiteY100" fmla="*/ 29178 h 158356"/>
                <a:gd name="connsiteX101" fmla="*/ 51105 w 166490"/>
                <a:gd name="connsiteY101" fmla="*/ 22414 h 158356"/>
                <a:gd name="connsiteX102" fmla="*/ 55614 w 166490"/>
                <a:gd name="connsiteY102" fmla="*/ 20160 h 158356"/>
                <a:gd name="connsiteX103" fmla="*/ 60123 w 166490"/>
                <a:gd name="connsiteY103" fmla="*/ 14589 h 158356"/>
                <a:gd name="connsiteX104" fmla="*/ 61184 w 166490"/>
                <a:gd name="connsiteY104" fmla="*/ 17904 h 158356"/>
                <a:gd name="connsiteX105" fmla="*/ 58930 w 166490"/>
                <a:gd name="connsiteY105" fmla="*/ 25730 h 158356"/>
                <a:gd name="connsiteX106" fmla="*/ 55614 w 166490"/>
                <a:gd name="connsiteY106" fmla="*/ 27984 h 158356"/>
                <a:gd name="connsiteX107" fmla="*/ 51105 w 166490"/>
                <a:gd name="connsiteY107" fmla="*/ 35810 h 158356"/>
                <a:gd name="connsiteX108" fmla="*/ 48850 w 166490"/>
                <a:gd name="connsiteY108" fmla="*/ 43634 h 158356"/>
                <a:gd name="connsiteX109" fmla="*/ 53359 w 166490"/>
                <a:gd name="connsiteY109" fmla="*/ 44696 h 158356"/>
                <a:gd name="connsiteX110" fmla="*/ 69142 w 166490"/>
                <a:gd name="connsiteY110" fmla="*/ 17640 h 158356"/>
                <a:gd name="connsiteX111" fmla="*/ 74712 w 166490"/>
                <a:gd name="connsiteY111" fmla="*/ 24404 h 158356"/>
                <a:gd name="connsiteX112" fmla="*/ 75773 w 166490"/>
                <a:gd name="connsiteY112" fmla="*/ 29974 h 158356"/>
                <a:gd name="connsiteX113" fmla="*/ 79089 w 166490"/>
                <a:gd name="connsiteY113" fmla="*/ 33290 h 158356"/>
                <a:gd name="connsiteX114" fmla="*/ 80150 w 166490"/>
                <a:gd name="connsiteY114" fmla="*/ 28780 h 158356"/>
                <a:gd name="connsiteX115" fmla="*/ 82405 w 166490"/>
                <a:gd name="connsiteY115" fmla="*/ 23210 h 158356"/>
                <a:gd name="connsiteX116" fmla="*/ 86914 w 166490"/>
                <a:gd name="connsiteY116" fmla="*/ 19894 h 158356"/>
                <a:gd name="connsiteX117" fmla="*/ 91424 w 166490"/>
                <a:gd name="connsiteY117" fmla="*/ 12069 h 158356"/>
                <a:gd name="connsiteX118" fmla="*/ 96994 w 166490"/>
                <a:gd name="connsiteY118" fmla="*/ 8753 h 158356"/>
                <a:gd name="connsiteX119" fmla="*/ 99249 w 166490"/>
                <a:gd name="connsiteY119" fmla="*/ 12069 h 158356"/>
                <a:gd name="connsiteX120" fmla="*/ 103758 w 166490"/>
                <a:gd name="connsiteY120" fmla="*/ 10876 h 158356"/>
                <a:gd name="connsiteX121" fmla="*/ 108267 w 166490"/>
                <a:gd name="connsiteY121" fmla="*/ 10876 h 158356"/>
                <a:gd name="connsiteX122" fmla="*/ 112777 w 166490"/>
                <a:gd name="connsiteY122" fmla="*/ 12069 h 158356"/>
                <a:gd name="connsiteX123" fmla="*/ 120602 w 166490"/>
                <a:gd name="connsiteY123" fmla="*/ 12069 h 158356"/>
                <a:gd name="connsiteX124" fmla="*/ 128427 w 166490"/>
                <a:gd name="connsiteY124" fmla="*/ 14324 h 158356"/>
                <a:gd name="connsiteX125" fmla="*/ 132936 w 166490"/>
                <a:gd name="connsiteY125" fmla="*/ 18833 h 158356"/>
                <a:gd name="connsiteX126" fmla="*/ 137445 w 166490"/>
                <a:gd name="connsiteY126" fmla="*/ 18833 h 158356"/>
                <a:gd name="connsiteX127" fmla="*/ 140761 w 166490"/>
                <a:gd name="connsiteY127" fmla="*/ 27852 h 158356"/>
                <a:gd name="connsiteX128" fmla="*/ 145271 w 166490"/>
                <a:gd name="connsiteY128" fmla="*/ 30107 h 158356"/>
                <a:gd name="connsiteX129" fmla="*/ 146332 w 166490"/>
                <a:gd name="connsiteY129" fmla="*/ 33422 h 158356"/>
                <a:gd name="connsiteX130" fmla="*/ 147393 w 166490"/>
                <a:gd name="connsiteY130" fmla="*/ 41247 h 158356"/>
                <a:gd name="connsiteX131" fmla="*/ 147393 w 166490"/>
                <a:gd name="connsiteY131" fmla="*/ 45757 h 158356"/>
                <a:gd name="connsiteX132" fmla="*/ 144077 w 166490"/>
                <a:gd name="connsiteY132" fmla="*/ 50266 h 158356"/>
                <a:gd name="connsiteX133" fmla="*/ 144077 w 166490"/>
                <a:gd name="connsiteY133" fmla="*/ 57030 h 158356"/>
                <a:gd name="connsiteX134" fmla="*/ 148586 w 166490"/>
                <a:gd name="connsiteY134" fmla="*/ 59284 h 158356"/>
                <a:gd name="connsiteX135" fmla="*/ 153096 w 166490"/>
                <a:gd name="connsiteY135" fmla="*/ 55969 h 158356"/>
                <a:gd name="connsiteX136" fmla="*/ 156411 w 166490"/>
                <a:gd name="connsiteY136" fmla="*/ 52521 h 158356"/>
                <a:gd name="connsiteX137" fmla="*/ 163175 w 166490"/>
                <a:gd name="connsiteY137" fmla="*/ 51460 h 158356"/>
                <a:gd name="connsiteX138" fmla="*/ 166491 w 166490"/>
                <a:gd name="connsiteY138" fmla="*/ 55969 h 158356"/>
                <a:gd name="connsiteX139" fmla="*/ 166491 w 166490"/>
                <a:gd name="connsiteY139" fmla="*/ 66048 h 158356"/>
                <a:gd name="connsiteX140" fmla="*/ 160921 w 166490"/>
                <a:gd name="connsiteY140" fmla="*/ 72813 h 158356"/>
                <a:gd name="connsiteX141" fmla="*/ 155350 w 166490"/>
                <a:gd name="connsiteY141" fmla="*/ 74007 h 158356"/>
                <a:gd name="connsiteX142" fmla="*/ 150841 w 166490"/>
                <a:gd name="connsiteY142" fmla="*/ 78516 h 158356"/>
                <a:gd name="connsiteX143" fmla="*/ 146332 w 166490"/>
                <a:gd name="connsiteY143" fmla="*/ 85280 h 158356"/>
                <a:gd name="connsiteX144" fmla="*/ 147393 w 166490"/>
                <a:gd name="connsiteY144" fmla="*/ 89789 h 158356"/>
                <a:gd name="connsiteX145" fmla="*/ 149647 w 166490"/>
                <a:gd name="connsiteY145" fmla="*/ 90850 h 158356"/>
                <a:gd name="connsiteX146" fmla="*/ 148586 w 166490"/>
                <a:gd name="connsiteY146" fmla="*/ 96421 h 158356"/>
                <a:gd name="connsiteX147" fmla="*/ 146332 w 166490"/>
                <a:gd name="connsiteY147" fmla="*/ 102124 h 158356"/>
                <a:gd name="connsiteX148" fmla="*/ 144077 w 166490"/>
                <a:gd name="connsiteY148" fmla="*/ 105439 h 158356"/>
                <a:gd name="connsiteX149" fmla="*/ 144077 w 166490"/>
                <a:gd name="connsiteY149" fmla="*/ 104245 h 158356"/>
                <a:gd name="connsiteX150" fmla="*/ 138506 w 166490"/>
                <a:gd name="connsiteY150" fmla="*/ 106501 h 158356"/>
                <a:gd name="connsiteX151" fmla="*/ 135191 w 166490"/>
                <a:gd name="connsiteY151" fmla="*/ 108754 h 158356"/>
                <a:gd name="connsiteX152" fmla="*/ 121663 w 166490"/>
                <a:gd name="connsiteY152" fmla="*/ 113265 h 158356"/>
                <a:gd name="connsiteX153" fmla="*/ 113838 w 166490"/>
                <a:gd name="connsiteY153" fmla="*/ 111010 h 158356"/>
                <a:gd name="connsiteX154" fmla="*/ 111583 w 166490"/>
                <a:gd name="connsiteY154" fmla="*/ 114325 h 15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66490" h="158356">
                  <a:moveTo>
                    <a:pt x="111450" y="114325"/>
                  </a:moveTo>
                  <a:lnTo>
                    <a:pt x="109196" y="114325"/>
                  </a:lnTo>
                  <a:lnTo>
                    <a:pt x="109196" y="117774"/>
                  </a:lnTo>
                  <a:lnTo>
                    <a:pt x="108135" y="124538"/>
                  </a:lnTo>
                  <a:lnTo>
                    <a:pt x="105880" y="130240"/>
                  </a:lnTo>
                  <a:lnTo>
                    <a:pt x="106941" y="133556"/>
                  </a:lnTo>
                  <a:lnTo>
                    <a:pt x="104686" y="135811"/>
                  </a:lnTo>
                  <a:lnTo>
                    <a:pt x="97922" y="144830"/>
                  </a:lnTo>
                  <a:lnTo>
                    <a:pt x="94607" y="147084"/>
                  </a:lnTo>
                  <a:lnTo>
                    <a:pt x="92352" y="151594"/>
                  </a:lnTo>
                  <a:lnTo>
                    <a:pt x="89036" y="152655"/>
                  </a:lnTo>
                  <a:lnTo>
                    <a:pt x="83466" y="151594"/>
                  </a:lnTo>
                  <a:lnTo>
                    <a:pt x="80150" y="149339"/>
                  </a:lnTo>
                  <a:lnTo>
                    <a:pt x="77896" y="152655"/>
                  </a:lnTo>
                  <a:lnTo>
                    <a:pt x="73386" y="158357"/>
                  </a:lnTo>
                  <a:lnTo>
                    <a:pt x="73386" y="156103"/>
                  </a:lnTo>
                  <a:lnTo>
                    <a:pt x="74447" y="151594"/>
                  </a:lnTo>
                  <a:lnTo>
                    <a:pt x="72193" y="150400"/>
                  </a:lnTo>
                  <a:lnTo>
                    <a:pt x="69938" y="151594"/>
                  </a:lnTo>
                  <a:lnTo>
                    <a:pt x="67683" y="148279"/>
                  </a:lnTo>
                  <a:lnTo>
                    <a:pt x="64367" y="144830"/>
                  </a:lnTo>
                  <a:lnTo>
                    <a:pt x="64367" y="139259"/>
                  </a:lnTo>
                  <a:lnTo>
                    <a:pt x="65428" y="134750"/>
                  </a:lnTo>
                  <a:lnTo>
                    <a:pt x="65428" y="126924"/>
                  </a:lnTo>
                  <a:lnTo>
                    <a:pt x="64367" y="124671"/>
                  </a:lnTo>
                  <a:lnTo>
                    <a:pt x="64367" y="110082"/>
                  </a:lnTo>
                  <a:lnTo>
                    <a:pt x="61052" y="105572"/>
                  </a:lnTo>
                  <a:lnTo>
                    <a:pt x="58797" y="97747"/>
                  </a:lnTo>
                  <a:lnTo>
                    <a:pt x="56542" y="92177"/>
                  </a:lnTo>
                  <a:lnTo>
                    <a:pt x="50972" y="92177"/>
                  </a:lnTo>
                  <a:lnTo>
                    <a:pt x="50972" y="98941"/>
                  </a:lnTo>
                  <a:lnTo>
                    <a:pt x="54288" y="102388"/>
                  </a:lnTo>
                  <a:lnTo>
                    <a:pt x="54288" y="107959"/>
                  </a:lnTo>
                  <a:lnTo>
                    <a:pt x="50972" y="112468"/>
                  </a:lnTo>
                  <a:lnTo>
                    <a:pt x="50972" y="115917"/>
                  </a:lnTo>
                  <a:lnTo>
                    <a:pt x="55481" y="121488"/>
                  </a:lnTo>
                  <a:lnTo>
                    <a:pt x="53227" y="128252"/>
                  </a:lnTo>
                  <a:lnTo>
                    <a:pt x="52166" y="133821"/>
                  </a:lnTo>
                  <a:lnTo>
                    <a:pt x="48850" y="143901"/>
                  </a:lnTo>
                  <a:lnTo>
                    <a:pt x="45534" y="143901"/>
                  </a:lnTo>
                  <a:lnTo>
                    <a:pt x="41025" y="141647"/>
                  </a:lnTo>
                  <a:lnTo>
                    <a:pt x="36516" y="137137"/>
                  </a:lnTo>
                  <a:lnTo>
                    <a:pt x="32006" y="123609"/>
                  </a:lnTo>
                  <a:lnTo>
                    <a:pt x="37577" y="118039"/>
                  </a:lnTo>
                  <a:lnTo>
                    <a:pt x="38638" y="110215"/>
                  </a:lnTo>
                  <a:lnTo>
                    <a:pt x="39699" y="103450"/>
                  </a:lnTo>
                  <a:lnTo>
                    <a:pt x="39699" y="101195"/>
                  </a:lnTo>
                  <a:lnTo>
                    <a:pt x="38638" y="96685"/>
                  </a:lnTo>
                  <a:lnTo>
                    <a:pt x="35322" y="94431"/>
                  </a:lnTo>
                  <a:lnTo>
                    <a:pt x="33067" y="92177"/>
                  </a:lnTo>
                  <a:lnTo>
                    <a:pt x="32006" y="89922"/>
                  </a:lnTo>
                  <a:lnTo>
                    <a:pt x="27497" y="88728"/>
                  </a:lnTo>
                  <a:lnTo>
                    <a:pt x="27497" y="86474"/>
                  </a:lnTo>
                  <a:lnTo>
                    <a:pt x="24181" y="85412"/>
                  </a:lnTo>
                  <a:lnTo>
                    <a:pt x="20866" y="86474"/>
                  </a:lnTo>
                  <a:lnTo>
                    <a:pt x="21927" y="89922"/>
                  </a:lnTo>
                  <a:lnTo>
                    <a:pt x="26436" y="93238"/>
                  </a:lnTo>
                  <a:lnTo>
                    <a:pt x="26436" y="98808"/>
                  </a:lnTo>
                  <a:lnTo>
                    <a:pt x="30945" y="98808"/>
                  </a:lnTo>
                  <a:lnTo>
                    <a:pt x="34261" y="102256"/>
                  </a:lnTo>
                  <a:lnTo>
                    <a:pt x="30945" y="107827"/>
                  </a:lnTo>
                  <a:lnTo>
                    <a:pt x="28691" y="114591"/>
                  </a:lnTo>
                  <a:cubicBezTo>
                    <a:pt x="16754" y="109020"/>
                    <a:pt x="14367" y="109418"/>
                    <a:pt x="7337" y="96554"/>
                  </a:cubicBezTo>
                  <a:lnTo>
                    <a:pt x="5083" y="97747"/>
                  </a:lnTo>
                  <a:lnTo>
                    <a:pt x="4022" y="103317"/>
                  </a:lnTo>
                  <a:lnTo>
                    <a:pt x="706" y="104378"/>
                  </a:lnTo>
                  <a:cubicBezTo>
                    <a:pt x="-3008" y="86208"/>
                    <a:pt x="8266" y="73476"/>
                    <a:pt x="26569" y="72945"/>
                  </a:cubicBezTo>
                  <a:lnTo>
                    <a:pt x="28823" y="68436"/>
                  </a:lnTo>
                  <a:lnTo>
                    <a:pt x="32139" y="69630"/>
                  </a:lnTo>
                  <a:lnTo>
                    <a:pt x="34394" y="72945"/>
                  </a:lnTo>
                  <a:lnTo>
                    <a:pt x="35455" y="78516"/>
                  </a:lnTo>
                  <a:lnTo>
                    <a:pt x="39964" y="79710"/>
                  </a:lnTo>
                  <a:lnTo>
                    <a:pt x="42219" y="76261"/>
                  </a:lnTo>
                  <a:lnTo>
                    <a:pt x="47789" y="75200"/>
                  </a:lnTo>
                  <a:lnTo>
                    <a:pt x="50044" y="74139"/>
                  </a:lnTo>
                  <a:lnTo>
                    <a:pt x="53359" y="74139"/>
                  </a:lnTo>
                  <a:lnTo>
                    <a:pt x="53359" y="69630"/>
                  </a:lnTo>
                  <a:lnTo>
                    <a:pt x="50044" y="65120"/>
                  </a:lnTo>
                  <a:lnTo>
                    <a:pt x="48983" y="61804"/>
                  </a:lnTo>
                  <a:lnTo>
                    <a:pt x="51237" y="57295"/>
                  </a:lnTo>
                  <a:lnTo>
                    <a:pt x="51237" y="52786"/>
                  </a:lnTo>
                  <a:lnTo>
                    <a:pt x="47922" y="50531"/>
                  </a:lnTo>
                  <a:lnTo>
                    <a:pt x="45667" y="53980"/>
                  </a:lnTo>
                  <a:lnTo>
                    <a:pt x="43412" y="59550"/>
                  </a:lnTo>
                  <a:lnTo>
                    <a:pt x="38903" y="65120"/>
                  </a:lnTo>
                  <a:lnTo>
                    <a:pt x="36648" y="66181"/>
                  </a:lnTo>
                  <a:lnTo>
                    <a:pt x="34394" y="62866"/>
                  </a:lnTo>
                  <a:lnTo>
                    <a:pt x="35455" y="57295"/>
                  </a:lnTo>
                  <a:lnTo>
                    <a:pt x="34394" y="55041"/>
                  </a:lnTo>
                  <a:lnTo>
                    <a:pt x="28823" y="51725"/>
                  </a:lnTo>
                  <a:cubicBezTo>
                    <a:pt x="30017" y="28250"/>
                    <a:pt x="13438" y="25730"/>
                    <a:pt x="27762" y="0"/>
                  </a:cubicBezTo>
                  <a:lnTo>
                    <a:pt x="33333" y="0"/>
                  </a:lnTo>
                  <a:lnTo>
                    <a:pt x="38903" y="2254"/>
                  </a:lnTo>
                  <a:lnTo>
                    <a:pt x="37842" y="7825"/>
                  </a:lnTo>
                  <a:lnTo>
                    <a:pt x="35587" y="16844"/>
                  </a:lnTo>
                  <a:lnTo>
                    <a:pt x="31078" y="28117"/>
                  </a:lnTo>
                  <a:lnTo>
                    <a:pt x="33333" y="33687"/>
                  </a:lnTo>
                  <a:lnTo>
                    <a:pt x="37842" y="32627"/>
                  </a:lnTo>
                  <a:lnTo>
                    <a:pt x="41158" y="26924"/>
                  </a:lnTo>
                  <a:lnTo>
                    <a:pt x="44473" y="29178"/>
                  </a:lnTo>
                  <a:lnTo>
                    <a:pt x="47789" y="29178"/>
                  </a:lnTo>
                  <a:lnTo>
                    <a:pt x="51105" y="22414"/>
                  </a:lnTo>
                  <a:lnTo>
                    <a:pt x="55614" y="20160"/>
                  </a:lnTo>
                  <a:lnTo>
                    <a:pt x="60123" y="14589"/>
                  </a:lnTo>
                  <a:lnTo>
                    <a:pt x="61184" y="17904"/>
                  </a:lnTo>
                  <a:lnTo>
                    <a:pt x="58930" y="25730"/>
                  </a:lnTo>
                  <a:lnTo>
                    <a:pt x="55614" y="27984"/>
                  </a:lnTo>
                  <a:lnTo>
                    <a:pt x="51105" y="35810"/>
                  </a:lnTo>
                  <a:lnTo>
                    <a:pt x="48850" y="43634"/>
                  </a:lnTo>
                  <a:lnTo>
                    <a:pt x="53359" y="44696"/>
                  </a:lnTo>
                  <a:cubicBezTo>
                    <a:pt x="61317" y="29576"/>
                    <a:pt x="67153" y="36340"/>
                    <a:pt x="69142" y="17640"/>
                  </a:cubicBezTo>
                  <a:lnTo>
                    <a:pt x="74712" y="24404"/>
                  </a:lnTo>
                  <a:lnTo>
                    <a:pt x="75773" y="29974"/>
                  </a:lnTo>
                  <a:lnTo>
                    <a:pt x="79089" y="33290"/>
                  </a:lnTo>
                  <a:lnTo>
                    <a:pt x="80150" y="28780"/>
                  </a:lnTo>
                  <a:lnTo>
                    <a:pt x="82405" y="23210"/>
                  </a:lnTo>
                  <a:lnTo>
                    <a:pt x="86914" y="19894"/>
                  </a:lnTo>
                  <a:lnTo>
                    <a:pt x="91424" y="12069"/>
                  </a:lnTo>
                  <a:lnTo>
                    <a:pt x="96994" y="8753"/>
                  </a:lnTo>
                  <a:lnTo>
                    <a:pt x="99249" y="12069"/>
                  </a:lnTo>
                  <a:lnTo>
                    <a:pt x="103758" y="10876"/>
                  </a:lnTo>
                  <a:lnTo>
                    <a:pt x="108267" y="10876"/>
                  </a:lnTo>
                  <a:lnTo>
                    <a:pt x="112777" y="12069"/>
                  </a:lnTo>
                  <a:lnTo>
                    <a:pt x="120602" y="12069"/>
                  </a:lnTo>
                  <a:lnTo>
                    <a:pt x="128427" y="14324"/>
                  </a:lnTo>
                  <a:lnTo>
                    <a:pt x="132936" y="18833"/>
                  </a:lnTo>
                  <a:lnTo>
                    <a:pt x="137445" y="18833"/>
                  </a:lnTo>
                  <a:lnTo>
                    <a:pt x="140761" y="27852"/>
                  </a:lnTo>
                  <a:lnTo>
                    <a:pt x="145271" y="30107"/>
                  </a:lnTo>
                  <a:lnTo>
                    <a:pt x="146332" y="33422"/>
                  </a:lnTo>
                  <a:lnTo>
                    <a:pt x="147393" y="41247"/>
                  </a:lnTo>
                  <a:lnTo>
                    <a:pt x="147393" y="45757"/>
                  </a:lnTo>
                  <a:lnTo>
                    <a:pt x="144077" y="50266"/>
                  </a:lnTo>
                  <a:lnTo>
                    <a:pt x="144077" y="57030"/>
                  </a:lnTo>
                  <a:lnTo>
                    <a:pt x="148586" y="59284"/>
                  </a:lnTo>
                  <a:lnTo>
                    <a:pt x="153096" y="55969"/>
                  </a:lnTo>
                  <a:lnTo>
                    <a:pt x="156411" y="52521"/>
                  </a:lnTo>
                  <a:lnTo>
                    <a:pt x="163175" y="51460"/>
                  </a:lnTo>
                  <a:lnTo>
                    <a:pt x="166491" y="55969"/>
                  </a:lnTo>
                  <a:lnTo>
                    <a:pt x="166491" y="66048"/>
                  </a:lnTo>
                  <a:lnTo>
                    <a:pt x="160921" y="72813"/>
                  </a:lnTo>
                  <a:lnTo>
                    <a:pt x="155350" y="74007"/>
                  </a:lnTo>
                  <a:lnTo>
                    <a:pt x="150841" y="78516"/>
                  </a:lnTo>
                  <a:lnTo>
                    <a:pt x="146332" y="85280"/>
                  </a:lnTo>
                  <a:lnTo>
                    <a:pt x="147393" y="89789"/>
                  </a:lnTo>
                  <a:lnTo>
                    <a:pt x="149647" y="90850"/>
                  </a:lnTo>
                  <a:lnTo>
                    <a:pt x="148586" y="96421"/>
                  </a:lnTo>
                  <a:lnTo>
                    <a:pt x="146332" y="102124"/>
                  </a:lnTo>
                  <a:lnTo>
                    <a:pt x="144077" y="105439"/>
                  </a:lnTo>
                  <a:lnTo>
                    <a:pt x="144077" y="104245"/>
                  </a:lnTo>
                  <a:lnTo>
                    <a:pt x="138506" y="106501"/>
                  </a:lnTo>
                  <a:lnTo>
                    <a:pt x="135191" y="108754"/>
                  </a:lnTo>
                  <a:lnTo>
                    <a:pt x="121663" y="113265"/>
                  </a:lnTo>
                  <a:lnTo>
                    <a:pt x="113838" y="111010"/>
                  </a:lnTo>
                  <a:lnTo>
                    <a:pt x="111583" y="114325"/>
                  </a:lnTo>
                </a:path>
              </a:pathLst>
            </a:custGeom>
            <a:noFill/>
            <a:ln w="3315" cap="flat">
              <a:solidFill>
                <a:schemeClr val="bg1">
                  <a:lumMod val="65000"/>
                </a:schemeClr>
              </a:solidFill>
              <a:prstDash val="solid"/>
              <a:miter/>
            </a:ln>
          </p:spPr>
          <p:txBody>
            <a:bodyPr rtlCol="0" anchor="ctr"/>
            <a:lstStyle/>
            <a:p>
              <a:endParaRPr lang="en-FI" sz="816"/>
            </a:p>
          </p:txBody>
        </p:sp>
        <p:sp>
          <p:nvSpPr>
            <p:cNvPr id="741" name="Freeform: Shape 740">
              <a:extLst>
                <a:ext uri="{FF2B5EF4-FFF2-40B4-BE49-F238E27FC236}">
                  <a16:creationId xmlns:a16="http://schemas.microsoft.com/office/drawing/2014/main" id="{D8B3976D-CDC2-864E-3BD1-A331B3C5551A}"/>
                </a:ext>
              </a:extLst>
            </p:cNvPr>
            <p:cNvSpPr/>
            <p:nvPr/>
          </p:nvSpPr>
          <p:spPr>
            <a:xfrm>
              <a:off x="1745643" y="14166045"/>
              <a:ext cx="76658" cy="148409"/>
            </a:xfrm>
            <a:custGeom>
              <a:avLst/>
              <a:gdLst>
                <a:gd name="connsiteX0" fmla="*/ 0 w 76658"/>
                <a:gd name="connsiteY0" fmla="*/ 105837 h 148409"/>
                <a:gd name="connsiteX1" fmla="*/ 3316 w 76658"/>
                <a:gd name="connsiteY1" fmla="*/ 90053 h 148409"/>
                <a:gd name="connsiteX2" fmla="*/ 6631 w 76658"/>
                <a:gd name="connsiteY2" fmla="*/ 87800 h 148409"/>
                <a:gd name="connsiteX3" fmla="*/ 7692 w 76658"/>
                <a:gd name="connsiteY3" fmla="*/ 84351 h 148409"/>
                <a:gd name="connsiteX4" fmla="*/ 11008 w 76658"/>
                <a:gd name="connsiteY4" fmla="*/ 81035 h 148409"/>
                <a:gd name="connsiteX5" fmla="*/ 12069 w 76658"/>
                <a:gd name="connsiteY5" fmla="*/ 74271 h 148409"/>
                <a:gd name="connsiteX6" fmla="*/ 13130 w 76658"/>
                <a:gd name="connsiteY6" fmla="*/ 72016 h 148409"/>
                <a:gd name="connsiteX7" fmla="*/ 18701 w 76658"/>
                <a:gd name="connsiteY7" fmla="*/ 69762 h 148409"/>
                <a:gd name="connsiteX8" fmla="*/ 17507 w 76658"/>
                <a:gd name="connsiteY8" fmla="*/ 66314 h 148409"/>
                <a:gd name="connsiteX9" fmla="*/ 10743 w 76658"/>
                <a:gd name="connsiteY9" fmla="*/ 59550 h 148409"/>
                <a:gd name="connsiteX10" fmla="*/ 9682 w 76658"/>
                <a:gd name="connsiteY10" fmla="*/ 48277 h 148409"/>
                <a:gd name="connsiteX11" fmla="*/ 9682 w 76658"/>
                <a:gd name="connsiteY11" fmla="*/ 40451 h 148409"/>
                <a:gd name="connsiteX12" fmla="*/ 11937 w 76658"/>
                <a:gd name="connsiteY12" fmla="*/ 33686 h 148409"/>
                <a:gd name="connsiteX13" fmla="*/ 15252 w 76658"/>
                <a:gd name="connsiteY13" fmla="*/ 35942 h 148409"/>
                <a:gd name="connsiteX14" fmla="*/ 18568 w 76658"/>
                <a:gd name="connsiteY14" fmla="*/ 40451 h 148409"/>
                <a:gd name="connsiteX15" fmla="*/ 19629 w 76658"/>
                <a:gd name="connsiteY15" fmla="*/ 51724 h 148409"/>
                <a:gd name="connsiteX16" fmla="*/ 22945 w 76658"/>
                <a:gd name="connsiteY16" fmla="*/ 47215 h 148409"/>
                <a:gd name="connsiteX17" fmla="*/ 31963 w 76658"/>
                <a:gd name="connsiteY17" fmla="*/ 47215 h 148409"/>
                <a:gd name="connsiteX18" fmla="*/ 29709 w 76658"/>
                <a:gd name="connsiteY18" fmla="*/ 44961 h 148409"/>
                <a:gd name="connsiteX19" fmla="*/ 29709 w 76658"/>
                <a:gd name="connsiteY19" fmla="*/ 37135 h 148409"/>
                <a:gd name="connsiteX20" fmla="*/ 27454 w 76658"/>
                <a:gd name="connsiteY20" fmla="*/ 19098 h 148409"/>
                <a:gd name="connsiteX21" fmla="*/ 26393 w 76658"/>
                <a:gd name="connsiteY21" fmla="*/ 13527 h 148409"/>
                <a:gd name="connsiteX22" fmla="*/ 27454 w 76658"/>
                <a:gd name="connsiteY22" fmla="*/ 4509 h 148409"/>
                <a:gd name="connsiteX23" fmla="*/ 33024 w 76658"/>
                <a:gd name="connsiteY23" fmla="*/ 0 h 148409"/>
                <a:gd name="connsiteX24" fmla="*/ 37534 w 76658"/>
                <a:gd name="connsiteY24" fmla="*/ 4509 h 148409"/>
                <a:gd name="connsiteX25" fmla="*/ 42043 w 76658"/>
                <a:gd name="connsiteY25" fmla="*/ 12333 h 148409"/>
                <a:gd name="connsiteX26" fmla="*/ 42043 w 76658"/>
                <a:gd name="connsiteY26" fmla="*/ 20158 h 148409"/>
                <a:gd name="connsiteX27" fmla="*/ 39788 w 76658"/>
                <a:gd name="connsiteY27" fmla="*/ 33686 h 148409"/>
                <a:gd name="connsiteX28" fmla="*/ 40849 w 76658"/>
                <a:gd name="connsiteY28" fmla="*/ 43766 h 148409"/>
                <a:gd name="connsiteX29" fmla="*/ 41910 w 76658"/>
                <a:gd name="connsiteY29" fmla="*/ 49337 h 148409"/>
                <a:gd name="connsiteX30" fmla="*/ 41910 w 76658"/>
                <a:gd name="connsiteY30" fmla="*/ 56101 h 148409"/>
                <a:gd name="connsiteX31" fmla="*/ 40849 w 76658"/>
                <a:gd name="connsiteY31" fmla="*/ 66181 h 148409"/>
                <a:gd name="connsiteX32" fmla="*/ 41910 w 76658"/>
                <a:gd name="connsiteY32" fmla="*/ 67374 h 148409"/>
                <a:gd name="connsiteX33" fmla="*/ 44165 w 76658"/>
                <a:gd name="connsiteY33" fmla="*/ 66181 h 148409"/>
                <a:gd name="connsiteX34" fmla="*/ 45226 w 76658"/>
                <a:gd name="connsiteY34" fmla="*/ 60610 h 148409"/>
                <a:gd name="connsiteX35" fmla="*/ 47481 w 76658"/>
                <a:gd name="connsiteY35" fmla="*/ 55039 h 148409"/>
                <a:gd name="connsiteX36" fmla="*/ 49735 w 76658"/>
                <a:gd name="connsiteY36" fmla="*/ 51724 h 148409"/>
                <a:gd name="connsiteX37" fmla="*/ 46420 w 76658"/>
                <a:gd name="connsiteY37" fmla="*/ 49470 h 148409"/>
                <a:gd name="connsiteX38" fmla="*/ 45359 w 76658"/>
                <a:gd name="connsiteY38" fmla="*/ 43899 h 148409"/>
                <a:gd name="connsiteX39" fmla="*/ 43104 w 76658"/>
                <a:gd name="connsiteY39" fmla="*/ 37135 h 148409"/>
                <a:gd name="connsiteX40" fmla="*/ 46420 w 76658"/>
                <a:gd name="connsiteY40" fmla="*/ 33819 h 148409"/>
                <a:gd name="connsiteX41" fmla="*/ 49735 w 76658"/>
                <a:gd name="connsiteY41" fmla="*/ 29310 h 148409"/>
                <a:gd name="connsiteX42" fmla="*/ 51990 w 76658"/>
                <a:gd name="connsiteY42" fmla="*/ 20291 h 148409"/>
                <a:gd name="connsiteX43" fmla="*/ 49735 w 76658"/>
                <a:gd name="connsiteY43" fmla="*/ 13527 h 148409"/>
                <a:gd name="connsiteX44" fmla="*/ 47481 w 76658"/>
                <a:gd name="connsiteY44" fmla="*/ 5702 h 148409"/>
                <a:gd name="connsiteX45" fmla="*/ 55306 w 76658"/>
                <a:gd name="connsiteY45" fmla="*/ 5702 h 148409"/>
                <a:gd name="connsiteX46" fmla="*/ 57561 w 76658"/>
                <a:gd name="connsiteY46" fmla="*/ 11273 h 148409"/>
                <a:gd name="connsiteX47" fmla="*/ 59815 w 76658"/>
                <a:gd name="connsiteY47" fmla="*/ 19098 h 148409"/>
                <a:gd name="connsiteX48" fmla="*/ 63131 w 76658"/>
                <a:gd name="connsiteY48" fmla="*/ 21353 h 148409"/>
                <a:gd name="connsiteX49" fmla="*/ 69895 w 76658"/>
                <a:gd name="connsiteY49" fmla="*/ 23607 h 148409"/>
                <a:gd name="connsiteX50" fmla="*/ 69895 w 76658"/>
                <a:gd name="connsiteY50" fmla="*/ 22413 h 148409"/>
                <a:gd name="connsiteX51" fmla="*/ 76659 w 76658"/>
                <a:gd name="connsiteY51" fmla="*/ 31433 h 148409"/>
                <a:gd name="connsiteX52" fmla="*/ 75598 w 76658"/>
                <a:gd name="connsiteY52" fmla="*/ 31433 h 148409"/>
                <a:gd name="connsiteX53" fmla="*/ 74537 w 76658"/>
                <a:gd name="connsiteY53" fmla="*/ 32493 h 148409"/>
                <a:gd name="connsiteX54" fmla="*/ 74537 w 76658"/>
                <a:gd name="connsiteY54" fmla="*/ 41513 h 148409"/>
                <a:gd name="connsiteX55" fmla="*/ 73476 w 76658"/>
                <a:gd name="connsiteY55" fmla="*/ 43766 h 148409"/>
                <a:gd name="connsiteX56" fmla="*/ 72415 w 76658"/>
                <a:gd name="connsiteY56" fmla="*/ 49337 h 148409"/>
                <a:gd name="connsiteX57" fmla="*/ 71354 w 76658"/>
                <a:gd name="connsiteY57" fmla="*/ 56101 h 148409"/>
                <a:gd name="connsiteX58" fmla="*/ 68038 w 76658"/>
                <a:gd name="connsiteY58" fmla="*/ 64059 h 148409"/>
                <a:gd name="connsiteX59" fmla="*/ 66977 w 76658"/>
                <a:gd name="connsiteY59" fmla="*/ 68568 h 148409"/>
                <a:gd name="connsiteX60" fmla="*/ 68038 w 76658"/>
                <a:gd name="connsiteY60" fmla="*/ 73078 h 148409"/>
                <a:gd name="connsiteX61" fmla="*/ 73608 w 76658"/>
                <a:gd name="connsiteY61" fmla="*/ 76394 h 148409"/>
                <a:gd name="connsiteX62" fmla="*/ 73608 w 76658"/>
                <a:gd name="connsiteY62" fmla="*/ 80903 h 148409"/>
                <a:gd name="connsiteX63" fmla="*/ 70293 w 76658"/>
                <a:gd name="connsiteY63" fmla="*/ 85412 h 148409"/>
                <a:gd name="connsiteX64" fmla="*/ 62468 w 76658"/>
                <a:gd name="connsiteY64" fmla="*/ 86472 h 148409"/>
                <a:gd name="connsiteX65" fmla="*/ 56897 w 76658"/>
                <a:gd name="connsiteY65" fmla="*/ 90983 h 148409"/>
                <a:gd name="connsiteX66" fmla="*/ 54643 w 76658"/>
                <a:gd name="connsiteY66" fmla="*/ 100000 h 148409"/>
                <a:gd name="connsiteX67" fmla="*/ 54643 w 76658"/>
                <a:gd name="connsiteY67" fmla="*/ 105571 h 148409"/>
                <a:gd name="connsiteX68" fmla="*/ 49072 w 76658"/>
                <a:gd name="connsiteY68" fmla="*/ 113396 h 148409"/>
                <a:gd name="connsiteX69" fmla="*/ 49072 w 76658"/>
                <a:gd name="connsiteY69" fmla="*/ 126924 h 148409"/>
                <a:gd name="connsiteX70" fmla="*/ 51327 w 76658"/>
                <a:gd name="connsiteY70" fmla="*/ 125864 h 148409"/>
                <a:gd name="connsiteX71" fmla="*/ 55836 w 76658"/>
                <a:gd name="connsiteY71" fmla="*/ 128117 h 148409"/>
                <a:gd name="connsiteX72" fmla="*/ 50266 w 76658"/>
                <a:gd name="connsiteY72" fmla="*/ 137137 h 148409"/>
                <a:gd name="connsiteX73" fmla="*/ 45757 w 76658"/>
                <a:gd name="connsiteY73" fmla="*/ 139392 h 148409"/>
                <a:gd name="connsiteX74" fmla="*/ 42441 w 76658"/>
                <a:gd name="connsiteY74" fmla="*/ 148410 h 148409"/>
                <a:gd name="connsiteX75" fmla="*/ 37932 w 76658"/>
                <a:gd name="connsiteY75" fmla="*/ 148410 h 148409"/>
                <a:gd name="connsiteX76" fmla="*/ 33422 w 76658"/>
                <a:gd name="connsiteY76" fmla="*/ 147217 h 148409"/>
                <a:gd name="connsiteX77" fmla="*/ 27852 w 76658"/>
                <a:gd name="connsiteY77" fmla="*/ 144961 h 148409"/>
                <a:gd name="connsiteX78" fmla="*/ 26791 w 76658"/>
                <a:gd name="connsiteY78" fmla="*/ 142708 h 148409"/>
                <a:gd name="connsiteX79" fmla="*/ 30107 w 76658"/>
                <a:gd name="connsiteY79" fmla="*/ 134882 h 148409"/>
                <a:gd name="connsiteX80" fmla="*/ 32361 w 76658"/>
                <a:gd name="connsiteY80" fmla="*/ 129312 h 148409"/>
                <a:gd name="connsiteX81" fmla="*/ 29046 w 76658"/>
                <a:gd name="connsiteY81" fmla="*/ 125997 h 148409"/>
                <a:gd name="connsiteX82" fmla="*/ 24536 w 76658"/>
                <a:gd name="connsiteY82" fmla="*/ 127057 h 148409"/>
                <a:gd name="connsiteX83" fmla="*/ 18966 w 76658"/>
                <a:gd name="connsiteY83" fmla="*/ 131566 h 148409"/>
                <a:gd name="connsiteX84" fmla="*/ 15650 w 76658"/>
                <a:gd name="connsiteY84" fmla="*/ 134882 h 148409"/>
                <a:gd name="connsiteX85" fmla="*/ 12334 w 76658"/>
                <a:gd name="connsiteY85" fmla="*/ 131566 h 148409"/>
                <a:gd name="connsiteX86" fmla="*/ 14589 w 76658"/>
                <a:gd name="connsiteY86" fmla="*/ 130373 h 148409"/>
                <a:gd name="connsiteX87" fmla="*/ 13528 w 76658"/>
                <a:gd name="connsiteY87" fmla="*/ 121353 h 148409"/>
                <a:gd name="connsiteX88" fmla="*/ 11273 w 76658"/>
                <a:gd name="connsiteY88" fmla="*/ 112335 h 148409"/>
                <a:gd name="connsiteX89" fmla="*/ 5703 w 76658"/>
                <a:gd name="connsiteY89" fmla="*/ 107827 h 148409"/>
                <a:gd name="connsiteX90" fmla="*/ 3448 w 76658"/>
                <a:gd name="connsiteY90" fmla="*/ 104378 h 148409"/>
                <a:gd name="connsiteX91" fmla="*/ 133 w 76658"/>
                <a:gd name="connsiteY91" fmla="*/ 105571 h 14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6658" h="148409">
                  <a:moveTo>
                    <a:pt x="0" y="105837"/>
                  </a:moveTo>
                  <a:cubicBezTo>
                    <a:pt x="928" y="100399"/>
                    <a:pt x="1989" y="95491"/>
                    <a:pt x="3316" y="90053"/>
                  </a:cubicBezTo>
                  <a:lnTo>
                    <a:pt x="6631" y="87800"/>
                  </a:lnTo>
                  <a:lnTo>
                    <a:pt x="7692" y="84351"/>
                  </a:lnTo>
                  <a:lnTo>
                    <a:pt x="11008" y="81035"/>
                  </a:lnTo>
                  <a:lnTo>
                    <a:pt x="12069" y="74271"/>
                  </a:lnTo>
                  <a:lnTo>
                    <a:pt x="13130" y="72016"/>
                  </a:lnTo>
                  <a:lnTo>
                    <a:pt x="18701" y="69762"/>
                  </a:lnTo>
                  <a:lnTo>
                    <a:pt x="17507" y="66314"/>
                  </a:lnTo>
                  <a:lnTo>
                    <a:pt x="10743" y="59550"/>
                  </a:lnTo>
                  <a:lnTo>
                    <a:pt x="9682" y="48277"/>
                  </a:lnTo>
                  <a:lnTo>
                    <a:pt x="9682" y="40451"/>
                  </a:lnTo>
                  <a:lnTo>
                    <a:pt x="11937" y="33686"/>
                  </a:lnTo>
                  <a:lnTo>
                    <a:pt x="15252" y="35942"/>
                  </a:lnTo>
                  <a:lnTo>
                    <a:pt x="18568" y="40451"/>
                  </a:lnTo>
                  <a:lnTo>
                    <a:pt x="19629" y="51724"/>
                  </a:lnTo>
                  <a:lnTo>
                    <a:pt x="22945" y="47215"/>
                  </a:lnTo>
                  <a:lnTo>
                    <a:pt x="31963" y="47215"/>
                  </a:lnTo>
                  <a:lnTo>
                    <a:pt x="29709" y="44961"/>
                  </a:lnTo>
                  <a:lnTo>
                    <a:pt x="29709" y="37135"/>
                  </a:lnTo>
                  <a:cubicBezTo>
                    <a:pt x="20955" y="33819"/>
                    <a:pt x="18303" y="25596"/>
                    <a:pt x="27454" y="19098"/>
                  </a:cubicBezTo>
                  <a:lnTo>
                    <a:pt x="26393" y="13527"/>
                  </a:lnTo>
                  <a:lnTo>
                    <a:pt x="27454" y="4509"/>
                  </a:lnTo>
                  <a:lnTo>
                    <a:pt x="33024" y="0"/>
                  </a:lnTo>
                  <a:lnTo>
                    <a:pt x="37534" y="4509"/>
                  </a:lnTo>
                  <a:lnTo>
                    <a:pt x="42043" y="12333"/>
                  </a:lnTo>
                  <a:lnTo>
                    <a:pt x="42043" y="20158"/>
                  </a:lnTo>
                  <a:lnTo>
                    <a:pt x="39788" y="33686"/>
                  </a:lnTo>
                  <a:lnTo>
                    <a:pt x="40849" y="43766"/>
                  </a:lnTo>
                  <a:lnTo>
                    <a:pt x="41910" y="49337"/>
                  </a:lnTo>
                  <a:lnTo>
                    <a:pt x="41910" y="56101"/>
                  </a:lnTo>
                  <a:lnTo>
                    <a:pt x="40849" y="66181"/>
                  </a:lnTo>
                  <a:lnTo>
                    <a:pt x="41910" y="67374"/>
                  </a:lnTo>
                  <a:lnTo>
                    <a:pt x="44165" y="66181"/>
                  </a:lnTo>
                  <a:lnTo>
                    <a:pt x="45226" y="60610"/>
                  </a:lnTo>
                  <a:lnTo>
                    <a:pt x="47481" y="55039"/>
                  </a:lnTo>
                  <a:lnTo>
                    <a:pt x="49735" y="51724"/>
                  </a:lnTo>
                  <a:lnTo>
                    <a:pt x="46420" y="49470"/>
                  </a:lnTo>
                  <a:lnTo>
                    <a:pt x="45359" y="43899"/>
                  </a:lnTo>
                  <a:lnTo>
                    <a:pt x="43104" y="37135"/>
                  </a:lnTo>
                  <a:lnTo>
                    <a:pt x="46420" y="33819"/>
                  </a:lnTo>
                  <a:lnTo>
                    <a:pt x="49735" y="29310"/>
                  </a:lnTo>
                  <a:lnTo>
                    <a:pt x="51990" y="20291"/>
                  </a:lnTo>
                  <a:lnTo>
                    <a:pt x="49735" y="13527"/>
                  </a:lnTo>
                  <a:lnTo>
                    <a:pt x="47481" y="5702"/>
                  </a:lnTo>
                  <a:lnTo>
                    <a:pt x="55306" y="5702"/>
                  </a:lnTo>
                  <a:lnTo>
                    <a:pt x="57561" y="11273"/>
                  </a:lnTo>
                  <a:lnTo>
                    <a:pt x="59815" y="19098"/>
                  </a:lnTo>
                  <a:lnTo>
                    <a:pt x="63131" y="21353"/>
                  </a:lnTo>
                  <a:lnTo>
                    <a:pt x="69895" y="23607"/>
                  </a:lnTo>
                  <a:lnTo>
                    <a:pt x="69895" y="22413"/>
                  </a:lnTo>
                  <a:lnTo>
                    <a:pt x="76659" y="31433"/>
                  </a:lnTo>
                  <a:lnTo>
                    <a:pt x="75598" y="31433"/>
                  </a:lnTo>
                  <a:lnTo>
                    <a:pt x="74537" y="32493"/>
                  </a:lnTo>
                  <a:lnTo>
                    <a:pt x="74537" y="41513"/>
                  </a:lnTo>
                  <a:lnTo>
                    <a:pt x="73476" y="43766"/>
                  </a:lnTo>
                  <a:lnTo>
                    <a:pt x="72415" y="49337"/>
                  </a:lnTo>
                  <a:lnTo>
                    <a:pt x="71354" y="56101"/>
                  </a:lnTo>
                  <a:lnTo>
                    <a:pt x="68038" y="64059"/>
                  </a:lnTo>
                  <a:lnTo>
                    <a:pt x="66977" y="68568"/>
                  </a:lnTo>
                  <a:lnTo>
                    <a:pt x="68038" y="73078"/>
                  </a:lnTo>
                  <a:lnTo>
                    <a:pt x="73608" y="76394"/>
                  </a:lnTo>
                  <a:lnTo>
                    <a:pt x="73608" y="80903"/>
                  </a:lnTo>
                  <a:lnTo>
                    <a:pt x="70293" y="85412"/>
                  </a:lnTo>
                  <a:lnTo>
                    <a:pt x="62468" y="86472"/>
                  </a:lnTo>
                  <a:lnTo>
                    <a:pt x="56897" y="90983"/>
                  </a:lnTo>
                  <a:lnTo>
                    <a:pt x="54643" y="100000"/>
                  </a:lnTo>
                  <a:lnTo>
                    <a:pt x="54643" y="105571"/>
                  </a:lnTo>
                  <a:lnTo>
                    <a:pt x="49072" y="113396"/>
                  </a:lnTo>
                  <a:lnTo>
                    <a:pt x="49072" y="126924"/>
                  </a:lnTo>
                  <a:lnTo>
                    <a:pt x="51327" y="125864"/>
                  </a:lnTo>
                  <a:lnTo>
                    <a:pt x="55836" y="128117"/>
                  </a:lnTo>
                  <a:lnTo>
                    <a:pt x="50266" y="137137"/>
                  </a:lnTo>
                  <a:lnTo>
                    <a:pt x="45757" y="139392"/>
                  </a:lnTo>
                  <a:lnTo>
                    <a:pt x="42441" y="148410"/>
                  </a:lnTo>
                  <a:lnTo>
                    <a:pt x="37932" y="148410"/>
                  </a:lnTo>
                  <a:lnTo>
                    <a:pt x="33422" y="147217"/>
                  </a:lnTo>
                  <a:lnTo>
                    <a:pt x="27852" y="144961"/>
                  </a:lnTo>
                  <a:lnTo>
                    <a:pt x="26791" y="142708"/>
                  </a:lnTo>
                  <a:lnTo>
                    <a:pt x="30107" y="134882"/>
                  </a:lnTo>
                  <a:lnTo>
                    <a:pt x="32361" y="129312"/>
                  </a:lnTo>
                  <a:lnTo>
                    <a:pt x="29046" y="125997"/>
                  </a:lnTo>
                  <a:lnTo>
                    <a:pt x="24536" y="127057"/>
                  </a:lnTo>
                  <a:lnTo>
                    <a:pt x="18966" y="131566"/>
                  </a:lnTo>
                  <a:lnTo>
                    <a:pt x="15650" y="134882"/>
                  </a:lnTo>
                  <a:lnTo>
                    <a:pt x="12334" y="131566"/>
                  </a:lnTo>
                  <a:lnTo>
                    <a:pt x="14589" y="130373"/>
                  </a:lnTo>
                  <a:lnTo>
                    <a:pt x="13528" y="121353"/>
                  </a:lnTo>
                  <a:lnTo>
                    <a:pt x="11273" y="112335"/>
                  </a:lnTo>
                  <a:lnTo>
                    <a:pt x="5703" y="107827"/>
                  </a:lnTo>
                  <a:lnTo>
                    <a:pt x="3448" y="104378"/>
                  </a:lnTo>
                  <a:lnTo>
                    <a:pt x="133" y="105571"/>
                  </a:lnTo>
                </a:path>
              </a:pathLst>
            </a:custGeom>
            <a:noFill/>
            <a:ln w="3315" cap="flat">
              <a:solidFill>
                <a:schemeClr val="bg1">
                  <a:lumMod val="65000"/>
                </a:schemeClr>
              </a:solidFill>
              <a:prstDash val="solid"/>
              <a:miter/>
            </a:ln>
          </p:spPr>
          <p:txBody>
            <a:bodyPr rtlCol="0" anchor="ctr"/>
            <a:lstStyle/>
            <a:p>
              <a:endParaRPr lang="en-FI" sz="816"/>
            </a:p>
          </p:txBody>
        </p:sp>
        <p:sp>
          <p:nvSpPr>
            <p:cNvPr id="742" name="Freeform: Shape 741">
              <a:extLst>
                <a:ext uri="{FF2B5EF4-FFF2-40B4-BE49-F238E27FC236}">
                  <a16:creationId xmlns:a16="http://schemas.microsoft.com/office/drawing/2014/main" id="{A0449CD9-E380-EC76-5C8A-EAF3A6CC87C9}"/>
                </a:ext>
              </a:extLst>
            </p:cNvPr>
            <p:cNvSpPr/>
            <p:nvPr/>
          </p:nvSpPr>
          <p:spPr>
            <a:xfrm>
              <a:off x="1792991" y="14262464"/>
              <a:ext cx="233159" cy="183558"/>
            </a:xfrm>
            <a:custGeom>
              <a:avLst/>
              <a:gdLst>
                <a:gd name="connsiteX0" fmla="*/ 1061 w 233159"/>
                <a:gd name="connsiteY0" fmla="*/ 164724 h 183558"/>
                <a:gd name="connsiteX1" fmla="*/ 6631 w 233159"/>
                <a:gd name="connsiteY1" fmla="*/ 161409 h 183558"/>
                <a:gd name="connsiteX2" fmla="*/ 12202 w 233159"/>
                <a:gd name="connsiteY2" fmla="*/ 156900 h 183558"/>
                <a:gd name="connsiteX3" fmla="*/ 17772 w 233159"/>
                <a:gd name="connsiteY3" fmla="*/ 150136 h 183558"/>
                <a:gd name="connsiteX4" fmla="*/ 21088 w 233159"/>
                <a:gd name="connsiteY4" fmla="*/ 146687 h 183558"/>
                <a:gd name="connsiteX5" fmla="*/ 25597 w 233159"/>
                <a:gd name="connsiteY5" fmla="*/ 147880 h 183558"/>
                <a:gd name="connsiteX6" fmla="*/ 25597 w 233159"/>
                <a:gd name="connsiteY6" fmla="*/ 144565 h 183558"/>
                <a:gd name="connsiteX7" fmla="*/ 30107 w 233159"/>
                <a:gd name="connsiteY7" fmla="*/ 141116 h 183558"/>
                <a:gd name="connsiteX8" fmla="*/ 33422 w 233159"/>
                <a:gd name="connsiteY8" fmla="*/ 141116 h 183558"/>
                <a:gd name="connsiteX9" fmla="*/ 36738 w 233159"/>
                <a:gd name="connsiteY9" fmla="*/ 140056 h 183558"/>
                <a:gd name="connsiteX10" fmla="*/ 40054 w 233159"/>
                <a:gd name="connsiteY10" fmla="*/ 137801 h 183558"/>
                <a:gd name="connsiteX11" fmla="*/ 40054 w 233159"/>
                <a:gd name="connsiteY11" fmla="*/ 135547 h 183558"/>
                <a:gd name="connsiteX12" fmla="*/ 35544 w 233159"/>
                <a:gd name="connsiteY12" fmla="*/ 137801 h 183558"/>
                <a:gd name="connsiteX13" fmla="*/ 28780 w 233159"/>
                <a:gd name="connsiteY13" fmla="*/ 137801 h 183558"/>
                <a:gd name="connsiteX14" fmla="*/ 27719 w 233159"/>
                <a:gd name="connsiteY14" fmla="*/ 133292 h 183558"/>
                <a:gd name="connsiteX15" fmla="*/ 29974 w 233159"/>
                <a:gd name="connsiteY15" fmla="*/ 127721 h 183558"/>
                <a:gd name="connsiteX16" fmla="*/ 35544 w 233159"/>
                <a:gd name="connsiteY16" fmla="*/ 124405 h 183558"/>
                <a:gd name="connsiteX17" fmla="*/ 43369 w 233159"/>
                <a:gd name="connsiteY17" fmla="*/ 122151 h 183558"/>
                <a:gd name="connsiteX18" fmla="*/ 51194 w 233159"/>
                <a:gd name="connsiteY18" fmla="*/ 118703 h 183558"/>
                <a:gd name="connsiteX19" fmla="*/ 52255 w 233159"/>
                <a:gd name="connsiteY19" fmla="*/ 122151 h 183558"/>
                <a:gd name="connsiteX20" fmla="*/ 53316 w 233159"/>
                <a:gd name="connsiteY20" fmla="*/ 125467 h 183558"/>
                <a:gd name="connsiteX21" fmla="*/ 56632 w 233159"/>
                <a:gd name="connsiteY21" fmla="*/ 128783 h 183558"/>
                <a:gd name="connsiteX22" fmla="*/ 57693 w 233159"/>
                <a:gd name="connsiteY22" fmla="*/ 132231 h 183558"/>
                <a:gd name="connsiteX23" fmla="*/ 64457 w 233159"/>
                <a:gd name="connsiteY23" fmla="*/ 134485 h 183558"/>
                <a:gd name="connsiteX24" fmla="*/ 65651 w 233159"/>
                <a:gd name="connsiteY24" fmla="*/ 129976 h 183558"/>
                <a:gd name="connsiteX25" fmla="*/ 74670 w 233159"/>
                <a:gd name="connsiteY25" fmla="*/ 128783 h 183558"/>
                <a:gd name="connsiteX26" fmla="*/ 76924 w 233159"/>
                <a:gd name="connsiteY26" fmla="*/ 131036 h 183558"/>
                <a:gd name="connsiteX27" fmla="*/ 77985 w 233159"/>
                <a:gd name="connsiteY27" fmla="*/ 133292 h 183558"/>
                <a:gd name="connsiteX28" fmla="*/ 81301 w 233159"/>
                <a:gd name="connsiteY28" fmla="*/ 133292 h 183558"/>
                <a:gd name="connsiteX29" fmla="*/ 88065 w 233159"/>
                <a:gd name="connsiteY29" fmla="*/ 131036 h 183558"/>
                <a:gd name="connsiteX30" fmla="*/ 90320 w 233159"/>
                <a:gd name="connsiteY30" fmla="*/ 128783 h 183558"/>
                <a:gd name="connsiteX31" fmla="*/ 85810 w 233159"/>
                <a:gd name="connsiteY31" fmla="*/ 126528 h 183558"/>
                <a:gd name="connsiteX32" fmla="*/ 79046 w 233159"/>
                <a:gd name="connsiteY32" fmla="*/ 125334 h 183558"/>
                <a:gd name="connsiteX33" fmla="*/ 71221 w 233159"/>
                <a:gd name="connsiteY33" fmla="*/ 123079 h 183558"/>
                <a:gd name="connsiteX34" fmla="*/ 66712 w 233159"/>
                <a:gd name="connsiteY34" fmla="*/ 119763 h 183558"/>
                <a:gd name="connsiteX35" fmla="*/ 65651 w 233159"/>
                <a:gd name="connsiteY35" fmla="*/ 116448 h 183558"/>
                <a:gd name="connsiteX36" fmla="*/ 65651 w 233159"/>
                <a:gd name="connsiteY36" fmla="*/ 111939 h 183558"/>
                <a:gd name="connsiteX37" fmla="*/ 68967 w 233159"/>
                <a:gd name="connsiteY37" fmla="*/ 109684 h 183558"/>
                <a:gd name="connsiteX38" fmla="*/ 76792 w 233159"/>
                <a:gd name="connsiteY38" fmla="*/ 107430 h 183558"/>
                <a:gd name="connsiteX39" fmla="*/ 81301 w 233159"/>
                <a:gd name="connsiteY39" fmla="*/ 102919 h 183558"/>
                <a:gd name="connsiteX40" fmla="*/ 83556 w 233159"/>
                <a:gd name="connsiteY40" fmla="*/ 99604 h 183558"/>
                <a:gd name="connsiteX41" fmla="*/ 89126 w 233159"/>
                <a:gd name="connsiteY41" fmla="*/ 94034 h 183558"/>
                <a:gd name="connsiteX42" fmla="*/ 92442 w 233159"/>
                <a:gd name="connsiteY42" fmla="*/ 89524 h 183558"/>
                <a:gd name="connsiteX43" fmla="*/ 122813 w 233159"/>
                <a:gd name="connsiteY43" fmla="*/ 63662 h 183558"/>
                <a:gd name="connsiteX44" fmla="*/ 122813 w 233159"/>
                <a:gd name="connsiteY44" fmla="*/ 58091 h 183558"/>
                <a:gd name="connsiteX45" fmla="*/ 127323 w 233159"/>
                <a:gd name="connsiteY45" fmla="*/ 58091 h 183558"/>
                <a:gd name="connsiteX46" fmla="*/ 128384 w 233159"/>
                <a:gd name="connsiteY46" fmla="*/ 61407 h 183558"/>
                <a:gd name="connsiteX47" fmla="*/ 132893 w 233159"/>
                <a:gd name="connsiteY47" fmla="*/ 64722 h 183558"/>
                <a:gd name="connsiteX48" fmla="*/ 138464 w 233159"/>
                <a:gd name="connsiteY48" fmla="*/ 64722 h 183558"/>
                <a:gd name="connsiteX49" fmla="*/ 139525 w 233159"/>
                <a:gd name="connsiteY49" fmla="*/ 68171 h 183558"/>
                <a:gd name="connsiteX50" fmla="*/ 130506 w 233159"/>
                <a:gd name="connsiteY50" fmla="*/ 72681 h 183558"/>
                <a:gd name="connsiteX51" fmla="*/ 133822 w 233159"/>
                <a:gd name="connsiteY51" fmla="*/ 74935 h 183558"/>
                <a:gd name="connsiteX52" fmla="*/ 137137 w 233159"/>
                <a:gd name="connsiteY52" fmla="*/ 72681 h 183558"/>
                <a:gd name="connsiteX53" fmla="*/ 141647 w 233159"/>
                <a:gd name="connsiteY53" fmla="*/ 74935 h 183558"/>
                <a:gd name="connsiteX54" fmla="*/ 147217 w 233159"/>
                <a:gd name="connsiteY54" fmla="*/ 72681 h 183558"/>
                <a:gd name="connsiteX55" fmla="*/ 153981 w 233159"/>
                <a:gd name="connsiteY55" fmla="*/ 73875 h 183558"/>
                <a:gd name="connsiteX56" fmla="*/ 163000 w 233159"/>
                <a:gd name="connsiteY56" fmla="*/ 72681 h 183558"/>
                <a:gd name="connsiteX57" fmla="*/ 168570 w 233159"/>
                <a:gd name="connsiteY57" fmla="*/ 71619 h 183558"/>
                <a:gd name="connsiteX58" fmla="*/ 169631 w 233159"/>
                <a:gd name="connsiteY58" fmla="*/ 69366 h 183558"/>
                <a:gd name="connsiteX59" fmla="*/ 167376 w 233159"/>
                <a:gd name="connsiteY59" fmla="*/ 64855 h 183558"/>
                <a:gd name="connsiteX60" fmla="*/ 167376 w 233159"/>
                <a:gd name="connsiteY60" fmla="*/ 59286 h 183558"/>
                <a:gd name="connsiteX61" fmla="*/ 171886 w 233159"/>
                <a:gd name="connsiteY61" fmla="*/ 60479 h 183558"/>
                <a:gd name="connsiteX62" fmla="*/ 176395 w 233159"/>
                <a:gd name="connsiteY62" fmla="*/ 58224 h 183558"/>
                <a:gd name="connsiteX63" fmla="*/ 177456 w 233159"/>
                <a:gd name="connsiteY63" fmla="*/ 53715 h 183558"/>
                <a:gd name="connsiteX64" fmla="*/ 176395 w 233159"/>
                <a:gd name="connsiteY64" fmla="*/ 49206 h 183558"/>
                <a:gd name="connsiteX65" fmla="*/ 178650 w 233159"/>
                <a:gd name="connsiteY65" fmla="*/ 45890 h 183558"/>
                <a:gd name="connsiteX66" fmla="*/ 178650 w 233159"/>
                <a:gd name="connsiteY66" fmla="*/ 41381 h 183558"/>
                <a:gd name="connsiteX67" fmla="*/ 175334 w 233159"/>
                <a:gd name="connsiteY67" fmla="*/ 39126 h 183558"/>
                <a:gd name="connsiteX68" fmla="*/ 170825 w 233159"/>
                <a:gd name="connsiteY68" fmla="*/ 41381 h 183558"/>
                <a:gd name="connsiteX69" fmla="*/ 164061 w 233159"/>
                <a:gd name="connsiteY69" fmla="*/ 42575 h 183558"/>
                <a:gd name="connsiteX70" fmla="*/ 140453 w 233159"/>
                <a:gd name="connsiteY70" fmla="*/ 42575 h 183558"/>
                <a:gd name="connsiteX71" fmla="*/ 130373 w 233159"/>
                <a:gd name="connsiteY71" fmla="*/ 41381 h 183558"/>
                <a:gd name="connsiteX72" fmla="*/ 127058 w 233159"/>
                <a:gd name="connsiteY72" fmla="*/ 35811 h 183558"/>
                <a:gd name="connsiteX73" fmla="*/ 131567 w 233159"/>
                <a:gd name="connsiteY73" fmla="*/ 34617 h 183558"/>
                <a:gd name="connsiteX74" fmla="*/ 133822 w 233159"/>
                <a:gd name="connsiteY74" fmla="*/ 31302 h 183558"/>
                <a:gd name="connsiteX75" fmla="*/ 134883 w 233159"/>
                <a:gd name="connsiteY75" fmla="*/ 27986 h 183558"/>
                <a:gd name="connsiteX76" fmla="*/ 133822 w 233159"/>
                <a:gd name="connsiteY76" fmla="*/ 24670 h 183558"/>
                <a:gd name="connsiteX77" fmla="*/ 134883 w 233159"/>
                <a:gd name="connsiteY77" fmla="*/ 21222 h 183558"/>
                <a:gd name="connsiteX78" fmla="*/ 139392 w 233159"/>
                <a:gd name="connsiteY78" fmla="*/ 23475 h 183558"/>
                <a:gd name="connsiteX79" fmla="*/ 141647 w 233159"/>
                <a:gd name="connsiteY79" fmla="*/ 21222 h 183558"/>
                <a:gd name="connsiteX80" fmla="*/ 152920 w 233159"/>
                <a:gd name="connsiteY80" fmla="*/ 23475 h 183558"/>
                <a:gd name="connsiteX81" fmla="*/ 160745 w 233159"/>
                <a:gd name="connsiteY81" fmla="*/ 27986 h 183558"/>
                <a:gd name="connsiteX82" fmla="*/ 164061 w 233159"/>
                <a:gd name="connsiteY82" fmla="*/ 34750 h 183558"/>
                <a:gd name="connsiteX83" fmla="*/ 167376 w 233159"/>
                <a:gd name="connsiteY83" fmla="*/ 33688 h 183558"/>
                <a:gd name="connsiteX84" fmla="*/ 165122 w 233159"/>
                <a:gd name="connsiteY84" fmla="*/ 30372 h 183558"/>
                <a:gd name="connsiteX85" fmla="*/ 168437 w 233159"/>
                <a:gd name="connsiteY85" fmla="*/ 26924 h 183558"/>
                <a:gd name="connsiteX86" fmla="*/ 171753 w 233159"/>
                <a:gd name="connsiteY86" fmla="*/ 21355 h 183558"/>
                <a:gd name="connsiteX87" fmla="*/ 167244 w 233159"/>
                <a:gd name="connsiteY87" fmla="*/ 20292 h 183558"/>
                <a:gd name="connsiteX88" fmla="*/ 164989 w 233159"/>
                <a:gd name="connsiteY88" fmla="*/ 16844 h 183558"/>
                <a:gd name="connsiteX89" fmla="*/ 162734 w 233159"/>
                <a:gd name="connsiteY89" fmla="*/ 12335 h 183558"/>
                <a:gd name="connsiteX90" fmla="*/ 160480 w 233159"/>
                <a:gd name="connsiteY90" fmla="*/ 13396 h 183558"/>
                <a:gd name="connsiteX91" fmla="*/ 155970 w 233159"/>
                <a:gd name="connsiteY91" fmla="*/ 11142 h 183558"/>
                <a:gd name="connsiteX92" fmla="*/ 150400 w 233159"/>
                <a:gd name="connsiteY92" fmla="*/ 7826 h 183558"/>
                <a:gd name="connsiteX93" fmla="*/ 150400 w 233159"/>
                <a:gd name="connsiteY93" fmla="*/ 5571 h 183558"/>
                <a:gd name="connsiteX94" fmla="*/ 154909 w 233159"/>
                <a:gd name="connsiteY94" fmla="*/ 4511 h 183558"/>
                <a:gd name="connsiteX95" fmla="*/ 159419 w 233159"/>
                <a:gd name="connsiteY95" fmla="*/ 2255 h 183558"/>
                <a:gd name="connsiteX96" fmla="*/ 169499 w 233159"/>
                <a:gd name="connsiteY96" fmla="*/ 0 h 183558"/>
                <a:gd name="connsiteX97" fmla="*/ 169499 w 233159"/>
                <a:gd name="connsiteY97" fmla="*/ 4511 h 183558"/>
                <a:gd name="connsiteX98" fmla="*/ 171753 w 233159"/>
                <a:gd name="connsiteY98" fmla="*/ 9019 h 183558"/>
                <a:gd name="connsiteX99" fmla="*/ 175069 w 233159"/>
                <a:gd name="connsiteY99" fmla="*/ 5704 h 183558"/>
                <a:gd name="connsiteX100" fmla="*/ 179578 w 233159"/>
                <a:gd name="connsiteY100" fmla="*/ 2388 h 183558"/>
                <a:gd name="connsiteX101" fmla="*/ 187403 w 233159"/>
                <a:gd name="connsiteY101" fmla="*/ 4643 h 183558"/>
                <a:gd name="connsiteX102" fmla="*/ 188464 w 233159"/>
                <a:gd name="connsiteY102" fmla="*/ 10213 h 183558"/>
                <a:gd name="connsiteX103" fmla="*/ 195228 w 233159"/>
                <a:gd name="connsiteY103" fmla="*/ 16977 h 183558"/>
                <a:gd name="connsiteX104" fmla="*/ 203053 w 233159"/>
                <a:gd name="connsiteY104" fmla="*/ 14723 h 183558"/>
                <a:gd name="connsiteX105" fmla="*/ 210878 w 233159"/>
                <a:gd name="connsiteY105" fmla="*/ 10213 h 183558"/>
                <a:gd name="connsiteX106" fmla="*/ 214194 w 233159"/>
                <a:gd name="connsiteY106" fmla="*/ 20292 h 183558"/>
                <a:gd name="connsiteX107" fmla="*/ 210878 w 233159"/>
                <a:gd name="connsiteY107" fmla="*/ 27057 h 183558"/>
                <a:gd name="connsiteX108" fmla="*/ 206369 w 233159"/>
                <a:gd name="connsiteY108" fmla="*/ 32760 h 183558"/>
                <a:gd name="connsiteX109" fmla="*/ 206369 w 233159"/>
                <a:gd name="connsiteY109" fmla="*/ 33821 h 183558"/>
                <a:gd name="connsiteX110" fmla="*/ 197350 w 233159"/>
                <a:gd name="connsiteY110" fmla="*/ 32760 h 183558"/>
                <a:gd name="connsiteX111" fmla="*/ 185016 w 233159"/>
                <a:gd name="connsiteY111" fmla="*/ 29312 h 183558"/>
                <a:gd name="connsiteX112" fmla="*/ 183955 w 233159"/>
                <a:gd name="connsiteY112" fmla="*/ 30505 h 183558"/>
                <a:gd name="connsiteX113" fmla="*/ 189525 w 233159"/>
                <a:gd name="connsiteY113" fmla="*/ 33821 h 183558"/>
                <a:gd name="connsiteX114" fmla="*/ 191780 w 233159"/>
                <a:gd name="connsiteY114" fmla="*/ 38330 h 183558"/>
                <a:gd name="connsiteX115" fmla="*/ 190719 w 233159"/>
                <a:gd name="connsiteY115" fmla="*/ 42840 h 183558"/>
                <a:gd name="connsiteX116" fmla="*/ 200799 w 233159"/>
                <a:gd name="connsiteY116" fmla="*/ 41645 h 183558"/>
                <a:gd name="connsiteX117" fmla="*/ 205308 w 233159"/>
                <a:gd name="connsiteY117" fmla="*/ 41645 h 183558"/>
                <a:gd name="connsiteX118" fmla="*/ 207563 w 233159"/>
                <a:gd name="connsiteY118" fmla="*/ 48410 h 183558"/>
                <a:gd name="connsiteX119" fmla="*/ 201992 w 233159"/>
                <a:gd name="connsiteY119" fmla="*/ 51725 h 183558"/>
                <a:gd name="connsiteX120" fmla="*/ 197483 w 233159"/>
                <a:gd name="connsiteY120" fmla="*/ 55041 h 183558"/>
                <a:gd name="connsiteX121" fmla="*/ 195228 w 233159"/>
                <a:gd name="connsiteY121" fmla="*/ 49472 h 183558"/>
                <a:gd name="connsiteX122" fmla="*/ 186210 w 233159"/>
                <a:gd name="connsiteY122" fmla="*/ 49472 h 183558"/>
                <a:gd name="connsiteX123" fmla="*/ 181700 w 233159"/>
                <a:gd name="connsiteY123" fmla="*/ 53980 h 183558"/>
                <a:gd name="connsiteX124" fmla="*/ 191780 w 233159"/>
                <a:gd name="connsiteY124" fmla="*/ 56236 h 183558"/>
                <a:gd name="connsiteX125" fmla="*/ 174936 w 233159"/>
                <a:gd name="connsiteY125" fmla="*/ 69762 h 183558"/>
                <a:gd name="connsiteX126" fmla="*/ 183955 w 233159"/>
                <a:gd name="connsiteY126" fmla="*/ 72018 h 183558"/>
                <a:gd name="connsiteX127" fmla="*/ 186210 w 233159"/>
                <a:gd name="connsiteY127" fmla="*/ 75333 h 183558"/>
                <a:gd name="connsiteX128" fmla="*/ 178385 w 233159"/>
                <a:gd name="connsiteY128" fmla="*/ 74273 h 183558"/>
                <a:gd name="connsiteX129" fmla="*/ 177324 w 233159"/>
                <a:gd name="connsiteY129" fmla="*/ 77589 h 183558"/>
                <a:gd name="connsiteX130" fmla="*/ 178385 w 233159"/>
                <a:gd name="connsiteY130" fmla="*/ 82098 h 183558"/>
                <a:gd name="connsiteX131" fmla="*/ 176130 w 233159"/>
                <a:gd name="connsiteY131" fmla="*/ 85413 h 183558"/>
                <a:gd name="connsiteX132" fmla="*/ 170560 w 233159"/>
                <a:gd name="connsiteY132" fmla="*/ 87668 h 183558"/>
                <a:gd name="connsiteX133" fmla="*/ 169499 w 233159"/>
                <a:gd name="connsiteY133" fmla="*/ 89922 h 183558"/>
                <a:gd name="connsiteX134" fmla="*/ 174008 w 233159"/>
                <a:gd name="connsiteY134" fmla="*/ 92177 h 183558"/>
                <a:gd name="connsiteX135" fmla="*/ 176263 w 233159"/>
                <a:gd name="connsiteY135" fmla="*/ 88862 h 183558"/>
                <a:gd name="connsiteX136" fmla="*/ 179578 w 233159"/>
                <a:gd name="connsiteY136" fmla="*/ 89922 h 183558"/>
                <a:gd name="connsiteX137" fmla="*/ 181833 w 233159"/>
                <a:gd name="connsiteY137" fmla="*/ 85413 h 183558"/>
                <a:gd name="connsiteX138" fmla="*/ 185149 w 233159"/>
                <a:gd name="connsiteY138" fmla="*/ 80904 h 183558"/>
                <a:gd name="connsiteX139" fmla="*/ 191913 w 233159"/>
                <a:gd name="connsiteY139" fmla="*/ 78649 h 183558"/>
                <a:gd name="connsiteX140" fmla="*/ 196422 w 233159"/>
                <a:gd name="connsiteY140" fmla="*/ 80904 h 183558"/>
                <a:gd name="connsiteX141" fmla="*/ 200931 w 233159"/>
                <a:gd name="connsiteY141" fmla="*/ 86474 h 183558"/>
                <a:gd name="connsiteX142" fmla="*/ 204247 w 233159"/>
                <a:gd name="connsiteY142" fmla="*/ 80904 h 183558"/>
                <a:gd name="connsiteX143" fmla="*/ 207563 w 233159"/>
                <a:gd name="connsiteY143" fmla="*/ 81965 h 183558"/>
                <a:gd name="connsiteX144" fmla="*/ 212072 w 233159"/>
                <a:gd name="connsiteY144" fmla="*/ 78649 h 183558"/>
                <a:gd name="connsiteX145" fmla="*/ 214327 w 233159"/>
                <a:gd name="connsiteY145" fmla="*/ 83158 h 183558"/>
                <a:gd name="connsiteX146" fmla="*/ 222152 w 233159"/>
                <a:gd name="connsiteY146" fmla="*/ 79842 h 183558"/>
                <a:gd name="connsiteX147" fmla="*/ 225467 w 233159"/>
                <a:gd name="connsiteY147" fmla="*/ 84353 h 183558"/>
                <a:gd name="connsiteX148" fmla="*/ 215388 w 233159"/>
                <a:gd name="connsiteY148" fmla="*/ 91117 h 183558"/>
                <a:gd name="connsiteX149" fmla="*/ 207563 w 233159"/>
                <a:gd name="connsiteY149" fmla="*/ 95626 h 183558"/>
                <a:gd name="connsiteX150" fmla="*/ 212072 w 233159"/>
                <a:gd name="connsiteY150" fmla="*/ 97879 h 183558"/>
                <a:gd name="connsiteX151" fmla="*/ 212072 w 233159"/>
                <a:gd name="connsiteY151" fmla="*/ 102390 h 183558"/>
                <a:gd name="connsiteX152" fmla="*/ 213133 w 233159"/>
                <a:gd name="connsiteY152" fmla="*/ 107959 h 183558"/>
                <a:gd name="connsiteX153" fmla="*/ 217642 w 233159"/>
                <a:gd name="connsiteY153" fmla="*/ 107959 h 183558"/>
                <a:gd name="connsiteX154" fmla="*/ 223213 w 233159"/>
                <a:gd name="connsiteY154" fmla="*/ 105706 h 183558"/>
                <a:gd name="connsiteX155" fmla="*/ 226529 w 233159"/>
                <a:gd name="connsiteY155" fmla="*/ 110215 h 183558"/>
                <a:gd name="connsiteX156" fmla="*/ 229844 w 233159"/>
                <a:gd name="connsiteY156" fmla="*/ 115786 h 183558"/>
                <a:gd name="connsiteX157" fmla="*/ 233160 w 233159"/>
                <a:gd name="connsiteY157" fmla="*/ 120294 h 183558"/>
                <a:gd name="connsiteX158" fmla="*/ 227590 w 233159"/>
                <a:gd name="connsiteY158" fmla="*/ 122550 h 183558"/>
                <a:gd name="connsiteX159" fmla="*/ 226529 w 233159"/>
                <a:gd name="connsiteY159" fmla="*/ 127059 h 183558"/>
                <a:gd name="connsiteX160" fmla="*/ 224274 w 233159"/>
                <a:gd name="connsiteY160" fmla="*/ 133823 h 183558"/>
                <a:gd name="connsiteX161" fmla="*/ 215255 w 233159"/>
                <a:gd name="connsiteY161" fmla="*/ 146156 h 183558"/>
                <a:gd name="connsiteX162" fmla="*/ 210746 w 233159"/>
                <a:gd name="connsiteY162" fmla="*/ 147218 h 183558"/>
                <a:gd name="connsiteX163" fmla="*/ 202921 w 233159"/>
                <a:gd name="connsiteY163" fmla="*/ 148412 h 183558"/>
                <a:gd name="connsiteX164" fmla="*/ 197350 w 233159"/>
                <a:gd name="connsiteY164" fmla="*/ 148412 h 183558"/>
                <a:gd name="connsiteX165" fmla="*/ 191780 w 233159"/>
                <a:gd name="connsiteY165" fmla="*/ 146156 h 183558"/>
                <a:gd name="connsiteX166" fmla="*/ 192841 w 233159"/>
                <a:gd name="connsiteY166" fmla="*/ 139392 h 183558"/>
                <a:gd name="connsiteX167" fmla="*/ 191780 w 233159"/>
                <a:gd name="connsiteY167" fmla="*/ 136076 h 183558"/>
                <a:gd name="connsiteX168" fmla="*/ 185016 w 233159"/>
                <a:gd name="connsiteY168" fmla="*/ 139392 h 183558"/>
                <a:gd name="connsiteX169" fmla="*/ 183955 w 233159"/>
                <a:gd name="connsiteY169" fmla="*/ 145096 h 183558"/>
                <a:gd name="connsiteX170" fmla="*/ 186210 w 233159"/>
                <a:gd name="connsiteY170" fmla="*/ 149605 h 183558"/>
                <a:gd name="connsiteX171" fmla="*/ 183955 w 233159"/>
                <a:gd name="connsiteY171" fmla="*/ 155308 h 183558"/>
                <a:gd name="connsiteX172" fmla="*/ 148013 w 233159"/>
                <a:gd name="connsiteY172" fmla="*/ 139525 h 183558"/>
                <a:gd name="connsiteX173" fmla="*/ 149074 w 233159"/>
                <a:gd name="connsiteY173" fmla="*/ 131700 h 183558"/>
                <a:gd name="connsiteX174" fmla="*/ 154644 w 233159"/>
                <a:gd name="connsiteY174" fmla="*/ 123876 h 183558"/>
                <a:gd name="connsiteX175" fmla="*/ 160215 w 233159"/>
                <a:gd name="connsiteY175" fmla="*/ 119365 h 183558"/>
                <a:gd name="connsiteX176" fmla="*/ 166979 w 233159"/>
                <a:gd name="connsiteY176" fmla="*/ 113796 h 183558"/>
                <a:gd name="connsiteX177" fmla="*/ 173743 w 233159"/>
                <a:gd name="connsiteY177" fmla="*/ 109287 h 183558"/>
                <a:gd name="connsiteX178" fmla="*/ 174804 w 233159"/>
                <a:gd name="connsiteY178" fmla="*/ 102523 h 183558"/>
                <a:gd name="connsiteX179" fmla="*/ 171488 w 233159"/>
                <a:gd name="connsiteY179" fmla="*/ 102523 h 183558"/>
                <a:gd name="connsiteX180" fmla="*/ 165918 w 233159"/>
                <a:gd name="connsiteY180" fmla="*/ 108092 h 183558"/>
                <a:gd name="connsiteX181" fmla="*/ 161408 w 233159"/>
                <a:gd name="connsiteY181" fmla="*/ 110347 h 183558"/>
                <a:gd name="connsiteX182" fmla="*/ 155838 w 233159"/>
                <a:gd name="connsiteY182" fmla="*/ 113663 h 183558"/>
                <a:gd name="connsiteX183" fmla="*/ 148013 w 233159"/>
                <a:gd name="connsiteY183" fmla="*/ 115918 h 183558"/>
                <a:gd name="connsiteX184" fmla="*/ 145758 w 233159"/>
                <a:gd name="connsiteY184" fmla="*/ 118172 h 183558"/>
                <a:gd name="connsiteX185" fmla="*/ 142442 w 233159"/>
                <a:gd name="connsiteY185" fmla="*/ 120427 h 183558"/>
                <a:gd name="connsiteX186" fmla="*/ 146952 w 233159"/>
                <a:gd name="connsiteY186" fmla="*/ 124936 h 183558"/>
                <a:gd name="connsiteX187" fmla="*/ 145891 w 233159"/>
                <a:gd name="connsiteY187" fmla="*/ 127191 h 183558"/>
                <a:gd name="connsiteX188" fmla="*/ 141381 w 233159"/>
                <a:gd name="connsiteY188" fmla="*/ 130507 h 183558"/>
                <a:gd name="connsiteX189" fmla="*/ 134617 w 233159"/>
                <a:gd name="connsiteY189" fmla="*/ 132761 h 183558"/>
                <a:gd name="connsiteX190" fmla="*/ 132363 w 233159"/>
                <a:gd name="connsiteY190" fmla="*/ 138332 h 183558"/>
                <a:gd name="connsiteX191" fmla="*/ 129047 w 233159"/>
                <a:gd name="connsiteY191" fmla="*/ 141647 h 183558"/>
                <a:gd name="connsiteX192" fmla="*/ 121222 w 233159"/>
                <a:gd name="connsiteY192" fmla="*/ 139392 h 183558"/>
                <a:gd name="connsiteX193" fmla="*/ 122283 w 233159"/>
                <a:gd name="connsiteY193" fmla="*/ 134883 h 183558"/>
                <a:gd name="connsiteX194" fmla="*/ 120028 w 233159"/>
                <a:gd name="connsiteY194" fmla="*/ 128119 h 183558"/>
                <a:gd name="connsiteX195" fmla="*/ 122283 w 233159"/>
                <a:gd name="connsiteY195" fmla="*/ 123610 h 183558"/>
                <a:gd name="connsiteX196" fmla="*/ 127853 w 233159"/>
                <a:gd name="connsiteY196" fmla="*/ 115786 h 183558"/>
                <a:gd name="connsiteX197" fmla="*/ 133424 w 233159"/>
                <a:gd name="connsiteY197" fmla="*/ 106766 h 183558"/>
                <a:gd name="connsiteX198" fmla="*/ 133424 w 233159"/>
                <a:gd name="connsiteY198" fmla="*/ 100002 h 183558"/>
                <a:gd name="connsiteX199" fmla="*/ 125599 w 233159"/>
                <a:gd name="connsiteY199" fmla="*/ 98942 h 183558"/>
                <a:gd name="connsiteX200" fmla="*/ 121089 w 233159"/>
                <a:gd name="connsiteY200" fmla="*/ 101195 h 183558"/>
                <a:gd name="connsiteX201" fmla="*/ 118835 w 233159"/>
                <a:gd name="connsiteY201" fmla="*/ 109154 h 183558"/>
                <a:gd name="connsiteX202" fmla="*/ 113264 w 233159"/>
                <a:gd name="connsiteY202" fmla="*/ 121488 h 183558"/>
                <a:gd name="connsiteX203" fmla="*/ 103185 w 233159"/>
                <a:gd name="connsiteY203" fmla="*/ 124936 h 183558"/>
                <a:gd name="connsiteX204" fmla="*/ 95360 w 233159"/>
                <a:gd name="connsiteY204" fmla="*/ 124936 h 183558"/>
                <a:gd name="connsiteX205" fmla="*/ 92044 w 233159"/>
                <a:gd name="connsiteY205" fmla="*/ 129445 h 183558"/>
                <a:gd name="connsiteX206" fmla="*/ 93105 w 233159"/>
                <a:gd name="connsiteY206" fmla="*/ 135149 h 183558"/>
                <a:gd name="connsiteX207" fmla="*/ 98675 w 233159"/>
                <a:gd name="connsiteY207" fmla="*/ 133956 h 183558"/>
                <a:gd name="connsiteX208" fmla="*/ 104246 w 233159"/>
                <a:gd name="connsiteY208" fmla="*/ 137404 h 183558"/>
                <a:gd name="connsiteX209" fmla="*/ 112071 w 233159"/>
                <a:gd name="connsiteY209" fmla="*/ 146422 h 183558"/>
                <a:gd name="connsiteX210" fmla="*/ 117641 w 233159"/>
                <a:gd name="connsiteY210" fmla="*/ 150931 h 183558"/>
                <a:gd name="connsiteX211" fmla="*/ 117641 w 233159"/>
                <a:gd name="connsiteY211" fmla="*/ 157695 h 183558"/>
                <a:gd name="connsiteX212" fmla="*/ 116580 w 233159"/>
                <a:gd name="connsiteY212" fmla="*/ 163399 h 183558"/>
                <a:gd name="connsiteX213" fmla="*/ 112071 w 233159"/>
                <a:gd name="connsiteY213" fmla="*/ 164459 h 183558"/>
                <a:gd name="connsiteX214" fmla="*/ 109816 w 233159"/>
                <a:gd name="connsiteY214" fmla="*/ 165521 h 183558"/>
                <a:gd name="connsiteX215" fmla="*/ 110877 w 233159"/>
                <a:gd name="connsiteY215" fmla="*/ 167775 h 183558"/>
                <a:gd name="connsiteX216" fmla="*/ 111938 w 233159"/>
                <a:gd name="connsiteY216" fmla="*/ 173346 h 183558"/>
                <a:gd name="connsiteX217" fmla="*/ 107429 w 233159"/>
                <a:gd name="connsiteY217" fmla="*/ 176794 h 183558"/>
                <a:gd name="connsiteX218" fmla="*/ 101858 w 233159"/>
                <a:gd name="connsiteY218" fmla="*/ 174539 h 183558"/>
                <a:gd name="connsiteX219" fmla="*/ 94033 w 233159"/>
                <a:gd name="connsiteY219" fmla="*/ 162205 h 183558"/>
                <a:gd name="connsiteX220" fmla="*/ 87269 w 233159"/>
                <a:gd name="connsiteY220" fmla="*/ 165521 h 183558"/>
                <a:gd name="connsiteX221" fmla="*/ 87269 w 233159"/>
                <a:gd name="connsiteY221" fmla="*/ 168969 h 183558"/>
                <a:gd name="connsiteX222" fmla="*/ 86208 w 233159"/>
                <a:gd name="connsiteY222" fmla="*/ 175732 h 183558"/>
                <a:gd name="connsiteX223" fmla="*/ 81699 w 233159"/>
                <a:gd name="connsiteY223" fmla="*/ 177987 h 183558"/>
                <a:gd name="connsiteX224" fmla="*/ 73874 w 233159"/>
                <a:gd name="connsiteY224" fmla="*/ 176927 h 183558"/>
                <a:gd name="connsiteX225" fmla="*/ 67110 w 233159"/>
                <a:gd name="connsiteY225" fmla="*/ 177987 h 183558"/>
                <a:gd name="connsiteX226" fmla="*/ 67110 w 233159"/>
                <a:gd name="connsiteY226" fmla="*/ 183558 h 183558"/>
                <a:gd name="connsiteX227" fmla="*/ 50266 w 233159"/>
                <a:gd name="connsiteY227" fmla="*/ 176794 h 183558"/>
                <a:gd name="connsiteX228" fmla="*/ 51327 w 233159"/>
                <a:gd name="connsiteY228" fmla="*/ 172285 h 183558"/>
                <a:gd name="connsiteX229" fmla="*/ 50266 w 233159"/>
                <a:gd name="connsiteY229" fmla="*/ 167775 h 183558"/>
                <a:gd name="connsiteX230" fmla="*/ 49205 w 233159"/>
                <a:gd name="connsiteY230" fmla="*/ 165521 h 183558"/>
                <a:gd name="connsiteX231" fmla="*/ 51460 w 233159"/>
                <a:gd name="connsiteY231" fmla="*/ 159950 h 183558"/>
                <a:gd name="connsiteX232" fmla="*/ 57030 w 233159"/>
                <a:gd name="connsiteY232" fmla="*/ 159950 h 183558"/>
                <a:gd name="connsiteX233" fmla="*/ 55969 w 233159"/>
                <a:gd name="connsiteY233" fmla="*/ 157695 h 183558"/>
                <a:gd name="connsiteX234" fmla="*/ 50399 w 233159"/>
                <a:gd name="connsiteY234" fmla="*/ 156634 h 183558"/>
                <a:gd name="connsiteX235" fmla="*/ 47083 w 233159"/>
                <a:gd name="connsiteY235" fmla="*/ 158890 h 183558"/>
                <a:gd name="connsiteX236" fmla="*/ 46022 w 233159"/>
                <a:gd name="connsiteY236" fmla="*/ 164459 h 183558"/>
                <a:gd name="connsiteX237" fmla="*/ 41513 w 233159"/>
                <a:gd name="connsiteY237" fmla="*/ 164459 h 183558"/>
                <a:gd name="connsiteX238" fmla="*/ 34749 w 233159"/>
                <a:gd name="connsiteY238" fmla="*/ 161143 h 183558"/>
                <a:gd name="connsiteX239" fmla="*/ 33688 w 233159"/>
                <a:gd name="connsiteY239" fmla="*/ 166714 h 183558"/>
                <a:gd name="connsiteX240" fmla="*/ 29178 w 233159"/>
                <a:gd name="connsiteY240" fmla="*/ 164459 h 183558"/>
                <a:gd name="connsiteX241" fmla="*/ 25862 w 233159"/>
                <a:gd name="connsiteY241" fmla="*/ 161143 h 183558"/>
                <a:gd name="connsiteX242" fmla="*/ 24801 w 233159"/>
                <a:gd name="connsiteY242" fmla="*/ 164459 h 183558"/>
                <a:gd name="connsiteX243" fmla="*/ 28117 w 233159"/>
                <a:gd name="connsiteY243" fmla="*/ 166714 h 183558"/>
                <a:gd name="connsiteX244" fmla="*/ 31433 w 233159"/>
                <a:gd name="connsiteY244" fmla="*/ 172285 h 183558"/>
                <a:gd name="connsiteX245" fmla="*/ 26924 w 233159"/>
                <a:gd name="connsiteY245" fmla="*/ 174539 h 183558"/>
                <a:gd name="connsiteX246" fmla="*/ 22414 w 233159"/>
                <a:gd name="connsiteY246" fmla="*/ 177855 h 183558"/>
                <a:gd name="connsiteX247" fmla="*/ 17905 w 233159"/>
                <a:gd name="connsiteY247" fmla="*/ 171090 h 183558"/>
                <a:gd name="connsiteX248" fmla="*/ 14589 w 233159"/>
                <a:gd name="connsiteY248" fmla="*/ 171090 h 183558"/>
                <a:gd name="connsiteX249" fmla="*/ 11273 w 233159"/>
                <a:gd name="connsiteY249" fmla="*/ 177855 h 183558"/>
                <a:gd name="connsiteX250" fmla="*/ 2255 w 233159"/>
                <a:gd name="connsiteY250" fmla="*/ 171090 h 183558"/>
                <a:gd name="connsiteX251" fmla="*/ 0 w 233159"/>
                <a:gd name="connsiteY251" fmla="*/ 165388 h 18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233159" h="183558">
                  <a:moveTo>
                    <a:pt x="1061" y="164724"/>
                  </a:moveTo>
                  <a:lnTo>
                    <a:pt x="6631" y="161409"/>
                  </a:lnTo>
                  <a:lnTo>
                    <a:pt x="12202" y="156900"/>
                  </a:lnTo>
                  <a:lnTo>
                    <a:pt x="17772" y="150136"/>
                  </a:lnTo>
                  <a:lnTo>
                    <a:pt x="21088" y="146687"/>
                  </a:lnTo>
                  <a:lnTo>
                    <a:pt x="25597" y="147880"/>
                  </a:lnTo>
                  <a:lnTo>
                    <a:pt x="25597" y="144565"/>
                  </a:lnTo>
                  <a:lnTo>
                    <a:pt x="30107" y="141116"/>
                  </a:lnTo>
                  <a:lnTo>
                    <a:pt x="33422" y="141116"/>
                  </a:lnTo>
                  <a:lnTo>
                    <a:pt x="36738" y="140056"/>
                  </a:lnTo>
                  <a:lnTo>
                    <a:pt x="40054" y="137801"/>
                  </a:lnTo>
                  <a:lnTo>
                    <a:pt x="40054" y="135547"/>
                  </a:lnTo>
                  <a:lnTo>
                    <a:pt x="35544" y="137801"/>
                  </a:lnTo>
                  <a:lnTo>
                    <a:pt x="28780" y="137801"/>
                  </a:lnTo>
                  <a:lnTo>
                    <a:pt x="27719" y="133292"/>
                  </a:lnTo>
                  <a:lnTo>
                    <a:pt x="29974" y="127721"/>
                  </a:lnTo>
                  <a:lnTo>
                    <a:pt x="35544" y="124405"/>
                  </a:lnTo>
                  <a:lnTo>
                    <a:pt x="43369" y="122151"/>
                  </a:lnTo>
                  <a:lnTo>
                    <a:pt x="51194" y="118703"/>
                  </a:lnTo>
                  <a:lnTo>
                    <a:pt x="52255" y="122151"/>
                  </a:lnTo>
                  <a:lnTo>
                    <a:pt x="53316" y="125467"/>
                  </a:lnTo>
                  <a:lnTo>
                    <a:pt x="56632" y="128783"/>
                  </a:lnTo>
                  <a:lnTo>
                    <a:pt x="57693" y="132231"/>
                  </a:lnTo>
                  <a:lnTo>
                    <a:pt x="64457" y="134485"/>
                  </a:lnTo>
                  <a:lnTo>
                    <a:pt x="65651" y="129976"/>
                  </a:lnTo>
                  <a:lnTo>
                    <a:pt x="74670" y="128783"/>
                  </a:lnTo>
                  <a:lnTo>
                    <a:pt x="76924" y="131036"/>
                  </a:lnTo>
                  <a:lnTo>
                    <a:pt x="77985" y="133292"/>
                  </a:lnTo>
                  <a:lnTo>
                    <a:pt x="81301" y="133292"/>
                  </a:lnTo>
                  <a:lnTo>
                    <a:pt x="88065" y="131036"/>
                  </a:lnTo>
                  <a:lnTo>
                    <a:pt x="90320" y="128783"/>
                  </a:lnTo>
                  <a:lnTo>
                    <a:pt x="85810" y="126528"/>
                  </a:lnTo>
                  <a:lnTo>
                    <a:pt x="79046" y="125334"/>
                  </a:lnTo>
                  <a:lnTo>
                    <a:pt x="71221" y="123079"/>
                  </a:lnTo>
                  <a:lnTo>
                    <a:pt x="66712" y="119763"/>
                  </a:lnTo>
                  <a:lnTo>
                    <a:pt x="65651" y="116448"/>
                  </a:lnTo>
                  <a:lnTo>
                    <a:pt x="65651" y="111939"/>
                  </a:lnTo>
                  <a:lnTo>
                    <a:pt x="68967" y="109684"/>
                  </a:lnTo>
                  <a:lnTo>
                    <a:pt x="76792" y="107430"/>
                  </a:lnTo>
                  <a:lnTo>
                    <a:pt x="81301" y="102919"/>
                  </a:lnTo>
                  <a:lnTo>
                    <a:pt x="83556" y="99604"/>
                  </a:lnTo>
                  <a:lnTo>
                    <a:pt x="89126" y="94034"/>
                  </a:lnTo>
                  <a:lnTo>
                    <a:pt x="92442" y="89524"/>
                  </a:lnTo>
                  <a:cubicBezTo>
                    <a:pt x="98808" y="76130"/>
                    <a:pt x="107694" y="66447"/>
                    <a:pt x="122813" y="63662"/>
                  </a:cubicBezTo>
                  <a:lnTo>
                    <a:pt x="122813" y="58091"/>
                  </a:lnTo>
                  <a:lnTo>
                    <a:pt x="127323" y="58091"/>
                  </a:lnTo>
                  <a:lnTo>
                    <a:pt x="128384" y="61407"/>
                  </a:lnTo>
                  <a:lnTo>
                    <a:pt x="132893" y="64722"/>
                  </a:lnTo>
                  <a:lnTo>
                    <a:pt x="138464" y="64722"/>
                  </a:lnTo>
                  <a:lnTo>
                    <a:pt x="139525" y="68171"/>
                  </a:lnTo>
                  <a:lnTo>
                    <a:pt x="130506" y="72681"/>
                  </a:lnTo>
                  <a:lnTo>
                    <a:pt x="133822" y="74935"/>
                  </a:lnTo>
                  <a:lnTo>
                    <a:pt x="137137" y="72681"/>
                  </a:lnTo>
                  <a:lnTo>
                    <a:pt x="141647" y="74935"/>
                  </a:lnTo>
                  <a:lnTo>
                    <a:pt x="147217" y="72681"/>
                  </a:lnTo>
                  <a:lnTo>
                    <a:pt x="153981" y="73875"/>
                  </a:lnTo>
                  <a:lnTo>
                    <a:pt x="163000" y="72681"/>
                  </a:lnTo>
                  <a:lnTo>
                    <a:pt x="168570" y="71619"/>
                  </a:lnTo>
                  <a:lnTo>
                    <a:pt x="169631" y="69366"/>
                  </a:lnTo>
                  <a:lnTo>
                    <a:pt x="167376" y="64855"/>
                  </a:lnTo>
                  <a:lnTo>
                    <a:pt x="167376" y="59286"/>
                  </a:lnTo>
                  <a:lnTo>
                    <a:pt x="171886" y="60479"/>
                  </a:lnTo>
                  <a:lnTo>
                    <a:pt x="176395" y="58224"/>
                  </a:lnTo>
                  <a:lnTo>
                    <a:pt x="177456" y="53715"/>
                  </a:lnTo>
                  <a:lnTo>
                    <a:pt x="176395" y="49206"/>
                  </a:lnTo>
                  <a:lnTo>
                    <a:pt x="178650" y="45890"/>
                  </a:lnTo>
                  <a:lnTo>
                    <a:pt x="178650" y="41381"/>
                  </a:lnTo>
                  <a:lnTo>
                    <a:pt x="175334" y="39126"/>
                  </a:lnTo>
                  <a:lnTo>
                    <a:pt x="170825" y="41381"/>
                  </a:lnTo>
                  <a:lnTo>
                    <a:pt x="164061" y="42575"/>
                  </a:lnTo>
                  <a:lnTo>
                    <a:pt x="140453" y="42575"/>
                  </a:lnTo>
                  <a:lnTo>
                    <a:pt x="130373" y="41381"/>
                  </a:lnTo>
                  <a:lnTo>
                    <a:pt x="127058" y="35811"/>
                  </a:lnTo>
                  <a:lnTo>
                    <a:pt x="131567" y="34617"/>
                  </a:lnTo>
                  <a:lnTo>
                    <a:pt x="133822" y="31302"/>
                  </a:lnTo>
                  <a:lnTo>
                    <a:pt x="134883" y="27986"/>
                  </a:lnTo>
                  <a:lnTo>
                    <a:pt x="133822" y="24670"/>
                  </a:lnTo>
                  <a:lnTo>
                    <a:pt x="134883" y="21222"/>
                  </a:lnTo>
                  <a:lnTo>
                    <a:pt x="139392" y="23475"/>
                  </a:lnTo>
                  <a:lnTo>
                    <a:pt x="141647" y="21222"/>
                  </a:lnTo>
                  <a:lnTo>
                    <a:pt x="152920" y="23475"/>
                  </a:lnTo>
                  <a:lnTo>
                    <a:pt x="160745" y="27986"/>
                  </a:lnTo>
                  <a:lnTo>
                    <a:pt x="164061" y="34750"/>
                  </a:lnTo>
                  <a:lnTo>
                    <a:pt x="167376" y="33688"/>
                  </a:lnTo>
                  <a:lnTo>
                    <a:pt x="165122" y="30372"/>
                  </a:lnTo>
                  <a:lnTo>
                    <a:pt x="168437" y="26924"/>
                  </a:lnTo>
                  <a:lnTo>
                    <a:pt x="171753" y="21355"/>
                  </a:lnTo>
                  <a:lnTo>
                    <a:pt x="167244" y="20292"/>
                  </a:lnTo>
                  <a:lnTo>
                    <a:pt x="164989" y="16844"/>
                  </a:lnTo>
                  <a:lnTo>
                    <a:pt x="162734" y="12335"/>
                  </a:lnTo>
                  <a:lnTo>
                    <a:pt x="160480" y="13396"/>
                  </a:lnTo>
                  <a:lnTo>
                    <a:pt x="155970" y="11142"/>
                  </a:lnTo>
                  <a:lnTo>
                    <a:pt x="150400" y="7826"/>
                  </a:lnTo>
                  <a:lnTo>
                    <a:pt x="150400" y="5571"/>
                  </a:lnTo>
                  <a:lnTo>
                    <a:pt x="154909" y="4511"/>
                  </a:lnTo>
                  <a:lnTo>
                    <a:pt x="159419" y="2255"/>
                  </a:lnTo>
                  <a:lnTo>
                    <a:pt x="169499" y="0"/>
                  </a:lnTo>
                  <a:lnTo>
                    <a:pt x="169499" y="4511"/>
                  </a:lnTo>
                  <a:lnTo>
                    <a:pt x="171753" y="9019"/>
                  </a:lnTo>
                  <a:lnTo>
                    <a:pt x="175069" y="5704"/>
                  </a:lnTo>
                  <a:lnTo>
                    <a:pt x="179578" y="2388"/>
                  </a:lnTo>
                  <a:lnTo>
                    <a:pt x="187403" y="4643"/>
                  </a:lnTo>
                  <a:lnTo>
                    <a:pt x="188464" y="10213"/>
                  </a:lnTo>
                  <a:lnTo>
                    <a:pt x="195228" y="16977"/>
                  </a:lnTo>
                  <a:lnTo>
                    <a:pt x="203053" y="14723"/>
                  </a:lnTo>
                  <a:lnTo>
                    <a:pt x="210878" y="10213"/>
                  </a:lnTo>
                  <a:lnTo>
                    <a:pt x="214194" y="20292"/>
                  </a:lnTo>
                  <a:lnTo>
                    <a:pt x="210878" y="27057"/>
                  </a:lnTo>
                  <a:lnTo>
                    <a:pt x="206369" y="32760"/>
                  </a:lnTo>
                  <a:lnTo>
                    <a:pt x="206369" y="33821"/>
                  </a:lnTo>
                  <a:lnTo>
                    <a:pt x="197350" y="32760"/>
                  </a:lnTo>
                  <a:lnTo>
                    <a:pt x="185016" y="29312"/>
                  </a:lnTo>
                  <a:lnTo>
                    <a:pt x="183955" y="30505"/>
                  </a:lnTo>
                  <a:lnTo>
                    <a:pt x="189525" y="33821"/>
                  </a:lnTo>
                  <a:lnTo>
                    <a:pt x="191780" y="38330"/>
                  </a:lnTo>
                  <a:lnTo>
                    <a:pt x="190719" y="42840"/>
                  </a:lnTo>
                  <a:lnTo>
                    <a:pt x="200799" y="41645"/>
                  </a:lnTo>
                  <a:lnTo>
                    <a:pt x="205308" y="41645"/>
                  </a:lnTo>
                  <a:lnTo>
                    <a:pt x="207563" y="48410"/>
                  </a:lnTo>
                  <a:lnTo>
                    <a:pt x="201992" y="51725"/>
                  </a:lnTo>
                  <a:lnTo>
                    <a:pt x="197483" y="55041"/>
                  </a:lnTo>
                  <a:lnTo>
                    <a:pt x="195228" y="49472"/>
                  </a:lnTo>
                  <a:lnTo>
                    <a:pt x="186210" y="49472"/>
                  </a:lnTo>
                  <a:lnTo>
                    <a:pt x="181700" y="53980"/>
                  </a:lnTo>
                  <a:lnTo>
                    <a:pt x="191780" y="56236"/>
                  </a:lnTo>
                  <a:cubicBezTo>
                    <a:pt x="180772" y="74406"/>
                    <a:pt x="178650" y="55837"/>
                    <a:pt x="174936" y="69762"/>
                  </a:cubicBezTo>
                  <a:lnTo>
                    <a:pt x="183955" y="72018"/>
                  </a:lnTo>
                  <a:lnTo>
                    <a:pt x="186210" y="75333"/>
                  </a:lnTo>
                  <a:lnTo>
                    <a:pt x="178385" y="74273"/>
                  </a:lnTo>
                  <a:lnTo>
                    <a:pt x="177324" y="77589"/>
                  </a:lnTo>
                  <a:lnTo>
                    <a:pt x="178385" y="82098"/>
                  </a:lnTo>
                  <a:lnTo>
                    <a:pt x="176130" y="85413"/>
                  </a:lnTo>
                  <a:lnTo>
                    <a:pt x="170560" y="87668"/>
                  </a:lnTo>
                  <a:lnTo>
                    <a:pt x="169499" y="89922"/>
                  </a:lnTo>
                  <a:lnTo>
                    <a:pt x="174008" y="92177"/>
                  </a:lnTo>
                  <a:lnTo>
                    <a:pt x="176263" y="88862"/>
                  </a:lnTo>
                  <a:lnTo>
                    <a:pt x="179578" y="89922"/>
                  </a:lnTo>
                  <a:lnTo>
                    <a:pt x="181833" y="85413"/>
                  </a:lnTo>
                  <a:lnTo>
                    <a:pt x="185149" y="80904"/>
                  </a:lnTo>
                  <a:lnTo>
                    <a:pt x="191913" y="78649"/>
                  </a:lnTo>
                  <a:lnTo>
                    <a:pt x="196422" y="80904"/>
                  </a:lnTo>
                  <a:lnTo>
                    <a:pt x="200931" y="86474"/>
                  </a:lnTo>
                  <a:lnTo>
                    <a:pt x="204247" y="80904"/>
                  </a:lnTo>
                  <a:lnTo>
                    <a:pt x="207563" y="81965"/>
                  </a:lnTo>
                  <a:lnTo>
                    <a:pt x="212072" y="78649"/>
                  </a:lnTo>
                  <a:lnTo>
                    <a:pt x="214327" y="83158"/>
                  </a:lnTo>
                  <a:lnTo>
                    <a:pt x="222152" y="79842"/>
                  </a:lnTo>
                  <a:lnTo>
                    <a:pt x="225467" y="84353"/>
                  </a:lnTo>
                  <a:lnTo>
                    <a:pt x="215388" y="91117"/>
                  </a:lnTo>
                  <a:lnTo>
                    <a:pt x="207563" y="95626"/>
                  </a:lnTo>
                  <a:lnTo>
                    <a:pt x="212072" y="97879"/>
                  </a:lnTo>
                  <a:lnTo>
                    <a:pt x="212072" y="102390"/>
                  </a:lnTo>
                  <a:lnTo>
                    <a:pt x="213133" y="107959"/>
                  </a:lnTo>
                  <a:lnTo>
                    <a:pt x="217642" y="107959"/>
                  </a:lnTo>
                  <a:lnTo>
                    <a:pt x="223213" y="105706"/>
                  </a:lnTo>
                  <a:lnTo>
                    <a:pt x="226529" y="110215"/>
                  </a:lnTo>
                  <a:lnTo>
                    <a:pt x="229844" y="115786"/>
                  </a:lnTo>
                  <a:lnTo>
                    <a:pt x="233160" y="120294"/>
                  </a:lnTo>
                  <a:lnTo>
                    <a:pt x="227590" y="122550"/>
                  </a:lnTo>
                  <a:lnTo>
                    <a:pt x="226529" y="127059"/>
                  </a:lnTo>
                  <a:lnTo>
                    <a:pt x="224274" y="133823"/>
                  </a:lnTo>
                  <a:lnTo>
                    <a:pt x="215255" y="146156"/>
                  </a:lnTo>
                  <a:lnTo>
                    <a:pt x="210746" y="147218"/>
                  </a:lnTo>
                  <a:lnTo>
                    <a:pt x="202921" y="148412"/>
                  </a:lnTo>
                  <a:lnTo>
                    <a:pt x="197350" y="148412"/>
                  </a:lnTo>
                  <a:lnTo>
                    <a:pt x="191780" y="146156"/>
                  </a:lnTo>
                  <a:lnTo>
                    <a:pt x="192841" y="139392"/>
                  </a:lnTo>
                  <a:lnTo>
                    <a:pt x="191780" y="136076"/>
                  </a:lnTo>
                  <a:lnTo>
                    <a:pt x="185016" y="139392"/>
                  </a:lnTo>
                  <a:lnTo>
                    <a:pt x="183955" y="145096"/>
                  </a:lnTo>
                  <a:lnTo>
                    <a:pt x="186210" y="149605"/>
                  </a:lnTo>
                  <a:lnTo>
                    <a:pt x="183955" y="155308"/>
                  </a:lnTo>
                  <a:cubicBezTo>
                    <a:pt x="159154" y="155441"/>
                    <a:pt x="166050" y="156900"/>
                    <a:pt x="148013" y="139525"/>
                  </a:cubicBezTo>
                  <a:lnTo>
                    <a:pt x="149074" y="131700"/>
                  </a:lnTo>
                  <a:lnTo>
                    <a:pt x="154644" y="123876"/>
                  </a:lnTo>
                  <a:lnTo>
                    <a:pt x="160215" y="119365"/>
                  </a:lnTo>
                  <a:lnTo>
                    <a:pt x="166979" y="113796"/>
                  </a:lnTo>
                  <a:lnTo>
                    <a:pt x="173743" y="109287"/>
                  </a:lnTo>
                  <a:lnTo>
                    <a:pt x="174804" y="102523"/>
                  </a:lnTo>
                  <a:lnTo>
                    <a:pt x="171488" y="102523"/>
                  </a:lnTo>
                  <a:lnTo>
                    <a:pt x="165918" y="108092"/>
                  </a:lnTo>
                  <a:lnTo>
                    <a:pt x="161408" y="110347"/>
                  </a:lnTo>
                  <a:lnTo>
                    <a:pt x="155838" y="113663"/>
                  </a:lnTo>
                  <a:lnTo>
                    <a:pt x="148013" y="115918"/>
                  </a:lnTo>
                  <a:lnTo>
                    <a:pt x="145758" y="118172"/>
                  </a:lnTo>
                  <a:lnTo>
                    <a:pt x="142442" y="120427"/>
                  </a:lnTo>
                  <a:lnTo>
                    <a:pt x="146952" y="124936"/>
                  </a:lnTo>
                  <a:lnTo>
                    <a:pt x="145891" y="127191"/>
                  </a:lnTo>
                  <a:lnTo>
                    <a:pt x="141381" y="130507"/>
                  </a:lnTo>
                  <a:lnTo>
                    <a:pt x="134617" y="132761"/>
                  </a:lnTo>
                  <a:lnTo>
                    <a:pt x="132363" y="138332"/>
                  </a:lnTo>
                  <a:lnTo>
                    <a:pt x="129047" y="141647"/>
                  </a:lnTo>
                  <a:lnTo>
                    <a:pt x="121222" y="139392"/>
                  </a:lnTo>
                  <a:lnTo>
                    <a:pt x="122283" y="134883"/>
                  </a:lnTo>
                  <a:lnTo>
                    <a:pt x="120028" y="128119"/>
                  </a:lnTo>
                  <a:lnTo>
                    <a:pt x="122283" y="123610"/>
                  </a:lnTo>
                  <a:lnTo>
                    <a:pt x="127853" y="115786"/>
                  </a:lnTo>
                  <a:lnTo>
                    <a:pt x="133424" y="106766"/>
                  </a:lnTo>
                  <a:lnTo>
                    <a:pt x="133424" y="100002"/>
                  </a:lnTo>
                  <a:lnTo>
                    <a:pt x="125599" y="98942"/>
                  </a:lnTo>
                  <a:lnTo>
                    <a:pt x="121089" y="101195"/>
                  </a:lnTo>
                  <a:lnTo>
                    <a:pt x="118835" y="109154"/>
                  </a:lnTo>
                  <a:lnTo>
                    <a:pt x="113264" y="121488"/>
                  </a:lnTo>
                  <a:lnTo>
                    <a:pt x="103185" y="124936"/>
                  </a:lnTo>
                  <a:lnTo>
                    <a:pt x="95360" y="124936"/>
                  </a:lnTo>
                  <a:lnTo>
                    <a:pt x="92044" y="129445"/>
                  </a:lnTo>
                  <a:lnTo>
                    <a:pt x="93105" y="135149"/>
                  </a:lnTo>
                  <a:lnTo>
                    <a:pt x="98675" y="133956"/>
                  </a:lnTo>
                  <a:lnTo>
                    <a:pt x="104246" y="137404"/>
                  </a:lnTo>
                  <a:lnTo>
                    <a:pt x="112071" y="146422"/>
                  </a:lnTo>
                  <a:lnTo>
                    <a:pt x="117641" y="150931"/>
                  </a:lnTo>
                  <a:lnTo>
                    <a:pt x="117641" y="157695"/>
                  </a:lnTo>
                  <a:lnTo>
                    <a:pt x="116580" y="163399"/>
                  </a:lnTo>
                  <a:lnTo>
                    <a:pt x="112071" y="164459"/>
                  </a:lnTo>
                  <a:lnTo>
                    <a:pt x="109816" y="165521"/>
                  </a:lnTo>
                  <a:lnTo>
                    <a:pt x="110877" y="167775"/>
                  </a:lnTo>
                  <a:lnTo>
                    <a:pt x="111938" y="173346"/>
                  </a:lnTo>
                  <a:lnTo>
                    <a:pt x="107429" y="176794"/>
                  </a:lnTo>
                  <a:lnTo>
                    <a:pt x="101858" y="174539"/>
                  </a:lnTo>
                  <a:lnTo>
                    <a:pt x="94033" y="162205"/>
                  </a:lnTo>
                  <a:lnTo>
                    <a:pt x="87269" y="165521"/>
                  </a:lnTo>
                  <a:lnTo>
                    <a:pt x="87269" y="168969"/>
                  </a:lnTo>
                  <a:lnTo>
                    <a:pt x="86208" y="175732"/>
                  </a:lnTo>
                  <a:lnTo>
                    <a:pt x="81699" y="177987"/>
                  </a:lnTo>
                  <a:lnTo>
                    <a:pt x="73874" y="176927"/>
                  </a:lnTo>
                  <a:lnTo>
                    <a:pt x="67110" y="177987"/>
                  </a:lnTo>
                  <a:lnTo>
                    <a:pt x="67110" y="183558"/>
                  </a:lnTo>
                  <a:lnTo>
                    <a:pt x="50266" y="176794"/>
                  </a:lnTo>
                  <a:lnTo>
                    <a:pt x="51327" y="172285"/>
                  </a:lnTo>
                  <a:lnTo>
                    <a:pt x="50266" y="167775"/>
                  </a:lnTo>
                  <a:lnTo>
                    <a:pt x="49205" y="165521"/>
                  </a:lnTo>
                  <a:lnTo>
                    <a:pt x="51460" y="159950"/>
                  </a:lnTo>
                  <a:lnTo>
                    <a:pt x="57030" y="159950"/>
                  </a:lnTo>
                  <a:lnTo>
                    <a:pt x="55969" y="157695"/>
                  </a:lnTo>
                  <a:lnTo>
                    <a:pt x="50399" y="156634"/>
                  </a:lnTo>
                  <a:lnTo>
                    <a:pt x="47083" y="158890"/>
                  </a:lnTo>
                  <a:lnTo>
                    <a:pt x="46022" y="164459"/>
                  </a:lnTo>
                  <a:lnTo>
                    <a:pt x="41513" y="164459"/>
                  </a:lnTo>
                  <a:lnTo>
                    <a:pt x="34749" y="161143"/>
                  </a:lnTo>
                  <a:lnTo>
                    <a:pt x="33688" y="166714"/>
                  </a:lnTo>
                  <a:lnTo>
                    <a:pt x="29178" y="164459"/>
                  </a:lnTo>
                  <a:lnTo>
                    <a:pt x="25862" y="161143"/>
                  </a:lnTo>
                  <a:lnTo>
                    <a:pt x="24801" y="164459"/>
                  </a:lnTo>
                  <a:lnTo>
                    <a:pt x="28117" y="166714"/>
                  </a:lnTo>
                  <a:lnTo>
                    <a:pt x="31433" y="172285"/>
                  </a:lnTo>
                  <a:lnTo>
                    <a:pt x="26924" y="174539"/>
                  </a:lnTo>
                  <a:lnTo>
                    <a:pt x="22414" y="177855"/>
                  </a:lnTo>
                  <a:lnTo>
                    <a:pt x="17905" y="171090"/>
                  </a:lnTo>
                  <a:lnTo>
                    <a:pt x="14589" y="171090"/>
                  </a:lnTo>
                  <a:lnTo>
                    <a:pt x="11273" y="177855"/>
                  </a:lnTo>
                  <a:lnTo>
                    <a:pt x="2255" y="171090"/>
                  </a:lnTo>
                  <a:lnTo>
                    <a:pt x="0" y="165388"/>
                  </a:lnTo>
                </a:path>
              </a:pathLst>
            </a:custGeom>
            <a:noFill/>
            <a:ln w="3315" cap="flat">
              <a:solidFill>
                <a:schemeClr val="bg1">
                  <a:lumMod val="65000"/>
                </a:schemeClr>
              </a:solidFill>
              <a:prstDash val="solid"/>
              <a:miter/>
            </a:ln>
          </p:spPr>
          <p:txBody>
            <a:bodyPr rtlCol="0" anchor="ctr"/>
            <a:lstStyle/>
            <a:p>
              <a:endParaRPr lang="en-FI" sz="816"/>
            </a:p>
          </p:txBody>
        </p:sp>
        <p:sp>
          <p:nvSpPr>
            <p:cNvPr id="743" name="Freeform: Shape 742">
              <a:extLst>
                <a:ext uri="{FF2B5EF4-FFF2-40B4-BE49-F238E27FC236}">
                  <a16:creationId xmlns:a16="http://schemas.microsoft.com/office/drawing/2014/main" id="{CD2B1740-085D-4389-2E01-472AC51AA501}"/>
                </a:ext>
              </a:extLst>
            </p:cNvPr>
            <p:cNvSpPr/>
            <p:nvPr/>
          </p:nvSpPr>
          <p:spPr>
            <a:xfrm>
              <a:off x="2186631" y="14505838"/>
              <a:ext cx="110346" cy="83289"/>
            </a:xfrm>
            <a:custGeom>
              <a:avLst/>
              <a:gdLst>
                <a:gd name="connsiteX0" fmla="*/ 15783 w 110346"/>
                <a:gd name="connsiteY0" fmla="*/ 18037 h 83289"/>
                <a:gd name="connsiteX1" fmla="*/ 24801 w 110346"/>
                <a:gd name="connsiteY1" fmla="*/ 13528 h 83289"/>
                <a:gd name="connsiteX2" fmla="*/ 25862 w 110346"/>
                <a:gd name="connsiteY2" fmla="*/ 16975 h 83289"/>
                <a:gd name="connsiteX3" fmla="*/ 22547 w 110346"/>
                <a:gd name="connsiteY3" fmla="*/ 19230 h 83289"/>
                <a:gd name="connsiteX4" fmla="*/ 19231 w 110346"/>
                <a:gd name="connsiteY4" fmla="*/ 22546 h 83289"/>
                <a:gd name="connsiteX5" fmla="*/ 20292 w 110346"/>
                <a:gd name="connsiteY5" fmla="*/ 27055 h 83289"/>
                <a:gd name="connsiteX6" fmla="*/ 24801 w 110346"/>
                <a:gd name="connsiteY6" fmla="*/ 27055 h 83289"/>
                <a:gd name="connsiteX7" fmla="*/ 28117 w 110346"/>
                <a:gd name="connsiteY7" fmla="*/ 22546 h 83289"/>
                <a:gd name="connsiteX8" fmla="*/ 32626 w 110346"/>
                <a:gd name="connsiteY8" fmla="*/ 19230 h 83289"/>
                <a:gd name="connsiteX9" fmla="*/ 33820 w 110346"/>
                <a:gd name="connsiteY9" fmla="*/ 22546 h 83289"/>
                <a:gd name="connsiteX10" fmla="*/ 34881 w 110346"/>
                <a:gd name="connsiteY10" fmla="*/ 29310 h 83289"/>
                <a:gd name="connsiteX11" fmla="*/ 38329 w 110346"/>
                <a:gd name="connsiteY11" fmla="*/ 32626 h 83289"/>
                <a:gd name="connsiteX12" fmla="*/ 37136 w 110346"/>
                <a:gd name="connsiteY12" fmla="*/ 38330 h 83289"/>
                <a:gd name="connsiteX13" fmla="*/ 39390 w 110346"/>
                <a:gd name="connsiteY13" fmla="*/ 43899 h 83289"/>
                <a:gd name="connsiteX14" fmla="*/ 40584 w 110346"/>
                <a:gd name="connsiteY14" fmla="*/ 51856 h 83289"/>
                <a:gd name="connsiteX15" fmla="*/ 45093 w 110346"/>
                <a:gd name="connsiteY15" fmla="*/ 49603 h 83289"/>
                <a:gd name="connsiteX16" fmla="*/ 46154 w 110346"/>
                <a:gd name="connsiteY16" fmla="*/ 42839 h 83289"/>
                <a:gd name="connsiteX17" fmla="*/ 48409 w 110346"/>
                <a:gd name="connsiteY17" fmla="*/ 42839 h 83289"/>
                <a:gd name="connsiteX18" fmla="*/ 54112 w 110346"/>
                <a:gd name="connsiteY18" fmla="*/ 43899 h 83289"/>
                <a:gd name="connsiteX19" fmla="*/ 55173 w 110346"/>
                <a:gd name="connsiteY19" fmla="*/ 38330 h 83289"/>
                <a:gd name="connsiteX20" fmla="*/ 49603 w 110346"/>
                <a:gd name="connsiteY20" fmla="*/ 32626 h 83289"/>
                <a:gd name="connsiteX21" fmla="*/ 46154 w 110346"/>
                <a:gd name="connsiteY21" fmla="*/ 24801 h 83289"/>
                <a:gd name="connsiteX22" fmla="*/ 41645 w 110346"/>
                <a:gd name="connsiteY22" fmla="*/ 16975 h 83289"/>
                <a:gd name="connsiteX23" fmla="*/ 41645 w 110346"/>
                <a:gd name="connsiteY23" fmla="*/ 11273 h 83289"/>
                <a:gd name="connsiteX24" fmla="*/ 46154 w 110346"/>
                <a:gd name="connsiteY24" fmla="*/ 3448 h 83289"/>
                <a:gd name="connsiteX25" fmla="*/ 51857 w 110346"/>
                <a:gd name="connsiteY25" fmla="*/ 1193 h 83289"/>
                <a:gd name="connsiteX26" fmla="*/ 59683 w 110346"/>
                <a:gd name="connsiteY26" fmla="*/ 0 h 83289"/>
                <a:gd name="connsiteX27" fmla="*/ 68701 w 110346"/>
                <a:gd name="connsiteY27" fmla="*/ 3448 h 83289"/>
                <a:gd name="connsiteX28" fmla="*/ 70956 w 110346"/>
                <a:gd name="connsiteY28" fmla="*/ 10213 h 83289"/>
                <a:gd name="connsiteX29" fmla="*/ 79975 w 110346"/>
                <a:gd name="connsiteY29" fmla="*/ 9018 h 83289"/>
                <a:gd name="connsiteX30" fmla="*/ 85545 w 110346"/>
                <a:gd name="connsiteY30" fmla="*/ 11273 h 83289"/>
                <a:gd name="connsiteX31" fmla="*/ 90054 w 110346"/>
                <a:gd name="connsiteY31" fmla="*/ 18037 h 83289"/>
                <a:gd name="connsiteX32" fmla="*/ 95757 w 110346"/>
                <a:gd name="connsiteY32" fmla="*/ 19230 h 83289"/>
                <a:gd name="connsiteX33" fmla="*/ 99073 w 110346"/>
                <a:gd name="connsiteY33" fmla="*/ 15782 h 83289"/>
                <a:gd name="connsiteX34" fmla="*/ 103582 w 110346"/>
                <a:gd name="connsiteY34" fmla="*/ 14722 h 83289"/>
                <a:gd name="connsiteX35" fmla="*/ 105837 w 110346"/>
                <a:gd name="connsiteY35" fmla="*/ 16975 h 83289"/>
                <a:gd name="connsiteX36" fmla="*/ 110346 w 110346"/>
                <a:gd name="connsiteY36" fmla="*/ 15782 h 83289"/>
                <a:gd name="connsiteX37" fmla="*/ 110346 w 110346"/>
                <a:gd name="connsiteY37" fmla="*/ 23739 h 83289"/>
                <a:gd name="connsiteX38" fmla="*/ 106898 w 110346"/>
                <a:gd name="connsiteY38" fmla="*/ 32626 h 83289"/>
                <a:gd name="connsiteX39" fmla="*/ 95757 w 110346"/>
                <a:gd name="connsiteY39" fmla="*/ 31566 h 83289"/>
                <a:gd name="connsiteX40" fmla="*/ 79975 w 110346"/>
                <a:gd name="connsiteY40" fmla="*/ 27055 h 83289"/>
                <a:gd name="connsiteX41" fmla="*/ 75465 w 110346"/>
                <a:gd name="connsiteY41" fmla="*/ 25995 h 83289"/>
                <a:gd name="connsiteX42" fmla="*/ 76526 w 110346"/>
                <a:gd name="connsiteY42" fmla="*/ 29310 h 83289"/>
                <a:gd name="connsiteX43" fmla="*/ 79975 w 110346"/>
                <a:gd name="connsiteY43" fmla="*/ 32626 h 83289"/>
                <a:gd name="connsiteX44" fmla="*/ 86739 w 110346"/>
                <a:gd name="connsiteY44" fmla="*/ 32626 h 83289"/>
                <a:gd name="connsiteX45" fmla="*/ 99073 w 110346"/>
                <a:gd name="connsiteY45" fmla="*/ 37135 h 83289"/>
                <a:gd name="connsiteX46" fmla="*/ 96818 w 110346"/>
                <a:gd name="connsiteY46" fmla="*/ 47347 h 83289"/>
                <a:gd name="connsiteX47" fmla="*/ 101328 w 110346"/>
                <a:gd name="connsiteY47" fmla="*/ 48408 h 83289"/>
                <a:gd name="connsiteX48" fmla="*/ 99073 w 110346"/>
                <a:gd name="connsiteY48" fmla="*/ 56367 h 83289"/>
                <a:gd name="connsiteX49" fmla="*/ 100134 w 110346"/>
                <a:gd name="connsiteY49" fmla="*/ 61936 h 83289"/>
                <a:gd name="connsiteX50" fmla="*/ 95757 w 110346"/>
                <a:gd name="connsiteY50" fmla="*/ 63131 h 83289"/>
                <a:gd name="connsiteX51" fmla="*/ 87800 w 110346"/>
                <a:gd name="connsiteY51" fmla="*/ 65385 h 83289"/>
                <a:gd name="connsiteX52" fmla="*/ 84484 w 110346"/>
                <a:gd name="connsiteY52" fmla="*/ 60876 h 83289"/>
                <a:gd name="connsiteX53" fmla="*/ 84484 w 110346"/>
                <a:gd name="connsiteY53" fmla="*/ 52918 h 83289"/>
                <a:gd name="connsiteX54" fmla="*/ 82229 w 110346"/>
                <a:gd name="connsiteY54" fmla="*/ 49603 h 83289"/>
                <a:gd name="connsiteX55" fmla="*/ 73211 w 110346"/>
                <a:gd name="connsiteY55" fmla="*/ 42839 h 83289"/>
                <a:gd name="connsiteX56" fmla="*/ 72017 w 110346"/>
                <a:gd name="connsiteY56" fmla="*/ 45092 h 83289"/>
                <a:gd name="connsiteX57" fmla="*/ 75465 w 110346"/>
                <a:gd name="connsiteY57" fmla="*/ 47347 h 83289"/>
                <a:gd name="connsiteX58" fmla="*/ 79975 w 110346"/>
                <a:gd name="connsiteY58" fmla="*/ 55172 h 83289"/>
                <a:gd name="connsiteX59" fmla="*/ 78781 w 110346"/>
                <a:gd name="connsiteY59" fmla="*/ 59683 h 83289"/>
                <a:gd name="connsiteX60" fmla="*/ 70956 w 110346"/>
                <a:gd name="connsiteY60" fmla="*/ 60876 h 83289"/>
                <a:gd name="connsiteX61" fmla="*/ 64192 w 110346"/>
                <a:gd name="connsiteY61" fmla="*/ 57427 h 83289"/>
                <a:gd name="connsiteX62" fmla="*/ 58622 w 110346"/>
                <a:gd name="connsiteY62" fmla="*/ 56367 h 83289"/>
                <a:gd name="connsiteX63" fmla="*/ 52919 w 110346"/>
                <a:gd name="connsiteY63" fmla="*/ 59683 h 83289"/>
                <a:gd name="connsiteX64" fmla="*/ 48409 w 110346"/>
                <a:gd name="connsiteY64" fmla="*/ 64191 h 83289"/>
                <a:gd name="connsiteX65" fmla="*/ 55173 w 110346"/>
                <a:gd name="connsiteY65" fmla="*/ 64191 h 83289"/>
                <a:gd name="connsiteX66" fmla="*/ 49603 w 110346"/>
                <a:gd name="connsiteY66" fmla="*/ 70956 h 83289"/>
                <a:gd name="connsiteX67" fmla="*/ 43900 w 110346"/>
                <a:gd name="connsiteY67" fmla="*/ 66447 h 83289"/>
                <a:gd name="connsiteX68" fmla="*/ 39390 w 110346"/>
                <a:gd name="connsiteY68" fmla="*/ 60876 h 83289"/>
                <a:gd name="connsiteX69" fmla="*/ 39390 w 110346"/>
                <a:gd name="connsiteY69" fmla="*/ 63131 h 83289"/>
                <a:gd name="connsiteX70" fmla="*/ 41645 w 110346"/>
                <a:gd name="connsiteY70" fmla="*/ 67640 h 83289"/>
                <a:gd name="connsiteX71" fmla="*/ 40584 w 110346"/>
                <a:gd name="connsiteY71" fmla="*/ 73211 h 83289"/>
                <a:gd name="connsiteX72" fmla="*/ 49603 w 110346"/>
                <a:gd name="connsiteY72" fmla="*/ 74271 h 83289"/>
                <a:gd name="connsiteX73" fmla="*/ 48409 w 110346"/>
                <a:gd name="connsiteY73" fmla="*/ 83289 h 83289"/>
                <a:gd name="connsiteX74" fmla="*/ 30372 w 110346"/>
                <a:gd name="connsiteY74" fmla="*/ 82229 h 83289"/>
                <a:gd name="connsiteX75" fmla="*/ 28117 w 110346"/>
                <a:gd name="connsiteY75" fmla="*/ 74271 h 83289"/>
                <a:gd name="connsiteX76" fmla="*/ 16976 w 110346"/>
                <a:gd name="connsiteY76" fmla="*/ 70956 h 83289"/>
                <a:gd name="connsiteX77" fmla="*/ 13528 w 110346"/>
                <a:gd name="connsiteY77" fmla="*/ 66447 h 83289"/>
                <a:gd name="connsiteX78" fmla="*/ 6764 w 110346"/>
                <a:gd name="connsiteY78" fmla="*/ 63131 h 83289"/>
                <a:gd name="connsiteX79" fmla="*/ 1194 w 110346"/>
                <a:gd name="connsiteY79" fmla="*/ 50663 h 83289"/>
                <a:gd name="connsiteX80" fmla="*/ 0 w 110346"/>
                <a:gd name="connsiteY80" fmla="*/ 42839 h 83289"/>
                <a:gd name="connsiteX81" fmla="*/ 2255 w 110346"/>
                <a:gd name="connsiteY81" fmla="*/ 39390 h 83289"/>
                <a:gd name="connsiteX82" fmla="*/ 6764 w 110346"/>
                <a:gd name="connsiteY82" fmla="*/ 31566 h 83289"/>
                <a:gd name="connsiteX83" fmla="*/ 11273 w 110346"/>
                <a:gd name="connsiteY83" fmla="*/ 30371 h 83289"/>
                <a:gd name="connsiteX84" fmla="*/ 11273 w 110346"/>
                <a:gd name="connsiteY84" fmla="*/ 21486 h 83289"/>
                <a:gd name="connsiteX85" fmla="*/ 15783 w 110346"/>
                <a:gd name="connsiteY85" fmla="*/ 18037 h 8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10346" h="83289">
                  <a:moveTo>
                    <a:pt x="15783" y="18037"/>
                  </a:moveTo>
                  <a:lnTo>
                    <a:pt x="24801" y="13528"/>
                  </a:lnTo>
                  <a:lnTo>
                    <a:pt x="25862" y="16975"/>
                  </a:lnTo>
                  <a:lnTo>
                    <a:pt x="22547" y="19230"/>
                  </a:lnTo>
                  <a:lnTo>
                    <a:pt x="19231" y="22546"/>
                  </a:lnTo>
                  <a:lnTo>
                    <a:pt x="20292" y="27055"/>
                  </a:lnTo>
                  <a:lnTo>
                    <a:pt x="24801" y="27055"/>
                  </a:lnTo>
                  <a:lnTo>
                    <a:pt x="28117" y="22546"/>
                  </a:lnTo>
                  <a:lnTo>
                    <a:pt x="32626" y="19230"/>
                  </a:lnTo>
                  <a:lnTo>
                    <a:pt x="33820" y="22546"/>
                  </a:lnTo>
                  <a:lnTo>
                    <a:pt x="34881" y="29310"/>
                  </a:lnTo>
                  <a:lnTo>
                    <a:pt x="38329" y="32626"/>
                  </a:lnTo>
                  <a:lnTo>
                    <a:pt x="37136" y="38330"/>
                  </a:lnTo>
                  <a:lnTo>
                    <a:pt x="39390" y="43899"/>
                  </a:lnTo>
                  <a:lnTo>
                    <a:pt x="40584" y="51856"/>
                  </a:lnTo>
                  <a:lnTo>
                    <a:pt x="45093" y="49603"/>
                  </a:lnTo>
                  <a:lnTo>
                    <a:pt x="46154" y="42839"/>
                  </a:lnTo>
                  <a:lnTo>
                    <a:pt x="48409" y="42839"/>
                  </a:lnTo>
                  <a:lnTo>
                    <a:pt x="54112" y="43899"/>
                  </a:lnTo>
                  <a:lnTo>
                    <a:pt x="55173" y="38330"/>
                  </a:lnTo>
                  <a:lnTo>
                    <a:pt x="49603" y="32626"/>
                  </a:lnTo>
                  <a:lnTo>
                    <a:pt x="46154" y="24801"/>
                  </a:lnTo>
                  <a:lnTo>
                    <a:pt x="41645" y="16975"/>
                  </a:lnTo>
                  <a:lnTo>
                    <a:pt x="41645" y="11273"/>
                  </a:lnTo>
                  <a:lnTo>
                    <a:pt x="46154" y="3448"/>
                  </a:lnTo>
                  <a:lnTo>
                    <a:pt x="51857" y="1193"/>
                  </a:lnTo>
                  <a:lnTo>
                    <a:pt x="59683" y="0"/>
                  </a:lnTo>
                  <a:lnTo>
                    <a:pt x="68701" y="3448"/>
                  </a:lnTo>
                  <a:lnTo>
                    <a:pt x="70956" y="10213"/>
                  </a:lnTo>
                  <a:lnTo>
                    <a:pt x="79975" y="9018"/>
                  </a:lnTo>
                  <a:lnTo>
                    <a:pt x="85545" y="11273"/>
                  </a:lnTo>
                  <a:lnTo>
                    <a:pt x="90054" y="18037"/>
                  </a:lnTo>
                  <a:lnTo>
                    <a:pt x="95757" y="19230"/>
                  </a:lnTo>
                  <a:lnTo>
                    <a:pt x="99073" y="15782"/>
                  </a:lnTo>
                  <a:lnTo>
                    <a:pt x="103582" y="14722"/>
                  </a:lnTo>
                  <a:lnTo>
                    <a:pt x="105837" y="16975"/>
                  </a:lnTo>
                  <a:lnTo>
                    <a:pt x="110346" y="15782"/>
                  </a:lnTo>
                  <a:lnTo>
                    <a:pt x="110346" y="23739"/>
                  </a:lnTo>
                  <a:lnTo>
                    <a:pt x="106898" y="32626"/>
                  </a:lnTo>
                  <a:lnTo>
                    <a:pt x="95757" y="31566"/>
                  </a:lnTo>
                  <a:lnTo>
                    <a:pt x="79975" y="27055"/>
                  </a:lnTo>
                  <a:lnTo>
                    <a:pt x="75465" y="25995"/>
                  </a:lnTo>
                  <a:lnTo>
                    <a:pt x="76526" y="29310"/>
                  </a:lnTo>
                  <a:lnTo>
                    <a:pt x="79975" y="32626"/>
                  </a:lnTo>
                  <a:lnTo>
                    <a:pt x="86739" y="32626"/>
                  </a:lnTo>
                  <a:lnTo>
                    <a:pt x="99073" y="37135"/>
                  </a:lnTo>
                  <a:lnTo>
                    <a:pt x="96818" y="47347"/>
                  </a:lnTo>
                  <a:lnTo>
                    <a:pt x="101328" y="48408"/>
                  </a:lnTo>
                  <a:lnTo>
                    <a:pt x="99073" y="56367"/>
                  </a:lnTo>
                  <a:lnTo>
                    <a:pt x="100134" y="61936"/>
                  </a:lnTo>
                  <a:lnTo>
                    <a:pt x="95757" y="63131"/>
                  </a:lnTo>
                  <a:lnTo>
                    <a:pt x="87800" y="65385"/>
                  </a:lnTo>
                  <a:lnTo>
                    <a:pt x="84484" y="60876"/>
                  </a:lnTo>
                  <a:lnTo>
                    <a:pt x="84484" y="52918"/>
                  </a:lnTo>
                  <a:lnTo>
                    <a:pt x="82229" y="49603"/>
                  </a:lnTo>
                  <a:lnTo>
                    <a:pt x="73211" y="42839"/>
                  </a:lnTo>
                  <a:lnTo>
                    <a:pt x="72017" y="45092"/>
                  </a:lnTo>
                  <a:lnTo>
                    <a:pt x="75465" y="47347"/>
                  </a:lnTo>
                  <a:lnTo>
                    <a:pt x="79975" y="55172"/>
                  </a:lnTo>
                  <a:lnTo>
                    <a:pt x="78781" y="59683"/>
                  </a:lnTo>
                  <a:lnTo>
                    <a:pt x="70956" y="60876"/>
                  </a:lnTo>
                  <a:lnTo>
                    <a:pt x="64192" y="57427"/>
                  </a:lnTo>
                  <a:lnTo>
                    <a:pt x="58622" y="56367"/>
                  </a:lnTo>
                  <a:lnTo>
                    <a:pt x="52919" y="59683"/>
                  </a:lnTo>
                  <a:lnTo>
                    <a:pt x="48409" y="64191"/>
                  </a:lnTo>
                  <a:lnTo>
                    <a:pt x="55173" y="64191"/>
                  </a:lnTo>
                  <a:lnTo>
                    <a:pt x="49603" y="70956"/>
                  </a:lnTo>
                  <a:lnTo>
                    <a:pt x="43900" y="66447"/>
                  </a:lnTo>
                  <a:lnTo>
                    <a:pt x="39390" y="60876"/>
                  </a:lnTo>
                  <a:lnTo>
                    <a:pt x="39390" y="63131"/>
                  </a:lnTo>
                  <a:lnTo>
                    <a:pt x="41645" y="67640"/>
                  </a:lnTo>
                  <a:lnTo>
                    <a:pt x="40584" y="73211"/>
                  </a:lnTo>
                  <a:lnTo>
                    <a:pt x="49603" y="74271"/>
                  </a:lnTo>
                  <a:lnTo>
                    <a:pt x="48409" y="83289"/>
                  </a:lnTo>
                  <a:lnTo>
                    <a:pt x="30372" y="82229"/>
                  </a:lnTo>
                  <a:lnTo>
                    <a:pt x="28117" y="74271"/>
                  </a:lnTo>
                  <a:lnTo>
                    <a:pt x="16976" y="70956"/>
                  </a:lnTo>
                  <a:lnTo>
                    <a:pt x="13528" y="66447"/>
                  </a:lnTo>
                  <a:lnTo>
                    <a:pt x="6764" y="63131"/>
                  </a:lnTo>
                  <a:lnTo>
                    <a:pt x="1194" y="50663"/>
                  </a:lnTo>
                  <a:lnTo>
                    <a:pt x="0" y="42839"/>
                  </a:lnTo>
                  <a:lnTo>
                    <a:pt x="2255" y="39390"/>
                  </a:lnTo>
                  <a:lnTo>
                    <a:pt x="6764" y="31566"/>
                  </a:lnTo>
                  <a:lnTo>
                    <a:pt x="11273" y="30371"/>
                  </a:lnTo>
                  <a:lnTo>
                    <a:pt x="11273" y="21486"/>
                  </a:lnTo>
                  <a:lnTo>
                    <a:pt x="15783" y="18037"/>
                  </a:lnTo>
                </a:path>
              </a:pathLst>
            </a:custGeom>
            <a:noFill/>
            <a:ln w="3315" cap="flat">
              <a:solidFill>
                <a:schemeClr val="bg1">
                  <a:lumMod val="65000"/>
                </a:schemeClr>
              </a:solidFill>
              <a:prstDash val="solid"/>
              <a:miter/>
            </a:ln>
          </p:spPr>
          <p:txBody>
            <a:bodyPr rtlCol="0" anchor="ctr"/>
            <a:lstStyle/>
            <a:p>
              <a:endParaRPr lang="en-FI" sz="816"/>
            </a:p>
          </p:txBody>
        </p:sp>
        <p:sp>
          <p:nvSpPr>
            <p:cNvPr id="744" name="Freeform: Shape 743">
              <a:extLst>
                <a:ext uri="{FF2B5EF4-FFF2-40B4-BE49-F238E27FC236}">
                  <a16:creationId xmlns:a16="http://schemas.microsoft.com/office/drawing/2014/main" id="{CB10AB25-01FB-BB5D-0762-BF9931149C9A}"/>
                </a:ext>
              </a:extLst>
            </p:cNvPr>
            <p:cNvSpPr/>
            <p:nvPr/>
          </p:nvSpPr>
          <p:spPr>
            <a:xfrm>
              <a:off x="2058315" y="14217901"/>
              <a:ext cx="36007" cy="65120"/>
            </a:xfrm>
            <a:custGeom>
              <a:avLst/>
              <a:gdLst>
                <a:gd name="connsiteX0" fmla="*/ 10277 w 36007"/>
                <a:gd name="connsiteY0" fmla="*/ 2255 h 65120"/>
                <a:gd name="connsiteX1" fmla="*/ 18102 w 36007"/>
                <a:gd name="connsiteY1" fmla="*/ 0 h 65120"/>
                <a:gd name="connsiteX2" fmla="*/ 21418 w 36007"/>
                <a:gd name="connsiteY2" fmla="*/ 5571 h 65120"/>
                <a:gd name="connsiteX3" fmla="*/ 26989 w 36007"/>
                <a:gd name="connsiteY3" fmla="*/ 12335 h 65120"/>
                <a:gd name="connsiteX4" fmla="*/ 33753 w 36007"/>
                <a:gd name="connsiteY4" fmla="*/ 22415 h 65120"/>
                <a:gd name="connsiteX5" fmla="*/ 36007 w 36007"/>
                <a:gd name="connsiteY5" fmla="*/ 34748 h 65120"/>
                <a:gd name="connsiteX6" fmla="*/ 33753 w 36007"/>
                <a:gd name="connsiteY6" fmla="*/ 48277 h 65120"/>
                <a:gd name="connsiteX7" fmla="*/ 36007 w 36007"/>
                <a:gd name="connsiteY7" fmla="*/ 55041 h 65120"/>
                <a:gd name="connsiteX8" fmla="*/ 29243 w 36007"/>
                <a:gd name="connsiteY8" fmla="*/ 65121 h 65120"/>
                <a:gd name="connsiteX9" fmla="*/ 23673 w 36007"/>
                <a:gd name="connsiteY9" fmla="*/ 62866 h 65120"/>
                <a:gd name="connsiteX10" fmla="*/ 16909 w 36007"/>
                <a:gd name="connsiteY10" fmla="*/ 59550 h 65120"/>
                <a:gd name="connsiteX11" fmla="*/ 12399 w 36007"/>
                <a:gd name="connsiteY11" fmla="*/ 50532 h 65120"/>
                <a:gd name="connsiteX12" fmla="*/ 7890 w 36007"/>
                <a:gd name="connsiteY12" fmla="*/ 39259 h 65120"/>
                <a:gd name="connsiteX13" fmla="*/ 10145 w 36007"/>
                <a:gd name="connsiteY13" fmla="*/ 2123 h 6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007" h="65120">
                  <a:moveTo>
                    <a:pt x="10277" y="2255"/>
                  </a:moveTo>
                  <a:lnTo>
                    <a:pt x="18102" y="0"/>
                  </a:lnTo>
                  <a:lnTo>
                    <a:pt x="21418" y="5571"/>
                  </a:lnTo>
                  <a:lnTo>
                    <a:pt x="26989" y="12335"/>
                  </a:lnTo>
                  <a:lnTo>
                    <a:pt x="33753" y="22415"/>
                  </a:lnTo>
                  <a:lnTo>
                    <a:pt x="36007" y="34748"/>
                  </a:lnTo>
                  <a:lnTo>
                    <a:pt x="33753" y="48277"/>
                  </a:lnTo>
                  <a:lnTo>
                    <a:pt x="36007" y="55041"/>
                  </a:lnTo>
                  <a:lnTo>
                    <a:pt x="29243" y="65121"/>
                  </a:lnTo>
                  <a:lnTo>
                    <a:pt x="23673" y="62866"/>
                  </a:lnTo>
                  <a:lnTo>
                    <a:pt x="16909" y="59550"/>
                  </a:lnTo>
                  <a:lnTo>
                    <a:pt x="12399" y="50532"/>
                  </a:lnTo>
                  <a:lnTo>
                    <a:pt x="7890" y="39259"/>
                  </a:lnTo>
                  <a:cubicBezTo>
                    <a:pt x="-863" y="26924"/>
                    <a:pt x="-5107" y="11275"/>
                    <a:pt x="10145" y="2123"/>
                  </a:cubicBezTo>
                </a:path>
              </a:pathLst>
            </a:custGeom>
            <a:noFill/>
            <a:ln w="3315" cap="flat">
              <a:solidFill>
                <a:schemeClr val="bg1">
                  <a:lumMod val="65000"/>
                </a:schemeClr>
              </a:solidFill>
              <a:prstDash val="solid"/>
              <a:miter/>
            </a:ln>
          </p:spPr>
          <p:txBody>
            <a:bodyPr rtlCol="0" anchor="ctr"/>
            <a:lstStyle/>
            <a:p>
              <a:endParaRPr lang="en-FI" sz="816"/>
            </a:p>
          </p:txBody>
        </p:sp>
        <p:sp>
          <p:nvSpPr>
            <p:cNvPr id="745" name="Freeform: Shape 744">
              <a:extLst>
                <a:ext uri="{FF2B5EF4-FFF2-40B4-BE49-F238E27FC236}">
                  <a16:creationId xmlns:a16="http://schemas.microsoft.com/office/drawing/2014/main" id="{B9D89C50-7206-ECD4-01E4-AD1F1613F8AA}"/>
                </a:ext>
              </a:extLst>
            </p:cNvPr>
            <p:cNvSpPr/>
            <p:nvPr/>
          </p:nvSpPr>
          <p:spPr>
            <a:xfrm>
              <a:off x="2084242" y="14101985"/>
              <a:ext cx="41645" cy="66313"/>
            </a:xfrm>
            <a:custGeom>
              <a:avLst/>
              <a:gdLst>
                <a:gd name="connsiteX0" fmla="*/ 37136 w 41645"/>
                <a:gd name="connsiteY0" fmla="*/ 34881 h 66313"/>
                <a:gd name="connsiteX1" fmla="*/ 39391 w 41645"/>
                <a:gd name="connsiteY1" fmla="*/ 30372 h 66313"/>
                <a:gd name="connsiteX2" fmla="*/ 33820 w 41645"/>
                <a:gd name="connsiteY2" fmla="*/ 24801 h 66313"/>
                <a:gd name="connsiteX3" fmla="*/ 34881 w 41645"/>
                <a:gd name="connsiteY3" fmla="*/ 14589 h 66313"/>
                <a:gd name="connsiteX4" fmla="*/ 25995 w 41645"/>
                <a:gd name="connsiteY4" fmla="*/ 6764 h 66313"/>
                <a:gd name="connsiteX5" fmla="*/ 22547 w 41645"/>
                <a:gd name="connsiteY5" fmla="*/ 13528 h 66313"/>
                <a:gd name="connsiteX6" fmla="*/ 19231 w 41645"/>
                <a:gd name="connsiteY6" fmla="*/ 7826 h 66313"/>
                <a:gd name="connsiteX7" fmla="*/ 18037 w 41645"/>
                <a:gd name="connsiteY7" fmla="*/ 1062 h 66313"/>
                <a:gd name="connsiteX8" fmla="*/ 15783 w 41645"/>
                <a:gd name="connsiteY8" fmla="*/ 0 h 66313"/>
                <a:gd name="connsiteX9" fmla="*/ 12467 w 41645"/>
                <a:gd name="connsiteY9" fmla="*/ 5571 h 66313"/>
                <a:gd name="connsiteX10" fmla="*/ 9019 w 41645"/>
                <a:gd name="connsiteY10" fmla="*/ 12335 h 66313"/>
                <a:gd name="connsiteX11" fmla="*/ 6764 w 41645"/>
                <a:gd name="connsiteY11" fmla="*/ 20292 h 66313"/>
                <a:gd name="connsiteX12" fmla="*/ 5703 w 41645"/>
                <a:gd name="connsiteY12" fmla="*/ 34881 h 66313"/>
                <a:gd name="connsiteX13" fmla="*/ 0 w 41645"/>
                <a:gd name="connsiteY13" fmla="*/ 40452 h 66313"/>
                <a:gd name="connsiteX14" fmla="*/ 0 w 41645"/>
                <a:gd name="connsiteY14" fmla="*/ 47216 h 66313"/>
                <a:gd name="connsiteX15" fmla="*/ 3448 w 41645"/>
                <a:gd name="connsiteY15" fmla="*/ 50665 h 66313"/>
                <a:gd name="connsiteX16" fmla="*/ 7958 w 41645"/>
                <a:gd name="connsiteY16" fmla="*/ 50665 h 66313"/>
                <a:gd name="connsiteX17" fmla="*/ 11273 w 41645"/>
                <a:gd name="connsiteY17" fmla="*/ 48410 h 66313"/>
                <a:gd name="connsiteX18" fmla="*/ 13528 w 41645"/>
                <a:gd name="connsiteY18" fmla="*/ 48410 h 66313"/>
                <a:gd name="connsiteX19" fmla="*/ 10212 w 41645"/>
                <a:gd name="connsiteY19" fmla="*/ 57429 h 66313"/>
                <a:gd name="connsiteX20" fmla="*/ 12467 w 41645"/>
                <a:gd name="connsiteY20" fmla="*/ 66314 h 66313"/>
                <a:gd name="connsiteX21" fmla="*/ 23740 w 41645"/>
                <a:gd name="connsiteY21" fmla="*/ 59683 h 66313"/>
                <a:gd name="connsiteX22" fmla="*/ 28117 w 41645"/>
                <a:gd name="connsiteY22" fmla="*/ 62998 h 66313"/>
                <a:gd name="connsiteX23" fmla="*/ 36075 w 41645"/>
                <a:gd name="connsiteY23" fmla="*/ 61805 h 66313"/>
                <a:gd name="connsiteX24" fmla="*/ 41645 w 41645"/>
                <a:gd name="connsiteY24" fmla="*/ 48410 h 66313"/>
                <a:gd name="connsiteX25" fmla="*/ 37136 w 41645"/>
                <a:gd name="connsiteY25" fmla="*/ 44961 h 66313"/>
                <a:gd name="connsiteX26" fmla="*/ 37136 w 41645"/>
                <a:gd name="connsiteY26" fmla="*/ 34881 h 6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645" h="66313">
                  <a:moveTo>
                    <a:pt x="37136" y="34881"/>
                  </a:moveTo>
                  <a:lnTo>
                    <a:pt x="39391" y="30372"/>
                  </a:lnTo>
                  <a:lnTo>
                    <a:pt x="33820" y="24801"/>
                  </a:lnTo>
                  <a:lnTo>
                    <a:pt x="34881" y="14589"/>
                  </a:lnTo>
                  <a:lnTo>
                    <a:pt x="25995" y="6764"/>
                  </a:lnTo>
                  <a:lnTo>
                    <a:pt x="22547" y="13528"/>
                  </a:lnTo>
                  <a:lnTo>
                    <a:pt x="19231" y="7826"/>
                  </a:lnTo>
                  <a:lnTo>
                    <a:pt x="18037" y="1062"/>
                  </a:lnTo>
                  <a:lnTo>
                    <a:pt x="15783" y="0"/>
                  </a:lnTo>
                  <a:lnTo>
                    <a:pt x="12467" y="5571"/>
                  </a:lnTo>
                  <a:lnTo>
                    <a:pt x="9019" y="12335"/>
                  </a:lnTo>
                  <a:lnTo>
                    <a:pt x="6764" y="20292"/>
                  </a:lnTo>
                  <a:lnTo>
                    <a:pt x="5703" y="34881"/>
                  </a:lnTo>
                  <a:lnTo>
                    <a:pt x="0" y="40452"/>
                  </a:lnTo>
                  <a:lnTo>
                    <a:pt x="0" y="47216"/>
                  </a:lnTo>
                  <a:lnTo>
                    <a:pt x="3448" y="50665"/>
                  </a:lnTo>
                  <a:lnTo>
                    <a:pt x="7958" y="50665"/>
                  </a:lnTo>
                  <a:lnTo>
                    <a:pt x="11273" y="48410"/>
                  </a:lnTo>
                  <a:lnTo>
                    <a:pt x="13528" y="48410"/>
                  </a:lnTo>
                  <a:lnTo>
                    <a:pt x="10212" y="57429"/>
                  </a:lnTo>
                  <a:lnTo>
                    <a:pt x="12467" y="66314"/>
                  </a:lnTo>
                  <a:lnTo>
                    <a:pt x="23740" y="59683"/>
                  </a:lnTo>
                  <a:lnTo>
                    <a:pt x="28117" y="62998"/>
                  </a:lnTo>
                  <a:lnTo>
                    <a:pt x="36075" y="61805"/>
                  </a:lnTo>
                  <a:lnTo>
                    <a:pt x="41645" y="48410"/>
                  </a:lnTo>
                  <a:lnTo>
                    <a:pt x="37136" y="44961"/>
                  </a:lnTo>
                  <a:lnTo>
                    <a:pt x="37136" y="3488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46" name="Freeform: Shape 745">
              <a:extLst>
                <a:ext uri="{FF2B5EF4-FFF2-40B4-BE49-F238E27FC236}">
                  <a16:creationId xmlns:a16="http://schemas.microsoft.com/office/drawing/2014/main" id="{82B8615D-9657-A04C-145E-49C9D4837BA5}"/>
                </a:ext>
              </a:extLst>
            </p:cNvPr>
            <p:cNvSpPr/>
            <p:nvPr/>
          </p:nvSpPr>
          <p:spPr>
            <a:xfrm>
              <a:off x="2133315" y="14027846"/>
              <a:ext cx="85014" cy="102255"/>
            </a:xfrm>
            <a:custGeom>
              <a:avLst/>
              <a:gdLst>
                <a:gd name="connsiteX0" fmla="*/ 82627 w 85014"/>
                <a:gd name="connsiteY0" fmla="*/ 55041 h 102255"/>
                <a:gd name="connsiteX1" fmla="*/ 83688 w 85014"/>
                <a:gd name="connsiteY1" fmla="*/ 48277 h 102255"/>
                <a:gd name="connsiteX2" fmla="*/ 80373 w 85014"/>
                <a:gd name="connsiteY2" fmla="*/ 37004 h 102255"/>
                <a:gd name="connsiteX3" fmla="*/ 77057 w 85014"/>
                <a:gd name="connsiteY3" fmla="*/ 29177 h 102255"/>
                <a:gd name="connsiteX4" fmla="*/ 70293 w 85014"/>
                <a:gd name="connsiteY4" fmla="*/ 26924 h 102255"/>
                <a:gd name="connsiteX5" fmla="*/ 66977 w 85014"/>
                <a:gd name="connsiteY5" fmla="*/ 19098 h 102255"/>
                <a:gd name="connsiteX6" fmla="*/ 64722 w 85014"/>
                <a:gd name="connsiteY6" fmla="*/ 13528 h 102255"/>
                <a:gd name="connsiteX7" fmla="*/ 62468 w 85014"/>
                <a:gd name="connsiteY7" fmla="*/ 6764 h 102255"/>
                <a:gd name="connsiteX8" fmla="*/ 56897 w 85014"/>
                <a:gd name="connsiteY8" fmla="*/ 1193 h 102255"/>
                <a:gd name="connsiteX9" fmla="*/ 51327 w 85014"/>
                <a:gd name="connsiteY9" fmla="*/ 4509 h 102255"/>
                <a:gd name="connsiteX10" fmla="*/ 45757 w 85014"/>
                <a:gd name="connsiteY10" fmla="*/ 0 h 102255"/>
                <a:gd name="connsiteX11" fmla="*/ 38993 w 85014"/>
                <a:gd name="connsiteY11" fmla="*/ 2255 h 102255"/>
                <a:gd name="connsiteX12" fmla="*/ 38993 w 85014"/>
                <a:gd name="connsiteY12" fmla="*/ 6764 h 102255"/>
                <a:gd name="connsiteX13" fmla="*/ 40054 w 85014"/>
                <a:gd name="connsiteY13" fmla="*/ 13528 h 102255"/>
                <a:gd name="connsiteX14" fmla="*/ 36738 w 85014"/>
                <a:gd name="connsiteY14" fmla="*/ 21353 h 102255"/>
                <a:gd name="connsiteX15" fmla="*/ 33422 w 85014"/>
                <a:gd name="connsiteY15" fmla="*/ 21353 h 102255"/>
                <a:gd name="connsiteX16" fmla="*/ 28913 w 85014"/>
                <a:gd name="connsiteY16" fmla="*/ 12335 h 102255"/>
                <a:gd name="connsiteX17" fmla="*/ 24404 w 85014"/>
                <a:gd name="connsiteY17" fmla="*/ 14589 h 102255"/>
                <a:gd name="connsiteX18" fmla="*/ 26658 w 85014"/>
                <a:gd name="connsiteY18" fmla="*/ 20160 h 102255"/>
                <a:gd name="connsiteX19" fmla="*/ 26658 w 85014"/>
                <a:gd name="connsiteY19" fmla="*/ 24669 h 102255"/>
                <a:gd name="connsiteX20" fmla="*/ 25597 w 85014"/>
                <a:gd name="connsiteY20" fmla="*/ 31433 h 102255"/>
                <a:gd name="connsiteX21" fmla="*/ 26658 w 85014"/>
                <a:gd name="connsiteY21" fmla="*/ 38197 h 102255"/>
                <a:gd name="connsiteX22" fmla="*/ 22149 w 85014"/>
                <a:gd name="connsiteY22" fmla="*/ 42706 h 102255"/>
                <a:gd name="connsiteX23" fmla="*/ 16578 w 85014"/>
                <a:gd name="connsiteY23" fmla="*/ 43768 h 102255"/>
                <a:gd name="connsiteX24" fmla="*/ 13263 w 85014"/>
                <a:gd name="connsiteY24" fmla="*/ 48277 h 102255"/>
                <a:gd name="connsiteX25" fmla="*/ 12202 w 85014"/>
                <a:gd name="connsiteY25" fmla="*/ 49470 h 102255"/>
                <a:gd name="connsiteX26" fmla="*/ 7692 w 85014"/>
                <a:gd name="connsiteY26" fmla="*/ 52786 h 102255"/>
                <a:gd name="connsiteX27" fmla="*/ 5438 w 85014"/>
                <a:gd name="connsiteY27" fmla="*/ 57295 h 102255"/>
                <a:gd name="connsiteX28" fmla="*/ 2122 w 85014"/>
                <a:gd name="connsiteY28" fmla="*/ 67374 h 102255"/>
                <a:gd name="connsiteX29" fmla="*/ 1061 w 85014"/>
                <a:gd name="connsiteY29" fmla="*/ 75201 h 102255"/>
                <a:gd name="connsiteX30" fmla="*/ 0 w 85014"/>
                <a:gd name="connsiteY30" fmla="*/ 86474 h 102255"/>
                <a:gd name="connsiteX31" fmla="*/ 0 w 85014"/>
                <a:gd name="connsiteY31" fmla="*/ 93238 h 102255"/>
                <a:gd name="connsiteX32" fmla="*/ 3316 w 85014"/>
                <a:gd name="connsiteY32" fmla="*/ 102256 h 102255"/>
                <a:gd name="connsiteX33" fmla="*/ 7825 w 85014"/>
                <a:gd name="connsiteY33" fmla="*/ 100002 h 102255"/>
                <a:gd name="connsiteX34" fmla="*/ 13395 w 85014"/>
                <a:gd name="connsiteY34" fmla="*/ 92176 h 102255"/>
                <a:gd name="connsiteX35" fmla="*/ 15650 w 85014"/>
                <a:gd name="connsiteY35" fmla="*/ 80903 h 102255"/>
                <a:gd name="connsiteX36" fmla="*/ 13395 w 85014"/>
                <a:gd name="connsiteY36" fmla="*/ 78649 h 102255"/>
                <a:gd name="connsiteX37" fmla="*/ 10080 w 85014"/>
                <a:gd name="connsiteY37" fmla="*/ 73078 h 102255"/>
                <a:gd name="connsiteX38" fmla="*/ 11141 w 85014"/>
                <a:gd name="connsiteY38" fmla="*/ 66314 h 102255"/>
                <a:gd name="connsiteX39" fmla="*/ 11141 w 85014"/>
                <a:gd name="connsiteY39" fmla="*/ 58489 h 102255"/>
                <a:gd name="connsiteX40" fmla="*/ 32494 w 85014"/>
                <a:gd name="connsiteY40" fmla="*/ 70823 h 102255"/>
                <a:gd name="connsiteX41" fmla="*/ 31433 w 85014"/>
                <a:gd name="connsiteY41" fmla="*/ 76394 h 102255"/>
                <a:gd name="connsiteX42" fmla="*/ 31433 w 85014"/>
                <a:gd name="connsiteY42" fmla="*/ 85412 h 102255"/>
                <a:gd name="connsiteX43" fmla="*/ 34749 w 85014"/>
                <a:gd name="connsiteY43" fmla="*/ 88860 h 102255"/>
                <a:gd name="connsiteX44" fmla="*/ 41513 w 85014"/>
                <a:gd name="connsiteY44" fmla="*/ 89922 h 102255"/>
                <a:gd name="connsiteX45" fmla="*/ 40452 w 85014"/>
                <a:gd name="connsiteY45" fmla="*/ 94431 h 102255"/>
                <a:gd name="connsiteX46" fmla="*/ 42706 w 85014"/>
                <a:gd name="connsiteY46" fmla="*/ 93238 h 102255"/>
                <a:gd name="connsiteX47" fmla="*/ 49470 w 85014"/>
                <a:gd name="connsiteY47" fmla="*/ 93238 h 102255"/>
                <a:gd name="connsiteX48" fmla="*/ 52786 w 85014"/>
                <a:gd name="connsiteY48" fmla="*/ 90983 h 102255"/>
                <a:gd name="connsiteX49" fmla="*/ 56102 w 85014"/>
                <a:gd name="connsiteY49" fmla="*/ 95491 h 102255"/>
                <a:gd name="connsiteX50" fmla="*/ 61672 w 85014"/>
                <a:gd name="connsiteY50" fmla="*/ 95491 h 102255"/>
                <a:gd name="connsiteX51" fmla="*/ 61672 w 85014"/>
                <a:gd name="connsiteY51" fmla="*/ 89922 h 102255"/>
                <a:gd name="connsiteX52" fmla="*/ 59417 w 85014"/>
                <a:gd name="connsiteY52" fmla="*/ 83158 h 102255"/>
                <a:gd name="connsiteX53" fmla="*/ 54908 w 85014"/>
                <a:gd name="connsiteY53" fmla="*/ 81965 h 102255"/>
                <a:gd name="connsiteX54" fmla="*/ 52653 w 85014"/>
                <a:gd name="connsiteY54" fmla="*/ 80903 h 102255"/>
                <a:gd name="connsiteX55" fmla="*/ 51460 w 85014"/>
                <a:gd name="connsiteY55" fmla="*/ 76394 h 102255"/>
                <a:gd name="connsiteX56" fmla="*/ 48144 w 85014"/>
                <a:gd name="connsiteY56" fmla="*/ 69630 h 102255"/>
                <a:gd name="connsiteX57" fmla="*/ 52653 w 85014"/>
                <a:gd name="connsiteY57" fmla="*/ 65121 h 102255"/>
                <a:gd name="connsiteX58" fmla="*/ 54908 w 85014"/>
                <a:gd name="connsiteY58" fmla="*/ 68436 h 102255"/>
                <a:gd name="connsiteX59" fmla="*/ 53847 w 85014"/>
                <a:gd name="connsiteY59" fmla="*/ 71752 h 102255"/>
                <a:gd name="connsiteX60" fmla="*/ 56102 w 85014"/>
                <a:gd name="connsiteY60" fmla="*/ 75201 h 102255"/>
                <a:gd name="connsiteX61" fmla="*/ 59417 w 85014"/>
                <a:gd name="connsiteY61" fmla="*/ 74006 h 102255"/>
                <a:gd name="connsiteX62" fmla="*/ 69497 w 85014"/>
                <a:gd name="connsiteY62" fmla="*/ 72945 h 102255"/>
                <a:gd name="connsiteX63" fmla="*/ 69497 w 85014"/>
                <a:gd name="connsiteY63" fmla="*/ 71752 h 102255"/>
                <a:gd name="connsiteX64" fmla="*/ 72813 w 85014"/>
                <a:gd name="connsiteY64" fmla="*/ 71752 h 102255"/>
                <a:gd name="connsiteX65" fmla="*/ 75067 w 85014"/>
                <a:gd name="connsiteY65" fmla="*/ 74006 h 102255"/>
                <a:gd name="connsiteX66" fmla="*/ 76128 w 85014"/>
                <a:gd name="connsiteY66" fmla="*/ 71752 h 102255"/>
                <a:gd name="connsiteX67" fmla="*/ 76128 w 85014"/>
                <a:gd name="connsiteY67" fmla="*/ 69497 h 102255"/>
                <a:gd name="connsiteX68" fmla="*/ 79444 w 85014"/>
                <a:gd name="connsiteY68" fmla="*/ 68436 h 102255"/>
                <a:gd name="connsiteX69" fmla="*/ 83954 w 85014"/>
                <a:gd name="connsiteY69" fmla="*/ 69497 h 102255"/>
                <a:gd name="connsiteX70" fmla="*/ 85015 w 85014"/>
                <a:gd name="connsiteY70" fmla="*/ 66181 h 102255"/>
                <a:gd name="connsiteX71" fmla="*/ 82760 w 85014"/>
                <a:gd name="connsiteY71" fmla="*/ 60610 h 102255"/>
                <a:gd name="connsiteX72" fmla="*/ 82760 w 85014"/>
                <a:gd name="connsiteY72" fmla="*/ 55041 h 10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5014" h="102255">
                  <a:moveTo>
                    <a:pt x="82627" y="55041"/>
                  </a:moveTo>
                  <a:lnTo>
                    <a:pt x="83688" y="48277"/>
                  </a:lnTo>
                  <a:lnTo>
                    <a:pt x="80373" y="37004"/>
                  </a:lnTo>
                  <a:lnTo>
                    <a:pt x="77057" y="29177"/>
                  </a:lnTo>
                  <a:lnTo>
                    <a:pt x="70293" y="26924"/>
                  </a:lnTo>
                  <a:lnTo>
                    <a:pt x="66977" y="19098"/>
                  </a:lnTo>
                  <a:lnTo>
                    <a:pt x="64722" y="13528"/>
                  </a:lnTo>
                  <a:lnTo>
                    <a:pt x="62468" y="6764"/>
                  </a:lnTo>
                  <a:lnTo>
                    <a:pt x="56897" y="1193"/>
                  </a:lnTo>
                  <a:lnTo>
                    <a:pt x="51327" y="4509"/>
                  </a:lnTo>
                  <a:lnTo>
                    <a:pt x="45757" y="0"/>
                  </a:lnTo>
                  <a:lnTo>
                    <a:pt x="38993" y="2255"/>
                  </a:lnTo>
                  <a:lnTo>
                    <a:pt x="38993" y="6764"/>
                  </a:lnTo>
                  <a:lnTo>
                    <a:pt x="40054" y="13528"/>
                  </a:lnTo>
                  <a:lnTo>
                    <a:pt x="36738" y="21353"/>
                  </a:lnTo>
                  <a:lnTo>
                    <a:pt x="33422" y="21353"/>
                  </a:lnTo>
                  <a:lnTo>
                    <a:pt x="28913" y="12335"/>
                  </a:lnTo>
                  <a:lnTo>
                    <a:pt x="24404" y="14589"/>
                  </a:lnTo>
                  <a:lnTo>
                    <a:pt x="26658" y="20160"/>
                  </a:lnTo>
                  <a:lnTo>
                    <a:pt x="26658" y="24669"/>
                  </a:lnTo>
                  <a:lnTo>
                    <a:pt x="25597" y="31433"/>
                  </a:lnTo>
                  <a:lnTo>
                    <a:pt x="26658" y="38197"/>
                  </a:lnTo>
                  <a:lnTo>
                    <a:pt x="22149" y="42706"/>
                  </a:lnTo>
                  <a:lnTo>
                    <a:pt x="16578" y="43768"/>
                  </a:lnTo>
                  <a:lnTo>
                    <a:pt x="13263" y="48277"/>
                  </a:lnTo>
                  <a:lnTo>
                    <a:pt x="12202" y="49470"/>
                  </a:lnTo>
                  <a:lnTo>
                    <a:pt x="7692" y="52786"/>
                  </a:lnTo>
                  <a:lnTo>
                    <a:pt x="5438" y="57295"/>
                  </a:lnTo>
                  <a:lnTo>
                    <a:pt x="2122" y="67374"/>
                  </a:lnTo>
                  <a:lnTo>
                    <a:pt x="1061" y="75201"/>
                  </a:lnTo>
                  <a:lnTo>
                    <a:pt x="0" y="86474"/>
                  </a:lnTo>
                  <a:lnTo>
                    <a:pt x="0" y="93238"/>
                  </a:lnTo>
                  <a:lnTo>
                    <a:pt x="3316" y="102256"/>
                  </a:lnTo>
                  <a:lnTo>
                    <a:pt x="7825" y="100002"/>
                  </a:lnTo>
                  <a:lnTo>
                    <a:pt x="13395" y="92176"/>
                  </a:lnTo>
                  <a:lnTo>
                    <a:pt x="15650" y="80903"/>
                  </a:lnTo>
                  <a:lnTo>
                    <a:pt x="13395" y="78649"/>
                  </a:lnTo>
                  <a:lnTo>
                    <a:pt x="10080" y="73078"/>
                  </a:lnTo>
                  <a:lnTo>
                    <a:pt x="11141" y="66314"/>
                  </a:lnTo>
                  <a:lnTo>
                    <a:pt x="11141" y="58489"/>
                  </a:lnTo>
                  <a:cubicBezTo>
                    <a:pt x="23873" y="51592"/>
                    <a:pt x="29974" y="57560"/>
                    <a:pt x="32494" y="70823"/>
                  </a:cubicBezTo>
                  <a:lnTo>
                    <a:pt x="31433" y="76394"/>
                  </a:lnTo>
                  <a:lnTo>
                    <a:pt x="31433" y="85412"/>
                  </a:lnTo>
                  <a:lnTo>
                    <a:pt x="34749" y="88860"/>
                  </a:lnTo>
                  <a:lnTo>
                    <a:pt x="41513" y="89922"/>
                  </a:lnTo>
                  <a:lnTo>
                    <a:pt x="40452" y="94431"/>
                  </a:lnTo>
                  <a:lnTo>
                    <a:pt x="42706" y="93238"/>
                  </a:lnTo>
                  <a:lnTo>
                    <a:pt x="49470" y="93238"/>
                  </a:lnTo>
                  <a:lnTo>
                    <a:pt x="52786" y="90983"/>
                  </a:lnTo>
                  <a:lnTo>
                    <a:pt x="56102" y="95491"/>
                  </a:lnTo>
                  <a:lnTo>
                    <a:pt x="61672" y="95491"/>
                  </a:lnTo>
                  <a:lnTo>
                    <a:pt x="61672" y="89922"/>
                  </a:lnTo>
                  <a:lnTo>
                    <a:pt x="59417" y="83158"/>
                  </a:lnTo>
                  <a:lnTo>
                    <a:pt x="54908" y="81965"/>
                  </a:lnTo>
                  <a:lnTo>
                    <a:pt x="52653" y="80903"/>
                  </a:lnTo>
                  <a:lnTo>
                    <a:pt x="51460" y="76394"/>
                  </a:lnTo>
                  <a:lnTo>
                    <a:pt x="48144" y="69630"/>
                  </a:lnTo>
                  <a:lnTo>
                    <a:pt x="52653" y="65121"/>
                  </a:lnTo>
                  <a:lnTo>
                    <a:pt x="54908" y="68436"/>
                  </a:lnTo>
                  <a:lnTo>
                    <a:pt x="53847" y="71752"/>
                  </a:lnTo>
                  <a:lnTo>
                    <a:pt x="56102" y="75201"/>
                  </a:lnTo>
                  <a:lnTo>
                    <a:pt x="59417" y="74006"/>
                  </a:lnTo>
                  <a:lnTo>
                    <a:pt x="69497" y="72945"/>
                  </a:lnTo>
                  <a:lnTo>
                    <a:pt x="69497" y="71752"/>
                  </a:lnTo>
                  <a:lnTo>
                    <a:pt x="72813" y="71752"/>
                  </a:lnTo>
                  <a:lnTo>
                    <a:pt x="75067" y="74006"/>
                  </a:lnTo>
                  <a:lnTo>
                    <a:pt x="76128" y="71752"/>
                  </a:lnTo>
                  <a:lnTo>
                    <a:pt x="76128" y="69497"/>
                  </a:lnTo>
                  <a:lnTo>
                    <a:pt x="79444" y="68436"/>
                  </a:lnTo>
                  <a:lnTo>
                    <a:pt x="83954" y="69497"/>
                  </a:lnTo>
                  <a:lnTo>
                    <a:pt x="85015" y="66181"/>
                  </a:lnTo>
                  <a:lnTo>
                    <a:pt x="82760" y="60610"/>
                  </a:lnTo>
                  <a:lnTo>
                    <a:pt x="82760" y="5504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47" name="Freeform: Shape 746">
              <a:extLst>
                <a:ext uri="{FF2B5EF4-FFF2-40B4-BE49-F238E27FC236}">
                  <a16:creationId xmlns:a16="http://schemas.microsoft.com/office/drawing/2014/main" id="{C2B6857F-354B-DF95-37DD-2D5CE9113A00}"/>
                </a:ext>
              </a:extLst>
            </p:cNvPr>
            <p:cNvSpPr/>
            <p:nvPr/>
          </p:nvSpPr>
          <p:spPr>
            <a:xfrm>
              <a:off x="2152944" y="13917368"/>
              <a:ext cx="47215" cy="77719"/>
            </a:xfrm>
            <a:custGeom>
              <a:avLst/>
              <a:gdLst>
                <a:gd name="connsiteX0" fmla="*/ 5570 w 47215"/>
                <a:gd name="connsiteY0" fmla="*/ 77720 h 77719"/>
                <a:gd name="connsiteX1" fmla="*/ 12334 w 47215"/>
                <a:gd name="connsiteY1" fmla="*/ 70956 h 77719"/>
                <a:gd name="connsiteX2" fmla="*/ 15783 w 47215"/>
                <a:gd name="connsiteY2" fmla="*/ 64191 h 77719"/>
                <a:gd name="connsiteX3" fmla="*/ 19098 w 47215"/>
                <a:gd name="connsiteY3" fmla="*/ 64191 h 77719"/>
                <a:gd name="connsiteX4" fmla="*/ 24801 w 47215"/>
                <a:gd name="connsiteY4" fmla="*/ 59683 h 77719"/>
                <a:gd name="connsiteX5" fmla="*/ 30372 w 47215"/>
                <a:gd name="connsiteY5" fmla="*/ 57427 h 77719"/>
                <a:gd name="connsiteX6" fmla="*/ 37136 w 47215"/>
                <a:gd name="connsiteY6" fmla="*/ 52918 h 77719"/>
                <a:gd name="connsiteX7" fmla="*/ 39391 w 47215"/>
                <a:gd name="connsiteY7" fmla="*/ 49603 h 77719"/>
                <a:gd name="connsiteX8" fmla="*/ 41645 w 47215"/>
                <a:gd name="connsiteY8" fmla="*/ 42839 h 77719"/>
                <a:gd name="connsiteX9" fmla="*/ 40451 w 47215"/>
                <a:gd name="connsiteY9" fmla="*/ 35014 h 77719"/>
                <a:gd name="connsiteX10" fmla="*/ 47216 w 47215"/>
                <a:gd name="connsiteY10" fmla="*/ 25995 h 77719"/>
                <a:gd name="connsiteX11" fmla="*/ 42706 w 47215"/>
                <a:gd name="connsiteY11" fmla="*/ 14722 h 77719"/>
                <a:gd name="connsiteX12" fmla="*/ 40451 w 47215"/>
                <a:gd name="connsiteY12" fmla="*/ 2254 h 77719"/>
                <a:gd name="connsiteX13" fmla="*/ 34881 w 47215"/>
                <a:gd name="connsiteY13" fmla="*/ 6764 h 77719"/>
                <a:gd name="connsiteX14" fmla="*/ 29178 w 47215"/>
                <a:gd name="connsiteY14" fmla="*/ 9018 h 77719"/>
                <a:gd name="connsiteX15" fmla="*/ 27056 w 47215"/>
                <a:gd name="connsiteY15" fmla="*/ 3448 h 77719"/>
                <a:gd name="connsiteX16" fmla="*/ 22547 w 47215"/>
                <a:gd name="connsiteY16" fmla="*/ 0 h 77719"/>
                <a:gd name="connsiteX17" fmla="*/ 20292 w 47215"/>
                <a:gd name="connsiteY17" fmla="*/ 1193 h 77719"/>
                <a:gd name="connsiteX18" fmla="*/ 21353 w 47215"/>
                <a:gd name="connsiteY18" fmla="*/ 7957 h 77719"/>
                <a:gd name="connsiteX19" fmla="*/ 23608 w 47215"/>
                <a:gd name="connsiteY19" fmla="*/ 11273 h 77719"/>
                <a:gd name="connsiteX20" fmla="*/ 16844 w 47215"/>
                <a:gd name="connsiteY20" fmla="*/ 20291 h 77719"/>
                <a:gd name="connsiteX21" fmla="*/ 11273 w 47215"/>
                <a:gd name="connsiteY21" fmla="*/ 22546 h 77719"/>
                <a:gd name="connsiteX22" fmla="*/ 9019 w 47215"/>
                <a:gd name="connsiteY22" fmla="*/ 30503 h 77719"/>
                <a:gd name="connsiteX23" fmla="*/ 5570 w 47215"/>
                <a:gd name="connsiteY23" fmla="*/ 37268 h 77719"/>
                <a:gd name="connsiteX24" fmla="*/ 6764 w 47215"/>
                <a:gd name="connsiteY24" fmla="*/ 41645 h 77719"/>
                <a:gd name="connsiteX25" fmla="*/ 1061 w 47215"/>
                <a:gd name="connsiteY25" fmla="*/ 46154 h 77719"/>
                <a:gd name="connsiteX26" fmla="*/ 0 w 47215"/>
                <a:gd name="connsiteY26" fmla="*/ 56367 h 77719"/>
                <a:gd name="connsiteX27" fmla="*/ 0 w 47215"/>
                <a:gd name="connsiteY27" fmla="*/ 70956 h 77719"/>
                <a:gd name="connsiteX28" fmla="*/ 1061 w 47215"/>
                <a:gd name="connsiteY28" fmla="*/ 77720 h 77719"/>
                <a:gd name="connsiteX29" fmla="*/ 5570 w 47215"/>
                <a:gd name="connsiteY29" fmla="*/ 77720 h 7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215" h="77719">
                  <a:moveTo>
                    <a:pt x="5570" y="77720"/>
                  </a:moveTo>
                  <a:lnTo>
                    <a:pt x="12334" y="70956"/>
                  </a:lnTo>
                  <a:lnTo>
                    <a:pt x="15783" y="64191"/>
                  </a:lnTo>
                  <a:lnTo>
                    <a:pt x="19098" y="64191"/>
                  </a:lnTo>
                  <a:lnTo>
                    <a:pt x="24801" y="59683"/>
                  </a:lnTo>
                  <a:lnTo>
                    <a:pt x="30372" y="57427"/>
                  </a:lnTo>
                  <a:lnTo>
                    <a:pt x="37136" y="52918"/>
                  </a:lnTo>
                  <a:lnTo>
                    <a:pt x="39391" y="49603"/>
                  </a:lnTo>
                  <a:lnTo>
                    <a:pt x="41645" y="42839"/>
                  </a:lnTo>
                  <a:lnTo>
                    <a:pt x="40451" y="35014"/>
                  </a:lnTo>
                  <a:lnTo>
                    <a:pt x="47216" y="25995"/>
                  </a:lnTo>
                  <a:lnTo>
                    <a:pt x="42706" y="14722"/>
                  </a:lnTo>
                  <a:lnTo>
                    <a:pt x="40451" y="2254"/>
                  </a:lnTo>
                  <a:lnTo>
                    <a:pt x="34881" y="6764"/>
                  </a:lnTo>
                  <a:lnTo>
                    <a:pt x="29178" y="9018"/>
                  </a:lnTo>
                  <a:lnTo>
                    <a:pt x="27056" y="3448"/>
                  </a:lnTo>
                  <a:lnTo>
                    <a:pt x="22547" y="0"/>
                  </a:lnTo>
                  <a:lnTo>
                    <a:pt x="20292" y="1193"/>
                  </a:lnTo>
                  <a:lnTo>
                    <a:pt x="21353" y="7957"/>
                  </a:lnTo>
                  <a:lnTo>
                    <a:pt x="23608" y="11273"/>
                  </a:lnTo>
                  <a:lnTo>
                    <a:pt x="16844" y="20291"/>
                  </a:lnTo>
                  <a:lnTo>
                    <a:pt x="11273" y="22546"/>
                  </a:lnTo>
                  <a:lnTo>
                    <a:pt x="9019" y="30503"/>
                  </a:lnTo>
                  <a:lnTo>
                    <a:pt x="5570" y="37268"/>
                  </a:lnTo>
                  <a:lnTo>
                    <a:pt x="6764" y="41645"/>
                  </a:lnTo>
                  <a:lnTo>
                    <a:pt x="1061" y="46154"/>
                  </a:lnTo>
                  <a:lnTo>
                    <a:pt x="0" y="56367"/>
                  </a:lnTo>
                  <a:lnTo>
                    <a:pt x="0" y="70956"/>
                  </a:lnTo>
                  <a:lnTo>
                    <a:pt x="1061" y="77720"/>
                  </a:lnTo>
                  <a:lnTo>
                    <a:pt x="5570" y="7772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48" name="Freeform: Shape 747">
              <a:extLst>
                <a:ext uri="{FF2B5EF4-FFF2-40B4-BE49-F238E27FC236}">
                  <a16:creationId xmlns:a16="http://schemas.microsoft.com/office/drawing/2014/main" id="{FFE3319E-FD20-4D23-79FE-5AC26265F30E}"/>
                </a:ext>
              </a:extLst>
            </p:cNvPr>
            <p:cNvSpPr/>
            <p:nvPr/>
          </p:nvSpPr>
          <p:spPr>
            <a:xfrm>
              <a:off x="2275625" y="13954635"/>
              <a:ext cx="21353" cy="57296"/>
            </a:xfrm>
            <a:custGeom>
              <a:avLst/>
              <a:gdLst>
                <a:gd name="connsiteX0" fmla="*/ 20159 w 21353"/>
                <a:gd name="connsiteY0" fmla="*/ 33688 h 57296"/>
                <a:gd name="connsiteX1" fmla="*/ 19098 w 21353"/>
                <a:gd name="connsiteY1" fmla="*/ 26924 h 57296"/>
                <a:gd name="connsiteX2" fmla="*/ 14589 w 21353"/>
                <a:gd name="connsiteY2" fmla="*/ 15651 h 57296"/>
                <a:gd name="connsiteX3" fmla="*/ 13395 w 21353"/>
                <a:gd name="connsiteY3" fmla="*/ 7825 h 57296"/>
                <a:gd name="connsiteX4" fmla="*/ 12334 w 21353"/>
                <a:gd name="connsiteY4" fmla="*/ 0 h 57296"/>
                <a:gd name="connsiteX5" fmla="*/ 7825 w 21353"/>
                <a:gd name="connsiteY5" fmla="*/ 0 h 57296"/>
                <a:gd name="connsiteX6" fmla="*/ 0 w 21353"/>
                <a:gd name="connsiteY6" fmla="*/ 12335 h 57296"/>
                <a:gd name="connsiteX7" fmla="*/ 1061 w 21353"/>
                <a:gd name="connsiteY7" fmla="*/ 21353 h 57296"/>
                <a:gd name="connsiteX8" fmla="*/ 1061 w 21353"/>
                <a:gd name="connsiteY8" fmla="*/ 35942 h 57296"/>
                <a:gd name="connsiteX9" fmla="*/ 7825 w 21353"/>
                <a:gd name="connsiteY9" fmla="*/ 49470 h 57296"/>
                <a:gd name="connsiteX10" fmla="*/ 11141 w 21353"/>
                <a:gd name="connsiteY10" fmla="*/ 57296 h 57296"/>
                <a:gd name="connsiteX11" fmla="*/ 16844 w 21353"/>
                <a:gd name="connsiteY11" fmla="*/ 53980 h 57296"/>
                <a:gd name="connsiteX12" fmla="*/ 21353 w 21353"/>
                <a:gd name="connsiteY12" fmla="*/ 46022 h 57296"/>
                <a:gd name="connsiteX13" fmla="*/ 20159 w 21353"/>
                <a:gd name="connsiteY13" fmla="*/ 33688 h 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53" h="57296">
                  <a:moveTo>
                    <a:pt x="20159" y="33688"/>
                  </a:moveTo>
                  <a:lnTo>
                    <a:pt x="19098" y="26924"/>
                  </a:lnTo>
                  <a:lnTo>
                    <a:pt x="14589" y="15651"/>
                  </a:lnTo>
                  <a:lnTo>
                    <a:pt x="13395" y="7825"/>
                  </a:lnTo>
                  <a:lnTo>
                    <a:pt x="12334" y="0"/>
                  </a:lnTo>
                  <a:lnTo>
                    <a:pt x="7825" y="0"/>
                  </a:lnTo>
                  <a:lnTo>
                    <a:pt x="0" y="12335"/>
                  </a:lnTo>
                  <a:lnTo>
                    <a:pt x="1061" y="21353"/>
                  </a:lnTo>
                  <a:lnTo>
                    <a:pt x="1061" y="35942"/>
                  </a:lnTo>
                  <a:lnTo>
                    <a:pt x="7825" y="49470"/>
                  </a:lnTo>
                  <a:lnTo>
                    <a:pt x="11141" y="57296"/>
                  </a:lnTo>
                  <a:lnTo>
                    <a:pt x="16844" y="53980"/>
                  </a:lnTo>
                  <a:lnTo>
                    <a:pt x="21353" y="46022"/>
                  </a:lnTo>
                  <a:lnTo>
                    <a:pt x="20159" y="3368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49" name="Freeform: Shape 748">
              <a:extLst>
                <a:ext uri="{FF2B5EF4-FFF2-40B4-BE49-F238E27FC236}">
                  <a16:creationId xmlns:a16="http://schemas.microsoft.com/office/drawing/2014/main" id="{CE722CB2-E952-D0C5-DD4B-3734825BD06A}"/>
                </a:ext>
              </a:extLst>
            </p:cNvPr>
            <p:cNvSpPr/>
            <p:nvPr/>
          </p:nvSpPr>
          <p:spPr>
            <a:xfrm>
              <a:off x="1809703" y="14162729"/>
              <a:ext cx="51857" cy="35941"/>
            </a:xfrm>
            <a:custGeom>
              <a:avLst/>
              <a:gdLst>
                <a:gd name="connsiteX0" fmla="*/ 39390 w 51857"/>
                <a:gd name="connsiteY0" fmla="*/ 6764 h 35941"/>
                <a:gd name="connsiteX1" fmla="*/ 37136 w 51857"/>
                <a:gd name="connsiteY1" fmla="*/ 12333 h 35941"/>
                <a:gd name="connsiteX2" fmla="*/ 32626 w 51857"/>
                <a:gd name="connsiteY2" fmla="*/ 16842 h 35941"/>
                <a:gd name="connsiteX3" fmla="*/ 27056 w 51857"/>
                <a:gd name="connsiteY3" fmla="*/ 19098 h 35941"/>
                <a:gd name="connsiteX4" fmla="*/ 16976 w 51857"/>
                <a:gd name="connsiteY4" fmla="*/ 18037 h 35941"/>
                <a:gd name="connsiteX5" fmla="*/ 11273 w 51857"/>
                <a:gd name="connsiteY5" fmla="*/ 12333 h 35941"/>
                <a:gd name="connsiteX6" fmla="*/ 5703 w 51857"/>
                <a:gd name="connsiteY6" fmla="*/ 12333 h 35941"/>
                <a:gd name="connsiteX7" fmla="*/ 0 w 51857"/>
                <a:gd name="connsiteY7" fmla="*/ 13527 h 35941"/>
                <a:gd name="connsiteX8" fmla="*/ 2255 w 51857"/>
                <a:gd name="connsiteY8" fmla="*/ 19098 h 35941"/>
                <a:gd name="connsiteX9" fmla="*/ 5703 w 51857"/>
                <a:gd name="connsiteY9" fmla="*/ 20291 h 35941"/>
                <a:gd name="connsiteX10" fmla="*/ 10212 w 51857"/>
                <a:gd name="connsiteY10" fmla="*/ 22546 h 35941"/>
                <a:gd name="connsiteX11" fmla="*/ 6764 w 51857"/>
                <a:gd name="connsiteY11" fmla="*/ 25862 h 35941"/>
                <a:gd name="connsiteX12" fmla="*/ 13528 w 51857"/>
                <a:gd name="connsiteY12" fmla="*/ 34881 h 35941"/>
                <a:gd name="connsiteX13" fmla="*/ 14722 w 51857"/>
                <a:gd name="connsiteY13" fmla="*/ 35942 h 35941"/>
                <a:gd name="connsiteX14" fmla="*/ 22547 w 51857"/>
                <a:gd name="connsiteY14" fmla="*/ 35942 h 35941"/>
                <a:gd name="connsiteX15" fmla="*/ 30372 w 51857"/>
                <a:gd name="connsiteY15" fmla="*/ 25862 h 35941"/>
                <a:gd name="connsiteX16" fmla="*/ 37136 w 51857"/>
                <a:gd name="connsiteY16" fmla="*/ 21353 h 35941"/>
                <a:gd name="connsiteX17" fmla="*/ 46155 w 51857"/>
                <a:gd name="connsiteY17" fmla="*/ 22546 h 35941"/>
                <a:gd name="connsiteX18" fmla="*/ 51858 w 51857"/>
                <a:gd name="connsiteY18" fmla="*/ 14589 h 35941"/>
                <a:gd name="connsiteX19" fmla="*/ 51858 w 51857"/>
                <a:gd name="connsiteY19" fmla="*/ 0 h 35941"/>
                <a:gd name="connsiteX20" fmla="*/ 46155 w 51857"/>
                <a:gd name="connsiteY20" fmla="*/ 1060 h 35941"/>
                <a:gd name="connsiteX21" fmla="*/ 39390 w 51857"/>
                <a:gd name="connsiteY21" fmla="*/ 6764 h 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857" h="35941">
                  <a:moveTo>
                    <a:pt x="39390" y="6764"/>
                  </a:moveTo>
                  <a:lnTo>
                    <a:pt x="37136" y="12333"/>
                  </a:lnTo>
                  <a:lnTo>
                    <a:pt x="32626" y="16842"/>
                  </a:lnTo>
                  <a:lnTo>
                    <a:pt x="27056" y="19098"/>
                  </a:lnTo>
                  <a:lnTo>
                    <a:pt x="16976" y="18037"/>
                  </a:lnTo>
                  <a:lnTo>
                    <a:pt x="11273" y="12333"/>
                  </a:lnTo>
                  <a:lnTo>
                    <a:pt x="5703" y="12333"/>
                  </a:lnTo>
                  <a:lnTo>
                    <a:pt x="0" y="13527"/>
                  </a:lnTo>
                  <a:lnTo>
                    <a:pt x="2255" y="19098"/>
                  </a:lnTo>
                  <a:lnTo>
                    <a:pt x="5703" y="20291"/>
                  </a:lnTo>
                  <a:lnTo>
                    <a:pt x="10212" y="22546"/>
                  </a:lnTo>
                  <a:lnTo>
                    <a:pt x="6764" y="25862"/>
                  </a:lnTo>
                  <a:lnTo>
                    <a:pt x="13528" y="34881"/>
                  </a:lnTo>
                  <a:lnTo>
                    <a:pt x="14722" y="35942"/>
                  </a:lnTo>
                  <a:lnTo>
                    <a:pt x="22547" y="35942"/>
                  </a:lnTo>
                  <a:lnTo>
                    <a:pt x="30372" y="25862"/>
                  </a:lnTo>
                  <a:lnTo>
                    <a:pt x="37136" y="21353"/>
                  </a:lnTo>
                  <a:lnTo>
                    <a:pt x="46155" y="22546"/>
                  </a:lnTo>
                  <a:lnTo>
                    <a:pt x="51858" y="14589"/>
                  </a:lnTo>
                  <a:lnTo>
                    <a:pt x="51858" y="0"/>
                  </a:lnTo>
                  <a:lnTo>
                    <a:pt x="46155" y="1060"/>
                  </a:lnTo>
                  <a:lnTo>
                    <a:pt x="39390" y="676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0" name="Freeform: Shape 749">
              <a:extLst>
                <a:ext uri="{FF2B5EF4-FFF2-40B4-BE49-F238E27FC236}">
                  <a16:creationId xmlns:a16="http://schemas.microsoft.com/office/drawing/2014/main" id="{6126A912-9343-887E-56C5-2607D2BC4855}"/>
                </a:ext>
              </a:extLst>
            </p:cNvPr>
            <p:cNvSpPr/>
            <p:nvPr/>
          </p:nvSpPr>
          <p:spPr>
            <a:xfrm>
              <a:off x="1791798" y="13975988"/>
              <a:ext cx="138330" cy="182230"/>
            </a:xfrm>
            <a:custGeom>
              <a:avLst/>
              <a:gdLst>
                <a:gd name="connsiteX0" fmla="*/ 129312 w 138330"/>
                <a:gd name="connsiteY0" fmla="*/ 77587 h 182230"/>
                <a:gd name="connsiteX1" fmla="*/ 120294 w 138330"/>
                <a:gd name="connsiteY1" fmla="*/ 78782 h 182230"/>
                <a:gd name="connsiteX2" fmla="*/ 121487 w 138330"/>
                <a:gd name="connsiteY2" fmla="*/ 68569 h 182230"/>
                <a:gd name="connsiteX3" fmla="*/ 120294 w 138330"/>
                <a:gd name="connsiteY3" fmla="*/ 62998 h 182230"/>
                <a:gd name="connsiteX4" fmla="*/ 116978 w 138330"/>
                <a:gd name="connsiteY4" fmla="*/ 64060 h 182230"/>
                <a:gd name="connsiteX5" fmla="*/ 116978 w 138330"/>
                <a:gd name="connsiteY5" fmla="*/ 61805 h 182230"/>
                <a:gd name="connsiteX6" fmla="*/ 120294 w 138330"/>
                <a:gd name="connsiteY6" fmla="*/ 60745 h 182230"/>
                <a:gd name="connsiteX7" fmla="*/ 116978 w 138330"/>
                <a:gd name="connsiteY7" fmla="*/ 57429 h 182230"/>
                <a:gd name="connsiteX8" fmla="*/ 115784 w 138330"/>
                <a:gd name="connsiteY8" fmla="*/ 52918 h 182230"/>
                <a:gd name="connsiteX9" fmla="*/ 123742 w 138330"/>
                <a:gd name="connsiteY9" fmla="*/ 52918 h 182230"/>
                <a:gd name="connsiteX10" fmla="*/ 125997 w 138330"/>
                <a:gd name="connsiteY10" fmla="*/ 48410 h 182230"/>
                <a:gd name="connsiteX11" fmla="*/ 120294 w 138330"/>
                <a:gd name="connsiteY11" fmla="*/ 42707 h 182230"/>
                <a:gd name="connsiteX12" fmla="*/ 125997 w 138330"/>
                <a:gd name="connsiteY12" fmla="*/ 29179 h 182230"/>
                <a:gd name="connsiteX13" fmla="*/ 128251 w 138330"/>
                <a:gd name="connsiteY13" fmla="*/ 25863 h 182230"/>
                <a:gd name="connsiteX14" fmla="*/ 123742 w 138330"/>
                <a:gd name="connsiteY14" fmla="*/ 20160 h 182230"/>
                <a:gd name="connsiteX15" fmla="*/ 125997 w 138330"/>
                <a:gd name="connsiteY15" fmla="*/ 13396 h 182230"/>
                <a:gd name="connsiteX16" fmla="*/ 128251 w 138330"/>
                <a:gd name="connsiteY16" fmla="*/ 7826 h 182230"/>
                <a:gd name="connsiteX17" fmla="*/ 121487 w 138330"/>
                <a:gd name="connsiteY17" fmla="*/ 3316 h 182230"/>
                <a:gd name="connsiteX18" fmla="*/ 111275 w 138330"/>
                <a:gd name="connsiteY18" fmla="*/ 0 h 182230"/>
                <a:gd name="connsiteX19" fmla="*/ 105704 w 138330"/>
                <a:gd name="connsiteY19" fmla="*/ 2255 h 182230"/>
                <a:gd name="connsiteX20" fmla="*/ 102389 w 138330"/>
                <a:gd name="connsiteY20" fmla="*/ 4511 h 182230"/>
                <a:gd name="connsiteX21" fmla="*/ 104643 w 138330"/>
                <a:gd name="connsiteY21" fmla="*/ 11142 h 182230"/>
                <a:gd name="connsiteX22" fmla="*/ 111275 w 138330"/>
                <a:gd name="connsiteY22" fmla="*/ 16844 h 182230"/>
                <a:gd name="connsiteX23" fmla="*/ 109020 w 138330"/>
                <a:gd name="connsiteY23" fmla="*/ 22415 h 182230"/>
                <a:gd name="connsiteX24" fmla="*/ 111275 w 138330"/>
                <a:gd name="connsiteY24" fmla="*/ 31433 h 182230"/>
                <a:gd name="connsiteX25" fmla="*/ 110214 w 138330"/>
                <a:gd name="connsiteY25" fmla="*/ 37136 h 182230"/>
                <a:gd name="connsiteX26" fmla="*/ 107959 w 138330"/>
                <a:gd name="connsiteY26" fmla="*/ 41645 h 182230"/>
                <a:gd name="connsiteX27" fmla="*/ 106898 w 138330"/>
                <a:gd name="connsiteY27" fmla="*/ 46154 h 182230"/>
                <a:gd name="connsiteX28" fmla="*/ 110214 w 138330"/>
                <a:gd name="connsiteY28" fmla="*/ 50665 h 182230"/>
                <a:gd name="connsiteX29" fmla="*/ 109020 w 138330"/>
                <a:gd name="connsiteY29" fmla="*/ 52918 h 182230"/>
                <a:gd name="connsiteX30" fmla="*/ 94431 w 138330"/>
                <a:gd name="connsiteY30" fmla="*/ 38197 h 182230"/>
                <a:gd name="connsiteX31" fmla="*/ 89922 w 138330"/>
                <a:gd name="connsiteY31" fmla="*/ 40452 h 182230"/>
                <a:gd name="connsiteX32" fmla="*/ 85412 w 138330"/>
                <a:gd name="connsiteY32" fmla="*/ 32628 h 182230"/>
                <a:gd name="connsiteX33" fmla="*/ 79842 w 138330"/>
                <a:gd name="connsiteY33" fmla="*/ 24669 h 182230"/>
                <a:gd name="connsiteX34" fmla="*/ 74139 w 138330"/>
                <a:gd name="connsiteY34" fmla="*/ 19099 h 182230"/>
                <a:gd name="connsiteX35" fmla="*/ 66314 w 138330"/>
                <a:gd name="connsiteY35" fmla="*/ 21353 h 182230"/>
                <a:gd name="connsiteX36" fmla="*/ 65253 w 138330"/>
                <a:gd name="connsiteY36" fmla="*/ 29179 h 182230"/>
                <a:gd name="connsiteX37" fmla="*/ 67508 w 138330"/>
                <a:gd name="connsiteY37" fmla="*/ 33688 h 182230"/>
                <a:gd name="connsiteX38" fmla="*/ 73078 w 138330"/>
                <a:gd name="connsiteY38" fmla="*/ 40452 h 182230"/>
                <a:gd name="connsiteX39" fmla="*/ 78648 w 138330"/>
                <a:gd name="connsiteY39" fmla="*/ 41645 h 182230"/>
                <a:gd name="connsiteX40" fmla="*/ 82097 w 138330"/>
                <a:gd name="connsiteY40" fmla="*/ 50665 h 182230"/>
                <a:gd name="connsiteX41" fmla="*/ 79842 w 138330"/>
                <a:gd name="connsiteY41" fmla="*/ 56234 h 182230"/>
                <a:gd name="connsiteX42" fmla="*/ 77587 w 138330"/>
                <a:gd name="connsiteY42" fmla="*/ 60745 h 182230"/>
                <a:gd name="connsiteX43" fmla="*/ 76394 w 138330"/>
                <a:gd name="connsiteY43" fmla="*/ 65254 h 182230"/>
                <a:gd name="connsiteX44" fmla="*/ 77587 w 138330"/>
                <a:gd name="connsiteY44" fmla="*/ 70824 h 182230"/>
                <a:gd name="connsiteX45" fmla="*/ 70823 w 138330"/>
                <a:gd name="connsiteY45" fmla="*/ 72018 h 182230"/>
                <a:gd name="connsiteX46" fmla="*/ 66314 w 138330"/>
                <a:gd name="connsiteY46" fmla="*/ 68569 h 182230"/>
                <a:gd name="connsiteX47" fmla="*/ 64059 w 138330"/>
                <a:gd name="connsiteY47" fmla="*/ 73078 h 182230"/>
                <a:gd name="connsiteX48" fmla="*/ 60744 w 138330"/>
                <a:gd name="connsiteY48" fmla="*/ 82098 h 182230"/>
                <a:gd name="connsiteX49" fmla="*/ 61805 w 138330"/>
                <a:gd name="connsiteY49" fmla="*/ 86606 h 182230"/>
                <a:gd name="connsiteX50" fmla="*/ 64059 w 138330"/>
                <a:gd name="connsiteY50" fmla="*/ 91115 h 182230"/>
                <a:gd name="connsiteX51" fmla="*/ 64059 w 138330"/>
                <a:gd name="connsiteY51" fmla="*/ 94431 h 182230"/>
                <a:gd name="connsiteX52" fmla="*/ 62998 w 138330"/>
                <a:gd name="connsiteY52" fmla="*/ 97879 h 182230"/>
                <a:gd name="connsiteX53" fmla="*/ 65253 w 138330"/>
                <a:gd name="connsiteY53" fmla="*/ 100135 h 182230"/>
                <a:gd name="connsiteX54" fmla="*/ 61805 w 138330"/>
                <a:gd name="connsiteY54" fmla="*/ 104644 h 182230"/>
                <a:gd name="connsiteX55" fmla="*/ 60744 w 138330"/>
                <a:gd name="connsiteY55" fmla="*/ 109153 h 182230"/>
                <a:gd name="connsiteX56" fmla="*/ 57295 w 138330"/>
                <a:gd name="connsiteY56" fmla="*/ 111408 h 182230"/>
                <a:gd name="connsiteX57" fmla="*/ 48277 w 138330"/>
                <a:gd name="connsiteY57" fmla="*/ 111408 h 182230"/>
                <a:gd name="connsiteX58" fmla="*/ 40452 w 138330"/>
                <a:gd name="connsiteY58" fmla="*/ 118172 h 182230"/>
                <a:gd name="connsiteX59" fmla="*/ 33688 w 138330"/>
                <a:gd name="connsiteY59" fmla="*/ 127059 h 182230"/>
                <a:gd name="connsiteX60" fmla="*/ 31433 w 138330"/>
                <a:gd name="connsiteY60" fmla="*/ 131567 h 182230"/>
                <a:gd name="connsiteX61" fmla="*/ 28117 w 138330"/>
                <a:gd name="connsiteY61" fmla="*/ 137270 h 182230"/>
                <a:gd name="connsiteX62" fmla="*/ 21353 w 138330"/>
                <a:gd name="connsiteY62" fmla="*/ 145096 h 182230"/>
                <a:gd name="connsiteX63" fmla="*/ 20159 w 138330"/>
                <a:gd name="connsiteY63" fmla="*/ 150798 h 182230"/>
                <a:gd name="connsiteX64" fmla="*/ 16844 w 138330"/>
                <a:gd name="connsiteY64" fmla="*/ 152920 h 182230"/>
                <a:gd name="connsiteX65" fmla="*/ 8886 w 138330"/>
                <a:gd name="connsiteY65" fmla="*/ 157429 h 182230"/>
                <a:gd name="connsiteX66" fmla="*/ 2255 w 138330"/>
                <a:gd name="connsiteY66" fmla="*/ 164193 h 182230"/>
                <a:gd name="connsiteX67" fmla="*/ 0 w 138330"/>
                <a:gd name="connsiteY67" fmla="*/ 172151 h 182230"/>
                <a:gd name="connsiteX68" fmla="*/ 3316 w 138330"/>
                <a:gd name="connsiteY68" fmla="*/ 175467 h 182230"/>
                <a:gd name="connsiteX69" fmla="*/ 7825 w 138330"/>
                <a:gd name="connsiteY69" fmla="*/ 182231 h 182230"/>
                <a:gd name="connsiteX70" fmla="*/ 20159 w 138330"/>
                <a:gd name="connsiteY70" fmla="*/ 174406 h 182230"/>
                <a:gd name="connsiteX71" fmla="*/ 23608 w 138330"/>
                <a:gd name="connsiteY71" fmla="*/ 157429 h 182230"/>
                <a:gd name="connsiteX72" fmla="*/ 30372 w 138330"/>
                <a:gd name="connsiteY72" fmla="*/ 147349 h 182230"/>
                <a:gd name="connsiteX73" fmla="*/ 40452 w 138330"/>
                <a:gd name="connsiteY73" fmla="*/ 150798 h 182230"/>
                <a:gd name="connsiteX74" fmla="*/ 51725 w 138330"/>
                <a:gd name="connsiteY74" fmla="*/ 144034 h 182230"/>
                <a:gd name="connsiteX75" fmla="*/ 56234 w 138330"/>
                <a:gd name="connsiteY75" fmla="*/ 136076 h 182230"/>
                <a:gd name="connsiteX76" fmla="*/ 50531 w 138330"/>
                <a:gd name="connsiteY76" fmla="*/ 127059 h 182230"/>
                <a:gd name="connsiteX77" fmla="*/ 55041 w 138330"/>
                <a:gd name="connsiteY77" fmla="*/ 120427 h 182230"/>
                <a:gd name="connsiteX78" fmla="*/ 59550 w 138330"/>
                <a:gd name="connsiteY78" fmla="*/ 115917 h 182230"/>
                <a:gd name="connsiteX79" fmla="*/ 69762 w 138330"/>
                <a:gd name="connsiteY79" fmla="*/ 109153 h 182230"/>
                <a:gd name="connsiteX80" fmla="*/ 76394 w 138330"/>
                <a:gd name="connsiteY80" fmla="*/ 109153 h 182230"/>
                <a:gd name="connsiteX81" fmla="*/ 83158 w 138330"/>
                <a:gd name="connsiteY81" fmla="*/ 101195 h 182230"/>
                <a:gd name="connsiteX82" fmla="*/ 89922 w 138330"/>
                <a:gd name="connsiteY82" fmla="*/ 98942 h 182230"/>
                <a:gd name="connsiteX83" fmla="*/ 96686 w 138330"/>
                <a:gd name="connsiteY83" fmla="*/ 98942 h 182230"/>
                <a:gd name="connsiteX84" fmla="*/ 102389 w 138330"/>
                <a:gd name="connsiteY84" fmla="*/ 100135 h 182230"/>
                <a:gd name="connsiteX85" fmla="*/ 100134 w 138330"/>
                <a:gd name="connsiteY85" fmla="*/ 107959 h 182230"/>
                <a:gd name="connsiteX86" fmla="*/ 96686 w 138330"/>
                <a:gd name="connsiteY86" fmla="*/ 104644 h 182230"/>
                <a:gd name="connsiteX87" fmla="*/ 91115 w 138330"/>
                <a:gd name="connsiteY87" fmla="*/ 106899 h 182230"/>
                <a:gd name="connsiteX88" fmla="*/ 85412 w 138330"/>
                <a:gd name="connsiteY88" fmla="*/ 112468 h 182230"/>
                <a:gd name="connsiteX89" fmla="*/ 87667 w 138330"/>
                <a:gd name="connsiteY89" fmla="*/ 116979 h 182230"/>
                <a:gd name="connsiteX90" fmla="*/ 93370 w 138330"/>
                <a:gd name="connsiteY90" fmla="*/ 118172 h 182230"/>
                <a:gd name="connsiteX91" fmla="*/ 95625 w 138330"/>
                <a:gd name="connsiteY91" fmla="*/ 121488 h 182230"/>
                <a:gd name="connsiteX92" fmla="*/ 89922 w 138330"/>
                <a:gd name="connsiteY92" fmla="*/ 127059 h 182230"/>
                <a:gd name="connsiteX93" fmla="*/ 91115 w 138330"/>
                <a:gd name="connsiteY93" fmla="*/ 132761 h 182230"/>
                <a:gd name="connsiteX94" fmla="*/ 87667 w 138330"/>
                <a:gd name="connsiteY94" fmla="*/ 141780 h 182230"/>
                <a:gd name="connsiteX95" fmla="*/ 88861 w 138330"/>
                <a:gd name="connsiteY95" fmla="*/ 149605 h 182230"/>
                <a:gd name="connsiteX96" fmla="*/ 87667 w 138330"/>
                <a:gd name="connsiteY96" fmla="*/ 158624 h 182230"/>
                <a:gd name="connsiteX97" fmla="*/ 92176 w 138330"/>
                <a:gd name="connsiteY97" fmla="*/ 159685 h 182230"/>
                <a:gd name="connsiteX98" fmla="*/ 98940 w 138330"/>
                <a:gd name="connsiteY98" fmla="*/ 152920 h 182230"/>
                <a:gd name="connsiteX99" fmla="*/ 104643 w 138330"/>
                <a:gd name="connsiteY99" fmla="*/ 152920 h 182230"/>
                <a:gd name="connsiteX100" fmla="*/ 106898 w 138330"/>
                <a:gd name="connsiteY100" fmla="*/ 146289 h 182230"/>
                <a:gd name="connsiteX101" fmla="*/ 110214 w 138330"/>
                <a:gd name="connsiteY101" fmla="*/ 135016 h 182230"/>
                <a:gd name="connsiteX102" fmla="*/ 103450 w 138330"/>
                <a:gd name="connsiteY102" fmla="*/ 131567 h 182230"/>
                <a:gd name="connsiteX103" fmla="*/ 104643 w 138330"/>
                <a:gd name="connsiteY103" fmla="*/ 130507 h 182230"/>
                <a:gd name="connsiteX104" fmla="*/ 118039 w 138330"/>
                <a:gd name="connsiteY104" fmla="*/ 128252 h 182230"/>
                <a:gd name="connsiteX105" fmla="*/ 123742 w 138330"/>
                <a:gd name="connsiteY105" fmla="*/ 123743 h 182230"/>
                <a:gd name="connsiteX106" fmla="*/ 127058 w 138330"/>
                <a:gd name="connsiteY106" fmla="*/ 109153 h 182230"/>
                <a:gd name="connsiteX107" fmla="*/ 132761 w 138330"/>
                <a:gd name="connsiteY107" fmla="*/ 97879 h 182230"/>
                <a:gd name="connsiteX108" fmla="*/ 138331 w 138330"/>
                <a:gd name="connsiteY108" fmla="*/ 92177 h 182230"/>
                <a:gd name="connsiteX109" fmla="*/ 135015 w 138330"/>
                <a:gd name="connsiteY109" fmla="*/ 84351 h 182230"/>
                <a:gd name="connsiteX110" fmla="*/ 129312 w 138330"/>
                <a:gd name="connsiteY110" fmla="*/ 77587 h 18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38330" h="182230">
                  <a:moveTo>
                    <a:pt x="129312" y="77587"/>
                  </a:moveTo>
                  <a:lnTo>
                    <a:pt x="120294" y="78782"/>
                  </a:lnTo>
                  <a:lnTo>
                    <a:pt x="121487" y="68569"/>
                  </a:lnTo>
                  <a:lnTo>
                    <a:pt x="120294" y="62998"/>
                  </a:lnTo>
                  <a:lnTo>
                    <a:pt x="116978" y="64060"/>
                  </a:lnTo>
                  <a:lnTo>
                    <a:pt x="116978" y="61805"/>
                  </a:lnTo>
                  <a:lnTo>
                    <a:pt x="120294" y="60745"/>
                  </a:lnTo>
                  <a:lnTo>
                    <a:pt x="116978" y="57429"/>
                  </a:lnTo>
                  <a:lnTo>
                    <a:pt x="115784" y="52918"/>
                  </a:lnTo>
                  <a:lnTo>
                    <a:pt x="123742" y="52918"/>
                  </a:lnTo>
                  <a:lnTo>
                    <a:pt x="125997" y="48410"/>
                  </a:lnTo>
                  <a:lnTo>
                    <a:pt x="120294" y="42707"/>
                  </a:lnTo>
                  <a:lnTo>
                    <a:pt x="125997" y="29179"/>
                  </a:lnTo>
                  <a:lnTo>
                    <a:pt x="128251" y="25863"/>
                  </a:lnTo>
                  <a:lnTo>
                    <a:pt x="123742" y="20160"/>
                  </a:lnTo>
                  <a:lnTo>
                    <a:pt x="125997" y="13396"/>
                  </a:lnTo>
                  <a:lnTo>
                    <a:pt x="128251" y="7826"/>
                  </a:lnTo>
                  <a:lnTo>
                    <a:pt x="121487" y="3316"/>
                  </a:lnTo>
                  <a:lnTo>
                    <a:pt x="111275" y="0"/>
                  </a:lnTo>
                  <a:lnTo>
                    <a:pt x="105704" y="2255"/>
                  </a:lnTo>
                  <a:lnTo>
                    <a:pt x="102389" y="4511"/>
                  </a:lnTo>
                  <a:lnTo>
                    <a:pt x="104643" y="11142"/>
                  </a:lnTo>
                  <a:lnTo>
                    <a:pt x="111275" y="16844"/>
                  </a:lnTo>
                  <a:lnTo>
                    <a:pt x="109020" y="22415"/>
                  </a:lnTo>
                  <a:lnTo>
                    <a:pt x="111275" y="31433"/>
                  </a:lnTo>
                  <a:lnTo>
                    <a:pt x="110214" y="37136"/>
                  </a:lnTo>
                  <a:lnTo>
                    <a:pt x="107959" y="41645"/>
                  </a:lnTo>
                  <a:lnTo>
                    <a:pt x="106898" y="46154"/>
                  </a:lnTo>
                  <a:lnTo>
                    <a:pt x="110214" y="50665"/>
                  </a:lnTo>
                  <a:lnTo>
                    <a:pt x="109020" y="52918"/>
                  </a:lnTo>
                  <a:lnTo>
                    <a:pt x="94431" y="38197"/>
                  </a:lnTo>
                  <a:lnTo>
                    <a:pt x="89922" y="40452"/>
                  </a:lnTo>
                  <a:lnTo>
                    <a:pt x="85412" y="32628"/>
                  </a:lnTo>
                  <a:lnTo>
                    <a:pt x="79842" y="24669"/>
                  </a:lnTo>
                  <a:lnTo>
                    <a:pt x="74139" y="19099"/>
                  </a:lnTo>
                  <a:lnTo>
                    <a:pt x="66314" y="21353"/>
                  </a:lnTo>
                  <a:lnTo>
                    <a:pt x="65253" y="29179"/>
                  </a:lnTo>
                  <a:lnTo>
                    <a:pt x="67508" y="33688"/>
                  </a:lnTo>
                  <a:lnTo>
                    <a:pt x="73078" y="40452"/>
                  </a:lnTo>
                  <a:lnTo>
                    <a:pt x="78648" y="41645"/>
                  </a:lnTo>
                  <a:lnTo>
                    <a:pt x="82097" y="50665"/>
                  </a:lnTo>
                  <a:lnTo>
                    <a:pt x="79842" y="56234"/>
                  </a:lnTo>
                  <a:lnTo>
                    <a:pt x="77587" y="60745"/>
                  </a:lnTo>
                  <a:lnTo>
                    <a:pt x="76394" y="65254"/>
                  </a:lnTo>
                  <a:lnTo>
                    <a:pt x="77587" y="70824"/>
                  </a:lnTo>
                  <a:lnTo>
                    <a:pt x="70823" y="72018"/>
                  </a:lnTo>
                  <a:lnTo>
                    <a:pt x="66314" y="68569"/>
                  </a:lnTo>
                  <a:lnTo>
                    <a:pt x="64059" y="73078"/>
                  </a:lnTo>
                  <a:lnTo>
                    <a:pt x="60744" y="82098"/>
                  </a:lnTo>
                  <a:lnTo>
                    <a:pt x="61805" y="86606"/>
                  </a:lnTo>
                  <a:lnTo>
                    <a:pt x="64059" y="91115"/>
                  </a:lnTo>
                  <a:lnTo>
                    <a:pt x="64059" y="94431"/>
                  </a:lnTo>
                  <a:lnTo>
                    <a:pt x="62998" y="97879"/>
                  </a:lnTo>
                  <a:lnTo>
                    <a:pt x="65253" y="100135"/>
                  </a:lnTo>
                  <a:lnTo>
                    <a:pt x="61805" y="104644"/>
                  </a:lnTo>
                  <a:lnTo>
                    <a:pt x="60744" y="109153"/>
                  </a:lnTo>
                  <a:lnTo>
                    <a:pt x="57295" y="111408"/>
                  </a:lnTo>
                  <a:lnTo>
                    <a:pt x="48277" y="111408"/>
                  </a:lnTo>
                  <a:lnTo>
                    <a:pt x="40452" y="118172"/>
                  </a:lnTo>
                  <a:lnTo>
                    <a:pt x="33688" y="127059"/>
                  </a:lnTo>
                  <a:lnTo>
                    <a:pt x="31433" y="131567"/>
                  </a:lnTo>
                  <a:lnTo>
                    <a:pt x="28117" y="137270"/>
                  </a:lnTo>
                  <a:lnTo>
                    <a:pt x="21353" y="145096"/>
                  </a:lnTo>
                  <a:lnTo>
                    <a:pt x="20159" y="150798"/>
                  </a:lnTo>
                  <a:lnTo>
                    <a:pt x="16844" y="152920"/>
                  </a:lnTo>
                  <a:lnTo>
                    <a:pt x="8886" y="157429"/>
                  </a:lnTo>
                  <a:lnTo>
                    <a:pt x="2255" y="164193"/>
                  </a:lnTo>
                  <a:lnTo>
                    <a:pt x="0" y="172151"/>
                  </a:lnTo>
                  <a:lnTo>
                    <a:pt x="3316" y="175467"/>
                  </a:lnTo>
                  <a:lnTo>
                    <a:pt x="7825" y="182231"/>
                  </a:lnTo>
                  <a:lnTo>
                    <a:pt x="20159" y="174406"/>
                  </a:lnTo>
                  <a:lnTo>
                    <a:pt x="23608" y="157429"/>
                  </a:lnTo>
                  <a:lnTo>
                    <a:pt x="30372" y="147349"/>
                  </a:lnTo>
                  <a:lnTo>
                    <a:pt x="40452" y="150798"/>
                  </a:lnTo>
                  <a:lnTo>
                    <a:pt x="51725" y="144034"/>
                  </a:lnTo>
                  <a:lnTo>
                    <a:pt x="56234" y="136076"/>
                  </a:lnTo>
                  <a:lnTo>
                    <a:pt x="50531" y="127059"/>
                  </a:lnTo>
                  <a:lnTo>
                    <a:pt x="55041" y="120427"/>
                  </a:lnTo>
                  <a:lnTo>
                    <a:pt x="59550" y="115917"/>
                  </a:lnTo>
                  <a:lnTo>
                    <a:pt x="69762" y="109153"/>
                  </a:lnTo>
                  <a:lnTo>
                    <a:pt x="76394" y="109153"/>
                  </a:lnTo>
                  <a:lnTo>
                    <a:pt x="83158" y="101195"/>
                  </a:lnTo>
                  <a:lnTo>
                    <a:pt x="89922" y="98942"/>
                  </a:lnTo>
                  <a:lnTo>
                    <a:pt x="96686" y="98942"/>
                  </a:lnTo>
                  <a:lnTo>
                    <a:pt x="102389" y="100135"/>
                  </a:lnTo>
                  <a:lnTo>
                    <a:pt x="100134" y="107959"/>
                  </a:lnTo>
                  <a:lnTo>
                    <a:pt x="96686" y="104644"/>
                  </a:lnTo>
                  <a:lnTo>
                    <a:pt x="91115" y="106899"/>
                  </a:lnTo>
                  <a:lnTo>
                    <a:pt x="85412" y="112468"/>
                  </a:lnTo>
                  <a:lnTo>
                    <a:pt x="87667" y="116979"/>
                  </a:lnTo>
                  <a:lnTo>
                    <a:pt x="93370" y="118172"/>
                  </a:lnTo>
                  <a:lnTo>
                    <a:pt x="95625" y="121488"/>
                  </a:lnTo>
                  <a:lnTo>
                    <a:pt x="89922" y="127059"/>
                  </a:lnTo>
                  <a:lnTo>
                    <a:pt x="91115" y="132761"/>
                  </a:lnTo>
                  <a:lnTo>
                    <a:pt x="87667" y="141780"/>
                  </a:lnTo>
                  <a:lnTo>
                    <a:pt x="88861" y="149605"/>
                  </a:lnTo>
                  <a:lnTo>
                    <a:pt x="87667" y="158624"/>
                  </a:lnTo>
                  <a:lnTo>
                    <a:pt x="92176" y="159685"/>
                  </a:lnTo>
                  <a:lnTo>
                    <a:pt x="98940" y="152920"/>
                  </a:lnTo>
                  <a:lnTo>
                    <a:pt x="104643" y="152920"/>
                  </a:lnTo>
                  <a:lnTo>
                    <a:pt x="106898" y="146289"/>
                  </a:lnTo>
                  <a:lnTo>
                    <a:pt x="110214" y="135016"/>
                  </a:lnTo>
                  <a:lnTo>
                    <a:pt x="103450" y="131567"/>
                  </a:lnTo>
                  <a:lnTo>
                    <a:pt x="104643" y="130507"/>
                  </a:lnTo>
                  <a:lnTo>
                    <a:pt x="118039" y="128252"/>
                  </a:lnTo>
                  <a:lnTo>
                    <a:pt x="123742" y="123743"/>
                  </a:lnTo>
                  <a:lnTo>
                    <a:pt x="127058" y="109153"/>
                  </a:lnTo>
                  <a:lnTo>
                    <a:pt x="132761" y="97879"/>
                  </a:lnTo>
                  <a:lnTo>
                    <a:pt x="138331" y="92177"/>
                  </a:lnTo>
                  <a:lnTo>
                    <a:pt x="135015" y="84351"/>
                  </a:lnTo>
                  <a:lnTo>
                    <a:pt x="129312" y="7758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1" name="Freeform: Shape 750">
              <a:extLst>
                <a:ext uri="{FF2B5EF4-FFF2-40B4-BE49-F238E27FC236}">
                  <a16:creationId xmlns:a16="http://schemas.microsoft.com/office/drawing/2014/main" id="{D751FBAB-FAD8-DFF8-16F0-416B68395044}"/>
                </a:ext>
              </a:extLst>
            </p:cNvPr>
            <p:cNvSpPr/>
            <p:nvPr/>
          </p:nvSpPr>
          <p:spPr>
            <a:xfrm>
              <a:off x="1846308" y="13891504"/>
              <a:ext cx="89789" cy="53980"/>
            </a:xfrm>
            <a:custGeom>
              <a:avLst/>
              <a:gdLst>
                <a:gd name="connsiteX0" fmla="*/ 88330 w 89789"/>
                <a:gd name="connsiteY0" fmla="*/ 33821 h 53980"/>
                <a:gd name="connsiteX1" fmla="*/ 78250 w 89789"/>
                <a:gd name="connsiteY1" fmla="*/ 33821 h 53980"/>
                <a:gd name="connsiteX2" fmla="*/ 73741 w 89789"/>
                <a:gd name="connsiteY2" fmla="*/ 28250 h 53980"/>
                <a:gd name="connsiteX3" fmla="*/ 69232 w 89789"/>
                <a:gd name="connsiteY3" fmla="*/ 29443 h 53980"/>
                <a:gd name="connsiteX4" fmla="*/ 65916 w 89789"/>
                <a:gd name="connsiteY4" fmla="*/ 30505 h 53980"/>
                <a:gd name="connsiteX5" fmla="*/ 65916 w 89789"/>
                <a:gd name="connsiteY5" fmla="*/ 21486 h 53980"/>
                <a:gd name="connsiteX6" fmla="*/ 59152 w 89789"/>
                <a:gd name="connsiteY6" fmla="*/ 21486 h 53980"/>
                <a:gd name="connsiteX7" fmla="*/ 51327 w 89789"/>
                <a:gd name="connsiteY7" fmla="*/ 14722 h 53980"/>
                <a:gd name="connsiteX8" fmla="*/ 45757 w 89789"/>
                <a:gd name="connsiteY8" fmla="*/ 14722 h 53980"/>
                <a:gd name="connsiteX9" fmla="*/ 41247 w 89789"/>
                <a:gd name="connsiteY9" fmla="*/ 10213 h 53980"/>
                <a:gd name="connsiteX10" fmla="*/ 35677 w 89789"/>
                <a:gd name="connsiteY10" fmla="*/ 10213 h 53980"/>
                <a:gd name="connsiteX11" fmla="*/ 33422 w 89789"/>
                <a:gd name="connsiteY11" fmla="*/ 18037 h 53980"/>
                <a:gd name="connsiteX12" fmla="*/ 33422 w 89789"/>
                <a:gd name="connsiteY12" fmla="*/ 25863 h 53980"/>
                <a:gd name="connsiteX13" fmla="*/ 28913 w 89789"/>
                <a:gd name="connsiteY13" fmla="*/ 23608 h 53980"/>
                <a:gd name="connsiteX14" fmla="*/ 28913 w 89789"/>
                <a:gd name="connsiteY14" fmla="*/ 13528 h 53980"/>
                <a:gd name="connsiteX15" fmla="*/ 31168 w 89789"/>
                <a:gd name="connsiteY15" fmla="*/ 6764 h 53980"/>
                <a:gd name="connsiteX16" fmla="*/ 30107 w 89789"/>
                <a:gd name="connsiteY16" fmla="*/ 3316 h 53980"/>
                <a:gd name="connsiteX17" fmla="*/ 26791 w 89789"/>
                <a:gd name="connsiteY17" fmla="*/ 0 h 53980"/>
                <a:gd name="connsiteX18" fmla="*/ 21220 w 89789"/>
                <a:gd name="connsiteY18" fmla="*/ 7826 h 53980"/>
                <a:gd name="connsiteX19" fmla="*/ 13395 w 89789"/>
                <a:gd name="connsiteY19" fmla="*/ 14589 h 53980"/>
                <a:gd name="connsiteX20" fmla="*/ 3316 w 89789"/>
                <a:gd name="connsiteY20" fmla="*/ 16844 h 53980"/>
                <a:gd name="connsiteX21" fmla="*/ 1061 w 89789"/>
                <a:gd name="connsiteY21" fmla="*/ 28117 h 53980"/>
                <a:gd name="connsiteX22" fmla="*/ 0 w 89789"/>
                <a:gd name="connsiteY22" fmla="*/ 37136 h 53980"/>
                <a:gd name="connsiteX23" fmla="*/ 4509 w 89789"/>
                <a:gd name="connsiteY23" fmla="*/ 43901 h 53980"/>
                <a:gd name="connsiteX24" fmla="*/ 12334 w 89789"/>
                <a:gd name="connsiteY24" fmla="*/ 43901 h 53980"/>
                <a:gd name="connsiteX25" fmla="*/ 16844 w 89789"/>
                <a:gd name="connsiteY25" fmla="*/ 46154 h 53980"/>
                <a:gd name="connsiteX26" fmla="*/ 23608 w 89789"/>
                <a:gd name="connsiteY26" fmla="*/ 38330 h 53980"/>
                <a:gd name="connsiteX27" fmla="*/ 28117 w 89789"/>
                <a:gd name="connsiteY27" fmla="*/ 31566 h 53980"/>
                <a:gd name="connsiteX28" fmla="*/ 48409 w 89789"/>
                <a:gd name="connsiteY28" fmla="*/ 52918 h 53980"/>
                <a:gd name="connsiteX29" fmla="*/ 53980 w 89789"/>
                <a:gd name="connsiteY29" fmla="*/ 48410 h 53980"/>
                <a:gd name="connsiteX30" fmla="*/ 57295 w 89789"/>
                <a:gd name="connsiteY30" fmla="*/ 46154 h 53980"/>
                <a:gd name="connsiteX31" fmla="*/ 62866 w 89789"/>
                <a:gd name="connsiteY31" fmla="*/ 46154 h 53980"/>
                <a:gd name="connsiteX32" fmla="*/ 66181 w 89789"/>
                <a:gd name="connsiteY32" fmla="*/ 41645 h 53980"/>
                <a:gd name="connsiteX33" fmla="*/ 69497 w 89789"/>
                <a:gd name="connsiteY33" fmla="*/ 43901 h 53980"/>
                <a:gd name="connsiteX34" fmla="*/ 66181 w 89789"/>
                <a:gd name="connsiteY34" fmla="*/ 53980 h 53980"/>
                <a:gd name="connsiteX35" fmla="*/ 75200 w 89789"/>
                <a:gd name="connsiteY35" fmla="*/ 51725 h 53980"/>
                <a:gd name="connsiteX36" fmla="*/ 84219 w 89789"/>
                <a:gd name="connsiteY36" fmla="*/ 42706 h 53980"/>
                <a:gd name="connsiteX37" fmla="*/ 89789 w 89789"/>
                <a:gd name="connsiteY37" fmla="*/ 40452 h 53980"/>
                <a:gd name="connsiteX38" fmla="*/ 88728 w 89789"/>
                <a:gd name="connsiteY38" fmla="*/ 33688 h 5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9789" h="53980">
                  <a:moveTo>
                    <a:pt x="88330" y="33821"/>
                  </a:moveTo>
                  <a:lnTo>
                    <a:pt x="78250" y="33821"/>
                  </a:lnTo>
                  <a:lnTo>
                    <a:pt x="73741" y="28250"/>
                  </a:lnTo>
                  <a:lnTo>
                    <a:pt x="69232" y="29443"/>
                  </a:lnTo>
                  <a:lnTo>
                    <a:pt x="65916" y="30505"/>
                  </a:lnTo>
                  <a:lnTo>
                    <a:pt x="65916" y="21486"/>
                  </a:lnTo>
                  <a:lnTo>
                    <a:pt x="59152" y="21486"/>
                  </a:lnTo>
                  <a:lnTo>
                    <a:pt x="51327" y="14722"/>
                  </a:lnTo>
                  <a:lnTo>
                    <a:pt x="45757" y="14722"/>
                  </a:lnTo>
                  <a:lnTo>
                    <a:pt x="41247" y="10213"/>
                  </a:lnTo>
                  <a:lnTo>
                    <a:pt x="35677" y="10213"/>
                  </a:lnTo>
                  <a:lnTo>
                    <a:pt x="33422" y="18037"/>
                  </a:lnTo>
                  <a:lnTo>
                    <a:pt x="33422" y="25863"/>
                  </a:lnTo>
                  <a:lnTo>
                    <a:pt x="28913" y="23608"/>
                  </a:lnTo>
                  <a:lnTo>
                    <a:pt x="28913" y="13528"/>
                  </a:lnTo>
                  <a:lnTo>
                    <a:pt x="31168" y="6764"/>
                  </a:lnTo>
                  <a:lnTo>
                    <a:pt x="30107" y="3316"/>
                  </a:lnTo>
                  <a:lnTo>
                    <a:pt x="26791" y="0"/>
                  </a:lnTo>
                  <a:lnTo>
                    <a:pt x="21220" y="7826"/>
                  </a:lnTo>
                  <a:lnTo>
                    <a:pt x="13395" y="14589"/>
                  </a:lnTo>
                  <a:lnTo>
                    <a:pt x="3316" y="16844"/>
                  </a:lnTo>
                  <a:lnTo>
                    <a:pt x="1061" y="28117"/>
                  </a:lnTo>
                  <a:lnTo>
                    <a:pt x="0" y="37136"/>
                  </a:lnTo>
                  <a:lnTo>
                    <a:pt x="4509" y="43901"/>
                  </a:lnTo>
                  <a:lnTo>
                    <a:pt x="12334" y="43901"/>
                  </a:lnTo>
                  <a:lnTo>
                    <a:pt x="16844" y="46154"/>
                  </a:lnTo>
                  <a:lnTo>
                    <a:pt x="23608" y="38330"/>
                  </a:lnTo>
                  <a:lnTo>
                    <a:pt x="28117" y="31566"/>
                  </a:lnTo>
                  <a:cubicBezTo>
                    <a:pt x="40319" y="34483"/>
                    <a:pt x="50399" y="38197"/>
                    <a:pt x="48409" y="52918"/>
                  </a:cubicBezTo>
                  <a:lnTo>
                    <a:pt x="53980" y="48410"/>
                  </a:lnTo>
                  <a:lnTo>
                    <a:pt x="57295" y="46154"/>
                  </a:lnTo>
                  <a:lnTo>
                    <a:pt x="62866" y="46154"/>
                  </a:lnTo>
                  <a:lnTo>
                    <a:pt x="66181" y="41645"/>
                  </a:lnTo>
                  <a:lnTo>
                    <a:pt x="69497" y="43901"/>
                  </a:lnTo>
                  <a:lnTo>
                    <a:pt x="66181" y="53980"/>
                  </a:lnTo>
                  <a:lnTo>
                    <a:pt x="75200" y="51725"/>
                  </a:lnTo>
                  <a:lnTo>
                    <a:pt x="84219" y="42706"/>
                  </a:lnTo>
                  <a:lnTo>
                    <a:pt x="89789" y="40452"/>
                  </a:lnTo>
                  <a:lnTo>
                    <a:pt x="88728" y="3368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2" name="Freeform: Shape 751">
              <a:extLst>
                <a:ext uri="{FF2B5EF4-FFF2-40B4-BE49-F238E27FC236}">
                  <a16:creationId xmlns:a16="http://schemas.microsoft.com/office/drawing/2014/main" id="{5046F2CF-E3E0-7232-D2B7-37CEADF3168F}"/>
                </a:ext>
              </a:extLst>
            </p:cNvPr>
            <p:cNvSpPr/>
            <p:nvPr/>
          </p:nvSpPr>
          <p:spPr>
            <a:xfrm>
              <a:off x="2304935" y="13983682"/>
              <a:ext cx="33422" cy="49602"/>
            </a:xfrm>
            <a:custGeom>
              <a:avLst/>
              <a:gdLst>
                <a:gd name="connsiteX0" fmla="*/ 27985 w 33422"/>
                <a:gd name="connsiteY0" fmla="*/ 1326 h 49602"/>
                <a:gd name="connsiteX1" fmla="*/ 24669 w 33422"/>
                <a:gd name="connsiteY1" fmla="*/ 5835 h 49602"/>
                <a:gd name="connsiteX2" fmla="*/ 17905 w 33422"/>
                <a:gd name="connsiteY2" fmla="*/ 4774 h 49602"/>
                <a:gd name="connsiteX3" fmla="*/ 14589 w 33422"/>
                <a:gd name="connsiteY3" fmla="*/ 8090 h 49602"/>
                <a:gd name="connsiteX4" fmla="*/ 14589 w 33422"/>
                <a:gd name="connsiteY4" fmla="*/ 14854 h 49602"/>
                <a:gd name="connsiteX5" fmla="*/ 9019 w 33422"/>
                <a:gd name="connsiteY5" fmla="*/ 19363 h 49602"/>
                <a:gd name="connsiteX6" fmla="*/ 0 w 33422"/>
                <a:gd name="connsiteY6" fmla="*/ 20424 h 49602"/>
                <a:gd name="connsiteX7" fmla="*/ 0 w 33422"/>
                <a:gd name="connsiteY7" fmla="*/ 24934 h 49602"/>
                <a:gd name="connsiteX8" fmla="*/ 3316 w 33422"/>
                <a:gd name="connsiteY8" fmla="*/ 28250 h 49602"/>
                <a:gd name="connsiteX9" fmla="*/ 8886 w 33422"/>
                <a:gd name="connsiteY9" fmla="*/ 30503 h 49602"/>
                <a:gd name="connsiteX10" fmla="*/ 9947 w 33422"/>
                <a:gd name="connsiteY10" fmla="*/ 36074 h 49602"/>
                <a:gd name="connsiteX11" fmla="*/ 12202 w 33422"/>
                <a:gd name="connsiteY11" fmla="*/ 42839 h 49602"/>
                <a:gd name="connsiteX12" fmla="*/ 15517 w 33422"/>
                <a:gd name="connsiteY12" fmla="*/ 47347 h 49602"/>
                <a:gd name="connsiteX13" fmla="*/ 18833 w 33422"/>
                <a:gd name="connsiteY13" fmla="*/ 45092 h 49602"/>
                <a:gd name="connsiteX14" fmla="*/ 21088 w 33422"/>
                <a:gd name="connsiteY14" fmla="*/ 49603 h 49602"/>
                <a:gd name="connsiteX15" fmla="*/ 25597 w 33422"/>
                <a:gd name="connsiteY15" fmla="*/ 48408 h 49602"/>
                <a:gd name="connsiteX16" fmla="*/ 33422 w 33422"/>
                <a:gd name="connsiteY16" fmla="*/ 0 h 49602"/>
                <a:gd name="connsiteX17" fmla="*/ 27852 w 33422"/>
                <a:gd name="connsiteY17" fmla="*/ 1193 h 4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422" h="49602">
                  <a:moveTo>
                    <a:pt x="27985" y="1326"/>
                  </a:moveTo>
                  <a:lnTo>
                    <a:pt x="24669" y="5835"/>
                  </a:lnTo>
                  <a:lnTo>
                    <a:pt x="17905" y="4774"/>
                  </a:lnTo>
                  <a:lnTo>
                    <a:pt x="14589" y="8090"/>
                  </a:lnTo>
                  <a:lnTo>
                    <a:pt x="14589" y="14854"/>
                  </a:lnTo>
                  <a:lnTo>
                    <a:pt x="9019" y="19363"/>
                  </a:lnTo>
                  <a:lnTo>
                    <a:pt x="0" y="20424"/>
                  </a:lnTo>
                  <a:lnTo>
                    <a:pt x="0" y="24934"/>
                  </a:lnTo>
                  <a:lnTo>
                    <a:pt x="3316" y="28250"/>
                  </a:lnTo>
                  <a:lnTo>
                    <a:pt x="8886" y="30503"/>
                  </a:lnTo>
                  <a:lnTo>
                    <a:pt x="9947" y="36074"/>
                  </a:lnTo>
                  <a:lnTo>
                    <a:pt x="12202" y="42839"/>
                  </a:lnTo>
                  <a:lnTo>
                    <a:pt x="15517" y="47347"/>
                  </a:lnTo>
                  <a:lnTo>
                    <a:pt x="18833" y="45092"/>
                  </a:lnTo>
                  <a:lnTo>
                    <a:pt x="21088" y="49603"/>
                  </a:lnTo>
                  <a:lnTo>
                    <a:pt x="25597" y="48408"/>
                  </a:lnTo>
                  <a:cubicBezTo>
                    <a:pt x="37136" y="22812"/>
                    <a:pt x="25597" y="27188"/>
                    <a:pt x="33422" y="0"/>
                  </a:cubicBezTo>
                  <a:lnTo>
                    <a:pt x="27852" y="119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3" name="Freeform: Shape 752">
              <a:extLst>
                <a:ext uri="{FF2B5EF4-FFF2-40B4-BE49-F238E27FC236}">
                  <a16:creationId xmlns:a16="http://schemas.microsoft.com/office/drawing/2014/main" id="{3C8888F8-16FA-E812-8775-641AC25B5CC1}"/>
                </a:ext>
              </a:extLst>
            </p:cNvPr>
            <p:cNvSpPr/>
            <p:nvPr/>
          </p:nvSpPr>
          <p:spPr>
            <a:xfrm>
              <a:off x="2382523" y="13939914"/>
              <a:ext cx="28117" cy="48409"/>
            </a:xfrm>
            <a:custGeom>
              <a:avLst/>
              <a:gdLst>
                <a:gd name="connsiteX0" fmla="*/ 15650 w 28117"/>
                <a:gd name="connsiteY0" fmla="*/ 31566 h 48409"/>
                <a:gd name="connsiteX1" fmla="*/ 14589 w 28117"/>
                <a:gd name="connsiteY1" fmla="*/ 27057 h 48409"/>
                <a:gd name="connsiteX2" fmla="*/ 16844 w 28117"/>
                <a:gd name="connsiteY2" fmla="*/ 23608 h 48409"/>
                <a:gd name="connsiteX3" fmla="*/ 19098 w 28117"/>
                <a:gd name="connsiteY3" fmla="*/ 23608 h 48409"/>
                <a:gd name="connsiteX4" fmla="*/ 19098 w 28117"/>
                <a:gd name="connsiteY4" fmla="*/ 18037 h 48409"/>
                <a:gd name="connsiteX5" fmla="*/ 14589 w 28117"/>
                <a:gd name="connsiteY5" fmla="*/ 14722 h 48409"/>
                <a:gd name="connsiteX6" fmla="*/ 15650 w 28117"/>
                <a:gd name="connsiteY6" fmla="*/ 11273 h 48409"/>
                <a:gd name="connsiteX7" fmla="*/ 14589 w 28117"/>
                <a:gd name="connsiteY7" fmla="*/ 6764 h 48409"/>
                <a:gd name="connsiteX8" fmla="*/ 13395 w 28117"/>
                <a:gd name="connsiteY8" fmla="*/ 1193 h 48409"/>
                <a:gd name="connsiteX9" fmla="*/ 5570 w 28117"/>
                <a:gd name="connsiteY9" fmla="*/ 0 h 48409"/>
                <a:gd name="connsiteX10" fmla="*/ 3316 w 28117"/>
                <a:gd name="connsiteY10" fmla="*/ 3448 h 48409"/>
                <a:gd name="connsiteX11" fmla="*/ 4377 w 28117"/>
                <a:gd name="connsiteY11" fmla="*/ 4509 h 48409"/>
                <a:gd name="connsiteX12" fmla="*/ 2255 w 28117"/>
                <a:gd name="connsiteY12" fmla="*/ 4509 h 48409"/>
                <a:gd name="connsiteX13" fmla="*/ 0 w 28117"/>
                <a:gd name="connsiteY13" fmla="*/ 6764 h 48409"/>
                <a:gd name="connsiteX14" fmla="*/ 0 w 28117"/>
                <a:gd name="connsiteY14" fmla="*/ 10213 h 48409"/>
                <a:gd name="connsiteX15" fmla="*/ 1061 w 28117"/>
                <a:gd name="connsiteY15" fmla="*/ 15784 h 48409"/>
                <a:gd name="connsiteX16" fmla="*/ 4377 w 28117"/>
                <a:gd name="connsiteY16" fmla="*/ 21353 h 48409"/>
                <a:gd name="connsiteX17" fmla="*/ 5570 w 28117"/>
                <a:gd name="connsiteY17" fmla="*/ 24801 h 48409"/>
                <a:gd name="connsiteX18" fmla="*/ 3316 w 28117"/>
                <a:gd name="connsiteY18" fmla="*/ 27057 h 48409"/>
                <a:gd name="connsiteX19" fmla="*/ 4377 w 28117"/>
                <a:gd name="connsiteY19" fmla="*/ 30372 h 48409"/>
                <a:gd name="connsiteX20" fmla="*/ 6631 w 28117"/>
                <a:gd name="connsiteY20" fmla="*/ 38330 h 48409"/>
                <a:gd name="connsiteX21" fmla="*/ 11141 w 28117"/>
                <a:gd name="connsiteY21" fmla="*/ 39390 h 48409"/>
                <a:gd name="connsiteX22" fmla="*/ 13395 w 28117"/>
                <a:gd name="connsiteY22" fmla="*/ 43901 h 48409"/>
                <a:gd name="connsiteX23" fmla="*/ 16844 w 28117"/>
                <a:gd name="connsiteY23" fmla="*/ 48410 h 48409"/>
                <a:gd name="connsiteX24" fmla="*/ 20160 w 28117"/>
                <a:gd name="connsiteY24" fmla="*/ 46154 h 48409"/>
                <a:gd name="connsiteX25" fmla="*/ 20160 w 28117"/>
                <a:gd name="connsiteY25" fmla="*/ 42839 h 48409"/>
                <a:gd name="connsiteX26" fmla="*/ 25862 w 28117"/>
                <a:gd name="connsiteY26" fmla="*/ 45094 h 48409"/>
                <a:gd name="connsiteX27" fmla="*/ 28117 w 28117"/>
                <a:gd name="connsiteY27" fmla="*/ 41645 h 48409"/>
                <a:gd name="connsiteX28" fmla="*/ 20160 w 28117"/>
                <a:gd name="connsiteY28" fmla="*/ 33821 h 48409"/>
                <a:gd name="connsiteX29" fmla="*/ 15650 w 28117"/>
                <a:gd name="connsiteY29" fmla="*/ 31566 h 4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117" h="48409">
                  <a:moveTo>
                    <a:pt x="15650" y="31566"/>
                  </a:moveTo>
                  <a:lnTo>
                    <a:pt x="14589" y="27057"/>
                  </a:lnTo>
                  <a:lnTo>
                    <a:pt x="16844" y="23608"/>
                  </a:lnTo>
                  <a:lnTo>
                    <a:pt x="19098" y="23608"/>
                  </a:lnTo>
                  <a:lnTo>
                    <a:pt x="19098" y="18037"/>
                  </a:lnTo>
                  <a:lnTo>
                    <a:pt x="14589" y="14722"/>
                  </a:lnTo>
                  <a:lnTo>
                    <a:pt x="15650" y="11273"/>
                  </a:lnTo>
                  <a:lnTo>
                    <a:pt x="14589" y="6764"/>
                  </a:lnTo>
                  <a:lnTo>
                    <a:pt x="13395" y="1193"/>
                  </a:lnTo>
                  <a:lnTo>
                    <a:pt x="5570" y="0"/>
                  </a:lnTo>
                  <a:lnTo>
                    <a:pt x="3316" y="3448"/>
                  </a:lnTo>
                  <a:lnTo>
                    <a:pt x="4377" y="4509"/>
                  </a:lnTo>
                  <a:lnTo>
                    <a:pt x="2255" y="4509"/>
                  </a:lnTo>
                  <a:lnTo>
                    <a:pt x="0" y="6764"/>
                  </a:lnTo>
                  <a:lnTo>
                    <a:pt x="0" y="10213"/>
                  </a:lnTo>
                  <a:lnTo>
                    <a:pt x="1061" y="15784"/>
                  </a:lnTo>
                  <a:lnTo>
                    <a:pt x="4377" y="21353"/>
                  </a:lnTo>
                  <a:lnTo>
                    <a:pt x="5570" y="24801"/>
                  </a:lnTo>
                  <a:lnTo>
                    <a:pt x="3316" y="27057"/>
                  </a:lnTo>
                  <a:lnTo>
                    <a:pt x="4377" y="30372"/>
                  </a:lnTo>
                  <a:lnTo>
                    <a:pt x="6631" y="38330"/>
                  </a:lnTo>
                  <a:lnTo>
                    <a:pt x="11141" y="39390"/>
                  </a:lnTo>
                  <a:lnTo>
                    <a:pt x="13395" y="43901"/>
                  </a:lnTo>
                  <a:lnTo>
                    <a:pt x="16844" y="48410"/>
                  </a:lnTo>
                  <a:lnTo>
                    <a:pt x="20160" y="46154"/>
                  </a:lnTo>
                  <a:lnTo>
                    <a:pt x="20160" y="42839"/>
                  </a:lnTo>
                  <a:lnTo>
                    <a:pt x="25862" y="45094"/>
                  </a:lnTo>
                  <a:lnTo>
                    <a:pt x="28117" y="41645"/>
                  </a:lnTo>
                  <a:lnTo>
                    <a:pt x="20160" y="33821"/>
                  </a:lnTo>
                  <a:lnTo>
                    <a:pt x="15650" y="31566"/>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4" name="Freeform: Shape 753">
              <a:extLst>
                <a:ext uri="{FF2B5EF4-FFF2-40B4-BE49-F238E27FC236}">
                  <a16:creationId xmlns:a16="http://schemas.microsoft.com/office/drawing/2014/main" id="{6A4AA188-8082-6A3E-E1CF-17955A0D1AF9}"/>
                </a:ext>
              </a:extLst>
            </p:cNvPr>
            <p:cNvSpPr/>
            <p:nvPr/>
          </p:nvSpPr>
          <p:spPr>
            <a:xfrm>
              <a:off x="2301487" y="13773466"/>
              <a:ext cx="25862" cy="78648"/>
            </a:xfrm>
            <a:custGeom>
              <a:avLst/>
              <a:gdLst>
                <a:gd name="connsiteX0" fmla="*/ 10080 w 25862"/>
                <a:gd name="connsiteY0" fmla="*/ 62998 h 78648"/>
                <a:gd name="connsiteX1" fmla="*/ 11273 w 25862"/>
                <a:gd name="connsiteY1" fmla="*/ 66314 h 78648"/>
                <a:gd name="connsiteX2" fmla="*/ 14589 w 25862"/>
                <a:gd name="connsiteY2" fmla="*/ 74271 h 78648"/>
                <a:gd name="connsiteX3" fmla="*/ 20160 w 25862"/>
                <a:gd name="connsiteY3" fmla="*/ 75333 h 78648"/>
                <a:gd name="connsiteX4" fmla="*/ 23608 w 25862"/>
                <a:gd name="connsiteY4" fmla="*/ 78648 h 78648"/>
                <a:gd name="connsiteX5" fmla="*/ 25863 w 25862"/>
                <a:gd name="connsiteY5" fmla="*/ 73078 h 78648"/>
                <a:gd name="connsiteX6" fmla="*/ 24669 w 25862"/>
                <a:gd name="connsiteY6" fmla="*/ 66314 h 78648"/>
                <a:gd name="connsiteX7" fmla="*/ 22414 w 25862"/>
                <a:gd name="connsiteY7" fmla="*/ 62998 h 78648"/>
                <a:gd name="connsiteX8" fmla="*/ 16844 w 25862"/>
                <a:gd name="connsiteY8" fmla="*/ 66314 h 78648"/>
                <a:gd name="connsiteX9" fmla="*/ 13528 w 25862"/>
                <a:gd name="connsiteY9" fmla="*/ 58489 h 78648"/>
                <a:gd name="connsiteX10" fmla="*/ 13528 w 25862"/>
                <a:gd name="connsiteY10" fmla="*/ 55040 h 78648"/>
                <a:gd name="connsiteX11" fmla="*/ 17905 w 25862"/>
                <a:gd name="connsiteY11" fmla="*/ 53980 h 78648"/>
                <a:gd name="connsiteX12" fmla="*/ 17905 w 25862"/>
                <a:gd name="connsiteY12" fmla="*/ 49470 h 78648"/>
                <a:gd name="connsiteX13" fmla="*/ 19098 w 25862"/>
                <a:gd name="connsiteY13" fmla="*/ 44961 h 78648"/>
                <a:gd name="connsiteX14" fmla="*/ 21353 w 25862"/>
                <a:gd name="connsiteY14" fmla="*/ 41513 h 78648"/>
                <a:gd name="connsiteX15" fmla="*/ 22414 w 25862"/>
                <a:gd name="connsiteY15" fmla="*/ 38197 h 78648"/>
                <a:gd name="connsiteX16" fmla="*/ 19098 w 25862"/>
                <a:gd name="connsiteY16" fmla="*/ 31433 h 78648"/>
                <a:gd name="connsiteX17" fmla="*/ 21353 w 25862"/>
                <a:gd name="connsiteY17" fmla="*/ 28117 h 78648"/>
                <a:gd name="connsiteX18" fmla="*/ 17905 w 25862"/>
                <a:gd name="connsiteY18" fmla="*/ 22414 h 78648"/>
                <a:gd name="connsiteX19" fmla="*/ 16844 w 25862"/>
                <a:gd name="connsiteY19" fmla="*/ 17904 h 78648"/>
                <a:gd name="connsiteX20" fmla="*/ 16844 w 25862"/>
                <a:gd name="connsiteY20" fmla="*/ 13528 h 78648"/>
                <a:gd name="connsiteX21" fmla="*/ 12334 w 25862"/>
                <a:gd name="connsiteY21" fmla="*/ 14589 h 78648"/>
                <a:gd name="connsiteX22" fmla="*/ 11273 w 25862"/>
                <a:gd name="connsiteY22" fmla="*/ 10080 h 78648"/>
                <a:gd name="connsiteX23" fmla="*/ 7825 w 25862"/>
                <a:gd name="connsiteY23" fmla="*/ 6764 h 78648"/>
                <a:gd name="connsiteX24" fmla="*/ 7825 w 25862"/>
                <a:gd name="connsiteY24" fmla="*/ 0 h 78648"/>
                <a:gd name="connsiteX25" fmla="*/ 2255 w 25862"/>
                <a:gd name="connsiteY25" fmla="*/ 0 h 78648"/>
                <a:gd name="connsiteX26" fmla="*/ 1061 w 25862"/>
                <a:gd name="connsiteY26" fmla="*/ 5570 h 78648"/>
                <a:gd name="connsiteX27" fmla="*/ 3316 w 25862"/>
                <a:gd name="connsiteY27" fmla="*/ 7825 h 78648"/>
                <a:gd name="connsiteX28" fmla="*/ 4509 w 25862"/>
                <a:gd name="connsiteY28" fmla="*/ 13528 h 78648"/>
                <a:gd name="connsiteX29" fmla="*/ 6764 w 25862"/>
                <a:gd name="connsiteY29" fmla="*/ 20160 h 78648"/>
                <a:gd name="connsiteX30" fmla="*/ 5570 w 25862"/>
                <a:gd name="connsiteY30" fmla="*/ 23607 h 78648"/>
                <a:gd name="connsiteX31" fmla="*/ 3316 w 25862"/>
                <a:gd name="connsiteY31" fmla="*/ 29178 h 78648"/>
                <a:gd name="connsiteX32" fmla="*/ 4509 w 25862"/>
                <a:gd name="connsiteY32" fmla="*/ 32627 h 78648"/>
                <a:gd name="connsiteX33" fmla="*/ 1061 w 25862"/>
                <a:gd name="connsiteY33" fmla="*/ 37136 h 78648"/>
                <a:gd name="connsiteX34" fmla="*/ 4509 w 25862"/>
                <a:gd name="connsiteY34" fmla="*/ 42706 h 78648"/>
                <a:gd name="connsiteX35" fmla="*/ 3316 w 25862"/>
                <a:gd name="connsiteY35" fmla="*/ 47216 h 78648"/>
                <a:gd name="connsiteX36" fmla="*/ 0 w 25862"/>
                <a:gd name="connsiteY36" fmla="*/ 53980 h 78648"/>
                <a:gd name="connsiteX37" fmla="*/ 0 w 25862"/>
                <a:gd name="connsiteY37" fmla="*/ 59550 h 78648"/>
                <a:gd name="connsiteX38" fmla="*/ 4509 w 25862"/>
                <a:gd name="connsiteY38" fmla="*/ 61804 h 78648"/>
                <a:gd name="connsiteX39" fmla="*/ 10080 w 25862"/>
                <a:gd name="connsiteY39" fmla="*/ 62998 h 78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862" h="78648">
                  <a:moveTo>
                    <a:pt x="10080" y="62998"/>
                  </a:moveTo>
                  <a:lnTo>
                    <a:pt x="11273" y="66314"/>
                  </a:lnTo>
                  <a:lnTo>
                    <a:pt x="14589" y="74271"/>
                  </a:lnTo>
                  <a:lnTo>
                    <a:pt x="20160" y="75333"/>
                  </a:lnTo>
                  <a:lnTo>
                    <a:pt x="23608" y="78648"/>
                  </a:lnTo>
                  <a:lnTo>
                    <a:pt x="25863" y="73078"/>
                  </a:lnTo>
                  <a:lnTo>
                    <a:pt x="24669" y="66314"/>
                  </a:lnTo>
                  <a:lnTo>
                    <a:pt x="22414" y="62998"/>
                  </a:lnTo>
                  <a:lnTo>
                    <a:pt x="16844" y="66314"/>
                  </a:lnTo>
                  <a:lnTo>
                    <a:pt x="13528" y="58489"/>
                  </a:lnTo>
                  <a:lnTo>
                    <a:pt x="13528" y="55040"/>
                  </a:lnTo>
                  <a:lnTo>
                    <a:pt x="17905" y="53980"/>
                  </a:lnTo>
                  <a:lnTo>
                    <a:pt x="17905" y="49470"/>
                  </a:lnTo>
                  <a:lnTo>
                    <a:pt x="19098" y="44961"/>
                  </a:lnTo>
                  <a:lnTo>
                    <a:pt x="21353" y="41513"/>
                  </a:lnTo>
                  <a:lnTo>
                    <a:pt x="22414" y="38197"/>
                  </a:lnTo>
                  <a:lnTo>
                    <a:pt x="19098" y="31433"/>
                  </a:lnTo>
                  <a:lnTo>
                    <a:pt x="21353" y="28117"/>
                  </a:lnTo>
                  <a:lnTo>
                    <a:pt x="17905" y="22414"/>
                  </a:lnTo>
                  <a:lnTo>
                    <a:pt x="16844" y="17904"/>
                  </a:lnTo>
                  <a:lnTo>
                    <a:pt x="16844" y="13528"/>
                  </a:lnTo>
                  <a:lnTo>
                    <a:pt x="12334" y="14589"/>
                  </a:lnTo>
                  <a:lnTo>
                    <a:pt x="11273" y="10080"/>
                  </a:lnTo>
                  <a:lnTo>
                    <a:pt x="7825" y="6764"/>
                  </a:lnTo>
                  <a:lnTo>
                    <a:pt x="7825" y="0"/>
                  </a:lnTo>
                  <a:lnTo>
                    <a:pt x="2255" y="0"/>
                  </a:lnTo>
                  <a:lnTo>
                    <a:pt x="1061" y="5570"/>
                  </a:lnTo>
                  <a:lnTo>
                    <a:pt x="3316" y="7825"/>
                  </a:lnTo>
                  <a:lnTo>
                    <a:pt x="4509" y="13528"/>
                  </a:lnTo>
                  <a:lnTo>
                    <a:pt x="6764" y="20160"/>
                  </a:lnTo>
                  <a:lnTo>
                    <a:pt x="5570" y="23607"/>
                  </a:lnTo>
                  <a:lnTo>
                    <a:pt x="3316" y="29178"/>
                  </a:lnTo>
                  <a:lnTo>
                    <a:pt x="4509" y="32627"/>
                  </a:lnTo>
                  <a:lnTo>
                    <a:pt x="1061" y="37136"/>
                  </a:lnTo>
                  <a:lnTo>
                    <a:pt x="4509" y="42706"/>
                  </a:lnTo>
                  <a:lnTo>
                    <a:pt x="3316" y="47216"/>
                  </a:lnTo>
                  <a:lnTo>
                    <a:pt x="0" y="53980"/>
                  </a:lnTo>
                  <a:lnTo>
                    <a:pt x="0" y="59550"/>
                  </a:lnTo>
                  <a:lnTo>
                    <a:pt x="4509" y="61804"/>
                  </a:lnTo>
                  <a:lnTo>
                    <a:pt x="10080" y="6299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5" name="Freeform: Shape 754">
              <a:extLst>
                <a:ext uri="{FF2B5EF4-FFF2-40B4-BE49-F238E27FC236}">
                  <a16:creationId xmlns:a16="http://schemas.microsoft.com/office/drawing/2014/main" id="{D7904262-F439-362A-4316-0FFD014E6327}"/>
                </a:ext>
              </a:extLst>
            </p:cNvPr>
            <p:cNvSpPr/>
            <p:nvPr/>
          </p:nvSpPr>
          <p:spPr>
            <a:xfrm>
              <a:off x="2354405" y="13880364"/>
              <a:ext cx="22414" cy="53846"/>
            </a:xfrm>
            <a:custGeom>
              <a:avLst/>
              <a:gdLst>
                <a:gd name="connsiteX0" fmla="*/ 19098 w 22414"/>
                <a:gd name="connsiteY0" fmla="*/ 46022 h 53846"/>
                <a:gd name="connsiteX1" fmla="*/ 15783 w 22414"/>
                <a:gd name="connsiteY1" fmla="*/ 41513 h 53846"/>
                <a:gd name="connsiteX2" fmla="*/ 16844 w 22414"/>
                <a:gd name="connsiteY2" fmla="*/ 38197 h 53846"/>
                <a:gd name="connsiteX3" fmla="*/ 20160 w 22414"/>
                <a:gd name="connsiteY3" fmla="*/ 35942 h 53846"/>
                <a:gd name="connsiteX4" fmla="*/ 10080 w 22414"/>
                <a:gd name="connsiteY4" fmla="*/ 16844 h 53846"/>
                <a:gd name="connsiteX5" fmla="*/ 11141 w 22414"/>
                <a:gd name="connsiteY5" fmla="*/ 12335 h 53846"/>
                <a:gd name="connsiteX6" fmla="*/ 11141 w 22414"/>
                <a:gd name="connsiteY6" fmla="*/ 8887 h 53846"/>
                <a:gd name="connsiteX7" fmla="*/ 12202 w 22414"/>
                <a:gd name="connsiteY7" fmla="*/ 5571 h 53846"/>
                <a:gd name="connsiteX8" fmla="*/ 11141 w 22414"/>
                <a:gd name="connsiteY8" fmla="*/ 3316 h 53846"/>
                <a:gd name="connsiteX9" fmla="*/ 6631 w 22414"/>
                <a:gd name="connsiteY9" fmla="*/ 0 h 53846"/>
                <a:gd name="connsiteX10" fmla="*/ 6631 w 22414"/>
                <a:gd name="connsiteY10" fmla="*/ 1060 h 53846"/>
                <a:gd name="connsiteX11" fmla="*/ 3316 w 22414"/>
                <a:gd name="connsiteY11" fmla="*/ 4376 h 53846"/>
                <a:gd name="connsiteX12" fmla="*/ 1061 w 22414"/>
                <a:gd name="connsiteY12" fmla="*/ 12335 h 53846"/>
                <a:gd name="connsiteX13" fmla="*/ 3316 w 22414"/>
                <a:gd name="connsiteY13" fmla="*/ 17904 h 53846"/>
                <a:gd name="connsiteX14" fmla="*/ 3316 w 22414"/>
                <a:gd name="connsiteY14" fmla="*/ 22413 h 53846"/>
                <a:gd name="connsiteX15" fmla="*/ 0 w 22414"/>
                <a:gd name="connsiteY15" fmla="*/ 29177 h 53846"/>
                <a:gd name="connsiteX16" fmla="*/ 1061 w 22414"/>
                <a:gd name="connsiteY16" fmla="*/ 34748 h 53846"/>
                <a:gd name="connsiteX17" fmla="*/ 5570 w 22414"/>
                <a:gd name="connsiteY17" fmla="*/ 32493 h 53846"/>
                <a:gd name="connsiteX18" fmla="*/ 7825 w 22414"/>
                <a:gd name="connsiteY18" fmla="*/ 33688 h 53846"/>
                <a:gd name="connsiteX19" fmla="*/ 10080 w 22414"/>
                <a:gd name="connsiteY19" fmla="*/ 35942 h 53846"/>
                <a:gd name="connsiteX20" fmla="*/ 10080 w 22414"/>
                <a:gd name="connsiteY20" fmla="*/ 41513 h 53846"/>
                <a:gd name="connsiteX21" fmla="*/ 13395 w 22414"/>
                <a:gd name="connsiteY21" fmla="*/ 44828 h 53846"/>
                <a:gd name="connsiteX22" fmla="*/ 15650 w 22414"/>
                <a:gd name="connsiteY22" fmla="*/ 49337 h 53846"/>
                <a:gd name="connsiteX23" fmla="*/ 20160 w 22414"/>
                <a:gd name="connsiteY23" fmla="*/ 53846 h 53846"/>
                <a:gd name="connsiteX24" fmla="*/ 22414 w 22414"/>
                <a:gd name="connsiteY24" fmla="*/ 50399 h 53846"/>
                <a:gd name="connsiteX25" fmla="*/ 21353 w 22414"/>
                <a:gd name="connsiteY25" fmla="*/ 48144 h 53846"/>
                <a:gd name="connsiteX26" fmla="*/ 19098 w 22414"/>
                <a:gd name="connsiteY26" fmla="*/ 45889 h 5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414" h="53846">
                  <a:moveTo>
                    <a:pt x="19098" y="46022"/>
                  </a:moveTo>
                  <a:lnTo>
                    <a:pt x="15783" y="41513"/>
                  </a:lnTo>
                  <a:lnTo>
                    <a:pt x="16844" y="38197"/>
                  </a:lnTo>
                  <a:lnTo>
                    <a:pt x="20160" y="35942"/>
                  </a:lnTo>
                  <a:cubicBezTo>
                    <a:pt x="20425" y="25598"/>
                    <a:pt x="16446" y="23077"/>
                    <a:pt x="10080" y="16844"/>
                  </a:cubicBezTo>
                  <a:lnTo>
                    <a:pt x="11141" y="12335"/>
                  </a:lnTo>
                  <a:lnTo>
                    <a:pt x="11141" y="8887"/>
                  </a:lnTo>
                  <a:lnTo>
                    <a:pt x="12202" y="5571"/>
                  </a:lnTo>
                  <a:lnTo>
                    <a:pt x="11141" y="3316"/>
                  </a:lnTo>
                  <a:lnTo>
                    <a:pt x="6631" y="0"/>
                  </a:lnTo>
                  <a:lnTo>
                    <a:pt x="6631" y="1060"/>
                  </a:lnTo>
                  <a:lnTo>
                    <a:pt x="3316" y="4376"/>
                  </a:lnTo>
                  <a:lnTo>
                    <a:pt x="1061" y="12335"/>
                  </a:lnTo>
                  <a:lnTo>
                    <a:pt x="3316" y="17904"/>
                  </a:lnTo>
                  <a:lnTo>
                    <a:pt x="3316" y="22413"/>
                  </a:lnTo>
                  <a:lnTo>
                    <a:pt x="0" y="29177"/>
                  </a:lnTo>
                  <a:lnTo>
                    <a:pt x="1061" y="34748"/>
                  </a:lnTo>
                  <a:lnTo>
                    <a:pt x="5570" y="32493"/>
                  </a:lnTo>
                  <a:lnTo>
                    <a:pt x="7825" y="33688"/>
                  </a:lnTo>
                  <a:lnTo>
                    <a:pt x="10080" y="35942"/>
                  </a:lnTo>
                  <a:lnTo>
                    <a:pt x="10080" y="41513"/>
                  </a:lnTo>
                  <a:lnTo>
                    <a:pt x="13395" y="44828"/>
                  </a:lnTo>
                  <a:lnTo>
                    <a:pt x="15650" y="49337"/>
                  </a:lnTo>
                  <a:lnTo>
                    <a:pt x="20160" y="53846"/>
                  </a:lnTo>
                  <a:lnTo>
                    <a:pt x="22414" y="50399"/>
                  </a:lnTo>
                  <a:lnTo>
                    <a:pt x="21353" y="48144"/>
                  </a:lnTo>
                  <a:lnTo>
                    <a:pt x="19098" y="4588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6" name="Freeform: Shape 755">
              <a:extLst>
                <a:ext uri="{FF2B5EF4-FFF2-40B4-BE49-F238E27FC236}">
                  <a16:creationId xmlns:a16="http://schemas.microsoft.com/office/drawing/2014/main" id="{74F232E6-A444-1288-CF7B-F716142EA340}"/>
                </a:ext>
              </a:extLst>
            </p:cNvPr>
            <p:cNvSpPr/>
            <p:nvPr/>
          </p:nvSpPr>
          <p:spPr>
            <a:xfrm>
              <a:off x="2373504" y="13855563"/>
              <a:ext cx="26923" cy="42705"/>
            </a:xfrm>
            <a:custGeom>
              <a:avLst/>
              <a:gdLst>
                <a:gd name="connsiteX0" fmla="*/ 6764 w 26923"/>
                <a:gd name="connsiteY0" fmla="*/ 40452 h 42705"/>
                <a:gd name="connsiteX1" fmla="*/ 9019 w 26923"/>
                <a:gd name="connsiteY1" fmla="*/ 42706 h 42705"/>
                <a:gd name="connsiteX2" fmla="*/ 14589 w 26923"/>
                <a:gd name="connsiteY2" fmla="*/ 41645 h 42705"/>
                <a:gd name="connsiteX3" fmla="*/ 16844 w 26923"/>
                <a:gd name="connsiteY3" fmla="*/ 39390 h 42705"/>
                <a:gd name="connsiteX4" fmla="*/ 21353 w 26923"/>
                <a:gd name="connsiteY4" fmla="*/ 39390 h 42705"/>
                <a:gd name="connsiteX5" fmla="*/ 22414 w 26923"/>
                <a:gd name="connsiteY5" fmla="*/ 37136 h 42705"/>
                <a:gd name="connsiteX6" fmla="*/ 23608 w 26923"/>
                <a:gd name="connsiteY6" fmla="*/ 31433 h 42705"/>
                <a:gd name="connsiteX7" fmla="*/ 25863 w 26923"/>
                <a:gd name="connsiteY7" fmla="*/ 24801 h 42705"/>
                <a:gd name="connsiteX8" fmla="*/ 26923 w 26923"/>
                <a:gd name="connsiteY8" fmla="*/ 21353 h 42705"/>
                <a:gd name="connsiteX9" fmla="*/ 26923 w 26923"/>
                <a:gd name="connsiteY9" fmla="*/ 15782 h 42705"/>
                <a:gd name="connsiteX10" fmla="*/ 17905 w 26923"/>
                <a:gd name="connsiteY10" fmla="*/ 11273 h 42705"/>
                <a:gd name="connsiteX11" fmla="*/ 17905 w 26923"/>
                <a:gd name="connsiteY11" fmla="*/ 7825 h 42705"/>
                <a:gd name="connsiteX12" fmla="*/ 15650 w 26923"/>
                <a:gd name="connsiteY12" fmla="*/ 2254 h 42705"/>
                <a:gd name="connsiteX13" fmla="*/ 12334 w 26923"/>
                <a:gd name="connsiteY13" fmla="*/ 0 h 42705"/>
                <a:gd name="connsiteX14" fmla="*/ 5570 w 26923"/>
                <a:gd name="connsiteY14" fmla="*/ 3316 h 42705"/>
                <a:gd name="connsiteX15" fmla="*/ 3316 w 26923"/>
                <a:gd name="connsiteY15" fmla="*/ 7825 h 42705"/>
                <a:gd name="connsiteX16" fmla="*/ 2255 w 26923"/>
                <a:gd name="connsiteY16" fmla="*/ 13528 h 42705"/>
                <a:gd name="connsiteX17" fmla="*/ 2255 w 26923"/>
                <a:gd name="connsiteY17" fmla="*/ 16844 h 42705"/>
                <a:gd name="connsiteX18" fmla="*/ 3316 w 26923"/>
                <a:gd name="connsiteY18" fmla="*/ 19098 h 42705"/>
                <a:gd name="connsiteX19" fmla="*/ 0 w 26923"/>
                <a:gd name="connsiteY19" fmla="*/ 22546 h 42705"/>
                <a:gd name="connsiteX20" fmla="*/ 1061 w 26923"/>
                <a:gd name="connsiteY20" fmla="*/ 24801 h 42705"/>
                <a:gd name="connsiteX21" fmla="*/ 1061 w 26923"/>
                <a:gd name="connsiteY21" fmla="*/ 31433 h 42705"/>
                <a:gd name="connsiteX22" fmla="*/ 4509 w 26923"/>
                <a:gd name="connsiteY22" fmla="*/ 30372 h 42705"/>
                <a:gd name="connsiteX23" fmla="*/ 6764 w 26923"/>
                <a:gd name="connsiteY23" fmla="*/ 27057 h 42705"/>
                <a:gd name="connsiteX24" fmla="*/ 9019 w 26923"/>
                <a:gd name="connsiteY24" fmla="*/ 29177 h 42705"/>
                <a:gd name="connsiteX25" fmla="*/ 7825 w 26923"/>
                <a:gd name="connsiteY25" fmla="*/ 34881 h 42705"/>
                <a:gd name="connsiteX26" fmla="*/ 6764 w 26923"/>
                <a:gd name="connsiteY26" fmla="*/ 40452 h 4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923" h="42705">
                  <a:moveTo>
                    <a:pt x="6764" y="40452"/>
                  </a:moveTo>
                  <a:lnTo>
                    <a:pt x="9019" y="42706"/>
                  </a:lnTo>
                  <a:lnTo>
                    <a:pt x="14589" y="41645"/>
                  </a:lnTo>
                  <a:lnTo>
                    <a:pt x="16844" y="39390"/>
                  </a:lnTo>
                  <a:lnTo>
                    <a:pt x="21353" y="39390"/>
                  </a:lnTo>
                  <a:lnTo>
                    <a:pt x="22414" y="37136"/>
                  </a:lnTo>
                  <a:lnTo>
                    <a:pt x="23608" y="31433"/>
                  </a:lnTo>
                  <a:lnTo>
                    <a:pt x="25863" y="24801"/>
                  </a:lnTo>
                  <a:lnTo>
                    <a:pt x="26923" y="21353"/>
                  </a:lnTo>
                  <a:lnTo>
                    <a:pt x="26923" y="15782"/>
                  </a:lnTo>
                  <a:lnTo>
                    <a:pt x="17905" y="11273"/>
                  </a:lnTo>
                  <a:lnTo>
                    <a:pt x="17905" y="7825"/>
                  </a:lnTo>
                  <a:lnTo>
                    <a:pt x="15650" y="2254"/>
                  </a:lnTo>
                  <a:lnTo>
                    <a:pt x="12334" y="0"/>
                  </a:lnTo>
                  <a:lnTo>
                    <a:pt x="5570" y="3316"/>
                  </a:lnTo>
                  <a:lnTo>
                    <a:pt x="3316" y="7825"/>
                  </a:lnTo>
                  <a:lnTo>
                    <a:pt x="2255" y="13528"/>
                  </a:lnTo>
                  <a:lnTo>
                    <a:pt x="2255" y="16844"/>
                  </a:lnTo>
                  <a:lnTo>
                    <a:pt x="3316" y="19098"/>
                  </a:lnTo>
                  <a:lnTo>
                    <a:pt x="0" y="22546"/>
                  </a:lnTo>
                  <a:lnTo>
                    <a:pt x="1061" y="24801"/>
                  </a:lnTo>
                  <a:lnTo>
                    <a:pt x="1061" y="31433"/>
                  </a:lnTo>
                  <a:lnTo>
                    <a:pt x="4509" y="30372"/>
                  </a:lnTo>
                  <a:lnTo>
                    <a:pt x="6764" y="27057"/>
                  </a:lnTo>
                  <a:lnTo>
                    <a:pt x="9019" y="29177"/>
                  </a:lnTo>
                  <a:lnTo>
                    <a:pt x="7825" y="34881"/>
                  </a:lnTo>
                  <a:lnTo>
                    <a:pt x="6764" y="4045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7" name="Freeform: Shape 756">
              <a:extLst>
                <a:ext uri="{FF2B5EF4-FFF2-40B4-BE49-F238E27FC236}">
                  <a16:creationId xmlns:a16="http://schemas.microsoft.com/office/drawing/2014/main" id="{9350A985-B4AE-B613-5885-BD42CCD37464}"/>
                </a:ext>
              </a:extLst>
            </p:cNvPr>
            <p:cNvSpPr/>
            <p:nvPr/>
          </p:nvSpPr>
          <p:spPr>
            <a:xfrm>
              <a:off x="2332920" y="13834210"/>
              <a:ext cx="61937" cy="42705"/>
            </a:xfrm>
            <a:custGeom>
              <a:avLst/>
              <a:gdLst>
                <a:gd name="connsiteX0" fmla="*/ 23608 w 61937"/>
                <a:gd name="connsiteY0" fmla="*/ 17904 h 42705"/>
                <a:gd name="connsiteX1" fmla="*/ 29311 w 61937"/>
                <a:gd name="connsiteY1" fmla="*/ 17904 h 42705"/>
                <a:gd name="connsiteX2" fmla="*/ 31565 w 61937"/>
                <a:gd name="connsiteY2" fmla="*/ 19098 h 42705"/>
                <a:gd name="connsiteX3" fmla="*/ 36075 w 61937"/>
                <a:gd name="connsiteY3" fmla="*/ 15783 h 42705"/>
                <a:gd name="connsiteX4" fmla="*/ 42839 w 61937"/>
                <a:gd name="connsiteY4" fmla="*/ 15783 h 42705"/>
                <a:gd name="connsiteX5" fmla="*/ 48409 w 61937"/>
                <a:gd name="connsiteY5" fmla="*/ 13527 h 42705"/>
                <a:gd name="connsiteX6" fmla="*/ 53980 w 61937"/>
                <a:gd name="connsiteY6" fmla="*/ 12334 h 42705"/>
                <a:gd name="connsiteX7" fmla="*/ 59683 w 61937"/>
                <a:gd name="connsiteY7" fmla="*/ 7825 h 42705"/>
                <a:gd name="connsiteX8" fmla="*/ 61937 w 61937"/>
                <a:gd name="connsiteY8" fmla="*/ 4509 h 42705"/>
                <a:gd name="connsiteX9" fmla="*/ 61937 w 61937"/>
                <a:gd name="connsiteY9" fmla="*/ 1060 h 42705"/>
                <a:gd name="connsiteX10" fmla="*/ 59683 w 61937"/>
                <a:gd name="connsiteY10" fmla="*/ 0 h 42705"/>
                <a:gd name="connsiteX11" fmla="*/ 55173 w 61937"/>
                <a:gd name="connsiteY11" fmla="*/ 0 h 42705"/>
                <a:gd name="connsiteX12" fmla="*/ 51857 w 61937"/>
                <a:gd name="connsiteY12" fmla="*/ 1060 h 42705"/>
                <a:gd name="connsiteX13" fmla="*/ 43900 w 61937"/>
                <a:gd name="connsiteY13" fmla="*/ 0 h 42705"/>
                <a:gd name="connsiteX14" fmla="*/ 38329 w 61937"/>
                <a:gd name="connsiteY14" fmla="*/ 2254 h 42705"/>
                <a:gd name="connsiteX15" fmla="*/ 36075 w 61937"/>
                <a:gd name="connsiteY15" fmla="*/ 3316 h 42705"/>
                <a:gd name="connsiteX16" fmla="*/ 33820 w 61937"/>
                <a:gd name="connsiteY16" fmla="*/ 2254 h 42705"/>
                <a:gd name="connsiteX17" fmla="*/ 30372 w 61937"/>
                <a:gd name="connsiteY17" fmla="*/ 3316 h 42705"/>
                <a:gd name="connsiteX18" fmla="*/ 28117 w 61937"/>
                <a:gd name="connsiteY18" fmla="*/ 5570 h 42705"/>
                <a:gd name="connsiteX19" fmla="*/ 27056 w 61937"/>
                <a:gd name="connsiteY19" fmla="*/ 9019 h 42705"/>
                <a:gd name="connsiteX20" fmla="*/ 21353 w 61937"/>
                <a:gd name="connsiteY20" fmla="*/ 10079 h 42705"/>
                <a:gd name="connsiteX21" fmla="*/ 18037 w 61937"/>
                <a:gd name="connsiteY21" fmla="*/ 9019 h 42705"/>
                <a:gd name="connsiteX22" fmla="*/ 14722 w 61937"/>
                <a:gd name="connsiteY22" fmla="*/ 10079 h 42705"/>
                <a:gd name="connsiteX23" fmla="*/ 9019 w 61937"/>
                <a:gd name="connsiteY23" fmla="*/ 15783 h 42705"/>
                <a:gd name="connsiteX24" fmla="*/ 5703 w 61937"/>
                <a:gd name="connsiteY24" fmla="*/ 14589 h 42705"/>
                <a:gd name="connsiteX25" fmla="*/ 3448 w 61937"/>
                <a:gd name="connsiteY25" fmla="*/ 14589 h 42705"/>
                <a:gd name="connsiteX26" fmla="*/ 0 w 61937"/>
                <a:gd name="connsiteY26" fmla="*/ 21353 h 42705"/>
                <a:gd name="connsiteX27" fmla="*/ 1194 w 61937"/>
                <a:gd name="connsiteY27" fmla="*/ 34881 h 42705"/>
                <a:gd name="connsiteX28" fmla="*/ 6764 w 61937"/>
                <a:gd name="connsiteY28" fmla="*/ 40451 h 42705"/>
                <a:gd name="connsiteX29" fmla="*/ 11273 w 61937"/>
                <a:gd name="connsiteY29" fmla="*/ 42706 h 42705"/>
                <a:gd name="connsiteX30" fmla="*/ 14722 w 61937"/>
                <a:gd name="connsiteY30" fmla="*/ 38197 h 42705"/>
                <a:gd name="connsiteX31" fmla="*/ 13528 w 61937"/>
                <a:gd name="connsiteY31" fmla="*/ 34881 h 42705"/>
                <a:gd name="connsiteX32" fmla="*/ 18037 w 61937"/>
                <a:gd name="connsiteY32" fmla="*/ 31433 h 42705"/>
                <a:gd name="connsiteX33" fmla="*/ 19098 w 61937"/>
                <a:gd name="connsiteY33" fmla="*/ 26923 h 42705"/>
                <a:gd name="connsiteX34" fmla="*/ 16844 w 61937"/>
                <a:gd name="connsiteY34" fmla="*/ 22414 h 42705"/>
                <a:gd name="connsiteX35" fmla="*/ 19098 w 61937"/>
                <a:gd name="connsiteY35" fmla="*/ 19098 h 42705"/>
                <a:gd name="connsiteX36" fmla="*/ 23608 w 61937"/>
                <a:gd name="connsiteY36" fmla="*/ 17904 h 4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937" h="42705">
                  <a:moveTo>
                    <a:pt x="23608" y="17904"/>
                  </a:moveTo>
                  <a:lnTo>
                    <a:pt x="29311" y="17904"/>
                  </a:lnTo>
                  <a:lnTo>
                    <a:pt x="31565" y="19098"/>
                  </a:lnTo>
                  <a:lnTo>
                    <a:pt x="36075" y="15783"/>
                  </a:lnTo>
                  <a:lnTo>
                    <a:pt x="42839" y="15783"/>
                  </a:lnTo>
                  <a:lnTo>
                    <a:pt x="48409" y="13527"/>
                  </a:lnTo>
                  <a:lnTo>
                    <a:pt x="53980" y="12334"/>
                  </a:lnTo>
                  <a:lnTo>
                    <a:pt x="59683" y="7825"/>
                  </a:lnTo>
                  <a:lnTo>
                    <a:pt x="61937" y="4509"/>
                  </a:lnTo>
                  <a:lnTo>
                    <a:pt x="61937" y="1060"/>
                  </a:lnTo>
                  <a:lnTo>
                    <a:pt x="59683" y="0"/>
                  </a:lnTo>
                  <a:lnTo>
                    <a:pt x="55173" y="0"/>
                  </a:lnTo>
                  <a:lnTo>
                    <a:pt x="51857" y="1060"/>
                  </a:lnTo>
                  <a:lnTo>
                    <a:pt x="43900" y="0"/>
                  </a:lnTo>
                  <a:lnTo>
                    <a:pt x="38329" y="2254"/>
                  </a:lnTo>
                  <a:lnTo>
                    <a:pt x="36075" y="3316"/>
                  </a:lnTo>
                  <a:lnTo>
                    <a:pt x="33820" y="2254"/>
                  </a:lnTo>
                  <a:lnTo>
                    <a:pt x="30372" y="3316"/>
                  </a:lnTo>
                  <a:lnTo>
                    <a:pt x="28117" y="5570"/>
                  </a:lnTo>
                  <a:lnTo>
                    <a:pt x="27056" y="9019"/>
                  </a:lnTo>
                  <a:lnTo>
                    <a:pt x="21353" y="10079"/>
                  </a:lnTo>
                  <a:lnTo>
                    <a:pt x="18037" y="9019"/>
                  </a:lnTo>
                  <a:lnTo>
                    <a:pt x="14722" y="10079"/>
                  </a:lnTo>
                  <a:lnTo>
                    <a:pt x="9019" y="15783"/>
                  </a:lnTo>
                  <a:lnTo>
                    <a:pt x="5703" y="14589"/>
                  </a:lnTo>
                  <a:lnTo>
                    <a:pt x="3448" y="14589"/>
                  </a:lnTo>
                  <a:lnTo>
                    <a:pt x="0" y="21353"/>
                  </a:lnTo>
                  <a:lnTo>
                    <a:pt x="1194" y="34881"/>
                  </a:lnTo>
                  <a:lnTo>
                    <a:pt x="6764" y="40451"/>
                  </a:lnTo>
                  <a:lnTo>
                    <a:pt x="11273" y="42706"/>
                  </a:lnTo>
                  <a:lnTo>
                    <a:pt x="14722" y="38197"/>
                  </a:lnTo>
                  <a:lnTo>
                    <a:pt x="13528" y="34881"/>
                  </a:lnTo>
                  <a:lnTo>
                    <a:pt x="18037" y="31433"/>
                  </a:lnTo>
                  <a:lnTo>
                    <a:pt x="19098" y="26923"/>
                  </a:lnTo>
                  <a:lnTo>
                    <a:pt x="16844" y="22414"/>
                  </a:lnTo>
                  <a:lnTo>
                    <a:pt x="19098" y="19098"/>
                  </a:lnTo>
                  <a:lnTo>
                    <a:pt x="23608" y="1790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8" name="Freeform: Shape 757">
              <a:extLst>
                <a:ext uri="{FF2B5EF4-FFF2-40B4-BE49-F238E27FC236}">
                  <a16:creationId xmlns:a16="http://schemas.microsoft.com/office/drawing/2014/main" id="{7DF83036-8260-F196-1BF4-707593D0F57A}"/>
                </a:ext>
              </a:extLst>
            </p:cNvPr>
            <p:cNvSpPr/>
            <p:nvPr/>
          </p:nvSpPr>
          <p:spPr>
            <a:xfrm>
              <a:off x="2387297" y="13743226"/>
              <a:ext cx="46021" cy="83290"/>
            </a:xfrm>
            <a:custGeom>
              <a:avLst/>
              <a:gdLst>
                <a:gd name="connsiteX0" fmla="*/ 42441 w 46021"/>
                <a:gd name="connsiteY0" fmla="*/ 35810 h 83290"/>
                <a:gd name="connsiteX1" fmla="*/ 37932 w 46021"/>
                <a:gd name="connsiteY1" fmla="*/ 36871 h 83290"/>
                <a:gd name="connsiteX2" fmla="*/ 37932 w 46021"/>
                <a:gd name="connsiteY2" fmla="*/ 41380 h 83290"/>
                <a:gd name="connsiteX3" fmla="*/ 34616 w 46021"/>
                <a:gd name="connsiteY3" fmla="*/ 41380 h 83290"/>
                <a:gd name="connsiteX4" fmla="*/ 33555 w 46021"/>
                <a:gd name="connsiteY4" fmla="*/ 36871 h 83290"/>
                <a:gd name="connsiteX5" fmla="*/ 31300 w 46021"/>
                <a:gd name="connsiteY5" fmla="*/ 32361 h 83290"/>
                <a:gd name="connsiteX6" fmla="*/ 36871 w 46021"/>
                <a:gd name="connsiteY6" fmla="*/ 30107 h 83290"/>
                <a:gd name="connsiteX7" fmla="*/ 36871 w 46021"/>
                <a:gd name="connsiteY7" fmla="*/ 29046 h 83290"/>
                <a:gd name="connsiteX8" fmla="*/ 34616 w 46021"/>
                <a:gd name="connsiteY8" fmla="*/ 25730 h 83290"/>
                <a:gd name="connsiteX9" fmla="*/ 31300 w 46021"/>
                <a:gd name="connsiteY9" fmla="*/ 22281 h 83290"/>
                <a:gd name="connsiteX10" fmla="*/ 25730 w 46021"/>
                <a:gd name="connsiteY10" fmla="*/ 14457 h 83290"/>
                <a:gd name="connsiteX11" fmla="*/ 20159 w 46021"/>
                <a:gd name="connsiteY11" fmla="*/ 13396 h 83290"/>
                <a:gd name="connsiteX12" fmla="*/ 21220 w 46021"/>
                <a:gd name="connsiteY12" fmla="*/ 11141 h 83290"/>
                <a:gd name="connsiteX13" fmla="*/ 18966 w 46021"/>
                <a:gd name="connsiteY13" fmla="*/ 7825 h 83290"/>
                <a:gd name="connsiteX14" fmla="*/ 15650 w 46021"/>
                <a:gd name="connsiteY14" fmla="*/ 5571 h 83290"/>
                <a:gd name="connsiteX15" fmla="*/ 10080 w 46021"/>
                <a:gd name="connsiteY15" fmla="*/ 0 h 83290"/>
                <a:gd name="connsiteX16" fmla="*/ 3316 w 46021"/>
                <a:gd name="connsiteY16" fmla="*/ 1061 h 83290"/>
                <a:gd name="connsiteX17" fmla="*/ 0 w 46021"/>
                <a:gd name="connsiteY17" fmla="*/ 7825 h 83290"/>
                <a:gd name="connsiteX18" fmla="*/ 3316 w 46021"/>
                <a:gd name="connsiteY18" fmla="*/ 14590 h 83290"/>
                <a:gd name="connsiteX19" fmla="*/ 11141 w 46021"/>
                <a:gd name="connsiteY19" fmla="*/ 19098 h 83290"/>
                <a:gd name="connsiteX20" fmla="*/ 11141 w 46021"/>
                <a:gd name="connsiteY20" fmla="*/ 24669 h 83290"/>
                <a:gd name="connsiteX21" fmla="*/ 14456 w 46021"/>
                <a:gd name="connsiteY21" fmla="*/ 29178 h 83290"/>
                <a:gd name="connsiteX22" fmla="*/ 23475 w 46021"/>
                <a:gd name="connsiteY22" fmla="*/ 31433 h 83290"/>
                <a:gd name="connsiteX23" fmla="*/ 24536 w 46021"/>
                <a:gd name="connsiteY23" fmla="*/ 34748 h 83290"/>
                <a:gd name="connsiteX24" fmla="*/ 23475 w 46021"/>
                <a:gd name="connsiteY24" fmla="*/ 39258 h 83290"/>
                <a:gd name="connsiteX25" fmla="*/ 24536 w 46021"/>
                <a:gd name="connsiteY25" fmla="*/ 47084 h 83290"/>
                <a:gd name="connsiteX26" fmla="*/ 20027 w 46021"/>
                <a:gd name="connsiteY26" fmla="*/ 53847 h 83290"/>
                <a:gd name="connsiteX27" fmla="*/ 18966 w 46021"/>
                <a:gd name="connsiteY27" fmla="*/ 48277 h 83290"/>
                <a:gd name="connsiteX28" fmla="*/ 15650 w 46021"/>
                <a:gd name="connsiteY28" fmla="*/ 43768 h 83290"/>
                <a:gd name="connsiteX29" fmla="*/ 11141 w 46021"/>
                <a:gd name="connsiteY29" fmla="*/ 56102 h 83290"/>
                <a:gd name="connsiteX30" fmla="*/ 11141 w 46021"/>
                <a:gd name="connsiteY30" fmla="*/ 59551 h 83290"/>
                <a:gd name="connsiteX31" fmla="*/ 14456 w 46021"/>
                <a:gd name="connsiteY31" fmla="*/ 61805 h 83290"/>
                <a:gd name="connsiteX32" fmla="*/ 17772 w 46021"/>
                <a:gd name="connsiteY32" fmla="*/ 65254 h 83290"/>
                <a:gd name="connsiteX33" fmla="*/ 16711 w 46021"/>
                <a:gd name="connsiteY33" fmla="*/ 69762 h 83290"/>
                <a:gd name="connsiteX34" fmla="*/ 14456 w 46021"/>
                <a:gd name="connsiteY34" fmla="*/ 70956 h 83290"/>
                <a:gd name="connsiteX35" fmla="*/ 13395 w 46021"/>
                <a:gd name="connsiteY35" fmla="*/ 75465 h 83290"/>
                <a:gd name="connsiteX36" fmla="*/ 29178 w 46021"/>
                <a:gd name="connsiteY36" fmla="*/ 83291 h 83290"/>
                <a:gd name="connsiteX37" fmla="*/ 32494 w 46021"/>
                <a:gd name="connsiteY37" fmla="*/ 78781 h 83290"/>
                <a:gd name="connsiteX38" fmla="*/ 33688 w 46021"/>
                <a:gd name="connsiteY38" fmla="*/ 73211 h 83290"/>
                <a:gd name="connsiteX39" fmla="*/ 40452 w 46021"/>
                <a:gd name="connsiteY39" fmla="*/ 66447 h 83290"/>
                <a:gd name="connsiteX40" fmla="*/ 39391 w 46021"/>
                <a:gd name="connsiteY40" fmla="*/ 61938 h 83290"/>
                <a:gd name="connsiteX41" fmla="*/ 40452 w 46021"/>
                <a:gd name="connsiteY41" fmla="*/ 57428 h 83290"/>
                <a:gd name="connsiteX42" fmla="*/ 42706 w 46021"/>
                <a:gd name="connsiteY42" fmla="*/ 55174 h 83290"/>
                <a:gd name="connsiteX43" fmla="*/ 42706 w 46021"/>
                <a:gd name="connsiteY43" fmla="*/ 50664 h 83290"/>
                <a:gd name="connsiteX44" fmla="*/ 46022 w 46021"/>
                <a:gd name="connsiteY44" fmla="*/ 47348 h 83290"/>
                <a:gd name="connsiteX45" fmla="*/ 43767 w 46021"/>
                <a:gd name="connsiteY45" fmla="*/ 44033 h 83290"/>
                <a:gd name="connsiteX46" fmla="*/ 42706 w 46021"/>
                <a:gd name="connsiteY46" fmla="*/ 36208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6021" h="83290">
                  <a:moveTo>
                    <a:pt x="42441" y="35810"/>
                  </a:moveTo>
                  <a:lnTo>
                    <a:pt x="37932" y="36871"/>
                  </a:lnTo>
                  <a:lnTo>
                    <a:pt x="37932" y="41380"/>
                  </a:lnTo>
                  <a:lnTo>
                    <a:pt x="34616" y="41380"/>
                  </a:lnTo>
                  <a:lnTo>
                    <a:pt x="33555" y="36871"/>
                  </a:lnTo>
                  <a:lnTo>
                    <a:pt x="31300" y="32361"/>
                  </a:lnTo>
                  <a:lnTo>
                    <a:pt x="36871" y="30107"/>
                  </a:lnTo>
                  <a:lnTo>
                    <a:pt x="36871" y="29046"/>
                  </a:lnTo>
                  <a:lnTo>
                    <a:pt x="34616" y="25730"/>
                  </a:lnTo>
                  <a:lnTo>
                    <a:pt x="31300" y="22281"/>
                  </a:lnTo>
                  <a:lnTo>
                    <a:pt x="25730" y="14457"/>
                  </a:lnTo>
                  <a:lnTo>
                    <a:pt x="20159" y="13396"/>
                  </a:lnTo>
                  <a:lnTo>
                    <a:pt x="21220" y="11141"/>
                  </a:lnTo>
                  <a:lnTo>
                    <a:pt x="18966" y="7825"/>
                  </a:lnTo>
                  <a:lnTo>
                    <a:pt x="15650" y="5571"/>
                  </a:lnTo>
                  <a:lnTo>
                    <a:pt x="10080" y="0"/>
                  </a:lnTo>
                  <a:lnTo>
                    <a:pt x="3316" y="1061"/>
                  </a:lnTo>
                  <a:lnTo>
                    <a:pt x="0" y="7825"/>
                  </a:lnTo>
                  <a:lnTo>
                    <a:pt x="3316" y="14590"/>
                  </a:lnTo>
                  <a:lnTo>
                    <a:pt x="11141" y="19098"/>
                  </a:lnTo>
                  <a:lnTo>
                    <a:pt x="11141" y="24669"/>
                  </a:lnTo>
                  <a:lnTo>
                    <a:pt x="14456" y="29178"/>
                  </a:lnTo>
                  <a:lnTo>
                    <a:pt x="23475" y="31433"/>
                  </a:lnTo>
                  <a:lnTo>
                    <a:pt x="24536" y="34748"/>
                  </a:lnTo>
                  <a:lnTo>
                    <a:pt x="23475" y="39258"/>
                  </a:lnTo>
                  <a:lnTo>
                    <a:pt x="24536" y="47084"/>
                  </a:lnTo>
                  <a:lnTo>
                    <a:pt x="20027" y="53847"/>
                  </a:lnTo>
                  <a:lnTo>
                    <a:pt x="18966" y="48277"/>
                  </a:lnTo>
                  <a:lnTo>
                    <a:pt x="15650" y="43768"/>
                  </a:lnTo>
                  <a:lnTo>
                    <a:pt x="11141" y="56102"/>
                  </a:lnTo>
                  <a:lnTo>
                    <a:pt x="11141" y="59551"/>
                  </a:lnTo>
                  <a:lnTo>
                    <a:pt x="14456" y="61805"/>
                  </a:lnTo>
                  <a:lnTo>
                    <a:pt x="17772" y="65254"/>
                  </a:lnTo>
                  <a:lnTo>
                    <a:pt x="16711" y="69762"/>
                  </a:lnTo>
                  <a:lnTo>
                    <a:pt x="14456" y="70956"/>
                  </a:lnTo>
                  <a:lnTo>
                    <a:pt x="13395" y="75465"/>
                  </a:lnTo>
                  <a:cubicBezTo>
                    <a:pt x="20292" y="78648"/>
                    <a:pt x="22281" y="80638"/>
                    <a:pt x="29178" y="83291"/>
                  </a:cubicBezTo>
                  <a:lnTo>
                    <a:pt x="32494" y="78781"/>
                  </a:lnTo>
                  <a:lnTo>
                    <a:pt x="33688" y="73211"/>
                  </a:lnTo>
                  <a:lnTo>
                    <a:pt x="40452" y="66447"/>
                  </a:lnTo>
                  <a:lnTo>
                    <a:pt x="39391" y="61938"/>
                  </a:lnTo>
                  <a:lnTo>
                    <a:pt x="40452" y="57428"/>
                  </a:lnTo>
                  <a:lnTo>
                    <a:pt x="42706" y="55174"/>
                  </a:lnTo>
                  <a:lnTo>
                    <a:pt x="42706" y="50664"/>
                  </a:lnTo>
                  <a:lnTo>
                    <a:pt x="46022" y="47348"/>
                  </a:lnTo>
                  <a:lnTo>
                    <a:pt x="43767" y="44033"/>
                  </a:lnTo>
                  <a:lnTo>
                    <a:pt x="42706" y="3620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59" name="Freeform: Shape 758">
              <a:extLst>
                <a:ext uri="{FF2B5EF4-FFF2-40B4-BE49-F238E27FC236}">
                  <a16:creationId xmlns:a16="http://schemas.microsoft.com/office/drawing/2014/main" id="{C94F7F18-3199-9954-5609-9BE0AE977CBD}"/>
                </a:ext>
              </a:extLst>
            </p:cNvPr>
            <p:cNvSpPr/>
            <p:nvPr/>
          </p:nvSpPr>
          <p:spPr>
            <a:xfrm>
              <a:off x="2398173" y="13702509"/>
              <a:ext cx="36074" cy="37136"/>
            </a:xfrm>
            <a:custGeom>
              <a:avLst/>
              <a:gdLst>
                <a:gd name="connsiteX0" fmla="*/ 5703 w 36074"/>
                <a:gd name="connsiteY0" fmla="*/ 24802 h 37136"/>
                <a:gd name="connsiteX1" fmla="*/ 10212 w 36074"/>
                <a:gd name="connsiteY1" fmla="*/ 30372 h 37136"/>
                <a:gd name="connsiteX2" fmla="*/ 13528 w 36074"/>
                <a:gd name="connsiteY2" fmla="*/ 37136 h 37136"/>
                <a:gd name="connsiteX3" fmla="*/ 21486 w 36074"/>
                <a:gd name="connsiteY3" fmla="*/ 36075 h 37136"/>
                <a:gd name="connsiteX4" fmla="*/ 32626 w 36074"/>
                <a:gd name="connsiteY4" fmla="*/ 36075 h 37136"/>
                <a:gd name="connsiteX5" fmla="*/ 36075 w 36074"/>
                <a:gd name="connsiteY5" fmla="*/ 28118 h 37136"/>
                <a:gd name="connsiteX6" fmla="*/ 34881 w 36074"/>
                <a:gd name="connsiteY6" fmla="*/ 21486 h 37136"/>
                <a:gd name="connsiteX7" fmla="*/ 31565 w 36074"/>
                <a:gd name="connsiteY7" fmla="*/ 11274 h 37136"/>
                <a:gd name="connsiteX8" fmla="*/ 29311 w 36074"/>
                <a:gd name="connsiteY8" fmla="*/ 9019 h 37136"/>
                <a:gd name="connsiteX9" fmla="*/ 27056 w 36074"/>
                <a:gd name="connsiteY9" fmla="*/ 2255 h 37136"/>
                <a:gd name="connsiteX10" fmla="*/ 14722 w 36074"/>
                <a:gd name="connsiteY10" fmla="*/ 1194 h 37136"/>
                <a:gd name="connsiteX11" fmla="*/ 6764 w 36074"/>
                <a:gd name="connsiteY11" fmla="*/ 0 h 37136"/>
                <a:gd name="connsiteX12" fmla="*/ 1194 w 36074"/>
                <a:gd name="connsiteY12" fmla="*/ 4510 h 37136"/>
                <a:gd name="connsiteX13" fmla="*/ 0 w 36074"/>
                <a:gd name="connsiteY13" fmla="*/ 11274 h 37136"/>
                <a:gd name="connsiteX14" fmla="*/ 2255 w 36074"/>
                <a:gd name="connsiteY14" fmla="*/ 15783 h 37136"/>
                <a:gd name="connsiteX15" fmla="*/ 5703 w 36074"/>
                <a:gd name="connsiteY15" fmla="*/ 24802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74" h="37136">
                  <a:moveTo>
                    <a:pt x="5703" y="24802"/>
                  </a:moveTo>
                  <a:lnTo>
                    <a:pt x="10212" y="30372"/>
                  </a:lnTo>
                  <a:lnTo>
                    <a:pt x="13528" y="37136"/>
                  </a:lnTo>
                  <a:lnTo>
                    <a:pt x="21486" y="36075"/>
                  </a:lnTo>
                  <a:lnTo>
                    <a:pt x="32626" y="36075"/>
                  </a:lnTo>
                  <a:lnTo>
                    <a:pt x="36075" y="28118"/>
                  </a:lnTo>
                  <a:lnTo>
                    <a:pt x="34881" y="21486"/>
                  </a:lnTo>
                  <a:lnTo>
                    <a:pt x="31565" y="11274"/>
                  </a:lnTo>
                  <a:lnTo>
                    <a:pt x="29311" y="9019"/>
                  </a:lnTo>
                  <a:lnTo>
                    <a:pt x="27056" y="2255"/>
                  </a:lnTo>
                  <a:lnTo>
                    <a:pt x="14722" y="1194"/>
                  </a:lnTo>
                  <a:lnTo>
                    <a:pt x="6764" y="0"/>
                  </a:lnTo>
                  <a:lnTo>
                    <a:pt x="1194" y="4510"/>
                  </a:lnTo>
                  <a:lnTo>
                    <a:pt x="0" y="11274"/>
                  </a:lnTo>
                  <a:lnTo>
                    <a:pt x="2255" y="15783"/>
                  </a:lnTo>
                  <a:lnTo>
                    <a:pt x="5703" y="2480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60" name="Freeform: Shape 759">
              <a:extLst>
                <a:ext uri="{FF2B5EF4-FFF2-40B4-BE49-F238E27FC236}">
                  <a16:creationId xmlns:a16="http://schemas.microsoft.com/office/drawing/2014/main" id="{68C7FCB9-E963-57DA-3116-E35401E67539}"/>
                </a:ext>
              </a:extLst>
            </p:cNvPr>
            <p:cNvSpPr/>
            <p:nvPr/>
          </p:nvSpPr>
          <p:spPr>
            <a:xfrm>
              <a:off x="2487166" y="13595611"/>
              <a:ext cx="48276" cy="49603"/>
            </a:xfrm>
            <a:custGeom>
              <a:avLst/>
              <a:gdLst>
                <a:gd name="connsiteX0" fmla="*/ 44961 w 48276"/>
                <a:gd name="connsiteY0" fmla="*/ 45094 h 49603"/>
                <a:gd name="connsiteX1" fmla="*/ 44961 w 48276"/>
                <a:gd name="connsiteY1" fmla="*/ 42839 h 49603"/>
                <a:gd name="connsiteX2" fmla="*/ 41513 w 48276"/>
                <a:gd name="connsiteY2" fmla="*/ 38330 h 49603"/>
                <a:gd name="connsiteX3" fmla="*/ 44961 w 48276"/>
                <a:gd name="connsiteY3" fmla="*/ 37136 h 49603"/>
                <a:gd name="connsiteX4" fmla="*/ 48277 w 48276"/>
                <a:gd name="connsiteY4" fmla="*/ 34881 h 49603"/>
                <a:gd name="connsiteX5" fmla="*/ 48277 w 48276"/>
                <a:gd name="connsiteY5" fmla="*/ 28118 h 49603"/>
                <a:gd name="connsiteX6" fmla="*/ 46022 w 48276"/>
                <a:gd name="connsiteY6" fmla="*/ 25863 h 49603"/>
                <a:gd name="connsiteX7" fmla="*/ 42706 w 48276"/>
                <a:gd name="connsiteY7" fmla="*/ 21354 h 49603"/>
                <a:gd name="connsiteX8" fmla="*/ 41513 w 48276"/>
                <a:gd name="connsiteY8" fmla="*/ 16844 h 49603"/>
                <a:gd name="connsiteX9" fmla="*/ 38197 w 48276"/>
                <a:gd name="connsiteY9" fmla="*/ 15783 h 49603"/>
                <a:gd name="connsiteX10" fmla="*/ 33688 w 48276"/>
                <a:gd name="connsiteY10" fmla="*/ 13528 h 49603"/>
                <a:gd name="connsiteX11" fmla="*/ 32626 w 48276"/>
                <a:gd name="connsiteY11" fmla="*/ 9019 h 49603"/>
                <a:gd name="connsiteX12" fmla="*/ 29178 w 48276"/>
                <a:gd name="connsiteY12" fmla="*/ 1194 h 49603"/>
                <a:gd name="connsiteX13" fmla="*/ 22414 w 48276"/>
                <a:gd name="connsiteY13" fmla="*/ 1194 h 49603"/>
                <a:gd name="connsiteX14" fmla="*/ 21353 w 48276"/>
                <a:gd name="connsiteY14" fmla="*/ 6764 h 49603"/>
                <a:gd name="connsiteX15" fmla="*/ 17905 w 48276"/>
                <a:gd name="connsiteY15" fmla="*/ 6764 h 49603"/>
                <a:gd name="connsiteX16" fmla="*/ 14589 w 48276"/>
                <a:gd name="connsiteY16" fmla="*/ 4510 h 49603"/>
                <a:gd name="connsiteX17" fmla="*/ 11141 w 48276"/>
                <a:gd name="connsiteY17" fmla="*/ 0 h 49603"/>
                <a:gd name="connsiteX18" fmla="*/ 5570 w 48276"/>
                <a:gd name="connsiteY18" fmla="*/ 1194 h 49603"/>
                <a:gd name="connsiteX19" fmla="*/ 1061 w 48276"/>
                <a:gd name="connsiteY19" fmla="*/ 1194 h 49603"/>
                <a:gd name="connsiteX20" fmla="*/ 1061 w 48276"/>
                <a:gd name="connsiteY20" fmla="*/ 5704 h 49603"/>
                <a:gd name="connsiteX21" fmla="*/ 0 w 48276"/>
                <a:gd name="connsiteY21" fmla="*/ 9019 h 49603"/>
                <a:gd name="connsiteX22" fmla="*/ 3316 w 48276"/>
                <a:gd name="connsiteY22" fmla="*/ 15783 h 49603"/>
                <a:gd name="connsiteX23" fmla="*/ 6631 w 48276"/>
                <a:gd name="connsiteY23" fmla="*/ 16844 h 49603"/>
                <a:gd name="connsiteX24" fmla="*/ 7825 w 48276"/>
                <a:gd name="connsiteY24" fmla="*/ 11274 h 49603"/>
                <a:gd name="connsiteX25" fmla="*/ 11141 w 48276"/>
                <a:gd name="connsiteY25" fmla="*/ 11274 h 49603"/>
                <a:gd name="connsiteX26" fmla="*/ 12334 w 48276"/>
                <a:gd name="connsiteY26" fmla="*/ 10080 h 49603"/>
                <a:gd name="connsiteX27" fmla="*/ 16844 w 48276"/>
                <a:gd name="connsiteY27" fmla="*/ 10080 h 49603"/>
                <a:gd name="connsiteX28" fmla="*/ 20160 w 48276"/>
                <a:gd name="connsiteY28" fmla="*/ 14590 h 49603"/>
                <a:gd name="connsiteX29" fmla="*/ 23608 w 48276"/>
                <a:gd name="connsiteY29" fmla="*/ 15783 h 49603"/>
                <a:gd name="connsiteX30" fmla="*/ 30372 w 48276"/>
                <a:gd name="connsiteY30" fmla="*/ 22547 h 49603"/>
                <a:gd name="connsiteX31" fmla="*/ 31433 w 48276"/>
                <a:gd name="connsiteY31" fmla="*/ 24802 h 49603"/>
                <a:gd name="connsiteX32" fmla="*/ 29178 w 48276"/>
                <a:gd name="connsiteY32" fmla="*/ 30372 h 49603"/>
                <a:gd name="connsiteX33" fmla="*/ 29178 w 48276"/>
                <a:gd name="connsiteY33" fmla="*/ 37136 h 49603"/>
                <a:gd name="connsiteX34" fmla="*/ 35942 w 48276"/>
                <a:gd name="connsiteY34" fmla="*/ 41645 h 49603"/>
                <a:gd name="connsiteX35" fmla="*/ 34881 w 48276"/>
                <a:gd name="connsiteY35" fmla="*/ 46155 h 49603"/>
                <a:gd name="connsiteX36" fmla="*/ 37136 w 48276"/>
                <a:gd name="connsiteY36" fmla="*/ 49604 h 49603"/>
                <a:gd name="connsiteX37" fmla="*/ 41513 w 48276"/>
                <a:gd name="connsiteY37" fmla="*/ 49604 h 49603"/>
                <a:gd name="connsiteX38" fmla="*/ 44961 w 48276"/>
                <a:gd name="connsiteY38" fmla="*/ 45094 h 4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276" h="49603">
                  <a:moveTo>
                    <a:pt x="44961" y="45094"/>
                  </a:moveTo>
                  <a:lnTo>
                    <a:pt x="44961" y="42839"/>
                  </a:lnTo>
                  <a:lnTo>
                    <a:pt x="41513" y="38330"/>
                  </a:lnTo>
                  <a:lnTo>
                    <a:pt x="44961" y="37136"/>
                  </a:lnTo>
                  <a:lnTo>
                    <a:pt x="48277" y="34881"/>
                  </a:lnTo>
                  <a:lnTo>
                    <a:pt x="48277" y="28118"/>
                  </a:lnTo>
                  <a:lnTo>
                    <a:pt x="46022" y="25863"/>
                  </a:lnTo>
                  <a:lnTo>
                    <a:pt x="42706" y="21354"/>
                  </a:lnTo>
                  <a:lnTo>
                    <a:pt x="41513" y="16844"/>
                  </a:lnTo>
                  <a:lnTo>
                    <a:pt x="38197" y="15783"/>
                  </a:lnTo>
                  <a:lnTo>
                    <a:pt x="33688" y="13528"/>
                  </a:lnTo>
                  <a:lnTo>
                    <a:pt x="32626" y="9019"/>
                  </a:lnTo>
                  <a:lnTo>
                    <a:pt x="29178" y="1194"/>
                  </a:lnTo>
                  <a:lnTo>
                    <a:pt x="22414" y="1194"/>
                  </a:lnTo>
                  <a:lnTo>
                    <a:pt x="21353" y="6764"/>
                  </a:lnTo>
                  <a:lnTo>
                    <a:pt x="17905" y="6764"/>
                  </a:lnTo>
                  <a:lnTo>
                    <a:pt x="14589" y="4510"/>
                  </a:lnTo>
                  <a:lnTo>
                    <a:pt x="11141" y="0"/>
                  </a:lnTo>
                  <a:lnTo>
                    <a:pt x="5570" y="1194"/>
                  </a:lnTo>
                  <a:lnTo>
                    <a:pt x="1061" y="1194"/>
                  </a:lnTo>
                  <a:lnTo>
                    <a:pt x="1061" y="5704"/>
                  </a:lnTo>
                  <a:lnTo>
                    <a:pt x="0" y="9019"/>
                  </a:lnTo>
                  <a:lnTo>
                    <a:pt x="3316" y="15783"/>
                  </a:lnTo>
                  <a:lnTo>
                    <a:pt x="6631" y="16844"/>
                  </a:lnTo>
                  <a:lnTo>
                    <a:pt x="7825" y="11274"/>
                  </a:lnTo>
                  <a:lnTo>
                    <a:pt x="11141" y="11274"/>
                  </a:lnTo>
                  <a:lnTo>
                    <a:pt x="12334" y="10080"/>
                  </a:lnTo>
                  <a:lnTo>
                    <a:pt x="16844" y="10080"/>
                  </a:lnTo>
                  <a:lnTo>
                    <a:pt x="20160" y="14590"/>
                  </a:lnTo>
                  <a:lnTo>
                    <a:pt x="23608" y="15783"/>
                  </a:lnTo>
                  <a:lnTo>
                    <a:pt x="30372" y="22547"/>
                  </a:lnTo>
                  <a:lnTo>
                    <a:pt x="31433" y="24802"/>
                  </a:lnTo>
                  <a:lnTo>
                    <a:pt x="29178" y="30372"/>
                  </a:lnTo>
                  <a:lnTo>
                    <a:pt x="29178" y="37136"/>
                  </a:lnTo>
                  <a:lnTo>
                    <a:pt x="35942" y="41645"/>
                  </a:lnTo>
                  <a:lnTo>
                    <a:pt x="34881" y="46155"/>
                  </a:lnTo>
                  <a:lnTo>
                    <a:pt x="37136" y="49604"/>
                  </a:lnTo>
                  <a:lnTo>
                    <a:pt x="41513" y="49604"/>
                  </a:lnTo>
                  <a:lnTo>
                    <a:pt x="44961" y="4509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61" name="Freeform: Shape 760">
              <a:extLst>
                <a:ext uri="{FF2B5EF4-FFF2-40B4-BE49-F238E27FC236}">
                  <a16:creationId xmlns:a16="http://schemas.microsoft.com/office/drawing/2014/main" id="{DEF953F9-E4B7-87AD-73EB-D09862B1BA83}"/>
                </a:ext>
              </a:extLst>
            </p:cNvPr>
            <p:cNvSpPr/>
            <p:nvPr/>
          </p:nvSpPr>
          <p:spPr>
            <a:xfrm>
              <a:off x="2527883" y="13642031"/>
              <a:ext cx="79444" cy="140718"/>
            </a:xfrm>
            <a:custGeom>
              <a:avLst/>
              <a:gdLst>
                <a:gd name="connsiteX0" fmla="*/ 70558 w 79444"/>
                <a:gd name="connsiteY0" fmla="*/ 122416 h 140718"/>
                <a:gd name="connsiteX1" fmla="*/ 67242 w 79444"/>
                <a:gd name="connsiteY1" fmla="*/ 115652 h 140718"/>
                <a:gd name="connsiteX2" fmla="*/ 69497 w 79444"/>
                <a:gd name="connsiteY2" fmla="*/ 112336 h 140718"/>
                <a:gd name="connsiteX3" fmla="*/ 70558 w 79444"/>
                <a:gd name="connsiteY3" fmla="*/ 107827 h 140718"/>
                <a:gd name="connsiteX4" fmla="*/ 64988 w 79444"/>
                <a:gd name="connsiteY4" fmla="*/ 104511 h 140718"/>
                <a:gd name="connsiteX5" fmla="*/ 57163 w 79444"/>
                <a:gd name="connsiteY5" fmla="*/ 104511 h 140718"/>
                <a:gd name="connsiteX6" fmla="*/ 53847 w 79444"/>
                <a:gd name="connsiteY6" fmla="*/ 102256 h 140718"/>
                <a:gd name="connsiteX7" fmla="*/ 56102 w 79444"/>
                <a:gd name="connsiteY7" fmla="*/ 98941 h 140718"/>
                <a:gd name="connsiteX8" fmla="*/ 57163 w 79444"/>
                <a:gd name="connsiteY8" fmla="*/ 94432 h 140718"/>
                <a:gd name="connsiteX9" fmla="*/ 57163 w 79444"/>
                <a:gd name="connsiteY9" fmla="*/ 89922 h 140718"/>
                <a:gd name="connsiteX10" fmla="*/ 60478 w 79444"/>
                <a:gd name="connsiteY10" fmla="*/ 76394 h 140718"/>
                <a:gd name="connsiteX11" fmla="*/ 60478 w 79444"/>
                <a:gd name="connsiteY11" fmla="*/ 70824 h 140718"/>
                <a:gd name="connsiteX12" fmla="*/ 50399 w 79444"/>
                <a:gd name="connsiteY12" fmla="*/ 43768 h 140718"/>
                <a:gd name="connsiteX13" fmla="*/ 48144 w 79444"/>
                <a:gd name="connsiteY13" fmla="*/ 35810 h 140718"/>
                <a:gd name="connsiteX14" fmla="*/ 43635 w 79444"/>
                <a:gd name="connsiteY14" fmla="*/ 32494 h 140718"/>
                <a:gd name="connsiteX15" fmla="*/ 40319 w 79444"/>
                <a:gd name="connsiteY15" fmla="*/ 30240 h 140718"/>
                <a:gd name="connsiteX16" fmla="*/ 33555 w 79444"/>
                <a:gd name="connsiteY16" fmla="*/ 24669 h 140718"/>
                <a:gd name="connsiteX17" fmla="*/ 27985 w 79444"/>
                <a:gd name="connsiteY17" fmla="*/ 19098 h 140718"/>
                <a:gd name="connsiteX18" fmla="*/ 9947 w 79444"/>
                <a:gd name="connsiteY18" fmla="*/ 0 h 140718"/>
                <a:gd name="connsiteX19" fmla="*/ 7692 w 79444"/>
                <a:gd name="connsiteY19" fmla="*/ 2255 h 140718"/>
                <a:gd name="connsiteX20" fmla="*/ 4377 w 79444"/>
                <a:gd name="connsiteY20" fmla="*/ 4510 h 140718"/>
                <a:gd name="connsiteX21" fmla="*/ 15650 w 79444"/>
                <a:gd name="connsiteY21" fmla="*/ 32627 h 140718"/>
                <a:gd name="connsiteX22" fmla="*/ 11141 w 79444"/>
                <a:gd name="connsiteY22" fmla="*/ 32627 h 140718"/>
                <a:gd name="connsiteX23" fmla="*/ 11141 w 79444"/>
                <a:gd name="connsiteY23" fmla="*/ 39391 h 140718"/>
                <a:gd name="connsiteX24" fmla="*/ 10080 w 79444"/>
                <a:gd name="connsiteY24" fmla="*/ 44961 h 140718"/>
                <a:gd name="connsiteX25" fmla="*/ 10080 w 79444"/>
                <a:gd name="connsiteY25" fmla="*/ 48277 h 140718"/>
                <a:gd name="connsiteX26" fmla="*/ 12334 w 79444"/>
                <a:gd name="connsiteY26" fmla="*/ 53980 h 140718"/>
                <a:gd name="connsiteX27" fmla="*/ 17905 w 79444"/>
                <a:gd name="connsiteY27" fmla="*/ 58489 h 140718"/>
                <a:gd name="connsiteX28" fmla="*/ 22414 w 79444"/>
                <a:gd name="connsiteY28" fmla="*/ 58489 h 140718"/>
                <a:gd name="connsiteX29" fmla="*/ 23475 w 79444"/>
                <a:gd name="connsiteY29" fmla="*/ 50664 h 140718"/>
                <a:gd name="connsiteX30" fmla="*/ 29046 w 79444"/>
                <a:gd name="connsiteY30" fmla="*/ 50664 h 140718"/>
                <a:gd name="connsiteX31" fmla="*/ 35810 w 79444"/>
                <a:gd name="connsiteY31" fmla="*/ 51858 h 140718"/>
                <a:gd name="connsiteX32" fmla="*/ 43635 w 79444"/>
                <a:gd name="connsiteY32" fmla="*/ 52919 h 140718"/>
                <a:gd name="connsiteX33" fmla="*/ 43635 w 79444"/>
                <a:gd name="connsiteY33" fmla="*/ 57428 h 140718"/>
                <a:gd name="connsiteX34" fmla="*/ 35810 w 79444"/>
                <a:gd name="connsiteY34" fmla="*/ 54112 h 140718"/>
                <a:gd name="connsiteX35" fmla="*/ 30239 w 79444"/>
                <a:gd name="connsiteY35" fmla="*/ 52919 h 140718"/>
                <a:gd name="connsiteX36" fmla="*/ 30239 w 79444"/>
                <a:gd name="connsiteY36" fmla="*/ 59683 h 140718"/>
                <a:gd name="connsiteX37" fmla="*/ 31300 w 79444"/>
                <a:gd name="connsiteY37" fmla="*/ 66447 h 140718"/>
                <a:gd name="connsiteX38" fmla="*/ 32361 w 79444"/>
                <a:gd name="connsiteY38" fmla="*/ 68702 h 140718"/>
                <a:gd name="connsiteX39" fmla="*/ 30107 w 79444"/>
                <a:gd name="connsiteY39" fmla="*/ 73211 h 140718"/>
                <a:gd name="connsiteX40" fmla="*/ 26791 w 79444"/>
                <a:gd name="connsiteY40" fmla="*/ 69895 h 140718"/>
                <a:gd name="connsiteX41" fmla="*/ 26791 w 79444"/>
                <a:gd name="connsiteY41" fmla="*/ 73211 h 140718"/>
                <a:gd name="connsiteX42" fmla="*/ 29046 w 79444"/>
                <a:gd name="connsiteY42" fmla="*/ 79975 h 140718"/>
                <a:gd name="connsiteX43" fmla="*/ 27985 w 79444"/>
                <a:gd name="connsiteY43" fmla="*/ 85545 h 140718"/>
                <a:gd name="connsiteX44" fmla="*/ 25730 w 79444"/>
                <a:gd name="connsiteY44" fmla="*/ 83291 h 140718"/>
                <a:gd name="connsiteX45" fmla="*/ 17905 w 79444"/>
                <a:gd name="connsiteY45" fmla="*/ 76527 h 140718"/>
                <a:gd name="connsiteX46" fmla="*/ 12334 w 79444"/>
                <a:gd name="connsiteY46" fmla="*/ 69762 h 140718"/>
                <a:gd name="connsiteX47" fmla="*/ 11273 w 79444"/>
                <a:gd name="connsiteY47" fmla="*/ 76527 h 140718"/>
                <a:gd name="connsiteX48" fmla="*/ 9019 w 79444"/>
                <a:gd name="connsiteY48" fmla="*/ 81036 h 140718"/>
                <a:gd name="connsiteX49" fmla="*/ 5703 w 79444"/>
                <a:gd name="connsiteY49" fmla="*/ 82229 h 140718"/>
                <a:gd name="connsiteX50" fmla="*/ 3448 w 79444"/>
                <a:gd name="connsiteY50" fmla="*/ 85545 h 140718"/>
                <a:gd name="connsiteX51" fmla="*/ 3448 w 79444"/>
                <a:gd name="connsiteY51" fmla="*/ 90055 h 140718"/>
                <a:gd name="connsiteX52" fmla="*/ 1194 w 79444"/>
                <a:gd name="connsiteY52" fmla="*/ 96819 h 140718"/>
                <a:gd name="connsiteX53" fmla="*/ 0 w 79444"/>
                <a:gd name="connsiteY53" fmla="*/ 108092 h 140718"/>
                <a:gd name="connsiteX54" fmla="*/ 3316 w 79444"/>
                <a:gd name="connsiteY54" fmla="*/ 110347 h 140718"/>
                <a:gd name="connsiteX55" fmla="*/ 11141 w 79444"/>
                <a:gd name="connsiteY55" fmla="*/ 108092 h 140718"/>
                <a:gd name="connsiteX56" fmla="*/ 14456 w 79444"/>
                <a:gd name="connsiteY56" fmla="*/ 105838 h 140718"/>
                <a:gd name="connsiteX57" fmla="*/ 20027 w 79444"/>
                <a:gd name="connsiteY57" fmla="*/ 101328 h 140718"/>
                <a:gd name="connsiteX58" fmla="*/ 24536 w 79444"/>
                <a:gd name="connsiteY58" fmla="*/ 101328 h 140718"/>
                <a:gd name="connsiteX59" fmla="*/ 25597 w 79444"/>
                <a:gd name="connsiteY59" fmla="*/ 106898 h 140718"/>
                <a:gd name="connsiteX60" fmla="*/ 17772 w 79444"/>
                <a:gd name="connsiteY60" fmla="*/ 110214 h 140718"/>
                <a:gd name="connsiteX61" fmla="*/ 16711 w 79444"/>
                <a:gd name="connsiteY61" fmla="*/ 113662 h 140718"/>
                <a:gd name="connsiteX62" fmla="*/ 23475 w 79444"/>
                <a:gd name="connsiteY62" fmla="*/ 118172 h 140718"/>
                <a:gd name="connsiteX63" fmla="*/ 29046 w 79444"/>
                <a:gd name="connsiteY63" fmla="*/ 118172 h 140718"/>
                <a:gd name="connsiteX64" fmla="*/ 32361 w 79444"/>
                <a:gd name="connsiteY64" fmla="*/ 120426 h 140718"/>
                <a:gd name="connsiteX65" fmla="*/ 30107 w 79444"/>
                <a:gd name="connsiteY65" fmla="*/ 124936 h 140718"/>
                <a:gd name="connsiteX66" fmla="*/ 24536 w 79444"/>
                <a:gd name="connsiteY66" fmla="*/ 125997 h 140718"/>
                <a:gd name="connsiteX67" fmla="*/ 26791 w 79444"/>
                <a:gd name="connsiteY67" fmla="*/ 129445 h 140718"/>
                <a:gd name="connsiteX68" fmla="*/ 34616 w 79444"/>
                <a:gd name="connsiteY68" fmla="*/ 133955 h 140718"/>
                <a:gd name="connsiteX69" fmla="*/ 40186 w 79444"/>
                <a:gd name="connsiteY69" fmla="*/ 133955 h 140718"/>
                <a:gd name="connsiteX70" fmla="*/ 49205 w 79444"/>
                <a:gd name="connsiteY70" fmla="*/ 127191 h 140718"/>
                <a:gd name="connsiteX71" fmla="*/ 52521 w 79444"/>
                <a:gd name="connsiteY71" fmla="*/ 131700 h 140718"/>
                <a:gd name="connsiteX72" fmla="*/ 46950 w 79444"/>
                <a:gd name="connsiteY72" fmla="*/ 133955 h 140718"/>
                <a:gd name="connsiteX73" fmla="*/ 51460 w 79444"/>
                <a:gd name="connsiteY73" fmla="*/ 140719 h 140718"/>
                <a:gd name="connsiteX74" fmla="*/ 54775 w 79444"/>
                <a:gd name="connsiteY74" fmla="*/ 140719 h 140718"/>
                <a:gd name="connsiteX75" fmla="*/ 54775 w 79444"/>
                <a:gd name="connsiteY75" fmla="*/ 136209 h 140718"/>
                <a:gd name="connsiteX76" fmla="*/ 58091 w 79444"/>
                <a:gd name="connsiteY76" fmla="*/ 135148 h 140718"/>
                <a:gd name="connsiteX77" fmla="*/ 64855 w 79444"/>
                <a:gd name="connsiteY77" fmla="*/ 135148 h 140718"/>
                <a:gd name="connsiteX78" fmla="*/ 71619 w 79444"/>
                <a:gd name="connsiteY78" fmla="*/ 136209 h 140718"/>
                <a:gd name="connsiteX79" fmla="*/ 77189 w 79444"/>
                <a:gd name="connsiteY79" fmla="*/ 135148 h 140718"/>
                <a:gd name="connsiteX80" fmla="*/ 79444 w 79444"/>
                <a:gd name="connsiteY80" fmla="*/ 131700 h 140718"/>
                <a:gd name="connsiteX81" fmla="*/ 79444 w 79444"/>
                <a:gd name="connsiteY81" fmla="*/ 128385 h 140718"/>
                <a:gd name="connsiteX82" fmla="*/ 76128 w 79444"/>
                <a:gd name="connsiteY82" fmla="*/ 127323 h 140718"/>
                <a:gd name="connsiteX83" fmla="*/ 70558 w 79444"/>
                <a:gd name="connsiteY83" fmla="*/ 122814 h 14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9444" h="140718">
                  <a:moveTo>
                    <a:pt x="70558" y="122416"/>
                  </a:moveTo>
                  <a:lnTo>
                    <a:pt x="67242" y="115652"/>
                  </a:lnTo>
                  <a:lnTo>
                    <a:pt x="69497" y="112336"/>
                  </a:lnTo>
                  <a:lnTo>
                    <a:pt x="70558" y="107827"/>
                  </a:lnTo>
                  <a:lnTo>
                    <a:pt x="64988" y="104511"/>
                  </a:lnTo>
                  <a:lnTo>
                    <a:pt x="57163" y="104511"/>
                  </a:lnTo>
                  <a:lnTo>
                    <a:pt x="53847" y="102256"/>
                  </a:lnTo>
                  <a:lnTo>
                    <a:pt x="56102" y="98941"/>
                  </a:lnTo>
                  <a:lnTo>
                    <a:pt x="57163" y="94432"/>
                  </a:lnTo>
                  <a:lnTo>
                    <a:pt x="57163" y="89922"/>
                  </a:lnTo>
                  <a:lnTo>
                    <a:pt x="60478" y="76394"/>
                  </a:lnTo>
                  <a:lnTo>
                    <a:pt x="60478" y="70824"/>
                  </a:lnTo>
                  <a:cubicBezTo>
                    <a:pt x="52786" y="57295"/>
                    <a:pt x="61937" y="65121"/>
                    <a:pt x="50399" y="43768"/>
                  </a:cubicBezTo>
                  <a:lnTo>
                    <a:pt x="48144" y="35810"/>
                  </a:lnTo>
                  <a:lnTo>
                    <a:pt x="43635" y="32494"/>
                  </a:lnTo>
                  <a:lnTo>
                    <a:pt x="40319" y="30240"/>
                  </a:lnTo>
                  <a:lnTo>
                    <a:pt x="33555" y="24669"/>
                  </a:lnTo>
                  <a:lnTo>
                    <a:pt x="27985" y="19098"/>
                  </a:lnTo>
                  <a:cubicBezTo>
                    <a:pt x="26658" y="10478"/>
                    <a:pt x="17507" y="928"/>
                    <a:pt x="9947" y="0"/>
                  </a:cubicBezTo>
                  <a:lnTo>
                    <a:pt x="7692" y="2255"/>
                  </a:lnTo>
                  <a:lnTo>
                    <a:pt x="4377" y="4510"/>
                  </a:lnTo>
                  <a:cubicBezTo>
                    <a:pt x="0" y="20558"/>
                    <a:pt x="9417" y="24537"/>
                    <a:pt x="15650" y="32627"/>
                  </a:cubicBezTo>
                  <a:lnTo>
                    <a:pt x="11141" y="32627"/>
                  </a:lnTo>
                  <a:lnTo>
                    <a:pt x="11141" y="39391"/>
                  </a:lnTo>
                  <a:lnTo>
                    <a:pt x="10080" y="44961"/>
                  </a:lnTo>
                  <a:lnTo>
                    <a:pt x="10080" y="48277"/>
                  </a:lnTo>
                  <a:lnTo>
                    <a:pt x="12334" y="53980"/>
                  </a:lnTo>
                  <a:lnTo>
                    <a:pt x="17905" y="58489"/>
                  </a:lnTo>
                  <a:lnTo>
                    <a:pt x="22414" y="58489"/>
                  </a:lnTo>
                  <a:lnTo>
                    <a:pt x="23475" y="50664"/>
                  </a:lnTo>
                  <a:lnTo>
                    <a:pt x="29046" y="50664"/>
                  </a:lnTo>
                  <a:lnTo>
                    <a:pt x="35810" y="51858"/>
                  </a:lnTo>
                  <a:lnTo>
                    <a:pt x="43635" y="52919"/>
                  </a:lnTo>
                  <a:lnTo>
                    <a:pt x="43635" y="57428"/>
                  </a:lnTo>
                  <a:lnTo>
                    <a:pt x="35810" y="54112"/>
                  </a:lnTo>
                  <a:lnTo>
                    <a:pt x="30239" y="52919"/>
                  </a:lnTo>
                  <a:lnTo>
                    <a:pt x="30239" y="59683"/>
                  </a:lnTo>
                  <a:lnTo>
                    <a:pt x="31300" y="66447"/>
                  </a:lnTo>
                  <a:lnTo>
                    <a:pt x="32361" y="68702"/>
                  </a:lnTo>
                  <a:lnTo>
                    <a:pt x="30107" y="73211"/>
                  </a:lnTo>
                  <a:lnTo>
                    <a:pt x="26791" y="69895"/>
                  </a:lnTo>
                  <a:lnTo>
                    <a:pt x="26791" y="73211"/>
                  </a:lnTo>
                  <a:lnTo>
                    <a:pt x="29046" y="79975"/>
                  </a:lnTo>
                  <a:lnTo>
                    <a:pt x="27985" y="85545"/>
                  </a:lnTo>
                  <a:lnTo>
                    <a:pt x="25730" y="83291"/>
                  </a:lnTo>
                  <a:lnTo>
                    <a:pt x="17905" y="76527"/>
                  </a:lnTo>
                  <a:lnTo>
                    <a:pt x="12334" y="69762"/>
                  </a:lnTo>
                  <a:lnTo>
                    <a:pt x="11273" y="76527"/>
                  </a:lnTo>
                  <a:lnTo>
                    <a:pt x="9019" y="81036"/>
                  </a:lnTo>
                  <a:lnTo>
                    <a:pt x="5703" y="82229"/>
                  </a:lnTo>
                  <a:lnTo>
                    <a:pt x="3448" y="85545"/>
                  </a:lnTo>
                  <a:lnTo>
                    <a:pt x="3448" y="90055"/>
                  </a:lnTo>
                  <a:lnTo>
                    <a:pt x="1194" y="96819"/>
                  </a:lnTo>
                  <a:lnTo>
                    <a:pt x="0" y="108092"/>
                  </a:lnTo>
                  <a:lnTo>
                    <a:pt x="3316" y="110347"/>
                  </a:lnTo>
                  <a:lnTo>
                    <a:pt x="11141" y="108092"/>
                  </a:lnTo>
                  <a:lnTo>
                    <a:pt x="14456" y="105838"/>
                  </a:lnTo>
                  <a:lnTo>
                    <a:pt x="20027" y="101328"/>
                  </a:lnTo>
                  <a:lnTo>
                    <a:pt x="24536" y="101328"/>
                  </a:lnTo>
                  <a:lnTo>
                    <a:pt x="25597" y="106898"/>
                  </a:lnTo>
                  <a:lnTo>
                    <a:pt x="17772" y="110214"/>
                  </a:lnTo>
                  <a:lnTo>
                    <a:pt x="16711" y="113662"/>
                  </a:lnTo>
                  <a:lnTo>
                    <a:pt x="23475" y="118172"/>
                  </a:lnTo>
                  <a:lnTo>
                    <a:pt x="29046" y="118172"/>
                  </a:lnTo>
                  <a:lnTo>
                    <a:pt x="32361" y="120426"/>
                  </a:lnTo>
                  <a:lnTo>
                    <a:pt x="30107" y="124936"/>
                  </a:lnTo>
                  <a:lnTo>
                    <a:pt x="24536" y="125997"/>
                  </a:lnTo>
                  <a:lnTo>
                    <a:pt x="26791" y="129445"/>
                  </a:lnTo>
                  <a:lnTo>
                    <a:pt x="34616" y="133955"/>
                  </a:lnTo>
                  <a:lnTo>
                    <a:pt x="40186" y="133955"/>
                  </a:lnTo>
                  <a:lnTo>
                    <a:pt x="49205" y="127191"/>
                  </a:lnTo>
                  <a:lnTo>
                    <a:pt x="52521" y="131700"/>
                  </a:lnTo>
                  <a:lnTo>
                    <a:pt x="46950" y="133955"/>
                  </a:lnTo>
                  <a:lnTo>
                    <a:pt x="51460" y="140719"/>
                  </a:lnTo>
                  <a:lnTo>
                    <a:pt x="54775" y="140719"/>
                  </a:lnTo>
                  <a:lnTo>
                    <a:pt x="54775" y="136209"/>
                  </a:lnTo>
                  <a:lnTo>
                    <a:pt x="58091" y="135148"/>
                  </a:lnTo>
                  <a:lnTo>
                    <a:pt x="64855" y="135148"/>
                  </a:lnTo>
                  <a:lnTo>
                    <a:pt x="71619" y="136209"/>
                  </a:lnTo>
                  <a:lnTo>
                    <a:pt x="77189" y="135148"/>
                  </a:lnTo>
                  <a:lnTo>
                    <a:pt x="79444" y="131700"/>
                  </a:lnTo>
                  <a:lnTo>
                    <a:pt x="79444" y="128385"/>
                  </a:lnTo>
                  <a:lnTo>
                    <a:pt x="76128" y="127323"/>
                  </a:lnTo>
                  <a:lnTo>
                    <a:pt x="70558" y="12281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62" name="Freeform: Shape 761">
              <a:extLst>
                <a:ext uri="{FF2B5EF4-FFF2-40B4-BE49-F238E27FC236}">
                  <a16:creationId xmlns:a16="http://schemas.microsoft.com/office/drawing/2014/main" id="{4C8AF56E-ABD8-59D7-8D74-BC862B625DF1}"/>
                </a:ext>
              </a:extLst>
            </p:cNvPr>
            <p:cNvSpPr/>
            <p:nvPr/>
          </p:nvSpPr>
          <p:spPr>
            <a:xfrm>
              <a:off x="2528811" y="13524921"/>
              <a:ext cx="182496" cy="282488"/>
            </a:xfrm>
            <a:custGeom>
              <a:avLst/>
              <a:gdLst>
                <a:gd name="connsiteX0" fmla="*/ 169764 w 182496"/>
                <a:gd name="connsiteY0" fmla="*/ 230507 h 282488"/>
                <a:gd name="connsiteX1" fmla="*/ 170825 w 182496"/>
                <a:gd name="connsiteY1" fmla="*/ 204645 h 282488"/>
                <a:gd name="connsiteX2" fmla="*/ 173079 w 182496"/>
                <a:gd name="connsiteY2" fmla="*/ 203451 h 282488"/>
                <a:gd name="connsiteX3" fmla="*/ 176395 w 182496"/>
                <a:gd name="connsiteY3" fmla="*/ 207961 h 282488"/>
                <a:gd name="connsiteX4" fmla="*/ 178650 w 182496"/>
                <a:gd name="connsiteY4" fmla="*/ 209022 h 282488"/>
                <a:gd name="connsiteX5" fmla="*/ 177589 w 182496"/>
                <a:gd name="connsiteY5" fmla="*/ 207961 h 282488"/>
                <a:gd name="connsiteX6" fmla="*/ 173079 w 182496"/>
                <a:gd name="connsiteY6" fmla="*/ 196687 h 282488"/>
                <a:gd name="connsiteX7" fmla="*/ 176395 w 182496"/>
                <a:gd name="connsiteY7" fmla="*/ 187668 h 282488"/>
                <a:gd name="connsiteX8" fmla="*/ 175334 w 182496"/>
                <a:gd name="connsiteY8" fmla="*/ 188862 h 282488"/>
                <a:gd name="connsiteX9" fmla="*/ 172018 w 182496"/>
                <a:gd name="connsiteY9" fmla="*/ 186608 h 282488"/>
                <a:gd name="connsiteX10" fmla="*/ 170957 w 182496"/>
                <a:gd name="connsiteY10" fmla="*/ 182098 h 282488"/>
                <a:gd name="connsiteX11" fmla="*/ 168703 w 182496"/>
                <a:gd name="connsiteY11" fmla="*/ 176528 h 282488"/>
                <a:gd name="connsiteX12" fmla="*/ 168703 w 182496"/>
                <a:gd name="connsiteY12" fmla="*/ 175334 h 282488"/>
                <a:gd name="connsiteX13" fmla="*/ 165387 w 182496"/>
                <a:gd name="connsiteY13" fmla="*/ 173079 h 282488"/>
                <a:gd name="connsiteX14" fmla="*/ 162071 w 182496"/>
                <a:gd name="connsiteY14" fmla="*/ 172018 h 282488"/>
                <a:gd name="connsiteX15" fmla="*/ 155307 w 182496"/>
                <a:gd name="connsiteY15" fmla="*/ 168702 h 282488"/>
                <a:gd name="connsiteX16" fmla="*/ 154114 w 182496"/>
                <a:gd name="connsiteY16" fmla="*/ 175467 h 282488"/>
                <a:gd name="connsiteX17" fmla="*/ 156368 w 182496"/>
                <a:gd name="connsiteY17" fmla="*/ 179976 h 282488"/>
                <a:gd name="connsiteX18" fmla="*/ 154114 w 182496"/>
                <a:gd name="connsiteY18" fmla="*/ 179976 h 282488"/>
                <a:gd name="connsiteX19" fmla="*/ 149604 w 182496"/>
                <a:gd name="connsiteY19" fmla="*/ 175467 h 282488"/>
                <a:gd name="connsiteX20" fmla="*/ 142840 w 182496"/>
                <a:gd name="connsiteY20" fmla="*/ 175467 h 282488"/>
                <a:gd name="connsiteX21" fmla="*/ 138331 w 182496"/>
                <a:gd name="connsiteY21" fmla="*/ 170957 h 282488"/>
                <a:gd name="connsiteX22" fmla="*/ 132761 w 182496"/>
                <a:gd name="connsiteY22" fmla="*/ 162999 h 282488"/>
                <a:gd name="connsiteX23" fmla="*/ 132761 w 182496"/>
                <a:gd name="connsiteY23" fmla="*/ 158491 h 282488"/>
                <a:gd name="connsiteX24" fmla="*/ 135015 w 182496"/>
                <a:gd name="connsiteY24" fmla="*/ 155042 h 282488"/>
                <a:gd name="connsiteX25" fmla="*/ 136076 w 182496"/>
                <a:gd name="connsiteY25" fmla="*/ 149471 h 282488"/>
                <a:gd name="connsiteX26" fmla="*/ 133822 w 182496"/>
                <a:gd name="connsiteY26" fmla="*/ 142708 h 282488"/>
                <a:gd name="connsiteX27" fmla="*/ 134883 w 182496"/>
                <a:gd name="connsiteY27" fmla="*/ 139259 h 282488"/>
                <a:gd name="connsiteX28" fmla="*/ 134883 w 182496"/>
                <a:gd name="connsiteY28" fmla="*/ 134750 h 282488"/>
                <a:gd name="connsiteX29" fmla="*/ 132628 w 182496"/>
                <a:gd name="connsiteY29" fmla="*/ 133688 h 282488"/>
                <a:gd name="connsiteX30" fmla="*/ 129312 w 182496"/>
                <a:gd name="connsiteY30" fmla="*/ 134750 h 282488"/>
                <a:gd name="connsiteX31" fmla="*/ 125997 w 182496"/>
                <a:gd name="connsiteY31" fmla="*/ 132495 h 282488"/>
                <a:gd name="connsiteX32" fmla="*/ 122681 w 182496"/>
                <a:gd name="connsiteY32" fmla="*/ 126792 h 282488"/>
                <a:gd name="connsiteX33" fmla="*/ 124935 w 182496"/>
                <a:gd name="connsiteY33" fmla="*/ 121221 h 282488"/>
                <a:gd name="connsiteX34" fmla="*/ 122681 w 182496"/>
                <a:gd name="connsiteY34" fmla="*/ 115651 h 282488"/>
                <a:gd name="connsiteX35" fmla="*/ 118172 w 182496"/>
                <a:gd name="connsiteY35" fmla="*/ 113397 h 282488"/>
                <a:gd name="connsiteX36" fmla="*/ 114856 w 182496"/>
                <a:gd name="connsiteY36" fmla="*/ 113397 h 282488"/>
                <a:gd name="connsiteX37" fmla="*/ 109285 w 182496"/>
                <a:gd name="connsiteY37" fmla="*/ 111142 h 282488"/>
                <a:gd name="connsiteX38" fmla="*/ 107031 w 182496"/>
                <a:gd name="connsiteY38" fmla="*/ 112335 h 282488"/>
                <a:gd name="connsiteX39" fmla="*/ 104776 w 182496"/>
                <a:gd name="connsiteY39" fmla="*/ 112335 h 282488"/>
                <a:gd name="connsiteX40" fmla="*/ 103715 w 182496"/>
                <a:gd name="connsiteY40" fmla="*/ 114590 h 282488"/>
                <a:gd name="connsiteX41" fmla="*/ 102654 w 182496"/>
                <a:gd name="connsiteY41" fmla="*/ 119100 h 282488"/>
                <a:gd name="connsiteX42" fmla="*/ 100399 w 182496"/>
                <a:gd name="connsiteY42" fmla="*/ 115784 h 282488"/>
                <a:gd name="connsiteX43" fmla="*/ 100399 w 182496"/>
                <a:gd name="connsiteY43" fmla="*/ 109020 h 282488"/>
                <a:gd name="connsiteX44" fmla="*/ 98145 w 182496"/>
                <a:gd name="connsiteY44" fmla="*/ 102256 h 282488"/>
                <a:gd name="connsiteX45" fmla="*/ 94829 w 182496"/>
                <a:gd name="connsiteY45" fmla="*/ 97747 h 282488"/>
                <a:gd name="connsiteX46" fmla="*/ 93768 w 182496"/>
                <a:gd name="connsiteY46" fmla="*/ 88728 h 282488"/>
                <a:gd name="connsiteX47" fmla="*/ 90452 w 182496"/>
                <a:gd name="connsiteY47" fmla="*/ 80903 h 282488"/>
                <a:gd name="connsiteX48" fmla="*/ 87137 w 182496"/>
                <a:gd name="connsiteY48" fmla="*/ 78648 h 282488"/>
                <a:gd name="connsiteX49" fmla="*/ 82627 w 182496"/>
                <a:gd name="connsiteY49" fmla="*/ 79841 h 282488"/>
                <a:gd name="connsiteX50" fmla="*/ 78118 w 182496"/>
                <a:gd name="connsiteY50" fmla="*/ 75333 h 282488"/>
                <a:gd name="connsiteX51" fmla="*/ 74802 w 182496"/>
                <a:gd name="connsiteY51" fmla="*/ 69762 h 282488"/>
                <a:gd name="connsiteX52" fmla="*/ 72547 w 182496"/>
                <a:gd name="connsiteY52" fmla="*/ 65253 h 282488"/>
                <a:gd name="connsiteX53" fmla="*/ 72547 w 182496"/>
                <a:gd name="connsiteY53" fmla="*/ 61937 h 282488"/>
                <a:gd name="connsiteX54" fmla="*/ 80373 w 182496"/>
                <a:gd name="connsiteY54" fmla="*/ 69762 h 282488"/>
                <a:gd name="connsiteX55" fmla="*/ 90452 w 182496"/>
                <a:gd name="connsiteY55" fmla="*/ 69762 h 282488"/>
                <a:gd name="connsiteX56" fmla="*/ 94962 w 182496"/>
                <a:gd name="connsiteY56" fmla="*/ 73078 h 282488"/>
                <a:gd name="connsiteX57" fmla="*/ 97216 w 182496"/>
                <a:gd name="connsiteY57" fmla="*/ 67507 h 282488"/>
                <a:gd name="connsiteX58" fmla="*/ 91646 w 182496"/>
                <a:gd name="connsiteY58" fmla="*/ 60743 h 282488"/>
                <a:gd name="connsiteX59" fmla="*/ 88330 w 182496"/>
                <a:gd name="connsiteY59" fmla="*/ 51724 h 282488"/>
                <a:gd name="connsiteX60" fmla="*/ 85015 w 182496"/>
                <a:gd name="connsiteY60" fmla="*/ 49470 h 282488"/>
                <a:gd name="connsiteX61" fmla="*/ 81699 w 182496"/>
                <a:gd name="connsiteY61" fmla="*/ 55040 h 282488"/>
                <a:gd name="connsiteX62" fmla="*/ 80638 w 182496"/>
                <a:gd name="connsiteY62" fmla="*/ 59550 h 282488"/>
                <a:gd name="connsiteX63" fmla="*/ 75067 w 182496"/>
                <a:gd name="connsiteY63" fmla="*/ 53980 h 282488"/>
                <a:gd name="connsiteX64" fmla="*/ 72813 w 182496"/>
                <a:gd name="connsiteY64" fmla="*/ 46154 h 282488"/>
                <a:gd name="connsiteX65" fmla="*/ 71752 w 182496"/>
                <a:gd name="connsiteY65" fmla="*/ 40451 h 282488"/>
                <a:gd name="connsiteX66" fmla="*/ 66181 w 182496"/>
                <a:gd name="connsiteY66" fmla="*/ 41645 h 282488"/>
                <a:gd name="connsiteX67" fmla="*/ 65120 w 182496"/>
                <a:gd name="connsiteY67" fmla="*/ 37136 h 282488"/>
                <a:gd name="connsiteX68" fmla="*/ 68436 w 182496"/>
                <a:gd name="connsiteY68" fmla="*/ 32626 h 282488"/>
                <a:gd name="connsiteX69" fmla="*/ 70691 w 182496"/>
                <a:gd name="connsiteY69" fmla="*/ 28117 h 282488"/>
                <a:gd name="connsiteX70" fmla="*/ 74006 w 182496"/>
                <a:gd name="connsiteY70" fmla="*/ 30372 h 282488"/>
                <a:gd name="connsiteX71" fmla="*/ 77322 w 182496"/>
                <a:gd name="connsiteY71" fmla="*/ 24669 h 282488"/>
                <a:gd name="connsiteX72" fmla="*/ 76261 w 182496"/>
                <a:gd name="connsiteY72" fmla="*/ 22414 h 282488"/>
                <a:gd name="connsiteX73" fmla="*/ 79577 w 182496"/>
                <a:gd name="connsiteY73" fmla="*/ 17904 h 282488"/>
                <a:gd name="connsiteX74" fmla="*/ 78383 w 182496"/>
                <a:gd name="connsiteY74" fmla="*/ 15650 h 282488"/>
                <a:gd name="connsiteX75" fmla="*/ 77189 w 182496"/>
                <a:gd name="connsiteY75" fmla="*/ 13396 h 282488"/>
                <a:gd name="connsiteX76" fmla="*/ 76129 w 182496"/>
                <a:gd name="connsiteY76" fmla="*/ 8886 h 282488"/>
                <a:gd name="connsiteX77" fmla="*/ 72813 w 182496"/>
                <a:gd name="connsiteY77" fmla="*/ 7825 h 282488"/>
                <a:gd name="connsiteX78" fmla="*/ 68303 w 182496"/>
                <a:gd name="connsiteY78" fmla="*/ 6631 h 282488"/>
                <a:gd name="connsiteX79" fmla="*/ 66049 w 182496"/>
                <a:gd name="connsiteY79" fmla="*/ 8886 h 282488"/>
                <a:gd name="connsiteX80" fmla="*/ 61539 w 182496"/>
                <a:gd name="connsiteY80" fmla="*/ 11140 h 282488"/>
                <a:gd name="connsiteX81" fmla="*/ 58224 w 182496"/>
                <a:gd name="connsiteY81" fmla="*/ 8886 h 282488"/>
                <a:gd name="connsiteX82" fmla="*/ 59285 w 182496"/>
                <a:gd name="connsiteY82" fmla="*/ 4376 h 282488"/>
                <a:gd name="connsiteX83" fmla="*/ 59285 w 182496"/>
                <a:gd name="connsiteY83" fmla="*/ 3316 h 282488"/>
                <a:gd name="connsiteX84" fmla="*/ 58224 w 182496"/>
                <a:gd name="connsiteY84" fmla="*/ 1060 h 282488"/>
                <a:gd name="connsiteX85" fmla="*/ 53714 w 182496"/>
                <a:gd name="connsiteY85" fmla="*/ 0 h 282488"/>
                <a:gd name="connsiteX86" fmla="*/ 41380 w 182496"/>
                <a:gd name="connsiteY86" fmla="*/ 0 h 282488"/>
                <a:gd name="connsiteX87" fmla="*/ 34616 w 182496"/>
                <a:gd name="connsiteY87" fmla="*/ 1060 h 282488"/>
                <a:gd name="connsiteX88" fmla="*/ 37932 w 182496"/>
                <a:gd name="connsiteY88" fmla="*/ 6631 h 282488"/>
                <a:gd name="connsiteX89" fmla="*/ 51460 w 182496"/>
                <a:gd name="connsiteY89" fmla="*/ 13396 h 282488"/>
                <a:gd name="connsiteX90" fmla="*/ 50399 w 182496"/>
                <a:gd name="connsiteY90" fmla="*/ 18966 h 282488"/>
                <a:gd name="connsiteX91" fmla="*/ 42574 w 182496"/>
                <a:gd name="connsiteY91" fmla="*/ 22281 h 282488"/>
                <a:gd name="connsiteX92" fmla="*/ 32494 w 182496"/>
                <a:gd name="connsiteY92" fmla="*/ 26790 h 282488"/>
                <a:gd name="connsiteX93" fmla="*/ 25730 w 182496"/>
                <a:gd name="connsiteY93" fmla="*/ 21220 h 282488"/>
                <a:gd name="connsiteX94" fmla="*/ 17905 w 182496"/>
                <a:gd name="connsiteY94" fmla="*/ 26790 h 282488"/>
                <a:gd name="connsiteX95" fmla="*/ 12334 w 182496"/>
                <a:gd name="connsiteY95" fmla="*/ 29046 h 282488"/>
                <a:gd name="connsiteX96" fmla="*/ 12334 w 182496"/>
                <a:gd name="connsiteY96" fmla="*/ 38064 h 282488"/>
                <a:gd name="connsiteX97" fmla="*/ 11273 w 182496"/>
                <a:gd name="connsiteY97" fmla="*/ 42573 h 282488"/>
                <a:gd name="connsiteX98" fmla="*/ 4509 w 182496"/>
                <a:gd name="connsiteY98" fmla="*/ 38064 h 282488"/>
                <a:gd name="connsiteX99" fmla="*/ 0 w 182496"/>
                <a:gd name="connsiteY99" fmla="*/ 39125 h 282488"/>
                <a:gd name="connsiteX100" fmla="*/ 4509 w 182496"/>
                <a:gd name="connsiteY100" fmla="*/ 45889 h 282488"/>
                <a:gd name="connsiteX101" fmla="*/ 11273 w 182496"/>
                <a:gd name="connsiteY101" fmla="*/ 49204 h 282488"/>
                <a:gd name="connsiteX102" fmla="*/ 12334 w 182496"/>
                <a:gd name="connsiteY102" fmla="*/ 53714 h 282488"/>
                <a:gd name="connsiteX103" fmla="*/ 11273 w 182496"/>
                <a:gd name="connsiteY103" fmla="*/ 55969 h 282488"/>
                <a:gd name="connsiteX104" fmla="*/ 16844 w 182496"/>
                <a:gd name="connsiteY104" fmla="*/ 64987 h 282488"/>
                <a:gd name="connsiteX105" fmla="*/ 20160 w 182496"/>
                <a:gd name="connsiteY105" fmla="*/ 71751 h 282488"/>
                <a:gd name="connsiteX106" fmla="*/ 19098 w 182496"/>
                <a:gd name="connsiteY106" fmla="*/ 76261 h 282488"/>
                <a:gd name="connsiteX107" fmla="*/ 19098 w 182496"/>
                <a:gd name="connsiteY107" fmla="*/ 85280 h 282488"/>
                <a:gd name="connsiteX108" fmla="*/ 23608 w 182496"/>
                <a:gd name="connsiteY108" fmla="*/ 88595 h 282488"/>
                <a:gd name="connsiteX109" fmla="*/ 28117 w 182496"/>
                <a:gd name="connsiteY109" fmla="*/ 97614 h 282488"/>
                <a:gd name="connsiteX110" fmla="*/ 32626 w 182496"/>
                <a:gd name="connsiteY110" fmla="*/ 99868 h 282488"/>
                <a:gd name="connsiteX111" fmla="*/ 38197 w 182496"/>
                <a:gd name="connsiteY111" fmla="*/ 93104 h 282488"/>
                <a:gd name="connsiteX112" fmla="*/ 43767 w 182496"/>
                <a:gd name="connsiteY112" fmla="*/ 92044 h 282488"/>
                <a:gd name="connsiteX113" fmla="*/ 49338 w 182496"/>
                <a:gd name="connsiteY113" fmla="*/ 92044 h 282488"/>
                <a:gd name="connsiteX114" fmla="*/ 49338 w 182496"/>
                <a:gd name="connsiteY114" fmla="*/ 98808 h 282488"/>
                <a:gd name="connsiteX115" fmla="*/ 43767 w 182496"/>
                <a:gd name="connsiteY115" fmla="*/ 98808 h 282488"/>
                <a:gd name="connsiteX116" fmla="*/ 40452 w 182496"/>
                <a:gd name="connsiteY116" fmla="*/ 103317 h 282488"/>
                <a:gd name="connsiteX117" fmla="*/ 42706 w 182496"/>
                <a:gd name="connsiteY117" fmla="*/ 110081 h 282488"/>
                <a:gd name="connsiteX118" fmla="*/ 43767 w 182496"/>
                <a:gd name="connsiteY118" fmla="*/ 117906 h 282488"/>
                <a:gd name="connsiteX119" fmla="*/ 42706 w 182496"/>
                <a:gd name="connsiteY119" fmla="*/ 124670 h 282488"/>
                <a:gd name="connsiteX120" fmla="*/ 44961 w 182496"/>
                <a:gd name="connsiteY120" fmla="*/ 125864 h 282488"/>
                <a:gd name="connsiteX121" fmla="*/ 53980 w 182496"/>
                <a:gd name="connsiteY121" fmla="*/ 125864 h 282488"/>
                <a:gd name="connsiteX122" fmla="*/ 59550 w 182496"/>
                <a:gd name="connsiteY122" fmla="*/ 126925 h 282488"/>
                <a:gd name="connsiteX123" fmla="*/ 67375 w 182496"/>
                <a:gd name="connsiteY123" fmla="*/ 128118 h 282488"/>
                <a:gd name="connsiteX124" fmla="*/ 71884 w 182496"/>
                <a:gd name="connsiteY124" fmla="*/ 121354 h 282488"/>
                <a:gd name="connsiteX125" fmla="*/ 69630 w 182496"/>
                <a:gd name="connsiteY125" fmla="*/ 112335 h 282488"/>
                <a:gd name="connsiteX126" fmla="*/ 65120 w 182496"/>
                <a:gd name="connsiteY126" fmla="*/ 105571 h 282488"/>
                <a:gd name="connsiteX127" fmla="*/ 66181 w 182496"/>
                <a:gd name="connsiteY127" fmla="*/ 97747 h 282488"/>
                <a:gd name="connsiteX128" fmla="*/ 62866 w 182496"/>
                <a:gd name="connsiteY128" fmla="*/ 89921 h 282488"/>
                <a:gd name="connsiteX129" fmla="*/ 66181 w 182496"/>
                <a:gd name="connsiteY129" fmla="*/ 85412 h 282488"/>
                <a:gd name="connsiteX130" fmla="*/ 67242 w 182496"/>
                <a:gd name="connsiteY130" fmla="*/ 82097 h 282488"/>
                <a:gd name="connsiteX131" fmla="*/ 72813 w 182496"/>
                <a:gd name="connsiteY131" fmla="*/ 85412 h 282488"/>
                <a:gd name="connsiteX132" fmla="*/ 75067 w 182496"/>
                <a:gd name="connsiteY132" fmla="*/ 95492 h 282488"/>
                <a:gd name="connsiteX133" fmla="*/ 81831 w 182496"/>
                <a:gd name="connsiteY133" fmla="*/ 98808 h 282488"/>
                <a:gd name="connsiteX134" fmla="*/ 87402 w 182496"/>
                <a:gd name="connsiteY134" fmla="*/ 110081 h 282488"/>
                <a:gd name="connsiteX135" fmla="*/ 90718 w 182496"/>
                <a:gd name="connsiteY135" fmla="*/ 117906 h 282488"/>
                <a:gd name="connsiteX136" fmla="*/ 92972 w 182496"/>
                <a:gd name="connsiteY136" fmla="*/ 123477 h 282488"/>
                <a:gd name="connsiteX137" fmla="*/ 95227 w 182496"/>
                <a:gd name="connsiteY137" fmla="*/ 130241 h 282488"/>
                <a:gd name="connsiteX138" fmla="*/ 89657 w 182496"/>
                <a:gd name="connsiteY138" fmla="*/ 133556 h 282488"/>
                <a:gd name="connsiteX139" fmla="*/ 82892 w 182496"/>
                <a:gd name="connsiteY139" fmla="*/ 135811 h 282488"/>
                <a:gd name="connsiteX140" fmla="*/ 78383 w 182496"/>
                <a:gd name="connsiteY140" fmla="*/ 140320 h 282488"/>
                <a:gd name="connsiteX141" fmla="*/ 77189 w 182496"/>
                <a:gd name="connsiteY141" fmla="*/ 142575 h 282488"/>
                <a:gd name="connsiteX142" fmla="*/ 73874 w 182496"/>
                <a:gd name="connsiteY142" fmla="*/ 149339 h 282488"/>
                <a:gd name="connsiteX143" fmla="*/ 67110 w 182496"/>
                <a:gd name="connsiteY143" fmla="*/ 151594 h 282488"/>
                <a:gd name="connsiteX144" fmla="*/ 62600 w 182496"/>
                <a:gd name="connsiteY144" fmla="*/ 149339 h 282488"/>
                <a:gd name="connsiteX145" fmla="*/ 58091 w 182496"/>
                <a:gd name="connsiteY145" fmla="*/ 141514 h 282488"/>
                <a:gd name="connsiteX146" fmla="*/ 54775 w 182496"/>
                <a:gd name="connsiteY146" fmla="*/ 134750 h 282488"/>
                <a:gd name="connsiteX147" fmla="*/ 51460 w 182496"/>
                <a:gd name="connsiteY147" fmla="*/ 129179 h 282488"/>
                <a:gd name="connsiteX148" fmla="*/ 45889 w 182496"/>
                <a:gd name="connsiteY148" fmla="*/ 130373 h 282488"/>
                <a:gd name="connsiteX149" fmla="*/ 43635 w 182496"/>
                <a:gd name="connsiteY149" fmla="*/ 131434 h 282488"/>
                <a:gd name="connsiteX150" fmla="*/ 43635 w 182496"/>
                <a:gd name="connsiteY150" fmla="*/ 135944 h 282488"/>
                <a:gd name="connsiteX151" fmla="*/ 49205 w 182496"/>
                <a:gd name="connsiteY151" fmla="*/ 146023 h 282488"/>
                <a:gd name="connsiteX152" fmla="*/ 54775 w 182496"/>
                <a:gd name="connsiteY152" fmla="*/ 152787 h 282488"/>
                <a:gd name="connsiteX153" fmla="*/ 55836 w 182496"/>
                <a:gd name="connsiteY153" fmla="*/ 156235 h 282488"/>
                <a:gd name="connsiteX154" fmla="*/ 56897 w 182496"/>
                <a:gd name="connsiteY154" fmla="*/ 162999 h 282488"/>
                <a:gd name="connsiteX155" fmla="*/ 60213 w 182496"/>
                <a:gd name="connsiteY155" fmla="*/ 168702 h 282488"/>
                <a:gd name="connsiteX156" fmla="*/ 66977 w 182496"/>
                <a:gd name="connsiteY156" fmla="*/ 166448 h 282488"/>
                <a:gd name="connsiteX157" fmla="*/ 71486 w 182496"/>
                <a:gd name="connsiteY157" fmla="*/ 166448 h 282488"/>
                <a:gd name="connsiteX158" fmla="*/ 74802 w 182496"/>
                <a:gd name="connsiteY158" fmla="*/ 172018 h 282488"/>
                <a:gd name="connsiteX159" fmla="*/ 72547 w 182496"/>
                <a:gd name="connsiteY159" fmla="*/ 177588 h 282488"/>
                <a:gd name="connsiteX160" fmla="*/ 71486 w 182496"/>
                <a:gd name="connsiteY160" fmla="*/ 184352 h 282488"/>
                <a:gd name="connsiteX161" fmla="*/ 73741 w 182496"/>
                <a:gd name="connsiteY161" fmla="*/ 187668 h 282488"/>
                <a:gd name="connsiteX162" fmla="*/ 81566 w 182496"/>
                <a:gd name="connsiteY162" fmla="*/ 195493 h 282488"/>
                <a:gd name="connsiteX163" fmla="*/ 88330 w 182496"/>
                <a:gd name="connsiteY163" fmla="*/ 203318 h 282488"/>
                <a:gd name="connsiteX164" fmla="*/ 93901 w 182496"/>
                <a:gd name="connsiteY164" fmla="*/ 206766 h 282488"/>
                <a:gd name="connsiteX165" fmla="*/ 96155 w 182496"/>
                <a:gd name="connsiteY165" fmla="*/ 202258 h 282488"/>
                <a:gd name="connsiteX166" fmla="*/ 92840 w 182496"/>
                <a:gd name="connsiteY166" fmla="*/ 197748 h 282488"/>
                <a:gd name="connsiteX167" fmla="*/ 93901 w 182496"/>
                <a:gd name="connsiteY167" fmla="*/ 195493 h 282488"/>
                <a:gd name="connsiteX168" fmla="*/ 97216 w 182496"/>
                <a:gd name="connsiteY168" fmla="*/ 198942 h 282488"/>
                <a:gd name="connsiteX169" fmla="*/ 99471 w 182496"/>
                <a:gd name="connsiteY169" fmla="*/ 203451 h 282488"/>
                <a:gd name="connsiteX170" fmla="*/ 102787 w 182496"/>
                <a:gd name="connsiteY170" fmla="*/ 212469 h 282488"/>
                <a:gd name="connsiteX171" fmla="*/ 102787 w 182496"/>
                <a:gd name="connsiteY171" fmla="*/ 218040 h 282488"/>
                <a:gd name="connsiteX172" fmla="*/ 105041 w 182496"/>
                <a:gd name="connsiteY172" fmla="*/ 221356 h 282488"/>
                <a:gd name="connsiteX173" fmla="*/ 112866 w 182496"/>
                <a:gd name="connsiteY173" fmla="*/ 228120 h 282488"/>
                <a:gd name="connsiteX174" fmla="*/ 116182 w 182496"/>
                <a:gd name="connsiteY174" fmla="*/ 234884 h 282488"/>
                <a:gd name="connsiteX175" fmla="*/ 116182 w 182496"/>
                <a:gd name="connsiteY175" fmla="*/ 239393 h 282488"/>
                <a:gd name="connsiteX176" fmla="*/ 121752 w 182496"/>
                <a:gd name="connsiteY176" fmla="*/ 241648 h 282488"/>
                <a:gd name="connsiteX177" fmla="*/ 126262 w 182496"/>
                <a:gd name="connsiteY177" fmla="*/ 244963 h 282488"/>
                <a:gd name="connsiteX178" fmla="*/ 129578 w 182496"/>
                <a:gd name="connsiteY178" fmla="*/ 247218 h 282488"/>
                <a:gd name="connsiteX179" fmla="*/ 132893 w 182496"/>
                <a:gd name="connsiteY179" fmla="*/ 248279 h 282488"/>
                <a:gd name="connsiteX180" fmla="*/ 135148 w 182496"/>
                <a:gd name="connsiteY180" fmla="*/ 257298 h 282488"/>
                <a:gd name="connsiteX181" fmla="*/ 134087 w 182496"/>
                <a:gd name="connsiteY181" fmla="*/ 264062 h 282488"/>
                <a:gd name="connsiteX182" fmla="*/ 134087 w 182496"/>
                <a:gd name="connsiteY182" fmla="*/ 268572 h 282488"/>
                <a:gd name="connsiteX183" fmla="*/ 182496 w 182496"/>
                <a:gd name="connsiteY183" fmla="*/ 258492 h 282488"/>
                <a:gd name="connsiteX184" fmla="*/ 170162 w 182496"/>
                <a:gd name="connsiteY184" fmla="*/ 230375 h 28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182496" h="282488">
                  <a:moveTo>
                    <a:pt x="169764" y="230507"/>
                  </a:moveTo>
                  <a:cubicBezTo>
                    <a:pt x="170162" y="215520"/>
                    <a:pt x="167509" y="221754"/>
                    <a:pt x="170825" y="204645"/>
                  </a:cubicBezTo>
                  <a:lnTo>
                    <a:pt x="173079" y="203451"/>
                  </a:lnTo>
                  <a:lnTo>
                    <a:pt x="176395" y="207961"/>
                  </a:lnTo>
                  <a:lnTo>
                    <a:pt x="178650" y="209022"/>
                  </a:lnTo>
                  <a:lnTo>
                    <a:pt x="177589" y="207961"/>
                  </a:lnTo>
                  <a:lnTo>
                    <a:pt x="173079" y="196687"/>
                  </a:lnTo>
                  <a:lnTo>
                    <a:pt x="176395" y="187668"/>
                  </a:lnTo>
                  <a:lnTo>
                    <a:pt x="175334" y="188862"/>
                  </a:lnTo>
                  <a:lnTo>
                    <a:pt x="172018" y="186608"/>
                  </a:lnTo>
                  <a:lnTo>
                    <a:pt x="170957" y="182098"/>
                  </a:lnTo>
                  <a:lnTo>
                    <a:pt x="168703" y="176528"/>
                  </a:lnTo>
                  <a:lnTo>
                    <a:pt x="168703" y="175334"/>
                  </a:lnTo>
                  <a:lnTo>
                    <a:pt x="165387" y="173079"/>
                  </a:lnTo>
                  <a:lnTo>
                    <a:pt x="162071" y="172018"/>
                  </a:lnTo>
                  <a:lnTo>
                    <a:pt x="155307" y="168702"/>
                  </a:lnTo>
                  <a:lnTo>
                    <a:pt x="154114" y="175467"/>
                  </a:lnTo>
                  <a:lnTo>
                    <a:pt x="156368" y="179976"/>
                  </a:lnTo>
                  <a:lnTo>
                    <a:pt x="154114" y="179976"/>
                  </a:lnTo>
                  <a:lnTo>
                    <a:pt x="149604" y="175467"/>
                  </a:lnTo>
                  <a:lnTo>
                    <a:pt x="142840" y="175467"/>
                  </a:lnTo>
                  <a:lnTo>
                    <a:pt x="138331" y="170957"/>
                  </a:lnTo>
                  <a:lnTo>
                    <a:pt x="132761" y="162999"/>
                  </a:lnTo>
                  <a:lnTo>
                    <a:pt x="132761" y="158491"/>
                  </a:lnTo>
                  <a:lnTo>
                    <a:pt x="135015" y="155042"/>
                  </a:lnTo>
                  <a:lnTo>
                    <a:pt x="136076" y="149471"/>
                  </a:lnTo>
                  <a:lnTo>
                    <a:pt x="133822" y="142708"/>
                  </a:lnTo>
                  <a:lnTo>
                    <a:pt x="134883" y="139259"/>
                  </a:lnTo>
                  <a:lnTo>
                    <a:pt x="134883" y="134750"/>
                  </a:lnTo>
                  <a:lnTo>
                    <a:pt x="132628" y="133688"/>
                  </a:lnTo>
                  <a:lnTo>
                    <a:pt x="129312" y="134750"/>
                  </a:lnTo>
                  <a:lnTo>
                    <a:pt x="125997" y="132495"/>
                  </a:lnTo>
                  <a:lnTo>
                    <a:pt x="122681" y="126792"/>
                  </a:lnTo>
                  <a:lnTo>
                    <a:pt x="124935" y="121221"/>
                  </a:lnTo>
                  <a:lnTo>
                    <a:pt x="122681" y="115651"/>
                  </a:lnTo>
                  <a:lnTo>
                    <a:pt x="118172" y="113397"/>
                  </a:lnTo>
                  <a:lnTo>
                    <a:pt x="114856" y="113397"/>
                  </a:lnTo>
                  <a:lnTo>
                    <a:pt x="109285" y="111142"/>
                  </a:lnTo>
                  <a:lnTo>
                    <a:pt x="107031" y="112335"/>
                  </a:lnTo>
                  <a:lnTo>
                    <a:pt x="104776" y="112335"/>
                  </a:lnTo>
                  <a:lnTo>
                    <a:pt x="103715" y="114590"/>
                  </a:lnTo>
                  <a:lnTo>
                    <a:pt x="102654" y="119100"/>
                  </a:lnTo>
                  <a:lnTo>
                    <a:pt x="100399" y="115784"/>
                  </a:lnTo>
                  <a:lnTo>
                    <a:pt x="100399" y="109020"/>
                  </a:lnTo>
                  <a:lnTo>
                    <a:pt x="98145" y="102256"/>
                  </a:lnTo>
                  <a:lnTo>
                    <a:pt x="94829" y="97747"/>
                  </a:lnTo>
                  <a:lnTo>
                    <a:pt x="93768" y="88728"/>
                  </a:lnTo>
                  <a:lnTo>
                    <a:pt x="90452" y="80903"/>
                  </a:lnTo>
                  <a:lnTo>
                    <a:pt x="87137" y="78648"/>
                  </a:lnTo>
                  <a:lnTo>
                    <a:pt x="82627" y="79841"/>
                  </a:lnTo>
                  <a:lnTo>
                    <a:pt x="78118" y="75333"/>
                  </a:lnTo>
                  <a:lnTo>
                    <a:pt x="74802" y="69762"/>
                  </a:lnTo>
                  <a:lnTo>
                    <a:pt x="72547" y="65253"/>
                  </a:lnTo>
                  <a:lnTo>
                    <a:pt x="72547" y="61937"/>
                  </a:lnTo>
                  <a:lnTo>
                    <a:pt x="80373" y="69762"/>
                  </a:lnTo>
                  <a:lnTo>
                    <a:pt x="90452" y="69762"/>
                  </a:lnTo>
                  <a:lnTo>
                    <a:pt x="94962" y="73078"/>
                  </a:lnTo>
                  <a:lnTo>
                    <a:pt x="97216" y="67507"/>
                  </a:lnTo>
                  <a:lnTo>
                    <a:pt x="91646" y="60743"/>
                  </a:lnTo>
                  <a:lnTo>
                    <a:pt x="88330" y="51724"/>
                  </a:lnTo>
                  <a:lnTo>
                    <a:pt x="85015" y="49470"/>
                  </a:lnTo>
                  <a:lnTo>
                    <a:pt x="81699" y="55040"/>
                  </a:lnTo>
                  <a:lnTo>
                    <a:pt x="80638" y="59550"/>
                  </a:lnTo>
                  <a:lnTo>
                    <a:pt x="75067" y="53980"/>
                  </a:lnTo>
                  <a:lnTo>
                    <a:pt x="72813" y="46154"/>
                  </a:lnTo>
                  <a:lnTo>
                    <a:pt x="71752" y="40451"/>
                  </a:lnTo>
                  <a:lnTo>
                    <a:pt x="66181" y="41645"/>
                  </a:lnTo>
                  <a:lnTo>
                    <a:pt x="65120" y="37136"/>
                  </a:lnTo>
                  <a:lnTo>
                    <a:pt x="68436" y="32626"/>
                  </a:lnTo>
                  <a:lnTo>
                    <a:pt x="70691" y="28117"/>
                  </a:lnTo>
                  <a:lnTo>
                    <a:pt x="74006" y="30372"/>
                  </a:lnTo>
                  <a:lnTo>
                    <a:pt x="77322" y="24669"/>
                  </a:lnTo>
                  <a:lnTo>
                    <a:pt x="76261" y="22414"/>
                  </a:lnTo>
                  <a:lnTo>
                    <a:pt x="79577" y="17904"/>
                  </a:lnTo>
                  <a:lnTo>
                    <a:pt x="78383" y="15650"/>
                  </a:lnTo>
                  <a:lnTo>
                    <a:pt x="77189" y="13396"/>
                  </a:lnTo>
                  <a:lnTo>
                    <a:pt x="76129" y="8886"/>
                  </a:lnTo>
                  <a:lnTo>
                    <a:pt x="72813" y="7825"/>
                  </a:lnTo>
                  <a:lnTo>
                    <a:pt x="68303" y="6631"/>
                  </a:lnTo>
                  <a:lnTo>
                    <a:pt x="66049" y="8886"/>
                  </a:lnTo>
                  <a:lnTo>
                    <a:pt x="61539" y="11140"/>
                  </a:lnTo>
                  <a:lnTo>
                    <a:pt x="58224" y="8886"/>
                  </a:lnTo>
                  <a:lnTo>
                    <a:pt x="59285" y="4376"/>
                  </a:lnTo>
                  <a:lnTo>
                    <a:pt x="59285" y="3316"/>
                  </a:lnTo>
                  <a:lnTo>
                    <a:pt x="58224" y="1060"/>
                  </a:lnTo>
                  <a:lnTo>
                    <a:pt x="53714" y="0"/>
                  </a:lnTo>
                  <a:lnTo>
                    <a:pt x="41380" y="0"/>
                  </a:lnTo>
                  <a:lnTo>
                    <a:pt x="34616" y="1060"/>
                  </a:lnTo>
                  <a:lnTo>
                    <a:pt x="37932" y="6631"/>
                  </a:lnTo>
                  <a:lnTo>
                    <a:pt x="51460" y="13396"/>
                  </a:lnTo>
                  <a:lnTo>
                    <a:pt x="50399" y="18966"/>
                  </a:lnTo>
                  <a:lnTo>
                    <a:pt x="42574" y="22281"/>
                  </a:lnTo>
                  <a:lnTo>
                    <a:pt x="32494" y="26790"/>
                  </a:lnTo>
                  <a:lnTo>
                    <a:pt x="25730" y="21220"/>
                  </a:lnTo>
                  <a:lnTo>
                    <a:pt x="17905" y="26790"/>
                  </a:lnTo>
                  <a:lnTo>
                    <a:pt x="12334" y="29046"/>
                  </a:lnTo>
                  <a:lnTo>
                    <a:pt x="12334" y="38064"/>
                  </a:lnTo>
                  <a:lnTo>
                    <a:pt x="11273" y="42573"/>
                  </a:lnTo>
                  <a:lnTo>
                    <a:pt x="4509" y="38064"/>
                  </a:lnTo>
                  <a:lnTo>
                    <a:pt x="0" y="39125"/>
                  </a:lnTo>
                  <a:lnTo>
                    <a:pt x="4509" y="45889"/>
                  </a:lnTo>
                  <a:lnTo>
                    <a:pt x="11273" y="49204"/>
                  </a:lnTo>
                  <a:lnTo>
                    <a:pt x="12334" y="53714"/>
                  </a:lnTo>
                  <a:lnTo>
                    <a:pt x="11273" y="55969"/>
                  </a:lnTo>
                  <a:lnTo>
                    <a:pt x="16844" y="64987"/>
                  </a:lnTo>
                  <a:lnTo>
                    <a:pt x="20160" y="71751"/>
                  </a:lnTo>
                  <a:lnTo>
                    <a:pt x="19098" y="76261"/>
                  </a:lnTo>
                  <a:lnTo>
                    <a:pt x="19098" y="85280"/>
                  </a:lnTo>
                  <a:lnTo>
                    <a:pt x="23608" y="88595"/>
                  </a:lnTo>
                  <a:lnTo>
                    <a:pt x="28117" y="97614"/>
                  </a:lnTo>
                  <a:lnTo>
                    <a:pt x="32626" y="99868"/>
                  </a:lnTo>
                  <a:lnTo>
                    <a:pt x="38197" y="93104"/>
                  </a:lnTo>
                  <a:lnTo>
                    <a:pt x="43767" y="92044"/>
                  </a:lnTo>
                  <a:lnTo>
                    <a:pt x="49338" y="92044"/>
                  </a:lnTo>
                  <a:lnTo>
                    <a:pt x="49338" y="98808"/>
                  </a:lnTo>
                  <a:lnTo>
                    <a:pt x="43767" y="98808"/>
                  </a:lnTo>
                  <a:lnTo>
                    <a:pt x="40452" y="103317"/>
                  </a:lnTo>
                  <a:lnTo>
                    <a:pt x="42706" y="110081"/>
                  </a:lnTo>
                  <a:lnTo>
                    <a:pt x="43767" y="117906"/>
                  </a:lnTo>
                  <a:lnTo>
                    <a:pt x="42706" y="124670"/>
                  </a:lnTo>
                  <a:lnTo>
                    <a:pt x="44961" y="125864"/>
                  </a:lnTo>
                  <a:lnTo>
                    <a:pt x="53980" y="125864"/>
                  </a:lnTo>
                  <a:lnTo>
                    <a:pt x="59550" y="126925"/>
                  </a:lnTo>
                  <a:lnTo>
                    <a:pt x="67375" y="128118"/>
                  </a:lnTo>
                  <a:lnTo>
                    <a:pt x="71884" y="121354"/>
                  </a:lnTo>
                  <a:lnTo>
                    <a:pt x="69630" y="112335"/>
                  </a:lnTo>
                  <a:lnTo>
                    <a:pt x="65120" y="105571"/>
                  </a:lnTo>
                  <a:lnTo>
                    <a:pt x="66181" y="97747"/>
                  </a:lnTo>
                  <a:lnTo>
                    <a:pt x="62866" y="89921"/>
                  </a:lnTo>
                  <a:lnTo>
                    <a:pt x="66181" y="85412"/>
                  </a:lnTo>
                  <a:lnTo>
                    <a:pt x="67242" y="82097"/>
                  </a:lnTo>
                  <a:lnTo>
                    <a:pt x="72813" y="85412"/>
                  </a:lnTo>
                  <a:lnTo>
                    <a:pt x="75067" y="95492"/>
                  </a:lnTo>
                  <a:lnTo>
                    <a:pt x="81831" y="98808"/>
                  </a:lnTo>
                  <a:lnTo>
                    <a:pt x="87402" y="110081"/>
                  </a:lnTo>
                  <a:lnTo>
                    <a:pt x="90718" y="117906"/>
                  </a:lnTo>
                  <a:lnTo>
                    <a:pt x="92972" y="123477"/>
                  </a:lnTo>
                  <a:lnTo>
                    <a:pt x="95227" y="130241"/>
                  </a:lnTo>
                  <a:lnTo>
                    <a:pt x="89657" y="133556"/>
                  </a:lnTo>
                  <a:lnTo>
                    <a:pt x="82892" y="135811"/>
                  </a:lnTo>
                  <a:lnTo>
                    <a:pt x="78383" y="140320"/>
                  </a:lnTo>
                  <a:lnTo>
                    <a:pt x="77189" y="142575"/>
                  </a:lnTo>
                  <a:lnTo>
                    <a:pt x="73874" y="149339"/>
                  </a:lnTo>
                  <a:lnTo>
                    <a:pt x="67110" y="151594"/>
                  </a:lnTo>
                  <a:lnTo>
                    <a:pt x="62600" y="149339"/>
                  </a:lnTo>
                  <a:lnTo>
                    <a:pt x="58091" y="141514"/>
                  </a:lnTo>
                  <a:lnTo>
                    <a:pt x="54775" y="134750"/>
                  </a:lnTo>
                  <a:lnTo>
                    <a:pt x="51460" y="129179"/>
                  </a:lnTo>
                  <a:lnTo>
                    <a:pt x="45889" y="130373"/>
                  </a:lnTo>
                  <a:lnTo>
                    <a:pt x="43635" y="131434"/>
                  </a:lnTo>
                  <a:lnTo>
                    <a:pt x="43635" y="135944"/>
                  </a:lnTo>
                  <a:lnTo>
                    <a:pt x="49205" y="146023"/>
                  </a:lnTo>
                  <a:lnTo>
                    <a:pt x="54775" y="152787"/>
                  </a:lnTo>
                  <a:lnTo>
                    <a:pt x="55836" y="156235"/>
                  </a:lnTo>
                  <a:lnTo>
                    <a:pt x="56897" y="162999"/>
                  </a:lnTo>
                  <a:lnTo>
                    <a:pt x="60213" y="168702"/>
                  </a:lnTo>
                  <a:lnTo>
                    <a:pt x="66977" y="166448"/>
                  </a:lnTo>
                  <a:lnTo>
                    <a:pt x="71486" y="166448"/>
                  </a:lnTo>
                  <a:lnTo>
                    <a:pt x="74802" y="172018"/>
                  </a:lnTo>
                  <a:lnTo>
                    <a:pt x="72547" y="177588"/>
                  </a:lnTo>
                  <a:lnTo>
                    <a:pt x="71486" y="184352"/>
                  </a:lnTo>
                  <a:lnTo>
                    <a:pt x="73741" y="187668"/>
                  </a:lnTo>
                  <a:lnTo>
                    <a:pt x="81566" y="195493"/>
                  </a:lnTo>
                  <a:lnTo>
                    <a:pt x="88330" y="203318"/>
                  </a:lnTo>
                  <a:lnTo>
                    <a:pt x="93901" y="206766"/>
                  </a:lnTo>
                  <a:lnTo>
                    <a:pt x="96155" y="202258"/>
                  </a:lnTo>
                  <a:lnTo>
                    <a:pt x="92840" y="197748"/>
                  </a:lnTo>
                  <a:lnTo>
                    <a:pt x="93901" y="195493"/>
                  </a:lnTo>
                  <a:lnTo>
                    <a:pt x="97216" y="198942"/>
                  </a:lnTo>
                  <a:lnTo>
                    <a:pt x="99471" y="203451"/>
                  </a:lnTo>
                  <a:lnTo>
                    <a:pt x="102787" y="212469"/>
                  </a:lnTo>
                  <a:lnTo>
                    <a:pt x="102787" y="218040"/>
                  </a:lnTo>
                  <a:lnTo>
                    <a:pt x="105041" y="221356"/>
                  </a:lnTo>
                  <a:lnTo>
                    <a:pt x="112866" y="228120"/>
                  </a:lnTo>
                  <a:lnTo>
                    <a:pt x="116182" y="234884"/>
                  </a:lnTo>
                  <a:lnTo>
                    <a:pt x="116182" y="239393"/>
                  </a:lnTo>
                  <a:lnTo>
                    <a:pt x="121752" y="241648"/>
                  </a:lnTo>
                  <a:lnTo>
                    <a:pt x="126262" y="244963"/>
                  </a:lnTo>
                  <a:lnTo>
                    <a:pt x="129578" y="247218"/>
                  </a:lnTo>
                  <a:lnTo>
                    <a:pt x="132893" y="248279"/>
                  </a:lnTo>
                  <a:lnTo>
                    <a:pt x="135148" y="257298"/>
                  </a:lnTo>
                  <a:lnTo>
                    <a:pt x="134087" y="264062"/>
                  </a:lnTo>
                  <a:lnTo>
                    <a:pt x="134087" y="268572"/>
                  </a:lnTo>
                  <a:cubicBezTo>
                    <a:pt x="164989" y="291914"/>
                    <a:pt x="163795" y="284089"/>
                    <a:pt x="182496" y="258492"/>
                  </a:cubicBezTo>
                  <a:cubicBezTo>
                    <a:pt x="176263" y="241780"/>
                    <a:pt x="176263" y="258492"/>
                    <a:pt x="170162" y="230375"/>
                  </a:cubicBezTo>
                  <a:close/>
                </a:path>
              </a:pathLst>
            </a:custGeom>
            <a:noFill/>
            <a:ln w="3315" cap="flat">
              <a:solidFill>
                <a:schemeClr val="bg1">
                  <a:lumMod val="65000"/>
                </a:schemeClr>
              </a:solidFill>
              <a:prstDash val="solid"/>
              <a:miter/>
            </a:ln>
          </p:spPr>
          <p:txBody>
            <a:bodyPr rtlCol="0" anchor="ctr"/>
            <a:lstStyle/>
            <a:p>
              <a:endParaRPr lang="en-FI" sz="816"/>
            </a:p>
          </p:txBody>
        </p:sp>
        <p:sp>
          <p:nvSpPr>
            <p:cNvPr id="763" name="Freeform: Shape 762">
              <a:extLst>
                <a:ext uri="{FF2B5EF4-FFF2-40B4-BE49-F238E27FC236}">
                  <a16:creationId xmlns:a16="http://schemas.microsoft.com/office/drawing/2014/main" id="{339C2F3C-E561-361F-C83C-1FFE7E01FF09}"/>
                </a:ext>
              </a:extLst>
            </p:cNvPr>
            <p:cNvSpPr/>
            <p:nvPr/>
          </p:nvSpPr>
          <p:spPr>
            <a:xfrm>
              <a:off x="2654808" y="13574258"/>
              <a:ext cx="20159" cy="30372"/>
            </a:xfrm>
            <a:custGeom>
              <a:avLst/>
              <a:gdLst>
                <a:gd name="connsiteX0" fmla="*/ 15650 w 20159"/>
                <a:gd name="connsiteY0" fmla="*/ 29178 h 30372"/>
                <a:gd name="connsiteX1" fmla="*/ 14589 w 20159"/>
                <a:gd name="connsiteY1" fmla="*/ 30372 h 30372"/>
                <a:gd name="connsiteX2" fmla="*/ 10080 w 20159"/>
                <a:gd name="connsiteY2" fmla="*/ 30372 h 30372"/>
                <a:gd name="connsiteX3" fmla="*/ 11141 w 20159"/>
                <a:gd name="connsiteY3" fmla="*/ 25863 h 30372"/>
                <a:gd name="connsiteX4" fmla="*/ 8886 w 20159"/>
                <a:gd name="connsiteY4" fmla="*/ 21353 h 30372"/>
                <a:gd name="connsiteX5" fmla="*/ 4509 w 20159"/>
                <a:gd name="connsiteY5" fmla="*/ 14590 h 30372"/>
                <a:gd name="connsiteX6" fmla="*/ 0 w 20159"/>
                <a:gd name="connsiteY6" fmla="*/ 9019 h 30372"/>
                <a:gd name="connsiteX7" fmla="*/ 2255 w 20159"/>
                <a:gd name="connsiteY7" fmla="*/ 3316 h 30372"/>
                <a:gd name="connsiteX8" fmla="*/ 2255 w 20159"/>
                <a:gd name="connsiteY8" fmla="*/ 2254 h 30372"/>
                <a:gd name="connsiteX9" fmla="*/ 4509 w 20159"/>
                <a:gd name="connsiteY9" fmla="*/ 1061 h 30372"/>
                <a:gd name="connsiteX10" fmla="*/ 7825 w 20159"/>
                <a:gd name="connsiteY10" fmla="*/ 0 h 30372"/>
                <a:gd name="connsiteX11" fmla="*/ 12334 w 20159"/>
                <a:gd name="connsiteY11" fmla="*/ 0 h 30372"/>
                <a:gd name="connsiteX12" fmla="*/ 15650 w 20159"/>
                <a:gd name="connsiteY12" fmla="*/ 3316 h 30372"/>
                <a:gd name="connsiteX13" fmla="*/ 16844 w 20159"/>
                <a:gd name="connsiteY13" fmla="*/ 11274 h 30372"/>
                <a:gd name="connsiteX14" fmla="*/ 17905 w 20159"/>
                <a:gd name="connsiteY14" fmla="*/ 14590 h 30372"/>
                <a:gd name="connsiteX15" fmla="*/ 20160 w 20159"/>
                <a:gd name="connsiteY15" fmla="*/ 13528 h 30372"/>
                <a:gd name="connsiteX16" fmla="*/ 19098 w 20159"/>
                <a:gd name="connsiteY16" fmla="*/ 20292 h 30372"/>
                <a:gd name="connsiteX17" fmla="*/ 20160 w 20159"/>
                <a:gd name="connsiteY17" fmla="*/ 23608 h 30372"/>
                <a:gd name="connsiteX18" fmla="*/ 19098 w 20159"/>
                <a:gd name="connsiteY18" fmla="*/ 27057 h 30372"/>
                <a:gd name="connsiteX19" fmla="*/ 15650 w 20159"/>
                <a:gd name="connsiteY19" fmla="*/ 28117 h 30372"/>
                <a:gd name="connsiteX20" fmla="*/ 15650 w 20159"/>
                <a:gd name="connsiteY20" fmla="*/ 29178 h 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59" h="30372">
                  <a:moveTo>
                    <a:pt x="15650" y="29178"/>
                  </a:moveTo>
                  <a:lnTo>
                    <a:pt x="14589" y="30372"/>
                  </a:lnTo>
                  <a:lnTo>
                    <a:pt x="10080" y="30372"/>
                  </a:lnTo>
                  <a:lnTo>
                    <a:pt x="11141" y="25863"/>
                  </a:lnTo>
                  <a:lnTo>
                    <a:pt x="8886" y="21353"/>
                  </a:lnTo>
                  <a:lnTo>
                    <a:pt x="4509" y="14590"/>
                  </a:lnTo>
                  <a:lnTo>
                    <a:pt x="0" y="9019"/>
                  </a:lnTo>
                  <a:lnTo>
                    <a:pt x="2255" y="3316"/>
                  </a:lnTo>
                  <a:lnTo>
                    <a:pt x="2255" y="2254"/>
                  </a:lnTo>
                  <a:lnTo>
                    <a:pt x="4509" y="1061"/>
                  </a:lnTo>
                  <a:lnTo>
                    <a:pt x="7825" y="0"/>
                  </a:lnTo>
                  <a:lnTo>
                    <a:pt x="12334" y="0"/>
                  </a:lnTo>
                  <a:lnTo>
                    <a:pt x="15650" y="3316"/>
                  </a:lnTo>
                  <a:lnTo>
                    <a:pt x="16844" y="11274"/>
                  </a:lnTo>
                  <a:lnTo>
                    <a:pt x="17905" y="14590"/>
                  </a:lnTo>
                  <a:lnTo>
                    <a:pt x="20160" y="13528"/>
                  </a:lnTo>
                  <a:lnTo>
                    <a:pt x="19098" y="20292"/>
                  </a:lnTo>
                  <a:lnTo>
                    <a:pt x="20160" y="23608"/>
                  </a:lnTo>
                  <a:lnTo>
                    <a:pt x="19098" y="27057"/>
                  </a:lnTo>
                  <a:lnTo>
                    <a:pt x="15650" y="28117"/>
                  </a:lnTo>
                  <a:lnTo>
                    <a:pt x="15650" y="29178"/>
                  </a:lnTo>
                </a:path>
              </a:pathLst>
            </a:custGeom>
            <a:noFill/>
            <a:ln w="3315" cap="flat">
              <a:solidFill>
                <a:schemeClr val="bg1">
                  <a:lumMod val="65000"/>
                </a:schemeClr>
              </a:solidFill>
              <a:prstDash val="solid"/>
              <a:miter/>
            </a:ln>
          </p:spPr>
          <p:txBody>
            <a:bodyPr rtlCol="0" anchor="ctr"/>
            <a:lstStyle/>
            <a:p>
              <a:endParaRPr lang="en-FI" sz="816"/>
            </a:p>
          </p:txBody>
        </p:sp>
        <p:sp>
          <p:nvSpPr>
            <p:cNvPr id="764" name="Freeform: Shape 763">
              <a:extLst>
                <a:ext uri="{FF2B5EF4-FFF2-40B4-BE49-F238E27FC236}">
                  <a16:creationId xmlns:a16="http://schemas.microsoft.com/office/drawing/2014/main" id="{544911BE-3E0D-1ACB-FE6C-51AE6AFEF51F}"/>
                </a:ext>
              </a:extLst>
            </p:cNvPr>
            <p:cNvSpPr/>
            <p:nvPr/>
          </p:nvSpPr>
          <p:spPr>
            <a:xfrm>
              <a:off x="2702023" y="13705958"/>
              <a:ext cx="34881" cy="41645"/>
            </a:xfrm>
            <a:custGeom>
              <a:avLst/>
              <a:gdLst>
                <a:gd name="connsiteX0" fmla="*/ 23608 w 34881"/>
                <a:gd name="connsiteY0" fmla="*/ 39391 h 41645"/>
                <a:gd name="connsiteX1" fmla="*/ 25862 w 34881"/>
                <a:gd name="connsiteY1" fmla="*/ 40452 h 41645"/>
                <a:gd name="connsiteX2" fmla="*/ 27056 w 34881"/>
                <a:gd name="connsiteY2" fmla="*/ 41645 h 41645"/>
                <a:gd name="connsiteX3" fmla="*/ 33687 w 34881"/>
                <a:gd name="connsiteY3" fmla="*/ 39391 h 41645"/>
                <a:gd name="connsiteX4" fmla="*/ 34881 w 34881"/>
                <a:gd name="connsiteY4" fmla="*/ 34881 h 41645"/>
                <a:gd name="connsiteX5" fmla="*/ 30372 w 34881"/>
                <a:gd name="connsiteY5" fmla="*/ 30372 h 41645"/>
                <a:gd name="connsiteX6" fmla="*/ 30372 w 34881"/>
                <a:gd name="connsiteY6" fmla="*/ 23608 h 41645"/>
                <a:gd name="connsiteX7" fmla="*/ 28117 w 34881"/>
                <a:gd name="connsiteY7" fmla="*/ 20160 h 41645"/>
                <a:gd name="connsiteX8" fmla="*/ 25862 w 34881"/>
                <a:gd name="connsiteY8" fmla="*/ 14590 h 41645"/>
                <a:gd name="connsiteX9" fmla="*/ 20292 w 34881"/>
                <a:gd name="connsiteY9" fmla="*/ 6764 h 41645"/>
                <a:gd name="connsiteX10" fmla="*/ 12334 w 34881"/>
                <a:gd name="connsiteY10" fmla="*/ 2255 h 41645"/>
                <a:gd name="connsiteX11" fmla="*/ 7825 w 34881"/>
                <a:gd name="connsiteY11" fmla="*/ 0 h 41645"/>
                <a:gd name="connsiteX12" fmla="*/ 5570 w 34881"/>
                <a:gd name="connsiteY12" fmla="*/ 4510 h 41645"/>
                <a:gd name="connsiteX13" fmla="*/ 3316 w 34881"/>
                <a:gd name="connsiteY13" fmla="*/ 6764 h 41645"/>
                <a:gd name="connsiteX14" fmla="*/ 0 w 34881"/>
                <a:gd name="connsiteY14" fmla="*/ 15783 h 41645"/>
                <a:gd name="connsiteX15" fmla="*/ 4509 w 34881"/>
                <a:gd name="connsiteY15" fmla="*/ 26924 h 41645"/>
                <a:gd name="connsiteX16" fmla="*/ 5570 w 34881"/>
                <a:gd name="connsiteY16" fmla="*/ 28117 h 41645"/>
                <a:gd name="connsiteX17" fmla="*/ 9019 w 34881"/>
                <a:gd name="connsiteY17" fmla="*/ 28117 h 41645"/>
                <a:gd name="connsiteX18" fmla="*/ 15783 w 34881"/>
                <a:gd name="connsiteY18" fmla="*/ 29178 h 41645"/>
                <a:gd name="connsiteX19" fmla="*/ 20292 w 34881"/>
                <a:gd name="connsiteY19" fmla="*/ 32627 h 41645"/>
                <a:gd name="connsiteX20" fmla="*/ 20292 w 34881"/>
                <a:gd name="connsiteY20" fmla="*/ 37136 h 41645"/>
                <a:gd name="connsiteX21" fmla="*/ 23608 w 34881"/>
                <a:gd name="connsiteY21" fmla="*/ 39391 h 4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881" h="41645">
                  <a:moveTo>
                    <a:pt x="23608" y="39391"/>
                  </a:moveTo>
                  <a:lnTo>
                    <a:pt x="25862" y="40452"/>
                  </a:lnTo>
                  <a:lnTo>
                    <a:pt x="27056" y="41645"/>
                  </a:lnTo>
                  <a:lnTo>
                    <a:pt x="33687" y="39391"/>
                  </a:lnTo>
                  <a:lnTo>
                    <a:pt x="34881" y="34881"/>
                  </a:lnTo>
                  <a:lnTo>
                    <a:pt x="30372" y="30372"/>
                  </a:lnTo>
                  <a:lnTo>
                    <a:pt x="30372" y="23608"/>
                  </a:lnTo>
                  <a:lnTo>
                    <a:pt x="28117" y="20160"/>
                  </a:lnTo>
                  <a:lnTo>
                    <a:pt x="25862" y="14590"/>
                  </a:lnTo>
                  <a:lnTo>
                    <a:pt x="20292" y="6764"/>
                  </a:lnTo>
                  <a:lnTo>
                    <a:pt x="12334" y="2255"/>
                  </a:lnTo>
                  <a:lnTo>
                    <a:pt x="7825" y="0"/>
                  </a:lnTo>
                  <a:lnTo>
                    <a:pt x="5570" y="4510"/>
                  </a:lnTo>
                  <a:lnTo>
                    <a:pt x="3316" y="6764"/>
                  </a:lnTo>
                  <a:lnTo>
                    <a:pt x="0" y="15783"/>
                  </a:lnTo>
                  <a:lnTo>
                    <a:pt x="4509" y="26924"/>
                  </a:lnTo>
                  <a:lnTo>
                    <a:pt x="5570" y="28117"/>
                  </a:lnTo>
                  <a:lnTo>
                    <a:pt x="9019" y="28117"/>
                  </a:lnTo>
                  <a:lnTo>
                    <a:pt x="15783" y="29178"/>
                  </a:lnTo>
                  <a:lnTo>
                    <a:pt x="20292" y="32627"/>
                  </a:lnTo>
                  <a:lnTo>
                    <a:pt x="20292" y="37136"/>
                  </a:lnTo>
                  <a:lnTo>
                    <a:pt x="23608" y="3939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65" name="Freeform: Shape 764">
              <a:extLst>
                <a:ext uri="{FF2B5EF4-FFF2-40B4-BE49-F238E27FC236}">
                  <a16:creationId xmlns:a16="http://schemas.microsoft.com/office/drawing/2014/main" id="{AE2069E2-01BF-762F-64CA-5EB4C94CAB0A}"/>
                </a:ext>
              </a:extLst>
            </p:cNvPr>
            <p:cNvSpPr/>
            <p:nvPr/>
          </p:nvSpPr>
          <p:spPr>
            <a:xfrm>
              <a:off x="2730140" y="13690175"/>
              <a:ext cx="25862" cy="50663"/>
            </a:xfrm>
            <a:custGeom>
              <a:avLst/>
              <a:gdLst>
                <a:gd name="connsiteX0" fmla="*/ 22547 w 25862"/>
                <a:gd name="connsiteY0" fmla="*/ 12334 h 50663"/>
                <a:gd name="connsiteX1" fmla="*/ 25863 w 25862"/>
                <a:gd name="connsiteY1" fmla="*/ 10080 h 50663"/>
                <a:gd name="connsiteX2" fmla="*/ 25863 w 25862"/>
                <a:gd name="connsiteY2" fmla="*/ 5571 h 50663"/>
                <a:gd name="connsiteX3" fmla="*/ 20292 w 25862"/>
                <a:gd name="connsiteY3" fmla="*/ 3316 h 50663"/>
                <a:gd name="connsiteX4" fmla="*/ 15783 w 25862"/>
                <a:gd name="connsiteY4" fmla="*/ 0 h 50663"/>
                <a:gd name="connsiteX5" fmla="*/ 9019 w 25862"/>
                <a:gd name="connsiteY5" fmla="*/ 1061 h 50663"/>
                <a:gd name="connsiteX6" fmla="*/ 5570 w 25862"/>
                <a:gd name="connsiteY6" fmla="*/ 0 h 50663"/>
                <a:gd name="connsiteX7" fmla="*/ 2255 w 25862"/>
                <a:gd name="connsiteY7" fmla="*/ 3316 h 50663"/>
                <a:gd name="connsiteX8" fmla="*/ 0 w 25862"/>
                <a:gd name="connsiteY8" fmla="*/ 4510 h 50663"/>
                <a:gd name="connsiteX9" fmla="*/ 0 w 25862"/>
                <a:gd name="connsiteY9" fmla="*/ 11274 h 50663"/>
                <a:gd name="connsiteX10" fmla="*/ 2255 w 25862"/>
                <a:gd name="connsiteY10" fmla="*/ 14590 h 50663"/>
                <a:gd name="connsiteX11" fmla="*/ 3316 w 25862"/>
                <a:gd name="connsiteY11" fmla="*/ 16844 h 50663"/>
                <a:gd name="connsiteX12" fmla="*/ 5570 w 25862"/>
                <a:gd name="connsiteY12" fmla="*/ 23608 h 50663"/>
                <a:gd name="connsiteX13" fmla="*/ 6764 w 25862"/>
                <a:gd name="connsiteY13" fmla="*/ 30372 h 50663"/>
                <a:gd name="connsiteX14" fmla="*/ 7825 w 25862"/>
                <a:gd name="connsiteY14" fmla="*/ 38197 h 50663"/>
                <a:gd name="connsiteX15" fmla="*/ 9019 w 25862"/>
                <a:gd name="connsiteY15" fmla="*/ 42707 h 50663"/>
                <a:gd name="connsiteX16" fmla="*/ 13528 w 25862"/>
                <a:gd name="connsiteY16" fmla="*/ 48410 h 50663"/>
                <a:gd name="connsiteX17" fmla="*/ 18037 w 25862"/>
                <a:gd name="connsiteY17" fmla="*/ 50664 h 50663"/>
                <a:gd name="connsiteX18" fmla="*/ 23608 w 25862"/>
                <a:gd name="connsiteY18" fmla="*/ 48410 h 50663"/>
                <a:gd name="connsiteX19" fmla="*/ 23608 w 25862"/>
                <a:gd name="connsiteY19" fmla="*/ 44961 h 50663"/>
                <a:gd name="connsiteX20" fmla="*/ 22547 w 25862"/>
                <a:gd name="connsiteY20" fmla="*/ 37136 h 50663"/>
                <a:gd name="connsiteX21" fmla="*/ 22547 w 25862"/>
                <a:gd name="connsiteY21" fmla="*/ 25863 h 50663"/>
                <a:gd name="connsiteX22" fmla="*/ 21353 w 25862"/>
                <a:gd name="connsiteY22" fmla="*/ 21354 h 50663"/>
                <a:gd name="connsiteX23" fmla="*/ 19098 w 25862"/>
                <a:gd name="connsiteY23" fmla="*/ 18038 h 50663"/>
                <a:gd name="connsiteX24" fmla="*/ 14589 w 25862"/>
                <a:gd name="connsiteY24" fmla="*/ 13528 h 50663"/>
                <a:gd name="connsiteX25" fmla="*/ 13528 w 25862"/>
                <a:gd name="connsiteY25" fmla="*/ 6764 h 50663"/>
                <a:gd name="connsiteX26" fmla="*/ 18037 w 25862"/>
                <a:gd name="connsiteY26" fmla="*/ 7825 h 50663"/>
                <a:gd name="connsiteX27" fmla="*/ 22547 w 25862"/>
                <a:gd name="connsiteY27" fmla="*/ 12334 h 5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862" h="50663">
                  <a:moveTo>
                    <a:pt x="22547" y="12334"/>
                  </a:moveTo>
                  <a:lnTo>
                    <a:pt x="25863" y="10080"/>
                  </a:lnTo>
                  <a:lnTo>
                    <a:pt x="25863" y="5571"/>
                  </a:lnTo>
                  <a:lnTo>
                    <a:pt x="20292" y="3316"/>
                  </a:lnTo>
                  <a:lnTo>
                    <a:pt x="15783" y="0"/>
                  </a:lnTo>
                  <a:lnTo>
                    <a:pt x="9019" y="1061"/>
                  </a:lnTo>
                  <a:lnTo>
                    <a:pt x="5570" y="0"/>
                  </a:lnTo>
                  <a:lnTo>
                    <a:pt x="2255" y="3316"/>
                  </a:lnTo>
                  <a:lnTo>
                    <a:pt x="0" y="4510"/>
                  </a:lnTo>
                  <a:lnTo>
                    <a:pt x="0" y="11274"/>
                  </a:lnTo>
                  <a:lnTo>
                    <a:pt x="2255" y="14590"/>
                  </a:lnTo>
                  <a:lnTo>
                    <a:pt x="3316" y="16844"/>
                  </a:lnTo>
                  <a:lnTo>
                    <a:pt x="5570" y="23608"/>
                  </a:lnTo>
                  <a:lnTo>
                    <a:pt x="6764" y="30372"/>
                  </a:lnTo>
                  <a:lnTo>
                    <a:pt x="7825" y="38197"/>
                  </a:lnTo>
                  <a:lnTo>
                    <a:pt x="9019" y="42707"/>
                  </a:lnTo>
                  <a:lnTo>
                    <a:pt x="13528" y="48410"/>
                  </a:lnTo>
                  <a:lnTo>
                    <a:pt x="18037" y="50664"/>
                  </a:lnTo>
                  <a:lnTo>
                    <a:pt x="23608" y="48410"/>
                  </a:lnTo>
                  <a:lnTo>
                    <a:pt x="23608" y="44961"/>
                  </a:lnTo>
                  <a:lnTo>
                    <a:pt x="22547" y="37136"/>
                  </a:lnTo>
                  <a:lnTo>
                    <a:pt x="22547" y="25863"/>
                  </a:lnTo>
                  <a:lnTo>
                    <a:pt x="21353" y="21354"/>
                  </a:lnTo>
                  <a:lnTo>
                    <a:pt x="19098" y="18038"/>
                  </a:lnTo>
                  <a:lnTo>
                    <a:pt x="14589" y="13528"/>
                  </a:lnTo>
                  <a:lnTo>
                    <a:pt x="13528" y="6764"/>
                  </a:lnTo>
                  <a:lnTo>
                    <a:pt x="18037" y="7825"/>
                  </a:lnTo>
                  <a:lnTo>
                    <a:pt x="22547" y="1233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66" name="Freeform: Shape 765">
              <a:extLst>
                <a:ext uri="{FF2B5EF4-FFF2-40B4-BE49-F238E27FC236}">
                  <a16:creationId xmlns:a16="http://schemas.microsoft.com/office/drawing/2014/main" id="{A322D811-984D-F0C3-876B-0F82B73A0331}"/>
                </a:ext>
              </a:extLst>
            </p:cNvPr>
            <p:cNvSpPr/>
            <p:nvPr/>
          </p:nvSpPr>
          <p:spPr>
            <a:xfrm>
              <a:off x="2723376" y="13745349"/>
              <a:ext cx="40584" cy="58488"/>
            </a:xfrm>
            <a:custGeom>
              <a:avLst/>
              <a:gdLst>
                <a:gd name="connsiteX0" fmla="*/ 40584 w 40584"/>
                <a:gd name="connsiteY0" fmla="*/ 19098 h 58488"/>
                <a:gd name="connsiteX1" fmla="*/ 38330 w 40584"/>
                <a:gd name="connsiteY1" fmla="*/ 13396 h 58488"/>
                <a:gd name="connsiteX2" fmla="*/ 38330 w 40584"/>
                <a:gd name="connsiteY2" fmla="*/ 10080 h 58488"/>
                <a:gd name="connsiteX3" fmla="*/ 34881 w 40584"/>
                <a:gd name="connsiteY3" fmla="*/ 6631 h 58488"/>
                <a:gd name="connsiteX4" fmla="*/ 31566 w 40584"/>
                <a:gd name="connsiteY4" fmla="*/ 5570 h 58488"/>
                <a:gd name="connsiteX5" fmla="*/ 27056 w 40584"/>
                <a:gd name="connsiteY5" fmla="*/ 0 h 58488"/>
                <a:gd name="connsiteX6" fmla="*/ 24801 w 40584"/>
                <a:gd name="connsiteY6" fmla="*/ 3316 h 58488"/>
                <a:gd name="connsiteX7" fmla="*/ 24801 w 40584"/>
                <a:gd name="connsiteY7" fmla="*/ 5570 h 58488"/>
                <a:gd name="connsiteX8" fmla="*/ 27056 w 40584"/>
                <a:gd name="connsiteY8" fmla="*/ 10080 h 58488"/>
                <a:gd name="connsiteX9" fmla="*/ 28117 w 40584"/>
                <a:gd name="connsiteY9" fmla="*/ 13396 h 58488"/>
                <a:gd name="connsiteX10" fmla="*/ 27056 w 40584"/>
                <a:gd name="connsiteY10" fmla="*/ 19098 h 58488"/>
                <a:gd name="connsiteX11" fmla="*/ 31566 w 40584"/>
                <a:gd name="connsiteY11" fmla="*/ 22414 h 58488"/>
                <a:gd name="connsiteX12" fmla="*/ 32627 w 40584"/>
                <a:gd name="connsiteY12" fmla="*/ 24669 h 58488"/>
                <a:gd name="connsiteX13" fmla="*/ 31566 w 40584"/>
                <a:gd name="connsiteY13" fmla="*/ 29178 h 58488"/>
                <a:gd name="connsiteX14" fmla="*/ 30372 w 40584"/>
                <a:gd name="connsiteY14" fmla="*/ 32626 h 58488"/>
                <a:gd name="connsiteX15" fmla="*/ 27056 w 40584"/>
                <a:gd name="connsiteY15" fmla="*/ 34881 h 58488"/>
                <a:gd name="connsiteX16" fmla="*/ 23608 w 40584"/>
                <a:gd name="connsiteY16" fmla="*/ 29178 h 58488"/>
                <a:gd name="connsiteX17" fmla="*/ 18037 w 40584"/>
                <a:gd name="connsiteY17" fmla="*/ 23607 h 58488"/>
                <a:gd name="connsiteX18" fmla="*/ 14589 w 40584"/>
                <a:gd name="connsiteY18" fmla="*/ 16843 h 58488"/>
                <a:gd name="connsiteX19" fmla="*/ 10080 w 40584"/>
                <a:gd name="connsiteY19" fmla="*/ 11140 h 58488"/>
                <a:gd name="connsiteX20" fmla="*/ 6764 w 40584"/>
                <a:gd name="connsiteY20" fmla="*/ 11140 h 58488"/>
                <a:gd name="connsiteX21" fmla="*/ 7958 w 40584"/>
                <a:gd name="connsiteY21" fmla="*/ 17904 h 58488"/>
                <a:gd name="connsiteX22" fmla="*/ 5703 w 40584"/>
                <a:gd name="connsiteY22" fmla="*/ 22414 h 58488"/>
                <a:gd name="connsiteX23" fmla="*/ 5703 w 40584"/>
                <a:gd name="connsiteY23" fmla="*/ 29178 h 58488"/>
                <a:gd name="connsiteX24" fmla="*/ 0 w 40584"/>
                <a:gd name="connsiteY24" fmla="*/ 35942 h 58488"/>
                <a:gd name="connsiteX25" fmla="*/ 2255 w 40584"/>
                <a:gd name="connsiteY25" fmla="*/ 39390 h 58488"/>
                <a:gd name="connsiteX26" fmla="*/ 6764 w 40584"/>
                <a:gd name="connsiteY26" fmla="*/ 43767 h 58488"/>
                <a:gd name="connsiteX27" fmla="*/ 12334 w 40584"/>
                <a:gd name="connsiteY27" fmla="*/ 44961 h 58488"/>
                <a:gd name="connsiteX28" fmla="*/ 13528 w 40584"/>
                <a:gd name="connsiteY28" fmla="*/ 46022 h 58488"/>
                <a:gd name="connsiteX29" fmla="*/ 16844 w 40584"/>
                <a:gd name="connsiteY29" fmla="*/ 53980 h 58488"/>
                <a:gd name="connsiteX30" fmla="*/ 24801 w 40584"/>
                <a:gd name="connsiteY30" fmla="*/ 58489 h 58488"/>
                <a:gd name="connsiteX31" fmla="*/ 27056 w 40584"/>
                <a:gd name="connsiteY31" fmla="*/ 56234 h 58488"/>
                <a:gd name="connsiteX32" fmla="*/ 24801 w 40584"/>
                <a:gd name="connsiteY32" fmla="*/ 53980 h 58488"/>
                <a:gd name="connsiteX33" fmla="*/ 21353 w 40584"/>
                <a:gd name="connsiteY33" fmla="*/ 49470 h 58488"/>
                <a:gd name="connsiteX34" fmla="*/ 30372 w 40584"/>
                <a:gd name="connsiteY34" fmla="*/ 40451 h 58488"/>
                <a:gd name="connsiteX35" fmla="*/ 34881 w 40584"/>
                <a:gd name="connsiteY35" fmla="*/ 39390 h 58488"/>
                <a:gd name="connsiteX36" fmla="*/ 36075 w 40584"/>
                <a:gd name="connsiteY36" fmla="*/ 35942 h 58488"/>
                <a:gd name="connsiteX37" fmla="*/ 37136 w 40584"/>
                <a:gd name="connsiteY37" fmla="*/ 31433 h 58488"/>
                <a:gd name="connsiteX38" fmla="*/ 40584 w 40584"/>
                <a:gd name="connsiteY38" fmla="*/ 24669 h 58488"/>
                <a:gd name="connsiteX39" fmla="*/ 40584 w 40584"/>
                <a:gd name="connsiteY39" fmla="*/ 19098 h 5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0584" h="58488">
                  <a:moveTo>
                    <a:pt x="40584" y="19098"/>
                  </a:moveTo>
                  <a:lnTo>
                    <a:pt x="38330" y="13396"/>
                  </a:lnTo>
                  <a:lnTo>
                    <a:pt x="38330" y="10080"/>
                  </a:lnTo>
                  <a:lnTo>
                    <a:pt x="34881" y="6631"/>
                  </a:lnTo>
                  <a:lnTo>
                    <a:pt x="31566" y="5570"/>
                  </a:lnTo>
                  <a:lnTo>
                    <a:pt x="27056" y="0"/>
                  </a:lnTo>
                  <a:lnTo>
                    <a:pt x="24801" y="3316"/>
                  </a:lnTo>
                  <a:lnTo>
                    <a:pt x="24801" y="5570"/>
                  </a:lnTo>
                  <a:lnTo>
                    <a:pt x="27056" y="10080"/>
                  </a:lnTo>
                  <a:lnTo>
                    <a:pt x="28117" y="13396"/>
                  </a:lnTo>
                  <a:lnTo>
                    <a:pt x="27056" y="19098"/>
                  </a:lnTo>
                  <a:lnTo>
                    <a:pt x="31566" y="22414"/>
                  </a:lnTo>
                  <a:lnTo>
                    <a:pt x="32627" y="24669"/>
                  </a:lnTo>
                  <a:lnTo>
                    <a:pt x="31566" y="29178"/>
                  </a:lnTo>
                  <a:lnTo>
                    <a:pt x="30372" y="32626"/>
                  </a:lnTo>
                  <a:lnTo>
                    <a:pt x="27056" y="34881"/>
                  </a:lnTo>
                  <a:lnTo>
                    <a:pt x="23608" y="29178"/>
                  </a:lnTo>
                  <a:lnTo>
                    <a:pt x="18037" y="23607"/>
                  </a:lnTo>
                  <a:lnTo>
                    <a:pt x="14589" y="16843"/>
                  </a:lnTo>
                  <a:lnTo>
                    <a:pt x="10080" y="11140"/>
                  </a:lnTo>
                  <a:lnTo>
                    <a:pt x="6764" y="11140"/>
                  </a:lnTo>
                  <a:lnTo>
                    <a:pt x="7958" y="17904"/>
                  </a:lnTo>
                  <a:lnTo>
                    <a:pt x="5703" y="22414"/>
                  </a:lnTo>
                  <a:lnTo>
                    <a:pt x="5703" y="29178"/>
                  </a:lnTo>
                  <a:lnTo>
                    <a:pt x="0" y="35942"/>
                  </a:lnTo>
                  <a:lnTo>
                    <a:pt x="2255" y="39390"/>
                  </a:lnTo>
                  <a:lnTo>
                    <a:pt x="6764" y="43767"/>
                  </a:lnTo>
                  <a:lnTo>
                    <a:pt x="12334" y="44961"/>
                  </a:lnTo>
                  <a:lnTo>
                    <a:pt x="13528" y="46022"/>
                  </a:lnTo>
                  <a:lnTo>
                    <a:pt x="16844" y="53980"/>
                  </a:lnTo>
                  <a:lnTo>
                    <a:pt x="24801" y="58489"/>
                  </a:lnTo>
                  <a:lnTo>
                    <a:pt x="27056" y="56234"/>
                  </a:lnTo>
                  <a:lnTo>
                    <a:pt x="24801" y="53980"/>
                  </a:lnTo>
                  <a:lnTo>
                    <a:pt x="21353" y="49470"/>
                  </a:lnTo>
                  <a:lnTo>
                    <a:pt x="30372" y="40451"/>
                  </a:lnTo>
                  <a:lnTo>
                    <a:pt x="34881" y="39390"/>
                  </a:lnTo>
                  <a:lnTo>
                    <a:pt x="36075" y="35942"/>
                  </a:lnTo>
                  <a:lnTo>
                    <a:pt x="37136" y="31433"/>
                  </a:lnTo>
                  <a:lnTo>
                    <a:pt x="40584" y="24669"/>
                  </a:lnTo>
                  <a:lnTo>
                    <a:pt x="40584" y="1909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67" name="Freeform: Shape 766">
              <a:extLst>
                <a:ext uri="{FF2B5EF4-FFF2-40B4-BE49-F238E27FC236}">
                  <a16:creationId xmlns:a16="http://schemas.microsoft.com/office/drawing/2014/main" id="{6AE72CD9-2A47-923F-F728-2C39991B383B}"/>
                </a:ext>
              </a:extLst>
            </p:cNvPr>
            <p:cNvSpPr/>
            <p:nvPr/>
          </p:nvSpPr>
          <p:spPr>
            <a:xfrm>
              <a:off x="2757196" y="13719486"/>
              <a:ext cx="22414" cy="33687"/>
            </a:xfrm>
            <a:custGeom>
              <a:avLst/>
              <a:gdLst>
                <a:gd name="connsiteX0" fmla="*/ 7825 w 22414"/>
                <a:gd name="connsiteY0" fmla="*/ 32494 h 33687"/>
                <a:gd name="connsiteX1" fmla="*/ 16844 w 22414"/>
                <a:gd name="connsiteY1" fmla="*/ 33687 h 33687"/>
                <a:gd name="connsiteX2" fmla="*/ 21353 w 22414"/>
                <a:gd name="connsiteY2" fmla="*/ 30240 h 33687"/>
                <a:gd name="connsiteX3" fmla="*/ 22414 w 22414"/>
                <a:gd name="connsiteY3" fmla="*/ 28117 h 33687"/>
                <a:gd name="connsiteX4" fmla="*/ 20160 w 22414"/>
                <a:gd name="connsiteY4" fmla="*/ 21353 h 33687"/>
                <a:gd name="connsiteX5" fmla="*/ 14589 w 22414"/>
                <a:gd name="connsiteY5" fmla="*/ 13396 h 33687"/>
                <a:gd name="connsiteX6" fmla="*/ 9019 w 22414"/>
                <a:gd name="connsiteY6" fmla="*/ 4510 h 33687"/>
                <a:gd name="connsiteX7" fmla="*/ 3316 w 22414"/>
                <a:gd name="connsiteY7" fmla="*/ 0 h 33687"/>
                <a:gd name="connsiteX8" fmla="*/ 0 w 22414"/>
                <a:gd name="connsiteY8" fmla="*/ 7825 h 33687"/>
                <a:gd name="connsiteX9" fmla="*/ 0 w 22414"/>
                <a:gd name="connsiteY9" fmla="*/ 14589 h 33687"/>
                <a:gd name="connsiteX10" fmla="*/ 3316 w 22414"/>
                <a:gd name="connsiteY10" fmla="*/ 28117 h 33687"/>
                <a:gd name="connsiteX11" fmla="*/ 7825 w 22414"/>
                <a:gd name="connsiteY11" fmla="*/ 32494 h 3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14" h="33687">
                  <a:moveTo>
                    <a:pt x="7825" y="32494"/>
                  </a:moveTo>
                  <a:lnTo>
                    <a:pt x="16844" y="33687"/>
                  </a:lnTo>
                  <a:lnTo>
                    <a:pt x="21353" y="30240"/>
                  </a:lnTo>
                  <a:lnTo>
                    <a:pt x="22414" y="28117"/>
                  </a:lnTo>
                  <a:lnTo>
                    <a:pt x="20160" y="21353"/>
                  </a:lnTo>
                  <a:lnTo>
                    <a:pt x="14589" y="13396"/>
                  </a:lnTo>
                  <a:lnTo>
                    <a:pt x="9019" y="4510"/>
                  </a:lnTo>
                  <a:lnTo>
                    <a:pt x="3316" y="0"/>
                  </a:lnTo>
                  <a:lnTo>
                    <a:pt x="0" y="7825"/>
                  </a:lnTo>
                  <a:lnTo>
                    <a:pt x="0" y="14589"/>
                  </a:lnTo>
                  <a:lnTo>
                    <a:pt x="3316" y="28117"/>
                  </a:lnTo>
                  <a:lnTo>
                    <a:pt x="7825" y="3249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68" name="Freeform: Shape 767">
              <a:extLst>
                <a:ext uri="{FF2B5EF4-FFF2-40B4-BE49-F238E27FC236}">
                  <a16:creationId xmlns:a16="http://schemas.microsoft.com/office/drawing/2014/main" id="{7F2D3617-C53B-C8DD-30B2-5EFD4C2B40F6}"/>
                </a:ext>
              </a:extLst>
            </p:cNvPr>
            <p:cNvSpPr/>
            <p:nvPr/>
          </p:nvSpPr>
          <p:spPr>
            <a:xfrm>
              <a:off x="2670856" y="13581155"/>
              <a:ext cx="209419" cy="214061"/>
            </a:xfrm>
            <a:custGeom>
              <a:avLst/>
              <a:gdLst>
                <a:gd name="connsiteX0" fmla="*/ 178517 w 209419"/>
                <a:gd name="connsiteY0" fmla="*/ 29046 h 214061"/>
                <a:gd name="connsiteX1" fmla="*/ 174008 w 209419"/>
                <a:gd name="connsiteY1" fmla="*/ 29046 h 214061"/>
                <a:gd name="connsiteX2" fmla="*/ 169499 w 209419"/>
                <a:gd name="connsiteY2" fmla="*/ 33554 h 214061"/>
                <a:gd name="connsiteX3" fmla="*/ 160480 w 209419"/>
                <a:gd name="connsiteY3" fmla="*/ 44828 h 214061"/>
                <a:gd name="connsiteX4" fmla="*/ 148145 w 209419"/>
                <a:gd name="connsiteY4" fmla="*/ 51592 h 214061"/>
                <a:gd name="connsiteX5" fmla="*/ 142442 w 209419"/>
                <a:gd name="connsiteY5" fmla="*/ 51592 h 214061"/>
                <a:gd name="connsiteX6" fmla="*/ 135678 w 209419"/>
                <a:gd name="connsiteY6" fmla="*/ 52653 h 214061"/>
                <a:gd name="connsiteX7" fmla="*/ 125599 w 209419"/>
                <a:gd name="connsiteY7" fmla="*/ 41380 h 214061"/>
                <a:gd name="connsiteX8" fmla="*/ 123344 w 209419"/>
                <a:gd name="connsiteY8" fmla="*/ 39125 h 214061"/>
                <a:gd name="connsiteX9" fmla="*/ 118835 w 209419"/>
                <a:gd name="connsiteY9" fmla="*/ 31300 h 214061"/>
                <a:gd name="connsiteX10" fmla="*/ 116580 w 209419"/>
                <a:gd name="connsiteY10" fmla="*/ 31300 h 214061"/>
                <a:gd name="connsiteX11" fmla="*/ 111010 w 209419"/>
                <a:gd name="connsiteY11" fmla="*/ 32361 h 214061"/>
                <a:gd name="connsiteX12" fmla="*/ 108755 w 209419"/>
                <a:gd name="connsiteY12" fmla="*/ 29046 h 214061"/>
                <a:gd name="connsiteX13" fmla="*/ 104246 w 209419"/>
                <a:gd name="connsiteY13" fmla="*/ 25730 h 214061"/>
                <a:gd name="connsiteX14" fmla="*/ 100930 w 209419"/>
                <a:gd name="connsiteY14" fmla="*/ 26791 h 214061"/>
                <a:gd name="connsiteX15" fmla="*/ 98675 w 209419"/>
                <a:gd name="connsiteY15" fmla="*/ 27984 h 214061"/>
                <a:gd name="connsiteX16" fmla="*/ 93105 w 209419"/>
                <a:gd name="connsiteY16" fmla="*/ 29046 h 214061"/>
                <a:gd name="connsiteX17" fmla="*/ 90850 w 209419"/>
                <a:gd name="connsiteY17" fmla="*/ 27984 h 214061"/>
                <a:gd name="connsiteX18" fmla="*/ 90850 w 209419"/>
                <a:gd name="connsiteY18" fmla="*/ 24536 h 214061"/>
                <a:gd name="connsiteX19" fmla="*/ 77322 w 209419"/>
                <a:gd name="connsiteY19" fmla="*/ 29046 h 214061"/>
                <a:gd name="connsiteX20" fmla="*/ 68303 w 209419"/>
                <a:gd name="connsiteY20" fmla="*/ 27984 h 214061"/>
                <a:gd name="connsiteX21" fmla="*/ 61539 w 209419"/>
                <a:gd name="connsiteY21" fmla="*/ 30239 h 214061"/>
                <a:gd name="connsiteX22" fmla="*/ 57030 w 209419"/>
                <a:gd name="connsiteY22" fmla="*/ 31300 h 214061"/>
                <a:gd name="connsiteX23" fmla="*/ 55969 w 209419"/>
                <a:gd name="connsiteY23" fmla="*/ 30239 h 214061"/>
                <a:gd name="connsiteX24" fmla="*/ 59285 w 209419"/>
                <a:gd name="connsiteY24" fmla="*/ 17904 h 214061"/>
                <a:gd name="connsiteX25" fmla="*/ 43502 w 209419"/>
                <a:gd name="connsiteY25" fmla="*/ 12202 h 214061"/>
                <a:gd name="connsiteX26" fmla="*/ 37932 w 209419"/>
                <a:gd name="connsiteY26" fmla="*/ 13396 h 214061"/>
                <a:gd name="connsiteX27" fmla="*/ 31168 w 209419"/>
                <a:gd name="connsiteY27" fmla="*/ 18966 h 214061"/>
                <a:gd name="connsiteX28" fmla="*/ 28913 w 209419"/>
                <a:gd name="connsiteY28" fmla="*/ 17904 h 214061"/>
                <a:gd name="connsiteX29" fmla="*/ 27852 w 209419"/>
                <a:gd name="connsiteY29" fmla="*/ 16711 h 214061"/>
                <a:gd name="connsiteX30" fmla="*/ 24536 w 209419"/>
                <a:gd name="connsiteY30" fmla="*/ 18966 h 214061"/>
                <a:gd name="connsiteX31" fmla="*/ 21221 w 209419"/>
                <a:gd name="connsiteY31" fmla="*/ 18966 h 214061"/>
                <a:gd name="connsiteX32" fmla="*/ 12202 w 209419"/>
                <a:gd name="connsiteY32" fmla="*/ 14456 h 214061"/>
                <a:gd name="connsiteX33" fmla="*/ 12202 w 209419"/>
                <a:gd name="connsiteY33" fmla="*/ 13396 h 214061"/>
                <a:gd name="connsiteX34" fmla="*/ 14456 w 209419"/>
                <a:gd name="connsiteY34" fmla="*/ 11140 h 214061"/>
                <a:gd name="connsiteX35" fmla="*/ 13263 w 209419"/>
                <a:gd name="connsiteY35" fmla="*/ 11140 h 214061"/>
                <a:gd name="connsiteX36" fmla="*/ 11008 w 209419"/>
                <a:gd name="connsiteY36" fmla="*/ 10080 h 214061"/>
                <a:gd name="connsiteX37" fmla="*/ 11008 w 209419"/>
                <a:gd name="connsiteY37" fmla="*/ 3316 h 214061"/>
                <a:gd name="connsiteX38" fmla="*/ 8753 w 209419"/>
                <a:gd name="connsiteY38" fmla="*/ 0 h 214061"/>
                <a:gd name="connsiteX39" fmla="*/ 5438 w 209419"/>
                <a:gd name="connsiteY39" fmla="*/ 5570 h 214061"/>
                <a:gd name="connsiteX40" fmla="*/ 4377 w 209419"/>
                <a:gd name="connsiteY40" fmla="*/ 6631 h 214061"/>
                <a:gd name="connsiteX41" fmla="*/ 3316 w 209419"/>
                <a:gd name="connsiteY41" fmla="*/ 13396 h 214061"/>
                <a:gd name="connsiteX42" fmla="*/ 4377 w 209419"/>
                <a:gd name="connsiteY42" fmla="*/ 16711 h 214061"/>
                <a:gd name="connsiteX43" fmla="*/ 3316 w 209419"/>
                <a:gd name="connsiteY43" fmla="*/ 20160 h 214061"/>
                <a:gd name="connsiteX44" fmla="*/ 0 w 209419"/>
                <a:gd name="connsiteY44" fmla="*/ 21220 h 214061"/>
                <a:gd name="connsiteX45" fmla="*/ 0 w 209419"/>
                <a:gd name="connsiteY45" fmla="*/ 22281 h 214061"/>
                <a:gd name="connsiteX46" fmla="*/ 1061 w 209419"/>
                <a:gd name="connsiteY46" fmla="*/ 22281 h 214061"/>
                <a:gd name="connsiteX47" fmla="*/ 2122 w 209419"/>
                <a:gd name="connsiteY47" fmla="*/ 24536 h 214061"/>
                <a:gd name="connsiteX48" fmla="*/ 3183 w 209419"/>
                <a:gd name="connsiteY48" fmla="*/ 29046 h 214061"/>
                <a:gd name="connsiteX49" fmla="*/ 5438 w 209419"/>
                <a:gd name="connsiteY49" fmla="*/ 31300 h 214061"/>
                <a:gd name="connsiteX50" fmla="*/ 9947 w 209419"/>
                <a:gd name="connsiteY50" fmla="*/ 32361 h 214061"/>
                <a:gd name="connsiteX51" fmla="*/ 8886 w 209419"/>
                <a:gd name="connsiteY51" fmla="*/ 39125 h 214061"/>
                <a:gd name="connsiteX52" fmla="*/ 7825 w 209419"/>
                <a:gd name="connsiteY52" fmla="*/ 44696 h 214061"/>
                <a:gd name="connsiteX53" fmla="*/ 3316 w 209419"/>
                <a:gd name="connsiteY53" fmla="*/ 46950 h 214061"/>
                <a:gd name="connsiteX54" fmla="*/ 1061 w 209419"/>
                <a:gd name="connsiteY54" fmla="*/ 44696 h 214061"/>
                <a:gd name="connsiteX55" fmla="*/ 0 w 209419"/>
                <a:gd name="connsiteY55" fmla="*/ 44696 h 214061"/>
                <a:gd name="connsiteX56" fmla="*/ 1061 w 209419"/>
                <a:gd name="connsiteY56" fmla="*/ 48144 h 214061"/>
                <a:gd name="connsiteX57" fmla="*/ 4377 w 209419"/>
                <a:gd name="connsiteY57" fmla="*/ 50398 h 214061"/>
                <a:gd name="connsiteX58" fmla="*/ 6631 w 209419"/>
                <a:gd name="connsiteY58" fmla="*/ 51592 h 214061"/>
                <a:gd name="connsiteX59" fmla="*/ 8886 w 209419"/>
                <a:gd name="connsiteY59" fmla="*/ 54908 h 214061"/>
                <a:gd name="connsiteX60" fmla="*/ 13395 w 209419"/>
                <a:gd name="connsiteY60" fmla="*/ 59417 h 214061"/>
                <a:gd name="connsiteX61" fmla="*/ 15650 w 209419"/>
                <a:gd name="connsiteY61" fmla="*/ 62733 h 214061"/>
                <a:gd name="connsiteX62" fmla="*/ 14589 w 209419"/>
                <a:gd name="connsiteY62" fmla="*/ 67242 h 214061"/>
                <a:gd name="connsiteX63" fmla="*/ 20160 w 209419"/>
                <a:gd name="connsiteY63" fmla="*/ 70558 h 214061"/>
                <a:gd name="connsiteX64" fmla="*/ 23475 w 209419"/>
                <a:gd name="connsiteY64" fmla="*/ 72813 h 214061"/>
                <a:gd name="connsiteX65" fmla="*/ 24536 w 209419"/>
                <a:gd name="connsiteY65" fmla="*/ 75067 h 214061"/>
                <a:gd name="connsiteX66" fmla="*/ 24536 w 209419"/>
                <a:gd name="connsiteY66" fmla="*/ 81831 h 214061"/>
                <a:gd name="connsiteX67" fmla="*/ 27852 w 209419"/>
                <a:gd name="connsiteY67" fmla="*/ 79577 h 214061"/>
                <a:gd name="connsiteX68" fmla="*/ 33422 w 209419"/>
                <a:gd name="connsiteY68" fmla="*/ 78383 h 214061"/>
                <a:gd name="connsiteX69" fmla="*/ 37932 w 209419"/>
                <a:gd name="connsiteY69" fmla="*/ 81831 h 214061"/>
                <a:gd name="connsiteX70" fmla="*/ 43502 w 209419"/>
                <a:gd name="connsiteY70" fmla="*/ 84086 h 214061"/>
                <a:gd name="connsiteX71" fmla="*/ 45757 w 209419"/>
                <a:gd name="connsiteY71" fmla="*/ 84086 h 214061"/>
                <a:gd name="connsiteX72" fmla="*/ 52521 w 209419"/>
                <a:gd name="connsiteY72" fmla="*/ 88595 h 214061"/>
                <a:gd name="connsiteX73" fmla="*/ 58091 w 209419"/>
                <a:gd name="connsiteY73" fmla="*/ 92044 h 214061"/>
                <a:gd name="connsiteX74" fmla="*/ 59152 w 209419"/>
                <a:gd name="connsiteY74" fmla="*/ 90850 h 214061"/>
                <a:gd name="connsiteX75" fmla="*/ 55836 w 209419"/>
                <a:gd name="connsiteY75" fmla="*/ 86341 h 214061"/>
                <a:gd name="connsiteX76" fmla="*/ 55836 w 209419"/>
                <a:gd name="connsiteY76" fmla="*/ 80638 h 214061"/>
                <a:gd name="connsiteX77" fmla="*/ 50266 w 209419"/>
                <a:gd name="connsiteY77" fmla="*/ 78383 h 214061"/>
                <a:gd name="connsiteX78" fmla="*/ 43502 w 209419"/>
                <a:gd name="connsiteY78" fmla="*/ 77322 h 214061"/>
                <a:gd name="connsiteX79" fmla="*/ 48011 w 209419"/>
                <a:gd name="connsiteY79" fmla="*/ 75067 h 214061"/>
                <a:gd name="connsiteX80" fmla="*/ 53582 w 209419"/>
                <a:gd name="connsiteY80" fmla="*/ 74007 h 214061"/>
                <a:gd name="connsiteX81" fmla="*/ 56897 w 209419"/>
                <a:gd name="connsiteY81" fmla="*/ 72813 h 214061"/>
                <a:gd name="connsiteX82" fmla="*/ 59152 w 209419"/>
                <a:gd name="connsiteY82" fmla="*/ 63794 h 214061"/>
                <a:gd name="connsiteX83" fmla="*/ 64722 w 209419"/>
                <a:gd name="connsiteY83" fmla="*/ 62600 h 214061"/>
                <a:gd name="connsiteX84" fmla="*/ 72547 w 209419"/>
                <a:gd name="connsiteY84" fmla="*/ 64855 h 214061"/>
                <a:gd name="connsiteX85" fmla="*/ 77057 w 209419"/>
                <a:gd name="connsiteY85" fmla="*/ 62600 h 214061"/>
                <a:gd name="connsiteX86" fmla="*/ 82627 w 209419"/>
                <a:gd name="connsiteY86" fmla="*/ 67110 h 214061"/>
                <a:gd name="connsiteX87" fmla="*/ 82627 w 209419"/>
                <a:gd name="connsiteY87" fmla="*/ 70425 h 214061"/>
                <a:gd name="connsiteX88" fmla="*/ 75863 w 209419"/>
                <a:gd name="connsiteY88" fmla="*/ 68171 h 214061"/>
                <a:gd name="connsiteX89" fmla="*/ 70293 w 209419"/>
                <a:gd name="connsiteY89" fmla="*/ 71619 h 214061"/>
                <a:gd name="connsiteX90" fmla="*/ 61274 w 209419"/>
                <a:gd name="connsiteY90" fmla="*/ 76128 h 214061"/>
                <a:gd name="connsiteX91" fmla="*/ 60081 w 209419"/>
                <a:gd name="connsiteY91" fmla="*/ 81698 h 214061"/>
                <a:gd name="connsiteX92" fmla="*/ 62335 w 209419"/>
                <a:gd name="connsiteY92" fmla="*/ 87269 h 214061"/>
                <a:gd name="connsiteX93" fmla="*/ 65651 w 209419"/>
                <a:gd name="connsiteY93" fmla="*/ 91778 h 214061"/>
                <a:gd name="connsiteX94" fmla="*/ 68967 w 209419"/>
                <a:gd name="connsiteY94" fmla="*/ 98542 h 214061"/>
                <a:gd name="connsiteX95" fmla="*/ 74537 w 209419"/>
                <a:gd name="connsiteY95" fmla="*/ 105307 h 214061"/>
                <a:gd name="connsiteX96" fmla="*/ 79046 w 209419"/>
                <a:gd name="connsiteY96" fmla="*/ 106368 h 214061"/>
                <a:gd name="connsiteX97" fmla="*/ 86871 w 209419"/>
                <a:gd name="connsiteY97" fmla="*/ 108622 h 214061"/>
                <a:gd name="connsiteX98" fmla="*/ 90187 w 209419"/>
                <a:gd name="connsiteY98" fmla="*/ 109816 h 214061"/>
                <a:gd name="connsiteX99" fmla="*/ 89126 w 209419"/>
                <a:gd name="connsiteY99" fmla="*/ 118835 h 214061"/>
                <a:gd name="connsiteX100" fmla="*/ 91381 w 209419"/>
                <a:gd name="connsiteY100" fmla="*/ 123344 h 214061"/>
                <a:gd name="connsiteX101" fmla="*/ 93635 w 209419"/>
                <a:gd name="connsiteY101" fmla="*/ 123344 h 214061"/>
                <a:gd name="connsiteX102" fmla="*/ 95890 w 209419"/>
                <a:gd name="connsiteY102" fmla="*/ 130108 h 214061"/>
                <a:gd name="connsiteX103" fmla="*/ 94829 w 209419"/>
                <a:gd name="connsiteY103" fmla="*/ 135678 h 214061"/>
                <a:gd name="connsiteX104" fmla="*/ 98145 w 209419"/>
                <a:gd name="connsiteY104" fmla="*/ 138994 h 214061"/>
                <a:gd name="connsiteX105" fmla="*/ 103715 w 209419"/>
                <a:gd name="connsiteY105" fmla="*/ 145758 h 214061"/>
                <a:gd name="connsiteX106" fmla="*/ 108224 w 209419"/>
                <a:gd name="connsiteY106" fmla="*/ 152522 h 214061"/>
                <a:gd name="connsiteX107" fmla="*/ 111540 w 209419"/>
                <a:gd name="connsiteY107" fmla="*/ 154777 h 214061"/>
                <a:gd name="connsiteX108" fmla="*/ 112601 w 209419"/>
                <a:gd name="connsiteY108" fmla="*/ 159286 h 214061"/>
                <a:gd name="connsiteX109" fmla="*/ 113662 w 209419"/>
                <a:gd name="connsiteY109" fmla="*/ 162602 h 214061"/>
                <a:gd name="connsiteX110" fmla="*/ 115917 w 209419"/>
                <a:gd name="connsiteY110" fmla="*/ 168172 h 214061"/>
                <a:gd name="connsiteX111" fmla="*/ 115917 w 209419"/>
                <a:gd name="connsiteY111" fmla="*/ 174936 h 214061"/>
                <a:gd name="connsiteX112" fmla="*/ 114856 w 209419"/>
                <a:gd name="connsiteY112" fmla="*/ 175998 h 214061"/>
                <a:gd name="connsiteX113" fmla="*/ 111540 w 209419"/>
                <a:gd name="connsiteY113" fmla="*/ 173742 h 214061"/>
                <a:gd name="connsiteX114" fmla="*/ 95757 w 209419"/>
                <a:gd name="connsiteY114" fmla="*/ 192841 h 214061"/>
                <a:gd name="connsiteX115" fmla="*/ 93503 w 209419"/>
                <a:gd name="connsiteY115" fmla="*/ 197350 h 214061"/>
                <a:gd name="connsiteX116" fmla="*/ 92442 w 209419"/>
                <a:gd name="connsiteY116" fmla="*/ 200666 h 214061"/>
                <a:gd name="connsiteX117" fmla="*/ 94696 w 209419"/>
                <a:gd name="connsiteY117" fmla="*/ 206236 h 214061"/>
                <a:gd name="connsiteX118" fmla="*/ 96951 w 209419"/>
                <a:gd name="connsiteY118" fmla="*/ 209552 h 214061"/>
                <a:gd name="connsiteX119" fmla="*/ 100267 w 209419"/>
                <a:gd name="connsiteY119" fmla="*/ 214062 h 214061"/>
                <a:gd name="connsiteX120" fmla="*/ 103582 w 209419"/>
                <a:gd name="connsiteY120" fmla="*/ 211806 h 214061"/>
                <a:gd name="connsiteX121" fmla="*/ 105837 w 209419"/>
                <a:gd name="connsiteY121" fmla="*/ 209552 h 214061"/>
                <a:gd name="connsiteX122" fmla="*/ 110346 w 209419"/>
                <a:gd name="connsiteY122" fmla="*/ 208491 h 214061"/>
                <a:gd name="connsiteX123" fmla="*/ 112601 w 209419"/>
                <a:gd name="connsiteY123" fmla="*/ 211806 h 214061"/>
                <a:gd name="connsiteX124" fmla="*/ 145228 w 209419"/>
                <a:gd name="connsiteY124" fmla="*/ 185945 h 214061"/>
                <a:gd name="connsiteX125" fmla="*/ 150798 w 209419"/>
                <a:gd name="connsiteY125" fmla="*/ 180374 h 214061"/>
                <a:gd name="connsiteX126" fmla="*/ 157562 w 209419"/>
                <a:gd name="connsiteY126" fmla="*/ 164591 h 214061"/>
                <a:gd name="connsiteX127" fmla="*/ 158756 w 209419"/>
                <a:gd name="connsiteY127" fmla="*/ 157827 h 214061"/>
                <a:gd name="connsiteX128" fmla="*/ 159949 w 209419"/>
                <a:gd name="connsiteY128" fmla="*/ 148808 h 214061"/>
                <a:gd name="connsiteX129" fmla="*/ 164459 w 209419"/>
                <a:gd name="connsiteY129" fmla="*/ 143238 h 214061"/>
                <a:gd name="connsiteX130" fmla="*/ 168968 w 209419"/>
                <a:gd name="connsiteY130" fmla="*/ 139922 h 214061"/>
                <a:gd name="connsiteX131" fmla="*/ 172416 w 209419"/>
                <a:gd name="connsiteY131" fmla="*/ 135413 h 214061"/>
                <a:gd name="connsiteX132" fmla="*/ 173477 w 209419"/>
                <a:gd name="connsiteY132" fmla="*/ 133158 h 214061"/>
                <a:gd name="connsiteX133" fmla="*/ 173477 w 209419"/>
                <a:gd name="connsiteY133" fmla="*/ 125334 h 214061"/>
                <a:gd name="connsiteX134" fmla="*/ 171223 w 209419"/>
                <a:gd name="connsiteY134" fmla="*/ 123078 h 214061"/>
                <a:gd name="connsiteX135" fmla="*/ 167907 w 209419"/>
                <a:gd name="connsiteY135" fmla="*/ 120824 h 214061"/>
                <a:gd name="connsiteX136" fmla="*/ 166713 w 209419"/>
                <a:gd name="connsiteY136" fmla="*/ 118569 h 214061"/>
                <a:gd name="connsiteX137" fmla="*/ 166713 w 209419"/>
                <a:gd name="connsiteY137" fmla="*/ 108490 h 214061"/>
                <a:gd name="connsiteX138" fmla="*/ 170029 w 209419"/>
                <a:gd name="connsiteY138" fmla="*/ 107428 h 214061"/>
                <a:gd name="connsiteX139" fmla="*/ 172284 w 209419"/>
                <a:gd name="connsiteY139" fmla="*/ 105174 h 214061"/>
                <a:gd name="connsiteX140" fmla="*/ 172284 w 209419"/>
                <a:gd name="connsiteY140" fmla="*/ 99604 h 214061"/>
                <a:gd name="connsiteX141" fmla="*/ 171090 w 209419"/>
                <a:gd name="connsiteY141" fmla="*/ 95094 h 214061"/>
                <a:gd name="connsiteX142" fmla="*/ 172284 w 209419"/>
                <a:gd name="connsiteY142" fmla="*/ 91778 h 214061"/>
                <a:gd name="connsiteX143" fmla="*/ 174538 w 209419"/>
                <a:gd name="connsiteY143" fmla="*/ 89524 h 214061"/>
                <a:gd name="connsiteX144" fmla="*/ 176793 w 209419"/>
                <a:gd name="connsiteY144" fmla="*/ 86208 h 214061"/>
                <a:gd name="connsiteX145" fmla="*/ 181302 w 209419"/>
                <a:gd name="connsiteY145" fmla="*/ 86208 h 214061"/>
                <a:gd name="connsiteX146" fmla="*/ 183557 w 209419"/>
                <a:gd name="connsiteY146" fmla="*/ 88463 h 214061"/>
                <a:gd name="connsiteX147" fmla="*/ 194830 w 209419"/>
                <a:gd name="connsiteY147" fmla="*/ 86208 h 214061"/>
                <a:gd name="connsiteX148" fmla="*/ 200533 w 209419"/>
                <a:gd name="connsiteY148" fmla="*/ 82760 h 214061"/>
                <a:gd name="connsiteX149" fmla="*/ 201595 w 209419"/>
                <a:gd name="connsiteY149" fmla="*/ 75996 h 214061"/>
                <a:gd name="connsiteX150" fmla="*/ 198146 w 209419"/>
                <a:gd name="connsiteY150" fmla="*/ 63661 h 214061"/>
                <a:gd name="connsiteX151" fmla="*/ 198146 w 209419"/>
                <a:gd name="connsiteY151" fmla="*/ 61407 h 214061"/>
                <a:gd name="connsiteX152" fmla="*/ 199340 w 209419"/>
                <a:gd name="connsiteY152" fmla="*/ 60213 h 214061"/>
                <a:gd name="connsiteX153" fmla="*/ 202656 w 209419"/>
                <a:gd name="connsiteY153" fmla="*/ 69231 h 214061"/>
                <a:gd name="connsiteX154" fmla="*/ 207165 w 209419"/>
                <a:gd name="connsiteY154" fmla="*/ 78250 h 214061"/>
                <a:gd name="connsiteX155" fmla="*/ 209420 w 209419"/>
                <a:gd name="connsiteY155" fmla="*/ 78250 h 214061"/>
                <a:gd name="connsiteX156" fmla="*/ 177854 w 209419"/>
                <a:gd name="connsiteY156" fmla="*/ 28780 h 21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09419" h="214061">
                  <a:moveTo>
                    <a:pt x="178517" y="29046"/>
                  </a:moveTo>
                  <a:lnTo>
                    <a:pt x="174008" y="29046"/>
                  </a:lnTo>
                  <a:lnTo>
                    <a:pt x="169499" y="33554"/>
                  </a:lnTo>
                  <a:lnTo>
                    <a:pt x="160480" y="44828"/>
                  </a:lnTo>
                  <a:lnTo>
                    <a:pt x="148145" y="51592"/>
                  </a:lnTo>
                  <a:lnTo>
                    <a:pt x="142442" y="51592"/>
                  </a:lnTo>
                  <a:lnTo>
                    <a:pt x="135678" y="52653"/>
                  </a:lnTo>
                  <a:lnTo>
                    <a:pt x="125599" y="41380"/>
                  </a:lnTo>
                  <a:lnTo>
                    <a:pt x="123344" y="39125"/>
                  </a:lnTo>
                  <a:lnTo>
                    <a:pt x="118835" y="31300"/>
                  </a:lnTo>
                  <a:lnTo>
                    <a:pt x="116580" y="31300"/>
                  </a:lnTo>
                  <a:lnTo>
                    <a:pt x="111010" y="32361"/>
                  </a:lnTo>
                  <a:lnTo>
                    <a:pt x="108755" y="29046"/>
                  </a:lnTo>
                  <a:lnTo>
                    <a:pt x="104246" y="25730"/>
                  </a:lnTo>
                  <a:lnTo>
                    <a:pt x="100930" y="26791"/>
                  </a:lnTo>
                  <a:lnTo>
                    <a:pt x="98675" y="27984"/>
                  </a:lnTo>
                  <a:lnTo>
                    <a:pt x="93105" y="29046"/>
                  </a:lnTo>
                  <a:lnTo>
                    <a:pt x="90850" y="27984"/>
                  </a:lnTo>
                  <a:lnTo>
                    <a:pt x="90850" y="24536"/>
                  </a:lnTo>
                  <a:lnTo>
                    <a:pt x="77322" y="29046"/>
                  </a:lnTo>
                  <a:lnTo>
                    <a:pt x="68303" y="27984"/>
                  </a:lnTo>
                  <a:lnTo>
                    <a:pt x="61539" y="30239"/>
                  </a:lnTo>
                  <a:lnTo>
                    <a:pt x="57030" y="31300"/>
                  </a:lnTo>
                  <a:lnTo>
                    <a:pt x="55969" y="30239"/>
                  </a:lnTo>
                  <a:lnTo>
                    <a:pt x="59285" y="17904"/>
                  </a:lnTo>
                  <a:lnTo>
                    <a:pt x="43502" y="12202"/>
                  </a:lnTo>
                  <a:lnTo>
                    <a:pt x="37932" y="13396"/>
                  </a:lnTo>
                  <a:lnTo>
                    <a:pt x="31168" y="18966"/>
                  </a:lnTo>
                  <a:lnTo>
                    <a:pt x="28913" y="17904"/>
                  </a:lnTo>
                  <a:lnTo>
                    <a:pt x="27852" y="16711"/>
                  </a:lnTo>
                  <a:lnTo>
                    <a:pt x="24536" y="18966"/>
                  </a:lnTo>
                  <a:lnTo>
                    <a:pt x="21221" y="18966"/>
                  </a:lnTo>
                  <a:lnTo>
                    <a:pt x="12202" y="14456"/>
                  </a:lnTo>
                  <a:lnTo>
                    <a:pt x="12202" y="13396"/>
                  </a:lnTo>
                  <a:lnTo>
                    <a:pt x="14456" y="11140"/>
                  </a:lnTo>
                  <a:lnTo>
                    <a:pt x="13263" y="11140"/>
                  </a:lnTo>
                  <a:lnTo>
                    <a:pt x="11008" y="10080"/>
                  </a:lnTo>
                  <a:lnTo>
                    <a:pt x="11008" y="3316"/>
                  </a:lnTo>
                  <a:lnTo>
                    <a:pt x="8753" y="0"/>
                  </a:lnTo>
                  <a:lnTo>
                    <a:pt x="5438" y="5570"/>
                  </a:lnTo>
                  <a:lnTo>
                    <a:pt x="4377" y="6631"/>
                  </a:lnTo>
                  <a:lnTo>
                    <a:pt x="3316" y="13396"/>
                  </a:lnTo>
                  <a:lnTo>
                    <a:pt x="4377" y="16711"/>
                  </a:lnTo>
                  <a:lnTo>
                    <a:pt x="3316" y="20160"/>
                  </a:lnTo>
                  <a:lnTo>
                    <a:pt x="0" y="21220"/>
                  </a:lnTo>
                  <a:lnTo>
                    <a:pt x="0" y="22281"/>
                  </a:lnTo>
                  <a:lnTo>
                    <a:pt x="1061" y="22281"/>
                  </a:lnTo>
                  <a:lnTo>
                    <a:pt x="2122" y="24536"/>
                  </a:lnTo>
                  <a:lnTo>
                    <a:pt x="3183" y="29046"/>
                  </a:lnTo>
                  <a:lnTo>
                    <a:pt x="5438" y="31300"/>
                  </a:lnTo>
                  <a:lnTo>
                    <a:pt x="9947" y="32361"/>
                  </a:lnTo>
                  <a:lnTo>
                    <a:pt x="8886" y="39125"/>
                  </a:lnTo>
                  <a:lnTo>
                    <a:pt x="7825" y="44696"/>
                  </a:lnTo>
                  <a:lnTo>
                    <a:pt x="3316" y="46950"/>
                  </a:lnTo>
                  <a:lnTo>
                    <a:pt x="1061" y="44696"/>
                  </a:lnTo>
                  <a:lnTo>
                    <a:pt x="0" y="44696"/>
                  </a:lnTo>
                  <a:lnTo>
                    <a:pt x="1061" y="48144"/>
                  </a:lnTo>
                  <a:lnTo>
                    <a:pt x="4377" y="50398"/>
                  </a:lnTo>
                  <a:lnTo>
                    <a:pt x="6631" y="51592"/>
                  </a:lnTo>
                  <a:lnTo>
                    <a:pt x="8886" y="54908"/>
                  </a:lnTo>
                  <a:lnTo>
                    <a:pt x="13395" y="59417"/>
                  </a:lnTo>
                  <a:lnTo>
                    <a:pt x="15650" y="62733"/>
                  </a:lnTo>
                  <a:lnTo>
                    <a:pt x="14589" y="67242"/>
                  </a:lnTo>
                  <a:lnTo>
                    <a:pt x="20160" y="70558"/>
                  </a:lnTo>
                  <a:lnTo>
                    <a:pt x="23475" y="72813"/>
                  </a:lnTo>
                  <a:lnTo>
                    <a:pt x="24536" y="75067"/>
                  </a:lnTo>
                  <a:lnTo>
                    <a:pt x="24536" y="81831"/>
                  </a:lnTo>
                  <a:lnTo>
                    <a:pt x="27852" y="79577"/>
                  </a:lnTo>
                  <a:lnTo>
                    <a:pt x="33422" y="78383"/>
                  </a:lnTo>
                  <a:lnTo>
                    <a:pt x="37932" y="81831"/>
                  </a:lnTo>
                  <a:lnTo>
                    <a:pt x="43502" y="84086"/>
                  </a:lnTo>
                  <a:lnTo>
                    <a:pt x="45757" y="84086"/>
                  </a:lnTo>
                  <a:lnTo>
                    <a:pt x="52521" y="88595"/>
                  </a:lnTo>
                  <a:lnTo>
                    <a:pt x="58091" y="92044"/>
                  </a:lnTo>
                  <a:lnTo>
                    <a:pt x="59152" y="90850"/>
                  </a:lnTo>
                  <a:lnTo>
                    <a:pt x="55836" y="86341"/>
                  </a:lnTo>
                  <a:lnTo>
                    <a:pt x="55836" y="80638"/>
                  </a:lnTo>
                  <a:lnTo>
                    <a:pt x="50266" y="78383"/>
                  </a:lnTo>
                  <a:lnTo>
                    <a:pt x="43502" y="77322"/>
                  </a:lnTo>
                  <a:lnTo>
                    <a:pt x="48011" y="75067"/>
                  </a:lnTo>
                  <a:lnTo>
                    <a:pt x="53582" y="74007"/>
                  </a:lnTo>
                  <a:lnTo>
                    <a:pt x="56897" y="72813"/>
                  </a:lnTo>
                  <a:lnTo>
                    <a:pt x="59152" y="63794"/>
                  </a:lnTo>
                  <a:lnTo>
                    <a:pt x="64722" y="62600"/>
                  </a:lnTo>
                  <a:lnTo>
                    <a:pt x="72547" y="64855"/>
                  </a:lnTo>
                  <a:lnTo>
                    <a:pt x="77057" y="62600"/>
                  </a:lnTo>
                  <a:lnTo>
                    <a:pt x="82627" y="67110"/>
                  </a:lnTo>
                  <a:lnTo>
                    <a:pt x="82627" y="70425"/>
                  </a:lnTo>
                  <a:lnTo>
                    <a:pt x="75863" y="68171"/>
                  </a:lnTo>
                  <a:lnTo>
                    <a:pt x="70293" y="71619"/>
                  </a:lnTo>
                  <a:lnTo>
                    <a:pt x="61274" y="76128"/>
                  </a:lnTo>
                  <a:lnTo>
                    <a:pt x="60081" y="81698"/>
                  </a:lnTo>
                  <a:lnTo>
                    <a:pt x="62335" y="87269"/>
                  </a:lnTo>
                  <a:lnTo>
                    <a:pt x="65651" y="91778"/>
                  </a:lnTo>
                  <a:lnTo>
                    <a:pt x="68967" y="98542"/>
                  </a:lnTo>
                  <a:lnTo>
                    <a:pt x="74537" y="105307"/>
                  </a:lnTo>
                  <a:lnTo>
                    <a:pt x="79046" y="106368"/>
                  </a:lnTo>
                  <a:lnTo>
                    <a:pt x="86871" y="108622"/>
                  </a:lnTo>
                  <a:lnTo>
                    <a:pt x="90187" y="109816"/>
                  </a:lnTo>
                  <a:lnTo>
                    <a:pt x="89126" y="118835"/>
                  </a:lnTo>
                  <a:lnTo>
                    <a:pt x="91381" y="123344"/>
                  </a:lnTo>
                  <a:lnTo>
                    <a:pt x="93635" y="123344"/>
                  </a:lnTo>
                  <a:lnTo>
                    <a:pt x="95890" y="130108"/>
                  </a:lnTo>
                  <a:lnTo>
                    <a:pt x="94829" y="135678"/>
                  </a:lnTo>
                  <a:lnTo>
                    <a:pt x="98145" y="138994"/>
                  </a:lnTo>
                  <a:lnTo>
                    <a:pt x="103715" y="145758"/>
                  </a:lnTo>
                  <a:lnTo>
                    <a:pt x="108224" y="152522"/>
                  </a:lnTo>
                  <a:lnTo>
                    <a:pt x="111540" y="154777"/>
                  </a:lnTo>
                  <a:lnTo>
                    <a:pt x="112601" y="159286"/>
                  </a:lnTo>
                  <a:lnTo>
                    <a:pt x="113662" y="162602"/>
                  </a:lnTo>
                  <a:lnTo>
                    <a:pt x="115917" y="168172"/>
                  </a:lnTo>
                  <a:lnTo>
                    <a:pt x="115917" y="174936"/>
                  </a:lnTo>
                  <a:lnTo>
                    <a:pt x="114856" y="175998"/>
                  </a:lnTo>
                  <a:lnTo>
                    <a:pt x="111540" y="173742"/>
                  </a:lnTo>
                  <a:cubicBezTo>
                    <a:pt x="104776" y="179180"/>
                    <a:pt x="102124" y="186872"/>
                    <a:pt x="95757" y="192841"/>
                  </a:cubicBezTo>
                  <a:lnTo>
                    <a:pt x="93503" y="197350"/>
                  </a:lnTo>
                  <a:lnTo>
                    <a:pt x="92442" y="200666"/>
                  </a:lnTo>
                  <a:lnTo>
                    <a:pt x="94696" y="206236"/>
                  </a:lnTo>
                  <a:lnTo>
                    <a:pt x="96951" y="209552"/>
                  </a:lnTo>
                  <a:lnTo>
                    <a:pt x="100267" y="214062"/>
                  </a:lnTo>
                  <a:lnTo>
                    <a:pt x="103582" y="211806"/>
                  </a:lnTo>
                  <a:lnTo>
                    <a:pt x="105837" y="209552"/>
                  </a:lnTo>
                  <a:lnTo>
                    <a:pt x="110346" y="208491"/>
                  </a:lnTo>
                  <a:lnTo>
                    <a:pt x="112601" y="211806"/>
                  </a:lnTo>
                  <a:cubicBezTo>
                    <a:pt x="129975" y="198942"/>
                    <a:pt x="122681" y="217377"/>
                    <a:pt x="145228" y="185945"/>
                  </a:cubicBezTo>
                  <a:lnTo>
                    <a:pt x="150798" y="180374"/>
                  </a:lnTo>
                  <a:lnTo>
                    <a:pt x="157562" y="164591"/>
                  </a:lnTo>
                  <a:lnTo>
                    <a:pt x="158756" y="157827"/>
                  </a:lnTo>
                  <a:lnTo>
                    <a:pt x="159949" y="148808"/>
                  </a:lnTo>
                  <a:lnTo>
                    <a:pt x="164459" y="143238"/>
                  </a:lnTo>
                  <a:lnTo>
                    <a:pt x="168968" y="139922"/>
                  </a:lnTo>
                  <a:lnTo>
                    <a:pt x="172416" y="135413"/>
                  </a:lnTo>
                  <a:lnTo>
                    <a:pt x="173477" y="133158"/>
                  </a:lnTo>
                  <a:lnTo>
                    <a:pt x="173477" y="125334"/>
                  </a:lnTo>
                  <a:lnTo>
                    <a:pt x="171223" y="123078"/>
                  </a:lnTo>
                  <a:lnTo>
                    <a:pt x="167907" y="120824"/>
                  </a:lnTo>
                  <a:lnTo>
                    <a:pt x="166713" y="118569"/>
                  </a:lnTo>
                  <a:lnTo>
                    <a:pt x="166713" y="108490"/>
                  </a:lnTo>
                  <a:lnTo>
                    <a:pt x="170029" y="107428"/>
                  </a:lnTo>
                  <a:lnTo>
                    <a:pt x="172284" y="105174"/>
                  </a:lnTo>
                  <a:lnTo>
                    <a:pt x="172284" y="99604"/>
                  </a:lnTo>
                  <a:lnTo>
                    <a:pt x="171090" y="95094"/>
                  </a:lnTo>
                  <a:lnTo>
                    <a:pt x="172284" y="91778"/>
                  </a:lnTo>
                  <a:lnTo>
                    <a:pt x="174538" y="89524"/>
                  </a:lnTo>
                  <a:lnTo>
                    <a:pt x="176793" y="86208"/>
                  </a:lnTo>
                  <a:lnTo>
                    <a:pt x="181302" y="86208"/>
                  </a:lnTo>
                  <a:lnTo>
                    <a:pt x="183557" y="88463"/>
                  </a:lnTo>
                  <a:lnTo>
                    <a:pt x="194830" y="86208"/>
                  </a:lnTo>
                  <a:lnTo>
                    <a:pt x="200533" y="82760"/>
                  </a:lnTo>
                  <a:lnTo>
                    <a:pt x="201595" y="75996"/>
                  </a:lnTo>
                  <a:lnTo>
                    <a:pt x="198146" y="63661"/>
                  </a:lnTo>
                  <a:lnTo>
                    <a:pt x="198146" y="61407"/>
                  </a:lnTo>
                  <a:lnTo>
                    <a:pt x="199340" y="60213"/>
                  </a:lnTo>
                  <a:lnTo>
                    <a:pt x="202656" y="69231"/>
                  </a:lnTo>
                  <a:lnTo>
                    <a:pt x="207165" y="78250"/>
                  </a:lnTo>
                  <a:lnTo>
                    <a:pt x="209420" y="78250"/>
                  </a:lnTo>
                  <a:cubicBezTo>
                    <a:pt x="195892" y="54244"/>
                    <a:pt x="198279" y="50797"/>
                    <a:pt x="177854" y="28780"/>
                  </a:cubicBezTo>
                  <a:close/>
                </a:path>
              </a:pathLst>
            </a:custGeom>
            <a:noFill/>
            <a:ln w="3315" cap="flat">
              <a:solidFill>
                <a:schemeClr val="bg1">
                  <a:lumMod val="65000"/>
                </a:schemeClr>
              </a:solidFill>
              <a:prstDash val="solid"/>
              <a:miter/>
            </a:ln>
          </p:spPr>
          <p:txBody>
            <a:bodyPr rtlCol="0" anchor="ctr"/>
            <a:lstStyle/>
            <a:p>
              <a:endParaRPr lang="en-FI" sz="816"/>
            </a:p>
          </p:txBody>
        </p:sp>
        <p:sp>
          <p:nvSpPr>
            <p:cNvPr id="769" name="Freeform: Shape 768">
              <a:extLst>
                <a:ext uri="{FF2B5EF4-FFF2-40B4-BE49-F238E27FC236}">
                  <a16:creationId xmlns:a16="http://schemas.microsoft.com/office/drawing/2014/main" id="{691AC125-D706-25EE-5C70-9C86E34C82DF}"/>
                </a:ext>
              </a:extLst>
            </p:cNvPr>
            <p:cNvSpPr/>
            <p:nvPr/>
          </p:nvSpPr>
          <p:spPr>
            <a:xfrm>
              <a:off x="2492736" y="13317756"/>
              <a:ext cx="30371" cy="43899"/>
            </a:xfrm>
            <a:custGeom>
              <a:avLst/>
              <a:gdLst>
                <a:gd name="connsiteX0" fmla="*/ 11273 w 30371"/>
                <a:gd name="connsiteY0" fmla="*/ 15783 h 43899"/>
                <a:gd name="connsiteX1" fmla="*/ 12334 w 30371"/>
                <a:gd name="connsiteY1" fmla="*/ 9019 h 43899"/>
                <a:gd name="connsiteX2" fmla="*/ 9019 w 30371"/>
                <a:gd name="connsiteY2" fmla="*/ 0 h 43899"/>
                <a:gd name="connsiteX3" fmla="*/ 7825 w 30371"/>
                <a:gd name="connsiteY3" fmla="*/ 2254 h 43899"/>
                <a:gd name="connsiteX4" fmla="*/ 7825 w 30371"/>
                <a:gd name="connsiteY4" fmla="*/ 10079 h 43899"/>
                <a:gd name="connsiteX5" fmla="*/ 2255 w 30371"/>
                <a:gd name="connsiteY5" fmla="*/ 11273 h 43899"/>
                <a:gd name="connsiteX6" fmla="*/ 0 w 30371"/>
                <a:gd name="connsiteY6" fmla="*/ 15783 h 43899"/>
                <a:gd name="connsiteX7" fmla="*/ 1061 w 30371"/>
                <a:gd name="connsiteY7" fmla="*/ 22414 h 43899"/>
                <a:gd name="connsiteX8" fmla="*/ 4509 w 30371"/>
                <a:gd name="connsiteY8" fmla="*/ 29177 h 43899"/>
                <a:gd name="connsiteX9" fmla="*/ 7825 w 30371"/>
                <a:gd name="connsiteY9" fmla="*/ 34881 h 43899"/>
                <a:gd name="connsiteX10" fmla="*/ 12334 w 30371"/>
                <a:gd name="connsiteY10" fmla="*/ 37136 h 43899"/>
                <a:gd name="connsiteX11" fmla="*/ 22547 w 30371"/>
                <a:gd name="connsiteY11" fmla="*/ 43900 h 43899"/>
                <a:gd name="connsiteX12" fmla="*/ 29311 w 30371"/>
                <a:gd name="connsiteY12" fmla="*/ 43900 h 43899"/>
                <a:gd name="connsiteX13" fmla="*/ 30372 w 30371"/>
                <a:gd name="connsiteY13" fmla="*/ 35942 h 43899"/>
                <a:gd name="connsiteX14" fmla="*/ 24801 w 30371"/>
                <a:gd name="connsiteY14" fmla="*/ 29177 h 43899"/>
                <a:gd name="connsiteX15" fmla="*/ 11273 w 30371"/>
                <a:gd name="connsiteY15" fmla="*/ 15783 h 43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71" h="43899">
                  <a:moveTo>
                    <a:pt x="11273" y="15783"/>
                  </a:moveTo>
                  <a:lnTo>
                    <a:pt x="12334" y="9019"/>
                  </a:lnTo>
                  <a:lnTo>
                    <a:pt x="9019" y="0"/>
                  </a:lnTo>
                  <a:lnTo>
                    <a:pt x="7825" y="2254"/>
                  </a:lnTo>
                  <a:lnTo>
                    <a:pt x="7825" y="10079"/>
                  </a:lnTo>
                  <a:lnTo>
                    <a:pt x="2255" y="11273"/>
                  </a:lnTo>
                  <a:lnTo>
                    <a:pt x="0" y="15783"/>
                  </a:lnTo>
                  <a:lnTo>
                    <a:pt x="1061" y="22414"/>
                  </a:lnTo>
                  <a:lnTo>
                    <a:pt x="4509" y="29177"/>
                  </a:lnTo>
                  <a:lnTo>
                    <a:pt x="7825" y="34881"/>
                  </a:lnTo>
                  <a:lnTo>
                    <a:pt x="12334" y="37136"/>
                  </a:lnTo>
                  <a:lnTo>
                    <a:pt x="22547" y="43900"/>
                  </a:lnTo>
                  <a:lnTo>
                    <a:pt x="29311" y="43900"/>
                  </a:lnTo>
                  <a:lnTo>
                    <a:pt x="30372" y="35942"/>
                  </a:lnTo>
                  <a:lnTo>
                    <a:pt x="24801" y="29177"/>
                  </a:lnTo>
                  <a:lnTo>
                    <a:pt x="11273" y="1578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70" name="Freeform: Shape 769">
              <a:extLst>
                <a:ext uri="{FF2B5EF4-FFF2-40B4-BE49-F238E27FC236}">
                  <a16:creationId xmlns:a16="http://schemas.microsoft.com/office/drawing/2014/main" id="{3106298A-0827-35CF-9DF3-1EBD935AE37E}"/>
                </a:ext>
              </a:extLst>
            </p:cNvPr>
            <p:cNvSpPr/>
            <p:nvPr/>
          </p:nvSpPr>
          <p:spPr>
            <a:xfrm>
              <a:off x="2571517" y="13313247"/>
              <a:ext cx="28117" cy="23608"/>
            </a:xfrm>
            <a:custGeom>
              <a:avLst/>
              <a:gdLst>
                <a:gd name="connsiteX0" fmla="*/ 25862 w 28117"/>
                <a:gd name="connsiteY0" fmla="*/ 3316 h 23608"/>
                <a:gd name="connsiteX1" fmla="*/ 25862 w 28117"/>
                <a:gd name="connsiteY1" fmla="*/ 0 h 23608"/>
                <a:gd name="connsiteX2" fmla="*/ 19098 w 28117"/>
                <a:gd name="connsiteY2" fmla="*/ 0 h 23608"/>
                <a:gd name="connsiteX3" fmla="*/ 13528 w 28117"/>
                <a:gd name="connsiteY3" fmla="*/ 2254 h 23608"/>
                <a:gd name="connsiteX4" fmla="*/ 14589 w 28117"/>
                <a:gd name="connsiteY4" fmla="*/ 1061 h 23608"/>
                <a:gd name="connsiteX5" fmla="*/ 9019 w 28117"/>
                <a:gd name="connsiteY5" fmla="*/ 4510 h 23608"/>
                <a:gd name="connsiteX6" fmla="*/ 3316 w 28117"/>
                <a:gd name="connsiteY6" fmla="*/ 11273 h 23608"/>
                <a:gd name="connsiteX7" fmla="*/ 0 w 28117"/>
                <a:gd name="connsiteY7" fmla="*/ 16844 h 23608"/>
                <a:gd name="connsiteX8" fmla="*/ 6764 w 28117"/>
                <a:gd name="connsiteY8" fmla="*/ 21353 h 23608"/>
                <a:gd name="connsiteX9" fmla="*/ 11273 w 28117"/>
                <a:gd name="connsiteY9" fmla="*/ 20292 h 23608"/>
                <a:gd name="connsiteX10" fmla="*/ 19098 w 28117"/>
                <a:gd name="connsiteY10" fmla="*/ 23608 h 23608"/>
                <a:gd name="connsiteX11" fmla="*/ 25862 w 28117"/>
                <a:gd name="connsiteY11" fmla="*/ 19098 h 23608"/>
                <a:gd name="connsiteX12" fmla="*/ 28117 w 28117"/>
                <a:gd name="connsiteY12" fmla="*/ 13528 h 23608"/>
                <a:gd name="connsiteX13" fmla="*/ 23608 w 28117"/>
                <a:gd name="connsiteY13" fmla="*/ 7825 h 23608"/>
                <a:gd name="connsiteX14" fmla="*/ 25862 w 28117"/>
                <a:gd name="connsiteY14" fmla="*/ 3316 h 2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17" h="23608">
                  <a:moveTo>
                    <a:pt x="25862" y="3316"/>
                  </a:moveTo>
                  <a:lnTo>
                    <a:pt x="25862" y="0"/>
                  </a:lnTo>
                  <a:lnTo>
                    <a:pt x="19098" y="0"/>
                  </a:lnTo>
                  <a:lnTo>
                    <a:pt x="13528" y="2254"/>
                  </a:lnTo>
                  <a:lnTo>
                    <a:pt x="14589" y="1061"/>
                  </a:lnTo>
                  <a:lnTo>
                    <a:pt x="9019" y="4510"/>
                  </a:lnTo>
                  <a:lnTo>
                    <a:pt x="3316" y="11273"/>
                  </a:lnTo>
                  <a:lnTo>
                    <a:pt x="0" y="16844"/>
                  </a:lnTo>
                  <a:lnTo>
                    <a:pt x="6764" y="21353"/>
                  </a:lnTo>
                  <a:lnTo>
                    <a:pt x="11273" y="20292"/>
                  </a:lnTo>
                  <a:lnTo>
                    <a:pt x="19098" y="23608"/>
                  </a:lnTo>
                  <a:lnTo>
                    <a:pt x="25862" y="19098"/>
                  </a:lnTo>
                  <a:lnTo>
                    <a:pt x="28117" y="13528"/>
                  </a:lnTo>
                  <a:lnTo>
                    <a:pt x="23608" y="7825"/>
                  </a:lnTo>
                  <a:lnTo>
                    <a:pt x="25862" y="3316"/>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71" name="Freeform: Shape 770">
              <a:extLst>
                <a:ext uri="{FF2B5EF4-FFF2-40B4-BE49-F238E27FC236}">
                  <a16:creationId xmlns:a16="http://schemas.microsoft.com/office/drawing/2014/main" id="{AF38C510-2EB8-E187-C755-A1BC6E414961}"/>
                </a:ext>
              </a:extLst>
            </p:cNvPr>
            <p:cNvSpPr/>
            <p:nvPr/>
          </p:nvSpPr>
          <p:spPr>
            <a:xfrm>
              <a:off x="2563560" y="13255819"/>
              <a:ext cx="36074" cy="62998"/>
            </a:xfrm>
            <a:custGeom>
              <a:avLst/>
              <a:gdLst>
                <a:gd name="connsiteX0" fmla="*/ 32626 w 36074"/>
                <a:gd name="connsiteY0" fmla="*/ 19098 h 62998"/>
                <a:gd name="connsiteX1" fmla="*/ 31565 w 36074"/>
                <a:gd name="connsiteY1" fmla="*/ 11274 h 62998"/>
                <a:gd name="connsiteX2" fmla="*/ 31565 w 36074"/>
                <a:gd name="connsiteY2" fmla="*/ 4510 h 62998"/>
                <a:gd name="connsiteX3" fmla="*/ 30372 w 36074"/>
                <a:gd name="connsiteY3" fmla="*/ 1194 h 62998"/>
                <a:gd name="connsiteX4" fmla="*/ 25995 w 36074"/>
                <a:gd name="connsiteY4" fmla="*/ 0 h 62998"/>
                <a:gd name="connsiteX5" fmla="*/ 23740 w 36074"/>
                <a:gd name="connsiteY5" fmla="*/ 6764 h 62998"/>
                <a:gd name="connsiteX6" fmla="*/ 24801 w 36074"/>
                <a:gd name="connsiteY6" fmla="*/ 10080 h 62998"/>
                <a:gd name="connsiteX7" fmla="*/ 24801 w 36074"/>
                <a:gd name="connsiteY7" fmla="*/ 13528 h 62998"/>
                <a:gd name="connsiteX8" fmla="*/ 19231 w 36074"/>
                <a:gd name="connsiteY8" fmla="*/ 15783 h 62998"/>
                <a:gd name="connsiteX9" fmla="*/ 15783 w 36074"/>
                <a:gd name="connsiteY9" fmla="*/ 21354 h 62998"/>
                <a:gd name="connsiteX10" fmla="*/ 14722 w 36074"/>
                <a:gd name="connsiteY10" fmla="*/ 16844 h 62998"/>
                <a:gd name="connsiteX11" fmla="*/ 10212 w 36074"/>
                <a:gd name="connsiteY11" fmla="*/ 11274 h 62998"/>
                <a:gd name="connsiteX12" fmla="*/ 6764 w 36074"/>
                <a:gd name="connsiteY12" fmla="*/ 11274 h 62998"/>
                <a:gd name="connsiteX13" fmla="*/ 2255 w 36074"/>
                <a:gd name="connsiteY13" fmla="*/ 14590 h 62998"/>
                <a:gd name="connsiteX14" fmla="*/ 0 w 36074"/>
                <a:gd name="connsiteY14" fmla="*/ 21354 h 62998"/>
                <a:gd name="connsiteX15" fmla="*/ 1194 w 36074"/>
                <a:gd name="connsiteY15" fmla="*/ 22547 h 62998"/>
                <a:gd name="connsiteX16" fmla="*/ 6764 w 36074"/>
                <a:gd name="connsiteY16" fmla="*/ 24801 h 62998"/>
                <a:gd name="connsiteX17" fmla="*/ 12467 w 36074"/>
                <a:gd name="connsiteY17" fmla="*/ 30372 h 62998"/>
                <a:gd name="connsiteX18" fmla="*/ 10212 w 36074"/>
                <a:gd name="connsiteY18" fmla="*/ 32627 h 62998"/>
                <a:gd name="connsiteX19" fmla="*/ 4509 w 36074"/>
                <a:gd name="connsiteY19" fmla="*/ 28117 h 62998"/>
                <a:gd name="connsiteX20" fmla="*/ 1194 w 36074"/>
                <a:gd name="connsiteY20" fmla="*/ 32627 h 62998"/>
                <a:gd name="connsiteX21" fmla="*/ 6764 w 36074"/>
                <a:gd name="connsiteY21" fmla="*/ 42707 h 62998"/>
                <a:gd name="connsiteX22" fmla="*/ 4509 w 36074"/>
                <a:gd name="connsiteY22" fmla="*/ 50664 h 62998"/>
                <a:gd name="connsiteX23" fmla="*/ 1194 w 36074"/>
                <a:gd name="connsiteY23" fmla="*/ 59683 h 62998"/>
                <a:gd name="connsiteX24" fmla="*/ 5703 w 36074"/>
                <a:gd name="connsiteY24" fmla="*/ 62998 h 62998"/>
                <a:gd name="connsiteX25" fmla="*/ 11273 w 36074"/>
                <a:gd name="connsiteY25" fmla="*/ 59683 h 62998"/>
                <a:gd name="connsiteX26" fmla="*/ 15783 w 36074"/>
                <a:gd name="connsiteY26" fmla="*/ 53980 h 62998"/>
                <a:gd name="connsiteX27" fmla="*/ 14722 w 36074"/>
                <a:gd name="connsiteY27" fmla="*/ 49471 h 62998"/>
                <a:gd name="connsiteX28" fmla="*/ 12467 w 36074"/>
                <a:gd name="connsiteY28" fmla="*/ 44961 h 62998"/>
                <a:gd name="connsiteX29" fmla="*/ 14722 w 36074"/>
                <a:gd name="connsiteY29" fmla="*/ 43900 h 62998"/>
                <a:gd name="connsiteX30" fmla="*/ 20292 w 36074"/>
                <a:gd name="connsiteY30" fmla="*/ 43900 h 62998"/>
                <a:gd name="connsiteX31" fmla="*/ 31565 w 36074"/>
                <a:gd name="connsiteY31" fmla="*/ 41645 h 62998"/>
                <a:gd name="connsiteX32" fmla="*/ 36075 w 36074"/>
                <a:gd name="connsiteY32" fmla="*/ 32627 h 62998"/>
                <a:gd name="connsiteX33" fmla="*/ 33820 w 36074"/>
                <a:gd name="connsiteY33" fmla="*/ 27057 h 62998"/>
                <a:gd name="connsiteX34" fmla="*/ 32626 w 36074"/>
                <a:gd name="connsiteY34" fmla="*/ 19098 h 6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6074" h="62998">
                  <a:moveTo>
                    <a:pt x="32626" y="19098"/>
                  </a:moveTo>
                  <a:lnTo>
                    <a:pt x="31565" y="11274"/>
                  </a:lnTo>
                  <a:lnTo>
                    <a:pt x="31565" y="4510"/>
                  </a:lnTo>
                  <a:lnTo>
                    <a:pt x="30372" y="1194"/>
                  </a:lnTo>
                  <a:lnTo>
                    <a:pt x="25995" y="0"/>
                  </a:lnTo>
                  <a:lnTo>
                    <a:pt x="23740" y="6764"/>
                  </a:lnTo>
                  <a:lnTo>
                    <a:pt x="24801" y="10080"/>
                  </a:lnTo>
                  <a:lnTo>
                    <a:pt x="24801" y="13528"/>
                  </a:lnTo>
                  <a:lnTo>
                    <a:pt x="19231" y="15783"/>
                  </a:lnTo>
                  <a:lnTo>
                    <a:pt x="15783" y="21354"/>
                  </a:lnTo>
                  <a:lnTo>
                    <a:pt x="14722" y="16844"/>
                  </a:lnTo>
                  <a:lnTo>
                    <a:pt x="10212" y="11274"/>
                  </a:lnTo>
                  <a:lnTo>
                    <a:pt x="6764" y="11274"/>
                  </a:lnTo>
                  <a:lnTo>
                    <a:pt x="2255" y="14590"/>
                  </a:lnTo>
                  <a:lnTo>
                    <a:pt x="0" y="21354"/>
                  </a:lnTo>
                  <a:lnTo>
                    <a:pt x="1194" y="22547"/>
                  </a:lnTo>
                  <a:lnTo>
                    <a:pt x="6764" y="24801"/>
                  </a:lnTo>
                  <a:lnTo>
                    <a:pt x="12467" y="30372"/>
                  </a:lnTo>
                  <a:lnTo>
                    <a:pt x="10212" y="32627"/>
                  </a:lnTo>
                  <a:lnTo>
                    <a:pt x="4509" y="28117"/>
                  </a:lnTo>
                  <a:lnTo>
                    <a:pt x="1194" y="32627"/>
                  </a:lnTo>
                  <a:lnTo>
                    <a:pt x="6764" y="42707"/>
                  </a:lnTo>
                  <a:lnTo>
                    <a:pt x="4509" y="50664"/>
                  </a:lnTo>
                  <a:lnTo>
                    <a:pt x="1194" y="59683"/>
                  </a:lnTo>
                  <a:lnTo>
                    <a:pt x="5703" y="62998"/>
                  </a:lnTo>
                  <a:lnTo>
                    <a:pt x="11273" y="59683"/>
                  </a:lnTo>
                  <a:lnTo>
                    <a:pt x="15783" y="53980"/>
                  </a:lnTo>
                  <a:lnTo>
                    <a:pt x="14722" y="49471"/>
                  </a:lnTo>
                  <a:lnTo>
                    <a:pt x="12467" y="44961"/>
                  </a:lnTo>
                  <a:lnTo>
                    <a:pt x="14722" y="43900"/>
                  </a:lnTo>
                  <a:lnTo>
                    <a:pt x="20292" y="43900"/>
                  </a:lnTo>
                  <a:lnTo>
                    <a:pt x="31565" y="41645"/>
                  </a:lnTo>
                  <a:lnTo>
                    <a:pt x="36075" y="32627"/>
                  </a:lnTo>
                  <a:lnTo>
                    <a:pt x="33820" y="27057"/>
                  </a:lnTo>
                  <a:lnTo>
                    <a:pt x="32626" y="1909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72" name="Freeform: Shape 771">
              <a:extLst>
                <a:ext uri="{FF2B5EF4-FFF2-40B4-BE49-F238E27FC236}">
                  <a16:creationId xmlns:a16="http://schemas.microsoft.com/office/drawing/2014/main" id="{650E5BF9-6DDE-1FE2-98A6-DE2E0479E218}"/>
                </a:ext>
              </a:extLst>
            </p:cNvPr>
            <p:cNvSpPr/>
            <p:nvPr/>
          </p:nvSpPr>
          <p:spPr>
            <a:xfrm>
              <a:off x="2600695" y="13289639"/>
              <a:ext cx="39390" cy="39390"/>
            </a:xfrm>
            <a:custGeom>
              <a:avLst/>
              <a:gdLst>
                <a:gd name="connsiteX0" fmla="*/ 23740 w 39390"/>
                <a:gd name="connsiteY0" fmla="*/ 35942 h 39390"/>
                <a:gd name="connsiteX1" fmla="*/ 24801 w 39390"/>
                <a:gd name="connsiteY1" fmla="*/ 39390 h 39390"/>
                <a:gd name="connsiteX2" fmla="*/ 29311 w 39390"/>
                <a:gd name="connsiteY2" fmla="*/ 34880 h 39390"/>
                <a:gd name="connsiteX3" fmla="*/ 34881 w 39390"/>
                <a:gd name="connsiteY3" fmla="*/ 35942 h 39390"/>
                <a:gd name="connsiteX4" fmla="*/ 38330 w 39390"/>
                <a:gd name="connsiteY4" fmla="*/ 30372 h 39390"/>
                <a:gd name="connsiteX5" fmla="*/ 39391 w 39390"/>
                <a:gd name="connsiteY5" fmla="*/ 22414 h 39390"/>
                <a:gd name="connsiteX6" fmla="*/ 37136 w 39390"/>
                <a:gd name="connsiteY6" fmla="*/ 16843 h 39390"/>
                <a:gd name="connsiteX7" fmla="*/ 33820 w 39390"/>
                <a:gd name="connsiteY7" fmla="*/ 15650 h 39390"/>
                <a:gd name="connsiteX8" fmla="*/ 29311 w 39390"/>
                <a:gd name="connsiteY8" fmla="*/ 15650 h 39390"/>
                <a:gd name="connsiteX9" fmla="*/ 25995 w 39390"/>
                <a:gd name="connsiteY9" fmla="*/ 20159 h 39390"/>
                <a:gd name="connsiteX10" fmla="*/ 21486 w 39390"/>
                <a:gd name="connsiteY10" fmla="*/ 24669 h 39390"/>
                <a:gd name="connsiteX11" fmla="*/ 18037 w 39390"/>
                <a:gd name="connsiteY11" fmla="*/ 22414 h 39390"/>
                <a:gd name="connsiteX12" fmla="*/ 20292 w 39390"/>
                <a:gd name="connsiteY12" fmla="*/ 16843 h 39390"/>
                <a:gd name="connsiteX13" fmla="*/ 24801 w 39390"/>
                <a:gd name="connsiteY13" fmla="*/ 12334 h 39390"/>
                <a:gd name="connsiteX14" fmla="*/ 22547 w 39390"/>
                <a:gd name="connsiteY14" fmla="*/ 6631 h 39390"/>
                <a:gd name="connsiteX15" fmla="*/ 16976 w 39390"/>
                <a:gd name="connsiteY15" fmla="*/ 0 h 39390"/>
                <a:gd name="connsiteX16" fmla="*/ 12467 w 39390"/>
                <a:gd name="connsiteY16" fmla="*/ 2254 h 39390"/>
                <a:gd name="connsiteX17" fmla="*/ 11273 w 39390"/>
                <a:gd name="connsiteY17" fmla="*/ 7825 h 39390"/>
                <a:gd name="connsiteX18" fmla="*/ 12467 w 39390"/>
                <a:gd name="connsiteY18" fmla="*/ 11140 h 39390"/>
                <a:gd name="connsiteX19" fmla="*/ 11273 w 39390"/>
                <a:gd name="connsiteY19" fmla="*/ 14589 h 39390"/>
                <a:gd name="connsiteX20" fmla="*/ 5703 w 39390"/>
                <a:gd name="connsiteY20" fmla="*/ 11140 h 39390"/>
                <a:gd name="connsiteX21" fmla="*/ 0 w 39390"/>
                <a:gd name="connsiteY21" fmla="*/ 12334 h 39390"/>
                <a:gd name="connsiteX22" fmla="*/ 1194 w 39390"/>
                <a:gd name="connsiteY22" fmla="*/ 20159 h 39390"/>
                <a:gd name="connsiteX23" fmla="*/ 6764 w 39390"/>
                <a:gd name="connsiteY23" fmla="*/ 23607 h 39390"/>
                <a:gd name="connsiteX24" fmla="*/ 11273 w 39390"/>
                <a:gd name="connsiteY24" fmla="*/ 23607 h 39390"/>
                <a:gd name="connsiteX25" fmla="*/ 13528 w 39390"/>
                <a:gd name="connsiteY25" fmla="*/ 25862 h 39390"/>
                <a:gd name="connsiteX26" fmla="*/ 14722 w 39390"/>
                <a:gd name="connsiteY26" fmla="*/ 29177 h 39390"/>
                <a:gd name="connsiteX27" fmla="*/ 21486 w 39390"/>
                <a:gd name="connsiteY27" fmla="*/ 31433 h 39390"/>
                <a:gd name="connsiteX28" fmla="*/ 23740 w 39390"/>
                <a:gd name="connsiteY28" fmla="*/ 35942 h 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90" h="39390">
                  <a:moveTo>
                    <a:pt x="23740" y="35942"/>
                  </a:moveTo>
                  <a:lnTo>
                    <a:pt x="24801" y="39390"/>
                  </a:lnTo>
                  <a:lnTo>
                    <a:pt x="29311" y="34880"/>
                  </a:lnTo>
                  <a:lnTo>
                    <a:pt x="34881" y="35942"/>
                  </a:lnTo>
                  <a:lnTo>
                    <a:pt x="38330" y="30372"/>
                  </a:lnTo>
                  <a:lnTo>
                    <a:pt x="39391" y="22414"/>
                  </a:lnTo>
                  <a:lnTo>
                    <a:pt x="37136" y="16843"/>
                  </a:lnTo>
                  <a:lnTo>
                    <a:pt x="33820" y="15650"/>
                  </a:lnTo>
                  <a:lnTo>
                    <a:pt x="29311" y="15650"/>
                  </a:lnTo>
                  <a:lnTo>
                    <a:pt x="25995" y="20159"/>
                  </a:lnTo>
                  <a:lnTo>
                    <a:pt x="21486" y="24669"/>
                  </a:lnTo>
                  <a:lnTo>
                    <a:pt x="18037" y="22414"/>
                  </a:lnTo>
                  <a:lnTo>
                    <a:pt x="20292" y="16843"/>
                  </a:lnTo>
                  <a:lnTo>
                    <a:pt x="24801" y="12334"/>
                  </a:lnTo>
                  <a:lnTo>
                    <a:pt x="22547" y="6631"/>
                  </a:lnTo>
                  <a:lnTo>
                    <a:pt x="16976" y="0"/>
                  </a:lnTo>
                  <a:lnTo>
                    <a:pt x="12467" y="2254"/>
                  </a:lnTo>
                  <a:lnTo>
                    <a:pt x="11273" y="7825"/>
                  </a:lnTo>
                  <a:lnTo>
                    <a:pt x="12467" y="11140"/>
                  </a:lnTo>
                  <a:lnTo>
                    <a:pt x="11273" y="14589"/>
                  </a:lnTo>
                  <a:lnTo>
                    <a:pt x="5703" y="11140"/>
                  </a:lnTo>
                  <a:lnTo>
                    <a:pt x="0" y="12334"/>
                  </a:lnTo>
                  <a:lnTo>
                    <a:pt x="1194" y="20159"/>
                  </a:lnTo>
                  <a:lnTo>
                    <a:pt x="6764" y="23607"/>
                  </a:lnTo>
                  <a:lnTo>
                    <a:pt x="11273" y="23607"/>
                  </a:lnTo>
                  <a:lnTo>
                    <a:pt x="13528" y="25862"/>
                  </a:lnTo>
                  <a:lnTo>
                    <a:pt x="14722" y="29177"/>
                  </a:lnTo>
                  <a:lnTo>
                    <a:pt x="21486" y="31433"/>
                  </a:lnTo>
                  <a:lnTo>
                    <a:pt x="23740" y="3594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73" name="Freeform: Shape 772">
              <a:extLst>
                <a:ext uri="{FF2B5EF4-FFF2-40B4-BE49-F238E27FC236}">
                  <a16:creationId xmlns:a16="http://schemas.microsoft.com/office/drawing/2014/main" id="{062C9E12-DB68-A5D8-9772-79CF8336398F}"/>
                </a:ext>
              </a:extLst>
            </p:cNvPr>
            <p:cNvSpPr/>
            <p:nvPr/>
          </p:nvSpPr>
          <p:spPr>
            <a:xfrm>
              <a:off x="2535177" y="13050378"/>
              <a:ext cx="385549" cy="563535"/>
            </a:xfrm>
            <a:custGeom>
              <a:avLst/>
              <a:gdLst>
                <a:gd name="connsiteX0" fmla="*/ 368308 w 385549"/>
                <a:gd name="connsiteY0" fmla="*/ 342711 h 563535"/>
                <a:gd name="connsiteX1" fmla="*/ 366053 w 385549"/>
                <a:gd name="connsiteY1" fmla="*/ 342711 h 563535"/>
                <a:gd name="connsiteX2" fmla="*/ 364992 w 385549"/>
                <a:gd name="connsiteY2" fmla="*/ 339395 h 563535"/>
                <a:gd name="connsiteX3" fmla="*/ 361544 w 385549"/>
                <a:gd name="connsiteY3" fmla="*/ 336080 h 563535"/>
                <a:gd name="connsiteX4" fmla="*/ 360483 w 385549"/>
                <a:gd name="connsiteY4" fmla="*/ 333824 h 563535"/>
                <a:gd name="connsiteX5" fmla="*/ 359289 w 385549"/>
                <a:gd name="connsiteY5" fmla="*/ 334886 h 563535"/>
                <a:gd name="connsiteX6" fmla="*/ 357034 w 385549"/>
                <a:gd name="connsiteY6" fmla="*/ 332631 h 563535"/>
                <a:gd name="connsiteX7" fmla="*/ 359289 w 385549"/>
                <a:gd name="connsiteY7" fmla="*/ 330377 h 563535"/>
                <a:gd name="connsiteX8" fmla="*/ 362605 w 385549"/>
                <a:gd name="connsiteY8" fmla="*/ 310084 h 563535"/>
                <a:gd name="connsiteX9" fmla="*/ 368308 w 385549"/>
                <a:gd name="connsiteY9" fmla="*/ 310084 h 563535"/>
                <a:gd name="connsiteX10" fmla="*/ 358095 w 385549"/>
                <a:gd name="connsiteY10" fmla="*/ 292047 h 563535"/>
                <a:gd name="connsiteX11" fmla="*/ 338997 w 385549"/>
                <a:gd name="connsiteY11" fmla="*/ 272949 h 563535"/>
                <a:gd name="connsiteX12" fmla="*/ 323214 w 385549"/>
                <a:gd name="connsiteY12" fmla="*/ 262869 h 563535"/>
                <a:gd name="connsiteX13" fmla="*/ 323214 w 385549"/>
                <a:gd name="connsiteY13" fmla="*/ 259553 h 563535"/>
                <a:gd name="connsiteX14" fmla="*/ 319898 w 385549"/>
                <a:gd name="connsiteY14" fmla="*/ 258360 h 563535"/>
                <a:gd name="connsiteX15" fmla="*/ 317644 w 385549"/>
                <a:gd name="connsiteY15" fmla="*/ 259553 h 563535"/>
                <a:gd name="connsiteX16" fmla="*/ 306370 w 385549"/>
                <a:gd name="connsiteY16" fmla="*/ 252789 h 563535"/>
                <a:gd name="connsiteX17" fmla="*/ 308625 w 385549"/>
                <a:gd name="connsiteY17" fmla="*/ 250534 h 563535"/>
                <a:gd name="connsiteX18" fmla="*/ 298413 w 385549"/>
                <a:gd name="connsiteY18" fmla="*/ 243770 h 563535"/>
                <a:gd name="connsiteX19" fmla="*/ 295097 w 385549"/>
                <a:gd name="connsiteY19" fmla="*/ 244964 h 563535"/>
                <a:gd name="connsiteX20" fmla="*/ 283824 w 385549"/>
                <a:gd name="connsiteY20" fmla="*/ 238200 h 563535"/>
                <a:gd name="connsiteX21" fmla="*/ 259022 w 385549"/>
                <a:gd name="connsiteY21" fmla="*/ 250534 h 563535"/>
                <a:gd name="connsiteX22" fmla="*/ 257829 w 385549"/>
                <a:gd name="connsiteY22" fmla="*/ 248280 h 563535"/>
                <a:gd name="connsiteX23" fmla="*/ 256635 w 385549"/>
                <a:gd name="connsiteY23" fmla="*/ 249473 h 563535"/>
                <a:gd name="connsiteX24" fmla="*/ 255574 w 385549"/>
                <a:gd name="connsiteY24" fmla="*/ 247219 h 563535"/>
                <a:gd name="connsiteX25" fmla="*/ 256635 w 385549"/>
                <a:gd name="connsiteY25" fmla="*/ 247219 h 563535"/>
                <a:gd name="connsiteX26" fmla="*/ 255574 w 385549"/>
                <a:gd name="connsiteY26" fmla="*/ 243770 h 563535"/>
                <a:gd name="connsiteX27" fmla="*/ 254513 w 385549"/>
                <a:gd name="connsiteY27" fmla="*/ 243770 h 563535"/>
                <a:gd name="connsiteX28" fmla="*/ 254513 w 385549"/>
                <a:gd name="connsiteY28" fmla="*/ 241516 h 563535"/>
                <a:gd name="connsiteX29" fmla="*/ 255574 w 385549"/>
                <a:gd name="connsiteY29" fmla="*/ 239261 h 563535"/>
                <a:gd name="connsiteX30" fmla="*/ 254513 w 385549"/>
                <a:gd name="connsiteY30" fmla="*/ 239261 h 563535"/>
                <a:gd name="connsiteX31" fmla="*/ 253452 w 385549"/>
                <a:gd name="connsiteY31" fmla="*/ 240322 h 563535"/>
                <a:gd name="connsiteX32" fmla="*/ 252391 w 385549"/>
                <a:gd name="connsiteY32" fmla="*/ 239261 h 563535"/>
                <a:gd name="connsiteX33" fmla="*/ 252391 w 385549"/>
                <a:gd name="connsiteY33" fmla="*/ 235813 h 563535"/>
                <a:gd name="connsiteX34" fmla="*/ 251330 w 385549"/>
                <a:gd name="connsiteY34" fmla="*/ 235813 h 563535"/>
                <a:gd name="connsiteX35" fmla="*/ 251330 w 385549"/>
                <a:gd name="connsiteY35" fmla="*/ 238067 h 563535"/>
                <a:gd name="connsiteX36" fmla="*/ 249075 w 385549"/>
                <a:gd name="connsiteY36" fmla="*/ 237006 h 563535"/>
                <a:gd name="connsiteX37" fmla="*/ 249075 w 385549"/>
                <a:gd name="connsiteY37" fmla="*/ 238067 h 563535"/>
                <a:gd name="connsiteX38" fmla="*/ 251330 w 385549"/>
                <a:gd name="connsiteY38" fmla="*/ 240322 h 563535"/>
                <a:gd name="connsiteX39" fmla="*/ 246821 w 385549"/>
                <a:gd name="connsiteY39" fmla="*/ 241516 h 563535"/>
                <a:gd name="connsiteX40" fmla="*/ 249075 w 385549"/>
                <a:gd name="connsiteY40" fmla="*/ 230242 h 563535"/>
                <a:gd name="connsiteX41" fmla="*/ 245760 w 385549"/>
                <a:gd name="connsiteY41" fmla="*/ 227987 h 563535"/>
                <a:gd name="connsiteX42" fmla="*/ 236741 w 385549"/>
                <a:gd name="connsiteY42" fmla="*/ 225733 h 563535"/>
                <a:gd name="connsiteX43" fmla="*/ 242311 w 385549"/>
                <a:gd name="connsiteY43" fmla="*/ 190852 h 563535"/>
                <a:gd name="connsiteX44" fmla="*/ 232232 w 385549"/>
                <a:gd name="connsiteY44" fmla="*/ 185282 h 563535"/>
                <a:gd name="connsiteX45" fmla="*/ 227722 w 385549"/>
                <a:gd name="connsiteY45" fmla="*/ 185282 h 563535"/>
                <a:gd name="connsiteX46" fmla="*/ 220958 w 385549"/>
                <a:gd name="connsiteY46" fmla="*/ 186342 h 563535"/>
                <a:gd name="connsiteX47" fmla="*/ 216449 w 385549"/>
                <a:gd name="connsiteY47" fmla="*/ 195362 h 563535"/>
                <a:gd name="connsiteX48" fmla="*/ 213133 w 385549"/>
                <a:gd name="connsiteY48" fmla="*/ 200932 h 563535"/>
                <a:gd name="connsiteX49" fmla="*/ 207563 w 385549"/>
                <a:gd name="connsiteY49" fmla="*/ 200932 h 563535"/>
                <a:gd name="connsiteX50" fmla="*/ 206502 w 385549"/>
                <a:gd name="connsiteY50" fmla="*/ 195362 h 563535"/>
                <a:gd name="connsiteX51" fmla="*/ 203186 w 385549"/>
                <a:gd name="connsiteY51" fmla="*/ 191913 h 563535"/>
                <a:gd name="connsiteX52" fmla="*/ 202125 w 385549"/>
                <a:gd name="connsiteY52" fmla="*/ 189658 h 563535"/>
                <a:gd name="connsiteX53" fmla="*/ 202125 w 385549"/>
                <a:gd name="connsiteY53" fmla="*/ 186342 h 563535"/>
                <a:gd name="connsiteX54" fmla="*/ 199870 w 385549"/>
                <a:gd name="connsiteY54" fmla="*/ 183026 h 563535"/>
                <a:gd name="connsiteX55" fmla="*/ 195361 w 385549"/>
                <a:gd name="connsiteY55" fmla="*/ 170692 h 563535"/>
                <a:gd name="connsiteX56" fmla="*/ 195361 w 385549"/>
                <a:gd name="connsiteY56" fmla="*/ 167376 h 563535"/>
                <a:gd name="connsiteX57" fmla="*/ 194300 w 385549"/>
                <a:gd name="connsiteY57" fmla="*/ 166183 h 563535"/>
                <a:gd name="connsiteX58" fmla="*/ 187536 w 385549"/>
                <a:gd name="connsiteY58" fmla="*/ 152655 h 563535"/>
                <a:gd name="connsiteX59" fmla="*/ 184220 w 385549"/>
                <a:gd name="connsiteY59" fmla="*/ 150400 h 563535"/>
                <a:gd name="connsiteX60" fmla="*/ 176395 w 385549"/>
                <a:gd name="connsiteY60" fmla="*/ 140321 h 563535"/>
                <a:gd name="connsiteX61" fmla="*/ 173079 w 385549"/>
                <a:gd name="connsiteY61" fmla="*/ 140321 h 563535"/>
                <a:gd name="connsiteX62" fmla="*/ 161806 w 385549"/>
                <a:gd name="connsiteY62" fmla="*/ 123477 h 563535"/>
                <a:gd name="connsiteX63" fmla="*/ 161806 w 385549"/>
                <a:gd name="connsiteY63" fmla="*/ 117906 h 563535"/>
                <a:gd name="connsiteX64" fmla="*/ 164061 w 385549"/>
                <a:gd name="connsiteY64" fmla="*/ 114591 h 563535"/>
                <a:gd name="connsiteX65" fmla="*/ 164061 w 385549"/>
                <a:gd name="connsiteY65" fmla="*/ 113397 h 563535"/>
                <a:gd name="connsiteX66" fmla="*/ 160745 w 385549"/>
                <a:gd name="connsiteY66" fmla="*/ 116845 h 563535"/>
                <a:gd name="connsiteX67" fmla="*/ 156236 w 385549"/>
                <a:gd name="connsiteY67" fmla="*/ 119100 h 563535"/>
                <a:gd name="connsiteX68" fmla="*/ 151726 w 385549"/>
                <a:gd name="connsiteY68" fmla="*/ 116845 h 563535"/>
                <a:gd name="connsiteX69" fmla="*/ 143901 w 385549"/>
                <a:gd name="connsiteY69" fmla="*/ 115652 h 563535"/>
                <a:gd name="connsiteX70" fmla="*/ 139392 w 385549"/>
                <a:gd name="connsiteY70" fmla="*/ 111142 h 563535"/>
                <a:gd name="connsiteX71" fmla="*/ 141647 w 385549"/>
                <a:gd name="connsiteY71" fmla="*/ 105439 h 563535"/>
                <a:gd name="connsiteX72" fmla="*/ 152920 w 385549"/>
                <a:gd name="connsiteY72" fmla="*/ 106633 h 563535"/>
                <a:gd name="connsiteX73" fmla="*/ 158490 w 385549"/>
                <a:gd name="connsiteY73" fmla="*/ 108888 h 563535"/>
                <a:gd name="connsiteX74" fmla="*/ 159551 w 385549"/>
                <a:gd name="connsiteY74" fmla="*/ 97614 h 563535"/>
                <a:gd name="connsiteX75" fmla="*/ 158490 w 385549"/>
                <a:gd name="connsiteY75" fmla="*/ 87535 h 563535"/>
                <a:gd name="connsiteX76" fmla="*/ 153981 w 385549"/>
                <a:gd name="connsiteY76" fmla="*/ 77455 h 563535"/>
                <a:gd name="connsiteX77" fmla="*/ 150665 w 385549"/>
                <a:gd name="connsiteY77" fmla="*/ 76394 h 563535"/>
                <a:gd name="connsiteX78" fmla="*/ 145095 w 385549"/>
                <a:gd name="connsiteY78" fmla="*/ 78648 h 563535"/>
                <a:gd name="connsiteX79" fmla="*/ 142840 w 385549"/>
                <a:gd name="connsiteY79" fmla="*/ 69630 h 563535"/>
                <a:gd name="connsiteX80" fmla="*/ 139525 w 385549"/>
                <a:gd name="connsiteY80" fmla="*/ 66314 h 563535"/>
                <a:gd name="connsiteX81" fmla="*/ 135015 w 385549"/>
                <a:gd name="connsiteY81" fmla="*/ 65253 h 563535"/>
                <a:gd name="connsiteX82" fmla="*/ 130506 w 385549"/>
                <a:gd name="connsiteY82" fmla="*/ 57428 h 563535"/>
                <a:gd name="connsiteX83" fmla="*/ 129445 w 385549"/>
                <a:gd name="connsiteY83" fmla="*/ 56234 h 563535"/>
                <a:gd name="connsiteX84" fmla="*/ 128384 w 385549"/>
                <a:gd name="connsiteY84" fmla="*/ 49471 h 563535"/>
                <a:gd name="connsiteX85" fmla="*/ 127323 w 385549"/>
                <a:gd name="connsiteY85" fmla="*/ 44961 h 563535"/>
                <a:gd name="connsiteX86" fmla="*/ 124007 w 385549"/>
                <a:gd name="connsiteY86" fmla="*/ 35942 h 563535"/>
                <a:gd name="connsiteX87" fmla="*/ 117243 w 385549"/>
                <a:gd name="connsiteY87" fmla="*/ 28117 h 563535"/>
                <a:gd name="connsiteX88" fmla="*/ 103715 w 385549"/>
                <a:gd name="connsiteY88" fmla="*/ 2254 h 563535"/>
                <a:gd name="connsiteX89" fmla="*/ 99206 w 385549"/>
                <a:gd name="connsiteY89" fmla="*/ 0 h 563535"/>
                <a:gd name="connsiteX90" fmla="*/ 91381 w 385549"/>
                <a:gd name="connsiteY90" fmla="*/ 3316 h 563535"/>
                <a:gd name="connsiteX91" fmla="*/ 86871 w 385549"/>
                <a:gd name="connsiteY91" fmla="*/ 5570 h 563535"/>
                <a:gd name="connsiteX92" fmla="*/ 83556 w 385549"/>
                <a:gd name="connsiteY92" fmla="*/ 13396 h 563535"/>
                <a:gd name="connsiteX93" fmla="*/ 77985 w 385549"/>
                <a:gd name="connsiteY93" fmla="*/ 13396 h 563535"/>
                <a:gd name="connsiteX94" fmla="*/ 68966 w 385549"/>
                <a:gd name="connsiteY94" fmla="*/ 17905 h 563535"/>
                <a:gd name="connsiteX95" fmla="*/ 66712 w 385549"/>
                <a:gd name="connsiteY95" fmla="*/ 20160 h 563535"/>
                <a:gd name="connsiteX96" fmla="*/ 65651 w 385549"/>
                <a:gd name="connsiteY96" fmla="*/ 24669 h 563535"/>
                <a:gd name="connsiteX97" fmla="*/ 64590 w 385549"/>
                <a:gd name="connsiteY97" fmla="*/ 26924 h 563535"/>
                <a:gd name="connsiteX98" fmla="*/ 60080 w 385549"/>
                <a:gd name="connsiteY98" fmla="*/ 30240 h 563535"/>
                <a:gd name="connsiteX99" fmla="*/ 59019 w 385549"/>
                <a:gd name="connsiteY99" fmla="*/ 32494 h 563535"/>
                <a:gd name="connsiteX100" fmla="*/ 83821 w 385549"/>
                <a:gd name="connsiteY100" fmla="*/ 47083 h 563535"/>
                <a:gd name="connsiteX101" fmla="*/ 109683 w 385549"/>
                <a:gd name="connsiteY101" fmla="*/ 67375 h 563535"/>
                <a:gd name="connsiteX102" fmla="*/ 108622 w 385549"/>
                <a:gd name="connsiteY102" fmla="*/ 75200 h 563535"/>
                <a:gd name="connsiteX103" fmla="*/ 107561 w 385549"/>
                <a:gd name="connsiteY103" fmla="*/ 79710 h 563535"/>
                <a:gd name="connsiteX104" fmla="*/ 107561 w 385549"/>
                <a:gd name="connsiteY104" fmla="*/ 84219 h 563535"/>
                <a:gd name="connsiteX105" fmla="*/ 108622 w 385549"/>
                <a:gd name="connsiteY105" fmla="*/ 89789 h 563535"/>
                <a:gd name="connsiteX106" fmla="*/ 109683 w 385549"/>
                <a:gd name="connsiteY106" fmla="*/ 93105 h 563535"/>
                <a:gd name="connsiteX107" fmla="*/ 109683 w 385549"/>
                <a:gd name="connsiteY107" fmla="*/ 95360 h 563535"/>
                <a:gd name="connsiteX108" fmla="*/ 104113 w 385549"/>
                <a:gd name="connsiteY108" fmla="*/ 93105 h 563535"/>
                <a:gd name="connsiteX109" fmla="*/ 104113 w 385549"/>
                <a:gd name="connsiteY109" fmla="*/ 84086 h 563535"/>
                <a:gd name="connsiteX110" fmla="*/ 100797 w 385549"/>
                <a:gd name="connsiteY110" fmla="*/ 80771 h 563535"/>
                <a:gd name="connsiteX111" fmla="*/ 95227 w 385549"/>
                <a:gd name="connsiteY111" fmla="*/ 80771 h 563535"/>
                <a:gd name="connsiteX112" fmla="*/ 104246 w 385549"/>
                <a:gd name="connsiteY112" fmla="*/ 108888 h 563535"/>
                <a:gd name="connsiteX113" fmla="*/ 103185 w 385549"/>
                <a:gd name="connsiteY113" fmla="*/ 109949 h 563535"/>
                <a:gd name="connsiteX114" fmla="*/ 96420 w 385549"/>
                <a:gd name="connsiteY114" fmla="*/ 108888 h 563535"/>
                <a:gd name="connsiteX115" fmla="*/ 90850 w 385549"/>
                <a:gd name="connsiteY115" fmla="*/ 108888 h 563535"/>
                <a:gd name="connsiteX116" fmla="*/ 84086 w 385549"/>
                <a:gd name="connsiteY116" fmla="*/ 111142 h 563535"/>
                <a:gd name="connsiteX117" fmla="*/ 81831 w 385549"/>
                <a:gd name="connsiteY117" fmla="*/ 117906 h 563535"/>
                <a:gd name="connsiteX118" fmla="*/ 81831 w 385549"/>
                <a:gd name="connsiteY118" fmla="*/ 124671 h 563535"/>
                <a:gd name="connsiteX119" fmla="*/ 79577 w 385549"/>
                <a:gd name="connsiteY119" fmla="*/ 123477 h 563535"/>
                <a:gd name="connsiteX120" fmla="*/ 77322 w 385549"/>
                <a:gd name="connsiteY120" fmla="*/ 117906 h 563535"/>
                <a:gd name="connsiteX121" fmla="*/ 71752 w 385549"/>
                <a:gd name="connsiteY121" fmla="*/ 112336 h 563535"/>
                <a:gd name="connsiteX122" fmla="*/ 64988 w 385549"/>
                <a:gd name="connsiteY122" fmla="*/ 109021 h 563535"/>
                <a:gd name="connsiteX123" fmla="*/ 57163 w 385549"/>
                <a:gd name="connsiteY123" fmla="*/ 110081 h 563535"/>
                <a:gd name="connsiteX124" fmla="*/ 50399 w 385549"/>
                <a:gd name="connsiteY124" fmla="*/ 114591 h 563535"/>
                <a:gd name="connsiteX125" fmla="*/ 44828 w 385549"/>
                <a:gd name="connsiteY125" fmla="*/ 116845 h 563535"/>
                <a:gd name="connsiteX126" fmla="*/ 40319 w 385549"/>
                <a:gd name="connsiteY126" fmla="*/ 119100 h 563535"/>
                <a:gd name="connsiteX127" fmla="*/ 32494 w 385549"/>
                <a:gd name="connsiteY127" fmla="*/ 119100 h 563535"/>
                <a:gd name="connsiteX128" fmla="*/ 31433 w 385549"/>
                <a:gd name="connsiteY128" fmla="*/ 121355 h 563535"/>
                <a:gd name="connsiteX129" fmla="*/ 32494 w 385549"/>
                <a:gd name="connsiteY129" fmla="*/ 123609 h 563535"/>
                <a:gd name="connsiteX130" fmla="*/ 32494 w 385549"/>
                <a:gd name="connsiteY130" fmla="*/ 130373 h 563535"/>
                <a:gd name="connsiteX131" fmla="*/ 26923 w 385549"/>
                <a:gd name="connsiteY131" fmla="*/ 130373 h 563535"/>
                <a:gd name="connsiteX132" fmla="*/ 25862 w 385549"/>
                <a:gd name="connsiteY132" fmla="*/ 133689 h 563535"/>
                <a:gd name="connsiteX133" fmla="*/ 31433 w 385549"/>
                <a:gd name="connsiteY133" fmla="*/ 137138 h 563535"/>
                <a:gd name="connsiteX134" fmla="*/ 34748 w 385549"/>
                <a:gd name="connsiteY134" fmla="*/ 143902 h 563535"/>
                <a:gd name="connsiteX135" fmla="*/ 32494 w 385549"/>
                <a:gd name="connsiteY135" fmla="*/ 147349 h 563535"/>
                <a:gd name="connsiteX136" fmla="*/ 53847 w 385549"/>
                <a:gd name="connsiteY136" fmla="*/ 158623 h 563535"/>
                <a:gd name="connsiteX137" fmla="*/ 51592 w 385549"/>
                <a:gd name="connsiteY137" fmla="*/ 160878 h 563535"/>
                <a:gd name="connsiteX138" fmla="*/ 46022 w 385549"/>
                <a:gd name="connsiteY138" fmla="*/ 159685 h 563535"/>
                <a:gd name="connsiteX139" fmla="*/ 43767 w 385549"/>
                <a:gd name="connsiteY139" fmla="*/ 159685 h 563535"/>
                <a:gd name="connsiteX140" fmla="*/ 42706 w 385549"/>
                <a:gd name="connsiteY140" fmla="*/ 161939 h 563535"/>
                <a:gd name="connsiteX141" fmla="*/ 40451 w 385549"/>
                <a:gd name="connsiteY141" fmla="*/ 164193 h 563535"/>
                <a:gd name="connsiteX142" fmla="*/ 32626 w 385549"/>
                <a:gd name="connsiteY142" fmla="*/ 166448 h 563535"/>
                <a:gd name="connsiteX143" fmla="*/ 29311 w 385549"/>
                <a:gd name="connsiteY143" fmla="*/ 163132 h 563535"/>
                <a:gd name="connsiteX144" fmla="*/ 29311 w 385549"/>
                <a:gd name="connsiteY144" fmla="*/ 156369 h 563535"/>
                <a:gd name="connsiteX145" fmla="*/ 27056 w 385549"/>
                <a:gd name="connsiteY145" fmla="*/ 153053 h 563535"/>
                <a:gd name="connsiteX146" fmla="*/ 9019 w 385549"/>
                <a:gd name="connsiteY146" fmla="*/ 153053 h 563535"/>
                <a:gd name="connsiteX147" fmla="*/ 4509 w 385549"/>
                <a:gd name="connsiteY147" fmla="*/ 157562 h 563535"/>
                <a:gd name="connsiteX148" fmla="*/ 7825 w 385549"/>
                <a:gd name="connsiteY148" fmla="*/ 160878 h 563535"/>
                <a:gd name="connsiteX149" fmla="*/ 15650 w 385549"/>
                <a:gd name="connsiteY149" fmla="*/ 163132 h 563535"/>
                <a:gd name="connsiteX150" fmla="*/ 18966 w 385549"/>
                <a:gd name="connsiteY150" fmla="*/ 163132 h 563535"/>
                <a:gd name="connsiteX151" fmla="*/ 22281 w 385549"/>
                <a:gd name="connsiteY151" fmla="*/ 164193 h 563535"/>
                <a:gd name="connsiteX152" fmla="*/ 21220 w 385549"/>
                <a:gd name="connsiteY152" fmla="*/ 164193 h 563535"/>
                <a:gd name="connsiteX153" fmla="*/ 17905 w 385549"/>
                <a:gd name="connsiteY153" fmla="*/ 165387 h 563535"/>
                <a:gd name="connsiteX154" fmla="*/ 14589 w 385549"/>
                <a:gd name="connsiteY154" fmla="*/ 167642 h 563535"/>
                <a:gd name="connsiteX155" fmla="*/ 10080 w 385549"/>
                <a:gd name="connsiteY155" fmla="*/ 168703 h 563535"/>
                <a:gd name="connsiteX156" fmla="*/ 4509 w 385549"/>
                <a:gd name="connsiteY156" fmla="*/ 163132 h 563535"/>
                <a:gd name="connsiteX157" fmla="*/ 2255 w 385549"/>
                <a:gd name="connsiteY157" fmla="*/ 164193 h 563535"/>
                <a:gd name="connsiteX158" fmla="*/ 0 w 385549"/>
                <a:gd name="connsiteY158" fmla="*/ 166448 h 563535"/>
                <a:gd name="connsiteX159" fmla="*/ 0 w 385549"/>
                <a:gd name="connsiteY159" fmla="*/ 169764 h 563535"/>
                <a:gd name="connsiteX160" fmla="*/ 2255 w 385549"/>
                <a:gd name="connsiteY160" fmla="*/ 174273 h 563535"/>
                <a:gd name="connsiteX161" fmla="*/ 0 w 385549"/>
                <a:gd name="connsiteY161" fmla="*/ 179843 h 563535"/>
                <a:gd name="connsiteX162" fmla="*/ 0 w 385549"/>
                <a:gd name="connsiteY162" fmla="*/ 186608 h 563535"/>
                <a:gd name="connsiteX163" fmla="*/ 4509 w 385549"/>
                <a:gd name="connsiteY163" fmla="*/ 188862 h 563535"/>
                <a:gd name="connsiteX164" fmla="*/ 7825 w 385549"/>
                <a:gd name="connsiteY164" fmla="*/ 187669 h 563535"/>
                <a:gd name="connsiteX165" fmla="*/ 13395 w 385549"/>
                <a:gd name="connsiteY165" fmla="*/ 185414 h 563535"/>
                <a:gd name="connsiteX166" fmla="*/ 17905 w 385549"/>
                <a:gd name="connsiteY166" fmla="*/ 181966 h 563535"/>
                <a:gd name="connsiteX167" fmla="*/ 22414 w 385549"/>
                <a:gd name="connsiteY167" fmla="*/ 180905 h 563535"/>
                <a:gd name="connsiteX168" fmla="*/ 24669 w 385549"/>
                <a:gd name="connsiteY168" fmla="*/ 181966 h 563535"/>
                <a:gd name="connsiteX169" fmla="*/ 23608 w 385549"/>
                <a:gd name="connsiteY169" fmla="*/ 185414 h 563535"/>
                <a:gd name="connsiteX170" fmla="*/ 21353 w 385549"/>
                <a:gd name="connsiteY170" fmla="*/ 187669 h 563535"/>
                <a:gd name="connsiteX171" fmla="*/ 16844 w 385549"/>
                <a:gd name="connsiteY171" fmla="*/ 191117 h 563535"/>
                <a:gd name="connsiteX172" fmla="*/ 11273 w 385549"/>
                <a:gd name="connsiteY172" fmla="*/ 192178 h 563535"/>
                <a:gd name="connsiteX173" fmla="*/ 6764 w 385549"/>
                <a:gd name="connsiteY173" fmla="*/ 193372 h 563535"/>
                <a:gd name="connsiteX174" fmla="*/ 3448 w 385549"/>
                <a:gd name="connsiteY174" fmla="*/ 194433 h 563535"/>
                <a:gd name="connsiteX175" fmla="*/ 1194 w 385549"/>
                <a:gd name="connsiteY175" fmla="*/ 198942 h 563535"/>
                <a:gd name="connsiteX176" fmla="*/ 15783 w 385549"/>
                <a:gd name="connsiteY176" fmla="*/ 221489 h 563535"/>
                <a:gd name="connsiteX177" fmla="*/ 13528 w 385549"/>
                <a:gd name="connsiteY177" fmla="*/ 223743 h 563535"/>
                <a:gd name="connsiteX178" fmla="*/ 14589 w 385549"/>
                <a:gd name="connsiteY178" fmla="*/ 227059 h 563535"/>
                <a:gd name="connsiteX179" fmla="*/ 20159 w 385549"/>
                <a:gd name="connsiteY179" fmla="*/ 227059 h 563535"/>
                <a:gd name="connsiteX180" fmla="*/ 22414 w 385549"/>
                <a:gd name="connsiteY180" fmla="*/ 225866 h 563535"/>
                <a:gd name="connsiteX181" fmla="*/ 24669 w 385549"/>
                <a:gd name="connsiteY181" fmla="*/ 225866 h 563535"/>
                <a:gd name="connsiteX182" fmla="*/ 29178 w 385549"/>
                <a:gd name="connsiteY182" fmla="*/ 221356 h 563535"/>
                <a:gd name="connsiteX183" fmla="*/ 29178 w 385549"/>
                <a:gd name="connsiteY183" fmla="*/ 215653 h 563535"/>
                <a:gd name="connsiteX184" fmla="*/ 31433 w 385549"/>
                <a:gd name="connsiteY184" fmla="*/ 195362 h 563535"/>
                <a:gd name="connsiteX185" fmla="*/ 34748 w 385549"/>
                <a:gd name="connsiteY185" fmla="*/ 195362 h 563535"/>
                <a:gd name="connsiteX186" fmla="*/ 38064 w 385549"/>
                <a:gd name="connsiteY186" fmla="*/ 198677 h 563535"/>
                <a:gd name="connsiteX187" fmla="*/ 41380 w 385549"/>
                <a:gd name="connsiteY187" fmla="*/ 199738 h 563535"/>
                <a:gd name="connsiteX188" fmla="*/ 45889 w 385549"/>
                <a:gd name="connsiteY188" fmla="*/ 197483 h 563535"/>
                <a:gd name="connsiteX189" fmla="*/ 48144 w 385549"/>
                <a:gd name="connsiteY189" fmla="*/ 195229 h 563535"/>
                <a:gd name="connsiteX190" fmla="*/ 43635 w 385549"/>
                <a:gd name="connsiteY190" fmla="*/ 190719 h 563535"/>
                <a:gd name="connsiteX191" fmla="*/ 44696 w 385549"/>
                <a:gd name="connsiteY191" fmla="*/ 182894 h 563535"/>
                <a:gd name="connsiteX192" fmla="*/ 46950 w 385549"/>
                <a:gd name="connsiteY192" fmla="*/ 181700 h 563535"/>
                <a:gd name="connsiteX193" fmla="*/ 49205 w 385549"/>
                <a:gd name="connsiteY193" fmla="*/ 186210 h 563535"/>
                <a:gd name="connsiteX194" fmla="*/ 52521 w 385549"/>
                <a:gd name="connsiteY194" fmla="*/ 187271 h 563535"/>
                <a:gd name="connsiteX195" fmla="*/ 57030 w 385549"/>
                <a:gd name="connsiteY195" fmla="*/ 183955 h 563535"/>
                <a:gd name="connsiteX196" fmla="*/ 66049 w 385549"/>
                <a:gd name="connsiteY196" fmla="*/ 181700 h 563535"/>
                <a:gd name="connsiteX197" fmla="*/ 64988 w 385549"/>
                <a:gd name="connsiteY197" fmla="*/ 174936 h 563535"/>
                <a:gd name="connsiteX198" fmla="*/ 61672 w 385549"/>
                <a:gd name="connsiteY198" fmla="*/ 170427 h 563535"/>
                <a:gd name="connsiteX199" fmla="*/ 62733 w 385549"/>
                <a:gd name="connsiteY199" fmla="*/ 167112 h 563535"/>
                <a:gd name="connsiteX200" fmla="*/ 67242 w 385549"/>
                <a:gd name="connsiteY200" fmla="*/ 165918 h 563535"/>
                <a:gd name="connsiteX201" fmla="*/ 71752 w 385549"/>
                <a:gd name="connsiteY201" fmla="*/ 163663 h 563535"/>
                <a:gd name="connsiteX202" fmla="*/ 72945 w 385549"/>
                <a:gd name="connsiteY202" fmla="*/ 161408 h 563535"/>
                <a:gd name="connsiteX203" fmla="*/ 69630 w 385549"/>
                <a:gd name="connsiteY203" fmla="*/ 159154 h 563535"/>
                <a:gd name="connsiteX204" fmla="*/ 64059 w 385549"/>
                <a:gd name="connsiteY204" fmla="*/ 160348 h 563535"/>
                <a:gd name="connsiteX205" fmla="*/ 61805 w 385549"/>
                <a:gd name="connsiteY205" fmla="*/ 159154 h 563535"/>
                <a:gd name="connsiteX206" fmla="*/ 62866 w 385549"/>
                <a:gd name="connsiteY206" fmla="*/ 156899 h 563535"/>
                <a:gd name="connsiteX207" fmla="*/ 66181 w 385549"/>
                <a:gd name="connsiteY207" fmla="*/ 155705 h 563535"/>
                <a:gd name="connsiteX208" fmla="*/ 74006 w 385549"/>
                <a:gd name="connsiteY208" fmla="*/ 155705 h 563535"/>
                <a:gd name="connsiteX209" fmla="*/ 77322 w 385549"/>
                <a:gd name="connsiteY209" fmla="*/ 156899 h 563535"/>
                <a:gd name="connsiteX210" fmla="*/ 78383 w 385549"/>
                <a:gd name="connsiteY210" fmla="*/ 157960 h 563535"/>
                <a:gd name="connsiteX211" fmla="*/ 79444 w 385549"/>
                <a:gd name="connsiteY211" fmla="*/ 161276 h 563535"/>
                <a:gd name="connsiteX212" fmla="*/ 76128 w 385549"/>
                <a:gd name="connsiteY212" fmla="*/ 161276 h 563535"/>
                <a:gd name="connsiteX213" fmla="*/ 78383 w 385549"/>
                <a:gd name="connsiteY213" fmla="*/ 164724 h 563535"/>
                <a:gd name="connsiteX214" fmla="*/ 82892 w 385549"/>
                <a:gd name="connsiteY214" fmla="*/ 164724 h 563535"/>
                <a:gd name="connsiteX215" fmla="*/ 94166 w 385549"/>
                <a:gd name="connsiteY215" fmla="*/ 162469 h 563535"/>
                <a:gd name="connsiteX216" fmla="*/ 98675 w 385549"/>
                <a:gd name="connsiteY216" fmla="*/ 160215 h 563535"/>
                <a:gd name="connsiteX217" fmla="*/ 100930 w 385549"/>
                <a:gd name="connsiteY217" fmla="*/ 157960 h 563535"/>
                <a:gd name="connsiteX218" fmla="*/ 91911 w 385549"/>
                <a:gd name="connsiteY218" fmla="*/ 156899 h 563535"/>
                <a:gd name="connsiteX219" fmla="*/ 85147 w 385549"/>
                <a:gd name="connsiteY219" fmla="*/ 156899 h 563535"/>
                <a:gd name="connsiteX220" fmla="*/ 81831 w 385549"/>
                <a:gd name="connsiteY220" fmla="*/ 154645 h 563535"/>
                <a:gd name="connsiteX221" fmla="*/ 79577 w 385549"/>
                <a:gd name="connsiteY221" fmla="*/ 151196 h 563535"/>
                <a:gd name="connsiteX222" fmla="*/ 72813 w 385549"/>
                <a:gd name="connsiteY222" fmla="*/ 147880 h 563535"/>
                <a:gd name="connsiteX223" fmla="*/ 64988 w 385549"/>
                <a:gd name="connsiteY223" fmla="*/ 146819 h 563535"/>
                <a:gd name="connsiteX224" fmla="*/ 68303 w 385549"/>
                <a:gd name="connsiteY224" fmla="*/ 142310 h 563535"/>
                <a:gd name="connsiteX225" fmla="*/ 76128 w 385549"/>
                <a:gd name="connsiteY225" fmla="*/ 144565 h 563535"/>
                <a:gd name="connsiteX226" fmla="*/ 85147 w 385549"/>
                <a:gd name="connsiteY226" fmla="*/ 147880 h 563535"/>
                <a:gd name="connsiteX227" fmla="*/ 98675 w 385549"/>
                <a:gd name="connsiteY227" fmla="*/ 153451 h 563535"/>
                <a:gd name="connsiteX228" fmla="*/ 111010 w 385549"/>
                <a:gd name="connsiteY228" fmla="*/ 154645 h 563535"/>
                <a:gd name="connsiteX229" fmla="*/ 114325 w 385549"/>
                <a:gd name="connsiteY229" fmla="*/ 159154 h 563535"/>
                <a:gd name="connsiteX230" fmla="*/ 123344 w 385549"/>
                <a:gd name="connsiteY230" fmla="*/ 159154 h 563535"/>
                <a:gd name="connsiteX231" fmla="*/ 132363 w 385549"/>
                <a:gd name="connsiteY231" fmla="*/ 156899 h 563535"/>
                <a:gd name="connsiteX232" fmla="*/ 139127 w 385549"/>
                <a:gd name="connsiteY232" fmla="*/ 155705 h 563535"/>
                <a:gd name="connsiteX233" fmla="*/ 146952 w 385549"/>
                <a:gd name="connsiteY233" fmla="*/ 159021 h 563535"/>
                <a:gd name="connsiteX234" fmla="*/ 152522 w 385549"/>
                <a:gd name="connsiteY234" fmla="*/ 159021 h 563535"/>
                <a:gd name="connsiteX235" fmla="*/ 160347 w 385549"/>
                <a:gd name="connsiteY235" fmla="*/ 160215 h 563535"/>
                <a:gd name="connsiteX236" fmla="*/ 169366 w 385549"/>
                <a:gd name="connsiteY236" fmla="*/ 161276 h 563535"/>
                <a:gd name="connsiteX237" fmla="*/ 181700 w 385549"/>
                <a:gd name="connsiteY237" fmla="*/ 180374 h 563535"/>
                <a:gd name="connsiteX238" fmla="*/ 174936 w 385549"/>
                <a:gd name="connsiteY238" fmla="*/ 180374 h 563535"/>
                <a:gd name="connsiteX239" fmla="*/ 165918 w 385549"/>
                <a:gd name="connsiteY239" fmla="*/ 176926 h 563535"/>
                <a:gd name="connsiteX240" fmla="*/ 163663 w 385549"/>
                <a:gd name="connsiteY240" fmla="*/ 180374 h 563535"/>
                <a:gd name="connsiteX241" fmla="*/ 160347 w 385549"/>
                <a:gd name="connsiteY241" fmla="*/ 178119 h 563535"/>
                <a:gd name="connsiteX242" fmla="*/ 155838 w 385549"/>
                <a:gd name="connsiteY242" fmla="*/ 178119 h 563535"/>
                <a:gd name="connsiteX243" fmla="*/ 149074 w 385549"/>
                <a:gd name="connsiteY243" fmla="*/ 172549 h 563535"/>
                <a:gd name="connsiteX244" fmla="*/ 148013 w 385549"/>
                <a:gd name="connsiteY244" fmla="*/ 171355 h 563535"/>
                <a:gd name="connsiteX245" fmla="*/ 142442 w 385549"/>
                <a:gd name="connsiteY245" fmla="*/ 170295 h 563535"/>
                <a:gd name="connsiteX246" fmla="*/ 114325 w 385549"/>
                <a:gd name="connsiteY246" fmla="*/ 168039 h 563535"/>
                <a:gd name="connsiteX247" fmla="*/ 112071 w 385549"/>
                <a:gd name="connsiteY247" fmla="*/ 174804 h 563535"/>
                <a:gd name="connsiteX248" fmla="*/ 115386 w 385549"/>
                <a:gd name="connsiteY248" fmla="*/ 178119 h 563535"/>
                <a:gd name="connsiteX249" fmla="*/ 112071 w 385549"/>
                <a:gd name="connsiteY249" fmla="*/ 180374 h 563535"/>
                <a:gd name="connsiteX250" fmla="*/ 112071 w 385549"/>
                <a:gd name="connsiteY250" fmla="*/ 181435 h 563535"/>
                <a:gd name="connsiteX251" fmla="*/ 108755 w 385549"/>
                <a:gd name="connsiteY251" fmla="*/ 183690 h 563535"/>
                <a:gd name="connsiteX252" fmla="*/ 105439 w 385549"/>
                <a:gd name="connsiteY252" fmla="*/ 183690 h 563535"/>
                <a:gd name="connsiteX253" fmla="*/ 100930 w 385549"/>
                <a:gd name="connsiteY253" fmla="*/ 184883 h 563535"/>
                <a:gd name="connsiteX254" fmla="*/ 101991 w 385549"/>
                <a:gd name="connsiteY254" fmla="*/ 189393 h 563535"/>
                <a:gd name="connsiteX255" fmla="*/ 98675 w 385549"/>
                <a:gd name="connsiteY255" fmla="*/ 189393 h 563535"/>
                <a:gd name="connsiteX256" fmla="*/ 93105 w 385549"/>
                <a:gd name="connsiteY256" fmla="*/ 187138 h 563535"/>
                <a:gd name="connsiteX257" fmla="*/ 87534 w 385549"/>
                <a:gd name="connsiteY257" fmla="*/ 188332 h 563535"/>
                <a:gd name="connsiteX258" fmla="*/ 86473 w 385549"/>
                <a:gd name="connsiteY258" fmla="*/ 192842 h 563535"/>
                <a:gd name="connsiteX259" fmla="*/ 93237 w 385549"/>
                <a:gd name="connsiteY259" fmla="*/ 193902 h 563535"/>
                <a:gd name="connsiteX260" fmla="*/ 98808 w 385549"/>
                <a:gd name="connsiteY260" fmla="*/ 196157 h 563535"/>
                <a:gd name="connsiteX261" fmla="*/ 102123 w 385549"/>
                <a:gd name="connsiteY261" fmla="*/ 195096 h 563535"/>
                <a:gd name="connsiteX262" fmla="*/ 107694 w 385549"/>
                <a:gd name="connsiteY262" fmla="*/ 191648 h 563535"/>
                <a:gd name="connsiteX263" fmla="*/ 109949 w 385549"/>
                <a:gd name="connsiteY263" fmla="*/ 195096 h 563535"/>
                <a:gd name="connsiteX264" fmla="*/ 109949 w 385549"/>
                <a:gd name="connsiteY264" fmla="*/ 197350 h 563535"/>
                <a:gd name="connsiteX265" fmla="*/ 104378 w 385549"/>
                <a:gd name="connsiteY265" fmla="*/ 197350 h 563535"/>
                <a:gd name="connsiteX266" fmla="*/ 104378 w 385549"/>
                <a:gd name="connsiteY266" fmla="*/ 199605 h 563535"/>
                <a:gd name="connsiteX267" fmla="*/ 108888 w 385549"/>
                <a:gd name="connsiteY267" fmla="*/ 201860 h 563535"/>
                <a:gd name="connsiteX268" fmla="*/ 114458 w 385549"/>
                <a:gd name="connsiteY268" fmla="*/ 203053 h 563535"/>
                <a:gd name="connsiteX269" fmla="*/ 117774 w 385549"/>
                <a:gd name="connsiteY269" fmla="*/ 205309 h 563535"/>
                <a:gd name="connsiteX270" fmla="*/ 122283 w 385549"/>
                <a:gd name="connsiteY270" fmla="*/ 206502 h 563535"/>
                <a:gd name="connsiteX271" fmla="*/ 122283 w 385549"/>
                <a:gd name="connsiteY271" fmla="*/ 208756 h 563535"/>
                <a:gd name="connsiteX272" fmla="*/ 120028 w 385549"/>
                <a:gd name="connsiteY272" fmla="*/ 214327 h 563535"/>
                <a:gd name="connsiteX273" fmla="*/ 114458 w 385549"/>
                <a:gd name="connsiteY273" fmla="*/ 217643 h 563535"/>
                <a:gd name="connsiteX274" fmla="*/ 112203 w 385549"/>
                <a:gd name="connsiteY274" fmla="*/ 219897 h 563535"/>
                <a:gd name="connsiteX275" fmla="*/ 108888 w 385549"/>
                <a:gd name="connsiteY275" fmla="*/ 226661 h 563535"/>
                <a:gd name="connsiteX276" fmla="*/ 107826 w 385549"/>
                <a:gd name="connsiteY276" fmla="*/ 231170 h 563535"/>
                <a:gd name="connsiteX277" fmla="*/ 113397 w 385549"/>
                <a:gd name="connsiteY277" fmla="*/ 235680 h 563535"/>
                <a:gd name="connsiteX278" fmla="*/ 117906 w 385549"/>
                <a:gd name="connsiteY278" fmla="*/ 234619 h 563535"/>
                <a:gd name="connsiteX279" fmla="*/ 118967 w 385549"/>
                <a:gd name="connsiteY279" fmla="*/ 229049 h 563535"/>
                <a:gd name="connsiteX280" fmla="*/ 122283 w 385549"/>
                <a:gd name="connsiteY280" fmla="*/ 227855 h 563535"/>
                <a:gd name="connsiteX281" fmla="*/ 118967 w 385549"/>
                <a:gd name="connsiteY281" fmla="*/ 267246 h 563535"/>
                <a:gd name="connsiteX282" fmla="*/ 124538 w 385549"/>
                <a:gd name="connsiteY282" fmla="*/ 264991 h 563535"/>
                <a:gd name="connsiteX283" fmla="*/ 129047 w 385549"/>
                <a:gd name="connsiteY283" fmla="*/ 260481 h 563535"/>
                <a:gd name="connsiteX284" fmla="*/ 135811 w 385549"/>
                <a:gd name="connsiteY284" fmla="*/ 261543 h 563535"/>
                <a:gd name="connsiteX285" fmla="*/ 139127 w 385549"/>
                <a:gd name="connsiteY285" fmla="*/ 263797 h 563535"/>
                <a:gd name="connsiteX286" fmla="*/ 139127 w 385549"/>
                <a:gd name="connsiteY286" fmla="*/ 273877 h 563535"/>
                <a:gd name="connsiteX287" fmla="*/ 141381 w 385549"/>
                <a:gd name="connsiteY287" fmla="*/ 279580 h 563535"/>
                <a:gd name="connsiteX288" fmla="*/ 141381 w 385549"/>
                <a:gd name="connsiteY288" fmla="*/ 285150 h 563535"/>
                <a:gd name="connsiteX289" fmla="*/ 132363 w 385549"/>
                <a:gd name="connsiteY289" fmla="*/ 282896 h 563535"/>
                <a:gd name="connsiteX290" fmla="*/ 130108 w 385549"/>
                <a:gd name="connsiteY290" fmla="*/ 286211 h 563535"/>
                <a:gd name="connsiteX291" fmla="*/ 127853 w 385549"/>
                <a:gd name="connsiteY291" fmla="*/ 290720 h 563535"/>
                <a:gd name="connsiteX292" fmla="*/ 120028 w 385549"/>
                <a:gd name="connsiteY292" fmla="*/ 291781 h 563535"/>
                <a:gd name="connsiteX293" fmla="*/ 116713 w 385549"/>
                <a:gd name="connsiteY293" fmla="*/ 292975 h 563535"/>
                <a:gd name="connsiteX294" fmla="*/ 107694 w 385549"/>
                <a:gd name="connsiteY294" fmla="*/ 297484 h 563535"/>
                <a:gd name="connsiteX295" fmla="*/ 102123 w 385549"/>
                <a:gd name="connsiteY295" fmla="*/ 303055 h 563535"/>
                <a:gd name="connsiteX296" fmla="*/ 101062 w 385549"/>
                <a:gd name="connsiteY296" fmla="*/ 310880 h 563535"/>
                <a:gd name="connsiteX297" fmla="*/ 111142 w 385549"/>
                <a:gd name="connsiteY297" fmla="*/ 310880 h 563535"/>
                <a:gd name="connsiteX298" fmla="*/ 115652 w 385549"/>
                <a:gd name="connsiteY298" fmla="*/ 304116 h 563535"/>
                <a:gd name="connsiteX299" fmla="*/ 114591 w 385549"/>
                <a:gd name="connsiteY299" fmla="*/ 301861 h 563535"/>
                <a:gd name="connsiteX300" fmla="*/ 119100 w 385549"/>
                <a:gd name="connsiteY300" fmla="*/ 298546 h 563535"/>
                <a:gd name="connsiteX301" fmla="*/ 125864 w 385549"/>
                <a:gd name="connsiteY301" fmla="*/ 297484 h 563535"/>
                <a:gd name="connsiteX302" fmla="*/ 130373 w 385549"/>
                <a:gd name="connsiteY302" fmla="*/ 298546 h 563535"/>
                <a:gd name="connsiteX303" fmla="*/ 131434 w 385549"/>
                <a:gd name="connsiteY303" fmla="*/ 303055 h 563535"/>
                <a:gd name="connsiteX304" fmla="*/ 134750 w 385549"/>
                <a:gd name="connsiteY304" fmla="*/ 306371 h 563535"/>
                <a:gd name="connsiteX305" fmla="*/ 138066 w 385549"/>
                <a:gd name="connsiteY305" fmla="*/ 307564 h 563535"/>
                <a:gd name="connsiteX306" fmla="*/ 142575 w 385549"/>
                <a:gd name="connsiteY306" fmla="*/ 309819 h 563535"/>
                <a:gd name="connsiteX307" fmla="*/ 144830 w 385549"/>
                <a:gd name="connsiteY307" fmla="*/ 313267 h 563535"/>
                <a:gd name="connsiteX308" fmla="*/ 143769 w 385549"/>
                <a:gd name="connsiteY308" fmla="*/ 315522 h 563535"/>
                <a:gd name="connsiteX309" fmla="*/ 139259 w 385549"/>
                <a:gd name="connsiteY309" fmla="*/ 316583 h 563535"/>
                <a:gd name="connsiteX310" fmla="*/ 141514 w 385549"/>
                <a:gd name="connsiteY310" fmla="*/ 321093 h 563535"/>
                <a:gd name="connsiteX311" fmla="*/ 141514 w 385549"/>
                <a:gd name="connsiteY311" fmla="*/ 323347 h 563535"/>
                <a:gd name="connsiteX312" fmla="*/ 134750 w 385549"/>
                <a:gd name="connsiteY312" fmla="*/ 325601 h 563535"/>
                <a:gd name="connsiteX313" fmla="*/ 129180 w 385549"/>
                <a:gd name="connsiteY313" fmla="*/ 327857 h 563535"/>
                <a:gd name="connsiteX314" fmla="*/ 149472 w 385549"/>
                <a:gd name="connsiteY314" fmla="*/ 352658 h 563535"/>
                <a:gd name="connsiteX315" fmla="*/ 179843 w 385549"/>
                <a:gd name="connsiteY315" fmla="*/ 377459 h 563535"/>
                <a:gd name="connsiteX316" fmla="*/ 178782 w 385549"/>
                <a:gd name="connsiteY316" fmla="*/ 377459 h 563535"/>
                <a:gd name="connsiteX317" fmla="*/ 177721 w 385549"/>
                <a:gd name="connsiteY317" fmla="*/ 378653 h 563535"/>
                <a:gd name="connsiteX318" fmla="*/ 173212 w 385549"/>
                <a:gd name="connsiteY318" fmla="*/ 379714 h 563535"/>
                <a:gd name="connsiteX319" fmla="*/ 157429 w 385549"/>
                <a:gd name="connsiteY319" fmla="*/ 381968 h 563535"/>
                <a:gd name="connsiteX320" fmla="*/ 179976 w 385549"/>
                <a:gd name="connsiteY320" fmla="*/ 432632 h 563535"/>
                <a:gd name="connsiteX321" fmla="*/ 175467 w 385549"/>
                <a:gd name="connsiteY321" fmla="*/ 431572 h 563535"/>
                <a:gd name="connsiteX322" fmla="*/ 168703 w 385549"/>
                <a:gd name="connsiteY322" fmla="*/ 438335 h 563535"/>
                <a:gd name="connsiteX323" fmla="*/ 163132 w 385549"/>
                <a:gd name="connsiteY323" fmla="*/ 436081 h 563535"/>
                <a:gd name="connsiteX324" fmla="*/ 157562 w 385549"/>
                <a:gd name="connsiteY324" fmla="*/ 429317 h 563535"/>
                <a:gd name="connsiteX325" fmla="*/ 154246 w 385549"/>
                <a:gd name="connsiteY325" fmla="*/ 423746 h 563535"/>
                <a:gd name="connsiteX326" fmla="*/ 149737 w 385549"/>
                <a:gd name="connsiteY326" fmla="*/ 416982 h 563535"/>
                <a:gd name="connsiteX327" fmla="*/ 146421 w 385549"/>
                <a:gd name="connsiteY327" fmla="*/ 416982 h 563535"/>
                <a:gd name="connsiteX328" fmla="*/ 146421 w 385549"/>
                <a:gd name="connsiteY328" fmla="*/ 422685 h 563535"/>
                <a:gd name="connsiteX329" fmla="*/ 149737 w 385549"/>
                <a:gd name="connsiteY329" fmla="*/ 430511 h 563535"/>
                <a:gd name="connsiteX330" fmla="*/ 145228 w 385549"/>
                <a:gd name="connsiteY330" fmla="*/ 429317 h 563535"/>
                <a:gd name="connsiteX331" fmla="*/ 142973 w 385549"/>
                <a:gd name="connsiteY331" fmla="*/ 424808 h 563535"/>
                <a:gd name="connsiteX332" fmla="*/ 139657 w 385549"/>
                <a:gd name="connsiteY332" fmla="*/ 416982 h 563535"/>
                <a:gd name="connsiteX333" fmla="*/ 134087 w 385549"/>
                <a:gd name="connsiteY333" fmla="*/ 415921 h 563535"/>
                <a:gd name="connsiteX334" fmla="*/ 129577 w 385549"/>
                <a:gd name="connsiteY334" fmla="*/ 416982 h 563535"/>
                <a:gd name="connsiteX335" fmla="*/ 120559 w 385549"/>
                <a:gd name="connsiteY335" fmla="*/ 415921 h 563535"/>
                <a:gd name="connsiteX336" fmla="*/ 116049 w 385549"/>
                <a:gd name="connsiteY336" fmla="*/ 413667 h 563535"/>
                <a:gd name="connsiteX337" fmla="*/ 118304 w 385549"/>
                <a:gd name="connsiteY337" fmla="*/ 412605 h 563535"/>
                <a:gd name="connsiteX338" fmla="*/ 135148 w 385549"/>
                <a:gd name="connsiteY338" fmla="*/ 411412 h 563535"/>
                <a:gd name="connsiteX339" fmla="*/ 142973 w 385549"/>
                <a:gd name="connsiteY339" fmla="*/ 409158 h 563535"/>
                <a:gd name="connsiteX340" fmla="*/ 151992 w 385549"/>
                <a:gd name="connsiteY340" fmla="*/ 409158 h 563535"/>
                <a:gd name="connsiteX341" fmla="*/ 150798 w 385549"/>
                <a:gd name="connsiteY341" fmla="*/ 404648 h 563535"/>
                <a:gd name="connsiteX342" fmla="*/ 148543 w 385549"/>
                <a:gd name="connsiteY342" fmla="*/ 401200 h 563535"/>
                <a:gd name="connsiteX343" fmla="*/ 151859 w 385549"/>
                <a:gd name="connsiteY343" fmla="*/ 393375 h 563535"/>
                <a:gd name="connsiteX344" fmla="*/ 150665 w 385549"/>
                <a:gd name="connsiteY344" fmla="*/ 387804 h 563535"/>
                <a:gd name="connsiteX345" fmla="*/ 147350 w 385549"/>
                <a:gd name="connsiteY345" fmla="*/ 385550 h 563535"/>
                <a:gd name="connsiteX346" fmla="*/ 147350 w 385549"/>
                <a:gd name="connsiteY346" fmla="*/ 379979 h 563535"/>
                <a:gd name="connsiteX347" fmla="*/ 144034 w 385549"/>
                <a:gd name="connsiteY347" fmla="*/ 377725 h 563535"/>
                <a:gd name="connsiteX348" fmla="*/ 144034 w 385549"/>
                <a:gd name="connsiteY348" fmla="*/ 372154 h 563535"/>
                <a:gd name="connsiteX349" fmla="*/ 145095 w 385549"/>
                <a:gd name="connsiteY349" fmla="*/ 371094 h 563535"/>
                <a:gd name="connsiteX350" fmla="*/ 140586 w 385549"/>
                <a:gd name="connsiteY350" fmla="*/ 365523 h 563535"/>
                <a:gd name="connsiteX351" fmla="*/ 137270 w 385549"/>
                <a:gd name="connsiteY351" fmla="*/ 362074 h 563535"/>
                <a:gd name="connsiteX352" fmla="*/ 137270 w 385549"/>
                <a:gd name="connsiteY352" fmla="*/ 359820 h 563535"/>
                <a:gd name="connsiteX353" fmla="*/ 136209 w 385549"/>
                <a:gd name="connsiteY353" fmla="*/ 356371 h 563535"/>
                <a:gd name="connsiteX354" fmla="*/ 132893 w 385549"/>
                <a:gd name="connsiteY354" fmla="*/ 351862 h 563535"/>
                <a:gd name="connsiteX355" fmla="*/ 127323 w 385549"/>
                <a:gd name="connsiteY355" fmla="*/ 349607 h 563535"/>
                <a:gd name="connsiteX356" fmla="*/ 120559 w 385549"/>
                <a:gd name="connsiteY356" fmla="*/ 346159 h 563535"/>
                <a:gd name="connsiteX357" fmla="*/ 119365 w 385549"/>
                <a:gd name="connsiteY357" fmla="*/ 351862 h 563535"/>
                <a:gd name="connsiteX358" fmla="*/ 123874 w 385549"/>
                <a:gd name="connsiteY358" fmla="*/ 356371 h 563535"/>
                <a:gd name="connsiteX359" fmla="*/ 124935 w 385549"/>
                <a:gd name="connsiteY359" fmla="*/ 358626 h 563535"/>
                <a:gd name="connsiteX360" fmla="*/ 124935 w 385549"/>
                <a:gd name="connsiteY360" fmla="*/ 359820 h 563535"/>
                <a:gd name="connsiteX361" fmla="*/ 123874 w 385549"/>
                <a:gd name="connsiteY361" fmla="*/ 362074 h 563535"/>
                <a:gd name="connsiteX362" fmla="*/ 128384 w 385549"/>
                <a:gd name="connsiteY362" fmla="*/ 364329 h 563535"/>
                <a:gd name="connsiteX363" fmla="*/ 116049 w 385549"/>
                <a:gd name="connsiteY363" fmla="*/ 380112 h 563535"/>
                <a:gd name="connsiteX364" fmla="*/ 119365 w 385549"/>
                <a:gd name="connsiteY364" fmla="*/ 383560 h 563535"/>
                <a:gd name="connsiteX365" fmla="*/ 129445 w 385549"/>
                <a:gd name="connsiteY365" fmla="*/ 385815 h 563535"/>
                <a:gd name="connsiteX366" fmla="*/ 130506 w 385549"/>
                <a:gd name="connsiteY366" fmla="*/ 395895 h 563535"/>
                <a:gd name="connsiteX367" fmla="*/ 110214 w 385549"/>
                <a:gd name="connsiteY367" fmla="*/ 411678 h 563535"/>
                <a:gd name="connsiteX368" fmla="*/ 106898 w 385549"/>
                <a:gd name="connsiteY368" fmla="*/ 412871 h 563535"/>
                <a:gd name="connsiteX369" fmla="*/ 101328 w 385549"/>
                <a:gd name="connsiteY369" fmla="*/ 413932 h 563535"/>
                <a:gd name="connsiteX370" fmla="*/ 99073 w 385549"/>
                <a:gd name="connsiteY370" fmla="*/ 415125 h 563535"/>
                <a:gd name="connsiteX371" fmla="*/ 99073 w 385549"/>
                <a:gd name="connsiteY371" fmla="*/ 416187 h 563535"/>
                <a:gd name="connsiteX372" fmla="*/ 104643 w 385549"/>
                <a:gd name="connsiteY372" fmla="*/ 419502 h 563535"/>
                <a:gd name="connsiteX373" fmla="*/ 102389 w 385549"/>
                <a:gd name="connsiteY373" fmla="*/ 425072 h 563535"/>
                <a:gd name="connsiteX374" fmla="*/ 97879 w 385549"/>
                <a:gd name="connsiteY374" fmla="*/ 426266 h 563535"/>
                <a:gd name="connsiteX375" fmla="*/ 92309 w 385549"/>
                <a:gd name="connsiteY375" fmla="*/ 429582 h 563535"/>
                <a:gd name="connsiteX376" fmla="*/ 94564 w 385549"/>
                <a:gd name="connsiteY376" fmla="*/ 432898 h 563535"/>
                <a:gd name="connsiteX377" fmla="*/ 97879 w 385549"/>
                <a:gd name="connsiteY377" fmla="*/ 434092 h 563535"/>
                <a:gd name="connsiteX378" fmla="*/ 101195 w 385549"/>
                <a:gd name="connsiteY378" fmla="*/ 434092 h 563535"/>
                <a:gd name="connsiteX379" fmla="*/ 105704 w 385549"/>
                <a:gd name="connsiteY379" fmla="*/ 438601 h 563535"/>
                <a:gd name="connsiteX380" fmla="*/ 106765 w 385549"/>
                <a:gd name="connsiteY380" fmla="*/ 440855 h 563535"/>
                <a:gd name="connsiteX381" fmla="*/ 106765 w 385549"/>
                <a:gd name="connsiteY381" fmla="*/ 442049 h 563535"/>
                <a:gd name="connsiteX382" fmla="*/ 104511 w 385549"/>
                <a:gd name="connsiteY382" fmla="*/ 444304 h 563535"/>
                <a:gd name="connsiteX383" fmla="*/ 103450 w 385549"/>
                <a:gd name="connsiteY383" fmla="*/ 448813 h 563535"/>
                <a:gd name="connsiteX384" fmla="*/ 101195 w 385549"/>
                <a:gd name="connsiteY384" fmla="*/ 448813 h 563535"/>
                <a:gd name="connsiteX385" fmla="*/ 96686 w 385549"/>
                <a:gd name="connsiteY385" fmla="*/ 446558 h 563535"/>
                <a:gd name="connsiteX386" fmla="*/ 92176 w 385549"/>
                <a:gd name="connsiteY386" fmla="*/ 446558 h 563535"/>
                <a:gd name="connsiteX387" fmla="*/ 89922 w 385549"/>
                <a:gd name="connsiteY387" fmla="*/ 451068 h 563535"/>
                <a:gd name="connsiteX388" fmla="*/ 88861 w 385549"/>
                <a:gd name="connsiteY388" fmla="*/ 453322 h 563535"/>
                <a:gd name="connsiteX389" fmla="*/ 89922 w 385549"/>
                <a:gd name="connsiteY389" fmla="*/ 458893 h 563535"/>
                <a:gd name="connsiteX390" fmla="*/ 95492 w 385549"/>
                <a:gd name="connsiteY390" fmla="*/ 464596 h 563535"/>
                <a:gd name="connsiteX391" fmla="*/ 97747 w 385549"/>
                <a:gd name="connsiteY391" fmla="*/ 469105 h 563535"/>
                <a:gd name="connsiteX392" fmla="*/ 102256 w 385549"/>
                <a:gd name="connsiteY392" fmla="*/ 472553 h 563535"/>
                <a:gd name="connsiteX393" fmla="*/ 121355 w 385549"/>
                <a:gd name="connsiteY393" fmla="*/ 498416 h 563535"/>
                <a:gd name="connsiteX394" fmla="*/ 151726 w 385549"/>
                <a:gd name="connsiteY394" fmla="*/ 514199 h 563535"/>
                <a:gd name="connsiteX395" fmla="*/ 156236 w 385549"/>
                <a:gd name="connsiteY395" fmla="*/ 514199 h 563535"/>
                <a:gd name="connsiteX396" fmla="*/ 159551 w 385549"/>
                <a:gd name="connsiteY396" fmla="*/ 515260 h 563535"/>
                <a:gd name="connsiteX397" fmla="*/ 161806 w 385549"/>
                <a:gd name="connsiteY397" fmla="*/ 517514 h 563535"/>
                <a:gd name="connsiteX398" fmla="*/ 162867 w 385549"/>
                <a:gd name="connsiteY398" fmla="*/ 519769 h 563535"/>
                <a:gd name="connsiteX399" fmla="*/ 161806 w 385549"/>
                <a:gd name="connsiteY399" fmla="*/ 523217 h 563535"/>
                <a:gd name="connsiteX400" fmla="*/ 159551 w 385549"/>
                <a:gd name="connsiteY400" fmla="*/ 525472 h 563535"/>
                <a:gd name="connsiteX401" fmla="*/ 156236 w 385549"/>
                <a:gd name="connsiteY401" fmla="*/ 525472 h 563535"/>
                <a:gd name="connsiteX402" fmla="*/ 155175 w 385549"/>
                <a:gd name="connsiteY402" fmla="*/ 528920 h 563535"/>
                <a:gd name="connsiteX403" fmla="*/ 157429 w 385549"/>
                <a:gd name="connsiteY403" fmla="*/ 531175 h 563535"/>
                <a:gd name="connsiteX404" fmla="*/ 160745 w 385549"/>
                <a:gd name="connsiteY404" fmla="*/ 532236 h 563535"/>
                <a:gd name="connsiteX405" fmla="*/ 164061 w 385549"/>
                <a:gd name="connsiteY405" fmla="*/ 532236 h 563535"/>
                <a:gd name="connsiteX406" fmla="*/ 165122 w 385549"/>
                <a:gd name="connsiteY406" fmla="*/ 536746 h 563535"/>
                <a:gd name="connsiteX407" fmla="*/ 165122 w 385549"/>
                <a:gd name="connsiteY407" fmla="*/ 540061 h 563535"/>
                <a:gd name="connsiteX408" fmla="*/ 159551 w 385549"/>
                <a:gd name="connsiteY408" fmla="*/ 541255 h 563535"/>
                <a:gd name="connsiteX409" fmla="*/ 156236 w 385549"/>
                <a:gd name="connsiteY409" fmla="*/ 541255 h 563535"/>
                <a:gd name="connsiteX410" fmla="*/ 155175 w 385549"/>
                <a:gd name="connsiteY410" fmla="*/ 542316 h 563535"/>
                <a:gd name="connsiteX411" fmla="*/ 151859 w 385549"/>
                <a:gd name="connsiteY411" fmla="*/ 542316 h 563535"/>
                <a:gd name="connsiteX412" fmla="*/ 149604 w 385549"/>
                <a:gd name="connsiteY412" fmla="*/ 544570 h 563535"/>
                <a:gd name="connsiteX413" fmla="*/ 149604 w 385549"/>
                <a:gd name="connsiteY413" fmla="*/ 545632 h 563535"/>
                <a:gd name="connsiteX414" fmla="*/ 158623 w 385549"/>
                <a:gd name="connsiteY414" fmla="*/ 550141 h 563535"/>
                <a:gd name="connsiteX415" fmla="*/ 161939 w 385549"/>
                <a:gd name="connsiteY415" fmla="*/ 550141 h 563535"/>
                <a:gd name="connsiteX416" fmla="*/ 165254 w 385549"/>
                <a:gd name="connsiteY416" fmla="*/ 547886 h 563535"/>
                <a:gd name="connsiteX417" fmla="*/ 166315 w 385549"/>
                <a:gd name="connsiteY417" fmla="*/ 549080 h 563535"/>
                <a:gd name="connsiteX418" fmla="*/ 168570 w 385549"/>
                <a:gd name="connsiteY418" fmla="*/ 550141 h 563535"/>
                <a:gd name="connsiteX419" fmla="*/ 175334 w 385549"/>
                <a:gd name="connsiteY419" fmla="*/ 544570 h 563535"/>
                <a:gd name="connsiteX420" fmla="*/ 180904 w 385549"/>
                <a:gd name="connsiteY420" fmla="*/ 543377 h 563535"/>
                <a:gd name="connsiteX421" fmla="*/ 196687 w 385549"/>
                <a:gd name="connsiteY421" fmla="*/ 549080 h 563535"/>
                <a:gd name="connsiteX422" fmla="*/ 193372 w 385549"/>
                <a:gd name="connsiteY422" fmla="*/ 561414 h 563535"/>
                <a:gd name="connsiteX423" fmla="*/ 194432 w 385549"/>
                <a:gd name="connsiteY423" fmla="*/ 562476 h 563535"/>
                <a:gd name="connsiteX424" fmla="*/ 198942 w 385549"/>
                <a:gd name="connsiteY424" fmla="*/ 561414 h 563535"/>
                <a:gd name="connsiteX425" fmla="*/ 205706 w 385549"/>
                <a:gd name="connsiteY425" fmla="*/ 559160 h 563535"/>
                <a:gd name="connsiteX426" fmla="*/ 214725 w 385549"/>
                <a:gd name="connsiteY426" fmla="*/ 560220 h 563535"/>
                <a:gd name="connsiteX427" fmla="*/ 228253 w 385549"/>
                <a:gd name="connsiteY427" fmla="*/ 555711 h 563535"/>
                <a:gd name="connsiteX428" fmla="*/ 228253 w 385549"/>
                <a:gd name="connsiteY428" fmla="*/ 559160 h 563535"/>
                <a:gd name="connsiteX429" fmla="*/ 230507 w 385549"/>
                <a:gd name="connsiteY429" fmla="*/ 560220 h 563535"/>
                <a:gd name="connsiteX430" fmla="*/ 236078 w 385549"/>
                <a:gd name="connsiteY430" fmla="*/ 559160 h 563535"/>
                <a:gd name="connsiteX431" fmla="*/ 238332 w 385549"/>
                <a:gd name="connsiteY431" fmla="*/ 557966 h 563535"/>
                <a:gd name="connsiteX432" fmla="*/ 241648 w 385549"/>
                <a:gd name="connsiteY432" fmla="*/ 556905 h 563535"/>
                <a:gd name="connsiteX433" fmla="*/ 246157 w 385549"/>
                <a:gd name="connsiteY433" fmla="*/ 560220 h 563535"/>
                <a:gd name="connsiteX434" fmla="*/ 248412 w 385549"/>
                <a:gd name="connsiteY434" fmla="*/ 563536 h 563535"/>
                <a:gd name="connsiteX435" fmla="*/ 253982 w 385549"/>
                <a:gd name="connsiteY435" fmla="*/ 562476 h 563535"/>
                <a:gd name="connsiteX436" fmla="*/ 256237 w 385549"/>
                <a:gd name="connsiteY436" fmla="*/ 562476 h 563535"/>
                <a:gd name="connsiteX437" fmla="*/ 261807 w 385549"/>
                <a:gd name="connsiteY437" fmla="*/ 559160 h 563535"/>
                <a:gd name="connsiteX438" fmla="*/ 261807 w 385549"/>
                <a:gd name="connsiteY438" fmla="*/ 554650 h 563535"/>
                <a:gd name="connsiteX439" fmla="*/ 250534 w 385549"/>
                <a:gd name="connsiteY439" fmla="*/ 538867 h 563535"/>
                <a:gd name="connsiteX440" fmla="*/ 249473 w 385549"/>
                <a:gd name="connsiteY440" fmla="*/ 531043 h 563535"/>
                <a:gd name="connsiteX441" fmla="*/ 242709 w 385549"/>
                <a:gd name="connsiteY441" fmla="*/ 531043 h 563535"/>
                <a:gd name="connsiteX442" fmla="*/ 238200 w 385549"/>
                <a:gd name="connsiteY442" fmla="*/ 523217 h 563535"/>
                <a:gd name="connsiteX443" fmla="*/ 238200 w 385549"/>
                <a:gd name="connsiteY443" fmla="*/ 520963 h 563535"/>
                <a:gd name="connsiteX444" fmla="*/ 225865 w 385549"/>
                <a:gd name="connsiteY444" fmla="*/ 501864 h 563535"/>
                <a:gd name="connsiteX445" fmla="*/ 214592 w 385549"/>
                <a:gd name="connsiteY445" fmla="*/ 503058 h 563535"/>
                <a:gd name="connsiteX446" fmla="*/ 203319 w 385549"/>
                <a:gd name="connsiteY446" fmla="*/ 500803 h 563535"/>
                <a:gd name="connsiteX447" fmla="*/ 216847 w 385549"/>
                <a:gd name="connsiteY447" fmla="*/ 494039 h 563535"/>
                <a:gd name="connsiteX448" fmla="*/ 216847 w 385549"/>
                <a:gd name="connsiteY448" fmla="*/ 490723 h 563535"/>
                <a:gd name="connsiteX449" fmla="*/ 212337 w 385549"/>
                <a:gd name="connsiteY449" fmla="*/ 486214 h 563535"/>
                <a:gd name="connsiteX450" fmla="*/ 207828 w 385549"/>
                <a:gd name="connsiteY450" fmla="*/ 480644 h 563535"/>
                <a:gd name="connsiteX451" fmla="*/ 220162 w 385549"/>
                <a:gd name="connsiteY451" fmla="*/ 482899 h 563535"/>
                <a:gd name="connsiteX452" fmla="*/ 227987 w 385549"/>
                <a:gd name="connsiteY452" fmla="*/ 482899 h 563535"/>
                <a:gd name="connsiteX453" fmla="*/ 230242 w 385549"/>
                <a:gd name="connsiteY453" fmla="*/ 480644 h 563535"/>
                <a:gd name="connsiteX454" fmla="*/ 229048 w 385549"/>
                <a:gd name="connsiteY454" fmla="*/ 478389 h 563535"/>
                <a:gd name="connsiteX455" fmla="*/ 230242 w 385549"/>
                <a:gd name="connsiteY455" fmla="*/ 478389 h 563535"/>
                <a:gd name="connsiteX456" fmla="*/ 234751 w 385549"/>
                <a:gd name="connsiteY456" fmla="*/ 473880 h 563535"/>
                <a:gd name="connsiteX457" fmla="*/ 231436 w 385549"/>
                <a:gd name="connsiteY457" fmla="*/ 469370 h 563535"/>
                <a:gd name="connsiteX458" fmla="*/ 224672 w 385549"/>
                <a:gd name="connsiteY458" fmla="*/ 463800 h 563535"/>
                <a:gd name="connsiteX459" fmla="*/ 227987 w 385549"/>
                <a:gd name="connsiteY459" fmla="*/ 457036 h 563535"/>
                <a:gd name="connsiteX460" fmla="*/ 241515 w 385549"/>
                <a:gd name="connsiteY460" fmla="*/ 449211 h 563535"/>
                <a:gd name="connsiteX461" fmla="*/ 241515 w 385549"/>
                <a:gd name="connsiteY461" fmla="*/ 450272 h 563535"/>
                <a:gd name="connsiteX462" fmla="*/ 252789 w 385549"/>
                <a:gd name="connsiteY462" fmla="*/ 448018 h 563535"/>
                <a:gd name="connsiteX463" fmla="*/ 255043 w 385549"/>
                <a:gd name="connsiteY463" fmla="*/ 444702 h 563535"/>
                <a:gd name="connsiteX464" fmla="*/ 253982 w 385549"/>
                <a:gd name="connsiteY464" fmla="*/ 443508 h 563535"/>
                <a:gd name="connsiteX465" fmla="*/ 256237 w 385549"/>
                <a:gd name="connsiteY465" fmla="*/ 429980 h 563535"/>
                <a:gd name="connsiteX466" fmla="*/ 249473 w 385549"/>
                <a:gd name="connsiteY466" fmla="*/ 420961 h 563535"/>
                <a:gd name="connsiteX467" fmla="*/ 237139 w 385549"/>
                <a:gd name="connsiteY467" fmla="*/ 423216 h 563535"/>
                <a:gd name="connsiteX468" fmla="*/ 234884 w 385549"/>
                <a:gd name="connsiteY468" fmla="*/ 418706 h 563535"/>
                <a:gd name="connsiteX469" fmla="*/ 240454 w 385549"/>
                <a:gd name="connsiteY469" fmla="*/ 411942 h 563535"/>
                <a:gd name="connsiteX470" fmla="*/ 250534 w 385549"/>
                <a:gd name="connsiteY470" fmla="*/ 402924 h 563535"/>
                <a:gd name="connsiteX471" fmla="*/ 249473 w 385549"/>
                <a:gd name="connsiteY471" fmla="*/ 397354 h 563535"/>
                <a:gd name="connsiteX472" fmla="*/ 250534 w 385549"/>
                <a:gd name="connsiteY472" fmla="*/ 397354 h 563535"/>
                <a:gd name="connsiteX473" fmla="*/ 250534 w 385549"/>
                <a:gd name="connsiteY473" fmla="*/ 399608 h 563535"/>
                <a:gd name="connsiteX474" fmla="*/ 251595 w 385549"/>
                <a:gd name="connsiteY474" fmla="*/ 399608 h 563535"/>
                <a:gd name="connsiteX475" fmla="*/ 251595 w 385549"/>
                <a:gd name="connsiteY475" fmla="*/ 396160 h 563535"/>
                <a:gd name="connsiteX476" fmla="*/ 250534 w 385549"/>
                <a:gd name="connsiteY476" fmla="*/ 395099 h 563535"/>
                <a:gd name="connsiteX477" fmla="*/ 249473 w 385549"/>
                <a:gd name="connsiteY477" fmla="*/ 392844 h 563535"/>
                <a:gd name="connsiteX478" fmla="*/ 259553 w 385549"/>
                <a:gd name="connsiteY478" fmla="*/ 391783 h 563535"/>
                <a:gd name="connsiteX479" fmla="*/ 273081 w 385549"/>
                <a:gd name="connsiteY479" fmla="*/ 395099 h 563535"/>
                <a:gd name="connsiteX480" fmla="*/ 283161 w 385549"/>
                <a:gd name="connsiteY480" fmla="*/ 395099 h 563535"/>
                <a:gd name="connsiteX481" fmla="*/ 282100 w 385549"/>
                <a:gd name="connsiteY481" fmla="*/ 391783 h 563535"/>
                <a:gd name="connsiteX482" fmla="*/ 285415 w 385549"/>
                <a:gd name="connsiteY482" fmla="*/ 390589 h 563535"/>
                <a:gd name="connsiteX483" fmla="*/ 287670 w 385549"/>
                <a:gd name="connsiteY483" fmla="*/ 395099 h 563535"/>
                <a:gd name="connsiteX484" fmla="*/ 303453 w 385549"/>
                <a:gd name="connsiteY484" fmla="*/ 393905 h 563535"/>
                <a:gd name="connsiteX485" fmla="*/ 314726 w 385549"/>
                <a:gd name="connsiteY485" fmla="*/ 398415 h 563535"/>
                <a:gd name="connsiteX486" fmla="*/ 325999 w 385549"/>
                <a:gd name="connsiteY486" fmla="*/ 396160 h 563535"/>
                <a:gd name="connsiteX487" fmla="*/ 331570 w 385549"/>
                <a:gd name="connsiteY487" fmla="*/ 402924 h 563535"/>
                <a:gd name="connsiteX488" fmla="*/ 342843 w 385549"/>
                <a:gd name="connsiteY488" fmla="*/ 403985 h 563535"/>
                <a:gd name="connsiteX489" fmla="*/ 349607 w 385549"/>
                <a:gd name="connsiteY489" fmla="*/ 403985 h 563535"/>
                <a:gd name="connsiteX490" fmla="*/ 368706 w 385549"/>
                <a:gd name="connsiteY490" fmla="*/ 388202 h 563535"/>
                <a:gd name="connsiteX491" fmla="*/ 368706 w 385549"/>
                <a:gd name="connsiteY491" fmla="*/ 381438 h 563535"/>
                <a:gd name="connsiteX492" fmla="*/ 372021 w 385549"/>
                <a:gd name="connsiteY492" fmla="*/ 374674 h 563535"/>
                <a:gd name="connsiteX493" fmla="*/ 375470 w 385549"/>
                <a:gd name="connsiteY493" fmla="*/ 362340 h 563535"/>
                <a:gd name="connsiteX494" fmla="*/ 374409 w 385549"/>
                <a:gd name="connsiteY494" fmla="*/ 360085 h 563535"/>
                <a:gd name="connsiteX495" fmla="*/ 374409 w 385549"/>
                <a:gd name="connsiteY495" fmla="*/ 357831 h 563535"/>
                <a:gd name="connsiteX496" fmla="*/ 375470 w 385549"/>
                <a:gd name="connsiteY496" fmla="*/ 356637 h 563535"/>
                <a:gd name="connsiteX497" fmla="*/ 376531 w 385549"/>
                <a:gd name="connsiteY497" fmla="*/ 356637 h 563535"/>
                <a:gd name="connsiteX498" fmla="*/ 376531 w 385549"/>
                <a:gd name="connsiteY498" fmla="*/ 358891 h 563535"/>
                <a:gd name="connsiteX499" fmla="*/ 379846 w 385549"/>
                <a:gd name="connsiteY499" fmla="*/ 361146 h 563535"/>
                <a:gd name="connsiteX500" fmla="*/ 385549 w 385549"/>
                <a:gd name="connsiteY500" fmla="*/ 358891 h 563535"/>
                <a:gd name="connsiteX501" fmla="*/ 369767 w 385549"/>
                <a:gd name="connsiteY501" fmla="*/ 343108 h 56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Lst>
              <a:rect l="l" t="t" r="r" b="b"/>
              <a:pathLst>
                <a:path w="385549" h="563535">
                  <a:moveTo>
                    <a:pt x="368308" y="342711"/>
                  </a:moveTo>
                  <a:lnTo>
                    <a:pt x="366053" y="342711"/>
                  </a:lnTo>
                  <a:lnTo>
                    <a:pt x="364992" y="339395"/>
                  </a:lnTo>
                  <a:lnTo>
                    <a:pt x="361544" y="336080"/>
                  </a:lnTo>
                  <a:lnTo>
                    <a:pt x="360483" y="333824"/>
                  </a:lnTo>
                  <a:lnTo>
                    <a:pt x="359289" y="334886"/>
                  </a:lnTo>
                  <a:lnTo>
                    <a:pt x="357034" y="332631"/>
                  </a:lnTo>
                  <a:lnTo>
                    <a:pt x="359289" y="330377"/>
                  </a:lnTo>
                  <a:lnTo>
                    <a:pt x="362605" y="310084"/>
                  </a:lnTo>
                  <a:lnTo>
                    <a:pt x="368308" y="310084"/>
                  </a:lnTo>
                  <a:lnTo>
                    <a:pt x="358095" y="292047"/>
                  </a:lnTo>
                  <a:lnTo>
                    <a:pt x="338997" y="272949"/>
                  </a:lnTo>
                  <a:lnTo>
                    <a:pt x="323214" y="262869"/>
                  </a:lnTo>
                  <a:lnTo>
                    <a:pt x="323214" y="259553"/>
                  </a:lnTo>
                  <a:lnTo>
                    <a:pt x="319898" y="258360"/>
                  </a:lnTo>
                  <a:lnTo>
                    <a:pt x="317644" y="259553"/>
                  </a:lnTo>
                  <a:lnTo>
                    <a:pt x="306370" y="252789"/>
                  </a:lnTo>
                  <a:lnTo>
                    <a:pt x="308625" y="250534"/>
                  </a:lnTo>
                  <a:lnTo>
                    <a:pt x="298413" y="243770"/>
                  </a:lnTo>
                  <a:lnTo>
                    <a:pt x="295097" y="244964"/>
                  </a:lnTo>
                  <a:lnTo>
                    <a:pt x="283824" y="238200"/>
                  </a:lnTo>
                  <a:lnTo>
                    <a:pt x="259022" y="250534"/>
                  </a:lnTo>
                  <a:lnTo>
                    <a:pt x="257829" y="248280"/>
                  </a:lnTo>
                  <a:lnTo>
                    <a:pt x="256635" y="249473"/>
                  </a:lnTo>
                  <a:lnTo>
                    <a:pt x="255574" y="247219"/>
                  </a:lnTo>
                  <a:lnTo>
                    <a:pt x="256635" y="247219"/>
                  </a:lnTo>
                  <a:lnTo>
                    <a:pt x="255574" y="243770"/>
                  </a:lnTo>
                  <a:lnTo>
                    <a:pt x="254513" y="243770"/>
                  </a:lnTo>
                  <a:lnTo>
                    <a:pt x="254513" y="241516"/>
                  </a:lnTo>
                  <a:lnTo>
                    <a:pt x="255574" y="239261"/>
                  </a:lnTo>
                  <a:lnTo>
                    <a:pt x="254513" y="239261"/>
                  </a:lnTo>
                  <a:lnTo>
                    <a:pt x="253452" y="240322"/>
                  </a:lnTo>
                  <a:lnTo>
                    <a:pt x="252391" y="239261"/>
                  </a:lnTo>
                  <a:lnTo>
                    <a:pt x="252391" y="235813"/>
                  </a:lnTo>
                  <a:lnTo>
                    <a:pt x="251330" y="235813"/>
                  </a:lnTo>
                  <a:lnTo>
                    <a:pt x="251330" y="238067"/>
                  </a:lnTo>
                  <a:lnTo>
                    <a:pt x="249075" y="237006"/>
                  </a:lnTo>
                  <a:lnTo>
                    <a:pt x="249075" y="238067"/>
                  </a:lnTo>
                  <a:lnTo>
                    <a:pt x="251330" y="240322"/>
                  </a:lnTo>
                  <a:lnTo>
                    <a:pt x="246821" y="241516"/>
                  </a:lnTo>
                  <a:lnTo>
                    <a:pt x="249075" y="230242"/>
                  </a:lnTo>
                  <a:lnTo>
                    <a:pt x="245760" y="227987"/>
                  </a:lnTo>
                  <a:lnTo>
                    <a:pt x="236741" y="225733"/>
                  </a:lnTo>
                  <a:lnTo>
                    <a:pt x="242311" y="190852"/>
                  </a:lnTo>
                  <a:lnTo>
                    <a:pt x="232232" y="185282"/>
                  </a:lnTo>
                  <a:lnTo>
                    <a:pt x="227722" y="185282"/>
                  </a:lnTo>
                  <a:lnTo>
                    <a:pt x="220958" y="186342"/>
                  </a:lnTo>
                  <a:lnTo>
                    <a:pt x="216449" y="195362"/>
                  </a:lnTo>
                  <a:lnTo>
                    <a:pt x="213133" y="200932"/>
                  </a:lnTo>
                  <a:lnTo>
                    <a:pt x="207563" y="200932"/>
                  </a:lnTo>
                  <a:lnTo>
                    <a:pt x="206502" y="195362"/>
                  </a:lnTo>
                  <a:lnTo>
                    <a:pt x="203186" y="191913"/>
                  </a:lnTo>
                  <a:lnTo>
                    <a:pt x="202125" y="189658"/>
                  </a:lnTo>
                  <a:lnTo>
                    <a:pt x="202125" y="186342"/>
                  </a:lnTo>
                  <a:lnTo>
                    <a:pt x="199870" y="183026"/>
                  </a:lnTo>
                  <a:lnTo>
                    <a:pt x="195361" y="170692"/>
                  </a:lnTo>
                  <a:lnTo>
                    <a:pt x="195361" y="167376"/>
                  </a:lnTo>
                  <a:lnTo>
                    <a:pt x="194300" y="166183"/>
                  </a:lnTo>
                  <a:lnTo>
                    <a:pt x="187536" y="152655"/>
                  </a:lnTo>
                  <a:lnTo>
                    <a:pt x="184220" y="150400"/>
                  </a:lnTo>
                  <a:lnTo>
                    <a:pt x="176395" y="140321"/>
                  </a:lnTo>
                  <a:lnTo>
                    <a:pt x="173079" y="140321"/>
                  </a:lnTo>
                  <a:lnTo>
                    <a:pt x="161806" y="123477"/>
                  </a:lnTo>
                  <a:lnTo>
                    <a:pt x="161806" y="117906"/>
                  </a:lnTo>
                  <a:lnTo>
                    <a:pt x="164061" y="114591"/>
                  </a:lnTo>
                  <a:lnTo>
                    <a:pt x="164061" y="113397"/>
                  </a:lnTo>
                  <a:lnTo>
                    <a:pt x="160745" y="116845"/>
                  </a:lnTo>
                  <a:lnTo>
                    <a:pt x="156236" y="119100"/>
                  </a:lnTo>
                  <a:lnTo>
                    <a:pt x="151726" y="116845"/>
                  </a:lnTo>
                  <a:lnTo>
                    <a:pt x="143901" y="115652"/>
                  </a:lnTo>
                  <a:lnTo>
                    <a:pt x="139392" y="111142"/>
                  </a:lnTo>
                  <a:lnTo>
                    <a:pt x="141647" y="105439"/>
                  </a:lnTo>
                  <a:lnTo>
                    <a:pt x="152920" y="106633"/>
                  </a:lnTo>
                  <a:lnTo>
                    <a:pt x="158490" y="108888"/>
                  </a:lnTo>
                  <a:lnTo>
                    <a:pt x="159551" y="97614"/>
                  </a:lnTo>
                  <a:lnTo>
                    <a:pt x="158490" y="87535"/>
                  </a:lnTo>
                  <a:lnTo>
                    <a:pt x="153981" y="77455"/>
                  </a:lnTo>
                  <a:lnTo>
                    <a:pt x="150665" y="76394"/>
                  </a:lnTo>
                  <a:lnTo>
                    <a:pt x="145095" y="78648"/>
                  </a:lnTo>
                  <a:lnTo>
                    <a:pt x="142840" y="69630"/>
                  </a:lnTo>
                  <a:lnTo>
                    <a:pt x="139525" y="66314"/>
                  </a:lnTo>
                  <a:lnTo>
                    <a:pt x="135015" y="65253"/>
                  </a:lnTo>
                  <a:lnTo>
                    <a:pt x="130506" y="57428"/>
                  </a:lnTo>
                  <a:lnTo>
                    <a:pt x="129445" y="56234"/>
                  </a:lnTo>
                  <a:lnTo>
                    <a:pt x="128384" y="49471"/>
                  </a:lnTo>
                  <a:lnTo>
                    <a:pt x="127323" y="44961"/>
                  </a:lnTo>
                  <a:lnTo>
                    <a:pt x="124007" y="35942"/>
                  </a:lnTo>
                  <a:lnTo>
                    <a:pt x="117243" y="28117"/>
                  </a:lnTo>
                  <a:cubicBezTo>
                    <a:pt x="112866" y="20955"/>
                    <a:pt x="109551" y="7958"/>
                    <a:pt x="103715" y="2254"/>
                  </a:cubicBezTo>
                  <a:lnTo>
                    <a:pt x="99206" y="0"/>
                  </a:lnTo>
                  <a:lnTo>
                    <a:pt x="91381" y="3316"/>
                  </a:lnTo>
                  <a:lnTo>
                    <a:pt x="86871" y="5570"/>
                  </a:lnTo>
                  <a:lnTo>
                    <a:pt x="83556" y="13396"/>
                  </a:lnTo>
                  <a:lnTo>
                    <a:pt x="77985" y="13396"/>
                  </a:lnTo>
                  <a:lnTo>
                    <a:pt x="68966" y="17905"/>
                  </a:lnTo>
                  <a:lnTo>
                    <a:pt x="66712" y="20160"/>
                  </a:lnTo>
                  <a:lnTo>
                    <a:pt x="65651" y="24669"/>
                  </a:lnTo>
                  <a:lnTo>
                    <a:pt x="64590" y="26924"/>
                  </a:lnTo>
                  <a:lnTo>
                    <a:pt x="60080" y="30240"/>
                  </a:lnTo>
                  <a:lnTo>
                    <a:pt x="59019" y="32494"/>
                  </a:lnTo>
                  <a:cubicBezTo>
                    <a:pt x="68834" y="45227"/>
                    <a:pt x="70425" y="38993"/>
                    <a:pt x="83821" y="47083"/>
                  </a:cubicBezTo>
                  <a:cubicBezTo>
                    <a:pt x="107826" y="56234"/>
                    <a:pt x="93901" y="57561"/>
                    <a:pt x="109683" y="67375"/>
                  </a:cubicBezTo>
                  <a:lnTo>
                    <a:pt x="108622" y="75200"/>
                  </a:lnTo>
                  <a:lnTo>
                    <a:pt x="107561" y="79710"/>
                  </a:lnTo>
                  <a:lnTo>
                    <a:pt x="107561" y="84219"/>
                  </a:lnTo>
                  <a:lnTo>
                    <a:pt x="108622" y="89789"/>
                  </a:lnTo>
                  <a:lnTo>
                    <a:pt x="109683" y="93105"/>
                  </a:lnTo>
                  <a:lnTo>
                    <a:pt x="109683" y="95360"/>
                  </a:lnTo>
                  <a:lnTo>
                    <a:pt x="104113" y="93105"/>
                  </a:lnTo>
                  <a:lnTo>
                    <a:pt x="104113" y="84086"/>
                  </a:lnTo>
                  <a:lnTo>
                    <a:pt x="100797" y="80771"/>
                  </a:lnTo>
                  <a:lnTo>
                    <a:pt x="95227" y="80771"/>
                  </a:lnTo>
                  <a:cubicBezTo>
                    <a:pt x="94564" y="90983"/>
                    <a:pt x="102654" y="99073"/>
                    <a:pt x="104246" y="108888"/>
                  </a:cubicBezTo>
                  <a:lnTo>
                    <a:pt x="103185" y="109949"/>
                  </a:lnTo>
                  <a:lnTo>
                    <a:pt x="96420" y="108888"/>
                  </a:lnTo>
                  <a:lnTo>
                    <a:pt x="90850" y="108888"/>
                  </a:lnTo>
                  <a:lnTo>
                    <a:pt x="84086" y="111142"/>
                  </a:lnTo>
                  <a:lnTo>
                    <a:pt x="81831" y="117906"/>
                  </a:lnTo>
                  <a:lnTo>
                    <a:pt x="81831" y="124671"/>
                  </a:lnTo>
                  <a:lnTo>
                    <a:pt x="79577" y="123477"/>
                  </a:lnTo>
                  <a:lnTo>
                    <a:pt x="77322" y="117906"/>
                  </a:lnTo>
                  <a:lnTo>
                    <a:pt x="71752" y="112336"/>
                  </a:lnTo>
                  <a:lnTo>
                    <a:pt x="64988" y="109021"/>
                  </a:lnTo>
                  <a:lnTo>
                    <a:pt x="57163" y="110081"/>
                  </a:lnTo>
                  <a:lnTo>
                    <a:pt x="50399" y="114591"/>
                  </a:lnTo>
                  <a:lnTo>
                    <a:pt x="44828" y="116845"/>
                  </a:lnTo>
                  <a:lnTo>
                    <a:pt x="40319" y="119100"/>
                  </a:lnTo>
                  <a:lnTo>
                    <a:pt x="32494" y="119100"/>
                  </a:lnTo>
                  <a:lnTo>
                    <a:pt x="31433" y="121355"/>
                  </a:lnTo>
                  <a:lnTo>
                    <a:pt x="32494" y="123609"/>
                  </a:lnTo>
                  <a:lnTo>
                    <a:pt x="32494" y="130373"/>
                  </a:lnTo>
                  <a:lnTo>
                    <a:pt x="26923" y="130373"/>
                  </a:lnTo>
                  <a:lnTo>
                    <a:pt x="25862" y="133689"/>
                  </a:lnTo>
                  <a:lnTo>
                    <a:pt x="31433" y="137138"/>
                  </a:lnTo>
                  <a:lnTo>
                    <a:pt x="34748" y="143902"/>
                  </a:lnTo>
                  <a:lnTo>
                    <a:pt x="32494" y="147349"/>
                  </a:lnTo>
                  <a:cubicBezTo>
                    <a:pt x="44298" y="160745"/>
                    <a:pt x="47481" y="152920"/>
                    <a:pt x="53847" y="158623"/>
                  </a:cubicBezTo>
                  <a:lnTo>
                    <a:pt x="51592" y="160878"/>
                  </a:lnTo>
                  <a:lnTo>
                    <a:pt x="46022" y="159685"/>
                  </a:lnTo>
                  <a:lnTo>
                    <a:pt x="43767" y="159685"/>
                  </a:lnTo>
                  <a:lnTo>
                    <a:pt x="42706" y="161939"/>
                  </a:lnTo>
                  <a:lnTo>
                    <a:pt x="40451" y="164193"/>
                  </a:lnTo>
                  <a:lnTo>
                    <a:pt x="32626" y="166448"/>
                  </a:lnTo>
                  <a:lnTo>
                    <a:pt x="29311" y="163132"/>
                  </a:lnTo>
                  <a:lnTo>
                    <a:pt x="29311" y="156369"/>
                  </a:lnTo>
                  <a:lnTo>
                    <a:pt x="27056" y="153053"/>
                  </a:lnTo>
                  <a:lnTo>
                    <a:pt x="9019" y="153053"/>
                  </a:lnTo>
                  <a:lnTo>
                    <a:pt x="4509" y="157562"/>
                  </a:lnTo>
                  <a:lnTo>
                    <a:pt x="7825" y="160878"/>
                  </a:lnTo>
                  <a:lnTo>
                    <a:pt x="15650" y="163132"/>
                  </a:lnTo>
                  <a:lnTo>
                    <a:pt x="18966" y="163132"/>
                  </a:lnTo>
                  <a:lnTo>
                    <a:pt x="22281" y="164193"/>
                  </a:lnTo>
                  <a:lnTo>
                    <a:pt x="21220" y="164193"/>
                  </a:lnTo>
                  <a:lnTo>
                    <a:pt x="17905" y="165387"/>
                  </a:lnTo>
                  <a:lnTo>
                    <a:pt x="14589" y="167642"/>
                  </a:lnTo>
                  <a:lnTo>
                    <a:pt x="10080" y="168703"/>
                  </a:lnTo>
                  <a:lnTo>
                    <a:pt x="4509" y="163132"/>
                  </a:lnTo>
                  <a:lnTo>
                    <a:pt x="2255" y="164193"/>
                  </a:lnTo>
                  <a:lnTo>
                    <a:pt x="0" y="166448"/>
                  </a:lnTo>
                  <a:lnTo>
                    <a:pt x="0" y="169764"/>
                  </a:lnTo>
                  <a:lnTo>
                    <a:pt x="2255" y="174273"/>
                  </a:lnTo>
                  <a:lnTo>
                    <a:pt x="0" y="179843"/>
                  </a:lnTo>
                  <a:lnTo>
                    <a:pt x="0" y="186608"/>
                  </a:lnTo>
                  <a:lnTo>
                    <a:pt x="4509" y="188862"/>
                  </a:lnTo>
                  <a:lnTo>
                    <a:pt x="7825" y="187669"/>
                  </a:lnTo>
                  <a:lnTo>
                    <a:pt x="13395" y="185414"/>
                  </a:lnTo>
                  <a:lnTo>
                    <a:pt x="17905" y="181966"/>
                  </a:lnTo>
                  <a:lnTo>
                    <a:pt x="22414" y="180905"/>
                  </a:lnTo>
                  <a:lnTo>
                    <a:pt x="24669" y="181966"/>
                  </a:lnTo>
                  <a:lnTo>
                    <a:pt x="23608" y="185414"/>
                  </a:lnTo>
                  <a:lnTo>
                    <a:pt x="21353" y="187669"/>
                  </a:lnTo>
                  <a:lnTo>
                    <a:pt x="16844" y="191117"/>
                  </a:lnTo>
                  <a:lnTo>
                    <a:pt x="11273" y="192178"/>
                  </a:lnTo>
                  <a:lnTo>
                    <a:pt x="6764" y="193372"/>
                  </a:lnTo>
                  <a:lnTo>
                    <a:pt x="3448" y="194433"/>
                  </a:lnTo>
                  <a:lnTo>
                    <a:pt x="1194" y="198942"/>
                  </a:lnTo>
                  <a:cubicBezTo>
                    <a:pt x="5040" y="207032"/>
                    <a:pt x="12467" y="213000"/>
                    <a:pt x="15783" y="221489"/>
                  </a:cubicBezTo>
                  <a:lnTo>
                    <a:pt x="13528" y="223743"/>
                  </a:lnTo>
                  <a:lnTo>
                    <a:pt x="14589" y="227059"/>
                  </a:lnTo>
                  <a:lnTo>
                    <a:pt x="20159" y="227059"/>
                  </a:lnTo>
                  <a:lnTo>
                    <a:pt x="22414" y="225866"/>
                  </a:lnTo>
                  <a:lnTo>
                    <a:pt x="24669" y="225866"/>
                  </a:lnTo>
                  <a:lnTo>
                    <a:pt x="29178" y="221356"/>
                  </a:lnTo>
                  <a:lnTo>
                    <a:pt x="29178" y="215653"/>
                  </a:lnTo>
                  <a:cubicBezTo>
                    <a:pt x="42574" y="209685"/>
                    <a:pt x="36207" y="202789"/>
                    <a:pt x="31433" y="195362"/>
                  </a:cubicBezTo>
                  <a:lnTo>
                    <a:pt x="34748" y="195362"/>
                  </a:lnTo>
                  <a:lnTo>
                    <a:pt x="38064" y="198677"/>
                  </a:lnTo>
                  <a:lnTo>
                    <a:pt x="41380" y="199738"/>
                  </a:lnTo>
                  <a:lnTo>
                    <a:pt x="45889" y="197483"/>
                  </a:lnTo>
                  <a:lnTo>
                    <a:pt x="48144" y="195229"/>
                  </a:lnTo>
                  <a:lnTo>
                    <a:pt x="43635" y="190719"/>
                  </a:lnTo>
                  <a:lnTo>
                    <a:pt x="44696" y="182894"/>
                  </a:lnTo>
                  <a:lnTo>
                    <a:pt x="46950" y="181700"/>
                  </a:lnTo>
                  <a:lnTo>
                    <a:pt x="49205" y="186210"/>
                  </a:lnTo>
                  <a:lnTo>
                    <a:pt x="52521" y="187271"/>
                  </a:lnTo>
                  <a:lnTo>
                    <a:pt x="57030" y="183955"/>
                  </a:lnTo>
                  <a:lnTo>
                    <a:pt x="66049" y="181700"/>
                  </a:lnTo>
                  <a:lnTo>
                    <a:pt x="64988" y="174936"/>
                  </a:lnTo>
                  <a:lnTo>
                    <a:pt x="61672" y="170427"/>
                  </a:lnTo>
                  <a:lnTo>
                    <a:pt x="62733" y="167112"/>
                  </a:lnTo>
                  <a:lnTo>
                    <a:pt x="67242" y="165918"/>
                  </a:lnTo>
                  <a:lnTo>
                    <a:pt x="71752" y="163663"/>
                  </a:lnTo>
                  <a:lnTo>
                    <a:pt x="72945" y="161408"/>
                  </a:lnTo>
                  <a:lnTo>
                    <a:pt x="69630" y="159154"/>
                  </a:lnTo>
                  <a:lnTo>
                    <a:pt x="64059" y="160348"/>
                  </a:lnTo>
                  <a:lnTo>
                    <a:pt x="61805" y="159154"/>
                  </a:lnTo>
                  <a:lnTo>
                    <a:pt x="62866" y="156899"/>
                  </a:lnTo>
                  <a:lnTo>
                    <a:pt x="66181" y="155705"/>
                  </a:lnTo>
                  <a:lnTo>
                    <a:pt x="74006" y="155705"/>
                  </a:lnTo>
                  <a:lnTo>
                    <a:pt x="77322" y="156899"/>
                  </a:lnTo>
                  <a:lnTo>
                    <a:pt x="78383" y="157960"/>
                  </a:lnTo>
                  <a:lnTo>
                    <a:pt x="79444" y="161276"/>
                  </a:lnTo>
                  <a:lnTo>
                    <a:pt x="76128" y="161276"/>
                  </a:lnTo>
                  <a:lnTo>
                    <a:pt x="78383" y="164724"/>
                  </a:lnTo>
                  <a:lnTo>
                    <a:pt x="82892" y="164724"/>
                  </a:lnTo>
                  <a:lnTo>
                    <a:pt x="94166" y="162469"/>
                  </a:lnTo>
                  <a:lnTo>
                    <a:pt x="98675" y="160215"/>
                  </a:lnTo>
                  <a:lnTo>
                    <a:pt x="100930" y="157960"/>
                  </a:lnTo>
                  <a:lnTo>
                    <a:pt x="91911" y="156899"/>
                  </a:lnTo>
                  <a:lnTo>
                    <a:pt x="85147" y="156899"/>
                  </a:lnTo>
                  <a:lnTo>
                    <a:pt x="81831" y="154645"/>
                  </a:lnTo>
                  <a:lnTo>
                    <a:pt x="79577" y="151196"/>
                  </a:lnTo>
                  <a:lnTo>
                    <a:pt x="72813" y="147880"/>
                  </a:lnTo>
                  <a:lnTo>
                    <a:pt x="64988" y="146819"/>
                  </a:lnTo>
                  <a:lnTo>
                    <a:pt x="68303" y="142310"/>
                  </a:lnTo>
                  <a:lnTo>
                    <a:pt x="76128" y="144565"/>
                  </a:lnTo>
                  <a:lnTo>
                    <a:pt x="85147" y="147880"/>
                  </a:lnTo>
                  <a:lnTo>
                    <a:pt x="98675" y="153451"/>
                  </a:lnTo>
                  <a:lnTo>
                    <a:pt x="111010" y="154645"/>
                  </a:lnTo>
                  <a:lnTo>
                    <a:pt x="114325" y="159154"/>
                  </a:lnTo>
                  <a:lnTo>
                    <a:pt x="123344" y="159154"/>
                  </a:lnTo>
                  <a:lnTo>
                    <a:pt x="132363" y="156899"/>
                  </a:lnTo>
                  <a:lnTo>
                    <a:pt x="139127" y="155705"/>
                  </a:lnTo>
                  <a:lnTo>
                    <a:pt x="146952" y="159021"/>
                  </a:lnTo>
                  <a:lnTo>
                    <a:pt x="152522" y="159021"/>
                  </a:lnTo>
                  <a:lnTo>
                    <a:pt x="160347" y="160215"/>
                  </a:lnTo>
                  <a:lnTo>
                    <a:pt x="169366" y="161276"/>
                  </a:lnTo>
                  <a:cubicBezTo>
                    <a:pt x="184485" y="162735"/>
                    <a:pt x="181302" y="167244"/>
                    <a:pt x="181700" y="180374"/>
                  </a:cubicBezTo>
                  <a:lnTo>
                    <a:pt x="174936" y="180374"/>
                  </a:lnTo>
                  <a:lnTo>
                    <a:pt x="165918" y="176926"/>
                  </a:lnTo>
                  <a:lnTo>
                    <a:pt x="163663" y="180374"/>
                  </a:lnTo>
                  <a:lnTo>
                    <a:pt x="160347" y="178119"/>
                  </a:lnTo>
                  <a:lnTo>
                    <a:pt x="155838" y="178119"/>
                  </a:lnTo>
                  <a:lnTo>
                    <a:pt x="149074" y="172549"/>
                  </a:lnTo>
                  <a:lnTo>
                    <a:pt x="148013" y="171355"/>
                  </a:lnTo>
                  <a:lnTo>
                    <a:pt x="142442" y="170295"/>
                  </a:lnTo>
                  <a:cubicBezTo>
                    <a:pt x="129843" y="171621"/>
                    <a:pt x="124538" y="167509"/>
                    <a:pt x="114325" y="168039"/>
                  </a:cubicBezTo>
                  <a:lnTo>
                    <a:pt x="112071" y="174804"/>
                  </a:lnTo>
                  <a:lnTo>
                    <a:pt x="115386" y="178119"/>
                  </a:lnTo>
                  <a:lnTo>
                    <a:pt x="112071" y="180374"/>
                  </a:lnTo>
                  <a:lnTo>
                    <a:pt x="112071" y="181435"/>
                  </a:lnTo>
                  <a:lnTo>
                    <a:pt x="108755" y="183690"/>
                  </a:lnTo>
                  <a:lnTo>
                    <a:pt x="105439" y="183690"/>
                  </a:lnTo>
                  <a:lnTo>
                    <a:pt x="100930" y="184883"/>
                  </a:lnTo>
                  <a:lnTo>
                    <a:pt x="101991" y="189393"/>
                  </a:lnTo>
                  <a:lnTo>
                    <a:pt x="98675" y="189393"/>
                  </a:lnTo>
                  <a:lnTo>
                    <a:pt x="93105" y="187138"/>
                  </a:lnTo>
                  <a:lnTo>
                    <a:pt x="87534" y="188332"/>
                  </a:lnTo>
                  <a:lnTo>
                    <a:pt x="86473" y="192842"/>
                  </a:lnTo>
                  <a:lnTo>
                    <a:pt x="93237" y="193902"/>
                  </a:lnTo>
                  <a:lnTo>
                    <a:pt x="98808" y="196157"/>
                  </a:lnTo>
                  <a:lnTo>
                    <a:pt x="102123" y="195096"/>
                  </a:lnTo>
                  <a:lnTo>
                    <a:pt x="107694" y="191648"/>
                  </a:lnTo>
                  <a:lnTo>
                    <a:pt x="109949" y="195096"/>
                  </a:lnTo>
                  <a:lnTo>
                    <a:pt x="109949" y="197350"/>
                  </a:lnTo>
                  <a:lnTo>
                    <a:pt x="104378" y="197350"/>
                  </a:lnTo>
                  <a:lnTo>
                    <a:pt x="104378" y="199605"/>
                  </a:lnTo>
                  <a:lnTo>
                    <a:pt x="108888" y="201860"/>
                  </a:lnTo>
                  <a:lnTo>
                    <a:pt x="114458" y="203053"/>
                  </a:lnTo>
                  <a:lnTo>
                    <a:pt x="117774" y="205309"/>
                  </a:lnTo>
                  <a:lnTo>
                    <a:pt x="122283" y="206502"/>
                  </a:lnTo>
                  <a:lnTo>
                    <a:pt x="122283" y="208756"/>
                  </a:lnTo>
                  <a:lnTo>
                    <a:pt x="120028" y="214327"/>
                  </a:lnTo>
                  <a:lnTo>
                    <a:pt x="114458" y="217643"/>
                  </a:lnTo>
                  <a:lnTo>
                    <a:pt x="112203" y="219897"/>
                  </a:lnTo>
                  <a:lnTo>
                    <a:pt x="108888" y="226661"/>
                  </a:lnTo>
                  <a:lnTo>
                    <a:pt x="107826" y="231170"/>
                  </a:lnTo>
                  <a:lnTo>
                    <a:pt x="113397" y="235680"/>
                  </a:lnTo>
                  <a:lnTo>
                    <a:pt x="117906" y="234619"/>
                  </a:lnTo>
                  <a:lnTo>
                    <a:pt x="118967" y="229049"/>
                  </a:lnTo>
                  <a:lnTo>
                    <a:pt x="122283" y="227855"/>
                  </a:lnTo>
                  <a:cubicBezTo>
                    <a:pt x="118437" y="246423"/>
                    <a:pt x="110744" y="244168"/>
                    <a:pt x="118967" y="267246"/>
                  </a:cubicBezTo>
                  <a:lnTo>
                    <a:pt x="124538" y="264991"/>
                  </a:lnTo>
                  <a:lnTo>
                    <a:pt x="129047" y="260481"/>
                  </a:lnTo>
                  <a:lnTo>
                    <a:pt x="135811" y="261543"/>
                  </a:lnTo>
                  <a:lnTo>
                    <a:pt x="139127" y="263797"/>
                  </a:lnTo>
                  <a:lnTo>
                    <a:pt x="139127" y="273877"/>
                  </a:lnTo>
                  <a:lnTo>
                    <a:pt x="141381" y="279580"/>
                  </a:lnTo>
                  <a:lnTo>
                    <a:pt x="141381" y="285150"/>
                  </a:lnTo>
                  <a:lnTo>
                    <a:pt x="132363" y="282896"/>
                  </a:lnTo>
                  <a:lnTo>
                    <a:pt x="130108" y="286211"/>
                  </a:lnTo>
                  <a:lnTo>
                    <a:pt x="127853" y="290720"/>
                  </a:lnTo>
                  <a:lnTo>
                    <a:pt x="120028" y="291781"/>
                  </a:lnTo>
                  <a:lnTo>
                    <a:pt x="116713" y="292975"/>
                  </a:lnTo>
                  <a:lnTo>
                    <a:pt x="107694" y="297484"/>
                  </a:lnTo>
                  <a:lnTo>
                    <a:pt x="102123" y="303055"/>
                  </a:lnTo>
                  <a:lnTo>
                    <a:pt x="101062" y="310880"/>
                  </a:lnTo>
                  <a:lnTo>
                    <a:pt x="111142" y="310880"/>
                  </a:lnTo>
                  <a:lnTo>
                    <a:pt x="115652" y="304116"/>
                  </a:lnTo>
                  <a:lnTo>
                    <a:pt x="114591" y="301861"/>
                  </a:lnTo>
                  <a:lnTo>
                    <a:pt x="119100" y="298546"/>
                  </a:lnTo>
                  <a:lnTo>
                    <a:pt x="125864" y="297484"/>
                  </a:lnTo>
                  <a:lnTo>
                    <a:pt x="130373" y="298546"/>
                  </a:lnTo>
                  <a:lnTo>
                    <a:pt x="131434" y="303055"/>
                  </a:lnTo>
                  <a:lnTo>
                    <a:pt x="134750" y="306371"/>
                  </a:lnTo>
                  <a:lnTo>
                    <a:pt x="138066" y="307564"/>
                  </a:lnTo>
                  <a:lnTo>
                    <a:pt x="142575" y="309819"/>
                  </a:lnTo>
                  <a:lnTo>
                    <a:pt x="144830" y="313267"/>
                  </a:lnTo>
                  <a:lnTo>
                    <a:pt x="143769" y="315522"/>
                  </a:lnTo>
                  <a:lnTo>
                    <a:pt x="139259" y="316583"/>
                  </a:lnTo>
                  <a:lnTo>
                    <a:pt x="141514" y="321093"/>
                  </a:lnTo>
                  <a:lnTo>
                    <a:pt x="141514" y="323347"/>
                  </a:lnTo>
                  <a:lnTo>
                    <a:pt x="134750" y="325601"/>
                  </a:lnTo>
                  <a:lnTo>
                    <a:pt x="129180" y="327857"/>
                  </a:lnTo>
                  <a:cubicBezTo>
                    <a:pt x="140188" y="340324"/>
                    <a:pt x="125068" y="342180"/>
                    <a:pt x="149472" y="352658"/>
                  </a:cubicBezTo>
                  <a:cubicBezTo>
                    <a:pt x="178782" y="367247"/>
                    <a:pt x="150135" y="366186"/>
                    <a:pt x="179843" y="377459"/>
                  </a:cubicBezTo>
                  <a:lnTo>
                    <a:pt x="178782" y="377459"/>
                  </a:lnTo>
                  <a:lnTo>
                    <a:pt x="177721" y="378653"/>
                  </a:lnTo>
                  <a:lnTo>
                    <a:pt x="173212" y="379714"/>
                  </a:lnTo>
                  <a:lnTo>
                    <a:pt x="157429" y="381968"/>
                  </a:lnTo>
                  <a:cubicBezTo>
                    <a:pt x="163663" y="401067"/>
                    <a:pt x="179048" y="413667"/>
                    <a:pt x="179976" y="432632"/>
                  </a:cubicBezTo>
                  <a:lnTo>
                    <a:pt x="175467" y="431572"/>
                  </a:lnTo>
                  <a:lnTo>
                    <a:pt x="168703" y="438335"/>
                  </a:lnTo>
                  <a:lnTo>
                    <a:pt x="163132" y="436081"/>
                  </a:lnTo>
                  <a:lnTo>
                    <a:pt x="157562" y="429317"/>
                  </a:lnTo>
                  <a:lnTo>
                    <a:pt x="154246" y="423746"/>
                  </a:lnTo>
                  <a:lnTo>
                    <a:pt x="149737" y="416982"/>
                  </a:lnTo>
                  <a:lnTo>
                    <a:pt x="146421" y="416982"/>
                  </a:lnTo>
                  <a:lnTo>
                    <a:pt x="146421" y="422685"/>
                  </a:lnTo>
                  <a:lnTo>
                    <a:pt x="149737" y="430511"/>
                  </a:lnTo>
                  <a:lnTo>
                    <a:pt x="145228" y="429317"/>
                  </a:lnTo>
                  <a:lnTo>
                    <a:pt x="142973" y="424808"/>
                  </a:lnTo>
                  <a:lnTo>
                    <a:pt x="139657" y="416982"/>
                  </a:lnTo>
                  <a:lnTo>
                    <a:pt x="134087" y="415921"/>
                  </a:lnTo>
                  <a:lnTo>
                    <a:pt x="129577" y="416982"/>
                  </a:lnTo>
                  <a:lnTo>
                    <a:pt x="120559" y="415921"/>
                  </a:lnTo>
                  <a:lnTo>
                    <a:pt x="116049" y="413667"/>
                  </a:lnTo>
                  <a:lnTo>
                    <a:pt x="118304" y="412605"/>
                  </a:lnTo>
                  <a:lnTo>
                    <a:pt x="135148" y="411412"/>
                  </a:lnTo>
                  <a:lnTo>
                    <a:pt x="142973" y="409158"/>
                  </a:lnTo>
                  <a:lnTo>
                    <a:pt x="151992" y="409158"/>
                  </a:lnTo>
                  <a:lnTo>
                    <a:pt x="150798" y="404648"/>
                  </a:lnTo>
                  <a:lnTo>
                    <a:pt x="148543" y="401200"/>
                  </a:lnTo>
                  <a:lnTo>
                    <a:pt x="151859" y="393375"/>
                  </a:lnTo>
                  <a:lnTo>
                    <a:pt x="150665" y="387804"/>
                  </a:lnTo>
                  <a:lnTo>
                    <a:pt x="147350" y="385550"/>
                  </a:lnTo>
                  <a:lnTo>
                    <a:pt x="147350" y="379979"/>
                  </a:lnTo>
                  <a:lnTo>
                    <a:pt x="144034" y="377725"/>
                  </a:lnTo>
                  <a:lnTo>
                    <a:pt x="144034" y="372154"/>
                  </a:lnTo>
                  <a:lnTo>
                    <a:pt x="145095" y="371094"/>
                  </a:lnTo>
                  <a:lnTo>
                    <a:pt x="140586" y="365523"/>
                  </a:lnTo>
                  <a:lnTo>
                    <a:pt x="137270" y="362074"/>
                  </a:lnTo>
                  <a:lnTo>
                    <a:pt x="137270" y="359820"/>
                  </a:lnTo>
                  <a:lnTo>
                    <a:pt x="136209" y="356371"/>
                  </a:lnTo>
                  <a:lnTo>
                    <a:pt x="132893" y="351862"/>
                  </a:lnTo>
                  <a:lnTo>
                    <a:pt x="127323" y="349607"/>
                  </a:lnTo>
                  <a:lnTo>
                    <a:pt x="120559" y="346159"/>
                  </a:lnTo>
                  <a:lnTo>
                    <a:pt x="119365" y="351862"/>
                  </a:lnTo>
                  <a:lnTo>
                    <a:pt x="123874" y="356371"/>
                  </a:lnTo>
                  <a:lnTo>
                    <a:pt x="124935" y="358626"/>
                  </a:lnTo>
                  <a:lnTo>
                    <a:pt x="124935" y="359820"/>
                  </a:lnTo>
                  <a:lnTo>
                    <a:pt x="123874" y="362074"/>
                  </a:lnTo>
                  <a:lnTo>
                    <a:pt x="128384" y="364329"/>
                  </a:lnTo>
                  <a:cubicBezTo>
                    <a:pt x="123477" y="375337"/>
                    <a:pt x="137403" y="375868"/>
                    <a:pt x="116049" y="380112"/>
                  </a:cubicBezTo>
                  <a:lnTo>
                    <a:pt x="119365" y="383560"/>
                  </a:lnTo>
                  <a:lnTo>
                    <a:pt x="129445" y="385815"/>
                  </a:lnTo>
                  <a:lnTo>
                    <a:pt x="130506" y="395895"/>
                  </a:lnTo>
                  <a:cubicBezTo>
                    <a:pt x="106368" y="388600"/>
                    <a:pt x="113132" y="403852"/>
                    <a:pt x="110214" y="411678"/>
                  </a:cubicBezTo>
                  <a:lnTo>
                    <a:pt x="106898" y="412871"/>
                  </a:lnTo>
                  <a:lnTo>
                    <a:pt x="101328" y="413932"/>
                  </a:lnTo>
                  <a:lnTo>
                    <a:pt x="99073" y="415125"/>
                  </a:lnTo>
                  <a:lnTo>
                    <a:pt x="99073" y="416187"/>
                  </a:lnTo>
                  <a:lnTo>
                    <a:pt x="104643" y="419502"/>
                  </a:lnTo>
                  <a:lnTo>
                    <a:pt x="102389" y="425072"/>
                  </a:lnTo>
                  <a:lnTo>
                    <a:pt x="97879" y="426266"/>
                  </a:lnTo>
                  <a:lnTo>
                    <a:pt x="92309" y="429582"/>
                  </a:lnTo>
                  <a:lnTo>
                    <a:pt x="94564" y="432898"/>
                  </a:lnTo>
                  <a:lnTo>
                    <a:pt x="97879" y="434092"/>
                  </a:lnTo>
                  <a:lnTo>
                    <a:pt x="101195" y="434092"/>
                  </a:lnTo>
                  <a:lnTo>
                    <a:pt x="105704" y="438601"/>
                  </a:lnTo>
                  <a:lnTo>
                    <a:pt x="106765" y="440855"/>
                  </a:lnTo>
                  <a:lnTo>
                    <a:pt x="106765" y="442049"/>
                  </a:lnTo>
                  <a:lnTo>
                    <a:pt x="104511" y="444304"/>
                  </a:lnTo>
                  <a:lnTo>
                    <a:pt x="103450" y="448813"/>
                  </a:lnTo>
                  <a:lnTo>
                    <a:pt x="101195" y="448813"/>
                  </a:lnTo>
                  <a:lnTo>
                    <a:pt x="96686" y="446558"/>
                  </a:lnTo>
                  <a:lnTo>
                    <a:pt x="92176" y="446558"/>
                  </a:lnTo>
                  <a:lnTo>
                    <a:pt x="89922" y="451068"/>
                  </a:lnTo>
                  <a:lnTo>
                    <a:pt x="88861" y="453322"/>
                  </a:lnTo>
                  <a:lnTo>
                    <a:pt x="89922" y="458893"/>
                  </a:lnTo>
                  <a:lnTo>
                    <a:pt x="95492" y="464596"/>
                  </a:lnTo>
                  <a:lnTo>
                    <a:pt x="97747" y="469105"/>
                  </a:lnTo>
                  <a:lnTo>
                    <a:pt x="102256" y="472553"/>
                  </a:lnTo>
                  <a:cubicBezTo>
                    <a:pt x="124670" y="495233"/>
                    <a:pt x="105041" y="483562"/>
                    <a:pt x="121355" y="498416"/>
                  </a:cubicBezTo>
                  <a:cubicBezTo>
                    <a:pt x="141249" y="501864"/>
                    <a:pt x="119896" y="516188"/>
                    <a:pt x="151726" y="514199"/>
                  </a:cubicBezTo>
                  <a:lnTo>
                    <a:pt x="156236" y="514199"/>
                  </a:lnTo>
                  <a:lnTo>
                    <a:pt x="159551" y="515260"/>
                  </a:lnTo>
                  <a:lnTo>
                    <a:pt x="161806" y="517514"/>
                  </a:lnTo>
                  <a:lnTo>
                    <a:pt x="162867" y="519769"/>
                  </a:lnTo>
                  <a:lnTo>
                    <a:pt x="161806" y="523217"/>
                  </a:lnTo>
                  <a:lnTo>
                    <a:pt x="159551" y="525472"/>
                  </a:lnTo>
                  <a:lnTo>
                    <a:pt x="156236" y="525472"/>
                  </a:lnTo>
                  <a:lnTo>
                    <a:pt x="155175" y="528920"/>
                  </a:lnTo>
                  <a:lnTo>
                    <a:pt x="157429" y="531175"/>
                  </a:lnTo>
                  <a:lnTo>
                    <a:pt x="160745" y="532236"/>
                  </a:lnTo>
                  <a:lnTo>
                    <a:pt x="164061" y="532236"/>
                  </a:lnTo>
                  <a:lnTo>
                    <a:pt x="165122" y="536746"/>
                  </a:lnTo>
                  <a:lnTo>
                    <a:pt x="165122" y="540061"/>
                  </a:lnTo>
                  <a:lnTo>
                    <a:pt x="159551" y="541255"/>
                  </a:lnTo>
                  <a:lnTo>
                    <a:pt x="156236" y="541255"/>
                  </a:lnTo>
                  <a:lnTo>
                    <a:pt x="155175" y="542316"/>
                  </a:lnTo>
                  <a:lnTo>
                    <a:pt x="151859" y="542316"/>
                  </a:lnTo>
                  <a:lnTo>
                    <a:pt x="149604" y="544570"/>
                  </a:lnTo>
                  <a:lnTo>
                    <a:pt x="149604" y="545632"/>
                  </a:lnTo>
                  <a:lnTo>
                    <a:pt x="158623" y="550141"/>
                  </a:lnTo>
                  <a:lnTo>
                    <a:pt x="161939" y="550141"/>
                  </a:lnTo>
                  <a:lnTo>
                    <a:pt x="165254" y="547886"/>
                  </a:lnTo>
                  <a:lnTo>
                    <a:pt x="166315" y="549080"/>
                  </a:lnTo>
                  <a:lnTo>
                    <a:pt x="168570" y="550141"/>
                  </a:lnTo>
                  <a:lnTo>
                    <a:pt x="175334" y="544570"/>
                  </a:lnTo>
                  <a:lnTo>
                    <a:pt x="180904" y="543377"/>
                  </a:lnTo>
                  <a:lnTo>
                    <a:pt x="196687" y="549080"/>
                  </a:lnTo>
                  <a:lnTo>
                    <a:pt x="193372" y="561414"/>
                  </a:lnTo>
                  <a:lnTo>
                    <a:pt x="194432" y="562476"/>
                  </a:lnTo>
                  <a:lnTo>
                    <a:pt x="198942" y="561414"/>
                  </a:lnTo>
                  <a:lnTo>
                    <a:pt x="205706" y="559160"/>
                  </a:lnTo>
                  <a:lnTo>
                    <a:pt x="214725" y="560220"/>
                  </a:lnTo>
                  <a:lnTo>
                    <a:pt x="228253" y="555711"/>
                  </a:lnTo>
                  <a:lnTo>
                    <a:pt x="228253" y="559160"/>
                  </a:lnTo>
                  <a:lnTo>
                    <a:pt x="230507" y="560220"/>
                  </a:lnTo>
                  <a:lnTo>
                    <a:pt x="236078" y="559160"/>
                  </a:lnTo>
                  <a:lnTo>
                    <a:pt x="238332" y="557966"/>
                  </a:lnTo>
                  <a:lnTo>
                    <a:pt x="241648" y="556905"/>
                  </a:lnTo>
                  <a:lnTo>
                    <a:pt x="246157" y="560220"/>
                  </a:lnTo>
                  <a:lnTo>
                    <a:pt x="248412" y="563536"/>
                  </a:lnTo>
                  <a:lnTo>
                    <a:pt x="253982" y="562476"/>
                  </a:lnTo>
                  <a:lnTo>
                    <a:pt x="256237" y="562476"/>
                  </a:lnTo>
                  <a:lnTo>
                    <a:pt x="261807" y="559160"/>
                  </a:lnTo>
                  <a:lnTo>
                    <a:pt x="261807" y="554650"/>
                  </a:lnTo>
                  <a:lnTo>
                    <a:pt x="250534" y="538867"/>
                  </a:lnTo>
                  <a:lnTo>
                    <a:pt x="249473" y="531043"/>
                  </a:lnTo>
                  <a:lnTo>
                    <a:pt x="242709" y="531043"/>
                  </a:lnTo>
                  <a:lnTo>
                    <a:pt x="238200" y="523217"/>
                  </a:lnTo>
                  <a:lnTo>
                    <a:pt x="238200" y="520963"/>
                  </a:lnTo>
                  <a:lnTo>
                    <a:pt x="225865" y="501864"/>
                  </a:lnTo>
                  <a:lnTo>
                    <a:pt x="214592" y="503058"/>
                  </a:lnTo>
                  <a:lnTo>
                    <a:pt x="203319" y="500803"/>
                  </a:lnTo>
                  <a:lnTo>
                    <a:pt x="216847" y="494039"/>
                  </a:lnTo>
                  <a:lnTo>
                    <a:pt x="216847" y="490723"/>
                  </a:lnTo>
                  <a:lnTo>
                    <a:pt x="212337" y="486214"/>
                  </a:lnTo>
                  <a:lnTo>
                    <a:pt x="207828" y="480644"/>
                  </a:lnTo>
                  <a:lnTo>
                    <a:pt x="220162" y="482899"/>
                  </a:lnTo>
                  <a:lnTo>
                    <a:pt x="227987" y="482899"/>
                  </a:lnTo>
                  <a:lnTo>
                    <a:pt x="230242" y="480644"/>
                  </a:lnTo>
                  <a:lnTo>
                    <a:pt x="229048" y="478389"/>
                  </a:lnTo>
                  <a:lnTo>
                    <a:pt x="230242" y="478389"/>
                  </a:lnTo>
                  <a:lnTo>
                    <a:pt x="234751" y="473880"/>
                  </a:lnTo>
                  <a:lnTo>
                    <a:pt x="231436" y="469370"/>
                  </a:lnTo>
                  <a:lnTo>
                    <a:pt x="224672" y="463800"/>
                  </a:lnTo>
                  <a:lnTo>
                    <a:pt x="227987" y="457036"/>
                  </a:lnTo>
                  <a:lnTo>
                    <a:pt x="241515" y="449211"/>
                  </a:lnTo>
                  <a:lnTo>
                    <a:pt x="241515" y="450272"/>
                  </a:lnTo>
                  <a:lnTo>
                    <a:pt x="252789" y="448018"/>
                  </a:lnTo>
                  <a:lnTo>
                    <a:pt x="255043" y="444702"/>
                  </a:lnTo>
                  <a:lnTo>
                    <a:pt x="253982" y="443508"/>
                  </a:lnTo>
                  <a:lnTo>
                    <a:pt x="256237" y="429980"/>
                  </a:lnTo>
                  <a:lnTo>
                    <a:pt x="249473" y="420961"/>
                  </a:lnTo>
                  <a:lnTo>
                    <a:pt x="237139" y="423216"/>
                  </a:lnTo>
                  <a:lnTo>
                    <a:pt x="234884" y="418706"/>
                  </a:lnTo>
                  <a:lnTo>
                    <a:pt x="240454" y="411942"/>
                  </a:lnTo>
                  <a:lnTo>
                    <a:pt x="250534" y="402924"/>
                  </a:lnTo>
                  <a:lnTo>
                    <a:pt x="249473" y="397354"/>
                  </a:lnTo>
                  <a:lnTo>
                    <a:pt x="250534" y="397354"/>
                  </a:lnTo>
                  <a:lnTo>
                    <a:pt x="250534" y="399608"/>
                  </a:lnTo>
                  <a:lnTo>
                    <a:pt x="251595" y="399608"/>
                  </a:lnTo>
                  <a:lnTo>
                    <a:pt x="251595" y="396160"/>
                  </a:lnTo>
                  <a:lnTo>
                    <a:pt x="250534" y="395099"/>
                  </a:lnTo>
                  <a:lnTo>
                    <a:pt x="249473" y="392844"/>
                  </a:lnTo>
                  <a:lnTo>
                    <a:pt x="259553" y="391783"/>
                  </a:lnTo>
                  <a:lnTo>
                    <a:pt x="273081" y="395099"/>
                  </a:lnTo>
                  <a:lnTo>
                    <a:pt x="283161" y="395099"/>
                  </a:lnTo>
                  <a:lnTo>
                    <a:pt x="282100" y="391783"/>
                  </a:lnTo>
                  <a:lnTo>
                    <a:pt x="285415" y="390589"/>
                  </a:lnTo>
                  <a:lnTo>
                    <a:pt x="287670" y="395099"/>
                  </a:lnTo>
                  <a:lnTo>
                    <a:pt x="303453" y="393905"/>
                  </a:lnTo>
                  <a:lnTo>
                    <a:pt x="314726" y="398415"/>
                  </a:lnTo>
                  <a:lnTo>
                    <a:pt x="325999" y="396160"/>
                  </a:lnTo>
                  <a:lnTo>
                    <a:pt x="331570" y="402924"/>
                  </a:lnTo>
                  <a:lnTo>
                    <a:pt x="342843" y="403985"/>
                  </a:lnTo>
                  <a:lnTo>
                    <a:pt x="349607" y="403985"/>
                  </a:lnTo>
                  <a:lnTo>
                    <a:pt x="368706" y="388202"/>
                  </a:lnTo>
                  <a:lnTo>
                    <a:pt x="368706" y="381438"/>
                  </a:lnTo>
                  <a:lnTo>
                    <a:pt x="372021" y="374674"/>
                  </a:lnTo>
                  <a:lnTo>
                    <a:pt x="375470" y="362340"/>
                  </a:lnTo>
                  <a:lnTo>
                    <a:pt x="374409" y="360085"/>
                  </a:lnTo>
                  <a:lnTo>
                    <a:pt x="374409" y="357831"/>
                  </a:lnTo>
                  <a:lnTo>
                    <a:pt x="375470" y="356637"/>
                  </a:lnTo>
                  <a:lnTo>
                    <a:pt x="376531" y="356637"/>
                  </a:lnTo>
                  <a:lnTo>
                    <a:pt x="376531" y="358891"/>
                  </a:lnTo>
                  <a:lnTo>
                    <a:pt x="379846" y="361146"/>
                  </a:lnTo>
                  <a:lnTo>
                    <a:pt x="385549" y="358891"/>
                  </a:lnTo>
                  <a:lnTo>
                    <a:pt x="369767" y="34310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74" name="Freeform: Shape 773">
              <a:extLst>
                <a:ext uri="{FF2B5EF4-FFF2-40B4-BE49-F238E27FC236}">
                  <a16:creationId xmlns:a16="http://schemas.microsoft.com/office/drawing/2014/main" id="{828AAEE8-37CA-4CF7-00D0-D1EAAB1AE0B1}"/>
                </a:ext>
              </a:extLst>
            </p:cNvPr>
            <p:cNvSpPr/>
            <p:nvPr/>
          </p:nvSpPr>
          <p:spPr>
            <a:xfrm>
              <a:off x="2642489" y="12928360"/>
              <a:ext cx="244152" cy="322949"/>
            </a:xfrm>
            <a:custGeom>
              <a:avLst/>
              <a:gdLst>
                <a:gd name="connsiteX0" fmla="*/ 56086 w 244152"/>
                <a:gd name="connsiteY0" fmla="*/ 235150 h 322949"/>
                <a:gd name="connsiteX1" fmla="*/ 57147 w 244152"/>
                <a:gd name="connsiteY1" fmla="*/ 234089 h 322949"/>
                <a:gd name="connsiteX2" fmla="*/ 59402 w 244152"/>
                <a:gd name="connsiteY2" fmla="*/ 234089 h 322949"/>
                <a:gd name="connsiteX3" fmla="*/ 61656 w 244152"/>
                <a:gd name="connsiteY3" fmla="*/ 235150 h 322949"/>
                <a:gd name="connsiteX4" fmla="*/ 72930 w 244152"/>
                <a:gd name="connsiteY4" fmla="*/ 257697 h 322949"/>
                <a:gd name="connsiteX5" fmla="*/ 78500 w 244152"/>
                <a:gd name="connsiteY5" fmla="*/ 258890 h 322949"/>
                <a:gd name="connsiteX6" fmla="*/ 81816 w 244152"/>
                <a:gd name="connsiteY6" fmla="*/ 255442 h 322949"/>
                <a:gd name="connsiteX7" fmla="*/ 82877 w 244152"/>
                <a:gd name="connsiteY7" fmla="*/ 248677 h 322949"/>
                <a:gd name="connsiteX8" fmla="*/ 80622 w 244152"/>
                <a:gd name="connsiteY8" fmla="*/ 242974 h 322949"/>
                <a:gd name="connsiteX9" fmla="*/ 77306 w 244152"/>
                <a:gd name="connsiteY9" fmla="*/ 237404 h 322949"/>
                <a:gd name="connsiteX10" fmla="*/ 73991 w 244152"/>
                <a:gd name="connsiteY10" fmla="*/ 229579 h 322949"/>
                <a:gd name="connsiteX11" fmla="*/ 76245 w 244152"/>
                <a:gd name="connsiteY11" fmla="*/ 222816 h 322949"/>
                <a:gd name="connsiteX12" fmla="*/ 78500 w 244152"/>
                <a:gd name="connsiteY12" fmla="*/ 217112 h 322949"/>
                <a:gd name="connsiteX13" fmla="*/ 79561 w 244152"/>
                <a:gd name="connsiteY13" fmla="*/ 210349 h 322949"/>
                <a:gd name="connsiteX14" fmla="*/ 76245 w 244152"/>
                <a:gd name="connsiteY14" fmla="*/ 206900 h 322949"/>
                <a:gd name="connsiteX15" fmla="*/ 75184 w 244152"/>
                <a:gd name="connsiteY15" fmla="*/ 202390 h 322949"/>
                <a:gd name="connsiteX16" fmla="*/ 72930 w 244152"/>
                <a:gd name="connsiteY16" fmla="*/ 194566 h 322949"/>
                <a:gd name="connsiteX17" fmla="*/ 67359 w 244152"/>
                <a:gd name="connsiteY17" fmla="*/ 191117 h 322949"/>
                <a:gd name="connsiteX18" fmla="*/ 61789 w 244152"/>
                <a:gd name="connsiteY18" fmla="*/ 188863 h 322949"/>
                <a:gd name="connsiteX19" fmla="*/ 59534 w 244152"/>
                <a:gd name="connsiteY19" fmla="*/ 182099 h 322949"/>
                <a:gd name="connsiteX20" fmla="*/ 58473 w 244152"/>
                <a:gd name="connsiteY20" fmla="*/ 177589 h 322949"/>
                <a:gd name="connsiteX21" fmla="*/ 56219 w 244152"/>
                <a:gd name="connsiteY21" fmla="*/ 169764 h 322949"/>
                <a:gd name="connsiteX22" fmla="*/ 52903 w 244152"/>
                <a:gd name="connsiteY22" fmla="*/ 163000 h 322949"/>
                <a:gd name="connsiteX23" fmla="*/ 48394 w 244152"/>
                <a:gd name="connsiteY23" fmla="*/ 158491 h 322949"/>
                <a:gd name="connsiteX24" fmla="*/ 38314 w 244152"/>
                <a:gd name="connsiteY24" fmla="*/ 138199 h 322949"/>
                <a:gd name="connsiteX25" fmla="*/ 36059 w 244152"/>
                <a:gd name="connsiteY25" fmla="*/ 130373 h 322949"/>
                <a:gd name="connsiteX26" fmla="*/ 33804 w 244152"/>
                <a:gd name="connsiteY26" fmla="*/ 116845 h 322949"/>
                <a:gd name="connsiteX27" fmla="*/ 29295 w 244152"/>
                <a:gd name="connsiteY27" fmla="*/ 111275 h 322949"/>
                <a:gd name="connsiteX28" fmla="*/ 22531 w 244152"/>
                <a:gd name="connsiteY28" fmla="*/ 107959 h 322949"/>
                <a:gd name="connsiteX29" fmla="*/ 25847 w 244152"/>
                <a:gd name="connsiteY29" fmla="*/ 102256 h 322949"/>
                <a:gd name="connsiteX30" fmla="*/ 31417 w 244152"/>
                <a:gd name="connsiteY30" fmla="*/ 102256 h 322949"/>
                <a:gd name="connsiteX31" fmla="*/ 38181 w 244152"/>
                <a:gd name="connsiteY31" fmla="*/ 101195 h 322949"/>
                <a:gd name="connsiteX32" fmla="*/ 38181 w 244152"/>
                <a:gd name="connsiteY32" fmla="*/ 96686 h 322949"/>
                <a:gd name="connsiteX33" fmla="*/ 34866 w 244152"/>
                <a:gd name="connsiteY33" fmla="*/ 93371 h 322949"/>
                <a:gd name="connsiteX34" fmla="*/ 22531 w 244152"/>
                <a:gd name="connsiteY34" fmla="*/ 92309 h 322949"/>
                <a:gd name="connsiteX35" fmla="*/ 18022 w 244152"/>
                <a:gd name="connsiteY35" fmla="*/ 88861 h 322949"/>
                <a:gd name="connsiteX36" fmla="*/ 14706 w 244152"/>
                <a:gd name="connsiteY36" fmla="*/ 83291 h 322949"/>
                <a:gd name="connsiteX37" fmla="*/ 11390 w 244152"/>
                <a:gd name="connsiteY37" fmla="*/ 78781 h 322949"/>
                <a:gd name="connsiteX38" fmla="*/ 11390 w 244152"/>
                <a:gd name="connsiteY38" fmla="*/ 75465 h 322949"/>
                <a:gd name="connsiteX39" fmla="*/ 16961 w 244152"/>
                <a:gd name="connsiteY39" fmla="*/ 73211 h 322949"/>
                <a:gd name="connsiteX40" fmla="*/ 18022 w 244152"/>
                <a:gd name="connsiteY40" fmla="*/ 70956 h 322949"/>
                <a:gd name="connsiteX41" fmla="*/ 19083 w 244152"/>
                <a:gd name="connsiteY41" fmla="*/ 69895 h 322949"/>
                <a:gd name="connsiteX42" fmla="*/ 25847 w 244152"/>
                <a:gd name="connsiteY42" fmla="*/ 68702 h 322949"/>
                <a:gd name="connsiteX43" fmla="*/ 26908 w 244152"/>
                <a:gd name="connsiteY43" fmla="*/ 66447 h 322949"/>
                <a:gd name="connsiteX44" fmla="*/ 22398 w 244152"/>
                <a:gd name="connsiteY44" fmla="*/ 59683 h 322949"/>
                <a:gd name="connsiteX45" fmla="*/ 22398 w 244152"/>
                <a:gd name="connsiteY45" fmla="*/ 58489 h 322949"/>
                <a:gd name="connsiteX46" fmla="*/ 19083 w 244152"/>
                <a:gd name="connsiteY46" fmla="*/ 57428 h 322949"/>
                <a:gd name="connsiteX47" fmla="*/ 12319 w 244152"/>
                <a:gd name="connsiteY47" fmla="*/ 56235 h 322949"/>
                <a:gd name="connsiteX48" fmla="*/ 7809 w 244152"/>
                <a:gd name="connsiteY48" fmla="*/ 53980 h 322949"/>
                <a:gd name="connsiteX49" fmla="*/ 4494 w 244152"/>
                <a:gd name="connsiteY49" fmla="*/ 41645 h 322949"/>
                <a:gd name="connsiteX50" fmla="*/ 4494 w 244152"/>
                <a:gd name="connsiteY50" fmla="*/ 38197 h 322949"/>
                <a:gd name="connsiteX51" fmla="*/ 6748 w 244152"/>
                <a:gd name="connsiteY51" fmla="*/ 0 h 322949"/>
                <a:gd name="connsiteX52" fmla="*/ 15767 w 244152"/>
                <a:gd name="connsiteY52" fmla="*/ 3448 h 322949"/>
                <a:gd name="connsiteX53" fmla="*/ 20276 w 244152"/>
                <a:gd name="connsiteY53" fmla="*/ 2255 h 322949"/>
                <a:gd name="connsiteX54" fmla="*/ 21337 w 244152"/>
                <a:gd name="connsiteY54" fmla="*/ 7958 h 322949"/>
                <a:gd name="connsiteX55" fmla="*/ 23592 w 244152"/>
                <a:gd name="connsiteY55" fmla="*/ 10213 h 322949"/>
                <a:gd name="connsiteX56" fmla="*/ 25847 w 244152"/>
                <a:gd name="connsiteY56" fmla="*/ 13661 h 322949"/>
                <a:gd name="connsiteX57" fmla="*/ 31417 w 244152"/>
                <a:gd name="connsiteY57" fmla="*/ 24934 h 322949"/>
                <a:gd name="connsiteX58" fmla="*/ 76378 w 244152"/>
                <a:gd name="connsiteY58" fmla="*/ 67641 h 322949"/>
                <a:gd name="connsiteX59" fmla="*/ 80887 w 244152"/>
                <a:gd name="connsiteY59" fmla="*/ 67641 h 322949"/>
                <a:gd name="connsiteX60" fmla="*/ 83142 w 244152"/>
                <a:gd name="connsiteY60" fmla="*/ 99073 h 322949"/>
                <a:gd name="connsiteX61" fmla="*/ 99986 w 244152"/>
                <a:gd name="connsiteY61" fmla="*/ 115917 h 322949"/>
                <a:gd name="connsiteX62" fmla="*/ 101047 w 244152"/>
                <a:gd name="connsiteY62" fmla="*/ 115917 h 322949"/>
                <a:gd name="connsiteX63" fmla="*/ 105556 w 244152"/>
                <a:gd name="connsiteY63" fmla="*/ 118172 h 322949"/>
                <a:gd name="connsiteX64" fmla="*/ 106617 w 244152"/>
                <a:gd name="connsiteY64" fmla="*/ 118172 h 322949"/>
                <a:gd name="connsiteX65" fmla="*/ 108872 w 244152"/>
                <a:gd name="connsiteY65" fmla="*/ 120426 h 322949"/>
                <a:gd name="connsiteX66" fmla="*/ 107811 w 244152"/>
                <a:gd name="connsiteY66" fmla="*/ 122681 h 322949"/>
                <a:gd name="connsiteX67" fmla="*/ 113381 w 244152"/>
                <a:gd name="connsiteY67" fmla="*/ 127191 h 322949"/>
                <a:gd name="connsiteX68" fmla="*/ 115636 w 244152"/>
                <a:gd name="connsiteY68" fmla="*/ 127191 h 322949"/>
                <a:gd name="connsiteX69" fmla="*/ 115636 w 244152"/>
                <a:gd name="connsiteY69" fmla="*/ 129445 h 322949"/>
                <a:gd name="connsiteX70" fmla="*/ 117891 w 244152"/>
                <a:gd name="connsiteY70" fmla="*/ 135016 h 322949"/>
                <a:gd name="connsiteX71" fmla="*/ 116830 w 244152"/>
                <a:gd name="connsiteY71" fmla="*/ 136076 h 322949"/>
                <a:gd name="connsiteX72" fmla="*/ 116830 w 244152"/>
                <a:gd name="connsiteY72" fmla="*/ 141779 h 322949"/>
                <a:gd name="connsiteX73" fmla="*/ 123594 w 244152"/>
                <a:gd name="connsiteY73" fmla="*/ 140586 h 322949"/>
                <a:gd name="connsiteX74" fmla="*/ 149456 w 244152"/>
                <a:gd name="connsiteY74" fmla="*/ 136076 h 322949"/>
                <a:gd name="connsiteX75" fmla="*/ 166300 w 244152"/>
                <a:gd name="connsiteY75" fmla="*/ 137270 h 322949"/>
                <a:gd name="connsiteX76" fmla="*/ 177573 w 244152"/>
                <a:gd name="connsiteY76" fmla="*/ 132761 h 322949"/>
                <a:gd name="connsiteX77" fmla="*/ 200120 w 244152"/>
                <a:gd name="connsiteY77" fmla="*/ 133955 h 322949"/>
                <a:gd name="connsiteX78" fmla="*/ 202375 w 244152"/>
                <a:gd name="connsiteY78" fmla="*/ 138464 h 322949"/>
                <a:gd name="connsiteX79" fmla="*/ 204629 w 244152"/>
                <a:gd name="connsiteY79" fmla="*/ 132893 h 322949"/>
                <a:gd name="connsiteX80" fmla="*/ 196804 w 244152"/>
                <a:gd name="connsiteY80" fmla="*/ 104776 h 322949"/>
                <a:gd name="connsiteX81" fmla="*/ 209139 w 244152"/>
                <a:gd name="connsiteY81" fmla="*/ 100267 h 322949"/>
                <a:gd name="connsiteX82" fmla="*/ 210200 w 244152"/>
                <a:gd name="connsiteY82" fmla="*/ 88994 h 322949"/>
                <a:gd name="connsiteX83" fmla="*/ 212454 w 244152"/>
                <a:gd name="connsiteY83" fmla="*/ 86739 h 322949"/>
                <a:gd name="connsiteX84" fmla="*/ 219218 w 244152"/>
                <a:gd name="connsiteY84" fmla="*/ 77721 h 322949"/>
                <a:gd name="connsiteX85" fmla="*/ 218157 w 244152"/>
                <a:gd name="connsiteY85" fmla="*/ 76527 h 322949"/>
                <a:gd name="connsiteX86" fmla="*/ 220412 w 244152"/>
                <a:gd name="connsiteY86" fmla="*/ 75465 h 322949"/>
                <a:gd name="connsiteX87" fmla="*/ 227176 w 244152"/>
                <a:gd name="connsiteY87" fmla="*/ 95758 h 322949"/>
                <a:gd name="connsiteX88" fmla="*/ 236195 w 244152"/>
                <a:gd name="connsiteY88" fmla="*/ 126129 h 322949"/>
                <a:gd name="connsiteX89" fmla="*/ 237388 w 244152"/>
                <a:gd name="connsiteY89" fmla="*/ 150931 h 322949"/>
                <a:gd name="connsiteX90" fmla="*/ 244152 w 244152"/>
                <a:gd name="connsiteY90" fmla="*/ 156502 h 322949"/>
                <a:gd name="connsiteX91" fmla="*/ 236327 w 244152"/>
                <a:gd name="connsiteY91" fmla="*/ 161011 h 322949"/>
                <a:gd name="connsiteX92" fmla="*/ 198130 w 244152"/>
                <a:gd name="connsiteY92" fmla="*/ 198146 h 322949"/>
                <a:gd name="connsiteX93" fmla="*/ 189112 w 244152"/>
                <a:gd name="connsiteY93" fmla="*/ 199207 h 322949"/>
                <a:gd name="connsiteX94" fmla="*/ 192427 w 244152"/>
                <a:gd name="connsiteY94" fmla="*/ 207033 h 322949"/>
                <a:gd name="connsiteX95" fmla="*/ 193621 w 244152"/>
                <a:gd name="connsiteY95" fmla="*/ 209287 h 322949"/>
                <a:gd name="connsiteX96" fmla="*/ 195876 w 244152"/>
                <a:gd name="connsiteY96" fmla="*/ 211542 h 322949"/>
                <a:gd name="connsiteX97" fmla="*/ 195876 w 244152"/>
                <a:gd name="connsiteY97" fmla="*/ 212736 h 322949"/>
                <a:gd name="connsiteX98" fmla="*/ 188051 w 244152"/>
                <a:gd name="connsiteY98" fmla="*/ 217245 h 322949"/>
                <a:gd name="connsiteX99" fmla="*/ 183541 w 244152"/>
                <a:gd name="connsiteY99" fmla="*/ 217245 h 322949"/>
                <a:gd name="connsiteX100" fmla="*/ 183541 w 244152"/>
                <a:gd name="connsiteY100" fmla="*/ 213929 h 322949"/>
                <a:gd name="connsiteX101" fmla="*/ 181287 w 244152"/>
                <a:gd name="connsiteY101" fmla="*/ 212868 h 322949"/>
                <a:gd name="connsiteX102" fmla="*/ 181287 w 244152"/>
                <a:gd name="connsiteY102" fmla="*/ 217377 h 322949"/>
                <a:gd name="connsiteX103" fmla="*/ 172268 w 244152"/>
                <a:gd name="connsiteY103" fmla="*/ 212868 h 322949"/>
                <a:gd name="connsiteX104" fmla="*/ 164443 w 244152"/>
                <a:gd name="connsiteY104" fmla="*/ 200533 h 322949"/>
                <a:gd name="connsiteX105" fmla="*/ 159934 w 244152"/>
                <a:gd name="connsiteY105" fmla="*/ 189260 h 322949"/>
                <a:gd name="connsiteX106" fmla="*/ 157679 w 244152"/>
                <a:gd name="connsiteY106" fmla="*/ 190322 h 322949"/>
                <a:gd name="connsiteX107" fmla="*/ 154363 w 244152"/>
                <a:gd name="connsiteY107" fmla="*/ 189260 h 322949"/>
                <a:gd name="connsiteX108" fmla="*/ 148793 w 244152"/>
                <a:gd name="connsiteY108" fmla="*/ 184751 h 322949"/>
                <a:gd name="connsiteX109" fmla="*/ 152109 w 244152"/>
                <a:gd name="connsiteY109" fmla="*/ 176926 h 322949"/>
                <a:gd name="connsiteX110" fmla="*/ 150915 w 244152"/>
                <a:gd name="connsiteY110" fmla="*/ 172416 h 322949"/>
                <a:gd name="connsiteX111" fmla="*/ 153170 w 244152"/>
                <a:gd name="connsiteY111" fmla="*/ 172416 h 322949"/>
                <a:gd name="connsiteX112" fmla="*/ 154231 w 244152"/>
                <a:gd name="connsiteY112" fmla="*/ 173610 h 322949"/>
                <a:gd name="connsiteX113" fmla="*/ 157546 w 244152"/>
                <a:gd name="connsiteY113" fmla="*/ 174672 h 322949"/>
                <a:gd name="connsiteX114" fmla="*/ 160995 w 244152"/>
                <a:gd name="connsiteY114" fmla="*/ 172416 h 322949"/>
                <a:gd name="connsiteX115" fmla="*/ 162056 w 244152"/>
                <a:gd name="connsiteY115" fmla="*/ 164592 h 322949"/>
                <a:gd name="connsiteX116" fmla="*/ 156485 w 244152"/>
                <a:gd name="connsiteY116" fmla="*/ 162337 h 322949"/>
                <a:gd name="connsiteX117" fmla="*/ 155292 w 244152"/>
                <a:gd name="connsiteY117" fmla="*/ 162337 h 322949"/>
                <a:gd name="connsiteX118" fmla="*/ 151976 w 244152"/>
                <a:gd name="connsiteY118" fmla="*/ 163530 h 322949"/>
                <a:gd name="connsiteX119" fmla="*/ 149721 w 244152"/>
                <a:gd name="connsiteY119" fmla="*/ 161276 h 322949"/>
                <a:gd name="connsiteX120" fmla="*/ 138448 w 244152"/>
                <a:gd name="connsiteY120" fmla="*/ 160082 h 322949"/>
                <a:gd name="connsiteX121" fmla="*/ 133939 w 244152"/>
                <a:gd name="connsiteY121" fmla="*/ 159022 h 322949"/>
                <a:gd name="connsiteX122" fmla="*/ 132878 w 244152"/>
                <a:gd name="connsiteY122" fmla="*/ 160082 h 322949"/>
                <a:gd name="connsiteX123" fmla="*/ 127307 w 244152"/>
                <a:gd name="connsiteY123" fmla="*/ 157828 h 322949"/>
                <a:gd name="connsiteX124" fmla="*/ 125052 w 244152"/>
                <a:gd name="connsiteY124" fmla="*/ 157828 h 322949"/>
                <a:gd name="connsiteX125" fmla="*/ 120543 w 244152"/>
                <a:gd name="connsiteY125" fmla="*/ 160082 h 322949"/>
                <a:gd name="connsiteX126" fmla="*/ 116034 w 244152"/>
                <a:gd name="connsiteY126" fmla="*/ 165785 h 322949"/>
                <a:gd name="connsiteX127" fmla="*/ 118289 w 244152"/>
                <a:gd name="connsiteY127" fmla="*/ 173610 h 322949"/>
                <a:gd name="connsiteX128" fmla="*/ 121604 w 244152"/>
                <a:gd name="connsiteY128" fmla="*/ 176926 h 322949"/>
                <a:gd name="connsiteX129" fmla="*/ 135132 w 244152"/>
                <a:gd name="connsiteY129" fmla="*/ 193770 h 322949"/>
                <a:gd name="connsiteX130" fmla="*/ 131817 w 244152"/>
                <a:gd name="connsiteY130" fmla="*/ 193770 h 322949"/>
                <a:gd name="connsiteX131" fmla="*/ 131817 w 244152"/>
                <a:gd name="connsiteY131" fmla="*/ 197218 h 322949"/>
                <a:gd name="connsiteX132" fmla="*/ 134071 w 244152"/>
                <a:gd name="connsiteY132" fmla="*/ 197218 h 322949"/>
                <a:gd name="connsiteX133" fmla="*/ 134071 w 244152"/>
                <a:gd name="connsiteY133" fmla="*/ 198279 h 322949"/>
                <a:gd name="connsiteX134" fmla="*/ 130755 w 244152"/>
                <a:gd name="connsiteY134" fmla="*/ 198279 h 322949"/>
                <a:gd name="connsiteX135" fmla="*/ 131817 w 244152"/>
                <a:gd name="connsiteY135" fmla="*/ 199340 h 322949"/>
                <a:gd name="connsiteX136" fmla="*/ 130755 w 244152"/>
                <a:gd name="connsiteY136" fmla="*/ 200533 h 322949"/>
                <a:gd name="connsiteX137" fmla="*/ 129694 w 244152"/>
                <a:gd name="connsiteY137" fmla="*/ 200533 h 322949"/>
                <a:gd name="connsiteX138" fmla="*/ 131949 w 244152"/>
                <a:gd name="connsiteY138" fmla="*/ 202789 h 322949"/>
                <a:gd name="connsiteX139" fmla="*/ 135265 w 244152"/>
                <a:gd name="connsiteY139" fmla="*/ 216316 h 322949"/>
                <a:gd name="connsiteX140" fmla="*/ 135265 w 244152"/>
                <a:gd name="connsiteY140" fmla="*/ 229844 h 322949"/>
                <a:gd name="connsiteX141" fmla="*/ 134204 w 244152"/>
                <a:gd name="connsiteY141" fmla="*/ 231038 h 322949"/>
                <a:gd name="connsiteX142" fmla="*/ 134204 w 244152"/>
                <a:gd name="connsiteY142" fmla="*/ 234354 h 322949"/>
                <a:gd name="connsiteX143" fmla="*/ 135265 w 244152"/>
                <a:gd name="connsiteY143" fmla="*/ 234354 h 322949"/>
                <a:gd name="connsiteX144" fmla="*/ 136326 w 244152"/>
                <a:gd name="connsiteY144" fmla="*/ 262471 h 322949"/>
                <a:gd name="connsiteX145" fmla="*/ 129562 w 244152"/>
                <a:gd name="connsiteY145" fmla="*/ 264726 h 322949"/>
                <a:gd name="connsiteX146" fmla="*/ 128501 w 244152"/>
                <a:gd name="connsiteY146" fmla="*/ 264726 h 322949"/>
                <a:gd name="connsiteX147" fmla="*/ 125185 w 244152"/>
                <a:gd name="connsiteY147" fmla="*/ 265787 h 322949"/>
                <a:gd name="connsiteX148" fmla="*/ 135265 w 244152"/>
                <a:gd name="connsiteY148" fmla="*/ 274806 h 322949"/>
                <a:gd name="connsiteX149" fmla="*/ 112718 w 244152"/>
                <a:gd name="connsiteY149" fmla="*/ 289394 h 322949"/>
                <a:gd name="connsiteX150" fmla="*/ 120543 w 244152"/>
                <a:gd name="connsiteY150" fmla="*/ 290456 h 322949"/>
                <a:gd name="connsiteX151" fmla="*/ 118289 w 244152"/>
                <a:gd name="connsiteY151" fmla="*/ 300535 h 322949"/>
                <a:gd name="connsiteX152" fmla="*/ 120543 w 244152"/>
                <a:gd name="connsiteY152" fmla="*/ 307300 h 322949"/>
                <a:gd name="connsiteX153" fmla="*/ 113779 w 244152"/>
                <a:gd name="connsiteY153" fmla="*/ 308360 h 322949"/>
                <a:gd name="connsiteX154" fmla="*/ 109270 w 244152"/>
                <a:gd name="connsiteY154" fmla="*/ 317379 h 322949"/>
                <a:gd name="connsiteX155" fmla="*/ 105954 w 244152"/>
                <a:gd name="connsiteY155" fmla="*/ 322950 h 322949"/>
                <a:gd name="connsiteX156" fmla="*/ 100384 w 244152"/>
                <a:gd name="connsiteY156" fmla="*/ 322950 h 322949"/>
                <a:gd name="connsiteX157" fmla="*/ 99323 w 244152"/>
                <a:gd name="connsiteY157" fmla="*/ 317379 h 322949"/>
                <a:gd name="connsiteX158" fmla="*/ 96007 w 244152"/>
                <a:gd name="connsiteY158" fmla="*/ 313931 h 322949"/>
                <a:gd name="connsiteX159" fmla="*/ 94946 w 244152"/>
                <a:gd name="connsiteY159" fmla="*/ 311676 h 322949"/>
                <a:gd name="connsiteX160" fmla="*/ 94946 w 244152"/>
                <a:gd name="connsiteY160" fmla="*/ 308360 h 322949"/>
                <a:gd name="connsiteX161" fmla="*/ 92691 w 244152"/>
                <a:gd name="connsiteY161" fmla="*/ 305044 h 322949"/>
                <a:gd name="connsiteX162" fmla="*/ 88182 w 244152"/>
                <a:gd name="connsiteY162" fmla="*/ 292710 h 322949"/>
                <a:gd name="connsiteX163" fmla="*/ 88182 w 244152"/>
                <a:gd name="connsiteY163" fmla="*/ 289394 h 322949"/>
                <a:gd name="connsiteX164" fmla="*/ 87121 w 244152"/>
                <a:gd name="connsiteY164" fmla="*/ 288201 h 322949"/>
                <a:gd name="connsiteX165" fmla="*/ 80357 w 244152"/>
                <a:gd name="connsiteY165" fmla="*/ 274673 h 322949"/>
                <a:gd name="connsiteX166" fmla="*/ 77041 w 244152"/>
                <a:gd name="connsiteY166" fmla="*/ 272418 h 322949"/>
                <a:gd name="connsiteX167" fmla="*/ 69216 w 244152"/>
                <a:gd name="connsiteY167" fmla="*/ 262338 h 322949"/>
                <a:gd name="connsiteX168" fmla="*/ 65900 w 244152"/>
                <a:gd name="connsiteY168" fmla="*/ 262338 h 322949"/>
                <a:gd name="connsiteX169" fmla="*/ 54627 w 244152"/>
                <a:gd name="connsiteY169" fmla="*/ 245494 h 322949"/>
                <a:gd name="connsiteX170" fmla="*/ 54627 w 244152"/>
                <a:gd name="connsiteY170" fmla="*/ 239924 h 322949"/>
                <a:gd name="connsiteX171" fmla="*/ 56882 w 244152"/>
                <a:gd name="connsiteY171" fmla="*/ 236609 h 322949"/>
                <a:gd name="connsiteX172" fmla="*/ 56882 w 244152"/>
                <a:gd name="connsiteY172" fmla="*/ 235415 h 3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244152" h="322949">
                  <a:moveTo>
                    <a:pt x="56086" y="235150"/>
                  </a:moveTo>
                  <a:lnTo>
                    <a:pt x="57147" y="234089"/>
                  </a:lnTo>
                  <a:lnTo>
                    <a:pt x="59402" y="234089"/>
                  </a:lnTo>
                  <a:lnTo>
                    <a:pt x="61656" y="235150"/>
                  </a:lnTo>
                  <a:lnTo>
                    <a:pt x="72930" y="257697"/>
                  </a:lnTo>
                  <a:lnTo>
                    <a:pt x="78500" y="258890"/>
                  </a:lnTo>
                  <a:lnTo>
                    <a:pt x="81816" y="255442"/>
                  </a:lnTo>
                  <a:lnTo>
                    <a:pt x="82877" y="248677"/>
                  </a:lnTo>
                  <a:lnTo>
                    <a:pt x="80622" y="242974"/>
                  </a:lnTo>
                  <a:lnTo>
                    <a:pt x="77306" y="237404"/>
                  </a:lnTo>
                  <a:lnTo>
                    <a:pt x="73991" y="229579"/>
                  </a:lnTo>
                  <a:lnTo>
                    <a:pt x="76245" y="222816"/>
                  </a:lnTo>
                  <a:lnTo>
                    <a:pt x="78500" y="217112"/>
                  </a:lnTo>
                  <a:lnTo>
                    <a:pt x="79561" y="210349"/>
                  </a:lnTo>
                  <a:lnTo>
                    <a:pt x="76245" y="206900"/>
                  </a:lnTo>
                  <a:lnTo>
                    <a:pt x="75184" y="202390"/>
                  </a:lnTo>
                  <a:lnTo>
                    <a:pt x="72930" y="194566"/>
                  </a:lnTo>
                  <a:lnTo>
                    <a:pt x="67359" y="191117"/>
                  </a:lnTo>
                  <a:lnTo>
                    <a:pt x="61789" y="188863"/>
                  </a:lnTo>
                  <a:lnTo>
                    <a:pt x="59534" y="182099"/>
                  </a:lnTo>
                  <a:lnTo>
                    <a:pt x="58473" y="177589"/>
                  </a:lnTo>
                  <a:lnTo>
                    <a:pt x="56219" y="169764"/>
                  </a:lnTo>
                  <a:lnTo>
                    <a:pt x="52903" y="163000"/>
                  </a:lnTo>
                  <a:lnTo>
                    <a:pt x="48394" y="158491"/>
                  </a:lnTo>
                  <a:lnTo>
                    <a:pt x="38314" y="138199"/>
                  </a:lnTo>
                  <a:lnTo>
                    <a:pt x="36059" y="130373"/>
                  </a:lnTo>
                  <a:lnTo>
                    <a:pt x="33804" y="116845"/>
                  </a:lnTo>
                  <a:lnTo>
                    <a:pt x="29295" y="111275"/>
                  </a:lnTo>
                  <a:lnTo>
                    <a:pt x="22531" y="107959"/>
                  </a:lnTo>
                  <a:lnTo>
                    <a:pt x="25847" y="102256"/>
                  </a:lnTo>
                  <a:lnTo>
                    <a:pt x="31417" y="102256"/>
                  </a:lnTo>
                  <a:lnTo>
                    <a:pt x="38181" y="101195"/>
                  </a:lnTo>
                  <a:lnTo>
                    <a:pt x="38181" y="96686"/>
                  </a:lnTo>
                  <a:lnTo>
                    <a:pt x="34866" y="93371"/>
                  </a:lnTo>
                  <a:lnTo>
                    <a:pt x="22531" y="92309"/>
                  </a:lnTo>
                  <a:lnTo>
                    <a:pt x="18022" y="88861"/>
                  </a:lnTo>
                  <a:lnTo>
                    <a:pt x="14706" y="83291"/>
                  </a:lnTo>
                  <a:lnTo>
                    <a:pt x="11390" y="78781"/>
                  </a:lnTo>
                  <a:lnTo>
                    <a:pt x="11390" y="75465"/>
                  </a:lnTo>
                  <a:lnTo>
                    <a:pt x="16961" y="73211"/>
                  </a:lnTo>
                  <a:lnTo>
                    <a:pt x="18022" y="70956"/>
                  </a:lnTo>
                  <a:lnTo>
                    <a:pt x="19083" y="69895"/>
                  </a:lnTo>
                  <a:lnTo>
                    <a:pt x="25847" y="68702"/>
                  </a:lnTo>
                  <a:lnTo>
                    <a:pt x="26908" y="66447"/>
                  </a:lnTo>
                  <a:lnTo>
                    <a:pt x="22398" y="59683"/>
                  </a:lnTo>
                  <a:lnTo>
                    <a:pt x="22398" y="58489"/>
                  </a:lnTo>
                  <a:lnTo>
                    <a:pt x="19083" y="57428"/>
                  </a:lnTo>
                  <a:lnTo>
                    <a:pt x="12319" y="56235"/>
                  </a:lnTo>
                  <a:lnTo>
                    <a:pt x="7809" y="53980"/>
                  </a:lnTo>
                  <a:lnTo>
                    <a:pt x="4494" y="41645"/>
                  </a:lnTo>
                  <a:lnTo>
                    <a:pt x="4494" y="38197"/>
                  </a:lnTo>
                  <a:cubicBezTo>
                    <a:pt x="10064" y="22149"/>
                    <a:pt x="-9830" y="15783"/>
                    <a:pt x="6748" y="0"/>
                  </a:cubicBezTo>
                  <a:lnTo>
                    <a:pt x="15767" y="3448"/>
                  </a:lnTo>
                  <a:lnTo>
                    <a:pt x="20276" y="2255"/>
                  </a:lnTo>
                  <a:lnTo>
                    <a:pt x="21337" y="7958"/>
                  </a:lnTo>
                  <a:lnTo>
                    <a:pt x="23592" y="10213"/>
                  </a:lnTo>
                  <a:lnTo>
                    <a:pt x="25847" y="13661"/>
                  </a:lnTo>
                  <a:lnTo>
                    <a:pt x="31417" y="24934"/>
                  </a:lnTo>
                  <a:cubicBezTo>
                    <a:pt x="58208" y="45094"/>
                    <a:pt x="56617" y="34085"/>
                    <a:pt x="76378" y="67641"/>
                  </a:cubicBezTo>
                  <a:lnTo>
                    <a:pt x="80887" y="67641"/>
                  </a:lnTo>
                  <a:lnTo>
                    <a:pt x="83142" y="99073"/>
                  </a:lnTo>
                  <a:lnTo>
                    <a:pt x="99986" y="115917"/>
                  </a:lnTo>
                  <a:lnTo>
                    <a:pt x="101047" y="115917"/>
                  </a:lnTo>
                  <a:lnTo>
                    <a:pt x="105556" y="118172"/>
                  </a:lnTo>
                  <a:lnTo>
                    <a:pt x="106617" y="118172"/>
                  </a:lnTo>
                  <a:lnTo>
                    <a:pt x="108872" y="120426"/>
                  </a:lnTo>
                  <a:lnTo>
                    <a:pt x="107811" y="122681"/>
                  </a:lnTo>
                  <a:lnTo>
                    <a:pt x="113381" y="127191"/>
                  </a:lnTo>
                  <a:lnTo>
                    <a:pt x="115636" y="127191"/>
                  </a:lnTo>
                  <a:lnTo>
                    <a:pt x="115636" y="129445"/>
                  </a:lnTo>
                  <a:lnTo>
                    <a:pt x="117891" y="135016"/>
                  </a:lnTo>
                  <a:lnTo>
                    <a:pt x="116830" y="136076"/>
                  </a:lnTo>
                  <a:lnTo>
                    <a:pt x="116830" y="141779"/>
                  </a:lnTo>
                  <a:lnTo>
                    <a:pt x="123594" y="140586"/>
                  </a:lnTo>
                  <a:lnTo>
                    <a:pt x="149456" y="136076"/>
                  </a:lnTo>
                  <a:lnTo>
                    <a:pt x="166300" y="137270"/>
                  </a:lnTo>
                  <a:lnTo>
                    <a:pt x="177573" y="132761"/>
                  </a:lnTo>
                  <a:lnTo>
                    <a:pt x="200120" y="133955"/>
                  </a:lnTo>
                  <a:lnTo>
                    <a:pt x="202375" y="138464"/>
                  </a:lnTo>
                  <a:lnTo>
                    <a:pt x="204629" y="132893"/>
                  </a:lnTo>
                  <a:lnTo>
                    <a:pt x="196804" y="104776"/>
                  </a:lnTo>
                  <a:lnTo>
                    <a:pt x="209139" y="100267"/>
                  </a:lnTo>
                  <a:lnTo>
                    <a:pt x="210200" y="88994"/>
                  </a:lnTo>
                  <a:lnTo>
                    <a:pt x="212454" y="86739"/>
                  </a:lnTo>
                  <a:lnTo>
                    <a:pt x="219218" y="77721"/>
                  </a:lnTo>
                  <a:lnTo>
                    <a:pt x="218157" y="76527"/>
                  </a:lnTo>
                  <a:lnTo>
                    <a:pt x="220412" y="75465"/>
                  </a:lnTo>
                  <a:lnTo>
                    <a:pt x="227176" y="95758"/>
                  </a:lnTo>
                  <a:lnTo>
                    <a:pt x="236195" y="126129"/>
                  </a:lnTo>
                  <a:lnTo>
                    <a:pt x="237388" y="150931"/>
                  </a:lnTo>
                  <a:lnTo>
                    <a:pt x="244152" y="156502"/>
                  </a:lnTo>
                  <a:lnTo>
                    <a:pt x="236327" y="161011"/>
                  </a:lnTo>
                  <a:lnTo>
                    <a:pt x="198130" y="198146"/>
                  </a:lnTo>
                  <a:lnTo>
                    <a:pt x="189112" y="199207"/>
                  </a:lnTo>
                  <a:lnTo>
                    <a:pt x="192427" y="207033"/>
                  </a:lnTo>
                  <a:lnTo>
                    <a:pt x="193621" y="209287"/>
                  </a:lnTo>
                  <a:lnTo>
                    <a:pt x="195876" y="211542"/>
                  </a:lnTo>
                  <a:lnTo>
                    <a:pt x="195876" y="212736"/>
                  </a:lnTo>
                  <a:lnTo>
                    <a:pt x="188051" y="217245"/>
                  </a:lnTo>
                  <a:lnTo>
                    <a:pt x="183541" y="217245"/>
                  </a:lnTo>
                  <a:lnTo>
                    <a:pt x="183541" y="213929"/>
                  </a:lnTo>
                  <a:lnTo>
                    <a:pt x="181287" y="212868"/>
                  </a:lnTo>
                  <a:lnTo>
                    <a:pt x="181287" y="217377"/>
                  </a:lnTo>
                  <a:lnTo>
                    <a:pt x="172268" y="212868"/>
                  </a:lnTo>
                  <a:lnTo>
                    <a:pt x="164443" y="200533"/>
                  </a:lnTo>
                  <a:lnTo>
                    <a:pt x="159934" y="189260"/>
                  </a:lnTo>
                  <a:lnTo>
                    <a:pt x="157679" y="190322"/>
                  </a:lnTo>
                  <a:lnTo>
                    <a:pt x="154363" y="189260"/>
                  </a:lnTo>
                  <a:lnTo>
                    <a:pt x="148793" y="184751"/>
                  </a:lnTo>
                  <a:lnTo>
                    <a:pt x="152109" y="176926"/>
                  </a:lnTo>
                  <a:lnTo>
                    <a:pt x="150915" y="172416"/>
                  </a:lnTo>
                  <a:lnTo>
                    <a:pt x="153170" y="172416"/>
                  </a:lnTo>
                  <a:lnTo>
                    <a:pt x="154231" y="173610"/>
                  </a:lnTo>
                  <a:lnTo>
                    <a:pt x="157546" y="174672"/>
                  </a:lnTo>
                  <a:lnTo>
                    <a:pt x="160995" y="172416"/>
                  </a:lnTo>
                  <a:lnTo>
                    <a:pt x="162056" y="164592"/>
                  </a:lnTo>
                  <a:lnTo>
                    <a:pt x="156485" y="162337"/>
                  </a:lnTo>
                  <a:lnTo>
                    <a:pt x="155292" y="162337"/>
                  </a:lnTo>
                  <a:lnTo>
                    <a:pt x="151976" y="163530"/>
                  </a:lnTo>
                  <a:lnTo>
                    <a:pt x="149721" y="161276"/>
                  </a:lnTo>
                  <a:lnTo>
                    <a:pt x="138448" y="160082"/>
                  </a:lnTo>
                  <a:lnTo>
                    <a:pt x="133939" y="159022"/>
                  </a:lnTo>
                  <a:lnTo>
                    <a:pt x="132878" y="160082"/>
                  </a:lnTo>
                  <a:lnTo>
                    <a:pt x="127307" y="157828"/>
                  </a:lnTo>
                  <a:lnTo>
                    <a:pt x="125052" y="157828"/>
                  </a:lnTo>
                  <a:lnTo>
                    <a:pt x="120543" y="160082"/>
                  </a:lnTo>
                  <a:lnTo>
                    <a:pt x="116034" y="165785"/>
                  </a:lnTo>
                  <a:lnTo>
                    <a:pt x="118289" y="173610"/>
                  </a:lnTo>
                  <a:lnTo>
                    <a:pt x="121604" y="176926"/>
                  </a:lnTo>
                  <a:lnTo>
                    <a:pt x="135132" y="193770"/>
                  </a:lnTo>
                  <a:lnTo>
                    <a:pt x="131817" y="193770"/>
                  </a:lnTo>
                  <a:lnTo>
                    <a:pt x="131817" y="197218"/>
                  </a:lnTo>
                  <a:lnTo>
                    <a:pt x="134071" y="197218"/>
                  </a:lnTo>
                  <a:lnTo>
                    <a:pt x="134071" y="198279"/>
                  </a:lnTo>
                  <a:lnTo>
                    <a:pt x="130755" y="198279"/>
                  </a:lnTo>
                  <a:lnTo>
                    <a:pt x="131817" y="199340"/>
                  </a:lnTo>
                  <a:lnTo>
                    <a:pt x="130755" y="200533"/>
                  </a:lnTo>
                  <a:lnTo>
                    <a:pt x="129694" y="200533"/>
                  </a:lnTo>
                  <a:lnTo>
                    <a:pt x="131949" y="202789"/>
                  </a:lnTo>
                  <a:lnTo>
                    <a:pt x="135265" y="216316"/>
                  </a:lnTo>
                  <a:lnTo>
                    <a:pt x="135265" y="229844"/>
                  </a:lnTo>
                  <a:lnTo>
                    <a:pt x="134204" y="231038"/>
                  </a:lnTo>
                  <a:lnTo>
                    <a:pt x="134204" y="234354"/>
                  </a:lnTo>
                  <a:lnTo>
                    <a:pt x="135265" y="234354"/>
                  </a:lnTo>
                  <a:lnTo>
                    <a:pt x="136326" y="262471"/>
                  </a:lnTo>
                  <a:lnTo>
                    <a:pt x="129562" y="264726"/>
                  </a:lnTo>
                  <a:lnTo>
                    <a:pt x="128501" y="264726"/>
                  </a:lnTo>
                  <a:lnTo>
                    <a:pt x="125185" y="265787"/>
                  </a:lnTo>
                  <a:lnTo>
                    <a:pt x="135265" y="274806"/>
                  </a:lnTo>
                  <a:lnTo>
                    <a:pt x="112718" y="289394"/>
                  </a:lnTo>
                  <a:lnTo>
                    <a:pt x="120543" y="290456"/>
                  </a:lnTo>
                  <a:lnTo>
                    <a:pt x="118289" y="300535"/>
                  </a:lnTo>
                  <a:lnTo>
                    <a:pt x="120543" y="307300"/>
                  </a:lnTo>
                  <a:lnTo>
                    <a:pt x="113779" y="308360"/>
                  </a:lnTo>
                  <a:lnTo>
                    <a:pt x="109270" y="317379"/>
                  </a:lnTo>
                  <a:lnTo>
                    <a:pt x="105954" y="322950"/>
                  </a:lnTo>
                  <a:lnTo>
                    <a:pt x="100384" y="322950"/>
                  </a:lnTo>
                  <a:lnTo>
                    <a:pt x="99323" y="317379"/>
                  </a:lnTo>
                  <a:lnTo>
                    <a:pt x="96007" y="313931"/>
                  </a:lnTo>
                  <a:lnTo>
                    <a:pt x="94946" y="311676"/>
                  </a:lnTo>
                  <a:lnTo>
                    <a:pt x="94946" y="308360"/>
                  </a:lnTo>
                  <a:lnTo>
                    <a:pt x="92691" y="305044"/>
                  </a:lnTo>
                  <a:lnTo>
                    <a:pt x="88182" y="292710"/>
                  </a:lnTo>
                  <a:lnTo>
                    <a:pt x="88182" y="289394"/>
                  </a:lnTo>
                  <a:lnTo>
                    <a:pt x="87121" y="288201"/>
                  </a:lnTo>
                  <a:lnTo>
                    <a:pt x="80357" y="274673"/>
                  </a:lnTo>
                  <a:lnTo>
                    <a:pt x="77041" y="272418"/>
                  </a:lnTo>
                  <a:lnTo>
                    <a:pt x="69216" y="262338"/>
                  </a:lnTo>
                  <a:lnTo>
                    <a:pt x="65900" y="262338"/>
                  </a:lnTo>
                  <a:lnTo>
                    <a:pt x="54627" y="245494"/>
                  </a:lnTo>
                  <a:lnTo>
                    <a:pt x="54627" y="239924"/>
                  </a:lnTo>
                  <a:lnTo>
                    <a:pt x="56882" y="236609"/>
                  </a:lnTo>
                  <a:lnTo>
                    <a:pt x="56882" y="235415"/>
                  </a:lnTo>
                </a:path>
              </a:pathLst>
            </a:custGeom>
            <a:noFill/>
            <a:ln w="3315" cap="flat">
              <a:solidFill>
                <a:schemeClr val="bg1">
                  <a:lumMod val="65000"/>
                </a:schemeClr>
              </a:solidFill>
              <a:prstDash val="solid"/>
              <a:miter/>
            </a:ln>
          </p:spPr>
          <p:txBody>
            <a:bodyPr rtlCol="0" anchor="ctr"/>
            <a:lstStyle/>
            <a:p>
              <a:endParaRPr lang="en-FI" sz="816"/>
            </a:p>
          </p:txBody>
        </p:sp>
        <p:sp>
          <p:nvSpPr>
            <p:cNvPr id="775" name="Freeform: Shape 774">
              <a:extLst>
                <a:ext uri="{FF2B5EF4-FFF2-40B4-BE49-F238E27FC236}">
                  <a16:creationId xmlns:a16="http://schemas.microsoft.com/office/drawing/2014/main" id="{B87E4CD2-7D0A-1A50-63DE-7034C23B4A0C}"/>
                </a:ext>
              </a:extLst>
            </p:cNvPr>
            <p:cNvSpPr/>
            <p:nvPr/>
          </p:nvSpPr>
          <p:spPr>
            <a:xfrm>
              <a:off x="2736772" y="13424124"/>
              <a:ext cx="216050" cy="237404"/>
            </a:xfrm>
            <a:custGeom>
              <a:avLst/>
              <a:gdLst>
                <a:gd name="connsiteX0" fmla="*/ 168835 w 216050"/>
                <a:gd name="connsiteY0" fmla="*/ 531 h 237404"/>
                <a:gd name="connsiteX1" fmla="*/ 174538 w 216050"/>
                <a:gd name="connsiteY1" fmla="*/ 1724 h 237404"/>
                <a:gd name="connsiteX2" fmla="*/ 174538 w 216050"/>
                <a:gd name="connsiteY2" fmla="*/ 3979 h 237404"/>
                <a:gd name="connsiteX3" fmla="*/ 173345 w 216050"/>
                <a:gd name="connsiteY3" fmla="*/ 5173 h 237404"/>
                <a:gd name="connsiteX4" fmla="*/ 173345 w 216050"/>
                <a:gd name="connsiteY4" fmla="*/ 8488 h 237404"/>
                <a:gd name="connsiteX5" fmla="*/ 179048 w 216050"/>
                <a:gd name="connsiteY5" fmla="*/ 16314 h 237404"/>
                <a:gd name="connsiteX6" fmla="*/ 193637 w 216050"/>
                <a:gd name="connsiteY6" fmla="*/ 23077 h 237404"/>
                <a:gd name="connsiteX7" fmla="*/ 207165 w 216050"/>
                <a:gd name="connsiteY7" fmla="*/ 32097 h 237404"/>
                <a:gd name="connsiteX8" fmla="*/ 212735 w 216050"/>
                <a:gd name="connsiteY8" fmla="*/ 34351 h 237404"/>
                <a:gd name="connsiteX9" fmla="*/ 210481 w 216050"/>
                <a:gd name="connsiteY9" fmla="*/ 38860 h 237404"/>
                <a:gd name="connsiteX10" fmla="*/ 203717 w 216050"/>
                <a:gd name="connsiteY10" fmla="*/ 83821 h 237404"/>
                <a:gd name="connsiteX11" fmla="*/ 216051 w 216050"/>
                <a:gd name="connsiteY11" fmla="*/ 117509 h 237404"/>
                <a:gd name="connsiteX12" fmla="*/ 216051 w 216050"/>
                <a:gd name="connsiteY12" fmla="*/ 122018 h 237404"/>
                <a:gd name="connsiteX13" fmla="*/ 211542 w 216050"/>
                <a:gd name="connsiteY13" fmla="*/ 125334 h 237404"/>
                <a:gd name="connsiteX14" fmla="*/ 211542 w 216050"/>
                <a:gd name="connsiteY14" fmla="*/ 127588 h 237404"/>
                <a:gd name="connsiteX15" fmla="*/ 213796 w 216050"/>
                <a:gd name="connsiteY15" fmla="*/ 128782 h 237404"/>
                <a:gd name="connsiteX16" fmla="*/ 210481 w 216050"/>
                <a:gd name="connsiteY16" fmla="*/ 131036 h 237404"/>
                <a:gd name="connsiteX17" fmla="*/ 213796 w 216050"/>
                <a:gd name="connsiteY17" fmla="*/ 131036 h 237404"/>
                <a:gd name="connsiteX18" fmla="*/ 216051 w 216050"/>
                <a:gd name="connsiteY18" fmla="*/ 136607 h 237404"/>
                <a:gd name="connsiteX19" fmla="*/ 214990 w 216050"/>
                <a:gd name="connsiteY19" fmla="*/ 137668 h 237404"/>
                <a:gd name="connsiteX20" fmla="*/ 213796 w 216050"/>
                <a:gd name="connsiteY20" fmla="*/ 135413 h 237404"/>
                <a:gd name="connsiteX21" fmla="*/ 211542 w 216050"/>
                <a:gd name="connsiteY21" fmla="*/ 135413 h 237404"/>
                <a:gd name="connsiteX22" fmla="*/ 209287 w 216050"/>
                <a:gd name="connsiteY22" fmla="*/ 133159 h 237404"/>
                <a:gd name="connsiteX23" fmla="*/ 209287 w 216050"/>
                <a:gd name="connsiteY23" fmla="*/ 135413 h 237404"/>
                <a:gd name="connsiteX24" fmla="*/ 210481 w 216050"/>
                <a:gd name="connsiteY24" fmla="*/ 136607 h 237404"/>
                <a:gd name="connsiteX25" fmla="*/ 210481 w 216050"/>
                <a:gd name="connsiteY25" fmla="*/ 138862 h 237404"/>
                <a:gd name="connsiteX26" fmla="*/ 209287 w 216050"/>
                <a:gd name="connsiteY26" fmla="*/ 138862 h 237404"/>
                <a:gd name="connsiteX27" fmla="*/ 209287 w 216050"/>
                <a:gd name="connsiteY27" fmla="*/ 139923 h 237404"/>
                <a:gd name="connsiteX28" fmla="*/ 210481 w 216050"/>
                <a:gd name="connsiteY28" fmla="*/ 143239 h 237404"/>
                <a:gd name="connsiteX29" fmla="*/ 210481 w 216050"/>
                <a:gd name="connsiteY29" fmla="*/ 146686 h 237404"/>
                <a:gd name="connsiteX30" fmla="*/ 209287 w 216050"/>
                <a:gd name="connsiteY30" fmla="*/ 147748 h 237404"/>
                <a:gd name="connsiteX31" fmla="*/ 207032 w 216050"/>
                <a:gd name="connsiteY31" fmla="*/ 148942 h 237404"/>
                <a:gd name="connsiteX32" fmla="*/ 205839 w 216050"/>
                <a:gd name="connsiteY32" fmla="*/ 150002 h 237404"/>
                <a:gd name="connsiteX33" fmla="*/ 205839 w 216050"/>
                <a:gd name="connsiteY33" fmla="*/ 151063 h 237404"/>
                <a:gd name="connsiteX34" fmla="*/ 207032 w 216050"/>
                <a:gd name="connsiteY34" fmla="*/ 151063 h 237404"/>
                <a:gd name="connsiteX35" fmla="*/ 205839 w 216050"/>
                <a:gd name="connsiteY35" fmla="*/ 153318 h 237404"/>
                <a:gd name="connsiteX36" fmla="*/ 203584 w 216050"/>
                <a:gd name="connsiteY36" fmla="*/ 155573 h 237404"/>
                <a:gd name="connsiteX37" fmla="*/ 199075 w 216050"/>
                <a:gd name="connsiteY37" fmla="*/ 159021 h 237404"/>
                <a:gd name="connsiteX38" fmla="*/ 200136 w 216050"/>
                <a:gd name="connsiteY38" fmla="*/ 159021 h 237404"/>
                <a:gd name="connsiteX39" fmla="*/ 202390 w 216050"/>
                <a:gd name="connsiteY39" fmla="*/ 157828 h 237404"/>
                <a:gd name="connsiteX40" fmla="*/ 204645 w 216050"/>
                <a:gd name="connsiteY40" fmla="*/ 160082 h 237404"/>
                <a:gd name="connsiteX41" fmla="*/ 202390 w 216050"/>
                <a:gd name="connsiteY41" fmla="*/ 161143 h 237404"/>
                <a:gd name="connsiteX42" fmla="*/ 202390 w 216050"/>
                <a:gd name="connsiteY42" fmla="*/ 163398 h 237404"/>
                <a:gd name="connsiteX43" fmla="*/ 204645 w 216050"/>
                <a:gd name="connsiteY43" fmla="*/ 167907 h 237404"/>
                <a:gd name="connsiteX44" fmla="*/ 202390 w 216050"/>
                <a:gd name="connsiteY44" fmla="*/ 174672 h 237404"/>
                <a:gd name="connsiteX45" fmla="*/ 200136 w 216050"/>
                <a:gd name="connsiteY45" fmla="*/ 173478 h 237404"/>
                <a:gd name="connsiteX46" fmla="*/ 197881 w 216050"/>
                <a:gd name="connsiteY46" fmla="*/ 176926 h 237404"/>
                <a:gd name="connsiteX47" fmla="*/ 199075 w 216050"/>
                <a:gd name="connsiteY47" fmla="*/ 177987 h 237404"/>
                <a:gd name="connsiteX48" fmla="*/ 197881 w 216050"/>
                <a:gd name="connsiteY48" fmla="*/ 180242 h 237404"/>
                <a:gd name="connsiteX49" fmla="*/ 192310 w 216050"/>
                <a:gd name="connsiteY49" fmla="*/ 183557 h 237404"/>
                <a:gd name="connsiteX50" fmla="*/ 194565 w 216050"/>
                <a:gd name="connsiteY50" fmla="*/ 187006 h 237404"/>
                <a:gd name="connsiteX51" fmla="*/ 192310 w 216050"/>
                <a:gd name="connsiteY51" fmla="*/ 192576 h 237404"/>
                <a:gd name="connsiteX52" fmla="*/ 184485 w 216050"/>
                <a:gd name="connsiteY52" fmla="*/ 194830 h 237404"/>
                <a:gd name="connsiteX53" fmla="*/ 179976 w 216050"/>
                <a:gd name="connsiteY53" fmla="*/ 191382 h 237404"/>
                <a:gd name="connsiteX54" fmla="*/ 179976 w 216050"/>
                <a:gd name="connsiteY54" fmla="*/ 200401 h 237404"/>
                <a:gd name="connsiteX55" fmla="*/ 181037 w 216050"/>
                <a:gd name="connsiteY55" fmla="*/ 203717 h 237404"/>
                <a:gd name="connsiteX56" fmla="*/ 186740 w 216050"/>
                <a:gd name="connsiteY56" fmla="*/ 210480 h 237404"/>
                <a:gd name="connsiteX57" fmla="*/ 175467 w 216050"/>
                <a:gd name="connsiteY57" fmla="*/ 227324 h 237404"/>
                <a:gd name="connsiteX58" fmla="*/ 168703 w 216050"/>
                <a:gd name="connsiteY58" fmla="*/ 233027 h 237404"/>
                <a:gd name="connsiteX59" fmla="*/ 158623 w 216050"/>
                <a:gd name="connsiteY59" fmla="*/ 234089 h 237404"/>
                <a:gd name="connsiteX60" fmla="*/ 154114 w 216050"/>
                <a:gd name="connsiteY60" fmla="*/ 231834 h 237404"/>
                <a:gd name="connsiteX61" fmla="*/ 149604 w 216050"/>
                <a:gd name="connsiteY61" fmla="*/ 237404 h 237404"/>
                <a:gd name="connsiteX62" fmla="*/ 146289 w 216050"/>
                <a:gd name="connsiteY62" fmla="*/ 236343 h 237404"/>
                <a:gd name="connsiteX63" fmla="*/ 144034 w 216050"/>
                <a:gd name="connsiteY63" fmla="*/ 235150 h 237404"/>
                <a:gd name="connsiteX64" fmla="*/ 138464 w 216050"/>
                <a:gd name="connsiteY64" fmla="*/ 226131 h 237404"/>
                <a:gd name="connsiteX65" fmla="*/ 133954 w 216050"/>
                <a:gd name="connsiteY65" fmla="*/ 214857 h 237404"/>
                <a:gd name="connsiteX66" fmla="*/ 131700 w 216050"/>
                <a:gd name="connsiteY66" fmla="*/ 210349 h 237404"/>
                <a:gd name="connsiteX67" fmla="*/ 127190 w 216050"/>
                <a:gd name="connsiteY67" fmla="*/ 203584 h 237404"/>
                <a:gd name="connsiteX68" fmla="*/ 123742 w 216050"/>
                <a:gd name="connsiteY68" fmla="*/ 199075 h 237404"/>
                <a:gd name="connsiteX69" fmla="*/ 69762 w 216050"/>
                <a:gd name="connsiteY69" fmla="*/ 209155 h 237404"/>
                <a:gd name="connsiteX70" fmla="*/ 59683 w 216050"/>
                <a:gd name="connsiteY70" fmla="*/ 197881 h 237404"/>
                <a:gd name="connsiteX71" fmla="*/ 57428 w 216050"/>
                <a:gd name="connsiteY71" fmla="*/ 195626 h 237404"/>
                <a:gd name="connsiteX72" fmla="*/ 52919 w 216050"/>
                <a:gd name="connsiteY72" fmla="*/ 187802 h 237404"/>
                <a:gd name="connsiteX73" fmla="*/ 58489 w 216050"/>
                <a:gd name="connsiteY73" fmla="*/ 184486 h 237404"/>
                <a:gd name="connsiteX74" fmla="*/ 58489 w 216050"/>
                <a:gd name="connsiteY74" fmla="*/ 179976 h 237404"/>
                <a:gd name="connsiteX75" fmla="*/ 47216 w 216050"/>
                <a:gd name="connsiteY75" fmla="*/ 164193 h 237404"/>
                <a:gd name="connsiteX76" fmla="*/ 46155 w 216050"/>
                <a:gd name="connsiteY76" fmla="*/ 156369 h 237404"/>
                <a:gd name="connsiteX77" fmla="*/ 39391 w 216050"/>
                <a:gd name="connsiteY77" fmla="*/ 156369 h 237404"/>
                <a:gd name="connsiteX78" fmla="*/ 34881 w 216050"/>
                <a:gd name="connsiteY78" fmla="*/ 148543 h 237404"/>
                <a:gd name="connsiteX79" fmla="*/ 34881 w 216050"/>
                <a:gd name="connsiteY79" fmla="*/ 146289 h 237404"/>
                <a:gd name="connsiteX80" fmla="*/ 22547 w 216050"/>
                <a:gd name="connsiteY80" fmla="*/ 127191 h 237404"/>
                <a:gd name="connsiteX81" fmla="*/ 11273 w 216050"/>
                <a:gd name="connsiteY81" fmla="*/ 128384 h 237404"/>
                <a:gd name="connsiteX82" fmla="*/ 0 w 216050"/>
                <a:gd name="connsiteY82" fmla="*/ 126129 h 237404"/>
                <a:gd name="connsiteX83" fmla="*/ 13528 w 216050"/>
                <a:gd name="connsiteY83" fmla="*/ 119365 h 237404"/>
                <a:gd name="connsiteX84" fmla="*/ 13528 w 216050"/>
                <a:gd name="connsiteY84" fmla="*/ 116049 h 237404"/>
                <a:gd name="connsiteX85" fmla="*/ 9019 w 216050"/>
                <a:gd name="connsiteY85" fmla="*/ 111541 h 237404"/>
                <a:gd name="connsiteX86" fmla="*/ 4509 w 216050"/>
                <a:gd name="connsiteY86" fmla="*/ 105970 h 237404"/>
                <a:gd name="connsiteX87" fmla="*/ 16844 w 216050"/>
                <a:gd name="connsiteY87" fmla="*/ 108225 h 237404"/>
                <a:gd name="connsiteX88" fmla="*/ 24669 w 216050"/>
                <a:gd name="connsiteY88" fmla="*/ 108225 h 237404"/>
                <a:gd name="connsiteX89" fmla="*/ 26923 w 216050"/>
                <a:gd name="connsiteY89" fmla="*/ 105970 h 237404"/>
                <a:gd name="connsiteX90" fmla="*/ 25730 w 216050"/>
                <a:gd name="connsiteY90" fmla="*/ 103715 h 237404"/>
                <a:gd name="connsiteX91" fmla="*/ 26923 w 216050"/>
                <a:gd name="connsiteY91" fmla="*/ 103715 h 237404"/>
                <a:gd name="connsiteX92" fmla="*/ 31433 w 216050"/>
                <a:gd name="connsiteY92" fmla="*/ 99206 h 237404"/>
                <a:gd name="connsiteX93" fmla="*/ 28117 w 216050"/>
                <a:gd name="connsiteY93" fmla="*/ 94697 h 237404"/>
                <a:gd name="connsiteX94" fmla="*/ 21353 w 216050"/>
                <a:gd name="connsiteY94" fmla="*/ 89126 h 237404"/>
                <a:gd name="connsiteX95" fmla="*/ 24669 w 216050"/>
                <a:gd name="connsiteY95" fmla="*/ 82362 h 237404"/>
                <a:gd name="connsiteX96" fmla="*/ 38197 w 216050"/>
                <a:gd name="connsiteY96" fmla="*/ 74537 h 237404"/>
                <a:gd name="connsiteX97" fmla="*/ 38197 w 216050"/>
                <a:gd name="connsiteY97" fmla="*/ 75598 h 237404"/>
                <a:gd name="connsiteX98" fmla="*/ 49470 w 216050"/>
                <a:gd name="connsiteY98" fmla="*/ 73344 h 237404"/>
                <a:gd name="connsiteX99" fmla="*/ 51725 w 216050"/>
                <a:gd name="connsiteY99" fmla="*/ 70028 h 237404"/>
                <a:gd name="connsiteX100" fmla="*/ 50664 w 216050"/>
                <a:gd name="connsiteY100" fmla="*/ 68834 h 237404"/>
                <a:gd name="connsiteX101" fmla="*/ 52919 w 216050"/>
                <a:gd name="connsiteY101" fmla="*/ 55306 h 237404"/>
                <a:gd name="connsiteX102" fmla="*/ 46155 w 216050"/>
                <a:gd name="connsiteY102" fmla="*/ 46287 h 237404"/>
                <a:gd name="connsiteX103" fmla="*/ 33820 w 216050"/>
                <a:gd name="connsiteY103" fmla="*/ 48542 h 237404"/>
                <a:gd name="connsiteX104" fmla="*/ 31566 w 216050"/>
                <a:gd name="connsiteY104" fmla="*/ 44033 h 237404"/>
                <a:gd name="connsiteX105" fmla="*/ 37136 w 216050"/>
                <a:gd name="connsiteY105" fmla="*/ 37268 h 237404"/>
                <a:gd name="connsiteX106" fmla="*/ 47216 w 216050"/>
                <a:gd name="connsiteY106" fmla="*/ 28250 h 237404"/>
                <a:gd name="connsiteX107" fmla="*/ 46155 w 216050"/>
                <a:gd name="connsiteY107" fmla="*/ 22680 h 237404"/>
                <a:gd name="connsiteX108" fmla="*/ 47216 w 216050"/>
                <a:gd name="connsiteY108" fmla="*/ 22680 h 237404"/>
                <a:gd name="connsiteX109" fmla="*/ 47216 w 216050"/>
                <a:gd name="connsiteY109" fmla="*/ 24934 h 237404"/>
                <a:gd name="connsiteX110" fmla="*/ 48277 w 216050"/>
                <a:gd name="connsiteY110" fmla="*/ 24934 h 237404"/>
                <a:gd name="connsiteX111" fmla="*/ 48277 w 216050"/>
                <a:gd name="connsiteY111" fmla="*/ 21486 h 237404"/>
                <a:gd name="connsiteX112" fmla="*/ 47216 w 216050"/>
                <a:gd name="connsiteY112" fmla="*/ 20425 h 237404"/>
                <a:gd name="connsiteX113" fmla="*/ 46155 w 216050"/>
                <a:gd name="connsiteY113" fmla="*/ 18170 h 237404"/>
                <a:gd name="connsiteX114" fmla="*/ 56234 w 216050"/>
                <a:gd name="connsiteY114" fmla="*/ 17110 h 237404"/>
                <a:gd name="connsiteX115" fmla="*/ 69762 w 216050"/>
                <a:gd name="connsiteY115" fmla="*/ 20425 h 237404"/>
                <a:gd name="connsiteX116" fmla="*/ 79842 w 216050"/>
                <a:gd name="connsiteY116" fmla="*/ 20425 h 237404"/>
                <a:gd name="connsiteX117" fmla="*/ 78781 w 216050"/>
                <a:gd name="connsiteY117" fmla="*/ 17110 h 237404"/>
                <a:gd name="connsiteX118" fmla="*/ 82097 w 216050"/>
                <a:gd name="connsiteY118" fmla="*/ 15916 h 237404"/>
                <a:gd name="connsiteX119" fmla="*/ 84351 w 216050"/>
                <a:gd name="connsiteY119" fmla="*/ 20425 h 237404"/>
                <a:gd name="connsiteX120" fmla="*/ 100134 w 216050"/>
                <a:gd name="connsiteY120" fmla="*/ 19231 h 237404"/>
                <a:gd name="connsiteX121" fmla="*/ 111407 w 216050"/>
                <a:gd name="connsiteY121" fmla="*/ 23741 h 237404"/>
                <a:gd name="connsiteX122" fmla="*/ 122681 w 216050"/>
                <a:gd name="connsiteY122" fmla="*/ 21486 h 237404"/>
                <a:gd name="connsiteX123" fmla="*/ 128251 w 216050"/>
                <a:gd name="connsiteY123" fmla="*/ 28250 h 237404"/>
                <a:gd name="connsiteX124" fmla="*/ 139525 w 216050"/>
                <a:gd name="connsiteY124" fmla="*/ 29311 h 237404"/>
                <a:gd name="connsiteX125" fmla="*/ 146289 w 216050"/>
                <a:gd name="connsiteY125" fmla="*/ 29311 h 237404"/>
                <a:gd name="connsiteX126" fmla="*/ 165387 w 216050"/>
                <a:gd name="connsiteY126" fmla="*/ 13528 h 237404"/>
                <a:gd name="connsiteX127" fmla="*/ 165387 w 216050"/>
                <a:gd name="connsiteY127" fmla="*/ 6764 h 237404"/>
                <a:gd name="connsiteX128" fmla="*/ 168703 w 216050"/>
                <a:gd name="connsiteY128" fmla="*/ 0 h 23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16050" h="237404">
                  <a:moveTo>
                    <a:pt x="168835" y="531"/>
                  </a:moveTo>
                  <a:lnTo>
                    <a:pt x="174538" y="1724"/>
                  </a:lnTo>
                  <a:lnTo>
                    <a:pt x="174538" y="3979"/>
                  </a:lnTo>
                  <a:lnTo>
                    <a:pt x="173345" y="5173"/>
                  </a:lnTo>
                  <a:lnTo>
                    <a:pt x="173345" y="8488"/>
                  </a:lnTo>
                  <a:lnTo>
                    <a:pt x="179048" y="16314"/>
                  </a:lnTo>
                  <a:lnTo>
                    <a:pt x="193637" y="23077"/>
                  </a:lnTo>
                  <a:lnTo>
                    <a:pt x="207165" y="32097"/>
                  </a:lnTo>
                  <a:lnTo>
                    <a:pt x="212735" y="34351"/>
                  </a:lnTo>
                  <a:lnTo>
                    <a:pt x="210481" y="38860"/>
                  </a:lnTo>
                  <a:lnTo>
                    <a:pt x="203717" y="83821"/>
                  </a:lnTo>
                  <a:lnTo>
                    <a:pt x="216051" y="117509"/>
                  </a:lnTo>
                  <a:lnTo>
                    <a:pt x="216051" y="122018"/>
                  </a:lnTo>
                  <a:lnTo>
                    <a:pt x="211542" y="125334"/>
                  </a:lnTo>
                  <a:lnTo>
                    <a:pt x="211542" y="127588"/>
                  </a:lnTo>
                  <a:lnTo>
                    <a:pt x="213796" y="128782"/>
                  </a:lnTo>
                  <a:lnTo>
                    <a:pt x="210481" y="131036"/>
                  </a:lnTo>
                  <a:lnTo>
                    <a:pt x="213796" y="131036"/>
                  </a:lnTo>
                  <a:lnTo>
                    <a:pt x="216051" y="136607"/>
                  </a:lnTo>
                  <a:lnTo>
                    <a:pt x="214990" y="137668"/>
                  </a:lnTo>
                  <a:lnTo>
                    <a:pt x="213796" y="135413"/>
                  </a:lnTo>
                  <a:lnTo>
                    <a:pt x="211542" y="135413"/>
                  </a:lnTo>
                  <a:lnTo>
                    <a:pt x="209287" y="133159"/>
                  </a:lnTo>
                  <a:lnTo>
                    <a:pt x="209287" y="135413"/>
                  </a:lnTo>
                  <a:lnTo>
                    <a:pt x="210481" y="136607"/>
                  </a:lnTo>
                  <a:lnTo>
                    <a:pt x="210481" y="138862"/>
                  </a:lnTo>
                  <a:lnTo>
                    <a:pt x="209287" y="138862"/>
                  </a:lnTo>
                  <a:lnTo>
                    <a:pt x="209287" y="139923"/>
                  </a:lnTo>
                  <a:lnTo>
                    <a:pt x="210481" y="143239"/>
                  </a:lnTo>
                  <a:lnTo>
                    <a:pt x="210481" y="146686"/>
                  </a:lnTo>
                  <a:lnTo>
                    <a:pt x="209287" y="147748"/>
                  </a:lnTo>
                  <a:lnTo>
                    <a:pt x="207032" y="148942"/>
                  </a:lnTo>
                  <a:lnTo>
                    <a:pt x="205839" y="150002"/>
                  </a:lnTo>
                  <a:lnTo>
                    <a:pt x="205839" y="151063"/>
                  </a:lnTo>
                  <a:lnTo>
                    <a:pt x="207032" y="151063"/>
                  </a:lnTo>
                  <a:lnTo>
                    <a:pt x="205839" y="153318"/>
                  </a:lnTo>
                  <a:lnTo>
                    <a:pt x="203584" y="155573"/>
                  </a:lnTo>
                  <a:lnTo>
                    <a:pt x="199075" y="159021"/>
                  </a:lnTo>
                  <a:lnTo>
                    <a:pt x="200136" y="159021"/>
                  </a:lnTo>
                  <a:lnTo>
                    <a:pt x="202390" y="157828"/>
                  </a:lnTo>
                  <a:lnTo>
                    <a:pt x="204645" y="160082"/>
                  </a:lnTo>
                  <a:lnTo>
                    <a:pt x="202390" y="161143"/>
                  </a:lnTo>
                  <a:lnTo>
                    <a:pt x="202390" y="163398"/>
                  </a:lnTo>
                  <a:lnTo>
                    <a:pt x="204645" y="167907"/>
                  </a:lnTo>
                  <a:lnTo>
                    <a:pt x="202390" y="174672"/>
                  </a:lnTo>
                  <a:lnTo>
                    <a:pt x="200136" y="173478"/>
                  </a:lnTo>
                  <a:lnTo>
                    <a:pt x="197881" y="176926"/>
                  </a:lnTo>
                  <a:lnTo>
                    <a:pt x="199075" y="177987"/>
                  </a:lnTo>
                  <a:lnTo>
                    <a:pt x="197881" y="180242"/>
                  </a:lnTo>
                  <a:lnTo>
                    <a:pt x="192310" y="183557"/>
                  </a:lnTo>
                  <a:lnTo>
                    <a:pt x="194565" y="187006"/>
                  </a:lnTo>
                  <a:lnTo>
                    <a:pt x="192310" y="192576"/>
                  </a:lnTo>
                  <a:lnTo>
                    <a:pt x="184485" y="194830"/>
                  </a:lnTo>
                  <a:lnTo>
                    <a:pt x="179976" y="191382"/>
                  </a:lnTo>
                  <a:lnTo>
                    <a:pt x="179976" y="200401"/>
                  </a:lnTo>
                  <a:lnTo>
                    <a:pt x="181037" y="203717"/>
                  </a:lnTo>
                  <a:lnTo>
                    <a:pt x="186740" y="210480"/>
                  </a:lnTo>
                  <a:lnTo>
                    <a:pt x="175467" y="227324"/>
                  </a:lnTo>
                  <a:lnTo>
                    <a:pt x="168703" y="233027"/>
                  </a:lnTo>
                  <a:lnTo>
                    <a:pt x="158623" y="234089"/>
                  </a:lnTo>
                  <a:lnTo>
                    <a:pt x="154114" y="231834"/>
                  </a:lnTo>
                  <a:lnTo>
                    <a:pt x="149604" y="237404"/>
                  </a:lnTo>
                  <a:lnTo>
                    <a:pt x="146289" y="236343"/>
                  </a:lnTo>
                  <a:lnTo>
                    <a:pt x="144034" y="235150"/>
                  </a:lnTo>
                  <a:lnTo>
                    <a:pt x="138464" y="226131"/>
                  </a:lnTo>
                  <a:lnTo>
                    <a:pt x="133954" y="214857"/>
                  </a:lnTo>
                  <a:lnTo>
                    <a:pt x="131700" y="210349"/>
                  </a:lnTo>
                  <a:lnTo>
                    <a:pt x="127190" y="203584"/>
                  </a:lnTo>
                  <a:lnTo>
                    <a:pt x="123742" y="199075"/>
                  </a:lnTo>
                  <a:cubicBezTo>
                    <a:pt x="98277" y="162072"/>
                    <a:pt x="113662" y="209022"/>
                    <a:pt x="69762" y="209155"/>
                  </a:cubicBezTo>
                  <a:lnTo>
                    <a:pt x="59683" y="197881"/>
                  </a:lnTo>
                  <a:lnTo>
                    <a:pt x="57428" y="195626"/>
                  </a:lnTo>
                  <a:lnTo>
                    <a:pt x="52919" y="187802"/>
                  </a:lnTo>
                  <a:lnTo>
                    <a:pt x="58489" y="184486"/>
                  </a:lnTo>
                  <a:lnTo>
                    <a:pt x="58489" y="179976"/>
                  </a:lnTo>
                  <a:lnTo>
                    <a:pt x="47216" y="164193"/>
                  </a:lnTo>
                  <a:lnTo>
                    <a:pt x="46155" y="156369"/>
                  </a:lnTo>
                  <a:lnTo>
                    <a:pt x="39391" y="156369"/>
                  </a:lnTo>
                  <a:lnTo>
                    <a:pt x="34881" y="148543"/>
                  </a:lnTo>
                  <a:lnTo>
                    <a:pt x="34881" y="146289"/>
                  </a:lnTo>
                  <a:lnTo>
                    <a:pt x="22547" y="127191"/>
                  </a:lnTo>
                  <a:lnTo>
                    <a:pt x="11273" y="128384"/>
                  </a:lnTo>
                  <a:lnTo>
                    <a:pt x="0" y="126129"/>
                  </a:lnTo>
                  <a:lnTo>
                    <a:pt x="13528" y="119365"/>
                  </a:lnTo>
                  <a:lnTo>
                    <a:pt x="13528" y="116049"/>
                  </a:lnTo>
                  <a:lnTo>
                    <a:pt x="9019" y="111541"/>
                  </a:lnTo>
                  <a:lnTo>
                    <a:pt x="4509" y="105970"/>
                  </a:lnTo>
                  <a:lnTo>
                    <a:pt x="16844" y="108225"/>
                  </a:lnTo>
                  <a:lnTo>
                    <a:pt x="24669" y="108225"/>
                  </a:lnTo>
                  <a:lnTo>
                    <a:pt x="26923" y="105970"/>
                  </a:lnTo>
                  <a:lnTo>
                    <a:pt x="25730" y="103715"/>
                  </a:lnTo>
                  <a:lnTo>
                    <a:pt x="26923" y="103715"/>
                  </a:lnTo>
                  <a:lnTo>
                    <a:pt x="31433" y="99206"/>
                  </a:lnTo>
                  <a:lnTo>
                    <a:pt x="28117" y="94697"/>
                  </a:lnTo>
                  <a:lnTo>
                    <a:pt x="21353" y="89126"/>
                  </a:lnTo>
                  <a:lnTo>
                    <a:pt x="24669" y="82362"/>
                  </a:lnTo>
                  <a:lnTo>
                    <a:pt x="38197" y="74537"/>
                  </a:lnTo>
                  <a:lnTo>
                    <a:pt x="38197" y="75598"/>
                  </a:lnTo>
                  <a:lnTo>
                    <a:pt x="49470" y="73344"/>
                  </a:lnTo>
                  <a:lnTo>
                    <a:pt x="51725" y="70028"/>
                  </a:lnTo>
                  <a:lnTo>
                    <a:pt x="50664" y="68834"/>
                  </a:lnTo>
                  <a:lnTo>
                    <a:pt x="52919" y="55306"/>
                  </a:lnTo>
                  <a:lnTo>
                    <a:pt x="46155" y="46287"/>
                  </a:lnTo>
                  <a:lnTo>
                    <a:pt x="33820" y="48542"/>
                  </a:lnTo>
                  <a:lnTo>
                    <a:pt x="31566" y="44033"/>
                  </a:lnTo>
                  <a:lnTo>
                    <a:pt x="37136" y="37268"/>
                  </a:lnTo>
                  <a:lnTo>
                    <a:pt x="47216" y="28250"/>
                  </a:lnTo>
                  <a:lnTo>
                    <a:pt x="46155" y="22680"/>
                  </a:lnTo>
                  <a:lnTo>
                    <a:pt x="47216" y="22680"/>
                  </a:lnTo>
                  <a:lnTo>
                    <a:pt x="47216" y="24934"/>
                  </a:lnTo>
                  <a:lnTo>
                    <a:pt x="48277" y="24934"/>
                  </a:lnTo>
                  <a:lnTo>
                    <a:pt x="48277" y="21486"/>
                  </a:lnTo>
                  <a:lnTo>
                    <a:pt x="47216" y="20425"/>
                  </a:lnTo>
                  <a:lnTo>
                    <a:pt x="46155" y="18170"/>
                  </a:lnTo>
                  <a:lnTo>
                    <a:pt x="56234" y="17110"/>
                  </a:lnTo>
                  <a:lnTo>
                    <a:pt x="69762" y="20425"/>
                  </a:lnTo>
                  <a:lnTo>
                    <a:pt x="79842" y="20425"/>
                  </a:lnTo>
                  <a:lnTo>
                    <a:pt x="78781" y="17110"/>
                  </a:lnTo>
                  <a:lnTo>
                    <a:pt x="82097" y="15916"/>
                  </a:lnTo>
                  <a:lnTo>
                    <a:pt x="84351" y="20425"/>
                  </a:lnTo>
                  <a:lnTo>
                    <a:pt x="100134" y="19231"/>
                  </a:lnTo>
                  <a:lnTo>
                    <a:pt x="111407" y="23741"/>
                  </a:lnTo>
                  <a:lnTo>
                    <a:pt x="122681" y="21486"/>
                  </a:lnTo>
                  <a:lnTo>
                    <a:pt x="128251" y="28250"/>
                  </a:lnTo>
                  <a:lnTo>
                    <a:pt x="139525" y="29311"/>
                  </a:lnTo>
                  <a:lnTo>
                    <a:pt x="146289" y="29311"/>
                  </a:lnTo>
                  <a:lnTo>
                    <a:pt x="165387" y="13528"/>
                  </a:lnTo>
                  <a:lnTo>
                    <a:pt x="165387" y="6764"/>
                  </a:lnTo>
                  <a:lnTo>
                    <a:pt x="168703" y="0"/>
                  </a:lnTo>
                </a:path>
              </a:pathLst>
            </a:custGeom>
            <a:noFill/>
            <a:ln w="3315" cap="flat">
              <a:solidFill>
                <a:schemeClr val="bg1">
                  <a:lumMod val="65000"/>
                </a:schemeClr>
              </a:solidFill>
              <a:prstDash val="solid"/>
              <a:miter/>
            </a:ln>
          </p:spPr>
          <p:txBody>
            <a:bodyPr rtlCol="0" anchor="ctr"/>
            <a:lstStyle/>
            <a:p>
              <a:endParaRPr lang="en-FI" sz="816"/>
            </a:p>
          </p:txBody>
        </p:sp>
        <p:sp>
          <p:nvSpPr>
            <p:cNvPr id="776" name="Freeform: Shape 775">
              <a:extLst>
                <a:ext uri="{FF2B5EF4-FFF2-40B4-BE49-F238E27FC236}">
                  <a16:creationId xmlns:a16="http://schemas.microsoft.com/office/drawing/2014/main" id="{3B8EAED8-30C7-E124-AFC6-AEAB2A36E4D2}"/>
                </a:ext>
              </a:extLst>
            </p:cNvPr>
            <p:cNvSpPr/>
            <p:nvPr/>
          </p:nvSpPr>
          <p:spPr>
            <a:xfrm>
              <a:off x="2754942" y="13037514"/>
              <a:ext cx="440987" cy="420828"/>
            </a:xfrm>
            <a:custGeom>
              <a:avLst/>
              <a:gdLst>
                <a:gd name="connsiteX0" fmla="*/ 211541 w 440987"/>
                <a:gd name="connsiteY0" fmla="*/ 0 h 420828"/>
                <a:gd name="connsiteX1" fmla="*/ 245229 w 440987"/>
                <a:gd name="connsiteY1" fmla="*/ 2254 h 420828"/>
                <a:gd name="connsiteX2" fmla="*/ 230640 w 440987"/>
                <a:gd name="connsiteY2" fmla="*/ 21353 h 420828"/>
                <a:gd name="connsiteX3" fmla="*/ 256502 w 440987"/>
                <a:gd name="connsiteY3" fmla="*/ 38329 h 420828"/>
                <a:gd name="connsiteX4" fmla="*/ 268837 w 440987"/>
                <a:gd name="connsiteY4" fmla="*/ 58489 h 420828"/>
                <a:gd name="connsiteX5" fmla="*/ 270030 w 440987"/>
                <a:gd name="connsiteY5" fmla="*/ 64191 h 420828"/>
                <a:gd name="connsiteX6" fmla="*/ 272285 w 440987"/>
                <a:gd name="connsiteY6" fmla="*/ 64191 h 420828"/>
                <a:gd name="connsiteX7" fmla="*/ 274540 w 440987"/>
                <a:gd name="connsiteY7" fmla="*/ 66447 h 420828"/>
                <a:gd name="connsiteX8" fmla="*/ 273346 w 440987"/>
                <a:gd name="connsiteY8" fmla="*/ 67507 h 420828"/>
                <a:gd name="connsiteX9" fmla="*/ 273346 w 440987"/>
                <a:gd name="connsiteY9" fmla="*/ 72017 h 420828"/>
                <a:gd name="connsiteX10" fmla="*/ 275601 w 440987"/>
                <a:gd name="connsiteY10" fmla="*/ 78781 h 420828"/>
                <a:gd name="connsiteX11" fmla="*/ 277855 w 440987"/>
                <a:gd name="connsiteY11" fmla="*/ 81035 h 420828"/>
                <a:gd name="connsiteX12" fmla="*/ 281304 w 440987"/>
                <a:gd name="connsiteY12" fmla="*/ 78781 h 420828"/>
                <a:gd name="connsiteX13" fmla="*/ 284619 w 440987"/>
                <a:gd name="connsiteY13" fmla="*/ 81035 h 420828"/>
                <a:gd name="connsiteX14" fmla="*/ 294699 w 440987"/>
                <a:gd name="connsiteY14" fmla="*/ 75465 h 420828"/>
                <a:gd name="connsiteX15" fmla="*/ 309421 w 440987"/>
                <a:gd name="connsiteY15" fmla="*/ 90054 h 420828"/>
                <a:gd name="connsiteX16" fmla="*/ 326265 w 440987"/>
                <a:gd name="connsiteY16" fmla="*/ 90054 h 420828"/>
                <a:gd name="connsiteX17" fmla="*/ 318307 w 440987"/>
                <a:gd name="connsiteY17" fmla="*/ 133954 h 420828"/>
                <a:gd name="connsiteX18" fmla="*/ 335283 w 440987"/>
                <a:gd name="connsiteY18" fmla="*/ 160878 h 420828"/>
                <a:gd name="connsiteX19" fmla="*/ 351066 w 440987"/>
                <a:gd name="connsiteY19" fmla="*/ 184618 h 420828"/>
                <a:gd name="connsiteX20" fmla="*/ 342047 w 440987"/>
                <a:gd name="connsiteY20" fmla="*/ 200268 h 420828"/>
                <a:gd name="connsiteX21" fmla="*/ 349873 w 440987"/>
                <a:gd name="connsiteY21" fmla="*/ 205971 h 420828"/>
                <a:gd name="connsiteX22" fmla="*/ 352127 w 440987"/>
                <a:gd name="connsiteY22" fmla="*/ 203716 h 420828"/>
                <a:gd name="connsiteX23" fmla="*/ 357698 w 440987"/>
                <a:gd name="connsiteY23" fmla="*/ 207032 h 420828"/>
                <a:gd name="connsiteX24" fmla="*/ 359952 w 440987"/>
                <a:gd name="connsiteY24" fmla="*/ 201462 h 420828"/>
                <a:gd name="connsiteX25" fmla="*/ 440988 w 440987"/>
                <a:gd name="connsiteY25" fmla="*/ 203716 h 420828"/>
                <a:gd name="connsiteX26" fmla="*/ 391518 w 440987"/>
                <a:gd name="connsiteY26" fmla="*/ 230639 h 420828"/>
                <a:gd name="connsiteX27" fmla="*/ 398282 w 440987"/>
                <a:gd name="connsiteY27" fmla="*/ 255442 h 420828"/>
                <a:gd name="connsiteX28" fmla="*/ 370165 w 440987"/>
                <a:gd name="connsiteY28" fmla="*/ 243106 h 420828"/>
                <a:gd name="connsiteX29" fmla="*/ 355443 w 440987"/>
                <a:gd name="connsiteY29" fmla="*/ 262205 h 420828"/>
                <a:gd name="connsiteX30" fmla="*/ 338599 w 440987"/>
                <a:gd name="connsiteY30" fmla="*/ 283559 h 420828"/>
                <a:gd name="connsiteX31" fmla="*/ 333029 w 440987"/>
                <a:gd name="connsiteY31" fmla="*/ 288067 h 420828"/>
                <a:gd name="connsiteX32" fmla="*/ 308227 w 440987"/>
                <a:gd name="connsiteY32" fmla="*/ 311676 h 420828"/>
                <a:gd name="connsiteX33" fmla="*/ 308227 w 440987"/>
                <a:gd name="connsiteY33" fmla="*/ 310614 h 420828"/>
                <a:gd name="connsiteX34" fmla="*/ 305973 w 440987"/>
                <a:gd name="connsiteY34" fmla="*/ 313930 h 420828"/>
                <a:gd name="connsiteX35" fmla="*/ 305973 w 440987"/>
                <a:gd name="connsiteY35" fmla="*/ 316185 h 420828"/>
                <a:gd name="connsiteX36" fmla="*/ 293638 w 440987"/>
                <a:gd name="connsiteY36" fmla="*/ 331967 h 420828"/>
                <a:gd name="connsiteX37" fmla="*/ 281304 w 440987"/>
                <a:gd name="connsiteY37" fmla="*/ 338731 h 420828"/>
                <a:gd name="connsiteX38" fmla="*/ 275601 w 440987"/>
                <a:gd name="connsiteY38" fmla="*/ 343241 h 420828"/>
                <a:gd name="connsiteX39" fmla="*/ 276794 w 440987"/>
                <a:gd name="connsiteY39" fmla="*/ 343241 h 420828"/>
                <a:gd name="connsiteX40" fmla="*/ 275601 w 440987"/>
                <a:gd name="connsiteY40" fmla="*/ 344302 h 420828"/>
                <a:gd name="connsiteX41" fmla="*/ 273346 w 440987"/>
                <a:gd name="connsiteY41" fmla="*/ 344302 h 420828"/>
                <a:gd name="connsiteX42" fmla="*/ 271092 w 440987"/>
                <a:gd name="connsiteY42" fmla="*/ 345496 h 420828"/>
                <a:gd name="connsiteX43" fmla="*/ 270030 w 440987"/>
                <a:gd name="connsiteY43" fmla="*/ 348811 h 420828"/>
                <a:gd name="connsiteX44" fmla="*/ 267776 w 440987"/>
                <a:gd name="connsiteY44" fmla="*/ 350005 h 420828"/>
                <a:gd name="connsiteX45" fmla="*/ 267776 w 440987"/>
                <a:gd name="connsiteY45" fmla="*/ 347750 h 420828"/>
                <a:gd name="connsiteX46" fmla="*/ 239659 w 440987"/>
                <a:gd name="connsiteY46" fmla="*/ 365787 h 420828"/>
                <a:gd name="connsiteX47" fmla="*/ 220428 w 440987"/>
                <a:gd name="connsiteY47" fmla="*/ 399475 h 420828"/>
                <a:gd name="connsiteX48" fmla="*/ 194565 w 440987"/>
                <a:gd name="connsiteY48" fmla="*/ 420828 h 420828"/>
                <a:gd name="connsiteX49" fmla="*/ 188995 w 440987"/>
                <a:gd name="connsiteY49" fmla="*/ 418574 h 420828"/>
                <a:gd name="connsiteX50" fmla="*/ 175467 w 440987"/>
                <a:gd name="connsiteY50" fmla="*/ 409555 h 420828"/>
                <a:gd name="connsiteX51" fmla="*/ 160878 w 440987"/>
                <a:gd name="connsiteY51" fmla="*/ 402791 h 420828"/>
                <a:gd name="connsiteX52" fmla="*/ 155175 w 440987"/>
                <a:gd name="connsiteY52" fmla="*/ 394966 h 420828"/>
                <a:gd name="connsiteX53" fmla="*/ 155175 w 440987"/>
                <a:gd name="connsiteY53" fmla="*/ 391650 h 420828"/>
                <a:gd name="connsiteX54" fmla="*/ 156368 w 440987"/>
                <a:gd name="connsiteY54" fmla="*/ 390457 h 420828"/>
                <a:gd name="connsiteX55" fmla="*/ 156368 w 440987"/>
                <a:gd name="connsiteY55" fmla="*/ 388201 h 420828"/>
                <a:gd name="connsiteX56" fmla="*/ 150665 w 440987"/>
                <a:gd name="connsiteY56" fmla="*/ 387141 h 420828"/>
                <a:gd name="connsiteX57" fmla="*/ 154114 w 440987"/>
                <a:gd name="connsiteY57" fmla="*/ 374674 h 420828"/>
                <a:gd name="connsiteX58" fmla="*/ 152920 w 440987"/>
                <a:gd name="connsiteY58" fmla="*/ 372551 h 420828"/>
                <a:gd name="connsiteX59" fmla="*/ 152920 w 440987"/>
                <a:gd name="connsiteY59" fmla="*/ 370297 h 420828"/>
                <a:gd name="connsiteX60" fmla="*/ 154114 w 440987"/>
                <a:gd name="connsiteY60" fmla="*/ 369103 h 420828"/>
                <a:gd name="connsiteX61" fmla="*/ 155175 w 440987"/>
                <a:gd name="connsiteY61" fmla="*/ 369103 h 420828"/>
                <a:gd name="connsiteX62" fmla="*/ 155175 w 440987"/>
                <a:gd name="connsiteY62" fmla="*/ 371358 h 420828"/>
                <a:gd name="connsiteX63" fmla="*/ 158623 w 440987"/>
                <a:gd name="connsiteY63" fmla="*/ 373613 h 420828"/>
                <a:gd name="connsiteX64" fmla="*/ 164193 w 440987"/>
                <a:gd name="connsiteY64" fmla="*/ 371358 h 420828"/>
                <a:gd name="connsiteX65" fmla="*/ 148543 w 440987"/>
                <a:gd name="connsiteY65" fmla="*/ 355575 h 420828"/>
                <a:gd name="connsiteX66" fmla="*/ 146289 w 440987"/>
                <a:gd name="connsiteY66" fmla="*/ 355575 h 420828"/>
                <a:gd name="connsiteX67" fmla="*/ 145095 w 440987"/>
                <a:gd name="connsiteY67" fmla="*/ 352260 h 420828"/>
                <a:gd name="connsiteX68" fmla="*/ 141779 w 440987"/>
                <a:gd name="connsiteY68" fmla="*/ 348811 h 420828"/>
                <a:gd name="connsiteX69" fmla="*/ 140586 w 440987"/>
                <a:gd name="connsiteY69" fmla="*/ 346557 h 420828"/>
                <a:gd name="connsiteX70" fmla="*/ 139525 w 440987"/>
                <a:gd name="connsiteY70" fmla="*/ 347750 h 420828"/>
                <a:gd name="connsiteX71" fmla="*/ 137270 w 440987"/>
                <a:gd name="connsiteY71" fmla="*/ 345496 h 420828"/>
                <a:gd name="connsiteX72" fmla="*/ 139525 w 440987"/>
                <a:gd name="connsiteY72" fmla="*/ 343241 h 420828"/>
                <a:gd name="connsiteX73" fmla="*/ 142840 w 440987"/>
                <a:gd name="connsiteY73" fmla="*/ 322949 h 420828"/>
                <a:gd name="connsiteX74" fmla="*/ 148543 w 440987"/>
                <a:gd name="connsiteY74" fmla="*/ 322949 h 420828"/>
                <a:gd name="connsiteX75" fmla="*/ 138331 w 440987"/>
                <a:gd name="connsiteY75" fmla="*/ 304911 h 420828"/>
                <a:gd name="connsiteX76" fmla="*/ 119232 w 440987"/>
                <a:gd name="connsiteY76" fmla="*/ 285813 h 420828"/>
                <a:gd name="connsiteX77" fmla="*/ 103450 w 440987"/>
                <a:gd name="connsiteY77" fmla="*/ 275733 h 420828"/>
                <a:gd name="connsiteX78" fmla="*/ 103450 w 440987"/>
                <a:gd name="connsiteY78" fmla="*/ 272285 h 420828"/>
                <a:gd name="connsiteX79" fmla="*/ 100134 w 440987"/>
                <a:gd name="connsiteY79" fmla="*/ 271224 h 420828"/>
                <a:gd name="connsiteX80" fmla="*/ 97879 w 440987"/>
                <a:gd name="connsiteY80" fmla="*/ 272285 h 420828"/>
                <a:gd name="connsiteX81" fmla="*/ 86606 w 440987"/>
                <a:gd name="connsiteY81" fmla="*/ 265521 h 420828"/>
                <a:gd name="connsiteX82" fmla="*/ 88861 w 440987"/>
                <a:gd name="connsiteY82" fmla="*/ 263266 h 420828"/>
                <a:gd name="connsiteX83" fmla="*/ 78648 w 440987"/>
                <a:gd name="connsiteY83" fmla="*/ 256502 h 420828"/>
                <a:gd name="connsiteX84" fmla="*/ 75333 w 440987"/>
                <a:gd name="connsiteY84" fmla="*/ 257696 h 420828"/>
                <a:gd name="connsiteX85" fmla="*/ 64059 w 440987"/>
                <a:gd name="connsiteY85" fmla="*/ 250932 h 420828"/>
                <a:gd name="connsiteX86" fmla="*/ 39391 w 440987"/>
                <a:gd name="connsiteY86" fmla="*/ 263266 h 420828"/>
                <a:gd name="connsiteX87" fmla="*/ 38197 w 440987"/>
                <a:gd name="connsiteY87" fmla="*/ 261012 h 420828"/>
                <a:gd name="connsiteX88" fmla="*/ 37136 w 440987"/>
                <a:gd name="connsiteY88" fmla="*/ 262205 h 420828"/>
                <a:gd name="connsiteX89" fmla="*/ 35942 w 440987"/>
                <a:gd name="connsiteY89" fmla="*/ 259950 h 420828"/>
                <a:gd name="connsiteX90" fmla="*/ 37136 w 440987"/>
                <a:gd name="connsiteY90" fmla="*/ 259950 h 420828"/>
                <a:gd name="connsiteX91" fmla="*/ 35942 w 440987"/>
                <a:gd name="connsiteY91" fmla="*/ 256502 h 420828"/>
                <a:gd name="connsiteX92" fmla="*/ 34881 w 440987"/>
                <a:gd name="connsiteY92" fmla="*/ 256502 h 420828"/>
                <a:gd name="connsiteX93" fmla="*/ 34881 w 440987"/>
                <a:gd name="connsiteY93" fmla="*/ 254380 h 420828"/>
                <a:gd name="connsiteX94" fmla="*/ 35942 w 440987"/>
                <a:gd name="connsiteY94" fmla="*/ 252126 h 420828"/>
                <a:gd name="connsiteX95" fmla="*/ 34881 w 440987"/>
                <a:gd name="connsiteY95" fmla="*/ 252126 h 420828"/>
                <a:gd name="connsiteX96" fmla="*/ 33688 w 440987"/>
                <a:gd name="connsiteY96" fmla="*/ 253186 h 420828"/>
                <a:gd name="connsiteX97" fmla="*/ 32626 w 440987"/>
                <a:gd name="connsiteY97" fmla="*/ 252126 h 420828"/>
                <a:gd name="connsiteX98" fmla="*/ 32626 w 440987"/>
                <a:gd name="connsiteY98" fmla="*/ 248677 h 420828"/>
                <a:gd name="connsiteX99" fmla="*/ 31433 w 440987"/>
                <a:gd name="connsiteY99" fmla="*/ 248677 h 420828"/>
                <a:gd name="connsiteX100" fmla="*/ 31433 w 440987"/>
                <a:gd name="connsiteY100" fmla="*/ 250932 h 420828"/>
                <a:gd name="connsiteX101" fmla="*/ 29178 w 440987"/>
                <a:gd name="connsiteY101" fmla="*/ 249871 h 420828"/>
                <a:gd name="connsiteX102" fmla="*/ 29178 w 440987"/>
                <a:gd name="connsiteY102" fmla="*/ 250932 h 420828"/>
                <a:gd name="connsiteX103" fmla="*/ 31433 w 440987"/>
                <a:gd name="connsiteY103" fmla="*/ 253186 h 420828"/>
                <a:gd name="connsiteX104" fmla="*/ 26923 w 440987"/>
                <a:gd name="connsiteY104" fmla="*/ 254380 h 420828"/>
                <a:gd name="connsiteX105" fmla="*/ 29178 w 440987"/>
                <a:gd name="connsiteY105" fmla="*/ 243106 h 420828"/>
                <a:gd name="connsiteX106" fmla="*/ 25862 w 440987"/>
                <a:gd name="connsiteY106" fmla="*/ 240852 h 420828"/>
                <a:gd name="connsiteX107" fmla="*/ 16844 w 440987"/>
                <a:gd name="connsiteY107" fmla="*/ 238598 h 420828"/>
                <a:gd name="connsiteX108" fmla="*/ 22414 w 440987"/>
                <a:gd name="connsiteY108" fmla="*/ 203716 h 420828"/>
                <a:gd name="connsiteX109" fmla="*/ 12334 w 440987"/>
                <a:gd name="connsiteY109" fmla="*/ 198013 h 420828"/>
                <a:gd name="connsiteX110" fmla="*/ 7825 w 440987"/>
                <a:gd name="connsiteY110" fmla="*/ 198013 h 420828"/>
                <a:gd name="connsiteX111" fmla="*/ 5570 w 440987"/>
                <a:gd name="connsiteY111" fmla="*/ 191249 h 420828"/>
                <a:gd name="connsiteX112" fmla="*/ 7825 w 440987"/>
                <a:gd name="connsiteY112" fmla="*/ 181169 h 420828"/>
                <a:gd name="connsiteX113" fmla="*/ 0 w 440987"/>
                <a:gd name="connsiteY113" fmla="*/ 180108 h 420828"/>
                <a:gd name="connsiteX114" fmla="*/ 22414 w 440987"/>
                <a:gd name="connsiteY114" fmla="*/ 165387 h 420828"/>
                <a:gd name="connsiteX115" fmla="*/ 12334 w 440987"/>
                <a:gd name="connsiteY115" fmla="*/ 156368 h 420828"/>
                <a:gd name="connsiteX116" fmla="*/ 15650 w 440987"/>
                <a:gd name="connsiteY116" fmla="*/ 155307 h 420828"/>
                <a:gd name="connsiteX117" fmla="*/ 16844 w 440987"/>
                <a:gd name="connsiteY117" fmla="*/ 155307 h 420828"/>
                <a:gd name="connsiteX118" fmla="*/ 23608 w 440987"/>
                <a:gd name="connsiteY118" fmla="*/ 153052 h 420828"/>
                <a:gd name="connsiteX119" fmla="*/ 22414 w 440987"/>
                <a:gd name="connsiteY119" fmla="*/ 124935 h 420828"/>
                <a:gd name="connsiteX120" fmla="*/ 21353 w 440987"/>
                <a:gd name="connsiteY120" fmla="*/ 124935 h 420828"/>
                <a:gd name="connsiteX121" fmla="*/ 21353 w 440987"/>
                <a:gd name="connsiteY121" fmla="*/ 121620 h 420828"/>
                <a:gd name="connsiteX122" fmla="*/ 22414 w 440987"/>
                <a:gd name="connsiteY122" fmla="*/ 120426 h 420828"/>
                <a:gd name="connsiteX123" fmla="*/ 22414 w 440987"/>
                <a:gd name="connsiteY123" fmla="*/ 106898 h 420828"/>
                <a:gd name="connsiteX124" fmla="*/ 19098 w 440987"/>
                <a:gd name="connsiteY124" fmla="*/ 93370 h 420828"/>
                <a:gd name="connsiteX125" fmla="*/ 16844 w 440987"/>
                <a:gd name="connsiteY125" fmla="*/ 91115 h 420828"/>
                <a:gd name="connsiteX126" fmla="*/ 17905 w 440987"/>
                <a:gd name="connsiteY126" fmla="*/ 91115 h 420828"/>
                <a:gd name="connsiteX127" fmla="*/ 19098 w 440987"/>
                <a:gd name="connsiteY127" fmla="*/ 90054 h 420828"/>
                <a:gd name="connsiteX128" fmla="*/ 17905 w 440987"/>
                <a:gd name="connsiteY128" fmla="*/ 88861 h 420828"/>
                <a:gd name="connsiteX129" fmla="*/ 21353 w 440987"/>
                <a:gd name="connsiteY129" fmla="*/ 88861 h 420828"/>
                <a:gd name="connsiteX130" fmla="*/ 21353 w 440987"/>
                <a:gd name="connsiteY130" fmla="*/ 87800 h 420828"/>
                <a:gd name="connsiteX131" fmla="*/ 19098 w 440987"/>
                <a:gd name="connsiteY131" fmla="*/ 87800 h 420828"/>
                <a:gd name="connsiteX132" fmla="*/ 19098 w 440987"/>
                <a:gd name="connsiteY132" fmla="*/ 84351 h 420828"/>
                <a:gd name="connsiteX133" fmla="*/ 22414 w 440987"/>
                <a:gd name="connsiteY133" fmla="*/ 84351 h 420828"/>
                <a:gd name="connsiteX134" fmla="*/ 9019 w 440987"/>
                <a:gd name="connsiteY134" fmla="*/ 67507 h 420828"/>
                <a:gd name="connsiteX135" fmla="*/ 5570 w 440987"/>
                <a:gd name="connsiteY135" fmla="*/ 64191 h 420828"/>
                <a:gd name="connsiteX136" fmla="*/ 3316 w 440987"/>
                <a:gd name="connsiteY136" fmla="*/ 56367 h 420828"/>
                <a:gd name="connsiteX137" fmla="*/ 7825 w 440987"/>
                <a:gd name="connsiteY137" fmla="*/ 50664 h 420828"/>
                <a:gd name="connsiteX138" fmla="*/ 12334 w 440987"/>
                <a:gd name="connsiteY138" fmla="*/ 48409 h 420828"/>
                <a:gd name="connsiteX139" fmla="*/ 14589 w 440987"/>
                <a:gd name="connsiteY139" fmla="*/ 48409 h 420828"/>
                <a:gd name="connsiteX140" fmla="*/ 20159 w 440987"/>
                <a:gd name="connsiteY140" fmla="*/ 50664 h 420828"/>
                <a:gd name="connsiteX141" fmla="*/ 21353 w 440987"/>
                <a:gd name="connsiteY141" fmla="*/ 49603 h 420828"/>
                <a:gd name="connsiteX142" fmla="*/ 25862 w 440987"/>
                <a:gd name="connsiteY142" fmla="*/ 50664 h 420828"/>
                <a:gd name="connsiteX143" fmla="*/ 37136 w 440987"/>
                <a:gd name="connsiteY143" fmla="*/ 51857 h 420828"/>
                <a:gd name="connsiteX144" fmla="*/ 39391 w 440987"/>
                <a:gd name="connsiteY144" fmla="*/ 54112 h 420828"/>
                <a:gd name="connsiteX145" fmla="*/ 42706 w 440987"/>
                <a:gd name="connsiteY145" fmla="*/ 52918 h 420828"/>
                <a:gd name="connsiteX146" fmla="*/ 43767 w 440987"/>
                <a:gd name="connsiteY146" fmla="*/ 52918 h 420828"/>
                <a:gd name="connsiteX147" fmla="*/ 49470 w 440987"/>
                <a:gd name="connsiteY147" fmla="*/ 55173 h 420828"/>
                <a:gd name="connsiteX148" fmla="*/ 48277 w 440987"/>
                <a:gd name="connsiteY148" fmla="*/ 62998 h 420828"/>
                <a:gd name="connsiteX149" fmla="*/ 44961 w 440987"/>
                <a:gd name="connsiteY149" fmla="*/ 65253 h 420828"/>
                <a:gd name="connsiteX150" fmla="*/ 41645 w 440987"/>
                <a:gd name="connsiteY150" fmla="*/ 64191 h 420828"/>
                <a:gd name="connsiteX151" fmla="*/ 40451 w 440987"/>
                <a:gd name="connsiteY151" fmla="*/ 62998 h 420828"/>
                <a:gd name="connsiteX152" fmla="*/ 38197 w 440987"/>
                <a:gd name="connsiteY152" fmla="*/ 62998 h 420828"/>
                <a:gd name="connsiteX153" fmla="*/ 39391 w 440987"/>
                <a:gd name="connsiteY153" fmla="*/ 67507 h 420828"/>
                <a:gd name="connsiteX154" fmla="*/ 35942 w 440987"/>
                <a:gd name="connsiteY154" fmla="*/ 75465 h 420828"/>
                <a:gd name="connsiteX155" fmla="*/ 41645 w 440987"/>
                <a:gd name="connsiteY155" fmla="*/ 79974 h 420828"/>
                <a:gd name="connsiteX156" fmla="*/ 44961 w 440987"/>
                <a:gd name="connsiteY156" fmla="*/ 81035 h 420828"/>
                <a:gd name="connsiteX157" fmla="*/ 47216 w 440987"/>
                <a:gd name="connsiteY157" fmla="*/ 79974 h 420828"/>
                <a:gd name="connsiteX158" fmla="*/ 51725 w 440987"/>
                <a:gd name="connsiteY158" fmla="*/ 91115 h 420828"/>
                <a:gd name="connsiteX159" fmla="*/ 59550 w 440987"/>
                <a:gd name="connsiteY159" fmla="*/ 103582 h 420828"/>
                <a:gd name="connsiteX160" fmla="*/ 68569 w 440987"/>
                <a:gd name="connsiteY160" fmla="*/ 108091 h 420828"/>
                <a:gd name="connsiteX161" fmla="*/ 68569 w 440987"/>
                <a:gd name="connsiteY161" fmla="*/ 103582 h 420828"/>
                <a:gd name="connsiteX162" fmla="*/ 70823 w 440987"/>
                <a:gd name="connsiteY162" fmla="*/ 104643 h 420828"/>
                <a:gd name="connsiteX163" fmla="*/ 70823 w 440987"/>
                <a:gd name="connsiteY163" fmla="*/ 108091 h 420828"/>
                <a:gd name="connsiteX164" fmla="*/ 75333 w 440987"/>
                <a:gd name="connsiteY164" fmla="*/ 108091 h 420828"/>
                <a:gd name="connsiteX165" fmla="*/ 83158 w 440987"/>
                <a:gd name="connsiteY165" fmla="*/ 103582 h 420828"/>
                <a:gd name="connsiteX166" fmla="*/ 83158 w 440987"/>
                <a:gd name="connsiteY166" fmla="*/ 102388 h 420828"/>
                <a:gd name="connsiteX167" fmla="*/ 81036 w 440987"/>
                <a:gd name="connsiteY167" fmla="*/ 100134 h 420828"/>
                <a:gd name="connsiteX168" fmla="*/ 79842 w 440987"/>
                <a:gd name="connsiteY168" fmla="*/ 97879 h 420828"/>
                <a:gd name="connsiteX169" fmla="*/ 76526 w 440987"/>
                <a:gd name="connsiteY169" fmla="*/ 90054 h 420828"/>
                <a:gd name="connsiteX170" fmla="*/ 85412 w 440987"/>
                <a:gd name="connsiteY170" fmla="*/ 88861 h 420828"/>
                <a:gd name="connsiteX171" fmla="*/ 123742 w 440987"/>
                <a:gd name="connsiteY171" fmla="*/ 51857 h 420828"/>
                <a:gd name="connsiteX172" fmla="*/ 131567 w 440987"/>
                <a:gd name="connsiteY172" fmla="*/ 47348 h 420828"/>
                <a:gd name="connsiteX173" fmla="*/ 150665 w 440987"/>
                <a:gd name="connsiteY173" fmla="*/ 41645 h 420828"/>
                <a:gd name="connsiteX174" fmla="*/ 149604 w 440987"/>
                <a:gd name="connsiteY174" fmla="*/ 39390 h 420828"/>
                <a:gd name="connsiteX175" fmla="*/ 150665 w 440987"/>
                <a:gd name="connsiteY175" fmla="*/ 38329 h 420828"/>
                <a:gd name="connsiteX176" fmla="*/ 157429 w 440987"/>
                <a:gd name="connsiteY176" fmla="*/ 39390 h 420828"/>
                <a:gd name="connsiteX177" fmla="*/ 158623 w 440987"/>
                <a:gd name="connsiteY177" fmla="*/ 40584 h 420828"/>
                <a:gd name="connsiteX178" fmla="*/ 165387 w 440987"/>
                <a:gd name="connsiteY178" fmla="*/ 46154 h 420828"/>
                <a:gd name="connsiteX179" fmla="*/ 179976 w 440987"/>
                <a:gd name="connsiteY179" fmla="*/ 43900 h 420828"/>
                <a:gd name="connsiteX180" fmla="*/ 202523 w 440987"/>
                <a:gd name="connsiteY180" fmla="*/ 28117 h 420828"/>
                <a:gd name="connsiteX181" fmla="*/ 195759 w 440987"/>
                <a:gd name="connsiteY181" fmla="*/ 10212 h 420828"/>
                <a:gd name="connsiteX182" fmla="*/ 211541 w 440987"/>
                <a:gd name="connsiteY182" fmla="*/ 0 h 42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440987" h="420828">
                  <a:moveTo>
                    <a:pt x="211541" y="0"/>
                  </a:moveTo>
                  <a:lnTo>
                    <a:pt x="245229" y="2254"/>
                  </a:lnTo>
                  <a:lnTo>
                    <a:pt x="230640" y="21353"/>
                  </a:lnTo>
                  <a:lnTo>
                    <a:pt x="256502" y="38329"/>
                  </a:lnTo>
                  <a:lnTo>
                    <a:pt x="268837" y="58489"/>
                  </a:lnTo>
                  <a:lnTo>
                    <a:pt x="270030" y="64191"/>
                  </a:lnTo>
                  <a:lnTo>
                    <a:pt x="272285" y="64191"/>
                  </a:lnTo>
                  <a:lnTo>
                    <a:pt x="274540" y="66447"/>
                  </a:lnTo>
                  <a:lnTo>
                    <a:pt x="273346" y="67507"/>
                  </a:lnTo>
                  <a:lnTo>
                    <a:pt x="273346" y="72017"/>
                  </a:lnTo>
                  <a:lnTo>
                    <a:pt x="275601" y="78781"/>
                  </a:lnTo>
                  <a:lnTo>
                    <a:pt x="277855" y="81035"/>
                  </a:lnTo>
                  <a:lnTo>
                    <a:pt x="281304" y="78781"/>
                  </a:lnTo>
                  <a:lnTo>
                    <a:pt x="284619" y="81035"/>
                  </a:lnTo>
                  <a:lnTo>
                    <a:pt x="294699" y="75465"/>
                  </a:lnTo>
                  <a:lnTo>
                    <a:pt x="309421" y="90054"/>
                  </a:lnTo>
                  <a:lnTo>
                    <a:pt x="326265" y="90054"/>
                  </a:lnTo>
                  <a:lnTo>
                    <a:pt x="318307" y="133954"/>
                  </a:lnTo>
                  <a:lnTo>
                    <a:pt x="335283" y="160878"/>
                  </a:lnTo>
                  <a:lnTo>
                    <a:pt x="351066" y="184618"/>
                  </a:lnTo>
                  <a:lnTo>
                    <a:pt x="342047" y="200268"/>
                  </a:lnTo>
                  <a:lnTo>
                    <a:pt x="349873" y="205971"/>
                  </a:lnTo>
                  <a:lnTo>
                    <a:pt x="352127" y="203716"/>
                  </a:lnTo>
                  <a:lnTo>
                    <a:pt x="357698" y="207032"/>
                  </a:lnTo>
                  <a:lnTo>
                    <a:pt x="359952" y="201462"/>
                  </a:lnTo>
                  <a:lnTo>
                    <a:pt x="440988" y="203716"/>
                  </a:lnTo>
                  <a:lnTo>
                    <a:pt x="391518" y="230639"/>
                  </a:lnTo>
                  <a:lnTo>
                    <a:pt x="398282" y="255442"/>
                  </a:lnTo>
                  <a:lnTo>
                    <a:pt x="370165" y="243106"/>
                  </a:lnTo>
                  <a:lnTo>
                    <a:pt x="355443" y="262205"/>
                  </a:lnTo>
                  <a:lnTo>
                    <a:pt x="338599" y="283559"/>
                  </a:lnTo>
                  <a:lnTo>
                    <a:pt x="333029" y="288067"/>
                  </a:lnTo>
                  <a:lnTo>
                    <a:pt x="308227" y="311676"/>
                  </a:lnTo>
                  <a:lnTo>
                    <a:pt x="308227" y="310614"/>
                  </a:lnTo>
                  <a:lnTo>
                    <a:pt x="305973" y="313930"/>
                  </a:lnTo>
                  <a:lnTo>
                    <a:pt x="305973" y="316185"/>
                  </a:lnTo>
                  <a:lnTo>
                    <a:pt x="293638" y="331967"/>
                  </a:lnTo>
                  <a:lnTo>
                    <a:pt x="281304" y="338731"/>
                  </a:lnTo>
                  <a:lnTo>
                    <a:pt x="275601" y="343241"/>
                  </a:lnTo>
                  <a:lnTo>
                    <a:pt x="276794" y="343241"/>
                  </a:lnTo>
                  <a:lnTo>
                    <a:pt x="275601" y="344302"/>
                  </a:lnTo>
                  <a:lnTo>
                    <a:pt x="273346" y="344302"/>
                  </a:lnTo>
                  <a:lnTo>
                    <a:pt x="271092" y="345496"/>
                  </a:lnTo>
                  <a:lnTo>
                    <a:pt x="270030" y="348811"/>
                  </a:lnTo>
                  <a:lnTo>
                    <a:pt x="267776" y="350005"/>
                  </a:lnTo>
                  <a:lnTo>
                    <a:pt x="267776" y="347750"/>
                  </a:lnTo>
                  <a:lnTo>
                    <a:pt x="239659" y="365787"/>
                  </a:lnTo>
                  <a:lnTo>
                    <a:pt x="220428" y="399475"/>
                  </a:lnTo>
                  <a:lnTo>
                    <a:pt x="194565" y="420828"/>
                  </a:lnTo>
                  <a:lnTo>
                    <a:pt x="188995" y="418574"/>
                  </a:lnTo>
                  <a:lnTo>
                    <a:pt x="175467" y="409555"/>
                  </a:lnTo>
                  <a:lnTo>
                    <a:pt x="160878" y="402791"/>
                  </a:lnTo>
                  <a:lnTo>
                    <a:pt x="155175" y="394966"/>
                  </a:lnTo>
                  <a:lnTo>
                    <a:pt x="155175" y="391650"/>
                  </a:lnTo>
                  <a:lnTo>
                    <a:pt x="156368" y="390457"/>
                  </a:lnTo>
                  <a:lnTo>
                    <a:pt x="156368" y="388201"/>
                  </a:lnTo>
                  <a:lnTo>
                    <a:pt x="150665" y="387141"/>
                  </a:lnTo>
                  <a:lnTo>
                    <a:pt x="154114" y="374674"/>
                  </a:lnTo>
                  <a:lnTo>
                    <a:pt x="152920" y="372551"/>
                  </a:lnTo>
                  <a:lnTo>
                    <a:pt x="152920" y="370297"/>
                  </a:lnTo>
                  <a:lnTo>
                    <a:pt x="154114" y="369103"/>
                  </a:lnTo>
                  <a:lnTo>
                    <a:pt x="155175" y="369103"/>
                  </a:lnTo>
                  <a:lnTo>
                    <a:pt x="155175" y="371358"/>
                  </a:lnTo>
                  <a:lnTo>
                    <a:pt x="158623" y="373613"/>
                  </a:lnTo>
                  <a:lnTo>
                    <a:pt x="164193" y="371358"/>
                  </a:lnTo>
                  <a:lnTo>
                    <a:pt x="148543" y="355575"/>
                  </a:lnTo>
                  <a:lnTo>
                    <a:pt x="146289" y="355575"/>
                  </a:lnTo>
                  <a:lnTo>
                    <a:pt x="145095" y="352260"/>
                  </a:lnTo>
                  <a:lnTo>
                    <a:pt x="141779" y="348811"/>
                  </a:lnTo>
                  <a:lnTo>
                    <a:pt x="140586" y="346557"/>
                  </a:lnTo>
                  <a:lnTo>
                    <a:pt x="139525" y="347750"/>
                  </a:lnTo>
                  <a:lnTo>
                    <a:pt x="137270" y="345496"/>
                  </a:lnTo>
                  <a:lnTo>
                    <a:pt x="139525" y="343241"/>
                  </a:lnTo>
                  <a:lnTo>
                    <a:pt x="142840" y="322949"/>
                  </a:lnTo>
                  <a:lnTo>
                    <a:pt x="148543" y="322949"/>
                  </a:lnTo>
                  <a:lnTo>
                    <a:pt x="138331" y="304911"/>
                  </a:lnTo>
                  <a:lnTo>
                    <a:pt x="119232" y="285813"/>
                  </a:lnTo>
                  <a:lnTo>
                    <a:pt x="103450" y="275733"/>
                  </a:lnTo>
                  <a:lnTo>
                    <a:pt x="103450" y="272285"/>
                  </a:lnTo>
                  <a:lnTo>
                    <a:pt x="100134" y="271224"/>
                  </a:lnTo>
                  <a:lnTo>
                    <a:pt x="97879" y="272285"/>
                  </a:lnTo>
                  <a:lnTo>
                    <a:pt x="86606" y="265521"/>
                  </a:lnTo>
                  <a:lnTo>
                    <a:pt x="88861" y="263266"/>
                  </a:lnTo>
                  <a:lnTo>
                    <a:pt x="78648" y="256502"/>
                  </a:lnTo>
                  <a:lnTo>
                    <a:pt x="75333" y="257696"/>
                  </a:lnTo>
                  <a:lnTo>
                    <a:pt x="64059" y="250932"/>
                  </a:lnTo>
                  <a:lnTo>
                    <a:pt x="39391" y="263266"/>
                  </a:lnTo>
                  <a:lnTo>
                    <a:pt x="38197" y="261012"/>
                  </a:lnTo>
                  <a:lnTo>
                    <a:pt x="37136" y="262205"/>
                  </a:lnTo>
                  <a:lnTo>
                    <a:pt x="35942" y="259950"/>
                  </a:lnTo>
                  <a:lnTo>
                    <a:pt x="37136" y="259950"/>
                  </a:lnTo>
                  <a:lnTo>
                    <a:pt x="35942" y="256502"/>
                  </a:lnTo>
                  <a:lnTo>
                    <a:pt x="34881" y="256502"/>
                  </a:lnTo>
                  <a:lnTo>
                    <a:pt x="34881" y="254380"/>
                  </a:lnTo>
                  <a:lnTo>
                    <a:pt x="35942" y="252126"/>
                  </a:lnTo>
                  <a:lnTo>
                    <a:pt x="34881" y="252126"/>
                  </a:lnTo>
                  <a:lnTo>
                    <a:pt x="33688" y="253186"/>
                  </a:lnTo>
                  <a:lnTo>
                    <a:pt x="32626" y="252126"/>
                  </a:lnTo>
                  <a:lnTo>
                    <a:pt x="32626" y="248677"/>
                  </a:lnTo>
                  <a:lnTo>
                    <a:pt x="31433" y="248677"/>
                  </a:lnTo>
                  <a:lnTo>
                    <a:pt x="31433" y="250932"/>
                  </a:lnTo>
                  <a:lnTo>
                    <a:pt x="29178" y="249871"/>
                  </a:lnTo>
                  <a:lnTo>
                    <a:pt x="29178" y="250932"/>
                  </a:lnTo>
                  <a:lnTo>
                    <a:pt x="31433" y="253186"/>
                  </a:lnTo>
                  <a:lnTo>
                    <a:pt x="26923" y="254380"/>
                  </a:lnTo>
                  <a:lnTo>
                    <a:pt x="29178" y="243106"/>
                  </a:lnTo>
                  <a:lnTo>
                    <a:pt x="25862" y="240852"/>
                  </a:lnTo>
                  <a:lnTo>
                    <a:pt x="16844" y="238598"/>
                  </a:lnTo>
                  <a:lnTo>
                    <a:pt x="22414" y="203716"/>
                  </a:lnTo>
                  <a:lnTo>
                    <a:pt x="12334" y="198013"/>
                  </a:lnTo>
                  <a:lnTo>
                    <a:pt x="7825" y="198013"/>
                  </a:lnTo>
                  <a:lnTo>
                    <a:pt x="5570" y="191249"/>
                  </a:lnTo>
                  <a:lnTo>
                    <a:pt x="7825" y="181169"/>
                  </a:lnTo>
                  <a:lnTo>
                    <a:pt x="0" y="180108"/>
                  </a:lnTo>
                  <a:lnTo>
                    <a:pt x="22414" y="165387"/>
                  </a:lnTo>
                  <a:lnTo>
                    <a:pt x="12334" y="156368"/>
                  </a:lnTo>
                  <a:lnTo>
                    <a:pt x="15650" y="155307"/>
                  </a:lnTo>
                  <a:lnTo>
                    <a:pt x="16844" y="155307"/>
                  </a:lnTo>
                  <a:lnTo>
                    <a:pt x="23608" y="153052"/>
                  </a:lnTo>
                  <a:lnTo>
                    <a:pt x="22414" y="124935"/>
                  </a:lnTo>
                  <a:lnTo>
                    <a:pt x="21353" y="124935"/>
                  </a:lnTo>
                  <a:lnTo>
                    <a:pt x="21353" y="121620"/>
                  </a:lnTo>
                  <a:lnTo>
                    <a:pt x="22414" y="120426"/>
                  </a:lnTo>
                  <a:lnTo>
                    <a:pt x="22414" y="106898"/>
                  </a:lnTo>
                  <a:lnTo>
                    <a:pt x="19098" y="93370"/>
                  </a:lnTo>
                  <a:lnTo>
                    <a:pt x="16844" y="91115"/>
                  </a:lnTo>
                  <a:lnTo>
                    <a:pt x="17905" y="91115"/>
                  </a:lnTo>
                  <a:lnTo>
                    <a:pt x="19098" y="90054"/>
                  </a:lnTo>
                  <a:lnTo>
                    <a:pt x="17905" y="88861"/>
                  </a:lnTo>
                  <a:lnTo>
                    <a:pt x="21353" y="88861"/>
                  </a:lnTo>
                  <a:lnTo>
                    <a:pt x="21353" y="87800"/>
                  </a:lnTo>
                  <a:lnTo>
                    <a:pt x="19098" y="87800"/>
                  </a:lnTo>
                  <a:lnTo>
                    <a:pt x="19098" y="84351"/>
                  </a:lnTo>
                  <a:lnTo>
                    <a:pt x="22414" y="84351"/>
                  </a:lnTo>
                  <a:lnTo>
                    <a:pt x="9019" y="67507"/>
                  </a:lnTo>
                  <a:lnTo>
                    <a:pt x="5570" y="64191"/>
                  </a:lnTo>
                  <a:lnTo>
                    <a:pt x="3316" y="56367"/>
                  </a:lnTo>
                  <a:lnTo>
                    <a:pt x="7825" y="50664"/>
                  </a:lnTo>
                  <a:lnTo>
                    <a:pt x="12334" y="48409"/>
                  </a:lnTo>
                  <a:lnTo>
                    <a:pt x="14589" y="48409"/>
                  </a:lnTo>
                  <a:lnTo>
                    <a:pt x="20159" y="50664"/>
                  </a:lnTo>
                  <a:lnTo>
                    <a:pt x="21353" y="49603"/>
                  </a:lnTo>
                  <a:lnTo>
                    <a:pt x="25862" y="50664"/>
                  </a:lnTo>
                  <a:lnTo>
                    <a:pt x="37136" y="51857"/>
                  </a:lnTo>
                  <a:lnTo>
                    <a:pt x="39391" y="54112"/>
                  </a:lnTo>
                  <a:lnTo>
                    <a:pt x="42706" y="52918"/>
                  </a:lnTo>
                  <a:lnTo>
                    <a:pt x="43767" y="52918"/>
                  </a:lnTo>
                  <a:lnTo>
                    <a:pt x="49470" y="55173"/>
                  </a:lnTo>
                  <a:lnTo>
                    <a:pt x="48277" y="62998"/>
                  </a:lnTo>
                  <a:lnTo>
                    <a:pt x="44961" y="65253"/>
                  </a:lnTo>
                  <a:lnTo>
                    <a:pt x="41645" y="64191"/>
                  </a:lnTo>
                  <a:lnTo>
                    <a:pt x="40451" y="62998"/>
                  </a:lnTo>
                  <a:lnTo>
                    <a:pt x="38197" y="62998"/>
                  </a:lnTo>
                  <a:lnTo>
                    <a:pt x="39391" y="67507"/>
                  </a:lnTo>
                  <a:lnTo>
                    <a:pt x="35942" y="75465"/>
                  </a:lnTo>
                  <a:lnTo>
                    <a:pt x="41645" y="79974"/>
                  </a:lnTo>
                  <a:lnTo>
                    <a:pt x="44961" y="81035"/>
                  </a:lnTo>
                  <a:lnTo>
                    <a:pt x="47216" y="79974"/>
                  </a:lnTo>
                  <a:lnTo>
                    <a:pt x="51725" y="91115"/>
                  </a:lnTo>
                  <a:lnTo>
                    <a:pt x="59550" y="103582"/>
                  </a:lnTo>
                  <a:lnTo>
                    <a:pt x="68569" y="108091"/>
                  </a:lnTo>
                  <a:lnTo>
                    <a:pt x="68569" y="103582"/>
                  </a:lnTo>
                  <a:lnTo>
                    <a:pt x="70823" y="104643"/>
                  </a:lnTo>
                  <a:lnTo>
                    <a:pt x="70823" y="108091"/>
                  </a:lnTo>
                  <a:lnTo>
                    <a:pt x="75333" y="108091"/>
                  </a:lnTo>
                  <a:lnTo>
                    <a:pt x="83158" y="103582"/>
                  </a:lnTo>
                  <a:lnTo>
                    <a:pt x="83158" y="102388"/>
                  </a:lnTo>
                  <a:lnTo>
                    <a:pt x="81036" y="100134"/>
                  </a:lnTo>
                  <a:lnTo>
                    <a:pt x="79842" y="97879"/>
                  </a:lnTo>
                  <a:lnTo>
                    <a:pt x="76526" y="90054"/>
                  </a:lnTo>
                  <a:lnTo>
                    <a:pt x="85412" y="88861"/>
                  </a:lnTo>
                  <a:lnTo>
                    <a:pt x="123742" y="51857"/>
                  </a:lnTo>
                  <a:lnTo>
                    <a:pt x="131567" y="47348"/>
                  </a:lnTo>
                  <a:lnTo>
                    <a:pt x="150665" y="41645"/>
                  </a:lnTo>
                  <a:lnTo>
                    <a:pt x="149604" y="39390"/>
                  </a:lnTo>
                  <a:lnTo>
                    <a:pt x="150665" y="38329"/>
                  </a:lnTo>
                  <a:lnTo>
                    <a:pt x="157429" y="39390"/>
                  </a:lnTo>
                  <a:lnTo>
                    <a:pt x="158623" y="40584"/>
                  </a:lnTo>
                  <a:lnTo>
                    <a:pt x="165387" y="46154"/>
                  </a:lnTo>
                  <a:lnTo>
                    <a:pt x="179976" y="43900"/>
                  </a:lnTo>
                  <a:lnTo>
                    <a:pt x="202523" y="28117"/>
                  </a:lnTo>
                  <a:lnTo>
                    <a:pt x="195759" y="10212"/>
                  </a:lnTo>
                  <a:lnTo>
                    <a:pt x="211541" y="0"/>
                  </a:lnTo>
                </a:path>
              </a:pathLst>
            </a:custGeom>
            <a:noFill/>
            <a:ln w="3315" cap="flat">
              <a:solidFill>
                <a:schemeClr val="bg1">
                  <a:lumMod val="65000"/>
                </a:schemeClr>
              </a:solidFill>
              <a:prstDash val="solid"/>
              <a:miter/>
            </a:ln>
          </p:spPr>
          <p:txBody>
            <a:bodyPr rtlCol="0" anchor="ctr"/>
            <a:lstStyle/>
            <a:p>
              <a:endParaRPr lang="en-FI" sz="816"/>
            </a:p>
          </p:txBody>
        </p:sp>
        <p:sp>
          <p:nvSpPr>
            <p:cNvPr id="777" name="Freeform: Shape 776">
              <a:extLst>
                <a:ext uri="{FF2B5EF4-FFF2-40B4-BE49-F238E27FC236}">
                  <a16:creationId xmlns:a16="http://schemas.microsoft.com/office/drawing/2014/main" id="{18D175E2-D2DD-0F4F-FEAB-2A78442BDBAC}"/>
                </a:ext>
              </a:extLst>
            </p:cNvPr>
            <p:cNvSpPr/>
            <p:nvPr/>
          </p:nvSpPr>
          <p:spPr>
            <a:xfrm>
              <a:off x="3065424" y="13791370"/>
              <a:ext cx="65252" cy="95625"/>
            </a:xfrm>
            <a:custGeom>
              <a:avLst/>
              <a:gdLst>
                <a:gd name="connsiteX0" fmla="*/ 58489 w 65252"/>
                <a:gd name="connsiteY0" fmla="*/ 0 h 95625"/>
                <a:gd name="connsiteX1" fmla="*/ 60744 w 65252"/>
                <a:gd name="connsiteY1" fmla="*/ 10213 h 95625"/>
                <a:gd name="connsiteX2" fmla="*/ 62998 w 65252"/>
                <a:gd name="connsiteY2" fmla="*/ 10213 h 95625"/>
                <a:gd name="connsiteX3" fmla="*/ 62998 w 65252"/>
                <a:gd name="connsiteY3" fmla="*/ 19231 h 95625"/>
                <a:gd name="connsiteX4" fmla="*/ 60744 w 65252"/>
                <a:gd name="connsiteY4" fmla="*/ 19231 h 95625"/>
                <a:gd name="connsiteX5" fmla="*/ 58489 w 65252"/>
                <a:gd name="connsiteY5" fmla="*/ 20292 h 95625"/>
                <a:gd name="connsiteX6" fmla="*/ 56234 w 65252"/>
                <a:gd name="connsiteY6" fmla="*/ 20292 h 95625"/>
                <a:gd name="connsiteX7" fmla="*/ 55173 w 65252"/>
                <a:gd name="connsiteY7" fmla="*/ 23608 h 95625"/>
                <a:gd name="connsiteX8" fmla="*/ 55173 w 65252"/>
                <a:gd name="connsiteY8" fmla="*/ 25863 h 95625"/>
                <a:gd name="connsiteX9" fmla="*/ 53979 w 65252"/>
                <a:gd name="connsiteY9" fmla="*/ 29311 h 95625"/>
                <a:gd name="connsiteX10" fmla="*/ 55173 w 65252"/>
                <a:gd name="connsiteY10" fmla="*/ 29311 h 95625"/>
                <a:gd name="connsiteX11" fmla="*/ 53979 w 65252"/>
                <a:gd name="connsiteY11" fmla="*/ 31566 h 95625"/>
                <a:gd name="connsiteX12" fmla="*/ 48409 w 65252"/>
                <a:gd name="connsiteY12" fmla="*/ 31566 h 95625"/>
                <a:gd name="connsiteX13" fmla="*/ 48409 w 65252"/>
                <a:gd name="connsiteY13" fmla="*/ 32627 h 95625"/>
                <a:gd name="connsiteX14" fmla="*/ 49470 w 65252"/>
                <a:gd name="connsiteY14" fmla="*/ 33820 h 95625"/>
                <a:gd name="connsiteX15" fmla="*/ 44961 w 65252"/>
                <a:gd name="connsiteY15" fmla="*/ 36075 h 95625"/>
                <a:gd name="connsiteX16" fmla="*/ 46154 w 65252"/>
                <a:gd name="connsiteY16" fmla="*/ 40584 h 95625"/>
                <a:gd name="connsiteX17" fmla="*/ 47216 w 65252"/>
                <a:gd name="connsiteY17" fmla="*/ 43900 h 95625"/>
                <a:gd name="connsiteX18" fmla="*/ 46154 w 65252"/>
                <a:gd name="connsiteY18" fmla="*/ 48410 h 95625"/>
                <a:gd name="connsiteX19" fmla="*/ 46154 w 65252"/>
                <a:gd name="connsiteY19" fmla="*/ 51858 h 95625"/>
                <a:gd name="connsiteX20" fmla="*/ 42839 w 65252"/>
                <a:gd name="connsiteY20" fmla="*/ 52918 h 95625"/>
                <a:gd name="connsiteX21" fmla="*/ 44961 w 65252"/>
                <a:gd name="connsiteY21" fmla="*/ 56367 h 95625"/>
                <a:gd name="connsiteX22" fmla="*/ 48409 w 65252"/>
                <a:gd name="connsiteY22" fmla="*/ 57428 h 95625"/>
                <a:gd name="connsiteX23" fmla="*/ 49470 w 65252"/>
                <a:gd name="connsiteY23" fmla="*/ 62998 h 95625"/>
                <a:gd name="connsiteX24" fmla="*/ 44961 w 65252"/>
                <a:gd name="connsiteY24" fmla="*/ 61938 h 95625"/>
                <a:gd name="connsiteX25" fmla="*/ 48409 w 65252"/>
                <a:gd name="connsiteY25" fmla="*/ 68701 h 95625"/>
                <a:gd name="connsiteX26" fmla="*/ 47216 w 65252"/>
                <a:gd name="connsiteY26" fmla="*/ 70956 h 95625"/>
                <a:gd name="connsiteX27" fmla="*/ 50664 w 65252"/>
                <a:gd name="connsiteY27" fmla="*/ 74272 h 95625"/>
                <a:gd name="connsiteX28" fmla="*/ 51725 w 65252"/>
                <a:gd name="connsiteY28" fmla="*/ 76527 h 95625"/>
                <a:gd name="connsiteX29" fmla="*/ 49470 w 65252"/>
                <a:gd name="connsiteY29" fmla="*/ 78781 h 95625"/>
                <a:gd name="connsiteX30" fmla="*/ 65253 w 65252"/>
                <a:gd name="connsiteY30" fmla="*/ 94565 h 95625"/>
                <a:gd name="connsiteX31" fmla="*/ 62998 w 65252"/>
                <a:gd name="connsiteY31" fmla="*/ 93370 h 95625"/>
                <a:gd name="connsiteX32" fmla="*/ 55173 w 65252"/>
                <a:gd name="connsiteY32" fmla="*/ 95625 h 95625"/>
                <a:gd name="connsiteX33" fmla="*/ 51725 w 65252"/>
                <a:gd name="connsiteY33" fmla="*/ 93370 h 95625"/>
                <a:gd name="connsiteX34" fmla="*/ 47216 w 65252"/>
                <a:gd name="connsiteY34" fmla="*/ 90054 h 95625"/>
                <a:gd name="connsiteX35" fmla="*/ 41645 w 65252"/>
                <a:gd name="connsiteY35" fmla="*/ 86738 h 95625"/>
                <a:gd name="connsiteX36" fmla="*/ 37136 w 65252"/>
                <a:gd name="connsiteY36" fmla="*/ 82229 h 95625"/>
                <a:gd name="connsiteX37" fmla="*/ 31565 w 65252"/>
                <a:gd name="connsiteY37" fmla="*/ 81036 h 95625"/>
                <a:gd name="connsiteX38" fmla="*/ 27056 w 65252"/>
                <a:gd name="connsiteY38" fmla="*/ 78781 h 95625"/>
                <a:gd name="connsiteX39" fmla="*/ 21353 w 65252"/>
                <a:gd name="connsiteY39" fmla="*/ 76527 h 95625"/>
                <a:gd name="connsiteX40" fmla="*/ 18037 w 65252"/>
                <a:gd name="connsiteY40" fmla="*/ 74272 h 95625"/>
                <a:gd name="connsiteX41" fmla="*/ 12334 w 65252"/>
                <a:gd name="connsiteY41" fmla="*/ 72017 h 95625"/>
                <a:gd name="connsiteX42" fmla="*/ 4509 w 65252"/>
                <a:gd name="connsiteY42" fmla="*/ 68701 h 95625"/>
                <a:gd name="connsiteX43" fmla="*/ 3448 w 65252"/>
                <a:gd name="connsiteY43" fmla="*/ 66447 h 95625"/>
                <a:gd name="connsiteX44" fmla="*/ 2255 w 65252"/>
                <a:gd name="connsiteY44" fmla="*/ 61938 h 95625"/>
                <a:gd name="connsiteX45" fmla="*/ 0 w 65252"/>
                <a:gd name="connsiteY45" fmla="*/ 55174 h 95625"/>
                <a:gd name="connsiteX46" fmla="*/ 4509 w 65252"/>
                <a:gd name="connsiteY46" fmla="*/ 50664 h 95625"/>
                <a:gd name="connsiteX47" fmla="*/ 11273 w 65252"/>
                <a:gd name="connsiteY47" fmla="*/ 49603 h 95625"/>
                <a:gd name="connsiteX48" fmla="*/ 11273 w 65252"/>
                <a:gd name="connsiteY48" fmla="*/ 48410 h 95625"/>
                <a:gd name="connsiteX49" fmla="*/ 12334 w 65252"/>
                <a:gd name="connsiteY49" fmla="*/ 41645 h 95625"/>
                <a:gd name="connsiteX50" fmla="*/ 14589 w 65252"/>
                <a:gd name="connsiteY50" fmla="*/ 40584 h 95625"/>
                <a:gd name="connsiteX51" fmla="*/ 13528 w 65252"/>
                <a:gd name="connsiteY51" fmla="*/ 34881 h 95625"/>
                <a:gd name="connsiteX52" fmla="*/ 11273 w 65252"/>
                <a:gd name="connsiteY52" fmla="*/ 29311 h 95625"/>
                <a:gd name="connsiteX53" fmla="*/ 5570 w 65252"/>
                <a:gd name="connsiteY53" fmla="*/ 29311 h 95625"/>
                <a:gd name="connsiteX54" fmla="*/ 5570 w 65252"/>
                <a:gd name="connsiteY54" fmla="*/ 19231 h 95625"/>
                <a:gd name="connsiteX55" fmla="*/ 6764 w 65252"/>
                <a:gd name="connsiteY55" fmla="*/ 16977 h 95625"/>
                <a:gd name="connsiteX56" fmla="*/ 9019 w 65252"/>
                <a:gd name="connsiteY56" fmla="*/ 15783 h 95625"/>
                <a:gd name="connsiteX57" fmla="*/ 10080 w 65252"/>
                <a:gd name="connsiteY57" fmla="*/ 11274 h 95625"/>
                <a:gd name="connsiteX58" fmla="*/ 14589 w 65252"/>
                <a:gd name="connsiteY58" fmla="*/ 13528 h 95625"/>
                <a:gd name="connsiteX59" fmla="*/ 19098 w 65252"/>
                <a:gd name="connsiteY59" fmla="*/ 12467 h 95625"/>
                <a:gd name="connsiteX60" fmla="*/ 21353 w 65252"/>
                <a:gd name="connsiteY60" fmla="*/ 10213 h 95625"/>
                <a:gd name="connsiteX61" fmla="*/ 28117 w 65252"/>
                <a:gd name="connsiteY61" fmla="*/ 10213 h 95625"/>
                <a:gd name="connsiteX62" fmla="*/ 29311 w 65252"/>
                <a:gd name="connsiteY62" fmla="*/ 7958 h 95625"/>
                <a:gd name="connsiteX63" fmla="*/ 33820 w 65252"/>
                <a:gd name="connsiteY63" fmla="*/ 5703 h 95625"/>
                <a:gd name="connsiteX64" fmla="*/ 34881 w 65252"/>
                <a:gd name="connsiteY64" fmla="*/ 7958 h 95625"/>
                <a:gd name="connsiteX65" fmla="*/ 46154 w 65252"/>
                <a:gd name="connsiteY65" fmla="*/ 4510 h 95625"/>
                <a:gd name="connsiteX66" fmla="*/ 44961 w 65252"/>
                <a:gd name="connsiteY66" fmla="*/ 1194 h 95625"/>
                <a:gd name="connsiteX67" fmla="*/ 51725 w 65252"/>
                <a:gd name="connsiteY67" fmla="*/ 0 h 95625"/>
                <a:gd name="connsiteX68" fmla="*/ 58489 w 65252"/>
                <a:gd name="connsiteY68" fmla="*/ 0 h 9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5252" h="95625">
                  <a:moveTo>
                    <a:pt x="58489" y="0"/>
                  </a:moveTo>
                  <a:lnTo>
                    <a:pt x="60744" y="10213"/>
                  </a:lnTo>
                  <a:lnTo>
                    <a:pt x="62998" y="10213"/>
                  </a:lnTo>
                  <a:lnTo>
                    <a:pt x="62998" y="19231"/>
                  </a:lnTo>
                  <a:lnTo>
                    <a:pt x="60744" y="19231"/>
                  </a:lnTo>
                  <a:lnTo>
                    <a:pt x="58489" y="20292"/>
                  </a:lnTo>
                  <a:lnTo>
                    <a:pt x="56234" y="20292"/>
                  </a:lnTo>
                  <a:lnTo>
                    <a:pt x="55173" y="23608"/>
                  </a:lnTo>
                  <a:lnTo>
                    <a:pt x="55173" y="25863"/>
                  </a:lnTo>
                  <a:lnTo>
                    <a:pt x="53979" y="29311"/>
                  </a:lnTo>
                  <a:lnTo>
                    <a:pt x="55173" y="29311"/>
                  </a:lnTo>
                  <a:lnTo>
                    <a:pt x="53979" y="31566"/>
                  </a:lnTo>
                  <a:lnTo>
                    <a:pt x="48409" y="31566"/>
                  </a:lnTo>
                  <a:lnTo>
                    <a:pt x="48409" y="32627"/>
                  </a:lnTo>
                  <a:lnTo>
                    <a:pt x="49470" y="33820"/>
                  </a:lnTo>
                  <a:lnTo>
                    <a:pt x="44961" y="36075"/>
                  </a:lnTo>
                  <a:lnTo>
                    <a:pt x="46154" y="40584"/>
                  </a:lnTo>
                  <a:lnTo>
                    <a:pt x="47216" y="43900"/>
                  </a:lnTo>
                  <a:lnTo>
                    <a:pt x="46154" y="48410"/>
                  </a:lnTo>
                  <a:lnTo>
                    <a:pt x="46154" y="51858"/>
                  </a:lnTo>
                  <a:lnTo>
                    <a:pt x="42839" y="52918"/>
                  </a:lnTo>
                  <a:lnTo>
                    <a:pt x="44961" y="56367"/>
                  </a:lnTo>
                  <a:lnTo>
                    <a:pt x="48409" y="57428"/>
                  </a:lnTo>
                  <a:lnTo>
                    <a:pt x="49470" y="62998"/>
                  </a:lnTo>
                  <a:lnTo>
                    <a:pt x="44961" y="61938"/>
                  </a:lnTo>
                  <a:lnTo>
                    <a:pt x="48409" y="68701"/>
                  </a:lnTo>
                  <a:lnTo>
                    <a:pt x="47216" y="70956"/>
                  </a:lnTo>
                  <a:lnTo>
                    <a:pt x="50664" y="74272"/>
                  </a:lnTo>
                  <a:lnTo>
                    <a:pt x="51725" y="76527"/>
                  </a:lnTo>
                  <a:lnTo>
                    <a:pt x="49470" y="78781"/>
                  </a:lnTo>
                  <a:lnTo>
                    <a:pt x="65253" y="94565"/>
                  </a:lnTo>
                  <a:lnTo>
                    <a:pt x="62998" y="93370"/>
                  </a:lnTo>
                  <a:lnTo>
                    <a:pt x="55173" y="95625"/>
                  </a:lnTo>
                  <a:lnTo>
                    <a:pt x="51725" y="93370"/>
                  </a:lnTo>
                  <a:lnTo>
                    <a:pt x="47216" y="90054"/>
                  </a:lnTo>
                  <a:lnTo>
                    <a:pt x="41645" y="86738"/>
                  </a:lnTo>
                  <a:lnTo>
                    <a:pt x="37136" y="82229"/>
                  </a:lnTo>
                  <a:lnTo>
                    <a:pt x="31565" y="81036"/>
                  </a:lnTo>
                  <a:lnTo>
                    <a:pt x="27056" y="78781"/>
                  </a:lnTo>
                  <a:lnTo>
                    <a:pt x="21353" y="76527"/>
                  </a:lnTo>
                  <a:lnTo>
                    <a:pt x="18037" y="74272"/>
                  </a:lnTo>
                  <a:lnTo>
                    <a:pt x="12334" y="72017"/>
                  </a:lnTo>
                  <a:lnTo>
                    <a:pt x="4509" y="68701"/>
                  </a:lnTo>
                  <a:lnTo>
                    <a:pt x="3448" y="66447"/>
                  </a:lnTo>
                  <a:lnTo>
                    <a:pt x="2255" y="61938"/>
                  </a:lnTo>
                  <a:lnTo>
                    <a:pt x="0" y="55174"/>
                  </a:lnTo>
                  <a:lnTo>
                    <a:pt x="4509" y="50664"/>
                  </a:lnTo>
                  <a:lnTo>
                    <a:pt x="11273" y="49603"/>
                  </a:lnTo>
                  <a:lnTo>
                    <a:pt x="11273" y="48410"/>
                  </a:lnTo>
                  <a:lnTo>
                    <a:pt x="12334" y="41645"/>
                  </a:lnTo>
                  <a:lnTo>
                    <a:pt x="14589" y="40584"/>
                  </a:lnTo>
                  <a:lnTo>
                    <a:pt x="13528" y="34881"/>
                  </a:lnTo>
                  <a:lnTo>
                    <a:pt x="11273" y="29311"/>
                  </a:lnTo>
                  <a:lnTo>
                    <a:pt x="5570" y="29311"/>
                  </a:lnTo>
                  <a:lnTo>
                    <a:pt x="5570" y="19231"/>
                  </a:lnTo>
                  <a:lnTo>
                    <a:pt x="6764" y="16977"/>
                  </a:lnTo>
                  <a:lnTo>
                    <a:pt x="9019" y="15783"/>
                  </a:lnTo>
                  <a:lnTo>
                    <a:pt x="10080" y="11274"/>
                  </a:lnTo>
                  <a:lnTo>
                    <a:pt x="14589" y="13528"/>
                  </a:lnTo>
                  <a:lnTo>
                    <a:pt x="19098" y="12467"/>
                  </a:lnTo>
                  <a:lnTo>
                    <a:pt x="21353" y="10213"/>
                  </a:lnTo>
                  <a:lnTo>
                    <a:pt x="28117" y="10213"/>
                  </a:lnTo>
                  <a:lnTo>
                    <a:pt x="29311" y="7958"/>
                  </a:lnTo>
                  <a:lnTo>
                    <a:pt x="33820" y="5703"/>
                  </a:lnTo>
                  <a:lnTo>
                    <a:pt x="34881" y="7958"/>
                  </a:lnTo>
                  <a:lnTo>
                    <a:pt x="46154" y="4510"/>
                  </a:lnTo>
                  <a:lnTo>
                    <a:pt x="44961" y="1194"/>
                  </a:lnTo>
                  <a:lnTo>
                    <a:pt x="51725" y="0"/>
                  </a:lnTo>
                  <a:lnTo>
                    <a:pt x="58489" y="0"/>
                  </a:lnTo>
                </a:path>
              </a:pathLst>
            </a:custGeom>
            <a:noFill/>
            <a:ln w="3315" cap="flat">
              <a:solidFill>
                <a:schemeClr val="bg1">
                  <a:lumMod val="65000"/>
                </a:schemeClr>
              </a:solidFill>
              <a:prstDash val="solid"/>
              <a:miter/>
            </a:ln>
          </p:spPr>
          <p:txBody>
            <a:bodyPr rtlCol="0" anchor="ctr"/>
            <a:lstStyle/>
            <a:p>
              <a:endParaRPr lang="en-FI" sz="816"/>
            </a:p>
          </p:txBody>
        </p:sp>
        <p:sp>
          <p:nvSpPr>
            <p:cNvPr id="778" name="Freeform: Shape 777">
              <a:extLst>
                <a:ext uri="{FF2B5EF4-FFF2-40B4-BE49-F238E27FC236}">
                  <a16:creationId xmlns:a16="http://schemas.microsoft.com/office/drawing/2014/main" id="{F581283F-C060-830E-3585-9993CCC24B02}"/>
                </a:ext>
              </a:extLst>
            </p:cNvPr>
            <p:cNvSpPr/>
            <p:nvPr/>
          </p:nvSpPr>
          <p:spPr>
            <a:xfrm>
              <a:off x="2848312" y="13717099"/>
              <a:ext cx="78648" cy="113131"/>
            </a:xfrm>
            <a:custGeom>
              <a:avLst/>
              <a:gdLst>
                <a:gd name="connsiteX0" fmla="*/ 75333 w 78648"/>
                <a:gd name="connsiteY0" fmla="*/ 33820 h 113131"/>
                <a:gd name="connsiteX1" fmla="*/ 78648 w 78648"/>
                <a:gd name="connsiteY1" fmla="*/ 27056 h 113131"/>
                <a:gd name="connsiteX2" fmla="*/ 78648 w 78648"/>
                <a:gd name="connsiteY2" fmla="*/ 22547 h 113131"/>
                <a:gd name="connsiteX3" fmla="*/ 75333 w 78648"/>
                <a:gd name="connsiteY3" fmla="*/ 16844 h 113131"/>
                <a:gd name="connsiteX4" fmla="*/ 74139 w 78648"/>
                <a:gd name="connsiteY4" fmla="*/ 10080 h 113131"/>
                <a:gd name="connsiteX5" fmla="*/ 69630 w 78648"/>
                <a:gd name="connsiteY5" fmla="*/ 6764 h 113131"/>
                <a:gd name="connsiteX6" fmla="*/ 64059 w 78648"/>
                <a:gd name="connsiteY6" fmla="*/ 3316 h 113131"/>
                <a:gd name="connsiteX7" fmla="*/ 62998 w 78648"/>
                <a:gd name="connsiteY7" fmla="*/ 11140 h 113131"/>
                <a:gd name="connsiteX8" fmla="*/ 58489 w 78648"/>
                <a:gd name="connsiteY8" fmla="*/ 8886 h 113131"/>
                <a:gd name="connsiteX9" fmla="*/ 52919 w 78648"/>
                <a:gd name="connsiteY9" fmla="*/ 3316 h 113131"/>
                <a:gd name="connsiteX10" fmla="*/ 48409 w 78648"/>
                <a:gd name="connsiteY10" fmla="*/ 0 h 113131"/>
                <a:gd name="connsiteX11" fmla="*/ 42839 w 78648"/>
                <a:gd name="connsiteY11" fmla="*/ 3316 h 113131"/>
                <a:gd name="connsiteX12" fmla="*/ 39523 w 78648"/>
                <a:gd name="connsiteY12" fmla="*/ 13396 h 113131"/>
                <a:gd name="connsiteX13" fmla="*/ 40584 w 78648"/>
                <a:gd name="connsiteY13" fmla="*/ 18966 h 113131"/>
                <a:gd name="connsiteX14" fmla="*/ 37136 w 78648"/>
                <a:gd name="connsiteY14" fmla="*/ 26791 h 113131"/>
                <a:gd name="connsiteX15" fmla="*/ 31565 w 78648"/>
                <a:gd name="connsiteY15" fmla="*/ 30239 h 113131"/>
                <a:gd name="connsiteX16" fmla="*/ 18037 w 78648"/>
                <a:gd name="connsiteY16" fmla="*/ 39258 h 113131"/>
                <a:gd name="connsiteX17" fmla="*/ 11273 w 78648"/>
                <a:gd name="connsiteY17" fmla="*/ 47083 h 113131"/>
                <a:gd name="connsiteX18" fmla="*/ 6764 w 78648"/>
                <a:gd name="connsiteY18" fmla="*/ 53847 h 113131"/>
                <a:gd name="connsiteX19" fmla="*/ 7825 w 78648"/>
                <a:gd name="connsiteY19" fmla="*/ 60611 h 113131"/>
                <a:gd name="connsiteX20" fmla="*/ 10080 w 78648"/>
                <a:gd name="connsiteY20" fmla="*/ 65120 h 113131"/>
                <a:gd name="connsiteX21" fmla="*/ 10080 w 78648"/>
                <a:gd name="connsiteY21" fmla="*/ 67375 h 113131"/>
                <a:gd name="connsiteX22" fmla="*/ 6764 w 78648"/>
                <a:gd name="connsiteY22" fmla="*/ 72945 h 113131"/>
                <a:gd name="connsiteX23" fmla="*/ 2255 w 78648"/>
                <a:gd name="connsiteY23" fmla="*/ 78516 h 113131"/>
                <a:gd name="connsiteX24" fmla="*/ 0 w 78648"/>
                <a:gd name="connsiteY24" fmla="*/ 81831 h 113131"/>
                <a:gd name="connsiteX25" fmla="*/ 1061 w 78648"/>
                <a:gd name="connsiteY25" fmla="*/ 87401 h 113131"/>
                <a:gd name="connsiteX26" fmla="*/ 5570 w 78648"/>
                <a:gd name="connsiteY26" fmla="*/ 89657 h 113131"/>
                <a:gd name="connsiteX27" fmla="*/ 5570 w 78648"/>
                <a:gd name="connsiteY27" fmla="*/ 94166 h 113131"/>
                <a:gd name="connsiteX28" fmla="*/ 6764 w 78648"/>
                <a:gd name="connsiteY28" fmla="*/ 96421 h 113131"/>
                <a:gd name="connsiteX29" fmla="*/ 6764 w 78648"/>
                <a:gd name="connsiteY29" fmla="*/ 98675 h 113131"/>
                <a:gd name="connsiteX30" fmla="*/ 11273 w 78648"/>
                <a:gd name="connsiteY30" fmla="*/ 101991 h 113131"/>
                <a:gd name="connsiteX31" fmla="*/ 23608 w 78648"/>
                <a:gd name="connsiteY31" fmla="*/ 105307 h 113131"/>
                <a:gd name="connsiteX32" fmla="*/ 22414 w 78648"/>
                <a:gd name="connsiteY32" fmla="*/ 107561 h 113131"/>
                <a:gd name="connsiteX33" fmla="*/ 27985 w 78648"/>
                <a:gd name="connsiteY33" fmla="*/ 112071 h 113131"/>
                <a:gd name="connsiteX34" fmla="*/ 35809 w 78648"/>
                <a:gd name="connsiteY34" fmla="*/ 73874 h 113131"/>
                <a:gd name="connsiteX35" fmla="*/ 40319 w 78648"/>
                <a:gd name="connsiteY35" fmla="*/ 75067 h 113131"/>
                <a:gd name="connsiteX36" fmla="*/ 44828 w 78648"/>
                <a:gd name="connsiteY36" fmla="*/ 78383 h 113131"/>
                <a:gd name="connsiteX37" fmla="*/ 44828 w 78648"/>
                <a:gd name="connsiteY37" fmla="*/ 80638 h 113131"/>
                <a:gd name="connsiteX38" fmla="*/ 40319 w 78648"/>
                <a:gd name="connsiteY38" fmla="*/ 81698 h 113131"/>
                <a:gd name="connsiteX39" fmla="*/ 33555 w 78648"/>
                <a:gd name="connsiteY39" fmla="*/ 82892 h 113131"/>
                <a:gd name="connsiteX40" fmla="*/ 32494 w 78648"/>
                <a:gd name="connsiteY40" fmla="*/ 85147 h 113131"/>
                <a:gd name="connsiteX41" fmla="*/ 30239 w 78648"/>
                <a:gd name="connsiteY41" fmla="*/ 88463 h 113131"/>
                <a:gd name="connsiteX42" fmla="*/ 29045 w 78648"/>
                <a:gd name="connsiteY42" fmla="*/ 94033 h 113131"/>
                <a:gd name="connsiteX43" fmla="*/ 30239 w 78648"/>
                <a:gd name="connsiteY43" fmla="*/ 96288 h 113131"/>
                <a:gd name="connsiteX44" fmla="*/ 30239 w 78648"/>
                <a:gd name="connsiteY44" fmla="*/ 98542 h 113131"/>
                <a:gd name="connsiteX45" fmla="*/ 32494 w 78648"/>
                <a:gd name="connsiteY45" fmla="*/ 103052 h 113131"/>
                <a:gd name="connsiteX46" fmla="*/ 38064 w 78648"/>
                <a:gd name="connsiteY46" fmla="*/ 106500 h 113131"/>
                <a:gd name="connsiteX47" fmla="*/ 40319 w 78648"/>
                <a:gd name="connsiteY47" fmla="*/ 107561 h 113131"/>
                <a:gd name="connsiteX48" fmla="*/ 41380 w 78648"/>
                <a:gd name="connsiteY48" fmla="*/ 112071 h 113131"/>
                <a:gd name="connsiteX49" fmla="*/ 48144 w 78648"/>
                <a:gd name="connsiteY49" fmla="*/ 113131 h 113131"/>
                <a:gd name="connsiteX50" fmla="*/ 52653 w 78648"/>
                <a:gd name="connsiteY50" fmla="*/ 109816 h 113131"/>
                <a:gd name="connsiteX51" fmla="*/ 51592 w 78648"/>
                <a:gd name="connsiteY51" fmla="*/ 103052 h 113131"/>
                <a:gd name="connsiteX52" fmla="*/ 51592 w 78648"/>
                <a:gd name="connsiteY52" fmla="*/ 92972 h 113131"/>
                <a:gd name="connsiteX53" fmla="*/ 54908 w 78648"/>
                <a:gd name="connsiteY53" fmla="*/ 91778 h 113131"/>
                <a:gd name="connsiteX54" fmla="*/ 58224 w 78648"/>
                <a:gd name="connsiteY54" fmla="*/ 87269 h 113131"/>
                <a:gd name="connsiteX55" fmla="*/ 59417 w 78648"/>
                <a:gd name="connsiteY55" fmla="*/ 85014 h 113131"/>
                <a:gd name="connsiteX56" fmla="*/ 60478 w 78648"/>
                <a:gd name="connsiteY56" fmla="*/ 88330 h 113131"/>
                <a:gd name="connsiteX57" fmla="*/ 60478 w 78648"/>
                <a:gd name="connsiteY57" fmla="*/ 85014 h 113131"/>
                <a:gd name="connsiteX58" fmla="*/ 63794 w 78648"/>
                <a:gd name="connsiteY58" fmla="*/ 82760 h 113131"/>
                <a:gd name="connsiteX59" fmla="*/ 67242 w 78648"/>
                <a:gd name="connsiteY59" fmla="*/ 81566 h 113131"/>
                <a:gd name="connsiteX60" fmla="*/ 67242 w 78648"/>
                <a:gd name="connsiteY60" fmla="*/ 73741 h 113131"/>
                <a:gd name="connsiteX61" fmla="*/ 48144 w 78648"/>
                <a:gd name="connsiteY61" fmla="*/ 71487 h 113131"/>
                <a:gd name="connsiteX62" fmla="*/ 50399 w 78648"/>
                <a:gd name="connsiteY62" fmla="*/ 69231 h 113131"/>
                <a:gd name="connsiteX63" fmla="*/ 55969 w 78648"/>
                <a:gd name="connsiteY63" fmla="*/ 66977 h 113131"/>
                <a:gd name="connsiteX64" fmla="*/ 55969 w 78648"/>
                <a:gd name="connsiteY64" fmla="*/ 63528 h 113131"/>
                <a:gd name="connsiteX65" fmla="*/ 60478 w 78648"/>
                <a:gd name="connsiteY65" fmla="*/ 60213 h 113131"/>
                <a:gd name="connsiteX66" fmla="*/ 61539 w 78648"/>
                <a:gd name="connsiteY66" fmla="*/ 53449 h 113131"/>
                <a:gd name="connsiteX67" fmla="*/ 68303 w 78648"/>
                <a:gd name="connsiteY67" fmla="*/ 46685 h 113131"/>
                <a:gd name="connsiteX68" fmla="*/ 69364 w 78648"/>
                <a:gd name="connsiteY68" fmla="*/ 39921 h 113131"/>
                <a:gd name="connsiteX69" fmla="*/ 71619 w 78648"/>
                <a:gd name="connsiteY69" fmla="*/ 39921 h 113131"/>
                <a:gd name="connsiteX70" fmla="*/ 76128 w 78648"/>
                <a:gd name="connsiteY70" fmla="*/ 36605 h 113131"/>
                <a:gd name="connsiteX71" fmla="*/ 75067 w 78648"/>
                <a:gd name="connsiteY71" fmla="*/ 33290 h 1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8648" h="113131">
                  <a:moveTo>
                    <a:pt x="75333" y="33820"/>
                  </a:moveTo>
                  <a:lnTo>
                    <a:pt x="78648" y="27056"/>
                  </a:lnTo>
                  <a:lnTo>
                    <a:pt x="78648" y="22547"/>
                  </a:lnTo>
                  <a:lnTo>
                    <a:pt x="75333" y="16844"/>
                  </a:lnTo>
                  <a:lnTo>
                    <a:pt x="74139" y="10080"/>
                  </a:lnTo>
                  <a:lnTo>
                    <a:pt x="69630" y="6764"/>
                  </a:lnTo>
                  <a:lnTo>
                    <a:pt x="64059" y="3316"/>
                  </a:lnTo>
                  <a:lnTo>
                    <a:pt x="62998" y="11140"/>
                  </a:lnTo>
                  <a:lnTo>
                    <a:pt x="58489" y="8886"/>
                  </a:lnTo>
                  <a:lnTo>
                    <a:pt x="52919" y="3316"/>
                  </a:lnTo>
                  <a:lnTo>
                    <a:pt x="48409" y="0"/>
                  </a:lnTo>
                  <a:lnTo>
                    <a:pt x="42839" y="3316"/>
                  </a:lnTo>
                  <a:lnTo>
                    <a:pt x="39523" y="13396"/>
                  </a:lnTo>
                  <a:lnTo>
                    <a:pt x="40584" y="18966"/>
                  </a:lnTo>
                  <a:lnTo>
                    <a:pt x="37136" y="26791"/>
                  </a:lnTo>
                  <a:lnTo>
                    <a:pt x="31565" y="30239"/>
                  </a:lnTo>
                  <a:lnTo>
                    <a:pt x="18037" y="39258"/>
                  </a:lnTo>
                  <a:lnTo>
                    <a:pt x="11273" y="47083"/>
                  </a:lnTo>
                  <a:lnTo>
                    <a:pt x="6764" y="53847"/>
                  </a:lnTo>
                  <a:lnTo>
                    <a:pt x="7825" y="60611"/>
                  </a:lnTo>
                  <a:lnTo>
                    <a:pt x="10080" y="65120"/>
                  </a:lnTo>
                  <a:lnTo>
                    <a:pt x="10080" y="67375"/>
                  </a:lnTo>
                  <a:lnTo>
                    <a:pt x="6764" y="72945"/>
                  </a:lnTo>
                  <a:lnTo>
                    <a:pt x="2255" y="78516"/>
                  </a:lnTo>
                  <a:lnTo>
                    <a:pt x="0" y="81831"/>
                  </a:lnTo>
                  <a:lnTo>
                    <a:pt x="1061" y="87401"/>
                  </a:lnTo>
                  <a:lnTo>
                    <a:pt x="5570" y="89657"/>
                  </a:lnTo>
                  <a:lnTo>
                    <a:pt x="5570" y="94166"/>
                  </a:lnTo>
                  <a:lnTo>
                    <a:pt x="6764" y="96421"/>
                  </a:lnTo>
                  <a:lnTo>
                    <a:pt x="6764" y="98675"/>
                  </a:lnTo>
                  <a:lnTo>
                    <a:pt x="11273" y="101991"/>
                  </a:lnTo>
                  <a:lnTo>
                    <a:pt x="23608" y="105307"/>
                  </a:lnTo>
                  <a:lnTo>
                    <a:pt x="22414" y="107561"/>
                  </a:lnTo>
                  <a:lnTo>
                    <a:pt x="27985" y="112071"/>
                  </a:lnTo>
                  <a:cubicBezTo>
                    <a:pt x="22414" y="95625"/>
                    <a:pt x="24934" y="86738"/>
                    <a:pt x="35809" y="73874"/>
                  </a:cubicBezTo>
                  <a:lnTo>
                    <a:pt x="40319" y="75067"/>
                  </a:lnTo>
                  <a:lnTo>
                    <a:pt x="44828" y="78383"/>
                  </a:lnTo>
                  <a:lnTo>
                    <a:pt x="44828" y="80638"/>
                  </a:lnTo>
                  <a:lnTo>
                    <a:pt x="40319" y="81698"/>
                  </a:lnTo>
                  <a:lnTo>
                    <a:pt x="33555" y="82892"/>
                  </a:lnTo>
                  <a:lnTo>
                    <a:pt x="32494" y="85147"/>
                  </a:lnTo>
                  <a:lnTo>
                    <a:pt x="30239" y="88463"/>
                  </a:lnTo>
                  <a:lnTo>
                    <a:pt x="29045" y="94033"/>
                  </a:lnTo>
                  <a:lnTo>
                    <a:pt x="30239" y="96288"/>
                  </a:lnTo>
                  <a:lnTo>
                    <a:pt x="30239" y="98542"/>
                  </a:lnTo>
                  <a:lnTo>
                    <a:pt x="32494" y="103052"/>
                  </a:lnTo>
                  <a:lnTo>
                    <a:pt x="38064" y="106500"/>
                  </a:lnTo>
                  <a:lnTo>
                    <a:pt x="40319" y="107561"/>
                  </a:lnTo>
                  <a:lnTo>
                    <a:pt x="41380" y="112071"/>
                  </a:lnTo>
                  <a:lnTo>
                    <a:pt x="48144" y="113131"/>
                  </a:lnTo>
                  <a:lnTo>
                    <a:pt x="52653" y="109816"/>
                  </a:lnTo>
                  <a:lnTo>
                    <a:pt x="51592" y="103052"/>
                  </a:lnTo>
                  <a:lnTo>
                    <a:pt x="51592" y="92972"/>
                  </a:lnTo>
                  <a:lnTo>
                    <a:pt x="54908" y="91778"/>
                  </a:lnTo>
                  <a:lnTo>
                    <a:pt x="58224" y="87269"/>
                  </a:lnTo>
                  <a:lnTo>
                    <a:pt x="59417" y="85014"/>
                  </a:lnTo>
                  <a:lnTo>
                    <a:pt x="60478" y="88330"/>
                  </a:lnTo>
                  <a:lnTo>
                    <a:pt x="60478" y="85014"/>
                  </a:lnTo>
                  <a:lnTo>
                    <a:pt x="63794" y="82760"/>
                  </a:lnTo>
                  <a:lnTo>
                    <a:pt x="67242" y="81566"/>
                  </a:lnTo>
                  <a:lnTo>
                    <a:pt x="67242" y="73741"/>
                  </a:lnTo>
                  <a:cubicBezTo>
                    <a:pt x="62600" y="76394"/>
                    <a:pt x="52786" y="72150"/>
                    <a:pt x="48144" y="71487"/>
                  </a:cubicBezTo>
                  <a:lnTo>
                    <a:pt x="50399" y="69231"/>
                  </a:lnTo>
                  <a:lnTo>
                    <a:pt x="55969" y="66977"/>
                  </a:lnTo>
                  <a:lnTo>
                    <a:pt x="55969" y="63528"/>
                  </a:lnTo>
                  <a:lnTo>
                    <a:pt x="60478" y="60213"/>
                  </a:lnTo>
                  <a:lnTo>
                    <a:pt x="61539" y="53449"/>
                  </a:lnTo>
                  <a:lnTo>
                    <a:pt x="68303" y="46685"/>
                  </a:lnTo>
                  <a:lnTo>
                    <a:pt x="69364" y="39921"/>
                  </a:lnTo>
                  <a:lnTo>
                    <a:pt x="71619" y="39921"/>
                  </a:lnTo>
                  <a:lnTo>
                    <a:pt x="76128" y="36605"/>
                  </a:lnTo>
                  <a:lnTo>
                    <a:pt x="75067" y="3329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79" name="Freeform: Shape 778">
              <a:extLst>
                <a:ext uri="{FF2B5EF4-FFF2-40B4-BE49-F238E27FC236}">
                  <a16:creationId xmlns:a16="http://schemas.microsoft.com/office/drawing/2014/main" id="{5657B535-824F-32AB-9D2A-4F7E63D5131F}"/>
                </a:ext>
              </a:extLst>
            </p:cNvPr>
            <p:cNvSpPr/>
            <p:nvPr/>
          </p:nvSpPr>
          <p:spPr>
            <a:xfrm>
              <a:off x="2923574" y="13640705"/>
              <a:ext cx="302992" cy="183954"/>
            </a:xfrm>
            <a:custGeom>
              <a:avLst/>
              <a:gdLst>
                <a:gd name="connsiteX0" fmla="*/ 295964 w 302992"/>
                <a:gd name="connsiteY0" fmla="*/ 17904 h 183954"/>
                <a:gd name="connsiteX1" fmla="*/ 298218 w 302992"/>
                <a:gd name="connsiteY1" fmla="*/ 17904 h 183954"/>
                <a:gd name="connsiteX2" fmla="*/ 299279 w 302992"/>
                <a:gd name="connsiteY2" fmla="*/ 21220 h 183954"/>
                <a:gd name="connsiteX3" fmla="*/ 300473 w 302992"/>
                <a:gd name="connsiteY3" fmla="*/ 23475 h 183954"/>
                <a:gd name="connsiteX4" fmla="*/ 302728 w 302992"/>
                <a:gd name="connsiteY4" fmla="*/ 22414 h 183954"/>
                <a:gd name="connsiteX5" fmla="*/ 301667 w 302992"/>
                <a:gd name="connsiteY5" fmla="*/ 18966 h 183954"/>
                <a:gd name="connsiteX6" fmla="*/ 299412 w 302992"/>
                <a:gd name="connsiteY6" fmla="*/ 17904 h 183954"/>
                <a:gd name="connsiteX7" fmla="*/ 299412 w 302992"/>
                <a:gd name="connsiteY7" fmla="*/ 11141 h 183954"/>
                <a:gd name="connsiteX8" fmla="*/ 300606 w 302992"/>
                <a:gd name="connsiteY8" fmla="*/ 10080 h 183954"/>
                <a:gd name="connsiteX9" fmla="*/ 299412 w 302992"/>
                <a:gd name="connsiteY9" fmla="*/ 7825 h 183954"/>
                <a:gd name="connsiteX10" fmla="*/ 296096 w 302992"/>
                <a:gd name="connsiteY10" fmla="*/ 7825 h 183954"/>
                <a:gd name="connsiteX11" fmla="*/ 295035 w 302992"/>
                <a:gd name="connsiteY11" fmla="*/ 8886 h 183954"/>
                <a:gd name="connsiteX12" fmla="*/ 292781 w 302992"/>
                <a:gd name="connsiteY12" fmla="*/ 7825 h 183954"/>
                <a:gd name="connsiteX13" fmla="*/ 293974 w 302992"/>
                <a:gd name="connsiteY13" fmla="*/ 6764 h 183954"/>
                <a:gd name="connsiteX14" fmla="*/ 293974 w 302992"/>
                <a:gd name="connsiteY14" fmla="*/ 7825 h 183954"/>
                <a:gd name="connsiteX15" fmla="*/ 296229 w 302992"/>
                <a:gd name="connsiteY15" fmla="*/ 5570 h 183954"/>
                <a:gd name="connsiteX16" fmla="*/ 298484 w 302992"/>
                <a:gd name="connsiteY16" fmla="*/ 4510 h 183954"/>
                <a:gd name="connsiteX17" fmla="*/ 300738 w 302992"/>
                <a:gd name="connsiteY17" fmla="*/ 5570 h 183954"/>
                <a:gd name="connsiteX18" fmla="*/ 302993 w 302992"/>
                <a:gd name="connsiteY18" fmla="*/ 4510 h 183954"/>
                <a:gd name="connsiteX19" fmla="*/ 298484 w 302992"/>
                <a:gd name="connsiteY19" fmla="*/ 0 h 183954"/>
                <a:gd name="connsiteX20" fmla="*/ 290659 w 302992"/>
                <a:gd name="connsiteY20" fmla="*/ 9019 h 183954"/>
                <a:gd name="connsiteX21" fmla="*/ 292913 w 302992"/>
                <a:gd name="connsiteY21" fmla="*/ 11273 h 183954"/>
                <a:gd name="connsiteX22" fmla="*/ 292913 w 302992"/>
                <a:gd name="connsiteY22" fmla="*/ 12467 h 183954"/>
                <a:gd name="connsiteX23" fmla="*/ 294107 w 302992"/>
                <a:gd name="connsiteY23" fmla="*/ 14722 h 183954"/>
                <a:gd name="connsiteX24" fmla="*/ 292913 w 302992"/>
                <a:gd name="connsiteY24" fmla="*/ 16977 h 183954"/>
                <a:gd name="connsiteX25" fmla="*/ 287343 w 302992"/>
                <a:gd name="connsiteY25" fmla="*/ 16977 h 183954"/>
                <a:gd name="connsiteX26" fmla="*/ 286282 w 302992"/>
                <a:gd name="connsiteY26" fmla="*/ 14722 h 183954"/>
                <a:gd name="connsiteX27" fmla="*/ 279518 w 302992"/>
                <a:gd name="connsiteY27" fmla="*/ 22547 h 183954"/>
                <a:gd name="connsiteX28" fmla="*/ 275008 w 302992"/>
                <a:gd name="connsiteY28" fmla="*/ 25863 h 183954"/>
                <a:gd name="connsiteX29" fmla="*/ 272754 w 302992"/>
                <a:gd name="connsiteY29" fmla="*/ 28117 h 183954"/>
                <a:gd name="connsiteX30" fmla="*/ 276069 w 302992"/>
                <a:gd name="connsiteY30" fmla="*/ 29178 h 183954"/>
                <a:gd name="connsiteX31" fmla="*/ 275008 w 302992"/>
                <a:gd name="connsiteY31" fmla="*/ 30372 h 183954"/>
                <a:gd name="connsiteX32" fmla="*/ 271560 w 302992"/>
                <a:gd name="connsiteY32" fmla="*/ 30372 h 183954"/>
                <a:gd name="connsiteX33" fmla="*/ 269306 w 302992"/>
                <a:gd name="connsiteY33" fmla="*/ 29178 h 183954"/>
                <a:gd name="connsiteX34" fmla="*/ 265990 w 302992"/>
                <a:gd name="connsiteY34" fmla="*/ 31433 h 183954"/>
                <a:gd name="connsiteX35" fmla="*/ 267051 w 302992"/>
                <a:gd name="connsiteY35" fmla="*/ 34881 h 183954"/>
                <a:gd name="connsiteX36" fmla="*/ 263602 w 302992"/>
                <a:gd name="connsiteY36" fmla="*/ 34881 h 183954"/>
                <a:gd name="connsiteX37" fmla="*/ 262541 w 302992"/>
                <a:gd name="connsiteY37" fmla="*/ 33687 h 183954"/>
                <a:gd name="connsiteX38" fmla="*/ 250207 w 302992"/>
                <a:gd name="connsiteY38" fmla="*/ 41513 h 183954"/>
                <a:gd name="connsiteX39" fmla="*/ 243443 w 302992"/>
                <a:gd name="connsiteY39" fmla="*/ 42707 h 183954"/>
                <a:gd name="connsiteX40" fmla="*/ 233363 w 302992"/>
                <a:gd name="connsiteY40" fmla="*/ 46022 h 183954"/>
                <a:gd name="connsiteX41" fmla="*/ 222090 w 302992"/>
                <a:gd name="connsiteY41" fmla="*/ 53847 h 183954"/>
                <a:gd name="connsiteX42" fmla="*/ 219835 w 302992"/>
                <a:gd name="connsiteY42" fmla="*/ 52786 h 183954"/>
                <a:gd name="connsiteX43" fmla="*/ 218774 w 302992"/>
                <a:gd name="connsiteY43" fmla="*/ 52786 h 183954"/>
                <a:gd name="connsiteX44" fmla="*/ 216519 w 302992"/>
                <a:gd name="connsiteY44" fmla="*/ 53847 h 183954"/>
                <a:gd name="connsiteX45" fmla="*/ 218774 w 302992"/>
                <a:gd name="connsiteY45" fmla="*/ 56101 h 183954"/>
                <a:gd name="connsiteX46" fmla="*/ 215326 w 302992"/>
                <a:gd name="connsiteY46" fmla="*/ 58357 h 183954"/>
                <a:gd name="connsiteX47" fmla="*/ 214265 w 302992"/>
                <a:gd name="connsiteY47" fmla="*/ 56101 h 183954"/>
                <a:gd name="connsiteX48" fmla="*/ 214265 w 302992"/>
                <a:gd name="connsiteY48" fmla="*/ 49338 h 183954"/>
                <a:gd name="connsiteX49" fmla="*/ 212010 w 302992"/>
                <a:gd name="connsiteY49" fmla="*/ 48277 h 183954"/>
                <a:gd name="connsiteX50" fmla="*/ 210949 w 302992"/>
                <a:gd name="connsiteY50" fmla="*/ 51592 h 183954"/>
                <a:gd name="connsiteX51" fmla="*/ 207501 w 302992"/>
                <a:gd name="connsiteY51" fmla="*/ 55041 h 183954"/>
                <a:gd name="connsiteX52" fmla="*/ 201931 w 302992"/>
                <a:gd name="connsiteY52" fmla="*/ 55041 h 183954"/>
                <a:gd name="connsiteX53" fmla="*/ 198482 w 302992"/>
                <a:gd name="connsiteY53" fmla="*/ 57295 h 183954"/>
                <a:gd name="connsiteX54" fmla="*/ 197421 w 302992"/>
                <a:gd name="connsiteY54" fmla="*/ 62998 h 183954"/>
                <a:gd name="connsiteX55" fmla="*/ 197421 w 302992"/>
                <a:gd name="connsiteY55" fmla="*/ 65253 h 183954"/>
                <a:gd name="connsiteX56" fmla="*/ 195166 w 302992"/>
                <a:gd name="connsiteY56" fmla="*/ 66447 h 183954"/>
                <a:gd name="connsiteX57" fmla="*/ 192912 w 302992"/>
                <a:gd name="connsiteY57" fmla="*/ 64192 h 183954"/>
                <a:gd name="connsiteX58" fmla="*/ 178323 w 302992"/>
                <a:gd name="connsiteY58" fmla="*/ 70956 h 183954"/>
                <a:gd name="connsiteX59" fmla="*/ 179384 w 302992"/>
                <a:gd name="connsiteY59" fmla="*/ 73211 h 183954"/>
                <a:gd name="connsiteX60" fmla="*/ 183893 w 302992"/>
                <a:gd name="connsiteY60" fmla="*/ 72017 h 183954"/>
                <a:gd name="connsiteX61" fmla="*/ 186148 w 302992"/>
                <a:gd name="connsiteY61" fmla="*/ 74271 h 183954"/>
                <a:gd name="connsiteX62" fmla="*/ 185087 w 302992"/>
                <a:gd name="connsiteY62" fmla="*/ 75333 h 183954"/>
                <a:gd name="connsiteX63" fmla="*/ 180577 w 302992"/>
                <a:gd name="connsiteY63" fmla="*/ 76527 h 183954"/>
                <a:gd name="connsiteX64" fmla="*/ 175007 w 302992"/>
                <a:gd name="connsiteY64" fmla="*/ 77587 h 183954"/>
                <a:gd name="connsiteX65" fmla="*/ 170498 w 302992"/>
                <a:gd name="connsiteY65" fmla="*/ 66314 h 183954"/>
                <a:gd name="connsiteX66" fmla="*/ 172752 w 302992"/>
                <a:gd name="connsiteY66" fmla="*/ 65120 h 183954"/>
                <a:gd name="connsiteX67" fmla="*/ 172752 w 302992"/>
                <a:gd name="connsiteY67" fmla="*/ 62866 h 183954"/>
                <a:gd name="connsiteX68" fmla="*/ 176068 w 302992"/>
                <a:gd name="connsiteY68" fmla="*/ 60611 h 183954"/>
                <a:gd name="connsiteX69" fmla="*/ 172752 w 302992"/>
                <a:gd name="connsiteY69" fmla="*/ 57163 h 183954"/>
                <a:gd name="connsiteX70" fmla="*/ 170498 w 302992"/>
                <a:gd name="connsiteY70" fmla="*/ 59417 h 183954"/>
                <a:gd name="connsiteX71" fmla="*/ 167049 w 302992"/>
                <a:gd name="connsiteY71" fmla="*/ 59417 h 183954"/>
                <a:gd name="connsiteX72" fmla="*/ 165988 w 302992"/>
                <a:gd name="connsiteY72" fmla="*/ 56101 h 183954"/>
                <a:gd name="connsiteX73" fmla="*/ 162540 w 302992"/>
                <a:gd name="connsiteY73" fmla="*/ 55041 h 183954"/>
                <a:gd name="connsiteX74" fmla="*/ 152460 w 302992"/>
                <a:gd name="connsiteY74" fmla="*/ 59550 h 183954"/>
                <a:gd name="connsiteX75" fmla="*/ 152460 w 302992"/>
                <a:gd name="connsiteY75" fmla="*/ 37003 h 183954"/>
                <a:gd name="connsiteX76" fmla="*/ 153654 w 302992"/>
                <a:gd name="connsiteY76" fmla="*/ 37003 h 183954"/>
                <a:gd name="connsiteX77" fmla="*/ 153654 w 302992"/>
                <a:gd name="connsiteY77" fmla="*/ 32494 h 183954"/>
                <a:gd name="connsiteX78" fmla="*/ 152460 w 302992"/>
                <a:gd name="connsiteY78" fmla="*/ 32494 h 183954"/>
                <a:gd name="connsiteX79" fmla="*/ 151267 w 302992"/>
                <a:gd name="connsiteY79" fmla="*/ 27984 h 183954"/>
                <a:gd name="connsiteX80" fmla="*/ 151267 w 302992"/>
                <a:gd name="connsiteY80" fmla="*/ 22414 h 183954"/>
                <a:gd name="connsiteX81" fmla="*/ 149012 w 302992"/>
                <a:gd name="connsiteY81" fmla="*/ 22414 h 183954"/>
                <a:gd name="connsiteX82" fmla="*/ 143309 w 302992"/>
                <a:gd name="connsiteY82" fmla="*/ 15650 h 183954"/>
                <a:gd name="connsiteX83" fmla="*/ 142248 w 302992"/>
                <a:gd name="connsiteY83" fmla="*/ 13396 h 183954"/>
                <a:gd name="connsiteX84" fmla="*/ 141187 w 302992"/>
                <a:gd name="connsiteY84" fmla="*/ 13396 h 183954"/>
                <a:gd name="connsiteX85" fmla="*/ 138932 w 302992"/>
                <a:gd name="connsiteY85" fmla="*/ 6631 h 183954"/>
                <a:gd name="connsiteX86" fmla="*/ 137871 w 302992"/>
                <a:gd name="connsiteY86" fmla="*/ 6631 h 183954"/>
                <a:gd name="connsiteX87" fmla="*/ 134423 w 302992"/>
                <a:gd name="connsiteY87" fmla="*/ 9947 h 183954"/>
                <a:gd name="connsiteX88" fmla="*/ 130975 w 302992"/>
                <a:gd name="connsiteY88" fmla="*/ 6631 h 183954"/>
                <a:gd name="connsiteX89" fmla="*/ 128720 w 302992"/>
                <a:gd name="connsiteY89" fmla="*/ 11141 h 183954"/>
                <a:gd name="connsiteX90" fmla="*/ 127526 w 302992"/>
                <a:gd name="connsiteY90" fmla="*/ 11141 h 183954"/>
                <a:gd name="connsiteX91" fmla="*/ 126465 w 302992"/>
                <a:gd name="connsiteY91" fmla="*/ 10080 h 183954"/>
                <a:gd name="connsiteX92" fmla="*/ 124211 w 302992"/>
                <a:gd name="connsiteY92" fmla="*/ 12334 h 183954"/>
                <a:gd name="connsiteX93" fmla="*/ 124211 w 302992"/>
                <a:gd name="connsiteY93" fmla="*/ 13396 h 183954"/>
                <a:gd name="connsiteX94" fmla="*/ 123017 w 302992"/>
                <a:gd name="connsiteY94" fmla="*/ 12334 h 183954"/>
                <a:gd name="connsiteX95" fmla="*/ 117446 w 302992"/>
                <a:gd name="connsiteY95" fmla="*/ 14589 h 183954"/>
                <a:gd name="connsiteX96" fmla="*/ 116253 w 302992"/>
                <a:gd name="connsiteY96" fmla="*/ 13396 h 183954"/>
                <a:gd name="connsiteX97" fmla="*/ 117446 w 302992"/>
                <a:gd name="connsiteY97" fmla="*/ 11141 h 183954"/>
                <a:gd name="connsiteX98" fmla="*/ 118507 w 302992"/>
                <a:gd name="connsiteY98" fmla="*/ 8886 h 183954"/>
                <a:gd name="connsiteX99" fmla="*/ 120762 w 302992"/>
                <a:gd name="connsiteY99" fmla="*/ 8886 h 183954"/>
                <a:gd name="connsiteX100" fmla="*/ 120762 w 302992"/>
                <a:gd name="connsiteY100" fmla="*/ 7825 h 183954"/>
                <a:gd name="connsiteX101" fmla="*/ 121823 w 302992"/>
                <a:gd name="connsiteY101" fmla="*/ 7825 h 183954"/>
                <a:gd name="connsiteX102" fmla="*/ 118507 w 302992"/>
                <a:gd name="connsiteY102" fmla="*/ 5570 h 183954"/>
                <a:gd name="connsiteX103" fmla="*/ 117446 w 302992"/>
                <a:gd name="connsiteY103" fmla="*/ 6764 h 183954"/>
                <a:gd name="connsiteX104" fmla="*/ 116253 w 302992"/>
                <a:gd name="connsiteY104" fmla="*/ 5570 h 183954"/>
                <a:gd name="connsiteX105" fmla="*/ 115059 w 302992"/>
                <a:gd name="connsiteY105" fmla="*/ 7825 h 183954"/>
                <a:gd name="connsiteX106" fmla="*/ 111743 w 302992"/>
                <a:gd name="connsiteY106" fmla="*/ 7825 h 183954"/>
                <a:gd name="connsiteX107" fmla="*/ 100470 w 302992"/>
                <a:gd name="connsiteY107" fmla="*/ 17904 h 183954"/>
                <a:gd name="connsiteX108" fmla="*/ 95961 w 302992"/>
                <a:gd name="connsiteY108" fmla="*/ 18966 h 183954"/>
                <a:gd name="connsiteX109" fmla="*/ 94767 w 302992"/>
                <a:gd name="connsiteY109" fmla="*/ 27984 h 183954"/>
                <a:gd name="connsiteX110" fmla="*/ 93706 w 302992"/>
                <a:gd name="connsiteY110" fmla="*/ 30240 h 183954"/>
                <a:gd name="connsiteX111" fmla="*/ 86942 w 302992"/>
                <a:gd name="connsiteY111" fmla="*/ 30240 h 183954"/>
                <a:gd name="connsiteX112" fmla="*/ 85881 w 302992"/>
                <a:gd name="connsiteY112" fmla="*/ 27984 h 183954"/>
                <a:gd name="connsiteX113" fmla="*/ 83626 w 302992"/>
                <a:gd name="connsiteY113" fmla="*/ 29046 h 183954"/>
                <a:gd name="connsiteX114" fmla="*/ 83626 w 302992"/>
                <a:gd name="connsiteY114" fmla="*/ 31300 h 183954"/>
                <a:gd name="connsiteX115" fmla="*/ 75801 w 302992"/>
                <a:gd name="connsiteY115" fmla="*/ 33555 h 183954"/>
                <a:gd name="connsiteX116" fmla="*/ 72486 w 302992"/>
                <a:gd name="connsiteY116" fmla="*/ 34748 h 183954"/>
                <a:gd name="connsiteX117" fmla="*/ 69170 w 302992"/>
                <a:gd name="connsiteY117" fmla="*/ 30240 h 183954"/>
                <a:gd name="connsiteX118" fmla="*/ 67976 w 302992"/>
                <a:gd name="connsiteY118" fmla="*/ 30240 h 183954"/>
                <a:gd name="connsiteX119" fmla="*/ 64661 w 302992"/>
                <a:gd name="connsiteY119" fmla="*/ 25730 h 183954"/>
                <a:gd name="connsiteX120" fmla="*/ 63467 w 302992"/>
                <a:gd name="connsiteY120" fmla="*/ 25730 h 183954"/>
                <a:gd name="connsiteX121" fmla="*/ 66783 w 302992"/>
                <a:gd name="connsiteY121" fmla="*/ 30240 h 183954"/>
                <a:gd name="connsiteX122" fmla="*/ 64528 w 302992"/>
                <a:gd name="connsiteY122" fmla="*/ 33555 h 183954"/>
                <a:gd name="connsiteX123" fmla="*/ 66783 w 302992"/>
                <a:gd name="connsiteY123" fmla="*/ 34748 h 183954"/>
                <a:gd name="connsiteX124" fmla="*/ 66783 w 302992"/>
                <a:gd name="connsiteY124" fmla="*/ 41513 h 183954"/>
                <a:gd name="connsiteX125" fmla="*/ 63467 w 302992"/>
                <a:gd name="connsiteY125" fmla="*/ 46022 h 183954"/>
                <a:gd name="connsiteX126" fmla="*/ 60151 w 302992"/>
                <a:gd name="connsiteY126" fmla="*/ 44961 h 183954"/>
                <a:gd name="connsiteX127" fmla="*/ 60151 w 302992"/>
                <a:gd name="connsiteY127" fmla="*/ 38197 h 183954"/>
                <a:gd name="connsiteX128" fmla="*/ 57897 w 302992"/>
                <a:gd name="connsiteY128" fmla="*/ 39258 h 183954"/>
                <a:gd name="connsiteX129" fmla="*/ 57897 w 302992"/>
                <a:gd name="connsiteY129" fmla="*/ 37003 h 183954"/>
                <a:gd name="connsiteX130" fmla="*/ 47817 w 302992"/>
                <a:gd name="connsiteY130" fmla="*/ 38197 h 183954"/>
                <a:gd name="connsiteX131" fmla="*/ 46623 w 302992"/>
                <a:gd name="connsiteY131" fmla="*/ 37003 h 183954"/>
                <a:gd name="connsiteX132" fmla="*/ 28586 w 302992"/>
                <a:gd name="connsiteY132" fmla="*/ 29178 h 183954"/>
                <a:gd name="connsiteX133" fmla="*/ 25270 w 302992"/>
                <a:gd name="connsiteY133" fmla="*/ 33687 h 183954"/>
                <a:gd name="connsiteX134" fmla="*/ 26331 w 302992"/>
                <a:gd name="connsiteY134" fmla="*/ 40451 h 183954"/>
                <a:gd name="connsiteX135" fmla="*/ 23015 w 302992"/>
                <a:gd name="connsiteY135" fmla="*/ 42707 h 183954"/>
                <a:gd name="connsiteX136" fmla="*/ 18506 w 302992"/>
                <a:gd name="connsiteY136" fmla="*/ 42707 h 183954"/>
                <a:gd name="connsiteX137" fmla="*/ 18506 w 302992"/>
                <a:gd name="connsiteY137" fmla="*/ 48277 h 183954"/>
                <a:gd name="connsiteX138" fmla="*/ 17445 w 302992"/>
                <a:gd name="connsiteY138" fmla="*/ 56101 h 183954"/>
                <a:gd name="connsiteX139" fmla="*/ 20893 w 302992"/>
                <a:gd name="connsiteY139" fmla="*/ 59417 h 183954"/>
                <a:gd name="connsiteX140" fmla="*/ 24209 w 302992"/>
                <a:gd name="connsiteY140" fmla="*/ 63927 h 183954"/>
                <a:gd name="connsiteX141" fmla="*/ 23015 w 302992"/>
                <a:gd name="connsiteY141" fmla="*/ 66181 h 183954"/>
                <a:gd name="connsiteX142" fmla="*/ 17445 w 302992"/>
                <a:gd name="connsiteY142" fmla="*/ 63927 h 183954"/>
                <a:gd name="connsiteX143" fmla="*/ 15190 w 302992"/>
                <a:gd name="connsiteY143" fmla="*/ 71751 h 183954"/>
                <a:gd name="connsiteX144" fmla="*/ 18506 w 302992"/>
                <a:gd name="connsiteY144" fmla="*/ 76261 h 183954"/>
                <a:gd name="connsiteX145" fmla="*/ 19700 w 302992"/>
                <a:gd name="connsiteY145" fmla="*/ 80771 h 183954"/>
                <a:gd name="connsiteX146" fmla="*/ 19700 w 302992"/>
                <a:gd name="connsiteY146" fmla="*/ 85280 h 183954"/>
                <a:gd name="connsiteX147" fmla="*/ 16384 w 302992"/>
                <a:gd name="connsiteY147" fmla="*/ 97614 h 183954"/>
                <a:gd name="connsiteX148" fmla="*/ 16384 w 302992"/>
                <a:gd name="connsiteY148" fmla="*/ 100930 h 183954"/>
                <a:gd name="connsiteX149" fmla="*/ 10681 w 302992"/>
                <a:gd name="connsiteY149" fmla="*/ 100930 h 183954"/>
                <a:gd name="connsiteX150" fmla="*/ 11875 w 302992"/>
                <a:gd name="connsiteY150" fmla="*/ 106633 h 183954"/>
                <a:gd name="connsiteX151" fmla="*/ 10681 w 302992"/>
                <a:gd name="connsiteY151" fmla="*/ 108888 h 183954"/>
                <a:gd name="connsiteX152" fmla="*/ 10681 w 302992"/>
                <a:gd name="connsiteY152" fmla="*/ 117906 h 183954"/>
                <a:gd name="connsiteX153" fmla="*/ 601 w 302992"/>
                <a:gd name="connsiteY153" fmla="*/ 141514 h 183954"/>
                <a:gd name="connsiteX154" fmla="*/ 11875 w 302992"/>
                <a:gd name="connsiteY154" fmla="*/ 139259 h 183954"/>
                <a:gd name="connsiteX155" fmla="*/ 17445 w 302992"/>
                <a:gd name="connsiteY155" fmla="*/ 139259 h 183954"/>
                <a:gd name="connsiteX156" fmla="*/ 54581 w 302992"/>
                <a:gd name="connsiteY156" fmla="*/ 138198 h 183954"/>
                <a:gd name="connsiteX157" fmla="*/ 52326 w 302992"/>
                <a:gd name="connsiteY157" fmla="*/ 113397 h 183954"/>
                <a:gd name="connsiteX158" fmla="*/ 53520 w 302992"/>
                <a:gd name="connsiteY158" fmla="*/ 110081 h 183954"/>
                <a:gd name="connsiteX159" fmla="*/ 53520 w 302992"/>
                <a:gd name="connsiteY159" fmla="*/ 103317 h 183954"/>
                <a:gd name="connsiteX160" fmla="*/ 51265 w 302992"/>
                <a:gd name="connsiteY160" fmla="*/ 98808 h 183954"/>
                <a:gd name="connsiteX161" fmla="*/ 50204 w 302992"/>
                <a:gd name="connsiteY161" fmla="*/ 93105 h 183954"/>
                <a:gd name="connsiteX162" fmla="*/ 52459 w 302992"/>
                <a:gd name="connsiteY162" fmla="*/ 88595 h 183954"/>
                <a:gd name="connsiteX163" fmla="*/ 55774 w 302992"/>
                <a:gd name="connsiteY163" fmla="*/ 89657 h 183954"/>
                <a:gd name="connsiteX164" fmla="*/ 56968 w 302992"/>
                <a:gd name="connsiteY164" fmla="*/ 92972 h 183954"/>
                <a:gd name="connsiteX165" fmla="*/ 59223 w 302992"/>
                <a:gd name="connsiteY165" fmla="*/ 95227 h 183954"/>
                <a:gd name="connsiteX166" fmla="*/ 62671 w 302992"/>
                <a:gd name="connsiteY166" fmla="*/ 96421 h 183954"/>
                <a:gd name="connsiteX167" fmla="*/ 61610 w 302992"/>
                <a:gd name="connsiteY167" fmla="*/ 97481 h 183954"/>
                <a:gd name="connsiteX168" fmla="*/ 60417 w 302992"/>
                <a:gd name="connsiteY168" fmla="*/ 101991 h 183954"/>
                <a:gd name="connsiteX169" fmla="*/ 59223 w 302992"/>
                <a:gd name="connsiteY169" fmla="*/ 105307 h 183954"/>
                <a:gd name="connsiteX170" fmla="*/ 58162 w 302992"/>
                <a:gd name="connsiteY170" fmla="*/ 107561 h 183954"/>
                <a:gd name="connsiteX171" fmla="*/ 58162 w 302992"/>
                <a:gd name="connsiteY171" fmla="*/ 113132 h 183954"/>
                <a:gd name="connsiteX172" fmla="*/ 62671 w 302992"/>
                <a:gd name="connsiteY172" fmla="*/ 115386 h 183954"/>
                <a:gd name="connsiteX173" fmla="*/ 65987 w 302992"/>
                <a:gd name="connsiteY173" fmla="*/ 110877 h 183954"/>
                <a:gd name="connsiteX174" fmla="*/ 64926 w 302992"/>
                <a:gd name="connsiteY174" fmla="*/ 109816 h 183954"/>
                <a:gd name="connsiteX175" fmla="*/ 65987 w 302992"/>
                <a:gd name="connsiteY175" fmla="*/ 106501 h 183954"/>
                <a:gd name="connsiteX176" fmla="*/ 70496 w 302992"/>
                <a:gd name="connsiteY176" fmla="*/ 100797 h 183954"/>
                <a:gd name="connsiteX177" fmla="*/ 72751 w 302992"/>
                <a:gd name="connsiteY177" fmla="*/ 94034 h 183954"/>
                <a:gd name="connsiteX178" fmla="*/ 73812 w 302992"/>
                <a:gd name="connsiteY178" fmla="*/ 88463 h 183954"/>
                <a:gd name="connsiteX179" fmla="*/ 77260 w 302992"/>
                <a:gd name="connsiteY179" fmla="*/ 88463 h 183954"/>
                <a:gd name="connsiteX180" fmla="*/ 85085 w 302992"/>
                <a:gd name="connsiteY180" fmla="*/ 89524 h 183954"/>
                <a:gd name="connsiteX181" fmla="*/ 88401 w 302992"/>
                <a:gd name="connsiteY181" fmla="*/ 91778 h 183954"/>
                <a:gd name="connsiteX182" fmla="*/ 93971 w 302992"/>
                <a:gd name="connsiteY182" fmla="*/ 92840 h 183954"/>
                <a:gd name="connsiteX183" fmla="*/ 89462 w 302992"/>
                <a:gd name="connsiteY183" fmla="*/ 98542 h 183954"/>
                <a:gd name="connsiteX184" fmla="*/ 88268 w 302992"/>
                <a:gd name="connsiteY184" fmla="*/ 104113 h 183954"/>
                <a:gd name="connsiteX185" fmla="*/ 89462 w 302992"/>
                <a:gd name="connsiteY185" fmla="*/ 108622 h 183954"/>
                <a:gd name="connsiteX186" fmla="*/ 93971 w 302992"/>
                <a:gd name="connsiteY186" fmla="*/ 108622 h 183954"/>
                <a:gd name="connsiteX187" fmla="*/ 96226 w 302992"/>
                <a:gd name="connsiteY187" fmla="*/ 114325 h 183954"/>
                <a:gd name="connsiteX188" fmla="*/ 96226 w 302992"/>
                <a:gd name="connsiteY188" fmla="*/ 115386 h 183954"/>
                <a:gd name="connsiteX189" fmla="*/ 101796 w 302992"/>
                <a:gd name="connsiteY189" fmla="*/ 114325 h 183954"/>
                <a:gd name="connsiteX190" fmla="*/ 105245 w 302992"/>
                <a:gd name="connsiteY190" fmla="*/ 113132 h 183954"/>
                <a:gd name="connsiteX191" fmla="*/ 113070 w 302992"/>
                <a:gd name="connsiteY191" fmla="*/ 107561 h 183954"/>
                <a:gd name="connsiteX192" fmla="*/ 116386 w 302992"/>
                <a:gd name="connsiteY192" fmla="*/ 105307 h 183954"/>
                <a:gd name="connsiteX193" fmla="*/ 118640 w 302992"/>
                <a:gd name="connsiteY193" fmla="*/ 109816 h 183954"/>
                <a:gd name="connsiteX194" fmla="*/ 119701 w 302992"/>
                <a:gd name="connsiteY194" fmla="*/ 113132 h 183954"/>
                <a:gd name="connsiteX195" fmla="*/ 121956 w 302992"/>
                <a:gd name="connsiteY195" fmla="*/ 112071 h 183954"/>
                <a:gd name="connsiteX196" fmla="*/ 116386 w 302992"/>
                <a:gd name="connsiteY196" fmla="*/ 116580 h 183954"/>
                <a:gd name="connsiteX197" fmla="*/ 114131 w 302992"/>
                <a:gd name="connsiteY197" fmla="*/ 123344 h 183954"/>
                <a:gd name="connsiteX198" fmla="*/ 115192 w 302992"/>
                <a:gd name="connsiteY198" fmla="*/ 127854 h 183954"/>
                <a:gd name="connsiteX199" fmla="*/ 116386 w 302992"/>
                <a:gd name="connsiteY199" fmla="*/ 131169 h 183954"/>
                <a:gd name="connsiteX200" fmla="*/ 115192 w 302992"/>
                <a:gd name="connsiteY200" fmla="*/ 135678 h 183954"/>
                <a:gd name="connsiteX201" fmla="*/ 114131 w 302992"/>
                <a:gd name="connsiteY201" fmla="*/ 138994 h 183954"/>
                <a:gd name="connsiteX202" fmla="*/ 106306 w 302992"/>
                <a:gd name="connsiteY202" fmla="*/ 146819 h 183954"/>
                <a:gd name="connsiteX203" fmla="*/ 108560 w 302992"/>
                <a:gd name="connsiteY203" fmla="*/ 150135 h 183954"/>
                <a:gd name="connsiteX204" fmla="*/ 109754 w 302992"/>
                <a:gd name="connsiteY204" fmla="*/ 155705 h 183954"/>
                <a:gd name="connsiteX205" fmla="*/ 114263 w 302992"/>
                <a:gd name="connsiteY205" fmla="*/ 156899 h 183954"/>
                <a:gd name="connsiteX206" fmla="*/ 125537 w 302992"/>
                <a:gd name="connsiteY206" fmla="*/ 154644 h 183954"/>
                <a:gd name="connsiteX207" fmla="*/ 132301 w 302992"/>
                <a:gd name="connsiteY207" fmla="*/ 149074 h 183954"/>
                <a:gd name="connsiteX208" fmla="*/ 136810 w 302992"/>
                <a:gd name="connsiteY208" fmla="*/ 146819 h 183954"/>
                <a:gd name="connsiteX209" fmla="*/ 138004 w 302992"/>
                <a:gd name="connsiteY209" fmla="*/ 149074 h 183954"/>
                <a:gd name="connsiteX210" fmla="*/ 130179 w 302992"/>
                <a:gd name="connsiteY210" fmla="*/ 158092 h 183954"/>
                <a:gd name="connsiteX211" fmla="*/ 127924 w 302992"/>
                <a:gd name="connsiteY211" fmla="*/ 161541 h 183954"/>
                <a:gd name="connsiteX212" fmla="*/ 127924 w 302992"/>
                <a:gd name="connsiteY212" fmla="*/ 171621 h 183954"/>
                <a:gd name="connsiteX213" fmla="*/ 132433 w 302992"/>
                <a:gd name="connsiteY213" fmla="*/ 179446 h 183954"/>
                <a:gd name="connsiteX214" fmla="*/ 138137 w 302992"/>
                <a:gd name="connsiteY214" fmla="*/ 181700 h 183954"/>
                <a:gd name="connsiteX215" fmla="*/ 144900 w 302992"/>
                <a:gd name="connsiteY215" fmla="*/ 183955 h 183954"/>
                <a:gd name="connsiteX216" fmla="*/ 147155 w 302992"/>
                <a:gd name="connsiteY216" fmla="*/ 182894 h 183954"/>
                <a:gd name="connsiteX217" fmla="*/ 148216 w 302992"/>
                <a:gd name="connsiteY217" fmla="*/ 179446 h 183954"/>
                <a:gd name="connsiteX218" fmla="*/ 148216 w 302992"/>
                <a:gd name="connsiteY218" fmla="*/ 169366 h 183954"/>
                <a:gd name="connsiteX219" fmla="*/ 149410 w 302992"/>
                <a:gd name="connsiteY219" fmla="*/ 167111 h 183954"/>
                <a:gd name="connsiteX220" fmla="*/ 151664 w 302992"/>
                <a:gd name="connsiteY220" fmla="*/ 165918 h 183954"/>
                <a:gd name="connsiteX221" fmla="*/ 152858 w 302992"/>
                <a:gd name="connsiteY221" fmla="*/ 161408 h 183954"/>
                <a:gd name="connsiteX222" fmla="*/ 157368 w 302992"/>
                <a:gd name="connsiteY222" fmla="*/ 163663 h 183954"/>
                <a:gd name="connsiteX223" fmla="*/ 161877 w 302992"/>
                <a:gd name="connsiteY223" fmla="*/ 162602 h 183954"/>
                <a:gd name="connsiteX224" fmla="*/ 164131 w 302992"/>
                <a:gd name="connsiteY224" fmla="*/ 160348 h 183954"/>
                <a:gd name="connsiteX225" fmla="*/ 170896 w 302992"/>
                <a:gd name="connsiteY225" fmla="*/ 160348 h 183954"/>
                <a:gd name="connsiteX226" fmla="*/ 171956 w 302992"/>
                <a:gd name="connsiteY226" fmla="*/ 158092 h 183954"/>
                <a:gd name="connsiteX227" fmla="*/ 176466 w 302992"/>
                <a:gd name="connsiteY227" fmla="*/ 155838 h 183954"/>
                <a:gd name="connsiteX228" fmla="*/ 177660 w 302992"/>
                <a:gd name="connsiteY228" fmla="*/ 158092 h 183954"/>
                <a:gd name="connsiteX229" fmla="*/ 188933 w 302992"/>
                <a:gd name="connsiteY229" fmla="*/ 154777 h 183954"/>
                <a:gd name="connsiteX230" fmla="*/ 187739 w 302992"/>
                <a:gd name="connsiteY230" fmla="*/ 151461 h 183954"/>
                <a:gd name="connsiteX231" fmla="*/ 194503 w 302992"/>
                <a:gd name="connsiteY231" fmla="*/ 150268 h 183954"/>
                <a:gd name="connsiteX232" fmla="*/ 201267 w 302992"/>
                <a:gd name="connsiteY232" fmla="*/ 150268 h 183954"/>
                <a:gd name="connsiteX233" fmla="*/ 203522 w 302992"/>
                <a:gd name="connsiteY233" fmla="*/ 149206 h 183954"/>
                <a:gd name="connsiteX234" fmla="*/ 213602 w 302992"/>
                <a:gd name="connsiteY234" fmla="*/ 145891 h 183954"/>
                <a:gd name="connsiteX235" fmla="*/ 213602 w 302992"/>
                <a:gd name="connsiteY235" fmla="*/ 144697 h 183954"/>
                <a:gd name="connsiteX236" fmla="*/ 215856 w 302992"/>
                <a:gd name="connsiteY236" fmla="*/ 144697 h 183954"/>
                <a:gd name="connsiteX237" fmla="*/ 217050 w 302992"/>
                <a:gd name="connsiteY237" fmla="*/ 146952 h 183954"/>
                <a:gd name="connsiteX238" fmla="*/ 220366 w 302992"/>
                <a:gd name="connsiteY238" fmla="*/ 148012 h 183954"/>
                <a:gd name="connsiteX239" fmla="*/ 221559 w 302992"/>
                <a:gd name="connsiteY239" fmla="*/ 150268 h 183954"/>
                <a:gd name="connsiteX240" fmla="*/ 220366 w 302992"/>
                <a:gd name="connsiteY240" fmla="*/ 153716 h 183954"/>
                <a:gd name="connsiteX241" fmla="*/ 221559 w 302992"/>
                <a:gd name="connsiteY241" fmla="*/ 154777 h 183954"/>
                <a:gd name="connsiteX242" fmla="*/ 223814 w 302992"/>
                <a:gd name="connsiteY242" fmla="*/ 154777 h 183954"/>
                <a:gd name="connsiteX243" fmla="*/ 223814 w 302992"/>
                <a:gd name="connsiteY243" fmla="*/ 152522 h 183954"/>
                <a:gd name="connsiteX244" fmla="*/ 222753 w 302992"/>
                <a:gd name="connsiteY244" fmla="*/ 149206 h 183954"/>
                <a:gd name="connsiteX245" fmla="*/ 221559 w 302992"/>
                <a:gd name="connsiteY245" fmla="*/ 146952 h 183954"/>
                <a:gd name="connsiteX246" fmla="*/ 221559 w 302992"/>
                <a:gd name="connsiteY246" fmla="*/ 142442 h 183954"/>
                <a:gd name="connsiteX247" fmla="*/ 229384 w 302992"/>
                <a:gd name="connsiteY247" fmla="*/ 139127 h 183954"/>
                <a:gd name="connsiteX248" fmla="*/ 242913 w 302992"/>
                <a:gd name="connsiteY248" fmla="*/ 130108 h 183954"/>
                <a:gd name="connsiteX249" fmla="*/ 243974 w 302992"/>
                <a:gd name="connsiteY249" fmla="*/ 131169 h 183954"/>
                <a:gd name="connsiteX250" fmla="*/ 245167 w 302992"/>
                <a:gd name="connsiteY250" fmla="*/ 127854 h 183954"/>
                <a:gd name="connsiteX251" fmla="*/ 251931 w 302992"/>
                <a:gd name="connsiteY251" fmla="*/ 118835 h 183954"/>
                <a:gd name="connsiteX252" fmla="*/ 255380 w 302992"/>
                <a:gd name="connsiteY252" fmla="*/ 115519 h 183954"/>
                <a:gd name="connsiteX253" fmla="*/ 257634 w 302992"/>
                <a:gd name="connsiteY253" fmla="*/ 112204 h 183954"/>
                <a:gd name="connsiteX254" fmla="*/ 272223 w 302992"/>
                <a:gd name="connsiteY254" fmla="*/ 95360 h 183954"/>
                <a:gd name="connsiteX255" fmla="*/ 271162 w 302992"/>
                <a:gd name="connsiteY255" fmla="*/ 93105 h 183954"/>
                <a:gd name="connsiteX256" fmla="*/ 273417 w 302992"/>
                <a:gd name="connsiteY256" fmla="*/ 89789 h 183954"/>
                <a:gd name="connsiteX257" fmla="*/ 275672 w 302992"/>
                <a:gd name="connsiteY257" fmla="*/ 83025 h 183954"/>
                <a:gd name="connsiteX258" fmla="*/ 281242 w 302992"/>
                <a:gd name="connsiteY258" fmla="*/ 84086 h 183954"/>
                <a:gd name="connsiteX259" fmla="*/ 284558 w 302992"/>
                <a:gd name="connsiteY259" fmla="*/ 76261 h 183954"/>
                <a:gd name="connsiteX260" fmla="*/ 289067 w 302992"/>
                <a:gd name="connsiteY260" fmla="*/ 71751 h 183954"/>
                <a:gd name="connsiteX261" fmla="*/ 291322 w 302992"/>
                <a:gd name="connsiteY261" fmla="*/ 71751 h 183954"/>
                <a:gd name="connsiteX262" fmla="*/ 296892 w 302992"/>
                <a:gd name="connsiteY262" fmla="*/ 63927 h 183954"/>
                <a:gd name="connsiteX263" fmla="*/ 293576 w 302992"/>
                <a:gd name="connsiteY263" fmla="*/ 62866 h 183954"/>
                <a:gd name="connsiteX264" fmla="*/ 298086 w 302992"/>
                <a:gd name="connsiteY264" fmla="*/ 60611 h 183954"/>
                <a:gd name="connsiteX265" fmla="*/ 295831 w 302992"/>
                <a:gd name="connsiteY265" fmla="*/ 58357 h 183954"/>
                <a:gd name="connsiteX266" fmla="*/ 296892 w 302992"/>
                <a:gd name="connsiteY266" fmla="*/ 56101 h 183954"/>
                <a:gd name="connsiteX267" fmla="*/ 299147 w 302992"/>
                <a:gd name="connsiteY267" fmla="*/ 57163 h 183954"/>
                <a:gd name="connsiteX268" fmla="*/ 299147 w 302992"/>
                <a:gd name="connsiteY268" fmla="*/ 54908 h 183954"/>
                <a:gd name="connsiteX269" fmla="*/ 298086 w 302992"/>
                <a:gd name="connsiteY269" fmla="*/ 53714 h 183954"/>
                <a:gd name="connsiteX270" fmla="*/ 299147 w 302992"/>
                <a:gd name="connsiteY270" fmla="*/ 51460 h 183954"/>
                <a:gd name="connsiteX271" fmla="*/ 301401 w 302992"/>
                <a:gd name="connsiteY271" fmla="*/ 44696 h 183954"/>
                <a:gd name="connsiteX272" fmla="*/ 296892 w 302992"/>
                <a:gd name="connsiteY272" fmla="*/ 44696 h 183954"/>
                <a:gd name="connsiteX273" fmla="*/ 296892 w 302992"/>
                <a:gd name="connsiteY273" fmla="*/ 43502 h 183954"/>
                <a:gd name="connsiteX274" fmla="*/ 300208 w 302992"/>
                <a:gd name="connsiteY274" fmla="*/ 41247 h 183954"/>
                <a:gd name="connsiteX275" fmla="*/ 300208 w 302992"/>
                <a:gd name="connsiteY275" fmla="*/ 38993 h 183954"/>
                <a:gd name="connsiteX276" fmla="*/ 302463 w 302992"/>
                <a:gd name="connsiteY276" fmla="*/ 37931 h 183954"/>
                <a:gd name="connsiteX277" fmla="*/ 299014 w 302992"/>
                <a:gd name="connsiteY277" fmla="*/ 36738 h 183954"/>
                <a:gd name="connsiteX278" fmla="*/ 297953 w 302992"/>
                <a:gd name="connsiteY278" fmla="*/ 34483 h 183954"/>
                <a:gd name="connsiteX279" fmla="*/ 297953 w 302992"/>
                <a:gd name="connsiteY279" fmla="*/ 33290 h 183954"/>
                <a:gd name="connsiteX280" fmla="*/ 299014 w 302992"/>
                <a:gd name="connsiteY280" fmla="*/ 31035 h 183954"/>
                <a:gd name="connsiteX281" fmla="*/ 300075 w 302992"/>
                <a:gd name="connsiteY281" fmla="*/ 31035 h 183954"/>
                <a:gd name="connsiteX282" fmla="*/ 300075 w 302992"/>
                <a:gd name="connsiteY282" fmla="*/ 22016 h 183954"/>
                <a:gd name="connsiteX283" fmla="*/ 295566 w 302992"/>
                <a:gd name="connsiteY283" fmla="*/ 23077 h 183954"/>
                <a:gd name="connsiteX284" fmla="*/ 292118 w 302992"/>
                <a:gd name="connsiteY284" fmla="*/ 20823 h 183954"/>
                <a:gd name="connsiteX285" fmla="*/ 294372 w 302992"/>
                <a:gd name="connsiteY285" fmla="*/ 16313 h 183954"/>
                <a:gd name="connsiteX286" fmla="*/ 296627 w 302992"/>
                <a:gd name="connsiteY286" fmla="*/ 17374 h 183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Lst>
              <a:rect l="l" t="t" r="r" b="b"/>
              <a:pathLst>
                <a:path w="302992" h="183954">
                  <a:moveTo>
                    <a:pt x="295964" y="17904"/>
                  </a:moveTo>
                  <a:lnTo>
                    <a:pt x="298218" y="17904"/>
                  </a:lnTo>
                  <a:lnTo>
                    <a:pt x="299279" y="21220"/>
                  </a:lnTo>
                  <a:lnTo>
                    <a:pt x="300473" y="23475"/>
                  </a:lnTo>
                  <a:lnTo>
                    <a:pt x="302728" y="22414"/>
                  </a:lnTo>
                  <a:lnTo>
                    <a:pt x="301667" y="18966"/>
                  </a:lnTo>
                  <a:lnTo>
                    <a:pt x="299412" y="17904"/>
                  </a:lnTo>
                  <a:lnTo>
                    <a:pt x="299412" y="11141"/>
                  </a:lnTo>
                  <a:lnTo>
                    <a:pt x="300606" y="10080"/>
                  </a:lnTo>
                  <a:lnTo>
                    <a:pt x="299412" y="7825"/>
                  </a:lnTo>
                  <a:lnTo>
                    <a:pt x="296096" y="7825"/>
                  </a:lnTo>
                  <a:lnTo>
                    <a:pt x="295035" y="8886"/>
                  </a:lnTo>
                  <a:lnTo>
                    <a:pt x="292781" y="7825"/>
                  </a:lnTo>
                  <a:lnTo>
                    <a:pt x="293974" y="6764"/>
                  </a:lnTo>
                  <a:lnTo>
                    <a:pt x="293974" y="7825"/>
                  </a:lnTo>
                  <a:lnTo>
                    <a:pt x="296229" y="5570"/>
                  </a:lnTo>
                  <a:lnTo>
                    <a:pt x="298484" y="4510"/>
                  </a:lnTo>
                  <a:lnTo>
                    <a:pt x="300738" y="5570"/>
                  </a:lnTo>
                  <a:lnTo>
                    <a:pt x="302993" y="4510"/>
                  </a:lnTo>
                  <a:lnTo>
                    <a:pt x="298484" y="0"/>
                  </a:lnTo>
                  <a:lnTo>
                    <a:pt x="290659" y="9019"/>
                  </a:lnTo>
                  <a:lnTo>
                    <a:pt x="292913" y="11273"/>
                  </a:lnTo>
                  <a:lnTo>
                    <a:pt x="292913" y="12467"/>
                  </a:lnTo>
                  <a:lnTo>
                    <a:pt x="294107" y="14722"/>
                  </a:lnTo>
                  <a:lnTo>
                    <a:pt x="292913" y="16977"/>
                  </a:lnTo>
                  <a:lnTo>
                    <a:pt x="287343" y="16977"/>
                  </a:lnTo>
                  <a:lnTo>
                    <a:pt x="286282" y="14722"/>
                  </a:lnTo>
                  <a:lnTo>
                    <a:pt x="279518" y="22547"/>
                  </a:lnTo>
                  <a:lnTo>
                    <a:pt x="275008" y="25863"/>
                  </a:lnTo>
                  <a:lnTo>
                    <a:pt x="272754" y="28117"/>
                  </a:lnTo>
                  <a:lnTo>
                    <a:pt x="276069" y="29178"/>
                  </a:lnTo>
                  <a:lnTo>
                    <a:pt x="275008" y="30372"/>
                  </a:lnTo>
                  <a:lnTo>
                    <a:pt x="271560" y="30372"/>
                  </a:lnTo>
                  <a:lnTo>
                    <a:pt x="269306" y="29178"/>
                  </a:lnTo>
                  <a:lnTo>
                    <a:pt x="265990" y="31433"/>
                  </a:lnTo>
                  <a:lnTo>
                    <a:pt x="267051" y="34881"/>
                  </a:lnTo>
                  <a:lnTo>
                    <a:pt x="263602" y="34881"/>
                  </a:lnTo>
                  <a:lnTo>
                    <a:pt x="262541" y="33687"/>
                  </a:lnTo>
                  <a:lnTo>
                    <a:pt x="250207" y="41513"/>
                  </a:lnTo>
                  <a:lnTo>
                    <a:pt x="243443" y="42707"/>
                  </a:lnTo>
                  <a:lnTo>
                    <a:pt x="233363" y="46022"/>
                  </a:lnTo>
                  <a:lnTo>
                    <a:pt x="222090" y="53847"/>
                  </a:lnTo>
                  <a:lnTo>
                    <a:pt x="219835" y="52786"/>
                  </a:lnTo>
                  <a:lnTo>
                    <a:pt x="218774" y="52786"/>
                  </a:lnTo>
                  <a:lnTo>
                    <a:pt x="216519" y="53847"/>
                  </a:lnTo>
                  <a:lnTo>
                    <a:pt x="218774" y="56101"/>
                  </a:lnTo>
                  <a:lnTo>
                    <a:pt x="215326" y="58357"/>
                  </a:lnTo>
                  <a:lnTo>
                    <a:pt x="214265" y="56101"/>
                  </a:lnTo>
                  <a:lnTo>
                    <a:pt x="214265" y="49338"/>
                  </a:lnTo>
                  <a:lnTo>
                    <a:pt x="212010" y="48277"/>
                  </a:lnTo>
                  <a:lnTo>
                    <a:pt x="210949" y="51592"/>
                  </a:lnTo>
                  <a:lnTo>
                    <a:pt x="207501" y="55041"/>
                  </a:lnTo>
                  <a:lnTo>
                    <a:pt x="201931" y="55041"/>
                  </a:lnTo>
                  <a:lnTo>
                    <a:pt x="198482" y="57295"/>
                  </a:lnTo>
                  <a:lnTo>
                    <a:pt x="197421" y="62998"/>
                  </a:lnTo>
                  <a:lnTo>
                    <a:pt x="197421" y="65253"/>
                  </a:lnTo>
                  <a:lnTo>
                    <a:pt x="195166" y="66447"/>
                  </a:lnTo>
                  <a:lnTo>
                    <a:pt x="192912" y="64192"/>
                  </a:lnTo>
                  <a:lnTo>
                    <a:pt x="178323" y="70956"/>
                  </a:lnTo>
                  <a:lnTo>
                    <a:pt x="179384" y="73211"/>
                  </a:lnTo>
                  <a:lnTo>
                    <a:pt x="183893" y="72017"/>
                  </a:lnTo>
                  <a:lnTo>
                    <a:pt x="186148" y="74271"/>
                  </a:lnTo>
                  <a:lnTo>
                    <a:pt x="185087" y="75333"/>
                  </a:lnTo>
                  <a:lnTo>
                    <a:pt x="180577" y="76527"/>
                  </a:lnTo>
                  <a:lnTo>
                    <a:pt x="175007" y="77587"/>
                  </a:lnTo>
                  <a:lnTo>
                    <a:pt x="170498" y="66314"/>
                  </a:lnTo>
                  <a:lnTo>
                    <a:pt x="172752" y="65120"/>
                  </a:lnTo>
                  <a:lnTo>
                    <a:pt x="172752" y="62866"/>
                  </a:lnTo>
                  <a:lnTo>
                    <a:pt x="176068" y="60611"/>
                  </a:lnTo>
                  <a:lnTo>
                    <a:pt x="172752" y="57163"/>
                  </a:lnTo>
                  <a:lnTo>
                    <a:pt x="170498" y="59417"/>
                  </a:lnTo>
                  <a:lnTo>
                    <a:pt x="167049" y="59417"/>
                  </a:lnTo>
                  <a:lnTo>
                    <a:pt x="165988" y="56101"/>
                  </a:lnTo>
                  <a:lnTo>
                    <a:pt x="162540" y="55041"/>
                  </a:lnTo>
                  <a:lnTo>
                    <a:pt x="152460" y="59550"/>
                  </a:lnTo>
                  <a:lnTo>
                    <a:pt x="152460" y="37003"/>
                  </a:lnTo>
                  <a:lnTo>
                    <a:pt x="153654" y="37003"/>
                  </a:lnTo>
                  <a:lnTo>
                    <a:pt x="153654" y="32494"/>
                  </a:lnTo>
                  <a:lnTo>
                    <a:pt x="152460" y="32494"/>
                  </a:lnTo>
                  <a:lnTo>
                    <a:pt x="151267" y="27984"/>
                  </a:lnTo>
                  <a:lnTo>
                    <a:pt x="151267" y="22414"/>
                  </a:lnTo>
                  <a:lnTo>
                    <a:pt x="149012" y="22414"/>
                  </a:lnTo>
                  <a:lnTo>
                    <a:pt x="143309" y="15650"/>
                  </a:lnTo>
                  <a:lnTo>
                    <a:pt x="142248" y="13396"/>
                  </a:lnTo>
                  <a:lnTo>
                    <a:pt x="141187" y="13396"/>
                  </a:lnTo>
                  <a:lnTo>
                    <a:pt x="138932" y="6631"/>
                  </a:lnTo>
                  <a:lnTo>
                    <a:pt x="137871" y="6631"/>
                  </a:lnTo>
                  <a:lnTo>
                    <a:pt x="134423" y="9947"/>
                  </a:lnTo>
                  <a:lnTo>
                    <a:pt x="130975" y="6631"/>
                  </a:lnTo>
                  <a:lnTo>
                    <a:pt x="128720" y="11141"/>
                  </a:lnTo>
                  <a:lnTo>
                    <a:pt x="127526" y="11141"/>
                  </a:lnTo>
                  <a:lnTo>
                    <a:pt x="126465" y="10080"/>
                  </a:lnTo>
                  <a:lnTo>
                    <a:pt x="124211" y="12334"/>
                  </a:lnTo>
                  <a:lnTo>
                    <a:pt x="124211" y="13396"/>
                  </a:lnTo>
                  <a:lnTo>
                    <a:pt x="123017" y="12334"/>
                  </a:lnTo>
                  <a:lnTo>
                    <a:pt x="117446" y="14589"/>
                  </a:lnTo>
                  <a:lnTo>
                    <a:pt x="116253" y="13396"/>
                  </a:lnTo>
                  <a:lnTo>
                    <a:pt x="117446" y="11141"/>
                  </a:lnTo>
                  <a:lnTo>
                    <a:pt x="118507" y="8886"/>
                  </a:lnTo>
                  <a:lnTo>
                    <a:pt x="120762" y="8886"/>
                  </a:lnTo>
                  <a:lnTo>
                    <a:pt x="120762" y="7825"/>
                  </a:lnTo>
                  <a:lnTo>
                    <a:pt x="121823" y="7825"/>
                  </a:lnTo>
                  <a:lnTo>
                    <a:pt x="118507" y="5570"/>
                  </a:lnTo>
                  <a:lnTo>
                    <a:pt x="117446" y="6764"/>
                  </a:lnTo>
                  <a:lnTo>
                    <a:pt x="116253" y="5570"/>
                  </a:lnTo>
                  <a:lnTo>
                    <a:pt x="115059" y="7825"/>
                  </a:lnTo>
                  <a:lnTo>
                    <a:pt x="111743" y="7825"/>
                  </a:lnTo>
                  <a:lnTo>
                    <a:pt x="100470" y="17904"/>
                  </a:lnTo>
                  <a:lnTo>
                    <a:pt x="95961" y="18966"/>
                  </a:lnTo>
                  <a:lnTo>
                    <a:pt x="94767" y="27984"/>
                  </a:lnTo>
                  <a:lnTo>
                    <a:pt x="93706" y="30240"/>
                  </a:lnTo>
                  <a:lnTo>
                    <a:pt x="86942" y="30240"/>
                  </a:lnTo>
                  <a:lnTo>
                    <a:pt x="85881" y="27984"/>
                  </a:lnTo>
                  <a:lnTo>
                    <a:pt x="83626" y="29046"/>
                  </a:lnTo>
                  <a:lnTo>
                    <a:pt x="83626" y="31300"/>
                  </a:lnTo>
                  <a:lnTo>
                    <a:pt x="75801" y="33555"/>
                  </a:lnTo>
                  <a:lnTo>
                    <a:pt x="72486" y="34748"/>
                  </a:lnTo>
                  <a:lnTo>
                    <a:pt x="69170" y="30240"/>
                  </a:lnTo>
                  <a:lnTo>
                    <a:pt x="67976" y="30240"/>
                  </a:lnTo>
                  <a:lnTo>
                    <a:pt x="64661" y="25730"/>
                  </a:lnTo>
                  <a:lnTo>
                    <a:pt x="63467" y="25730"/>
                  </a:lnTo>
                  <a:lnTo>
                    <a:pt x="66783" y="30240"/>
                  </a:lnTo>
                  <a:lnTo>
                    <a:pt x="64528" y="33555"/>
                  </a:lnTo>
                  <a:lnTo>
                    <a:pt x="66783" y="34748"/>
                  </a:lnTo>
                  <a:lnTo>
                    <a:pt x="66783" y="41513"/>
                  </a:lnTo>
                  <a:lnTo>
                    <a:pt x="63467" y="46022"/>
                  </a:lnTo>
                  <a:lnTo>
                    <a:pt x="60151" y="44961"/>
                  </a:lnTo>
                  <a:lnTo>
                    <a:pt x="60151" y="38197"/>
                  </a:lnTo>
                  <a:lnTo>
                    <a:pt x="57897" y="39258"/>
                  </a:lnTo>
                  <a:lnTo>
                    <a:pt x="57897" y="37003"/>
                  </a:lnTo>
                  <a:lnTo>
                    <a:pt x="47817" y="38197"/>
                  </a:lnTo>
                  <a:lnTo>
                    <a:pt x="46623" y="37003"/>
                  </a:lnTo>
                  <a:lnTo>
                    <a:pt x="28586" y="29178"/>
                  </a:lnTo>
                  <a:lnTo>
                    <a:pt x="25270" y="33687"/>
                  </a:lnTo>
                  <a:lnTo>
                    <a:pt x="26331" y="40451"/>
                  </a:lnTo>
                  <a:lnTo>
                    <a:pt x="23015" y="42707"/>
                  </a:lnTo>
                  <a:lnTo>
                    <a:pt x="18506" y="42707"/>
                  </a:lnTo>
                  <a:lnTo>
                    <a:pt x="18506" y="48277"/>
                  </a:lnTo>
                  <a:lnTo>
                    <a:pt x="17445" y="56101"/>
                  </a:lnTo>
                  <a:lnTo>
                    <a:pt x="20893" y="59417"/>
                  </a:lnTo>
                  <a:lnTo>
                    <a:pt x="24209" y="63927"/>
                  </a:lnTo>
                  <a:lnTo>
                    <a:pt x="23015" y="66181"/>
                  </a:lnTo>
                  <a:lnTo>
                    <a:pt x="17445" y="63927"/>
                  </a:lnTo>
                  <a:lnTo>
                    <a:pt x="15190" y="71751"/>
                  </a:lnTo>
                  <a:lnTo>
                    <a:pt x="18506" y="76261"/>
                  </a:lnTo>
                  <a:lnTo>
                    <a:pt x="19700" y="80771"/>
                  </a:lnTo>
                  <a:lnTo>
                    <a:pt x="19700" y="85280"/>
                  </a:lnTo>
                  <a:lnTo>
                    <a:pt x="16384" y="97614"/>
                  </a:lnTo>
                  <a:lnTo>
                    <a:pt x="16384" y="100930"/>
                  </a:lnTo>
                  <a:lnTo>
                    <a:pt x="10681" y="100930"/>
                  </a:lnTo>
                  <a:lnTo>
                    <a:pt x="11875" y="106633"/>
                  </a:lnTo>
                  <a:lnTo>
                    <a:pt x="10681" y="108888"/>
                  </a:lnTo>
                  <a:lnTo>
                    <a:pt x="10681" y="117906"/>
                  </a:lnTo>
                  <a:cubicBezTo>
                    <a:pt x="-2449" y="121355"/>
                    <a:pt x="-62" y="131434"/>
                    <a:pt x="601" y="141514"/>
                  </a:cubicBezTo>
                  <a:lnTo>
                    <a:pt x="11875" y="139259"/>
                  </a:lnTo>
                  <a:lnTo>
                    <a:pt x="17445" y="139259"/>
                  </a:lnTo>
                  <a:lnTo>
                    <a:pt x="54581" y="138198"/>
                  </a:lnTo>
                  <a:cubicBezTo>
                    <a:pt x="62008" y="114591"/>
                    <a:pt x="56703" y="125334"/>
                    <a:pt x="52326" y="113397"/>
                  </a:cubicBezTo>
                  <a:lnTo>
                    <a:pt x="53520" y="110081"/>
                  </a:lnTo>
                  <a:lnTo>
                    <a:pt x="53520" y="103317"/>
                  </a:lnTo>
                  <a:lnTo>
                    <a:pt x="51265" y="98808"/>
                  </a:lnTo>
                  <a:lnTo>
                    <a:pt x="50204" y="93105"/>
                  </a:lnTo>
                  <a:lnTo>
                    <a:pt x="52459" y="88595"/>
                  </a:lnTo>
                  <a:lnTo>
                    <a:pt x="55774" y="89657"/>
                  </a:lnTo>
                  <a:lnTo>
                    <a:pt x="56968" y="92972"/>
                  </a:lnTo>
                  <a:lnTo>
                    <a:pt x="59223" y="95227"/>
                  </a:lnTo>
                  <a:lnTo>
                    <a:pt x="62671" y="96421"/>
                  </a:lnTo>
                  <a:lnTo>
                    <a:pt x="61610" y="97481"/>
                  </a:lnTo>
                  <a:lnTo>
                    <a:pt x="60417" y="101991"/>
                  </a:lnTo>
                  <a:lnTo>
                    <a:pt x="59223" y="105307"/>
                  </a:lnTo>
                  <a:lnTo>
                    <a:pt x="58162" y="107561"/>
                  </a:lnTo>
                  <a:lnTo>
                    <a:pt x="58162" y="113132"/>
                  </a:lnTo>
                  <a:lnTo>
                    <a:pt x="62671" y="115386"/>
                  </a:lnTo>
                  <a:lnTo>
                    <a:pt x="65987" y="110877"/>
                  </a:lnTo>
                  <a:lnTo>
                    <a:pt x="64926" y="109816"/>
                  </a:lnTo>
                  <a:lnTo>
                    <a:pt x="65987" y="106501"/>
                  </a:lnTo>
                  <a:lnTo>
                    <a:pt x="70496" y="100797"/>
                  </a:lnTo>
                  <a:lnTo>
                    <a:pt x="72751" y="94034"/>
                  </a:lnTo>
                  <a:lnTo>
                    <a:pt x="73812" y="88463"/>
                  </a:lnTo>
                  <a:lnTo>
                    <a:pt x="77260" y="88463"/>
                  </a:lnTo>
                  <a:lnTo>
                    <a:pt x="85085" y="89524"/>
                  </a:lnTo>
                  <a:lnTo>
                    <a:pt x="88401" y="91778"/>
                  </a:lnTo>
                  <a:lnTo>
                    <a:pt x="93971" y="92840"/>
                  </a:lnTo>
                  <a:lnTo>
                    <a:pt x="89462" y="98542"/>
                  </a:lnTo>
                  <a:lnTo>
                    <a:pt x="88268" y="104113"/>
                  </a:lnTo>
                  <a:lnTo>
                    <a:pt x="89462" y="108622"/>
                  </a:lnTo>
                  <a:lnTo>
                    <a:pt x="93971" y="108622"/>
                  </a:lnTo>
                  <a:lnTo>
                    <a:pt x="96226" y="114325"/>
                  </a:lnTo>
                  <a:lnTo>
                    <a:pt x="96226" y="115386"/>
                  </a:lnTo>
                  <a:lnTo>
                    <a:pt x="101796" y="114325"/>
                  </a:lnTo>
                  <a:lnTo>
                    <a:pt x="105245" y="113132"/>
                  </a:lnTo>
                  <a:lnTo>
                    <a:pt x="113070" y="107561"/>
                  </a:lnTo>
                  <a:lnTo>
                    <a:pt x="116386" y="105307"/>
                  </a:lnTo>
                  <a:lnTo>
                    <a:pt x="118640" y="109816"/>
                  </a:lnTo>
                  <a:lnTo>
                    <a:pt x="119701" y="113132"/>
                  </a:lnTo>
                  <a:lnTo>
                    <a:pt x="121956" y="112071"/>
                  </a:lnTo>
                  <a:lnTo>
                    <a:pt x="116386" y="116580"/>
                  </a:lnTo>
                  <a:lnTo>
                    <a:pt x="114131" y="123344"/>
                  </a:lnTo>
                  <a:lnTo>
                    <a:pt x="115192" y="127854"/>
                  </a:lnTo>
                  <a:lnTo>
                    <a:pt x="116386" y="131169"/>
                  </a:lnTo>
                  <a:lnTo>
                    <a:pt x="115192" y="135678"/>
                  </a:lnTo>
                  <a:lnTo>
                    <a:pt x="114131" y="138994"/>
                  </a:lnTo>
                  <a:lnTo>
                    <a:pt x="106306" y="146819"/>
                  </a:lnTo>
                  <a:lnTo>
                    <a:pt x="108560" y="150135"/>
                  </a:lnTo>
                  <a:lnTo>
                    <a:pt x="109754" y="155705"/>
                  </a:lnTo>
                  <a:lnTo>
                    <a:pt x="114263" y="156899"/>
                  </a:lnTo>
                  <a:lnTo>
                    <a:pt x="125537" y="154644"/>
                  </a:lnTo>
                  <a:lnTo>
                    <a:pt x="132301" y="149074"/>
                  </a:lnTo>
                  <a:lnTo>
                    <a:pt x="136810" y="146819"/>
                  </a:lnTo>
                  <a:lnTo>
                    <a:pt x="138004" y="149074"/>
                  </a:lnTo>
                  <a:lnTo>
                    <a:pt x="130179" y="158092"/>
                  </a:lnTo>
                  <a:lnTo>
                    <a:pt x="127924" y="161541"/>
                  </a:lnTo>
                  <a:lnTo>
                    <a:pt x="127924" y="171621"/>
                  </a:lnTo>
                  <a:lnTo>
                    <a:pt x="132433" y="179446"/>
                  </a:lnTo>
                  <a:lnTo>
                    <a:pt x="138137" y="181700"/>
                  </a:lnTo>
                  <a:lnTo>
                    <a:pt x="144900" y="183955"/>
                  </a:lnTo>
                  <a:lnTo>
                    <a:pt x="147155" y="182894"/>
                  </a:lnTo>
                  <a:lnTo>
                    <a:pt x="148216" y="179446"/>
                  </a:lnTo>
                  <a:lnTo>
                    <a:pt x="148216" y="169366"/>
                  </a:lnTo>
                  <a:lnTo>
                    <a:pt x="149410" y="167111"/>
                  </a:lnTo>
                  <a:lnTo>
                    <a:pt x="151664" y="165918"/>
                  </a:lnTo>
                  <a:lnTo>
                    <a:pt x="152858" y="161408"/>
                  </a:lnTo>
                  <a:lnTo>
                    <a:pt x="157368" y="163663"/>
                  </a:lnTo>
                  <a:lnTo>
                    <a:pt x="161877" y="162602"/>
                  </a:lnTo>
                  <a:lnTo>
                    <a:pt x="164131" y="160348"/>
                  </a:lnTo>
                  <a:lnTo>
                    <a:pt x="170896" y="160348"/>
                  </a:lnTo>
                  <a:lnTo>
                    <a:pt x="171956" y="158092"/>
                  </a:lnTo>
                  <a:lnTo>
                    <a:pt x="176466" y="155838"/>
                  </a:lnTo>
                  <a:lnTo>
                    <a:pt x="177660" y="158092"/>
                  </a:lnTo>
                  <a:lnTo>
                    <a:pt x="188933" y="154777"/>
                  </a:lnTo>
                  <a:lnTo>
                    <a:pt x="187739" y="151461"/>
                  </a:lnTo>
                  <a:lnTo>
                    <a:pt x="194503" y="150268"/>
                  </a:lnTo>
                  <a:lnTo>
                    <a:pt x="201267" y="150268"/>
                  </a:lnTo>
                  <a:lnTo>
                    <a:pt x="203522" y="149206"/>
                  </a:lnTo>
                  <a:lnTo>
                    <a:pt x="213602" y="145891"/>
                  </a:lnTo>
                  <a:lnTo>
                    <a:pt x="213602" y="144697"/>
                  </a:lnTo>
                  <a:lnTo>
                    <a:pt x="215856" y="144697"/>
                  </a:lnTo>
                  <a:lnTo>
                    <a:pt x="217050" y="146952"/>
                  </a:lnTo>
                  <a:lnTo>
                    <a:pt x="220366" y="148012"/>
                  </a:lnTo>
                  <a:lnTo>
                    <a:pt x="221559" y="150268"/>
                  </a:lnTo>
                  <a:lnTo>
                    <a:pt x="220366" y="153716"/>
                  </a:lnTo>
                  <a:lnTo>
                    <a:pt x="221559" y="154777"/>
                  </a:lnTo>
                  <a:lnTo>
                    <a:pt x="223814" y="154777"/>
                  </a:lnTo>
                  <a:lnTo>
                    <a:pt x="223814" y="152522"/>
                  </a:lnTo>
                  <a:lnTo>
                    <a:pt x="222753" y="149206"/>
                  </a:lnTo>
                  <a:lnTo>
                    <a:pt x="221559" y="146952"/>
                  </a:lnTo>
                  <a:lnTo>
                    <a:pt x="221559" y="142442"/>
                  </a:lnTo>
                  <a:lnTo>
                    <a:pt x="229384" y="139127"/>
                  </a:lnTo>
                  <a:lnTo>
                    <a:pt x="242913" y="130108"/>
                  </a:lnTo>
                  <a:lnTo>
                    <a:pt x="243974" y="131169"/>
                  </a:lnTo>
                  <a:lnTo>
                    <a:pt x="245167" y="127854"/>
                  </a:lnTo>
                  <a:lnTo>
                    <a:pt x="251931" y="118835"/>
                  </a:lnTo>
                  <a:lnTo>
                    <a:pt x="255380" y="115519"/>
                  </a:lnTo>
                  <a:lnTo>
                    <a:pt x="257634" y="112204"/>
                  </a:lnTo>
                  <a:lnTo>
                    <a:pt x="272223" y="95360"/>
                  </a:lnTo>
                  <a:lnTo>
                    <a:pt x="271162" y="93105"/>
                  </a:lnTo>
                  <a:lnTo>
                    <a:pt x="273417" y="89789"/>
                  </a:lnTo>
                  <a:lnTo>
                    <a:pt x="275672" y="83025"/>
                  </a:lnTo>
                  <a:lnTo>
                    <a:pt x="281242" y="84086"/>
                  </a:lnTo>
                  <a:lnTo>
                    <a:pt x="284558" y="76261"/>
                  </a:lnTo>
                  <a:lnTo>
                    <a:pt x="289067" y="71751"/>
                  </a:lnTo>
                  <a:lnTo>
                    <a:pt x="291322" y="71751"/>
                  </a:lnTo>
                  <a:lnTo>
                    <a:pt x="296892" y="63927"/>
                  </a:lnTo>
                  <a:lnTo>
                    <a:pt x="293576" y="62866"/>
                  </a:lnTo>
                  <a:lnTo>
                    <a:pt x="298086" y="60611"/>
                  </a:lnTo>
                  <a:lnTo>
                    <a:pt x="295831" y="58357"/>
                  </a:lnTo>
                  <a:lnTo>
                    <a:pt x="296892" y="56101"/>
                  </a:lnTo>
                  <a:lnTo>
                    <a:pt x="299147" y="57163"/>
                  </a:lnTo>
                  <a:lnTo>
                    <a:pt x="299147" y="54908"/>
                  </a:lnTo>
                  <a:lnTo>
                    <a:pt x="298086" y="53714"/>
                  </a:lnTo>
                  <a:lnTo>
                    <a:pt x="299147" y="51460"/>
                  </a:lnTo>
                  <a:lnTo>
                    <a:pt x="301401" y="44696"/>
                  </a:lnTo>
                  <a:lnTo>
                    <a:pt x="296892" y="44696"/>
                  </a:lnTo>
                  <a:lnTo>
                    <a:pt x="296892" y="43502"/>
                  </a:lnTo>
                  <a:lnTo>
                    <a:pt x="300208" y="41247"/>
                  </a:lnTo>
                  <a:lnTo>
                    <a:pt x="300208" y="38993"/>
                  </a:lnTo>
                  <a:lnTo>
                    <a:pt x="302463" y="37931"/>
                  </a:lnTo>
                  <a:lnTo>
                    <a:pt x="299014" y="36738"/>
                  </a:lnTo>
                  <a:lnTo>
                    <a:pt x="297953" y="34483"/>
                  </a:lnTo>
                  <a:lnTo>
                    <a:pt x="297953" y="33290"/>
                  </a:lnTo>
                  <a:lnTo>
                    <a:pt x="299014" y="31035"/>
                  </a:lnTo>
                  <a:lnTo>
                    <a:pt x="300075" y="31035"/>
                  </a:lnTo>
                  <a:lnTo>
                    <a:pt x="300075" y="22016"/>
                  </a:lnTo>
                  <a:lnTo>
                    <a:pt x="295566" y="23077"/>
                  </a:lnTo>
                  <a:lnTo>
                    <a:pt x="292118" y="20823"/>
                  </a:lnTo>
                  <a:lnTo>
                    <a:pt x="294372" y="16313"/>
                  </a:lnTo>
                  <a:lnTo>
                    <a:pt x="296627" y="1737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80" name="Freeform: Shape 779">
              <a:extLst>
                <a:ext uri="{FF2B5EF4-FFF2-40B4-BE49-F238E27FC236}">
                  <a16:creationId xmlns:a16="http://schemas.microsoft.com/office/drawing/2014/main" id="{EC170F89-8D9D-93C6-7476-5923E1F2D49A}"/>
                </a:ext>
              </a:extLst>
            </p:cNvPr>
            <p:cNvSpPr/>
            <p:nvPr/>
          </p:nvSpPr>
          <p:spPr>
            <a:xfrm>
              <a:off x="3108263" y="13771211"/>
              <a:ext cx="130505" cy="114723"/>
            </a:xfrm>
            <a:custGeom>
              <a:avLst/>
              <a:gdLst>
                <a:gd name="connsiteX0" fmla="*/ 15650 w 130505"/>
                <a:gd name="connsiteY0" fmla="*/ 20159 h 114723"/>
                <a:gd name="connsiteX1" fmla="*/ 17905 w 130505"/>
                <a:gd name="connsiteY1" fmla="*/ 19098 h 114723"/>
                <a:gd name="connsiteX2" fmla="*/ 28117 w 130505"/>
                <a:gd name="connsiteY2" fmla="*/ 15783 h 114723"/>
                <a:gd name="connsiteX3" fmla="*/ 28117 w 130505"/>
                <a:gd name="connsiteY3" fmla="*/ 14589 h 114723"/>
                <a:gd name="connsiteX4" fmla="*/ 30239 w 130505"/>
                <a:gd name="connsiteY4" fmla="*/ 14589 h 114723"/>
                <a:gd name="connsiteX5" fmla="*/ 31433 w 130505"/>
                <a:gd name="connsiteY5" fmla="*/ 16843 h 114723"/>
                <a:gd name="connsiteX6" fmla="*/ 34748 w 130505"/>
                <a:gd name="connsiteY6" fmla="*/ 17904 h 114723"/>
                <a:gd name="connsiteX7" fmla="*/ 35942 w 130505"/>
                <a:gd name="connsiteY7" fmla="*/ 20159 h 114723"/>
                <a:gd name="connsiteX8" fmla="*/ 34748 w 130505"/>
                <a:gd name="connsiteY8" fmla="*/ 23607 h 114723"/>
                <a:gd name="connsiteX9" fmla="*/ 35942 w 130505"/>
                <a:gd name="connsiteY9" fmla="*/ 24669 h 114723"/>
                <a:gd name="connsiteX10" fmla="*/ 38197 w 130505"/>
                <a:gd name="connsiteY10" fmla="*/ 24669 h 114723"/>
                <a:gd name="connsiteX11" fmla="*/ 38197 w 130505"/>
                <a:gd name="connsiteY11" fmla="*/ 22414 h 114723"/>
                <a:gd name="connsiteX12" fmla="*/ 37136 w 130505"/>
                <a:gd name="connsiteY12" fmla="*/ 19098 h 114723"/>
                <a:gd name="connsiteX13" fmla="*/ 35942 w 130505"/>
                <a:gd name="connsiteY13" fmla="*/ 16843 h 114723"/>
                <a:gd name="connsiteX14" fmla="*/ 35942 w 130505"/>
                <a:gd name="connsiteY14" fmla="*/ 12334 h 114723"/>
                <a:gd name="connsiteX15" fmla="*/ 43767 w 130505"/>
                <a:gd name="connsiteY15" fmla="*/ 9019 h 114723"/>
                <a:gd name="connsiteX16" fmla="*/ 57295 w 130505"/>
                <a:gd name="connsiteY16" fmla="*/ 0 h 114723"/>
                <a:gd name="connsiteX17" fmla="*/ 58489 w 130505"/>
                <a:gd name="connsiteY17" fmla="*/ 1060 h 114723"/>
                <a:gd name="connsiteX18" fmla="*/ 79842 w 130505"/>
                <a:gd name="connsiteY18" fmla="*/ 13527 h 114723"/>
                <a:gd name="connsiteX19" fmla="*/ 82097 w 130505"/>
                <a:gd name="connsiteY19" fmla="*/ 15783 h 114723"/>
                <a:gd name="connsiteX20" fmla="*/ 84351 w 130505"/>
                <a:gd name="connsiteY20" fmla="*/ 19098 h 114723"/>
                <a:gd name="connsiteX21" fmla="*/ 94431 w 130505"/>
                <a:gd name="connsiteY21" fmla="*/ 26923 h 114723"/>
                <a:gd name="connsiteX22" fmla="*/ 92176 w 130505"/>
                <a:gd name="connsiteY22" fmla="*/ 32626 h 114723"/>
                <a:gd name="connsiteX23" fmla="*/ 92176 w 130505"/>
                <a:gd name="connsiteY23" fmla="*/ 35942 h 114723"/>
                <a:gd name="connsiteX24" fmla="*/ 96686 w 130505"/>
                <a:gd name="connsiteY24" fmla="*/ 35942 h 114723"/>
                <a:gd name="connsiteX25" fmla="*/ 96686 w 130505"/>
                <a:gd name="connsiteY25" fmla="*/ 37136 h 114723"/>
                <a:gd name="connsiteX26" fmla="*/ 115784 w 130505"/>
                <a:gd name="connsiteY26" fmla="*/ 40451 h 114723"/>
                <a:gd name="connsiteX27" fmla="*/ 119233 w 130505"/>
                <a:gd name="connsiteY27" fmla="*/ 40451 h 114723"/>
                <a:gd name="connsiteX28" fmla="*/ 119233 w 130505"/>
                <a:gd name="connsiteY28" fmla="*/ 42706 h 114723"/>
                <a:gd name="connsiteX29" fmla="*/ 127058 w 130505"/>
                <a:gd name="connsiteY29" fmla="*/ 41513 h 114723"/>
                <a:gd name="connsiteX30" fmla="*/ 130506 w 130505"/>
                <a:gd name="connsiteY30" fmla="*/ 44960 h 114723"/>
                <a:gd name="connsiteX31" fmla="*/ 121487 w 130505"/>
                <a:gd name="connsiteY31" fmla="*/ 56234 h 114723"/>
                <a:gd name="connsiteX32" fmla="*/ 113529 w 130505"/>
                <a:gd name="connsiteY32" fmla="*/ 65253 h 114723"/>
                <a:gd name="connsiteX33" fmla="*/ 111275 w 130505"/>
                <a:gd name="connsiteY33" fmla="*/ 59550 h 114723"/>
                <a:gd name="connsiteX34" fmla="*/ 109153 w 130505"/>
                <a:gd name="connsiteY34" fmla="*/ 64059 h 114723"/>
                <a:gd name="connsiteX35" fmla="*/ 104643 w 130505"/>
                <a:gd name="connsiteY35" fmla="*/ 67507 h 114723"/>
                <a:gd name="connsiteX36" fmla="*/ 98941 w 130505"/>
                <a:gd name="connsiteY36" fmla="*/ 72017 h 114723"/>
                <a:gd name="connsiteX37" fmla="*/ 100134 w 130505"/>
                <a:gd name="connsiteY37" fmla="*/ 77587 h 114723"/>
                <a:gd name="connsiteX38" fmla="*/ 97879 w 130505"/>
                <a:gd name="connsiteY38" fmla="*/ 82097 h 114723"/>
                <a:gd name="connsiteX39" fmla="*/ 94431 w 130505"/>
                <a:gd name="connsiteY39" fmla="*/ 82097 h 114723"/>
                <a:gd name="connsiteX40" fmla="*/ 89922 w 130505"/>
                <a:gd name="connsiteY40" fmla="*/ 89921 h 114723"/>
                <a:gd name="connsiteX41" fmla="*/ 87667 w 130505"/>
                <a:gd name="connsiteY41" fmla="*/ 89921 h 114723"/>
                <a:gd name="connsiteX42" fmla="*/ 84351 w 130505"/>
                <a:gd name="connsiteY42" fmla="*/ 101195 h 114723"/>
                <a:gd name="connsiteX43" fmla="*/ 76394 w 130505"/>
                <a:gd name="connsiteY43" fmla="*/ 97879 h 114723"/>
                <a:gd name="connsiteX44" fmla="*/ 73078 w 130505"/>
                <a:gd name="connsiteY44" fmla="*/ 97879 h 114723"/>
                <a:gd name="connsiteX45" fmla="*/ 70823 w 130505"/>
                <a:gd name="connsiteY45" fmla="*/ 96685 h 114723"/>
                <a:gd name="connsiteX46" fmla="*/ 65253 w 130505"/>
                <a:gd name="connsiteY46" fmla="*/ 100133 h 114723"/>
                <a:gd name="connsiteX47" fmla="*/ 62998 w 130505"/>
                <a:gd name="connsiteY47" fmla="*/ 98940 h 114723"/>
                <a:gd name="connsiteX48" fmla="*/ 62998 w 130505"/>
                <a:gd name="connsiteY48" fmla="*/ 96685 h 114723"/>
                <a:gd name="connsiteX49" fmla="*/ 56234 w 130505"/>
                <a:gd name="connsiteY49" fmla="*/ 94431 h 114723"/>
                <a:gd name="connsiteX50" fmla="*/ 44961 w 130505"/>
                <a:gd name="connsiteY50" fmla="*/ 94431 h 114723"/>
                <a:gd name="connsiteX51" fmla="*/ 40452 w 130505"/>
                <a:gd name="connsiteY51" fmla="*/ 95624 h 114723"/>
                <a:gd name="connsiteX52" fmla="*/ 39258 w 130505"/>
                <a:gd name="connsiteY52" fmla="*/ 95624 h 114723"/>
                <a:gd name="connsiteX53" fmla="*/ 38197 w 130505"/>
                <a:gd name="connsiteY53" fmla="*/ 94431 h 114723"/>
                <a:gd name="connsiteX54" fmla="*/ 35942 w 130505"/>
                <a:gd name="connsiteY54" fmla="*/ 94431 h 114723"/>
                <a:gd name="connsiteX55" fmla="*/ 32627 w 130505"/>
                <a:gd name="connsiteY55" fmla="*/ 96685 h 114723"/>
                <a:gd name="connsiteX56" fmla="*/ 30239 w 130505"/>
                <a:gd name="connsiteY56" fmla="*/ 100133 h 114723"/>
                <a:gd name="connsiteX57" fmla="*/ 28117 w 130505"/>
                <a:gd name="connsiteY57" fmla="*/ 104644 h 114723"/>
                <a:gd name="connsiteX58" fmla="*/ 26923 w 130505"/>
                <a:gd name="connsiteY58" fmla="*/ 104644 h 114723"/>
                <a:gd name="connsiteX59" fmla="*/ 25862 w 130505"/>
                <a:gd name="connsiteY59" fmla="*/ 106897 h 114723"/>
                <a:gd name="connsiteX60" fmla="*/ 24669 w 130505"/>
                <a:gd name="connsiteY60" fmla="*/ 107959 h 114723"/>
                <a:gd name="connsiteX61" fmla="*/ 24669 w 130505"/>
                <a:gd name="connsiteY61" fmla="*/ 110213 h 114723"/>
                <a:gd name="connsiteX62" fmla="*/ 23608 w 130505"/>
                <a:gd name="connsiteY62" fmla="*/ 113529 h 114723"/>
                <a:gd name="connsiteX63" fmla="*/ 22414 w 130505"/>
                <a:gd name="connsiteY63" fmla="*/ 114723 h 114723"/>
                <a:gd name="connsiteX64" fmla="*/ 6631 w 130505"/>
                <a:gd name="connsiteY64" fmla="*/ 98940 h 114723"/>
                <a:gd name="connsiteX65" fmla="*/ 8886 w 130505"/>
                <a:gd name="connsiteY65" fmla="*/ 96685 h 114723"/>
                <a:gd name="connsiteX66" fmla="*/ 7825 w 130505"/>
                <a:gd name="connsiteY66" fmla="*/ 94431 h 114723"/>
                <a:gd name="connsiteX67" fmla="*/ 4377 w 130505"/>
                <a:gd name="connsiteY67" fmla="*/ 91115 h 114723"/>
                <a:gd name="connsiteX68" fmla="*/ 5570 w 130505"/>
                <a:gd name="connsiteY68" fmla="*/ 88860 h 114723"/>
                <a:gd name="connsiteX69" fmla="*/ 2122 w 130505"/>
                <a:gd name="connsiteY69" fmla="*/ 82097 h 114723"/>
                <a:gd name="connsiteX70" fmla="*/ 6631 w 130505"/>
                <a:gd name="connsiteY70" fmla="*/ 83157 h 114723"/>
                <a:gd name="connsiteX71" fmla="*/ 5570 w 130505"/>
                <a:gd name="connsiteY71" fmla="*/ 77587 h 114723"/>
                <a:gd name="connsiteX72" fmla="*/ 2122 w 130505"/>
                <a:gd name="connsiteY72" fmla="*/ 76526 h 114723"/>
                <a:gd name="connsiteX73" fmla="*/ 0 w 130505"/>
                <a:gd name="connsiteY73" fmla="*/ 73077 h 114723"/>
                <a:gd name="connsiteX74" fmla="*/ 3316 w 130505"/>
                <a:gd name="connsiteY74" fmla="*/ 72017 h 114723"/>
                <a:gd name="connsiteX75" fmla="*/ 3316 w 130505"/>
                <a:gd name="connsiteY75" fmla="*/ 68568 h 114723"/>
                <a:gd name="connsiteX76" fmla="*/ 4377 w 130505"/>
                <a:gd name="connsiteY76" fmla="*/ 64059 h 114723"/>
                <a:gd name="connsiteX77" fmla="*/ 3316 w 130505"/>
                <a:gd name="connsiteY77" fmla="*/ 60743 h 114723"/>
                <a:gd name="connsiteX78" fmla="*/ 2122 w 130505"/>
                <a:gd name="connsiteY78" fmla="*/ 56234 h 114723"/>
                <a:gd name="connsiteX79" fmla="*/ 6631 w 130505"/>
                <a:gd name="connsiteY79" fmla="*/ 53979 h 114723"/>
                <a:gd name="connsiteX80" fmla="*/ 5570 w 130505"/>
                <a:gd name="connsiteY80" fmla="*/ 52786 h 114723"/>
                <a:gd name="connsiteX81" fmla="*/ 5570 w 130505"/>
                <a:gd name="connsiteY81" fmla="*/ 51724 h 114723"/>
                <a:gd name="connsiteX82" fmla="*/ 11141 w 130505"/>
                <a:gd name="connsiteY82" fmla="*/ 51724 h 114723"/>
                <a:gd name="connsiteX83" fmla="*/ 12334 w 130505"/>
                <a:gd name="connsiteY83" fmla="*/ 49470 h 114723"/>
                <a:gd name="connsiteX84" fmla="*/ 11141 w 130505"/>
                <a:gd name="connsiteY84" fmla="*/ 49470 h 114723"/>
                <a:gd name="connsiteX85" fmla="*/ 12334 w 130505"/>
                <a:gd name="connsiteY85" fmla="*/ 46022 h 114723"/>
                <a:gd name="connsiteX86" fmla="*/ 12334 w 130505"/>
                <a:gd name="connsiteY86" fmla="*/ 43767 h 114723"/>
                <a:gd name="connsiteX87" fmla="*/ 13395 w 130505"/>
                <a:gd name="connsiteY87" fmla="*/ 40451 h 114723"/>
                <a:gd name="connsiteX88" fmla="*/ 15650 w 130505"/>
                <a:gd name="connsiteY88" fmla="*/ 40451 h 114723"/>
                <a:gd name="connsiteX89" fmla="*/ 17905 w 130505"/>
                <a:gd name="connsiteY89" fmla="*/ 39390 h 114723"/>
                <a:gd name="connsiteX90" fmla="*/ 20160 w 130505"/>
                <a:gd name="connsiteY90" fmla="*/ 39390 h 114723"/>
                <a:gd name="connsiteX91" fmla="*/ 20160 w 130505"/>
                <a:gd name="connsiteY91" fmla="*/ 30372 h 114723"/>
                <a:gd name="connsiteX92" fmla="*/ 17905 w 130505"/>
                <a:gd name="connsiteY92" fmla="*/ 30372 h 114723"/>
                <a:gd name="connsiteX93" fmla="*/ 15650 w 130505"/>
                <a:gd name="connsiteY93" fmla="*/ 20159 h 11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30505" h="114723">
                  <a:moveTo>
                    <a:pt x="15650" y="20159"/>
                  </a:moveTo>
                  <a:lnTo>
                    <a:pt x="17905" y="19098"/>
                  </a:lnTo>
                  <a:lnTo>
                    <a:pt x="28117" y="15783"/>
                  </a:lnTo>
                  <a:lnTo>
                    <a:pt x="28117" y="14589"/>
                  </a:lnTo>
                  <a:lnTo>
                    <a:pt x="30239" y="14589"/>
                  </a:lnTo>
                  <a:lnTo>
                    <a:pt x="31433" y="16843"/>
                  </a:lnTo>
                  <a:lnTo>
                    <a:pt x="34748" y="17904"/>
                  </a:lnTo>
                  <a:lnTo>
                    <a:pt x="35942" y="20159"/>
                  </a:lnTo>
                  <a:lnTo>
                    <a:pt x="34748" y="23607"/>
                  </a:lnTo>
                  <a:lnTo>
                    <a:pt x="35942" y="24669"/>
                  </a:lnTo>
                  <a:lnTo>
                    <a:pt x="38197" y="24669"/>
                  </a:lnTo>
                  <a:lnTo>
                    <a:pt x="38197" y="22414"/>
                  </a:lnTo>
                  <a:lnTo>
                    <a:pt x="37136" y="19098"/>
                  </a:lnTo>
                  <a:lnTo>
                    <a:pt x="35942" y="16843"/>
                  </a:lnTo>
                  <a:lnTo>
                    <a:pt x="35942" y="12334"/>
                  </a:lnTo>
                  <a:lnTo>
                    <a:pt x="43767" y="9019"/>
                  </a:lnTo>
                  <a:lnTo>
                    <a:pt x="57295" y="0"/>
                  </a:lnTo>
                  <a:lnTo>
                    <a:pt x="58489" y="1060"/>
                  </a:lnTo>
                  <a:lnTo>
                    <a:pt x="79842" y="13527"/>
                  </a:lnTo>
                  <a:lnTo>
                    <a:pt x="82097" y="15783"/>
                  </a:lnTo>
                  <a:lnTo>
                    <a:pt x="84351" y="19098"/>
                  </a:lnTo>
                  <a:lnTo>
                    <a:pt x="94431" y="26923"/>
                  </a:lnTo>
                  <a:lnTo>
                    <a:pt x="92176" y="32626"/>
                  </a:lnTo>
                  <a:lnTo>
                    <a:pt x="92176" y="35942"/>
                  </a:lnTo>
                  <a:lnTo>
                    <a:pt x="96686" y="35942"/>
                  </a:lnTo>
                  <a:lnTo>
                    <a:pt x="96686" y="37136"/>
                  </a:lnTo>
                  <a:lnTo>
                    <a:pt x="115784" y="40451"/>
                  </a:lnTo>
                  <a:lnTo>
                    <a:pt x="119233" y="40451"/>
                  </a:lnTo>
                  <a:lnTo>
                    <a:pt x="119233" y="42706"/>
                  </a:lnTo>
                  <a:lnTo>
                    <a:pt x="127058" y="41513"/>
                  </a:lnTo>
                  <a:lnTo>
                    <a:pt x="130506" y="44960"/>
                  </a:lnTo>
                  <a:lnTo>
                    <a:pt x="121487" y="56234"/>
                  </a:lnTo>
                  <a:lnTo>
                    <a:pt x="113529" y="65253"/>
                  </a:lnTo>
                  <a:lnTo>
                    <a:pt x="111275" y="59550"/>
                  </a:lnTo>
                  <a:lnTo>
                    <a:pt x="109153" y="64059"/>
                  </a:lnTo>
                  <a:lnTo>
                    <a:pt x="104643" y="67507"/>
                  </a:lnTo>
                  <a:lnTo>
                    <a:pt x="98941" y="72017"/>
                  </a:lnTo>
                  <a:lnTo>
                    <a:pt x="100134" y="77587"/>
                  </a:lnTo>
                  <a:lnTo>
                    <a:pt x="97879" y="82097"/>
                  </a:lnTo>
                  <a:lnTo>
                    <a:pt x="94431" y="82097"/>
                  </a:lnTo>
                  <a:lnTo>
                    <a:pt x="89922" y="89921"/>
                  </a:lnTo>
                  <a:lnTo>
                    <a:pt x="87667" y="89921"/>
                  </a:lnTo>
                  <a:lnTo>
                    <a:pt x="84351" y="101195"/>
                  </a:lnTo>
                  <a:lnTo>
                    <a:pt x="76394" y="97879"/>
                  </a:lnTo>
                  <a:lnTo>
                    <a:pt x="73078" y="97879"/>
                  </a:lnTo>
                  <a:lnTo>
                    <a:pt x="70823" y="96685"/>
                  </a:lnTo>
                  <a:lnTo>
                    <a:pt x="65253" y="100133"/>
                  </a:lnTo>
                  <a:lnTo>
                    <a:pt x="62998" y="98940"/>
                  </a:lnTo>
                  <a:lnTo>
                    <a:pt x="62998" y="96685"/>
                  </a:lnTo>
                  <a:lnTo>
                    <a:pt x="56234" y="94431"/>
                  </a:lnTo>
                  <a:lnTo>
                    <a:pt x="44961" y="94431"/>
                  </a:lnTo>
                  <a:lnTo>
                    <a:pt x="40452" y="95624"/>
                  </a:lnTo>
                  <a:lnTo>
                    <a:pt x="39258" y="95624"/>
                  </a:lnTo>
                  <a:lnTo>
                    <a:pt x="38197" y="94431"/>
                  </a:lnTo>
                  <a:lnTo>
                    <a:pt x="35942" y="94431"/>
                  </a:lnTo>
                  <a:lnTo>
                    <a:pt x="32627" y="96685"/>
                  </a:lnTo>
                  <a:lnTo>
                    <a:pt x="30239" y="100133"/>
                  </a:lnTo>
                  <a:lnTo>
                    <a:pt x="28117" y="104644"/>
                  </a:lnTo>
                  <a:lnTo>
                    <a:pt x="26923" y="104644"/>
                  </a:lnTo>
                  <a:lnTo>
                    <a:pt x="25862" y="106897"/>
                  </a:lnTo>
                  <a:lnTo>
                    <a:pt x="24669" y="107959"/>
                  </a:lnTo>
                  <a:lnTo>
                    <a:pt x="24669" y="110213"/>
                  </a:lnTo>
                  <a:lnTo>
                    <a:pt x="23608" y="113529"/>
                  </a:lnTo>
                  <a:lnTo>
                    <a:pt x="22414" y="114723"/>
                  </a:lnTo>
                  <a:lnTo>
                    <a:pt x="6631" y="98940"/>
                  </a:lnTo>
                  <a:lnTo>
                    <a:pt x="8886" y="96685"/>
                  </a:lnTo>
                  <a:lnTo>
                    <a:pt x="7825" y="94431"/>
                  </a:lnTo>
                  <a:lnTo>
                    <a:pt x="4377" y="91115"/>
                  </a:lnTo>
                  <a:lnTo>
                    <a:pt x="5570" y="88860"/>
                  </a:lnTo>
                  <a:lnTo>
                    <a:pt x="2122" y="82097"/>
                  </a:lnTo>
                  <a:lnTo>
                    <a:pt x="6631" y="83157"/>
                  </a:lnTo>
                  <a:lnTo>
                    <a:pt x="5570" y="77587"/>
                  </a:lnTo>
                  <a:lnTo>
                    <a:pt x="2122" y="76526"/>
                  </a:lnTo>
                  <a:lnTo>
                    <a:pt x="0" y="73077"/>
                  </a:lnTo>
                  <a:lnTo>
                    <a:pt x="3316" y="72017"/>
                  </a:lnTo>
                  <a:lnTo>
                    <a:pt x="3316" y="68568"/>
                  </a:lnTo>
                  <a:lnTo>
                    <a:pt x="4377" y="64059"/>
                  </a:lnTo>
                  <a:lnTo>
                    <a:pt x="3316" y="60743"/>
                  </a:lnTo>
                  <a:lnTo>
                    <a:pt x="2122" y="56234"/>
                  </a:lnTo>
                  <a:lnTo>
                    <a:pt x="6631" y="53979"/>
                  </a:lnTo>
                  <a:lnTo>
                    <a:pt x="5570" y="52786"/>
                  </a:lnTo>
                  <a:lnTo>
                    <a:pt x="5570" y="51724"/>
                  </a:lnTo>
                  <a:lnTo>
                    <a:pt x="11141" y="51724"/>
                  </a:lnTo>
                  <a:lnTo>
                    <a:pt x="12334" y="49470"/>
                  </a:lnTo>
                  <a:lnTo>
                    <a:pt x="11141" y="49470"/>
                  </a:lnTo>
                  <a:lnTo>
                    <a:pt x="12334" y="46022"/>
                  </a:lnTo>
                  <a:lnTo>
                    <a:pt x="12334" y="43767"/>
                  </a:lnTo>
                  <a:lnTo>
                    <a:pt x="13395" y="40451"/>
                  </a:lnTo>
                  <a:lnTo>
                    <a:pt x="15650" y="40451"/>
                  </a:lnTo>
                  <a:lnTo>
                    <a:pt x="17905" y="39390"/>
                  </a:lnTo>
                  <a:lnTo>
                    <a:pt x="20160" y="39390"/>
                  </a:lnTo>
                  <a:lnTo>
                    <a:pt x="20160" y="30372"/>
                  </a:lnTo>
                  <a:lnTo>
                    <a:pt x="17905" y="30372"/>
                  </a:lnTo>
                  <a:lnTo>
                    <a:pt x="15650" y="20159"/>
                  </a:lnTo>
                </a:path>
              </a:pathLst>
            </a:custGeom>
            <a:noFill/>
            <a:ln w="3315" cap="flat">
              <a:solidFill>
                <a:schemeClr val="bg1">
                  <a:lumMod val="65000"/>
                </a:schemeClr>
              </a:solidFill>
              <a:prstDash val="solid"/>
              <a:miter/>
            </a:ln>
          </p:spPr>
          <p:txBody>
            <a:bodyPr rtlCol="0" anchor="ctr"/>
            <a:lstStyle/>
            <a:p>
              <a:endParaRPr lang="en-FI" sz="816"/>
            </a:p>
          </p:txBody>
        </p:sp>
        <p:sp>
          <p:nvSpPr>
            <p:cNvPr id="781" name="Freeform: Shape 780">
              <a:extLst>
                <a:ext uri="{FF2B5EF4-FFF2-40B4-BE49-F238E27FC236}">
                  <a16:creationId xmlns:a16="http://schemas.microsoft.com/office/drawing/2014/main" id="{07A35CF2-1A4B-EC4E-1EE6-B0DFEC0EF4CD}"/>
                </a:ext>
              </a:extLst>
            </p:cNvPr>
            <p:cNvSpPr/>
            <p:nvPr/>
          </p:nvSpPr>
          <p:spPr>
            <a:xfrm>
              <a:off x="3117414" y="13982885"/>
              <a:ext cx="147216" cy="58356"/>
            </a:xfrm>
            <a:custGeom>
              <a:avLst/>
              <a:gdLst>
                <a:gd name="connsiteX0" fmla="*/ 143769 w 147216"/>
                <a:gd name="connsiteY0" fmla="*/ 18967 h 58356"/>
                <a:gd name="connsiteX1" fmla="*/ 137005 w 147216"/>
                <a:gd name="connsiteY1" fmla="*/ 13396 h 58356"/>
                <a:gd name="connsiteX2" fmla="*/ 120161 w 147216"/>
                <a:gd name="connsiteY2" fmla="*/ 13396 h 58356"/>
                <a:gd name="connsiteX3" fmla="*/ 103317 w 147216"/>
                <a:gd name="connsiteY3" fmla="*/ 16711 h 58356"/>
                <a:gd name="connsiteX4" fmla="*/ 77455 w 147216"/>
                <a:gd name="connsiteY4" fmla="*/ 21220 h 58356"/>
                <a:gd name="connsiteX5" fmla="*/ 61672 w 147216"/>
                <a:gd name="connsiteY5" fmla="*/ 23475 h 58356"/>
                <a:gd name="connsiteX6" fmla="*/ 60611 w 147216"/>
                <a:gd name="connsiteY6" fmla="*/ 21220 h 58356"/>
                <a:gd name="connsiteX7" fmla="*/ 66181 w 147216"/>
                <a:gd name="connsiteY7" fmla="*/ 17904 h 58356"/>
                <a:gd name="connsiteX8" fmla="*/ 77455 w 147216"/>
                <a:gd name="connsiteY8" fmla="*/ 16711 h 58356"/>
                <a:gd name="connsiteX9" fmla="*/ 84219 w 147216"/>
                <a:gd name="connsiteY9" fmla="*/ 15651 h 58356"/>
                <a:gd name="connsiteX10" fmla="*/ 86473 w 147216"/>
                <a:gd name="connsiteY10" fmla="*/ 12335 h 58356"/>
                <a:gd name="connsiteX11" fmla="*/ 93237 w 147216"/>
                <a:gd name="connsiteY11" fmla="*/ 5571 h 58356"/>
                <a:gd name="connsiteX12" fmla="*/ 90983 w 147216"/>
                <a:gd name="connsiteY12" fmla="*/ 3316 h 58356"/>
                <a:gd name="connsiteX13" fmla="*/ 31300 w 147216"/>
                <a:gd name="connsiteY13" fmla="*/ 0 h 58356"/>
                <a:gd name="connsiteX14" fmla="*/ 23475 w 147216"/>
                <a:gd name="connsiteY14" fmla="*/ 2255 h 58356"/>
                <a:gd name="connsiteX15" fmla="*/ 20027 w 147216"/>
                <a:gd name="connsiteY15" fmla="*/ 6764 h 58356"/>
                <a:gd name="connsiteX16" fmla="*/ 16711 w 147216"/>
                <a:gd name="connsiteY16" fmla="*/ 10213 h 58356"/>
                <a:gd name="connsiteX17" fmla="*/ 14456 w 147216"/>
                <a:gd name="connsiteY17" fmla="*/ 16977 h 58356"/>
                <a:gd name="connsiteX18" fmla="*/ 11141 w 147216"/>
                <a:gd name="connsiteY18" fmla="*/ 25995 h 58356"/>
                <a:gd name="connsiteX19" fmla="*/ 7825 w 147216"/>
                <a:gd name="connsiteY19" fmla="*/ 30505 h 58356"/>
                <a:gd name="connsiteX20" fmla="*/ 0 w 147216"/>
                <a:gd name="connsiteY20" fmla="*/ 33821 h 58356"/>
                <a:gd name="connsiteX21" fmla="*/ 0 w 147216"/>
                <a:gd name="connsiteY21" fmla="*/ 41645 h 58356"/>
                <a:gd name="connsiteX22" fmla="*/ 6764 w 147216"/>
                <a:gd name="connsiteY22" fmla="*/ 41645 h 58356"/>
                <a:gd name="connsiteX23" fmla="*/ 12334 w 147216"/>
                <a:gd name="connsiteY23" fmla="*/ 39390 h 58356"/>
                <a:gd name="connsiteX24" fmla="*/ 16844 w 147216"/>
                <a:gd name="connsiteY24" fmla="*/ 32626 h 58356"/>
                <a:gd name="connsiteX25" fmla="*/ 19098 w 147216"/>
                <a:gd name="connsiteY25" fmla="*/ 34881 h 58356"/>
                <a:gd name="connsiteX26" fmla="*/ 26923 w 147216"/>
                <a:gd name="connsiteY26" fmla="*/ 31566 h 58356"/>
                <a:gd name="connsiteX27" fmla="*/ 35942 w 147216"/>
                <a:gd name="connsiteY27" fmla="*/ 29310 h 58356"/>
                <a:gd name="connsiteX28" fmla="*/ 34748 w 147216"/>
                <a:gd name="connsiteY28" fmla="*/ 30505 h 58356"/>
                <a:gd name="connsiteX29" fmla="*/ 32494 w 147216"/>
                <a:gd name="connsiteY29" fmla="*/ 33821 h 58356"/>
                <a:gd name="connsiteX30" fmla="*/ 34748 w 147216"/>
                <a:gd name="connsiteY30" fmla="*/ 39390 h 58356"/>
                <a:gd name="connsiteX31" fmla="*/ 38064 w 147216"/>
                <a:gd name="connsiteY31" fmla="*/ 42706 h 58356"/>
                <a:gd name="connsiteX32" fmla="*/ 45889 w 147216"/>
                <a:gd name="connsiteY32" fmla="*/ 40452 h 58356"/>
                <a:gd name="connsiteX33" fmla="*/ 41380 w 147216"/>
                <a:gd name="connsiteY33" fmla="*/ 43768 h 58356"/>
                <a:gd name="connsiteX34" fmla="*/ 42573 w 147216"/>
                <a:gd name="connsiteY34" fmla="*/ 50532 h 58356"/>
                <a:gd name="connsiteX35" fmla="*/ 52653 w 147216"/>
                <a:gd name="connsiteY35" fmla="*/ 58357 h 58356"/>
                <a:gd name="connsiteX36" fmla="*/ 61672 w 147216"/>
                <a:gd name="connsiteY36" fmla="*/ 58357 h 58356"/>
                <a:gd name="connsiteX37" fmla="*/ 70691 w 147216"/>
                <a:gd name="connsiteY37" fmla="*/ 56101 h 58356"/>
                <a:gd name="connsiteX38" fmla="*/ 86473 w 147216"/>
                <a:gd name="connsiteY38" fmla="*/ 52653 h 58356"/>
                <a:gd name="connsiteX39" fmla="*/ 96553 w 147216"/>
                <a:gd name="connsiteY39" fmla="*/ 50399 h 58356"/>
                <a:gd name="connsiteX40" fmla="*/ 107826 w 147216"/>
                <a:gd name="connsiteY40" fmla="*/ 48144 h 58356"/>
                <a:gd name="connsiteX41" fmla="*/ 115652 w 147216"/>
                <a:gd name="connsiteY41" fmla="*/ 45889 h 58356"/>
                <a:gd name="connsiteX42" fmla="*/ 126925 w 147216"/>
                <a:gd name="connsiteY42" fmla="*/ 45889 h 58356"/>
                <a:gd name="connsiteX43" fmla="*/ 135944 w 147216"/>
                <a:gd name="connsiteY43" fmla="*/ 42442 h 58356"/>
                <a:gd name="connsiteX44" fmla="*/ 146023 w 147216"/>
                <a:gd name="connsiteY44" fmla="*/ 37931 h 58356"/>
                <a:gd name="connsiteX45" fmla="*/ 147217 w 147216"/>
                <a:gd name="connsiteY45" fmla="*/ 34483 h 58356"/>
                <a:gd name="connsiteX46" fmla="*/ 143901 w 147216"/>
                <a:gd name="connsiteY46" fmla="*/ 29974 h 58356"/>
                <a:gd name="connsiteX47" fmla="*/ 143901 w 147216"/>
                <a:gd name="connsiteY47" fmla="*/ 18701 h 5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7216" h="58356">
                  <a:moveTo>
                    <a:pt x="143769" y="18967"/>
                  </a:moveTo>
                  <a:lnTo>
                    <a:pt x="137005" y="13396"/>
                  </a:lnTo>
                  <a:lnTo>
                    <a:pt x="120161" y="13396"/>
                  </a:lnTo>
                  <a:lnTo>
                    <a:pt x="103317" y="16711"/>
                  </a:lnTo>
                  <a:lnTo>
                    <a:pt x="77455" y="21220"/>
                  </a:lnTo>
                  <a:lnTo>
                    <a:pt x="61672" y="23475"/>
                  </a:lnTo>
                  <a:lnTo>
                    <a:pt x="60611" y="21220"/>
                  </a:lnTo>
                  <a:lnTo>
                    <a:pt x="66181" y="17904"/>
                  </a:lnTo>
                  <a:lnTo>
                    <a:pt x="77455" y="16711"/>
                  </a:lnTo>
                  <a:lnTo>
                    <a:pt x="84219" y="15651"/>
                  </a:lnTo>
                  <a:lnTo>
                    <a:pt x="86473" y="12335"/>
                  </a:lnTo>
                  <a:lnTo>
                    <a:pt x="93237" y="5571"/>
                  </a:lnTo>
                  <a:lnTo>
                    <a:pt x="90983" y="3316"/>
                  </a:lnTo>
                  <a:cubicBezTo>
                    <a:pt x="71354" y="1724"/>
                    <a:pt x="51327" y="929"/>
                    <a:pt x="31300" y="0"/>
                  </a:cubicBezTo>
                  <a:lnTo>
                    <a:pt x="23475" y="2255"/>
                  </a:lnTo>
                  <a:lnTo>
                    <a:pt x="20027" y="6764"/>
                  </a:lnTo>
                  <a:lnTo>
                    <a:pt x="16711" y="10213"/>
                  </a:lnTo>
                  <a:lnTo>
                    <a:pt x="14456" y="16977"/>
                  </a:lnTo>
                  <a:lnTo>
                    <a:pt x="11141" y="25995"/>
                  </a:lnTo>
                  <a:lnTo>
                    <a:pt x="7825" y="30505"/>
                  </a:lnTo>
                  <a:lnTo>
                    <a:pt x="0" y="33821"/>
                  </a:lnTo>
                  <a:lnTo>
                    <a:pt x="0" y="41645"/>
                  </a:lnTo>
                  <a:lnTo>
                    <a:pt x="6764" y="41645"/>
                  </a:lnTo>
                  <a:lnTo>
                    <a:pt x="12334" y="39390"/>
                  </a:lnTo>
                  <a:lnTo>
                    <a:pt x="16844" y="32626"/>
                  </a:lnTo>
                  <a:lnTo>
                    <a:pt x="19098" y="34881"/>
                  </a:lnTo>
                  <a:lnTo>
                    <a:pt x="26923" y="31566"/>
                  </a:lnTo>
                  <a:lnTo>
                    <a:pt x="35942" y="29310"/>
                  </a:lnTo>
                  <a:lnTo>
                    <a:pt x="34748" y="30505"/>
                  </a:lnTo>
                  <a:lnTo>
                    <a:pt x="32494" y="33821"/>
                  </a:lnTo>
                  <a:lnTo>
                    <a:pt x="34748" y="39390"/>
                  </a:lnTo>
                  <a:lnTo>
                    <a:pt x="38064" y="42706"/>
                  </a:lnTo>
                  <a:lnTo>
                    <a:pt x="45889" y="40452"/>
                  </a:lnTo>
                  <a:lnTo>
                    <a:pt x="41380" y="43768"/>
                  </a:lnTo>
                  <a:lnTo>
                    <a:pt x="42573" y="50532"/>
                  </a:lnTo>
                  <a:lnTo>
                    <a:pt x="52653" y="58357"/>
                  </a:lnTo>
                  <a:lnTo>
                    <a:pt x="61672" y="58357"/>
                  </a:lnTo>
                  <a:lnTo>
                    <a:pt x="70691" y="56101"/>
                  </a:lnTo>
                  <a:lnTo>
                    <a:pt x="86473" y="52653"/>
                  </a:lnTo>
                  <a:lnTo>
                    <a:pt x="96553" y="50399"/>
                  </a:lnTo>
                  <a:lnTo>
                    <a:pt x="107826" y="48144"/>
                  </a:lnTo>
                  <a:lnTo>
                    <a:pt x="115652" y="45889"/>
                  </a:lnTo>
                  <a:lnTo>
                    <a:pt x="126925" y="45889"/>
                  </a:lnTo>
                  <a:lnTo>
                    <a:pt x="135944" y="42442"/>
                  </a:lnTo>
                  <a:lnTo>
                    <a:pt x="146023" y="37931"/>
                  </a:lnTo>
                  <a:lnTo>
                    <a:pt x="147217" y="34483"/>
                  </a:lnTo>
                  <a:lnTo>
                    <a:pt x="143901" y="29974"/>
                  </a:lnTo>
                  <a:lnTo>
                    <a:pt x="143901" y="1870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82" name="Freeform: Shape 781">
              <a:extLst>
                <a:ext uri="{FF2B5EF4-FFF2-40B4-BE49-F238E27FC236}">
                  <a16:creationId xmlns:a16="http://schemas.microsoft.com/office/drawing/2014/main" id="{0C4BBB09-1B2F-076C-BF6D-333FB326BB9A}"/>
                </a:ext>
              </a:extLst>
            </p:cNvPr>
            <p:cNvSpPr/>
            <p:nvPr/>
          </p:nvSpPr>
          <p:spPr>
            <a:xfrm>
              <a:off x="3158794" y="13916306"/>
              <a:ext cx="79842" cy="62998"/>
            </a:xfrm>
            <a:custGeom>
              <a:avLst/>
              <a:gdLst>
                <a:gd name="connsiteX0" fmla="*/ 5703 w 79842"/>
                <a:gd name="connsiteY0" fmla="*/ 43901 h 62998"/>
                <a:gd name="connsiteX1" fmla="*/ 6764 w 79842"/>
                <a:gd name="connsiteY1" fmla="*/ 50665 h 62998"/>
                <a:gd name="connsiteX2" fmla="*/ 12335 w 79842"/>
                <a:gd name="connsiteY2" fmla="*/ 52918 h 62998"/>
                <a:gd name="connsiteX3" fmla="*/ 13528 w 79842"/>
                <a:gd name="connsiteY3" fmla="*/ 58622 h 62998"/>
                <a:gd name="connsiteX4" fmla="*/ 27056 w 79842"/>
                <a:gd name="connsiteY4" fmla="*/ 61938 h 62998"/>
                <a:gd name="connsiteX5" fmla="*/ 34881 w 79842"/>
                <a:gd name="connsiteY5" fmla="*/ 59683 h 62998"/>
                <a:gd name="connsiteX6" fmla="*/ 35942 w 79842"/>
                <a:gd name="connsiteY6" fmla="*/ 62998 h 62998"/>
                <a:gd name="connsiteX7" fmla="*/ 44961 w 79842"/>
                <a:gd name="connsiteY7" fmla="*/ 62998 h 62998"/>
                <a:gd name="connsiteX8" fmla="*/ 52786 w 79842"/>
                <a:gd name="connsiteY8" fmla="*/ 61938 h 62998"/>
                <a:gd name="connsiteX9" fmla="*/ 57295 w 79842"/>
                <a:gd name="connsiteY9" fmla="*/ 59683 h 62998"/>
                <a:gd name="connsiteX10" fmla="*/ 66314 w 79842"/>
                <a:gd name="connsiteY10" fmla="*/ 58622 h 62998"/>
                <a:gd name="connsiteX11" fmla="*/ 66314 w 79842"/>
                <a:gd name="connsiteY11" fmla="*/ 50798 h 62998"/>
                <a:gd name="connsiteX12" fmla="*/ 68569 w 79842"/>
                <a:gd name="connsiteY12" fmla="*/ 46287 h 62998"/>
                <a:gd name="connsiteX13" fmla="*/ 77587 w 79842"/>
                <a:gd name="connsiteY13" fmla="*/ 48542 h 62998"/>
                <a:gd name="connsiteX14" fmla="*/ 78781 w 79842"/>
                <a:gd name="connsiteY14" fmla="*/ 47349 h 62998"/>
                <a:gd name="connsiteX15" fmla="*/ 79842 w 79842"/>
                <a:gd name="connsiteY15" fmla="*/ 45094 h 62998"/>
                <a:gd name="connsiteX16" fmla="*/ 69762 w 79842"/>
                <a:gd name="connsiteY16" fmla="*/ 18037 h 62998"/>
                <a:gd name="connsiteX17" fmla="*/ 48409 w 79842"/>
                <a:gd name="connsiteY17" fmla="*/ 0 h 62998"/>
                <a:gd name="connsiteX18" fmla="*/ 43900 w 79842"/>
                <a:gd name="connsiteY18" fmla="*/ 0 h 62998"/>
                <a:gd name="connsiteX19" fmla="*/ 39391 w 79842"/>
                <a:gd name="connsiteY19" fmla="*/ 2255 h 62998"/>
                <a:gd name="connsiteX20" fmla="*/ 38329 w 79842"/>
                <a:gd name="connsiteY20" fmla="*/ 3316 h 62998"/>
                <a:gd name="connsiteX21" fmla="*/ 34881 w 79842"/>
                <a:gd name="connsiteY21" fmla="*/ 8887 h 62998"/>
                <a:gd name="connsiteX22" fmla="*/ 28117 w 79842"/>
                <a:gd name="connsiteY22" fmla="*/ 8887 h 62998"/>
                <a:gd name="connsiteX23" fmla="*/ 23608 w 79842"/>
                <a:gd name="connsiteY23" fmla="*/ 11142 h 62998"/>
                <a:gd name="connsiteX24" fmla="*/ 22547 w 79842"/>
                <a:gd name="connsiteY24" fmla="*/ 14458 h 62998"/>
                <a:gd name="connsiteX25" fmla="*/ 12335 w 79842"/>
                <a:gd name="connsiteY25" fmla="*/ 14458 h 62998"/>
                <a:gd name="connsiteX26" fmla="*/ 3316 w 79842"/>
                <a:gd name="connsiteY26" fmla="*/ 23475 h 62998"/>
                <a:gd name="connsiteX27" fmla="*/ 2255 w 79842"/>
                <a:gd name="connsiteY27" fmla="*/ 27984 h 62998"/>
                <a:gd name="connsiteX28" fmla="*/ 0 w 79842"/>
                <a:gd name="connsiteY28" fmla="*/ 32495 h 62998"/>
                <a:gd name="connsiteX29" fmla="*/ 3448 w 79842"/>
                <a:gd name="connsiteY29" fmla="*/ 34748 h 62998"/>
                <a:gd name="connsiteX30" fmla="*/ 9019 w 79842"/>
                <a:gd name="connsiteY30" fmla="*/ 33688 h 62998"/>
                <a:gd name="connsiteX31" fmla="*/ 12335 w 79842"/>
                <a:gd name="connsiteY31" fmla="*/ 32628 h 62998"/>
                <a:gd name="connsiteX32" fmla="*/ 16844 w 79842"/>
                <a:gd name="connsiteY32" fmla="*/ 28117 h 62998"/>
                <a:gd name="connsiteX33" fmla="*/ 20160 w 79842"/>
                <a:gd name="connsiteY33" fmla="*/ 23608 h 62998"/>
                <a:gd name="connsiteX34" fmla="*/ 23608 w 79842"/>
                <a:gd name="connsiteY34" fmla="*/ 25863 h 62998"/>
                <a:gd name="connsiteX35" fmla="*/ 18037 w 79842"/>
                <a:gd name="connsiteY35" fmla="*/ 30372 h 62998"/>
                <a:gd name="connsiteX36" fmla="*/ 16844 w 79842"/>
                <a:gd name="connsiteY36" fmla="*/ 34881 h 62998"/>
                <a:gd name="connsiteX37" fmla="*/ 20160 w 79842"/>
                <a:gd name="connsiteY37" fmla="*/ 40585 h 62998"/>
                <a:gd name="connsiteX38" fmla="*/ 11141 w 79842"/>
                <a:gd name="connsiteY38" fmla="*/ 41645 h 62998"/>
                <a:gd name="connsiteX39" fmla="*/ 5570 w 79842"/>
                <a:gd name="connsiteY39" fmla="*/ 43901 h 6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9842" h="62998">
                  <a:moveTo>
                    <a:pt x="5703" y="43901"/>
                  </a:moveTo>
                  <a:lnTo>
                    <a:pt x="6764" y="50665"/>
                  </a:lnTo>
                  <a:lnTo>
                    <a:pt x="12335" y="52918"/>
                  </a:lnTo>
                  <a:lnTo>
                    <a:pt x="13528" y="58622"/>
                  </a:lnTo>
                  <a:lnTo>
                    <a:pt x="27056" y="61938"/>
                  </a:lnTo>
                  <a:lnTo>
                    <a:pt x="34881" y="59683"/>
                  </a:lnTo>
                  <a:lnTo>
                    <a:pt x="35942" y="62998"/>
                  </a:lnTo>
                  <a:lnTo>
                    <a:pt x="44961" y="62998"/>
                  </a:lnTo>
                  <a:lnTo>
                    <a:pt x="52786" y="61938"/>
                  </a:lnTo>
                  <a:lnTo>
                    <a:pt x="57295" y="59683"/>
                  </a:lnTo>
                  <a:lnTo>
                    <a:pt x="66314" y="58622"/>
                  </a:lnTo>
                  <a:lnTo>
                    <a:pt x="66314" y="50798"/>
                  </a:lnTo>
                  <a:lnTo>
                    <a:pt x="68569" y="46287"/>
                  </a:lnTo>
                  <a:lnTo>
                    <a:pt x="77587" y="48542"/>
                  </a:lnTo>
                  <a:lnTo>
                    <a:pt x="78781" y="47349"/>
                  </a:lnTo>
                  <a:lnTo>
                    <a:pt x="79842" y="45094"/>
                  </a:lnTo>
                  <a:cubicBezTo>
                    <a:pt x="68834" y="30240"/>
                    <a:pt x="79311" y="37402"/>
                    <a:pt x="69762" y="18037"/>
                  </a:cubicBezTo>
                  <a:cubicBezTo>
                    <a:pt x="49338" y="12070"/>
                    <a:pt x="64325" y="797"/>
                    <a:pt x="48409" y="0"/>
                  </a:cubicBezTo>
                  <a:lnTo>
                    <a:pt x="43900" y="0"/>
                  </a:lnTo>
                  <a:lnTo>
                    <a:pt x="39391" y="2255"/>
                  </a:lnTo>
                  <a:lnTo>
                    <a:pt x="38329" y="3316"/>
                  </a:lnTo>
                  <a:lnTo>
                    <a:pt x="34881" y="8887"/>
                  </a:lnTo>
                  <a:lnTo>
                    <a:pt x="28117" y="8887"/>
                  </a:lnTo>
                  <a:lnTo>
                    <a:pt x="23608" y="11142"/>
                  </a:lnTo>
                  <a:lnTo>
                    <a:pt x="22547" y="14458"/>
                  </a:lnTo>
                  <a:lnTo>
                    <a:pt x="12335" y="14458"/>
                  </a:lnTo>
                  <a:lnTo>
                    <a:pt x="3316" y="23475"/>
                  </a:lnTo>
                  <a:lnTo>
                    <a:pt x="2255" y="27984"/>
                  </a:lnTo>
                  <a:lnTo>
                    <a:pt x="0" y="32495"/>
                  </a:lnTo>
                  <a:lnTo>
                    <a:pt x="3448" y="34748"/>
                  </a:lnTo>
                  <a:lnTo>
                    <a:pt x="9019" y="33688"/>
                  </a:lnTo>
                  <a:lnTo>
                    <a:pt x="12335" y="32628"/>
                  </a:lnTo>
                  <a:lnTo>
                    <a:pt x="16844" y="28117"/>
                  </a:lnTo>
                  <a:lnTo>
                    <a:pt x="20160" y="23608"/>
                  </a:lnTo>
                  <a:lnTo>
                    <a:pt x="23608" y="25863"/>
                  </a:lnTo>
                  <a:lnTo>
                    <a:pt x="18037" y="30372"/>
                  </a:lnTo>
                  <a:lnTo>
                    <a:pt x="16844" y="34881"/>
                  </a:lnTo>
                  <a:lnTo>
                    <a:pt x="20160" y="40585"/>
                  </a:lnTo>
                  <a:lnTo>
                    <a:pt x="11141" y="41645"/>
                  </a:lnTo>
                  <a:lnTo>
                    <a:pt x="5570" y="4390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83" name="Freeform: Shape 782">
              <a:extLst>
                <a:ext uri="{FF2B5EF4-FFF2-40B4-BE49-F238E27FC236}">
                  <a16:creationId xmlns:a16="http://schemas.microsoft.com/office/drawing/2014/main" id="{E8CC5C89-FBFD-F9D5-A3CC-56BEC40253C9}"/>
                </a:ext>
              </a:extLst>
            </p:cNvPr>
            <p:cNvSpPr/>
            <p:nvPr/>
          </p:nvSpPr>
          <p:spPr>
            <a:xfrm>
              <a:off x="3118342" y="13896015"/>
              <a:ext cx="85545" cy="47347"/>
            </a:xfrm>
            <a:custGeom>
              <a:avLst/>
              <a:gdLst>
                <a:gd name="connsiteX0" fmla="*/ 4510 w 85545"/>
                <a:gd name="connsiteY0" fmla="*/ 30371 h 47347"/>
                <a:gd name="connsiteX1" fmla="*/ 11273 w 85545"/>
                <a:gd name="connsiteY1" fmla="*/ 24801 h 47347"/>
                <a:gd name="connsiteX2" fmla="*/ 13528 w 85545"/>
                <a:gd name="connsiteY2" fmla="*/ 27055 h 47347"/>
                <a:gd name="connsiteX3" fmla="*/ 12335 w 85545"/>
                <a:gd name="connsiteY3" fmla="*/ 36074 h 47347"/>
                <a:gd name="connsiteX4" fmla="*/ 11273 w 85545"/>
                <a:gd name="connsiteY4" fmla="*/ 45092 h 47347"/>
                <a:gd name="connsiteX5" fmla="*/ 14589 w 85545"/>
                <a:gd name="connsiteY5" fmla="*/ 47347 h 47347"/>
                <a:gd name="connsiteX6" fmla="*/ 21353 w 85545"/>
                <a:gd name="connsiteY6" fmla="*/ 40583 h 47347"/>
                <a:gd name="connsiteX7" fmla="*/ 29178 w 85545"/>
                <a:gd name="connsiteY7" fmla="*/ 33819 h 47347"/>
                <a:gd name="connsiteX8" fmla="*/ 29178 w 85545"/>
                <a:gd name="connsiteY8" fmla="*/ 27055 h 47347"/>
                <a:gd name="connsiteX9" fmla="*/ 32627 w 85545"/>
                <a:gd name="connsiteY9" fmla="*/ 24801 h 47347"/>
                <a:gd name="connsiteX10" fmla="*/ 40452 w 85545"/>
                <a:gd name="connsiteY10" fmla="*/ 28117 h 47347"/>
                <a:gd name="connsiteX11" fmla="*/ 48409 w 85545"/>
                <a:gd name="connsiteY11" fmla="*/ 24801 h 47347"/>
                <a:gd name="connsiteX12" fmla="*/ 53980 w 85545"/>
                <a:gd name="connsiteY12" fmla="*/ 28117 h 47347"/>
                <a:gd name="connsiteX13" fmla="*/ 62998 w 85545"/>
                <a:gd name="connsiteY13" fmla="*/ 24801 h 47347"/>
                <a:gd name="connsiteX14" fmla="*/ 72017 w 85545"/>
                <a:gd name="connsiteY14" fmla="*/ 19098 h 47347"/>
                <a:gd name="connsiteX15" fmla="*/ 82097 w 85545"/>
                <a:gd name="connsiteY15" fmla="*/ 12466 h 47347"/>
                <a:gd name="connsiteX16" fmla="*/ 85545 w 85545"/>
                <a:gd name="connsiteY16" fmla="*/ 5702 h 47347"/>
                <a:gd name="connsiteX17" fmla="*/ 84351 w 85545"/>
                <a:gd name="connsiteY17" fmla="*/ 2254 h 47347"/>
                <a:gd name="connsiteX18" fmla="*/ 79842 w 85545"/>
                <a:gd name="connsiteY18" fmla="*/ 0 h 47347"/>
                <a:gd name="connsiteX19" fmla="*/ 75333 w 85545"/>
                <a:gd name="connsiteY19" fmla="*/ 3447 h 47347"/>
                <a:gd name="connsiteX20" fmla="*/ 68569 w 85545"/>
                <a:gd name="connsiteY20" fmla="*/ 6763 h 47347"/>
                <a:gd name="connsiteX21" fmla="*/ 64059 w 85545"/>
                <a:gd name="connsiteY21" fmla="*/ 6763 h 47347"/>
                <a:gd name="connsiteX22" fmla="*/ 59550 w 85545"/>
                <a:gd name="connsiteY22" fmla="*/ 4509 h 47347"/>
                <a:gd name="connsiteX23" fmla="*/ 52919 w 85545"/>
                <a:gd name="connsiteY23" fmla="*/ 7957 h 47347"/>
                <a:gd name="connsiteX24" fmla="*/ 47216 w 85545"/>
                <a:gd name="connsiteY24" fmla="*/ 13527 h 47347"/>
                <a:gd name="connsiteX25" fmla="*/ 40452 w 85545"/>
                <a:gd name="connsiteY25" fmla="*/ 13527 h 47347"/>
                <a:gd name="connsiteX26" fmla="*/ 31433 w 85545"/>
                <a:gd name="connsiteY26" fmla="*/ 12466 h 47347"/>
                <a:gd name="connsiteX27" fmla="*/ 23608 w 85545"/>
                <a:gd name="connsiteY27" fmla="*/ 10211 h 47347"/>
                <a:gd name="connsiteX28" fmla="*/ 16844 w 85545"/>
                <a:gd name="connsiteY28" fmla="*/ 13527 h 47347"/>
                <a:gd name="connsiteX29" fmla="*/ 11273 w 85545"/>
                <a:gd name="connsiteY29" fmla="*/ 16975 h 47347"/>
                <a:gd name="connsiteX30" fmla="*/ 1061 w 85545"/>
                <a:gd name="connsiteY30" fmla="*/ 19098 h 47347"/>
                <a:gd name="connsiteX31" fmla="*/ 0 w 85545"/>
                <a:gd name="connsiteY31" fmla="*/ 22546 h 47347"/>
                <a:gd name="connsiteX32" fmla="*/ 2255 w 85545"/>
                <a:gd name="connsiteY32" fmla="*/ 31564 h 47347"/>
                <a:gd name="connsiteX33" fmla="*/ 4510 w 85545"/>
                <a:gd name="connsiteY33" fmla="*/ 30371 h 4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5545" h="47347">
                  <a:moveTo>
                    <a:pt x="4510" y="30371"/>
                  </a:moveTo>
                  <a:lnTo>
                    <a:pt x="11273" y="24801"/>
                  </a:lnTo>
                  <a:lnTo>
                    <a:pt x="13528" y="27055"/>
                  </a:lnTo>
                  <a:lnTo>
                    <a:pt x="12335" y="36074"/>
                  </a:lnTo>
                  <a:lnTo>
                    <a:pt x="11273" y="45092"/>
                  </a:lnTo>
                  <a:lnTo>
                    <a:pt x="14589" y="47347"/>
                  </a:lnTo>
                  <a:lnTo>
                    <a:pt x="21353" y="40583"/>
                  </a:lnTo>
                  <a:lnTo>
                    <a:pt x="29178" y="33819"/>
                  </a:lnTo>
                  <a:lnTo>
                    <a:pt x="29178" y="27055"/>
                  </a:lnTo>
                  <a:lnTo>
                    <a:pt x="32627" y="24801"/>
                  </a:lnTo>
                  <a:lnTo>
                    <a:pt x="40452" y="28117"/>
                  </a:lnTo>
                  <a:lnTo>
                    <a:pt x="48409" y="24801"/>
                  </a:lnTo>
                  <a:lnTo>
                    <a:pt x="53980" y="28117"/>
                  </a:lnTo>
                  <a:lnTo>
                    <a:pt x="62998" y="24801"/>
                  </a:lnTo>
                  <a:lnTo>
                    <a:pt x="72017" y="19098"/>
                  </a:lnTo>
                  <a:lnTo>
                    <a:pt x="82097" y="12466"/>
                  </a:lnTo>
                  <a:lnTo>
                    <a:pt x="85545" y="5702"/>
                  </a:lnTo>
                  <a:lnTo>
                    <a:pt x="84351" y="2254"/>
                  </a:lnTo>
                  <a:lnTo>
                    <a:pt x="79842" y="0"/>
                  </a:lnTo>
                  <a:lnTo>
                    <a:pt x="75333" y="3447"/>
                  </a:lnTo>
                  <a:lnTo>
                    <a:pt x="68569" y="6763"/>
                  </a:lnTo>
                  <a:lnTo>
                    <a:pt x="64059" y="6763"/>
                  </a:lnTo>
                  <a:lnTo>
                    <a:pt x="59550" y="4509"/>
                  </a:lnTo>
                  <a:lnTo>
                    <a:pt x="52919" y="7957"/>
                  </a:lnTo>
                  <a:lnTo>
                    <a:pt x="47216" y="13527"/>
                  </a:lnTo>
                  <a:lnTo>
                    <a:pt x="40452" y="13527"/>
                  </a:lnTo>
                  <a:lnTo>
                    <a:pt x="31433" y="12466"/>
                  </a:lnTo>
                  <a:lnTo>
                    <a:pt x="23608" y="10211"/>
                  </a:lnTo>
                  <a:lnTo>
                    <a:pt x="16844" y="13527"/>
                  </a:lnTo>
                  <a:lnTo>
                    <a:pt x="11273" y="16975"/>
                  </a:lnTo>
                  <a:lnTo>
                    <a:pt x="1061" y="19098"/>
                  </a:lnTo>
                  <a:lnTo>
                    <a:pt x="0" y="22546"/>
                  </a:lnTo>
                  <a:lnTo>
                    <a:pt x="2255" y="31564"/>
                  </a:lnTo>
                  <a:lnTo>
                    <a:pt x="4510" y="3037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84" name="Freeform: Shape 783">
              <a:extLst>
                <a:ext uri="{FF2B5EF4-FFF2-40B4-BE49-F238E27FC236}">
                  <a16:creationId xmlns:a16="http://schemas.microsoft.com/office/drawing/2014/main" id="{8DFEE3C2-4ADC-552A-9015-3D6A67FC06FE}"/>
                </a:ext>
              </a:extLst>
            </p:cNvPr>
            <p:cNvSpPr/>
            <p:nvPr/>
          </p:nvSpPr>
          <p:spPr>
            <a:xfrm>
              <a:off x="3142481" y="13492162"/>
              <a:ext cx="258226" cy="460483"/>
            </a:xfrm>
            <a:custGeom>
              <a:avLst/>
              <a:gdLst>
                <a:gd name="connsiteX0" fmla="*/ 255972 w 258226"/>
                <a:gd name="connsiteY0" fmla="*/ 93371 h 460483"/>
                <a:gd name="connsiteX1" fmla="*/ 254778 w 258226"/>
                <a:gd name="connsiteY1" fmla="*/ 91115 h 460483"/>
                <a:gd name="connsiteX2" fmla="*/ 255972 w 258226"/>
                <a:gd name="connsiteY2" fmla="*/ 82097 h 460483"/>
                <a:gd name="connsiteX3" fmla="*/ 254778 w 258226"/>
                <a:gd name="connsiteY3" fmla="*/ 76527 h 460483"/>
                <a:gd name="connsiteX4" fmla="*/ 255972 w 258226"/>
                <a:gd name="connsiteY4" fmla="*/ 75333 h 460483"/>
                <a:gd name="connsiteX5" fmla="*/ 253717 w 258226"/>
                <a:gd name="connsiteY5" fmla="*/ 65254 h 460483"/>
                <a:gd name="connsiteX6" fmla="*/ 253717 w 258226"/>
                <a:gd name="connsiteY6" fmla="*/ 62998 h 460483"/>
                <a:gd name="connsiteX7" fmla="*/ 254911 w 258226"/>
                <a:gd name="connsiteY7" fmla="*/ 61805 h 460483"/>
                <a:gd name="connsiteX8" fmla="*/ 256104 w 258226"/>
                <a:gd name="connsiteY8" fmla="*/ 59550 h 460483"/>
                <a:gd name="connsiteX9" fmla="*/ 254911 w 258226"/>
                <a:gd name="connsiteY9" fmla="*/ 57295 h 460483"/>
                <a:gd name="connsiteX10" fmla="*/ 253717 w 258226"/>
                <a:gd name="connsiteY10" fmla="*/ 59550 h 460483"/>
                <a:gd name="connsiteX11" fmla="*/ 250402 w 258226"/>
                <a:gd name="connsiteY11" fmla="*/ 51725 h 460483"/>
                <a:gd name="connsiteX12" fmla="*/ 245892 w 258226"/>
                <a:gd name="connsiteY12" fmla="*/ 35942 h 460483"/>
                <a:gd name="connsiteX13" fmla="*/ 234619 w 258226"/>
                <a:gd name="connsiteY13" fmla="*/ 0 h 460483"/>
                <a:gd name="connsiteX14" fmla="*/ 213266 w 258226"/>
                <a:gd name="connsiteY14" fmla="*/ 116978 h 460483"/>
                <a:gd name="connsiteX15" fmla="*/ 211011 w 258226"/>
                <a:gd name="connsiteY15" fmla="*/ 118039 h 460483"/>
                <a:gd name="connsiteX16" fmla="*/ 208756 w 258226"/>
                <a:gd name="connsiteY16" fmla="*/ 122548 h 460483"/>
                <a:gd name="connsiteX17" fmla="*/ 209817 w 258226"/>
                <a:gd name="connsiteY17" fmla="*/ 123609 h 460483"/>
                <a:gd name="connsiteX18" fmla="*/ 209817 w 258226"/>
                <a:gd name="connsiteY18" fmla="*/ 125864 h 460483"/>
                <a:gd name="connsiteX19" fmla="*/ 211011 w 258226"/>
                <a:gd name="connsiteY19" fmla="*/ 127058 h 460483"/>
                <a:gd name="connsiteX20" fmla="*/ 209817 w 258226"/>
                <a:gd name="connsiteY20" fmla="*/ 133822 h 460483"/>
                <a:gd name="connsiteX21" fmla="*/ 208756 w 258226"/>
                <a:gd name="connsiteY21" fmla="*/ 136076 h 460483"/>
                <a:gd name="connsiteX22" fmla="*/ 207695 w 258226"/>
                <a:gd name="connsiteY22" fmla="*/ 136076 h 460483"/>
                <a:gd name="connsiteX23" fmla="*/ 205441 w 258226"/>
                <a:gd name="connsiteY23" fmla="*/ 138331 h 460483"/>
                <a:gd name="connsiteX24" fmla="*/ 208889 w 258226"/>
                <a:gd name="connsiteY24" fmla="*/ 142841 h 460483"/>
                <a:gd name="connsiteX25" fmla="*/ 207828 w 258226"/>
                <a:gd name="connsiteY25" fmla="*/ 149605 h 460483"/>
                <a:gd name="connsiteX26" fmla="*/ 205573 w 258226"/>
                <a:gd name="connsiteY26" fmla="*/ 150798 h 460483"/>
                <a:gd name="connsiteX27" fmla="*/ 204512 w 258226"/>
                <a:gd name="connsiteY27" fmla="*/ 151859 h 460483"/>
                <a:gd name="connsiteX28" fmla="*/ 197748 w 258226"/>
                <a:gd name="connsiteY28" fmla="*/ 164193 h 460483"/>
                <a:gd name="connsiteX29" fmla="*/ 196687 w 258226"/>
                <a:gd name="connsiteY29" fmla="*/ 163132 h 460483"/>
                <a:gd name="connsiteX30" fmla="*/ 151726 w 258226"/>
                <a:gd name="connsiteY30" fmla="*/ 208093 h 460483"/>
                <a:gd name="connsiteX31" fmla="*/ 152787 w 258226"/>
                <a:gd name="connsiteY31" fmla="*/ 208093 h 460483"/>
                <a:gd name="connsiteX32" fmla="*/ 144830 w 258226"/>
                <a:gd name="connsiteY32" fmla="*/ 221622 h 460483"/>
                <a:gd name="connsiteX33" fmla="*/ 146023 w 258226"/>
                <a:gd name="connsiteY33" fmla="*/ 222683 h 460483"/>
                <a:gd name="connsiteX34" fmla="*/ 146023 w 258226"/>
                <a:gd name="connsiteY34" fmla="*/ 224937 h 460483"/>
                <a:gd name="connsiteX35" fmla="*/ 142708 w 258226"/>
                <a:gd name="connsiteY35" fmla="*/ 224937 h 460483"/>
                <a:gd name="connsiteX36" fmla="*/ 140453 w 258226"/>
                <a:gd name="connsiteY36" fmla="*/ 228253 h 460483"/>
                <a:gd name="connsiteX37" fmla="*/ 139392 w 258226"/>
                <a:gd name="connsiteY37" fmla="*/ 228253 h 460483"/>
                <a:gd name="connsiteX38" fmla="*/ 139392 w 258226"/>
                <a:gd name="connsiteY38" fmla="*/ 230507 h 460483"/>
                <a:gd name="connsiteX39" fmla="*/ 137137 w 258226"/>
                <a:gd name="connsiteY39" fmla="*/ 239526 h 460483"/>
                <a:gd name="connsiteX40" fmla="*/ 134883 w 258226"/>
                <a:gd name="connsiteY40" fmla="*/ 239526 h 460483"/>
                <a:gd name="connsiteX41" fmla="*/ 134883 w 258226"/>
                <a:gd name="connsiteY41" fmla="*/ 241781 h 460483"/>
                <a:gd name="connsiteX42" fmla="*/ 137137 w 258226"/>
                <a:gd name="connsiteY42" fmla="*/ 241781 h 460483"/>
                <a:gd name="connsiteX43" fmla="*/ 134883 w 258226"/>
                <a:gd name="connsiteY43" fmla="*/ 249606 h 460483"/>
                <a:gd name="connsiteX44" fmla="*/ 131567 w 258226"/>
                <a:gd name="connsiteY44" fmla="*/ 261940 h 460483"/>
                <a:gd name="connsiteX45" fmla="*/ 125864 w 258226"/>
                <a:gd name="connsiteY45" fmla="*/ 273214 h 460483"/>
                <a:gd name="connsiteX46" fmla="*/ 125864 w 258226"/>
                <a:gd name="connsiteY46" fmla="*/ 276662 h 460483"/>
                <a:gd name="connsiteX47" fmla="*/ 124803 w 258226"/>
                <a:gd name="connsiteY47" fmla="*/ 276662 h 460483"/>
                <a:gd name="connsiteX48" fmla="*/ 123742 w 258226"/>
                <a:gd name="connsiteY48" fmla="*/ 278917 h 460483"/>
                <a:gd name="connsiteX49" fmla="*/ 123742 w 258226"/>
                <a:gd name="connsiteY49" fmla="*/ 279977 h 460483"/>
                <a:gd name="connsiteX50" fmla="*/ 124803 w 258226"/>
                <a:gd name="connsiteY50" fmla="*/ 281039 h 460483"/>
                <a:gd name="connsiteX51" fmla="*/ 121354 w 258226"/>
                <a:gd name="connsiteY51" fmla="*/ 287803 h 460483"/>
                <a:gd name="connsiteX52" fmla="*/ 120293 w 258226"/>
                <a:gd name="connsiteY52" fmla="*/ 287803 h 460483"/>
                <a:gd name="connsiteX53" fmla="*/ 120293 w 258226"/>
                <a:gd name="connsiteY53" fmla="*/ 286742 h 460483"/>
                <a:gd name="connsiteX54" fmla="*/ 119232 w 258226"/>
                <a:gd name="connsiteY54" fmla="*/ 287803 h 460483"/>
                <a:gd name="connsiteX55" fmla="*/ 112468 w 258226"/>
                <a:gd name="connsiteY55" fmla="*/ 296821 h 460483"/>
                <a:gd name="connsiteX56" fmla="*/ 111407 w 258226"/>
                <a:gd name="connsiteY56" fmla="*/ 296821 h 460483"/>
                <a:gd name="connsiteX57" fmla="*/ 110214 w 258226"/>
                <a:gd name="connsiteY57" fmla="*/ 299076 h 460483"/>
                <a:gd name="connsiteX58" fmla="*/ 111407 w 258226"/>
                <a:gd name="connsiteY58" fmla="*/ 299076 h 460483"/>
                <a:gd name="connsiteX59" fmla="*/ 107959 w 258226"/>
                <a:gd name="connsiteY59" fmla="*/ 303586 h 460483"/>
                <a:gd name="connsiteX60" fmla="*/ 104643 w 258226"/>
                <a:gd name="connsiteY60" fmla="*/ 296821 h 460483"/>
                <a:gd name="connsiteX61" fmla="*/ 103582 w 258226"/>
                <a:gd name="connsiteY61" fmla="*/ 295760 h 460483"/>
                <a:gd name="connsiteX62" fmla="*/ 102389 w 258226"/>
                <a:gd name="connsiteY62" fmla="*/ 298015 h 460483"/>
                <a:gd name="connsiteX63" fmla="*/ 102389 w 258226"/>
                <a:gd name="connsiteY63" fmla="*/ 299076 h 460483"/>
                <a:gd name="connsiteX64" fmla="*/ 103582 w 258226"/>
                <a:gd name="connsiteY64" fmla="*/ 303586 h 460483"/>
                <a:gd name="connsiteX65" fmla="*/ 101328 w 258226"/>
                <a:gd name="connsiteY65" fmla="*/ 304647 h 460483"/>
                <a:gd name="connsiteX66" fmla="*/ 99073 w 258226"/>
                <a:gd name="connsiteY66" fmla="*/ 300137 h 460483"/>
                <a:gd name="connsiteX67" fmla="*/ 92309 w 258226"/>
                <a:gd name="connsiteY67" fmla="*/ 295628 h 460483"/>
                <a:gd name="connsiteX68" fmla="*/ 83290 w 258226"/>
                <a:gd name="connsiteY68" fmla="*/ 292312 h 460483"/>
                <a:gd name="connsiteX69" fmla="*/ 78781 w 258226"/>
                <a:gd name="connsiteY69" fmla="*/ 292312 h 460483"/>
                <a:gd name="connsiteX70" fmla="*/ 78781 w 258226"/>
                <a:gd name="connsiteY70" fmla="*/ 293373 h 460483"/>
                <a:gd name="connsiteX71" fmla="*/ 92309 w 258226"/>
                <a:gd name="connsiteY71" fmla="*/ 305707 h 460483"/>
                <a:gd name="connsiteX72" fmla="*/ 85545 w 258226"/>
                <a:gd name="connsiteY72" fmla="*/ 311278 h 460483"/>
                <a:gd name="connsiteX73" fmla="*/ 86739 w 258226"/>
                <a:gd name="connsiteY73" fmla="*/ 313533 h 460483"/>
                <a:gd name="connsiteX74" fmla="*/ 96818 w 258226"/>
                <a:gd name="connsiteY74" fmla="*/ 323612 h 460483"/>
                <a:gd name="connsiteX75" fmla="*/ 87800 w 258226"/>
                <a:gd name="connsiteY75" fmla="*/ 334886 h 460483"/>
                <a:gd name="connsiteX76" fmla="*/ 79975 w 258226"/>
                <a:gd name="connsiteY76" fmla="*/ 343904 h 460483"/>
                <a:gd name="connsiteX77" fmla="*/ 77720 w 258226"/>
                <a:gd name="connsiteY77" fmla="*/ 338201 h 460483"/>
                <a:gd name="connsiteX78" fmla="*/ 75465 w 258226"/>
                <a:gd name="connsiteY78" fmla="*/ 342711 h 460483"/>
                <a:gd name="connsiteX79" fmla="*/ 70956 w 258226"/>
                <a:gd name="connsiteY79" fmla="*/ 346027 h 460483"/>
                <a:gd name="connsiteX80" fmla="*/ 65253 w 258226"/>
                <a:gd name="connsiteY80" fmla="*/ 350536 h 460483"/>
                <a:gd name="connsiteX81" fmla="*/ 66447 w 258226"/>
                <a:gd name="connsiteY81" fmla="*/ 356106 h 460483"/>
                <a:gd name="connsiteX82" fmla="*/ 64192 w 258226"/>
                <a:gd name="connsiteY82" fmla="*/ 360615 h 460483"/>
                <a:gd name="connsiteX83" fmla="*/ 60744 w 258226"/>
                <a:gd name="connsiteY83" fmla="*/ 360615 h 460483"/>
                <a:gd name="connsiteX84" fmla="*/ 56234 w 258226"/>
                <a:gd name="connsiteY84" fmla="*/ 368441 h 460483"/>
                <a:gd name="connsiteX85" fmla="*/ 53979 w 258226"/>
                <a:gd name="connsiteY85" fmla="*/ 368441 h 460483"/>
                <a:gd name="connsiteX86" fmla="*/ 50664 w 258226"/>
                <a:gd name="connsiteY86" fmla="*/ 379714 h 460483"/>
                <a:gd name="connsiteX87" fmla="*/ 42839 w 258226"/>
                <a:gd name="connsiteY87" fmla="*/ 376265 h 460483"/>
                <a:gd name="connsiteX88" fmla="*/ 39523 w 258226"/>
                <a:gd name="connsiteY88" fmla="*/ 376265 h 460483"/>
                <a:gd name="connsiteX89" fmla="*/ 37268 w 258226"/>
                <a:gd name="connsiteY89" fmla="*/ 375205 h 460483"/>
                <a:gd name="connsiteX90" fmla="*/ 31698 w 258226"/>
                <a:gd name="connsiteY90" fmla="*/ 378521 h 460483"/>
                <a:gd name="connsiteX91" fmla="*/ 29443 w 258226"/>
                <a:gd name="connsiteY91" fmla="*/ 377459 h 460483"/>
                <a:gd name="connsiteX92" fmla="*/ 29443 w 258226"/>
                <a:gd name="connsiteY92" fmla="*/ 375205 h 460483"/>
                <a:gd name="connsiteX93" fmla="*/ 22679 w 258226"/>
                <a:gd name="connsiteY93" fmla="*/ 372950 h 460483"/>
                <a:gd name="connsiteX94" fmla="*/ 11406 w 258226"/>
                <a:gd name="connsiteY94" fmla="*/ 372950 h 460483"/>
                <a:gd name="connsiteX95" fmla="*/ 6897 w 258226"/>
                <a:gd name="connsiteY95" fmla="*/ 374011 h 460483"/>
                <a:gd name="connsiteX96" fmla="*/ 5703 w 258226"/>
                <a:gd name="connsiteY96" fmla="*/ 374011 h 460483"/>
                <a:gd name="connsiteX97" fmla="*/ 5703 w 258226"/>
                <a:gd name="connsiteY97" fmla="*/ 380774 h 460483"/>
                <a:gd name="connsiteX98" fmla="*/ 4509 w 258226"/>
                <a:gd name="connsiteY98" fmla="*/ 381836 h 460483"/>
                <a:gd name="connsiteX99" fmla="*/ 3448 w 258226"/>
                <a:gd name="connsiteY99" fmla="*/ 385285 h 460483"/>
                <a:gd name="connsiteX100" fmla="*/ 3448 w 258226"/>
                <a:gd name="connsiteY100" fmla="*/ 388601 h 460483"/>
                <a:gd name="connsiteX101" fmla="*/ 4509 w 258226"/>
                <a:gd name="connsiteY101" fmla="*/ 390854 h 460483"/>
                <a:gd name="connsiteX102" fmla="*/ 4509 w 258226"/>
                <a:gd name="connsiteY102" fmla="*/ 394170 h 460483"/>
                <a:gd name="connsiteX103" fmla="*/ 0 w 258226"/>
                <a:gd name="connsiteY103" fmla="*/ 397618 h 460483"/>
                <a:gd name="connsiteX104" fmla="*/ 2255 w 258226"/>
                <a:gd name="connsiteY104" fmla="*/ 398680 h 460483"/>
                <a:gd name="connsiteX105" fmla="*/ 9019 w 258226"/>
                <a:gd name="connsiteY105" fmla="*/ 394170 h 460483"/>
                <a:gd name="connsiteX106" fmla="*/ 11273 w 258226"/>
                <a:gd name="connsiteY106" fmla="*/ 397618 h 460483"/>
                <a:gd name="connsiteX107" fmla="*/ 5570 w 258226"/>
                <a:gd name="connsiteY107" fmla="*/ 402129 h 460483"/>
                <a:gd name="connsiteX108" fmla="*/ 10080 w 258226"/>
                <a:gd name="connsiteY108" fmla="*/ 405576 h 460483"/>
                <a:gd name="connsiteX109" fmla="*/ 13395 w 258226"/>
                <a:gd name="connsiteY109" fmla="*/ 406638 h 460483"/>
                <a:gd name="connsiteX110" fmla="*/ 16711 w 258226"/>
                <a:gd name="connsiteY110" fmla="*/ 403322 h 460483"/>
                <a:gd name="connsiteX111" fmla="*/ 21220 w 258226"/>
                <a:gd name="connsiteY111" fmla="*/ 402129 h 460483"/>
                <a:gd name="connsiteX112" fmla="*/ 26923 w 258226"/>
                <a:gd name="connsiteY112" fmla="*/ 403322 h 460483"/>
                <a:gd name="connsiteX113" fmla="*/ 29178 w 258226"/>
                <a:gd name="connsiteY113" fmla="*/ 405576 h 460483"/>
                <a:gd name="connsiteX114" fmla="*/ 33687 w 258226"/>
                <a:gd name="connsiteY114" fmla="*/ 404382 h 460483"/>
                <a:gd name="connsiteX115" fmla="*/ 37003 w 258226"/>
                <a:gd name="connsiteY115" fmla="*/ 403322 h 460483"/>
                <a:gd name="connsiteX116" fmla="*/ 42706 w 258226"/>
                <a:gd name="connsiteY116" fmla="*/ 403322 h 460483"/>
                <a:gd name="connsiteX117" fmla="*/ 49470 w 258226"/>
                <a:gd name="connsiteY117" fmla="*/ 402129 h 460483"/>
                <a:gd name="connsiteX118" fmla="*/ 52786 w 258226"/>
                <a:gd name="connsiteY118" fmla="*/ 401067 h 460483"/>
                <a:gd name="connsiteX119" fmla="*/ 57295 w 258226"/>
                <a:gd name="connsiteY119" fmla="*/ 398813 h 460483"/>
                <a:gd name="connsiteX120" fmla="*/ 60611 w 258226"/>
                <a:gd name="connsiteY120" fmla="*/ 400006 h 460483"/>
                <a:gd name="connsiteX121" fmla="*/ 62866 w 258226"/>
                <a:gd name="connsiteY121" fmla="*/ 401067 h 460483"/>
                <a:gd name="connsiteX122" fmla="*/ 65120 w 258226"/>
                <a:gd name="connsiteY122" fmla="*/ 404382 h 460483"/>
                <a:gd name="connsiteX123" fmla="*/ 67375 w 258226"/>
                <a:gd name="connsiteY123" fmla="*/ 405576 h 460483"/>
                <a:gd name="connsiteX124" fmla="*/ 69630 w 258226"/>
                <a:gd name="connsiteY124" fmla="*/ 407831 h 460483"/>
                <a:gd name="connsiteX125" fmla="*/ 69630 w 258226"/>
                <a:gd name="connsiteY125" fmla="*/ 413402 h 460483"/>
                <a:gd name="connsiteX126" fmla="*/ 70823 w 258226"/>
                <a:gd name="connsiteY126" fmla="*/ 416718 h 460483"/>
                <a:gd name="connsiteX127" fmla="*/ 74139 w 258226"/>
                <a:gd name="connsiteY127" fmla="*/ 418971 h 460483"/>
                <a:gd name="connsiteX128" fmla="*/ 76394 w 258226"/>
                <a:gd name="connsiteY128" fmla="*/ 421226 h 460483"/>
                <a:gd name="connsiteX129" fmla="*/ 78648 w 258226"/>
                <a:gd name="connsiteY129" fmla="*/ 426797 h 460483"/>
                <a:gd name="connsiteX130" fmla="*/ 80903 w 258226"/>
                <a:gd name="connsiteY130" fmla="*/ 433562 h 460483"/>
                <a:gd name="connsiteX131" fmla="*/ 83158 w 258226"/>
                <a:gd name="connsiteY131" fmla="*/ 435815 h 460483"/>
                <a:gd name="connsiteX132" fmla="*/ 85412 w 258226"/>
                <a:gd name="connsiteY132" fmla="*/ 435815 h 460483"/>
                <a:gd name="connsiteX133" fmla="*/ 87667 w 258226"/>
                <a:gd name="connsiteY133" fmla="*/ 438070 h 460483"/>
                <a:gd name="connsiteX134" fmla="*/ 90983 w 258226"/>
                <a:gd name="connsiteY134" fmla="*/ 440326 h 460483"/>
                <a:gd name="connsiteX135" fmla="*/ 104511 w 258226"/>
                <a:gd name="connsiteY135" fmla="*/ 459423 h 460483"/>
                <a:gd name="connsiteX136" fmla="*/ 106766 w 258226"/>
                <a:gd name="connsiteY136" fmla="*/ 458230 h 460483"/>
                <a:gd name="connsiteX137" fmla="*/ 110081 w 258226"/>
                <a:gd name="connsiteY137" fmla="*/ 458230 h 460483"/>
                <a:gd name="connsiteX138" fmla="*/ 111275 w 258226"/>
                <a:gd name="connsiteY138" fmla="*/ 460484 h 460483"/>
                <a:gd name="connsiteX139" fmla="*/ 114591 w 258226"/>
                <a:gd name="connsiteY139" fmla="*/ 459423 h 460483"/>
                <a:gd name="connsiteX140" fmla="*/ 116845 w 258226"/>
                <a:gd name="connsiteY140" fmla="*/ 457168 h 460483"/>
                <a:gd name="connsiteX141" fmla="*/ 119100 w 258226"/>
                <a:gd name="connsiteY141" fmla="*/ 459423 h 460483"/>
                <a:gd name="connsiteX142" fmla="*/ 126925 w 258226"/>
                <a:gd name="connsiteY142" fmla="*/ 457168 h 460483"/>
                <a:gd name="connsiteX143" fmla="*/ 142708 w 258226"/>
                <a:gd name="connsiteY143" fmla="*/ 448150 h 460483"/>
                <a:gd name="connsiteX144" fmla="*/ 150533 w 258226"/>
                <a:gd name="connsiteY144" fmla="*/ 440326 h 460483"/>
                <a:gd name="connsiteX145" fmla="*/ 153848 w 258226"/>
                <a:gd name="connsiteY145" fmla="*/ 441519 h 460483"/>
                <a:gd name="connsiteX146" fmla="*/ 156103 w 258226"/>
                <a:gd name="connsiteY146" fmla="*/ 437010 h 460483"/>
                <a:gd name="connsiteX147" fmla="*/ 158358 w 258226"/>
                <a:gd name="connsiteY147" fmla="*/ 437010 h 460483"/>
                <a:gd name="connsiteX148" fmla="*/ 167376 w 258226"/>
                <a:gd name="connsiteY148" fmla="*/ 432500 h 460483"/>
                <a:gd name="connsiteX149" fmla="*/ 168437 w 258226"/>
                <a:gd name="connsiteY149" fmla="*/ 431439 h 460483"/>
                <a:gd name="connsiteX150" fmla="*/ 167376 w 258226"/>
                <a:gd name="connsiteY150" fmla="*/ 429184 h 460483"/>
                <a:gd name="connsiteX151" fmla="*/ 171886 w 258226"/>
                <a:gd name="connsiteY151" fmla="*/ 425868 h 460483"/>
                <a:gd name="connsiteX152" fmla="*/ 168437 w 258226"/>
                <a:gd name="connsiteY152" fmla="*/ 418044 h 460483"/>
                <a:gd name="connsiteX153" fmla="*/ 172947 w 258226"/>
                <a:gd name="connsiteY153" fmla="*/ 416850 h 460483"/>
                <a:gd name="connsiteX154" fmla="*/ 162867 w 258226"/>
                <a:gd name="connsiteY154" fmla="*/ 387538 h 460483"/>
                <a:gd name="connsiteX155" fmla="*/ 161673 w 258226"/>
                <a:gd name="connsiteY155" fmla="*/ 385285 h 460483"/>
                <a:gd name="connsiteX156" fmla="*/ 157164 w 258226"/>
                <a:gd name="connsiteY156" fmla="*/ 378521 h 460483"/>
                <a:gd name="connsiteX157" fmla="*/ 154909 w 258226"/>
                <a:gd name="connsiteY157" fmla="*/ 380774 h 460483"/>
                <a:gd name="connsiteX158" fmla="*/ 150400 w 258226"/>
                <a:gd name="connsiteY158" fmla="*/ 372950 h 460483"/>
                <a:gd name="connsiteX159" fmla="*/ 160480 w 258226"/>
                <a:gd name="connsiteY159" fmla="*/ 358361 h 460483"/>
                <a:gd name="connsiteX160" fmla="*/ 169498 w 258226"/>
                <a:gd name="connsiteY160" fmla="*/ 366186 h 460483"/>
                <a:gd name="connsiteX161" fmla="*/ 170692 w 258226"/>
                <a:gd name="connsiteY161" fmla="*/ 367380 h 460483"/>
                <a:gd name="connsiteX162" fmla="*/ 171886 w 258226"/>
                <a:gd name="connsiteY162" fmla="*/ 365125 h 460483"/>
                <a:gd name="connsiteX163" fmla="*/ 172947 w 258226"/>
                <a:gd name="connsiteY163" fmla="*/ 366186 h 460483"/>
                <a:gd name="connsiteX164" fmla="*/ 174141 w 258226"/>
                <a:gd name="connsiteY164" fmla="*/ 365125 h 460483"/>
                <a:gd name="connsiteX165" fmla="*/ 177456 w 258226"/>
                <a:gd name="connsiteY165" fmla="*/ 359554 h 460483"/>
                <a:gd name="connsiteX166" fmla="*/ 178650 w 258226"/>
                <a:gd name="connsiteY166" fmla="*/ 356106 h 460483"/>
                <a:gd name="connsiteX167" fmla="*/ 178650 w 258226"/>
                <a:gd name="connsiteY167" fmla="*/ 355045 h 460483"/>
                <a:gd name="connsiteX168" fmla="*/ 179843 w 258226"/>
                <a:gd name="connsiteY168" fmla="*/ 353851 h 460483"/>
                <a:gd name="connsiteX169" fmla="*/ 173079 w 258226"/>
                <a:gd name="connsiteY169" fmla="*/ 350536 h 460483"/>
                <a:gd name="connsiteX170" fmla="*/ 173079 w 258226"/>
                <a:gd name="connsiteY170" fmla="*/ 348281 h 460483"/>
                <a:gd name="connsiteX171" fmla="*/ 172018 w 258226"/>
                <a:gd name="connsiteY171" fmla="*/ 347220 h 460483"/>
                <a:gd name="connsiteX172" fmla="*/ 170825 w 258226"/>
                <a:gd name="connsiteY172" fmla="*/ 348281 h 460483"/>
                <a:gd name="connsiteX173" fmla="*/ 169631 w 258226"/>
                <a:gd name="connsiteY173" fmla="*/ 347220 h 460483"/>
                <a:gd name="connsiteX174" fmla="*/ 170825 w 258226"/>
                <a:gd name="connsiteY174" fmla="*/ 346027 h 460483"/>
                <a:gd name="connsiteX175" fmla="*/ 168570 w 258226"/>
                <a:gd name="connsiteY175" fmla="*/ 342711 h 460483"/>
                <a:gd name="connsiteX176" fmla="*/ 169631 w 258226"/>
                <a:gd name="connsiteY176" fmla="*/ 340456 h 460483"/>
                <a:gd name="connsiteX177" fmla="*/ 171886 w 258226"/>
                <a:gd name="connsiteY177" fmla="*/ 338201 h 460483"/>
                <a:gd name="connsiteX178" fmla="*/ 170692 w 258226"/>
                <a:gd name="connsiteY178" fmla="*/ 335947 h 460483"/>
                <a:gd name="connsiteX179" fmla="*/ 174008 w 258226"/>
                <a:gd name="connsiteY179" fmla="*/ 333692 h 460483"/>
                <a:gd name="connsiteX180" fmla="*/ 172814 w 258226"/>
                <a:gd name="connsiteY180" fmla="*/ 332498 h 460483"/>
                <a:gd name="connsiteX181" fmla="*/ 175069 w 258226"/>
                <a:gd name="connsiteY181" fmla="*/ 331437 h 460483"/>
                <a:gd name="connsiteX182" fmla="*/ 175069 w 258226"/>
                <a:gd name="connsiteY182" fmla="*/ 327989 h 460483"/>
                <a:gd name="connsiteX183" fmla="*/ 179578 w 258226"/>
                <a:gd name="connsiteY183" fmla="*/ 322418 h 460483"/>
                <a:gd name="connsiteX184" fmla="*/ 190852 w 258226"/>
                <a:gd name="connsiteY184" fmla="*/ 298811 h 460483"/>
                <a:gd name="connsiteX185" fmla="*/ 190852 w 258226"/>
                <a:gd name="connsiteY185" fmla="*/ 297750 h 460483"/>
                <a:gd name="connsiteX186" fmla="*/ 187536 w 258226"/>
                <a:gd name="connsiteY186" fmla="*/ 298811 h 460483"/>
                <a:gd name="connsiteX187" fmla="*/ 186342 w 258226"/>
                <a:gd name="connsiteY187" fmla="*/ 296556 h 460483"/>
                <a:gd name="connsiteX188" fmla="*/ 188597 w 258226"/>
                <a:gd name="connsiteY188" fmla="*/ 295495 h 460483"/>
                <a:gd name="connsiteX189" fmla="*/ 185148 w 258226"/>
                <a:gd name="connsiteY189" fmla="*/ 292180 h 460483"/>
                <a:gd name="connsiteX190" fmla="*/ 185148 w 258226"/>
                <a:gd name="connsiteY190" fmla="*/ 275336 h 460483"/>
                <a:gd name="connsiteX191" fmla="*/ 186342 w 258226"/>
                <a:gd name="connsiteY191" fmla="*/ 266317 h 460483"/>
                <a:gd name="connsiteX192" fmla="*/ 193106 w 258226"/>
                <a:gd name="connsiteY192" fmla="*/ 246025 h 460483"/>
                <a:gd name="connsiteX193" fmla="*/ 213398 w 258226"/>
                <a:gd name="connsiteY193" fmla="*/ 210083 h 460483"/>
                <a:gd name="connsiteX194" fmla="*/ 217908 w 258226"/>
                <a:gd name="connsiteY194" fmla="*/ 213399 h 460483"/>
                <a:gd name="connsiteX195" fmla="*/ 221223 w 258226"/>
                <a:gd name="connsiteY195" fmla="*/ 208889 h 460483"/>
                <a:gd name="connsiteX196" fmla="*/ 218969 w 258226"/>
                <a:gd name="connsiteY196" fmla="*/ 204380 h 460483"/>
                <a:gd name="connsiteX197" fmla="*/ 232497 w 258226"/>
                <a:gd name="connsiteY197" fmla="*/ 192046 h 460483"/>
                <a:gd name="connsiteX198" fmla="*/ 238067 w 258226"/>
                <a:gd name="connsiteY198" fmla="*/ 170692 h 460483"/>
                <a:gd name="connsiteX199" fmla="*/ 240322 w 258226"/>
                <a:gd name="connsiteY199" fmla="*/ 170692 h 460483"/>
                <a:gd name="connsiteX200" fmla="*/ 243770 w 258226"/>
                <a:gd name="connsiteY200" fmla="*/ 162867 h 460483"/>
                <a:gd name="connsiteX201" fmla="*/ 241515 w 258226"/>
                <a:gd name="connsiteY201" fmla="*/ 162867 h 460483"/>
                <a:gd name="connsiteX202" fmla="*/ 243770 w 258226"/>
                <a:gd name="connsiteY202" fmla="*/ 156103 h 460483"/>
                <a:gd name="connsiteX203" fmla="*/ 247086 w 258226"/>
                <a:gd name="connsiteY203" fmla="*/ 156103 h 460483"/>
                <a:gd name="connsiteX204" fmla="*/ 245892 w 258226"/>
                <a:gd name="connsiteY204" fmla="*/ 150533 h 460483"/>
                <a:gd name="connsiteX205" fmla="*/ 243637 w 258226"/>
                <a:gd name="connsiteY205" fmla="*/ 148278 h 460483"/>
                <a:gd name="connsiteX206" fmla="*/ 248147 w 258226"/>
                <a:gd name="connsiteY206" fmla="*/ 134750 h 460483"/>
                <a:gd name="connsiteX207" fmla="*/ 250402 w 258226"/>
                <a:gd name="connsiteY207" fmla="*/ 129048 h 460483"/>
                <a:gd name="connsiteX208" fmla="*/ 250402 w 258226"/>
                <a:gd name="connsiteY208" fmla="*/ 125732 h 460483"/>
                <a:gd name="connsiteX209" fmla="*/ 252656 w 258226"/>
                <a:gd name="connsiteY209" fmla="*/ 123477 h 460483"/>
                <a:gd name="connsiteX210" fmla="*/ 252656 w 258226"/>
                <a:gd name="connsiteY210" fmla="*/ 121222 h 460483"/>
                <a:gd name="connsiteX211" fmla="*/ 253717 w 258226"/>
                <a:gd name="connsiteY211" fmla="*/ 117906 h 460483"/>
                <a:gd name="connsiteX212" fmla="*/ 252656 w 258226"/>
                <a:gd name="connsiteY212" fmla="*/ 112336 h 460483"/>
                <a:gd name="connsiteX213" fmla="*/ 253717 w 258226"/>
                <a:gd name="connsiteY213" fmla="*/ 103318 h 460483"/>
                <a:gd name="connsiteX214" fmla="*/ 254911 w 258226"/>
                <a:gd name="connsiteY214" fmla="*/ 102256 h 460483"/>
                <a:gd name="connsiteX215" fmla="*/ 254911 w 258226"/>
                <a:gd name="connsiteY215" fmla="*/ 95492 h 460483"/>
                <a:gd name="connsiteX216" fmla="*/ 258227 w 258226"/>
                <a:gd name="connsiteY216" fmla="*/ 94431 h 460483"/>
                <a:gd name="connsiteX217" fmla="*/ 258227 w 258226"/>
                <a:gd name="connsiteY217" fmla="*/ 93238 h 460483"/>
                <a:gd name="connsiteX218" fmla="*/ 255972 w 258226"/>
                <a:gd name="connsiteY218" fmla="*/ 93238 h 46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8226" h="460483">
                  <a:moveTo>
                    <a:pt x="255972" y="93371"/>
                  </a:moveTo>
                  <a:lnTo>
                    <a:pt x="254778" y="91115"/>
                  </a:lnTo>
                  <a:lnTo>
                    <a:pt x="255972" y="82097"/>
                  </a:lnTo>
                  <a:lnTo>
                    <a:pt x="254778" y="76527"/>
                  </a:lnTo>
                  <a:lnTo>
                    <a:pt x="255972" y="75333"/>
                  </a:lnTo>
                  <a:lnTo>
                    <a:pt x="253717" y="65254"/>
                  </a:lnTo>
                  <a:lnTo>
                    <a:pt x="253717" y="62998"/>
                  </a:lnTo>
                  <a:lnTo>
                    <a:pt x="254911" y="61805"/>
                  </a:lnTo>
                  <a:lnTo>
                    <a:pt x="256104" y="59550"/>
                  </a:lnTo>
                  <a:lnTo>
                    <a:pt x="254911" y="57295"/>
                  </a:lnTo>
                  <a:lnTo>
                    <a:pt x="253717" y="59550"/>
                  </a:lnTo>
                  <a:lnTo>
                    <a:pt x="250402" y="51725"/>
                  </a:lnTo>
                  <a:lnTo>
                    <a:pt x="245892" y="35942"/>
                  </a:lnTo>
                  <a:lnTo>
                    <a:pt x="234619" y="0"/>
                  </a:lnTo>
                  <a:cubicBezTo>
                    <a:pt x="228518" y="39258"/>
                    <a:pt x="220162" y="77985"/>
                    <a:pt x="213266" y="116978"/>
                  </a:cubicBezTo>
                  <a:lnTo>
                    <a:pt x="211011" y="118039"/>
                  </a:lnTo>
                  <a:lnTo>
                    <a:pt x="208756" y="122548"/>
                  </a:lnTo>
                  <a:lnTo>
                    <a:pt x="209817" y="123609"/>
                  </a:lnTo>
                  <a:lnTo>
                    <a:pt x="209817" y="125864"/>
                  </a:lnTo>
                  <a:lnTo>
                    <a:pt x="211011" y="127058"/>
                  </a:lnTo>
                  <a:lnTo>
                    <a:pt x="209817" y="133822"/>
                  </a:lnTo>
                  <a:lnTo>
                    <a:pt x="208756" y="136076"/>
                  </a:lnTo>
                  <a:lnTo>
                    <a:pt x="207695" y="136076"/>
                  </a:lnTo>
                  <a:lnTo>
                    <a:pt x="205441" y="138331"/>
                  </a:lnTo>
                  <a:lnTo>
                    <a:pt x="208889" y="142841"/>
                  </a:lnTo>
                  <a:lnTo>
                    <a:pt x="207828" y="149605"/>
                  </a:lnTo>
                  <a:lnTo>
                    <a:pt x="205573" y="150798"/>
                  </a:lnTo>
                  <a:lnTo>
                    <a:pt x="204512" y="151859"/>
                  </a:lnTo>
                  <a:lnTo>
                    <a:pt x="197748" y="164193"/>
                  </a:lnTo>
                  <a:lnTo>
                    <a:pt x="196687" y="163132"/>
                  </a:lnTo>
                  <a:cubicBezTo>
                    <a:pt x="192576" y="175202"/>
                    <a:pt x="157164" y="197483"/>
                    <a:pt x="151726" y="208093"/>
                  </a:cubicBezTo>
                  <a:lnTo>
                    <a:pt x="152787" y="208093"/>
                  </a:lnTo>
                  <a:lnTo>
                    <a:pt x="144830" y="221622"/>
                  </a:lnTo>
                  <a:lnTo>
                    <a:pt x="146023" y="222683"/>
                  </a:lnTo>
                  <a:lnTo>
                    <a:pt x="146023" y="224937"/>
                  </a:lnTo>
                  <a:lnTo>
                    <a:pt x="142708" y="224937"/>
                  </a:lnTo>
                  <a:lnTo>
                    <a:pt x="140453" y="228253"/>
                  </a:lnTo>
                  <a:lnTo>
                    <a:pt x="139392" y="228253"/>
                  </a:lnTo>
                  <a:lnTo>
                    <a:pt x="139392" y="230507"/>
                  </a:lnTo>
                  <a:lnTo>
                    <a:pt x="137137" y="239526"/>
                  </a:lnTo>
                  <a:lnTo>
                    <a:pt x="134883" y="239526"/>
                  </a:lnTo>
                  <a:lnTo>
                    <a:pt x="134883" y="241781"/>
                  </a:lnTo>
                  <a:lnTo>
                    <a:pt x="137137" y="241781"/>
                  </a:lnTo>
                  <a:lnTo>
                    <a:pt x="134883" y="249606"/>
                  </a:lnTo>
                  <a:lnTo>
                    <a:pt x="131567" y="261940"/>
                  </a:lnTo>
                  <a:lnTo>
                    <a:pt x="125864" y="273214"/>
                  </a:lnTo>
                  <a:lnTo>
                    <a:pt x="125864" y="276662"/>
                  </a:lnTo>
                  <a:lnTo>
                    <a:pt x="124803" y="276662"/>
                  </a:lnTo>
                  <a:lnTo>
                    <a:pt x="123742" y="278917"/>
                  </a:lnTo>
                  <a:lnTo>
                    <a:pt x="123742" y="279977"/>
                  </a:lnTo>
                  <a:lnTo>
                    <a:pt x="124803" y="281039"/>
                  </a:lnTo>
                  <a:lnTo>
                    <a:pt x="121354" y="287803"/>
                  </a:lnTo>
                  <a:lnTo>
                    <a:pt x="120293" y="287803"/>
                  </a:lnTo>
                  <a:lnTo>
                    <a:pt x="120293" y="286742"/>
                  </a:lnTo>
                  <a:lnTo>
                    <a:pt x="119232" y="287803"/>
                  </a:lnTo>
                  <a:lnTo>
                    <a:pt x="112468" y="296821"/>
                  </a:lnTo>
                  <a:lnTo>
                    <a:pt x="111407" y="296821"/>
                  </a:lnTo>
                  <a:lnTo>
                    <a:pt x="110214" y="299076"/>
                  </a:lnTo>
                  <a:lnTo>
                    <a:pt x="111407" y="299076"/>
                  </a:lnTo>
                  <a:lnTo>
                    <a:pt x="107959" y="303586"/>
                  </a:lnTo>
                  <a:lnTo>
                    <a:pt x="104643" y="296821"/>
                  </a:lnTo>
                  <a:lnTo>
                    <a:pt x="103582" y="295760"/>
                  </a:lnTo>
                  <a:lnTo>
                    <a:pt x="102389" y="298015"/>
                  </a:lnTo>
                  <a:lnTo>
                    <a:pt x="102389" y="299076"/>
                  </a:lnTo>
                  <a:lnTo>
                    <a:pt x="103582" y="303586"/>
                  </a:lnTo>
                  <a:lnTo>
                    <a:pt x="101328" y="304647"/>
                  </a:lnTo>
                  <a:lnTo>
                    <a:pt x="99073" y="300137"/>
                  </a:lnTo>
                  <a:lnTo>
                    <a:pt x="92309" y="295628"/>
                  </a:lnTo>
                  <a:lnTo>
                    <a:pt x="83290" y="292312"/>
                  </a:lnTo>
                  <a:lnTo>
                    <a:pt x="78781" y="292312"/>
                  </a:lnTo>
                  <a:lnTo>
                    <a:pt x="78781" y="293373"/>
                  </a:lnTo>
                  <a:lnTo>
                    <a:pt x="92309" y="305707"/>
                  </a:lnTo>
                  <a:lnTo>
                    <a:pt x="85545" y="311278"/>
                  </a:lnTo>
                  <a:lnTo>
                    <a:pt x="86739" y="313533"/>
                  </a:lnTo>
                  <a:lnTo>
                    <a:pt x="96818" y="323612"/>
                  </a:lnTo>
                  <a:lnTo>
                    <a:pt x="87800" y="334886"/>
                  </a:lnTo>
                  <a:lnTo>
                    <a:pt x="79975" y="343904"/>
                  </a:lnTo>
                  <a:lnTo>
                    <a:pt x="77720" y="338201"/>
                  </a:lnTo>
                  <a:lnTo>
                    <a:pt x="75465" y="342711"/>
                  </a:lnTo>
                  <a:lnTo>
                    <a:pt x="70956" y="346027"/>
                  </a:lnTo>
                  <a:lnTo>
                    <a:pt x="65253" y="350536"/>
                  </a:lnTo>
                  <a:lnTo>
                    <a:pt x="66447" y="356106"/>
                  </a:lnTo>
                  <a:lnTo>
                    <a:pt x="64192" y="360615"/>
                  </a:lnTo>
                  <a:lnTo>
                    <a:pt x="60744" y="360615"/>
                  </a:lnTo>
                  <a:lnTo>
                    <a:pt x="56234" y="368441"/>
                  </a:lnTo>
                  <a:lnTo>
                    <a:pt x="53979" y="368441"/>
                  </a:lnTo>
                  <a:lnTo>
                    <a:pt x="50664" y="379714"/>
                  </a:lnTo>
                  <a:lnTo>
                    <a:pt x="42839" y="376265"/>
                  </a:lnTo>
                  <a:lnTo>
                    <a:pt x="39523" y="376265"/>
                  </a:lnTo>
                  <a:lnTo>
                    <a:pt x="37268" y="375205"/>
                  </a:lnTo>
                  <a:lnTo>
                    <a:pt x="31698" y="378521"/>
                  </a:lnTo>
                  <a:lnTo>
                    <a:pt x="29443" y="377459"/>
                  </a:lnTo>
                  <a:lnTo>
                    <a:pt x="29443" y="375205"/>
                  </a:lnTo>
                  <a:lnTo>
                    <a:pt x="22679" y="372950"/>
                  </a:lnTo>
                  <a:lnTo>
                    <a:pt x="11406" y="372950"/>
                  </a:lnTo>
                  <a:lnTo>
                    <a:pt x="6897" y="374011"/>
                  </a:lnTo>
                  <a:lnTo>
                    <a:pt x="5703" y="374011"/>
                  </a:lnTo>
                  <a:lnTo>
                    <a:pt x="5703" y="380774"/>
                  </a:lnTo>
                  <a:lnTo>
                    <a:pt x="4509" y="381836"/>
                  </a:lnTo>
                  <a:lnTo>
                    <a:pt x="3448" y="385285"/>
                  </a:lnTo>
                  <a:lnTo>
                    <a:pt x="3448" y="388601"/>
                  </a:lnTo>
                  <a:lnTo>
                    <a:pt x="4509" y="390854"/>
                  </a:lnTo>
                  <a:lnTo>
                    <a:pt x="4509" y="394170"/>
                  </a:lnTo>
                  <a:lnTo>
                    <a:pt x="0" y="397618"/>
                  </a:lnTo>
                  <a:lnTo>
                    <a:pt x="2255" y="398680"/>
                  </a:lnTo>
                  <a:lnTo>
                    <a:pt x="9019" y="394170"/>
                  </a:lnTo>
                  <a:lnTo>
                    <a:pt x="11273" y="397618"/>
                  </a:lnTo>
                  <a:lnTo>
                    <a:pt x="5570" y="402129"/>
                  </a:lnTo>
                  <a:lnTo>
                    <a:pt x="10080" y="405576"/>
                  </a:lnTo>
                  <a:lnTo>
                    <a:pt x="13395" y="406638"/>
                  </a:lnTo>
                  <a:lnTo>
                    <a:pt x="16711" y="403322"/>
                  </a:lnTo>
                  <a:lnTo>
                    <a:pt x="21220" y="402129"/>
                  </a:lnTo>
                  <a:lnTo>
                    <a:pt x="26923" y="403322"/>
                  </a:lnTo>
                  <a:lnTo>
                    <a:pt x="29178" y="405576"/>
                  </a:lnTo>
                  <a:lnTo>
                    <a:pt x="33687" y="404382"/>
                  </a:lnTo>
                  <a:lnTo>
                    <a:pt x="37003" y="403322"/>
                  </a:lnTo>
                  <a:lnTo>
                    <a:pt x="42706" y="403322"/>
                  </a:lnTo>
                  <a:lnTo>
                    <a:pt x="49470" y="402129"/>
                  </a:lnTo>
                  <a:lnTo>
                    <a:pt x="52786" y="401067"/>
                  </a:lnTo>
                  <a:lnTo>
                    <a:pt x="57295" y="398813"/>
                  </a:lnTo>
                  <a:lnTo>
                    <a:pt x="60611" y="400006"/>
                  </a:lnTo>
                  <a:lnTo>
                    <a:pt x="62866" y="401067"/>
                  </a:lnTo>
                  <a:lnTo>
                    <a:pt x="65120" y="404382"/>
                  </a:lnTo>
                  <a:lnTo>
                    <a:pt x="67375" y="405576"/>
                  </a:lnTo>
                  <a:lnTo>
                    <a:pt x="69630" y="407831"/>
                  </a:lnTo>
                  <a:lnTo>
                    <a:pt x="69630" y="413402"/>
                  </a:lnTo>
                  <a:lnTo>
                    <a:pt x="70823" y="416718"/>
                  </a:lnTo>
                  <a:lnTo>
                    <a:pt x="74139" y="418971"/>
                  </a:lnTo>
                  <a:lnTo>
                    <a:pt x="76394" y="421226"/>
                  </a:lnTo>
                  <a:lnTo>
                    <a:pt x="78648" y="426797"/>
                  </a:lnTo>
                  <a:lnTo>
                    <a:pt x="80903" y="433562"/>
                  </a:lnTo>
                  <a:lnTo>
                    <a:pt x="83158" y="435815"/>
                  </a:lnTo>
                  <a:lnTo>
                    <a:pt x="85412" y="435815"/>
                  </a:lnTo>
                  <a:lnTo>
                    <a:pt x="87667" y="438070"/>
                  </a:lnTo>
                  <a:lnTo>
                    <a:pt x="90983" y="440326"/>
                  </a:lnTo>
                  <a:cubicBezTo>
                    <a:pt x="94829" y="445497"/>
                    <a:pt x="100134" y="455444"/>
                    <a:pt x="104511" y="459423"/>
                  </a:cubicBezTo>
                  <a:lnTo>
                    <a:pt x="106766" y="458230"/>
                  </a:lnTo>
                  <a:lnTo>
                    <a:pt x="110081" y="458230"/>
                  </a:lnTo>
                  <a:lnTo>
                    <a:pt x="111275" y="460484"/>
                  </a:lnTo>
                  <a:lnTo>
                    <a:pt x="114591" y="459423"/>
                  </a:lnTo>
                  <a:lnTo>
                    <a:pt x="116845" y="457168"/>
                  </a:lnTo>
                  <a:lnTo>
                    <a:pt x="119100" y="459423"/>
                  </a:lnTo>
                  <a:lnTo>
                    <a:pt x="126925" y="457168"/>
                  </a:lnTo>
                  <a:lnTo>
                    <a:pt x="142708" y="448150"/>
                  </a:lnTo>
                  <a:lnTo>
                    <a:pt x="150533" y="440326"/>
                  </a:lnTo>
                  <a:lnTo>
                    <a:pt x="153848" y="441519"/>
                  </a:lnTo>
                  <a:lnTo>
                    <a:pt x="156103" y="437010"/>
                  </a:lnTo>
                  <a:lnTo>
                    <a:pt x="158358" y="437010"/>
                  </a:lnTo>
                  <a:lnTo>
                    <a:pt x="167376" y="432500"/>
                  </a:lnTo>
                  <a:lnTo>
                    <a:pt x="168437" y="431439"/>
                  </a:lnTo>
                  <a:lnTo>
                    <a:pt x="167376" y="429184"/>
                  </a:lnTo>
                  <a:lnTo>
                    <a:pt x="171886" y="425868"/>
                  </a:lnTo>
                  <a:lnTo>
                    <a:pt x="168437" y="418044"/>
                  </a:lnTo>
                  <a:lnTo>
                    <a:pt x="172947" y="416850"/>
                  </a:lnTo>
                  <a:lnTo>
                    <a:pt x="162867" y="387538"/>
                  </a:lnTo>
                  <a:lnTo>
                    <a:pt x="161673" y="385285"/>
                  </a:lnTo>
                  <a:lnTo>
                    <a:pt x="157164" y="378521"/>
                  </a:lnTo>
                  <a:lnTo>
                    <a:pt x="154909" y="380774"/>
                  </a:lnTo>
                  <a:lnTo>
                    <a:pt x="150400" y="372950"/>
                  </a:lnTo>
                  <a:lnTo>
                    <a:pt x="160480" y="358361"/>
                  </a:lnTo>
                  <a:lnTo>
                    <a:pt x="169498" y="366186"/>
                  </a:lnTo>
                  <a:lnTo>
                    <a:pt x="170692" y="367380"/>
                  </a:lnTo>
                  <a:lnTo>
                    <a:pt x="171886" y="365125"/>
                  </a:lnTo>
                  <a:lnTo>
                    <a:pt x="172947" y="366186"/>
                  </a:lnTo>
                  <a:lnTo>
                    <a:pt x="174141" y="365125"/>
                  </a:lnTo>
                  <a:lnTo>
                    <a:pt x="177456" y="359554"/>
                  </a:lnTo>
                  <a:lnTo>
                    <a:pt x="178650" y="356106"/>
                  </a:lnTo>
                  <a:lnTo>
                    <a:pt x="178650" y="355045"/>
                  </a:lnTo>
                  <a:lnTo>
                    <a:pt x="179843" y="353851"/>
                  </a:lnTo>
                  <a:lnTo>
                    <a:pt x="173079" y="350536"/>
                  </a:lnTo>
                  <a:lnTo>
                    <a:pt x="173079" y="348281"/>
                  </a:lnTo>
                  <a:lnTo>
                    <a:pt x="172018" y="347220"/>
                  </a:lnTo>
                  <a:lnTo>
                    <a:pt x="170825" y="348281"/>
                  </a:lnTo>
                  <a:lnTo>
                    <a:pt x="169631" y="347220"/>
                  </a:lnTo>
                  <a:lnTo>
                    <a:pt x="170825" y="346027"/>
                  </a:lnTo>
                  <a:lnTo>
                    <a:pt x="168570" y="342711"/>
                  </a:lnTo>
                  <a:lnTo>
                    <a:pt x="169631" y="340456"/>
                  </a:lnTo>
                  <a:lnTo>
                    <a:pt x="171886" y="338201"/>
                  </a:lnTo>
                  <a:lnTo>
                    <a:pt x="170692" y="335947"/>
                  </a:lnTo>
                  <a:lnTo>
                    <a:pt x="174008" y="333692"/>
                  </a:lnTo>
                  <a:lnTo>
                    <a:pt x="172814" y="332498"/>
                  </a:lnTo>
                  <a:lnTo>
                    <a:pt x="175069" y="331437"/>
                  </a:lnTo>
                  <a:lnTo>
                    <a:pt x="175069" y="327989"/>
                  </a:lnTo>
                  <a:lnTo>
                    <a:pt x="179578" y="322418"/>
                  </a:lnTo>
                  <a:lnTo>
                    <a:pt x="190852" y="298811"/>
                  </a:lnTo>
                  <a:lnTo>
                    <a:pt x="190852" y="297750"/>
                  </a:lnTo>
                  <a:lnTo>
                    <a:pt x="187536" y="298811"/>
                  </a:lnTo>
                  <a:lnTo>
                    <a:pt x="186342" y="296556"/>
                  </a:lnTo>
                  <a:lnTo>
                    <a:pt x="188597" y="295495"/>
                  </a:lnTo>
                  <a:lnTo>
                    <a:pt x="185148" y="292180"/>
                  </a:lnTo>
                  <a:lnTo>
                    <a:pt x="185148" y="275336"/>
                  </a:lnTo>
                  <a:lnTo>
                    <a:pt x="186342" y="266317"/>
                  </a:lnTo>
                  <a:lnTo>
                    <a:pt x="193106" y="246025"/>
                  </a:lnTo>
                  <a:lnTo>
                    <a:pt x="213398" y="210083"/>
                  </a:lnTo>
                  <a:lnTo>
                    <a:pt x="217908" y="213399"/>
                  </a:lnTo>
                  <a:lnTo>
                    <a:pt x="221223" y="208889"/>
                  </a:lnTo>
                  <a:lnTo>
                    <a:pt x="218969" y="204380"/>
                  </a:lnTo>
                  <a:lnTo>
                    <a:pt x="232497" y="192046"/>
                  </a:lnTo>
                  <a:lnTo>
                    <a:pt x="238067" y="170692"/>
                  </a:lnTo>
                  <a:lnTo>
                    <a:pt x="240322" y="170692"/>
                  </a:lnTo>
                  <a:lnTo>
                    <a:pt x="243770" y="162867"/>
                  </a:lnTo>
                  <a:lnTo>
                    <a:pt x="241515" y="162867"/>
                  </a:lnTo>
                  <a:lnTo>
                    <a:pt x="243770" y="156103"/>
                  </a:lnTo>
                  <a:lnTo>
                    <a:pt x="247086" y="156103"/>
                  </a:lnTo>
                  <a:lnTo>
                    <a:pt x="245892" y="150533"/>
                  </a:lnTo>
                  <a:lnTo>
                    <a:pt x="243637" y="148278"/>
                  </a:lnTo>
                  <a:lnTo>
                    <a:pt x="248147" y="134750"/>
                  </a:lnTo>
                  <a:lnTo>
                    <a:pt x="250402" y="129048"/>
                  </a:lnTo>
                  <a:lnTo>
                    <a:pt x="250402" y="125732"/>
                  </a:lnTo>
                  <a:lnTo>
                    <a:pt x="252656" y="123477"/>
                  </a:lnTo>
                  <a:lnTo>
                    <a:pt x="252656" y="121222"/>
                  </a:lnTo>
                  <a:lnTo>
                    <a:pt x="253717" y="117906"/>
                  </a:lnTo>
                  <a:lnTo>
                    <a:pt x="252656" y="112336"/>
                  </a:lnTo>
                  <a:lnTo>
                    <a:pt x="253717" y="103318"/>
                  </a:lnTo>
                  <a:lnTo>
                    <a:pt x="254911" y="102256"/>
                  </a:lnTo>
                  <a:lnTo>
                    <a:pt x="254911" y="95492"/>
                  </a:lnTo>
                  <a:lnTo>
                    <a:pt x="258227" y="94431"/>
                  </a:lnTo>
                  <a:lnTo>
                    <a:pt x="258227" y="93238"/>
                  </a:lnTo>
                  <a:lnTo>
                    <a:pt x="255972" y="9323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85" name="Freeform: Shape 784">
              <a:extLst>
                <a:ext uri="{FF2B5EF4-FFF2-40B4-BE49-F238E27FC236}">
                  <a16:creationId xmlns:a16="http://schemas.microsoft.com/office/drawing/2014/main" id="{01668D56-D2BA-B052-A949-7BA471D17E12}"/>
                </a:ext>
              </a:extLst>
            </p:cNvPr>
            <p:cNvSpPr/>
            <p:nvPr/>
          </p:nvSpPr>
          <p:spPr>
            <a:xfrm>
              <a:off x="3021524" y="13475319"/>
              <a:ext cx="355177" cy="242576"/>
            </a:xfrm>
            <a:custGeom>
              <a:avLst/>
              <a:gdLst>
                <a:gd name="connsiteX0" fmla="*/ 2255 w 355177"/>
                <a:gd name="connsiteY0" fmla="*/ 183291 h 242576"/>
                <a:gd name="connsiteX1" fmla="*/ 0 w 355177"/>
                <a:gd name="connsiteY1" fmla="*/ 179975 h 242576"/>
                <a:gd name="connsiteX2" fmla="*/ 2255 w 355177"/>
                <a:gd name="connsiteY2" fmla="*/ 174272 h 242576"/>
                <a:gd name="connsiteX3" fmla="*/ 4509 w 355177"/>
                <a:gd name="connsiteY3" fmla="*/ 173212 h 242576"/>
                <a:gd name="connsiteX4" fmla="*/ 6764 w 355177"/>
                <a:gd name="connsiteY4" fmla="*/ 173212 h 242576"/>
                <a:gd name="connsiteX5" fmla="*/ 14589 w 355177"/>
                <a:gd name="connsiteY5" fmla="*/ 167641 h 242576"/>
                <a:gd name="connsiteX6" fmla="*/ 17905 w 355177"/>
                <a:gd name="connsiteY6" fmla="*/ 164325 h 242576"/>
                <a:gd name="connsiteX7" fmla="*/ 21220 w 355177"/>
                <a:gd name="connsiteY7" fmla="*/ 162071 h 242576"/>
                <a:gd name="connsiteX8" fmla="*/ 20159 w 355177"/>
                <a:gd name="connsiteY8" fmla="*/ 162071 h 242576"/>
                <a:gd name="connsiteX9" fmla="*/ 22414 w 355177"/>
                <a:gd name="connsiteY9" fmla="*/ 157561 h 242576"/>
                <a:gd name="connsiteX10" fmla="*/ 23475 w 355177"/>
                <a:gd name="connsiteY10" fmla="*/ 157561 h 242576"/>
                <a:gd name="connsiteX11" fmla="*/ 24536 w 355177"/>
                <a:gd name="connsiteY11" fmla="*/ 158622 h 242576"/>
                <a:gd name="connsiteX12" fmla="*/ 25730 w 355177"/>
                <a:gd name="connsiteY12" fmla="*/ 157561 h 242576"/>
                <a:gd name="connsiteX13" fmla="*/ 25730 w 355177"/>
                <a:gd name="connsiteY13" fmla="*/ 156368 h 242576"/>
                <a:gd name="connsiteX14" fmla="*/ 30239 w 355177"/>
                <a:gd name="connsiteY14" fmla="*/ 153052 h 242576"/>
                <a:gd name="connsiteX15" fmla="*/ 31300 w 355177"/>
                <a:gd name="connsiteY15" fmla="*/ 155307 h 242576"/>
                <a:gd name="connsiteX16" fmla="*/ 34748 w 355177"/>
                <a:gd name="connsiteY16" fmla="*/ 158622 h 242576"/>
                <a:gd name="connsiteX17" fmla="*/ 38064 w 355177"/>
                <a:gd name="connsiteY17" fmla="*/ 154114 h 242576"/>
                <a:gd name="connsiteX18" fmla="*/ 39258 w 355177"/>
                <a:gd name="connsiteY18" fmla="*/ 156368 h 242576"/>
                <a:gd name="connsiteX19" fmla="*/ 40319 w 355177"/>
                <a:gd name="connsiteY19" fmla="*/ 156368 h 242576"/>
                <a:gd name="connsiteX20" fmla="*/ 40319 w 355177"/>
                <a:gd name="connsiteY20" fmla="*/ 155307 h 242576"/>
                <a:gd name="connsiteX21" fmla="*/ 38064 w 355177"/>
                <a:gd name="connsiteY21" fmla="*/ 153052 h 242576"/>
                <a:gd name="connsiteX22" fmla="*/ 39258 w 355177"/>
                <a:gd name="connsiteY22" fmla="*/ 151991 h 242576"/>
                <a:gd name="connsiteX23" fmla="*/ 39258 w 355177"/>
                <a:gd name="connsiteY23" fmla="*/ 153052 h 242576"/>
                <a:gd name="connsiteX24" fmla="*/ 40319 w 355177"/>
                <a:gd name="connsiteY24" fmla="*/ 150798 h 242576"/>
                <a:gd name="connsiteX25" fmla="*/ 41512 w 355177"/>
                <a:gd name="connsiteY25" fmla="*/ 149737 h 242576"/>
                <a:gd name="connsiteX26" fmla="*/ 41512 w 355177"/>
                <a:gd name="connsiteY26" fmla="*/ 138464 h 242576"/>
                <a:gd name="connsiteX27" fmla="*/ 40319 w 355177"/>
                <a:gd name="connsiteY27" fmla="*/ 138464 h 242576"/>
                <a:gd name="connsiteX28" fmla="*/ 40319 w 355177"/>
                <a:gd name="connsiteY28" fmla="*/ 136208 h 242576"/>
                <a:gd name="connsiteX29" fmla="*/ 46022 w 355177"/>
                <a:gd name="connsiteY29" fmla="*/ 133954 h 242576"/>
                <a:gd name="connsiteX30" fmla="*/ 44828 w 355177"/>
                <a:gd name="connsiteY30" fmla="*/ 132760 h 242576"/>
                <a:gd name="connsiteX31" fmla="*/ 44828 w 355177"/>
                <a:gd name="connsiteY31" fmla="*/ 128251 h 242576"/>
                <a:gd name="connsiteX32" fmla="*/ 48277 w 355177"/>
                <a:gd name="connsiteY32" fmla="*/ 125997 h 242576"/>
                <a:gd name="connsiteX33" fmla="*/ 47216 w 355177"/>
                <a:gd name="connsiteY33" fmla="*/ 125997 h 242576"/>
                <a:gd name="connsiteX34" fmla="*/ 48277 w 355177"/>
                <a:gd name="connsiteY34" fmla="*/ 124803 h 242576"/>
                <a:gd name="connsiteX35" fmla="*/ 51592 w 355177"/>
                <a:gd name="connsiteY35" fmla="*/ 132628 h 242576"/>
                <a:gd name="connsiteX36" fmla="*/ 52653 w 355177"/>
                <a:gd name="connsiteY36" fmla="*/ 131567 h 242576"/>
                <a:gd name="connsiteX37" fmla="*/ 52653 w 355177"/>
                <a:gd name="connsiteY37" fmla="*/ 132628 h 242576"/>
                <a:gd name="connsiteX38" fmla="*/ 53847 w 355177"/>
                <a:gd name="connsiteY38" fmla="*/ 134882 h 242576"/>
                <a:gd name="connsiteX39" fmla="*/ 56102 w 355177"/>
                <a:gd name="connsiteY39" fmla="*/ 134882 h 242576"/>
                <a:gd name="connsiteX40" fmla="*/ 56102 w 355177"/>
                <a:gd name="connsiteY40" fmla="*/ 132628 h 242576"/>
                <a:gd name="connsiteX41" fmla="*/ 55041 w 355177"/>
                <a:gd name="connsiteY41" fmla="*/ 130373 h 242576"/>
                <a:gd name="connsiteX42" fmla="*/ 58356 w 355177"/>
                <a:gd name="connsiteY42" fmla="*/ 131567 h 242576"/>
                <a:gd name="connsiteX43" fmla="*/ 58356 w 355177"/>
                <a:gd name="connsiteY43" fmla="*/ 130373 h 242576"/>
                <a:gd name="connsiteX44" fmla="*/ 63927 w 355177"/>
                <a:gd name="connsiteY44" fmla="*/ 127057 h 242576"/>
                <a:gd name="connsiteX45" fmla="*/ 76261 w 355177"/>
                <a:gd name="connsiteY45" fmla="*/ 121487 h 242576"/>
                <a:gd name="connsiteX46" fmla="*/ 126925 w 355177"/>
                <a:gd name="connsiteY46" fmla="*/ 72017 h 242576"/>
                <a:gd name="connsiteX47" fmla="*/ 133689 w 355177"/>
                <a:gd name="connsiteY47" fmla="*/ 69762 h 242576"/>
                <a:gd name="connsiteX48" fmla="*/ 203451 w 355177"/>
                <a:gd name="connsiteY48" fmla="*/ 44960 h 242576"/>
                <a:gd name="connsiteX49" fmla="*/ 197748 w 355177"/>
                <a:gd name="connsiteY49" fmla="*/ 26923 h 242576"/>
                <a:gd name="connsiteX50" fmla="*/ 200003 w 355177"/>
                <a:gd name="connsiteY50" fmla="*/ 25730 h 242576"/>
                <a:gd name="connsiteX51" fmla="*/ 205573 w 355177"/>
                <a:gd name="connsiteY51" fmla="*/ 43767 h 242576"/>
                <a:gd name="connsiteX52" fmla="*/ 255043 w 355177"/>
                <a:gd name="connsiteY52" fmla="*/ 25730 h 242576"/>
                <a:gd name="connsiteX53" fmla="*/ 255043 w 355177"/>
                <a:gd name="connsiteY53" fmla="*/ 22414 h 242576"/>
                <a:gd name="connsiteX54" fmla="*/ 258359 w 355177"/>
                <a:gd name="connsiteY54" fmla="*/ 21353 h 242576"/>
                <a:gd name="connsiteX55" fmla="*/ 260614 w 355177"/>
                <a:gd name="connsiteY55" fmla="*/ 23607 h 242576"/>
                <a:gd name="connsiteX56" fmla="*/ 328121 w 355177"/>
                <a:gd name="connsiteY56" fmla="*/ 0 h 242576"/>
                <a:gd name="connsiteX57" fmla="*/ 355178 w 355177"/>
                <a:gd name="connsiteY57" fmla="*/ 16843 h 242576"/>
                <a:gd name="connsiteX58" fmla="*/ 319235 w 355177"/>
                <a:gd name="connsiteY58" fmla="*/ 67507 h 242576"/>
                <a:gd name="connsiteX59" fmla="*/ 293373 w 355177"/>
                <a:gd name="connsiteY59" fmla="*/ 90054 h 242576"/>
                <a:gd name="connsiteX60" fmla="*/ 273081 w 355177"/>
                <a:gd name="connsiteY60" fmla="*/ 103582 h 242576"/>
                <a:gd name="connsiteX61" fmla="*/ 257298 w 355177"/>
                <a:gd name="connsiteY61" fmla="*/ 120426 h 242576"/>
                <a:gd name="connsiteX62" fmla="*/ 252789 w 355177"/>
                <a:gd name="connsiteY62" fmla="*/ 129444 h 242576"/>
                <a:gd name="connsiteX63" fmla="*/ 248279 w 355177"/>
                <a:gd name="connsiteY63" fmla="*/ 136208 h 242576"/>
                <a:gd name="connsiteX64" fmla="*/ 246025 w 355177"/>
                <a:gd name="connsiteY64" fmla="*/ 133954 h 242576"/>
                <a:gd name="connsiteX65" fmla="*/ 243770 w 355177"/>
                <a:gd name="connsiteY65" fmla="*/ 132760 h 242576"/>
                <a:gd name="connsiteX66" fmla="*/ 242576 w 355177"/>
                <a:gd name="connsiteY66" fmla="*/ 135015 h 242576"/>
                <a:gd name="connsiteX67" fmla="*/ 242576 w 355177"/>
                <a:gd name="connsiteY67" fmla="*/ 142840 h 242576"/>
                <a:gd name="connsiteX68" fmla="*/ 236873 w 355177"/>
                <a:gd name="connsiteY68" fmla="*/ 140585 h 242576"/>
                <a:gd name="connsiteX69" fmla="*/ 233558 w 355177"/>
                <a:gd name="connsiteY69" fmla="*/ 140585 h 242576"/>
                <a:gd name="connsiteX70" fmla="*/ 234751 w 355177"/>
                <a:gd name="connsiteY70" fmla="*/ 142840 h 242576"/>
                <a:gd name="connsiteX71" fmla="*/ 227987 w 355177"/>
                <a:gd name="connsiteY71" fmla="*/ 151858 h 242576"/>
                <a:gd name="connsiteX72" fmla="*/ 232497 w 355177"/>
                <a:gd name="connsiteY72" fmla="*/ 157429 h 242576"/>
                <a:gd name="connsiteX73" fmla="*/ 232497 w 355177"/>
                <a:gd name="connsiteY73" fmla="*/ 159684 h 242576"/>
                <a:gd name="connsiteX74" fmla="*/ 235945 w 355177"/>
                <a:gd name="connsiteY74" fmla="*/ 159684 h 242576"/>
                <a:gd name="connsiteX75" fmla="*/ 237006 w 355177"/>
                <a:gd name="connsiteY75" fmla="*/ 160745 h 242576"/>
                <a:gd name="connsiteX76" fmla="*/ 231436 w 355177"/>
                <a:gd name="connsiteY76" fmla="*/ 161938 h 242576"/>
                <a:gd name="connsiteX77" fmla="*/ 229181 w 355177"/>
                <a:gd name="connsiteY77" fmla="*/ 164193 h 242576"/>
                <a:gd name="connsiteX78" fmla="*/ 230375 w 355177"/>
                <a:gd name="connsiteY78" fmla="*/ 169764 h 242576"/>
                <a:gd name="connsiteX79" fmla="*/ 227059 w 355177"/>
                <a:gd name="connsiteY79" fmla="*/ 177588 h 242576"/>
                <a:gd name="connsiteX80" fmla="*/ 231568 w 355177"/>
                <a:gd name="connsiteY80" fmla="*/ 182098 h 242576"/>
                <a:gd name="connsiteX81" fmla="*/ 232629 w 355177"/>
                <a:gd name="connsiteY81" fmla="*/ 184352 h 242576"/>
                <a:gd name="connsiteX82" fmla="*/ 231568 w 355177"/>
                <a:gd name="connsiteY82" fmla="*/ 188862 h 242576"/>
                <a:gd name="connsiteX83" fmla="*/ 227059 w 355177"/>
                <a:gd name="connsiteY83" fmla="*/ 203451 h 242576"/>
                <a:gd name="connsiteX84" fmla="*/ 216979 w 355177"/>
                <a:gd name="connsiteY84" fmla="*/ 200135 h 242576"/>
                <a:gd name="connsiteX85" fmla="*/ 212470 w 355177"/>
                <a:gd name="connsiteY85" fmla="*/ 200135 h 242576"/>
                <a:gd name="connsiteX86" fmla="*/ 211409 w 355177"/>
                <a:gd name="connsiteY86" fmla="*/ 198942 h 242576"/>
                <a:gd name="connsiteX87" fmla="*/ 209154 w 355177"/>
                <a:gd name="connsiteY87" fmla="*/ 202258 h 242576"/>
                <a:gd name="connsiteX88" fmla="*/ 206899 w 355177"/>
                <a:gd name="connsiteY88" fmla="*/ 203451 h 242576"/>
                <a:gd name="connsiteX89" fmla="*/ 205706 w 355177"/>
                <a:gd name="connsiteY89" fmla="*/ 201196 h 242576"/>
                <a:gd name="connsiteX90" fmla="*/ 203451 w 355177"/>
                <a:gd name="connsiteY90" fmla="*/ 203451 h 242576"/>
                <a:gd name="connsiteX91" fmla="*/ 200003 w 355177"/>
                <a:gd name="connsiteY91" fmla="*/ 202258 h 242576"/>
                <a:gd name="connsiteX92" fmla="*/ 198942 w 355177"/>
                <a:gd name="connsiteY92" fmla="*/ 200002 h 242576"/>
                <a:gd name="connsiteX93" fmla="*/ 198942 w 355177"/>
                <a:gd name="connsiteY93" fmla="*/ 198809 h 242576"/>
                <a:gd name="connsiteX94" fmla="*/ 200003 w 355177"/>
                <a:gd name="connsiteY94" fmla="*/ 196554 h 242576"/>
                <a:gd name="connsiteX95" fmla="*/ 201064 w 355177"/>
                <a:gd name="connsiteY95" fmla="*/ 196554 h 242576"/>
                <a:gd name="connsiteX96" fmla="*/ 201064 w 355177"/>
                <a:gd name="connsiteY96" fmla="*/ 187535 h 242576"/>
                <a:gd name="connsiteX97" fmla="*/ 196554 w 355177"/>
                <a:gd name="connsiteY97" fmla="*/ 188597 h 242576"/>
                <a:gd name="connsiteX98" fmla="*/ 193106 w 355177"/>
                <a:gd name="connsiteY98" fmla="*/ 186342 h 242576"/>
                <a:gd name="connsiteX99" fmla="*/ 195361 w 355177"/>
                <a:gd name="connsiteY99" fmla="*/ 181832 h 242576"/>
                <a:gd name="connsiteX100" fmla="*/ 197616 w 355177"/>
                <a:gd name="connsiteY100" fmla="*/ 182894 h 242576"/>
                <a:gd name="connsiteX101" fmla="*/ 199870 w 355177"/>
                <a:gd name="connsiteY101" fmla="*/ 182894 h 242576"/>
                <a:gd name="connsiteX102" fmla="*/ 200931 w 355177"/>
                <a:gd name="connsiteY102" fmla="*/ 186209 h 242576"/>
                <a:gd name="connsiteX103" fmla="*/ 202125 w 355177"/>
                <a:gd name="connsiteY103" fmla="*/ 188464 h 242576"/>
                <a:gd name="connsiteX104" fmla="*/ 204379 w 355177"/>
                <a:gd name="connsiteY104" fmla="*/ 187403 h 242576"/>
                <a:gd name="connsiteX105" fmla="*/ 203318 w 355177"/>
                <a:gd name="connsiteY105" fmla="*/ 183955 h 242576"/>
                <a:gd name="connsiteX106" fmla="*/ 201064 w 355177"/>
                <a:gd name="connsiteY106" fmla="*/ 182894 h 242576"/>
                <a:gd name="connsiteX107" fmla="*/ 201064 w 355177"/>
                <a:gd name="connsiteY107" fmla="*/ 176129 h 242576"/>
                <a:gd name="connsiteX108" fmla="*/ 202258 w 355177"/>
                <a:gd name="connsiteY108" fmla="*/ 175068 h 242576"/>
                <a:gd name="connsiteX109" fmla="*/ 201064 w 355177"/>
                <a:gd name="connsiteY109" fmla="*/ 172814 h 242576"/>
                <a:gd name="connsiteX110" fmla="*/ 197748 w 355177"/>
                <a:gd name="connsiteY110" fmla="*/ 172814 h 242576"/>
                <a:gd name="connsiteX111" fmla="*/ 196687 w 355177"/>
                <a:gd name="connsiteY111" fmla="*/ 173875 h 242576"/>
                <a:gd name="connsiteX112" fmla="*/ 194432 w 355177"/>
                <a:gd name="connsiteY112" fmla="*/ 172814 h 242576"/>
                <a:gd name="connsiteX113" fmla="*/ 195626 w 355177"/>
                <a:gd name="connsiteY113" fmla="*/ 171753 h 242576"/>
                <a:gd name="connsiteX114" fmla="*/ 195626 w 355177"/>
                <a:gd name="connsiteY114" fmla="*/ 172814 h 242576"/>
                <a:gd name="connsiteX115" fmla="*/ 197881 w 355177"/>
                <a:gd name="connsiteY115" fmla="*/ 170559 h 242576"/>
                <a:gd name="connsiteX116" fmla="*/ 200135 w 355177"/>
                <a:gd name="connsiteY116" fmla="*/ 169498 h 242576"/>
                <a:gd name="connsiteX117" fmla="*/ 202390 w 355177"/>
                <a:gd name="connsiteY117" fmla="*/ 170559 h 242576"/>
                <a:gd name="connsiteX118" fmla="*/ 204645 w 355177"/>
                <a:gd name="connsiteY118" fmla="*/ 169498 h 242576"/>
                <a:gd name="connsiteX119" fmla="*/ 200135 w 355177"/>
                <a:gd name="connsiteY119" fmla="*/ 164989 h 242576"/>
                <a:gd name="connsiteX120" fmla="*/ 192310 w 355177"/>
                <a:gd name="connsiteY120" fmla="*/ 174008 h 242576"/>
                <a:gd name="connsiteX121" fmla="*/ 194565 w 355177"/>
                <a:gd name="connsiteY121" fmla="*/ 176262 h 242576"/>
                <a:gd name="connsiteX122" fmla="*/ 194565 w 355177"/>
                <a:gd name="connsiteY122" fmla="*/ 177455 h 242576"/>
                <a:gd name="connsiteX123" fmla="*/ 195759 w 355177"/>
                <a:gd name="connsiteY123" fmla="*/ 179711 h 242576"/>
                <a:gd name="connsiteX124" fmla="*/ 194565 w 355177"/>
                <a:gd name="connsiteY124" fmla="*/ 181965 h 242576"/>
                <a:gd name="connsiteX125" fmla="*/ 188995 w 355177"/>
                <a:gd name="connsiteY125" fmla="*/ 181965 h 242576"/>
                <a:gd name="connsiteX126" fmla="*/ 187934 w 355177"/>
                <a:gd name="connsiteY126" fmla="*/ 179711 h 242576"/>
                <a:gd name="connsiteX127" fmla="*/ 181170 w 355177"/>
                <a:gd name="connsiteY127" fmla="*/ 187535 h 242576"/>
                <a:gd name="connsiteX128" fmla="*/ 176660 w 355177"/>
                <a:gd name="connsiteY128" fmla="*/ 190851 h 242576"/>
                <a:gd name="connsiteX129" fmla="*/ 174406 w 355177"/>
                <a:gd name="connsiteY129" fmla="*/ 193106 h 242576"/>
                <a:gd name="connsiteX130" fmla="*/ 177721 w 355177"/>
                <a:gd name="connsiteY130" fmla="*/ 194167 h 242576"/>
                <a:gd name="connsiteX131" fmla="*/ 176660 w 355177"/>
                <a:gd name="connsiteY131" fmla="*/ 195361 h 242576"/>
                <a:gd name="connsiteX132" fmla="*/ 173212 w 355177"/>
                <a:gd name="connsiteY132" fmla="*/ 195361 h 242576"/>
                <a:gd name="connsiteX133" fmla="*/ 170957 w 355177"/>
                <a:gd name="connsiteY133" fmla="*/ 194167 h 242576"/>
                <a:gd name="connsiteX134" fmla="*/ 167642 w 355177"/>
                <a:gd name="connsiteY134" fmla="*/ 196422 h 242576"/>
                <a:gd name="connsiteX135" fmla="*/ 168703 w 355177"/>
                <a:gd name="connsiteY135" fmla="*/ 199870 h 242576"/>
                <a:gd name="connsiteX136" fmla="*/ 165254 w 355177"/>
                <a:gd name="connsiteY136" fmla="*/ 199870 h 242576"/>
                <a:gd name="connsiteX137" fmla="*/ 164193 w 355177"/>
                <a:gd name="connsiteY137" fmla="*/ 198676 h 242576"/>
                <a:gd name="connsiteX138" fmla="*/ 151859 w 355177"/>
                <a:gd name="connsiteY138" fmla="*/ 206501 h 242576"/>
                <a:gd name="connsiteX139" fmla="*/ 145095 w 355177"/>
                <a:gd name="connsiteY139" fmla="*/ 207695 h 242576"/>
                <a:gd name="connsiteX140" fmla="*/ 135015 w 355177"/>
                <a:gd name="connsiteY140" fmla="*/ 211011 h 242576"/>
                <a:gd name="connsiteX141" fmla="*/ 123742 w 355177"/>
                <a:gd name="connsiteY141" fmla="*/ 218836 h 242576"/>
                <a:gd name="connsiteX142" fmla="*/ 121487 w 355177"/>
                <a:gd name="connsiteY142" fmla="*/ 217775 h 242576"/>
                <a:gd name="connsiteX143" fmla="*/ 120426 w 355177"/>
                <a:gd name="connsiteY143" fmla="*/ 217775 h 242576"/>
                <a:gd name="connsiteX144" fmla="*/ 118171 w 355177"/>
                <a:gd name="connsiteY144" fmla="*/ 218836 h 242576"/>
                <a:gd name="connsiteX145" fmla="*/ 120426 w 355177"/>
                <a:gd name="connsiteY145" fmla="*/ 221091 h 242576"/>
                <a:gd name="connsiteX146" fmla="*/ 116978 w 355177"/>
                <a:gd name="connsiteY146" fmla="*/ 223345 h 242576"/>
                <a:gd name="connsiteX147" fmla="*/ 115917 w 355177"/>
                <a:gd name="connsiteY147" fmla="*/ 221091 h 242576"/>
                <a:gd name="connsiteX148" fmla="*/ 115917 w 355177"/>
                <a:gd name="connsiteY148" fmla="*/ 214326 h 242576"/>
                <a:gd name="connsiteX149" fmla="*/ 113662 w 355177"/>
                <a:gd name="connsiteY149" fmla="*/ 213265 h 242576"/>
                <a:gd name="connsiteX150" fmla="*/ 112601 w 355177"/>
                <a:gd name="connsiteY150" fmla="*/ 216581 h 242576"/>
                <a:gd name="connsiteX151" fmla="*/ 109153 w 355177"/>
                <a:gd name="connsiteY151" fmla="*/ 220029 h 242576"/>
                <a:gd name="connsiteX152" fmla="*/ 103582 w 355177"/>
                <a:gd name="connsiteY152" fmla="*/ 220029 h 242576"/>
                <a:gd name="connsiteX153" fmla="*/ 100134 w 355177"/>
                <a:gd name="connsiteY153" fmla="*/ 222284 h 242576"/>
                <a:gd name="connsiteX154" fmla="*/ 99073 w 355177"/>
                <a:gd name="connsiteY154" fmla="*/ 227987 h 242576"/>
                <a:gd name="connsiteX155" fmla="*/ 99073 w 355177"/>
                <a:gd name="connsiteY155" fmla="*/ 230242 h 242576"/>
                <a:gd name="connsiteX156" fmla="*/ 96818 w 355177"/>
                <a:gd name="connsiteY156" fmla="*/ 231435 h 242576"/>
                <a:gd name="connsiteX157" fmla="*/ 94564 w 355177"/>
                <a:gd name="connsiteY157" fmla="*/ 229181 h 242576"/>
                <a:gd name="connsiteX158" fmla="*/ 79975 w 355177"/>
                <a:gd name="connsiteY158" fmla="*/ 235945 h 242576"/>
                <a:gd name="connsiteX159" fmla="*/ 81035 w 355177"/>
                <a:gd name="connsiteY159" fmla="*/ 238199 h 242576"/>
                <a:gd name="connsiteX160" fmla="*/ 85545 w 355177"/>
                <a:gd name="connsiteY160" fmla="*/ 237006 h 242576"/>
                <a:gd name="connsiteX161" fmla="*/ 87800 w 355177"/>
                <a:gd name="connsiteY161" fmla="*/ 239261 h 242576"/>
                <a:gd name="connsiteX162" fmla="*/ 86739 w 355177"/>
                <a:gd name="connsiteY162" fmla="*/ 240322 h 242576"/>
                <a:gd name="connsiteX163" fmla="*/ 82229 w 355177"/>
                <a:gd name="connsiteY163" fmla="*/ 241515 h 242576"/>
                <a:gd name="connsiteX164" fmla="*/ 76659 w 355177"/>
                <a:gd name="connsiteY164" fmla="*/ 242576 h 242576"/>
                <a:gd name="connsiteX165" fmla="*/ 72149 w 355177"/>
                <a:gd name="connsiteY165" fmla="*/ 231303 h 242576"/>
                <a:gd name="connsiteX166" fmla="*/ 74404 w 355177"/>
                <a:gd name="connsiteY166" fmla="*/ 230109 h 242576"/>
                <a:gd name="connsiteX167" fmla="*/ 74404 w 355177"/>
                <a:gd name="connsiteY167" fmla="*/ 227855 h 242576"/>
                <a:gd name="connsiteX168" fmla="*/ 77720 w 355177"/>
                <a:gd name="connsiteY168" fmla="*/ 225599 h 242576"/>
                <a:gd name="connsiteX169" fmla="*/ 74404 w 355177"/>
                <a:gd name="connsiteY169" fmla="*/ 222152 h 242576"/>
                <a:gd name="connsiteX170" fmla="*/ 72149 w 355177"/>
                <a:gd name="connsiteY170" fmla="*/ 224406 h 242576"/>
                <a:gd name="connsiteX171" fmla="*/ 68701 w 355177"/>
                <a:gd name="connsiteY171" fmla="*/ 224406 h 242576"/>
                <a:gd name="connsiteX172" fmla="*/ 67640 w 355177"/>
                <a:gd name="connsiteY172" fmla="*/ 221091 h 242576"/>
                <a:gd name="connsiteX173" fmla="*/ 64192 w 355177"/>
                <a:gd name="connsiteY173" fmla="*/ 220029 h 242576"/>
                <a:gd name="connsiteX174" fmla="*/ 54112 w 355177"/>
                <a:gd name="connsiteY174" fmla="*/ 224539 h 242576"/>
                <a:gd name="connsiteX175" fmla="*/ 54112 w 355177"/>
                <a:gd name="connsiteY175" fmla="*/ 201992 h 242576"/>
                <a:gd name="connsiteX176" fmla="*/ 55306 w 355177"/>
                <a:gd name="connsiteY176" fmla="*/ 201992 h 242576"/>
                <a:gd name="connsiteX177" fmla="*/ 55306 w 355177"/>
                <a:gd name="connsiteY177" fmla="*/ 197482 h 242576"/>
                <a:gd name="connsiteX178" fmla="*/ 54112 w 355177"/>
                <a:gd name="connsiteY178" fmla="*/ 197482 h 242576"/>
                <a:gd name="connsiteX179" fmla="*/ 52918 w 355177"/>
                <a:gd name="connsiteY179" fmla="*/ 192973 h 242576"/>
                <a:gd name="connsiteX180" fmla="*/ 52918 w 355177"/>
                <a:gd name="connsiteY180" fmla="*/ 187403 h 242576"/>
                <a:gd name="connsiteX181" fmla="*/ 50664 w 355177"/>
                <a:gd name="connsiteY181" fmla="*/ 187403 h 242576"/>
                <a:gd name="connsiteX182" fmla="*/ 44961 w 355177"/>
                <a:gd name="connsiteY182" fmla="*/ 180639 h 242576"/>
                <a:gd name="connsiteX183" fmla="*/ 43900 w 355177"/>
                <a:gd name="connsiteY183" fmla="*/ 178384 h 242576"/>
                <a:gd name="connsiteX184" fmla="*/ 42839 w 355177"/>
                <a:gd name="connsiteY184" fmla="*/ 178384 h 242576"/>
                <a:gd name="connsiteX185" fmla="*/ 40584 w 355177"/>
                <a:gd name="connsiteY185" fmla="*/ 171621 h 242576"/>
                <a:gd name="connsiteX186" fmla="*/ 39523 w 355177"/>
                <a:gd name="connsiteY186" fmla="*/ 171621 h 242576"/>
                <a:gd name="connsiteX187" fmla="*/ 36075 w 355177"/>
                <a:gd name="connsiteY187" fmla="*/ 174936 h 242576"/>
                <a:gd name="connsiteX188" fmla="*/ 32626 w 355177"/>
                <a:gd name="connsiteY188" fmla="*/ 171621 h 242576"/>
                <a:gd name="connsiteX189" fmla="*/ 30372 w 355177"/>
                <a:gd name="connsiteY189" fmla="*/ 176129 h 242576"/>
                <a:gd name="connsiteX190" fmla="*/ 29178 w 355177"/>
                <a:gd name="connsiteY190" fmla="*/ 176129 h 242576"/>
                <a:gd name="connsiteX191" fmla="*/ 28117 w 355177"/>
                <a:gd name="connsiteY191" fmla="*/ 175068 h 242576"/>
                <a:gd name="connsiteX192" fmla="*/ 25862 w 355177"/>
                <a:gd name="connsiteY192" fmla="*/ 177323 h 242576"/>
                <a:gd name="connsiteX193" fmla="*/ 25862 w 355177"/>
                <a:gd name="connsiteY193" fmla="*/ 178384 h 242576"/>
                <a:gd name="connsiteX194" fmla="*/ 24669 w 355177"/>
                <a:gd name="connsiteY194" fmla="*/ 177323 h 242576"/>
                <a:gd name="connsiteX195" fmla="*/ 19098 w 355177"/>
                <a:gd name="connsiteY195" fmla="*/ 179578 h 242576"/>
                <a:gd name="connsiteX196" fmla="*/ 17905 w 355177"/>
                <a:gd name="connsiteY196" fmla="*/ 178384 h 242576"/>
                <a:gd name="connsiteX197" fmla="*/ 19098 w 355177"/>
                <a:gd name="connsiteY197" fmla="*/ 176129 h 242576"/>
                <a:gd name="connsiteX198" fmla="*/ 20159 w 355177"/>
                <a:gd name="connsiteY198" fmla="*/ 173875 h 242576"/>
                <a:gd name="connsiteX199" fmla="*/ 22414 w 355177"/>
                <a:gd name="connsiteY199" fmla="*/ 173875 h 242576"/>
                <a:gd name="connsiteX200" fmla="*/ 22414 w 355177"/>
                <a:gd name="connsiteY200" fmla="*/ 172814 h 242576"/>
                <a:gd name="connsiteX201" fmla="*/ 23475 w 355177"/>
                <a:gd name="connsiteY201" fmla="*/ 172814 h 242576"/>
                <a:gd name="connsiteX202" fmla="*/ 20159 w 355177"/>
                <a:gd name="connsiteY202" fmla="*/ 170559 h 242576"/>
                <a:gd name="connsiteX203" fmla="*/ 19098 w 355177"/>
                <a:gd name="connsiteY203" fmla="*/ 171753 h 242576"/>
                <a:gd name="connsiteX204" fmla="*/ 17905 w 355177"/>
                <a:gd name="connsiteY204" fmla="*/ 170559 h 242576"/>
                <a:gd name="connsiteX205" fmla="*/ 16711 w 355177"/>
                <a:gd name="connsiteY205" fmla="*/ 172814 h 242576"/>
                <a:gd name="connsiteX206" fmla="*/ 13395 w 355177"/>
                <a:gd name="connsiteY206" fmla="*/ 172814 h 242576"/>
                <a:gd name="connsiteX207" fmla="*/ 2122 w 355177"/>
                <a:gd name="connsiteY207" fmla="*/ 182894 h 24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355177" h="242576">
                  <a:moveTo>
                    <a:pt x="2255" y="183291"/>
                  </a:moveTo>
                  <a:lnTo>
                    <a:pt x="0" y="179975"/>
                  </a:lnTo>
                  <a:lnTo>
                    <a:pt x="2255" y="174272"/>
                  </a:lnTo>
                  <a:lnTo>
                    <a:pt x="4509" y="173212"/>
                  </a:lnTo>
                  <a:lnTo>
                    <a:pt x="6764" y="173212"/>
                  </a:lnTo>
                  <a:lnTo>
                    <a:pt x="14589" y="167641"/>
                  </a:lnTo>
                  <a:lnTo>
                    <a:pt x="17905" y="164325"/>
                  </a:lnTo>
                  <a:lnTo>
                    <a:pt x="21220" y="162071"/>
                  </a:lnTo>
                  <a:lnTo>
                    <a:pt x="20159" y="162071"/>
                  </a:lnTo>
                  <a:lnTo>
                    <a:pt x="22414" y="157561"/>
                  </a:lnTo>
                  <a:lnTo>
                    <a:pt x="23475" y="157561"/>
                  </a:lnTo>
                  <a:lnTo>
                    <a:pt x="24536" y="158622"/>
                  </a:lnTo>
                  <a:lnTo>
                    <a:pt x="25730" y="157561"/>
                  </a:lnTo>
                  <a:lnTo>
                    <a:pt x="25730" y="156368"/>
                  </a:lnTo>
                  <a:lnTo>
                    <a:pt x="30239" y="153052"/>
                  </a:lnTo>
                  <a:lnTo>
                    <a:pt x="31300" y="155307"/>
                  </a:lnTo>
                  <a:lnTo>
                    <a:pt x="34748" y="158622"/>
                  </a:lnTo>
                  <a:lnTo>
                    <a:pt x="38064" y="154114"/>
                  </a:lnTo>
                  <a:lnTo>
                    <a:pt x="39258" y="156368"/>
                  </a:lnTo>
                  <a:lnTo>
                    <a:pt x="40319" y="156368"/>
                  </a:lnTo>
                  <a:lnTo>
                    <a:pt x="40319" y="155307"/>
                  </a:lnTo>
                  <a:lnTo>
                    <a:pt x="38064" y="153052"/>
                  </a:lnTo>
                  <a:lnTo>
                    <a:pt x="39258" y="151991"/>
                  </a:lnTo>
                  <a:lnTo>
                    <a:pt x="39258" y="153052"/>
                  </a:lnTo>
                  <a:lnTo>
                    <a:pt x="40319" y="150798"/>
                  </a:lnTo>
                  <a:lnTo>
                    <a:pt x="41512" y="149737"/>
                  </a:lnTo>
                  <a:lnTo>
                    <a:pt x="41512" y="138464"/>
                  </a:lnTo>
                  <a:lnTo>
                    <a:pt x="40319" y="138464"/>
                  </a:lnTo>
                  <a:lnTo>
                    <a:pt x="40319" y="136208"/>
                  </a:lnTo>
                  <a:lnTo>
                    <a:pt x="46022" y="133954"/>
                  </a:lnTo>
                  <a:lnTo>
                    <a:pt x="44828" y="132760"/>
                  </a:lnTo>
                  <a:lnTo>
                    <a:pt x="44828" y="128251"/>
                  </a:lnTo>
                  <a:lnTo>
                    <a:pt x="48277" y="125997"/>
                  </a:lnTo>
                  <a:lnTo>
                    <a:pt x="47216" y="125997"/>
                  </a:lnTo>
                  <a:lnTo>
                    <a:pt x="48277" y="124803"/>
                  </a:lnTo>
                  <a:cubicBezTo>
                    <a:pt x="53051" y="128648"/>
                    <a:pt x="48542" y="127985"/>
                    <a:pt x="51592" y="132628"/>
                  </a:cubicBezTo>
                  <a:lnTo>
                    <a:pt x="52653" y="131567"/>
                  </a:lnTo>
                  <a:lnTo>
                    <a:pt x="52653" y="132628"/>
                  </a:lnTo>
                  <a:lnTo>
                    <a:pt x="53847" y="134882"/>
                  </a:lnTo>
                  <a:lnTo>
                    <a:pt x="56102" y="134882"/>
                  </a:lnTo>
                  <a:lnTo>
                    <a:pt x="56102" y="132628"/>
                  </a:lnTo>
                  <a:lnTo>
                    <a:pt x="55041" y="130373"/>
                  </a:lnTo>
                  <a:lnTo>
                    <a:pt x="58356" y="131567"/>
                  </a:lnTo>
                  <a:lnTo>
                    <a:pt x="58356" y="130373"/>
                  </a:lnTo>
                  <a:lnTo>
                    <a:pt x="63927" y="127057"/>
                  </a:lnTo>
                  <a:lnTo>
                    <a:pt x="76261" y="121487"/>
                  </a:lnTo>
                  <a:lnTo>
                    <a:pt x="126925" y="72017"/>
                  </a:lnTo>
                  <a:lnTo>
                    <a:pt x="133689" y="69762"/>
                  </a:lnTo>
                  <a:lnTo>
                    <a:pt x="203451" y="44960"/>
                  </a:lnTo>
                  <a:lnTo>
                    <a:pt x="197748" y="26923"/>
                  </a:lnTo>
                  <a:lnTo>
                    <a:pt x="200003" y="25730"/>
                  </a:lnTo>
                  <a:lnTo>
                    <a:pt x="205573" y="43767"/>
                  </a:lnTo>
                  <a:lnTo>
                    <a:pt x="255043" y="25730"/>
                  </a:lnTo>
                  <a:lnTo>
                    <a:pt x="255043" y="22414"/>
                  </a:lnTo>
                  <a:lnTo>
                    <a:pt x="258359" y="21353"/>
                  </a:lnTo>
                  <a:lnTo>
                    <a:pt x="260614" y="23607"/>
                  </a:lnTo>
                  <a:lnTo>
                    <a:pt x="328121" y="0"/>
                  </a:lnTo>
                  <a:lnTo>
                    <a:pt x="355178" y="16843"/>
                  </a:lnTo>
                  <a:lnTo>
                    <a:pt x="319235" y="67507"/>
                  </a:lnTo>
                  <a:lnTo>
                    <a:pt x="293373" y="90054"/>
                  </a:lnTo>
                  <a:lnTo>
                    <a:pt x="273081" y="103582"/>
                  </a:lnTo>
                  <a:lnTo>
                    <a:pt x="257298" y="120426"/>
                  </a:lnTo>
                  <a:lnTo>
                    <a:pt x="252789" y="129444"/>
                  </a:lnTo>
                  <a:lnTo>
                    <a:pt x="248279" y="136208"/>
                  </a:lnTo>
                  <a:lnTo>
                    <a:pt x="246025" y="133954"/>
                  </a:lnTo>
                  <a:lnTo>
                    <a:pt x="243770" y="132760"/>
                  </a:lnTo>
                  <a:lnTo>
                    <a:pt x="242576" y="135015"/>
                  </a:lnTo>
                  <a:lnTo>
                    <a:pt x="242576" y="142840"/>
                  </a:lnTo>
                  <a:lnTo>
                    <a:pt x="236873" y="140585"/>
                  </a:lnTo>
                  <a:lnTo>
                    <a:pt x="233558" y="140585"/>
                  </a:lnTo>
                  <a:lnTo>
                    <a:pt x="234751" y="142840"/>
                  </a:lnTo>
                  <a:lnTo>
                    <a:pt x="227987" y="151858"/>
                  </a:lnTo>
                  <a:lnTo>
                    <a:pt x="232497" y="157429"/>
                  </a:lnTo>
                  <a:lnTo>
                    <a:pt x="232497" y="159684"/>
                  </a:lnTo>
                  <a:lnTo>
                    <a:pt x="235945" y="159684"/>
                  </a:lnTo>
                  <a:lnTo>
                    <a:pt x="237006" y="160745"/>
                  </a:lnTo>
                  <a:lnTo>
                    <a:pt x="231436" y="161938"/>
                  </a:lnTo>
                  <a:lnTo>
                    <a:pt x="229181" y="164193"/>
                  </a:lnTo>
                  <a:lnTo>
                    <a:pt x="230375" y="169764"/>
                  </a:lnTo>
                  <a:lnTo>
                    <a:pt x="227059" y="177588"/>
                  </a:lnTo>
                  <a:lnTo>
                    <a:pt x="231568" y="182098"/>
                  </a:lnTo>
                  <a:lnTo>
                    <a:pt x="232629" y="184352"/>
                  </a:lnTo>
                  <a:lnTo>
                    <a:pt x="231568" y="188862"/>
                  </a:lnTo>
                  <a:lnTo>
                    <a:pt x="227059" y="203451"/>
                  </a:lnTo>
                  <a:lnTo>
                    <a:pt x="216979" y="200135"/>
                  </a:lnTo>
                  <a:lnTo>
                    <a:pt x="212470" y="200135"/>
                  </a:lnTo>
                  <a:lnTo>
                    <a:pt x="211409" y="198942"/>
                  </a:lnTo>
                  <a:lnTo>
                    <a:pt x="209154" y="202258"/>
                  </a:lnTo>
                  <a:lnTo>
                    <a:pt x="206899" y="203451"/>
                  </a:lnTo>
                  <a:lnTo>
                    <a:pt x="205706" y="201196"/>
                  </a:lnTo>
                  <a:lnTo>
                    <a:pt x="203451" y="203451"/>
                  </a:lnTo>
                  <a:lnTo>
                    <a:pt x="200003" y="202258"/>
                  </a:lnTo>
                  <a:lnTo>
                    <a:pt x="198942" y="200002"/>
                  </a:lnTo>
                  <a:lnTo>
                    <a:pt x="198942" y="198809"/>
                  </a:lnTo>
                  <a:lnTo>
                    <a:pt x="200003" y="196554"/>
                  </a:lnTo>
                  <a:lnTo>
                    <a:pt x="201064" y="196554"/>
                  </a:lnTo>
                  <a:lnTo>
                    <a:pt x="201064" y="187535"/>
                  </a:lnTo>
                  <a:lnTo>
                    <a:pt x="196554" y="188597"/>
                  </a:lnTo>
                  <a:lnTo>
                    <a:pt x="193106" y="186342"/>
                  </a:lnTo>
                  <a:lnTo>
                    <a:pt x="195361" y="181832"/>
                  </a:lnTo>
                  <a:lnTo>
                    <a:pt x="197616" y="182894"/>
                  </a:lnTo>
                  <a:lnTo>
                    <a:pt x="199870" y="182894"/>
                  </a:lnTo>
                  <a:lnTo>
                    <a:pt x="200931" y="186209"/>
                  </a:lnTo>
                  <a:lnTo>
                    <a:pt x="202125" y="188464"/>
                  </a:lnTo>
                  <a:lnTo>
                    <a:pt x="204379" y="187403"/>
                  </a:lnTo>
                  <a:lnTo>
                    <a:pt x="203318" y="183955"/>
                  </a:lnTo>
                  <a:lnTo>
                    <a:pt x="201064" y="182894"/>
                  </a:lnTo>
                  <a:lnTo>
                    <a:pt x="201064" y="176129"/>
                  </a:lnTo>
                  <a:lnTo>
                    <a:pt x="202258" y="175068"/>
                  </a:lnTo>
                  <a:lnTo>
                    <a:pt x="201064" y="172814"/>
                  </a:lnTo>
                  <a:lnTo>
                    <a:pt x="197748" y="172814"/>
                  </a:lnTo>
                  <a:lnTo>
                    <a:pt x="196687" y="173875"/>
                  </a:lnTo>
                  <a:lnTo>
                    <a:pt x="194432" y="172814"/>
                  </a:lnTo>
                  <a:lnTo>
                    <a:pt x="195626" y="171753"/>
                  </a:lnTo>
                  <a:lnTo>
                    <a:pt x="195626" y="172814"/>
                  </a:lnTo>
                  <a:lnTo>
                    <a:pt x="197881" y="170559"/>
                  </a:lnTo>
                  <a:lnTo>
                    <a:pt x="200135" y="169498"/>
                  </a:lnTo>
                  <a:lnTo>
                    <a:pt x="202390" y="170559"/>
                  </a:lnTo>
                  <a:lnTo>
                    <a:pt x="204645" y="169498"/>
                  </a:lnTo>
                  <a:lnTo>
                    <a:pt x="200135" y="164989"/>
                  </a:lnTo>
                  <a:lnTo>
                    <a:pt x="192310" y="174008"/>
                  </a:lnTo>
                  <a:lnTo>
                    <a:pt x="194565" y="176262"/>
                  </a:lnTo>
                  <a:lnTo>
                    <a:pt x="194565" y="177455"/>
                  </a:lnTo>
                  <a:lnTo>
                    <a:pt x="195759" y="179711"/>
                  </a:lnTo>
                  <a:lnTo>
                    <a:pt x="194565" y="181965"/>
                  </a:lnTo>
                  <a:lnTo>
                    <a:pt x="188995" y="181965"/>
                  </a:lnTo>
                  <a:lnTo>
                    <a:pt x="187934" y="179711"/>
                  </a:lnTo>
                  <a:lnTo>
                    <a:pt x="181170" y="187535"/>
                  </a:lnTo>
                  <a:lnTo>
                    <a:pt x="176660" y="190851"/>
                  </a:lnTo>
                  <a:lnTo>
                    <a:pt x="174406" y="193106"/>
                  </a:lnTo>
                  <a:lnTo>
                    <a:pt x="177721" y="194167"/>
                  </a:lnTo>
                  <a:lnTo>
                    <a:pt x="176660" y="195361"/>
                  </a:lnTo>
                  <a:lnTo>
                    <a:pt x="173212" y="195361"/>
                  </a:lnTo>
                  <a:lnTo>
                    <a:pt x="170957" y="194167"/>
                  </a:lnTo>
                  <a:lnTo>
                    <a:pt x="167642" y="196422"/>
                  </a:lnTo>
                  <a:lnTo>
                    <a:pt x="168703" y="199870"/>
                  </a:lnTo>
                  <a:lnTo>
                    <a:pt x="165254" y="199870"/>
                  </a:lnTo>
                  <a:lnTo>
                    <a:pt x="164193" y="198676"/>
                  </a:lnTo>
                  <a:lnTo>
                    <a:pt x="151859" y="206501"/>
                  </a:lnTo>
                  <a:lnTo>
                    <a:pt x="145095" y="207695"/>
                  </a:lnTo>
                  <a:lnTo>
                    <a:pt x="135015" y="211011"/>
                  </a:lnTo>
                  <a:lnTo>
                    <a:pt x="123742" y="218836"/>
                  </a:lnTo>
                  <a:lnTo>
                    <a:pt x="121487" y="217775"/>
                  </a:lnTo>
                  <a:lnTo>
                    <a:pt x="120426" y="217775"/>
                  </a:lnTo>
                  <a:lnTo>
                    <a:pt x="118171" y="218836"/>
                  </a:lnTo>
                  <a:lnTo>
                    <a:pt x="120426" y="221091"/>
                  </a:lnTo>
                  <a:lnTo>
                    <a:pt x="116978" y="223345"/>
                  </a:lnTo>
                  <a:lnTo>
                    <a:pt x="115917" y="221091"/>
                  </a:lnTo>
                  <a:lnTo>
                    <a:pt x="115917" y="214326"/>
                  </a:lnTo>
                  <a:lnTo>
                    <a:pt x="113662" y="213265"/>
                  </a:lnTo>
                  <a:lnTo>
                    <a:pt x="112601" y="216581"/>
                  </a:lnTo>
                  <a:lnTo>
                    <a:pt x="109153" y="220029"/>
                  </a:lnTo>
                  <a:lnTo>
                    <a:pt x="103582" y="220029"/>
                  </a:lnTo>
                  <a:lnTo>
                    <a:pt x="100134" y="222284"/>
                  </a:lnTo>
                  <a:lnTo>
                    <a:pt x="99073" y="227987"/>
                  </a:lnTo>
                  <a:lnTo>
                    <a:pt x="99073" y="230242"/>
                  </a:lnTo>
                  <a:lnTo>
                    <a:pt x="96818" y="231435"/>
                  </a:lnTo>
                  <a:lnTo>
                    <a:pt x="94564" y="229181"/>
                  </a:lnTo>
                  <a:lnTo>
                    <a:pt x="79975" y="235945"/>
                  </a:lnTo>
                  <a:lnTo>
                    <a:pt x="81035" y="238199"/>
                  </a:lnTo>
                  <a:lnTo>
                    <a:pt x="85545" y="237006"/>
                  </a:lnTo>
                  <a:lnTo>
                    <a:pt x="87800" y="239261"/>
                  </a:lnTo>
                  <a:lnTo>
                    <a:pt x="86739" y="240322"/>
                  </a:lnTo>
                  <a:lnTo>
                    <a:pt x="82229" y="241515"/>
                  </a:lnTo>
                  <a:lnTo>
                    <a:pt x="76659" y="242576"/>
                  </a:lnTo>
                  <a:lnTo>
                    <a:pt x="72149" y="231303"/>
                  </a:lnTo>
                  <a:lnTo>
                    <a:pt x="74404" y="230109"/>
                  </a:lnTo>
                  <a:lnTo>
                    <a:pt x="74404" y="227855"/>
                  </a:lnTo>
                  <a:lnTo>
                    <a:pt x="77720" y="225599"/>
                  </a:lnTo>
                  <a:lnTo>
                    <a:pt x="74404" y="222152"/>
                  </a:lnTo>
                  <a:lnTo>
                    <a:pt x="72149" y="224406"/>
                  </a:lnTo>
                  <a:lnTo>
                    <a:pt x="68701" y="224406"/>
                  </a:lnTo>
                  <a:lnTo>
                    <a:pt x="67640" y="221091"/>
                  </a:lnTo>
                  <a:lnTo>
                    <a:pt x="64192" y="220029"/>
                  </a:lnTo>
                  <a:lnTo>
                    <a:pt x="54112" y="224539"/>
                  </a:lnTo>
                  <a:lnTo>
                    <a:pt x="54112" y="201992"/>
                  </a:lnTo>
                  <a:lnTo>
                    <a:pt x="55306" y="201992"/>
                  </a:lnTo>
                  <a:lnTo>
                    <a:pt x="55306" y="197482"/>
                  </a:lnTo>
                  <a:lnTo>
                    <a:pt x="54112" y="197482"/>
                  </a:lnTo>
                  <a:lnTo>
                    <a:pt x="52918" y="192973"/>
                  </a:lnTo>
                  <a:lnTo>
                    <a:pt x="52918" y="187403"/>
                  </a:lnTo>
                  <a:lnTo>
                    <a:pt x="50664" y="187403"/>
                  </a:lnTo>
                  <a:lnTo>
                    <a:pt x="44961" y="180639"/>
                  </a:lnTo>
                  <a:lnTo>
                    <a:pt x="43900" y="178384"/>
                  </a:lnTo>
                  <a:lnTo>
                    <a:pt x="42839" y="178384"/>
                  </a:lnTo>
                  <a:lnTo>
                    <a:pt x="40584" y="171621"/>
                  </a:lnTo>
                  <a:lnTo>
                    <a:pt x="39523" y="171621"/>
                  </a:lnTo>
                  <a:lnTo>
                    <a:pt x="36075" y="174936"/>
                  </a:lnTo>
                  <a:lnTo>
                    <a:pt x="32626" y="171621"/>
                  </a:lnTo>
                  <a:lnTo>
                    <a:pt x="30372" y="176129"/>
                  </a:lnTo>
                  <a:lnTo>
                    <a:pt x="29178" y="176129"/>
                  </a:lnTo>
                  <a:lnTo>
                    <a:pt x="28117" y="175068"/>
                  </a:lnTo>
                  <a:lnTo>
                    <a:pt x="25862" y="177323"/>
                  </a:lnTo>
                  <a:lnTo>
                    <a:pt x="25862" y="178384"/>
                  </a:lnTo>
                  <a:lnTo>
                    <a:pt x="24669" y="177323"/>
                  </a:lnTo>
                  <a:lnTo>
                    <a:pt x="19098" y="179578"/>
                  </a:lnTo>
                  <a:lnTo>
                    <a:pt x="17905" y="178384"/>
                  </a:lnTo>
                  <a:lnTo>
                    <a:pt x="19098" y="176129"/>
                  </a:lnTo>
                  <a:lnTo>
                    <a:pt x="20159" y="173875"/>
                  </a:lnTo>
                  <a:lnTo>
                    <a:pt x="22414" y="173875"/>
                  </a:lnTo>
                  <a:lnTo>
                    <a:pt x="22414" y="172814"/>
                  </a:lnTo>
                  <a:lnTo>
                    <a:pt x="23475" y="172814"/>
                  </a:lnTo>
                  <a:lnTo>
                    <a:pt x="20159" y="170559"/>
                  </a:lnTo>
                  <a:lnTo>
                    <a:pt x="19098" y="171753"/>
                  </a:lnTo>
                  <a:lnTo>
                    <a:pt x="17905" y="170559"/>
                  </a:lnTo>
                  <a:lnTo>
                    <a:pt x="16711" y="172814"/>
                  </a:lnTo>
                  <a:lnTo>
                    <a:pt x="13395" y="172814"/>
                  </a:lnTo>
                  <a:lnTo>
                    <a:pt x="2122" y="182894"/>
                  </a:lnTo>
                </a:path>
              </a:pathLst>
            </a:custGeom>
            <a:noFill/>
            <a:ln w="3315" cap="flat">
              <a:solidFill>
                <a:schemeClr val="bg1">
                  <a:lumMod val="65000"/>
                </a:schemeClr>
              </a:solidFill>
              <a:prstDash val="solid"/>
              <a:miter/>
            </a:ln>
          </p:spPr>
          <p:txBody>
            <a:bodyPr rtlCol="0" anchor="ctr"/>
            <a:lstStyle/>
            <a:p>
              <a:endParaRPr lang="en-FI" sz="816"/>
            </a:p>
          </p:txBody>
        </p:sp>
        <p:sp>
          <p:nvSpPr>
            <p:cNvPr id="786" name="Freeform: Shape 785">
              <a:extLst>
                <a:ext uri="{FF2B5EF4-FFF2-40B4-BE49-F238E27FC236}">
                  <a16:creationId xmlns:a16="http://schemas.microsoft.com/office/drawing/2014/main" id="{F71EC214-AA46-EBF7-7A29-0A0A1F13AA73}"/>
                </a:ext>
              </a:extLst>
            </p:cNvPr>
            <p:cNvSpPr/>
            <p:nvPr/>
          </p:nvSpPr>
          <p:spPr>
            <a:xfrm>
              <a:off x="3167547" y="13492162"/>
              <a:ext cx="210215" cy="321489"/>
            </a:xfrm>
            <a:custGeom>
              <a:avLst/>
              <a:gdLst>
                <a:gd name="connsiteX0" fmla="*/ 209552 w 210215"/>
                <a:gd name="connsiteY0" fmla="*/ 0 h 321489"/>
                <a:gd name="connsiteX1" fmla="*/ 188199 w 210215"/>
                <a:gd name="connsiteY1" fmla="*/ 116978 h 321489"/>
                <a:gd name="connsiteX2" fmla="*/ 185944 w 210215"/>
                <a:gd name="connsiteY2" fmla="*/ 118039 h 321489"/>
                <a:gd name="connsiteX3" fmla="*/ 183690 w 210215"/>
                <a:gd name="connsiteY3" fmla="*/ 122548 h 321489"/>
                <a:gd name="connsiteX4" fmla="*/ 184751 w 210215"/>
                <a:gd name="connsiteY4" fmla="*/ 123609 h 321489"/>
                <a:gd name="connsiteX5" fmla="*/ 184751 w 210215"/>
                <a:gd name="connsiteY5" fmla="*/ 125864 h 321489"/>
                <a:gd name="connsiteX6" fmla="*/ 185944 w 210215"/>
                <a:gd name="connsiteY6" fmla="*/ 127058 h 321489"/>
                <a:gd name="connsiteX7" fmla="*/ 184751 w 210215"/>
                <a:gd name="connsiteY7" fmla="*/ 133822 h 321489"/>
                <a:gd name="connsiteX8" fmla="*/ 183690 w 210215"/>
                <a:gd name="connsiteY8" fmla="*/ 136076 h 321489"/>
                <a:gd name="connsiteX9" fmla="*/ 182629 w 210215"/>
                <a:gd name="connsiteY9" fmla="*/ 136076 h 321489"/>
                <a:gd name="connsiteX10" fmla="*/ 180374 w 210215"/>
                <a:gd name="connsiteY10" fmla="*/ 138331 h 321489"/>
                <a:gd name="connsiteX11" fmla="*/ 183822 w 210215"/>
                <a:gd name="connsiteY11" fmla="*/ 142841 h 321489"/>
                <a:gd name="connsiteX12" fmla="*/ 182761 w 210215"/>
                <a:gd name="connsiteY12" fmla="*/ 149605 h 321489"/>
                <a:gd name="connsiteX13" fmla="*/ 180507 w 210215"/>
                <a:gd name="connsiteY13" fmla="*/ 150798 h 321489"/>
                <a:gd name="connsiteX14" fmla="*/ 179446 w 210215"/>
                <a:gd name="connsiteY14" fmla="*/ 151859 h 321489"/>
                <a:gd name="connsiteX15" fmla="*/ 172682 w 210215"/>
                <a:gd name="connsiteY15" fmla="*/ 164193 h 321489"/>
                <a:gd name="connsiteX16" fmla="*/ 171621 w 210215"/>
                <a:gd name="connsiteY16" fmla="*/ 163132 h 321489"/>
                <a:gd name="connsiteX17" fmla="*/ 126660 w 210215"/>
                <a:gd name="connsiteY17" fmla="*/ 208093 h 321489"/>
                <a:gd name="connsiteX18" fmla="*/ 127721 w 210215"/>
                <a:gd name="connsiteY18" fmla="*/ 208093 h 321489"/>
                <a:gd name="connsiteX19" fmla="*/ 119763 w 210215"/>
                <a:gd name="connsiteY19" fmla="*/ 221622 h 321489"/>
                <a:gd name="connsiteX20" fmla="*/ 120957 w 210215"/>
                <a:gd name="connsiteY20" fmla="*/ 222683 h 321489"/>
                <a:gd name="connsiteX21" fmla="*/ 120957 w 210215"/>
                <a:gd name="connsiteY21" fmla="*/ 224937 h 321489"/>
                <a:gd name="connsiteX22" fmla="*/ 117641 w 210215"/>
                <a:gd name="connsiteY22" fmla="*/ 224937 h 321489"/>
                <a:gd name="connsiteX23" fmla="*/ 115386 w 210215"/>
                <a:gd name="connsiteY23" fmla="*/ 228253 h 321489"/>
                <a:gd name="connsiteX24" fmla="*/ 114325 w 210215"/>
                <a:gd name="connsiteY24" fmla="*/ 228253 h 321489"/>
                <a:gd name="connsiteX25" fmla="*/ 114325 w 210215"/>
                <a:gd name="connsiteY25" fmla="*/ 230507 h 321489"/>
                <a:gd name="connsiteX26" fmla="*/ 112071 w 210215"/>
                <a:gd name="connsiteY26" fmla="*/ 239526 h 321489"/>
                <a:gd name="connsiteX27" fmla="*/ 109816 w 210215"/>
                <a:gd name="connsiteY27" fmla="*/ 239526 h 321489"/>
                <a:gd name="connsiteX28" fmla="*/ 109816 w 210215"/>
                <a:gd name="connsiteY28" fmla="*/ 241781 h 321489"/>
                <a:gd name="connsiteX29" fmla="*/ 112071 w 210215"/>
                <a:gd name="connsiteY29" fmla="*/ 241781 h 321489"/>
                <a:gd name="connsiteX30" fmla="*/ 109816 w 210215"/>
                <a:gd name="connsiteY30" fmla="*/ 249606 h 321489"/>
                <a:gd name="connsiteX31" fmla="*/ 106500 w 210215"/>
                <a:gd name="connsiteY31" fmla="*/ 261940 h 321489"/>
                <a:gd name="connsiteX32" fmla="*/ 100797 w 210215"/>
                <a:gd name="connsiteY32" fmla="*/ 273214 h 321489"/>
                <a:gd name="connsiteX33" fmla="*/ 100797 w 210215"/>
                <a:gd name="connsiteY33" fmla="*/ 276662 h 321489"/>
                <a:gd name="connsiteX34" fmla="*/ 99736 w 210215"/>
                <a:gd name="connsiteY34" fmla="*/ 276662 h 321489"/>
                <a:gd name="connsiteX35" fmla="*/ 98675 w 210215"/>
                <a:gd name="connsiteY35" fmla="*/ 278917 h 321489"/>
                <a:gd name="connsiteX36" fmla="*/ 98675 w 210215"/>
                <a:gd name="connsiteY36" fmla="*/ 279977 h 321489"/>
                <a:gd name="connsiteX37" fmla="*/ 99736 w 210215"/>
                <a:gd name="connsiteY37" fmla="*/ 281039 h 321489"/>
                <a:gd name="connsiteX38" fmla="*/ 96288 w 210215"/>
                <a:gd name="connsiteY38" fmla="*/ 287803 h 321489"/>
                <a:gd name="connsiteX39" fmla="*/ 95227 w 210215"/>
                <a:gd name="connsiteY39" fmla="*/ 287803 h 321489"/>
                <a:gd name="connsiteX40" fmla="*/ 95227 w 210215"/>
                <a:gd name="connsiteY40" fmla="*/ 286742 h 321489"/>
                <a:gd name="connsiteX41" fmla="*/ 94166 w 210215"/>
                <a:gd name="connsiteY41" fmla="*/ 287803 h 321489"/>
                <a:gd name="connsiteX42" fmla="*/ 87402 w 210215"/>
                <a:gd name="connsiteY42" fmla="*/ 296821 h 321489"/>
                <a:gd name="connsiteX43" fmla="*/ 86341 w 210215"/>
                <a:gd name="connsiteY43" fmla="*/ 296821 h 321489"/>
                <a:gd name="connsiteX44" fmla="*/ 85147 w 210215"/>
                <a:gd name="connsiteY44" fmla="*/ 299076 h 321489"/>
                <a:gd name="connsiteX45" fmla="*/ 86341 w 210215"/>
                <a:gd name="connsiteY45" fmla="*/ 299076 h 321489"/>
                <a:gd name="connsiteX46" fmla="*/ 82892 w 210215"/>
                <a:gd name="connsiteY46" fmla="*/ 303586 h 321489"/>
                <a:gd name="connsiteX47" fmla="*/ 79577 w 210215"/>
                <a:gd name="connsiteY47" fmla="*/ 296821 h 321489"/>
                <a:gd name="connsiteX48" fmla="*/ 78516 w 210215"/>
                <a:gd name="connsiteY48" fmla="*/ 295760 h 321489"/>
                <a:gd name="connsiteX49" fmla="*/ 77322 w 210215"/>
                <a:gd name="connsiteY49" fmla="*/ 298015 h 321489"/>
                <a:gd name="connsiteX50" fmla="*/ 77322 w 210215"/>
                <a:gd name="connsiteY50" fmla="*/ 299076 h 321489"/>
                <a:gd name="connsiteX51" fmla="*/ 78516 w 210215"/>
                <a:gd name="connsiteY51" fmla="*/ 303586 h 321489"/>
                <a:gd name="connsiteX52" fmla="*/ 76261 w 210215"/>
                <a:gd name="connsiteY52" fmla="*/ 304647 h 321489"/>
                <a:gd name="connsiteX53" fmla="*/ 74006 w 210215"/>
                <a:gd name="connsiteY53" fmla="*/ 300137 h 321489"/>
                <a:gd name="connsiteX54" fmla="*/ 67242 w 210215"/>
                <a:gd name="connsiteY54" fmla="*/ 295628 h 321489"/>
                <a:gd name="connsiteX55" fmla="*/ 58224 w 210215"/>
                <a:gd name="connsiteY55" fmla="*/ 292312 h 321489"/>
                <a:gd name="connsiteX56" fmla="*/ 53714 w 210215"/>
                <a:gd name="connsiteY56" fmla="*/ 292312 h 321489"/>
                <a:gd name="connsiteX57" fmla="*/ 53714 w 210215"/>
                <a:gd name="connsiteY57" fmla="*/ 293373 h 321489"/>
                <a:gd name="connsiteX58" fmla="*/ 67242 w 210215"/>
                <a:gd name="connsiteY58" fmla="*/ 305707 h 321489"/>
                <a:gd name="connsiteX59" fmla="*/ 60478 w 210215"/>
                <a:gd name="connsiteY59" fmla="*/ 311278 h 321489"/>
                <a:gd name="connsiteX60" fmla="*/ 61672 w 210215"/>
                <a:gd name="connsiteY60" fmla="*/ 313533 h 321489"/>
                <a:gd name="connsiteX61" fmla="*/ 68436 w 210215"/>
                <a:gd name="connsiteY61" fmla="*/ 320297 h 321489"/>
                <a:gd name="connsiteX62" fmla="*/ 60611 w 210215"/>
                <a:gd name="connsiteY62" fmla="*/ 321490 h 321489"/>
                <a:gd name="connsiteX63" fmla="*/ 60611 w 210215"/>
                <a:gd name="connsiteY63" fmla="*/ 319236 h 321489"/>
                <a:gd name="connsiteX64" fmla="*/ 57295 w 210215"/>
                <a:gd name="connsiteY64" fmla="*/ 319236 h 321489"/>
                <a:gd name="connsiteX65" fmla="*/ 38197 w 210215"/>
                <a:gd name="connsiteY65" fmla="*/ 315920 h 321489"/>
                <a:gd name="connsiteX66" fmla="*/ 38197 w 210215"/>
                <a:gd name="connsiteY66" fmla="*/ 314727 h 321489"/>
                <a:gd name="connsiteX67" fmla="*/ 33687 w 210215"/>
                <a:gd name="connsiteY67" fmla="*/ 314727 h 321489"/>
                <a:gd name="connsiteX68" fmla="*/ 33687 w 210215"/>
                <a:gd name="connsiteY68" fmla="*/ 311411 h 321489"/>
                <a:gd name="connsiteX69" fmla="*/ 35942 w 210215"/>
                <a:gd name="connsiteY69" fmla="*/ 305840 h 321489"/>
                <a:gd name="connsiteX70" fmla="*/ 25862 w 210215"/>
                <a:gd name="connsiteY70" fmla="*/ 298015 h 321489"/>
                <a:gd name="connsiteX71" fmla="*/ 23608 w 210215"/>
                <a:gd name="connsiteY71" fmla="*/ 294700 h 321489"/>
                <a:gd name="connsiteX72" fmla="*/ 21353 w 210215"/>
                <a:gd name="connsiteY72" fmla="*/ 292444 h 321489"/>
                <a:gd name="connsiteX73" fmla="*/ 0 w 210215"/>
                <a:gd name="connsiteY73" fmla="*/ 280110 h 321489"/>
                <a:gd name="connsiteX74" fmla="*/ 1194 w 210215"/>
                <a:gd name="connsiteY74" fmla="*/ 276794 h 321489"/>
                <a:gd name="connsiteX75" fmla="*/ 7958 w 210215"/>
                <a:gd name="connsiteY75" fmla="*/ 267776 h 321489"/>
                <a:gd name="connsiteX76" fmla="*/ 11406 w 210215"/>
                <a:gd name="connsiteY76" fmla="*/ 264460 h 321489"/>
                <a:gd name="connsiteX77" fmla="*/ 13661 w 210215"/>
                <a:gd name="connsiteY77" fmla="*/ 261144 h 321489"/>
                <a:gd name="connsiteX78" fmla="*/ 28250 w 210215"/>
                <a:gd name="connsiteY78" fmla="*/ 244301 h 321489"/>
                <a:gd name="connsiteX79" fmla="*/ 27189 w 210215"/>
                <a:gd name="connsiteY79" fmla="*/ 242046 h 321489"/>
                <a:gd name="connsiteX80" fmla="*/ 29443 w 210215"/>
                <a:gd name="connsiteY80" fmla="*/ 238730 h 321489"/>
                <a:gd name="connsiteX81" fmla="*/ 31698 w 210215"/>
                <a:gd name="connsiteY81" fmla="*/ 231966 h 321489"/>
                <a:gd name="connsiteX82" fmla="*/ 37268 w 210215"/>
                <a:gd name="connsiteY82" fmla="*/ 233027 h 321489"/>
                <a:gd name="connsiteX83" fmla="*/ 40584 w 210215"/>
                <a:gd name="connsiteY83" fmla="*/ 225203 h 321489"/>
                <a:gd name="connsiteX84" fmla="*/ 45093 w 210215"/>
                <a:gd name="connsiteY84" fmla="*/ 220693 h 321489"/>
                <a:gd name="connsiteX85" fmla="*/ 47348 w 210215"/>
                <a:gd name="connsiteY85" fmla="*/ 220693 h 321489"/>
                <a:gd name="connsiteX86" fmla="*/ 52919 w 210215"/>
                <a:gd name="connsiteY86" fmla="*/ 212868 h 321489"/>
                <a:gd name="connsiteX87" fmla="*/ 49603 w 210215"/>
                <a:gd name="connsiteY87" fmla="*/ 211807 h 321489"/>
                <a:gd name="connsiteX88" fmla="*/ 54112 w 210215"/>
                <a:gd name="connsiteY88" fmla="*/ 209552 h 321489"/>
                <a:gd name="connsiteX89" fmla="*/ 51858 w 210215"/>
                <a:gd name="connsiteY89" fmla="*/ 207298 h 321489"/>
                <a:gd name="connsiteX90" fmla="*/ 52919 w 210215"/>
                <a:gd name="connsiteY90" fmla="*/ 205043 h 321489"/>
                <a:gd name="connsiteX91" fmla="*/ 55173 w 210215"/>
                <a:gd name="connsiteY91" fmla="*/ 206104 h 321489"/>
                <a:gd name="connsiteX92" fmla="*/ 55173 w 210215"/>
                <a:gd name="connsiteY92" fmla="*/ 203849 h 321489"/>
                <a:gd name="connsiteX93" fmla="*/ 54112 w 210215"/>
                <a:gd name="connsiteY93" fmla="*/ 202656 h 321489"/>
                <a:gd name="connsiteX94" fmla="*/ 55173 w 210215"/>
                <a:gd name="connsiteY94" fmla="*/ 200401 h 321489"/>
                <a:gd name="connsiteX95" fmla="*/ 57428 w 210215"/>
                <a:gd name="connsiteY95" fmla="*/ 193637 h 321489"/>
                <a:gd name="connsiteX96" fmla="*/ 52919 w 210215"/>
                <a:gd name="connsiteY96" fmla="*/ 193637 h 321489"/>
                <a:gd name="connsiteX97" fmla="*/ 52919 w 210215"/>
                <a:gd name="connsiteY97" fmla="*/ 192443 h 321489"/>
                <a:gd name="connsiteX98" fmla="*/ 56234 w 210215"/>
                <a:gd name="connsiteY98" fmla="*/ 190189 h 321489"/>
                <a:gd name="connsiteX99" fmla="*/ 56234 w 210215"/>
                <a:gd name="connsiteY99" fmla="*/ 187934 h 321489"/>
                <a:gd name="connsiteX100" fmla="*/ 58489 w 210215"/>
                <a:gd name="connsiteY100" fmla="*/ 186873 h 321489"/>
                <a:gd name="connsiteX101" fmla="*/ 60744 w 210215"/>
                <a:gd name="connsiteY101" fmla="*/ 184619 h 321489"/>
                <a:gd name="connsiteX102" fmla="*/ 61937 w 210215"/>
                <a:gd name="connsiteY102" fmla="*/ 186873 h 321489"/>
                <a:gd name="connsiteX103" fmla="*/ 64192 w 210215"/>
                <a:gd name="connsiteY103" fmla="*/ 185679 h 321489"/>
                <a:gd name="connsiteX104" fmla="*/ 66447 w 210215"/>
                <a:gd name="connsiteY104" fmla="*/ 182363 h 321489"/>
                <a:gd name="connsiteX105" fmla="*/ 67508 w 210215"/>
                <a:gd name="connsiteY105" fmla="*/ 183557 h 321489"/>
                <a:gd name="connsiteX106" fmla="*/ 72017 w 210215"/>
                <a:gd name="connsiteY106" fmla="*/ 183557 h 321489"/>
                <a:gd name="connsiteX107" fmla="*/ 82097 w 210215"/>
                <a:gd name="connsiteY107" fmla="*/ 186873 h 321489"/>
                <a:gd name="connsiteX108" fmla="*/ 86606 w 210215"/>
                <a:gd name="connsiteY108" fmla="*/ 172284 h 321489"/>
                <a:gd name="connsiteX109" fmla="*/ 87667 w 210215"/>
                <a:gd name="connsiteY109" fmla="*/ 167775 h 321489"/>
                <a:gd name="connsiteX110" fmla="*/ 86606 w 210215"/>
                <a:gd name="connsiteY110" fmla="*/ 165520 h 321489"/>
                <a:gd name="connsiteX111" fmla="*/ 82097 w 210215"/>
                <a:gd name="connsiteY111" fmla="*/ 161011 h 321489"/>
                <a:gd name="connsiteX112" fmla="*/ 85412 w 210215"/>
                <a:gd name="connsiteY112" fmla="*/ 153185 h 321489"/>
                <a:gd name="connsiteX113" fmla="*/ 84219 w 210215"/>
                <a:gd name="connsiteY113" fmla="*/ 147615 h 321489"/>
                <a:gd name="connsiteX114" fmla="*/ 86473 w 210215"/>
                <a:gd name="connsiteY114" fmla="*/ 145361 h 321489"/>
                <a:gd name="connsiteX115" fmla="*/ 92044 w 210215"/>
                <a:gd name="connsiteY115" fmla="*/ 144167 h 321489"/>
                <a:gd name="connsiteX116" fmla="*/ 90983 w 210215"/>
                <a:gd name="connsiteY116" fmla="*/ 143106 h 321489"/>
                <a:gd name="connsiteX117" fmla="*/ 87534 w 210215"/>
                <a:gd name="connsiteY117" fmla="*/ 143106 h 321489"/>
                <a:gd name="connsiteX118" fmla="*/ 87534 w 210215"/>
                <a:gd name="connsiteY118" fmla="*/ 140851 h 321489"/>
                <a:gd name="connsiteX119" fmla="*/ 83025 w 210215"/>
                <a:gd name="connsiteY119" fmla="*/ 135281 h 321489"/>
                <a:gd name="connsiteX120" fmla="*/ 89789 w 210215"/>
                <a:gd name="connsiteY120" fmla="*/ 126262 h 321489"/>
                <a:gd name="connsiteX121" fmla="*/ 88595 w 210215"/>
                <a:gd name="connsiteY121" fmla="*/ 124008 h 321489"/>
                <a:gd name="connsiteX122" fmla="*/ 91911 w 210215"/>
                <a:gd name="connsiteY122" fmla="*/ 124008 h 321489"/>
                <a:gd name="connsiteX123" fmla="*/ 97614 w 210215"/>
                <a:gd name="connsiteY123" fmla="*/ 126262 h 321489"/>
                <a:gd name="connsiteX124" fmla="*/ 97614 w 210215"/>
                <a:gd name="connsiteY124" fmla="*/ 118437 h 321489"/>
                <a:gd name="connsiteX125" fmla="*/ 98808 w 210215"/>
                <a:gd name="connsiteY125" fmla="*/ 116182 h 321489"/>
                <a:gd name="connsiteX126" fmla="*/ 101062 w 210215"/>
                <a:gd name="connsiteY126" fmla="*/ 117376 h 321489"/>
                <a:gd name="connsiteX127" fmla="*/ 103317 w 210215"/>
                <a:gd name="connsiteY127" fmla="*/ 119631 h 321489"/>
                <a:gd name="connsiteX128" fmla="*/ 107827 w 210215"/>
                <a:gd name="connsiteY128" fmla="*/ 112867 h 321489"/>
                <a:gd name="connsiteX129" fmla="*/ 112336 w 210215"/>
                <a:gd name="connsiteY129" fmla="*/ 103848 h 321489"/>
                <a:gd name="connsiteX130" fmla="*/ 128119 w 210215"/>
                <a:gd name="connsiteY130" fmla="*/ 87004 h 321489"/>
                <a:gd name="connsiteX131" fmla="*/ 148411 w 210215"/>
                <a:gd name="connsiteY131" fmla="*/ 73476 h 321489"/>
                <a:gd name="connsiteX132" fmla="*/ 174273 w 210215"/>
                <a:gd name="connsiteY132" fmla="*/ 50929 h 321489"/>
                <a:gd name="connsiteX133" fmla="*/ 210215 w 210215"/>
                <a:gd name="connsiteY133" fmla="*/ 266 h 32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10215" h="321489">
                  <a:moveTo>
                    <a:pt x="209552" y="0"/>
                  </a:moveTo>
                  <a:cubicBezTo>
                    <a:pt x="203451" y="39258"/>
                    <a:pt x="195096" y="77985"/>
                    <a:pt x="188199" y="116978"/>
                  </a:cubicBezTo>
                  <a:lnTo>
                    <a:pt x="185944" y="118039"/>
                  </a:lnTo>
                  <a:lnTo>
                    <a:pt x="183690" y="122548"/>
                  </a:lnTo>
                  <a:lnTo>
                    <a:pt x="184751" y="123609"/>
                  </a:lnTo>
                  <a:lnTo>
                    <a:pt x="184751" y="125864"/>
                  </a:lnTo>
                  <a:lnTo>
                    <a:pt x="185944" y="127058"/>
                  </a:lnTo>
                  <a:lnTo>
                    <a:pt x="184751" y="133822"/>
                  </a:lnTo>
                  <a:lnTo>
                    <a:pt x="183690" y="136076"/>
                  </a:lnTo>
                  <a:lnTo>
                    <a:pt x="182629" y="136076"/>
                  </a:lnTo>
                  <a:lnTo>
                    <a:pt x="180374" y="138331"/>
                  </a:lnTo>
                  <a:lnTo>
                    <a:pt x="183822" y="142841"/>
                  </a:lnTo>
                  <a:lnTo>
                    <a:pt x="182761" y="149605"/>
                  </a:lnTo>
                  <a:lnTo>
                    <a:pt x="180507" y="150798"/>
                  </a:lnTo>
                  <a:lnTo>
                    <a:pt x="179446" y="151859"/>
                  </a:lnTo>
                  <a:lnTo>
                    <a:pt x="172682" y="164193"/>
                  </a:lnTo>
                  <a:lnTo>
                    <a:pt x="171621" y="163132"/>
                  </a:lnTo>
                  <a:cubicBezTo>
                    <a:pt x="167509" y="175202"/>
                    <a:pt x="132097" y="197483"/>
                    <a:pt x="126660" y="208093"/>
                  </a:cubicBezTo>
                  <a:lnTo>
                    <a:pt x="127721" y="208093"/>
                  </a:lnTo>
                  <a:lnTo>
                    <a:pt x="119763" y="221622"/>
                  </a:lnTo>
                  <a:lnTo>
                    <a:pt x="120957" y="222683"/>
                  </a:lnTo>
                  <a:lnTo>
                    <a:pt x="120957" y="224937"/>
                  </a:lnTo>
                  <a:lnTo>
                    <a:pt x="117641" y="224937"/>
                  </a:lnTo>
                  <a:lnTo>
                    <a:pt x="115386" y="228253"/>
                  </a:lnTo>
                  <a:lnTo>
                    <a:pt x="114325" y="228253"/>
                  </a:lnTo>
                  <a:lnTo>
                    <a:pt x="114325" y="230507"/>
                  </a:lnTo>
                  <a:lnTo>
                    <a:pt x="112071" y="239526"/>
                  </a:lnTo>
                  <a:lnTo>
                    <a:pt x="109816" y="239526"/>
                  </a:lnTo>
                  <a:lnTo>
                    <a:pt x="109816" y="241781"/>
                  </a:lnTo>
                  <a:lnTo>
                    <a:pt x="112071" y="241781"/>
                  </a:lnTo>
                  <a:lnTo>
                    <a:pt x="109816" y="249606"/>
                  </a:lnTo>
                  <a:lnTo>
                    <a:pt x="106500" y="261940"/>
                  </a:lnTo>
                  <a:lnTo>
                    <a:pt x="100797" y="273214"/>
                  </a:lnTo>
                  <a:lnTo>
                    <a:pt x="100797" y="276662"/>
                  </a:lnTo>
                  <a:lnTo>
                    <a:pt x="99736" y="276662"/>
                  </a:lnTo>
                  <a:lnTo>
                    <a:pt x="98675" y="278917"/>
                  </a:lnTo>
                  <a:lnTo>
                    <a:pt x="98675" y="279977"/>
                  </a:lnTo>
                  <a:lnTo>
                    <a:pt x="99736" y="281039"/>
                  </a:lnTo>
                  <a:lnTo>
                    <a:pt x="96288" y="287803"/>
                  </a:lnTo>
                  <a:lnTo>
                    <a:pt x="95227" y="287803"/>
                  </a:lnTo>
                  <a:lnTo>
                    <a:pt x="95227" y="286742"/>
                  </a:lnTo>
                  <a:lnTo>
                    <a:pt x="94166" y="287803"/>
                  </a:lnTo>
                  <a:lnTo>
                    <a:pt x="87402" y="296821"/>
                  </a:lnTo>
                  <a:lnTo>
                    <a:pt x="86341" y="296821"/>
                  </a:lnTo>
                  <a:lnTo>
                    <a:pt x="85147" y="299076"/>
                  </a:lnTo>
                  <a:lnTo>
                    <a:pt x="86341" y="299076"/>
                  </a:lnTo>
                  <a:lnTo>
                    <a:pt x="82892" y="303586"/>
                  </a:lnTo>
                  <a:lnTo>
                    <a:pt x="79577" y="296821"/>
                  </a:lnTo>
                  <a:lnTo>
                    <a:pt x="78516" y="295760"/>
                  </a:lnTo>
                  <a:lnTo>
                    <a:pt x="77322" y="298015"/>
                  </a:lnTo>
                  <a:lnTo>
                    <a:pt x="77322" y="299076"/>
                  </a:lnTo>
                  <a:lnTo>
                    <a:pt x="78516" y="303586"/>
                  </a:lnTo>
                  <a:lnTo>
                    <a:pt x="76261" y="304647"/>
                  </a:lnTo>
                  <a:lnTo>
                    <a:pt x="74006" y="300137"/>
                  </a:lnTo>
                  <a:lnTo>
                    <a:pt x="67242" y="295628"/>
                  </a:lnTo>
                  <a:lnTo>
                    <a:pt x="58224" y="292312"/>
                  </a:lnTo>
                  <a:lnTo>
                    <a:pt x="53714" y="292312"/>
                  </a:lnTo>
                  <a:lnTo>
                    <a:pt x="53714" y="293373"/>
                  </a:lnTo>
                  <a:lnTo>
                    <a:pt x="67242" y="305707"/>
                  </a:lnTo>
                  <a:lnTo>
                    <a:pt x="60478" y="311278"/>
                  </a:lnTo>
                  <a:lnTo>
                    <a:pt x="61672" y="313533"/>
                  </a:lnTo>
                  <a:lnTo>
                    <a:pt x="68436" y="320297"/>
                  </a:lnTo>
                  <a:lnTo>
                    <a:pt x="60611" y="321490"/>
                  </a:lnTo>
                  <a:lnTo>
                    <a:pt x="60611" y="319236"/>
                  </a:lnTo>
                  <a:lnTo>
                    <a:pt x="57295" y="319236"/>
                  </a:lnTo>
                  <a:lnTo>
                    <a:pt x="38197" y="315920"/>
                  </a:lnTo>
                  <a:lnTo>
                    <a:pt x="38197" y="314727"/>
                  </a:lnTo>
                  <a:lnTo>
                    <a:pt x="33687" y="314727"/>
                  </a:lnTo>
                  <a:lnTo>
                    <a:pt x="33687" y="311411"/>
                  </a:lnTo>
                  <a:lnTo>
                    <a:pt x="35942" y="305840"/>
                  </a:lnTo>
                  <a:lnTo>
                    <a:pt x="25862" y="298015"/>
                  </a:lnTo>
                  <a:lnTo>
                    <a:pt x="23608" y="294700"/>
                  </a:lnTo>
                  <a:lnTo>
                    <a:pt x="21353" y="292444"/>
                  </a:lnTo>
                  <a:lnTo>
                    <a:pt x="0" y="280110"/>
                  </a:lnTo>
                  <a:lnTo>
                    <a:pt x="1194" y="276794"/>
                  </a:lnTo>
                  <a:lnTo>
                    <a:pt x="7958" y="267776"/>
                  </a:lnTo>
                  <a:lnTo>
                    <a:pt x="11406" y="264460"/>
                  </a:lnTo>
                  <a:lnTo>
                    <a:pt x="13661" y="261144"/>
                  </a:lnTo>
                  <a:lnTo>
                    <a:pt x="28250" y="244301"/>
                  </a:lnTo>
                  <a:lnTo>
                    <a:pt x="27189" y="242046"/>
                  </a:lnTo>
                  <a:lnTo>
                    <a:pt x="29443" y="238730"/>
                  </a:lnTo>
                  <a:lnTo>
                    <a:pt x="31698" y="231966"/>
                  </a:lnTo>
                  <a:lnTo>
                    <a:pt x="37268" y="233027"/>
                  </a:lnTo>
                  <a:lnTo>
                    <a:pt x="40584" y="225203"/>
                  </a:lnTo>
                  <a:lnTo>
                    <a:pt x="45093" y="220693"/>
                  </a:lnTo>
                  <a:lnTo>
                    <a:pt x="47348" y="220693"/>
                  </a:lnTo>
                  <a:lnTo>
                    <a:pt x="52919" y="212868"/>
                  </a:lnTo>
                  <a:lnTo>
                    <a:pt x="49603" y="211807"/>
                  </a:lnTo>
                  <a:lnTo>
                    <a:pt x="54112" y="209552"/>
                  </a:lnTo>
                  <a:lnTo>
                    <a:pt x="51858" y="207298"/>
                  </a:lnTo>
                  <a:lnTo>
                    <a:pt x="52919" y="205043"/>
                  </a:lnTo>
                  <a:lnTo>
                    <a:pt x="55173" y="206104"/>
                  </a:lnTo>
                  <a:lnTo>
                    <a:pt x="55173" y="203849"/>
                  </a:lnTo>
                  <a:lnTo>
                    <a:pt x="54112" y="202656"/>
                  </a:lnTo>
                  <a:lnTo>
                    <a:pt x="55173" y="200401"/>
                  </a:lnTo>
                  <a:lnTo>
                    <a:pt x="57428" y="193637"/>
                  </a:lnTo>
                  <a:lnTo>
                    <a:pt x="52919" y="193637"/>
                  </a:lnTo>
                  <a:lnTo>
                    <a:pt x="52919" y="192443"/>
                  </a:lnTo>
                  <a:lnTo>
                    <a:pt x="56234" y="190189"/>
                  </a:lnTo>
                  <a:lnTo>
                    <a:pt x="56234" y="187934"/>
                  </a:lnTo>
                  <a:lnTo>
                    <a:pt x="58489" y="186873"/>
                  </a:lnTo>
                  <a:lnTo>
                    <a:pt x="60744" y="184619"/>
                  </a:lnTo>
                  <a:lnTo>
                    <a:pt x="61937" y="186873"/>
                  </a:lnTo>
                  <a:lnTo>
                    <a:pt x="64192" y="185679"/>
                  </a:lnTo>
                  <a:lnTo>
                    <a:pt x="66447" y="182363"/>
                  </a:lnTo>
                  <a:lnTo>
                    <a:pt x="67508" y="183557"/>
                  </a:lnTo>
                  <a:lnTo>
                    <a:pt x="72017" y="183557"/>
                  </a:lnTo>
                  <a:lnTo>
                    <a:pt x="82097" y="186873"/>
                  </a:lnTo>
                  <a:lnTo>
                    <a:pt x="86606" y="172284"/>
                  </a:lnTo>
                  <a:lnTo>
                    <a:pt x="87667" y="167775"/>
                  </a:lnTo>
                  <a:lnTo>
                    <a:pt x="86606" y="165520"/>
                  </a:lnTo>
                  <a:lnTo>
                    <a:pt x="82097" y="161011"/>
                  </a:lnTo>
                  <a:lnTo>
                    <a:pt x="85412" y="153185"/>
                  </a:lnTo>
                  <a:lnTo>
                    <a:pt x="84219" y="147615"/>
                  </a:lnTo>
                  <a:lnTo>
                    <a:pt x="86473" y="145361"/>
                  </a:lnTo>
                  <a:lnTo>
                    <a:pt x="92044" y="144167"/>
                  </a:lnTo>
                  <a:lnTo>
                    <a:pt x="90983" y="143106"/>
                  </a:lnTo>
                  <a:lnTo>
                    <a:pt x="87534" y="143106"/>
                  </a:lnTo>
                  <a:lnTo>
                    <a:pt x="87534" y="140851"/>
                  </a:lnTo>
                  <a:lnTo>
                    <a:pt x="83025" y="135281"/>
                  </a:lnTo>
                  <a:lnTo>
                    <a:pt x="89789" y="126262"/>
                  </a:lnTo>
                  <a:lnTo>
                    <a:pt x="88595" y="124008"/>
                  </a:lnTo>
                  <a:lnTo>
                    <a:pt x="91911" y="124008"/>
                  </a:lnTo>
                  <a:lnTo>
                    <a:pt x="97614" y="126262"/>
                  </a:lnTo>
                  <a:lnTo>
                    <a:pt x="97614" y="118437"/>
                  </a:lnTo>
                  <a:lnTo>
                    <a:pt x="98808" y="116182"/>
                  </a:lnTo>
                  <a:lnTo>
                    <a:pt x="101062" y="117376"/>
                  </a:lnTo>
                  <a:lnTo>
                    <a:pt x="103317" y="119631"/>
                  </a:lnTo>
                  <a:lnTo>
                    <a:pt x="107827" y="112867"/>
                  </a:lnTo>
                  <a:lnTo>
                    <a:pt x="112336" y="103848"/>
                  </a:lnTo>
                  <a:lnTo>
                    <a:pt x="128119" y="87004"/>
                  </a:lnTo>
                  <a:lnTo>
                    <a:pt x="148411" y="73476"/>
                  </a:lnTo>
                  <a:lnTo>
                    <a:pt x="174273" y="50929"/>
                  </a:lnTo>
                  <a:lnTo>
                    <a:pt x="210215" y="266"/>
                  </a:lnTo>
                </a:path>
              </a:pathLst>
            </a:custGeom>
            <a:noFill/>
            <a:ln w="3315" cap="flat">
              <a:solidFill>
                <a:schemeClr val="bg1">
                  <a:lumMod val="65000"/>
                </a:schemeClr>
              </a:solidFill>
              <a:prstDash val="solid"/>
              <a:miter/>
            </a:ln>
          </p:spPr>
          <p:txBody>
            <a:bodyPr rtlCol="0" anchor="ctr"/>
            <a:lstStyle/>
            <a:p>
              <a:endParaRPr lang="en-FI" sz="816"/>
            </a:p>
          </p:txBody>
        </p:sp>
        <p:sp>
          <p:nvSpPr>
            <p:cNvPr id="787" name="Freeform: Shape 786">
              <a:extLst>
                <a:ext uri="{FF2B5EF4-FFF2-40B4-BE49-F238E27FC236}">
                  <a16:creationId xmlns:a16="http://schemas.microsoft.com/office/drawing/2014/main" id="{C4535A6F-7BB2-82BC-5650-23D25C9F1C01}"/>
                </a:ext>
              </a:extLst>
            </p:cNvPr>
            <p:cNvSpPr/>
            <p:nvPr/>
          </p:nvSpPr>
          <p:spPr>
            <a:xfrm>
              <a:off x="2917278" y="13241230"/>
              <a:ext cx="459821" cy="445364"/>
            </a:xfrm>
            <a:custGeom>
              <a:avLst/>
              <a:gdLst>
                <a:gd name="connsiteX0" fmla="*/ 278651 w 459821"/>
                <a:gd name="connsiteY0" fmla="*/ 0 h 445364"/>
                <a:gd name="connsiteX1" fmla="*/ 296689 w 459821"/>
                <a:gd name="connsiteY1" fmla="*/ 46154 h 445364"/>
                <a:gd name="connsiteX2" fmla="*/ 297750 w 459821"/>
                <a:gd name="connsiteY2" fmla="*/ 49470 h 445364"/>
                <a:gd name="connsiteX3" fmla="*/ 300004 w 459821"/>
                <a:gd name="connsiteY3" fmla="*/ 48410 h 445364"/>
                <a:gd name="connsiteX4" fmla="*/ 301065 w 459821"/>
                <a:gd name="connsiteY4" fmla="*/ 50664 h 445364"/>
                <a:gd name="connsiteX5" fmla="*/ 300004 w 459821"/>
                <a:gd name="connsiteY5" fmla="*/ 51725 h 445364"/>
                <a:gd name="connsiteX6" fmla="*/ 300004 w 459821"/>
                <a:gd name="connsiteY6" fmla="*/ 53980 h 445364"/>
                <a:gd name="connsiteX7" fmla="*/ 321358 w 459821"/>
                <a:gd name="connsiteY7" fmla="*/ 107959 h 445364"/>
                <a:gd name="connsiteX8" fmla="*/ 322419 w 459821"/>
                <a:gd name="connsiteY8" fmla="*/ 106898 h 445364"/>
                <a:gd name="connsiteX9" fmla="*/ 324673 w 459821"/>
                <a:gd name="connsiteY9" fmla="*/ 106898 h 445364"/>
                <a:gd name="connsiteX10" fmla="*/ 324673 w 459821"/>
                <a:gd name="connsiteY10" fmla="*/ 107959 h 445364"/>
                <a:gd name="connsiteX11" fmla="*/ 321358 w 459821"/>
                <a:gd name="connsiteY11" fmla="*/ 109020 h 445364"/>
                <a:gd name="connsiteX12" fmla="*/ 333692 w 459821"/>
                <a:gd name="connsiteY12" fmla="*/ 140585 h 445364"/>
                <a:gd name="connsiteX13" fmla="*/ 349475 w 459821"/>
                <a:gd name="connsiteY13" fmla="*/ 155175 h 445364"/>
                <a:gd name="connsiteX14" fmla="*/ 348414 w 459821"/>
                <a:gd name="connsiteY14" fmla="*/ 158623 h 445364"/>
                <a:gd name="connsiteX15" fmla="*/ 347220 w 459821"/>
                <a:gd name="connsiteY15" fmla="*/ 158623 h 445364"/>
                <a:gd name="connsiteX16" fmla="*/ 344965 w 459821"/>
                <a:gd name="connsiteY16" fmla="*/ 156368 h 445364"/>
                <a:gd name="connsiteX17" fmla="*/ 343904 w 459821"/>
                <a:gd name="connsiteY17" fmla="*/ 156368 h 445364"/>
                <a:gd name="connsiteX18" fmla="*/ 346159 w 459821"/>
                <a:gd name="connsiteY18" fmla="*/ 159684 h 445364"/>
                <a:gd name="connsiteX19" fmla="*/ 348414 w 459821"/>
                <a:gd name="connsiteY19" fmla="*/ 159684 h 445364"/>
                <a:gd name="connsiteX20" fmla="*/ 350668 w 459821"/>
                <a:gd name="connsiteY20" fmla="*/ 164193 h 445364"/>
                <a:gd name="connsiteX21" fmla="*/ 348414 w 459821"/>
                <a:gd name="connsiteY21" fmla="*/ 165255 h 445364"/>
                <a:gd name="connsiteX22" fmla="*/ 349475 w 459821"/>
                <a:gd name="connsiteY22" fmla="*/ 166448 h 445364"/>
                <a:gd name="connsiteX23" fmla="*/ 352790 w 459821"/>
                <a:gd name="connsiteY23" fmla="*/ 162999 h 445364"/>
                <a:gd name="connsiteX24" fmla="*/ 356239 w 459821"/>
                <a:gd name="connsiteY24" fmla="*/ 160745 h 445364"/>
                <a:gd name="connsiteX25" fmla="*/ 411412 w 459821"/>
                <a:gd name="connsiteY25" fmla="*/ 207961 h 445364"/>
                <a:gd name="connsiteX26" fmla="*/ 421492 w 459821"/>
                <a:gd name="connsiteY26" fmla="*/ 216979 h 445364"/>
                <a:gd name="connsiteX27" fmla="*/ 420431 w 459821"/>
                <a:gd name="connsiteY27" fmla="*/ 219234 h 445364"/>
                <a:gd name="connsiteX28" fmla="*/ 422685 w 459821"/>
                <a:gd name="connsiteY28" fmla="*/ 221489 h 445364"/>
                <a:gd name="connsiteX29" fmla="*/ 427195 w 459821"/>
                <a:gd name="connsiteY29" fmla="*/ 221489 h 445364"/>
                <a:gd name="connsiteX30" fmla="*/ 430510 w 459821"/>
                <a:gd name="connsiteY30" fmla="*/ 225998 h 445364"/>
                <a:gd name="connsiteX31" fmla="*/ 431704 w 459821"/>
                <a:gd name="connsiteY31" fmla="*/ 225998 h 445364"/>
                <a:gd name="connsiteX32" fmla="*/ 459821 w 459821"/>
                <a:gd name="connsiteY32" fmla="*/ 250799 h 445364"/>
                <a:gd name="connsiteX33" fmla="*/ 432765 w 459821"/>
                <a:gd name="connsiteY33" fmla="*/ 233956 h 445364"/>
                <a:gd name="connsiteX34" fmla="*/ 365257 w 459821"/>
                <a:gd name="connsiteY34" fmla="*/ 257563 h 445364"/>
                <a:gd name="connsiteX35" fmla="*/ 363003 w 459821"/>
                <a:gd name="connsiteY35" fmla="*/ 255309 h 445364"/>
                <a:gd name="connsiteX36" fmla="*/ 359687 w 459821"/>
                <a:gd name="connsiteY36" fmla="*/ 256370 h 445364"/>
                <a:gd name="connsiteX37" fmla="*/ 359687 w 459821"/>
                <a:gd name="connsiteY37" fmla="*/ 259686 h 445364"/>
                <a:gd name="connsiteX38" fmla="*/ 310217 w 459821"/>
                <a:gd name="connsiteY38" fmla="*/ 277723 h 445364"/>
                <a:gd name="connsiteX39" fmla="*/ 304646 w 459821"/>
                <a:gd name="connsiteY39" fmla="*/ 259686 h 445364"/>
                <a:gd name="connsiteX40" fmla="*/ 302392 w 459821"/>
                <a:gd name="connsiteY40" fmla="*/ 260879 h 445364"/>
                <a:gd name="connsiteX41" fmla="*/ 308095 w 459821"/>
                <a:gd name="connsiteY41" fmla="*/ 278916 h 445364"/>
                <a:gd name="connsiteX42" fmla="*/ 238332 w 459821"/>
                <a:gd name="connsiteY42" fmla="*/ 303718 h 445364"/>
                <a:gd name="connsiteX43" fmla="*/ 231568 w 459821"/>
                <a:gd name="connsiteY43" fmla="*/ 305973 h 445364"/>
                <a:gd name="connsiteX44" fmla="*/ 180905 w 459821"/>
                <a:gd name="connsiteY44" fmla="*/ 355443 h 445364"/>
                <a:gd name="connsiteX45" fmla="*/ 168570 w 459821"/>
                <a:gd name="connsiteY45" fmla="*/ 361013 h 445364"/>
                <a:gd name="connsiteX46" fmla="*/ 163000 w 459821"/>
                <a:gd name="connsiteY46" fmla="*/ 364329 h 445364"/>
                <a:gd name="connsiteX47" fmla="*/ 163000 w 459821"/>
                <a:gd name="connsiteY47" fmla="*/ 365523 h 445364"/>
                <a:gd name="connsiteX48" fmla="*/ 159684 w 459821"/>
                <a:gd name="connsiteY48" fmla="*/ 364329 h 445364"/>
                <a:gd name="connsiteX49" fmla="*/ 160745 w 459821"/>
                <a:gd name="connsiteY49" fmla="*/ 366584 h 445364"/>
                <a:gd name="connsiteX50" fmla="*/ 160745 w 459821"/>
                <a:gd name="connsiteY50" fmla="*/ 368838 h 445364"/>
                <a:gd name="connsiteX51" fmla="*/ 158490 w 459821"/>
                <a:gd name="connsiteY51" fmla="*/ 368838 h 445364"/>
                <a:gd name="connsiteX52" fmla="*/ 157297 w 459821"/>
                <a:gd name="connsiteY52" fmla="*/ 366584 h 445364"/>
                <a:gd name="connsiteX53" fmla="*/ 157297 w 459821"/>
                <a:gd name="connsiteY53" fmla="*/ 365523 h 445364"/>
                <a:gd name="connsiteX54" fmla="*/ 156236 w 459821"/>
                <a:gd name="connsiteY54" fmla="*/ 366584 h 445364"/>
                <a:gd name="connsiteX55" fmla="*/ 152920 w 459821"/>
                <a:gd name="connsiteY55" fmla="*/ 358758 h 445364"/>
                <a:gd name="connsiteX56" fmla="*/ 151859 w 459821"/>
                <a:gd name="connsiteY56" fmla="*/ 359952 h 445364"/>
                <a:gd name="connsiteX57" fmla="*/ 152920 w 459821"/>
                <a:gd name="connsiteY57" fmla="*/ 359952 h 445364"/>
                <a:gd name="connsiteX58" fmla="*/ 149472 w 459821"/>
                <a:gd name="connsiteY58" fmla="*/ 362207 h 445364"/>
                <a:gd name="connsiteX59" fmla="*/ 149472 w 459821"/>
                <a:gd name="connsiteY59" fmla="*/ 366717 h 445364"/>
                <a:gd name="connsiteX60" fmla="*/ 150665 w 459821"/>
                <a:gd name="connsiteY60" fmla="*/ 367910 h 445364"/>
                <a:gd name="connsiteX61" fmla="*/ 144962 w 459821"/>
                <a:gd name="connsiteY61" fmla="*/ 370164 h 445364"/>
                <a:gd name="connsiteX62" fmla="*/ 144962 w 459821"/>
                <a:gd name="connsiteY62" fmla="*/ 372419 h 445364"/>
                <a:gd name="connsiteX63" fmla="*/ 146156 w 459821"/>
                <a:gd name="connsiteY63" fmla="*/ 372419 h 445364"/>
                <a:gd name="connsiteX64" fmla="*/ 146156 w 459821"/>
                <a:gd name="connsiteY64" fmla="*/ 383693 h 445364"/>
                <a:gd name="connsiteX65" fmla="*/ 144962 w 459821"/>
                <a:gd name="connsiteY65" fmla="*/ 384754 h 445364"/>
                <a:gd name="connsiteX66" fmla="*/ 143901 w 459821"/>
                <a:gd name="connsiteY66" fmla="*/ 387008 h 445364"/>
                <a:gd name="connsiteX67" fmla="*/ 143901 w 459821"/>
                <a:gd name="connsiteY67" fmla="*/ 385947 h 445364"/>
                <a:gd name="connsiteX68" fmla="*/ 142708 w 459821"/>
                <a:gd name="connsiteY68" fmla="*/ 387008 h 445364"/>
                <a:gd name="connsiteX69" fmla="*/ 144962 w 459821"/>
                <a:gd name="connsiteY69" fmla="*/ 389263 h 445364"/>
                <a:gd name="connsiteX70" fmla="*/ 144962 w 459821"/>
                <a:gd name="connsiteY70" fmla="*/ 390324 h 445364"/>
                <a:gd name="connsiteX71" fmla="*/ 143901 w 459821"/>
                <a:gd name="connsiteY71" fmla="*/ 390324 h 445364"/>
                <a:gd name="connsiteX72" fmla="*/ 142708 w 459821"/>
                <a:gd name="connsiteY72" fmla="*/ 388069 h 445364"/>
                <a:gd name="connsiteX73" fmla="*/ 139392 w 459821"/>
                <a:gd name="connsiteY73" fmla="*/ 392578 h 445364"/>
                <a:gd name="connsiteX74" fmla="*/ 135944 w 459821"/>
                <a:gd name="connsiteY74" fmla="*/ 389263 h 445364"/>
                <a:gd name="connsiteX75" fmla="*/ 134883 w 459821"/>
                <a:gd name="connsiteY75" fmla="*/ 387008 h 445364"/>
                <a:gd name="connsiteX76" fmla="*/ 130373 w 459821"/>
                <a:gd name="connsiteY76" fmla="*/ 390324 h 445364"/>
                <a:gd name="connsiteX77" fmla="*/ 130373 w 459821"/>
                <a:gd name="connsiteY77" fmla="*/ 391518 h 445364"/>
                <a:gd name="connsiteX78" fmla="*/ 129180 w 459821"/>
                <a:gd name="connsiteY78" fmla="*/ 392578 h 445364"/>
                <a:gd name="connsiteX79" fmla="*/ 128119 w 459821"/>
                <a:gd name="connsiteY79" fmla="*/ 391518 h 445364"/>
                <a:gd name="connsiteX80" fmla="*/ 127057 w 459821"/>
                <a:gd name="connsiteY80" fmla="*/ 391518 h 445364"/>
                <a:gd name="connsiteX81" fmla="*/ 124803 w 459821"/>
                <a:gd name="connsiteY81" fmla="*/ 396027 h 445364"/>
                <a:gd name="connsiteX82" fmla="*/ 125864 w 459821"/>
                <a:gd name="connsiteY82" fmla="*/ 396027 h 445364"/>
                <a:gd name="connsiteX83" fmla="*/ 122548 w 459821"/>
                <a:gd name="connsiteY83" fmla="*/ 398281 h 445364"/>
                <a:gd name="connsiteX84" fmla="*/ 119232 w 459821"/>
                <a:gd name="connsiteY84" fmla="*/ 401597 h 445364"/>
                <a:gd name="connsiteX85" fmla="*/ 111407 w 459821"/>
                <a:gd name="connsiteY85" fmla="*/ 407168 h 445364"/>
                <a:gd name="connsiteX86" fmla="*/ 109153 w 459821"/>
                <a:gd name="connsiteY86" fmla="*/ 407168 h 445364"/>
                <a:gd name="connsiteX87" fmla="*/ 106898 w 459821"/>
                <a:gd name="connsiteY87" fmla="*/ 408228 h 445364"/>
                <a:gd name="connsiteX88" fmla="*/ 104644 w 459821"/>
                <a:gd name="connsiteY88" fmla="*/ 413932 h 445364"/>
                <a:gd name="connsiteX89" fmla="*/ 106898 w 459821"/>
                <a:gd name="connsiteY89" fmla="*/ 417248 h 445364"/>
                <a:gd name="connsiteX90" fmla="*/ 102389 w 459821"/>
                <a:gd name="connsiteY90" fmla="*/ 418308 h 445364"/>
                <a:gd name="connsiteX91" fmla="*/ 101195 w 459821"/>
                <a:gd name="connsiteY91" fmla="*/ 427327 h 445364"/>
                <a:gd name="connsiteX92" fmla="*/ 100134 w 459821"/>
                <a:gd name="connsiteY92" fmla="*/ 429582 h 445364"/>
                <a:gd name="connsiteX93" fmla="*/ 93370 w 459821"/>
                <a:gd name="connsiteY93" fmla="*/ 429582 h 445364"/>
                <a:gd name="connsiteX94" fmla="*/ 92309 w 459821"/>
                <a:gd name="connsiteY94" fmla="*/ 427327 h 445364"/>
                <a:gd name="connsiteX95" fmla="*/ 90054 w 459821"/>
                <a:gd name="connsiteY95" fmla="*/ 428388 h 445364"/>
                <a:gd name="connsiteX96" fmla="*/ 90054 w 459821"/>
                <a:gd name="connsiteY96" fmla="*/ 430643 h 445364"/>
                <a:gd name="connsiteX97" fmla="*/ 82229 w 459821"/>
                <a:gd name="connsiteY97" fmla="*/ 432898 h 445364"/>
                <a:gd name="connsiteX98" fmla="*/ 78914 w 459821"/>
                <a:gd name="connsiteY98" fmla="*/ 434091 h 445364"/>
                <a:gd name="connsiteX99" fmla="*/ 75598 w 459821"/>
                <a:gd name="connsiteY99" fmla="*/ 429582 h 445364"/>
                <a:gd name="connsiteX100" fmla="*/ 74404 w 459821"/>
                <a:gd name="connsiteY100" fmla="*/ 429582 h 445364"/>
                <a:gd name="connsiteX101" fmla="*/ 71089 w 459821"/>
                <a:gd name="connsiteY101" fmla="*/ 425072 h 445364"/>
                <a:gd name="connsiteX102" fmla="*/ 69895 w 459821"/>
                <a:gd name="connsiteY102" fmla="*/ 425072 h 445364"/>
                <a:gd name="connsiteX103" fmla="*/ 73211 w 459821"/>
                <a:gd name="connsiteY103" fmla="*/ 429582 h 445364"/>
                <a:gd name="connsiteX104" fmla="*/ 70956 w 459821"/>
                <a:gd name="connsiteY104" fmla="*/ 432898 h 445364"/>
                <a:gd name="connsiteX105" fmla="*/ 73211 w 459821"/>
                <a:gd name="connsiteY105" fmla="*/ 434091 h 445364"/>
                <a:gd name="connsiteX106" fmla="*/ 73211 w 459821"/>
                <a:gd name="connsiteY106" fmla="*/ 440855 h 445364"/>
                <a:gd name="connsiteX107" fmla="*/ 69895 w 459821"/>
                <a:gd name="connsiteY107" fmla="*/ 445365 h 445364"/>
                <a:gd name="connsiteX108" fmla="*/ 66579 w 459821"/>
                <a:gd name="connsiteY108" fmla="*/ 444304 h 445364"/>
                <a:gd name="connsiteX109" fmla="*/ 66579 w 459821"/>
                <a:gd name="connsiteY109" fmla="*/ 437539 h 445364"/>
                <a:gd name="connsiteX110" fmla="*/ 64325 w 459821"/>
                <a:gd name="connsiteY110" fmla="*/ 438601 h 445364"/>
                <a:gd name="connsiteX111" fmla="*/ 64325 w 459821"/>
                <a:gd name="connsiteY111" fmla="*/ 436346 h 445364"/>
                <a:gd name="connsiteX112" fmla="*/ 54245 w 459821"/>
                <a:gd name="connsiteY112" fmla="*/ 437539 h 445364"/>
                <a:gd name="connsiteX113" fmla="*/ 53051 w 459821"/>
                <a:gd name="connsiteY113" fmla="*/ 436346 h 445364"/>
                <a:gd name="connsiteX114" fmla="*/ 35014 w 459821"/>
                <a:gd name="connsiteY114" fmla="*/ 428521 h 445364"/>
                <a:gd name="connsiteX115" fmla="*/ 31698 w 459821"/>
                <a:gd name="connsiteY115" fmla="*/ 433031 h 445364"/>
                <a:gd name="connsiteX116" fmla="*/ 30504 w 459821"/>
                <a:gd name="connsiteY116" fmla="*/ 430775 h 445364"/>
                <a:gd name="connsiteX117" fmla="*/ 29311 w 459821"/>
                <a:gd name="connsiteY117" fmla="*/ 425205 h 445364"/>
                <a:gd name="connsiteX118" fmla="*/ 33820 w 459821"/>
                <a:gd name="connsiteY118" fmla="*/ 418441 h 445364"/>
                <a:gd name="connsiteX119" fmla="*/ 38330 w 459821"/>
                <a:gd name="connsiteY119" fmla="*/ 420695 h 445364"/>
                <a:gd name="connsiteX120" fmla="*/ 42839 w 459821"/>
                <a:gd name="connsiteY120" fmla="*/ 415125 h 445364"/>
                <a:gd name="connsiteX121" fmla="*/ 41645 w 459821"/>
                <a:gd name="connsiteY121" fmla="*/ 411810 h 445364"/>
                <a:gd name="connsiteX122" fmla="*/ 37136 w 459821"/>
                <a:gd name="connsiteY122" fmla="*/ 401730 h 445364"/>
                <a:gd name="connsiteX123" fmla="*/ 40584 w 459821"/>
                <a:gd name="connsiteY123" fmla="*/ 396160 h 445364"/>
                <a:gd name="connsiteX124" fmla="*/ 46155 w 459821"/>
                <a:gd name="connsiteY124" fmla="*/ 398414 h 445364"/>
                <a:gd name="connsiteX125" fmla="*/ 47348 w 459821"/>
                <a:gd name="connsiteY125" fmla="*/ 398414 h 445364"/>
                <a:gd name="connsiteX126" fmla="*/ 48409 w 459821"/>
                <a:gd name="connsiteY126" fmla="*/ 374807 h 445364"/>
                <a:gd name="connsiteX127" fmla="*/ 53980 w 459821"/>
                <a:gd name="connsiteY127" fmla="*/ 361278 h 445364"/>
                <a:gd name="connsiteX128" fmla="*/ 51725 w 459821"/>
                <a:gd name="connsiteY128" fmla="*/ 357963 h 445364"/>
                <a:gd name="connsiteX129" fmla="*/ 47216 w 459821"/>
                <a:gd name="connsiteY129" fmla="*/ 357963 h 445364"/>
                <a:gd name="connsiteX130" fmla="*/ 22414 w 459821"/>
                <a:gd name="connsiteY130" fmla="*/ 378255 h 445364"/>
                <a:gd name="connsiteX131" fmla="*/ 10080 w 459821"/>
                <a:gd name="connsiteY131" fmla="*/ 389528 h 445364"/>
                <a:gd name="connsiteX132" fmla="*/ 7825 w 459821"/>
                <a:gd name="connsiteY132" fmla="*/ 392844 h 445364"/>
                <a:gd name="connsiteX133" fmla="*/ 6764 w 459821"/>
                <a:gd name="connsiteY133" fmla="*/ 394038 h 445364"/>
                <a:gd name="connsiteX134" fmla="*/ 1061 w 459821"/>
                <a:gd name="connsiteY134" fmla="*/ 387274 h 445364"/>
                <a:gd name="connsiteX135" fmla="*/ 0 w 459821"/>
                <a:gd name="connsiteY135" fmla="*/ 383958 h 445364"/>
                <a:gd name="connsiteX136" fmla="*/ 0 w 459821"/>
                <a:gd name="connsiteY136" fmla="*/ 374939 h 445364"/>
                <a:gd name="connsiteX137" fmla="*/ 4509 w 459821"/>
                <a:gd name="connsiteY137" fmla="*/ 378387 h 445364"/>
                <a:gd name="connsiteX138" fmla="*/ 12334 w 459821"/>
                <a:gd name="connsiteY138" fmla="*/ 376133 h 445364"/>
                <a:gd name="connsiteX139" fmla="*/ 14589 w 459821"/>
                <a:gd name="connsiteY139" fmla="*/ 370562 h 445364"/>
                <a:gd name="connsiteX140" fmla="*/ 12334 w 459821"/>
                <a:gd name="connsiteY140" fmla="*/ 367114 h 445364"/>
                <a:gd name="connsiteX141" fmla="*/ 17905 w 459821"/>
                <a:gd name="connsiteY141" fmla="*/ 363798 h 445364"/>
                <a:gd name="connsiteX142" fmla="*/ 19098 w 459821"/>
                <a:gd name="connsiteY142" fmla="*/ 361544 h 445364"/>
                <a:gd name="connsiteX143" fmla="*/ 17905 w 459821"/>
                <a:gd name="connsiteY143" fmla="*/ 360483 h 445364"/>
                <a:gd name="connsiteX144" fmla="*/ 20160 w 459821"/>
                <a:gd name="connsiteY144" fmla="*/ 357034 h 445364"/>
                <a:gd name="connsiteX145" fmla="*/ 22414 w 459821"/>
                <a:gd name="connsiteY145" fmla="*/ 358228 h 445364"/>
                <a:gd name="connsiteX146" fmla="*/ 24669 w 459821"/>
                <a:gd name="connsiteY146" fmla="*/ 351464 h 445364"/>
                <a:gd name="connsiteX147" fmla="*/ 22414 w 459821"/>
                <a:gd name="connsiteY147" fmla="*/ 346954 h 445364"/>
                <a:gd name="connsiteX148" fmla="*/ 22414 w 459821"/>
                <a:gd name="connsiteY148" fmla="*/ 344700 h 445364"/>
                <a:gd name="connsiteX149" fmla="*/ 24669 w 459821"/>
                <a:gd name="connsiteY149" fmla="*/ 343639 h 445364"/>
                <a:gd name="connsiteX150" fmla="*/ 22414 w 459821"/>
                <a:gd name="connsiteY150" fmla="*/ 341384 h 445364"/>
                <a:gd name="connsiteX151" fmla="*/ 20160 w 459821"/>
                <a:gd name="connsiteY151" fmla="*/ 342578 h 445364"/>
                <a:gd name="connsiteX152" fmla="*/ 19098 w 459821"/>
                <a:gd name="connsiteY152" fmla="*/ 342578 h 445364"/>
                <a:gd name="connsiteX153" fmla="*/ 23608 w 459821"/>
                <a:gd name="connsiteY153" fmla="*/ 339130 h 445364"/>
                <a:gd name="connsiteX154" fmla="*/ 25863 w 459821"/>
                <a:gd name="connsiteY154" fmla="*/ 336875 h 445364"/>
                <a:gd name="connsiteX155" fmla="*/ 27056 w 459821"/>
                <a:gd name="connsiteY155" fmla="*/ 334620 h 445364"/>
                <a:gd name="connsiteX156" fmla="*/ 25863 w 459821"/>
                <a:gd name="connsiteY156" fmla="*/ 334620 h 445364"/>
                <a:gd name="connsiteX157" fmla="*/ 25863 w 459821"/>
                <a:gd name="connsiteY157" fmla="*/ 333560 h 445364"/>
                <a:gd name="connsiteX158" fmla="*/ 27056 w 459821"/>
                <a:gd name="connsiteY158" fmla="*/ 332498 h 445364"/>
                <a:gd name="connsiteX159" fmla="*/ 29311 w 459821"/>
                <a:gd name="connsiteY159" fmla="*/ 331304 h 445364"/>
                <a:gd name="connsiteX160" fmla="*/ 30504 w 459821"/>
                <a:gd name="connsiteY160" fmla="*/ 330244 h 445364"/>
                <a:gd name="connsiteX161" fmla="*/ 30504 w 459821"/>
                <a:gd name="connsiteY161" fmla="*/ 326795 h 445364"/>
                <a:gd name="connsiteX162" fmla="*/ 29311 w 459821"/>
                <a:gd name="connsiteY162" fmla="*/ 323480 h 445364"/>
                <a:gd name="connsiteX163" fmla="*/ 29311 w 459821"/>
                <a:gd name="connsiteY163" fmla="*/ 322418 h 445364"/>
                <a:gd name="connsiteX164" fmla="*/ 30504 w 459821"/>
                <a:gd name="connsiteY164" fmla="*/ 322418 h 445364"/>
                <a:gd name="connsiteX165" fmla="*/ 30504 w 459821"/>
                <a:gd name="connsiteY165" fmla="*/ 320164 h 445364"/>
                <a:gd name="connsiteX166" fmla="*/ 29311 w 459821"/>
                <a:gd name="connsiteY166" fmla="*/ 318970 h 445364"/>
                <a:gd name="connsiteX167" fmla="*/ 29311 w 459821"/>
                <a:gd name="connsiteY167" fmla="*/ 316716 h 445364"/>
                <a:gd name="connsiteX168" fmla="*/ 31565 w 459821"/>
                <a:gd name="connsiteY168" fmla="*/ 318970 h 445364"/>
                <a:gd name="connsiteX169" fmla="*/ 33820 w 459821"/>
                <a:gd name="connsiteY169" fmla="*/ 318970 h 445364"/>
                <a:gd name="connsiteX170" fmla="*/ 35014 w 459821"/>
                <a:gd name="connsiteY170" fmla="*/ 321224 h 445364"/>
                <a:gd name="connsiteX171" fmla="*/ 36075 w 459821"/>
                <a:gd name="connsiteY171" fmla="*/ 320164 h 445364"/>
                <a:gd name="connsiteX172" fmla="*/ 33820 w 459821"/>
                <a:gd name="connsiteY172" fmla="*/ 314593 h 445364"/>
                <a:gd name="connsiteX173" fmla="*/ 30504 w 459821"/>
                <a:gd name="connsiteY173" fmla="*/ 314593 h 445364"/>
                <a:gd name="connsiteX174" fmla="*/ 33820 w 459821"/>
                <a:gd name="connsiteY174" fmla="*/ 312339 h 445364"/>
                <a:gd name="connsiteX175" fmla="*/ 31565 w 459821"/>
                <a:gd name="connsiteY175" fmla="*/ 311145 h 445364"/>
                <a:gd name="connsiteX176" fmla="*/ 31565 w 459821"/>
                <a:gd name="connsiteY176" fmla="*/ 308890 h 445364"/>
                <a:gd name="connsiteX177" fmla="*/ 36075 w 459821"/>
                <a:gd name="connsiteY177" fmla="*/ 305574 h 445364"/>
                <a:gd name="connsiteX178" fmla="*/ 36075 w 459821"/>
                <a:gd name="connsiteY178" fmla="*/ 301066 h 445364"/>
                <a:gd name="connsiteX179" fmla="*/ 23740 w 459821"/>
                <a:gd name="connsiteY179" fmla="*/ 267378 h 445364"/>
                <a:gd name="connsiteX180" fmla="*/ 30504 w 459821"/>
                <a:gd name="connsiteY180" fmla="*/ 222417 h 445364"/>
                <a:gd name="connsiteX181" fmla="*/ 32759 w 459821"/>
                <a:gd name="connsiteY181" fmla="*/ 217908 h 445364"/>
                <a:gd name="connsiteX182" fmla="*/ 58622 w 459821"/>
                <a:gd name="connsiteY182" fmla="*/ 196555 h 445364"/>
                <a:gd name="connsiteX183" fmla="*/ 77720 w 459821"/>
                <a:gd name="connsiteY183" fmla="*/ 162867 h 445364"/>
                <a:gd name="connsiteX184" fmla="*/ 105837 w 459821"/>
                <a:gd name="connsiteY184" fmla="*/ 144829 h 445364"/>
                <a:gd name="connsiteX185" fmla="*/ 105837 w 459821"/>
                <a:gd name="connsiteY185" fmla="*/ 147085 h 445364"/>
                <a:gd name="connsiteX186" fmla="*/ 108092 w 459821"/>
                <a:gd name="connsiteY186" fmla="*/ 146023 h 445364"/>
                <a:gd name="connsiteX187" fmla="*/ 109153 w 459821"/>
                <a:gd name="connsiteY187" fmla="*/ 142575 h 445364"/>
                <a:gd name="connsiteX188" fmla="*/ 111407 w 459821"/>
                <a:gd name="connsiteY188" fmla="*/ 141514 h 445364"/>
                <a:gd name="connsiteX189" fmla="*/ 113662 w 459821"/>
                <a:gd name="connsiteY189" fmla="*/ 141514 h 445364"/>
                <a:gd name="connsiteX190" fmla="*/ 114856 w 459821"/>
                <a:gd name="connsiteY190" fmla="*/ 140321 h 445364"/>
                <a:gd name="connsiteX191" fmla="*/ 113662 w 459821"/>
                <a:gd name="connsiteY191" fmla="*/ 140321 h 445364"/>
                <a:gd name="connsiteX192" fmla="*/ 119365 w 459821"/>
                <a:gd name="connsiteY192" fmla="*/ 135811 h 445364"/>
                <a:gd name="connsiteX193" fmla="*/ 131700 w 459821"/>
                <a:gd name="connsiteY193" fmla="*/ 129047 h 445364"/>
                <a:gd name="connsiteX194" fmla="*/ 144034 w 459821"/>
                <a:gd name="connsiteY194" fmla="*/ 113264 h 445364"/>
                <a:gd name="connsiteX195" fmla="*/ 144034 w 459821"/>
                <a:gd name="connsiteY195" fmla="*/ 111010 h 445364"/>
                <a:gd name="connsiteX196" fmla="*/ 146289 w 459821"/>
                <a:gd name="connsiteY196" fmla="*/ 107694 h 445364"/>
                <a:gd name="connsiteX197" fmla="*/ 146289 w 459821"/>
                <a:gd name="connsiteY197" fmla="*/ 108755 h 445364"/>
                <a:gd name="connsiteX198" fmla="*/ 171090 w 459821"/>
                <a:gd name="connsiteY198" fmla="*/ 85147 h 445364"/>
                <a:gd name="connsiteX199" fmla="*/ 176660 w 459821"/>
                <a:gd name="connsiteY199" fmla="*/ 80638 h 445364"/>
                <a:gd name="connsiteX200" fmla="*/ 193504 w 459821"/>
                <a:gd name="connsiteY200" fmla="*/ 59284 h 445364"/>
                <a:gd name="connsiteX201" fmla="*/ 208093 w 459821"/>
                <a:gd name="connsiteY201" fmla="*/ 40186 h 445364"/>
                <a:gd name="connsiteX202" fmla="*/ 236210 w 459821"/>
                <a:gd name="connsiteY202" fmla="*/ 52521 h 445364"/>
                <a:gd name="connsiteX203" fmla="*/ 229446 w 459821"/>
                <a:gd name="connsiteY203" fmla="*/ 27720 h 445364"/>
                <a:gd name="connsiteX204" fmla="*/ 278917 w 459821"/>
                <a:gd name="connsiteY204" fmla="*/ 663 h 4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459821" h="445364">
                  <a:moveTo>
                    <a:pt x="278651" y="0"/>
                  </a:moveTo>
                  <a:lnTo>
                    <a:pt x="296689" y="46154"/>
                  </a:lnTo>
                  <a:lnTo>
                    <a:pt x="297750" y="49470"/>
                  </a:lnTo>
                  <a:lnTo>
                    <a:pt x="300004" y="48410"/>
                  </a:lnTo>
                  <a:lnTo>
                    <a:pt x="301065" y="50664"/>
                  </a:lnTo>
                  <a:lnTo>
                    <a:pt x="300004" y="51725"/>
                  </a:lnTo>
                  <a:lnTo>
                    <a:pt x="300004" y="53980"/>
                  </a:lnTo>
                  <a:lnTo>
                    <a:pt x="321358" y="107959"/>
                  </a:lnTo>
                  <a:lnTo>
                    <a:pt x="322419" y="106898"/>
                  </a:lnTo>
                  <a:lnTo>
                    <a:pt x="324673" y="106898"/>
                  </a:lnTo>
                  <a:lnTo>
                    <a:pt x="324673" y="107959"/>
                  </a:lnTo>
                  <a:lnTo>
                    <a:pt x="321358" y="109020"/>
                  </a:lnTo>
                  <a:lnTo>
                    <a:pt x="333692" y="140585"/>
                  </a:lnTo>
                  <a:lnTo>
                    <a:pt x="349475" y="155175"/>
                  </a:lnTo>
                  <a:lnTo>
                    <a:pt x="348414" y="158623"/>
                  </a:lnTo>
                  <a:lnTo>
                    <a:pt x="347220" y="158623"/>
                  </a:lnTo>
                  <a:lnTo>
                    <a:pt x="344965" y="156368"/>
                  </a:lnTo>
                  <a:lnTo>
                    <a:pt x="343904" y="156368"/>
                  </a:lnTo>
                  <a:lnTo>
                    <a:pt x="346159" y="159684"/>
                  </a:lnTo>
                  <a:lnTo>
                    <a:pt x="348414" y="159684"/>
                  </a:lnTo>
                  <a:lnTo>
                    <a:pt x="350668" y="164193"/>
                  </a:lnTo>
                  <a:lnTo>
                    <a:pt x="348414" y="165255"/>
                  </a:lnTo>
                  <a:lnTo>
                    <a:pt x="349475" y="166448"/>
                  </a:lnTo>
                  <a:lnTo>
                    <a:pt x="352790" y="162999"/>
                  </a:lnTo>
                  <a:lnTo>
                    <a:pt x="356239" y="160745"/>
                  </a:lnTo>
                  <a:lnTo>
                    <a:pt x="411412" y="207961"/>
                  </a:lnTo>
                  <a:lnTo>
                    <a:pt x="421492" y="216979"/>
                  </a:lnTo>
                  <a:lnTo>
                    <a:pt x="420431" y="219234"/>
                  </a:lnTo>
                  <a:lnTo>
                    <a:pt x="422685" y="221489"/>
                  </a:lnTo>
                  <a:lnTo>
                    <a:pt x="427195" y="221489"/>
                  </a:lnTo>
                  <a:lnTo>
                    <a:pt x="430510" y="225998"/>
                  </a:lnTo>
                  <a:lnTo>
                    <a:pt x="431704" y="225998"/>
                  </a:lnTo>
                  <a:lnTo>
                    <a:pt x="459821" y="250799"/>
                  </a:lnTo>
                  <a:lnTo>
                    <a:pt x="432765" y="233956"/>
                  </a:lnTo>
                  <a:lnTo>
                    <a:pt x="365257" y="257563"/>
                  </a:lnTo>
                  <a:lnTo>
                    <a:pt x="363003" y="255309"/>
                  </a:lnTo>
                  <a:lnTo>
                    <a:pt x="359687" y="256370"/>
                  </a:lnTo>
                  <a:lnTo>
                    <a:pt x="359687" y="259686"/>
                  </a:lnTo>
                  <a:lnTo>
                    <a:pt x="310217" y="277723"/>
                  </a:lnTo>
                  <a:lnTo>
                    <a:pt x="304646" y="259686"/>
                  </a:lnTo>
                  <a:lnTo>
                    <a:pt x="302392" y="260879"/>
                  </a:lnTo>
                  <a:lnTo>
                    <a:pt x="308095" y="278916"/>
                  </a:lnTo>
                  <a:lnTo>
                    <a:pt x="238332" y="303718"/>
                  </a:lnTo>
                  <a:lnTo>
                    <a:pt x="231568" y="305973"/>
                  </a:lnTo>
                  <a:lnTo>
                    <a:pt x="180905" y="355443"/>
                  </a:lnTo>
                  <a:lnTo>
                    <a:pt x="168570" y="361013"/>
                  </a:lnTo>
                  <a:lnTo>
                    <a:pt x="163000" y="364329"/>
                  </a:lnTo>
                  <a:lnTo>
                    <a:pt x="163000" y="365523"/>
                  </a:lnTo>
                  <a:lnTo>
                    <a:pt x="159684" y="364329"/>
                  </a:lnTo>
                  <a:lnTo>
                    <a:pt x="160745" y="366584"/>
                  </a:lnTo>
                  <a:lnTo>
                    <a:pt x="160745" y="368838"/>
                  </a:lnTo>
                  <a:lnTo>
                    <a:pt x="158490" y="368838"/>
                  </a:lnTo>
                  <a:lnTo>
                    <a:pt x="157297" y="366584"/>
                  </a:lnTo>
                  <a:lnTo>
                    <a:pt x="157297" y="365523"/>
                  </a:lnTo>
                  <a:lnTo>
                    <a:pt x="156236" y="366584"/>
                  </a:lnTo>
                  <a:cubicBezTo>
                    <a:pt x="153185" y="361809"/>
                    <a:pt x="157562" y="362472"/>
                    <a:pt x="152920" y="358758"/>
                  </a:cubicBezTo>
                  <a:lnTo>
                    <a:pt x="151859" y="359952"/>
                  </a:lnTo>
                  <a:lnTo>
                    <a:pt x="152920" y="359952"/>
                  </a:lnTo>
                  <a:lnTo>
                    <a:pt x="149472" y="362207"/>
                  </a:lnTo>
                  <a:lnTo>
                    <a:pt x="149472" y="366717"/>
                  </a:lnTo>
                  <a:lnTo>
                    <a:pt x="150665" y="367910"/>
                  </a:lnTo>
                  <a:lnTo>
                    <a:pt x="144962" y="370164"/>
                  </a:lnTo>
                  <a:lnTo>
                    <a:pt x="144962" y="372419"/>
                  </a:lnTo>
                  <a:lnTo>
                    <a:pt x="146156" y="372419"/>
                  </a:lnTo>
                  <a:lnTo>
                    <a:pt x="146156" y="383693"/>
                  </a:lnTo>
                  <a:lnTo>
                    <a:pt x="144962" y="384754"/>
                  </a:lnTo>
                  <a:lnTo>
                    <a:pt x="143901" y="387008"/>
                  </a:lnTo>
                  <a:lnTo>
                    <a:pt x="143901" y="385947"/>
                  </a:lnTo>
                  <a:lnTo>
                    <a:pt x="142708" y="387008"/>
                  </a:lnTo>
                  <a:lnTo>
                    <a:pt x="144962" y="389263"/>
                  </a:lnTo>
                  <a:lnTo>
                    <a:pt x="144962" y="390324"/>
                  </a:lnTo>
                  <a:lnTo>
                    <a:pt x="143901" y="390324"/>
                  </a:lnTo>
                  <a:lnTo>
                    <a:pt x="142708" y="388069"/>
                  </a:lnTo>
                  <a:lnTo>
                    <a:pt x="139392" y="392578"/>
                  </a:lnTo>
                  <a:lnTo>
                    <a:pt x="135944" y="389263"/>
                  </a:lnTo>
                  <a:lnTo>
                    <a:pt x="134883" y="387008"/>
                  </a:lnTo>
                  <a:lnTo>
                    <a:pt x="130373" y="390324"/>
                  </a:lnTo>
                  <a:lnTo>
                    <a:pt x="130373" y="391518"/>
                  </a:lnTo>
                  <a:lnTo>
                    <a:pt x="129180" y="392578"/>
                  </a:lnTo>
                  <a:lnTo>
                    <a:pt x="128119" y="391518"/>
                  </a:lnTo>
                  <a:lnTo>
                    <a:pt x="127057" y="391518"/>
                  </a:lnTo>
                  <a:lnTo>
                    <a:pt x="124803" y="396027"/>
                  </a:lnTo>
                  <a:lnTo>
                    <a:pt x="125864" y="396027"/>
                  </a:lnTo>
                  <a:lnTo>
                    <a:pt x="122548" y="398281"/>
                  </a:lnTo>
                  <a:lnTo>
                    <a:pt x="119232" y="401597"/>
                  </a:lnTo>
                  <a:lnTo>
                    <a:pt x="111407" y="407168"/>
                  </a:lnTo>
                  <a:lnTo>
                    <a:pt x="109153" y="407168"/>
                  </a:lnTo>
                  <a:lnTo>
                    <a:pt x="106898" y="408228"/>
                  </a:lnTo>
                  <a:lnTo>
                    <a:pt x="104644" y="413932"/>
                  </a:lnTo>
                  <a:lnTo>
                    <a:pt x="106898" y="417248"/>
                  </a:lnTo>
                  <a:lnTo>
                    <a:pt x="102389" y="418308"/>
                  </a:lnTo>
                  <a:lnTo>
                    <a:pt x="101195" y="427327"/>
                  </a:lnTo>
                  <a:lnTo>
                    <a:pt x="100134" y="429582"/>
                  </a:lnTo>
                  <a:lnTo>
                    <a:pt x="93370" y="429582"/>
                  </a:lnTo>
                  <a:lnTo>
                    <a:pt x="92309" y="427327"/>
                  </a:lnTo>
                  <a:lnTo>
                    <a:pt x="90054" y="428388"/>
                  </a:lnTo>
                  <a:lnTo>
                    <a:pt x="90054" y="430643"/>
                  </a:lnTo>
                  <a:lnTo>
                    <a:pt x="82229" y="432898"/>
                  </a:lnTo>
                  <a:lnTo>
                    <a:pt x="78914" y="434091"/>
                  </a:lnTo>
                  <a:lnTo>
                    <a:pt x="75598" y="429582"/>
                  </a:lnTo>
                  <a:lnTo>
                    <a:pt x="74404" y="429582"/>
                  </a:lnTo>
                  <a:lnTo>
                    <a:pt x="71089" y="425072"/>
                  </a:lnTo>
                  <a:lnTo>
                    <a:pt x="69895" y="425072"/>
                  </a:lnTo>
                  <a:lnTo>
                    <a:pt x="73211" y="429582"/>
                  </a:lnTo>
                  <a:lnTo>
                    <a:pt x="70956" y="432898"/>
                  </a:lnTo>
                  <a:lnTo>
                    <a:pt x="73211" y="434091"/>
                  </a:lnTo>
                  <a:lnTo>
                    <a:pt x="73211" y="440855"/>
                  </a:lnTo>
                  <a:lnTo>
                    <a:pt x="69895" y="445365"/>
                  </a:lnTo>
                  <a:lnTo>
                    <a:pt x="66579" y="444304"/>
                  </a:lnTo>
                  <a:lnTo>
                    <a:pt x="66579" y="437539"/>
                  </a:lnTo>
                  <a:lnTo>
                    <a:pt x="64325" y="438601"/>
                  </a:lnTo>
                  <a:lnTo>
                    <a:pt x="64325" y="436346"/>
                  </a:lnTo>
                  <a:lnTo>
                    <a:pt x="54245" y="437539"/>
                  </a:lnTo>
                  <a:lnTo>
                    <a:pt x="53051" y="436346"/>
                  </a:lnTo>
                  <a:lnTo>
                    <a:pt x="35014" y="428521"/>
                  </a:lnTo>
                  <a:lnTo>
                    <a:pt x="31698" y="433031"/>
                  </a:lnTo>
                  <a:lnTo>
                    <a:pt x="30504" y="430775"/>
                  </a:lnTo>
                  <a:lnTo>
                    <a:pt x="29311" y="425205"/>
                  </a:lnTo>
                  <a:lnTo>
                    <a:pt x="33820" y="418441"/>
                  </a:lnTo>
                  <a:lnTo>
                    <a:pt x="38330" y="420695"/>
                  </a:lnTo>
                  <a:lnTo>
                    <a:pt x="42839" y="415125"/>
                  </a:lnTo>
                  <a:lnTo>
                    <a:pt x="41645" y="411810"/>
                  </a:lnTo>
                  <a:lnTo>
                    <a:pt x="37136" y="401730"/>
                  </a:lnTo>
                  <a:lnTo>
                    <a:pt x="40584" y="396160"/>
                  </a:lnTo>
                  <a:lnTo>
                    <a:pt x="46155" y="398414"/>
                  </a:lnTo>
                  <a:lnTo>
                    <a:pt x="47348" y="398414"/>
                  </a:lnTo>
                  <a:lnTo>
                    <a:pt x="48409" y="374807"/>
                  </a:lnTo>
                  <a:lnTo>
                    <a:pt x="53980" y="361278"/>
                  </a:lnTo>
                  <a:lnTo>
                    <a:pt x="51725" y="357963"/>
                  </a:lnTo>
                  <a:lnTo>
                    <a:pt x="47216" y="357963"/>
                  </a:lnTo>
                  <a:lnTo>
                    <a:pt x="22414" y="378255"/>
                  </a:lnTo>
                  <a:lnTo>
                    <a:pt x="10080" y="389528"/>
                  </a:lnTo>
                  <a:lnTo>
                    <a:pt x="7825" y="392844"/>
                  </a:lnTo>
                  <a:lnTo>
                    <a:pt x="6764" y="394038"/>
                  </a:lnTo>
                  <a:lnTo>
                    <a:pt x="1061" y="387274"/>
                  </a:lnTo>
                  <a:lnTo>
                    <a:pt x="0" y="383958"/>
                  </a:lnTo>
                  <a:lnTo>
                    <a:pt x="0" y="374939"/>
                  </a:lnTo>
                  <a:lnTo>
                    <a:pt x="4509" y="378387"/>
                  </a:lnTo>
                  <a:lnTo>
                    <a:pt x="12334" y="376133"/>
                  </a:lnTo>
                  <a:lnTo>
                    <a:pt x="14589" y="370562"/>
                  </a:lnTo>
                  <a:lnTo>
                    <a:pt x="12334" y="367114"/>
                  </a:lnTo>
                  <a:lnTo>
                    <a:pt x="17905" y="363798"/>
                  </a:lnTo>
                  <a:lnTo>
                    <a:pt x="19098" y="361544"/>
                  </a:lnTo>
                  <a:lnTo>
                    <a:pt x="17905" y="360483"/>
                  </a:lnTo>
                  <a:lnTo>
                    <a:pt x="20160" y="357034"/>
                  </a:lnTo>
                  <a:lnTo>
                    <a:pt x="22414" y="358228"/>
                  </a:lnTo>
                  <a:lnTo>
                    <a:pt x="24669" y="351464"/>
                  </a:lnTo>
                  <a:lnTo>
                    <a:pt x="22414" y="346954"/>
                  </a:lnTo>
                  <a:lnTo>
                    <a:pt x="22414" y="344700"/>
                  </a:lnTo>
                  <a:lnTo>
                    <a:pt x="24669" y="343639"/>
                  </a:lnTo>
                  <a:lnTo>
                    <a:pt x="22414" y="341384"/>
                  </a:lnTo>
                  <a:lnTo>
                    <a:pt x="20160" y="342578"/>
                  </a:lnTo>
                  <a:lnTo>
                    <a:pt x="19098" y="342578"/>
                  </a:lnTo>
                  <a:lnTo>
                    <a:pt x="23608" y="339130"/>
                  </a:lnTo>
                  <a:lnTo>
                    <a:pt x="25863" y="336875"/>
                  </a:lnTo>
                  <a:lnTo>
                    <a:pt x="27056" y="334620"/>
                  </a:lnTo>
                  <a:lnTo>
                    <a:pt x="25863" y="334620"/>
                  </a:lnTo>
                  <a:lnTo>
                    <a:pt x="25863" y="333560"/>
                  </a:lnTo>
                  <a:lnTo>
                    <a:pt x="27056" y="332498"/>
                  </a:lnTo>
                  <a:lnTo>
                    <a:pt x="29311" y="331304"/>
                  </a:lnTo>
                  <a:lnTo>
                    <a:pt x="30504" y="330244"/>
                  </a:lnTo>
                  <a:lnTo>
                    <a:pt x="30504" y="326795"/>
                  </a:lnTo>
                  <a:lnTo>
                    <a:pt x="29311" y="323480"/>
                  </a:lnTo>
                  <a:lnTo>
                    <a:pt x="29311" y="322418"/>
                  </a:lnTo>
                  <a:lnTo>
                    <a:pt x="30504" y="322418"/>
                  </a:lnTo>
                  <a:lnTo>
                    <a:pt x="30504" y="320164"/>
                  </a:lnTo>
                  <a:lnTo>
                    <a:pt x="29311" y="318970"/>
                  </a:lnTo>
                  <a:lnTo>
                    <a:pt x="29311" y="316716"/>
                  </a:lnTo>
                  <a:lnTo>
                    <a:pt x="31565" y="318970"/>
                  </a:lnTo>
                  <a:lnTo>
                    <a:pt x="33820" y="318970"/>
                  </a:lnTo>
                  <a:lnTo>
                    <a:pt x="35014" y="321224"/>
                  </a:lnTo>
                  <a:lnTo>
                    <a:pt x="36075" y="320164"/>
                  </a:lnTo>
                  <a:lnTo>
                    <a:pt x="33820" y="314593"/>
                  </a:lnTo>
                  <a:lnTo>
                    <a:pt x="30504" y="314593"/>
                  </a:lnTo>
                  <a:lnTo>
                    <a:pt x="33820" y="312339"/>
                  </a:lnTo>
                  <a:lnTo>
                    <a:pt x="31565" y="311145"/>
                  </a:lnTo>
                  <a:lnTo>
                    <a:pt x="31565" y="308890"/>
                  </a:lnTo>
                  <a:lnTo>
                    <a:pt x="36075" y="305574"/>
                  </a:lnTo>
                  <a:lnTo>
                    <a:pt x="36075" y="301066"/>
                  </a:lnTo>
                  <a:lnTo>
                    <a:pt x="23740" y="267378"/>
                  </a:lnTo>
                  <a:lnTo>
                    <a:pt x="30504" y="222417"/>
                  </a:lnTo>
                  <a:lnTo>
                    <a:pt x="32759" y="217908"/>
                  </a:lnTo>
                  <a:lnTo>
                    <a:pt x="58622" y="196555"/>
                  </a:lnTo>
                  <a:lnTo>
                    <a:pt x="77720" y="162867"/>
                  </a:lnTo>
                  <a:lnTo>
                    <a:pt x="105837" y="144829"/>
                  </a:lnTo>
                  <a:lnTo>
                    <a:pt x="105837" y="147085"/>
                  </a:lnTo>
                  <a:lnTo>
                    <a:pt x="108092" y="146023"/>
                  </a:lnTo>
                  <a:lnTo>
                    <a:pt x="109153" y="142575"/>
                  </a:lnTo>
                  <a:lnTo>
                    <a:pt x="111407" y="141514"/>
                  </a:lnTo>
                  <a:lnTo>
                    <a:pt x="113662" y="141514"/>
                  </a:lnTo>
                  <a:lnTo>
                    <a:pt x="114856" y="140321"/>
                  </a:lnTo>
                  <a:lnTo>
                    <a:pt x="113662" y="140321"/>
                  </a:lnTo>
                  <a:lnTo>
                    <a:pt x="119365" y="135811"/>
                  </a:lnTo>
                  <a:lnTo>
                    <a:pt x="131700" y="129047"/>
                  </a:lnTo>
                  <a:lnTo>
                    <a:pt x="144034" y="113264"/>
                  </a:lnTo>
                  <a:lnTo>
                    <a:pt x="144034" y="111010"/>
                  </a:lnTo>
                  <a:lnTo>
                    <a:pt x="146289" y="107694"/>
                  </a:lnTo>
                  <a:lnTo>
                    <a:pt x="146289" y="108755"/>
                  </a:lnTo>
                  <a:lnTo>
                    <a:pt x="171090" y="85147"/>
                  </a:lnTo>
                  <a:lnTo>
                    <a:pt x="176660" y="80638"/>
                  </a:lnTo>
                  <a:lnTo>
                    <a:pt x="193504" y="59284"/>
                  </a:lnTo>
                  <a:lnTo>
                    <a:pt x="208093" y="40186"/>
                  </a:lnTo>
                  <a:lnTo>
                    <a:pt x="236210" y="52521"/>
                  </a:lnTo>
                  <a:lnTo>
                    <a:pt x="229446" y="27720"/>
                  </a:lnTo>
                  <a:lnTo>
                    <a:pt x="278917" y="663"/>
                  </a:lnTo>
                </a:path>
              </a:pathLst>
            </a:custGeom>
            <a:noFill/>
            <a:ln w="3315" cap="flat">
              <a:solidFill>
                <a:schemeClr val="bg1">
                  <a:lumMod val="65000"/>
                </a:schemeClr>
              </a:solidFill>
              <a:prstDash val="solid"/>
              <a:miter/>
            </a:ln>
          </p:spPr>
          <p:txBody>
            <a:bodyPr rtlCol="0" anchor="ctr"/>
            <a:lstStyle/>
            <a:p>
              <a:endParaRPr lang="en-FI" sz="816"/>
            </a:p>
          </p:txBody>
        </p:sp>
        <p:sp>
          <p:nvSpPr>
            <p:cNvPr id="788" name="Freeform: Shape 787">
              <a:extLst>
                <a:ext uri="{FF2B5EF4-FFF2-40B4-BE49-F238E27FC236}">
                  <a16:creationId xmlns:a16="http://schemas.microsoft.com/office/drawing/2014/main" id="{23E14314-8FE5-0668-6B0C-58FED46C2A8C}"/>
                </a:ext>
              </a:extLst>
            </p:cNvPr>
            <p:cNvSpPr/>
            <p:nvPr/>
          </p:nvSpPr>
          <p:spPr>
            <a:xfrm>
              <a:off x="2689821" y="12761117"/>
              <a:ext cx="481439" cy="324142"/>
            </a:xfrm>
            <a:custGeom>
              <a:avLst/>
              <a:gdLst>
                <a:gd name="connsiteX0" fmla="*/ 33555 w 481439"/>
                <a:gd name="connsiteY0" fmla="*/ 234752 h 324142"/>
                <a:gd name="connsiteX1" fmla="*/ 34616 w 481439"/>
                <a:gd name="connsiteY1" fmla="*/ 234752 h 324142"/>
                <a:gd name="connsiteX2" fmla="*/ 37932 w 481439"/>
                <a:gd name="connsiteY2" fmla="*/ 223479 h 324142"/>
                <a:gd name="connsiteX3" fmla="*/ 37932 w 481439"/>
                <a:gd name="connsiteY3" fmla="*/ 208889 h 324142"/>
                <a:gd name="connsiteX4" fmla="*/ 34616 w 481439"/>
                <a:gd name="connsiteY4" fmla="*/ 202125 h 324142"/>
                <a:gd name="connsiteX5" fmla="*/ 33555 w 481439"/>
                <a:gd name="connsiteY5" fmla="*/ 195361 h 324142"/>
                <a:gd name="connsiteX6" fmla="*/ 24536 w 481439"/>
                <a:gd name="connsiteY6" fmla="*/ 193106 h 324142"/>
                <a:gd name="connsiteX7" fmla="*/ 16711 w 481439"/>
                <a:gd name="connsiteY7" fmla="*/ 190852 h 324142"/>
                <a:gd name="connsiteX8" fmla="*/ 11141 w 481439"/>
                <a:gd name="connsiteY8" fmla="*/ 187403 h 324142"/>
                <a:gd name="connsiteX9" fmla="*/ 5570 w 481439"/>
                <a:gd name="connsiteY9" fmla="*/ 189658 h 324142"/>
                <a:gd name="connsiteX10" fmla="*/ 0 w 481439"/>
                <a:gd name="connsiteY10" fmla="*/ 182894 h 324142"/>
                <a:gd name="connsiteX11" fmla="*/ 3316 w 481439"/>
                <a:gd name="connsiteY11" fmla="*/ 173875 h 324142"/>
                <a:gd name="connsiteX12" fmla="*/ 7825 w 481439"/>
                <a:gd name="connsiteY12" fmla="*/ 169366 h 324142"/>
                <a:gd name="connsiteX13" fmla="*/ 19098 w 481439"/>
                <a:gd name="connsiteY13" fmla="*/ 170559 h 324142"/>
                <a:gd name="connsiteX14" fmla="*/ 28117 w 481439"/>
                <a:gd name="connsiteY14" fmla="*/ 178385 h 324142"/>
                <a:gd name="connsiteX15" fmla="*/ 33688 w 481439"/>
                <a:gd name="connsiteY15" fmla="*/ 181700 h 324142"/>
                <a:gd name="connsiteX16" fmla="*/ 43767 w 481439"/>
                <a:gd name="connsiteY16" fmla="*/ 178385 h 324142"/>
                <a:gd name="connsiteX17" fmla="*/ 86473 w 481439"/>
                <a:gd name="connsiteY17" fmla="*/ 200932 h 324142"/>
                <a:gd name="connsiteX18" fmla="*/ 88728 w 481439"/>
                <a:gd name="connsiteY18" fmla="*/ 197483 h 324142"/>
                <a:gd name="connsiteX19" fmla="*/ 87667 w 481439"/>
                <a:gd name="connsiteY19" fmla="*/ 194167 h 324142"/>
                <a:gd name="connsiteX20" fmla="*/ 71884 w 481439"/>
                <a:gd name="connsiteY20" fmla="*/ 194167 h 324142"/>
                <a:gd name="connsiteX21" fmla="*/ 68569 w 481439"/>
                <a:gd name="connsiteY21" fmla="*/ 188597 h 324142"/>
                <a:gd name="connsiteX22" fmla="*/ 70823 w 481439"/>
                <a:gd name="connsiteY22" fmla="*/ 181833 h 324142"/>
                <a:gd name="connsiteX23" fmla="*/ 74139 w 481439"/>
                <a:gd name="connsiteY23" fmla="*/ 178517 h 324142"/>
                <a:gd name="connsiteX24" fmla="*/ 66314 w 481439"/>
                <a:gd name="connsiteY24" fmla="*/ 174008 h 324142"/>
                <a:gd name="connsiteX25" fmla="*/ 60744 w 481439"/>
                <a:gd name="connsiteY25" fmla="*/ 170692 h 324142"/>
                <a:gd name="connsiteX26" fmla="*/ 56234 w 481439"/>
                <a:gd name="connsiteY26" fmla="*/ 161673 h 324142"/>
                <a:gd name="connsiteX27" fmla="*/ 56234 w 481439"/>
                <a:gd name="connsiteY27" fmla="*/ 160612 h 324142"/>
                <a:gd name="connsiteX28" fmla="*/ 58489 w 481439"/>
                <a:gd name="connsiteY28" fmla="*/ 159419 h 324142"/>
                <a:gd name="connsiteX29" fmla="*/ 58489 w 481439"/>
                <a:gd name="connsiteY29" fmla="*/ 151594 h 324142"/>
                <a:gd name="connsiteX30" fmla="*/ 61805 w 481439"/>
                <a:gd name="connsiteY30" fmla="*/ 146023 h 324142"/>
                <a:gd name="connsiteX31" fmla="*/ 66314 w 481439"/>
                <a:gd name="connsiteY31" fmla="*/ 144962 h 324142"/>
                <a:gd name="connsiteX32" fmla="*/ 67375 w 481439"/>
                <a:gd name="connsiteY32" fmla="*/ 140453 h 324142"/>
                <a:gd name="connsiteX33" fmla="*/ 65120 w 481439"/>
                <a:gd name="connsiteY33" fmla="*/ 137138 h 324142"/>
                <a:gd name="connsiteX34" fmla="*/ 66181 w 481439"/>
                <a:gd name="connsiteY34" fmla="*/ 131435 h 324142"/>
                <a:gd name="connsiteX35" fmla="*/ 68436 w 481439"/>
                <a:gd name="connsiteY35" fmla="*/ 128119 h 324142"/>
                <a:gd name="connsiteX36" fmla="*/ 63927 w 481439"/>
                <a:gd name="connsiteY36" fmla="*/ 127058 h 324142"/>
                <a:gd name="connsiteX37" fmla="*/ 58356 w 481439"/>
                <a:gd name="connsiteY37" fmla="*/ 124803 h 324142"/>
                <a:gd name="connsiteX38" fmla="*/ 60611 w 481439"/>
                <a:gd name="connsiteY38" fmla="*/ 120294 h 324142"/>
                <a:gd name="connsiteX39" fmla="*/ 65120 w 481439"/>
                <a:gd name="connsiteY39" fmla="*/ 118039 h 324142"/>
                <a:gd name="connsiteX40" fmla="*/ 60611 w 481439"/>
                <a:gd name="connsiteY40" fmla="*/ 118039 h 324142"/>
                <a:gd name="connsiteX41" fmla="*/ 55041 w 481439"/>
                <a:gd name="connsiteY41" fmla="*/ 119232 h 324142"/>
                <a:gd name="connsiteX42" fmla="*/ 47216 w 481439"/>
                <a:gd name="connsiteY42" fmla="*/ 116978 h 324142"/>
                <a:gd name="connsiteX43" fmla="*/ 48277 w 481439"/>
                <a:gd name="connsiteY43" fmla="*/ 114723 h 324142"/>
                <a:gd name="connsiteX44" fmla="*/ 55041 w 481439"/>
                <a:gd name="connsiteY44" fmla="*/ 112468 h 324142"/>
                <a:gd name="connsiteX45" fmla="*/ 62866 w 481439"/>
                <a:gd name="connsiteY45" fmla="*/ 111275 h 324142"/>
                <a:gd name="connsiteX46" fmla="*/ 68436 w 481439"/>
                <a:gd name="connsiteY46" fmla="*/ 111275 h 324142"/>
                <a:gd name="connsiteX47" fmla="*/ 76261 w 481439"/>
                <a:gd name="connsiteY47" fmla="*/ 110214 h 324142"/>
                <a:gd name="connsiteX48" fmla="*/ 83025 w 481439"/>
                <a:gd name="connsiteY48" fmla="*/ 105705 h 324142"/>
                <a:gd name="connsiteX49" fmla="*/ 78516 w 481439"/>
                <a:gd name="connsiteY49" fmla="*/ 102389 h 324142"/>
                <a:gd name="connsiteX50" fmla="*/ 74006 w 481439"/>
                <a:gd name="connsiteY50" fmla="*/ 100134 h 324142"/>
                <a:gd name="connsiteX51" fmla="*/ 69497 w 481439"/>
                <a:gd name="connsiteY51" fmla="*/ 92309 h 324142"/>
                <a:gd name="connsiteX52" fmla="*/ 66181 w 481439"/>
                <a:gd name="connsiteY52" fmla="*/ 87800 h 324142"/>
                <a:gd name="connsiteX53" fmla="*/ 72945 w 481439"/>
                <a:gd name="connsiteY53" fmla="*/ 88994 h 324142"/>
                <a:gd name="connsiteX54" fmla="*/ 74139 w 481439"/>
                <a:gd name="connsiteY54" fmla="*/ 85545 h 324142"/>
                <a:gd name="connsiteX55" fmla="*/ 66314 w 481439"/>
                <a:gd name="connsiteY55" fmla="*/ 79975 h 324142"/>
                <a:gd name="connsiteX56" fmla="*/ 60744 w 481439"/>
                <a:gd name="connsiteY56" fmla="*/ 75465 h 324142"/>
                <a:gd name="connsiteX57" fmla="*/ 58489 w 481439"/>
                <a:gd name="connsiteY57" fmla="*/ 70956 h 324142"/>
                <a:gd name="connsiteX58" fmla="*/ 62998 w 481439"/>
                <a:gd name="connsiteY58" fmla="*/ 72017 h 324142"/>
                <a:gd name="connsiteX59" fmla="*/ 65253 w 481439"/>
                <a:gd name="connsiteY59" fmla="*/ 72017 h 324142"/>
                <a:gd name="connsiteX60" fmla="*/ 67508 w 481439"/>
                <a:gd name="connsiteY60" fmla="*/ 69762 h 324142"/>
                <a:gd name="connsiteX61" fmla="*/ 66447 w 481439"/>
                <a:gd name="connsiteY61" fmla="*/ 65253 h 324142"/>
                <a:gd name="connsiteX62" fmla="*/ 69762 w 481439"/>
                <a:gd name="connsiteY62" fmla="*/ 66447 h 324142"/>
                <a:gd name="connsiteX63" fmla="*/ 72017 w 481439"/>
                <a:gd name="connsiteY63" fmla="*/ 67508 h 324142"/>
                <a:gd name="connsiteX64" fmla="*/ 69762 w 481439"/>
                <a:gd name="connsiteY64" fmla="*/ 38197 h 324142"/>
                <a:gd name="connsiteX65" fmla="*/ 44961 w 481439"/>
                <a:gd name="connsiteY65" fmla="*/ 2254 h 324142"/>
                <a:gd name="connsiteX66" fmla="*/ 48277 w 481439"/>
                <a:gd name="connsiteY66" fmla="*/ 0 h 324142"/>
                <a:gd name="connsiteX67" fmla="*/ 84219 w 481439"/>
                <a:gd name="connsiteY67" fmla="*/ 25863 h 324142"/>
                <a:gd name="connsiteX68" fmla="*/ 124670 w 481439"/>
                <a:gd name="connsiteY68" fmla="*/ 44961 h 324142"/>
                <a:gd name="connsiteX69" fmla="*/ 127986 w 481439"/>
                <a:gd name="connsiteY69" fmla="*/ 42707 h 324142"/>
                <a:gd name="connsiteX70" fmla="*/ 126925 w 481439"/>
                <a:gd name="connsiteY70" fmla="*/ 38197 h 324142"/>
                <a:gd name="connsiteX71" fmla="*/ 116845 w 481439"/>
                <a:gd name="connsiteY71" fmla="*/ 30372 h 324142"/>
                <a:gd name="connsiteX72" fmla="*/ 112336 w 481439"/>
                <a:gd name="connsiteY72" fmla="*/ 25863 h 324142"/>
                <a:gd name="connsiteX73" fmla="*/ 111142 w 481439"/>
                <a:gd name="connsiteY73" fmla="*/ 20292 h 324142"/>
                <a:gd name="connsiteX74" fmla="*/ 113397 w 481439"/>
                <a:gd name="connsiteY74" fmla="*/ 16977 h 324142"/>
                <a:gd name="connsiteX75" fmla="*/ 113397 w 481439"/>
                <a:gd name="connsiteY75" fmla="*/ 14722 h 324142"/>
                <a:gd name="connsiteX76" fmla="*/ 146023 w 481439"/>
                <a:gd name="connsiteY76" fmla="*/ 36075 h 324142"/>
                <a:gd name="connsiteX77" fmla="*/ 151594 w 481439"/>
                <a:gd name="connsiteY77" fmla="*/ 48410 h 324142"/>
                <a:gd name="connsiteX78" fmla="*/ 159419 w 481439"/>
                <a:gd name="connsiteY78" fmla="*/ 53980 h 324142"/>
                <a:gd name="connsiteX79" fmla="*/ 163928 w 481439"/>
                <a:gd name="connsiteY79" fmla="*/ 52918 h 324142"/>
                <a:gd name="connsiteX80" fmla="*/ 162867 w 481439"/>
                <a:gd name="connsiteY80" fmla="*/ 50664 h 324142"/>
                <a:gd name="connsiteX81" fmla="*/ 171886 w 481439"/>
                <a:gd name="connsiteY81" fmla="*/ 47216 h 324142"/>
                <a:gd name="connsiteX82" fmla="*/ 174141 w 481439"/>
                <a:gd name="connsiteY82" fmla="*/ 52918 h 324142"/>
                <a:gd name="connsiteX83" fmla="*/ 185414 w 481439"/>
                <a:gd name="connsiteY83" fmla="*/ 85545 h 324142"/>
                <a:gd name="connsiteX84" fmla="*/ 192178 w 481439"/>
                <a:gd name="connsiteY84" fmla="*/ 93371 h 324142"/>
                <a:gd name="connsiteX85" fmla="*/ 195494 w 481439"/>
                <a:gd name="connsiteY85" fmla="*/ 95625 h 324142"/>
                <a:gd name="connsiteX86" fmla="*/ 195494 w 481439"/>
                <a:gd name="connsiteY86" fmla="*/ 99073 h 324142"/>
                <a:gd name="connsiteX87" fmla="*/ 202258 w 481439"/>
                <a:gd name="connsiteY87" fmla="*/ 105837 h 324142"/>
                <a:gd name="connsiteX88" fmla="*/ 204512 w 481439"/>
                <a:gd name="connsiteY88" fmla="*/ 104776 h 324142"/>
                <a:gd name="connsiteX89" fmla="*/ 205706 w 481439"/>
                <a:gd name="connsiteY89" fmla="*/ 103582 h 324142"/>
                <a:gd name="connsiteX90" fmla="*/ 206767 w 481439"/>
                <a:gd name="connsiteY90" fmla="*/ 103582 h 324142"/>
                <a:gd name="connsiteX91" fmla="*/ 205706 w 481439"/>
                <a:gd name="connsiteY91" fmla="*/ 107031 h 324142"/>
                <a:gd name="connsiteX92" fmla="*/ 212470 w 481439"/>
                <a:gd name="connsiteY92" fmla="*/ 109285 h 324142"/>
                <a:gd name="connsiteX93" fmla="*/ 218173 w 481439"/>
                <a:gd name="connsiteY93" fmla="*/ 112601 h 324142"/>
                <a:gd name="connsiteX94" fmla="*/ 219234 w 481439"/>
                <a:gd name="connsiteY94" fmla="*/ 110347 h 324142"/>
                <a:gd name="connsiteX95" fmla="*/ 220295 w 481439"/>
                <a:gd name="connsiteY95" fmla="*/ 110347 h 324142"/>
                <a:gd name="connsiteX96" fmla="*/ 220295 w 481439"/>
                <a:gd name="connsiteY96" fmla="*/ 112601 h 324142"/>
                <a:gd name="connsiteX97" fmla="*/ 229314 w 481439"/>
                <a:gd name="connsiteY97" fmla="*/ 115917 h 324142"/>
                <a:gd name="connsiteX98" fmla="*/ 229314 w 481439"/>
                <a:gd name="connsiteY98" fmla="*/ 117111 h 324142"/>
                <a:gd name="connsiteX99" fmla="*/ 231568 w 481439"/>
                <a:gd name="connsiteY99" fmla="*/ 118172 h 324142"/>
                <a:gd name="connsiteX100" fmla="*/ 233823 w 481439"/>
                <a:gd name="connsiteY100" fmla="*/ 118172 h 324142"/>
                <a:gd name="connsiteX101" fmla="*/ 239393 w 481439"/>
                <a:gd name="connsiteY101" fmla="*/ 120426 h 324142"/>
                <a:gd name="connsiteX102" fmla="*/ 246157 w 481439"/>
                <a:gd name="connsiteY102" fmla="*/ 121488 h 324142"/>
                <a:gd name="connsiteX103" fmla="*/ 246157 w 481439"/>
                <a:gd name="connsiteY103" fmla="*/ 124935 h 324142"/>
                <a:gd name="connsiteX104" fmla="*/ 247218 w 481439"/>
                <a:gd name="connsiteY104" fmla="*/ 124935 h 324142"/>
                <a:gd name="connsiteX105" fmla="*/ 249473 w 481439"/>
                <a:gd name="connsiteY105" fmla="*/ 122681 h 324142"/>
                <a:gd name="connsiteX106" fmla="*/ 255044 w 481439"/>
                <a:gd name="connsiteY106" fmla="*/ 122681 h 324142"/>
                <a:gd name="connsiteX107" fmla="*/ 256105 w 481439"/>
                <a:gd name="connsiteY107" fmla="*/ 124935 h 324142"/>
                <a:gd name="connsiteX108" fmla="*/ 257298 w 481439"/>
                <a:gd name="connsiteY108" fmla="*/ 122681 h 324142"/>
                <a:gd name="connsiteX109" fmla="*/ 259553 w 481439"/>
                <a:gd name="connsiteY109" fmla="*/ 123742 h 324142"/>
                <a:gd name="connsiteX110" fmla="*/ 257298 w 481439"/>
                <a:gd name="connsiteY110" fmla="*/ 125997 h 324142"/>
                <a:gd name="connsiteX111" fmla="*/ 259553 w 481439"/>
                <a:gd name="connsiteY111" fmla="*/ 125997 h 324142"/>
                <a:gd name="connsiteX112" fmla="*/ 260747 w 481439"/>
                <a:gd name="connsiteY112" fmla="*/ 124935 h 324142"/>
                <a:gd name="connsiteX113" fmla="*/ 264062 w 481439"/>
                <a:gd name="connsiteY113" fmla="*/ 123742 h 324142"/>
                <a:gd name="connsiteX114" fmla="*/ 267511 w 481439"/>
                <a:gd name="connsiteY114" fmla="*/ 120426 h 324142"/>
                <a:gd name="connsiteX115" fmla="*/ 272020 w 481439"/>
                <a:gd name="connsiteY115" fmla="*/ 119365 h 324142"/>
                <a:gd name="connsiteX116" fmla="*/ 283293 w 481439"/>
                <a:gd name="connsiteY116" fmla="*/ 114856 h 324142"/>
                <a:gd name="connsiteX117" fmla="*/ 314859 w 481439"/>
                <a:gd name="connsiteY117" fmla="*/ 113662 h 324142"/>
                <a:gd name="connsiteX118" fmla="*/ 328387 w 481439"/>
                <a:gd name="connsiteY118" fmla="*/ 97879 h 324142"/>
                <a:gd name="connsiteX119" fmla="*/ 351995 w 481439"/>
                <a:gd name="connsiteY119" fmla="*/ 122681 h 324142"/>
                <a:gd name="connsiteX120" fmla="*/ 367777 w 481439"/>
                <a:gd name="connsiteY120" fmla="*/ 145228 h 324142"/>
                <a:gd name="connsiteX121" fmla="*/ 374541 w 481439"/>
                <a:gd name="connsiteY121" fmla="*/ 167775 h 324142"/>
                <a:gd name="connsiteX122" fmla="*/ 430775 w 481439"/>
                <a:gd name="connsiteY122" fmla="*/ 214990 h 324142"/>
                <a:gd name="connsiteX123" fmla="*/ 456638 w 481439"/>
                <a:gd name="connsiteY123" fmla="*/ 211674 h 324142"/>
                <a:gd name="connsiteX124" fmla="*/ 470166 w 481439"/>
                <a:gd name="connsiteY124" fmla="*/ 225202 h 324142"/>
                <a:gd name="connsiteX125" fmla="*/ 481439 w 481439"/>
                <a:gd name="connsiteY125" fmla="*/ 280376 h 324142"/>
                <a:gd name="connsiteX126" fmla="*/ 445497 w 481439"/>
                <a:gd name="connsiteY126" fmla="*/ 296158 h 324142"/>
                <a:gd name="connsiteX127" fmla="*/ 440988 w 481439"/>
                <a:gd name="connsiteY127" fmla="*/ 295097 h 324142"/>
                <a:gd name="connsiteX128" fmla="*/ 433163 w 481439"/>
                <a:gd name="connsiteY128" fmla="*/ 291781 h 324142"/>
                <a:gd name="connsiteX129" fmla="*/ 425338 w 481439"/>
                <a:gd name="connsiteY129" fmla="*/ 292843 h 324142"/>
                <a:gd name="connsiteX130" fmla="*/ 418574 w 481439"/>
                <a:gd name="connsiteY130" fmla="*/ 299607 h 324142"/>
                <a:gd name="connsiteX131" fmla="*/ 417380 w 481439"/>
                <a:gd name="connsiteY131" fmla="*/ 309687 h 324142"/>
                <a:gd name="connsiteX132" fmla="*/ 410616 w 481439"/>
                <a:gd name="connsiteY132" fmla="*/ 310747 h 324142"/>
                <a:gd name="connsiteX133" fmla="*/ 407300 w 481439"/>
                <a:gd name="connsiteY133" fmla="*/ 308493 h 324142"/>
                <a:gd name="connsiteX134" fmla="*/ 399475 w 481439"/>
                <a:gd name="connsiteY134" fmla="*/ 311808 h 324142"/>
                <a:gd name="connsiteX135" fmla="*/ 392711 w 481439"/>
                <a:gd name="connsiteY135" fmla="*/ 301729 h 324142"/>
                <a:gd name="connsiteX136" fmla="*/ 385947 w 481439"/>
                <a:gd name="connsiteY136" fmla="*/ 308493 h 324142"/>
                <a:gd name="connsiteX137" fmla="*/ 382632 w 481439"/>
                <a:gd name="connsiteY137" fmla="*/ 308493 h 324142"/>
                <a:gd name="connsiteX138" fmla="*/ 374807 w 481439"/>
                <a:gd name="connsiteY138" fmla="*/ 311808 h 324142"/>
                <a:gd name="connsiteX139" fmla="*/ 355708 w 481439"/>
                <a:gd name="connsiteY139" fmla="*/ 309554 h 324142"/>
                <a:gd name="connsiteX140" fmla="*/ 352392 w 481439"/>
                <a:gd name="connsiteY140" fmla="*/ 311808 h 324142"/>
                <a:gd name="connsiteX141" fmla="*/ 351331 w 481439"/>
                <a:gd name="connsiteY141" fmla="*/ 309554 h 324142"/>
                <a:gd name="connsiteX142" fmla="*/ 344567 w 481439"/>
                <a:gd name="connsiteY142" fmla="*/ 309554 h 324142"/>
                <a:gd name="connsiteX143" fmla="*/ 322021 w 481439"/>
                <a:gd name="connsiteY143" fmla="*/ 315124 h 324142"/>
                <a:gd name="connsiteX144" fmla="*/ 296158 w 481439"/>
                <a:gd name="connsiteY144" fmla="*/ 298280 h 324142"/>
                <a:gd name="connsiteX145" fmla="*/ 310747 w 481439"/>
                <a:gd name="connsiteY145" fmla="*/ 279182 h 324142"/>
                <a:gd name="connsiteX146" fmla="*/ 276927 w 481439"/>
                <a:gd name="connsiteY146" fmla="*/ 276927 h 324142"/>
                <a:gd name="connsiteX147" fmla="*/ 261144 w 481439"/>
                <a:gd name="connsiteY147" fmla="*/ 287007 h 324142"/>
                <a:gd name="connsiteX148" fmla="*/ 267908 w 481439"/>
                <a:gd name="connsiteY148" fmla="*/ 305044 h 324142"/>
                <a:gd name="connsiteX149" fmla="*/ 245362 w 481439"/>
                <a:gd name="connsiteY149" fmla="*/ 320827 h 324142"/>
                <a:gd name="connsiteX150" fmla="*/ 230773 w 481439"/>
                <a:gd name="connsiteY150" fmla="*/ 323081 h 324142"/>
                <a:gd name="connsiteX151" fmla="*/ 224009 w 481439"/>
                <a:gd name="connsiteY151" fmla="*/ 317511 h 324142"/>
                <a:gd name="connsiteX152" fmla="*/ 222948 w 481439"/>
                <a:gd name="connsiteY152" fmla="*/ 316318 h 324142"/>
                <a:gd name="connsiteX153" fmla="*/ 216184 w 481439"/>
                <a:gd name="connsiteY153" fmla="*/ 315257 h 324142"/>
                <a:gd name="connsiteX154" fmla="*/ 215123 w 481439"/>
                <a:gd name="connsiteY154" fmla="*/ 316318 h 324142"/>
                <a:gd name="connsiteX155" fmla="*/ 216184 w 481439"/>
                <a:gd name="connsiteY155" fmla="*/ 318573 h 324142"/>
                <a:gd name="connsiteX156" fmla="*/ 197085 w 481439"/>
                <a:gd name="connsiteY156" fmla="*/ 324143 h 324142"/>
                <a:gd name="connsiteX157" fmla="*/ 190321 w 481439"/>
                <a:gd name="connsiteY157" fmla="*/ 318573 h 324142"/>
                <a:gd name="connsiteX158" fmla="*/ 189127 w 481439"/>
                <a:gd name="connsiteY158" fmla="*/ 293771 h 324142"/>
                <a:gd name="connsiteX159" fmla="*/ 180109 w 481439"/>
                <a:gd name="connsiteY159" fmla="*/ 263399 h 324142"/>
                <a:gd name="connsiteX160" fmla="*/ 173345 w 481439"/>
                <a:gd name="connsiteY160" fmla="*/ 243107 h 324142"/>
                <a:gd name="connsiteX161" fmla="*/ 171090 w 481439"/>
                <a:gd name="connsiteY161" fmla="*/ 244168 h 324142"/>
                <a:gd name="connsiteX162" fmla="*/ 172151 w 481439"/>
                <a:gd name="connsiteY162" fmla="*/ 245362 h 324142"/>
                <a:gd name="connsiteX163" fmla="*/ 165387 w 481439"/>
                <a:gd name="connsiteY163" fmla="*/ 254380 h 324142"/>
                <a:gd name="connsiteX164" fmla="*/ 163132 w 481439"/>
                <a:gd name="connsiteY164" fmla="*/ 256636 h 324142"/>
                <a:gd name="connsiteX165" fmla="*/ 162071 w 481439"/>
                <a:gd name="connsiteY165" fmla="*/ 267909 h 324142"/>
                <a:gd name="connsiteX166" fmla="*/ 149737 w 481439"/>
                <a:gd name="connsiteY166" fmla="*/ 272418 h 324142"/>
                <a:gd name="connsiteX167" fmla="*/ 157562 w 481439"/>
                <a:gd name="connsiteY167" fmla="*/ 300535 h 324142"/>
                <a:gd name="connsiteX168" fmla="*/ 155307 w 481439"/>
                <a:gd name="connsiteY168" fmla="*/ 306106 h 324142"/>
                <a:gd name="connsiteX169" fmla="*/ 153053 w 481439"/>
                <a:gd name="connsiteY169" fmla="*/ 301596 h 324142"/>
                <a:gd name="connsiteX170" fmla="*/ 130506 w 481439"/>
                <a:gd name="connsiteY170" fmla="*/ 300403 h 324142"/>
                <a:gd name="connsiteX171" fmla="*/ 119233 w 481439"/>
                <a:gd name="connsiteY171" fmla="*/ 304911 h 324142"/>
                <a:gd name="connsiteX172" fmla="*/ 102389 w 481439"/>
                <a:gd name="connsiteY172" fmla="*/ 303718 h 324142"/>
                <a:gd name="connsiteX173" fmla="*/ 76526 w 481439"/>
                <a:gd name="connsiteY173" fmla="*/ 308227 h 324142"/>
                <a:gd name="connsiteX174" fmla="*/ 69762 w 481439"/>
                <a:gd name="connsiteY174" fmla="*/ 309421 h 324142"/>
                <a:gd name="connsiteX175" fmla="*/ 69762 w 481439"/>
                <a:gd name="connsiteY175" fmla="*/ 303718 h 324142"/>
                <a:gd name="connsiteX176" fmla="*/ 70823 w 481439"/>
                <a:gd name="connsiteY176" fmla="*/ 302657 h 324142"/>
                <a:gd name="connsiteX177" fmla="*/ 68569 w 481439"/>
                <a:gd name="connsiteY177" fmla="*/ 297087 h 324142"/>
                <a:gd name="connsiteX178" fmla="*/ 68569 w 481439"/>
                <a:gd name="connsiteY178" fmla="*/ 294832 h 324142"/>
                <a:gd name="connsiteX179" fmla="*/ 66314 w 481439"/>
                <a:gd name="connsiteY179" fmla="*/ 294832 h 324142"/>
                <a:gd name="connsiteX180" fmla="*/ 60744 w 481439"/>
                <a:gd name="connsiteY180" fmla="*/ 290323 h 324142"/>
                <a:gd name="connsiteX181" fmla="*/ 61805 w 481439"/>
                <a:gd name="connsiteY181" fmla="*/ 288068 h 324142"/>
                <a:gd name="connsiteX182" fmla="*/ 59550 w 481439"/>
                <a:gd name="connsiteY182" fmla="*/ 285813 h 324142"/>
                <a:gd name="connsiteX183" fmla="*/ 58489 w 481439"/>
                <a:gd name="connsiteY183" fmla="*/ 285813 h 324142"/>
                <a:gd name="connsiteX184" fmla="*/ 53980 w 481439"/>
                <a:gd name="connsiteY184" fmla="*/ 283559 h 324142"/>
                <a:gd name="connsiteX185" fmla="*/ 52919 w 481439"/>
                <a:gd name="connsiteY185" fmla="*/ 283559 h 324142"/>
                <a:gd name="connsiteX186" fmla="*/ 36075 w 481439"/>
                <a:gd name="connsiteY186" fmla="*/ 266715 h 324142"/>
                <a:gd name="connsiteX187" fmla="*/ 33820 w 481439"/>
                <a:gd name="connsiteY187" fmla="*/ 235282 h 324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481439" h="324142">
                  <a:moveTo>
                    <a:pt x="33555" y="234752"/>
                  </a:moveTo>
                  <a:lnTo>
                    <a:pt x="34616" y="234752"/>
                  </a:lnTo>
                  <a:lnTo>
                    <a:pt x="37932" y="223479"/>
                  </a:lnTo>
                  <a:lnTo>
                    <a:pt x="37932" y="208889"/>
                  </a:lnTo>
                  <a:lnTo>
                    <a:pt x="34616" y="202125"/>
                  </a:lnTo>
                  <a:lnTo>
                    <a:pt x="33555" y="195361"/>
                  </a:lnTo>
                  <a:lnTo>
                    <a:pt x="24536" y="193106"/>
                  </a:lnTo>
                  <a:lnTo>
                    <a:pt x="16711" y="190852"/>
                  </a:lnTo>
                  <a:lnTo>
                    <a:pt x="11141" y="187403"/>
                  </a:lnTo>
                  <a:lnTo>
                    <a:pt x="5570" y="189658"/>
                  </a:lnTo>
                  <a:lnTo>
                    <a:pt x="0" y="182894"/>
                  </a:lnTo>
                  <a:lnTo>
                    <a:pt x="3316" y="173875"/>
                  </a:lnTo>
                  <a:lnTo>
                    <a:pt x="7825" y="169366"/>
                  </a:lnTo>
                  <a:lnTo>
                    <a:pt x="19098" y="170559"/>
                  </a:lnTo>
                  <a:lnTo>
                    <a:pt x="28117" y="178385"/>
                  </a:lnTo>
                  <a:lnTo>
                    <a:pt x="33688" y="181700"/>
                  </a:lnTo>
                  <a:lnTo>
                    <a:pt x="43767" y="178385"/>
                  </a:lnTo>
                  <a:cubicBezTo>
                    <a:pt x="73741" y="185282"/>
                    <a:pt x="54112" y="201860"/>
                    <a:pt x="86473" y="200932"/>
                  </a:cubicBezTo>
                  <a:lnTo>
                    <a:pt x="88728" y="197483"/>
                  </a:lnTo>
                  <a:lnTo>
                    <a:pt x="87667" y="194167"/>
                  </a:lnTo>
                  <a:lnTo>
                    <a:pt x="71884" y="194167"/>
                  </a:lnTo>
                  <a:lnTo>
                    <a:pt x="68569" y="188597"/>
                  </a:lnTo>
                  <a:lnTo>
                    <a:pt x="70823" y="181833"/>
                  </a:lnTo>
                  <a:lnTo>
                    <a:pt x="74139" y="178517"/>
                  </a:lnTo>
                  <a:lnTo>
                    <a:pt x="66314" y="174008"/>
                  </a:lnTo>
                  <a:lnTo>
                    <a:pt x="60744" y="170692"/>
                  </a:lnTo>
                  <a:lnTo>
                    <a:pt x="56234" y="161673"/>
                  </a:lnTo>
                  <a:lnTo>
                    <a:pt x="56234" y="160612"/>
                  </a:lnTo>
                  <a:lnTo>
                    <a:pt x="58489" y="159419"/>
                  </a:lnTo>
                  <a:lnTo>
                    <a:pt x="58489" y="151594"/>
                  </a:lnTo>
                  <a:lnTo>
                    <a:pt x="61805" y="146023"/>
                  </a:lnTo>
                  <a:lnTo>
                    <a:pt x="66314" y="144962"/>
                  </a:lnTo>
                  <a:lnTo>
                    <a:pt x="67375" y="140453"/>
                  </a:lnTo>
                  <a:lnTo>
                    <a:pt x="65120" y="137138"/>
                  </a:lnTo>
                  <a:lnTo>
                    <a:pt x="66181" y="131435"/>
                  </a:lnTo>
                  <a:lnTo>
                    <a:pt x="68436" y="128119"/>
                  </a:lnTo>
                  <a:lnTo>
                    <a:pt x="63927" y="127058"/>
                  </a:lnTo>
                  <a:lnTo>
                    <a:pt x="58356" y="124803"/>
                  </a:lnTo>
                  <a:lnTo>
                    <a:pt x="60611" y="120294"/>
                  </a:lnTo>
                  <a:lnTo>
                    <a:pt x="65120" y="118039"/>
                  </a:lnTo>
                  <a:lnTo>
                    <a:pt x="60611" y="118039"/>
                  </a:lnTo>
                  <a:lnTo>
                    <a:pt x="55041" y="119232"/>
                  </a:lnTo>
                  <a:lnTo>
                    <a:pt x="47216" y="116978"/>
                  </a:lnTo>
                  <a:lnTo>
                    <a:pt x="48277" y="114723"/>
                  </a:lnTo>
                  <a:lnTo>
                    <a:pt x="55041" y="112468"/>
                  </a:lnTo>
                  <a:lnTo>
                    <a:pt x="62866" y="111275"/>
                  </a:lnTo>
                  <a:lnTo>
                    <a:pt x="68436" y="111275"/>
                  </a:lnTo>
                  <a:lnTo>
                    <a:pt x="76261" y="110214"/>
                  </a:lnTo>
                  <a:lnTo>
                    <a:pt x="83025" y="105705"/>
                  </a:lnTo>
                  <a:lnTo>
                    <a:pt x="78516" y="102389"/>
                  </a:lnTo>
                  <a:lnTo>
                    <a:pt x="74006" y="100134"/>
                  </a:lnTo>
                  <a:lnTo>
                    <a:pt x="69497" y="92309"/>
                  </a:lnTo>
                  <a:lnTo>
                    <a:pt x="66181" y="87800"/>
                  </a:lnTo>
                  <a:lnTo>
                    <a:pt x="72945" y="88994"/>
                  </a:lnTo>
                  <a:lnTo>
                    <a:pt x="74139" y="85545"/>
                  </a:lnTo>
                  <a:lnTo>
                    <a:pt x="66314" y="79975"/>
                  </a:lnTo>
                  <a:lnTo>
                    <a:pt x="60744" y="75465"/>
                  </a:lnTo>
                  <a:lnTo>
                    <a:pt x="58489" y="70956"/>
                  </a:lnTo>
                  <a:lnTo>
                    <a:pt x="62998" y="72017"/>
                  </a:lnTo>
                  <a:lnTo>
                    <a:pt x="65253" y="72017"/>
                  </a:lnTo>
                  <a:lnTo>
                    <a:pt x="67508" y="69762"/>
                  </a:lnTo>
                  <a:lnTo>
                    <a:pt x="66447" y="65253"/>
                  </a:lnTo>
                  <a:lnTo>
                    <a:pt x="69762" y="66447"/>
                  </a:lnTo>
                  <a:lnTo>
                    <a:pt x="72017" y="67508"/>
                  </a:lnTo>
                  <a:cubicBezTo>
                    <a:pt x="74006" y="55174"/>
                    <a:pt x="58224" y="50398"/>
                    <a:pt x="69762" y="38197"/>
                  </a:cubicBezTo>
                  <a:cubicBezTo>
                    <a:pt x="63661" y="33422"/>
                    <a:pt x="43767" y="9550"/>
                    <a:pt x="44961" y="2254"/>
                  </a:cubicBezTo>
                  <a:lnTo>
                    <a:pt x="48277" y="0"/>
                  </a:lnTo>
                  <a:cubicBezTo>
                    <a:pt x="59417" y="4907"/>
                    <a:pt x="75863" y="16313"/>
                    <a:pt x="84219" y="25863"/>
                  </a:cubicBezTo>
                  <a:cubicBezTo>
                    <a:pt x="113662" y="36207"/>
                    <a:pt x="93635" y="19894"/>
                    <a:pt x="124670" y="44961"/>
                  </a:cubicBezTo>
                  <a:lnTo>
                    <a:pt x="127986" y="42707"/>
                  </a:lnTo>
                  <a:lnTo>
                    <a:pt x="126925" y="38197"/>
                  </a:lnTo>
                  <a:lnTo>
                    <a:pt x="116845" y="30372"/>
                  </a:lnTo>
                  <a:lnTo>
                    <a:pt x="112336" y="25863"/>
                  </a:lnTo>
                  <a:lnTo>
                    <a:pt x="111142" y="20292"/>
                  </a:lnTo>
                  <a:lnTo>
                    <a:pt x="113397" y="16977"/>
                  </a:lnTo>
                  <a:lnTo>
                    <a:pt x="113397" y="14722"/>
                  </a:lnTo>
                  <a:lnTo>
                    <a:pt x="146023" y="36075"/>
                  </a:lnTo>
                  <a:lnTo>
                    <a:pt x="151594" y="48410"/>
                  </a:lnTo>
                  <a:lnTo>
                    <a:pt x="159419" y="53980"/>
                  </a:lnTo>
                  <a:lnTo>
                    <a:pt x="163928" y="52918"/>
                  </a:lnTo>
                  <a:lnTo>
                    <a:pt x="162867" y="50664"/>
                  </a:lnTo>
                  <a:lnTo>
                    <a:pt x="171886" y="47216"/>
                  </a:lnTo>
                  <a:lnTo>
                    <a:pt x="174141" y="52918"/>
                  </a:lnTo>
                  <a:lnTo>
                    <a:pt x="185414" y="85545"/>
                  </a:lnTo>
                  <a:lnTo>
                    <a:pt x="192178" y="93371"/>
                  </a:lnTo>
                  <a:lnTo>
                    <a:pt x="195494" y="95625"/>
                  </a:lnTo>
                  <a:lnTo>
                    <a:pt x="195494" y="99073"/>
                  </a:lnTo>
                  <a:lnTo>
                    <a:pt x="202258" y="105837"/>
                  </a:lnTo>
                  <a:lnTo>
                    <a:pt x="204512" y="104776"/>
                  </a:lnTo>
                  <a:lnTo>
                    <a:pt x="205706" y="103582"/>
                  </a:lnTo>
                  <a:lnTo>
                    <a:pt x="206767" y="103582"/>
                  </a:lnTo>
                  <a:lnTo>
                    <a:pt x="205706" y="107031"/>
                  </a:lnTo>
                  <a:lnTo>
                    <a:pt x="212470" y="109285"/>
                  </a:lnTo>
                  <a:lnTo>
                    <a:pt x="218173" y="112601"/>
                  </a:lnTo>
                  <a:lnTo>
                    <a:pt x="219234" y="110347"/>
                  </a:lnTo>
                  <a:lnTo>
                    <a:pt x="220295" y="110347"/>
                  </a:lnTo>
                  <a:lnTo>
                    <a:pt x="220295" y="112601"/>
                  </a:lnTo>
                  <a:lnTo>
                    <a:pt x="229314" y="115917"/>
                  </a:lnTo>
                  <a:lnTo>
                    <a:pt x="229314" y="117111"/>
                  </a:lnTo>
                  <a:lnTo>
                    <a:pt x="231568" y="118172"/>
                  </a:lnTo>
                  <a:lnTo>
                    <a:pt x="233823" y="118172"/>
                  </a:lnTo>
                  <a:lnTo>
                    <a:pt x="239393" y="120426"/>
                  </a:lnTo>
                  <a:lnTo>
                    <a:pt x="246157" y="121488"/>
                  </a:lnTo>
                  <a:lnTo>
                    <a:pt x="246157" y="124935"/>
                  </a:lnTo>
                  <a:lnTo>
                    <a:pt x="247218" y="124935"/>
                  </a:lnTo>
                  <a:lnTo>
                    <a:pt x="249473" y="122681"/>
                  </a:lnTo>
                  <a:lnTo>
                    <a:pt x="255044" y="122681"/>
                  </a:lnTo>
                  <a:lnTo>
                    <a:pt x="256105" y="124935"/>
                  </a:lnTo>
                  <a:lnTo>
                    <a:pt x="257298" y="122681"/>
                  </a:lnTo>
                  <a:lnTo>
                    <a:pt x="259553" y="123742"/>
                  </a:lnTo>
                  <a:lnTo>
                    <a:pt x="257298" y="125997"/>
                  </a:lnTo>
                  <a:lnTo>
                    <a:pt x="259553" y="125997"/>
                  </a:lnTo>
                  <a:lnTo>
                    <a:pt x="260747" y="124935"/>
                  </a:lnTo>
                  <a:lnTo>
                    <a:pt x="264062" y="123742"/>
                  </a:lnTo>
                  <a:lnTo>
                    <a:pt x="267511" y="120426"/>
                  </a:lnTo>
                  <a:lnTo>
                    <a:pt x="272020" y="119365"/>
                  </a:lnTo>
                  <a:lnTo>
                    <a:pt x="283293" y="114856"/>
                  </a:lnTo>
                  <a:lnTo>
                    <a:pt x="314859" y="113662"/>
                  </a:lnTo>
                  <a:lnTo>
                    <a:pt x="328387" y="97879"/>
                  </a:lnTo>
                  <a:lnTo>
                    <a:pt x="351995" y="122681"/>
                  </a:lnTo>
                  <a:lnTo>
                    <a:pt x="367777" y="145228"/>
                  </a:lnTo>
                  <a:lnTo>
                    <a:pt x="374541" y="167775"/>
                  </a:lnTo>
                  <a:lnTo>
                    <a:pt x="430775" y="214990"/>
                  </a:lnTo>
                  <a:lnTo>
                    <a:pt x="456638" y="211674"/>
                  </a:lnTo>
                  <a:lnTo>
                    <a:pt x="470166" y="225202"/>
                  </a:lnTo>
                  <a:lnTo>
                    <a:pt x="481439" y="280376"/>
                  </a:lnTo>
                  <a:lnTo>
                    <a:pt x="445497" y="296158"/>
                  </a:lnTo>
                  <a:lnTo>
                    <a:pt x="440988" y="295097"/>
                  </a:lnTo>
                  <a:lnTo>
                    <a:pt x="433163" y="291781"/>
                  </a:lnTo>
                  <a:lnTo>
                    <a:pt x="425338" y="292843"/>
                  </a:lnTo>
                  <a:lnTo>
                    <a:pt x="418574" y="299607"/>
                  </a:lnTo>
                  <a:lnTo>
                    <a:pt x="417380" y="309687"/>
                  </a:lnTo>
                  <a:lnTo>
                    <a:pt x="410616" y="310747"/>
                  </a:lnTo>
                  <a:lnTo>
                    <a:pt x="407300" y="308493"/>
                  </a:lnTo>
                  <a:lnTo>
                    <a:pt x="399475" y="311808"/>
                  </a:lnTo>
                  <a:lnTo>
                    <a:pt x="392711" y="301729"/>
                  </a:lnTo>
                  <a:lnTo>
                    <a:pt x="385947" y="308493"/>
                  </a:lnTo>
                  <a:lnTo>
                    <a:pt x="382632" y="308493"/>
                  </a:lnTo>
                  <a:lnTo>
                    <a:pt x="374807" y="311808"/>
                  </a:lnTo>
                  <a:lnTo>
                    <a:pt x="355708" y="309554"/>
                  </a:lnTo>
                  <a:lnTo>
                    <a:pt x="352392" y="311808"/>
                  </a:lnTo>
                  <a:lnTo>
                    <a:pt x="351331" y="309554"/>
                  </a:lnTo>
                  <a:lnTo>
                    <a:pt x="344567" y="309554"/>
                  </a:lnTo>
                  <a:lnTo>
                    <a:pt x="322021" y="315124"/>
                  </a:lnTo>
                  <a:lnTo>
                    <a:pt x="296158" y="298280"/>
                  </a:lnTo>
                  <a:lnTo>
                    <a:pt x="310747" y="279182"/>
                  </a:lnTo>
                  <a:lnTo>
                    <a:pt x="276927" y="276927"/>
                  </a:lnTo>
                  <a:lnTo>
                    <a:pt x="261144" y="287007"/>
                  </a:lnTo>
                  <a:lnTo>
                    <a:pt x="267908" y="305044"/>
                  </a:lnTo>
                  <a:lnTo>
                    <a:pt x="245362" y="320827"/>
                  </a:lnTo>
                  <a:lnTo>
                    <a:pt x="230773" y="323081"/>
                  </a:lnTo>
                  <a:lnTo>
                    <a:pt x="224009" y="317511"/>
                  </a:lnTo>
                  <a:lnTo>
                    <a:pt x="222948" y="316318"/>
                  </a:lnTo>
                  <a:lnTo>
                    <a:pt x="216184" y="315257"/>
                  </a:lnTo>
                  <a:lnTo>
                    <a:pt x="215123" y="316318"/>
                  </a:lnTo>
                  <a:lnTo>
                    <a:pt x="216184" y="318573"/>
                  </a:lnTo>
                  <a:lnTo>
                    <a:pt x="197085" y="324143"/>
                  </a:lnTo>
                  <a:lnTo>
                    <a:pt x="190321" y="318573"/>
                  </a:lnTo>
                  <a:lnTo>
                    <a:pt x="189127" y="293771"/>
                  </a:lnTo>
                  <a:lnTo>
                    <a:pt x="180109" y="263399"/>
                  </a:lnTo>
                  <a:lnTo>
                    <a:pt x="173345" y="243107"/>
                  </a:lnTo>
                  <a:lnTo>
                    <a:pt x="171090" y="244168"/>
                  </a:lnTo>
                  <a:lnTo>
                    <a:pt x="172151" y="245362"/>
                  </a:lnTo>
                  <a:lnTo>
                    <a:pt x="165387" y="254380"/>
                  </a:lnTo>
                  <a:lnTo>
                    <a:pt x="163132" y="256636"/>
                  </a:lnTo>
                  <a:lnTo>
                    <a:pt x="162071" y="267909"/>
                  </a:lnTo>
                  <a:lnTo>
                    <a:pt x="149737" y="272418"/>
                  </a:lnTo>
                  <a:lnTo>
                    <a:pt x="157562" y="300535"/>
                  </a:lnTo>
                  <a:lnTo>
                    <a:pt x="155307" y="306106"/>
                  </a:lnTo>
                  <a:lnTo>
                    <a:pt x="153053" y="301596"/>
                  </a:lnTo>
                  <a:lnTo>
                    <a:pt x="130506" y="300403"/>
                  </a:lnTo>
                  <a:lnTo>
                    <a:pt x="119233" y="304911"/>
                  </a:lnTo>
                  <a:lnTo>
                    <a:pt x="102389" y="303718"/>
                  </a:lnTo>
                  <a:lnTo>
                    <a:pt x="76526" y="308227"/>
                  </a:lnTo>
                  <a:lnTo>
                    <a:pt x="69762" y="309421"/>
                  </a:lnTo>
                  <a:lnTo>
                    <a:pt x="69762" y="303718"/>
                  </a:lnTo>
                  <a:lnTo>
                    <a:pt x="70823" y="302657"/>
                  </a:lnTo>
                  <a:lnTo>
                    <a:pt x="68569" y="297087"/>
                  </a:lnTo>
                  <a:lnTo>
                    <a:pt x="68569" y="294832"/>
                  </a:lnTo>
                  <a:lnTo>
                    <a:pt x="66314" y="294832"/>
                  </a:lnTo>
                  <a:lnTo>
                    <a:pt x="60744" y="290323"/>
                  </a:lnTo>
                  <a:lnTo>
                    <a:pt x="61805" y="288068"/>
                  </a:lnTo>
                  <a:lnTo>
                    <a:pt x="59550" y="285813"/>
                  </a:lnTo>
                  <a:lnTo>
                    <a:pt x="58489" y="285813"/>
                  </a:lnTo>
                  <a:lnTo>
                    <a:pt x="53980" y="283559"/>
                  </a:lnTo>
                  <a:lnTo>
                    <a:pt x="52919" y="283559"/>
                  </a:lnTo>
                  <a:lnTo>
                    <a:pt x="36075" y="266715"/>
                  </a:lnTo>
                  <a:lnTo>
                    <a:pt x="33820" y="235282"/>
                  </a:lnTo>
                </a:path>
              </a:pathLst>
            </a:custGeom>
            <a:noFill/>
            <a:ln w="3315" cap="flat">
              <a:solidFill>
                <a:schemeClr val="bg1">
                  <a:lumMod val="65000"/>
                </a:schemeClr>
              </a:solidFill>
              <a:prstDash val="solid"/>
              <a:miter/>
            </a:ln>
          </p:spPr>
          <p:txBody>
            <a:bodyPr rtlCol="0" anchor="ctr"/>
            <a:lstStyle/>
            <a:p>
              <a:endParaRPr lang="en-FI" sz="816"/>
            </a:p>
          </p:txBody>
        </p:sp>
        <p:sp>
          <p:nvSpPr>
            <p:cNvPr id="789" name="Freeform: Shape 788">
              <a:extLst>
                <a:ext uri="{FF2B5EF4-FFF2-40B4-BE49-F238E27FC236}">
                  <a16:creationId xmlns:a16="http://schemas.microsoft.com/office/drawing/2014/main" id="{1E9F6C21-01EF-B92B-75C5-1BE8A6649545}"/>
                </a:ext>
              </a:extLst>
            </p:cNvPr>
            <p:cNvSpPr/>
            <p:nvPr/>
          </p:nvSpPr>
          <p:spPr>
            <a:xfrm>
              <a:off x="2826959" y="12621194"/>
              <a:ext cx="13395" cy="7957"/>
            </a:xfrm>
            <a:custGeom>
              <a:avLst/>
              <a:gdLst>
                <a:gd name="connsiteX0" fmla="*/ 0 w 13395"/>
                <a:gd name="connsiteY0" fmla="*/ 1194 h 7957"/>
                <a:gd name="connsiteX1" fmla="*/ 2122 w 13395"/>
                <a:gd name="connsiteY1" fmla="*/ 0 h 7957"/>
                <a:gd name="connsiteX2" fmla="*/ 7825 w 13395"/>
                <a:gd name="connsiteY2" fmla="*/ 1194 h 7957"/>
                <a:gd name="connsiteX3" fmla="*/ 13395 w 13395"/>
                <a:gd name="connsiteY3" fmla="*/ 7957 h 7957"/>
                <a:gd name="connsiteX4" fmla="*/ 0 w 13395"/>
                <a:gd name="connsiteY4" fmla="*/ 1194 h 7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5" h="7957">
                  <a:moveTo>
                    <a:pt x="0" y="1194"/>
                  </a:moveTo>
                  <a:lnTo>
                    <a:pt x="2122" y="0"/>
                  </a:lnTo>
                  <a:lnTo>
                    <a:pt x="7825" y="1194"/>
                  </a:lnTo>
                  <a:lnTo>
                    <a:pt x="13395" y="7957"/>
                  </a:lnTo>
                  <a:lnTo>
                    <a:pt x="0" y="1194"/>
                  </a:lnTo>
                </a:path>
              </a:pathLst>
            </a:custGeom>
            <a:noFill/>
            <a:ln w="3315" cap="flat">
              <a:solidFill>
                <a:schemeClr val="bg1">
                  <a:lumMod val="65000"/>
                </a:schemeClr>
              </a:solidFill>
              <a:prstDash val="solid"/>
              <a:miter/>
            </a:ln>
          </p:spPr>
          <p:txBody>
            <a:bodyPr rtlCol="0" anchor="ctr"/>
            <a:lstStyle/>
            <a:p>
              <a:endParaRPr lang="en-FI" sz="816"/>
            </a:p>
          </p:txBody>
        </p:sp>
        <p:sp>
          <p:nvSpPr>
            <p:cNvPr id="790" name="Freeform: Shape 789">
              <a:extLst>
                <a:ext uri="{FF2B5EF4-FFF2-40B4-BE49-F238E27FC236}">
                  <a16:creationId xmlns:a16="http://schemas.microsoft.com/office/drawing/2014/main" id="{5B9A9BDD-5D4F-60E8-929C-24D7F9B8CEFA}"/>
                </a:ext>
              </a:extLst>
            </p:cNvPr>
            <p:cNvSpPr/>
            <p:nvPr/>
          </p:nvSpPr>
          <p:spPr>
            <a:xfrm>
              <a:off x="2750300" y="12440025"/>
              <a:ext cx="348811" cy="445364"/>
            </a:xfrm>
            <a:custGeom>
              <a:avLst/>
              <a:gdLst>
                <a:gd name="connsiteX0" fmla="*/ 321888 w 348811"/>
                <a:gd name="connsiteY0" fmla="*/ 336477 h 445364"/>
                <a:gd name="connsiteX1" fmla="*/ 314063 w 348811"/>
                <a:gd name="connsiteY1" fmla="*/ 320694 h 445364"/>
                <a:gd name="connsiteX2" fmla="*/ 312869 w 348811"/>
                <a:gd name="connsiteY2" fmla="*/ 319633 h 445364"/>
                <a:gd name="connsiteX3" fmla="*/ 311676 w 348811"/>
                <a:gd name="connsiteY3" fmla="*/ 317379 h 445364"/>
                <a:gd name="connsiteX4" fmla="*/ 310614 w 348811"/>
                <a:gd name="connsiteY4" fmla="*/ 316317 h 445364"/>
                <a:gd name="connsiteX5" fmla="*/ 309421 w 348811"/>
                <a:gd name="connsiteY5" fmla="*/ 314063 h 445364"/>
                <a:gd name="connsiteX6" fmla="*/ 310614 w 348811"/>
                <a:gd name="connsiteY6" fmla="*/ 312869 h 445364"/>
                <a:gd name="connsiteX7" fmla="*/ 312869 w 348811"/>
                <a:gd name="connsiteY7" fmla="*/ 311808 h 445364"/>
                <a:gd name="connsiteX8" fmla="*/ 311676 w 348811"/>
                <a:gd name="connsiteY8" fmla="*/ 310614 h 445364"/>
                <a:gd name="connsiteX9" fmla="*/ 319633 w 348811"/>
                <a:gd name="connsiteY9" fmla="*/ 276926 h 445364"/>
                <a:gd name="connsiteX10" fmla="*/ 336477 w 348811"/>
                <a:gd name="connsiteY10" fmla="*/ 251065 h 445364"/>
                <a:gd name="connsiteX11" fmla="*/ 330907 w 348811"/>
                <a:gd name="connsiteY11" fmla="*/ 245362 h 445364"/>
                <a:gd name="connsiteX12" fmla="*/ 315124 w 348811"/>
                <a:gd name="connsiteY12" fmla="*/ 230772 h 445364"/>
                <a:gd name="connsiteX13" fmla="*/ 290322 w 348811"/>
                <a:gd name="connsiteY13" fmla="*/ 203716 h 445364"/>
                <a:gd name="connsiteX14" fmla="*/ 254380 w 348811"/>
                <a:gd name="connsiteY14" fmla="*/ 166581 h 445364"/>
                <a:gd name="connsiteX15" fmla="*/ 254380 w 348811"/>
                <a:gd name="connsiteY15" fmla="*/ 165387 h 445364"/>
                <a:gd name="connsiteX16" fmla="*/ 253187 w 348811"/>
                <a:gd name="connsiteY16" fmla="*/ 164325 h 445364"/>
                <a:gd name="connsiteX17" fmla="*/ 271224 w 348811"/>
                <a:gd name="connsiteY17" fmla="*/ 165387 h 445364"/>
                <a:gd name="connsiteX18" fmla="*/ 270163 w 348811"/>
                <a:gd name="connsiteY18" fmla="*/ 163132 h 445364"/>
                <a:gd name="connsiteX19" fmla="*/ 253319 w 348811"/>
                <a:gd name="connsiteY19" fmla="*/ 141778 h 445364"/>
                <a:gd name="connsiteX20" fmla="*/ 254513 w 348811"/>
                <a:gd name="connsiteY20" fmla="*/ 142840 h 445364"/>
                <a:gd name="connsiteX21" fmla="*/ 255574 w 348811"/>
                <a:gd name="connsiteY21" fmla="*/ 141778 h 445364"/>
                <a:gd name="connsiteX22" fmla="*/ 253319 w 348811"/>
                <a:gd name="connsiteY22" fmla="*/ 140585 h 445364"/>
                <a:gd name="connsiteX23" fmla="*/ 252126 w 348811"/>
                <a:gd name="connsiteY23" fmla="*/ 140585 h 445364"/>
                <a:gd name="connsiteX24" fmla="*/ 233027 w 348811"/>
                <a:gd name="connsiteY24" fmla="*/ 115784 h 445364"/>
                <a:gd name="connsiteX25" fmla="*/ 218438 w 348811"/>
                <a:gd name="connsiteY25" fmla="*/ 95491 h 445364"/>
                <a:gd name="connsiteX26" fmla="*/ 215122 w 348811"/>
                <a:gd name="connsiteY26" fmla="*/ 88727 h 445364"/>
                <a:gd name="connsiteX27" fmla="*/ 214061 w 348811"/>
                <a:gd name="connsiteY27" fmla="*/ 87667 h 445364"/>
                <a:gd name="connsiteX28" fmla="*/ 205043 w 348811"/>
                <a:gd name="connsiteY28" fmla="*/ 75333 h 445364"/>
                <a:gd name="connsiteX29" fmla="*/ 180241 w 348811"/>
                <a:gd name="connsiteY29" fmla="*/ 38196 h 445364"/>
                <a:gd name="connsiteX30" fmla="*/ 175732 w 348811"/>
                <a:gd name="connsiteY30" fmla="*/ 35942 h 445364"/>
                <a:gd name="connsiteX31" fmla="*/ 173477 w 348811"/>
                <a:gd name="connsiteY31" fmla="*/ 35942 h 445364"/>
                <a:gd name="connsiteX32" fmla="*/ 128516 w 348811"/>
                <a:gd name="connsiteY32" fmla="*/ 42706 h 445364"/>
                <a:gd name="connsiteX33" fmla="*/ 109418 w 348811"/>
                <a:gd name="connsiteY33" fmla="*/ 30372 h 445364"/>
                <a:gd name="connsiteX34" fmla="*/ 109418 w 348811"/>
                <a:gd name="connsiteY34" fmla="*/ 29310 h 445364"/>
                <a:gd name="connsiteX35" fmla="*/ 104909 w 348811"/>
                <a:gd name="connsiteY35" fmla="*/ 25995 h 445364"/>
                <a:gd name="connsiteX36" fmla="*/ 101593 w 348811"/>
                <a:gd name="connsiteY36" fmla="*/ 25995 h 445364"/>
                <a:gd name="connsiteX37" fmla="*/ 98145 w 348811"/>
                <a:gd name="connsiteY37" fmla="*/ 24801 h 445364"/>
                <a:gd name="connsiteX38" fmla="*/ 89126 w 348811"/>
                <a:gd name="connsiteY38" fmla="*/ 19230 h 445364"/>
                <a:gd name="connsiteX39" fmla="*/ 84617 w 348811"/>
                <a:gd name="connsiteY39" fmla="*/ 14722 h 445364"/>
                <a:gd name="connsiteX40" fmla="*/ 65518 w 348811"/>
                <a:gd name="connsiteY40" fmla="*/ 7957 h 445364"/>
                <a:gd name="connsiteX41" fmla="*/ 63263 w 348811"/>
                <a:gd name="connsiteY41" fmla="*/ 11273 h 445364"/>
                <a:gd name="connsiteX42" fmla="*/ 47481 w 348811"/>
                <a:gd name="connsiteY42" fmla="*/ 0 h 445364"/>
                <a:gd name="connsiteX43" fmla="*/ 45226 w 348811"/>
                <a:gd name="connsiteY43" fmla="*/ 2254 h 445364"/>
                <a:gd name="connsiteX44" fmla="*/ 61009 w 348811"/>
                <a:gd name="connsiteY44" fmla="*/ 14589 h 445364"/>
                <a:gd name="connsiteX45" fmla="*/ 57693 w 348811"/>
                <a:gd name="connsiteY45" fmla="*/ 19098 h 445364"/>
                <a:gd name="connsiteX46" fmla="*/ 43104 w 348811"/>
                <a:gd name="connsiteY46" fmla="*/ 10079 h 445364"/>
                <a:gd name="connsiteX47" fmla="*/ 38595 w 348811"/>
                <a:gd name="connsiteY47" fmla="*/ 14589 h 445364"/>
                <a:gd name="connsiteX48" fmla="*/ 45359 w 348811"/>
                <a:gd name="connsiteY48" fmla="*/ 24669 h 445364"/>
                <a:gd name="connsiteX49" fmla="*/ 59948 w 348811"/>
                <a:gd name="connsiteY49" fmla="*/ 37003 h 445364"/>
                <a:gd name="connsiteX50" fmla="*/ 79046 w 348811"/>
                <a:gd name="connsiteY50" fmla="*/ 48276 h 445364"/>
                <a:gd name="connsiteX51" fmla="*/ 89126 w 348811"/>
                <a:gd name="connsiteY51" fmla="*/ 58356 h 445364"/>
                <a:gd name="connsiteX52" fmla="*/ 90187 w 348811"/>
                <a:gd name="connsiteY52" fmla="*/ 62866 h 445364"/>
                <a:gd name="connsiteX53" fmla="*/ 93635 w 348811"/>
                <a:gd name="connsiteY53" fmla="*/ 70690 h 445364"/>
                <a:gd name="connsiteX54" fmla="*/ 98145 w 348811"/>
                <a:gd name="connsiteY54" fmla="*/ 77454 h 445364"/>
                <a:gd name="connsiteX55" fmla="*/ 105970 w 348811"/>
                <a:gd name="connsiteY55" fmla="*/ 86473 h 445364"/>
                <a:gd name="connsiteX56" fmla="*/ 103715 w 348811"/>
                <a:gd name="connsiteY56" fmla="*/ 85412 h 445364"/>
                <a:gd name="connsiteX57" fmla="*/ 99206 w 348811"/>
                <a:gd name="connsiteY57" fmla="*/ 84218 h 445364"/>
                <a:gd name="connsiteX58" fmla="*/ 93635 w 348811"/>
                <a:gd name="connsiteY58" fmla="*/ 81964 h 445364"/>
                <a:gd name="connsiteX59" fmla="*/ 86871 w 348811"/>
                <a:gd name="connsiteY59" fmla="*/ 79709 h 445364"/>
                <a:gd name="connsiteX60" fmla="*/ 83556 w 348811"/>
                <a:gd name="connsiteY60" fmla="*/ 71884 h 445364"/>
                <a:gd name="connsiteX61" fmla="*/ 79046 w 348811"/>
                <a:gd name="connsiteY61" fmla="*/ 70690 h 445364"/>
                <a:gd name="connsiteX62" fmla="*/ 77985 w 348811"/>
                <a:gd name="connsiteY62" fmla="*/ 71884 h 445364"/>
                <a:gd name="connsiteX63" fmla="*/ 74669 w 348811"/>
                <a:gd name="connsiteY63" fmla="*/ 74139 h 445364"/>
                <a:gd name="connsiteX64" fmla="*/ 75731 w 348811"/>
                <a:gd name="connsiteY64" fmla="*/ 76393 h 445364"/>
                <a:gd name="connsiteX65" fmla="*/ 80240 w 348811"/>
                <a:gd name="connsiteY65" fmla="*/ 82096 h 445364"/>
                <a:gd name="connsiteX66" fmla="*/ 85943 w 348811"/>
                <a:gd name="connsiteY66" fmla="*/ 86606 h 445364"/>
                <a:gd name="connsiteX67" fmla="*/ 92707 w 348811"/>
                <a:gd name="connsiteY67" fmla="*/ 86606 h 445364"/>
                <a:gd name="connsiteX68" fmla="*/ 94962 w 348811"/>
                <a:gd name="connsiteY68" fmla="*/ 88860 h 445364"/>
                <a:gd name="connsiteX69" fmla="*/ 88197 w 348811"/>
                <a:gd name="connsiteY69" fmla="*/ 92309 h 445364"/>
                <a:gd name="connsiteX70" fmla="*/ 79179 w 348811"/>
                <a:gd name="connsiteY70" fmla="*/ 90054 h 445364"/>
                <a:gd name="connsiteX71" fmla="*/ 76924 w 348811"/>
                <a:gd name="connsiteY71" fmla="*/ 92309 h 445364"/>
                <a:gd name="connsiteX72" fmla="*/ 80240 w 348811"/>
                <a:gd name="connsiteY72" fmla="*/ 95624 h 445364"/>
                <a:gd name="connsiteX73" fmla="*/ 80240 w 348811"/>
                <a:gd name="connsiteY73" fmla="*/ 103450 h 445364"/>
                <a:gd name="connsiteX74" fmla="*/ 73476 w 348811"/>
                <a:gd name="connsiteY74" fmla="*/ 101194 h 445364"/>
                <a:gd name="connsiteX75" fmla="*/ 73476 w 348811"/>
                <a:gd name="connsiteY75" fmla="*/ 105704 h 445364"/>
                <a:gd name="connsiteX76" fmla="*/ 77985 w 348811"/>
                <a:gd name="connsiteY76" fmla="*/ 110214 h 445364"/>
                <a:gd name="connsiteX77" fmla="*/ 84749 w 348811"/>
                <a:gd name="connsiteY77" fmla="*/ 114723 h 445364"/>
                <a:gd name="connsiteX78" fmla="*/ 87004 w 348811"/>
                <a:gd name="connsiteY78" fmla="*/ 119232 h 445364"/>
                <a:gd name="connsiteX79" fmla="*/ 81434 w 348811"/>
                <a:gd name="connsiteY79" fmla="*/ 120426 h 445364"/>
                <a:gd name="connsiteX80" fmla="*/ 80240 w 348811"/>
                <a:gd name="connsiteY80" fmla="*/ 124935 h 445364"/>
                <a:gd name="connsiteX81" fmla="*/ 83556 w 348811"/>
                <a:gd name="connsiteY81" fmla="*/ 129444 h 445364"/>
                <a:gd name="connsiteX82" fmla="*/ 90320 w 348811"/>
                <a:gd name="connsiteY82" fmla="*/ 130638 h 445364"/>
                <a:gd name="connsiteX83" fmla="*/ 103848 w 348811"/>
                <a:gd name="connsiteY83" fmla="*/ 136208 h 445364"/>
                <a:gd name="connsiteX84" fmla="*/ 112866 w 348811"/>
                <a:gd name="connsiteY84" fmla="*/ 144034 h 445364"/>
                <a:gd name="connsiteX85" fmla="*/ 109551 w 348811"/>
                <a:gd name="connsiteY85" fmla="*/ 154114 h 445364"/>
                <a:gd name="connsiteX86" fmla="*/ 106102 w 348811"/>
                <a:gd name="connsiteY86" fmla="*/ 152920 h 445364"/>
                <a:gd name="connsiteX87" fmla="*/ 101593 w 348811"/>
                <a:gd name="connsiteY87" fmla="*/ 155174 h 445364"/>
                <a:gd name="connsiteX88" fmla="*/ 104909 w 348811"/>
                <a:gd name="connsiteY88" fmla="*/ 160745 h 445364"/>
                <a:gd name="connsiteX89" fmla="*/ 103715 w 348811"/>
                <a:gd name="connsiteY89" fmla="*/ 166448 h 445364"/>
                <a:gd name="connsiteX90" fmla="*/ 98145 w 348811"/>
                <a:gd name="connsiteY90" fmla="*/ 164193 h 445364"/>
                <a:gd name="connsiteX91" fmla="*/ 92574 w 348811"/>
                <a:gd name="connsiteY91" fmla="*/ 164193 h 445364"/>
                <a:gd name="connsiteX92" fmla="*/ 93768 w 348811"/>
                <a:gd name="connsiteY92" fmla="*/ 169764 h 445364"/>
                <a:gd name="connsiteX93" fmla="*/ 94829 w 348811"/>
                <a:gd name="connsiteY93" fmla="*/ 173079 h 445364"/>
                <a:gd name="connsiteX94" fmla="*/ 90320 w 348811"/>
                <a:gd name="connsiteY94" fmla="*/ 174272 h 445364"/>
                <a:gd name="connsiteX95" fmla="*/ 85810 w 348811"/>
                <a:gd name="connsiteY95" fmla="*/ 174272 h 445364"/>
                <a:gd name="connsiteX96" fmla="*/ 89126 w 348811"/>
                <a:gd name="connsiteY96" fmla="*/ 179843 h 445364"/>
                <a:gd name="connsiteX97" fmla="*/ 94696 w 348811"/>
                <a:gd name="connsiteY97" fmla="*/ 184352 h 445364"/>
                <a:gd name="connsiteX98" fmla="*/ 100267 w 348811"/>
                <a:gd name="connsiteY98" fmla="*/ 187668 h 445364"/>
                <a:gd name="connsiteX99" fmla="*/ 105837 w 348811"/>
                <a:gd name="connsiteY99" fmla="*/ 194432 h 445364"/>
                <a:gd name="connsiteX100" fmla="*/ 104776 w 348811"/>
                <a:gd name="connsiteY100" fmla="*/ 195493 h 445364"/>
                <a:gd name="connsiteX101" fmla="*/ 103582 w 348811"/>
                <a:gd name="connsiteY101" fmla="*/ 201064 h 445364"/>
                <a:gd name="connsiteX102" fmla="*/ 99073 w 348811"/>
                <a:gd name="connsiteY102" fmla="*/ 201064 h 445364"/>
                <a:gd name="connsiteX103" fmla="*/ 94564 w 348811"/>
                <a:gd name="connsiteY103" fmla="*/ 196554 h 445364"/>
                <a:gd name="connsiteX104" fmla="*/ 92309 w 348811"/>
                <a:gd name="connsiteY104" fmla="*/ 193238 h 445364"/>
                <a:gd name="connsiteX105" fmla="*/ 90054 w 348811"/>
                <a:gd name="connsiteY105" fmla="*/ 188729 h 445364"/>
                <a:gd name="connsiteX106" fmla="*/ 76526 w 348811"/>
                <a:gd name="connsiteY106" fmla="*/ 181965 h 445364"/>
                <a:gd name="connsiteX107" fmla="*/ 76526 w 348811"/>
                <a:gd name="connsiteY107" fmla="*/ 186475 h 445364"/>
                <a:gd name="connsiteX108" fmla="*/ 82097 w 348811"/>
                <a:gd name="connsiteY108" fmla="*/ 189791 h 445364"/>
                <a:gd name="connsiteX109" fmla="*/ 88861 w 348811"/>
                <a:gd name="connsiteY109" fmla="*/ 195361 h 445364"/>
                <a:gd name="connsiteX110" fmla="*/ 92176 w 348811"/>
                <a:gd name="connsiteY110" fmla="*/ 202125 h 445364"/>
                <a:gd name="connsiteX111" fmla="*/ 94431 w 348811"/>
                <a:gd name="connsiteY111" fmla="*/ 212205 h 445364"/>
                <a:gd name="connsiteX112" fmla="*/ 88861 w 348811"/>
                <a:gd name="connsiteY112" fmla="*/ 208756 h 445364"/>
                <a:gd name="connsiteX113" fmla="*/ 78781 w 348811"/>
                <a:gd name="connsiteY113" fmla="*/ 194167 h 445364"/>
                <a:gd name="connsiteX114" fmla="*/ 75465 w 348811"/>
                <a:gd name="connsiteY114" fmla="*/ 192973 h 445364"/>
                <a:gd name="connsiteX115" fmla="*/ 72150 w 348811"/>
                <a:gd name="connsiteY115" fmla="*/ 195228 h 445364"/>
                <a:gd name="connsiteX116" fmla="*/ 59815 w 348811"/>
                <a:gd name="connsiteY116" fmla="*/ 194167 h 445364"/>
                <a:gd name="connsiteX117" fmla="*/ 56499 w 348811"/>
                <a:gd name="connsiteY117" fmla="*/ 197482 h 445364"/>
                <a:gd name="connsiteX118" fmla="*/ 58754 w 348811"/>
                <a:gd name="connsiteY118" fmla="*/ 204247 h 445364"/>
                <a:gd name="connsiteX119" fmla="*/ 65518 w 348811"/>
                <a:gd name="connsiteY119" fmla="*/ 209817 h 445364"/>
                <a:gd name="connsiteX120" fmla="*/ 65518 w 348811"/>
                <a:gd name="connsiteY120" fmla="*/ 215388 h 445364"/>
                <a:gd name="connsiteX121" fmla="*/ 66579 w 348811"/>
                <a:gd name="connsiteY121" fmla="*/ 220958 h 445364"/>
                <a:gd name="connsiteX122" fmla="*/ 69895 w 348811"/>
                <a:gd name="connsiteY122" fmla="*/ 223212 h 445364"/>
                <a:gd name="connsiteX123" fmla="*/ 78914 w 348811"/>
                <a:gd name="connsiteY123" fmla="*/ 224273 h 445364"/>
                <a:gd name="connsiteX124" fmla="*/ 83423 w 348811"/>
                <a:gd name="connsiteY124" fmla="*/ 226528 h 445364"/>
                <a:gd name="connsiteX125" fmla="*/ 93635 w 348811"/>
                <a:gd name="connsiteY125" fmla="*/ 236608 h 445364"/>
                <a:gd name="connsiteX126" fmla="*/ 92442 w 348811"/>
                <a:gd name="connsiteY126" fmla="*/ 238862 h 445364"/>
                <a:gd name="connsiteX127" fmla="*/ 48542 w 348811"/>
                <a:gd name="connsiteY127" fmla="*/ 228783 h 445364"/>
                <a:gd name="connsiteX128" fmla="*/ 72150 w 348811"/>
                <a:gd name="connsiteY128" fmla="*/ 274937 h 445364"/>
                <a:gd name="connsiteX129" fmla="*/ 78914 w 348811"/>
                <a:gd name="connsiteY129" fmla="*/ 275999 h 445364"/>
                <a:gd name="connsiteX130" fmla="*/ 86739 w 348811"/>
                <a:gd name="connsiteY130" fmla="*/ 280508 h 445364"/>
                <a:gd name="connsiteX131" fmla="*/ 105837 w 348811"/>
                <a:gd name="connsiteY131" fmla="*/ 298545 h 445364"/>
                <a:gd name="connsiteX132" fmla="*/ 115917 w 348811"/>
                <a:gd name="connsiteY132" fmla="*/ 305309 h 445364"/>
                <a:gd name="connsiteX133" fmla="*/ 127190 w 348811"/>
                <a:gd name="connsiteY133" fmla="*/ 308625 h 445364"/>
                <a:gd name="connsiteX134" fmla="*/ 124935 w 348811"/>
                <a:gd name="connsiteY134" fmla="*/ 313134 h 445364"/>
                <a:gd name="connsiteX135" fmla="*/ 113662 w 348811"/>
                <a:gd name="connsiteY135" fmla="*/ 313134 h 445364"/>
                <a:gd name="connsiteX136" fmla="*/ 107959 w 348811"/>
                <a:gd name="connsiteY136" fmla="*/ 315389 h 445364"/>
                <a:gd name="connsiteX137" fmla="*/ 115784 w 348811"/>
                <a:gd name="connsiteY137" fmla="*/ 323214 h 445364"/>
                <a:gd name="connsiteX138" fmla="*/ 113529 w 348811"/>
                <a:gd name="connsiteY138" fmla="*/ 327723 h 445364"/>
                <a:gd name="connsiteX139" fmla="*/ 110081 w 348811"/>
                <a:gd name="connsiteY139" fmla="*/ 325469 h 445364"/>
                <a:gd name="connsiteX140" fmla="*/ 102256 w 348811"/>
                <a:gd name="connsiteY140" fmla="*/ 316450 h 445364"/>
                <a:gd name="connsiteX141" fmla="*/ 92176 w 348811"/>
                <a:gd name="connsiteY141" fmla="*/ 309686 h 445364"/>
                <a:gd name="connsiteX142" fmla="*/ 86473 w 348811"/>
                <a:gd name="connsiteY142" fmla="*/ 305176 h 445364"/>
                <a:gd name="connsiteX143" fmla="*/ 78648 w 348811"/>
                <a:gd name="connsiteY143" fmla="*/ 300667 h 445364"/>
                <a:gd name="connsiteX144" fmla="*/ 42706 w 348811"/>
                <a:gd name="connsiteY144" fmla="*/ 277059 h 445364"/>
                <a:gd name="connsiteX145" fmla="*/ 31433 w 348811"/>
                <a:gd name="connsiteY145" fmla="*/ 274805 h 445364"/>
                <a:gd name="connsiteX146" fmla="*/ 21353 w 348811"/>
                <a:gd name="connsiteY146" fmla="*/ 272550 h 445364"/>
                <a:gd name="connsiteX147" fmla="*/ 11273 w 348811"/>
                <a:gd name="connsiteY147" fmla="*/ 271489 h 445364"/>
                <a:gd name="connsiteX148" fmla="*/ 2255 w 348811"/>
                <a:gd name="connsiteY148" fmla="*/ 274805 h 445364"/>
                <a:gd name="connsiteX149" fmla="*/ 0 w 348811"/>
                <a:gd name="connsiteY149" fmla="*/ 279314 h 445364"/>
                <a:gd name="connsiteX150" fmla="*/ 2255 w 348811"/>
                <a:gd name="connsiteY150" fmla="*/ 289393 h 445364"/>
                <a:gd name="connsiteX151" fmla="*/ 9019 w 348811"/>
                <a:gd name="connsiteY151" fmla="*/ 292709 h 445364"/>
                <a:gd name="connsiteX152" fmla="*/ 18037 w 348811"/>
                <a:gd name="connsiteY152" fmla="*/ 291516 h 445364"/>
                <a:gd name="connsiteX153" fmla="*/ 21353 w 348811"/>
                <a:gd name="connsiteY153" fmla="*/ 292709 h 445364"/>
                <a:gd name="connsiteX154" fmla="*/ 21353 w 348811"/>
                <a:gd name="connsiteY154" fmla="*/ 298280 h 445364"/>
                <a:gd name="connsiteX155" fmla="*/ 28117 w 348811"/>
                <a:gd name="connsiteY155" fmla="*/ 301596 h 445364"/>
                <a:gd name="connsiteX156" fmla="*/ 37136 w 348811"/>
                <a:gd name="connsiteY156" fmla="*/ 302789 h 445364"/>
                <a:gd name="connsiteX157" fmla="*/ 42706 w 348811"/>
                <a:gd name="connsiteY157" fmla="*/ 306105 h 445364"/>
                <a:gd name="connsiteX158" fmla="*/ 46022 w 348811"/>
                <a:gd name="connsiteY158" fmla="*/ 313930 h 445364"/>
                <a:gd name="connsiteX159" fmla="*/ 51592 w 348811"/>
                <a:gd name="connsiteY159" fmla="*/ 319500 h 445364"/>
                <a:gd name="connsiteX160" fmla="*/ 53847 w 348811"/>
                <a:gd name="connsiteY160" fmla="*/ 329580 h 445364"/>
                <a:gd name="connsiteX161" fmla="*/ 52786 w 348811"/>
                <a:gd name="connsiteY161" fmla="*/ 334089 h 445364"/>
                <a:gd name="connsiteX162" fmla="*/ 85412 w 348811"/>
                <a:gd name="connsiteY162" fmla="*/ 355443 h 445364"/>
                <a:gd name="connsiteX163" fmla="*/ 90983 w 348811"/>
                <a:gd name="connsiteY163" fmla="*/ 367777 h 445364"/>
                <a:gd name="connsiteX164" fmla="*/ 98808 w 348811"/>
                <a:gd name="connsiteY164" fmla="*/ 373347 h 445364"/>
                <a:gd name="connsiteX165" fmla="*/ 103317 w 348811"/>
                <a:gd name="connsiteY165" fmla="*/ 372286 h 445364"/>
                <a:gd name="connsiteX166" fmla="*/ 102256 w 348811"/>
                <a:gd name="connsiteY166" fmla="*/ 370031 h 445364"/>
                <a:gd name="connsiteX167" fmla="*/ 111275 w 348811"/>
                <a:gd name="connsiteY167" fmla="*/ 366583 h 445364"/>
                <a:gd name="connsiteX168" fmla="*/ 113529 w 348811"/>
                <a:gd name="connsiteY168" fmla="*/ 372286 h 445364"/>
                <a:gd name="connsiteX169" fmla="*/ 124803 w 348811"/>
                <a:gd name="connsiteY169" fmla="*/ 404913 h 445364"/>
                <a:gd name="connsiteX170" fmla="*/ 131567 w 348811"/>
                <a:gd name="connsiteY170" fmla="*/ 412738 h 445364"/>
                <a:gd name="connsiteX171" fmla="*/ 134883 w 348811"/>
                <a:gd name="connsiteY171" fmla="*/ 414993 h 445364"/>
                <a:gd name="connsiteX172" fmla="*/ 134883 w 348811"/>
                <a:gd name="connsiteY172" fmla="*/ 418441 h 445364"/>
                <a:gd name="connsiteX173" fmla="*/ 141647 w 348811"/>
                <a:gd name="connsiteY173" fmla="*/ 425205 h 445364"/>
                <a:gd name="connsiteX174" fmla="*/ 143901 w 348811"/>
                <a:gd name="connsiteY174" fmla="*/ 424144 h 445364"/>
                <a:gd name="connsiteX175" fmla="*/ 145095 w 348811"/>
                <a:gd name="connsiteY175" fmla="*/ 422950 h 445364"/>
                <a:gd name="connsiteX176" fmla="*/ 146156 w 348811"/>
                <a:gd name="connsiteY176" fmla="*/ 422950 h 445364"/>
                <a:gd name="connsiteX177" fmla="*/ 145095 w 348811"/>
                <a:gd name="connsiteY177" fmla="*/ 426398 h 445364"/>
                <a:gd name="connsiteX178" fmla="*/ 151859 w 348811"/>
                <a:gd name="connsiteY178" fmla="*/ 428653 h 445364"/>
                <a:gd name="connsiteX179" fmla="*/ 157562 w 348811"/>
                <a:gd name="connsiteY179" fmla="*/ 431968 h 445364"/>
                <a:gd name="connsiteX180" fmla="*/ 158623 w 348811"/>
                <a:gd name="connsiteY180" fmla="*/ 429714 h 445364"/>
                <a:gd name="connsiteX181" fmla="*/ 159684 w 348811"/>
                <a:gd name="connsiteY181" fmla="*/ 429714 h 445364"/>
                <a:gd name="connsiteX182" fmla="*/ 159684 w 348811"/>
                <a:gd name="connsiteY182" fmla="*/ 431968 h 445364"/>
                <a:gd name="connsiteX183" fmla="*/ 168703 w 348811"/>
                <a:gd name="connsiteY183" fmla="*/ 435284 h 445364"/>
                <a:gd name="connsiteX184" fmla="*/ 168703 w 348811"/>
                <a:gd name="connsiteY184" fmla="*/ 436478 h 445364"/>
                <a:gd name="connsiteX185" fmla="*/ 170957 w 348811"/>
                <a:gd name="connsiteY185" fmla="*/ 437539 h 445364"/>
                <a:gd name="connsiteX186" fmla="*/ 173212 w 348811"/>
                <a:gd name="connsiteY186" fmla="*/ 437539 h 445364"/>
                <a:gd name="connsiteX187" fmla="*/ 178782 w 348811"/>
                <a:gd name="connsiteY187" fmla="*/ 439794 h 445364"/>
                <a:gd name="connsiteX188" fmla="*/ 185546 w 348811"/>
                <a:gd name="connsiteY188" fmla="*/ 440855 h 445364"/>
                <a:gd name="connsiteX189" fmla="*/ 185546 w 348811"/>
                <a:gd name="connsiteY189" fmla="*/ 444304 h 445364"/>
                <a:gd name="connsiteX190" fmla="*/ 186607 w 348811"/>
                <a:gd name="connsiteY190" fmla="*/ 444304 h 445364"/>
                <a:gd name="connsiteX191" fmla="*/ 188862 w 348811"/>
                <a:gd name="connsiteY191" fmla="*/ 442048 h 445364"/>
                <a:gd name="connsiteX192" fmla="*/ 194432 w 348811"/>
                <a:gd name="connsiteY192" fmla="*/ 442048 h 445364"/>
                <a:gd name="connsiteX193" fmla="*/ 195494 w 348811"/>
                <a:gd name="connsiteY193" fmla="*/ 444304 h 445364"/>
                <a:gd name="connsiteX194" fmla="*/ 196687 w 348811"/>
                <a:gd name="connsiteY194" fmla="*/ 442048 h 445364"/>
                <a:gd name="connsiteX195" fmla="*/ 198942 w 348811"/>
                <a:gd name="connsiteY195" fmla="*/ 443110 h 445364"/>
                <a:gd name="connsiteX196" fmla="*/ 196687 w 348811"/>
                <a:gd name="connsiteY196" fmla="*/ 445364 h 445364"/>
                <a:gd name="connsiteX197" fmla="*/ 198942 w 348811"/>
                <a:gd name="connsiteY197" fmla="*/ 445364 h 445364"/>
                <a:gd name="connsiteX198" fmla="*/ 200135 w 348811"/>
                <a:gd name="connsiteY198" fmla="*/ 444304 h 445364"/>
                <a:gd name="connsiteX199" fmla="*/ 203451 w 348811"/>
                <a:gd name="connsiteY199" fmla="*/ 443110 h 445364"/>
                <a:gd name="connsiteX200" fmla="*/ 206900 w 348811"/>
                <a:gd name="connsiteY200" fmla="*/ 439794 h 445364"/>
                <a:gd name="connsiteX201" fmla="*/ 211409 w 348811"/>
                <a:gd name="connsiteY201" fmla="*/ 438733 h 445364"/>
                <a:gd name="connsiteX202" fmla="*/ 222682 w 348811"/>
                <a:gd name="connsiteY202" fmla="*/ 434224 h 445364"/>
                <a:gd name="connsiteX203" fmla="*/ 254248 w 348811"/>
                <a:gd name="connsiteY203" fmla="*/ 433030 h 445364"/>
                <a:gd name="connsiteX204" fmla="*/ 267776 w 348811"/>
                <a:gd name="connsiteY204" fmla="*/ 417247 h 445364"/>
                <a:gd name="connsiteX205" fmla="*/ 291383 w 348811"/>
                <a:gd name="connsiteY205" fmla="*/ 442048 h 445364"/>
                <a:gd name="connsiteX206" fmla="*/ 313930 w 348811"/>
                <a:gd name="connsiteY206" fmla="*/ 418441 h 445364"/>
                <a:gd name="connsiteX207" fmla="*/ 324010 w 348811"/>
                <a:gd name="connsiteY207" fmla="*/ 417247 h 445364"/>
                <a:gd name="connsiteX208" fmla="*/ 322949 w 348811"/>
                <a:gd name="connsiteY208" fmla="*/ 414993 h 445364"/>
                <a:gd name="connsiteX209" fmla="*/ 324010 w 348811"/>
                <a:gd name="connsiteY209" fmla="*/ 414993 h 445364"/>
                <a:gd name="connsiteX210" fmla="*/ 325204 w 348811"/>
                <a:gd name="connsiteY210" fmla="*/ 417247 h 445364"/>
                <a:gd name="connsiteX211" fmla="*/ 331968 w 348811"/>
                <a:gd name="connsiteY211" fmla="*/ 417247 h 445364"/>
                <a:gd name="connsiteX212" fmla="*/ 348811 w 348811"/>
                <a:gd name="connsiteY212" fmla="*/ 408228 h 445364"/>
                <a:gd name="connsiteX213" fmla="*/ 348811 w 348811"/>
                <a:gd name="connsiteY213" fmla="*/ 381173 h 445364"/>
                <a:gd name="connsiteX214" fmla="*/ 321755 w 348811"/>
                <a:gd name="connsiteY214" fmla="*/ 335017 h 44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48811" h="445364">
                  <a:moveTo>
                    <a:pt x="321888" y="336477"/>
                  </a:moveTo>
                  <a:lnTo>
                    <a:pt x="314063" y="320694"/>
                  </a:lnTo>
                  <a:lnTo>
                    <a:pt x="312869" y="319633"/>
                  </a:lnTo>
                  <a:lnTo>
                    <a:pt x="311676" y="317379"/>
                  </a:lnTo>
                  <a:lnTo>
                    <a:pt x="310614" y="316317"/>
                  </a:lnTo>
                  <a:lnTo>
                    <a:pt x="309421" y="314063"/>
                  </a:lnTo>
                  <a:lnTo>
                    <a:pt x="310614" y="312869"/>
                  </a:lnTo>
                  <a:lnTo>
                    <a:pt x="312869" y="311808"/>
                  </a:lnTo>
                  <a:lnTo>
                    <a:pt x="311676" y="310614"/>
                  </a:lnTo>
                  <a:lnTo>
                    <a:pt x="319633" y="276926"/>
                  </a:lnTo>
                  <a:lnTo>
                    <a:pt x="336477" y="251065"/>
                  </a:lnTo>
                  <a:lnTo>
                    <a:pt x="330907" y="245362"/>
                  </a:lnTo>
                  <a:lnTo>
                    <a:pt x="315124" y="230772"/>
                  </a:lnTo>
                  <a:lnTo>
                    <a:pt x="290322" y="203716"/>
                  </a:lnTo>
                  <a:lnTo>
                    <a:pt x="254380" y="166581"/>
                  </a:lnTo>
                  <a:lnTo>
                    <a:pt x="254380" y="165387"/>
                  </a:lnTo>
                  <a:lnTo>
                    <a:pt x="253187" y="164325"/>
                  </a:lnTo>
                  <a:lnTo>
                    <a:pt x="271224" y="165387"/>
                  </a:lnTo>
                  <a:lnTo>
                    <a:pt x="270163" y="163132"/>
                  </a:lnTo>
                  <a:lnTo>
                    <a:pt x="253319" y="141778"/>
                  </a:lnTo>
                  <a:lnTo>
                    <a:pt x="254513" y="142840"/>
                  </a:lnTo>
                  <a:lnTo>
                    <a:pt x="255574" y="141778"/>
                  </a:lnTo>
                  <a:lnTo>
                    <a:pt x="253319" y="140585"/>
                  </a:lnTo>
                  <a:lnTo>
                    <a:pt x="252126" y="140585"/>
                  </a:lnTo>
                  <a:lnTo>
                    <a:pt x="233027" y="115784"/>
                  </a:lnTo>
                  <a:lnTo>
                    <a:pt x="218438" y="95491"/>
                  </a:lnTo>
                  <a:lnTo>
                    <a:pt x="215122" y="88727"/>
                  </a:lnTo>
                  <a:lnTo>
                    <a:pt x="214061" y="87667"/>
                  </a:lnTo>
                  <a:lnTo>
                    <a:pt x="205043" y="75333"/>
                  </a:lnTo>
                  <a:lnTo>
                    <a:pt x="180241" y="38196"/>
                  </a:lnTo>
                  <a:lnTo>
                    <a:pt x="175732" y="35942"/>
                  </a:lnTo>
                  <a:lnTo>
                    <a:pt x="173477" y="35942"/>
                  </a:lnTo>
                  <a:lnTo>
                    <a:pt x="128516" y="42706"/>
                  </a:lnTo>
                  <a:lnTo>
                    <a:pt x="109418" y="30372"/>
                  </a:lnTo>
                  <a:lnTo>
                    <a:pt x="109418" y="29310"/>
                  </a:lnTo>
                  <a:lnTo>
                    <a:pt x="104909" y="25995"/>
                  </a:lnTo>
                  <a:lnTo>
                    <a:pt x="101593" y="25995"/>
                  </a:lnTo>
                  <a:lnTo>
                    <a:pt x="98145" y="24801"/>
                  </a:lnTo>
                  <a:lnTo>
                    <a:pt x="89126" y="19230"/>
                  </a:lnTo>
                  <a:lnTo>
                    <a:pt x="84617" y="14722"/>
                  </a:lnTo>
                  <a:lnTo>
                    <a:pt x="65518" y="7957"/>
                  </a:lnTo>
                  <a:lnTo>
                    <a:pt x="63263" y="11273"/>
                  </a:lnTo>
                  <a:lnTo>
                    <a:pt x="47481" y="0"/>
                  </a:lnTo>
                  <a:lnTo>
                    <a:pt x="45226" y="2254"/>
                  </a:lnTo>
                  <a:lnTo>
                    <a:pt x="61009" y="14589"/>
                  </a:lnTo>
                  <a:lnTo>
                    <a:pt x="57693" y="19098"/>
                  </a:lnTo>
                  <a:lnTo>
                    <a:pt x="43104" y="10079"/>
                  </a:lnTo>
                  <a:lnTo>
                    <a:pt x="38595" y="14589"/>
                  </a:lnTo>
                  <a:lnTo>
                    <a:pt x="45359" y="24669"/>
                  </a:lnTo>
                  <a:lnTo>
                    <a:pt x="59948" y="37003"/>
                  </a:lnTo>
                  <a:lnTo>
                    <a:pt x="79046" y="48276"/>
                  </a:lnTo>
                  <a:lnTo>
                    <a:pt x="89126" y="58356"/>
                  </a:lnTo>
                  <a:lnTo>
                    <a:pt x="90187" y="62866"/>
                  </a:lnTo>
                  <a:lnTo>
                    <a:pt x="93635" y="70690"/>
                  </a:lnTo>
                  <a:lnTo>
                    <a:pt x="98145" y="77454"/>
                  </a:lnTo>
                  <a:lnTo>
                    <a:pt x="105970" y="86473"/>
                  </a:lnTo>
                  <a:lnTo>
                    <a:pt x="103715" y="85412"/>
                  </a:lnTo>
                  <a:lnTo>
                    <a:pt x="99206" y="84218"/>
                  </a:lnTo>
                  <a:lnTo>
                    <a:pt x="93635" y="81964"/>
                  </a:lnTo>
                  <a:lnTo>
                    <a:pt x="86871" y="79709"/>
                  </a:lnTo>
                  <a:lnTo>
                    <a:pt x="83556" y="71884"/>
                  </a:lnTo>
                  <a:lnTo>
                    <a:pt x="79046" y="70690"/>
                  </a:lnTo>
                  <a:lnTo>
                    <a:pt x="77985" y="71884"/>
                  </a:lnTo>
                  <a:lnTo>
                    <a:pt x="74669" y="74139"/>
                  </a:lnTo>
                  <a:lnTo>
                    <a:pt x="75731" y="76393"/>
                  </a:lnTo>
                  <a:lnTo>
                    <a:pt x="80240" y="82096"/>
                  </a:lnTo>
                  <a:lnTo>
                    <a:pt x="85943" y="86606"/>
                  </a:lnTo>
                  <a:lnTo>
                    <a:pt x="92707" y="86606"/>
                  </a:lnTo>
                  <a:lnTo>
                    <a:pt x="94962" y="88860"/>
                  </a:lnTo>
                  <a:lnTo>
                    <a:pt x="88197" y="92309"/>
                  </a:lnTo>
                  <a:lnTo>
                    <a:pt x="79179" y="90054"/>
                  </a:lnTo>
                  <a:lnTo>
                    <a:pt x="76924" y="92309"/>
                  </a:lnTo>
                  <a:lnTo>
                    <a:pt x="80240" y="95624"/>
                  </a:lnTo>
                  <a:lnTo>
                    <a:pt x="80240" y="103450"/>
                  </a:lnTo>
                  <a:lnTo>
                    <a:pt x="73476" y="101194"/>
                  </a:lnTo>
                  <a:lnTo>
                    <a:pt x="73476" y="105704"/>
                  </a:lnTo>
                  <a:lnTo>
                    <a:pt x="77985" y="110214"/>
                  </a:lnTo>
                  <a:lnTo>
                    <a:pt x="84749" y="114723"/>
                  </a:lnTo>
                  <a:lnTo>
                    <a:pt x="87004" y="119232"/>
                  </a:lnTo>
                  <a:lnTo>
                    <a:pt x="81434" y="120426"/>
                  </a:lnTo>
                  <a:lnTo>
                    <a:pt x="80240" y="124935"/>
                  </a:lnTo>
                  <a:lnTo>
                    <a:pt x="83556" y="129444"/>
                  </a:lnTo>
                  <a:lnTo>
                    <a:pt x="90320" y="130638"/>
                  </a:lnTo>
                  <a:lnTo>
                    <a:pt x="103848" y="136208"/>
                  </a:lnTo>
                  <a:lnTo>
                    <a:pt x="112866" y="144034"/>
                  </a:lnTo>
                  <a:lnTo>
                    <a:pt x="109551" y="154114"/>
                  </a:lnTo>
                  <a:lnTo>
                    <a:pt x="106102" y="152920"/>
                  </a:lnTo>
                  <a:lnTo>
                    <a:pt x="101593" y="155174"/>
                  </a:lnTo>
                  <a:lnTo>
                    <a:pt x="104909" y="160745"/>
                  </a:lnTo>
                  <a:lnTo>
                    <a:pt x="103715" y="166448"/>
                  </a:lnTo>
                  <a:lnTo>
                    <a:pt x="98145" y="164193"/>
                  </a:lnTo>
                  <a:lnTo>
                    <a:pt x="92574" y="164193"/>
                  </a:lnTo>
                  <a:lnTo>
                    <a:pt x="93768" y="169764"/>
                  </a:lnTo>
                  <a:lnTo>
                    <a:pt x="94829" y="173079"/>
                  </a:lnTo>
                  <a:lnTo>
                    <a:pt x="90320" y="174272"/>
                  </a:lnTo>
                  <a:lnTo>
                    <a:pt x="85810" y="174272"/>
                  </a:lnTo>
                  <a:lnTo>
                    <a:pt x="89126" y="179843"/>
                  </a:lnTo>
                  <a:lnTo>
                    <a:pt x="94696" y="184352"/>
                  </a:lnTo>
                  <a:lnTo>
                    <a:pt x="100267" y="187668"/>
                  </a:lnTo>
                  <a:lnTo>
                    <a:pt x="105837" y="194432"/>
                  </a:lnTo>
                  <a:lnTo>
                    <a:pt x="104776" y="195493"/>
                  </a:lnTo>
                  <a:lnTo>
                    <a:pt x="103582" y="201064"/>
                  </a:lnTo>
                  <a:lnTo>
                    <a:pt x="99073" y="201064"/>
                  </a:lnTo>
                  <a:lnTo>
                    <a:pt x="94564" y="196554"/>
                  </a:lnTo>
                  <a:lnTo>
                    <a:pt x="92309" y="193238"/>
                  </a:lnTo>
                  <a:lnTo>
                    <a:pt x="90054" y="188729"/>
                  </a:lnTo>
                  <a:lnTo>
                    <a:pt x="76526" y="181965"/>
                  </a:lnTo>
                  <a:lnTo>
                    <a:pt x="76526" y="186475"/>
                  </a:lnTo>
                  <a:lnTo>
                    <a:pt x="82097" y="189791"/>
                  </a:lnTo>
                  <a:lnTo>
                    <a:pt x="88861" y="195361"/>
                  </a:lnTo>
                  <a:lnTo>
                    <a:pt x="92176" y="202125"/>
                  </a:lnTo>
                  <a:lnTo>
                    <a:pt x="94431" y="212205"/>
                  </a:lnTo>
                  <a:lnTo>
                    <a:pt x="88861" y="208756"/>
                  </a:lnTo>
                  <a:lnTo>
                    <a:pt x="78781" y="194167"/>
                  </a:lnTo>
                  <a:lnTo>
                    <a:pt x="75465" y="192973"/>
                  </a:lnTo>
                  <a:lnTo>
                    <a:pt x="72150" y="195228"/>
                  </a:lnTo>
                  <a:lnTo>
                    <a:pt x="59815" y="194167"/>
                  </a:lnTo>
                  <a:lnTo>
                    <a:pt x="56499" y="197482"/>
                  </a:lnTo>
                  <a:lnTo>
                    <a:pt x="58754" y="204247"/>
                  </a:lnTo>
                  <a:lnTo>
                    <a:pt x="65518" y="209817"/>
                  </a:lnTo>
                  <a:lnTo>
                    <a:pt x="65518" y="215388"/>
                  </a:lnTo>
                  <a:lnTo>
                    <a:pt x="66579" y="220958"/>
                  </a:lnTo>
                  <a:lnTo>
                    <a:pt x="69895" y="223212"/>
                  </a:lnTo>
                  <a:lnTo>
                    <a:pt x="78914" y="224273"/>
                  </a:lnTo>
                  <a:lnTo>
                    <a:pt x="83423" y="226528"/>
                  </a:lnTo>
                  <a:lnTo>
                    <a:pt x="93635" y="236608"/>
                  </a:lnTo>
                  <a:lnTo>
                    <a:pt x="92442" y="238862"/>
                  </a:lnTo>
                  <a:cubicBezTo>
                    <a:pt x="74669" y="229446"/>
                    <a:pt x="67508" y="233425"/>
                    <a:pt x="48542" y="228783"/>
                  </a:cubicBezTo>
                  <a:cubicBezTo>
                    <a:pt x="46022" y="272683"/>
                    <a:pt x="50796" y="248014"/>
                    <a:pt x="72150" y="274937"/>
                  </a:cubicBezTo>
                  <a:lnTo>
                    <a:pt x="78914" y="275999"/>
                  </a:lnTo>
                  <a:lnTo>
                    <a:pt x="86739" y="280508"/>
                  </a:lnTo>
                  <a:lnTo>
                    <a:pt x="105837" y="298545"/>
                  </a:lnTo>
                  <a:lnTo>
                    <a:pt x="115917" y="305309"/>
                  </a:lnTo>
                  <a:lnTo>
                    <a:pt x="127190" y="308625"/>
                  </a:lnTo>
                  <a:lnTo>
                    <a:pt x="124935" y="313134"/>
                  </a:lnTo>
                  <a:lnTo>
                    <a:pt x="113662" y="313134"/>
                  </a:lnTo>
                  <a:lnTo>
                    <a:pt x="107959" y="315389"/>
                  </a:lnTo>
                  <a:lnTo>
                    <a:pt x="115784" y="323214"/>
                  </a:lnTo>
                  <a:lnTo>
                    <a:pt x="113529" y="327723"/>
                  </a:lnTo>
                  <a:lnTo>
                    <a:pt x="110081" y="325469"/>
                  </a:lnTo>
                  <a:lnTo>
                    <a:pt x="102256" y="316450"/>
                  </a:lnTo>
                  <a:lnTo>
                    <a:pt x="92176" y="309686"/>
                  </a:lnTo>
                  <a:lnTo>
                    <a:pt x="86473" y="305176"/>
                  </a:lnTo>
                  <a:lnTo>
                    <a:pt x="78648" y="300667"/>
                  </a:lnTo>
                  <a:cubicBezTo>
                    <a:pt x="61672" y="298015"/>
                    <a:pt x="72945" y="284619"/>
                    <a:pt x="42706" y="277059"/>
                  </a:cubicBezTo>
                  <a:lnTo>
                    <a:pt x="31433" y="274805"/>
                  </a:lnTo>
                  <a:lnTo>
                    <a:pt x="21353" y="272550"/>
                  </a:lnTo>
                  <a:lnTo>
                    <a:pt x="11273" y="271489"/>
                  </a:lnTo>
                  <a:lnTo>
                    <a:pt x="2255" y="274805"/>
                  </a:lnTo>
                  <a:lnTo>
                    <a:pt x="0" y="279314"/>
                  </a:lnTo>
                  <a:lnTo>
                    <a:pt x="2255" y="289393"/>
                  </a:lnTo>
                  <a:lnTo>
                    <a:pt x="9019" y="292709"/>
                  </a:lnTo>
                  <a:lnTo>
                    <a:pt x="18037" y="291516"/>
                  </a:lnTo>
                  <a:lnTo>
                    <a:pt x="21353" y="292709"/>
                  </a:lnTo>
                  <a:lnTo>
                    <a:pt x="21353" y="298280"/>
                  </a:lnTo>
                  <a:lnTo>
                    <a:pt x="28117" y="301596"/>
                  </a:lnTo>
                  <a:lnTo>
                    <a:pt x="37136" y="302789"/>
                  </a:lnTo>
                  <a:lnTo>
                    <a:pt x="42706" y="306105"/>
                  </a:lnTo>
                  <a:lnTo>
                    <a:pt x="46022" y="313930"/>
                  </a:lnTo>
                  <a:lnTo>
                    <a:pt x="51592" y="319500"/>
                  </a:lnTo>
                  <a:lnTo>
                    <a:pt x="53847" y="329580"/>
                  </a:lnTo>
                  <a:lnTo>
                    <a:pt x="52786" y="334089"/>
                  </a:lnTo>
                  <a:lnTo>
                    <a:pt x="85412" y="355443"/>
                  </a:lnTo>
                  <a:lnTo>
                    <a:pt x="90983" y="367777"/>
                  </a:lnTo>
                  <a:lnTo>
                    <a:pt x="98808" y="373347"/>
                  </a:lnTo>
                  <a:lnTo>
                    <a:pt x="103317" y="372286"/>
                  </a:lnTo>
                  <a:lnTo>
                    <a:pt x="102256" y="370031"/>
                  </a:lnTo>
                  <a:lnTo>
                    <a:pt x="111275" y="366583"/>
                  </a:lnTo>
                  <a:lnTo>
                    <a:pt x="113529" y="372286"/>
                  </a:lnTo>
                  <a:lnTo>
                    <a:pt x="124803" y="404913"/>
                  </a:lnTo>
                  <a:lnTo>
                    <a:pt x="131567" y="412738"/>
                  </a:lnTo>
                  <a:lnTo>
                    <a:pt x="134883" y="414993"/>
                  </a:lnTo>
                  <a:lnTo>
                    <a:pt x="134883" y="418441"/>
                  </a:lnTo>
                  <a:lnTo>
                    <a:pt x="141647" y="425205"/>
                  </a:lnTo>
                  <a:lnTo>
                    <a:pt x="143901" y="424144"/>
                  </a:lnTo>
                  <a:lnTo>
                    <a:pt x="145095" y="422950"/>
                  </a:lnTo>
                  <a:lnTo>
                    <a:pt x="146156" y="422950"/>
                  </a:lnTo>
                  <a:lnTo>
                    <a:pt x="145095" y="426398"/>
                  </a:lnTo>
                  <a:lnTo>
                    <a:pt x="151859" y="428653"/>
                  </a:lnTo>
                  <a:lnTo>
                    <a:pt x="157562" y="431968"/>
                  </a:lnTo>
                  <a:lnTo>
                    <a:pt x="158623" y="429714"/>
                  </a:lnTo>
                  <a:lnTo>
                    <a:pt x="159684" y="429714"/>
                  </a:lnTo>
                  <a:lnTo>
                    <a:pt x="159684" y="431968"/>
                  </a:lnTo>
                  <a:lnTo>
                    <a:pt x="168703" y="435284"/>
                  </a:lnTo>
                  <a:lnTo>
                    <a:pt x="168703" y="436478"/>
                  </a:lnTo>
                  <a:lnTo>
                    <a:pt x="170957" y="437539"/>
                  </a:lnTo>
                  <a:lnTo>
                    <a:pt x="173212" y="437539"/>
                  </a:lnTo>
                  <a:lnTo>
                    <a:pt x="178782" y="439794"/>
                  </a:lnTo>
                  <a:lnTo>
                    <a:pt x="185546" y="440855"/>
                  </a:lnTo>
                  <a:lnTo>
                    <a:pt x="185546" y="444304"/>
                  </a:lnTo>
                  <a:lnTo>
                    <a:pt x="186607" y="444304"/>
                  </a:lnTo>
                  <a:lnTo>
                    <a:pt x="188862" y="442048"/>
                  </a:lnTo>
                  <a:lnTo>
                    <a:pt x="194432" y="442048"/>
                  </a:lnTo>
                  <a:lnTo>
                    <a:pt x="195494" y="444304"/>
                  </a:lnTo>
                  <a:lnTo>
                    <a:pt x="196687" y="442048"/>
                  </a:lnTo>
                  <a:lnTo>
                    <a:pt x="198942" y="443110"/>
                  </a:lnTo>
                  <a:lnTo>
                    <a:pt x="196687" y="445364"/>
                  </a:lnTo>
                  <a:lnTo>
                    <a:pt x="198942" y="445364"/>
                  </a:lnTo>
                  <a:lnTo>
                    <a:pt x="200135" y="444304"/>
                  </a:lnTo>
                  <a:lnTo>
                    <a:pt x="203451" y="443110"/>
                  </a:lnTo>
                  <a:lnTo>
                    <a:pt x="206900" y="439794"/>
                  </a:lnTo>
                  <a:lnTo>
                    <a:pt x="211409" y="438733"/>
                  </a:lnTo>
                  <a:lnTo>
                    <a:pt x="222682" y="434224"/>
                  </a:lnTo>
                  <a:lnTo>
                    <a:pt x="254248" y="433030"/>
                  </a:lnTo>
                  <a:lnTo>
                    <a:pt x="267776" y="417247"/>
                  </a:lnTo>
                  <a:lnTo>
                    <a:pt x="291383" y="442048"/>
                  </a:lnTo>
                  <a:lnTo>
                    <a:pt x="313930" y="418441"/>
                  </a:lnTo>
                  <a:lnTo>
                    <a:pt x="324010" y="417247"/>
                  </a:lnTo>
                  <a:lnTo>
                    <a:pt x="322949" y="414993"/>
                  </a:lnTo>
                  <a:lnTo>
                    <a:pt x="324010" y="414993"/>
                  </a:lnTo>
                  <a:lnTo>
                    <a:pt x="325204" y="417247"/>
                  </a:lnTo>
                  <a:lnTo>
                    <a:pt x="331968" y="417247"/>
                  </a:lnTo>
                  <a:lnTo>
                    <a:pt x="348811" y="408228"/>
                  </a:lnTo>
                  <a:lnTo>
                    <a:pt x="348811" y="381173"/>
                  </a:lnTo>
                  <a:lnTo>
                    <a:pt x="321755" y="33501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791" name="Freeform: Shape 790">
              <a:extLst>
                <a:ext uri="{FF2B5EF4-FFF2-40B4-BE49-F238E27FC236}">
                  <a16:creationId xmlns:a16="http://schemas.microsoft.com/office/drawing/2014/main" id="{DB441979-0A6F-F15B-EE1E-24AEB3710613}"/>
                </a:ext>
              </a:extLst>
            </p:cNvPr>
            <p:cNvSpPr/>
            <p:nvPr/>
          </p:nvSpPr>
          <p:spPr>
            <a:xfrm>
              <a:off x="3011444" y="12653821"/>
              <a:ext cx="281303" cy="633563"/>
            </a:xfrm>
            <a:custGeom>
              <a:avLst/>
              <a:gdLst>
                <a:gd name="connsiteX0" fmla="*/ 53980 w 281303"/>
                <a:gd name="connsiteY0" fmla="*/ 16976 h 633563"/>
                <a:gd name="connsiteX1" fmla="*/ 64059 w 281303"/>
                <a:gd name="connsiteY1" fmla="*/ 0 h 633563"/>
                <a:gd name="connsiteX2" fmla="*/ 74272 w 281303"/>
                <a:gd name="connsiteY2" fmla="*/ 5703 h 633563"/>
                <a:gd name="connsiteX3" fmla="*/ 88861 w 281303"/>
                <a:gd name="connsiteY3" fmla="*/ 13527 h 633563"/>
                <a:gd name="connsiteX4" fmla="*/ 96818 w 281303"/>
                <a:gd name="connsiteY4" fmla="*/ 15783 h 633563"/>
                <a:gd name="connsiteX5" fmla="*/ 98941 w 281303"/>
                <a:gd name="connsiteY5" fmla="*/ 14722 h 633563"/>
                <a:gd name="connsiteX6" fmla="*/ 101195 w 281303"/>
                <a:gd name="connsiteY6" fmla="*/ 27056 h 633563"/>
                <a:gd name="connsiteX7" fmla="*/ 104643 w 281303"/>
                <a:gd name="connsiteY7" fmla="*/ 25862 h 633563"/>
                <a:gd name="connsiteX8" fmla="*/ 104643 w 281303"/>
                <a:gd name="connsiteY8" fmla="*/ 24801 h 633563"/>
                <a:gd name="connsiteX9" fmla="*/ 106898 w 281303"/>
                <a:gd name="connsiteY9" fmla="*/ 23607 h 633563"/>
                <a:gd name="connsiteX10" fmla="*/ 109153 w 281303"/>
                <a:gd name="connsiteY10" fmla="*/ 23607 h 633563"/>
                <a:gd name="connsiteX11" fmla="*/ 109153 w 281303"/>
                <a:gd name="connsiteY11" fmla="*/ 19230 h 633563"/>
                <a:gd name="connsiteX12" fmla="*/ 113662 w 281303"/>
                <a:gd name="connsiteY12" fmla="*/ 21353 h 633563"/>
                <a:gd name="connsiteX13" fmla="*/ 114723 w 281303"/>
                <a:gd name="connsiteY13" fmla="*/ 27056 h 633563"/>
                <a:gd name="connsiteX14" fmla="*/ 119233 w 281303"/>
                <a:gd name="connsiteY14" fmla="*/ 27056 h 633563"/>
                <a:gd name="connsiteX15" fmla="*/ 120426 w 281303"/>
                <a:gd name="connsiteY15" fmla="*/ 24801 h 633563"/>
                <a:gd name="connsiteX16" fmla="*/ 124935 w 281303"/>
                <a:gd name="connsiteY16" fmla="*/ 25862 h 633563"/>
                <a:gd name="connsiteX17" fmla="*/ 124935 w 281303"/>
                <a:gd name="connsiteY17" fmla="*/ 28117 h 633563"/>
                <a:gd name="connsiteX18" fmla="*/ 128251 w 281303"/>
                <a:gd name="connsiteY18" fmla="*/ 29310 h 633563"/>
                <a:gd name="connsiteX19" fmla="*/ 128251 w 281303"/>
                <a:gd name="connsiteY19" fmla="*/ 27056 h 633563"/>
                <a:gd name="connsiteX20" fmla="*/ 129445 w 281303"/>
                <a:gd name="connsiteY20" fmla="*/ 27056 h 633563"/>
                <a:gd name="connsiteX21" fmla="*/ 130506 w 281303"/>
                <a:gd name="connsiteY21" fmla="*/ 28117 h 633563"/>
                <a:gd name="connsiteX22" fmla="*/ 132761 w 281303"/>
                <a:gd name="connsiteY22" fmla="*/ 27056 h 633563"/>
                <a:gd name="connsiteX23" fmla="*/ 132761 w 281303"/>
                <a:gd name="connsiteY23" fmla="*/ 28117 h 633563"/>
                <a:gd name="connsiteX24" fmla="*/ 135015 w 281303"/>
                <a:gd name="connsiteY24" fmla="*/ 28117 h 633563"/>
                <a:gd name="connsiteX25" fmla="*/ 133954 w 281303"/>
                <a:gd name="connsiteY25" fmla="*/ 24801 h 633563"/>
                <a:gd name="connsiteX26" fmla="*/ 136076 w 281303"/>
                <a:gd name="connsiteY26" fmla="*/ 24801 h 633563"/>
                <a:gd name="connsiteX27" fmla="*/ 137270 w 281303"/>
                <a:gd name="connsiteY27" fmla="*/ 28117 h 633563"/>
                <a:gd name="connsiteX28" fmla="*/ 140586 w 281303"/>
                <a:gd name="connsiteY28" fmla="*/ 27056 h 633563"/>
                <a:gd name="connsiteX29" fmla="*/ 140586 w 281303"/>
                <a:gd name="connsiteY29" fmla="*/ 29310 h 633563"/>
                <a:gd name="connsiteX30" fmla="*/ 144034 w 281303"/>
                <a:gd name="connsiteY30" fmla="*/ 28117 h 633563"/>
                <a:gd name="connsiteX31" fmla="*/ 145095 w 281303"/>
                <a:gd name="connsiteY31" fmla="*/ 29310 h 633563"/>
                <a:gd name="connsiteX32" fmla="*/ 148543 w 281303"/>
                <a:gd name="connsiteY32" fmla="*/ 28117 h 633563"/>
                <a:gd name="connsiteX33" fmla="*/ 147350 w 281303"/>
                <a:gd name="connsiteY33" fmla="*/ 27056 h 633563"/>
                <a:gd name="connsiteX34" fmla="*/ 149604 w 281303"/>
                <a:gd name="connsiteY34" fmla="*/ 25862 h 633563"/>
                <a:gd name="connsiteX35" fmla="*/ 150798 w 281303"/>
                <a:gd name="connsiteY35" fmla="*/ 28117 h 633563"/>
                <a:gd name="connsiteX36" fmla="*/ 153053 w 281303"/>
                <a:gd name="connsiteY36" fmla="*/ 27056 h 633563"/>
                <a:gd name="connsiteX37" fmla="*/ 154114 w 281303"/>
                <a:gd name="connsiteY37" fmla="*/ 31566 h 633563"/>
                <a:gd name="connsiteX38" fmla="*/ 155307 w 281303"/>
                <a:gd name="connsiteY38" fmla="*/ 30372 h 633563"/>
                <a:gd name="connsiteX39" fmla="*/ 156368 w 281303"/>
                <a:gd name="connsiteY39" fmla="*/ 32626 h 633563"/>
                <a:gd name="connsiteX40" fmla="*/ 155307 w 281303"/>
                <a:gd name="connsiteY40" fmla="*/ 33820 h 633563"/>
                <a:gd name="connsiteX41" fmla="*/ 164193 w 281303"/>
                <a:gd name="connsiteY41" fmla="*/ 60876 h 633563"/>
                <a:gd name="connsiteX42" fmla="*/ 176660 w 281303"/>
                <a:gd name="connsiteY42" fmla="*/ 64191 h 633563"/>
                <a:gd name="connsiteX43" fmla="*/ 179976 w 281303"/>
                <a:gd name="connsiteY43" fmla="*/ 62998 h 633563"/>
                <a:gd name="connsiteX44" fmla="*/ 182231 w 281303"/>
                <a:gd name="connsiteY44" fmla="*/ 64191 h 633563"/>
                <a:gd name="connsiteX45" fmla="*/ 183424 w 281303"/>
                <a:gd name="connsiteY45" fmla="*/ 62998 h 633563"/>
                <a:gd name="connsiteX46" fmla="*/ 185679 w 281303"/>
                <a:gd name="connsiteY46" fmla="*/ 64191 h 633563"/>
                <a:gd name="connsiteX47" fmla="*/ 187934 w 281303"/>
                <a:gd name="connsiteY47" fmla="*/ 61937 h 633563"/>
                <a:gd name="connsiteX48" fmla="*/ 191249 w 281303"/>
                <a:gd name="connsiteY48" fmla="*/ 61937 h 633563"/>
                <a:gd name="connsiteX49" fmla="*/ 191249 w 281303"/>
                <a:gd name="connsiteY49" fmla="*/ 59683 h 633563"/>
                <a:gd name="connsiteX50" fmla="*/ 204778 w 281303"/>
                <a:gd name="connsiteY50" fmla="*/ 65253 h 633563"/>
                <a:gd name="connsiteX51" fmla="*/ 204778 w 281303"/>
                <a:gd name="connsiteY51" fmla="*/ 66446 h 633563"/>
                <a:gd name="connsiteX52" fmla="*/ 212603 w 281303"/>
                <a:gd name="connsiteY52" fmla="*/ 69762 h 633563"/>
                <a:gd name="connsiteX53" fmla="*/ 212603 w 281303"/>
                <a:gd name="connsiteY53" fmla="*/ 70956 h 633563"/>
                <a:gd name="connsiteX54" fmla="*/ 217112 w 281303"/>
                <a:gd name="connsiteY54" fmla="*/ 72017 h 633563"/>
                <a:gd name="connsiteX55" fmla="*/ 223876 w 281303"/>
                <a:gd name="connsiteY55" fmla="*/ 74271 h 633563"/>
                <a:gd name="connsiteX56" fmla="*/ 246423 w 281303"/>
                <a:gd name="connsiteY56" fmla="*/ 84484 h 633563"/>
                <a:gd name="connsiteX57" fmla="*/ 254248 w 281303"/>
                <a:gd name="connsiteY57" fmla="*/ 95624 h 633563"/>
                <a:gd name="connsiteX58" fmla="*/ 242974 w 281303"/>
                <a:gd name="connsiteY58" fmla="*/ 135015 h 633563"/>
                <a:gd name="connsiteX59" fmla="*/ 226131 w 281303"/>
                <a:gd name="connsiteY59" fmla="*/ 151858 h 633563"/>
                <a:gd name="connsiteX60" fmla="*/ 228385 w 281303"/>
                <a:gd name="connsiteY60" fmla="*/ 153052 h 633563"/>
                <a:gd name="connsiteX61" fmla="*/ 229579 w 281303"/>
                <a:gd name="connsiteY61" fmla="*/ 151858 h 633563"/>
                <a:gd name="connsiteX62" fmla="*/ 232895 w 281303"/>
                <a:gd name="connsiteY62" fmla="*/ 156368 h 633563"/>
                <a:gd name="connsiteX63" fmla="*/ 235149 w 281303"/>
                <a:gd name="connsiteY63" fmla="*/ 160878 h 633563"/>
                <a:gd name="connsiteX64" fmla="*/ 234088 w 281303"/>
                <a:gd name="connsiteY64" fmla="*/ 166581 h 633563"/>
                <a:gd name="connsiteX65" fmla="*/ 232895 w 281303"/>
                <a:gd name="connsiteY65" fmla="*/ 167641 h 633563"/>
                <a:gd name="connsiteX66" fmla="*/ 238465 w 281303"/>
                <a:gd name="connsiteY66" fmla="*/ 174405 h 633563"/>
                <a:gd name="connsiteX67" fmla="*/ 275601 w 281303"/>
                <a:gd name="connsiteY67" fmla="*/ 218305 h 633563"/>
                <a:gd name="connsiteX68" fmla="*/ 277855 w 281303"/>
                <a:gd name="connsiteY68" fmla="*/ 262205 h 633563"/>
                <a:gd name="connsiteX69" fmla="*/ 266715 w 281303"/>
                <a:gd name="connsiteY69" fmla="*/ 279049 h 633563"/>
                <a:gd name="connsiteX70" fmla="*/ 281304 w 281303"/>
                <a:gd name="connsiteY70" fmla="*/ 300535 h 633563"/>
                <a:gd name="connsiteX71" fmla="*/ 280110 w 281303"/>
                <a:gd name="connsiteY71" fmla="*/ 301596 h 633563"/>
                <a:gd name="connsiteX72" fmla="*/ 259951 w 281303"/>
                <a:gd name="connsiteY72" fmla="*/ 316185 h 633563"/>
                <a:gd name="connsiteX73" fmla="*/ 267776 w 281303"/>
                <a:gd name="connsiteY73" fmla="*/ 400668 h 633563"/>
                <a:gd name="connsiteX74" fmla="*/ 276794 w 281303"/>
                <a:gd name="connsiteY74" fmla="*/ 503058 h 633563"/>
                <a:gd name="connsiteX75" fmla="*/ 259951 w 281303"/>
                <a:gd name="connsiteY75" fmla="*/ 529981 h 633563"/>
                <a:gd name="connsiteX76" fmla="*/ 280110 w 281303"/>
                <a:gd name="connsiteY76" fmla="*/ 561546 h 633563"/>
                <a:gd name="connsiteX77" fmla="*/ 273346 w 281303"/>
                <a:gd name="connsiteY77" fmla="*/ 562607 h 633563"/>
                <a:gd name="connsiteX78" fmla="*/ 263267 w 281303"/>
                <a:gd name="connsiteY78" fmla="*/ 564862 h 633563"/>
                <a:gd name="connsiteX79" fmla="*/ 261012 w 281303"/>
                <a:gd name="connsiteY79" fmla="*/ 567116 h 633563"/>
                <a:gd name="connsiteX80" fmla="*/ 259951 w 281303"/>
                <a:gd name="connsiteY80" fmla="*/ 566056 h 633563"/>
                <a:gd name="connsiteX81" fmla="*/ 255442 w 281303"/>
                <a:gd name="connsiteY81" fmla="*/ 569372 h 633563"/>
                <a:gd name="connsiteX82" fmla="*/ 255442 w 281303"/>
                <a:gd name="connsiteY82" fmla="*/ 570565 h 633563"/>
                <a:gd name="connsiteX83" fmla="*/ 226131 w 281303"/>
                <a:gd name="connsiteY83" fmla="*/ 594173 h 633563"/>
                <a:gd name="connsiteX84" fmla="*/ 240720 w 281303"/>
                <a:gd name="connsiteY84" fmla="*/ 605446 h 633563"/>
                <a:gd name="connsiteX85" fmla="*/ 244168 w 281303"/>
                <a:gd name="connsiteY85" fmla="*/ 603192 h 633563"/>
                <a:gd name="connsiteX86" fmla="*/ 245229 w 281303"/>
                <a:gd name="connsiteY86" fmla="*/ 604253 h 633563"/>
                <a:gd name="connsiteX87" fmla="*/ 241913 w 281303"/>
                <a:gd name="connsiteY87" fmla="*/ 609956 h 633563"/>
                <a:gd name="connsiteX88" fmla="*/ 225070 w 281303"/>
                <a:gd name="connsiteY88" fmla="*/ 599743 h 633563"/>
                <a:gd name="connsiteX89" fmla="*/ 210348 w 281303"/>
                <a:gd name="connsiteY89" fmla="*/ 627860 h 633563"/>
                <a:gd name="connsiteX90" fmla="*/ 208093 w 281303"/>
                <a:gd name="connsiteY90" fmla="*/ 629054 h 633563"/>
                <a:gd name="connsiteX91" fmla="*/ 208093 w 281303"/>
                <a:gd name="connsiteY91" fmla="*/ 630115 h 633563"/>
                <a:gd name="connsiteX92" fmla="*/ 202523 w 281303"/>
                <a:gd name="connsiteY92" fmla="*/ 633563 h 633563"/>
                <a:gd name="connsiteX93" fmla="*/ 184485 w 281303"/>
                <a:gd name="connsiteY93" fmla="*/ 587409 h 633563"/>
                <a:gd name="connsiteX94" fmla="*/ 103450 w 281303"/>
                <a:gd name="connsiteY94" fmla="*/ 585154 h 633563"/>
                <a:gd name="connsiteX95" fmla="*/ 101195 w 281303"/>
                <a:gd name="connsiteY95" fmla="*/ 590725 h 633563"/>
                <a:gd name="connsiteX96" fmla="*/ 95625 w 281303"/>
                <a:gd name="connsiteY96" fmla="*/ 587409 h 633563"/>
                <a:gd name="connsiteX97" fmla="*/ 93370 w 281303"/>
                <a:gd name="connsiteY97" fmla="*/ 589663 h 633563"/>
                <a:gd name="connsiteX98" fmla="*/ 85545 w 281303"/>
                <a:gd name="connsiteY98" fmla="*/ 583960 h 633563"/>
                <a:gd name="connsiteX99" fmla="*/ 94564 w 281303"/>
                <a:gd name="connsiteY99" fmla="*/ 568310 h 633563"/>
                <a:gd name="connsiteX100" fmla="*/ 78781 w 281303"/>
                <a:gd name="connsiteY100" fmla="*/ 544570 h 633563"/>
                <a:gd name="connsiteX101" fmla="*/ 61805 w 281303"/>
                <a:gd name="connsiteY101" fmla="*/ 517646 h 633563"/>
                <a:gd name="connsiteX102" fmla="*/ 69762 w 281303"/>
                <a:gd name="connsiteY102" fmla="*/ 473747 h 633563"/>
                <a:gd name="connsiteX103" fmla="*/ 52919 w 281303"/>
                <a:gd name="connsiteY103" fmla="*/ 473747 h 633563"/>
                <a:gd name="connsiteX104" fmla="*/ 38197 w 281303"/>
                <a:gd name="connsiteY104" fmla="*/ 459158 h 633563"/>
                <a:gd name="connsiteX105" fmla="*/ 28117 w 281303"/>
                <a:gd name="connsiteY105" fmla="*/ 464728 h 633563"/>
                <a:gd name="connsiteX106" fmla="*/ 24801 w 281303"/>
                <a:gd name="connsiteY106" fmla="*/ 462474 h 633563"/>
                <a:gd name="connsiteX107" fmla="*/ 21353 w 281303"/>
                <a:gd name="connsiteY107" fmla="*/ 464728 h 633563"/>
                <a:gd name="connsiteX108" fmla="*/ 19098 w 281303"/>
                <a:gd name="connsiteY108" fmla="*/ 462474 h 633563"/>
                <a:gd name="connsiteX109" fmla="*/ 16844 w 281303"/>
                <a:gd name="connsiteY109" fmla="*/ 455709 h 633563"/>
                <a:gd name="connsiteX110" fmla="*/ 16844 w 281303"/>
                <a:gd name="connsiteY110" fmla="*/ 451200 h 633563"/>
                <a:gd name="connsiteX111" fmla="*/ 18037 w 281303"/>
                <a:gd name="connsiteY111" fmla="*/ 450139 h 633563"/>
                <a:gd name="connsiteX112" fmla="*/ 15783 w 281303"/>
                <a:gd name="connsiteY112" fmla="*/ 447884 h 633563"/>
                <a:gd name="connsiteX113" fmla="*/ 13528 w 281303"/>
                <a:gd name="connsiteY113" fmla="*/ 447884 h 633563"/>
                <a:gd name="connsiteX114" fmla="*/ 12335 w 281303"/>
                <a:gd name="connsiteY114" fmla="*/ 442181 h 633563"/>
                <a:gd name="connsiteX115" fmla="*/ 0 w 281303"/>
                <a:gd name="connsiteY115" fmla="*/ 422021 h 633563"/>
                <a:gd name="connsiteX116" fmla="*/ 22414 w 281303"/>
                <a:gd name="connsiteY116" fmla="*/ 416318 h 633563"/>
                <a:gd name="connsiteX117" fmla="*/ 29311 w 281303"/>
                <a:gd name="connsiteY117" fmla="*/ 416318 h 633563"/>
                <a:gd name="connsiteX118" fmla="*/ 30372 w 281303"/>
                <a:gd name="connsiteY118" fmla="*/ 418574 h 633563"/>
                <a:gd name="connsiteX119" fmla="*/ 33688 w 281303"/>
                <a:gd name="connsiteY119" fmla="*/ 416318 h 633563"/>
                <a:gd name="connsiteX120" fmla="*/ 52919 w 281303"/>
                <a:gd name="connsiteY120" fmla="*/ 418574 h 633563"/>
                <a:gd name="connsiteX121" fmla="*/ 60744 w 281303"/>
                <a:gd name="connsiteY121" fmla="*/ 415258 h 633563"/>
                <a:gd name="connsiteX122" fmla="*/ 64059 w 281303"/>
                <a:gd name="connsiteY122" fmla="*/ 415258 h 633563"/>
                <a:gd name="connsiteX123" fmla="*/ 70823 w 281303"/>
                <a:gd name="connsiteY123" fmla="*/ 408494 h 633563"/>
                <a:gd name="connsiteX124" fmla="*/ 77587 w 281303"/>
                <a:gd name="connsiteY124" fmla="*/ 418574 h 633563"/>
                <a:gd name="connsiteX125" fmla="*/ 85545 w 281303"/>
                <a:gd name="connsiteY125" fmla="*/ 415258 h 633563"/>
                <a:gd name="connsiteX126" fmla="*/ 88861 w 281303"/>
                <a:gd name="connsiteY126" fmla="*/ 417512 h 633563"/>
                <a:gd name="connsiteX127" fmla="*/ 95625 w 281303"/>
                <a:gd name="connsiteY127" fmla="*/ 416318 h 633563"/>
                <a:gd name="connsiteX128" fmla="*/ 96818 w 281303"/>
                <a:gd name="connsiteY128" fmla="*/ 406239 h 633563"/>
                <a:gd name="connsiteX129" fmla="*/ 103450 w 281303"/>
                <a:gd name="connsiteY129" fmla="*/ 399475 h 633563"/>
                <a:gd name="connsiteX130" fmla="*/ 111408 w 281303"/>
                <a:gd name="connsiteY130" fmla="*/ 398414 h 633563"/>
                <a:gd name="connsiteX131" fmla="*/ 119233 w 281303"/>
                <a:gd name="connsiteY131" fmla="*/ 401730 h 633563"/>
                <a:gd name="connsiteX132" fmla="*/ 123742 w 281303"/>
                <a:gd name="connsiteY132" fmla="*/ 402791 h 633563"/>
                <a:gd name="connsiteX133" fmla="*/ 159817 w 281303"/>
                <a:gd name="connsiteY133" fmla="*/ 387141 h 633563"/>
                <a:gd name="connsiteX134" fmla="*/ 148543 w 281303"/>
                <a:gd name="connsiteY134" fmla="*/ 331967 h 633563"/>
                <a:gd name="connsiteX135" fmla="*/ 135015 w 281303"/>
                <a:gd name="connsiteY135" fmla="*/ 318439 h 633563"/>
                <a:gd name="connsiteX136" fmla="*/ 109153 w 281303"/>
                <a:gd name="connsiteY136" fmla="*/ 321887 h 633563"/>
                <a:gd name="connsiteX137" fmla="*/ 52919 w 281303"/>
                <a:gd name="connsiteY137" fmla="*/ 274539 h 633563"/>
                <a:gd name="connsiteX138" fmla="*/ 46154 w 281303"/>
                <a:gd name="connsiteY138" fmla="*/ 252125 h 633563"/>
                <a:gd name="connsiteX139" fmla="*/ 30372 w 281303"/>
                <a:gd name="connsiteY139" fmla="*/ 229579 h 633563"/>
                <a:gd name="connsiteX140" fmla="*/ 52919 w 281303"/>
                <a:gd name="connsiteY140" fmla="*/ 205971 h 633563"/>
                <a:gd name="connsiteX141" fmla="*/ 62998 w 281303"/>
                <a:gd name="connsiteY141" fmla="*/ 204778 h 633563"/>
                <a:gd name="connsiteX142" fmla="*/ 61805 w 281303"/>
                <a:gd name="connsiteY142" fmla="*/ 202522 h 633563"/>
                <a:gd name="connsiteX143" fmla="*/ 62998 w 281303"/>
                <a:gd name="connsiteY143" fmla="*/ 202522 h 633563"/>
                <a:gd name="connsiteX144" fmla="*/ 64059 w 281303"/>
                <a:gd name="connsiteY144" fmla="*/ 204778 h 633563"/>
                <a:gd name="connsiteX145" fmla="*/ 70823 w 281303"/>
                <a:gd name="connsiteY145" fmla="*/ 204778 h 633563"/>
                <a:gd name="connsiteX146" fmla="*/ 87800 w 281303"/>
                <a:gd name="connsiteY146" fmla="*/ 195891 h 633563"/>
                <a:gd name="connsiteX147" fmla="*/ 87800 w 281303"/>
                <a:gd name="connsiteY147" fmla="*/ 168835 h 633563"/>
                <a:gd name="connsiteX148" fmla="*/ 60744 w 281303"/>
                <a:gd name="connsiteY148" fmla="*/ 122681 h 633563"/>
                <a:gd name="connsiteX149" fmla="*/ 52919 w 281303"/>
                <a:gd name="connsiteY149" fmla="*/ 106898 h 633563"/>
                <a:gd name="connsiteX150" fmla="*/ 51725 w 281303"/>
                <a:gd name="connsiteY150" fmla="*/ 105837 h 633563"/>
                <a:gd name="connsiteX151" fmla="*/ 50664 w 281303"/>
                <a:gd name="connsiteY151" fmla="*/ 103582 h 633563"/>
                <a:gd name="connsiteX152" fmla="*/ 49470 w 281303"/>
                <a:gd name="connsiteY152" fmla="*/ 102388 h 633563"/>
                <a:gd name="connsiteX153" fmla="*/ 48409 w 281303"/>
                <a:gd name="connsiteY153" fmla="*/ 100134 h 633563"/>
                <a:gd name="connsiteX154" fmla="*/ 49470 w 281303"/>
                <a:gd name="connsiteY154" fmla="*/ 99073 h 633563"/>
                <a:gd name="connsiteX155" fmla="*/ 51725 w 281303"/>
                <a:gd name="connsiteY155" fmla="*/ 97879 h 633563"/>
                <a:gd name="connsiteX156" fmla="*/ 50664 w 281303"/>
                <a:gd name="connsiteY156" fmla="*/ 96818 h 633563"/>
                <a:gd name="connsiteX157" fmla="*/ 58489 w 281303"/>
                <a:gd name="connsiteY157" fmla="*/ 62998 h 633563"/>
                <a:gd name="connsiteX158" fmla="*/ 75333 w 281303"/>
                <a:gd name="connsiteY158" fmla="*/ 37136 h 633563"/>
                <a:gd name="connsiteX159" fmla="*/ 69762 w 281303"/>
                <a:gd name="connsiteY159" fmla="*/ 31566 h 633563"/>
                <a:gd name="connsiteX160" fmla="*/ 53980 w 281303"/>
                <a:gd name="connsiteY160" fmla="*/ 16976 h 63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281303" h="633563">
                  <a:moveTo>
                    <a:pt x="53980" y="16976"/>
                  </a:moveTo>
                  <a:lnTo>
                    <a:pt x="64059" y="0"/>
                  </a:lnTo>
                  <a:lnTo>
                    <a:pt x="74272" y="5703"/>
                  </a:lnTo>
                  <a:lnTo>
                    <a:pt x="88861" y="13527"/>
                  </a:lnTo>
                  <a:lnTo>
                    <a:pt x="96818" y="15783"/>
                  </a:lnTo>
                  <a:lnTo>
                    <a:pt x="98941" y="14722"/>
                  </a:lnTo>
                  <a:lnTo>
                    <a:pt x="101195" y="27056"/>
                  </a:lnTo>
                  <a:lnTo>
                    <a:pt x="104643" y="25862"/>
                  </a:lnTo>
                  <a:lnTo>
                    <a:pt x="104643" y="24801"/>
                  </a:lnTo>
                  <a:lnTo>
                    <a:pt x="106898" y="23607"/>
                  </a:lnTo>
                  <a:lnTo>
                    <a:pt x="109153" y="23607"/>
                  </a:lnTo>
                  <a:lnTo>
                    <a:pt x="109153" y="19230"/>
                  </a:lnTo>
                  <a:lnTo>
                    <a:pt x="113662" y="21353"/>
                  </a:lnTo>
                  <a:lnTo>
                    <a:pt x="114723" y="27056"/>
                  </a:lnTo>
                  <a:lnTo>
                    <a:pt x="119233" y="27056"/>
                  </a:lnTo>
                  <a:lnTo>
                    <a:pt x="120426" y="24801"/>
                  </a:lnTo>
                  <a:lnTo>
                    <a:pt x="124935" y="25862"/>
                  </a:lnTo>
                  <a:lnTo>
                    <a:pt x="124935" y="28117"/>
                  </a:lnTo>
                  <a:lnTo>
                    <a:pt x="128251" y="29310"/>
                  </a:lnTo>
                  <a:lnTo>
                    <a:pt x="128251" y="27056"/>
                  </a:lnTo>
                  <a:lnTo>
                    <a:pt x="129445" y="27056"/>
                  </a:lnTo>
                  <a:lnTo>
                    <a:pt x="130506" y="28117"/>
                  </a:lnTo>
                  <a:lnTo>
                    <a:pt x="132761" y="27056"/>
                  </a:lnTo>
                  <a:lnTo>
                    <a:pt x="132761" y="28117"/>
                  </a:lnTo>
                  <a:lnTo>
                    <a:pt x="135015" y="28117"/>
                  </a:lnTo>
                  <a:lnTo>
                    <a:pt x="133954" y="24801"/>
                  </a:lnTo>
                  <a:lnTo>
                    <a:pt x="136076" y="24801"/>
                  </a:lnTo>
                  <a:lnTo>
                    <a:pt x="137270" y="28117"/>
                  </a:lnTo>
                  <a:lnTo>
                    <a:pt x="140586" y="27056"/>
                  </a:lnTo>
                  <a:lnTo>
                    <a:pt x="140586" y="29310"/>
                  </a:lnTo>
                  <a:lnTo>
                    <a:pt x="144034" y="28117"/>
                  </a:lnTo>
                  <a:lnTo>
                    <a:pt x="145095" y="29310"/>
                  </a:lnTo>
                  <a:lnTo>
                    <a:pt x="148543" y="28117"/>
                  </a:lnTo>
                  <a:lnTo>
                    <a:pt x="147350" y="27056"/>
                  </a:lnTo>
                  <a:lnTo>
                    <a:pt x="149604" y="25862"/>
                  </a:lnTo>
                  <a:lnTo>
                    <a:pt x="150798" y="28117"/>
                  </a:lnTo>
                  <a:lnTo>
                    <a:pt x="153053" y="27056"/>
                  </a:lnTo>
                  <a:lnTo>
                    <a:pt x="154114" y="31566"/>
                  </a:lnTo>
                  <a:lnTo>
                    <a:pt x="155307" y="30372"/>
                  </a:lnTo>
                  <a:lnTo>
                    <a:pt x="156368" y="32626"/>
                  </a:lnTo>
                  <a:lnTo>
                    <a:pt x="155307" y="33820"/>
                  </a:lnTo>
                  <a:lnTo>
                    <a:pt x="164193" y="60876"/>
                  </a:lnTo>
                  <a:lnTo>
                    <a:pt x="176660" y="64191"/>
                  </a:lnTo>
                  <a:lnTo>
                    <a:pt x="179976" y="62998"/>
                  </a:lnTo>
                  <a:lnTo>
                    <a:pt x="182231" y="64191"/>
                  </a:lnTo>
                  <a:lnTo>
                    <a:pt x="183424" y="62998"/>
                  </a:lnTo>
                  <a:lnTo>
                    <a:pt x="185679" y="64191"/>
                  </a:lnTo>
                  <a:lnTo>
                    <a:pt x="187934" y="61937"/>
                  </a:lnTo>
                  <a:lnTo>
                    <a:pt x="191249" y="61937"/>
                  </a:lnTo>
                  <a:lnTo>
                    <a:pt x="191249" y="59683"/>
                  </a:lnTo>
                  <a:lnTo>
                    <a:pt x="204778" y="65253"/>
                  </a:lnTo>
                  <a:lnTo>
                    <a:pt x="204778" y="66446"/>
                  </a:lnTo>
                  <a:lnTo>
                    <a:pt x="212603" y="69762"/>
                  </a:lnTo>
                  <a:lnTo>
                    <a:pt x="212603" y="70956"/>
                  </a:lnTo>
                  <a:lnTo>
                    <a:pt x="217112" y="72017"/>
                  </a:lnTo>
                  <a:lnTo>
                    <a:pt x="223876" y="74271"/>
                  </a:lnTo>
                  <a:lnTo>
                    <a:pt x="246423" y="84484"/>
                  </a:lnTo>
                  <a:lnTo>
                    <a:pt x="254248" y="95624"/>
                  </a:lnTo>
                  <a:lnTo>
                    <a:pt x="242974" y="135015"/>
                  </a:lnTo>
                  <a:lnTo>
                    <a:pt x="226131" y="151858"/>
                  </a:lnTo>
                  <a:lnTo>
                    <a:pt x="228385" y="153052"/>
                  </a:lnTo>
                  <a:lnTo>
                    <a:pt x="229579" y="151858"/>
                  </a:lnTo>
                  <a:lnTo>
                    <a:pt x="232895" y="156368"/>
                  </a:lnTo>
                  <a:lnTo>
                    <a:pt x="235149" y="160878"/>
                  </a:lnTo>
                  <a:lnTo>
                    <a:pt x="234088" y="166581"/>
                  </a:lnTo>
                  <a:lnTo>
                    <a:pt x="232895" y="167641"/>
                  </a:lnTo>
                  <a:lnTo>
                    <a:pt x="238465" y="174405"/>
                  </a:lnTo>
                  <a:lnTo>
                    <a:pt x="275601" y="218305"/>
                  </a:lnTo>
                  <a:lnTo>
                    <a:pt x="277855" y="262205"/>
                  </a:lnTo>
                  <a:lnTo>
                    <a:pt x="266715" y="279049"/>
                  </a:lnTo>
                  <a:lnTo>
                    <a:pt x="281304" y="300535"/>
                  </a:lnTo>
                  <a:lnTo>
                    <a:pt x="280110" y="301596"/>
                  </a:lnTo>
                  <a:lnTo>
                    <a:pt x="259951" y="316185"/>
                  </a:lnTo>
                  <a:lnTo>
                    <a:pt x="267776" y="400668"/>
                  </a:lnTo>
                  <a:lnTo>
                    <a:pt x="276794" y="503058"/>
                  </a:lnTo>
                  <a:lnTo>
                    <a:pt x="259951" y="529981"/>
                  </a:lnTo>
                  <a:lnTo>
                    <a:pt x="280110" y="561546"/>
                  </a:lnTo>
                  <a:lnTo>
                    <a:pt x="273346" y="562607"/>
                  </a:lnTo>
                  <a:lnTo>
                    <a:pt x="263267" y="564862"/>
                  </a:lnTo>
                  <a:lnTo>
                    <a:pt x="261012" y="567116"/>
                  </a:lnTo>
                  <a:lnTo>
                    <a:pt x="259951" y="566056"/>
                  </a:lnTo>
                  <a:lnTo>
                    <a:pt x="255442" y="569372"/>
                  </a:lnTo>
                  <a:lnTo>
                    <a:pt x="255442" y="570565"/>
                  </a:lnTo>
                  <a:lnTo>
                    <a:pt x="226131" y="594173"/>
                  </a:lnTo>
                  <a:lnTo>
                    <a:pt x="240720" y="605446"/>
                  </a:lnTo>
                  <a:lnTo>
                    <a:pt x="244168" y="603192"/>
                  </a:lnTo>
                  <a:lnTo>
                    <a:pt x="245229" y="604253"/>
                  </a:lnTo>
                  <a:lnTo>
                    <a:pt x="241913" y="609956"/>
                  </a:lnTo>
                  <a:lnTo>
                    <a:pt x="225070" y="599743"/>
                  </a:lnTo>
                  <a:lnTo>
                    <a:pt x="210348" y="627860"/>
                  </a:lnTo>
                  <a:lnTo>
                    <a:pt x="208093" y="629054"/>
                  </a:lnTo>
                  <a:lnTo>
                    <a:pt x="208093" y="630115"/>
                  </a:lnTo>
                  <a:lnTo>
                    <a:pt x="202523" y="633563"/>
                  </a:lnTo>
                  <a:lnTo>
                    <a:pt x="184485" y="587409"/>
                  </a:lnTo>
                  <a:lnTo>
                    <a:pt x="103450" y="585154"/>
                  </a:lnTo>
                  <a:lnTo>
                    <a:pt x="101195" y="590725"/>
                  </a:lnTo>
                  <a:lnTo>
                    <a:pt x="95625" y="587409"/>
                  </a:lnTo>
                  <a:lnTo>
                    <a:pt x="93370" y="589663"/>
                  </a:lnTo>
                  <a:lnTo>
                    <a:pt x="85545" y="583960"/>
                  </a:lnTo>
                  <a:lnTo>
                    <a:pt x="94564" y="568310"/>
                  </a:lnTo>
                  <a:lnTo>
                    <a:pt x="78781" y="544570"/>
                  </a:lnTo>
                  <a:lnTo>
                    <a:pt x="61805" y="517646"/>
                  </a:lnTo>
                  <a:lnTo>
                    <a:pt x="69762" y="473747"/>
                  </a:lnTo>
                  <a:lnTo>
                    <a:pt x="52919" y="473747"/>
                  </a:lnTo>
                  <a:lnTo>
                    <a:pt x="38197" y="459158"/>
                  </a:lnTo>
                  <a:lnTo>
                    <a:pt x="28117" y="464728"/>
                  </a:lnTo>
                  <a:lnTo>
                    <a:pt x="24801" y="462474"/>
                  </a:lnTo>
                  <a:lnTo>
                    <a:pt x="21353" y="464728"/>
                  </a:lnTo>
                  <a:lnTo>
                    <a:pt x="19098" y="462474"/>
                  </a:lnTo>
                  <a:lnTo>
                    <a:pt x="16844" y="455709"/>
                  </a:lnTo>
                  <a:lnTo>
                    <a:pt x="16844" y="451200"/>
                  </a:lnTo>
                  <a:lnTo>
                    <a:pt x="18037" y="450139"/>
                  </a:lnTo>
                  <a:lnTo>
                    <a:pt x="15783" y="447884"/>
                  </a:lnTo>
                  <a:lnTo>
                    <a:pt x="13528" y="447884"/>
                  </a:lnTo>
                  <a:lnTo>
                    <a:pt x="12335" y="442181"/>
                  </a:lnTo>
                  <a:lnTo>
                    <a:pt x="0" y="422021"/>
                  </a:lnTo>
                  <a:lnTo>
                    <a:pt x="22414" y="416318"/>
                  </a:lnTo>
                  <a:lnTo>
                    <a:pt x="29311" y="416318"/>
                  </a:lnTo>
                  <a:lnTo>
                    <a:pt x="30372" y="418574"/>
                  </a:lnTo>
                  <a:lnTo>
                    <a:pt x="33688" y="416318"/>
                  </a:lnTo>
                  <a:lnTo>
                    <a:pt x="52919" y="418574"/>
                  </a:lnTo>
                  <a:lnTo>
                    <a:pt x="60744" y="415258"/>
                  </a:lnTo>
                  <a:lnTo>
                    <a:pt x="64059" y="415258"/>
                  </a:lnTo>
                  <a:lnTo>
                    <a:pt x="70823" y="408494"/>
                  </a:lnTo>
                  <a:lnTo>
                    <a:pt x="77587" y="418574"/>
                  </a:lnTo>
                  <a:lnTo>
                    <a:pt x="85545" y="415258"/>
                  </a:lnTo>
                  <a:lnTo>
                    <a:pt x="88861" y="417512"/>
                  </a:lnTo>
                  <a:lnTo>
                    <a:pt x="95625" y="416318"/>
                  </a:lnTo>
                  <a:lnTo>
                    <a:pt x="96818" y="406239"/>
                  </a:lnTo>
                  <a:lnTo>
                    <a:pt x="103450" y="399475"/>
                  </a:lnTo>
                  <a:lnTo>
                    <a:pt x="111408" y="398414"/>
                  </a:lnTo>
                  <a:lnTo>
                    <a:pt x="119233" y="401730"/>
                  </a:lnTo>
                  <a:lnTo>
                    <a:pt x="123742" y="402791"/>
                  </a:lnTo>
                  <a:lnTo>
                    <a:pt x="159817" y="387141"/>
                  </a:lnTo>
                  <a:lnTo>
                    <a:pt x="148543" y="331967"/>
                  </a:lnTo>
                  <a:lnTo>
                    <a:pt x="135015" y="318439"/>
                  </a:lnTo>
                  <a:lnTo>
                    <a:pt x="109153" y="321887"/>
                  </a:lnTo>
                  <a:lnTo>
                    <a:pt x="52919" y="274539"/>
                  </a:lnTo>
                  <a:lnTo>
                    <a:pt x="46154" y="252125"/>
                  </a:lnTo>
                  <a:lnTo>
                    <a:pt x="30372" y="229579"/>
                  </a:lnTo>
                  <a:lnTo>
                    <a:pt x="52919" y="205971"/>
                  </a:lnTo>
                  <a:lnTo>
                    <a:pt x="62998" y="204778"/>
                  </a:lnTo>
                  <a:lnTo>
                    <a:pt x="61805" y="202522"/>
                  </a:lnTo>
                  <a:lnTo>
                    <a:pt x="62998" y="202522"/>
                  </a:lnTo>
                  <a:lnTo>
                    <a:pt x="64059" y="204778"/>
                  </a:lnTo>
                  <a:lnTo>
                    <a:pt x="70823" y="204778"/>
                  </a:lnTo>
                  <a:lnTo>
                    <a:pt x="87800" y="195891"/>
                  </a:lnTo>
                  <a:lnTo>
                    <a:pt x="87800" y="168835"/>
                  </a:lnTo>
                  <a:lnTo>
                    <a:pt x="60744" y="122681"/>
                  </a:lnTo>
                  <a:lnTo>
                    <a:pt x="52919" y="106898"/>
                  </a:lnTo>
                  <a:lnTo>
                    <a:pt x="51725" y="105837"/>
                  </a:lnTo>
                  <a:lnTo>
                    <a:pt x="50664" y="103582"/>
                  </a:lnTo>
                  <a:lnTo>
                    <a:pt x="49470" y="102388"/>
                  </a:lnTo>
                  <a:lnTo>
                    <a:pt x="48409" y="100134"/>
                  </a:lnTo>
                  <a:lnTo>
                    <a:pt x="49470" y="99073"/>
                  </a:lnTo>
                  <a:lnTo>
                    <a:pt x="51725" y="97879"/>
                  </a:lnTo>
                  <a:lnTo>
                    <a:pt x="50664" y="96818"/>
                  </a:lnTo>
                  <a:lnTo>
                    <a:pt x="58489" y="62998"/>
                  </a:lnTo>
                  <a:lnTo>
                    <a:pt x="75333" y="37136"/>
                  </a:lnTo>
                  <a:lnTo>
                    <a:pt x="69762" y="31566"/>
                  </a:lnTo>
                  <a:lnTo>
                    <a:pt x="53980" y="16976"/>
                  </a:lnTo>
                </a:path>
              </a:pathLst>
            </a:custGeom>
            <a:noFill/>
            <a:ln w="3315" cap="flat">
              <a:solidFill>
                <a:schemeClr val="bg1">
                  <a:lumMod val="65000"/>
                </a:schemeClr>
              </a:solidFill>
              <a:prstDash val="solid"/>
              <a:miter/>
            </a:ln>
          </p:spPr>
          <p:txBody>
            <a:bodyPr rtlCol="0" anchor="ctr"/>
            <a:lstStyle/>
            <a:p>
              <a:endParaRPr lang="en-FI" sz="816"/>
            </a:p>
          </p:txBody>
        </p:sp>
        <p:sp>
          <p:nvSpPr>
            <p:cNvPr id="792" name="Freeform: Shape 791">
              <a:extLst>
                <a:ext uri="{FF2B5EF4-FFF2-40B4-BE49-F238E27FC236}">
                  <a16:creationId xmlns:a16="http://schemas.microsoft.com/office/drawing/2014/main" id="{AF3B05D4-DCB1-F6E9-850B-D13946C88A87}"/>
                </a:ext>
              </a:extLst>
            </p:cNvPr>
            <p:cNvSpPr/>
            <p:nvPr/>
          </p:nvSpPr>
          <p:spPr>
            <a:xfrm>
              <a:off x="2965290" y="12501962"/>
              <a:ext cx="309420" cy="181169"/>
            </a:xfrm>
            <a:custGeom>
              <a:avLst/>
              <a:gdLst>
                <a:gd name="connsiteX0" fmla="*/ 59683 w 309420"/>
                <a:gd name="connsiteY0" fmla="*/ 40451 h 181169"/>
                <a:gd name="connsiteX1" fmla="*/ 60744 w 309420"/>
                <a:gd name="connsiteY1" fmla="*/ 40451 h 181169"/>
                <a:gd name="connsiteX2" fmla="*/ 106898 w 309420"/>
                <a:gd name="connsiteY2" fmla="*/ 23607 h 181169"/>
                <a:gd name="connsiteX3" fmla="*/ 148543 w 309420"/>
                <a:gd name="connsiteY3" fmla="*/ 27056 h 181169"/>
                <a:gd name="connsiteX4" fmla="*/ 162071 w 309420"/>
                <a:gd name="connsiteY4" fmla="*/ 20292 h 181169"/>
                <a:gd name="connsiteX5" fmla="*/ 167642 w 309420"/>
                <a:gd name="connsiteY5" fmla="*/ 24801 h 181169"/>
                <a:gd name="connsiteX6" fmla="*/ 169896 w 309420"/>
                <a:gd name="connsiteY6" fmla="*/ 31566 h 181169"/>
                <a:gd name="connsiteX7" fmla="*/ 172151 w 309420"/>
                <a:gd name="connsiteY7" fmla="*/ 32626 h 181169"/>
                <a:gd name="connsiteX8" fmla="*/ 175599 w 309420"/>
                <a:gd name="connsiteY8" fmla="*/ 24801 h 181169"/>
                <a:gd name="connsiteX9" fmla="*/ 201462 w 309420"/>
                <a:gd name="connsiteY9" fmla="*/ 3316 h 181169"/>
                <a:gd name="connsiteX10" fmla="*/ 212603 w 309420"/>
                <a:gd name="connsiteY10" fmla="*/ 2254 h 181169"/>
                <a:gd name="connsiteX11" fmla="*/ 217112 w 309420"/>
                <a:gd name="connsiteY11" fmla="*/ 0 h 181169"/>
                <a:gd name="connsiteX12" fmla="*/ 255441 w 309420"/>
                <a:gd name="connsiteY12" fmla="*/ 3316 h 181169"/>
                <a:gd name="connsiteX13" fmla="*/ 309421 w 309420"/>
                <a:gd name="connsiteY13" fmla="*/ 29310 h 181169"/>
                <a:gd name="connsiteX14" fmla="*/ 271224 w 309420"/>
                <a:gd name="connsiteY14" fmla="*/ 43900 h 181169"/>
                <a:gd name="connsiteX15" fmla="*/ 236343 w 309420"/>
                <a:gd name="connsiteY15" fmla="*/ 100134 h 181169"/>
                <a:gd name="connsiteX16" fmla="*/ 237404 w 309420"/>
                <a:gd name="connsiteY16" fmla="*/ 101328 h 181169"/>
                <a:gd name="connsiteX17" fmla="*/ 236343 w 309420"/>
                <a:gd name="connsiteY17" fmla="*/ 102388 h 181169"/>
                <a:gd name="connsiteX18" fmla="*/ 235149 w 309420"/>
                <a:gd name="connsiteY18" fmla="*/ 101328 h 181169"/>
                <a:gd name="connsiteX19" fmla="*/ 234088 w 309420"/>
                <a:gd name="connsiteY19" fmla="*/ 102388 h 181169"/>
                <a:gd name="connsiteX20" fmla="*/ 235149 w 309420"/>
                <a:gd name="connsiteY20" fmla="*/ 103450 h 181169"/>
                <a:gd name="connsiteX21" fmla="*/ 236343 w 309420"/>
                <a:gd name="connsiteY21" fmla="*/ 113662 h 181169"/>
                <a:gd name="connsiteX22" fmla="*/ 236343 w 309420"/>
                <a:gd name="connsiteY22" fmla="*/ 114723 h 181169"/>
                <a:gd name="connsiteX23" fmla="*/ 238598 w 309420"/>
                <a:gd name="connsiteY23" fmla="*/ 115917 h 181169"/>
                <a:gd name="connsiteX24" fmla="*/ 249738 w 309420"/>
                <a:gd name="connsiteY24" fmla="*/ 119232 h 181169"/>
                <a:gd name="connsiteX25" fmla="*/ 263266 w 309420"/>
                <a:gd name="connsiteY25" fmla="*/ 118171 h 181169"/>
                <a:gd name="connsiteX26" fmla="*/ 264460 w 309420"/>
                <a:gd name="connsiteY26" fmla="*/ 120426 h 181169"/>
                <a:gd name="connsiteX27" fmla="*/ 265521 w 309420"/>
                <a:gd name="connsiteY27" fmla="*/ 121487 h 181169"/>
                <a:gd name="connsiteX28" fmla="*/ 270030 w 309420"/>
                <a:gd name="connsiteY28" fmla="*/ 124935 h 181169"/>
                <a:gd name="connsiteX29" fmla="*/ 267776 w 309420"/>
                <a:gd name="connsiteY29" fmla="*/ 125997 h 181169"/>
                <a:gd name="connsiteX30" fmla="*/ 265521 w 309420"/>
                <a:gd name="connsiteY30" fmla="*/ 125997 h 181169"/>
                <a:gd name="connsiteX31" fmla="*/ 264460 w 309420"/>
                <a:gd name="connsiteY31" fmla="*/ 127190 h 181169"/>
                <a:gd name="connsiteX32" fmla="*/ 265521 w 309420"/>
                <a:gd name="connsiteY32" fmla="*/ 129445 h 181169"/>
                <a:gd name="connsiteX33" fmla="*/ 263266 w 309420"/>
                <a:gd name="connsiteY33" fmla="*/ 131699 h 181169"/>
                <a:gd name="connsiteX34" fmla="*/ 259951 w 309420"/>
                <a:gd name="connsiteY34" fmla="*/ 133954 h 181169"/>
                <a:gd name="connsiteX35" fmla="*/ 258757 w 309420"/>
                <a:gd name="connsiteY35" fmla="*/ 133954 h 181169"/>
                <a:gd name="connsiteX36" fmla="*/ 256502 w 309420"/>
                <a:gd name="connsiteY36" fmla="*/ 132761 h 181169"/>
                <a:gd name="connsiteX37" fmla="*/ 254248 w 309420"/>
                <a:gd name="connsiteY37" fmla="*/ 133954 h 181169"/>
                <a:gd name="connsiteX38" fmla="*/ 253187 w 309420"/>
                <a:gd name="connsiteY38" fmla="*/ 136208 h 181169"/>
                <a:gd name="connsiteX39" fmla="*/ 247616 w 309420"/>
                <a:gd name="connsiteY39" fmla="*/ 131699 h 181169"/>
                <a:gd name="connsiteX40" fmla="*/ 244168 w 309420"/>
                <a:gd name="connsiteY40" fmla="*/ 131699 h 181169"/>
                <a:gd name="connsiteX41" fmla="*/ 243107 w 309420"/>
                <a:gd name="connsiteY41" fmla="*/ 132761 h 181169"/>
                <a:gd name="connsiteX42" fmla="*/ 236343 w 309420"/>
                <a:gd name="connsiteY42" fmla="*/ 135015 h 181169"/>
                <a:gd name="connsiteX43" fmla="*/ 241913 w 309420"/>
                <a:gd name="connsiteY43" fmla="*/ 139524 h 181169"/>
                <a:gd name="connsiteX44" fmla="*/ 222815 w 309420"/>
                <a:gd name="connsiteY44" fmla="*/ 147349 h 181169"/>
                <a:gd name="connsiteX45" fmla="*/ 212603 w 309420"/>
                <a:gd name="connsiteY45" fmla="*/ 147349 h 181169"/>
                <a:gd name="connsiteX46" fmla="*/ 209287 w 309420"/>
                <a:gd name="connsiteY46" fmla="*/ 148543 h 181169"/>
                <a:gd name="connsiteX47" fmla="*/ 200268 w 309420"/>
                <a:gd name="connsiteY47" fmla="*/ 148543 h 181169"/>
                <a:gd name="connsiteX48" fmla="*/ 198013 w 309420"/>
                <a:gd name="connsiteY48" fmla="*/ 149604 h 181169"/>
                <a:gd name="connsiteX49" fmla="*/ 195759 w 309420"/>
                <a:gd name="connsiteY49" fmla="*/ 149604 h 181169"/>
                <a:gd name="connsiteX50" fmla="*/ 188995 w 309420"/>
                <a:gd name="connsiteY50" fmla="*/ 151859 h 181169"/>
                <a:gd name="connsiteX51" fmla="*/ 193504 w 309420"/>
                <a:gd name="connsiteY51" fmla="*/ 165387 h 181169"/>
                <a:gd name="connsiteX52" fmla="*/ 195759 w 309420"/>
                <a:gd name="connsiteY52" fmla="*/ 171090 h 181169"/>
                <a:gd name="connsiteX53" fmla="*/ 199207 w 309420"/>
                <a:gd name="connsiteY53" fmla="*/ 178915 h 181169"/>
                <a:gd name="connsiteX54" fmla="*/ 196952 w 309420"/>
                <a:gd name="connsiteY54" fmla="*/ 179976 h 181169"/>
                <a:gd name="connsiteX55" fmla="*/ 195759 w 309420"/>
                <a:gd name="connsiteY55" fmla="*/ 177721 h 181169"/>
                <a:gd name="connsiteX56" fmla="*/ 193504 w 309420"/>
                <a:gd name="connsiteY56" fmla="*/ 178915 h 181169"/>
                <a:gd name="connsiteX57" fmla="*/ 194698 w 309420"/>
                <a:gd name="connsiteY57" fmla="*/ 179976 h 181169"/>
                <a:gd name="connsiteX58" fmla="*/ 191249 w 309420"/>
                <a:gd name="connsiteY58" fmla="*/ 181169 h 181169"/>
                <a:gd name="connsiteX59" fmla="*/ 190188 w 309420"/>
                <a:gd name="connsiteY59" fmla="*/ 179976 h 181169"/>
                <a:gd name="connsiteX60" fmla="*/ 186740 w 309420"/>
                <a:gd name="connsiteY60" fmla="*/ 181169 h 181169"/>
                <a:gd name="connsiteX61" fmla="*/ 186740 w 309420"/>
                <a:gd name="connsiteY61" fmla="*/ 178915 h 181169"/>
                <a:gd name="connsiteX62" fmla="*/ 183424 w 309420"/>
                <a:gd name="connsiteY62" fmla="*/ 179976 h 181169"/>
                <a:gd name="connsiteX63" fmla="*/ 182231 w 309420"/>
                <a:gd name="connsiteY63" fmla="*/ 176661 h 181169"/>
                <a:gd name="connsiteX64" fmla="*/ 180109 w 309420"/>
                <a:gd name="connsiteY64" fmla="*/ 176661 h 181169"/>
                <a:gd name="connsiteX65" fmla="*/ 181170 w 309420"/>
                <a:gd name="connsiteY65" fmla="*/ 179976 h 181169"/>
                <a:gd name="connsiteX66" fmla="*/ 178915 w 309420"/>
                <a:gd name="connsiteY66" fmla="*/ 179976 h 181169"/>
                <a:gd name="connsiteX67" fmla="*/ 178915 w 309420"/>
                <a:gd name="connsiteY67" fmla="*/ 178915 h 181169"/>
                <a:gd name="connsiteX68" fmla="*/ 176660 w 309420"/>
                <a:gd name="connsiteY68" fmla="*/ 179976 h 181169"/>
                <a:gd name="connsiteX69" fmla="*/ 175599 w 309420"/>
                <a:gd name="connsiteY69" fmla="*/ 178915 h 181169"/>
                <a:gd name="connsiteX70" fmla="*/ 174406 w 309420"/>
                <a:gd name="connsiteY70" fmla="*/ 178915 h 181169"/>
                <a:gd name="connsiteX71" fmla="*/ 174406 w 309420"/>
                <a:gd name="connsiteY71" fmla="*/ 181169 h 181169"/>
                <a:gd name="connsiteX72" fmla="*/ 171090 w 309420"/>
                <a:gd name="connsiteY72" fmla="*/ 179976 h 181169"/>
                <a:gd name="connsiteX73" fmla="*/ 171090 w 309420"/>
                <a:gd name="connsiteY73" fmla="*/ 177721 h 181169"/>
                <a:gd name="connsiteX74" fmla="*/ 166581 w 309420"/>
                <a:gd name="connsiteY74" fmla="*/ 176661 h 181169"/>
                <a:gd name="connsiteX75" fmla="*/ 165387 w 309420"/>
                <a:gd name="connsiteY75" fmla="*/ 178915 h 181169"/>
                <a:gd name="connsiteX76" fmla="*/ 160878 w 309420"/>
                <a:gd name="connsiteY76" fmla="*/ 178915 h 181169"/>
                <a:gd name="connsiteX77" fmla="*/ 159817 w 309420"/>
                <a:gd name="connsiteY77" fmla="*/ 173212 h 181169"/>
                <a:gd name="connsiteX78" fmla="*/ 155307 w 309420"/>
                <a:gd name="connsiteY78" fmla="*/ 171090 h 181169"/>
                <a:gd name="connsiteX79" fmla="*/ 155307 w 309420"/>
                <a:gd name="connsiteY79" fmla="*/ 175467 h 181169"/>
                <a:gd name="connsiteX80" fmla="*/ 153053 w 309420"/>
                <a:gd name="connsiteY80" fmla="*/ 175467 h 181169"/>
                <a:gd name="connsiteX81" fmla="*/ 150798 w 309420"/>
                <a:gd name="connsiteY81" fmla="*/ 176661 h 181169"/>
                <a:gd name="connsiteX82" fmla="*/ 150798 w 309420"/>
                <a:gd name="connsiteY82" fmla="*/ 177721 h 181169"/>
                <a:gd name="connsiteX83" fmla="*/ 147350 w 309420"/>
                <a:gd name="connsiteY83" fmla="*/ 178915 h 181169"/>
                <a:gd name="connsiteX84" fmla="*/ 145095 w 309420"/>
                <a:gd name="connsiteY84" fmla="*/ 166581 h 181169"/>
                <a:gd name="connsiteX85" fmla="*/ 142973 w 309420"/>
                <a:gd name="connsiteY85" fmla="*/ 167642 h 181169"/>
                <a:gd name="connsiteX86" fmla="*/ 135015 w 309420"/>
                <a:gd name="connsiteY86" fmla="*/ 165387 h 181169"/>
                <a:gd name="connsiteX87" fmla="*/ 120426 w 309420"/>
                <a:gd name="connsiteY87" fmla="*/ 157562 h 181169"/>
                <a:gd name="connsiteX88" fmla="*/ 110214 w 309420"/>
                <a:gd name="connsiteY88" fmla="*/ 151859 h 181169"/>
                <a:gd name="connsiteX89" fmla="*/ 100134 w 309420"/>
                <a:gd name="connsiteY89" fmla="*/ 168835 h 181169"/>
                <a:gd name="connsiteX90" fmla="*/ 75465 w 309420"/>
                <a:gd name="connsiteY90" fmla="*/ 141779 h 181169"/>
                <a:gd name="connsiteX91" fmla="*/ 39391 w 309420"/>
                <a:gd name="connsiteY91" fmla="*/ 104644 h 181169"/>
                <a:gd name="connsiteX92" fmla="*/ 39391 w 309420"/>
                <a:gd name="connsiteY92" fmla="*/ 103450 h 181169"/>
                <a:gd name="connsiteX93" fmla="*/ 38329 w 309420"/>
                <a:gd name="connsiteY93" fmla="*/ 102388 h 181169"/>
                <a:gd name="connsiteX94" fmla="*/ 56234 w 309420"/>
                <a:gd name="connsiteY94" fmla="*/ 103450 h 181169"/>
                <a:gd name="connsiteX95" fmla="*/ 55173 w 309420"/>
                <a:gd name="connsiteY95" fmla="*/ 101328 h 181169"/>
                <a:gd name="connsiteX96" fmla="*/ 38329 w 309420"/>
                <a:gd name="connsiteY96" fmla="*/ 79841 h 181169"/>
                <a:gd name="connsiteX97" fmla="*/ 39391 w 309420"/>
                <a:gd name="connsiteY97" fmla="*/ 81035 h 181169"/>
                <a:gd name="connsiteX98" fmla="*/ 40452 w 309420"/>
                <a:gd name="connsiteY98" fmla="*/ 79841 h 181169"/>
                <a:gd name="connsiteX99" fmla="*/ 38329 w 309420"/>
                <a:gd name="connsiteY99" fmla="*/ 78781 h 181169"/>
                <a:gd name="connsiteX100" fmla="*/ 37136 w 309420"/>
                <a:gd name="connsiteY100" fmla="*/ 78781 h 181169"/>
                <a:gd name="connsiteX101" fmla="*/ 18037 w 309420"/>
                <a:gd name="connsiteY101" fmla="*/ 53980 h 181169"/>
                <a:gd name="connsiteX102" fmla="*/ 3316 w 309420"/>
                <a:gd name="connsiteY102" fmla="*/ 33820 h 181169"/>
                <a:gd name="connsiteX103" fmla="*/ 0 w 309420"/>
                <a:gd name="connsiteY103" fmla="*/ 27056 h 181169"/>
                <a:gd name="connsiteX104" fmla="*/ 20292 w 309420"/>
                <a:gd name="connsiteY104" fmla="*/ 31566 h 181169"/>
                <a:gd name="connsiteX105" fmla="*/ 59683 w 309420"/>
                <a:gd name="connsiteY105" fmla="*/ 40451 h 18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09420" h="181169">
                  <a:moveTo>
                    <a:pt x="59683" y="40451"/>
                  </a:moveTo>
                  <a:lnTo>
                    <a:pt x="60744" y="40451"/>
                  </a:lnTo>
                  <a:lnTo>
                    <a:pt x="106898" y="23607"/>
                  </a:lnTo>
                  <a:lnTo>
                    <a:pt x="148543" y="27056"/>
                  </a:lnTo>
                  <a:lnTo>
                    <a:pt x="162071" y="20292"/>
                  </a:lnTo>
                  <a:lnTo>
                    <a:pt x="167642" y="24801"/>
                  </a:lnTo>
                  <a:lnTo>
                    <a:pt x="169896" y="31566"/>
                  </a:lnTo>
                  <a:lnTo>
                    <a:pt x="172151" y="32626"/>
                  </a:lnTo>
                  <a:lnTo>
                    <a:pt x="175599" y="24801"/>
                  </a:lnTo>
                  <a:lnTo>
                    <a:pt x="201462" y="3316"/>
                  </a:lnTo>
                  <a:lnTo>
                    <a:pt x="212603" y="2254"/>
                  </a:lnTo>
                  <a:lnTo>
                    <a:pt x="217112" y="0"/>
                  </a:lnTo>
                  <a:lnTo>
                    <a:pt x="255441" y="3316"/>
                  </a:lnTo>
                  <a:lnTo>
                    <a:pt x="309421" y="29310"/>
                  </a:lnTo>
                  <a:lnTo>
                    <a:pt x="271224" y="43900"/>
                  </a:lnTo>
                  <a:lnTo>
                    <a:pt x="236343" y="100134"/>
                  </a:lnTo>
                  <a:lnTo>
                    <a:pt x="237404" y="101328"/>
                  </a:lnTo>
                  <a:lnTo>
                    <a:pt x="236343" y="102388"/>
                  </a:lnTo>
                  <a:lnTo>
                    <a:pt x="235149" y="101328"/>
                  </a:lnTo>
                  <a:lnTo>
                    <a:pt x="234088" y="102388"/>
                  </a:lnTo>
                  <a:lnTo>
                    <a:pt x="235149" y="103450"/>
                  </a:lnTo>
                  <a:lnTo>
                    <a:pt x="236343" y="113662"/>
                  </a:lnTo>
                  <a:lnTo>
                    <a:pt x="236343" y="114723"/>
                  </a:lnTo>
                  <a:lnTo>
                    <a:pt x="238598" y="115917"/>
                  </a:lnTo>
                  <a:lnTo>
                    <a:pt x="249738" y="119232"/>
                  </a:lnTo>
                  <a:lnTo>
                    <a:pt x="263266" y="118171"/>
                  </a:lnTo>
                  <a:lnTo>
                    <a:pt x="264460" y="120426"/>
                  </a:lnTo>
                  <a:lnTo>
                    <a:pt x="265521" y="121487"/>
                  </a:lnTo>
                  <a:lnTo>
                    <a:pt x="270030" y="124935"/>
                  </a:lnTo>
                  <a:lnTo>
                    <a:pt x="267776" y="125997"/>
                  </a:lnTo>
                  <a:lnTo>
                    <a:pt x="265521" y="125997"/>
                  </a:lnTo>
                  <a:lnTo>
                    <a:pt x="264460" y="127190"/>
                  </a:lnTo>
                  <a:lnTo>
                    <a:pt x="265521" y="129445"/>
                  </a:lnTo>
                  <a:lnTo>
                    <a:pt x="263266" y="131699"/>
                  </a:lnTo>
                  <a:lnTo>
                    <a:pt x="259951" y="133954"/>
                  </a:lnTo>
                  <a:lnTo>
                    <a:pt x="258757" y="133954"/>
                  </a:lnTo>
                  <a:lnTo>
                    <a:pt x="256502" y="132761"/>
                  </a:lnTo>
                  <a:lnTo>
                    <a:pt x="254248" y="133954"/>
                  </a:lnTo>
                  <a:lnTo>
                    <a:pt x="253187" y="136208"/>
                  </a:lnTo>
                  <a:lnTo>
                    <a:pt x="247616" y="131699"/>
                  </a:lnTo>
                  <a:lnTo>
                    <a:pt x="244168" y="131699"/>
                  </a:lnTo>
                  <a:lnTo>
                    <a:pt x="243107" y="132761"/>
                  </a:lnTo>
                  <a:lnTo>
                    <a:pt x="236343" y="135015"/>
                  </a:lnTo>
                  <a:lnTo>
                    <a:pt x="241913" y="139524"/>
                  </a:lnTo>
                  <a:lnTo>
                    <a:pt x="222815" y="147349"/>
                  </a:lnTo>
                  <a:lnTo>
                    <a:pt x="212603" y="147349"/>
                  </a:lnTo>
                  <a:lnTo>
                    <a:pt x="209287" y="148543"/>
                  </a:lnTo>
                  <a:lnTo>
                    <a:pt x="200268" y="148543"/>
                  </a:lnTo>
                  <a:lnTo>
                    <a:pt x="198013" y="149604"/>
                  </a:lnTo>
                  <a:lnTo>
                    <a:pt x="195759" y="149604"/>
                  </a:lnTo>
                  <a:lnTo>
                    <a:pt x="188995" y="151859"/>
                  </a:lnTo>
                  <a:lnTo>
                    <a:pt x="193504" y="165387"/>
                  </a:lnTo>
                  <a:lnTo>
                    <a:pt x="195759" y="171090"/>
                  </a:lnTo>
                  <a:lnTo>
                    <a:pt x="199207" y="178915"/>
                  </a:lnTo>
                  <a:lnTo>
                    <a:pt x="196952" y="179976"/>
                  </a:lnTo>
                  <a:lnTo>
                    <a:pt x="195759" y="177721"/>
                  </a:lnTo>
                  <a:lnTo>
                    <a:pt x="193504" y="178915"/>
                  </a:lnTo>
                  <a:lnTo>
                    <a:pt x="194698" y="179976"/>
                  </a:lnTo>
                  <a:lnTo>
                    <a:pt x="191249" y="181169"/>
                  </a:lnTo>
                  <a:lnTo>
                    <a:pt x="190188" y="179976"/>
                  </a:lnTo>
                  <a:lnTo>
                    <a:pt x="186740" y="181169"/>
                  </a:lnTo>
                  <a:lnTo>
                    <a:pt x="186740" y="178915"/>
                  </a:lnTo>
                  <a:lnTo>
                    <a:pt x="183424" y="179976"/>
                  </a:lnTo>
                  <a:lnTo>
                    <a:pt x="182231" y="176661"/>
                  </a:lnTo>
                  <a:lnTo>
                    <a:pt x="180109" y="176661"/>
                  </a:lnTo>
                  <a:lnTo>
                    <a:pt x="181170" y="179976"/>
                  </a:lnTo>
                  <a:lnTo>
                    <a:pt x="178915" y="179976"/>
                  </a:lnTo>
                  <a:lnTo>
                    <a:pt x="178915" y="178915"/>
                  </a:lnTo>
                  <a:lnTo>
                    <a:pt x="176660" y="179976"/>
                  </a:lnTo>
                  <a:lnTo>
                    <a:pt x="175599" y="178915"/>
                  </a:lnTo>
                  <a:lnTo>
                    <a:pt x="174406" y="178915"/>
                  </a:lnTo>
                  <a:lnTo>
                    <a:pt x="174406" y="181169"/>
                  </a:lnTo>
                  <a:lnTo>
                    <a:pt x="171090" y="179976"/>
                  </a:lnTo>
                  <a:lnTo>
                    <a:pt x="171090" y="177721"/>
                  </a:lnTo>
                  <a:lnTo>
                    <a:pt x="166581" y="176661"/>
                  </a:lnTo>
                  <a:lnTo>
                    <a:pt x="165387" y="178915"/>
                  </a:lnTo>
                  <a:lnTo>
                    <a:pt x="160878" y="178915"/>
                  </a:lnTo>
                  <a:lnTo>
                    <a:pt x="159817" y="173212"/>
                  </a:lnTo>
                  <a:lnTo>
                    <a:pt x="155307" y="171090"/>
                  </a:lnTo>
                  <a:lnTo>
                    <a:pt x="155307" y="175467"/>
                  </a:lnTo>
                  <a:lnTo>
                    <a:pt x="153053" y="175467"/>
                  </a:lnTo>
                  <a:lnTo>
                    <a:pt x="150798" y="176661"/>
                  </a:lnTo>
                  <a:lnTo>
                    <a:pt x="150798" y="177721"/>
                  </a:lnTo>
                  <a:lnTo>
                    <a:pt x="147350" y="178915"/>
                  </a:lnTo>
                  <a:lnTo>
                    <a:pt x="145095" y="166581"/>
                  </a:lnTo>
                  <a:lnTo>
                    <a:pt x="142973" y="167642"/>
                  </a:lnTo>
                  <a:lnTo>
                    <a:pt x="135015" y="165387"/>
                  </a:lnTo>
                  <a:lnTo>
                    <a:pt x="120426" y="157562"/>
                  </a:lnTo>
                  <a:lnTo>
                    <a:pt x="110214" y="151859"/>
                  </a:lnTo>
                  <a:lnTo>
                    <a:pt x="100134" y="168835"/>
                  </a:lnTo>
                  <a:lnTo>
                    <a:pt x="75465" y="141779"/>
                  </a:lnTo>
                  <a:lnTo>
                    <a:pt x="39391" y="104644"/>
                  </a:lnTo>
                  <a:lnTo>
                    <a:pt x="39391" y="103450"/>
                  </a:lnTo>
                  <a:lnTo>
                    <a:pt x="38329" y="102388"/>
                  </a:lnTo>
                  <a:lnTo>
                    <a:pt x="56234" y="103450"/>
                  </a:lnTo>
                  <a:lnTo>
                    <a:pt x="55173" y="101328"/>
                  </a:lnTo>
                  <a:lnTo>
                    <a:pt x="38329" y="79841"/>
                  </a:lnTo>
                  <a:lnTo>
                    <a:pt x="39391" y="81035"/>
                  </a:lnTo>
                  <a:lnTo>
                    <a:pt x="40452" y="79841"/>
                  </a:lnTo>
                  <a:lnTo>
                    <a:pt x="38329" y="78781"/>
                  </a:lnTo>
                  <a:lnTo>
                    <a:pt x="37136" y="78781"/>
                  </a:lnTo>
                  <a:lnTo>
                    <a:pt x="18037" y="53980"/>
                  </a:lnTo>
                  <a:lnTo>
                    <a:pt x="3316" y="33820"/>
                  </a:lnTo>
                  <a:lnTo>
                    <a:pt x="0" y="27056"/>
                  </a:lnTo>
                  <a:lnTo>
                    <a:pt x="20292" y="31566"/>
                  </a:lnTo>
                  <a:lnTo>
                    <a:pt x="59683" y="40451"/>
                  </a:lnTo>
                </a:path>
              </a:pathLst>
            </a:custGeom>
            <a:noFill/>
            <a:ln w="3315" cap="flat">
              <a:solidFill>
                <a:schemeClr val="bg1">
                  <a:lumMod val="65000"/>
                </a:schemeClr>
              </a:solidFill>
              <a:prstDash val="solid"/>
              <a:miter/>
            </a:ln>
          </p:spPr>
          <p:txBody>
            <a:bodyPr rtlCol="0" anchor="ctr"/>
            <a:lstStyle/>
            <a:p>
              <a:endParaRPr lang="en-FI" sz="816"/>
            </a:p>
          </p:txBody>
        </p:sp>
        <p:sp>
          <p:nvSpPr>
            <p:cNvPr id="793" name="Freeform: Shape 792">
              <a:extLst>
                <a:ext uri="{FF2B5EF4-FFF2-40B4-BE49-F238E27FC236}">
                  <a16:creationId xmlns:a16="http://schemas.microsoft.com/office/drawing/2014/main" id="{54440047-C329-C955-BF0F-D8ECD064688C}"/>
                </a:ext>
              </a:extLst>
            </p:cNvPr>
            <p:cNvSpPr/>
            <p:nvPr/>
          </p:nvSpPr>
          <p:spPr>
            <a:xfrm>
              <a:off x="3154285" y="12491882"/>
              <a:ext cx="186872" cy="236210"/>
            </a:xfrm>
            <a:custGeom>
              <a:avLst/>
              <a:gdLst>
                <a:gd name="connsiteX0" fmla="*/ 120426 w 186872"/>
                <a:gd name="connsiteY0" fmla="*/ 39390 h 236210"/>
                <a:gd name="connsiteX1" fmla="*/ 109153 w 186872"/>
                <a:gd name="connsiteY1" fmla="*/ 0 h 236210"/>
                <a:gd name="connsiteX2" fmla="*/ 112601 w 186872"/>
                <a:gd name="connsiteY2" fmla="*/ 2254 h 236210"/>
                <a:gd name="connsiteX3" fmla="*/ 113662 w 186872"/>
                <a:gd name="connsiteY3" fmla="*/ 2254 h 236210"/>
                <a:gd name="connsiteX4" fmla="*/ 114856 w 186872"/>
                <a:gd name="connsiteY4" fmla="*/ 3316 h 236210"/>
                <a:gd name="connsiteX5" fmla="*/ 115917 w 186872"/>
                <a:gd name="connsiteY5" fmla="*/ 3316 h 236210"/>
                <a:gd name="connsiteX6" fmla="*/ 117110 w 186872"/>
                <a:gd name="connsiteY6" fmla="*/ 4377 h 236210"/>
                <a:gd name="connsiteX7" fmla="*/ 119365 w 186872"/>
                <a:gd name="connsiteY7" fmla="*/ 4377 h 236210"/>
                <a:gd name="connsiteX8" fmla="*/ 122681 w 186872"/>
                <a:gd name="connsiteY8" fmla="*/ 5570 h 236210"/>
                <a:gd name="connsiteX9" fmla="*/ 127190 w 186872"/>
                <a:gd name="connsiteY9" fmla="*/ 10080 h 236210"/>
                <a:gd name="connsiteX10" fmla="*/ 130506 w 186872"/>
                <a:gd name="connsiteY10" fmla="*/ 12334 h 236210"/>
                <a:gd name="connsiteX11" fmla="*/ 131699 w 186872"/>
                <a:gd name="connsiteY11" fmla="*/ 14589 h 236210"/>
                <a:gd name="connsiteX12" fmla="*/ 132760 w 186872"/>
                <a:gd name="connsiteY12" fmla="*/ 14589 h 236210"/>
                <a:gd name="connsiteX13" fmla="*/ 139525 w 186872"/>
                <a:gd name="connsiteY13" fmla="*/ 24669 h 236210"/>
                <a:gd name="connsiteX14" fmla="*/ 139525 w 186872"/>
                <a:gd name="connsiteY14" fmla="*/ 25863 h 236210"/>
                <a:gd name="connsiteX15" fmla="*/ 140718 w 186872"/>
                <a:gd name="connsiteY15" fmla="*/ 26923 h 236210"/>
                <a:gd name="connsiteX16" fmla="*/ 140718 w 186872"/>
                <a:gd name="connsiteY16" fmla="*/ 31433 h 236210"/>
                <a:gd name="connsiteX17" fmla="*/ 147482 w 186872"/>
                <a:gd name="connsiteY17" fmla="*/ 38197 h 236210"/>
                <a:gd name="connsiteX18" fmla="*/ 145228 w 186872"/>
                <a:gd name="connsiteY18" fmla="*/ 39390 h 236210"/>
                <a:gd name="connsiteX19" fmla="*/ 153053 w 186872"/>
                <a:gd name="connsiteY19" fmla="*/ 44961 h 236210"/>
                <a:gd name="connsiteX20" fmla="*/ 149737 w 186872"/>
                <a:gd name="connsiteY20" fmla="*/ 48410 h 236210"/>
                <a:gd name="connsiteX21" fmla="*/ 147482 w 186872"/>
                <a:gd name="connsiteY21" fmla="*/ 46154 h 236210"/>
                <a:gd name="connsiteX22" fmla="*/ 145228 w 186872"/>
                <a:gd name="connsiteY22" fmla="*/ 49470 h 236210"/>
                <a:gd name="connsiteX23" fmla="*/ 141779 w 186872"/>
                <a:gd name="connsiteY23" fmla="*/ 51725 h 236210"/>
                <a:gd name="connsiteX24" fmla="*/ 155307 w 186872"/>
                <a:gd name="connsiteY24" fmla="*/ 75333 h 236210"/>
                <a:gd name="connsiteX25" fmla="*/ 157562 w 186872"/>
                <a:gd name="connsiteY25" fmla="*/ 82097 h 236210"/>
                <a:gd name="connsiteX26" fmla="*/ 158756 w 186872"/>
                <a:gd name="connsiteY26" fmla="*/ 83158 h 236210"/>
                <a:gd name="connsiteX27" fmla="*/ 159817 w 186872"/>
                <a:gd name="connsiteY27" fmla="*/ 86606 h 236210"/>
                <a:gd name="connsiteX28" fmla="*/ 160878 w 186872"/>
                <a:gd name="connsiteY28" fmla="*/ 87667 h 236210"/>
                <a:gd name="connsiteX29" fmla="*/ 162071 w 186872"/>
                <a:gd name="connsiteY29" fmla="*/ 87667 h 236210"/>
                <a:gd name="connsiteX30" fmla="*/ 163265 w 186872"/>
                <a:gd name="connsiteY30" fmla="*/ 88861 h 236210"/>
                <a:gd name="connsiteX31" fmla="*/ 163265 w 186872"/>
                <a:gd name="connsiteY31" fmla="*/ 91115 h 236210"/>
                <a:gd name="connsiteX32" fmla="*/ 164326 w 186872"/>
                <a:gd name="connsiteY32" fmla="*/ 92177 h 236210"/>
                <a:gd name="connsiteX33" fmla="*/ 165387 w 186872"/>
                <a:gd name="connsiteY33" fmla="*/ 92177 h 236210"/>
                <a:gd name="connsiteX34" fmla="*/ 169896 w 186872"/>
                <a:gd name="connsiteY34" fmla="*/ 96685 h 236210"/>
                <a:gd name="connsiteX35" fmla="*/ 171090 w 186872"/>
                <a:gd name="connsiteY35" fmla="*/ 96685 h 236210"/>
                <a:gd name="connsiteX36" fmla="*/ 173345 w 186872"/>
                <a:gd name="connsiteY36" fmla="*/ 98941 h 236210"/>
                <a:gd name="connsiteX37" fmla="*/ 173345 w 186872"/>
                <a:gd name="connsiteY37" fmla="*/ 103450 h 236210"/>
                <a:gd name="connsiteX38" fmla="*/ 176660 w 186872"/>
                <a:gd name="connsiteY38" fmla="*/ 104644 h 236210"/>
                <a:gd name="connsiteX39" fmla="*/ 178915 w 186872"/>
                <a:gd name="connsiteY39" fmla="*/ 111408 h 236210"/>
                <a:gd name="connsiteX40" fmla="*/ 181170 w 186872"/>
                <a:gd name="connsiteY40" fmla="*/ 114723 h 236210"/>
                <a:gd name="connsiteX41" fmla="*/ 182363 w 186872"/>
                <a:gd name="connsiteY41" fmla="*/ 113529 h 236210"/>
                <a:gd name="connsiteX42" fmla="*/ 182363 w 186872"/>
                <a:gd name="connsiteY42" fmla="*/ 114723 h 236210"/>
                <a:gd name="connsiteX43" fmla="*/ 186873 w 186872"/>
                <a:gd name="connsiteY43" fmla="*/ 122548 h 236210"/>
                <a:gd name="connsiteX44" fmla="*/ 181170 w 186872"/>
                <a:gd name="connsiteY44" fmla="*/ 125997 h 236210"/>
                <a:gd name="connsiteX45" fmla="*/ 178915 w 186872"/>
                <a:gd name="connsiteY45" fmla="*/ 125997 h 236210"/>
                <a:gd name="connsiteX46" fmla="*/ 183424 w 186872"/>
                <a:gd name="connsiteY46" fmla="*/ 131567 h 236210"/>
                <a:gd name="connsiteX47" fmla="*/ 181170 w 186872"/>
                <a:gd name="connsiteY47" fmla="*/ 132761 h 236210"/>
                <a:gd name="connsiteX48" fmla="*/ 181170 w 186872"/>
                <a:gd name="connsiteY48" fmla="*/ 133822 h 236210"/>
                <a:gd name="connsiteX49" fmla="*/ 177854 w 186872"/>
                <a:gd name="connsiteY49" fmla="*/ 133822 h 236210"/>
                <a:gd name="connsiteX50" fmla="*/ 177854 w 186872"/>
                <a:gd name="connsiteY50" fmla="*/ 135015 h 236210"/>
                <a:gd name="connsiteX51" fmla="*/ 174406 w 186872"/>
                <a:gd name="connsiteY51" fmla="*/ 131567 h 236210"/>
                <a:gd name="connsiteX52" fmla="*/ 171090 w 186872"/>
                <a:gd name="connsiteY52" fmla="*/ 133822 h 236210"/>
                <a:gd name="connsiteX53" fmla="*/ 171090 w 186872"/>
                <a:gd name="connsiteY53" fmla="*/ 132761 h 236210"/>
                <a:gd name="connsiteX54" fmla="*/ 169896 w 186872"/>
                <a:gd name="connsiteY54" fmla="*/ 132761 h 236210"/>
                <a:gd name="connsiteX55" fmla="*/ 172151 w 186872"/>
                <a:gd name="connsiteY55" fmla="*/ 136076 h 236210"/>
                <a:gd name="connsiteX56" fmla="*/ 168835 w 186872"/>
                <a:gd name="connsiteY56" fmla="*/ 138331 h 236210"/>
                <a:gd name="connsiteX57" fmla="*/ 167642 w 186872"/>
                <a:gd name="connsiteY57" fmla="*/ 136076 h 236210"/>
                <a:gd name="connsiteX58" fmla="*/ 163265 w 186872"/>
                <a:gd name="connsiteY58" fmla="*/ 135015 h 236210"/>
                <a:gd name="connsiteX59" fmla="*/ 164326 w 186872"/>
                <a:gd name="connsiteY59" fmla="*/ 140585 h 236210"/>
                <a:gd name="connsiteX60" fmla="*/ 160878 w 186872"/>
                <a:gd name="connsiteY60" fmla="*/ 142841 h 236210"/>
                <a:gd name="connsiteX61" fmla="*/ 162071 w 186872"/>
                <a:gd name="connsiteY61" fmla="*/ 148543 h 236210"/>
                <a:gd name="connsiteX62" fmla="*/ 166581 w 186872"/>
                <a:gd name="connsiteY62" fmla="*/ 147349 h 236210"/>
                <a:gd name="connsiteX63" fmla="*/ 166581 w 186872"/>
                <a:gd name="connsiteY63" fmla="*/ 154114 h 236210"/>
                <a:gd name="connsiteX64" fmla="*/ 164326 w 186872"/>
                <a:gd name="connsiteY64" fmla="*/ 153052 h 236210"/>
                <a:gd name="connsiteX65" fmla="*/ 162071 w 186872"/>
                <a:gd name="connsiteY65" fmla="*/ 156368 h 236210"/>
                <a:gd name="connsiteX66" fmla="*/ 165387 w 186872"/>
                <a:gd name="connsiteY66" fmla="*/ 157429 h 236210"/>
                <a:gd name="connsiteX67" fmla="*/ 162071 w 186872"/>
                <a:gd name="connsiteY67" fmla="*/ 165387 h 236210"/>
                <a:gd name="connsiteX68" fmla="*/ 158756 w 186872"/>
                <a:gd name="connsiteY68" fmla="*/ 163132 h 236210"/>
                <a:gd name="connsiteX69" fmla="*/ 157562 w 186872"/>
                <a:gd name="connsiteY69" fmla="*/ 164193 h 236210"/>
                <a:gd name="connsiteX70" fmla="*/ 156501 w 186872"/>
                <a:gd name="connsiteY70" fmla="*/ 166448 h 236210"/>
                <a:gd name="connsiteX71" fmla="*/ 155307 w 186872"/>
                <a:gd name="connsiteY71" fmla="*/ 165387 h 236210"/>
                <a:gd name="connsiteX72" fmla="*/ 151991 w 186872"/>
                <a:gd name="connsiteY72" fmla="*/ 167642 h 236210"/>
                <a:gd name="connsiteX73" fmla="*/ 149737 w 186872"/>
                <a:gd name="connsiteY73" fmla="*/ 167642 h 236210"/>
                <a:gd name="connsiteX74" fmla="*/ 148543 w 186872"/>
                <a:gd name="connsiteY74" fmla="*/ 174406 h 236210"/>
                <a:gd name="connsiteX75" fmla="*/ 151991 w 186872"/>
                <a:gd name="connsiteY75" fmla="*/ 177722 h 236210"/>
                <a:gd name="connsiteX76" fmla="*/ 150798 w 186872"/>
                <a:gd name="connsiteY76" fmla="*/ 179976 h 236210"/>
                <a:gd name="connsiteX77" fmla="*/ 148543 w 186872"/>
                <a:gd name="connsiteY77" fmla="*/ 184485 h 236210"/>
                <a:gd name="connsiteX78" fmla="*/ 147482 w 186872"/>
                <a:gd name="connsiteY78" fmla="*/ 183292 h 236210"/>
                <a:gd name="connsiteX79" fmla="*/ 146289 w 186872"/>
                <a:gd name="connsiteY79" fmla="*/ 184485 h 236210"/>
                <a:gd name="connsiteX80" fmla="*/ 144034 w 186872"/>
                <a:gd name="connsiteY80" fmla="*/ 187801 h 236210"/>
                <a:gd name="connsiteX81" fmla="*/ 142973 w 186872"/>
                <a:gd name="connsiteY81" fmla="*/ 191249 h 236210"/>
                <a:gd name="connsiteX82" fmla="*/ 138464 w 186872"/>
                <a:gd name="connsiteY82" fmla="*/ 200268 h 236210"/>
                <a:gd name="connsiteX83" fmla="*/ 142973 w 186872"/>
                <a:gd name="connsiteY83" fmla="*/ 203584 h 236210"/>
                <a:gd name="connsiteX84" fmla="*/ 150798 w 186872"/>
                <a:gd name="connsiteY84" fmla="*/ 207032 h 236210"/>
                <a:gd name="connsiteX85" fmla="*/ 147482 w 186872"/>
                <a:gd name="connsiteY85" fmla="*/ 216051 h 236210"/>
                <a:gd name="connsiteX86" fmla="*/ 145228 w 186872"/>
                <a:gd name="connsiteY86" fmla="*/ 218306 h 236210"/>
                <a:gd name="connsiteX87" fmla="*/ 145228 w 186872"/>
                <a:gd name="connsiteY87" fmla="*/ 220560 h 236210"/>
                <a:gd name="connsiteX88" fmla="*/ 147482 w 186872"/>
                <a:gd name="connsiteY88" fmla="*/ 219366 h 236210"/>
                <a:gd name="connsiteX89" fmla="*/ 147482 w 186872"/>
                <a:gd name="connsiteY89" fmla="*/ 222815 h 236210"/>
                <a:gd name="connsiteX90" fmla="*/ 140718 w 186872"/>
                <a:gd name="connsiteY90" fmla="*/ 226130 h 236210"/>
                <a:gd name="connsiteX91" fmla="*/ 135015 w 186872"/>
                <a:gd name="connsiteY91" fmla="*/ 223876 h 236210"/>
                <a:gd name="connsiteX92" fmla="*/ 131699 w 186872"/>
                <a:gd name="connsiteY92" fmla="*/ 220560 h 236210"/>
                <a:gd name="connsiteX93" fmla="*/ 102389 w 186872"/>
                <a:gd name="connsiteY93" fmla="*/ 208093 h 236210"/>
                <a:gd name="connsiteX94" fmla="*/ 100134 w 186872"/>
                <a:gd name="connsiteY94" fmla="*/ 209286 h 236210"/>
                <a:gd name="connsiteX95" fmla="*/ 77720 w 186872"/>
                <a:gd name="connsiteY95" fmla="*/ 201329 h 236210"/>
                <a:gd name="connsiteX96" fmla="*/ 70956 w 186872"/>
                <a:gd name="connsiteY96" fmla="*/ 223876 h 236210"/>
                <a:gd name="connsiteX97" fmla="*/ 81036 w 186872"/>
                <a:gd name="connsiteY97" fmla="*/ 228385 h 236210"/>
                <a:gd name="connsiteX98" fmla="*/ 81036 w 186872"/>
                <a:gd name="connsiteY98" fmla="*/ 236210 h 236210"/>
                <a:gd name="connsiteX99" fmla="*/ 74272 w 186872"/>
                <a:gd name="connsiteY99" fmla="*/ 233956 h 236210"/>
                <a:gd name="connsiteX100" fmla="*/ 69762 w 186872"/>
                <a:gd name="connsiteY100" fmla="*/ 232895 h 236210"/>
                <a:gd name="connsiteX101" fmla="*/ 69762 w 186872"/>
                <a:gd name="connsiteY101" fmla="*/ 231701 h 236210"/>
                <a:gd name="connsiteX102" fmla="*/ 61937 w 186872"/>
                <a:gd name="connsiteY102" fmla="*/ 228385 h 236210"/>
                <a:gd name="connsiteX103" fmla="*/ 61937 w 186872"/>
                <a:gd name="connsiteY103" fmla="*/ 227192 h 236210"/>
                <a:gd name="connsiteX104" fmla="*/ 48409 w 186872"/>
                <a:gd name="connsiteY104" fmla="*/ 221622 h 236210"/>
                <a:gd name="connsiteX105" fmla="*/ 48409 w 186872"/>
                <a:gd name="connsiteY105" fmla="*/ 223876 h 236210"/>
                <a:gd name="connsiteX106" fmla="*/ 45093 w 186872"/>
                <a:gd name="connsiteY106" fmla="*/ 223876 h 236210"/>
                <a:gd name="connsiteX107" fmla="*/ 42839 w 186872"/>
                <a:gd name="connsiteY107" fmla="*/ 226130 h 236210"/>
                <a:gd name="connsiteX108" fmla="*/ 40584 w 186872"/>
                <a:gd name="connsiteY108" fmla="*/ 224937 h 236210"/>
                <a:gd name="connsiteX109" fmla="*/ 39391 w 186872"/>
                <a:gd name="connsiteY109" fmla="*/ 226130 h 236210"/>
                <a:gd name="connsiteX110" fmla="*/ 37136 w 186872"/>
                <a:gd name="connsiteY110" fmla="*/ 224937 h 236210"/>
                <a:gd name="connsiteX111" fmla="*/ 33820 w 186872"/>
                <a:gd name="connsiteY111" fmla="*/ 226130 h 236210"/>
                <a:gd name="connsiteX112" fmla="*/ 21353 w 186872"/>
                <a:gd name="connsiteY112" fmla="*/ 222815 h 236210"/>
                <a:gd name="connsiteX113" fmla="*/ 12467 w 186872"/>
                <a:gd name="connsiteY113" fmla="*/ 195759 h 236210"/>
                <a:gd name="connsiteX114" fmla="*/ 13528 w 186872"/>
                <a:gd name="connsiteY114" fmla="*/ 194565 h 236210"/>
                <a:gd name="connsiteX115" fmla="*/ 12467 w 186872"/>
                <a:gd name="connsiteY115" fmla="*/ 192311 h 236210"/>
                <a:gd name="connsiteX116" fmla="*/ 11273 w 186872"/>
                <a:gd name="connsiteY116" fmla="*/ 193505 h 236210"/>
                <a:gd name="connsiteX117" fmla="*/ 10212 w 186872"/>
                <a:gd name="connsiteY117" fmla="*/ 188995 h 236210"/>
                <a:gd name="connsiteX118" fmla="*/ 6764 w 186872"/>
                <a:gd name="connsiteY118" fmla="*/ 181169 h 236210"/>
                <a:gd name="connsiteX119" fmla="*/ 4509 w 186872"/>
                <a:gd name="connsiteY119" fmla="*/ 175467 h 236210"/>
                <a:gd name="connsiteX120" fmla="*/ 0 w 186872"/>
                <a:gd name="connsiteY120" fmla="*/ 161939 h 236210"/>
                <a:gd name="connsiteX121" fmla="*/ 6764 w 186872"/>
                <a:gd name="connsiteY121" fmla="*/ 159684 h 236210"/>
                <a:gd name="connsiteX122" fmla="*/ 9019 w 186872"/>
                <a:gd name="connsiteY122" fmla="*/ 159684 h 236210"/>
                <a:gd name="connsiteX123" fmla="*/ 11273 w 186872"/>
                <a:gd name="connsiteY123" fmla="*/ 158623 h 236210"/>
                <a:gd name="connsiteX124" fmla="*/ 20292 w 186872"/>
                <a:gd name="connsiteY124" fmla="*/ 158623 h 236210"/>
                <a:gd name="connsiteX125" fmla="*/ 23608 w 186872"/>
                <a:gd name="connsiteY125" fmla="*/ 157429 h 236210"/>
                <a:gd name="connsiteX126" fmla="*/ 33820 w 186872"/>
                <a:gd name="connsiteY126" fmla="*/ 157429 h 236210"/>
                <a:gd name="connsiteX127" fmla="*/ 52919 w 186872"/>
                <a:gd name="connsiteY127" fmla="*/ 149604 h 236210"/>
                <a:gd name="connsiteX128" fmla="*/ 47348 w 186872"/>
                <a:gd name="connsiteY128" fmla="*/ 145095 h 236210"/>
                <a:gd name="connsiteX129" fmla="*/ 54112 w 186872"/>
                <a:gd name="connsiteY129" fmla="*/ 142841 h 236210"/>
                <a:gd name="connsiteX130" fmla="*/ 55173 w 186872"/>
                <a:gd name="connsiteY130" fmla="*/ 141779 h 236210"/>
                <a:gd name="connsiteX131" fmla="*/ 58622 w 186872"/>
                <a:gd name="connsiteY131" fmla="*/ 141779 h 236210"/>
                <a:gd name="connsiteX132" fmla="*/ 64192 w 186872"/>
                <a:gd name="connsiteY132" fmla="*/ 146288 h 236210"/>
                <a:gd name="connsiteX133" fmla="*/ 65253 w 186872"/>
                <a:gd name="connsiteY133" fmla="*/ 144034 h 236210"/>
                <a:gd name="connsiteX134" fmla="*/ 67508 w 186872"/>
                <a:gd name="connsiteY134" fmla="*/ 142841 h 236210"/>
                <a:gd name="connsiteX135" fmla="*/ 69762 w 186872"/>
                <a:gd name="connsiteY135" fmla="*/ 144034 h 236210"/>
                <a:gd name="connsiteX136" fmla="*/ 70956 w 186872"/>
                <a:gd name="connsiteY136" fmla="*/ 144034 h 236210"/>
                <a:gd name="connsiteX137" fmla="*/ 74272 w 186872"/>
                <a:gd name="connsiteY137" fmla="*/ 141779 h 236210"/>
                <a:gd name="connsiteX138" fmla="*/ 76526 w 186872"/>
                <a:gd name="connsiteY138" fmla="*/ 139525 h 236210"/>
                <a:gd name="connsiteX139" fmla="*/ 75465 w 186872"/>
                <a:gd name="connsiteY139" fmla="*/ 137270 h 236210"/>
                <a:gd name="connsiteX140" fmla="*/ 76526 w 186872"/>
                <a:gd name="connsiteY140" fmla="*/ 136076 h 236210"/>
                <a:gd name="connsiteX141" fmla="*/ 78781 w 186872"/>
                <a:gd name="connsiteY141" fmla="*/ 136076 h 236210"/>
                <a:gd name="connsiteX142" fmla="*/ 81036 w 186872"/>
                <a:gd name="connsiteY142" fmla="*/ 135015 h 236210"/>
                <a:gd name="connsiteX143" fmla="*/ 76526 w 186872"/>
                <a:gd name="connsiteY143" fmla="*/ 131567 h 236210"/>
                <a:gd name="connsiteX144" fmla="*/ 75465 w 186872"/>
                <a:gd name="connsiteY144" fmla="*/ 130506 h 236210"/>
                <a:gd name="connsiteX145" fmla="*/ 74272 w 186872"/>
                <a:gd name="connsiteY145" fmla="*/ 128251 h 236210"/>
                <a:gd name="connsiteX146" fmla="*/ 60744 w 186872"/>
                <a:gd name="connsiteY146" fmla="*/ 129312 h 236210"/>
                <a:gd name="connsiteX147" fmla="*/ 49603 w 186872"/>
                <a:gd name="connsiteY147" fmla="*/ 125997 h 236210"/>
                <a:gd name="connsiteX148" fmla="*/ 47348 w 186872"/>
                <a:gd name="connsiteY148" fmla="*/ 124803 h 236210"/>
                <a:gd name="connsiteX149" fmla="*/ 47348 w 186872"/>
                <a:gd name="connsiteY149" fmla="*/ 123742 h 236210"/>
                <a:gd name="connsiteX150" fmla="*/ 46154 w 186872"/>
                <a:gd name="connsiteY150" fmla="*/ 113529 h 236210"/>
                <a:gd name="connsiteX151" fmla="*/ 45093 w 186872"/>
                <a:gd name="connsiteY151" fmla="*/ 112468 h 236210"/>
                <a:gd name="connsiteX152" fmla="*/ 46154 w 186872"/>
                <a:gd name="connsiteY152" fmla="*/ 111408 h 236210"/>
                <a:gd name="connsiteX153" fmla="*/ 47348 w 186872"/>
                <a:gd name="connsiteY153" fmla="*/ 112468 h 236210"/>
                <a:gd name="connsiteX154" fmla="*/ 48409 w 186872"/>
                <a:gd name="connsiteY154" fmla="*/ 111408 h 236210"/>
                <a:gd name="connsiteX155" fmla="*/ 47348 w 186872"/>
                <a:gd name="connsiteY155" fmla="*/ 110214 h 236210"/>
                <a:gd name="connsiteX156" fmla="*/ 82229 w 186872"/>
                <a:gd name="connsiteY156" fmla="*/ 53980 h 236210"/>
                <a:gd name="connsiteX157" fmla="*/ 120426 w 186872"/>
                <a:gd name="connsiteY157" fmla="*/ 39390 h 23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86872" h="236210">
                  <a:moveTo>
                    <a:pt x="120426" y="39390"/>
                  </a:moveTo>
                  <a:lnTo>
                    <a:pt x="109153" y="0"/>
                  </a:lnTo>
                  <a:lnTo>
                    <a:pt x="112601" y="2254"/>
                  </a:lnTo>
                  <a:lnTo>
                    <a:pt x="113662" y="2254"/>
                  </a:lnTo>
                  <a:lnTo>
                    <a:pt x="114856" y="3316"/>
                  </a:lnTo>
                  <a:lnTo>
                    <a:pt x="115917" y="3316"/>
                  </a:lnTo>
                  <a:lnTo>
                    <a:pt x="117110" y="4377"/>
                  </a:lnTo>
                  <a:lnTo>
                    <a:pt x="119365" y="4377"/>
                  </a:lnTo>
                  <a:lnTo>
                    <a:pt x="122681" y="5570"/>
                  </a:lnTo>
                  <a:lnTo>
                    <a:pt x="127190" y="10080"/>
                  </a:lnTo>
                  <a:lnTo>
                    <a:pt x="130506" y="12334"/>
                  </a:lnTo>
                  <a:lnTo>
                    <a:pt x="131699" y="14589"/>
                  </a:lnTo>
                  <a:lnTo>
                    <a:pt x="132760" y="14589"/>
                  </a:lnTo>
                  <a:lnTo>
                    <a:pt x="139525" y="24669"/>
                  </a:lnTo>
                  <a:lnTo>
                    <a:pt x="139525" y="25863"/>
                  </a:lnTo>
                  <a:lnTo>
                    <a:pt x="140718" y="26923"/>
                  </a:lnTo>
                  <a:lnTo>
                    <a:pt x="140718" y="31433"/>
                  </a:lnTo>
                  <a:lnTo>
                    <a:pt x="147482" y="38197"/>
                  </a:lnTo>
                  <a:lnTo>
                    <a:pt x="145228" y="39390"/>
                  </a:lnTo>
                  <a:lnTo>
                    <a:pt x="153053" y="44961"/>
                  </a:lnTo>
                  <a:lnTo>
                    <a:pt x="149737" y="48410"/>
                  </a:lnTo>
                  <a:lnTo>
                    <a:pt x="147482" y="46154"/>
                  </a:lnTo>
                  <a:lnTo>
                    <a:pt x="145228" y="49470"/>
                  </a:lnTo>
                  <a:lnTo>
                    <a:pt x="141779" y="51725"/>
                  </a:lnTo>
                  <a:lnTo>
                    <a:pt x="155307" y="75333"/>
                  </a:lnTo>
                  <a:lnTo>
                    <a:pt x="157562" y="82097"/>
                  </a:lnTo>
                  <a:lnTo>
                    <a:pt x="158756" y="83158"/>
                  </a:lnTo>
                  <a:lnTo>
                    <a:pt x="159817" y="86606"/>
                  </a:lnTo>
                  <a:lnTo>
                    <a:pt x="160878" y="87667"/>
                  </a:lnTo>
                  <a:lnTo>
                    <a:pt x="162071" y="87667"/>
                  </a:lnTo>
                  <a:lnTo>
                    <a:pt x="163265" y="88861"/>
                  </a:lnTo>
                  <a:lnTo>
                    <a:pt x="163265" y="91115"/>
                  </a:lnTo>
                  <a:lnTo>
                    <a:pt x="164326" y="92177"/>
                  </a:lnTo>
                  <a:lnTo>
                    <a:pt x="165387" y="92177"/>
                  </a:lnTo>
                  <a:lnTo>
                    <a:pt x="169896" y="96685"/>
                  </a:lnTo>
                  <a:lnTo>
                    <a:pt x="171090" y="96685"/>
                  </a:lnTo>
                  <a:lnTo>
                    <a:pt x="173345" y="98941"/>
                  </a:lnTo>
                  <a:lnTo>
                    <a:pt x="173345" y="103450"/>
                  </a:lnTo>
                  <a:lnTo>
                    <a:pt x="176660" y="104644"/>
                  </a:lnTo>
                  <a:lnTo>
                    <a:pt x="178915" y="111408"/>
                  </a:lnTo>
                  <a:lnTo>
                    <a:pt x="181170" y="114723"/>
                  </a:lnTo>
                  <a:lnTo>
                    <a:pt x="182363" y="113529"/>
                  </a:lnTo>
                  <a:lnTo>
                    <a:pt x="182363" y="114723"/>
                  </a:lnTo>
                  <a:lnTo>
                    <a:pt x="186873" y="122548"/>
                  </a:lnTo>
                  <a:lnTo>
                    <a:pt x="181170" y="125997"/>
                  </a:lnTo>
                  <a:lnTo>
                    <a:pt x="178915" y="125997"/>
                  </a:lnTo>
                  <a:lnTo>
                    <a:pt x="183424" y="131567"/>
                  </a:lnTo>
                  <a:lnTo>
                    <a:pt x="181170" y="132761"/>
                  </a:lnTo>
                  <a:lnTo>
                    <a:pt x="181170" y="133822"/>
                  </a:lnTo>
                  <a:lnTo>
                    <a:pt x="177854" y="133822"/>
                  </a:lnTo>
                  <a:lnTo>
                    <a:pt x="177854" y="135015"/>
                  </a:lnTo>
                  <a:lnTo>
                    <a:pt x="174406" y="131567"/>
                  </a:lnTo>
                  <a:lnTo>
                    <a:pt x="171090" y="133822"/>
                  </a:lnTo>
                  <a:lnTo>
                    <a:pt x="171090" y="132761"/>
                  </a:lnTo>
                  <a:lnTo>
                    <a:pt x="169896" y="132761"/>
                  </a:lnTo>
                  <a:lnTo>
                    <a:pt x="172151" y="136076"/>
                  </a:lnTo>
                  <a:lnTo>
                    <a:pt x="168835" y="138331"/>
                  </a:lnTo>
                  <a:lnTo>
                    <a:pt x="167642" y="136076"/>
                  </a:lnTo>
                  <a:lnTo>
                    <a:pt x="163265" y="135015"/>
                  </a:lnTo>
                  <a:lnTo>
                    <a:pt x="164326" y="140585"/>
                  </a:lnTo>
                  <a:lnTo>
                    <a:pt x="160878" y="142841"/>
                  </a:lnTo>
                  <a:lnTo>
                    <a:pt x="162071" y="148543"/>
                  </a:lnTo>
                  <a:lnTo>
                    <a:pt x="166581" y="147349"/>
                  </a:lnTo>
                  <a:lnTo>
                    <a:pt x="166581" y="154114"/>
                  </a:lnTo>
                  <a:lnTo>
                    <a:pt x="164326" y="153052"/>
                  </a:lnTo>
                  <a:lnTo>
                    <a:pt x="162071" y="156368"/>
                  </a:lnTo>
                  <a:lnTo>
                    <a:pt x="165387" y="157429"/>
                  </a:lnTo>
                  <a:lnTo>
                    <a:pt x="162071" y="165387"/>
                  </a:lnTo>
                  <a:lnTo>
                    <a:pt x="158756" y="163132"/>
                  </a:lnTo>
                  <a:lnTo>
                    <a:pt x="157562" y="164193"/>
                  </a:lnTo>
                  <a:lnTo>
                    <a:pt x="156501" y="166448"/>
                  </a:lnTo>
                  <a:lnTo>
                    <a:pt x="155307" y="165387"/>
                  </a:lnTo>
                  <a:lnTo>
                    <a:pt x="151991" y="167642"/>
                  </a:lnTo>
                  <a:lnTo>
                    <a:pt x="149737" y="167642"/>
                  </a:lnTo>
                  <a:lnTo>
                    <a:pt x="148543" y="174406"/>
                  </a:lnTo>
                  <a:lnTo>
                    <a:pt x="151991" y="177722"/>
                  </a:lnTo>
                  <a:lnTo>
                    <a:pt x="150798" y="179976"/>
                  </a:lnTo>
                  <a:lnTo>
                    <a:pt x="148543" y="184485"/>
                  </a:lnTo>
                  <a:lnTo>
                    <a:pt x="147482" y="183292"/>
                  </a:lnTo>
                  <a:lnTo>
                    <a:pt x="146289" y="184485"/>
                  </a:lnTo>
                  <a:lnTo>
                    <a:pt x="144034" y="187801"/>
                  </a:lnTo>
                  <a:lnTo>
                    <a:pt x="142973" y="191249"/>
                  </a:lnTo>
                  <a:lnTo>
                    <a:pt x="138464" y="200268"/>
                  </a:lnTo>
                  <a:lnTo>
                    <a:pt x="142973" y="203584"/>
                  </a:lnTo>
                  <a:lnTo>
                    <a:pt x="150798" y="207032"/>
                  </a:lnTo>
                  <a:lnTo>
                    <a:pt x="147482" y="216051"/>
                  </a:lnTo>
                  <a:lnTo>
                    <a:pt x="145228" y="218306"/>
                  </a:lnTo>
                  <a:lnTo>
                    <a:pt x="145228" y="220560"/>
                  </a:lnTo>
                  <a:lnTo>
                    <a:pt x="147482" y="219366"/>
                  </a:lnTo>
                  <a:lnTo>
                    <a:pt x="147482" y="222815"/>
                  </a:lnTo>
                  <a:lnTo>
                    <a:pt x="140718" y="226130"/>
                  </a:lnTo>
                  <a:lnTo>
                    <a:pt x="135015" y="223876"/>
                  </a:lnTo>
                  <a:lnTo>
                    <a:pt x="131699" y="220560"/>
                  </a:lnTo>
                  <a:lnTo>
                    <a:pt x="102389" y="208093"/>
                  </a:lnTo>
                  <a:lnTo>
                    <a:pt x="100134" y="209286"/>
                  </a:lnTo>
                  <a:lnTo>
                    <a:pt x="77720" y="201329"/>
                  </a:lnTo>
                  <a:lnTo>
                    <a:pt x="70956" y="223876"/>
                  </a:lnTo>
                  <a:lnTo>
                    <a:pt x="81036" y="228385"/>
                  </a:lnTo>
                  <a:lnTo>
                    <a:pt x="81036" y="236210"/>
                  </a:lnTo>
                  <a:lnTo>
                    <a:pt x="74272" y="233956"/>
                  </a:lnTo>
                  <a:lnTo>
                    <a:pt x="69762" y="232895"/>
                  </a:lnTo>
                  <a:lnTo>
                    <a:pt x="69762" y="231701"/>
                  </a:lnTo>
                  <a:lnTo>
                    <a:pt x="61937" y="228385"/>
                  </a:lnTo>
                  <a:lnTo>
                    <a:pt x="61937" y="227192"/>
                  </a:lnTo>
                  <a:lnTo>
                    <a:pt x="48409" y="221622"/>
                  </a:lnTo>
                  <a:lnTo>
                    <a:pt x="48409" y="223876"/>
                  </a:lnTo>
                  <a:lnTo>
                    <a:pt x="45093" y="223876"/>
                  </a:lnTo>
                  <a:lnTo>
                    <a:pt x="42839" y="226130"/>
                  </a:lnTo>
                  <a:lnTo>
                    <a:pt x="40584" y="224937"/>
                  </a:lnTo>
                  <a:lnTo>
                    <a:pt x="39391" y="226130"/>
                  </a:lnTo>
                  <a:lnTo>
                    <a:pt x="37136" y="224937"/>
                  </a:lnTo>
                  <a:lnTo>
                    <a:pt x="33820" y="226130"/>
                  </a:lnTo>
                  <a:lnTo>
                    <a:pt x="21353" y="222815"/>
                  </a:lnTo>
                  <a:lnTo>
                    <a:pt x="12467" y="195759"/>
                  </a:lnTo>
                  <a:lnTo>
                    <a:pt x="13528" y="194565"/>
                  </a:lnTo>
                  <a:lnTo>
                    <a:pt x="12467" y="192311"/>
                  </a:lnTo>
                  <a:lnTo>
                    <a:pt x="11273" y="193505"/>
                  </a:lnTo>
                  <a:lnTo>
                    <a:pt x="10212" y="188995"/>
                  </a:lnTo>
                  <a:lnTo>
                    <a:pt x="6764" y="181169"/>
                  </a:lnTo>
                  <a:lnTo>
                    <a:pt x="4509" y="175467"/>
                  </a:lnTo>
                  <a:lnTo>
                    <a:pt x="0" y="161939"/>
                  </a:lnTo>
                  <a:lnTo>
                    <a:pt x="6764" y="159684"/>
                  </a:lnTo>
                  <a:lnTo>
                    <a:pt x="9019" y="159684"/>
                  </a:lnTo>
                  <a:lnTo>
                    <a:pt x="11273" y="158623"/>
                  </a:lnTo>
                  <a:lnTo>
                    <a:pt x="20292" y="158623"/>
                  </a:lnTo>
                  <a:lnTo>
                    <a:pt x="23608" y="157429"/>
                  </a:lnTo>
                  <a:lnTo>
                    <a:pt x="33820" y="157429"/>
                  </a:lnTo>
                  <a:lnTo>
                    <a:pt x="52919" y="149604"/>
                  </a:lnTo>
                  <a:lnTo>
                    <a:pt x="47348" y="145095"/>
                  </a:lnTo>
                  <a:lnTo>
                    <a:pt x="54112" y="142841"/>
                  </a:lnTo>
                  <a:lnTo>
                    <a:pt x="55173" y="141779"/>
                  </a:lnTo>
                  <a:lnTo>
                    <a:pt x="58622" y="141779"/>
                  </a:lnTo>
                  <a:lnTo>
                    <a:pt x="64192" y="146288"/>
                  </a:lnTo>
                  <a:lnTo>
                    <a:pt x="65253" y="144034"/>
                  </a:lnTo>
                  <a:lnTo>
                    <a:pt x="67508" y="142841"/>
                  </a:lnTo>
                  <a:lnTo>
                    <a:pt x="69762" y="144034"/>
                  </a:lnTo>
                  <a:lnTo>
                    <a:pt x="70956" y="144034"/>
                  </a:lnTo>
                  <a:lnTo>
                    <a:pt x="74272" y="141779"/>
                  </a:lnTo>
                  <a:lnTo>
                    <a:pt x="76526" y="139525"/>
                  </a:lnTo>
                  <a:lnTo>
                    <a:pt x="75465" y="137270"/>
                  </a:lnTo>
                  <a:lnTo>
                    <a:pt x="76526" y="136076"/>
                  </a:lnTo>
                  <a:lnTo>
                    <a:pt x="78781" y="136076"/>
                  </a:lnTo>
                  <a:lnTo>
                    <a:pt x="81036" y="135015"/>
                  </a:lnTo>
                  <a:lnTo>
                    <a:pt x="76526" y="131567"/>
                  </a:lnTo>
                  <a:lnTo>
                    <a:pt x="75465" y="130506"/>
                  </a:lnTo>
                  <a:lnTo>
                    <a:pt x="74272" y="128251"/>
                  </a:lnTo>
                  <a:lnTo>
                    <a:pt x="60744" y="129312"/>
                  </a:lnTo>
                  <a:lnTo>
                    <a:pt x="49603" y="125997"/>
                  </a:lnTo>
                  <a:lnTo>
                    <a:pt x="47348" y="124803"/>
                  </a:lnTo>
                  <a:lnTo>
                    <a:pt x="47348" y="123742"/>
                  </a:lnTo>
                  <a:lnTo>
                    <a:pt x="46154" y="113529"/>
                  </a:lnTo>
                  <a:lnTo>
                    <a:pt x="45093" y="112468"/>
                  </a:lnTo>
                  <a:lnTo>
                    <a:pt x="46154" y="111408"/>
                  </a:lnTo>
                  <a:lnTo>
                    <a:pt x="47348" y="112468"/>
                  </a:lnTo>
                  <a:lnTo>
                    <a:pt x="48409" y="111408"/>
                  </a:lnTo>
                  <a:lnTo>
                    <a:pt x="47348" y="110214"/>
                  </a:lnTo>
                  <a:lnTo>
                    <a:pt x="82229" y="53980"/>
                  </a:lnTo>
                  <a:lnTo>
                    <a:pt x="120426" y="39390"/>
                  </a:lnTo>
                </a:path>
              </a:pathLst>
            </a:custGeom>
            <a:noFill/>
            <a:ln w="3315" cap="flat">
              <a:solidFill>
                <a:schemeClr val="bg1">
                  <a:lumMod val="65000"/>
                </a:schemeClr>
              </a:solidFill>
              <a:prstDash val="solid"/>
              <a:miter/>
            </a:ln>
          </p:spPr>
          <p:txBody>
            <a:bodyPr rtlCol="0" anchor="ctr"/>
            <a:lstStyle/>
            <a:p>
              <a:endParaRPr lang="en-FI" sz="816"/>
            </a:p>
          </p:txBody>
        </p:sp>
        <p:sp>
          <p:nvSpPr>
            <p:cNvPr id="794" name="Freeform: Shape 793">
              <a:extLst>
                <a:ext uri="{FF2B5EF4-FFF2-40B4-BE49-F238E27FC236}">
                  <a16:creationId xmlns:a16="http://schemas.microsoft.com/office/drawing/2014/main" id="{82881940-C740-D54B-AFE7-B334E840FD62}"/>
                </a:ext>
              </a:extLst>
            </p:cNvPr>
            <p:cNvSpPr/>
            <p:nvPr/>
          </p:nvSpPr>
          <p:spPr>
            <a:xfrm>
              <a:off x="3024972" y="12289359"/>
              <a:ext cx="441120" cy="252788"/>
            </a:xfrm>
            <a:custGeom>
              <a:avLst/>
              <a:gdLst>
                <a:gd name="connsiteX0" fmla="*/ 124803 w 441120"/>
                <a:gd name="connsiteY0" fmla="*/ 35942 h 252788"/>
                <a:gd name="connsiteX1" fmla="*/ 125864 w 441120"/>
                <a:gd name="connsiteY1" fmla="*/ 35942 h 252788"/>
                <a:gd name="connsiteX2" fmla="*/ 130373 w 441120"/>
                <a:gd name="connsiteY2" fmla="*/ 40451 h 252788"/>
                <a:gd name="connsiteX3" fmla="*/ 129312 w 441120"/>
                <a:gd name="connsiteY3" fmla="*/ 41645 h 252788"/>
                <a:gd name="connsiteX4" fmla="*/ 130373 w 441120"/>
                <a:gd name="connsiteY4" fmla="*/ 42707 h 252788"/>
                <a:gd name="connsiteX5" fmla="*/ 133689 w 441120"/>
                <a:gd name="connsiteY5" fmla="*/ 42707 h 252788"/>
                <a:gd name="connsiteX6" fmla="*/ 135944 w 441120"/>
                <a:gd name="connsiteY6" fmla="*/ 40451 h 252788"/>
                <a:gd name="connsiteX7" fmla="*/ 140453 w 441120"/>
                <a:gd name="connsiteY7" fmla="*/ 44961 h 252788"/>
                <a:gd name="connsiteX8" fmla="*/ 142708 w 441120"/>
                <a:gd name="connsiteY8" fmla="*/ 42707 h 252788"/>
                <a:gd name="connsiteX9" fmla="*/ 137137 w 441120"/>
                <a:gd name="connsiteY9" fmla="*/ 37136 h 252788"/>
                <a:gd name="connsiteX10" fmla="*/ 138198 w 441120"/>
                <a:gd name="connsiteY10" fmla="*/ 36075 h 252788"/>
                <a:gd name="connsiteX11" fmla="*/ 132628 w 441120"/>
                <a:gd name="connsiteY11" fmla="*/ 33820 h 252788"/>
                <a:gd name="connsiteX12" fmla="*/ 136076 w 441120"/>
                <a:gd name="connsiteY12" fmla="*/ 32627 h 252788"/>
                <a:gd name="connsiteX13" fmla="*/ 140585 w 441120"/>
                <a:gd name="connsiteY13" fmla="*/ 30372 h 252788"/>
                <a:gd name="connsiteX14" fmla="*/ 154114 w 441120"/>
                <a:gd name="connsiteY14" fmla="*/ 46155 h 252788"/>
                <a:gd name="connsiteX15" fmla="*/ 161939 w 441120"/>
                <a:gd name="connsiteY15" fmla="*/ 39391 h 252788"/>
                <a:gd name="connsiteX16" fmla="*/ 161939 w 441120"/>
                <a:gd name="connsiteY16" fmla="*/ 40451 h 252788"/>
                <a:gd name="connsiteX17" fmla="*/ 167642 w 441120"/>
                <a:gd name="connsiteY17" fmla="*/ 39391 h 252788"/>
                <a:gd name="connsiteX18" fmla="*/ 166448 w 441120"/>
                <a:gd name="connsiteY18" fmla="*/ 37136 h 252788"/>
                <a:gd name="connsiteX19" fmla="*/ 167642 w 441120"/>
                <a:gd name="connsiteY19" fmla="*/ 31566 h 252788"/>
                <a:gd name="connsiteX20" fmla="*/ 169896 w 441120"/>
                <a:gd name="connsiteY20" fmla="*/ 32627 h 252788"/>
                <a:gd name="connsiteX21" fmla="*/ 175599 w 441120"/>
                <a:gd name="connsiteY21" fmla="*/ 42707 h 252788"/>
                <a:gd name="connsiteX22" fmla="*/ 178915 w 441120"/>
                <a:gd name="connsiteY22" fmla="*/ 41645 h 252788"/>
                <a:gd name="connsiteX23" fmla="*/ 181170 w 441120"/>
                <a:gd name="connsiteY23" fmla="*/ 41645 h 252788"/>
                <a:gd name="connsiteX24" fmla="*/ 175599 w 441120"/>
                <a:gd name="connsiteY24" fmla="*/ 18038 h 252788"/>
                <a:gd name="connsiteX25" fmla="*/ 180109 w 441120"/>
                <a:gd name="connsiteY25" fmla="*/ 15783 h 252788"/>
                <a:gd name="connsiteX26" fmla="*/ 193637 w 441120"/>
                <a:gd name="connsiteY26" fmla="*/ 29311 h 252788"/>
                <a:gd name="connsiteX27" fmla="*/ 195892 w 441120"/>
                <a:gd name="connsiteY27" fmla="*/ 20292 h 252788"/>
                <a:gd name="connsiteX28" fmla="*/ 194698 w 441120"/>
                <a:gd name="connsiteY28" fmla="*/ 15783 h 252788"/>
                <a:gd name="connsiteX29" fmla="*/ 221754 w 441120"/>
                <a:gd name="connsiteY29" fmla="*/ 0 h 252788"/>
                <a:gd name="connsiteX30" fmla="*/ 319633 w 441120"/>
                <a:gd name="connsiteY30" fmla="*/ 7825 h 252788"/>
                <a:gd name="connsiteX31" fmla="*/ 319633 w 441120"/>
                <a:gd name="connsiteY31" fmla="*/ 8887 h 252788"/>
                <a:gd name="connsiteX32" fmla="*/ 321888 w 441120"/>
                <a:gd name="connsiteY32" fmla="*/ 12202 h 252788"/>
                <a:gd name="connsiteX33" fmla="*/ 374806 w 441120"/>
                <a:gd name="connsiteY33" fmla="*/ 68436 h 252788"/>
                <a:gd name="connsiteX34" fmla="*/ 409688 w 441120"/>
                <a:gd name="connsiteY34" fmla="*/ 104378 h 252788"/>
                <a:gd name="connsiteX35" fmla="*/ 441120 w 441120"/>
                <a:gd name="connsiteY35" fmla="*/ 135811 h 252788"/>
                <a:gd name="connsiteX36" fmla="*/ 334222 w 441120"/>
                <a:gd name="connsiteY36" fmla="*/ 228120 h 252788"/>
                <a:gd name="connsiteX37" fmla="*/ 316185 w 441120"/>
                <a:gd name="connsiteY37" fmla="*/ 229181 h 252788"/>
                <a:gd name="connsiteX38" fmla="*/ 300402 w 441120"/>
                <a:gd name="connsiteY38" fmla="*/ 229181 h 252788"/>
                <a:gd name="connsiteX39" fmla="*/ 276794 w 441120"/>
                <a:gd name="connsiteY39" fmla="*/ 240455 h 252788"/>
                <a:gd name="connsiteX40" fmla="*/ 270030 w 441120"/>
                <a:gd name="connsiteY40" fmla="*/ 233690 h 252788"/>
                <a:gd name="connsiteX41" fmla="*/ 270030 w 441120"/>
                <a:gd name="connsiteY41" fmla="*/ 229181 h 252788"/>
                <a:gd name="connsiteX42" fmla="*/ 268969 w 441120"/>
                <a:gd name="connsiteY42" fmla="*/ 228120 h 252788"/>
                <a:gd name="connsiteX43" fmla="*/ 268969 w 441120"/>
                <a:gd name="connsiteY43" fmla="*/ 226927 h 252788"/>
                <a:gd name="connsiteX44" fmla="*/ 262205 w 441120"/>
                <a:gd name="connsiteY44" fmla="*/ 216847 h 252788"/>
                <a:gd name="connsiteX45" fmla="*/ 261144 w 441120"/>
                <a:gd name="connsiteY45" fmla="*/ 216847 h 252788"/>
                <a:gd name="connsiteX46" fmla="*/ 259951 w 441120"/>
                <a:gd name="connsiteY46" fmla="*/ 214592 h 252788"/>
                <a:gd name="connsiteX47" fmla="*/ 256635 w 441120"/>
                <a:gd name="connsiteY47" fmla="*/ 212337 h 252788"/>
                <a:gd name="connsiteX48" fmla="*/ 252126 w 441120"/>
                <a:gd name="connsiteY48" fmla="*/ 207829 h 252788"/>
                <a:gd name="connsiteX49" fmla="*/ 248810 w 441120"/>
                <a:gd name="connsiteY49" fmla="*/ 206635 h 252788"/>
                <a:gd name="connsiteX50" fmla="*/ 238598 w 441120"/>
                <a:gd name="connsiteY50" fmla="*/ 202125 h 252788"/>
                <a:gd name="connsiteX51" fmla="*/ 249871 w 441120"/>
                <a:gd name="connsiteY51" fmla="*/ 241516 h 252788"/>
                <a:gd name="connsiteX52" fmla="*/ 195892 w 441120"/>
                <a:gd name="connsiteY52" fmla="*/ 215653 h 252788"/>
                <a:gd name="connsiteX53" fmla="*/ 157695 w 441120"/>
                <a:gd name="connsiteY53" fmla="*/ 212337 h 252788"/>
                <a:gd name="connsiteX54" fmla="*/ 153185 w 441120"/>
                <a:gd name="connsiteY54" fmla="*/ 214592 h 252788"/>
                <a:gd name="connsiteX55" fmla="*/ 141912 w 441120"/>
                <a:gd name="connsiteY55" fmla="*/ 215653 h 252788"/>
                <a:gd name="connsiteX56" fmla="*/ 116049 w 441120"/>
                <a:gd name="connsiteY56" fmla="*/ 237006 h 252788"/>
                <a:gd name="connsiteX57" fmla="*/ 112601 w 441120"/>
                <a:gd name="connsiteY57" fmla="*/ 244831 h 252788"/>
                <a:gd name="connsiteX58" fmla="*/ 110346 w 441120"/>
                <a:gd name="connsiteY58" fmla="*/ 243770 h 252788"/>
                <a:gd name="connsiteX59" fmla="*/ 108092 w 441120"/>
                <a:gd name="connsiteY59" fmla="*/ 237006 h 252788"/>
                <a:gd name="connsiteX60" fmla="*/ 102389 w 441120"/>
                <a:gd name="connsiteY60" fmla="*/ 232497 h 252788"/>
                <a:gd name="connsiteX61" fmla="*/ 88861 w 441120"/>
                <a:gd name="connsiteY61" fmla="*/ 239261 h 252788"/>
                <a:gd name="connsiteX62" fmla="*/ 47216 w 441120"/>
                <a:gd name="connsiteY62" fmla="*/ 235946 h 252788"/>
                <a:gd name="connsiteX63" fmla="*/ 1061 w 441120"/>
                <a:gd name="connsiteY63" fmla="*/ 252789 h 252788"/>
                <a:gd name="connsiteX64" fmla="*/ 0 w 441120"/>
                <a:gd name="connsiteY64" fmla="*/ 252789 h 252788"/>
                <a:gd name="connsiteX65" fmla="*/ 2255 w 441120"/>
                <a:gd name="connsiteY65" fmla="*/ 247086 h 252788"/>
                <a:gd name="connsiteX66" fmla="*/ 3448 w 441120"/>
                <a:gd name="connsiteY66" fmla="*/ 238067 h 252788"/>
                <a:gd name="connsiteX67" fmla="*/ 7958 w 441120"/>
                <a:gd name="connsiteY67" fmla="*/ 234619 h 252788"/>
                <a:gd name="connsiteX68" fmla="*/ 7958 w 441120"/>
                <a:gd name="connsiteY68" fmla="*/ 231303 h 252788"/>
                <a:gd name="connsiteX69" fmla="*/ 9019 w 441120"/>
                <a:gd name="connsiteY69" fmla="*/ 231303 h 252788"/>
                <a:gd name="connsiteX70" fmla="*/ 9019 w 441120"/>
                <a:gd name="connsiteY70" fmla="*/ 223479 h 252788"/>
                <a:gd name="connsiteX71" fmla="*/ 7958 w 441120"/>
                <a:gd name="connsiteY71" fmla="*/ 224672 h 252788"/>
                <a:gd name="connsiteX72" fmla="*/ 9019 w 441120"/>
                <a:gd name="connsiteY72" fmla="*/ 212337 h 252788"/>
                <a:gd name="connsiteX73" fmla="*/ 6764 w 441120"/>
                <a:gd name="connsiteY73" fmla="*/ 207829 h 252788"/>
                <a:gd name="connsiteX74" fmla="*/ 7958 w 441120"/>
                <a:gd name="connsiteY74" fmla="*/ 194300 h 252788"/>
                <a:gd name="connsiteX75" fmla="*/ 5703 w 441120"/>
                <a:gd name="connsiteY75" fmla="*/ 187536 h 252788"/>
                <a:gd name="connsiteX76" fmla="*/ 7958 w 441120"/>
                <a:gd name="connsiteY76" fmla="*/ 186475 h 252788"/>
                <a:gd name="connsiteX77" fmla="*/ 9019 w 441120"/>
                <a:gd name="connsiteY77" fmla="*/ 184220 h 252788"/>
                <a:gd name="connsiteX78" fmla="*/ 12467 w 441120"/>
                <a:gd name="connsiteY78" fmla="*/ 184220 h 252788"/>
                <a:gd name="connsiteX79" fmla="*/ 13528 w 441120"/>
                <a:gd name="connsiteY79" fmla="*/ 180772 h 252788"/>
                <a:gd name="connsiteX80" fmla="*/ 52919 w 441120"/>
                <a:gd name="connsiteY80" fmla="*/ 172947 h 252788"/>
                <a:gd name="connsiteX81" fmla="*/ 50664 w 441120"/>
                <a:gd name="connsiteY81" fmla="*/ 169632 h 252788"/>
                <a:gd name="connsiteX82" fmla="*/ 50664 w 441120"/>
                <a:gd name="connsiteY82" fmla="*/ 166316 h 252788"/>
                <a:gd name="connsiteX83" fmla="*/ 53979 w 441120"/>
                <a:gd name="connsiteY83" fmla="*/ 157297 h 252788"/>
                <a:gd name="connsiteX84" fmla="*/ 55173 w 441120"/>
                <a:gd name="connsiteY84" fmla="*/ 148278 h 252788"/>
                <a:gd name="connsiteX85" fmla="*/ 56234 w 441120"/>
                <a:gd name="connsiteY85" fmla="*/ 146023 h 252788"/>
                <a:gd name="connsiteX86" fmla="*/ 57295 w 441120"/>
                <a:gd name="connsiteY86" fmla="*/ 144830 h 252788"/>
                <a:gd name="connsiteX87" fmla="*/ 57295 w 441120"/>
                <a:gd name="connsiteY87" fmla="*/ 125732 h 252788"/>
                <a:gd name="connsiteX88" fmla="*/ 58489 w 441120"/>
                <a:gd name="connsiteY88" fmla="*/ 124671 h 252788"/>
                <a:gd name="connsiteX89" fmla="*/ 58489 w 441120"/>
                <a:gd name="connsiteY89" fmla="*/ 122416 h 252788"/>
                <a:gd name="connsiteX90" fmla="*/ 62998 w 441120"/>
                <a:gd name="connsiteY90" fmla="*/ 123477 h 252788"/>
                <a:gd name="connsiteX91" fmla="*/ 66314 w 441120"/>
                <a:gd name="connsiteY91" fmla="*/ 123477 h 252788"/>
                <a:gd name="connsiteX92" fmla="*/ 67508 w 441120"/>
                <a:gd name="connsiteY92" fmla="*/ 106633 h 252788"/>
                <a:gd name="connsiteX93" fmla="*/ 65253 w 441120"/>
                <a:gd name="connsiteY93" fmla="*/ 101062 h 252788"/>
                <a:gd name="connsiteX94" fmla="*/ 68701 w 441120"/>
                <a:gd name="connsiteY94" fmla="*/ 87535 h 252788"/>
                <a:gd name="connsiteX95" fmla="*/ 108092 w 441120"/>
                <a:gd name="connsiteY95" fmla="*/ 44828 h 252788"/>
                <a:gd name="connsiteX96" fmla="*/ 124935 w 441120"/>
                <a:gd name="connsiteY96" fmla="*/ 35810 h 25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41120" h="252788">
                  <a:moveTo>
                    <a:pt x="124803" y="35942"/>
                  </a:moveTo>
                  <a:lnTo>
                    <a:pt x="125864" y="35942"/>
                  </a:lnTo>
                  <a:lnTo>
                    <a:pt x="130373" y="40451"/>
                  </a:lnTo>
                  <a:lnTo>
                    <a:pt x="129312" y="41645"/>
                  </a:lnTo>
                  <a:lnTo>
                    <a:pt x="130373" y="42707"/>
                  </a:lnTo>
                  <a:lnTo>
                    <a:pt x="133689" y="42707"/>
                  </a:lnTo>
                  <a:lnTo>
                    <a:pt x="135944" y="40451"/>
                  </a:lnTo>
                  <a:lnTo>
                    <a:pt x="140453" y="44961"/>
                  </a:lnTo>
                  <a:lnTo>
                    <a:pt x="142708" y="42707"/>
                  </a:lnTo>
                  <a:lnTo>
                    <a:pt x="137137" y="37136"/>
                  </a:lnTo>
                  <a:lnTo>
                    <a:pt x="138198" y="36075"/>
                  </a:lnTo>
                  <a:lnTo>
                    <a:pt x="132628" y="33820"/>
                  </a:lnTo>
                  <a:lnTo>
                    <a:pt x="136076" y="32627"/>
                  </a:lnTo>
                  <a:lnTo>
                    <a:pt x="140585" y="30372"/>
                  </a:lnTo>
                  <a:lnTo>
                    <a:pt x="154114" y="46155"/>
                  </a:lnTo>
                  <a:lnTo>
                    <a:pt x="161939" y="39391"/>
                  </a:lnTo>
                  <a:lnTo>
                    <a:pt x="161939" y="40451"/>
                  </a:lnTo>
                  <a:lnTo>
                    <a:pt x="167642" y="39391"/>
                  </a:lnTo>
                  <a:lnTo>
                    <a:pt x="166448" y="37136"/>
                  </a:lnTo>
                  <a:lnTo>
                    <a:pt x="167642" y="31566"/>
                  </a:lnTo>
                  <a:lnTo>
                    <a:pt x="169896" y="32627"/>
                  </a:lnTo>
                  <a:lnTo>
                    <a:pt x="175599" y="42707"/>
                  </a:lnTo>
                  <a:lnTo>
                    <a:pt x="178915" y="41645"/>
                  </a:lnTo>
                  <a:lnTo>
                    <a:pt x="181170" y="41645"/>
                  </a:lnTo>
                  <a:lnTo>
                    <a:pt x="175599" y="18038"/>
                  </a:lnTo>
                  <a:lnTo>
                    <a:pt x="180109" y="15783"/>
                  </a:lnTo>
                  <a:lnTo>
                    <a:pt x="193637" y="29311"/>
                  </a:lnTo>
                  <a:lnTo>
                    <a:pt x="195892" y="20292"/>
                  </a:lnTo>
                  <a:lnTo>
                    <a:pt x="194698" y="15783"/>
                  </a:lnTo>
                  <a:lnTo>
                    <a:pt x="221754" y="0"/>
                  </a:lnTo>
                  <a:lnTo>
                    <a:pt x="319633" y="7825"/>
                  </a:lnTo>
                  <a:lnTo>
                    <a:pt x="319633" y="8887"/>
                  </a:lnTo>
                  <a:lnTo>
                    <a:pt x="321888" y="12202"/>
                  </a:lnTo>
                  <a:lnTo>
                    <a:pt x="374806" y="68436"/>
                  </a:lnTo>
                  <a:lnTo>
                    <a:pt x="409688" y="104378"/>
                  </a:lnTo>
                  <a:lnTo>
                    <a:pt x="441120" y="135811"/>
                  </a:lnTo>
                  <a:lnTo>
                    <a:pt x="334222" y="228120"/>
                  </a:lnTo>
                  <a:lnTo>
                    <a:pt x="316185" y="229181"/>
                  </a:lnTo>
                  <a:lnTo>
                    <a:pt x="300402" y="229181"/>
                  </a:lnTo>
                  <a:lnTo>
                    <a:pt x="276794" y="240455"/>
                  </a:lnTo>
                  <a:lnTo>
                    <a:pt x="270030" y="233690"/>
                  </a:lnTo>
                  <a:lnTo>
                    <a:pt x="270030" y="229181"/>
                  </a:lnTo>
                  <a:lnTo>
                    <a:pt x="268969" y="228120"/>
                  </a:lnTo>
                  <a:lnTo>
                    <a:pt x="268969" y="226927"/>
                  </a:lnTo>
                  <a:lnTo>
                    <a:pt x="262205" y="216847"/>
                  </a:lnTo>
                  <a:lnTo>
                    <a:pt x="261144" y="216847"/>
                  </a:lnTo>
                  <a:lnTo>
                    <a:pt x="259951" y="214592"/>
                  </a:lnTo>
                  <a:lnTo>
                    <a:pt x="256635" y="212337"/>
                  </a:lnTo>
                  <a:lnTo>
                    <a:pt x="252126" y="207829"/>
                  </a:lnTo>
                  <a:lnTo>
                    <a:pt x="248810" y="206635"/>
                  </a:lnTo>
                  <a:cubicBezTo>
                    <a:pt x="244964" y="206635"/>
                    <a:pt x="242179" y="203849"/>
                    <a:pt x="238598" y="202125"/>
                  </a:cubicBezTo>
                  <a:lnTo>
                    <a:pt x="249871" y="241516"/>
                  </a:lnTo>
                  <a:lnTo>
                    <a:pt x="195892" y="215653"/>
                  </a:lnTo>
                  <a:lnTo>
                    <a:pt x="157695" y="212337"/>
                  </a:lnTo>
                  <a:lnTo>
                    <a:pt x="153185" y="214592"/>
                  </a:lnTo>
                  <a:lnTo>
                    <a:pt x="141912" y="215653"/>
                  </a:lnTo>
                  <a:lnTo>
                    <a:pt x="116049" y="237006"/>
                  </a:lnTo>
                  <a:lnTo>
                    <a:pt x="112601" y="244831"/>
                  </a:lnTo>
                  <a:lnTo>
                    <a:pt x="110346" y="243770"/>
                  </a:lnTo>
                  <a:lnTo>
                    <a:pt x="108092" y="237006"/>
                  </a:lnTo>
                  <a:lnTo>
                    <a:pt x="102389" y="232497"/>
                  </a:lnTo>
                  <a:lnTo>
                    <a:pt x="88861" y="239261"/>
                  </a:lnTo>
                  <a:lnTo>
                    <a:pt x="47216" y="235946"/>
                  </a:lnTo>
                  <a:lnTo>
                    <a:pt x="1061" y="252789"/>
                  </a:lnTo>
                  <a:lnTo>
                    <a:pt x="0" y="252789"/>
                  </a:lnTo>
                  <a:lnTo>
                    <a:pt x="2255" y="247086"/>
                  </a:lnTo>
                  <a:lnTo>
                    <a:pt x="3448" y="238067"/>
                  </a:lnTo>
                  <a:lnTo>
                    <a:pt x="7958" y="234619"/>
                  </a:lnTo>
                  <a:lnTo>
                    <a:pt x="7958" y="231303"/>
                  </a:lnTo>
                  <a:lnTo>
                    <a:pt x="9019" y="231303"/>
                  </a:lnTo>
                  <a:lnTo>
                    <a:pt x="9019" y="223479"/>
                  </a:lnTo>
                  <a:lnTo>
                    <a:pt x="7958" y="224672"/>
                  </a:lnTo>
                  <a:lnTo>
                    <a:pt x="9019" y="212337"/>
                  </a:lnTo>
                  <a:lnTo>
                    <a:pt x="6764" y="207829"/>
                  </a:lnTo>
                  <a:lnTo>
                    <a:pt x="7958" y="194300"/>
                  </a:lnTo>
                  <a:lnTo>
                    <a:pt x="5703" y="187536"/>
                  </a:lnTo>
                  <a:lnTo>
                    <a:pt x="7958" y="186475"/>
                  </a:lnTo>
                  <a:lnTo>
                    <a:pt x="9019" y="184220"/>
                  </a:lnTo>
                  <a:lnTo>
                    <a:pt x="12467" y="184220"/>
                  </a:lnTo>
                  <a:lnTo>
                    <a:pt x="13528" y="180772"/>
                  </a:lnTo>
                  <a:lnTo>
                    <a:pt x="52919" y="172947"/>
                  </a:lnTo>
                  <a:lnTo>
                    <a:pt x="50664" y="169632"/>
                  </a:lnTo>
                  <a:lnTo>
                    <a:pt x="50664" y="166316"/>
                  </a:lnTo>
                  <a:lnTo>
                    <a:pt x="53979" y="157297"/>
                  </a:lnTo>
                  <a:lnTo>
                    <a:pt x="55173" y="148278"/>
                  </a:lnTo>
                  <a:lnTo>
                    <a:pt x="56234" y="146023"/>
                  </a:lnTo>
                  <a:lnTo>
                    <a:pt x="57295" y="144830"/>
                  </a:lnTo>
                  <a:cubicBezTo>
                    <a:pt x="63529" y="138729"/>
                    <a:pt x="60611" y="132893"/>
                    <a:pt x="57295" y="125732"/>
                  </a:cubicBezTo>
                  <a:lnTo>
                    <a:pt x="58489" y="124671"/>
                  </a:lnTo>
                  <a:lnTo>
                    <a:pt x="58489" y="122416"/>
                  </a:lnTo>
                  <a:lnTo>
                    <a:pt x="62998" y="123477"/>
                  </a:lnTo>
                  <a:lnTo>
                    <a:pt x="66314" y="123477"/>
                  </a:lnTo>
                  <a:lnTo>
                    <a:pt x="67508" y="106633"/>
                  </a:lnTo>
                  <a:lnTo>
                    <a:pt x="65253" y="101062"/>
                  </a:lnTo>
                  <a:lnTo>
                    <a:pt x="68701" y="87535"/>
                  </a:lnTo>
                  <a:lnTo>
                    <a:pt x="108092" y="44828"/>
                  </a:lnTo>
                  <a:lnTo>
                    <a:pt x="124935" y="35810"/>
                  </a:lnTo>
                </a:path>
              </a:pathLst>
            </a:custGeom>
            <a:noFill/>
            <a:ln w="3315" cap="flat">
              <a:solidFill>
                <a:schemeClr val="bg1">
                  <a:lumMod val="65000"/>
                </a:schemeClr>
              </a:solidFill>
              <a:prstDash val="solid"/>
              <a:miter/>
            </a:ln>
          </p:spPr>
          <p:txBody>
            <a:bodyPr rtlCol="0" anchor="ctr"/>
            <a:lstStyle/>
            <a:p>
              <a:endParaRPr lang="en-FI" sz="816"/>
            </a:p>
          </p:txBody>
        </p:sp>
        <p:sp>
          <p:nvSpPr>
            <p:cNvPr id="795" name="Freeform: Shape 794">
              <a:extLst>
                <a:ext uri="{FF2B5EF4-FFF2-40B4-BE49-F238E27FC236}">
                  <a16:creationId xmlns:a16="http://schemas.microsoft.com/office/drawing/2014/main" id="{78BA4694-82FB-E884-052F-0972718012B6}"/>
                </a:ext>
              </a:extLst>
            </p:cNvPr>
            <p:cNvSpPr/>
            <p:nvPr/>
          </p:nvSpPr>
          <p:spPr>
            <a:xfrm>
              <a:off x="3015821" y="11992007"/>
              <a:ext cx="436743" cy="235281"/>
            </a:xfrm>
            <a:custGeom>
              <a:avLst/>
              <a:gdLst>
                <a:gd name="connsiteX0" fmla="*/ 246555 w 436743"/>
                <a:gd name="connsiteY0" fmla="*/ 266 h 235281"/>
                <a:gd name="connsiteX1" fmla="*/ 296026 w 436743"/>
                <a:gd name="connsiteY1" fmla="*/ 18303 h 235281"/>
                <a:gd name="connsiteX2" fmla="*/ 299341 w 436743"/>
                <a:gd name="connsiteY2" fmla="*/ 57693 h 235281"/>
                <a:gd name="connsiteX3" fmla="*/ 312869 w 436743"/>
                <a:gd name="connsiteY3" fmla="*/ 61141 h 235281"/>
                <a:gd name="connsiteX4" fmla="*/ 315124 w 436743"/>
                <a:gd name="connsiteY4" fmla="*/ 67905 h 235281"/>
                <a:gd name="connsiteX5" fmla="*/ 311676 w 436743"/>
                <a:gd name="connsiteY5" fmla="*/ 93768 h 235281"/>
                <a:gd name="connsiteX6" fmla="*/ 309421 w 436743"/>
                <a:gd name="connsiteY6" fmla="*/ 92707 h 235281"/>
                <a:gd name="connsiteX7" fmla="*/ 303718 w 436743"/>
                <a:gd name="connsiteY7" fmla="*/ 91514 h 235281"/>
                <a:gd name="connsiteX8" fmla="*/ 302657 w 436743"/>
                <a:gd name="connsiteY8" fmla="*/ 94829 h 235281"/>
                <a:gd name="connsiteX9" fmla="*/ 302657 w 436743"/>
                <a:gd name="connsiteY9" fmla="*/ 96022 h 235281"/>
                <a:gd name="connsiteX10" fmla="*/ 304912 w 436743"/>
                <a:gd name="connsiteY10" fmla="*/ 97084 h 235281"/>
                <a:gd name="connsiteX11" fmla="*/ 307166 w 436743"/>
                <a:gd name="connsiteY11" fmla="*/ 99338 h 235281"/>
                <a:gd name="connsiteX12" fmla="*/ 307166 w 436743"/>
                <a:gd name="connsiteY12" fmla="*/ 101593 h 235281"/>
                <a:gd name="connsiteX13" fmla="*/ 302657 w 436743"/>
                <a:gd name="connsiteY13" fmla="*/ 101593 h 235281"/>
                <a:gd name="connsiteX14" fmla="*/ 304912 w 436743"/>
                <a:gd name="connsiteY14" fmla="*/ 104908 h 235281"/>
                <a:gd name="connsiteX15" fmla="*/ 304912 w 436743"/>
                <a:gd name="connsiteY15" fmla="*/ 107164 h 235281"/>
                <a:gd name="connsiteX16" fmla="*/ 303718 w 436743"/>
                <a:gd name="connsiteY16" fmla="*/ 108357 h 235281"/>
                <a:gd name="connsiteX17" fmla="*/ 301463 w 436743"/>
                <a:gd name="connsiteY17" fmla="*/ 111672 h 235281"/>
                <a:gd name="connsiteX18" fmla="*/ 303718 w 436743"/>
                <a:gd name="connsiteY18" fmla="*/ 113928 h 235281"/>
                <a:gd name="connsiteX19" fmla="*/ 305973 w 436743"/>
                <a:gd name="connsiteY19" fmla="*/ 114988 h 235281"/>
                <a:gd name="connsiteX20" fmla="*/ 304779 w 436743"/>
                <a:gd name="connsiteY20" fmla="*/ 114988 h 235281"/>
                <a:gd name="connsiteX21" fmla="*/ 304779 w 436743"/>
                <a:gd name="connsiteY21" fmla="*/ 116182 h 235281"/>
                <a:gd name="connsiteX22" fmla="*/ 313798 w 436743"/>
                <a:gd name="connsiteY22" fmla="*/ 118437 h 235281"/>
                <a:gd name="connsiteX23" fmla="*/ 316052 w 436743"/>
                <a:gd name="connsiteY23" fmla="*/ 135281 h 235281"/>
                <a:gd name="connsiteX24" fmla="*/ 319368 w 436743"/>
                <a:gd name="connsiteY24" fmla="*/ 99338 h 235281"/>
                <a:gd name="connsiteX25" fmla="*/ 318307 w 436743"/>
                <a:gd name="connsiteY25" fmla="*/ 99338 h 235281"/>
                <a:gd name="connsiteX26" fmla="*/ 320562 w 436743"/>
                <a:gd name="connsiteY26" fmla="*/ 90320 h 235281"/>
                <a:gd name="connsiteX27" fmla="*/ 322816 w 436743"/>
                <a:gd name="connsiteY27" fmla="*/ 85810 h 235281"/>
                <a:gd name="connsiteX28" fmla="*/ 323877 w 436743"/>
                <a:gd name="connsiteY28" fmla="*/ 84749 h 235281"/>
                <a:gd name="connsiteX29" fmla="*/ 323877 w 436743"/>
                <a:gd name="connsiteY29" fmla="*/ 81301 h 235281"/>
                <a:gd name="connsiteX30" fmla="*/ 329580 w 436743"/>
                <a:gd name="connsiteY30" fmla="*/ 81301 h 235281"/>
                <a:gd name="connsiteX31" fmla="*/ 329580 w 436743"/>
                <a:gd name="connsiteY31" fmla="*/ 76791 h 235281"/>
                <a:gd name="connsiteX32" fmla="*/ 328387 w 436743"/>
                <a:gd name="connsiteY32" fmla="*/ 75598 h 235281"/>
                <a:gd name="connsiteX33" fmla="*/ 328387 w 436743"/>
                <a:gd name="connsiteY33" fmla="*/ 74537 h 235281"/>
                <a:gd name="connsiteX34" fmla="*/ 325071 w 436743"/>
                <a:gd name="connsiteY34" fmla="*/ 74537 h 235281"/>
                <a:gd name="connsiteX35" fmla="*/ 325071 w 436743"/>
                <a:gd name="connsiteY35" fmla="*/ 73344 h 235281"/>
                <a:gd name="connsiteX36" fmla="*/ 323877 w 436743"/>
                <a:gd name="connsiteY36" fmla="*/ 73344 h 235281"/>
                <a:gd name="connsiteX37" fmla="*/ 325071 w 436743"/>
                <a:gd name="connsiteY37" fmla="*/ 72282 h 235281"/>
                <a:gd name="connsiteX38" fmla="*/ 325071 w 436743"/>
                <a:gd name="connsiteY38" fmla="*/ 71088 h 235281"/>
                <a:gd name="connsiteX39" fmla="*/ 326265 w 436743"/>
                <a:gd name="connsiteY39" fmla="*/ 71088 h 235281"/>
                <a:gd name="connsiteX40" fmla="*/ 327326 w 436743"/>
                <a:gd name="connsiteY40" fmla="*/ 66579 h 235281"/>
                <a:gd name="connsiteX41" fmla="*/ 327326 w 436743"/>
                <a:gd name="connsiteY41" fmla="*/ 65385 h 235281"/>
                <a:gd name="connsiteX42" fmla="*/ 328519 w 436743"/>
                <a:gd name="connsiteY42" fmla="*/ 64324 h 235281"/>
                <a:gd name="connsiteX43" fmla="*/ 329713 w 436743"/>
                <a:gd name="connsiteY43" fmla="*/ 64324 h 235281"/>
                <a:gd name="connsiteX44" fmla="*/ 329713 w 436743"/>
                <a:gd name="connsiteY44" fmla="*/ 62070 h 235281"/>
                <a:gd name="connsiteX45" fmla="*/ 334222 w 436743"/>
                <a:gd name="connsiteY45" fmla="*/ 62070 h 235281"/>
                <a:gd name="connsiteX46" fmla="*/ 336477 w 436743"/>
                <a:gd name="connsiteY46" fmla="*/ 59815 h 235281"/>
                <a:gd name="connsiteX47" fmla="*/ 336477 w 436743"/>
                <a:gd name="connsiteY47" fmla="*/ 54245 h 235281"/>
                <a:gd name="connsiteX48" fmla="*/ 337671 w 436743"/>
                <a:gd name="connsiteY48" fmla="*/ 44165 h 235281"/>
                <a:gd name="connsiteX49" fmla="*/ 346689 w 436743"/>
                <a:gd name="connsiteY49" fmla="*/ 45359 h 235281"/>
                <a:gd name="connsiteX50" fmla="*/ 353453 w 436743"/>
                <a:gd name="connsiteY50" fmla="*/ 47614 h 235281"/>
                <a:gd name="connsiteX51" fmla="*/ 397353 w 436743"/>
                <a:gd name="connsiteY51" fmla="*/ 58887 h 235281"/>
                <a:gd name="connsiteX52" fmla="*/ 432234 w 436743"/>
                <a:gd name="connsiteY52" fmla="*/ 112867 h 235281"/>
                <a:gd name="connsiteX53" fmla="*/ 436744 w 436743"/>
                <a:gd name="connsiteY53" fmla="*/ 118569 h 235281"/>
                <a:gd name="connsiteX54" fmla="*/ 422155 w 436743"/>
                <a:gd name="connsiteY54" fmla="*/ 110612 h 235281"/>
                <a:gd name="connsiteX55" fmla="*/ 420961 w 436743"/>
                <a:gd name="connsiteY55" fmla="*/ 109551 h 235281"/>
                <a:gd name="connsiteX56" fmla="*/ 417645 w 436743"/>
                <a:gd name="connsiteY56" fmla="*/ 109551 h 235281"/>
                <a:gd name="connsiteX57" fmla="*/ 415391 w 436743"/>
                <a:gd name="connsiteY57" fmla="*/ 107296 h 235281"/>
                <a:gd name="connsiteX58" fmla="*/ 414330 w 436743"/>
                <a:gd name="connsiteY58" fmla="*/ 107296 h 235281"/>
                <a:gd name="connsiteX59" fmla="*/ 407566 w 436743"/>
                <a:gd name="connsiteY59" fmla="*/ 105041 h 235281"/>
                <a:gd name="connsiteX60" fmla="*/ 404117 w 436743"/>
                <a:gd name="connsiteY60" fmla="*/ 105041 h 235281"/>
                <a:gd name="connsiteX61" fmla="*/ 404117 w 436743"/>
                <a:gd name="connsiteY61" fmla="*/ 111805 h 235281"/>
                <a:gd name="connsiteX62" fmla="*/ 406372 w 436743"/>
                <a:gd name="connsiteY62" fmla="*/ 114060 h 235281"/>
                <a:gd name="connsiteX63" fmla="*/ 407433 w 436743"/>
                <a:gd name="connsiteY63" fmla="*/ 114060 h 235281"/>
                <a:gd name="connsiteX64" fmla="*/ 407433 w 436743"/>
                <a:gd name="connsiteY64" fmla="*/ 116315 h 235281"/>
                <a:gd name="connsiteX65" fmla="*/ 408494 w 436743"/>
                <a:gd name="connsiteY65" fmla="*/ 116315 h 235281"/>
                <a:gd name="connsiteX66" fmla="*/ 407433 w 436743"/>
                <a:gd name="connsiteY66" fmla="*/ 117375 h 235281"/>
                <a:gd name="connsiteX67" fmla="*/ 406372 w 436743"/>
                <a:gd name="connsiteY67" fmla="*/ 120691 h 235281"/>
                <a:gd name="connsiteX68" fmla="*/ 405178 w 436743"/>
                <a:gd name="connsiteY68" fmla="*/ 120691 h 235281"/>
                <a:gd name="connsiteX69" fmla="*/ 403985 w 436743"/>
                <a:gd name="connsiteY69" fmla="*/ 121885 h 235281"/>
                <a:gd name="connsiteX70" fmla="*/ 401730 w 436743"/>
                <a:gd name="connsiteY70" fmla="*/ 121885 h 235281"/>
                <a:gd name="connsiteX71" fmla="*/ 337538 w 436743"/>
                <a:gd name="connsiteY71" fmla="*/ 130904 h 235281"/>
                <a:gd name="connsiteX72" fmla="*/ 336344 w 436743"/>
                <a:gd name="connsiteY72" fmla="*/ 132098 h 235281"/>
                <a:gd name="connsiteX73" fmla="*/ 333029 w 436743"/>
                <a:gd name="connsiteY73" fmla="*/ 130904 h 235281"/>
                <a:gd name="connsiteX74" fmla="*/ 334222 w 436743"/>
                <a:gd name="connsiteY74" fmla="*/ 132098 h 235281"/>
                <a:gd name="connsiteX75" fmla="*/ 328519 w 436743"/>
                <a:gd name="connsiteY75" fmla="*/ 174804 h 235281"/>
                <a:gd name="connsiteX76" fmla="*/ 328519 w 436743"/>
                <a:gd name="connsiteY76" fmla="*/ 175865 h 235281"/>
                <a:gd name="connsiteX77" fmla="*/ 293638 w 436743"/>
                <a:gd name="connsiteY77" fmla="*/ 208491 h 235281"/>
                <a:gd name="connsiteX78" fmla="*/ 292445 w 436743"/>
                <a:gd name="connsiteY78" fmla="*/ 207298 h 235281"/>
                <a:gd name="connsiteX79" fmla="*/ 292445 w 436743"/>
                <a:gd name="connsiteY79" fmla="*/ 206236 h 235281"/>
                <a:gd name="connsiteX80" fmla="*/ 291251 w 436743"/>
                <a:gd name="connsiteY80" fmla="*/ 206236 h 235281"/>
                <a:gd name="connsiteX81" fmla="*/ 290190 w 436743"/>
                <a:gd name="connsiteY81" fmla="*/ 207298 h 235281"/>
                <a:gd name="connsiteX82" fmla="*/ 286874 w 436743"/>
                <a:gd name="connsiteY82" fmla="*/ 207298 h 235281"/>
                <a:gd name="connsiteX83" fmla="*/ 285813 w 436743"/>
                <a:gd name="connsiteY83" fmla="*/ 208491 h 235281"/>
                <a:gd name="connsiteX84" fmla="*/ 284620 w 436743"/>
                <a:gd name="connsiteY84" fmla="*/ 208491 h 235281"/>
                <a:gd name="connsiteX85" fmla="*/ 283426 w 436743"/>
                <a:gd name="connsiteY85" fmla="*/ 210746 h 235281"/>
                <a:gd name="connsiteX86" fmla="*/ 282365 w 436743"/>
                <a:gd name="connsiteY86" fmla="*/ 211806 h 235281"/>
                <a:gd name="connsiteX87" fmla="*/ 282365 w 436743"/>
                <a:gd name="connsiteY87" fmla="*/ 213000 h 235281"/>
                <a:gd name="connsiteX88" fmla="*/ 272285 w 436743"/>
                <a:gd name="connsiteY88" fmla="*/ 211806 h 235281"/>
                <a:gd name="connsiteX89" fmla="*/ 257696 w 436743"/>
                <a:gd name="connsiteY89" fmla="*/ 205043 h 235281"/>
                <a:gd name="connsiteX90" fmla="*/ 251993 w 436743"/>
                <a:gd name="connsiteY90" fmla="*/ 224142 h 235281"/>
                <a:gd name="connsiteX91" fmla="*/ 250932 w 436743"/>
                <a:gd name="connsiteY91" fmla="*/ 229712 h 235281"/>
                <a:gd name="connsiteX92" fmla="*/ 242974 w 436743"/>
                <a:gd name="connsiteY92" fmla="*/ 229712 h 235281"/>
                <a:gd name="connsiteX93" fmla="*/ 241913 w 436743"/>
                <a:gd name="connsiteY93" fmla="*/ 227457 h 235281"/>
                <a:gd name="connsiteX94" fmla="*/ 239659 w 436743"/>
                <a:gd name="connsiteY94" fmla="*/ 228650 h 235281"/>
                <a:gd name="connsiteX95" fmla="*/ 237404 w 436743"/>
                <a:gd name="connsiteY95" fmla="*/ 228650 h 235281"/>
                <a:gd name="connsiteX96" fmla="*/ 233956 w 436743"/>
                <a:gd name="connsiteY96" fmla="*/ 227457 h 235281"/>
                <a:gd name="connsiteX97" fmla="*/ 227192 w 436743"/>
                <a:gd name="connsiteY97" fmla="*/ 227457 h 235281"/>
                <a:gd name="connsiteX98" fmla="*/ 223876 w 436743"/>
                <a:gd name="connsiteY98" fmla="*/ 226396 h 235281"/>
                <a:gd name="connsiteX99" fmla="*/ 220560 w 436743"/>
                <a:gd name="connsiteY99" fmla="*/ 227457 h 235281"/>
                <a:gd name="connsiteX100" fmla="*/ 211541 w 436743"/>
                <a:gd name="connsiteY100" fmla="*/ 229712 h 235281"/>
                <a:gd name="connsiteX101" fmla="*/ 208226 w 436743"/>
                <a:gd name="connsiteY101" fmla="*/ 229712 h 235281"/>
                <a:gd name="connsiteX102" fmla="*/ 207032 w 436743"/>
                <a:gd name="connsiteY102" fmla="*/ 231966 h 235281"/>
                <a:gd name="connsiteX103" fmla="*/ 207032 w 436743"/>
                <a:gd name="connsiteY103" fmla="*/ 233027 h 235281"/>
                <a:gd name="connsiteX104" fmla="*/ 201462 w 436743"/>
                <a:gd name="connsiteY104" fmla="*/ 231966 h 235281"/>
                <a:gd name="connsiteX105" fmla="*/ 196953 w 436743"/>
                <a:gd name="connsiteY105" fmla="*/ 233027 h 235281"/>
                <a:gd name="connsiteX106" fmla="*/ 192443 w 436743"/>
                <a:gd name="connsiteY106" fmla="*/ 233027 h 235281"/>
                <a:gd name="connsiteX107" fmla="*/ 191249 w 436743"/>
                <a:gd name="connsiteY107" fmla="*/ 235282 h 235281"/>
                <a:gd name="connsiteX108" fmla="*/ 158623 w 436743"/>
                <a:gd name="connsiteY108" fmla="*/ 211674 h 235281"/>
                <a:gd name="connsiteX109" fmla="*/ 84351 w 436743"/>
                <a:gd name="connsiteY109" fmla="*/ 139658 h 235281"/>
                <a:gd name="connsiteX110" fmla="*/ 75333 w 436743"/>
                <a:gd name="connsiteY110" fmla="*/ 130638 h 235281"/>
                <a:gd name="connsiteX111" fmla="*/ 75333 w 436743"/>
                <a:gd name="connsiteY111" fmla="*/ 129578 h 235281"/>
                <a:gd name="connsiteX112" fmla="*/ 73078 w 436743"/>
                <a:gd name="connsiteY112" fmla="*/ 127322 h 235281"/>
                <a:gd name="connsiteX113" fmla="*/ 73078 w 436743"/>
                <a:gd name="connsiteY113" fmla="*/ 125068 h 235281"/>
                <a:gd name="connsiteX114" fmla="*/ 71884 w 436743"/>
                <a:gd name="connsiteY114" fmla="*/ 125068 h 235281"/>
                <a:gd name="connsiteX115" fmla="*/ 71884 w 436743"/>
                <a:gd name="connsiteY115" fmla="*/ 124007 h 235281"/>
                <a:gd name="connsiteX116" fmla="*/ 70691 w 436743"/>
                <a:gd name="connsiteY116" fmla="*/ 124007 h 235281"/>
                <a:gd name="connsiteX117" fmla="*/ 69630 w 436743"/>
                <a:gd name="connsiteY117" fmla="*/ 122814 h 235281"/>
                <a:gd name="connsiteX118" fmla="*/ 69630 w 436743"/>
                <a:gd name="connsiteY118" fmla="*/ 121752 h 235281"/>
                <a:gd name="connsiteX119" fmla="*/ 70691 w 436743"/>
                <a:gd name="connsiteY119" fmla="*/ 121752 h 235281"/>
                <a:gd name="connsiteX120" fmla="*/ 70691 w 436743"/>
                <a:gd name="connsiteY120" fmla="*/ 120559 h 235281"/>
                <a:gd name="connsiteX121" fmla="*/ 69630 w 436743"/>
                <a:gd name="connsiteY121" fmla="*/ 118304 h 235281"/>
                <a:gd name="connsiteX122" fmla="*/ 69630 w 436743"/>
                <a:gd name="connsiteY122" fmla="*/ 117111 h 235281"/>
                <a:gd name="connsiteX123" fmla="*/ 67375 w 436743"/>
                <a:gd name="connsiteY123" fmla="*/ 117111 h 235281"/>
                <a:gd name="connsiteX124" fmla="*/ 67375 w 436743"/>
                <a:gd name="connsiteY124" fmla="*/ 116049 h 235281"/>
                <a:gd name="connsiteX125" fmla="*/ 66181 w 436743"/>
                <a:gd name="connsiteY125" fmla="*/ 117111 h 235281"/>
                <a:gd name="connsiteX126" fmla="*/ 65120 w 436743"/>
                <a:gd name="connsiteY126" fmla="*/ 117111 h 235281"/>
                <a:gd name="connsiteX127" fmla="*/ 65120 w 436743"/>
                <a:gd name="connsiteY127" fmla="*/ 119365 h 235281"/>
                <a:gd name="connsiteX128" fmla="*/ 64059 w 436743"/>
                <a:gd name="connsiteY128" fmla="*/ 119365 h 235281"/>
                <a:gd name="connsiteX129" fmla="*/ 61805 w 436743"/>
                <a:gd name="connsiteY129" fmla="*/ 118304 h 235281"/>
                <a:gd name="connsiteX130" fmla="*/ 52786 w 436743"/>
                <a:gd name="connsiteY130" fmla="*/ 103715 h 235281"/>
                <a:gd name="connsiteX131" fmla="*/ 52786 w 436743"/>
                <a:gd name="connsiteY131" fmla="*/ 102521 h 235281"/>
                <a:gd name="connsiteX132" fmla="*/ 16844 w 436743"/>
                <a:gd name="connsiteY132" fmla="*/ 51857 h 235281"/>
                <a:gd name="connsiteX133" fmla="*/ 0 w 436743"/>
                <a:gd name="connsiteY133" fmla="*/ 30504 h 235281"/>
                <a:gd name="connsiteX134" fmla="*/ 16844 w 436743"/>
                <a:gd name="connsiteY134" fmla="*/ 30504 h 235281"/>
                <a:gd name="connsiteX135" fmla="*/ 65253 w 436743"/>
                <a:gd name="connsiteY135" fmla="*/ 31566 h 235281"/>
                <a:gd name="connsiteX136" fmla="*/ 125997 w 436743"/>
                <a:gd name="connsiteY136" fmla="*/ 13528 h 235281"/>
                <a:gd name="connsiteX137" fmla="*/ 169896 w 436743"/>
                <a:gd name="connsiteY137" fmla="*/ 15783 h 235281"/>
                <a:gd name="connsiteX138" fmla="*/ 184485 w 436743"/>
                <a:gd name="connsiteY138" fmla="*/ 27056 h 235281"/>
                <a:gd name="connsiteX139" fmla="*/ 209287 w 436743"/>
                <a:gd name="connsiteY139" fmla="*/ 47348 h 235281"/>
                <a:gd name="connsiteX140" fmla="*/ 225070 w 436743"/>
                <a:gd name="connsiteY140" fmla="*/ 18037 h 235281"/>
                <a:gd name="connsiteX141" fmla="*/ 225070 w 436743"/>
                <a:gd name="connsiteY141" fmla="*/ 15783 h 235281"/>
                <a:gd name="connsiteX142" fmla="*/ 226131 w 436743"/>
                <a:gd name="connsiteY142" fmla="*/ 14722 h 235281"/>
                <a:gd name="connsiteX143" fmla="*/ 227192 w 436743"/>
                <a:gd name="connsiteY143" fmla="*/ 14722 h 235281"/>
                <a:gd name="connsiteX144" fmla="*/ 227192 w 436743"/>
                <a:gd name="connsiteY144" fmla="*/ 15783 h 235281"/>
                <a:gd name="connsiteX145" fmla="*/ 230640 w 436743"/>
                <a:gd name="connsiteY145" fmla="*/ 16977 h 235281"/>
                <a:gd name="connsiteX146" fmla="*/ 232895 w 436743"/>
                <a:gd name="connsiteY146" fmla="*/ 15783 h 235281"/>
                <a:gd name="connsiteX147" fmla="*/ 238465 w 436743"/>
                <a:gd name="connsiteY147" fmla="*/ 12467 h 235281"/>
                <a:gd name="connsiteX148" fmla="*/ 239526 w 436743"/>
                <a:gd name="connsiteY148" fmla="*/ 13661 h 235281"/>
                <a:gd name="connsiteX149" fmla="*/ 239526 w 436743"/>
                <a:gd name="connsiteY149" fmla="*/ 11406 h 235281"/>
                <a:gd name="connsiteX150" fmla="*/ 242842 w 436743"/>
                <a:gd name="connsiteY150" fmla="*/ 10213 h 235281"/>
                <a:gd name="connsiteX151" fmla="*/ 245096 w 436743"/>
                <a:gd name="connsiteY151" fmla="*/ 1194 h 235281"/>
                <a:gd name="connsiteX152" fmla="*/ 246157 w 436743"/>
                <a:gd name="connsiteY152" fmla="*/ 0 h 23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436743" h="235281">
                  <a:moveTo>
                    <a:pt x="246555" y="266"/>
                  </a:moveTo>
                  <a:lnTo>
                    <a:pt x="296026" y="18303"/>
                  </a:lnTo>
                  <a:lnTo>
                    <a:pt x="299341" y="57693"/>
                  </a:lnTo>
                  <a:lnTo>
                    <a:pt x="312869" y="61141"/>
                  </a:lnTo>
                  <a:lnTo>
                    <a:pt x="315124" y="67905"/>
                  </a:lnTo>
                  <a:lnTo>
                    <a:pt x="311676" y="93768"/>
                  </a:lnTo>
                  <a:lnTo>
                    <a:pt x="309421" y="92707"/>
                  </a:lnTo>
                  <a:lnTo>
                    <a:pt x="303718" y="91514"/>
                  </a:lnTo>
                  <a:lnTo>
                    <a:pt x="302657" y="94829"/>
                  </a:lnTo>
                  <a:lnTo>
                    <a:pt x="302657" y="96022"/>
                  </a:lnTo>
                  <a:lnTo>
                    <a:pt x="304912" y="97084"/>
                  </a:lnTo>
                  <a:lnTo>
                    <a:pt x="307166" y="99338"/>
                  </a:lnTo>
                  <a:lnTo>
                    <a:pt x="307166" y="101593"/>
                  </a:lnTo>
                  <a:lnTo>
                    <a:pt x="302657" y="101593"/>
                  </a:lnTo>
                  <a:lnTo>
                    <a:pt x="304912" y="104908"/>
                  </a:lnTo>
                  <a:lnTo>
                    <a:pt x="304912" y="107164"/>
                  </a:lnTo>
                  <a:lnTo>
                    <a:pt x="303718" y="108357"/>
                  </a:lnTo>
                  <a:lnTo>
                    <a:pt x="301463" y="111672"/>
                  </a:lnTo>
                  <a:lnTo>
                    <a:pt x="303718" y="113928"/>
                  </a:lnTo>
                  <a:lnTo>
                    <a:pt x="305973" y="114988"/>
                  </a:lnTo>
                  <a:lnTo>
                    <a:pt x="304779" y="114988"/>
                  </a:lnTo>
                  <a:lnTo>
                    <a:pt x="304779" y="116182"/>
                  </a:lnTo>
                  <a:lnTo>
                    <a:pt x="313798" y="118437"/>
                  </a:lnTo>
                  <a:lnTo>
                    <a:pt x="316052" y="135281"/>
                  </a:lnTo>
                  <a:lnTo>
                    <a:pt x="319368" y="99338"/>
                  </a:lnTo>
                  <a:lnTo>
                    <a:pt x="318307" y="99338"/>
                  </a:lnTo>
                  <a:lnTo>
                    <a:pt x="320562" y="90320"/>
                  </a:lnTo>
                  <a:lnTo>
                    <a:pt x="322816" y="85810"/>
                  </a:lnTo>
                  <a:lnTo>
                    <a:pt x="323877" y="84749"/>
                  </a:lnTo>
                  <a:lnTo>
                    <a:pt x="323877" y="81301"/>
                  </a:lnTo>
                  <a:lnTo>
                    <a:pt x="329580" y="81301"/>
                  </a:lnTo>
                  <a:lnTo>
                    <a:pt x="329580" y="76791"/>
                  </a:lnTo>
                  <a:lnTo>
                    <a:pt x="328387" y="75598"/>
                  </a:lnTo>
                  <a:lnTo>
                    <a:pt x="328387" y="74537"/>
                  </a:lnTo>
                  <a:lnTo>
                    <a:pt x="325071" y="74537"/>
                  </a:lnTo>
                  <a:lnTo>
                    <a:pt x="325071" y="73344"/>
                  </a:lnTo>
                  <a:lnTo>
                    <a:pt x="323877" y="73344"/>
                  </a:lnTo>
                  <a:lnTo>
                    <a:pt x="325071" y="72282"/>
                  </a:lnTo>
                  <a:lnTo>
                    <a:pt x="325071" y="71088"/>
                  </a:lnTo>
                  <a:lnTo>
                    <a:pt x="326265" y="71088"/>
                  </a:lnTo>
                  <a:lnTo>
                    <a:pt x="327326" y="66579"/>
                  </a:lnTo>
                  <a:lnTo>
                    <a:pt x="327326" y="65385"/>
                  </a:lnTo>
                  <a:lnTo>
                    <a:pt x="328519" y="64324"/>
                  </a:lnTo>
                  <a:lnTo>
                    <a:pt x="329713" y="64324"/>
                  </a:lnTo>
                  <a:lnTo>
                    <a:pt x="329713" y="62070"/>
                  </a:lnTo>
                  <a:lnTo>
                    <a:pt x="334222" y="62070"/>
                  </a:lnTo>
                  <a:lnTo>
                    <a:pt x="336477" y="59815"/>
                  </a:lnTo>
                  <a:lnTo>
                    <a:pt x="336477" y="54245"/>
                  </a:lnTo>
                  <a:lnTo>
                    <a:pt x="337671" y="44165"/>
                  </a:lnTo>
                  <a:lnTo>
                    <a:pt x="346689" y="45359"/>
                  </a:lnTo>
                  <a:lnTo>
                    <a:pt x="353453" y="47614"/>
                  </a:lnTo>
                  <a:lnTo>
                    <a:pt x="397353" y="58887"/>
                  </a:lnTo>
                  <a:lnTo>
                    <a:pt x="432234" y="112867"/>
                  </a:lnTo>
                  <a:lnTo>
                    <a:pt x="436744" y="118569"/>
                  </a:lnTo>
                  <a:lnTo>
                    <a:pt x="422155" y="110612"/>
                  </a:lnTo>
                  <a:lnTo>
                    <a:pt x="420961" y="109551"/>
                  </a:lnTo>
                  <a:lnTo>
                    <a:pt x="417645" y="109551"/>
                  </a:lnTo>
                  <a:lnTo>
                    <a:pt x="415391" y="107296"/>
                  </a:lnTo>
                  <a:lnTo>
                    <a:pt x="414330" y="107296"/>
                  </a:lnTo>
                  <a:lnTo>
                    <a:pt x="407566" y="105041"/>
                  </a:lnTo>
                  <a:lnTo>
                    <a:pt x="404117" y="105041"/>
                  </a:lnTo>
                  <a:lnTo>
                    <a:pt x="404117" y="111805"/>
                  </a:lnTo>
                  <a:lnTo>
                    <a:pt x="406372" y="114060"/>
                  </a:lnTo>
                  <a:lnTo>
                    <a:pt x="407433" y="114060"/>
                  </a:lnTo>
                  <a:lnTo>
                    <a:pt x="407433" y="116315"/>
                  </a:lnTo>
                  <a:lnTo>
                    <a:pt x="408494" y="116315"/>
                  </a:lnTo>
                  <a:lnTo>
                    <a:pt x="407433" y="117375"/>
                  </a:lnTo>
                  <a:lnTo>
                    <a:pt x="406372" y="120691"/>
                  </a:lnTo>
                  <a:lnTo>
                    <a:pt x="405178" y="120691"/>
                  </a:lnTo>
                  <a:lnTo>
                    <a:pt x="403985" y="121885"/>
                  </a:lnTo>
                  <a:lnTo>
                    <a:pt x="401730" y="121885"/>
                  </a:lnTo>
                  <a:lnTo>
                    <a:pt x="337538" y="130904"/>
                  </a:lnTo>
                  <a:lnTo>
                    <a:pt x="336344" y="132098"/>
                  </a:lnTo>
                  <a:lnTo>
                    <a:pt x="333029" y="130904"/>
                  </a:lnTo>
                  <a:lnTo>
                    <a:pt x="334222" y="132098"/>
                  </a:lnTo>
                  <a:lnTo>
                    <a:pt x="328519" y="174804"/>
                  </a:lnTo>
                  <a:lnTo>
                    <a:pt x="328519" y="175865"/>
                  </a:lnTo>
                  <a:lnTo>
                    <a:pt x="293638" y="208491"/>
                  </a:lnTo>
                  <a:lnTo>
                    <a:pt x="292445" y="207298"/>
                  </a:lnTo>
                  <a:lnTo>
                    <a:pt x="292445" y="206236"/>
                  </a:lnTo>
                  <a:lnTo>
                    <a:pt x="291251" y="206236"/>
                  </a:lnTo>
                  <a:lnTo>
                    <a:pt x="290190" y="207298"/>
                  </a:lnTo>
                  <a:lnTo>
                    <a:pt x="286874" y="207298"/>
                  </a:lnTo>
                  <a:lnTo>
                    <a:pt x="285813" y="208491"/>
                  </a:lnTo>
                  <a:lnTo>
                    <a:pt x="284620" y="208491"/>
                  </a:lnTo>
                  <a:lnTo>
                    <a:pt x="283426" y="210746"/>
                  </a:lnTo>
                  <a:lnTo>
                    <a:pt x="282365" y="211806"/>
                  </a:lnTo>
                  <a:lnTo>
                    <a:pt x="282365" y="213000"/>
                  </a:lnTo>
                  <a:cubicBezTo>
                    <a:pt x="275601" y="213399"/>
                    <a:pt x="279049" y="211409"/>
                    <a:pt x="272285" y="211806"/>
                  </a:cubicBezTo>
                  <a:cubicBezTo>
                    <a:pt x="260614" y="215520"/>
                    <a:pt x="266847" y="215919"/>
                    <a:pt x="257696" y="205043"/>
                  </a:cubicBezTo>
                  <a:lnTo>
                    <a:pt x="251993" y="224142"/>
                  </a:lnTo>
                  <a:lnTo>
                    <a:pt x="250932" y="229712"/>
                  </a:lnTo>
                  <a:lnTo>
                    <a:pt x="242974" y="229712"/>
                  </a:lnTo>
                  <a:lnTo>
                    <a:pt x="241913" y="227457"/>
                  </a:lnTo>
                  <a:lnTo>
                    <a:pt x="239659" y="228650"/>
                  </a:lnTo>
                  <a:lnTo>
                    <a:pt x="237404" y="228650"/>
                  </a:lnTo>
                  <a:lnTo>
                    <a:pt x="233956" y="227457"/>
                  </a:lnTo>
                  <a:lnTo>
                    <a:pt x="227192" y="227457"/>
                  </a:lnTo>
                  <a:lnTo>
                    <a:pt x="223876" y="226396"/>
                  </a:lnTo>
                  <a:lnTo>
                    <a:pt x="220560" y="227457"/>
                  </a:lnTo>
                  <a:lnTo>
                    <a:pt x="211541" y="229712"/>
                  </a:lnTo>
                  <a:lnTo>
                    <a:pt x="208226" y="229712"/>
                  </a:lnTo>
                  <a:lnTo>
                    <a:pt x="207032" y="231966"/>
                  </a:lnTo>
                  <a:lnTo>
                    <a:pt x="207032" y="233027"/>
                  </a:lnTo>
                  <a:lnTo>
                    <a:pt x="201462" y="231966"/>
                  </a:lnTo>
                  <a:lnTo>
                    <a:pt x="196953" y="233027"/>
                  </a:lnTo>
                  <a:lnTo>
                    <a:pt x="192443" y="233027"/>
                  </a:lnTo>
                  <a:lnTo>
                    <a:pt x="191249" y="235282"/>
                  </a:lnTo>
                  <a:lnTo>
                    <a:pt x="158623" y="211674"/>
                  </a:lnTo>
                  <a:lnTo>
                    <a:pt x="84351" y="139658"/>
                  </a:lnTo>
                  <a:lnTo>
                    <a:pt x="75333" y="130638"/>
                  </a:lnTo>
                  <a:lnTo>
                    <a:pt x="75333" y="129578"/>
                  </a:lnTo>
                  <a:lnTo>
                    <a:pt x="73078" y="127322"/>
                  </a:lnTo>
                  <a:lnTo>
                    <a:pt x="73078" y="125068"/>
                  </a:lnTo>
                  <a:lnTo>
                    <a:pt x="71884" y="125068"/>
                  </a:lnTo>
                  <a:lnTo>
                    <a:pt x="71884" y="124007"/>
                  </a:lnTo>
                  <a:lnTo>
                    <a:pt x="70691" y="124007"/>
                  </a:lnTo>
                  <a:lnTo>
                    <a:pt x="69630" y="122814"/>
                  </a:lnTo>
                  <a:lnTo>
                    <a:pt x="69630" y="121752"/>
                  </a:lnTo>
                  <a:lnTo>
                    <a:pt x="70691" y="121752"/>
                  </a:lnTo>
                  <a:lnTo>
                    <a:pt x="70691" y="120559"/>
                  </a:lnTo>
                  <a:lnTo>
                    <a:pt x="69630" y="118304"/>
                  </a:lnTo>
                  <a:lnTo>
                    <a:pt x="69630" y="117111"/>
                  </a:lnTo>
                  <a:lnTo>
                    <a:pt x="67375" y="117111"/>
                  </a:lnTo>
                  <a:lnTo>
                    <a:pt x="67375" y="116049"/>
                  </a:lnTo>
                  <a:lnTo>
                    <a:pt x="66181" y="117111"/>
                  </a:lnTo>
                  <a:lnTo>
                    <a:pt x="65120" y="117111"/>
                  </a:lnTo>
                  <a:lnTo>
                    <a:pt x="65120" y="119365"/>
                  </a:lnTo>
                  <a:lnTo>
                    <a:pt x="64059" y="119365"/>
                  </a:lnTo>
                  <a:lnTo>
                    <a:pt x="61805" y="118304"/>
                  </a:lnTo>
                  <a:lnTo>
                    <a:pt x="52786" y="103715"/>
                  </a:lnTo>
                  <a:lnTo>
                    <a:pt x="52786" y="102521"/>
                  </a:lnTo>
                  <a:lnTo>
                    <a:pt x="16844" y="51857"/>
                  </a:lnTo>
                  <a:lnTo>
                    <a:pt x="0" y="30504"/>
                  </a:lnTo>
                  <a:lnTo>
                    <a:pt x="16844" y="30504"/>
                  </a:lnTo>
                  <a:lnTo>
                    <a:pt x="65253" y="31566"/>
                  </a:lnTo>
                  <a:lnTo>
                    <a:pt x="125997" y="13528"/>
                  </a:lnTo>
                  <a:lnTo>
                    <a:pt x="169896" y="15783"/>
                  </a:lnTo>
                  <a:lnTo>
                    <a:pt x="184485" y="27056"/>
                  </a:lnTo>
                  <a:lnTo>
                    <a:pt x="209287" y="47348"/>
                  </a:lnTo>
                  <a:lnTo>
                    <a:pt x="225070" y="18037"/>
                  </a:lnTo>
                  <a:lnTo>
                    <a:pt x="225070" y="15783"/>
                  </a:lnTo>
                  <a:lnTo>
                    <a:pt x="226131" y="14722"/>
                  </a:lnTo>
                  <a:lnTo>
                    <a:pt x="227192" y="14722"/>
                  </a:lnTo>
                  <a:lnTo>
                    <a:pt x="227192" y="15783"/>
                  </a:lnTo>
                  <a:lnTo>
                    <a:pt x="230640" y="16977"/>
                  </a:lnTo>
                  <a:lnTo>
                    <a:pt x="232895" y="15783"/>
                  </a:lnTo>
                  <a:lnTo>
                    <a:pt x="238465" y="12467"/>
                  </a:lnTo>
                  <a:lnTo>
                    <a:pt x="239526" y="13661"/>
                  </a:lnTo>
                  <a:lnTo>
                    <a:pt x="239526" y="11406"/>
                  </a:lnTo>
                  <a:lnTo>
                    <a:pt x="242842" y="10213"/>
                  </a:lnTo>
                  <a:lnTo>
                    <a:pt x="245096" y="1194"/>
                  </a:lnTo>
                  <a:lnTo>
                    <a:pt x="246157" y="0"/>
                  </a:lnTo>
                </a:path>
              </a:pathLst>
            </a:custGeom>
            <a:noFill/>
            <a:ln w="3315" cap="flat">
              <a:solidFill>
                <a:schemeClr val="bg1">
                  <a:lumMod val="65000"/>
                </a:schemeClr>
              </a:solidFill>
              <a:prstDash val="solid"/>
              <a:miter/>
            </a:ln>
          </p:spPr>
          <p:txBody>
            <a:bodyPr rtlCol="0" anchor="ctr"/>
            <a:lstStyle/>
            <a:p>
              <a:endParaRPr lang="en-FI" sz="816"/>
            </a:p>
          </p:txBody>
        </p:sp>
        <p:sp>
          <p:nvSpPr>
            <p:cNvPr id="796" name="Freeform: Shape 795">
              <a:extLst>
                <a:ext uri="{FF2B5EF4-FFF2-40B4-BE49-F238E27FC236}">
                  <a16:creationId xmlns:a16="http://schemas.microsoft.com/office/drawing/2014/main" id="{D5DAE460-20BC-42A7-4E79-B845FC2184BA}"/>
                </a:ext>
              </a:extLst>
            </p:cNvPr>
            <p:cNvSpPr/>
            <p:nvPr/>
          </p:nvSpPr>
          <p:spPr>
            <a:xfrm>
              <a:off x="2774040" y="11617599"/>
              <a:ext cx="287139" cy="415920"/>
            </a:xfrm>
            <a:custGeom>
              <a:avLst/>
              <a:gdLst>
                <a:gd name="connsiteX0" fmla="*/ 0 w 287139"/>
                <a:gd name="connsiteY0" fmla="*/ 90054 h 415920"/>
                <a:gd name="connsiteX1" fmla="*/ 18037 w 287139"/>
                <a:gd name="connsiteY1" fmla="*/ 83290 h 415920"/>
                <a:gd name="connsiteX2" fmla="*/ 16976 w 287139"/>
                <a:gd name="connsiteY2" fmla="*/ 82229 h 415920"/>
                <a:gd name="connsiteX3" fmla="*/ 19231 w 287139"/>
                <a:gd name="connsiteY3" fmla="*/ 83290 h 415920"/>
                <a:gd name="connsiteX4" fmla="*/ 21486 w 287139"/>
                <a:gd name="connsiteY4" fmla="*/ 82229 h 415920"/>
                <a:gd name="connsiteX5" fmla="*/ 23740 w 287139"/>
                <a:gd name="connsiteY5" fmla="*/ 79974 h 415920"/>
                <a:gd name="connsiteX6" fmla="*/ 22679 w 287139"/>
                <a:gd name="connsiteY6" fmla="*/ 78781 h 415920"/>
                <a:gd name="connsiteX7" fmla="*/ 23740 w 287139"/>
                <a:gd name="connsiteY7" fmla="*/ 76526 h 415920"/>
                <a:gd name="connsiteX8" fmla="*/ 24934 w 287139"/>
                <a:gd name="connsiteY8" fmla="*/ 77720 h 415920"/>
                <a:gd name="connsiteX9" fmla="*/ 72150 w 287139"/>
                <a:gd name="connsiteY9" fmla="*/ 15783 h 415920"/>
                <a:gd name="connsiteX10" fmla="*/ 138596 w 287139"/>
                <a:gd name="connsiteY10" fmla="*/ 0 h 415920"/>
                <a:gd name="connsiteX11" fmla="*/ 161143 w 287139"/>
                <a:gd name="connsiteY11" fmla="*/ 4509 h 415920"/>
                <a:gd name="connsiteX12" fmla="*/ 214061 w 287139"/>
                <a:gd name="connsiteY12" fmla="*/ 14589 h 415920"/>
                <a:gd name="connsiteX13" fmla="*/ 219632 w 287139"/>
                <a:gd name="connsiteY13" fmla="*/ 14589 h 415920"/>
                <a:gd name="connsiteX14" fmla="*/ 256768 w 287139"/>
                <a:gd name="connsiteY14" fmla="*/ 15650 h 415920"/>
                <a:gd name="connsiteX15" fmla="*/ 287139 w 287139"/>
                <a:gd name="connsiteY15" fmla="*/ 25730 h 415920"/>
                <a:gd name="connsiteX16" fmla="*/ 280375 w 287139"/>
                <a:gd name="connsiteY16" fmla="*/ 129179 h 415920"/>
                <a:gd name="connsiteX17" fmla="*/ 279314 w 287139"/>
                <a:gd name="connsiteY17" fmla="*/ 139259 h 415920"/>
                <a:gd name="connsiteX18" fmla="*/ 277060 w 287139"/>
                <a:gd name="connsiteY18" fmla="*/ 139259 h 415920"/>
                <a:gd name="connsiteX19" fmla="*/ 254513 w 287139"/>
                <a:gd name="connsiteY19" fmla="*/ 223611 h 415920"/>
                <a:gd name="connsiteX20" fmla="*/ 233160 w 287139"/>
                <a:gd name="connsiteY20" fmla="*/ 224804 h 415920"/>
                <a:gd name="connsiteX21" fmla="*/ 225335 w 287139"/>
                <a:gd name="connsiteY21" fmla="*/ 267510 h 415920"/>
                <a:gd name="connsiteX22" fmla="*/ 222019 w 287139"/>
                <a:gd name="connsiteY22" fmla="*/ 279845 h 415920"/>
                <a:gd name="connsiteX23" fmla="*/ 217510 w 287139"/>
                <a:gd name="connsiteY23" fmla="*/ 305707 h 415920"/>
                <a:gd name="connsiteX24" fmla="*/ 242311 w 287139"/>
                <a:gd name="connsiteY24" fmla="*/ 404648 h 415920"/>
                <a:gd name="connsiteX25" fmla="*/ 223213 w 287139"/>
                <a:gd name="connsiteY25" fmla="*/ 415921 h 415920"/>
                <a:gd name="connsiteX26" fmla="*/ 178252 w 287139"/>
                <a:gd name="connsiteY26" fmla="*/ 404648 h 415920"/>
                <a:gd name="connsiteX27" fmla="*/ 174936 w 287139"/>
                <a:gd name="connsiteY27" fmla="*/ 403587 h 415920"/>
                <a:gd name="connsiteX28" fmla="*/ 173743 w 287139"/>
                <a:gd name="connsiteY28" fmla="*/ 402393 h 415920"/>
                <a:gd name="connsiteX29" fmla="*/ 172549 w 287139"/>
                <a:gd name="connsiteY29" fmla="*/ 402393 h 415920"/>
                <a:gd name="connsiteX30" fmla="*/ 171488 w 287139"/>
                <a:gd name="connsiteY30" fmla="*/ 400138 h 415920"/>
                <a:gd name="connsiteX31" fmla="*/ 171488 w 287139"/>
                <a:gd name="connsiteY31" fmla="*/ 399077 h 415920"/>
                <a:gd name="connsiteX32" fmla="*/ 169233 w 287139"/>
                <a:gd name="connsiteY32" fmla="*/ 399077 h 415920"/>
                <a:gd name="connsiteX33" fmla="*/ 168040 w 287139"/>
                <a:gd name="connsiteY33" fmla="*/ 400138 h 415920"/>
                <a:gd name="connsiteX34" fmla="*/ 166979 w 287139"/>
                <a:gd name="connsiteY34" fmla="*/ 400138 h 415920"/>
                <a:gd name="connsiteX35" fmla="*/ 165917 w 287139"/>
                <a:gd name="connsiteY35" fmla="*/ 401332 h 415920"/>
                <a:gd name="connsiteX36" fmla="*/ 164724 w 287139"/>
                <a:gd name="connsiteY36" fmla="*/ 401332 h 415920"/>
                <a:gd name="connsiteX37" fmla="*/ 164724 w 287139"/>
                <a:gd name="connsiteY37" fmla="*/ 402393 h 415920"/>
                <a:gd name="connsiteX38" fmla="*/ 161408 w 287139"/>
                <a:gd name="connsiteY38" fmla="*/ 401332 h 415920"/>
                <a:gd name="connsiteX39" fmla="*/ 159154 w 287139"/>
                <a:gd name="connsiteY39" fmla="*/ 401332 h 415920"/>
                <a:gd name="connsiteX40" fmla="*/ 159154 w 287139"/>
                <a:gd name="connsiteY40" fmla="*/ 400138 h 415920"/>
                <a:gd name="connsiteX41" fmla="*/ 140055 w 287139"/>
                <a:gd name="connsiteY41" fmla="*/ 395629 h 415920"/>
                <a:gd name="connsiteX42" fmla="*/ 135546 w 287139"/>
                <a:gd name="connsiteY42" fmla="*/ 396690 h 415920"/>
                <a:gd name="connsiteX43" fmla="*/ 132097 w 287139"/>
                <a:gd name="connsiteY43" fmla="*/ 392181 h 415920"/>
                <a:gd name="connsiteX44" fmla="*/ 126527 w 287139"/>
                <a:gd name="connsiteY44" fmla="*/ 391120 h 415920"/>
                <a:gd name="connsiteX45" fmla="*/ 124272 w 287139"/>
                <a:gd name="connsiteY45" fmla="*/ 392181 h 415920"/>
                <a:gd name="connsiteX46" fmla="*/ 101726 w 287139"/>
                <a:gd name="connsiteY46" fmla="*/ 360747 h 415920"/>
                <a:gd name="connsiteX47" fmla="*/ 100532 w 287139"/>
                <a:gd name="connsiteY47" fmla="*/ 359687 h 415920"/>
                <a:gd name="connsiteX48" fmla="*/ 98277 w 287139"/>
                <a:gd name="connsiteY48" fmla="*/ 355177 h 415920"/>
                <a:gd name="connsiteX49" fmla="*/ 93768 w 287139"/>
                <a:gd name="connsiteY49" fmla="*/ 350668 h 415920"/>
                <a:gd name="connsiteX50" fmla="*/ 91513 w 287139"/>
                <a:gd name="connsiteY50" fmla="*/ 346159 h 415920"/>
                <a:gd name="connsiteX51" fmla="*/ 88197 w 287139"/>
                <a:gd name="connsiteY51" fmla="*/ 345097 h 415920"/>
                <a:gd name="connsiteX52" fmla="*/ 85943 w 287139"/>
                <a:gd name="connsiteY52" fmla="*/ 349607 h 415920"/>
                <a:gd name="connsiteX53" fmla="*/ 89259 w 287139"/>
                <a:gd name="connsiteY53" fmla="*/ 357432 h 415920"/>
                <a:gd name="connsiteX54" fmla="*/ 90452 w 287139"/>
                <a:gd name="connsiteY54" fmla="*/ 361941 h 415920"/>
                <a:gd name="connsiteX55" fmla="*/ 85943 w 287139"/>
                <a:gd name="connsiteY55" fmla="*/ 363003 h 415920"/>
                <a:gd name="connsiteX56" fmla="*/ 81434 w 287139"/>
                <a:gd name="connsiteY56" fmla="*/ 360747 h 415920"/>
                <a:gd name="connsiteX57" fmla="*/ 78118 w 287139"/>
                <a:gd name="connsiteY57" fmla="*/ 358493 h 415920"/>
                <a:gd name="connsiteX58" fmla="*/ 75863 w 287139"/>
                <a:gd name="connsiteY58" fmla="*/ 364063 h 415920"/>
                <a:gd name="connsiteX59" fmla="*/ 74802 w 287139"/>
                <a:gd name="connsiteY59" fmla="*/ 363003 h 415920"/>
                <a:gd name="connsiteX60" fmla="*/ 74802 w 287139"/>
                <a:gd name="connsiteY60" fmla="*/ 353984 h 415920"/>
                <a:gd name="connsiteX61" fmla="*/ 75863 w 287139"/>
                <a:gd name="connsiteY61" fmla="*/ 347220 h 415920"/>
                <a:gd name="connsiteX62" fmla="*/ 72547 w 287139"/>
                <a:gd name="connsiteY62" fmla="*/ 344965 h 415920"/>
                <a:gd name="connsiteX63" fmla="*/ 68038 w 287139"/>
                <a:gd name="connsiteY63" fmla="*/ 341650 h 415920"/>
                <a:gd name="connsiteX64" fmla="*/ 66977 w 287139"/>
                <a:gd name="connsiteY64" fmla="*/ 341650 h 415920"/>
                <a:gd name="connsiteX65" fmla="*/ 62468 w 287139"/>
                <a:gd name="connsiteY65" fmla="*/ 338201 h 415920"/>
                <a:gd name="connsiteX66" fmla="*/ 59019 w 287139"/>
                <a:gd name="connsiteY66" fmla="*/ 328121 h 415920"/>
                <a:gd name="connsiteX67" fmla="*/ 59019 w 287139"/>
                <a:gd name="connsiteY67" fmla="*/ 315787 h 415920"/>
                <a:gd name="connsiteX68" fmla="*/ 54510 w 287139"/>
                <a:gd name="connsiteY68" fmla="*/ 311277 h 415920"/>
                <a:gd name="connsiteX69" fmla="*/ 48940 w 287139"/>
                <a:gd name="connsiteY69" fmla="*/ 306768 h 415920"/>
                <a:gd name="connsiteX70" fmla="*/ 44430 w 287139"/>
                <a:gd name="connsiteY70" fmla="*/ 302259 h 415920"/>
                <a:gd name="connsiteX71" fmla="*/ 45624 w 287139"/>
                <a:gd name="connsiteY71" fmla="*/ 300004 h 415920"/>
                <a:gd name="connsiteX72" fmla="*/ 47879 w 287139"/>
                <a:gd name="connsiteY72" fmla="*/ 297749 h 415920"/>
                <a:gd name="connsiteX73" fmla="*/ 54643 w 287139"/>
                <a:gd name="connsiteY73" fmla="*/ 300004 h 415920"/>
                <a:gd name="connsiteX74" fmla="*/ 60213 w 287139"/>
                <a:gd name="connsiteY74" fmla="*/ 303453 h 415920"/>
                <a:gd name="connsiteX75" fmla="*/ 64722 w 287139"/>
                <a:gd name="connsiteY75" fmla="*/ 302259 h 415920"/>
                <a:gd name="connsiteX76" fmla="*/ 68038 w 287139"/>
                <a:gd name="connsiteY76" fmla="*/ 300004 h 415920"/>
                <a:gd name="connsiteX77" fmla="*/ 72547 w 287139"/>
                <a:gd name="connsiteY77" fmla="*/ 302259 h 415920"/>
                <a:gd name="connsiteX78" fmla="*/ 75863 w 287139"/>
                <a:gd name="connsiteY78" fmla="*/ 305707 h 415920"/>
                <a:gd name="connsiteX79" fmla="*/ 81566 w 287139"/>
                <a:gd name="connsiteY79" fmla="*/ 304513 h 415920"/>
                <a:gd name="connsiteX80" fmla="*/ 86075 w 287139"/>
                <a:gd name="connsiteY80" fmla="*/ 304513 h 415920"/>
                <a:gd name="connsiteX81" fmla="*/ 89391 w 287139"/>
                <a:gd name="connsiteY81" fmla="*/ 306768 h 415920"/>
                <a:gd name="connsiteX82" fmla="*/ 91646 w 287139"/>
                <a:gd name="connsiteY82" fmla="*/ 314593 h 415920"/>
                <a:gd name="connsiteX83" fmla="*/ 91646 w 287139"/>
                <a:gd name="connsiteY83" fmla="*/ 321357 h 415920"/>
                <a:gd name="connsiteX84" fmla="*/ 89391 w 287139"/>
                <a:gd name="connsiteY84" fmla="*/ 326927 h 415920"/>
                <a:gd name="connsiteX85" fmla="*/ 84882 w 287139"/>
                <a:gd name="connsiteY85" fmla="*/ 330243 h 415920"/>
                <a:gd name="connsiteX86" fmla="*/ 84882 w 287139"/>
                <a:gd name="connsiteY86" fmla="*/ 334753 h 415920"/>
                <a:gd name="connsiteX87" fmla="*/ 91646 w 287139"/>
                <a:gd name="connsiteY87" fmla="*/ 337007 h 415920"/>
                <a:gd name="connsiteX88" fmla="*/ 95094 w 287139"/>
                <a:gd name="connsiteY88" fmla="*/ 335814 h 415920"/>
                <a:gd name="connsiteX89" fmla="*/ 96155 w 287139"/>
                <a:gd name="connsiteY89" fmla="*/ 332498 h 415920"/>
                <a:gd name="connsiteX90" fmla="*/ 96155 w 287139"/>
                <a:gd name="connsiteY90" fmla="*/ 326927 h 415920"/>
                <a:gd name="connsiteX91" fmla="*/ 100665 w 287139"/>
                <a:gd name="connsiteY91" fmla="*/ 325734 h 415920"/>
                <a:gd name="connsiteX92" fmla="*/ 103980 w 287139"/>
                <a:gd name="connsiteY92" fmla="*/ 324673 h 415920"/>
                <a:gd name="connsiteX93" fmla="*/ 105174 w 287139"/>
                <a:gd name="connsiteY93" fmla="*/ 321357 h 415920"/>
                <a:gd name="connsiteX94" fmla="*/ 105174 w 287139"/>
                <a:gd name="connsiteY94" fmla="*/ 314593 h 415920"/>
                <a:gd name="connsiteX95" fmla="*/ 102919 w 287139"/>
                <a:gd name="connsiteY95" fmla="*/ 311277 h 415920"/>
                <a:gd name="connsiteX96" fmla="*/ 101858 w 287139"/>
                <a:gd name="connsiteY96" fmla="*/ 306768 h 415920"/>
                <a:gd name="connsiteX97" fmla="*/ 101858 w 287139"/>
                <a:gd name="connsiteY97" fmla="*/ 303453 h 415920"/>
                <a:gd name="connsiteX98" fmla="*/ 104113 w 287139"/>
                <a:gd name="connsiteY98" fmla="*/ 303453 h 415920"/>
                <a:gd name="connsiteX99" fmla="*/ 106368 w 287139"/>
                <a:gd name="connsiteY99" fmla="*/ 302259 h 415920"/>
                <a:gd name="connsiteX100" fmla="*/ 106368 w 287139"/>
                <a:gd name="connsiteY100" fmla="*/ 295495 h 415920"/>
                <a:gd name="connsiteX101" fmla="*/ 101858 w 287139"/>
                <a:gd name="connsiteY101" fmla="*/ 292046 h 415920"/>
                <a:gd name="connsiteX102" fmla="*/ 102919 w 287139"/>
                <a:gd name="connsiteY102" fmla="*/ 288730 h 415920"/>
                <a:gd name="connsiteX103" fmla="*/ 109683 w 287139"/>
                <a:gd name="connsiteY103" fmla="*/ 289792 h 415920"/>
                <a:gd name="connsiteX104" fmla="*/ 114193 w 287139"/>
                <a:gd name="connsiteY104" fmla="*/ 294301 h 415920"/>
                <a:gd name="connsiteX105" fmla="*/ 117508 w 287139"/>
                <a:gd name="connsiteY105" fmla="*/ 301065 h 415920"/>
                <a:gd name="connsiteX106" fmla="*/ 123079 w 287139"/>
                <a:gd name="connsiteY106" fmla="*/ 303320 h 415920"/>
                <a:gd name="connsiteX107" fmla="*/ 125333 w 287139"/>
                <a:gd name="connsiteY107" fmla="*/ 298810 h 415920"/>
                <a:gd name="connsiteX108" fmla="*/ 125333 w 287139"/>
                <a:gd name="connsiteY108" fmla="*/ 296556 h 415920"/>
                <a:gd name="connsiteX109" fmla="*/ 122018 w 287139"/>
                <a:gd name="connsiteY109" fmla="*/ 294301 h 415920"/>
                <a:gd name="connsiteX110" fmla="*/ 118702 w 287139"/>
                <a:gd name="connsiteY110" fmla="*/ 290986 h 415920"/>
                <a:gd name="connsiteX111" fmla="*/ 116447 w 287139"/>
                <a:gd name="connsiteY111" fmla="*/ 285415 h 415920"/>
                <a:gd name="connsiteX112" fmla="*/ 115386 w 287139"/>
                <a:gd name="connsiteY112" fmla="*/ 281967 h 415920"/>
                <a:gd name="connsiteX113" fmla="*/ 111938 w 287139"/>
                <a:gd name="connsiteY113" fmla="*/ 280906 h 415920"/>
                <a:gd name="connsiteX114" fmla="*/ 107429 w 287139"/>
                <a:gd name="connsiteY114" fmla="*/ 279712 h 415920"/>
                <a:gd name="connsiteX115" fmla="*/ 106368 w 287139"/>
                <a:gd name="connsiteY115" fmla="*/ 279712 h 415920"/>
                <a:gd name="connsiteX116" fmla="*/ 100665 w 287139"/>
                <a:gd name="connsiteY116" fmla="*/ 280906 h 415920"/>
                <a:gd name="connsiteX117" fmla="*/ 98410 w 287139"/>
                <a:gd name="connsiteY117" fmla="*/ 279712 h 415920"/>
                <a:gd name="connsiteX118" fmla="*/ 91646 w 287139"/>
                <a:gd name="connsiteY118" fmla="*/ 277457 h 415920"/>
                <a:gd name="connsiteX119" fmla="*/ 87137 w 287139"/>
                <a:gd name="connsiteY119" fmla="*/ 274009 h 415920"/>
                <a:gd name="connsiteX120" fmla="*/ 79311 w 287139"/>
                <a:gd name="connsiteY120" fmla="*/ 266184 h 415920"/>
                <a:gd name="connsiteX121" fmla="*/ 75863 w 287139"/>
                <a:gd name="connsiteY121" fmla="*/ 261675 h 415920"/>
                <a:gd name="connsiteX122" fmla="*/ 75863 w 287139"/>
                <a:gd name="connsiteY122" fmla="*/ 259420 h 415920"/>
                <a:gd name="connsiteX123" fmla="*/ 87137 w 287139"/>
                <a:gd name="connsiteY123" fmla="*/ 259420 h 415920"/>
                <a:gd name="connsiteX124" fmla="*/ 88197 w 287139"/>
                <a:gd name="connsiteY124" fmla="*/ 253849 h 415920"/>
                <a:gd name="connsiteX125" fmla="*/ 88197 w 287139"/>
                <a:gd name="connsiteY125" fmla="*/ 246025 h 415920"/>
                <a:gd name="connsiteX126" fmla="*/ 85943 w 287139"/>
                <a:gd name="connsiteY126" fmla="*/ 237006 h 415920"/>
                <a:gd name="connsiteX127" fmla="*/ 83688 w 287139"/>
                <a:gd name="connsiteY127" fmla="*/ 243770 h 415920"/>
                <a:gd name="connsiteX128" fmla="*/ 80372 w 287139"/>
                <a:gd name="connsiteY128" fmla="*/ 244963 h 415920"/>
                <a:gd name="connsiteX129" fmla="*/ 80372 w 287139"/>
                <a:gd name="connsiteY129" fmla="*/ 190984 h 415920"/>
                <a:gd name="connsiteX130" fmla="*/ 78118 w 287139"/>
                <a:gd name="connsiteY130" fmla="*/ 184220 h 415920"/>
                <a:gd name="connsiteX131" fmla="*/ 73608 w 287139"/>
                <a:gd name="connsiteY131" fmla="*/ 179711 h 415920"/>
                <a:gd name="connsiteX132" fmla="*/ 70293 w 287139"/>
                <a:gd name="connsiteY132" fmla="*/ 178649 h 415920"/>
                <a:gd name="connsiteX133" fmla="*/ 65783 w 287139"/>
                <a:gd name="connsiteY133" fmla="*/ 176395 h 415920"/>
                <a:gd name="connsiteX134" fmla="*/ 62468 w 287139"/>
                <a:gd name="connsiteY134" fmla="*/ 171885 h 415920"/>
                <a:gd name="connsiteX135" fmla="*/ 61274 w 287139"/>
                <a:gd name="connsiteY135" fmla="*/ 170825 h 415920"/>
                <a:gd name="connsiteX136" fmla="*/ 63529 w 287139"/>
                <a:gd name="connsiteY136" fmla="*/ 168570 h 415920"/>
                <a:gd name="connsiteX137" fmla="*/ 63529 w 287139"/>
                <a:gd name="connsiteY137" fmla="*/ 165254 h 415920"/>
                <a:gd name="connsiteX138" fmla="*/ 57958 w 287139"/>
                <a:gd name="connsiteY138" fmla="*/ 162999 h 415920"/>
                <a:gd name="connsiteX139" fmla="*/ 55704 w 287139"/>
                <a:gd name="connsiteY139" fmla="*/ 156235 h 415920"/>
                <a:gd name="connsiteX140" fmla="*/ 54643 w 287139"/>
                <a:gd name="connsiteY140" fmla="*/ 151726 h 415920"/>
                <a:gd name="connsiteX141" fmla="*/ 64722 w 287139"/>
                <a:gd name="connsiteY141" fmla="*/ 149471 h 415920"/>
                <a:gd name="connsiteX142" fmla="*/ 66977 w 287139"/>
                <a:gd name="connsiteY142" fmla="*/ 142708 h 415920"/>
                <a:gd name="connsiteX143" fmla="*/ 68038 w 287139"/>
                <a:gd name="connsiteY143" fmla="*/ 135944 h 415920"/>
                <a:gd name="connsiteX144" fmla="*/ 65783 w 287139"/>
                <a:gd name="connsiteY144" fmla="*/ 129179 h 415920"/>
                <a:gd name="connsiteX145" fmla="*/ 55704 w 287139"/>
                <a:gd name="connsiteY145" fmla="*/ 127985 h 415920"/>
                <a:gd name="connsiteX146" fmla="*/ 44430 w 287139"/>
                <a:gd name="connsiteY146" fmla="*/ 109948 h 415920"/>
                <a:gd name="connsiteX147" fmla="*/ 47746 w 287139"/>
                <a:gd name="connsiteY147" fmla="*/ 109948 h 415920"/>
                <a:gd name="connsiteX148" fmla="*/ 52255 w 287139"/>
                <a:gd name="connsiteY148" fmla="*/ 111142 h 415920"/>
                <a:gd name="connsiteX149" fmla="*/ 53449 w 287139"/>
                <a:gd name="connsiteY149" fmla="*/ 106633 h 415920"/>
                <a:gd name="connsiteX150" fmla="*/ 51194 w 287139"/>
                <a:gd name="connsiteY150" fmla="*/ 101062 h 415920"/>
                <a:gd name="connsiteX151" fmla="*/ 53449 w 287139"/>
                <a:gd name="connsiteY151" fmla="*/ 98807 h 415920"/>
                <a:gd name="connsiteX152" fmla="*/ 57958 w 287139"/>
                <a:gd name="connsiteY152" fmla="*/ 90983 h 415920"/>
                <a:gd name="connsiteX153" fmla="*/ 47879 w 287139"/>
                <a:gd name="connsiteY153" fmla="*/ 93237 h 415920"/>
                <a:gd name="connsiteX154" fmla="*/ 44563 w 287139"/>
                <a:gd name="connsiteY154" fmla="*/ 104511 h 415920"/>
                <a:gd name="connsiteX155" fmla="*/ 34483 w 287139"/>
                <a:gd name="connsiteY155" fmla="*/ 104511 h 415920"/>
                <a:gd name="connsiteX156" fmla="*/ 29974 w 287139"/>
                <a:gd name="connsiteY156" fmla="*/ 109020 h 415920"/>
                <a:gd name="connsiteX157" fmla="*/ 24271 w 287139"/>
                <a:gd name="connsiteY157" fmla="*/ 113529 h 415920"/>
                <a:gd name="connsiteX158" fmla="*/ 17507 w 287139"/>
                <a:gd name="connsiteY158" fmla="*/ 111274 h 415920"/>
                <a:gd name="connsiteX159" fmla="*/ 11936 w 287139"/>
                <a:gd name="connsiteY159" fmla="*/ 104511 h 415920"/>
                <a:gd name="connsiteX160" fmla="*/ 6366 w 287139"/>
                <a:gd name="connsiteY160" fmla="*/ 96685 h 415920"/>
                <a:gd name="connsiteX161" fmla="*/ 5305 w 287139"/>
                <a:gd name="connsiteY161" fmla="*/ 92176 h 415920"/>
                <a:gd name="connsiteX162" fmla="*/ 1989 w 287139"/>
                <a:gd name="connsiteY162" fmla="*/ 92176 h 415920"/>
                <a:gd name="connsiteX163" fmla="*/ 928 w 287139"/>
                <a:gd name="connsiteY163" fmla="*/ 89921 h 41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287139" h="415920">
                  <a:moveTo>
                    <a:pt x="0" y="90054"/>
                  </a:moveTo>
                  <a:lnTo>
                    <a:pt x="18037" y="83290"/>
                  </a:lnTo>
                  <a:lnTo>
                    <a:pt x="16976" y="82229"/>
                  </a:lnTo>
                  <a:lnTo>
                    <a:pt x="19231" y="83290"/>
                  </a:lnTo>
                  <a:lnTo>
                    <a:pt x="21486" y="82229"/>
                  </a:lnTo>
                  <a:lnTo>
                    <a:pt x="23740" y="79974"/>
                  </a:lnTo>
                  <a:lnTo>
                    <a:pt x="22679" y="78781"/>
                  </a:lnTo>
                  <a:lnTo>
                    <a:pt x="23740" y="76526"/>
                  </a:lnTo>
                  <a:lnTo>
                    <a:pt x="24934" y="77720"/>
                  </a:lnTo>
                  <a:lnTo>
                    <a:pt x="72150" y="15783"/>
                  </a:lnTo>
                  <a:lnTo>
                    <a:pt x="138596" y="0"/>
                  </a:lnTo>
                  <a:lnTo>
                    <a:pt x="161143" y="4509"/>
                  </a:lnTo>
                  <a:lnTo>
                    <a:pt x="214061" y="14589"/>
                  </a:lnTo>
                  <a:lnTo>
                    <a:pt x="219632" y="14589"/>
                  </a:lnTo>
                  <a:lnTo>
                    <a:pt x="256768" y="15650"/>
                  </a:lnTo>
                  <a:lnTo>
                    <a:pt x="287139" y="25730"/>
                  </a:lnTo>
                  <a:lnTo>
                    <a:pt x="280375" y="129179"/>
                  </a:lnTo>
                  <a:lnTo>
                    <a:pt x="279314" y="139259"/>
                  </a:lnTo>
                  <a:lnTo>
                    <a:pt x="277060" y="139259"/>
                  </a:lnTo>
                  <a:lnTo>
                    <a:pt x="254513" y="223611"/>
                  </a:lnTo>
                  <a:lnTo>
                    <a:pt x="233160" y="224804"/>
                  </a:lnTo>
                  <a:lnTo>
                    <a:pt x="225335" y="267510"/>
                  </a:lnTo>
                  <a:lnTo>
                    <a:pt x="222019" y="279845"/>
                  </a:lnTo>
                  <a:lnTo>
                    <a:pt x="217510" y="305707"/>
                  </a:lnTo>
                  <a:lnTo>
                    <a:pt x="242311" y="404648"/>
                  </a:lnTo>
                  <a:lnTo>
                    <a:pt x="223213" y="415921"/>
                  </a:lnTo>
                  <a:lnTo>
                    <a:pt x="178252" y="404648"/>
                  </a:lnTo>
                  <a:lnTo>
                    <a:pt x="174936" y="403587"/>
                  </a:lnTo>
                  <a:lnTo>
                    <a:pt x="173743" y="402393"/>
                  </a:lnTo>
                  <a:lnTo>
                    <a:pt x="172549" y="402393"/>
                  </a:lnTo>
                  <a:lnTo>
                    <a:pt x="171488" y="400138"/>
                  </a:lnTo>
                  <a:lnTo>
                    <a:pt x="171488" y="399077"/>
                  </a:lnTo>
                  <a:lnTo>
                    <a:pt x="169233" y="399077"/>
                  </a:lnTo>
                  <a:lnTo>
                    <a:pt x="168040" y="400138"/>
                  </a:lnTo>
                  <a:lnTo>
                    <a:pt x="166979" y="400138"/>
                  </a:lnTo>
                  <a:lnTo>
                    <a:pt x="165917" y="401332"/>
                  </a:lnTo>
                  <a:lnTo>
                    <a:pt x="164724" y="401332"/>
                  </a:lnTo>
                  <a:lnTo>
                    <a:pt x="164724" y="402393"/>
                  </a:lnTo>
                  <a:lnTo>
                    <a:pt x="161408" y="401332"/>
                  </a:lnTo>
                  <a:lnTo>
                    <a:pt x="159154" y="401332"/>
                  </a:lnTo>
                  <a:lnTo>
                    <a:pt x="159154" y="400138"/>
                  </a:lnTo>
                  <a:lnTo>
                    <a:pt x="140055" y="395629"/>
                  </a:lnTo>
                  <a:lnTo>
                    <a:pt x="135546" y="396690"/>
                  </a:lnTo>
                  <a:lnTo>
                    <a:pt x="132097" y="392181"/>
                  </a:lnTo>
                  <a:lnTo>
                    <a:pt x="126527" y="391120"/>
                  </a:lnTo>
                  <a:lnTo>
                    <a:pt x="124272" y="392181"/>
                  </a:lnTo>
                  <a:cubicBezTo>
                    <a:pt x="115784" y="372950"/>
                    <a:pt x="106765" y="377990"/>
                    <a:pt x="101726" y="360747"/>
                  </a:cubicBezTo>
                  <a:lnTo>
                    <a:pt x="100532" y="359687"/>
                  </a:lnTo>
                  <a:lnTo>
                    <a:pt x="98277" y="355177"/>
                  </a:lnTo>
                  <a:lnTo>
                    <a:pt x="93768" y="350668"/>
                  </a:lnTo>
                  <a:lnTo>
                    <a:pt x="91513" y="346159"/>
                  </a:lnTo>
                  <a:lnTo>
                    <a:pt x="88197" y="345097"/>
                  </a:lnTo>
                  <a:lnTo>
                    <a:pt x="85943" y="349607"/>
                  </a:lnTo>
                  <a:lnTo>
                    <a:pt x="89259" y="357432"/>
                  </a:lnTo>
                  <a:lnTo>
                    <a:pt x="90452" y="361941"/>
                  </a:lnTo>
                  <a:lnTo>
                    <a:pt x="85943" y="363003"/>
                  </a:lnTo>
                  <a:lnTo>
                    <a:pt x="81434" y="360747"/>
                  </a:lnTo>
                  <a:lnTo>
                    <a:pt x="78118" y="358493"/>
                  </a:lnTo>
                  <a:lnTo>
                    <a:pt x="75863" y="364063"/>
                  </a:lnTo>
                  <a:lnTo>
                    <a:pt x="74802" y="363003"/>
                  </a:lnTo>
                  <a:lnTo>
                    <a:pt x="74802" y="353984"/>
                  </a:lnTo>
                  <a:lnTo>
                    <a:pt x="75863" y="347220"/>
                  </a:lnTo>
                  <a:lnTo>
                    <a:pt x="72547" y="344965"/>
                  </a:lnTo>
                  <a:lnTo>
                    <a:pt x="68038" y="341650"/>
                  </a:lnTo>
                  <a:lnTo>
                    <a:pt x="66977" y="341650"/>
                  </a:lnTo>
                  <a:lnTo>
                    <a:pt x="62468" y="338201"/>
                  </a:lnTo>
                  <a:lnTo>
                    <a:pt x="59019" y="328121"/>
                  </a:lnTo>
                  <a:lnTo>
                    <a:pt x="59019" y="315787"/>
                  </a:lnTo>
                  <a:lnTo>
                    <a:pt x="54510" y="311277"/>
                  </a:lnTo>
                  <a:lnTo>
                    <a:pt x="48940" y="306768"/>
                  </a:lnTo>
                  <a:lnTo>
                    <a:pt x="44430" y="302259"/>
                  </a:lnTo>
                  <a:lnTo>
                    <a:pt x="45624" y="300004"/>
                  </a:lnTo>
                  <a:lnTo>
                    <a:pt x="47879" y="297749"/>
                  </a:lnTo>
                  <a:lnTo>
                    <a:pt x="54643" y="300004"/>
                  </a:lnTo>
                  <a:lnTo>
                    <a:pt x="60213" y="303453"/>
                  </a:lnTo>
                  <a:lnTo>
                    <a:pt x="64722" y="302259"/>
                  </a:lnTo>
                  <a:lnTo>
                    <a:pt x="68038" y="300004"/>
                  </a:lnTo>
                  <a:lnTo>
                    <a:pt x="72547" y="302259"/>
                  </a:lnTo>
                  <a:lnTo>
                    <a:pt x="75863" y="305707"/>
                  </a:lnTo>
                  <a:lnTo>
                    <a:pt x="81566" y="304513"/>
                  </a:lnTo>
                  <a:lnTo>
                    <a:pt x="86075" y="304513"/>
                  </a:lnTo>
                  <a:lnTo>
                    <a:pt x="89391" y="306768"/>
                  </a:lnTo>
                  <a:lnTo>
                    <a:pt x="91646" y="314593"/>
                  </a:lnTo>
                  <a:lnTo>
                    <a:pt x="91646" y="321357"/>
                  </a:lnTo>
                  <a:lnTo>
                    <a:pt x="89391" y="326927"/>
                  </a:lnTo>
                  <a:lnTo>
                    <a:pt x="84882" y="330243"/>
                  </a:lnTo>
                  <a:lnTo>
                    <a:pt x="84882" y="334753"/>
                  </a:lnTo>
                  <a:lnTo>
                    <a:pt x="91646" y="337007"/>
                  </a:lnTo>
                  <a:lnTo>
                    <a:pt x="95094" y="335814"/>
                  </a:lnTo>
                  <a:lnTo>
                    <a:pt x="96155" y="332498"/>
                  </a:lnTo>
                  <a:lnTo>
                    <a:pt x="96155" y="326927"/>
                  </a:lnTo>
                  <a:lnTo>
                    <a:pt x="100665" y="325734"/>
                  </a:lnTo>
                  <a:lnTo>
                    <a:pt x="103980" y="324673"/>
                  </a:lnTo>
                  <a:lnTo>
                    <a:pt x="105174" y="321357"/>
                  </a:lnTo>
                  <a:lnTo>
                    <a:pt x="105174" y="314593"/>
                  </a:lnTo>
                  <a:lnTo>
                    <a:pt x="102919" y="311277"/>
                  </a:lnTo>
                  <a:lnTo>
                    <a:pt x="101858" y="306768"/>
                  </a:lnTo>
                  <a:lnTo>
                    <a:pt x="101858" y="303453"/>
                  </a:lnTo>
                  <a:lnTo>
                    <a:pt x="104113" y="303453"/>
                  </a:lnTo>
                  <a:lnTo>
                    <a:pt x="106368" y="302259"/>
                  </a:lnTo>
                  <a:lnTo>
                    <a:pt x="106368" y="295495"/>
                  </a:lnTo>
                  <a:lnTo>
                    <a:pt x="101858" y="292046"/>
                  </a:lnTo>
                  <a:lnTo>
                    <a:pt x="102919" y="288730"/>
                  </a:lnTo>
                  <a:lnTo>
                    <a:pt x="109683" y="289792"/>
                  </a:lnTo>
                  <a:lnTo>
                    <a:pt x="114193" y="294301"/>
                  </a:lnTo>
                  <a:lnTo>
                    <a:pt x="117508" y="301065"/>
                  </a:lnTo>
                  <a:lnTo>
                    <a:pt x="123079" y="303320"/>
                  </a:lnTo>
                  <a:lnTo>
                    <a:pt x="125333" y="298810"/>
                  </a:lnTo>
                  <a:lnTo>
                    <a:pt x="125333" y="296556"/>
                  </a:lnTo>
                  <a:lnTo>
                    <a:pt x="122018" y="294301"/>
                  </a:lnTo>
                  <a:lnTo>
                    <a:pt x="118702" y="290986"/>
                  </a:lnTo>
                  <a:lnTo>
                    <a:pt x="116447" y="285415"/>
                  </a:lnTo>
                  <a:lnTo>
                    <a:pt x="115386" y="281967"/>
                  </a:lnTo>
                  <a:lnTo>
                    <a:pt x="111938" y="280906"/>
                  </a:lnTo>
                  <a:lnTo>
                    <a:pt x="107429" y="279712"/>
                  </a:lnTo>
                  <a:lnTo>
                    <a:pt x="106368" y="279712"/>
                  </a:lnTo>
                  <a:lnTo>
                    <a:pt x="100665" y="280906"/>
                  </a:lnTo>
                  <a:lnTo>
                    <a:pt x="98410" y="279712"/>
                  </a:lnTo>
                  <a:lnTo>
                    <a:pt x="91646" y="277457"/>
                  </a:lnTo>
                  <a:lnTo>
                    <a:pt x="87137" y="274009"/>
                  </a:lnTo>
                  <a:lnTo>
                    <a:pt x="79311" y="266184"/>
                  </a:lnTo>
                  <a:lnTo>
                    <a:pt x="75863" y="261675"/>
                  </a:lnTo>
                  <a:lnTo>
                    <a:pt x="75863" y="259420"/>
                  </a:lnTo>
                  <a:lnTo>
                    <a:pt x="87137" y="259420"/>
                  </a:lnTo>
                  <a:lnTo>
                    <a:pt x="88197" y="253849"/>
                  </a:lnTo>
                  <a:lnTo>
                    <a:pt x="88197" y="246025"/>
                  </a:lnTo>
                  <a:lnTo>
                    <a:pt x="85943" y="237006"/>
                  </a:lnTo>
                  <a:lnTo>
                    <a:pt x="83688" y="243770"/>
                  </a:lnTo>
                  <a:lnTo>
                    <a:pt x="80372" y="244963"/>
                  </a:lnTo>
                  <a:cubicBezTo>
                    <a:pt x="71884" y="227987"/>
                    <a:pt x="90850" y="221754"/>
                    <a:pt x="80372" y="190984"/>
                  </a:cubicBezTo>
                  <a:lnTo>
                    <a:pt x="78118" y="184220"/>
                  </a:lnTo>
                  <a:lnTo>
                    <a:pt x="73608" y="179711"/>
                  </a:lnTo>
                  <a:lnTo>
                    <a:pt x="70293" y="178649"/>
                  </a:lnTo>
                  <a:lnTo>
                    <a:pt x="65783" y="176395"/>
                  </a:lnTo>
                  <a:lnTo>
                    <a:pt x="62468" y="171885"/>
                  </a:lnTo>
                  <a:lnTo>
                    <a:pt x="61274" y="170825"/>
                  </a:lnTo>
                  <a:lnTo>
                    <a:pt x="63529" y="168570"/>
                  </a:lnTo>
                  <a:lnTo>
                    <a:pt x="63529" y="165254"/>
                  </a:lnTo>
                  <a:lnTo>
                    <a:pt x="57958" y="162999"/>
                  </a:lnTo>
                  <a:lnTo>
                    <a:pt x="55704" y="156235"/>
                  </a:lnTo>
                  <a:lnTo>
                    <a:pt x="54643" y="151726"/>
                  </a:lnTo>
                  <a:lnTo>
                    <a:pt x="64722" y="149471"/>
                  </a:lnTo>
                  <a:lnTo>
                    <a:pt x="66977" y="142708"/>
                  </a:lnTo>
                  <a:lnTo>
                    <a:pt x="68038" y="135944"/>
                  </a:lnTo>
                  <a:lnTo>
                    <a:pt x="65783" y="129179"/>
                  </a:lnTo>
                  <a:lnTo>
                    <a:pt x="55704" y="127985"/>
                  </a:lnTo>
                  <a:lnTo>
                    <a:pt x="44430" y="109948"/>
                  </a:lnTo>
                  <a:lnTo>
                    <a:pt x="47746" y="109948"/>
                  </a:lnTo>
                  <a:lnTo>
                    <a:pt x="52255" y="111142"/>
                  </a:lnTo>
                  <a:lnTo>
                    <a:pt x="53449" y="106633"/>
                  </a:lnTo>
                  <a:lnTo>
                    <a:pt x="51194" y="101062"/>
                  </a:lnTo>
                  <a:lnTo>
                    <a:pt x="53449" y="98807"/>
                  </a:lnTo>
                  <a:lnTo>
                    <a:pt x="57958" y="90983"/>
                  </a:lnTo>
                  <a:lnTo>
                    <a:pt x="47879" y="93237"/>
                  </a:lnTo>
                  <a:lnTo>
                    <a:pt x="44563" y="104511"/>
                  </a:lnTo>
                  <a:lnTo>
                    <a:pt x="34483" y="104511"/>
                  </a:lnTo>
                  <a:lnTo>
                    <a:pt x="29974" y="109020"/>
                  </a:lnTo>
                  <a:lnTo>
                    <a:pt x="24271" y="113529"/>
                  </a:lnTo>
                  <a:lnTo>
                    <a:pt x="17507" y="111274"/>
                  </a:lnTo>
                  <a:lnTo>
                    <a:pt x="11936" y="104511"/>
                  </a:lnTo>
                  <a:lnTo>
                    <a:pt x="6366" y="96685"/>
                  </a:lnTo>
                  <a:lnTo>
                    <a:pt x="5305" y="92176"/>
                  </a:lnTo>
                  <a:lnTo>
                    <a:pt x="1989" y="92176"/>
                  </a:lnTo>
                  <a:lnTo>
                    <a:pt x="928" y="89921"/>
                  </a:lnTo>
                </a:path>
              </a:pathLst>
            </a:custGeom>
            <a:noFill/>
            <a:ln w="3315" cap="flat">
              <a:solidFill>
                <a:schemeClr val="bg1">
                  <a:lumMod val="65000"/>
                </a:schemeClr>
              </a:solidFill>
              <a:prstDash val="solid"/>
              <a:miter/>
            </a:ln>
          </p:spPr>
          <p:txBody>
            <a:bodyPr rtlCol="0" anchor="ctr"/>
            <a:lstStyle/>
            <a:p>
              <a:endParaRPr lang="en-FI" sz="816"/>
            </a:p>
          </p:txBody>
        </p:sp>
        <p:sp>
          <p:nvSpPr>
            <p:cNvPr id="797" name="Freeform: Shape 796">
              <a:extLst>
                <a:ext uri="{FF2B5EF4-FFF2-40B4-BE49-F238E27FC236}">
                  <a16:creationId xmlns:a16="http://schemas.microsoft.com/office/drawing/2014/main" id="{9EEEF134-5050-E182-B54A-97B1BACFE10A}"/>
                </a:ext>
              </a:extLst>
            </p:cNvPr>
            <p:cNvSpPr/>
            <p:nvPr/>
          </p:nvSpPr>
          <p:spPr>
            <a:xfrm>
              <a:off x="2746984" y="11052736"/>
              <a:ext cx="351066" cy="654916"/>
            </a:xfrm>
            <a:custGeom>
              <a:avLst/>
              <a:gdLst>
                <a:gd name="connsiteX0" fmla="*/ 232895 w 351066"/>
                <a:gd name="connsiteY0" fmla="*/ 0 h 654916"/>
                <a:gd name="connsiteX1" fmla="*/ 234088 w 351066"/>
                <a:gd name="connsiteY1" fmla="*/ 3316 h 654916"/>
                <a:gd name="connsiteX2" fmla="*/ 230640 w 351066"/>
                <a:gd name="connsiteY2" fmla="*/ 5570 h 654916"/>
                <a:gd name="connsiteX3" fmla="*/ 230640 w 351066"/>
                <a:gd name="connsiteY3" fmla="*/ 14590 h 654916"/>
                <a:gd name="connsiteX4" fmla="*/ 234088 w 351066"/>
                <a:gd name="connsiteY4" fmla="*/ 15783 h 654916"/>
                <a:gd name="connsiteX5" fmla="*/ 232895 w 351066"/>
                <a:gd name="connsiteY5" fmla="*/ 18037 h 654916"/>
                <a:gd name="connsiteX6" fmla="*/ 230640 w 351066"/>
                <a:gd name="connsiteY6" fmla="*/ 18037 h 654916"/>
                <a:gd name="connsiteX7" fmla="*/ 229579 w 351066"/>
                <a:gd name="connsiteY7" fmla="*/ 21353 h 654916"/>
                <a:gd name="connsiteX8" fmla="*/ 230640 w 351066"/>
                <a:gd name="connsiteY8" fmla="*/ 21353 h 654916"/>
                <a:gd name="connsiteX9" fmla="*/ 232895 w 351066"/>
                <a:gd name="connsiteY9" fmla="*/ 23608 h 654916"/>
                <a:gd name="connsiteX10" fmla="*/ 232895 w 351066"/>
                <a:gd name="connsiteY10" fmla="*/ 25863 h 654916"/>
                <a:gd name="connsiteX11" fmla="*/ 230640 w 351066"/>
                <a:gd name="connsiteY11" fmla="*/ 28117 h 654916"/>
                <a:gd name="connsiteX12" fmla="*/ 229579 w 351066"/>
                <a:gd name="connsiteY12" fmla="*/ 28117 h 654916"/>
                <a:gd name="connsiteX13" fmla="*/ 227324 w 351066"/>
                <a:gd name="connsiteY13" fmla="*/ 30372 h 654916"/>
                <a:gd name="connsiteX14" fmla="*/ 228385 w 351066"/>
                <a:gd name="connsiteY14" fmla="*/ 31433 h 654916"/>
                <a:gd name="connsiteX15" fmla="*/ 228385 w 351066"/>
                <a:gd name="connsiteY15" fmla="*/ 39391 h 654916"/>
                <a:gd name="connsiteX16" fmla="*/ 208226 w 351066"/>
                <a:gd name="connsiteY16" fmla="*/ 61805 h 654916"/>
                <a:gd name="connsiteX17" fmla="*/ 221621 w 351066"/>
                <a:gd name="connsiteY17" fmla="*/ 72017 h 654916"/>
                <a:gd name="connsiteX18" fmla="*/ 221621 w 351066"/>
                <a:gd name="connsiteY18" fmla="*/ 78781 h 654916"/>
                <a:gd name="connsiteX19" fmla="*/ 226131 w 351066"/>
                <a:gd name="connsiteY19" fmla="*/ 82097 h 654916"/>
                <a:gd name="connsiteX20" fmla="*/ 228385 w 351066"/>
                <a:gd name="connsiteY20" fmla="*/ 94564 h 654916"/>
                <a:gd name="connsiteX21" fmla="*/ 232895 w 351066"/>
                <a:gd name="connsiteY21" fmla="*/ 96818 h 654916"/>
                <a:gd name="connsiteX22" fmla="*/ 241913 w 351066"/>
                <a:gd name="connsiteY22" fmla="*/ 95625 h 654916"/>
                <a:gd name="connsiteX23" fmla="*/ 246423 w 351066"/>
                <a:gd name="connsiteY23" fmla="*/ 94564 h 654916"/>
                <a:gd name="connsiteX24" fmla="*/ 247616 w 351066"/>
                <a:gd name="connsiteY24" fmla="*/ 95625 h 654916"/>
                <a:gd name="connsiteX25" fmla="*/ 247616 w 351066"/>
                <a:gd name="connsiteY25" fmla="*/ 99073 h 654916"/>
                <a:gd name="connsiteX26" fmla="*/ 253187 w 351066"/>
                <a:gd name="connsiteY26" fmla="*/ 97879 h 654916"/>
                <a:gd name="connsiteX27" fmla="*/ 254380 w 351066"/>
                <a:gd name="connsiteY27" fmla="*/ 95625 h 654916"/>
                <a:gd name="connsiteX28" fmla="*/ 252126 w 351066"/>
                <a:gd name="connsiteY28" fmla="*/ 93370 h 654916"/>
                <a:gd name="connsiteX29" fmla="*/ 271224 w 351066"/>
                <a:gd name="connsiteY29" fmla="*/ 90054 h 654916"/>
                <a:gd name="connsiteX30" fmla="*/ 270030 w 351066"/>
                <a:gd name="connsiteY30" fmla="*/ 94564 h 654916"/>
                <a:gd name="connsiteX31" fmla="*/ 267776 w 351066"/>
                <a:gd name="connsiteY31" fmla="*/ 95625 h 654916"/>
                <a:gd name="connsiteX32" fmla="*/ 268969 w 351066"/>
                <a:gd name="connsiteY32" fmla="*/ 97879 h 654916"/>
                <a:gd name="connsiteX33" fmla="*/ 275733 w 351066"/>
                <a:gd name="connsiteY33" fmla="*/ 95625 h 654916"/>
                <a:gd name="connsiteX34" fmla="*/ 273479 w 351066"/>
                <a:gd name="connsiteY34" fmla="*/ 88861 h 654916"/>
                <a:gd name="connsiteX35" fmla="*/ 289261 w 351066"/>
                <a:gd name="connsiteY35" fmla="*/ 86606 h 654916"/>
                <a:gd name="connsiteX36" fmla="*/ 290322 w 351066"/>
                <a:gd name="connsiteY36" fmla="*/ 88861 h 654916"/>
                <a:gd name="connsiteX37" fmla="*/ 292577 w 351066"/>
                <a:gd name="connsiteY37" fmla="*/ 88861 h 654916"/>
                <a:gd name="connsiteX38" fmla="*/ 294832 w 351066"/>
                <a:gd name="connsiteY38" fmla="*/ 95625 h 654916"/>
                <a:gd name="connsiteX39" fmla="*/ 299341 w 351066"/>
                <a:gd name="connsiteY39" fmla="*/ 95625 h 654916"/>
                <a:gd name="connsiteX40" fmla="*/ 302657 w 351066"/>
                <a:gd name="connsiteY40" fmla="*/ 97879 h 654916"/>
                <a:gd name="connsiteX41" fmla="*/ 311676 w 351066"/>
                <a:gd name="connsiteY41" fmla="*/ 105705 h 654916"/>
                <a:gd name="connsiteX42" fmla="*/ 311676 w 351066"/>
                <a:gd name="connsiteY42" fmla="*/ 109153 h 654916"/>
                <a:gd name="connsiteX43" fmla="*/ 312869 w 351066"/>
                <a:gd name="connsiteY43" fmla="*/ 110214 h 654916"/>
                <a:gd name="connsiteX44" fmla="*/ 312869 w 351066"/>
                <a:gd name="connsiteY44" fmla="*/ 115917 h 654916"/>
                <a:gd name="connsiteX45" fmla="*/ 309421 w 351066"/>
                <a:gd name="connsiteY45" fmla="*/ 118172 h 654916"/>
                <a:gd name="connsiteX46" fmla="*/ 311676 w 351066"/>
                <a:gd name="connsiteY46" fmla="*/ 120426 h 654916"/>
                <a:gd name="connsiteX47" fmla="*/ 309421 w 351066"/>
                <a:gd name="connsiteY47" fmla="*/ 123742 h 654916"/>
                <a:gd name="connsiteX48" fmla="*/ 310614 w 351066"/>
                <a:gd name="connsiteY48" fmla="*/ 127191 h 654916"/>
                <a:gd name="connsiteX49" fmla="*/ 298148 w 351066"/>
                <a:gd name="connsiteY49" fmla="*/ 132761 h 654916"/>
                <a:gd name="connsiteX50" fmla="*/ 293771 w 351066"/>
                <a:gd name="connsiteY50" fmla="*/ 141779 h 654916"/>
                <a:gd name="connsiteX51" fmla="*/ 297087 w 351066"/>
                <a:gd name="connsiteY51" fmla="*/ 142841 h 654916"/>
                <a:gd name="connsiteX52" fmla="*/ 302657 w 351066"/>
                <a:gd name="connsiteY52" fmla="*/ 135015 h 654916"/>
                <a:gd name="connsiteX53" fmla="*/ 303851 w 351066"/>
                <a:gd name="connsiteY53" fmla="*/ 136076 h 654916"/>
                <a:gd name="connsiteX54" fmla="*/ 300402 w 351066"/>
                <a:gd name="connsiteY54" fmla="*/ 141779 h 654916"/>
                <a:gd name="connsiteX55" fmla="*/ 302657 w 351066"/>
                <a:gd name="connsiteY55" fmla="*/ 144034 h 654916"/>
                <a:gd name="connsiteX56" fmla="*/ 300402 w 351066"/>
                <a:gd name="connsiteY56" fmla="*/ 149605 h 654916"/>
                <a:gd name="connsiteX57" fmla="*/ 302657 w 351066"/>
                <a:gd name="connsiteY57" fmla="*/ 155308 h 654916"/>
                <a:gd name="connsiteX58" fmla="*/ 304912 w 351066"/>
                <a:gd name="connsiteY58" fmla="*/ 156368 h 654916"/>
                <a:gd name="connsiteX59" fmla="*/ 299341 w 351066"/>
                <a:gd name="connsiteY59" fmla="*/ 187934 h 654916"/>
                <a:gd name="connsiteX60" fmla="*/ 295893 w 351066"/>
                <a:gd name="connsiteY60" fmla="*/ 208093 h 654916"/>
                <a:gd name="connsiteX61" fmla="*/ 293771 w 351066"/>
                <a:gd name="connsiteY61" fmla="*/ 208093 h 654916"/>
                <a:gd name="connsiteX62" fmla="*/ 294832 w 351066"/>
                <a:gd name="connsiteY62" fmla="*/ 213796 h 654916"/>
                <a:gd name="connsiteX63" fmla="*/ 290322 w 351066"/>
                <a:gd name="connsiteY63" fmla="*/ 216051 h 654916"/>
                <a:gd name="connsiteX64" fmla="*/ 293771 w 351066"/>
                <a:gd name="connsiteY64" fmla="*/ 222815 h 654916"/>
                <a:gd name="connsiteX65" fmla="*/ 291383 w 351066"/>
                <a:gd name="connsiteY65" fmla="*/ 239659 h 654916"/>
                <a:gd name="connsiteX66" fmla="*/ 297087 w 351066"/>
                <a:gd name="connsiteY66" fmla="*/ 239659 h 654916"/>
                <a:gd name="connsiteX67" fmla="*/ 295893 w 351066"/>
                <a:gd name="connsiteY67" fmla="*/ 241913 h 654916"/>
                <a:gd name="connsiteX68" fmla="*/ 301596 w 351066"/>
                <a:gd name="connsiteY68" fmla="*/ 241913 h 654916"/>
                <a:gd name="connsiteX69" fmla="*/ 300402 w 351066"/>
                <a:gd name="connsiteY69" fmla="*/ 238598 h 654916"/>
                <a:gd name="connsiteX70" fmla="*/ 307166 w 351066"/>
                <a:gd name="connsiteY70" fmla="*/ 231833 h 654916"/>
                <a:gd name="connsiteX71" fmla="*/ 313930 w 351066"/>
                <a:gd name="connsiteY71" fmla="*/ 235149 h 654916"/>
                <a:gd name="connsiteX72" fmla="*/ 309421 w 351066"/>
                <a:gd name="connsiteY72" fmla="*/ 239659 h 654916"/>
                <a:gd name="connsiteX73" fmla="*/ 319633 w 351066"/>
                <a:gd name="connsiteY73" fmla="*/ 242974 h 654916"/>
                <a:gd name="connsiteX74" fmla="*/ 325204 w 351066"/>
                <a:gd name="connsiteY74" fmla="*/ 246423 h 654916"/>
                <a:gd name="connsiteX75" fmla="*/ 325204 w 351066"/>
                <a:gd name="connsiteY75" fmla="*/ 244168 h 654916"/>
                <a:gd name="connsiteX76" fmla="*/ 327458 w 351066"/>
                <a:gd name="connsiteY76" fmla="*/ 242974 h 654916"/>
                <a:gd name="connsiteX77" fmla="*/ 327458 w 351066"/>
                <a:gd name="connsiteY77" fmla="*/ 244168 h 654916"/>
                <a:gd name="connsiteX78" fmla="*/ 333029 w 351066"/>
                <a:gd name="connsiteY78" fmla="*/ 246423 h 654916"/>
                <a:gd name="connsiteX79" fmla="*/ 336477 w 351066"/>
                <a:gd name="connsiteY79" fmla="*/ 248677 h 654916"/>
                <a:gd name="connsiteX80" fmla="*/ 338732 w 351066"/>
                <a:gd name="connsiteY80" fmla="*/ 253187 h 654916"/>
                <a:gd name="connsiteX81" fmla="*/ 337538 w 351066"/>
                <a:gd name="connsiteY81" fmla="*/ 256503 h 654916"/>
                <a:gd name="connsiteX82" fmla="*/ 337538 w 351066"/>
                <a:gd name="connsiteY82" fmla="*/ 259951 h 654916"/>
                <a:gd name="connsiteX83" fmla="*/ 334222 w 351066"/>
                <a:gd name="connsiteY83" fmla="*/ 261012 h 654916"/>
                <a:gd name="connsiteX84" fmla="*/ 334222 w 351066"/>
                <a:gd name="connsiteY84" fmla="*/ 262206 h 654916"/>
                <a:gd name="connsiteX85" fmla="*/ 336477 w 351066"/>
                <a:gd name="connsiteY85" fmla="*/ 262206 h 654916"/>
                <a:gd name="connsiteX86" fmla="*/ 336477 w 351066"/>
                <a:gd name="connsiteY86" fmla="*/ 263267 h 654916"/>
                <a:gd name="connsiteX87" fmla="*/ 334222 w 351066"/>
                <a:gd name="connsiteY87" fmla="*/ 263267 h 654916"/>
                <a:gd name="connsiteX88" fmla="*/ 334222 w 351066"/>
                <a:gd name="connsiteY88" fmla="*/ 265521 h 654916"/>
                <a:gd name="connsiteX89" fmla="*/ 335283 w 351066"/>
                <a:gd name="connsiteY89" fmla="*/ 265521 h 654916"/>
                <a:gd name="connsiteX90" fmla="*/ 336477 w 351066"/>
                <a:gd name="connsiteY90" fmla="*/ 264460 h 654916"/>
                <a:gd name="connsiteX91" fmla="*/ 337538 w 351066"/>
                <a:gd name="connsiteY91" fmla="*/ 265521 h 654916"/>
                <a:gd name="connsiteX92" fmla="*/ 337538 w 351066"/>
                <a:gd name="connsiteY92" fmla="*/ 267776 h 654916"/>
                <a:gd name="connsiteX93" fmla="*/ 334222 w 351066"/>
                <a:gd name="connsiteY93" fmla="*/ 267776 h 654916"/>
                <a:gd name="connsiteX94" fmla="*/ 333029 w 351066"/>
                <a:gd name="connsiteY94" fmla="*/ 268970 h 654916"/>
                <a:gd name="connsiteX95" fmla="*/ 334222 w 351066"/>
                <a:gd name="connsiteY95" fmla="*/ 270030 h 654916"/>
                <a:gd name="connsiteX96" fmla="*/ 336477 w 351066"/>
                <a:gd name="connsiteY96" fmla="*/ 270030 h 654916"/>
                <a:gd name="connsiteX97" fmla="*/ 336477 w 351066"/>
                <a:gd name="connsiteY97" fmla="*/ 273479 h 654916"/>
                <a:gd name="connsiteX98" fmla="*/ 335283 w 351066"/>
                <a:gd name="connsiteY98" fmla="*/ 273479 h 654916"/>
                <a:gd name="connsiteX99" fmla="*/ 336477 w 351066"/>
                <a:gd name="connsiteY99" fmla="*/ 275733 h 654916"/>
                <a:gd name="connsiteX100" fmla="*/ 336477 w 351066"/>
                <a:gd name="connsiteY100" fmla="*/ 276794 h 654916"/>
                <a:gd name="connsiteX101" fmla="*/ 338732 w 351066"/>
                <a:gd name="connsiteY101" fmla="*/ 277856 h 654916"/>
                <a:gd name="connsiteX102" fmla="*/ 339793 w 351066"/>
                <a:gd name="connsiteY102" fmla="*/ 279049 h 654916"/>
                <a:gd name="connsiteX103" fmla="*/ 339793 w 351066"/>
                <a:gd name="connsiteY103" fmla="*/ 282365 h 654916"/>
                <a:gd name="connsiteX104" fmla="*/ 343241 w 351066"/>
                <a:gd name="connsiteY104" fmla="*/ 282365 h 654916"/>
                <a:gd name="connsiteX105" fmla="*/ 343241 w 351066"/>
                <a:gd name="connsiteY105" fmla="*/ 286874 h 654916"/>
                <a:gd name="connsiteX106" fmla="*/ 344302 w 351066"/>
                <a:gd name="connsiteY106" fmla="*/ 286874 h 654916"/>
                <a:gd name="connsiteX107" fmla="*/ 344302 w 351066"/>
                <a:gd name="connsiteY107" fmla="*/ 288068 h 654916"/>
                <a:gd name="connsiteX108" fmla="*/ 342047 w 351066"/>
                <a:gd name="connsiteY108" fmla="*/ 290323 h 654916"/>
                <a:gd name="connsiteX109" fmla="*/ 343241 w 351066"/>
                <a:gd name="connsiteY109" fmla="*/ 290323 h 654916"/>
                <a:gd name="connsiteX110" fmla="*/ 344302 w 351066"/>
                <a:gd name="connsiteY110" fmla="*/ 291384 h 654916"/>
                <a:gd name="connsiteX111" fmla="*/ 344302 w 351066"/>
                <a:gd name="connsiteY111" fmla="*/ 292577 h 654916"/>
                <a:gd name="connsiteX112" fmla="*/ 345496 w 351066"/>
                <a:gd name="connsiteY112" fmla="*/ 294832 h 654916"/>
                <a:gd name="connsiteX113" fmla="*/ 344302 w 351066"/>
                <a:gd name="connsiteY113" fmla="*/ 294832 h 654916"/>
                <a:gd name="connsiteX114" fmla="*/ 347750 w 351066"/>
                <a:gd name="connsiteY114" fmla="*/ 298147 h 654916"/>
                <a:gd name="connsiteX115" fmla="*/ 348811 w 351066"/>
                <a:gd name="connsiteY115" fmla="*/ 300403 h 654916"/>
                <a:gd name="connsiteX116" fmla="*/ 351066 w 351066"/>
                <a:gd name="connsiteY116" fmla="*/ 303851 h 654916"/>
                <a:gd name="connsiteX117" fmla="*/ 351066 w 351066"/>
                <a:gd name="connsiteY117" fmla="*/ 305973 h 654916"/>
                <a:gd name="connsiteX118" fmla="*/ 311676 w 351066"/>
                <a:gd name="connsiteY118" fmla="*/ 308227 h 654916"/>
                <a:gd name="connsiteX119" fmla="*/ 286874 w 351066"/>
                <a:gd name="connsiteY119" fmla="*/ 334223 h 654916"/>
                <a:gd name="connsiteX120" fmla="*/ 279049 w 351066"/>
                <a:gd name="connsiteY120" fmla="*/ 343108 h 654916"/>
                <a:gd name="connsiteX121" fmla="*/ 301596 w 351066"/>
                <a:gd name="connsiteY121" fmla="*/ 374674 h 654916"/>
                <a:gd name="connsiteX122" fmla="*/ 293771 w 351066"/>
                <a:gd name="connsiteY122" fmla="*/ 405045 h 654916"/>
                <a:gd name="connsiteX123" fmla="*/ 290322 w 351066"/>
                <a:gd name="connsiteY123" fmla="*/ 407301 h 654916"/>
                <a:gd name="connsiteX124" fmla="*/ 290322 w 351066"/>
                <a:gd name="connsiteY124" fmla="*/ 408494 h 654916"/>
                <a:gd name="connsiteX125" fmla="*/ 282497 w 351066"/>
                <a:gd name="connsiteY125" fmla="*/ 412871 h 654916"/>
                <a:gd name="connsiteX126" fmla="*/ 282497 w 351066"/>
                <a:gd name="connsiteY126" fmla="*/ 410749 h 654916"/>
                <a:gd name="connsiteX127" fmla="*/ 284752 w 351066"/>
                <a:gd name="connsiteY127" fmla="*/ 408494 h 654916"/>
                <a:gd name="connsiteX128" fmla="*/ 284752 w 351066"/>
                <a:gd name="connsiteY128" fmla="*/ 407301 h 654916"/>
                <a:gd name="connsiteX129" fmla="*/ 286874 w 351066"/>
                <a:gd name="connsiteY129" fmla="*/ 406239 h 654916"/>
                <a:gd name="connsiteX130" fmla="*/ 288068 w 351066"/>
                <a:gd name="connsiteY130" fmla="*/ 405045 h 654916"/>
                <a:gd name="connsiteX131" fmla="*/ 285813 w 351066"/>
                <a:gd name="connsiteY131" fmla="*/ 399475 h 654916"/>
                <a:gd name="connsiteX132" fmla="*/ 279049 w 351066"/>
                <a:gd name="connsiteY132" fmla="*/ 400537 h 654916"/>
                <a:gd name="connsiteX133" fmla="*/ 280243 w 351066"/>
                <a:gd name="connsiteY133" fmla="*/ 401730 h 654916"/>
                <a:gd name="connsiteX134" fmla="*/ 279049 w 351066"/>
                <a:gd name="connsiteY134" fmla="*/ 405045 h 654916"/>
                <a:gd name="connsiteX135" fmla="*/ 276795 w 351066"/>
                <a:gd name="connsiteY135" fmla="*/ 403985 h 654916"/>
                <a:gd name="connsiteX136" fmla="*/ 275733 w 351066"/>
                <a:gd name="connsiteY136" fmla="*/ 408494 h 654916"/>
                <a:gd name="connsiteX137" fmla="*/ 258757 w 351066"/>
                <a:gd name="connsiteY137" fmla="*/ 394966 h 654916"/>
                <a:gd name="connsiteX138" fmla="*/ 254380 w 351066"/>
                <a:gd name="connsiteY138" fmla="*/ 448946 h 654916"/>
                <a:gd name="connsiteX139" fmla="*/ 241913 w 351066"/>
                <a:gd name="connsiteY139" fmla="*/ 465789 h 654916"/>
                <a:gd name="connsiteX140" fmla="*/ 254380 w 351066"/>
                <a:gd name="connsiteY140" fmla="*/ 523217 h 654916"/>
                <a:gd name="connsiteX141" fmla="*/ 245362 w 351066"/>
                <a:gd name="connsiteY141" fmla="*/ 532236 h 654916"/>
                <a:gd name="connsiteX142" fmla="*/ 239659 w 351066"/>
                <a:gd name="connsiteY142" fmla="*/ 543509 h 654916"/>
                <a:gd name="connsiteX143" fmla="*/ 236343 w 351066"/>
                <a:gd name="connsiteY143" fmla="*/ 549080 h 654916"/>
                <a:gd name="connsiteX144" fmla="*/ 240852 w 351066"/>
                <a:gd name="connsiteY144" fmla="*/ 560353 h 654916"/>
                <a:gd name="connsiteX145" fmla="*/ 239659 w 351066"/>
                <a:gd name="connsiteY145" fmla="*/ 562607 h 654916"/>
                <a:gd name="connsiteX146" fmla="*/ 243107 w 351066"/>
                <a:gd name="connsiteY146" fmla="*/ 569372 h 654916"/>
                <a:gd name="connsiteX147" fmla="*/ 246423 w 351066"/>
                <a:gd name="connsiteY147" fmla="*/ 579451 h 654916"/>
                <a:gd name="connsiteX148" fmla="*/ 240852 w 351066"/>
                <a:gd name="connsiteY148" fmla="*/ 579451 h 654916"/>
                <a:gd name="connsiteX149" fmla="*/ 187934 w 351066"/>
                <a:gd name="connsiteY149" fmla="*/ 569372 h 654916"/>
                <a:gd name="connsiteX150" fmla="*/ 165387 w 351066"/>
                <a:gd name="connsiteY150" fmla="*/ 564863 h 654916"/>
                <a:gd name="connsiteX151" fmla="*/ 99073 w 351066"/>
                <a:gd name="connsiteY151" fmla="*/ 580646 h 654916"/>
                <a:gd name="connsiteX152" fmla="*/ 51725 w 351066"/>
                <a:gd name="connsiteY152" fmla="*/ 642450 h 654916"/>
                <a:gd name="connsiteX153" fmla="*/ 50664 w 351066"/>
                <a:gd name="connsiteY153" fmla="*/ 641389 h 654916"/>
                <a:gd name="connsiteX154" fmla="*/ 49603 w 351066"/>
                <a:gd name="connsiteY154" fmla="*/ 643644 h 654916"/>
                <a:gd name="connsiteX155" fmla="*/ 50664 w 351066"/>
                <a:gd name="connsiteY155" fmla="*/ 644704 h 654916"/>
                <a:gd name="connsiteX156" fmla="*/ 48409 w 351066"/>
                <a:gd name="connsiteY156" fmla="*/ 646959 h 654916"/>
                <a:gd name="connsiteX157" fmla="*/ 46154 w 351066"/>
                <a:gd name="connsiteY157" fmla="*/ 648153 h 654916"/>
                <a:gd name="connsiteX158" fmla="*/ 43900 w 351066"/>
                <a:gd name="connsiteY158" fmla="*/ 646959 h 654916"/>
                <a:gd name="connsiteX159" fmla="*/ 45093 w 351066"/>
                <a:gd name="connsiteY159" fmla="*/ 648153 h 654916"/>
                <a:gd name="connsiteX160" fmla="*/ 27056 w 351066"/>
                <a:gd name="connsiteY160" fmla="*/ 654917 h 654916"/>
                <a:gd name="connsiteX161" fmla="*/ 25862 w 351066"/>
                <a:gd name="connsiteY161" fmla="*/ 651468 h 654916"/>
                <a:gd name="connsiteX162" fmla="*/ 18037 w 351066"/>
                <a:gd name="connsiteY162" fmla="*/ 639134 h 654916"/>
                <a:gd name="connsiteX163" fmla="*/ 16976 w 351066"/>
                <a:gd name="connsiteY163" fmla="*/ 632370 h 654916"/>
                <a:gd name="connsiteX164" fmla="*/ 25862 w 351066"/>
                <a:gd name="connsiteY164" fmla="*/ 626667 h 654916"/>
                <a:gd name="connsiteX165" fmla="*/ 23608 w 351066"/>
                <a:gd name="connsiteY165" fmla="*/ 616587 h 654916"/>
                <a:gd name="connsiteX166" fmla="*/ 27056 w 351066"/>
                <a:gd name="connsiteY166" fmla="*/ 612078 h 654916"/>
                <a:gd name="connsiteX167" fmla="*/ 30372 w 351066"/>
                <a:gd name="connsiteY167" fmla="*/ 609823 h 654916"/>
                <a:gd name="connsiteX168" fmla="*/ 38329 w 351066"/>
                <a:gd name="connsiteY168" fmla="*/ 612078 h 654916"/>
                <a:gd name="connsiteX169" fmla="*/ 40584 w 351066"/>
                <a:gd name="connsiteY169" fmla="*/ 606507 h 654916"/>
                <a:gd name="connsiteX170" fmla="*/ 39390 w 351066"/>
                <a:gd name="connsiteY170" fmla="*/ 599744 h 654916"/>
                <a:gd name="connsiteX171" fmla="*/ 38329 w 351066"/>
                <a:gd name="connsiteY171" fmla="*/ 590725 h 654916"/>
                <a:gd name="connsiteX172" fmla="*/ 32626 w 351066"/>
                <a:gd name="connsiteY172" fmla="*/ 587409 h 654916"/>
                <a:gd name="connsiteX173" fmla="*/ 28117 w 351066"/>
                <a:gd name="connsiteY173" fmla="*/ 590725 h 654916"/>
                <a:gd name="connsiteX174" fmla="*/ 15783 w 351066"/>
                <a:gd name="connsiteY174" fmla="*/ 599744 h 654916"/>
                <a:gd name="connsiteX175" fmla="*/ 2255 w 351066"/>
                <a:gd name="connsiteY175" fmla="*/ 604253 h 654916"/>
                <a:gd name="connsiteX176" fmla="*/ 0 w 351066"/>
                <a:gd name="connsiteY176" fmla="*/ 598550 h 654916"/>
                <a:gd name="connsiteX177" fmla="*/ 3448 w 351066"/>
                <a:gd name="connsiteY177" fmla="*/ 588470 h 654916"/>
                <a:gd name="connsiteX178" fmla="*/ 6764 w 351066"/>
                <a:gd name="connsiteY178" fmla="*/ 580646 h 654916"/>
                <a:gd name="connsiteX179" fmla="*/ 7958 w 351066"/>
                <a:gd name="connsiteY179" fmla="*/ 571627 h 654916"/>
                <a:gd name="connsiteX180" fmla="*/ 10212 w 351066"/>
                <a:gd name="connsiteY180" fmla="*/ 567117 h 654916"/>
                <a:gd name="connsiteX181" fmla="*/ 14722 w 351066"/>
                <a:gd name="connsiteY181" fmla="*/ 561414 h 654916"/>
                <a:gd name="connsiteX182" fmla="*/ 14722 w 351066"/>
                <a:gd name="connsiteY182" fmla="*/ 549080 h 654916"/>
                <a:gd name="connsiteX183" fmla="*/ 18037 w 351066"/>
                <a:gd name="connsiteY183" fmla="*/ 537806 h 654916"/>
                <a:gd name="connsiteX184" fmla="*/ 21353 w 351066"/>
                <a:gd name="connsiteY184" fmla="*/ 536746 h 654916"/>
                <a:gd name="connsiteX185" fmla="*/ 28117 w 351066"/>
                <a:gd name="connsiteY185" fmla="*/ 513138 h 654916"/>
                <a:gd name="connsiteX186" fmla="*/ 28117 w 351066"/>
                <a:gd name="connsiteY186" fmla="*/ 489397 h 654916"/>
                <a:gd name="connsiteX187" fmla="*/ 29311 w 351066"/>
                <a:gd name="connsiteY187" fmla="*/ 486082 h 654916"/>
                <a:gd name="connsiteX188" fmla="*/ 30372 w 351066"/>
                <a:gd name="connsiteY188" fmla="*/ 486082 h 654916"/>
                <a:gd name="connsiteX189" fmla="*/ 32626 w 351066"/>
                <a:gd name="connsiteY189" fmla="*/ 495100 h 654916"/>
                <a:gd name="connsiteX190" fmla="*/ 34881 w 351066"/>
                <a:gd name="connsiteY190" fmla="*/ 492846 h 654916"/>
                <a:gd name="connsiteX191" fmla="*/ 34881 w 351066"/>
                <a:gd name="connsiteY191" fmla="*/ 480511 h 654916"/>
                <a:gd name="connsiteX192" fmla="*/ 38329 w 351066"/>
                <a:gd name="connsiteY192" fmla="*/ 463535 h 654916"/>
                <a:gd name="connsiteX193" fmla="*/ 39390 w 351066"/>
                <a:gd name="connsiteY193" fmla="*/ 446691 h 654916"/>
                <a:gd name="connsiteX194" fmla="*/ 39390 w 351066"/>
                <a:gd name="connsiteY194" fmla="*/ 419635 h 654916"/>
                <a:gd name="connsiteX195" fmla="*/ 38329 w 351066"/>
                <a:gd name="connsiteY195" fmla="*/ 411810 h 654916"/>
                <a:gd name="connsiteX196" fmla="*/ 38329 w 351066"/>
                <a:gd name="connsiteY196" fmla="*/ 401730 h 654916"/>
                <a:gd name="connsiteX197" fmla="*/ 39390 w 351066"/>
                <a:gd name="connsiteY197" fmla="*/ 373481 h 654916"/>
                <a:gd name="connsiteX198" fmla="*/ 51725 w 351066"/>
                <a:gd name="connsiteY198" fmla="*/ 357830 h 654916"/>
                <a:gd name="connsiteX199" fmla="*/ 56234 w 351066"/>
                <a:gd name="connsiteY199" fmla="*/ 364594 h 654916"/>
                <a:gd name="connsiteX200" fmla="*/ 53980 w 351066"/>
                <a:gd name="connsiteY200" fmla="*/ 377990 h 654916"/>
                <a:gd name="connsiteX201" fmla="*/ 51725 w 351066"/>
                <a:gd name="connsiteY201" fmla="*/ 376928 h 654916"/>
                <a:gd name="connsiteX202" fmla="*/ 49603 w 351066"/>
                <a:gd name="connsiteY202" fmla="*/ 384754 h 654916"/>
                <a:gd name="connsiteX203" fmla="*/ 55173 w 351066"/>
                <a:gd name="connsiteY203" fmla="*/ 392711 h 654916"/>
                <a:gd name="connsiteX204" fmla="*/ 58489 w 351066"/>
                <a:gd name="connsiteY204" fmla="*/ 387008 h 654916"/>
                <a:gd name="connsiteX205" fmla="*/ 59683 w 351066"/>
                <a:gd name="connsiteY205" fmla="*/ 393772 h 654916"/>
                <a:gd name="connsiteX206" fmla="*/ 68701 w 351066"/>
                <a:gd name="connsiteY206" fmla="*/ 390457 h 654916"/>
                <a:gd name="connsiteX207" fmla="*/ 70956 w 351066"/>
                <a:gd name="connsiteY207" fmla="*/ 396027 h 654916"/>
                <a:gd name="connsiteX208" fmla="*/ 73211 w 351066"/>
                <a:gd name="connsiteY208" fmla="*/ 397221 h 654916"/>
                <a:gd name="connsiteX209" fmla="*/ 70956 w 351066"/>
                <a:gd name="connsiteY209" fmla="*/ 349873 h 654916"/>
                <a:gd name="connsiteX210" fmla="*/ 72017 w 351066"/>
                <a:gd name="connsiteY210" fmla="*/ 339793 h 654916"/>
                <a:gd name="connsiteX211" fmla="*/ 74272 w 351066"/>
                <a:gd name="connsiteY211" fmla="*/ 328520 h 654916"/>
                <a:gd name="connsiteX212" fmla="*/ 91115 w 351066"/>
                <a:gd name="connsiteY212" fmla="*/ 308227 h 654916"/>
                <a:gd name="connsiteX213" fmla="*/ 102389 w 351066"/>
                <a:gd name="connsiteY213" fmla="*/ 305973 h 654916"/>
                <a:gd name="connsiteX214" fmla="*/ 106898 w 351066"/>
                <a:gd name="connsiteY214" fmla="*/ 288068 h 654916"/>
                <a:gd name="connsiteX215" fmla="*/ 99073 w 351066"/>
                <a:gd name="connsiteY215" fmla="*/ 281304 h 654916"/>
                <a:gd name="connsiteX216" fmla="*/ 93370 w 351066"/>
                <a:gd name="connsiteY216" fmla="*/ 265521 h 654916"/>
                <a:gd name="connsiteX217" fmla="*/ 94564 w 351066"/>
                <a:gd name="connsiteY217" fmla="*/ 244168 h 654916"/>
                <a:gd name="connsiteX218" fmla="*/ 96818 w 351066"/>
                <a:gd name="connsiteY218" fmla="*/ 221622 h 654916"/>
                <a:gd name="connsiteX219" fmla="*/ 101328 w 351066"/>
                <a:gd name="connsiteY219" fmla="*/ 209287 h 654916"/>
                <a:gd name="connsiteX220" fmla="*/ 86606 w 351066"/>
                <a:gd name="connsiteY220" fmla="*/ 214857 h 654916"/>
                <a:gd name="connsiteX221" fmla="*/ 77720 w 351066"/>
                <a:gd name="connsiteY221" fmla="*/ 239659 h 654916"/>
                <a:gd name="connsiteX222" fmla="*/ 56234 w 351066"/>
                <a:gd name="connsiteY222" fmla="*/ 237404 h 654916"/>
                <a:gd name="connsiteX223" fmla="*/ 57428 w 351066"/>
                <a:gd name="connsiteY223" fmla="*/ 220560 h 654916"/>
                <a:gd name="connsiteX224" fmla="*/ 73211 w 351066"/>
                <a:gd name="connsiteY224" fmla="*/ 193505 h 654916"/>
                <a:gd name="connsiteX225" fmla="*/ 79975 w 351066"/>
                <a:gd name="connsiteY225" fmla="*/ 177722 h 654916"/>
                <a:gd name="connsiteX226" fmla="*/ 82097 w 351066"/>
                <a:gd name="connsiteY226" fmla="*/ 167642 h 654916"/>
                <a:gd name="connsiteX227" fmla="*/ 85545 w 351066"/>
                <a:gd name="connsiteY227" fmla="*/ 145095 h 654916"/>
                <a:gd name="connsiteX228" fmla="*/ 81036 w 351066"/>
                <a:gd name="connsiteY228" fmla="*/ 145095 h 654916"/>
                <a:gd name="connsiteX229" fmla="*/ 72017 w 351066"/>
                <a:gd name="connsiteY229" fmla="*/ 171090 h 654916"/>
                <a:gd name="connsiteX230" fmla="*/ 66447 w 351066"/>
                <a:gd name="connsiteY230" fmla="*/ 164326 h 654916"/>
                <a:gd name="connsiteX231" fmla="*/ 61937 w 351066"/>
                <a:gd name="connsiteY231" fmla="*/ 167642 h 654916"/>
                <a:gd name="connsiteX232" fmla="*/ 67508 w 351066"/>
                <a:gd name="connsiteY232" fmla="*/ 154114 h 654916"/>
                <a:gd name="connsiteX233" fmla="*/ 69762 w 351066"/>
                <a:gd name="connsiteY233" fmla="*/ 151859 h 654916"/>
                <a:gd name="connsiteX234" fmla="*/ 72017 w 351066"/>
                <a:gd name="connsiteY234" fmla="*/ 146289 h 654916"/>
                <a:gd name="connsiteX235" fmla="*/ 77720 w 351066"/>
                <a:gd name="connsiteY235" fmla="*/ 145095 h 654916"/>
                <a:gd name="connsiteX236" fmla="*/ 79975 w 351066"/>
                <a:gd name="connsiteY236" fmla="*/ 139525 h 654916"/>
                <a:gd name="connsiteX237" fmla="*/ 85545 w 351066"/>
                <a:gd name="connsiteY237" fmla="*/ 136076 h 654916"/>
                <a:gd name="connsiteX238" fmla="*/ 100134 w 351066"/>
                <a:gd name="connsiteY238" fmla="*/ 125997 h 654916"/>
                <a:gd name="connsiteX239" fmla="*/ 133954 w 351066"/>
                <a:gd name="connsiteY239" fmla="*/ 105705 h 654916"/>
                <a:gd name="connsiteX240" fmla="*/ 174406 w 351066"/>
                <a:gd name="connsiteY240" fmla="*/ 70824 h 654916"/>
                <a:gd name="connsiteX241" fmla="*/ 184618 w 351066"/>
                <a:gd name="connsiteY241" fmla="*/ 62998 h 654916"/>
                <a:gd name="connsiteX242" fmla="*/ 216051 w 351066"/>
                <a:gd name="connsiteY242" fmla="*/ 22547 h 654916"/>
                <a:gd name="connsiteX243" fmla="*/ 232895 w 351066"/>
                <a:gd name="connsiteY243" fmla="*/ 0 h 65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51066" h="654916">
                  <a:moveTo>
                    <a:pt x="232895" y="0"/>
                  </a:moveTo>
                  <a:lnTo>
                    <a:pt x="234088" y="3316"/>
                  </a:lnTo>
                  <a:lnTo>
                    <a:pt x="230640" y="5570"/>
                  </a:lnTo>
                  <a:lnTo>
                    <a:pt x="230640" y="14590"/>
                  </a:lnTo>
                  <a:lnTo>
                    <a:pt x="234088" y="15783"/>
                  </a:lnTo>
                  <a:lnTo>
                    <a:pt x="232895" y="18037"/>
                  </a:lnTo>
                  <a:lnTo>
                    <a:pt x="230640" y="18037"/>
                  </a:lnTo>
                  <a:lnTo>
                    <a:pt x="229579" y="21353"/>
                  </a:lnTo>
                  <a:lnTo>
                    <a:pt x="230640" y="21353"/>
                  </a:lnTo>
                  <a:lnTo>
                    <a:pt x="232895" y="23608"/>
                  </a:lnTo>
                  <a:lnTo>
                    <a:pt x="232895" y="25863"/>
                  </a:lnTo>
                  <a:lnTo>
                    <a:pt x="230640" y="28117"/>
                  </a:lnTo>
                  <a:lnTo>
                    <a:pt x="229579" y="28117"/>
                  </a:lnTo>
                  <a:lnTo>
                    <a:pt x="227324" y="30372"/>
                  </a:lnTo>
                  <a:lnTo>
                    <a:pt x="228385" y="31433"/>
                  </a:lnTo>
                  <a:lnTo>
                    <a:pt x="228385" y="39391"/>
                  </a:lnTo>
                  <a:lnTo>
                    <a:pt x="208226" y="61805"/>
                  </a:lnTo>
                  <a:lnTo>
                    <a:pt x="221621" y="72017"/>
                  </a:lnTo>
                  <a:lnTo>
                    <a:pt x="221621" y="78781"/>
                  </a:lnTo>
                  <a:lnTo>
                    <a:pt x="226131" y="82097"/>
                  </a:lnTo>
                  <a:lnTo>
                    <a:pt x="228385" y="94564"/>
                  </a:lnTo>
                  <a:lnTo>
                    <a:pt x="232895" y="96818"/>
                  </a:lnTo>
                  <a:lnTo>
                    <a:pt x="241913" y="95625"/>
                  </a:lnTo>
                  <a:lnTo>
                    <a:pt x="246423" y="94564"/>
                  </a:lnTo>
                  <a:lnTo>
                    <a:pt x="247616" y="95625"/>
                  </a:lnTo>
                  <a:lnTo>
                    <a:pt x="247616" y="99073"/>
                  </a:lnTo>
                  <a:lnTo>
                    <a:pt x="253187" y="97879"/>
                  </a:lnTo>
                  <a:lnTo>
                    <a:pt x="254380" y="95625"/>
                  </a:lnTo>
                  <a:lnTo>
                    <a:pt x="252126" y="93370"/>
                  </a:lnTo>
                  <a:lnTo>
                    <a:pt x="271224" y="90054"/>
                  </a:lnTo>
                  <a:lnTo>
                    <a:pt x="270030" y="94564"/>
                  </a:lnTo>
                  <a:lnTo>
                    <a:pt x="267776" y="95625"/>
                  </a:lnTo>
                  <a:lnTo>
                    <a:pt x="268969" y="97879"/>
                  </a:lnTo>
                  <a:lnTo>
                    <a:pt x="275733" y="95625"/>
                  </a:lnTo>
                  <a:lnTo>
                    <a:pt x="273479" y="88861"/>
                  </a:lnTo>
                  <a:lnTo>
                    <a:pt x="289261" y="86606"/>
                  </a:lnTo>
                  <a:lnTo>
                    <a:pt x="290322" y="88861"/>
                  </a:lnTo>
                  <a:lnTo>
                    <a:pt x="292577" y="88861"/>
                  </a:lnTo>
                  <a:lnTo>
                    <a:pt x="294832" y="95625"/>
                  </a:lnTo>
                  <a:lnTo>
                    <a:pt x="299341" y="95625"/>
                  </a:lnTo>
                  <a:lnTo>
                    <a:pt x="302657" y="97879"/>
                  </a:lnTo>
                  <a:lnTo>
                    <a:pt x="311676" y="105705"/>
                  </a:lnTo>
                  <a:lnTo>
                    <a:pt x="311676" y="109153"/>
                  </a:lnTo>
                  <a:lnTo>
                    <a:pt x="312869" y="110214"/>
                  </a:lnTo>
                  <a:lnTo>
                    <a:pt x="312869" y="115917"/>
                  </a:lnTo>
                  <a:lnTo>
                    <a:pt x="309421" y="118172"/>
                  </a:lnTo>
                  <a:lnTo>
                    <a:pt x="311676" y="120426"/>
                  </a:lnTo>
                  <a:lnTo>
                    <a:pt x="309421" y="123742"/>
                  </a:lnTo>
                  <a:lnTo>
                    <a:pt x="310614" y="127191"/>
                  </a:lnTo>
                  <a:lnTo>
                    <a:pt x="298148" y="132761"/>
                  </a:lnTo>
                  <a:lnTo>
                    <a:pt x="293771" y="141779"/>
                  </a:lnTo>
                  <a:lnTo>
                    <a:pt x="297087" y="142841"/>
                  </a:lnTo>
                  <a:lnTo>
                    <a:pt x="302657" y="135015"/>
                  </a:lnTo>
                  <a:lnTo>
                    <a:pt x="303851" y="136076"/>
                  </a:lnTo>
                  <a:lnTo>
                    <a:pt x="300402" y="141779"/>
                  </a:lnTo>
                  <a:lnTo>
                    <a:pt x="302657" y="144034"/>
                  </a:lnTo>
                  <a:lnTo>
                    <a:pt x="300402" y="149605"/>
                  </a:lnTo>
                  <a:lnTo>
                    <a:pt x="302657" y="155308"/>
                  </a:lnTo>
                  <a:lnTo>
                    <a:pt x="304912" y="156368"/>
                  </a:lnTo>
                  <a:lnTo>
                    <a:pt x="299341" y="187934"/>
                  </a:lnTo>
                  <a:lnTo>
                    <a:pt x="295893" y="208093"/>
                  </a:lnTo>
                  <a:lnTo>
                    <a:pt x="293771" y="208093"/>
                  </a:lnTo>
                  <a:lnTo>
                    <a:pt x="294832" y="213796"/>
                  </a:lnTo>
                  <a:lnTo>
                    <a:pt x="290322" y="216051"/>
                  </a:lnTo>
                  <a:lnTo>
                    <a:pt x="293771" y="222815"/>
                  </a:lnTo>
                  <a:lnTo>
                    <a:pt x="291383" y="239659"/>
                  </a:lnTo>
                  <a:lnTo>
                    <a:pt x="297087" y="239659"/>
                  </a:lnTo>
                  <a:lnTo>
                    <a:pt x="295893" y="241913"/>
                  </a:lnTo>
                  <a:lnTo>
                    <a:pt x="301596" y="241913"/>
                  </a:lnTo>
                  <a:lnTo>
                    <a:pt x="300402" y="238598"/>
                  </a:lnTo>
                  <a:lnTo>
                    <a:pt x="307166" y="231833"/>
                  </a:lnTo>
                  <a:lnTo>
                    <a:pt x="313930" y="235149"/>
                  </a:lnTo>
                  <a:lnTo>
                    <a:pt x="309421" y="239659"/>
                  </a:lnTo>
                  <a:lnTo>
                    <a:pt x="319633" y="242974"/>
                  </a:lnTo>
                  <a:lnTo>
                    <a:pt x="325204" y="246423"/>
                  </a:lnTo>
                  <a:lnTo>
                    <a:pt x="325204" y="244168"/>
                  </a:lnTo>
                  <a:lnTo>
                    <a:pt x="327458" y="242974"/>
                  </a:lnTo>
                  <a:lnTo>
                    <a:pt x="327458" y="244168"/>
                  </a:lnTo>
                  <a:lnTo>
                    <a:pt x="333029" y="246423"/>
                  </a:lnTo>
                  <a:lnTo>
                    <a:pt x="336477" y="248677"/>
                  </a:lnTo>
                  <a:lnTo>
                    <a:pt x="338732" y="253187"/>
                  </a:lnTo>
                  <a:lnTo>
                    <a:pt x="337538" y="256503"/>
                  </a:lnTo>
                  <a:lnTo>
                    <a:pt x="337538" y="259951"/>
                  </a:lnTo>
                  <a:lnTo>
                    <a:pt x="334222" y="261012"/>
                  </a:lnTo>
                  <a:lnTo>
                    <a:pt x="334222" y="262206"/>
                  </a:lnTo>
                  <a:lnTo>
                    <a:pt x="336477" y="262206"/>
                  </a:lnTo>
                  <a:lnTo>
                    <a:pt x="336477" y="263267"/>
                  </a:lnTo>
                  <a:lnTo>
                    <a:pt x="334222" y="263267"/>
                  </a:lnTo>
                  <a:lnTo>
                    <a:pt x="334222" y="265521"/>
                  </a:lnTo>
                  <a:lnTo>
                    <a:pt x="335283" y="265521"/>
                  </a:lnTo>
                  <a:lnTo>
                    <a:pt x="336477" y="264460"/>
                  </a:lnTo>
                  <a:lnTo>
                    <a:pt x="337538" y="265521"/>
                  </a:lnTo>
                  <a:lnTo>
                    <a:pt x="337538" y="267776"/>
                  </a:lnTo>
                  <a:lnTo>
                    <a:pt x="334222" y="267776"/>
                  </a:lnTo>
                  <a:lnTo>
                    <a:pt x="333029" y="268970"/>
                  </a:lnTo>
                  <a:lnTo>
                    <a:pt x="334222" y="270030"/>
                  </a:lnTo>
                  <a:lnTo>
                    <a:pt x="336477" y="270030"/>
                  </a:lnTo>
                  <a:lnTo>
                    <a:pt x="336477" y="273479"/>
                  </a:lnTo>
                  <a:lnTo>
                    <a:pt x="335283" y="273479"/>
                  </a:lnTo>
                  <a:lnTo>
                    <a:pt x="336477" y="275733"/>
                  </a:lnTo>
                  <a:lnTo>
                    <a:pt x="336477" y="276794"/>
                  </a:lnTo>
                  <a:lnTo>
                    <a:pt x="338732" y="277856"/>
                  </a:lnTo>
                  <a:lnTo>
                    <a:pt x="339793" y="279049"/>
                  </a:lnTo>
                  <a:lnTo>
                    <a:pt x="339793" y="282365"/>
                  </a:lnTo>
                  <a:lnTo>
                    <a:pt x="343241" y="282365"/>
                  </a:lnTo>
                  <a:lnTo>
                    <a:pt x="343241" y="286874"/>
                  </a:lnTo>
                  <a:lnTo>
                    <a:pt x="344302" y="286874"/>
                  </a:lnTo>
                  <a:lnTo>
                    <a:pt x="344302" y="288068"/>
                  </a:lnTo>
                  <a:lnTo>
                    <a:pt x="342047" y="290323"/>
                  </a:lnTo>
                  <a:lnTo>
                    <a:pt x="343241" y="290323"/>
                  </a:lnTo>
                  <a:lnTo>
                    <a:pt x="344302" y="291384"/>
                  </a:lnTo>
                  <a:lnTo>
                    <a:pt x="344302" y="292577"/>
                  </a:lnTo>
                  <a:lnTo>
                    <a:pt x="345496" y="294832"/>
                  </a:lnTo>
                  <a:lnTo>
                    <a:pt x="344302" y="294832"/>
                  </a:lnTo>
                  <a:lnTo>
                    <a:pt x="347750" y="298147"/>
                  </a:lnTo>
                  <a:lnTo>
                    <a:pt x="348811" y="300403"/>
                  </a:lnTo>
                  <a:lnTo>
                    <a:pt x="351066" y="303851"/>
                  </a:lnTo>
                  <a:lnTo>
                    <a:pt x="351066" y="305973"/>
                  </a:lnTo>
                  <a:lnTo>
                    <a:pt x="311676" y="308227"/>
                  </a:lnTo>
                  <a:lnTo>
                    <a:pt x="286874" y="334223"/>
                  </a:lnTo>
                  <a:lnTo>
                    <a:pt x="279049" y="343108"/>
                  </a:lnTo>
                  <a:lnTo>
                    <a:pt x="301596" y="374674"/>
                  </a:lnTo>
                  <a:lnTo>
                    <a:pt x="293771" y="405045"/>
                  </a:lnTo>
                  <a:lnTo>
                    <a:pt x="290322" y="407301"/>
                  </a:lnTo>
                  <a:lnTo>
                    <a:pt x="290322" y="408494"/>
                  </a:lnTo>
                  <a:lnTo>
                    <a:pt x="282497" y="412871"/>
                  </a:lnTo>
                  <a:lnTo>
                    <a:pt x="282497" y="410749"/>
                  </a:lnTo>
                  <a:lnTo>
                    <a:pt x="284752" y="408494"/>
                  </a:lnTo>
                  <a:lnTo>
                    <a:pt x="284752" y="407301"/>
                  </a:lnTo>
                  <a:lnTo>
                    <a:pt x="286874" y="406239"/>
                  </a:lnTo>
                  <a:lnTo>
                    <a:pt x="288068" y="405045"/>
                  </a:lnTo>
                  <a:lnTo>
                    <a:pt x="285813" y="399475"/>
                  </a:lnTo>
                  <a:lnTo>
                    <a:pt x="279049" y="400537"/>
                  </a:lnTo>
                  <a:lnTo>
                    <a:pt x="280243" y="401730"/>
                  </a:lnTo>
                  <a:lnTo>
                    <a:pt x="279049" y="405045"/>
                  </a:lnTo>
                  <a:lnTo>
                    <a:pt x="276795" y="403985"/>
                  </a:lnTo>
                  <a:lnTo>
                    <a:pt x="275733" y="408494"/>
                  </a:lnTo>
                  <a:lnTo>
                    <a:pt x="258757" y="394966"/>
                  </a:lnTo>
                  <a:lnTo>
                    <a:pt x="254380" y="448946"/>
                  </a:lnTo>
                  <a:lnTo>
                    <a:pt x="241913" y="465789"/>
                  </a:lnTo>
                  <a:lnTo>
                    <a:pt x="254380" y="523217"/>
                  </a:lnTo>
                  <a:lnTo>
                    <a:pt x="245362" y="532236"/>
                  </a:lnTo>
                  <a:lnTo>
                    <a:pt x="239659" y="543509"/>
                  </a:lnTo>
                  <a:lnTo>
                    <a:pt x="236343" y="549080"/>
                  </a:lnTo>
                  <a:lnTo>
                    <a:pt x="240852" y="560353"/>
                  </a:lnTo>
                  <a:lnTo>
                    <a:pt x="239659" y="562607"/>
                  </a:lnTo>
                  <a:lnTo>
                    <a:pt x="243107" y="569372"/>
                  </a:lnTo>
                  <a:lnTo>
                    <a:pt x="246423" y="579451"/>
                  </a:lnTo>
                  <a:lnTo>
                    <a:pt x="240852" y="579451"/>
                  </a:lnTo>
                  <a:lnTo>
                    <a:pt x="187934" y="569372"/>
                  </a:lnTo>
                  <a:lnTo>
                    <a:pt x="165387" y="564863"/>
                  </a:lnTo>
                  <a:lnTo>
                    <a:pt x="99073" y="580646"/>
                  </a:lnTo>
                  <a:lnTo>
                    <a:pt x="51725" y="642450"/>
                  </a:lnTo>
                  <a:lnTo>
                    <a:pt x="50664" y="641389"/>
                  </a:lnTo>
                  <a:lnTo>
                    <a:pt x="49603" y="643644"/>
                  </a:lnTo>
                  <a:lnTo>
                    <a:pt x="50664" y="644704"/>
                  </a:lnTo>
                  <a:lnTo>
                    <a:pt x="48409" y="646959"/>
                  </a:lnTo>
                  <a:lnTo>
                    <a:pt x="46154" y="648153"/>
                  </a:lnTo>
                  <a:lnTo>
                    <a:pt x="43900" y="646959"/>
                  </a:lnTo>
                  <a:lnTo>
                    <a:pt x="45093" y="648153"/>
                  </a:lnTo>
                  <a:lnTo>
                    <a:pt x="27056" y="654917"/>
                  </a:lnTo>
                  <a:lnTo>
                    <a:pt x="25862" y="651468"/>
                  </a:lnTo>
                  <a:lnTo>
                    <a:pt x="18037" y="639134"/>
                  </a:lnTo>
                  <a:lnTo>
                    <a:pt x="16976" y="632370"/>
                  </a:lnTo>
                  <a:lnTo>
                    <a:pt x="25862" y="626667"/>
                  </a:lnTo>
                  <a:lnTo>
                    <a:pt x="23608" y="616587"/>
                  </a:lnTo>
                  <a:lnTo>
                    <a:pt x="27056" y="612078"/>
                  </a:lnTo>
                  <a:lnTo>
                    <a:pt x="30372" y="609823"/>
                  </a:lnTo>
                  <a:lnTo>
                    <a:pt x="38329" y="612078"/>
                  </a:lnTo>
                  <a:lnTo>
                    <a:pt x="40584" y="606507"/>
                  </a:lnTo>
                  <a:lnTo>
                    <a:pt x="39390" y="599744"/>
                  </a:lnTo>
                  <a:lnTo>
                    <a:pt x="38329" y="590725"/>
                  </a:lnTo>
                  <a:lnTo>
                    <a:pt x="32626" y="587409"/>
                  </a:lnTo>
                  <a:lnTo>
                    <a:pt x="28117" y="590725"/>
                  </a:lnTo>
                  <a:lnTo>
                    <a:pt x="15783" y="599744"/>
                  </a:lnTo>
                  <a:lnTo>
                    <a:pt x="2255" y="604253"/>
                  </a:lnTo>
                  <a:lnTo>
                    <a:pt x="0" y="598550"/>
                  </a:lnTo>
                  <a:lnTo>
                    <a:pt x="3448" y="588470"/>
                  </a:lnTo>
                  <a:lnTo>
                    <a:pt x="6764" y="580646"/>
                  </a:lnTo>
                  <a:lnTo>
                    <a:pt x="7958" y="571627"/>
                  </a:lnTo>
                  <a:lnTo>
                    <a:pt x="10212" y="567117"/>
                  </a:lnTo>
                  <a:lnTo>
                    <a:pt x="14722" y="561414"/>
                  </a:lnTo>
                  <a:lnTo>
                    <a:pt x="14722" y="549080"/>
                  </a:lnTo>
                  <a:lnTo>
                    <a:pt x="18037" y="537806"/>
                  </a:lnTo>
                  <a:lnTo>
                    <a:pt x="21353" y="536746"/>
                  </a:lnTo>
                  <a:lnTo>
                    <a:pt x="28117" y="513138"/>
                  </a:lnTo>
                  <a:lnTo>
                    <a:pt x="28117" y="489397"/>
                  </a:lnTo>
                  <a:lnTo>
                    <a:pt x="29311" y="486082"/>
                  </a:lnTo>
                  <a:lnTo>
                    <a:pt x="30372" y="486082"/>
                  </a:lnTo>
                  <a:lnTo>
                    <a:pt x="32626" y="495100"/>
                  </a:lnTo>
                  <a:lnTo>
                    <a:pt x="34881" y="492846"/>
                  </a:lnTo>
                  <a:lnTo>
                    <a:pt x="34881" y="480511"/>
                  </a:lnTo>
                  <a:lnTo>
                    <a:pt x="38329" y="463535"/>
                  </a:lnTo>
                  <a:lnTo>
                    <a:pt x="39390" y="446691"/>
                  </a:lnTo>
                  <a:lnTo>
                    <a:pt x="39390" y="419635"/>
                  </a:lnTo>
                  <a:lnTo>
                    <a:pt x="38329" y="411810"/>
                  </a:lnTo>
                  <a:lnTo>
                    <a:pt x="38329" y="401730"/>
                  </a:lnTo>
                  <a:lnTo>
                    <a:pt x="39390" y="373481"/>
                  </a:lnTo>
                  <a:lnTo>
                    <a:pt x="51725" y="357830"/>
                  </a:lnTo>
                  <a:lnTo>
                    <a:pt x="56234" y="364594"/>
                  </a:lnTo>
                  <a:lnTo>
                    <a:pt x="53980" y="377990"/>
                  </a:lnTo>
                  <a:lnTo>
                    <a:pt x="51725" y="376928"/>
                  </a:lnTo>
                  <a:lnTo>
                    <a:pt x="49603" y="384754"/>
                  </a:lnTo>
                  <a:lnTo>
                    <a:pt x="55173" y="392711"/>
                  </a:lnTo>
                  <a:lnTo>
                    <a:pt x="58489" y="387008"/>
                  </a:lnTo>
                  <a:lnTo>
                    <a:pt x="59683" y="393772"/>
                  </a:lnTo>
                  <a:lnTo>
                    <a:pt x="68701" y="390457"/>
                  </a:lnTo>
                  <a:lnTo>
                    <a:pt x="70956" y="396027"/>
                  </a:lnTo>
                  <a:lnTo>
                    <a:pt x="73211" y="397221"/>
                  </a:lnTo>
                  <a:lnTo>
                    <a:pt x="70956" y="349873"/>
                  </a:lnTo>
                  <a:lnTo>
                    <a:pt x="72017" y="339793"/>
                  </a:lnTo>
                  <a:lnTo>
                    <a:pt x="74272" y="328520"/>
                  </a:lnTo>
                  <a:lnTo>
                    <a:pt x="91115" y="308227"/>
                  </a:lnTo>
                  <a:lnTo>
                    <a:pt x="102389" y="305973"/>
                  </a:lnTo>
                  <a:lnTo>
                    <a:pt x="106898" y="288068"/>
                  </a:lnTo>
                  <a:lnTo>
                    <a:pt x="99073" y="281304"/>
                  </a:lnTo>
                  <a:lnTo>
                    <a:pt x="93370" y="265521"/>
                  </a:lnTo>
                  <a:lnTo>
                    <a:pt x="94564" y="244168"/>
                  </a:lnTo>
                  <a:lnTo>
                    <a:pt x="96818" y="221622"/>
                  </a:lnTo>
                  <a:lnTo>
                    <a:pt x="101328" y="209287"/>
                  </a:lnTo>
                  <a:lnTo>
                    <a:pt x="86606" y="214857"/>
                  </a:lnTo>
                  <a:lnTo>
                    <a:pt x="77720" y="239659"/>
                  </a:lnTo>
                  <a:lnTo>
                    <a:pt x="56234" y="237404"/>
                  </a:lnTo>
                  <a:lnTo>
                    <a:pt x="57428" y="220560"/>
                  </a:lnTo>
                  <a:lnTo>
                    <a:pt x="73211" y="193505"/>
                  </a:lnTo>
                  <a:lnTo>
                    <a:pt x="79975" y="177722"/>
                  </a:lnTo>
                  <a:lnTo>
                    <a:pt x="82097" y="167642"/>
                  </a:lnTo>
                  <a:lnTo>
                    <a:pt x="85545" y="145095"/>
                  </a:lnTo>
                  <a:lnTo>
                    <a:pt x="81036" y="145095"/>
                  </a:lnTo>
                  <a:lnTo>
                    <a:pt x="72017" y="171090"/>
                  </a:lnTo>
                  <a:lnTo>
                    <a:pt x="66447" y="164326"/>
                  </a:lnTo>
                  <a:lnTo>
                    <a:pt x="61937" y="167642"/>
                  </a:lnTo>
                  <a:lnTo>
                    <a:pt x="67508" y="154114"/>
                  </a:lnTo>
                  <a:lnTo>
                    <a:pt x="69762" y="151859"/>
                  </a:lnTo>
                  <a:lnTo>
                    <a:pt x="72017" y="146289"/>
                  </a:lnTo>
                  <a:lnTo>
                    <a:pt x="77720" y="145095"/>
                  </a:lnTo>
                  <a:lnTo>
                    <a:pt x="79975" y="139525"/>
                  </a:lnTo>
                  <a:lnTo>
                    <a:pt x="85545" y="136076"/>
                  </a:lnTo>
                  <a:lnTo>
                    <a:pt x="100134" y="125997"/>
                  </a:lnTo>
                  <a:lnTo>
                    <a:pt x="133954" y="105705"/>
                  </a:lnTo>
                  <a:lnTo>
                    <a:pt x="174406" y="70824"/>
                  </a:lnTo>
                  <a:lnTo>
                    <a:pt x="184618" y="62998"/>
                  </a:lnTo>
                  <a:lnTo>
                    <a:pt x="216051" y="22547"/>
                  </a:lnTo>
                  <a:lnTo>
                    <a:pt x="232895" y="0"/>
                  </a:lnTo>
                </a:path>
              </a:pathLst>
            </a:custGeom>
            <a:noFill/>
            <a:ln w="3315" cap="flat">
              <a:solidFill>
                <a:schemeClr val="bg1">
                  <a:lumMod val="65000"/>
                </a:schemeClr>
              </a:solidFill>
              <a:prstDash val="solid"/>
              <a:miter/>
            </a:ln>
          </p:spPr>
          <p:txBody>
            <a:bodyPr rtlCol="0" anchor="ctr"/>
            <a:lstStyle/>
            <a:p>
              <a:endParaRPr lang="en-FI" sz="816"/>
            </a:p>
          </p:txBody>
        </p:sp>
        <p:sp>
          <p:nvSpPr>
            <p:cNvPr id="798" name="Freeform: Shape 797">
              <a:extLst>
                <a:ext uri="{FF2B5EF4-FFF2-40B4-BE49-F238E27FC236}">
                  <a16:creationId xmlns:a16="http://schemas.microsoft.com/office/drawing/2014/main" id="{E0BE785E-44E2-0602-D724-8C7F1A67375C}"/>
                </a:ext>
              </a:extLst>
            </p:cNvPr>
            <p:cNvSpPr/>
            <p:nvPr/>
          </p:nvSpPr>
          <p:spPr>
            <a:xfrm>
              <a:off x="2991152" y="11643461"/>
              <a:ext cx="339792" cy="396027"/>
            </a:xfrm>
            <a:custGeom>
              <a:avLst/>
              <a:gdLst>
                <a:gd name="connsiteX0" fmla="*/ 69762 w 339792"/>
                <a:gd name="connsiteY0" fmla="*/ 0 h 396027"/>
                <a:gd name="connsiteX1" fmla="*/ 78781 w 339792"/>
                <a:gd name="connsiteY1" fmla="*/ 3316 h 396027"/>
                <a:gd name="connsiteX2" fmla="*/ 216051 w 339792"/>
                <a:gd name="connsiteY2" fmla="*/ 62998 h 396027"/>
                <a:gd name="connsiteX3" fmla="*/ 217245 w 339792"/>
                <a:gd name="connsiteY3" fmla="*/ 100135 h 396027"/>
                <a:gd name="connsiteX4" fmla="*/ 222815 w 339792"/>
                <a:gd name="connsiteY4" fmla="*/ 102389 h 396027"/>
                <a:gd name="connsiteX5" fmla="*/ 226263 w 339792"/>
                <a:gd name="connsiteY5" fmla="*/ 109153 h 396027"/>
                <a:gd name="connsiteX6" fmla="*/ 225070 w 339792"/>
                <a:gd name="connsiteY6" fmla="*/ 113662 h 396027"/>
                <a:gd name="connsiteX7" fmla="*/ 228385 w 339792"/>
                <a:gd name="connsiteY7" fmla="*/ 113662 h 396027"/>
                <a:gd name="connsiteX8" fmla="*/ 229579 w 339792"/>
                <a:gd name="connsiteY8" fmla="*/ 115917 h 396027"/>
                <a:gd name="connsiteX9" fmla="*/ 231834 w 339792"/>
                <a:gd name="connsiteY9" fmla="*/ 114723 h 396027"/>
                <a:gd name="connsiteX10" fmla="*/ 232895 w 339792"/>
                <a:gd name="connsiteY10" fmla="*/ 118172 h 396027"/>
                <a:gd name="connsiteX11" fmla="*/ 230640 w 339792"/>
                <a:gd name="connsiteY11" fmla="*/ 120426 h 396027"/>
                <a:gd name="connsiteX12" fmla="*/ 235149 w 339792"/>
                <a:gd name="connsiteY12" fmla="*/ 128252 h 396027"/>
                <a:gd name="connsiteX13" fmla="*/ 291384 w 339792"/>
                <a:gd name="connsiteY13" fmla="*/ 148543 h 396027"/>
                <a:gd name="connsiteX14" fmla="*/ 316185 w 339792"/>
                <a:gd name="connsiteY14" fmla="*/ 188995 h 396027"/>
                <a:gd name="connsiteX15" fmla="*/ 317379 w 339792"/>
                <a:gd name="connsiteY15" fmla="*/ 191250 h 396027"/>
                <a:gd name="connsiteX16" fmla="*/ 317379 w 339792"/>
                <a:gd name="connsiteY16" fmla="*/ 193505 h 396027"/>
                <a:gd name="connsiteX17" fmla="*/ 339793 w 339792"/>
                <a:gd name="connsiteY17" fmla="*/ 216051 h 396027"/>
                <a:gd name="connsiteX18" fmla="*/ 310615 w 339792"/>
                <a:gd name="connsiteY18" fmla="*/ 246423 h 396027"/>
                <a:gd name="connsiteX19" fmla="*/ 317379 w 339792"/>
                <a:gd name="connsiteY19" fmla="*/ 251993 h 396027"/>
                <a:gd name="connsiteX20" fmla="*/ 290323 w 339792"/>
                <a:gd name="connsiteY20" fmla="*/ 264460 h 396027"/>
                <a:gd name="connsiteX21" fmla="*/ 275734 w 339792"/>
                <a:gd name="connsiteY21" fmla="*/ 265521 h 396027"/>
                <a:gd name="connsiteX22" fmla="*/ 266715 w 339792"/>
                <a:gd name="connsiteY22" fmla="*/ 267776 h 396027"/>
                <a:gd name="connsiteX23" fmla="*/ 237404 w 339792"/>
                <a:gd name="connsiteY23" fmla="*/ 314991 h 396027"/>
                <a:gd name="connsiteX24" fmla="*/ 265521 w 339792"/>
                <a:gd name="connsiteY24" fmla="*/ 343109 h 396027"/>
                <a:gd name="connsiteX25" fmla="*/ 264460 w 339792"/>
                <a:gd name="connsiteY25" fmla="*/ 344302 h 396027"/>
                <a:gd name="connsiteX26" fmla="*/ 264460 w 339792"/>
                <a:gd name="connsiteY26" fmla="*/ 345364 h 396027"/>
                <a:gd name="connsiteX27" fmla="*/ 267776 w 339792"/>
                <a:gd name="connsiteY27" fmla="*/ 345364 h 396027"/>
                <a:gd name="connsiteX28" fmla="*/ 271224 w 339792"/>
                <a:gd name="connsiteY28" fmla="*/ 348812 h 396027"/>
                <a:gd name="connsiteX29" fmla="*/ 270030 w 339792"/>
                <a:gd name="connsiteY29" fmla="*/ 349873 h 396027"/>
                <a:gd name="connsiteX30" fmla="*/ 267776 w 339792"/>
                <a:gd name="connsiteY30" fmla="*/ 358892 h 396027"/>
                <a:gd name="connsiteX31" fmla="*/ 264460 w 339792"/>
                <a:gd name="connsiteY31" fmla="*/ 360085 h 396027"/>
                <a:gd name="connsiteX32" fmla="*/ 264460 w 339792"/>
                <a:gd name="connsiteY32" fmla="*/ 362340 h 396027"/>
                <a:gd name="connsiteX33" fmla="*/ 263267 w 339792"/>
                <a:gd name="connsiteY33" fmla="*/ 361146 h 396027"/>
                <a:gd name="connsiteX34" fmla="*/ 257696 w 339792"/>
                <a:gd name="connsiteY34" fmla="*/ 364595 h 396027"/>
                <a:gd name="connsiteX35" fmla="*/ 255441 w 339792"/>
                <a:gd name="connsiteY35" fmla="*/ 365655 h 396027"/>
                <a:gd name="connsiteX36" fmla="*/ 251993 w 339792"/>
                <a:gd name="connsiteY36" fmla="*/ 364595 h 396027"/>
                <a:gd name="connsiteX37" fmla="*/ 251993 w 339792"/>
                <a:gd name="connsiteY37" fmla="*/ 363401 h 396027"/>
                <a:gd name="connsiteX38" fmla="*/ 250932 w 339792"/>
                <a:gd name="connsiteY38" fmla="*/ 363401 h 396027"/>
                <a:gd name="connsiteX39" fmla="*/ 249871 w 339792"/>
                <a:gd name="connsiteY39" fmla="*/ 364595 h 396027"/>
                <a:gd name="connsiteX40" fmla="*/ 249871 w 339792"/>
                <a:gd name="connsiteY40" fmla="*/ 366849 h 396027"/>
                <a:gd name="connsiteX41" fmla="*/ 234088 w 339792"/>
                <a:gd name="connsiteY41" fmla="*/ 396028 h 396027"/>
                <a:gd name="connsiteX42" fmla="*/ 209287 w 339792"/>
                <a:gd name="connsiteY42" fmla="*/ 375868 h 396027"/>
                <a:gd name="connsiteX43" fmla="*/ 194698 w 339792"/>
                <a:gd name="connsiteY43" fmla="*/ 364595 h 396027"/>
                <a:gd name="connsiteX44" fmla="*/ 150798 w 339792"/>
                <a:gd name="connsiteY44" fmla="*/ 362340 h 396027"/>
                <a:gd name="connsiteX45" fmla="*/ 90054 w 339792"/>
                <a:gd name="connsiteY45" fmla="*/ 380245 h 396027"/>
                <a:gd name="connsiteX46" fmla="*/ 41645 w 339792"/>
                <a:gd name="connsiteY46" fmla="*/ 379184 h 396027"/>
                <a:gd name="connsiteX47" fmla="*/ 24801 w 339792"/>
                <a:gd name="connsiteY47" fmla="*/ 379184 h 396027"/>
                <a:gd name="connsiteX48" fmla="*/ 0 w 339792"/>
                <a:gd name="connsiteY48" fmla="*/ 280111 h 396027"/>
                <a:gd name="connsiteX49" fmla="*/ 4509 w 339792"/>
                <a:gd name="connsiteY49" fmla="*/ 254248 h 396027"/>
                <a:gd name="connsiteX50" fmla="*/ 7958 w 339792"/>
                <a:gd name="connsiteY50" fmla="*/ 241914 h 396027"/>
                <a:gd name="connsiteX51" fmla="*/ 15783 w 339792"/>
                <a:gd name="connsiteY51" fmla="*/ 199207 h 396027"/>
                <a:gd name="connsiteX52" fmla="*/ 37136 w 339792"/>
                <a:gd name="connsiteY52" fmla="*/ 198014 h 396027"/>
                <a:gd name="connsiteX53" fmla="*/ 59683 w 339792"/>
                <a:gd name="connsiteY53" fmla="*/ 113662 h 396027"/>
                <a:gd name="connsiteX54" fmla="*/ 61937 w 339792"/>
                <a:gd name="connsiteY54" fmla="*/ 113662 h 396027"/>
                <a:gd name="connsiteX55" fmla="*/ 62998 w 339792"/>
                <a:gd name="connsiteY55" fmla="*/ 103450 h 396027"/>
                <a:gd name="connsiteX56" fmla="*/ 69762 w 339792"/>
                <a:gd name="connsiteY56" fmla="*/ 0 h 39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39792" h="396027">
                  <a:moveTo>
                    <a:pt x="69762" y="0"/>
                  </a:moveTo>
                  <a:lnTo>
                    <a:pt x="78781" y="3316"/>
                  </a:lnTo>
                  <a:lnTo>
                    <a:pt x="216051" y="62998"/>
                  </a:lnTo>
                  <a:lnTo>
                    <a:pt x="217245" y="100135"/>
                  </a:lnTo>
                  <a:lnTo>
                    <a:pt x="222815" y="102389"/>
                  </a:lnTo>
                  <a:lnTo>
                    <a:pt x="226263" y="109153"/>
                  </a:lnTo>
                  <a:lnTo>
                    <a:pt x="225070" y="113662"/>
                  </a:lnTo>
                  <a:lnTo>
                    <a:pt x="228385" y="113662"/>
                  </a:lnTo>
                  <a:lnTo>
                    <a:pt x="229579" y="115917"/>
                  </a:lnTo>
                  <a:lnTo>
                    <a:pt x="231834" y="114723"/>
                  </a:lnTo>
                  <a:lnTo>
                    <a:pt x="232895" y="118172"/>
                  </a:lnTo>
                  <a:lnTo>
                    <a:pt x="230640" y="120426"/>
                  </a:lnTo>
                  <a:lnTo>
                    <a:pt x="235149" y="128252"/>
                  </a:lnTo>
                  <a:lnTo>
                    <a:pt x="291384" y="148543"/>
                  </a:lnTo>
                  <a:lnTo>
                    <a:pt x="316185" y="188995"/>
                  </a:lnTo>
                  <a:lnTo>
                    <a:pt x="317379" y="191250"/>
                  </a:lnTo>
                  <a:lnTo>
                    <a:pt x="317379" y="193505"/>
                  </a:lnTo>
                  <a:lnTo>
                    <a:pt x="339793" y="216051"/>
                  </a:lnTo>
                  <a:lnTo>
                    <a:pt x="310615" y="246423"/>
                  </a:lnTo>
                  <a:lnTo>
                    <a:pt x="317379" y="251993"/>
                  </a:lnTo>
                  <a:lnTo>
                    <a:pt x="290323" y="264460"/>
                  </a:lnTo>
                  <a:lnTo>
                    <a:pt x="275734" y="265521"/>
                  </a:lnTo>
                  <a:lnTo>
                    <a:pt x="266715" y="267776"/>
                  </a:lnTo>
                  <a:lnTo>
                    <a:pt x="237404" y="314991"/>
                  </a:lnTo>
                  <a:lnTo>
                    <a:pt x="265521" y="343109"/>
                  </a:lnTo>
                  <a:lnTo>
                    <a:pt x="264460" y="344302"/>
                  </a:lnTo>
                  <a:lnTo>
                    <a:pt x="264460" y="345364"/>
                  </a:lnTo>
                  <a:lnTo>
                    <a:pt x="267776" y="345364"/>
                  </a:lnTo>
                  <a:lnTo>
                    <a:pt x="271224" y="348812"/>
                  </a:lnTo>
                  <a:lnTo>
                    <a:pt x="270030" y="349873"/>
                  </a:lnTo>
                  <a:lnTo>
                    <a:pt x="267776" y="358892"/>
                  </a:lnTo>
                  <a:lnTo>
                    <a:pt x="264460" y="360085"/>
                  </a:lnTo>
                  <a:lnTo>
                    <a:pt x="264460" y="362340"/>
                  </a:lnTo>
                  <a:lnTo>
                    <a:pt x="263267" y="361146"/>
                  </a:lnTo>
                  <a:lnTo>
                    <a:pt x="257696" y="364595"/>
                  </a:lnTo>
                  <a:lnTo>
                    <a:pt x="255441" y="365655"/>
                  </a:lnTo>
                  <a:lnTo>
                    <a:pt x="251993" y="364595"/>
                  </a:lnTo>
                  <a:lnTo>
                    <a:pt x="251993" y="363401"/>
                  </a:lnTo>
                  <a:lnTo>
                    <a:pt x="250932" y="363401"/>
                  </a:lnTo>
                  <a:lnTo>
                    <a:pt x="249871" y="364595"/>
                  </a:lnTo>
                  <a:lnTo>
                    <a:pt x="249871" y="366849"/>
                  </a:lnTo>
                  <a:lnTo>
                    <a:pt x="234088" y="396028"/>
                  </a:lnTo>
                  <a:lnTo>
                    <a:pt x="209287" y="375868"/>
                  </a:lnTo>
                  <a:lnTo>
                    <a:pt x="194698" y="364595"/>
                  </a:lnTo>
                  <a:lnTo>
                    <a:pt x="150798" y="362340"/>
                  </a:lnTo>
                  <a:lnTo>
                    <a:pt x="90054" y="380245"/>
                  </a:lnTo>
                  <a:lnTo>
                    <a:pt x="41645" y="379184"/>
                  </a:lnTo>
                  <a:lnTo>
                    <a:pt x="24801" y="379184"/>
                  </a:lnTo>
                  <a:lnTo>
                    <a:pt x="0" y="280111"/>
                  </a:lnTo>
                  <a:lnTo>
                    <a:pt x="4509" y="254248"/>
                  </a:lnTo>
                  <a:lnTo>
                    <a:pt x="7958" y="241914"/>
                  </a:lnTo>
                  <a:lnTo>
                    <a:pt x="15783" y="199207"/>
                  </a:lnTo>
                  <a:lnTo>
                    <a:pt x="37136" y="198014"/>
                  </a:lnTo>
                  <a:lnTo>
                    <a:pt x="59683" y="113662"/>
                  </a:lnTo>
                  <a:lnTo>
                    <a:pt x="61937" y="113662"/>
                  </a:lnTo>
                  <a:lnTo>
                    <a:pt x="62998" y="103450"/>
                  </a:lnTo>
                  <a:lnTo>
                    <a:pt x="69762" y="0"/>
                  </a:lnTo>
                </a:path>
              </a:pathLst>
            </a:custGeom>
            <a:noFill/>
            <a:ln w="3315" cap="flat">
              <a:solidFill>
                <a:schemeClr val="bg1">
                  <a:lumMod val="65000"/>
                </a:schemeClr>
              </a:solidFill>
              <a:prstDash val="solid"/>
              <a:miter/>
            </a:ln>
          </p:spPr>
          <p:txBody>
            <a:bodyPr rtlCol="0" anchor="ctr"/>
            <a:lstStyle/>
            <a:p>
              <a:endParaRPr lang="en-FI" sz="816"/>
            </a:p>
          </p:txBody>
        </p:sp>
        <p:sp>
          <p:nvSpPr>
            <p:cNvPr id="799" name="Freeform: Shape 798">
              <a:extLst>
                <a:ext uri="{FF2B5EF4-FFF2-40B4-BE49-F238E27FC236}">
                  <a16:creationId xmlns:a16="http://schemas.microsoft.com/office/drawing/2014/main" id="{D2B2751C-A2F0-672A-3B98-6C8FBB265926}"/>
                </a:ext>
              </a:extLst>
            </p:cNvPr>
            <p:cNvSpPr/>
            <p:nvPr/>
          </p:nvSpPr>
          <p:spPr>
            <a:xfrm>
              <a:off x="2983327" y="11250750"/>
              <a:ext cx="387008" cy="455709"/>
            </a:xfrm>
            <a:custGeom>
              <a:avLst/>
              <a:gdLst>
                <a:gd name="connsiteX0" fmla="*/ 109153 w 387008"/>
                <a:gd name="connsiteY0" fmla="*/ 96818 h 455709"/>
                <a:gd name="connsiteX1" fmla="*/ 111407 w 387008"/>
                <a:gd name="connsiteY1" fmla="*/ 97879 h 455709"/>
                <a:gd name="connsiteX2" fmla="*/ 113662 w 387008"/>
                <a:gd name="connsiteY2" fmla="*/ 100134 h 455709"/>
                <a:gd name="connsiteX3" fmla="*/ 115917 w 387008"/>
                <a:gd name="connsiteY3" fmla="*/ 100134 h 455709"/>
                <a:gd name="connsiteX4" fmla="*/ 118172 w 387008"/>
                <a:gd name="connsiteY4" fmla="*/ 102389 h 455709"/>
                <a:gd name="connsiteX5" fmla="*/ 154114 w 387008"/>
                <a:gd name="connsiteY5" fmla="*/ 90055 h 455709"/>
                <a:gd name="connsiteX6" fmla="*/ 162071 w 387008"/>
                <a:gd name="connsiteY6" fmla="*/ 25863 h 455709"/>
                <a:gd name="connsiteX7" fmla="*/ 163132 w 387008"/>
                <a:gd name="connsiteY7" fmla="*/ 15783 h 455709"/>
                <a:gd name="connsiteX8" fmla="*/ 195759 w 387008"/>
                <a:gd name="connsiteY8" fmla="*/ 0 h 455709"/>
                <a:gd name="connsiteX9" fmla="*/ 219366 w 387008"/>
                <a:gd name="connsiteY9" fmla="*/ 57428 h 455709"/>
                <a:gd name="connsiteX10" fmla="*/ 223876 w 387008"/>
                <a:gd name="connsiteY10" fmla="*/ 61938 h 455709"/>
                <a:gd name="connsiteX11" fmla="*/ 226131 w 387008"/>
                <a:gd name="connsiteY11" fmla="*/ 55174 h 455709"/>
                <a:gd name="connsiteX12" fmla="*/ 231701 w 387008"/>
                <a:gd name="connsiteY12" fmla="*/ 55174 h 455709"/>
                <a:gd name="connsiteX13" fmla="*/ 237404 w 387008"/>
                <a:gd name="connsiteY13" fmla="*/ 70956 h 455709"/>
                <a:gd name="connsiteX14" fmla="*/ 277855 w 387008"/>
                <a:gd name="connsiteY14" fmla="*/ 115917 h 455709"/>
                <a:gd name="connsiteX15" fmla="*/ 280110 w 387008"/>
                <a:gd name="connsiteY15" fmla="*/ 113662 h 455709"/>
                <a:gd name="connsiteX16" fmla="*/ 279049 w 387008"/>
                <a:gd name="connsiteY16" fmla="*/ 113662 h 455709"/>
                <a:gd name="connsiteX17" fmla="*/ 277855 w 387008"/>
                <a:gd name="connsiteY17" fmla="*/ 111408 h 455709"/>
                <a:gd name="connsiteX18" fmla="*/ 279049 w 387008"/>
                <a:gd name="connsiteY18" fmla="*/ 112469 h 455709"/>
                <a:gd name="connsiteX19" fmla="*/ 280110 w 387008"/>
                <a:gd name="connsiteY19" fmla="*/ 110214 h 455709"/>
                <a:gd name="connsiteX20" fmla="*/ 281304 w 387008"/>
                <a:gd name="connsiteY20" fmla="*/ 111408 h 455709"/>
                <a:gd name="connsiteX21" fmla="*/ 283559 w 387008"/>
                <a:gd name="connsiteY21" fmla="*/ 121488 h 455709"/>
                <a:gd name="connsiteX22" fmla="*/ 284619 w 387008"/>
                <a:gd name="connsiteY22" fmla="*/ 123742 h 455709"/>
                <a:gd name="connsiteX23" fmla="*/ 288068 w 387008"/>
                <a:gd name="connsiteY23" fmla="*/ 129445 h 455709"/>
                <a:gd name="connsiteX24" fmla="*/ 291384 w 387008"/>
                <a:gd name="connsiteY24" fmla="*/ 130506 h 455709"/>
                <a:gd name="connsiteX25" fmla="*/ 375735 w 387008"/>
                <a:gd name="connsiteY25" fmla="*/ 219367 h 455709"/>
                <a:gd name="connsiteX26" fmla="*/ 383692 w 387008"/>
                <a:gd name="connsiteY26" fmla="*/ 267776 h 455709"/>
                <a:gd name="connsiteX27" fmla="*/ 384754 w 387008"/>
                <a:gd name="connsiteY27" fmla="*/ 274540 h 455709"/>
                <a:gd name="connsiteX28" fmla="*/ 387008 w 387008"/>
                <a:gd name="connsiteY28" fmla="*/ 291384 h 455709"/>
                <a:gd name="connsiteX29" fmla="*/ 352127 w 387008"/>
                <a:gd name="connsiteY29" fmla="*/ 345496 h 455709"/>
                <a:gd name="connsiteX30" fmla="*/ 329713 w 387008"/>
                <a:gd name="connsiteY30" fmla="*/ 371358 h 455709"/>
                <a:gd name="connsiteX31" fmla="*/ 319501 w 387008"/>
                <a:gd name="connsiteY31" fmla="*/ 389395 h 455709"/>
                <a:gd name="connsiteX32" fmla="*/ 223876 w 387008"/>
                <a:gd name="connsiteY32" fmla="*/ 455709 h 455709"/>
                <a:gd name="connsiteX33" fmla="*/ 86606 w 387008"/>
                <a:gd name="connsiteY33" fmla="*/ 396027 h 455709"/>
                <a:gd name="connsiteX34" fmla="*/ 77587 w 387008"/>
                <a:gd name="connsiteY34" fmla="*/ 392711 h 455709"/>
                <a:gd name="connsiteX35" fmla="*/ 47216 w 387008"/>
                <a:gd name="connsiteY35" fmla="*/ 382632 h 455709"/>
                <a:gd name="connsiteX36" fmla="*/ 10080 w 387008"/>
                <a:gd name="connsiteY36" fmla="*/ 381438 h 455709"/>
                <a:gd name="connsiteX37" fmla="*/ 6764 w 387008"/>
                <a:gd name="connsiteY37" fmla="*/ 371358 h 455709"/>
                <a:gd name="connsiteX38" fmla="*/ 3316 w 387008"/>
                <a:gd name="connsiteY38" fmla="*/ 364594 h 455709"/>
                <a:gd name="connsiteX39" fmla="*/ 4509 w 387008"/>
                <a:gd name="connsiteY39" fmla="*/ 362340 h 455709"/>
                <a:gd name="connsiteX40" fmla="*/ 0 w 387008"/>
                <a:gd name="connsiteY40" fmla="*/ 351067 h 455709"/>
                <a:gd name="connsiteX41" fmla="*/ 3316 w 387008"/>
                <a:gd name="connsiteY41" fmla="*/ 345496 h 455709"/>
                <a:gd name="connsiteX42" fmla="*/ 9019 w 387008"/>
                <a:gd name="connsiteY42" fmla="*/ 334223 h 455709"/>
                <a:gd name="connsiteX43" fmla="*/ 18037 w 387008"/>
                <a:gd name="connsiteY43" fmla="*/ 325204 h 455709"/>
                <a:gd name="connsiteX44" fmla="*/ 5570 w 387008"/>
                <a:gd name="connsiteY44" fmla="*/ 267776 h 455709"/>
                <a:gd name="connsiteX45" fmla="*/ 18037 w 387008"/>
                <a:gd name="connsiteY45" fmla="*/ 250933 h 455709"/>
                <a:gd name="connsiteX46" fmla="*/ 22414 w 387008"/>
                <a:gd name="connsiteY46" fmla="*/ 196953 h 455709"/>
                <a:gd name="connsiteX47" fmla="*/ 39391 w 387008"/>
                <a:gd name="connsiteY47" fmla="*/ 210480 h 455709"/>
                <a:gd name="connsiteX48" fmla="*/ 40452 w 387008"/>
                <a:gd name="connsiteY48" fmla="*/ 205972 h 455709"/>
                <a:gd name="connsiteX49" fmla="*/ 42706 w 387008"/>
                <a:gd name="connsiteY49" fmla="*/ 207032 h 455709"/>
                <a:gd name="connsiteX50" fmla="*/ 43900 w 387008"/>
                <a:gd name="connsiteY50" fmla="*/ 203716 h 455709"/>
                <a:gd name="connsiteX51" fmla="*/ 42706 w 387008"/>
                <a:gd name="connsiteY51" fmla="*/ 202523 h 455709"/>
                <a:gd name="connsiteX52" fmla="*/ 49470 w 387008"/>
                <a:gd name="connsiteY52" fmla="*/ 201462 h 455709"/>
                <a:gd name="connsiteX53" fmla="*/ 51725 w 387008"/>
                <a:gd name="connsiteY53" fmla="*/ 207032 h 455709"/>
                <a:gd name="connsiteX54" fmla="*/ 50531 w 387008"/>
                <a:gd name="connsiteY54" fmla="*/ 208226 h 455709"/>
                <a:gd name="connsiteX55" fmla="*/ 48409 w 387008"/>
                <a:gd name="connsiteY55" fmla="*/ 209287 h 455709"/>
                <a:gd name="connsiteX56" fmla="*/ 48409 w 387008"/>
                <a:gd name="connsiteY56" fmla="*/ 210480 h 455709"/>
                <a:gd name="connsiteX57" fmla="*/ 46154 w 387008"/>
                <a:gd name="connsiteY57" fmla="*/ 212736 h 455709"/>
                <a:gd name="connsiteX58" fmla="*/ 46154 w 387008"/>
                <a:gd name="connsiteY58" fmla="*/ 214857 h 455709"/>
                <a:gd name="connsiteX59" fmla="*/ 53979 w 387008"/>
                <a:gd name="connsiteY59" fmla="*/ 210480 h 455709"/>
                <a:gd name="connsiteX60" fmla="*/ 53979 w 387008"/>
                <a:gd name="connsiteY60" fmla="*/ 209287 h 455709"/>
                <a:gd name="connsiteX61" fmla="*/ 57428 w 387008"/>
                <a:gd name="connsiteY61" fmla="*/ 207032 h 455709"/>
                <a:gd name="connsiteX62" fmla="*/ 65253 w 387008"/>
                <a:gd name="connsiteY62" fmla="*/ 176661 h 455709"/>
                <a:gd name="connsiteX63" fmla="*/ 42706 w 387008"/>
                <a:gd name="connsiteY63" fmla="*/ 145095 h 455709"/>
                <a:gd name="connsiteX64" fmla="*/ 50531 w 387008"/>
                <a:gd name="connsiteY64" fmla="*/ 136209 h 455709"/>
                <a:gd name="connsiteX65" fmla="*/ 75333 w 387008"/>
                <a:gd name="connsiteY65" fmla="*/ 110214 h 455709"/>
                <a:gd name="connsiteX66" fmla="*/ 114723 w 387008"/>
                <a:gd name="connsiteY66" fmla="*/ 107959 h 455709"/>
                <a:gd name="connsiteX67" fmla="*/ 114723 w 387008"/>
                <a:gd name="connsiteY67" fmla="*/ 105838 h 455709"/>
                <a:gd name="connsiteX68" fmla="*/ 112468 w 387008"/>
                <a:gd name="connsiteY68" fmla="*/ 102389 h 455709"/>
                <a:gd name="connsiteX69" fmla="*/ 111407 w 387008"/>
                <a:gd name="connsiteY69" fmla="*/ 100134 h 455709"/>
                <a:gd name="connsiteX70" fmla="*/ 107959 w 387008"/>
                <a:gd name="connsiteY70" fmla="*/ 96818 h 455709"/>
                <a:gd name="connsiteX71" fmla="*/ 109153 w 387008"/>
                <a:gd name="connsiteY71" fmla="*/ 96818 h 455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7008" h="455709">
                  <a:moveTo>
                    <a:pt x="109153" y="96818"/>
                  </a:moveTo>
                  <a:lnTo>
                    <a:pt x="111407" y="97879"/>
                  </a:lnTo>
                  <a:lnTo>
                    <a:pt x="113662" y="100134"/>
                  </a:lnTo>
                  <a:lnTo>
                    <a:pt x="115917" y="100134"/>
                  </a:lnTo>
                  <a:lnTo>
                    <a:pt x="118172" y="102389"/>
                  </a:lnTo>
                  <a:lnTo>
                    <a:pt x="154114" y="90055"/>
                  </a:lnTo>
                  <a:lnTo>
                    <a:pt x="162071" y="25863"/>
                  </a:lnTo>
                  <a:lnTo>
                    <a:pt x="163132" y="15783"/>
                  </a:lnTo>
                  <a:lnTo>
                    <a:pt x="195759" y="0"/>
                  </a:lnTo>
                  <a:lnTo>
                    <a:pt x="219366" y="57428"/>
                  </a:lnTo>
                  <a:lnTo>
                    <a:pt x="223876" y="61938"/>
                  </a:lnTo>
                  <a:lnTo>
                    <a:pt x="226131" y="55174"/>
                  </a:lnTo>
                  <a:lnTo>
                    <a:pt x="231701" y="55174"/>
                  </a:lnTo>
                  <a:lnTo>
                    <a:pt x="237404" y="70956"/>
                  </a:lnTo>
                  <a:lnTo>
                    <a:pt x="277855" y="115917"/>
                  </a:lnTo>
                  <a:lnTo>
                    <a:pt x="280110" y="113662"/>
                  </a:lnTo>
                  <a:lnTo>
                    <a:pt x="279049" y="113662"/>
                  </a:lnTo>
                  <a:lnTo>
                    <a:pt x="277855" y="111408"/>
                  </a:lnTo>
                  <a:lnTo>
                    <a:pt x="279049" y="112469"/>
                  </a:lnTo>
                  <a:lnTo>
                    <a:pt x="280110" y="110214"/>
                  </a:lnTo>
                  <a:lnTo>
                    <a:pt x="281304" y="111408"/>
                  </a:lnTo>
                  <a:lnTo>
                    <a:pt x="283559" y="121488"/>
                  </a:lnTo>
                  <a:lnTo>
                    <a:pt x="284619" y="123742"/>
                  </a:lnTo>
                  <a:lnTo>
                    <a:pt x="288068" y="129445"/>
                  </a:lnTo>
                  <a:lnTo>
                    <a:pt x="291384" y="130506"/>
                  </a:lnTo>
                  <a:lnTo>
                    <a:pt x="375735" y="219367"/>
                  </a:lnTo>
                  <a:lnTo>
                    <a:pt x="383692" y="267776"/>
                  </a:lnTo>
                  <a:lnTo>
                    <a:pt x="384754" y="274540"/>
                  </a:lnTo>
                  <a:lnTo>
                    <a:pt x="387008" y="291384"/>
                  </a:lnTo>
                  <a:lnTo>
                    <a:pt x="352127" y="345496"/>
                  </a:lnTo>
                  <a:lnTo>
                    <a:pt x="329713" y="371358"/>
                  </a:lnTo>
                  <a:lnTo>
                    <a:pt x="319501" y="389395"/>
                  </a:lnTo>
                  <a:lnTo>
                    <a:pt x="223876" y="455709"/>
                  </a:lnTo>
                  <a:lnTo>
                    <a:pt x="86606" y="396027"/>
                  </a:lnTo>
                  <a:lnTo>
                    <a:pt x="77587" y="392711"/>
                  </a:lnTo>
                  <a:lnTo>
                    <a:pt x="47216" y="382632"/>
                  </a:lnTo>
                  <a:lnTo>
                    <a:pt x="10080" y="381438"/>
                  </a:lnTo>
                  <a:lnTo>
                    <a:pt x="6764" y="371358"/>
                  </a:lnTo>
                  <a:lnTo>
                    <a:pt x="3316" y="364594"/>
                  </a:lnTo>
                  <a:lnTo>
                    <a:pt x="4509" y="362340"/>
                  </a:lnTo>
                  <a:lnTo>
                    <a:pt x="0" y="351067"/>
                  </a:lnTo>
                  <a:lnTo>
                    <a:pt x="3316" y="345496"/>
                  </a:lnTo>
                  <a:lnTo>
                    <a:pt x="9019" y="334223"/>
                  </a:lnTo>
                  <a:lnTo>
                    <a:pt x="18037" y="325204"/>
                  </a:lnTo>
                  <a:lnTo>
                    <a:pt x="5570" y="267776"/>
                  </a:lnTo>
                  <a:lnTo>
                    <a:pt x="18037" y="250933"/>
                  </a:lnTo>
                  <a:lnTo>
                    <a:pt x="22414" y="196953"/>
                  </a:lnTo>
                  <a:lnTo>
                    <a:pt x="39391" y="210480"/>
                  </a:lnTo>
                  <a:lnTo>
                    <a:pt x="40452" y="205972"/>
                  </a:lnTo>
                  <a:lnTo>
                    <a:pt x="42706" y="207032"/>
                  </a:lnTo>
                  <a:lnTo>
                    <a:pt x="43900" y="203716"/>
                  </a:lnTo>
                  <a:lnTo>
                    <a:pt x="42706" y="202523"/>
                  </a:lnTo>
                  <a:lnTo>
                    <a:pt x="49470" y="201462"/>
                  </a:lnTo>
                  <a:lnTo>
                    <a:pt x="51725" y="207032"/>
                  </a:lnTo>
                  <a:lnTo>
                    <a:pt x="50531" y="208226"/>
                  </a:lnTo>
                  <a:lnTo>
                    <a:pt x="48409" y="209287"/>
                  </a:lnTo>
                  <a:lnTo>
                    <a:pt x="48409" y="210480"/>
                  </a:lnTo>
                  <a:lnTo>
                    <a:pt x="46154" y="212736"/>
                  </a:lnTo>
                  <a:lnTo>
                    <a:pt x="46154" y="214857"/>
                  </a:lnTo>
                  <a:lnTo>
                    <a:pt x="53979" y="210480"/>
                  </a:lnTo>
                  <a:lnTo>
                    <a:pt x="53979" y="209287"/>
                  </a:lnTo>
                  <a:lnTo>
                    <a:pt x="57428" y="207032"/>
                  </a:lnTo>
                  <a:lnTo>
                    <a:pt x="65253" y="176661"/>
                  </a:lnTo>
                  <a:lnTo>
                    <a:pt x="42706" y="145095"/>
                  </a:lnTo>
                  <a:lnTo>
                    <a:pt x="50531" y="136209"/>
                  </a:lnTo>
                  <a:lnTo>
                    <a:pt x="75333" y="110214"/>
                  </a:lnTo>
                  <a:lnTo>
                    <a:pt x="114723" y="107959"/>
                  </a:lnTo>
                  <a:lnTo>
                    <a:pt x="114723" y="105838"/>
                  </a:lnTo>
                  <a:lnTo>
                    <a:pt x="112468" y="102389"/>
                  </a:lnTo>
                  <a:lnTo>
                    <a:pt x="111407" y="100134"/>
                  </a:lnTo>
                  <a:lnTo>
                    <a:pt x="107959" y="96818"/>
                  </a:lnTo>
                  <a:lnTo>
                    <a:pt x="109153" y="96818"/>
                  </a:lnTo>
                </a:path>
              </a:pathLst>
            </a:custGeom>
            <a:noFill/>
            <a:ln w="3315" cap="flat">
              <a:solidFill>
                <a:schemeClr val="bg1">
                  <a:lumMod val="65000"/>
                </a:schemeClr>
              </a:solidFill>
              <a:prstDash val="solid"/>
              <a:miter/>
            </a:ln>
          </p:spPr>
          <p:txBody>
            <a:bodyPr rtlCol="0" anchor="ctr"/>
            <a:lstStyle/>
            <a:p>
              <a:endParaRPr lang="en-FI" sz="816"/>
            </a:p>
          </p:txBody>
        </p:sp>
        <p:sp>
          <p:nvSpPr>
            <p:cNvPr id="800" name="Freeform: Shape 799">
              <a:extLst>
                <a:ext uri="{FF2B5EF4-FFF2-40B4-BE49-F238E27FC236}">
                  <a16:creationId xmlns:a16="http://schemas.microsoft.com/office/drawing/2014/main" id="{BE153336-4931-6F8A-EDA8-F8F572A65C4C}"/>
                </a:ext>
              </a:extLst>
            </p:cNvPr>
            <p:cNvSpPr/>
            <p:nvPr/>
          </p:nvSpPr>
          <p:spPr>
            <a:xfrm>
              <a:off x="2955210" y="11058306"/>
              <a:ext cx="259818" cy="294832"/>
            </a:xfrm>
            <a:custGeom>
              <a:avLst/>
              <a:gdLst>
                <a:gd name="connsiteX0" fmla="*/ 25862 w 259818"/>
                <a:gd name="connsiteY0" fmla="*/ 10213 h 294832"/>
                <a:gd name="connsiteX1" fmla="*/ 25862 w 259818"/>
                <a:gd name="connsiteY1" fmla="*/ 4510 h 294832"/>
                <a:gd name="connsiteX2" fmla="*/ 28117 w 259818"/>
                <a:gd name="connsiteY2" fmla="*/ 0 h 294832"/>
                <a:gd name="connsiteX3" fmla="*/ 32626 w 259818"/>
                <a:gd name="connsiteY3" fmla="*/ 1194 h 294832"/>
                <a:gd name="connsiteX4" fmla="*/ 30372 w 259818"/>
                <a:gd name="connsiteY4" fmla="*/ 7958 h 294832"/>
                <a:gd name="connsiteX5" fmla="*/ 40451 w 259818"/>
                <a:gd name="connsiteY5" fmla="*/ 11274 h 294832"/>
                <a:gd name="connsiteX6" fmla="*/ 76526 w 259818"/>
                <a:gd name="connsiteY6" fmla="*/ 29311 h 294832"/>
                <a:gd name="connsiteX7" fmla="*/ 79842 w 259818"/>
                <a:gd name="connsiteY7" fmla="*/ 25863 h 294832"/>
                <a:gd name="connsiteX8" fmla="*/ 84351 w 259818"/>
                <a:gd name="connsiteY8" fmla="*/ 22547 h 294832"/>
                <a:gd name="connsiteX9" fmla="*/ 85545 w 259818"/>
                <a:gd name="connsiteY9" fmla="*/ 23608 h 294832"/>
                <a:gd name="connsiteX10" fmla="*/ 85545 w 259818"/>
                <a:gd name="connsiteY10" fmla="*/ 27057 h 294832"/>
                <a:gd name="connsiteX11" fmla="*/ 84351 w 259818"/>
                <a:gd name="connsiteY11" fmla="*/ 29311 h 294832"/>
                <a:gd name="connsiteX12" fmla="*/ 82097 w 259818"/>
                <a:gd name="connsiteY12" fmla="*/ 28117 h 294832"/>
                <a:gd name="connsiteX13" fmla="*/ 79842 w 259818"/>
                <a:gd name="connsiteY13" fmla="*/ 30372 h 294832"/>
                <a:gd name="connsiteX14" fmla="*/ 153053 w 259818"/>
                <a:gd name="connsiteY14" fmla="*/ 64192 h 294832"/>
                <a:gd name="connsiteX15" fmla="*/ 229446 w 259818"/>
                <a:gd name="connsiteY15" fmla="*/ 100135 h 294832"/>
                <a:gd name="connsiteX16" fmla="*/ 229446 w 259818"/>
                <a:gd name="connsiteY16" fmla="*/ 101328 h 294832"/>
                <a:gd name="connsiteX17" fmla="*/ 220428 w 259818"/>
                <a:gd name="connsiteY17" fmla="*/ 153053 h 294832"/>
                <a:gd name="connsiteX18" fmla="*/ 259818 w 259818"/>
                <a:gd name="connsiteY18" fmla="*/ 247617 h 294832"/>
                <a:gd name="connsiteX19" fmla="*/ 254248 w 259818"/>
                <a:gd name="connsiteY19" fmla="*/ 247617 h 294832"/>
                <a:gd name="connsiteX20" fmla="*/ 251993 w 259818"/>
                <a:gd name="connsiteY20" fmla="*/ 254381 h 294832"/>
                <a:gd name="connsiteX21" fmla="*/ 247484 w 259818"/>
                <a:gd name="connsiteY21" fmla="*/ 249871 h 294832"/>
                <a:gd name="connsiteX22" fmla="*/ 223876 w 259818"/>
                <a:gd name="connsiteY22" fmla="*/ 192443 h 294832"/>
                <a:gd name="connsiteX23" fmla="*/ 191249 w 259818"/>
                <a:gd name="connsiteY23" fmla="*/ 208226 h 294832"/>
                <a:gd name="connsiteX24" fmla="*/ 190188 w 259818"/>
                <a:gd name="connsiteY24" fmla="*/ 218306 h 294832"/>
                <a:gd name="connsiteX25" fmla="*/ 182231 w 259818"/>
                <a:gd name="connsiteY25" fmla="*/ 282498 h 294832"/>
                <a:gd name="connsiteX26" fmla="*/ 146289 w 259818"/>
                <a:gd name="connsiteY26" fmla="*/ 294832 h 294832"/>
                <a:gd name="connsiteX27" fmla="*/ 144034 w 259818"/>
                <a:gd name="connsiteY27" fmla="*/ 292577 h 294832"/>
                <a:gd name="connsiteX28" fmla="*/ 141779 w 259818"/>
                <a:gd name="connsiteY28" fmla="*/ 292577 h 294832"/>
                <a:gd name="connsiteX29" fmla="*/ 139524 w 259818"/>
                <a:gd name="connsiteY29" fmla="*/ 290323 h 294832"/>
                <a:gd name="connsiteX30" fmla="*/ 137270 w 259818"/>
                <a:gd name="connsiteY30" fmla="*/ 289262 h 294832"/>
                <a:gd name="connsiteX31" fmla="*/ 136076 w 259818"/>
                <a:gd name="connsiteY31" fmla="*/ 287007 h 294832"/>
                <a:gd name="connsiteX32" fmla="*/ 136076 w 259818"/>
                <a:gd name="connsiteY32" fmla="*/ 285814 h 294832"/>
                <a:gd name="connsiteX33" fmla="*/ 135015 w 259818"/>
                <a:gd name="connsiteY33" fmla="*/ 284753 h 294832"/>
                <a:gd name="connsiteX34" fmla="*/ 133822 w 259818"/>
                <a:gd name="connsiteY34" fmla="*/ 284753 h 294832"/>
                <a:gd name="connsiteX35" fmla="*/ 136076 w 259818"/>
                <a:gd name="connsiteY35" fmla="*/ 282498 h 294832"/>
                <a:gd name="connsiteX36" fmla="*/ 136076 w 259818"/>
                <a:gd name="connsiteY36" fmla="*/ 281304 h 294832"/>
                <a:gd name="connsiteX37" fmla="*/ 135015 w 259818"/>
                <a:gd name="connsiteY37" fmla="*/ 281304 h 294832"/>
                <a:gd name="connsiteX38" fmla="*/ 135015 w 259818"/>
                <a:gd name="connsiteY38" fmla="*/ 276794 h 294832"/>
                <a:gd name="connsiteX39" fmla="*/ 131567 w 259818"/>
                <a:gd name="connsiteY39" fmla="*/ 276794 h 294832"/>
                <a:gd name="connsiteX40" fmla="*/ 131567 w 259818"/>
                <a:gd name="connsiteY40" fmla="*/ 273479 h 294832"/>
                <a:gd name="connsiteX41" fmla="*/ 130506 w 259818"/>
                <a:gd name="connsiteY41" fmla="*/ 272286 h 294832"/>
                <a:gd name="connsiteX42" fmla="*/ 128251 w 259818"/>
                <a:gd name="connsiteY42" fmla="*/ 271224 h 294832"/>
                <a:gd name="connsiteX43" fmla="*/ 128251 w 259818"/>
                <a:gd name="connsiteY43" fmla="*/ 270163 h 294832"/>
                <a:gd name="connsiteX44" fmla="*/ 127057 w 259818"/>
                <a:gd name="connsiteY44" fmla="*/ 267909 h 294832"/>
                <a:gd name="connsiteX45" fmla="*/ 128251 w 259818"/>
                <a:gd name="connsiteY45" fmla="*/ 267909 h 294832"/>
                <a:gd name="connsiteX46" fmla="*/ 128251 w 259818"/>
                <a:gd name="connsiteY46" fmla="*/ 264460 h 294832"/>
                <a:gd name="connsiteX47" fmla="*/ 125997 w 259818"/>
                <a:gd name="connsiteY47" fmla="*/ 264460 h 294832"/>
                <a:gd name="connsiteX48" fmla="*/ 124803 w 259818"/>
                <a:gd name="connsiteY48" fmla="*/ 263400 h 294832"/>
                <a:gd name="connsiteX49" fmla="*/ 125997 w 259818"/>
                <a:gd name="connsiteY49" fmla="*/ 262206 h 294832"/>
                <a:gd name="connsiteX50" fmla="*/ 129312 w 259818"/>
                <a:gd name="connsiteY50" fmla="*/ 262206 h 294832"/>
                <a:gd name="connsiteX51" fmla="*/ 129312 w 259818"/>
                <a:gd name="connsiteY51" fmla="*/ 259951 h 294832"/>
                <a:gd name="connsiteX52" fmla="*/ 128251 w 259818"/>
                <a:gd name="connsiteY52" fmla="*/ 258890 h 294832"/>
                <a:gd name="connsiteX53" fmla="*/ 127057 w 259818"/>
                <a:gd name="connsiteY53" fmla="*/ 259951 h 294832"/>
                <a:gd name="connsiteX54" fmla="*/ 125997 w 259818"/>
                <a:gd name="connsiteY54" fmla="*/ 259951 h 294832"/>
                <a:gd name="connsiteX55" fmla="*/ 125997 w 259818"/>
                <a:gd name="connsiteY55" fmla="*/ 257697 h 294832"/>
                <a:gd name="connsiteX56" fmla="*/ 128251 w 259818"/>
                <a:gd name="connsiteY56" fmla="*/ 257697 h 294832"/>
                <a:gd name="connsiteX57" fmla="*/ 128251 w 259818"/>
                <a:gd name="connsiteY57" fmla="*/ 256636 h 294832"/>
                <a:gd name="connsiteX58" fmla="*/ 125997 w 259818"/>
                <a:gd name="connsiteY58" fmla="*/ 256636 h 294832"/>
                <a:gd name="connsiteX59" fmla="*/ 125997 w 259818"/>
                <a:gd name="connsiteY59" fmla="*/ 255442 h 294832"/>
                <a:gd name="connsiteX60" fmla="*/ 129312 w 259818"/>
                <a:gd name="connsiteY60" fmla="*/ 254381 h 294832"/>
                <a:gd name="connsiteX61" fmla="*/ 129312 w 259818"/>
                <a:gd name="connsiteY61" fmla="*/ 250933 h 294832"/>
                <a:gd name="connsiteX62" fmla="*/ 130506 w 259818"/>
                <a:gd name="connsiteY62" fmla="*/ 247617 h 294832"/>
                <a:gd name="connsiteX63" fmla="*/ 128251 w 259818"/>
                <a:gd name="connsiteY63" fmla="*/ 243107 h 294832"/>
                <a:gd name="connsiteX64" fmla="*/ 124803 w 259818"/>
                <a:gd name="connsiteY64" fmla="*/ 240853 h 294832"/>
                <a:gd name="connsiteX65" fmla="*/ 119232 w 259818"/>
                <a:gd name="connsiteY65" fmla="*/ 238598 h 294832"/>
                <a:gd name="connsiteX66" fmla="*/ 119232 w 259818"/>
                <a:gd name="connsiteY66" fmla="*/ 237404 h 294832"/>
                <a:gd name="connsiteX67" fmla="*/ 116978 w 259818"/>
                <a:gd name="connsiteY67" fmla="*/ 238598 h 294832"/>
                <a:gd name="connsiteX68" fmla="*/ 116978 w 259818"/>
                <a:gd name="connsiteY68" fmla="*/ 240853 h 294832"/>
                <a:gd name="connsiteX69" fmla="*/ 111407 w 259818"/>
                <a:gd name="connsiteY69" fmla="*/ 237404 h 294832"/>
                <a:gd name="connsiteX70" fmla="*/ 101195 w 259818"/>
                <a:gd name="connsiteY70" fmla="*/ 234089 h 294832"/>
                <a:gd name="connsiteX71" fmla="*/ 105704 w 259818"/>
                <a:gd name="connsiteY71" fmla="*/ 229579 h 294832"/>
                <a:gd name="connsiteX72" fmla="*/ 98940 w 259818"/>
                <a:gd name="connsiteY72" fmla="*/ 226263 h 294832"/>
                <a:gd name="connsiteX73" fmla="*/ 92176 w 259818"/>
                <a:gd name="connsiteY73" fmla="*/ 233027 h 294832"/>
                <a:gd name="connsiteX74" fmla="*/ 93370 w 259818"/>
                <a:gd name="connsiteY74" fmla="*/ 236343 h 294832"/>
                <a:gd name="connsiteX75" fmla="*/ 87667 w 259818"/>
                <a:gd name="connsiteY75" fmla="*/ 236343 h 294832"/>
                <a:gd name="connsiteX76" fmla="*/ 88861 w 259818"/>
                <a:gd name="connsiteY76" fmla="*/ 234089 h 294832"/>
                <a:gd name="connsiteX77" fmla="*/ 83158 w 259818"/>
                <a:gd name="connsiteY77" fmla="*/ 234089 h 294832"/>
                <a:gd name="connsiteX78" fmla="*/ 85545 w 259818"/>
                <a:gd name="connsiteY78" fmla="*/ 217245 h 294832"/>
                <a:gd name="connsiteX79" fmla="*/ 82097 w 259818"/>
                <a:gd name="connsiteY79" fmla="*/ 210480 h 294832"/>
                <a:gd name="connsiteX80" fmla="*/ 86606 w 259818"/>
                <a:gd name="connsiteY80" fmla="*/ 208226 h 294832"/>
                <a:gd name="connsiteX81" fmla="*/ 85545 w 259818"/>
                <a:gd name="connsiteY81" fmla="*/ 202523 h 294832"/>
                <a:gd name="connsiteX82" fmla="*/ 87667 w 259818"/>
                <a:gd name="connsiteY82" fmla="*/ 202523 h 294832"/>
                <a:gd name="connsiteX83" fmla="*/ 91115 w 259818"/>
                <a:gd name="connsiteY83" fmla="*/ 182363 h 294832"/>
                <a:gd name="connsiteX84" fmla="*/ 96686 w 259818"/>
                <a:gd name="connsiteY84" fmla="*/ 150798 h 294832"/>
                <a:gd name="connsiteX85" fmla="*/ 94431 w 259818"/>
                <a:gd name="connsiteY85" fmla="*/ 149737 h 294832"/>
                <a:gd name="connsiteX86" fmla="*/ 92176 w 259818"/>
                <a:gd name="connsiteY86" fmla="*/ 144035 h 294832"/>
                <a:gd name="connsiteX87" fmla="*/ 94431 w 259818"/>
                <a:gd name="connsiteY87" fmla="*/ 138464 h 294832"/>
                <a:gd name="connsiteX88" fmla="*/ 92176 w 259818"/>
                <a:gd name="connsiteY88" fmla="*/ 136209 h 294832"/>
                <a:gd name="connsiteX89" fmla="*/ 95625 w 259818"/>
                <a:gd name="connsiteY89" fmla="*/ 130506 h 294832"/>
                <a:gd name="connsiteX90" fmla="*/ 94431 w 259818"/>
                <a:gd name="connsiteY90" fmla="*/ 129445 h 294832"/>
                <a:gd name="connsiteX91" fmla="*/ 88861 w 259818"/>
                <a:gd name="connsiteY91" fmla="*/ 137270 h 294832"/>
                <a:gd name="connsiteX92" fmla="*/ 85545 w 259818"/>
                <a:gd name="connsiteY92" fmla="*/ 136209 h 294832"/>
                <a:gd name="connsiteX93" fmla="*/ 89922 w 259818"/>
                <a:gd name="connsiteY93" fmla="*/ 127191 h 294832"/>
                <a:gd name="connsiteX94" fmla="*/ 102389 w 259818"/>
                <a:gd name="connsiteY94" fmla="*/ 121620 h 294832"/>
                <a:gd name="connsiteX95" fmla="*/ 101195 w 259818"/>
                <a:gd name="connsiteY95" fmla="*/ 118172 h 294832"/>
                <a:gd name="connsiteX96" fmla="*/ 103450 w 259818"/>
                <a:gd name="connsiteY96" fmla="*/ 114856 h 294832"/>
                <a:gd name="connsiteX97" fmla="*/ 101195 w 259818"/>
                <a:gd name="connsiteY97" fmla="*/ 112602 h 294832"/>
                <a:gd name="connsiteX98" fmla="*/ 104643 w 259818"/>
                <a:gd name="connsiteY98" fmla="*/ 110347 h 294832"/>
                <a:gd name="connsiteX99" fmla="*/ 104643 w 259818"/>
                <a:gd name="connsiteY99" fmla="*/ 104644 h 294832"/>
                <a:gd name="connsiteX100" fmla="*/ 103450 w 259818"/>
                <a:gd name="connsiteY100" fmla="*/ 103582 h 294832"/>
                <a:gd name="connsiteX101" fmla="*/ 103450 w 259818"/>
                <a:gd name="connsiteY101" fmla="*/ 100135 h 294832"/>
                <a:gd name="connsiteX102" fmla="*/ 94431 w 259818"/>
                <a:gd name="connsiteY102" fmla="*/ 92309 h 294832"/>
                <a:gd name="connsiteX103" fmla="*/ 91115 w 259818"/>
                <a:gd name="connsiteY103" fmla="*/ 90055 h 294832"/>
                <a:gd name="connsiteX104" fmla="*/ 86606 w 259818"/>
                <a:gd name="connsiteY104" fmla="*/ 90055 h 294832"/>
                <a:gd name="connsiteX105" fmla="*/ 84351 w 259818"/>
                <a:gd name="connsiteY105" fmla="*/ 83291 h 294832"/>
                <a:gd name="connsiteX106" fmla="*/ 82097 w 259818"/>
                <a:gd name="connsiteY106" fmla="*/ 83291 h 294832"/>
                <a:gd name="connsiteX107" fmla="*/ 81035 w 259818"/>
                <a:gd name="connsiteY107" fmla="*/ 81036 h 294832"/>
                <a:gd name="connsiteX108" fmla="*/ 65253 w 259818"/>
                <a:gd name="connsiteY108" fmla="*/ 83291 h 294832"/>
                <a:gd name="connsiteX109" fmla="*/ 67508 w 259818"/>
                <a:gd name="connsiteY109" fmla="*/ 90055 h 294832"/>
                <a:gd name="connsiteX110" fmla="*/ 60743 w 259818"/>
                <a:gd name="connsiteY110" fmla="*/ 92309 h 294832"/>
                <a:gd name="connsiteX111" fmla="*/ 59550 w 259818"/>
                <a:gd name="connsiteY111" fmla="*/ 90055 h 294832"/>
                <a:gd name="connsiteX112" fmla="*/ 61804 w 259818"/>
                <a:gd name="connsiteY112" fmla="*/ 88994 h 294832"/>
                <a:gd name="connsiteX113" fmla="*/ 62998 w 259818"/>
                <a:gd name="connsiteY113" fmla="*/ 84484 h 294832"/>
                <a:gd name="connsiteX114" fmla="*/ 43900 w 259818"/>
                <a:gd name="connsiteY114" fmla="*/ 87800 h 294832"/>
                <a:gd name="connsiteX115" fmla="*/ 46154 w 259818"/>
                <a:gd name="connsiteY115" fmla="*/ 90055 h 294832"/>
                <a:gd name="connsiteX116" fmla="*/ 44961 w 259818"/>
                <a:gd name="connsiteY116" fmla="*/ 92309 h 294832"/>
                <a:gd name="connsiteX117" fmla="*/ 39390 w 259818"/>
                <a:gd name="connsiteY117" fmla="*/ 93503 h 294832"/>
                <a:gd name="connsiteX118" fmla="*/ 39390 w 259818"/>
                <a:gd name="connsiteY118" fmla="*/ 90055 h 294832"/>
                <a:gd name="connsiteX119" fmla="*/ 38197 w 259818"/>
                <a:gd name="connsiteY119" fmla="*/ 88994 h 294832"/>
                <a:gd name="connsiteX120" fmla="*/ 33687 w 259818"/>
                <a:gd name="connsiteY120" fmla="*/ 90055 h 294832"/>
                <a:gd name="connsiteX121" fmla="*/ 24669 w 259818"/>
                <a:gd name="connsiteY121" fmla="*/ 91248 h 294832"/>
                <a:gd name="connsiteX122" fmla="*/ 20159 w 259818"/>
                <a:gd name="connsiteY122" fmla="*/ 88994 h 294832"/>
                <a:gd name="connsiteX123" fmla="*/ 17905 w 259818"/>
                <a:gd name="connsiteY123" fmla="*/ 76527 h 294832"/>
                <a:gd name="connsiteX124" fmla="*/ 13395 w 259818"/>
                <a:gd name="connsiteY124" fmla="*/ 73211 h 294832"/>
                <a:gd name="connsiteX125" fmla="*/ 13395 w 259818"/>
                <a:gd name="connsiteY125" fmla="*/ 66447 h 294832"/>
                <a:gd name="connsiteX126" fmla="*/ 0 w 259818"/>
                <a:gd name="connsiteY126" fmla="*/ 56235 h 294832"/>
                <a:gd name="connsiteX127" fmla="*/ 20159 w 259818"/>
                <a:gd name="connsiteY127" fmla="*/ 33821 h 294832"/>
                <a:gd name="connsiteX128" fmla="*/ 20159 w 259818"/>
                <a:gd name="connsiteY128" fmla="*/ 25863 h 294832"/>
                <a:gd name="connsiteX129" fmla="*/ 19098 w 259818"/>
                <a:gd name="connsiteY129" fmla="*/ 24801 h 294832"/>
                <a:gd name="connsiteX130" fmla="*/ 21353 w 259818"/>
                <a:gd name="connsiteY130" fmla="*/ 22547 h 294832"/>
                <a:gd name="connsiteX131" fmla="*/ 22414 w 259818"/>
                <a:gd name="connsiteY131" fmla="*/ 22547 h 294832"/>
                <a:gd name="connsiteX132" fmla="*/ 24669 w 259818"/>
                <a:gd name="connsiteY132" fmla="*/ 20292 h 294832"/>
                <a:gd name="connsiteX133" fmla="*/ 24669 w 259818"/>
                <a:gd name="connsiteY133" fmla="*/ 18038 h 294832"/>
                <a:gd name="connsiteX134" fmla="*/ 22414 w 259818"/>
                <a:gd name="connsiteY134" fmla="*/ 15783 h 294832"/>
                <a:gd name="connsiteX135" fmla="*/ 21353 w 259818"/>
                <a:gd name="connsiteY135" fmla="*/ 15783 h 294832"/>
                <a:gd name="connsiteX136" fmla="*/ 22414 w 259818"/>
                <a:gd name="connsiteY136" fmla="*/ 12467 h 294832"/>
                <a:gd name="connsiteX137" fmla="*/ 24669 w 259818"/>
                <a:gd name="connsiteY137" fmla="*/ 12467 h 294832"/>
                <a:gd name="connsiteX138" fmla="*/ 25862 w 259818"/>
                <a:gd name="connsiteY138" fmla="*/ 10213 h 29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9818" h="294832">
                  <a:moveTo>
                    <a:pt x="25862" y="10213"/>
                  </a:moveTo>
                  <a:lnTo>
                    <a:pt x="25862" y="4510"/>
                  </a:lnTo>
                  <a:lnTo>
                    <a:pt x="28117" y="0"/>
                  </a:lnTo>
                  <a:lnTo>
                    <a:pt x="32626" y="1194"/>
                  </a:lnTo>
                  <a:lnTo>
                    <a:pt x="30372" y="7958"/>
                  </a:lnTo>
                  <a:lnTo>
                    <a:pt x="40451" y="11274"/>
                  </a:lnTo>
                  <a:lnTo>
                    <a:pt x="76526" y="29311"/>
                  </a:lnTo>
                  <a:lnTo>
                    <a:pt x="79842" y="25863"/>
                  </a:lnTo>
                  <a:lnTo>
                    <a:pt x="84351" y="22547"/>
                  </a:lnTo>
                  <a:lnTo>
                    <a:pt x="85545" y="23608"/>
                  </a:lnTo>
                  <a:lnTo>
                    <a:pt x="85545" y="27057"/>
                  </a:lnTo>
                  <a:lnTo>
                    <a:pt x="84351" y="29311"/>
                  </a:lnTo>
                  <a:lnTo>
                    <a:pt x="82097" y="28117"/>
                  </a:lnTo>
                  <a:lnTo>
                    <a:pt x="79842" y="30372"/>
                  </a:lnTo>
                  <a:lnTo>
                    <a:pt x="153053" y="64192"/>
                  </a:lnTo>
                  <a:lnTo>
                    <a:pt x="229446" y="100135"/>
                  </a:lnTo>
                  <a:lnTo>
                    <a:pt x="229446" y="101328"/>
                  </a:lnTo>
                  <a:lnTo>
                    <a:pt x="220428" y="153053"/>
                  </a:lnTo>
                  <a:lnTo>
                    <a:pt x="259818" y="247617"/>
                  </a:lnTo>
                  <a:lnTo>
                    <a:pt x="254248" y="247617"/>
                  </a:lnTo>
                  <a:lnTo>
                    <a:pt x="251993" y="254381"/>
                  </a:lnTo>
                  <a:lnTo>
                    <a:pt x="247484" y="249871"/>
                  </a:lnTo>
                  <a:lnTo>
                    <a:pt x="223876" y="192443"/>
                  </a:lnTo>
                  <a:lnTo>
                    <a:pt x="191249" y="208226"/>
                  </a:lnTo>
                  <a:lnTo>
                    <a:pt x="190188" y="218306"/>
                  </a:lnTo>
                  <a:lnTo>
                    <a:pt x="182231" y="282498"/>
                  </a:lnTo>
                  <a:lnTo>
                    <a:pt x="146289" y="294832"/>
                  </a:lnTo>
                  <a:lnTo>
                    <a:pt x="144034" y="292577"/>
                  </a:lnTo>
                  <a:lnTo>
                    <a:pt x="141779" y="292577"/>
                  </a:lnTo>
                  <a:lnTo>
                    <a:pt x="139524" y="290323"/>
                  </a:lnTo>
                  <a:lnTo>
                    <a:pt x="137270" y="289262"/>
                  </a:lnTo>
                  <a:lnTo>
                    <a:pt x="136076" y="287007"/>
                  </a:lnTo>
                  <a:lnTo>
                    <a:pt x="136076" y="285814"/>
                  </a:lnTo>
                  <a:lnTo>
                    <a:pt x="135015" y="284753"/>
                  </a:lnTo>
                  <a:lnTo>
                    <a:pt x="133822" y="284753"/>
                  </a:lnTo>
                  <a:lnTo>
                    <a:pt x="136076" y="282498"/>
                  </a:lnTo>
                  <a:lnTo>
                    <a:pt x="136076" y="281304"/>
                  </a:lnTo>
                  <a:lnTo>
                    <a:pt x="135015" y="281304"/>
                  </a:lnTo>
                  <a:lnTo>
                    <a:pt x="135015" y="276794"/>
                  </a:lnTo>
                  <a:lnTo>
                    <a:pt x="131567" y="276794"/>
                  </a:lnTo>
                  <a:lnTo>
                    <a:pt x="131567" y="273479"/>
                  </a:lnTo>
                  <a:lnTo>
                    <a:pt x="130506" y="272286"/>
                  </a:lnTo>
                  <a:lnTo>
                    <a:pt x="128251" y="271224"/>
                  </a:lnTo>
                  <a:lnTo>
                    <a:pt x="128251" y="270163"/>
                  </a:lnTo>
                  <a:lnTo>
                    <a:pt x="127057" y="267909"/>
                  </a:lnTo>
                  <a:lnTo>
                    <a:pt x="128251" y="267909"/>
                  </a:lnTo>
                  <a:lnTo>
                    <a:pt x="128251" y="264460"/>
                  </a:lnTo>
                  <a:lnTo>
                    <a:pt x="125997" y="264460"/>
                  </a:lnTo>
                  <a:lnTo>
                    <a:pt x="124803" y="263400"/>
                  </a:lnTo>
                  <a:lnTo>
                    <a:pt x="125997" y="262206"/>
                  </a:lnTo>
                  <a:lnTo>
                    <a:pt x="129312" y="262206"/>
                  </a:lnTo>
                  <a:lnTo>
                    <a:pt x="129312" y="259951"/>
                  </a:lnTo>
                  <a:lnTo>
                    <a:pt x="128251" y="258890"/>
                  </a:lnTo>
                  <a:lnTo>
                    <a:pt x="127057" y="259951"/>
                  </a:lnTo>
                  <a:lnTo>
                    <a:pt x="125997" y="259951"/>
                  </a:lnTo>
                  <a:lnTo>
                    <a:pt x="125997" y="257697"/>
                  </a:lnTo>
                  <a:lnTo>
                    <a:pt x="128251" y="257697"/>
                  </a:lnTo>
                  <a:lnTo>
                    <a:pt x="128251" y="256636"/>
                  </a:lnTo>
                  <a:lnTo>
                    <a:pt x="125997" y="256636"/>
                  </a:lnTo>
                  <a:lnTo>
                    <a:pt x="125997" y="255442"/>
                  </a:lnTo>
                  <a:lnTo>
                    <a:pt x="129312" y="254381"/>
                  </a:lnTo>
                  <a:lnTo>
                    <a:pt x="129312" y="250933"/>
                  </a:lnTo>
                  <a:lnTo>
                    <a:pt x="130506" y="247617"/>
                  </a:lnTo>
                  <a:lnTo>
                    <a:pt x="128251" y="243107"/>
                  </a:lnTo>
                  <a:lnTo>
                    <a:pt x="124803" y="240853"/>
                  </a:lnTo>
                  <a:lnTo>
                    <a:pt x="119232" y="238598"/>
                  </a:lnTo>
                  <a:lnTo>
                    <a:pt x="119232" y="237404"/>
                  </a:lnTo>
                  <a:lnTo>
                    <a:pt x="116978" y="238598"/>
                  </a:lnTo>
                  <a:lnTo>
                    <a:pt x="116978" y="240853"/>
                  </a:lnTo>
                  <a:lnTo>
                    <a:pt x="111407" y="237404"/>
                  </a:lnTo>
                  <a:lnTo>
                    <a:pt x="101195" y="234089"/>
                  </a:lnTo>
                  <a:lnTo>
                    <a:pt x="105704" y="229579"/>
                  </a:lnTo>
                  <a:lnTo>
                    <a:pt x="98940" y="226263"/>
                  </a:lnTo>
                  <a:lnTo>
                    <a:pt x="92176" y="233027"/>
                  </a:lnTo>
                  <a:lnTo>
                    <a:pt x="93370" y="236343"/>
                  </a:lnTo>
                  <a:lnTo>
                    <a:pt x="87667" y="236343"/>
                  </a:lnTo>
                  <a:lnTo>
                    <a:pt x="88861" y="234089"/>
                  </a:lnTo>
                  <a:lnTo>
                    <a:pt x="83158" y="234089"/>
                  </a:lnTo>
                  <a:lnTo>
                    <a:pt x="85545" y="217245"/>
                  </a:lnTo>
                  <a:lnTo>
                    <a:pt x="82097" y="210480"/>
                  </a:lnTo>
                  <a:lnTo>
                    <a:pt x="86606" y="208226"/>
                  </a:lnTo>
                  <a:lnTo>
                    <a:pt x="85545" y="202523"/>
                  </a:lnTo>
                  <a:lnTo>
                    <a:pt x="87667" y="202523"/>
                  </a:lnTo>
                  <a:lnTo>
                    <a:pt x="91115" y="182363"/>
                  </a:lnTo>
                  <a:lnTo>
                    <a:pt x="96686" y="150798"/>
                  </a:lnTo>
                  <a:lnTo>
                    <a:pt x="94431" y="149737"/>
                  </a:lnTo>
                  <a:lnTo>
                    <a:pt x="92176" y="144035"/>
                  </a:lnTo>
                  <a:lnTo>
                    <a:pt x="94431" y="138464"/>
                  </a:lnTo>
                  <a:lnTo>
                    <a:pt x="92176" y="136209"/>
                  </a:lnTo>
                  <a:lnTo>
                    <a:pt x="95625" y="130506"/>
                  </a:lnTo>
                  <a:lnTo>
                    <a:pt x="94431" y="129445"/>
                  </a:lnTo>
                  <a:lnTo>
                    <a:pt x="88861" y="137270"/>
                  </a:lnTo>
                  <a:lnTo>
                    <a:pt x="85545" y="136209"/>
                  </a:lnTo>
                  <a:lnTo>
                    <a:pt x="89922" y="127191"/>
                  </a:lnTo>
                  <a:lnTo>
                    <a:pt x="102389" y="121620"/>
                  </a:lnTo>
                  <a:lnTo>
                    <a:pt x="101195" y="118172"/>
                  </a:lnTo>
                  <a:lnTo>
                    <a:pt x="103450" y="114856"/>
                  </a:lnTo>
                  <a:lnTo>
                    <a:pt x="101195" y="112602"/>
                  </a:lnTo>
                  <a:lnTo>
                    <a:pt x="104643" y="110347"/>
                  </a:lnTo>
                  <a:lnTo>
                    <a:pt x="104643" y="104644"/>
                  </a:lnTo>
                  <a:lnTo>
                    <a:pt x="103450" y="103582"/>
                  </a:lnTo>
                  <a:lnTo>
                    <a:pt x="103450" y="100135"/>
                  </a:lnTo>
                  <a:lnTo>
                    <a:pt x="94431" y="92309"/>
                  </a:lnTo>
                  <a:lnTo>
                    <a:pt x="91115" y="90055"/>
                  </a:lnTo>
                  <a:lnTo>
                    <a:pt x="86606" y="90055"/>
                  </a:lnTo>
                  <a:lnTo>
                    <a:pt x="84351" y="83291"/>
                  </a:lnTo>
                  <a:lnTo>
                    <a:pt x="82097" y="83291"/>
                  </a:lnTo>
                  <a:lnTo>
                    <a:pt x="81035" y="81036"/>
                  </a:lnTo>
                  <a:lnTo>
                    <a:pt x="65253" y="83291"/>
                  </a:lnTo>
                  <a:lnTo>
                    <a:pt x="67508" y="90055"/>
                  </a:lnTo>
                  <a:lnTo>
                    <a:pt x="60743" y="92309"/>
                  </a:lnTo>
                  <a:lnTo>
                    <a:pt x="59550" y="90055"/>
                  </a:lnTo>
                  <a:lnTo>
                    <a:pt x="61804" y="88994"/>
                  </a:lnTo>
                  <a:lnTo>
                    <a:pt x="62998" y="84484"/>
                  </a:lnTo>
                  <a:lnTo>
                    <a:pt x="43900" y="87800"/>
                  </a:lnTo>
                  <a:lnTo>
                    <a:pt x="46154" y="90055"/>
                  </a:lnTo>
                  <a:lnTo>
                    <a:pt x="44961" y="92309"/>
                  </a:lnTo>
                  <a:lnTo>
                    <a:pt x="39390" y="93503"/>
                  </a:lnTo>
                  <a:lnTo>
                    <a:pt x="39390" y="90055"/>
                  </a:lnTo>
                  <a:lnTo>
                    <a:pt x="38197" y="88994"/>
                  </a:lnTo>
                  <a:lnTo>
                    <a:pt x="33687" y="90055"/>
                  </a:lnTo>
                  <a:lnTo>
                    <a:pt x="24669" y="91248"/>
                  </a:lnTo>
                  <a:lnTo>
                    <a:pt x="20159" y="88994"/>
                  </a:lnTo>
                  <a:lnTo>
                    <a:pt x="17905" y="76527"/>
                  </a:lnTo>
                  <a:lnTo>
                    <a:pt x="13395" y="73211"/>
                  </a:lnTo>
                  <a:lnTo>
                    <a:pt x="13395" y="66447"/>
                  </a:lnTo>
                  <a:lnTo>
                    <a:pt x="0" y="56235"/>
                  </a:lnTo>
                  <a:lnTo>
                    <a:pt x="20159" y="33821"/>
                  </a:lnTo>
                  <a:lnTo>
                    <a:pt x="20159" y="25863"/>
                  </a:lnTo>
                  <a:lnTo>
                    <a:pt x="19098" y="24801"/>
                  </a:lnTo>
                  <a:lnTo>
                    <a:pt x="21353" y="22547"/>
                  </a:lnTo>
                  <a:lnTo>
                    <a:pt x="22414" y="22547"/>
                  </a:lnTo>
                  <a:lnTo>
                    <a:pt x="24669" y="20292"/>
                  </a:lnTo>
                  <a:lnTo>
                    <a:pt x="24669" y="18038"/>
                  </a:lnTo>
                  <a:lnTo>
                    <a:pt x="22414" y="15783"/>
                  </a:lnTo>
                  <a:lnTo>
                    <a:pt x="21353" y="15783"/>
                  </a:lnTo>
                  <a:lnTo>
                    <a:pt x="22414" y="12467"/>
                  </a:lnTo>
                  <a:lnTo>
                    <a:pt x="24669" y="12467"/>
                  </a:lnTo>
                  <a:lnTo>
                    <a:pt x="25862" y="10213"/>
                  </a:lnTo>
                </a:path>
              </a:pathLst>
            </a:custGeom>
            <a:noFill/>
            <a:ln w="3315" cap="flat">
              <a:solidFill>
                <a:schemeClr val="bg1">
                  <a:lumMod val="65000"/>
                </a:schemeClr>
              </a:solidFill>
              <a:prstDash val="solid"/>
              <a:miter/>
            </a:ln>
          </p:spPr>
          <p:txBody>
            <a:bodyPr rtlCol="0" anchor="ctr"/>
            <a:lstStyle/>
            <a:p>
              <a:endParaRPr lang="en-FI" sz="816"/>
            </a:p>
          </p:txBody>
        </p:sp>
        <p:sp>
          <p:nvSpPr>
            <p:cNvPr id="801" name="Freeform: Shape 800">
              <a:extLst>
                <a:ext uri="{FF2B5EF4-FFF2-40B4-BE49-F238E27FC236}">
                  <a16:creationId xmlns:a16="http://schemas.microsoft.com/office/drawing/2014/main" id="{7277AF7B-4CC6-2DCE-9720-7C76B83DCD29}"/>
                </a:ext>
              </a:extLst>
            </p:cNvPr>
            <p:cNvSpPr/>
            <p:nvPr/>
          </p:nvSpPr>
          <p:spPr>
            <a:xfrm>
              <a:off x="2731334" y="11073029"/>
              <a:ext cx="42706" cy="76525"/>
            </a:xfrm>
            <a:custGeom>
              <a:avLst/>
              <a:gdLst>
                <a:gd name="connsiteX0" fmla="*/ 0 w 42706"/>
                <a:gd name="connsiteY0" fmla="*/ 57295 h 76525"/>
                <a:gd name="connsiteX1" fmla="*/ 16844 w 42706"/>
                <a:gd name="connsiteY1" fmla="*/ 48276 h 76525"/>
                <a:gd name="connsiteX2" fmla="*/ 20159 w 42706"/>
                <a:gd name="connsiteY2" fmla="*/ 26923 h 76525"/>
                <a:gd name="connsiteX3" fmla="*/ 22414 w 42706"/>
                <a:gd name="connsiteY3" fmla="*/ 17904 h 76525"/>
                <a:gd name="connsiteX4" fmla="*/ 23608 w 42706"/>
                <a:gd name="connsiteY4" fmla="*/ 16843 h 76525"/>
                <a:gd name="connsiteX5" fmla="*/ 25862 w 42706"/>
                <a:gd name="connsiteY5" fmla="*/ 4509 h 76525"/>
                <a:gd name="connsiteX6" fmla="*/ 26923 w 42706"/>
                <a:gd name="connsiteY6" fmla="*/ 2254 h 76525"/>
                <a:gd name="connsiteX7" fmla="*/ 29178 w 42706"/>
                <a:gd name="connsiteY7" fmla="*/ 0 h 76525"/>
                <a:gd name="connsiteX8" fmla="*/ 30372 w 42706"/>
                <a:gd name="connsiteY8" fmla="*/ 0 h 76525"/>
                <a:gd name="connsiteX9" fmla="*/ 35942 w 42706"/>
                <a:gd name="connsiteY9" fmla="*/ 3316 h 76525"/>
                <a:gd name="connsiteX10" fmla="*/ 42706 w 42706"/>
                <a:gd name="connsiteY10" fmla="*/ 15650 h 76525"/>
                <a:gd name="connsiteX11" fmla="*/ 42706 w 42706"/>
                <a:gd name="connsiteY11" fmla="*/ 20159 h 76525"/>
                <a:gd name="connsiteX12" fmla="*/ 37003 w 42706"/>
                <a:gd name="connsiteY12" fmla="*/ 72017 h 76525"/>
                <a:gd name="connsiteX13" fmla="*/ 12334 w 42706"/>
                <a:gd name="connsiteY13" fmla="*/ 76526 h 76525"/>
                <a:gd name="connsiteX14" fmla="*/ 0 w 42706"/>
                <a:gd name="connsiteY14" fmla="*/ 57295 h 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06" h="76525">
                  <a:moveTo>
                    <a:pt x="0" y="57295"/>
                  </a:moveTo>
                  <a:lnTo>
                    <a:pt x="16844" y="48276"/>
                  </a:lnTo>
                  <a:lnTo>
                    <a:pt x="20159" y="26923"/>
                  </a:lnTo>
                  <a:lnTo>
                    <a:pt x="22414" y="17904"/>
                  </a:lnTo>
                  <a:lnTo>
                    <a:pt x="23608" y="16843"/>
                  </a:lnTo>
                  <a:lnTo>
                    <a:pt x="25862" y="4509"/>
                  </a:lnTo>
                  <a:lnTo>
                    <a:pt x="26923" y="2254"/>
                  </a:lnTo>
                  <a:lnTo>
                    <a:pt x="29178" y="0"/>
                  </a:lnTo>
                  <a:lnTo>
                    <a:pt x="30372" y="0"/>
                  </a:lnTo>
                  <a:lnTo>
                    <a:pt x="35942" y="3316"/>
                  </a:lnTo>
                  <a:lnTo>
                    <a:pt x="42706" y="15650"/>
                  </a:lnTo>
                  <a:lnTo>
                    <a:pt x="42706" y="20159"/>
                  </a:lnTo>
                  <a:lnTo>
                    <a:pt x="37003" y="72017"/>
                  </a:lnTo>
                  <a:lnTo>
                    <a:pt x="12334" y="76526"/>
                  </a:lnTo>
                  <a:lnTo>
                    <a:pt x="0" y="57295"/>
                  </a:lnTo>
                </a:path>
              </a:pathLst>
            </a:custGeom>
            <a:noFill/>
            <a:ln w="3315" cap="flat">
              <a:solidFill>
                <a:schemeClr val="bg1">
                  <a:lumMod val="65000"/>
                </a:schemeClr>
              </a:solidFill>
              <a:prstDash val="solid"/>
              <a:miter/>
            </a:ln>
          </p:spPr>
          <p:txBody>
            <a:bodyPr rtlCol="0" anchor="ctr"/>
            <a:lstStyle/>
            <a:p>
              <a:endParaRPr lang="en-FI" sz="816"/>
            </a:p>
          </p:txBody>
        </p:sp>
        <p:sp>
          <p:nvSpPr>
            <p:cNvPr id="802" name="Freeform: Shape 801">
              <a:extLst>
                <a:ext uri="{FF2B5EF4-FFF2-40B4-BE49-F238E27FC236}">
                  <a16:creationId xmlns:a16="http://schemas.microsoft.com/office/drawing/2014/main" id="{992CF604-4140-180D-6533-E2A1C92501FB}"/>
                </a:ext>
              </a:extLst>
            </p:cNvPr>
            <p:cNvSpPr/>
            <p:nvPr/>
          </p:nvSpPr>
          <p:spPr>
            <a:xfrm>
              <a:off x="2703084" y="10315723"/>
              <a:ext cx="208225" cy="375867"/>
            </a:xfrm>
            <a:custGeom>
              <a:avLst/>
              <a:gdLst>
                <a:gd name="connsiteX0" fmla="*/ 5703 w 208225"/>
                <a:gd name="connsiteY0" fmla="*/ 346557 h 375867"/>
                <a:gd name="connsiteX1" fmla="*/ 3448 w 208225"/>
                <a:gd name="connsiteY1" fmla="*/ 344302 h 375867"/>
                <a:gd name="connsiteX2" fmla="*/ 0 w 208225"/>
                <a:gd name="connsiteY2" fmla="*/ 342048 h 375867"/>
                <a:gd name="connsiteX3" fmla="*/ 1194 w 208225"/>
                <a:gd name="connsiteY3" fmla="*/ 330774 h 375867"/>
                <a:gd name="connsiteX4" fmla="*/ 7958 w 208225"/>
                <a:gd name="connsiteY4" fmla="*/ 315124 h 375867"/>
                <a:gd name="connsiteX5" fmla="*/ 10212 w 208225"/>
                <a:gd name="connsiteY5" fmla="*/ 317379 h 375867"/>
                <a:gd name="connsiteX6" fmla="*/ 13528 w 208225"/>
                <a:gd name="connsiteY6" fmla="*/ 333029 h 375867"/>
                <a:gd name="connsiteX7" fmla="*/ 18037 w 208225"/>
                <a:gd name="connsiteY7" fmla="*/ 333029 h 375867"/>
                <a:gd name="connsiteX8" fmla="*/ 18037 w 208225"/>
                <a:gd name="connsiteY8" fmla="*/ 326265 h 375867"/>
                <a:gd name="connsiteX9" fmla="*/ 46155 w 208225"/>
                <a:gd name="connsiteY9" fmla="*/ 318440 h 375867"/>
                <a:gd name="connsiteX10" fmla="*/ 46155 w 208225"/>
                <a:gd name="connsiteY10" fmla="*/ 301596 h 375867"/>
                <a:gd name="connsiteX11" fmla="*/ 59683 w 208225"/>
                <a:gd name="connsiteY11" fmla="*/ 292577 h 375867"/>
                <a:gd name="connsiteX12" fmla="*/ 66447 w 208225"/>
                <a:gd name="connsiteY12" fmla="*/ 287007 h 375867"/>
                <a:gd name="connsiteX13" fmla="*/ 68701 w 208225"/>
                <a:gd name="connsiteY13" fmla="*/ 262206 h 375867"/>
                <a:gd name="connsiteX14" fmla="*/ 73211 w 208225"/>
                <a:gd name="connsiteY14" fmla="*/ 251993 h 375867"/>
                <a:gd name="connsiteX15" fmla="*/ 66447 w 208225"/>
                <a:gd name="connsiteY15" fmla="*/ 248677 h 375867"/>
                <a:gd name="connsiteX16" fmla="*/ 60876 w 208225"/>
                <a:gd name="connsiteY16" fmla="*/ 255442 h 375867"/>
                <a:gd name="connsiteX17" fmla="*/ 51858 w 208225"/>
                <a:gd name="connsiteY17" fmla="*/ 255442 h 375867"/>
                <a:gd name="connsiteX18" fmla="*/ 41645 w 208225"/>
                <a:gd name="connsiteY18" fmla="*/ 217245 h 375867"/>
                <a:gd name="connsiteX19" fmla="*/ 42839 w 208225"/>
                <a:gd name="connsiteY19" fmla="*/ 181170 h 375867"/>
                <a:gd name="connsiteX20" fmla="*/ 55173 w 208225"/>
                <a:gd name="connsiteY20" fmla="*/ 164326 h 375867"/>
                <a:gd name="connsiteX21" fmla="*/ 78781 w 208225"/>
                <a:gd name="connsiteY21" fmla="*/ 158623 h 375867"/>
                <a:gd name="connsiteX22" fmla="*/ 81036 w 208225"/>
                <a:gd name="connsiteY22" fmla="*/ 174406 h 375867"/>
                <a:gd name="connsiteX23" fmla="*/ 90054 w 208225"/>
                <a:gd name="connsiteY23" fmla="*/ 178915 h 375867"/>
                <a:gd name="connsiteX24" fmla="*/ 99073 w 208225"/>
                <a:gd name="connsiteY24" fmla="*/ 177722 h 375867"/>
                <a:gd name="connsiteX25" fmla="*/ 97879 w 208225"/>
                <a:gd name="connsiteY25" fmla="*/ 163132 h 375867"/>
                <a:gd name="connsiteX26" fmla="*/ 106898 w 208225"/>
                <a:gd name="connsiteY26" fmla="*/ 156369 h 375867"/>
                <a:gd name="connsiteX27" fmla="*/ 111407 w 208225"/>
                <a:gd name="connsiteY27" fmla="*/ 160878 h 375867"/>
                <a:gd name="connsiteX28" fmla="*/ 120426 w 208225"/>
                <a:gd name="connsiteY28" fmla="*/ 141779 h 375867"/>
                <a:gd name="connsiteX29" fmla="*/ 131700 w 208225"/>
                <a:gd name="connsiteY29" fmla="*/ 128252 h 375867"/>
                <a:gd name="connsiteX30" fmla="*/ 128384 w 208225"/>
                <a:gd name="connsiteY30" fmla="*/ 106898 h 375867"/>
                <a:gd name="connsiteX31" fmla="*/ 133954 w 208225"/>
                <a:gd name="connsiteY31" fmla="*/ 102389 h 375867"/>
                <a:gd name="connsiteX32" fmla="*/ 103582 w 208225"/>
                <a:gd name="connsiteY32" fmla="*/ 72017 h 375867"/>
                <a:gd name="connsiteX33" fmla="*/ 102389 w 208225"/>
                <a:gd name="connsiteY33" fmla="*/ 67508 h 375867"/>
                <a:gd name="connsiteX34" fmla="*/ 108092 w 208225"/>
                <a:gd name="connsiteY34" fmla="*/ 57428 h 375867"/>
                <a:gd name="connsiteX35" fmla="*/ 86739 w 208225"/>
                <a:gd name="connsiteY35" fmla="*/ 27057 h 375867"/>
                <a:gd name="connsiteX36" fmla="*/ 87800 w 208225"/>
                <a:gd name="connsiteY36" fmla="*/ 12334 h 375867"/>
                <a:gd name="connsiteX37" fmla="*/ 93503 w 208225"/>
                <a:gd name="connsiteY37" fmla="*/ 4510 h 375867"/>
                <a:gd name="connsiteX38" fmla="*/ 93503 w 208225"/>
                <a:gd name="connsiteY38" fmla="*/ 0 h 375867"/>
                <a:gd name="connsiteX39" fmla="*/ 94564 w 208225"/>
                <a:gd name="connsiteY39" fmla="*/ 0 h 375867"/>
                <a:gd name="connsiteX40" fmla="*/ 100134 w 208225"/>
                <a:gd name="connsiteY40" fmla="*/ 11274 h 375867"/>
                <a:gd name="connsiteX41" fmla="*/ 110346 w 208225"/>
                <a:gd name="connsiteY41" fmla="*/ 14590 h 375867"/>
                <a:gd name="connsiteX42" fmla="*/ 111407 w 208225"/>
                <a:gd name="connsiteY42" fmla="*/ 15783 h 375867"/>
                <a:gd name="connsiteX43" fmla="*/ 106898 w 208225"/>
                <a:gd name="connsiteY43" fmla="*/ 21353 h 375867"/>
                <a:gd name="connsiteX44" fmla="*/ 115917 w 208225"/>
                <a:gd name="connsiteY44" fmla="*/ 33820 h 375867"/>
                <a:gd name="connsiteX45" fmla="*/ 125997 w 208225"/>
                <a:gd name="connsiteY45" fmla="*/ 51725 h 375867"/>
                <a:gd name="connsiteX46" fmla="*/ 129445 w 208225"/>
                <a:gd name="connsiteY46" fmla="*/ 69762 h 375867"/>
                <a:gd name="connsiteX47" fmla="*/ 127190 w 208225"/>
                <a:gd name="connsiteY47" fmla="*/ 82097 h 375867"/>
                <a:gd name="connsiteX48" fmla="*/ 128384 w 208225"/>
                <a:gd name="connsiteY48" fmla="*/ 93371 h 375867"/>
                <a:gd name="connsiteX49" fmla="*/ 131700 w 208225"/>
                <a:gd name="connsiteY49" fmla="*/ 95625 h 375867"/>
                <a:gd name="connsiteX50" fmla="*/ 133954 w 208225"/>
                <a:gd name="connsiteY50" fmla="*/ 91115 h 375867"/>
                <a:gd name="connsiteX51" fmla="*/ 140718 w 208225"/>
                <a:gd name="connsiteY51" fmla="*/ 94564 h 375867"/>
                <a:gd name="connsiteX52" fmla="*/ 139525 w 208225"/>
                <a:gd name="connsiteY52" fmla="*/ 82097 h 375867"/>
                <a:gd name="connsiteX53" fmla="*/ 141779 w 208225"/>
                <a:gd name="connsiteY53" fmla="*/ 70824 h 375867"/>
                <a:gd name="connsiteX54" fmla="*/ 132893 w 208225"/>
                <a:gd name="connsiteY54" fmla="*/ 64192 h 375867"/>
                <a:gd name="connsiteX55" fmla="*/ 136209 w 208225"/>
                <a:gd name="connsiteY55" fmla="*/ 57428 h 375867"/>
                <a:gd name="connsiteX56" fmla="*/ 142973 w 208225"/>
                <a:gd name="connsiteY56" fmla="*/ 65254 h 375867"/>
                <a:gd name="connsiteX57" fmla="*/ 147482 w 208225"/>
                <a:gd name="connsiteY57" fmla="*/ 56234 h 375867"/>
                <a:gd name="connsiteX58" fmla="*/ 151992 w 208225"/>
                <a:gd name="connsiteY58" fmla="*/ 53980 h 375867"/>
                <a:gd name="connsiteX59" fmla="*/ 169896 w 208225"/>
                <a:gd name="connsiteY59" fmla="*/ 61938 h 375867"/>
                <a:gd name="connsiteX60" fmla="*/ 175599 w 208225"/>
                <a:gd name="connsiteY60" fmla="*/ 70824 h 375867"/>
                <a:gd name="connsiteX61" fmla="*/ 178915 w 208225"/>
                <a:gd name="connsiteY61" fmla="*/ 73078 h 375867"/>
                <a:gd name="connsiteX62" fmla="*/ 180109 w 208225"/>
                <a:gd name="connsiteY62" fmla="*/ 74272 h 375867"/>
                <a:gd name="connsiteX63" fmla="*/ 181170 w 208225"/>
                <a:gd name="connsiteY63" fmla="*/ 74272 h 375867"/>
                <a:gd name="connsiteX64" fmla="*/ 181170 w 208225"/>
                <a:gd name="connsiteY64" fmla="*/ 75333 h 375867"/>
                <a:gd name="connsiteX65" fmla="*/ 184618 w 208225"/>
                <a:gd name="connsiteY65" fmla="*/ 79842 h 375867"/>
                <a:gd name="connsiteX66" fmla="*/ 186873 w 208225"/>
                <a:gd name="connsiteY66" fmla="*/ 81035 h 375867"/>
                <a:gd name="connsiteX67" fmla="*/ 184618 w 208225"/>
                <a:gd name="connsiteY67" fmla="*/ 81035 h 375867"/>
                <a:gd name="connsiteX68" fmla="*/ 183424 w 208225"/>
                <a:gd name="connsiteY68" fmla="*/ 82097 h 375867"/>
                <a:gd name="connsiteX69" fmla="*/ 208226 w 208225"/>
                <a:gd name="connsiteY69" fmla="*/ 142973 h 375867"/>
                <a:gd name="connsiteX70" fmla="*/ 201462 w 208225"/>
                <a:gd name="connsiteY70" fmla="*/ 155308 h 375867"/>
                <a:gd name="connsiteX71" fmla="*/ 203717 w 208225"/>
                <a:gd name="connsiteY71" fmla="*/ 156369 h 375867"/>
                <a:gd name="connsiteX72" fmla="*/ 198146 w 208225"/>
                <a:gd name="connsiteY72" fmla="*/ 163132 h 375867"/>
                <a:gd name="connsiteX73" fmla="*/ 193637 w 208225"/>
                <a:gd name="connsiteY73" fmla="*/ 138464 h 375867"/>
                <a:gd name="connsiteX74" fmla="*/ 189127 w 208225"/>
                <a:gd name="connsiteY74" fmla="*/ 137270 h 375867"/>
                <a:gd name="connsiteX75" fmla="*/ 186873 w 208225"/>
                <a:gd name="connsiteY75" fmla="*/ 133955 h 375867"/>
                <a:gd name="connsiteX76" fmla="*/ 193637 w 208225"/>
                <a:gd name="connsiteY76" fmla="*/ 135015 h 375867"/>
                <a:gd name="connsiteX77" fmla="*/ 189127 w 208225"/>
                <a:gd name="connsiteY77" fmla="*/ 105838 h 375867"/>
                <a:gd name="connsiteX78" fmla="*/ 180109 w 208225"/>
                <a:gd name="connsiteY78" fmla="*/ 109153 h 375867"/>
                <a:gd name="connsiteX79" fmla="*/ 184618 w 208225"/>
                <a:gd name="connsiteY79" fmla="*/ 133955 h 375867"/>
                <a:gd name="connsiteX80" fmla="*/ 181170 w 208225"/>
                <a:gd name="connsiteY80" fmla="*/ 147349 h 375867"/>
                <a:gd name="connsiteX81" fmla="*/ 178915 w 208225"/>
                <a:gd name="connsiteY81" fmla="*/ 153053 h 375867"/>
                <a:gd name="connsiteX82" fmla="*/ 180109 w 208225"/>
                <a:gd name="connsiteY82" fmla="*/ 153053 h 375867"/>
                <a:gd name="connsiteX83" fmla="*/ 180109 w 208225"/>
                <a:gd name="connsiteY83" fmla="*/ 156369 h 375867"/>
                <a:gd name="connsiteX84" fmla="*/ 177854 w 208225"/>
                <a:gd name="connsiteY84" fmla="*/ 154114 h 375867"/>
                <a:gd name="connsiteX85" fmla="*/ 169896 w 208225"/>
                <a:gd name="connsiteY85" fmla="*/ 163132 h 375867"/>
                <a:gd name="connsiteX86" fmla="*/ 166581 w 208225"/>
                <a:gd name="connsiteY86" fmla="*/ 162072 h 375867"/>
                <a:gd name="connsiteX87" fmla="*/ 165387 w 208225"/>
                <a:gd name="connsiteY87" fmla="*/ 162072 h 375867"/>
                <a:gd name="connsiteX88" fmla="*/ 173345 w 208225"/>
                <a:gd name="connsiteY88" fmla="*/ 168836 h 375867"/>
                <a:gd name="connsiteX89" fmla="*/ 159817 w 208225"/>
                <a:gd name="connsiteY89" fmla="*/ 175467 h 375867"/>
                <a:gd name="connsiteX90" fmla="*/ 174406 w 208225"/>
                <a:gd name="connsiteY90" fmla="*/ 196953 h 375867"/>
                <a:gd name="connsiteX91" fmla="*/ 184618 w 208225"/>
                <a:gd name="connsiteY91" fmla="*/ 221622 h 375867"/>
                <a:gd name="connsiteX92" fmla="*/ 200401 w 208225"/>
                <a:gd name="connsiteY92" fmla="*/ 240853 h 375867"/>
                <a:gd name="connsiteX93" fmla="*/ 200401 w 208225"/>
                <a:gd name="connsiteY93" fmla="*/ 254248 h 375867"/>
                <a:gd name="connsiteX94" fmla="*/ 199207 w 208225"/>
                <a:gd name="connsiteY94" fmla="*/ 267776 h 375867"/>
                <a:gd name="connsiteX95" fmla="*/ 180109 w 208225"/>
                <a:gd name="connsiteY95" fmla="*/ 279050 h 375867"/>
                <a:gd name="connsiteX96" fmla="*/ 184618 w 208225"/>
                <a:gd name="connsiteY96" fmla="*/ 288068 h 375867"/>
                <a:gd name="connsiteX97" fmla="*/ 189127 w 208225"/>
                <a:gd name="connsiteY97" fmla="*/ 283559 h 375867"/>
                <a:gd name="connsiteX98" fmla="*/ 199207 w 208225"/>
                <a:gd name="connsiteY98" fmla="*/ 295893 h 375867"/>
                <a:gd name="connsiteX99" fmla="*/ 185679 w 208225"/>
                <a:gd name="connsiteY99" fmla="*/ 307167 h 375867"/>
                <a:gd name="connsiteX100" fmla="*/ 176660 w 208225"/>
                <a:gd name="connsiteY100" fmla="*/ 321756 h 375867"/>
                <a:gd name="connsiteX101" fmla="*/ 176660 w 208225"/>
                <a:gd name="connsiteY101" fmla="*/ 320694 h 375867"/>
                <a:gd name="connsiteX102" fmla="*/ 177854 w 208225"/>
                <a:gd name="connsiteY102" fmla="*/ 317379 h 375867"/>
                <a:gd name="connsiteX103" fmla="*/ 177854 w 208225"/>
                <a:gd name="connsiteY103" fmla="*/ 316185 h 375867"/>
                <a:gd name="connsiteX104" fmla="*/ 178915 w 208225"/>
                <a:gd name="connsiteY104" fmla="*/ 310615 h 375867"/>
                <a:gd name="connsiteX105" fmla="*/ 172151 w 208225"/>
                <a:gd name="connsiteY105" fmla="*/ 304911 h 375867"/>
                <a:gd name="connsiteX106" fmla="*/ 165387 w 208225"/>
                <a:gd name="connsiteY106" fmla="*/ 313931 h 375867"/>
                <a:gd name="connsiteX107" fmla="*/ 164326 w 208225"/>
                <a:gd name="connsiteY107" fmla="*/ 317379 h 375867"/>
                <a:gd name="connsiteX108" fmla="*/ 162071 w 208225"/>
                <a:gd name="connsiteY108" fmla="*/ 352260 h 375867"/>
                <a:gd name="connsiteX109" fmla="*/ 151992 w 208225"/>
                <a:gd name="connsiteY109" fmla="*/ 350005 h 375867"/>
                <a:gd name="connsiteX110" fmla="*/ 151992 w 208225"/>
                <a:gd name="connsiteY110" fmla="*/ 352260 h 375867"/>
                <a:gd name="connsiteX111" fmla="*/ 153053 w 208225"/>
                <a:gd name="connsiteY111" fmla="*/ 351067 h 375867"/>
                <a:gd name="connsiteX112" fmla="*/ 154246 w 208225"/>
                <a:gd name="connsiteY112" fmla="*/ 351067 h 375867"/>
                <a:gd name="connsiteX113" fmla="*/ 153053 w 208225"/>
                <a:gd name="connsiteY113" fmla="*/ 353321 h 375867"/>
                <a:gd name="connsiteX114" fmla="*/ 154246 w 208225"/>
                <a:gd name="connsiteY114" fmla="*/ 353321 h 375867"/>
                <a:gd name="connsiteX115" fmla="*/ 154246 w 208225"/>
                <a:gd name="connsiteY115" fmla="*/ 356637 h 375867"/>
                <a:gd name="connsiteX116" fmla="*/ 153053 w 208225"/>
                <a:gd name="connsiteY116" fmla="*/ 356637 h 375867"/>
                <a:gd name="connsiteX117" fmla="*/ 149737 w 208225"/>
                <a:gd name="connsiteY117" fmla="*/ 360085 h 375867"/>
                <a:gd name="connsiteX118" fmla="*/ 142973 w 208225"/>
                <a:gd name="connsiteY118" fmla="*/ 355575 h 375867"/>
                <a:gd name="connsiteX119" fmla="*/ 138464 w 208225"/>
                <a:gd name="connsiteY119" fmla="*/ 372419 h 375867"/>
                <a:gd name="connsiteX120" fmla="*/ 137270 w 208225"/>
                <a:gd name="connsiteY120" fmla="*/ 372419 h 375867"/>
                <a:gd name="connsiteX121" fmla="*/ 138464 w 208225"/>
                <a:gd name="connsiteY121" fmla="*/ 374674 h 375867"/>
                <a:gd name="connsiteX122" fmla="*/ 131700 w 208225"/>
                <a:gd name="connsiteY122" fmla="*/ 375868 h 375867"/>
                <a:gd name="connsiteX123" fmla="*/ 131700 w 208225"/>
                <a:gd name="connsiteY123" fmla="*/ 374674 h 375867"/>
                <a:gd name="connsiteX124" fmla="*/ 132893 w 208225"/>
                <a:gd name="connsiteY124" fmla="*/ 374674 h 375867"/>
                <a:gd name="connsiteX125" fmla="*/ 133954 w 208225"/>
                <a:gd name="connsiteY125" fmla="*/ 373613 h 375867"/>
                <a:gd name="connsiteX126" fmla="*/ 133954 w 208225"/>
                <a:gd name="connsiteY126" fmla="*/ 371358 h 375867"/>
                <a:gd name="connsiteX127" fmla="*/ 132893 w 208225"/>
                <a:gd name="connsiteY127" fmla="*/ 370165 h 375867"/>
                <a:gd name="connsiteX128" fmla="*/ 132893 w 208225"/>
                <a:gd name="connsiteY128" fmla="*/ 371358 h 375867"/>
                <a:gd name="connsiteX129" fmla="*/ 124936 w 208225"/>
                <a:gd name="connsiteY129" fmla="*/ 363401 h 375867"/>
                <a:gd name="connsiteX130" fmla="*/ 122681 w 208225"/>
                <a:gd name="connsiteY130" fmla="*/ 357831 h 375867"/>
                <a:gd name="connsiteX131" fmla="*/ 120426 w 208225"/>
                <a:gd name="connsiteY131" fmla="*/ 355575 h 375867"/>
                <a:gd name="connsiteX132" fmla="*/ 118172 w 208225"/>
                <a:gd name="connsiteY132" fmla="*/ 355575 h 375867"/>
                <a:gd name="connsiteX133" fmla="*/ 114856 w 208225"/>
                <a:gd name="connsiteY133" fmla="*/ 353321 h 375867"/>
                <a:gd name="connsiteX134" fmla="*/ 113662 w 208225"/>
                <a:gd name="connsiteY134" fmla="*/ 352260 h 375867"/>
                <a:gd name="connsiteX135" fmla="*/ 112601 w 208225"/>
                <a:gd name="connsiteY135" fmla="*/ 352260 h 375867"/>
                <a:gd name="connsiteX136" fmla="*/ 110346 w 208225"/>
                <a:gd name="connsiteY136" fmla="*/ 353321 h 375867"/>
                <a:gd name="connsiteX137" fmla="*/ 109153 w 208225"/>
                <a:gd name="connsiteY137" fmla="*/ 353321 h 375867"/>
                <a:gd name="connsiteX138" fmla="*/ 106898 w 208225"/>
                <a:gd name="connsiteY138" fmla="*/ 354515 h 375867"/>
                <a:gd name="connsiteX139" fmla="*/ 103582 w 208225"/>
                <a:gd name="connsiteY139" fmla="*/ 354515 h 375867"/>
                <a:gd name="connsiteX140" fmla="*/ 102389 w 208225"/>
                <a:gd name="connsiteY140" fmla="*/ 356637 h 375867"/>
                <a:gd name="connsiteX141" fmla="*/ 102389 w 208225"/>
                <a:gd name="connsiteY141" fmla="*/ 358891 h 375867"/>
                <a:gd name="connsiteX142" fmla="*/ 101328 w 208225"/>
                <a:gd name="connsiteY142" fmla="*/ 360085 h 375867"/>
                <a:gd name="connsiteX143" fmla="*/ 101328 w 208225"/>
                <a:gd name="connsiteY143" fmla="*/ 361146 h 375867"/>
                <a:gd name="connsiteX144" fmla="*/ 101328 w 208225"/>
                <a:gd name="connsiteY144" fmla="*/ 357831 h 375867"/>
                <a:gd name="connsiteX145" fmla="*/ 99073 w 208225"/>
                <a:gd name="connsiteY145" fmla="*/ 355575 h 375867"/>
                <a:gd name="connsiteX146" fmla="*/ 97879 w 208225"/>
                <a:gd name="connsiteY146" fmla="*/ 356637 h 375867"/>
                <a:gd name="connsiteX147" fmla="*/ 97879 w 208225"/>
                <a:gd name="connsiteY147" fmla="*/ 360085 h 375867"/>
                <a:gd name="connsiteX148" fmla="*/ 95625 w 208225"/>
                <a:gd name="connsiteY148" fmla="*/ 357831 h 375867"/>
                <a:gd name="connsiteX149" fmla="*/ 93503 w 208225"/>
                <a:gd name="connsiteY149" fmla="*/ 357831 h 375867"/>
                <a:gd name="connsiteX150" fmla="*/ 92309 w 208225"/>
                <a:gd name="connsiteY150" fmla="*/ 355575 h 375867"/>
                <a:gd name="connsiteX151" fmla="*/ 91248 w 208225"/>
                <a:gd name="connsiteY151" fmla="*/ 356637 h 375867"/>
                <a:gd name="connsiteX152" fmla="*/ 93503 w 208225"/>
                <a:gd name="connsiteY152" fmla="*/ 358891 h 375867"/>
                <a:gd name="connsiteX153" fmla="*/ 95625 w 208225"/>
                <a:gd name="connsiteY153" fmla="*/ 360085 h 375867"/>
                <a:gd name="connsiteX154" fmla="*/ 91248 w 208225"/>
                <a:gd name="connsiteY154" fmla="*/ 366849 h 375867"/>
                <a:gd name="connsiteX155" fmla="*/ 84484 w 208225"/>
                <a:gd name="connsiteY155" fmla="*/ 366849 h 375867"/>
                <a:gd name="connsiteX156" fmla="*/ 84484 w 208225"/>
                <a:gd name="connsiteY156" fmla="*/ 350005 h 375867"/>
                <a:gd name="connsiteX157" fmla="*/ 85545 w 208225"/>
                <a:gd name="connsiteY157" fmla="*/ 348811 h 375867"/>
                <a:gd name="connsiteX158" fmla="*/ 85545 w 208225"/>
                <a:gd name="connsiteY158" fmla="*/ 347751 h 375867"/>
                <a:gd name="connsiteX159" fmla="*/ 66447 w 208225"/>
                <a:gd name="connsiteY159" fmla="*/ 339793 h 375867"/>
                <a:gd name="connsiteX160" fmla="*/ 58622 w 208225"/>
                <a:gd name="connsiteY160" fmla="*/ 339793 h 375867"/>
                <a:gd name="connsiteX161" fmla="*/ 54112 w 208225"/>
                <a:gd name="connsiteY161" fmla="*/ 337538 h 375867"/>
                <a:gd name="connsiteX162" fmla="*/ 23740 w 208225"/>
                <a:gd name="connsiteY162" fmla="*/ 344302 h 375867"/>
                <a:gd name="connsiteX163" fmla="*/ 23740 w 208225"/>
                <a:gd name="connsiteY163" fmla="*/ 342048 h 375867"/>
                <a:gd name="connsiteX164" fmla="*/ 18037 w 208225"/>
                <a:gd name="connsiteY164" fmla="*/ 343241 h 375867"/>
                <a:gd name="connsiteX165" fmla="*/ 16976 w 208225"/>
                <a:gd name="connsiteY165" fmla="*/ 344302 h 375867"/>
                <a:gd name="connsiteX166" fmla="*/ 5703 w 208225"/>
                <a:gd name="connsiteY166" fmla="*/ 346557 h 37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08225" h="375867">
                  <a:moveTo>
                    <a:pt x="5703" y="346557"/>
                  </a:moveTo>
                  <a:lnTo>
                    <a:pt x="3448" y="344302"/>
                  </a:lnTo>
                  <a:lnTo>
                    <a:pt x="0" y="342048"/>
                  </a:lnTo>
                  <a:lnTo>
                    <a:pt x="1194" y="330774"/>
                  </a:lnTo>
                  <a:lnTo>
                    <a:pt x="7958" y="315124"/>
                  </a:lnTo>
                  <a:lnTo>
                    <a:pt x="10212" y="317379"/>
                  </a:lnTo>
                  <a:lnTo>
                    <a:pt x="13528" y="333029"/>
                  </a:lnTo>
                  <a:lnTo>
                    <a:pt x="18037" y="333029"/>
                  </a:lnTo>
                  <a:lnTo>
                    <a:pt x="18037" y="326265"/>
                  </a:lnTo>
                  <a:lnTo>
                    <a:pt x="46155" y="318440"/>
                  </a:lnTo>
                  <a:lnTo>
                    <a:pt x="46155" y="301596"/>
                  </a:lnTo>
                  <a:lnTo>
                    <a:pt x="59683" y="292577"/>
                  </a:lnTo>
                  <a:lnTo>
                    <a:pt x="66447" y="287007"/>
                  </a:lnTo>
                  <a:lnTo>
                    <a:pt x="68701" y="262206"/>
                  </a:lnTo>
                  <a:lnTo>
                    <a:pt x="73211" y="251993"/>
                  </a:lnTo>
                  <a:lnTo>
                    <a:pt x="66447" y="248677"/>
                  </a:lnTo>
                  <a:lnTo>
                    <a:pt x="60876" y="255442"/>
                  </a:lnTo>
                  <a:lnTo>
                    <a:pt x="51858" y="255442"/>
                  </a:lnTo>
                  <a:lnTo>
                    <a:pt x="41645" y="217245"/>
                  </a:lnTo>
                  <a:lnTo>
                    <a:pt x="42839" y="181170"/>
                  </a:lnTo>
                  <a:lnTo>
                    <a:pt x="55173" y="164326"/>
                  </a:lnTo>
                  <a:lnTo>
                    <a:pt x="78781" y="158623"/>
                  </a:lnTo>
                  <a:lnTo>
                    <a:pt x="81036" y="174406"/>
                  </a:lnTo>
                  <a:lnTo>
                    <a:pt x="90054" y="178915"/>
                  </a:lnTo>
                  <a:lnTo>
                    <a:pt x="99073" y="177722"/>
                  </a:lnTo>
                  <a:lnTo>
                    <a:pt x="97879" y="163132"/>
                  </a:lnTo>
                  <a:lnTo>
                    <a:pt x="106898" y="156369"/>
                  </a:lnTo>
                  <a:lnTo>
                    <a:pt x="111407" y="160878"/>
                  </a:lnTo>
                  <a:lnTo>
                    <a:pt x="120426" y="141779"/>
                  </a:lnTo>
                  <a:lnTo>
                    <a:pt x="131700" y="128252"/>
                  </a:lnTo>
                  <a:lnTo>
                    <a:pt x="128384" y="106898"/>
                  </a:lnTo>
                  <a:lnTo>
                    <a:pt x="133954" y="102389"/>
                  </a:lnTo>
                  <a:lnTo>
                    <a:pt x="103582" y="72017"/>
                  </a:lnTo>
                  <a:lnTo>
                    <a:pt x="102389" y="67508"/>
                  </a:lnTo>
                  <a:lnTo>
                    <a:pt x="108092" y="57428"/>
                  </a:lnTo>
                  <a:lnTo>
                    <a:pt x="86739" y="27057"/>
                  </a:lnTo>
                  <a:lnTo>
                    <a:pt x="87800" y="12334"/>
                  </a:lnTo>
                  <a:lnTo>
                    <a:pt x="93503" y="4510"/>
                  </a:lnTo>
                  <a:lnTo>
                    <a:pt x="93503" y="0"/>
                  </a:lnTo>
                  <a:lnTo>
                    <a:pt x="94564" y="0"/>
                  </a:lnTo>
                  <a:lnTo>
                    <a:pt x="100134" y="11274"/>
                  </a:lnTo>
                  <a:lnTo>
                    <a:pt x="110346" y="14590"/>
                  </a:lnTo>
                  <a:lnTo>
                    <a:pt x="111407" y="15783"/>
                  </a:lnTo>
                  <a:lnTo>
                    <a:pt x="106898" y="21353"/>
                  </a:lnTo>
                  <a:lnTo>
                    <a:pt x="115917" y="33820"/>
                  </a:lnTo>
                  <a:lnTo>
                    <a:pt x="125997" y="51725"/>
                  </a:lnTo>
                  <a:lnTo>
                    <a:pt x="129445" y="69762"/>
                  </a:lnTo>
                  <a:lnTo>
                    <a:pt x="127190" y="82097"/>
                  </a:lnTo>
                  <a:lnTo>
                    <a:pt x="128384" y="93371"/>
                  </a:lnTo>
                  <a:lnTo>
                    <a:pt x="131700" y="95625"/>
                  </a:lnTo>
                  <a:lnTo>
                    <a:pt x="133954" y="91115"/>
                  </a:lnTo>
                  <a:lnTo>
                    <a:pt x="140718" y="94564"/>
                  </a:lnTo>
                  <a:lnTo>
                    <a:pt x="139525" y="82097"/>
                  </a:lnTo>
                  <a:lnTo>
                    <a:pt x="141779" y="70824"/>
                  </a:lnTo>
                  <a:lnTo>
                    <a:pt x="132893" y="64192"/>
                  </a:lnTo>
                  <a:lnTo>
                    <a:pt x="136209" y="57428"/>
                  </a:lnTo>
                  <a:lnTo>
                    <a:pt x="142973" y="65254"/>
                  </a:lnTo>
                  <a:lnTo>
                    <a:pt x="147482" y="56234"/>
                  </a:lnTo>
                  <a:lnTo>
                    <a:pt x="151992" y="53980"/>
                  </a:lnTo>
                  <a:lnTo>
                    <a:pt x="169896" y="61938"/>
                  </a:lnTo>
                  <a:lnTo>
                    <a:pt x="175599" y="70824"/>
                  </a:lnTo>
                  <a:lnTo>
                    <a:pt x="178915" y="73078"/>
                  </a:lnTo>
                  <a:lnTo>
                    <a:pt x="180109" y="74272"/>
                  </a:lnTo>
                  <a:lnTo>
                    <a:pt x="181170" y="74272"/>
                  </a:lnTo>
                  <a:lnTo>
                    <a:pt x="181170" y="75333"/>
                  </a:lnTo>
                  <a:lnTo>
                    <a:pt x="184618" y="79842"/>
                  </a:lnTo>
                  <a:lnTo>
                    <a:pt x="186873" y="81035"/>
                  </a:lnTo>
                  <a:lnTo>
                    <a:pt x="184618" y="81035"/>
                  </a:lnTo>
                  <a:lnTo>
                    <a:pt x="183424" y="82097"/>
                  </a:lnTo>
                  <a:lnTo>
                    <a:pt x="208226" y="142973"/>
                  </a:lnTo>
                  <a:lnTo>
                    <a:pt x="201462" y="155308"/>
                  </a:lnTo>
                  <a:lnTo>
                    <a:pt x="203717" y="156369"/>
                  </a:lnTo>
                  <a:lnTo>
                    <a:pt x="198146" y="163132"/>
                  </a:lnTo>
                  <a:lnTo>
                    <a:pt x="193637" y="138464"/>
                  </a:lnTo>
                  <a:lnTo>
                    <a:pt x="189127" y="137270"/>
                  </a:lnTo>
                  <a:lnTo>
                    <a:pt x="186873" y="133955"/>
                  </a:lnTo>
                  <a:lnTo>
                    <a:pt x="193637" y="135015"/>
                  </a:lnTo>
                  <a:lnTo>
                    <a:pt x="189127" y="105838"/>
                  </a:lnTo>
                  <a:lnTo>
                    <a:pt x="180109" y="109153"/>
                  </a:lnTo>
                  <a:lnTo>
                    <a:pt x="184618" y="133955"/>
                  </a:lnTo>
                  <a:lnTo>
                    <a:pt x="181170" y="147349"/>
                  </a:lnTo>
                  <a:lnTo>
                    <a:pt x="178915" y="153053"/>
                  </a:lnTo>
                  <a:lnTo>
                    <a:pt x="180109" y="153053"/>
                  </a:lnTo>
                  <a:lnTo>
                    <a:pt x="180109" y="156369"/>
                  </a:lnTo>
                  <a:lnTo>
                    <a:pt x="177854" y="154114"/>
                  </a:lnTo>
                  <a:lnTo>
                    <a:pt x="169896" y="163132"/>
                  </a:lnTo>
                  <a:lnTo>
                    <a:pt x="166581" y="162072"/>
                  </a:lnTo>
                  <a:lnTo>
                    <a:pt x="165387" y="162072"/>
                  </a:lnTo>
                  <a:lnTo>
                    <a:pt x="173345" y="168836"/>
                  </a:lnTo>
                  <a:lnTo>
                    <a:pt x="159817" y="175467"/>
                  </a:lnTo>
                  <a:lnTo>
                    <a:pt x="174406" y="196953"/>
                  </a:lnTo>
                  <a:lnTo>
                    <a:pt x="184618" y="221622"/>
                  </a:lnTo>
                  <a:lnTo>
                    <a:pt x="200401" y="240853"/>
                  </a:lnTo>
                  <a:lnTo>
                    <a:pt x="200401" y="254248"/>
                  </a:lnTo>
                  <a:lnTo>
                    <a:pt x="199207" y="267776"/>
                  </a:lnTo>
                  <a:lnTo>
                    <a:pt x="180109" y="279050"/>
                  </a:lnTo>
                  <a:lnTo>
                    <a:pt x="184618" y="288068"/>
                  </a:lnTo>
                  <a:lnTo>
                    <a:pt x="189127" y="283559"/>
                  </a:lnTo>
                  <a:lnTo>
                    <a:pt x="199207" y="295893"/>
                  </a:lnTo>
                  <a:lnTo>
                    <a:pt x="185679" y="307167"/>
                  </a:lnTo>
                  <a:lnTo>
                    <a:pt x="176660" y="321756"/>
                  </a:lnTo>
                  <a:lnTo>
                    <a:pt x="176660" y="320694"/>
                  </a:lnTo>
                  <a:lnTo>
                    <a:pt x="177854" y="317379"/>
                  </a:lnTo>
                  <a:lnTo>
                    <a:pt x="177854" y="316185"/>
                  </a:lnTo>
                  <a:lnTo>
                    <a:pt x="178915" y="310615"/>
                  </a:lnTo>
                  <a:lnTo>
                    <a:pt x="172151" y="304911"/>
                  </a:lnTo>
                  <a:lnTo>
                    <a:pt x="165387" y="313931"/>
                  </a:lnTo>
                  <a:lnTo>
                    <a:pt x="164326" y="317379"/>
                  </a:lnTo>
                  <a:lnTo>
                    <a:pt x="162071" y="352260"/>
                  </a:lnTo>
                  <a:lnTo>
                    <a:pt x="151992" y="350005"/>
                  </a:lnTo>
                  <a:lnTo>
                    <a:pt x="151992" y="352260"/>
                  </a:lnTo>
                  <a:lnTo>
                    <a:pt x="153053" y="351067"/>
                  </a:lnTo>
                  <a:lnTo>
                    <a:pt x="154246" y="351067"/>
                  </a:lnTo>
                  <a:lnTo>
                    <a:pt x="153053" y="353321"/>
                  </a:lnTo>
                  <a:lnTo>
                    <a:pt x="154246" y="353321"/>
                  </a:lnTo>
                  <a:lnTo>
                    <a:pt x="154246" y="356637"/>
                  </a:lnTo>
                  <a:lnTo>
                    <a:pt x="153053" y="356637"/>
                  </a:lnTo>
                  <a:lnTo>
                    <a:pt x="149737" y="360085"/>
                  </a:lnTo>
                  <a:lnTo>
                    <a:pt x="142973" y="355575"/>
                  </a:lnTo>
                  <a:lnTo>
                    <a:pt x="138464" y="372419"/>
                  </a:lnTo>
                  <a:lnTo>
                    <a:pt x="137270" y="372419"/>
                  </a:lnTo>
                  <a:lnTo>
                    <a:pt x="138464" y="374674"/>
                  </a:lnTo>
                  <a:lnTo>
                    <a:pt x="131700" y="375868"/>
                  </a:lnTo>
                  <a:lnTo>
                    <a:pt x="131700" y="374674"/>
                  </a:lnTo>
                  <a:lnTo>
                    <a:pt x="132893" y="374674"/>
                  </a:lnTo>
                  <a:lnTo>
                    <a:pt x="133954" y="373613"/>
                  </a:lnTo>
                  <a:lnTo>
                    <a:pt x="133954" y="371358"/>
                  </a:lnTo>
                  <a:lnTo>
                    <a:pt x="132893" y="370165"/>
                  </a:lnTo>
                  <a:lnTo>
                    <a:pt x="132893" y="371358"/>
                  </a:lnTo>
                  <a:lnTo>
                    <a:pt x="124936" y="363401"/>
                  </a:lnTo>
                  <a:lnTo>
                    <a:pt x="122681" y="357831"/>
                  </a:lnTo>
                  <a:lnTo>
                    <a:pt x="120426" y="355575"/>
                  </a:lnTo>
                  <a:lnTo>
                    <a:pt x="118172" y="355575"/>
                  </a:lnTo>
                  <a:lnTo>
                    <a:pt x="114856" y="353321"/>
                  </a:lnTo>
                  <a:lnTo>
                    <a:pt x="113662" y="352260"/>
                  </a:lnTo>
                  <a:lnTo>
                    <a:pt x="112601" y="352260"/>
                  </a:lnTo>
                  <a:lnTo>
                    <a:pt x="110346" y="353321"/>
                  </a:lnTo>
                  <a:lnTo>
                    <a:pt x="109153" y="353321"/>
                  </a:lnTo>
                  <a:lnTo>
                    <a:pt x="106898" y="354515"/>
                  </a:lnTo>
                  <a:lnTo>
                    <a:pt x="103582" y="354515"/>
                  </a:lnTo>
                  <a:lnTo>
                    <a:pt x="102389" y="356637"/>
                  </a:lnTo>
                  <a:lnTo>
                    <a:pt x="102389" y="358891"/>
                  </a:lnTo>
                  <a:lnTo>
                    <a:pt x="101328" y="360085"/>
                  </a:lnTo>
                  <a:lnTo>
                    <a:pt x="101328" y="361146"/>
                  </a:lnTo>
                  <a:lnTo>
                    <a:pt x="101328" y="357831"/>
                  </a:lnTo>
                  <a:lnTo>
                    <a:pt x="99073" y="355575"/>
                  </a:lnTo>
                  <a:lnTo>
                    <a:pt x="97879" y="356637"/>
                  </a:lnTo>
                  <a:lnTo>
                    <a:pt x="97879" y="360085"/>
                  </a:lnTo>
                  <a:lnTo>
                    <a:pt x="95625" y="357831"/>
                  </a:lnTo>
                  <a:lnTo>
                    <a:pt x="93503" y="357831"/>
                  </a:lnTo>
                  <a:lnTo>
                    <a:pt x="92309" y="355575"/>
                  </a:lnTo>
                  <a:lnTo>
                    <a:pt x="91248" y="356637"/>
                  </a:lnTo>
                  <a:lnTo>
                    <a:pt x="93503" y="358891"/>
                  </a:lnTo>
                  <a:lnTo>
                    <a:pt x="95625" y="360085"/>
                  </a:lnTo>
                  <a:lnTo>
                    <a:pt x="91248" y="366849"/>
                  </a:lnTo>
                  <a:lnTo>
                    <a:pt x="84484" y="366849"/>
                  </a:lnTo>
                  <a:lnTo>
                    <a:pt x="84484" y="350005"/>
                  </a:lnTo>
                  <a:lnTo>
                    <a:pt x="85545" y="348811"/>
                  </a:lnTo>
                  <a:lnTo>
                    <a:pt x="85545" y="347751"/>
                  </a:lnTo>
                  <a:lnTo>
                    <a:pt x="66447" y="339793"/>
                  </a:lnTo>
                  <a:lnTo>
                    <a:pt x="58622" y="339793"/>
                  </a:lnTo>
                  <a:lnTo>
                    <a:pt x="54112" y="337538"/>
                  </a:lnTo>
                  <a:lnTo>
                    <a:pt x="23740" y="344302"/>
                  </a:lnTo>
                  <a:lnTo>
                    <a:pt x="23740" y="342048"/>
                  </a:lnTo>
                  <a:lnTo>
                    <a:pt x="18037" y="343241"/>
                  </a:lnTo>
                  <a:lnTo>
                    <a:pt x="16976" y="344302"/>
                  </a:lnTo>
                  <a:lnTo>
                    <a:pt x="5703" y="346557"/>
                  </a:lnTo>
                </a:path>
              </a:pathLst>
            </a:custGeom>
            <a:noFill/>
            <a:ln w="3315" cap="flat">
              <a:solidFill>
                <a:schemeClr val="bg1">
                  <a:lumMod val="65000"/>
                </a:schemeClr>
              </a:solidFill>
              <a:prstDash val="solid"/>
              <a:miter/>
            </a:ln>
          </p:spPr>
          <p:txBody>
            <a:bodyPr rtlCol="0" anchor="ctr"/>
            <a:lstStyle/>
            <a:p>
              <a:endParaRPr lang="en-FI" sz="816"/>
            </a:p>
          </p:txBody>
        </p:sp>
        <p:sp>
          <p:nvSpPr>
            <p:cNvPr id="803" name="Freeform: Shape 802">
              <a:extLst>
                <a:ext uri="{FF2B5EF4-FFF2-40B4-BE49-F238E27FC236}">
                  <a16:creationId xmlns:a16="http://schemas.microsoft.com/office/drawing/2014/main" id="{3585405C-2C04-CC94-81A0-98C5AF1CB1F9}"/>
                </a:ext>
              </a:extLst>
            </p:cNvPr>
            <p:cNvSpPr/>
            <p:nvPr/>
          </p:nvSpPr>
          <p:spPr>
            <a:xfrm>
              <a:off x="2688495" y="10568910"/>
              <a:ext cx="477062" cy="640194"/>
            </a:xfrm>
            <a:custGeom>
              <a:avLst/>
              <a:gdLst>
                <a:gd name="connsiteX0" fmla="*/ 214990 w 477062"/>
                <a:gd name="connsiteY0" fmla="*/ 1061 h 640194"/>
                <a:gd name="connsiteX1" fmla="*/ 279049 w 477062"/>
                <a:gd name="connsiteY1" fmla="*/ 1061 h 640194"/>
                <a:gd name="connsiteX2" fmla="*/ 283558 w 477062"/>
                <a:gd name="connsiteY2" fmla="*/ 6764 h 640194"/>
                <a:gd name="connsiteX3" fmla="*/ 284620 w 477062"/>
                <a:gd name="connsiteY3" fmla="*/ 5570 h 640194"/>
                <a:gd name="connsiteX4" fmla="*/ 283558 w 477062"/>
                <a:gd name="connsiteY4" fmla="*/ 3316 h 640194"/>
                <a:gd name="connsiteX5" fmla="*/ 282365 w 477062"/>
                <a:gd name="connsiteY5" fmla="*/ 1061 h 640194"/>
                <a:gd name="connsiteX6" fmla="*/ 312869 w 477062"/>
                <a:gd name="connsiteY6" fmla="*/ 0 h 640194"/>
                <a:gd name="connsiteX7" fmla="*/ 313930 w 477062"/>
                <a:gd name="connsiteY7" fmla="*/ 3316 h 640194"/>
                <a:gd name="connsiteX8" fmla="*/ 309421 w 477062"/>
                <a:gd name="connsiteY8" fmla="*/ 6764 h 640194"/>
                <a:gd name="connsiteX9" fmla="*/ 312869 w 477062"/>
                <a:gd name="connsiteY9" fmla="*/ 12334 h 640194"/>
                <a:gd name="connsiteX10" fmla="*/ 327458 w 477062"/>
                <a:gd name="connsiteY10" fmla="*/ 5570 h 640194"/>
                <a:gd name="connsiteX11" fmla="*/ 331968 w 477062"/>
                <a:gd name="connsiteY11" fmla="*/ 15783 h 640194"/>
                <a:gd name="connsiteX12" fmla="*/ 373613 w 477062"/>
                <a:gd name="connsiteY12" fmla="*/ 16843 h 640194"/>
                <a:gd name="connsiteX13" fmla="*/ 372419 w 477062"/>
                <a:gd name="connsiteY13" fmla="*/ 36074 h 640194"/>
                <a:gd name="connsiteX14" fmla="*/ 379183 w 477062"/>
                <a:gd name="connsiteY14" fmla="*/ 36074 h 640194"/>
                <a:gd name="connsiteX15" fmla="*/ 382499 w 477062"/>
                <a:gd name="connsiteY15" fmla="*/ 33820 h 640194"/>
                <a:gd name="connsiteX16" fmla="*/ 382499 w 477062"/>
                <a:gd name="connsiteY16" fmla="*/ 32626 h 640194"/>
                <a:gd name="connsiteX17" fmla="*/ 385947 w 477062"/>
                <a:gd name="connsiteY17" fmla="*/ 32626 h 640194"/>
                <a:gd name="connsiteX18" fmla="*/ 391518 w 477062"/>
                <a:gd name="connsiteY18" fmla="*/ 38330 h 640194"/>
                <a:gd name="connsiteX19" fmla="*/ 400536 w 477062"/>
                <a:gd name="connsiteY19" fmla="*/ 39390 h 640194"/>
                <a:gd name="connsiteX20" fmla="*/ 400536 w 477062"/>
                <a:gd name="connsiteY20" fmla="*/ 33820 h 640194"/>
                <a:gd name="connsiteX21" fmla="*/ 407300 w 477062"/>
                <a:gd name="connsiteY21" fmla="*/ 32626 h 640194"/>
                <a:gd name="connsiteX22" fmla="*/ 408494 w 477062"/>
                <a:gd name="connsiteY22" fmla="*/ 36074 h 640194"/>
                <a:gd name="connsiteX23" fmla="*/ 407300 w 477062"/>
                <a:gd name="connsiteY23" fmla="*/ 41645 h 640194"/>
                <a:gd name="connsiteX24" fmla="*/ 418574 w 477062"/>
                <a:gd name="connsiteY24" fmla="*/ 46154 h 640194"/>
                <a:gd name="connsiteX25" fmla="*/ 418574 w 477062"/>
                <a:gd name="connsiteY25" fmla="*/ 49470 h 640194"/>
                <a:gd name="connsiteX26" fmla="*/ 419767 w 477062"/>
                <a:gd name="connsiteY26" fmla="*/ 49470 h 640194"/>
                <a:gd name="connsiteX27" fmla="*/ 419767 w 477062"/>
                <a:gd name="connsiteY27" fmla="*/ 48409 h 640194"/>
                <a:gd name="connsiteX28" fmla="*/ 434357 w 477062"/>
                <a:gd name="connsiteY28" fmla="*/ 12334 h 640194"/>
                <a:gd name="connsiteX29" fmla="*/ 437672 w 477062"/>
                <a:gd name="connsiteY29" fmla="*/ 6764 h 640194"/>
                <a:gd name="connsiteX30" fmla="*/ 446691 w 477062"/>
                <a:gd name="connsiteY30" fmla="*/ 6764 h 640194"/>
                <a:gd name="connsiteX31" fmla="*/ 445630 w 477062"/>
                <a:gd name="connsiteY31" fmla="*/ 20292 h 640194"/>
                <a:gd name="connsiteX32" fmla="*/ 453455 w 477062"/>
                <a:gd name="connsiteY32" fmla="*/ 74271 h 640194"/>
                <a:gd name="connsiteX33" fmla="*/ 477063 w 477062"/>
                <a:gd name="connsiteY33" fmla="*/ 114723 h 640194"/>
                <a:gd name="connsiteX34" fmla="*/ 448946 w 477062"/>
                <a:gd name="connsiteY34" fmla="*/ 137270 h 640194"/>
                <a:gd name="connsiteX35" fmla="*/ 443375 w 477062"/>
                <a:gd name="connsiteY35" fmla="*/ 133821 h 640194"/>
                <a:gd name="connsiteX36" fmla="*/ 450007 w 477062"/>
                <a:gd name="connsiteY36" fmla="*/ 120426 h 640194"/>
                <a:gd name="connsiteX37" fmla="*/ 450007 w 477062"/>
                <a:gd name="connsiteY37" fmla="*/ 112468 h 640194"/>
                <a:gd name="connsiteX38" fmla="*/ 446691 w 477062"/>
                <a:gd name="connsiteY38" fmla="*/ 111407 h 640194"/>
                <a:gd name="connsiteX39" fmla="*/ 444436 w 477062"/>
                <a:gd name="connsiteY39" fmla="*/ 119232 h 640194"/>
                <a:gd name="connsiteX40" fmla="*/ 443375 w 477062"/>
                <a:gd name="connsiteY40" fmla="*/ 130505 h 640194"/>
                <a:gd name="connsiteX41" fmla="*/ 439927 w 477062"/>
                <a:gd name="connsiteY41" fmla="*/ 132761 h 640194"/>
                <a:gd name="connsiteX42" fmla="*/ 441121 w 477062"/>
                <a:gd name="connsiteY42" fmla="*/ 135015 h 640194"/>
                <a:gd name="connsiteX43" fmla="*/ 438866 w 477062"/>
                <a:gd name="connsiteY43" fmla="*/ 137270 h 640194"/>
                <a:gd name="connsiteX44" fmla="*/ 441121 w 477062"/>
                <a:gd name="connsiteY44" fmla="*/ 139524 h 640194"/>
                <a:gd name="connsiteX45" fmla="*/ 437672 w 477062"/>
                <a:gd name="connsiteY45" fmla="*/ 140585 h 640194"/>
                <a:gd name="connsiteX46" fmla="*/ 429847 w 477062"/>
                <a:gd name="connsiteY46" fmla="*/ 147349 h 640194"/>
                <a:gd name="connsiteX47" fmla="*/ 433163 w 477062"/>
                <a:gd name="connsiteY47" fmla="*/ 149604 h 640194"/>
                <a:gd name="connsiteX48" fmla="*/ 419767 w 477062"/>
                <a:gd name="connsiteY48" fmla="*/ 160878 h 640194"/>
                <a:gd name="connsiteX49" fmla="*/ 418574 w 477062"/>
                <a:gd name="connsiteY49" fmla="*/ 158622 h 640194"/>
                <a:gd name="connsiteX50" fmla="*/ 416319 w 477062"/>
                <a:gd name="connsiteY50" fmla="*/ 160878 h 640194"/>
                <a:gd name="connsiteX51" fmla="*/ 410749 w 477062"/>
                <a:gd name="connsiteY51" fmla="*/ 160878 h 640194"/>
                <a:gd name="connsiteX52" fmla="*/ 414064 w 477062"/>
                <a:gd name="connsiteY52" fmla="*/ 165387 h 640194"/>
                <a:gd name="connsiteX53" fmla="*/ 411810 w 477062"/>
                <a:gd name="connsiteY53" fmla="*/ 167642 h 640194"/>
                <a:gd name="connsiteX54" fmla="*/ 410749 w 477062"/>
                <a:gd name="connsiteY54" fmla="*/ 165387 h 640194"/>
                <a:gd name="connsiteX55" fmla="*/ 407300 w 477062"/>
                <a:gd name="connsiteY55" fmla="*/ 166448 h 640194"/>
                <a:gd name="connsiteX56" fmla="*/ 409555 w 477062"/>
                <a:gd name="connsiteY56" fmla="*/ 168702 h 640194"/>
                <a:gd name="connsiteX57" fmla="*/ 399475 w 477062"/>
                <a:gd name="connsiteY57" fmla="*/ 176661 h 640194"/>
                <a:gd name="connsiteX58" fmla="*/ 387008 w 477062"/>
                <a:gd name="connsiteY58" fmla="*/ 183425 h 640194"/>
                <a:gd name="connsiteX59" fmla="*/ 381438 w 477062"/>
                <a:gd name="connsiteY59" fmla="*/ 186740 h 640194"/>
                <a:gd name="connsiteX60" fmla="*/ 375868 w 477062"/>
                <a:gd name="connsiteY60" fmla="*/ 209286 h 640194"/>
                <a:gd name="connsiteX61" fmla="*/ 360085 w 477062"/>
                <a:gd name="connsiteY61" fmla="*/ 222815 h 640194"/>
                <a:gd name="connsiteX62" fmla="*/ 337538 w 477062"/>
                <a:gd name="connsiteY62" fmla="*/ 229579 h 640194"/>
                <a:gd name="connsiteX63" fmla="*/ 337538 w 477062"/>
                <a:gd name="connsiteY63" fmla="*/ 250932 h 640194"/>
                <a:gd name="connsiteX64" fmla="*/ 338732 w 477062"/>
                <a:gd name="connsiteY64" fmla="*/ 251993 h 640194"/>
                <a:gd name="connsiteX65" fmla="*/ 338732 w 477062"/>
                <a:gd name="connsiteY65" fmla="*/ 264460 h 640194"/>
                <a:gd name="connsiteX66" fmla="*/ 337538 w 477062"/>
                <a:gd name="connsiteY66" fmla="*/ 264460 h 640194"/>
                <a:gd name="connsiteX67" fmla="*/ 337538 w 477062"/>
                <a:gd name="connsiteY67" fmla="*/ 271224 h 640194"/>
                <a:gd name="connsiteX68" fmla="*/ 334222 w 477062"/>
                <a:gd name="connsiteY68" fmla="*/ 295893 h 640194"/>
                <a:gd name="connsiteX69" fmla="*/ 345363 w 477062"/>
                <a:gd name="connsiteY69" fmla="*/ 297086 h 640194"/>
                <a:gd name="connsiteX70" fmla="*/ 345363 w 477062"/>
                <a:gd name="connsiteY70" fmla="*/ 301596 h 640194"/>
                <a:gd name="connsiteX71" fmla="*/ 346557 w 477062"/>
                <a:gd name="connsiteY71" fmla="*/ 302657 h 640194"/>
                <a:gd name="connsiteX72" fmla="*/ 336477 w 477062"/>
                <a:gd name="connsiteY72" fmla="*/ 335283 h 640194"/>
                <a:gd name="connsiteX73" fmla="*/ 318440 w 477062"/>
                <a:gd name="connsiteY73" fmla="*/ 378122 h 640194"/>
                <a:gd name="connsiteX74" fmla="*/ 317246 w 477062"/>
                <a:gd name="connsiteY74" fmla="*/ 376928 h 640194"/>
                <a:gd name="connsiteX75" fmla="*/ 315124 w 477062"/>
                <a:gd name="connsiteY75" fmla="*/ 381438 h 640194"/>
                <a:gd name="connsiteX76" fmla="*/ 317246 w 477062"/>
                <a:gd name="connsiteY76" fmla="*/ 382499 h 640194"/>
                <a:gd name="connsiteX77" fmla="*/ 299341 w 477062"/>
                <a:gd name="connsiteY77" fmla="*/ 424144 h 640194"/>
                <a:gd name="connsiteX78" fmla="*/ 298148 w 477062"/>
                <a:gd name="connsiteY78" fmla="*/ 428654 h 640194"/>
                <a:gd name="connsiteX79" fmla="*/ 295893 w 477062"/>
                <a:gd name="connsiteY79" fmla="*/ 427592 h 640194"/>
                <a:gd name="connsiteX80" fmla="*/ 294832 w 477062"/>
                <a:gd name="connsiteY80" fmla="*/ 433162 h 640194"/>
                <a:gd name="connsiteX81" fmla="*/ 295893 w 477062"/>
                <a:gd name="connsiteY81" fmla="*/ 434356 h 640194"/>
                <a:gd name="connsiteX82" fmla="*/ 289129 w 477062"/>
                <a:gd name="connsiteY82" fmla="*/ 451200 h 640194"/>
                <a:gd name="connsiteX83" fmla="*/ 275733 w 477062"/>
                <a:gd name="connsiteY83" fmla="*/ 442181 h 640194"/>
                <a:gd name="connsiteX84" fmla="*/ 271224 w 477062"/>
                <a:gd name="connsiteY84" fmla="*/ 435418 h 640194"/>
                <a:gd name="connsiteX85" fmla="*/ 270031 w 477062"/>
                <a:gd name="connsiteY85" fmla="*/ 435418 h 640194"/>
                <a:gd name="connsiteX86" fmla="*/ 267776 w 477062"/>
                <a:gd name="connsiteY86" fmla="*/ 441121 h 640194"/>
                <a:gd name="connsiteX87" fmla="*/ 271224 w 477062"/>
                <a:gd name="connsiteY87" fmla="*/ 443375 h 640194"/>
                <a:gd name="connsiteX88" fmla="*/ 271224 w 477062"/>
                <a:gd name="connsiteY88" fmla="*/ 444436 h 640194"/>
                <a:gd name="connsiteX89" fmla="*/ 272285 w 477062"/>
                <a:gd name="connsiteY89" fmla="*/ 443375 h 640194"/>
                <a:gd name="connsiteX90" fmla="*/ 279049 w 477062"/>
                <a:gd name="connsiteY90" fmla="*/ 447752 h 640194"/>
                <a:gd name="connsiteX91" fmla="*/ 276795 w 477062"/>
                <a:gd name="connsiteY91" fmla="*/ 451200 h 640194"/>
                <a:gd name="connsiteX92" fmla="*/ 284620 w 477062"/>
                <a:gd name="connsiteY92" fmla="*/ 455709 h 640194"/>
                <a:gd name="connsiteX93" fmla="*/ 288068 w 477062"/>
                <a:gd name="connsiteY93" fmla="*/ 455709 h 640194"/>
                <a:gd name="connsiteX94" fmla="*/ 291383 w 477062"/>
                <a:gd name="connsiteY94" fmla="*/ 483826 h 640194"/>
                <a:gd name="connsiteX95" fmla="*/ 274540 w 477062"/>
                <a:gd name="connsiteY95" fmla="*/ 506373 h 640194"/>
                <a:gd name="connsiteX96" fmla="*/ 243107 w 477062"/>
                <a:gd name="connsiteY96" fmla="*/ 546825 h 640194"/>
                <a:gd name="connsiteX97" fmla="*/ 232895 w 477062"/>
                <a:gd name="connsiteY97" fmla="*/ 554650 h 640194"/>
                <a:gd name="connsiteX98" fmla="*/ 192443 w 477062"/>
                <a:gd name="connsiteY98" fmla="*/ 589531 h 640194"/>
                <a:gd name="connsiteX99" fmla="*/ 158623 w 477062"/>
                <a:gd name="connsiteY99" fmla="*/ 609823 h 640194"/>
                <a:gd name="connsiteX100" fmla="*/ 144034 w 477062"/>
                <a:gd name="connsiteY100" fmla="*/ 619903 h 640194"/>
                <a:gd name="connsiteX101" fmla="*/ 138464 w 477062"/>
                <a:gd name="connsiteY101" fmla="*/ 623351 h 640194"/>
                <a:gd name="connsiteX102" fmla="*/ 136209 w 477062"/>
                <a:gd name="connsiteY102" fmla="*/ 628921 h 640194"/>
                <a:gd name="connsiteX103" fmla="*/ 130506 w 477062"/>
                <a:gd name="connsiteY103" fmla="*/ 630115 h 640194"/>
                <a:gd name="connsiteX104" fmla="*/ 128251 w 477062"/>
                <a:gd name="connsiteY104" fmla="*/ 635686 h 640194"/>
                <a:gd name="connsiteX105" fmla="*/ 125997 w 477062"/>
                <a:gd name="connsiteY105" fmla="*/ 637940 h 640194"/>
                <a:gd name="connsiteX106" fmla="*/ 127190 w 477062"/>
                <a:gd name="connsiteY106" fmla="*/ 634624 h 640194"/>
                <a:gd name="connsiteX107" fmla="*/ 122681 w 477062"/>
                <a:gd name="connsiteY107" fmla="*/ 637940 h 640194"/>
                <a:gd name="connsiteX108" fmla="*/ 118172 w 477062"/>
                <a:gd name="connsiteY108" fmla="*/ 640195 h 640194"/>
                <a:gd name="connsiteX109" fmla="*/ 114723 w 477062"/>
                <a:gd name="connsiteY109" fmla="*/ 628921 h 640194"/>
                <a:gd name="connsiteX110" fmla="*/ 112469 w 477062"/>
                <a:gd name="connsiteY110" fmla="*/ 621097 h 640194"/>
                <a:gd name="connsiteX111" fmla="*/ 119232 w 477062"/>
                <a:gd name="connsiteY111" fmla="*/ 600804 h 640194"/>
                <a:gd name="connsiteX112" fmla="*/ 123742 w 477062"/>
                <a:gd name="connsiteY112" fmla="*/ 605314 h 640194"/>
                <a:gd name="connsiteX113" fmla="*/ 124935 w 477062"/>
                <a:gd name="connsiteY113" fmla="*/ 621097 h 640194"/>
                <a:gd name="connsiteX114" fmla="*/ 135015 w 477062"/>
                <a:gd name="connsiteY114" fmla="*/ 608762 h 640194"/>
                <a:gd name="connsiteX115" fmla="*/ 146289 w 477062"/>
                <a:gd name="connsiteY115" fmla="*/ 600804 h 640194"/>
                <a:gd name="connsiteX116" fmla="*/ 147482 w 477062"/>
                <a:gd name="connsiteY116" fmla="*/ 572687 h 640194"/>
                <a:gd name="connsiteX117" fmla="*/ 158623 w 477062"/>
                <a:gd name="connsiteY117" fmla="*/ 550140 h 640194"/>
                <a:gd name="connsiteX118" fmla="*/ 147482 w 477062"/>
                <a:gd name="connsiteY118" fmla="*/ 540061 h 640194"/>
                <a:gd name="connsiteX119" fmla="*/ 133954 w 477062"/>
                <a:gd name="connsiteY119" fmla="*/ 546825 h 640194"/>
                <a:gd name="connsiteX120" fmla="*/ 120426 w 477062"/>
                <a:gd name="connsiteY120" fmla="*/ 576136 h 640194"/>
                <a:gd name="connsiteX121" fmla="*/ 109153 w 477062"/>
                <a:gd name="connsiteY121" fmla="*/ 518708 h 640194"/>
                <a:gd name="connsiteX122" fmla="*/ 119232 w 477062"/>
                <a:gd name="connsiteY122" fmla="*/ 499609 h 640194"/>
                <a:gd name="connsiteX123" fmla="*/ 121487 w 477062"/>
                <a:gd name="connsiteY123" fmla="*/ 491652 h 640194"/>
                <a:gd name="connsiteX124" fmla="*/ 116978 w 477062"/>
                <a:gd name="connsiteY124" fmla="*/ 491652 h 640194"/>
                <a:gd name="connsiteX125" fmla="*/ 112469 w 477062"/>
                <a:gd name="connsiteY125" fmla="*/ 502925 h 640194"/>
                <a:gd name="connsiteX126" fmla="*/ 85545 w 477062"/>
                <a:gd name="connsiteY126" fmla="*/ 518708 h 640194"/>
                <a:gd name="connsiteX127" fmla="*/ 85545 w 477062"/>
                <a:gd name="connsiteY127" fmla="*/ 519769 h 640194"/>
                <a:gd name="connsiteX128" fmla="*/ 78781 w 477062"/>
                <a:gd name="connsiteY128" fmla="*/ 507435 h 640194"/>
                <a:gd name="connsiteX129" fmla="*/ 73211 w 477062"/>
                <a:gd name="connsiteY129" fmla="*/ 504119 h 640194"/>
                <a:gd name="connsiteX130" fmla="*/ 72017 w 477062"/>
                <a:gd name="connsiteY130" fmla="*/ 504119 h 640194"/>
                <a:gd name="connsiteX131" fmla="*/ 69762 w 477062"/>
                <a:gd name="connsiteY131" fmla="*/ 506373 h 640194"/>
                <a:gd name="connsiteX132" fmla="*/ 68701 w 477062"/>
                <a:gd name="connsiteY132" fmla="*/ 508628 h 640194"/>
                <a:gd name="connsiteX133" fmla="*/ 66447 w 477062"/>
                <a:gd name="connsiteY133" fmla="*/ 520962 h 640194"/>
                <a:gd name="connsiteX134" fmla="*/ 65253 w 477062"/>
                <a:gd name="connsiteY134" fmla="*/ 522023 h 640194"/>
                <a:gd name="connsiteX135" fmla="*/ 62998 w 477062"/>
                <a:gd name="connsiteY135" fmla="*/ 531042 h 640194"/>
                <a:gd name="connsiteX136" fmla="*/ 59683 w 477062"/>
                <a:gd name="connsiteY136" fmla="*/ 552395 h 640194"/>
                <a:gd name="connsiteX137" fmla="*/ 42839 w 477062"/>
                <a:gd name="connsiteY137" fmla="*/ 561414 h 640194"/>
                <a:gd name="connsiteX138" fmla="*/ 41645 w 477062"/>
                <a:gd name="connsiteY138" fmla="*/ 558099 h 640194"/>
                <a:gd name="connsiteX139" fmla="*/ 37136 w 477062"/>
                <a:gd name="connsiteY139" fmla="*/ 550140 h 640194"/>
                <a:gd name="connsiteX140" fmla="*/ 48409 w 477062"/>
                <a:gd name="connsiteY140" fmla="*/ 515259 h 640194"/>
                <a:gd name="connsiteX141" fmla="*/ 61937 w 477062"/>
                <a:gd name="connsiteY141" fmla="*/ 498416 h 640194"/>
                <a:gd name="connsiteX142" fmla="*/ 62998 w 477062"/>
                <a:gd name="connsiteY142" fmla="*/ 507435 h 640194"/>
                <a:gd name="connsiteX143" fmla="*/ 58489 w 477062"/>
                <a:gd name="connsiteY143" fmla="*/ 524278 h 640194"/>
                <a:gd name="connsiteX144" fmla="*/ 61937 w 477062"/>
                <a:gd name="connsiteY144" fmla="*/ 524278 h 640194"/>
                <a:gd name="connsiteX145" fmla="*/ 66447 w 477062"/>
                <a:gd name="connsiteY145" fmla="*/ 514198 h 640194"/>
                <a:gd name="connsiteX146" fmla="*/ 67508 w 477062"/>
                <a:gd name="connsiteY146" fmla="*/ 509689 h 640194"/>
                <a:gd name="connsiteX147" fmla="*/ 69762 w 477062"/>
                <a:gd name="connsiteY147" fmla="*/ 505179 h 640194"/>
                <a:gd name="connsiteX148" fmla="*/ 69762 w 477062"/>
                <a:gd name="connsiteY148" fmla="*/ 504119 h 640194"/>
                <a:gd name="connsiteX149" fmla="*/ 72017 w 477062"/>
                <a:gd name="connsiteY149" fmla="*/ 489397 h 640194"/>
                <a:gd name="connsiteX150" fmla="*/ 74272 w 477062"/>
                <a:gd name="connsiteY150" fmla="*/ 471492 h 640194"/>
                <a:gd name="connsiteX151" fmla="*/ 85545 w 477062"/>
                <a:gd name="connsiteY151" fmla="*/ 452261 h 640194"/>
                <a:gd name="connsiteX152" fmla="*/ 81036 w 477062"/>
                <a:gd name="connsiteY152" fmla="*/ 434356 h 640194"/>
                <a:gd name="connsiteX153" fmla="*/ 40584 w 477062"/>
                <a:gd name="connsiteY153" fmla="*/ 465789 h 640194"/>
                <a:gd name="connsiteX154" fmla="*/ 36075 w 477062"/>
                <a:gd name="connsiteY154" fmla="*/ 456771 h 640194"/>
                <a:gd name="connsiteX155" fmla="*/ 58489 w 477062"/>
                <a:gd name="connsiteY155" fmla="*/ 403984 h 640194"/>
                <a:gd name="connsiteX156" fmla="*/ 36075 w 477062"/>
                <a:gd name="connsiteY156" fmla="*/ 406239 h 640194"/>
                <a:gd name="connsiteX157" fmla="*/ 7825 w 477062"/>
                <a:gd name="connsiteY157" fmla="*/ 365655 h 640194"/>
                <a:gd name="connsiteX158" fmla="*/ 13528 w 477062"/>
                <a:gd name="connsiteY158" fmla="*/ 358891 h 640194"/>
                <a:gd name="connsiteX159" fmla="*/ 19098 w 477062"/>
                <a:gd name="connsiteY159" fmla="*/ 369104 h 640194"/>
                <a:gd name="connsiteX160" fmla="*/ 40584 w 477062"/>
                <a:gd name="connsiteY160" fmla="*/ 311676 h 640194"/>
                <a:gd name="connsiteX161" fmla="*/ 28117 w 477062"/>
                <a:gd name="connsiteY161" fmla="*/ 311676 h 640194"/>
                <a:gd name="connsiteX162" fmla="*/ 18037 w 477062"/>
                <a:gd name="connsiteY162" fmla="*/ 318440 h 640194"/>
                <a:gd name="connsiteX163" fmla="*/ 11273 w 477062"/>
                <a:gd name="connsiteY163" fmla="*/ 317246 h 640194"/>
                <a:gd name="connsiteX164" fmla="*/ 10080 w 477062"/>
                <a:gd name="connsiteY164" fmla="*/ 290323 h 640194"/>
                <a:gd name="connsiteX165" fmla="*/ 10080 w 477062"/>
                <a:gd name="connsiteY165" fmla="*/ 271224 h 640194"/>
                <a:gd name="connsiteX166" fmla="*/ 28117 w 477062"/>
                <a:gd name="connsiteY166" fmla="*/ 280110 h 640194"/>
                <a:gd name="connsiteX167" fmla="*/ 36075 w 477062"/>
                <a:gd name="connsiteY167" fmla="*/ 292577 h 640194"/>
                <a:gd name="connsiteX168" fmla="*/ 42839 w 477062"/>
                <a:gd name="connsiteY168" fmla="*/ 304911 h 640194"/>
                <a:gd name="connsiteX169" fmla="*/ 51725 w 477062"/>
                <a:gd name="connsiteY169" fmla="*/ 291383 h 640194"/>
                <a:gd name="connsiteX170" fmla="*/ 56234 w 477062"/>
                <a:gd name="connsiteY170" fmla="*/ 303850 h 640194"/>
                <a:gd name="connsiteX171" fmla="*/ 65253 w 477062"/>
                <a:gd name="connsiteY171" fmla="*/ 292577 h 640194"/>
                <a:gd name="connsiteX172" fmla="*/ 44961 w 477062"/>
                <a:gd name="connsiteY172" fmla="*/ 267776 h 640194"/>
                <a:gd name="connsiteX173" fmla="*/ 44961 w 477062"/>
                <a:gd name="connsiteY173" fmla="*/ 249739 h 640194"/>
                <a:gd name="connsiteX174" fmla="*/ 52919 w 477062"/>
                <a:gd name="connsiteY174" fmla="*/ 251993 h 640194"/>
                <a:gd name="connsiteX175" fmla="*/ 57428 w 477062"/>
                <a:gd name="connsiteY175" fmla="*/ 236210 h 640194"/>
                <a:gd name="connsiteX176" fmla="*/ 77720 w 477062"/>
                <a:gd name="connsiteY176" fmla="*/ 223876 h 640194"/>
                <a:gd name="connsiteX177" fmla="*/ 79842 w 477062"/>
                <a:gd name="connsiteY177" fmla="*/ 218305 h 640194"/>
                <a:gd name="connsiteX178" fmla="*/ 78781 w 477062"/>
                <a:gd name="connsiteY178" fmla="*/ 213796 h 640194"/>
                <a:gd name="connsiteX179" fmla="*/ 94564 w 477062"/>
                <a:gd name="connsiteY179" fmla="*/ 209286 h 640194"/>
                <a:gd name="connsiteX180" fmla="*/ 95625 w 477062"/>
                <a:gd name="connsiteY180" fmla="*/ 203584 h 640194"/>
                <a:gd name="connsiteX181" fmla="*/ 92309 w 477062"/>
                <a:gd name="connsiteY181" fmla="*/ 200268 h 640194"/>
                <a:gd name="connsiteX182" fmla="*/ 86606 w 477062"/>
                <a:gd name="connsiteY182" fmla="*/ 203584 h 640194"/>
                <a:gd name="connsiteX183" fmla="*/ 75465 w 477062"/>
                <a:gd name="connsiteY183" fmla="*/ 193504 h 640194"/>
                <a:gd name="connsiteX184" fmla="*/ 75465 w 477062"/>
                <a:gd name="connsiteY184" fmla="*/ 184485 h 640194"/>
                <a:gd name="connsiteX185" fmla="*/ 82097 w 477062"/>
                <a:gd name="connsiteY185" fmla="*/ 185679 h 640194"/>
                <a:gd name="connsiteX186" fmla="*/ 82097 w 477062"/>
                <a:gd name="connsiteY186" fmla="*/ 181169 h 640194"/>
                <a:gd name="connsiteX187" fmla="*/ 76526 w 477062"/>
                <a:gd name="connsiteY187" fmla="*/ 176661 h 640194"/>
                <a:gd name="connsiteX188" fmla="*/ 44961 w 477062"/>
                <a:gd name="connsiteY188" fmla="*/ 186740 h 640194"/>
                <a:gd name="connsiteX189" fmla="*/ 43900 w 477062"/>
                <a:gd name="connsiteY189" fmla="*/ 178915 h 640194"/>
                <a:gd name="connsiteX190" fmla="*/ 43900 w 477062"/>
                <a:gd name="connsiteY190" fmla="*/ 163132 h 640194"/>
                <a:gd name="connsiteX191" fmla="*/ 44961 w 477062"/>
                <a:gd name="connsiteY191" fmla="*/ 150798 h 640194"/>
                <a:gd name="connsiteX192" fmla="*/ 42839 w 477062"/>
                <a:gd name="connsiteY192" fmla="*/ 147349 h 640194"/>
                <a:gd name="connsiteX193" fmla="*/ 32626 w 477062"/>
                <a:gd name="connsiteY193" fmla="*/ 154114 h 640194"/>
                <a:gd name="connsiteX194" fmla="*/ 33820 w 477062"/>
                <a:gd name="connsiteY194" fmla="*/ 160878 h 640194"/>
                <a:gd name="connsiteX195" fmla="*/ 14589 w 477062"/>
                <a:gd name="connsiteY195" fmla="*/ 198013 h 640194"/>
                <a:gd name="connsiteX196" fmla="*/ 5703 w 477062"/>
                <a:gd name="connsiteY196" fmla="*/ 192443 h 640194"/>
                <a:gd name="connsiteX197" fmla="*/ 0 w 477062"/>
                <a:gd name="connsiteY197" fmla="*/ 182231 h 640194"/>
                <a:gd name="connsiteX198" fmla="*/ 1194 w 477062"/>
                <a:gd name="connsiteY198" fmla="*/ 170958 h 640194"/>
                <a:gd name="connsiteX199" fmla="*/ 18037 w 477062"/>
                <a:gd name="connsiteY199" fmla="*/ 109153 h 640194"/>
                <a:gd name="connsiteX200" fmla="*/ 21353 w 477062"/>
                <a:gd name="connsiteY200" fmla="*/ 101328 h 640194"/>
                <a:gd name="connsiteX201" fmla="*/ 28117 w 477062"/>
                <a:gd name="connsiteY201" fmla="*/ 95624 h 640194"/>
                <a:gd name="connsiteX202" fmla="*/ 20292 w 477062"/>
                <a:gd name="connsiteY202" fmla="*/ 93370 h 640194"/>
                <a:gd name="connsiteX203" fmla="*/ 31565 w 477062"/>
                <a:gd name="connsiteY203" fmla="*/ 91115 h 640194"/>
                <a:gd name="connsiteX204" fmla="*/ 32626 w 477062"/>
                <a:gd name="connsiteY204" fmla="*/ 90054 h 640194"/>
                <a:gd name="connsiteX205" fmla="*/ 38329 w 477062"/>
                <a:gd name="connsiteY205" fmla="*/ 88861 h 640194"/>
                <a:gd name="connsiteX206" fmla="*/ 38329 w 477062"/>
                <a:gd name="connsiteY206" fmla="*/ 91115 h 640194"/>
                <a:gd name="connsiteX207" fmla="*/ 68701 w 477062"/>
                <a:gd name="connsiteY207" fmla="*/ 84351 h 640194"/>
                <a:gd name="connsiteX208" fmla="*/ 73211 w 477062"/>
                <a:gd name="connsiteY208" fmla="*/ 86606 h 640194"/>
                <a:gd name="connsiteX209" fmla="*/ 81036 w 477062"/>
                <a:gd name="connsiteY209" fmla="*/ 86606 h 640194"/>
                <a:gd name="connsiteX210" fmla="*/ 100134 w 477062"/>
                <a:gd name="connsiteY210" fmla="*/ 94564 h 640194"/>
                <a:gd name="connsiteX211" fmla="*/ 100134 w 477062"/>
                <a:gd name="connsiteY211" fmla="*/ 95624 h 640194"/>
                <a:gd name="connsiteX212" fmla="*/ 99073 w 477062"/>
                <a:gd name="connsiteY212" fmla="*/ 96818 h 640194"/>
                <a:gd name="connsiteX213" fmla="*/ 99073 w 477062"/>
                <a:gd name="connsiteY213" fmla="*/ 113662 h 640194"/>
                <a:gd name="connsiteX214" fmla="*/ 105837 w 477062"/>
                <a:gd name="connsiteY214" fmla="*/ 113662 h 640194"/>
                <a:gd name="connsiteX215" fmla="*/ 110214 w 477062"/>
                <a:gd name="connsiteY215" fmla="*/ 106898 h 640194"/>
                <a:gd name="connsiteX216" fmla="*/ 108092 w 477062"/>
                <a:gd name="connsiteY216" fmla="*/ 105704 h 640194"/>
                <a:gd name="connsiteX217" fmla="*/ 105837 w 477062"/>
                <a:gd name="connsiteY217" fmla="*/ 103450 h 640194"/>
                <a:gd name="connsiteX218" fmla="*/ 106898 w 477062"/>
                <a:gd name="connsiteY218" fmla="*/ 102388 h 640194"/>
                <a:gd name="connsiteX219" fmla="*/ 108092 w 477062"/>
                <a:gd name="connsiteY219" fmla="*/ 104644 h 640194"/>
                <a:gd name="connsiteX220" fmla="*/ 110214 w 477062"/>
                <a:gd name="connsiteY220" fmla="*/ 104644 h 640194"/>
                <a:gd name="connsiteX221" fmla="*/ 112469 w 477062"/>
                <a:gd name="connsiteY221" fmla="*/ 106898 h 640194"/>
                <a:gd name="connsiteX222" fmla="*/ 112469 w 477062"/>
                <a:gd name="connsiteY222" fmla="*/ 103450 h 640194"/>
                <a:gd name="connsiteX223" fmla="*/ 113662 w 477062"/>
                <a:gd name="connsiteY223" fmla="*/ 102388 h 640194"/>
                <a:gd name="connsiteX224" fmla="*/ 115917 w 477062"/>
                <a:gd name="connsiteY224" fmla="*/ 104644 h 640194"/>
                <a:gd name="connsiteX225" fmla="*/ 115917 w 477062"/>
                <a:gd name="connsiteY225" fmla="*/ 107959 h 640194"/>
                <a:gd name="connsiteX226" fmla="*/ 115917 w 477062"/>
                <a:gd name="connsiteY226" fmla="*/ 106898 h 640194"/>
                <a:gd name="connsiteX227" fmla="*/ 116978 w 477062"/>
                <a:gd name="connsiteY227" fmla="*/ 105704 h 640194"/>
                <a:gd name="connsiteX228" fmla="*/ 116978 w 477062"/>
                <a:gd name="connsiteY228" fmla="*/ 103450 h 640194"/>
                <a:gd name="connsiteX229" fmla="*/ 118172 w 477062"/>
                <a:gd name="connsiteY229" fmla="*/ 101328 h 640194"/>
                <a:gd name="connsiteX230" fmla="*/ 121487 w 477062"/>
                <a:gd name="connsiteY230" fmla="*/ 101328 h 640194"/>
                <a:gd name="connsiteX231" fmla="*/ 123742 w 477062"/>
                <a:gd name="connsiteY231" fmla="*/ 100134 h 640194"/>
                <a:gd name="connsiteX232" fmla="*/ 124935 w 477062"/>
                <a:gd name="connsiteY232" fmla="*/ 100134 h 640194"/>
                <a:gd name="connsiteX233" fmla="*/ 127190 w 477062"/>
                <a:gd name="connsiteY233" fmla="*/ 99073 h 640194"/>
                <a:gd name="connsiteX234" fmla="*/ 128251 w 477062"/>
                <a:gd name="connsiteY234" fmla="*/ 99073 h 640194"/>
                <a:gd name="connsiteX235" fmla="*/ 129445 w 477062"/>
                <a:gd name="connsiteY235" fmla="*/ 100134 h 640194"/>
                <a:gd name="connsiteX236" fmla="*/ 132761 w 477062"/>
                <a:gd name="connsiteY236" fmla="*/ 102388 h 640194"/>
                <a:gd name="connsiteX237" fmla="*/ 135015 w 477062"/>
                <a:gd name="connsiteY237" fmla="*/ 102388 h 640194"/>
                <a:gd name="connsiteX238" fmla="*/ 137270 w 477062"/>
                <a:gd name="connsiteY238" fmla="*/ 104644 h 640194"/>
                <a:gd name="connsiteX239" fmla="*/ 139525 w 477062"/>
                <a:gd name="connsiteY239" fmla="*/ 110214 h 640194"/>
                <a:gd name="connsiteX240" fmla="*/ 147482 w 477062"/>
                <a:gd name="connsiteY240" fmla="*/ 118171 h 640194"/>
                <a:gd name="connsiteX241" fmla="*/ 147482 w 477062"/>
                <a:gd name="connsiteY241" fmla="*/ 116978 h 640194"/>
                <a:gd name="connsiteX242" fmla="*/ 148543 w 477062"/>
                <a:gd name="connsiteY242" fmla="*/ 118171 h 640194"/>
                <a:gd name="connsiteX243" fmla="*/ 148543 w 477062"/>
                <a:gd name="connsiteY243" fmla="*/ 120426 h 640194"/>
                <a:gd name="connsiteX244" fmla="*/ 147482 w 477062"/>
                <a:gd name="connsiteY244" fmla="*/ 121487 h 640194"/>
                <a:gd name="connsiteX245" fmla="*/ 146289 w 477062"/>
                <a:gd name="connsiteY245" fmla="*/ 121487 h 640194"/>
                <a:gd name="connsiteX246" fmla="*/ 146289 w 477062"/>
                <a:gd name="connsiteY246" fmla="*/ 122681 h 640194"/>
                <a:gd name="connsiteX247" fmla="*/ 153053 w 477062"/>
                <a:gd name="connsiteY247" fmla="*/ 121487 h 640194"/>
                <a:gd name="connsiteX248" fmla="*/ 151859 w 477062"/>
                <a:gd name="connsiteY248" fmla="*/ 119232 h 640194"/>
                <a:gd name="connsiteX249" fmla="*/ 153053 w 477062"/>
                <a:gd name="connsiteY249" fmla="*/ 119232 h 640194"/>
                <a:gd name="connsiteX250" fmla="*/ 157562 w 477062"/>
                <a:gd name="connsiteY250" fmla="*/ 102388 h 640194"/>
                <a:gd name="connsiteX251" fmla="*/ 164326 w 477062"/>
                <a:gd name="connsiteY251" fmla="*/ 106898 h 640194"/>
                <a:gd name="connsiteX252" fmla="*/ 167642 w 477062"/>
                <a:gd name="connsiteY252" fmla="*/ 103450 h 640194"/>
                <a:gd name="connsiteX253" fmla="*/ 168835 w 477062"/>
                <a:gd name="connsiteY253" fmla="*/ 103450 h 640194"/>
                <a:gd name="connsiteX254" fmla="*/ 168835 w 477062"/>
                <a:gd name="connsiteY254" fmla="*/ 100134 h 640194"/>
                <a:gd name="connsiteX255" fmla="*/ 167642 w 477062"/>
                <a:gd name="connsiteY255" fmla="*/ 100134 h 640194"/>
                <a:gd name="connsiteX256" fmla="*/ 168835 w 477062"/>
                <a:gd name="connsiteY256" fmla="*/ 97879 h 640194"/>
                <a:gd name="connsiteX257" fmla="*/ 167642 w 477062"/>
                <a:gd name="connsiteY257" fmla="*/ 97879 h 640194"/>
                <a:gd name="connsiteX258" fmla="*/ 166581 w 477062"/>
                <a:gd name="connsiteY258" fmla="*/ 99073 h 640194"/>
                <a:gd name="connsiteX259" fmla="*/ 166581 w 477062"/>
                <a:gd name="connsiteY259" fmla="*/ 96818 h 640194"/>
                <a:gd name="connsiteX260" fmla="*/ 176660 w 477062"/>
                <a:gd name="connsiteY260" fmla="*/ 99073 h 640194"/>
                <a:gd name="connsiteX261" fmla="*/ 178915 w 477062"/>
                <a:gd name="connsiteY261" fmla="*/ 64191 h 640194"/>
                <a:gd name="connsiteX262" fmla="*/ 179976 w 477062"/>
                <a:gd name="connsiteY262" fmla="*/ 60744 h 640194"/>
                <a:gd name="connsiteX263" fmla="*/ 186740 w 477062"/>
                <a:gd name="connsiteY263" fmla="*/ 51724 h 640194"/>
                <a:gd name="connsiteX264" fmla="*/ 193504 w 477062"/>
                <a:gd name="connsiteY264" fmla="*/ 57428 h 640194"/>
                <a:gd name="connsiteX265" fmla="*/ 192443 w 477062"/>
                <a:gd name="connsiteY265" fmla="*/ 62998 h 640194"/>
                <a:gd name="connsiteX266" fmla="*/ 192443 w 477062"/>
                <a:gd name="connsiteY266" fmla="*/ 64191 h 640194"/>
                <a:gd name="connsiteX267" fmla="*/ 191249 w 477062"/>
                <a:gd name="connsiteY267" fmla="*/ 67507 h 640194"/>
                <a:gd name="connsiteX268" fmla="*/ 191249 w 477062"/>
                <a:gd name="connsiteY268" fmla="*/ 68568 h 640194"/>
                <a:gd name="connsiteX269" fmla="*/ 200268 w 477062"/>
                <a:gd name="connsiteY269" fmla="*/ 53980 h 640194"/>
                <a:gd name="connsiteX270" fmla="*/ 213796 w 477062"/>
                <a:gd name="connsiteY270" fmla="*/ 42706 h 640194"/>
                <a:gd name="connsiteX271" fmla="*/ 203717 w 477062"/>
                <a:gd name="connsiteY271" fmla="*/ 30372 h 640194"/>
                <a:gd name="connsiteX272" fmla="*/ 199207 w 477062"/>
                <a:gd name="connsiteY272" fmla="*/ 34881 h 640194"/>
                <a:gd name="connsiteX273" fmla="*/ 194698 w 477062"/>
                <a:gd name="connsiteY273" fmla="*/ 25863 h 640194"/>
                <a:gd name="connsiteX274" fmla="*/ 213796 w 477062"/>
                <a:gd name="connsiteY274" fmla="*/ 14589 h 640194"/>
                <a:gd name="connsiteX275" fmla="*/ 214990 w 477062"/>
                <a:gd name="connsiteY275" fmla="*/ 1061 h 64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477062" h="640194">
                  <a:moveTo>
                    <a:pt x="214990" y="1061"/>
                  </a:moveTo>
                  <a:lnTo>
                    <a:pt x="279049" y="1061"/>
                  </a:lnTo>
                  <a:lnTo>
                    <a:pt x="283558" y="6764"/>
                  </a:lnTo>
                  <a:lnTo>
                    <a:pt x="284620" y="5570"/>
                  </a:lnTo>
                  <a:lnTo>
                    <a:pt x="283558" y="3316"/>
                  </a:lnTo>
                  <a:lnTo>
                    <a:pt x="282365" y="1061"/>
                  </a:lnTo>
                  <a:lnTo>
                    <a:pt x="312869" y="0"/>
                  </a:lnTo>
                  <a:lnTo>
                    <a:pt x="313930" y="3316"/>
                  </a:lnTo>
                  <a:lnTo>
                    <a:pt x="309421" y="6764"/>
                  </a:lnTo>
                  <a:lnTo>
                    <a:pt x="312869" y="12334"/>
                  </a:lnTo>
                  <a:lnTo>
                    <a:pt x="327458" y="5570"/>
                  </a:lnTo>
                  <a:lnTo>
                    <a:pt x="331968" y="15783"/>
                  </a:lnTo>
                  <a:lnTo>
                    <a:pt x="373613" y="16843"/>
                  </a:lnTo>
                  <a:lnTo>
                    <a:pt x="372419" y="36074"/>
                  </a:lnTo>
                  <a:lnTo>
                    <a:pt x="379183" y="36074"/>
                  </a:lnTo>
                  <a:lnTo>
                    <a:pt x="382499" y="33820"/>
                  </a:lnTo>
                  <a:lnTo>
                    <a:pt x="382499" y="32626"/>
                  </a:lnTo>
                  <a:lnTo>
                    <a:pt x="385947" y="32626"/>
                  </a:lnTo>
                  <a:lnTo>
                    <a:pt x="391518" y="38330"/>
                  </a:lnTo>
                  <a:lnTo>
                    <a:pt x="400536" y="39390"/>
                  </a:lnTo>
                  <a:lnTo>
                    <a:pt x="400536" y="33820"/>
                  </a:lnTo>
                  <a:lnTo>
                    <a:pt x="407300" y="32626"/>
                  </a:lnTo>
                  <a:lnTo>
                    <a:pt x="408494" y="36074"/>
                  </a:lnTo>
                  <a:lnTo>
                    <a:pt x="407300" y="41645"/>
                  </a:lnTo>
                  <a:lnTo>
                    <a:pt x="418574" y="46154"/>
                  </a:lnTo>
                  <a:lnTo>
                    <a:pt x="418574" y="49470"/>
                  </a:lnTo>
                  <a:lnTo>
                    <a:pt x="419767" y="49470"/>
                  </a:lnTo>
                  <a:lnTo>
                    <a:pt x="419767" y="48409"/>
                  </a:lnTo>
                  <a:lnTo>
                    <a:pt x="434357" y="12334"/>
                  </a:lnTo>
                  <a:lnTo>
                    <a:pt x="437672" y="6764"/>
                  </a:lnTo>
                  <a:lnTo>
                    <a:pt x="446691" y="6764"/>
                  </a:lnTo>
                  <a:lnTo>
                    <a:pt x="445630" y="20292"/>
                  </a:lnTo>
                  <a:lnTo>
                    <a:pt x="453455" y="74271"/>
                  </a:lnTo>
                  <a:lnTo>
                    <a:pt x="477063" y="114723"/>
                  </a:lnTo>
                  <a:lnTo>
                    <a:pt x="448946" y="137270"/>
                  </a:lnTo>
                  <a:lnTo>
                    <a:pt x="443375" y="133821"/>
                  </a:lnTo>
                  <a:lnTo>
                    <a:pt x="450007" y="120426"/>
                  </a:lnTo>
                  <a:lnTo>
                    <a:pt x="450007" y="112468"/>
                  </a:lnTo>
                  <a:lnTo>
                    <a:pt x="446691" y="111407"/>
                  </a:lnTo>
                  <a:lnTo>
                    <a:pt x="444436" y="119232"/>
                  </a:lnTo>
                  <a:lnTo>
                    <a:pt x="443375" y="130505"/>
                  </a:lnTo>
                  <a:lnTo>
                    <a:pt x="439927" y="132761"/>
                  </a:lnTo>
                  <a:lnTo>
                    <a:pt x="441121" y="135015"/>
                  </a:lnTo>
                  <a:lnTo>
                    <a:pt x="438866" y="137270"/>
                  </a:lnTo>
                  <a:lnTo>
                    <a:pt x="441121" y="139524"/>
                  </a:lnTo>
                  <a:lnTo>
                    <a:pt x="437672" y="140585"/>
                  </a:lnTo>
                  <a:lnTo>
                    <a:pt x="429847" y="147349"/>
                  </a:lnTo>
                  <a:lnTo>
                    <a:pt x="433163" y="149604"/>
                  </a:lnTo>
                  <a:lnTo>
                    <a:pt x="419767" y="160878"/>
                  </a:lnTo>
                  <a:lnTo>
                    <a:pt x="418574" y="158622"/>
                  </a:lnTo>
                  <a:lnTo>
                    <a:pt x="416319" y="160878"/>
                  </a:lnTo>
                  <a:lnTo>
                    <a:pt x="410749" y="160878"/>
                  </a:lnTo>
                  <a:lnTo>
                    <a:pt x="414064" y="165387"/>
                  </a:lnTo>
                  <a:lnTo>
                    <a:pt x="411810" y="167642"/>
                  </a:lnTo>
                  <a:lnTo>
                    <a:pt x="410749" y="165387"/>
                  </a:lnTo>
                  <a:lnTo>
                    <a:pt x="407300" y="166448"/>
                  </a:lnTo>
                  <a:lnTo>
                    <a:pt x="409555" y="168702"/>
                  </a:lnTo>
                  <a:lnTo>
                    <a:pt x="399475" y="176661"/>
                  </a:lnTo>
                  <a:lnTo>
                    <a:pt x="387008" y="183425"/>
                  </a:lnTo>
                  <a:lnTo>
                    <a:pt x="381438" y="186740"/>
                  </a:lnTo>
                  <a:lnTo>
                    <a:pt x="375868" y="209286"/>
                  </a:lnTo>
                  <a:lnTo>
                    <a:pt x="360085" y="222815"/>
                  </a:lnTo>
                  <a:lnTo>
                    <a:pt x="337538" y="229579"/>
                  </a:lnTo>
                  <a:lnTo>
                    <a:pt x="337538" y="250932"/>
                  </a:lnTo>
                  <a:lnTo>
                    <a:pt x="338732" y="251993"/>
                  </a:lnTo>
                  <a:lnTo>
                    <a:pt x="338732" y="264460"/>
                  </a:lnTo>
                  <a:lnTo>
                    <a:pt x="337538" y="264460"/>
                  </a:lnTo>
                  <a:lnTo>
                    <a:pt x="337538" y="271224"/>
                  </a:lnTo>
                  <a:lnTo>
                    <a:pt x="334222" y="295893"/>
                  </a:lnTo>
                  <a:lnTo>
                    <a:pt x="345363" y="297086"/>
                  </a:lnTo>
                  <a:lnTo>
                    <a:pt x="345363" y="301596"/>
                  </a:lnTo>
                  <a:lnTo>
                    <a:pt x="346557" y="302657"/>
                  </a:lnTo>
                  <a:lnTo>
                    <a:pt x="336477" y="335283"/>
                  </a:lnTo>
                  <a:lnTo>
                    <a:pt x="318440" y="378122"/>
                  </a:lnTo>
                  <a:lnTo>
                    <a:pt x="317246" y="376928"/>
                  </a:lnTo>
                  <a:lnTo>
                    <a:pt x="315124" y="381438"/>
                  </a:lnTo>
                  <a:lnTo>
                    <a:pt x="317246" y="382499"/>
                  </a:lnTo>
                  <a:lnTo>
                    <a:pt x="299341" y="424144"/>
                  </a:lnTo>
                  <a:lnTo>
                    <a:pt x="298148" y="428654"/>
                  </a:lnTo>
                  <a:lnTo>
                    <a:pt x="295893" y="427592"/>
                  </a:lnTo>
                  <a:lnTo>
                    <a:pt x="294832" y="433162"/>
                  </a:lnTo>
                  <a:lnTo>
                    <a:pt x="295893" y="434356"/>
                  </a:lnTo>
                  <a:lnTo>
                    <a:pt x="289129" y="451200"/>
                  </a:lnTo>
                  <a:lnTo>
                    <a:pt x="275733" y="442181"/>
                  </a:lnTo>
                  <a:lnTo>
                    <a:pt x="271224" y="435418"/>
                  </a:lnTo>
                  <a:lnTo>
                    <a:pt x="270031" y="435418"/>
                  </a:lnTo>
                  <a:lnTo>
                    <a:pt x="267776" y="441121"/>
                  </a:lnTo>
                  <a:lnTo>
                    <a:pt x="271224" y="443375"/>
                  </a:lnTo>
                  <a:lnTo>
                    <a:pt x="271224" y="444436"/>
                  </a:lnTo>
                  <a:lnTo>
                    <a:pt x="272285" y="443375"/>
                  </a:lnTo>
                  <a:lnTo>
                    <a:pt x="279049" y="447752"/>
                  </a:lnTo>
                  <a:lnTo>
                    <a:pt x="276795" y="451200"/>
                  </a:lnTo>
                  <a:lnTo>
                    <a:pt x="284620" y="455709"/>
                  </a:lnTo>
                  <a:lnTo>
                    <a:pt x="288068" y="455709"/>
                  </a:lnTo>
                  <a:lnTo>
                    <a:pt x="291383" y="483826"/>
                  </a:lnTo>
                  <a:lnTo>
                    <a:pt x="274540" y="506373"/>
                  </a:lnTo>
                  <a:lnTo>
                    <a:pt x="243107" y="546825"/>
                  </a:lnTo>
                  <a:lnTo>
                    <a:pt x="232895" y="554650"/>
                  </a:lnTo>
                  <a:lnTo>
                    <a:pt x="192443" y="589531"/>
                  </a:lnTo>
                  <a:lnTo>
                    <a:pt x="158623" y="609823"/>
                  </a:lnTo>
                  <a:lnTo>
                    <a:pt x="144034" y="619903"/>
                  </a:lnTo>
                  <a:lnTo>
                    <a:pt x="138464" y="623351"/>
                  </a:lnTo>
                  <a:lnTo>
                    <a:pt x="136209" y="628921"/>
                  </a:lnTo>
                  <a:lnTo>
                    <a:pt x="130506" y="630115"/>
                  </a:lnTo>
                  <a:lnTo>
                    <a:pt x="128251" y="635686"/>
                  </a:lnTo>
                  <a:lnTo>
                    <a:pt x="125997" y="637940"/>
                  </a:lnTo>
                  <a:lnTo>
                    <a:pt x="127190" y="634624"/>
                  </a:lnTo>
                  <a:lnTo>
                    <a:pt x="122681" y="637940"/>
                  </a:lnTo>
                  <a:lnTo>
                    <a:pt x="118172" y="640195"/>
                  </a:lnTo>
                  <a:lnTo>
                    <a:pt x="114723" y="628921"/>
                  </a:lnTo>
                  <a:lnTo>
                    <a:pt x="112469" y="621097"/>
                  </a:lnTo>
                  <a:lnTo>
                    <a:pt x="119232" y="600804"/>
                  </a:lnTo>
                  <a:lnTo>
                    <a:pt x="123742" y="605314"/>
                  </a:lnTo>
                  <a:lnTo>
                    <a:pt x="124935" y="621097"/>
                  </a:lnTo>
                  <a:lnTo>
                    <a:pt x="135015" y="608762"/>
                  </a:lnTo>
                  <a:lnTo>
                    <a:pt x="146289" y="600804"/>
                  </a:lnTo>
                  <a:lnTo>
                    <a:pt x="147482" y="572687"/>
                  </a:lnTo>
                  <a:lnTo>
                    <a:pt x="158623" y="550140"/>
                  </a:lnTo>
                  <a:lnTo>
                    <a:pt x="147482" y="540061"/>
                  </a:lnTo>
                  <a:lnTo>
                    <a:pt x="133954" y="546825"/>
                  </a:lnTo>
                  <a:lnTo>
                    <a:pt x="120426" y="576136"/>
                  </a:lnTo>
                  <a:lnTo>
                    <a:pt x="109153" y="518708"/>
                  </a:lnTo>
                  <a:lnTo>
                    <a:pt x="119232" y="499609"/>
                  </a:lnTo>
                  <a:lnTo>
                    <a:pt x="121487" y="491652"/>
                  </a:lnTo>
                  <a:lnTo>
                    <a:pt x="116978" y="491652"/>
                  </a:lnTo>
                  <a:lnTo>
                    <a:pt x="112469" y="502925"/>
                  </a:lnTo>
                  <a:lnTo>
                    <a:pt x="85545" y="518708"/>
                  </a:lnTo>
                  <a:lnTo>
                    <a:pt x="85545" y="519769"/>
                  </a:lnTo>
                  <a:lnTo>
                    <a:pt x="78781" y="507435"/>
                  </a:lnTo>
                  <a:lnTo>
                    <a:pt x="73211" y="504119"/>
                  </a:lnTo>
                  <a:lnTo>
                    <a:pt x="72017" y="504119"/>
                  </a:lnTo>
                  <a:lnTo>
                    <a:pt x="69762" y="506373"/>
                  </a:lnTo>
                  <a:lnTo>
                    <a:pt x="68701" y="508628"/>
                  </a:lnTo>
                  <a:lnTo>
                    <a:pt x="66447" y="520962"/>
                  </a:lnTo>
                  <a:lnTo>
                    <a:pt x="65253" y="522023"/>
                  </a:lnTo>
                  <a:lnTo>
                    <a:pt x="62998" y="531042"/>
                  </a:lnTo>
                  <a:lnTo>
                    <a:pt x="59683" y="552395"/>
                  </a:lnTo>
                  <a:lnTo>
                    <a:pt x="42839" y="561414"/>
                  </a:lnTo>
                  <a:lnTo>
                    <a:pt x="41645" y="558099"/>
                  </a:lnTo>
                  <a:lnTo>
                    <a:pt x="37136" y="550140"/>
                  </a:lnTo>
                  <a:lnTo>
                    <a:pt x="48409" y="515259"/>
                  </a:lnTo>
                  <a:lnTo>
                    <a:pt x="61937" y="498416"/>
                  </a:lnTo>
                  <a:lnTo>
                    <a:pt x="62998" y="507435"/>
                  </a:lnTo>
                  <a:lnTo>
                    <a:pt x="58489" y="524278"/>
                  </a:lnTo>
                  <a:lnTo>
                    <a:pt x="61937" y="524278"/>
                  </a:lnTo>
                  <a:lnTo>
                    <a:pt x="66447" y="514198"/>
                  </a:lnTo>
                  <a:lnTo>
                    <a:pt x="67508" y="509689"/>
                  </a:lnTo>
                  <a:lnTo>
                    <a:pt x="69762" y="505179"/>
                  </a:lnTo>
                  <a:lnTo>
                    <a:pt x="69762" y="504119"/>
                  </a:lnTo>
                  <a:lnTo>
                    <a:pt x="72017" y="489397"/>
                  </a:lnTo>
                  <a:lnTo>
                    <a:pt x="74272" y="471492"/>
                  </a:lnTo>
                  <a:lnTo>
                    <a:pt x="85545" y="452261"/>
                  </a:lnTo>
                  <a:lnTo>
                    <a:pt x="81036" y="434356"/>
                  </a:lnTo>
                  <a:lnTo>
                    <a:pt x="40584" y="465789"/>
                  </a:lnTo>
                  <a:lnTo>
                    <a:pt x="36075" y="456771"/>
                  </a:lnTo>
                  <a:lnTo>
                    <a:pt x="58489" y="403984"/>
                  </a:lnTo>
                  <a:lnTo>
                    <a:pt x="36075" y="406239"/>
                  </a:lnTo>
                  <a:lnTo>
                    <a:pt x="7825" y="365655"/>
                  </a:lnTo>
                  <a:lnTo>
                    <a:pt x="13528" y="358891"/>
                  </a:lnTo>
                  <a:lnTo>
                    <a:pt x="19098" y="369104"/>
                  </a:lnTo>
                  <a:lnTo>
                    <a:pt x="40584" y="311676"/>
                  </a:lnTo>
                  <a:lnTo>
                    <a:pt x="28117" y="311676"/>
                  </a:lnTo>
                  <a:lnTo>
                    <a:pt x="18037" y="318440"/>
                  </a:lnTo>
                  <a:lnTo>
                    <a:pt x="11273" y="317246"/>
                  </a:lnTo>
                  <a:lnTo>
                    <a:pt x="10080" y="290323"/>
                  </a:lnTo>
                  <a:lnTo>
                    <a:pt x="10080" y="271224"/>
                  </a:lnTo>
                  <a:lnTo>
                    <a:pt x="28117" y="280110"/>
                  </a:lnTo>
                  <a:lnTo>
                    <a:pt x="36075" y="292577"/>
                  </a:lnTo>
                  <a:lnTo>
                    <a:pt x="42839" y="304911"/>
                  </a:lnTo>
                  <a:lnTo>
                    <a:pt x="51725" y="291383"/>
                  </a:lnTo>
                  <a:lnTo>
                    <a:pt x="56234" y="303850"/>
                  </a:lnTo>
                  <a:lnTo>
                    <a:pt x="65253" y="292577"/>
                  </a:lnTo>
                  <a:lnTo>
                    <a:pt x="44961" y="267776"/>
                  </a:lnTo>
                  <a:lnTo>
                    <a:pt x="44961" y="249739"/>
                  </a:lnTo>
                  <a:lnTo>
                    <a:pt x="52919" y="251993"/>
                  </a:lnTo>
                  <a:lnTo>
                    <a:pt x="57428" y="236210"/>
                  </a:lnTo>
                  <a:lnTo>
                    <a:pt x="77720" y="223876"/>
                  </a:lnTo>
                  <a:lnTo>
                    <a:pt x="79842" y="218305"/>
                  </a:lnTo>
                  <a:lnTo>
                    <a:pt x="78781" y="213796"/>
                  </a:lnTo>
                  <a:lnTo>
                    <a:pt x="94564" y="209286"/>
                  </a:lnTo>
                  <a:lnTo>
                    <a:pt x="95625" y="203584"/>
                  </a:lnTo>
                  <a:lnTo>
                    <a:pt x="92309" y="200268"/>
                  </a:lnTo>
                  <a:lnTo>
                    <a:pt x="86606" y="203584"/>
                  </a:lnTo>
                  <a:lnTo>
                    <a:pt x="75465" y="193504"/>
                  </a:lnTo>
                  <a:lnTo>
                    <a:pt x="75465" y="184485"/>
                  </a:lnTo>
                  <a:lnTo>
                    <a:pt x="82097" y="185679"/>
                  </a:lnTo>
                  <a:lnTo>
                    <a:pt x="82097" y="181169"/>
                  </a:lnTo>
                  <a:lnTo>
                    <a:pt x="76526" y="176661"/>
                  </a:lnTo>
                  <a:lnTo>
                    <a:pt x="44961" y="186740"/>
                  </a:lnTo>
                  <a:lnTo>
                    <a:pt x="43900" y="178915"/>
                  </a:lnTo>
                  <a:lnTo>
                    <a:pt x="43900" y="163132"/>
                  </a:lnTo>
                  <a:lnTo>
                    <a:pt x="44961" y="150798"/>
                  </a:lnTo>
                  <a:lnTo>
                    <a:pt x="42839" y="147349"/>
                  </a:lnTo>
                  <a:lnTo>
                    <a:pt x="32626" y="154114"/>
                  </a:lnTo>
                  <a:lnTo>
                    <a:pt x="33820" y="160878"/>
                  </a:lnTo>
                  <a:lnTo>
                    <a:pt x="14589" y="198013"/>
                  </a:lnTo>
                  <a:lnTo>
                    <a:pt x="5703" y="192443"/>
                  </a:lnTo>
                  <a:lnTo>
                    <a:pt x="0" y="182231"/>
                  </a:lnTo>
                  <a:lnTo>
                    <a:pt x="1194" y="170958"/>
                  </a:lnTo>
                  <a:lnTo>
                    <a:pt x="18037" y="109153"/>
                  </a:lnTo>
                  <a:lnTo>
                    <a:pt x="21353" y="101328"/>
                  </a:lnTo>
                  <a:lnTo>
                    <a:pt x="28117" y="95624"/>
                  </a:lnTo>
                  <a:lnTo>
                    <a:pt x="20292" y="93370"/>
                  </a:lnTo>
                  <a:lnTo>
                    <a:pt x="31565" y="91115"/>
                  </a:lnTo>
                  <a:lnTo>
                    <a:pt x="32626" y="90054"/>
                  </a:lnTo>
                  <a:lnTo>
                    <a:pt x="38329" y="88861"/>
                  </a:lnTo>
                  <a:lnTo>
                    <a:pt x="38329" y="91115"/>
                  </a:lnTo>
                  <a:lnTo>
                    <a:pt x="68701" y="84351"/>
                  </a:lnTo>
                  <a:lnTo>
                    <a:pt x="73211" y="86606"/>
                  </a:lnTo>
                  <a:lnTo>
                    <a:pt x="81036" y="86606"/>
                  </a:lnTo>
                  <a:lnTo>
                    <a:pt x="100134" y="94564"/>
                  </a:lnTo>
                  <a:lnTo>
                    <a:pt x="100134" y="95624"/>
                  </a:lnTo>
                  <a:lnTo>
                    <a:pt x="99073" y="96818"/>
                  </a:lnTo>
                  <a:lnTo>
                    <a:pt x="99073" y="113662"/>
                  </a:lnTo>
                  <a:lnTo>
                    <a:pt x="105837" y="113662"/>
                  </a:lnTo>
                  <a:lnTo>
                    <a:pt x="110214" y="106898"/>
                  </a:lnTo>
                  <a:lnTo>
                    <a:pt x="108092" y="105704"/>
                  </a:lnTo>
                  <a:lnTo>
                    <a:pt x="105837" y="103450"/>
                  </a:lnTo>
                  <a:lnTo>
                    <a:pt x="106898" y="102388"/>
                  </a:lnTo>
                  <a:lnTo>
                    <a:pt x="108092" y="104644"/>
                  </a:lnTo>
                  <a:lnTo>
                    <a:pt x="110214" y="104644"/>
                  </a:lnTo>
                  <a:lnTo>
                    <a:pt x="112469" y="106898"/>
                  </a:lnTo>
                  <a:lnTo>
                    <a:pt x="112469" y="103450"/>
                  </a:lnTo>
                  <a:lnTo>
                    <a:pt x="113662" y="102388"/>
                  </a:lnTo>
                  <a:lnTo>
                    <a:pt x="115917" y="104644"/>
                  </a:lnTo>
                  <a:lnTo>
                    <a:pt x="115917" y="107959"/>
                  </a:lnTo>
                  <a:lnTo>
                    <a:pt x="115917" y="106898"/>
                  </a:lnTo>
                  <a:lnTo>
                    <a:pt x="116978" y="105704"/>
                  </a:lnTo>
                  <a:lnTo>
                    <a:pt x="116978" y="103450"/>
                  </a:lnTo>
                  <a:lnTo>
                    <a:pt x="118172" y="101328"/>
                  </a:lnTo>
                  <a:lnTo>
                    <a:pt x="121487" y="101328"/>
                  </a:lnTo>
                  <a:lnTo>
                    <a:pt x="123742" y="100134"/>
                  </a:lnTo>
                  <a:lnTo>
                    <a:pt x="124935" y="100134"/>
                  </a:lnTo>
                  <a:lnTo>
                    <a:pt x="127190" y="99073"/>
                  </a:lnTo>
                  <a:lnTo>
                    <a:pt x="128251" y="99073"/>
                  </a:lnTo>
                  <a:lnTo>
                    <a:pt x="129445" y="100134"/>
                  </a:lnTo>
                  <a:lnTo>
                    <a:pt x="132761" y="102388"/>
                  </a:lnTo>
                  <a:lnTo>
                    <a:pt x="135015" y="102388"/>
                  </a:lnTo>
                  <a:lnTo>
                    <a:pt x="137270" y="104644"/>
                  </a:lnTo>
                  <a:lnTo>
                    <a:pt x="139525" y="110214"/>
                  </a:lnTo>
                  <a:lnTo>
                    <a:pt x="147482" y="118171"/>
                  </a:lnTo>
                  <a:lnTo>
                    <a:pt x="147482" y="116978"/>
                  </a:lnTo>
                  <a:lnTo>
                    <a:pt x="148543" y="118171"/>
                  </a:lnTo>
                  <a:lnTo>
                    <a:pt x="148543" y="120426"/>
                  </a:lnTo>
                  <a:lnTo>
                    <a:pt x="147482" y="121487"/>
                  </a:lnTo>
                  <a:lnTo>
                    <a:pt x="146289" y="121487"/>
                  </a:lnTo>
                  <a:lnTo>
                    <a:pt x="146289" y="122681"/>
                  </a:lnTo>
                  <a:lnTo>
                    <a:pt x="153053" y="121487"/>
                  </a:lnTo>
                  <a:lnTo>
                    <a:pt x="151859" y="119232"/>
                  </a:lnTo>
                  <a:lnTo>
                    <a:pt x="153053" y="119232"/>
                  </a:lnTo>
                  <a:lnTo>
                    <a:pt x="157562" y="102388"/>
                  </a:lnTo>
                  <a:lnTo>
                    <a:pt x="164326" y="106898"/>
                  </a:lnTo>
                  <a:lnTo>
                    <a:pt x="167642" y="103450"/>
                  </a:lnTo>
                  <a:lnTo>
                    <a:pt x="168835" y="103450"/>
                  </a:lnTo>
                  <a:lnTo>
                    <a:pt x="168835" y="100134"/>
                  </a:lnTo>
                  <a:lnTo>
                    <a:pt x="167642" y="100134"/>
                  </a:lnTo>
                  <a:lnTo>
                    <a:pt x="168835" y="97879"/>
                  </a:lnTo>
                  <a:lnTo>
                    <a:pt x="167642" y="97879"/>
                  </a:lnTo>
                  <a:lnTo>
                    <a:pt x="166581" y="99073"/>
                  </a:lnTo>
                  <a:lnTo>
                    <a:pt x="166581" y="96818"/>
                  </a:lnTo>
                  <a:lnTo>
                    <a:pt x="176660" y="99073"/>
                  </a:lnTo>
                  <a:lnTo>
                    <a:pt x="178915" y="64191"/>
                  </a:lnTo>
                  <a:lnTo>
                    <a:pt x="179976" y="60744"/>
                  </a:lnTo>
                  <a:lnTo>
                    <a:pt x="186740" y="51724"/>
                  </a:lnTo>
                  <a:lnTo>
                    <a:pt x="193504" y="57428"/>
                  </a:lnTo>
                  <a:lnTo>
                    <a:pt x="192443" y="62998"/>
                  </a:lnTo>
                  <a:lnTo>
                    <a:pt x="192443" y="64191"/>
                  </a:lnTo>
                  <a:lnTo>
                    <a:pt x="191249" y="67507"/>
                  </a:lnTo>
                  <a:lnTo>
                    <a:pt x="191249" y="68568"/>
                  </a:lnTo>
                  <a:lnTo>
                    <a:pt x="200268" y="53980"/>
                  </a:lnTo>
                  <a:lnTo>
                    <a:pt x="213796" y="42706"/>
                  </a:lnTo>
                  <a:lnTo>
                    <a:pt x="203717" y="30372"/>
                  </a:lnTo>
                  <a:lnTo>
                    <a:pt x="199207" y="34881"/>
                  </a:lnTo>
                  <a:lnTo>
                    <a:pt x="194698" y="25863"/>
                  </a:lnTo>
                  <a:lnTo>
                    <a:pt x="213796" y="14589"/>
                  </a:lnTo>
                  <a:lnTo>
                    <a:pt x="214990" y="1061"/>
                  </a:lnTo>
                </a:path>
              </a:pathLst>
            </a:custGeom>
            <a:noFill/>
            <a:ln w="3315" cap="flat">
              <a:solidFill>
                <a:schemeClr val="bg1">
                  <a:lumMod val="65000"/>
                </a:schemeClr>
              </a:solidFill>
              <a:prstDash val="solid"/>
              <a:miter/>
            </a:ln>
          </p:spPr>
          <p:txBody>
            <a:bodyPr rtlCol="0" anchor="ctr"/>
            <a:lstStyle/>
            <a:p>
              <a:endParaRPr lang="en-FI" sz="816"/>
            </a:p>
          </p:txBody>
        </p:sp>
        <p:sp>
          <p:nvSpPr>
            <p:cNvPr id="804" name="Freeform: Shape 803">
              <a:extLst>
                <a:ext uri="{FF2B5EF4-FFF2-40B4-BE49-F238E27FC236}">
                  <a16:creationId xmlns:a16="http://schemas.microsoft.com/office/drawing/2014/main" id="{D66D5492-86F4-3F85-A783-4F3E450B06F7}"/>
                </a:ext>
              </a:extLst>
            </p:cNvPr>
            <p:cNvSpPr/>
            <p:nvPr/>
          </p:nvSpPr>
          <p:spPr>
            <a:xfrm>
              <a:off x="2768337" y="10194236"/>
              <a:ext cx="59682" cy="103449"/>
            </a:xfrm>
            <a:custGeom>
              <a:avLst/>
              <a:gdLst>
                <a:gd name="connsiteX0" fmla="*/ 56367 w 59682"/>
                <a:gd name="connsiteY0" fmla="*/ 60744 h 103449"/>
                <a:gd name="connsiteX1" fmla="*/ 58622 w 59682"/>
                <a:gd name="connsiteY1" fmla="*/ 39390 h 103449"/>
                <a:gd name="connsiteX2" fmla="*/ 57428 w 59682"/>
                <a:gd name="connsiteY2" fmla="*/ 35942 h 103449"/>
                <a:gd name="connsiteX3" fmla="*/ 51857 w 59682"/>
                <a:gd name="connsiteY3" fmla="*/ 34881 h 103449"/>
                <a:gd name="connsiteX4" fmla="*/ 47348 w 59682"/>
                <a:gd name="connsiteY4" fmla="*/ 29310 h 103449"/>
                <a:gd name="connsiteX5" fmla="*/ 38329 w 59682"/>
                <a:gd name="connsiteY5" fmla="*/ 22547 h 103449"/>
                <a:gd name="connsiteX6" fmla="*/ 37136 w 59682"/>
                <a:gd name="connsiteY6" fmla="*/ 15783 h 103449"/>
                <a:gd name="connsiteX7" fmla="*/ 30372 w 59682"/>
                <a:gd name="connsiteY7" fmla="*/ 13527 h 103449"/>
                <a:gd name="connsiteX8" fmla="*/ 29311 w 59682"/>
                <a:gd name="connsiteY8" fmla="*/ 10080 h 103449"/>
                <a:gd name="connsiteX9" fmla="*/ 23740 w 59682"/>
                <a:gd name="connsiteY9" fmla="*/ 7825 h 103449"/>
                <a:gd name="connsiteX10" fmla="*/ 21486 w 59682"/>
                <a:gd name="connsiteY10" fmla="*/ 1061 h 103449"/>
                <a:gd name="connsiteX11" fmla="*/ 19231 w 59682"/>
                <a:gd name="connsiteY11" fmla="*/ 0 h 103449"/>
                <a:gd name="connsiteX12" fmla="*/ 14722 w 59682"/>
                <a:gd name="connsiteY12" fmla="*/ 11273 h 103449"/>
                <a:gd name="connsiteX13" fmla="*/ 7958 w 59682"/>
                <a:gd name="connsiteY13" fmla="*/ 10080 h 103449"/>
                <a:gd name="connsiteX14" fmla="*/ 1194 w 59682"/>
                <a:gd name="connsiteY14" fmla="*/ 16843 h 103449"/>
                <a:gd name="connsiteX15" fmla="*/ 0 w 59682"/>
                <a:gd name="connsiteY15" fmla="*/ 19098 h 103449"/>
                <a:gd name="connsiteX16" fmla="*/ 7958 w 59682"/>
                <a:gd name="connsiteY16" fmla="*/ 34881 h 103449"/>
                <a:gd name="connsiteX17" fmla="*/ 10212 w 59682"/>
                <a:gd name="connsiteY17" fmla="*/ 43900 h 103449"/>
                <a:gd name="connsiteX18" fmla="*/ 11273 w 59682"/>
                <a:gd name="connsiteY18" fmla="*/ 50664 h 103449"/>
                <a:gd name="connsiteX19" fmla="*/ 15783 w 59682"/>
                <a:gd name="connsiteY19" fmla="*/ 52918 h 103449"/>
                <a:gd name="connsiteX20" fmla="*/ 22547 w 59682"/>
                <a:gd name="connsiteY20" fmla="*/ 47216 h 103449"/>
                <a:gd name="connsiteX21" fmla="*/ 25995 w 59682"/>
                <a:gd name="connsiteY21" fmla="*/ 48409 h 103449"/>
                <a:gd name="connsiteX22" fmla="*/ 28250 w 59682"/>
                <a:gd name="connsiteY22" fmla="*/ 52918 h 103449"/>
                <a:gd name="connsiteX23" fmla="*/ 25995 w 59682"/>
                <a:gd name="connsiteY23" fmla="*/ 56234 h 103449"/>
                <a:gd name="connsiteX24" fmla="*/ 20292 w 59682"/>
                <a:gd name="connsiteY24" fmla="*/ 59683 h 103449"/>
                <a:gd name="connsiteX25" fmla="*/ 19231 w 59682"/>
                <a:gd name="connsiteY25" fmla="*/ 62998 h 103449"/>
                <a:gd name="connsiteX26" fmla="*/ 20292 w 59682"/>
                <a:gd name="connsiteY26" fmla="*/ 68568 h 103449"/>
                <a:gd name="connsiteX27" fmla="*/ 14722 w 59682"/>
                <a:gd name="connsiteY27" fmla="*/ 75333 h 103449"/>
                <a:gd name="connsiteX28" fmla="*/ 11273 w 59682"/>
                <a:gd name="connsiteY28" fmla="*/ 72017 h 103449"/>
                <a:gd name="connsiteX29" fmla="*/ 12467 w 59682"/>
                <a:gd name="connsiteY29" fmla="*/ 67507 h 103449"/>
                <a:gd name="connsiteX30" fmla="*/ 14722 w 59682"/>
                <a:gd name="connsiteY30" fmla="*/ 59683 h 103449"/>
                <a:gd name="connsiteX31" fmla="*/ 7958 w 59682"/>
                <a:gd name="connsiteY31" fmla="*/ 57428 h 103449"/>
                <a:gd name="connsiteX32" fmla="*/ 3448 w 59682"/>
                <a:gd name="connsiteY32" fmla="*/ 67507 h 103449"/>
                <a:gd name="connsiteX33" fmla="*/ 4509 w 59682"/>
                <a:gd name="connsiteY33" fmla="*/ 78781 h 103449"/>
                <a:gd name="connsiteX34" fmla="*/ 6764 w 59682"/>
                <a:gd name="connsiteY34" fmla="*/ 82097 h 103449"/>
                <a:gd name="connsiteX35" fmla="*/ 10212 w 59682"/>
                <a:gd name="connsiteY35" fmla="*/ 87800 h 103449"/>
                <a:gd name="connsiteX36" fmla="*/ 18037 w 59682"/>
                <a:gd name="connsiteY36" fmla="*/ 101328 h 103449"/>
                <a:gd name="connsiteX37" fmla="*/ 22547 w 59682"/>
                <a:gd name="connsiteY37" fmla="*/ 102388 h 103449"/>
                <a:gd name="connsiteX38" fmla="*/ 24801 w 59682"/>
                <a:gd name="connsiteY38" fmla="*/ 100134 h 103449"/>
                <a:gd name="connsiteX39" fmla="*/ 28250 w 59682"/>
                <a:gd name="connsiteY39" fmla="*/ 102388 h 103449"/>
                <a:gd name="connsiteX40" fmla="*/ 33820 w 59682"/>
                <a:gd name="connsiteY40" fmla="*/ 95624 h 103449"/>
                <a:gd name="connsiteX41" fmla="*/ 31565 w 59682"/>
                <a:gd name="connsiteY41" fmla="*/ 91115 h 103449"/>
                <a:gd name="connsiteX42" fmla="*/ 37136 w 59682"/>
                <a:gd name="connsiteY42" fmla="*/ 84351 h 103449"/>
                <a:gd name="connsiteX43" fmla="*/ 46154 w 59682"/>
                <a:gd name="connsiteY43" fmla="*/ 84351 h 103449"/>
                <a:gd name="connsiteX44" fmla="*/ 46154 w 59682"/>
                <a:gd name="connsiteY44" fmla="*/ 92309 h 103449"/>
                <a:gd name="connsiteX45" fmla="*/ 48409 w 59682"/>
                <a:gd name="connsiteY45" fmla="*/ 103450 h 103449"/>
                <a:gd name="connsiteX46" fmla="*/ 50664 w 59682"/>
                <a:gd name="connsiteY46" fmla="*/ 103450 h 103449"/>
                <a:gd name="connsiteX47" fmla="*/ 50664 w 59682"/>
                <a:gd name="connsiteY47" fmla="*/ 100134 h 103449"/>
                <a:gd name="connsiteX48" fmla="*/ 54112 w 59682"/>
                <a:gd name="connsiteY48" fmla="*/ 99073 h 103449"/>
                <a:gd name="connsiteX49" fmla="*/ 57428 w 59682"/>
                <a:gd name="connsiteY49" fmla="*/ 101328 h 103449"/>
                <a:gd name="connsiteX50" fmla="*/ 58622 w 59682"/>
                <a:gd name="connsiteY50" fmla="*/ 97879 h 103449"/>
                <a:gd name="connsiteX51" fmla="*/ 59683 w 59682"/>
                <a:gd name="connsiteY51" fmla="*/ 92309 h 103449"/>
                <a:gd name="connsiteX52" fmla="*/ 57428 w 59682"/>
                <a:gd name="connsiteY52" fmla="*/ 87800 h 103449"/>
                <a:gd name="connsiteX53" fmla="*/ 59683 w 59682"/>
                <a:gd name="connsiteY53" fmla="*/ 78781 h 103449"/>
                <a:gd name="connsiteX54" fmla="*/ 56367 w 59682"/>
                <a:gd name="connsiteY54" fmla="*/ 60744 h 10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9682" h="103449">
                  <a:moveTo>
                    <a:pt x="56367" y="60744"/>
                  </a:moveTo>
                  <a:lnTo>
                    <a:pt x="58622" y="39390"/>
                  </a:lnTo>
                  <a:lnTo>
                    <a:pt x="57428" y="35942"/>
                  </a:lnTo>
                  <a:lnTo>
                    <a:pt x="51857" y="34881"/>
                  </a:lnTo>
                  <a:lnTo>
                    <a:pt x="47348" y="29310"/>
                  </a:lnTo>
                  <a:lnTo>
                    <a:pt x="38329" y="22547"/>
                  </a:lnTo>
                  <a:lnTo>
                    <a:pt x="37136" y="15783"/>
                  </a:lnTo>
                  <a:lnTo>
                    <a:pt x="30372" y="13527"/>
                  </a:lnTo>
                  <a:lnTo>
                    <a:pt x="29311" y="10080"/>
                  </a:lnTo>
                  <a:lnTo>
                    <a:pt x="23740" y="7825"/>
                  </a:lnTo>
                  <a:lnTo>
                    <a:pt x="21486" y="1061"/>
                  </a:lnTo>
                  <a:lnTo>
                    <a:pt x="19231" y="0"/>
                  </a:lnTo>
                  <a:lnTo>
                    <a:pt x="14722" y="11273"/>
                  </a:lnTo>
                  <a:lnTo>
                    <a:pt x="7958" y="10080"/>
                  </a:lnTo>
                  <a:lnTo>
                    <a:pt x="1194" y="16843"/>
                  </a:lnTo>
                  <a:lnTo>
                    <a:pt x="0" y="19098"/>
                  </a:lnTo>
                  <a:lnTo>
                    <a:pt x="7958" y="34881"/>
                  </a:lnTo>
                  <a:lnTo>
                    <a:pt x="10212" y="43900"/>
                  </a:lnTo>
                  <a:lnTo>
                    <a:pt x="11273" y="50664"/>
                  </a:lnTo>
                  <a:lnTo>
                    <a:pt x="15783" y="52918"/>
                  </a:lnTo>
                  <a:lnTo>
                    <a:pt x="22547" y="47216"/>
                  </a:lnTo>
                  <a:lnTo>
                    <a:pt x="25995" y="48409"/>
                  </a:lnTo>
                  <a:lnTo>
                    <a:pt x="28250" y="52918"/>
                  </a:lnTo>
                  <a:lnTo>
                    <a:pt x="25995" y="56234"/>
                  </a:lnTo>
                  <a:lnTo>
                    <a:pt x="20292" y="59683"/>
                  </a:lnTo>
                  <a:lnTo>
                    <a:pt x="19231" y="62998"/>
                  </a:lnTo>
                  <a:lnTo>
                    <a:pt x="20292" y="68568"/>
                  </a:lnTo>
                  <a:lnTo>
                    <a:pt x="14722" y="75333"/>
                  </a:lnTo>
                  <a:lnTo>
                    <a:pt x="11273" y="72017"/>
                  </a:lnTo>
                  <a:lnTo>
                    <a:pt x="12467" y="67507"/>
                  </a:lnTo>
                  <a:lnTo>
                    <a:pt x="14722" y="59683"/>
                  </a:lnTo>
                  <a:lnTo>
                    <a:pt x="7958" y="57428"/>
                  </a:lnTo>
                  <a:lnTo>
                    <a:pt x="3448" y="67507"/>
                  </a:lnTo>
                  <a:lnTo>
                    <a:pt x="4509" y="78781"/>
                  </a:lnTo>
                  <a:lnTo>
                    <a:pt x="6764" y="82097"/>
                  </a:lnTo>
                  <a:lnTo>
                    <a:pt x="10212" y="87800"/>
                  </a:lnTo>
                  <a:lnTo>
                    <a:pt x="18037" y="101328"/>
                  </a:lnTo>
                  <a:lnTo>
                    <a:pt x="22547" y="102388"/>
                  </a:lnTo>
                  <a:lnTo>
                    <a:pt x="24801" y="100134"/>
                  </a:lnTo>
                  <a:lnTo>
                    <a:pt x="28250" y="102388"/>
                  </a:lnTo>
                  <a:lnTo>
                    <a:pt x="33820" y="95624"/>
                  </a:lnTo>
                  <a:lnTo>
                    <a:pt x="31565" y="91115"/>
                  </a:lnTo>
                  <a:lnTo>
                    <a:pt x="37136" y="84351"/>
                  </a:lnTo>
                  <a:lnTo>
                    <a:pt x="46154" y="84351"/>
                  </a:lnTo>
                  <a:lnTo>
                    <a:pt x="46154" y="92309"/>
                  </a:lnTo>
                  <a:lnTo>
                    <a:pt x="48409" y="103450"/>
                  </a:lnTo>
                  <a:lnTo>
                    <a:pt x="50664" y="103450"/>
                  </a:lnTo>
                  <a:lnTo>
                    <a:pt x="50664" y="100134"/>
                  </a:lnTo>
                  <a:lnTo>
                    <a:pt x="54112" y="99073"/>
                  </a:lnTo>
                  <a:lnTo>
                    <a:pt x="57428" y="101328"/>
                  </a:lnTo>
                  <a:lnTo>
                    <a:pt x="58622" y="97879"/>
                  </a:lnTo>
                  <a:lnTo>
                    <a:pt x="59683" y="92309"/>
                  </a:lnTo>
                  <a:lnTo>
                    <a:pt x="57428" y="87800"/>
                  </a:lnTo>
                  <a:lnTo>
                    <a:pt x="59683" y="78781"/>
                  </a:lnTo>
                  <a:lnTo>
                    <a:pt x="56367" y="6074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05" name="Freeform: Shape 804">
              <a:extLst>
                <a:ext uri="{FF2B5EF4-FFF2-40B4-BE49-F238E27FC236}">
                  <a16:creationId xmlns:a16="http://schemas.microsoft.com/office/drawing/2014/main" id="{C73C0295-3A19-9A18-6FC8-F94680E5F1CF}"/>
                </a:ext>
              </a:extLst>
            </p:cNvPr>
            <p:cNvSpPr/>
            <p:nvPr/>
          </p:nvSpPr>
          <p:spPr>
            <a:xfrm>
              <a:off x="2862901" y="10214528"/>
              <a:ext cx="321755" cy="403852"/>
            </a:xfrm>
            <a:custGeom>
              <a:avLst/>
              <a:gdLst>
                <a:gd name="connsiteX0" fmla="*/ 313930 w 321755"/>
                <a:gd name="connsiteY0" fmla="*/ 174273 h 403852"/>
                <a:gd name="connsiteX1" fmla="*/ 318440 w 321755"/>
                <a:gd name="connsiteY1" fmla="*/ 172019 h 403852"/>
                <a:gd name="connsiteX2" fmla="*/ 308360 w 321755"/>
                <a:gd name="connsiteY2" fmla="*/ 163133 h 403852"/>
                <a:gd name="connsiteX3" fmla="*/ 303851 w 321755"/>
                <a:gd name="connsiteY3" fmla="*/ 164193 h 403852"/>
                <a:gd name="connsiteX4" fmla="*/ 297086 w 321755"/>
                <a:gd name="connsiteY4" fmla="*/ 167642 h 403852"/>
                <a:gd name="connsiteX5" fmla="*/ 290323 w 321755"/>
                <a:gd name="connsiteY5" fmla="*/ 165387 h 403852"/>
                <a:gd name="connsiteX6" fmla="*/ 282498 w 321755"/>
                <a:gd name="connsiteY6" fmla="*/ 157429 h 403852"/>
                <a:gd name="connsiteX7" fmla="*/ 285813 w 321755"/>
                <a:gd name="connsiteY7" fmla="*/ 154114 h 403852"/>
                <a:gd name="connsiteX8" fmla="*/ 282498 w 321755"/>
                <a:gd name="connsiteY8" fmla="*/ 152920 h 403852"/>
                <a:gd name="connsiteX9" fmla="*/ 285813 w 321755"/>
                <a:gd name="connsiteY9" fmla="*/ 145095 h 403852"/>
                <a:gd name="connsiteX10" fmla="*/ 290323 w 321755"/>
                <a:gd name="connsiteY10" fmla="*/ 149605 h 403852"/>
                <a:gd name="connsiteX11" fmla="*/ 289129 w 321755"/>
                <a:gd name="connsiteY11" fmla="*/ 154114 h 403852"/>
                <a:gd name="connsiteX12" fmla="*/ 295893 w 321755"/>
                <a:gd name="connsiteY12" fmla="*/ 156369 h 403852"/>
                <a:gd name="connsiteX13" fmla="*/ 298148 w 321755"/>
                <a:gd name="connsiteY13" fmla="*/ 157429 h 403852"/>
                <a:gd name="connsiteX14" fmla="*/ 301596 w 321755"/>
                <a:gd name="connsiteY14" fmla="*/ 156369 h 403852"/>
                <a:gd name="connsiteX15" fmla="*/ 250932 w 321755"/>
                <a:gd name="connsiteY15" fmla="*/ 106898 h 403852"/>
                <a:gd name="connsiteX16" fmla="*/ 231834 w 321755"/>
                <a:gd name="connsiteY16" fmla="*/ 85412 h 403852"/>
                <a:gd name="connsiteX17" fmla="*/ 203717 w 321755"/>
                <a:gd name="connsiteY17" fmla="*/ 46022 h 403852"/>
                <a:gd name="connsiteX18" fmla="*/ 199207 w 321755"/>
                <a:gd name="connsiteY18" fmla="*/ 47216 h 403852"/>
                <a:gd name="connsiteX19" fmla="*/ 191249 w 321755"/>
                <a:gd name="connsiteY19" fmla="*/ 47216 h 403852"/>
                <a:gd name="connsiteX20" fmla="*/ 190188 w 321755"/>
                <a:gd name="connsiteY20" fmla="*/ 43768 h 403852"/>
                <a:gd name="connsiteX21" fmla="*/ 182231 w 321755"/>
                <a:gd name="connsiteY21" fmla="*/ 47216 h 403852"/>
                <a:gd name="connsiteX22" fmla="*/ 176660 w 321755"/>
                <a:gd name="connsiteY22" fmla="*/ 41513 h 403852"/>
                <a:gd name="connsiteX23" fmla="*/ 175467 w 321755"/>
                <a:gd name="connsiteY23" fmla="*/ 41513 h 403852"/>
                <a:gd name="connsiteX24" fmla="*/ 172151 w 321755"/>
                <a:gd name="connsiteY24" fmla="*/ 37136 h 403852"/>
                <a:gd name="connsiteX25" fmla="*/ 172151 w 321755"/>
                <a:gd name="connsiteY25" fmla="*/ 35942 h 403852"/>
                <a:gd name="connsiteX26" fmla="*/ 167642 w 321755"/>
                <a:gd name="connsiteY26" fmla="*/ 31433 h 403852"/>
                <a:gd name="connsiteX27" fmla="*/ 148543 w 321755"/>
                <a:gd name="connsiteY27" fmla="*/ 11274 h 403852"/>
                <a:gd name="connsiteX28" fmla="*/ 127190 w 321755"/>
                <a:gd name="connsiteY28" fmla="*/ 0 h 403852"/>
                <a:gd name="connsiteX29" fmla="*/ 129445 w 321755"/>
                <a:gd name="connsiteY29" fmla="*/ 6764 h 403852"/>
                <a:gd name="connsiteX30" fmla="*/ 140718 w 321755"/>
                <a:gd name="connsiteY30" fmla="*/ 9019 h 403852"/>
                <a:gd name="connsiteX31" fmla="*/ 147350 w 321755"/>
                <a:gd name="connsiteY31" fmla="*/ 19098 h 403852"/>
                <a:gd name="connsiteX32" fmla="*/ 133954 w 321755"/>
                <a:gd name="connsiteY32" fmla="*/ 28117 h 403852"/>
                <a:gd name="connsiteX33" fmla="*/ 131699 w 321755"/>
                <a:gd name="connsiteY33" fmla="*/ 39391 h 403852"/>
                <a:gd name="connsiteX34" fmla="*/ 136209 w 321755"/>
                <a:gd name="connsiteY34" fmla="*/ 52786 h 403852"/>
                <a:gd name="connsiteX35" fmla="*/ 141779 w 321755"/>
                <a:gd name="connsiteY35" fmla="*/ 65254 h 403852"/>
                <a:gd name="connsiteX36" fmla="*/ 135015 w 321755"/>
                <a:gd name="connsiteY36" fmla="*/ 65254 h 403852"/>
                <a:gd name="connsiteX37" fmla="*/ 110214 w 321755"/>
                <a:gd name="connsiteY37" fmla="*/ 70824 h 403852"/>
                <a:gd name="connsiteX38" fmla="*/ 97879 w 321755"/>
                <a:gd name="connsiteY38" fmla="*/ 85412 h 403852"/>
                <a:gd name="connsiteX39" fmla="*/ 94564 w 321755"/>
                <a:gd name="connsiteY39" fmla="*/ 119232 h 403852"/>
                <a:gd name="connsiteX40" fmla="*/ 79842 w 321755"/>
                <a:gd name="connsiteY40" fmla="*/ 154114 h 403852"/>
                <a:gd name="connsiteX41" fmla="*/ 78781 w 321755"/>
                <a:gd name="connsiteY41" fmla="*/ 173212 h 403852"/>
                <a:gd name="connsiteX42" fmla="*/ 75333 w 321755"/>
                <a:gd name="connsiteY42" fmla="*/ 187802 h 403852"/>
                <a:gd name="connsiteX43" fmla="*/ 50664 w 321755"/>
                <a:gd name="connsiteY43" fmla="*/ 190056 h 403852"/>
                <a:gd name="connsiteX44" fmla="*/ 46154 w 321755"/>
                <a:gd name="connsiteY44" fmla="*/ 192311 h 403852"/>
                <a:gd name="connsiteX45" fmla="*/ 43900 w 321755"/>
                <a:gd name="connsiteY45" fmla="*/ 191250 h 403852"/>
                <a:gd name="connsiteX46" fmla="*/ 40584 w 321755"/>
                <a:gd name="connsiteY46" fmla="*/ 186740 h 403852"/>
                <a:gd name="connsiteX47" fmla="*/ 34881 w 321755"/>
                <a:gd name="connsiteY47" fmla="*/ 183292 h 403852"/>
                <a:gd name="connsiteX48" fmla="*/ 25862 w 321755"/>
                <a:gd name="connsiteY48" fmla="*/ 179976 h 403852"/>
                <a:gd name="connsiteX49" fmla="*/ 23608 w 321755"/>
                <a:gd name="connsiteY49" fmla="*/ 174273 h 403852"/>
                <a:gd name="connsiteX50" fmla="*/ 19098 w 321755"/>
                <a:gd name="connsiteY50" fmla="*/ 174273 h 403852"/>
                <a:gd name="connsiteX51" fmla="*/ 20292 w 321755"/>
                <a:gd name="connsiteY51" fmla="*/ 175467 h 403852"/>
                <a:gd name="connsiteX52" fmla="*/ 21353 w 321755"/>
                <a:gd name="connsiteY52" fmla="*/ 175467 h 403852"/>
                <a:gd name="connsiteX53" fmla="*/ 21353 w 321755"/>
                <a:gd name="connsiteY53" fmla="*/ 176528 h 403852"/>
                <a:gd name="connsiteX54" fmla="*/ 24801 w 321755"/>
                <a:gd name="connsiteY54" fmla="*/ 181037 h 403852"/>
                <a:gd name="connsiteX55" fmla="*/ 27056 w 321755"/>
                <a:gd name="connsiteY55" fmla="*/ 182231 h 403852"/>
                <a:gd name="connsiteX56" fmla="*/ 24801 w 321755"/>
                <a:gd name="connsiteY56" fmla="*/ 182231 h 403852"/>
                <a:gd name="connsiteX57" fmla="*/ 23608 w 321755"/>
                <a:gd name="connsiteY57" fmla="*/ 183292 h 403852"/>
                <a:gd name="connsiteX58" fmla="*/ 48409 w 321755"/>
                <a:gd name="connsiteY58" fmla="*/ 244168 h 403852"/>
                <a:gd name="connsiteX59" fmla="*/ 41645 w 321755"/>
                <a:gd name="connsiteY59" fmla="*/ 256503 h 403852"/>
                <a:gd name="connsiteX60" fmla="*/ 43900 w 321755"/>
                <a:gd name="connsiteY60" fmla="*/ 257564 h 403852"/>
                <a:gd name="connsiteX61" fmla="*/ 38329 w 321755"/>
                <a:gd name="connsiteY61" fmla="*/ 264327 h 403852"/>
                <a:gd name="connsiteX62" fmla="*/ 33820 w 321755"/>
                <a:gd name="connsiteY62" fmla="*/ 239659 h 403852"/>
                <a:gd name="connsiteX63" fmla="*/ 29311 w 321755"/>
                <a:gd name="connsiteY63" fmla="*/ 238466 h 403852"/>
                <a:gd name="connsiteX64" fmla="*/ 27056 w 321755"/>
                <a:gd name="connsiteY64" fmla="*/ 235150 h 403852"/>
                <a:gd name="connsiteX65" fmla="*/ 33820 w 321755"/>
                <a:gd name="connsiteY65" fmla="*/ 236210 h 403852"/>
                <a:gd name="connsiteX66" fmla="*/ 29311 w 321755"/>
                <a:gd name="connsiteY66" fmla="*/ 207033 h 403852"/>
                <a:gd name="connsiteX67" fmla="*/ 20292 w 321755"/>
                <a:gd name="connsiteY67" fmla="*/ 210349 h 403852"/>
                <a:gd name="connsiteX68" fmla="*/ 24801 w 321755"/>
                <a:gd name="connsiteY68" fmla="*/ 235150 h 403852"/>
                <a:gd name="connsiteX69" fmla="*/ 21353 w 321755"/>
                <a:gd name="connsiteY69" fmla="*/ 248545 h 403852"/>
                <a:gd name="connsiteX70" fmla="*/ 19098 w 321755"/>
                <a:gd name="connsiteY70" fmla="*/ 254248 h 403852"/>
                <a:gd name="connsiteX71" fmla="*/ 20292 w 321755"/>
                <a:gd name="connsiteY71" fmla="*/ 254248 h 403852"/>
                <a:gd name="connsiteX72" fmla="*/ 20292 w 321755"/>
                <a:gd name="connsiteY72" fmla="*/ 257564 h 403852"/>
                <a:gd name="connsiteX73" fmla="*/ 18037 w 321755"/>
                <a:gd name="connsiteY73" fmla="*/ 255309 h 403852"/>
                <a:gd name="connsiteX74" fmla="*/ 10080 w 321755"/>
                <a:gd name="connsiteY74" fmla="*/ 264327 h 403852"/>
                <a:gd name="connsiteX75" fmla="*/ 6764 w 321755"/>
                <a:gd name="connsiteY75" fmla="*/ 263267 h 403852"/>
                <a:gd name="connsiteX76" fmla="*/ 5570 w 321755"/>
                <a:gd name="connsiteY76" fmla="*/ 263267 h 403852"/>
                <a:gd name="connsiteX77" fmla="*/ 13528 w 321755"/>
                <a:gd name="connsiteY77" fmla="*/ 270031 h 403852"/>
                <a:gd name="connsiteX78" fmla="*/ 0 w 321755"/>
                <a:gd name="connsiteY78" fmla="*/ 276662 h 403852"/>
                <a:gd name="connsiteX79" fmla="*/ 14589 w 321755"/>
                <a:gd name="connsiteY79" fmla="*/ 298148 h 403852"/>
                <a:gd name="connsiteX80" fmla="*/ 24801 w 321755"/>
                <a:gd name="connsiteY80" fmla="*/ 322817 h 403852"/>
                <a:gd name="connsiteX81" fmla="*/ 40584 w 321755"/>
                <a:gd name="connsiteY81" fmla="*/ 342048 h 403852"/>
                <a:gd name="connsiteX82" fmla="*/ 40584 w 321755"/>
                <a:gd name="connsiteY82" fmla="*/ 355444 h 403852"/>
                <a:gd name="connsiteX83" fmla="*/ 104643 w 321755"/>
                <a:gd name="connsiteY83" fmla="*/ 355444 h 403852"/>
                <a:gd name="connsiteX84" fmla="*/ 109153 w 321755"/>
                <a:gd name="connsiteY84" fmla="*/ 361146 h 403852"/>
                <a:gd name="connsiteX85" fmla="*/ 110214 w 321755"/>
                <a:gd name="connsiteY85" fmla="*/ 359952 h 403852"/>
                <a:gd name="connsiteX86" fmla="*/ 109153 w 321755"/>
                <a:gd name="connsiteY86" fmla="*/ 357698 h 403852"/>
                <a:gd name="connsiteX87" fmla="*/ 107959 w 321755"/>
                <a:gd name="connsiteY87" fmla="*/ 355444 h 403852"/>
                <a:gd name="connsiteX88" fmla="*/ 138464 w 321755"/>
                <a:gd name="connsiteY88" fmla="*/ 354382 h 403852"/>
                <a:gd name="connsiteX89" fmla="*/ 139525 w 321755"/>
                <a:gd name="connsiteY89" fmla="*/ 357698 h 403852"/>
                <a:gd name="connsiteX90" fmla="*/ 135015 w 321755"/>
                <a:gd name="connsiteY90" fmla="*/ 361146 h 403852"/>
                <a:gd name="connsiteX91" fmla="*/ 138464 w 321755"/>
                <a:gd name="connsiteY91" fmla="*/ 366717 h 403852"/>
                <a:gd name="connsiteX92" fmla="*/ 153053 w 321755"/>
                <a:gd name="connsiteY92" fmla="*/ 359952 h 403852"/>
                <a:gd name="connsiteX93" fmla="*/ 157562 w 321755"/>
                <a:gd name="connsiteY93" fmla="*/ 370165 h 403852"/>
                <a:gd name="connsiteX94" fmla="*/ 199207 w 321755"/>
                <a:gd name="connsiteY94" fmla="*/ 371225 h 403852"/>
                <a:gd name="connsiteX95" fmla="*/ 198013 w 321755"/>
                <a:gd name="connsiteY95" fmla="*/ 390457 h 403852"/>
                <a:gd name="connsiteX96" fmla="*/ 204778 w 321755"/>
                <a:gd name="connsiteY96" fmla="*/ 390457 h 403852"/>
                <a:gd name="connsiteX97" fmla="*/ 208093 w 321755"/>
                <a:gd name="connsiteY97" fmla="*/ 388202 h 403852"/>
                <a:gd name="connsiteX98" fmla="*/ 208093 w 321755"/>
                <a:gd name="connsiteY98" fmla="*/ 387008 h 403852"/>
                <a:gd name="connsiteX99" fmla="*/ 211541 w 321755"/>
                <a:gd name="connsiteY99" fmla="*/ 387008 h 403852"/>
                <a:gd name="connsiteX100" fmla="*/ 217112 w 321755"/>
                <a:gd name="connsiteY100" fmla="*/ 392712 h 403852"/>
                <a:gd name="connsiteX101" fmla="*/ 226131 w 321755"/>
                <a:gd name="connsiteY101" fmla="*/ 393772 h 403852"/>
                <a:gd name="connsiteX102" fmla="*/ 226131 w 321755"/>
                <a:gd name="connsiteY102" fmla="*/ 388202 h 403852"/>
                <a:gd name="connsiteX103" fmla="*/ 232895 w 321755"/>
                <a:gd name="connsiteY103" fmla="*/ 387008 h 403852"/>
                <a:gd name="connsiteX104" fmla="*/ 234088 w 321755"/>
                <a:gd name="connsiteY104" fmla="*/ 390457 h 403852"/>
                <a:gd name="connsiteX105" fmla="*/ 232895 w 321755"/>
                <a:gd name="connsiteY105" fmla="*/ 396028 h 403852"/>
                <a:gd name="connsiteX106" fmla="*/ 244168 w 321755"/>
                <a:gd name="connsiteY106" fmla="*/ 400537 h 403852"/>
                <a:gd name="connsiteX107" fmla="*/ 244168 w 321755"/>
                <a:gd name="connsiteY107" fmla="*/ 403852 h 403852"/>
                <a:gd name="connsiteX108" fmla="*/ 245362 w 321755"/>
                <a:gd name="connsiteY108" fmla="*/ 403852 h 403852"/>
                <a:gd name="connsiteX109" fmla="*/ 245362 w 321755"/>
                <a:gd name="connsiteY109" fmla="*/ 402791 h 403852"/>
                <a:gd name="connsiteX110" fmla="*/ 259951 w 321755"/>
                <a:gd name="connsiteY110" fmla="*/ 366717 h 403852"/>
                <a:gd name="connsiteX111" fmla="*/ 263267 w 321755"/>
                <a:gd name="connsiteY111" fmla="*/ 361146 h 403852"/>
                <a:gd name="connsiteX112" fmla="*/ 272285 w 321755"/>
                <a:gd name="connsiteY112" fmla="*/ 361146 h 403852"/>
                <a:gd name="connsiteX113" fmla="*/ 277988 w 321755"/>
                <a:gd name="connsiteY113" fmla="*/ 285681 h 403852"/>
                <a:gd name="connsiteX114" fmla="*/ 304912 w 321755"/>
                <a:gd name="connsiteY114" fmla="*/ 249739 h 403852"/>
                <a:gd name="connsiteX115" fmla="*/ 310615 w 321755"/>
                <a:gd name="connsiteY115" fmla="*/ 227192 h 403852"/>
                <a:gd name="connsiteX116" fmla="*/ 320694 w 321755"/>
                <a:gd name="connsiteY116" fmla="*/ 193505 h 403852"/>
                <a:gd name="connsiteX117" fmla="*/ 321755 w 321755"/>
                <a:gd name="connsiteY117" fmla="*/ 183292 h 403852"/>
                <a:gd name="connsiteX118" fmla="*/ 313930 w 321755"/>
                <a:gd name="connsiteY118" fmla="*/ 174273 h 40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21755" h="403852">
                  <a:moveTo>
                    <a:pt x="313930" y="174273"/>
                  </a:moveTo>
                  <a:lnTo>
                    <a:pt x="318440" y="172019"/>
                  </a:lnTo>
                  <a:lnTo>
                    <a:pt x="308360" y="163133"/>
                  </a:lnTo>
                  <a:lnTo>
                    <a:pt x="303851" y="164193"/>
                  </a:lnTo>
                  <a:lnTo>
                    <a:pt x="297086" y="167642"/>
                  </a:lnTo>
                  <a:lnTo>
                    <a:pt x="290323" y="165387"/>
                  </a:lnTo>
                  <a:lnTo>
                    <a:pt x="282498" y="157429"/>
                  </a:lnTo>
                  <a:lnTo>
                    <a:pt x="285813" y="154114"/>
                  </a:lnTo>
                  <a:lnTo>
                    <a:pt x="282498" y="152920"/>
                  </a:lnTo>
                  <a:lnTo>
                    <a:pt x="285813" y="145095"/>
                  </a:lnTo>
                  <a:lnTo>
                    <a:pt x="290323" y="149605"/>
                  </a:lnTo>
                  <a:lnTo>
                    <a:pt x="289129" y="154114"/>
                  </a:lnTo>
                  <a:lnTo>
                    <a:pt x="295893" y="156369"/>
                  </a:lnTo>
                  <a:lnTo>
                    <a:pt x="298148" y="157429"/>
                  </a:lnTo>
                  <a:lnTo>
                    <a:pt x="301596" y="156369"/>
                  </a:lnTo>
                  <a:lnTo>
                    <a:pt x="250932" y="106898"/>
                  </a:lnTo>
                  <a:lnTo>
                    <a:pt x="231834" y="85412"/>
                  </a:lnTo>
                  <a:lnTo>
                    <a:pt x="203717" y="46022"/>
                  </a:lnTo>
                  <a:lnTo>
                    <a:pt x="199207" y="47216"/>
                  </a:lnTo>
                  <a:lnTo>
                    <a:pt x="191249" y="47216"/>
                  </a:lnTo>
                  <a:lnTo>
                    <a:pt x="190188" y="43768"/>
                  </a:lnTo>
                  <a:lnTo>
                    <a:pt x="182231" y="47216"/>
                  </a:lnTo>
                  <a:lnTo>
                    <a:pt x="176660" y="41513"/>
                  </a:lnTo>
                  <a:lnTo>
                    <a:pt x="175467" y="41513"/>
                  </a:lnTo>
                  <a:lnTo>
                    <a:pt x="172151" y="37136"/>
                  </a:lnTo>
                  <a:lnTo>
                    <a:pt x="172151" y="35942"/>
                  </a:lnTo>
                  <a:lnTo>
                    <a:pt x="167642" y="31433"/>
                  </a:lnTo>
                  <a:lnTo>
                    <a:pt x="148543" y="11274"/>
                  </a:lnTo>
                  <a:lnTo>
                    <a:pt x="127190" y="0"/>
                  </a:lnTo>
                  <a:lnTo>
                    <a:pt x="129445" y="6764"/>
                  </a:lnTo>
                  <a:lnTo>
                    <a:pt x="140718" y="9019"/>
                  </a:lnTo>
                  <a:lnTo>
                    <a:pt x="147350" y="19098"/>
                  </a:lnTo>
                  <a:lnTo>
                    <a:pt x="133954" y="28117"/>
                  </a:lnTo>
                  <a:lnTo>
                    <a:pt x="131699" y="39391"/>
                  </a:lnTo>
                  <a:lnTo>
                    <a:pt x="136209" y="52786"/>
                  </a:lnTo>
                  <a:lnTo>
                    <a:pt x="141779" y="65254"/>
                  </a:lnTo>
                  <a:lnTo>
                    <a:pt x="135015" y="65254"/>
                  </a:lnTo>
                  <a:lnTo>
                    <a:pt x="110214" y="70824"/>
                  </a:lnTo>
                  <a:lnTo>
                    <a:pt x="97879" y="85412"/>
                  </a:lnTo>
                  <a:lnTo>
                    <a:pt x="94564" y="119232"/>
                  </a:lnTo>
                  <a:lnTo>
                    <a:pt x="79842" y="154114"/>
                  </a:lnTo>
                  <a:lnTo>
                    <a:pt x="78781" y="173212"/>
                  </a:lnTo>
                  <a:lnTo>
                    <a:pt x="75333" y="187802"/>
                  </a:lnTo>
                  <a:lnTo>
                    <a:pt x="50664" y="190056"/>
                  </a:lnTo>
                  <a:lnTo>
                    <a:pt x="46154" y="192311"/>
                  </a:lnTo>
                  <a:lnTo>
                    <a:pt x="43900" y="191250"/>
                  </a:lnTo>
                  <a:lnTo>
                    <a:pt x="40584" y="186740"/>
                  </a:lnTo>
                  <a:lnTo>
                    <a:pt x="34881" y="183292"/>
                  </a:lnTo>
                  <a:lnTo>
                    <a:pt x="25862" y="179976"/>
                  </a:lnTo>
                  <a:lnTo>
                    <a:pt x="23608" y="174273"/>
                  </a:lnTo>
                  <a:lnTo>
                    <a:pt x="19098" y="174273"/>
                  </a:lnTo>
                  <a:lnTo>
                    <a:pt x="20292" y="175467"/>
                  </a:lnTo>
                  <a:lnTo>
                    <a:pt x="21353" y="175467"/>
                  </a:lnTo>
                  <a:lnTo>
                    <a:pt x="21353" y="176528"/>
                  </a:lnTo>
                  <a:lnTo>
                    <a:pt x="24801" y="181037"/>
                  </a:lnTo>
                  <a:lnTo>
                    <a:pt x="27056" y="182231"/>
                  </a:lnTo>
                  <a:lnTo>
                    <a:pt x="24801" y="182231"/>
                  </a:lnTo>
                  <a:lnTo>
                    <a:pt x="23608" y="183292"/>
                  </a:lnTo>
                  <a:lnTo>
                    <a:pt x="48409" y="244168"/>
                  </a:lnTo>
                  <a:lnTo>
                    <a:pt x="41645" y="256503"/>
                  </a:lnTo>
                  <a:lnTo>
                    <a:pt x="43900" y="257564"/>
                  </a:lnTo>
                  <a:lnTo>
                    <a:pt x="38329" y="264327"/>
                  </a:lnTo>
                  <a:lnTo>
                    <a:pt x="33820" y="239659"/>
                  </a:lnTo>
                  <a:lnTo>
                    <a:pt x="29311" y="238466"/>
                  </a:lnTo>
                  <a:lnTo>
                    <a:pt x="27056" y="235150"/>
                  </a:lnTo>
                  <a:lnTo>
                    <a:pt x="33820" y="236210"/>
                  </a:lnTo>
                  <a:lnTo>
                    <a:pt x="29311" y="207033"/>
                  </a:lnTo>
                  <a:lnTo>
                    <a:pt x="20292" y="210349"/>
                  </a:lnTo>
                  <a:lnTo>
                    <a:pt x="24801" y="235150"/>
                  </a:lnTo>
                  <a:lnTo>
                    <a:pt x="21353" y="248545"/>
                  </a:lnTo>
                  <a:lnTo>
                    <a:pt x="19098" y="254248"/>
                  </a:lnTo>
                  <a:lnTo>
                    <a:pt x="20292" y="254248"/>
                  </a:lnTo>
                  <a:lnTo>
                    <a:pt x="20292" y="257564"/>
                  </a:lnTo>
                  <a:lnTo>
                    <a:pt x="18037" y="255309"/>
                  </a:lnTo>
                  <a:lnTo>
                    <a:pt x="10080" y="264327"/>
                  </a:lnTo>
                  <a:lnTo>
                    <a:pt x="6764" y="263267"/>
                  </a:lnTo>
                  <a:lnTo>
                    <a:pt x="5570" y="263267"/>
                  </a:lnTo>
                  <a:lnTo>
                    <a:pt x="13528" y="270031"/>
                  </a:lnTo>
                  <a:lnTo>
                    <a:pt x="0" y="276662"/>
                  </a:lnTo>
                  <a:lnTo>
                    <a:pt x="14589" y="298148"/>
                  </a:lnTo>
                  <a:lnTo>
                    <a:pt x="24801" y="322817"/>
                  </a:lnTo>
                  <a:lnTo>
                    <a:pt x="40584" y="342048"/>
                  </a:lnTo>
                  <a:lnTo>
                    <a:pt x="40584" y="355444"/>
                  </a:lnTo>
                  <a:lnTo>
                    <a:pt x="104643" y="355444"/>
                  </a:lnTo>
                  <a:lnTo>
                    <a:pt x="109153" y="361146"/>
                  </a:lnTo>
                  <a:lnTo>
                    <a:pt x="110214" y="359952"/>
                  </a:lnTo>
                  <a:lnTo>
                    <a:pt x="109153" y="357698"/>
                  </a:lnTo>
                  <a:lnTo>
                    <a:pt x="107959" y="355444"/>
                  </a:lnTo>
                  <a:lnTo>
                    <a:pt x="138464" y="354382"/>
                  </a:lnTo>
                  <a:lnTo>
                    <a:pt x="139525" y="357698"/>
                  </a:lnTo>
                  <a:lnTo>
                    <a:pt x="135015" y="361146"/>
                  </a:lnTo>
                  <a:lnTo>
                    <a:pt x="138464" y="366717"/>
                  </a:lnTo>
                  <a:lnTo>
                    <a:pt x="153053" y="359952"/>
                  </a:lnTo>
                  <a:lnTo>
                    <a:pt x="157562" y="370165"/>
                  </a:lnTo>
                  <a:lnTo>
                    <a:pt x="199207" y="371225"/>
                  </a:lnTo>
                  <a:lnTo>
                    <a:pt x="198013" y="390457"/>
                  </a:lnTo>
                  <a:lnTo>
                    <a:pt x="204778" y="390457"/>
                  </a:lnTo>
                  <a:lnTo>
                    <a:pt x="208093" y="388202"/>
                  </a:lnTo>
                  <a:lnTo>
                    <a:pt x="208093" y="387008"/>
                  </a:lnTo>
                  <a:lnTo>
                    <a:pt x="211541" y="387008"/>
                  </a:lnTo>
                  <a:lnTo>
                    <a:pt x="217112" y="392712"/>
                  </a:lnTo>
                  <a:lnTo>
                    <a:pt x="226131" y="393772"/>
                  </a:lnTo>
                  <a:lnTo>
                    <a:pt x="226131" y="388202"/>
                  </a:lnTo>
                  <a:lnTo>
                    <a:pt x="232895" y="387008"/>
                  </a:lnTo>
                  <a:lnTo>
                    <a:pt x="234088" y="390457"/>
                  </a:lnTo>
                  <a:lnTo>
                    <a:pt x="232895" y="396028"/>
                  </a:lnTo>
                  <a:lnTo>
                    <a:pt x="244168" y="400537"/>
                  </a:lnTo>
                  <a:lnTo>
                    <a:pt x="244168" y="403852"/>
                  </a:lnTo>
                  <a:lnTo>
                    <a:pt x="245362" y="403852"/>
                  </a:lnTo>
                  <a:lnTo>
                    <a:pt x="245362" y="402791"/>
                  </a:lnTo>
                  <a:lnTo>
                    <a:pt x="259951" y="366717"/>
                  </a:lnTo>
                  <a:lnTo>
                    <a:pt x="263267" y="361146"/>
                  </a:lnTo>
                  <a:lnTo>
                    <a:pt x="272285" y="361146"/>
                  </a:lnTo>
                  <a:lnTo>
                    <a:pt x="277988" y="285681"/>
                  </a:lnTo>
                  <a:lnTo>
                    <a:pt x="304912" y="249739"/>
                  </a:lnTo>
                  <a:lnTo>
                    <a:pt x="310615" y="227192"/>
                  </a:lnTo>
                  <a:lnTo>
                    <a:pt x="320694" y="193505"/>
                  </a:lnTo>
                  <a:lnTo>
                    <a:pt x="321755" y="183292"/>
                  </a:lnTo>
                  <a:lnTo>
                    <a:pt x="313930" y="17427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06" name="Freeform: Shape 805">
              <a:extLst>
                <a:ext uri="{FF2B5EF4-FFF2-40B4-BE49-F238E27FC236}">
                  <a16:creationId xmlns:a16="http://schemas.microsoft.com/office/drawing/2014/main" id="{0A378E30-CAF5-A9BE-FF2C-6215A9C5434C}"/>
                </a:ext>
              </a:extLst>
            </p:cNvPr>
            <p:cNvSpPr/>
            <p:nvPr/>
          </p:nvSpPr>
          <p:spPr>
            <a:xfrm>
              <a:off x="2956271" y="10750079"/>
              <a:ext cx="408494" cy="408361"/>
            </a:xfrm>
            <a:custGeom>
              <a:avLst/>
              <a:gdLst>
                <a:gd name="connsiteX0" fmla="*/ 119233 w 408494"/>
                <a:gd name="connsiteY0" fmla="*/ 2255 h 408361"/>
                <a:gd name="connsiteX1" fmla="*/ 120426 w 408494"/>
                <a:gd name="connsiteY1" fmla="*/ 3316 h 408361"/>
                <a:gd name="connsiteX2" fmla="*/ 120426 w 408494"/>
                <a:gd name="connsiteY2" fmla="*/ 5571 h 408361"/>
                <a:gd name="connsiteX3" fmla="*/ 119233 w 408494"/>
                <a:gd name="connsiteY3" fmla="*/ 7825 h 408361"/>
                <a:gd name="connsiteX4" fmla="*/ 123742 w 408494"/>
                <a:gd name="connsiteY4" fmla="*/ 4510 h 408361"/>
                <a:gd name="connsiteX5" fmla="*/ 140718 w 408494"/>
                <a:gd name="connsiteY5" fmla="*/ 12334 h 408361"/>
                <a:gd name="connsiteX6" fmla="*/ 146289 w 408494"/>
                <a:gd name="connsiteY6" fmla="*/ 0 h 408361"/>
                <a:gd name="connsiteX7" fmla="*/ 150798 w 408494"/>
                <a:gd name="connsiteY7" fmla="*/ 1061 h 408361"/>
                <a:gd name="connsiteX8" fmla="*/ 144034 w 408494"/>
                <a:gd name="connsiteY8" fmla="*/ 11274 h 408361"/>
                <a:gd name="connsiteX9" fmla="*/ 146289 w 408494"/>
                <a:gd name="connsiteY9" fmla="*/ 16844 h 408361"/>
                <a:gd name="connsiteX10" fmla="*/ 146289 w 408494"/>
                <a:gd name="connsiteY10" fmla="*/ 26924 h 408361"/>
                <a:gd name="connsiteX11" fmla="*/ 144034 w 408494"/>
                <a:gd name="connsiteY11" fmla="*/ 25863 h 408361"/>
                <a:gd name="connsiteX12" fmla="*/ 144034 w 408494"/>
                <a:gd name="connsiteY12" fmla="*/ 24669 h 408361"/>
                <a:gd name="connsiteX13" fmla="*/ 141779 w 408494"/>
                <a:gd name="connsiteY13" fmla="*/ 23608 h 408361"/>
                <a:gd name="connsiteX14" fmla="*/ 142973 w 408494"/>
                <a:gd name="connsiteY14" fmla="*/ 26924 h 408361"/>
                <a:gd name="connsiteX15" fmla="*/ 141779 w 408494"/>
                <a:gd name="connsiteY15" fmla="*/ 28117 h 408361"/>
                <a:gd name="connsiteX16" fmla="*/ 142973 w 408494"/>
                <a:gd name="connsiteY16" fmla="*/ 33688 h 408361"/>
                <a:gd name="connsiteX17" fmla="*/ 138464 w 408494"/>
                <a:gd name="connsiteY17" fmla="*/ 39391 h 408361"/>
                <a:gd name="connsiteX18" fmla="*/ 133954 w 408494"/>
                <a:gd name="connsiteY18" fmla="*/ 38197 h 408361"/>
                <a:gd name="connsiteX19" fmla="*/ 121487 w 408494"/>
                <a:gd name="connsiteY19" fmla="*/ 29178 h 408361"/>
                <a:gd name="connsiteX20" fmla="*/ 113662 w 408494"/>
                <a:gd name="connsiteY20" fmla="*/ 40451 h 408361"/>
                <a:gd name="connsiteX21" fmla="*/ 114723 w 408494"/>
                <a:gd name="connsiteY21" fmla="*/ 41645 h 408361"/>
                <a:gd name="connsiteX22" fmla="*/ 115917 w 408494"/>
                <a:gd name="connsiteY22" fmla="*/ 43900 h 408361"/>
                <a:gd name="connsiteX23" fmla="*/ 122681 w 408494"/>
                <a:gd name="connsiteY23" fmla="*/ 47216 h 408361"/>
                <a:gd name="connsiteX24" fmla="*/ 125997 w 408494"/>
                <a:gd name="connsiteY24" fmla="*/ 38197 h 408361"/>
                <a:gd name="connsiteX25" fmla="*/ 138464 w 408494"/>
                <a:gd name="connsiteY25" fmla="*/ 44961 h 408361"/>
                <a:gd name="connsiteX26" fmla="*/ 145228 w 408494"/>
                <a:gd name="connsiteY26" fmla="*/ 46155 h 408361"/>
                <a:gd name="connsiteX27" fmla="*/ 147482 w 408494"/>
                <a:gd name="connsiteY27" fmla="*/ 43900 h 408361"/>
                <a:gd name="connsiteX28" fmla="*/ 157562 w 408494"/>
                <a:gd name="connsiteY28" fmla="*/ 37136 h 408361"/>
                <a:gd name="connsiteX29" fmla="*/ 157562 w 408494"/>
                <a:gd name="connsiteY29" fmla="*/ 32627 h 408361"/>
                <a:gd name="connsiteX30" fmla="*/ 159817 w 408494"/>
                <a:gd name="connsiteY30" fmla="*/ 30372 h 408361"/>
                <a:gd name="connsiteX31" fmla="*/ 163132 w 408494"/>
                <a:gd name="connsiteY31" fmla="*/ 30372 h 408361"/>
                <a:gd name="connsiteX32" fmla="*/ 156368 w 408494"/>
                <a:gd name="connsiteY32" fmla="*/ 26924 h 408361"/>
                <a:gd name="connsiteX33" fmla="*/ 159817 w 408494"/>
                <a:gd name="connsiteY33" fmla="*/ 20292 h 408361"/>
                <a:gd name="connsiteX34" fmla="*/ 168835 w 408494"/>
                <a:gd name="connsiteY34" fmla="*/ 24669 h 408361"/>
                <a:gd name="connsiteX35" fmla="*/ 167642 w 408494"/>
                <a:gd name="connsiteY35" fmla="*/ 26924 h 408361"/>
                <a:gd name="connsiteX36" fmla="*/ 168835 w 408494"/>
                <a:gd name="connsiteY36" fmla="*/ 26924 h 408361"/>
                <a:gd name="connsiteX37" fmla="*/ 169897 w 408494"/>
                <a:gd name="connsiteY37" fmla="*/ 25863 h 408361"/>
                <a:gd name="connsiteX38" fmla="*/ 178915 w 408494"/>
                <a:gd name="connsiteY38" fmla="*/ 30372 h 408361"/>
                <a:gd name="connsiteX39" fmla="*/ 176660 w 408494"/>
                <a:gd name="connsiteY39" fmla="*/ 33688 h 408361"/>
                <a:gd name="connsiteX40" fmla="*/ 177854 w 408494"/>
                <a:gd name="connsiteY40" fmla="*/ 34881 h 408361"/>
                <a:gd name="connsiteX41" fmla="*/ 182231 w 408494"/>
                <a:gd name="connsiteY41" fmla="*/ 35942 h 408361"/>
                <a:gd name="connsiteX42" fmla="*/ 178915 w 408494"/>
                <a:gd name="connsiteY42" fmla="*/ 43900 h 408361"/>
                <a:gd name="connsiteX43" fmla="*/ 186740 w 408494"/>
                <a:gd name="connsiteY43" fmla="*/ 48410 h 408361"/>
                <a:gd name="connsiteX44" fmla="*/ 195759 w 408494"/>
                <a:gd name="connsiteY44" fmla="*/ 43900 h 408361"/>
                <a:gd name="connsiteX45" fmla="*/ 196953 w 408494"/>
                <a:gd name="connsiteY45" fmla="*/ 43900 h 408361"/>
                <a:gd name="connsiteX46" fmla="*/ 199207 w 408494"/>
                <a:gd name="connsiteY46" fmla="*/ 44961 h 408361"/>
                <a:gd name="connsiteX47" fmla="*/ 199207 w 408494"/>
                <a:gd name="connsiteY47" fmla="*/ 42707 h 408361"/>
                <a:gd name="connsiteX48" fmla="*/ 202523 w 408494"/>
                <a:gd name="connsiteY48" fmla="*/ 39391 h 408361"/>
                <a:gd name="connsiteX49" fmla="*/ 211542 w 408494"/>
                <a:gd name="connsiteY49" fmla="*/ 41645 h 408361"/>
                <a:gd name="connsiteX50" fmla="*/ 212735 w 408494"/>
                <a:gd name="connsiteY50" fmla="*/ 41645 h 408361"/>
                <a:gd name="connsiteX51" fmla="*/ 213796 w 408494"/>
                <a:gd name="connsiteY51" fmla="*/ 38197 h 408361"/>
                <a:gd name="connsiteX52" fmla="*/ 204778 w 408494"/>
                <a:gd name="connsiteY52" fmla="*/ 37136 h 408361"/>
                <a:gd name="connsiteX53" fmla="*/ 204778 w 408494"/>
                <a:gd name="connsiteY53" fmla="*/ 35942 h 408361"/>
                <a:gd name="connsiteX54" fmla="*/ 203717 w 408494"/>
                <a:gd name="connsiteY54" fmla="*/ 34881 h 408361"/>
                <a:gd name="connsiteX55" fmla="*/ 201462 w 408494"/>
                <a:gd name="connsiteY55" fmla="*/ 34881 h 408361"/>
                <a:gd name="connsiteX56" fmla="*/ 202523 w 408494"/>
                <a:gd name="connsiteY56" fmla="*/ 33688 h 408361"/>
                <a:gd name="connsiteX57" fmla="*/ 213796 w 408494"/>
                <a:gd name="connsiteY57" fmla="*/ 34881 h 408361"/>
                <a:gd name="connsiteX58" fmla="*/ 214990 w 408494"/>
                <a:gd name="connsiteY58" fmla="*/ 24669 h 408361"/>
                <a:gd name="connsiteX59" fmla="*/ 218306 w 408494"/>
                <a:gd name="connsiteY59" fmla="*/ 26924 h 408361"/>
                <a:gd name="connsiteX60" fmla="*/ 217245 w 408494"/>
                <a:gd name="connsiteY60" fmla="*/ 32627 h 408361"/>
                <a:gd name="connsiteX61" fmla="*/ 219367 w 408494"/>
                <a:gd name="connsiteY61" fmla="*/ 31433 h 408361"/>
                <a:gd name="connsiteX62" fmla="*/ 220560 w 408494"/>
                <a:gd name="connsiteY62" fmla="*/ 33688 h 408361"/>
                <a:gd name="connsiteX63" fmla="*/ 218306 w 408494"/>
                <a:gd name="connsiteY63" fmla="*/ 34881 h 408361"/>
                <a:gd name="connsiteX64" fmla="*/ 218306 w 408494"/>
                <a:gd name="connsiteY64" fmla="*/ 38197 h 408361"/>
                <a:gd name="connsiteX65" fmla="*/ 217245 w 408494"/>
                <a:gd name="connsiteY65" fmla="*/ 41645 h 408361"/>
                <a:gd name="connsiteX66" fmla="*/ 216051 w 408494"/>
                <a:gd name="connsiteY66" fmla="*/ 43900 h 408361"/>
                <a:gd name="connsiteX67" fmla="*/ 216051 w 408494"/>
                <a:gd name="connsiteY67" fmla="*/ 46155 h 408361"/>
                <a:gd name="connsiteX68" fmla="*/ 203717 w 408494"/>
                <a:gd name="connsiteY68" fmla="*/ 58489 h 408361"/>
                <a:gd name="connsiteX69" fmla="*/ 198014 w 408494"/>
                <a:gd name="connsiteY69" fmla="*/ 66314 h 408361"/>
                <a:gd name="connsiteX70" fmla="*/ 193504 w 408494"/>
                <a:gd name="connsiteY70" fmla="*/ 69762 h 408361"/>
                <a:gd name="connsiteX71" fmla="*/ 204778 w 408494"/>
                <a:gd name="connsiteY71" fmla="*/ 74272 h 408361"/>
                <a:gd name="connsiteX72" fmla="*/ 210481 w 408494"/>
                <a:gd name="connsiteY72" fmla="*/ 65254 h 408361"/>
                <a:gd name="connsiteX73" fmla="*/ 221621 w 408494"/>
                <a:gd name="connsiteY73" fmla="*/ 67508 h 408361"/>
                <a:gd name="connsiteX74" fmla="*/ 222815 w 408494"/>
                <a:gd name="connsiteY74" fmla="*/ 62998 h 408361"/>
                <a:gd name="connsiteX75" fmla="*/ 226131 w 408494"/>
                <a:gd name="connsiteY75" fmla="*/ 60744 h 408361"/>
                <a:gd name="connsiteX76" fmla="*/ 238598 w 408494"/>
                <a:gd name="connsiteY76" fmla="*/ 62998 h 408361"/>
                <a:gd name="connsiteX77" fmla="*/ 244168 w 408494"/>
                <a:gd name="connsiteY77" fmla="*/ 68569 h 408361"/>
                <a:gd name="connsiteX78" fmla="*/ 250932 w 408494"/>
                <a:gd name="connsiteY78" fmla="*/ 70824 h 408361"/>
                <a:gd name="connsiteX79" fmla="*/ 257696 w 408494"/>
                <a:gd name="connsiteY79" fmla="*/ 60744 h 408361"/>
                <a:gd name="connsiteX80" fmla="*/ 263267 w 408494"/>
                <a:gd name="connsiteY80" fmla="*/ 59550 h 408361"/>
                <a:gd name="connsiteX81" fmla="*/ 265521 w 408494"/>
                <a:gd name="connsiteY81" fmla="*/ 64060 h 408361"/>
                <a:gd name="connsiteX82" fmla="*/ 273479 w 408494"/>
                <a:gd name="connsiteY82" fmla="*/ 66314 h 408361"/>
                <a:gd name="connsiteX83" fmla="*/ 273479 w 408494"/>
                <a:gd name="connsiteY83" fmla="*/ 74272 h 408361"/>
                <a:gd name="connsiteX84" fmla="*/ 270030 w 408494"/>
                <a:gd name="connsiteY84" fmla="*/ 75333 h 408361"/>
                <a:gd name="connsiteX85" fmla="*/ 267776 w 408494"/>
                <a:gd name="connsiteY85" fmla="*/ 76527 h 408361"/>
                <a:gd name="connsiteX86" fmla="*/ 270030 w 408494"/>
                <a:gd name="connsiteY86" fmla="*/ 81035 h 408361"/>
                <a:gd name="connsiteX87" fmla="*/ 271224 w 408494"/>
                <a:gd name="connsiteY87" fmla="*/ 81035 h 408361"/>
                <a:gd name="connsiteX88" fmla="*/ 272285 w 408494"/>
                <a:gd name="connsiteY88" fmla="*/ 83291 h 408361"/>
                <a:gd name="connsiteX89" fmla="*/ 272285 w 408494"/>
                <a:gd name="connsiteY89" fmla="*/ 87800 h 408361"/>
                <a:gd name="connsiteX90" fmla="*/ 293638 w 408494"/>
                <a:gd name="connsiteY90" fmla="*/ 92309 h 408361"/>
                <a:gd name="connsiteX91" fmla="*/ 295893 w 408494"/>
                <a:gd name="connsiteY91" fmla="*/ 72017 h 408361"/>
                <a:gd name="connsiteX92" fmla="*/ 299341 w 408494"/>
                <a:gd name="connsiteY92" fmla="*/ 72017 h 408361"/>
                <a:gd name="connsiteX93" fmla="*/ 306105 w 408494"/>
                <a:gd name="connsiteY93" fmla="*/ 66314 h 408361"/>
                <a:gd name="connsiteX94" fmla="*/ 302657 w 408494"/>
                <a:gd name="connsiteY94" fmla="*/ 59550 h 408361"/>
                <a:gd name="connsiteX95" fmla="*/ 304912 w 408494"/>
                <a:gd name="connsiteY95" fmla="*/ 58489 h 408361"/>
                <a:gd name="connsiteX96" fmla="*/ 300402 w 408494"/>
                <a:gd name="connsiteY96" fmla="*/ 52786 h 408361"/>
                <a:gd name="connsiteX97" fmla="*/ 311676 w 408494"/>
                <a:gd name="connsiteY97" fmla="*/ 50531 h 408361"/>
                <a:gd name="connsiteX98" fmla="*/ 319633 w 408494"/>
                <a:gd name="connsiteY98" fmla="*/ 42707 h 408361"/>
                <a:gd name="connsiteX99" fmla="*/ 321888 w 408494"/>
                <a:gd name="connsiteY99" fmla="*/ 46155 h 408361"/>
                <a:gd name="connsiteX100" fmla="*/ 320694 w 408494"/>
                <a:gd name="connsiteY100" fmla="*/ 47216 h 408361"/>
                <a:gd name="connsiteX101" fmla="*/ 320694 w 408494"/>
                <a:gd name="connsiteY101" fmla="*/ 55041 h 408361"/>
                <a:gd name="connsiteX102" fmla="*/ 322949 w 408494"/>
                <a:gd name="connsiteY102" fmla="*/ 58489 h 408361"/>
                <a:gd name="connsiteX103" fmla="*/ 324143 w 408494"/>
                <a:gd name="connsiteY103" fmla="*/ 57295 h 408361"/>
                <a:gd name="connsiteX104" fmla="*/ 327458 w 408494"/>
                <a:gd name="connsiteY104" fmla="*/ 66314 h 408361"/>
                <a:gd name="connsiteX105" fmla="*/ 326265 w 408494"/>
                <a:gd name="connsiteY105" fmla="*/ 67508 h 408361"/>
                <a:gd name="connsiteX106" fmla="*/ 328519 w 408494"/>
                <a:gd name="connsiteY106" fmla="*/ 69762 h 408361"/>
                <a:gd name="connsiteX107" fmla="*/ 331968 w 408494"/>
                <a:gd name="connsiteY107" fmla="*/ 72017 h 408361"/>
                <a:gd name="connsiteX108" fmla="*/ 334223 w 408494"/>
                <a:gd name="connsiteY108" fmla="*/ 68569 h 408361"/>
                <a:gd name="connsiteX109" fmla="*/ 331968 w 408494"/>
                <a:gd name="connsiteY109" fmla="*/ 53980 h 408361"/>
                <a:gd name="connsiteX110" fmla="*/ 334223 w 408494"/>
                <a:gd name="connsiteY110" fmla="*/ 52786 h 408361"/>
                <a:gd name="connsiteX111" fmla="*/ 348811 w 408494"/>
                <a:gd name="connsiteY111" fmla="*/ 66314 h 408361"/>
                <a:gd name="connsiteX112" fmla="*/ 401730 w 408494"/>
                <a:gd name="connsiteY112" fmla="*/ 74272 h 408361"/>
                <a:gd name="connsiteX113" fmla="*/ 408494 w 408494"/>
                <a:gd name="connsiteY113" fmla="*/ 85545 h 408361"/>
                <a:gd name="connsiteX114" fmla="*/ 405046 w 408494"/>
                <a:gd name="connsiteY114" fmla="*/ 133822 h 408361"/>
                <a:gd name="connsiteX115" fmla="*/ 372419 w 408494"/>
                <a:gd name="connsiteY115" fmla="*/ 158623 h 408361"/>
                <a:gd name="connsiteX116" fmla="*/ 371358 w 408494"/>
                <a:gd name="connsiteY116" fmla="*/ 158623 h 408361"/>
                <a:gd name="connsiteX117" fmla="*/ 356769 w 408494"/>
                <a:gd name="connsiteY117" fmla="*/ 162072 h 408361"/>
                <a:gd name="connsiteX118" fmla="*/ 337538 w 408494"/>
                <a:gd name="connsiteY118" fmla="*/ 167642 h 408361"/>
                <a:gd name="connsiteX119" fmla="*/ 338732 w 408494"/>
                <a:gd name="connsiteY119" fmla="*/ 155308 h 408361"/>
                <a:gd name="connsiteX120" fmla="*/ 334223 w 408494"/>
                <a:gd name="connsiteY120" fmla="*/ 153053 h 408361"/>
                <a:gd name="connsiteX121" fmla="*/ 333029 w 408494"/>
                <a:gd name="connsiteY121" fmla="*/ 148543 h 408361"/>
                <a:gd name="connsiteX122" fmla="*/ 331968 w 408494"/>
                <a:gd name="connsiteY122" fmla="*/ 148543 h 408361"/>
                <a:gd name="connsiteX123" fmla="*/ 334223 w 408494"/>
                <a:gd name="connsiteY123" fmla="*/ 156369 h 408361"/>
                <a:gd name="connsiteX124" fmla="*/ 337538 w 408494"/>
                <a:gd name="connsiteY124" fmla="*/ 160878 h 408361"/>
                <a:gd name="connsiteX125" fmla="*/ 336477 w 408494"/>
                <a:gd name="connsiteY125" fmla="*/ 166581 h 408361"/>
                <a:gd name="connsiteX126" fmla="*/ 337538 w 408494"/>
                <a:gd name="connsiteY126" fmla="*/ 173212 h 408361"/>
                <a:gd name="connsiteX127" fmla="*/ 336477 w 408494"/>
                <a:gd name="connsiteY127" fmla="*/ 174406 h 408361"/>
                <a:gd name="connsiteX128" fmla="*/ 334223 w 408494"/>
                <a:gd name="connsiteY128" fmla="*/ 184486 h 408361"/>
                <a:gd name="connsiteX129" fmla="*/ 331968 w 408494"/>
                <a:gd name="connsiteY129" fmla="*/ 186740 h 408361"/>
                <a:gd name="connsiteX130" fmla="*/ 327458 w 408494"/>
                <a:gd name="connsiteY130" fmla="*/ 188995 h 408361"/>
                <a:gd name="connsiteX131" fmla="*/ 327458 w 408494"/>
                <a:gd name="connsiteY131" fmla="*/ 194698 h 408361"/>
                <a:gd name="connsiteX132" fmla="*/ 329713 w 408494"/>
                <a:gd name="connsiteY132" fmla="*/ 201329 h 408361"/>
                <a:gd name="connsiteX133" fmla="*/ 324143 w 408494"/>
                <a:gd name="connsiteY133" fmla="*/ 228386 h 408361"/>
                <a:gd name="connsiteX134" fmla="*/ 310615 w 408494"/>
                <a:gd name="connsiteY134" fmla="*/ 270030 h 408361"/>
                <a:gd name="connsiteX135" fmla="*/ 289262 w 408494"/>
                <a:gd name="connsiteY135" fmla="*/ 308227 h 408361"/>
                <a:gd name="connsiteX136" fmla="*/ 290323 w 408494"/>
                <a:gd name="connsiteY136" fmla="*/ 308227 h 408361"/>
                <a:gd name="connsiteX137" fmla="*/ 290323 w 408494"/>
                <a:gd name="connsiteY137" fmla="*/ 309421 h 408361"/>
                <a:gd name="connsiteX138" fmla="*/ 288068 w 408494"/>
                <a:gd name="connsiteY138" fmla="*/ 309421 h 408361"/>
                <a:gd name="connsiteX139" fmla="*/ 265521 w 408494"/>
                <a:gd name="connsiteY139" fmla="*/ 347618 h 408361"/>
                <a:gd name="connsiteX140" fmla="*/ 245362 w 408494"/>
                <a:gd name="connsiteY140" fmla="*/ 380245 h 408361"/>
                <a:gd name="connsiteX141" fmla="*/ 228385 w 408494"/>
                <a:gd name="connsiteY141" fmla="*/ 408362 h 408361"/>
                <a:gd name="connsiteX142" fmla="*/ 151992 w 408494"/>
                <a:gd name="connsiteY142" fmla="*/ 372419 h 408361"/>
                <a:gd name="connsiteX143" fmla="*/ 78781 w 408494"/>
                <a:gd name="connsiteY143" fmla="*/ 338600 h 408361"/>
                <a:gd name="connsiteX144" fmla="*/ 81036 w 408494"/>
                <a:gd name="connsiteY144" fmla="*/ 336344 h 408361"/>
                <a:gd name="connsiteX145" fmla="*/ 83290 w 408494"/>
                <a:gd name="connsiteY145" fmla="*/ 337538 h 408361"/>
                <a:gd name="connsiteX146" fmla="*/ 84484 w 408494"/>
                <a:gd name="connsiteY146" fmla="*/ 335284 h 408361"/>
                <a:gd name="connsiteX147" fmla="*/ 84484 w 408494"/>
                <a:gd name="connsiteY147" fmla="*/ 331835 h 408361"/>
                <a:gd name="connsiteX148" fmla="*/ 83290 w 408494"/>
                <a:gd name="connsiteY148" fmla="*/ 330774 h 408361"/>
                <a:gd name="connsiteX149" fmla="*/ 78781 w 408494"/>
                <a:gd name="connsiteY149" fmla="*/ 334090 h 408361"/>
                <a:gd name="connsiteX150" fmla="*/ 75465 w 408494"/>
                <a:gd name="connsiteY150" fmla="*/ 337538 h 408361"/>
                <a:gd name="connsiteX151" fmla="*/ 39391 w 408494"/>
                <a:gd name="connsiteY151" fmla="*/ 319501 h 408361"/>
                <a:gd name="connsiteX152" fmla="*/ 29311 w 408494"/>
                <a:gd name="connsiteY152" fmla="*/ 316185 h 408361"/>
                <a:gd name="connsiteX153" fmla="*/ 31566 w 408494"/>
                <a:gd name="connsiteY153" fmla="*/ 309421 h 408361"/>
                <a:gd name="connsiteX154" fmla="*/ 27056 w 408494"/>
                <a:gd name="connsiteY154" fmla="*/ 308227 h 408361"/>
                <a:gd name="connsiteX155" fmla="*/ 24802 w 408494"/>
                <a:gd name="connsiteY155" fmla="*/ 312737 h 408361"/>
                <a:gd name="connsiteX156" fmla="*/ 24802 w 408494"/>
                <a:gd name="connsiteY156" fmla="*/ 318440 h 408361"/>
                <a:gd name="connsiteX157" fmla="*/ 21353 w 408494"/>
                <a:gd name="connsiteY157" fmla="*/ 317247 h 408361"/>
                <a:gd name="connsiteX158" fmla="*/ 21353 w 408494"/>
                <a:gd name="connsiteY158" fmla="*/ 308227 h 408361"/>
                <a:gd name="connsiteX159" fmla="*/ 24802 w 408494"/>
                <a:gd name="connsiteY159" fmla="*/ 305973 h 408361"/>
                <a:gd name="connsiteX160" fmla="*/ 23608 w 408494"/>
                <a:gd name="connsiteY160" fmla="*/ 302657 h 408361"/>
                <a:gd name="connsiteX161" fmla="*/ 20292 w 408494"/>
                <a:gd name="connsiteY161" fmla="*/ 274540 h 408361"/>
                <a:gd name="connsiteX162" fmla="*/ 16844 w 408494"/>
                <a:gd name="connsiteY162" fmla="*/ 274540 h 408361"/>
                <a:gd name="connsiteX163" fmla="*/ 9019 w 408494"/>
                <a:gd name="connsiteY163" fmla="*/ 270030 h 408361"/>
                <a:gd name="connsiteX164" fmla="*/ 11273 w 408494"/>
                <a:gd name="connsiteY164" fmla="*/ 266583 h 408361"/>
                <a:gd name="connsiteX165" fmla="*/ 4510 w 408494"/>
                <a:gd name="connsiteY165" fmla="*/ 262206 h 408361"/>
                <a:gd name="connsiteX166" fmla="*/ 3448 w 408494"/>
                <a:gd name="connsiteY166" fmla="*/ 263267 h 408361"/>
                <a:gd name="connsiteX167" fmla="*/ 3448 w 408494"/>
                <a:gd name="connsiteY167" fmla="*/ 262206 h 408361"/>
                <a:gd name="connsiteX168" fmla="*/ 0 w 408494"/>
                <a:gd name="connsiteY168" fmla="*/ 259951 h 408361"/>
                <a:gd name="connsiteX169" fmla="*/ 2255 w 408494"/>
                <a:gd name="connsiteY169" fmla="*/ 254248 h 408361"/>
                <a:gd name="connsiteX170" fmla="*/ 3448 w 408494"/>
                <a:gd name="connsiteY170" fmla="*/ 254248 h 408361"/>
                <a:gd name="connsiteX171" fmla="*/ 7958 w 408494"/>
                <a:gd name="connsiteY171" fmla="*/ 261012 h 408361"/>
                <a:gd name="connsiteX172" fmla="*/ 21353 w 408494"/>
                <a:gd name="connsiteY172" fmla="*/ 270030 h 408361"/>
                <a:gd name="connsiteX173" fmla="*/ 28117 w 408494"/>
                <a:gd name="connsiteY173" fmla="*/ 253187 h 408361"/>
                <a:gd name="connsiteX174" fmla="*/ 27056 w 408494"/>
                <a:gd name="connsiteY174" fmla="*/ 251993 h 408361"/>
                <a:gd name="connsiteX175" fmla="*/ 28117 w 408494"/>
                <a:gd name="connsiteY175" fmla="*/ 246423 h 408361"/>
                <a:gd name="connsiteX176" fmla="*/ 30372 w 408494"/>
                <a:gd name="connsiteY176" fmla="*/ 247484 h 408361"/>
                <a:gd name="connsiteX177" fmla="*/ 31566 w 408494"/>
                <a:gd name="connsiteY177" fmla="*/ 242974 h 408361"/>
                <a:gd name="connsiteX178" fmla="*/ 49470 w 408494"/>
                <a:gd name="connsiteY178" fmla="*/ 201329 h 408361"/>
                <a:gd name="connsiteX179" fmla="*/ 47348 w 408494"/>
                <a:gd name="connsiteY179" fmla="*/ 200269 h 408361"/>
                <a:gd name="connsiteX180" fmla="*/ 49470 w 408494"/>
                <a:gd name="connsiteY180" fmla="*/ 195759 h 408361"/>
                <a:gd name="connsiteX181" fmla="*/ 50664 w 408494"/>
                <a:gd name="connsiteY181" fmla="*/ 196953 h 408361"/>
                <a:gd name="connsiteX182" fmla="*/ 68701 w 408494"/>
                <a:gd name="connsiteY182" fmla="*/ 154114 h 408361"/>
                <a:gd name="connsiteX183" fmla="*/ 78781 w 408494"/>
                <a:gd name="connsiteY183" fmla="*/ 121488 h 408361"/>
                <a:gd name="connsiteX184" fmla="*/ 77587 w 408494"/>
                <a:gd name="connsiteY184" fmla="*/ 120426 h 408361"/>
                <a:gd name="connsiteX185" fmla="*/ 77587 w 408494"/>
                <a:gd name="connsiteY185" fmla="*/ 115917 h 408361"/>
                <a:gd name="connsiteX186" fmla="*/ 66447 w 408494"/>
                <a:gd name="connsiteY186" fmla="*/ 114723 h 408361"/>
                <a:gd name="connsiteX187" fmla="*/ 69762 w 408494"/>
                <a:gd name="connsiteY187" fmla="*/ 90055 h 408361"/>
                <a:gd name="connsiteX188" fmla="*/ 69762 w 408494"/>
                <a:gd name="connsiteY188" fmla="*/ 83291 h 408361"/>
                <a:gd name="connsiteX189" fmla="*/ 70956 w 408494"/>
                <a:gd name="connsiteY189" fmla="*/ 83291 h 408361"/>
                <a:gd name="connsiteX190" fmla="*/ 70956 w 408494"/>
                <a:gd name="connsiteY190" fmla="*/ 70824 h 408361"/>
                <a:gd name="connsiteX191" fmla="*/ 69762 w 408494"/>
                <a:gd name="connsiteY191" fmla="*/ 69762 h 408361"/>
                <a:gd name="connsiteX192" fmla="*/ 69762 w 408494"/>
                <a:gd name="connsiteY192" fmla="*/ 48410 h 408361"/>
                <a:gd name="connsiteX193" fmla="*/ 92309 w 408494"/>
                <a:gd name="connsiteY193" fmla="*/ 41645 h 408361"/>
                <a:gd name="connsiteX194" fmla="*/ 108092 w 408494"/>
                <a:gd name="connsiteY194" fmla="*/ 28117 h 408361"/>
                <a:gd name="connsiteX195" fmla="*/ 113662 w 408494"/>
                <a:gd name="connsiteY195" fmla="*/ 5571 h 408361"/>
                <a:gd name="connsiteX196" fmla="*/ 119233 w 408494"/>
                <a:gd name="connsiteY196" fmla="*/ 2255 h 40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408494" h="408361">
                  <a:moveTo>
                    <a:pt x="119233" y="2255"/>
                  </a:moveTo>
                  <a:lnTo>
                    <a:pt x="120426" y="3316"/>
                  </a:lnTo>
                  <a:lnTo>
                    <a:pt x="120426" y="5571"/>
                  </a:lnTo>
                  <a:lnTo>
                    <a:pt x="119233" y="7825"/>
                  </a:lnTo>
                  <a:lnTo>
                    <a:pt x="123742" y="4510"/>
                  </a:lnTo>
                  <a:lnTo>
                    <a:pt x="140718" y="12334"/>
                  </a:lnTo>
                  <a:lnTo>
                    <a:pt x="146289" y="0"/>
                  </a:lnTo>
                  <a:lnTo>
                    <a:pt x="150798" y="1061"/>
                  </a:lnTo>
                  <a:lnTo>
                    <a:pt x="144034" y="11274"/>
                  </a:lnTo>
                  <a:lnTo>
                    <a:pt x="146289" y="16844"/>
                  </a:lnTo>
                  <a:lnTo>
                    <a:pt x="146289" y="26924"/>
                  </a:lnTo>
                  <a:lnTo>
                    <a:pt x="144034" y="25863"/>
                  </a:lnTo>
                  <a:lnTo>
                    <a:pt x="144034" y="24669"/>
                  </a:lnTo>
                  <a:lnTo>
                    <a:pt x="141779" y="23608"/>
                  </a:lnTo>
                  <a:lnTo>
                    <a:pt x="142973" y="26924"/>
                  </a:lnTo>
                  <a:lnTo>
                    <a:pt x="141779" y="28117"/>
                  </a:lnTo>
                  <a:lnTo>
                    <a:pt x="142973" y="33688"/>
                  </a:lnTo>
                  <a:lnTo>
                    <a:pt x="138464" y="39391"/>
                  </a:lnTo>
                  <a:lnTo>
                    <a:pt x="133954" y="38197"/>
                  </a:lnTo>
                  <a:lnTo>
                    <a:pt x="121487" y="29178"/>
                  </a:lnTo>
                  <a:lnTo>
                    <a:pt x="113662" y="40451"/>
                  </a:lnTo>
                  <a:lnTo>
                    <a:pt x="114723" y="41645"/>
                  </a:lnTo>
                  <a:lnTo>
                    <a:pt x="115917" y="43900"/>
                  </a:lnTo>
                  <a:lnTo>
                    <a:pt x="122681" y="47216"/>
                  </a:lnTo>
                  <a:lnTo>
                    <a:pt x="125997" y="38197"/>
                  </a:lnTo>
                  <a:lnTo>
                    <a:pt x="138464" y="44961"/>
                  </a:lnTo>
                  <a:lnTo>
                    <a:pt x="145228" y="46155"/>
                  </a:lnTo>
                  <a:lnTo>
                    <a:pt x="147482" y="43900"/>
                  </a:lnTo>
                  <a:lnTo>
                    <a:pt x="157562" y="37136"/>
                  </a:lnTo>
                  <a:lnTo>
                    <a:pt x="157562" y="32627"/>
                  </a:lnTo>
                  <a:lnTo>
                    <a:pt x="159817" y="30372"/>
                  </a:lnTo>
                  <a:lnTo>
                    <a:pt x="163132" y="30372"/>
                  </a:lnTo>
                  <a:lnTo>
                    <a:pt x="156368" y="26924"/>
                  </a:lnTo>
                  <a:lnTo>
                    <a:pt x="159817" y="20292"/>
                  </a:lnTo>
                  <a:lnTo>
                    <a:pt x="168835" y="24669"/>
                  </a:lnTo>
                  <a:lnTo>
                    <a:pt x="167642" y="26924"/>
                  </a:lnTo>
                  <a:lnTo>
                    <a:pt x="168835" y="26924"/>
                  </a:lnTo>
                  <a:lnTo>
                    <a:pt x="169897" y="25863"/>
                  </a:lnTo>
                  <a:lnTo>
                    <a:pt x="178915" y="30372"/>
                  </a:lnTo>
                  <a:lnTo>
                    <a:pt x="176660" y="33688"/>
                  </a:lnTo>
                  <a:lnTo>
                    <a:pt x="177854" y="34881"/>
                  </a:lnTo>
                  <a:lnTo>
                    <a:pt x="182231" y="35942"/>
                  </a:lnTo>
                  <a:lnTo>
                    <a:pt x="178915" y="43900"/>
                  </a:lnTo>
                  <a:lnTo>
                    <a:pt x="186740" y="48410"/>
                  </a:lnTo>
                  <a:lnTo>
                    <a:pt x="195759" y="43900"/>
                  </a:lnTo>
                  <a:lnTo>
                    <a:pt x="196953" y="43900"/>
                  </a:lnTo>
                  <a:lnTo>
                    <a:pt x="199207" y="44961"/>
                  </a:lnTo>
                  <a:lnTo>
                    <a:pt x="199207" y="42707"/>
                  </a:lnTo>
                  <a:lnTo>
                    <a:pt x="202523" y="39391"/>
                  </a:lnTo>
                  <a:lnTo>
                    <a:pt x="211542" y="41645"/>
                  </a:lnTo>
                  <a:lnTo>
                    <a:pt x="212735" y="41645"/>
                  </a:lnTo>
                  <a:lnTo>
                    <a:pt x="213796" y="38197"/>
                  </a:lnTo>
                  <a:lnTo>
                    <a:pt x="204778" y="37136"/>
                  </a:lnTo>
                  <a:lnTo>
                    <a:pt x="204778" y="35942"/>
                  </a:lnTo>
                  <a:lnTo>
                    <a:pt x="203717" y="34881"/>
                  </a:lnTo>
                  <a:lnTo>
                    <a:pt x="201462" y="34881"/>
                  </a:lnTo>
                  <a:lnTo>
                    <a:pt x="202523" y="33688"/>
                  </a:lnTo>
                  <a:lnTo>
                    <a:pt x="213796" y="34881"/>
                  </a:lnTo>
                  <a:lnTo>
                    <a:pt x="214990" y="24669"/>
                  </a:lnTo>
                  <a:lnTo>
                    <a:pt x="218306" y="26924"/>
                  </a:lnTo>
                  <a:lnTo>
                    <a:pt x="217245" y="32627"/>
                  </a:lnTo>
                  <a:lnTo>
                    <a:pt x="219367" y="31433"/>
                  </a:lnTo>
                  <a:lnTo>
                    <a:pt x="220560" y="33688"/>
                  </a:lnTo>
                  <a:lnTo>
                    <a:pt x="218306" y="34881"/>
                  </a:lnTo>
                  <a:lnTo>
                    <a:pt x="218306" y="38197"/>
                  </a:lnTo>
                  <a:lnTo>
                    <a:pt x="217245" y="41645"/>
                  </a:lnTo>
                  <a:lnTo>
                    <a:pt x="216051" y="43900"/>
                  </a:lnTo>
                  <a:lnTo>
                    <a:pt x="216051" y="46155"/>
                  </a:lnTo>
                  <a:lnTo>
                    <a:pt x="203717" y="58489"/>
                  </a:lnTo>
                  <a:lnTo>
                    <a:pt x="198014" y="66314"/>
                  </a:lnTo>
                  <a:lnTo>
                    <a:pt x="193504" y="69762"/>
                  </a:lnTo>
                  <a:lnTo>
                    <a:pt x="204778" y="74272"/>
                  </a:lnTo>
                  <a:lnTo>
                    <a:pt x="210481" y="65254"/>
                  </a:lnTo>
                  <a:lnTo>
                    <a:pt x="221621" y="67508"/>
                  </a:lnTo>
                  <a:lnTo>
                    <a:pt x="222815" y="62998"/>
                  </a:lnTo>
                  <a:lnTo>
                    <a:pt x="226131" y="60744"/>
                  </a:lnTo>
                  <a:lnTo>
                    <a:pt x="238598" y="62998"/>
                  </a:lnTo>
                  <a:lnTo>
                    <a:pt x="244168" y="68569"/>
                  </a:lnTo>
                  <a:lnTo>
                    <a:pt x="250932" y="70824"/>
                  </a:lnTo>
                  <a:lnTo>
                    <a:pt x="257696" y="60744"/>
                  </a:lnTo>
                  <a:lnTo>
                    <a:pt x="263267" y="59550"/>
                  </a:lnTo>
                  <a:lnTo>
                    <a:pt x="265521" y="64060"/>
                  </a:lnTo>
                  <a:lnTo>
                    <a:pt x="273479" y="66314"/>
                  </a:lnTo>
                  <a:lnTo>
                    <a:pt x="273479" y="74272"/>
                  </a:lnTo>
                  <a:lnTo>
                    <a:pt x="270030" y="75333"/>
                  </a:lnTo>
                  <a:lnTo>
                    <a:pt x="267776" y="76527"/>
                  </a:lnTo>
                  <a:lnTo>
                    <a:pt x="270030" y="81035"/>
                  </a:lnTo>
                  <a:lnTo>
                    <a:pt x="271224" y="81035"/>
                  </a:lnTo>
                  <a:lnTo>
                    <a:pt x="272285" y="83291"/>
                  </a:lnTo>
                  <a:lnTo>
                    <a:pt x="272285" y="87800"/>
                  </a:lnTo>
                  <a:lnTo>
                    <a:pt x="293638" y="92309"/>
                  </a:lnTo>
                  <a:lnTo>
                    <a:pt x="295893" y="72017"/>
                  </a:lnTo>
                  <a:lnTo>
                    <a:pt x="299341" y="72017"/>
                  </a:lnTo>
                  <a:lnTo>
                    <a:pt x="306105" y="66314"/>
                  </a:lnTo>
                  <a:lnTo>
                    <a:pt x="302657" y="59550"/>
                  </a:lnTo>
                  <a:lnTo>
                    <a:pt x="304912" y="58489"/>
                  </a:lnTo>
                  <a:lnTo>
                    <a:pt x="300402" y="52786"/>
                  </a:lnTo>
                  <a:lnTo>
                    <a:pt x="311676" y="50531"/>
                  </a:lnTo>
                  <a:lnTo>
                    <a:pt x="319633" y="42707"/>
                  </a:lnTo>
                  <a:lnTo>
                    <a:pt x="321888" y="46155"/>
                  </a:lnTo>
                  <a:lnTo>
                    <a:pt x="320694" y="47216"/>
                  </a:lnTo>
                  <a:lnTo>
                    <a:pt x="320694" y="55041"/>
                  </a:lnTo>
                  <a:lnTo>
                    <a:pt x="322949" y="58489"/>
                  </a:lnTo>
                  <a:lnTo>
                    <a:pt x="324143" y="57295"/>
                  </a:lnTo>
                  <a:lnTo>
                    <a:pt x="327458" y="66314"/>
                  </a:lnTo>
                  <a:lnTo>
                    <a:pt x="326265" y="67508"/>
                  </a:lnTo>
                  <a:lnTo>
                    <a:pt x="328519" y="69762"/>
                  </a:lnTo>
                  <a:lnTo>
                    <a:pt x="331968" y="72017"/>
                  </a:lnTo>
                  <a:lnTo>
                    <a:pt x="334223" y="68569"/>
                  </a:lnTo>
                  <a:lnTo>
                    <a:pt x="331968" y="53980"/>
                  </a:lnTo>
                  <a:lnTo>
                    <a:pt x="334223" y="52786"/>
                  </a:lnTo>
                  <a:lnTo>
                    <a:pt x="348811" y="66314"/>
                  </a:lnTo>
                  <a:lnTo>
                    <a:pt x="401730" y="74272"/>
                  </a:lnTo>
                  <a:lnTo>
                    <a:pt x="408494" y="85545"/>
                  </a:lnTo>
                  <a:lnTo>
                    <a:pt x="405046" y="133822"/>
                  </a:lnTo>
                  <a:lnTo>
                    <a:pt x="372419" y="158623"/>
                  </a:lnTo>
                  <a:lnTo>
                    <a:pt x="371358" y="158623"/>
                  </a:lnTo>
                  <a:lnTo>
                    <a:pt x="356769" y="162072"/>
                  </a:lnTo>
                  <a:lnTo>
                    <a:pt x="337538" y="167642"/>
                  </a:lnTo>
                  <a:lnTo>
                    <a:pt x="338732" y="155308"/>
                  </a:lnTo>
                  <a:lnTo>
                    <a:pt x="334223" y="153053"/>
                  </a:lnTo>
                  <a:lnTo>
                    <a:pt x="333029" y="148543"/>
                  </a:lnTo>
                  <a:lnTo>
                    <a:pt x="331968" y="148543"/>
                  </a:lnTo>
                  <a:lnTo>
                    <a:pt x="334223" y="156369"/>
                  </a:lnTo>
                  <a:lnTo>
                    <a:pt x="337538" y="160878"/>
                  </a:lnTo>
                  <a:lnTo>
                    <a:pt x="336477" y="166581"/>
                  </a:lnTo>
                  <a:lnTo>
                    <a:pt x="337538" y="173212"/>
                  </a:lnTo>
                  <a:lnTo>
                    <a:pt x="336477" y="174406"/>
                  </a:lnTo>
                  <a:lnTo>
                    <a:pt x="334223" y="184486"/>
                  </a:lnTo>
                  <a:lnTo>
                    <a:pt x="331968" y="186740"/>
                  </a:lnTo>
                  <a:lnTo>
                    <a:pt x="327458" y="188995"/>
                  </a:lnTo>
                  <a:lnTo>
                    <a:pt x="327458" y="194698"/>
                  </a:lnTo>
                  <a:lnTo>
                    <a:pt x="329713" y="201329"/>
                  </a:lnTo>
                  <a:lnTo>
                    <a:pt x="324143" y="228386"/>
                  </a:lnTo>
                  <a:lnTo>
                    <a:pt x="310615" y="270030"/>
                  </a:lnTo>
                  <a:lnTo>
                    <a:pt x="289262" y="308227"/>
                  </a:lnTo>
                  <a:lnTo>
                    <a:pt x="290323" y="308227"/>
                  </a:lnTo>
                  <a:lnTo>
                    <a:pt x="290323" y="309421"/>
                  </a:lnTo>
                  <a:lnTo>
                    <a:pt x="288068" y="309421"/>
                  </a:lnTo>
                  <a:lnTo>
                    <a:pt x="265521" y="347618"/>
                  </a:lnTo>
                  <a:lnTo>
                    <a:pt x="245362" y="380245"/>
                  </a:lnTo>
                  <a:lnTo>
                    <a:pt x="228385" y="408362"/>
                  </a:lnTo>
                  <a:lnTo>
                    <a:pt x="151992" y="372419"/>
                  </a:lnTo>
                  <a:lnTo>
                    <a:pt x="78781" y="338600"/>
                  </a:lnTo>
                  <a:lnTo>
                    <a:pt x="81036" y="336344"/>
                  </a:lnTo>
                  <a:lnTo>
                    <a:pt x="83290" y="337538"/>
                  </a:lnTo>
                  <a:lnTo>
                    <a:pt x="84484" y="335284"/>
                  </a:lnTo>
                  <a:lnTo>
                    <a:pt x="84484" y="331835"/>
                  </a:lnTo>
                  <a:lnTo>
                    <a:pt x="83290" y="330774"/>
                  </a:lnTo>
                  <a:lnTo>
                    <a:pt x="78781" y="334090"/>
                  </a:lnTo>
                  <a:lnTo>
                    <a:pt x="75465" y="337538"/>
                  </a:lnTo>
                  <a:lnTo>
                    <a:pt x="39391" y="319501"/>
                  </a:lnTo>
                  <a:lnTo>
                    <a:pt x="29311" y="316185"/>
                  </a:lnTo>
                  <a:lnTo>
                    <a:pt x="31566" y="309421"/>
                  </a:lnTo>
                  <a:lnTo>
                    <a:pt x="27056" y="308227"/>
                  </a:lnTo>
                  <a:lnTo>
                    <a:pt x="24802" y="312737"/>
                  </a:lnTo>
                  <a:lnTo>
                    <a:pt x="24802" y="318440"/>
                  </a:lnTo>
                  <a:lnTo>
                    <a:pt x="21353" y="317247"/>
                  </a:lnTo>
                  <a:lnTo>
                    <a:pt x="21353" y="308227"/>
                  </a:lnTo>
                  <a:lnTo>
                    <a:pt x="24802" y="305973"/>
                  </a:lnTo>
                  <a:lnTo>
                    <a:pt x="23608" y="302657"/>
                  </a:lnTo>
                  <a:lnTo>
                    <a:pt x="20292" y="274540"/>
                  </a:lnTo>
                  <a:lnTo>
                    <a:pt x="16844" y="274540"/>
                  </a:lnTo>
                  <a:lnTo>
                    <a:pt x="9019" y="270030"/>
                  </a:lnTo>
                  <a:lnTo>
                    <a:pt x="11273" y="266583"/>
                  </a:lnTo>
                  <a:lnTo>
                    <a:pt x="4510" y="262206"/>
                  </a:lnTo>
                  <a:lnTo>
                    <a:pt x="3448" y="263267"/>
                  </a:lnTo>
                  <a:lnTo>
                    <a:pt x="3448" y="262206"/>
                  </a:lnTo>
                  <a:lnTo>
                    <a:pt x="0" y="259951"/>
                  </a:lnTo>
                  <a:lnTo>
                    <a:pt x="2255" y="254248"/>
                  </a:lnTo>
                  <a:lnTo>
                    <a:pt x="3448" y="254248"/>
                  </a:lnTo>
                  <a:lnTo>
                    <a:pt x="7958" y="261012"/>
                  </a:lnTo>
                  <a:lnTo>
                    <a:pt x="21353" y="270030"/>
                  </a:lnTo>
                  <a:lnTo>
                    <a:pt x="28117" y="253187"/>
                  </a:lnTo>
                  <a:lnTo>
                    <a:pt x="27056" y="251993"/>
                  </a:lnTo>
                  <a:lnTo>
                    <a:pt x="28117" y="246423"/>
                  </a:lnTo>
                  <a:lnTo>
                    <a:pt x="30372" y="247484"/>
                  </a:lnTo>
                  <a:lnTo>
                    <a:pt x="31566" y="242974"/>
                  </a:lnTo>
                  <a:lnTo>
                    <a:pt x="49470" y="201329"/>
                  </a:lnTo>
                  <a:lnTo>
                    <a:pt x="47348" y="200269"/>
                  </a:lnTo>
                  <a:lnTo>
                    <a:pt x="49470" y="195759"/>
                  </a:lnTo>
                  <a:lnTo>
                    <a:pt x="50664" y="196953"/>
                  </a:lnTo>
                  <a:lnTo>
                    <a:pt x="68701" y="154114"/>
                  </a:lnTo>
                  <a:lnTo>
                    <a:pt x="78781" y="121488"/>
                  </a:lnTo>
                  <a:lnTo>
                    <a:pt x="77587" y="120426"/>
                  </a:lnTo>
                  <a:lnTo>
                    <a:pt x="77587" y="115917"/>
                  </a:lnTo>
                  <a:lnTo>
                    <a:pt x="66447" y="114723"/>
                  </a:lnTo>
                  <a:lnTo>
                    <a:pt x="69762" y="90055"/>
                  </a:lnTo>
                  <a:lnTo>
                    <a:pt x="69762" y="83291"/>
                  </a:lnTo>
                  <a:lnTo>
                    <a:pt x="70956" y="83291"/>
                  </a:lnTo>
                  <a:lnTo>
                    <a:pt x="70956" y="70824"/>
                  </a:lnTo>
                  <a:lnTo>
                    <a:pt x="69762" y="69762"/>
                  </a:lnTo>
                  <a:lnTo>
                    <a:pt x="69762" y="48410"/>
                  </a:lnTo>
                  <a:lnTo>
                    <a:pt x="92309" y="41645"/>
                  </a:lnTo>
                  <a:lnTo>
                    <a:pt x="108092" y="28117"/>
                  </a:lnTo>
                  <a:lnTo>
                    <a:pt x="113662" y="5571"/>
                  </a:lnTo>
                  <a:lnTo>
                    <a:pt x="119233" y="2255"/>
                  </a:lnTo>
                </a:path>
              </a:pathLst>
            </a:custGeom>
            <a:noFill/>
            <a:ln w="3315" cap="flat">
              <a:solidFill>
                <a:schemeClr val="bg1">
                  <a:lumMod val="65000"/>
                </a:schemeClr>
              </a:solidFill>
              <a:prstDash val="solid"/>
              <a:miter/>
            </a:ln>
          </p:spPr>
          <p:txBody>
            <a:bodyPr rtlCol="0" anchor="ctr"/>
            <a:lstStyle/>
            <a:p>
              <a:endParaRPr lang="en-FI" sz="816"/>
            </a:p>
          </p:txBody>
        </p:sp>
        <p:sp>
          <p:nvSpPr>
            <p:cNvPr id="807" name="Freeform: Shape 806">
              <a:extLst>
                <a:ext uri="{FF2B5EF4-FFF2-40B4-BE49-F238E27FC236}">
                  <a16:creationId xmlns:a16="http://schemas.microsoft.com/office/drawing/2014/main" id="{61BBC78E-C5CF-4575-96A1-9914D64EBE8E}"/>
                </a:ext>
              </a:extLst>
            </p:cNvPr>
            <p:cNvSpPr/>
            <p:nvPr/>
          </p:nvSpPr>
          <p:spPr>
            <a:xfrm>
              <a:off x="2781865" y="9750861"/>
              <a:ext cx="228385" cy="245361"/>
            </a:xfrm>
            <a:custGeom>
              <a:avLst/>
              <a:gdLst>
                <a:gd name="connsiteX0" fmla="*/ 222815 w 228385"/>
                <a:gd name="connsiteY0" fmla="*/ 155307 h 245361"/>
                <a:gd name="connsiteX1" fmla="*/ 223876 w 228385"/>
                <a:gd name="connsiteY1" fmla="*/ 121487 h 245361"/>
                <a:gd name="connsiteX2" fmla="*/ 217245 w 228385"/>
                <a:gd name="connsiteY2" fmla="*/ 106898 h 245361"/>
                <a:gd name="connsiteX3" fmla="*/ 194698 w 228385"/>
                <a:gd name="connsiteY3" fmla="*/ 77720 h 245361"/>
                <a:gd name="connsiteX4" fmla="*/ 181170 w 228385"/>
                <a:gd name="connsiteY4" fmla="*/ 76526 h 245361"/>
                <a:gd name="connsiteX5" fmla="*/ 180109 w 228385"/>
                <a:gd name="connsiteY5" fmla="*/ 90054 h 245361"/>
                <a:gd name="connsiteX6" fmla="*/ 163132 w 228385"/>
                <a:gd name="connsiteY6" fmla="*/ 93370 h 245361"/>
                <a:gd name="connsiteX7" fmla="*/ 153053 w 228385"/>
                <a:gd name="connsiteY7" fmla="*/ 105837 h 245361"/>
                <a:gd name="connsiteX8" fmla="*/ 121620 w 228385"/>
                <a:gd name="connsiteY8" fmla="*/ 100134 h 245361"/>
                <a:gd name="connsiteX9" fmla="*/ 110346 w 228385"/>
                <a:gd name="connsiteY9" fmla="*/ 112601 h 245361"/>
                <a:gd name="connsiteX10" fmla="*/ 113662 w 228385"/>
                <a:gd name="connsiteY10" fmla="*/ 124935 h 245361"/>
                <a:gd name="connsiteX11" fmla="*/ 95625 w 228385"/>
                <a:gd name="connsiteY11" fmla="*/ 128251 h 245361"/>
                <a:gd name="connsiteX12" fmla="*/ 90054 w 228385"/>
                <a:gd name="connsiteY12" fmla="*/ 138464 h 245361"/>
                <a:gd name="connsiteX13" fmla="*/ 87800 w 228385"/>
                <a:gd name="connsiteY13" fmla="*/ 128251 h 245361"/>
                <a:gd name="connsiteX14" fmla="*/ 77720 w 228385"/>
                <a:gd name="connsiteY14" fmla="*/ 108091 h 245361"/>
                <a:gd name="connsiteX15" fmla="*/ 81036 w 228385"/>
                <a:gd name="connsiteY15" fmla="*/ 103582 h 245361"/>
                <a:gd name="connsiteX16" fmla="*/ 85545 w 228385"/>
                <a:gd name="connsiteY16" fmla="*/ 91248 h 245361"/>
                <a:gd name="connsiteX17" fmla="*/ 88861 w 228385"/>
                <a:gd name="connsiteY17" fmla="*/ 79974 h 245361"/>
                <a:gd name="connsiteX18" fmla="*/ 95625 w 228385"/>
                <a:gd name="connsiteY18" fmla="*/ 77720 h 245361"/>
                <a:gd name="connsiteX19" fmla="*/ 102389 w 228385"/>
                <a:gd name="connsiteY19" fmla="*/ 62998 h 245361"/>
                <a:gd name="connsiteX20" fmla="*/ 114856 w 228385"/>
                <a:gd name="connsiteY20" fmla="*/ 61937 h 245361"/>
                <a:gd name="connsiteX21" fmla="*/ 121620 w 228385"/>
                <a:gd name="connsiteY21" fmla="*/ 49470 h 245361"/>
                <a:gd name="connsiteX22" fmla="*/ 121620 w 228385"/>
                <a:gd name="connsiteY22" fmla="*/ 34881 h 245361"/>
                <a:gd name="connsiteX23" fmla="*/ 101328 w 228385"/>
                <a:gd name="connsiteY23" fmla="*/ 47348 h 245361"/>
                <a:gd name="connsiteX24" fmla="*/ 97879 w 228385"/>
                <a:gd name="connsiteY24" fmla="*/ 40584 h 245361"/>
                <a:gd name="connsiteX25" fmla="*/ 108092 w 228385"/>
                <a:gd name="connsiteY25" fmla="*/ 29310 h 245361"/>
                <a:gd name="connsiteX26" fmla="*/ 105837 w 228385"/>
                <a:gd name="connsiteY26" fmla="*/ 12467 h 245361"/>
                <a:gd name="connsiteX27" fmla="*/ 87800 w 228385"/>
                <a:gd name="connsiteY27" fmla="*/ 11273 h 245361"/>
                <a:gd name="connsiteX28" fmla="*/ 68701 w 228385"/>
                <a:gd name="connsiteY28" fmla="*/ 33820 h 245361"/>
                <a:gd name="connsiteX29" fmla="*/ 66447 w 228385"/>
                <a:gd name="connsiteY29" fmla="*/ 59683 h 245361"/>
                <a:gd name="connsiteX30" fmla="*/ 51725 w 228385"/>
                <a:gd name="connsiteY30" fmla="*/ 67507 h 245361"/>
                <a:gd name="connsiteX31" fmla="*/ 45094 w 228385"/>
                <a:gd name="connsiteY31" fmla="*/ 55173 h 245361"/>
                <a:gd name="connsiteX32" fmla="*/ 39391 w 228385"/>
                <a:gd name="connsiteY32" fmla="*/ 69762 h 245361"/>
                <a:gd name="connsiteX33" fmla="*/ 22547 w 228385"/>
                <a:gd name="connsiteY33" fmla="*/ 49470 h 245361"/>
                <a:gd name="connsiteX34" fmla="*/ 31565 w 228385"/>
                <a:gd name="connsiteY34" fmla="*/ 40584 h 245361"/>
                <a:gd name="connsiteX35" fmla="*/ 47216 w 228385"/>
                <a:gd name="connsiteY35" fmla="*/ 45093 h 245361"/>
                <a:gd name="connsiteX36" fmla="*/ 54112 w 228385"/>
                <a:gd name="connsiteY36" fmla="*/ 36074 h 245361"/>
                <a:gd name="connsiteX37" fmla="*/ 58489 w 228385"/>
                <a:gd name="connsiteY37" fmla="*/ 30372 h 245361"/>
                <a:gd name="connsiteX38" fmla="*/ 51725 w 228385"/>
                <a:gd name="connsiteY38" fmla="*/ 24801 h 245361"/>
                <a:gd name="connsiteX39" fmla="*/ 62998 w 228385"/>
                <a:gd name="connsiteY39" fmla="*/ 22546 h 245361"/>
                <a:gd name="connsiteX40" fmla="*/ 66447 w 228385"/>
                <a:gd name="connsiteY40" fmla="*/ 13527 h 245361"/>
                <a:gd name="connsiteX41" fmla="*/ 46155 w 228385"/>
                <a:gd name="connsiteY41" fmla="*/ 0 h 245361"/>
                <a:gd name="connsiteX42" fmla="*/ 33820 w 228385"/>
                <a:gd name="connsiteY42" fmla="*/ 3448 h 245361"/>
                <a:gd name="connsiteX43" fmla="*/ 25862 w 228385"/>
                <a:gd name="connsiteY43" fmla="*/ 19098 h 245361"/>
                <a:gd name="connsiteX44" fmla="*/ 3448 w 228385"/>
                <a:gd name="connsiteY44" fmla="*/ 22546 h 245361"/>
                <a:gd name="connsiteX45" fmla="*/ 2255 w 228385"/>
                <a:gd name="connsiteY45" fmla="*/ 30372 h 245361"/>
                <a:gd name="connsiteX46" fmla="*/ 11273 w 228385"/>
                <a:gd name="connsiteY46" fmla="*/ 48409 h 245361"/>
                <a:gd name="connsiteX47" fmla="*/ 2255 w 228385"/>
                <a:gd name="connsiteY47" fmla="*/ 48409 h 245361"/>
                <a:gd name="connsiteX48" fmla="*/ 0 w 228385"/>
                <a:gd name="connsiteY48" fmla="*/ 55173 h 245361"/>
                <a:gd name="connsiteX49" fmla="*/ 24801 w 228385"/>
                <a:gd name="connsiteY49" fmla="*/ 73210 h 245361"/>
                <a:gd name="connsiteX50" fmla="*/ 20292 w 228385"/>
                <a:gd name="connsiteY50" fmla="*/ 76526 h 245361"/>
                <a:gd name="connsiteX51" fmla="*/ 25862 w 228385"/>
                <a:gd name="connsiteY51" fmla="*/ 87800 h 245361"/>
                <a:gd name="connsiteX52" fmla="*/ 18037 w 228385"/>
                <a:gd name="connsiteY52" fmla="*/ 82229 h 245361"/>
                <a:gd name="connsiteX53" fmla="*/ 6764 w 228385"/>
                <a:gd name="connsiteY53" fmla="*/ 91248 h 245361"/>
                <a:gd name="connsiteX54" fmla="*/ 19098 w 228385"/>
                <a:gd name="connsiteY54" fmla="*/ 103582 h 245361"/>
                <a:gd name="connsiteX55" fmla="*/ 32626 w 228385"/>
                <a:gd name="connsiteY55" fmla="*/ 136208 h 245361"/>
                <a:gd name="connsiteX56" fmla="*/ 27056 w 228385"/>
                <a:gd name="connsiteY56" fmla="*/ 153052 h 245361"/>
                <a:gd name="connsiteX57" fmla="*/ 32626 w 228385"/>
                <a:gd name="connsiteY57" fmla="*/ 178915 h 245361"/>
                <a:gd name="connsiteX58" fmla="*/ 39391 w 228385"/>
                <a:gd name="connsiteY58" fmla="*/ 199207 h 245361"/>
                <a:gd name="connsiteX59" fmla="*/ 65253 w 228385"/>
                <a:gd name="connsiteY59" fmla="*/ 204778 h 245361"/>
                <a:gd name="connsiteX60" fmla="*/ 67508 w 228385"/>
                <a:gd name="connsiteY60" fmla="*/ 189128 h 245361"/>
                <a:gd name="connsiteX61" fmla="*/ 57428 w 228385"/>
                <a:gd name="connsiteY61" fmla="*/ 176661 h 245361"/>
                <a:gd name="connsiteX62" fmla="*/ 76526 w 228385"/>
                <a:gd name="connsiteY62" fmla="*/ 186872 h 245361"/>
                <a:gd name="connsiteX63" fmla="*/ 83290 w 228385"/>
                <a:gd name="connsiteY63" fmla="*/ 205971 h 245361"/>
                <a:gd name="connsiteX64" fmla="*/ 81036 w 228385"/>
                <a:gd name="connsiteY64" fmla="*/ 212735 h 245361"/>
                <a:gd name="connsiteX65" fmla="*/ 81036 w 228385"/>
                <a:gd name="connsiteY65" fmla="*/ 222815 h 245361"/>
                <a:gd name="connsiteX66" fmla="*/ 85545 w 228385"/>
                <a:gd name="connsiteY66" fmla="*/ 230772 h 245361"/>
                <a:gd name="connsiteX67" fmla="*/ 104643 w 228385"/>
                <a:gd name="connsiteY67" fmla="*/ 245362 h 245361"/>
                <a:gd name="connsiteX68" fmla="*/ 137270 w 228385"/>
                <a:gd name="connsiteY68" fmla="*/ 244168 h 245361"/>
                <a:gd name="connsiteX69" fmla="*/ 144034 w 228385"/>
                <a:gd name="connsiteY69" fmla="*/ 222815 h 245361"/>
                <a:gd name="connsiteX70" fmla="*/ 128251 w 228385"/>
                <a:gd name="connsiteY70" fmla="*/ 217245 h 245361"/>
                <a:gd name="connsiteX71" fmla="*/ 132761 w 228385"/>
                <a:gd name="connsiteY71" fmla="*/ 216051 h 245361"/>
                <a:gd name="connsiteX72" fmla="*/ 144034 w 228385"/>
                <a:gd name="connsiteY72" fmla="*/ 205971 h 245361"/>
                <a:gd name="connsiteX73" fmla="*/ 163132 w 228385"/>
                <a:gd name="connsiteY73" fmla="*/ 193504 h 245361"/>
                <a:gd name="connsiteX74" fmla="*/ 166581 w 228385"/>
                <a:gd name="connsiteY74" fmla="*/ 172151 h 245361"/>
                <a:gd name="connsiteX75" fmla="*/ 178915 w 228385"/>
                <a:gd name="connsiteY75" fmla="*/ 177854 h 245361"/>
                <a:gd name="connsiteX76" fmla="*/ 172151 w 228385"/>
                <a:gd name="connsiteY76" fmla="*/ 209286 h 245361"/>
                <a:gd name="connsiteX77" fmla="*/ 186740 w 228385"/>
                <a:gd name="connsiteY77" fmla="*/ 200268 h 245361"/>
                <a:gd name="connsiteX78" fmla="*/ 194698 w 228385"/>
                <a:gd name="connsiteY78" fmla="*/ 198013 h 245361"/>
                <a:gd name="connsiteX79" fmla="*/ 202523 w 228385"/>
                <a:gd name="connsiteY79" fmla="*/ 208225 h 245361"/>
                <a:gd name="connsiteX80" fmla="*/ 195759 w 228385"/>
                <a:gd name="connsiteY80" fmla="*/ 187934 h 245361"/>
                <a:gd name="connsiteX81" fmla="*/ 195759 w 228385"/>
                <a:gd name="connsiteY81" fmla="*/ 183424 h 245361"/>
                <a:gd name="connsiteX82" fmla="*/ 202523 w 228385"/>
                <a:gd name="connsiteY82" fmla="*/ 189128 h 245361"/>
                <a:gd name="connsiteX83" fmla="*/ 209287 w 228385"/>
                <a:gd name="connsiteY83" fmla="*/ 181169 h 245361"/>
                <a:gd name="connsiteX84" fmla="*/ 207032 w 228385"/>
                <a:gd name="connsiteY84" fmla="*/ 195759 h 245361"/>
                <a:gd name="connsiteX85" fmla="*/ 216051 w 228385"/>
                <a:gd name="connsiteY85" fmla="*/ 183424 h 245361"/>
                <a:gd name="connsiteX86" fmla="*/ 227324 w 228385"/>
                <a:gd name="connsiteY86" fmla="*/ 190188 h 245361"/>
                <a:gd name="connsiteX87" fmla="*/ 228385 w 228385"/>
                <a:gd name="connsiteY87" fmla="*/ 180108 h 245361"/>
                <a:gd name="connsiteX88" fmla="*/ 220560 w 228385"/>
                <a:gd name="connsiteY88" fmla="*/ 166581 h 245361"/>
                <a:gd name="connsiteX89" fmla="*/ 222815 w 228385"/>
                <a:gd name="connsiteY89" fmla="*/ 155307 h 24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28385" h="245361">
                  <a:moveTo>
                    <a:pt x="222815" y="155307"/>
                  </a:moveTo>
                  <a:lnTo>
                    <a:pt x="223876" y="121487"/>
                  </a:lnTo>
                  <a:lnTo>
                    <a:pt x="217245" y="106898"/>
                  </a:lnTo>
                  <a:lnTo>
                    <a:pt x="194698" y="77720"/>
                  </a:lnTo>
                  <a:lnTo>
                    <a:pt x="181170" y="76526"/>
                  </a:lnTo>
                  <a:lnTo>
                    <a:pt x="180109" y="90054"/>
                  </a:lnTo>
                  <a:lnTo>
                    <a:pt x="163132" y="93370"/>
                  </a:lnTo>
                  <a:lnTo>
                    <a:pt x="153053" y="105837"/>
                  </a:lnTo>
                  <a:lnTo>
                    <a:pt x="121620" y="100134"/>
                  </a:lnTo>
                  <a:lnTo>
                    <a:pt x="110346" y="112601"/>
                  </a:lnTo>
                  <a:lnTo>
                    <a:pt x="113662" y="124935"/>
                  </a:lnTo>
                  <a:lnTo>
                    <a:pt x="95625" y="128251"/>
                  </a:lnTo>
                  <a:lnTo>
                    <a:pt x="90054" y="138464"/>
                  </a:lnTo>
                  <a:lnTo>
                    <a:pt x="87800" y="128251"/>
                  </a:lnTo>
                  <a:lnTo>
                    <a:pt x="77720" y="108091"/>
                  </a:lnTo>
                  <a:lnTo>
                    <a:pt x="81036" y="103582"/>
                  </a:lnTo>
                  <a:lnTo>
                    <a:pt x="85545" y="91248"/>
                  </a:lnTo>
                  <a:lnTo>
                    <a:pt x="88861" y="79974"/>
                  </a:lnTo>
                  <a:lnTo>
                    <a:pt x="95625" y="77720"/>
                  </a:lnTo>
                  <a:lnTo>
                    <a:pt x="102389" y="62998"/>
                  </a:lnTo>
                  <a:lnTo>
                    <a:pt x="114856" y="61937"/>
                  </a:lnTo>
                  <a:lnTo>
                    <a:pt x="121620" y="49470"/>
                  </a:lnTo>
                  <a:lnTo>
                    <a:pt x="121620" y="34881"/>
                  </a:lnTo>
                  <a:lnTo>
                    <a:pt x="101328" y="47348"/>
                  </a:lnTo>
                  <a:lnTo>
                    <a:pt x="97879" y="40584"/>
                  </a:lnTo>
                  <a:lnTo>
                    <a:pt x="108092" y="29310"/>
                  </a:lnTo>
                  <a:lnTo>
                    <a:pt x="105837" y="12467"/>
                  </a:lnTo>
                  <a:lnTo>
                    <a:pt x="87800" y="11273"/>
                  </a:lnTo>
                  <a:lnTo>
                    <a:pt x="68701" y="33820"/>
                  </a:lnTo>
                  <a:lnTo>
                    <a:pt x="66447" y="59683"/>
                  </a:lnTo>
                  <a:lnTo>
                    <a:pt x="51725" y="67507"/>
                  </a:lnTo>
                  <a:lnTo>
                    <a:pt x="45094" y="55173"/>
                  </a:lnTo>
                  <a:lnTo>
                    <a:pt x="39391" y="69762"/>
                  </a:lnTo>
                  <a:lnTo>
                    <a:pt x="22547" y="49470"/>
                  </a:lnTo>
                  <a:lnTo>
                    <a:pt x="31565" y="40584"/>
                  </a:lnTo>
                  <a:lnTo>
                    <a:pt x="47216" y="45093"/>
                  </a:lnTo>
                  <a:lnTo>
                    <a:pt x="54112" y="36074"/>
                  </a:lnTo>
                  <a:lnTo>
                    <a:pt x="58489" y="30372"/>
                  </a:lnTo>
                  <a:lnTo>
                    <a:pt x="51725" y="24801"/>
                  </a:lnTo>
                  <a:lnTo>
                    <a:pt x="62998" y="22546"/>
                  </a:lnTo>
                  <a:lnTo>
                    <a:pt x="66447" y="13527"/>
                  </a:lnTo>
                  <a:lnTo>
                    <a:pt x="46155" y="0"/>
                  </a:lnTo>
                  <a:lnTo>
                    <a:pt x="33820" y="3448"/>
                  </a:lnTo>
                  <a:lnTo>
                    <a:pt x="25862" y="19098"/>
                  </a:lnTo>
                  <a:lnTo>
                    <a:pt x="3448" y="22546"/>
                  </a:lnTo>
                  <a:lnTo>
                    <a:pt x="2255" y="30372"/>
                  </a:lnTo>
                  <a:lnTo>
                    <a:pt x="11273" y="48409"/>
                  </a:lnTo>
                  <a:lnTo>
                    <a:pt x="2255" y="48409"/>
                  </a:lnTo>
                  <a:lnTo>
                    <a:pt x="0" y="55173"/>
                  </a:lnTo>
                  <a:lnTo>
                    <a:pt x="24801" y="73210"/>
                  </a:lnTo>
                  <a:lnTo>
                    <a:pt x="20292" y="76526"/>
                  </a:lnTo>
                  <a:lnTo>
                    <a:pt x="25862" y="87800"/>
                  </a:lnTo>
                  <a:lnTo>
                    <a:pt x="18037" y="82229"/>
                  </a:lnTo>
                  <a:lnTo>
                    <a:pt x="6764" y="91248"/>
                  </a:lnTo>
                  <a:lnTo>
                    <a:pt x="19098" y="103582"/>
                  </a:lnTo>
                  <a:lnTo>
                    <a:pt x="32626" y="136208"/>
                  </a:lnTo>
                  <a:lnTo>
                    <a:pt x="27056" y="153052"/>
                  </a:lnTo>
                  <a:lnTo>
                    <a:pt x="32626" y="178915"/>
                  </a:lnTo>
                  <a:lnTo>
                    <a:pt x="39391" y="199207"/>
                  </a:lnTo>
                  <a:lnTo>
                    <a:pt x="65253" y="204778"/>
                  </a:lnTo>
                  <a:lnTo>
                    <a:pt x="67508" y="189128"/>
                  </a:lnTo>
                  <a:lnTo>
                    <a:pt x="57428" y="176661"/>
                  </a:lnTo>
                  <a:lnTo>
                    <a:pt x="76526" y="186872"/>
                  </a:lnTo>
                  <a:lnTo>
                    <a:pt x="83290" y="205971"/>
                  </a:lnTo>
                  <a:lnTo>
                    <a:pt x="81036" y="212735"/>
                  </a:lnTo>
                  <a:lnTo>
                    <a:pt x="81036" y="222815"/>
                  </a:lnTo>
                  <a:lnTo>
                    <a:pt x="85545" y="230772"/>
                  </a:lnTo>
                  <a:lnTo>
                    <a:pt x="104643" y="245362"/>
                  </a:lnTo>
                  <a:lnTo>
                    <a:pt x="137270" y="244168"/>
                  </a:lnTo>
                  <a:lnTo>
                    <a:pt x="144034" y="222815"/>
                  </a:lnTo>
                  <a:lnTo>
                    <a:pt x="128251" y="217245"/>
                  </a:lnTo>
                  <a:lnTo>
                    <a:pt x="132761" y="216051"/>
                  </a:lnTo>
                  <a:lnTo>
                    <a:pt x="144034" y="205971"/>
                  </a:lnTo>
                  <a:lnTo>
                    <a:pt x="163132" y="193504"/>
                  </a:lnTo>
                  <a:lnTo>
                    <a:pt x="166581" y="172151"/>
                  </a:lnTo>
                  <a:lnTo>
                    <a:pt x="178915" y="177854"/>
                  </a:lnTo>
                  <a:lnTo>
                    <a:pt x="172151" y="209286"/>
                  </a:lnTo>
                  <a:lnTo>
                    <a:pt x="186740" y="200268"/>
                  </a:lnTo>
                  <a:lnTo>
                    <a:pt x="194698" y="198013"/>
                  </a:lnTo>
                  <a:lnTo>
                    <a:pt x="202523" y="208225"/>
                  </a:lnTo>
                  <a:lnTo>
                    <a:pt x="195759" y="187934"/>
                  </a:lnTo>
                  <a:lnTo>
                    <a:pt x="195759" y="183424"/>
                  </a:lnTo>
                  <a:lnTo>
                    <a:pt x="202523" y="189128"/>
                  </a:lnTo>
                  <a:lnTo>
                    <a:pt x="209287" y="181169"/>
                  </a:lnTo>
                  <a:lnTo>
                    <a:pt x="207032" y="195759"/>
                  </a:lnTo>
                  <a:lnTo>
                    <a:pt x="216051" y="183424"/>
                  </a:lnTo>
                  <a:lnTo>
                    <a:pt x="227324" y="190188"/>
                  </a:lnTo>
                  <a:lnTo>
                    <a:pt x="228385" y="180108"/>
                  </a:lnTo>
                  <a:lnTo>
                    <a:pt x="220560" y="166581"/>
                  </a:lnTo>
                  <a:lnTo>
                    <a:pt x="222815" y="15530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08" name="Freeform: Shape 807">
              <a:extLst>
                <a:ext uri="{FF2B5EF4-FFF2-40B4-BE49-F238E27FC236}">
                  <a16:creationId xmlns:a16="http://schemas.microsoft.com/office/drawing/2014/main" id="{13FDE7C7-9DAD-F871-CDF9-4E2D0E33E76B}"/>
                </a:ext>
              </a:extLst>
            </p:cNvPr>
            <p:cNvSpPr/>
            <p:nvPr/>
          </p:nvSpPr>
          <p:spPr>
            <a:xfrm>
              <a:off x="2885448" y="9696881"/>
              <a:ext cx="116977" cy="116977"/>
            </a:xfrm>
            <a:custGeom>
              <a:avLst/>
              <a:gdLst>
                <a:gd name="connsiteX0" fmla="*/ 33688 w 116977"/>
                <a:gd name="connsiteY0" fmla="*/ 56234 h 116977"/>
                <a:gd name="connsiteX1" fmla="*/ 25863 w 116977"/>
                <a:gd name="connsiteY1" fmla="*/ 64191 h 116977"/>
                <a:gd name="connsiteX2" fmla="*/ 28117 w 116977"/>
                <a:gd name="connsiteY2" fmla="*/ 66447 h 116977"/>
                <a:gd name="connsiteX3" fmla="*/ 26923 w 116977"/>
                <a:gd name="connsiteY3" fmla="*/ 68701 h 116977"/>
                <a:gd name="connsiteX4" fmla="*/ 22414 w 116977"/>
                <a:gd name="connsiteY4" fmla="*/ 78781 h 116977"/>
                <a:gd name="connsiteX5" fmla="*/ 30372 w 116977"/>
                <a:gd name="connsiteY5" fmla="*/ 85545 h 116977"/>
                <a:gd name="connsiteX6" fmla="*/ 37136 w 116977"/>
                <a:gd name="connsiteY6" fmla="*/ 84351 h 116977"/>
                <a:gd name="connsiteX7" fmla="*/ 56234 w 116977"/>
                <a:gd name="connsiteY7" fmla="*/ 72017 h 116977"/>
                <a:gd name="connsiteX8" fmla="*/ 69762 w 116977"/>
                <a:gd name="connsiteY8" fmla="*/ 74271 h 116977"/>
                <a:gd name="connsiteX9" fmla="*/ 69762 w 116977"/>
                <a:gd name="connsiteY9" fmla="*/ 87800 h 116977"/>
                <a:gd name="connsiteX10" fmla="*/ 61805 w 116977"/>
                <a:gd name="connsiteY10" fmla="*/ 88861 h 116977"/>
                <a:gd name="connsiteX11" fmla="*/ 60744 w 116977"/>
                <a:gd name="connsiteY11" fmla="*/ 115917 h 116977"/>
                <a:gd name="connsiteX12" fmla="*/ 65253 w 116977"/>
                <a:gd name="connsiteY12" fmla="*/ 116978 h 116977"/>
                <a:gd name="connsiteX13" fmla="*/ 72017 w 116977"/>
                <a:gd name="connsiteY13" fmla="*/ 116978 h 116977"/>
                <a:gd name="connsiteX14" fmla="*/ 75333 w 116977"/>
                <a:gd name="connsiteY14" fmla="*/ 109153 h 116977"/>
                <a:gd name="connsiteX15" fmla="*/ 89922 w 116977"/>
                <a:gd name="connsiteY15" fmla="*/ 92309 h 116977"/>
                <a:gd name="connsiteX16" fmla="*/ 83158 w 116977"/>
                <a:gd name="connsiteY16" fmla="*/ 87800 h 116977"/>
                <a:gd name="connsiteX17" fmla="*/ 97879 w 116977"/>
                <a:gd name="connsiteY17" fmla="*/ 83290 h 116977"/>
                <a:gd name="connsiteX18" fmla="*/ 97879 w 116977"/>
                <a:gd name="connsiteY18" fmla="*/ 57428 h 116977"/>
                <a:gd name="connsiteX19" fmla="*/ 106898 w 116977"/>
                <a:gd name="connsiteY19" fmla="*/ 52918 h 116977"/>
                <a:gd name="connsiteX20" fmla="*/ 116978 w 116977"/>
                <a:gd name="connsiteY20" fmla="*/ 37136 h 116977"/>
                <a:gd name="connsiteX21" fmla="*/ 115917 w 116977"/>
                <a:gd name="connsiteY21" fmla="*/ 11273 h 116977"/>
                <a:gd name="connsiteX22" fmla="*/ 101195 w 116977"/>
                <a:gd name="connsiteY22" fmla="*/ 9019 h 116977"/>
                <a:gd name="connsiteX23" fmla="*/ 70823 w 116977"/>
                <a:gd name="connsiteY23" fmla="*/ 0 h 116977"/>
                <a:gd name="connsiteX24" fmla="*/ 53980 w 116977"/>
                <a:gd name="connsiteY24" fmla="*/ 2254 h 116977"/>
                <a:gd name="connsiteX25" fmla="*/ 38197 w 116977"/>
                <a:gd name="connsiteY25" fmla="*/ 27056 h 116977"/>
                <a:gd name="connsiteX26" fmla="*/ 18037 w 116977"/>
                <a:gd name="connsiteY26" fmla="*/ 11273 h 116977"/>
                <a:gd name="connsiteX27" fmla="*/ 10080 w 116977"/>
                <a:gd name="connsiteY27" fmla="*/ 27056 h 116977"/>
                <a:gd name="connsiteX28" fmla="*/ 0 w 116977"/>
                <a:gd name="connsiteY28" fmla="*/ 52918 h 116977"/>
                <a:gd name="connsiteX29" fmla="*/ 18037 w 116977"/>
                <a:gd name="connsiteY29" fmla="*/ 43900 h 116977"/>
                <a:gd name="connsiteX30" fmla="*/ 33688 w 116977"/>
                <a:gd name="connsiteY30" fmla="*/ 56234 h 1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6977" h="116977">
                  <a:moveTo>
                    <a:pt x="33688" y="56234"/>
                  </a:moveTo>
                  <a:lnTo>
                    <a:pt x="25863" y="64191"/>
                  </a:lnTo>
                  <a:lnTo>
                    <a:pt x="28117" y="66447"/>
                  </a:lnTo>
                  <a:lnTo>
                    <a:pt x="26923" y="68701"/>
                  </a:lnTo>
                  <a:lnTo>
                    <a:pt x="22414" y="78781"/>
                  </a:lnTo>
                  <a:lnTo>
                    <a:pt x="30372" y="85545"/>
                  </a:lnTo>
                  <a:lnTo>
                    <a:pt x="37136" y="84351"/>
                  </a:lnTo>
                  <a:lnTo>
                    <a:pt x="56234" y="72017"/>
                  </a:lnTo>
                  <a:lnTo>
                    <a:pt x="69762" y="74271"/>
                  </a:lnTo>
                  <a:lnTo>
                    <a:pt x="69762" y="87800"/>
                  </a:lnTo>
                  <a:lnTo>
                    <a:pt x="61805" y="88861"/>
                  </a:lnTo>
                  <a:lnTo>
                    <a:pt x="60744" y="115917"/>
                  </a:lnTo>
                  <a:lnTo>
                    <a:pt x="65253" y="116978"/>
                  </a:lnTo>
                  <a:lnTo>
                    <a:pt x="72017" y="116978"/>
                  </a:lnTo>
                  <a:lnTo>
                    <a:pt x="75333" y="109153"/>
                  </a:lnTo>
                  <a:lnTo>
                    <a:pt x="89922" y="92309"/>
                  </a:lnTo>
                  <a:lnTo>
                    <a:pt x="83158" y="87800"/>
                  </a:lnTo>
                  <a:lnTo>
                    <a:pt x="97879" y="83290"/>
                  </a:lnTo>
                  <a:lnTo>
                    <a:pt x="97879" y="57428"/>
                  </a:lnTo>
                  <a:lnTo>
                    <a:pt x="106898" y="52918"/>
                  </a:lnTo>
                  <a:lnTo>
                    <a:pt x="116978" y="37136"/>
                  </a:lnTo>
                  <a:lnTo>
                    <a:pt x="115917" y="11273"/>
                  </a:lnTo>
                  <a:lnTo>
                    <a:pt x="101195" y="9019"/>
                  </a:lnTo>
                  <a:lnTo>
                    <a:pt x="70823" y="0"/>
                  </a:lnTo>
                  <a:lnTo>
                    <a:pt x="53980" y="2254"/>
                  </a:lnTo>
                  <a:lnTo>
                    <a:pt x="38197" y="27056"/>
                  </a:lnTo>
                  <a:lnTo>
                    <a:pt x="18037" y="11273"/>
                  </a:lnTo>
                  <a:lnTo>
                    <a:pt x="10080" y="27056"/>
                  </a:lnTo>
                  <a:lnTo>
                    <a:pt x="0" y="52918"/>
                  </a:lnTo>
                  <a:lnTo>
                    <a:pt x="18037" y="43900"/>
                  </a:lnTo>
                  <a:lnTo>
                    <a:pt x="33688" y="5623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09" name="Freeform: Shape 808">
              <a:extLst>
                <a:ext uri="{FF2B5EF4-FFF2-40B4-BE49-F238E27FC236}">
                  <a16:creationId xmlns:a16="http://schemas.microsoft.com/office/drawing/2014/main" id="{04F46B62-8A53-9FA9-2FD5-FFC49B059EAD}"/>
                </a:ext>
              </a:extLst>
            </p:cNvPr>
            <p:cNvSpPr/>
            <p:nvPr/>
          </p:nvSpPr>
          <p:spPr>
            <a:xfrm>
              <a:off x="3044336" y="9843037"/>
              <a:ext cx="346291" cy="553987"/>
            </a:xfrm>
            <a:custGeom>
              <a:avLst/>
              <a:gdLst>
                <a:gd name="connsiteX0" fmla="*/ 338467 w 346291"/>
                <a:gd name="connsiteY0" fmla="*/ 217245 h 553987"/>
                <a:gd name="connsiteX1" fmla="*/ 346292 w 346291"/>
                <a:gd name="connsiteY1" fmla="*/ 216051 h 553987"/>
                <a:gd name="connsiteX2" fmla="*/ 340721 w 346291"/>
                <a:gd name="connsiteY2" fmla="*/ 174406 h 553987"/>
                <a:gd name="connsiteX3" fmla="*/ 342976 w 346291"/>
                <a:gd name="connsiteY3" fmla="*/ 173345 h 553987"/>
                <a:gd name="connsiteX4" fmla="*/ 340721 w 346291"/>
                <a:gd name="connsiteY4" fmla="*/ 149737 h 553987"/>
                <a:gd name="connsiteX5" fmla="*/ 338467 w 346291"/>
                <a:gd name="connsiteY5" fmla="*/ 137403 h 553987"/>
                <a:gd name="connsiteX6" fmla="*/ 335151 w 346291"/>
                <a:gd name="connsiteY6" fmla="*/ 131832 h 553987"/>
                <a:gd name="connsiteX7" fmla="*/ 322817 w 346291"/>
                <a:gd name="connsiteY7" fmla="*/ 119498 h 553987"/>
                <a:gd name="connsiteX8" fmla="*/ 298015 w 346291"/>
                <a:gd name="connsiteY8" fmla="*/ 117243 h 553987"/>
                <a:gd name="connsiteX9" fmla="*/ 288996 w 346291"/>
                <a:gd name="connsiteY9" fmla="*/ 39656 h 553987"/>
                <a:gd name="connsiteX10" fmla="*/ 279978 w 346291"/>
                <a:gd name="connsiteY10" fmla="*/ 50929 h 553987"/>
                <a:gd name="connsiteX11" fmla="*/ 272153 w 346291"/>
                <a:gd name="connsiteY11" fmla="*/ 91381 h 553987"/>
                <a:gd name="connsiteX12" fmla="*/ 269898 w 346291"/>
                <a:gd name="connsiteY12" fmla="*/ 49735 h 553987"/>
                <a:gd name="connsiteX13" fmla="*/ 276662 w 346291"/>
                <a:gd name="connsiteY13" fmla="*/ 41911 h 553987"/>
                <a:gd name="connsiteX14" fmla="*/ 275468 w 346291"/>
                <a:gd name="connsiteY14" fmla="*/ 25067 h 553987"/>
                <a:gd name="connsiteX15" fmla="*/ 267643 w 346291"/>
                <a:gd name="connsiteY15" fmla="*/ 16048 h 553987"/>
                <a:gd name="connsiteX16" fmla="*/ 251861 w 346291"/>
                <a:gd name="connsiteY16" fmla="*/ 20558 h 553987"/>
                <a:gd name="connsiteX17" fmla="*/ 247351 w 346291"/>
                <a:gd name="connsiteY17" fmla="*/ 27322 h 553987"/>
                <a:gd name="connsiteX18" fmla="*/ 245097 w 346291"/>
                <a:gd name="connsiteY18" fmla="*/ 39656 h 553987"/>
                <a:gd name="connsiteX19" fmla="*/ 225998 w 346291"/>
                <a:gd name="connsiteY19" fmla="*/ 36341 h 553987"/>
                <a:gd name="connsiteX20" fmla="*/ 230507 w 346291"/>
                <a:gd name="connsiteY20" fmla="*/ 26261 h 553987"/>
                <a:gd name="connsiteX21" fmla="*/ 219234 w 346291"/>
                <a:gd name="connsiteY21" fmla="*/ 35279 h 553987"/>
                <a:gd name="connsiteX22" fmla="*/ 216979 w 346291"/>
                <a:gd name="connsiteY22" fmla="*/ 40850 h 553987"/>
                <a:gd name="connsiteX23" fmla="*/ 207961 w 346291"/>
                <a:gd name="connsiteY23" fmla="*/ 38595 h 553987"/>
                <a:gd name="connsiteX24" fmla="*/ 203451 w 346291"/>
                <a:gd name="connsiteY24" fmla="*/ 44165 h 553987"/>
                <a:gd name="connsiteX25" fmla="*/ 200136 w 346291"/>
                <a:gd name="connsiteY25" fmla="*/ 35147 h 553987"/>
                <a:gd name="connsiteX26" fmla="*/ 192310 w 346291"/>
                <a:gd name="connsiteY26" fmla="*/ 35147 h 553987"/>
                <a:gd name="connsiteX27" fmla="*/ 199075 w 346291"/>
                <a:gd name="connsiteY27" fmla="*/ 17110 h 553987"/>
                <a:gd name="connsiteX28" fmla="*/ 161939 w 346291"/>
                <a:gd name="connsiteY28" fmla="*/ 49735 h 553987"/>
                <a:gd name="connsiteX29" fmla="*/ 152920 w 346291"/>
                <a:gd name="connsiteY29" fmla="*/ 57561 h 553987"/>
                <a:gd name="connsiteX30" fmla="*/ 151726 w 346291"/>
                <a:gd name="connsiteY30" fmla="*/ 76659 h 553987"/>
                <a:gd name="connsiteX31" fmla="*/ 159552 w 346291"/>
                <a:gd name="connsiteY31" fmla="*/ 85678 h 553987"/>
                <a:gd name="connsiteX32" fmla="*/ 158358 w 346291"/>
                <a:gd name="connsiteY32" fmla="*/ 95758 h 553987"/>
                <a:gd name="connsiteX33" fmla="*/ 152787 w 346291"/>
                <a:gd name="connsiteY33" fmla="*/ 95758 h 553987"/>
                <a:gd name="connsiteX34" fmla="*/ 149339 w 346291"/>
                <a:gd name="connsiteY34" fmla="*/ 84485 h 553987"/>
                <a:gd name="connsiteX35" fmla="*/ 132495 w 346291"/>
                <a:gd name="connsiteY35" fmla="*/ 64192 h 553987"/>
                <a:gd name="connsiteX36" fmla="*/ 124670 w 346291"/>
                <a:gd name="connsiteY36" fmla="*/ 65254 h 553987"/>
                <a:gd name="connsiteX37" fmla="*/ 110081 w 346291"/>
                <a:gd name="connsiteY37" fmla="*/ 96819 h 553987"/>
                <a:gd name="connsiteX38" fmla="*/ 103317 w 346291"/>
                <a:gd name="connsiteY38" fmla="*/ 99073 h 553987"/>
                <a:gd name="connsiteX39" fmla="*/ 92044 w 346291"/>
                <a:gd name="connsiteY39" fmla="*/ 79975 h 553987"/>
                <a:gd name="connsiteX40" fmla="*/ 79710 w 346291"/>
                <a:gd name="connsiteY40" fmla="*/ 82229 h 553987"/>
                <a:gd name="connsiteX41" fmla="*/ 74006 w 346291"/>
                <a:gd name="connsiteY41" fmla="*/ 58622 h 553987"/>
                <a:gd name="connsiteX42" fmla="*/ 61672 w 346291"/>
                <a:gd name="connsiteY42" fmla="*/ 68702 h 553987"/>
                <a:gd name="connsiteX43" fmla="*/ 66181 w 346291"/>
                <a:gd name="connsiteY43" fmla="*/ 61938 h 553987"/>
                <a:gd name="connsiteX44" fmla="*/ 61672 w 346291"/>
                <a:gd name="connsiteY44" fmla="*/ 48410 h 553987"/>
                <a:gd name="connsiteX45" fmla="*/ 49338 w 346291"/>
                <a:gd name="connsiteY45" fmla="*/ 43901 h 553987"/>
                <a:gd name="connsiteX46" fmla="*/ 54908 w 346291"/>
                <a:gd name="connsiteY46" fmla="*/ 39391 h 553987"/>
                <a:gd name="connsiteX47" fmla="*/ 53847 w 346291"/>
                <a:gd name="connsiteY47" fmla="*/ 18038 h 553987"/>
                <a:gd name="connsiteX48" fmla="*/ 50399 w 346291"/>
                <a:gd name="connsiteY48" fmla="*/ 0 h 553987"/>
                <a:gd name="connsiteX49" fmla="*/ 33555 w 346291"/>
                <a:gd name="connsiteY49" fmla="*/ 5571 h 553987"/>
                <a:gd name="connsiteX50" fmla="*/ 25730 w 346291"/>
                <a:gd name="connsiteY50" fmla="*/ 25863 h 553987"/>
                <a:gd name="connsiteX51" fmla="*/ 35810 w 346291"/>
                <a:gd name="connsiteY51" fmla="*/ 41645 h 553987"/>
                <a:gd name="connsiteX52" fmla="*/ 30107 w 346291"/>
                <a:gd name="connsiteY52" fmla="*/ 46155 h 553987"/>
                <a:gd name="connsiteX53" fmla="*/ 14324 w 346291"/>
                <a:gd name="connsiteY53" fmla="*/ 57428 h 553987"/>
                <a:gd name="connsiteX54" fmla="*/ 6499 w 346291"/>
                <a:gd name="connsiteY54" fmla="*/ 83291 h 553987"/>
                <a:gd name="connsiteX55" fmla="*/ 5438 w 346291"/>
                <a:gd name="connsiteY55" fmla="*/ 105838 h 553987"/>
                <a:gd name="connsiteX56" fmla="*/ 12202 w 346291"/>
                <a:gd name="connsiteY56" fmla="*/ 110347 h 553987"/>
                <a:gd name="connsiteX57" fmla="*/ 3183 w 346291"/>
                <a:gd name="connsiteY57" fmla="*/ 112602 h 553987"/>
                <a:gd name="connsiteX58" fmla="*/ 4377 w 346291"/>
                <a:gd name="connsiteY58" fmla="*/ 120426 h 553987"/>
                <a:gd name="connsiteX59" fmla="*/ 15650 w 346291"/>
                <a:gd name="connsiteY59" fmla="*/ 111408 h 553987"/>
                <a:gd name="connsiteX60" fmla="*/ 29178 w 346291"/>
                <a:gd name="connsiteY60" fmla="*/ 120426 h 553987"/>
                <a:gd name="connsiteX61" fmla="*/ 31433 w 346291"/>
                <a:gd name="connsiteY61" fmla="*/ 124936 h 553987"/>
                <a:gd name="connsiteX62" fmla="*/ 23608 w 346291"/>
                <a:gd name="connsiteY62" fmla="*/ 131700 h 553987"/>
                <a:gd name="connsiteX63" fmla="*/ 21353 w 346291"/>
                <a:gd name="connsiteY63" fmla="*/ 127191 h 553987"/>
                <a:gd name="connsiteX64" fmla="*/ 4510 w 346291"/>
                <a:gd name="connsiteY64" fmla="*/ 128385 h 553987"/>
                <a:gd name="connsiteX65" fmla="*/ 0 w 346291"/>
                <a:gd name="connsiteY65" fmla="*/ 151992 h 553987"/>
                <a:gd name="connsiteX66" fmla="*/ 1061 w 346291"/>
                <a:gd name="connsiteY66" fmla="*/ 153053 h 553987"/>
                <a:gd name="connsiteX67" fmla="*/ 13396 w 346291"/>
                <a:gd name="connsiteY67" fmla="*/ 149737 h 553987"/>
                <a:gd name="connsiteX68" fmla="*/ 35942 w 346291"/>
                <a:gd name="connsiteY68" fmla="*/ 156502 h 553987"/>
                <a:gd name="connsiteX69" fmla="*/ 50531 w 346291"/>
                <a:gd name="connsiteY69" fmla="*/ 164326 h 553987"/>
                <a:gd name="connsiteX70" fmla="*/ 51725 w 346291"/>
                <a:gd name="connsiteY70" fmla="*/ 165520 h 553987"/>
                <a:gd name="connsiteX71" fmla="*/ 53980 w 346291"/>
                <a:gd name="connsiteY71" fmla="*/ 163266 h 553987"/>
                <a:gd name="connsiteX72" fmla="*/ 55041 w 346291"/>
                <a:gd name="connsiteY72" fmla="*/ 163266 h 553987"/>
                <a:gd name="connsiteX73" fmla="*/ 53980 w 346291"/>
                <a:gd name="connsiteY73" fmla="*/ 166581 h 553987"/>
                <a:gd name="connsiteX74" fmla="*/ 56234 w 346291"/>
                <a:gd name="connsiteY74" fmla="*/ 168836 h 553987"/>
                <a:gd name="connsiteX75" fmla="*/ 57295 w 346291"/>
                <a:gd name="connsiteY75" fmla="*/ 172152 h 553987"/>
                <a:gd name="connsiteX76" fmla="*/ 62866 w 346291"/>
                <a:gd name="connsiteY76" fmla="*/ 177855 h 553987"/>
                <a:gd name="connsiteX77" fmla="*/ 65120 w 346291"/>
                <a:gd name="connsiteY77" fmla="*/ 181170 h 553987"/>
                <a:gd name="connsiteX78" fmla="*/ 65120 w 346291"/>
                <a:gd name="connsiteY78" fmla="*/ 186740 h 553987"/>
                <a:gd name="connsiteX79" fmla="*/ 70691 w 346291"/>
                <a:gd name="connsiteY79" fmla="*/ 184486 h 553987"/>
                <a:gd name="connsiteX80" fmla="*/ 70691 w 346291"/>
                <a:gd name="connsiteY80" fmla="*/ 190056 h 553987"/>
                <a:gd name="connsiteX81" fmla="*/ 76394 w 346291"/>
                <a:gd name="connsiteY81" fmla="*/ 190056 h 553987"/>
                <a:gd name="connsiteX82" fmla="*/ 80903 w 346291"/>
                <a:gd name="connsiteY82" fmla="*/ 187802 h 553987"/>
                <a:gd name="connsiteX83" fmla="*/ 81964 w 346291"/>
                <a:gd name="connsiteY83" fmla="*/ 188995 h 553987"/>
                <a:gd name="connsiteX84" fmla="*/ 86473 w 346291"/>
                <a:gd name="connsiteY84" fmla="*/ 188995 h 553987"/>
                <a:gd name="connsiteX85" fmla="*/ 88728 w 346291"/>
                <a:gd name="connsiteY85" fmla="*/ 190056 h 553987"/>
                <a:gd name="connsiteX86" fmla="*/ 87535 w 346291"/>
                <a:gd name="connsiteY86" fmla="*/ 192311 h 553987"/>
                <a:gd name="connsiteX87" fmla="*/ 87535 w 346291"/>
                <a:gd name="connsiteY87" fmla="*/ 195759 h 553987"/>
                <a:gd name="connsiteX88" fmla="*/ 89789 w 346291"/>
                <a:gd name="connsiteY88" fmla="*/ 199075 h 553987"/>
                <a:gd name="connsiteX89" fmla="*/ 89789 w 346291"/>
                <a:gd name="connsiteY89" fmla="*/ 201330 h 553987"/>
                <a:gd name="connsiteX90" fmla="*/ 90850 w 346291"/>
                <a:gd name="connsiteY90" fmla="*/ 202390 h 553987"/>
                <a:gd name="connsiteX91" fmla="*/ 90850 w 346291"/>
                <a:gd name="connsiteY91" fmla="*/ 204646 h 553987"/>
                <a:gd name="connsiteX92" fmla="*/ 92044 w 346291"/>
                <a:gd name="connsiteY92" fmla="*/ 205706 h 553987"/>
                <a:gd name="connsiteX93" fmla="*/ 89789 w 346291"/>
                <a:gd name="connsiteY93" fmla="*/ 205706 h 553987"/>
                <a:gd name="connsiteX94" fmla="*/ 90850 w 346291"/>
                <a:gd name="connsiteY94" fmla="*/ 207961 h 553987"/>
                <a:gd name="connsiteX95" fmla="*/ 92044 w 346291"/>
                <a:gd name="connsiteY95" fmla="*/ 207961 h 553987"/>
                <a:gd name="connsiteX96" fmla="*/ 93105 w 346291"/>
                <a:gd name="connsiteY96" fmla="*/ 211409 h 553987"/>
                <a:gd name="connsiteX97" fmla="*/ 90850 w 346291"/>
                <a:gd name="connsiteY97" fmla="*/ 214725 h 553987"/>
                <a:gd name="connsiteX98" fmla="*/ 93105 w 346291"/>
                <a:gd name="connsiteY98" fmla="*/ 216980 h 553987"/>
                <a:gd name="connsiteX99" fmla="*/ 90850 w 346291"/>
                <a:gd name="connsiteY99" fmla="*/ 219234 h 553987"/>
                <a:gd name="connsiteX100" fmla="*/ 92044 w 346291"/>
                <a:gd name="connsiteY100" fmla="*/ 219234 h 553987"/>
                <a:gd name="connsiteX101" fmla="*/ 92044 w 346291"/>
                <a:gd name="connsiteY101" fmla="*/ 221489 h 553987"/>
                <a:gd name="connsiteX102" fmla="*/ 93105 w 346291"/>
                <a:gd name="connsiteY102" fmla="*/ 221489 h 553987"/>
                <a:gd name="connsiteX103" fmla="*/ 88596 w 346291"/>
                <a:gd name="connsiteY103" fmla="*/ 231569 h 553987"/>
                <a:gd name="connsiteX104" fmla="*/ 89657 w 346291"/>
                <a:gd name="connsiteY104" fmla="*/ 237139 h 553987"/>
                <a:gd name="connsiteX105" fmla="*/ 88596 w 346291"/>
                <a:gd name="connsiteY105" fmla="*/ 237139 h 553987"/>
                <a:gd name="connsiteX106" fmla="*/ 88596 w 346291"/>
                <a:gd name="connsiteY106" fmla="*/ 238200 h 553987"/>
                <a:gd name="connsiteX107" fmla="*/ 89657 w 346291"/>
                <a:gd name="connsiteY107" fmla="*/ 239394 h 553987"/>
                <a:gd name="connsiteX108" fmla="*/ 88596 w 346291"/>
                <a:gd name="connsiteY108" fmla="*/ 241649 h 553987"/>
                <a:gd name="connsiteX109" fmla="*/ 90850 w 346291"/>
                <a:gd name="connsiteY109" fmla="*/ 244964 h 553987"/>
                <a:gd name="connsiteX110" fmla="*/ 97614 w 346291"/>
                <a:gd name="connsiteY110" fmla="*/ 251728 h 553987"/>
                <a:gd name="connsiteX111" fmla="*/ 113397 w 346291"/>
                <a:gd name="connsiteY111" fmla="*/ 258493 h 553987"/>
                <a:gd name="connsiteX112" fmla="*/ 121222 w 346291"/>
                <a:gd name="connsiteY112" fmla="*/ 243903 h 553987"/>
                <a:gd name="connsiteX113" fmla="*/ 124670 w 346291"/>
                <a:gd name="connsiteY113" fmla="*/ 236078 h 553987"/>
                <a:gd name="connsiteX114" fmla="*/ 131434 w 346291"/>
                <a:gd name="connsiteY114" fmla="*/ 240587 h 553987"/>
                <a:gd name="connsiteX115" fmla="*/ 138198 w 346291"/>
                <a:gd name="connsiteY115" fmla="*/ 240587 h 553987"/>
                <a:gd name="connsiteX116" fmla="*/ 140453 w 346291"/>
                <a:gd name="connsiteY116" fmla="*/ 248413 h 553987"/>
                <a:gd name="connsiteX117" fmla="*/ 147217 w 346291"/>
                <a:gd name="connsiteY117" fmla="*/ 243903 h 553987"/>
                <a:gd name="connsiteX118" fmla="*/ 146156 w 346291"/>
                <a:gd name="connsiteY118" fmla="*/ 230375 h 553987"/>
                <a:gd name="connsiteX119" fmla="*/ 151726 w 346291"/>
                <a:gd name="connsiteY119" fmla="*/ 227060 h 553987"/>
                <a:gd name="connsiteX120" fmla="*/ 164061 w 346291"/>
                <a:gd name="connsiteY120" fmla="*/ 242843 h 553987"/>
                <a:gd name="connsiteX121" fmla="*/ 164061 w 346291"/>
                <a:gd name="connsiteY121" fmla="*/ 241781 h 553987"/>
                <a:gd name="connsiteX122" fmla="*/ 169631 w 346291"/>
                <a:gd name="connsiteY122" fmla="*/ 242843 h 553987"/>
                <a:gd name="connsiteX123" fmla="*/ 170692 w 346291"/>
                <a:gd name="connsiteY123" fmla="*/ 243903 h 553987"/>
                <a:gd name="connsiteX124" fmla="*/ 170692 w 346291"/>
                <a:gd name="connsiteY124" fmla="*/ 245097 h 553987"/>
                <a:gd name="connsiteX125" fmla="*/ 185281 w 346291"/>
                <a:gd name="connsiteY125" fmla="*/ 248413 h 553987"/>
                <a:gd name="connsiteX126" fmla="*/ 176263 w 346291"/>
                <a:gd name="connsiteY126" fmla="*/ 255177 h 553987"/>
                <a:gd name="connsiteX127" fmla="*/ 175069 w 346291"/>
                <a:gd name="connsiteY127" fmla="*/ 270960 h 553987"/>
                <a:gd name="connsiteX128" fmla="*/ 177324 w 346291"/>
                <a:gd name="connsiteY128" fmla="*/ 270960 h 553987"/>
                <a:gd name="connsiteX129" fmla="*/ 188597 w 346291"/>
                <a:gd name="connsiteY129" fmla="*/ 320430 h 553987"/>
                <a:gd name="connsiteX130" fmla="*/ 175069 w 346291"/>
                <a:gd name="connsiteY130" fmla="*/ 330509 h 553987"/>
                <a:gd name="connsiteX131" fmla="*/ 169499 w 346291"/>
                <a:gd name="connsiteY131" fmla="*/ 335018 h 553987"/>
                <a:gd name="connsiteX132" fmla="*/ 162735 w 346291"/>
                <a:gd name="connsiteY132" fmla="*/ 341782 h 553987"/>
                <a:gd name="connsiteX133" fmla="*/ 160480 w 346291"/>
                <a:gd name="connsiteY133" fmla="*/ 342844 h 553987"/>
                <a:gd name="connsiteX134" fmla="*/ 158225 w 346291"/>
                <a:gd name="connsiteY134" fmla="*/ 345098 h 553987"/>
                <a:gd name="connsiteX135" fmla="*/ 158225 w 346291"/>
                <a:gd name="connsiteY135" fmla="*/ 346159 h 553987"/>
                <a:gd name="connsiteX136" fmla="*/ 159419 w 346291"/>
                <a:gd name="connsiteY136" fmla="*/ 345098 h 553987"/>
                <a:gd name="connsiteX137" fmla="*/ 160612 w 346291"/>
                <a:gd name="connsiteY137" fmla="*/ 345098 h 553987"/>
                <a:gd name="connsiteX138" fmla="*/ 160612 w 346291"/>
                <a:gd name="connsiteY138" fmla="*/ 346159 h 553987"/>
                <a:gd name="connsiteX139" fmla="*/ 159419 w 346291"/>
                <a:gd name="connsiteY139" fmla="*/ 348414 h 553987"/>
                <a:gd name="connsiteX140" fmla="*/ 158225 w 346291"/>
                <a:gd name="connsiteY140" fmla="*/ 348414 h 553987"/>
                <a:gd name="connsiteX141" fmla="*/ 157164 w 346291"/>
                <a:gd name="connsiteY141" fmla="*/ 347353 h 553987"/>
                <a:gd name="connsiteX142" fmla="*/ 155971 w 346291"/>
                <a:gd name="connsiteY142" fmla="*/ 348414 h 553987"/>
                <a:gd name="connsiteX143" fmla="*/ 153716 w 346291"/>
                <a:gd name="connsiteY143" fmla="*/ 347353 h 553987"/>
                <a:gd name="connsiteX144" fmla="*/ 149206 w 346291"/>
                <a:gd name="connsiteY144" fmla="*/ 351862 h 553987"/>
                <a:gd name="connsiteX145" fmla="*/ 132363 w 346291"/>
                <a:gd name="connsiteY145" fmla="*/ 342844 h 553987"/>
                <a:gd name="connsiteX146" fmla="*/ 114325 w 346291"/>
                <a:gd name="connsiteY146" fmla="*/ 340589 h 553987"/>
                <a:gd name="connsiteX147" fmla="*/ 94033 w 346291"/>
                <a:gd name="connsiteY147" fmla="*/ 329315 h 553987"/>
                <a:gd name="connsiteX148" fmla="*/ 73741 w 346291"/>
                <a:gd name="connsiteY148" fmla="*/ 312472 h 553987"/>
                <a:gd name="connsiteX149" fmla="*/ 65916 w 346291"/>
                <a:gd name="connsiteY149" fmla="*/ 307962 h 553987"/>
                <a:gd name="connsiteX150" fmla="*/ 44563 w 346291"/>
                <a:gd name="connsiteY150" fmla="*/ 341650 h 553987"/>
                <a:gd name="connsiteX151" fmla="*/ 34351 w 346291"/>
                <a:gd name="connsiteY151" fmla="*/ 351730 h 553987"/>
                <a:gd name="connsiteX152" fmla="*/ 8488 w 346291"/>
                <a:gd name="connsiteY152" fmla="*/ 403455 h 553987"/>
                <a:gd name="connsiteX153" fmla="*/ 6234 w 346291"/>
                <a:gd name="connsiteY153" fmla="*/ 409025 h 553987"/>
                <a:gd name="connsiteX154" fmla="*/ 8488 w 346291"/>
                <a:gd name="connsiteY154" fmla="*/ 413535 h 553987"/>
                <a:gd name="connsiteX155" fmla="*/ 8488 w 346291"/>
                <a:gd name="connsiteY155" fmla="*/ 414595 h 553987"/>
                <a:gd name="connsiteX156" fmla="*/ 9549 w 346291"/>
                <a:gd name="connsiteY156" fmla="*/ 418044 h 553987"/>
                <a:gd name="connsiteX157" fmla="*/ 17374 w 346291"/>
                <a:gd name="connsiteY157" fmla="*/ 418044 h 553987"/>
                <a:gd name="connsiteX158" fmla="*/ 21884 w 346291"/>
                <a:gd name="connsiteY158" fmla="*/ 416850 h 553987"/>
                <a:gd name="connsiteX159" fmla="*/ 50001 w 346291"/>
                <a:gd name="connsiteY159" fmla="*/ 456240 h 553987"/>
                <a:gd name="connsiteX160" fmla="*/ 69099 w 346291"/>
                <a:gd name="connsiteY160" fmla="*/ 477593 h 553987"/>
                <a:gd name="connsiteX161" fmla="*/ 119763 w 346291"/>
                <a:gd name="connsiteY161" fmla="*/ 527064 h 553987"/>
                <a:gd name="connsiteX162" fmla="*/ 116448 w 346291"/>
                <a:gd name="connsiteY162" fmla="*/ 528257 h 553987"/>
                <a:gd name="connsiteX163" fmla="*/ 114193 w 346291"/>
                <a:gd name="connsiteY163" fmla="*/ 527064 h 553987"/>
                <a:gd name="connsiteX164" fmla="*/ 107429 w 346291"/>
                <a:gd name="connsiteY164" fmla="*/ 524809 h 553987"/>
                <a:gd name="connsiteX165" fmla="*/ 108622 w 346291"/>
                <a:gd name="connsiteY165" fmla="*/ 520300 h 553987"/>
                <a:gd name="connsiteX166" fmla="*/ 104113 w 346291"/>
                <a:gd name="connsiteY166" fmla="*/ 515790 h 553987"/>
                <a:gd name="connsiteX167" fmla="*/ 100797 w 346291"/>
                <a:gd name="connsiteY167" fmla="*/ 523616 h 553987"/>
                <a:gd name="connsiteX168" fmla="*/ 104113 w 346291"/>
                <a:gd name="connsiteY168" fmla="*/ 524809 h 553987"/>
                <a:gd name="connsiteX169" fmla="*/ 100797 w 346291"/>
                <a:gd name="connsiteY169" fmla="*/ 528125 h 553987"/>
                <a:gd name="connsiteX170" fmla="*/ 108622 w 346291"/>
                <a:gd name="connsiteY170" fmla="*/ 535950 h 553987"/>
                <a:gd name="connsiteX171" fmla="*/ 115386 w 346291"/>
                <a:gd name="connsiteY171" fmla="*/ 538204 h 553987"/>
                <a:gd name="connsiteX172" fmla="*/ 122150 w 346291"/>
                <a:gd name="connsiteY172" fmla="*/ 534756 h 553987"/>
                <a:gd name="connsiteX173" fmla="*/ 126660 w 346291"/>
                <a:gd name="connsiteY173" fmla="*/ 533696 h 553987"/>
                <a:gd name="connsiteX174" fmla="*/ 136872 w 346291"/>
                <a:gd name="connsiteY174" fmla="*/ 542714 h 553987"/>
                <a:gd name="connsiteX175" fmla="*/ 132363 w 346291"/>
                <a:gd name="connsiteY175" fmla="*/ 544969 h 553987"/>
                <a:gd name="connsiteX176" fmla="*/ 140188 w 346291"/>
                <a:gd name="connsiteY176" fmla="*/ 553987 h 553987"/>
                <a:gd name="connsiteX177" fmla="*/ 146952 w 346291"/>
                <a:gd name="connsiteY177" fmla="*/ 537143 h 553987"/>
                <a:gd name="connsiteX178" fmla="*/ 152655 w 346291"/>
                <a:gd name="connsiteY178" fmla="*/ 513536 h 553987"/>
                <a:gd name="connsiteX179" fmla="*/ 178517 w 346291"/>
                <a:gd name="connsiteY179" fmla="*/ 478655 h 553987"/>
                <a:gd name="connsiteX180" fmla="*/ 192045 w 346291"/>
                <a:gd name="connsiteY180" fmla="*/ 464066 h 553987"/>
                <a:gd name="connsiteX181" fmla="*/ 196555 w 346291"/>
                <a:gd name="connsiteY181" fmla="*/ 460750 h 553987"/>
                <a:gd name="connsiteX182" fmla="*/ 198809 w 346291"/>
                <a:gd name="connsiteY182" fmla="*/ 457434 h 553987"/>
                <a:gd name="connsiteX183" fmla="*/ 198809 w 346291"/>
                <a:gd name="connsiteY183" fmla="*/ 455179 h 553987"/>
                <a:gd name="connsiteX184" fmla="*/ 201064 w 346291"/>
                <a:gd name="connsiteY184" fmla="*/ 452925 h 553987"/>
                <a:gd name="connsiteX185" fmla="*/ 211144 w 346291"/>
                <a:gd name="connsiteY185" fmla="*/ 439396 h 553987"/>
                <a:gd name="connsiteX186" fmla="*/ 212337 w 346291"/>
                <a:gd name="connsiteY186" fmla="*/ 440458 h 553987"/>
                <a:gd name="connsiteX187" fmla="*/ 216847 w 346291"/>
                <a:gd name="connsiteY187" fmla="*/ 433694 h 553987"/>
                <a:gd name="connsiteX188" fmla="*/ 221356 w 346291"/>
                <a:gd name="connsiteY188" fmla="*/ 414595 h 553987"/>
                <a:gd name="connsiteX189" fmla="*/ 220162 w 346291"/>
                <a:gd name="connsiteY189" fmla="*/ 414595 h 553987"/>
                <a:gd name="connsiteX190" fmla="*/ 221356 w 346291"/>
                <a:gd name="connsiteY190" fmla="*/ 409025 h 553987"/>
                <a:gd name="connsiteX191" fmla="*/ 223611 w 346291"/>
                <a:gd name="connsiteY191" fmla="*/ 409025 h 553987"/>
                <a:gd name="connsiteX192" fmla="*/ 226926 w 346291"/>
                <a:gd name="connsiteY192" fmla="*/ 390988 h 553987"/>
                <a:gd name="connsiteX193" fmla="*/ 228120 w 346291"/>
                <a:gd name="connsiteY193" fmla="*/ 386478 h 553987"/>
                <a:gd name="connsiteX194" fmla="*/ 229314 w 346291"/>
                <a:gd name="connsiteY194" fmla="*/ 386478 h 553987"/>
                <a:gd name="connsiteX195" fmla="*/ 229314 w 346291"/>
                <a:gd name="connsiteY195" fmla="*/ 385418 h 553987"/>
                <a:gd name="connsiteX196" fmla="*/ 231568 w 346291"/>
                <a:gd name="connsiteY196" fmla="*/ 385418 h 553987"/>
                <a:gd name="connsiteX197" fmla="*/ 231568 w 346291"/>
                <a:gd name="connsiteY197" fmla="*/ 382102 h 553987"/>
                <a:gd name="connsiteX198" fmla="*/ 230507 w 346291"/>
                <a:gd name="connsiteY198" fmla="*/ 379847 h 553987"/>
                <a:gd name="connsiteX199" fmla="*/ 232762 w 346291"/>
                <a:gd name="connsiteY199" fmla="*/ 377592 h 553987"/>
                <a:gd name="connsiteX200" fmla="*/ 230507 w 346291"/>
                <a:gd name="connsiteY200" fmla="*/ 374144 h 553987"/>
                <a:gd name="connsiteX201" fmla="*/ 231568 w 346291"/>
                <a:gd name="connsiteY201" fmla="*/ 373082 h 553987"/>
                <a:gd name="connsiteX202" fmla="*/ 232762 w 346291"/>
                <a:gd name="connsiteY202" fmla="*/ 373082 h 553987"/>
                <a:gd name="connsiteX203" fmla="*/ 232762 w 346291"/>
                <a:gd name="connsiteY203" fmla="*/ 366319 h 553987"/>
                <a:gd name="connsiteX204" fmla="*/ 235017 w 346291"/>
                <a:gd name="connsiteY204" fmla="*/ 364064 h 553987"/>
                <a:gd name="connsiteX205" fmla="*/ 241781 w 346291"/>
                <a:gd name="connsiteY205" fmla="*/ 342711 h 553987"/>
                <a:gd name="connsiteX206" fmla="*/ 240587 w 346291"/>
                <a:gd name="connsiteY206" fmla="*/ 320164 h 553987"/>
                <a:gd name="connsiteX207" fmla="*/ 239393 w 346291"/>
                <a:gd name="connsiteY207" fmla="*/ 319104 h 553987"/>
                <a:gd name="connsiteX208" fmla="*/ 240587 w 346291"/>
                <a:gd name="connsiteY208" fmla="*/ 317910 h 553987"/>
                <a:gd name="connsiteX209" fmla="*/ 239393 w 346291"/>
                <a:gd name="connsiteY209" fmla="*/ 316848 h 553987"/>
                <a:gd name="connsiteX210" fmla="*/ 239393 w 346291"/>
                <a:gd name="connsiteY210" fmla="*/ 315788 h 553987"/>
                <a:gd name="connsiteX211" fmla="*/ 238332 w 346291"/>
                <a:gd name="connsiteY211" fmla="*/ 314594 h 553987"/>
                <a:gd name="connsiteX212" fmla="*/ 240587 w 346291"/>
                <a:gd name="connsiteY212" fmla="*/ 310084 h 553987"/>
                <a:gd name="connsiteX213" fmla="*/ 241781 w 346291"/>
                <a:gd name="connsiteY213" fmla="*/ 310084 h 553987"/>
                <a:gd name="connsiteX214" fmla="*/ 241781 w 346291"/>
                <a:gd name="connsiteY214" fmla="*/ 309024 h 553987"/>
                <a:gd name="connsiteX215" fmla="*/ 244036 w 346291"/>
                <a:gd name="connsiteY215" fmla="*/ 306768 h 553987"/>
                <a:gd name="connsiteX216" fmla="*/ 244036 w 346291"/>
                <a:gd name="connsiteY216" fmla="*/ 304514 h 553987"/>
                <a:gd name="connsiteX217" fmla="*/ 247351 w 346291"/>
                <a:gd name="connsiteY217" fmla="*/ 304514 h 553987"/>
                <a:gd name="connsiteX218" fmla="*/ 247351 w 346291"/>
                <a:gd name="connsiteY218" fmla="*/ 303453 h 553987"/>
                <a:gd name="connsiteX219" fmla="*/ 245097 w 346291"/>
                <a:gd name="connsiteY219" fmla="*/ 303453 h 553987"/>
                <a:gd name="connsiteX220" fmla="*/ 246158 w 346291"/>
                <a:gd name="connsiteY220" fmla="*/ 301198 h 553987"/>
                <a:gd name="connsiteX221" fmla="*/ 243903 w 346291"/>
                <a:gd name="connsiteY221" fmla="*/ 298944 h 553987"/>
                <a:gd name="connsiteX222" fmla="*/ 247218 w 346291"/>
                <a:gd name="connsiteY222" fmla="*/ 295628 h 553987"/>
                <a:gd name="connsiteX223" fmla="*/ 251728 w 346291"/>
                <a:gd name="connsiteY223" fmla="*/ 298944 h 553987"/>
                <a:gd name="connsiteX224" fmla="*/ 250667 w 346291"/>
                <a:gd name="connsiteY224" fmla="*/ 302260 h 553987"/>
                <a:gd name="connsiteX225" fmla="*/ 256237 w 346291"/>
                <a:gd name="connsiteY225" fmla="*/ 303453 h 553987"/>
                <a:gd name="connsiteX226" fmla="*/ 256237 w 346291"/>
                <a:gd name="connsiteY226" fmla="*/ 300005 h 553987"/>
                <a:gd name="connsiteX227" fmla="*/ 259553 w 346291"/>
                <a:gd name="connsiteY227" fmla="*/ 295495 h 553987"/>
                <a:gd name="connsiteX228" fmla="*/ 260747 w 346291"/>
                <a:gd name="connsiteY228" fmla="*/ 297750 h 553987"/>
                <a:gd name="connsiteX229" fmla="*/ 273081 w 346291"/>
                <a:gd name="connsiteY229" fmla="*/ 283161 h 553987"/>
                <a:gd name="connsiteX230" fmla="*/ 273081 w 346291"/>
                <a:gd name="connsiteY230" fmla="*/ 280907 h 553987"/>
                <a:gd name="connsiteX231" fmla="*/ 274142 w 346291"/>
                <a:gd name="connsiteY231" fmla="*/ 280907 h 553987"/>
                <a:gd name="connsiteX232" fmla="*/ 304514 w 346291"/>
                <a:gd name="connsiteY232" fmla="*/ 247219 h 553987"/>
                <a:gd name="connsiteX233" fmla="*/ 309023 w 346291"/>
                <a:gd name="connsiteY233" fmla="*/ 246025 h 553987"/>
                <a:gd name="connsiteX234" fmla="*/ 297750 w 346291"/>
                <a:gd name="connsiteY234" fmla="*/ 237007 h 553987"/>
                <a:gd name="connsiteX235" fmla="*/ 314593 w 346291"/>
                <a:gd name="connsiteY235" fmla="*/ 234752 h 553987"/>
                <a:gd name="connsiteX236" fmla="*/ 321358 w 346291"/>
                <a:gd name="connsiteY236" fmla="*/ 230243 h 553987"/>
                <a:gd name="connsiteX237" fmla="*/ 323612 w 346291"/>
                <a:gd name="connsiteY237" fmla="*/ 235813 h 553987"/>
                <a:gd name="connsiteX238" fmla="*/ 328122 w 346291"/>
                <a:gd name="connsiteY238" fmla="*/ 231303 h 553987"/>
                <a:gd name="connsiteX239" fmla="*/ 326928 w 346291"/>
                <a:gd name="connsiteY239" fmla="*/ 226794 h 553987"/>
                <a:gd name="connsiteX240" fmla="*/ 340456 w 346291"/>
                <a:gd name="connsiteY240" fmla="*/ 224540 h 553987"/>
                <a:gd name="connsiteX241" fmla="*/ 338201 w 346291"/>
                <a:gd name="connsiteY241" fmla="*/ 216714 h 5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346291" h="553987">
                  <a:moveTo>
                    <a:pt x="338467" y="217245"/>
                  </a:moveTo>
                  <a:lnTo>
                    <a:pt x="346292" y="216051"/>
                  </a:lnTo>
                  <a:lnTo>
                    <a:pt x="340721" y="174406"/>
                  </a:lnTo>
                  <a:lnTo>
                    <a:pt x="342976" y="173345"/>
                  </a:lnTo>
                  <a:lnTo>
                    <a:pt x="340721" y="149737"/>
                  </a:lnTo>
                  <a:lnTo>
                    <a:pt x="338467" y="137403"/>
                  </a:lnTo>
                  <a:lnTo>
                    <a:pt x="335151" y="131832"/>
                  </a:lnTo>
                  <a:lnTo>
                    <a:pt x="322817" y="119498"/>
                  </a:lnTo>
                  <a:lnTo>
                    <a:pt x="298015" y="117243"/>
                  </a:lnTo>
                  <a:cubicBezTo>
                    <a:pt x="296821" y="81832"/>
                    <a:pt x="309023" y="75996"/>
                    <a:pt x="288996" y="39656"/>
                  </a:cubicBezTo>
                  <a:lnTo>
                    <a:pt x="279978" y="50929"/>
                  </a:lnTo>
                  <a:lnTo>
                    <a:pt x="272153" y="91381"/>
                  </a:lnTo>
                  <a:lnTo>
                    <a:pt x="269898" y="49735"/>
                  </a:lnTo>
                  <a:lnTo>
                    <a:pt x="276662" y="41911"/>
                  </a:lnTo>
                  <a:lnTo>
                    <a:pt x="275468" y="25067"/>
                  </a:lnTo>
                  <a:lnTo>
                    <a:pt x="267643" y="16048"/>
                  </a:lnTo>
                  <a:lnTo>
                    <a:pt x="251861" y="20558"/>
                  </a:lnTo>
                  <a:lnTo>
                    <a:pt x="247351" y="27322"/>
                  </a:lnTo>
                  <a:lnTo>
                    <a:pt x="245097" y="39656"/>
                  </a:lnTo>
                  <a:lnTo>
                    <a:pt x="225998" y="36341"/>
                  </a:lnTo>
                  <a:lnTo>
                    <a:pt x="230507" y="26261"/>
                  </a:lnTo>
                  <a:lnTo>
                    <a:pt x="219234" y="35279"/>
                  </a:lnTo>
                  <a:lnTo>
                    <a:pt x="216979" y="40850"/>
                  </a:lnTo>
                  <a:lnTo>
                    <a:pt x="207961" y="38595"/>
                  </a:lnTo>
                  <a:lnTo>
                    <a:pt x="203451" y="44165"/>
                  </a:lnTo>
                  <a:lnTo>
                    <a:pt x="200136" y="35147"/>
                  </a:lnTo>
                  <a:lnTo>
                    <a:pt x="192310" y="35147"/>
                  </a:lnTo>
                  <a:lnTo>
                    <a:pt x="199075" y="17110"/>
                  </a:lnTo>
                  <a:lnTo>
                    <a:pt x="161939" y="49735"/>
                  </a:lnTo>
                  <a:lnTo>
                    <a:pt x="152920" y="57561"/>
                  </a:lnTo>
                  <a:lnTo>
                    <a:pt x="151726" y="76659"/>
                  </a:lnTo>
                  <a:lnTo>
                    <a:pt x="159552" y="85678"/>
                  </a:lnTo>
                  <a:lnTo>
                    <a:pt x="158358" y="95758"/>
                  </a:lnTo>
                  <a:lnTo>
                    <a:pt x="152787" y="95758"/>
                  </a:lnTo>
                  <a:lnTo>
                    <a:pt x="149339" y="84485"/>
                  </a:lnTo>
                  <a:lnTo>
                    <a:pt x="132495" y="64192"/>
                  </a:lnTo>
                  <a:lnTo>
                    <a:pt x="124670" y="65254"/>
                  </a:lnTo>
                  <a:lnTo>
                    <a:pt x="110081" y="96819"/>
                  </a:lnTo>
                  <a:lnTo>
                    <a:pt x="103317" y="99073"/>
                  </a:lnTo>
                  <a:lnTo>
                    <a:pt x="92044" y="79975"/>
                  </a:lnTo>
                  <a:lnTo>
                    <a:pt x="79710" y="82229"/>
                  </a:lnTo>
                  <a:lnTo>
                    <a:pt x="74006" y="58622"/>
                  </a:lnTo>
                  <a:lnTo>
                    <a:pt x="61672" y="68702"/>
                  </a:lnTo>
                  <a:lnTo>
                    <a:pt x="66181" y="61938"/>
                  </a:lnTo>
                  <a:lnTo>
                    <a:pt x="61672" y="48410"/>
                  </a:lnTo>
                  <a:lnTo>
                    <a:pt x="49338" y="43901"/>
                  </a:lnTo>
                  <a:lnTo>
                    <a:pt x="54908" y="39391"/>
                  </a:lnTo>
                  <a:lnTo>
                    <a:pt x="53847" y="18038"/>
                  </a:lnTo>
                  <a:lnTo>
                    <a:pt x="50399" y="0"/>
                  </a:lnTo>
                  <a:lnTo>
                    <a:pt x="33555" y="5571"/>
                  </a:lnTo>
                  <a:lnTo>
                    <a:pt x="25730" y="25863"/>
                  </a:lnTo>
                  <a:lnTo>
                    <a:pt x="35810" y="41645"/>
                  </a:lnTo>
                  <a:lnTo>
                    <a:pt x="30107" y="46155"/>
                  </a:lnTo>
                  <a:lnTo>
                    <a:pt x="14324" y="57428"/>
                  </a:lnTo>
                  <a:lnTo>
                    <a:pt x="6499" y="83291"/>
                  </a:lnTo>
                  <a:lnTo>
                    <a:pt x="5438" y="105838"/>
                  </a:lnTo>
                  <a:lnTo>
                    <a:pt x="12202" y="110347"/>
                  </a:lnTo>
                  <a:lnTo>
                    <a:pt x="3183" y="112602"/>
                  </a:lnTo>
                  <a:lnTo>
                    <a:pt x="4377" y="120426"/>
                  </a:lnTo>
                  <a:lnTo>
                    <a:pt x="15650" y="111408"/>
                  </a:lnTo>
                  <a:lnTo>
                    <a:pt x="29178" y="120426"/>
                  </a:lnTo>
                  <a:lnTo>
                    <a:pt x="31433" y="124936"/>
                  </a:lnTo>
                  <a:lnTo>
                    <a:pt x="23608" y="131700"/>
                  </a:lnTo>
                  <a:lnTo>
                    <a:pt x="21353" y="127191"/>
                  </a:lnTo>
                  <a:lnTo>
                    <a:pt x="4510" y="128385"/>
                  </a:lnTo>
                  <a:lnTo>
                    <a:pt x="0" y="151992"/>
                  </a:lnTo>
                  <a:lnTo>
                    <a:pt x="1061" y="153053"/>
                  </a:lnTo>
                  <a:lnTo>
                    <a:pt x="13396" y="149737"/>
                  </a:lnTo>
                  <a:lnTo>
                    <a:pt x="35942" y="156502"/>
                  </a:lnTo>
                  <a:lnTo>
                    <a:pt x="50531" y="164326"/>
                  </a:lnTo>
                  <a:lnTo>
                    <a:pt x="51725" y="165520"/>
                  </a:lnTo>
                  <a:lnTo>
                    <a:pt x="53980" y="163266"/>
                  </a:lnTo>
                  <a:lnTo>
                    <a:pt x="55041" y="163266"/>
                  </a:lnTo>
                  <a:lnTo>
                    <a:pt x="53980" y="166581"/>
                  </a:lnTo>
                  <a:lnTo>
                    <a:pt x="56234" y="168836"/>
                  </a:lnTo>
                  <a:lnTo>
                    <a:pt x="57295" y="172152"/>
                  </a:lnTo>
                  <a:lnTo>
                    <a:pt x="62866" y="177855"/>
                  </a:lnTo>
                  <a:lnTo>
                    <a:pt x="65120" y="181170"/>
                  </a:lnTo>
                  <a:lnTo>
                    <a:pt x="65120" y="186740"/>
                  </a:lnTo>
                  <a:lnTo>
                    <a:pt x="70691" y="184486"/>
                  </a:lnTo>
                  <a:lnTo>
                    <a:pt x="70691" y="190056"/>
                  </a:lnTo>
                  <a:lnTo>
                    <a:pt x="76394" y="190056"/>
                  </a:lnTo>
                  <a:lnTo>
                    <a:pt x="80903" y="187802"/>
                  </a:lnTo>
                  <a:lnTo>
                    <a:pt x="81964" y="188995"/>
                  </a:lnTo>
                  <a:lnTo>
                    <a:pt x="86473" y="188995"/>
                  </a:lnTo>
                  <a:lnTo>
                    <a:pt x="88728" y="190056"/>
                  </a:lnTo>
                  <a:lnTo>
                    <a:pt x="87535" y="192311"/>
                  </a:lnTo>
                  <a:lnTo>
                    <a:pt x="87535" y="195759"/>
                  </a:lnTo>
                  <a:lnTo>
                    <a:pt x="89789" y="199075"/>
                  </a:lnTo>
                  <a:lnTo>
                    <a:pt x="89789" y="201330"/>
                  </a:lnTo>
                  <a:lnTo>
                    <a:pt x="90850" y="202390"/>
                  </a:lnTo>
                  <a:lnTo>
                    <a:pt x="90850" y="204646"/>
                  </a:lnTo>
                  <a:lnTo>
                    <a:pt x="92044" y="205706"/>
                  </a:lnTo>
                  <a:lnTo>
                    <a:pt x="89789" y="205706"/>
                  </a:lnTo>
                  <a:lnTo>
                    <a:pt x="90850" y="207961"/>
                  </a:lnTo>
                  <a:lnTo>
                    <a:pt x="92044" y="207961"/>
                  </a:lnTo>
                  <a:lnTo>
                    <a:pt x="93105" y="211409"/>
                  </a:lnTo>
                  <a:lnTo>
                    <a:pt x="90850" y="214725"/>
                  </a:lnTo>
                  <a:lnTo>
                    <a:pt x="93105" y="216980"/>
                  </a:lnTo>
                  <a:lnTo>
                    <a:pt x="90850" y="219234"/>
                  </a:lnTo>
                  <a:lnTo>
                    <a:pt x="92044" y="219234"/>
                  </a:lnTo>
                  <a:lnTo>
                    <a:pt x="92044" y="221489"/>
                  </a:lnTo>
                  <a:lnTo>
                    <a:pt x="93105" y="221489"/>
                  </a:lnTo>
                  <a:lnTo>
                    <a:pt x="88596" y="231569"/>
                  </a:lnTo>
                  <a:lnTo>
                    <a:pt x="89657" y="237139"/>
                  </a:lnTo>
                  <a:lnTo>
                    <a:pt x="88596" y="237139"/>
                  </a:lnTo>
                  <a:lnTo>
                    <a:pt x="88596" y="238200"/>
                  </a:lnTo>
                  <a:lnTo>
                    <a:pt x="89657" y="239394"/>
                  </a:lnTo>
                  <a:lnTo>
                    <a:pt x="88596" y="241649"/>
                  </a:lnTo>
                  <a:lnTo>
                    <a:pt x="90850" y="244964"/>
                  </a:lnTo>
                  <a:lnTo>
                    <a:pt x="97614" y="251728"/>
                  </a:lnTo>
                  <a:lnTo>
                    <a:pt x="113397" y="258493"/>
                  </a:lnTo>
                  <a:lnTo>
                    <a:pt x="121222" y="243903"/>
                  </a:lnTo>
                  <a:lnTo>
                    <a:pt x="124670" y="236078"/>
                  </a:lnTo>
                  <a:lnTo>
                    <a:pt x="131434" y="240587"/>
                  </a:lnTo>
                  <a:lnTo>
                    <a:pt x="138198" y="240587"/>
                  </a:lnTo>
                  <a:lnTo>
                    <a:pt x="140453" y="248413"/>
                  </a:lnTo>
                  <a:lnTo>
                    <a:pt x="147217" y="243903"/>
                  </a:lnTo>
                  <a:lnTo>
                    <a:pt x="146156" y="230375"/>
                  </a:lnTo>
                  <a:lnTo>
                    <a:pt x="151726" y="227060"/>
                  </a:lnTo>
                  <a:lnTo>
                    <a:pt x="164061" y="242843"/>
                  </a:lnTo>
                  <a:lnTo>
                    <a:pt x="164061" y="241781"/>
                  </a:lnTo>
                  <a:lnTo>
                    <a:pt x="169631" y="242843"/>
                  </a:lnTo>
                  <a:lnTo>
                    <a:pt x="170692" y="243903"/>
                  </a:lnTo>
                  <a:lnTo>
                    <a:pt x="170692" y="245097"/>
                  </a:lnTo>
                  <a:lnTo>
                    <a:pt x="185281" y="248413"/>
                  </a:lnTo>
                  <a:lnTo>
                    <a:pt x="176263" y="255177"/>
                  </a:lnTo>
                  <a:lnTo>
                    <a:pt x="175069" y="270960"/>
                  </a:lnTo>
                  <a:lnTo>
                    <a:pt x="177324" y="270960"/>
                  </a:lnTo>
                  <a:lnTo>
                    <a:pt x="188597" y="320430"/>
                  </a:lnTo>
                  <a:lnTo>
                    <a:pt x="175069" y="330509"/>
                  </a:lnTo>
                  <a:lnTo>
                    <a:pt x="169499" y="335018"/>
                  </a:lnTo>
                  <a:lnTo>
                    <a:pt x="162735" y="341782"/>
                  </a:lnTo>
                  <a:lnTo>
                    <a:pt x="160480" y="342844"/>
                  </a:lnTo>
                  <a:lnTo>
                    <a:pt x="158225" y="345098"/>
                  </a:lnTo>
                  <a:lnTo>
                    <a:pt x="158225" y="346159"/>
                  </a:lnTo>
                  <a:lnTo>
                    <a:pt x="159419" y="345098"/>
                  </a:lnTo>
                  <a:lnTo>
                    <a:pt x="160612" y="345098"/>
                  </a:lnTo>
                  <a:lnTo>
                    <a:pt x="160612" y="346159"/>
                  </a:lnTo>
                  <a:lnTo>
                    <a:pt x="159419" y="348414"/>
                  </a:lnTo>
                  <a:lnTo>
                    <a:pt x="158225" y="348414"/>
                  </a:lnTo>
                  <a:lnTo>
                    <a:pt x="157164" y="347353"/>
                  </a:lnTo>
                  <a:lnTo>
                    <a:pt x="155971" y="348414"/>
                  </a:lnTo>
                  <a:lnTo>
                    <a:pt x="153716" y="347353"/>
                  </a:lnTo>
                  <a:lnTo>
                    <a:pt x="149206" y="351862"/>
                  </a:lnTo>
                  <a:lnTo>
                    <a:pt x="132363" y="342844"/>
                  </a:lnTo>
                  <a:lnTo>
                    <a:pt x="114325" y="340589"/>
                  </a:lnTo>
                  <a:lnTo>
                    <a:pt x="94033" y="329315"/>
                  </a:lnTo>
                  <a:lnTo>
                    <a:pt x="73741" y="312472"/>
                  </a:lnTo>
                  <a:lnTo>
                    <a:pt x="65916" y="307962"/>
                  </a:lnTo>
                  <a:lnTo>
                    <a:pt x="44563" y="341650"/>
                  </a:lnTo>
                  <a:lnTo>
                    <a:pt x="34351" y="351730"/>
                  </a:lnTo>
                  <a:lnTo>
                    <a:pt x="8488" y="403455"/>
                  </a:lnTo>
                  <a:lnTo>
                    <a:pt x="6234" y="409025"/>
                  </a:lnTo>
                  <a:lnTo>
                    <a:pt x="8488" y="413535"/>
                  </a:lnTo>
                  <a:lnTo>
                    <a:pt x="8488" y="414595"/>
                  </a:lnTo>
                  <a:lnTo>
                    <a:pt x="9549" y="418044"/>
                  </a:lnTo>
                  <a:lnTo>
                    <a:pt x="17374" y="418044"/>
                  </a:lnTo>
                  <a:lnTo>
                    <a:pt x="21884" y="416850"/>
                  </a:lnTo>
                  <a:lnTo>
                    <a:pt x="50001" y="456240"/>
                  </a:lnTo>
                  <a:lnTo>
                    <a:pt x="69099" y="477593"/>
                  </a:lnTo>
                  <a:lnTo>
                    <a:pt x="119763" y="527064"/>
                  </a:lnTo>
                  <a:lnTo>
                    <a:pt x="116448" y="528257"/>
                  </a:lnTo>
                  <a:lnTo>
                    <a:pt x="114193" y="527064"/>
                  </a:lnTo>
                  <a:lnTo>
                    <a:pt x="107429" y="524809"/>
                  </a:lnTo>
                  <a:lnTo>
                    <a:pt x="108622" y="520300"/>
                  </a:lnTo>
                  <a:lnTo>
                    <a:pt x="104113" y="515790"/>
                  </a:lnTo>
                  <a:lnTo>
                    <a:pt x="100797" y="523616"/>
                  </a:lnTo>
                  <a:lnTo>
                    <a:pt x="104113" y="524809"/>
                  </a:lnTo>
                  <a:lnTo>
                    <a:pt x="100797" y="528125"/>
                  </a:lnTo>
                  <a:lnTo>
                    <a:pt x="108622" y="535950"/>
                  </a:lnTo>
                  <a:lnTo>
                    <a:pt x="115386" y="538204"/>
                  </a:lnTo>
                  <a:lnTo>
                    <a:pt x="122150" y="534756"/>
                  </a:lnTo>
                  <a:lnTo>
                    <a:pt x="126660" y="533696"/>
                  </a:lnTo>
                  <a:lnTo>
                    <a:pt x="136872" y="542714"/>
                  </a:lnTo>
                  <a:lnTo>
                    <a:pt x="132363" y="544969"/>
                  </a:lnTo>
                  <a:lnTo>
                    <a:pt x="140188" y="553987"/>
                  </a:lnTo>
                  <a:lnTo>
                    <a:pt x="146952" y="537143"/>
                  </a:lnTo>
                  <a:lnTo>
                    <a:pt x="152655" y="513536"/>
                  </a:lnTo>
                  <a:lnTo>
                    <a:pt x="178517" y="478655"/>
                  </a:lnTo>
                  <a:lnTo>
                    <a:pt x="192045" y="464066"/>
                  </a:lnTo>
                  <a:lnTo>
                    <a:pt x="196555" y="460750"/>
                  </a:lnTo>
                  <a:lnTo>
                    <a:pt x="198809" y="457434"/>
                  </a:lnTo>
                  <a:lnTo>
                    <a:pt x="198809" y="455179"/>
                  </a:lnTo>
                  <a:lnTo>
                    <a:pt x="201064" y="452925"/>
                  </a:lnTo>
                  <a:lnTo>
                    <a:pt x="211144" y="439396"/>
                  </a:lnTo>
                  <a:lnTo>
                    <a:pt x="212337" y="440458"/>
                  </a:lnTo>
                  <a:lnTo>
                    <a:pt x="216847" y="433694"/>
                  </a:lnTo>
                  <a:lnTo>
                    <a:pt x="221356" y="414595"/>
                  </a:lnTo>
                  <a:lnTo>
                    <a:pt x="220162" y="414595"/>
                  </a:lnTo>
                  <a:lnTo>
                    <a:pt x="221356" y="409025"/>
                  </a:lnTo>
                  <a:lnTo>
                    <a:pt x="223611" y="409025"/>
                  </a:lnTo>
                  <a:lnTo>
                    <a:pt x="226926" y="390988"/>
                  </a:lnTo>
                  <a:lnTo>
                    <a:pt x="228120" y="386478"/>
                  </a:lnTo>
                  <a:lnTo>
                    <a:pt x="229314" y="386478"/>
                  </a:lnTo>
                  <a:lnTo>
                    <a:pt x="229314" y="385418"/>
                  </a:lnTo>
                  <a:lnTo>
                    <a:pt x="231568" y="385418"/>
                  </a:lnTo>
                  <a:lnTo>
                    <a:pt x="231568" y="382102"/>
                  </a:lnTo>
                  <a:lnTo>
                    <a:pt x="230507" y="379847"/>
                  </a:lnTo>
                  <a:lnTo>
                    <a:pt x="232762" y="377592"/>
                  </a:lnTo>
                  <a:lnTo>
                    <a:pt x="230507" y="374144"/>
                  </a:lnTo>
                  <a:lnTo>
                    <a:pt x="231568" y="373082"/>
                  </a:lnTo>
                  <a:lnTo>
                    <a:pt x="232762" y="373082"/>
                  </a:lnTo>
                  <a:lnTo>
                    <a:pt x="232762" y="366319"/>
                  </a:lnTo>
                  <a:lnTo>
                    <a:pt x="235017" y="364064"/>
                  </a:lnTo>
                  <a:lnTo>
                    <a:pt x="241781" y="342711"/>
                  </a:lnTo>
                  <a:lnTo>
                    <a:pt x="240587" y="320164"/>
                  </a:lnTo>
                  <a:lnTo>
                    <a:pt x="239393" y="319104"/>
                  </a:lnTo>
                  <a:lnTo>
                    <a:pt x="240587" y="317910"/>
                  </a:lnTo>
                  <a:lnTo>
                    <a:pt x="239393" y="316848"/>
                  </a:lnTo>
                  <a:lnTo>
                    <a:pt x="239393" y="315788"/>
                  </a:lnTo>
                  <a:lnTo>
                    <a:pt x="238332" y="314594"/>
                  </a:lnTo>
                  <a:lnTo>
                    <a:pt x="240587" y="310084"/>
                  </a:lnTo>
                  <a:lnTo>
                    <a:pt x="241781" y="310084"/>
                  </a:lnTo>
                  <a:lnTo>
                    <a:pt x="241781" y="309024"/>
                  </a:lnTo>
                  <a:lnTo>
                    <a:pt x="244036" y="306768"/>
                  </a:lnTo>
                  <a:lnTo>
                    <a:pt x="244036" y="304514"/>
                  </a:lnTo>
                  <a:lnTo>
                    <a:pt x="247351" y="304514"/>
                  </a:lnTo>
                  <a:lnTo>
                    <a:pt x="247351" y="303453"/>
                  </a:lnTo>
                  <a:lnTo>
                    <a:pt x="245097" y="303453"/>
                  </a:lnTo>
                  <a:lnTo>
                    <a:pt x="246158" y="301198"/>
                  </a:lnTo>
                  <a:lnTo>
                    <a:pt x="243903" y="298944"/>
                  </a:lnTo>
                  <a:lnTo>
                    <a:pt x="247218" y="295628"/>
                  </a:lnTo>
                  <a:lnTo>
                    <a:pt x="251728" y="298944"/>
                  </a:lnTo>
                  <a:lnTo>
                    <a:pt x="250667" y="302260"/>
                  </a:lnTo>
                  <a:lnTo>
                    <a:pt x="256237" y="303453"/>
                  </a:lnTo>
                  <a:lnTo>
                    <a:pt x="256237" y="300005"/>
                  </a:lnTo>
                  <a:lnTo>
                    <a:pt x="259553" y="295495"/>
                  </a:lnTo>
                  <a:lnTo>
                    <a:pt x="260747" y="297750"/>
                  </a:lnTo>
                  <a:lnTo>
                    <a:pt x="273081" y="283161"/>
                  </a:lnTo>
                  <a:lnTo>
                    <a:pt x="273081" y="280907"/>
                  </a:lnTo>
                  <a:lnTo>
                    <a:pt x="274142" y="280907"/>
                  </a:lnTo>
                  <a:lnTo>
                    <a:pt x="304514" y="247219"/>
                  </a:lnTo>
                  <a:lnTo>
                    <a:pt x="309023" y="246025"/>
                  </a:lnTo>
                  <a:lnTo>
                    <a:pt x="297750" y="237007"/>
                  </a:lnTo>
                  <a:lnTo>
                    <a:pt x="314593" y="234752"/>
                  </a:lnTo>
                  <a:lnTo>
                    <a:pt x="321358" y="230243"/>
                  </a:lnTo>
                  <a:lnTo>
                    <a:pt x="323612" y="235813"/>
                  </a:lnTo>
                  <a:lnTo>
                    <a:pt x="328122" y="231303"/>
                  </a:lnTo>
                  <a:lnTo>
                    <a:pt x="326928" y="226794"/>
                  </a:lnTo>
                  <a:lnTo>
                    <a:pt x="340456" y="224540"/>
                  </a:lnTo>
                  <a:lnTo>
                    <a:pt x="338201" y="21671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0" name="Freeform: Shape 809">
              <a:extLst>
                <a:ext uri="{FF2B5EF4-FFF2-40B4-BE49-F238E27FC236}">
                  <a16:creationId xmlns:a16="http://schemas.microsoft.com/office/drawing/2014/main" id="{4F5AE20B-3DD6-BD24-7F15-7640CE7AEB78}"/>
                </a:ext>
              </a:extLst>
            </p:cNvPr>
            <p:cNvSpPr/>
            <p:nvPr/>
          </p:nvSpPr>
          <p:spPr>
            <a:xfrm>
              <a:off x="2525363" y="14783825"/>
              <a:ext cx="19098" cy="16844"/>
            </a:xfrm>
            <a:custGeom>
              <a:avLst/>
              <a:gdLst>
                <a:gd name="connsiteX0" fmla="*/ 16844 w 19098"/>
                <a:gd name="connsiteY0" fmla="*/ 6764 h 16844"/>
                <a:gd name="connsiteX1" fmla="*/ 15783 w 19098"/>
                <a:gd name="connsiteY1" fmla="*/ 4509 h 16844"/>
                <a:gd name="connsiteX2" fmla="*/ 14589 w 19098"/>
                <a:gd name="connsiteY2" fmla="*/ 5571 h 16844"/>
                <a:gd name="connsiteX3" fmla="*/ 10080 w 19098"/>
                <a:gd name="connsiteY3" fmla="*/ 5571 h 16844"/>
                <a:gd name="connsiteX4" fmla="*/ 10080 w 19098"/>
                <a:gd name="connsiteY4" fmla="*/ 1060 h 16844"/>
                <a:gd name="connsiteX5" fmla="*/ 9019 w 19098"/>
                <a:gd name="connsiteY5" fmla="*/ 0 h 16844"/>
                <a:gd name="connsiteX6" fmla="*/ 7825 w 19098"/>
                <a:gd name="connsiteY6" fmla="*/ 0 h 16844"/>
                <a:gd name="connsiteX7" fmla="*/ 6764 w 19098"/>
                <a:gd name="connsiteY7" fmla="*/ 1060 h 16844"/>
                <a:gd name="connsiteX8" fmla="*/ 6764 w 19098"/>
                <a:gd name="connsiteY8" fmla="*/ 2255 h 16844"/>
                <a:gd name="connsiteX9" fmla="*/ 5570 w 19098"/>
                <a:gd name="connsiteY9" fmla="*/ 3316 h 16844"/>
                <a:gd name="connsiteX10" fmla="*/ 6764 w 19098"/>
                <a:gd name="connsiteY10" fmla="*/ 4509 h 16844"/>
                <a:gd name="connsiteX11" fmla="*/ 5570 w 19098"/>
                <a:gd name="connsiteY11" fmla="*/ 4509 h 16844"/>
                <a:gd name="connsiteX12" fmla="*/ 4509 w 19098"/>
                <a:gd name="connsiteY12" fmla="*/ 3316 h 16844"/>
                <a:gd name="connsiteX13" fmla="*/ 1194 w 19098"/>
                <a:gd name="connsiteY13" fmla="*/ 3316 h 16844"/>
                <a:gd name="connsiteX14" fmla="*/ 0 w 19098"/>
                <a:gd name="connsiteY14" fmla="*/ 4509 h 16844"/>
                <a:gd name="connsiteX15" fmla="*/ 0 w 19098"/>
                <a:gd name="connsiteY15" fmla="*/ 5571 h 16844"/>
                <a:gd name="connsiteX16" fmla="*/ 1194 w 19098"/>
                <a:gd name="connsiteY16" fmla="*/ 7825 h 16844"/>
                <a:gd name="connsiteX17" fmla="*/ 3316 w 19098"/>
                <a:gd name="connsiteY17" fmla="*/ 9019 h 16844"/>
                <a:gd name="connsiteX18" fmla="*/ 4509 w 19098"/>
                <a:gd name="connsiteY18" fmla="*/ 7825 h 16844"/>
                <a:gd name="connsiteX19" fmla="*/ 6764 w 19098"/>
                <a:gd name="connsiteY19" fmla="*/ 9019 h 16844"/>
                <a:gd name="connsiteX20" fmla="*/ 9019 w 19098"/>
                <a:gd name="connsiteY20" fmla="*/ 9019 h 16844"/>
                <a:gd name="connsiteX21" fmla="*/ 10080 w 19098"/>
                <a:gd name="connsiteY21" fmla="*/ 10080 h 16844"/>
                <a:gd name="connsiteX22" fmla="*/ 7825 w 19098"/>
                <a:gd name="connsiteY22" fmla="*/ 12335 h 16844"/>
                <a:gd name="connsiteX23" fmla="*/ 7825 w 19098"/>
                <a:gd name="connsiteY23" fmla="*/ 14589 h 16844"/>
                <a:gd name="connsiteX24" fmla="*/ 6764 w 19098"/>
                <a:gd name="connsiteY24" fmla="*/ 15782 h 16844"/>
                <a:gd name="connsiteX25" fmla="*/ 7825 w 19098"/>
                <a:gd name="connsiteY25" fmla="*/ 16844 h 16844"/>
                <a:gd name="connsiteX26" fmla="*/ 10080 w 19098"/>
                <a:gd name="connsiteY26" fmla="*/ 16844 h 16844"/>
                <a:gd name="connsiteX27" fmla="*/ 11273 w 19098"/>
                <a:gd name="connsiteY27" fmla="*/ 14589 h 16844"/>
                <a:gd name="connsiteX28" fmla="*/ 18037 w 19098"/>
                <a:gd name="connsiteY28" fmla="*/ 14589 h 16844"/>
                <a:gd name="connsiteX29" fmla="*/ 19098 w 19098"/>
                <a:gd name="connsiteY29" fmla="*/ 12335 h 16844"/>
                <a:gd name="connsiteX30" fmla="*/ 19098 w 19098"/>
                <a:gd name="connsiteY30" fmla="*/ 9019 h 16844"/>
                <a:gd name="connsiteX31" fmla="*/ 18037 w 19098"/>
                <a:gd name="connsiteY31" fmla="*/ 7825 h 16844"/>
                <a:gd name="connsiteX32" fmla="*/ 16844 w 19098"/>
                <a:gd name="connsiteY32" fmla="*/ 6764 h 1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098" h="16844">
                  <a:moveTo>
                    <a:pt x="16844" y="6764"/>
                  </a:moveTo>
                  <a:lnTo>
                    <a:pt x="15783" y="4509"/>
                  </a:lnTo>
                  <a:lnTo>
                    <a:pt x="14589" y="5571"/>
                  </a:lnTo>
                  <a:lnTo>
                    <a:pt x="10080" y="5571"/>
                  </a:lnTo>
                  <a:lnTo>
                    <a:pt x="10080" y="1060"/>
                  </a:lnTo>
                  <a:lnTo>
                    <a:pt x="9019" y="0"/>
                  </a:lnTo>
                  <a:lnTo>
                    <a:pt x="7825" y="0"/>
                  </a:lnTo>
                  <a:lnTo>
                    <a:pt x="6764" y="1060"/>
                  </a:lnTo>
                  <a:lnTo>
                    <a:pt x="6764" y="2255"/>
                  </a:lnTo>
                  <a:lnTo>
                    <a:pt x="5570" y="3316"/>
                  </a:lnTo>
                  <a:lnTo>
                    <a:pt x="6764" y="4509"/>
                  </a:lnTo>
                  <a:lnTo>
                    <a:pt x="5570" y="4509"/>
                  </a:lnTo>
                  <a:lnTo>
                    <a:pt x="4509" y="3316"/>
                  </a:lnTo>
                  <a:lnTo>
                    <a:pt x="1194" y="3316"/>
                  </a:lnTo>
                  <a:lnTo>
                    <a:pt x="0" y="4509"/>
                  </a:lnTo>
                  <a:lnTo>
                    <a:pt x="0" y="5571"/>
                  </a:lnTo>
                  <a:lnTo>
                    <a:pt x="1194" y="7825"/>
                  </a:lnTo>
                  <a:lnTo>
                    <a:pt x="3316" y="9019"/>
                  </a:lnTo>
                  <a:lnTo>
                    <a:pt x="4509" y="7825"/>
                  </a:lnTo>
                  <a:lnTo>
                    <a:pt x="6764" y="9019"/>
                  </a:lnTo>
                  <a:lnTo>
                    <a:pt x="9019" y="9019"/>
                  </a:lnTo>
                  <a:lnTo>
                    <a:pt x="10080" y="10080"/>
                  </a:lnTo>
                  <a:lnTo>
                    <a:pt x="7825" y="12335"/>
                  </a:lnTo>
                  <a:lnTo>
                    <a:pt x="7825" y="14589"/>
                  </a:lnTo>
                  <a:lnTo>
                    <a:pt x="6764" y="15782"/>
                  </a:lnTo>
                  <a:lnTo>
                    <a:pt x="7825" y="16844"/>
                  </a:lnTo>
                  <a:lnTo>
                    <a:pt x="10080" y="16844"/>
                  </a:lnTo>
                  <a:lnTo>
                    <a:pt x="11273" y="14589"/>
                  </a:lnTo>
                  <a:lnTo>
                    <a:pt x="18037" y="14589"/>
                  </a:lnTo>
                  <a:lnTo>
                    <a:pt x="19098" y="12335"/>
                  </a:lnTo>
                  <a:lnTo>
                    <a:pt x="19098" y="9019"/>
                  </a:lnTo>
                  <a:lnTo>
                    <a:pt x="18037" y="7825"/>
                  </a:lnTo>
                  <a:lnTo>
                    <a:pt x="16844" y="676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1" name="Freeform: Shape 810">
              <a:extLst>
                <a:ext uri="{FF2B5EF4-FFF2-40B4-BE49-F238E27FC236}">
                  <a16:creationId xmlns:a16="http://schemas.microsoft.com/office/drawing/2014/main" id="{B11C6766-6FD5-86A7-EA7F-13FBD7AD8F71}"/>
                </a:ext>
              </a:extLst>
            </p:cNvPr>
            <p:cNvSpPr/>
            <p:nvPr/>
          </p:nvSpPr>
          <p:spPr>
            <a:xfrm>
              <a:off x="2816746" y="14532893"/>
              <a:ext cx="42838" cy="49471"/>
            </a:xfrm>
            <a:custGeom>
              <a:avLst/>
              <a:gdLst>
                <a:gd name="connsiteX0" fmla="*/ 33820 w 42838"/>
                <a:gd name="connsiteY0" fmla="*/ 9019 h 49471"/>
                <a:gd name="connsiteX1" fmla="*/ 28117 w 42838"/>
                <a:gd name="connsiteY1" fmla="*/ 11275 h 49471"/>
                <a:gd name="connsiteX2" fmla="*/ 22547 w 42838"/>
                <a:gd name="connsiteY2" fmla="*/ 14590 h 49471"/>
                <a:gd name="connsiteX3" fmla="*/ 18037 w 42838"/>
                <a:gd name="connsiteY3" fmla="*/ 19099 h 49471"/>
                <a:gd name="connsiteX4" fmla="*/ 9019 w 42838"/>
                <a:gd name="connsiteY4" fmla="*/ 18037 h 49471"/>
                <a:gd name="connsiteX5" fmla="*/ 6764 w 42838"/>
                <a:gd name="connsiteY5" fmla="*/ 23608 h 49471"/>
                <a:gd name="connsiteX6" fmla="*/ 6764 w 42838"/>
                <a:gd name="connsiteY6" fmla="*/ 29312 h 49471"/>
                <a:gd name="connsiteX7" fmla="*/ 11273 w 42838"/>
                <a:gd name="connsiteY7" fmla="*/ 31566 h 49471"/>
                <a:gd name="connsiteX8" fmla="*/ 10212 w 42838"/>
                <a:gd name="connsiteY8" fmla="*/ 38330 h 49471"/>
                <a:gd name="connsiteX9" fmla="*/ 3448 w 42838"/>
                <a:gd name="connsiteY9" fmla="*/ 40585 h 49471"/>
                <a:gd name="connsiteX10" fmla="*/ 2255 w 42838"/>
                <a:gd name="connsiteY10" fmla="*/ 42840 h 49471"/>
                <a:gd name="connsiteX11" fmla="*/ 0 w 42838"/>
                <a:gd name="connsiteY11" fmla="*/ 46156 h 49471"/>
                <a:gd name="connsiteX12" fmla="*/ 6764 w 42838"/>
                <a:gd name="connsiteY12" fmla="*/ 49472 h 49471"/>
                <a:gd name="connsiteX13" fmla="*/ 13528 w 42838"/>
                <a:gd name="connsiteY13" fmla="*/ 44961 h 49471"/>
                <a:gd name="connsiteX14" fmla="*/ 24801 w 42838"/>
                <a:gd name="connsiteY14" fmla="*/ 36076 h 49471"/>
                <a:gd name="connsiteX15" fmla="*/ 29311 w 42838"/>
                <a:gd name="connsiteY15" fmla="*/ 31566 h 49471"/>
                <a:gd name="connsiteX16" fmla="*/ 30372 w 42838"/>
                <a:gd name="connsiteY16" fmla="*/ 27057 h 49471"/>
                <a:gd name="connsiteX17" fmla="*/ 31566 w 42838"/>
                <a:gd name="connsiteY17" fmla="*/ 24801 h 49471"/>
                <a:gd name="connsiteX18" fmla="*/ 38329 w 42838"/>
                <a:gd name="connsiteY18" fmla="*/ 18037 h 49471"/>
                <a:gd name="connsiteX19" fmla="*/ 42839 w 42838"/>
                <a:gd name="connsiteY19" fmla="*/ 4511 h 49471"/>
                <a:gd name="connsiteX20" fmla="*/ 42839 w 42838"/>
                <a:gd name="connsiteY20" fmla="*/ 0 h 49471"/>
                <a:gd name="connsiteX21" fmla="*/ 36075 w 42838"/>
                <a:gd name="connsiteY21" fmla="*/ 5571 h 49471"/>
                <a:gd name="connsiteX22" fmla="*/ 33820 w 42838"/>
                <a:gd name="connsiteY22" fmla="*/ 9019 h 4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838" h="49471">
                  <a:moveTo>
                    <a:pt x="33820" y="9019"/>
                  </a:moveTo>
                  <a:lnTo>
                    <a:pt x="28117" y="11275"/>
                  </a:lnTo>
                  <a:lnTo>
                    <a:pt x="22547" y="14590"/>
                  </a:lnTo>
                  <a:lnTo>
                    <a:pt x="18037" y="19099"/>
                  </a:lnTo>
                  <a:lnTo>
                    <a:pt x="9019" y="18037"/>
                  </a:lnTo>
                  <a:lnTo>
                    <a:pt x="6764" y="23608"/>
                  </a:lnTo>
                  <a:lnTo>
                    <a:pt x="6764" y="29312"/>
                  </a:lnTo>
                  <a:lnTo>
                    <a:pt x="11273" y="31566"/>
                  </a:lnTo>
                  <a:lnTo>
                    <a:pt x="10212" y="38330"/>
                  </a:lnTo>
                  <a:lnTo>
                    <a:pt x="3448" y="40585"/>
                  </a:lnTo>
                  <a:lnTo>
                    <a:pt x="2255" y="42840"/>
                  </a:lnTo>
                  <a:lnTo>
                    <a:pt x="0" y="46156"/>
                  </a:lnTo>
                  <a:lnTo>
                    <a:pt x="6764" y="49472"/>
                  </a:lnTo>
                  <a:lnTo>
                    <a:pt x="13528" y="44961"/>
                  </a:lnTo>
                  <a:lnTo>
                    <a:pt x="24801" y="36076"/>
                  </a:lnTo>
                  <a:lnTo>
                    <a:pt x="29311" y="31566"/>
                  </a:lnTo>
                  <a:lnTo>
                    <a:pt x="30372" y="27057"/>
                  </a:lnTo>
                  <a:lnTo>
                    <a:pt x="31566" y="24801"/>
                  </a:lnTo>
                  <a:lnTo>
                    <a:pt x="38329" y="18037"/>
                  </a:lnTo>
                  <a:lnTo>
                    <a:pt x="42839" y="4511"/>
                  </a:lnTo>
                  <a:lnTo>
                    <a:pt x="42839" y="0"/>
                  </a:lnTo>
                  <a:lnTo>
                    <a:pt x="36075" y="5571"/>
                  </a:lnTo>
                  <a:lnTo>
                    <a:pt x="33820" y="901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2" name="Freeform: Shape 811">
              <a:extLst>
                <a:ext uri="{FF2B5EF4-FFF2-40B4-BE49-F238E27FC236}">
                  <a16:creationId xmlns:a16="http://schemas.microsoft.com/office/drawing/2014/main" id="{E3281888-C21B-CA7D-D5A4-B424A4040DFD}"/>
                </a:ext>
              </a:extLst>
            </p:cNvPr>
            <p:cNvSpPr/>
            <p:nvPr/>
          </p:nvSpPr>
          <p:spPr>
            <a:xfrm>
              <a:off x="2502816" y="14148272"/>
              <a:ext cx="154113" cy="80638"/>
            </a:xfrm>
            <a:custGeom>
              <a:avLst/>
              <a:gdLst>
                <a:gd name="connsiteX0" fmla="*/ 148543 w 154113"/>
                <a:gd name="connsiteY0" fmla="*/ 50399 h 80638"/>
                <a:gd name="connsiteX1" fmla="*/ 154114 w 154113"/>
                <a:gd name="connsiteY1" fmla="*/ 43635 h 80638"/>
                <a:gd name="connsiteX2" fmla="*/ 154114 w 154113"/>
                <a:gd name="connsiteY2" fmla="*/ 40187 h 80638"/>
                <a:gd name="connsiteX3" fmla="*/ 141779 w 154113"/>
                <a:gd name="connsiteY3" fmla="*/ 39126 h 80638"/>
                <a:gd name="connsiteX4" fmla="*/ 136209 w 154113"/>
                <a:gd name="connsiteY4" fmla="*/ 40187 h 80638"/>
                <a:gd name="connsiteX5" fmla="*/ 124935 w 154113"/>
                <a:gd name="connsiteY5" fmla="*/ 40187 h 80638"/>
                <a:gd name="connsiteX6" fmla="*/ 115917 w 154113"/>
                <a:gd name="connsiteY6" fmla="*/ 39126 h 80638"/>
                <a:gd name="connsiteX7" fmla="*/ 105837 w 154113"/>
                <a:gd name="connsiteY7" fmla="*/ 40187 h 80638"/>
                <a:gd name="connsiteX8" fmla="*/ 98012 w 154113"/>
                <a:gd name="connsiteY8" fmla="*/ 40187 h 80638"/>
                <a:gd name="connsiteX9" fmla="*/ 91248 w 154113"/>
                <a:gd name="connsiteY9" fmla="*/ 43635 h 80638"/>
                <a:gd name="connsiteX10" fmla="*/ 90187 w 154113"/>
                <a:gd name="connsiteY10" fmla="*/ 40187 h 80638"/>
                <a:gd name="connsiteX11" fmla="*/ 90187 w 154113"/>
                <a:gd name="connsiteY11" fmla="*/ 36871 h 80638"/>
                <a:gd name="connsiteX12" fmla="*/ 76659 w 154113"/>
                <a:gd name="connsiteY12" fmla="*/ 32362 h 80638"/>
                <a:gd name="connsiteX13" fmla="*/ 76659 w 154113"/>
                <a:gd name="connsiteY13" fmla="*/ 29046 h 80638"/>
                <a:gd name="connsiteX14" fmla="*/ 82229 w 154113"/>
                <a:gd name="connsiteY14" fmla="*/ 29046 h 80638"/>
                <a:gd name="connsiteX15" fmla="*/ 86739 w 154113"/>
                <a:gd name="connsiteY15" fmla="*/ 27853 h 80638"/>
                <a:gd name="connsiteX16" fmla="*/ 84484 w 154113"/>
                <a:gd name="connsiteY16" fmla="*/ 32362 h 80638"/>
                <a:gd name="connsiteX17" fmla="*/ 92309 w 154113"/>
                <a:gd name="connsiteY17" fmla="*/ 33555 h 80638"/>
                <a:gd name="connsiteX18" fmla="*/ 97879 w 154113"/>
                <a:gd name="connsiteY18" fmla="*/ 32362 h 80638"/>
                <a:gd name="connsiteX19" fmla="*/ 100134 w 154113"/>
                <a:gd name="connsiteY19" fmla="*/ 26791 h 80638"/>
                <a:gd name="connsiteX20" fmla="*/ 102389 w 154113"/>
                <a:gd name="connsiteY20" fmla="*/ 23475 h 80638"/>
                <a:gd name="connsiteX21" fmla="*/ 102389 w 154113"/>
                <a:gd name="connsiteY21" fmla="*/ 20027 h 80638"/>
                <a:gd name="connsiteX22" fmla="*/ 97879 w 154113"/>
                <a:gd name="connsiteY22" fmla="*/ 20027 h 80638"/>
                <a:gd name="connsiteX23" fmla="*/ 93370 w 154113"/>
                <a:gd name="connsiteY23" fmla="*/ 18967 h 80638"/>
                <a:gd name="connsiteX24" fmla="*/ 96686 w 154113"/>
                <a:gd name="connsiteY24" fmla="*/ 16711 h 80638"/>
                <a:gd name="connsiteX25" fmla="*/ 101195 w 154113"/>
                <a:gd name="connsiteY25" fmla="*/ 16711 h 80638"/>
                <a:gd name="connsiteX26" fmla="*/ 104511 w 154113"/>
                <a:gd name="connsiteY26" fmla="*/ 15651 h 80638"/>
                <a:gd name="connsiteX27" fmla="*/ 102256 w 154113"/>
                <a:gd name="connsiteY27" fmla="*/ 11142 h 80638"/>
                <a:gd name="connsiteX28" fmla="*/ 97747 w 154113"/>
                <a:gd name="connsiteY28" fmla="*/ 13396 h 80638"/>
                <a:gd name="connsiteX29" fmla="*/ 92176 w 154113"/>
                <a:gd name="connsiteY29" fmla="*/ 14458 h 80638"/>
                <a:gd name="connsiteX30" fmla="*/ 93237 w 154113"/>
                <a:gd name="connsiteY30" fmla="*/ 11142 h 80638"/>
                <a:gd name="connsiteX31" fmla="*/ 62866 w 154113"/>
                <a:gd name="connsiteY31" fmla="*/ 10080 h 80638"/>
                <a:gd name="connsiteX32" fmla="*/ 65120 w 154113"/>
                <a:gd name="connsiteY32" fmla="*/ 8887 h 80638"/>
                <a:gd name="connsiteX33" fmla="*/ 85412 w 154113"/>
                <a:gd name="connsiteY33" fmla="*/ 8887 h 80638"/>
                <a:gd name="connsiteX34" fmla="*/ 94431 w 154113"/>
                <a:gd name="connsiteY34" fmla="*/ 6631 h 80638"/>
                <a:gd name="connsiteX35" fmla="*/ 96686 w 154113"/>
                <a:gd name="connsiteY35" fmla="*/ 3316 h 80638"/>
                <a:gd name="connsiteX36" fmla="*/ 58489 w 154113"/>
                <a:gd name="connsiteY36" fmla="*/ 0 h 80638"/>
                <a:gd name="connsiteX37" fmla="*/ 52919 w 154113"/>
                <a:gd name="connsiteY37" fmla="*/ 0 h 80638"/>
                <a:gd name="connsiteX38" fmla="*/ 49603 w 154113"/>
                <a:gd name="connsiteY38" fmla="*/ 1062 h 80638"/>
                <a:gd name="connsiteX39" fmla="*/ 47348 w 154113"/>
                <a:gd name="connsiteY39" fmla="*/ 4378 h 80638"/>
                <a:gd name="connsiteX40" fmla="*/ 47348 w 154113"/>
                <a:gd name="connsiteY40" fmla="*/ 10080 h 80638"/>
                <a:gd name="connsiteX41" fmla="*/ 36075 w 154113"/>
                <a:gd name="connsiteY41" fmla="*/ 15651 h 80638"/>
                <a:gd name="connsiteX42" fmla="*/ 31565 w 154113"/>
                <a:gd name="connsiteY42" fmla="*/ 14458 h 80638"/>
                <a:gd name="connsiteX43" fmla="*/ 34881 w 154113"/>
                <a:gd name="connsiteY43" fmla="*/ 8887 h 80638"/>
                <a:gd name="connsiteX44" fmla="*/ 35942 w 154113"/>
                <a:gd name="connsiteY44" fmla="*/ 7826 h 80638"/>
                <a:gd name="connsiteX45" fmla="*/ 35942 w 154113"/>
                <a:gd name="connsiteY45" fmla="*/ 2255 h 80638"/>
                <a:gd name="connsiteX46" fmla="*/ 33688 w 154113"/>
                <a:gd name="connsiteY46" fmla="*/ 1062 h 80638"/>
                <a:gd name="connsiteX47" fmla="*/ 29178 w 154113"/>
                <a:gd name="connsiteY47" fmla="*/ 6631 h 80638"/>
                <a:gd name="connsiteX48" fmla="*/ 26923 w 154113"/>
                <a:gd name="connsiteY48" fmla="*/ 5571 h 80638"/>
                <a:gd name="connsiteX49" fmla="*/ 24669 w 154113"/>
                <a:gd name="connsiteY49" fmla="*/ 3316 h 80638"/>
                <a:gd name="connsiteX50" fmla="*/ 19098 w 154113"/>
                <a:gd name="connsiteY50" fmla="*/ 2255 h 80638"/>
                <a:gd name="connsiteX51" fmla="*/ 19098 w 154113"/>
                <a:gd name="connsiteY51" fmla="*/ 5571 h 80638"/>
                <a:gd name="connsiteX52" fmla="*/ 18037 w 154113"/>
                <a:gd name="connsiteY52" fmla="*/ 6631 h 80638"/>
                <a:gd name="connsiteX53" fmla="*/ 19098 w 154113"/>
                <a:gd name="connsiteY53" fmla="*/ 8887 h 80638"/>
                <a:gd name="connsiteX54" fmla="*/ 22414 w 154113"/>
                <a:gd name="connsiteY54" fmla="*/ 12202 h 80638"/>
                <a:gd name="connsiteX55" fmla="*/ 17905 w 154113"/>
                <a:gd name="connsiteY55" fmla="*/ 13396 h 80638"/>
                <a:gd name="connsiteX56" fmla="*/ 16844 w 154113"/>
                <a:gd name="connsiteY56" fmla="*/ 10080 h 80638"/>
                <a:gd name="connsiteX57" fmla="*/ 13528 w 154113"/>
                <a:gd name="connsiteY57" fmla="*/ 7826 h 80638"/>
                <a:gd name="connsiteX58" fmla="*/ 13528 w 154113"/>
                <a:gd name="connsiteY58" fmla="*/ 5571 h 80638"/>
                <a:gd name="connsiteX59" fmla="*/ 9019 w 154113"/>
                <a:gd name="connsiteY59" fmla="*/ 0 h 80638"/>
                <a:gd name="connsiteX60" fmla="*/ 7958 w 154113"/>
                <a:gd name="connsiteY60" fmla="*/ 3316 h 80638"/>
                <a:gd name="connsiteX61" fmla="*/ 5703 w 154113"/>
                <a:gd name="connsiteY61" fmla="*/ 5571 h 80638"/>
                <a:gd name="connsiteX62" fmla="*/ 3448 w 154113"/>
                <a:gd name="connsiteY62" fmla="*/ 3316 h 80638"/>
                <a:gd name="connsiteX63" fmla="*/ 1194 w 154113"/>
                <a:gd name="connsiteY63" fmla="*/ 6631 h 80638"/>
                <a:gd name="connsiteX64" fmla="*/ 2255 w 154113"/>
                <a:gd name="connsiteY64" fmla="*/ 12202 h 80638"/>
                <a:gd name="connsiteX65" fmla="*/ 4509 w 154113"/>
                <a:gd name="connsiteY65" fmla="*/ 15651 h 80638"/>
                <a:gd name="connsiteX66" fmla="*/ 5570 w 154113"/>
                <a:gd name="connsiteY66" fmla="*/ 20160 h 80638"/>
                <a:gd name="connsiteX67" fmla="*/ 3316 w 154113"/>
                <a:gd name="connsiteY67" fmla="*/ 23608 h 80638"/>
                <a:gd name="connsiteX68" fmla="*/ 0 w 154113"/>
                <a:gd name="connsiteY68" fmla="*/ 23608 h 80638"/>
                <a:gd name="connsiteX69" fmla="*/ 2255 w 154113"/>
                <a:gd name="connsiteY69" fmla="*/ 29179 h 80638"/>
                <a:gd name="connsiteX70" fmla="*/ 3316 w 154113"/>
                <a:gd name="connsiteY70" fmla="*/ 31433 h 80638"/>
                <a:gd name="connsiteX71" fmla="*/ 5570 w 154113"/>
                <a:gd name="connsiteY71" fmla="*/ 34748 h 80638"/>
                <a:gd name="connsiteX72" fmla="*/ 10080 w 154113"/>
                <a:gd name="connsiteY72" fmla="*/ 35811 h 80638"/>
                <a:gd name="connsiteX73" fmla="*/ 13395 w 154113"/>
                <a:gd name="connsiteY73" fmla="*/ 31300 h 80638"/>
                <a:gd name="connsiteX74" fmla="*/ 16711 w 154113"/>
                <a:gd name="connsiteY74" fmla="*/ 29046 h 80638"/>
                <a:gd name="connsiteX75" fmla="*/ 21220 w 154113"/>
                <a:gd name="connsiteY75" fmla="*/ 22282 h 80638"/>
                <a:gd name="connsiteX76" fmla="*/ 24536 w 154113"/>
                <a:gd name="connsiteY76" fmla="*/ 21222 h 80638"/>
                <a:gd name="connsiteX77" fmla="*/ 24536 w 154113"/>
                <a:gd name="connsiteY77" fmla="*/ 23475 h 80638"/>
                <a:gd name="connsiteX78" fmla="*/ 21220 w 154113"/>
                <a:gd name="connsiteY78" fmla="*/ 29046 h 80638"/>
                <a:gd name="connsiteX79" fmla="*/ 23475 w 154113"/>
                <a:gd name="connsiteY79" fmla="*/ 35811 h 80638"/>
                <a:gd name="connsiteX80" fmla="*/ 30239 w 154113"/>
                <a:gd name="connsiteY80" fmla="*/ 38064 h 80638"/>
                <a:gd name="connsiteX81" fmla="*/ 33555 w 154113"/>
                <a:gd name="connsiteY81" fmla="*/ 41513 h 80638"/>
                <a:gd name="connsiteX82" fmla="*/ 39125 w 154113"/>
                <a:gd name="connsiteY82" fmla="*/ 43768 h 80638"/>
                <a:gd name="connsiteX83" fmla="*/ 45889 w 154113"/>
                <a:gd name="connsiteY83" fmla="*/ 41513 h 80638"/>
                <a:gd name="connsiteX84" fmla="*/ 51460 w 154113"/>
                <a:gd name="connsiteY84" fmla="*/ 40319 h 80638"/>
                <a:gd name="connsiteX85" fmla="*/ 54775 w 154113"/>
                <a:gd name="connsiteY85" fmla="*/ 40319 h 80638"/>
                <a:gd name="connsiteX86" fmla="*/ 58091 w 154113"/>
                <a:gd name="connsiteY86" fmla="*/ 41513 h 80638"/>
                <a:gd name="connsiteX87" fmla="*/ 62600 w 154113"/>
                <a:gd name="connsiteY87" fmla="*/ 39259 h 80638"/>
                <a:gd name="connsiteX88" fmla="*/ 64855 w 154113"/>
                <a:gd name="connsiteY88" fmla="*/ 39259 h 80638"/>
                <a:gd name="connsiteX89" fmla="*/ 63794 w 154113"/>
                <a:gd name="connsiteY89" fmla="*/ 42575 h 80638"/>
                <a:gd name="connsiteX90" fmla="*/ 62733 w 154113"/>
                <a:gd name="connsiteY90" fmla="*/ 44828 h 80638"/>
                <a:gd name="connsiteX91" fmla="*/ 60478 w 154113"/>
                <a:gd name="connsiteY91" fmla="*/ 45890 h 80638"/>
                <a:gd name="connsiteX92" fmla="*/ 63794 w 154113"/>
                <a:gd name="connsiteY92" fmla="*/ 48144 h 80638"/>
                <a:gd name="connsiteX93" fmla="*/ 64855 w 154113"/>
                <a:gd name="connsiteY93" fmla="*/ 49339 h 80638"/>
                <a:gd name="connsiteX94" fmla="*/ 62600 w 154113"/>
                <a:gd name="connsiteY94" fmla="*/ 50399 h 80638"/>
                <a:gd name="connsiteX95" fmla="*/ 55836 w 154113"/>
                <a:gd name="connsiteY95" fmla="*/ 48144 h 80638"/>
                <a:gd name="connsiteX96" fmla="*/ 50266 w 154113"/>
                <a:gd name="connsiteY96" fmla="*/ 49339 h 80638"/>
                <a:gd name="connsiteX97" fmla="*/ 48011 w 154113"/>
                <a:gd name="connsiteY97" fmla="*/ 52655 h 80638"/>
                <a:gd name="connsiteX98" fmla="*/ 46950 w 154113"/>
                <a:gd name="connsiteY98" fmla="*/ 54908 h 80638"/>
                <a:gd name="connsiteX99" fmla="*/ 48011 w 154113"/>
                <a:gd name="connsiteY99" fmla="*/ 58224 h 80638"/>
                <a:gd name="connsiteX100" fmla="*/ 50266 w 154113"/>
                <a:gd name="connsiteY100" fmla="*/ 59419 h 80638"/>
                <a:gd name="connsiteX101" fmla="*/ 51327 w 154113"/>
                <a:gd name="connsiteY101" fmla="*/ 62734 h 80638"/>
                <a:gd name="connsiteX102" fmla="*/ 61407 w 154113"/>
                <a:gd name="connsiteY102" fmla="*/ 64988 h 80638"/>
                <a:gd name="connsiteX103" fmla="*/ 68171 w 154113"/>
                <a:gd name="connsiteY103" fmla="*/ 66050 h 80638"/>
                <a:gd name="connsiteX104" fmla="*/ 72680 w 154113"/>
                <a:gd name="connsiteY104" fmla="*/ 67243 h 80638"/>
                <a:gd name="connsiteX105" fmla="*/ 74935 w 154113"/>
                <a:gd name="connsiteY105" fmla="*/ 72813 h 80638"/>
                <a:gd name="connsiteX106" fmla="*/ 74935 w 154113"/>
                <a:gd name="connsiteY106" fmla="*/ 76128 h 80638"/>
                <a:gd name="connsiteX107" fmla="*/ 75996 w 154113"/>
                <a:gd name="connsiteY107" fmla="*/ 80639 h 80638"/>
                <a:gd name="connsiteX108" fmla="*/ 98543 w 154113"/>
                <a:gd name="connsiteY108" fmla="*/ 69366 h 80638"/>
                <a:gd name="connsiteX109" fmla="*/ 99604 w 154113"/>
                <a:gd name="connsiteY109" fmla="*/ 71619 h 80638"/>
                <a:gd name="connsiteX110" fmla="*/ 98543 w 154113"/>
                <a:gd name="connsiteY110" fmla="*/ 77190 h 80638"/>
                <a:gd name="connsiteX111" fmla="*/ 98543 w 154113"/>
                <a:gd name="connsiteY111" fmla="*/ 80506 h 80638"/>
                <a:gd name="connsiteX112" fmla="*/ 123344 w 154113"/>
                <a:gd name="connsiteY112" fmla="*/ 68171 h 80638"/>
                <a:gd name="connsiteX113" fmla="*/ 126660 w 154113"/>
                <a:gd name="connsiteY113" fmla="*/ 69366 h 80638"/>
                <a:gd name="connsiteX114" fmla="*/ 132230 w 154113"/>
                <a:gd name="connsiteY114" fmla="*/ 68171 h 80638"/>
                <a:gd name="connsiteX115" fmla="*/ 144564 w 154113"/>
                <a:gd name="connsiteY115" fmla="*/ 55837 h 80638"/>
                <a:gd name="connsiteX116" fmla="*/ 147880 w 154113"/>
                <a:gd name="connsiteY116" fmla="*/ 50267 h 8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54113" h="80638">
                  <a:moveTo>
                    <a:pt x="148543" y="50399"/>
                  </a:moveTo>
                  <a:lnTo>
                    <a:pt x="154114" y="43635"/>
                  </a:lnTo>
                  <a:lnTo>
                    <a:pt x="154114" y="40187"/>
                  </a:lnTo>
                  <a:lnTo>
                    <a:pt x="141779" y="39126"/>
                  </a:lnTo>
                  <a:lnTo>
                    <a:pt x="136209" y="40187"/>
                  </a:lnTo>
                  <a:lnTo>
                    <a:pt x="124935" y="40187"/>
                  </a:lnTo>
                  <a:lnTo>
                    <a:pt x="115917" y="39126"/>
                  </a:lnTo>
                  <a:lnTo>
                    <a:pt x="105837" y="40187"/>
                  </a:lnTo>
                  <a:lnTo>
                    <a:pt x="98012" y="40187"/>
                  </a:lnTo>
                  <a:lnTo>
                    <a:pt x="91248" y="43635"/>
                  </a:lnTo>
                  <a:lnTo>
                    <a:pt x="90187" y="40187"/>
                  </a:lnTo>
                  <a:lnTo>
                    <a:pt x="90187" y="36871"/>
                  </a:lnTo>
                  <a:lnTo>
                    <a:pt x="76659" y="32362"/>
                  </a:lnTo>
                  <a:lnTo>
                    <a:pt x="76659" y="29046"/>
                  </a:lnTo>
                  <a:lnTo>
                    <a:pt x="82229" y="29046"/>
                  </a:lnTo>
                  <a:lnTo>
                    <a:pt x="86739" y="27853"/>
                  </a:lnTo>
                  <a:lnTo>
                    <a:pt x="84484" y="32362"/>
                  </a:lnTo>
                  <a:lnTo>
                    <a:pt x="92309" y="33555"/>
                  </a:lnTo>
                  <a:lnTo>
                    <a:pt x="97879" y="32362"/>
                  </a:lnTo>
                  <a:lnTo>
                    <a:pt x="100134" y="26791"/>
                  </a:lnTo>
                  <a:lnTo>
                    <a:pt x="102389" y="23475"/>
                  </a:lnTo>
                  <a:lnTo>
                    <a:pt x="102389" y="20027"/>
                  </a:lnTo>
                  <a:lnTo>
                    <a:pt x="97879" y="20027"/>
                  </a:lnTo>
                  <a:lnTo>
                    <a:pt x="93370" y="18967"/>
                  </a:lnTo>
                  <a:lnTo>
                    <a:pt x="96686" y="16711"/>
                  </a:lnTo>
                  <a:lnTo>
                    <a:pt x="101195" y="16711"/>
                  </a:lnTo>
                  <a:lnTo>
                    <a:pt x="104511" y="15651"/>
                  </a:lnTo>
                  <a:lnTo>
                    <a:pt x="102256" y="11142"/>
                  </a:lnTo>
                  <a:lnTo>
                    <a:pt x="97747" y="13396"/>
                  </a:lnTo>
                  <a:lnTo>
                    <a:pt x="92176" y="14458"/>
                  </a:lnTo>
                  <a:lnTo>
                    <a:pt x="93237" y="11142"/>
                  </a:lnTo>
                  <a:cubicBezTo>
                    <a:pt x="83290" y="11937"/>
                    <a:pt x="72680" y="12070"/>
                    <a:pt x="62866" y="10080"/>
                  </a:cubicBezTo>
                  <a:lnTo>
                    <a:pt x="65120" y="8887"/>
                  </a:lnTo>
                  <a:lnTo>
                    <a:pt x="85412" y="8887"/>
                  </a:lnTo>
                  <a:lnTo>
                    <a:pt x="94431" y="6631"/>
                  </a:lnTo>
                  <a:lnTo>
                    <a:pt x="96686" y="3316"/>
                  </a:lnTo>
                  <a:cubicBezTo>
                    <a:pt x="83688" y="133"/>
                    <a:pt x="70160" y="4907"/>
                    <a:pt x="58489" y="0"/>
                  </a:cubicBezTo>
                  <a:lnTo>
                    <a:pt x="52919" y="0"/>
                  </a:lnTo>
                  <a:lnTo>
                    <a:pt x="49603" y="1062"/>
                  </a:lnTo>
                  <a:lnTo>
                    <a:pt x="47348" y="4378"/>
                  </a:lnTo>
                  <a:lnTo>
                    <a:pt x="47348" y="10080"/>
                  </a:lnTo>
                  <a:lnTo>
                    <a:pt x="36075" y="15651"/>
                  </a:lnTo>
                  <a:lnTo>
                    <a:pt x="31565" y="14458"/>
                  </a:lnTo>
                  <a:lnTo>
                    <a:pt x="34881" y="8887"/>
                  </a:lnTo>
                  <a:lnTo>
                    <a:pt x="35942" y="7826"/>
                  </a:lnTo>
                  <a:lnTo>
                    <a:pt x="35942" y="2255"/>
                  </a:lnTo>
                  <a:lnTo>
                    <a:pt x="33688" y="1062"/>
                  </a:lnTo>
                  <a:lnTo>
                    <a:pt x="29178" y="6631"/>
                  </a:lnTo>
                  <a:lnTo>
                    <a:pt x="26923" y="5571"/>
                  </a:lnTo>
                  <a:lnTo>
                    <a:pt x="24669" y="3316"/>
                  </a:lnTo>
                  <a:lnTo>
                    <a:pt x="19098" y="2255"/>
                  </a:lnTo>
                  <a:lnTo>
                    <a:pt x="19098" y="5571"/>
                  </a:lnTo>
                  <a:lnTo>
                    <a:pt x="18037" y="6631"/>
                  </a:lnTo>
                  <a:lnTo>
                    <a:pt x="19098" y="8887"/>
                  </a:lnTo>
                  <a:lnTo>
                    <a:pt x="22414" y="12202"/>
                  </a:lnTo>
                  <a:lnTo>
                    <a:pt x="17905" y="13396"/>
                  </a:lnTo>
                  <a:lnTo>
                    <a:pt x="16844" y="10080"/>
                  </a:lnTo>
                  <a:lnTo>
                    <a:pt x="13528" y="7826"/>
                  </a:lnTo>
                  <a:lnTo>
                    <a:pt x="13528" y="5571"/>
                  </a:lnTo>
                  <a:lnTo>
                    <a:pt x="9019" y="0"/>
                  </a:lnTo>
                  <a:lnTo>
                    <a:pt x="7958" y="3316"/>
                  </a:lnTo>
                  <a:lnTo>
                    <a:pt x="5703" y="5571"/>
                  </a:lnTo>
                  <a:lnTo>
                    <a:pt x="3448" y="3316"/>
                  </a:lnTo>
                  <a:lnTo>
                    <a:pt x="1194" y="6631"/>
                  </a:lnTo>
                  <a:lnTo>
                    <a:pt x="2255" y="12202"/>
                  </a:lnTo>
                  <a:lnTo>
                    <a:pt x="4509" y="15651"/>
                  </a:lnTo>
                  <a:lnTo>
                    <a:pt x="5570" y="20160"/>
                  </a:lnTo>
                  <a:lnTo>
                    <a:pt x="3316" y="23608"/>
                  </a:lnTo>
                  <a:lnTo>
                    <a:pt x="0" y="23608"/>
                  </a:lnTo>
                  <a:lnTo>
                    <a:pt x="2255" y="29179"/>
                  </a:lnTo>
                  <a:lnTo>
                    <a:pt x="3316" y="31433"/>
                  </a:lnTo>
                  <a:lnTo>
                    <a:pt x="5570" y="34748"/>
                  </a:lnTo>
                  <a:lnTo>
                    <a:pt x="10080" y="35811"/>
                  </a:lnTo>
                  <a:lnTo>
                    <a:pt x="13395" y="31300"/>
                  </a:lnTo>
                  <a:lnTo>
                    <a:pt x="16711" y="29046"/>
                  </a:lnTo>
                  <a:lnTo>
                    <a:pt x="21220" y="22282"/>
                  </a:lnTo>
                  <a:lnTo>
                    <a:pt x="24536" y="21222"/>
                  </a:lnTo>
                  <a:lnTo>
                    <a:pt x="24536" y="23475"/>
                  </a:lnTo>
                  <a:lnTo>
                    <a:pt x="21220" y="29046"/>
                  </a:lnTo>
                  <a:lnTo>
                    <a:pt x="23475" y="35811"/>
                  </a:lnTo>
                  <a:lnTo>
                    <a:pt x="30239" y="38064"/>
                  </a:lnTo>
                  <a:lnTo>
                    <a:pt x="33555" y="41513"/>
                  </a:lnTo>
                  <a:lnTo>
                    <a:pt x="39125" y="43768"/>
                  </a:lnTo>
                  <a:lnTo>
                    <a:pt x="45889" y="41513"/>
                  </a:lnTo>
                  <a:lnTo>
                    <a:pt x="51460" y="40319"/>
                  </a:lnTo>
                  <a:lnTo>
                    <a:pt x="54775" y="40319"/>
                  </a:lnTo>
                  <a:lnTo>
                    <a:pt x="58091" y="41513"/>
                  </a:lnTo>
                  <a:lnTo>
                    <a:pt x="62600" y="39259"/>
                  </a:lnTo>
                  <a:lnTo>
                    <a:pt x="64855" y="39259"/>
                  </a:lnTo>
                  <a:lnTo>
                    <a:pt x="63794" y="42575"/>
                  </a:lnTo>
                  <a:lnTo>
                    <a:pt x="62733" y="44828"/>
                  </a:lnTo>
                  <a:lnTo>
                    <a:pt x="60478" y="45890"/>
                  </a:lnTo>
                  <a:lnTo>
                    <a:pt x="63794" y="48144"/>
                  </a:lnTo>
                  <a:lnTo>
                    <a:pt x="64855" y="49339"/>
                  </a:lnTo>
                  <a:lnTo>
                    <a:pt x="62600" y="50399"/>
                  </a:lnTo>
                  <a:lnTo>
                    <a:pt x="55836" y="48144"/>
                  </a:lnTo>
                  <a:lnTo>
                    <a:pt x="50266" y="49339"/>
                  </a:lnTo>
                  <a:lnTo>
                    <a:pt x="48011" y="52655"/>
                  </a:lnTo>
                  <a:lnTo>
                    <a:pt x="46950" y="54908"/>
                  </a:lnTo>
                  <a:lnTo>
                    <a:pt x="48011" y="58224"/>
                  </a:lnTo>
                  <a:lnTo>
                    <a:pt x="50266" y="59419"/>
                  </a:lnTo>
                  <a:lnTo>
                    <a:pt x="51327" y="62734"/>
                  </a:lnTo>
                  <a:lnTo>
                    <a:pt x="61407" y="64988"/>
                  </a:lnTo>
                  <a:lnTo>
                    <a:pt x="68171" y="66050"/>
                  </a:lnTo>
                  <a:lnTo>
                    <a:pt x="72680" y="67243"/>
                  </a:lnTo>
                  <a:lnTo>
                    <a:pt x="74935" y="72813"/>
                  </a:lnTo>
                  <a:lnTo>
                    <a:pt x="74935" y="76128"/>
                  </a:lnTo>
                  <a:lnTo>
                    <a:pt x="75996" y="80639"/>
                  </a:lnTo>
                  <a:cubicBezTo>
                    <a:pt x="83688" y="77456"/>
                    <a:pt x="91646" y="73875"/>
                    <a:pt x="98543" y="69366"/>
                  </a:cubicBezTo>
                  <a:lnTo>
                    <a:pt x="99604" y="71619"/>
                  </a:lnTo>
                  <a:lnTo>
                    <a:pt x="98543" y="77190"/>
                  </a:lnTo>
                  <a:lnTo>
                    <a:pt x="98543" y="80506"/>
                  </a:lnTo>
                  <a:cubicBezTo>
                    <a:pt x="111407" y="75068"/>
                    <a:pt x="97216" y="74802"/>
                    <a:pt x="123344" y="68171"/>
                  </a:cubicBezTo>
                  <a:lnTo>
                    <a:pt x="126660" y="69366"/>
                  </a:lnTo>
                  <a:lnTo>
                    <a:pt x="132230" y="68171"/>
                  </a:lnTo>
                  <a:lnTo>
                    <a:pt x="144564" y="55837"/>
                  </a:lnTo>
                  <a:lnTo>
                    <a:pt x="147880" y="5026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3" name="Freeform: Shape 812">
              <a:extLst>
                <a:ext uri="{FF2B5EF4-FFF2-40B4-BE49-F238E27FC236}">
                  <a16:creationId xmlns:a16="http://schemas.microsoft.com/office/drawing/2014/main" id="{18098991-487D-4F3D-394D-81E2E11FC569}"/>
                </a:ext>
              </a:extLst>
            </p:cNvPr>
            <p:cNvSpPr/>
            <p:nvPr/>
          </p:nvSpPr>
          <p:spPr>
            <a:xfrm>
              <a:off x="2608786" y="14139121"/>
              <a:ext cx="50531" cy="45774"/>
            </a:xfrm>
            <a:custGeom>
              <a:avLst/>
              <a:gdLst>
                <a:gd name="connsiteX0" fmla="*/ 43767 w 50531"/>
                <a:gd name="connsiteY0" fmla="*/ 19098 h 45774"/>
                <a:gd name="connsiteX1" fmla="*/ 50531 w 50531"/>
                <a:gd name="connsiteY1" fmla="*/ 16844 h 45774"/>
                <a:gd name="connsiteX2" fmla="*/ 47216 w 50531"/>
                <a:gd name="connsiteY2" fmla="*/ 13396 h 45774"/>
                <a:gd name="connsiteX3" fmla="*/ 41645 w 50531"/>
                <a:gd name="connsiteY3" fmla="*/ 12333 h 45774"/>
                <a:gd name="connsiteX4" fmla="*/ 34881 w 50531"/>
                <a:gd name="connsiteY4" fmla="*/ 11273 h 45774"/>
                <a:gd name="connsiteX5" fmla="*/ 27056 w 50531"/>
                <a:gd name="connsiteY5" fmla="*/ 12333 h 45774"/>
                <a:gd name="connsiteX6" fmla="*/ 20292 w 50531"/>
                <a:gd name="connsiteY6" fmla="*/ 15649 h 45774"/>
                <a:gd name="connsiteX7" fmla="*/ 19231 w 50531"/>
                <a:gd name="connsiteY7" fmla="*/ 13396 h 45774"/>
                <a:gd name="connsiteX8" fmla="*/ 22547 w 50531"/>
                <a:gd name="connsiteY8" fmla="*/ 10080 h 45774"/>
                <a:gd name="connsiteX9" fmla="*/ 28117 w 50531"/>
                <a:gd name="connsiteY9" fmla="*/ 7825 h 45774"/>
                <a:gd name="connsiteX10" fmla="*/ 32627 w 50531"/>
                <a:gd name="connsiteY10" fmla="*/ 6764 h 45774"/>
                <a:gd name="connsiteX11" fmla="*/ 37136 w 50531"/>
                <a:gd name="connsiteY11" fmla="*/ 3448 h 45774"/>
                <a:gd name="connsiteX12" fmla="*/ 34881 w 50531"/>
                <a:gd name="connsiteY12" fmla="*/ 0 h 45774"/>
                <a:gd name="connsiteX13" fmla="*/ 20292 w 50531"/>
                <a:gd name="connsiteY13" fmla="*/ 4509 h 45774"/>
                <a:gd name="connsiteX14" fmla="*/ 15783 w 50531"/>
                <a:gd name="connsiteY14" fmla="*/ 5571 h 45774"/>
                <a:gd name="connsiteX15" fmla="*/ 11273 w 50531"/>
                <a:gd name="connsiteY15" fmla="*/ 10080 h 45774"/>
                <a:gd name="connsiteX16" fmla="*/ 9019 w 50531"/>
                <a:gd name="connsiteY16" fmla="*/ 13396 h 45774"/>
                <a:gd name="connsiteX17" fmla="*/ 11273 w 50531"/>
                <a:gd name="connsiteY17" fmla="*/ 17904 h 45774"/>
                <a:gd name="connsiteX18" fmla="*/ 12334 w 50531"/>
                <a:gd name="connsiteY18" fmla="*/ 21220 h 45774"/>
                <a:gd name="connsiteX19" fmla="*/ 10080 w 50531"/>
                <a:gd name="connsiteY19" fmla="*/ 26924 h 45774"/>
                <a:gd name="connsiteX20" fmla="*/ 5570 w 50531"/>
                <a:gd name="connsiteY20" fmla="*/ 29177 h 45774"/>
                <a:gd name="connsiteX21" fmla="*/ 5570 w 50531"/>
                <a:gd name="connsiteY21" fmla="*/ 34881 h 45774"/>
                <a:gd name="connsiteX22" fmla="*/ 2255 w 50531"/>
                <a:gd name="connsiteY22" fmla="*/ 34881 h 45774"/>
                <a:gd name="connsiteX23" fmla="*/ 0 w 50531"/>
                <a:gd name="connsiteY23" fmla="*/ 39390 h 45774"/>
                <a:gd name="connsiteX24" fmla="*/ 21353 w 50531"/>
                <a:gd name="connsiteY24" fmla="*/ 44961 h 45774"/>
                <a:gd name="connsiteX25" fmla="*/ 25863 w 50531"/>
                <a:gd name="connsiteY25" fmla="*/ 42706 h 45774"/>
                <a:gd name="connsiteX26" fmla="*/ 34881 w 50531"/>
                <a:gd name="connsiteY26" fmla="*/ 41513 h 45774"/>
                <a:gd name="connsiteX27" fmla="*/ 41645 w 50531"/>
                <a:gd name="connsiteY27" fmla="*/ 42706 h 45774"/>
                <a:gd name="connsiteX28" fmla="*/ 47216 w 50531"/>
                <a:gd name="connsiteY28" fmla="*/ 41513 h 45774"/>
                <a:gd name="connsiteX29" fmla="*/ 49470 w 50531"/>
                <a:gd name="connsiteY29" fmla="*/ 38197 h 45774"/>
                <a:gd name="connsiteX30" fmla="*/ 47216 w 50531"/>
                <a:gd name="connsiteY30" fmla="*/ 32626 h 45774"/>
                <a:gd name="connsiteX31" fmla="*/ 42706 w 50531"/>
                <a:gd name="connsiteY31" fmla="*/ 30372 h 45774"/>
                <a:gd name="connsiteX32" fmla="*/ 41645 w 50531"/>
                <a:gd name="connsiteY32" fmla="*/ 25862 h 45774"/>
                <a:gd name="connsiteX33" fmla="*/ 43900 w 50531"/>
                <a:gd name="connsiteY33" fmla="*/ 22546 h 45774"/>
                <a:gd name="connsiteX34" fmla="*/ 43900 w 50531"/>
                <a:gd name="connsiteY34" fmla="*/ 19230 h 4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531" h="45774">
                  <a:moveTo>
                    <a:pt x="43767" y="19098"/>
                  </a:moveTo>
                  <a:lnTo>
                    <a:pt x="50531" y="16844"/>
                  </a:lnTo>
                  <a:lnTo>
                    <a:pt x="47216" y="13396"/>
                  </a:lnTo>
                  <a:lnTo>
                    <a:pt x="41645" y="12333"/>
                  </a:lnTo>
                  <a:lnTo>
                    <a:pt x="34881" y="11273"/>
                  </a:lnTo>
                  <a:lnTo>
                    <a:pt x="27056" y="12333"/>
                  </a:lnTo>
                  <a:lnTo>
                    <a:pt x="20292" y="15649"/>
                  </a:lnTo>
                  <a:lnTo>
                    <a:pt x="19231" y="13396"/>
                  </a:lnTo>
                  <a:lnTo>
                    <a:pt x="22547" y="10080"/>
                  </a:lnTo>
                  <a:lnTo>
                    <a:pt x="28117" y="7825"/>
                  </a:lnTo>
                  <a:lnTo>
                    <a:pt x="32627" y="6764"/>
                  </a:lnTo>
                  <a:lnTo>
                    <a:pt x="37136" y="3448"/>
                  </a:lnTo>
                  <a:lnTo>
                    <a:pt x="34881" y="0"/>
                  </a:lnTo>
                  <a:lnTo>
                    <a:pt x="20292" y="4509"/>
                  </a:lnTo>
                  <a:lnTo>
                    <a:pt x="15783" y="5571"/>
                  </a:lnTo>
                  <a:lnTo>
                    <a:pt x="11273" y="10080"/>
                  </a:lnTo>
                  <a:lnTo>
                    <a:pt x="9019" y="13396"/>
                  </a:lnTo>
                  <a:lnTo>
                    <a:pt x="11273" y="17904"/>
                  </a:lnTo>
                  <a:lnTo>
                    <a:pt x="12334" y="21220"/>
                  </a:lnTo>
                  <a:lnTo>
                    <a:pt x="10080" y="26924"/>
                  </a:lnTo>
                  <a:lnTo>
                    <a:pt x="5570" y="29177"/>
                  </a:lnTo>
                  <a:lnTo>
                    <a:pt x="5570" y="34881"/>
                  </a:lnTo>
                  <a:lnTo>
                    <a:pt x="2255" y="34881"/>
                  </a:lnTo>
                  <a:lnTo>
                    <a:pt x="0" y="39390"/>
                  </a:lnTo>
                  <a:cubicBezTo>
                    <a:pt x="12202" y="49072"/>
                    <a:pt x="9019" y="44828"/>
                    <a:pt x="21353" y="44961"/>
                  </a:cubicBezTo>
                  <a:lnTo>
                    <a:pt x="25863" y="42706"/>
                  </a:lnTo>
                  <a:lnTo>
                    <a:pt x="34881" y="41513"/>
                  </a:lnTo>
                  <a:lnTo>
                    <a:pt x="41645" y="42706"/>
                  </a:lnTo>
                  <a:lnTo>
                    <a:pt x="47216" y="41513"/>
                  </a:lnTo>
                  <a:lnTo>
                    <a:pt x="49470" y="38197"/>
                  </a:lnTo>
                  <a:lnTo>
                    <a:pt x="47216" y="32626"/>
                  </a:lnTo>
                  <a:lnTo>
                    <a:pt x="42706" y="30372"/>
                  </a:lnTo>
                  <a:lnTo>
                    <a:pt x="41645" y="25862"/>
                  </a:lnTo>
                  <a:lnTo>
                    <a:pt x="43900" y="22546"/>
                  </a:lnTo>
                  <a:lnTo>
                    <a:pt x="43900" y="1923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4" name="Freeform: Shape 813">
              <a:extLst>
                <a:ext uri="{FF2B5EF4-FFF2-40B4-BE49-F238E27FC236}">
                  <a16:creationId xmlns:a16="http://schemas.microsoft.com/office/drawing/2014/main" id="{FBAAE26E-4682-B80D-6DD5-716823F3815C}"/>
                </a:ext>
              </a:extLst>
            </p:cNvPr>
            <p:cNvSpPr/>
            <p:nvPr/>
          </p:nvSpPr>
          <p:spPr>
            <a:xfrm>
              <a:off x="2541809" y="14106495"/>
              <a:ext cx="87866" cy="39390"/>
            </a:xfrm>
            <a:custGeom>
              <a:avLst/>
              <a:gdLst>
                <a:gd name="connsiteX0" fmla="*/ 9417 w 87866"/>
                <a:gd name="connsiteY0" fmla="*/ 34881 h 39390"/>
                <a:gd name="connsiteX1" fmla="*/ 12732 w 87866"/>
                <a:gd name="connsiteY1" fmla="*/ 33819 h 39390"/>
                <a:gd name="connsiteX2" fmla="*/ 14987 w 87866"/>
                <a:gd name="connsiteY2" fmla="*/ 36074 h 39390"/>
                <a:gd name="connsiteX3" fmla="*/ 18303 w 87866"/>
                <a:gd name="connsiteY3" fmla="*/ 37135 h 39390"/>
                <a:gd name="connsiteX4" fmla="*/ 22812 w 87866"/>
                <a:gd name="connsiteY4" fmla="*/ 38197 h 39390"/>
                <a:gd name="connsiteX5" fmla="*/ 26128 w 87866"/>
                <a:gd name="connsiteY5" fmla="*/ 39390 h 39390"/>
                <a:gd name="connsiteX6" fmla="*/ 30637 w 87866"/>
                <a:gd name="connsiteY6" fmla="*/ 39390 h 39390"/>
                <a:gd name="connsiteX7" fmla="*/ 35146 w 87866"/>
                <a:gd name="connsiteY7" fmla="*/ 38197 h 39390"/>
                <a:gd name="connsiteX8" fmla="*/ 38462 w 87866"/>
                <a:gd name="connsiteY8" fmla="*/ 35942 h 39390"/>
                <a:gd name="connsiteX9" fmla="*/ 40717 w 87866"/>
                <a:gd name="connsiteY9" fmla="*/ 34748 h 39390"/>
                <a:gd name="connsiteX10" fmla="*/ 42971 w 87866"/>
                <a:gd name="connsiteY10" fmla="*/ 34748 h 39390"/>
                <a:gd name="connsiteX11" fmla="*/ 50797 w 87866"/>
                <a:gd name="connsiteY11" fmla="*/ 33686 h 39390"/>
                <a:gd name="connsiteX12" fmla="*/ 54112 w 87866"/>
                <a:gd name="connsiteY12" fmla="*/ 34748 h 39390"/>
                <a:gd name="connsiteX13" fmla="*/ 56367 w 87866"/>
                <a:gd name="connsiteY13" fmla="*/ 35942 h 39390"/>
                <a:gd name="connsiteX14" fmla="*/ 59683 w 87866"/>
                <a:gd name="connsiteY14" fmla="*/ 37002 h 39390"/>
                <a:gd name="connsiteX15" fmla="*/ 64192 w 87866"/>
                <a:gd name="connsiteY15" fmla="*/ 35942 h 39390"/>
                <a:gd name="connsiteX16" fmla="*/ 67508 w 87866"/>
                <a:gd name="connsiteY16" fmla="*/ 35942 h 39390"/>
                <a:gd name="connsiteX17" fmla="*/ 72017 w 87866"/>
                <a:gd name="connsiteY17" fmla="*/ 34748 h 39390"/>
                <a:gd name="connsiteX18" fmla="*/ 77587 w 87866"/>
                <a:gd name="connsiteY18" fmla="*/ 31433 h 39390"/>
                <a:gd name="connsiteX19" fmla="*/ 80903 w 87866"/>
                <a:gd name="connsiteY19" fmla="*/ 30238 h 39390"/>
                <a:gd name="connsiteX20" fmla="*/ 87667 w 87866"/>
                <a:gd name="connsiteY20" fmla="*/ 26922 h 39390"/>
                <a:gd name="connsiteX21" fmla="*/ 86606 w 87866"/>
                <a:gd name="connsiteY21" fmla="*/ 11140 h 39390"/>
                <a:gd name="connsiteX22" fmla="*/ 87667 w 87866"/>
                <a:gd name="connsiteY22" fmla="*/ 7825 h 39390"/>
                <a:gd name="connsiteX23" fmla="*/ 86606 w 87866"/>
                <a:gd name="connsiteY23" fmla="*/ 3316 h 39390"/>
                <a:gd name="connsiteX24" fmla="*/ 82097 w 87866"/>
                <a:gd name="connsiteY24" fmla="*/ 1060 h 39390"/>
                <a:gd name="connsiteX25" fmla="*/ 77587 w 87866"/>
                <a:gd name="connsiteY25" fmla="*/ 1060 h 39390"/>
                <a:gd name="connsiteX26" fmla="*/ 64059 w 87866"/>
                <a:gd name="connsiteY26" fmla="*/ 0 h 39390"/>
                <a:gd name="connsiteX27" fmla="*/ 56234 w 87866"/>
                <a:gd name="connsiteY27" fmla="*/ 0 h 39390"/>
                <a:gd name="connsiteX28" fmla="*/ 53980 w 87866"/>
                <a:gd name="connsiteY28" fmla="*/ 4509 h 39390"/>
                <a:gd name="connsiteX29" fmla="*/ 53980 w 87866"/>
                <a:gd name="connsiteY29" fmla="*/ 6763 h 39390"/>
                <a:gd name="connsiteX30" fmla="*/ 49470 w 87866"/>
                <a:gd name="connsiteY30" fmla="*/ 10211 h 39390"/>
                <a:gd name="connsiteX31" fmla="*/ 47216 w 87866"/>
                <a:gd name="connsiteY31" fmla="*/ 9018 h 39390"/>
                <a:gd name="connsiteX32" fmla="*/ 41645 w 87866"/>
                <a:gd name="connsiteY32" fmla="*/ 10211 h 39390"/>
                <a:gd name="connsiteX33" fmla="*/ 39391 w 87866"/>
                <a:gd name="connsiteY33" fmla="*/ 12466 h 39390"/>
                <a:gd name="connsiteX34" fmla="*/ 41645 w 87866"/>
                <a:gd name="connsiteY34" fmla="*/ 15782 h 39390"/>
                <a:gd name="connsiteX35" fmla="*/ 42706 w 87866"/>
                <a:gd name="connsiteY35" fmla="*/ 18037 h 39390"/>
                <a:gd name="connsiteX36" fmla="*/ 46022 w 87866"/>
                <a:gd name="connsiteY36" fmla="*/ 20291 h 39390"/>
                <a:gd name="connsiteX37" fmla="*/ 50531 w 87866"/>
                <a:gd name="connsiteY37" fmla="*/ 22546 h 39390"/>
                <a:gd name="connsiteX38" fmla="*/ 56102 w 87866"/>
                <a:gd name="connsiteY38" fmla="*/ 23739 h 39390"/>
                <a:gd name="connsiteX39" fmla="*/ 60611 w 87866"/>
                <a:gd name="connsiteY39" fmla="*/ 23739 h 39390"/>
                <a:gd name="connsiteX40" fmla="*/ 61672 w 87866"/>
                <a:gd name="connsiteY40" fmla="*/ 20424 h 39390"/>
                <a:gd name="connsiteX41" fmla="*/ 61672 w 87866"/>
                <a:gd name="connsiteY41" fmla="*/ 18170 h 39390"/>
                <a:gd name="connsiteX42" fmla="*/ 60611 w 87866"/>
                <a:gd name="connsiteY42" fmla="*/ 14722 h 39390"/>
                <a:gd name="connsiteX43" fmla="*/ 62866 w 87866"/>
                <a:gd name="connsiteY43" fmla="*/ 12466 h 39390"/>
                <a:gd name="connsiteX44" fmla="*/ 67375 w 87866"/>
                <a:gd name="connsiteY44" fmla="*/ 14722 h 39390"/>
                <a:gd name="connsiteX45" fmla="*/ 67375 w 87866"/>
                <a:gd name="connsiteY45" fmla="*/ 16975 h 39390"/>
                <a:gd name="connsiteX46" fmla="*/ 68436 w 87866"/>
                <a:gd name="connsiteY46" fmla="*/ 18170 h 39390"/>
                <a:gd name="connsiteX47" fmla="*/ 71752 w 87866"/>
                <a:gd name="connsiteY47" fmla="*/ 20424 h 39390"/>
                <a:gd name="connsiteX48" fmla="*/ 75067 w 87866"/>
                <a:gd name="connsiteY48" fmla="*/ 20424 h 39390"/>
                <a:gd name="connsiteX49" fmla="*/ 76128 w 87866"/>
                <a:gd name="connsiteY49" fmla="*/ 21486 h 39390"/>
                <a:gd name="connsiteX50" fmla="*/ 76128 w 87866"/>
                <a:gd name="connsiteY50" fmla="*/ 23739 h 39390"/>
                <a:gd name="connsiteX51" fmla="*/ 77189 w 87866"/>
                <a:gd name="connsiteY51" fmla="*/ 25995 h 39390"/>
                <a:gd name="connsiteX52" fmla="*/ 52388 w 87866"/>
                <a:gd name="connsiteY52" fmla="*/ 28250 h 39390"/>
                <a:gd name="connsiteX53" fmla="*/ 42308 w 87866"/>
                <a:gd name="connsiteY53" fmla="*/ 28250 h 39390"/>
                <a:gd name="connsiteX54" fmla="*/ 41247 w 87866"/>
                <a:gd name="connsiteY54" fmla="*/ 29310 h 39390"/>
                <a:gd name="connsiteX55" fmla="*/ 37932 w 87866"/>
                <a:gd name="connsiteY55" fmla="*/ 29310 h 39390"/>
                <a:gd name="connsiteX56" fmla="*/ 34616 w 87866"/>
                <a:gd name="connsiteY56" fmla="*/ 25995 h 39390"/>
                <a:gd name="connsiteX57" fmla="*/ 39125 w 87866"/>
                <a:gd name="connsiteY57" fmla="*/ 21486 h 39390"/>
                <a:gd name="connsiteX58" fmla="*/ 38064 w 87866"/>
                <a:gd name="connsiteY58" fmla="*/ 20424 h 39390"/>
                <a:gd name="connsiteX59" fmla="*/ 32494 w 87866"/>
                <a:gd name="connsiteY59" fmla="*/ 18170 h 39390"/>
                <a:gd name="connsiteX60" fmla="*/ 29178 w 87866"/>
                <a:gd name="connsiteY60" fmla="*/ 19230 h 39390"/>
                <a:gd name="connsiteX61" fmla="*/ 22414 w 87866"/>
                <a:gd name="connsiteY61" fmla="*/ 19230 h 39390"/>
                <a:gd name="connsiteX62" fmla="*/ 15650 w 87866"/>
                <a:gd name="connsiteY62" fmla="*/ 18170 h 39390"/>
                <a:gd name="connsiteX63" fmla="*/ 10080 w 87866"/>
                <a:gd name="connsiteY63" fmla="*/ 16975 h 39390"/>
                <a:gd name="connsiteX64" fmla="*/ 6764 w 87866"/>
                <a:gd name="connsiteY64" fmla="*/ 19230 h 39390"/>
                <a:gd name="connsiteX65" fmla="*/ 10080 w 87866"/>
                <a:gd name="connsiteY65" fmla="*/ 21486 h 39390"/>
                <a:gd name="connsiteX66" fmla="*/ 11141 w 87866"/>
                <a:gd name="connsiteY66" fmla="*/ 24801 h 39390"/>
                <a:gd name="connsiteX67" fmla="*/ 6631 w 87866"/>
                <a:gd name="connsiteY67" fmla="*/ 27055 h 39390"/>
                <a:gd name="connsiteX68" fmla="*/ 1061 w 87866"/>
                <a:gd name="connsiteY68" fmla="*/ 28250 h 39390"/>
                <a:gd name="connsiteX69" fmla="*/ 0 w 87866"/>
                <a:gd name="connsiteY69" fmla="*/ 32759 h 39390"/>
                <a:gd name="connsiteX70" fmla="*/ 5570 w 87866"/>
                <a:gd name="connsiteY70" fmla="*/ 33952 h 39390"/>
                <a:gd name="connsiteX71" fmla="*/ 8886 w 87866"/>
                <a:gd name="connsiteY71" fmla="*/ 35012 h 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7866" h="39390">
                  <a:moveTo>
                    <a:pt x="9417" y="34881"/>
                  </a:moveTo>
                  <a:lnTo>
                    <a:pt x="12732" y="33819"/>
                  </a:lnTo>
                  <a:lnTo>
                    <a:pt x="14987" y="36074"/>
                  </a:lnTo>
                  <a:lnTo>
                    <a:pt x="18303" y="37135"/>
                  </a:lnTo>
                  <a:lnTo>
                    <a:pt x="22812" y="38197"/>
                  </a:lnTo>
                  <a:lnTo>
                    <a:pt x="26128" y="39390"/>
                  </a:lnTo>
                  <a:lnTo>
                    <a:pt x="30637" y="39390"/>
                  </a:lnTo>
                  <a:lnTo>
                    <a:pt x="35146" y="38197"/>
                  </a:lnTo>
                  <a:lnTo>
                    <a:pt x="38462" y="35942"/>
                  </a:lnTo>
                  <a:lnTo>
                    <a:pt x="40717" y="34748"/>
                  </a:lnTo>
                  <a:lnTo>
                    <a:pt x="42971" y="34748"/>
                  </a:lnTo>
                  <a:lnTo>
                    <a:pt x="50797" y="33686"/>
                  </a:lnTo>
                  <a:lnTo>
                    <a:pt x="54112" y="34748"/>
                  </a:lnTo>
                  <a:lnTo>
                    <a:pt x="56367" y="35942"/>
                  </a:lnTo>
                  <a:lnTo>
                    <a:pt x="59683" y="37002"/>
                  </a:lnTo>
                  <a:lnTo>
                    <a:pt x="64192" y="35942"/>
                  </a:lnTo>
                  <a:lnTo>
                    <a:pt x="67508" y="35942"/>
                  </a:lnTo>
                  <a:lnTo>
                    <a:pt x="72017" y="34748"/>
                  </a:lnTo>
                  <a:lnTo>
                    <a:pt x="77587" y="31433"/>
                  </a:lnTo>
                  <a:lnTo>
                    <a:pt x="80903" y="30238"/>
                  </a:lnTo>
                  <a:lnTo>
                    <a:pt x="87667" y="26922"/>
                  </a:lnTo>
                  <a:cubicBezTo>
                    <a:pt x="88993" y="9682"/>
                    <a:pt x="83158" y="18965"/>
                    <a:pt x="86606" y="11140"/>
                  </a:cubicBezTo>
                  <a:lnTo>
                    <a:pt x="87667" y="7825"/>
                  </a:lnTo>
                  <a:lnTo>
                    <a:pt x="86606" y="3316"/>
                  </a:lnTo>
                  <a:lnTo>
                    <a:pt x="82097" y="1060"/>
                  </a:lnTo>
                  <a:lnTo>
                    <a:pt x="77587" y="1060"/>
                  </a:lnTo>
                  <a:lnTo>
                    <a:pt x="64059" y="0"/>
                  </a:lnTo>
                  <a:lnTo>
                    <a:pt x="56234" y="0"/>
                  </a:lnTo>
                  <a:lnTo>
                    <a:pt x="53980" y="4509"/>
                  </a:lnTo>
                  <a:lnTo>
                    <a:pt x="53980" y="6763"/>
                  </a:lnTo>
                  <a:lnTo>
                    <a:pt x="49470" y="10211"/>
                  </a:lnTo>
                  <a:lnTo>
                    <a:pt x="47216" y="9018"/>
                  </a:lnTo>
                  <a:lnTo>
                    <a:pt x="41645" y="10211"/>
                  </a:lnTo>
                  <a:lnTo>
                    <a:pt x="39391" y="12466"/>
                  </a:lnTo>
                  <a:lnTo>
                    <a:pt x="41645" y="15782"/>
                  </a:lnTo>
                  <a:lnTo>
                    <a:pt x="42706" y="18037"/>
                  </a:lnTo>
                  <a:lnTo>
                    <a:pt x="46022" y="20291"/>
                  </a:lnTo>
                  <a:lnTo>
                    <a:pt x="50531" y="22546"/>
                  </a:lnTo>
                  <a:lnTo>
                    <a:pt x="56102" y="23739"/>
                  </a:lnTo>
                  <a:lnTo>
                    <a:pt x="60611" y="23739"/>
                  </a:lnTo>
                  <a:lnTo>
                    <a:pt x="61672" y="20424"/>
                  </a:lnTo>
                  <a:lnTo>
                    <a:pt x="61672" y="18170"/>
                  </a:lnTo>
                  <a:lnTo>
                    <a:pt x="60611" y="14722"/>
                  </a:lnTo>
                  <a:lnTo>
                    <a:pt x="62866" y="12466"/>
                  </a:lnTo>
                  <a:lnTo>
                    <a:pt x="67375" y="14722"/>
                  </a:lnTo>
                  <a:lnTo>
                    <a:pt x="67375" y="16975"/>
                  </a:lnTo>
                  <a:lnTo>
                    <a:pt x="68436" y="18170"/>
                  </a:lnTo>
                  <a:lnTo>
                    <a:pt x="71752" y="20424"/>
                  </a:lnTo>
                  <a:lnTo>
                    <a:pt x="75067" y="20424"/>
                  </a:lnTo>
                  <a:lnTo>
                    <a:pt x="76128" y="21486"/>
                  </a:lnTo>
                  <a:lnTo>
                    <a:pt x="76128" y="23739"/>
                  </a:lnTo>
                  <a:lnTo>
                    <a:pt x="77189" y="25995"/>
                  </a:lnTo>
                  <a:cubicBezTo>
                    <a:pt x="67508" y="27453"/>
                    <a:pt x="66049" y="32095"/>
                    <a:pt x="52388" y="28250"/>
                  </a:cubicBezTo>
                  <a:lnTo>
                    <a:pt x="42308" y="28250"/>
                  </a:lnTo>
                  <a:lnTo>
                    <a:pt x="41247" y="29310"/>
                  </a:lnTo>
                  <a:lnTo>
                    <a:pt x="37932" y="29310"/>
                  </a:lnTo>
                  <a:lnTo>
                    <a:pt x="34616" y="25995"/>
                  </a:lnTo>
                  <a:lnTo>
                    <a:pt x="39125" y="21486"/>
                  </a:lnTo>
                  <a:lnTo>
                    <a:pt x="38064" y="20424"/>
                  </a:lnTo>
                  <a:lnTo>
                    <a:pt x="32494" y="18170"/>
                  </a:lnTo>
                  <a:lnTo>
                    <a:pt x="29178" y="19230"/>
                  </a:lnTo>
                  <a:lnTo>
                    <a:pt x="22414" y="19230"/>
                  </a:lnTo>
                  <a:lnTo>
                    <a:pt x="15650" y="18170"/>
                  </a:lnTo>
                  <a:lnTo>
                    <a:pt x="10080" y="16975"/>
                  </a:lnTo>
                  <a:lnTo>
                    <a:pt x="6764" y="19230"/>
                  </a:lnTo>
                  <a:lnTo>
                    <a:pt x="10080" y="21486"/>
                  </a:lnTo>
                  <a:lnTo>
                    <a:pt x="11141" y="24801"/>
                  </a:lnTo>
                  <a:lnTo>
                    <a:pt x="6631" y="27055"/>
                  </a:lnTo>
                  <a:lnTo>
                    <a:pt x="1061" y="28250"/>
                  </a:lnTo>
                  <a:lnTo>
                    <a:pt x="0" y="32759"/>
                  </a:lnTo>
                  <a:lnTo>
                    <a:pt x="5570" y="33952"/>
                  </a:lnTo>
                  <a:lnTo>
                    <a:pt x="8886" y="3501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5" name="Freeform: Shape 814">
              <a:extLst>
                <a:ext uri="{FF2B5EF4-FFF2-40B4-BE49-F238E27FC236}">
                  <a16:creationId xmlns:a16="http://schemas.microsoft.com/office/drawing/2014/main" id="{640ED1CF-D904-5E15-41AA-D07AE6CD597F}"/>
                </a:ext>
              </a:extLst>
            </p:cNvPr>
            <p:cNvSpPr/>
            <p:nvPr/>
          </p:nvSpPr>
          <p:spPr>
            <a:xfrm>
              <a:off x="2552419" y="13919621"/>
              <a:ext cx="48276" cy="60877"/>
            </a:xfrm>
            <a:custGeom>
              <a:avLst/>
              <a:gdLst>
                <a:gd name="connsiteX0" fmla="*/ 5570 w 48276"/>
                <a:gd name="connsiteY0" fmla="*/ 33821 h 60877"/>
                <a:gd name="connsiteX1" fmla="*/ 11141 w 48276"/>
                <a:gd name="connsiteY1" fmla="*/ 45094 h 60877"/>
                <a:gd name="connsiteX2" fmla="*/ 15650 w 48276"/>
                <a:gd name="connsiteY2" fmla="*/ 45094 h 60877"/>
                <a:gd name="connsiteX3" fmla="*/ 16844 w 48276"/>
                <a:gd name="connsiteY3" fmla="*/ 39392 h 60877"/>
                <a:gd name="connsiteX4" fmla="*/ 17905 w 48276"/>
                <a:gd name="connsiteY4" fmla="*/ 31566 h 60877"/>
                <a:gd name="connsiteX5" fmla="*/ 20160 w 48276"/>
                <a:gd name="connsiteY5" fmla="*/ 30505 h 60877"/>
                <a:gd name="connsiteX6" fmla="*/ 21353 w 48276"/>
                <a:gd name="connsiteY6" fmla="*/ 33821 h 60877"/>
                <a:gd name="connsiteX7" fmla="*/ 21353 w 48276"/>
                <a:gd name="connsiteY7" fmla="*/ 41645 h 60877"/>
                <a:gd name="connsiteX8" fmla="*/ 25863 w 48276"/>
                <a:gd name="connsiteY8" fmla="*/ 41645 h 60877"/>
                <a:gd name="connsiteX9" fmla="*/ 30372 w 48276"/>
                <a:gd name="connsiteY9" fmla="*/ 38330 h 60877"/>
                <a:gd name="connsiteX10" fmla="*/ 31433 w 48276"/>
                <a:gd name="connsiteY10" fmla="*/ 40585 h 60877"/>
                <a:gd name="connsiteX11" fmla="*/ 28117 w 48276"/>
                <a:gd name="connsiteY11" fmla="*/ 43901 h 60877"/>
                <a:gd name="connsiteX12" fmla="*/ 25863 w 48276"/>
                <a:gd name="connsiteY12" fmla="*/ 47349 h 60877"/>
                <a:gd name="connsiteX13" fmla="*/ 28117 w 48276"/>
                <a:gd name="connsiteY13" fmla="*/ 52918 h 60877"/>
                <a:gd name="connsiteX14" fmla="*/ 28117 w 48276"/>
                <a:gd name="connsiteY14" fmla="*/ 56367 h 60877"/>
                <a:gd name="connsiteX15" fmla="*/ 32627 w 48276"/>
                <a:gd name="connsiteY15" fmla="*/ 58622 h 60877"/>
                <a:gd name="connsiteX16" fmla="*/ 37136 w 48276"/>
                <a:gd name="connsiteY16" fmla="*/ 56367 h 60877"/>
                <a:gd name="connsiteX17" fmla="*/ 38197 w 48276"/>
                <a:gd name="connsiteY17" fmla="*/ 58622 h 60877"/>
                <a:gd name="connsiteX18" fmla="*/ 41513 w 48276"/>
                <a:gd name="connsiteY18" fmla="*/ 60877 h 60877"/>
                <a:gd name="connsiteX19" fmla="*/ 46022 w 48276"/>
                <a:gd name="connsiteY19" fmla="*/ 59683 h 60877"/>
                <a:gd name="connsiteX20" fmla="*/ 48277 w 48276"/>
                <a:gd name="connsiteY20" fmla="*/ 55174 h 60877"/>
                <a:gd name="connsiteX21" fmla="*/ 47216 w 48276"/>
                <a:gd name="connsiteY21" fmla="*/ 48410 h 60877"/>
                <a:gd name="connsiteX22" fmla="*/ 47216 w 48276"/>
                <a:gd name="connsiteY22" fmla="*/ 40585 h 60877"/>
                <a:gd name="connsiteX23" fmla="*/ 44961 w 48276"/>
                <a:gd name="connsiteY23" fmla="*/ 35014 h 60877"/>
                <a:gd name="connsiteX24" fmla="*/ 42706 w 48276"/>
                <a:gd name="connsiteY24" fmla="*/ 33821 h 60877"/>
                <a:gd name="connsiteX25" fmla="*/ 39391 w 48276"/>
                <a:gd name="connsiteY25" fmla="*/ 32760 h 60877"/>
                <a:gd name="connsiteX26" fmla="*/ 38197 w 48276"/>
                <a:gd name="connsiteY26" fmla="*/ 31566 h 60877"/>
                <a:gd name="connsiteX27" fmla="*/ 38197 w 48276"/>
                <a:gd name="connsiteY27" fmla="*/ 28250 h 60877"/>
                <a:gd name="connsiteX28" fmla="*/ 37136 w 48276"/>
                <a:gd name="connsiteY28" fmla="*/ 24801 h 60877"/>
                <a:gd name="connsiteX29" fmla="*/ 35942 w 48276"/>
                <a:gd name="connsiteY29" fmla="*/ 18037 h 60877"/>
                <a:gd name="connsiteX30" fmla="*/ 33688 w 48276"/>
                <a:gd name="connsiteY30" fmla="*/ 12468 h 60877"/>
                <a:gd name="connsiteX31" fmla="*/ 28117 w 48276"/>
                <a:gd name="connsiteY31" fmla="*/ 4511 h 60877"/>
                <a:gd name="connsiteX32" fmla="*/ 23608 w 48276"/>
                <a:gd name="connsiteY32" fmla="*/ 4511 h 60877"/>
                <a:gd name="connsiteX33" fmla="*/ 21353 w 48276"/>
                <a:gd name="connsiteY33" fmla="*/ 1195 h 60877"/>
                <a:gd name="connsiteX34" fmla="*/ 15650 w 48276"/>
                <a:gd name="connsiteY34" fmla="*/ 0 h 60877"/>
                <a:gd name="connsiteX35" fmla="*/ 11141 w 48276"/>
                <a:gd name="connsiteY35" fmla="*/ 1195 h 60877"/>
                <a:gd name="connsiteX36" fmla="*/ 6631 w 48276"/>
                <a:gd name="connsiteY36" fmla="*/ 1195 h 60877"/>
                <a:gd name="connsiteX37" fmla="*/ 6631 w 48276"/>
                <a:gd name="connsiteY37" fmla="*/ 3448 h 60877"/>
                <a:gd name="connsiteX38" fmla="*/ 7825 w 48276"/>
                <a:gd name="connsiteY38" fmla="*/ 7957 h 60877"/>
                <a:gd name="connsiteX39" fmla="*/ 8886 w 48276"/>
                <a:gd name="connsiteY39" fmla="*/ 10213 h 60877"/>
                <a:gd name="connsiteX40" fmla="*/ 12334 w 48276"/>
                <a:gd name="connsiteY40" fmla="*/ 6764 h 60877"/>
                <a:gd name="connsiteX41" fmla="*/ 14589 w 48276"/>
                <a:gd name="connsiteY41" fmla="*/ 7957 h 60877"/>
                <a:gd name="connsiteX42" fmla="*/ 12334 w 48276"/>
                <a:gd name="connsiteY42" fmla="*/ 12468 h 60877"/>
                <a:gd name="connsiteX43" fmla="*/ 8886 w 48276"/>
                <a:gd name="connsiteY43" fmla="*/ 14722 h 60877"/>
                <a:gd name="connsiteX44" fmla="*/ 3316 w 48276"/>
                <a:gd name="connsiteY44" fmla="*/ 18037 h 60877"/>
                <a:gd name="connsiteX45" fmla="*/ 0 w 48276"/>
                <a:gd name="connsiteY45" fmla="*/ 22548 h 60877"/>
                <a:gd name="connsiteX46" fmla="*/ 0 w 48276"/>
                <a:gd name="connsiteY46" fmla="*/ 25996 h 60877"/>
                <a:gd name="connsiteX47" fmla="*/ 1061 w 48276"/>
                <a:gd name="connsiteY47" fmla="*/ 30505 h 60877"/>
                <a:gd name="connsiteX48" fmla="*/ 5570 w 48276"/>
                <a:gd name="connsiteY48" fmla="*/ 33821 h 6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8276" h="60877">
                  <a:moveTo>
                    <a:pt x="5570" y="33821"/>
                  </a:moveTo>
                  <a:lnTo>
                    <a:pt x="11141" y="45094"/>
                  </a:lnTo>
                  <a:lnTo>
                    <a:pt x="15650" y="45094"/>
                  </a:lnTo>
                  <a:lnTo>
                    <a:pt x="16844" y="39392"/>
                  </a:lnTo>
                  <a:lnTo>
                    <a:pt x="17905" y="31566"/>
                  </a:lnTo>
                  <a:lnTo>
                    <a:pt x="20160" y="30505"/>
                  </a:lnTo>
                  <a:lnTo>
                    <a:pt x="21353" y="33821"/>
                  </a:lnTo>
                  <a:lnTo>
                    <a:pt x="21353" y="41645"/>
                  </a:lnTo>
                  <a:lnTo>
                    <a:pt x="25863" y="41645"/>
                  </a:lnTo>
                  <a:lnTo>
                    <a:pt x="30372" y="38330"/>
                  </a:lnTo>
                  <a:lnTo>
                    <a:pt x="31433" y="40585"/>
                  </a:lnTo>
                  <a:lnTo>
                    <a:pt x="28117" y="43901"/>
                  </a:lnTo>
                  <a:lnTo>
                    <a:pt x="25863" y="47349"/>
                  </a:lnTo>
                  <a:lnTo>
                    <a:pt x="28117" y="52918"/>
                  </a:lnTo>
                  <a:lnTo>
                    <a:pt x="28117" y="56367"/>
                  </a:lnTo>
                  <a:lnTo>
                    <a:pt x="32627" y="58622"/>
                  </a:lnTo>
                  <a:lnTo>
                    <a:pt x="37136" y="56367"/>
                  </a:lnTo>
                  <a:lnTo>
                    <a:pt x="38197" y="58622"/>
                  </a:lnTo>
                  <a:lnTo>
                    <a:pt x="41513" y="60877"/>
                  </a:lnTo>
                  <a:lnTo>
                    <a:pt x="46022" y="59683"/>
                  </a:lnTo>
                  <a:lnTo>
                    <a:pt x="48277" y="55174"/>
                  </a:lnTo>
                  <a:lnTo>
                    <a:pt x="47216" y="48410"/>
                  </a:lnTo>
                  <a:lnTo>
                    <a:pt x="47216" y="40585"/>
                  </a:lnTo>
                  <a:lnTo>
                    <a:pt x="44961" y="35014"/>
                  </a:lnTo>
                  <a:lnTo>
                    <a:pt x="42706" y="33821"/>
                  </a:lnTo>
                  <a:lnTo>
                    <a:pt x="39391" y="32760"/>
                  </a:lnTo>
                  <a:lnTo>
                    <a:pt x="38197" y="31566"/>
                  </a:lnTo>
                  <a:lnTo>
                    <a:pt x="38197" y="28250"/>
                  </a:lnTo>
                  <a:lnTo>
                    <a:pt x="37136" y="24801"/>
                  </a:lnTo>
                  <a:lnTo>
                    <a:pt x="35942" y="18037"/>
                  </a:lnTo>
                  <a:lnTo>
                    <a:pt x="33688" y="12468"/>
                  </a:lnTo>
                  <a:lnTo>
                    <a:pt x="28117" y="4511"/>
                  </a:lnTo>
                  <a:lnTo>
                    <a:pt x="23608" y="4511"/>
                  </a:lnTo>
                  <a:lnTo>
                    <a:pt x="21353" y="1195"/>
                  </a:lnTo>
                  <a:lnTo>
                    <a:pt x="15650" y="0"/>
                  </a:lnTo>
                  <a:lnTo>
                    <a:pt x="11141" y="1195"/>
                  </a:lnTo>
                  <a:lnTo>
                    <a:pt x="6631" y="1195"/>
                  </a:lnTo>
                  <a:lnTo>
                    <a:pt x="6631" y="3448"/>
                  </a:lnTo>
                  <a:lnTo>
                    <a:pt x="7825" y="7957"/>
                  </a:lnTo>
                  <a:lnTo>
                    <a:pt x="8886" y="10213"/>
                  </a:lnTo>
                  <a:lnTo>
                    <a:pt x="12334" y="6764"/>
                  </a:lnTo>
                  <a:lnTo>
                    <a:pt x="14589" y="7957"/>
                  </a:lnTo>
                  <a:lnTo>
                    <a:pt x="12334" y="12468"/>
                  </a:lnTo>
                  <a:lnTo>
                    <a:pt x="8886" y="14722"/>
                  </a:lnTo>
                  <a:lnTo>
                    <a:pt x="3316" y="18037"/>
                  </a:lnTo>
                  <a:lnTo>
                    <a:pt x="0" y="22548"/>
                  </a:lnTo>
                  <a:lnTo>
                    <a:pt x="0" y="25996"/>
                  </a:lnTo>
                  <a:lnTo>
                    <a:pt x="1061" y="30505"/>
                  </a:lnTo>
                  <a:lnTo>
                    <a:pt x="5570" y="3382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6" name="Freeform: Shape 815">
              <a:extLst>
                <a:ext uri="{FF2B5EF4-FFF2-40B4-BE49-F238E27FC236}">
                  <a16:creationId xmlns:a16="http://schemas.microsoft.com/office/drawing/2014/main" id="{1799A628-7613-8836-DD11-0A9B9F118ADC}"/>
                </a:ext>
              </a:extLst>
            </p:cNvPr>
            <p:cNvSpPr/>
            <p:nvPr/>
          </p:nvSpPr>
          <p:spPr>
            <a:xfrm>
              <a:off x="2602950" y="14069093"/>
              <a:ext cx="50531" cy="32758"/>
            </a:xfrm>
            <a:custGeom>
              <a:avLst/>
              <a:gdLst>
                <a:gd name="connsiteX0" fmla="*/ 1194 w 50531"/>
                <a:gd name="connsiteY0" fmla="*/ 31698 h 32758"/>
                <a:gd name="connsiteX1" fmla="*/ 9019 w 50531"/>
                <a:gd name="connsiteY1" fmla="*/ 31698 h 32758"/>
                <a:gd name="connsiteX2" fmla="*/ 13528 w 50531"/>
                <a:gd name="connsiteY2" fmla="*/ 32759 h 32758"/>
                <a:gd name="connsiteX3" fmla="*/ 18037 w 50531"/>
                <a:gd name="connsiteY3" fmla="*/ 31698 h 32758"/>
                <a:gd name="connsiteX4" fmla="*/ 23608 w 50531"/>
                <a:gd name="connsiteY4" fmla="*/ 29443 h 32758"/>
                <a:gd name="connsiteX5" fmla="*/ 28117 w 50531"/>
                <a:gd name="connsiteY5" fmla="*/ 29443 h 32758"/>
                <a:gd name="connsiteX6" fmla="*/ 34881 w 50531"/>
                <a:gd name="connsiteY6" fmla="*/ 28250 h 32758"/>
                <a:gd name="connsiteX7" fmla="*/ 42706 w 50531"/>
                <a:gd name="connsiteY7" fmla="*/ 30505 h 32758"/>
                <a:gd name="connsiteX8" fmla="*/ 44961 w 50531"/>
                <a:gd name="connsiteY8" fmla="*/ 28250 h 32758"/>
                <a:gd name="connsiteX9" fmla="*/ 43900 w 50531"/>
                <a:gd name="connsiteY9" fmla="*/ 23741 h 32758"/>
                <a:gd name="connsiteX10" fmla="*/ 46154 w 50531"/>
                <a:gd name="connsiteY10" fmla="*/ 20292 h 32758"/>
                <a:gd name="connsiteX11" fmla="*/ 47216 w 50531"/>
                <a:gd name="connsiteY11" fmla="*/ 13528 h 32758"/>
                <a:gd name="connsiteX12" fmla="*/ 50531 w 50531"/>
                <a:gd name="connsiteY12" fmla="*/ 11273 h 32758"/>
                <a:gd name="connsiteX13" fmla="*/ 46022 w 50531"/>
                <a:gd name="connsiteY13" fmla="*/ 2255 h 32758"/>
                <a:gd name="connsiteX14" fmla="*/ 43767 w 50531"/>
                <a:gd name="connsiteY14" fmla="*/ 4509 h 32758"/>
                <a:gd name="connsiteX15" fmla="*/ 39258 w 50531"/>
                <a:gd name="connsiteY15" fmla="*/ 5704 h 32758"/>
                <a:gd name="connsiteX16" fmla="*/ 34748 w 50531"/>
                <a:gd name="connsiteY16" fmla="*/ 4509 h 32758"/>
                <a:gd name="connsiteX17" fmla="*/ 31433 w 50531"/>
                <a:gd name="connsiteY17" fmla="*/ 0 h 32758"/>
                <a:gd name="connsiteX18" fmla="*/ 29178 w 50531"/>
                <a:gd name="connsiteY18" fmla="*/ 4509 h 32758"/>
                <a:gd name="connsiteX19" fmla="*/ 29178 w 50531"/>
                <a:gd name="connsiteY19" fmla="*/ 7957 h 32758"/>
                <a:gd name="connsiteX20" fmla="*/ 13395 w 50531"/>
                <a:gd name="connsiteY20" fmla="*/ 6764 h 32758"/>
                <a:gd name="connsiteX21" fmla="*/ 10080 w 50531"/>
                <a:gd name="connsiteY21" fmla="*/ 9019 h 32758"/>
                <a:gd name="connsiteX22" fmla="*/ 6764 w 50531"/>
                <a:gd name="connsiteY22" fmla="*/ 12335 h 32758"/>
                <a:gd name="connsiteX23" fmla="*/ 2255 w 50531"/>
                <a:gd name="connsiteY23" fmla="*/ 12335 h 32758"/>
                <a:gd name="connsiteX24" fmla="*/ 0 w 50531"/>
                <a:gd name="connsiteY24" fmla="*/ 13528 h 32758"/>
                <a:gd name="connsiteX25" fmla="*/ 0 w 50531"/>
                <a:gd name="connsiteY25" fmla="*/ 22548 h 32758"/>
                <a:gd name="connsiteX26" fmla="*/ 1061 w 50531"/>
                <a:gd name="connsiteY26" fmla="*/ 25995 h 32758"/>
                <a:gd name="connsiteX27" fmla="*/ 0 w 50531"/>
                <a:gd name="connsiteY27" fmla="*/ 29310 h 32758"/>
                <a:gd name="connsiteX28" fmla="*/ 1061 w 50531"/>
                <a:gd name="connsiteY28" fmla="*/ 31566 h 3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531" h="32758">
                  <a:moveTo>
                    <a:pt x="1194" y="31698"/>
                  </a:moveTo>
                  <a:lnTo>
                    <a:pt x="9019" y="31698"/>
                  </a:lnTo>
                  <a:lnTo>
                    <a:pt x="13528" y="32759"/>
                  </a:lnTo>
                  <a:lnTo>
                    <a:pt x="18037" y="31698"/>
                  </a:lnTo>
                  <a:lnTo>
                    <a:pt x="23608" y="29443"/>
                  </a:lnTo>
                  <a:lnTo>
                    <a:pt x="28117" y="29443"/>
                  </a:lnTo>
                  <a:lnTo>
                    <a:pt x="34881" y="28250"/>
                  </a:lnTo>
                  <a:lnTo>
                    <a:pt x="42706" y="30505"/>
                  </a:lnTo>
                  <a:lnTo>
                    <a:pt x="44961" y="28250"/>
                  </a:lnTo>
                  <a:lnTo>
                    <a:pt x="43900" y="23741"/>
                  </a:lnTo>
                  <a:lnTo>
                    <a:pt x="46154" y="20292"/>
                  </a:lnTo>
                  <a:lnTo>
                    <a:pt x="47216" y="13528"/>
                  </a:lnTo>
                  <a:lnTo>
                    <a:pt x="50531" y="11273"/>
                  </a:lnTo>
                  <a:lnTo>
                    <a:pt x="46022" y="2255"/>
                  </a:lnTo>
                  <a:lnTo>
                    <a:pt x="43767" y="4509"/>
                  </a:lnTo>
                  <a:lnTo>
                    <a:pt x="39258" y="5704"/>
                  </a:lnTo>
                  <a:lnTo>
                    <a:pt x="34748" y="4509"/>
                  </a:lnTo>
                  <a:lnTo>
                    <a:pt x="31433" y="0"/>
                  </a:lnTo>
                  <a:lnTo>
                    <a:pt x="29178" y="4509"/>
                  </a:lnTo>
                  <a:lnTo>
                    <a:pt x="29178" y="7957"/>
                  </a:lnTo>
                  <a:cubicBezTo>
                    <a:pt x="24271" y="10876"/>
                    <a:pt x="18037" y="9019"/>
                    <a:pt x="13395" y="6764"/>
                  </a:cubicBezTo>
                  <a:lnTo>
                    <a:pt x="10080" y="9019"/>
                  </a:lnTo>
                  <a:lnTo>
                    <a:pt x="6764" y="12335"/>
                  </a:lnTo>
                  <a:lnTo>
                    <a:pt x="2255" y="12335"/>
                  </a:lnTo>
                  <a:lnTo>
                    <a:pt x="0" y="13528"/>
                  </a:lnTo>
                  <a:lnTo>
                    <a:pt x="0" y="22548"/>
                  </a:lnTo>
                  <a:lnTo>
                    <a:pt x="1061" y="25995"/>
                  </a:lnTo>
                  <a:lnTo>
                    <a:pt x="0" y="29310"/>
                  </a:lnTo>
                  <a:lnTo>
                    <a:pt x="1061" y="31566"/>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7" name="Freeform: Shape 816">
              <a:extLst>
                <a:ext uri="{FF2B5EF4-FFF2-40B4-BE49-F238E27FC236}">
                  <a16:creationId xmlns:a16="http://schemas.microsoft.com/office/drawing/2014/main" id="{0A402C34-E810-BFDD-4E4B-F5DFB5A227D9}"/>
                </a:ext>
              </a:extLst>
            </p:cNvPr>
            <p:cNvSpPr/>
            <p:nvPr/>
          </p:nvSpPr>
          <p:spPr>
            <a:xfrm>
              <a:off x="2599767" y="13905165"/>
              <a:ext cx="38064" cy="56101"/>
            </a:xfrm>
            <a:custGeom>
              <a:avLst/>
              <a:gdLst>
                <a:gd name="connsiteX0" fmla="*/ 4377 w 38064"/>
                <a:gd name="connsiteY0" fmla="*/ 27984 h 56101"/>
                <a:gd name="connsiteX1" fmla="*/ 4377 w 38064"/>
                <a:gd name="connsiteY1" fmla="*/ 32493 h 56101"/>
                <a:gd name="connsiteX2" fmla="*/ 29178 w 38064"/>
                <a:gd name="connsiteY2" fmla="*/ 56101 h 56101"/>
                <a:gd name="connsiteX3" fmla="*/ 30239 w 38064"/>
                <a:gd name="connsiteY3" fmla="*/ 26924 h 56101"/>
                <a:gd name="connsiteX4" fmla="*/ 32494 w 38064"/>
                <a:gd name="connsiteY4" fmla="*/ 24669 h 56101"/>
                <a:gd name="connsiteX5" fmla="*/ 35810 w 38064"/>
                <a:gd name="connsiteY5" fmla="*/ 25729 h 56101"/>
                <a:gd name="connsiteX6" fmla="*/ 38064 w 38064"/>
                <a:gd name="connsiteY6" fmla="*/ 24669 h 56101"/>
                <a:gd name="connsiteX7" fmla="*/ 35810 w 38064"/>
                <a:gd name="connsiteY7" fmla="*/ 23608 h 56101"/>
                <a:gd name="connsiteX8" fmla="*/ 31300 w 38064"/>
                <a:gd name="connsiteY8" fmla="*/ 17904 h 56101"/>
                <a:gd name="connsiteX9" fmla="*/ 27985 w 38064"/>
                <a:gd name="connsiteY9" fmla="*/ 10080 h 56101"/>
                <a:gd name="connsiteX10" fmla="*/ 25730 w 38064"/>
                <a:gd name="connsiteY10" fmla="*/ 10080 h 56101"/>
                <a:gd name="connsiteX11" fmla="*/ 23475 w 38064"/>
                <a:gd name="connsiteY11" fmla="*/ 11273 h 56101"/>
                <a:gd name="connsiteX12" fmla="*/ 21221 w 38064"/>
                <a:gd name="connsiteY12" fmla="*/ 9019 h 56101"/>
                <a:gd name="connsiteX13" fmla="*/ 20160 w 38064"/>
                <a:gd name="connsiteY13" fmla="*/ 6764 h 56101"/>
                <a:gd name="connsiteX14" fmla="*/ 17905 w 38064"/>
                <a:gd name="connsiteY14" fmla="*/ 3448 h 56101"/>
                <a:gd name="connsiteX15" fmla="*/ 15650 w 38064"/>
                <a:gd name="connsiteY15" fmla="*/ 1193 h 56101"/>
                <a:gd name="connsiteX16" fmla="*/ 13395 w 38064"/>
                <a:gd name="connsiteY16" fmla="*/ 0 h 56101"/>
                <a:gd name="connsiteX17" fmla="*/ 8886 w 38064"/>
                <a:gd name="connsiteY17" fmla="*/ 0 h 56101"/>
                <a:gd name="connsiteX18" fmla="*/ 5570 w 38064"/>
                <a:gd name="connsiteY18" fmla="*/ 1193 h 56101"/>
                <a:gd name="connsiteX19" fmla="*/ 1061 w 38064"/>
                <a:gd name="connsiteY19" fmla="*/ 5704 h 56101"/>
                <a:gd name="connsiteX20" fmla="*/ 0 w 38064"/>
                <a:gd name="connsiteY20" fmla="*/ 7957 h 56101"/>
                <a:gd name="connsiteX21" fmla="*/ 0 w 38064"/>
                <a:gd name="connsiteY21" fmla="*/ 11406 h 56101"/>
                <a:gd name="connsiteX22" fmla="*/ 1061 w 38064"/>
                <a:gd name="connsiteY22" fmla="*/ 18170 h 56101"/>
                <a:gd name="connsiteX23" fmla="*/ 4377 w 38064"/>
                <a:gd name="connsiteY23" fmla="*/ 28250 h 5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64" h="56101">
                  <a:moveTo>
                    <a:pt x="4377" y="27984"/>
                  </a:moveTo>
                  <a:lnTo>
                    <a:pt x="4377" y="32493"/>
                  </a:lnTo>
                  <a:cubicBezTo>
                    <a:pt x="32361" y="50532"/>
                    <a:pt x="15650" y="52918"/>
                    <a:pt x="29178" y="56101"/>
                  </a:cubicBezTo>
                  <a:cubicBezTo>
                    <a:pt x="33688" y="34085"/>
                    <a:pt x="35146" y="49603"/>
                    <a:pt x="30239" y="26924"/>
                  </a:cubicBezTo>
                  <a:lnTo>
                    <a:pt x="32494" y="24669"/>
                  </a:lnTo>
                  <a:lnTo>
                    <a:pt x="35810" y="25729"/>
                  </a:lnTo>
                  <a:lnTo>
                    <a:pt x="38064" y="24669"/>
                  </a:lnTo>
                  <a:lnTo>
                    <a:pt x="35810" y="23608"/>
                  </a:lnTo>
                  <a:lnTo>
                    <a:pt x="31300" y="17904"/>
                  </a:lnTo>
                  <a:lnTo>
                    <a:pt x="27985" y="10080"/>
                  </a:lnTo>
                  <a:lnTo>
                    <a:pt x="25730" y="10080"/>
                  </a:lnTo>
                  <a:lnTo>
                    <a:pt x="23475" y="11273"/>
                  </a:lnTo>
                  <a:lnTo>
                    <a:pt x="21221" y="9019"/>
                  </a:lnTo>
                  <a:lnTo>
                    <a:pt x="20160" y="6764"/>
                  </a:lnTo>
                  <a:lnTo>
                    <a:pt x="17905" y="3448"/>
                  </a:lnTo>
                  <a:lnTo>
                    <a:pt x="15650" y="1193"/>
                  </a:lnTo>
                  <a:lnTo>
                    <a:pt x="13395" y="0"/>
                  </a:lnTo>
                  <a:lnTo>
                    <a:pt x="8886" y="0"/>
                  </a:lnTo>
                  <a:lnTo>
                    <a:pt x="5570" y="1193"/>
                  </a:lnTo>
                  <a:lnTo>
                    <a:pt x="1061" y="5704"/>
                  </a:lnTo>
                  <a:lnTo>
                    <a:pt x="0" y="7957"/>
                  </a:lnTo>
                  <a:lnTo>
                    <a:pt x="0" y="11406"/>
                  </a:lnTo>
                  <a:lnTo>
                    <a:pt x="1061" y="18170"/>
                  </a:lnTo>
                  <a:lnTo>
                    <a:pt x="4377" y="2825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8" name="Freeform: Shape 817">
              <a:extLst>
                <a:ext uri="{FF2B5EF4-FFF2-40B4-BE49-F238E27FC236}">
                  <a16:creationId xmlns:a16="http://schemas.microsoft.com/office/drawing/2014/main" id="{9FCF5DF8-30A7-820C-A0CA-9EDD29B679EF}"/>
                </a:ext>
              </a:extLst>
            </p:cNvPr>
            <p:cNvSpPr/>
            <p:nvPr/>
          </p:nvSpPr>
          <p:spPr>
            <a:xfrm>
              <a:off x="2643534" y="14227848"/>
              <a:ext cx="166448" cy="108488"/>
            </a:xfrm>
            <a:custGeom>
              <a:avLst/>
              <a:gdLst>
                <a:gd name="connsiteX0" fmla="*/ 165387 w 166448"/>
                <a:gd name="connsiteY0" fmla="*/ 40585 h 108488"/>
                <a:gd name="connsiteX1" fmla="*/ 164326 w 166448"/>
                <a:gd name="connsiteY1" fmla="*/ 33821 h 108488"/>
                <a:gd name="connsiteX2" fmla="*/ 163132 w 166448"/>
                <a:gd name="connsiteY2" fmla="*/ 31566 h 108488"/>
                <a:gd name="connsiteX3" fmla="*/ 166448 w 166448"/>
                <a:gd name="connsiteY3" fmla="*/ 20292 h 108488"/>
                <a:gd name="connsiteX4" fmla="*/ 161939 w 166448"/>
                <a:gd name="connsiteY4" fmla="*/ 16844 h 108488"/>
                <a:gd name="connsiteX5" fmla="*/ 154114 w 166448"/>
                <a:gd name="connsiteY5" fmla="*/ 15784 h 108488"/>
                <a:gd name="connsiteX6" fmla="*/ 138331 w 166448"/>
                <a:gd name="connsiteY6" fmla="*/ 15784 h 108488"/>
                <a:gd name="connsiteX7" fmla="*/ 131567 w 166448"/>
                <a:gd name="connsiteY7" fmla="*/ 13528 h 108488"/>
                <a:gd name="connsiteX8" fmla="*/ 89922 w 166448"/>
                <a:gd name="connsiteY8" fmla="*/ 0 h 108488"/>
                <a:gd name="connsiteX9" fmla="*/ 86606 w 166448"/>
                <a:gd name="connsiteY9" fmla="*/ 3316 h 108488"/>
                <a:gd name="connsiteX10" fmla="*/ 81036 w 166448"/>
                <a:gd name="connsiteY10" fmla="*/ 4378 h 108488"/>
                <a:gd name="connsiteX11" fmla="*/ 76526 w 166448"/>
                <a:gd name="connsiteY11" fmla="*/ 8887 h 108488"/>
                <a:gd name="connsiteX12" fmla="*/ 75465 w 166448"/>
                <a:gd name="connsiteY12" fmla="*/ 12202 h 108488"/>
                <a:gd name="connsiteX13" fmla="*/ 68701 w 166448"/>
                <a:gd name="connsiteY13" fmla="*/ 18967 h 108488"/>
                <a:gd name="connsiteX14" fmla="*/ 66447 w 166448"/>
                <a:gd name="connsiteY14" fmla="*/ 17906 h 108488"/>
                <a:gd name="connsiteX15" fmla="*/ 61937 w 166448"/>
                <a:gd name="connsiteY15" fmla="*/ 18967 h 108488"/>
                <a:gd name="connsiteX16" fmla="*/ 59683 w 166448"/>
                <a:gd name="connsiteY16" fmla="*/ 24537 h 108488"/>
                <a:gd name="connsiteX17" fmla="*/ 56367 w 166448"/>
                <a:gd name="connsiteY17" fmla="*/ 27984 h 108488"/>
                <a:gd name="connsiteX18" fmla="*/ 57428 w 166448"/>
                <a:gd name="connsiteY18" fmla="*/ 29046 h 108488"/>
                <a:gd name="connsiteX19" fmla="*/ 58489 w 166448"/>
                <a:gd name="connsiteY19" fmla="*/ 33555 h 108488"/>
                <a:gd name="connsiteX20" fmla="*/ 33688 w 166448"/>
                <a:gd name="connsiteY20" fmla="*/ 58357 h 108488"/>
                <a:gd name="connsiteX21" fmla="*/ 39258 w 166448"/>
                <a:gd name="connsiteY21" fmla="*/ 61672 h 108488"/>
                <a:gd name="connsiteX22" fmla="*/ 31433 w 166448"/>
                <a:gd name="connsiteY22" fmla="*/ 69497 h 108488"/>
                <a:gd name="connsiteX23" fmla="*/ 26923 w 166448"/>
                <a:gd name="connsiteY23" fmla="*/ 77323 h 108488"/>
                <a:gd name="connsiteX24" fmla="*/ 30239 w 166448"/>
                <a:gd name="connsiteY24" fmla="*/ 79577 h 108488"/>
                <a:gd name="connsiteX25" fmla="*/ 38064 w 166448"/>
                <a:gd name="connsiteY25" fmla="*/ 80639 h 108488"/>
                <a:gd name="connsiteX26" fmla="*/ 35809 w 166448"/>
                <a:gd name="connsiteY26" fmla="*/ 87403 h 108488"/>
                <a:gd name="connsiteX27" fmla="*/ 36871 w 166448"/>
                <a:gd name="connsiteY27" fmla="*/ 89657 h 108488"/>
                <a:gd name="connsiteX28" fmla="*/ 31300 w 166448"/>
                <a:gd name="connsiteY28" fmla="*/ 95228 h 108488"/>
                <a:gd name="connsiteX29" fmla="*/ 24536 w 166448"/>
                <a:gd name="connsiteY29" fmla="*/ 94167 h 108488"/>
                <a:gd name="connsiteX30" fmla="*/ 20027 w 166448"/>
                <a:gd name="connsiteY30" fmla="*/ 91912 h 108488"/>
                <a:gd name="connsiteX31" fmla="*/ 16711 w 166448"/>
                <a:gd name="connsiteY31" fmla="*/ 87403 h 108488"/>
                <a:gd name="connsiteX32" fmla="*/ 12202 w 166448"/>
                <a:gd name="connsiteY32" fmla="*/ 90719 h 108488"/>
                <a:gd name="connsiteX33" fmla="*/ 6631 w 166448"/>
                <a:gd name="connsiteY33" fmla="*/ 94167 h 108488"/>
                <a:gd name="connsiteX34" fmla="*/ 1061 w 166448"/>
                <a:gd name="connsiteY34" fmla="*/ 95228 h 108488"/>
                <a:gd name="connsiteX35" fmla="*/ 0 w 166448"/>
                <a:gd name="connsiteY35" fmla="*/ 101992 h 108488"/>
                <a:gd name="connsiteX36" fmla="*/ 7825 w 166448"/>
                <a:gd name="connsiteY36" fmla="*/ 105307 h 108488"/>
                <a:gd name="connsiteX37" fmla="*/ 19098 w 166448"/>
                <a:gd name="connsiteY37" fmla="*/ 107561 h 108488"/>
                <a:gd name="connsiteX38" fmla="*/ 28117 w 166448"/>
                <a:gd name="connsiteY38" fmla="*/ 107561 h 108488"/>
                <a:gd name="connsiteX39" fmla="*/ 31433 w 166448"/>
                <a:gd name="connsiteY39" fmla="*/ 103052 h 108488"/>
                <a:gd name="connsiteX40" fmla="*/ 34749 w 166448"/>
                <a:gd name="connsiteY40" fmla="*/ 101992 h 108488"/>
                <a:gd name="connsiteX41" fmla="*/ 38064 w 166448"/>
                <a:gd name="connsiteY41" fmla="*/ 103052 h 108488"/>
                <a:gd name="connsiteX42" fmla="*/ 41380 w 166448"/>
                <a:gd name="connsiteY42" fmla="*/ 98543 h 108488"/>
                <a:gd name="connsiteX43" fmla="*/ 44696 w 166448"/>
                <a:gd name="connsiteY43" fmla="*/ 96288 h 108488"/>
                <a:gd name="connsiteX44" fmla="*/ 50266 w 166448"/>
                <a:gd name="connsiteY44" fmla="*/ 96288 h 108488"/>
                <a:gd name="connsiteX45" fmla="*/ 44696 w 166448"/>
                <a:gd name="connsiteY45" fmla="*/ 103052 h 108488"/>
                <a:gd name="connsiteX46" fmla="*/ 79577 w 166448"/>
                <a:gd name="connsiteY46" fmla="*/ 103052 h 108488"/>
                <a:gd name="connsiteX47" fmla="*/ 82892 w 166448"/>
                <a:gd name="connsiteY47" fmla="*/ 106368 h 108488"/>
                <a:gd name="connsiteX48" fmla="*/ 89657 w 166448"/>
                <a:gd name="connsiteY48" fmla="*/ 107561 h 108488"/>
                <a:gd name="connsiteX49" fmla="*/ 96420 w 166448"/>
                <a:gd name="connsiteY49" fmla="*/ 106368 h 108488"/>
                <a:gd name="connsiteX50" fmla="*/ 117774 w 166448"/>
                <a:gd name="connsiteY50" fmla="*/ 106368 h 108488"/>
                <a:gd name="connsiteX51" fmla="*/ 124538 w 166448"/>
                <a:gd name="connsiteY51" fmla="*/ 107561 h 108488"/>
                <a:gd name="connsiteX52" fmla="*/ 127853 w 166448"/>
                <a:gd name="connsiteY52" fmla="*/ 105307 h 108488"/>
                <a:gd name="connsiteX53" fmla="*/ 133424 w 166448"/>
                <a:gd name="connsiteY53" fmla="*/ 105307 h 108488"/>
                <a:gd name="connsiteX54" fmla="*/ 140188 w 166448"/>
                <a:gd name="connsiteY54" fmla="*/ 103052 h 108488"/>
                <a:gd name="connsiteX55" fmla="*/ 143503 w 166448"/>
                <a:gd name="connsiteY55" fmla="*/ 96288 h 108488"/>
                <a:gd name="connsiteX56" fmla="*/ 142442 w 166448"/>
                <a:gd name="connsiteY56" fmla="*/ 91779 h 108488"/>
                <a:gd name="connsiteX57" fmla="*/ 143503 w 166448"/>
                <a:gd name="connsiteY57" fmla="*/ 86208 h 108488"/>
                <a:gd name="connsiteX58" fmla="*/ 142442 w 166448"/>
                <a:gd name="connsiteY58" fmla="*/ 80506 h 108488"/>
                <a:gd name="connsiteX59" fmla="*/ 141381 w 166448"/>
                <a:gd name="connsiteY59" fmla="*/ 70426 h 108488"/>
                <a:gd name="connsiteX60" fmla="*/ 138066 w 166448"/>
                <a:gd name="connsiteY60" fmla="*/ 64855 h 108488"/>
                <a:gd name="connsiteX61" fmla="*/ 132495 w 166448"/>
                <a:gd name="connsiteY61" fmla="*/ 63795 h 108488"/>
                <a:gd name="connsiteX62" fmla="*/ 129180 w 166448"/>
                <a:gd name="connsiteY62" fmla="*/ 62602 h 108488"/>
                <a:gd name="connsiteX63" fmla="*/ 132495 w 166448"/>
                <a:gd name="connsiteY63" fmla="*/ 57031 h 108488"/>
                <a:gd name="connsiteX64" fmla="*/ 140320 w 166448"/>
                <a:gd name="connsiteY64" fmla="*/ 57031 h 108488"/>
                <a:gd name="connsiteX65" fmla="*/ 143636 w 166448"/>
                <a:gd name="connsiteY65" fmla="*/ 58224 h 108488"/>
                <a:gd name="connsiteX66" fmla="*/ 148145 w 166448"/>
                <a:gd name="connsiteY66" fmla="*/ 58224 h 108488"/>
                <a:gd name="connsiteX67" fmla="*/ 153716 w 166448"/>
                <a:gd name="connsiteY67" fmla="*/ 54775 h 108488"/>
                <a:gd name="connsiteX68" fmla="*/ 160480 w 166448"/>
                <a:gd name="connsiteY68" fmla="*/ 50267 h 108488"/>
                <a:gd name="connsiteX69" fmla="*/ 162734 w 166448"/>
                <a:gd name="connsiteY69" fmla="*/ 45758 h 108488"/>
                <a:gd name="connsiteX70" fmla="*/ 164989 w 166448"/>
                <a:gd name="connsiteY70" fmla="*/ 40054 h 10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66448" h="108488">
                  <a:moveTo>
                    <a:pt x="165387" y="40585"/>
                  </a:moveTo>
                  <a:lnTo>
                    <a:pt x="164326" y="33821"/>
                  </a:lnTo>
                  <a:lnTo>
                    <a:pt x="163132" y="31566"/>
                  </a:lnTo>
                  <a:lnTo>
                    <a:pt x="166448" y="20292"/>
                  </a:lnTo>
                  <a:lnTo>
                    <a:pt x="161939" y="16844"/>
                  </a:lnTo>
                  <a:lnTo>
                    <a:pt x="154114" y="15784"/>
                  </a:lnTo>
                  <a:lnTo>
                    <a:pt x="138331" y="15784"/>
                  </a:lnTo>
                  <a:lnTo>
                    <a:pt x="131567" y="13528"/>
                  </a:lnTo>
                  <a:cubicBezTo>
                    <a:pt x="108888" y="4112"/>
                    <a:pt x="118437" y="1591"/>
                    <a:pt x="89922" y="0"/>
                  </a:cubicBezTo>
                  <a:lnTo>
                    <a:pt x="86606" y="3316"/>
                  </a:lnTo>
                  <a:lnTo>
                    <a:pt x="81036" y="4378"/>
                  </a:lnTo>
                  <a:lnTo>
                    <a:pt x="76526" y="8887"/>
                  </a:lnTo>
                  <a:lnTo>
                    <a:pt x="75465" y="12202"/>
                  </a:lnTo>
                  <a:lnTo>
                    <a:pt x="68701" y="18967"/>
                  </a:lnTo>
                  <a:lnTo>
                    <a:pt x="66447" y="17906"/>
                  </a:lnTo>
                  <a:lnTo>
                    <a:pt x="61937" y="18967"/>
                  </a:lnTo>
                  <a:lnTo>
                    <a:pt x="59683" y="24537"/>
                  </a:lnTo>
                  <a:lnTo>
                    <a:pt x="56367" y="27984"/>
                  </a:lnTo>
                  <a:lnTo>
                    <a:pt x="57428" y="29046"/>
                  </a:lnTo>
                  <a:lnTo>
                    <a:pt x="58489" y="33555"/>
                  </a:lnTo>
                  <a:cubicBezTo>
                    <a:pt x="42308" y="33821"/>
                    <a:pt x="35146" y="43237"/>
                    <a:pt x="33688" y="58357"/>
                  </a:cubicBezTo>
                  <a:lnTo>
                    <a:pt x="39258" y="61672"/>
                  </a:lnTo>
                  <a:lnTo>
                    <a:pt x="31433" y="69497"/>
                  </a:lnTo>
                  <a:lnTo>
                    <a:pt x="26923" y="77323"/>
                  </a:lnTo>
                  <a:lnTo>
                    <a:pt x="30239" y="79577"/>
                  </a:lnTo>
                  <a:lnTo>
                    <a:pt x="38064" y="80639"/>
                  </a:lnTo>
                  <a:lnTo>
                    <a:pt x="35809" y="87403"/>
                  </a:lnTo>
                  <a:lnTo>
                    <a:pt x="36871" y="89657"/>
                  </a:lnTo>
                  <a:lnTo>
                    <a:pt x="31300" y="95228"/>
                  </a:lnTo>
                  <a:lnTo>
                    <a:pt x="24536" y="94167"/>
                  </a:lnTo>
                  <a:lnTo>
                    <a:pt x="20027" y="91912"/>
                  </a:lnTo>
                  <a:lnTo>
                    <a:pt x="16711" y="87403"/>
                  </a:lnTo>
                  <a:lnTo>
                    <a:pt x="12202" y="90719"/>
                  </a:lnTo>
                  <a:lnTo>
                    <a:pt x="6631" y="94167"/>
                  </a:lnTo>
                  <a:lnTo>
                    <a:pt x="1061" y="95228"/>
                  </a:lnTo>
                  <a:lnTo>
                    <a:pt x="0" y="101992"/>
                  </a:lnTo>
                  <a:lnTo>
                    <a:pt x="7825" y="105307"/>
                  </a:lnTo>
                  <a:lnTo>
                    <a:pt x="19098" y="107561"/>
                  </a:lnTo>
                  <a:lnTo>
                    <a:pt x="28117" y="107561"/>
                  </a:lnTo>
                  <a:lnTo>
                    <a:pt x="31433" y="103052"/>
                  </a:lnTo>
                  <a:lnTo>
                    <a:pt x="34749" y="101992"/>
                  </a:lnTo>
                  <a:lnTo>
                    <a:pt x="38064" y="103052"/>
                  </a:lnTo>
                  <a:lnTo>
                    <a:pt x="41380" y="98543"/>
                  </a:lnTo>
                  <a:lnTo>
                    <a:pt x="44696" y="96288"/>
                  </a:lnTo>
                  <a:lnTo>
                    <a:pt x="50266" y="96288"/>
                  </a:lnTo>
                  <a:lnTo>
                    <a:pt x="44696" y="103052"/>
                  </a:lnTo>
                  <a:cubicBezTo>
                    <a:pt x="61539" y="108623"/>
                    <a:pt x="66181" y="111806"/>
                    <a:pt x="79577" y="103052"/>
                  </a:cubicBezTo>
                  <a:lnTo>
                    <a:pt x="82892" y="106368"/>
                  </a:lnTo>
                  <a:lnTo>
                    <a:pt x="89657" y="107561"/>
                  </a:lnTo>
                  <a:lnTo>
                    <a:pt x="96420" y="106368"/>
                  </a:lnTo>
                  <a:lnTo>
                    <a:pt x="117774" y="106368"/>
                  </a:lnTo>
                  <a:lnTo>
                    <a:pt x="124538" y="107561"/>
                  </a:lnTo>
                  <a:lnTo>
                    <a:pt x="127853" y="105307"/>
                  </a:lnTo>
                  <a:lnTo>
                    <a:pt x="133424" y="105307"/>
                  </a:lnTo>
                  <a:lnTo>
                    <a:pt x="140188" y="103052"/>
                  </a:lnTo>
                  <a:lnTo>
                    <a:pt x="143503" y="96288"/>
                  </a:lnTo>
                  <a:lnTo>
                    <a:pt x="142442" y="91779"/>
                  </a:lnTo>
                  <a:lnTo>
                    <a:pt x="143503" y="86208"/>
                  </a:lnTo>
                  <a:lnTo>
                    <a:pt x="142442" y="80506"/>
                  </a:lnTo>
                  <a:lnTo>
                    <a:pt x="141381" y="70426"/>
                  </a:lnTo>
                  <a:lnTo>
                    <a:pt x="138066" y="64855"/>
                  </a:lnTo>
                  <a:lnTo>
                    <a:pt x="132495" y="63795"/>
                  </a:lnTo>
                  <a:lnTo>
                    <a:pt x="129180" y="62602"/>
                  </a:lnTo>
                  <a:lnTo>
                    <a:pt x="132495" y="57031"/>
                  </a:lnTo>
                  <a:lnTo>
                    <a:pt x="140320" y="57031"/>
                  </a:lnTo>
                  <a:lnTo>
                    <a:pt x="143636" y="58224"/>
                  </a:lnTo>
                  <a:lnTo>
                    <a:pt x="148145" y="58224"/>
                  </a:lnTo>
                  <a:lnTo>
                    <a:pt x="153716" y="54775"/>
                  </a:lnTo>
                  <a:lnTo>
                    <a:pt x="160480" y="50267"/>
                  </a:lnTo>
                  <a:lnTo>
                    <a:pt x="162734" y="45758"/>
                  </a:lnTo>
                  <a:lnTo>
                    <a:pt x="164989" y="4005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19" name="Freeform: Shape 818">
              <a:extLst>
                <a:ext uri="{FF2B5EF4-FFF2-40B4-BE49-F238E27FC236}">
                  <a16:creationId xmlns:a16="http://schemas.microsoft.com/office/drawing/2014/main" id="{00EDAD22-9615-78D7-D3B9-87EC2A2D3C8A}"/>
                </a:ext>
              </a:extLst>
            </p:cNvPr>
            <p:cNvSpPr/>
            <p:nvPr/>
          </p:nvSpPr>
          <p:spPr>
            <a:xfrm>
              <a:off x="2754942" y="14339389"/>
              <a:ext cx="46021" cy="25861"/>
            </a:xfrm>
            <a:custGeom>
              <a:avLst/>
              <a:gdLst>
                <a:gd name="connsiteX0" fmla="*/ 42706 w 46021"/>
                <a:gd name="connsiteY0" fmla="*/ 7825 h 25861"/>
                <a:gd name="connsiteX1" fmla="*/ 43767 w 46021"/>
                <a:gd name="connsiteY1" fmla="*/ 5571 h 25861"/>
                <a:gd name="connsiteX2" fmla="*/ 41645 w 46021"/>
                <a:gd name="connsiteY2" fmla="*/ 0 h 25861"/>
                <a:gd name="connsiteX3" fmla="*/ 40451 w 46021"/>
                <a:gd name="connsiteY3" fmla="*/ 2255 h 25861"/>
                <a:gd name="connsiteX4" fmla="*/ 37136 w 46021"/>
                <a:gd name="connsiteY4" fmla="*/ 1193 h 25861"/>
                <a:gd name="connsiteX5" fmla="*/ 32626 w 46021"/>
                <a:gd name="connsiteY5" fmla="*/ 3448 h 25861"/>
                <a:gd name="connsiteX6" fmla="*/ 26923 w 46021"/>
                <a:gd name="connsiteY6" fmla="*/ 4509 h 25861"/>
                <a:gd name="connsiteX7" fmla="*/ 23608 w 46021"/>
                <a:gd name="connsiteY7" fmla="*/ 4509 h 25861"/>
                <a:gd name="connsiteX8" fmla="*/ 16844 w 46021"/>
                <a:gd name="connsiteY8" fmla="*/ 6764 h 25861"/>
                <a:gd name="connsiteX9" fmla="*/ 7825 w 46021"/>
                <a:gd name="connsiteY9" fmla="*/ 7825 h 25861"/>
                <a:gd name="connsiteX10" fmla="*/ 0 w 46021"/>
                <a:gd name="connsiteY10" fmla="*/ 6764 h 25861"/>
                <a:gd name="connsiteX11" fmla="*/ 2255 w 46021"/>
                <a:gd name="connsiteY11" fmla="*/ 10080 h 25861"/>
                <a:gd name="connsiteX12" fmla="*/ 2255 w 46021"/>
                <a:gd name="connsiteY12" fmla="*/ 15784 h 25861"/>
                <a:gd name="connsiteX13" fmla="*/ 7825 w 46021"/>
                <a:gd name="connsiteY13" fmla="*/ 15784 h 25861"/>
                <a:gd name="connsiteX14" fmla="*/ 16844 w 46021"/>
                <a:gd name="connsiteY14" fmla="*/ 13528 h 25861"/>
                <a:gd name="connsiteX15" fmla="*/ 20159 w 46021"/>
                <a:gd name="connsiteY15" fmla="*/ 19099 h 25861"/>
                <a:gd name="connsiteX16" fmla="*/ 25862 w 46021"/>
                <a:gd name="connsiteY16" fmla="*/ 22546 h 25861"/>
                <a:gd name="connsiteX17" fmla="*/ 33688 w 46021"/>
                <a:gd name="connsiteY17" fmla="*/ 25862 h 25861"/>
                <a:gd name="connsiteX18" fmla="*/ 40451 w 46021"/>
                <a:gd name="connsiteY18" fmla="*/ 24801 h 25861"/>
                <a:gd name="connsiteX19" fmla="*/ 42706 w 46021"/>
                <a:gd name="connsiteY19" fmla="*/ 22546 h 25861"/>
                <a:gd name="connsiteX20" fmla="*/ 42706 w 46021"/>
                <a:gd name="connsiteY20" fmla="*/ 18037 h 25861"/>
                <a:gd name="connsiteX21" fmla="*/ 46022 w 46021"/>
                <a:gd name="connsiteY21" fmla="*/ 14589 h 25861"/>
                <a:gd name="connsiteX22" fmla="*/ 44961 w 46021"/>
                <a:gd name="connsiteY22" fmla="*/ 11273 h 25861"/>
                <a:gd name="connsiteX23" fmla="*/ 42706 w 46021"/>
                <a:gd name="connsiteY23" fmla="*/ 7825 h 2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021" h="25861">
                  <a:moveTo>
                    <a:pt x="42706" y="7825"/>
                  </a:moveTo>
                  <a:lnTo>
                    <a:pt x="43767" y="5571"/>
                  </a:lnTo>
                  <a:lnTo>
                    <a:pt x="41645" y="0"/>
                  </a:lnTo>
                  <a:lnTo>
                    <a:pt x="40451" y="2255"/>
                  </a:lnTo>
                  <a:lnTo>
                    <a:pt x="37136" y="1193"/>
                  </a:lnTo>
                  <a:lnTo>
                    <a:pt x="32626" y="3448"/>
                  </a:lnTo>
                  <a:lnTo>
                    <a:pt x="26923" y="4509"/>
                  </a:lnTo>
                  <a:lnTo>
                    <a:pt x="23608" y="4509"/>
                  </a:lnTo>
                  <a:lnTo>
                    <a:pt x="16844" y="6764"/>
                  </a:lnTo>
                  <a:lnTo>
                    <a:pt x="7825" y="7825"/>
                  </a:lnTo>
                  <a:lnTo>
                    <a:pt x="0" y="6764"/>
                  </a:lnTo>
                  <a:lnTo>
                    <a:pt x="2255" y="10080"/>
                  </a:lnTo>
                  <a:lnTo>
                    <a:pt x="2255" y="15784"/>
                  </a:lnTo>
                  <a:lnTo>
                    <a:pt x="7825" y="15784"/>
                  </a:lnTo>
                  <a:lnTo>
                    <a:pt x="16844" y="13528"/>
                  </a:lnTo>
                  <a:lnTo>
                    <a:pt x="20159" y="19099"/>
                  </a:lnTo>
                  <a:lnTo>
                    <a:pt x="25862" y="22546"/>
                  </a:lnTo>
                  <a:lnTo>
                    <a:pt x="33688" y="25862"/>
                  </a:lnTo>
                  <a:lnTo>
                    <a:pt x="40451" y="24801"/>
                  </a:lnTo>
                  <a:lnTo>
                    <a:pt x="42706" y="22546"/>
                  </a:lnTo>
                  <a:lnTo>
                    <a:pt x="42706" y="18037"/>
                  </a:lnTo>
                  <a:lnTo>
                    <a:pt x="46022" y="14589"/>
                  </a:lnTo>
                  <a:lnTo>
                    <a:pt x="44961" y="11273"/>
                  </a:lnTo>
                  <a:lnTo>
                    <a:pt x="42706" y="7825"/>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0" name="Freeform: Shape 819">
              <a:extLst>
                <a:ext uri="{FF2B5EF4-FFF2-40B4-BE49-F238E27FC236}">
                  <a16:creationId xmlns:a16="http://schemas.microsoft.com/office/drawing/2014/main" id="{E73CAFA7-FF05-F42B-9711-B06A9480CEAF}"/>
                </a:ext>
              </a:extLst>
            </p:cNvPr>
            <p:cNvSpPr/>
            <p:nvPr/>
          </p:nvSpPr>
          <p:spPr>
            <a:xfrm>
              <a:off x="2749239" y="14206628"/>
              <a:ext cx="43899" cy="29179"/>
            </a:xfrm>
            <a:custGeom>
              <a:avLst/>
              <a:gdLst>
                <a:gd name="connsiteX0" fmla="*/ 16976 w 43899"/>
                <a:gd name="connsiteY0" fmla="*/ 25863 h 29179"/>
                <a:gd name="connsiteX1" fmla="*/ 21353 w 43899"/>
                <a:gd name="connsiteY1" fmla="*/ 28117 h 29179"/>
                <a:gd name="connsiteX2" fmla="*/ 29311 w 43899"/>
                <a:gd name="connsiteY2" fmla="*/ 29179 h 29179"/>
                <a:gd name="connsiteX3" fmla="*/ 34881 w 43899"/>
                <a:gd name="connsiteY3" fmla="*/ 29179 h 29179"/>
                <a:gd name="connsiteX4" fmla="*/ 39391 w 43899"/>
                <a:gd name="connsiteY4" fmla="*/ 26924 h 29179"/>
                <a:gd name="connsiteX5" fmla="*/ 42839 w 43899"/>
                <a:gd name="connsiteY5" fmla="*/ 22415 h 29179"/>
                <a:gd name="connsiteX6" fmla="*/ 43900 w 43899"/>
                <a:gd name="connsiteY6" fmla="*/ 16844 h 29179"/>
                <a:gd name="connsiteX7" fmla="*/ 39391 w 43899"/>
                <a:gd name="connsiteY7" fmla="*/ 13528 h 29179"/>
                <a:gd name="connsiteX8" fmla="*/ 34881 w 43899"/>
                <a:gd name="connsiteY8" fmla="*/ 11273 h 29179"/>
                <a:gd name="connsiteX9" fmla="*/ 33820 w 43899"/>
                <a:gd name="connsiteY9" fmla="*/ 7825 h 29179"/>
                <a:gd name="connsiteX10" fmla="*/ 30372 w 43899"/>
                <a:gd name="connsiteY10" fmla="*/ 6764 h 29179"/>
                <a:gd name="connsiteX11" fmla="*/ 21353 w 43899"/>
                <a:gd name="connsiteY11" fmla="*/ 1062 h 29179"/>
                <a:gd name="connsiteX12" fmla="*/ 15783 w 43899"/>
                <a:gd name="connsiteY12" fmla="*/ 2255 h 29179"/>
                <a:gd name="connsiteX13" fmla="*/ 11273 w 43899"/>
                <a:gd name="connsiteY13" fmla="*/ 1062 h 29179"/>
                <a:gd name="connsiteX14" fmla="*/ 7958 w 43899"/>
                <a:gd name="connsiteY14" fmla="*/ 1062 h 29179"/>
                <a:gd name="connsiteX15" fmla="*/ 0 w 43899"/>
                <a:gd name="connsiteY15" fmla="*/ 0 h 29179"/>
                <a:gd name="connsiteX16" fmla="*/ 0 w 43899"/>
                <a:gd name="connsiteY16" fmla="*/ 3316 h 29179"/>
                <a:gd name="connsiteX17" fmla="*/ 3448 w 43899"/>
                <a:gd name="connsiteY17" fmla="*/ 5571 h 29179"/>
                <a:gd name="connsiteX18" fmla="*/ 5703 w 43899"/>
                <a:gd name="connsiteY18" fmla="*/ 6764 h 29179"/>
                <a:gd name="connsiteX19" fmla="*/ 3448 w 43899"/>
                <a:gd name="connsiteY19" fmla="*/ 10080 h 29179"/>
                <a:gd name="connsiteX20" fmla="*/ 2255 w 43899"/>
                <a:gd name="connsiteY20" fmla="*/ 12335 h 29179"/>
                <a:gd name="connsiteX21" fmla="*/ 5703 w 43899"/>
                <a:gd name="connsiteY21" fmla="*/ 14589 h 29179"/>
                <a:gd name="connsiteX22" fmla="*/ 11273 w 43899"/>
                <a:gd name="connsiteY22" fmla="*/ 15784 h 29179"/>
                <a:gd name="connsiteX23" fmla="*/ 12467 w 43899"/>
                <a:gd name="connsiteY23" fmla="*/ 16844 h 29179"/>
                <a:gd name="connsiteX24" fmla="*/ 11273 w 43899"/>
                <a:gd name="connsiteY24" fmla="*/ 20160 h 29179"/>
                <a:gd name="connsiteX25" fmla="*/ 16976 w 43899"/>
                <a:gd name="connsiteY25" fmla="*/ 25863 h 2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899" h="29179">
                  <a:moveTo>
                    <a:pt x="16976" y="25863"/>
                  </a:moveTo>
                  <a:lnTo>
                    <a:pt x="21353" y="28117"/>
                  </a:lnTo>
                  <a:lnTo>
                    <a:pt x="29311" y="29179"/>
                  </a:lnTo>
                  <a:lnTo>
                    <a:pt x="34881" y="29179"/>
                  </a:lnTo>
                  <a:lnTo>
                    <a:pt x="39391" y="26924"/>
                  </a:lnTo>
                  <a:lnTo>
                    <a:pt x="42839" y="22415"/>
                  </a:lnTo>
                  <a:lnTo>
                    <a:pt x="43900" y="16844"/>
                  </a:lnTo>
                  <a:lnTo>
                    <a:pt x="39391" y="13528"/>
                  </a:lnTo>
                  <a:lnTo>
                    <a:pt x="34881" y="11273"/>
                  </a:lnTo>
                  <a:lnTo>
                    <a:pt x="33820" y="7825"/>
                  </a:lnTo>
                  <a:lnTo>
                    <a:pt x="30372" y="6764"/>
                  </a:lnTo>
                  <a:lnTo>
                    <a:pt x="21353" y="1062"/>
                  </a:lnTo>
                  <a:lnTo>
                    <a:pt x="15783" y="2255"/>
                  </a:lnTo>
                  <a:lnTo>
                    <a:pt x="11273" y="1062"/>
                  </a:lnTo>
                  <a:lnTo>
                    <a:pt x="7958" y="1062"/>
                  </a:lnTo>
                  <a:lnTo>
                    <a:pt x="0" y="0"/>
                  </a:lnTo>
                  <a:lnTo>
                    <a:pt x="0" y="3316"/>
                  </a:lnTo>
                  <a:lnTo>
                    <a:pt x="3448" y="5571"/>
                  </a:lnTo>
                  <a:lnTo>
                    <a:pt x="5703" y="6764"/>
                  </a:lnTo>
                  <a:lnTo>
                    <a:pt x="3448" y="10080"/>
                  </a:lnTo>
                  <a:lnTo>
                    <a:pt x="2255" y="12335"/>
                  </a:lnTo>
                  <a:lnTo>
                    <a:pt x="5703" y="14589"/>
                  </a:lnTo>
                  <a:lnTo>
                    <a:pt x="11273" y="15784"/>
                  </a:lnTo>
                  <a:lnTo>
                    <a:pt x="12467" y="16844"/>
                  </a:lnTo>
                  <a:lnTo>
                    <a:pt x="11273" y="20160"/>
                  </a:lnTo>
                  <a:lnTo>
                    <a:pt x="16976" y="2586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1" name="Freeform: Shape 820">
              <a:extLst>
                <a:ext uri="{FF2B5EF4-FFF2-40B4-BE49-F238E27FC236}">
                  <a16:creationId xmlns:a16="http://schemas.microsoft.com/office/drawing/2014/main" id="{56987A0C-A0E5-9E97-61D5-23BC36006334}"/>
                </a:ext>
              </a:extLst>
            </p:cNvPr>
            <p:cNvSpPr/>
            <p:nvPr/>
          </p:nvSpPr>
          <p:spPr>
            <a:xfrm>
              <a:off x="2703084" y="14058086"/>
              <a:ext cx="43899" cy="30370"/>
            </a:xfrm>
            <a:custGeom>
              <a:avLst/>
              <a:gdLst>
                <a:gd name="connsiteX0" fmla="*/ 1194 w 43899"/>
                <a:gd name="connsiteY0" fmla="*/ 21353 h 30370"/>
                <a:gd name="connsiteX1" fmla="*/ 3448 w 43899"/>
                <a:gd name="connsiteY1" fmla="*/ 27055 h 30370"/>
                <a:gd name="connsiteX2" fmla="*/ 7958 w 43899"/>
                <a:gd name="connsiteY2" fmla="*/ 27055 h 30370"/>
                <a:gd name="connsiteX3" fmla="*/ 11273 w 43899"/>
                <a:gd name="connsiteY3" fmla="*/ 25862 h 30370"/>
                <a:gd name="connsiteX4" fmla="*/ 15783 w 43899"/>
                <a:gd name="connsiteY4" fmla="*/ 29310 h 30370"/>
                <a:gd name="connsiteX5" fmla="*/ 24801 w 43899"/>
                <a:gd name="connsiteY5" fmla="*/ 30371 h 30370"/>
                <a:gd name="connsiteX6" fmla="*/ 23740 w 43899"/>
                <a:gd name="connsiteY6" fmla="*/ 28117 h 30370"/>
                <a:gd name="connsiteX7" fmla="*/ 28250 w 43899"/>
                <a:gd name="connsiteY7" fmla="*/ 27055 h 30370"/>
                <a:gd name="connsiteX8" fmla="*/ 31566 w 43899"/>
                <a:gd name="connsiteY8" fmla="*/ 27055 h 30370"/>
                <a:gd name="connsiteX9" fmla="*/ 34881 w 43899"/>
                <a:gd name="connsiteY9" fmla="*/ 22546 h 30370"/>
                <a:gd name="connsiteX10" fmla="*/ 39391 w 43899"/>
                <a:gd name="connsiteY10" fmla="*/ 27055 h 30370"/>
                <a:gd name="connsiteX11" fmla="*/ 42839 w 43899"/>
                <a:gd name="connsiteY11" fmla="*/ 27055 h 30370"/>
                <a:gd name="connsiteX12" fmla="*/ 43900 w 43899"/>
                <a:gd name="connsiteY12" fmla="*/ 21353 h 30370"/>
                <a:gd name="connsiteX13" fmla="*/ 40584 w 43899"/>
                <a:gd name="connsiteY13" fmla="*/ 11273 h 30370"/>
                <a:gd name="connsiteX14" fmla="*/ 37136 w 43899"/>
                <a:gd name="connsiteY14" fmla="*/ 5569 h 30370"/>
                <a:gd name="connsiteX15" fmla="*/ 32626 w 43899"/>
                <a:gd name="connsiteY15" fmla="*/ 2254 h 30370"/>
                <a:gd name="connsiteX16" fmla="*/ 25995 w 43899"/>
                <a:gd name="connsiteY16" fmla="*/ 0 h 30370"/>
                <a:gd name="connsiteX17" fmla="*/ 23740 w 43899"/>
                <a:gd name="connsiteY17" fmla="*/ 4509 h 30370"/>
                <a:gd name="connsiteX18" fmla="*/ 20292 w 43899"/>
                <a:gd name="connsiteY18" fmla="*/ 7825 h 30370"/>
                <a:gd name="connsiteX19" fmla="*/ 21486 w 43899"/>
                <a:gd name="connsiteY19" fmla="*/ 11273 h 30370"/>
                <a:gd name="connsiteX20" fmla="*/ 21486 w 43899"/>
                <a:gd name="connsiteY20" fmla="*/ 16844 h 30370"/>
                <a:gd name="connsiteX21" fmla="*/ 19231 w 43899"/>
                <a:gd name="connsiteY21" fmla="*/ 14589 h 30370"/>
                <a:gd name="connsiteX22" fmla="*/ 16976 w 43899"/>
                <a:gd name="connsiteY22" fmla="*/ 9018 h 30370"/>
                <a:gd name="connsiteX23" fmla="*/ 18037 w 43899"/>
                <a:gd name="connsiteY23" fmla="*/ 9018 h 30370"/>
                <a:gd name="connsiteX24" fmla="*/ 13528 w 43899"/>
                <a:gd name="connsiteY24" fmla="*/ 4509 h 30370"/>
                <a:gd name="connsiteX25" fmla="*/ 11273 w 43899"/>
                <a:gd name="connsiteY25" fmla="*/ 5569 h 30370"/>
                <a:gd name="connsiteX26" fmla="*/ 6764 w 43899"/>
                <a:gd name="connsiteY26" fmla="*/ 10080 h 30370"/>
                <a:gd name="connsiteX27" fmla="*/ 7958 w 43899"/>
                <a:gd name="connsiteY27" fmla="*/ 13528 h 30370"/>
                <a:gd name="connsiteX28" fmla="*/ 0 w 43899"/>
                <a:gd name="connsiteY28" fmla="*/ 15782 h 30370"/>
                <a:gd name="connsiteX29" fmla="*/ 1194 w 43899"/>
                <a:gd name="connsiteY29" fmla="*/ 21353 h 3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899" h="30370">
                  <a:moveTo>
                    <a:pt x="1194" y="21353"/>
                  </a:moveTo>
                  <a:lnTo>
                    <a:pt x="3448" y="27055"/>
                  </a:lnTo>
                  <a:lnTo>
                    <a:pt x="7958" y="27055"/>
                  </a:lnTo>
                  <a:lnTo>
                    <a:pt x="11273" y="25862"/>
                  </a:lnTo>
                  <a:lnTo>
                    <a:pt x="15783" y="29310"/>
                  </a:lnTo>
                  <a:lnTo>
                    <a:pt x="24801" y="30371"/>
                  </a:lnTo>
                  <a:lnTo>
                    <a:pt x="23740" y="28117"/>
                  </a:lnTo>
                  <a:lnTo>
                    <a:pt x="28250" y="27055"/>
                  </a:lnTo>
                  <a:lnTo>
                    <a:pt x="31566" y="27055"/>
                  </a:lnTo>
                  <a:lnTo>
                    <a:pt x="34881" y="22546"/>
                  </a:lnTo>
                  <a:lnTo>
                    <a:pt x="39391" y="27055"/>
                  </a:lnTo>
                  <a:lnTo>
                    <a:pt x="42839" y="27055"/>
                  </a:lnTo>
                  <a:lnTo>
                    <a:pt x="43900" y="21353"/>
                  </a:lnTo>
                  <a:lnTo>
                    <a:pt x="40584" y="11273"/>
                  </a:lnTo>
                  <a:lnTo>
                    <a:pt x="37136" y="5569"/>
                  </a:lnTo>
                  <a:lnTo>
                    <a:pt x="32626" y="2254"/>
                  </a:lnTo>
                  <a:lnTo>
                    <a:pt x="25995" y="0"/>
                  </a:lnTo>
                  <a:lnTo>
                    <a:pt x="23740" y="4509"/>
                  </a:lnTo>
                  <a:lnTo>
                    <a:pt x="20292" y="7825"/>
                  </a:lnTo>
                  <a:lnTo>
                    <a:pt x="21486" y="11273"/>
                  </a:lnTo>
                  <a:lnTo>
                    <a:pt x="21486" y="16844"/>
                  </a:lnTo>
                  <a:lnTo>
                    <a:pt x="19231" y="14589"/>
                  </a:lnTo>
                  <a:lnTo>
                    <a:pt x="16976" y="9018"/>
                  </a:lnTo>
                  <a:lnTo>
                    <a:pt x="18037" y="9018"/>
                  </a:lnTo>
                  <a:lnTo>
                    <a:pt x="13528" y="4509"/>
                  </a:lnTo>
                  <a:lnTo>
                    <a:pt x="11273" y="5569"/>
                  </a:lnTo>
                  <a:lnTo>
                    <a:pt x="6764" y="10080"/>
                  </a:lnTo>
                  <a:lnTo>
                    <a:pt x="7958" y="13528"/>
                  </a:lnTo>
                  <a:lnTo>
                    <a:pt x="0" y="15782"/>
                  </a:lnTo>
                  <a:lnTo>
                    <a:pt x="1194" y="2135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2" name="Freeform: Shape 821">
              <a:extLst>
                <a:ext uri="{FF2B5EF4-FFF2-40B4-BE49-F238E27FC236}">
                  <a16:creationId xmlns:a16="http://schemas.microsoft.com/office/drawing/2014/main" id="{96208020-7BF6-0EE2-A451-1C650E0DC4D7}"/>
                </a:ext>
              </a:extLst>
            </p:cNvPr>
            <p:cNvSpPr/>
            <p:nvPr/>
          </p:nvSpPr>
          <p:spPr>
            <a:xfrm>
              <a:off x="2721122" y="14104240"/>
              <a:ext cx="61937" cy="81035"/>
            </a:xfrm>
            <a:custGeom>
              <a:avLst/>
              <a:gdLst>
                <a:gd name="connsiteX0" fmla="*/ 22547 w 61937"/>
                <a:gd name="connsiteY0" fmla="*/ 4509 h 81035"/>
                <a:gd name="connsiteX1" fmla="*/ 20292 w 61937"/>
                <a:gd name="connsiteY1" fmla="*/ 10080 h 81035"/>
                <a:gd name="connsiteX2" fmla="*/ 20292 w 61937"/>
                <a:gd name="connsiteY2" fmla="*/ 16844 h 81035"/>
                <a:gd name="connsiteX3" fmla="*/ 16844 w 61937"/>
                <a:gd name="connsiteY3" fmla="*/ 25862 h 81035"/>
                <a:gd name="connsiteX4" fmla="*/ 10212 w 61937"/>
                <a:gd name="connsiteY4" fmla="*/ 32626 h 81035"/>
                <a:gd name="connsiteX5" fmla="*/ 7958 w 61937"/>
                <a:gd name="connsiteY5" fmla="*/ 40452 h 81035"/>
                <a:gd name="connsiteX6" fmla="*/ 6764 w 61937"/>
                <a:gd name="connsiteY6" fmla="*/ 46154 h 81035"/>
                <a:gd name="connsiteX7" fmla="*/ 3448 w 61937"/>
                <a:gd name="connsiteY7" fmla="*/ 56234 h 81035"/>
                <a:gd name="connsiteX8" fmla="*/ 0 w 61937"/>
                <a:gd name="connsiteY8" fmla="*/ 64059 h 81035"/>
                <a:gd name="connsiteX9" fmla="*/ 0 w 61937"/>
                <a:gd name="connsiteY9" fmla="*/ 77587 h 81035"/>
                <a:gd name="connsiteX10" fmla="*/ 3448 w 61937"/>
                <a:gd name="connsiteY10" fmla="*/ 81035 h 81035"/>
                <a:gd name="connsiteX11" fmla="*/ 6764 w 61937"/>
                <a:gd name="connsiteY11" fmla="*/ 76527 h 81035"/>
                <a:gd name="connsiteX12" fmla="*/ 14589 w 61937"/>
                <a:gd name="connsiteY12" fmla="*/ 70823 h 81035"/>
                <a:gd name="connsiteX13" fmla="*/ 20292 w 61937"/>
                <a:gd name="connsiteY13" fmla="*/ 73078 h 81035"/>
                <a:gd name="connsiteX14" fmla="*/ 27056 w 61937"/>
                <a:gd name="connsiteY14" fmla="*/ 75332 h 81035"/>
                <a:gd name="connsiteX15" fmla="*/ 34881 w 61937"/>
                <a:gd name="connsiteY15" fmla="*/ 74271 h 81035"/>
                <a:gd name="connsiteX16" fmla="*/ 36075 w 61937"/>
                <a:gd name="connsiteY16" fmla="*/ 69762 h 81035"/>
                <a:gd name="connsiteX17" fmla="*/ 32626 w 61937"/>
                <a:gd name="connsiteY17" fmla="*/ 59550 h 81035"/>
                <a:gd name="connsiteX18" fmla="*/ 38329 w 61937"/>
                <a:gd name="connsiteY18" fmla="*/ 56234 h 81035"/>
                <a:gd name="connsiteX19" fmla="*/ 52919 w 61937"/>
                <a:gd name="connsiteY19" fmla="*/ 52918 h 81035"/>
                <a:gd name="connsiteX20" fmla="*/ 50664 w 61937"/>
                <a:gd name="connsiteY20" fmla="*/ 50663 h 81035"/>
                <a:gd name="connsiteX21" fmla="*/ 48409 w 61937"/>
                <a:gd name="connsiteY21" fmla="*/ 43899 h 81035"/>
                <a:gd name="connsiteX22" fmla="*/ 56234 w 61937"/>
                <a:gd name="connsiteY22" fmla="*/ 38197 h 81035"/>
                <a:gd name="connsiteX23" fmla="*/ 61937 w 61937"/>
                <a:gd name="connsiteY23" fmla="*/ 29177 h 81035"/>
                <a:gd name="connsiteX24" fmla="*/ 49470 w 61937"/>
                <a:gd name="connsiteY24" fmla="*/ 30372 h 81035"/>
                <a:gd name="connsiteX25" fmla="*/ 42839 w 61937"/>
                <a:gd name="connsiteY25" fmla="*/ 29177 h 81035"/>
                <a:gd name="connsiteX26" fmla="*/ 37136 w 61937"/>
                <a:gd name="connsiteY26" fmla="*/ 28117 h 81035"/>
                <a:gd name="connsiteX27" fmla="*/ 32626 w 61937"/>
                <a:gd name="connsiteY27" fmla="*/ 29177 h 81035"/>
                <a:gd name="connsiteX28" fmla="*/ 29311 w 61937"/>
                <a:gd name="connsiteY28" fmla="*/ 29177 h 81035"/>
                <a:gd name="connsiteX29" fmla="*/ 27056 w 61937"/>
                <a:gd name="connsiteY29" fmla="*/ 26924 h 81035"/>
                <a:gd name="connsiteX30" fmla="*/ 31566 w 61937"/>
                <a:gd name="connsiteY30" fmla="*/ 25862 h 81035"/>
                <a:gd name="connsiteX31" fmla="*/ 34881 w 61937"/>
                <a:gd name="connsiteY31" fmla="*/ 23608 h 81035"/>
                <a:gd name="connsiteX32" fmla="*/ 33820 w 61937"/>
                <a:gd name="connsiteY32" fmla="*/ 21353 h 81035"/>
                <a:gd name="connsiteX33" fmla="*/ 36075 w 61937"/>
                <a:gd name="connsiteY33" fmla="*/ 19098 h 81035"/>
                <a:gd name="connsiteX34" fmla="*/ 39391 w 61937"/>
                <a:gd name="connsiteY34" fmla="*/ 20292 h 81035"/>
                <a:gd name="connsiteX35" fmla="*/ 42839 w 61937"/>
                <a:gd name="connsiteY35" fmla="*/ 22546 h 81035"/>
                <a:gd name="connsiteX36" fmla="*/ 45094 w 61937"/>
                <a:gd name="connsiteY36" fmla="*/ 18037 h 81035"/>
                <a:gd name="connsiteX37" fmla="*/ 45094 w 61937"/>
                <a:gd name="connsiteY37" fmla="*/ 14589 h 81035"/>
                <a:gd name="connsiteX38" fmla="*/ 41645 w 61937"/>
                <a:gd name="connsiteY38" fmla="*/ 11273 h 81035"/>
                <a:gd name="connsiteX39" fmla="*/ 40584 w 61937"/>
                <a:gd name="connsiteY39" fmla="*/ 6764 h 81035"/>
                <a:gd name="connsiteX40" fmla="*/ 33820 w 61937"/>
                <a:gd name="connsiteY40" fmla="*/ 0 h 81035"/>
                <a:gd name="connsiteX41" fmla="*/ 28117 w 61937"/>
                <a:gd name="connsiteY41" fmla="*/ 1060 h 81035"/>
                <a:gd name="connsiteX42" fmla="*/ 25863 w 61937"/>
                <a:gd name="connsiteY42" fmla="*/ 0 h 81035"/>
                <a:gd name="connsiteX43" fmla="*/ 22547 w 61937"/>
                <a:gd name="connsiteY43" fmla="*/ 4509 h 8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1937" h="81035">
                  <a:moveTo>
                    <a:pt x="22547" y="4509"/>
                  </a:moveTo>
                  <a:lnTo>
                    <a:pt x="20292" y="10080"/>
                  </a:lnTo>
                  <a:lnTo>
                    <a:pt x="20292" y="16844"/>
                  </a:lnTo>
                  <a:lnTo>
                    <a:pt x="16844" y="25862"/>
                  </a:lnTo>
                  <a:lnTo>
                    <a:pt x="10212" y="32626"/>
                  </a:lnTo>
                  <a:lnTo>
                    <a:pt x="7958" y="40452"/>
                  </a:lnTo>
                  <a:lnTo>
                    <a:pt x="6764" y="46154"/>
                  </a:lnTo>
                  <a:lnTo>
                    <a:pt x="3448" y="56234"/>
                  </a:lnTo>
                  <a:lnTo>
                    <a:pt x="0" y="64059"/>
                  </a:lnTo>
                  <a:lnTo>
                    <a:pt x="0" y="77587"/>
                  </a:lnTo>
                  <a:lnTo>
                    <a:pt x="3448" y="81035"/>
                  </a:lnTo>
                  <a:lnTo>
                    <a:pt x="6764" y="76527"/>
                  </a:lnTo>
                  <a:lnTo>
                    <a:pt x="14589" y="70823"/>
                  </a:lnTo>
                  <a:lnTo>
                    <a:pt x="20292" y="73078"/>
                  </a:lnTo>
                  <a:lnTo>
                    <a:pt x="27056" y="75332"/>
                  </a:lnTo>
                  <a:lnTo>
                    <a:pt x="34881" y="74271"/>
                  </a:lnTo>
                  <a:lnTo>
                    <a:pt x="36075" y="69762"/>
                  </a:lnTo>
                  <a:lnTo>
                    <a:pt x="32626" y="59550"/>
                  </a:lnTo>
                  <a:lnTo>
                    <a:pt x="38329" y="56234"/>
                  </a:lnTo>
                  <a:lnTo>
                    <a:pt x="52919" y="52918"/>
                  </a:lnTo>
                  <a:lnTo>
                    <a:pt x="50664" y="50663"/>
                  </a:lnTo>
                  <a:lnTo>
                    <a:pt x="48409" y="43899"/>
                  </a:lnTo>
                  <a:lnTo>
                    <a:pt x="56234" y="38197"/>
                  </a:lnTo>
                  <a:lnTo>
                    <a:pt x="61937" y="29177"/>
                  </a:lnTo>
                  <a:lnTo>
                    <a:pt x="49470" y="30372"/>
                  </a:lnTo>
                  <a:lnTo>
                    <a:pt x="42839" y="29177"/>
                  </a:lnTo>
                  <a:lnTo>
                    <a:pt x="37136" y="28117"/>
                  </a:lnTo>
                  <a:lnTo>
                    <a:pt x="32626" y="29177"/>
                  </a:lnTo>
                  <a:lnTo>
                    <a:pt x="29311" y="29177"/>
                  </a:lnTo>
                  <a:lnTo>
                    <a:pt x="27056" y="26924"/>
                  </a:lnTo>
                  <a:lnTo>
                    <a:pt x="31566" y="25862"/>
                  </a:lnTo>
                  <a:lnTo>
                    <a:pt x="34881" y="23608"/>
                  </a:lnTo>
                  <a:lnTo>
                    <a:pt x="33820" y="21353"/>
                  </a:lnTo>
                  <a:lnTo>
                    <a:pt x="36075" y="19098"/>
                  </a:lnTo>
                  <a:lnTo>
                    <a:pt x="39391" y="20292"/>
                  </a:lnTo>
                  <a:lnTo>
                    <a:pt x="42839" y="22546"/>
                  </a:lnTo>
                  <a:lnTo>
                    <a:pt x="45094" y="18037"/>
                  </a:lnTo>
                  <a:lnTo>
                    <a:pt x="45094" y="14589"/>
                  </a:lnTo>
                  <a:lnTo>
                    <a:pt x="41645" y="11273"/>
                  </a:lnTo>
                  <a:lnTo>
                    <a:pt x="40584" y="6764"/>
                  </a:lnTo>
                  <a:lnTo>
                    <a:pt x="33820" y="0"/>
                  </a:lnTo>
                  <a:lnTo>
                    <a:pt x="28117" y="1060"/>
                  </a:lnTo>
                  <a:lnTo>
                    <a:pt x="25863" y="0"/>
                  </a:lnTo>
                  <a:lnTo>
                    <a:pt x="22547" y="450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3" name="Freeform: Shape 822">
              <a:extLst>
                <a:ext uri="{FF2B5EF4-FFF2-40B4-BE49-F238E27FC236}">
                  <a16:creationId xmlns:a16="http://schemas.microsoft.com/office/drawing/2014/main" id="{60BDF01A-6D78-957E-02DE-B868C3CD437B}"/>
                </a:ext>
              </a:extLst>
            </p:cNvPr>
            <p:cNvSpPr/>
            <p:nvPr/>
          </p:nvSpPr>
          <p:spPr>
            <a:xfrm>
              <a:off x="2775101" y="14071614"/>
              <a:ext cx="40584" cy="27054"/>
            </a:xfrm>
            <a:custGeom>
              <a:avLst/>
              <a:gdLst>
                <a:gd name="connsiteX0" fmla="*/ 6764 w 40584"/>
                <a:gd name="connsiteY0" fmla="*/ 20291 h 27054"/>
                <a:gd name="connsiteX1" fmla="*/ 13528 w 40584"/>
                <a:gd name="connsiteY1" fmla="*/ 21353 h 27054"/>
                <a:gd name="connsiteX2" fmla="*/ 19231 w 40584"/>
                <a:gd name="connsiteY2" fmla="*/ 27055 h 27054"/>
                <a:gd name="connsiteX3" fmla="*/ 25863 w 40584"/>
                <a:gd name="connsiteY3" fmla="*/ 24801 h 27054"/>
                <a:gd name="connsiteX4" fmla="*/ 31566 w 40584"/>
                <a:gd name="connsiteY4" fmla="*/ 23607 h 27054"/>
                <a:gd name="connsiteX5" fmla="*/ 40584 w 40584"/>
                <a:gd name="connsiteY5" fmla="*/ 24801 h 27054"/>
                <a:gd name="connsiteX6" fmla="*/ 40584 w 40584"/>
                <a:gd name="connsiteY6" fmla="*/ 20291 h 27054"/>
                <a:gd name="connsiteX7" fmla="*/ 37136 w 40584"/>
                <a:gd name="connsiteY7" fmla="*/ 14589 h 27054"/>
                <a:gd name="connsiteX8" fmla="*/ 31566 w 40584"/>
                <a:gd name="connsiteY8" fmla="*/ 10080 h 27054"/>
                <a:gd name="connsiteX9" fmla="*/ 27056 w 40584"/>
                <a:gd name="connsiteY9" fmla="*/ 6764 h 27054"/>
                <a:gd name="connsiteX10" fmla="*/ 20292 w 40584"/>
                <a:gd name="connsiteY10" fmla="*/ 4509 h 27054"/>
                <a:gd name="connsiteX11" fmla="*/ 18037 w 40584"/>
                <a:gd name="connsiteY11" fmla="*/ 0 h 27054"/>
                <a:gd name="connsiteX12" fmla="*/ 13528 w 40584"/>
                <a:gd name="connsiteY12" fmla="*/ 1060 h 27054"/>
                <a:gd name="connsiteX13" fmla="*/ 13528 w 40584"/>
                <a:gd name="connsiteY13" fmla="*/ 5569 h 27054"/>
                <a:gd name="connsiteX14" fmla="*/ 14722 w 40584"/>
                <a:gd name="connsiteY14" fmla="*/ 11273 h 27054"/>
                <a:gd name="connsiteX15" fmla="*/ 7958 w 40584"/>
                <a:gd name="connsiteY15" fmla="*/ 14589 h 27054"/>
                <a:gd name="connsiteX16" fmla="*/ 0 w 40584"/>
                <a:gd name="connsiteY16" fmla="*/ 14589 h 27054"/>
                <a:gd name="connsiteX17" fmla="*/ 1194 w 40584"/>
                <a:gd name="connsiteY17" fmla="*/ 19098 h 27054"/>
                <a:gd name="connsiteX18" fmla="*/ 6764 w 40584"/>
                <a:gd name="connsiteY18" fmla="*/ 20291 h 2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584" h="27054">
                  <a:moveTo>
                    <a:pt x="6764" y="20291"/>
                  </a:moveTo>
                  <a:lnTo>
                    <a:pt x="13528" y="21353"/>
                  </a:lnTo>
                  <a:lnTo>
                    <a:pt x="19231" y="27055"/>
                  </a:lnTo>
                  <a:lnTo>
                    <a:pt x="25863" y="24801"/>
                  </a:lnTo>
                  <a:lnTo>
                    <a:pt x="31566" y="23607"/>
                  </a:lnTo>
                  <a:lnTo>
                    <a:pt x="40584" y="24801"/>
                  </a:lnTo>
                  <a:lnTo>
                    <a:pt x="40584" y="20291"/>
                  </a:lnTo>
                  <a:lnTo>
                    <a:pt x="37136" y="14589"/>
                  </a:lnTo>
                  <a:lnTo>
                    <a:pt x="31566" y="10080"/>
                  </a:lnTo>
                  <a:lnTo>
                    <a:pt x="27056" y="6764"/>
                  </a:lnTo>
                  <a:lnTo>
                    <a:pt x="20292" y="4509"/>
                  </a:lnTo>
                  <a:lnTo>
                    <a:pt x="18037" y="0"/>
                  </a:lnTo>
                  <a:lnTo>
                    <a:pt x="13528" y="1060"/>
                  </a:lnTo>
                  <a:lnTo>
                    <a:pt x="13528" y="5569"/>
                  </a:lnTo>
                  <a:lnTo>
                    <a:pt x="14722" y="11273"/>
                  </a:lnTo>
                  <a:lnTo>
                    <a:pt x="7958" y="14589"/>
                  </a:lnTo>
                  <a:lnTo>
                    <a:pt x="0" y="14589"/>
                  </a:lnTo>
                  <a:lnTo>
                    <a:pt x="1194" y="19098"/>
                  </a:lnTo>
                  <a:lnTo>
                    <a:pt x="6764" y="2029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4" name="Freeform: Shape 823">
              <a:extLst>
                <a:ext uri="{FF2B5EF4-FFF2-40B4-BE49-F238E27FC236}">
                  <a16:creationId xmlns:a16="http://schemas.microsoft.com/office/drawing/2014/main" id="{F8BE1219-F570-A483-4450-B4F26B54F881}"/>
                </a:ext>
              </a:extLst>
            </p:cNvPr>
            <p:cNvSpPr/>
            <p:nvPr/>
          </p:nvSpPr>
          <p:spPr>
            <a:xfrm>
              <a:off x="2600695" y="13857817"/>
              <a:ext cx="29310" cy="39390"/>
            </a:xfrm>
            <a:custGeom>
              <a:avLst/>
              <a:gdLst>
                <a:gd name="connsiteX0" fmla="*/ 10212 w 29310"/>
                <a:gd name="connsiteY0" fmla="*/ 38198 h 39390"/>
                <a:gd name="connsiteX1" fmla="*/ 14722 w 29310"/>
                <a:gd name="connsiteY1" fmla="*/ 34882 h 39390"/>
                <a:gd name="connsiteX2" fmla="*/ 22547 w 29310"/>
                <a:gd name="connsiteY2" fmla="*/ 30372 h 39390"/>
                <a:gd name="connsiteX3" fmla="*/ 25995 w 29310"/>
                <a:gd name="connsiteY3" fmla="*/ 29178 h 39390"/>
                <a:gd name="connsiteX4" fmla="*/ 28117 w 29310"/>
                <a:gd name="connsiteY4" fmla="*/ 23607 h 39390"/>
                <a:gd name="connsiteX5" fmla="*/ 29311 w 29310"/>
                <a:gd name="connsiteY5" fmla="*/ 20292 h 39390"/>
                <a:gd name="connsiteX6" fmla="*/ 25995 w 29310"/>
                <a:gd name="connsiteY6" fmla="*/ 14590 h 39390"/>
                <a:gd name="connsiteX7" fmla="*/ 25995 w 29310"/>
                <a:gd name="connsiteY7" fmla="*/ 11274 h 39390"/>
                <a:gd name="connsiteX8" fmla="*/ 29311 w 29310"/>
                <a:gd name="connsiteY8" fmla="*/ 3316 h 39390"/>
                <a:gd name="connsiteX9" fmla="*/ 24801 w 29310"/>
                <a:gd name="connsiteY9" fmla="*/ 0 h 39390"/>
                <a:gd name="connsiteX10" fmla="*/ 16976 w 29310"/>
                <a:gd name="connsiteY10" fmla="*/ 7825 h 39390"/>
                <a:gd name="connsiteX11" fmla="*/ 14722 w 29310"/>
                <a:gd name="connsiteY11" fmla="*/ 14590 h 39390"/>
                <a:gd name="connsiteX12" fmla="*/ 11273 w 29310"/>
                <a:gd name="connsiteY12" fmla="*/ 15783 h 39390"/>
                <a:gd name="connsiteX13" fmla="*/ 9019 w 29310"/>
                <a:gd name="connsiteY13" fmla="*/ 19098 h 39390"/>
                <a:gd name="connsiteX14" fmla="*/ 6764 w 29310"/>
                <a:gd name="connsiteY14" fmla="*/ 23607 h 39390"/>
                <a:gd name="connsiteX15" fmla="*/ 2255 w 29310"/>
                <a:gd name="connsiteY15" fmla="*/ 28118 h 39390"/>
                <a:gd name="connsiteX16" fmla="*/ 0 w 29310"/>
                <a:gd name="connsiteY16" fmla="*/ 32627 h 39390"/>
                <a:gd name="connsiteX17" fmla="*/ 0 w 29310"/>
                <a:gd name="connsiteY17" fmla="*/ 38198 h 39390"/>
                <a:gd name="connsiteX18" fmla="*/ 3448 w 29310"/>
                <a:gd name="connsiteY18" fmla="*/ 39391 h 39390"/>
                <a:gd name="connsiteX19" fmla="*/ 10212 w 29310"/>
                <a:gd name="connsiteY19" fmla="*/ 38198 h 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10" h="39390">
                  <a:moveTo>
                    <a:pt x="10212" y="38198"/>
                  </a:moveTo>
                  <a:lnTo>
                    <a:pt x="14722" y="34882"/>
                  </a:lnTo>
                  <a:lnTo>
                    <a:pt x="22547" y="30372"/>
                  </a:lnTo>
                  <a:lnTo>
                    <a:pt x="25995" y="29178"/>
                  </a:lnTo>
                  <a:lnTo>
                    <a:pt x="28117" y="23607"/>
                  </a:lnTo>
                  <a:lnTo>
                    <a:pt x="29311" y="20292"/>
                  </a:lnTo>
                  <a:lnTo>
                    <a:pt x="25995" y="14590"/>
                  </a:lnTo>
                  <a:lnTo>
                    <a:pt x="25995" y="11274"/>
                  </a:lnTo>
                  <a:lnTo>
                    <a:pt x="29311" y="3316"/>
                  </a:lnTo>
                  <a:lnTo>
                    <a:pt x="24801" y="0"/>
                  </a:lnTo>
                  <a:lnTo>
                    <a:pt x="16976" y="7825"/>
                  </a:lnTo>
                  <a:lnTo>
                    <a:pt x="14722" y="14590"/>
                  </a:lnTo>
                  <a:lnTo>
                    <a:pt x="11273" y="15783"/>
                  </a:lnTo>
                  <a:lnTo>
                    <a:pt x="9019" y="19098"/>
                  </a:lnTo>
                  <a:lnTo>
                    <a:pt x="6764" y="23607"/>
                  </a:lnTo>
                  <a:lnTo>
                    <a:pt x="2255" y="28118"/>
                  </a:lnTo>
                  <a:lnTo>
                    <a:pt x="0" y="32627"/>
                  </a:lnTo>
                  <a:lnTo>
                    <a:pt x="0" y="38198"/>
                  </a:lnTo>
                  <a:lnTo>
                    <a:pt x="3448" y="39391"/>
                  </a:lnTo>
                  <a:lnTo>
                    <a:pt x="10212" y="3819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5" name="Freeform: Shape 824">
              <a:extLst>
                <a:ext uri="{FF2B5EF4-FFF2-40B4-BE49-F238E27FC236}">
                  <a16:creationId xmlns:a16="http://schemas.microsoft.com/office/drawing/2014/main" id="{148BF03D-AA98-7254-5C0B-8ABF14015D63}"/>
                </a:ext>
              </a:extLst>
            </p:cNvPr>
            <p:cNvSpPr/>
            <p:nvPr/>
          </p:nvSpPr>
          <p:spPr>
            <a:xfrm>
              <a:off x="2631067" y="13876915"/>
              <a:ext cx="30371" cy="39390"/>
            </a:xfrm>
            <a:custGeom>
              <a:avLst/>
              <a:gdLst>
                <a:gd name="connsiteX0" fmla="*/ 9019 w 30371"/>
                <a:gd name="connsiteY0" fmla="*/ 18037 h 39390"/>
                <a:gd name="connsiteX1" fmla="*/ 11273 w 30371"/>
                <a:gd name="connsiteY1" fmla="*/ 20292 h 39390"/>
                <a:gd name="connsiteX2" fmla="*/ 10212 w 30371"/>
                <a:gd name="connsiteY2" fmla="*/ 23608 h 39390"/>
                <a:gd name="connsiteX3" fmla="*/ 7958 w 30371"/>
                <a:gd name="connsiteY3" fmla="*/ 29310 h 39390"/>
                <a:gd name="connsiteX4" fmla="*/ 7958 w 30371"/>
                <a:gd name="connsiteY4" fmla="*/ 38197 h 39390"/>
                <a:gd name="connsiteX5" fmla="*/ 14722 w 30371"/>
                <a:gd name="connsiteY5" fmla="*/ 39390 h 39390"/>
                <a:gd name="connsiteX6" fmla="*/ 19231 w 30371"/>
                <a:gd name="connsiteY6" fmla="*/ 38197 h 39390"/>
                <a:gd name="connsiteX7" fmla="*/ 22547 w 30371"/>
                <a:gd name="connsiteY7" fmla="*/ 37136 h 39390"/>
                <a:gd name="connsiteX8" fmla="*/ 27056 w 30371"/>
                <a:gd name="connsiteY8" fmla="*/ 32626 h 39390"/>
                <a:gd name="connsiteX9" fmla="*/ 30372 w 30371"/>
                <a:gd name="connsiteY9" fmla="*/ 25862 h 39390"/>
                <a:gd name="connsiteX10" fmla="*/ 30372 w 30371"/>
                <a:gd name="connsiteY10" fmla="*/ 19099 h 39390"/>
                <a:gd name="connsiteX11" fmla="*/ 28250 w 30371"/>
                <a:gd name="connsiteY11" fmla="*/ 15784 h 39390"/>
                <a:gd name="connsiteX12" fmla="*/ 25995 w 30371"/>
                <a:gd name="connsiteY12" fmla="*/ 18037 h 39390"/>
                <a:gd name="connsiteX13" fmla="*/ 22547 w 30371"/>
                <a:gd name="connsiteY13" fmla="*/ 15784 h 39390"/>
                <a:gd name="connsiteX14" fmla="*/ 20292 w 30371"/>
                <a:gd name="connsiteY14" fmla="*/ 10080 h 39390"/>
                <a:gd name="connsiteX15" fmla="*/ 19231 w 30371"/>
                <a:gd name="connsiteY15" fmla="*/ 0 h 39390"/>
                <a:gd name="connsiteX16" fmla="*/ 15783 w 30371"/>
                <a:gd name="connsiteY16" fmla="*/ 3448 h 39390"/>
                <a:gd name="connsiteX17" fmla="*/ 14722 w 30371"/>
                <a:gd name="connsiteY17" fmla="*/ 6764 h 39390"/>
                <a:gd name="connsiteX18" fmla="*/ 10212 w 30371"/>
                <a:gd name="connsiteY18" fmla="*/ 6764 h 39390"/>
                <a:gd name="connsiteX19" fmla="*/ 2255 w 30371"/>
                <a:gd name="connsiteY19" fmla="*/ 14589 h 39390"/>
                <a:gd name="connsiteX20" fmla="*/ 0 w 30371"/>
                <a:gd name="connsiteY20" fmla="*/ 18037 h 39390"/>
                <a:gd name="connsiteX21" fmla="*/ 5703 w 30371"/>
                <a:gd name="connsiteY21" fmla="*/ 21353 h 39390"/>
                <a:gd name="connsiteX22" fmla="*/ 9019 w 30371"/>
                <a:gd name="connsiteY22" fmla="*/ 18037 h 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371" h="39390">
                  <a:moveTo>
                    <a:pt x="9019" y="18037"/>
                  </a:moveTo>
                  <a:lnTo>
                    <a:pt x="11273" y="20292"/>
                  </a:lnTo>
                  <a:lnTo>
                    <a:pt x="10212" y="23608"/>
                  </a:lnTo>
                  <a:lnTo>
                    <a:pt x="7958" y="29310"/>
                  </a:lnTo>
                  <a:lnTo>
                    <a:pt x="7958" y="38197"/>
                  </a:lnTo>
                  <a:lnTo>
                    <a:pt x="14722" y="39390"/>
                  </a:lnTo>
                  <a:lnTo>
                    <a:pt x="19231" y="38197"/>
                  </a:lnTo>
                  <a:lnTo>
                    <a:pt x="22547" y="37136"/>
                  </a:lnTo>
                  <a:lnTo>
                    <a:pt x="27056" y="32626"/>
                  </a:lnTo>
                  <a:lnTo>
                    <a:pt x="30372" y="25862"/>
                  </a:lnTo>
                  <a:lnTo>
                    <a:pt x="30372" y="19099"/>
                  </a:lnTo>
                  <a:lnTo>
                    <a:pt x="28250" y="15784"/>
                  </a:lnTo>
                  <a:lnTo>
                    <a:pt x="25995" y="18037"/>
                  </a:lnTo>
                  <a:lnTo>
                    <a:pt x="22547" y="15784"/>
                  </a:lnTo>
                  <a:lnTo>
                    <a:pt x="20292" y="10080"/>
                  </a:lnTo>
                  <a:lnTo>
                    <a:pt x="19231" y="0"/>
                  </a:lnTo>
                  <a:lnTo>
                    <a:pt x="15783" y="3448"/>
                  </a:lnTo>
                  <a:lnTo>
                    <a:pt x="14722" y="6764"/>
                  </a:lnTo>
                  <a:lnTo>
                    <a:pt x="10212" y="6764"/>
                  </a:lnTo>
                  <a:lnTo>
                    <a:pt x="2255" y="14589"/>
                  </a:lnTo>
                  <a:lnTo>
                    <a:pt x="0" y="18037"/>
                  </a:lnTo>
                  <a:lnTo>
                    <a:pt x="5703" y="21353"/>
                  </a:lnTo>
                  <a:lnTo>
                    <a:pt x="9019" y="1803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6" name="Freeform: Shape 825">
              <a:extLst>
                <a:ext uri="{FF2B5EF4-FFF2-40B4-BE49-F238E27FC236}">
                  <a16:creationId xmlns:a16="http://schemas.microsoft.com/office/drawing/2014/main" id="{FF247DAB-02E5-F239-4A0C-61906BAAC861}"/>
                </a:ext>
              </a:extLst>
            </p:cNvPr>
            <p:cNvSpPr/>
            <p:nvPr/>
          </p:nvSpPr>
          <p:spPr>
            <a:xfrm>
              <a:off x="2905607" y="14269759"/>
              <a:ext cx="59682" cy="49602"/>
            </a:xfrm>
            <a:custGeom>
              <a:avLst/>
              <a:gdLst>
                <a:gd name="connsiteX0" fmla="*/ 59683 w 59682"/>
                <a:gd name="connsiteY0" fmla="*/ 23475 h 49602"/>
                <a:gd name="connsiteX1" fmla="*/ 54112 w 59682"/>
                <a:gd name="connsiteY1" fmla="*/ 17904 h 49602"/>
                <a:gd name="connsiteX2" fmla="*/ 48409 w 59682"/>
                <a:gd name="connsiteY2" fmla="*/ 17904 h 49602"/>
                <a:gd name="connsiteX3" fmla="*/ 41645 w 59682"/>
                <a:gd name="connsiteY3" fmla="*/ 15651 h 49602"/>
                <a:gd name="connsiteX4" fmla="*/ 35942 w 59682"/>
                <a:gd name="connsiteY4" fmla="*/ 16844 h 49602"/>
                <a:gd name="connsiteX5" fmla="*/ 37136 w 59682"/>
                <a:gd name="connsiteY5" fmla="*/ 12335 h 49602"/>
                <a:gd name="connsiteX6" fmla="*/ 41645 w 59682"/>
                <a:gd name="connsiteY6" fmla="*/ 11140 h 49602"/>
                <a:gd name="connsiteX7" fmla="*/ 42839 w 59682"/>
                <a:gd name="connsiteY7" fmla="*/ 12335 h 49602"/>
                <a:gd name="connsiteX8" fmla="*/ 46154 w 59682"/>
                <a:gd name="connsiteY8" fmla="*/ 13396 h 49602"/>
                <a:gd name="connsiteX9" fmla="*/ 48409 w 59682"/>
                <a:gd name="connsiteY9" fmla="*/ 12335 h 49602"/>
                <a:gd name="connsiteX10" fmla="*/ 48409 w 59682"/>
                <a:gd name="connsiteY10" fmla="*/ 8887 h 49602"/>
                <a:gd name="connsiteX11" fmla="*/ 46154 w 59682"/>
                <a:gd name="connsiteY11" fmla="*/ 5571 h 49602"/>
                <a:gd name="connsiteX12" fmla="*/ 46154 w 59682"/>
                <a:gd name="connsiteY12" fmla="*/ 2255 h 49602"/>
                <a:gd name="connsiteX13" fmla="*/ 43900 w 59682"/>
                <a:gd name="connsiteY13" fmla="*/ 0 h 49602"/>
                <a:gd name="connsiteX14" fmla="*/ 40584 w 59682"/>
                <a:gd name="connsiteY14" fmla="*/ 1060 h 49602"/>
                <a:gd name="connsiteX15" fmla="*/ 38329 w 59682"/>
                <a:gd name="connsiteY15" fmla="*/ 2255 h 49602"/>
                <a:gd name="connsiteX16" fmla="*/ 34881 w 59682"/>
                <a:gd name="connsiteY16" fmla="*/ 9019 h 49602"/>
                <a:gd name="connsiteX17" fmla="*/ 34881 w 59682"/>
                <a:gd name="connsiteY17" fmla="*/ 11273 h 49602"/>
                <a:gd name="connsiteX18" fmla="*/ 13528 w 59682"/>
                <a:gd name="connsiteY18" fmla="*/ 21353 h 49602"/>
                <a:gd name="connsiteX19" fmla="*/ 6764 w 59682"/>
                <a:gd name="connsiteY19" fmla="*/ 25862 h 49602"/>
                <a:gd name="connsiteX20" fmla="*/ 1194 w 59682"/>
                <a:gd name="connsiteY20" fmla="*/ 32626 h 49602"/>
                <a:gd name="connsiteX21" fmla="*/ 0 w 59682"/>
                <a:gd name="connsiteY21" fmla="*/ 39390 h 49602"/>
                <a:gd name="connsiteX22" fmla="*/ 1194 w 59682"/>
                <a:gd name="connsiteY22" fmla="*/ 42839 h 49602"/>
                <a:gd name="connsiteX23" fmla="*/ 0 w 59682"/>
                <a:gd name="connsiteY23" fmla="*/ 45094 h 49602"/>
                <a:gd name="connsiteX24" fmla="*/ 28117 w 59682"/>
                <a:gd name="connsiteY24" fmla="*/ 49603 h 49602"/>
                <a:gd name="connsiteX25" fmla="*/ 34881 w 59682"/>
                <a:gd name="connsiteY25" fmla="*/ 49603 h 49602"/>
                <a:gd name="connsiteX26" fmla="*/ 39391 w 59682"/>
                <a:gd name="connsiteY26" fmla="*/ 48542 h 49602"/>
                <a:gd name="connsiteX27" fmla="*/ 47216 w 59682"/>
                <a:gd name="connsiteY27" fmla="*/ 42971 h 49602"/>
                <a:gd name="connsiteX28" fmla="*/ 50664 w 59682"/>
                <a:gd name="connsiteY28" fmla="*/ 39523 h 49602"/>
                <a:gd name="connsiteX29" fmla="*/ 48409 w 59682"/>
                <a:gd name="connsiteY29" fmla="*/ 37269 h 49602"/>
                <a:gd name="connsiteX30" fmla="*/ 42839 w 59682"/>
                <a:gd name="connsiteY30" fmla="*/ 36207 h 49602"/>
                <a:gd name="connsiteX31" fmla="*/ 37136 w 59682"/>
                <a:gd name="connsiteY31" fmla="*/ 38462 h 49602"/>
                <a:gd name="connsiteX32" fmla="*/ 30372 w 59682"/>
                <a:gd name="connsiteY32" fmla="*/ 41778 h 49602"/>
                <a:gd name="connsiteX33" fmla="*/ 22547 w 59682"/>
                <a:gd name="connsiteY33" fmla="*/ 45227 h 49602"/>
                <a:gd name="connsiteX34" fmla="*/ 25862 w 59682"/>
                <a:gd name="connsiteY34" fmla="*/ 40718 h 49602"/>
                <a:gd name="connsiteX35" fmla="*/ 29178 w 59682"/>
                <a:gd name="connsiteY35" fmla="*/ 37269 h 49602"/>
                <a:gd name="connsiteX36" fmla="*/ 34748 w 59682"/>
                <a:gd name="connsiteY36" fmla="*/ 35014 h 49602"/>
                <a:gd name="connsiteX37" fmla="*/ 35809 w 59682"/>
                <a:gd name="connsiteY37" fmla="*/ 32759 h 49602"/>
                <a:gd name="connsiteX38" fmla="*/ 46022 w 59682"/>
                <a:gd name="connsiteY38" fmla="*/ 25995 h 49602"/>
                <a:gd name="connsiteX39" fmla="*/ 49338 w 59682"/>
                <a:gd name="connsiteY39" fmla="*/ 25995 h 49602"/>
                <a:gd name="connsiteX40" fmla="*/ 50531 w 59682"/>
                <a:gd name="connsiteY40" fmla="*/ 29310 h 49602"/>
                <a:gd name="connsiteX41" fmla="*/ 56102 w 59682"/>
                <a:gd name="connsiteY41" fmla="*/ 30505 h 49602"/>
                <a:gd name="connsiteX42" fmla="*/ 59550 w 59682"/>
                <a:gd name="connsiteY42" fmla="*/ 30505 h 49602"/>
                <a:gd name="connsiteX43" fmla="*/ 59550 w 59682"/>
                <a:gd name="connsiteY43" fmla="*/ 23741 h 4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9682" h="49602">
                  <a:moveTo>
                    <a:pt x="59683" y="23475"/>
                  </a:moveTo>
                  <a:lnTo>
                    <a:pt x="54112" y="17904"/>
                  </a:lnTo>
                  <a:lnTo>
                    <a:pt x="48409" y="17904"/>
                  </a:lnTo>
                  <a:lnTo>
                    <a:pt x="41645" y="15651"/>
                  </a:lnTo>
                  <a:lnTo>
                    <a:pt x="35942" y="16844"/>
                  </a:lnTo>
                  <a:lnTo>
                    <a:pt x="37136" y="12335"/>
                  </a:lnTo>
                  <a:lnTo>
                    <a:pt x="41645" y="11140"/>
                  </a:lnTo>
                  <a:lnTo>
                    <a:pt x="42839" y="12335"/>
                  </a:lnTo>
                  <a:lnTo>
                    <a:pt x="46154" y="13396"/>
                  </a:lnTo>
                  <a:lnTo>
                    <a:pt x="48409" y="12335"/>
                  </a:lnTo>
                  <a:lnTo>
                    <a:pt x="48409" y="8887"/>
                  </a:lnTo>
                  <a:lnTo>
                    <a:pt x="46154" y="5571"/>
                  </a:lnTo>
                  <a:lnTo>
                    <a:pt x="46154" y="2255"/>
                  </a:lnTo>
                  <a:lnTo>
                    <a:pt x="43900" y="0"/>
                  </a:lnTo>
                  <a:lnTo>
                    <a:pt x="40584" y="1060"/>
                  </a:lnTo>
                  <a:lnTo>
                    <a:pt x="38329" y="2255"/>
                  </a:lnTo>
                  <a:lnTo>
                    <a:pt x="34881" y="9019"/>
                  </a:lnTo>
                  <a:lnTo>
                    <a:pt x="34881" y="11273"/>
                  </a:lnTo>
                  <a:cubicBezTo>
                    <a:pt x="24006" y="17904"/>
                    <a:pt x="22149" y="15253"/>
                    <a:pt x="13528" y="21353"/>
                  </a:cubicBezTo>
                  <a:lnTo>
                    <a:pt x="6764" y="25862"/>
                  </a:lnTo>
                  <a:lnTo>
                    <a:pt x="1194" y="32626"/>
                  </a:lnTo>
                  <a:lnTo>
                    <a:pt x="0" y="39390"/>
                  </a:lnTo>
                  <a:lnTo>
                    <a:pt x="1194" y="42839"/>
                  </a:lnTo>
                  <a:lnTo>
                    <a:pt x="0" y="45094"/>
                  </a:lnTo>
                  <a:cubicBezTo>
                    <a:pt x="12997" y="54775"/>
                    <a:pt x="14191" y="45094"/>
                    <a:pt x="28117" y="49603"/>
                  </a:cubicBezTo>
                  <a:lnTo>
                    <a:pt x="34881" y="49603"/>
                  </a:lnTo>
                  <a:lnTo>
                    <a:pt x="39391" y="48542"/>
                  </a:lnTo>
                  <a:lnTo>
                    <a:pt x="47216" y="42971"/>
                  </a:lnTo>
                  <a:lnTo>
                    <a:pt x="50664" y="39523"/>
                  </a:lnTo>
                  <a:lnTo>
                    <a:pt x="48409" y="37269"/>
                  </a:lnTo>
                  <a:lnTo>
                    <a:pt x="42839" y="36207"/>
                  </a:lnTo>
                  <a:lnTo>
                    <a:pt x="37136" y="38462"/>
                  </a:lnTo>
                  <a:lnTo>
                    <a:pt x="30372" y="41778"/>
                  </a:lnTo>
                  <a:lnTo>
                    <a:pt x="22547" y="45227"/>
                  </a:lnTo>
                  <a:lnTo>
                    <a:pt x="25862" y="40718"/>
                  </a:lnTo>
                  <a:lnTo>
                    <a:pt x="29178" y="37269"/>
                  </a:lnTo>
                  <a:lnTo>
                    <a:pt x="34748" y="35014"/>
                  </a:lnTo>
                  <a:lnTo>
                    <a:pt x="35809" y="32759"/>
                  </a:lnTo>
                  <a:lnTo>
                    <a:pt x="46022" y="25995"/>
                  </a:lnTo>
                  <a:lnTo>
                    <a:pt x="49338" y="25995"/>
                  </a:lnTo>
                  <a:lnTo>
                    <a:pt x="50531" y="29310"/>
                  </a:lnTo>
                  <a:lnTo>
                    <a:pt x="56102" y="30505"/>
                  </a:lnTo>
                  <a:lnTo>
                    <a:pt x="59550" y="30505"/>
                  </a:lnTo>
                  <a:lnTo>
                    <a:pt x="59550" y="2374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7" name="Freeform: Shape 826">
              <a:extLst>
                <a:ext uri="{FF2B5EF4-FFF2-40B4-BE49-F238E27FC236}">
                  <a16:creationId xmlns:a16="http://schemas.microsoft.com/office/drawing/2014/main" id="{3143F01F-6942-DC04-6235-986B92FAAC5B}"/>
                </a:ext>
              </a:extLst>
            </p:cNvPr>
            <p:cNvSpPr/>
            <p:nvPr/>
          </p:nvSpPr>
          <p:spPr>
            <a:xfrm>
              <a:off x="2806401" y="14195481"/>
              <a:ext cx="184750" cy="129451"/>
            </a:xfrm>
            <a:custGeom>
              <a:avLst/>
              <a:gdLst>
                <a:gd name="connsiteX0" fmla="*/ 104909 w 184750"/>
                <a:gd name="connsiteY0" fmla="*/ 90989 h 129451"/>
                <a:gd name="connsiteX1" fmla="*/ 103715 w 184750"/>
                <a:gd name="connsiteY1" fmla="*/ 88734 h 129451"/>
                <a:gd name="connsiteX2" fmla="*/ 95890 w 184750"/>
                <a:gd name="connsiteY2" fmla="*/ 88734 h 129451"/>
                <a:gd name="connsiteX3" fmla="*/ 91381 w 184750"/>
                <a:gd name="connsiteY3" fmla="*/ 89796 h 129451"/>
                <a:gd name="connsiteX4" fmla="*/ 88065 w 184750"/>
                <a:gd name="connsiteY4" fmla="*/ 89796 h 129451"/>
                <a:gd name="connsiteX5" fmla="*/ 81301 w 184750"/>
                <a:gd name="connsiteY5" fmla="*/ 87541 h 129451"/>
                <a:gd name="connsiteX6" fmla="*/ 121752 w 184750"/>
                <a:gd name="connsiteY6" fmla="*/ 78523 h 129451"/>
                <a:gd name="connsiteX7" fmla="*/ 120559 w 184750"/>
                <a:gd name="connsiteY7" fmla="*/ 76268 h 129451"/>
                <a:gd name="connsiteX8" fmla="*/ 121752 w 184750"/>
                <a:gd name="connsiteY8" fmla="*/ 71759 h 129451"/>
                <a:gd name="connsiteX9" fmla="*/ 126262 w 184750"/>
                <a:gd name="connsiteY9" fmla="*/ 70697 h 129451"/>
                <a:gd name="connsiteX10" fmla="*/ 146554 w 184750"/>
                <a:gd name="connsiteY10" fmla="*/ 70697 h 129451"/>
                <a:gd name="connsiteX11" fmla="*/ 151063 w 184750"/>
                <a:gd name="connsiteY11" fmla="*/ 67248 h 129451"/>
                <a:gd name="connsiteX12" fmla="*/ 155573 w 184750"/>
                <a:gd name="connsiteY12" fmla="*/ 67248 h 129451"/>
                <a:gd name="connsiteX13" fmla="*/ 157827 w 184750"/>
                <a:gd name="connsiteY13" fmla="*/ 62739 h 129451"/>
                <a:gd name="connsiteX14" fmla="*/ 155573 w 184750"/>
                <a:gd name="connsiteY14" fmla="*/ 60484 h 129451"/>
                <a:gd name="connsiteX15" fmla="*/ 151063 w 184750"/>
                <a:gd name="connsiteY15" fmla="*/ 59291 h 129451"/>
                <a:gd name="connsiteX16" fmla="*/ 146554 w 184750"/>
                <a:gd name="connsiteY16" fmla="*/ 55975 h 129451"/>
                <a:gd name="connsiteX17" fmla="*/ 138729 w 184750"/>
                <a:gd name="connsiteY17" fmla="*/ 55975 h 129451"/>
                <a:gd name="connsiteX18" fmla="*/ 134219 w 184750"/>
                <a:gd name="connsiteY18" fmla="*/ 57036 h 129451"/>
                <a:gd name="connsiteX19" fmla="*/ 126394 w 184750"/>
                <a:gd name="connsiteY19" fmla="*/ 58230 h 129451"/>
                <a:gd name="connsiteX20" fmla="*/ 145493 w 184750"/>
                <a:gd name="connsiteY20" fmla="*/ 52660 h 129451"/>
                <a:gd name="connsiteX21" fmla="*/ 150002 w 184750"/>
                <a:gd name="connsiteY21" fmla="*/ 53720 h 129451"/>
                <a:gd name="connsiteX22" fmla="*/ 155573 w 184750"/>
                <a:gd name="connsiteY22" fmla="*/ 54782 h 129451"/>
                <a:gd name="connsiteX23" fmla="*/ 163398 w 184750"/>
                <a:gd name="connsiteY23" fmla="*/ 55975 h 129451"/>
                <a:gd name="connsiteX24" fmla="*/ 167907 w 184750"/>
                <a:gd name="connsiteY24" fmla="*/ 57036 h 129451"/>
                <a:gd name="connsiteX25" fmla="*/ 170162 w 184750"/>
                <a:gd name="connsiteY25" fmla="*/ 58230 h 129451"/>
                <a:gd name="connsiteX26" fmla="*/ 172416 w 184750"/>
                <a:gd name="connsiteY26" fmla="*/ 57036 h 129451"/>
                <a:gd name="connsiteX27" fmla="*/ 176926 w 184750"/>
                <a:gd name="connsiteY27" fmla="*/ 55975 h 129451"/>
                <a:gd name="connsiteX28" fmla="*/ 179180 w 184750"/>
                <a:gd name="connsiteY28" fmla="*/ 54782 h 129451"/>
                <a:gd name="connsiteX29" fmla="*/ 181435 w 184750"/>
                <a:gd name="connsiteY29" fmla="*/ 49211 h 129451"/>
                <a:gd name="connsiteX30" fmla="*/ 184751 w 184750"/>
                <a:gd name="connsiteY30" fmla="*/ 45895 h 129451"/>
                <a:gd name="connsiteX31" fmla="*/ 184751 w 184750"/>
                <a:gd name="connsiteY31" fmla="*/ 43642 h 129451"/>
                <a:gd name="connsiteX32" fmla="*/ 183557 w 184750"/>
                <a:gd name="connsiteY32" fmla="*/ 41386 h 129451"/>
                <a:gd name="connsiteX33" fmla="*/ 179048 w 184750"/>
                <a:gd name="connsiteY33" fmla="*/ 43642 h 129451"/>
                <a:gd name="connsiteX34" fmla="*/ 174538 w 184750"/>
                <a:gd name="connsiteY34" fmla="*/ 43642 h 129451"/>
                <a:gd name="connsiteX35" fmla="*/ 174538 w 184750"/>
                <a:gd name="connsiteY35" fmla="*/ 40326 h 129451"/>
                <a:gd name="connsiteX36" fmla="*/ 172284 w 184750"/>
                <a:gd name="connsiteY36" fmla="*/ 40326 h 129451"/>
                <a:gd name="connsiteX37" fmla="*/ 170029 w 184750"/>
                <a:gd name="connsiteY37" fmla="*/ 39131 h 129451"/>
                <a:gd name="connsiteX38" fmla="*/ 164326 w 184750"/>
                <a:gd name="connsiteY38" fmla="*/ 39131 h 129451"/>
                <a:gd name="connsiteX39" fmla="*/ 163132 w 184750"/>
                <a:gd name="connsiteY39" fmla="*/ 38071 h 129451"/>
                <a:gd name="connsiteX40" fmla="*/ 162071 w 184750"/>
                <a:gd name="connsiteY40" fmla="*/ 35816 h 129451"/>
                <a:gd name="connsiteX41" fmla="*/ 157562 w 184750"/>
                <a:gd name="connsiteY41" fmla="*/ 32500 h 129451"/>
                <a:gd name="connsiteX42" fmla="*/ 155307 w 184750"/>
                <a:gd name="connsiteY42" fmla="*/ 30246 h 129451"/>
                <a:gd name="connsiteX43" fmla="*/ 151992 w 184750"/>
                <a:gd name="connsiteY43" fmla="*/ 23482 h 129451"/>
                <a:gd name="connsiteX44" fmla="*/ 147482 w 184750"/>
                <a:gd name="connsiteY44" fmla="*/ 21227 h 129451"/>
                <a:gd name="connsiteX45" fmla="*/ 145228 w 184750"/>
                <a:gd name="connsiteY45" fmla="*/ 22420 h 129451"/>
                <a:gd name="connsiteX46" fmla="*/ 141912 w 184750"/>
                <a:gd name="connsiteY46" fmla="*/ 21227 h 129451"/>
                <a:gd name="connsiteX47" fmla="*/ 141912 w 184750"/>
                <a:gd name="connsiteY47" fmla="*/ 17911 h 129451"/>
                <a:gd name="connsiteX48" fmla="*/ 144167 w 184750"/>
                <a:gd name="connsiteY48" fmla="*/ 16718 h 129451"/>
                <a:gd name="connsiteX49" fmla="*/ 148676 w 184750"/>
                <a:gd name="connsiteY49" fmla="*/ 13402 h 129451"/>
                <a:gd name="connsiteX50" fmla="*/ 145360 w 184750"/>
                <a:gd name="connsiteY50" fmla="*/ 12340 h 129451"/>
                <a:gd name="connsiteX51" fmla="*/ 142044 w 184750"/>
                <a:gd name="connsiteY51" fmla="*/ 10086 h 129451"/>
                <a:gd name="connsiteX52" fmla="*/ 145360 w 184750"/>
                <a:gd name="connsiteY52" fmla="*/ 7831 h 129451"/>
                <a:gd name="connsiteX53" fmla="*/ 148676 w 184750"/>
                <a:gd name="connsiteY53" fmla="*/ 3322 h 129451"/>
                <a:gd name="connsiteX54" fmla="*/ 125068 w 184750"/>
                <a:gd name="connsiteY54" fmla="*/ 2262 h 129451"/>
                <a:gd name="connsiteX55" fmla="*/ 116049 w 184750"/>
                <a:gd name="connsiteY55" fmla="*/ 2262 h 129451"/>
                <a:gd name="connsiteX56" fmla="*/ 112734 w 184750"/>
                <a:gd name="connsiteY56" fmla="*/ 3322 h 129451"/>
                <a:gd name="connsiteX57" fmla="*/ 105970 w 184750"/>
                <a:gd name="connsiteY57" fmla="*/ 4516 h 129451"/>
                <a:gd name="connsiteX58" fmla="*/ 103715 w 184750"/>
                <a:gd name="connsiteY58" fmla="*/ 5578 h 129451"/>
                <a:gd name="connsiteX59" fmla="*/ 99206 w 184750"/>
                <a:gd name="connsiteY59" fmla="*/ 6771 h 129451"/>
                <a:gd name="connsiteX60" fmla="*/ 93635 w 184750"/>
                <a:gd name="connsiteY60" fmla="*/ 6771 h 129451"/>
                <a:gd name="connsiteX61" fmla="*/ 90187 w 184750"/>
                <a:gd name="connsiteY61" fmla="*/ 5578 h 129451"/>
                <a:gd name="connsiteX62" fmla="*/ 76659 w 184750"/>
                <a:gd name="connsiteY62" fmla="*/ 5578 h 129451"/>
                <a:gd name="connsiteX63" fmla="*/ 70956 w 184750"/>
                <a:gd name="connsiteY63" fmla="*/ 4516 h 129451"/>
                <a:gd name="connsiteX64" fmla="*/ 67640 w 184750"/>
                <a:gd name="connsiteY64" fmla="*/ 4516 h 129451"/>
                <a:gd name="connsiteX65" fmla="*/ 66579 w 184750"/>
                <a:gd name="connsiteY65" fmla="*/ 7831 h 129451"/>
                <a:gd name="connsiteX66" fmla="*/ 66579 w 184750"/>
                <a:gd name="connsiteY66" fmla="*/ 23615 h 129451"/>
                <a:gd name="connsiteX67" fmla="*/ 62070 w 184750"/>
                <a:gd name="connsiteY67" fmla="*/ 24808 h 129451"/>
                <a:gd name="connsiteX68" fmla="*/ 61009 w 184750"/>
                <a:gd name="connsiteY68" fmla="*/ 21360 h 129451"/>
                <a:gd name="connsiteX69" fmla="*/ 59815 w 184750"/>
                <a:gd name="connsiteY69" fmla="*/ 16851 h 129451"/>
                <a:gd name="connsiteX70" fmla="*/ 59815 w 184750"/>
                <a:gd name="connsiteY70" fmla="*/ 13535 h 129451"/>
                <a:gd name="connsiteX71" fmla="*/ 57561 w 184750"/>
                <a:gd name="connsiteY71" fmla="*/ 10219 h 129451"/>
                <a:gd name="connsiteX72" fmla="*/ 54112 w 184750"/>
                <a:gd name="connsiteY72" fmla="*/ 9024 h 129451"/>
                <a:gd name="connsiteX73" fmla="*/ 31566 w 184750"/>
                <a:gd name="connsiteY73" fmla="*/ 21360 h 129451"/>
                <a:gd name="connsiteX74" fmla="*/ 30372 w 184750"/>
                <a:gd name="connsiteY74" fmla="*/ 23615 h 129451"/>
                <a:gd name="connsiteX75" fmla="*/ 29311 w 184750"/>
                <a:gd name="connsiteY75" fmla="*/ 29184 h 129451"/>
                <a:gd name="connsiteX76" fmla="*/ 28117 w 184750"/>
                <a:gd name="connsiteY76" fmla="*/ 33695 h 129451"/>
                <a:gd name="connsiteX77" fmla="*/ 29311 w 184750"/>
                <a:gd name="connsiteY77" fmla="*/ 35948 h 129451"/>
                <a:gd name="connsiteX78" fmla="*/ 24801 w 184750"/>
                <a:gd name="connsiteY78" fmla="*/ 44968 h 129451"/>
                <a:gd name="connsiteX79" fmla="*/ 24801 w 184750"/>
                <a:gd name="connsiteY79" fmla="*/ 48416 h 129451"/>
                <a:gd name="connsiteX80" fmla="*/ 22547 w 184750"/>
                <a:gd name="connsiteY80" fmla="*/ 52925 h 129451"/>
                <a:gd name="connsiteX81" fmla="*/ 19231 w 184750"/>
                <a:gd name="connsiteY81" fmla="*/ 55180 h 129451"/>
                <a:gd name="connsiteX82" fmla="*/ 21486 w 184750"/>
                <a:gd name="connsiteY82" fmla="*/ 58629 h 129451"/>
                <a:gd name="connsiteX83" fmla="*/ 25995 w 184750"/>
                <a:gd name="connsiteY83" fmla="*/ 58629 h 129451"/>
                <a:gd name="connsiteX84" fmla="*/ 31566 w 184750"/>
                <a:gd name="connsiteY84" fmla="*/ 59689 h 129451"/>
                <a:gd name="connsiteX85" fmla="*/ 34881 w 184750"/>
                <a:gd name="connsiteY85" fmla="*/ 59689 h 129451"/>
                <a:gd name="connsiteX86" fmla="*/ 39391 w 184750"/>
                <a:gd name="connsiteY86" fmla="*/ 56373 h 129451"/>
                <a:gd name="connsiteX87" fmla="*/ 40584 w 184750"/>
                <a:gd name="connsiteY87" fmla="*/ 57434 h 129451"/>
                <a:gd name="connsiteX88" fmla="*/ 41645 w 184750"/>
                <a:gd name="connsiteY88" fmla="*/ 63138 h 129451"/>
                <a:gd name="connsiteX89" fmla="*/ 41645 w 184750"/>
                <a:gd name="connsiteY89" fmla="*/ 65391 h 129451"/>
                <a:gd name="connsiteX90" fmla="*/ 40584 w 184750"/>
                <a:gd name="connsiteY90" fmla="*/ 71095 h 129451"/>
                <a:gd name="connsiteX91" fmla="*/ 34881 w 184750"/>
                <a:gd name="connsiteY91" fmla="*/ 69902 h 129451"/>
                <a:gd name="connsiteX92" fmla="*/ 30372 w 184750"/>
                <a:gd name="connsiteY92" fmla="*/ 67647 h 129451"/>
                <a:gd name="connsiteX93" fmla="*/ 24801 w 184750"/>
                <a:gd name="connsiteY93" fmla="*/ 67647 h 129451"/>
                <a:gd name="connsiteX94" fmla="*/ 20292 w 184750"/>
                <a:gd name="connsiteY94" fmla="*/ 72155 h 129451"/>
                <a:gd name="connsiteX95" fmla="*/ 16976 w 184750"/>
                <a:gd name="connsiteY95" fmla="*/ 73217 h 129451"/>
                <a:gd name="connsiteX96" fmla="*/ 15783 w 184750"/>
                <a:gd name="connsiteY96" fmla="*/ 77726 h 129451"/>
                <a:gd name="connsiteX97" fmla="*/ 18037 w 184750"/>
                <a:gd name="connsiteY97" fmla="*/ 81175 h 129451"/>
                <a:gd name="connsiteX98" fmla="*/ 19098 w 184750"/>
                <a:gd name="connsiteY98" fmla="*/ 85684 h 129451"/>
                <a:gd name="connsiteX99" fmla="*/ 18037 w 184750"/>
                <a:gd name="connsiteY99" fmla="*/ 95764 h 129451"/>
                <a:gd name="connsiteX100" fmla="*/ 14589 w 184750"/>
                <a:gd name="connsiteY100" fmla="*/ 100272 h 129451"/>
                <a:gd name="connsiteX101" fmla="*/ 12334 w 184750"/>
                <a:gd name="connsiteY101" fmla="*/ 99212 h 129451"/>
                <a:gd name="connsiteX102" fmla="*/ 6631 w 184750"/>
                <a:gd name="connsiteY102" fmla="*/ 104783 h 129451"/>
                <a:gd name="connsiteX103" fmla="*/ 7825 w 184750"/>
                <a:gd name="connsiteY103" fmla="*/ 108099 h 129451"/>
                <a:gd name="connsiteX104" fmla="*/ 12334 w 184750"/>
                <a:gd name="connsiteY104" fmla="*/ 110352 h 129451"/>
                <a:gd name="connsiteX105" fmla="*/ 0 w 184750"/>
                <a:gd name="connsiteY105" fmla="*/ 110352 h 129451"/>
                <a:gd name="connsiteX106" fmla="*/ 0 w 184750"/>
                <a:gd name="connsiteY106" fmla="*/ 112608 h 129451"/>
                <a:gd name="connsiteX107" fmla="*/ 11273 w 184750"/>
                <a:gd name="connsiteY107" fmla="*/ 118179 h 129451"/>
                <a:gd name="connsiteX108" fmla="*/ 23608 w 184750"/>
                <a:gd name="connsiteY108" fmla="*/ 122687 h 129451"/>
                <a:gd name="connsiteX109" fmla="*/ 34881 w 184750"/>
                <a:gd name="connsiteY109" fmla="*/ 124943 h 129451"/>
                <a:gd name="connsiteX110" fmla="*/ 43900 w 184750"/>
                <a:gd name="connsiteY110" fmla="*/ 124943 h 129451"/>
                <a:gd name="connsiteX111" fmla="*/ 55173 w 184750"/>
                <a:gd name="connsiteY111" fmla="*/ 129452 h 129451"/>
                <a:gd name="connsiteX112" fmla="*/ 56367 w 184750"/>
                <a:gd name="connsiteY112" fmla="*/ 129452 h 129451"/>
                <a:gd name="connsiteX113" fmla="*/ 54112 w 184750"/>
                <a:gd name="connsiteY113" fmla="*/ 127196 h 129451"/>
                <a:gd name="connsiteX114" fmla="*/ 51858 w 184750"/>
                <a:gd name="connsiteY114" fmla="*/ 122687 h 129451"/>
                <a:gd name="connsiteX115" fmla="*/ 82229 w 184750"/>
                <a:gd name="connsiteY115" fmla="*/ 117116 h 129451"/>
                <a:gd name="connsiteX116" fmla="*/ 84484 w 184750"/>
                <a:gd name="connsiteY116" fmla="*/ 94570 h 129451"/>
                <a:gd name="connsiteX117" fmla="*/ 87800 w 184750"/>
                <a:gd name="connsiteY117" fmla="*/ 92315 h 129451"/>
                <a:gd name="connsiteX118" fmla="*/ 90054 w 184750"/>
                <a:gd name="connsiteY118" fmla="*/ 94570 h 129451"/>
                <a:gd name="connsiteX119" fmla="*/ 96818 w 184750"/>
                <a:gd name="connsiteY119" fmla="*/ 96824 h 129451"/>
                <a:gd name="connsiteX120" fmla="*/ 101328 w 184750"/>
                <a:gd name="connsiteY120" fmla="*/ 95631 h 129451"/>
                <a:gd name="connsiteX121" fmla="*/ 104643 w 184750"/>
                <a:gd name="connsiteY121" fmla="*/ 91122 h 129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84750" h="129451">
                  <a:moveTo>
                    <a:pt x="104909" y="90989"/>
                  </a:moveTo>
                  <a:lnTo>
                    <a:pt x="103715" y="88734"/>
                  </a:lnTo>
                  <a:lnTo>
                    <a:pt x="95890" y="88734"/>
                  </a:lnTo>
                  <a:lnTo>
                    <a:pt x="91381" y="89796"/>
                  </a:lnTo>
                  <a:lnTo>
                    <a:pt x="88065" y="89796"/>
                  </a:lnTo>
                  <a:lnTo>
                    <a:pt x="81301" y="87541"/>
                  </a:lnTo>
                  <a:cubicBezTo>
                    <a:pt x="102787" y="71626"/>
                    <a:pt x="103715" y="95101"/>
                    <a:pt x="121752" y="78523"/>
                  </a:cubicBezTo>
                  <a:lnTo>
                    <a:pt x="120559" y="76268"/>
                  </a:lnTo>
                  <a:lnTo>
                    <a:pt x="121752" y="71759"/>
                  </a:lnTo>
                  <a:lnTo>
                    <a:pt x="126262" y="70697"/>
                  </a:lnTo>
                  <a:lnTo>
                    <a:pt x="146554" y="70697"/>
                  </a:lnTo>
                  <a:lnTo>
                    <a:pt x="151063" y="67248"/>
                  </a:lnTo>
                  <a:lnTo>
                    <a:pt x="155573" y="67248"/>
                  </a:lnTo>
                  <a:lnTo>
                    <a:pt x="157827" y="62739"/>
                  </a:lnTo>
                  <a:lnTo>
                    <a:pt x="155573" y="60484"/>
                  </a:lnTo>
                  <a:lnTo>
                    <a:pt x="151063" y="59291"/>
                  </a:lnTo>
                  <a:lnTo>
                    <a:pt x="146554" y="55975"/>
                  </a:lnTo>
                  <a:lnTo>
                    <a:pt x="138729" y="55975"/>
                  </a:lnTo>
                  <a:lnTo>
                    <a:pt x="134219" y="57036"/>
                  </a:lnTo>
                  <a:lnTo>
                    <a:pt x="126394" y="58230"/>
                  </a:lnTo>
                  <a:cubicBezTo>
                    <a:pt x="126527" y="40988"/>
                    <a:pt x="136607" y="46161"/>
                    <a:pt x="145493" y="52660"/>
                  </a:cubicBezTo>
                  <a:lnTo>
                    <a:pt x="150002" y="53720"/>
                  </a:lnTo>
                  <a:lnTo>
                    <a:pt x="155573" y="54782"/>
                  </a:lnTo>
                  <a:lnTo>
                    <a:pt x="163398" y="55975"/>
                  </a:lnTo>
                  <a:lnTo>
                    <a:pt x="167907" y="57036"/>
                  </a:lnTo>
                  <a:lnTo>
                    <a:pt x="170162" y="58230"/>
                  </a:lnTo>
                  <a:lnTo>
                    <a:pt x="172416" y="57036"/>
                  </a:lnTo>
                  <a:lnTo>
                    <a:pt x="176926" y="55975"/>
                  </a:lnTo>
                  <a:lnTo>
                    <a:pt x="179180" y="54782"/>
                  </a:lnTo>
                  <a:lnTo>
                    <a:pt x="181435" y="49211"/>
                  </a:lnTo>
                  <a:lnTo>
                    <a:pt x="184751" y="45895"/>
                  </a:lnTo>
                  <a:lnTo>
                    <a:pt x="184751" y="43642"/>
                  </a:lnTo>
                  <a:lnTo>
                    <a:pt x="183557" y="41386"/>
                  </a:lnTo>
                  <a:lnTo>
                    <a:pt x="179048" y="43642"/>
                  </a:lnTo>
                  <a:lnTo>
                    <a:pt x="174538" y="43642"/>
                  </a:lnTo>
                  <a:lnTo>
                    <a:pt x="174538" y="40326"/>
                  </a:lnTo>
                  <a:lnTo>
                    <a:pt x="172284" y="40326"/>
                  </a:lnTo>
                  <a:lnTo>
                    <a:pt x="170029" y="39131"/>
                  </a:lnTo>
                  <a:lnTo>
                    <a:pt x="164326" y="39131"/>
                  </a:lnTo>
                  <a:lnTo>
                    <a:pt x="163132" y="38071"/>
                  </a:lnTo>
                  <a:lnTo>
                    <a:pt x="162071" y="35816"/>
                  </a:lnTo>
                  <a:lnTo>
                    <a:pt x="157562" y="32500"/>
                  </a:lnTo>
                  <a:lnTo>
                    <a:pt x="155307" y="30246"/>
                  </a:lnTo>
                  <a:lnTo>
                    <a:pt x="151992" y="23482"/>
                  </a:lnTo>
                  <a:lnTo>
                    <a:pt x="147482" y="21227"/>
                  </a:lnTo>
                  <a:lnTo>
                    <a:pt x="145228" y="22420"/>
                  </a:lnTo>
                  <a:lnTo>
                    <a:pt x="141912" y="21227"/>
                  </a:lnTo>
                  <a:lnTo>
                    <a:pt x="141912" y="17911"/>
                  </a:lnTo>
                  <a:lnTo>
                    <a:pt x="144167" y="16718"/>
                  </a:lnTo>
                  <a:lnTo>
                    <a:pt x="148676" y="13402"/>
                  </a:lnTo>
                  <a:lnTo>
                    <a:pt x="145360" y="12340"/>
                  </a:lnTo>
                  <a:lnTo>
                    <a:pt x="142044" y="10086"/>
                  </a:lnTo>
                  <a:lnTo>
                    <a:pt x="145360" y="7831"/>
                  </a:lnTo>
                  <a:lnTo>
                    <a:pt x="148676" y="3322"/>
                  </a:lnTo>
                  <a:cubicBezTo>
                    <a:pt x="131567" y="4117"/>
                    <a:pt x="145360" y="-3707"/>
                    <a:pt x="125068" y="2262"/>
                  </a:cubicBezTo>
                  <a:lnTo>
                    <a:pt x="116049" y="2262"/>
                  </a:lnTo>
                  <a:lnTo>
                    <a:pt x="112734" y="3322"/>
                  </a:lnTo>
                  <a:lnTo>
                    <a:pt x="105970" y="4516"/>
                  </a:lnTo>
                  <a:lnTo>
                    <a:pt x="103715" y="5578"/>
                  </a:lnTo>
                  <a:lnTo>
                    <a:pt x="99206" y="6771"/>
                  </a:lnTo>
                  <a:lnTo>
                    <a:pt x="93635" y="6771"/>
                  </a:lnTo>
                  <a:lnTo>
                    <a:pt x="90187" y="5578"/>
                  </a:lnTo>
                  <a:lnTo>
                    <a:pt x="76659" y="5578"/>
                  </a:lnTo>
                  <a:lnTo>
                    <a:pt x="70956" y="4516"/>
                  </a:lnTo>
                  <a:lnTo>
                    <a:pt x="67640" y="4516"/>
                  </a:lnTo>
                  <a:lnTo>
                    <a:pt x="66579" y="7831"/>
                  </a:lnTo>
                  <a:lnTo>
                    <a:pt x="66579" y="23615"/>
                  </a:lnTo>
                  <a:lnTo>
                    <a:pt x="62070" y="24808"/>
                  </a:lnTo>
                  <a:lnTo>
                    <a:pt x="61009" y="21360"/>
                  </a:lnTo>
                  <a:lnTo>
                    <a:pt x="59815" y="16851"/>
                  </a:lnTo>
                  <a:lnTo>
                    <a:pt x="59815" y="13535"/>
                  </a:lnTo>
                  <a:lnTo>
                    <a:pt x="57561" y="10219"/>
                  </a:lnTo>
                  <a:lnTo>
                    <a:pt x="54112" y="9024"/>
                  </a:lnTo>
                  <a:cubicBezTo>
                    <a:pt x="45491" y="12871"/>
                    <a:pt x="39125" y="11545"/>
                    <a:pt x="31566" y="21360"/>
                  </a:cubicBezTo>
                  <a:lnTo>
                    <a:pt x="30372" y="23615"/>
                  </a:lnTo>
                  <a:lnTo>
                    <a:pt x="29311" y="29184"/>
                  </a:lnTo>
                  <a:lnTo>
                    <a:pt x="28117" y="33695"/>
                  </a:lnTo>
                  <a:lnTo>
                    <a:pt x="29311" y="35948"/>
                  </a:lnTo>
                  <a:lnTo>
                    <a:pt x="24801" y="44968"/>
                  </a:lnTo>
                  <a:lnTo>
                    <a:pt x="24801" y="48416"/>
                  </a:lnTo>
                  <a:lnTo>
                    <a:pt x="22547" y="52925"/>
                  </a:lnTo>
                  <a:lnTo>
                    <a:pt x="19231" y="55180"/>
                  </a:lnTo>
                  <a:lnTo>
                    <a:pt x="21486" y="58629"/>
                  </a:lnTo>
                  <a:lnTo>
                    <a:pt x="25995" y="58629"/>
                  </a:lnTo>
                  <a:lnTo>
                    <a:pt x="31566" y="59689"/>
                  </a:lnTo>
                  <a:lnTo>
                    <a:pt x="34881" y="59689"/>
                  </a:lnTo>
                  <a:lnTo>
                    <a:pt x="39391" y="56373"/>
                  </a:lnTo>
                  <a:lnTo>
                    <a:pt x="40584" y="57434"/>
                  </a:lnTo>
                  <a:lnTo>
                    <a:pt x="41645" y="63138"/>
                  </a:lnTo>
                  <a:lnTo>
                    <a:pt x="41645" y="65391"/>
                  </a:lnTo>
                  <a:lnTo>
                    <a:pt x="40584" y="71095"/>
                  </a:lnTo>
                  <a:lnTo>
                    <a:pt x="34881" y="69902"/>
                  </a:lnTo>
                  <a:lnTo>
                    <a:pt x="30372" y="67647"/>
                  </a:lnTo>
                  <a:lnTo>
                    <a:pt x="24801" y="67647"/>
                  </a:lnTo>
                  <a:lnTo>
                    <a:pt x="20292" y="72155"/>
                  </a:lnTo>
                  <a:lnTo>
                    <a:pt x="16976" y="73217"/>
                  </a:lnTo>
                  <a:lnTo>
                    <a:pt x="15783" y="77726"/>
                  </a:lnTo>
                  <a:lnTo>
                    <a:pt x="18037" y="81175"/>
                  </a:lnTo>
                  <a:lnTo>
                    <a:pt x="19098" y="85684"/>
                  </a:lnTo>
                  <a:lnTo>
                    <a:pt x="18037" y="95764"/>
                  </a:lnTo>
                  <a:lnTo>
                    <a:pt x="14589" y="100272"/>
                  </a:lnTo>
                  <a:lnTo>
                    <a:pt x="12334" y="99212"/>
                  </a:lnTo>
                  <a:lnTo>
                    <a:pt x="6631" y="104783"/>
                  </a:lnTo>
                  <a:lnTo>
                    <a:pt x="7825" y="108099"/>
                  </a:lnTo>
                  <a:lnTo>
                    <a:pt x="12334" y="110352"/>
                  </a:lnTo>
                  <a:lnTo>
                    <a:pt x="0" y="110352"/>
                  </a:lnTo>
                  <a:lnTo>
                    <a:pt x="0" y="112608"/>
                  </a:lnTo>
                  <a:lnTo>
                    <a:pt x="11273" y="118179"/>
                  </a:lnTo>
                  <a:lnTo>
                    <a:pt x="23608" y="122687"/>
                  </a:lnTo>
                  <a:lnTo>
                    <a:pt x="34881" y="124943"/>
                  </a:lnTo>
                  <a:lnTo>
                    <a:pt x="43900" y="124943"/>
                  </a:lnTo>
                  <a:lnTo>
                    <a:pt x="55173" y="129452"/>
                  </a:lnTo>
                  <a:lnTo>
                    <a:pt x="56367" y="129452"/>
                  </a:lnTo>
                  <a:lnTo>
                    <a:pt x="54112" y="127196"/>
                  </a:lnTo>
                  <a:lnTo>
                    <a:pt x="51858" y="122687"/>
                  </a:lnTo>
                  <a:cubicBezTo>
                    <a:pt x="65916" y="123086"/>
                    <a:pt x="68569" y="127727"/>
                    <a:pt x="82229" y="117116"/>
                  </a:cubicBezTo>
                  <a:cubicBezTo>
                    <a:pt x="91513" y="96427"/>
                    <a:pt x="90452" y="111547"/>
                    <a:pt x="84484" y="94570"/>
                  </a:cubicBezTo>
                  <a:lnTo>
                    <a:pt x="87800" y="92315"/>
                  </a:lnTo>
                  <a:lnTo>
                    <a:pt x="90054" y="94570"/>
                  </a:lnTo>
                  <a:lnTo>
                    <a:pt x="96818" y="96824"/>
                  </a:lnTo>
                  <a:lnTo>
                    <a:pt x="101328" y="95631"/>
                  </a:lnTo>
                  <a:lnTo>
                    <a:pt x="104643" y="9112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8" name="Freeform: Shape 827">
              <a:extLst>
                <a:ext uri="{FF2B5EF4-FFF2-40B4-BE49-F238E27FC236}">
                  <a16:creationId xmlns:a16="http://schemas.microsoft.com/office/drawing/2014/main" id="{376D5F18-2004-5930-DFED-0E3D974412ED}"/>
                </a:ext>
              </a:extLst>
            </p:cNvPr>
            <p:cNvSpPr/>
            <p:nvPr/>
          </p:nvSpPr>
          <p:spPr>
            <a:xfrm>
              <a:off x="2860646" y="14132357"/>
              <a:ext cx="25862" cy="23608"/>
            </a:xfrm>
            <a:custGeom>
              <a:avLst/>
              <a:gdLst>
                <a:gd name="connsiteX0" fmla="*/ 7825 w 25862"/>
                <a:gd name="connsiteY0" fmla="*/ 23608 h 23608"/>
                <a:gd name="connsiteX1" fmla="*/ 15783 w 25862"/>
                <a:gd name="connsiteY1" fmla="*/ 18037 h 23608"/>
                <a:gd name="connsiteX2" fmla="*/ 21353 w 25862"/>
                <a:gd name="connsiteY2" fmla="*/ 14589 h 23608"/>
                <a:gd name="connsiteX3" fmla="*/ 25862 w 25862"/>
                <a:gd name="connsiteY3" fmla="*/ 10080 h 23608"/>
                <a:gd name="connsiteX4" fmla="*/ 25862 w 25862"/>
                <a:gd name="connsiteY4" fmla="*/ 3316 h 23608"/>
                <a:gd name="connsiteX5" fmla="*/ 18037 w 25862"/>
                <a:gd name="connsiteY5" fmla="*/ 1060 h 23608"/>
                <a:gd name="connsiteX6" fmla="*/ 11273 w 25862"/>
                <a:gd name="connsiteY6" fmla="*/ 2255 h 23608"/>
                <a:gd name="connsiteX7" fmla="*/ 3448 w 25862"/>
                <a:gd name="connsiteY7" fmla="*/ 0 h 23608"/>
                <a:gd name="connsiteX8" fmla="*/ 1061 w 25862"/>
                <a:gd name="connsiteY8" fmla="*/ 10080 h 23608"/>
                <a:gd name="connsiteX9" fmla="*/ 0 w 25862"/>
                <a:gd name="connsiteY9" fmla="*/ 13528 h 23608"/>
                <a:gd name="connsiteX10" fmla="*/ 1061 w 25862"/>
                <a:gd name="connsiteY10" fmla="*/ 23608 h 23608"/>
                <a:gd name="connsiteX11" fmla="*/ 7825 w 25862"/>
                <a:gd name="connsiteY11" fmla="*/ 23608 h 2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2" h="23608">
                  <a:moveTo>
                    <a:pt x="7825" y="23608"/>
                  </a:moveTo>
                  <a:lnTo>
                    <a:pt x="15783" y="18037"/>
                  </a:lnTo>
                  <a:lnTo>
                    <a:pt x="21353" y="14589"/>
                  </a:lnTo>
                  <a:lnTo>
                    <a:pt x="25862" y="10080"/>
                  </a:lnTo>
                  <a:lnTo>
                    <a:pt x="25862" y="3316"/>
                  </a:lnTo>
                  <a:lnTo>
                    <a:pt x="18037" y="1060"/>
                  </a:lnTo>
                  <a:lnTo>
                    <a:pt x="11273" y="2255"/>
                  </a:lnTo>
                  <a:lnTo>
                    <a:pt x="3448" y="0"/>
                  </a:lnTo>
                  <a:lnTo>
                    <a:pt x="1061" y="10080"/>
                  </a:lnTo>
                  <a:lnTo>
                    <a:pt x="0" y="13528"/>
                  </a:lnTo>
                  <a:lnTo>
                    <a:pt x="1061" y="23608"/>
                  </a:lnTo>
                  <a:lnTo>
                    <a:pt x="7825" y="2360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29" name="Freeform: Shape 828">
              <a:extLst>
                <a:ext uri="{FF2B5EF4-FFF2-40B4-BE49-F238E27FC236}">
                  <a16:creationId xmlns:a16="http://schemas.microsoft.com/office/drawing/2014/main" id="{805B35B4-01DD-3683-F330-43D484A4E9C3}"/>
                </a:ext>
              </a:extLst>
            </p:cNvPr>
            <p:cNvSpPr/>
            <p:nvPr/>
          </p:nvSpPr>
          <p:spPr>
            <a:xfrm>
              <a:off x="2965290" y="14314720"/>
              <a:ext cx="70823" cy="40864"/>
            </a:xfrm>
            <a:custGeom>
              <a:avLst/>
              <a:gdLst>
                <a:gd name="connsiteX0" fmla="*/ 64192 w 70823"/>
                <a:gd name="connsiteY0" fmla="*/ 22413 h 40864"/>
                <a:gd name="connsiteX1" fmla="*/ 60744 w 70823"/>
                <a:gd name="connsiteY1" fmla="*/ 20160 h 40864"/>
                <a:gd name="connsiteX2" fmla="*/ 37136 w 70823"/>
                <a:gd name="connsiteY2" fmla="*/ 14589 h 40864"/>
                <a:gd name="connsiteX3" fmla="*/ 37136 w 70823"/>
                <a:gd name="connsiteY3" fmla="*/ 11273 h 40864"/>
                <a:gd name="connsiteX4" fmla="*/ 40452 w 70823"/>
                <a:gd name="connsiteY4" fmla="*/ 4509 h 40864"/>
                <a:gd name="connsiteX5" fmla="*/ 40452 w 70823"/>
                <a:gd name="connsiteY5" fmla="*/ 0 h 40864"/>
                <a:gd name="connsiteX6" fmla="*/ 33687 w 70823"/>
                <a:gd name="connsiteY6" fmla="*/ 3316 h 40864"/>
                <a:gd name="connsiteX7" fmla="*/ 31433 w 70823"/>
                <a:gd name="connsiteY7" fmla="*/ 5571 h 40864"/>
                <a:gd name="connsiteX8" fmla="*/ 30372 w 70823"/>
                <a:gd name="connsiteY8" fmla="*/ 5571 h 40864"/>
                <a:gd name="connsiteX9" fmla="*/ 29178 w 70823"/>
                <a:gd name="connsiteY9" fmla="*/ 6631 h 40864"/>
                <a:gd name="connsiteX10" fmla="*/ 25862 w 70823"/>
                <a:gd name="connsiteY10" fmla="*/ 7825 h 40864"/>
                <a:gd name="connsiteX11" fmla="*/ 1061 w 70823"/>
                <a:gd name="connsiteY11" fmla="*/ 14589 h 40864"/>
                <a:gd name="connsiteX12" fmla="*/ 0 w 70823"/>
                <a:gd name="connsiteY12" fmla="*/ 16844 h 40864"/>
                <a:gd name="connsiteX13" fmla="*/ 2255 w 70823"/>
                <a:gd name="connsiteY13" fmla="*/ 21353 h 40864"/>
                <a:gd name="connsiteX14" fmla="*/ 5570 w 70823"/>
                <a:gd name="connsiteY14" fmla="*/ 21353 h 40864"/>
                <a:gd name="connsiteX15" fmla="*/ 11273 w 70823"/>
                <a:gd name="connsiteY15" fmla="*/ 23608 h 40864"/>
                <a:gd name="connsiteX16" fmla="*/ 12334 w 70823"/>
                <a:gd name="connsiteY16" fmla="*/ 26924 h 40864"/>
                <a:gd name="connsiteX17" fmla="*/ 12334 w 70823"/>
                <a:gd name="connsiteY17" fmla="*/ 30240 h 40864"/>
                <a:gd name="connsiteX18" fmla="*/ 14589 w 70823"/>
                <a:gd name="connsiteY18" fmla="*/ 34748 h 40864"/>
                <a:gd name="connsiteX19" fmla="*/ 20160 w 70823"/>
                <a:gd name="connsiteY19" fmla="*/ 35942 h 40864"/>
                <a:gd name="connsiteX20" fmla="*/ 61805 w 70823"/>
                <a:gd name="connsiteY20" fmla="*/ 35942 h 40864"/>
                <a:gd name="connsiteX21" fmla="*/ 65120 w 70823"/>
                <a:gd name="connsiteY21" fmla="*/ 34748 h 40864"/>
                <a:gd name="connsiteX22" fmla="*/ 70823 w 70823"/>
                <a:gd name="connsiteY22" fmla="*/ 30240 h 40864"/>
                <a:gd name="connsiteX23" fmla="*/ 70823 w 70823"/>
                <a:gd name="connsiteY23" fmla="*/ 26924 h 40864"/>
                <a:gd name="connsiteX24" fmla="*/ 68569 w 70823"/>
                <a:gd name="connsiteY24" fmla="*/ 24669 h 40864"/>
                <a:gd name="connsiteX25" fmla="*/ 64059 w 70823"/>
                <a:gd name="connsiteY25" fmla="*/ 22413 h 4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0823" h="40864">
                  <a:moveTo>
                    <a:pt x="64192" y="22413"/>
                  </a:moveTo>
                  <a:lnTo>
                    <a:pt x="60744" y="20160"/>
                  </a:lnTo>
                  <a:cubicBezTo>
                    <a:pt x="48542" y="16977"/>
                    <a:pt x="49603" y="13661"/>
                    <a:pt x="37136" y="14589"/>
                  </a:cubicBezTo>
                  <a:lnTo>
                    <a:pt x="37136" y="11273"/>
                  </a:lnTo>
                  <a:lnTo>
                    <a:pt x="40452" y="4509"/>
                  </a:lnTo>
                  <a:lnTo>
                    <a:pt x="40452" y="0"/>
                  </a:lnTo>
                  <a:lnTo>
                    <a:pt x="33687" y="3316"/>
                  </a:lnTo>
                  <a:lnTo>
                    <a:pt x="31433" y="5571"/>
                  </a:lnTo>
                  <a:lnTo>
                    <a:pt x="30372" y="5571"/>
                  </a:lnTo>
                  <a:lnTo>
                    <a:pt x="29178" y="6631"/>
                  </a:lnTo>
                  <a:lnTo>
                    <a:pt x="25862" y="7825"/>
                  </a:lnTo>
                  <a:cubicBezTo>
                    <a:pt x="15783" y="6366"/>
                    <a:pt x="9947" y="13130"/>
                    <a:pt x="1061" y="14589"/>
                  </a:cubicBezTo>
                  <a:lnTo>
                    <a:pt x="0" y="16844"/>
                  </a:lnTo>
                  <a:lnTo>
                    <a:pt x="2255" y="21353"/>
                  </a:lnTo>
                  <a:lnTo>
                    <a:pt x="5570" y="21353"/>
                  </a:lnTo>
                  <a:lnTo>
                    <a:pt x="11273" y="23608"/>
                  </a:lnTo>
                  <a:lnTo>
                    <a:pt x="12334" y="26924"/>
                  </a:lnTo>
                  <a:lnTo>
                    <a:pt x="12334" y="30240"/>
                  </a:lnTo>
                  <a:lnTo>
                    <a:pt x="14589" y="34748"/>
                  </a:lnTo>
                  <a:lnTo>
                    <a:pt x="20160" y="35942"/>
                  </a:lnTo>
                  <a:cubicBezTo>
                    <a:pt x="50266" y="48011"/>
                    <a:pt x="37666" y="33821"/>
                    <a:pt x="61805" y="35942"/>
                  </a:cubicBezTo>
                  <a:lnTo>
                    <a:pt x="65120" y="34748"/>
                  </a:lnTo>
                  <a:lnTo>
                    <a:pt x="70823" y="30240"/>
                  </a:lnTo>
                  <a:lnTo>
                    <a:pt x="70823" y="26924"/>
                  </a:lnTo>
                  <a:lnTo>
                    <a:pt x="68569" y="24669"/>
                  </a:lnTo>
                  <a:lnTo>
                    <a:pt x="64059" y="2241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0" name="Freeform: Shape 829">
              <a:extLst>
                <a:ext uri="{FF2B5EF4-FFF2-40B4-BE49-F238E27FC236}">
                  <a16:creationId xmlns:a16="http://schemas.microsoft.com/office/drawing/2014/main" id="{9BCC9E21-D720-2894-E58D-86078427E621}"/>
                </a:ext>
              </a:extLst>
            </p:cNvPr>
            <p:cNvSpPr/>
            <p:nvPr/>
          </p:nvSpPr>
          <p:spPr>
            <a:xfrm>
              <a:off x="3006935" y="14310079"/>
              <a:ext cx="48409" cy="18037"/>
            </a:xfrm>
            <a:custGeom>
              <a:avLst/>
              <a:gdLst>
                <a:gd name="connsiteX0" fmla="*/ 44961 w 48409"/>
                <a:gd name="connsiteY0" fmla="*/ 1193 h 18037"/>
                <a:gd name="connsiteX1" fmla="*/ 41645 w 48409"/>
                <a:gd name="connsiteY1" fmla="*/ 0 h 18037"/>
                <a:gd name="connsiteX2" fmla="*/ 38197 w 48409"/>
                <a:gd name="connsiteY2" fmla="*/ 1193 h 18037"/>
                <a:gd name="connsiteX3" fmla="*/ 37136 w 48409"/>
                <a:gd name="connsiteY3" fmla="*/ 1193 h 18037"/>
                <a:gd name="connsiteX4" fmla="*/ 33820 w 48409"/>
                <a:gd name="connsiteY4" fmla="*/ 2254 h 18037"/>
                <a:gd name="connsiteX5" fmla="*/ 26923 w 48409"/>
                <a:gd name="connsiteY5" fmla="*/ 0 h 18037"/>
                <a:gd name="connsiteX6" fmla="*/ 23608 w 48409"/>
                <a:gd name="connsiteY6" fmla="*/ 0 h 18037"/>
                <a:gd name="connsiteX7" fmla="*/ 16844 w 48409"/>
                <a:gd name="connsiteY7" fmla="*/ 0 h 18037"/>
                <a:gd name="connsiteX8" fmla="*/ 13528 w 48409"/>
                <a:gd name="connsiteY8" fmla="*/ 1193 h 18037"/>
                <a:gd name="connsiteX9" fmla="*/ 4509 w 48409"/>
                <a:gd name="connsiteY9" fmla="*/ 3448 h 18037"/>
                <a:gd name="connsiteX10" fmla="*/ 1061 w 48409"/>
                <a:gd name="connsiteY10" fmla="*/ 6764 h 18037"/>
                <a:gd name="connsiteX11" fmla="*/ 0 w 48409"/>
                <a:gd name="connsiteY11" fmla="*/ 9018 h 18037"/>
                <a:gd name="connsiteX12" fmla="*/ 1061 w 48409"/>
                <a:gd name="connsiteY12" fmla="*/ 10213 h 18037"/>
                <a:gd name="connsiteX13" fmla="*/ 3316 w 48409"/>
                <a:gd name="connsiteY13" fmla="*/ 13528 h 18037"/>
                <a:gd name="connsiteX14" fmla="*/ 5570 w 48409"/>
                <a:gd name="connsiteY14" fmla="*/ 14722 h 18037"/>
                <a:gd name="connsiteX15" fmla="*/ 14589 w 48409"/>
                <a:gd name="connsiteY15" fmla="*/ 16977 h 18037"/>
                <a:gd name="connsiteX16" fmla="*/ 18037 w 48409"/>
                <a:gd name="connsiteY16" fmla="*/ 16977 h 18037"/>
                <a:gd name="connsiteX17" fmla="*/ 23608 w 48409"/>
                <a:gd name="connsiteY17" fmla="*/ 18037 h 18037"/>
                <a:gd name="connsiteX18" fmla="*/ 29311 w 48409"/>
                <a:gd name="connsiteY18" fmla="*/ 18037 h 18037"/>
                <a:gd name="connsiteX19" fmla="*/ 29311 w 48409"/>
                <a:gd name="connsiteY19" fmla="*/ 13528 h 18037"/>
                <a:gd name="connsiteX20" fmla="*/ 31433 w 48409"/>
                <a:gd name="connsiteY20" fmla="*/ 13528 h 18037"/>
                <a:gd name="connsiteX21" fmla="*/ 35942 w 48409"/>
                <a:gd name="connsiteY21" fmla="*/ 11273 h 18037"/>
                <a:gd name="connsiteX22" fmla="*/ 37136 w 48409"/>
                <a:gd name="connsiteY22" fmla="*/ 9018 h 18037"/>
                <a:gd name="connsiteX23" fmla="*/ 40452 w 48409"/>
                <a:gd name="connsiteY23" fmla="*/ 5702 h 18037"/>
                <a:gd name="connsiteX24" fmla="*/ 44961 w 48409"/>
                <a:gd name="connsiteY24" fmla="*/ 4509 h 18037"/>
                <a:gd name="connsiteX25" fmla="*/ 48409 w 48409"/>
                <a:gd name="connsiteY25" fmla="*/ 3448 h 18037"/>
                <a:gd name="connsiteX26" fmla="*/ 47216 w 48409"/>
                <a:gd name="connsiteY26" fmla="*/ 1193 h 18037"/>
                <a:gd name="connsiteX27" fmla="*/ 44961 w 48409"/>
                <a:gd name="connsiteY27" fmla="*/ 1193 h 1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409" h="18037">
                  <a:moveTo>
                    <a:pt x="44961" y="1193"/>
                  </a:moveTo>
                  <a:lnTo>
                    <a:pt x="41645" y="0"/>
                  </a:lnTo>
                  <a:lnTo>
                    <a:pt x="38197" y="1193"/>
                  </a:lnTo>
                  <a:lnTo>
                    <a:pt x="37136" y="1193"/>
                  </a:lnTo>
                  <a:lnTo>
                    <a:pt x="33820" y="2254"/>
                  </a:lnTo>
                  <a:lnTo>
                    <a:pt x="26923" y="0"/>
                  </a:lnTo>
                  <a:lnTo>
                    <a:pt x="23608" y="0"/>
                  </a:lnTo>
                  <a:lnTo>
                    <a:pt x="16844" y="0"/>
                  </a:lnTo>
                  <a:lnTo>
                    <a:pt x="13528" y="1193"/>
                  </a:lnTo>
                  <a:lnTo>
                    <a:pt x="4509" y="3448"/>
                  </a:lnTo>
                  <a:lnTo>
                    <a:pt x="1061" y="6764"/>
                  </a:lnTo>
                  <a:lnTo>
                    <a:pt x="0" y="9018"/>
                  </a:lnTo>
                  <a:lnTo>
                    <a:pt x="1061" y="10213"/>
                  </a:lnTo>
                  <a:lnTo>
                    <a:pt x="3316" y="13528"/>
                  </a:lnTo>
                  <a:lnTo>
                    <a:pt x="5570" y="14722"/>
                  </a:lnTo>
                  <a:lnTo>
                    <a:pt x="14589" y="16977"/>
                  </a:lnTo>
                  <a:lnTo>
                    <a:pt x="18037" y="16977"/>
                  </a:lnTo>
                  <a:lnTo>
                    <a:pt x="23608" y="18037"/>
                  </a:lnTo>
                  <a:lnTo>
                    <a:pt x="29311" y="18037"/>
                  </a:lnTo>
                  <a:lnTo>
                    <a:pt x="29311" y="13528"/>
                  </a:lnTo>
                  <a:lnTo>
                    <a:pt x="31433" y="13528"/>
                  </a:lnTo>
                  <a:lnTo>
                    <a:pt x="35942" y="11273"/>
                  </a:lnTo>
                  <a:lnTo>
                    <a:pt x="37136" y="9018"/>
                  </a:lnTo>
                  <a:lnTo>
                    <a:pt x="40452" y="5702"/>
                  </a:lnTo>
                  <a:lnTo>
                    <a:pt x="44961" y="4509"/>
                  </a:lnTo>
                  <a:lnTo>
                    <a:pt x="48409" y="3448"/>
                  </a:lnTo>
                  <a:lnTo>
                    <a:pt x="47216" y="1193"/>
                  </a:lnTo>
                  <a:lnTo>
                    <a:pt x="44961" y="119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1" name="Freeform: Shape 830">
              <a:extLst>
                <a:ext uri="{FF2B5EF4-FFF2-40B4-BE49-F238E27FC236}">
                  <a16:creationId xmlns:a16="http://schemas.microsoft.com/office/drawing/2014/main" id="{120CD302-668E-948D-9E29-77977939B0B4}"/>
                </a:ext>
              </a:extLst>
            </p:cNvPr>
            <p:cNvSpPr/>
            <p:nvPr/>
          </p:nvSpPr>
          <p:spPr>
            <a:xfrm>
              <a:off x="2999110" y="14154903"/>
              <a:ext cx="20159" cy="29179"/>
            </a:xfrm>
            <a:custGeom>
              <a:avLst/>
              <a:gdLst>
                <a:gd name="connsiteX0" fmla="*/ 3316 w 20159"/>
                <a:gd name="connsiteY0" fmla="*/ 25863 h 29179"/>
                <a:gd name="connsiteX1" fmla="*/ 10080 w 20159"/>
                <a:gd name="connsiteY1" fmla="*/ 29179 h 29179"/>
                <a:gd name="connsiteX2" fmla="*/ 19098 w 20159"/>
                <a:gd name="connsiteY2" fmla="*/ 29179 h 29179"/>
                <a:gd name="connsiteX3" fmla="*/ 20159 w 20159"/>
                <a:gd name="connsiteY3" fmla="*/ 21353 h 29179"/>
                <a:gd name="connsiteX4" fmla="*/ 14589 w 20159"/>
                <a:gd name="connsiteY4" fmla="*/ 21353 h 29179"/>
                <a:gd name="connsiteX5" fmla="*/ 11141 w 20159"/>
                <a:gd name="connsiteY5" fmla="*/ 17906 h 29179"/>
                <a:gd name="connsiteX6" fmla="*/ 6631 w 20159"/>
                <a:gd name="connsiteY6" fmla="*/ 12335 h 29179"/>
                <a:gd name="connsiteX7" fmla="*/ 8886 w 20159"/>
                <a:gd name="connsiteY7" fmla="*/ 6764 h 29179"/>
                <a:gd name="connsiteX8" fmla="*/ 5570 w 20159"/>
                <a:gd name="connsiteY8" fmla="*/ 0 h 29179"/>
                <a:gd name="connsiteX9" fmla="*/ 3316 w 20159"/>
                <a:gd name="connsiteY9" fmla="*/ 5571 h 29179"/>
                <a:gd name="connsiteX10" fmla="*/ 0 w 20159"/>
                <a:gd name="connsiteY10" fmla="*/ 7826 h 29179"/>
                <a:gd name="connsiteX11" fmla="*/ 3316 w 20159"/>
                <a:gd name="connsiteY11" fmla="*/ 14590 h 29179"/>
                <a:gd name="connsiteX12" fmla="*/ 3316 w 20159"/>
                <a:gd name="connsiteY12" fmla="*/ 25863 h 2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59" h="29179">
                  <a:moveTo>
                    <a:pt x="3316" y="25863"/>
                  </a:moveTo>
                  <a:lnTo>
                    <a:pt x="10080" y="29179"/>
                  </a:lnTo>
                  <a:lnTo>
                    <a:pt x="19098" y="29179"/>
                  </a:lnTo>
                  <a:lnTo>
                    <a:pt x="20159" y="21353"/>
                  </a:lnTo>
                  <a:lnTo>
                    <a:pt x="14589" y="21353"/>
                  </a:lnTo>
                  <a:lnTo>
                    <a:pt x="11141" y="17906"/>
                  </a:lnTo>
                  <a:lnTo>
                    <a:pt x="6631" y="12335"/>
                  </a:lnTo>
                  <a:lnTo>
                    <a:pt x="8886" y="6764"/>
                  </a:lnTo>
                  <a:lnTo>
                    <a:pt x="5570" y="0"/>
                  </a:lnTo>
                  <a:lnTo>
                    <a:pt x="3316" y="5571"/>
                  </a:lnTo>
                  <a:lnTo>
                    <a:pt x="0" y="7826"/>
                  </a:lnTo>
                  <a:lnTo>
                    <a:pt x="3316" y="14590"/>
                  </a:lnTo>
                  <a:lnTo>
                    <a:pt x="3316" y="2586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2" name="Freeform: Shape 831">
              <a:extLst>
                <a:ext uri="{FF2B5EF4-FFF2-40B4-BE49-F238E27FC236}">
                  <a16:creationId xmlns:a16="http://schemas.microsoft.com/office/drawing/2014/main" id="{BAECAB4C-8B72-4A2E-4BE6-4C1BFADB15E4}"/>
                </a:ext>
              </a:extLst>
            </p:cNvPr>
            <p:cNvSpPr/>
            <p:nvPr/>
          </p:nvSpPr>
          <p:spPr>
            <a:xfrm>
              <a:off x="2985582" y="14203313"/>
              <a:ext cx="118171" cy="101195"/>
            </a:xfrm>
            <a:custGeom>
              <a:avLst/>
              <a:gdLst>
                <a:gd name="connsiteX0" fmla="*/ 78781 w 118171"/>
                <a:gd name="connsiteY0" fmla="*/ 47216 h 101195"/>
                <a:gd name="connsiteX1" fmla="*/ 83290 w 118171"/>
                <a:gd name="connsiteY1" fmla="*/ 48410 h 101195"/>
                <a:gd name="connsiteX2" fmla="*/ 94564 w 118171"/>
                <a:gd name="connsiteY2" fmla="*/ 48410 h 101195"/>
                <a:gd name="connsiteX3" fmla="*/ 118172 w 118171"/>
                <a:gd name="connsiteY3" fmla="*/ 33821 h 101195"/>
                <a:gd name="connsiteX4" fmla="*/ 118172 w 118171"/>
                <a:gd name="connsiteY4" fmla="*/ 14722 h 101195"/>
                <a:gd name="connsiteX5" fmla="*/ 114856 w 118171"/>
                <a:gd name="connsiteY5" fmla="*/ 13528 h 101195"/>
                <a:gd name="connsiteX6" fmla="*/ 107031 w 118171"/>
                <a:gd name="connsiteY6" fmla="*/ 21353 h 101195"/>
                <a:gd name="connsiteX7" fmla="*/ 105837 w 118171"/>
                <a:gd name="connsiteY7" fmla="*/ 20292 h 101195"/>
                <a:gd name="connsiteX8" fmla="*/ 108092 w 118171"/>
                <a:gd name="connsiteY8" fmla="*/ 16977 h 101195"/>
                <a:gd name="connsiteX9" fmla="*/ 111540 w 118171"/>
                <a:gd name="connsiteY9" fmla="*/ 13528 h 101195"/>
                <a:gd name="connsiteX10" fmla="*/ 114856 w 118171"/>
                <a:gd name="connsiteY10" fmla="*/ 6764 h 101195"/>
                <a:gd name="connsiteX11" fmla="*/ 113662 w 118171"/>
                <a:gd name="connsiteY11" fmla="*/ 0 h 101195"/>
                <a:gd name="connsiteX12" fmla="*/ 104643 w 118171"/>
                <a:gd name="connsiteY12" fmla="*/ 2255 h 101195"/>
                <a:gd name="connsiteX13" fmla="*/ 103582 w 118171"/>
                <a:gd name="connsiteY13" fmla="*/ 1062 h 101195"/>
                <a:gd name="connsiteX14" fmla="*/ 99073 w 118171"/>
                <a:gd name="connsiteY14" fmla="*/ 4509 h 101195"/>
                <a:gd name="connsiteX15" fmla="*/ 92309 w 118171"/>
                <a:gd name="connsiteY15" fmla="*/ 6764 h 101195"/>
                <a:gd name="connsiteX16" fmla="*/ 87800 w 118171"/>
                <a:gd name="connsiteY16" fmla="*/ 6764 h 101195"/>
                <a:gd name="connsiteX17" fmla="*/ 84484 w 118171"/>
                <a:gd name="connsiteY17" fmla="*/ 7825 h 101195"/>
                <a:gd name="connsiteX18" fmla="*/ 81036 w 118171"/>
                <a:gd name="connsiteY18" fmla="*/ 7825 h 101195"/>
                <a:gd name="connsiteX19" fmla="*/ 79975 w 118171"/>
                <a:gd name="connsiteY19" fmla="*/ 10080 h 101195"/>
                <a:gd name="connsiteX20" fmla="*/ 77720 w 118171"/>
                <a:gd name="connsiteY20" fmla="*/ 13396 h 101195"/>
                <a:gd name="connsiteX21" fmla="*/ 73211 w 118171"/>
                <a:gd name="connsiteY21" fmla="*/ 18967 h 101195"/>
                <a:gd name="connsiteX22" fmla="*/ 70956 w 118171"/>
                <a:gd name="connsiteY22" fmla="*/ 22415 h 101195"/>
                <a:gd name="connsiteX23" fmla="*/ 68701 w 118171"/>
                <a:gd name="connsiteY23" fmla="*/ 24669 h 101195"/>
                <a:gd name="connsiteX24" fmla="*/ 66447 w 118171"/>
                <a:gd name="connsiteY24" fmla="*/ 27984 h 101195"/>
                <a:gd name="connsiteX25" fmla="*/ 59683 w 118171"/>
                <a:gd name="connsiteY25" fmla="*/ 32495 h 101195"/>
                <a:gd name="connsiteX26" fmla="*/ 55173 w 118171"/>
                <a:gd name="connsiteY26" fmla="*/ 29046 h 101195"/>
                <a:gd name="connsiteX27" fmla="*/ 50664 w 118171"/>
                <a:gd name="connsiteY27" fmla="*/ 27984 h 101195"/>
                <a:gd name="connsiteX28" fmla="*/ 48409 w 118171"/>
                <a:gd name="connsiteY28" fmla="*/ 29046 h 101195"/>
                <a:gd name="connsiteX29" fmla="*/ 41645 w 118171"/>
                <a:gd name="connsiteY29" fmla="*/ 30240 h 101195"/>
                <a:gd name="connsiteX30" fmla="*/ 36075 w 118171"/>
                <a:gd name="connsiteY30" fmla="*/ 29046 h 101195"/>
                <a:gd name="connsiteX31" fmla="*/ 31566 w 118171"/>
                <a:gd name="connsiteY31" fmla="*/ 30240 h 101195"/>
                <a:gd name="connsiteX32" fmla="*/ 24801 w 118171"/>
                <a:gd name="connsiteY32" fmla="*/ 30240 h 101195"/>
                <a:gd name="connsiteX33" fmla="*/ 18037 w 118171"/>
                <a:gd name="connsiteY33" fmla="*/ 34748 h 101195"/>
                <a:gd name="connsiteX34" fmla="*/ 13528 w 118171"/>
                <a:gd name="connsiteY34" fmla="*/ 37004 h 101195"/>
                <a:gd name="connsiteX35" fmla="*/ 14722 w 118171"/>
                <a:gd name="connsiteY35" fmla="*/ 41513 h 101195"/>
                <a:gd name="connsiteX36" fmla="*/ 13528 w 118171"/>
                <a:gd name="connsiteY36" fmla="*/ 42706 h 101195"/>
                <a:gd name="connsiteX37" fmla="*/ 11273 w 118171"/>
                <a:gd name="connsiteY37" fmla="*/ 47216 h 101195"/>
                <a:gd name="connsiteX38" fmla="*/ 13528 w 118171"/>
                <a:gd name="connsiteY38" fmla="*/ 52918 h 101195"/>
                <a:gd name="connsiteX39" fmla="*/ 11273 w 118171"/>
                <a:gd name="connsiteY39" fmla="*/ 56234 h 101195"/>
                <a:gd name="connsiteX40" fmla="*/ 6764 w 118171"/>
                <a:gd name="connsiteY40" fmla="*/ 57296 h 101195"/>
                <a:gd name="connsiteX41" fmla="*/ 1061 w 118171"/>
                <a:gd name="connsiteY41" fmla="*/ 64060 h 101195"/>
                <a:gd name="connsiteX42" fmla="*/ 0 w 118171"/>
                <a:gd name="connsiteY42" fmla="*/ 74139 h 101195"/>
                <a:gd name="connsiteX43" fmla="*/ 11273 w 118171"/>
                <a:gd name="connsiteY43" fmla="*/ 80903 h 101195"/>
                <a:gd name="connsiteX44" fmla="*/ 10212 w 118171"/>
                <a:gd name="connsiteY44" fmla="*/ 92177 h 101195"/>
                <a:gd name="connsiteX45" fmla="*/ 18037 w 118171"/>
                <a:gd name="connsiteY45" fmla="*/ 97747 h 101195"/>
                <a:gd name="connsiteX46" fmla="*/ 21353 w 118171"/>
                <a:gd name="connsiteY46" fmla="*/ 96686 h 101195"/>
                <a:gd name="connsiteX47" fmla="*/ 25862 w 118171"/>
                <a:gd name="connsiteY47" fmla="*/ 89922 h 101195"/>
                <a:gd name="connsiteX48" fmla="*/ 28117 w 118171"/>
                <a:gd name="connsiteY48" fmla="*/ 83158 h 101195"/>
                <a:gd name="connsiteX49" fmla="*/ 25862 w 118171"/>
                <a:gd name="connsiteY49" fmla="*/ 78649 h 101195"/>
                <a:gd name="connsiteX50" fmla="*/ 28117 w 118171"/>
                <a:gd name="connsiteY50" fmla="*/ 76394 h 101195"/>
                <a:gd name="connsiteX51" fmla="*/ 37136 w 118171"/>
                <a:gd name="connsiteY51" fmla="*/ 78649 h 101195"/>
                <a:gd name="connsiteX52" fmla="*/ 44961 w 118171"/>
                <a:gd name="connsiteY52" fmla="*/ 101195 h 101195"/>
                <a:gd name="connsiteX53" fmla="*/ 56234 w 118171"/>
                <a:gd name="connsiteY53" fmla="*/ 101195 h 101195"/>
                <a:gd name="connsiteX54" fmla="*/ 61805 w 118171"/>
                <a:gd name="connsiteY54" fmla="*/ 98940 h 101195"/>
                <a:gd name="connsiteX55" fmla="*/ 66314 w 118171"/>
                <a:gd name="connsiteY55" fmla="*/ 94431 h 101195"/>
                <a:gd name="connsiteX56" fmla="*/ 76394 w 118171"/>
                <a:gd name="connsiteY56" fmla="*/ 92177 h 101195"/>
                <a:gd name="connsiteX57" fmla="*/ 80903 w 118171"/>
                <a:gd name="connsiteY57" fmla="*/ 91115 h 101195"/>
                <a:gd name="connsiteX58" fmla="*/ 74139 w 118171"/>
                <a:gd name="connsiteY58" fmla="*/ 84351 h 101195"/>
                <a:gd name="connsiteX59" fmla="*/ 71884 w 118171"/>
                <a:gd name="connsiteY59" fmla="*/ 81035 h 101195"/>
                <a:gd name="connsiteX60" fmla="*/ 77455 w 118171"/>
                <a:gd name="connsiteY60" fmla="*/ 79842 h 101195"/>
                <a:gd name="connsiteX61" fmla="*/ 83158 w 118171"/>
                <a:gd name="connsiteY61" fmla="*/ 82098 h 101195"/>
                <a:gd name="connsiteX62" fmla="*/ 87667 w 118171"/>
                <a:gd name="connsiteY62" fmla="*/ 83291 h 101195"/>
                <a:gd name="connsiteX63" fmla="*/ 85412 w 118171"/>
                <a:gd name="connsiteY63" fmla="*/ 78782 h 101195"/>
                <a:gd name="connsiteX64" fmla="*/ 89922 w 118171"/>
                <a:gd name="connsiteY64" fmla="*/ 70956 h 101195"/>
                <a:gd name="connsiteX65" fmla="*/ 89922 w 118171"/>
                <a:gd name="connsiteY65" fmla="*/ 63131 h 101195"/>
                <a:gd name="connsiteX66" fmla="*/ 69630 w 118171"/>
                <a:gd name="connsiteY66" fmla="*/ 47349 h 101195"/>
                <a:gd name="connsiteX67" fmla="*/ 72945 w 118171"/>
                <a:gd name="connsiteY67" fmla="*/ 46287 h 101195"/>
                <a:gd name="connsiteX68" fmla="*/ 78648 w 118171"/>
                <a:gd name="connsiteY68" fmla="*/ 47349 h 10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8171" h="101195">
                  <a:moveTo>
                    <a:pt x="78781" y="47216"/>
                  </a:moveTo>
                  <a:lnTo>
                    <a:pt x="83290" y="48410"/>
                  </a:lnTo>
                  <a:lnTo>
                    <a:pt x="94564" y="48410"/>
                  </a:lnTo>
                  <a:cubicBezTo>
                    <a:pt x="101195" y="46818"/>
                    <a:pt x="109683" y="38462"/>
                    <a:pt x="118172" y="33821"/>
                  </a:cubicBezTo>
                  <a:lnTo>
                    <a:pt x="118172" y="14722"/>
                  </a:lnTo>
                  <a:lnTo>
                    <a:pt x="114856" y="13528"/>
                  </a:lnTo>
                  <a:lnTo>
                    <a:pt x="107031" y="21353"/>
                  </a:lnTo>
                  <a:lnTo>
                    <a:pt x="105837" y="20292"/>
                  </a:lnTo>
                  <a:lnTo>
                    <a:pt x="108092" y="16977"/>
                  </a:lnTo>
                  <a:lnTo>
                    <a:pt x="111540" y="13528"/>
                  </a:lnTo>
                  <a:lnTo>
                    <a:pt x="114856" y="6764"/>
                  </a:lnTo>
                  <a:lnTo>
                    <a:pt x="113662" y="0"/>
                  </a:lnTo>
                  <a:lnTo>
                    <a:pt x="104643" y="2255"/>
                  </a:lnTo>
                  <a:lnTo>
                    <a:pt x="103582" y="1062"/>
                  </a:lnTo>
                  <a:lnTo>
                    <a:pt x="99073" y="4509"/>
                  </a:lnTo>
                  <a:lnTo>
                    <a:pt x="92309" y="6764"/>
                  </a:lnTo>
                  <a:lnTo>
                    <a:pt x="87800" y="6764"/>
                  </a:lnTo>
                  <a:lnTo>
                    <a:pt x="84484" y="7825"/>
                  </a:lnTo>
                  <a:lnTo>
                    <a:pt x="81036" y="7825"/>
                  </a:lnTo>
                  <a:lnTo>
                    <a:pt x="79975" y="10080"/>
                  </a:lnTo>
                  <a:lnTo>
                    <a:pt x="77720" y="13396"/>
                  </a:lnTo>
                  <a:lnTo>
                    <a:pt x="73211" y="18967"/>
                  </a:lnTo>
                  <a:lnTo>
                    <a:pt x="70956" y="22415"/>
                  </a:lnTo>
                  <a:lnTo>
                    <a:pt x="68701" y="24669"/>
                  </a:lnTo>
                  <a:lnTo>
                    <a:pt x="66447" y="27984"/>
                  </a:lnTo>
                  <a:lnTo>
                    <a:pt x="59683" y="32495"/>
                  </a:lnTo>
                  <a:lnTo>
                    <a:pt x="55173" y="29046"/>
                  </a:lnTo>
                  <a:lnTo>
                    <a:pt x="50664" y="27984"/>
                  </a:lnTo>
                  <a:lnTo>
                    <a:pt x="48409" y="29046"/>
                  </a:lnTo>
                  <a:lnTo>
                    <a:pt x="41645" y="30240"/>
                  </a:lnTo>
                  <a:lnTo>
                    <a:pt x="36075" y="29046"/>
                  </a:lnTo>
                  <a:lnTo>
                    <a:pt x="31566" y="30240"/>
                  </a:lnTo>
                  <a:lnTo>
                    <a:pt x="24801" y="30240"/>
                  </a:lnTo>
                  <a:lnTo>
                    <a:pt x="18037" y="34748"/>
                  </a:lnTo>
                  <a:lnTo>
                    <a:pt x="13528" y="37004"/>
                  </a:lnTo>
                  <a:lnTo>
                    <a:pt x="14722" y="41513"/>
                  </a:lnTo>
                  <a:lnTo>
                    <a:pt x="13528" y="42706"/>
                  </a:lnTo>
                  <a:lnTo>
                    <a:pt x="11273" y="47216"/>
                  </a:lnTo>
                  <a:lnTo>
                    <a:pt x="13528" y="52918"/>
                  </a:lnTo>
                  <a:lnTo>
                    <a:pt x="11273" y="56234"/>
                  </a:lnTo>
                  <a:lnTo>
                    <a:pt x="6764" y="57296"/>
                  </a:lnTo>
                  <a:lnTo>
                    <a:pt x="1061" y="64060"/>
                  </a:lnTo>
                  <a:lnTo>
                    <a:pt x="0" y="74139"/>
                  </a:lnTo>
                  <a:lnTo>
                    <a:pt x="11273" y="80903"/>
                  </a:lnTo>
                  <a:lnTo>
                    <a:pt x="10212" y="92177"/>
                  </a:lnTo>
                  <a:lnTo>
                    <a:pt x="18037" y="97747"/>
                  </a:lnTo>
                  <a:lnTo>
                    <a:pt x="21353" y="96686"/>
                  </a:lnTo>
                  <a:lnTo>
                    <a:pt x="25862" y="89922"/>
                  </a:lnTo>
                  <a:lnTo>
                    <a:pt x="28117" y="83158"/>
                  </a:lnTo>
                  <a:lnTo>
                    <a:pt x="25862" y="78649"/>
                  </a:lnTo>
                  <a:lnTo>
                    <a:pt x="28117" y="76394"/>
                  </a:lnTo>
                  <a:lnTo>
                    <a:pt x="37136" y="78649"/>
                  </a:lnTo>
                  <a:cubicBezTo>
                    <a:pt x="38064" y="89524"/>
                    <a:pt x="24934" y="100930"/>
                    <a:pt x="44961" y="101195"/>
                  </a:cubicBezTo>
                  <a:lnTo>
                    <a:pt x="56234" y="101195"/>
                  </a:lnTo>
                  <a:lnTo>
                    <a:pt x="61805" y="98940"/>
                  </a:lnTo>
                  <a:lnTo>
                    <a:pt x="66314" y="94431"/>
                  </a:lnTo>
                  <a:lnTo>
                    <a:pt x="76394" y="92177"/>
                  </a:lnTo>
                  <a:lnTo>
                    <a:pt x="80903" y="91115"/>
                  </a:lnTo>
                  <a:lnTo>
                    <a:pt x="74139" y="84351"/>
                  </a:lnTo>
                  <a:lnTo>
                    <a:pt x="71884" y="81035"/>
                  </a:lnTo>
                  <a:lnTo>
                    <a:pt x="77455" y="79842"/>
                  </a:lnTo>
                  <a:lnTo>
                    <a:pt x="83158" y="82098"/>
                  </a:lnTo>
                  <a:lnTo>
                    <a:pt x="87667" y="83291"/>
                  </a:lnTo>
                  <a:lnTo>
                    <a:pt x="85412" y="78782"/>
                  </a:lnTo>
                  <a:lnTo>
                    <a:pt x="89922" y="70956"/>
                  </a:lnTo>
                  <a:lnTo>
                    <a:pt x="89922" y="63131"/>
                  </a:lnTo>
                  <a:lnTo>
                    <a:pt x="69630" y="47349"/>
                  </a:lnTo>
                  <a:lnTo>
                    <a:pt x="72945" y="46287"/>
                  </a:lnTo>
                  <a:lnTo>
                    <a:pt x="78648" y="4734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3" name="Freeform: Shape 832">
              <a:extLst>
                <a:ext uri="{FF2B5EF4-FFF2-40B4-BE49-F238E27FC236}">
                  <a16:creationId xmlns:a16="http://schemas.microsoft.com/office/drawing/2014/main" id="{FACD40B1-549B-C0A8-9EBF-C5968680C8C1}"/>
                </a:ext>
              </a:extLst>
            </p:cNvPr>
            <p:cNvSpPr/>
            <p:nvPr/>
          </p:nvSpPr>
          <p:spPr>
            <a:xfrm>
              <a:off x="3096989" y="14296550"/>
              <a:ext cx="22414" cy="31565"/>
            </a:xfrm>
            <a:custGeom>
              <a:avLst/>
              <a:gdLst>
                <a:gd name="connsiteX0" fmla="*/ 14589 w 22414"/>
                <a:gd name="connsiteY0" fmla="*/ 1193 h 31565"/>
                <a:gd name="connsiteX1" fmla="*/ 10080 w 22414"/>
                <a:gd name="connsiteY1" fmla="*/ 0 h 31565"/>
                <a:gd name="connsiteX2" fmla="*/ 7825 w 22414"/>
                <a:gd name="connsiteY2" fmla="*/ 2255 h 31565"/>
                <a:gd name="connsiteX3" fmla="*/ 6764 w 22414"/>
                <a:gd name="connsiteY3" fmla="*/ 11273 h 31565"/>
                <a:gd name="connsiteX4" fmla="*/ 2255 w 22414"/>
                <a:gd name="connsiteY4" fmla="*/ 15782 h 31565"/>
                <a:gd name="connsiteX5" fmla="*/ 0 w 22414"/>
                <a:gd name="connsiteY5" fmla="*/ 20292 h 31565"/>
                <a:gd name="connsiteX6" fmla="*/ 2255 w 22414"/>
                <a:gd name="connsiteY6" fmla="*/ 25995 h 31565"/>
                <a:gd name="connsiteX7" fmla="*/ 9019 w 22414"/>
                <a:gd name="connsiteY7" fmla="*/ 31566 h 31565"/>
                <a:gd name="connsiteX8" fmla="*/ 14589 w 22414"/>
                <a:gd name="connsiteY8" fmla="*/ 30505 h 31565"/>
                <a:gd name="connsiteX9" fmla="*/ 20160 w 22414"/>
                <a:gd name="connsiteY9" fmla="*/ 23741 h 31565"/>
                <a:gd name="connsiteX10" fmla="*/ 22414 w 22414"/>
                <a:gd name="connsiteY10" fmla="*/ 18037 h 31565"/>
                <a:gd name="connsiteX11" fmla="*/ 22414 w 22414"/>
                <a:gd name="connsiteY11" fmla="*/ 13528 h 31565"/>
                <a:gd name="connsiteX12" fmla="*/ 21353 w 22414"/>
                <a:gd name="connsiteY12" fmla="*/ 9018 h 31565"/>
                <a:gd name="connsiteX13" fmla="*/ 22414 w 22414"/>
                <a:gd name="connsiteY13" fmla="*/ 1193 h 31565"/>
                <a:gd name="connsiteX14" fmla="*/ 14589 w 22414"/>
                <a:gd name="connsiteY14" fmla="*/ 1193 h 3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4" h="31565">
                  <a:moveTo>
                    <a:pt x="14589" y="1193"/>
                  </a:moveTo>
                  <a:lnTo>
                    <a:pt x="10080" y="0"/>
                  </a:lnTo>
                  <a:lnTo>
                    <a:pt x="7825" y="2255"/>
                  </a:lnTo>
                  <a:lnTo>
                    <a:pt x="6764" y="11273"/>
                  </a:lnTo>
                  <a:lnTo>
                    <a:pt x="2255" y="15782"/>
                  </a:lnTo>
                  <a:lnTo>
                    <a:pt x="0" y="20292"/>
                  </a:lnTo>
                  <a:lnTo>
                    <a:pt x="2255" y="25995"/>
                  </a:lnTo>
                  <a:lnTo>
                    <a:pt x="9019" y="31566"/>
                  </a:lnTo>
                  <a:lnTo>
                    <a:pt x="14589" y="30505"/>
                  </a:lnTo>
                  <a:lnTo>
                    <a:pt x="20160" y="23741"/>
                  </a:lnTo>
                  <a:lnTo>
                    <a:pt x="22414" y="18037"/>
                  </a:lnTo>
                  <a:lnTo>
                    <a:pt x="22414" y="13528"/>
                  </a:lnTo>
                  <a:lnTo>
                    <a:pt x="21353" y="9018"/>
                  </a:lnTo>
                  <a:lnTo>
                    <a:pt x="22414" y="1193"/>
                  </a:lnTo>
                  <a:lnTo>
                    <a:pt x="14589" y="119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4" name="Freeform: Shape 833">
              <a:extLst>
                <a:ext uri="{FF2B5EF4-FFF2-40B4-BE49-F238E27FC236}">
                  <a16:creationId xmlns:a16="http://schemas.microsoft.com/office/drawing/2014/main" id="{1AE72D28-CD8A-1952-B724-87422CF71A99}"/>
                </a:ext>
              </a:extLst>
            </p:cNvPr>
            <p:cNvSpPr/>
            <p:nvPr/>
          </p:nvSpPr>
          <p:spPr>
            <a:xfrm>
              <a:off x="3065159" y="14161667"/>
              <a:ext cx="33687" cy="34748"/>
            </a:xfrm>
            <a:custGeom>
              <a:avLst/>
              <a:gdLst>
                <a:gd name="connsiteX0" fmla="*/ 7029 w 33687"/>
                <a:gd name="connsiteY0" fmla="*/ 20160 h 34748"/>
                <a:gd name="connsiteX1" fmla="*/ 5836 w 33687"/>
                <a:gd name="connsiteY1" fmla="*/ 24669 h 34748"/>
                <a:gd name="connsiteX2" fmla="*/ 9151 w 33687"/>
                <a:gd name="connsiteY2" fmla="*/ 31433 h 34748"/>
                <a:gd name="connsiteX3" fmla="*/ 11406 w 33687"/>
                <a:gd name="connsiteY3" fmla="*/ 32495 h 34748"/>
                <a:gd name="connsiteX4" fmla="*/ 14722 w 33687"/>
                <a:gd name="connsiteY4" fmla="*/ 33688 h 34748"/>
                <a:gd name="connsiteX5" fmla="*/ 19231 w 33687"/>
                <a:gd name="connsiteY5" fmla="*/ 34748 h 34748"/>
                <a:gd name="connsiteX6" fmla="*/ 20292 w 33687"/>
                <a:gd name="connsiteY6" fmla="*/ 31433 h 34748"/>
                <a:gd name="connsiteX7" fmla="*/ 21353 w 33687"/>
                <a:gd name="connsiteY7" fmla="*/ 26924 h 34748"/>
                <a:gd name="connsiteX8" fmla="*/ 23608 w 33687"/>
                <a:gd name="connsiteY8" fmla="*/ 23608 h 34748"/>
                <a:gd name="connsiteX9" fmla="*/ 26923 w 33687"/>
                <a:gd name="connsiteY9" fmla="*/ 20292 h 34748"/>
                <a:gd name="connsiteX10" fmla="*/ 31433 w 33687"/>
                <a:gd name="connsiteY10" fmla="*/ 16844 h 34748"/>
                <a:gd name="connsiteX11" fmla="*/ 33687 w 33687"/>
                <a:gd name="connsiteY11" fmla="*/ 12335 h 34748"/>
                <a:gd name="connsiteX12" fmla="*/ 33687 w 33687"/>
                <a:gd name="connsiteY12" fmla="*/ 11142 h 34748"/>
                <a:gd name="connsiteX13" fmla="*/ 30372 w 33687"/>
                <a:gd name="connsiteY13" fmla="*/ 8887 h 34748"/>
                <a:gd name="connsiteX14" fmla="*/ 30372 w 33687"/>
                <a:gd name="connsiteY14" fmla="*/ 3316 h 34748"/>
                <a:gd name="connsiteX15" fmla="*/ 25862 w 33687"/>
                <a:gd name="connsiteY15" fmla="*/ 1062 h 34748"/>
                <a:gd name="connsiteX16" fmla="*/ 20292 w 33687"/>
                <a:gd name="connsiteY16" fmla="*/ 0 h 34748"/>
                <a:gd name="connsiteX17" fmla="*/ 0 w 33687"/>
                <a:gd name="connsiteY17" fmla="*/ 13528 h 34748"/>
                <a:gd name="connsiteX18" fmla="*/ 4509 w 33687"/>
                <a:gd name="connsiteY18" fmla="*/ 16844 h 34748"/>
                <a:gd name="connsiteX19" fmla="*/ 6764 w 33687"/>
                <a:gd name="connsiteY19" fmla="*/ 20292 h 3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687" h="34748">
                  <a:moveTo>
                    <a:pt x="7029" y="20160"/>
                  </a:moveTo>
                  <a:lnTo>
                    <a:pt x="5836" y="24669"/>
                  </a:lnTo>
                  <a:lnTo>
                    <a:pt x="9151" y="31433"/>
                  </a:lnTo>
                  <a:lnTo>
                    <a:pt x="11406" y="32495"/>
                  </a:lnTo>
                  <a:lnTo>
                    <a:pt x="14722" y="33688"/>
                  </a:lnTo>
                  <a:lnTo>
                    <a:pt x="19231" y="34748"/>
                  </a:lnTo>
                  <a:lnTo>
                    <a:pt x="20292" y="31433"/>
                  </a:lnTo>
                  <a:lnTo>
                    <a:pt x="21353" y="26924"/>
                  </a:lnTo>
                  <a:lnTo>
                    <a:pt x="23608" y="23608"/>
                  </a:lnTo>
                  <a:lnTo>
                    <a:pt x="26923" y="20292"/>
                  </a:lnTo>
                  <a:lnTo>
                    <a:pt x="31433" y="16844"/>
                  </a:lnTo>
                  <a:lnTo>
                    <a:pt x="33687" y="12335"/>
                  </a:lnTo>
                  <a:lnTo>
                    <a:pt x="33687" y="11142"/>
                  </a:lnTo>
                  <a:lnTo>
                    <a:pt x="30372" y="8887"/>
                  </a:lnTo>
                  <a:lnTo>
                    <a:pt x="30372" y="3316"/>
                  </a:lnTo>
                  <a:lnTo>
                    <a:pt x="25862" y="1062"/>
                  </a:lnTo>
                  <a:lnTo>
                    <a:pt x="20292" y="0"/>
                  </a:lnTo>
                  <a:cubicBezTo>
                    <a:pt x="-5172" y="10478"/>
                    <a:pt x="11804" y="5571"/>
                    <a:pt x="0" y="13528"/>
                  </a:cubicBezTo>
                  <a:lnTo>
                    <a:pt x="4509" y="16844"/>
                  </a:lnTo>
                  <a:lnTo>
                    <a:pt x="6764" y="2029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5" name="Freeform: Shape 834">
              <a:extLst>
                <a:ext uri="{FF2B5EF4-FFF2-40B4-BE49-F238E27FC236}">
                  <a16:creationId xmlns:a16="http://schemas.microsoft.com/office/drawing/2014/main" id="{A3BF34BB-0750-D3AC-1BF8-7B401E7F23EC}"/>
                </a:ext>
              </a:extLst>
            </p:cNvPr>
            <p:cNvSpPr/>
            <p:nvPr/>
          </p:nvSpPr>
          <p:spPr>
            <a:xfrm>
              <a:off x="3161048" y="14270689"/>
              <a:ext cx="57162" cy="24668"/>
            </a:xfrm>
            <a:custGeom>
              <a:avLst/>
              <a:gdLst>
                <a:gd name="connsiteX0" fmla="*/ 50664 w 57162"/>
                <a:gd name="connsiteY0" fmla="*/ 4509 h 24668"/>
                <a:gd name="connsiteX1" fmla="*/ 48409 w 57162"/>
                <a:gd name="connsiteY1" fmla="*/ 2254 h 24668"/>
                <a:gd name="connsiteX2" fmla="*/ 42706 w 57162"/>
                <a:gd name="connsiteY2" fmla="*/ 1193 h 24668"/>
                <a:gd name="connsiteX3" fmla="*/ 40452 w 57162"/>
                <a:gd name="connsiteY3" fmla="*/ 5702 h 24668"/>
                <a:gd name="connsiteX4" fmla="*/ 34749 w 57162"/>
                <a:gd name="connsiteY4" fmla="*/ 2254 h 24668"/>
                <a:gd name="connsiteX5" fmla="*/ 27985 w 57162"/>
                <a:gd name="connsiteY5" fmla="*/ 0 h 24668"/>
                <a:gd name="connsiteX6" fmla="*/ 20160 w 57162"/>
                <a:gd name="connsiteY6" fmla="*/ 0 h 24668"/>
                <a:gd name="connsiteX7" fmla="*/ 12335 w 57162"/>
                <a:gd name="connsiteY7" fmla="*/ 1193 h 24668"/>
                <a:gd name="connsiteX8" fmla="*/ 12335 w 57162"/>
                <a:gd name="connsiteY8" fmla="*/ 5702 h 24668"/>
                <a:gd name="connsiteX9" fmla="*/ 13396 w 57162"/>
                <a:gd name="connsiteY9" fmla="*/ 6763 h 24668"/>
                <a:gd name="connsiteX10" fmla="*/ 10080 w 57162"/>
                <a:gd name="connsiteY10" fmla="*/ 10078 h 24668"/>
                <a:gd name="connsiteX11" fmla="*/ 3316 w 57162"/>
                <a:gd name="connsiteY11" fmla="*/ 7825 h 24668"/>
                <a:gd name="connsiteX12" fmla="*/ 0 w 57162"/>
                <a:gd name="connsiteY12" fmla="*/ 12333 h 24668"/>
                <a:gd name="connsiteX13" fmla="*/ 1061 w 57162"/>
                <a:gd name="connsiteY13" fmla="*/ 14589 h 24668"/>
                <a:gd name="connsiteX14" fmla="*/ 6631 w 57162"/>
                <a:gd name="connsiteY14" fmla="*/ 17904 h 24668"/>
                <a:gd name="connsiteX15" fmla="*/ 9947 w 57162"/>
                <a:gd name="connsiteY15" fmla="*/ 19098 h 24668"/>
                <a:gd name="connsiteX16" fmla="*/ 11141 w 57162"/>
                <a:gd name="connsiteY16" fmla="*/ 22413 h 24668"/>
                <a:gd name="connsiteX17" fmla="*/ 14456 w 57162"/>
                <a:gd name="connsiteY17" fmla="*/ 24669 h 24668"/>
                <a:gd name="connsiteX18" fmla="*/ 17772 w 57162"/>
                <a:gd name="connsiteY18" fmla="*/ 19098 h 24668"/>
                <a:gd name="connsiteX19" fmla="*/ 22282 w 57162"/>
                <a:gd name="connsiteY19" fmla="*/ 23607 h 24668"/>
                <a:gd name="connsiteX20" fmla="*/ 57163 w 57162"/>
                <a:gd name="connsiteY20" fmla="*/ 7825 h 24668"/>
                <a:gd name="connsiteX21" fmla="*/ 50399 w 57162"/>
                <a:gd name="connsiteY21" fmla="*/ 4509 h 2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162" h="24668">
                  <a:moveTo>
                    <a:pt x="50664" y="4509"/>
                  </a:moveTo>
                  <a:lnTo>
                    <a:pt x="48409" y="2254"/>
                  </a:lnTo>
                  <a:lnTo>
                    <a:pt x="42706" y="1193"/>
                  </a:lnTo>
                  <a:lnTo>
                    <a:pt x="40452" y="5702"/>
                  </a:lnTo>
                  <a:lnTo>
                    <a:pt x="34749" y="2254"/>
                  </a:lnTo>
                  <a:lnTo>
                    <a:pt x="27985" y="0"/>
                  </a:lnTo>
                  <a:lnTo>
                    <a:pt x="20160" y="0"/>
                  </a:lnTo>
                  <a:lnTo>
                    <a:pt x="12335" y="1193"/>
                  </a:lnTo>
                  <a:lnTo>
                    <a:pt x="12335" y="5702"/>
                  </a:lnTo>
                  <a:lnTo>
                    <a:pt x="13396" y="6763"/>
                  </a:lnTo>
                  <a:lnTo>
                    <a:pt x="10080" y="10078"/>
                  </a:lnTo>
                  <a:lnTo>
                    <a:pt x="3316" y="7825"/>
                  </a:lnTo>
                  <a:lnTo>
                    <a:pt x="0" y="12333"/>
                  </a:lnTo>
                  <a:lnTo>
                    <a:pt x="1061" y="14589"/>
                  </a:lnTo>
                  <a:lnTo>
                    <a:pt x="6631" y="17904"/>
                  </a:lnTo>
                  <a:lnTo>
                    <a:pt x="9947" y="19098"/>
                  </a:lnTo>
                  <a:lnTo>
                    <a:pt x="11141" y="22413"/>
                  </a:lnTo>
                  <a:lnTo>
                    <a:pt x="14456" y="24669"/>
                  </a:lnTo>
                  <a:lnTo>
                    <a:pt x="17772" y="19098"/>
                  </a:lnTo>
                  <a:lnTo>
                    <a:pt x="22282" y="23607"/>
                  </a:lnTo>
                  <a:cubicBezTo>
                    <a:pt x="52653" y="15782"/>
                    <a:pt x="32494" y="25862"/>
                    <a:pt x="57163" y="7825"/>
                  </a:cubicBezTo>
                  <a:lnTo>
                    <a:pt x="50399" y="450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6" name="Freeform: Shape 835">
              <a:extLst>
                <a:ext uri="{FF2B5EF4-FFF2-40B4-BE49-F238E27FC236}">
                  <a16:creationId xmlns:a16="http://schemas.microsoft.com/office/drawing/2014/main" id="{4A937BA2-04EC-E4D6-6388-DEB9115CA28C}"/>
                </a:ext>
              </a:extLst>
            </p:cNvPr>
            <p:cNvSpPr/>
            <p:nvPr/>
          </p:nvSpPr>
          <p:spPr>
            <a:xfrm>
              <a:off x="3203663" y="14239123"/>
              <a:ext cx="105133" cy="97681"/>
            </a:xfrm>
            <a:custGeom>
              <a:avLst/>
              <a:gdLst>
                <a:gd name="connsiteX0" fmla="*/ 87892 w 105133"/>
                <a:gd name="connsiteY0" fmla="*/ 2386 h 97681"/>
                <a:gd name="connsiteX1" fmla="*/ 82321 w 105133"/>
                <a:gd name="connsiteY1" fmla="*/ 4642 h 97681"/>
                <a:gd name="connsiteX2" fmla="*/ 78873 w 105133"/>
                <a:gd name="connsiteY2" fmla="*/ 5702 h 97681"/>
                <a:gd name="connsiteX3" fmla="*/ 71048 w 105133"/>
                <a:gd name="connsiteY3" fmla="*/ 10211 h 97681"/>
                <a:gd name="connsiteX4" fmla="*/ 66539 w 105133"/>
                <a:gd name="connsiteY4" fmla="*/ 11273 h 97681"/>
                <a:gd name="connsiteX5" fmla="*/ 63223 w 105133"/>
                <a:gd name="connsiteY5" fmla="*/ 14722 h 97681"/>
                <a:gd name="connsiteX6" fmla="*/ 58713 w 105133"/>
                <a:gd name="connsiteY6" fmla="*/ 18037 h 97681"/>
                <a:gd name="connsiteX7" fmla="*/ 50888 w 105133"/>
                <a:gd name="connsiteY7" fmla="*/ 18037 h 97681"/>
                <a:gd name="connsiteX8" fmla="*/ 46379 w 105133"/>
                <a:gd name="connsiteY8" fmla="*/ 20291 h 97681"/>
                <a:gd name="connsiteX9" fmla="*/ 40809 w 105133"/>
                <a:gd name="connsiteY9" fmla="*/ 27055 h 97681"/>
                <a:gd name="connsiteX10" fmla="*/ 36299 w 105133"/>
                <a:gd name="connsiteY10" fmla="*/ 32626 h 97681"/>
                <a:gd name="connsiteX11" fmla="*/ 34045 w 105133"/>
                <a:gd name="connsiteY11" fmla="*/ 40451 h 97681"/>
                <a:gd name="connsiteX12" fmla="*/ 38554 w 105133"/>
                <a:gd name="connsiteY12" fmla="*/ 41513 h 97681"/>
                <a:gd name="connsiteX13" fmla="*/ 38554 w 105133"/>
                <a:gd name="connsiteY13" fmla="*/ 46022 h 97681"/>
                <a:gd name="connsiteX14" fmla="*/ 34045 w 105133"/>
                <a:gd name="connsiteY14" fmla="*/ 48275 h 97681"/>
                <a:gd name="connsiteX15" fmla="*/ 29535 w 105133"/>
                <a:gd name="connsiteY15" fmla="*/ 55039 h 97681"/>
                <a:gd name="connsiteX16" fmla="*/ 30596 w 105133"/>
                <a:gd name="connsiteY16" fmla="*/ 62866 h 97681"/>
                <a:gd name="connsiteX17" fmla="*/ 31657 w 105133"/>
                <a:gd name="connsiteY17" fmla="*/ 70690 h 97681"/>
                <a:gd name="connsiteX18" fmla="*/ 29403 w 105133"/>
                <a:gd name="connsiteY18" fmla="*/ 77454 h 97681"/>
                <a:gd name="connsiteX19" fmla="*/ 26087 w 105133"/>
                <a:gd name="connsiteY19" fmla="*/ 72945 h 97681"/>
                <a:gd name="connsiteX20" fmla="*/ 26087 w 105133"/>
                <a:gd name="connsiteY20" fmla="*/ 62866 h 97681"/>
                <a:gd name="connsiteX21" fmla="*/ 21578 w 105133"/>
                <a:gd name="connsiteY21" fmla="*/ 59417 h 97681"/>
                <a:gd name="connsiteX22" fmla="*/ 12559 w 105133"/>
                <a:gd name="connsiteY22" fmla="*/ 65119 h 97681"/>
                <a:gd name="connsiteX23" fmla="*/ 4734 w 105133"/>
                <a:gd name="connsiteY23" fmla="*/ 67374 h 97681"/>
                <a:gd name="connsiteX24" fmla="*/ 19323 w 105133"/>
                <a:gd name="connsiteY24" fmla="*/ 93236 h 97681"/>
                <a:gd name="connsiteX25" fmla="*/ 20517 w 105133"/>
                <a:gd name="connsiteY25" fmla="*/ 86472 h 97681"/>
                <a:gd name="connsiteX26" fmla="*/ 22771 w 105133"/>
                <a:gd name="connsiteY26" fmla="*/ 80903 h 97681"/>
                <a:gd name="connsiteX27" fmla="*/ 27281 w 105133"/>
                <a:gd name="connsiteY27" fmla="*/ 81963 h 97681"/>
                <a:gd name="connsiteX28" fmla="*/ 35238 w 105133"/>
                <a:gd name="connsiteY28" fmla="*/ 81963 h 97681"/>
                <a:gd name="connsiteX29" fmla="*/ 42002 w 105133"/>
                <a:gd name="connsiteY29" fmla="*/ 83156 h 97681"/>
                <a:gd name="connsiteX30" fmla="*/ 48766 w 105133"/>
                <a:gd name="connsiteY30" fmla="*/ 83156 h 97681"/>
                <a:gd name="connsiteX31" fmla="*/ 55531 w 105133"/>
                <a:gd name="connsiteY31" fmla="*/ 84218 h 97681"/>
                <a:gd name="connsiteX32" fmla="*/ 62295 w 105133"/>
                <a:gd name="connsiteY32" fmla="*/ 79708 h 97681"/>
                <a:gd name="connsiteX33" fmla="*/ 64549 w 105133"/>
                <a:gd name="connsiteY33" fmla="*/ 72945 h 97681"/>
                <a:gd name="connsiteX34" fmla="*/ 65743 w 105133"/>
                <a:gd name="connsiteY34" fmla="*/ 63926 h 97681"/>
                <a:gd name="connsiteX35" fmla="*/ 62427 w 105133"/>
                <a:gd name="connsiteY35" fmla="*/ 61671 h 97681"/>
                <a:gd name="connsiteX36" fmla="*/ 55663 w 105133"/>
                <a:gd name="connsiteY36" fmla="*/ 63926 h 97681"/>
                <a:gd name="connsiteX37" fmla="*/ 39880 w 105133"/>
                <a:gd name="connsiteY37" fmla="*/ 63926 h 97681"/>
                <a:gd name="connsiteX38" fmla="*/ 83780 w 105133"/>
                <a:gd name="connsiteY38" fmla="*/ 51591 h 97681"/>
                <a:gd name="connsiteX39" fmla="*/ 90544 w 105133"/>
                <a:gd name="connsiteY39" fmla="*/ 39257 h 97681"/>
                <a:gd name="connsiteX40" fmla="*/ 95054 w 105133"/>
                <a:gd name="connsiteY40" fmla="*/ 29177 h 97681"/>
                <a:gd name="connsiteX41" fmla="*/ 99563 w 105133"/>
                <a:gd name="connsiteY41" fmla="*/ 16842 h 97681"/>
                <a:gd name="connsiteX42" fmla="*/ 105133 w 105133"/>
                <a:gd name="connsiteY42" fmla="*/ 1060 h 97681"/>
                <a:gd name="connsiteX43" fmla="*/ 97308 w 105133"/>
                <a:gd name="connsiteY43" fmla="*/ 0 h 97681"/>
                <a:gd name="connsiteX44" fmla="*/ 88290 w 105133"/>
                <a:gd name="connsiteY44" fmla="*/ 2254 h 97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5133" h="97681">
                  <a:moveTo>
                    <a:pt x="87892" y="2386"/>
                  </a:moveTo>
                  <a:lnTo>
                    <a:pt x="82321" y="4642"/>
                  </a:lnTo>
                  <a:lnTo>
                    <a:pt x="78873" y="5702"/>
                  </a:lnTo>
                  <a:lnTo>
                    <a:pt x="71048" y="10211"/>
                  </a:lnTo>
                  <a:lnTo>
                    <a:pt x="66539" y="11273"/>
                  </a:lnTo>
                  <a:lnTo>
                    <a:pt x="63223" y="14722"/>
                  </a:lnTo>
                  <a:lnTo>
                    <a:pt x="58713" y="18037"/>
                  </a:lnTo>
                  <a:lnTo>
                    <a:pt x="50888" y="18037"/>
                  </a:lnTo>
                  <a:lnTo>
                    <a:pt x="46379" y="20291"/>
                  </a:lnTo>
                  <a:lnTo>
                    <a:pt x="40809" y="27055"/>
                  </a:lnTo>
                  <a:lnTo>
                    <a:pt x="36299" y="32626"/>
                  </a:lnTo>
                  <a:lnTo>
                    <a:pt x="34045" y="40451"/>
                  </a:lnTo>
                  <a:lnTo>
                    <a:pt x="38554" y="41513"/>
                  </a:lnTo>
                  <a:lnTo>
                    <a:pt x="38554" y="46022"/>
                  </a:lnTo>
                  <a:lnTo>
                    <a:pt x="34045" y="48275"/>
                  </a:lnTo>
                  <a:lnTo>
                    <a:pt x="29535" y="55039"/>
                  </a:lnTo>
                  <a:lnTo>
                    <a:pt x="30596" y="62866"/>
                  </a:lnTo>
                  <a:lnTo>
                    <a:pt x="31657" y="70690"/>
                  </a:lnTo>
                  <a:lnTo>
                    <a:pt x="29403" y="77454"/>
                  </a:lnTo>
                  <a:lnTo>
                    <a:pt x="26087" y="72945"/>
                  </a:lnTo>
                  <a:lnTo>
                    <a:pt x="26087" y="62866"/>
                  </a:lnTo>
                  <a:lnTo>
                    <a:pt x="21578" y="59417"/>
                  </a:lnTo>
                  <a:lnTo>
                    <a:pt x="12559" y="65119"/>
                  </a:lnTo>
                  <a:lnTo>
                    <a:pt x="4734" y="67374"/>
                  </a:lnTo>
                  <a:cubicBezTo>
                    <a:pt x="92" y="81168"/>
                    <a:pt x="-7733" y="108356"/>
                    <a:pt x="19323" y="93236"/>
                  </a:cubicBezTo>
                  <a:lnTo>
                    <a:pt x="20517" y="86472"/>
                  </a:lnTo>
                  <a:lnTo>
                    <a:pt x="22771" y="80903"/>
                  </a:lnTo>
                  <a:lnTo>
                    <a:pt x="27281" y="81963"/>
                  </a:lnTo>
                  <a:lnTo>
                    <a:pt x="35238" y="81963"/>
                  </a:lnTo>
                  <a:lnTo>
                    <a:pt x="42002" y="83156"/>
                  </a:lnTo>
                  <a:lnTo>
                    <a:pt x="48766" y="83156"/>
                  </a:lnTo>
                  <a:lnTo>
                    <a:pt x="55531" y="84218"/>
                  </a:lnTo>
                  <a:lnTo>
                    <a:pt x="62295" y="79708"/>
                  </a:lnTo>
                  <a:lnTo>
                    <a:pt x="64549" y="72945"/>
                  </a:lnTo>
                  <a:lnTo>
                    <a:pt x="65743" y="63926"/>
                  </a:lnTo>
                  <a:lnTo>
                    <a:pt x="62427" y="61671"/>
                  </a:lnTo>
                  <a:lnTo>
                    <a:pt x="55663" y="63926"/>
                  </a:lnTo>
                  <a:lnTo>
                    <a:pt x="39880" y="63926"/>
                  </a:lnTo>
                  <a:cubicBezTo>
                    <a:pt x="53541" y="56764"/>
                    <a:pt x="69589" y="56367"/>
                    <a:pt x="83780" y="51591"/>
                  </a:cubicBezTo>
                  <a:lnTo>
                    <a:pt x="90544" y="39257"/>
                  </a:lnTo>
                  <a:lnTo>
                    <a:pt x="95054" y="29177"/>
                  </a:lnTo>
                  <a:lnTo>
                    <a:pt x="99563" y="16842"/>
                  </a:lnTo>
                  <a:lnTo>
                    <a:pt x="105133" y="1060"/>
                  </a:lnTo>
                  <a:lnTo>
                    <a:pt x="97308" y="0"/>
                  </a:lnTo>
                  <a:lnTo>
                    <a:pt x="88290" y="225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7" name="Freeform: Shape 836">
              <a:extLst>
                <a:ext uri="{FF2B5EF4-FFF2-40B4-BE49-F238E27FC236}">
                  <a16:creationId xmlns:a16="http://schemas.microsoft.com/office/drawing/2014/main" id="{F3D85083-3930-AE4C-32CF-41C5C2AAF042}"/>
                </a:ext>
              </a:extLst>
            </p:cNvPr>
            <p:cNvSpPr/>
            <p:nvPr/>
          </p:nvSpPr>
          <p:spPr>
            <a:xfrm>
              <a:off x="3105205" y="14053841"/>
              <a:ext cx="195500" cy="205838"/>
            </a:xfrm>
            <a:custGeom>
              <a:avLst/>
              <a:gdLst>
                <a:gd name="connsiteX0" fmla="*/ 69372 w 195500"/>
                <a:gd name="connsiteY0" fmla="*/ 161807 h 205838"/>
                <a:gd name="connsiteX1" fmla="*/ 73881 w 195500"/>
                <a:gd name="connsiteY1" fmla="*/ 166316 h 205838"/>
                <a:gd name="connsiteX2" fmla="*/ 69372 w 195500"/>
                <a:gd name="connsiteY2" fmla="*/ 171887 h 205838"/>
                <a:gd name="connsiteX3" fmla="*/ 66056 w 195500"/>
                <a:gd name="connsiteY3" fmla="*/ 169632 h 205838"/>
                <a:gd name="connsiteX4" fmla="*/ 63801 w 195500"/>
                <a:gd name="connsiteY4" fmla="*/ 174141 h 205838"/>
                <a:gd name="connsiteX5" fmla="*/ 62608 w 195500"/>
                <a:gd name="connsiteY5" fmla="*/ 178651 h 205838"/>
                <a:gd name="connsiteX6" fmla="*/ 65923 w 195500"/>
                <a:gd name="connsiteY6" fmla="*/ 179844 h 205838"/>
                <a:gd name="connsiteX7" fmla="*/ 65923 w 195500"/>
                <a:gd name="connsiteY7" fmla="*/ 184353 h 205838"/>
                <a:gd name="connsiteX8" fmla="*/ 64862 w 195500"/>
                <a:gd name="connsiteY8" fmla="*/ 188862 h 205838"/>
                <a:gd name="connsiteX9" fmla="*/ 62608 w 195500"/>
                <a:gd name="connsiteY9" fmla="*/ 194566 h 205838"/>
                <a:gd name="connsiteX10" fmla="*/ 64862 w 195500"/>
                <a:gd name="connsiteY10" fmla="*/ 196821 h 205838"/>
                <a:gd name="connsiteX11" fmla="*/ 71626 w 195500"/>
                <a:gd name="connsiteY11" fmla="*/ 194566 h 205838"/>
                <a:gd name="connsiteX12" fmla="*/ 74942 w 195500"/>
                <a:gd name="connsiteY12" fmla="*/ 194566 h 205838"/>
                <a:gd name="connsiteX13" fmla="*/ 74942 w 195500"/>
                <a:gd name="connsiteY13" fmla="*/ 201330 h 205838"/>
                <a:gd name="connsiteX14" fmla="*/ 78258 w 195500"/>
                <a:gd name="connsiteY14" fmla="*/ 205839 h 205838"/>
                <a:gd name="connsiteX15" fmla="*/ 82767 w 195500"/>
                <a:gd name="connsiteY15" fmla="*/ 204778 h 205838"/>
                <a:gd name="connsiteX16" fmla="*/ 90592 w 195500"/>
                <a:gd name="connsiteY16" fmla="*/ 200269 h 205838"/>
                <a:gd name="connsiteX17" fmla="*/ 104120 w 195500"/>
                <a:gd name="connsiteY17" fmla="*/ 198014 h 205838"/>
                <a:gd name="connsiteX18" fmla="*/ 108630 w 195500"/>
                <a:gd name="connsiteY18" fmla="*/ 196821 h 205838"/>
                <a:gd name="connsiteX19" fmla="*/ 115393 w 195500"/>
                <a:gd name="connsiteY19" fmla="*/ 193505 h 205838"/>
                <a:gd name="connsiteX20" fmla="*/ 120964 w 195500"/>
                <a:gd name="connsiteY20" fmla="*/ 191250 h 205838"/>
                <a:gd name="connsiteX21" fmla="*/ 124412 w 195500"/>
                <a:gd name="connsiteY21" fmla="*/ 190190 h 205838"/>
                <a:gd name="connsiteX22" fmla="*/ 127728 w 195500"/>
                <a:gd name="connsiteY22" fmla="*/ 185679 h 205838"/>
                <a:gd name="connsiteX23" fmla="*/ 129982 w 195500"/>
                <a:gd name="connsiteY23" fmla="*/ 182363 h 205838"/>
                <a:gd name="connsiteX24" fmla="*/ 131176 w 195500"/>
                <a:gd name="connsiteY24" fmla="*/ 180110 h 205838"/>
                <a:gd name="connsiteX25" fmla="*/ 134492 w 195500"/>
                <a:gd name="connsiteY25" fmla="*/ 174539 h 205838"/>
                <a:gd name="connsiteX26" fmla="*/ 143511 w 195500"/>
                <a:gd name="connsiteY26" fmla="*/ 170030 h 205838"/>
                <a:gd name="connsiteX27" fmla="*/ 145765 w 195500"/>
                <a:gd name="connsiteY27" fmla="*/ 163266 h 205838"/>
                <a:gd name="connsiteX28" fmla="*/ 148020 w 195500"/>
                <a:gd name="connsiteY28" fmla="*/ 161011 h 205838"/>
                <a:gd name="connsiteX29" fmla="*/ 154784 w 195500"/>
                <a:gd name="connsiteY29" fmla="*/ 151993 h 205838"/>
                <a:gd name="connsiteX30" fmla="*/ 157039 w 195500"/>
                <a:gd name="connsiteY30" fmla="*/ 148677 h 205838"/>
                <a:gd name="connsiteX31" fmla="*/ 160487 w 195500"/>
                <a:gd name="connsiteY31" fmla="*/ 146422 h 205838"/>
                <a:gd name="connsiteX32" fmla="*/ 159293 w 195500"/>
                <a:gd name="connsiteY32" fmla="*/ 139658 h 205838"/>
                <a:gd name="connsiteX33" fmla="*/ 158100 w 195500"/>
                <a:gd name="connsiteY33" fmla="*/ 137402 h 205838"/>
                <a:gd name="connsiteX34" fmla="*/ 159293 w 195500"/>
                <a:gd name="connsiteY34" fmla="*/ 132893 h 205838"/>
                <a:gd name="connsiteX35" fmla="*/ 154784 w 195500"/>
                <a:gd name="connsiteY35" fmla="*/ 126129 h 205838"/>
                <a:gd name="connsiteX36" fmla="*/ 152529 w 195500"/>
                <a:gd name="connsiteY36" fmla="*/ 123876 h 205838"/>
                <a:gd name="connsiteX37" fmla="*/ 151336 w 195500"/>
                <a:gd name="connsiteY37" fmla="*/ 119365 h 205838"/>
                <a:gd name="connsiteX38" fmla="*/ 149081 w 195500"/>
                <a:gd name="connsiteY38" fmla="*/ 117112 h 205838"/>
                <a:gd name="connsiteX39" fmla="*/ 149081 w 195500"/>
                <a:gd name="connsiteY39" fmla="*/ 112601 h 205838"/>
                <a:gd name="connsiteX40" fmla="*/ 148020 w 195500"/>
                <a:gd name="connsiteY40" fmla="*/ 106899 h 205838"/>
                <a:gd name="connsiteX41" fmla="*/ 148020 w 195500"/>
                <a:gd name="connsiteY41" fmla="*/ 104644 h 205838"/>
                <a:gd name="connsiteX42" fmla="*/ 149081 w 195500"/>
                <a:gd name="connsiteY42" fmla="*/ 98942 h 205838"/>
                <a:gd name="connsiteX43" fmla="*/ 151336 w 195500"/>
                <a:gd name="connsiteY43" fmla="*/ 94431 h 205838"/>
                <a:gd name="connsiteX44" fmla="*/ 148020 w 195500"/>
                <a:gd name="connsiteY44" fmla="*/ 90983 h 205838"/>
                <a:gd name="connsiteX45" fmla="*/ 143511 w 195500"/>
                <a:gd name="connsiteY45" fmla="*/ 90983 h 205838"/>
                <a:gd name="connsiteX46" fmla="*/ 137808 w 195500"/>
                <a:gd name="connsiteY46" fmla="*/ 93238 h 205838"/>
                <a:gd name="connsiteX47" fmla="*/ 133298 w 195500"/>
                <a:gd name="connsiteY47" fmla="*/ 96686 h 205838"/>
                <a:gd name="connsiteX48" fmla="*/ 131043 w 195500"/>
                <a:gd name="connsiteY48" fmla="*/ 98942 h 205838"/>
                <a:gd name="connsiteX49" fmla="*/ 122025 w 195500"/>
                <a:gd name="connsiteY49" fmla="*/ 101195 h 205838"/>
                <a:gd name="connsiteX50" fmla="*/ 114200 w 195500"/>
                <a:gd name="connsiteY50" fmla="*/ 107959 h 205838"/>
                <a:gd name="connsiteX51" fmla="*/ 106375 w 195500"/>
                <a:gd name="connsiteY51" fmla="*/ 113530 h 205838"/>
                <a:gd name="connsiteX52" fmla="*/ 103059 w 195500"/>
                <a:gd name="connsiteY52" fmla="*/ 112468 h 205838"/>
                <a:gd name="connsiteX53" fmla="*/ 101865 w 195500"/>
                <a:gd name="connsiteY53" fmla="*/ 110215 h 205838"/>
                <a:gd name="connsiteX54" fmla="*/ 98550 w 195500"/>
                <a:gd name="connsiteY54" fmla="*/ 110215 h 205838"/>
                <a:gd name="connsiteX55" fmla="*/ 90725 w 195500"/>
                <a:gd name="connsiteY55" fmla="*/ 97879 h 205838"/>
                <a:gd name="connsiteX56" fmla="*/ 92979 w 195500"/>
                <a:gd name="connsiteY56" fmla="*/ 94564 h 205838"/>
                <a:gd name="connsiteX57" fmla="*/ 97489 w 195500"/>
                <a:gd name="connsiteY57" fmla="*/ 95626 h 205838"/>
                <a:gd name="connsiteX58" fmla="*/ 107701 w 195500"/>
                <a:gd name="connsiteY58" fmla="*/ 95626 h 205838"/>
                <a:gd name="connsiteX59" fmla="*/ 114465 w 195500"/>
                <a:gd name="connsiteY59" fmla="*/ 96819 h 205838"/>
                <a:gd name="connsiteX60" fmla="*/ 121229 w 195500"/>
                <a:gd name="connsiteY60" fmla="*/ 95626 h 205838"/>
                <a:gd name="connsiteX61" fmla="*/ 124677 w 195500"/>
                <a:gd name="connsiteY61" fmla="*/ 93371 h 205838"/>
                <a:gd name="connsiteX62" fmla="*/ 126932 w 195500"/>
                <a:gd name="connsiteY62" fmla="*/ 90055 h 205838"/>
                <a:gd name="connsiteX63" fmla="*/ 130248 w 195500"/>
                <a:gd name="connsiteY63" fmla="*/ 87800 h 205838"/>
                <a:gd name="connsiteX64" fmla="*/ 133696 w 195500"/>
                <a:gd name="connsiteY64" fmla="*/ 84484 h 205838"/>
                <a:gd name="connsiteX65" fmla="*/ 138205 w 195500"/>
                <a:gd name="connsiteY65" fmla="*/ 78915 h 205838"/>
                <a:gd name="connsiteX66" fmla="*/ 139399 w 195500"/>
                <a:gd name="connsiteY66" fmla="*/ 76659 h 205838"/>
                <a:gd name="connsiteX67" fmla="*/ 143908 w 195500"/>
                <a:gd name="connsiteY67" fmla="*/ 73344 h 205838"/>
                <a:gd name="connsiteX68" fmla="*/ 147224 w 195500"/>
                <a:gd name="connsiteY68" fmla="*/ 71088 h 205838"/>
                <a:gd name="connsiteX69" fmla="*/ 149479 w 195500"/>
                <a:gd name="connsiteY69" fmla="*/ 68835 h 205838"/>
                <a:gd name="connsiteX70" fmla="*/ 149479 w 195500"/>
                <a:gd name="connsiteY70" fmla="*/ 57562 h 205838"/>
                <a:gd name="connsiteX71" fmla="*/ 152927 w 195500"/>
                <a:gd name="connsiteY71" fmla="*/ 55306 h 205838"/>
                <a:gd name="connsiteX72" fmla="*/ 153988 w 195500"/>
                <a:gd name="connsiteY72" fmla="*/ 55306 h 205838"/>
                <a:gd name="connsiteX73" fmla="*/ 157436 w 195500"/>
                <a:gd name="connsiteY73" fmla="*/ 62071 h 205838"/>
                <a:gd name="connsiteX74" fmla="*/ 163007 w 195500"/>
                <a:gd name="connsiteY74" fmla="*/ 63264 h 205838"/>
                <a:gd name="connsiteX75" fmla="*/ 169771 w 195500"/>
                <a:gd name="connsiteY75" fmla="*/ 63264 h 205838"/>
                <a:gd name="connsiteX76" fmla="*/ 163007 w 195500"/>
                <a:gd name="connsiteY76" fmla="*/ 67773 h 205838"/>
                <a:gd name="connsiteX77" fmla="*/ 161946 w 195500"/>
                <a:gd name="connsiteY77" fmla="*/ 70028 h 205838"/>
                <a:gd name="connsiteX78" fmla="*/ 164200 w 195500"/>
                <a:gd name="connsiteY78" fmla="*/ 71221 h 205838"/>
                <a:gd name="connsiteX79" fmla="*/ 168710 w 195500"/>
                <a:gd name="connsiteY79" fmla="*/ 70028 h 205838"/>
                <a:gd name="connsiteX80" fmla="*/ 169771 w 195500"/>
                <a:gd name="connsiteY80" fmla="*/ 71221 h 205838"/>
                <a:gd name="connsiteX81" fmla="*/ 166323 w 195500"/>
                <a:gd name="connsiteY81" fmla="*/ 73476 h 205838"/>
                <a:gd name="connsiteX82" fmla="*/ 164068 w 195500"/>
                <a:gd name="connsiteY82" fmla="*/ 76792 h 205838"/>
                <a:gd name="connsiteX83" fmla="*/ 167384 w 195500"/>
                <a:gd name="connsiteY83" fmla="*/ 79047 h 205838"/>
                <a:gd name="connsiteX84" fmla="*/ 171893 w 195500"/>
                <a:gd name="connsiteY84" fmla="*/ 77853 h 205838"/>
                <a:gd name="connsiteX85" fmla="*/ 178657 w 195500"/>
                <a:gd name="connsiteY85" fmla="*/ 73344 h 205838"/>
                <a:gd name="connsiteX86" fmla="*/ 188869 w 195500"/>
                <a:gd name="connsiteY86" fmla="*/ 69895 h 205838"/>
                <a:gd name="connsiteX87" fmla="*/ 191124 w 195500"/>
                <a:gd name="connsiteY87" fmla="*/ 68835 h 205838"/>
                <a:gd name="connsiteX88" fmla="*/ 191124 w 195500"/>
                <a:gd name="connsiteY88" fmla="*/ 66579 h 205838"/>
                <a:gd name="connsiteX89" fmla="*/ 184360 w 195500"/>
                <a:gd name="connsiteY89" fmla="*/ 64326 h 205838"/>
                <a:gd name="connsiteX90" fmla="*/ 185421 w 195500"/>
                <a:gd name="connsiteY90" fmla="*/ 56500 h 205838"/>
                <a:gd name="connsiteX91" fmla="*/ 187676 w 195500"/>
                <a:gd name="connsiteY91" fmla="*/ 51991 h 205838"/>
                <a:gd name="connsiteX92" fmla="*/ 190991 w 195500"/>
                <a:gd name="connsiteY92" fmla="*/ 46420 h 205838"/>
                <a:gd name="connsiteX93" fmla="*/ 194307 w 195500"/>
                <a:gd name="connsiteY93" fmla="*/ 44166 h 205838"/>
                <a:gd name="connsiteX94" fmla="*/ 195501 w 195500"/>
                <a:gd name="connsiteY94" fmla="*/ 39656 h 205838"/>
                <a:gd name="connsiteX95" fmla="*/ 194307 w 195500"/>
                <a:gd name="connsiteY95" fmla="*/ 35147 h 205838"/>
                <a:gd name="connsiteX96" fmla="*/ 193246 w 195500"/>
                <a:gd name="connsiteY96" fmla="*/ 30638 h 205838"/>
                <a:gd name="connsiteX97" fmla="*/ 193246 w 195500"/>
                <a:gd name="connsiteY97" fmla="*/ 29576 h 205838"/>
                <a:gd name="connsiteX98" fmla="*/ 190991 w 195500"/>
                <a:gd name="connsiteY98" fmla="*/ 28383 h 205838"/>
                <a:gd name="connsiteX99" fmla="*/ 188737 w 195500"/>
                <a:gd name="connsiteY99" fmla="*/ 26129 h 205838"/>
                <a:gd name="connsiteX100" fmla="*/ 183034 w 195500"/>
                <a:gd name="connsiteY100" fmla="*/ 23874 h 205838"/>
                <a:gd name="connsiteX101" fmla="*/ 180779 w 195500"/>
                <a:gd name="connsiteY101" fmla="*/ 23874 h 205838"/>
                <a:gd name="connsiteX102" fmla="*/ 175076 w 195500"/>
                <a:gd name="connsiteY102" fmla="*/ 20425 h 205838"/>
                <a:gd name="connsiteX103" fmla="*/ 170567 w 195500"/>
                <a:gd name="connsiteY103" fmla="*/ 19365 h 205838"/>
                <a:gd name="connsiteX104" fmla="*/ 166057 w 195500"/>
                <a:gd name="connsiteY104" fmla="*/ 19365 h 205838"/>
                <a:gd name="connsiteX105" fmla="*/ 159293 w 195500"/>
                <a:gd name="connsiteY105" fmla="*/ 22680 h 205838"/>
                <a:gd name="connsiteX106" fmla="*/ 158100 w 195500"/>
                <a:gd name="connsiteY106" fmla="*/ 19365 h 205838"/>
                <a:gd name="connsiteX107" fmla="*/ 154784 w 195500"/>
                <a:gd name="connsiteY107" fmla="*/ 19365 h 205838"/>
                <a:gd name="connsiteX108" fmla="*/ 151468 w 195500"/>
                <a:gd name="connsiteY108" fmla="*/ 21618 h 205838"/>
                <a:gd name="connsiteX109" fmla="*/ 150275 w 195500"/>
                <a:gd name="connsiteY109" fmla="*/ 24934 h 205838"/>
                <a:gd name="connsiteX110" fmla="*/ 145765 w 195500"/>
                <a:gd name="connsiteY110" fmla="*/ 28250 h 205838"/>
                <a:gd name="connsiteX111" fmla="*/ 126667 w 195500"/>
                <a:gd name="connsiteY111" fmla="*/ 5704 h 205838"/>
                <a:gd name="connsiteX112" fmla="*/ 98550 w 195500"/>
                <a:gd name="connsiteY112" fmla="*/ 11275 h 205838"/>
                <a:gd name="connsiteX113" fmla="*/ 96295 w 195500"/>
                <a:gd name="connsiteY113" fmla="*/ 7959 h 205838"/>
                <a:gd name="connsiteX114" fmla="*/ 92847 w 195500"/>
                <a:gd name="connsiteY114" fmla="*/ 4511 h 205838"/>
                <a:gd name="connsiteX115" fmla="*/ 87276 w 195500"/>
                <a:gd name="connsiteY115" fmla="*/ 4511 h 205838"/>
                <a:gd name="connsiteX116" fmla="*/ 78258 w 195500"/>
                <a:gd name="connsiteY116" fmla="*/ 5704 h 205838"/>
                <a:gd name="connsiteX117" fmla="*/ 72687 w 195500"/>
                <a:gd name="connsiteY117" fmla="*/ 7959 h 205838"/>
                <a:gd name="connsiteX118" fmla="*/ 70433 w 195500"/>
                <a:gd name="connsiteY118" fmla="*/ 5704 h 205838"/>
                <a:gd name="connsiteX119" fmla="*/ 74942 w 195500"/>
                <a:gd name="connsiteY119" fmla="*/ 5704 h 205838"/>
                <a:gd name="connsiteX120" fmla="*/ 78258 w 195500"/>
                <a:gd name="connsiteY120" fmla="*/ 3448 h 205838"/>
                <a:gd name="connsiteX121" fmla="*/ 79451 w 195500"/>
                <a:gd name="connsiteY121" fmla="*/ 1195 h 205838"/>
                <a:gd name="connsiteX122" fmla="*/ 73748 w 195500"/>
                <a:gd name="connsiteY122" fmla="*/ 0 h 205838"/>
                <a:gd name="connsiteX123" fmla="*/ 70433 w 195500"/>
                <a:gd name="connsiteY123" fmla="*/ 0 h 205838"/>
                <a:gd name="connsiteX124" fmla="*/ 63668 w 195500"/>
                <a:gd name="connsiteY124" fmla="*/ 1195 h 205838"/>
                <a:gd name="connsiteX125" fmla="*/ 57966 w 195500"/>
                <a:gd name="connsiteY125" fmla="*/ 1195 h 205838"/>
                <a:gd name="connsiteX126" fmla="*/ 50141 w 195500"/>
                <a:gd name="connsiteY126" fmla="*/ 3448 h 205838"/>
                <a:gd name="connsiteX127" fmla="*/ 42316 w 195500"/>
                <a:gd name="connsiteY127" fmla="*/ 4511 h 205838"/>
                <a:gd name="connsiteX128" fmla="*/ 37806 w 195500"/>
                <a:gd name="connsiteY128" fmla="*/ 4511 h 205838"/>
                <a:gd name="connsiteX129" fmla="*/ 36745 w 195500"/>
                <a:gd name="connsiteY129" fmla="*/ 3448 h 205838"/>
                <a:gd name="connsiteX130" fmla="*/ 29981 w 195500"/>
                <a:gd name="connsiteY130" fmla="*/ 3448 h 205838"/>
                <a:gd name="connsiteX131" fmla="*/ 24411 w 195500"/>
                <a:gd name="connsiteY131" fmla="*/ 5704 h 205838"/>
                <a:gd name="connsiteX132" fmla="*/ 21095 w 195500"/>
                <a:gd name="connsiteY132" fmla="*/ 3448 h 205838"/>
                <a:gd name="connsiteX133" fmla="*/ 15525 w 195500"/>
                <a:gd name="connsiteY133" fmla="*/ 3448 h 205838"/>
                <a:gd name="connsiteX134" fmla="*/ 11015 w 195500"/>
                <a:gd name="connsiteY134" fmla="*/ 6764 h 205838"/>
                <a:gd name="connsiteX135" fmla="*/ 13270 w 195500"/>
                <a:gd name="connsiteY135" fmla="*/ 11275 h 205838"/>
                <a:gd name="connsiteX136" fmla="*/ 13270 w 195500"/>
                <a:gd name="connsiteY136" fmla="*/ 13528 h 205838"/>
                <a:gd name="connsiteX137" fmla="*/ 18973 w 195500"/>
                <a:gd name="connsiteY137" fmla="*/ 15784 h 205838"/>
                <a:gd name="connsiteX138" fmla="*/ 17779 w 195500"/>
                <a:gd name="connsiteY138" fmla="*/ 21353 h 205838"/>
                <a:gd name="connsiteX139" fmla="*/ 14464 w 195500"/>
                <a:gd name="connsiteY139" fmla="*/ 24669 h 205838"/>
                <a:gd name="connsiteX140" fmla="*/ 9954 w 195500"/>
                <a:gd name="connsiteY140" fmla="*/ 25863 h 205838"/>
                <a:gd name="connsiteX141" fmla="*/ 8893 w 195500"/>
                <a:gd name="connsiteY141" fmla="*/ 29179 h 205838"/>
                <a:gd name="connsiteX142" fmla="*/ 8893 w 195500"/>
                <a:gd name="connsiteY142" fmla="*/ 35943 h 205838"/>
                <a:gd name="connsiteX143" fmla="*/ 5445 w 195500"/>
                <a:gd name="connsiteY143" fmla="*/ 40452 h 205838"/>
                <a:gd name="connsiteX144" fmla="*/ 2129 w 195500"/>
                <a:gd name="connsiteY144" fmla="*/ 41645 h 205838"/>
                <a:gd name="connsiteX145" fmla="*/ 13403 w 195500"/>
                <a:gd name="connsiteY145" fmla="*/ 78782 h 205838"/>
                <a:gd name="connsiteX146" fmla="*/ 15657 w 195500"/>
                <a:gd name="connsiteY146" fmla="*/ 75333 h 205838"/>
                <a:gd name="connsiteX147" fmla="*/ 16718 w 195500"/>
                <a:gd name="connsiteY147" fmla="*/ 70824 h 205838"/>
                <a:gd name="connsiteX148" fmla="*/ 20167 w 195500"/>
                <a:gd name="connsiteY148" fmla="*/ 69630 h 205838"/>
                <a:gd name="connsiteX149" fmla="*/ 21228 w 195500"/>
                <a:gd name="connsiteY149" fmla="*/ 73078 h 205838"/>
                <a:gd name="connsiteX150" fmla="*/ 21228 w 195500"/>
                <a:gd name="connsiteY150" fmla="*/ 76394 h 205838"/>
                <a:gd name="connsiteX151" fmla="*/ 23482 w 195500"/>
                <a:gd name="connsiteY151" fmla="*/ 79710 h 205838"/>
                <a:gd name="connsiteX152" fmla="*/ 31307 w 195500"/>
                <a:gd name="connsiteY152" fmla="*/ 84220 h 205838"/>
                <a:gd name="connsiteX153" fmla="*/ 33562 w 195500"/>
                <a:gd name="connsiteY153" fmla="*/ 84220 h 205838"/>
                <a:gd name="connsiteX154" fmla="*/ 41387 w 195500"/>
                <a:gd name="connsiteY154" fmla="*/ 86474 h 205838"/>
                <a:gd name="connsiteX155" fmla="*/ 43642 w 195500"/>
                <a:gd name="connsiteY155" fmla="*/ 88729 h 205838"/>
                <a:gd name="connsiteX156" fmla="*/ 41387 w 195500"/>
                <a:gd name="connsiteY156" fmla="*/ 88729 h 205838"/>
                <a:gd name="connsiteX157" fmla="*/ 41387 w 195500"/>
                <a:gd name="connsiteY157" fmla="*/ 90983 h 205838"/>
                <a:gd name="connsiteX158" fmla="*/ 47090 w 195500"/>
                <a:gd name="connsiteY158" fmla="*/ 93238 h 205838"/>
                <a:gd name="connsiteX159" fmla="*/ 52661 w 195500"/>
                <a:gd name="connsiteY159" fmla="*/ 92177 h 205838"/>
                <a:gd name="connsiteX160" fmla="*/ 62740 w 195500"/>
                <a:gd name="connsiteY160" fmla="*/ 88862 h 205838"/>
                <a:gd name="connsiteX161" fmla="*/ 68443 w 195500"/>
                <a:gd name="connsiteY161" fmla="*/ 89922 h 205838"/>
                <a:gd name="connsiteX162" fmla="*/ 75207 w 195500"/>
                <a:gd name="connsiteY162" fmla="*/ 80904 h 205838"/>
                <a:gd name="connsiteX163" fmla="*/ 75207 w 195500"/>
                <a:gd name="connsiteY163" fmla="*/ 77456 h 205838"/>
                <a:gd name="connsiteX164" fmla="*/ 74014 w 195500"/>
                <a:gd name="connsiteY164" fmla="*/ 75201 h 205838"/>
                <a:gd name="connsiteX165" fmla="*/ 72953 w 195500"/>
                <a:gd name="connsiteY165" fmla="*/ 70692 h 205838"/>
                <a:gd name="connsiteX166" fmla="*/ 74014 w 195500"/>
                <a:gd name="connsiteY166" fmla="*/ 66181 h 205838"/>
                <a:gd name="connsiteX167" fmla="*/ 77462 w 195500"/>
                <a:gd name="connsiteY167" fmla="*/ 60612 h 205838"/>
                <a:gd name="connsiteX168" fmla="*/ 75207 w 195500"/>
                <a:gd name="connsiteY168" fmla="*/ 58357 h 205838"/>
                <a:gd name="connsiteX169" fmla="*/ 72953 w 195500"/>
                <a:gd name="connsiteY169" fmla="*/ 53848 h 205838"/>
                <a:gd name="connsiteX170" fmla="*/ 78523 w 195500"/>
                <a:gd name="connsiteY170" fmla="*/ 52786 h 205838"/>
                <a:gd name="connsiteX171" fmla="*/ 79717 w 195500"/>
                <a:gd name="connsiteY171" fmla="*/ 52786 h 205838"/>
                <a:gd name="connsiteX172" fmla="*/ 83032 w 195500"/>
                <a:gd name="connsiteY172" fmla="*/ 55041 h 205838"/>
                <a:gd name="connsiteX173" fmla="*/ 86348 w 195500"/>
                <a:gd name="connsiteY173" fmla="*/ 56101 h 205838"/>
                <a:gd name="connsiteX174" fmla="*/ 90857 w 195500"/>
                <a:gd name="connsiteY174" fmla="*/ 56101 h 205838"/>
                <a:gd name="connsiteX175" fmla="*/ 94173 w 195500"/>
                <a:gd name="connsiteY175" fmla="*/ 53848 h 205838"/>
                <a:gd name="connsiteX176" fmla="*/ 95367 w 195500"/>
                <a:gd name="connsiteY176" fmla="*/ 53848 h 205838"/>
                <a:gd name="connsiteX177" fmla="*/ 97621 w 195500"/>
                <a:gd name="connsiteY177" fmla="*/ 56101 h 205838"/>
                <a:gd name="connsiteX178" fmla="*/ 96560 w 195500"/>
                <a:gd name="connsiteY178" fmla="*/ 59417 h 205838"/>
                <a:gd name="connsiteX179" fmla="*/ 93112 w 195500"/>
                <a:gd name="connsiteY179" fmla="*/ 59417 h 205838"/>
                <a:gd name="connsiteX180" fmla="*/ 88603 w 195500"/>
                <a:gd name="connsiteY180" fmla="*/ 61672 h 205838"/>
                <a:gd name="connsiteX181" fmla="*/ 85287 w 195500"/>
                <a:gd name="connsiteY181" fmla="*/ 65121 h 205838"/>
                <a:gd name="connsiteX182" fmla="*/ 84226 w 195500"/>
                <a:gd name="connsiteY182" fmla="*/ 67376 h 205838"/>
                <a:gd name="connsiteX183" fmla="*/ 83032 w 195500"/>
                <a:gd name="connsiteY183" fmla="*/ 68569 h 205838"/>
                <a:gd name="connsiteX184" fmla="*/ 81839 w 195500"/>
                <a:gd name="connsiteY184" fmla="*/ 71885 h 205838"/>
                <a:gd name="connsiteX185" fmla="*/ 81839 w 195500"/>
                <a:gd name="connsiteY185" fmla="*/ 74140 h 205838"/>
                <a:gd name="connsiteX186" fmla="*/ 79584 w 195500"/>
                <a:gd name="connsiteY186" fmla="*/ 75201 h 205838"/>
                <a:gd name="connsiteX187" fmla="*/ 78390 w 195500"/>
                <a:gd name="connsiteY187" fmla="*/ 78649 h 205838"/>
                <a:gd name="connsiteX188" fmla="*/ 81706 w 195500"/>
                <a:gd name="connsiteY188" fmla="*/ 81965 h 205838"/>
                <a:gd name="connsiteX189" fmla="*/ 82900 w 195500"/>
                <a:gd name="connsiteY189" fmla="*/ 81965 h 205838"/>
                <a:gd name="connsiteX190" fmla="*/ 81706 w 195500"/>
                <a:gd name="connsiteY190" fmla="*/ 86474 h 205838"/>
                <a:gd name="connsiteX191" fmla="*/ 80645 w 195500"/>
                <a:gd name="connsiteY191" fmla="*/ 87536 h 205838"/>
                <a:gd name="connsiteX192" fmla="*/ 79584 w 195500"/>
                <a:gd name="connsiteY192" fmla="*/ 89789 h 205838"/>
                <a:gd name="connsiteX193" fmla="*/ 77329 w 195500"/>
                <a:gd name="connsiteY193" fmla="*/ 90851 h 205838"/>
                <a:gd name="connsiteX194" fmla="*/ 77329 w 195500"/>
                <a:gd name="connsiteY194" fmla="*/ 94298 h 205838"/>
                <a:gd name="connsiteX195" fmla="*/ 78390 w 195500"/>
                <a:gd name="connsiteY195" fmla="*/ 95360 h 205838"/>
                <a:gd name="connsiteX196" fmla="*/ 80645 w 195500"/>
                <a:gd name="connsiteY196" fmla="*/ 99869 h 205838"/>
                <a:gd name="connsiteX197" fmla="*/ 69372 w 195500"/>
                <a:gd name="connsiteY197" fmla="*/ 103185 h 205838"/>
                <a:gd name="connsiteX198" fmla="*/ 66056 w 195500"/>
                <a:gd name="connsiteY198" fmla="*/ 105440 h 205838"/>
                <a:gd name="connsiteX199" fmla="*/ 67249 w 195500"/>
                <a:gd name="connsiteY199" fmla="*/ 100930 h 205838"/>
                <a:gd name="connsiteX200" fmla="*/ 63934 w 195500"/>
                <a:gd name="connsiteY200" fmla="*/ 98676 h 205838"/>
                <a:gd name="connsiteX201" fmla="*/ 57170 w 195500"/>
                <a:gd name="connsiteY201" fmla="*/ 98676 h 205838"/>
                <a:gd name="connsiteX202" fmla="*/ 52661 w 195500"/>
                <a:gd name="connsiteY202" fmla="*/ 99869 h 205838"/>
                <a:gd name="connsiteX203" fmla="*/ 49345 w 195500"/>
                <a:gd name="connsiteY203" fmla="*/ 96554 h 205838"/>
                <a:gd name="connsiteX204" fmla="*/ 43774 w 195500"/>
                <a:gd name="connsiteY204" fmla="*/ 96554 h 205838"/>
                <a:gd name="connsiteX205" fmla="*/ 34756 w 195500"/>
                <a:gd name="connsiteY205" fmla="*/ 97614 h 205838"/>
                <a:gd name="connsiteX206" fmla="*/ 26931 w 195500"/>
                <a:gd name="connsiteY206" fmla="*/ 99869 h 205838"/>
                <a:gd name="connsiteX207" fmla="*/ 21360 w 195500"/>
                <a:gd name="connsiteY207" fmla="*/ 98676 h 205838"/>
                <a:gd name="connsiteX208" fmla="*/ 20299 w 195500"/>
                <a:gd name="connsiteY208" fmla="*/ 96421 h 205838"/>
                <a:gd name="connsiteX209" fmla="*/ 21360 w 195500"/>
                <a:gd name="connsiteY209" fmla="*/ 90719 h 205838"/>
                <a:gd name="connsiteX210" fmla="*/ 17912 w 195500"/>
                <a:gd name="connsiteY210" fmla="*/ 87403 h 205838"/>
                <a:gd name="connsiteX211" fmla="*/ 14596 w 195500"/>
                <a:gd name="connsiteY211" fmla="*/ 89657 h 205838"/>
                <a:gd name="connsiteX212" fmla="*/ 14596 w 195500"/>
                <a:gd name="connsiteY212" fmla="*/ 94167 h 205838"/>
                <a:gd name="connsiteX213" fmla="*/ 16851 w 195500"/>
                <a:gd name="connsiteY213" fmla="*/ 97483 h 205838"/>
                <a:gd name="connsiteX214" fmla="*/ 13403 w 195500"/>
                <a:gd name="connsiteY214" fmla="*/ 100799 h 205838"/>
                <a:gd name="connsiteX215" fmla="*/ 10087 w 195500"/>
                <a:gd name="connsiteY215" fmla="*/ 103052 h 205838"/>
                <a:gd name="connsiteX216" fmla="*/ 7832 w 195500"/>
                <a:gd name="connsiteY216" fmla="*/ 109816 h 205838"/>
                <a:gd name="connsiteX217" fmla="*/ 11148 w 195500"/>
                <a:gd name="connsiteY217" fmla="*/ 115387 h 205838"/>
                <a:gd name="connsiteX218" fmla="*/ 17912 w 195500"/>
                <a:gd name="connsiteY218" fmla="*/ 115387 h 205838"/>
                <a:gd name="connsiteX219" fmla="*/ 24676 w 195500"/>
                <a:gd name="connsiteY219" fmla="*/ 116448 h 205838"/>
                <a:gd name="connsiteX220" fmla="*/ 34756 w 195500"/>
                <a:gd name="connsiteY220" fmla="*/ 116448 h 205838"/>
                <a:gd name="connsiteX221" fmla="*/ 39265 w 195500"/>
                <a:gd name="connsiteY221" fmla="*/ 117641 h 205838"/>
                <a:gd name="connsiteX222" fmla="*/ 42581 w 195500"/>
                <a:gd name="connsiteY222" fmla="*/ 117641 h 205838"/>
                <a:gd name="connsiteX223" fmla="*/ 47090 w 195500"/>
                <a:gd name="connsiteY223" fmla="*/ 116448 h 205838"/>
                <a:gd name="connsiteX224" fmla="*/ 56109 w 195500"/>
                <a:gd name="connsiteY224" fmla="*/ 111939 h 205838"/>
                <a:gd name="connsiteX225" fmla="*/ 61679 w 195500"/>
                <a:gd name="connsiteY225" fmla="*/ 109684 h 205838"/>
                <a:gd name="connsiteX226" fmla="*/ 65127 w 195500"/>
                <a:gd name="connsiteY226" fmla="*/ 109684 h 205838"/>
                <a:gd name="connsiteX227" fmla="*/ 68576 w 195500"/>
                <a:gd name="connsiteY227" fmla="*/ 110746 h 205838"/>
                <a:gd name="connsiteX228" fmla="*/ 73085 w 195500"/>
                <a:gd name="connsiteY228" fmla="*/ 110746 h 205838"/>
                <a:gd name="connsiteX229" fmla="*/ 78655 w 195500"/>
                <a:gd name="connsiteY229" fmla="*/ 111939 h 205838"/>
                <a:gd name="connsiteX230" fmla="*/ 85420 w 195500"/>
                <a:gd name="connsiteY230" fmla="*/ 114192 h 205838"/>
                <a:gd name="connsiteX231" fmla="*/ 90990 w 195500"/>
                <a:gd name="connsiteY231" fmla="*/ 116448 h 205838"/>
                <a:gd name="connsiteX232" fmla="*/ 90990 w 195500"/>
                <a:gd name="connsiteY232" fmla="*/ 117641 h 205838"/>
                <a:gd name="connsiteX233" fmla="*/ 86480 w 195500"/>
                <a:gd name="connsiteY233" fmla="*/ 119896 h 205838"/>
                <a:gd name="connsiteX234" fmla="*/ 83165 w 195500"/>
                <a:gd name="connsiteY234" fmla="*/ 119896 h 205838"/>
                <a:gd name="connsiteX235" fmla="*/ 79849 w 195500"/>
                <a:gd name="connsiteY235" fmla="*/ 117641 h 205838"/>
                <a:gd name="connsiteX236" fmla="*/ 75340 w 195500"/>
                <a:gd name="connsiteY236" fmla="*/ 119896 h 205838"/>
                <a:gd name="connsiteX237" fmla="*/ 73085 w 195500"/>
                <a:gd name="connsiteY237" fmla="*/ 117641 h 205838"/>
                <a:gd name="connsiteX238" fmla="*/ 64067 w 195500"/>
                <a:gd name="connsiteY238" fmla="*/ 116448 h 205838"/>
                <a:gd name="connsiteX239" fmla="*/ 60618 w 195500"/>
                <a:gd name="connsiteY239" fmla="*/ 118703 h 205838"/>
                <a:gd name="connsiteX240" fmla="*/ 59557 w 195500"/>
                <a:gd name="connsiteY240" fmla="*/ 120957 h 205838"/>
                <a:gd name="connsiteX241" fmla="*/ 56241 w 195500"/>
                <a:gd name="connsiteY241" fmla="*/ 122019 h 205838"/>
                <a:gd name="connsiteX242" fmla="*/ 53987 w 195500"/>
                <a:gd name="connsiteY242" fmla="*/ 119763 h 205838"/>
                <a:gd name="connsiteX243" fmla="*/ 37143 w 195500"/>
                <a:gd name="connsiteY243" fmla="*/ 119763 h 205838"/>
                <a:gd name="connsiteX244" fmla="*/ 31573 w 195500"/>
                <a:gd name="connsiteY244" fmla="*/ 120824 h 205838"/>
                <a:gd name="connsiteX245" fmla="*/ 25870 w 195500"/>
                <a:gd name="connsiteY245" fmla="*/ 119763 h 205838"/>
                <a:gd name="connsiteX246" fmla="*/ 23615 w 195500"/>
                <a:gd name="connsiteY246" fmla="*/ 120824 h 205838"/>
                <a:gd name="connsiteX247" fmla="*/ 21360 w 195500"/>
                <a:gd name="connsiteY247" fmla="*/ 123079 h 205838"/>
                <a:gd name="connsiteX248" fmla="*/ 15790 w 195500"/>
                <a:gd name="connsiteY248" fmla="*/ 126395 h 205838"/>
                <a:gd name="connsiteX249" fmla="*/ 12474 w 195500"/>
                <a:gd name="connsiteY249" fmla="*/ 127588 h 205838"/>
                <a:gd name="connsiteX250" fmla="*/ 10219 w 195500"/>
                <a:gd name="connsiteY250" fmla="*/ 130904 h 205838"/>
                <a:gd name="connsiteX251" fmla="*/ 13535 w 195500"/>
                <a:gd name="connsiteY251" fmla="*/ 134219 h 205838"/>
                <a:gd name="connsiteX252" fmla="*/ 22554 w 195500"/>
                <a:gd name="connsiteY252" fmla="*/ 131966 h 205838"/>
                <a:gd name="connsiteX253" fmla="*/ 29318 w 195500"/>
                <a:gd name="connsiteY253" fmla="*/ 130904 h 205838"/>
                <a:gd name="connsiteX254" fmla="*/ 32634 w 195500"/>
                <a:gd name="connsiteY254" fmla="*/ 129711 h 205838"/>
                <a:gd name="connsiteX255" fmla="*/ 38204 w 195500"/>
                <a:gd name="connsiteY255" fmla="*/ 127455 h 205838"/>
                <a:gd name="connsiteX256" fmla="*/ 35949 w 195500"/>
                <a:gd name="connsiteY256" fmla="*/ 135281 h 205838"/>
                <a:gd name="connsiteX257" fmla="*/ 33695 w 195500"/>
                <a:gd name="connsiteY257" fmla="*/ 134087 h 205838"/>
                <a:gd name="connsiteX258" fmla="*/ 30379 w 195500"/>
                <a:gd name="connsiteY258" fmla="*/ 135281 h 205838"/>
                <a:gd name="connsiteX259" fmla="*/ 28124 w 195500"/>
                <a:gd name="connsiteY259" fmla="*/ 137535 h 205838"/>
                <a:gd name="connsiteX260" fmla="*/ 30379 w 195500"/>
                <a:gd name="connsiteY260" fmla="*/ 143106 h 205838"/>
                <a:gd name="connsiteX261" fmla="*/ 37143 w 195500"/>
                <a:gd name="connsiteY261" fmla="*/ 141913 h 205838"/>
                <a:gd name="connsiteX262" fmla="*/ 48416 w 195500"/>
                <a:gd name="connsiteY262" fmla="*/ 139658 h 205838"/>
                <a:gd name="connsiteX263" fmla="*/ 51732 w 195500"/>
                <a:gd name="connsiteY263" fmla="*/ 137402 h 205838"/>
                <a:gd name="connsiteX264" fmla="*/ 51732 w 195500"/>
                <a:gd name="connsiteY264" fmla="*/ 135149 h 205838"/>
                <a:gd name="connsiteX265" fmla="*/ 52793 w 195500"/>
                <a:gd name="connsiteY265" fmla="*/ 131700 h 205838"/>
                <a:gd name="connsiteX266" fmla="*/ 56241 w 195500"/>
                <a:gd name="connsiteY266" fmla="*/ 127191 h 205838"/>
                <a:gd name="connsiteX267" fmla="*/ 57302 w 195500"/>
                <a:gd name="connsiteY267" fmla="*/ 128252 h 205838"/>
                <a:gd name="connsiteX268" fmla="*/ 59557 w 195500"/>
                <a:gd name="connsiteY268" fmla="*/ 131567 h 205838"/>
                <a:gd name="connsiteX269" fmla="*/ 59557 w 195500"/>
                <a:gd name="connsiteY269" fmla="*/ 133823 h 205838"/>
                <a:gd name="connsiteX270" fmla="*/ 61812 w 195500"/>
                <a:gd name="connsiteY270" fmla="*/ 137271 h 205838"/>
                <a:gd name="connsiteX271" fmla="*/ 53987 w 195500"/>
                <a:gd name="connsiteY271" fmla="*/ 159817 h 205838"/>
                <a:gd name="connsiteX272" fmla="*/ 60751 w 195500"/>
                <a:gd name="connsiteY272" fmla="*/ 161011 h 205838"/>
                <a:gd name="connsiteX273" fmla="*/ 69769 w 195500"/>
                <a:gd name="connsiteY273" fmla="*/ 161011 h 20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195500" h="205838">
                  <a:moveTo>
                    <a:pt x="69372" y="161807"/>
                  </a:moveTo>
                  <a:lnTo>
                    <a:pt x="73881" y="166316"/>
                  </a:lnTo>
                  <a:lnTo>
                    <a:pt x="69372" y="171887"/>
                  </a:lnTo>
                  <a:lnTo>
                    <a:pt x="66056" y="169632"/>
                  </a:lnTo>
                  <a:lnTo>
                    <a:pt x="63801" y="174141"/>
                  </a:lnTo>
                  <a:lnTo>
                    <a:pt x="62608" y="178651"/>
                  </a:lnTo>
                  <a:lnTo>
                    <a:pt x="65923" y="179844"/>
                  </a:lnTo>
                  <a:lnTo>
                    <a:pt x="65923" y="184353"/>
                  </a:lnTo>
                  <a:lnTo>
                    <a:pt x="64862" y="188862"/>
                  </a:lnTo>
                  <a:lnTo>
                    <a:pt x="62608" y="194566"/>
                  </a:lnTo>
                  <a:lnTo>
                    <a:pt x="64862" y="196821"/>
                  </a:lnTo>
                  <a:lnTo>
                    <a:pt x="71626" y="194566"/>
                  </a:lnTo>
                  <a:lnTo>
                    <a:pt x="74942" y="194566"/>
                  </a:lnTo>
                  <a:lnTo>
                    <a:pt x="74942" y="201330"/>
                  </a:lnTo>
                  <a:lnTo>
                    <a:pt x="78258" y="205839"/>
                  </a:lnTo>
                  <a:lnTo>
                    <a:pt x="82767" y="204778"/>
                  </a:lnTo>
                  <a:lnTo>
                    <a:pt x="90592" y="200269"/>
                  </a:lnTo>
                  <a:lnTo>
                    <a:pt x="104120" y="198014"/>
                  </a:lnTo>
                  <a:lnTo>
                    <a:pt x="108630" y="196821"/>
                  </a:lnTo>
                  <a:lnTo>
                    <a:pt x="115393" y="193505"/>
                  </a:lnTo>
                  <a:lnTo>
                    <a:pt x="120964" y="191250"/>
                  </a:lnTo>
                  <a:lnTo>
                    <a:pt x="124412" y="190190"/>
                  </a:lnTo>
                  <a:lnTo>
                    <a:pt x="127728" y="185679"/>
                  </a:lnTo>
                  <a:lnTo>
                    <a:pt x="129982" y="182363"/>
                  </a:lnTo>
                  <a:lnTo>
                    <a:pt x="131176" y="180110"/>
                  </a:lnTo>
                  <a:lnTo>
                    <a:pt x="134492" y="174539"/>
                  </a:lnTo>
                  <a:lnTo>
                    <a:pt x="143511" y="170030"/>
                  </a:lnTo>
                  <a:lnTo>
                    <a:pt x="145765" y="163266"/>
                  </a:lnTo>
                  <a:lnTo>
                    <a:pt x="148020" y="161011"/>
                  </a:lnTo>
                  <a:lnTo>
                    <a:pt x="154784" y="151993"/>
                  </a:lnTo>
                  <a:lnTo>
                    <a:pt x="157039" y="148677"/>
                  </a:lnTo>
                  <a:lnTo>
                    <a:pt x="160487" y="146422"/>
                  </a:lnTo>
                  <a:lnTo>
                    <a:pt x="159293" y="139658"/>
                  </a:lnTo>
                  <a:lnTo>
                    <a:pt x="158100" y="137402"/>
                  </a:lnTo>
                  <a:lnTo>
                    <a:pt x="159293" y="132893"/>
                  </a:lnTo>
                  <a:lnTo>
                    <a:pt x="154784" y="126129"/>
                  </a:lnTo>
                  <a:lnTo>
                    <a:pt x="152529" y="123876"/>
                  </a:lnTo>
                  <a:lnTo>
                    <a:pt x="151336" y="119365"/>
                  </a:lnTo>
                  <a:lnTo>
                    <a:pt x="149081" y="117112"/>
                  </a:lnTo>
                  <a:lnTo>
                    <a:pt x="149081" y="112601"/>
                  </a:lnTo>
                  <a:lnTo>
                    <a:pt x="148020" y="106899"/>
                  </a:lnTo>
                  <a:lnTo>
                    <a:pt x="148020" y="104644"/>
                  </a:lnTo>
                  <a:lnTo>
                    <a:pt x="149081" y="98942"/>
                  </a:lnTo>
                  <a:lnTo>
                    <a:pt x="151336" y="94431"/>
                  </a:lnTo>
                  <a:lnTo>
                    <a:pt x="148020" y="90983"/>
                  </a:lnTo>
                  <a:lnTo>
                    <a:pt x="143511" y="90983"/>
                  </a:lnTo>
                  <a:lnTo>
                    <a:pt x="137808" y="93238"/>
                  </a:lnTo>
                  <a:lnTo>
                    <a:pt x="133298" y="96686"/>
                  </a:lnTo>
                  <a:lnTo>
                    <a:pt x="131043" y="98942"/>
                  </a:lnTo>
                  <a:lnTo>
                    <a:pt x="122025" y="101195"/>
                  </a:lnTo>
                  <a:lnTo>
                    <a:pt x="114200" y="107959"/>
                  </a:lnTo>
                  <a:lnTo>
                    <a:pt x="106375" y="113530"/>
                  </a:lnTo>
                  <a:lnTo>
                    <a:pt x="103059" y="112468"/>
                  </a:lnTo>
                  <a:lnTo>
                    <a:pt x="101865" y="110215"/>
                  </a:lnTo>
                  <a:lnTo>
                    <a:pt x="98550" y="110215"/>
                  </a:lnTo>
                  <a:cubicBezTo>
                    <a:pt x="98550" y="102390"/>
                    <a:pt x="99611" y="100400"/>
                    <a:pt x="90725" y="97879"/>
                  </a:cubicBezTo>
                  <a:lnTo>
                    <a:pt x="92979" y="94564"/>
                  </a:lnTo>
                  <a:lnTo>
                    <a:pt x="97489" y="95626"/>
                  </a:lnTo>
                  <a:lnTo>
                    <a:pt x="107701" y="95626"/>
                  </a:lnTo>
                  <a:lnTo>
                    <a:pt x="114465" y="96819"/>
                  </a:lnTo>
                  <a:lnTo>
                    <a:pt x="121229" y="95626"/>
                  </a:lnTo>
                  <a:lnTo>
                    <a:pt x="124677" y="93371"/>
                  </a:lnTo>
                  <a:lnTo>
                    <a:pt x="126932" y="90055"/>
                  </a:lnTo>
                  <a:lnTo>
                    <a:pt x="130248" y="87800"/>
                  </a:lnTo>
                  <a:lnTo>
                    <a:pt x="133696" y="84484"/>
                  </a:lnTo>
                  <a:lnTo>
                    <a:pt x="138205" y="78915"/>
                  </a:lnTo>
                  <a:lnTo>
                    <a:pt x="139399" y="76659"/>
                  </a:lnTo>
                  <a:lnTo>
                    <a:pt x="143908" y="73344"/>
                  </a:lnTo>
                  <a:lnTo>
                    <a:pt x="147224" y="71088"/>
                  </a:lnTo>
                  <a:lnTo>
                    <a:pt x="149479" y="68835"/>
                  </a:lnTo>
                  <a:lnTo>
                    <a:pt x="149479" y="57562"/>
                  </a:lnTo>
                  <a:lnTo>
                    <a:pt x="152927" y="55306"/>
                  </a:lnTo>
                  <a:lnTo>
                    <a:pt x="153988" y="55306"/>
                  </a:lnTo>
                  <a:lnTo>
                    <a:pt x="157436" y="62071"/>
                  </a:lnTo>
                  <a:lnTo>
                    <a:pt x="163007" y="63264"/>
                  </a:lnTo>
                  <a:lnTo>
                    <a:pt x="169771" y="63264"/>
                  </a:lnTo>
                  <a:lnTo>
                    <a:pt x="163007" y="67773"/>
                  </a:lnTo>
                  <a:lnTo>
                    <a:pt x="161946" y="70028"/>
                  </a:lnTo>
                  <a:lnTo>
                    <a:pt x="164200" y="71221"/>
                  </a:lnTo>
                  <a:lnTo>
                    <a:pt x="168710" y="70028"/>
                  </a:lnTo>
                  <a:lnTo>
                    <a:pt x="169771" y="71221"/>
                  </a:lnTo>
                  <a:lnTo>
                    <a:pt x="166323" y="73476"/>
                  </a:lnTo>
                  <a:lnTo>
                    <a:pt x="164068" y="76792"/>
                  </a:lnTo>
                  <a:lnTo>
                    <a:pt x="167384" y="79047"/>
                  </a:lnTo>
                  <a:lnTo>
                    <a:pt x="171893" y="77853"/>
                  </a:lnTo>
                  <a:lnTo>
                    <a:pt x="178657" y="73344"/>
                  </a:lnTo>
                  <a:lnTo>
                    <a:pt x="188869" y="69895"/>
                  </a:lnTo>
                  <a:lnTo>
                    <a:pt x="191124" y="68835"/>
                  </a:lnTo>
                  <a:lnTo>
                    <a:pt x="191124" y="66579"/>
                  </a:lnTo>
                  <a:lnTo>
                    <a:pt x="184360" y="64326"/>
                  </a:lnTo>
                  <a:lnTo>
                    <a:pt x="185421" y="56500"/>
                  </a:lnTo>
                  <a:lnTo>
                    <a:pt x="187676" y="51991"/>
                  </a:lnTo>
                  <a:lnTo>
                    <a:pt x="190991" y="46420"/>
                  </a:lnTo>
                  <a:lnTo>
                    <a:pt x="194307" y="44166"/>
                  </a:lnTo>
                  <a:lnTo>
                    <a:pt x="195501" y="39656"/>
                  </a:lnTo>
                  <a:lnTo>
                    <a:pt x="194307" y="35147"/>
                  </a:lnTo>
                  <a:lnTo>
                    <a:pt x="193246" y="30638"/>
                  </a:lnTo>
                  <a:lnTo>
                    <a:pt x="193246" y="29576"/>
                  </a:lnTo>
                  <a:lnTo>
                    <a:pt x="190991" y="28383"/>
                  </a:lnTo>
                  <a:lnTo>
                    <a:pt x="188737" y="26129"/>
                  </a:lnTo>
                  <a:lnTo>
                    <a:pt x="183034" y="23874"/>
                  </a:lnTo>
                  <a:lnTo>
                    <a:pt x="180779" y="23874"/>
                  </a:lnTo>
                  <a:lnTo>
                    <a:pt x="175076" y="20425"/>
                  </a:lnTo>
                  <a:lnTo>
                    <a:pt x="170567" y="19365"/>
                  </a:lnTo>
                  <a:lnTo>
                    <a:pt x="166057" y="19365"/>
                  </a:lnTo>
                  <a:lnTo>
                    <a:pt x="159293" y="22680"/>
                  </a:lnTo>
                  <a:lnTo>
                    <a:pt x="158100" y="19365"/>
                  </a:lnTo>
                  <a:lnTo>
                    <a:pt x="154784" y="19365"/>
                  </a:lnTo>
                  <a:lnTo>
                    <a:pt x="151468" y="21618"/>
                  </a:lnTo>
                  <a:lnTo>
                    <a:pt x="150275" y="24934"/>
                  </a:lnTo>
                  <a:lnTo>
                    <a:pt x="145765" y="28250"/>
                  </a:lnTo>
                  <a:cubicBezTo>
                    <a:pt x="135420" y="14325"/>
                    <a:pt x="154386" y="20027"/>
                    <a:pt x="126667" y="5704"/>
                  </a:cubicBezTo>
                  <a:cubicBezTo>
                    <a:pt x="104120" y="-1988"/>
                    <a:pt x="112874" y="-133"/>
                    <a:pt x="98550" y="11275"/>
                  </a:cubicBezTo>
                  <a:lnTo>
                    <a:pt x="96295" y="7959"/>
                  </a:lnTo>
                  <a:lnTo>
                    <a:pt x="92847" y="4511"/>
                  </a:lnTo>
                  <a:lnTo>
                    <a:pt x="87276" y="4511"/>
                  </a:lnTo>
                  <a:lnTo>
                    <a:pt x="78258" y="5704"/>
                  </a:lnTo>
                  <a:lnTo>
                    <a:pt x="72687" y="7959"/>
                  </a:lnTo>
                  <a:lnTo>
                    <a:pt x="70433" y="5704"/>
                  </a:lnTo>
                  <a:lnTo>
                    <a:pt x="74942" y="5704"/>
                  </a:lnTo>
                  <a:lnTo>
                    <a:pt x="78258" y="3448"/>
                  </a:lnTo>
                  <a:lnTo>
                    <a:pt x="79451" y="1195"/>
                  </a:lnTo>
                  <a:lnTo>
                    <a:pt x="73748" y="0"/>
                  </a:lnTo>
                  <a:lnTo>
                    <a:pt x="70433" y="0"/>
                  </a:lnTo>
                  <a:lnTo>
                    <a:pt x="63668" y="1195"/>
                  </a:lnTo>
                  <a:lnTo>
                    <a:pt x="57966" y="1195"/>
                  </a:lnTo>
                  <a:lnTo>
                    <a:pt x="50141" y="3448"/>
                  </a:lnTo>
                  <a:lnTo>
                    <a:pt x="42316" y="4511"/>
                  </a:lnTo>
                  <a:lnTo>
                    <a:pt x="37806" y="4511"/>
                  </a:lnTo>
                  <a:lnTo>
                    <a:pt x="36745" y="3448"/>
                  </a:lnTo>
                  <a:lnTo>
                    <a:pt x="29981" y="3448"/>
                  </a:lnTo>
                  <a:lnTo>
                    <a:pt x="24411" y="5704"/>
                  </a:lnTo>
                  <a:lnTo>
                    <a:pt x="21095" y="3448"/>
                  </a:lnTo>
                  <a:lnTo>
                    <a:pt x="15525" y="3448"/>
                  </a:lnTo>
                  <a:lnTo>
                    <a:pt x="11015" y="6764"/>
                  </a:lnTo>
                  <a:lnTo>
                    <a:pt x="13270" y="11275"/>
                  </a:lnTo>
                  <a:lnTo>
                    <a:pt x="13270" y="13528"/>
                  </a:lnTo>
                  <a:lnTo>
                    <a:pt x="18973" y="15784"/>
                  </a:lnTo>
                  <a:lnTo>
                    <a:pt x="17779" y="21353"/>
                  </a:lnTo>
                  <a:lnTo>
                    <a:pt x="14464" y="24669"/>
                  </a:lnTo>
                  <a:lnTo>
                    <a:pt x="9954" y="25863"/>
                  </a:lnTo>
                  <a:lnTo>
                    <a:pt x="8893" y="29179"/>
                  </a:lnTo>
                  <a:lnTo>
                    <a:pt x="8893" y="35943"/>
                  </a:lnTo>
                  <a:lnTo>
                    <a:pt x="5445" y="40452"/>
                  </a:lnTo>
                  <a:lnTo>
                    <a:pt x="2129" y="41645"/>
                  </a:lnTo>
                  <a:cubicBezTo>
                    <a:pt x="-1187" y="72680"/>
                    <a:pt x="-2646" y="54908"/>
                    <a:pt x="13403" y="78782"/>
                  </a:cubicBezTo>
                  <a:lnTo>
                    <a:pt x="15657" y="75333"/>
                  </a:lnTo>
                  <a:lnTo>
                    <a:pt x="16718" y="70824"/>
                  </a:lnTo>
                  <a:lnTo>
                    <a:pt x="20167" y="69630"/>
                  </a:lnTo>
                  <a:lnTo>
                    <a:pt x="21228" y="73078"/>
                  </a:lnTo>
                  <a:lnTo>
                    <a:pt x="21228" y="76394"/>
                  </a:lnTo>
                  <a:lnTo>
                    <a:pt x="23482" y="79710"/>
                  </a:lnTo>
                  <a:lnTo>
                    <a:pt x="31307" y="84220"/>
                  </a:lnTo>
                  <a:lnTo>
                    <a:pt x="33562" y="84220"/>
                  </a:lnTo>
                  <a:lnTo>
                    <a:pt x="41387" y="86474"/>
                  </a:lnTo>
                  <a:lnTo>
                    <a:pt x="43642" y="88729"/>
                  </a:lnTo>
                  <a:lnTo>
                    <a:pt x="41387" y="88729"/>
                  </a:lnTo>
                  <a:lnTo>
                    <a:pt x="41387" y="90983"/>
                  </a:lnTo>
                  <a:lnTo>
                    <a:pt x="47090" y="93238"/>
                  </a:lnTo>
                  <a:lnTo>
                    <a:pt x="52661" y="92177"/>
                  </a:lnTo>
                  <a:lnTo>
                    <a:pt x="62740" y="88862"/>
                  </a:lnTo>
                  <a:lnTo>
                    <a:pt x="68443" y="89922"/>
                  </a:lnTo>
                  <a:lnTo>
                    <a:pt x="75207" y="80904"/>
                  </a:lnTo>
                  <a:lnTo>
                    <a:pt x="75207" y="77456"/>
                  </a:lnTo>
                  <a:lnTo>
                    <a:pt x="74014" y="75201"/>
                  </a:lnTo>
                  <a:lnTo>
                    <a:pt x="72953" y="70692"/>
                  </a:lnTo>
                  <a:lnTo>
                    <a:pt x="74014" y="66181"/>
                  </a:lnTo>
                  <a:lnTo>
                    <a:pt x="77462" y="60612"/>
                  </a:lnTo>
                  <a:lnTo>
                    <a:pt x="75207" y="58357"/>
                  </a:lnTo>
                  <a:lnTo>
                    <a:pt x="72953" y="53848"/>
                  </a:lnTo>
                  <a:lnTo>
                    <a:pt x="78523" y="52786"/>
                  </a:lnTo>
                  <a:lnTo>
                    <a:pt x="79717" y="52786"/>
                  </a:lnTo>
                  <a:lnTo>
                    <a:pt x="83032" y="55041"/>
                  </a:lnTo>
                  <a:lnTo>
                    <a:pt x="86348" y="56101"/>
                  </a:lnTo>
                  <a:lnTo>
                    <a:pt x="90857" y="56101"/>
                  </a:lnTo>
                  <a:lnTo>
                    <a:pt x="94173" y="53848"/>
                  </a:lnTo>
                  <a:lnTo>
                    <a:pt x="95367" y="53848"/>
                  </a:lnTo>
                  <a:lnTo>
                    <a:pt x="97621" y="56101"/>
                  </a:lnTo>
                  <a:lnTo>
                    <a:pt x="96560" y="59417"/>
                  </a:lnTo>
                  <a:lnTo>
                    <a:pt x="93112" y="59417"/>
                  </a:lnTo>
                  <a:lnTo>
                    <a:pt x="88603" y="61672"/>
                  </a:lnTo>
                  <a:lnTo>
                    <a:pt x="85287" y="65121"/>
                  </a:lnTo>
                  <a:lnTo>
                    <a:pt x="84226" y="67376"/>
                  </a:lnTo>
                  <a:lnTo>
                    <a:pt x="83032" y="68569"/>
                  </a:lnTo>
                  <a:lnTo>
                    <a:pt x="81839" y="71885"/>
                  </a:lnTo>
                  <a:lnTo>
                    <a:pt x="81839" y="74140"/>
                  </a:lnTo>
                  <a:lnTo>
                    <a:pt x="79584" y="75201"/>
                  </a:lnTo>
                  <a:lnTo>
                    <a:pt x="78390" y="78649"/>
                  </a:lnTo>
                  <a:lnTo>
                    <a:pt x="81706" y="81965"/>
                  </a:lnTo>
                  <a:lnTo>
                    <a:pt x="82900" y="81965"/>
                  </a:lnTo>
                  <a:lnTo>
                    <a:pt x="81706" y="86474"/>
                  </a:lnTo>
                  <a:lnTo>
                    <a:pt x="80645" y="87536"/>
                  </a:lnTo>
                  <a:lnTo>
                    <a:pt x="79584" y="89789"/>
                  </a:lnTo>
                  <a:lnTo>
                    <a:pt x="77329" y="90851"/>
                  </a:lnTo>
                  <a:lnTo>
                    <a:pt x="77329" y="94298"/>
                  </a:lnTo>
                  <a:lnTo>
                    <a:pt x="78390" y="95360"/>
                  </a:lnTo>
                  <a:lnTo>
                    <a:pt x="80645" y="99869"/>
                  </a:lnTo>
                  <a:lnTo>
                    <a:pt x="69372" y="103185"/>
                  </a:lnTo>
                  <a:lnTo>
                    <a:pt x="66056" y="105440"/>
                  </a:lnTo>
                  <a:lnTo>
                    <a:pt x="67249" y="100930"/>
                  </a:lnTo>
                  <a:lnTo>
                    <a:pt x="63934" y="98676"/>
                  </a:lnTo>
                  <a:lnTo>
                    <a:pt x="57170" y="98676"/>
                  </a:lnTo>
                  <a:lnTo>
                    <a:pt x="52661" y="99869"/>
                  </a:lnTo>
                  <a:lnTo>
                    <a:pt x="49345" y="96554"/>
                  </a:lnTo>
                  <a:lnTo>
                    <a:pt x="43774" y="96554"/>
                  </a:lnTo>
                  <a:lnTo>
                    <a:pt x="34756" y="97614"/>
                  </a:lnTo>
                  <a:lnTo>
                    <a:pt x="26931" y="99869"/>
                  </a:lnTo>
                  <a:lnTo>
                    <a:pt x="21360" y="98676"/>
                  </a:lnTo>
                  <a:lnTo>
                    <a:pt x="20299" y="96421"/>
                  </a:lnTo>
                  <a:lnTo>
                    <a:pt x="21360" y="90719"/>
                  </a:lnTo>
                  <a:lnTo>
                    <a:pt x="17912" y="87403"/>
                  </a:lnTo>
                  <a:lnTo>
                    <a:pt x="14596" y="89657"/>
                  </a:lnTo>
                  <a:lnTo>
                    <a:pt x="14596" y="94167"/>
                  </a:lnTo>
                  <a:lnTo>
                    <a:pt x="16851" y="97483"/>
                  </a:lnTo>
                  <a:lnTo>
                    <a:pt x="13403" y="100799"/>
                  </a:lnTo>
                  <a:lnTo>
                    <a:pt x="10087" y="103052"/>
                  </a:lnTo>
                  <a:lnTo>
                    <a:pt x="7832" y="109816"/>
                  </a:lnTo>
                  <a:lnTo>
                    <a:pt x="11148" y="115387"/>
                  </a:lnTo>
                  <a:lnTo>
                    <a:pt x="17912" y="115387"/>
                  </a:lnTo>
                  <a:lnTo>
                    <a:pt x="24676" y="116448"/>
                  </a:lnTo>
                  <a:lnTo>
                    <a:pt x="34756" y="116448"/>
                  </a:lnTo>
                  <a:lnTo>
                    <a:pt x="39265" y="117641"/>
                  </a:lnTo>
                  <a:lnTo>
                    <a:pt x="42581" y="117641"/>
                  </a:lnTo>
                  <a:lnTo>
                    <a:pt x="47090" y="116448"/>
                  </a:lnTo>
                  <a:lnTo>
                    <a:pt x="56109" y="111939"/>
                  </a:lnTo>
                  <a:lnTo>
                    <a:pt x="61679" y="109684"/>
                  </a:lnTo>
                  <a:lnTo>
                    <a:pt x="65127" y="109684"/>
                  </a:lnTo>
                  <a:lnTo>
                    <a:pt x="68576" y="110746"/>
                  </a:lnTo>
                  <a:lnTo>
                    <a:pt x="73085" y="110746"/>
                  </a:lnTo>
                  <a:lnTo>
                    <a:pt x="78655" y="111939"/>
                  </a:lnTo>
                  <a:lnTo>
                    <a:pt x="85420" y="114192"/>
                  </a:lnTo>
                  <a:lnTo>
                    <a:pt x="90990" y="116448"/>
                  </a:lnTo>
                  <a:lnTo>
                    <a:pt x="90990" y="117641"/>
                  </a:lnTo>
                  <a:lnTo>
                    <a:pt x="86480" y="119896"/>
                  </a:lnTo>
                  <a:lnTo>
                    <a:pt x="83165" y="119896"/>
                  </a:lnTo>
                  <a:lnTo>
                    <a:pt x="79849" y="117641"/>
                  </a:lnTo>
                  <a:lnTo>
                    <a:pt x="75340" y="119896"/>
                  </a:lnTo>
                  <a:lnTo>
                    <a:pt x="73085" y="117641"/>
                  </a:lnTo>
                  <a:lnTo>
                    <a:pt x="64067" y="116448"/>
                  </a:lnTo>
                  <a:lnTo>
                    <a:pt x="60618" y="118703"/>
                  </a:lnTo>
                  <a:lnTo>
                    <a:pt x="59557" y="120957"/>
                  </a:lnTo>
                  <a:lnTo>
                    <a:pt x="56241" y="122019"/>
                  </a:lnTo>
                  <a:lnTo>
                    <a:pt x="53987" y="119763"/>
                  </a:lnTo>
                  <a:lnTo>
                    <a:pt x="37143" y="119763"/>
                  </a:lnTo>
                  <a:lnTo>
                    <a:pt x="31573" y="120824"/>
                  </a:lnTo>
                  <a:lnTo>
                    <a:pt x="25870" y="119763"/>
                  </a:lnTo>
                  <a:lnTo>
                    <a:pt x="23615" y="120824"/>
                  </a:lnTo>
                  <a:lnTo>
                    <a:pt x="21360" y="123079"/>
                  </a:lnTo>
                  <a:lnTo>
                    <a:pt x="15790" y="126395"/>
                  </a:lnTo>
                  <a:lnTo>
                    <a:pt x="12474" y="127588"/>
                  </a:lnTo>
                  <a:lnTo>
                    <a:pt x="10219" y="130904"/>
                  </a:lnTo>
                  <a:lnTo>
                    <a:pt x="13535" y="134219"/>
                  </a:lnTo>
                  <a:lnTo>
                    <a:pt x="22554" y="131966"/>
                  </a:lnTo>
                  <a:lnTo>
                    <a:pt x="29318" y="130904"/>
                  </a:lnTo>
                  <a:lnTo>
                    <a:pt x="32634" y="129711"/>
                  </a:lnTo>
                  <a:lnTo>
                    <a:pt x="38204" y="127455"/>
                  </a:lnTo>
                  <a:lnTo>
                    <a:pt x="35949" y="135281"/>
                  </a:lnTo>
                  <a:lnTo>
                    <a:pt x="33695" y="134087"/>
                  </a:lnTo>
                  <a:lnTo>
                    <a:pt x="30379" y="135281"/>
                  </a:lnTo>
                  <a:lnTo>
                    <a:pt x="28124" y="137535"/>
                  </a:lnTo>
                  <a:lnTo>
                    <a:pt x="30379" y="143106"/>
                  </a:lnTo>
                  <a:lnTo>
                    <a:pt x="37143" y="141913"/>
                  </a:lnTo>
                  <a:lnTo>
                    <a:pt x="48416" y="139658"/>
                  </a:lnTo>
                  <a:lnTo>
                    <a:pt x="51732" y="137402"/>
                  </a:lnTo>
                  <a:lnTo>
                    <a:pt x="51732" y="135149"/>
                  </a:lnTo>
                  <a:lnTo>
                    <a:pt x="52793" y="131700"/>
                  </a:lnTo>
                  <a:lnTo>
                    <a:pt x="56241" y="127191"/>
                  </a:lnTo>
                  <a:lnTo>
                    <a:pt x="57302" y="128252"/>
                  </a:lnTo>
                  <a:lnTo>
                    <a:pt x="59557" y="131567"/>
                  </a:lnTo>
                  <a:lnTo>
                    <a:pt x="59557" y="133823"/>
                  </a:lnTo>
                  <a:lnTo>
                    <a:pt x="61812" y="137271"/>
                  </a:lnTo>
                  <a:cubicBezTo>
                    <a:pt x="55843" y="141780"/>
                    <a:pt x="50141" y="151993"/>
                    <a:pt x="53987" y="159817"/>
                  </a:cubicBezTo>
                  <a:lnTo>
                    <a:pt x="60751" y="161011"/>
                  </a:lnTo>
                  <a:lnTo>
                    <a:pt x="69769" y="16101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8" name="Freeform: Shape 837">
              <a:extLst>
                <a:ext uri="{FF2B5EF4-FFF2-40B4-BE49-F238E27FC236}">
                  <a16:creationId xmlns:a16="http://schemas.microsoft.com/office/drawing/2014/main" id="{F4862C91-1B9B-BFAD-ABD8-0DBB23D6AA10}"/>
                </a:ext>
              </a:extLst>
            </p:cNvPr>
            <p:cNvSpPr/>
            <p:nvPr/>
          </p:nvSpPr>
          <p:spPr>
            <a:xfrm>
              <a:off x="3250042" y="14206496"/>
              <a:ext cx="50796" cy="33688"/>
            </a:xfrm>
            <a:custGeom>
              <a:avLst/>
              <a:gdLst>
                <a:gd name="connsiteX0" fmla="*/ 7825 w 50796"/>
                <a:gd name="connsiteY0" fmla="*/ 10213 h 33688"/>
                <a:gd name="connsiteX1" fmla="*/ 1061 w 50796"/>
                <a:gd name="connsiteY1" fmla="*/ 16977 h 33688"/>
                <a:gd name="connsiteX2" fmla="*/ 0 w 50796"/>
                <a:gd name="connsiteY2" fmla="*/ 21486 h 33688"/>
                <a:gd name="connsiteX3" fmla="*/ 0 w 50796"/>
                <a:gd name="connsiteY3" fmla="*/ 29312 h 33688"/>
                <a:gd name="connsiteX4" fmla="*/ 3448 w 50796"/>
                <a:gd name="connsiteY4" fmla="*/ 32628 h 33688"/>
                <a:gd name="connsiteX5" fmla="*/ 10212 w 50796"/>
                <a:gd name="connsiteY5" fmla="*/ 33688 h 33688"/>
                <a:gd name="connsiteX6" fmla="*/ 14722 w 50796"/>
                <a:gd name="connsiteY6" fmla="*/ 32628 h 33688"/>
                <a:gd name="connsiteX7" fmla="*/ 18037 w 50796"/>
                <a:gd name="connsiteY7" fmla="*/ 30372 h 33688"/>
                <a:gd name="connsiteX8" fmla="*/ 23740 w 50796"/>
                <a:gd name="connsiteY8" fmla="*/ 28117 h 33688"/>
                <a:gd name="connsiteX9" fmla="*/ 27056 w 50796"/>
                <a:gd name="connsiteY9" fmla="*/ 23608 h 33688"/>
                <a:gd name="connsiteX10" fmla="*/ 31565 w 50796"/>
                <a:gd name="connsiteY10" fmla="*/ 17904 h 33688"/>
                <a:gd name="connsiteX11" fmla="*/ 38329 w 50796"/>
                <a:gd name="connsiteY11" fmla="*/ 14589 h 33688"/>
                <a:gd name="connsiteX12" fmla="*/ 44032 w 50796"/>
                <a:gd name="connsiteY12" fmla="*/ 14589 h 33688"/>
                <a:gd name="connsiteX13" fmla="*/ 49603 w 50796"/>
                <a:gd name="connsiteY13" fmla="*/ 9019 h 33688"/>
                <a:gd name="connsiteX14" fmla="*/ 50797 w 50796"/>
                <a:gd name="connsiteY14" fmla="*/ 2255 h 33688"/>
                <a:gd name="connsiteX15" fmla="*/ 28250 w 50796"/>
                <a:gd name="connsiteY15" fmla="*/ 0 h 33688"/>
                <a:gd name="connsiteX16" fmla="*/ 11406 w 50796"/>
                <a:gd name="connsiteY16" fmla="*/ 9019 h 33688"/>
                <a:gd name="connsiteX17" fmla="*/ 8090 w 50796"/>
                <a:gd name="connsiteY17" fmla="*/ 10080 h 3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796" h="33688">
                  <a:moveTo>
                    <a:pt x="7825" y="10213"/>
                  </a:moveTo>
                  <a:lnTo>
                    <a:pt x="1061" y="16977"/>
                  </a:lnTo>
                  <a:lnTo>
                    <a:pt x="0" y="21486"/>
                  </a:lnTo>
                  <a:lnTo>
                    <a:pt x="0" y="29312"/>
                  </a:lnTo>
                  <a:lnTo>
                    <a:pt x="3448" y="32628"/>
                  </a:lnTo>
                  <a:lnTo>
                    <a:pt x="10212" y="33688"/>
                  </a:lnTo>
                  <a:lnTo>
                    <a:pt x="14722" y="32628"/>
                  </a:lnTo>
                  <a:lnTo>
                    <a:pt x="18037" y="30372"/>
                  </a:lnTo>
                  <a:lnTo>
                    <a:pt x="23740" y="28117"/>
                  </a:lnTo>
                  <a:lnTo>
                    <a:pt x="27056" y="23608"/>
                  </a:lnTo>
                  <a:lnTo>
                    <a:pt x="31565" y="17904"/>
                  </a:lnTo>
                  <a:lnTo>
                    <a:pt x="38329" y="14589"/>
                  </a:lnTo>
                  <a:lnTo>
                    <a:pt x="44032" y="14589"/>
                  </a:lnTo>
                  <a:lnTo>
                    <a:pt x="49603" y="9019"/>
                  </a:lnTo>
                  <a:lnTo>
                    <a:pt x="50797" y="2255"/>
                  </a:lnTo>
                  <a:cubicBezTo>
                    <a:pt x="36605" y="7428"/>
                    <a:pt x="42176" y="2388"/>
                    <a:pt x="28250" y="0"/>
                  </a:cubicBezTo>
                  <a:lnTo>
                    <a:pt x="11406" y="9019"/>
                  </a:lnTo>
                  <a:lnTo>
                    <a:pt x="8090" y="1008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39" name="Freeform: Shape 838">
              <a:extLst>
                <a:ext uri="{FF2B5EF4-FFF2-40B4-BE49-F238E27FC236}">
                  <a16:creationId xmlns:a16="http://schemas.microsoft.com/office/drawing/2014/main" id="{6FDF0D10-BEFB-1F70-CD2D-17B93EA85340}"/>
                </a:ext>
              </a:extLst>
            </p:cNvPr>
            <p:cNvSpPr/>
            <p:nvPr/>
          </p:nvSpPr>
          <p:spPr>
            <a:xfrm>
              <a:off x="3256275" y="14008616"/>
              <a:ext cx="157031" cy="186606"/>
            </a:xfrm>
            <a:custGeom>
              <a:avLst/>
              <a:gdLst>
                <a:gd name="connsiteX0" fmla="*/ 156899 w 157031"/>
                <a:gd name="connsiteY0" fmla="*/ 44959 h 186606"/>
                <a:gd name="connsiteX1" fmla="*/ 155705 w 157031"/>
                <a:gd name="connsiteY1" fmla="*/ 40451 h 186606"/>
                <a:gd name="connsiteX2" fmla="*/ 151196 w 157031"/>
                <a:gd name="connsiteY2" fmla="*/ 39257 h 186606"/>
                <a:gd name="connsiteX3" fmla="*/ 146686 w 157031"/>
                <a:gd name="connsiteY3" fmla="*/ 41513 h 186606"/>
                <a:gd name="connsiteX4" fmla="*/ 137668 w 157031"/>
                <a:gd name="connsiteY4" fmla="*/ 43766 h 186606"/>
                <a:gd name="connsiteX5" fmla="*/ 129843 w 157031"/>
                <a:gd name="connsiteY5" fmla="*/ 41513 h 186606"/>
                <a:gd name="connsiteX6" fmla="*/ 116315 w 157031"/>
                <a:gd name="connsiteY6" fmla="*/ 42706 h 186606"/>
                <a:gd name="connsiteX7" fmla="*/ 111805 w 157031"/>
                <a:gd name="connsiteY7" fmla="*/ 38197 h 186606"/>
                <a:gd name="connsiteX8" fmla="*/ 106235 w 157031"/>
                <a:gd name="connsiteY8" fmla="*/ 35942 h 186606"/>
                <a:gd name="connsiteX9" fmla="*/ 101726 w 157031"/>
                <a:gd name="connsiteY9" fmla="*/ 32626 h 186606"/>
                <a:gd name="connsiteX10" fmla="*/ 94961 w 157031"/>
                <a:gd name="connsiteY10" fmla="*/ 29177 h 186606"/>
                <a:gd name="connsiteX11" fmla="*/ 85943 w 157031"/>
                <a:gd name="connsiteY11" fmla="*/ 26922 h 186606"/>
                <a:gd name="connsiteX12" fmla="*/ 85943 w 157031"/>
                <a:gd name="connsiteY12" fmla="*/ 22413 h 186606"/>
                <a:gd name="connsiteX13" fmla="*/ 81434 w 157031"/>
                <a:gd name="connsiteY13" fmla="*/ 20158 h 186606"/>
                <a:gd name="connsiteX14" fmla="*/ 81434 w 157031"/>
                <a:gd name="connsiteY14" fmla="*/ 15649 h 186606"/>
                <a:gd name="connsiteX15" fmla="*/ 87004 w 157031"/>
                <a:gd name="connsiteY15" fmla="*/ 10080 h 186606"/>
                <a:gd name="connsiteX16" fmla="*/ 93768 w 157031"/>
                <a:gd name="connsiteY16" fmla="*/ 1060 h 186606"/>
                <a:gd name="connsiteX17" fmla="*/ 88065 w 157031"/>
                <a:gd name="connsiteY17" fmla="*/ 0 h 186606"/>
                <a:gd name="connsiteX18" fmla="*/ 77985 w 157031"/>
                <a:gd name="connsiteY18" fmla="*/ 2254 h 186606"/>
                <a:gd name="connsiteX19" fmla="*/ 73476 w 157031"/>
                <a:gd name="connsiteY19" fmla="*/ 3316 h 186606"/>
                <a:gd name="connsiteX20" fmla="*/ 67773 w 157031"/>
                <a:gd name="connsiteY20" fmla="*/ 5569 h 186606"/>
                <a:gd name="connsiteX21" fmla="*/ 58754 w 157031"/>
                <a:gd name="connsiteY21" fmla="*/ 8885 h 186606"/>
                <a:gd name="connsiteX22" fmla="*/ 51990 w 157031"/>
                <a:gd name="connsiteY22" fmla="*/ 8885 h 186606"/>
                <a:gd name="connsiteX23" fmla="*/ 45226 w 157031"/>
                <a:gd name="connsiteY23" fmla="*/ 11140 h 186606"/>
                <a:gd name="connsiteX24" fmla="*/ 37401 w 157031"/>
                <a:gd name="connsiteY24" fmla="*/ 13396 h 186606"/>
                <a:gd name="connsiteX25" fmla="*/ 32892 w 157031"/>
                <a:gd name="connsiteY25" fmla="*/ 10080 h 186606"/>
                <a:gd name="connsiteX26" fmla="*/ 27189 w 157031"/>
                <a:gd name="connsiteY26" fmla="*/ 10080 h 186606"/>
                <a:gd name="connsiteX27" fmla="*/ 28382 w 157031"/>
                <a:gd name="connsiteY27" fmla="*/ 14589 h 186606"/>
                <a:gd name="connsiteX28" fmla="*/ 30637 w 157031"/>
                <a:gd name="connsiteY28" fmla="*/ 14589 h 186606"/>
                <a:gd name="connsiteX29" fmla="*/ 28382 w 157031"/>
                <a:gd name="connsiteY29" fmla="*/ 19098 h 186606"/>
                <a:gd name="connsiteX30" fmla="*/ 30637 w 157031"/>
                <a:gd name="connsiteY30" fmla="*/ 22546 h 186606"/>
                <a:gd name="connsiteX31" fmla="*/ 28382 w 157031"/>
                <a:gd name="connsiteY31" fmla="*/ 28117 h 186606"/>
                <a:gd name="connsiteX32" fmla="*/ 22679 w 157031"/>
                <a:gd name="connsiteY32" fmla="*/ 26922 h 186606"/>
                <a:gd name="connsiteX33" fmla="*/ 17109 w 157031"/>
                <a:gd name="connsiteY33" fmla="*/ 26922 h 186606"/>
                <a:gd name="connsiteX34" fmla="*/ 17109 w 157031"/>
                <a:gd name="connsiteY34" fmla="*/ 32626 h 186606"/>
                <a:gd name="connsiteX35" fmla="*/ 12600 w 157031"/>
                <a:gd name="connsiteY35" fmla="*/ 34881 h 186606"/>
                <a:gd name="connsiteX36" fmla="*/ 12600 w 157031"/>
                <a:gd name="connsiteY36" fmla="*/ 38328 h 186606"/>
                <a:gd name="connsiteX37" fmla="*/ 8090 w 157031"/>
                <a:gd name="connsiteY37" fmla="*/ 46154 h 186606"/>
                <a:gd name="connsiteX38" fmla="*/ 5836 w 157031"/>
                <a:gd name="connsiteY38" fmla="*/ 49470 h 186606"/>
                <a:gd name="connsiteX39" fmla="*/ 3581 w 157031"/>
                <a:gd name="connsiteY39" fmla="*/ 55039 h 186606"/>
                <a:gd name="connsiteX40" fmla="*/ 5836 w 157031"/>
                <a:gd name="connsiteY40" fmla="*/ 59550 h 186606"/>
                <a:gd name="connsiteX41" fmla="*/ 38462 w 157031"/>
                <a:gd name="connsiteY41" fmla="*/ 67374 h 186606"/>
                <a:gd name="connsiteX42" fmla="*/ 63263 w 157031"/>
                <a:gd name="connsiteY42" fmla="*/ 62866 h 186606"/>
                <a:gd name="connsiteX43" fmla="*/ 45226 w 157031"/>
                <a:gd name="connsiteY43" fmla="*/ 102256 h 186606"/>
                <a:gd name="connsiteX44" fmla="*/ 46287 w 157031"/>
                <a:gd name="connsiteY44" fmla="*/ 101062 h 186606"/>
                <a:gd name="connsiteX45" fmla="*/ 50797 w 157031"/>
                <a:gd name="connsiteY45" fmla="*/ 101062 h 186606"/>
                <a:gd name="connsiteX46" fmla="*/ 55306 w 157031"/>
                <a:gd name="connsiteY46" fmla="*/ 100000 h 186606"/>
                <a:gd name="connsiteX47" fmla="*/ 61009 w 157031"/>
                <a:gd name="connsiteY47" fmla="*/ 100000 h 186606"/>
                <a:gd name="connsiteX48" fmla="*/ 66579 w 157031"/>
                <a:gd name="connsiteY48" fmla="*/ 98807 h 186606"/>
                <a:gd name="connsiteX49" fmla="*/ 74404 w 157031"/>
                <a:gd name="connsiteY49" fmla="*/ 97747 h 186606"/>
                <a:gd name="connsiteX50" fmla="*/ 77720 w 157031"/>
                <a:gd name="connsiteY50" fmla="*/ 96552 h 186606"/>
                <a:gd name="connsiteX51" fmla="*/ 78781 w 157031"/>
                <a:gd name="connsiteY51" fmla="*/ 98807 h 186606"/>
                <a:gd name="connsiteX52" fmla="*/ 75465 w 157031"/>
                <a:gd name="connsiteY52" fmla="*/ 101062 h 186606"/>
                <a:gd name="connsiteX53" fmla="*/ 68701 w 157031"/>
                <a:gd name="connsiteY53" fmla="*/ 101062 h 186606"/>
                <a:gd name="connsiteX54" fmla="*/ 60876 w 157031"/>
                <a:gd name="connsiteY54" fmla="*/ 102256 h 186606"/>
                <a:gd name="connsiteX55" fmla="*/ 55173 w 157031"/>
                <a:gd name="connsiteY55" fmla="*/ 102256 h 186606"/>
                <a:gd name="connsiteX56" fmla="*/ 51857 w 157031"/>
                <a:gd name="connsiteY56" fmla="*/ 104511 h 186606"/>
                <a:gd name="connsiteX57" fmla="*/ 47348 w 157031"/>
                <a:gd name="connsiteY57" fmla="*/ 105704 h 186606"/>
                <a:gd name="connsiteX58" fmla="*/ 46287 w 157031"/>
                <a:gd name="connsiteY58" fmla="*/ 107958 h 186606"/>
                <a:gd name="connsiteX59" fmla="*/ 41778 w 157031"/>
                <a:gd name="connsiteY59" fmla="*/ 114722 h 186606"/>
                <a:gd name="connsiteX60" fmla="*/ 38462 w 157031"/>
                <a:gd name="connsiteY60" fmla="*/ 119232 h 186606"/>
                <a:gd name="connsiteX61" fmla="*/ 39523 w 157031"/>
                <a:gd name="connsiteY61" fmla="*/ 122548 h 186606"/>
                <a:gd name="connsiteX62" fmla="*/ 35014 w 157031"/>
                <a:gd name="connsiteY62" fmla="*/ 125997 h 186606"/>
                <a:gd name="connsiteX63" fmla="*/ 31698 w 157031"/>
                <a:gd name="connsiteY63" fmla="*/ 128250 h 186606"/>
                <a:gd name="connsiteX64" fmla="*/ 35014 w 157031"/>
                <a:gd name="connsiteY64" fmla="*/ 131699 h 186606"/>
                <a:gd name="connsiteX65" fmla="*/ 35014 w 157031"/>
                <a:gd name="connsiteY65" fmla="*/ 136208 h 186606"/>
                <a:gd name="connsiteX66" fmla="*/ 33953 w 157031"/>
                <a:gd name="connsiteY66" fmla="*/ 140718 h 186606"/>
                <a:gd name="connsiteX67" fmla="*/ 30504 w 157031"/>
                <a:gd name="connsiteY67" fmla="*/ 146287 h 186606"/>
                <a:gd name="connsiteX68" fmla="*/ 30504 w 157031"/>
                <a:gd name="connsiteY68" fmla="*/ 144034 h 186606"/>
                <a:gd name="connsiteX69" fmla="*/ 32759 w 157031"/>
                <a:gd name="connsiteY69" fmla="*/ 138463 h 186606"/>
                <a:gd name="connsiteX70" fmla="*/ 31565 w 157031"/>
                <a:gd name="connsiteY70" fmla="*/ 133954 h 186606"/>
                <a:gd name="connsiteX71" fmla="*/ 29311 w 157031"/>
                <a:gd name="connsiteY71" fmla="*/ 133954 h 186606"/>
                <a:gd name="connsiteX72" fmla="*/ 21353 w 157031"/>
                <a:gd name="connsiteY72" fmla="*/ 138463 h 186606"/>
                <a:gd name="connsiteX73" fmla="*/ 14589 w 157031"/>
                <a:gd name="connsiteY73" fmla="*/ 140718 h 186606"/>
                <a:gd name="connsiteX74" fmla="*/ 9019 w 157031"/>
                <a:gd name="connsiteY74" fmla="*/ 142972 h 186606"/>
                <a:gd name="connsiteX75" fmla="*/ 4509 w 157031"/>
                <a:gd name="connsiteY75" fmla="*/ 144034 h 186606"/>
                <a:gd name="connsiteX76" fmla="*/ 0 w 157031"/>
                <a:gd name="connsiteY76" fmla="*/ 146287 h 186606"/>
                <a:gd name="connsiteX77" fmla="*/ 0 w 157031"/>
                <a:gd name="connsiteY77" fmla="*/ 150798 h 186606"/>
                <a:gd name="connsiteX78" fmla="*/ 1194 w 157031"/>
                <a:gd name="connsiteY78" fmla="*/ 154114 h 186606"/>
                <a:gd name="connsiteX79" fmla="*/ 2255 w 157031"/>
                <a:gd name="connsiteY79" fmla="*/ 160878 h 186606"/>
                <a:gd name="connsiteX80" fmla="*/ 5703 w 157031"/>
                <a:gd name="connsiteY80" fmla="*/ 166447 h 186606"/>
                <a:gd name="connsiteX81" fmla="*/ 9151 w 157031"/>
                <a:gd name="connsiteY81" fmla="*/ 173211 h 186606"/>
                <a:gd name="connsiteX82" fmla="*/ 10212 w 157031"/>
                <a:gd name="connsiteY82" fmla="*/ 176527 h 186606"/>
                <a:gd name="connsiteX83" fmla="*/ 10212 w 157031"/>
                <a:gd name="connsiteY83" fmla="*/ 182098 h 186606"/>
                <a:gd name="connsiteX84" fmla="*/ 12467 w 157031"/>
                <a:gd name="connsiteY84" fmla="*/ 186607 h 186606"/>
                <a:gd name="connsiteX85" fmla="*/ 20292 w 157031"/>
                <a:gd name="connsiteY85" fmla="*/ 184352 h 186606"/>
                <a:gd name="connsiteX86" fmla="*/ 24801 w 157031"/>
                <a:gd name="connsiteY86" fmla="*/ 181036 h 186606"/>
                <a:gd name="connsiteX87" fmla="*/ 28117 w 157031"/>
                <a:gd name="connsiteY87" fmla="*/ 178782 h 186606"/>
                <a:gd name="connsiteX88" fmla="*/ 33687 w 157031"/>
                <a:gd name="connsiteY88" fmla="*/ 181036 h 186606"/>
                <a:gd name="connsiteX89" fmla="*/ 39258 w 157031"/>
                <a:gd name="connsiteY89" fmla="*/ 179843 h 186606"/>
                <a:gd name="connsiteX90" fmla="*/ 49338 w 157031"/>
                <a:gd name="connsiteY90" fmla="*/ 178782 h 186606"/>
                <a:gd name="connsiteX91" fmla="*/ 59417 w 157031"/>
                <a:gd name="connsiteY91" fmla="*/ 176527 h 186606"/>
                <a:gd name="connsiteX92" fmla="*/ 68436 w 157031"/>
                <a:gd name="connsiteY92" fmla="*/ 176527 h 186606"/>
                <a:gd name="connsiteX93" fmla="*/ 72945 w 157031"/>
                <a:gd name="connsiteY93" fmla="*/ 173211 h 186606"/>
                <a:gd name="connsiteX94" fmla="*/ 78516 w 157031"/>
                <a:gd name="connsiteY94" fmla="*/ 172018 h 186606"/>
                <a:gd name="connsiteX95" fmla="*/ 81964 w 157031"/>
                <a:gd name="connsiteY95" fmla="*/ 143901 h 186606"/>
                <a:gd name="connsiteX96" fmla="*/ 101062 w 157031"/>
                <a:gd name="connsiteY96" fmla="*/ 113529 h 186606"/>
                <a:gd name="connsiteX97" fmla="*/ 103317 w 157031"/>
                <a:gd name="connsiteY97" fmla="*/ 112335 h 186606"/>
                <a:gd name="connsiteX98" fmla="*/ 110081 w 157031"/>
                <a:gd name="connsiteY98" fmla="*/ 112335 h 186606"/>
                <a:gd name="connsiteX99" fmla="*/ 115652 w 157031"/>
                <a:gd name="connsiteY99" fmla="*/ 109020 h 186606"/>
                <a:gd name="connsiteX100" fmla="*/ 115652 w 157031"/>
                <a:gd name="connsiteY100" fmla="*/ 103449 h 186606"/>
                <a:gd name="connsiteX101" fmla="*/ 113397 w 157031"/>
                <a:gd name="connsiteY101" fmla="*/ 97879 h 186606"/>
                <a:gd name="connsiteX102" fmla="*/ 113397 w 157031"/>
                <a:gd name="connsiteY102" fmla="*/ 94564 h 186606"/>
                <a:gd name="connsiteX103" fmla="*/ 106633 w 157031"/>
                <a:gd name="connsiteY103" fmla="*/ 95624 h 186606"/>
                <a:gd name="connsiteX104" fmla="*/ 101062 w 157031"/>
                <a:gd name="connsiteY104" fmla="*/ 97879 h 186606"/>
                <a:gd name="connsiteX105" fmla="*/ 90850 w 157031"/>
                <a:gd name="connsiteY105" fmla="*/ 100133 h 186606"/>
                <a:gd name="connsiteX106" fmla="*/ 87534 w 157031"/>
                <a:gd name="connsiteY106" fmla="*/ 97879 h 186606"/>
                <a:gd name="connsiteX107" fmla="*/ 93237 w 157031"/>
                <a:gd name="connsiteY107" fmla="*/ 95624 h 186606"/>
                <a:gd name="connsiteX108" fmla="*/ 101062 w 157031"/>
                <a:gd name="connsiteY108" fmla="*/ 95624 h 186606"/>
                <a:gd name="connsiteX109" fmla="*/ 108887 w 157031"/>
                <a:gd name="connsiteY109" fmla="*/ 91115 h 186606"/>
                <a:gd name="connsiteX110" fmla="*/ 112203 w 157031"/>
                <a:gd name="connsiteY110" fmla="*/ 87800 h 186606"/>
                <a:gd name="connsiteX111" fmla="*/ 116713 w 157031"/>
                <a:gd name="connsiteY111" fmla="*/ 84484 h 186606"/>
                <a:gd name="connsiteX112" fmla="*/ 124538 w 157031"/>
                <a:gd name="connsiteY112" fmla="*/ 79973 h 186606"/>
                <a:gd name="connsiteX113" fmla="*/ 130108 w 157031"/>
                <a:gd name="connsiteY113" fmla="*/ 74404 h 186606"/>
                <a:gd name="connsiteX114" fmla="*/ 135678 w 157031"/>
                <a:gd name="connsiteY114" fmla="*/ 66578 h 186606"/>
                <a:gd name="connsiteX115" fmla="*/ 141381 w 157031"/>
                <a:gd name="connsiteY115" fmla="*/ 62069 h 186606"/>
                <a:gd name="connsiteX116" fmla="*/ 149206 w 157031"/>
                <a:gd name="connsiteY116" fmla="*/ 57560 h 186606"/>
                <a:gd name="connsiteX117" fmla="*/ 152522 w 157031"/>
                <a:gd name="connsiteY117" fmla="*/ 50796 h 186606"/>
                <a:gd name="connsiteX118" fmla="*/ 157031 w 157031"/>
                <a:gd name="connsiteY118" fmla="*/ 47347 h 186606"/>
                <a:gd name="connsiteX119" fmla="*/ 155838 w 157031"/>
                <a:gd name="connsiteY119" fmla="*/ 45092 h 18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57031" h="186606">
                  <a:moveTo>
                    <a:pt x="156899" y="44959"/>
                  </a:moveTo>
                  <a:lnTo>
                    <a:pt x="155705" y="40451"/>
                  </a:lnTo>
                  <a:lnTo>
                    <a:pt x="151196" y="39257"/>
                  </a:lnTo>
                  <a:lnTo>
                    <a:pt x="146686" y="41513"/>
                  </a:lnTo>
                  <a:lnTo>
                    <a:pt x="137668" y="43766"/>
                  </a:lnTo>
                  <a:lnTo>
                    <a:pt x="129843" y="41513"/>
                  </a:lnTo>
                  <a:lnTo>
                    <a:pt x="116315" y="42706"/>
                  </a:lnTo>
                  <a:lnTo>
                    <a:pt x="111805" y="38197"/>
                  </a:lnTo>
                  <a:lnTo>
                    <a:pt x="106235" y="35942"/>
                  </a:lnTo>
                  <a:lnTo>
                    <a:pt x="101726" y="32626"/>
                  </a:lnTo>
                  <a:lnTo>
                    <a:pt x="94961" y="29177"/>
                  </a:lnTo>
                  <a:lnTo>
                    <a:pt x="85943" y="26922"/>
                  </a:lnTo>
                  <a:lnTo>
                    <a:pt x="85943" y="22413"/>
                  </a:lnTo>
                  <a:lnTo>
                    <a:pt x="81434" y="20158"/>
                  </a:lnTo>
                  <a:lnTo>
                    <a:pt x="81434" y="15649"/>
                  </a:lnTo>
                  <a:lnTo>
                    <a:pt x="87004" y="10080"/>
                  </a:lnTo>
                  <a:lnTo>
                    <a:pt x="93768" y="1060"/>
                  </a:lnTo>
                  <a:lnTo>
                    <a:pt x="88065" y="0"/>
                  </a:lnTo>
                  <a:lnTo>
                    <a:pt x="77985" y="2254"/>
                  </a:lnTo>
                  <a:lnTo>
                    <a:pt x="73476" y="3316"/>
                  </a:lnTo>
                  <a:lnTo>
                    <a:pt x="67773" y="5569"/>
                  </a:lnTo>
                  <a:lnTo>
                    <a:pt x="58754" y="8885"/>
                  </a:lnTo>
                  <a:lnTo>
                    <a:pt x="51990" y="8885"/>
                  </a:lnTo>
                  <a:lnTo>
                    <a:pt x="45226" y="11140"/>
                  </a:lnTo>
                  <a:lnTo>
                    <a:pt x="37401" y="13396"/>
                  </a:lnTo>
                  <a:lnTo>
                    <a:pt x="32892" y="10080"/>
                  </a:lnTo>
                  <a:lnTo>
                    <a:pt x="27189" y="10080"/>
                  </a:lnTo>
                  <a:lnTo>
                    <a:pt x="28382" y="14589"/>
                  </a:lnTo>
                  <a:lnTo>
                    <a:pt x="30637" y="14589"/>
                  </a:lnTo>
                  <a:lnTo>
                    <a:pt x="28382" y="19098"/>
                  </a:lnTo>
                  <a:lnTo>
                    <a:pt x="30637" y="22546"/>
                  </a:lnTo>
                  <a:lnTo>
                    <a:pt x="28382" y="28117"/>
                  </a:lnTo>
                  <a:lnTo>
                    <a:pt x="22679" y="26922"/>
                  </a:lnTo>
                  <a:lnTo>
                    <a:pt x="17109" y="26922"/>
                  </a:lnTo>
                  <a:lnTo>
                    <a:pt x="17109" y="32626"/>
                  </a:lnTo>
                  <a:lnTo>
                    <a:pt x="12600" y="34881"/>
                  </a:lnTo>
                  <a:lnTo>
                    <a:pt x="12600" y="38328"/>
                  </a:lnTo>
                  <a:lnTo>
                    <a:pt x="8090" y="46154"/>
                  </a:lnTo>
                  <a:lnTo>
                    <a:pt x="5836" y="49470"/>
                  </a:lnTo>
                  <a:lnTo>
                    <a:pt x="3581" y="55039"/>
                  </a:lnTo>
                  <a:lnTo>
                    <a:pt x="5836" y="59550"/>
                  </a:lnTo>
                  <a:cubicBezTo>
                    <a:pt x="18966" y="59417"/>
                    <a:pt x="27189" y="58355"/>
                    <a:pt x="38462" y="67374"/>
                  </a:cubicBezTo>
                  <a:cubicBezTo>
                    <a:pt x="49072" y="75332"/>
                    <a:pt x="55836" y="68169"/>
                    <a:pt x="63263" y="62866"/>
                  </a:cubicBezTo>
                  <a:cubicBezTo>
                    <a:pt x="53847" y="76394"/>
                    <a:pt x="42573" y="86472"/>
                    <a:pt x="45226" y="102256"/>
                  </a:cubicBezTo>
                  <a:lnTo>
                    <a:pt x="46287" y="101062"/>
                  </a:lnTo>
                  <a:lnTo>
                    <a:pt x="50797" y="101062"/>
                  </a:lnTo>
                  <a:lnTo>
                    <a:pt x="55306" y="100000"/>
                  </a:lnTo>
                  <a:lnTo>
                    <a:pt x="61009" y="100000"/>
                  </a:lnTo>
                  <a:lnTo>
                    <a:pt x="66579" y="98807"/>
                  </a:lnTo>
                  <a:lnTo>
                    <a:pt x="74404" y="97747"/>
                  </a:lnTo>
                  <a:lnTo>
                    <a:pt x="77720" y="96552"/>
                  </a:lnTo>
                  <a:lnTo>
                    <a:pt x="78781" y="98807"/>
                  </a:lnTo>
                  <a:lnTo>
                    <a:pt x="75465" y="101062"/>
                  </a:lnTo>
                  <a:lnTo>
                    <a:pt x="68701" y="101062"/>
                  </a:lnTo>
                  <a:lnTo>
                    <a:pt x="60876" y="102256"/>
                  </a:lnTo>
                  <a:lnTo>
                    <a:pt x="55173" y="102256"/>
                  </a:lnTo>
                  <a:lnTo>
                    <a:pt x="51857" y="104511"/>
                  </a:lnTo>
                  <a:lnTo>
                    <a:pt x="47348" y="105704"/>
                  </a:lnTo>
                  <a:lnTo>
                    <a:pt x="46287" y="107958"/>
                  </a:lnTo>
                  <a:lnTo>
                    <a:pt x="41778" y="114722"/>
                  </a:lnTo>
                  <a:lnTo>
                    <a:pt x="38462" y="119232"/>
                  </a:lnTo>
                  <a:lnTo>
                    <a:pt x="39523" y="122548"/>
                  </a:lnTo>
                  <a:lnTo>
                    <a:pt x="35014" y="125997"/>
                  </a:lnTo>
                  <a:lnTo>
                    <a:pt x="31698" y="128250"/>
                  </a:lnTo>
                  <a:lnTo>
                    <a:pt x="35014" y="131699"/>
                  </a:lnTo>
                  <a:lnTo>
                    <a:pt x="35014" y="136208"/>
                  </a:lnTo>
                  <a:lnTo>
                    <a:pt x="33953" y="140718"/>
                  </a:lnTo>
                  <a:lnTo>
                    <a:pt x="30504" y="146287"/>
                  </a:lnTo>
                  <a:lnTo>
                    <a:pt x="30504" y="144034"/>
                  </a:lnTo>
                  <a:lnTo>
                    <a:pt x="32759" y="138463"/>
                  </a:lnTo>
                  <a:lnTo>
                    <a:pt x="31565" y="133954"/>
                  </a:lnTo>
                  <a:lnTo>
                    <a:pt x="29311" y="133954"/>
                  </a:lnTo>
                  <a:lnTo>
                    <a:pt x="21353" y="138463"/>
                  </a:lnTo>
                  <a:lnTo>
                    <a:pt x="14589" y="140718"/>
                  </a:lnTo>
                  <a:lnTo>
                    <a:pt x="9019" y="142972"/>
                  </a:lnTo>
                  <a:lnTo>
                    <a:pt x="4509" y="144034"/>
                  </a:lnTo>
                  <a:lnTo>
                    <a:pt x="0" y="146287"/>
                  </a:lnTo>
                  <a:lnTo>
                    <a:pt x="0" y="150798"/>
                  </a:lnTo>
                  <a:lnTo>
                    <a:pt x="1194" y="154114"/>
                  </a:lnTo>
                  <a:lnTo>
                    <a:pt x="2255" y="160878"/>
                  </a:lnTo>
                  <a:lnTo>
                    <a:pt x="5703" y="166447"/>
                  </a:lnTo>
                  <a:lnTo>
                    <a:pt x="9151" y="173211"/>
                  </a:lnTo>
                  <a:lnTo>
                    <a:pt x="10212" y="176527"/>
                  </a:lnTo>
                  <a:lnTo>
                    <a:pt x="10212" y="182098"/>
                  </a:lnTo>
                  <a:lnTo>
                    <a:pt x="12467" y="186607"/>
                  </a:lnTo>
                  <a:lnTo>
                    <a:pt x="20292" y="184352"/>
                  </a:lnTo>
                  <a:lnTo>
                    <a:pt x="24801" y="181036"/>
                  </a:lnTo>
                  <a:lnTo>
                    <a:pt x="28117" y="178782"/>
                  </a:lnTo>
                  <a:lnTo>
                    <a:pt x="33687" y="181036"/>
                  </a:lnTo>
                  <a:lnTo>
                    <a:pt x="39258" y="179843"/>
                  </a:lnTo>
                  <a:lnTo>
                    <a:pt x="49338" y="178782"/>
                  </a:lnTo>
                  <a:lnTo>
                    <a:pt x="59417" y="176527"/>
                  </a:lnTo>
                  <a:lnTo>
                    <a:pt x="68436" y="176527"/>
                  </a:lnTo>
                  <a:lnTo>
                    <a:pt x="72945" y="173211"/>
                  </a:lnTo>
                  <a:lnTo>
                    <a:pt x="78516" y="172018"/>
                  </a:lnTo>
                  <a:cubicBezTo>
                    <a:pt x="77853" y="156766"/>
                    <a:pt x="82097" y="154909"/>
                    <a:pt x="81964" y="143901"/>
                  </a:cubicBezTo>
                  <a:cubicBezTo>
                    <a:pt x="97614" y="131168"/>
                    <a:pt x="103185" y="138463"/>
                    <a:pt x="101062" y="113529"/>
                  </a:cubicBezTo>
                  <a:lnTo>
                    <a:pt x="103317" y="112335"/>
                  </a:lnTo>
                  <a:lnTo>
                    <a:pt x="110081" y="112335"/>
                  </a:lnTo>
                  <a:lnTo>
                    <a:pt x="115652" y="109020"/>
                  </a:lnTo>
                  <a:lnTo>
                    <a:pt x="115652" y="103449"/>
                  </a:lnTo>
                  <a:lnTo>
                    <a:pt x="113397" y="97879"/>
                  </a:lnTo>
                  <a:lnTo>
                    <a:pt x="113397" y="94564"/>
                  </a:lnTo>
                  <a:lnTo>
                    <a:pt x="106633" y="95624"/>
                  </a:lnTo>
                  <a:lnTo>
                    <a:pt x="101062" y="97879"/>
                  </a:lnTo>
                  <a:lnTo>
                    <a:pt x="90850" y="100133"/>
                  </a:lnTo>
                  <a:lnTo>
                    <a:pt x="87534" y="97879"/>
                  </a:lnTo>
                  <a:lnTo>
                    <a:pt x="93237" y="95624"/>
                  </a:lnTo>
                  <a:lnTo>
                    <a:pt x="101062" y="95624"/>
                  </a:lnTo>
                  <a:lnTo>
                    <a:pt x="108887" y="91115"/>
                  </a:lnTo>
                  <a:lnTo>
                    <a:pt x="112203" y="87800"/>
                  </a:lnTo>
                  <a:lnTo>
                    <a:pt x="116713" y="84484"/>
                  </a:lnTo>
                  <a:lnTo>
                    <a:pt x="124538" y="79973"/>
                  </a:lnTo>
                  <a:lnTo>
                    <a:pt x="130108" y="74404"/>
                  </a:lnTo>
                  <a:lnTo>
                    <a:pt x="135678" y="66578"/>
                  </a:lnTo>
                  <a:lnTo>
                    <a:pt x="141381" y="62069"/>
                  </a:lnTo>
                  <a:lnTo>
                    <a:pt x="149206" y="57560"/>
                  </a:lnTo>
                  <a:lnTo>
                    <a:pt x="152522" y="50796"/>
                  </a:lnTo>
                  <a:lnTo>
                    <a:pt x="157031" y="47347"/>
                  </a:lnTo>
                  <a:lnTo>
                    <a:pt x="155838" y="4509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40" name="Freeform: Shape 839">
              <a:extLst>
                <a:ext uri="{FF2B5EF4-FFF2-40B4-BE49-F238E27FC236}">
                  <a16:creationId xmlns:a16="http://schemas.microsoft.com/office/drawing/2014/main" id="{10BA013C-AC8C-A824-A8F3-9763BAD9CA2C}"/>
                </a:ext>
              </a:extLst>
            </p:cNvPr>
            <p:cNvSpPr/>
            <p:nvPr/>
          </p:nvSpPr>
          <p:spPr>
            <a:xfrm>
              <a:off x="3264631" y="13961399"/>
              <a:ext cx="125863" cy="55173"/>
            </a:xfrm>
            <a:custGeom>
              <a:avLst/>
              <a:gdLst>
                <a:gd name="connsiteX0" fmla="*/ 101195 w 125863"/>
                <a:gd name="connsiteY0" fmla="*/ 34748 h 55173"/>
                <a:gd name="connsiteX1" fmla="*/ 106766 w 125863"/>
                <a:gd name="connsiteY1" fmla="*/ 32493 h 55173"/>
                <a:gd name="connsiteX2" fmla="*/ 110214 w 125863"/>
                <a:gd name="connsiteY2" fmla="*/ 31433 h 55173"/>
                <a:gd name="connsiteX3" fmla="*/ 114723 w 125863"/>
                <a:gd name="connsiteY3" fmla="*/ 27984 h 55173"/>
                <a:gd name="connsiteX4" fmla="*/ 115784 w 125863"/>
                <a:gd name="connsiteY4" fmla="*/ 22415 h 55173"/>
                <a:gd name="connsiteX5" fmla="*/ 116978 w 125863"/>
                <a:gd name="connsiteY5" fmla="*/ 21353 h 55173"/>
                <a:gd name="connsiteX6" fmla="*/ 118039 w 125863"/>
                <a:gd name="connsiteY6" fmla="*/ 19099 h 55173"/>
                <a:gd name="connsiteX7" fmla="*/ 112469 w 125863"/>
                <a:gd name="connsiteY7" fmla="*/ 19099 h 55173"/>
                <a:gd name="connsiteX8" fmla="*/ 105704 w 125863"/>
                <a:gd name="connsiteY8" fmla="*/ 17904 h 55173"/>
                <a:gd name="connsiteX9" fmla="*/ 109020 w 125863"/>
                <a:gd name="connsiteY9" fmla="*/ 14589 h 55173"/>
                <a:gd name="connsiteX10" fmla="*/ 115784 w 125863"/>
                <a:gd name="connsiteY10" fmla="*/ 11273 h 55173"/>
                <a:gd name="connsiteX11" fmla="*/ 122548 w 125863"/>
                <a:gd name="connsiteY11" fmla="*/ 11273 h 55173"/>
                <a:gd name="connsiteX12" fmla="*/ 125864 w 125863"/>
                <a:gd name="connsiteY12" fmla="*/ 4509 h 55173"/>
                <a:gd name="connsiteX13" fmla="*/ 122548 w 125863"/>
                <a:gd name="connsiteY13" fmla="*/ 1193 h 55173"/>
                <a:gd name="connsiteX14" fmla="*/ 116978 w 125863"/>
                <a:gd name="connsiteY14" fmla="*/ 0 h 55173"/>
                <a:gd name="connsiteX15" fmla="*/ 102389 w 125863"/>
                <a:gd name="connsiteY15" fmla="*/ 4509 h 55173"/>
                <a:gd name="connsiteX16" fmla="*/ 85545 w 125863"/>
                <a:gd name="connsiteY16" fmla="*/ 7825 h 55173"/>
                <a:gd name="connsiteX17" fmla="*/ 67508 w 125863"/>
                <a:gd name="connsiteY17" fmla="*/ 11273 h 55173"/>
                <a:gd name="connsiteX18" fmla="*/ 4510 w 125863"/>
                <a:gd name="connsiteY18" fmla="*/ 30372 h 55173"/>
                <a:gd name="connsiteX19" fmla="*/ 2255 w 125863"/>
                <a:gd name="connsiteY19" fmla="*/ 34881 h 55173"/>
                <a:gd name="connsiteX20" fmla="*/ 1194 w 125863"/>
                <a:gd name="connsiteY20" fmla="*/ 39390 h 55173"/>
                <a:gd name="connsiteX21" fmla="*/ 5703 w 125863"/>
                <a:gd name="connsiteY21" fmla="*/ 43901 h 55173"/>
                <a:gd name="connsiteX22" fmla="*/ 1194 w 125863"/>
                <a:gd name="connsiteY22" fmla="*/ 46154 h 55173"/>
                <a:gd name="connsiteX23" fmla="*/ 0 w 125863"/>
                <a:gd name="connsiteY23" fmla="*/ 49603 h 55173"/>
                <a:gd name="connsiteX24" fmla="*/ 4510 w 125863"/>
                <a:gd name="connsiteY24" fmla="*/ 55174 h 55173"/>
                <a:gd name="connsiteX25" fmla="*/ 4510 w 125863"/>
                <a:gd name="connsiteY25" fmla="*/ 51858 h 55173"/>
                <a:gd name="connsiteX26" fmla="*/ 10080 w 125863"/>
                <a:gd name="connsiteY26" fmla="*/ 48410 h 55173"/>
                <a:gd name="connsiteX27" fmla="*/ 16844 w 125863"/>
                <a:gd name="connsiteY27" fmla="*/ 48410 h 55173"/>
                <a:gd name="connsiteX28" fmla="*/ 23608 w 125863"/>
                <a:gd name="connsiteY28" fmla="*/ 51858 h 55173"/>
                <a:gd name="connsiteX29" fmla="*/ 26923 w 125863"/>
                <a:gd name="connsiteY29" fmla="*/ 52918 h 55173"/>
                <a:gd name="connsiteX30" fmla="*/ 31433 w 125863"/>
                <a:gd name="connsiteY30" fmla="*/ 52918 h 55173"/>
                <a:gd name="connsiteX31" fmla="*/ 42706 w 125863"/>
                <a:gd name="connsiteY31" fmla="*/ 50665 h 55173"/>
                <a:gd name="connsiteX32" fmla="*/ 51725 w 125863"/>
                <a:gd name="connsiteY32" fmla="*/ 48410 h 55173"/>
                <a:gd name="connsiteX33" fmla="*/ 58489 w 125863"/>
                <a:gd name="connsiteY33" fmla="*/ 43901 h 55173"/>
                <a:gd name="connsiteX34" fmla="*/ 62998 w 125863"/>
                <a:gd name="connsiteY34" fmla="*/ 46154 h 55173"/>
                <a:gd name="connsiteX35" fmla="*/ 74272 w 125863"/>
                <a:gd name="connsiteY35" fmla="*/ 39390 h 55173"/>
                <a:gd name="connsiteX36" fmla="*/ 86606 w 125863"/>
                <a:gd name="connsiteY36" fmla="*/ 37136 h 55173"/>
                <a:gd name="connsiteX37" fmla="*/ 95625 w 125863"/>
                <a:gd name="connsiteY37" fmla="*/ 34881 h 55173"/>
                <a:gd name="connsiteX38" fmla="*/ 101328 w 125863"/>
                <a:gd name="connsiteY38" fmla="*/ 34881 h 5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5863" h="55173">
                  <a:moveTo>
                    <a:pt x="101195" y="34748"/>
                  </a:moveTo>
                  <a:lnTo>
                    <a:pt x="106766" y="32493"/>
                  </a:lnTo>
                  <a:lnTo>
                    <a:pt x="110214" y="31433"/>
                  </a:lnTo>
                  <a:lnTo>
                    <a:pt x="114723" y="27984"/>
                  </a:lnTo>
                  <a:lnTo>
                    <a:pt x="115784" y="22415"/>
                  </a:lnTo>
                  <a:lnTo>
                    <a:pt x="116978" y="21353"/>
                  </a:lnTo>
                  <a:lnTo>
                    <a:pt x="118039" y="19099"/>
                  </a:lnTo>
                  <a:lnTo>
                    <a:pt x="112469" y="19099"/>
                  </a:lnTo>
                  <a:lnTo>
                    <a:pt x="105704" y="17904"/>
                  </a:lnTo>
                  <a:lnTo>
                    <a:pt x="109020" y="14589"/>
                  </a:lnTo>
                  <a:lnTo>
                    <a:pt x="115784" y="11273"/>
                  </a:lnTo>
                  <a:lnTo>
                    <a:pt x="122548" y="11273"/>
                  </a:lnTo>
                  <a:lnTo>
                    <a:pt x="125864" y="4509"/>
                  </a:lnTo>
                  <a:lnTo>
                    <a:pt x="122548" y="1193"/>
                  </a:lnTo>
                  <a:lnTo>
                    <a:pt x="116978" y="0"/>
                  </a:lnTo>
                  <a:lnTo>
                    <a:pt x="102389" y="4509"/>
                  </a:lnTo>
                  <a:lnTo>
                    <a:pt x="85545" y="7825"/>
                  </a:lnTo>
                  <a:lnTo>
                    <a:pt x="67508" y="11273"/>
                  </a:lnTo>
                  <a:cubicBezTo>
                    <a:pt x="57163" y="18568"/>
                    <a:pt x="21751" y="18568"/>
                    <a:pt x="4510" y="30372"/>
                  </a:cubicBezTo>
                  <a:lnTo>
                    <a:pt x="2255" y="34881"/>
                  </a:lnTo>
                  <a:lnTo>
                    <a:pt x="1194" y="39390"/>
                  </a:lnTo>
                  <a:lnTo>
                    <a:pt x="5703" y="43901"/>
                  </a:lnTo>
                  <a:lnTo>
                    <a:pt x="1194" y="46154"/>
                  </a:lnTo>
                  <a:lnTo>
                    <a:pt x="0" y="49603"/>
                  </a:lnTo>
                  <a:lnTo>
                    <a:pt x="4510" y="55174"/>
                  </a:lnTo>
                  <a:lnTo>
                    <a:pt x="4510" y="51858"/>
                  </a:lnTo>
                  <a:lnTo>
                    <a:pt x="10080" y="48410"/>
                  </a:lnTo>
                  <a:lnTo>
                    <a:pt x="16844" y="48410"/>
                  </a:lnTo>
                  <a:lnTo>
                    <a:pt x="23608" y="51858"/>
                  </a:lnTo>
                  <a:lnTo>
                    <a:pt x="26923" y="52918"/>
                  </a:lnTo>
                  <a:lnTo>
                    <a:pt x="31433" y="52918"/>
                  </a:lnTo>
                  <a:lnTo>
                    <a:pt x="42706" y="50665"/>
                  </a:lnTo>
                  <a:lnTo>
                    <a:pt x="51725" y="48410"/>
                  </a:lnTo>
                  <a:lnTo>
                    <a:pt x="58489" y="43901"/>
                  </a:lnTo>
                  <a:lnTo>
                    <a:pt x="62998" y="46154"/>
                  </a:lnTo>
                  <a:lnTo>
                    <a:pt x="74272" y="39390"/>
                  </a:lnTo>
                  <a:lnTo>
                    <a:pt x="86606" y="37136"/>
                  </a:lnTo>
                  <a:lnTo>
                    <a:pt x="95625" y="34881"/>
                  </a:lnTo>
                  <a:lnTo>
                    <a:pt x="101328" y="3488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41" name="Freeform: Shape 840">
              <a:extLst>
                <a:ext uri="{FF2B5EF4-FFF2-40B4-BE49-F238E27FC236}">
                  <a16:creationId xmlns:a16="http://schemas.microsoft.com/office/drawing/2014/main" id="{0A54F096-22F6-94A8-9739-C7A558BBF025}"/>
                </a:ext>
              </a:extLst>
            </p:cNvPr>
            <p:cNvSpPr/>
            <p:nvPr/>
          </p:nvSpPr>
          <p:spPr>
            <a:xfrm>
              <a:off x="3354685" y="14001719"/>
              <a:ext cx="70823" cy="38656"/>
            </a:xfrm>
            <a:custGeom>
              <a:avLst/>
              <a:gdLst>
                <a:gd name="connsiteX0" fmla="*/ 61805 w 70823"/>
                <a:gd name="connsiteY0" fmla="*/ 3448 h 38656"/>
                <a:gd name="connsiteX1" fmla="*/ 56234 w 70823"/>
                <a:gd name="connsiteY1" fmla="*/ 1193 h 38656"/>
                <a:gd name="connsiteX2" fmla="*/ 47216 w 70823"/>
                <a:gd name="connsiteY2" fmla="*/ 0 h 38656"/>
                <a:gd name="connsiteX3" fmla="*/ 42706 w 70823"/>
                <a:gd name="connsiteY3" fmla="*/ 3448 h 38656"/>
                <a:gd name="connsiteX4" fmla="*/ 39391 w 70823"/>
                <a:gd name="connsiteY4" fmla="*/ 3448 h 38656"/>
                <a:gd name="connsiteX5" fmla="*/ 25862 w 70823"/>
                <a:gd name="connsiteY5" fmla="*/ 7957 h 38656"/>
                <a:gd name="connsiteX6" fmla="*/ 15783 w 70823"/>
                <a:gd name="connsiteY6" fmla="*/ 7957 h 38656"/>
                <a:gd name="connsiteX7" fmla="*/ 12334 w 70823"/>
                <a:gd name="connsiteY7" fmla="*/ 9151 h 38656"/>
                <a:gd name="connsiteX8" fmla="*/ 8886 w 70823"/>
                <a:gd name="connsiteY8" fmla="*/ 11406 h 38656"/>
                <a:gd name="connsiteX9" fmla="*/ 6631 w 70823"/>
                <a:gd name="connsiteY9" fmla="*/ 14722 h 38656"/>
                <a:gd name="connsiteX10" fmla="*/ 8886 w 70823"/>
                <a:gd name="connsiteY10" fmla="*/ 16977 h 38656"/>
                <a:gd name="connsiteX11" fmla="*/ 14589 w 70823"/>
                <a:gd name="connsiteY11" fmla="*/ 19230 h 38656"/>
                <a:gd name="connsiteX12" fmla="*/ 19098 w 70823"/>
                <a:gd name="connsiteY12" fmla="*/ 20292 h 38656"/>
                <a:gd name="connsiteX13" fmla="*/ 12334 w 70823"/>
                <a:gd name="connsiteY13" fmla="*/ 21486 h 38656"/>
                <a:gd name="connsiteX14" fmla="*/ 6764 w 70823"/>
                <a:gd name="connsiteY14" fmla="*/ 21486 h 38656"/>
                <a:gd name="connsiteX15" fmla="*/ 3448 w 70823"/>
                <a:gd name="connsiteY15" fmla="*/ 24801 h 38656"/>
                <a:gd name="connsiteX16" fmla="*/ 0 w 70823"/>
                <a:gd name="connsiteY16" fmla="*/ 27055 h 38656"/>
                <a:gd name="connsiteX17" fmla="*/ 1061 w 70823"/>
                <a:gd name="connsiteY17" fmla="*/ 32626 h 38656"/>
                <a:gd name="connsiteX18" fmla="*/ 37003 w 70823"/>
                <a:gd name="connsiteY18" fmla="*/ 33686 h 38656"/>
                <a:gd name="connsiteX19" fmla="*/ 39258 w 70823"/>
                <a:gd name="connsiteY19" fmla="*/ 37135 h 38656"/>
                <a:gd name="connsiteX20" fmla="*/ 43767 w 70823"/>
                <a:gd name="connsiteY20" fmla="*/ 34881 h 38656"/>
                <a:gd name="connsiteX21" fmla="*/ 44828 w 70823"/>
                <a:gd name="connsiteY21" fmla="*/ 29310 h 38656"/>
                <a:gd name="connsiteX22" fmla="*/ 46022 w 70823"/>
                <a:gd name="connsiteY22" fmla="*/ 23608 h 38656"/>
                <a:gd name="connsiteX23" fmla="*/ 51725 w 70823"/>
                <a:gd name="connsiteY23" fmla="*/ 21353 h 38656"/>
                <a:gd name="connsiteX24" fmla="*/ 56234 w 70823"/>
                <a:gd name="connsiteY24" fmla="*/ 21353 h 38656"/>
                <a:gd name="connsiteX25" fmla="*/ 58489 w 70823"/>
                <a:gd name="connsiteY25" fmla="*/ 15649 h 38656"/>
                <a:gd name="connsiteX26" fmla="*/ 61805 w 70823"/>
                <a:gd name="connsiteY26" fmla="*/ 10080 h 38656"/>
                <a:gd name="connsiteX27" fmla="*/ 66314 w 70823"/>
                <a:gd name="connsiteY27" fmla="*/ 10080 h 38656"/>
                <a:gd name="connsiteX28" fmla="*/ 70823 w 70823"/>
                <a:gd name="connsiteY28" fmla="*/ 5569 h 38656"/>
                <a:gd name="connsiteX29" fmla="*/ 69630 w 70823"/>
                <a:gd name="connsiteY29" fmla="*/ 2254 h 38656"/>
                <a:gd name="connsiteX30" fmla="*/ 61805 w 70823"/>
                <a:gd name="connsiteY30" fmla="*/ 3448 h 3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0823" h="38656">
                  <a:moveTo>
                    <a:pt x="61805" y="3448"/>
                  </a:moveTo>
                  <a:lnTo>
                    <a:pt x="56234" y="1193"/>
                  </a:lnTo>
                  <a:lnTo>
                    <a:pt x="47216" y="0"/>
                  </a:lnTo>
                  <a:lnTo>
                    <a:pt x="42706" y="3448"/>
                  </a:lnTo>
                  <a:lnTo>
                    <a:pt x="39391" y="3448"/>
                  </a:lnTo>
                  <a:lnTo>
                    <a:pt x="25862" y="7957"/>
                  </a:lnTo>
                  <a:lnTo>
                    <a:pt x="15783" y="7957"/>
                  </a:lnTo>
                  <a:lnTo>
                    <a:pt x="12334" y="9151"/>
                  </a:lnTo>
                  <a:lnTo>
                    <a:pt x="8886" y="11406"/>
                  </a:lnTo>
                  <a:lnTo>
                    <a:pt x="6631" y="14722"/>
                  </a:lnTo>
                  <a:lnTo>
                    <a:pt x="8886" y="16977"/>
                  </a:lnTo>
                  <a:lnTo>
                    <a:pt x="14589" y="19230"/>
                  </a:lnTo>
                  <a:lnTo>
                    <a:pt x="19098" y="20292"/>
                  </a:lnTo>
                  <a:lnTo>
                    <a:pt x="12334" y="21486"/>
                  </a:lnTo>
                  <a:lnTo>
                    <a:pt x="6764" y="21486"/>
                  </a:lnTo>
                  <a:lnTo>
                    <a:pt x="3448" y="24801"/>
                  </a:lnTo>
                  <a:lnTo>
                    <a:pt x="0" y="27055"/>
                  </a:lnTo>
                  <a:lnTo>
                    <a:pt x="1061" y="32626"/>
                  </a:lnTo>
                  <a:cubicBezTo>
                    <a:pt x="28648" y="44297"/>
                    <a:pt x="18966" y="35809"/>
                    <a:pt x="37003" y="33686"/>
                  </a:cubicBezTo>
                  <a:lnTo>
                    <a:pt x="39258" y="37135"/>
                  </a:lnTo>
                  <a:lnTo>
                    <a:pt x="43767" y="34881"/>
                  </a:lnTo>
                  <a:lnTo>
                    <a:pt x="44828" y="29310"/>
                  </a:lnTo>
                  <a:lnTo>
                    <a:pt x="46022" y="23608"/>
                  </a:lnTo>
                  <a:lnTo>
                    <a:pt x="51725" y="21353"/>
                  </a:lnTo>
                  <a:lnTo>
                    <a:pt x="56234" y="21353"/>
                  </a:lnTo>
                  <a:lnTo>
                    <a:pt x="58489" y="15649"/>
                  </a:lnTo>
                  <a:lnTo>
                    <a:pt x="61805" y="10080"/>
                  </a:lnTo>
                  <a:lnTo>
                    <a:pt x="66314" y="10080"/>
                  </a:lnTo>
                  <a:lnTo>
                    <a:pt x="70823" y="5569"/>
                  </a:lnTo>
                  <a:lnTo>
                    <a:pt x="69630" y="2254"/>
                  </a:lnTo>
                  <a:lnTo>
                    <a:pt x="61805" y="344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42" name="Freeform: Shape 841">
              <a:extLst>
                <a:ext uri="{FF2B5EF4-FFF2-40B4-BE49-F238E27FC236}">
                  <a16:creationId xmlns:a16="http://schemas.microsoft.com/office/drawing/2014/main" id="{3A3FDDDF-8A88-0BBF-8535-4889A1C9B053}"/>
                </a:ext>
              </a:extLst>
            </p:cNvPr>
            <p:cNvSpPr/>
            <p:nvPr/>
          </p:nvSpPr>
          <p:spPr>
            <a:xfrm>
              <a:off x="3252412" y="13843228"/>
              <a:ext cx="226014" cy="166315"/>
            </a:xfrm>
            <a:custGeom>
              <a:avLst/>
              <a:gdLst>
                <a:gd name="connsiteX0" fmla="*/ 219251 w 226014"/>
                <a:gd name="connsiteY0" fmla="*/ 141779 h 166315"/>
                <a:gd name="connsiteX1" fmla="*/ 221505 w 226014"/>
                <a:gd name="connsiteY1" fmla="*/ 137270 h 166315"/>
                <a:gd name="connsiteX2" fmla="*/ 223760 w 226014"/>
                <a:gd name="connsiteY2" fmla="*/ 137270 h 166315"/>
                <a:gd name="connsiteX3" fmla="*/ 221505 w 226014"/>
                <a:gd name="connsiteY3" fmla="*/ 135015 h 166315"/>
                <a:gd name="connsiteX4" fmla="*/ 210232 w 226014"/>
                <a:gd name="connsiteY4" fmla="*/ 129444 h 166315"/>
                <a:gd name="connsiteX5" fmla="*/ 219251 w 226014"/>
                <a:gd name="connsiteY5" fmla="*/ 123875 h 166315"/>
                <a:gd name="connsiteX6" fmla="*/ 221505 w 226014"/>
                <a:gd name="connsiteY6" fmla="*/ 124935 h 166315"/>
                <a:gd name="connsiteX7" fmla="*/ 221505 w 226014"/>
                <a:gd name="connsiteY7" fmla="*/ 122680 h 166315"/>
                <a:gd name="connsiteX8" fmla="*/ 222566 w 226014"/>
                <a:gd name="connsiteY8" fmla="*/ 120426 h 166315"/>
                <a:gd name="connsiteX9" fmla="*/ 221505 w 226014"/>
                <a:gd name="connsiteY9" fmla="*/ 88994 h 166315"/>
                <a:gd name="connsiteX10" fmla="*/ 226015 w 226014"/>
                <a:gd name="connsiteY10" fmla="*/ 90054 h 166315"/>
                <a:gd name="connsiteX11" fmla="*/ 224821 w 226014"/>
                <a:gd name="connsiteY11" fmla="*/ 88994 h 166315"/>
                <a:gd name="connsiteX12" fmla="*/ 222566 w 226014"/>
                <a:gd name="connsiteY12" fmla="*/ 85678 h 166315"/>
                <a:gd name="connsiteX13" fmla="*/ 224821 w 226014"/>
                <a:gd name="connsiteY13" fmla="*/ 84483 h 166315"/>
                <a:gd name="connsiteX14" fmla="*/ 222566 w 226014"/>
                <a:gd name="connsiteY14" fmla="*/ 81167 h 166315"/>
                <a:gd name="connsiteX15" fmla="*/ 222566 w 226014"/>
                <a:gd name="connsiteY15" fmla="*/ 78914 h 166315"/>
                <a:gd name="connsiteX16" fmla="*/ 221505 w 226014"/>
                <a:gd name="connsiteY16" fmla="*/ 77852 h 166315"/>
                <a:gd name="connsiteX17" fmla="*/ 221505 w 226014"/>
                <a:gd name="connsiteY17" fmla="*/ 71088 h 166315"/>
                <a:gd name="connsiteX18" fmla="*/ 220312 w 226014"/>
                <a:gd name="connsiteY18" fmla="*/ 69894 h 166315"/>
                <a:gd name="connsiteX19" fmla="*/ 219251 w 226014"/>
                <a:gd name="connsiteY19" fmla="*/ 71088 h 166315"/>
                <a:gd name="connsiteX20" fmla="*/ 215802 w 226014"/>
                <a:gd name="connsiteY20" fmla="*/ 67772 h 166315"/>
                <a:gd name="connsiteX21" fmla="*/ 213548 w 226014"/>
                <a:gd name="connsiteY21" fmla="*/ 68834 h 166315"/>
                <a:gd name="connsiteX22" fmla="*/ 213548 w 226014"/>
                <a:gd name="connsiteY22" fmla="*/ 67772 h 166315"/>
                <a:gd name="connsiteX23" fmla="*/ 216864 w 226014"/>
                <a:gd name="connsiteY23" fmla="*/ 63263 h 166315"/>
                <a:gd name="connsiteX24" fmla="*/ 219118 w 226014"/>
                <a:gd name="connsiteY24" fmla="*/ 66579 h 166315"/>
                <a:gd name="connsiteX25" fmla="*/ 220179 w 226014"/>
                <a:gd name="connsiteY25" fmla="*/ 64325 h 166315"/>
                <a:gd name="connsiteX26" fmla="*/ 219118 w 226014"/>
                <a:gd name="connsiteY26" fmla="*/ 37268 h 166315"/>
                <a:gd name="connsiteX27" fmla="*/ 216864 w 226014"/>
                <a:gd name="connsiteY27" fmla="*/ 37268 h 166315"/>
                <a:gd name="connsiteX28" fmla="*/ 216864 w 226014"/>
                <a:gd name="connsiteY28" fmla="*/ 36075 h 166315"/>
                <a:gd name="connsiteX29" fmla="*/ 218057 w 226014"/>
                <a:gd name="connsiteY29" fmla="*/ 35013 h 166315"/>
                <a:gd name="connsiteX30" fmla="*/ 215802 w 226014"/>
                <a:gd name="connsiteY30" fmla="*/ 30504 h 166315"/>
                <a:gd name="connsiteX31" fmla="*/ 216996 w 226014"/>
                <a:gd name="connsiteY31" fmla="*/ 29444 h 166315"/>
                <a:gd name="connsiteX32" fmla="*/ 218190 w 226014"/>
                <a:gd name="connsiteY32" fmla="*/ 29444 h 166315"/>
                <a:gd name="connsiteX33" fmla="*/ 219251 w 226014"/>
                <a:gd name="connsiteY33" fmla="*/ 28249 h 166315"/>
                <a:gd name="connsiteX34" fmla="*/ 218190 w 226014"/>
                <a:gd name="connsiteY34" fmla="*/ 27189 h 166315"/>
                <a:gd name="connsiteX35" fmla="*/ 216996 w 226014"/>
                <a:gd name="connsiteY35" fmla="*/ 24934 h 166315"/>
                <a:gd name="connsiteX36" fmla="*/ 218190 w 226014"/>
                <a:gd name="connsiteY36" fmla="*/ 23740 h 166315"/>
                <a:gd name="connsiteX37" fmla="*/ 219251 w 226014"/>
                <a:gd name="connsiteY37" fmla="*/ 21486 h 166315"/>
                <a:gd name="connsiteX38" fmla="*/ 215802 w 226014"/>
                <a:gd name="connsiteY38" fmla="*/ 19231 h 166315"/>
                <a:gd name="connsiteX39" fmla="*/ 218057 w 226014"/>
                <a:gd name="connsiteY39" fmla="*/ 15783 h 166315"/>
                <a:gd name="connsiteX40" fmla="*/ 218057 w 226014"/>
                <a:gd name="connsiteY40" fmla="*/ 0 h 166315"/>
                <a:gd name="connsiteX41" fmla="*/ 215802 w 226014"/>
                <a:gd name="connsiteY41" fmla="*/ 0 h 166315"/>
                <a:gd name="connsiteX42" fmla="*/ 214741 w 226014"/>
                <a:gd name="connsiteY42" fmla="*/ 3316 h 166315"/>
                <a:gd name="connsiteX43" fmla="*/ 214741 w 226014"/>
                <a:gd name="connsiteY43" fmla="*/ 6764 h 166315"/>
                <a:gd name="connsiteX44" fmla="*/ 213680 w 226014"/>
                <a:gd name="connsiteY44" fmla="*/ 6764 h 166315"/>
                <a:gd name="connsiteX45" fmla="*/ 213680 w 226014"/>
                <a:gd name="connsiteY45" fmla="*/ 3316 h 166315"/>
                <a:gd name="connsiteX46" fmla="*/ 212487 w 226014"/>
                <a:gd name="connsiteY46" fmla="*/ 2254 h 166315"/>
                <a:gd name="connsiteX47" fmla="*/ 210232 w 226014"/>
                <a:gd name="connsiteY47" fmla="*/ 1193 h 166315"/>
                <a:gd name="connsiteX48" fmla="*/ 207977 w 226014"/>
                <a:gd name="connsiteY48" fmla="*/ 3448 h 166315"/>
                <a:gd name="connsiteX49" fmla="*/ 206916 w 226014"/>
                <a:gd name="connsiteY49" fmla="*/ 2387 h 166315"/>
                <a:gd name="connsiteX50" fmla="*/ 206916 w 226014"/>
                <a:gd name="connsiteY50" fmla="*/ 133 h 166315"/>
                <a:gd name="connsiteX51" fmla="*/ 203468 w 226014"/>
                <a:gd name="connsiteY51" fmla="*/ 3448 h 166315"/>
                <a:gd name="connsiteX52" fmla="*/ 202407 w 226014"/>
                <a:gd name="connsiteY52" fmla="*/ 3448 h 166315"/>
                <a:gd name="connsiteX53" fmla="*/ 194449 w 226014"/>
                <a:gd name="connsiteY53" fmla="*/ 9151 h 166315"/>
                <a:gd name="connsiteX54" fmla="*/ 193388 w 226014"/>
                <a:gd name="connsiteY54" fmla="*/ 10212 h 166315"/>
                <a:gd name="connsiteX55" fmla="*/ 191134 w 226014"/>
                <a:gd name="connsiteY55" fmla="*/ 13527 h 166315"/>
                <a:gd name="connsiteX56" fmla="*/ 191134 w 226014"/>
                <a:gd name="connsiteY56" fmla="*/ 14722 h 166315"/>
                <a:gd name="connsiteX57" fmla="*/ 188879 w 226014"/>
                <a:gd name="connsiteY57" fmla="*/ 14722 h 166315"/>
                <a:gd name="connsiteX58" fmla="*/ 187685 w 226014"/>
                <a:gd name="connsiteY58" fmla="*/ 13527 h 166315"/>
                <a:gd name="connsiteX59" fmla="*/ 186624 w 226014"/>
                <a:gd name="connsiteY59" fmla="*/ 13527 h 166315"/>
                <a:gd name="connsiteX60" fmla="*/ 184370 w 226014"/>
                <a:gd name="connsiteY60" fmla="*/ 16976 h 166315"/>
                <a:gd name="connsiteX61" fmla="*/ 182115 w 226014"/>
                <a:gd name="connsiteY61" fmla="*/ 18037 h 166315"/>
                <a:gd name="connsiteX62" fmla="*/ 179860 w 226014"/>
                <a:gd name="connsiteY62" fmla="*/ 18037 h 166315"/>
                <a:gd name="connsiteX63" fmla="*/ 166332 w 226014"/>
                <a:gd name="connsiteY63" fmla="*/ 28116 h 166315"/>
                <a:gd name="connsiteX64" fmla="*/ 164078 w 226014"/>
                <a:gd name="connsiteY64" fmla="*/ 32627 h 166315"/>
                <a:gd name="connsiteX65" fmla="*/ 163017 w 226014"/>
                <a:gd name="connsiteY65" fmla="*/ 32627 h 166315"/>
                <a:gd name="connsiteX66" fmla="*/ 163017 w 226014"/>
                <a:gd name="connsiteY66" fmla="*/ 30372 h 166315"/>
                <a:gd name="connsiteX67" fmla="*/ 152937 w 226014"/>
                <a:gd name="connsiteY67" fmla="*/ 37136 h 166315"/>
                <a:gd name="connsiteX68" fmla="*/ 140602 w 226014"/>
                <a:gd name="connsiteY68" fmla="*/ 44960 h 166315"/>
                <a:gd name="connsiteX69" fmla="*/ 136093 w 226014"/>
                <a:gd name="connsiteY69" fmla="*/ 46022 h 166315"/>
                <a:gd name="connsiteX70" fmla="*/ 138348 w 226014"/>
                <a:gd name="connsiteY70" fmla="*/ 47216 h 166315"/>
                <a:gd name="connsiteX71" fmla="*/ 139409 w 226014"/>
                <a:gd name="connsiteY71" fmla="*/ 48276 h 166315"/>
                <a:gd name="connsiteX72" fmla="*/ 139409 w 226014"/>
                <a:gd name="connsiteY72" fmla="*/ 49471 h 166315"/>
                <a:gd name="connsiteX73" fmla="*/ 137154 w 226014"/>
                <a:gd name="connsiteY73" fmla="*/ 50531 h 166315"/>
                <a:gd name="connsiteX74" fmla="*/ 135960 w 226014"/>
                <a:gd name="connsiteY74" fmla="*/ 49471 h 166315"/>
                <a:gd name="connsiteX75" fmla="*/ 133706 w 226014"/>
                <a:gd name="connsiteY75" fmla="*/ 46022 h 166315"/>
                <a:gd name="connsiteX76" fmla="*/ 129196 w 226014"/>
                <a:gd name="connsiteY76" fmla="*/ 48276 h 166315"/>
                <a:gd name="connsiteX77" fmla="*/ 129196 w 226014"/>
                <a:gd name="connsiteY77" fmla="*/ 49471 h 166315"/>
                <a:gd name="connsiteX78" fmla="*/ 126942 w 226014"/>
                <a:gd name="connsiteY78" fmla="*/ 49471 h 166315"/>
                <a:gd name="connsiteX79" fmla="*/ 124687 w 226014"/>
                <a:gd name="connsiteY79" fmla="*/ 51724 h 166315"/>
                <a:gd name="connsiteX80" fmla="*/ 124687 w 226014"/>
                <a:gd name="connsiteY80" fmla="*/ 55173 h 166315"/>
                <a:gd name="connsiteX81" fmla="*/ 120178 w 226014"/>
                <a:gd name="connsiteY81" fmla="*/ 56233 h 166315"/>
                <a:gd name="connsiteX82" fmla="*/ 115668 w 226014"/>
                <a:gd name="connsiteY82" fmla="*/ 58489 h 166315"/>
                <a:gd name="connsiteX83" fmla="*/ 115668 w 226014"/>
                <a:gd name="connsiteY83" fmla="*/ 57428 h 166315"/>
                <a:gd name="connsiteX84" fmla="*/ 112353 w 226014"/>
                <a:gd name="connsiteY84" fmla="*/ 58489 h 166315"/>
                <a:gd name="connsiteX85" fmla="*/ 112353 w 226014"/>
                <a:gd name="connsiteY85" fmla="*/ 57428 h 166315"/>
                <a:gd name="connsiteX86" fmla="*/ 113546 w 226014"/>
                <a:gd name="connsiteY86" fmla="*/ 55173 h 166315"/>
                <a:gd name="connsiteX87" fmla="*/ 112353 w 226014"/>
                <a:gd name="connsiteY87" fmla="*/ 52918 h 166315"/>
                <a:gd name="connsiteX88" fmla="*/ 110098 w 226014"/>
                <a:gd name="connsiteY88" fmla="*/ 52918 h 166315"/>
                <a:gd name="connsiteX89" fmla="*/ 107843 w 226014"/>
                <a:gd name="connsiteY89" fmla="*/ 55173 h 166315"/>
                <a:gd name="connsiteX90" fmla="*/ 107843 w 226014"/>
                <a:gd name="connsiteY90" fmla="*/ 52918 h 166315"/>
                <a:gd name="connsiteX91" fmla="*/ 94315 w 226014"/>
                <a:gd name="connsiteY91" fmla="*/ 56233 h 166315"/>
                <a:gd name="connsiteX92" fmla="*/ 84236 w 226014"/>
                <a:gd name="connsiteY92" fmla="*/ 59549 h 166315"/>
                <a:gd name="connsiteX93" fmla="*/ 76411 w 226014"/>
                <a:gd name="connsiteY93" fmla="*/ 42707 h 166315"/>
                <a:gd name="connsiteX94" fmla="*/ 77604 w 226014"/>
                <a:gd name="connsiteY94" fmla="*/ 40451 h 166315"/>
                <a:gd name="connsiteX95" fmla="*/ 75350 w 226014"/>
                <a:gd name="connsiteY95" fmla="*/ 39391 h 166315"/>
                <a:gd name="connsiteX96" fmla="*/ 77604 w 226014"/>
                <a:gd name="connsiteY96" fmla="*/ 37136 h 166315"/>
                <a:gd name="connsiteX97" fmla="*/ 76411 w 226014"/>
                <a:gd name="connsiteY97" fmla="*/ 34880 h 166315"/>
                <a:gd name="connsiteX98" fmla="*/ 74156 w 226014"/>
                <a:gd name="connsiteY98" fmla="*/ 35942 h 166315"/>
                <a:gd name="connsiteX99" fmla="*/ 68585 w 226014"/>
                <a:gd name="connsiteY99" fmla="*/ 20159 h 166315"/>
                <a:gd name="connsiteX100" fmla="*/ 64076 w 226014"/>
                <a:gd name="connsiteY100" fmla="*/ 14589 h 166315"/>
                <a:gd name="connsiteX101" fmla="*/ 62882 w 226014"/>
                <a:gd name="connsiteY101" fmla="*/ 15650 h 166315"/>
                <a:gd name="connsiteX102" fmla="*/ 61821 w 226014"/>
                <a:gd name="connsiteY102" fmla="*/ 14589 h 166315"/>
                <a:gd name="connsiteX103" fmla="*/ 60628 w 226014"/>
                <a:gd name="connsiteY103" fmla="*/ 16843 h 166315"/>
                <a:gd name="connsiteX104" fmla="*/ 59434 w 226014"/>
                <a:gd name="connsiteY104" fmla="*/ 15650 h 166315"/>
                <a:gd name="connsiteX105" fmla="*/ 50415 w 226014"/>
                <a:gd name="connsiteY105" fmla="*/ 7825 h 166315"/>
                <a:gd name="connsiteX106" fmla="*/ 40336 w 226014"/>
                <a:gd name="connsiteY106" fmla="*/ 22414 h 166315"/>
                <a:gd name="connsiteX107" fmla="*/ 44845 w 226014"/>
                <a:gd name="connsiteY107" fmla="*/ 30239 h 166315"/>
                <a:gd name="connsiteX108" fmla="*/ 47100 w 226014"/>
                <a:gd name="connsiteY108" fmla="*/ 27983 h 166315"/>
                <a:gd name="connsiteX109" fmla="*/ 51609 w 226014"/>
                <a:gd name="connsiteY109" fmla="*/ 34748 h 166315"/>
                <a:gd name="connsiteX110" fmla="*/ 52803 w 226014"/>
                <a:gd name="connsiteY110" fmla="*/ 37003 h 166315"/>
                <a:gd name="connsiteX111" fmla="*/ 62882 w 226014"/>
                <a:gd name="connsiteY111" fmla="*/ 66313 h 166315"/>
                <a:gd name="connsiteX112" fmla="*/ 58373 w 226014"/>
                <a:gd name="connsiteY112" fmla="*/ 67508 h 166315"/>
                <a:gd name="connsiteX113" fmla="*/ 61821 w 226014"/>
                <a:gd name="connsiteY113" fmla="*/ 75333 h 166315"/>
                <a:gd name="connsiteX114" fmla="*/ 57312 w 226014"/>
                <a:gd name="connsiteY114" fmla="*/ 78648 h 166315"/>
                <a:gd name="connsiteX115" fmla="*/ 58373 w 226014"/>
                <a:gd name="connsiteY115" fmla="*/ 80904 h 166315"/>
                <a:gd name="connsiteX116" fmla="*/ 57312 w 226014"/>
                <a:gd name="connsiteY116" fmla="*/ 81964 h 166315"/>
                <a:gd name="connsiteX117" fmla="*/ 48293 w 226014"/>
                <a:gd name="connsiteY117" fmla="*/ 86473 h 166315"/>
                <a:gd name="connsiteX118" fmla="*/ 46039 w 226014"/>
                <a:gd name="connsiteY118" fmla="*/ 86473 h 166315"/>
                <a:gd name="connsiteX119" fmla="*/ 43784 w 226014"/>
                <a:gd name="connsiteY119" fmla="*/ 90982 h 166315"/>
                <a:gd name="connsiteX120" fmla="*/ 40468 w 226014"/>
                <a:gd name="connsiteY120" fmla="*/ 89789 h 166315"/>
                <a:gd name="connsiteX121" fmla="*/ 32643 w 226014"/>
                <a:gd name="connsiteY121" fmla="*/ 97613 h 166315"/>
                <a:gd name="connsiteX122" fmla="*/ 16861 w 226014"/>
                <a:gd name="connsiteY122" fmla="*/ 106633 h 166315"/>
                <a:gd name="connsiteX123" fmla="*/ 9036 w 226014"/>
                <a:gd name="connsiteY123" fmla="*/ 108888 h 166315"/>
                <a:gd name="connsiteX124" fmla="*/ 6781 w 226014"/>
                <a:gd name="connsiteY124" fmla="*/ 106633 h 166315"/>
                <a:gd name="connsiteX125" fmla="*/ 4526 w 226014"/>
                <a:gd name="connsiteY125" fmla="*/ 108888 h 166315"/>
                <a:gd name="connsiteX126" fmla="*/ 1211 w 226014"/>
                <a:gd name="connsiteY126" fmla="*/ 109948 h 166315"/>
                <a:gd name="connsiteX127" fmla="*/ 3465 w 226014"/>
                <a:gd name="connsiteY127" fmla="*/ 132494 h 166315"/>
                <a:gd name="connsiteX128" fmla="*/ 2404 w 226014"/>
                <a:gd name="connsiteY128" fmla="*/ 133689 h 166315"/>
                <a:gd name="connsiteX129" fmla="*/ 1343 w 226014"/>
                <a:gd name="connsiteY129" fmla="*/ 137005 h 166315"/>
                <a:gd name="connsiteX130" fmla="*/ 4659 w 226014"/>
                <a:gd name="connsiteY130" fmla="*/ 138065 h 166315"/>
                <a:gd name="connsiteX131" fmla="*/ 9168 w 226014"/>
                <a:gd name="connsiteY131" fmla="*/ 141514 h 166315"/>
                <a:gd name="connsiteX132" fmla="*/ 28267 w 226014"/>
                <a:gd name="connsiteY132" fmla="*/ 138065 h 166315"/>
                <a:gd name="connsiteX133" fmla="*/ 42856 w 226014"/>
                <a:gd name="connsiteY133" fmla="*/ 134750 h 166315"/>
                <a:gd name="connsiteX134" fmla="*/ 59699 w 226014"/>
                <a:gd name="connsiteY134" fmla="*/ 131434 h 166315"/>
                <a:gd name="connsiteX135" fmla="*/ 69779 w 226014"/>
                <a:gd name="connsiteY135" fmla="*/ 130241 h 166315"/>
                <a:gd name="connsiteX136" fmla="*/ 78798 w 226014"/>
                <a:gd name="connsiteY136" fmla="*/ 124670 h 166315"/>
                <a:gd name="connsiteX137" fmla="*/ 97896 w 226014"/>
                <a:gd name="connsiteY137" fmla="*/ 120161 h 166315"/>
                <a:gd name="connsiteX138" fmla="*/ 103467 w 226014"/>
                <a:gd name="connsiteY138" fmla="*/ 119100 h 166315"/>
                <a:gd name="connsiteX139" fmla="*/ 111292 w 226014"/>
                <a:gd name="connsiteY139" fmla="*/ 115652 h 166315"/>
                <a:gd name="connsiteX140" fmla="*/ 112485 w 226014"/>
                <a:gd name="connsiteY140" fmla="*/ 115652 h 166315"/>
                <a:gd name="connsiteX141" fmla="*/ 121504 w 226014"/>
                <a:gd name="connsiteY141" fmla="*/ 111141 h 166315"/>
                <a:gd name="connsiteX142" fmla="*/ 136093 w 226014"/>
                <a:gd name="connsiteY142" fmla="*/ 111141 h 166315"/>
                <a:gd name="connsiteX143" fmla="*/ 141796 w 226014"/>
                <a:gd name="connsiteY143" fmla="*/ 104377 h 166315"/>
                <a:gd name="connsiteX144" fmla="*/ 147366 w 226014"/>
                <a:gd name="connsiteY144" fmla="*/ 103317 h 166315"/>
                <a:gd name="connsiteX145" fmla="*/ 154131 w 226014"/>
                <a:gd name="connsiteY145" fmla="*/ 103317 h 166315"/>
                <a:gd name="connsiteX146" fmla="*/ 156385 w 226014"/>
                <a:gd name="connsiteY146" fmla="*/ 107826 h 166315"/>
                <a:gd name="connsiteX147" fmla="*/ 147366 w 226014"/>
                <a:gd name="connsiteY147" fmla="*/ 153980 h 166315"/>
                <a:gd name="connsiteX148" fmla="*/ 158640 w 226014"/>
                <a:gd name="connsiteY148" fmla="*/ 153980 h 166315"/>
                <a:gd name="connsiteX149" fmla="*/ 168720 w 226014"/>
                <a:gd name="connsiteY149" fmla="*/ 155175 h 166315"/>
                <a:gd name="connsiteX150" fmla="*/ 176545 w 226014"/>
                <a:gd name="connsiteY150" fmla="*/ 156235 h 166315"/>
                <a:gd name="connsiteX151" fmla="*/ 182248 w 226014"/>
                <a:gd name="connsiteY151" fmla="*/ 155175 h 166315"/>
                <a:gd name="connsiteX152" fmla="*/ 185563 w 226014"/>
                <a:gd name="connsiteY152" fmla="*/ 152920 h 166315"/>
                <a:gd name="connsiteX153" fmla="*/ 191134 w 226014"/>
                <a:gd name="connsiteY153" fmla="*/ 153980 h 166315"/>
                <a:gd name="connsiteX154" fmla="*/ 194449 w 226014"/>
                <a:gd name="connsiteY154" fmla="*/ 159684 h 166315"/>
                <a:gd name="connsiteX155" fmla="*/ 197898 w 226014"/>
                <a:gd name="connsiteY155" fmla="*/ 160744 h 166315"/>
                <a:gd name="connsiteX156" fmla="*/ 206916 w 226014"/>
                <a:gd name="connsiteY156" fmla="*/ 166315 h 166315"/>
                <a:gd name="connsiteX157" fmla="*/ 219251 w 226014"/>
                <a:gd name="connsiteY157" fmla="*/ 158491 h 166315"/>
                <a:gd name="connsiteX158" fmla="*/ 223760 w 226014"/>
                <a:gd name="connsiteY158" fmla="*/ 157428 h 166315"/>
                <a:gd name="connsiteX159" fmla="*/ 223760 w 226014"/>
                <a:gd name="connsiteY159" fmla="*/ 147349 h 166315"/>
                <a:gd name="connsiteX160" fmla="*/ 219251 w 226014"/>
                <a:gd name="connsiteY160" fmla="*/ 147349 h 166315"/>
                <a:gd name="connsiteX161" fmla="*/ 216996 w 226014"/>
                <a:gd name="connsiteY161" fmla="*/ 143902 h 166315"/>
                <a:gd name="connsiteX162" fmla="*/ 215802 w 226014"/>
                <a:gd name="connsiteY162" fmla="*/ 143902 h 166315"/>
                <a:gd name="connsiteX163" fmla="*/ 214741 w 226014"/>
                <a:gd name="connsiteY163" fmla="*/ 141647 h 166315"/>
                <a:gd name="connsiteX164" fmla="*/ 215802 w 226014"/>
                <a:gd name="connsiteY164" fmla="*/ 140453 h 166315"/>
                <a:gd name="connsiteX165" fmla="*/ 219251 w 226014"/>
                <a:gd name="connsiteY165" fmla="*/ 141647 h 16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226014" h="166315">
                  <a:moveTo>
                    <a:pt x="219251" y="141779"/>
                  </a:moveTo>
                  <a:lnTo>
                    <a:pt x="221505" y="137270"/>
                  </a:lnTo>
                  <a:lnTo>
                    <a:pt x="223760" y="137270"/>
                  </a:lnTo>
                  <a:lnTo>
                    <a:pt x="221505" y="135015"/>
                  </a:lnTo>
                  <a:lnTo>
                    <a:pt x="210232" y="129444"/>
                  </a:lnTo>
                  <a:lnTo>
                    <a:pt x="219251" y="123875"/>
                  </a:lnTo>
                  <a:lnTo>
                    <a:pt x="221505" y="124935"/>
                  </a:lnTo>
                  <a:lnTo>
                    <a:pt x="221505" y="122680"/>
                  </a:lnTo>
                  <a:lnTo>
                    <a:pt x="222566" y="120426"/>
                  </a:lnTo>
                  <a:lnTo>
                    <a:pt x="221505" y="88994"/>
                  </a:lnTo>
                  <a:lnTo>
                    <a:pt x="226015" y="90054"/>
                  </a:lnTo>
                  <a:lnTo>
                    <a:pt x="224821" y="88994"/>
                  </a:lnTo>
                  <a:lnTo>
                    <a:pt x="222566" y="85678"/>
                  </a:lnTo>
                  <a:lnTo>
                    <a:pt x="224821" y="84483"/>
                  </a:lnTo>
                  <a:lnTo>
                    <a:pt x="222566" y="81167"/>
                  </a:lnTo>
                  <a:lnTo>
                    <a:pt x="222566" y="78914"/>
                  </a:lnTo>
                  <a:lnTo>
                    <a:pt x="221505" y="77852"/>
                  </a:lnTo>
                  <a:lnTo>
                    <a:pt x="221505" y="71088"/>
                  </a:lnTo>
                  <a:lnTo>
                    <a:pt x="220312" y="69894"/>
                  </a:lnTo>
                  <a:lnTo>
                    <a:pt x="219251" y="71088"/>
                  </a:lnTo>
                  <a:lnTo>
                    <a:pt x="215802" y="67772"/>
                  </a:lnTo>
                  <a:lnTo>
                    <a:pt x="213548" y="68834"/>
                  </a:lnTo>
                  <a:lnTo>
                    <a:pt x="213548" y="67772"/>
                  </a:lnTo>
                  <a:lnTo>
                    <a:pt x="216864" y="63263"/>
                  </a:lnTo>
                  <a:lnTo>
                    <a:pt x="219118" y="66579"/>
                  </a:lnTo>
                  <a:lnTo>
                    <a:pt x="220179" y="64325"/>
                  </a:lnTo>
                  <a:lnTo>
                    <a:pt x="219118" y="37268"/>
                  </a:lnTo>
                  <a:lnTo>
                    <a:pt x="216864" y="37268"/>
                  </a:lnTo>
                  <a:lnTo>
                    <a:pt x="216864" y="36075"/>
                  </a:lnTo>
                  <a:lnTo>
                    <a:pt x="218057" y="35013"/>
                  </a:lnTo>
                  <a:lnTo>
                    <a:pt x="215802" y="30504"/>
                  </a:lnTo>
                  <a:lnTo>
                    <a:pt x="216996" y="29444"/>
                  </a:lnTo>
                  <a:lnTo>
                    <a:pt x="218190" y="29444"/>
                  </a:lnTo>
                  <a:lnTo>
                    <a:pt x="219251" y="28249"/>
                  </a:lnTo>
                  <a:lnTo>
                    <a:pt x="218190" y="27189"/>
                  </a:lnTo>
                  <a:lnTo>
                    <a:pt x="216996" y="24934"/>
                  </a:lnTo>
                  <a:lnTo>
                    <a:pt x="218190" y="23740"/>
                  </a:lnTo>
                  <a:lnTo>
                    <a:pt x="219251" y="21486"/>
                  </a:lnTo>
                  <a:lnTo>
                    <a:pt x="215802" y="19231"/>
                  </a:lnTo>
                  <a:lnTo>
                    <a:pt x="218057" y="15783"/>
                  </a:lnTo>
                  <a:lnTo>
                    <a:pt x="218057" y="0"/>
                  </a:lnTo>
                  <a:lnTo>
                    <a:pt x="215802" y="0"/>
                  </a:lnTo>
                  <a:lnTo>
                    <a:pt x="214741" y="3316"/>
                  </a:lnTo>
                  <a:lnTo>
                    <a:pt x="214741" y="6764"/>
                  </a:lnTo>
                  <a:lnTo>
                    <a:pt x="213680" y="6764"/>
                  </a:lnTo>
                  <a:lnTo>
                    <a:pt x="213680" y="3316"/>
                  </a:lnTo>
                  <a:lnTo>
                    <a:pt x="212487" y="2254"/>
                  </a:lnTo>
                  <a:lnTo>
                    <a:pt x="210232" y="1193"/>
                  </a:lnTo>
                  <a:lnTo>
                    <a:pt x="207977" y="3448"/>
                  </a:lnTo>
                  <a:lnTo>
                    <a:pt x="206916" y="2387"/>
                  </a:lnTo>
                  <a:lnTo>
                    <a:pt x="206916" y="133"/>
                  </a:lnTo>
                  <a:lnTo>
                    <a:pt x="203468" y="3448"/>
                  </a:lnTo>
                  <a:lnTo>
                    <a:pt x="202407" y="3448"/>
                  </a:lnTo>
                  <a:lnTo>
                    <a:pt x="194449" y="9151"/>
                  </a:lnTo>
                  <a:lnTo>
                    <a:pt x="193388" y="10212"/>
                  </a:lnTo>
                  <a:lnTo>
                    <a:pt x="191134" y="13527"/>
                  </a:lnTo>
                  <a:lnTo>
                    <a:pt x="191134" y="14722"/>
                  </a:lnTo>
                  <a:lnTo>
                    <a:pt x="188879" y="14722"/>
                  </a:lnTo>
                  <a:lnTo>
                    <a:pt x="187685" y="13527"/>
                  </a:lnTo>
                  <a:lnTo>
                    <a:pt x="186624" y="13527"/>
                  </a:lnTo>
                  <a:lnTo>
                    <a:pt x="184370" y="16976"/>
                  </a:lnTo>
                  <a:lnTo>
                    <a:pt x="182115" y="18037"/>
                  </a:lnTo>
                  <a:lnTo>
                    <a:pt x="179860" y="18037"/>
                  </a:lnTo>
                  <a:lnTo>
                    <a:pt x="166332" y="28116"/>
                  </a:lnTo>
                  <a:lnTo>
                    <a:pt x="164078" y="32627"/>
                  </a:lnTo>
                  <a:lnTo>
                    <a:pt x="163017" y="32627"/>
                  </a:lnTo>
                  <a:lnTo>
                    <a:pt x="163017" y="30372"/>
                  </a:lnTo>
                  <a:lnTo>
                    <a:pt x="152937" y="37136"/>
                  </a:lnTo>
                  <a:lnTo>
                    <a:pt x="140602" y="44960"/>
                  </a:lnTo>
                  <a:lnTo>
                    <a:pt x="136093" y="46022"/>
                  </a:lnTo>
                  <a:lnTo>
                    <a:pt x="138348" y="47216"/>
                  </a:lnTo>
                  <a:lnTo>
                    <a:pt x="139409" y="48276"/>
                  </a:lnTo>
                  <a:lnTo>
                    <a:pt x="139409" y="49471"/>
                  </a:lnTo>
                  <a:lnTo>
                    <a:pt x="137154" y="50531"/>
                  </a:lnTo>
                  <a:lnTo>
                    <a:pt x="135960" y="49471"/>
                  </a:lnTo>
                  <a:lnTo>
                    <a:pt x="133706" y="46022"/>
                  </a:lnTo>
                  <a:lnTo>
                    <a:pt x="129196" y="48276"/>
                  </a:lnTo>
                  <a:lnTo>
                    <a:pt x="129196" y="49471"/>
                  </a:lnTo>
                  <a:lnTo>
                    <a:pt x="126942" y="49471"/>
                  </a:lnTo>
                  <a:lnTo>
                    <a:pt x="124687" y="51724"/>
                  </a:lnTo>
                  <a:lnTo>
                    <a:pt x="124687" y="55173"/>
                  </a:lnTo>
                  <a:lnTo>
                    <a:pt x="120178" y="56233"/>
                  </a:lnTo>
                  <a:lnTo>
                    <a:pt x="115668" y="58489"/>
                  </a:lnTo>
                  <a:lnTo>
                    <a:pt x="115668" y="57428"/>
                  </a:lnTo>
                  <a:lnTo>
                    <a:pt x="112353" y="58489"/>
                  </a:lnTo>
                  <a:lnTo>
                    <a:pt x="112353" y="57428"/>
                  </a:lnTo>
                  <a:lnTo>
                    <a:pt x="113546" y="55173"/>
                  </a:lnTo>
                  <a:lnTo>
                    <a:pt x="112353" y="52918"/>
                  </a:lnTo>
                  <a:lnTo>
                    <a:pt x="110098" y="52918"/>
                  </a:lnTo>
                  <a:lnTo>
                    <a:pt x="107843" y="55173"/>
                  </a:lnTo>
                  <a:lnTo>
                    <a:pt x="107843" y="52918"/>
                  </a:lnTo>
                  <a:lnTo>
                    <a:pt x="94315" y="56233"/>
                  </a:lnTo>
                  <a:lnTo>
                    <a:pt x="84236" y="59549"/>
                  </a:lnTo>
                  <a:lnTo>
                    <a:pt x="76411" y="42707"/>
                  </a:lnTo>
                  <a:lnTo>
                    <a:pt x="77604" y="40451"/>
                  </a:lnTo>
                  <a:lnTo>
                    <a:pt x="75350" y="39391"/>
                  </a:lnTo>
                  <a:lnTo>
                    <a:pt x="77604" y="37136"/>
                  </a:lnTo>
                  <a:lnTo>
                    <a:pt x="76411" y="34880"/>
                  </a:lnTo>
                  <a:lnTo>
                    <a:pt x="74156" y="35942"/>
                  </a:lnTo>
                  <a:lnTo>
                    <a:pt x="68585" y="20159"/>
                  </a:lnTo>
                  <a:lnTo>
                    <a:pt x="64076" y="14589"/>
                  </a:lnTo>
                  <a:lnTo>
                    <a:pt x="62882" y="15650"/>
                  </a:lnTo>
                  <a:lnTo>
                    <a:pt x="61821" y="14589"/>
                  </a:lnTo>
                  <a:lnTo>
                    <a:pt x="60628" y="16843"/>
                  </a:lnTo>
                  <a:lnTo>
                    <a:pt x="59434" y="15650"/>
                  </a:lnTo>
                  <a:lnTo>
                    <a:pt x="50415" y="7825"/>
                  </a:lnTo>
                  <a:lnTo>
                    <a:pt x="40336" y="22414"/>
                  </a:lnTo>
                  <a:lnTo>
                    <a:pt x="44845" y="30239"/>
                  </a:lnTo>
                  <a:lnTo>
                    <a:pt x="47100" y="27983"/>
                  </a:lnTo>
                  <a:lnTo>
                    <a:pt x="51609" y="34748"/>
                  </a:lnTo>
                  <a:lnTo>
                    <a:pt x="52803" y="37003"/>
                  </a:lnTo>
                  <a:lnTo>
                    <a:pt x="62882" y="66313"/>
                  </a:lnTo>
                  <a:lnTo>
                    <a:pt x="58373" y="67508"/>
                  </a:lnTo>
                  <a:lnTo>
                    <a:pt x="61821" y="75333"/>
                  </a:lnTo>
                  <a:lnTo>
                    <a:pt x="57312" y="78648"/>
                  </a:lnTo>
                  <a:lnTo>
                    <a:pt x="58373" y="80904"/>
                  </a:lnTo>
                  <a:lnTo>
                    <a:pt x="57312" y="81964"/>
                  </a:lnTo>
                  <a:lnTo>
                    <a:pt x="48293" y="86473"/>
                  </a:lnTo>
                  <a:lnTo>
                    <a:pt x="46039" y="86473"/>
                  </a:lnTo>
                  <a:lnTo>
                    <a:pt x="43784" y="90982"/>
                  </a:lnTo>
                  <a:lnTo>
                    <a:pt x="40468" y="89789"/>
                  </a:lnTo>
                  <a:lnTo>
                    <a:pt x="32643" y="97613"/>
                  </a:lnTo>
                  <a:lnTo>
                    <a:pt x="16861" y="106633"/>
                  </a:lnTo>
                  <a:lnTo>
                    <a:pt x="9036" y="108888"/>
                  </a:lnTo>
                  <a:lnTo>
                    <a:pt x="6781" y="106633"/>
                  </a:lnTo>
                  <a:lnTo>
                    <a:pt x="4526" y="108888"/>
                  </a:lnTo>
                  <a:lnTo>
                    <a:pt x="1211" y="109948"/>
                  </a:lnTo>
                  <a:cubicBezTo>
                    <a:pt x="415" y="118968"/>
                    <a:pt x="-1973" y="123742"/>
                    <a:pt x="3465" y="132494"/>
                  </a:cubicBezTo>
                  <a:lnTo>
                    <a:pt x="2404" y="133689"/>
                  </a:lnTo>
                  <a:lnTo>
                    <a:pt x="1343" y="137005"/>
                  </a:lnTo>
                  <a:lnTo>
                    <a:pt x="4659" y="138065"/>
                  </a:lnTo>
                  <a:lnTo>
                    <a:pt x="9168" y="141514"/>
                  </a:lnTo>
                  <a:lnTo>
                    <a:pt x="28267" y="138065"/>
                  </a:lnTo>
                  <a:lnTo>
                    <a:pt x="42856" y="134750"/>
                  </a:lnTo>
                  <a:lnTo>
                    <a:pt x="59699" y="131434"/>
                  </a:lnTo>
                  <a:lnTo>
                    <a:pt x="69779" y="130241"/>
                  </a:lnTo>
                  <a:lnTo>
                    <a:pt x="78798" y="124670"/>
                  </a:lnTo>
                  <a:lnTo>
                    <a:pt x="97896" y="120161"/>
                  </a:lnTo>
                  <a:lnTo>
                    <a:pt x="103467" y="119100"/>
                  </a:lnTo>
                  <a:lnTo>
                    <a:pt x="111292" y="115652"/>
                  </a:lnTo>
                  <a:lnTo>
                    <a:pt x="112485" y="115652"/>
                  </a:lnTo>
                  <a:lnTo>
                    <a:pt x="121504" y="111141"/>
                  </a:lnTo>
                  <a:lnTo>
                    <a:pt x="136093" y="111141"/>
                  </a:lnTo>
                  <a:lnTo>
                    <a:pt x="141796" y="104377"/>
                  </a:lnTo>
                  <a:lnTo>
                    <a:pt x="147366" y="103317"/>
                  </a:lnTo>
                  <a:lnTo>
                    <a:pt x="154131" y="103317"/>
                  </a:lnTo>
                  <a:lnTo>
                    <a:pt x="156385" y="107826"/>
                  </a:lnTo>
                  <a:cubicBezTo>
                    <a:pt x="146438" y="127191"/>
                    <a:pt x="117658" y="143371"/>
                    <a:pt x="147366" y="153980"/>
                  </a:cubicBezTo>
                  <a:lnTo>
                    <a:pt x="158640" y="153980"/>
                  </a:lnTo>
                  <a:lnTo>
                    <a:pt x="168720" y="155175"/>
                  </a:lnTo>
                  <a:lnTo>
                    <a:pt x="176545" y="156235"/>
                  </a:lnTo>
                  <a:lnTo>
                    <a:pt x="182248" y="155175"/>
                  </a:lnTo>
                  <a:lnTo>
                    <a:pt x="185563" y="152920"/>
                  </a:lnTo>
                  <a:lnTo>
                    <a:pt x="191134" y="153980"/>
                  </a:lnTo>
                  <a:lnTo>
                    <a:pt x="194449" y="159684"/>
                  </a:lnTo>
                  <a:lnTo>
                    <a:pt x="197898" y="160744"/>
                  </a:lnTo>
                  <a:lnTo>
                    <a:pt x="206916" y="166315"/>
                  </a:lnTo>
                  <a:lnTo>
                    <a:pt x="219251" y="158491"/>
                  </a:lnTo>
                  <a:lnTo>
                    <a:pt x="223760" y="157428"/>
                  </a:lnTo>
                  <a:lnTo>
                    <a:pt x="223760" y="147349"/>
                  </a:lnTo>
                  <a:lnTo>
                    <a:pt x="219251" y="147349"/>
                  </a:lnTo>
                  <a:lnTo>
                    <a:pt x="216996" y="143902"/>
                  </a:lnTo>
                  <a:lnTo>
                    <a:pt x="215802" y="143902"/>
                  </a:lnTo>
                  <a:lnTo>
                    <a:pt x="214741" y="141647"/>
                  </a:lnTo>
                  <a:lnTo>
                    <a:pt x="215802" y="140453"/>
                  </a:lnTo>
                  <a:lnTo>
                    <a:pt x="219251" y="14164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43" name="Freeform: Shape 842">
              <a:extLst>
                <a:ext uri="{FF2B5EF4-FFF2-40B4-BE49-F238E27FC236}">
                  <a16:creationId xmlns:a16="http://schemas.microsoft.com/office/drawing/2014/main" id="{E31A284E-7A4F-1E0B-3D7D-3A15FE11362A}"/>
                </a:ext>
              </a:extLst>
            </p:cNvPr>
            <p:cNvSpPr/>
            <p:nvPr/>
          </p:nvSpPr>
          <p:spPr>
            <a:xfrm>
              <a:off x="3239829" y="14583557"/>
              <a:ext cx="29310" cy="41645"/>
            </a:xfrm>
            <a:custGeom>
              <a:avLst/>
              <a:gdLst>
                <a:gd name="connsiteX0" fmla="*/ 29311 w 29310"/>
                <a:gd name="connsiteY0" fmla="*/ 1060 h 41645"/>
                <a:gd name="connsiteX1" fmla="*/ 27056 w 29310"/>
                <a:gd name="connsiteY1" fmla="*/ 0 h 41645"/>
                <a:gd name="connsiteX2" fmla="*/ 23608 w 29310"/>
                <a:gd name="connsiteY2" fmla="*/ 3316 h 41645"/>
                <a:gd name="connsiteX3" fmla="*/ 19098 w 29310"/>
                <a:gd name="connsiteY3" fmla="*/ 2254 h 41645"/>
                <a:gd name="connsiteX4" fmla="*/ 15783 w 29310"/>
                <a:gd name="connsiteY4" fmla="*/ 0 h 41645"/>
                <a:gd name="connsiteX5" fmla="*/ 12335 w 29310"/>
                <a:gd name="connsiteY5" fmla="*/ 0 h 41645"/>
                <a:gd name="connsiteX6" fmla="*/ 9019 w 29310"/>
                <a:gd name="connsiteY6" fmla="*/ 3316 h 41645"/>
                <a:gd name="connsiteX7" fmla="*/ 4509 w 29310"/>
                <a:gd name="connsiteY7" fmla="*/ 1060 h 41645"/>
                <a:gd name="connsiteX8" fmla="*/ 3316 w 29310"/>
                <a:gd name="connsiteY8" fmla="*/ 7825 h 41645"/>
                <a:gd name="connsiteX9" fmla="*/ 1194 w 29310"/>
                <a:gd name="connsiteY9" fmla="*/ 12333 h 41645"/>
                <a:gd name="connsiteX10" fmla="*/ 0 w 29310"/>
                <a:gd name="connsiteY10" fmla="*/ 23608 h 41645"/>
                <a:gd name="connsiteX11" fmla="*/ 2255 w 29310"/>
                <a:gd name="connsiteY11" fmla="*/ 35942 h 41645"/>
                <a:gd name="connsiteX12" fmla="*/ 7825 w 29310"/>
                <a:gd name="connsiteY12" fmla="*/ 41645 h 41645"/>
                <a:gd name="connsiteX13" fmla="*/ 15783 w 29310"/>
                <a:gd name="connsiteY13" fmla="*/ 35942 h 41645"/>
                <a:gd name="connsiteX14" fmla="*/ 22547 w 29310"/>
                <a:gd name="connsiteY14" fmla="*/ 29177 h 41645"/>
                <a:gd name="connsiteX15" fmla="*/ 28117 w 29310"/>
                <a:gd name="connsiteY15" fmla="*/ 24669 h 41645"/>
                <a:gd name="connsiteX16" fmla="*/ 29311 w 29310"/>
                <a:gd name="connsiteY16" fmla="*/ 16844 h 41645"/>
                <a:gd name="connsiteX17" fmla="*/ 28117 w 29310"/>
                <a:gd name="connsiteY17" fmla="*/ 14589 h 41645"/>
                <a:gd name="connsiteX18" fmla="*/ 28117 w 29310"/>
                <a:gd name="connsiteY18" fmla="*/ 10080 h 41645"/>
                <a:gd name="connsiteX19" fmla="*/ 29311 w 29310"/>
                <a:gd name="connsiteY19" fmla="*/ 1060 h 4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10" h="41645">
                  <a:moveTo>
                    <a:pt x="29311" y="1060"/>
                  </a:moveTo>
                  <a:lnTo>
                    <a:pt x="27056" y="0"/>
                  </a:lnTo>
                  <a:lnTo>
                    <a:pt x="23608" y="3316"/>
                  </a:lnTo>
                  <a:lnTo>
                    <a:pt x="19098" y="2254"/>
                  </a:lnTo>
                  <a:lnTo>
                    <a:pt x="15783" y="0"/>
                  </a:lnTo>
                  <a:lnTo>
                    <a:pt x="12335" y="0"/>
                  </a:lnTo>
                  <a:lnTo>
                    <a:pt x="9019" y="3316"/>
                  </a:lnTo>
                  <a:lnTo>
                    <a:pt x="4509" y="1060"/>
                  </a:lnTo>
                  <a:lnTo>
                    <a:pt x="3316" y="7825"/>
                  </a:lnTo>
                  <a:lnTo>
                    <a:pt x="1194" y="12333"/>
                  </a:lnTo>
                  <a:lnTo>
                    <a:pt x="0" y="23608"/>
                  </a:lnTo>
                  <a:lnTo>
                    <a:pt x="2255" y="35942"/>
                  </a:lnTo>
                  <a:lnTo>
                    <a:pt x="7825" y="41645"/>
                  </a:lnTo>
                  <a:lnTo>
                    <a:pt x="15783" y="35942"/>
                  </a:lnTo>
                  <a:lnTo>
                    <a:pt x="22547" y="29177"/>
                  </a:lnTo>
                  <a:lnTo>
                    <a:pt x="28117" y="24669"/>
                  </a:lnTo>
                  <a:lnTo>
                    <a:pt x="29311" y="16844"/>
                  </a:lnTo>
                  <a:lnTo>
                    <a:pt x="28117" y="14589"/>
                  </a:lnTo>
                  <a:lnTo>
                    <a:pt x="28117" y="10080"/>
                  </a:lnTo>
                  <a:lnTo>
                    <a:pt x="29311" y="106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44" name="Freeform: Shape 843">
              <a:extLst>
                <a:ext uri="{FF2B5EF4-FFF2-40B4-BE49-F238E27FC236}">
                  <a16:creationId xmlns:a16="http://schemas.microsoft.com/office/drawing/2014/main" id="{A69E165A-694D-C00F-E1E2-21C01678C6D7}"/>
                </a:ext>
              </a:extLst>
            </p:cNvPr>
            <p:cNvSpPr/>
            <p:nvPr/>
          </p:nvSpPr>
          <p:spPr>
            <a:xfrm>
              <a:off x="3284622" y="14555042"/>
              <a:ext cx="56137" cy="90221"/>
            </a:xfrm>
            <a:custGeom>
              <a:avLst/>
              <a:gdLst>
                <a:gd name="connsiteX0" fmla="*/ 26164 w 56137"/>
                <a:gd name="connsiteY0" fmla="*/ 8223 h 90221"/>
                <a:gd name="connsiteX1" fmla="*/ 23909 w 56137"/>
                <a:gd name="connsiteY1" fmla="*/ 11539 h 90221"/>
                <a:gd name="connsiteX2" fmla="*/ 22715 w 56137"/>
                <a:gd name="connsiteY2" fmla="*/ 14854 h 90221"/>
                <a:gd name="connsiteX3" fmla="*/ 15951 w 56137"/>
                <a:gd name="connsiteY3" fmla="*/ 21618 h 90221"/>
                <a:gd name="connsiteX4" fmla="*/ 15951 w 56137"/>
                <a:gd name="connsiteY4" fmla="*/ 32891 h 90221"/>
                <a:gd name="connsiteX5" fmla="*/ 169 w 56137"/>
                <a:gd name="connsiteY5" fmla="*/ 49735 h 90221"/>
                <a:gd name="connsiteX6" fmla="*/ 5739 w 56137"/>
                <a:gd name="connsiteY6" fmla="*/ 90188 h 90221"/>
                <a:gd name="connsiteX7" fmla="*/ 22583 w 56137"/>
                <a:gd name="connsiteY7" fmla="*/ 56367 h 90221"/>
                <a:gd name="connsiteX8" fmla="*/ 39427 w 56137"/>
                <a:gd name="connsiteY8" fmla="*/ 31566 h 90221"/>
                <a:gd name="connsiteX9" fmla="*/ 42742 w 56137"/>
                <a:gd name="connsiteY9" fmla="*/ 31566 h 90221"/>
                <a:gd name="connsiteX10" fmla="*/ 44997 w 56137"/>
                <a:gd name="connsiteY10" fmla="*/ 28250 h 90221"/>
                <a:gd name="connsiteX11" fmla="*/ 48313 w 56137"/>
                <a:gd name="connsiteY11" fmla="*/ 24801 h 90221"/>
                <a:gd name="connsiteX12" fmla="*/ 49374 w 56137"/>
                <a:gd name="connsiteY12" fmla="*/ 28250 h 90221"/>
                <a:gd name="connsiteX13" fmla="*/ 50435 w 56137"/>
                <a:gd name="connsiteY13" fmla="*/ 33821 h 90221"/>
                <a:gd name="connsiteX14" fmla="*/ 52689 w 56137"/>
                <a:gd name="connsiteY14" fmla="*/ 36074 h 90221"/>
                <a:gd name="connsiteX15" fmla="*/ 54944 w 56137"/>
                <a:gd name="connsiteY15" fmla="*/ 34881 h 90221"/>
                <a:gd name="connsiteX16" fmla="*/ 54944 w 56137"/>
                <a:gd name="connsiteY16" fmla="*/ 30372 h 90221"/>
                <a:gd name="connsiteX17" fmla="*/ 56138 w 56137"/>
                <a:gd name="connsiteY17" fmla="*/ 23608 h 90221"/>
                <a:gd name="connsiteX18" fmla="*/ 54944 w 56137"/>
                <a:gd name="connsiteY18" fmla="*/ 20292 h 90221"/>
                <a:gd name="connsiteX19" fmla="*/ 52689 w 56137"/>
                <a:gd name="connsiteY19" fmla="*/ 15782 h 90221"/>
                <a:gd name="connsiteX20" fmla="*/ 51496 w 56137"/>
                <a:gd name="connsiteY20" fmla="*/ 16844 h 90221"/>
                <a:gd name="connsiteX21" fmla="*/ 48180 w 56137"/>
                <a:gd name="connsiteY21" fmla="*/ 15782 h 90221"/>
                <a:gd name="connsiteX22" fmla="*/ 44864 w 56137"/>
                <a:gd name="connsiteY22" fmla="*/ 18037 h 90221"/>
                <a:gd name="connsiteX23" fmla="*/ 42610 w 56137"/>
                <a:gd name="connsiteY23" fmla="*/ 15782 h 90221"/>
                <a:gd name="connsiteX24" fmla="*/ 43803 w 56137"/>
                <a:gd name="connsiteY24" fmla="*/ 10213 h 90221"/>
                <a:gd name="connsiteX25" fmla="*/ 44997 w 56137"/>
                <a:gd name="connsiteY25" fmla="*/ 6764 h 90221"/>
                <a:gd name="connsiteX26" fmla="*/ 43803 w 56137"/>
                <a:gd name="connsiteY26" fmla="*/ 4509 h 90221"/>
                <a:gd name="connsiteX27" fmla="*/ 40488 w 56137"/>
                <a:gd name="connsiteY27" fmla="*/ 0 h 90221"/>
                <a:gd name="connsiteX28" fmla="*/ 35978 w 56137"/>
                <a:gd name="connsiteY28" fmla="*/ 3316 h 90221"/>
                <a:gd name="connsiteX29" fmla="*/ 34785 w 56137"/>
                <a:gd name="connsiteY29" fmla="*/ 8887 h 90221"/>
                <a:gd name="connsiteX30" fmla="*/ 33723 w 56137"/>
                <a:gd name="connsiteY30" fmla="*/ 13396 h 90221"/>
                <a:gd name="connsiteX31" fmla="*/ 32662 w 56137"/>
                <a:gd name="connsiteY31" fmla="*/ 17904 h 90221"/>
                <a:gd name="connsiteX32" fmla="*/ 31469 w 56137"/>
                <a:gd name="connsiteY32" fmla="*/ 21220 h 90221"/>
                <a:gd name="connsiteX33" fmla="*/ 25898 w 56137"/>
                <a:gd name="connsiteY33" fmla="*/ 7692 h 9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6137" h="90221">
                  <a:moveTo>
                    <a:pt x="26164" y="8223"/>
                  </a:moveTo>
                  <a:lnTo>
                    <a:pt x="23909" y="11539"/>
                  </a:lnTo>
                  <a:lnTo>
                    <a:pt x="22715" y="14854"/>
                  </a:lnTo>
                  <a:lnTo>
                    <a:pt x="15951" y="21618"/>
                  </a:lnTo>
                  <a:lnTo>
                    <a:pt x="15951" y="32891"/>
                  </a:lnTo>
                  <a:cubicBezTo>
                    <a:pt x="1362" y="43370"/>
                    <a:pt x="8259" y="45623"/>
                    <a:pt x="169" y="49735"/>
                  </a:cubicBezTo>
                  <a:cubicBezTo>
                    <a:pt x="-760" y="59815"/>
                    <a:pt x="2291" y="80241"/>
                    <a:pt x="5739" y="90188"/>
                  </a:cubicBezTo>
                  <a:cubicBezTo>
                    <a:pt x="29745" y="91115"/>
                    <a:pt x="21124" y="72813"/>
                    <a:pt x="22583" y="56367"/>
                  </a:cubicBezTo>
                  <a:cubicBezTo>
                    <a:pt x="20726" y="44032"/>
                    <a:pt x="34121" y="40716"/>
                    <a:pt x="39427" y="31566"/>
                  </a:cubicBezTo>
                  <a:lnTo>
                    <a:pt x="42742" y="31566"/>
                  </a:lnTo>
                  <a:lnTo>
                    <a:pt x="44997" y="28250"/>
                  </a:lnTo>
                  <a:lnTo>
                    <a:pt x="48313" y="24801"/>
                  </a:lnTo>
                  <a:lnTo>
                    <a:pt x="49374" y="28250"/>
                  </a:lnTo>
                  <a:lnTo>
                    <a:pt x="50435" y="33821"/>
                  </a:lnTo>
                  <a:lnTo>
                    <a:pt x="52689" y="36074"/>
                  </a:lnTo>
                  <a:lnTo>
                    <a:pt x="54944" y="34881"/>
                  </a:lnTo>
                  <a:lnTo>
                    <a:pt x="54944" y="30372"/>
                  </a:lnTo>
                  <a:lnTo>
                    <a:pt x="56138" y="23608"/>
                  </a:lnTo>
                  <a:lnTo>
                    <a:pt x="54944" y="20292"/>
                  </a:lnTo>
                  <a:lnTo>
                    <a:pt x="52689" y="15782"/>
                  </a:lnTo>
                  <a:lnTo>
                    <a:pt x="51496" y="16844"/>
                  </a:lnTo>
                  <a:lnTo>
                    <a:pt x="48180" y="15782"/>
                  </a:lnTo>
                  <a:lnTo>
                    <a:pt x="44864" y="18037"/>
                  </a:lnTo>
                  <a:lnTo>
                    <a:pt x="42610" y="15782"/>
                  </a:lnTo>
                  <a:lnTo>
                    <a:pt x="43803" y="10213"/>
                  </a:lnTo>
                  <a:lnTo>
                    <a:pt x="44997" y="6764"/>
                  </a:lnTo>
                  <a:lnTo>
                    <a:pt x="43803" y="4509"/>
                  </a:lnTo>
                  <a:lnTo>
                    <a:pt x="40488" y="0"/>
                  </a:lnTo>
                  <a:lnTo>
                    <a:pt x="35978" y="3316"/>
                  </a:lnTo>
                  <a:lnTo>
                    <a:pt x="34785" y="8887"/>
                  </a:lnTo>
                  <a:lnTo>
                    <a:pt x="33723" y="13396"/>
                  </a:lnTo>
                  <a:lnTo>
                    <a:pt x="32662" y="17904"/>
                  </a:lnTo>
                  <a:lnTo>
                    <a:pt x="31469" y="21220"/>
                  </a:lnTo>
                  <a:cubicBezTo>
                    <a:pt x="28021" y="12335"/>
                    <a:pt x="33591" y="17904"/>
                    <a:pt x="25898" y="7692"/>
                  </a:cubicBezTo>
                  <a:close/>
                </a:path>
              </a:pathLst>
            </a:custGeom>
            <a:noFill/>
            <a:ln w="3315" cap="flat">
              <a:solidFill>
                <a:schemeClr val="bg1">
                  <a:lumMod val="65000"/>
                </a:schemeClr>
              </a:solidFill>
              <a:prstDash val="solid"/>
              <a:miter/>
            </a:ln>
          </p:spPr>
          <p:txBody>
            <a:bodyPr rtlCol="0" anchor="ctr"/>
            <a:lstStyle/>
            <a:p>
              <a:endParaRPr lang="en-FI" sz="816"/>
            </a:p>
          </p:txBody>
        </p:sp>
        <p:sp>
          <p:nvSpPr>
            <p:cNvPr id="845" name="Freeform: Shape 844">
              <a:extLst>
                <a:ext uri="{FF2B5EF4-FFF2-40B4-BE49-F238E27FC236}">
                  <a16:creationId xmlns:a16="http://schemas.microsoft.com/office/drawing/2014/main" id="{7A9CF23E-4871-6C0D-47E9-449ECF3AF45F}"/>
                </a:ext>
              </a:extLst>
            </p:cNvPr>
            <p:cNvSpPr/>
            <p:nvPr/>
          </p:nvSpPr>
          <p:spPr>
            <a:xfrm>
              <a:off x="3287045" y="14682497"/>
              <a:ext cx="92309" cy="68701"/>
            </a:xfrm>
            <a:custGeom>
              <a:avLst/>
              <a:gdLst>
                <a:gd name="connsiteX0" fmla="*/ 87800 w 92309"/>
                <a:gd name="connsiteY0" fmla="*/ 0 h 68701"/>
                <a:gd name="connsiteX1" fmla="*/ 83290 w 92309"/>
                <a:gd name="connsiteY1" fmla="*/ 3448 h 68701"/>
                <a:gd name="connsiteX2" fmla="*/ 76526 w 92309"/>
                <a:gd name="connsiteY2" fmla="*/ 3448 h 68701"/>
                <a:gd name="connsiteX3" fmla="*/ 68701 w 92309"/>
                <a:gd name="connsiteY3" fmla="*/ 5704 h 68701"/>
                <a:gd name="connsiteX4" fmla="*/ 65253 w 92309"/>
                <a:gd name="connsiteY4" fmla="*/ 6764 h 68701"/>
                <a:gd name="connsiteX5" fmla="*/ 60744 w 92309"/>
                <a:gd name="connsiteY5" fmla="*/ 7957 h 68701"/>
                <a:gd name="connsiteX6" fmla="*/ 57428 w 92309"/>
                <a:gd name="connsiteY6" fmla="*/ 13528 h 68701"/>
                <a:gd name="connsiteX7" fmla="*/ 55173 w 92309"/>
                <a:gd name="connsiteY7" fmla="*/ 11273 h 68701"/>
                <a:gd name="connsiteX8" fmla="*/ 51858 w 92309"/>
                <a:gd name="connsiteY8" fmla="*/ 11273 h 68701"/>
                <a:gd name="connsiteX9" fmla="*/ 50664 w 92309"/>
                <a:gd name="connsiteY9" fmla="*/ 15784 h 68701"/>
                <a:gd name="connsiteX10" fmla="*/ 48409 w 92309"/>
                <a:gd name="connsiteY10" fmla="*/ 20292 h 68701"/>
                <a:gd name="connsiteX11" fmla="*/ 48409 w 92309"/>
                <a:gd name="connsiteY11" fmla="*/ 22548 h 68701"/>
                <a:gd name="connsiteX12" fmla="*/ 47348 w 92309"/>
                <a:gd name="connsiteY12" fmla="*/ 27057 h 68701"/>
                <a:gd name="connsiteX13" fmla="*/ 50664 w 92309"/>
                <a:gd name="connsiteY13" fmla="*/ 29310 h 68701"/>
                <a:gd name="connsiteX14" fmla="*/ 52919 w 92309"/>
                <a:gd name="connsiteY14" fmla="*/ 33821 h 68701"/>
                <a:gd name="connsiteX15" fmla="*/ 43900 w 92309"/>
                <a:gd name="connsiteY15" fmla="*/ 33821 h 68701"/>
                <a:gd name="connsiteX16" fmla="*/ 42839 w 92309"/>
                <a:gd name="connsiteY16" fmla="*/ 38330 h 68701"/>
                <a:gd name="connsiteX17" fmla="*/ 39391 w 92309"/>
                <a:gd name="connsiteY17" fmla="*/ 38330 h 68701"/>
                <a:gd name="connsiteX18" fmla="*/ 32627 w 92309"/>
                <a:gd name="connsiteY18" fmla="*/ 33821 h 68701"/>
                <a:gd name="connsiteX19" fmla="*/ 27056 w 92309"/>
                <a:gd name="connsiteY19" fmla="*/ 36074 h 68701"/>
                <a:gd name="connsiteX20" fmla="*/ 23741 w 92309"/>
                <a:gd name="connsiteY20" fmla="*/ 38330 h 68701"/>
                <a:gd name="connsiteX21" fmla="*/ 24802 w 92309"/>
                <a:gd name="connsiteY21" fmla="*/ 40585 h 68701"/>
                <a:gd name="connsiteX22" fmla="*/ 23741 w 92309"/>
                <a:gd name="connsiteY22" fmla="*/ 41645 h 68701"/>
                <a:gd name="connsiteX23" fmla="*/ 15783 w 92309"/>
                <a:gd name="connsiteY23" fmla="*/ 47349 h 68701"/>
                <a:gd name="connsiteX24" fmla="*/ 12467 w 92309"/>
                <a:gd name="connsiteY24" fmla="*/ 43901 h 68701"/>
                <a:gd name="connsiteX25" fmla="*/ 7958 w 92309"/>
                <a:gd name="connsiteY25" fmla="*/ 42839 h 68701"/>
                <a:gd name="connsiteX26" fmla="*/ 6764 w 92309"/>
                <a:gd name="connsiteY26" fmla="*/ 47349 h 68701"/>
                <a:gd name="connsiteX27" fmla="*/ 5703 w 92309"/>
                <a:gd name="connsiteY27" fmla="*/ 43901 h 68701"/>
                <a:gd name="connsiteX28" fmla="*/ 2255 w 92309"/>
                <a:gd name="connsiteY28" fmla="*/ 43901 h 68701"/>
                <a:gd name="connsiteX29" fmla="*/ 1194 w 92309"/>
                <a:gd name="connsiteY29" fmla="*/ 51858 h 68701"/>
                <a:gd name="connsiteX30" fmla="*/ 4509 w 92309"/>
                <a:gd name="connsiteY30" fmla="*/ 56367 h 68701"/>
                <a:gd name="connsiteX31" fmla="*/ 1194 w 92309"/>
                <a:gd name="connsiteY31" fmla="*/ 59683 h 68701"/>
                <a:gd name="connsiteX32" fmla="*/ 0 w 92309"/>
                <a:gd name="connsiteY32" fmla="*/ 65386 h 68701"/>
                <a:gd name="connsiteX33" fmla="*/ 1194 w 92309"/>
                <a:gd name="connsiteY33" fmla="*/ 68702 h 68701"/>
                <a:gd name="connsiteX34" fmla="*/ 7958 w 92309"/>
                <a:gd name="connsiteY34" fmla="*/ 68702 h 68701"/>
                <a:gd name="connsiteX35" fmla="*/ 14722 w 92309"/>
                <a:gd name="connsiteY35" fmla="*/ 65386 h 68701"/>
                <a:gd name="connsiteX36" fmla="*/ 19231 w 92309"/>
                <a:gd name="connsiteY36" fmla="*/ 64191 h 68701"/>
                <a:gd name="connsiteX37" fmla="*/ 23741 w 92309"/>
                <a:gd name="connsiteY37" fmla="*/ 64191 h 68701"/>
                <a:gd name="connsiteX38" fmla="*/ 33820 w 92309"/>
                <a:gd name="connsiteY38" fmla="*/ 61938 h 68701"/>
                <a:gd name="connsiteX39" fmla="*/ 39391 w 92309"/>
                <a:gd name="connsiteY39" fmla="*/ 55174 h 68701"/>
                <a:gd name="connsiteX40" fmla="*/ 41645 w 92309"/>
                <a:gd name="connsiteY40" fmla="*/ 50665 h 68701"/>
                <a:gd name="connsiteX41" fmla="*/ 46155 w 92309"/>
                <a:gd name="connsiteY41" fmla="*/ 50665 h 68701"/>
                <a:gd name="connsiteX42" fmla="*/ 54112 w 92309"/>
                <a:gd name="connsiteY42" fmla="*/ 52918 h 68701"/>
                <a:gd name="connsiteX43" fmla="*/ 69762 w 92309"/>
                <a:gd name="connsiteY43" fmla="*/ 46154 h 68701"/>
                <a:gd name="connsiteX44" fmla="*/ 73211 w 92309"/>
                <a:gd name="connsiteY44" fmla="*/ 42839 h 68701"/>
                <a:gd name="connsiteX45" fmla="*/ 75465 w 92309"/>
                <a:gd name="connsiteY45" fmla="*/ 37269 h 68701"/>
                <a:gd name="connsiteX46" fmla="*/ 79975 w 92309"/>
                <a:gd name="connsiteY46" fmla="*/ 31566 h 68701"/>
                <a:gd name="connsiteX47" fmla="*/ 76526 w 92309"/>
                <a:gd name="connsiteY47" fmla="*/ 30505 h 68701"/>
                <a:gd name="connsiteX48" fmla="*/ 64192 w 92309"/>
                <a:gd name="connsiteY48" fmla="*/ 30505 h 68701"/>
                <a:gd name="connsiteX49" fmla="*/ 56367 w 92309"/>
                <a:gd name="connsiteY49" fmla="*/ 29310 h 68701"/>
                <a:gd name="connsiteX50" fmla="*/ 58622 w 92309"/>
                <a:gd name="connsiteY50" fmla="*/ 28250 h 68701"/>
                <a:gd name="connsiteX51" fmla="*/ 61937 w 92309"/>
                <a:gd name="connsiteY51" fmla="*/ 24801 h 68701"/>
                <a:gd name="connsiteX52" fmla="*/ 65253 w 92309"/>
                <a:gd name="connsiteY52" fmla="*/ 22548 h 68701"/>
                <a:gd name="connsiteX53" fmla="*/ 70956 w 92309"/>
                <a:gd name="connsiteY53" fmla="*/ 20292 h 68701"/>
                <a:gd name="connsiteX54" fmla="*/ 77720 w 92309"/>
                <a:gd name="connsiteY54" fmla="*/ 19232 h 68701"/>
                <a:gd name="connsiteX55" fmla="*/ 87800 w 92309"/>
                <a:gd name="connsiteY55" fmla="*/ 19232 h 68701"/>
                <a:gd name="connsiteX56" fmla="*/ 86739 w 92309"/>
                <a:gd name="connsiteY56" fmla="*/ 12468 h 68701"/>
                <a:gd name="connsiteX57" fmla="*/ 88993 w 92309"/>
                <a:gd name="connsiteY57" fmla="*/ 7957 h 68701"/>
                <a:gd name="connsiteX58" fmla="*/ 92309 w 92309"/>
                <a:gd name="connsiteY58" fmla="*/ 6764 h 68701"/>
                <a:gd name="connsiteX59" fmla="*/ 90054 w 92309"/>
                <a:gd name="connsiteY59" fmla="*/ 0 h 68701"/>
                <a:gd name="connsiteX60" fmla="*/ 87800 w 92309"/>
                <a:gd name="connsiteY60" fmla="*/ 0 h 6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2309" h="68701">
                  <a:moveTo>
                    <a:pt x="87800" y="0"/>
                  </a:moveTo>
                  <a:lnTo>
                    <a:pt x="83290" y="3448"/>
                  </a:lnTo>
                  <a:lnTo>
                    <a:pt x="76526" y="3448"/>
                  </a:lnTo>
                  <a:lnTo>
                    <a:pt x="68701" y="5704"/>
                  </a:lnTo>
                  <a:lnTo>
                    <a:pt x="65253" y="6764"/>
                  </a:lnTo>
                  <a:lnTo>
                    <a:pt x="60744" y="7957"/>
                  </a:lnTo>
                  <a:lnTo>
                    <a:pt x="57428" y="13528"/>
                  </a:lnTo>
                  <a:lnTo>
                    <a:pt x="55173" y="11273"/>
                  </a:lnTo>
                  <a:lnTo>
                    <a:pt x="51858" y="11273"/>
                  </a:lnTo>
                  <a:lnTo>
                    <a:pt x="50664" y="15784"/>
                  </a:lnTo>
                  <a:lnTo>
                    <a:pt x="48409" y="20292"/>
                  </a:lnTo>
                  <a:lnTo>
                    <a:pt x="48409" y="22548"/>
                  </a:lnTo>
                  <a:lnTo>
                    <a:pt x="47348" y="27057"/>
                  </a:lnTo>
                  <a:lnTo>
                    <a:pt x="50664" y="29310"/>
                  </a:lnTo>
                  <a:lnTo>
                    <a:pt x="52919" y="33821"/>
                  </a:lnTo>
                  <a:lnTo>
                    <a:pt x="43900" y="33821"/>
                  </a:lnTo>
                  <a:lnTo>
                    <a:pt x="42839" y="38330"/>
                  </a:lnTo>
                  <a:lnTo>
                    <a:pt x="39391" y="38330"/>
                  </a:lnTo>
                  <a:lnTo>
                    <a:pt x="32627" y="33821"/>
                  </a:lnTo>
                  <a:lnTo>
                    <a:pt x="27056" y="36074"/>
                  </a:lnTo>
                  <a:lnTo>
                    <a:pt x="23741" y="38330"/>
                  </a:lnTo>
                  <a:lnTo>
                    <a:pt x="24802" y="40585"/>
                  </a:lnTo>
                  <a:lnTo>
                    <a:pt x="23741" y="41645"/>
                  </a:lnTo>
                  <a:lnTo>
                    <a:pt x="15783" y="47349"/>
                  </a:lnTo>
                  <a:lnTo>
                    <a:pt x="12467" y="43901"/>
                  </a:lnTo>
                  <a:lnTo>
                    <a:pt x="7958" y="42839"/>
                  </a:lnTo>
                  <a:lnTo>
                    <a:pt x="6764" y="47349"/>
                  </a:lnTo>
                  <a:lnTo>
                    <a:pt x="5703" y="43901"/>
                  </a:lnTo>
                  <a:lnTo>
                    <a:pt x="2255" y="43901"/>
                  </a:lnTo>
                  <a:lnTo>
                    <a:pt x="1194" y="51858"/>
                  </a:lnTo>
                  <a:lnTo>
                    <a:pt x="4509" y="56367"/>
                  </a:lnTo>
                  <a:lnTo>
                    <a:pt x="1194" y="59683"/>
                  </a:lnTo>
                  <a:lnTo>
                    <a:pt x="0" y="65386"/>
                  </a:lnTo>
                  <a:lnTo>
                    <a:pt x="1194" y="68702"/>
                  </a:lnTo>
                  <a:lnTo>
                    <a:pt x="7958" y="68702"/>
                  </a:lnTo>
                  <a:lnTo>
                    <a:pt x="14722" y="65386"/>
                  </a:lnTo>
                  <a:lnTo>
                    <a:pt x="19231" y="64191"/>
                  </a:lnTo>
                  <a:lnTo>
                    <a:pt x="23741" y="64191"/>
                  </a:lnTo>
                  <a:lnTo>
                    <a:pt x="33820" y="61938"/>
                  </a:lnTo>
                  <a:lnTo>
                    <a:pt x="39391" y="55174"/>
                  </a:lnTo>
                  <a:lnTo>
                    <a:pt x="41645" y="50665"/>
                  </a:lnTo>
                  <a:lnTo>
                    <a:pt x="46155" y="50665"/>
                  </a:lnTo>
                  <a:lnTo>
                    <a:pt x="54112" y="52918"/>
                  </a:lnTo>
                  <a:lnTo>
                    <a:pt x="69762" y="46154"/>
                  </a:lnTo>
                  <a:lnTo>
                    <a:pt x="73211" y="42839"/>
                  </a:lnTo>
                  <a:lnTo>
                    <a:pt x="75465" y="37269"/>
                  </a:lnTo>
                  <a:lnTo>
                    <a:pt x="79975" y="31566"/>
                  </a:lnTo>
                  <a:lnTo>
                    <a:pt x="76526" y="30505"/>
                  </a:lnTo>
                  <a:lnTo>
                    <a:pt x="64192" y="30505"/>
                  </a:lnTo>
                  <a:lnTo>
                    <a:pt x="56367" y="29310"/>
                  </a:lnTo>
                  <a:lnTo>
                    <a:pt x="58622" y="28250"/>
                  </a:lnTo>
                  <a:lnTo>
                    <a:pt x="61937" y="24801"/>
                  </a:lnTo>
                  <a:lnTo>
                    <a:pt x="65253" y="22548"/>
                  </a:lnTo>
                  <a:lnTo>
                    <a:pt x="70956" y="20292"/>
                  </a:lnTo>
                  <a:lnTo>
                    <a:pt x="77720" y="19232"/>
                  </a:lnTo>
                  <a:lnTo>
                    <a:pt x="87800" y="19232"/>
                  </a:lnTo>
                  <a:lnTo>
                    <a:pt x="86739" y="12468"/>
                  </a:lnTo>
                  <a:lnTo>
                    <a:pt x="88993" y="7957"/>
                  </a:lnTo>
                  <a:lnTo>
                    <a:pt x="92309" y="6764"/>
                  </a:lnTo>
                  <a:lnTo>
                    <a:pt x="90054" y="0"/>
                  </a:lnTo>
                  <a:lnTo>
                    <a:pt x="87800" y="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46" name="Freeform: Shape 845">
              <a:extLst>
                <a:ext uri="{FF2B5EF4-FFF2-40B4-BE49-F238E27FC236}">
                  <a16:creationId xmlns:a16="http://schemas.microsoft.com/office/drawing/2014/main" id="{F050AE8A-0D00-A1C9-287A-A581E9A6408F}"/>
                </a:ext>
              </a:extLst>
            </p:cNvPr>
            <p:cNvSpPr/>
            <p:nvPr/>
          </p:nvSpPr>
          <p:spPr>
            <a:xfrm>
              <a:off x="3427763" y="14595540"/>
              <a:ext cx="44828" cy="40670"/>
            </a:xfrm>
            <a:custGeom>
              <a:avLst/>
              <a:gdLst>
                <a:gd name="connsiteX0" fmla="*/ 31433 w 44828"/>
                <a:gd name="connsiteY0" fmla="*/ 16134 h 40670"/>
                <a:gd name="connsiteX1" fmla="*/ 25862 w 44828"/>
                <a:gd name="connsiteY1" fmla="*/ 14941 h 40670"/>
                <a:gd name="connsiteX2" fmla="*/ 5570 w 44828"/>
                <a:gd name="connsiteY2" fmla="*/ 351 h 40670"/>
                <a:gd name="connsiteX3" fmla="*/ 2255 w 44828"/>
                <a:gd name="connsiteY3" fmla="*/ 3667 h 40670"/>
                <a:gd name="connsiteX4" fmla="*/ 0 w 44828"/>
                <a:gd name="connsiteY4" fmla="*/ 11493 h 40670"/>
                <a:gd name="connsiteX5" fmla="*/ 6764 w 44828"/>
                <a:gd name="connsiteY5" fmla="*/ 17062 h 40670"/>
                <a:gd name="connsiteX6" fmla="*/ 13528 w 44828"/>
                <a:gd name="connsiteY6" fmla="*/ 26081 h 40670"/>
                <a:gd name="connsiteX7" fmla="*/ 19098 w 44828"/>
                <a:gd name="connsiteY7" fmla="*/ 31651 h 40670"/>
                <a:gd name="connsiteX8" fmla="*/ 28117 w 44828"/>
                <a:gd name="connsiteY8" fmla="*/ 38415 h 40670"/>
                <a:gd name="connsiteX9" fmla="*/ 39391 w 44828"/>
                <a:gd name="connsiteY9" fmla="*/ 40670 h 40670"/>
                <a:gd name="connsiteX10" fmla="*/ 40452 w 44828"/>
                <a:gd name="connsiteY10" fmla="*/ 36161 h 40670"/>
                <a:gd name="connsiteX11" fmla="*/ 35942 w 44828"/>
                <a:gd name="connsiteY11" fmla="*/ 31651 h 40670"/>
                <a:gd name="connsiteX12" fmla="*/ 26923 w 44828"/>
                <a:gd name="connsiteY12" fmla="*/ 27142 h 40670"/>
                <a:gd name="connsiteX13" fmla="*/ 26923 w 44828"/>
                <a:gd name="connsiteY13" fmla="*/ 22633 h 40670"/>
                <a:gd name="connsiteX14" fmla="*/ 34749 w 44828"/>
                <a:gd name="connsiteY14" fmla="*/ 26081 h 40670"/>
                <a:gd name="connsiteX15" fmla="*/ 43767 w 44828"/>
                <a:gd name="connsiteY15" fmla="*/ 27142 h 40670"/>
                <a:gd name="connsiteX16" fmla="*/ 44828 w 44828"/>
                <a:gd name="connsiteY16" fmla="*/ 22633 h 40670"/>
                <a:gd name="connsiteX17" fmla="*/ 40319 w 44828"/>
                <a:gd name="connsiteY17" fmla="*/ 17062 h 40670"/>
                <a:gd name="connsiteX18" fmla="*/ 31300 w 44828"/>
                <a:gd name="connsiteY18" fmla="*/ 16002 h 4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828" h="40670">
                  <a:moveTo>
                    <a:pt x="31433" y="16134"/>
                  </a:moveTo>
                  <a:lnTo>
                    <a:pt x="25862" y="14941"/>
                  </a:lnTo>
                  <a:cubicBezTo>
                    <a:pt x="21618" y="6055"/>
                    <a:pt x="17640" y="-1770"/>
                    <a:pt x="5570" y="351"/>
                  </a:cubicBezTo>
                  <a:lnTo>
                    <a:pt x="2255" y="3667"/>
                  </a:lnTo>
                  <a:lnTo>
                    <a:pt x="0" y="11493"/>
                  </a:lnTo>
                  <a:lnTo>
                    <a:pt x="6764" y="17062"/>
                  </a:lnTo>
                  <a:lnTo>
                    <a:pt x="13528" y="26081"/>
                  </a:lnTo>
                  <a:lnTo>
                    <a:pt x="19098" y="31651"/>
                  </a:lnTo>
                  <a:lnTo>
                    <a:pt x="28117" y="38415"/>
                  </a:lnTo>
                  <a:lnTo>
                    <a:pt x="39391" y="40670"/>
                  </a:lnTo>
                  <a:lnTo>
                    <a:pt x="40452" y="36161"/>
                  </a:lnTo>
                  <a:lnTo>
                    <a:pt x="35942" y="31651"/>
                  </a:lnTo>
                  <a:lnTo>
                    <a:pt x="26923" y="27142"/>
                  </a:lnTo>
                  <a:lnTo>
                    <a:pt x="26923" y="22633"/>
                  </a:lnTo>
                  <a:lnTo>
                    <a:pt x="34749" y="26081"/>
                  </a:lnTo>
                  <a:lnTo>
                    <a:pt x="43767" y="27142"/>
                  </a:lnTo>
                  <a:lnTo>
                    <a:pt x="44828" y="22633"/>
                  </a:lnTo>
                  <a:lnTo>
                    <a:pt x="40319" y="17062"/>
                  </a:lnTo>
                  <a:lnTo>
                    <a:pt x="31300" y="1600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47" name="Freeform: Shape 846">
              <a:extLst>
                <a:ext uri="{FF2B5EF4-FFF2-40B4-BE49-F238E27FC236}">
                  <a16:creationId xmlns:a16="http://schemas.microsoft.com/office/drawing/2014/main" id="{8461B565-FD63-79E7-E57F-0E7A4D439583}"/>
                </a:ext>
              </a:extLst>
            </p:cNvPr>
            <p:cNvSpPr/>
            <p:nvPr/>
          </p:nvSpPr>
          <p:spPr>
            <a:xfrm>
              <a:off x="3363571" y="14558756"/>
              <a:ext cx="42838" cy="40583"/>
            </a:xfrm>
            <a:custGeom>
              <a:avLst/>
              <a:gdLst>
                <a:gd name="connsiteX0" fmla="*/ 32627 w 42838"/>
                <a:gd name="connsiteY0" fmla="*/ 4509 h 40583"/>
                <a:gd name="connsiteX1" fmla="*/ 24801 w 42838"/>
                <a:gd name="connsiteY1" fmla="*/ 3448 h 40583"/>
                <a:gd name="connsiteX2" fmla="*/ 19231 w 42838"/>
                <a:gd name="connsiteY2" fmla="*/ 1193 h 40583"/>
                <a:gd name="connsiteX3" fmla="*/ 14722 w 42838"/>
                <a:gd name="connsiteY3" fmla="*/ 0 h 40583"/>
                <a:gd name="connsiteX4" fmla="*/ 4509 w 42838"/>
                <a:gd name="connsiteY4" fmla="*/ 2254 h 40583"/>
                <a:gd name="connsiteX5" fmla="*/ 3448 w 42838"/>
                <a:gd name="connsiteY5" fmla="*/ 16977 h 40583"/>
                <a:gd name="connsiteX6" fmla="*/ 2255 w 42838"/>
                <a:gd name="connsiteY6" fmla="*/ 23608 h 40583"/>
                <a:gd name="connsiteX7" fmla="*/ 0 w 42838"/>
                <a:gd name="connsiteY7" fmla="*/ 32626 h 40583"/>
                <a:gd name="connsiteX8" fmla="*/ 5703 w 42838"/>
                <a:gd name="connsiteY8" fmla="*/ 40583 h 40583"/>
                <a:gd name="connsiteX9" fmla="*/ 11273 w 42838"/>
                <a:gd name="connsiteY9" fmla="*/ 39390 h 40583"/>
                <a:gd name="connsiteX10" fmla="*/ 16976 w 42838"/>
                <a:gd name="connsiteY10" fmla="*/ 37135 h 40583"/>
                <a:gd name="connsiteX11" fmla="*/ 21353 w 42838"/>
                <a:gd name="connsiteY11" fmla="*/ 34881 h 40583"/>
                <a:gd name="connsiteX12" fmla="*/ 27056 w 42838"/>
                <a:gd name="connsiteY12" fmla="*/ 30371 h 40583"/>
                <a:gd name="connsiteX13" fmla="*/ 36075 w 42838"/>
                <a:gd name="connsiteY13" fmla="*/ 27055 h 40583"/>
                <a:gd name="connsiteX14" fmla="*/ 42839 w 42838"/>
                <a:gd name="connsiteY14" fmla="*/ 18037 h 40583"/>
                <a:gd name="connsiteX15" fmla="*/ 42839 w 42838"/>
                <a:gd name="connsiteY15" fmla="*/ 10213 h 40583"/>
                <a:gd name="connsiteX16" fmla="*/ 38329 w 42838"/>
                <a:gd name="connsiteY16" fmla="*/ 6764 h 40583"/>
                <a:gd name="connsiteX17" fmla="*/ 32627 w 42838"/>
                <a:gd name="connsiteY17" fmla="*/ 4509 h 4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838" h="40583">
                  <a:moveTo>
                    <a:pt x="32627" y="4509"/>
                  </a:moveTo>
                  <a:lnTo>
                    <a:pt x="24801" y="3448"/>
                  </a:lnTo>
                  <a:lnTo>
                    <a:pt x="19231" y="1193"/>
                  </a:lnTo>
                  <a:lnTo>
                    <a:pt x="14722" y="0"/>
                  </a:lnTo>
                  <a:lnTo>
                    <a:pt x="4509" y="2254"/>
                  </a:lnTo>
                  <a:lnTo>
                    <a:pt x="3448" y="16977"/>
                  </a:lnTo>
                  <a:lnTo>
                    <a:pt x="2255" y="23608"/>
                  </a:lnTo>
                  <a:lnTo>
                    <a:pt x="0" y="32626"/>
                  </a:lnTo>
                  <a:lnTo>
                    <a:pt x="5703" y="40583"/>
                  </a:lnTo>
                  <a:lnTo>
                    <a:pt x="11273" y="39390"/>
                  </a:lnTo>
                  <a:lnTo>
                    <a:pt x="16976" y="37135"/>
                  </a:lnTo>
                  <a:lnTo>
                    <a:pt x="21353" y="34881"/>
                  </a:lnTo>
                  <a:lnTo>
                    <a:pt x="27056" y="30371"/>
                  </a:lnTo>
                  <a:lnTo>
                    <a:pt x="36075" y="27055"/>
                  </a:lnTo>
                  <a:lnTo>
                    <a:pt x="42839" y="18037"/>
                  </a:lnTo>
                  <a:lnTo>
                    <a:pt x="42839" y="10213"/>
                  </a:lnTo>
                  <a:lnTo>
                    <a:pt x="38329" y="6764"/>
                  </a:lnTo>
                  <a:lnTo>
                    <a:pt x="32627" y="450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48" name="Freeform: Shape 847">
              <a:extLst>
                <a:ext uri="{FF2B5EF4-FFF2-40B4-BE49-F238E27FC236}">
                  <a16:creationId xmlns:a16="http://schemas.microsoft.com/office/drawing/2014/main" id="{78233969-7022-AFE2-D515-B8BB07D19423}"/>
                </a:ext>
              </a:extLst>
            </p:cNvPr>
            <p:cNvSpPr/>
            <p:nvPr/>
          </p:nvSpPr>
          <p:spPr>
            <a:xfrm>
              <a:off x="3435588" y="14566713"/>
              <a:ext cx="31565" cy="37136"/>
            </a:xfrm>
            <a:custGeom>
              <a:avLst/>
              <a:gdLst>
                <a:gd name="connsiteX0" fmla="*/ 9019 w 31565"/>
                <a:gd name="connsiteY0" fmla="*/ 25862 h 37136"/>
                <a:gd name="connsiteX1" fmla="*/ 16844 w 31565"/>
                <a:gd name="connsiteY1" fmla="*/ 32626 h 37136"/>
                <a:gd name="connsiteX2" fmla="*/ 23608 w 31565"/>
                <a:gd name="connsiteY2" fmla="*/ 37136 h 37136"/>
                <a:gd name="connsiteX3" fmla="*/ 31566 w 31565"/>
                <a:gd name="connsiteY3" fmla="*/ 31433 h 37136"/>
                <a:gd name="connsiteX4" fmla="*/ 30372 w 31565"/>
                <a:gd name="connsiteY4" fmla="*/ 25862 h 37136"/>
                <a:gd name="connsiteX5" fmla="*/ 28117 w 31565"/>
                <a:gd name="connsiteY5" fmla="*/ 17904 h 37136"/>
                <a:gd name="connsiteX6" fmla="*/ 23608 w 31565"/>
                <a:gd name="connsiteY6" fmla="*/ 9019 h 37136"/>
                <a:gd name="connsiteX7" fmla="*/ 16844 w 31565"/>
                <a:gd name="connsiteY7" fmla="*/ 0 h 37136"/>
                <a:gd name="connsiteX8" fmla="*/ 9019 w 31565"/>
                <a:gd name="connsiteY8" fmla="*/ 1060 h 37136"/>
                <a:gd name="connsiteX9" fmla="*/ 0 w 31565"/>
                <a:gd name="connsiteY9" fmla="*/ 7825 h 37136"/>
                <a:gd name="connsiteX10" fmla="*/ 0 w 31565"/>
                <a:gd name="connsiteY10" fmla="*/ 13396 h 37136"/>
                <a:gd name="connsiteX11" fmla="*/ 3448 w 31565"/>
                <a:gd name="connsiteY11" fmla="*/ 22413 h 37136"/>
                <a:gd name="connsiteX12" fmla="*/ 9019 w 31565"/>
                <a:gd name="connsiteY12" fmla="*/ 25862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65" h="37136">
                  <a:moveTo>
                    <a:pt x="9019" y="25862"/>
                  </a:moveTo>
                  <a:lnTo>
                    <a:pt x="16844" y="32626"/>
                  </a:lnTo>
                  <a:lnTo>
                    <a:pt x="23608" y="37136"/>
                  </a:lnTo>
                  <a:lnTo>
                    <a:pt x="31566" y="31433"/>
                  </a:lnTo>
                  <a:lnTo>
                    <a:pt x="30372" y="25862"/>
                  </a:lnTo>
                  <a:lnTo>
                    <a:pt x="28117" y="17904"/>
                  </a:lnTo>
                  <a:lnTo>
                    <a:pt x="23608" y="9019"/>
                  </a:lnTo>
                  <a:lnTo>
                    <a:pt x="16844" y="0"/>
                  </a:lnTo>
                  <a:lnTo>
                    <a:pt x="9019" y="1060"/>
                  </a:lnTo>
                  <a:lnTo>
                    <a:pt x="0" y="7825"/>
                  </a:lnTo>
                  <a:lnTo>
                    <a:pt x="0" y="13396"/>
                  </a:lnTo>
                  <a:lnTo>
                    <a:pt x="3448" y="22413"/>
                  </a:lnTo>
                  <a:lnTo>
                    <a:pt x="9019" y="2586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49" name="Freeform: Shape 848">
              <a:extLst>
                <a:ext uri="{FF2B5EF4-FFF2-40B4-BE49-F238E27FC236}">
                  <a16:creationId xmlns:a16="http://schemas.microsoft.com/office/drawing/2014/main" id="{DC7C2CC7-40C7-57FB-A013-2AC0455885AA}"/>
                </a:ext>
              </a:extLst>
            </p:cNvPr>
            <p:cNvSpPr/>
            <p:nvPr/>
          </p:nvSpPr>
          <p:spPr>
            <a:xfrm>
              <a:off x="3472724" y="14500400"/>
              <a:ext cx="25995" cy="59682"/>
            </a:xfrm>
            <a:custGeom>
              <a:avLst/>
              <a:gdLst>
                <a:gd name="connsiteX0" fmla="*/ 21353 w 25995"/>
                <a:gd name="connsiteY0" fmla="*/ 15651 h 59682"/>
                <a:gd name="connsiteX1" fmla="*/ 22414 w 25995"/>
                <a:gd name="connsiteY1" fmla="*/ 12335 h 59682"/>
                <a:gd name="connsiteX2" fmla="*/ 21353 w 25995"/>
                <a:gd name="connsiteY2" fmla="*/ 7825 h 59682"/>
                <a:gd name="connsiteX3" fmla="*/ 18037 w 25995"/>
                <a:gd name="connsiteY3" fmla="*/ 0 h 59682"/>
                <a:gd name="connsiteX4" fmla="*/ 13528 w 25995"/>
                <a:gd name="connsiteY4" fmla="*/ 6764 h 59682"/>
                <a:gd name="connsiteX5" fmla="*/ 10212 w 25995"/>
                <a:gd name="connsiteY5" fmla="*/ 14589 h 59682"/>
                <a:gd name="connsiteX6" fmla="*/ 11273 w 25995"/>
                <a:gd name="connsiteY6" fmla="*/ 21353 h 59682"/>
                <a:gd name="connsiteX7" fmla="*/ 6764 w 25995"/>
                <a:gd name="connsiteY7" fmla="*/ 25862 h 59682"/>
                <a:gd name="connsiteX8" fmla="*/ 0 w 25995"/>
                <a:gd name="connsiteY8" fmla="*/ 29310 h 59682"/>
                <a:gd name="connsiteX9" fmla="*/ 3316 w 25995"/>
                <a:gd name="connsiteY9" fmla="*/ 36074 h 59682"/>
                <a:gd name="connsiteX10" fmla="*/ 4509 w 25995"/>
                <a:gd name="connsiteY10" fmla="*/ 42839 h 59682"/>
                <a:gd name="connsiteX11" fmla="*/ 6764 w 25995"/>
                <a:gd name="connsiteY11" fmla="*/ 51858 h 59682"/>
                <a:gd name="connsiteX12" fmla="*/ 11273 w 25995"/>
                <a:gd name="connsiteY12" fmla="*/ 58622 h 59682"/>
                <a:gd name="connsiteX13" fmla="*/ 22547 w 25995"/>
                <a:gd name="connsiteY13" fmla="*/ 59683 h 59682"/>
                <a:gd name="connsiteX14" fmla="*/ 24802 w 25995"/>
                <a:gd name="connsiteY14" fmla="*/ 34881 h 59682"/>
                <a:gd name="connsiteX15" fmla="*/ 24802 w 25995"/>
                <a:gd name="connsiteY15" fmla="*/ 25862 h 59682"/>
                <a:gd name="connsiteX16" fmla="*/ 25995 w 25995"/>
                <a:gd name="connsiteY16" fmla="*/ 22546 h 59682"/>
                <a:gd name="connsiteX17" fmla="*/ 24802 w 25995"/>
                <a:gd name="connsiteY17" fmla="*/ 18037 h 59682"/>
                <a:gd name="connsiteX18" fmla="*/ 21486 w 25995"/>
                <a:gd name="connsiteY18" fmla="*/ 15782 h 5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995" h="59682">
                  <a:moveTo>
                    <a:pt x="21353" y="15651"/>
                  </a:moveTo>
                  <a:lnTo>
                    <a:pt x="22414" y="12335"/>
                  </a:lnTo>
                  <a:lnTo>
                    <a:pt x="21353" y="7825"/>
                  </a:lnTo>
                  <a:lnTo>
                    <a:pt x="18037" y="0"/>
                  </a:lnTo>
                  <a:lnTo>
                    <a:pt x="13528" y="6764"/>
                  </a:lnTo>
                  <a:lnTo>
                    <a:pt x="10212" y="14589"/>
                  </a:lnTo>
                  <a:lnTo>
                    <a:pt x="11273" y="21353"/>
                  </a:lnTo>
                  <a:lnTo>
                    <a:pt x="6764" y="25862"/>
                  </a:lnTo>
                  <a:lnTo>
                    <a:pt x="0" y="29310"/>
                  </a:lnTo>
                  <a:lnTo>
                    <a:pt x="3316" y="36074"/>
                  </a:lnTo>
                  <a:lnTo>
                    <a:pt x="4509" y="42839"/>
                  </a:lnTo>
                  <a:lnTo>
                    <a:pt x="6764" y="51858"/>
                  </a:lnTo>
                  <a:lnTo>
                    <a:pt x="11273" y="58622"/>
                  </a:lnTo>
                  <a:lnTo>
                    <a:pt x="22547" y="59683"/>
                  </a:lnTo>
                  <a:cubicBezTo>
                    <a:pt x="28250" y="44828"/>
                    <a:pt x="20690" y="49868"/>
                    <a:pt x="24802" y="34881"/>
                  </a:cubicBezTo>
                  <a:lnTo>
                    <a:pt x="24802" y="25862"/>
                  </a:lnTo>
                  <a:lnTo>
                    <a:pt x="25995" y="22546"/>
                  </a:lnTo>
                  <a:lnTo>
                    <a:pt x="24802" y="18037"/>
                  </a:lnTo>
                  <a:lnTo>
                    <a:pt x="21486" y="1578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50" name="Freeform: Shape 849">
              <a:extLst>
                <a:ext uri="{FF2B5EF4-FFF2-40B4-BE49-F238E27FC236}">
                  <a16:creationId xmlns:a16="http://schemas.microsoft.com/office/drawing/2014/main" id="{F36D7DCE-71AD-2502-0DEB-437C98468E02}"/>
                </a:ext>
              </a:extLst>
            </p:cNvPr>
            <p:cNvSpPr/>
            <p:nvPr/>
          </p:nvSpPr>
          <p:spPr>
            <a:xfrm>
              <a:off x="3274825" y="14186336"/>
              <a:ext cx="409440" cy="370696"/>
            </a:xfrm>
            <a:custGeom>
              <a:avLst/>
              <a:gdLst>
                <a:gd name="connsiteX0" fmla="*/ 404931 w 409440"/>
                <a:gd name="connsiteY0" fmla="*/ 14590 h 370696"/>
                <a:gd name="connsiteX1" fmla="*/ 409440 w 409440"/>
                <a:gd name="connsiteY1" fmla="*/ 13528 h 370696"/>
                <a:gd name="connsiteX2" fmla="*/ 408380 w 409440"/>
                <a:gd name="connsiteY2" fmla="*/ 7826 h 370696"/>
                <a:gd name="connsiteX3" fmla="*/ 403870 w 409440"/>
                <a:gd name="connsiteY3" fmla="*/ 0 h 370696"/>
                <a:gd name="connsiteX4" fmla="*/ 387026 w 409440"/>
                <a:gd name="connsiteY4" fmla="*/ 19099 h 370696"/>
                <a:gd name="connsiteX5" fmla="*/ 371244 w 409440"/>
                <a:gd name="connsiteY5" fmla="*/ 21355 h 370696"/>
                <a:gd name="connsiteX6" fmla="*/ 372437 w 409440"/>
                <a:gd name="connsiteY6" fmla="*/ 22415 h 370696"/>
                <a:gd name="connsiteX7" fmla="*/ 370183 w 409440"/>
                <a:gd name="connsiteY7" fmla="*/ 23608 h 370696"/>
                <a:gd name="connsiteX8" fmla="*/ 365673 w 409440"/>
                <a:gd name="connsiteY8" fmla="*/ 22415 h 370696"/>
                <a:gd name="connsiteX9" fmla="*/ 364612 w 409440"/>
                <a:gd name="connsiteY9" fmla="*/ 23608 h 370696"/>
                <a:gd name="connsiteX10" fmla="*/ 370183 w 409440"/>
                <a:gd name="connsiteY10" fmla="*/ 24670 h 370696"/>
                <a:gd name="connsiteX11" fmla="*/ 365673 w 409440"/>
                <a:gd name="connsiteY11" fmla="*/ 29179 h 370696"/>
                <a:gd name="connsiteX12" fmla="*/ 358909 w 409440"/>
                <a:gd name="connsiteY12" fmla="*/ 30240 h 370696"/>
                <a:gd name="connsiteX13" fmla="*/ 344320 w 409440"/>
                <a:gd name="connsiteY13" fmla="*/ 30240 h 370696"/>
                <a:gd name="connsiteX14" fmla="*/ 339811 w 409440"/>
                <a:gd name="connsiteY14" fmla="*/ 29179 h 370696"/>
                <a:gd name="connsiteX15" fmla="*/ 335301 w 409440"/>
                <a:gd name="connsiteY15" fmla="*/ 30240 h 370696"/>
                <a:gd name="connsiteX16" fmla="*/ 331986 w 409440"/>
                <a:gd name="connsiteY16" fmla="*/ 33688 h 370696"/>
                <a:gd name="connsiteX17" fmla="*/ 325222 w 409440"/>
                <a:gd name="connsiteY17" fmla="*/ 34748 h 370696"/>
                <a:gd name="connsiteX18" fmla="*/ 256520 w 409440"/>
                <a:gd name="connsiteY18" fmla="*/ 32495 h 370696"/>
                <a:gd name="connsiteX19" fmla="*/ 186758 w 409440"/>
                <a:gd name="connsiteY19" fmla="*/ 38064 h 370696"/>
                <a:gd name="connsiteX20" fmla="*/ 164211 w 409440"/>
                <a:gd name="connsiteY20" fmla="*/ 57163 h 370696"/>
                <a:gd name="connsiteX21" fmla="*/ 164211 w 409440"/>
                <a:gd name="connsiteY21" fmla="*/ 59419 h 370696"/>
                <a:gd name="connsiteX22" fmla="*/ 159702 w 409440"/>
                <a:gd name="connsiteY22" fmla="*/ 62734 h 370696"/>
                <a:gd name="connsiteX23" fmla="*/ 156254 w 409440"/>
                <a:gd name="connsiteY23" fmla="*/ 61672 h 370696"/>
                <a:gd name="connsiteX24" fmla="*/ 151744 w 409440"/>
                <a:gd name="connsiteY24" fmla="*/ 60479 h 370696"/>
                <a:gd name="connsiteX25" fmla="*/ 141532 w 409440"/>
                <a:gd name="connsiteY25" fmla="*/ 63795 h 370696"/>
                <a:gd name="connsiteX26" fmla="*/ 138216 w 409440"/>
                <a:gd name="connsiteY26" fmla="*/ 67243 h 370696"/>
                <a:gd name="connsiteX27" fmla="*/ 134901 w 409440"/>
                <a:gd name="connsiteY27" fmla="*/ 64988 h 370696"/>
                <a:gd name="connsiteX28" fmla="*/ 130391 w 409440"/>
                <a:gd name="connsiteY28" fmla="*/ 61672 h 370696"/>
                <a:gd name="connsiteX29" fmla="*/ 110099 w 409440"/>
                <a:gd name="connsiteY29" fmla="*/ 61672 h 370696"/>
                <a:gd name="connsiteX30" fmla="*/ 101080 w 409440"/>
                <a:gd name="connsiteY30" fmla="*/ 62734 h 370696"/>
                <a:gd name="connsiteX31" fmla="*/ 92062 w 409440"/>
                <a:gd name="connsiteY31" fmla="*/ 61672 h 370696"/>
                <a:gd name="connsiteX32" fmla="*/ 93123 w 409440"/>
                <a:gd name="connsiteY32" fmla="*/ 58224 h 370696"/>
                <a:gd name="connsiteX33" fmla="*/ 98826 w 409440"/>
                <a:gd name="connsiteY33" fmla="*/ 57163 h 370696"/>
                <a:gd name="connsiteX34" fmla="*/ 103335 w 409440"/>
                <a:gd name="connsiteY34" fmla="*/ 53715 h 370696"/>
                <a:gd name="connsiteX35" fmla="*/ 107845 w 409440"/>
                <a:gd name="connsiteY35" fmla="*/ 51460 h 370696"/>
                <a:gd name="connsiteX36" fmla="*/ 108906 w 409440"/>
                <a:gd name="connsiteY36" fmla="*/ 46951 h 370696"/>
                <a:gd name="connsiteX37" fmla="*/ 106651 w 409440"/>
                <a:gd name="connsiteY37" fmla="*/ 45758 h 370696"/>
                <a:gd name="connsiteX38" fmla="*/ 108906 w 409440"/>
                <a:gd name="connsiteY38" fmla="*/ 40187 h 370696"/>
                <a:gd name="connsiteX39" fmla="*/ 113415 w 409440"/>
                <a:gd name="connsiteY39" fmla="*/ 35678 h 370696"/>
                <a:gd name="connsiteX40" fmla="*/ 115670 w 409440"/>
                <a:gd name="connsiteY40" fmla="*/ 31169 h 370696"/>
                <a:gd name="connsiteX41" fmla="*/ 113415 w 409440"/>
                <a:gd name="connsiteY41" fmla="*/ 24405 h 370696"/>
                <a:gd name="connsiteX42" fmla="*/ 110099 w 409440"/>
                <a:gd name="connsiteY42" fmla="*/ 22149 h 370696"/>
                <a:gd name="connsiteX43" fmla="*/ 106784 w 409440"/>
                <a:gd name="connsiteY43" fmla="*/ 18834 h 370696"/>
                <a:gd name="connsiteX44" fmla="*/ 103468 w 409440"/>
                <a:gd name="connsiteY44" fmla="*/ 16578 h 370696"/>
                <a:gd name="connsiteX45" fmla="*/ 97765 w 409440"/>
                <a:gd name="connsiteY45" fmla="*/ 14325 h 370696"/>
                <a:gd name="connsiteX46" fmla="*/ 91001 w 409440"/>
                <a:gd name="connsiteY46" fmla="*/ 15518 h 370696"/>
                <a:gd name="connsiteX47" fmla="*/ 87553 w 409440"/>
                <a:gd name="connsiteY47" fmla="*/ 23343 h 370696"/>
                <a:gd name="connsiteX48" fmla="*/ 83043 w 409440"/>
                <a:gd name="connsiteY48" fmla="*/ 31169 h 370696"/>
                <a:gd name="connsiteX49" fmla="*/ 79595 w 409440"/>
                <a:gd name="connsiteY49" fmla="*/ 40187 h 370696"/>
                <a:gd name="connsiteX50" fmla="*/ 81849 w 409440"/>
                <a:gd name="connsiteY50" fmla="*/ 51460 h 370696"/>
                <a:gd name="connsiteX51" fmla="*/ 80656 w 409440"/>
                <a:gd name="connsiteY51" fmla="*/ 61540 h 370696"/>
                <a:gd name="connsiteX52" fmla="*/ 78401 w 409440"/>
                <a:gd name="connsiteY52" fmla="*/ 67111 h 370696"/>
                <a:gd name="connsiteX53" fmla="*/ 70576 w 409440"/>
                <a:gd name="connsiteY53" fmla="*/ 76128 h 370696"/>
                <a:gd name="connsiteX54" fmla="*/ 45775 w 409440"/>
                <a:gd name="connsiteY54" fmla="*/ 123345 h 370696"/>
                <a:gd name="connsiteX55" fmla="*/ 51345 w 409440"/>
                <a:gd name="connsiteY55" fmla="*/ 124405 h 370696"/>
                <a:gd name="connsiteX56" fmla="*/ 58109 w 409440"/>
                <a:gd name="connsiteY56" fmla="*/ 123345 h 370696"/>
                <a:gd name="connsiteX57" fmla="*/ 64873 w 409440"/>
                <a:gd name="connsiteY57" fmla="*/ 119896 h 370696"/>
                <a:gd name="connsiteX58" fmla="*/ 70576 w 409440"/>
                <a:gd name="connsiteY58" fmla="*/ 116580 h 370696"/>
                <a:gd name="connsiteX59" fmla="*/ 72831 w 409440"/>
                <a:gd name="connsiteY59" fmla="*/ 118836 h 370696"/>
                <a:gd name="connsiteX60" fmla="*/ 77340 w 409440"/>
                <a:gd name="connsiteY60" fmla="*/ 121089 h 370696"/>
                <a:gd name="connsiteX61" fmla="*/ 85165 w 409440"/>
                <a:gd name="connsiteY61" fmla="*/ 123345 h 370696"/>
                <a:gd name="connsiteX62" fmla="*/ 90868 w 409440"/>
                <a:gd name="connsiteY62" fmla="*/ 126660 h 370696"/>
                <a:gd name="connsiteX63" fmla="*/ 97632 w 409440"/>
                <a:gd name="connsiteY63" fmla="*/ 127854 h 370696"/>
                <a:gd name="connsiteX64" fmla="*/ 104396 w 409440"/>
                <a:gd name="connsiteY64" fmla="*/ 127854 h 370696"/>
                <a:gd name="connsiteX65" fmla="*/ 115670 w 409440"/>
                <a:gd name="connsiteY65" fmla="*/ 126660 h 370696"/>
                <a:gd name="connsiteX66" fmla="*/ 122434 w 409440"/>
                <a:gd name="connsiteY66" fmla="*/ 125600 h 370696"/>
                <a:gd name="connsiteX67" fmla="*/ 129198 w 409440"/>
                <a:gd name="connsiteY67" fmla="*/ 126660 h 370696"/>
                <a:gd name="connsiteX68" fmla="*/ 137023 w 409440"/>
                <a:gd name="connsiteY68" fmla="*/ 125600 h 370696"/>
                <a:gd name="connsiteX69" fmla="*/ 140471 w 409440"/>
                <a:gd name="connsiteY69" fmla="*/ 127854 h 370696"/>
                <a:gd name="connsiteX70" fmla="*/ 133707 w 409440"/>
                <a:gd name="connsiteY70" fmla="*/ 132364 h 370696"/>
                <a:gd name="connsiteX71" fmla="*/ 146041 w 409440"/>
                <a:gd name="connsiteY71" fmla="*/ 134618 h 370696"/>
                <a:gd name="connsiteX72" fmla="*/ 160630 w 409440"/>
                <a:gd name="connsiteY72" fmla="*/ 137933 h 370696"/>
                <a:gd name="connsiteX73" fmla="*/ 175220 w 409440"/>
                <a:gd name="connsiteY73" fmla="*/ 139127 h 370696"/>
                <a:gd name="connsiteX74" fmla="*/ 186493 w 409440"/>
                <a:gd name="connsiteY74" fmla="*/ 141382 h 370696"/>
                <a:gd name="connsiteX75" fmla="*/ 188748 w 409440"/>
                <a:gd name="connsiteY75" fmla="*/ 144698 h 370696"/>
                <a:gd name="connsiteX76" fmla="*/ 186493 w 409440"/>
                <a:gd name="connsiteY76" fmla="*/ 146953 h 370696"/>
                <a:gd name="connsiteX77" fmla="*/ 94184 w 409440"/>
                <a:gd name="connsiteY77" fmla="*/ 149206 h 370696"/>
                <a:gd name="connsiteX78" fmla="*/ 89674 w 409440"/>
                <a:gd name="connsiteY78" fmla="*/ 149206 h 370696"/>
                <a:gd name="connsiteX79" fmla="*/ 84104 w 409440"/>
                <a:gd name="connsiteY79" fmla="*/ 148013 h 370696"/>
                <a:gd name="connsiteX80" fmla="*/ 80656 w 409440"/>
                <a:gd name="connsiteY80" fmla="*/ 150268 h 370696"/>
                <a:gd name="connsiteX81" fmla="*/ 77340 w 409440"/>
                <a:gd name="connsiteY81" fmla="*/ 154777 h 370696"/>
                <a:gd name="connsiteX82" fmla="*/ 74024 w 409440"/>
                <a:gd name="connsiteY82" fmla="*/ 157033 h 370696"/>
                <a:gd name="connsiteX83" fmla="*/ 71770 w 409440"/>
                <a:gd name="connsiteY83" fmla="*/ 161542 h 370696"/>
                <a:gd name="connsiteX84" fmla="*/ 68322 w 409440"/>
                <a:gd name="connsiteY84" fmla="*/ 159286 h 370696"/>
                <a:gd name="connsiteX85" fmla="*/ 63812 w 409440"/>
                <a:gd name="connsiteY85" fmla="*/ 154777 h 370696"/>
                <a:gd name="connsiteX86" fmla="*/ 60364 w 409440"/>
                <a:gd name="connsiteY86" fmla="*/ 157033 h 370696"/>
                <a:gd name="connsiteX87" fmla="*/ 57048 w 409440"/>
                <a:gd name="connsiteY87" fmla="*/ 160348 h 370696"/>
                <a:gd name="connsiteX88" fmla="*/ 52539 w 409440"/>
                <a:gd name="connsiteY88" fmla="*/ 163797 h 370696"/>
                <a:gd name="connsiteX89" fmla="*/ 50284 w 409440"/>
                <a:gd name="connsiteY89" fmla="*/ 170561 h 370696"/>
                <a:gd name="connsiteX90" fmla="*/ 53600 w 409440"/>
                <a:gd name="connsiteY90" fmla="*/ 176130 h 370696"/>
                <a:gd name="connsiteX91" fmla="*/ 56916 w 409440"/>
                <a:gd name="connsiteY91" fmla="*/ 177323 h 370696"/>
                <a:gd name="connsiteX92" fmla="*/ 59170 w 409440"/>
                <a:gd name="connsiteY92" fmla="*/ 179579 h 370696"/>
                <a:gd name="connsiteX93" fmla="*/ 61425 w 409440"/>
                <a:gd name="connsiteY93" fmla="*/ 182894 h 370696"/>
                <a:gd name="connsiteX94" fmla="*/ 96306 w 409440"/>
                <a:gd name="connsiteY94" fmla="*/ 201994 h 370696"/>
                <a:gd name="connsiteX95" fmla="*/ 87287 w 409440"/>
                <a:gd name="connsiteY95" fmla="*/ 206503 h 370696"/>
                <a:gd name="connsiteX96" fmla="*/ 83972 w 409440"/>
                <a:gd name="connsiteY96" fmla="*/ 204247 h 370696"/>
                <a:gd name="connsiteX97" fmla="*/ 78401 w 409440"/>
                <a:gd name="connsiteY97" fmla="*/ 199738 h 370696"/>
                <a:gd name="connsiteX98" fmla="*/ 76147 w 409440"/>
                <a:gd name="connsiteY98" fmla="*/ 200799 h 370696"/>
                <a:gd name="connsiteX99" fmla="*/ 80656 w 409440"/>
                <a:gd name="connsiteY99" fmla="*/ 208625 h 370696"/>
                <a:gd name="connsiteX100" fmla="*/ 80656 w 409440"/>
                <a:gd name="connsiteY100" fmla="*/ 210879 h 370696"/>
                <a:gd name="connsiteX101" fmla="*/ 81849 w 409440"/>
                <a:gd name="connsiteY101" fmla="*/ 214194 h 370696"/>
                <a:gd name="connsiteX102" fmla="*/ 80656 w 409440"/>
                <a:gd name="connsiteY102" fmla="*/ 218703 h 370696"/>
                <a:gd name="connsiteX103" fmla="*/ 82910 w 409440"/>
                <a:gd name="connsiteY103" fmla="*/ 223214 h 370696"/>
                <a:gd name="connsiteX104" fmla="*/ 88481 w 409440"/>
                <a:gd name="connsiteY104" fmla="*/ 227723 h 370696"/>
                <a:gd name="connsiteX105" fmla="*/ 90735 w 409440"/>
                <a:gd name="connsiteY105" fmla="*/ 231038 h 370696"/>
                <a:gd name="connsiteX106" fmla="*/ 88481 w 409440"/>
                <a:gd name="connsiteY106" fmla="*/ 238863 h 370696"/>
                <a:gd name="connsiteX107" fmla="*/ 85165 w 409440"/>
                <a:gd name="connsiteY107" fmla="*/ 243374 h 370696"/>
                <a:gd name="connsiteX108" fmla="*/ 79595 w 409440"/>
                <a:gd name="connsiteY108" fmla="*/ 245627 h 370696"/>
                <a:gd name="connsiteX109" fmla="*/ 75085 w 409440"/>
                <a:gd name="connsiteY109" fmla="*/ 246689 h 370696"/>
                <a:gd name="connsiteX110" fmla="*/ 73892 w 409440"/>
                <a:gd name="connsiteY110" fmla="*/ 243374 h 370696"/>
                <a:gd name="connsiteX111" fmla="*/ 77208 w 409440"/>
                <a:gd name="connsiteY111" fmla="*/ 238863 h 370696"/>
                <a:gd name="connsiteX112" fmla="*/ 78401 w 409440"/>
                <a:gd name="connsiteY112" fmla="*/ 235547 h 370696"/>
                <a:gd name="connsiteX113" fmla="*/ 77208 w 409440"/>
                <a:gd name="connsiteY113" fmla="*/ 231038 h 370696"/>
                <a:gd name="connsiteX114" fmla="*/ 74953 w 409440"/>
                <a:gd name="connsiteY114" fmla="*/ 228783 h 370696"/>
                <a:gd name="connsiteX115" fmla="*/ 74953 w 409440"/>
                <a:gd name="connsiteY115" fmla="*/ 232099 h 370696"/>
                <a:gd name="connsiteX116" fmla="*/ 72698 w 409440"/>
                <a:gd name="connsiteY116" fmla="*/ 231038 h 370696"/>
                <a:gd name="connsiteX117" fmla="*/ 71637 w 409440"/>
                <a:gd name="connsiteY117" fmla="*/ 227723 h 370696"/>
                <a:gd name="connsiteX118" fmla="*/ 73892 w 409440"/>
                <a:gd name="connsiteY118" fmla="*/ 223214 h 370696"/>
                <a:gd name="connsiteX119" fmla="*/ 72698 w 409440"/>
                <a:gd name="connsiteY119" fmla="*/ 218703 h 370696"/>
                <a:gd name="connsiteX120" fmla="*/ 70443 w 409440"/>
                <a:gd name="connsiteY120" fmla="*/ 215388 h 370696"/>
                <a:gd name="connsiteX121" fmla="*/ 67128 w 409440"/>
                <a:gd name="connsiteY121" fmla="*/ 215388 h 370696"/>
                <a:gd name="connsiteX122" fmla="*/ 52539 w 409440"/>
                <a:gd name="connsiteY122" fmla="*/ 209818 h 370696"/>
                <a:gd name="connsiteX123" fmla="*/ 54793 w 409440"/>
                <a:gd name="connsiteY123" fmla="*/ 204115 h 370696"/>
                <a:gd name="connsiteX124" fmla="*/ 53600 w 409440"/>
                <a:gd name="connsiteY124" fmla="*/ 200799 h 370696"/>
                <a:gd name="connsiteX125" fmla="*/ 49090 w 409440"/>
                <a:gd name="connsiteY125" fmla="*/ 197483 h 370696"/>
                <a:gd name="connsiteX126" fmla="*/ 46836 w 409440"/>
                <a:gd name="connsiteY126" fmla="*/ 194035 h 370696"/>
                <a:gd name="connsiteX127" fmla="*/ 42326 w 409440"/>
                <a:gd name="connsiteY127" fmla="*/ 194035 h 370696"/>
                <a:gd name="connsiteX128" fmla="*/ 39011 w 409440"/>
                <a:gd name="connsiteY128" fmla="*/ 197483 h 370696"/>
                <a:gd name="connsiteX129" fmla="*/ 33308 w 409440"/>
                <a:gd name="connsiteY129" fmla="*/ 204247 h 370696"/>
                <a:gd name="connsiteX130" fmla="*/ 36623 w 409440"/>
                <a:gd name="connsiteY130" fmla="*/ 211011 h 370696"/>
                <a:gd name="connsiteX131" fmla="*/ 39939 w 409440"/>
                <a:gd name="connsiteY131" fmla="*/ 212205 h 370696"/>
                <a:gd name="connsiteX132" fmla="*/ 38878 w 409440"/>
                <a:gd name="connsiteY132" fmla="*/ 216715 h 370696"/>
                <a:gd name="connsiteX133" fmla="*/ 37684 w 409440"/>
                <a:gd name="connsiteY133" fmla="*/ 222285 h 370696"/>
                <a:gd name="connsiteX134" fmla="*/ 33175 w 409440"/>
                <a:gd name="connsiteY134" fmla="*/ 225733 h 370696"/>
                <a:gd name="connsiteX135" fmla="*/ 34369 w 409440"/>
                <a:gd name="connsiteY135" fmla="*/ 216715 h 370696"/>
                <a:gd name="connsiteX136" fmla="*/ 33175 w 409440"/>
                <a:gd name="connsiteY136" fmla="*/ 209951 h 370696"/>
                <a:gd name="connsiteX137" fmla="*/ 29859 w 409440"/>
                <a:gd name="connsiteY137" fmla="*/ 208756 h 370696"/>
                <a:gd name="connsiteX138" fmla="*/ 26544 w 409440"/>
                <a:gd name="connsiteY138" fmla="*/ 213267 h 370696"/>
                <a:gd name="connsiteX139" fmla="*/ 19780 w 409440"/>
                <a:gd name="connsiteY139" fmla="*/ 216582 h 370696"/>
                <a:gd name="connsiteX140" fmla="*/ 13016 w 409440"/>
                <a:gd name="connsiteY140" fmla="*/ 216582 h 370696"/>
                <a:gd name="connsiteX141" fmla="*/ 5191 w 409440"/>
                <a:gd name="connsiteY141" fmla="*/ 217776 h 370696"/>
                <a:gd name="connsiteX142" fmla="*/ 10894 w 409440"/>
                <a:gd name="connsiteY142" fmla="*/ 297618 h 370696"/>
                <a:gd name="connsiteX143" fmla="*/ 9700 w 409440"/>
                <a:gd name="connsiteY143" fmla="*/ 303189 h 370696"/>
                <a:gd name="connsiteX144" fmla="*/ 6384 w 409440"/>
                <a:gd name="connsiteY144" fmla="*/ 312207 h 370696"/>
                <a:gd name="connsiteX145" fmla="*/ 5191 w 409440"/>
                <a:gd name="connsiteY145" fmla="*/ 323480 h 370696"/>
                <a:gd name="connsiteX146" fmla="*/ 8506 w 409440"/>
                <a:gd name="connsiteY146" fmla="*/ 331306 h 370696"/>
                <a:gd name="connsiteX147" fmla="*/ 10761 w 409440"/>
                <a:gd name="connsiteY147" fmla="*/ 341384 h 370696"/>
                <a:gd name="connsiteX148" fmla="*/ 14077 w 409440"/>
                <a:gd name="connsiteY148" fmla="*/ 345895 h 370696"/>
                <a:gd name="connsiteX149" fmla="*/ 20841 w 409440"/>
                <a:gd name="connsiteY149" fmla="*/ 303189 h 370696"/>
                <a:gd name="connsiteX150" fmla="*/ 26544 w 409440"/>
                <a:gd name="connsiteY150" fmla="*/ 302127 h 370696"/>
                <a:gd name="connsiteX151" fmla="*/ 28798 w 409440"/>
                <a:gd name="connsiteY151" fmla="*/ 308891 h 370696"/>
                <a:gd name="connsiteX152" fmla="*/ 25483 w 409440"/>
                <a:gd name="connsiteY152" fmla="*/ 317910 h 370696"/>
                <a:gd name="connsiteX153" fmla="*/ 23228 w 409440"/>
                <a:gd name="connsiteY153" fmla="*/ 325735 h 370696"/>
                <a:gd name="connsiteX154" fmla="*/ 25483 w 409440"/>
                <a:gd name="connsiteY154" fmla="*/ 333560 h 370696"/>
                <a:gd name="connsiteX155" fmla="*/ 28798 w 409440"/>
                <a:gd name="connsiteY155" fmla="*/ 336875 h 370696"/>
                <a:gd name="connsiteX156" fmla="*/ 33308 w 409440"/>
                <a:gd name="connsiteY156" fmla="*/ 333560 h 370696"/>
                <a:gd name="connsiteX157" fmla="*/ 41133 w 409440"/>
                <a:gd name="connsiteY157" fmla="*/ 325735 h 370696"/>
                <a:gd name="connsiteX158" fmla="*/ 45642 w 409440"/>
                <a:gd name="connsiteY158" fmla="*/ 317910 h 370696"/>
                <a:gd name="connsiteX159" fmla="*/ 45642 w 409440"/>
                <a:gd name="connsiteY159" fmla="*/ 306636 h 370696"/>
                <a:gd name="connsiteX160" fmla="*/ 47897 w 409440"/>
                <a:gd name="connsiteY160" fmla="*/ 302127 h 370696"/>
                <a:gd name="connsiteX161" fmla="*/ 50151 w 409440"/>
                <a:gd name="connsiteY161" fmla="*/ 318971 h 370696"/>
                <a:gd name="connsiteX162" fmla="*/ 51212 w 409440"/>
                <a:gd name="connsiteY162" fmla="*/ 329051 h 370696"/>
                <a:gd name="connsiteX163" fmla="*/ 48958 w 409440"/>
                <a:gd name="connsiteY163" fmla="*/ 340324 h 370696"/>
                <a:gd name="connsiteX164" fmla="*/ 46703 w 409440"/>
                <a:gd name="connsiteY164" fmla="*/ 333560 h 370696"/>
                <a:gd name="connsiteX165" fmla="*/ 44448 w 409440"/>
                <a:gd name="connsiteY165" fmla="*/ 339131 h 370696"/>
                <a:gd name="connsiteX166" fmla="*/ 47897 w 409440"/>
                <a:gd name="connsiteY166" fmla="*/ 345895 h 370696"/>
                <a:gd name="connsiteX167" fmla="*/ 50151 w 409440"/>
                <a:gd name="connsiteY167" fmla="*/ 344700 h 370696"/>
                <a:gd name="connsiteX168" fmla="*/ 51212 w 409440"/>
                <a:gd name="connsiteY168" fmla="*/ 348148 h 370696"/>
                <a:gd name="connsiteX169" fmla="*/ 50151 w 409440"/>
                <a:gd name="connsiteY169" fmla="*/ 357168 h 370696"/>
                <a:gd name="connsiteX170" fmla="*/ 51212 w 409440"/>
                <a:gd name="connsiteY170" fmla="*/ 361677 h 370696"/>
                <a:gd name="connsiteX171" fmla="*/ 53467 w 409440"/>
                <a:gd name="connsiteY171" fmla="*/ 364992 h 370696"/>
                <a:gd name="connsiteX172" fmla="*/ 55722 w 409440"/>
                <a:gd name="connsiteY172" fmla="*/ 370696 h 370696"/>
                <a:gd name="connsiteX173" fmla="*/ 57976 w 409440"/>
                <a:gd name="connsiteY173" fmla="*/ 367248 h 370696"/>
                <a:gd name="connsiteX174" fmla="*/ 59037 w 409440"/>
                <a:gd name="connsiteY174" fmla="*/ 362739 h 370696"/>
                <a:gd name="connsiteX175" fmla="*/ 57976 w 409440"/>
                <a:gd name="connsiteY175" fmla="*/ 357168 h 370696"/>
                <a:gd name="connsiteX176" fmla="*/ 59037 w 409440"/>
                <a:gd name="connsiteY176" fmla="*/ 352659 h 370696"/>
                <a:gd name="connsiteX177" fmla="*/ 61292 w 409440"/>
                <a:gd name="connsiteY177" fmla="*/ 350404 h 370696"/>
                <a:gd name="connsiteX178" fmla="*/ 64608 w 409440"/>
                <a:gd name="connsiteY178" fmla="*/ 324542 h 370696"/>
                <a:gd name="connsiteX179" fmla="*/ 66863 w 409440"/>
                <a:gd name="connsiteY179" fmla="*/ 323347 h 370696"/>
                <a:gd name="connsiteX180" fmla="*/ 67923 w 409440"/>
                <a:gd name="connsiteY180" fmla="*/ 328918 h 370696"/>
                <a:gd name="connsiteX181" fmla="*/ 67923 w 409440"/>
                <a:gd name="connsiteY181" fmla="*/ 332366 h 370696"/>
                <a:gd name="connsiteX182" fmla="*/ 69117 w 409440"/>
                <a:gd name="connsiteY182" fmla="*/ 335682 h 370696"/>
                <a:gd name="connsiteX183" fmla="*/ 75881 w 409440"/>
                <a:gd name="connsiteY183" fmla="*/ 336743 h 370696"/>
                <a:gd name="connsiteX184" fmla="*/ 79197 w 409440"/>
                <a:gd name="connsiteY184" fmla="*/ 334489 h 370696"/>
                <a:gd name="connsiteX185" fmla="*/ 82645 w 409440"/>
                <a:gd name="connsiteY185" fmla="*/ 331173 h 370696"/>
                <a:gd name="connsiteX186" fmla="*/ 87155 w 409440"/>
                <a:gd name="connsiteY186" fmla="*/ 328918 h 370696"/>
                <a:gd name="connsiteX187" fmla="*/ 89409 w 409440"/>
                <a:gd name="connsiteY187" fmla="*/ 328918 h 370696"/>
                <a:gd name="connsiteX188" fmla="*/ 88216 w 409440"/>
                <a:gd name="connsiteY188" fmla="*/ 331173 h 370696"/>
                <a:gd name="connsiteX189" fmla="*/ 84900 w 409440"/>
                <a:gd name="connsiteY189" fmla="*/ 335682 h 370696"/>
                <a:gd name="connsiteX190" fmla="*/ 86094 w 409440"/>
                <a:gd name="connsiteY190" fmla="*/ 338998 h 370696"/>
                <a:gd name="connsiteX191" fmla="*/ 90603 w 409440"/>
                <a:gd name="connsiteY191" fmla="*/ 340191 h 370696"/>
                <a:gd name="connsiteX192" fmla="*/ 95112 w 409440"/>
                <a:gd name="connsiteY192" fmla="*/ 338998 h 370696"/>
                <a:gd name="connsiteX193" fmla="*/ 93919 w 409440"/>
                <a:gd name="connsiteY193" fmla="*/ 337937 h 370696"/>
                <a:gd name="connsiteX194" fmla="*/ 92725 w 409440"/>
                <a:gd name="connsiteY194" fmla="*/ 335682 h 370696"/>
                <a:gd name="connsiteX195" fmla="*/ 93919 w 409440"/>
                <a:gd name="connsiteY195" fmla="*/ 331173 h 370696"/>
                <a:gd name="connsiteX196" fmla="*/ 99489 w 409440"/>
                <a:gd name="connsiteY196" fmla="*/ 330111 h 370696"/>
                <a:gd name="connsiteX197" fmla="*/ 101744 w 409440"/>
                <a:gd name="connsiteY197" fmla="*/ 327857 h 370696"/>
                <a:gd name="connsiteX198" fmla="*/ 105059 w 409440"/>
                <a:gd name="connsiteY198" fmla="*/ 325602 h 370696"/>
                <a:gd name="connsiteX199" fmla="*/ 107314 w 409440"/>
                <a:gd name="connsiteY199" fmla="*/ 324542 h 370696"/>
                <a:gd name="connsiteX200" fmla="*/ 110762 w 409440"/>
                <a:gd name="connsiteY200" fmla="*/ 323347 h 370696"/>
                <a:gd name="connsiteX201" fmla="*/ 116333 w 409440"/>
                <a:gd name="connsiteY201" fmla="*/ 322287 h 370696"/>
                <a:gd name="connsiteX202" fmla="*/ 122036 w 409440"/>
                <a:gd name="connsiteY202" fmla="*/ 320031 h 370696"/>
                <a:gd name="connsiteX203" fmla="*/ 126545 w 409440"/>
                <a:gd name="connsiteY203" fmla="*/ 318838 h 370696"/>
                <a:gd name="connsiteX204" fmla="*/ 131054 w 409440"/>
                <a:gd name="connsiteY204" fmla="*/ 315522 h 370696"/>
                <a:gd name="connsiteX205" fmla="*/ 131054 w 409440"/>
                <a:gd name="connsiteY205" fmla="*/ 311013 h 370696"/>
                <a:gd name="connsiteX206" fmla="*/ 138879 w 409440"/>
                <a:gd name="connsiteY206" fmla="*/ 311013 h 370696"/>
                <a:gd name="connsiteX207" fmla="*/ 144450 w 409440"/>
                <a:gd name="connsiteY207" fmla="*/ 309951 h 370696"/>
                <a:gd name="connsiteX208" fmla="*/ 147898 w 409440"/>
                <a:gd name="connsiteY208" fmla="*/ 308891 h 370696"/>
                <a:gd name="connsiteX209" fmla="*/ 152408 w 409440"/>
                <a:gd name="connsiteY209" fmla="*/ 306636 h 370696"/>
                <a:gd name="connsiteX210" fmla="*/ 153601 w 409440"/>
                <a:gd name="connsiteY210" fmla="*/ 305443 h 370696"/>
                <a:gd name="connsiteX211" fmla="*/ 158111 w 409440"/>
                <a:gd name="connsiteY211" fmla="*/ 303189 h 370696"/>
                <a:gd name="connsiteX212" fmla="*/ 162620 w 409440"/>
                <a:gd name="connsiteY212" fmla="*/ 299873 h 370696"/>
                <a:gd name="connsiteX213" fmla="*/ 164875 w 409440"/>
                <a:gd name="connsiteY213" fmla="*/ 295363 h 370696"/>
                <a:gd name="connsiteX214" fmla="*/ 170578 w 409440"/>
                <a:gd name="connsiteY214" fmla="*/ 289793 h 370696"/>
                <a:gd name="connsiteX215" fmla="*/ 173893 w 409440"/>
                <a:gd name="connsiteY215" fmla="*/ 285283 h 370696"/>
                <a:gd name="connsiteX216" fmla="*/ 175087 w 409440"/>
                <a:gd name="connsiteY216" fmla="*/ 277458 h 370696"/>
                <a:gd name="connsiteX217" fmla="*/ 175087 w 409440"/>
                <a:gd name="connsiteY217" fmla="*/ 274010 h 370696"/>
                <a:gd name="connsiteX218" fmla="*/ 176148 w 409440"/>
                <a:gd name="connsiteY218" fmla="*/ 272949 h 370696"/>
                <a:gd name="connsiteX219" fmla="*/ 164875 w 409440"/>
                <a:gd name="connsiteY219" fmla="*/ 307831 h 370696"/>
                <a:gd name="connsiteX220" fmla="*/ 157049 w 409440"/>
                <a:gd name="connsiteY220" fmla="*/ 307831 h 370696"/>
                <a:gd name="connsiteX221" fmla="*/ 153734 w 409440"/>
                <a:gd name="connsiteY221" fmla="*/ 311146 h 370696"/>
                <a:gd name="connsiteX222" fmla="*/ 149224 w 409440"/>
                <a:gd name="connsiteY222" fmla="*/ 313400 h 370696"/>
                <a:gd name="connsiteX223" fmla="*/ 150418 w 409440"/>
                <a:gd name="connsiteY223" fmla="*/ 320164 h 370696"/>
                <a:gd name="connsiteX224" fmla="*/ 151612 w 409440"/>
                <a:gd name="connsiteY224" fmla="*/ 321226 h 370696"/>
                <a:gd name="connsiteX225" fmla="*/ 153867 w 409440"/>
                <a:gd name="connsiteY225" fmla="*/ 324675 h 370696"/>
                <a:gd name="connsiteX226" fmla="*/ 158376 w 409440"/>
                <a:gd name="connsiteY226" fmla="*/ 325735 h 370696"/>
                <a:gd name="connsiteX227" fmla="*/ 165140 w 409440"/>
                <a:gd name="connsiteY227" fmla="*/ 323480 h 370696"/>
                <a:gd name="connsiteX228" fmla="*/ 168588 w 409440"/>
                <a:gd name="connsiteY228" fmla="*/ 317910 h 370696"/>
                <a:gd name="connsiteX229" fmla="*/ 170843 w 409440"/>
                <a:gd name="connsiteY229" fmla="*/ 316848 h 370696"/>
                <a:gd name="connsiteX230" fmla="*/ 173098 w 409440"/>
                <a:gd name="connsiteY230" fmla="*/ 320164 h 370696"/>
                <a:gd name="connsiteX231" fmla="*/ 175352 w 409440"/>
                <a:gd name="connsiteY231" fmla="*/ 326928 h 370696"/>
                <a:gd name="connsiteX232" fmla="*/ 179861 w 409440"/>
                <a:gd name="connsiteY232" fmla="*/ 330377 h 370696"/>
                <a:gd name="connsiteX233" fmla="*/ 179861 w 409440"/>
                <a:gd name="connsiteY233" fmla="*/ 337141 h 370696"/>
                <a:gd name="connsiteX234" fmla="*/ 184371 w 409440"/>
                <a:gd name="connsiteY234" fmla="*/ 338334 h 370696"/>
                <a:gd name="connsiteX235" fmla="*/ 194451 w 409440"/>
                <a:gd name="connsiteY235" fmla="*/ 337141 h 370696"/>
                <a:gd name="connsiteX236" fmla="*/ 202276 w 409440"/>
                <a:gd name="connsiteY236" fmla="*/ 336080 h 370696"/>
                <a:gd name="connsiteX237" fmla="*/ 205591 w 409440"/>
                <a:gd name="connsiteY237" fmla="*/ 331570 h 370696"/>
                <a:gd name="connsiteX238" fmla="*/ 202276 w 409440"/>
                <a:gd name="connsiteY238" fmla="*/ 327061 h 370696"/>
                <a:gd name="connsiteX239" fmla="*/ 198960 w 409440"/>
                <a:gd name="connsiteY239" fmla="*/ 328254 h 370696"/>
                <a:gd name="connsiteX240" fmla="*/ 200021 w 409440"/>
                <a:gd name="connsiteY240" fmla="*/ 322685 h 370696"/>
                <a:gd name="connsiteX241" fmla="*/ 203469 w 409440"/>
                <a:gd name="connsiteY241" fmla="*/ 319236 h 370696"/>
                <a:gd name="connsiteX242" fmla="*/ 206785 w 409440"/>
                <a:gd name="connsiteY242" fmla="*/ 314727 h 370696"/>
                <a:gd name="connsiteX243" fmla="*/ 207979 w 409440"/>
                <a:gd name="connsiteY243" fmla="*/ 310217 h 370696"/>
                <a:gd name="connsiteX244" fmla="*/ 210233 w 409440"/>
                <a:gd name="connsiteY244" fmla="*/ 307963 h 370696"/>
                <a:gd name="connsiteX245" fmla="*/ 211427 w 409440"/>
                <a:gd name="connsiteY245" fmla="*/ 303453 h 370696"/>
                <a:gd name="connsiteX246" fmla="*/ 216997 w 409440"/>
                <a:gd name="connsiteY246" fmla="*/ 298944 h 370696"/>
                <a:gd name="connsiteX247" fmla="*/ 220313 w 409440"/>
                <a:gd name="connsiteY247" fmla="*/ 296689 h 370696"/>
                <a:gd name="connsiteX248" fmla="*/ 223761 w 409440"/>
                <a:gd name="connsiteY248" fmla="*/ 300004 h 370696"/>
                <a:gd name="connsiteX249" fmla="*/ 223761 w 409440"/>
                <a:gd name="connsiteY249" fmla="*/ 328121 h 370696"/>
                <a:gd name="connsiteX250" fmla="*/ 226016 w 409440"/>
                <a:gd name="connsiteY250" fmla="*/ 332632 h 370696"/>
                <a:gd name="connsiteX251" fmla="*/ 227210 w 409440"/>
                <a:gd name="connsiteY251" fmla="*/ 340456 h 370696"/>
                <a:gd name="connsiteX252" fmla="*/ 228271 w 409440"/>
                <a:gd name="connsiteY252" fmla="*/ 344965 h 370696"/>
                <a:gd name="connsiteX253" fmla="*/ 229332 w 409440"/>
                <a:gd name="connsiteY253" fmla="*/ 350669 h 370696"/>
                <a:gd name="connsiteX254" fmla="*/ 235035 w 409440"/>
                <a:gd name="connsiteY254" fmla="*/ 356240 h 370696"/>
                <a:gd name="connsiteX255" fmla="*/ 239544 w 409440"/>
                <a:gd name="connsiteY255" fmla="*/ 355045 h 370696"/>
                <a:gd name="connsiteX256" fmla="*/ 238350 w 409440"/>
                <a:gd name="connsiteY256" fmla="*/ 350536 h 370696"/>
                <a:gd name="connsiteX257" fmla="*/ 238350 w 409440"/>
                <a:gd name="connsiteY257" fmla="*/ 346027 h 370696"/>
                <a:gd name="connsiteX258" fmla="*/ 242860 w 409440"/>
                <a:gd name="connsiteY258" fmla="*/ 347088 h 370696"/>
                <a:gd name="connsiteX259" fmla="*/ 245114 w 409440"/>
                <a:gd name="connsiteY259" fmla="*/ 346027 h 370696"/>
                <a:gd name="connsiteX260" fmla="*/ 246175 w 409440"/>
                <a:gd name="connsiteY260" fmla="*/ 342712 h 370696"/>
                <a:gd name="connsiteX261" fmla="*/ 248430 w 409440"/>
                <a:gd name="connsiteY261" fmla="*/ 343772 h 370696"/>
                <a:gd name="connsiteX262" fmla="*/ 251879 w 409440"/>
                <a:gd name="connsiteY262" fmla="*/ 340456 h 370696"/>
                <a:gd name="connsiteX263" fmla="*/ 254133 w 409440"/>
                <a:gd name="connsiteY263" fmla="*/ 339263 h 370696"/>
                <a:gd name="connsiteX264" fmla="*/ 256388 w 409440"/>
                <a:gd name="connsiteY264" fmla="*/ 342712 h 370696"/>
                <a:gd name="connsiteX265" fmla="*/ 260897 w 409440"/>
                <a:gd name="connsiteY265" fmla="*/ 344965 h 370696"/>
                <a:gd name="connsiteX266" fmla="*/ 265406 w 409440"/>
                <a:gd name="connsiteY266" fmla="*/ 348414 h 370696"/>
                <a:gd name="connsiteX267" fmla="*/ 268855 w 409440"/>
                <a:gd name="connsiteY267" fmla="*/ 352924 h 370696"/>
                <a:gd name="connsiteX268" fmla="*/ 271110 w 409440"/>
                <a:gd name="connsiteY268" fmla="*/ 356240 h 370696"/>
                <a:gd name="connsiteX269" fmla="*/ 277874 w 409440"/>
                <a:gd name="connsiteY269" fmla="*/ 357301 h 370696"/>
                <a:gd name="connsiteX270" fmla="*/ 273364 w 409440"/>
                <a:gd name="connsiteY270" fmla="*/ 348281 h 370696"/>
                <a:gd name="connsiteX271" fmla="*/ 271110 w 409440"/>
                <a:gd name="connsiteY271" fmla="*/ 344833 h 370696"/>
                <a:gd name="connsiteX272" fmla="*/ 272303 w 409440"/>
                <a:gd name="connsiteY272" fmla="*/ 339263 h 370696"/>
                <a:gd name="connsiteX273" fmla="*/ 274558 w 409440"/>
                <a:gd name="connsiteY273" fmla="*/ 337008 h 370696"/>
                <a:gd name="connsiteX274" fmla="*/ 282383 w 409440"/>
                <a:gd name="connsiteY274" fmla="*/ 321226 h 370696"/>
                <a:gd name="connsiteX275" fmla="*/ 282383 w 409440"/>
                <a:gd name="connsiteY275" fmla="*/ 325735 h 370696"/>
                <a:gd name="connsiteX276" fmla="*/ 279067 w 409440"/>
                <a:gd name="connsiteY276" fmla="*/ 329051 h 370696"/>
                <a:gd name="connsiteX277" fmla="*/ 277874 w 409440"/>
                <a:gd name="connsiteY277" fmla="*/ 333560 h 370696"/>
                <a:gd name="connsiteX278" fmla="*/ 279067 w 409440"/>
                <a:gd name="connsiteY278" fmla="*/ 340324 h 370696"/>
                <a:gd name="connsiteX279" fmla="*/ 281322 w 409440"/>
                <a:gd name="connsiteY279" fmla="*/ 348148 h 370696"/>
                <a:gd name="connsiteX280" fmla="*/ 284638 w 409440"/>
                <a:gd name="connsiteY280" fmla="*/ 348148 h 370696"/>
                <a:gd name="connsiteX281" fmla="*/ 290208 w 409440"/>
                <a:gd name="connsiteY281" fmla="*/ 343639 h 370696"/>
                <a:gd name="connsiteX282" fmla="*/ 294717 w 409440"/>
                <a:gd name="connsiteY282" fmla="*/ 340324 h 370696"/>
                <a:gd name="connsiteX283" fmla="*/ 294717 w 409440"/>
                <a:gd name="connsiteY283" fmla="*/ 336875 h 370696"/>
                <a:gd name="connsiteX284" fmla="*/ 291402 w 409440"/>
                <a:gd name="connsiteY284" fmla="*/ 334622 h 370696"/>
                <a:gd name="connsiteX285" fmla="*/ 292595 w 409440"/>
                <a:gd name="connsiteY285" fmla="*/ 330111 h 370696"/>
                <a:gd name="connsiteX286" fmla="*/ 300420 w 409440"/>
                <a:gd name="connsiteY286" fmla="*/ 328918 h 370696"/>
                <a:gd name="connsiteX287" fmla="*/ 301481 w 409440"/>
                <a:gd name="connsiteY287" fmla="*/ 325602 h 370696"/>
                <a:gd name="connsiteX288" fmla="*/ 300420 w 409440"/>
                <a:gd name="connsiteY288" fmla="*/ 325602 h 370696"/>
                <a:gd name="connsiteX289" fmla="*/ 293656 w 409440"/>
                <a:gd name="connsiteY289" fmla="*/ 323347 h 370696"/>
                <a:gd name="connsiteX290" fmla="*/ 294850 w 409440"/>
                <a:gd name="connsiteY290" fmla="*/ 321093 h 370696"/>
                <a:gd name="connsiteX291" fmla="*/ 300420 w 409440"/>
                <a:gd name="connsiteY291" fmla="*/ 318838 h 370696"/>
                <a:gd name="connsiteX292" fmla="*/ 298166 w 409440"/>
                <a:gd name="connsiteY292" fmla="*/ 313267 h 370696"/>
                <a:gd name="connsiteX293" fmla="*/ 293656 w 409440"/>
                <a:gd name="connsiteY293" fmla="*/ 312207 h 370696"/>
                <a:gd name="connsiteX294" fmla="*/ 291402 w 409440"/>
                <a:gd name="connsiteY294" fmla="*/ 307698 h 370696"/>
                <a:gd name="connsiteX295" fmla="*/ 288086 w 409440"/>
                <a:gd name="connsiteY295" fmla="*/ 306636 h 370696"/>
                <a:gd name="connsiteX296" fmla="*/ 279067 w 409440"/>
                <a:gd name="connsiteY296" fmla="*/ 307698 h 370696"/>
                <a:gd name="connsiteX297" fmla="*/ 280261 w 409440"/>
                <a:gd name="connsiteY297" fmla="*/ 302127 h 370696"/>
                <a:gd name="connsiteX298" fmla="*/ 284770 w 409440"/>
                <a:gd name="connsiteY298" fmla="*/ 297618 h 370696"/>
                <a:gd name="connsiteX299" fmla="*/ 288218 w 409440"/>
                <a:gd name="connsiteY299" fmla="*/ 298811 h 370696"/>
                <a:gd name="connsiteX300" fmla="*/ 292728 w 409440"/>
                <a:gd name="connsiteY300" fmla="*/ 298811 h 370696"/>
                <a:gd name="connsiteX301" fmla="*/ 293789 w 409440"/>
                <a:gd name="connsiteY301" fmla="*/ 295363 h 370696"/>
                <a:gd name="connsiteX302" fmla="*/ 293789 w 409440"/>
                <a:gd name="connsiteY302" fmla="*/ 281834 h 370696"/>
                <a:gd name="connsiteX303" fmla="*/ 291534 w 409440"/>
                <a:gd name="connsiteY303" fmla="*/ 276265 h 370696"/>
                <a:gd name="connsiteX304" fmla="*/ 280261 w 409440"/>
                <a:gd name="connsiteY304" fmla="*/ 278519 h 370696"/>
                <a:gd name="connsiteX305" fmla="*/ 279067 w 409440"/>
                <a:gd name="connsiteY305" fmla="*/ 276265 h 370696"/>
                <a:gd name="connsiteX306" fmla="*/ 288086 w 409440"/>
                <a:gd name="connsiteY306" fmla="*/ 274010 h 370696"/>
                <a:gd name="connsiteX307" fmla="*/ 288086 w 409440"/>
                <a:gd name="connsiteY307" fmla="*/ 271755 h 370696"/>
                <a:gd name="connsiteX308" fmla="*/ 290341 w 409440"/>
                <a:gd name="connsiteY308" fmla="*/ 267246 h 370696"/>
                <a:gd name="connsiteX309" fmla="*/ 292595 w 409440"/>
                <a:gd name="connsiteY309" fmla="*/ 259421 h 370696"/>
                <a:gd name="connsiteX310" fmla="*/ 301614 w 409440"/>
                <a:gd name="connsiteY310" fmla="*/ 254912 h 370696"/>
                <a:gd name="connsiteX311" fmla="*/ 308378 w 409440"/>
                <a:gd name="connsiteY311" fmla="*/ 252657 h 370696"/>
                <a:gd name="connsiteX312" fmla="*/ 319651 w 409440"/>
                <a:gd name="connsiteY312" fmla="*/ 248148 h 370696"/>
                <a:gd name="connsiteX313" fmla="*/ 331986 w 409440"/>
                <a:gd name="connsiteY313" fmla="*/ 242577 h 370696"/>
                <a:gd name="connsiteX314" fmla="*/ 344320 w 409440"/>
                <a:gd name="connsiteY314" fmla="*/ 230244 h 370696"/>
                <a:gd name="connsiteX315" fmla="*/ 349891 w 409440"/>
                <a:gd name="connsiteY315" fmla="*/ 221224 h 370696"/>
                <a:gd name="connsiteX316" fmla="*/ 354400 w 409440"/>
                <a:gd name="connsiteY316" fmla="*/ 207696 h 370696"/>
                <a:gd name="connsiteX317" fmla="*/ 355593 w 409440"/>
                <a:gd name="connsiteY317" fmla="*/ 199871 h 370696"/>
                <a:gd name="connsiteX318" fmla="*/ 357848 w 409440"/>
                <a:gd name="connsiteY318" fmla="*/ 190852 h 370696"/>
                <a:gd name="connsiteX319" fmla="*/ 363419 w 409440"/>
                <a:gd name="connsiteY319" fmla="*/ 187536 h 370696"/>
                <a:gd name="connsiteX320" fmla="*/ 370183 w 409440"/>
                <a:gd name="connsiteY320" fmla="*/ 181967 h 370696"/>
                <a:gd name="connsiteX321" fmla="*/ 371376 w 409440"/>
                <a:gd name="connsiteY321" fmla="*/ 176263 h 370696"/>
                <a:gd name="connsiteX322" fmla="*/ 365806 w 409440"/>
                <a:gd name="connsiteY322" fmla="*/ 176263 h 370696"/>
                <a:gd name="connsiteX323" fmla="*/ 361297 w 409440"/>
                <a:gd name="connsiteY323" fmla="*/ 175203 h 370696"/>
                <a:gd name="connsiteX324" fmla="*/ 359042 w 409440"/>
                <a:gd name="connsiteY324" fmla="*/ 171887 h 370696"/>
                <a:gd name="connsiteX325" fmla="*/ 361297 w 409440"/>
                <a:gd name="connsiteY325" fmla="*/ 166183 h 370696"/>
                <a:gd name="connsiteX326" fmla="*/ 362358 w 409440"/>
                <a:gd name="connsiteY326" fmla="*/ 161674 h 370696"/>
                <a:gd name="connsiteX327" fmla="*/ 364612 w 409440"/>
                <a:gd name="connsiteY327" fmla="*/ 158226 h 370696"/>
                <a:gd name="connsiteX328" fmla="*/ 363419 w 409440"/>
                <a:gd name="connsiteY328" fmla="*/ 155971 h 370696"/>
                <a:gd name="connsiteX329" fmla="*/ 361164 w 409440"/>
                <a:gd name="connsiteY329" fmla="*/ 152522 h 370696"/>
                <a:gd name="connsiteX330" fmla="*/ 357848 w 409440"/>
                <a:gd name="connsiteY330" fmla="*/ 149206 h 370696"/>
                <a:gd name="connsiteX331" fmla="*/ 357848 w 409440"/>
                <a:gd name="connsiteY331" fmla="*/ 146953 h 370696"/>
                <a:gd name="connsiteX332" fmla="*/ 354400 w 409440"/>
                <a:gd name="connsiteY332" fmla="*/ 143637 h 370696"/>
                <a:gd name="connsiteX333" fmla="*/ 353339 w 409440"/>
                <a:gd name="connsiteY333" fmla="*/ 140189 h 370696"/>
                <a:gd name="connsiteX334" fmla="*/ 357848 w 409440"/>
                <a:gd name="connsiteY334" fmla="*/ 137933 h 370696"/>
                <a:gd name="connsiteX335" fmla="*/ 358909 w 409440"/>
                <a:gd name="connsiteY335" fmla="*/ 133424 h 370696"/>
                <a:gd name="connsiteX336" fmla="*/ 352145 w 409440"/>
                <a:gd name="connsiteY336" fmla="*/ 127854 h 370696"/>
                <a:gd name="connsiteX337" fmla="*/ 347636 w 409440"/>
                <a:gd name="connsiteY337" fmla="*/ 130109 h 370696"/>
                <a:gd name="connsiteX338" fmla="*/ 342066 w 409440"/>
                <a:gd name="connsiteY338" fmla="*/ 124538 h 370696"/>
                <a:gd name="connsiteX339" fmla="*/ 343259 w 409440"/>
                <a:gd name="connsiteY339" fmla="*/ 120029 h 370696"/>
                <a:gd name="connsiteX340" fmla="*/ 348962 w 409440"/>
                <a:gd name="connsiteY340" fmla="*/ 116713 h 370696"/>
                <a:gd name="connsiteX341" fmla="*/ 352278 w 409440"/>
                <a:gd name="connsiteY341" fmla="*/ 115653 h 370696"/>
                <a:gd name="connsiteX342" fmla="*/ 362358 w 409440"/>
                <a:gd name="connsiteY342" fmla="*/ 113398 h 370696"/>
                <a:gd name="connsiteX343" fmla="*/ 365806 w 409440"/>
                <a:gd name="connsiteY343" fmla="*/ 111142 h 370696"/>
                <a:gd name="connsiteX344" fmla="*/ 366867 w 409440"/>
                <a:gd name="connsiteY344" fmla="*/ 111142 h 370696"/>
                <a:gd name="connsiteX345" fmla="*/ 368061 w 409440"/>
                <a:gd name="connsiteY345" fmla="*/ 107827 h 370696"/>
                <a:gd name="connsiteX346" fmla="*/ 366867 w 409440"/>
                <a:gd name="connsiteY346" fmla="*/ 105573 h 370696"/>
                <a:gd name="connsiteX347" fmla="*/ 363551 w 409440"/>
                <a:gd name="connsiteY347" fmla="*/ 105573 h 370696"/>
                <a:gd name="connsiteX348" fmla="*/ 362358 w 409440"/>
                <a:gd name="connsiteY348" fmla="*/ 104378 h 370696"/>
                <a:gd name="connsiteX349" fmla="*/ 360103 w 409440"/>
                <a:gd name="connsiteY349" fmla="*/ 98809 h 370696"/>
                <a:gd name="connsiteX350" fmla="*/ 358909 w 409440"/>
                <a:gd name="connsiteY350" fmla="*/ 95493 h 370696"/>
                <a:gd name="connsiteX351" fmla="*/ 360103 w 409440"/>
                <a:gd name="connsiteY351" fmla="*/ 89922 h 370696"/>
                <a:gd name="connsiteX352" fmla="*/ 360103 w 409440"/>
                <a:gd name="connsiteY352" fmla="*/ 88729 h 370696"/>
                <a:gd name="connsiteX353" fmla="*/ 362358 w 409440"/>
                <a:gd name="connsiteY353" fmla="*/ 84220 h 370696"/>
                <a:gd name="connsiteX354" fmla="*/ 363551 w 409440"/>
                <a:gd name="connsiteY354" fmla="*/ 80904 h 370696"/>
                <a:gd name="connsiteX355" fmla="*/ 365806 w 409440"/>
                <a:gd name="connsiteY355" fmla="*/ 76394 h 370696"/>
                <a:gd name="connsiteX356" fmla="*/ 366867 w 409440"/>
                <a:gd name="connsiteY356" fmla="*/ 71885 h 370696"/>
                <a:gd name="connsiteX357" fmla="*/ 366867 w 409440"/>
                <a:gd name="connsiteY357" fmla="*/ 69630 h 370696"/>
                <a:gd name="connsiteX358" fmla="*/ 359042 w 409440"/>
                <a:gd name="connsiteY358" fmla="*/ 69630 h 370696"/>
                <a:gd name="connsiteX359" fmla="*/ 353472 w 409440"/>
                <a:gd name="connsiteY359" fmla="*/ 71885 h 370696"/>
                <a:gd name="connsiteX360" fmla="*/ 347901 w 409440"/>
                <a:gd name="connsiteY360" fmla="*/ 71885 h 370696"/>
                <a:gd name="connsiteX361" fmla="*/ 390607 w 409440"/>
                <a:gd name="connsiteY361" fmla="*/ 57296 h 370696"/>
                <a:gd name="connsiteX362" fmla="*/ 392862 w 409440"/>
                <a:gd name="connsiteY362" fmla="*/ 53848 h 370696"/>
                <a:gd name="connsiteX363" fmla="*/ 392862 w 409440"/>
                <a:gd name="connsiteY363" fmla="*/ 44828 h 370696"/>
                <a:gd name="connsiteX364" fmla="*/ 395117 w 409440"/>
                <a:gd name="connsiteY364" fmla="*/ 38064 h 370696"/>
                <a:gd name="connsiteX365" fmla="*/ 396310 w 409440"/>
                <a:gd name="connsiteY365" fmla="*/ 31302 h 370696"/>
                <a:gd name="connsiteX366" fmla="*/ 399626 w 409440"/>
                <a:gd name="connsiteY366" fmla="*/ 27853 h 370696"/>
                <a:gd name="connsiteX367" fmla="*/ 402942 w 409440"/>
                <a:gd name="connsiteY367" fmla="*/ 23343 h 370696"/>
                <a:gd name="connsiteX368" fmla="*/ 400687 w 409440"/>
                <a:gd name="connsiteY368" fmla="*/ 21089 h 370696"/>
                <a:gd name="connsiteX369" fmla="*/ 397239 w 409440"/>
                <a:gd name="connsiteY369" fmla="*/ 18834 h 370696"/>
                <a:gd name="connsiteX370" fmla="*/ 401748 w 409440"/>
                <a:gd name="connsiteY370" fmla="*/ 16578 h 370696"/>
                <a:gd name="connsiteX371" fmla="*/ 405196 w 409440"/>
                <a:gd name="connsiteY371" fmla="*/ 14325 h 370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409440" h="370696">
                  <a:moveTo>
                    <a:pt x="404931" y="14590"/>
                  </a:moveTo>
                  <a:lnTo>
                    <a:pt x="409440" y="13528"/>
                  </a:lnTo>
                  <a:lnTo>
                    <a:pt x="408380" y="7826"/>
                  </a:lnTo>
                  <a:lnTo>
                    <a:pt x="403870" y="0"/>
                  </a:lnTo>
                  <a:lnTo>
                    <a:pt x="387026" y="19099"/>
                  </a:lnTo>
                  <a:lnTo>
                    <a:pt x="371244" y="21355"/>
                  </a:lnTo>
                  <a:lnTo>
                    <a:pt x="372437" y="22415"/>
                  </a:lnTo>
                  <a:lnTo>
                    <a:pt x="370183" y="23608"/>
                  </a:lnTo>
                  <a:lnTo>
                    <a:pt x="365673" y="22415"/>
                  </a:lnTo>
                  <a:lnTo>
                    <a:pt x="364612" y="23608"/>
                  </a:lnTo>
                  <a:lnTo>
                    <a:pt x="370183" y="24670"/>
                  </a:lnTo>
                  <a:lnTo>
                    <a:pt x="365673" y="29179"/>
                  </a:lnTo>
                  <a:lnTo>
                    <a:pt x="358909" y="30240"/>
                  </a:lnTo>
                  <a:lnTo>
                    <a:pt x="344320" y="30240"/>
                  </a:lnTo>
                  <a:lnTo>
                    <a:pt x="339811" y="29179"/>
                  </a:lnTo>
                  <a:lnTo>
                    <a:pt x="335301" y="30240"/>
                  </a:lnTo>
                  <a:lnTo>
                    <a:pt x="331986" y="33688"/>
                  </a:lnTo>
                  <a:lnTo>
                    <a:pt x="325222" y="34748"/>
                  </a:lnTo>
                  <a:cubicBezTo>
                    <a:pt x="297635" y="33024"/>
                    <a:pt x="284372" y="30240"/>
                    <a:pt x="256520" y="32495"/>
                  </a:cubicBezTo>
                  <a:cubicBezTo>
                    <a:pt x="212621" y="41645"/>
                    <a:pt x="223629" y="32760"/>
                    <a:pt x="186758" y="38064"/>
                  </a:cubicBezTo>
                  <a:cubicBezTo>
                    <a:pt x="168853" y="54512"/>
                    <a:pt x="184901" y="46287"/>
                    <a:pt x="164211" y="57163"/>
                  </a:cubicBezTo>
                  <a:lnTo>
                    <a:pt x="164211" y="59419"/>
                  </a:lnTo>
                  <a:lnTo>
                    <a:pt x="159702" y="62734"/>
                  </a:lnTo>
                  <a:lnTo>
                    <a:pt x="156254" y="61672"/>
                  </a:lnTo>
                  <a:lnTo>
                    <a:pt x="151744" y="60479"/>
                  </a:lnTo>
                  <a:lnTo>
                    <a:pt x="141532" y="63795"/>
                  </a:lnTo>
                  <a:lnTo>
                    <a:pt x="138216" y="67243"/>
                  </a:lnTo>
                  <a:lnTo>
                    <a:pt x="134901" y="64988"/>
                  </a:lnTo>
                  <a:lnTo>
                    <a:pt x="130391" y="61672"/>
                  </a:lnTo>
                  <a:lnTo>
                    <a:pt x="110099" y="61672"/>
                  </a:lnTo>
                  <a:lnTo>
                    <a:pt x="101080" y="62734"/>
                  </a:lnTo>
                  <a:lnTo>
                    <a:pt x="92062" y="61672"/>
                  </a:lnTo>
                  <a:lnTo>
                    <a:pt x="93123" y="58224"/>
                  </a:lnTo>
                  <a:lnTo>
                    <a:pt x="98826" y="57163"/>
                  </a:lnTo>
                  <a:lnTo>
                    <a:pt x="103335" y="53715"/>
                  </a:lnTo>
                  <a:lnTo>
                    <a:pt x="107845" y="51460"/>
                  </a:lnTo>
                  <a:lnTo>
                    <a:pt x="108906" y="46951"/>
                  </a:lnTo>
                  <a:lnTo>
                    <a:pt x="106651" y="45758"/>
                  </a:lnTo>
                  <a:lnTo>
                    <a:pt x="108906" y="40187"/>
                  </a:lnTo>
                  <a:lnTo>
                    <a:pt x="113415" y="35678"/>
                  </a:lnTo>
                  <a:lnTo>
                    <a:pt x="115670" y="31169"/>
                  </a:lnTo>
                  <a:lnTo>
                    <a:pt x="113415" y="24405"/>
                  </a:lnTo>
                  <a:lnTo>
                    <a:pt x="110099" y="22149"/>
                  </a:lnTo>
                  <a:lnTo>
                    <a:pt x="106784" y="18834"/>
                  </a:lnTo>
                  <a:lnTo>
                    <a:pt x="103468" y="16578"/>
                  </a:lnTo>
                  <a:lnTo>
                    <a:pt x="97765" y="14325"/>
                  </a:lnTo>
                  <a:lnTo>
                    <a:pt x="91001" y="15518"/>
                  </a:lnTo>
                  <a:lnTo>
                    <a:pt x="87553" y="23343"/>
                  </a:lnTo>
                  <a:lnTo>
                    <a:pt x="83043" y="31169"/>
                  </a:lnTo>
                  <a:lnTo>
                    <a:pt x="79595" y="40187"/>
                  </a:lnTo>
                  <a:lnTo>
                    <a:pt x="81849" y="51460"/>
                  </a:lnTo>
                  <a:lnTo>
                    <a:pt x="80656" y="61540"/>
                  </a:lnTo>
                  <a:lnTo>
                    <a:pt x="78401" y="67111"/>
                  </a:lnTo>
                  <a:lnTo>
                    <a:pt x="70576" y="76128"/>
                  </a:lnTo>
                  <a:cubicBezTo>
                    <a:pt x="47764" y="93636"/>
                    <a:pt x="43520" y="92177"/>
                    <a:pt x="45775" y="123345"/>
                  </a:cubicBezTo>
                  <a:lnTo>
                    <a:pt x="51345" y="124405"/>
                  </a:lnTo>
                  <a:lnTo>
                    <a:pt x="58109" y="123345"/>
                  </a:lnTo>
                  <a:lnTo>
                    <a:pt x="64873" y="119896"/>
                  </a:lnTo>
                  <a:lnTo>
                    <a:pt x="70576" y="116580"/>
                  </a:lnTo>
                  <a:lnTo>
                    <a:pt x="72831" y="118836"/>
                  </a:lnTo>
                  <a:lnTo>
                    <a:pt x="77340" y="121089"/>
                  </a:lnTo>
                  <a:lnTo>
                    <a:pt x="85165" y="123345"/>
                  </a:lnTo>
                  <a:lnTo>
                    <a:pt x="90868" y="126660"/>
                  </a:lnTo>
                  <a:lnTo>
                    <a:pt x="97632" y="127854"/>
                  </a:lnTo>
                  <a:lnTo>
                    <a:pt x="104396" y="127854"/>
                  </a:lnTo>
                  <a:lnTo>
                    <a:pt x="115670" y="126660"/>
                  </a:lnTo>
                  <a:lnTo>
                    <a:pt x="122434" y="125600"/>
                  </a:lnTo>
                  <a:lnTo>
                    <a:pt x="129198" y="126660"/>
                  </a:lnTo>
                  <a:lnTo>
                    <a:pt x="137023" y="125600"/>
                  </a:lnTo>
                  <a:lnTo>
                    <a:pt x="140471" y="127854"/>
                  </a:lnTo>
                  <a:lnTo>
                    <a:pt x="133707" y="132364"/>
                  </a:lnTo>
                  <a:lnTo>
                    <a:pt x="146041" y="134618"/>
                  </a:lnTo>
                  <a:lnTo>
                    <a:pt x="160630" y="137933"/>
                  </a:lnTo>
                  <a:lnTo>
                    <a:pt x="175220" y="139127"/>
                  </a:lnTo>
                  <a:lnTo>
                    <a:pt x="186493" y="141382"/>
                  </a:lnTo>
                  <a:lnTo>
                    <a:pt x="188748" y="144698"/>
                  </a:lnTo>
                  <a:lnTo>
                    <a:pt x="186493" y="146953"/>
                  </a:lnTo>
                  <a:cubicBezTo>
                    <a:pt x="152275" y="142708"/>
                    <a:pt x="129861" y="131435"/>
                    <a:pt x="94184" y="149206"/>
                  </a:cubicBezTo>
                  <a:lnTo>
                    <a:pt x="89674" y="149206"/>
                  </a:lnTo>
                  <a:lnTo>
                    <a:pt x="84104" y="148013"/>
                  </a:lnTo>
                  <a:lnTo>
                    <a:pt x="80656" y="150268"/>
                  </a:lnTo>
                  <a:lnTo>
                    <a:pt x="77340" y="154777"/>
                  </a:lnTo>
                  <a:lnTo>
                    <a:pt x="74024" y="157033"/>
                  </a:lnTo>
                  <a:lnTo>
                    <a:pt x="71770" y="161542"/>
                  </a:lnTo>
                  <a:lnTo>
                    <a:pt x="68322" y="159286"/>
                  </a:lnTo>
                  <a:lnTo>
                    <a:pt x="63812" y="154777"/>
                  </a:lnTo>
                  <a:lnTo>
                    <a:pt x="60364" y="157033"/>
                  </a:lnTo>
                  <a:lnTo>
                    <a:pt x="57048" y="160348"/>
                  </a:lnTo>
                  <a:lnTo>
                    <a:pt x="52539" y="163797"/>
                  </a:lnTo>
                  <a:lnTo>
                    <a:pt x="50284" y="170561"/>
                  </a:lnTo>
                  <a:lnTo>
                    <a:pt x="53600" y="176130"/>
                  </a:lnTo>
                  <a:lnTo>
                    <a:pt x="56916" y="177323"/>
                  </a:lnTo>
                  <a:lnTo>
                    <a:pt x="59170" y="179579"/>
                  </a:lnTo>
                  <a:lnTo>
                    <a:pt x="61425" y="182894"/>
                  </a:lnTo>
                  <a:cubicBezTo>
                    <a:pt x="72963" y="204646"/>
                    <a:pt x="82513" y="190852"/>
                    <a:pt x="96306" y="201994"/>
                  </a:cubicBezTo>
                  <a:lnTo>
                    <a:pt x="87287" y="206503"/>
                  </a:lnTo>
                  <a:lnTo>
                    <a:pt x="83972" y="204247"/>
                  </a:lnTo>
                  <a:lnTo>
                    <a:pt x="78401" y="199738"/>
                  </a:lnTo>
                  <a:lnTo>
                    <a:pt x="76147" y="200799"/>
                  </a:lnTo>
                  <a:lnTo>
                    <a:pt x="80656" y="208625"/>
                  </a:lnTo>
                  <a:lnTo>
                    <a:pt x="80656" y="210879"/>
                  </a:lnTo>
                  <a:lnTo>
                    <a:pt x="81849" y="214194"/>
                  </a:lnTo>
                  <a:lnTo>
                    <a:pt x="80656" y="218703"/>
                  </a:lnTo>
                  <a:lnTo>
                    <a:pt x="82910" y="223214"/>
                  </a:lnTo>
                  <a:lnTo>
                    <a:pt x="88481" y="227723"/>
                  </a:lnTo>
                  <a:lnTo>
                    <a:pt x="90735" y="231038"/>
                  </a:lnTo>
                  <a:lnTo>
                    <a:pt x="88481" y="238863"/>
                  </a:lnTo>
                  <a:lnTo>
                    <a:pt x="85165" y="243374"/>
                  </a:lnTo>
                  <a:lnTo>
                    <a:pt x="79595" y="245627"/>
                  </a:lnTo>
                  <a:lnTo>
                    <a:pt x="75085" y="246689"/>
                  </a:lnTo>
                  <a:lnTo>
                    <a:pt x="73892" y="243374"/>
                  </a:lnTo>
                  <a:lnTo>
                    <a:pt x="77208" y="238863"/>
                  </a:lnTo>
                  <a:lnTo>
                    <a:pt x="78401" y="235547"/>
                  </a:lnTo>
                  <a:lnTo>
                    <a:pt x="77208" y="231038"/>
                  </a:lnTo>
                  <a:lnTo>
                    <a:pt x="74953" y="228783"/>
                  </a:lnTo>
                  <a:lnTo>
                    <a:pt x="74953" y="232099"/>
                  </a:lnTo>
                  <a:lnTo>
                    <a:pt x="72698" y="231038"/>
                  </a:lnTo>
                  <a:lnTo>
                    <a:pt x="71637" y="227723"/>
                  </a:lnTo>
                  <a:lnTo>
                    <a:pt x="73892" y="223214"/>
                  </a:lnTo>
                  <a:lnTo>
                    <a:pt x="72698" y="218703"/>
                  </a:lnTo>
                  <a:lnTo>
                    <a:pt x="70443" y="215388"/>
                  </a:lnTo>
                  <a:lnTo>
                    <a:pt x="67128" y="215388"/>
                  </a:lnTo>
                  <a:cubicBezTo>
                    <a:pt x="64077" y="206104"/>
                    <a:pt x="59966" y="208227"/>
                    <a:pt x="52539" y="209818"/>
                  </a:cubicBezTo>
                  <a:lnTo>
                    <a:pt x="54793" y="204115"/>
                  </a:lnTo>
                  <a:lnTo>
                    <a:pt x="53600" y="200799"/>
                  </a:lnTo>
                  <a:lnTo>
                    <a:pt x="49090" y="197483"/>
                  </a:lnTo>
                  <a:lnTo>
                    <a:pt x="46836" y="194035"/>
                  </a:lnTo>
                  <a:lnTo>
                    <a:pt x="42326" y="194035"/>
                  </a:lnTo>
                  <a:lnTo>
                    <a:pt x="39011" y="197483"/>
                  </a:lnTo>
                  <a:lnTo>
                    <a:pt x="33308" y="204247"/>
                  </a:lnTo>
                  <a:lnTo>
                    <a:pt x="36623" y="211011"/>
                  </a:lnTo>
                  <a:lnTo>
                    <a:pt x="39939" y="212205"/>
                  </a:lnTo>
                  <a:lnTo>
                    <a:pt x="38878" y="216715"/>
                  </a:lnTo>
                  <a:lnTo>
                    <a:pt x="37684" y="222285"/>
                  </a:lnTo>
                  <a:lnTo>
                    <a:pt x="33175" y="225733"/>
                  </a:lnTo>
                  <a:lnTo>
                    <a:pt x="34369" y="216715"/>
                  </a:lnTo>
                  <a:lnTo>
                    <a:pt x="33175" y="209951"/>
                  </a:lnTo>
                  <a:lnTo>
                    <a:pt x="29859" y="208756"/>
                  </a:lnTo>
                  <a:lnTo>
                    <a:pt x="26544" y="213267"/>
                  </a:lnTo>
                  <a:lnTo>
                    <a:pt x="19780" y="216582"/>
                  </a:lnTo>
                  <a:lnTo>
                    <a:pt x="13016" y="216582"/>
                  </a:lnTo>
                  <a:lnTo>
                    <a:pt x="5191" y="217776"/>
                  </a:lnTo>
                  <a:cubicBezTo>
                    <a:pt x="3201" y="277458"/>
                    <a:pt x="-8205" y="243770"/>
                    <a:pt x="10894" y="297618"/>
                  </a:cubicBezTo>
                  <a:lnTo>
                    <a:pt x="9700" y="303189"/>
                  </a:lnTo>
                  <a:lnTo>
                    <a:pt x="6384" y="312207"/>
                  </a:lnTo>
                  <a:lnTo>
                    <a:pt x="5191" y="323480"/>
                  </a:lnTo>
                  <a:lnTo>
                    <a:pt x="8506" y="331306"/>
                  </a:lnTo>
                  <a:lnTo>
                    <a:pt x="10761" y="341384"/>
                  </a:lnTo>
                  <a:lnTo>
                    <a:pt x="14077" y="345895"/>
                  </a:lnTo>
                  <a:cubicBezTo>
                    <a:pt x="31716" y="338068"/>
                    <a:pt x="13148" y="331437"/>
                    <a:pt x="20841" y="303189"/>
                  </a:cubicBezTo>
                  <a:lnTo>
                    <a:pt x="26544" y="302127"/>
                  </a:lnTo>
                  <a:lnTo>
                    <a:pt x="28798" y="308891"/>
                  </a:lnTo>
                  <a:lnTo>
                    <a:pt x="25483" y="317910"/>
                  </a:lnTo>
                  <a:lnTo>
                    <a:pt x="23228" y="325735"/>
                  </a:lnTo>
                  <a:lnTo>
                    <a:pt x="25483" y="333560"/>
                  </a:lnTo>
                  <a:lnTo>
                    <a:pt x="28798" y="336875"/>
                  </a:lnTo>
                  <a:lnTo>
                    <a:pt x="33308" y="333560"/>
                  </a:lnTo>
                  <a:lnTo>
                    <a:pt x="41133" y="325735"/>
                  </a:lnTo>
                  <a:lnTo>
                    <a:pt x="45642" y="317910"/>
                  </a:lnTo>
                  <a:lnTo>
                    <a:pt x="45642" y="306636"/>
                  </a:lnTo>
                  <a:lnTo>
                    <a:pt x="47897" y="302127"/>
                  </a:lnTo>
                  <a:lnTo>
                    <a:pt x="50151" y="318971"/>
                  </a:lnTo>
                  <a:lnTo>
                    <a:pt x="51212" y="329051"/>
                  </a:lnTo>
                  <a:lnTo>
                    <a:pt x="48958" y="340324"/>
                  </a:lnTo>
                  <a:lnTo>
                    <a:pt x="46703" y="333560"/>
                  </a:lnTo>
                  <a:lnTo>
                    <a:pt x="44448" y="339131"/>
                  </a:lnTo>
                  <a:lnTo>
                    <a:pt x="47897" y="345895"/>
                  </a:lnTo>
                  <a:lnTo>
                    <a:pt x="50151" y="344700"/>
                  </a:lnTo>
                  <a:lnTo>
                    <a:pt x="51212" y="348148"/>
                  </a:lnTo>
                  <a:lnTo>
                    <a:pt x="50151" y="357168"/>
                  </a:lnTo>
                  <a:lnTo>
                    <a:pt x="51212" y="361677"/>
                  </a:lnTo>
                  <a:lnTo>
                    <a:pt x="53467" y="364992"/>
                  </a:lnTo>
                  <a:lnTo>
                    <a:pt x="55722" y="370696"/>
                  </a:lnTo>
                  <a:lnTo>
                    <a:pt x="57976" y="367248"/>
                  </a:lnTo>
                  <a:lnTo>
                    <a:pt x="59037" y="362739"/>
                  </a:lnTo>
                  <a:lnTo>
                    <a:pt x="57976" y="357168"/>
                  </a:lnTo>
                  <a:lnTo>
                    <a:pt x="59037" y="352659"/>
                  </a:lnTo>
                  <a:lnTo>
                    <a:pt x="61292" y="350404"/>
                  </a:lnTo>
                  <a:cubicBezTo>
                    <a:pt x="67791" y="339925"/>
                    <a:pt x="63547" y="338732"/>
                    <a:pt x="64608" y="324542"/>
                  </a:cubicBezTo>
                  <a:lnTo>
                    <a:pt x="66863" y="323347"/>
                  </a:lnTo>
                  <a:lnTo>
                    <a:pt x="67923" y="328918"/>
                  </a:lnTo>
                  <a:lnTo>
                    <a:pt x="67923" y="332366"/>
                  </a:lnTo>
                  <a:lnTo>
                    <a:pt x="69117" y="335682"/>
                  </a:lnTo>
                  <a:lnTo>
                    <a:pt x="75881" y="336743"/>
                  </a:lnTo>
                  <a:lnTo>
                    <a:pt x="79197" y="334489"/>
                  </a:lnTo>
                  <a:lnTo>
                    <a:pt x="82645" y="331173"/>
                  </a:lnTo>
                  <a:lnTo>
                    <a:pt x="87155" y="328918"/>
                  </a:lnTo>
                  <a:lnTo>
                    <a:pt x="89409" y="328918"/>
                  </a:lnTo>
                  <a:lnTo>
                    <a:pt x="88216" y="331173"/>
                  </a:lnTo>
                  <a:lnTo>
                    <a:pt x="84900" y="335682"/>
                  </a:lnTo>
                  <a:lnTo>
                    <a:pt x="86094" y="338998"/>
                  </a:lnTo>
                  <a:lnTo>
                    <a:pt x="90603" y="340191"/>
                  </a:lnTo>
                  <a:lnTo>
                    <a:pt x="95112" y="338998"/>
                  </a:lnTo>
                  <a:lnTo>
                    <a:pt x="93919" y="337937"/>
                  </a:lnTo>
                  <a:lnTo>
                    <a:pt x="92725" y="335682"/>
                  </a:lnTo>
                  <a:lnTo>
                    <a:pt x="93919" y="331173"/>
                  </a:lnTo>
                  <a:lnTo>
                    <a:pt x="99489" y="330111"/>
                  </a:lnTo>
                  <a:lnTo>
                    <a:pt x="101744" y="327857"/>
                  </a:lnTo>
                  <a:lnTo>
                    <a:pt x="105059" y="325602"/>
                  </a:lnTo>
                  <a:lnTo>
                    <a:pt x="107314" y="324542"/>
                  </a:lnTo>
                  <a:lnTo>
                    <a:pt x="110762" y="323347"/>
                  </a:lnTo>
                  <a:lnTo>
                    <a:pt x="116333" y="322287"/>
                  </a:lnTo>
                  <a:lnTo>
                    <a:pt x="122036" y="320031"/>
                  </a:lnTo>
                  <a:lnTo>
                    <a:pt x="126545" y="318838"/>
                  </a:lnTo>
                  <a:lnTo>
                    <a:pt x="131054" y="315522"/>
                  </a:lnTo>
                  <a:lnTo>
                    <a:pt x="131054" y="311013"/>
                  </a:lnTo>
                  <a:lnTo>
                    <a:pt x="138879" y="311013"/>
                  </a:lnTo>
                  <a:lnTo>
                    <a:pt x="144450" y="309951"/>
                  </a:lnTo>
                  <a:lnTo>
                    <a:pt x="147898" y="308891"/>
                  </a:lnTo>
                  <a:lnTo>
                    <a:pt x="152408" y="306636"/>
                  </a:lnTo>
                  <a:lnTo>
                    <a:pt x="153601" y="305443"/>
                  </a:lnTo>
                  <a:lnTo>
                    <a:pt x="158111" y="303189"/>
                  </a:lnTo>
                  <a:lnTo>
                    <a:pt x="162620" y="299873"/>
                  </a:lnTo>
                  <a:lnTo>
                    <a:pt x="164875" y="295363"/>
                  </a:lnTo>
                  <a:lnTo>
                    <a:pt x="170578" y="289793"/>
                  </a:lnTo>
                  <a:lnTo>
                    <a:pt x="173893" y="285283"/>
                  </a:lnTo>
                  <a:lnTo>
                    <a:pt x="175087" y="277458"/>
                  </a:lnTo>
                  <a:lnTo>
                    <a:pt x="175087" y="274010"/>
                  </a:lnTo>
                  <a:lnTo>
                    <a:pt x="176148" y="272949"/>
                  </a:lnTo>
                  <a:cubicBezTo>
                    <a:pt x="177872" y="291518"/>
                    <a:pt x="170975" y="291385"/>
                    <a:pt x="164875" y="307831"/>
                  </a:cubicBezTo>
                  <a:lnTo>
                    <a:pt x="157049" y="307831"/>
                  </a:lnTo>
                  <a:lnTo>
                    <a:pt x="153734" y="311146"/>
                  </a:lnTo>
                  <a:lnTo>
                    <a:pt x="149224" y="313400"/>
                  </a:lnTo>
                  <a:lnTo>
                    <a:pt x="150418" y="320164"/>
                  </a:lnTo>
                  <a:lnTo>
                    <a:pt x="151612" y="321226"/>
                  </a:lnTo>
                  <a:lnTo>
                    <a:pt x="153867" y="324675"/>
                  </a:lnTo>
                  <a:lnTo>
                    <a:pt x="158376" y="325735"/>
                  </a:lnTo>
                  <a:lnTo>
                    <a:pt x="165140" y="323480"/>
                  </a:lnTo>
                  <a:lnTo>
                    <a:pt x="168588" y="317910"/>
                  </a:lnTo>
                  <a:lnTo>
                    <a:pt x="170843" y="316848"/>
                  </a:lnTo>
                  <a:lnTo>
                    <a:pt x="173098" y="320164"/>
                  </a:lnTo>
                  <a:lnTo>
                    <a:pt x="175352" y="326928"/>
                  </a:lnTo>
                  <a:lnTo>
                    <a:pt x="179861" y="330377"/>
                  </a:lnTo>
                  <a:lnTo>
                    <a:pt x="179861" y="337141"/>
                  </a:lnTo>
                  <a:lnTo>
                    <a:pt x="184371" y="338334"/>
                  </a:lnTo>
                  <a:lnTo>
                    <a:pt x="194451" y="337141"/>
                  </a:lnTo>
                  <a:lnTo>
                    <a:pt x="202276" y="336080"/>
                  </a:lnTo>
                  <a:lnTo>
                    <a:pt x="205591" y="331570"/>
                  </a:lnTo>
                  <a:lnTo>
                    <a:pt x="202276" y="327061"/>
                  </a:lnTo>
                  <a:lnTo>
                    <a:pt x="198960" y="328254"/>
                  </a:lnTo>
                  <a:lnTo>
                    <a:pt x="200021" y="322685"/>
                  </a:lnTo>
                  <a:lnTo>
                    <a:pt x="203469" y="319236"/>
                  </a:lnTo>
                  <a:lnTo>
                    <a:pt x="206785" y="314727"/>
                  </a:lnTo>
                  <a:lnTo>
                    <a:pt x="207979" y="310217"/>
                  </a:lnTo>
                  <a:lnTo>
                    <a:pt x="210233" y="307963"/>
                  </a:lnTo>
                  <a:lnTo>
                    <a:pt x="211427" y="303453"/>
                  </a:lnTo>
                  <a:lnTo>
                    <a:pt x="216997" y="298944"/>
                  </a:lnTo>
                  <a:lnTo>
                    <a:pt x="220313" y="296689"/>
                  </a:lnTo>
                  <a:lnTo>
                    <a:pt x="223761" y="300004"/>
                  </a:lnTo>
                  <a:cubicBezTo>
                    <a:pt x="212753" y="316981"/>
                    <a:pt x="225088" y="305044"/>
                    <a:pt x="223761" y="328121"/>
                  </a:cubicBezTo>
                  <a:lnTo>
                    <a:pt x="226016" y="332632"/>
                  </a:lnTo>
                  <a:lnTo>
                    <a:pt x="227210" y="340456"/>
                  </a:lnTo>
                  <a:lnTo>
                    <a:pt x="228271" y="344965"/>
                  </a:lnTo>
                  <a:lnTo>
                    <a:pt x="229332" y="350669"/>
                  </a:lnTo>
                  <a:lnTo>
                    <a:pt x="235035" y="356240"/>
                  </a:lnTo>
                  <a:lnTo>
                    <a:pt x="239544" y="355045"/>
                  </a:lnTo>
                  <a:lnTo>
                    <a:pt x="238350" y="350536"/>
                  </a:lnTo>
                  <a:lnTo>
                    <a:pt x="238350" y="346027"/>
                  </a:lnTo>
                  <a:lnTo>
                    <a:pt x="242860" y="347088"/>
                  </a:lnTo>
                  <a:lnTo>
                    <a:pt x="245114" y="346027"/>
                  </a:lnTo>
                  <a:lnTo>
                    <a:pt x="246175" y="342712"/>
                  </a:lnTo>
                  <a:lnTo>
                    <a:pt x="248430" y="343772"/>
                  </a:lnTo>
                  <a:lnTo>
                    <a:pt x="251879" y="340456"/>
                  </a:lnTo>
                  <a:lnTo>
                    <a:pt x="254133" y="339263"/>
                  </a:lnTo>
                  <a:lnTo>
                    <a:pt x="256388" y="342712"/>
                  </a:lnTo>
                  <a:lnTo>
                    <a:pt x="260897" y="344965"/>
                  </a:lnTo>
                  <a:lnTo>
                    <a:pt x="265406" y="348414"/>
                  </a:lnTo>
                  <a:lnTo>
                    <a:pt x="268855" y="352924"/>
                  </a:lnTo>
                  <a:lnTo>
                    <a:pt x="271110" y="356240"/>
                  </a:lnTo>
                  <a:lnTo>
                    <a:pt x="277874" y="357301"/>
                  </a:lnTo>
                  <a:lnTo>
                    <a:pt x="273364" y="348281"/>
                  </a:lnTo>
                  <a:lnTo>
                    <a:pt x="271110" y="344833"/>
                  </a:lnTo>
                  <a:lnTo>
                    <a:pt x="272303" y="339263"/>
                  </a:lnTo>
                  <a:lnTo>
                    <a:pt x="274558" y="337008"/>
                  </a:lnTo>
                  <a:cubicBezTo>
                    <a:pt x="272834" y="329714"/>
                    <a:pt x="270977" y="319899"/>
                    <a:pt x="282383" y="321226"/>
                  </a:cubicBezTo>
                  <a:lnTo>
                    <a:pt x="282383" y="325735"/>
                  </a:lnTo>
                  <a:lnTo>
                    <a:pt x="279067" y="329051"/>
                  </a:lnTo>
                  <a:lnTo>
                    <a:pt x="277874" y="333560"/>
                  </a:lnTo>
                  <a:lnTo>
                    <a:pt x="279067" y="340324"/>
                  </a:lnTo>
                  <a:lnTo>
                    <a:pt x="281322" y="348148"/>
                  </a:lnTo>
                  <a:lnTo>
                    <a:pt x="284638" y="348148"/>
                  </a:lnTo>
                  <a:lnTo>
                    <a:pt x="290208" y="343639"/>
                  </a:lnTo>
                  <a:lnTo>
                    <a:pt x="294717" y="340324"/>
                  </a:lnTo>
                  <a:lnTo>
                    <a:pt x="294717" y="336875"/>
                  </a:lnTo>
                  <a:lnTo>
                    <a:pt x="291402" y="334622"/>
                  </a:lnTo>
                  <a:lnTo>
                    <a:pt x="292595" y="330111"/>
                  </a:lnTo>
                  <a:lnTo>
                    <a:pt x="300420" y="328918"/>
                  </a:lnTo>
                  <a:lnTo>
                    <a:pt x="301481" y="325602"/>
                  </a:lnTo>
                  <a:lnTo>
                    <a:pt x="300420" y="325602"/>
                  </a:lnTo>
                  <a:lnTo>
                    <a:pt x="293656" y="323347"/>
                  </a:lnTo>
                  <a:lnTo>
                    <a:pt x="294850" y="321093"/>
                  </a:lnTo>
                  <a:lnTo>
                    <a:pt x="300420" y="318838"/>
                  </a:lnTo>
                  <a:lnTo>
                    <a:pt x="298166" y="313267"/>
                  </a:lnTo>
                  <a:lnTo>
                    <a:pt x="293656" y="312207"/>
                  </a:lnTo>
                  <a:lnTo>
                    <a:pt x="291402" y="307698"/>
                  </a:lnTo>
                  <a:lnTo>
                    <a:pt x="288086" y="306636"/>
                  </a:lnTo>
                  <a:lnTo>
                    <a:pt x="279067" y="307698"/>
                  </a:lnTo>
                  <a:lnTo>
                    <a:pt x="280261" y="302127"/>
                  </a:lnTo>
                  <a:lnTo>
                    <a:pt x="284770" y="297618"/>
                  </a:lnTo>
                  <a:lnTo>
                    <a:pt x="288218" y="298811"/>
                  </a:lnTo>
                  <a:lnTo>
                    <a:pt x="292728" y="298811"/>
                  </a:lnTo>
                  <a:lnTo>
                    <a:pt x="293789" y="295363"/>
                  </a:lnTo>
                  <a:lnTo>
                    <a:pt x="293789" y="281834"/>
                  </a:lnTo>
                  <a:lnTo>
                    <a:pt x="291534" y="276265"/>
                  </a:lnTo>
                  <a:lnTo>
                    <a:pt x="280261" y="278519"/>
                  </a:lnTo>
                  <a:lnTo>
                    <a:pt x="279067" y="276265"/>
                  </a:lnTo>
                  <a:lnTo>
                    <a:pt x="288086" y="274010"/>
                  </a:lnTo>
                  <a:lnTo>
                    <a:pt x="288086" y="271755"/>
                  </a:lnTo>
                  <a:lnTo>
                    <a:pt x="290341" y="267246"/>
                  </a:lnTo>
                  <a:lnTo>
                    <a:pt x="292595" y="259421"/>
                  </a:lnTo>
                  <a:lnTo>
                    <a:pt x="301614" y="254912"/>
                  </a:lnTo>
                  <a:lnTo>
                    <a:pt x="308378" y="252657"/>
                  </a:lnTo>
                  <a:lnTo>
                    <a:pt x="319651" y="248148"/>
                  </a:lnTo>
                  <a:lnTo>
                    <a:pt x="331986" y="242577"/>
                  </a:lnTo>
                  <a:lnTo>
                    <a:pt x="344320" y="230244"/>
                  </a:lnTo>
                  <a:lnTo>
                    <a:pt x="349891" y="221224"/>
                  </a:lnTo>
                  <a:lnTo>
                    <a:pt x="354400" y="207696"/>
                  </a:lnTo>
                  <a:lnTo>
                    <a:pt x="355593" y="199871"/>
                  </a:lnTo>
                  <a:lnTo>
                    <a:pt x="357848" y="190852"/>
                  </a:lnTo>
                  <a:lnTo>
                    <a:pt x="363419" y="187536"/>
                  </a:lnTo>
                  <a:lnTo>
                    <a:pt x="370183" y="181967"/>
                  </a:lnTo>
                  <a:lnTo>
                    <a:pt x="371376" y="176263"/>
                  </a:lnTo>
                  <a:lnTo>
                    <a:pt x="365806" y="176263"/>
                  </a:lnTo>
                  <a:lnTo>
                    <a:pt x="361297" y="175203"/>
                  </a:lnTo>
                  <a:lnTo>
                    <a:pt x="359042" y="171887"/>
                  </a:lnTo>
                  <a:lnTo>
                    <a:pt x="361297" y="166183"/>
                  </a:lnTo>
                  <a:lnTo>
                    <a:pt x="362358" y="161674"/>
                  </a:lnTo>
                  <a:lnTo>
                    <a:pt x="364612" y="158226"/>
                  </a:lnTo>
                  <a:lnTo>
                    <a:pt x="363419" y="155971"/>
                  </a:lnTo>
                  <a:lnTo>
                    <a:pt x="361164" y="152522"/>
                  </a:lnTo>
                  <a:lnTo>
                    <a:pt x="357848" y="149206"/>
                  </a:lnTo>
                  <a:lnTo>
                    <a:pt x="357848" y="146953"/>
                  </a:lnTo>
                  <a:lnTo>
                    <a:pt x="354400" y="143637"/>
                  </a:lnTo>
                  <a:lnTo>
                    <a:pt x="353339" y="140189"/>
                  </a:lnTo>
                  <a:lnTo>
                    <a:pt x="357848" y="137933"/>
                  </a:lnTo>
                  <a:lnTo>
                    <a:pt x="358909" y="133424"/>
                  </a:lnTo>
                  <a:lnTo>
                    <a:pt x="352145" y="127854"/>
                  </a:lnTo>
                  <a:lnTo>
                    <a:pt x="347636" y="130109"/>
                  </a:lnTo>
                  <a:lnTo>
                    <a:pt x="342066" y="124538"/>
                  </a:lnTo>
                  <a:lnTo>
                    <a:pt x="343259" y="120029"/>
                  </a:lnTo>
                  <a:lnTo>
                    <a:pt x="348962" y="116713"/>
                  </a:lnTo>
                  <a:lnTo>
                    <a:pt x="352278" y="115653"/>
                  </a:lnTo>
                  <a:lnTo>
                    <a:pt x="362358" y="113398"/>
                  </a:lnTo>
                  <a:lnTo>
                    <a:pt x="365806" y="111142"/>
                  </a:lnTo>
                  <a:lnTo>
                    <a:pt x="366867" y="111142"/>
                  </a:lnTo>
                  <a:lnTo>
                    <a:pt x="368061" y="107827"/>
                  </a:lnTo>
                  <a:lnTo>
                    <a:pt x="366867" y="105573"/>
                  </a:lnTo>
                  <a:lnTo>
                    <a:pt x="363551" y="105573"/>
                  </a:lnTo>
                  <a:lnTo>
                    <a:pt x="362358" y="104378"/>
                  </a:lnTo>
                  <a:lnTo>
                    <a:pt x="360103" y="98809"/>
                  </a:lnTo>
                  <a:lnTo>
                    <a:pt x="358909" y="95493"/>
                  </a:lnTo>
                  <a:lnTo>
                    <a:pt x="360103" y="89922"/>
                  </a:lnTo>
                  <a:lnTo>
                    <a:pt x="360103" y="88729"/>
                  </a:lnTo>
                  <a:lnTo>
                    <a:pt x="362358" y="84220"/>
                  </a:lnTo>
                  <a:lnTo>
                    <a:pt x="363551" y="80904"/>
                  </a:lnTo>
                  <a:lnTo>
                    <a:pt x="365806" y="76394"/>
                  </a:lnTo>
                  <a:lnTo>
                    <a:pt x="366867" y="71885"/>
                  </a:lnTo>
                  <a:lnTo>
                    <a:pt x="366867" y="69630"/>
                  </a:lnTo>
                  <a:lnTo>
                    <a:pt x="359042" y="69630"/>
                  </a:lnTo>
                  <a:lnTo>
                    <a:pt x="353472" y="71885"/>
                  </a:lnTo>
                  <a:lnTo>
                    <a:pt x="347901" y="71885"/>
                  </a:lnTo>
                  <a:cubicBezTo>
                    <a:pt x="367795" y="52655"/>
                    <a:pt x="371907" y="77323"/>
                    <a:pt x="390607" y="57296"/>
                  </a:cubicBezTo>
                  <a:lnTo>
                    <a:pt x="392862" y="53848"/>
                  </a:lnTo>
                  <a:lnTo>
                    <a:pt x="392862" y="44828"/>
                  </a:lnTo>
                  <a:lnTo>
                    <a:pt x="395117" y="38064"/>
                  </a:lnTo>
                  <a:lnTo>
                    <a:pt x="396310" y="31302"/>
                  </a:lnTo>
                  <a:lnTo>
                    <a:pt x="399626" y="27853"/>
                  </a:lnTo>
                  <a:lnTo>
                    <a:pt x="402942" y="23343"/>
                  </a:lnTo>
                  <a:lnTo>
                    <a:pt x="400687" y="21089"/>
                  </a:lnTo>
                  <a:lnTo>
                    <a:pt x="397239" y="18834"/>
                  </a:lnTo>
                  <a:lnTo>
                    <a:pt x="401748" y="16578"/>
                  </a:lnTo>
                  <a:lnTo>
                    <a:pt x="405196" y="14325"/>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51" name="Freeform: Shape 850">
              <a:extLst>
                <a:ext uri="{FF2B5EF4-FFF2-40B4-BE49-F238E27FC236}">
                  <a16:creationId xmlns:a16="http://schemas.microsoft.com/office/drawing/2014/main" id="{916D0B6A-DD1A-23B7-8858-F84441C5F94C}"/>
                </a:ext>
              </a:extLst>
            </p:cNvPr>
            <p:cNvSpPr/>
            <p:nvPr/>
          </p:nvSpPr>
          <p:spPr>
            <a:xfrm>
              <a:off x="3358664" y="13996281"/>
              <a:ext cx="301595" cy="242188"/>
            </a:xfrm>
            <a:custGeom>
              <a:avLst/>
              <a:gdLst>
                <a:gd name="connsiteX0" fmla="*/ 122018 w 301595"/>
                <a:gd name="connsiteY0" fmla="*/ 12335 h 242188"/>
                <a:gd name="connsiteX1" fmla="*/ 126527 w 301595"/>
                <a:gd name="connsiteY1" fmla="*/ 21353 h 242188"/>
                <a:gd name="connsiteX2" fmla="*/ 136607 w 301595"/>
                <a:gd name="connsiteY2" fmla="*/ 34881 h 242188"/>
                <a:gd name="connsiteX3" fmla="*/ 146686 w 301595"/>
                <a:gd name="connsiteY3" fmla="*/ 29177 h 242188"/>
                <a:gd name="connsiteX4" fmla="*/ 151196 w 301595"/>
                <a:gd name="connsiteY4" fmla="*/ 30372 h 242188"/>
                <a:gd name="connsiteX5" fmla="*/ 159021 w 301595"/>
                <a:gd name="connsiteY5" fmla="*/ 27057 h 242188"/>
                <a:gd name="connsiteX6" fmla="*/ 164591 w 301595"/>
                <a:gd name="connsiteY6" fmla="*/ 27057 h 242188"/>
                <a:gd name="connsiteX7" fmla="*/ 166846 w 301595"/>
                <a:gd name="connsiteY7" fmla="*/ 28117 h 242188"/>
                <a:gd name="connsiteX8" fmla="*/ 172416 w 301595"/>
                <a:gd name="connsiteY8" fmla="*/ 25862 h 242188"/>
                <a:gd name="connsiteX9" fmla="*/ 174671 w 301595"/>
                <a:gd name="connsiteY9" fmla="*/ 27057 h 242188"/>
                <a:gd name="connsiteX10" fmla="*/ 175865 w 301595"/>
                <a:gd name="connsiteY10" fmla="*/ 27057 h 242188"/>
                <a:gd name="connsiteX11" fmla="*/ 176926 w 301595"/>
                <a:gd name="connsiteY11" fmla="*/ 29310 h 242188"/>
                <a:gd name="connsiteX12" fmla="*/ 183690 w 301595"/>
                <a:gd name="connsiteY12" fmla="*/ 24801 h 242188"/>
                <a:gd name="connsiteX13" fmla="*/ 182496 w 301595"/>
                <a:gd name="connsiteY13" fmla="*/ 23608 h 242188"/>
                <a:gd name="connsiteX14" fmla="*/ 203849 w 301595"/>
                <a:gd name="connsiteY14" fmla="*/ 10080 h 242188"/>
                <a:gd name="connsiteX15" fmla="*/ 204910 w 301595"/>
                <a:gd name="connsiteY15" fmla="*/ 7825 h 242188"/>
                <a:gd name="connsiteX16" fmla="*/ 208358 w 301595"/>
                <a:gd name="connsiteY16" fmla="*/ 5571 h 242188"/>
                <a:gd name="connsiteX17" fmla="*/ 210613 w 301595"/>
                <a:gd name="connsiteY17" fmla="*/ 5571 h 242188"/>
                <a:gd name="connsiteX18" fmla="*/ 210613 w 301595"/>
                <a:gd name="connsiteY18" fmla="*/ 4509 h 242188"/>
                <a:gd name="connsiteX19" fmla="*/ 212868 w 301595"/>
                <a:gd name="connsiteY19" fmla="*/ 4509 h 242188"/>
                <a:gd name="connsiteX20" fmla="*/ 213929 w 301595"/>
                <a:gd name="connsiteY20" fmla="*/ 6764 h 242188"/>
                <a:gd name="connsiteX21" fmla="*/ 220693 w 301595"/>
                <a:gd name="connsiteY21" fmla="*/ 0 h 242188"/>
                <a:gd name="connsiteX22" fmla="*/ 222948 w 301595"/>
                <a:gd name="connsiteY22" fmla="*/ 1060 h 242188"/>
                <a:gd name="connsiteX23" fmla="*/ 216183 w 301595"/>
                <a:gd name="connsiteY23" fmla="*/ 10080 h 242188"/>
                <a:gd name="connsiteX24" fmla="*/ 217244 w 301595"/>
                <a:gd name="connsiteY24" fmla="*/ 11140 h 242188"/>
                <a:gd name="connsiteX25" fmla="*/ 220560 w 301595"/>
                <a:gd name="connsiteY25" fmla="*/ 11140 h 242188"/>
                <a:gd name="connsiteX26" fmla="*/ 219499 w 301595"/>
                <a:gd name="connsiteY26" fmla="*/ 12335 h 242188"/>
                <a:gd name="connsiteX27" fmla="*/ 224009 w 301595"/>
                <a:gd name="connsiteY27" fmla="*/ 20160 h 242188"/>
                <a:gd name="connsiteX28" fmla="*/ 243107 w 301595"/>
                <a:gd name="connsiteY28" fmla="*/ 34748 h 242188"/>
                <a:gd name="connsiteX29" fmla="*/ 244301 w 301595"/>
                <a:gd name="connsiteY29" fmla="*/ 34748 h 242188"/>
                <a:gd name="connsiteX30" fmla="*/ 262338 w 301595"/>
                <a:gd name="connsiteY30" fmla="*/ 33555 h 242188"/>
                <a:gd name="connsiteX31" fmla="*/ 265654 w 301595"/>
                <a:gd name="connsiteY31" fmla="*/ 31300 h 242188"/>
                <a:gd name="connsiteX32" fmla="*/ 267908 w 301595"/>
                <a:gd name="connsiteY32" fmla="*/ 33555 h 242188"/>
                <a:gd name="connsiteX33" fmla="*/ 266715 w 301595"/>
                <a:gd name="connsiteY33" fmla="*/ 34748 h 242188"/>
                <a:gd name="connsiteX34" fmla="*/ 266715 w 301595"/>
                <a:gd name="connsiteY34" fmla="*/ 35809 h 242188"/>
                <a:gd name="connsiteX35" fmla="*/ 268969 w 301595"/>
                <a:gd name="connsiteY35" fmla="*/ 37004 h 242188"/>
                <a:gd name="connsiteX36" fmla="*/ 270030 w 301595"/>
                <a:gd name="connsiteY36" fmla="*/ 37004 h 242188"/>
                <a:gd name="connsiteX37" fmla="*/ 280243 w 301595"/>
                <a:gd name="connsiteY37" fmla="*/ 51592 h 242188"/>
                <a:gd name="connsiteX38" fmla="*/ 274540 w 301595"/>
                <a:gd name="connsiteY38" fmla="*/ 56101 h 242188"/>
                <a:gd name="connsiteX39" fmla="*/ 281304 w 301595"/>
                <a:gd name="connsiteY39" fmla="*/ 72945 h 242188"/>
                <a:gd name="connsiteX40" fmla="*/ 279049 w 301595"/>
                <a:gd name="connsiteY40" fmla="*/ 83025 h 242188"/>
                <a:gd name="connsiteX41" fmla="*/ 290323 w 301595"/>
                <a:gd name="connsiteY41" fmla="*/ 104378 h 242188"/>
                <a:gd name="connsiteX42" fmla="*/ 291516 w 301595"/>
                <a:gd name="connsiteY42" fmla="*/ 103185 h 242188"/>
                <a:gd name="connsiteX43" fmla="*/ 291516 w 301595"/>
                <a:gd name="connsiteY43" fmla="*/ 107694 h 242188"/>
                <a:gd name="connsiteX44" fmla="*/ 294832 w 301595"/>
                <a:gd name="connsiteY44" fmla="*/ 114458 h 242188"/>
                <a:gd name="connsiteX45" fmla="*/ 294832 w 301595"/>
                <a:gd name="connsiteY45" fmla="*/ 116713 h 242188"/>
                <a:gd name="connsiteX46" fmla="*/ 298148 w 301595"/>
                <a:gd name="connsiteY46" fmla="*/ 118967 h 242188"/>
                <a:gd name="connsiteX47" fmla="*/ 298148 w 301595"/>
                <a:gd name="connsiteY47" fmla="*/ 120162 h 242188"/>
                <a:gd name="connsiteX48" fmla="*/ 297086 w 301595"/>
                <a:gd name="connsiteY48" fmla="*/ 120162 h 242188"/>
                <a:gd name="connsiteX49" fmla="*/ 298148 w 301595"/>
                <a:gd name="connsiteY49" fmla="*/ 123477 h 242188"/>
                <a:gd name="connsiteX50" fmla="*/ 301596 w 301595"/>
                <a:gd name="connsiteY50" fmla="*/ 129047 h 242188"/>
                <a:gd name="connsiteX51" fmla="*/ 297086 w 301595"/>
                <a:gd name="connsiteY51" fmla="*/ 133556 h 242188"/>
                <a:gd name="connsiteX52" fmla="*/ 293638 w 301595"/>
                <a:gd name="connsiteY52" fmla="*/ 140320 h 242188"/>
                <a:gd name="connsiteX53" fmla="*/ 284619 w 301595"/>
                <a:gd name="connsiteY53" fmla="*/ 140320 h 242188"/>
                <a:gd name="connsiteX54" fmla="*/ 290190 w 301595"/>
                <a:gd name="connsiteY54" fmla="*/ 143768 h 242188"/>
                <a:gd name="connsiteX55" fmla="*/ 289129 w 301595"/>
                <a:gd name="connsiteY55" fmla="*/ 149339 h 242188"/>
                <a:gd name="connsiteX56" fmla="*/ 284619 w 301595"/>
                <a:gd name="connsiteY56" fmla="*/ 154910 h 242188"/>
                <a:gd name="connsiteX57" fmla="*/ 280110 w 301595"/>
                <a:gd name="connsiteY57" fmla="*/ 159419 h 242188"/>
                <a:gd name="connsiteX58" fmla="*/ 266582 w 301595"/>
                <a:gd name="connsiteY58" fmla="*/ 169499 h 242188"/>
                <a:gd name="connsiteX59" fmla="*/ 256502 w 301595"/>
                <a:gd name="connsiteY59" fmla="*/ 178517 h 242188"/>
                <a:gd name="connsiteX60" fmla="*/ 247484 w 301595"/>
                <a:gd name="connsiteY60" fmla="*/ 186343 h 242188"/>
                <a:gd name="connsiteX61" fmla="*/ 239659 w 301595"/>
                <a:gd name="connsiteY61" fmla="*/ 190852 h 242188"/>
                <a:gd name="connsiteX62" fmla="*/ 232895 w 301595"/>
                <a:gd name="connsiteY62" fmla="*/ 193107 h 242188"/>
                <a:gd name="connsiteX63" fmla="*/ 220560 w 301595"/>
                <a:gd name="connsiteY63" fmla="*/ 197616 h 242188"/>
                <a:gd name="connsiteX64" fmla="*/ 209287 w 301595"/>
                <a:gd name="connsiteY64" fmla="*/ 198809 h 242188"/>
                <a:gd name="connsiteX65" fmla="*/ 186740 w 301595"/>
                <a:gd name="connsiteY65" fmla="*/ 206634 h 242188"/>
                <a:gd name="connsiteX66" fmla="*/ 177721 w 301595"/>
                <a:gd name="connsiteY66" fmla="*/ 206634 h 242188"/>
                <a:gd name="connsiteX67" fmla="*/ 172151 w 301595"/>
                <a:gd name="connsiteY67" fmla="*/ 205573 h 242188"/>
                <a:gd name="connsiteX68" fmla="*/ 162071 w 301595"/>
                <a:gd name="connsiteY68" fmla="*/ 204380 h 242188"/>
                <a:gd name="connsiteX69" fmla="*/ 156501 w 301595"/>
                <a:gd name="connsiteY69" fmla="*/ 204380 h 242188"/>
                <a:gd name="connsiteX70" fmla="*/ 147482 w 301595"/>
                <a:gd name="connsiteY70" fmla="*/ 206634 h 242188"/>
                <a:gd name="connsiteX71" fmla="*/ 94564 w 301595"/>
                <a:gd name="connsiteY71" fmla="*/ 224673 h 242188"/>
                <a:gd name="connsiteX72" fmla="*/ 41645 w 301595"/>
                <a:gd name="connsiteY72" fmla="*/ 241515 h 242188"/>
                <a:gd name="connsiteX73" fmla="*/ 68701 w 301595"/>
                <a:gd name="connsiteY73" fmla="*/ 216714 h 242188"/>
                <a:gd name="connsiteX74" fmla="*/ 66447 w 301595"/>
                <a:gd name="connsiteY74" fmla="*/ 211144 h 242188"/>
                <a:gd name="connsiteX75" fmla="*/ 111407 w 301595"/>
                <a:gd name="connsiteY75" fmla="*/ 196554 h 242188"/>
                <a:gd name="connsiteX76" fmla="*/ 109153 w 301595"/>
                <a:gd name="connsiteY76" fmla="*/ 194300 h 242188"/>
                <a:gd name="connsiteX77" fmla="*/ 100134 w 301595"/>
                <a:gd name="connsiteY77" fmla="*/ 198809 h 242188"/>
                <a:gd name="connsiteX78" fmla="*/ 94564 w 301595"/>
                <a:gd name="connsiteY78" fmla="*/ 198809 h 242188"/>
                <a:gd name="connsiteX79" fmla="*/ 91248 w 301595"/>
                <a:gd name="connsiteY79" fmla="*/ 194300 h 242188"/>
                <a:gd name="connsiteX80" fmla="*/ 88993 w 301595"/>
                <a:gd name="connsiteY80" fmla="*/ 189791 h 242188"/>
                <a:gd name="connsiteX81" fmla="*/ 92442 w 301595"/>
                <a:gd name="connsiteY81" fmla="*/ 184220 h 242188"/>
                <a:gd name="connsiteX82" fmla="*/ 93503 w 301595"/>
                <a:gd name="connsiteY82" fmla="*/ 179712 h 242188"/>
                <a:gd name="connsiteX83" fmla="*/ 88993 w 301595"/>
                <a:gd name="connsiteY83" fmla="*/ 179712 h 242188"/>
                <a:gd name="connsiteX84" fmla="*/ 84484 w 301595"/>
                <a:gd name="connsiteY84" fmla="*/ 181965 h 242188"/>
                <a:gd name="connsiteX85" fmla="*/ 79975 w 301595"/>
                <a:gd name="connsiteY85" fmla="*/ 178649 h 242188"/>
                <a:gd name="connsiteX86" fmla="*/ 76659 w 301595"/>
                <a:gd name="connsiteY86" fmla="*/ 171885 h 242188"/>
                <a:gd name="connsiteX87" fmla="*/ 77720 w 301595"/>
                <a:gd name="connsiteY87" fmla="*/ 167376 h 242188"/>
                <a:gd name="connsiteX88" fmla="*/ 77720 w 301595"/>
                <a:gd name="connsiteY88" fmla="*/ 162867 h 242188"/>
                <a:gd name="connsiteX89" fmla="*/ 84484 w 301595"/>
                <a:gd name="connsiteY89" fmla="*/ 159552 h 242188"/>
                <a:gd name="connsiteX90" fmla="*/ 92309 w 301595"/>
                <a:gd name="connsiteY90" fmla="*/ 155043 h 242188"/>
                <a:gd name="connsiteX91" fmla="*/ 103582 w 301595"/>
                <a:gd name="connsiteY91" fmla="*/ 143768 h 242188"/>
                <a:gd name="connsiteX92" fmla="*/ 111407 w 301595"/>
                <a:gd name="connsiteY92" fmla="*/ 140320 h 242188"/>
                <a:gd name="connsiteX93" fmla="*/ 115917 w 301595"/>
                <a:gd name="connsiteY93" fmla="*/ 141515 h 242188"/>
                <a:gd name="connsiteX94" fmla="*/ 119365 w 301595"/>
                <a:gd name="connsiteY94" fmla="*/ 144830 h 242188"/>
                <a:gd name="connsiteX95" fmla="*/ 126129 w 301595"/>
                <a:gd name="connsiteY95" fmla="*/ 146023 h 242188"/>
                <a:gd name="connsiteX96" fmla="*/ 124935 w 301595"/>
                <a:gd name="connsiteY96" fmla="*/ 143768 h 242188"/>
                <a:gd name="connsiteX97" fmla="*/ 120426 w 301595"/>
                <a:gd name="connsiteY97" fmla="*/ 140320 h 242188"/>
                <a:gd name="connsiteX98" fmla="*/ 118171 w 301595"/>
                <a:gd name="connsiteY98" fmla="*/ 135811 h 242188"/>
                <a:gd name="connsiteX99" fmla="*/ 113662 w 301595"/>
                <a:gd name="connsiteY99" fmla="*/ 133556 h 242188"/>
                <a:gd name="connsiteX100" fmla="*/ 106898 w 301595"/>
                <a:gd name="connsiteY100" fmla="*/ 136871 h 242188"/>
                <a:gd name="connsiteX101" fmla="*/ 100134 w 301595"/>
                <a:gd name="connsiteY101" fmla="*/ 142442 h 242188"/>
                <a:gd name="connsiteX102" fmla="*/ 95625 w 301595"/>
                <a:gd name="connsiteY102" fmla="*/ 145891 h 242188"/>
                <a:gd name="connsiteX103" fmla="*/ 89922 w 301595"/>
                <a:gd name="connsiteY103" fmla="*/ 150400 h 242188"/>
                <a:gd name="connsiteX104" fmla="*/ 86606 w 301595"/>
                <a:gd name="connsiteY104" fmla="*/ 154910 h 242188"/>
                <a:gd name="connsiteX105" fmla="*/ 80903 w 301595"/>
                <a:gd name="connsiteY105" fmla="*/ 154910 h 242188"/>
                <a:gd name="connsiteX106" fmla="*/ 74139 w 301595"/>
                <a:gd name="connsiteY106" fmla="*/ 161674 h 242188"/>
                <a:gd name="connsiteX107" fmla="*/ 68436 w 301595"/>
                <a:gd name="connsiteY107" fmla="*/ 166183 h 242188"/>
                <a:gd name="connsiteX108" fmla="*/ 58356 w 301595"/>
                <a:gd name="connsiteY108" fmla="*/ 163928 h 242188"/>
                <a:gd name="connsiteX109" fmla="*/ 53847 w 301595"/>
                <a:gd name="connsiteY109" fmla="*/ 167376 h 242188"/>
                <a:gd name="connsiteX110" fmla="*/ 56102 w 301595"/>
                <a:gd name="connsiteY110" fmla="*/ 172947 h 242188"/>
                <a:gd name="connsiteX111" fmla="*/ 56102 w 301595"/>
                <a:gd name="connsiteY111" fmla="*/ 176263 h 242188"/>
                <a:gd name="connsiteX112" fmla="*/ 55041 w 301595"/>
                <a:gd name="connsiteY112" fmla="*/ 177456 h 242188"/>
                <a:gd name="connsiteX113" fmla="*/ 49338 w 301595"/>
                <a:gd name="connsiteY113" fmla="*/ 178517 h 242188"/>
                <a:gd name="connsiteX114" fmla="*/ 49338 w 301595"/>
                <a:gd name="connsiteY114" fmla="*/ 174008 h 242188"/>
                <a:gd name="connsiteX115" fmla="*/ 48277 w 301595"/>
                <a:gd name="connsiteY115" fmla="*/ 168437 h 242188"/>
                <a:gd name="connsiteX116" fmla="*/ 41512 w 301595"/>
                <a:gd name="connsiteY116" fmla="*/ 174008 h 242188"/>
                <a:gd name="connsiteX117" fmla="*/ 38197 w 301595"/>
                <a:gd name="connsiteY117" fmla="*/ 179579 h 242188"/>
                <a:gd name="connsiteX118" fmla="*/ 29178 w 301595"/>
                <a:gd name="connsiteY118" fmla="*/ 185281 h 242188"/>
                <a:gd name="connsiteX119" fmla="*/ 20159 w 301595"/>
                <a:gd name="connsiteY119" fmla="*/ 176263 h 242188"/>
                <a:gd name="connsiteX120" fmla="*/ 13395 w 301595"/>
                <a:gd name="connsiteY120" fmla="*/ 177456 h 242188"/>
                <a:gd name="connsiteX121" fmla="*/ 7825 w 301595"/>
                <a:gd name="connsiteY121" fmla="*/ 172947 h 242188"/>
                <a:gd name="connsiteX122" fmla="*/ 0 w 301595"/>
                <a:gd name="connsiteY122" fmla="*/ 167376 h 242188"/>
                <a:gd name="connsiteX123" fmla="*/ 2255 w 301595"/>
                <a:gd name="connsiteY123" fmla="*/ 161805 h 242188"/>
                <a:gd name="connsiteX124" fmla="*/ 11273 w 301595"/>
                <a:gd name="connsiteY124" fmla="*/ 161805 h 242188"/>
                <a:gd name="connsiteX125" fmla="*/ 16844 w 301595"/>
                <a:gd name="connsiteY125" fmla="*/ 157297 h 242188"/>
                <a:gd name="connsiteX126" fmla="*/ 14589 w 301595"/>
                <a:gd name="connsiteY126" fmla="*/ 156103 h 242188"/>
                <a:gd name="connsiteX127" fmla="*/ 11273 w 301595"/>
                <a:gd name="connsiteY127" fmla="*/ 151594 h 242188"/>
                <a:gd name="connsiteX128" fmla="*/ 43900 w 301595"/>
                <a:gd name="connsiteY128" fmla="*/ 107694 h 242188"/>
                <a:gd name="connsiteX129" fmla="*/ 47348 w 301595"/>
                <a:gd name="connsiteY129" fmla="*/ 102123 h 242188"/>
                <a:gd name="connsiteX130" fmla="*/ 55173 w 301595"/>
                <a:gd name="connsiteY130" fmla="*/ 96554 h 242188"/>
                <a:gd name="connsiteX131" fmla="*/ 61937 w 301595"/>
                <a:gd name="connsiteY131" fmla="*/ 92045 h 242188"/>
                <a:gd name="connsiteX132" fmla="*/ 69762 w 301595"/>
                <a:gd name="connsiteY132" fmla="*/ 81965 h 242188"/>
                <a:gd name="connsiteX133" fmla="*/ 78781 w 301595"/>
                <a:gd name="connsiteY133" fmla="*/ 70690 h 242188"/>
                <a:gd name="connsiteX134" fmla="*/ 83290 w 301595"/>
                <a:gd name="connsiteY134" fmla="*/ 66181 h 242188"/>
                <a:gd name="connsiteX135" fmla="*/ 81036 w 301595"/>
                <a:gd name="connsiteY135" fmla="*/ 60610 h 242188"/>
                <a:gd name="connsiteX136" fmla="*/ 81036 w 301595"/>
                <a:gd name="connsiteY136" fmla="*/ 50532 h 242188"/>
                <a:gd name="connsiteX137" fmla="*/ 85545 w 301595"/>
                <a:gd name="connsiteY137" fmla="*/ 44961 h 242188"/>
                <a:gd name="connsiteX138" fmla="*/ 94564 w 301595"/>
                <a:gd name="connsiteY138" fmla="*/ 46022 h 242188"/>
                <a:gd name="connsiteX139" fmla="*/ 103582 w 301595"/>
                <a:gd name="connsiteY139" fmla="*/ 41513 h 242188"/>
                <a:gd name="connsiteX140" fmla="*/ 110346 w 301595"/>
                <a:gd name="connsiteY140" fmla="*/ 34748 h 242188"/>
                <a:gd name="connsiteX141" fmla="*/ 114856 w 301595"/>
                <a:gd name="connsiteY141" fmla="*/ 24669 h 242188"/>
                <a:gd name="connsiteX142" fmla="*/ 114856 w 301595"/>
                <a:gd name="connsiteY142" fmla="*/ 17904 h 242188"/>
                <a:gd name="connsiteX143" fmla="*/ 121620 w 301595"/>
                <a:gd name="connsiteY143" fmla="*/ 12335 h 24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01595" h="242188">
                  <a:moveTo>
                    <a:pt x="122018" y="12335"/>
                  </a:moveTo>
                  <a:lnTo>
                    <a:pt x="126527" y="21353"/>
                  </a:lnTo>
                  <a:lnTo>
                    <a:pt x="136607" y="34881"/>
                  </a:lnTo>
                  <a:lnTo>
                    <a:pt x="146686" y="29177"/>
                  </a:lnTo>
                  <a:lnTo>
                    <a:pt x="151196" y="30372"/>
                  </a:lnTo>
                  <a:lnTo>
                    <a:pt x="159021" y="27057"/>
                  </a:lnTo>
                  <a:lnTo>
                    <a:pt x="164591" y="27057"/>
                  </a:lnTo>
                  <a:lnTo>
                    <a:pt x="166846" y="28117"/>
                  </a:lnTo>
                  <a:lnTo>
                    <a:pt x="172416" y="25862"/>
                  </a:lnTo>
                  <a:lnTo>
                    <a:pt x="174671" y="27057"/>
                  </a:lnTo>
                  <a:lnTo>
                    <a:pt x="175865" y="27057"/>
                  </a:lnTo>
                  <a:lnTo>
                    <a:pt x="176926" y="29310"/>
                  </a:lnTo>
                  <a:lnTo>
                    <a:pt x="183690" y="24801"/>
                  </a:lnTo>
                  <a:lnTo>
                    <a:pt x="182496" y="23608"/>
                  </a:lnTo>
                  <a:lnTo>
                    <a:pt x="203849" y="10080"/>
                  </a:lnTo>
                  <a:lnTo>
                    <a:pt x="204910" y="7825"/>
                  </a:lnTo>
                  <a:lnTo>
                    <a:pt x="208358" y="5571"/>
                  </a:lnTo>
                  <a:lnTo>
                    <a:pt x="210613" y="5571"/>
                  </a:lnTo>
                  <a:lnTo>
                    <a:pt x="210613" y="4509"/>
                  </a:lnTo>
                  <a:lnTo>
                    <a:pt x="212868" y="4509"/>
                  </a:lnTo>
                  <a:lnTo>
                    <a:pt x="213929" y="6764"/>
                  </a:lnTo>
                  <a:lnTo>
                    <a:pt x="220693" y="0"/>
                  </a:lnTo>
                  <a:lnTo>
                    <a:pt x="222948" y="1060"/>
                  </a:lnTo>
                  <a:lnTo>
                    <a:pt x="216183" y="10080"/>
                  </a:lnTo>
                  <a:lnTo>
                    <a:pt x="217244" y="11140"/>
                  </a:lnTo>
                  <a:lnTo>
                    <a:pt x="220560" y="11140"/>
                  </a:lnTo>
                  <a:lnTo>
                    <a:pt x="219499" y="12335"/>
                  </a:lnTo>
                  <a:lnTo>
                    <a:pt x="224009" y="20160"/>
                  </a:lnTo>
                  <a:lnTo>
                    <a:pt x="243107" y="34748"/>
                  </a:lnTo>
                  <a:lnTo>
                    <a:pt x="244301" y="34748"/>
                  </a:lnTo>
                  <a:lnTo>
                    <a:pt x="262338" y="33555"/>
                  </a:lnTo>
                  <a:lnTo>
                    <a:pt x="265654" y="31300"/>
                  </a:lnTo>
                  <a:lnTo>
                    <a:pt x="267908" y="33555"/>
                  </a:lnTo>
                  <a:lnTo>
                    <a:pt x="266715" y="34748"/>
                  </a:lnTo>
                  <a:lnTo>
                    <a:pt x="266715" y="35809"/>
                  </a:lnTo>
                  <a:lnTo>
                    <a:pt x="268969" y="37004"/>
                  </a:lnTo>
                  <a:lnTo>
                    <a:pt x="270030" y="37004"/>
                  </a:lnTo>
                  <a:lnTo>
                    <a:pt x="280243" y="51592"/>
                  </a:lnTo>
                  <a:lnTo>
                    <a:pt x="274540" y="56101"/>
                  </a:lnTo>
                  <a:lnTo>
                    <a:pt x="281304" y="72945"/>
                  </a:lnTo>
                  <a:lnTo>
                    <a:pt x="279049" y="83025"/>
                  </a:lnTo>
                  <a:lnTo>
                    <a:pt x="290323" y="104378"/>
                  </a:lnTo>
                  <a:lnTo>
                    <a:pt x="291516" y="103185"/>
                  </a:lnTo>
                  <a:lnTo>
                    <a:pt x="291516" y="107694"/>
                  </a:lnTo>
                  <a:lnTo>
                    <a:pt x="294832" y="114458"/>
                  </a:lnTo>
                  <a:lnTo>
                    <a:pt x="294832" y="116713"/>
                  </a:lnTo>
                  <a:lnTo>
                    <a:pt x="298148" y="118967"/>
                  </a:lnTo>
                  <a:lnTo>
                    <a:pt x="298148" y="120162"/>
                  </a:lnTo>
                  <a:lnTo>
                    <a:pt x="297086" y="120162"/>
                  </a:lnTo>
                  <a:lnTo>
                    <a:pt x="298148" y="123477"/>
                  </a:lnTo>
                  <a:lnTo>
                    <a:pt x="301596" y="129047"/>
                  </a:lnTo>
                  <a:lnTo>
                    <a:pt x="297086" y="133556"/>
                  </a:lnTo>
                  <a:lnTo>
                    <a:pt x="293638" y="140320"/>
                  </a:lnTo>
                  <a:lnTo>
                    <a:pt x="284619" y="140320"/>
                  </a:lnTo>
                  <a:lnTo>
                    <a:pt x="290190" y="143768"/>
                  </a:lnTo>
                  <a:lnTo>
                    <a:pt x="289129" y="149339"/>
                  </a:lnTo>
                  <a:lnTo>
                    <a:pt x="284619" y="154910"/>
                  </a:lnTo>
                  <a:lnTo>
                    <a:pt x="280110" y="159419"/>
                  </a:lnTo>
                  <a:lnTo>
                    <a:pt x="266582" y="169499"/>
                  </a:lnTo>
                  <a:lnTo>
                    <a:pt x="256502" y="178517"/>
                  </a:lnTo>
                  <a:lnTo>
                    <a:pt x="247484" y="186343"/>
                  </a:lnTo>
                  <a:lnTo>
                    <a:pt x="239659" y="190852"/>
                  </a:lnTo>
                  <a:lnTo>
                    <a:pt x="232895" y="193107"/>
                  </a:lnTo>
                  <a:lnTo>
                    <a:pt x="220560" y="197616"/>
                  </a:lnTo>
                  <a:lnTo>
                    <a:pt x="209287" y="198809"/>
                  </a:lnTo>
                  <a:lnTo>
                    <a:pt x="186740" y="206634"/>
                  </a:lnTo>
                  <a:lnTo>
                    <a:pt x="177721" y="206634"/>
                  </a:lnTo>
                  <a:lnTo>
                    <a:pt x="172151" y="205573"/>
                  </a:lnTo>
                  <a:lnTo>
                    <a:pt x="162071" y="204380"/>
                  </a:lnTo>
                  <a:lnTo>
                    <a:pt x="156501" y="204380"/>
                  </a:lnTo>
                  <a:lnTo>
                    <a:pt x="147482" y="206634"/>
                  </a:lnTo>
                  <a:cubicBezTo>
                    <a:pt x="100001" y="216714"/>
                    <a:pt x="133689" y="206370"/>
                    <a:pt x="94564" y="224673"/>
                  </a:cubicBezTo>
                  <a:cubicBezTo>
                    <a:pt x="77189" y="247351"/>
                    <a:pt x="67508" y="241515"/>
                    <a:pt x="41645" y="241515"/>
                  </a:cubicBezTo>
                  <a:cubicBezTo>
                    <a:pt x="51194" y="213663"/>
                    <a:pt x="47746" y="225467"/>
                    <a:pt x="68701" y="216714"/>
                  </a:cubicBezTo>
                  <a:lnTo>
                    <a:pt x="66447" y="211144"/>
                  </a:lnTo>
                  <a:cubicBezTo>
                    <a:pt x="80638" y="204910"/>
                    <a:pt x="103317" y="202523"/>
                    <a:pt x="111407" y="196554"/>
                  </a:cubicBezTo>
                  <a:lnTo>
                    <a:pt x="109153" y="194300"/>
                  </a:lnTo>
                  <a:lnTo>
                    <a:pt x="100134" y="198809"/>
                  </a:lnTo>
                  <a:lnTo>
                    <a:pt x="94564" y="198809"/>
                  </a:lnTo>
                  <a:lnTo>
                    <a:pt x="91248" y="194300"/>
                  </a:lnTo>
                  <a:lnTo>
                    <a:pt x="88993" y="189791"/>
                  </a:lnTo>
                  <a:lnTo>
                    <a:pt x="92442" y="184220"/>
                  </a:lnTo>
                  <a:lnTo>
                    <a:pt x="93503" y="179712"/>
                  </a:lnTo>
                  <a:lnTo>
                    <a:pt x="88993" y="179712"/>
                  </a:lnTo>
                  <a:lnTo>
                    <a:pt x="84484" y="181965"/>
                  </a:lnTo>
                  <a:lnTo>
                    <a:pt x="79975" y="178649"/>
                  </a:lnTo>
                  <a:lnTo>
                    <a:pt x="76659" y="171885"/>
                  </a:lnTo>
                  <a:lnTo>
                    <a:pt x="77720" y="167376"/>
                  </a:lnTo>
                  <a:lnTo>
                    <a:pt x="77720" y="162867"/>
                  </a:lnTo>
                  <a:lnTo>
                    <a:pt x="84484" y="159552"/>
                  </a:lnTo>
                  <a:lnTo>
                    <a:pt x="92309" y="155043"/>
                  </a:lnTo>
                  <a:lnTo>
                    <a:pt x="103582" y="143768"/>
                  </a:lnTo>
                  <a:lnTo>
                    <a:pt x="111407" y="140320"/>
                  </a:lnTo>
                  <a:lnTo>
                    <a:pt x="115917" y="141515"/>
                  </a:lnTo>
                  <a:lnTo>
                    <a:pt x="119365" y="144830"/>
                  </a:lnTo>
                  <a:lnTo>
                    <a:pt x="126129" y="146023"/>
                  </a:lnTo>
                  <a:lnTo>
                    <a:pt x="124935" y="143768"/>
                  </a:lnTo>
                  <a:lnTo>
                    <a:pt x="120426" y="140320"/>
                  </a:lnTo>
                  <a:lnTo>
                    <a:pt x="118171" y="135811"/>
                  </a:lnTo>
                  <a:lnTo>
                    <a:pt x="113662" y="133556"/>
                  </a:lnTo>
                  <a:lnTo>
                    <a:pt x="106898" y="136871"/>
                  </a:lnTo>
                  <a:lnTo>
                    <a:pt x="100134" y="142442"/>
                  </a:lnTo>
                  <a:lnTo>
                    <a:pt x="95625" y="145891"/>
                  </a:lnTo>
                  <a:lnTo>
                    <a:pt x="89922" y="150400"/>
                  </a:lnTo>
                  <a:lnTo>
                    <a:pt x="86606" y="154910"/>
                  </a:lnTo>
                  <a:lnTo>
                    <a:pt x="80903" y="154910"/>
                  </a:lnTo>
                  <a:lnTo>
                    <a:pt x="74139" y="161674"/>
                  </a:lnTo>
                  <a:lnTo>
                    <a:pt x="68436" y="166183"/>
                  </a:lnTo>
                  <a:lnTo>
                    <a:pt x="58356" y="163928"/>
                  </a:lnTo>
                  <a:lnTo>
                    <a:pt x="53847" y="167376"/>
                  </a:lnTo>
                  <a:lnTo>
                    <a:pt x="56102" y="172947"/>
                  </a:lnTo>
                  <a:lnTo>
                    <a:pt x="56102" y="176263"/>
                  </a:lnTo>
                  <a:lnTo>
                    <a:pt x="55041" y="177456"/>
                  </a:lnTo>
                  <a:lnTo>
                    <a:pt x="49338" y="178517"/>
                  </a:lnTo>
                  <a:lnTo>
                    <a:pt x="49338" y="174008"/>
                  </a:lnTo>
                  <a:lnTo>
                    <a:pt x="48277" y="168437"/>
                  </a:lnTo>
                  <a:lnTo>
                    <a:pt x="41512" y="174008"/>
                  </a:lnTo>
                  <a:lnTo>
                    <a:pt x="38197" y="179579"/>
                  </a:lnTo>
                  <a:lnTo>
                    <a:pt x="29178" y="185281"/>
                  </a:lnTo>
                  <a:lnTo>
                    <a:pt x="20159" y="176263"/>
                  </a:lnTo>
                  <a:lnTo>
                    <a:pt x="13395" y="177456"/>
                  </a:lnTo>
                  <a:lnTo>
                    <a:pt x="7825" y="172947"/>
                  </a:lnTo>
                  <a:lnTo>
                    <a:pt x="0" y="167376"/>
                  </a:lnTo>
                  <a:lnTo>
                    <a:pt x="2255" y="161805"/>
                  </a:lnTo>
                  <a:lnTo>
                    <a:pt x="11273" y="161805"/>
                  </a:lnTo>
                  <a:lnTo>
                    <a:pt x="16844" y="157297"/>
                  </a:lnTo>
                  <a:lnTo>
                    <a:pt x="14589" y="156103"/>
                  </a:lnTo>
                  <a:lnTo>
                    <a:pt x="11273" y="151594"/>
                  </a:lnTo>
                  <a:cubicBezTo>
                    <a:pt x="15517" y="127322"/>
                    <a:pt x="41115" y="120558"/>
                    <a:pt x="43900" y="107694"/>
                  </a:cubicBezTo>
                  <a:lnTo>
                    <a:pt x="47348" y="102123"/>
                  </a:lnTo>
                  <a:lnTo>
                    <a:pt x="55173" y="96554"/>
                  </a:lnTo>
                  <a:lnTo>
                    <a:pt x="61937" y="92045"/>
                  </a:lnTo>
                  <a:lnTo>
                    <a:pt x="69762" y="81965"/>
                  </a:lnTo>
                  <a:lnTo>
                    <a:pt x="78781" y="70690"/>
                  </a:lnTo>
                  <a:lnTo>
                    <a:pt x="83290" y="66181"/>
                  </a:lnTo>
                  <a:lnTo>
                    <a:pt x="81036" y="60610"/>
                  </a:lnTo>
                  <a:lnTo>
                    <a:pt x="81036" y="50532"/>
                  </a:lnTo>
                  <a:lnTo>
                    <a:pt x="85545" y="44961"/>
                  </a:lnTo>
                  <a:lnTo>
                    <a:pt x="94564" y="46022"/>
                  </a:lnTo>
                  <a:lnTo>
                    <a:pt x="103582" y="41513"/>
                  </a:lnTo>
                  <a:lnTo>
                    <a:pt x="110346" y="34748"/>
                  </a:lnTo>
                  <a:lnTo>
                    <a:pt x="114856" y="24669"/>
                  </a:lnTo>
                  <a:lnTo>
                    <a:pt x="114856" y="17904"/>
                  </a:lnTo>
                  <a:lnTo>
                    <a:pt x="121620" y="12335"/>
                  </a:lnTo>
                </a:path>
              </a:pathLst>
            </a:custGeom>
            <a:noFill/>
            <a:ln w="3315" cap="flat">
              <a:solidFill>
                <a:schemeClr val="bg1">
                  <a:lumMod val="65000"/>
                </a:schemeClr>
              </a:solidFill>
              <a:prstDash val="solid"/>
              <a:miter/>
            </a:ln>
          </p:spPr>
          <p:txBody>
            <a:bodyPr rtlCol="0" anchor="ctr"/>
            <a:lstStyle/>
            <a:p>
              <a:endParaRPr lang="en-FI" sz="816"/>
            </a:p>
          </p:txBody>
        </p:sp>
        <p:sp>
          <p:nvSpPr>
            <p:cNvPr id="852" name="Freeform: Shape 851">
              <a:extLst>
                <a:ext uri="{FF2B5EF4-FFF2-40B4-BE49-F238E27FC236}">
                  <a16:creationId xmlns:a16="http://schemas.microsoft.com/office/drawing/2014/main" id="{93C8733D-9767-9385-EC11-4399AA49BE86}"/>
                </a:ext>
              </a:extLst>
            </p:cNvPr>
            <p:cNvSpPr/>
            <p:nvPr/>
          </p:nvSpPr>
          <p:spPr>
            <a:xfrm>
              <a:off x="3630419" y="14670164"/>
              <a:ext cx="281967" cy="164324"/>
            </a:xfrm>
            <a:custGeom>
              <a:avLst/>
              <a:gdLst>
                <a:gd name="connsiteX0" fmla="*/ 229446 w 281967"/>
                <a:gd name="connsiteY0" fmla="*/ 12333 h 164324"/>
                <a:gd name="connsiteX1" fmla="*/ 230507 w 281967"/>
                <a:gd name="connsiteY1" fmla="*/ 12333 h 164324"/>
                <a:gd name="connsiteX2" fmla="*/ 238332 w 281967"/>
                <a:gd name="connsiteY2" fmla="*/ 2254 h 164324"/>
                <a:gd name="connsiteX3" fmla="*/ 239393 w 281967"/>
                <a:gd name="connsiteY3" fmla="*/ 0 h 164324"/>
                <a:gd name="connsiteX4" fmla="*/ 246157 w 281967"/>
                <a:gd name="connsiteY4" fmla="*/ 5569 h 164324"/>
                <a:gd name="connsiteX5" fmla="*/ 249473 w 281967"/>
                <a:gd name="connsiteY5" fmla="*/ 7825 h 164324"/>
                <a:gd name="connsiteX6" fmla="*/ 253983 w 281967"/>
                <a:gd name="connsiteY6" fmla="*/ 7825 h 164324"/>
                <a:gd name="connsiteX7" fmla="*/ 255044 w 281967"/>
                <a:gd name="connsiteY7" fmla="*/ 10078 h 164324"/>
                <a:gd name="connsiteX8" fmla="*/ 256104 w 281967"/>
                <a:gd name="connsiteY8" fmla="*/ 13394 h 164324"/>
                <a:gd name="connsiteX9" fmla="*/ 258359 w 281967"/>
                <a:gd name="connsiteY9" fmla="*/ 14456 h 164324"/>
                <a:gd name="connsiteX10" fmla="*/ 281967 w 281967"/>
                <a:gd name="connsiteY10" fmla="*/ 41513 h 164324"/>
                <a:gd name="connsiteX11" fmla="*/ 276264 w 281967"/>
                <a:gd name="connsiteY11" fmla="*/ 41513 h 164324"/>
                <a:gd name="connsiteX12" fmla="*/ 269500 w 281967"/>
                <a:gd name="connsiteY12" fmla="*/ 49337 h 164324"/>
                <a:gd name="connsiteX13" fmla="*/ 260481 w 281967"/>
                <a:gd name="connsiteY13" fmla="*/ 49337 h 164324"/>
                <a:gd name="connsiteX14" fmla="*/ 252656 w 281967"/>
                <a:gd name="connsiteY14" fmla="*/ 48144 h 164324"/>
                <a:gd name="connsiteX15" fmla="*/ 242577 w 281967"/>
                <a:gd name="connsiteY15" fmla="*/ 59417 h 164324"/>
                <a:gd name="connsiteX16" fmla="*/ 239128 w 281967"/>
                <a:gd name="connsiteY16" fmla="*/ 63926 h 164324"/>
                <a:gd name="connsiteX17" fmla="*/ 240322 w 281967"/>
                <a:gd name="connsiteY17" fmla="*/ 72945 h 164324"/>
                <a:gd name="connsiteX18" fmla="*/ 241516 w 281967"/>
                <a:gd name="connsiteY18" fmla="*/ 77454 h 164324"/>
                <a:gd name="connsiteX19" fmla="*/ 243770 w 281967"/>
                <a:gd name="connsiteY19" fmla="*/ 81963 h 164324"/>
                <a:gd name="connsiteX20" fmla="*/ 246025 w 281967"/>
                <a:gd name="connsiteY20" fmla="*/ 81963 h 164324"/>
                <a:gd name="connsiteX21" fmla="*/ 244831 w 281967"/>
                <a:gd name="connsiteY21" fmla="*/ 85279 h 164324"/>
                <a:gd name="connsiteX22" fmla="*/ 242577 w 281967"/>
                <a:gd name="connsiteY22" fmla="*/ 87534 h 164324"/>
                <a:gd name="connsiteX23" fmla="*/ 242577 w 281967"/>
                <a:gd name="connsiteY23" fmla="*/ 89788 h 164324"/>
                <a:gd name="connsiteX24" fmla="*/ 244831 w 281967"/>
                <a:gd name="connsiteY24" fmla="*/ 93103 h 164324"/>
                <a:gd name="connsiteX25" fmla="*/ 246025 w 281967"/>
                <a:gd name="connsiteY25" fmla="*/ 95359 h 164324"/>
                <a:gd name="connsiteX26" fmla="*/ 248279 w 281967"/>
                <a:gd name="connsiteY26" fmla="*/ 96419 h 164324"/>
                <a:gd name="connsiteX27" fmla="*/ 250534 w 281967"/>
                <a:gd name="connsiteY27" fmla="*/ 98674 h 164324"/>
                <a:gd name="connsiteX28" fmla="*/ 248279 w 281967"/>
                <a:gd name="connsiteY28" fmla="*/ 102123 h 164324"/>
                <a:gd name="connsiteX29" fmla="*/ 249473 w 281967"/>
                <a:gd name="connsiteY29" fmla="*/ 104378 h 164324"/>
                <a:gd name="connsiteX30" fmla="*/ 252789 w 281967"/>
                <a:gd name="connsiteY30" fmla="*/ 106632 h 164324"/>
                <a:gd name="connsiteX31" fmla="*/ 247086 w 281967"/>
                <a:gd name="connsiteY31" fmla="*/ 106632 h 164324"/>
                <a:gd name="connsiteX32" fmla="*/ 243770 w 281967"/>
                <a:gd name="connsiteY32" fmla="*/ 110080 h 164324"/>
                <a:gd name="connsiteX33" fmla="*/ 242709 w 281967"/>
                <a:gd name="connsiteY33" fmla="*/ 114589 h 164324"/>
                <a:gd name="connsiteX34" fmla="*/ 240454 w 281967"/>
                <a:gd name="connsiteY34" fmla="*/ 115784 h 164324"/>
                <a:gd name="connsiteX35" fmla="*/ 237139 w 281967"/>
                <a:gd name="connsiteY35" fmla="*/ 115784 h 164324"/>
                <a:gd name="connsiteX36" fmla="*/ 232629 w 281967"/>
                <a:gd name="connsiteY36" fmla="*/ 118038 h 164324"/>
                <a:gd name="connsiteX37" fmla="*/ 232629 w 281967"/>
                <a:gd name="connsiteY37" fmla="*/ 120293 h 164324"/>
                <a:gd name="connsiteX38" fmla="*/ 233823 w 281967"/>
                <a:gd name="connsiteY38" fmla="*/ 121486 h 164324"/>
                <a:gd name="connsiteX39" fmla="*/ 240587 w 281967"/>
                <a:gd name="connsiteY39" fmla="*/ 121486 h 164324"/>
                <a:gd name="connsiteX40" fmla="*/ 247351 w 281967"/>
                <a:gd name="connsiteY40" fmla="*/ 118170 h 164324"/>
                <a:gd name="connsiteX41" fmla="*/ 253054 w 281967"/>
                <a:gd name="connsiteY41" fmla="*/ 120426 h 164324"/>
                <a:gd name="connsiteX42" fmla="*/ 254248 w 281967"/>
                <a:gd name="connsiteY42" fmla="*/ 124934 h 164324"/>
                <a:gd name="connsiteX43" fmla="*/ 202523 w 281967"/>
                <a:gd name="connsiteY43" fmla="*/ 139523 h 164324"/>
                <a:gd name="connsiteX44" fmla="*/ 202523 w 281967"/>
                <a:gd name="connsiteY44" fmla="*/ 137270 h 164324"/>
                <a:gd name="connsiteX45" fmla="*/ 201462 w 281967"/>
                <a:gd name="connsiteY45" fmla="*/ 133954 h 164324"/>
                <a:gd name="connsiteX46" fmla="*/ 196953 w 281967"/>
                <a:gd name="connsiteY46" fmla="*/ 131699 h 164324"/>
                <a:gd name="connsiteX47" fmla="*/ 193637 w 281967"/>
                <a:gd name="connsiteY47" fmla="*/ 133954 h 164324"/>
                <a:gd name="connsiteX48" fmla="*/ 186873 w 281967"/>
                <a:gd name="connsiteY48" fmla="*/ 137270 h 164324"/>
                <a:gd name="connsiteX49" fmla="*/ 181302 w 281967"/>
                <a:gd name="connsiteY49" fmla="*/ 138330 h 164324"/>
                <a:gd name="connsiteX50" fmla="*/ 176793 w 281967"/>
                <a:gd name="connsiteY50" fmla="*/ 141778 h 164324"/>
                <a:gd name="connsiteX51" fmla="*/ 171223 w 281967"/>
                <a:gd name="connsiteY51" fmla="*/ 140585 h 164324"/>
                <a:gd name="connsiteX52" fmla="*/ 165652 w 281967"/>
                <a:gd name="connsiteY52" fmla="*/ 141778 h 164324"/>
                <a:gd name="connsiteX53" fmla="*/ 158888 w 281967"/>
                <a:gd name="connsiteY53" fmla="*/ 142839 h 164324"/>
                <a:gd name="connsiteX54" fmla="*/ 152124 w 281967"/>
                <a:gd name="connsiteY54" fmla="*/ 142839 h 164324"/>
                <a:gd name="connsiteX55" fmla="*/ 149870 w 281967"/>
                <a:gd name="connsiteY55" fmla="*/ 141778 h 164324"/>
                <a:gd name="connsiteX56" fmla="*/ 146421 w 281967"/>
                <a:gd name="connsiteY56" fmla="*/ 132759 h 164324"/>
                <a:gd name="connsiteX57" fmla="*/ 139657 w 281967"/>
                <a:gd name="connsiteY57" fmla="*/ 133954 h 164324"/>
                <a:gd name="connsiteX58" fmla="*/ 139657 w 281967"/>
                <a:gd name="connsiteY58" fmla="*/ 140718 h 164324"/>
                <a:gd name="connsiteX59" fmla="*/ 134087 w 281967"/>
                <a:gd name="connsiteY59" fmla="*/ 144034 h 164324"/>
                <a:gd name="connsiteX60" fmla="*/ 128384 w 281967"/>
                <a:gd name="connsiteY60" fmla="*/ 144034 h 164324"/>
                <a:gd name="connsiteX61" fmla="*/ 122814 w 281967"/>
                <a:gd name="connsiteY61" fmla="*/ 145227 h 164324"/>
                <a:gd name="connsiteX62" fmla="*/ 120559 w 281967"/>
                <a:gd name="connsiteY62" fmla="*/ 147482 h 164324"/>
                <a:gd name="connsiteX63" fmla="*/ 116049 w 281967"/>
                <a:gd name="connsiteY63" fmla="*/ 147482 h 164324"/>
                <a:gd name="connsiteX64" fmla="*/ 110479 w 281967"/>
                <a:gd name="connsiteY64" fmla="*/ 142972 h 164324"/>
                <a:gd name="connsiteX65" fmla="*/ 103715 w 281967"/>
                <a:gd name="connsiteY65" fmla="*/ 142972 h 164324"/>
                <a:gd name="connsiteX66" fmla="*/ 98145 w 281967"/>
                <a:gd name="connsiteY66" fmla="*/ 145227 h 164324"/>
                <a:gd name="connsiteX67" fmla="*/ 91381 w 281967"/>
                <a:gd name="connsiteY67" fmla="*/ 142972 h 164324"/>
                <a:gd name="connsiteX68" fmla="*/ 84617 w 281967"/>
                <a:gd name="connsiteY68" fmla="*/ 145227 h 164324"/>
                <a:gd name="connsiteX69" fmla="*/ 80107 w 281967"/>
                <a:gd name="connsiteY69" fmla="*/ 144034 h 164324"/>
                <a:gd name="connsiteX70" fmla="*/ 73343 w 281967"/>
                <a:gd name="connsiteY70" fmla="*/ 142972 h 164324"/>
                <a:gd name="connsiteX71" fmla="*/ 66579 w 281967"/>
                <a:gd name="connsiteY71" fmla="*/ 146287 h 164324"/>
                <a:gd name="connsiteX72" fmla="*/ 58754 w 281967"/>
                <a:gd name="connsiteY72" fmla="*/ 148543 h 164324"/>
                <a:gd name="connsiteX73" fmla="*/ 54245 w 281967"/>
                <a:gd name="connsiteY73" fmla="*/ 153052 h 164324"/>
                <a:gd name="connsiteX74" fmla="*/ 45226 w 281967"/>
                <a:gd name="connsiteY74" fmla="*/ 150798 h 164324"/>
                <a:gd name="connsiteX75" fmla="*/ 39523 w 281967"/>
                <a:gd name="connsiteY75" fmla="*/ 148543 h 164324"/>
                <a:gd name="connsiteX76" fmla="*/ 39523 w 281967"/>
                <a:gd name="connsiteY76" fmla="*/ 146287 h 164324"/>
                <a:gd name="connsiteX77" fmla="*/ 35014 w 281967"/>
                <a:gd name="connsiteY77" fmla="*/ 145227 h 164324"/>
                <a:gd name="connsiteX78" fmla="*/ 29443 w 281967"/>
                <a:gd name="connsiteY78" fmla="*/ 145227 h 164324"/>
                <a:gd name="connsiteX79" fmla="*/ 18170 w 281967"/>
                <a:gd name="connsiteY79" fmla="*/ 149736 h 164324"/>
                <a:gd name="connsiteX80" fmla="*/ 14722 w 281967"/>
                <a:gd name="connsiteY80" fmla="*/ 153052 h 164324"/>
                <a:gd name="connsiteX81" fmla="*/ 7958 w 281967"/>
                <a:gd name="connsiteY81" fmla="*/ 164325 h 164324"/>
                <a:gd name="connsiteX82" fmla="*/ 5703 w 281967"/>
                <a:gd name="connsiteY82" fmla="*/ 162071 h 164324"/>
                <a:gd name="connsiteX83" fmla="*/ 1194 w 281967"/>
                <a:gd name="connsiteY83" fmla="*/ 159816 h 164324"/>
                <a:gd name="connsiteX84" fmla="*/ 0 w 281967"/>
                <a:gd name="connsiteY84" fmla="*/ 153052 h 164324"/>
                <a:gd name="connsiteX85" fmla="*/ 2255 w 281967"/>
                <a:gd name="connsiteY85" fmla="*/ 148543 h 164324"/>
                <a:gd name="connsiteX86" fmla="*/ 4510 w 281967"/>
                <a:gd name="connsiteY86" fmla="*/ 142972 h 164324"/>
                <a:gd name="connsiteX87" fmla="*/ 11273 w 281967"/>
                <a:gd name="connsiteY87" fmla="*/ 136208 h 164324"/>
                <a:gd name="connsiteX88" fmla="*/ 18037 w 281967"/>
                <a:gd name="connsiteY88" fmla="*/ 132892 h 164324"/>
                <a:gd name="connsiteX89" fmla="*/ 20292 w 281967"/>
                <a:gd name="connsiteY89" fmla="*/ 126128 h 164324"/>
                <a:gd name="connsiteX90" fmla="*/ 51725 w 281967"/>
                <a:gd name="connsiteY90" fmla="*/ 110346 h 164324"/>
                <a:gd name="connsiteX91" fmla="*/ 53980 w 281967"/>
                <a:gd name="connsiteY91" fmla="*/ 103582 h 164324"/>
                <a:gd name="connsiteX92" fmla="*/ 59550 w 281967"/>
                <a:gd name="connsiteY92" fmla="*/ 104642 h 164324"/>
                <a:gd name="connsiteX93" fmla="*/ 62866 w 281967"/>
                <a:gd name="connsiteY93" fmla="*/ 106897 h 164324"/>
                <a:gd name="connsiteX94" fmla="*/ 83158 w 281967"/>
                <a:gd name="connsiteY94" fmla="*/ 96817 h 164324"/>
                <a:gd name="connsiteX95" fmla="*/ 98941 w 281967"/>
                <a:gd name="connsiteY95" fmla="*/ 85544 h 164324"/>
                <a:gd name="connsiteX96" fmla="*/ 105704 w 281967"/>
                <a:gd name="connsiteY96" fmla="*/ 84484 h 164324"/>
                <a:gd name="connsiteX97" fmla="*/ 113529 w 281967"/>
                <a:gd name="connsiteY97" fmla="*/ 84484 h 164324"/>
                <a:gd name="connsiteX98" fmla="*/ 122548 w 281967"/>
                <a:gd name="connsiteY98" fmla="*/ 78780 h 164324"/>
                <a:gd name="connsiteX99" fmla="*/ 129312 w 281967"/>
                <a:gd name="connsiteY99" fmla="*/ 78780 h 164324"/>
                <a:gd name="connsiteX100" fmla="*/ 132628 w 281967"/>
                <a:gd name="connsiteY100" fmla="*/ 73209 h 164324"/>
                <a:gd name="connsiteX101" fmla="*/ 131434 w 281967"/>
                <a:gd name="connsiteY101" fmla="*/ 68700 h 164324"/>
                <a:gd name="connsiteX102" fmla="*/ 134750 w 281967"/>
                <a:gd name="connsiteY102" fmla="*/ 65385 h 164324"/>
                <a:gd name="connsiteX103" fmla="*/ 146023 w 281967"/>
                <a:gd name="connsiteY103" fmla="*/ 64324 h 164324"/>
                <a:gd name="connsiteX104" fmla="*/ 152787 w 281967"/>
                <a:gd name="connsiteY104" fmla="*/ 64324 h 164324"/>
                <a:gd name="connsiteX105" fmla="*/ 158358 w 281967"/>
                <a:gd name="connsiteY105" fmla="*/ 56498 h 164324"/>
                <a:gd name="connsiteX106" fmla="*/ 162867 w 281967"/>
                <a:gd name="connsiteY106" fmla="*/ 58753 h 164324"/>
                <a:gd name="connsiteX107" fmla="*/ 169631 w 281967"/>
                <a:gd name="connsiteY107" fmla="*/ 57693 h 164324"/>
                <a:gd name="connsiteX108" fmla="*/ 178650 w 281967"/>
                <a:gd name="connsiteY108" fmla="*/ 57693 h 164324"/>
                <a:gd name="connsiteX109" fmla="*/ 187669 w 281967"/>
                <a:gd name="connsiteY109" fmla="*/ 58753 h 164324"/>
                <a:gd name="connsiteX110" fmla="*/ 203451 w 281967"/>
                <a:gd name="connsiteY110" fmla="*/ 55438 h 164324"/>
                <a:gd name="connsiteX111" fmla="*/ 200136 w 281967"/>
                <a:gd name="connsiteY111" fmla="*/ 45358 h 164324"/>
                <a:gd name="connsiteX112" fmla="*/ 199075 w 281967"/>
                <a:gd name="connsiteY112" fmla="*/ 37533 h 164324"/>
                <a:gd name="connsiteX113" fmla="*/ 208093 w 281967"/>
                <a:gd name="connsiteY113" fmla="*/ 37533 h 164324"/>
                <a:gd name="connsiteX114" fmla="*/ 207032 w 281967"/>
                <a:gd name="connsiteY114" fmla="*/ 35278 h 164324"/>
                <a:gd name="connsiteX115" fmla="*/ 211541 w 281967"/>
                <a:gd name="connsiteY115" fmla="*/ 30769 h 164324"/>
                <a:gd name="connsiteX116" fmla="*/ 214990 w 281967"/>
                <a:gd name="connsiteY116" fmla="*/ 29709 h 164324"/>
                <a:gd name="connsiteX117" fmla="*/ 220560 w 281967"/>
                <a:gd name="connsiteY117" fmla="*/ 28646 h 164324"/>
                <a:gd name="connsiteX118" fmla="*/ 229579 w 281967"/>
                <a:gd name="connsiteY118" fmla="*/ 28646 h 164324"/>
                <a:gd name="connsiteX119" fmla="*/ 221754 w 281967"/>
                <a:gd name="connsiteY119" fmla="*/ 20689 h 164324"/>
                <a:gd name="connsiteX120" fmla="*/ 228518 w 281967"/>
                <a:gd name="connsiteY120" fmla="*/ 15118 h 164324"/>
                <a:gd name="connsiteX121" fmla="*/ 229712 w 281967"/>
                <a:gd name="connsiteY121" fmla="*/ 12865 h 16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81967" h="164324">
                  <a:moveTo>
                    <a:pt x="229446" y="12333"/>
                  </a:moveTo>
                  <a:lnTo>
                    <a:pt x="230507" y="12333"/>
                  </a:lnTo>
                  <a:lnTo>
                    <a:pt x="238332" y="2254"/>
                  </a:lnTo>
                  <a:lnTo>
                    <a:pt x="239393" y="0"/>
                  </a:lnTo>
                  <a:lnTo>
                    <a:pt x="246157" y="5569"/>
                  </a:lnTo>
                  <a:lnTo>
                    <a:pt x="249473" y="7825"/>
                  </a:lnTo>
                  <a:lnTo>
                    <a:pt x="253983" y="7825"/>
                  </a:lnTo>
                  <a:lnTo>
                    <a:pt x="255044" y="10078"/>
                  </a:lnTo>
                  <a:lnTo>
                    <a:pt x="256104" y="13394"/>
                  </a:lnTo>
                  <a:lnTo>
                    <a:pt x="258359" y="14456"/>
                  </a:lnTo>
                  <a:lnTo>
                    <a:pt x="281967" y="41513"/>
                  </a:lnTo>
                  <a:lnTo>
                    <a:pt x="276264" y="41513"/>
                  </a:lnTo>
                  <a:lnTo>
                    <a:pt x="269500" y="49337"/>
                  </a:lnTo>
                  <a:lnTo>
                    <a:pt x="260481" y="49337"/>
                  </a:lnTo>
                  <a:lnTo>
                    <a:pt x="252656" y="48144"/>
                  </a:lnTo>
                  <a:lnTo>
                    <a:pt x="242577" y="59417"/>
                  </a:lnTo>
                  <a:lnTo>
                    <a:pt x="239128" y="63926"/>
                  </a:lnTo>
                  <a:lnTo>
                    <a:pt x="240322" y="72945"/>
                  </a:lnTo>
                  <a:lnTo>
                    <a:pt x="241516" y="77454"/>
                  </a:lnTo>
                  <a:lnTo>
                    <a:pt x="243770" y="81963"/>
                  </a:lnTo>
                  <a:lnTo>
                    <a:pt x="246025" y="81963"/>
                  </a:lnTo>
                  <a:lnTo>
                    <a:pt x="244831" y="85279"/>
                  </a:lnTo>
                  <a:lnTo>
                    <a:pt x="242577" y="87534"/>
                  </a:lnTo>
                  <a:lnTo>
                    <a:pt x="242577" y="89788"/>
                  </a:lnTo>
                  <a:lnTo>
                    <a:pt x="244831" y="93103"/>
                  </a:lnTo>
                  <a:lnTo>
                    <a:pt x="246025" y="95359"/>
                  </a:lnTo>
                  <a:lnTo>
                    <a:pt x="248279" y="96419"/>
                  </a:lnTo>
                  <a:lnTo>
                    <a:pt x="250534" y="98674"/>
                  </a:lnTo>
                  <a:lnTo>
                    <a:pt x="248279" y="102123"/>
                  </a:lnTo>
                  <a:lnTo>
                    <a:pt x="249473" y="104378"/>
                  </a:lnTo>
                  <a:lnTo>
                    <a:pt x="252789" y="106632"/>
                  </a:lnTo>
                  <a:lnTo>
                    <a:pt x="247086" y="106632"/>
                  </a:lnTo>
                  <a:lnTo>
                    <a:pt x="243770" y="110080"/>
                  </a:lnTo>
                  <a:lnTo>
                    <a:pt x="242709" y="114589"/>
                  </a:lnTo>
                  <a:lnTo>
                    <a:pt x="240454" y="115784"/>
                  </a:lnTo>
                  <a:lnTo>
                    <a:pt x="237139" y="115784"/>
                  </a:lnTo>
                  <a:lnTo>
                    <a:pt x="232629" y="118038"/>
                  </a:lnTo>
                  <a:lnTo>
                    <a:pt x="232629" y="120293"/>
                  </a:lnTo>
                  <a:lnTo>
                    <a:pt x="233823" y="121486"/>
                  </a:lnTo>
                  <a:lnTo>
                    <a:pt x="240587" y="121486"/>
                  </a:lnTo>
                  <a:lnTo>
                    <a:pt x="247351" y="118170"/>
                  </a:lnTo>
                  <a:lnTo>
                    <a:pt x="253054" y="120426"/>
                  </a:lnTo>
                  <a:lnTo>
                    <a:pt x="254248" y="124934"/>
                  </a:lnTo>
                  <a:cubicBezTo>
                    <a:pt x="201329" y="133556"/>
                    <a:pt x="224141" y="149869"/>
                    <a:pt x="202523" y="139523"/>
                  </a:cubicBezTo>
                  <a:lnTo>
                    <a:pt x="202523" y="137270"/>
                  </a:lnTo>
                  <a:lnTo>
                    <a:pt x="201462" y="133954"/>
                  </a:lnTo>
                  <a:lnTo>
                    <a:pt x="196953" y="131699"/>
                  </a:lnTo>
                  <a:lnTo>
                    <a:pt x="193637" y="133954"/>
                  </a:lnTo>
                  <a:lnTo>
                    <a:pt x="186873" y="137270"/>
                  </a:lnTo>
                  <a:lnTo>
                    <a:pt x="181302" y="138330"/>
                  </a:lnTo>
                  <a:lnTo>
                    <a:pt x="176793" y="141778"/>
                  </a:lnTo>
                  <a:lnTo>
                    <a:pt x="171223" y="140585"/>
                  </a:lnTo>
                  <a:lnTo>
                    <a:pt x="165652" y="141778"/>
                  </a:lnTo>
                  <a:lnTo>
                    <a:pt x="158888" y="142839"/>
                  </a:lnTo>
                  <a:lnTo>
                    <a:pt x="152124" y="142839"/>
                  </a:lnTo>
                  <a:lnTo>
                    <a:pt x="149870" y="141778"/>
                  </a:lnTo>
                  <a:lnTo>
                    <a:pt x="146421" y="132759"/>
                  </a:lnTo>
                  <a:lnTo>
                    <a:pt x="139657" y="133954"/>
                  </a:lnTo>
                  <a:lnTo>
                    <a:pt x="139657" y="140718"/>
                  </a:lnTo>
                  <a:lnTo>
                    <a:pt x="134087" y="144034"/>
                  </a:lnTo>
                  <a:lnTo>
                    <a:pt x="128384" y="144034"/>
                  </a:lnTo>
                  <a:lnTo>
                    <a:pt x="122814" y="145227"/>
                  </a:lnTo>
                  <a:lnTo>
                    <a:pt x="120559" y="147482"/>
                  </a:lnTo>
                  <a:lnTo>
                    <a:pt x="116049" y="147482"/>
                  </a:lnTo>
                  <a:lnTo>
                    <a:pt x="110479" y="142972"/>
                  </a:lnTo>
                  <a:lnTo>
                    <a:pt x="103715" y="142972"/>
                  </a:lnTo>
                  <a:lnTo>
                    <a:pt x="98145" y="145227"/>
                  </a:lnTo>
                  <a:lnTo>
                    <a:pt x="91381" y="142972"/>
                  </a:lnTo>
                  <a:lnTo>
                    <a:pt x="84617" y="145227"/>
                  </a:lnTo>
                  <a:lnTo>
                    <a:pt x="80107" y="144034"/>
                  </a:lnTo>
                  <a:lnTo>
                    <a:pt x="73343" y="142972"/>
                  </a:lnTo>
                  <a:lnTo>
                    <a:pt x="66579" y="146287"/>
                  </a:lnTo>
                  <a:lnTo>
                    <a:pt x="58754" y="148543"/>
                  </a:lnTo>
                  <a:lnTo>
                    <a:pt x="54245" y="153052"/>
                  </a:lnTo>
                  <a:lnTo>
                    <a:pt x="45226" y="150798"/>
                  </a:lnTo>
                  <a:lnTo>
                    <a:pt x="39523" y="148543"/>
                  </a:lnTo>
                  <a:lnTo>
                    <a:pt x="39523" y="146287"/>
                  </a:lnTo>
                  <a:lnTo>
                    <a:pt x="35014" y="145227"/>
                  </a:lnTo>
                  <a:lnTo>
                    <a:pt x="29443" y="145227"/>
                  </a:lnTo>
                  <a:lnTo>
                    <a:pt x="18170" y="149736"/>
                  </a:lnTo>
                  <a:lnTo>
                    <a:pt x="14722" y="153052"/>
                  </a:lnTo>
                  <a:lnTo>
                    <a:pt x="7958" y="164325"/>
                  </a:lnTo>
                  <a:lnTo>
                    <a:pt x="5703" y="162071"/>
                  </a:lnTo>
                  <a:lnTo>
                    <a:pt x="1194" y="159816"/>
                  </a:lnTo>
                  <a:lnTo>
                    <a:pt x="0" y="153052"/>
                  </a:lnTo>
                  <a:lnTo>
                    <a:pt x="2255" y="148543"/>
                  </a:lnTo>
                  <a:lnTo>
                    <a:pt x="4510" y="142972"/>
                  </a:lnTo>
                  <a:lnTo>
                    <a:pt x="11273" y="136208"/>
                  </a:lnTo>
                  <a:lnTo>
                    <a:pt x="18037" y="132892"/>
                  </a:lnTo>
                  <a:lnTo>
                    <a:pt x="20292" y="126128"/>
                  </a:lnTo>
                  <a:cubicBezTo>
                    <a:pt x="27189" y="110877"/>
                    <a:pt x="35544" y="104908"/>
                    <a:pt x="51725" y="110346"/>
                  </a:cubicBezTo>
                  <a:lnTo>
                    <a:pt x="53980" y="103582"/>
                  </a:lnTo>
                  <a:lnTo>
                    <a:pt x="59550" y="104642"/>
                  </a:lnTo>
                  <a:lnTo>
                    <a:pt x="62866" y="106897"/>
                  </a:lnTo>
                  <a:lnTo>
                    <a:pt x="83158" y="96817"/>
                  </a:lnTo>
                  <a:lnTo>
                    <a:pt x="98941" y="85544"/>
                  </a:lnTo>
                  <a:lnTo>
                    <a:pt x="105704" y="84484"/>
                  </a:lnTo>
                  <a:lnTo>
                    <a:pt x="113529" y="84484"/>
                  </a:lnTo>
                  <a:lnTo>
                    <a:pt x="122548" y="78780"/>
                  </a:lnTo>
                  <a:lnTo>
                    <a:pt x="129312" y="78780"/>
                  </a:lnTo>
                  <a:lnTo>
                    <a:pt x="132628" y="73209"/>
                  </a:lnTo>
                  <a:lnTo>
                    <a:pt x="131434" y="68700"/>
                  </a:lnTo>
                  <a:lnTo>
                    <a:pt x="134750" y="65385"/>
                  </a:lnTo>
                  <a:lnTo>
                    <a:pt x="146023" y="64324"/>
                  </a:lnTo>
                  <a:lnTo>
                    <a:pt x="152787" y="64324"/>
                  </a:lnTo>
                  <a:lnTo>
                    <a:pt x="158358" y="56498"/>
                  </a:lnTo>
                  <a:lnTo>
                    <a:pt x="162867" y="58753"/>
                  </a:lnTo>
                  <a:lnTo>
                    <a:pt x="169631" y="57693"/>
                  </a:lnTo>
                  <a:lnTo>
                    <a:pt x="178650" y="57693"/>
                  </a:lnTo>
                  <a:lnTo>
                    <a:pt x="187669" y="58753"/>
                  </a:lnTo>
                  <a:lnTo>
                    <a:pt x="203451" y="55438"/>
                  </a:lnTo>
                  <a:lnTo>
                    <a:pt x="200136" y="45358"/>
                  </a:lnTo>
                  <a:lnTo>
                    <a:pt x="199075" y="37533"/>
                  </a:lnTo>
                  <a:lnTo>
                    <a:pt x="208093" y="37533"/>
                  </a:lnTo>
                  <a:lnTo>
                    <a:pt x="207032" y="35278"/>
                  </a:lnTo>
                  <a:lnTo>
                    <a:pt x="211541" y="30769"/>
                  </a:lnTo>
                  <a:lnTo>
                    <a:pt x="214990" y="29709"/>
                  </a:lnTo>
                  <a:lnTo>
                    <a:pt x="220560" y="28646"/>
                  </a:lnTo>
                  <a:lnTo>
                    <a:pt x="229579" y="28646"/>
                  </a:lnTo>
                  <a:lnTo>
                    <a:pt x="221754" y="20689"/>
                  </a:lnTo>
                  <a:lnTo>
                    <a:pt x="228518" y="15118"/>
                  </a:lnTo>
                  <a:lnTo>
                    <a:pt x="229712" y="12865"/>
                  </a:lnTo>
                </a:path>
              </a:pathLst>
            </a:custGeom>
            <a:noFill/>
            <a:ln w="3315" cap="flat">
              <a:solidFill>
                <a:schemeClr val="bg1">
                  <a:lumMod val="65000"/>
                </a:schemeClr>
              </a:solidFill>
              <a:prstDash val="solid"/>
              <a:miter/>
            </a:ln>
          </p:spPr>
          <p:txBody>
            <a:bodyPr rtlCol="0" anchor="ctr"/>
            <a:lstStyle/>
            <a:p>
              <a:endParaRPr lang="en-FI" sz="816"/>
            </a:p>
          </p:txBody>
        </p:sp>
        <p:sp>
          <p:nvSpPr>
            <p:cNvPr id="853" name="Freeform: Shape 852">
              <a:extLst>
                <a:ext uri="{FF2B5EF4-FFF2-40B4-BE49-F238E27FC236}">
                  <a16:creationId xmlns:a16="http://schemas.microsoft.com/office/drawing/2014/main" id="{AF195F20-9907-5FAF-8810-B9150EE2ABCF}"/>
                </a:ext>
              </a:extLst>
            </p:cNvPr>
            <p:cNvSpPr/>
            <p:nvPr/>
          </p:nvSpPr>
          <p:spPr>
            <a:xfrm>
              <a:off x="3795673" y="14049066"/>
              <a:ext cx="6763" cy="5703"/>
            </a:xfrm>
            <a:custGeom>
              <a:avLst/>
              <a:gdLst>
                <a:gd name="connsiteX0" fmla="*/ 0 w 6763"/>
                <a:gd name="connsiteY0" fmla="*/ 2255 h 5703"/>
                <a:gd name="connsiteX1" fmla="*/ 6764 w 6763"/>
                <a:gd name="connsiteY1" fmla="*/ 0 h 5703"/>
                <a:gd name="connsiteX2" fmla="*/ 5570 w 6763"/>
                <a:gd name="connsiteY2" fmla="*/ 3448 h 5703"/>
                <a:gd name="connsiteX3" fmla="*/ 3448 w 6763"/>
                <a:gd name="connsiteY3" fmla="*/ 5704 h 5703"/>
                <a:gd name="connsiteX4" fmla="*/ 0 w 6763"/>
                <a:gd name="connsiteY4" fmla="*/ 5704 h 5703"/>
                <a:gd name="connsiteX5" fmla="*/ 0 w 6763"/>
                <a:gd name="connsiteY5" fmla="*/ 2255 h 5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3" h="5703">
                  <a:moveTo>
                    <a:pt x="0" y="2255"/>
                  </a:moveTo>
                  <a:lnTo>
                    <a:pt x="6764" y="0"/>
                  </a:lnTo>
                  <a:lnTo>
                    <a:pt x="5570" y="3448"/>
                  </a:lnTo>
                  <a:lnTo>
                    <a:pt x="3448" y="5704"/>
                  </a:lnTo>
                  <a:lnTo>
                    <a:pt x="0" y="5704"/>
                  </a:lnTo>
                  <a:lnTo>
                    <a:pt x="0" y="2255"/>
                  </a:lnTo>
                </a:path>
              </a:pathLst>
            </a:custGeom>
            <a:noFill/>
            <a:ln w="3315" cap="flat">
              <a:solidFill>
                <a:schemeClr val="bg1">
                  <a:lumMod val="65000"/>
                </a:schemeClr>
              </a:solidFill>
              <a:prstDash val="solid"/>
              <a:miter/>
            </a:ln>
          </p:spPr>
          <p:txBody>
            <a:bodyPr rtlCol="0" anchor="ctr"/>
            <a:lstStyle/>
            <a:p>
              <a:endParaRPr lang="en-FI" sz="816"/>
            </a:p>
          </p:txBody>
        </p:sp>
        <p:sp>
          <p:nvSpPr>
            <p:cNvPr id="854" name="Freeform: Shape 853">
              <a:extLst>
                <a:ext uri="{FF2B5EF4-FFF2-40B4-BE49-F238E27FC236}">
                  <a16:creationId xmlns:a16="http://schemas.microsoft.com/office/drawing/2014/main" id="{7C6DFBEA-7C9A-B1D5-4F72-95499296FE53}"/>
                </a:ext>
              </a:extLst>
            </p:cNvPr>
            <p:cNvSpPr/>
            <p:nvPr/>
          </p:nvSpPr>
          <p:spPr>
            <a:xfrm>
              <a:off x="3462512" y="13773599"/>
              <a:ext cx="207960" cy="258359"/>
            </a:xfrm>
            <a:custGeom>
              <a:avLst/>
              <a:gdLst>
                <a:gd name="connsiteX0" fmla="*/ 5703 w 207960"/>
                <a:gd name="connsiteY0" fmla="*/ 69630 h 258359"/>
                <a:gd name="connsiteX1" fmla="*/ 3448 w 207960"/>
                <a:gd name="connsiteY1" fmla="*/ 69630 h 258359"/>
                <a:gd name="connsiteX2" fmla="*/ 3448 w 207960"/>
                <a:gd name="connsiteY2" fmla="*/ 68568 h 258359"/>
                <a:gd name="connsiteX3" fmla="*/ 2255 w 207960"/>
                <a:gd name="connsiteY3" fmla="*/ 68568 h 258359"/>
                <a:gd name="connsiteX4" fmla="*/ 1194 w 207960"/>
                <a:gd name="connsiteY4" fmla="*/ 66314 h 258359"/>
                <a:gd name="connsiteX5" fmla="*/ 3448 w 207960"/>
                <a:gd name="connsiteY5" fmla="*/ 65120 h 258359"/>
                <a:gd name="connsiteX6" fmla="*/ 4509 w 207960"/>
                <a:gd name="connsiteY6" fmla="*/ 64059 h 258359"/>
                <a:gd name="connsiteX7" fmla="*/ 7958 w 207960"/>
                <a:gd name="connsiteY7" fmla="*/ 62998 h 258359"/>
                <a:gd name="connsiteX8" fmla="*/ 19231 w 207960"/>
                <a:gd name="connsiteY8" fmla="*/ 55040 h 258359"/>
                <a:gd name="connsiteX9" fmla="*/ 21486 w 207960"/>
                <a:gd name="connsiteY9" fmla="*/ 56234 h 258359"/>
                <a:gd name="connsiteX10" fmla="*/ 23740 w 207960"/>
                <a:gd name="connsiteY10" fmla="*/ 53980 h 258359"/>
                <a:gd name="connsiteX11" fmla="*/ 27056 w 207960"/>
                <a:gd name="connsiteY11" fmla="*/ 51724 h 258359"/>
                <a:gd name="connsiteX12" fmla="*/ 29311 w 207960"/>
                <a:gd name="connsiteY12" fmla="*/ 49470 h 258359"/>
                <a:gd name="connsiteX13" fmla="*/ 30372 w 207960"/>
                <a:gd name="connsiteY13" fmla="*/ 50664 h 258359"/>
                <a:gd name="connsiteX14" fmla="*/ 32626 w 207960"/>
                <a:gd name="connsiteY14" fmla="*/ 46154 h 258359"/>
                <a:gd name="connsiteX15" fmla="*/ 36075 w 207960"/>
                <a:gd name="connsiteY15" fmla="*/ 43900 h 258359"/>
                <a:gd name="connsiteX16" fmla="*/ 51857 w 207960"/>
                <a:gd name="connsiteY16" fmla="*/ 33820 h 258359"/>
                <a:gd name="connsiteX17" fmla="*/ 54112 w 207960"/>
                <a:gd name="connsiteY17" fmla="*/ 29310 h 258359"/>
                <a:gd name="connsiteX18" fmla="*/ 77720 w 207960"/>
                <a:gd name="connsiteY18" fmla="*/ 11273 h 258359"/>
                <a:gd name="connsiteX19" fmla="*/ 76659 w 207960"/>
                <a:gd name="connsiteY19" fmla="*/ 6764 h 258359"/>
                <a:gd name="connsiteX20" fmla="*/ 81168 w 207960"/>
                <a:gd name="connsiteY20" fmla="*/ 6764 h 258359"/>
                <a:gd name="connsiteX21" fmla="*/ 81168 w 207960"/>
                <a:gd name="connsiteY21" fmla="*/ 4509 h 258359"/>
                <a:gd name="connsiteX22" fmla="*/ 88993 w 207960"/>
                <a:gd name="connsiteY22" fmla="*/ 5703 h 258359"/>
                <a:gd name="connsiteX23" fmla="*/ 90054 w 207960"/>
                <a:gd name="connsiteY23" fmla="*/ 3448 h 258359"/>
                <a:gd name="connsiteX24" fmla="*/ 86739 w 207960"/>
                <a:gd name="connsiteY24" fmla="*/ 1193 h 258359"/>
                <a:gd name="connsiteX25" fmla="*/ 87932 w 207960"/>
                <a:gd name="connsiteY25" fmla="*/ 0 h 258359"/>
                <a:gd name="connsiteX26" fmla="*/ 94696 w 207960"/>
                <a:gd name="connsiteY26" fmla="*/ 3448 h 258359"/>
                <a:gd name="connsiteX27" fmla="*/ 98012 w 207960"/>
                <a:gd name="connsiteY27" fmla="*/ 4509 h 258359"/>
                <a:gd name="connsiteX28" fmla="*/ 108224 w 207960"/>
                <a:gd name="connsiteY28" fmla="*/ 11273 h 258359"/>
                <a:gd name="connsiteX29" fmla="*/ 109285 w 207960"/>
                <a:gd name="connsiteY29" fmla="*/ 14589 h 258359"/>
                <a:gd name="connsiteX30" fmla="*/ 111540 w 207960"/>
                <a:gd name="connsiteY30" fmla="*/ 13527 h 258359"/>
                <a:gd name="connsiteX31" fmla="*/ 114856 w 207960"/>
                <a:gd name="connsiteY31" fmla="*/ 18037 h 258359"/>
                <a:gd name="connsiteX32" fmla="*/ 117110 w 207960"/>
                <a:gd name="connsiteY32" fmla="*/ 16976 h 258359"/>
                <a:gd name="connsiteX33" fmla="*/ 133954 w 207960"/>
                <a:gd name="connsiteY33" fmla="*/ 28250 h 258359"/>
                <a:gd name="connsiteX34" fmla="*/ 133954 w 207960"/>
                <a:gd name="connsiteY34" fmla="*/ 30504 h 258359"/>
                <a:gd name="connsiteX35" fmla="*/ 136209 w 207960"/>
                <a:gd name="connsiteY35" fmla="*/ 30504 h 258359"/>
                <a:gd name="connsiteX36" fmla="*/ 136209 w 207960"/>
                <a:gd name="connsiteY36" fmla="*/ 29443 h 258359"/>
                <a:gd name="connsiteX37" fmla="*/ 139524 w 207960"/>
                <a:gd name="connsiteY37" fmla="*/ 31697 h 258359"/>
                <a:gd name="connsiteX38" fmla="*/ 139524 w 207960"/>
                <a:gd name="connsiteY38" fmla="*/ 35146 h 258359"/>
                <a:gd name="connsiteX39" fmla="*/ 141779 w 207960"/>
                <a:gd name="connsiteY39" fmla="*/ 35146 h 258359"/>
                <a:gd name="connsiteX40" fmla="*/ 141779 w 207960"/>
                <a:gd name="connsiteY40" fmla="*/ 32891 h 258359"/>
                <a:gd name="connsiteX41" fmla="*/ 144034 w 207960"/>
                <a:gd name="connsiteY41" fmla="*/ 35146 h 258359"/>
                <a:gd name="connsiteX42" fmla="*/ 142840 w 207960"/>
                <a:gd name="connsiteY42" fmla="*/ 36207 h 258359"/>
                <a:gd name="connsiteX43" fmla="*/ 144034 w 207960"/>
                <a:gd name="connsiteY43" fmla="*/ 38462 h 258359"/>
                <a:gd name="connsiteX44" fmla="*/ 148543 w 207960"/>
                <a:gd name="connsiteY44" fmla="*/ 36207 h 258359"/>
                <a:gd name="connsiteX45" fmla="*/ 153053 w 207960"/>
                <a:gd name="connsiteY45" fmla="*/ 36207 h 258359"/>
                <a:gd name="connsiteX46" fmla="*/ 155307 w 207960"/>
                <a:gd name="connsiteY46" fmla="*/ 38462 h 258359"/>
                <a:gd name="connsiteX47" fmla="*/ 157562 w 207960"/>
                <a:gd name="connsiteY47" fmla="*/ 37401 h 258359"/>
                <a:gd name="connsiteX48" fmla="*/ 157562 w 207960"/>
                <a:gd name="connsiteY48" fmla="*/ 36207 h 258359"/>
                <a:gd name="connsiteX49" fmla="*/ 167642 w 207960"/>
                <a:gd name="connsiteY49" fmla="*/ 37401 h 258359"/>
                <a:gd name="connsiteX50" fmla="*/ 168835 w 207960"/>
                <a:gd name="connsiteY50" fmla="*/ 39656 h 258359"/>
                <a:gd name="connsiteX51" fmla="*/ 169896 w 207960"/>
                <a:gd name="connsiteY51" fmla="*/ 38594 h 258359"/>
                <a:gd name="connsiteX52" fmla="*/ 178915 w 207960"/>
                <a:gd name="connsiteY52" fmla="*/ 39656 h 258359"/>
                <a:gd name="connsiteX53" fmla="*/ 178915 w 207960"/>
                <a:gd name="connsiteY53" fmla="*/ 40849 h 258359"/>
                <a:gd name="connsiteX54" fmla="*/ 176660 w 207960"/>
                <a:gd name="connsiteY54" fmla="*/ 43104 h 258359"/>
                <a:gd name="connsiteX55" fmla="*/ 178915 w 207960"/>
                <a:gd name="connsiteY55" fmla="*/ 45359 h 258359"/>
                <a:gd name="connsiteX56" fmla="*/ 182231 w 207960"/>
                <a:gd name="connsiteY56" fmla="*/ 44165 h 258359"/>
                <a:gd name="connsiteX57" fmla="*/ 182231 w 207960"/>
                <a:gd name="connsiteY57" fmla="*/ 40849 h 258359"/>
                <a:gd name="connsiteX58" fmla="*/ 184485 w 207960"/>
                <a:gd name="connsiteY58" fmla="*/ 40849 h 258359"/>
                <a:gd name="connsiteX59" fmla="*/ 187801 w 207960"/>
                <a:gd name="connsiteY59" fmla="*/ 46420 h 258359"/>
                <a:gd name="connsiteX60" fmla="*/ 188995 w 207960"/>
                <a:gd name="connsiteY60" fmla="*/ 45359 h 258359"/>
                <a:gd name="connsiteX61" fmla="*/ 192310 w 207960"/>
                <a:gd name="connsiteY61" fmla="*/ 47613 h 258359"/>
                <a:gd name="connsiteX62" fmla="*/ 193371 w 207960"/>
                <a:gd name="connsiteY62" fmla="*/ 54377 h 258359"/>
                <a:gd name="connsiteX63" fmla="*/ 194432 w 207960"/>
                <a:gd name="connsiteY63" fmla="*/ 59947 h 258359"/>
                <a:gd name="connsiteX64" fmla="*/ 198942 w 207960"/>
                <a:gd name="connsiteY64" fmla="*/ 85810 h 258359"/>
                <a:gd name="connsiteX65" fmla="*/ 196687 w 207960"/>
                <a:gd name="connsiteY65" fmla="*/ 87004 h 258359"/>
                <a:gd name="connsiteX66" fmla="*/ 197748 w 207960"/>
                <a:gd name="connsiteY66" fmla="*/ 91513 h 258359"/>
                <a:gd name="connsiteX67" fmla="*/ 198809 w 207960"/>
                <a:gd name="connsiteY67" fmla="*/ 91513 h 258359"/>
                <a:gd name="connsiteX68" fmla="*/ 190984 w 207960"/>
                <a:gd name="connsiteY68" fmla="*/ 115121 h 258359"/>
                <a:gd name="connsiteX69" fmla="*/ 190984 w 207960"/>
                <a:gd name="connsiteY69" fmla="*/ 124139 h 258359"/>
                <a:gd name="connsiteX70" fmla="*/ 192178 w 207960"/>
                <a:gd name="connsiteY70" fmla="*/ 124139 h 258359"/>
                <a:gd name="connsiteX71" fmla="*/ 207960 w 207960"/>
                <a:gd name="connsiteY71" fmla="*/ 154511 h 258359"/>
                <a:gd name="connsiteX72" fmla="*/ 193371 w 207960"/>
                <a:gd name="connsiteY72" fmla="*/ 178119 h 258359"/>
                <a:gd name="connsiteX73" fmla="*/ 203451 w 207960"/>
                <a:gd name="connsiteY73" fmla="*/ 181568 h 258359"/>
                <a:gd name="connsiteX74" fmla="*/ 201197 w 207960"/>
                <a:gd name="connsiteY74" fmla="*/ 187137 h 258359"/>
                <a:gd name="connsiteX75" fmla="*/ 202258 w 207960"/>
                <a:gd name="connsiteY75" fmla="*/ 188199 h 258359"/>
                <a:gd name="connsiteX76" fmla="*/ 201197 w 207960"/>
                <a:gd name="connsiteY76" fmla="*/ 193901 h 258359"/>
                <a:gd name="connsiteX77" fmla="*/ 194432 w 207960"/>
                <a:gd name="connsiteY77" fmla="*/ 193901 h 258359"/>
                <a:gd name="connsiteX78" fmla="*/ 194432 w 207960"/>
                <a:gd name="connsiteY78" fmla="*/ 196156 h 258359"/>
                <a:gd name="connsiteX79" fmla="*/ 189923 w 207960"/>
                <a:gd name="connsiteY79" fmla="*/ 192841 h 258359"/>
                <a:gd name="connsiteX80" fmla="*/ 188862 w 207960"/>
                <a:gd name="connsiteY80" fmla="*/ 194034 h 258359"/>
                <a:gd name="connsiteX81" fmla="*/ 182098 w 207960"/>
                <a:gd name="connsiteY81" fmla="*/ 205309 h 258359"/>
                <a:gd name="connsiteX82" fmla="*/ 179843 w 207960"/>
                <a:gd name="connsiteY82" fmla="*/ 204247 h 258359"/>
                <a:gd name="connsiteX83" fmla="*/ 176528 w 207960"/>
                <a:gd name="connsiteY83" fmla="*/ 207562 h 258359"/>
                <a:gd name="connsiteX84" fmla="*/ 173079 w 207960"/>
                <a:gd name="connsiteY84" fmla="*/ 235679 h 258359"/>
                <a:gd name="connsiteX85" fmla="*/ 161806 w 207960"/>
                <a:gd name="connsiteY85" fmla="*/ 254779 h 258359"/>
                <a:gd name="connsiteX86" fmla="*/ 158490 w 207960"/>
                <a:gd name="connsiteY86" fmla="*/ 257032 h 258359"/>
                <a:gd name="connsiteX87" fmla="*/ 140453 w 207960"/>
                <a:gd name="connsiteY87" fmla="*/ 258227 h 258359"/>
                <a:gd name="connsiteX88" fmla="*/ 139259 w 207960"/>
                <a:gd name="connsiteY88" fmla="*/ 258227 h 258359"/>
                <a:gd name="connsiteX89" fmla="*/ 120161 w 207960"/>
                <a:gd name="connsiteY89" fmla="*/ 243637 h 258359"/>
                <a:gd name="connsiteX90" fmla="*/ 115651 w 207960"/>
                <a:gd name="connsiteY90" fmla="*/ 235812 h 258359"/>
                <a:gd name="connsiteX91" fmla="*/ 116712 w 207960"/>
                <a:gd name="connsiteY91" fmla="*/ 234619 h 258359"/>
                <a:gd name="connsiteX92" fmla="*/ 113397 w 207960"/>
                <a:gd name="connsiteY92" fmla="*/ 234619 h 258359"/>
                <a:gd name="connsiteX93" fmla="*/ 112336 w 207960"/>
                <a:gd name="connsiteY93" fmla="*/ 233557 h 258359"/>
                <a:gd name="connsiteX94" fmla="*/ 119100 w 207960"/>
                <a:gd name="connsiteY94" fmla="*/ 224539 h 258359"/>
                <a:gd name="connsiteX95" fmla="*/ 116845 w 207960"/>
                <a:gd name="connsiteY95" fmla="*/ 223479 h 258359"/>
                <a:gd name="connsiteX96" fmla="*/ 110081 w 207960"/>
                <a:gd name="connsiteY96" fmla="*/ 230241 h 258359"/>
                <a:gd name="connsiteX97" fmla="*/ 109020 w 207960"/>
                <a:gd name="connsiteY97" fmla="*/ 227987 h 258359"/>
                <a:gd name="connsiteX98" fmla="*/ 106765 w 207960"/>
                <a:gd name="connsiteY98" fmla="*/ 227987 h 258359"/>
                <a:gd name="connsiteX99" fmla="*/ 106765 w 207960"/>
                <a:gd name="connsiteY99" fmla="*/ 229048 h 258359"/>
                <a:gd name="connsiteX100" fmla="*/ 104511 w 207960"/>
                <a:gd name="connsiteY100" fmla="*/ 229048 h 258359"/>
                <a:gd name="connsiteX101" fmla="*/ 101062 w 207960"/>
                <a:gd name="connsiteY101" fmla="*/ 231303 h 258359"/>
                <a:gd name="connsiteX102" fmla="*/ 100001 w 207960"/>
                <a:gd name="connsiteY102" fmla="*/ 233557 h 258359"/>
                <a:gd name="connsiteX103" fmla="*/ 78648 w 207960"/>
                <a:gd name="connsiteY103" fmla="*/ 247085 h 258359"/>
                <a:gd name="connsiteX104" fmla="*/ 79842 w 207960"/>
                <a:gd name="connsiteY104" fmla="*/ 248280 h 258359"/>
                <a:gd name="connsiteX105" fmla="*/ 73078 w 207960"/>
                <a:gd name="connsiteY105" fmla="*/ 252789 h 258359"/>
                <a:gd name="connsiteX106" fmla="*/ 72017 w 207960"/>
                <a:gd name="connsiteY106" fmla="*/ 250534 h 258359"/>
                <a:gd name="connsiteX107" fmla="*/ 70823 w 207960"/>
                <a:gd name="connsiteY107" fmla="*/ 250534 h 258359"/>
                <a:gd name="connsiteX108" fmla="*/ 68569 w 207960"/>
                <a:gd name="connsiteY108" fmla="*/ 249340 h 258359"/>
                <a:gd name="connsiteX109" fmla="*/ 62998 w 207960"/>
                <a:gd name="connsiteY109" fmla="*/ 251596 h 258359"/>
                <a:gd name="connsiteX110" fmla="*/ 60743 w 207960"/>
                <a:gd name="connsiteY110" fmla="*/ 250534 h 258359"/>
                <a:gd name="connsiteX111" fmla="*/ 55173 w 207960"/>
                <a:gd name="connsiteY111" fmla="*/ 250534 h 258359"/>
                <a:gd name="connsiteX112" fmla="*/ 47348 w 207960"/>
                <a:gd name="connsiteY112" fmla="*/ 253849 h 258359"/>
                <a:gd name="connsiteX113" fmla="*/ 42839 w 207960"/>
                <a:gd name="connsiteY113" fmla="*/ 252656 h 258359"/>
                <a:gd name="connsiteX114" fmla="*/ 32759 w 207960"/>
                <a:gd name="connsiteY114" fmla="*/ 258360 h 258359"/>
                <a:gd name="connsiteX115" fmla="*/ 22679 w 207960"/>
                <a:gd name="connsiteY115" fmla="*/ 244831 h 258359"/>
                <a:gd name="connsiteX116" fmla="*/ 18170 w 207960"/>
                <a:gd name="connsiteY116" fmla="*/ 235812 h 258359"/>
                <a:gd name="connsiteX117" fmla="*/ 22679 w 207960"/>
                <a:gd name="connsiteY117" fmla="*/ 230241 h 258359"/>
                <a:gd name="connsiteX118" fmla="*/ 32759 w 207960"/>
                <a:gd name="connsiteY118" fmla="*/ 216714 h 258359"/>
                <a:gd name="connsiteX119" fmla="*/ 45093 w 207960"/>
                <a:gd name="connsiteY119" fmla="*/ 200931 h 258359"/>
                <a:gd name="connsiteX120" fmla="*/ 41645 w 207960"/>
                <a:gd name="connsiteY120" fmla="*/ 199870 h 258359"/>
                <a:gd name="connsiteX121" fmla="*/ 34881 w 207960"/>
                <a:gd name="connsiteY121" fmla="*/ 200931 h 258359"/>
                <a:gd name="connsiteX122" fmla="*/ 13528 w 207960"/>
                <a:gd name="connsiteY122" fmla="*/ 227987 h 258359"/>
                <a:gd name="connsiteX123" fmla="*/ 13528 w 207960"/>
                <a:gd name="connsiteY123" fmla="*/ 217908 h 258359"/>
                <a:gd name="connsiteX124" fmla="*/ 9019 w 207960"/>
                <a:gd name="connsiteY124" fmla="*/ 217908 h 258359"/>
                <a:gd name="connsiteX125" fmla="*/ 6764 w 207960"/>
                <a:gd name="connsiteY125" fmla="*/ 214459 h 258359"/>
                <a:gd name="connsiteX126" fmla="*/ 5570 w 207960"/>
                <a:gd name="connsiteY126" fmla="*/ 214459 h 258359"/>
                <a:gd name="connsiteX127" fmla="*/ 4509 w 207960"/>
                <a:gd name="connsiteY127" fmla="*/ 212204 h 258359"/>
                <a:gd name="connsiteX128" fmla="*/ 5570 w 207960"/>
                <a:gd name="connsiteY128" fmla="*/ 211011 h 258359"/>
                <a:gd name="connsiteX129" fmla="*/ 9019 w 207960"/>
                <a:gd name="connsiteY129" fmla="*/ 212204 h 258359"/>
                <a:gd name="connsiteX130" fmla="*/ 11273 w 207960"/>
                <a:gd name="connsiteY130" fmla="*/ 207695 h 258359"/>
                <a:gd name="connsiteX131" fmla="*/ 13528 w 207960"/>
                <a:gd name="connsiteY131" fmla="*/ 207695 h 258359"/>
                <a:gd name="connsiteX132" fmla="*/ 11273 w 207960"/>
                <a:gd name="connsiteY132" fmla="*/ 205440 h 258359"/>
                <a:gd name="connsiteX133" fmla="*/ 0 w 207960"/>
                <a:gd name="connsiteY133" fmla="*/ 199870 h 258359"/>
                <a:gd name="connsiteX134" fmla="*/ 9019 w 207960"/>
                <a:gd name="connsiteY134" fmla="*/ 194299 h 258359"/>
                <a:gd name="connsiteX135" fmla="*/ 11273 w 207960"/>
                <a:gd name="connsiteY135" fmla="*/ 195362 h 258359"/>
                <a:gd name="connsiteX136" fmla="*/ 11273 w 207960"/>
                <a:gd name="connsiteY136" fmla="*/ 193106 h 258359"/>
                <a:gd name="connsiteX137" fmla="*/ 12334 w 207960"/>
                <a:gd name="connsiteY137" fmla="*/ 190851 h 258359"/>
                <a:gd name="connsiteX138" fmla="*/ 11273 w 207960"/>
                <a:gd name="connsiteY138" fmla="*/ 159418 h 258359"/>
                <a:gd name="connsiteX139" fmla="*/ 15783 w 207960"/>
                <a:gd name="connsiteY139" fmla="*/ 160480 h 258359"/>
                <a:gd name="connsiteX140" fmla="*/ 14589 w 207960"/>
                <a:gd name="connsiteY140" fmla="*/ 159418 h 258359"/>
                <a:gd name="connsiteX141" fmla="*/ 12334 w 207960"/>
                <a:gd name="connsiteY141" fmla="*/ 156103 h 258359"/>
                <a:gd name="connsiteX142" fmla="*/ 14589 w 207960"/>
                <a:gd name="connsiteY142" fmla="*/ 154909 h 258359"/>
                <a:gd name="connsiteX143" fmla="*/ 12334 w 207960"/>
                <a:gd name="connsiteY143" fmla="*/ 151594 h 258359"/>
                <a:gd name="connsiteX144" fmla="*/ 12334 w 207960"/>
                <a:gd name="connsiteY144" fmla="*/ 149338 h 258359"/>
                <a:gd name="connsiteX145" fmla="*/ 11273 w 207960"/>
                <a:gd name="connsiteY145" fmla="*/ 148278 h 258359"/>
                <a:gd name="connsiteX146" fmla="*/ 11273 w 207960"/>
                <a:gd name="connsiteY146" fmla="*/ 141514 h 258359"/>
                <a:gd name="connsiteX147" fmla="*/ 10080 w 207960"/>
                <a:gd name="connsiteY147" fmla="*/ 140321 h 258359"/>
                <a:gd name="connsiteX148" fmla="*/ 9019 w 207960"/>
                <a:gd name="connsiteY148" fmla="*/ 141514 h 258359"/>
                <a:gd name="connsiteX149" fmla="*/ 5570 w 207960"/>
                <a:gd name="connsiteY149" fmla="*/ 138198 h 258359"/>
                <a:gd name="connsiteX150" fmla="*/ 3316 w 207960"/>
                <a:gd name="connsiteY150" fmla="*/ 139259 h 258359"/>
                <a:gd name="connsiteX151" fmla="*/ 3316 w 207960"/>
                <a:gd name="connsiteY151" fmla="*/ 138198 h 258359"/>
                <a:gd name="connsiteX152" fmla="*/ 6631 w 207960"/>
                <a:gd name="connsiteY152" fmla="*/ 133689 h 258359"/>
                <a:gd name="connsiteX153" fmla="*/ 8886 w 207960"/>
                <a:gd name="connsiteY153" fmla="*/ 137005 h 258359"/>
                <a:gd name="connsiteX154" fmla="*/ 9947 w 207960"/>
                <a:gd name="connsiteY154" fmla="*/ 134750 h 258359"/>
                <a:gd name="connsiteX155" fmla="*/ 8886 w 207960"/>
                <a:gd name="connsiteY155" fmla="*/ 107693 h 258359"/>
                <a:gd name="connsiteX156" fmla="*/ 6631 w 207960"/>
                <a:gd name="connsiteY156" fmla="*/ 107693 h 258359"/>
                <a:gd name="connsiteX157" fmla="*/ 6631 w 207960"/>
                <a:gd name="connsiteY157" fmla="*/ 106500 h 258359"/>
                <a:gd name="connsiteX158" fmla="*/ 7825 w 207960"/>
                <a:gd name="connsiteY158" fmla="*/ 105439 h 258359"/>
                <a:gd name="connsiteX159" fmla="*/ 5570 w 207960"/>
                <a:gd name="connsiteY159" fmla="*/ 100929 h 258359"/>
                <a:gd name="connsiteX160" fmla="*/ 6764 w 207960"/>
                <a:gd name="connsiteY160" fmla="*/ 99868 h 258359"/>
                <a:gd name="connsiteX161" fmla="*/ 7958 w 207960"/>
                <a:gd name="connsiteY161" fmla="*/ 99868 h 258359"/>
                <a:gd name="connsiteX162" fmla="*/ 9019 w 207960"/>
                <a:gd name="connsiteY162" fmla="*/ 98675 h 258359"/>
                <a:gd name="connsiteX163" fmla="*/ 7958 w 207960"/>
                <a:gd name="connsiteY163" fmla="*/ 97613 h 258359"/>
                <a:gd name="connsiteX164" fmla="*/ 6764 w 207960"/>
                <a:gd name="connsiteY164" fmla="*/ 95360 h 258359"/>
                <a:gd name="connsiteX165" fmla="*/ 7958 w 207960"/>
                <a:gd name="connsiteY165" fmla="*/ 94166 h 258359"/>
                <a:gd name="connsiteX166" fmla="*/ 9019 w 207960"/>
                <a:gd name="connsiteY166" fmla="*/ 91911 h 258359"/>
                <a:gd name="connsiteX167" fmla="*/ 5570 w 207960"/>
                <a:gd name="connsiteY167" fmla="*/ 89657 h 258359"/>
                <a:gd name="connsiteX168" fmla="*/ 7825 w 207960"/>
                <a:gd name="connsiteY168" fmla="*/ 86208 h 258359"/>
                <a:gd name="connsiteX169" fmla="*/ 7825 w 207960"/>
                <a:gd name="connsiteY169" fmla="*/ 70425 h 258359"/>
                <a:gd name="connsiteX170" fmla="*/ 5570 w 207960"/>
                <a:gd name="connsiteY170" fmla="*/ 70425 h 25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207960" h="258359">
                  <a:moveTo>
                    <a:pt x="5703" y="69630"/>
                  </a:moveTo>
                  <a:lnTo>
                    <a:pt x="3448" y="69630"/>
                  </a:lnTo>
                  <a:lnTo>
                    <a:pt x="3448" y="68568"/>
                  </a:lnTo>
                  <a:lnTo>
                    <a:pt x="2255" y="68568"/>
                  </a:lnTo>
                  <a:lnTo>
                    <a:pt x="1194" y="66314"/>
                  </a:lnTo>
                  <a:lnTo>
                    <a:pt x="3448" y="65120"/>
                  </a:lnTo>
                  <a:lnTo>
                    <a:pt x="4509" y="64059"/>
                  </a:lnTo>
                  <a:lnTo>
                    <a:pt x="7958" y="62998"/>
                  </a:lnTo>
                  <a:lnTo>
                    <a:pt x="19231" y="55040"/>
                  </a:lnTo>
                  <a:lnTo>
                    <a:pt x="21486" y="56234"/>
                  </a:lnTo>
                  <a:lnTo>
                    <a:pt x="23740" y="53980"/>
                  </a:lnTo>
                  <a:lnTo>
                    <a:pt x="27056" y="51724"/>
                  </a:lnTo>
                  <a:lnTo>
                    <a:pt x="29311" y="49470"/>
                  </a:lnTo>
                  <a:lnTo>
                    <a:pt x="30372" y="50664"/>
                  </a:lnTo>
                  <a:lnTo>
                    <a:pt x="32626" y="46154"/>
                  </a:lnTo>
                  <a:lnTo>
                    <a:pt x="36075" y="43900"/>
                  </a:lnTo>
                  <a:lnTo>
                    <a:pt x="51857" y="33820"/>
                  </a:lnTo>
                  <a:lnTo>
                    <a:pt x="54112" y="29310"/>
                  </a:lnTo>
                  <a:cubicBezTo>
                    <a:pt x="62468" y="23343"/>
                    <a:pt x="70558" y="18037"/>
                    <a:pt x="77720" y="11273"/>
                  </a:cubicBezTo>
                  <a:lnTo>
                    <a:pt x="76659" y="6764"/>
                  </a:lnTo>
                  <a:lnTo>
                    <a:pt x="81168" y="6764"/>
                  </a:lnTo>
                  <a:lnTo>
                    <a:pt x="81168" y="4509"/>
                  </a:lnTo>
                  <a:lnTo>
                    <a:pt x="88993" y="5703"/>
                  </a:lnTo>
                  <a:lnTo>
                    <a:pt x="90054" y="3448"/>
                  </a:lnTo>
                  <a:lnTo>
                    <a:pt x="86739" y="1193"/>
                  </a:lnTo>
                  <a:lnTo>
                    <a:pt x="87932" y="0"/>
                  </a:lnTo>
                  <a:lnTo>
                    <a:pt x="94696" y="3448"/>
                  </a:lnTo>
                  <a:lnTo>
                    <a:pt x="98012" y="4509"/>
                  </a:lnTo>
                  <a:lnTo>
                    <a:pt x="108224" y="11273"/>
                  </a:lnTo>
                  <a:lnTo>
                    <a:pt x="109285" y="14589"/>
                  </a:lnTo>
                  <a:lnTo>
                    <a:pt x="111540" y="13527"/>
                  </a:lnTo>
                  <a:lnTo>
                    <a:pt x="114856" y="18037"/>
                  </a:lnTo>
                  <a:lnTo>
                    <a:pt x="117110" y="16976"/>
                  </a:lnTo>
                  <a:lnTo>
                    <a:pt x="133954" y="28250"/>
                  </a:lnTo>
                  <a:lnTo>
                    <a:pt x="133954" y="30504"/>
                  </a:lnTo>
                  <a:lnTo>
                    <a:pt x="136209" y="30504"/>
                  </a:lnTo>
                  <a:lnTo>
                    <a:pt x="136209" y="29443"/>
                  </a:lnTo>
                  <a:lnTo>
                    <a:pt x="139524" y="31697"/>
                  </a:lnTo>
                  <a:lnTo>
                    <a:pt x="139524" y="35146"/>
                  </a:lnTo>
                  <a:lnTo>
                    <a:pt x="141779" y="35146"/>
                  </a:lnTo>
                  <a:lnTo>
                    <a:pt x="141779" y="32891"/>
                  </a:lnTo>
                  <a:lnTo>
                    <a:pt x="144034" y="35146"/>
                  </a:lnTo>
                  <a:lnTo>
                    <a:pt x="142840" y="36207"/>
                  </a:lnTo>
                  <a:lnTo>
                    <a:pt x="144034" y="38462"/>
                  </a:lnTo>
                  <a:lnTo>
                    <a:pt x="148543" y="36207"/>
                  </a:lnTo>
                  <a:lnTo>
                    <a:pt x="153053" y="36207"/>
                  </a:lnTo>
                  <a:lnTo>
                    <a:pt x="155307" y="38462"/>
                  </a:lnTo>
                  <a:lnTo>
                    <a:pt x="157562" y="37401"/>
                  </a:lnTo>
                  <a:lnTo>
                    <a:pt x="157562" y="36207"/>
                  </a:lnTo>
                  <a:lnTo>
                    <a:pt x="167642" y="37401"/>
                  </a:lnTo>
                  <a:lnTo>
                    <a:pt x="168835" y="39656"/>
                  </a:lnTo>
                  <a:lnTo>
                    <a:pt x="169896" y="38594"/>
                  </a:lnTo>
                  <a:lnTo>
                    <a:pt x="178915" y="39656"/>
                  </a:lnTo>
                  <a:lnTo>
                    <a:pt x="178915" y="40849"/>
                  </a:lnTo>
                  <a:lnTo>
                    <a:pt x="176660" y="43104"/>
                  </a:lnTo>
                  <a:lnTo>
                    <a:pt x="178915" y="45359"/>
                  </a:lnTo>
                  <a:lnTo>
                    <a:pt x="182231" y="44165"/>
                  </a:lnTo>
                  <a:lnTo>
                    <a:pt x="182231" y="40849"/>
                  </a:lnTo>
                  <a:lnTo>
                    <a:pt x="184485" y="40849"/>
                  </a:lnTo>
                  <a:lnTo>
                    <a:pt x="187801" y="46420"/>
                  </a:lnTo>
                  <a:lnTo>
                    <a:pt x="188995" y="45359"/>
                  </a:lnTo>
                  <a:lnTo>
                    <a:pt x="192310" y="47613"/>
                  </a:lnTo>
                  <a:lnTo>
                    <a:pt x="193371" y="54377"/>
                  </a:lnTo>
                  <a:lnTo>
                    <a:pt x="194432" y="59947"/>
                  </a:lnTo>
                  <a:lnTo>
                    <a:pt x="198942" y="85810"/>
                  </a:lnTo>
                  <a:lnTo>
                    <a:pt x="196687" y="87004"/>
                  </a:lnTo>
                  <a:lnTo>
                    <a:pt x="197748" y="91513"/>
                  </a:lnTo>
                  <a:lnTo>
                    <a:pt x="198809" y="91513"/>
                  </a:lnTo>
                  <a:lnTo>
                    <a:pt x="190984" y="115121"/>
                  </a:lnTo>
                  <a:lnTo>
                    <a:pt x="190984" y="124139"/>
                  </a:lnTo>
                  <a:lnTo>
                    <a:pt x="192178" y="124139"/>
                  </a:lnTo>
                  <a:lnTo>
                    <a:pt x="207960" y="154511"/>
                  </a:lnTo>
                  <a:lnTo>
                    <a:pt x="193371" y="178119"/>
                  </a:lnTo>
                  <a:lnTo>
                    <a:pt x="203451" y="181568"/>
                  </a:lnTo>
                  <a:lnTo>
                    <a:pt x="201197" y="187137"/>
                  </a:lnTo>
                  <a:lnTo>
                    <a:pt x="202258" y="188199"/>
                  </a:lnTo>
                  <a:lnTo>
                    <a:pt x="201197" y="193901"/>
                  </a:lnTo>
                  <a:lnTo>
                    <a:pt x="194432" y="193901"/>
                  </a:lnTo>
                  <a:lnTo>
                    <a:pt x="194432" y="196156"/>
                  </a:lnTo>
                  <a:lnTo>
                    <a:pt x="189923" y="192841"/>
                  </a:lnTo>
                  <a:lnTo>
                    <a:pt x="188862" y="194034"/>
                  </a:lnTo>
                  <a:lnTo>
                    <a:pt x="182098" y="205309"/>
                  </a:lnTo>
                  <a:lnTo>
                    <a:pt x="179843" y="204247"/>
                  </a:lnTo>
                  <a:lnTo>
                    <a:pt x="176528" y="207562"/>
                  </a:lnTo>
                  <a:lnTo>
                    <a:pt x="173079" y="235679"/>
                  </a:lnTo>
                  <a:lnTo>
                    <a:pt x="161806" y="254779"/>
                  </a:lnTo>
                  <a:lnTo>
                    <a:pt x="158490" y="257032"/>
                  </a:lnTo>
                  <a:lnTo>
                    <a:pt x="140453" y="258227"/>
                  </a:lnTo>
                  <a:lnTo>
                    <a:pt x="139259" y="258227"/>
                  </a:lnTo>
                  <a:lnTo>
                    <a:pt x="120161" y="243637"/>
                  </a:lnTo>
                  <a:lnTo>
                    <a:pt x="115651" y="235812"/>
                  </a:lnTo>
                  <a:lnTo>
                    <a:pt x="116712" y="234619"/>
                  </a:lnTo>
                  <a:lnTo>
                    <a:pt x="113397" y="234619"/>
                  </a:lnTo>
                  <a:lnTo>
                    <a:pt x="112336" y="233557"/>
                  </a:lnTo>
                  <a:lnTo>
                    <a:pt x="119100" y="224539"/>
                  </a:lnTo>
                  <a:lnTo>
                    <a:pt x="116845" y="223479"/>
                  </a:lnTo>
                  <a:lnTo>
                    <a:pt x="110081" y="230241"/>
                  </a:lnTo>
                  <a:lnTo>
                    <a:pt x="109020" y="227987"/>
                  </a:lnTo>
                  <a:lnTo>
                    <a:pt x="106765" y="227987"/>
                  </a:lnTo>
                  <a:lnTo>
                    <a:pt x="106765" y="229048"/>
                  </a:lnTo>
                  <a:lnTo>
                    <a:pt x="104511" y="229048"/>
                  </a:lnTo>
                  <a:lnTo>
                    <a:pt x="101062" y="231303"/>
                  </a:lnTo>
                  <a:lnTo>
                    <a:pt x="100001" y="233557"/>
                  </a:lnTo>
                  <a:lnTo>
                    <a:pt x="78648" y="247085"/>
                  </a:lnTo>
                  <a:lnTo>
                    <a:pt x="79842" y="248280"/>
                  </a:lnTo>
                  <a:lnTo>
                    <a:pt x="73078" y="252789"/>
                  </a:lnTo>
                  <a:lnTo>
                    <a:pt x="72017" y="250534"/>
                  </a:lnTo>
                  <a:lnTo>
                    <a:pt x="70823" y="250534"/>
                  </a:lnTo>
                  <a:lnTo>
                    <a:pt x="68569" y="249340"/>
                  </a:lnTo>
                  <a:lnTo>
                    <a:pt x="62998" y="251596"/>
                  </a:lnTo>
                  <a:lnTo>
                    <a:pt x="60743" y="250534"/>
                  </a:lnTo>
                  <a:lnTo>
                    <a:pt x="55173" y="250534"/>
                  </a:lnTo>
                  <a:lnTo>
                    <a:pt x="47348" y="253849"/>
                  </a:lnTo>
                  <a:lnTo>
                    <a:pt x="42839" y="252656"/>
                  </a:lnTo>
                  <a:lnTo>
                    <a:pt x="32759" y="258360"/>
                  </a:lnTo>
                  <a:lnTo>
                    <a:pt x="22679" y="244831"/>
                  </a:lnTo>
                  <a:lnTo>
                    <a:pt x="18170" y="235812"/>
                  </a:lnTo>
                  <a:lnTo>
                    <a:pt x="22679" y="230241"/>
                  </a:lnTo>
                  <a:lnTo>
                    <a:pt x="32759" y="216714"/>
                  </a:lnTo>
                  <a:lnTo>
                    <a:pt x="45093" y="200931"/>
                  </a:lnTo>
                  <a:lnTo>
                    <a:pt x="41645" y="199870"/>
                  </a:lnTo>
                  <a:lnTo>
                    <a:pt x="34881" y="200931"/>
                  </a:lnTo>
                  <a:lnTo>
                    <a:pt x="13528" y="227987"/>
                  </a:lnTo>
                  <a:lnTo>
                    <a:pt x="13528" y="217908"/>
                  </a:lnTo>
                  <a:lnTo>
                    <a:pt x="9019" y="217908"/>
                  </a:lnTo>
                  <a:lnTo>
                    <a:pt x="6764" y="214459"/>
                  </a:lnTo>
                  <a:lnTo>
                    <a:pt x="5570" y="214459"/>
                  </a:lnTo>
                  <a:lnTo>
                    <a:pt x="4509" y="212204"/>
                  </a:lnTo>
                  <a:lnTo>
                    <a:pt x="5570" y="211011"/>
                  </a:lnTo>
                  <a:lnTo>
                    <a:pt x="9019" y="212204"/>
                  </a:lnTo>
                  <a:lnTo>
                    <a:pt x="11273" y="207695"/>
                  </a:lnTo>
                  <a:lnTo>
                    <a:pt x="13528" y="207695"/>
                  </a:lnTo>
                  <a:lnTo>
                    <a:pt x="11273" y="205440"/>
                  </a:lnTo>
                  <a:lnTo>
                    <a:pt x="0" y="199870"/>
                  </a:lnTo>
                  <a:lnTo>
                    <a:pt x="9019" y="194299"/>
                  </a:lnTo>
                  <a:lnTo>
                    <a:pt x="11273" y="195362"/>
                  </a:lnTo>
                  <a:lnTo>
                    <a:pt x="11273" y="193106"/>
                  </a:lnTo>
                  <a:lnTo>
                    <a:pt x="12334" y="190851"/>
                  </a:lnTo>
                  <a:lnTo>
                    <a:pt x="11273" y="159418"/>
                  </a:lnTo>
                  <a:lnTo>
                    <a:pt x="15783" y="160480"/>
                  </a:lnTo>
                  <a:lnTo>
                    <a:pt x="14589" y="159418"/>
                  </a:lnTo>
                  <a:lnTo>
                    <a:pt x="12334" y="156103"/>
                  </a:lnTo>
                  <a:lnTo>
                    <a:pt x="14589" y="154909"/>
                  </a:lnTo>
                  <a:lnTo>
                    <a:pt x="12334" y="151594"/>
                  </a:lnTo>
                  <a:lnTo>
                    <a:pt x="12334" y="149338"/>
                  </a:lnTo>
                  <a:lnTo>
                    <a:pt x="11273" y="148278"/>
                  </a:lnTo>
                  <a:lnTo>
                    <a:pt x="11273" y="141514"/>
                  </a:lnTo>
                  <a:lnTo>
                    <a:pt x="10080" y="140321"/>
                  </a:lnTo>
                  <a:lnTo>
                    <a:pt x="9019" y="141514"/>
                  </a:lnTo>
                  <a:lnTo>
                    <a:pt x="5570" y="138198"/>
                  </a:lnTo>
                  <a:lnTo>
                    <a:pt x="3316" y="139259"/>
                  </a:lnTo>
                  <a:lnTo>
                    <a:pt x="3316" y="138198"/>
                  </a:lnTo>
                  <a:lnTo>
                    <a:pt x="6631" y="133689"/>
                  </a:lnTo>
                  <a:lnTo>
                    <a:pt x="8886" y="137005"/>
                  </a:lnTo>
                  <a:lnTo>
                    <a:pt x="9947" y="134750"/>
                  </a:lnTo>
                  <a:lnTo>
                    <a:pt x="8886" y="107693"/>
                  </a:lnTo>
                  <a:lnTo>
                    <a:pt x="6631" y="107693"/>
                  </a:lnTo>
                  <a:lnTo>
                    <a:pt x="6631" y="106500"/>
                  </a:lnTo>
                  <a:lnTo>
                    <a:pt x="7825" y="105439"/>
                  </a:lnTo>
                  <a:lnTo>
                    <a:pt x="5570" y="100929"/>
                  </a:lnTo>
                  <a:lnTo>
                    <a:pt x="6764" y="99868"/>
                  </a:lnTo>
                  <a:lnTo>
                    <a:pt x="7958" y="99868"/>
                  </a:lnTo>
                  <a:lnTo>
                    <a:pt x="9019" y="98675"/>
                  </a:lnTo>
                  <a:lnTo>
                    <a:pt x="7958" y="97613"/>
                  </a:lnTo>
                  <a:lnTo>
                    <a:pt x="6764" y="95360"/>
                  </a:lnTo>
                  <a:lnTo>
                    <a:pt x="7958" y="94166"/>
                  </a:lnTo>
                  <a:lnTo>
                    <a:pt x="9019" y="91911"/>
                  </a:lnTo>
                  <a:lnTo>
                    <a:pt x="5570" y="89657"/>
                  </a:lnTo>
                  <a:lnTo>
                    <a:pt x="7825" y="86208"/>
                  </a:lnTo>
                  <a:lnTo>
                    <a:pt x="7825" y="70425"/>
                  </a:lnTo>
                  <a:lnTo>
                    <a:pt x="5570" y="70425"/>
                  </a:lnTo>
                </a:path>
              </a:pathLst>
            </a:custGeom>
            <a:noFill/>
            <a:ln w="3315" cap="flat">
              <a:solidFill>
                <a:schemeClr val="bg1">
                  <a:lumMod val="65000"/>
                </a:schemeClr>
              </a:solidFill>
              <a:prstDash val="solid"/>
              <a:miter/>
            </a:ln>
          </p:spPr>
          <p:txBody>
            <a:bodyPr rtlCol="0" anchor="ctr"/>
            <a:lstStyle/>
            <a:p>
              <a:endParaRPr lang="en-FI" sz="816"/>
            </a:p>
          </p:txBody>
        </p:sp>
        <p:sp>
          <p:nvSpPr>
            <p:cNvPr id="855" name="Freeform: Shape 854">
              <a:extLst>
                <a:ext uri="{FF2B5EF4-FFF2-40B4-BE49-F238E27FC236}">
                  <a16:creationId xmlns:a16="http://schemas.microsoft.com/office/drawing/2014/main" id="{E99C8110-55C9-D081-38CA-BD83284D735C}"/>
                </a:ext>
              </a:extLst>
            </p:cNvPr>
            <p:cNvSpPr/>
            <p:nvPr/>
          </p:nvSpPr>
          <p:spPr>
            <a:xfrm>
              <a:off x="3310785" y="13630493"/>
              <a:ext cx="362206" cy="272284"/>
            </a:xfrm>
            <a:custGeom>
              <a:avLst/>
              <a:gdLst>
                <a:gd name="connsiteX0" fmla="*/ 352127 w 362206"/>
                <a:gd name="connsiteY0" fmla="*/ 37136 h 272284"/>
                <a:gd name="connsiteX1" fmla="*/ 327326 w 362206"/>
                <a:gd name="connsiteY1" fmla="*/ 36075 h 272284"/>
                <a:gd name="connsiteX2" fmla="*/ 327326 w 362206"/>
                <a:gd name="connsiteY2" fmla="*/ 33821 h 272284"/>
                <a:gd name="connsiteX3" fmla="*/ 321755 w 362206"/>
                <a:gd name="connsiteY3" fmla="*/ 33821 h 272284"/>
                <a:gd name="connsiteX4" fmla="*/ 319501 w 362206"/>
                <a:gd name="connsiteY4" fmla="*/ 34881 h 272284"/>
                <a:gd name="connsiteX5" fmla="*/ 296954 w 362206"/>
                <a:gd name="connsiteY5" fmla="*/ 31566 h 272284"/>
                <a:gd name="connsiteX6" fmla="*/ 295893 w 362206"/>
                <a:gd name="connsiteY6" fmla="*/ 32627 h 272284"/>
                <a:gd name="connsiteX7" fmla="*/ 291384 w 362206"/>
                <a:gd name="connsiteY7" fmla="*/ 31566 h 272284"/>
                <a:gd name="connsiteX8" fmla="*/ 286874 w 362206"/>
                <a:gd name="connsiteY8" fmla="*/ 29311 h 272284"/>
                <a:gd name="connsiteX9" fmla="*/ 267776 w 362206"/>
                <a:gd name="connsiteY9" fmla="*/ 24801 h 272284"/>
                <a:gd name="connsiteX10" fmla="*/ 265521 w 362206"/>
                <a:gd name="connsiteY10" fmla="*/ 23608 h 272284"/>
                <a:gd name="connsiteX11" fmla="*/ 264327 w 362206"/>
                <a:gd name="connsiteY11" fmla="*/ 24801 h 272284"/>
                <a:gd name="connsiteX12" fmla="*/ 255309 w 362206"/>
                <a:gd name="connsiteY12" fmla="*/ 19098 h 272284"/>
                <a:gd name="connsiteX13" fmla="*/ 256502 w 362206"/>
                <a:gd name="connsiteY13" fmla="*/ 18038 h 272284"/>
                <a:gd name="connsiteX14" fmla="*/ 250799 w 362206"/>
                <a:gd name="connsiteY14" fmla="*/ 13528 h 272284"/>
                <a:gd name="connsiteX15" fmla="*/ 242974 w 362206"/>
                <a:gd name="connsiteY15" fmla="*/ 12467 h 272284"/>
                <a:gd name="connsiteX16" fmla="*/ 241781 w 362206"/>
                <a:gd name="connsiteY16" fmla="*/ 15783 h 272284"/>
                <a:gd name="connsiteX17" fmla="*/ 226130 w 362206"/>
                <a:gd name="connsiteY17" fmla="*/ 29311 h 272284"/>
                <a:gd name="connsiteX18" fmla="*/ 226130 w 362206"/>
                <a:gd name="connsiteY18" fmla="*/ 32627 h 272284"/>
                <a:gd name="connsiteX19" fmla="*/ 224937 w 362206"/>
                <a:gd name="connsiteY19" fmla="*/ 32627 h 272284"/>
                <a:gd name="connsiteX20" fmla="*/ 223876 w 362206"/>
                <a:gd name="connsiteY20" fmla="*/ 31566 h 272284"/>
                <a:gd name="connsiteX21" fmla="*/ 218173 w 362206"/>
                <a:gd name="connsiteY21" fmla="*/ 37136 h 272284"/>
                <a:gd name="connsiteX22" fmla="*/ 218173 w 362206"/>
                <a:gd name="connsiteY22" fmla="*/ 38330 h 272284"/>
                <a:gd name="connsiteX23" fmla="*/ 211541 w 362206"/>
                <a:gd name="connsiteY23" fmla="*/ 42839 h 272284"/>
                <a:gd name="connsiteX24" fmla="*/ 208093 w 362206"/>
                <a:gd name="connsiteY24" fmla="*/ 48410 h 272284"/>
                <a:gd name="connsiteX25" fmla="*/ 204778 w 362206"/>
                <a:gd name="connsiteY25" fmla="*/ 52919 h 272284"/>
                <a:gd name="connsiteX26" fmla="*/ 202523 w 362206"/>
                <a:gd name="connsiteY26" fmla="*/ 51725 h 272284"/>
                <a:gd name="connsiteX27" fmla="*/ 199074 w 362206"/>
                <a:gd name="connsiteY27" fmla="*/ 51725 h 272284"/>
                <a:gd name="connsiteX28" fmla="*/ 198013 w 362206"/>
                <a:gd name="connsiteY28" fmla="*/ 53980 h 272284"/>
                <a:gd name="connsiteX29" fmla="*/ 203584 w 362206"/>
                <a:gd name="connsiteY29" fmla="*/ 56235 h 272284"/>
                <a:gd name="connsiteX30" fmla="*/ 199074 w 362206"/>
                <a:gd name="connsiteY30" fmla="*/ 60744 h 272284"/>
                <a:gd name="connsiteX31" fmla="*/ 199074 w 362206"/>
                <a:gd name="connsiteY31" fmla="*/ 58489 h 272284"/>
                <a:gd name="connsiteX32" fmla="*/ 192310 w 362206"/>
                <a:gd name="connsiteY32" fmla="*/ 58489 h 272284"/>
                <a:gd name="connsiteX33" fmla="*/ 190056 w 362206"/>
                <a:gd name="connsiteY33" fmla="*/ 59683 h 272284"/>
                <a:gd name="connsiteX34" fmla="*/ 187801 w 362206"/>
                <a:gd name="connsiteY34" fmla="*/ 58489 h 272284"/>
                <a:gd name="connsiteX35" fmla="*/ 185546 w 362206"/>
                <a:gd name="connsiteY35" fmla="*/ 61938 h 272284"/>
                <a:gd name="connsiteX36" fmla="*/ 182231 w 362206"/>
                <a:gd name="connsiteY36" fmla="*/ 62998 h 272284"/>
                <a:gd name="connsiteX37" fmla="*/ 178782 w 362206"/>
                <a:gd name="connsiteY37" fmla="*/ 62998 h 272284"/>
                <a:gd name="connsiteX38" fmla="*/ 179976 w 362206"/>
                <a:gd name="connsiteY38" fmla="*/ 65254 h 272284"/>
                <a:gd name="connsiteX39" fmla="*/ 177721 w 362206"/>
                <a:gd name="connsiteY39" fmla="*/ 66447 h 272284"/>
                <a:gd name="connsiteX40" fmla="*/ 176528 w 362206"/>
                <a:gd name="connsiteY40" fmla="*/ 64192 h 272284"/>
                <a:gd name="connsiteX41" fmla="*/ 172151 w 362206"/>
                <a:gd name="connsiteY41" fmla="*/ 65254 h 272284"/>
                <a:gd name="connsiteX42" fmla="*/ 170957 w 362206"/>
                <a:gd name="connsiteY42" fmla="*/ 67508 h 272284"/>
                <a:gd name="connsiteX43" fmla="*/ 169896 w 362206"/>
                <a:gd name="connsiteY43" fmla="*/ 64192 h 272284"/>
                <a:gd name="connsiteX44" fmla="*/ 165387 w 362206"/>
                <a:gd name="connsiteY44" fmla="*/ 65254 h 272284"/>
                <a:gd name="connsiteX45" fmla="*/ 165387 w 362206"/>
                <a:gd name="connsiteY45" fmla="*/ 64192 h 272284"/>
                <a:gd name="connsiteX46" fmla="*/ 168703 w 362206"/>
                <a:gd name="connsiteY46" fmla="*/ 61938 h 272284"/>
                <a:gd name="connsiteX47" fmla="*/ 174273 w 362206"/>
                <a:gd name="connsiteY47" fmla="*/ 62998 h 272284"/>
                <a:gd name="connsiteX48" fmla="*/ 176528 w 362206"/>
                <a:gd name="connsiteY48" fmla="*/ 60744 h 272284"/>
                <a:gd name="connsiteX49" fmla="*/ 177721 w 362206"/>
                <a:gd name="connsiteY49" fmla="*/ 60744 h 272284"/>
                <a:gd name="connsiteX50" fmla="*/ 177721 w 362206"/>
                <a:gd name="connsiteY50" fmla="*/ 59683 h 272284"/>
                <a:gd name="connsiteX51" fmla="*/ 182231 w 362206"/>
                <a:gd name="connsiteY51" fmla="*/ 59683 h 272284"/>
                <a:gd name="connsiteX52" fmla="*/ 184485 w 362206"/>
                <a:gd name="connsiteY52" fmla="*/ 57428 h 272284"/>
                <a:gd name="connsiteX53" fmla="*/ 183292 w 362206"/>
                <a:gd name="connsiteY53" fmla="*/ 56235 h 272284"/>
                <a:gd name="connsiteX54" fmla="*/ 187801 w 362206"/>
                <a:gd name="connsiteY54" fmla="*/ 52919 h 272284"/>
                <a:gd name="connsiteX55" fmla="*/ 187801 w 362206"/>
                <a:gd name="connsiteY55" fmla="*/ 51725 h 272284"/>
                <a:gd name="connsiteX56" fmla="*/ 166448 w 362206"/>
                <a:gd name="connsiteY56" fmla="*/ 50664 h 272284"/>
                <a:gd name="connsiteX57" fmla="*/ 165387 w 362206"/>
                <a:gd name="connsiteY57" fmla="*/ 52919 h 272284"/>
                <a:gd name="connsiteX58" fmla="*/ 163132 w 362206"/>
                <a:gd name="connsiteY58" fmla="*/ 55174 h 272284"/>
                <a:gd name="connsiteX59" fmla="*/ 167642 w 362206"/>
                <a:gd name="connsiteY59" fmla="*/ 57428 h 272284"/>
                <a:gd name="connsiteX60" fmla="*/ 168703 w 362206"/>
                <a:gd name="connsiteY60" fmla="*/ 59683 h 272284"/>
                <a:gd name="connsiteX61" fmla="*/ 159684 w 362206"/>
                <a:gd name="connsiteY61" fmla="*/ 59683 h 272284"/>
                <a:gd name="connsiteX62" fmla="*/ 158623 w 362206"/>
                <a:gd name="connsiteY62" fmla="*/ 61938 h 272284"/>
                <a:gd name="connsiteX63" fmla="*/ 158623 w 362206"/>
                <a:gd name="connsiteY63" fmla="*/ 64192 h 272284"/>
                <a:gd name="connsiteX64" fmla="*/ 156368 w 362206"/>
                <a:gd name="connsiteY64" fmla="*/ 62998 h 272284"/>
                <a:gd name="connsiteX65" fmla="*/ 146156 w 362206"/>
                <a:gd name="connsiteY65" fmla="*/ 76527 h 272284"/>
                <a:gd name="connsiteX66" fmla="*/ 150665 w 362206"/>
                <a:gd name="connsiteY66" fmla="*/ 92309 h 272284"/>
                <a:gd name="connsiteX67" fmla="*/ 152920 w 362206"/>
                <a:gd name="connsiteY67" fmla="*/ 92309 h 272284"/>
                <a:gd name="connsiteX68" fmla="*/ 152920 w 362206"/>
                <a:gd name="connsiteY68" fmla="*/ 90055 h 272284"/>
                <a:gd name="connsiteX69" fmla="*/ 158623 w 362206"/>
                <a:gd name="connsiteY69" fmla="*/ 87800 h 272284"/>
                <a:gd name="connsiteX70" fmla="*/ 158623 w 362206"/>
                <a:gd name="connsiteY70" fmla="*/ 88994 h 272284"/>
                <a:gd name="connsiteX71" fmla="*/ 156368 w 362206"/>
                <a:gd name="connsiteY71" fmla="*/ 91248 h 272284"/>
                <a:gd name="connsiteX72" fmla="*/ 155175 w 362206"/>
                <a:gd name="connsiteY72" fmla="*/ 94564 h 272284"/>
                <a:gd name="connsiteX73" fmla="*/ 151859 w 362206"/>
                <a:gd name="connsiteY73" fmla="*/ 96819 h 272284"/>
                <a:gd name="connsiteX74" fmla="*/ 152920 w 362206"/>
                <a:gd name="connsiteY74" fmla="*/ 99073 h 272284"/>
                <a:gd name="connsiteX75" fmla="*/ 160878 w 362206"/>
                <a:gd name="connsiteY75" fmla="*/ 95625 h 272284"/>
                <a:gd name="connsiteX76" fmla="*/ 159684 w 362206"/>
                <a:gd name="connsiteY76" fmla="*/ 92309 h 272284"/>
                <a:gd name="connsiteX77" fmla="*/ 165387 w 362206"/>
                <a:gd name="connsiteY77" fmla="*/ 90055 h 272284"/>
                <a:gd name="connsiteX78" fmla="*/ 166448 w 362206"/>
                <a:gd name="connsiteY78" fmla="*/ 93503 h 272284"/>
                <a:gd name="connsiteX79" fmla="*/ 161939 w 362206"/>
                <a:gd name="connsiteY79" fmla="*/ 95625 h 272284"/>
                <a:gd name="connsiteX80" fmla="*/ 165387 w 362206"/>
                <a:gd name="connsiteY80" fmla="*/ 97879 h 272284"/>
                <a:gd name="connsiteX81" fmla="*/ 166448 w 362206"/>
                <a:gd name="connsiteY81" fmla="*/ 96819 h 272284"/>
                <a:gd name="connsiteX82" fmla="*/ 167642 w 362206"/>
                <a:gd name="connsiteY82" fmla="*/ 97879 h 272284"/>
                <a:gd name="connsiteX83" fmla="*/ 167642 w 362206"/>
                <a:gd name="connsiteY83" fmla="*/ 101328 h 272284"/>
                <a:gd name="connsiteX84" fmla="*/ 165387 w 362206"/>
                <a:gd name="connsiteY84" fmla="*/ 104644 h 272284"/>
                <a:gd name="connsiteX85" fmla="*/ 166448 w 362206"/>
                <a:gd name="connsiteY85" fmla="*/ 106898 h 272284"/>
                <a:gd name="connsiteX86" fmla="*/ 164193 w 362206"/>
                <a:gd name="connsiteY86" fmla="*/ 109153 h 272284"/>
                <a:gd name="connsiteX87" fmla="*/ 161939 w 362206"/>
                <a:gd name="connsiteY87" fmla="*/ 105838 h 272284"/>
                <a:gd name="connsiteX88" fmla="*/ 157429 w 362206"/>
                <a:gd name="connsiteY88" fmla="*/ 111408 h 272284"/>
                <a:gd name="connsiteX89" fmla="*/ 154114 w 362206"/>
                <a:gd name="connsiteY89" fmla="*/ 111408 h 272284"/>
                <a:gd name="connsiteX90" fmla="*/ 150665 w 362206"/>
                <a:gd name="connsiteY90" fmla="*/ 106898 h 272284"/>
                <a:gd name="connsiteX91" fmla="*/ 149604 w 362206"/>
                <a:gd name="connsiteY91" fmla="*/ 104644 h 272284"/>
                <a:gd name="connsiteX92" fmla="*/ 142840 w 362206"/>
                <a:gd name="connsiteY92" fmla="*/ 99073 h 272284"/>
                <a:gd name="connsiteX93" fmla="*/ 144034 w 362206"/>
                <a:gd name="connsiteY93" fmla="*/ 96819 h 272284"/>
                <a:gd name="connsiteX94" fmla="*/ 141647 w 362206"/>
                <a:gd name="connsiteY94" fmla="*/ 95625 h 272284"/>
                <a:gd name="connsiteX95" fmla="*/ 144034 w 362206"/>
                <a:gd name="connsiteY95" fmla="*/ 93503 h 272284"/>
                <a:gd name="connsiteX96" fmla="*/ 144034 w 362206"/>
                <a:gd name="connsiteY96" fmla="*/ 92309 h 272284"/>
                <a:gd name="connsiteX97" fmla="*/ 140585 w 362206"/>
                <a:gd name="connsiteY97" fmla="*/ 94564 h 272284"/>
                <a:gd name="connsiteX98" fmla="*/ 139524 w 362206"/>
                <a:gd name="connsiteY98" fmla="*/ 93503 h 272284"/>
                <a:gd name="connsiteX99" fmla="*/ 137137 w 362206"/>
                <a:gd name="connsiteY99" fmla="*/ 93503 h 272284"/>
                <a:gd name="connsiteX100" fmla="*/ 136076 w 362206"/>
                <a:gd name="connsiteY100" fmla="*/ 92309 h 272284"/>
                <a:gd name="connsiteX101" fmla="*/ 135015 w 362206"/>
                <a:gd name="connsiteY101" fmla="*/ 91248 h 272284"/>
                <a:gd name="connsiteX102" fmla="*/ 129312 w 362206"/>
                <a:gd name="connsiteY102" fmla="*/ 87800 h 272284"/>
                <a:gd name="connsiteX103" fmla="*/ 128251 w 362206"/>
                <a:gd name="connsiteY103" fmla="*/ 84484 h 272284"/>
                <a:gd name="connsiteX104" fmla="*/ 125997 w 362206"/>
                <a:gd name="connsiteY104" fmla="*/ 85545 h 272284"/>
                <a:gd name="connsiteX105" fmla="*/ 124803 w 362206"/>
                <a:gd name="connsiteY105" fmla="*/ 87800 h 272284"/>
                <a:gd name="connsiteX106" fmla="*/ 121487 w 362206"/>
                <a:gd name="connsiteY106" fmla="*/ 87800 h 272284"/>
                <a:gd name="connsiteX107" fmla="*/ 116978 w 362206"/>
                <a:gd name="connsiteY107" fmla="*/ 90055 h 272284"/>
                <a:gd name="connsiteX108" fmla="*/ 114723 w 362206"/>
                <a:gd name="connsiteY108" fmla="*/ 92309 h 272284"/>
                <a:gd name="connsiteX109" fmla="*/ 110214 w 362206"/>
                <a:gd name="connsiteY109" fmla="*/ 95625 h 272284"/>
                <a:gd name="connsiteX110" fmla="*/ 107959 w 362206"/>
                <a:gd name="connsiteY110" fmla="*/ 95625 h 272284"/>
                <a:gd name="connsiteX111" fmla="*/ 105704 w 362206"/>
                <a:gd name="connsiteY111" fmla="*/ 97879 h 272284"/>
                <a:gd name="connsiteX112" fmla="*/ 102389 w 362206"/>
                <a:gd name="connsiteY112" fmla="*/ 97879 h 272284"/>
                <a:gd name="connsiteX113" fmla="*/ 102389 w 362206"/>
                <a:gd name="connsiteY113" fmla="*/ 100135 h 272284"/>
                <a:gd name="connsiteX114" fmla="*/ 101195 w 362206"/>
                <a:gd name="connsiteY114" fmla="*/ 100135 h 272284"/>
                <a:gd name="connsiteX115" fmla="*/ 95625 w 362206"/>
                <a:gd name="connsiteY115" fmla="*/ 59683 h 272284"/>
                <a:gd name="connsiteX116" fmla="*/ 98940 w 362206"/>
                <a:gd name="connsiteY116" fmla="*/ 48410 h 272284"/>
                <a:gd name="connsiteX117" fmla="*/ 102389 w 362206"/>
                <a:gd name="connsiteY117" fmla="*/ 43900 h 272284"/>
                <a:gd name="connsiteX118" fmla="*/ 100134 w 362206"/>
                <a:gd name="connsiteY118" fmla="*/ 41645 h 272284"/>
                <a:gd name="connsiteX119" fmla="*/ 102389 w 362206"/>
                <a:gd name="connsiteY119" fmla="*/ 34881 h 272284"/>
                <a:gd name="connsiteX120" fmla="*/ 103450 w 362206"/>
                <a:gd name="connsiteY120" fmla="*/ 33821 h 272284"/>
                <a:gd name="connsiteX121" fmla="*/ 103450 w 362206"/>
                <a:gd name="connsiteY121" fmla="*/ 30372 h 272284"/>
                <a:gd name="connsiteX122" fmla="*/ 106898 w 362206"/>
                <a:gd name="connsiteY122" fmla="*/ 28117 h 272284"/>
                <a:gd name="connsiteX123" fmla="*/ 107959 w 362206"/>
                <a:gd name="connsiteY123" fmla="*/ 25863 h 272284"/>
                <a:gd name="connsiteX124" fmla="*/ 109020 w 362206"/>
                <a:gd name="connsiteY124" fmla="*/ 24801 h 272284"/>
                <a:gd name="connsiteX125" fmla="*/ 109020 w 362206"/>
                <a:gd name="connsiteY125" fmla="*/ 22547 h 272284"/>
                <a:gd name="connsiteX126" fmla="*/ 107959 w 362206"/>
                <a:gd name="connsiteY126" fmla="*/ 22547 h 272284"/>
                <a:gd name="connsiteX127" fmla="*/ 107959 w 362206"/>
                <a:gd name="connsiteY127" fmla="*/ 20292 h 272284"/>
                <a:gd name="connsiteX128" fmla="*/ 112468 w 362206"/>
                <a:gd name="connsiteY128" fmla="*/ 16977 h 272284"/>
                <a:gd name="connsiteX129" fmla="*/ 113529 w 362206"/>
                <a:gd name="connsiteY129" fmla="*/ 16977 h 272284"/>
                <a:gd name="connsiteX130" fmla="*/ 115784 w 362206"/>
                <a:gd name="connsiteY130" fmla="*/ 18038 h 272284"/>
                <a:gd name="connsiteX131" fmla="*/ 116978 w 362206"/>
                <a:gd name="connsiteY131" fmla="*/ 18038 h 272284"/>
                <a:gd name="connsiteX132" fmla="*/ 119232 w 362206"/>
                <a:gd name="connsiteY132" fmla="*/ 14722 h 272284"/>
                <a:gd name="connsiteX133" fmla="*/ 119232 w 362206"/>
                <a:gd name="connsiteY133" fmla="*/ 12467 h 272284"/>
                <a:gd name="connsiteX134" fmla="*/ 118039 w 362206"/>
                <a:gd name="connsiteY134" fmla="*/ 12467 h 272284"/>
                <a:gd name="connsiteX135" fmla="*/ 118039 w 362206"/>
                <a:gd name="connsiteY135" fmla="*/ 11274 h 272284"/>
                <a:gd name="connsiteX136" fmla="*/ 120293 w 362206"/>
                <a:gd name="connsiteY136" fmla="*/ 11274 h 272284"/>
                <a:gd name="connsiteX137" fmla="*/ 121487 w 362206"/>
                <a:gd name="connsiteY137" fmla="*/ 13528 h 272284"/>
                <a:gd name="connsiteX138" fmla="*/ 122548 w 362206"/>
                <a:gd name="connsiteY138" fmla="*/ 10213 h 272284"/>
                <a:gd name="connsiteX139" fmla="*/ 113529 w 362206"/>
                <a:gd name="connsiteY139" fmla="*/ 7958 h 272284"/>
                <a:gd name="connsiteX140" fmla="*/ 112468 w 362206"/>
                <a:gd name="connsiteY140" fmla="*/ 7958 h 272284"/>
                <a:gd name="connsiteX141" fmla="*/ 111275 w 362206"/>
                <a:gd name="connsiteY141" fmla="*/ 9019 h 272284"/>
                <a:gd name="connsiteX142" fmla="*/ 110214 w 362206"/>
                <a:gd name="connsiteY142" fmla="*/ 9019 h 272284"/>
                <a:gd name="connsiteX143" fmla="*/ 110214 w 362206"/>
                <a:gd name="connsiteY143" fmla="*/ 7958 h 272284"/>
                <a:gd name="connsiteX144" fmla="*/ 105704 w 362206"/>
                <a:gd name="connsiteY144" fmla="*/ 6764 h 272284"/>
                <a:gd name="connsiteX145" fmla="*/ 104643 w 362206"/>
                <a:gd name="connsiteY145" fmla="*/ 4510 h 272284"/>
                <a:gd name="connsiteX146" fmla="*/ 102389 w 362206"/>
                <a:gd name="connsiteY146" fmla="*/ 5703 h 272284"/>
                <a:gd name="connsiteX147" fmla="*/ 78648 w 362206"/>
                <a:gd name="connsiteY147" fmla="*/ 0 h 272284"/>
                <a:gd name="connsiteX148" fmla="*/ 75333 w 362206"/>
                <a:gd name="connsiteY148" fmla="*/ 10213 h 272284"/>
                <a:gd name="connsiteX149" fmla="*/ 77587 w 362206"/>
                <a:gd name="connsiteY149" fmla="*/ 12467 h 272284"/>
                <a:gd name="connsiteX150" fmla="*/ 78648 w 362206"/>
                <a:gd name="connsiteY150" fmla="*/ 18038 h 272284"/>
                <a:gd name="connsiteX151" fmla="*/ 75333 w 362206"/>
                <a:gd name="connsiteY151" fmla="*/ 18038 h 272284"/>
                <a:gd name="connsiteX152" fmla="*/ 73078 w 362206"/>
                <a:gd name="connsiteY152" fmla="*/ 24801 h 272284"/>
                <a:gd name="connsiteX153" fmla="*/ 75333 w 362206"/>
                <a:gd name="connsiteY153" fmla="*/ 24801 h 272284"/>
                <a:gd name="connsiteX154" fmla="*/ 72017 w 362206"/>
                <a:gd name="connsiteY154" fmla="*/ 32627 h 272284"/>
                <a:gd name="connsiteX155" fmla="*/ 69762 w 362206"/>
                <a:gd name="connsiteY155" fmla="*/ 32627 h 272284"/>
                <a:gd name="connsiteX156" fmla="*/ 64059 w 362206"/>
                <a:gd name="connsiteY156" fmla="*/ 53980 h 272284"/>
                <a:gd name="connsiteX157" fmla="*/ 50531 w 362206"/>
                <a:gd name="connsiteY157" fmla="*/ 66447 h 272284"/>
                <a:gd name="connsiteX158" fmla="*/ 52786 w 362206"/>
                <a:gd name="connsiteY158" fmla="*/ 70956 h 272284"/>
                <a:gd name="connsiteX159" fmla="*/ 49470 w 362206"/>
                <a:gd name="connsiteY159" fmla="*/ 75465 h 272284"/>
                <a:gd name="connsiteX160" fmla="*/ 44961 w 362206"/>
                <a:gd name="connsiteY160" fmla="*/ 72017 h 272284"/>
                <a:gd name="connsiteX161" fmla="*/ 24669 w 362206"/>
                <a:gd name="connsiteY161" fmla="*/ 108092 h 272284"/>
                <a:gd name="connsiteX162" fmla="*/ 17905 w 362206"/>
                <a:gd name="connsiteY162" fmla="*/ 128252 h 272284"/>
                <a:gd name="connsiteX163" fmla="*/ 16844 w 362206"/>
                <a:gd name="connsiteY163" fmla="*/ 137270 h 272284"/>
                <a:gd name="connsiteX164" fmla="*/ 16844 w 362206"/>
                <a:gd name="connsiteY164" fmla="*/ 154246 h 272284"/>
                <a:gd name="connsiteX165" fmla="*/ 20159 w 362206"/>
                <a:gd name="connsiteY165" fmla="*/ 157562 h 272284"/>
                <a:gd name="connsiteX166" fmla="*/ 17905 w 362206"/>
                <a:gd name="connsiteY166" fmla="*/ 158623 h 272284"/>
                <a:gd name="connsiteX167" fmla="*/ 19098 w 362206"/>
                <a:gd name="connsiteY167" fmla="*/ 160878 h 272284"/>
                <a:gd name="connsiteX168" fmla="*/ 22414 w 362206"/>
                <a:gd name="connsiteY168" fmla="*/ 159817 h 272284"/>
                <a:gd name="connsiteX169" fmla="*/ 22414 w 362206"/>
                <a:gd name="connsiteY169" fmla="*/ 160878 h 272284"/>
                <a:gd name="connsiteX170" fmla="*/ 11141 w 362206"/>
                <a:gd name="connsiteY170" fmla="*/ 184486 h 272284"/>
                <a:gd name="connsiteX171" fmla="*/ 6764 w 362206"/>
                <a:gd name="connsiteY171" fmla="*/ 190189 h 272284"/>
                <a:gd name="connsiteX172" fmla="*/ 6764 w 362206"/>
                <a:gd name="connsiteY172" fmla="*/ 193505 h 272284"/>
                <a:gd name="connsiteX173" fmla="*/ 4377 w 362206"/>
                <a:gd name="connsiteY173" fmla="*/ 194698 h 272284"/>
                <a:gd name="connsiteX174" fmla="*/ 5570 w 362206"/>
                <a:gd name="connsiteY174" fmla="*/ 195759 h 272284"/>
                <a:gd name="connsiteX175" fmla="*/ 2255 w 362206"/>
                <a:gd name="connsiteY175" fmla="*/ 198013 h 272284"/>
                <a:gd name="connsiteX176" fmla="*/ 3316 w 362206"/>
                <a:gd name="connsiteY176" fmla="*/ 200269 h 272284"/>
                <a:gd name="connsiteX177" fmla="*/ 1061 w 362206"/>
                <a:gd name="connsiteY177" fmla="*/ 202523 h 272284"/>
                <a:gd name="connsiteX178" fmla="*/ 0 w 362206"/>
                <a:gd name="connsiteY178" fmla="*/ 204778 h 272284"/>
                <a:gd name="connsiteX179" fmla="*/ 2255 w 362206"/>
                <a:gd name="connsiteY179" fmla="*/ 208226 h 272284"/>
                <a:gd name="connsiteX180" fmla="*/ 1061 w 362206"/>
                <a:gd name="connsiteY180" fmla="*/ 209287 h 272284"/>
                <a:gd name="connsiteX181" fmla="*/ 2255 w 362206"/>
                <a:gd name="connsiteY181" fmla="*/ 210480 h 272284"/>
                <a:gd name="connsiteX182" fmla="*/ 3316 w 362206"/>
                <a:gd name="connsiteY182" fmla="*/ 209287 h 272284"/>
                <a:gd name="connsiteX183" fmla="*/ 4377 w 362206"/>
                <a:gd name="connsiteY183" fmla="*/ 210480 h 272284"/>
                <a:gd name="connsiteX184" fmla="*/ 4377 w 362206"/>
                <a:gd name="connsiteY184" fmla="*/ 212736 h 272284"/>
                <a:gd name="connsiteX185" fmla="*/ 11141 w 362206"/>
                <a:gd name="connsiteY185" fmla="*/ 216051 h 272284"/>
                <a:gd name="connsiteX186" fmla="*/ 10080 w 362206"/>
                <a:gd name="connsiteY186" fmla="*/ 217245 h 272284"/>
                <a:gd name="connsiteX187" fmla="*/ 10080 w 362206"/>
                <a:gd name="connsiteY187" fmla="*/ 218306 h 272284"/>
                <a:gd name="connsiteX188" fmla="*/ 8886 w 362206"/>
                <a:gd name="connsiteY188" fmla="*/ 221622 h 272284"/>
                <a:gd name="connsiteX189" fmla="*/ 5570 w 362206"/>
                <a:gd name="connsiteY189" fmla="*/ 227324 h 272284"/>
                <a:gd name="connsiteX190" fmla="*/ 10080 w 362206"/>
                <a:gd name="connsiteY190" fmla="*/ 232895 h 272284"/>
                <a:gd name="connsiteX191" fmla="*/ 15650 w 362206"/>
                <a:gd name="connsiteY191" fmla="*/ 248678 h 272284"/>
                <a:gd name="connsiteX192" fmla="*/ 17905 w 362206"/>
                <a:gd name="connsiteY192" fmla="*/ 247616 h 272284"/>
                <a:gd name="connsiteX193" fmla="*/ 19098 w 362206"/>
                <a:gd name="connsiteY193" fmla="*/ 249871 h 272284"/>
                <a:gd name="connsiteX194" fmla="*/ 16844 w 362206"/>
                <a:gd name="connsiteY194" fmla="*/ 252127 h 272284"/>
                <a:gd name="connsiteX195" fmla="*/ 19098 w 362206"/>
                <a:gd name="connsiteY195" fmla="*/ 253187 h 272284"/>
                <a:gd name="connsiteX196" fmla="*/ 17905 w 362206"/>
                <a:gd name="connsiteY196" fmla="*/ 255442 h 272284"/>
                <a:gd name="connsiteX197" fmla="*/ 25862 w 362206"/>
                <a:gd name="connsiteY197" fmla="*/ 272285 h 272284"/>
                <a:gd name="connsiteX198" fmla="*/ 35942 w 362206"/>
                <a:gd name="connsiteY198" fmla="*/ 268969 h 272284"/>
                <a:gd name="connsiteX199" fmla="*/ 49470 w 362206"/>
                <a:gd name="connsiteY199" fmla="*/ 265522 h 272284"/>
                <a:gd name="connsiteX200" fmla="*/ 49470 w 362206"/>
                <a:gd name="connsiteY200" fmla="*/ 267776 h 272284"/>
                <a:gd name="connsiteX201" fmla="*/ 51725 w 362206"/>
                <a:gd name="connsiteY201" fmla="*/ 265522 h 272284"/>
                <a:gd name="connsiteX202" fmla="*/ 53979 w 362206"/>
                <a:gd name="connsiteY202" fmla="*/ 265522 h 272284"/>
                <a:gd name="connsiteX203" fmla="*/ 55041 w 362206"/>
                <a:gd name="connsiteY203" fmla="*/ 267776 h 272284"/>
                <a:gd name="connsiteX204" fmla="*/ 53979 w 362206"/>
                <a:gd name="connsiteY204" fmla="*/ 270031 h 272284"/>
                <a:gd name="connsiteX205" fmla="*/ 53979 w 362206"/>
                <a:gd name="connsiteY205" fmla="*/ 271224 h 272284"/>
                <a:gd name="connsiteX206" fmla="*/ 57295 w 362206"/>
                <a:gd name="connsiteY206" fmla="*/ 270031 h 272284"/>
                <a:gd name="connsiteX207" fmla="*/ 57295 w 362206"/>
                <a:gd name="connsiteY207" fmla="*/ 271224 h 272284"/>
                <a:gd name="connsiteX208" fmla="*/ 61804 w 362206"/>
                <a:gd name="connsiteY208" fmla="*/ 268969 h 272284"/>
                <a:gd name="connsiteX209" fmla="*/ 66314 w 362206"/>
                <a:gd name="connsiteY209" fmla="*/ 267776 h 272284"/>
                <a:gd name="connsiteX210" fmla="*/ 66314 w 362206"/>
                <a:gd name="connsiteY210" fmla="*/ 264460 h 272284"/>
                <a:gd name="connsiteX211" fmla="*/ 68569 w 362206"/>
                <a:gd name="connsiteY211" fmla="*/ 262207 h 272284"/>
                <a:gd name="connsiteX212" fmla="*/ 70823 w 362206"/>
                <a:gd name="connsiteY212" fmla="*/ 262207 h 272284"/>
                <a:gd name="connsiteX213" fmla="*/ 70823 w 362206"/>
                <a:gd name="connsiteY213" fmla="*/ 261012 h 272284"/>
                <a:gd name="connsiteX214" fmla="*/ 75333 w 362206"/>
                <a:gd name="connsiteY214" fmla="*/ 258758 h 272284"/>
                <a:gd name="connsiteX215" fmla="*/ 77587 w 362206"/>
                <a:gd name="connsiteY215" fmla="*/ 262207 h 272284"/>
                <a:gd name="connsiteX216" fmla="*/ 78648 w 362206"/>
                <a:gd name="connsiteY216" fmla="*/ 263267 h 272284"/>
                <a:gd name="connsiteX217" fmla="*/ 80903 w 362206"/>
                <a:gd name="connsiteY217" fmla="*/ 262207 h 272284"/>
                <a:gd name="connsiteX218" fmla="*/ 80903 w 362206"/>
                <a:gd name="connsiteY218" fmla="*/ 261012 h 272284"/>
                <a:gd name="connsiteX219" fmla="*/ 79842 w 362206"/>
                <a:gd name="connsiteY219" fmla="*/ 259951 h 272284"/>
                <a:gd name="connsiteX220" fmla="*/ 77587 w 362206"/>
                <a:gd name="connsiteY220" fmla="*/ 258758 h 272284"/>
                <a:gd name="connsiteX221" fmla="*/ 82097 w 362206"/>
                <a:gd name="connsiteY221" fmla="*/ 257696 h 272284"/>
                <a:gd name="connsiteX222" fmla="*/ 94431 w 362206"/>
                <a:gd name="connsiteY222" fmla="*/ 249871 h 272284"/>
                <a:gd name="connsiteX223" fmla="*/ 104643 w 362206"/>
                <a:gd name="connsiteY223" fmla="*/ 243107 h 272284"/>
                <a:gd name="connsiteX224" fmla="*/ 104643 w 362206"/>
                <a:gd name="connsiteY224" fmla="*/ 245362 h 272284"/>
                <a:gd name="connsiteX225" fmla="*/ 105704 w 362206"/>
                <a:gd name="connsiteY225" fmla="*/ 245362 h 272284"/>
                <a:gd name="connsiteX226" fmla="*/ 107959 w 362206"/>
                <a:gd name="connsiteY226" fmla="*/ 240852 h 272284"/>
                <a:gd name="connsiteX227" fmla="*/ 121487 w 362206"/>
                <a:gd name="connsiteY227" fmla="*/ 230640 h 272284"/>
                <a:gd name="connsiteX228" fmla="*/ 123742 w 362206"/>
                <a:gd name="connsiteY228" fmla="*/ 230640 h 272284"/>
                <a:gd name="connsiteX229" fmla="*/ 125997 w 362206"/>
                <a:gd name="connsiteY229" fmla="*/ 229579 h 272284"/>
                <a:gd name="connsiteX230" fmla="*/ 128251 w 362206"/>
                <a:gd name="connsiteY230" fmla="*/ 226131 h 272284"/>
                <a:gd name="connsiteX231" fmla="*/ 129312 w 362206"/>
                <a:gd name="connsiteY231" fmla="*/ 226131 h 272284"/>
                <a:gd name="connsiteX232" fmla="*/ 130506 w 362206"/>
                <a:gd name="connsiteY232" fmla="*/ 227324 h 272284"/>
                <a:gd name="connsiteX233" fmla="*/ 132760 w 362206"/>
                <a:gd name="connsiteY233" fmla="*/ 227324 h 272284"/>
                <a:gd name="connsiteX234" fmla="*/ 132760 w 362206"/>
                <a:gd name="connsiteY234" fmla="*/ 226131 h 272284"/>
                <a:gd name="connsiteX235" fmla="*/ 135015 w 362206"/>
                <a:gd name="connsiteY235" fmla="*/ 222816 h 272284"/>
                <a:gd name="connsiteX236" fmla="*/ 136076 w 362206"/>
                <a:gd name="connsiteY236" fmla="*/ 221622 h 272284"/>
                <a:gd name="connsiteX237" fmla="*/ 144034 w 362206"/>
                <a:gd name="connsiteY237" fmla="*/ 216051 h 272284"/>
                <a:gd name="connsiteX238" fmla="*/ 145095 w 362206"/>
                <a:gd name="connsiteY238" fmla="*/ 216051 h 272284"/>
                <a:gd name="connsiteX239" fmla="*/ 148411 w 362206"/>
                <a:gd name="connsiteY239" fmla="*/ 212736 h 272284"/>
                <a:gd name="connsiteX240" fmla="*/ 148411 w 362206"/>
                <a:gd name="connsiteY240" fmla="*/ 214990 h 272284"/>
                <a:gd name="connsiteX241" fmla="*/ 149604 w 362206"/>
                <a:gd name="connsiteY241" fmla="*/ 216051 h 272284"/>
                <a:gd name="connsiteX242" fmla="*/ 151859 w 362206"/>
                <a:gd name="connsiteY242" fmla="*/ 213796 h 272284"/>
                <a:gd name="connsiteX243" fmla="*/ 154114 w 362206"/>
                <a:gd name="connsiteY243" fmla="*/ 214990 h 272284"/>
                <a:gd name="connsiteX244" fmla="*/ 155175 w 362206"/>
                <a:gd name="connsiteY244" fmla="*/ 216051 h 272284"/>
                <a:gd name="connsiteX245" fmla="*/ 155175 w 362206"/>
                <a:gd name="connsiteY245" fmla="*/ 219500 h 272284"/>
                <a:gd name="connsiteX246" fmla="*/ 156368 w 362206"/>
                <a:gd name="connsiteY246" fmla="*/ 219500 h 272284"/>
                <a:gd name="connsiteX247" fmla="*/ 156368 w 362206"/>
                <a:gd name="connsiteY247" fmla="*/ 216051 h 272284"/>
                <a:gd name="connsiteX248" fmla="*/ 157429 w 362206"/>
                <a:gd name="connsiteY248" fmla="*/ 212736 h 272284"/>
                <a:gd name="connsiteX249" fmla="*/ 155175 w 362206"/>
                <a:gd name="connsiteY249" fmla="*/ 212736 h 272284"/>
                <a:gd name="connsiteX250" fmla="*/ 155175 w 362206"/>
                <a:gd name="connsiteY250" fmla="*/ 211542 h 272284"/>
                <a:gd name="connsiteX251" fmla="*/ 154114 w 362206"/>
                <a:gd name="connsiteY251" fmla="*/ 211542 h 272284"/>
                <a:gd name="connsiteX252" fmla="*/ 152920 w 362206"/>
                <a:gd name="connsiteY252" fmla="*/ 209287 h 272284"/>
                <a:gd name="connsiteX253" fmla="*/ 155175 w 362206"/>
                <a:gd name="connsiteY253" fmla="*/ 208226 h 272284"/>
                <a:gd name="connsiteX254" fmla="*/ 156368 w 362206"/>
                <a:gd name="connsiteY254" fmla="*/ 207033 h 272284"/>
                <a:gd name="connsiteX255" fmla="*/ 159684 w 362206"/>
                <a:gd name="connsiteY255" fmla="*/ 205972 h 272284"/>
                <a:gd name="connsiteX256" fmla="*/ 170957 w 362206"/>
                <a:gd name="connsiteY256" fmla="*/ 198013 h 272284"/>
                <a:gd name="connsiteX257" fmla="*/ 173212 w 362206"/>
                <a:gd name="connsiteY257" fmla="*/ 199207 h 272284"/>
                <a:gd name="connsiteX258" fmla="*/ 175467 w 362206"/>
                <a:gd name="connsiteY258" fmla="*/ 196953 h 272284"/>
                <a:gd name="connsiteX259" fmla="*/ 178782 w 362206"/>
                <a:gd name="connsiteY259" fmla="*/ 194698 h 272284"/>
                <a:gd name="connsiteX260" fmla="*/ 181037 w 362206"/>
                <a:gd name="connsiteY260" fmla="*/ 192443 h 272284"/>
                <a:gd name="connsiteX261" fmla="*/ 182231 w 362206"/>
                <a:gd name="connsiteY261" fmla="*/ 193505 h 272284"/>
                <a:gd name="connsiteX262" fmla="*/ 184485 w 362206"/>
                <a:gd name="connsiteY262" fmla="*/ 188995 h 272284"/>
                <a:gd name="connsiteX263" fmla="*/ 187801 w 362206"/>
                <a:gd name="connsiteY263" fmla="*/ 186740 h 272284"/>
                <a:gd name="connsiteX264" fmla="*/ 203584 w 362206"/>
                <a:gd name="connsiteY264" fmla="*/ 176661 h 272284"/>
                <a:gd name="connsiteX265" fmla="*/ 205838 w 362206"/>
                <a:gd name="connsiteY265" fmla="*/ 172152 h 272284"/>
                <a:gd name="connsiteX266" fmla="*/ 214857 w 362206"/>
                <a:gd name="connsiteY266" fmla="*/ 165387 h 272284"/>
                <a:gd name="connsiteX267" fmla="*/ 216051 w 362206"/>
                <a:gd name="connsiteY267" fmla="*/ 165387 h 272284"/>
                <a:gd name="connsiteX268" fmla="*/ 224937 w 362206"/>
                <a:gd name="connsiteY268" fmla="*/ 158623 h 272284"/>
                <a:gd name="connsiteX269" fmla="*/ 224937 w 362206"/>
                <a:gd name="connsiteY269" fmla="*/ 157562 h 272284"/>
                <a:gd name="connsiteX270" fmla="*/ 229446 w 362206"/>
                <a:gd name="connsiteY270" fmla="*/ 154246 h 272284"/>
                <a:gd name="connsiteX271" fmla="*/ 228385 w 362206"/>
                <a:gd name="connsiteY271" fmla="*/ 149737 h 272284"/>
                <a:gd name="connsiteX272" fmla="*/ 232895 w 362206"/>
                <a:gd name="connsiteY272" fmla="*/ 149737 h 272284"/>
                <a:gd name="connsiteX273" fmla="*/ 232895 w 362206"/>
                <a:gd name="connsiteY273" fmla="*/ 147482 h 272284"/>
                <a:gd name="connsiteX274" fmla="*/ 240720 w 362206"/>
                <a:gd name="connsiteY274" fmla="*/ 148543 h 272284"/>
                <a:gd name="connsiteX275" fmla="*/ 241781 w 362206"/>
                <a:gd name="connsiteY275" fmla="*/ 146289 h 272284"/>
                <a:gd name="connsiteX276" fmla="*/ 238465 w 362206"/>
                <a:gd name="connsiteY276" fmla="*/ 144035 h 272284"/>
                <a:gd name="connsiteX277" fmla="*/ 239659 w 362206"/>
                <a:gd name="connsiteY277" fmla="*/ 142973 h 272284"/>
                <a:gd name="connsiteX278" fmla="*/ 246290 w 362206"/>
                <a:gd name="connsiteY278" fmla="*/ 146289 h 272284"/>
                <a:gd name="connsiteX279" fmla="*/ 249738 w 362206"/>
                <a:gd name="connsiteY279" fmla="*/ 147482 h 272284"/>
                <a:gd name="connsiteX280" fmla="*/ 259818 w 362206"/>
                <a:gd name="connsiteY280" fmla="*/ 154246 h 272284"/>
                <a:gd name="connsiteX281" fmla="*/ 261012 w 362206"/>
                <a:gd name="connsiteY281" fmla="*/ 157562 h 272284"/>
                <a:gd name="connsiteX282" fmla="*/ 263266 w 362206"/>
                <a:gd name="connsiteY282" fmla="*/ 156502 h 272284"/>
                <a:gd name="connsiteX283" fmla="*/ 266582 w 362206"/>
                <a:gd name="connsiteY283" fmla="*/ 160878 h 272284"/>
                <a:gd name="connsiteX284" fmla="*/ 268837 w 362206"/>
                <a:gd name="connsiteY284" fmla="*/ 159817 h 272284"/>
                <a:gd name="connsiteX285" fmla="*/ 285680 w 362206"/>
                <a:gd name="connsiteY285" fmla="*/ 171090 h 272284"/>
                <a:gd name="connsiteX286" fmla="*/ 285680 w 362206"/>
                <a:gd name="connsiteY286" fmla="*/ 173345 h 272284"/>
                <a:gd name="connsiteX287" fmla="*/ 287935 w 362206"/>
                <a:gd name="connsiteY287" fmla="*/ 173345 h 272284"/>
                <a:gd name="connsiteX288" fmla="*/ 287935 w 362206"/>
                <a:gd name="connsiteY288" fmla="*/ 172152 h 272284"/>
                <a:gd name="connsiteX289" fmla="*/ 291384 w 362206"/>
                <a:gd name="connsiteY289" fmla="*/ 174406 h 272284"/>
                <a:gd name="connsiteX290" fmla="*/ 291384 w 362206"/>
                <a:gd name="connsiteY290" fmla="*/ 177855 h 272284"/>
                <a:gd name="connsiteX291" fmla="*/ 293638 w 362206"/>
                <a:gd name="connsiteY291" fmla="*/ 177855 h 272284"/>
                <a:gd name="connsiteX292" fmla="*/ 293638 w 362206"/>
                <a:gd name="connsiteY292" fmla="*/ 175600 h 272284"/>
                <a:gd name="connsiteX293" fmla="*/ 295893 w 362206"/>
                <a:gd name="connsiteY293" fmla="*/ 177855 h 272284"/>
                <a:gd name="connsiteX294" fmla="*/ 294699 w 362206"/>
                <a:gd name="connsiteY294" fmla="*/ 178916 h 272284"/>
                <a:gd name="connsiteX295" fmla="*/ 295893 w 362206"/>
                <a:gd name="connsiteY295" fmla="*/ 181170 h 272284"/>
                <a:gd name="connsiteX296" fmla="*/ 300402 w 362206"/>
                <a:gd name="connsiteY296" fmla="*/ 178916 h 272284"/>
                <a:gd name="connsiteX297" fmla="*/ 304911 w 362206"/>
                <a:gd name="connsiteY297" fmla="*/ 178916 h 272284"/>
                <a:gd name="connsiteX298" fmla="*/ 307166 w 362206"/>
                <a:gd name="connsiteY298" fmla="*/ 181170 h 272284"/>
                <a:gd name="connsiteX299" fmla="*/ 309421 w 362206"/>
                <a:gd name="connsiteY299" fmla="*/ 180109 h 272284"/>
                <a:gd name="connsiteX300" fmla="*/ 309421 w 362206"/>
                <a:gd name="connsiteY300" fmla="*/ 178916 h 272284"/>
                <a:gd name="connsiteX301" fmla="*/ 319501 w 362206"/>
                <a:gd name="connsiteY301" fmla="*/ 180109 h 272284"/>
                <a:gd name="connsiteX302" fmla="*/ 320694 w 362206"/>
                <a:gd name="connsiteY302" fmla="*/ 182231 h 272284"/>
                <a:gd name="connsiteX303" fmla="*/ 321755 w 362206"/>
                <a:gd name="connsiteY303" fmla="*/ 181170 h 272284"/>
                <a:gd name="connsiteX304" fmla="*/ 330774 w 362206"/>
                <a:gd name="connsiteY304" fmla="*/ 182231 h 272284"/>
                <a:gd name="connsiteX305" fmla="*/ 330774 w 362206"/>
                <a:gd name="connsiteY305" fmla="*/ 183425 h 272284"/>
                <a:gd name="connsiteX306" fmla="*/ 328519 w 362206"/>
                <a:gd name="connsiteY306" fmla="*/ 185679 h 272284"/>
                <a:gd name="connsiteX307" fmla="*/ 330774 w 362206"/>
                <a:gd name="connsiteY307" fmla="*/ 187934 h 272284"/>
                <a:gd name="connsiteX308" fmla="*/ 334090 w 362206"/>
                <a:gd name="connsiteY308" fmla="*/ 186740 h 272284"/>
                <a:gd name="connsiteX309" fmla="*/ 334090 w 362206"/>
                <a:gd name="connsiteY309" fmla="*/ 183425 h 272284"/>
                <a:gd name="connsiteX310" fmla="*/ 336344 w 362206"/>
                <a:gd name="connsiteY310" fmla="*/ 180109 h 272284"/>
                <a:gd name="connsiteX311" fmla="*/ 331835 w 362206"/>
                <a:gd name="connsiteY311" fmla="*/ 175600 h 272284"/>
                <a:gd name="connsiteX312" fmla="*/ 319501 w 362206"/>
                <a:gd name="connsiteY312" fmla="*/ 137270 h 272284"/>
                <a:gd name="connsiteX313" fmla="*/ 319501 w 362206"/>
                <a:gd name="connsiteY313" fmla="*/ 133955 h 272284"/>
                <a:gd name="connsiteX314" fmla="*/ 320694 w 362206"/>
                <a:gd name="connsiteY314" fmla="*/ 83291 h 272284"/>
                <a:gd name="connsiteX315" fmla="*/ 328519 w 362206"/>
                <a:gd name="connsiteY315" fmla="*/ 82229 h 272284"/>
                <a:gd name="connsiteX316" fmla="*/ 327326 w 362206"/>
                <a:gd name="connsiteY316" fmla="*/ 78781 h 272284"/>
                <a:gd name="connsiteX317" fmla="*/ 338599 w 362206"/>
                <a:gd name="connsiteY317" fmla="*/ 69762 h 272284"/>
                <a:gd name="connsiteX318" fmla="*/ 339793 w 362206"/>
                <a:gd name="connsiteY318" fmla="*/ 69762 h 272284"/>
                <a:gd name="connsiteX319" fmla="*/ 340854 w 362206"/>
                <a:gd name="connsiteY319" fmla="*/ 68701 h 272284"/>
                <a:gd name="connsiteX320" fmla="*/ 339793 w 362206"/>
                <a:gd name="connsiteY320" fmla="*/ 67508 h 272284"/>
                <a:gd name="connsiteX321" fmla="*/ 347618 w 362206"/>
                <a:gd name="connsiteY321" fmla="*/ 59683 h 272284"/>
                <a:gd name="connsiteX322" fmla="*/ 352127 w 362206"/>
                <a:gd name="connsiteY322" fmla="*/ 50664 h 272284"/>
                <a:gd name="connsiteX323" fmla="*/ 362207 w 362206"/>
                <a:gd name="connsiteY323" fmla="*/ 34881 h 272284"/>
                <a:gd name="connsiteX324" fmla="*/ 352127 w 362206"/>
                <a:gd name="connsiteY324" fmla="*/ 37136 h 27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362206" h="272284">
                  <a:moveTo>
                    <a:pt x="352127" y="37136"/>
                  </a:moveTo>
                  <a:lnTo>
                    <a:pt x="327326" y="36075"/>
                  </a:lnTo>
                  <a:lnTo>
                    <a:pt x="327326" y="33821"/>
                  </a:lnTo>
                  <a:lnTo>
                    <a:pt x="321755" y="33821"/>
                  </a:lnTo>
                  <a:lnTo>
                    <a:pt x="319501" y="34881"/>
                  </a:lnTo>
                  <a:lnTo>
                    <a:pt x="296954" y="31566"/>
                  </a:lnTo>
                  <a:lnTo>
                    <a:pt x="295893" y="32627"/>
                  </a:lnTo>
                  <a:lnTo>
                    <a:pt x="291384" y="31566"/>
                  </a:lnTo>
                  <a:lnTo>
                    <a:pt x="286874" y="29311"/>
                  </a:lnTo>
                  <a:lnTo>
                    <a:pt x="267776" y="24801"/>
                  </a:lnTo>
                  <a:lnTo>
                    <a:pt x="265521" y="23608"/>
                  </a:lnTo>
                  <a:lnTo>
                    <a:pt x="264327" y="24801"/>
                  </a:lnTo>
                  <a:lnTo>
                    <a:pt x="255309" y="19098"/>
                  </a:lnTo>
                  <a:lnTo>
                    <a:pt x="256502" y="18038"/>
                  </a:lnTo>
                  <a:lnTo>
                    <a:pt x="250799" y="13528"/>
                  </a:lnTo>
                  <a:lnTo>
                    <a:pt x="242974" y="12467"/>
                  </a:lnTo>
                  <a:lnTo>
                    <a:pt x="241781" y="15783"/>
                  </a:lnTo>
                  <a:lnTo>
                    <a:pt x="226130" y="29311"/>
                  </a:lnTo>
                  <a:lnTo>
                    <a:pt x="226130" y="32627"/>
                  </a:lnTo>
                  <a:lnTo>
                    <a:pt x="224937" y="32627"/>
                  </a:lnTo>
                  <a:lnTo>
                    <a:pt x="223876" y="31566"/>
                  </a:lnTo>
                  <a:lnTo>
                    <a:pt x="218173" y="37136"/>
                  </a:lnTo>
                  <a:lnTo>
                    <a:pt x="218173" y="38330"/>
                  </a:lnTo>
                  <a:lnTo>
                    <a:pt x="211541" y="42839"/>
                  </a:lnTo>
                  <a:lnTo>
                    <a:pt x="208093" y="48410"/>
                  </a:lnTo>
                  <a:lnTo>
                    <a:pt x="204778" y="52919"/>
                  </a:lnTo>
                  <a:lnTo>
                    <a:pt x="202523" y="51725"/>
                  </a:lnTo>
                  <a:lnTo>
                    <a:pt x="199074" y="51725"/>
                  </a:lnTo>
                  <a:lnTo>
                    <a:pt x="198013" y="53980"/>
                  </a:lnTo>
                  <a:lnTo>
                    <a:pt x="203584" y="56235"/>
                  </a:lnTo>
                  <a:lnTo>
                    <a:pt x="199074" y="60744"/>
                  </a:lnTo>
                  <a:lnTo>
                    <a:pt x="199074" y="58489"/>
                  </a:lnTo>
                  <a:lnTo>
                    <a:pt x="192310" y="58489"/>
                  </a:lnTo>
                  <a:lnTo>
                    <a:pt x="190056" y="59683"/>
                  </a:lnTo>
                  <a:lnTo>
                    <a:pt x="187801" y="58489"/>
                  </a:lnTo>
                  <a:lnTo>
                    <a:pt x="185546" y="61938"/>
                  </a:lnTo>
                  <a:lnTo>
                    <a:pt x="182231" y="62998"/>
                  </a:lnTo>
                  <a:lnTo>
                    <a:pt x="178782" y="62998"/>
                  </a:lnTo>
                  <a:lnTo>
                    <a:pt x="179976" y="65254"/>
                  </a:lnTo>
                  <a:lnTo>
                    <a:pt x="177721" y="66447"/>
                  </a:lnTo>
                  <a:lnTo>
                    <a:pt x="176528" y="64192"/>
                  </a:lnTo>
                  <a:lnTo>
                    <a:pt x="172151" y="65254"/>
                  </a:lnTo>
                  <a:lnTo>
                    <a:pt x="170957" y="67508"/>
                  </a:lnTo>
                  <a:lnTo>
                    <a:pt x="169896" y="64192"/>
                  </a:lnTo>
                  <a:lnTo>
                    <a:pt x="165387" y="65254"/>
                  </a:lnTo>
                  <a:lnTo>
                    <a:pt x="165387" y="64192"/>
                  </a:lnTo>
                  <a:lnTo>
                    <a:pt x="168703" y="61938"/>
                  </a:lnTo>
                  <a:lnTo>
                    <a:pt x="174273" y="62998"/>
                  </a:lnTo>
                  <a:lnTo>
                    <a:pt x="176528" y="60744"/>
                  </a:lnTo>
                  <a:lnTo>
                    <a:pt x="177721" y="60744"/>
                  </a:lnTo>
                  <a:lnTo>
                    <a:pt x="177721" y="59683"/>
                  </a:lnTo>
                  <a:lnTo>
                    <a:pt x="182231" y="59683"/>
                  </a:lnTo>
                  <a:lnTo>
                    <a:pt x="184485" y="57428"/>
                  </a:lnTo>
                  <a:lnTo>
                    <a:pt x="183292" y="56235"/>
                  </a:lnTo>
                  <a:lnTo>
                    <a:pt x="187801" y="52919"/>
                  </a:lnTo>
                  <a:lnTo>
                    <a:pt x="187801" y="51725"/>
                  </a:lnTo>
                  <a:lnTo>
                    <a:pt x="166448" y="50664"/>
                  </a:lnTo>
                  <a:lnTo>
                    <a:pt x="165387" y="52919"/>
                  </a:lnTo>
                  <a:lnTo>
                    <a:pt x="163132" y="55174"/>
                  </a:lnTo>
                  <a:lnTo>
                    <a:pt x="167642" y="57428"/>
                  </a:lnTo>
                  <a:lnTo>
                    <a:pt x="168703" y="59683"/>
                  </a:lnTo>
                  <a:lnTo>
                    <a:pt x="159684" y="59683"/>
                  </a:lnTo>
                  <a:lnTo>
                    <a:pt x="158623" y="61938"/>
                  </a:lnTo>
                  <a:lnTo>
                    <a:pt x="158623" y="64192"/>
                  </a:lnTo>
                  <a:lnTo>
                    <a:pt x="156368" y="62998"/>
                  </a:lnTo>
                  <a:lnTo>
                    <a:pt x="146156" y="76527"/>
                  </a:lnTo>
                  <a:lnTo>
                    <a:pt x="150665" y="92309"/>
                  </a:lnTo>
                  <a:lnTo>
                    <a:pt x="152920" y="92309"/>
                  </a:lnTo>
                  <a:lnTo>
                    <a:pt x="152920" y="90055"/>
                  </a:lnTo>
                  <a:lnTo>
                    <a:pt x="158623" y="87800"/>
                  </a:lnTo>
                  <a:lnTo>
                    <a:pt x="158623" y="88994"/>
                  </a:lnTo>
                  <a:lnTo>
                    <a:pt x="156368" y="91248"/>
                  </a:lnTo>
                  <a:lnTo>
                    <a:pt x="155175" y="94564"/>
                  </a:lnTo>
                  <a:lnTo>
                    <a:pt x="151859" y="96819"/>
                  </a:lnTo>
                  <a:lnTo>
                    <a:pt x="152920" y="99073"/>
                  </a:lnTo>
                  <a:lnTo>
                    <a:pt x="160878" y="95625"/>
                  </a:lnTo>
                  <a:lnTo>
                    <a:pt x="159684" y="92309"/>
                  </a:lnTo>
                  <a:lnTo>
                    <a:pt x="165387" y="90055"/>
                  </a:lnTo>
                  <a:lnTo>
                    <a:pt x="166448" y="93503"/>
                  </a:lnTo>
                  <a:lnTo>
                    <a:pt x="161939" y="95625"/>
                  </a:lnTo>
                  <a:lnTo>
                    <a:pt x="165387" y="97879"/>
                  </a:lnTo>
                  <a:lnTo>
                    <a:pt x="166448" y="96819"/>
                  </a:lnTo>
                  <a:lnTo>
                    <a:pt x="167642" y="97879"/>
                  </a:lnTo>
                  <a:lnTo>
                    <a:pt x="167642" y="101328"/>
                  </a:lnTo>
                  <a:lnTo>
                    <a:pt x="165387" y="104644"/>
                  </a:lnTo>
                  <a:lnTo>
                    <a:pt x="166448" y="106898"/>
                  </a:lnTo>
                  <a:lnTo>
                    <a:pt x="164193" y="109153"/>
                  </a:lnTo>
                  <a:lnTo>
                    <a:pt x="161939" y="105838"/>
                  </a:lnTo>
                  <a:lnTo>
                    <a:pt x="157429" y="111408"/>
                  </a:lnTo>
                  <a:lnTo>
                    <a:pt x="154114" y="111408"/>
                  </a:lnTo>
                  <a:lnTo>
                    <a:pt x="150665" y="106898"/>
                  </a:lnTo>
                  <a:lnTo>
                    <a:pt x="149604" y="104644"/>
                  </a:lnTo>
                  <a:lnTo>
                    <a:pt x="142840" y="99073"/>
                  </a:lnTo>
                  <a:lnTo>
                    <a:pt x="144034" y="96819"/>
                  </a:lnTo>
                  <a:lnTo>
                    <a:pt x="141647" y="95625"/>
                  </a:lnTo>
                  <a:lnTo>
                    <a:pt x="144034" y="93503"/>
                  </a:lnTo>
                  <a:lnTo>
                    <a:pt x="144034" y="92309"/>
                  </a:lnTo>
                  <a:lnTo>
                    <a:pt x="140585" y="94564"/>
                  </a:lnTo>
                  <a:lnTo>
                    <a:pt x="139524" y="93503"/>
                  </a:lnTo>
                  <a:lnTo>
                    <a:pt x="137137" y="93503"/>
                  </a:lnTo>
                  <a:lnTo>
                    <a:pt x="136076" y="92309"/>
                  </a:lnTo>
                  <a:lnTo>
                    <a:pt x="135015" y="91248"/>
                  </a:lnTo>
                  <a:lnTo>
                    <a:pt x="129312" y="87800"/>
                  </a:lnTo>
                  <a:lnTo>
                    <a:pt x="128251" y="84484"/>
                  </a:lnTo>
                  <a:lnTo>
                    <a:pt x="125997" y="85545"/>
                  </a:lnTo>
                  <a:lnTo>
                    <a:pt x="124803" y="87800"/>
                  </a:lnTo>
                  <a:lnTo>
                    <a:pt x="121487" y="87800"/>
                  </a:lnTo>
                  <a:lnTo>
                    <a:pt x="116978" y="90055"/>
                  </a:lnTo>
                  <a:lnTo>
                    <a:pt x="114723" y="92309"/>
                  </a:lnTo>
                  <a:lnTo>
                    <a:pt x="110214" y="95625"/>
                  </a:lnTo>
                  <a:lnTo>
                    <a:pt x="107959" y="95625"/>
                  </a:lnTo>
                  <a:lnTo>
                    <a:pt x="105704" y="97879"/>
                  </a:lnTo>
                  <a:lnTo>
                    <a:pt x="102389" y="97879"/>
                  </a:lnTo>
                  <a:lnTo>
                    <a:pt x="102389" y="100135"/>
                  </a:lnTo>
                  <a:lnTo>
                    <a:pt x="101195" y="100135"/>
                  </a:lnTo>
                  <a:lnTo>
                    <a:pt x="95625" y="59683"/>
                  </a:lnTo>
                  <a:lnTo>
                    <a:pt x="98940" y="48410"/>
                  </a:lnTo>
                  <a:lnTo>
                    <a:pt x="102389" y="43900"/>
                  </a:lnTo>
                  <a:lnTo>
                    <a:pt x="100134" y="41645"/>
                  </a:lnTo>
                  <a:lnTo>
                    <a:pt x="102389" y="34881"/>
                  </a:lnTo>
                  <a:lnTo>
                    <a:pt x="103450" y="33821"/>
                  </a:lnTo>
                  <a:lnTo>
                    <a:pt x="103450" y="30372"/>
                  </a:lnTo>
                  <a:lnTo>
                    <a:pt x="106898" y="28117"/>
                  </a:lnTo>
                  <a:lnTo>
                    <a:pt x="107959" y="25863"/>
                  </a:lnTo>
                  <a:lnTo>
                    <a:pt x="109020" y="24801"/>
                  </a:lnTo>
                  <a:lnTo>
                    <a:pt x="109020" y="22547"/>
                  </a:lnTo>
                  <a:lnTo>
                    <a:pt x="107959" y="22547"/>
                  </a:lnTo>
                  <a:lnTo>
                    <a:pt x="107959" y="20292"/>
                  </a:lnTo>
                  <a:lnTo>
                    <a:pt x="112468" y="16977"/>
                  </a:lnTo>
                  <a:lnTo>
                    <a:pt x="113529" y="16977"/>
                  </a:lnTo>
                  <a:lnTo>
                    <a:pt x="115784" y="18038"/>
                  </a:lnTo>
                  <a:lnTo>
                    <a:pt x="116978" y="18038"/>
                  </a:lnTo>
                  <a:lnTo>
                    <a:pt x="119232" y="14722"/>
                  </a:lnTo>
                  <a:lnTo>
                    <a:pt x="119232" y="12467"/>
                  </a:lnTo>
                  <a:lnTo>
                    <a:pt x="118039" y="12467"/>
                  </a:lnTo>
                  <a:lnTo>
                    <a:pt x="118039" y="11274"/>
                  </a:lnTo>
                  <a:lnTo>
                    <a:pt x="120293" y="11274"/>
                  </a:lnTo>
                  <a:lnTo>
                    <a:pt x="121487" y="13528"/>
                  </a:lnTo>
                  <a:lnTo>
                    <a:pt x="122548" y="10213"/>
                  </a:lnTo>
                  <a:lnTo>
                    <a:pt x="113529" y="7958"/>
                  </a:lnTo>
                  <a:lnTo>
                    <a:pt x="112468" y="7958"/>
                  </a:lnTo>
                  <a:lnTo>
                    <a:pt x="111275" y="9019"/>
                  </a:lnTo>
                  <a:lnTo>
                    <a:pt x="110214" y="9019"/>
                  </a:lnTo>
                  <a:lnTo>
                    <a:pt x="110214" y="7958"/>
                  </a:lnTo>
                  <a:lnTo>
                    <a:pt x="105704" y="6764"/>
                  </a:lnTo>
                  <a:lnTo>
                    <a:pt x="104643" y="4510"/>
                  </a:lnTo>
                  <a:lnTo>
                    <a:pt x="102389" y="5703"/>
                  </a:lnTo>
                  <a:lnTo>
                    <a:pt x="78648" y="0"/>
                  </a:lnTo>
                  <a:lnTo>
                    <a:pt x="75333" y="10213"/>
                  </a:lnTo>
                  <a:lnTo>
                    <a:pt x="77587" y="12467"/>
                  </a:lnTo>
                  <a:lnTo>
                    <a:pt x="78648" y="18038"/>
                  </a:lnTo>
                  <a:lnTo>
                    <a:pt x="75333" y="18038"/>
                  </a:lnTo>
                  <a:lnTo>
                    <a:pt x="73078" y="24801"/>
                  </a:lnTo>
                  <a:lnTo>
                    <a:pt x="75333" y="24801"/>
                  </a:lnTo>
                  <a:lnTo>
                    <a:pt x="72017" y="32627"/>
                  </a:lnTo>
                  <a:lnTo>
                    <a:pt x="69762" y="32627"/>
                  </a:lnTo>
                  <a:lnTo>
                    <a:pt x="64059" y="53980"/>
                  </a:lnTo>
                  <a:lnTo>
                    <a:pt x="50531" y="66447"/>
                  </a:lnTo>
                  <a:lnTo>
                    <a:pt x="52786" y="70956"/>
                  </a:lnTo>
                  <a:lnTo>
                    <a:pt x="49470" y="75465"/>
                  </a:lnTo>
                  <a:lnTo>
                    <a:pt x="44961" y="72017"/>
                  </a:lnTo>
                  <a:lnTo>
                    <a:pt x="24669" y="108092"/>
                  </a:lnTo>
                  <a:lnTo>
                    <a:pt x="17905" y="128252"/>
                  </a:lnTo>
                  <a:lnTo>
                    <a:pt x="16844" y="137270"/>
                  </a:lnTo>
                  <a:lnTo>
                    <a:pt x="16844" y="154246"/>
                  </a:lnTo>
                  <a:lnTo>
                    <a:pt x="20159" y="157562"/>
                  </a:lnTo>
                  <a:lnTo>
                    <a:pt x="17905" y="158623"/>
                  </a:lnTo>
                  <a:lnTo>
                    <a:pt x="19098" y="160878"/>
                  </a:lnTo>
                  <a:lnTo>
                    <a:pt x="22414" y="159817"/>
                  </a:lnTo>
                  <a:lnTo>
                    <a:pt x="22414" y="160878"/>
                  </a:lnTo>
                  <a:lnTo>
                    <a:pt x="11141" y="184486"/>
                  </a:lnTo>
                  <a:lnTo>
                    <a:pt x="6764" y="190189"/>
                  </a:lnTo>
                  <a:lnTo>
                    <a:pt x="6764" y="193505"/>
                  </a:lnTo>
                  <a:lnTo>
                    <a:pt x="4377" y="194698"/>
                  </a:lnTo>
                  <a:lnTo>
                    <a:pt x="5570" y="195759"/>
                  </a:lnTo>
                  <a:lnTo>
                    <a:pt x="2255" y="198013"/>
                  </a:lnTo>
                  <a:lnTo>
                    <a:pt x="3316" y="200269"/>
                  </a:lnTo>
                  <a:lnTo>
                    <a:pt x="1061" y="202523"/>
                  </a:lnTo>
                  <a:lnTo>
                    <a:pt x="0" y="204778"/>
                  </a:lnTo>
                  <a:lnTo>
                    <a:pt x="2255" y="208226"/>
                  </a:lnTo>
                  <a:lnTo>
                    <a:pt x="1061" y="209287"/>
                  </a:lnTo>
                  <a:lnTo>
                    <a:pt x="2255" y="210480"/>
                  </a:lnTo>
                  <a:lnTo>
                    <a:pt x="3316" y="209287"/>
                  </a:lnTo>
                  <a:lnTo>
                    <a:pt x="4377" y="210480"/>
                  </a:lnTo>
                  <a:lnTo>
                    <a:pt x="4377" y="212736"/>
                  </a:lnTo>
                  <a:lnTo>
                    <a:pt x="11141" y="216051"/>
                  </a:lnTo>
                  <a:lnTo>
                    <a:pt x="10080" y="217245"/>
                  </a:lnTo>
                  <a:lnTo>
                    <a:pt x="10080" y="218306"/>
                  </a:lnTo>
                  <a:lnTo>
                    <a:pt x="8886" y="221622"/>
                  </a:lnTo>
                  <a:lnTo>
                    <a:pt x="5570" y="227324"/>
                  </a:lnTo>
                  <a:lnTo>
                    <a:pt x="10080" y="232895"/>
                  </a:lnTo>
                  <a:lnTo>
                    <a:pt x="15650" y="248678"/>
                  </a:lnTo>
                  <a:lnTo>
                    <a:pt x="17905" y="247616"/>
                  </a:lnTo>
                  <a:lnTo>
                    <a:pt x="19098" y="249871"/>
                  </a:lnTo>
                  <a:lnTo>
                    <a:pt x="16844" y="252127"/>
                  </a:lnTo>
                  <a:lnTo>
                    <a:pt x="19098" y="253187"/>
                  </a:lnTo>
                  <a:lnTo>
                    <a:pt x="17905" y="255442"/>
                  </a:lnTo>
                  <a:lnTo>
                    <a:pt x="25862" y="272285"/>
                  </a:lnTo>
                  <a:lnTo>
                    <a:pt x="35942" y="268969"/>
                  </a:lnTo>
                  <a:lnTo>
                    <a:pt x="49470" y="265522"/>
                  </a:lnTo>
                  <a:lnTo>
                    <a:pt x="49470" y="267776"/>
                  </a:lnTo>
                  <a:lnTo>
                    <a:pt x="51725" y="265522"/>
                  </a:lnTo>
                  <a:lnTo>
                    <a:pt x="53979" y="265522"/>
                  </a:lnTo>
                  <a:lnTo>
                    <a:pt x="55041" y="267776"/>
                  </a:lnTo>
                  <a:lnTo>
                    <a:pt x="53979" y="270031"/>
                  </a:lnTo>
                  <a:lnTo>
                    <a:pt x="53979" y="271224"/>
                  </a:lnTo>
                  <a:lnTo>
                    <a:pt x="57295" y="270031"/>
                  </a:lnTo>
                  <a:lnTo>
                    <a:pt x="57295" y="271224"/>
                  </a:lnTo>
                  <a:lnTo>
                    <a:pt x="61804" y="268969"/>
                  </a:lnTo>
                  <a:lnTo>
                    <a:pt x="66314" y="267776"/>
                  </a:lnTo>
                  <a:lnTo>
                    <a:pt x="66314" y="264460"/>
                  </a:lnTo>
                  <a:lnTo>
                    <a:pt x="68569" y="262207"/>
                  </a:lnTo>
                  <a:lnTo>
                    <a:pt x="70823" y="262207"/>
                  </a:lnTo>
                  <a:lnTo>
                    <a:pt x="70823" y="261012"/>
                  </a:lnTo>
                  <a:lnTo>
                    <a:pt x="75333" y="258758"/>
                  </a:lnTo>
                  <a:lnTo>
                    <a:pt x="77587" y="262207"/>
                  </a:lnTo>
                  <a:lnTo>
                    <a:pt x="78648" y="263267"/>
                  </a:lnTo>
                  <a:lnTo>
                    <a:pt x="80903" y="262207"/>
                  </a:lnTo>
                  <a:lnTo>
                    <a:pt x="80903" y="261012"/>
                  </a:lnTo>
                  <a:lnTo>
                    <a:pt x="79842" y="259951"/>
                  </a:lnTo>
                  <a:lnTo>
                    <a:pt x="77587" y="258758"/>
                  </a:lnTo>
                  <a:lnTo>
                    <a:pt x="82097" y="257696"/>
                  </a:lnTo>
                  <a:lnTo>
                    <a:pt x="94431" y="249871"/>
                  </a:lnTo>
                  <a:lnTo>
                    <a:pt x="104643" y="243107"/>
                  </a:lnTo>
                  <a:lnTo>
                    <a:pt x="104643" y="245362"/>
                  </a:lnTo>
                  <a:lnTo>
                    <a:pt x="105704" y="245362"/>
                  </a:lnTo>
                  <a:lnTo>
                    <a:pt x="107959" y="240852"/>
                  </a:lnTo>
                  <a:lnTo>
                    <a:pt x="121487" y="230640"/>
                  </a:lnTo>
                  <a:lnTo>
                    <a:pt x="123742" y="230640"/>
                  </a:lnTo>
                  <a:lnTo>
                    <a:pt x="125997" y="229579"/>
                  </a:lnTo>
                  <a:lnTo>
                    <a:pt x="128251" y="226131"/>
                  </a:lnTo>
                  <a:lnTo>
                    <a:pt x="129312" y="226131"/>
                  </a:lnTo>
                  <a:lnTo>
                    <a:pt x="130506" y="227324"/>
                  </a:lnTo>
                  <a:lnTo>
                    <a:pt x="132760" y="227324"/>
                  </a:lnTo>
                  <a:lnTo>
                    <a:pt x="132760" y="226131"/>
                  </a:lnTo>
                  <a:lnTo>
                    <a:pt x="135015" y="222816"/>
                  </a:lnTo>
                  <a:lnTo>
                    <a:pt x="136076" y="221622"/>
                  </a:lnTo>
                  <a:lnTo>
                    <a:pt x="144034" y="216051"/>
                  </a:lnTo>
                  <a:lnTo>
                    <a:pt x="145095" y="216051"/>
                  </a:lnTo>
                  <a:lnTo>
                    <a:pt x="148411" y="212736"/>
                  </a:lnTo>
                  <a:lnTo>
                    <a:pt x="148411" y="214990"/>
                  </a:lnTo>
                  <a:lnTo>
                    <a:pt x="149604" y="216051"/>
                  </a:lnTo>
                  <a:lnTo>
                    <a:pt x="151859" y="213796"/>
                  </a:lnTo>
                  <a:lnTo>
                    <a:pt x="154114" y="214990"/>
                  </a:lnTo>
                  <a:lnTo>
                    <a:pt x="155175" y="216051"/>
                  </a:lnTo>
                  <a:lnTo>
                    <a:pt x="155175" y="219500"/>
                  </a:lnTo>
                  <a:lnTo>
                    <a:pt x="156368" y="219500"/>
                  </a:lnTo>
                  <a:lnTo>
                    <a:pt x="156368" y="216051"/>
                  </a:lnTo>
                  <a:lnTo>
                    <a:pt x="157429" y="212736"/>
                  </a:lnTo>
                  <a:lnTo>
                    <a:pt x="155175" y="212736"/>
                  </a:lnTo>
                  <a:lnTo>
                    <a:pt x="155175" y="211542"/>
                  </a:lnTo>
                  <a:lnTo>
                    <a:pt x="154114" y="211542"/>
                  </a:lnTo>
                  <a:lnTo>
                    <a:pt x="152920" y="209287"/>
                  </a:lnTo>
                  <a:lnTo>
                    <a:pt x="155175" y="208226"/>
                  </a:lnTo>
                  <a:lnTo>
                    <a:pt x="156368" y="207033"/>
                  </a:lnTo>
                  <a:lnTo>
                    <a:pt x="159684" y="205972"/>
                  </a:lnTo>
                  <a:lnTo>
                    <a:pt x="170957" y="198013"/>
                  </a:lnTo>
                  <a:lnTo>
                    <a:pt x="173212" y="199207"/>
                  </a:lnTo>
                  <a:lnTo>
                    <a:pt x="175467" y="196953"/>
                  </a:lnTo>
                  <a:lnTo>
                    <a:pt x="178782" y="194698"/>
                  </a:lnTo>
                  <a:lnTo>
                    <a:pt x="181037" y="192443"/>
                  </a:lnTo>
                  <a:lnTo>
                    <a:pt x="182231" y="193505"/>
                  </a:lnTo>
                  <a:lnTo>
                    <a:pt x="184485" y="188995"/>
                  </a:lnTo>
                  <a:lnTo>
                    <a:pt x="187801" y="186740"/>
                  </a:lnTo>
                  <a:lnTo>
                    <a:pt x="203584" y="176661"/>
                  </a:lnTo>
                  <a:lnTo>
                    <a:pt x="205838" y="172152"/>
                  </a:lnTo>
                  <a:lnTo>
                    <a:pt x="214857" y="165387"/>
                  </a:lnTo>
                  <a:lnTo>
                    <a:pt x="216051" y="165387"/>
                  </a:lnTo>
                  <a:lnTo>
                    <a:pt x="224937" y="158623"/>
                  </a:lnTo>
                  <a:lnTo>
                    <a:pt x="224937" y="157562"/>
                  </a:lnTo>
                  <a:lnTo>
                    <a:pt x="229446" y="154246"/>
                  </a:lnTo>
                  <a:lnTo>
                    <a:pt x="228385" y="149737"/>
                  </a:lnTo>
                  <a:lnTo>
                    <a:pt x="232895" y="149737"/>
                  </a:lnTo>
                  <a:lnTo>
                    <a:pt x="232895" y="147482"/>
                  </a:lnTo>
                  <a:lnTo>
                    <a:pt x="240720" y="148543"/>
                  </a:lnTo>
                  <a:lnTo>
                    <a:pt x="241781" y="146289"/>
                  </a:lnTo>
                  <a:lnTo>
                    <a:pt x="238465" y="144035"/>
                  </a:lnTo>
                  <a:lnTo>
                    <a:pt x="239659" y="142973"/>
                  </a:lnTo>
                  <a:lnTo>
                    <a:pt x="246290" y="146289"/>
                  </a:lnTo>
                  <a:lnTo>
                    <a:pt x="249738" y="147482"/>
                  </a:lnTo>
                  <a:lnTo>
                    <a:pt x="259818" y="154246"/>
                  </a:lnTo>
                  <a:lnTo>
                    <a:pt x="261012" y="157562"/>
                  </a:lnTo>
                  <a:lnTo>
                    <a:pt x="263266" y="156502"/>
                  </a:lnTo>
                  <a:lnTo>
                    <a:pt x="266582" y="160878"/>
                  </a:lnTo>
                  <a:lnTo>
                    <a:pt x="268837" y="159817"/>
                  </a:lnTo>
                  <a:lnTo>
                    <a:pt x="285680" y="171090"/>
                  </a:lnTo>
                  <a:lnTo>
                    <a:pt x="285680" y="173345"/>
                  </a:lnTo>
                  <a:lnTo>
                    <a:pt x="287935" y="173345"/>
                  </a:lnTo>
                  <a:lnTo>
                    <a:pt x="287935" y="172152"/>
                  </a:lnTo>
                  <a:lnTo>
                    <a:pt x="291384" y="174406"/>
                  </a:lnTo>
                  <a:lnTo>
                    <a:pt x="291384" y="177855"/>
                  </a:lnTo>
                  <a:lnTo>
                    <a:pt x="293638" y="177855"/>
                  </a:lnTo>
                  <a:lnTo>
                    <a:pt x="293638" y="175600"/>
                  </a:lnTo>
                  <a:lnTo>
                    <a:pt x="295893" y="177855"/>
                  </a:lnTo>
                  <a:lnTo>
                    <a:pt x="294699" y="178916"/>
                  </a:lnTo>
                  <a:lnTo>
                    <a:pt x="295893" y="181170"/>
                  </a:lnTo>
                  <a:lnTo>
                    <a:pt x="300402" y="178916"/>
                  </a:lnTo>
                  <a:lnTo>
                    <a:pt x="304911" y="178916"/>
                  </a:lnTo>
                  <a:lnTo>
                    <a:pt x="307166" y="181170"/>
                  </a:lnTo>
                  <a:lnTo>
                    <a:pt x="309421" y="180109"/>
                  </a:lnTo>
                  <a:lnTo>
                    <a:pt x="309421" y="178916"/>
                  </a:lnTo>
                  <a:lnTo>
                    <a:pt x="319501" y="180109"/>
                  </a:lnTo>
                  <a:lnTo>
                    <a:pt x="320694" y="182231"/>
                  </a:lnTo>
                  <a:lnTo>
                    <a:pt x="321755" y="181170"/>
                  </a:lnTo>
                  <a:lnTo>
                    <a:pt x="330774" y="182231"/>
                  </a:lnTo>
                  <a:lnTo>
                    <a:pt x="330774" y="183425"/>
                  </a:lnTo>
                  <a:lnTo>
                    <a:pt x="328519" y="185679"/>
                  </a:lnTo>
                  <a:lnTo>
                    <a:pt x="330774" y="187934"/>
                  </a:lnTo>
                  <a:lnTo>
                    <a:pt x="334090" y="186740"/>
                  </a:lnTo>
                  <a:lnTo>
                    <a:pt x="334090" y="183425"/>
                  </a:lnTo>
                  <a:lnTo>
                    <a:pt x="336344" y="180109"/>
                  </a:lnTo>
                  <a:lnTo>
                    <a:pt x="331835" y="175600"/>
                  </a:lnTo>
                  <a:lnTo>
                    <a:pt x="319501" y="137270"/>
                  </a:lnTo>
                  <a:lnTo>
                    <a:pt x="319501" y="133955"/>
                  </a:lnTo>
                  <a:lnTo>
                    <a:pt x="320694" y="83291"/>
                  </a:lnTo>
                  <a:lnTo>
                    <a:pt x="328519" y="82229"/>
                  </a:lnTo>
                  <a:lnTo>
                    <a:pt x="327326" y="78781"/>
                  </a:lnTo>
                  <a:lnTo>
                    <a:pt x="338599" y="69762"/>
                  </a:lnTo>
                  <a:lnTo>
                    <a:pt x="339793" y="69762"/>
                  </a:lnTo>
                  <a:lnTo>
                    <a:pt x="340854" y="68701"/>
                  </a:lnTo>
                  <a:lnTo>
                    <a:pt x="339793" y="67508"/>
                  </a:lnTo>
                  <a:lnTo>
                    <a:pt x="347618" y="59683"/>
                  </a:lnTo>
                  <a:lnTo>
                    <a:pt x="352127" y="50664"/>
                  </a:lnTo>
                  <a:lnTo>
                    <a:pt x="362207" y="34881"/>
                  </a:lnTo>
                  <a:lnTo>
                    <a:pt x="352127" y="37136"/>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56" name="Freeform: Shape 855">
              <a:extLst>
                <a:ext uri="{FF2B5EF4-FFF2-40B4-BE49-F238E27FC236}">
                  <a16:creationId xmlns:a16="http://schemas.microsoft.com/office/drawing/2014/main" id="{5B75F71D-25F3-3349-71C5-CCFE220DBD32}"/>
                </a:ext>
              </a:extLst>
            </p:cNvPr>
            <p:cNvSpPr/>
            <p:nvPr/>
          </p:nvSpPr>
          <p:spPr>
            <a:xfrm>
              <a:off x="3377099" y="13492162"/>
              <a:ext cx="181169" cy="249738"/>
            </a:xfrm>
            <a:custGeom>
              <a:avLst/>
              <a:gdLst>
                <a:gd name="connsiteX0" fmla="*/ 0 w 181169"/>
                <a:gd name="connsiteY0" fmla="*/ 0 h 249738"/>
                <a:gd name="connsiteX1" fmla="*/ 15783 w 181169"/>
                <a:gd name="connsiteY1" fmla="*/ 25863 h 249738"/>
                <a:gd name="connsiteX2" fmla="*/ 24801 w 181169"/>
                <a:gd name="connsiteY2" fmla="*/ 39391 h 249738"/>
                <a:gd name="connsiteX3" fmla="*/ 27056 w 181169"/>
                <a:gd name="connsiteY3" fmla="*/ 38197 h 249738"/>
                <a:gd name="connsiteX4" fmla="*/ 27056 w 181169"/>
                <a:gd name="connsiteY4" fmla="*/ 34881 h 249738"/>
                <a:gd name="connsiteX5" fmla="*/ 23608 w 181169"/>
                <a:gd name="connsiteY5" fmla="*/ 34881 h 249738"/>
                <a:gd name="connsiteX6" fmla="*/ 21353 w 181169"/>
                <a:gd name="connsiteY6" fmla="*/ 29178 h 249738"/>
                <a:gd name="connsiteX7" fmla="*/ 20292 w 181169"/>
                <a:gd name="connsiteY7" fmla="*/ 29178 h 249738"/>
                <a:gd name="connsiteX8" fmla="*/ 20292 w 181169"/>
                <a:gd name="connsiteY8" fmla="*/ 26924 h 249738"/>
                <a:gd name="connsiteX9" fmla="*/ 22547 w 181169"/>
                <a:gd name="connsiteY9" fmla="*/ 26924 h 249738"/>
                <a:gd name="connsiteX10" fmla="*/ 23608 w 181169"/>
                <a:gd name="connsiteY10" fmla="*/ 25863 h 249738"/>
                <a:gd name="connsiteX11" fmla="*/ 22547 w 181169"/>
                <a:gd name="connsiteY11" fmla="*/ 23608 h 249738"/>
                <a:gd name="connsiteX12" fmla="*/ 23608 w 181169"/>
                <a:gd name="connsiteY12" fmla="*/ 23608 h 249738"/>
                <a:gd name="connsiteX13" fmla="*/ 28117 w 181169"/>
                <a:gd name="connsiteY13" fmla="*/ 26924 h 249738"/>
                <a:gd name="connsiteX14" fmla="*/ 24801 w 181169"/>
                <a:gd name="connsiteY14" fmla="*/ 29178 h 249738"/>
                <a:gd name="connsiteX15" fmla="*/ 23608 w 181169"/>
                <a:gd name="connsiteY15" fmla="*/ 26924 h 249738"/>
                <a:gd name="connsiteX16" fmla="*/ 23608 w 181169"/>
                <a:gd name="connsiteY16" fmla="*/ 30372 h 249738"/>
                <a:gd name="connsiteX17" fmla="*/ 28117 w 181169"/>
                <a:gd name="connsiteY17" fmla="*/ 33688 h 249738"/>
                <a:gd name="connsiteX18" fmla="*/ 28117 w 181169"/>
                <a:gd name="connsiteY18" fmla="*/ 38197 h 249738"/>
                <a:gd name="connsiteX19" fmla="*/ 29311 w 181169"/>
                <a:gd name="connsiteY19" fmla="*/ 40451 h 249738"/>
                <a:gd name="connsiteX20" fmla="*/ 25862 w 181169"/>
                <a:gd name="connsiteY20" fmla="*/ 40451 h 249738"/>
                <a:gd name="connsiteX21" fmla="*/ 32626 w 181169"/>
                <a:gd name="connsiteY21" fmla="*/ 50531 h 249738"/>
                <a:gd name="connsiteX22" fmla="*/ 36075 w 181169"/>
                <a:gd name="connsiteY22" fmla="*/ 51725 h 249738"/>
                <a:gd name="connsiteX23" fmla="*/ 36075 w 181169"/>
                <a:gd name="connsiteY23" fmla="*/ 53980 h 249738"/>
                <a:gd name="connsiteX24" fmla="*/ 42706 w 181169"/>
                <a:gd name="connsiteY24" fmla="*/ 65254 h 249738"/>
                <a:gd name="connsiteX25" fmla="*/ 41645 w 181169"/>
                <a:gd name="connsiteY25" fmla="*/ 66314 h 249738"/>
                <a:gd name="connsiteX26" fmla="*/ 42706 w 181169"/>
                <a:gd name="connsiteY26" fmla="*/ 67508 h 249738"/>
                <a:gd name="connsiteX27" fmla="*/ 44961 w 181169"/>
                <a:gd name="connsiteY27" fmla="*/ 70824 h 249738"/>
                <a:gd name="connsiteX28" fmla="*/ 55173 w 181169"/>
                <a:gd name="connsiteY28" fmla="*/ 84351 h 249738"/>
                <a:gd name="connsiteX29" fmla="*/ 53979 w 181169"/>
                <a:gd name="connsiteY29" fmla="*/ 84351 h 249738"/>
                <a:gd name="connsiteX30" fmla="*/ 56234 w 181169"/>
                <a:gd name="connsiteY30" fmla="*/ 86606 h 249738"/>
                <a:gd name="connsiteX31" fmla="*/ 75333 w 181169"/>
                <a:gd name="connsiteY31" fmla="*/ 110214 h 249738"/>
                <a:gd name="connsiteX32" fmla="*/ 75333 w 181169"/>
                <a:gd name="connsiteY32" fmla="*/ 113529 h 249738"/>
                <a:gd name="connsiteX33" fmla="*/ 77720 w 181169"/>
                <a:gd name="connsiteY33" fmla="*/ 112469 h 249738"/>
                <a:gd name="connsiteX34" fmla="*/ 81036 w 181169"/>
                <a:gd name="connsiteY34" fmla="*/ 116978 h 249738"/>
                <a:gd name="connsiteX35" fmla="*/ 96818 w 181169"/>
                <a:gd name="connsiteY35" fmla="*/ 112469 h 249738"/>
                <a:gd name="connsiteX36" fmla="*/ 97879 w 181169"/>
                <a:gd name="connsiteY36" fmla="*/ 111275 h 249738"/>
                <a:gd name="connsiteX37" fmla="*/ 100134 w 181169"/>
                <a:gd name="connsiteY37" fmla="*/ 110214 h 249738"/>
                <a:gd name="connsiteX38" fmla="*/ 102389 w 181169"/>
                <a:gd name="connsiteY38" fmla="*/ 111275 h 249738"/>
                <a:gd name="connsiteX39" fmla="*/ 112468 w 181169"/>
                <a:gd name="connsiteY39" fmla="*/ 109153 h 249738"/>
                <a:gd name="connsiteX40" fmla="*/ 112468 w 181169"/>
                <a:gd name="connsiteY40" fmla="*/ 111275 h 249738"/>
                <a:gd name="connsiteX41" fmla="*/ 118171 w 181169"/>
                <a:gd name="connsiteY41" fmla="*/ 109153 h 249738"/>
                <a:gd name="connsiteX42" fmla="*/ 141779 w 181169"/>
                <a:gd name="connsiteY42" fmla="*/ 116978 h 249738"/>
                <a:gd name="connsiteX43" fmla="*/ 141779 w 181169"/>
                <a:gd name="connsiteY43" fmla="*/ 120294 h 249738"/>
                <a:gd name="connsiteX44" fmla="*/ 147350 w 181169"/>
                <a:gd name="connsiteY44" fmla="*/ 120294 h 249738"/>
                <a:gd name="connsiteX45" fmla="*/ 148543 w 181169"/>
                <a:gd name="connsiteY45" fmla="*/ 119232 h 249738"/>
                <a:gd name="connsiteX46" fmla="*/ 179976 w 181169"/>
                <a:gd name="connsiteY46" fmla="*/ 132761 h 249738"/>
                <a:gd name="connsiteX47" fmla="*/ 181170 w 181169"/>
                <a:gd name="connsiteY47" fmla="*/ 133822 h 249738"/>
                <a:gd name="connsiteX48" fmla="*/ 176660 w 181169"/>
                <a:gd name="connsiteY48" fmla="*/ 150798 h 249738"/>
                <a:gd name="connsiteX49" fmla="*/ 175467 w 181169"/>
                <a:gd name="connsiteY49" fmla="*/ 154114 h 249738"/>
                <a:gd name="connsiteX50" fmla="*/ 159816 w 181169"/>
                <a:gd name="connsiteY50" fmla="*/ 167642 h 249738"/>
                <a:gd name="connsiteX51" fmla="*/ 159816 w 181169"/>
                <a:gd name="connsiteY51" fmla="*/ 170958 h 249738"/>
                <a:gd name="connsiteX52" fmla="*/ 158623 w 181169"/>
                <a:gd name="connsiteY52" fmla="*/ 170958 h 249738"/>
                <a:gd name="connsiteX53" fmla="*/ 157562 w 181169"/>
                <a:gd name="connsiteY53" fmla="*/ 169896 h 249738"/>
                <a:gd name="connsiteX54" fmla="*/ 151859 w 181169"/>
                <a:gd name="connsiteY54" fmla="*/ 175467 h 249738"/>
                <a:gd name="connsiteX55" fmla="*/ 151859 w 181169"/>
                <a:gd name="connsiteY55" fmla="*/ 176661 h 249738"/>
                <a:gd name="connsiteX56" fmla="*/ 145228 w 181169"/>
                <a:gd name="connsiteY56" fmla="*/ 181170 h 249738"/>
                <a:gd name="connsiteX57" fmla="*/ 141779 w 181169"/>
                <a:gd name="connsiteY57" fmla="*/ 186740 h 249738"/>
                <a:gd name="connsiteX58" fmla="*/ 138464 w 181169"/>
                <a:gd name="connsiteY58" fmla="*/ 191250 h 249738"/>
                <a:gd name="connsiteX59" fmla="*/ 136209 w 181169"/>
                <a:gd name="connsiteY59" fmla="*/ 190056 h 249738"/>
                <a:gd name="connsiteX60" fmla="*/ 132760 w 181169"/>
                <a:gd name="connsiteY60" fmla="*/ 190056 h 249738"/>
                <a:gd name="connsiteX61" fmla="*/ 131699 w 181169"/>
                <a:gd name="connsiteY61" fmla="*/ 192311 h 249738"/>
                <a:gd name="connsiteX62" fmla="*/ 137270 w 181169"/>
                <a:gd name="connsiteY62" fmla="*/ 194566 h 249738"/>
                <a:gd name="connsiteX63" fmla="*/ 132760 w 181169"/>
                <a:gd name="connsiteY63" fmla="*/ 199075 h 249738"/>
                <a:gd name="connsiteX64" fmla="*/ 132760 w 181169"/>
                <a:gd name="connsiteY64" fmla="*/ 196820 h 249738"/>
                <a:gd name="connsiteX65" fmla="*/ 125997 w 181169"/>
                <a:gd name="connsiteY65" fmla="*/ 196820 h 249738"/>
                <a:gd name="connsiteX66" fmla="*/ 123742 w 181169"/>
                <a:gd name="connsiteY66" fmla="*/ 198013 h 249738"/>
                <a:gd name="connsiteX67" fmla="*/ 121487 w 181169"/>
                <a:gd name="connsiteY67" fmla="*/ 196820 h 249738"/>
                <a:gd name="connsiteX68" fmla="*/ 119232 w 181169"/>
                <a:gd name="connsiteY68" fmla="*/ 200269 h 249738"/>
                <a:gd name="connsiteX69" fmla="*/ 115917 w 181169"/>
                <a:gd name="connsiteY69" fmla="*/ 201329 h 249738"/>
                <a:gd name="connsiteX70" fmla="*/ 112468 w 181169"/>
                <a:gd name="connsiteY70" fmla="*/ 201329 h 249738"/>
                <a:gd name="connsiteX71" fmla="*/ 113662 w 181169"/>
                <a:gd name="connsiteY71" fmla="*/ 203584 h 249738"/>
                <a:gd name="connsiteX72" fmla="*/ 111407 w 181169"/>
                <a:gd name="connsiteY72" fmla="*/ 204778 h 249738"/>
                <a:gd name="connsiteX73" fmla="*/ 110214 w 181169"/>
                <a:gd name="connsiteY73" fmla="*/ 202523 h 249738"/>
                <a:gd name="connsiteX74" fmla="*/ 105837 w 181169"/>
                <a:gd name="connsiteY74" fmla="*/ 203584 h 249738"/>
                <a:gd name="connsiteX75" fmla="*/ 104643 w 181169"/>
                <a:gd name="connsiteY75" fmla="*/ 205839 h 249738"/>
                <a:gd name="connsiteX76" fmla="*/ 103582 w 181169"/>
                <a:gd name="connsiteY76" fmla="*/ 202523 h 249738"/>
                <a:gd name="connsiteX77" fmla="*/ 99073 w 181169"/>
                <a:gd name="connsiteY77" fmla="*/ 203584 h 249738"/>
                <a:gd name="connsiteX78" fmla="*/ 99073 w 181169"/>
                <a:gd name="connsiteY78" fmla="*/ 202523 h 249738"/>
                <a:gd name="connsiteX79" fmla="*/ 102389 w 181169"/>
                <a:gd name="connsiteY79" fmla="*/ 200269 h 249738"/>
                <a:gd name="connsiteX80" fmla="*/ 107959 w 181169"/>
                <a:gd name="connsiteY80" fmla="*/ 201329 h 249738"/>
                <a:gd name="connsiteX81" fmla="*/ 110214 w 181169"/>
                <a:gd name="connsiteY81" fmla="*/ 199075 h 249738"/>
                <a:gd name="connsiteX82" fmla="*/ 111407 w 181169"/>
                <a:gd name="connsiteY82" fmla="*/ 199075 h 249738"/>
                <a:gd name="connsiteX83" fmla="*/ 111407 w 181169"/>
                <a:gd name="connsiteY83" fmla="*/ 198013 h 249738"/>
                <a:gd name="connsiteX84" fmla="*/ 115917 w 181169"/>
                <a:gd name="connsiteY84" fmla="*/ 198013 h 249738"/>
                <a:gd name="connsiteX85" fmla="*/ 118171 w 181169"/>
                <a:gd name="connsiteY85" fmla="*/ 195759 h 249738"/>
                <a:gd name="connsiteX86" fmla="*/ 116978 w 181169"/>
                <a:gd name="connsiteY86" fmla="*/ 194566 h 249738"/>
                <a:gd name="connsiteX87" fmla="*/ 121487 w 181169"/>
                <a:gd name="connsiteY87" fmla="*/ 191250 h 249738"/>
                <a:gd name="connsiteX88" fmla="*/ 121487 w 181169"/>
                <a:gd name="connsiteY88" fmla="*/ 190056 h 249738"/>
                <a:gd name="connsiteX89" fmla="*/ 100134 w 181169"/>
                <a:gd name="connsiteY89" fmla="*/ 188995 h 249738"/>
                <a:gd name="connsiteX90" fmla="*/ 99073 w 181169"/>
                <a:gd name="connsiteY90" fmla="*/ 191250 h 249738"/>
                <a:gd name="connsiteX91" fmla="*/ 96818 w 181169"/>
                <a:gd name="connsiteY91" fmla="*/ 193505 h 249738"/>
                <a:gd name="connsiteX92" fmla="*/ 101328 w 181169"/>
                <a:gd name="connsiteY92" fmla="*/ 195759 h 249738"/>
                <a:gd name="connsiteX93" fmla="*/ 102389 w 181169"/>
                <a:gd name="connsiteY93" fmla="*/ 198013 h 249738"/>
                <a:gd name="connsiteX94" fmla="*/ 93370 w 181169"/>
                <a:gd name="connsiteY94" fmla="*/ 198013 h 249738"/>
                <a:gd name="connsiteX95" fmla="*/ 92309 w 181169"/>
                <a:gd name="connsiteY95" fmla="*/ 200269 h 249738"/>
                <a:gd name="connsiteX96" fmla="*/ 92309 w 181169"/>
                <a:gd name="connsiteY96" fmla="*/ 202523 h 249738"/>
                <a:gd name="connsiteX97" fmla="*/ 90054 w 181169"/>
                <a:gd name="connsiteY97" fmla="*/ 201329 h 249738"/>
                <a:gd name="connsiteX98" fmla="*/ 79842 w 181169"/>
                <a:gd name="connsiteY98" fmla="*/ 214857 h 249738"/>
                <a:gd name="connsiteX99" fmla="*/ 84351 w 181169"/>
                <a:gd name="connsiteY99" fmla="*/ 230640 h 249738"/>
                <a:gd name="connsiteX100" fmla="*/ 86606 w 181169"/>
                <a:gd name="connsiteY100" fmla="*/ 230640 h 249738"/>
                <a:gd name="connsiteX101" fmla="*/ 86606 w 181169"/>
                <a:gd name="connsiteY101" fmla="*/ 228386 h 249738"/>
                <a:gd name="connsiteX102" fmla="*/ 92309 w 181169"/>
                <a:gd name="connsiteY102" fmla="*/ 226130 h 249738"/>
                <a:gd name="connsiteX103" fmla="*/ 92309 w 181169"/>
                <a:gd name="connsiteY103" fmla="*/ 227324 h 249738"/>
                <a:gd name="connsiteX104" fmla="*/ 90054 w 181169"/>
                <a:gd name="connsiteY104" fmla="*/ 229579 h 249738"/>
                <a:gd name="connsiteX105" fmla="*/ 88861 w 181169"/>
                <a:gd name="connsiteY105" fmla="*/ 232895 h 249738"/>
                <a:gd name="connsiteX106" fmla="*/ 85545 w 181169"/>
                <a:gd name="connsiteY106" fmla="*/ 235150 h 249738"/>
                <a:gd name="connsiteX107" fmla="*/ 86606 w 181169"/>
                <a:gd name="connsiteY107" fmla="*/ 237404 h 249738"/>
                <a:gd name="connsiteX108" fmla="*/ 94564 w 181169"/>
                <a:gd name="connsiteY108" fmla="*/ 233956 h 249738"/>
                <a:gd name="connsiteX109" fmla="*/ 93370 w 181169"/>
                <a:gd name="connsiteY109" fmla="*/ 230640 h 249738"/>
                <a:gd name="connsiteX110" fmla="*/ 99073 w 181169"/>
                <a:gd name="connsiteY110" fmla="*/ 228386 h 249738"/>
                <a:gd name="connsiteX111" fmla="*/ 100134 w 181169"/>
                <a:gd name="connsiteY111" fmla="*/ 231834 h 249738"/>
                <a:gd name="connsiteX112" fmla="*/ 95625 w 181169"/>
                <a:gd name="connsiteY112" fmla="*/ 233956 h 249738"/>
                <a:gd name="connsiteX113" fmla="*/ 99073 w 181169"/>
                <a:gd name="connsiteY113" fmla="*/ 236210 h 249738"/>
                <a:gd name="connsiteX114" fmla="*/ 100134 w 181169"/>
                <a:gd name="connsiteY114" fmla="*/ 235150 h 249738"/>
                <a:gd name="connsiteX115" fmla="*/ 101328 w 181169"/>
                <a:gd name="connsiteY115" fmla="*/ 236210 h 249738"/>
                <a:gd name="connsiteX116" fmla="*/ 101328 w 181169"/>
                <a:gd name="connsiteY116" fmla="*/ 239659 h 249738"/>
                <a:gd name="connsiteX117" fmla="*/ 99073 w 181169"/>
                <a:gd name="connsiteY117" fmla="*/ 242974 h 249738"/>
                <a:gd name="connsiteX118" fmla="*/ 100134 w 181169"/>
                <a:gd name="connsiteY118" fmla="*/ 245229 h 249738"/>
                <a:gd name="connsiteX119" fmla="*/ 97879 w 181169"/>
                <a:gd name="connsiteY119" fmla="*/ 247484 h 249738"/>
                <a:gd name="connsiteX120" fmla="*/ 95625 w 181169"/>
                <a:gd name="connsiteY120" fmla="*/ 244168 h 249738"/>
                <a:gd name="connsiteX121" fmla="*/ 91115 w 181169"/>
                <a:gd name="connsiteY121" fmla="*/ 249739 h 249738"/>
                <a:gd name="connsiteX122" fmla="*/ 87800 w 181169"/>
                <a:gd name="connsiteY122" fmla="*/ 249739 h 249738"/>
                <a:gd name="connsiteX123" fmla="*/ 84351 w 181169"/>
                <a:gd name="connsiteY123" fmla="*/ 245229 h 249738"/>
                <a:gd name="connsiteX124" fmla="*/ 83290 w 181169"/>
                <a:gd name="connsiteY124" fmla="*/ 242974 h 249738"/>
                <a:gd name="connsiteX125" fmla="*/ 76526 w 181169"/>
                <a:gd name="connsiteY125" fmla="*/ 237404 h 249738"/>
                <a:gd name="connsiteX126" fmla="*/ 77720 w 181169"/>
                <a:gd name="connsiteY126" fmla="*/ 235150 h 249738"/>
                <a:gd name="connsiteX127" fmla="*/ 75333 w 181169"/>
                <a:gd name="connsiteY127" fmla="*/ 233956 h 249738"/>
                <a:gd name="connsiteX128" fmla="*/ 77720 w 181169"/>
                <a:gd name="connsiteY128" fmla="*/ 231834 h 249738"/>
                <a:gd name="connsiteX129" fmla="*/ 77720 w 181169"/>
                <a:gd name="connsiteY129" fmla="*/ 230640 h 249738"/>
                <a:gd name="connsiteX130" fmla="*/ 74272 w 181169"/>
                <a:gd name="connsiteY130" fmla="*/ 232895 h 249738"/>
                <a:gd name="connsiteX131" fmla="*/ 73210 w 181169"/>
                <a:gd name="connsiteY131" fmla="*/ 231834 h 249738"/>
                <a:gd name="connsiteX132" fmla="*/ 70823 w 181169"/>
                <a:gd name="connsiteY132" fmla="*/ 231834 h 249738"/>
                <a:gd name="connsiteX133" fmla="*/ 69762 w 181169"/>
                <a:gd name="connsiteY133" fmla="*/ 230640 h 249738"/>
                <a:gd name="connsiteX134" fmla="*/ 68701 w 181169"/>
                <a:gd name="connsiteY134" fmla="*/ 229579 h 249738"/>
                <a:gd name="connsiteX135" fmla="*/ 62998 w 181169"/>
                <a:gd name="connsiteY135" fmla="*/ 226130 h 249738"/>
                <a:gd name="connsiteX136" fmla="*/ 61937 w 181169"/>
                <a:gd name="connsiteY136" fmla="*/ 222815 h 249738"/>
                <a:gd name="connsiteX137" fmla="*/ 59683 w 181169"/>
                <a:gd name="connsiteY137" fmla="*/ 223876 h 249738"/>
                <a:gd name="connsiteX138" fmla="*/ 58489 w 181169"/>
                <a:gd name="connsiteY138" fmla="*/ 226130 h 249738"/>
                <a:gd name="connsiteX139" fmla="*/ 55173 w 181169"/>
                <a:gd name="connsiteY139" fmla="*/ 226130 h 249738"/>
                <a:gd name="connsiteX140" fmla="*/ 50664 w 181169"/>
                <a:gd name="connsiteY140" fmla="*/ 228386 h 249738"/>
                <a:gd name="connsiteX141" fmla="*/ 48409 w 181169"/>
                <a:gd name="connsiteY141" fmla="*/ 230640 h 249738"/>
                <a:gd name="connsiteX142" fmla="*/ 43900 w 181169"/>
                <a:gd name="connsiteY142" fmla="*/ 233956 h 249738"/>
                <a:gd name="connsiteX143" fmla="*/ 41645 w 181169"/>
                <a:gd name="connsiteY143" fmla="*/ 233956 h 249738"/>
                <a:gd name="connsiteX144" fmla="*/ 39391 w 181169"/>
                <a:gd name="connsiteY144" fmla="*/ 236210 h 249738"/>
                <a:gd name="connsiteX145" fmla="*/ 36075 w 181169"/>
                <a:gd name="connsiteY145" fmla="*/ 236210 h 249738"/>
                <a:gd name="connsiteX146" fmla="*/ 36075 w 181169"/>
                <a:gd name="connsiteY146" fmla="*/ 238466 h 249738"/>
                <a:gd name="connsiteX147" fmla="*/ 34881 w 181169"/>
                <a:gd name="connsiteY147" fmla="*/ 238466 h 249738"/>
                <a:gd name="connsiteX148" fmla="*/ 29311 w 181169"/>
                <a:gd name="connsiteY148" fmla="*/ 198013 h 249738"/>
                <a:gd name="connsiteX149" fmla="*/ 32626 w 181169"/>
                <a:gd name="connsiteY149" fmla="*/ 186740 h 249738"/>
                <a:gd name="connsiteX150" fmla="*/ 36075 w 181169"/>
                <a:gd name="connsiteY150" fmla="*/ 182231 h 249738"/>
                <a:gd name="connsiteX151" fmla="*/ 33820 w 181169"/>
                <a:gd name="connsiteY151" fmla="*/ 179976 h 249738"/>
                <a:gd name="connsiteX152" fmla="*/ 36075 w 181169"/>
                <a:gd name="connsiteY152" fmla="*/ 173212 h 249738"/>
                <a:gd name="connsiteX153" fmla="*/ 37136 w 181169"/>
                <a:gd name="connsiteY153" fmla="*/ 172152 h 249738"/>
                <a:gd name="connsiteX154" fmla="*/ 37136 w 181169"/>
                <a:gd name="connsiteY154" fmla="*/ 168703 h 249738"/>
                <a:gd name="connsiteX155" fmla="*/ 40584 w 181169"/>
                <a:gd name="connsiteY155" fmla="*/ 166448 h 249738"/>
                <a:gd name="connsiteX156" fmla="*/ 41645 w 181169"/>
                <a:gd name="connsiteY156" fmla="*/ 164193 h 249738"/>
                <a:gd name="connsiteX157" fmla="*/ 42706 w 181169"/>
                <a:gd name="connsiteY157" fmla="*/ 163132 h 249738"/>
                <a:gd name="connsiteX158" fmla="*/ 42706 w 181169"/>
                <a:gd name="connsiteY158" fmla="*/ 160878 h 249738"/>
                <a:gd name="connsiteX159" fmla="*/ 41645 w 181169"/>
                <a:gd name="connsiteY159" fmla="*/ 160878 h 249738"/>
                <a:gd name="connsiteX160" fmla="*/ 41645 w 181169"/>
                <a:gd name="connsiteY160" fmla="*/ 158623 h 249738"/>
                <a:gd name="connsiteX161" fmla="*/ 46154 w 181169"/>
                <a:gd name="connsiteY161" fmla="*/ 155308 h 249738"/>
                <a:gd name="connsiteX162" fmla="*/ 47216 w 181169"/>
                <a:gd name="connsiteY162" fmla="*/ 155308 h 249738"/>
                <a:gd name="connsiteX163" fmla="*/ 49470 w 181169"/>
                <a:gd name="connsiteY163" fmla="*/ 156369 h 249738"/>
                <a:gd name="connsiteX164" fmla="*/ 50664 w 181169"/>
                <a:gd name="connsiteY164" fmla="*/ 156369 h 249738"/>
                <a:gd name="connsiteX165" fmla="*/ 52918 w 181169"/>
                <a:gd name="connsiteY165" fmla="*/ 153053 h 249738"/>
                <a:gd name="connsiteX166" fmla="*/ 52918 w 181169"/>
                <a:gd name="connsiteY166" fmla="*/ 150798 h 249738"/>
                <a:gd name="connsiteX167" fmla="*/ 51725 w 181169"/>
                <a:gd name="connsiteY167" fmla="*/ 150798 h 249738"/>
                <a:gd name="connsiteX168" fmla="*/ 51725 w 181169"/>
                <a:gd name="connsiteY168" fmla="*/ 149605 h 249738"/>
                <a:gd name="connsiteX169" fmla="*/ 53979 w 181169"/>
                <a:gd name="connsiteY169" fmla="*/ 149605 h 249738"/>
                <a:gd name="connsiteX170" fmla="*/ 55173 w 181169"/>
                <a:gd name="connsiteY170" fmla="*/ 151859 h 249738"/>
                <a:gd name="connsiteX171" fmla="*/ 56234 w 181169"/>
                <a:gd name="connsiteY171" fmla="*/ 148543 h 249738"/>
                <a:gd name="connsiteX172" fmla="*/ 47216 w 181169"/>
                <a:gd name="connsiteY172" fmla="*/ 146289 h 249738"/>
                <a:gd name="connsiteX173" fmla="*/ 46154 w 181169"/>
                <a:gd name="connsiteY173" fmla="*/ 146289 h 249738"/>
                <a:gd name="connsiteX174" fmla="*/ 44961 w 181169"/>
                <a:gd name="connsiteY174" fmla="*/ 147349 h 249738"/>
                <a:gd name="connsiteX175" fmla="*/ 43900 w 181169"/>
                <a:gd name="connsiteY175" fmla="*/ 147349 h 249738"/>
                <a:gd name="connsiteX176" fmla="*/ 43900 w 181169"/>
                <a:gd name="connsiteY176" fmla="*/ 146289 h 249738"/>
                <a:gd name="connsiteX177" fmla="*/ 39391 w 181169"/>
                <a:gd name="connsiteY177" fmla="*/ 145095 h 249738"/>
                <a:gd name="connsiteX178" fmla="*/ 38329 w 181169"/>
                <a:gd name="connsiteY178" fmla="*/ 142841 h 249738"/>
                <a:gd name="connsiteX179" fmla="*/ 36075 w 181169"/>
                <a:gd name="connsiteY179" fmla="*/ 144034 h 249738"/>
                <a:gd name="connsiteX180" fmla="*/ 12334 w 181169"/>
                <a:gd name="connsiteY180" fmla="*/ 138331 h 249738"/>
                <a:gd name="connsiteX181" fmla="*/ 13528 w 181169"/>
                <a:gd name="connsiteY181" fmla="*/ 135015 h 249738"/>
                <a:gd name="connsiteX182" fmla="*/ 15783 w 181169"/>
                <a:gd name="connsiteY182" fmla="*/ 129312 h 249738"/>
                <a:gd name="connsiteX183" fmla="*/ 15783 w 181169"/>
                <a:gd name="connsiteY183" fmla="*/ 125997 h 249738"/>
                <a:gd name="connsiteX184" fmla="*/ 18037 w 181169"/>
                <a:gd name="connsiteY184" fmla="*/ 123742 h 249738"/>
                <a:gd name="connsiteX185" fmla="*/ 18037 w 181169"/>
                <a:gd name="connsiteY185" fmla="*/ 121488 h 249738"/>
                <a:gd name="connsiteX186" fmla="*/ 19098 w 181169"/>
                <a:gd name="connsiteY186" fmla="*/ 118039 h 249738"/>
                <a:gd name="connsiteX187" fmla="*/ 18037 w 181169"/>
                <a:gd name="connsiteY187" fmla="*/ 112469 h 249738"/>
                <a:gd name="connsiteX188" fmla="*/ 19098 w 181169"/>
                <a:gd name="connsiteY188" fmla="*/ 103450 h 249738"/>
                <a:gd name="connsiteX189" fmla="*/ 20292 w 181169"/>
                <a:gd name="connsiteY189" fmla="*/ 102389 h 249738"/>
                <a:gd name="connsiteX190" fmla="*/ 20292 w 181169"/>
                <a:gd name="connsiteY190" fmla="*/ 95625 h 249738"/>
                <a:gd name="connsiteX191" fmla="*/ 23608 w 181169"/>
                <a:gd name="connsiteY191" fmla="*/ 94431 h 249738"/>
                <a:gd name="connsiteX192" fmla="*/ 23608 w 181169"/>
                <a:gd name="connsiteY192" fmla="*/ 93371 h 249738"/>
                <a:gd name="connsiteX193" fmla="*/ 21353 w 181169"/>
                <a:gd name="connsiteY193" fmla="*/ 93371 h 249738"/>
                <a:gd name="connsiteX194" fmla="*/ 20292 w 181169"/>
                <a:gd name="connsiteY194" fmla="*/ 91115 h 249738"/>
                <a:gd name="connsiteX195" fmla="*/ 21353 w 181169"/>
                <a:gd name="connsiteY195" fmla="*/ 82097 h 249738"/>
                <a:gd name="connsiteX196" fmla="*/ 20292 w 181169"/>
                <a:gd name="connsiteY196" fmla="*/ 76527 h 249738"/>
                <a:gd name="connsiteX197" fmla="*/ 21353 w 181169"/>
                <a:gd name="connsiteY197" fmla="*/ 75333 h 249738"/>
                <a:gd name="connsiteX198" fmla="*/ 19098 w 181169"/>
                <a:gd name="connsiteY198" fmla="*/ 65254 h 249738"/>
                <a:gd name="connsiteX199" fmla="*/ 19098 w 181169"/>
                <a:gd name="connsiteY199" fmla="*/ 62998 h 249738"/>
                <a:gd name="connsiteX200" fmla="*/ 20292 w 181169"/>
                <a:gd name="connsiteY200" fmla="*/ 61805 h 249738"/>
                <a:gd name="connsiteX201" fmla="*/ 21353 w 181169"/>
                <a:gd name="connsiteY201" fmla="*/ 59550 h 249738"/>
                <a:gd name="connsiteX202" fmla="*/ 20292 w 181169"/>
                <a:gd name="connsiteY202" fmla="*/ 57295 h 249738"/>
                <a:gd name="connsiteX203" fmla="*/ 19098 w 181169"/>
                <a:gd name="connsiteY203" fmla="*/ 59550 h 249738"/>
                <a:gd name="connsiteX204" fmla="*/ 15783 w 181169"/>
                <a:gd name="connsiteY204" fmla="*/ 51725 h 249738"/>
                <a:gd name="connsiteX205" fmla="*/ 11273 w 181169"/>
                <a:gd name="connsiteY205" fmla="*/ 35942 h 249738"/>
                <a:gd name="connsiteX206" fmla="*/ 0 w 181169"/>
                <a:gd name="connsiteY206" fmla="*/ 0 h 24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81169" h="249738">
                  <a:moveTo>
                    <a:pt x="0" y="0"/>
                  </a:moveTo>
                  <a:lnTo>
                    <a:pt x="15783" y="25863"/>
                  </a:lnTo>
                  <a:lnTo>
                    <a:pt x="24801" y="39391"/>
                  </a:lnTo>
                  <a:lnTo>
                    <a:pt x="27056" y="38197"/>
                  </a:lnTo>
                  <a:lnTo>
                    <a:pt x="27056" y="34881"/>
                  </a:lnTo>
                  <a:lnTo>
                    <a:pt x="23608" y="34881"/>
                  </a:lnTo>
                  <a:lnTo>
                    <a:pt x="21353" y="29178"/>
                  </a:lnTo>
                  <a:lnTo>
                    <a:pt x="20292" y="29178"/>
                  </a:lnTo>
                  <a:lnTo>
                    <a:pt x="20292" y="26924"/>
                  </a:lnTo>
                  <a:lnTo>
                    <a:pt x="22547" y="26924"/>
                  </a:lnTo>
                  <a:lnTo>
                    <a:pt x="23608" y="25863"/>
                  </a:lnTo>
                  <a:lnTo>
                    <a:pt x="22547" y="23608"/>
                  </a:lnTo>
                  <a:lnTo>
                    <a:pt x="23608" y="23608"/>
                  </a:lnTo>
                  <a:lnTo>
                    <a:pt x="28117" y="26924"/>
                  </a:lnTo>
                  <a:lnTo>
                    <a:pt x="24801" y="29178"/>
                  </a:lnTo>
                  <a:lnTo>
                    <a:pt x="23608" y="26924"/>
                  </a:lnTo>
                  <a:lnTo>
                    <a:pt x="23608" y="30372"/>
                  </a:lnTo>
                  <a:lnTo>
                    <a:pt x="28117" y="33688"/>
                  </a:lnTo>
                  <a:lnTo>
                    <a:pt x="28117" y="38197"/>
                  </a:lnTo>
                  <a:lnTo>
                    <a:pt x="29311" y="40451"/>
                  </a:lnTo>
                  <a:lnTo>
                    <a:pt x="25862" y="40451"/>
                  </a:lnTo>
                  <a:lnTo>
                    <a:pt x="32626" y="50531"/>
                  </a:lnTo>
                  <a:lnTo>
                    <a:pt x="36075" y="51725"/>
                  </a:lnTo>
                  <a:lnTo>
                    <a:pt x="36075" y="53980"/>
                  </a:lnTo>
                  <a:lnTo>
                    <a:pt x="42706" y="65254"/>
                  </a:lnTo>
                  <a:lnTo>
                    <a:pt x="41645" y="66314"/>
                  </a:lnTo>
                  <a:lnTo>
                    <a:pt x="42706" y="67508"/>
                  </a:lnTo>
                  <a:lnTo>
                    <a:pt x="44961" y="70824"/>
                  </a:lnTo>
                  <a:lnTo>
                    <a:pt x="55173" y="84351"/>
                  </a:lnTo>
                  <a:lnTo>
                    <a:pt x="53979" y="84351"/>
                  </a:lnTo>
                  <a:lnTo>
                    <a:pt x="56234" y="86606"/>
                  </a:lnTo>
                  <a:lnTo>
                    <a:pt x="75333" y="110214"/>
                  </a:lnTo>
                  <a:lnTo>
                    <a:pt x="75333" y="113529"/>
                  </a:lnTo>
                  <a:lnTo>
                    <a:pt x="77720" y="112469"/>
                  </a:lnTo>
                  <a:lnTo>
                    <a:pt x="81036" y="116978"/>
                  </a:lnTo>
                  <a:lnTo>
                    <a:pt x="96818" y="112469"/>
                  </a:lnTo>
                  <a:lnTo>
                    <a:pt x="97879" y="111275"/>
                  </a:lnTo>
                  <a:lnTo>
                    <a:pt x="100134" y="110214"/>
                  </a:lnTo>
                  <a:lnTo>
                    <a:pt x="102389" y="111275"/>
                  </a:lnTo>
                  <a:lnTo>
                    <a:pt x="112468" y="109153"/>
                  </a:lnTo>
                  <a:lnTo>
                    <a:pt x="112468" y="111275"/>
                  </a:lnTo>
                  <a:lnTo>
                    <a:pt x="118171" y="109153"/>
                  </a:lnTo>
                  <a:lnTo>
                    <a:pt x="141779" y="116978"/>
                  </a:lnTo>
                  <a:lnTo>
                    <a:pt x="141779" y="120294"/>
                  </a:lnTo>
                  <a:lnTo>
                    <a:pt x="147350" y="120294"/>
                  </a:lnTo>
                  <a:lnTo>
                    <a:pt x="148543" y="119232"/>
                  </a:lnTo>
                  <a:lnTo>
                    <a:pt x="179976" y="132761"/>
                  </a:lnTo>
                  <a:lnTo>
                    <a:pt x="181170" y="133822"/>
                  </a:lnTo>
                  <a:lnTo>
                    <a:pt x="176660" y="150798"/>
                  </a:lnTo>
                  <a:lnTo>
                    <a:pt x="175467" y="154114"/>
                  </a:lnTo>
                  <a:lnTo>
                    <a:pt x="159816" y="167642"/>
                  </a:lnTo>
                  <a:lnTo>
                    <a:pt x="159816" y="170958"/>
                  </a:lnTo>
                  <a:lnTo>
                    <a:pt x="158623" y="170958"/>
                  </a:lnTo>
                  <a:lnTo>
                    <a:pt x="157562" y="169896"/>
                  </a:lnTo>
                  <a:lnTo>
                    <a:pt x="151859" y="175467"/>
                  </a:lnTo>
                  <a:lnTo>
                    <a:pt x="151859" y="176661"/>
                  </a:lnTo>
                  <a:lnTo>
                    <a:pt x="145228" y="181170"/>
                  </a:lnTo>
                  <a:lnTo>
                    <a:pt x="141779" y="186740"/>
                  </a:lnTo>
                  <a:lnTo>
                    <a:pt x="138464" y="191250"/>
                  </a:lnTo>
                  <a:lnTo>
                    <a:pt x="136209" y="190056"/>
                  </a:lnTo>
                  <a:lnTo>
                    <a:pt x="132760" y="190056"/>
                  </a:lnTo>
                  <a:lnTo>
                    <a:pt x="131699" y="192311"/>
                  </a:lnTo>
                  <a:lnTo>
                    <a:pt x="137270" y="194566"/>
                  </a:lnTo>
                  <a:lnTo>
                    <a:pt x="132760" y="199075"/>
                  </a:lnTo>
                  <a:lnTo>
                    <a:pt x="132760" y="196820"/>
                  </a:lnTo>
                  <a:lnTo>
                    <a:pt x="125997" y="196820"/>
                  </a:lnTo>
                  <a:lnTo>
                    <a:pt x="123742" y="198013"/>
                  </a:lnTo>
                  <a:lnTo>
                    <a:pt x="121487" y="196820"/>
                  </a:lnTo>
                  <a:lnTo>
                    <a:pt x="119232" y="200269"/>
                  </a:lnTo>
                  <a:lnTo>
                    <a:pt x="115917" y="201329"/>
                  </a:lnTo>
                  <a:lnTo>
                    <a:pt x="112468" y="201329"/>
                  </a:lnTo>
                  <a:lnTo>
                    <a:pt x="113662" y="203584"/>
                  </a:lnTo>
                  <a:lnTo>
                    <a:pt x="111407" y="204778"/>
                  </a:lnTo>
                  <a:lnTo>
                    <a:pt x="110214" y="202523"/>
                  </a:lnTo>
                  <a:lnTo>
                    <a:pt x="105837" y="203584"/>
                  </a:lnTo>
                  <a:lnTo>
                    <a:pt x="104643" y="205839"/>
                  </a:lnTo>
                  <a:lnTo>
                    <a:pt x="103582" y="202523"/>
                  </a:lnTo>
                  <a:lnTo>
                    <a:pt x="99073" y="203584"/>
                  </a:lnTo>
                  <a:lnTo>
                    <a:pt x="99073" y="202523"/>
                  </a:lnTo>
                  <a:lnTo>
                    <a:pt x="102389" y="200269"/>
                  </a:lnTo>
                  <a:lnTo>
                    <a:pt x="107959" y="201329"/>
                  </a:lnTo>
                  <a:lnTo>
                    <a:pt x="110214" y="199075"/>
                  </a:lnTo>
                  <a:lnTo>
                    <a:pt x="111407" y="199075"/>
                  </a:lnTo>
                  <a:lnTo>
                    <a:pt x="111407" y="198013"/>
                  </a:lnTo>
                  <a:lnTo>
                    <a:pt x="115917" y="198013"/>
                  </a:lnTo>
                  <a:lnTo>
                    <a:pt x="118171" y="195759"/>
                  </a:lnTo>
                  <a:lnTo>
                    <a:pt x="116978" y="194566"/>
                  </a:lnTo>
                  <a:lnTo>
                    <a:pt x="121487" y="191250"/>
                  </a:lnTo>
                  <a:lnTo>
                    <a:pt x="121487" y="190056"/>
                  </a:lnTo>
                  <a:lnTo>
                    <a:pt x="100134" y="188995"/>
                  </a:lnTo>
                  <a:lnTo>
                    <a:pt x="99073" y="191250"/>
                  </a:lnTo>
                  <a:lnTo>
                    <a:pt x="96818" y="193505"/>
                  </a:lnTo>
                  <a:lnTo>
                    <a:pt x="101328" y="195759"/>
                  </a:lnTo>
                  <a:lnTo>
                    <a:pt x="102389" y="198013"/>
                  </a:lnTo>
                  <a:lnTo>
                    <a:pt x="93370" y="198013"/>
                  </a:lnTo>
                  <a:lnTo>
                    <a:pt x="92309" y="200269"/>
                  </a:lnTo>
                  <a:lnTo>
                    <a:pt x="92309" y="202523"/>
                  </a:lnTo>
                  <a:lnTo>
                    <a:pt x="90054" y="201329"/>
                  </a:lnTo>
                  <a:lnTo>
                    <a:pt x="79842" y="214857"/>
                  </a:lnTo>
                  <a:lnTo>
                    <a:pt x="84351" y="230640"/>
                  </a:lnTo>
                  <a:lnTo>
                    <a:pt x="86606" y="230640"/>
                  </a:lnTo>
                  <a:lnTo>
                    <a:pt x="86606" y="228386"/>
                  </a:lnTo>
                  <a:lnTo>
                    <a:pt x="92309" y="226130"/>
                  </a:lnTo>
                  <a:lnTo>
                    <a:pt x="92309" y="227324"/>
                  </a:lnTo>
                  <a:lnTo>
                    <a:pt x="90054" y="229579"/>
                  </a:lnTo>
                  <a:lnTo>
                    <a:pt x="88861" y="232895"/>
                  </a:lnTo>
                  <a:lnTo>
                    <a:pt x="85545" y="235150"/>
                  </a:lnTo>
                  <a:lnTo>
                    <a:pt x="86606" y="237404"/>
                  </a:lnTo>
                  <a:lnTo>
                    <a:pt x="94564" y="233956"/>
                  </a:lnTo>
                  <a:lnTo>
                    <a:pt x="93370" y="230640"/>
                  </a:lnTo>
                  <a:lnTo>
                    <a:pt x="99073" y="228386"/>
                  </a:lnTo>
                  <a:lnTo>
                    <a:pt x="100134" y="231834"/>
                  </a:lnTo>
                  <a:lnTo>
                    <a:pt x="95625" y="233956"/>
                  </a:lnTo>
                  <a:lnTo>
                    <a:pt x="99073" y="236210"/>
                  </a:lnTo>
                  <a:lnTo>
                    <a:pt x="100134" y="235150"/>
                  </a:lnTo>
                  <a:lnTo>
                    <a:pt x="101328" y="236210"/>
                  </a:lnTo>
                  <a:lnTo>
                    <a:pt x="101328" y="239659"/>
                  </a:lnTo>
                  <a:lnTo>
                    <a:pt x="99073" y="242974"/>
                  </a:lnTo>
                  <a:lnTo>
                    <a:pt x="100134" y="245229"/>
                  </a:lnTo>
                  <a:lnTo>
                    <a:pt x="97879" y="247484"/>
                  </a:lnTo>
                  <a:lnTo>
                    <a:pt x="95625" y="244168"/>
                  </a:lnTo>
                  <a:lnTo>
                    <a:pt x="91115" y="249739"/>
                  </a:lnTo>
                  <a:lnTo>
                    <a:pt x="87800" y="249739"/>
                  </a:lnTo>
                  <a:lnTo>
                    <a:pt x="84351" y="245229"/>
                  </a:lnTo>
                  <a:lnTo>
                    <a:pt x="83290" y="242974"/>
                  </a:lnTo>
                  <a:lnTo>
                    <a:pt x="76526" y="237404"/>
                  </a:lnTo>
                  <a:lnTo>
                    <a:pt x="77720" y="235150"/>
                  </a:lnTo>
                  <a:lnTo>
                    <a:pt x="75333" y="233956"/>
                  </a:lnTo>
                  <a:lnTo>
                    <a:pt x="77720" y="231834"/>
                  </a:lnTo>
                  <a:lnTo>
                    <a:pt x="77720" y="230640"/>
                  </a:lnTo>
                  <a:lnTo>
                    <a:pt x="74272" y="232895"/>
                  </a:lnTo>
                  <a:lnTo>
                    <a:pt x="73210" y="231834"/>
                  </a:lnTo>
                  <a:lnTo>
                    <a:pt x="70823" y="231834"/>
                  </a:lnTo>
                  <a:lnTo>
                    <a:pt x="69762" y="230640"/>
                  </a:lnTo>
                  <a:lnTo>
                    <a:pt x="68701" y="229579"/>
                  </a:lnTo>
                  <a:lnTo>
                    <a:pt x="62998" y="226130"/>
                  </a:lnTo>
                  <a:lnTo>
                    <a:pt x="61937" y="222815"/>
                  </a:lnTo>
                  <a:lnTo>
                    <a:pt x="59683" y="223876"/>
                  </a:lnTo>
                  <a:lnTo>
                    <a:pt x="58489" y="226130"/>
                  </a:lnTo>
                  <a:lnTo>
                    <a:pt x="55173" y="226130"/>
                  </a:lnTo>
                  <a:lnTo>
                    <a:pt x="50664" y="228386"/>
                  </a:lnTo>
                  <a:lnTo>
                    <a:pt x="48409" y="230640"/>
                  </a:lnTo>
                  <a:lnTo>
                    <a:pt x="43900" y="233956"/>
                  </a:lnTo>
                  <a:lnTo>
                    <a:pt x="41645" y="233956"/>
                  </a:lnTo>
                  <a:lnTo>
                    <a:pt x="39391" y="236210"/>
                  </a:lnTo>
                  <a:lnTo>
                    <a:pt x="36075" y="236210"/>
                  </a:lnTo>
                  <a:lnTo>
                    <a:pt x="36075" y="238466"/>
                  </a:lnTo>
                  <a:lnTo>
                    <a:pt x="34881" y="238466"/>
                  </a:lnTo>
                  <a:lnTo>
                    <a:pt x="29311" y="198013"/>
                  </a:lnTo>
                  <a:lnTo>
                    <a:pt x="32626" y="186740"/>
                  </a:lnTo>
                  <a:lnTo>
                    <a:pt x="36075" y="182231"/>
                  </a:lnTo>
                  <a:lnTo>
                    <a:pt x="33820" y="179976"/>
                  </a:lnTo>
                  <a:lnTo>
                    <a:pt x="36075" y="173212"/>
                  </a:lnTo>
                  <a:lnTo>
                    <a:pt x="37136" y="172152"/>
                  </a:lnTo>
                  <a:lnTo>
                    <a:pt x="37136" y="168703"/>
                  </a:lnTo>
                  <a:lnTo>
                    <a:pt x="40584" y="166448"/>
                  </a:lnTo>
                  <a:lnTo>
                    <a:pt x="41645" y="164193"/>
                  </a:lnTo>
                  <a:lnTo>
                    <a:pt x="42706" y="163132"/>
                  </a:lnTo>
                  <a:lnTo>
                    <a:pt x="42706" y="160878"/>
                  </a:lnTo>
                  <a:lnTo>
                    <a:pt x="41645" y="160878"/>
                  </a:lnTo>
                  <a:lnTo>
                    <a:pt x="41645" y="158623"/>
                  </a:lnTo>
                  <a:lnTo>
                    <a:pt x="46154" y="155308"/>
                  </a:lnTo>
                  <a:lnTo>
                    <a:pt x="47216" y="155308"/>
                  </a:lnTo>
                  <a:lnTo>
                    <a:pt x="49470" y="156369"/>
                  </a:lnTo>
                  <a:lnTo>
                    <a:pt x="50664" y="156369"/>
                  </a:lnTo>
                  <a:lnTo>
                    <a:pt x="52918" y="153053"/>
                  </a:lnTo>
                  <a:lnTo>
                    <a:pt x="52918" y="150798"/>
                  </a:lnTo>
                  <a:lnTo>
                    <a:pt x="51725" y="150798"/>
                  </a:lnTo>
                  <a:lnTo>
                    <a:pt x="51725" y="149605"/>
                  </a:lnTo>
                  <a:lnTo>
                    <a:pt x="53979" y="149605"/>
                  </a:lnTo>
                  <a:lnTo>
                    <a:pt x="55173" y="151859"/>
                  </a:lnTo>
                  <a:lnTo>
                    <a:pt x="56234" y="148543"/>
                  </a:lnTo>
                  <a:lnTo>
                    <a:pt x="47216" y="146289"/>
                  </a:lnTo>
                  <a:lnTo>
                    <a:pt x="46154" y="146289"/>
                  </a:lnTo>
                  <a:lnTo>
                    <a:pt x="44961" y="147349"/>
                  </a:lnTo>
                  <a:lnTo>
                    <a:pt x="43900" y="147349"/>
                  </a:lnTo>
                  <a:lnTo>
                    <a:pt x="43900" y="146289"/>
                  </a:lnTo>
                  <a:lnTo>
                    <a:pt x="39391" y="145095"/>
                  </a:lnTo>
                  <a:lnTo>
                    <a:pt x="38329" y="142841"/>
                  </a:lnTo>
                  <a:lnTo>
                    <a:pt x="36075" y="144034"/>
                  </a:lnTo>
                  <a:lnTo>
                    <a:pt x="12334" y="138331"/>
                  </a:lnTo>
                  <a:lnTo>
                    <a:pt x="13528" y="135015"/>
                  </a:lnTo>
                  <a:lnTo>
                    <a:pt x="15783" y="129312"/>
                  </a:lnTo>
                  <a:lnTo>
                    <a:pt x="15783" y="125997"/>
                  </a:lnTo>
                  <a:lnTo>
                    <a:pt x="18037" y="123742"/>
                  </a:lnTo>
                  <a:lnTo>
                    <a:pt x="18037" y="121488"/>
                  </a:lnTo>
                  <a:lnTo>
                    <a:pt x="19098" y="118039"/>
                  </a:lnTo>
                  <a:lnTo>
                    <a:pt x="18037" y="112469"/>
                  </a:lnTo>
                  <a:lnTo>
                    <a:pt x="19098" y="103450"/>
                  </a:lnTo>
                  <a:lnTo>
                    <a:pt x="20292" y="102389"/>
                  </a:lnTo>
                  <a:lnTo>
                    <a:pt x="20292" y="95625"/>
                  </a:lnTo>
                  <a:lnTo>
                    <a:pt x="23608" y="94431"/>
                  </a:lnTo>
                  <a:lnTo>
                    <a:pt x="23608" y="93371"/>
                  </a:lnTo>
                  <a:lnTo>
                    <a:pt x="21353" y="93371"/>
                  </a:lnTo>
                  <a:lnTo>
                    <a:pt x="20292" y="91115"/>
                  </a:lnTo>
                  <a:lnTo>
                    <a:pt x="21353" y="82097"/>
                  </a:lnTo>
                  <a:lnTo>
                    <a:pt x="20292" y="76527"/>
                  </a:lnTo>
                  <a:lnTo>
                    <a:pt x="21353" y="75333"/>
                  </a:lnTo>
                  <a:lnTo>
                    <a:pt x="19098" y="65254"/>
                  </a:lnTo>
                  <a:lnTo>
                    <a:pt x="19098" y="62998"/>
                  </a:lnTo>
                  <a:lnTo>
                    <a:pt x="20292" y="61805"/>
                  </a:lnTo>
                  <a:lnTo>
                    <a:pt x="21353" y="59550"/>
                  </a:lnTo>
                  <a:lnTo>
                    <a:pt x="20292" y="57295"/>
                  </a:lnTo>
                  <a:lnTo>
                    <a:pt x="19098" y="59550"/>
                  </a:lnTo>
                  <a:lnTo>
                    <a:pt x="15783" y="51725"/>
                  </a:lnTo>
                  <a:lnTo>
                    <a:pt x="11273" y="35942"/>
                  </a:lnTo>
                  <a:lnTo>
                    <a:pt x="0" y="0"/>
                  </a:lnTo>
                </a:path>
              </a:pathLst>
            </a:custGeom>
            <a:noFill/>
            <a:ln w="3315" cap="flat">
              <a:solidFill>
                <a:schemeClr val="bg1">
                  <a:lumMod val="65000"/>
                </a:schemeClr>
              </a:solidFill>
              <a:prstDash val="solid"/>
              <a:miter/>
            </a:ln>
          </p:spPr>
          <p:txBody>
            <a:bodyPr rtlCol="0" anchor="ctr"/>
            <a:lstStyle/>
            <a:p>
              <a:endParaRPr lang="en-FI" sz="816"/>
            </a:p>
          </p:txBody>
        </p:sp>
        <p:sp>
          <p:nvSpPr>
            <p:cNvPr id="857" name="Freeform: Shape 856">
              <a:extLst>
                <a:ext uri="{FF2B5EF4-FFF2-40B4-BE49-F238E27FC236}">
                  <a16:creationId xmlns:a16="http://schemas.microsoft.com/office/drawing/2014/main" id="{4E135D71-4912-0D59-68A7-E288A778F12C}"/>
                </a:ext>
              </a:extLst>
            </p:cNvPr>
            <p:cNvSpPr/>
            <p:nvPr/>
          </p:nvSpPr>
          <p:spPr>
            <a:xfrm>
              <a:off x="3213967" y="13193882"/>
              <a:ext cx="538999" cy="473747"/>
            </a:xfrm>
            <a:custGeom>
              <a:avLst/>
              <a:gdLst>
                <a:gd name="connsiteX0" fmla="*/ 77587 w 538999"/>
                <a:gd name="connsiteY0" fmla="*/ 21486 h 473747"/>
                <a:gd name="connsiteX1" fmla="*/ 82097 w 538999"/>
                <a:gd name="connsiteY1" fmla="*/ 29311 h 473747"/>
                <a:gd name="connsiteX2" fmla="*/ 110214 w 538999"/>
                <a:gd name="connsiteY2" fmla="*/ 39391 h 473747"/>
                <a:gd name="connsiteX3" fmla="*/ 115917 w 538999"/>
                <a:gd name="connsiteY3" fmla="*/ 38330 h 473747"/>
                <a:gd name="connsiteX4" fmla="*/ 148543 w 538999"/>
                <a:gd name="connsiteY4" fmla="*/ 19231 h 473747"/>
                <a:gd name="connsiteX5" fmla="*/ 184485 w 538999"/>
                <a:gd name="connsiteY5" fmla="*/ 15783 h 473747"/>
                <a:gd name="connsiteX6" fmla="*/ 194698 w 538999"/>
                <a:gd name="connsiteY6" fmla="*/ 10213 h 473747"/>
                <a:gd name="connsiteX7" fmla="*/ 251993 w 538999"/>
                <a:gd name="connsiteY7" fmla="*/ 0 h 473747"/>
                <a:gd name="connsiteX8" fmla="*/ 253187 w 538999"/>
                <a:gd name="connsiteY8" fmla="*/ 5703 h 473747"/>
                <a:gd name="connsiteX9" fmla="*/ 254248 w 538999"/>
                <a:gd name="connsiteY9" fmla="*/ 5703 h 473747"/>
                <a:gd name="connsiteX10" fmla="*/ 254248 w 538999"/>
                <a:gd name="connsiteY10" fmla="*/ 0 h 473747"/>
                <a:gd name="connsiteX11" fmla="*/ 257696 w 538999"/>
                <a:gd name="connsiteY11" fmla="*/ 0 h 473747"/>
                <a:gd name="connsiteX12" fmla="*/ 301596 w 538999"/>
                <a:gd name="connsiteY12" fmla="*/ 19231 h 473747"/>
                <a:gd name="connsiteX13" fmla="*/ 304912 w 538999"/>
                <a:gd name="connsiteY13" fmla="*/ 24801 h 473747"/>
                <a:gd name="connsiteX14" fmla="*/ 304912 w 538999"/>
                <a:gd name="connsiteY14" fmla="*/ 23740 h 473747"/>
                <a:gd name="connsiteX15" fmla="*/ 309421 w 538999"/>
                <a:gd name="connsiteY15" fmla="*/ 27056 h 473747"/>
                <a:gd name="connsiteX16" fmla="*/ 307166 w 538999"/>
                <a:gd name="connsiteY16" fmla="*/ 30504 h 473747"/>
                <a:gd name="connsiteX17" fmla="*/ 311676 w 538999"/>
                <a:gd name="connsiteY17" fmla="*/ 37136 h 473747"/>
                <a:gd name="connsiteX18" fmla="*/ 309421 w 538999"/>
                <a:gd name="connsiteY18" fmla="*/ 38330 h 473747"/>
                <a:gd name="connsiteX19" fmla="*/ 309421 w 538999"/>
                <a:gd name="connsiteY19" fmla="*/ 40584 h 473747"/>
                <a:gd name="connsiteX20" fmla="*/ 306105 w 538999"/>
                <a:gd name="connsiteY20" fmla="*/ 42839 h 473747"/>
                <a:gd name="connsiteX21" fmla="*/ 299341 w 538999"/>
                <a:gd name="connsiteY21" fmla="*/ 58621 h 473747"/>
                <a:gd name="connsiteX22" fmla="*/ 300402 w 538999"/>
                <a:gd name="connsiteY22" fmla="*/ 64192 h 473747"/>
                <a:gd name="connsiteX23" fmla="*/ 286874 w 538999"/>
                <a:gd name="connsiteY23" fmla="*/ 72017 h 473747"/>
                <a:gd name="connsiteX24" fmla="*/ 280110 w 538999"/>
                <a:gd name="connsiteY24" fmla="*/ 79975 h 473747"/>
                <a:gd name="connsiteX25" fmla="*/ 273346 w 538999"/>
                <a:gd name="connsiteY25" fmla="*/ 96818 h 473747"/>
                <a:gd name="connsiteX26" fmla="*/ 276794 w 538999"/>
                <a:gd name="connsiteY26" fmla="*/ 99073 h 473747"/>
                <a:gd name="connsiteX27" fmla="*/ 282365 w 538999"/>
                <a:gd name="connsiteY27" fmla="*/ 99073 h 473747"/>
                <a:gd name="connsiteX28" fmla="*/ 280110 w 538999"/>
                <a:gd name="connsiteY28" fmla="*/ 106898 h 473747"/>
                <a:gd name="connsiteX29" fmla="*/ 272285 w 538999"/>
                <a:gd name="connsiteY29" fmla="*/ 111408 h 473747"/>
                <a:gd name="connsiteX30" fmla="*/ 294832 w 538999"/>
                <a:gd name="connsiteY30" fmla="*/ 148543 h 473747"/>
                <a:gd name="connsiteX31" fmla="*/ 295893 w 538999"/>
                <a:gd name="connsiteY31" fmla="*/ 146289 h 473747"/>
                <a:gd name="connsiteX32" fmla="*/ 316185 w 538999"/>
                <a:gd name="connsiteY32" fmla="*/ 161011 h 473747"/>
                <a:gd name="connsiteX33" fmla="*/ 334222 w 538999"/>
                <a:gd name="connsiteY33" fmla="*/ 177855 h 473747"/>
                <a:gd name="connsiteX34" fmla="*/ 337538 w 538999"/>
                <a:gd name="connsiteY34" fmla="*/ 177855 h 473747"/>
                <a:gd name="connsiteX35" fmla="*/ 337538 w 538999"/>
                <a:gd name="connsiteY35" fmla="*/ 181170 h 473747"/>
                <a:gd name="connsiteX36" fmla="*/ 358891 w 538999"/>
                <a:gd name="connsiteY36" fmla="*/ 181170 h 473747"/>
                <a:gd name="connsiteX37" fmla="*/ 358891 w 538999"/>
                <a:gd name="connsiteY37" fmla="*/ 180109 h 473747"/>
                <a:gd name="connsiteX38" fmla="*/ 381438 w 538999"/>
                <a:gd name="connsiteY38" fmla="*/ 185679 h 473747"/>
                <a:gd name="connsiteX39" fmla="*/ 381438 w 538999"/>
                <a:gd name="connsiteY39" fmla="*/ 183425 h 473747"/>
                <a:gd name="connsiteX40" fmla="*/ 382499 w 538999"/>
                <a:gd name="connsiteY40" fmla="*/ 181170 h 473747"/>
                <a:gd name="connsiteX41" fmla="*/ 383692 w 538999"/>
                <a:gd name="connsiteY41" fmla="*/ 183425 h 473747"/>
                <a:gd name="connsiteX42" fmla="*/ 383692 w 538999"/>
                <a:gd name="connsiteY42" fmla="*/ 186873 h 473747"/>
                <a:gd name="connsiteX43" fmla="*/ 390457 w 538999"/>
                <a:gd name="connsiteY43" fmla="*/ 187934 h 473747"/>
                <a:gd name="connsiteX44" fmla="*/ 394966 w 538999"/>
                <a:gd name="connsiteY44" fmla="*/ 191382 h 473747"/>
                <a:gd name="connsiteX45" fmla="*/ 398282 w 538999"/>
                <a:gd name="connsiteY45" fmla="*/ 189128 h 473747"/>
                <a:gd name="connsiteX46" fmla="*/ 399475 w 538999"/>
                <a:gd name="connsiteY46" fmla="*/ 196952 h 473747"/>
                <a:gd name="connsiteX47" fmla="*/ 408494 w 538999"/>
                <a:gd name="connsiteY47" fmla="*/ 203716 h 473747"/>
                <a:gd name="connsiteX48" fmla="*/ 413003 w 538999"/>
                <a:gd name="connsiteY48" fmla="*/ 204910 h 473747"/>
                <a:gd name="connsiteX49" fmla="*/ 415125 w 538999"/>
                <a:gd name="connsiteY49" fmla="*/ 209419 h 473747"/>
                <a:gd name="connsiteX50" fmla="*/ 413003 w 538999"/>
                <a:gd name="connsiteY50" fmla="*/ 213929 h 473747"/>
                <a:gd name="connsiteX51" fmla="*/ 436611 w 538999"/>
                <a:gd name="connsiteY51" fmla="*/ 249871 h 473747"/>
                <a:gd name="connsiteX52" fmla="*/ 447752 w 538999"/>
                <a:gd name="connsiteY52" fmla="*/ 262206 h 473747"/>
                <a:gd name="connsiteX53" fmla="*/ 447752 w 538999"/>
                <a:gd name="connsiteY53" fmla="*/ 263399 h 473747"/>
                <a:gd name="connsiteX54" fmla="*/ 450006 w 538999"/>
                <a:gd name="connsiteY54" fmla="*/ 266715 h 473747"/>
                <a:gd name="connsiteX55" fmla="*/ 451200 w 538999"/>
                <a:gd name="connsiteY55" fmla="*/ 265654 h 473747"/>
                <a:gd name="connsiteX56" fmla="*/ 454516 w 538999"/>
                <a:gd name="connsiteY56" fmla="*/ 270163 h 473747"/>
                <a:gd name="connsiteX57" fmla="*/ 454516 w 538999"/>
                <a:gd name="connsiteY57" fmla="*/ 271224 h 473747"/>
                <a:gd name="connsiteX58" fmla="*/ 457964 w 538999"/>
                <a:gd name="connsiteY58" fmla="*/ 280243 h 473747"/>
                <a:gd name="connsiteX59" fmla="*/ 462474 w 538999"/>
                <a:gd name="connsiteY59" fmla="*/ 279182 h 473747"/>
                <a:gd name="connsiteX60" fmla="*/ 468044 w 538999"/>
                <a:gd name="connsiteY60" fmla="*/ 287007 h 473747"/>
                <a:gd name="connsiteX61" fmla="*/ 465789 w 538999"/>
                <a:gd name="connsiteY61" fmla="*/ 290323 h 473747"/>
                <a:gd name="connsiteX62" fmla="*/ 466983 w 538999"/>
                <a:gd name="connsiteY62" fmla="*/ 292577 h 473747"/>
                <a:gd name="connsiteX63" fmla="*/ 473747 w 538999"/>
                <a:gd name="connsiteY63" fmla="*/ 292577 h 473747"/>
                <a:gd name="connsiteX64" fmla="*/ 513137 w 538999"/>
                <a:gd name="connsiteY64" fmla="*/ 339925 h 473747"/>
                <a:gd name="connsiteX65" fmla="*/ 524278 w 538999"/>
                <a:gd name="connsiteY65" fmla="*/ 352260 h 473747"/>
                <a:gd name="connsiteX66" fmla="*/ 517647 w 538999"/>
                <a:gd name="connsiteY66" fmla="*/ 362340 h 473747"/>
                <a:gd name="connsiteX67" fmla="*/ 535552 w 538999"/>
                <a:gd name="connsiteY67" fmla="*/ 370297 h 473747"/>
                <a:gd name="connsiteX68" fmla="*/ 539000 w 538999"/>
                <a:gd name="connsiteY68" fmla="*/ 371358 h 473747"/>
                <a:gd name="connsiteX69" fmla="*/ 539000 w 538999"/>
                <a:gd name="connsiteY69" fmla="*/ 373613 h 473747"/>
                <a:gd name="connsiteX70" fmla="*/ 534491 w 538999"/>
                <a:gd name="connsiteY70" fmla="*/ 379316 h 473747"/>
                <a:gd name="connsiteX71" fmla="*/ 527726 w 538999"/>
                <a:gd name="connsiteY71" fmla="*/ 379316 h 473747"/>
                <a:gd name="connsiteX72" fmla="*/ 526533 w 538999"/>
                <a:gd name="connsiteY72" fmla="*/ 378122 h 473747"/>
                <a:gd name="connsiteX73" fmla="*/ 524278 w 538999"/>
                <a:gd name="connsiteY73" fmla="*/ 383693 h 473747"/>
                <a:gd name="connsiteX74" fmla="*/ 517647 w 538999"/>
                <a:gd name="connsiteY74" fmla="*/ 388202 h 473747"/>
                <a:gd name="connsiteX75" fmla="*/ 515259 w 538999"/>
                <a:gd name="connsiteY75" fmla="*/ 387141 h 473747"/>
                <a:gd name="connsiteX76" fmla="*/ 505180 w 538999"/>
                <a:gd name="connsiteY76" fmla="*/ 396160 h 473747"/>
                <a:gd name="connsiteX77" fmla="*/ 502925 w 538999"/>
                <a:gd name="connsiteY77" fmla="*/ 392711 h 473747"/>
                <a:gd name="connsiteX78" fmla="*/ 498416 w 538999"/>
                <a:gd name="connsiteY78" fmla="*/ 394966 h 473747"/>
                <a:gd name="connsiteX79" fmla="*/ 496161 w 538999"/>
                <a:gd name="connsiteY79" fmla="*/ 392711 h 473747"/>
                <a:gd name="connsiteX80" fmla="*/ 495100 w 538999"/>
                <a:gd name="connsiteY80" fmla="*/ 390457 h 473747"/>
                <a:gd name="connsiteX81" fmla="*/ 491652 w 538999"/>
                <a:gd name="connsiteY81" fmla="*/ 392711 h 473747"/>
                <a:gd name="connsiteX82" fmla="*/ 470299 w 538999"/>
                <a:gd name="connsiteY82" fmla="*/ 435550 h 473747"/>
                <a:gd name="connsiteX83" fmla="*/ 464728 w 538999"/>
                <a:gd name="connsiteY83" fmla="*/ 457965 h 473747"/>
                <a:gd name="connsiteX84" fmla="*/ 459025 w 538999"/>
                <a:gd name="connsiteY84" fmla="*/ 471492 h 473747"/>
                <a:gd name="connsiteX85" fmla="*/ 448945 w 538999"/>
                <a:gd name="connsiteY85" fmla="*/ 473747 h 473747"/>
                <a:gd name="connsiteX86" fmla="*/ 424144 w 538999"/>
                <a:gd name="connsiteY86" fmla="*/ 472686 h 473747"/>
                <a:gd name="connsiteX87" fmla="*/ 424144 w 538999"/>
                <a:gd name="connsiteY87" fmla="*/ 470432 h 473747"/>
                <a:gd name="connsiteX88" fmla="*/ 418574 w 538999"/>
                <a:gd name="connsiteY88" fmla="*/ 470432 h 473747"/>
                <a:gd name="connsiteX89" fmla="*/ 416319 w 538999"/>
                <a:gd name="connsiteY89" fmla="*/ 471492 h 473747"/>
                <a:gd name="connsiteX90" fmla="*/ 393772 w 538999"/>
                <a:gd name="connsiteY90" fmla="*/ 468176 h 473747"/>
                <a:gd name="connsiteX91" fmla="*/ 392711 w 538999"/>
                <a:gd name="connsiteY91" fmla="*/ 469238 h 473747"/>
                <a:gd name="connsiteX92" fmla="*/ 388202 w 538999"/>
                <a:gd name="connsiteY92" fmla="*/ 468176 h 473747"/>
                <a:gd name="connsiteX93" fmla="*/ 383692 w 538999"/>
                <a:gd name="connsiteY93" fmla="*/ 465922 h 473747"/>
                <a:gd name="connsiteX94" fmla="*/ 364594 w 538999"/>
                <a:gd name="connsiteY94" fmla="*/ 461412 h 473747"/>
                <a:gd name="connsiteX95" fmla="*/ 362339 w 538999"/>
                <a:gd name="connsiteY95" fmla="*/ 460219 h 473747"/>
                <a:gd name="connsiteX96" fmla="*/ 361146 w 538999"/>
                <a:gd name="connsiteY96" fmla="*/ 461412 h 473747"/>
                <a:gd name="connsiteX97" fmla="*/ 352127 w 538999"/>
                <a:gd name="connsiteY97" fmla="*/ 455709 h 473747"/>
                <a:gd name="connsiteX98" fmla="*/ 353321 w 538999"/>
                <a:gd name="connsiteY98" fmla="*/ 454649 h 473747"/>
                <a:gd name="connsiteX99" fmla="*/ 347618 w 538999"/>
                <a:gd name="connsiteY99" fmla="*/ 450139 h 473747"/>
                <a:gd name="connsiteX100" fmla="*/ 339793 w 538999"/>
                <a:gd name="connsiteY100" fmla="*/ 449078 h 473747"/>
                <a:gd name="connsiteX101" fmla="*/ 344302 w 538999"/>
                <a:gd name="connsiteY101" fmla="*/ 432102 h 473747"/>
                <a:gd name="connsiteX102" fmla="*/ 343108 w 538999"/>
                <a:gd name="connsiteY102" fmla="*/ 431041 h 473747"/>
                <a:gd name="connsiteX103" fmla="*/ 311676 w 538999"/>
                <a:gd name="connsiteY103" fmla="*/ 417512 h 473747"/>
                <a:gd name="connsiteX104" fmla="*/ 310482 w 538999"/>
                <a:gd name="connsiteY104" fmla="*/ 418574 h 473747"/>
                <a:gd name="connsiteX105" fmla="*/ 304912 w 538999"/>
                <a:gd name="connsiteY105" fmla="*/ 418574 h 473747"/>
                <a:gd name="connsiteX106" fmla="*/ 304912 w 538999"/>
                <a:gd name="connsiteY106" fmla="*/ 415258 h 473747"/>
                <a:gd name="connsiteX107" fmla="*/ 281304 w 538999"/>
                <a:gd name="connsiteY107" fmla="*/ 407433 h 473747"/>
                <a:gd name="connsiteX108" fmla="*/ 275601 w 538999"/>
                <a:gd name="connsiteY108" fmla="*/ 409555 h 473747"/>
                <a:gd name="connsiteX109" fmla="*/ 275601 w 538999"/>
                <a:gd name="connsiteY109" fmla="*/ 407433 h 473747"/>
                <a:gd name="connsiteX110" fmla="*/ 265521 w 538999"/>
                <a:gd name="connsiteY110" fmla="*/ 409555 h 473747"/>
                <a:gd name="connsiteX111" fmla="*/ 263266 w 538999"/>
                <a:gd name="connsiteY111" fmla="*/ 408494 h 473747"/>
                <a:gd name="connsiteX112" fmla="*/ 261012 w 538999"/>
                <a:gd name="connsiteY112" fmla="*/ 409555 h 473747"/>
                <a:gd name="connsiteX113" fmla="*/ 259951 w 538999"/>
                <a:gd name="connsiteY113" fmla="*/ 410749 h 473747"/>
                <a:gd name="connsiteX114" fmla="*/ 244168 w 538999"/>
                <a:gd name="connsiteY114" fmla="*/ 415258 h 473747"/>
                <a:gd name="connsiteX115" fmla="*/ 240852 w 538999"/>
                <a:gd name="connsiteY115" fmla="*/ 410749 h 473747"/>
                <a:gd name="connsiteX116" fmla="*/ 238465 w 538999"/>
                <a:gd name="connsiteY116" fmla="*/ 411810 h 473747"/>
                <a:gd name="connsiteX117" fmla="*/ 238465 w 538999"/>
                <a:gd name="connsiteY117" fmla="*/ 408494 h 473747"/>
                <a:gd name="connsiteX118" fmla="*/ 219366 w 538999"/>
                <a:gd name="connsiteY118" fmla="*/ 384887 h 473747"/>
                <a:gd name="connsiteX119" fmla="*/ 217112 w 538999"/>
                <a:gd name="connsiteY119" fmla="*/ 382631 h 473747"/>
                <a:gd name="connsiteX120" fmla="*/ 218305 w 538999"/>
                <a:gd name="connsiteY120" fmla="*/ 382631 h 473747"/>
                <a:gd name="connsiteX121" fmla="*/ 208093 w 538999"/>
                <a:gd name="connsiteY121" fmla="*/ 369104 h 473747"/>
                <a:gd name="connsiteX122" fmla="*/ 205839 w 538999"/>
                <a:gd name="connsiteY122" fmla="*/ 365788 h 473747"/>
                <a:gd name="connsiteX123" fmla="*/ 204778 w 538999"/>
                <a:gd name="connsiteY123" fmla="*/ 364594 h 473747"/>
                <a:gd name="connsiteX124" fmla="*/ 205839 w 538999"/>
                <a:gd name="connsiteY124" fmla="*/ 363534 h 473747"/>
                <a:gd name="connsiteX125" fmla="*/ 199207 w 538999"/>
                <a:gd name="connsiteY125" fmla="*/ 352260 h 473747"/>
                <a:gd name="connsiteX126" fmla="*/ 199207 w 538999"/>
                <a:gd name="connsiteY126" fmla="*/ 350005 h 473747"/>
                <a:gd name="connsiteX127" fmla="*/ 195759 w 538999"/>
                <a:gd name="connsiteY127" fmla="*/ 348811 h 473747"/>
                <a:gd name="connsiteX128" fmla="*/ 188995 w 538999"/>
                <a:gd name="connsiteY128" fmla="*/ 338731 h 473747"/>
                <a:gd name="connsiteX129" fmla="*/ 192443 w 538999"/>
                <a:gd name="connsiteY129" fmla="*/ 338731 h 473747"/>
                <a:gd name="connsiteX130" fmla="*/ 191249 w 538999"/>
                <a:gd name="connsiteY130" fmla="*/ 336477 h 473747"/>
                <a:gd name="connsiteX131" fmla="*/ 191249 w 538999"/>
                <a:gd name="connsiteY131" fmla="*/ 331968 h 473747"/>
                <a:gd name="connsiteX132" fmla="*/ 186740 w 538999"/>
                <a:gd name="connsiteY132" fmla="*/ 328652 h 473747"/>
                <a:gd name="connsiteX133" fmla="*/ 186740 w 538999"/>
                <a:gd name="connsiteY133" fmla="*/ 325204 h 473747"/>
                <a:gd name="connsiteX134" fmla="*/ 187934 w 538999"/>
                <a:gd name="connsiteY134" fmla="*/ 327458 h 473747"/>
                <a:gd name="connsiteX135" fmla="*/ 191249 w 538999"/>
                <a:gd name="connsiteY135" fmla="*/ 325204 h 473747"/>
                <a:gd name="connsiteX136" fmla="*/ 186740 w 538999"/>
                <a:gd name="connsiteY136" fmla="*/ 321888 h 473747"/>
                <a:gd name="connsiteX137" fmla="*/ 185679 w 538999"/>
                <a:gd name="connsiteY137" fmla="*/ 321888 h 473747"/>
                <a:gd name="connsiteX138" fmla="*/ 186740 w 538999"/>
                <a:gd name="connsiteY138" fmla="*/ 324143 h 473747"/>
                <a:gd name="connsiteX139" fmla="*/ 185679 w 538999"/>
                <a:gd name="connsiteY139" fmla="*/ 325204 h 473747"/>
                <a:gd name="connsiteX140" fmla="*/ 183424 w 538999"/>
                <a:gd name="connsiteY140" fmla="*/ 325204 h 473747"/>
                <a:gd name="connsiteX141" fmla="*/ 183424 w 538999"/>
                <a:gd name="connsiteY141" fmla="*/ 327458 h 473747"/>
                <a:gd name="connsiteX142" fmla="*/ 184485 w 538999"/>
                <a:gd name="connsiteY142" fmla="*/ 327458 h 473747"/>
                <a:gd name="connsiteX143" fmla="*/ 186740 w 538999"/>
                <a:gd name="connsiteY143" fmla="*/ 333161 h 473747"/>
                <a:gd name="connsiteX144" fmla="*/ 190188 w 538999"/>
                <a:gd name="connsiteY144" fmla="*/ 333161 h 473747"/>
                <a:gd name="connsiteX145" fmla="*/ 190188 w 538999"/>
                <a:gd name="connsiteY145" fmla="*/ 336477 h 473747"/>
                <a:gd name="connsiteX146" fmla="*/ 187934 w 538999"/>
                <a:gd name="connsiteY146" fmla="*/ 337671 h 473747"/>
                <a:gd name="connsiteX147" fmla="*/ 178915 w 538999"/>
                <a:gd name="connsiteY147" fmla="*/ 324143 h 473747"/>
                <a:gd name="connsiteX148" fmla="*/ 163132 w 538999"/>
                <a:gd name="connsiteY148" fmla="*/ 298280 h 473747"/>
                <a:gd name="connsiteX149" fmla="*/ 135015 w 538999"/>
                <a:gd name="connsiteY149" fmla="*/ 273479 h 473747"/>
                <a:gd name="connsiteX150" fmla="*/ 133822 w 538999"/>
                <a:gd name="connsiteY150" fmla="*/ 273479 h 473747"/>
                <a:gd name="connsiteX151" fmla="*/ 130506 w 538999"/>
                <a:gd name="connsiteY151" fmla="*/ 268970 h 473747"/>
                <a:gd name="connsiteX152" fmla="*/ 125997 w 538999"/>
                <a:gd name="connsiteY152" fmla="*/ 268970 h 473747"/>
                <a:gd name="connsiteX153" fmla="*/ 123742 w 538999"/>
                <a:gd name="connsiteY153" fmla="*/ 266715 h 473747"/>
                <a:gd name="connsiteX154" fmla="*/ 124935 w 538999"/>
                <a:gd name="connsiteY154" fmla="*/ 264460 h 473747"/>
                <a:gd name="connsiteX155" fmla="*/ 114723 w 538999"/>
                <a:gd name="connsiteY155" fmla="*/ 255442 h 473747"/>
                <a:gd name="connsiteX156" fmla="*/ 59683 w 538999"/>
                <a:gd name="connsiteY156" fmla="*/ 208226 h 473747"/>
                <a:gd name="connsiteX157" fmla="*/ 56234 w 538999"/>
                <a:gd name="connsiteY157" fmla="*/ 210480 h 473747"/>
                <a:gd name="connsiteX158" fmla="*/ 52919 w 538999"/>
                <a:gd name="connsiteY158" fmla="*/ 213929 h 473747"/>
                <a:gd name="connsiteX159" fmla="*/ 51725 w 538999"/>
                <a:gd name="connsiteY159" fmla="*/ 212735 h 473747"/>
                <a:gd name="connsiteX160" fmla="*/ 53979 w 538999"/>
                <a:gd name="connsiteY160" fmla="*/ 211674 h 473747"/>
                <a:gd name="connsiteX161" fmla="*/ 51725 w 538999"/>
                <a:gd name="connsiteY161" fmla="*/ 207165 h 473747"/>
                <a:gd name="connsiteX162" fmla="*/ 49470 w 538999"/>
                <a:gd name="connsiteY162" fmla="*/ 207165 h 473747"/>
                <a:gd name="connsiteX163" fmla="*/ 47216 w 538999"/>
                <a:gd name="connsiteY163" fmla="*/ 203716 h 473747"/>
                <a:gd name="connsiteX164" fmla="*/ 48409 w 538999"/>
                <a:gd name="connsiteY164" fmla="*/ 203716 h 473747"/>
                <a:gd name="connsiteX165" fmla="*/ 50664 w 538999"/>
                <a:gd name="connsiteY165" fmla="*/ 205972 h 473747"/>
                <a:gd name="connsiteX166" fmla="*/ 51725 w 538999"/>
                <a:gd name="connsiteY166" fmla="*/ 205972 h 473747"/>
                <a:gd name="connsiteX167" fmla="*/ 52919 w 538999"/>
                <a:gd name="connsiteY167" fmla="*/ 202656 h 473747"/>
                <a:gd name="connsiteX168" fmla="*/ 37136 w 538999"/>
                <a:gd name="connsiteY168" fmla="*/ 187934 h 473747"/>
                <a:gd name="connsiteX169" fmla="*/ 24801 w 538999"/>
                <a:gd name="connsiteY169" fmla="*/ 156501 h 473747"/>
                <a:gd name="connsiteX170" fmla="*/ 28117 w 538999"/>
                <a:gd name="connsiteY170" fmla="*/ 155308 h 473747"/>
                <a:gd name="connsiteX171" fmla="*/ 28117 w 538999"/>
                <a:gd name="connsiteY171" fmla="*/ 154246 h 473747"/>
                <a:gd name="connsiteX172" fmla="*/ 25862 w 538999"/>
                <a:gd name="connsiteY172" fmla="*/ 154246 h 473747"/>
                <a:gd name="connsiteX173" fmla="*/ 24801 w 538999"/>
                <a:gd name="connsiteY173" fmla="*/ 155308 h 473747"/>
                <a:gd name="connsiteX174" fmla="*/ 3448 w 538999"/>
                <a:gd name="connsiteY174" fmla="*/ 101328 h 473747"/>
                <a:gd name="connsiteX175" fmla="*/ 3448 w 538999"/>
                <a:gd name="connsiteY175" fmla="*/ 99073 h 473747"/>
                <a:gd name="connsiteX176" fmla="*/ 4509 w 538999"/>
                <a:gd name="connsiteY176" fmla="*/ 98012 h 473747"/>
                <a:gd name="connsiteX177" fmla="*/ 3448 w 538999"/>
                <a:gd name="connsiteY177" fmla="*/ 95758 h 473747"/>
                <a:gd name="connsiteX178" fmla="*/ 1061 w 538999"/>
                <a:gd name="connsiteY178" fmla="*/ 96818 h 473747"/>
                <a:gd name="connsiteX179" fmla="*/ 0 w 538999"/>
                <a:gd name="connsiteY179" fmla="*/ 93503 h 473747"/>
                <a:gd name="connsiteX180" fmla="*/ 5570 w 538999"/>
                <a:gd name="connsiteY180" fmla="*/ 90054 h 473747"/>
                <a:gd name="connsiteX181" fmla="*/ 5570 w 538999"/>
                <a:gd name="connsiteY181" fmla="*/ 88994 h 473747"/>
                <a:gd name="connsiteX182" fmla="*/ 7825 w 538999"/>
                <a:gd name="connsiteY182" fmla="*/ 87800 h 473747"/>
                <a:gd name="connsiteX183" fmla="*/ 22547 w 538999"/>
                <a:gd name="connsiteY183" fmla="*/ 59683 h 473747"/>
                <a:gd name="connsiteX184" fmla="*/ 39391 w 538999"/>
                <a:gd name="connsiteY184" fmla="*/ 69895 h 473747"/>
                <a:gd name="connsiteX185" fmla="*/ 42706 w 538999"/>
                <a:gd name="connsiteY185" fmla="*/ 64192 h 473747"/>
                <a:gd name="connsiteX186" fmla="*/ 41645 w 538999"/>
                <a:gd name="connsiteY186" fmla="*/ 63131 h 473747"/>
                <a:gd name="connsiteX187" fmla="*/ 38197 w 538999"/>
                <a:gd name="connsiteY187" fmla="*/ 65385 h 473747"/>
                <a:gd name="connsiteX188" fmla="*/ 23608 w 538999"/>
                <a:gd name="connsiteY188" fmla="*/ 54112 h 473747"/>
                <a:gd name="connsiteX189" fmla="*/ 52919 w 538999"/>
                <a:gd name="connsiteY189" fmla="*/ 30504 h 473747"/>
                <a:gd name="connsiteX190" fmla="*/ 52919 w 538999"/>
                <a:gd name="connsiteY190" fmla="*/ 29311 h 473747"/>
                <a:gd name="connsiteX191" fmla="*/ 57428 w 538999"/>
                <a:gd name="connsiteY191" fmla="*/ 25995 h 473747"/>
                <a:gd name="connsiteX192" fmla="*/ 58489 w 538999"/>
                <a:gd name="connsiteY192" fmla="*/ 27056 h 473747"/>
                <a:gd name="connsiteX193" fmla="*/ 60744 w 538999"/>
                <a:gd name="connsiteY193" fmla="*/ 24801 h 473747"/>
                <a:gd name="connsiteX194" fmla="*/ 70823 w 538999"/>
                <a:gd name="connsiteY194" fmla="*/ 22547 h 473747"/>
                <a:gd name="connsiteX195" fmla="*/ 77587 w 538999"/>
                <a:gd name="connsiteY195" fmla="*/ 21486 h 47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538999" h="473747">
                  <a:moveTo>
                    <a:pt x="77587" y="21486"/>
                  </a:moveTo>
                  <a:lnTo>
                    <a:pt x="82097" y="29311"/>
                  </a:lnTo>
                  <a:lnTo>
                    <a:pt x="110214" y="39391"/>
                  </a:lnTo>
                  <a:lnTo>
                    <a:pt x="115917" y="38330"/>
                  </a:lnTo>
                  <a:lnTo>
                    <a:pt x="148543" y="19231"/>
                  </a:lnTo>
                  <a:lnTo>
                    <a:pt x="184485" y="15783"/>
                  </a:lnTo>
                  <a:lnTo>
                    <a:pt x="194698" y="10213"/>
                  </a:lnTo>
                  <a:lnTo>
                    <a:pt x="251993" y="0"/>
                  </a:lnTo>
                  <a:lnTo>
                    <a:pt x="253187" y="5703"/>
                  </a:lnTo>
                  <a:lnTo>
                    <a:pt x="254248" y="5703"/>
                  </a:lnTo>
                  <a:lnTo>
                    <a:pt x="254248" y="0"/>
                  </a:lnTo>
                  <a:lnTo>
                    <a:pt x="257696" y="0"/>
                  </a:lnTo>
                  <a:lnTo>
                    <a:pt x="301596" y="19231"/>
                  </a:lnTo>
                  <a:lnTo>
                    <a:pt x="304912" y="24801"/>
                  </a:lnTo>
                  <a:lnTo>
                    <a:pt x="304912" y="23740"/>
                  </a:lnTo>
                  <a:lnTo>
                    <a:pt x="309421" y="27056"/>
                  </a:lnTo>
                  <a:lnTo>
                    <a:pt x="307166" y="30504"/>
                  </a:lnTo>
                  <a:lnTo>
                    <a:pt x="311676" y="37136"/>
                  </a:lnTo>
                  <a:lnTo>
                    <a:pt x="309421" y="38330"/>
                  </a:lnTo>
                  <a:lnTo>
                    <a:pt x="309421" y="40584"/>
                  </a:lnTo>
                  <a:lnTo>
                    <a:pt x="306105" y="42839"/>
                  </a:lnTo>
                  <a:lnTo>
                    <a:pt x="299341" y="58621"/>
                  </a:lnTo>
                  <a:lnTo>
                    <a:pt x="300402" y="64192"/>
                  </a:lnTo>
                  <a:lnTo>
                    <a:pt x="286874" y="72017"/>
                  </a:lnTo>
                  <a:lnTo>
                    <a:pt x="280110" y="79975"/>
                  </a:lnTo>
                  <a:lnTo>
                    <a:pt x="273346" y="96818"/>
                  </a:lnTo>
                  <a:lnTo>
                    <a:pt x="276794" y="99073"/>
                  </a:lnTo>
                  <a:lnTo>
                    <a:pt x="282365" y="99073"/>
                  </a:lnTo>
                  <a:lnTo>
                    <a:pt x="280110" y="106898"/>
                  </a:lnTo>
                  <a:lnTo>
                    <a:pt x="272285" y="111408"/>
                  </a:lnTo>
                  <a:lnTo>
                    <a:pt x="294832" y="148543"/>
                  </a:lnTo>
                  <a:lnTo>
                    <a:pt x="295893" y="146289"/>
                  </a:lnTo>
                  <a:lnTo>
                    <a:pt x="316185" y="161011"/>
                  </a:lnTo>
                  <a:lnTo>
                    <a:pt x="334222" y="177855"/>
                  </a:lnTo>
                  <a:lnTo>
                    <a:pt x="337538" y="177855"/>
                  </a:lnTo>
                  <a:lnTo>
                    <a:pt x="337538" y="181170"/>
                  </a:lnTo>
                  <a:lnTo>
                    <a:pt x="358891" y="181170"/>
                  </a:lnTo>
                  <a:lnTo>
                    <a:pt x="358891" y="180109"/>
                  </a:lnTo>
                  <a:lnTo>
                    <a:pt x="381438" y="185679"/>
                  </a:lnTo>
                  <a:lnTo>
                    <a:pt x="381438" y="183425"/>
                  </a:lnTo>
                  <a:lnTo>
                    <a:pt x="382499" y="181170"/>
                  </a:lnTo>
                  <a:lnTo>
                    <a:pt x="383692" y="183425"/>
                  </a:lnTo>
                  <a:lnTo>
                    <a:pt x="383692" y="186873"/>
                  </a:lnTo>
                  <a:lnTo>
                    <a:pt x="390457" y="187934"/>
                  </a:lnTo>
                  <a:lnTo>
                    <a:pt x="394966" y="191382"/>
                  </a:lnTo>
                  <a:lnTo>
                    <a:pt x="398282" y="189128"/>
                  </a:lnTo>
                  <a:lnTo>
                    <a:pt x="399475" y="196952"/>
                  </a:lnTo>
                  <a:lnTo>
                    <a:pt x="408494" y="203716"/>
                  </a:lnTo>
                  <a:lnTo>
                    <a:pt x="413003" y="204910"/>
                  </a:lnTo>
                  <a:lnTo>
                    <a:pt x="415125" y="209419"/>
                  </a:lnTo>
                  <a:lnTo>
                    <a:pt x="413003" y="213929"/>
                  </a:lnTo>
                  <a:lnTo>
                    <a:pt x="436611" y="249871"/>
                  </a:lnTo>
                  <a:lnTo>
                    <a:pt x="447752" y="262206"/>
                  </a:lnTo>
                  <a:lnTo>
                    <a:pt x="447752" y="263399"/>
                  </a:lnTo>
                  <a:lnTo>
                    <a:pt x="450006" y="266715"/>
                  </a:lnTo>
                  <a:lnTo>
                    <a:pt x="451200" y="265654"/>
                  </a:lnTo>
                  <a:lnTo>
                    <a:pt x="454516" y="270163"/>
                  </a:lnTo>
                  <a:lnTo>
                    <a:pt x="454516" y="271224"/>
                  </a:lnTo>
                  <a:lnTo>
                    <a:pt x="457964" y="280243"/>
                  </a:lnTo>
                  <a:lnTo>
                    <a:pt x="462474" y="279182"/>
                  </a:lnTo>
                  <a:lnTo>
                    <a:pt x="468044" y="287007"/>
                  </a:lnTo>
                  <a:lnTo>
                    <a:pt x="465789" y="290323"/>
                  </a:lnTo>
                  <a:lnTo>
                    <a:pt x="466983" y="292577"/>
                  </a:lnTo>
                  <a:lnTo>
                    <a:pt x="473747" y="292577"/>
                  </a:lnTo>
                  <a:lnTo>
                    <a:pt x="513137" y="339925"/>
                  </a:lnTo>
                  <a:lnTo>
                    <a:pt x="524278" y="352260"/>
                  </a:lnTo>
                  <a:lnTo>
                    <a:pt x="517647" y="362340"/>
                  </a:lnTo>
                  <a:lnTo>
                    <a:pt x="535552" y="370297"/>
                  </a:lnTo>
                  <a:lnTo>
                    <a:pt x="539000" y="371358"/>
                  </a:lnTo>
                  <a:lnTo>
                    <a:pt x="539000" y="373613"/>
                  </a:lnTo>
                  <a:lnTo>
                    <a:pt x="534491" y="379316"/>
                  </a:lnTo>
                  <a:lnTo>
                    <a:pt x="527726" y="379316"/>
                  </a:lnTo>
                  <a:lnTo>
                    <a:pt x="526533" y="378122"/>
                  </a:lnTo>
                  <a:lnTo>
                    <a:pt x="524278" y="383693"/>
                  </a:lnTo>
                  <a:lnTo>
                    <a:pt x="517647" y="388202"/>
                  </a:lnTo>
                  <a:lnTo>
                    <a:pt x="515259" y="387141"/>
                  </a:lnTo>
                  <a:lnTo>
                    <a:pt x="505180" y="396160"/>
                  </a:lnTo>
                  <a:lnTo>
                    <a:pt x="502925" y="392711"/>
                  </a:lnTo>
                  <a:lnTo>
                    <a:pt x="498416" y="394966"/>
                  </a:lnTo>
                  <a:lnTo>
                    <a:pt x="496161" y="392711"/>
                  </a:lnTo>
                  <a:lnTo>
                    <a:pt x="495100" y="390457"/>
                  </a:lnTo>
                  <a:lnTo>
                    <a:pt x="491652" y="392711"/>
                  </a:lnTo>
                  <a:lnTo>
                    <a:pt x="470299" y="435550"/>
                  </a:lnTo>
                  <a:lnTo>
                    <a:pt x="464728" y="457965"/>
                  </a:lnTo>
                  <a:lnTo>
                    <a:pt x="459025" y="471492"/>
                  </a:lnTo>
                  <a:lnTo>
                    <a:pt x="448945" y="473747"/>
                  </a:lnTo>
                  <a:lnTo>
                    <a:pt x="424144" y="472686"/>
                  </a:lnTo>
                  <a:lnTo>
                    <a:pt x="424144" y="470432"/>
                  </a:lnTo>
                  <a:lnTo>
                    <a:pt x="418574" y="470432"/>
                  </a:lnTo>
                  <a:lnTo>
                    <a:pt x="416319" y="471492"/>
                  </a:lnTo>
                  <a:lnTo>
                    <a:pt x="393772" y="468176"/>
                  </a:lnTo>
                  <a:lnTo>
                    <a:pt x="392711" y="469238"/>
                  </a:lnTo>
                  <a:lnTo>
                    <a:pt x="388202" y="468176"/>
                  </a:lnTo>
                  <a:lnTo>
                    <a:pt x="383692" y="465922"/>
                  </a:lnTo>
                  <a:lnTo>
                    <a:pt x="364594" y="461412"/>
                  </a:lnTo>
                  <a:lnTo>
                    <a:pt x="362339" y="460219"/>
                  </a:lnTo>
                  <a:lnTo>
                    <a:pt x="361146" y="461412"/>
                  </a:lnTo>
                  <a:lnTo>
                    <a:pt x="352127" y="455709"/>
                  </a:lnTo>
                  <a:lnTo>
                    <a:pt x="353321" y="454649"/>
                  </a:lnTo>
                  <a:lnTo>
                    <a:pt x="347618" y="450139"/>
                  </a:lnTo>
                  <a:lnTo>
                    <a:pt x="339793" y="449078"/>
                  </a:lnTo>
                  <a:lnTo>
                    <a:pt x="344302" y="432102"/>
                  </a:lnTo>
                  <a:lnTo>
                    <a:pt x="343108" y="431041"/>
                  </a:lnTo>
                  <a:lnTo>
                    <a:pt x="311676" y="417512"/>
                  </a:lnTo>
                  <a:lnTo>
                    <a:pt x="310482" y="418574"/>
                  </a:lnTo>
                  <a:lnTo>
                    <a:pt x="304912" y="418574"/>
                  </a:lnTo>
                  <a:lnTo>
                    <a:pt x="304912" y="415258"/>
                  </a:lnTo>
                  <a:lnTo>
                    <a:pt x="281304" y="407433"/>
                  </a:lnTo>
                  <a:lnTo>
                    <a:pt x="275601" y="409555"/>
                  </a:lnTo>
                  <a:lnTo>
                    <a:pt x="275601" y="407433"/>
                  </a:lnTo>
                  <a:lnTo>
                    <a:pt x="265521" y="409555"/>
                  </a:lnTo>
                  <a:lnTo>
                    <a:pt x="263266" y="408494"/>
                  </a:lnTo>
                  <a:lnTo>
                    <a:pt x="261012" y="409555"/>
                  </a:lnTo>
                  <a:lnTo>
                    <a:pt x="259951" y="410749"/>
                  </a:lnTo>
                  <a:lnTo>
                    <a:pt x="244168" y="415258"/>
                  </a:lnTo>
                  <a:lnTo>
                    <a:pt x="240852" y="410749"/>
                  </a:lnTo>
                  <a:lnTo>
                    <a:pt x="238465" y="411810"/>
                  </a:lnTo>
                  <a:lnTo>
                    <a:pt x="238465" y="408494"/>
                  </a:lnTo>
                  <a:lnTo>
                    <a:pt x="219366" y="384887"/>
                  </a:lnTo>
                  <a:lnTo>
                    <a:pt x="217112" y="382631"/>
                  </a:lnTo>
                  <a:lnTo>
                    <a:pt x="218305" y="382631"/>
                  </a:lnTo>
                  <a:lnTo>
                    <a:pt x="208093" y="369104"/>
                  </a:lnTo>
                  <a:lnTo>
                    <a:pt x="205839" y="365788"/>
                  </a:lnTo>
                  <a:lnTo>
                    <a:pt x="204778" y="364594"/>
                  </a:lnTo>
                  <a:lnTo>
                    <a:pt x="205839" y="363534"/>
                  </a:lnTo>
                  <a:lnTo>
                    <a:pt x="199207" y="352260"/>
                  </a:lnTo>
                  <a:lnTo>
                    <a:pt x="199207" y="350005"/>
                  </a:lnTo>
                  <a:lnTo>
                    <a:pt x="195759" y="348811"/>
                  </a:lnTo>
                  <a:lnTo>
                    <a:pt x="188995" y="338731"/>
                  </a:lnTo>
                  <a:lnTo>
                    <a:pt x="192443" y="338731"/>
                  </a:lnTo>
                  <a:lnTo>
                    <a:pt x="191249" y="336477"/>
                  </a:lnTo>
                  <a:lnTo>
                    <a:pt x="191249" y="331968"/>
                  </a:lnTo>
                  <a:lnTo>
                    <a:pt x="186740" y="328652"/>
                  </a:lnTo>
                  <a:lnTo>
                    <a:pt x="186740" y="325204"/>
                  </a:lnTo>
                  <a:lnTo>
                    <a:pt x="187934" y="327458"/>
                  </a:lnTo>
                  <a:lnTo>
                    <a:pt x="191249" y="325204"/>
                  </a:lnTo>
                  <a:lnTo>
                    <a:pt x="186740" y="321888"/>
                  </a:lnTo>
                  <a:lnTo>
                    <a:pt x="185679" y="321888"/>
                  </a:lnTo>
                  <a:lnTo>
                    <a:pt x="186740" y="324143"/>
                  </a:lnTo>
                  <a:lnTo>
                    <a:pt x="185679" y="325204"/>
                  </a:lnTo>
                  <a:lnTo>
                    <a:pt x="183424" y="325204"/>
                  </a:lnTo>
                  <a:lnTo>
                    <a:pt x="183424" y="327458"/>
                  </a:lnTo>
                  <a:lnTo>
                    <a:pt x="184485" y="327458"/>
                  </a:lnTo>
                  <a:lnTo>
                    <a:pt x="186740" y="333161"/>
                  </a:lnTo>
                  <a:lnTo>
                    <a:pt x="190188" y="333161"/>
                  </a:lnTo>
                  <a:lnTo>
                    <a:pt x="190188" y="336477"/>
                  </a:lnTo>
                  <a:lnTo>
                    <a:pt x="187934" y="337671"/>
                  </a:lnTo>
                  <a:lnTo>
                    <a:pt x="178915" y="324143"/>
                  </a:lnTo>
                  <a:lnTo>
                    <a:pt x="163132" y="298280"/>
                  </a:lnTo>
                  <a:lnTo>
                    <a:pt x="135015" y="273479"/>
                  </a:lnTo>
                  <a:lnTo>
                    <a:pt x="133822" y="273479"/>
                  </a:lnTo>
                  <a:lnTo>
                    <a:pt x="130506" y="268970"/>
                  </a:lnTo>
                  <a:lnTo>
                    <a:pt x="125997" y="268970"/>
                  </a:lnTo>
                  <a:lnTo>
                    <a:pt x="123742" y="266715"/>
                  </a:lnTo>
                  <a:lnTo>
                    <a:pt x="124935" y="264460"/>
                  </a:lnTo>
                  <a:lnTo>
                    <a:pt x="114723" y="255442"/>
                  </a:lnTo>
                  <a:lnTo>
                    <a:pt x="59683" y="208226"/>
                  </a:lnTo>
                  <a:lnTo>
                    <a:pt x="56234" y="210480"/>
                  </a:lnTo>
                  <a:lnTo>
                    <a:pt x="52919" y="213929"/>
                  </a:lnTo>
                  <a:lnTo>
                    <a:pt x="51725" y="212735"/>
                  </a:lnTo>
                  <a:lnTo>
                    <a:pt x="53979" y="211674"/>
                  </a:lnTo>
                  <a:lnTo>
                    <a:pt x="51725" y="207165"/>
                  </a:lnTo>
                  <a:lnTo>
                    <a:pt x="49470" y="207165"/>
                  </a:lnTo>
                  <a:lnTo>
                    <a:pt x="47216" y="203716"/>
                  </a:lnTo>
                  <a:lnTo>
                    <a:pt x="48409" y="203716"/>
                  </a:lnTo>
                  <a:lnTo>
                    <a:pt x="50664" y="205972"/>
                  </a:lnTo>
                  <a:lnTo>
                    <a:pt x="51725" y="205972"/>
                  </a:lnTo>
                  <a:lnTo>
                    <a:pt x="52919" y="202656"/>
                  </a:lnTo>
                  <a:lnTo>
                    <a:pt x="37136" y="187934"/>
                  </a:lnTo>
                  <a:lnTo>
                    <a:pt x="24801" y="156501"/>
                  </a:lnTo>
                  <a:lnTo>
                    <a:pt x="28117" y="155308"/>
                  </a:lnTo>
                  <a:lnTo>
                    <a:pt x="28117" y="154246"/>
                  </a:lnTo>
                  <a:lnTo>
                    <a:pt x="25862" y="154246"/>
                  </a:lnTo>
                  <a:lnTo>
                    <a:pt x="24801" y="155308"/>
                  </a:lnTo>
                  <a:lnTo>
                    <a:pt x="3448" y="101328"/>
                  </a:lnTo>
                  <a:lnTo>
                    <a:pt x="3448" y="99073"/>
                  </a:lnTo>
                  <a:lnTo>
                    <a:pt x="4509" y="98012"/>
                  </a:lnTo>
                  <a:lnTo>
                    <a:pt x="3448" y="95758"/>
                  </a:lnTo>
                  <a:lnTo>
                    <a:pt x="1061" y="96818"/>
                  </a:lnTo>
                  <a:lnTo>
                    <a:pt x="0" y="93503"/>
                  </a:lnTo>
                  <a:lnTo>
                    <a:pt x="5570" y="90054"/>
                  </a:lnTo>
                  <a:lnTo>
                    <a:pt x="5570" y="88994"/>
                  </a:lnTo>
                  <a:lnTo>
                    <a:pt x="7825" y="87800"/>
                  </a:lnTo>
                  <a:lnTo>
                    <a:pt x="22547" y="59683"/>
                  </a:lnTo>
                  <a:lnTo>
                    <a:pt x="39391" y="69895"/>
                  </a:lnTo>
                  <a:lnTo>
                    <a:pt x="42706" y="64192"/>
                  </a:lnTo>
                  <a:lnTo>
                    <a:pt x="41645" y="63131"/>
                  </a:lnTo>
                  <a:lnTo>
                    <a:pt x="38197" y="65385"/>
                  </a:lnTo>
                  <a:lnTo>
                    <a:pt x="23608" y="54112"/>
                  </a:lnTo>
                  <a:lnTo>
                    <a:pt x="52919" y="30504"/>
                  </a:lnTo>
                  <a:lnTo>
                    <a:pt x="52919" y="29311"/>
                  </a:lnTo>
                  <a:lnTo>
                    <a:pt x="57428" y="25995"/>
                  </a:lnTo>
                  <a:lnTo>
                    <a:pt x="58489" y="27056"/>
                  </a:lnTo>
                  <a:lnTo>
                    <a:pt x="60744" y="24801"/>
                  </a:lnTo>
                  <a:lnTo>
                    <a:pt x="70823" y="22547"/>
                  </a:lnTo>
                  <a:lnTo>
                    <a:pt x="77587" y="21486"/>
                  </a:lnTo>
                </a:path>
              </a:pathLst>
            </a:custGeom>
            <a:noFill/>
            <a:ln w="3315" cap="flat">
              <a:solidFill>
                <a:schemeClr val="bg1">
                  <a:lumMod val="65000"/>
                </a:schemeClr>
              </a:solidFill>
              <a:prstDash val="solid"/>
              <a:miter/>
            </a:ln>
          </p:spPr>
          <p:txBody>
            <a:bodyPr rtlCol="0" anchor="ctr"/>
            <a:lstStyle/>
            <a:p>
              <a:endParaRPr lang="en-FI" sz="816"/>
            </a:p>
          </p:txBody>
        </p:sp>
        <p:sp>
          <p:nvSpPr>
            <p:cNvPr id="858" name="Freeform: Shape 857">
              <a:extLst>
                <a:ext uri="{FF2B5EF4-FFF2-40B4-BE49-F238E27FC236}">
                  <a16:creationId xmlns:a16="http://schemas.microsoft.com/office/drawing/2014/main" id="{FCFAD6AF-C70B-FBE0-B532-EA35CA250A4C}"/>
                </a:ext>
              </a:extLst>
            </p:cNvPr>
            <p:cNvSpPr/>
            <p:nvPr/>
          </p:nvSpPr>
          <p:spPr>
            <a:xfrm>
              <a:off x="3486252" y="13222131"/>
              <a:ext cx="177721" cy="179976"/>
            </a:xfrm>
            <a:custGeom>
              <a:avLst/>
              <a:gdLst>
                <a:gd name="connsiteX0" fmla="*/ 39391 w 177721"/>
                <a:gd name="connsiteY0" fmla="*/ 8886 h 179976"/>
                <a:gd name="connsiteX1" fmla="*/ 49470 w 177721"/>
                <a:gd name="connsiteY1" fmla="*/ 28117 h 179976"/>
                <a:gd name="connsiteX2" fmla="*/ 51725 w 177721"/>
                <a:gd name="connsiteY2" fmla="*/ 25863 h 179976"/>
                <a:gd name="connsiteX3" fmla="*/ 52919 w 177721"/>
                <a:gd name="connsiteY3" fmla="*/ 23608 h 179976"/>
                <a:gd name="connsiteX4" fmla="*/ 56234 w 177721"/>
                <a:gd name="connsiteY4" fmla="*/ 20160 h 179976"/>
                <a:gd name="connsiteX5" fmla="*/ 57428 w 177721"/>
                <a:gd name="connsiteY5" fmla="*/ 20160 h 179976"/>
                <a:gd name="connsiteX6" fmla="*/ 55173 w 177721"/>
                <a:gd name="connsiteY6" fmla="*/ 25863 h 179976"/>
                <a:gd name="connsiteX7" fmla="*/ 56234 w 177721"/>
                <a:gd name="connsiteY7" fmla="*/ 29178 h 179976"/>
                <a:gd name="connsiteX8" fmla="*/ 58489 w 177721"/>
                <a:gd name="connsiteY8" fmla="*/ 32627 h 179976"/>
                <a:gd name="connsiteX9" fmla="*/ 69762 w 177721"/>
                <a:gd name="connsiteY9" fmla="*/ 29178 h 179976"/>
                <a:gd name="connsiteX10" fmla="*/ 73078 w 177721"/>
                <a:gd name="connsiteY10" fmla="*/ 43767 h 179976"/>
                <a:gd name="connsiteX11" fmla="*/ 119233 w 177721"/>
                <a:gd name="connsiteY11" fmla="*/ 40451 h 179976"/>
                <a:gd name="connsiteX12" fmla="*/ 141779 w 177721"/>
                <a:gd name="connsiteY12" fmla="*/ 28117 h 179976"/>
                <a:gd name="connsiteX13" fmla="*/ 141779 w 177721"/>
                <a:gd name="connsiteY13" fmla="*/ 0 h 179976"/>
                <a:gd name="connsiteX14" fmla="*/ 146289 w 177721"/>
                <a:gd name="connsiteY14" fmla="*/ 0 h 179976"/>
                <a:gd name="connsiteX15" fmla="*/ 148543 w 177721"/>
                <a:gd name="connsiteY15" fmla="*/ 2254 h 179976"/>
                <a:gd name="connsiteX16" fmla="*/ 148543 w 177721"/>
                <a:gd name="connsiteY16" fmla="*/ 24669 h 179976"/>
                <a:gd name="connsiteX17" fmla="*/ 155307 w 177721"/>
                <a:gd name="connsiteY17" fmla="*/ 21353 h 179976"/>
                <a:gd name="connsiteX18" fmla="*/ 155307 w 177721"/>
                <a:gd name="connsiteY18" fmla="*/ 52786 h 179976"/>
                <a:gd name="connsiteX19" fmla="*/ 157562 w 177721"/>
                <a:gd name="connsiteY19" fmla="*/ 57295 h 179976"/>
                <a:gd name="connsiteX20" fmla="*/ 156368 w 177721"/>
                <a:gd name="connsiteY20" fmla="*/ 57295 h 179976"/>
                <a:gd name="connsiteX21" fmla="*/ 155307 w 177721"/>
                <a:gd name="connsiteY21" fmla="*/ 64060 h 179976"/>
                <a:gd name="connsiteX22" fmla="*/ 154114 w 177721"/>
                <a:gd name="connsiteY22" fmla="*/ 65253 h 179976"/>
                <a:gd name="connsiteX23" fmla="*/ 156368 w 177721"/>
                <a:gd name="connsiteY23" fmla="*/ 67508 h 179976"/>
                <a:gd name="connsiteX24" fmla="*/ 153053 w 177721"/>
                <a:gd name="connsiteY24" fmla="*/ 70824 h 179976"/>
                <a:gd name="connsiteX25" fmla="*/ 155307 w 177721"/>
                <a:gd name="connsiteY25" fmla="*/ 71884 h 179976"/>
                <a:gd name="connsiteX26" fmla="*/ 154114 w 177721"/>
                <a:gd name="connsiteY26" fmla="*/ 74139 h 179976"/>
                <a:gd name="connsiteX27" fmla="*/ 155307 w 177721"/>
                <a:gd name="connsiteY27" fmla="*/ 76394 h 179976"/>
                <a:gd name="connsiteX28" fmla="*/ 155307 w 177721"/>
                <a:gd name="connsiteY28" fmla="*/ 100134 h 179976"/>
                <a:gd name="connsiteX29" fmla="*/ 148543 w 177721"/>
                <a:gd name="connsiteY29" fmla="*/ 122548 h 179976"/>
                <a:gd name="connsiteX30" fmla="*/ 160878 w 177721"/>
                <a:gd name="connsiteY30" fmla="*/ 164193 h 179976"/>
                <a:gd name="connsiteX31" fmla="*/ 177721 w 177721"/>
                <a:gd name="connsiteY31" fmla="*/ 179976 h 179976"/>
                <a:gd name="connsiteX32" fmla="*/ 136209 w 177721"/>
                <a:gd name="connsiteY32" fmla="*/ 175467 h 179976"/>
                <a:gd name="connsiteX33" fmla="*/ 127190 w 177721"/>
                <a:gd name="connsiteY33" fmla="*/ 168702 h 179976"/>
                <a:gd name="connsiteX34" fmla="*/ 125997 w 177721"/>
                <a:gd name="connsiteY34" fmla="*/ 160878 h 179976"/>
                <a:gd name="connsiteX35" fmla="*/ 122681 w 177721"/>
                <a:gd name="connsiteY35" fmla="*/ 163132 h 179976"/>
                <a:gd name="connsiteX36" fmla="*/ 118172 w 177721"/>
                <a:gd name="connsiteY36" fmla="*/ 159684 h 179976"/>
                <a:gd name="connsiteX37" fmla="*/ 111407 w 177721"/>
                <a:gd name="connsiteY37" fmla="*/ 158623 h 179976"/>
                <a:gd name="connsiteX38" fmla="*/ 111407 w 177721"/>
                <a:gd name="connsiteY38" fmla="*/ 155175 h 179976"/>
                <a:gd name="connsiteX39" fmla="*/ 110214 w 177721"/>
                <a:gd name="connsiteY39" fmla="*/ 152920 h 179976"/>
                <a:gd name="connsiteX40" fmla="*/ 109153 w 177721"/>
                <a:gd name="connsiteY40" fmla="*/ 155175 h 179976"/>
                <a:gd name="connsiteX41" fmla="*/ 109153 w 177721"/>
                <a:gd name="connsiteY41" fmla="*/ 157429 h 179976"/>
                <a:gd name="connsiteX42" fmla="*/ 86606 w 177721"/>
                <a:gd name="connsiteY42" fmla="*/ 151859 h 179976"/>
                <a:gd name="connsiteX43" fmla="*/ 86606 w 177721"/>
                <a:gd name="connsiteY43" fmla="*/ 152920 h 179976"/>
                <a:gd name="connsiteX44" fmla="*/ 65253 w 177721"/>
                <a:gd name="connsiteY44" fmla="*/ 152920 h 179976"/>
                <a:gd name="connsiteX45" fmla="*/ 65253 w 177721"/>
                <a:gd name="connsiteY45" fmla="*/ 149605 h 179976"/>
                <a:gd name="connsiteX46" fmla="*/ 61937 w 177721"/>
                <a:gd name="connsiteY46" fmla="*/ 149605 h 179976"/>
                <a:gd name="connsiteX47" fmla="*/ 43900 w 177721"/>
                <a:gd name="connsiteY47" fmla="*/ 132761 h 179976"/>
                <a:gd name="connsiteX48" fmla="*/ 23608 w 177721"/>
                <a:gd name="connsiteY48" fmla="*/ 118039 h 179976"/>
                <a:gd name="connsiteX49" fmla="*/ 22547 w 177721"/>
                <a:gd name="connsiteY49" fmla="*/ 120294 h 179976"/>
                <a:gd name="connsiteX50" fmla="*/ 0 w 177721"/>
                <a:gd name="connsiteY50" fmla="*/ 83158 h 179976"/>
                <a:gd name="connsiteX51" fmla="*/ 7825 w 177721"/>
                <a:gd name="connsiteY51" fmla="*/ 78648 h 179976"/>
                <a:gd name="connsiteX52" fmla="*/ 10080 w 177721"/>
                <a:gd name="connsiteY52" fmla="*/ 70824 h 179976"/>
                <a:gd name="connsiteX53" fmla="*/ 4509 w 177721"/>
                <a:gd name="connsiteY53" fmla="*/ 70824 h 179976"/>
                <a:gd name="connsiteX54" fmla="*/ 1061 w 177721"/>
                <a:gd name="connsiteY54" fmla="*/ 68568 h 179976"/>
                <a:gd name="connsiteX55" fmla="*/ 7825 w 177721"/>
                <a:gd name="connsiteY55" fmla="*/ 51725 h 179976"/>
                <a:gd name="connsiteX56" fmla="*/ 14589 w 177721"/>
                <a:gd name="connsiteY56" fmla="*/ 43767 h 179976"/>
                <a:gd name="connsiteX57" fmla="*/ 28117 w 177721"/>
                <a:gd name="connsiteY57" fmla="*/ 35942 h 179976"/>
                <a:gd name="connsiteX58" fmla="*/ 27056 w 177721"/>
                <a:gd name="connsiteY58" fmla="*/ 30372 h 179976"/>
                <a:gd name="connsiteX59" fmla="*/ 33820 w 177721"/>
                <a:gd name="connsiteY59" fmla="*/ 14589 h 179976"/>
                <a:gd name="connsiteX60" fmla="*/ 37136 w 177721"/>
                <a:gd name="connsiteY60" fmla="*/ 12334 h 179976"/>
                <a:gd name="connsiteX61" fmla="*/ 37136 w 177721"/>
                <a:gd name="connsiteY61" fmla="*/ 10080 h 179976"/>
                <a:gd name="connsiteX62" fmla="*/ 39391 w 177721"/>
                <a:gd name="connsiteY62" fmla="*/ 8886 h 17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7721" h="179976">
                  <a:moveTo>
                    <a:pt x="39391" y="8886"/>
                  </a:moveTo>
                  <a:lnTo>
                    <a:pt x="49470" y="28117"/>
                  </a:lnTo>
                  <a:lnTo>
                    <a:pt x="51725" y="25863"/>
                  </a:lnTo>
                  <a:lnTo>
                    <a:pt x="52919" y="23608"/>
                  </a:lnTo>
                  <a:lnTo>
                    <a:pt x="56234" y="20160"/>
                  </a:lnTo>
                  <a:lnTo>
                    <a:pt x="57428" y="20160"/>
                  </a:lnTo>
                  <a:lnTo>
                    <a:pt x="55173" y="25863"/>
                  </a:lnTo>
                  <a:lnTo>
                    <a:pt x="56234" y="29178"/>
                  </a:lnTo>
                  <a:lnTo>
                    <a:pt x="58489" y="32627"/>
                  </a:lnTo>
                  <a:lnTo>
                    <a:pt x="69762" y="29178"/>
                  </a:lnTo>
                  <a:lnTo>
                    <a:pt x="73078" y="43767"/>
                  </a:lnTo>
                  <a:lnTo>
                    <a:pt x="119233" y="40451"/>
                  </a:lnTo>
                  <a:lnTo>
                    <a:pt x="141779" y="28117"/>
                  </a:lnTo>
                  <a:lnTo>
                    <a:pt x="141779" y="0"/>
                  </a:lnTo>
                  <a:lnTo>
                    <a:pt x="146289" y="0"/>
                  </a:lnTo>
                  <a:lnTo>
                    <a:pt x="148543" y="2254"/>
                  </a:lnTo>
                  <a:lnTo>
                    <a:pt x="148543" y="24669"/>
                  </a:lnTo>
                  <a:lnTo>
                    <a:pt x="155307" y="21353"/>
                  </a:lnTo>
                  <a:lnTo>
                    <a:pt x="155307" y="52786"/>
                  </a:lnTo>
                  <a:lnTo>
                    <a:pt x="157562" y="57295"/>
                  </a:lnTo>
                  <a:lnTo>
                    <a:pt x="156368" y="57295"/>
                  </a:lnTo>
                  <a:lnTo>
                    <a:pt x="155307" y="64060"/>
                  </a:lnTo>
                  <a:lnTo>
                    <a:pt x="154114" y="65253"/>
                  </a:lnTo>
                  <a:lnTo>
                    <a:pt x="156368" y="67508"/>
                  </a:lnTo>
                  <a:lnTo>
                    <a:pt x="153053" y="70824"/>
                  </a:lnTo>
                  <a:lnTo>
                    <a:pt x="155307" y="71884"/>
                  </a:lnTo>
                  <a:lnTo>
                    <a:pt x="154114" y="74139"/>
                  </a:lnTo>
                  <a:lnTo>
                    <a:pt x="155307" y="76394"/>
                  </a:lnTo>
                  <a:lnTo>
                    <a:pt x="155307" y="100134"/>
                  </a:lnTo>
                  <a:lnTo>
                    <a:pt x="148543" y="122548"/>
                  </a:lnTo>
                  <a:lnTo>
                    <a:pt x="160878" y="164193"/>
                  </a:lnTo>
                  <a:lnTo>
                    <a:pt x="177721" y="179976"/>
                  </a:lnTo>
                  <a:lnTo>
                    <a:pt x="136209" y="175467"/>
                  </a:lnTo>
                  <a:lnTo>
                    <a:pt x="127190" y="168702"/>
                  </a:lnTo>
                  <a:lnTo>
                    <a:pt x="125997" y="160878"/>
                  </a:lnTo>
                  <a:lnTo>
                    <a:pt x="122681" y="163132"/>
                  </a:lnTo>
                  <a:lnTo>
                    <a:pt x="118172" y="159684"/>
                  </a:lnTo>
                  <a:lnTo>
                    <a:pt x="111407" y="158623"/>
                  </a:lnTo>
                  <a:lnTo>
                    <a:pt x="111407" y="155175"/>
                  </a:lnTo>
                  <a:lnTo>
                    <a:pt x="110214" y="152920"/>
                  </a:lnTo>
                  <a:lnTo>
                    <a:pt x="109153" y="155175"/>
                  </a:lnTo>
                  <a:lnTo>
                    <a:pt x="109153" y="157429"/>
                  </a:lnTo>
                  <a:lnTo>
                    <a:pt x="86606" y="151859"/>
                  </a:lnTo>
                  <a:lnTo>
                    <a:pt x="86606" y="152920"/>
                  </a:lnTo>
                  <a:lnTo>
                    <a:pt x="65253" y="152920"/>
                  </a:lnTo>
                  <a:lnTo>
                    <a:pt x="65253" y="149605"/>
                  </a:lnTo>
                  <a:lnTo>
                    <a:pt x="61937" y="149605"/>
                  </a:lnTo>
                  <a:lnTo>
                    <a:pt x="43900" y="132761"/>
                  </a:lnTo>
                  <a:lnTo>
                    <a:pt x="23608" y="118039"/>
                  </a:lnTo>
                  <a:lnTo>
                    <a:pt x="22547" y="120294"/>
                  </a:lnTo>
                  <a:lnTo>
                    <a:pt x="0" y="83158"/>
                  </a:lnTo>
                  <a:lnTo>
                    <a:pt x="7825" y="78648"/>
                  </a:lnTo>
                  <a:lnTo>
                    <a:pt x="10080" y="70824"/>
                  </a:lnTo>
                  <a:lnTo>
                    <a:pt x="4509" y="70824"/>
                  </a:lnTo>
                  <a:lnTo>
                    <a:pt x="1061" y="68568"/>
                  </a:lnTo>
                  <a:lnTo>
                    <a:pt x="7825" y="51725"/>
                  </a:lnTo>
                  <a:lnTo>
                    <a:pt x="14589" y="43767"/>
                  </a:lnTo>
                  <a:lnTo>
                    <a:pt x="28117" y="35942"/>
                  </a:lnTo>
                  <a:lnTo>
                    <a:pt x="27056" y="30372"/>
                  </a:lnTo>
                  <a:lnTo>
                    <a:pt x="33820" y="14589"/>
                  </a:lnTo>
                  <a:lnTo>
                    <a:pt x="37136" y="12334"/>
                  </a:lnTo>
                  <a:lnTo>
                    <a:pt x="37136" y="10080"/>
                  </a:lnTo>
                  <a:lnTo>
                    <a:pt x="39391" y="8886"/>
                  </a:lnTo>
                </a:path>
              </a:pathLst>
            </a:custGeom>
            <a:noFill/>
            <a:ln w="3315" cap="flat">
              <a:solidFill>
                <a:schemeClr val="bg1">
                  <a:lumMod val="65000"/>
                </a:schemeClr>
              </a:solidFill>
              <a:prstDash val="solid"/>
              <a:miter/>
            </a:ln>
          </p:spPr>
          <p:txBody>
            <a:bodyPr rtlCol="0" anchor="ctr"/>
            <a:lstStyle/>
            <a:p>
              <a:endParaRPr lang="en-FI" sz="816"/>
            </a:p>
          </p:txBody>
        </p:sp>
        <p:sp>
          <p:nvSpPr>
            <p:cNvPr id="859" name="Freeform: Shape 858">
              <a:extLst>
                <a:ext uri="{FF2B5EF4-FFF2-40B4-BE49-F238E27FC236}">
                  <a16:creationId xmlns:a16="http://schemas.microsoft.com/office/drawing/2014/main" id="{A4F10A69-A2BC-4F22-88A5-BEEC90CC6B77}"/>
                </a:ext>
              </a:extLst>
            </p:cNvPr>
            <p:cNvSpPr/>
            <p:nvPr/>
          </p:nvSpPr>
          <p:spPr>
            <a:xfrm>
              <a:off x="3630286" y="13546141"/>
              <a:ext cx="209286" cy="286874"/>
            </a:xfrm>
            <a:custGeom>
              <a:avLst/>
              <a:gdLst>
                <a:gd name="connsiteX0" fmla="*/ 107959 w 209286"/>
                <a:gd name="connsiteY0" fmla="*/ 0 h 286874"/>
                <a:gd name="connsiteX1" fmla="*/ 127190 w 209286"/>
                <a:gd name="connsiteY1" fmla="*/ 7825 h 286874"/>
                <a:gd name="connsiteX2" fmla="*/ 122681 w 209286"/>
                <a:gd name="connsiteY2" fmla="*/ 16844 h 286874"/>
                <a:gd name="connsiteX3" fmla="*/ 129445 w 209286"/>
                <a:gd name="connsiteY3" fmla="*/ 32627 h 286874"/>
                <a:gd name="connsiteX4" fmla="*/ 132760 w 209286"/>
                <a:gd name="connsiteY4" fmla="*/ 33687 h 286874"/>
                <a:gd name="connsiteX5" fmla="*/ 135015 w 209286"/>
                <a:gd name="connsiteY5" fmla="*/ 33687 h 286874"/>
                <a:gd name="connsiteX6" fmla="*/ 136076 w 209286"/>
                <a:gd name="connsiteY6" fmla="*/ 34881 h 286874"/>
                <a:gd name="connsiteX7" fmla="*/ 150798 w 209286"/>
                <a:gd name="connsiteY7" fmla="*/ 61805 h 286874"/>
                <a:gd name="connsiteX8" fmla="*/ 157562 w 209286"/>
                <a:gd name="connsiteY8" fmla="*/ 88861 h 286874"/>
                <a:gd name="connsiteX9" fmla="*/ 164326 w 209286"/>
                <a:gd name="connsiteY9" fmla="*/ 111408 h 286874"/>
                <a:gd name="connsiteX10" fmla="*/ 164326 w 209286"/>
                <a:gd name="connsiteY10" fmla="*/ 119232 h 286874"/>
                <a:gd name="connsiteX11" fmla="*/ 163132 w 209286"/>
                <a:gd name="connsiteY11" fmla="*/ 120426 h 286874"/>
                <a:gd name="connsiteX12" fmla="*/ 159817 w 209286"/>
                <a:gd name="connsiteY12" fmla="*/ 119232 h 286874"/>
                <a:gd name="connsiteX13" fmla="*/ 157562 w 209286"/>
                <a:gd name="connsiteY13" fmla="*/ 120426 h 286874"/>
                <a:gd name="connsiteX14" fmla="*/ 209287 w 209286"/>
                <a:gd name="connsiteY14" fmla="*/ 209287 h 286874"/>
                <a:gd name="connsiteX15" fmla="*/ 183424 w 209286"/>
                <a:gd name="connsiteY15" fmla="*/ 227324 h 286874"/>
                <a:gd name="connsiteX16" fmla="*/ 182231 w 209286"/>
                <a:gd name="connsiteY16" fmla="*/ 228386 h 286874"/>
                <a:gd name="connsiteX17" fmla="*/ 182231 w 209286"/>
                <a:gd name="connsiteY17" fmla="*/ 230640 h 286874"/>
                <a:gd name="connsiteX18" fmla="*/ 178915 w 209286"/>
                <a:gd name="connsiteY18" fmla="*/ 232895 h 286874"/>
                <a:gd name="connsiteX19" fmla="*/ 174406 w 209286"/>
                <a:gd name="connsiteY19" fmla="*/ 232895 h 286874"/>
                <a:gd name="connsiteX20" fmla="*/ 173212 w 209286"/>
                <a:gd name="connsiteY20" fmla="*/ 230640 h 286874"/>
                <a:gd name="connsiteX21" fmla="*/ 138331 w 209286"/>
                <a:gd name="connsiteY21" fmla="*/ 240853 h 286874"/>
                <a:gd name="connsiteX22" fmla="*/ 118172 w 209286"/>
                <a:gd name="connsiteY22" fmla="*/ 247484 h 286874"/>
                <a:gd name="connsiteX23" fmla="*/ 88861 w 209286"/>
                <a:gd name="connsiteY23" fmla="*/ 253187 h 286874"/>
                <a:gd name="connsiteX24" fmla="*/ 83290 w 209286"/>
                <a:gd name="connsiteY24" fmla="*/ 257696 h 286874"/>
                <a:gd name="connsiteX25" fmla="*/ 83290 w 209286"/>
                <a:gd name="connsiteY25" fmla="*/ 256503 h 286874"/>
                <a:gd name="connsiteX26" fmla="*/ 81036 w 209286"/>
                <a:gd name="connsiteY26" fmla="*/ 257696 h 286874"/>
                <a:gd name="connsiteX27" fmla="*/ 79842 w 209286"/>
                <a:gd name="connsiteY27" fmla="*/ 259951 h 286874"/>
                <a:gd name="connsiteX28" fmla="*/ 66447 w 209286"/>
                <a:gd name="connsiteY28" fmla="*/ 270030 h 286874"/>
                <a:gd name="connsiteX29" fmla="*/ 52919 w 209286"/>
                <a:gd name="connsiteY29" fmla="*/ 275601 h 286874"/>
                <a:gd name="connsiteX30" fmla="*/ 51725 w 209286"/>
                <a:gd name="connsiteY30" fmla="*/ 276794 h 286874"/>
                <a:gd name="connsiteX31" fmla="*/ 50664 w 209286"/>
                <a:gd name="connsiteY31" fmla="*/ 275601 h 286874"/>
                <a:gd name="connsiteX32" fmla="*/ 43900 w 209286"/>
                <a:gd name="connsiteY32" fmla="*/ 275601 h 286874"/>
                <a:gd name="connsiteX33" fmla="*/ 42706 w 209286"/>
                <a:gd name="connsiteY33" fmla="*/ 277856 h 286874"/>
                <a:gd name="connsiteX34" fmla="*/ 48409 w 209286"/>
                <a:gd name="connsiteY34" fmla="*/ 276794 h 286874"/>
                <a:gd name="connsiteX35" fmla="*/ 48409 w 209286"/>
                <a:gd name="connsiteY35" fmla="*/ 277856 h 286874"/>
                <a:gd name="connsiteX36" fmla="*/ 26923 w 209286"/>
                <a:gd name="connsiteY36" fmla="*/ 286874 h 286874"/>
                <a:gd name="connsiteX37" fmla="*/ 25862 w 209286"/>
                <a:gd name="connsiteY37" fmla="*/ 281304 h 286874"/>
                <a:gd name="connsiteX38" fmla="*/ 24801 w 209286"/>
                <a:gd name="connsiteY38" fmla="*/ 274540 h 286874"/>
                <a:gd name="connsiteX39" fmla="*/ 21353 w 209286"/>
                <a:gd name="connsiteY39" fmla="*/ 272286 h 286874"/>
                <a:gd name="connsiteX40" fmla="*/ 20292 w 209286"/>
                <a:gd name="connsiteY40" fmla="*/ 273346 h 286874"/>
                <a:gd name="connsiteX41" fmla="*/ 16844 w 209286"/>
                <a:gd name="connsiteY41" fmla="*/ 267776 h 286874"/>
                <a:gd name="connsiteX42" fmla="*/ 14589 w 209286"/>
                <a:gd name="connsiteY42" fmla="*/ 267776 h 286874"/>
                <a:gd name="connsiteX43" fmla="*/ 16844 w 209286"/>
                <a:gd name="connsiteY43" fmla="*/ 264460 h 286874"/>
                <a:gd name="connsiteX44" fmla="*/ 12334 w 209286"/>
                <a:gd name="connsiteY44" fmla="*/ 259951 h 286874"/>
                <a:gd name="connsiteX45" fmla="*/ 0 w 209286"/>
                <a:gd name="connsiteY45" fmla="*/ 221622 h 286874"/>
                <a:gd name="connsiteX46" fmla="*/ 0 w 209286"/>
                <a:gd name="connsiteY46" fmla="*/ 218306 h 286874"/>
                <a:gd name="connsiteX47" fmla="*/ 1194 w 209286"/>
                <a:gd name="connsiteY47" fmla="*/ 167642 h 286874"/>
                <a:gd name="connsiteX48" fmla="*/ 9019 w 209286"/>
                <a:gd name="connsiteY48" fmla="*/ 166581 h 286874"/>
                <a:gd name="connsiteX49" fmla="*/ 7825 w 209286"/>
                <a:gd name="connsiteY49" fmla="*/ 163132 h 286874"/>
                <a:gd name="connsiteX50" fmla="*/ 19098 w 209286"/>
                <a:gd name="connsiteY50" fmla="*/ 154114 h 286874"/>
                <a:gd name="connsiteX51" fmla="*/ 20292 w 209286"/>
                <a:gd name="connsiteY51" fmla="*/ 154114 h 286874"/>
                <a:gd name="connsiteX52" fmla="*/ 21353 w 209286"/>
                <a:gd name="connsiteY52" fmla="*/ 153052 h 286874"/>
                <a:gd name="connsiteX53" fmla="*/ 20292 w 209286"/>
                <a:gd name="connsiteY53" fmla="*/ 151859 h 286874"/>
                <a:gd name="connsiteX54" fmla="*/ 28117 w 209286"/>
                <a:gd name="connsiteY54" fmla="*/ 144034 h 286874"/>
                <a:gd name="connsiteX55" fmla="*/ 32626 w 209286"/>
                <a:gd name="connsiteY55" fmla="*/ 135015 h 286874"/>
                <a:gd name="connsiteX56" fmla="*/ 42706 w 209286"/>
                <a:gd name="connsiteY56" fmla="*/ 119232 h 286874"/>
                <a:gd name="connsiteX57" fmla="*/ 48409 w 209286"/>
                <a:gd name="connsiteY57" fmla="*/ 105705 h 286874"/>
                <a:gd name="connsiteX58" fmla="*/ 53979 w 209286"/>
                <a:gd name="connsiteY58" fmla="*/ 83291 h 286874"/>
                <a:gd name="connsiteX59" fmla="*/ 75333 w 209286"/>
                <a:gd name="connsiteY59" fmla="*/ 40451 h 286874"/>
                <a:gd name="connsiteX60" fmla="*/ 78781 w 209286"/>
                <a:gd name="connsiteY60" fmla="*/ 38197 h 286874"/>
                <a:gd name="connsiteX61" fmla="*/ 79842 w 209286"/>
                <a:gd name="connsiteY61" fmla="*/ 40451 h 286874"/>
                <a:gd name="connsiteX62" fmla="*/ 82097 w 209286"/>
                <a:gd name="connsiteY62" fmla="*/ 42707 h 286874"/>
                <a:gd name="connsiteX63" fmla="*/ 86606 w 209286"/>
                <a:gd name="connsiteY63" fmla="*/ 40451 h 286874"/>
                <a:gd name="connsiteX64" fmla="*/ 88861 w 209286"/>
                <a:gd name="connsiteY64" fmla="*/ 43900 h 286874"/>
                <a:gd name="connsiteX65" fmla="*/ 98940 w 209286"/>
                <a:gd name="connsiteY65" fmla="*/ 34881 h 286874"/>
                <a:gd name="connsiteX66" fmla="*/ 101328 w 209286"/>
                <a:gd name="connsiteY66" fmla="*/ 35942 h 286874"/>
                <a:gd name="connsiteX67" fmla="*/ 107959 w 209286"/>
                <a:gd name="connsiteY67" fmla="*/ 31433 h 286874"/>
                <a:gd name="connsiteX68" fmla="*/ 110214 w 209286"/>
                <a:gd name="connsiteY68" fmla="*/ 25863 h 286874"/>
                <a:gd name="connsiteX69" fmla="*/ 111407 w 209286"/>
                <a:gd name="connsiteY69" fmla="*/ 27056 h 286874"/>
                <a:gd name="connsiteX70" fmla="*/ 118172 w 209286"/>
                <a:gd name="connsiteY70" fmla="*/ 27056 h 286874"/>
                <a:gd name="connsiteX71" fmla="*/ 122681 w 209286"/>
                <a:gd name="connsiteY71" fmla="*/ 21353 h 286874"/>
                <a:gd name="connsiteX72" fmla="*/ 122681 w 209286"/>
                <a:gd name="connsiteY72" fmla="*/ 19098 h 286874"/>
                <a:gd name="connsiteX73" fmla="*/ 119233 w 209286"/>
                <a:gd name="connsiteY73" fmla="*/ 18037 h 286874"/>
                <a:gd name="connsiteX74" fmla="*/ 101328 w 209286"/>
                <a:gd name="connsiteY74" fmla="*/ 10080 h 286874"/>
                <a:gd name="connsiteX75" fmla="*/ 107959 w 209286"/>
                <a:gd name="connsiteY75" fmla="*/ 0 h 286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09286" h="286874">
                  <a:moveTo>
                    <a:pt x="107959" y="0"/>
                  </a:moveTo>
                  <a:lnTo>
                    <a:pt x="127190" y="7825"/>
                  </a:lnTo>
                  <a:lnTo>
                    <a:pt x="122681" y="16844"/>
                  </a:lnTo>
                  <a:lnTo>
                    <a:pt x="129445" y="32627"/>
                  </a:lnTo>
                  <a:lnTo>
                    <a:pt x="132760" y="33687"/>
                  </a:lnTo>
                  <a:lnTo>
                    <a:pt x="135015" y="33687"/>
                  </a:lnTo>
                  <a:lnTo>
                    <a:pt x="136076" y="34881"/>
                  </a:lnTo>
                  <a:lnTo>
                    <a:pt x="150798" y="61805"/>
                  </a:lnTo>
                  <a:lnTo>
                    <a:pt x="157562" y="88861"/>
                  </a:lnTo>
                  <a:lnTo>
                    <a:pt x="164326" y="111408"/>
                  </a:lnTo>
                  <a:lnTo>
                    <a:pt x="164326" y="119232"/>
                  </a:lnTo>
                  <a:lnTo>
                    <a:pt x="163132" y="120426"/>
                  </a:lnTo>
                  <a:lnTo>
                    <a:pt x="159817" y="119232"/>
                  </a:lnTo>
                  <a:lnTo>
                    <a:pt x="157562" y="120426"/>
                  </a:lnTo>
                  <a:lnTo>
                    <a:pt x="209287" y="209287"/>
                  </a:lnTo>
                  <a:lnTo>
                    <a:pt x="183424" y="227324"/>
                  </a:lnTo>
                  <a:lnTo>
                    <a:pt x="182231" y="228386"/>
                  </a:lnTo>
                  <a:lnTo>
                    <a:pt x="182231" y="230640"/>
                  </a:lnTo>
                  <a:lnTo>
                    <a:pt x="178915" y="232895"/>
                  </a:lnTo>
                  <a:lnTo>
                    <a:pt x="174406" y="232895"/>
                  </a:lnTo>
                  <a:lnTo>
                    <a:pt x="173212" y="230640"/>
                  </a:lnTo>
                  <a:lnTo>
                    <a:pt x="138331" y="240853"/>
                  </a:lnTo>
                  <a:lnTo>
                    <a:pt x="118172" y="247484"/>
                  </a:lnTo>
                  <a:lnTo>
                    <a:pt x="88861" y="253187"/>
                  </a:lnTo>
                  <a:lnTo>
                    <a:pt x="83290" y="257696"/>
                  </a:lnTo>
                  <a:lnTo>
                    <a:pt x="83290" y="256503"/>
                  </a:lnTo>
                  <a:lnTo>
                    <a:pt x="81036" y="257696"/>
                  </a:lnTo>
                  <a:lnTo>
                    <a:pt x="79842" y="259951"/>
                  </a:lnTo>
                  <a:lnTo>
                    <a:pt x="66447" y="270030"/>
                  </a:lnTo>
                  <a:lnTo>
                    <a:pt x="52919" y="275601"/>
                  </a:lnTo>
                  <a:lnTo>
                    <a:pt x="51725" y="276794"/>
                  </a:lnTo>
                  <a:lnTo>
                    <a:pt x="50664" y="275601"/>
                  </a:lnTo>
                  <a:lnTo>
                    <a:pt x="43900" y="275601"/>
                  </a:lnTo>
                  <a:lnTo>
                    <a:pt x="42706" y="277856"/>
                  </a:lnTo>
                  <a:lnTo>
                    <a:pt x="48409" y="276794"/>
                  </a:lnTo>
                  <a:lnTo>
                    <a:pt x="48409" y="277856"/>
                  </a:lnTo>
                  <a:lnTo>
                    <a:pt x="26923" y="286874"/>
                  </a:lnTo>
                  <a:lnTo>
                    <a:pt x="25862" y="281304"/>
                  </a:lnTo>
                  <a:lnTo>
                    <a:pt x="24801" y="274540"/>
                  </a:lnTo>
                  <a:lnTo>
                    <a:pt x="21353" y="272286"/>
                  </a:lnTo>
                  <a:lnTo>
                    <a:pt x="20292" y="273346"/>
                  </a:lnTo>
                  <a:lnTo>
                    <a:pt x="16844" y="267776"/>
                  </a:lnTo>
                  <a:lnTo>
                    <a:pt x="14589" y="267776"/>
                  </a:lnTo>
                  <a:lnTo>
                    <a:pt x="16844" y="264460"/>
                  </a:lnTo>
                  <a:lnTo>
                    <a:pt x="12334" y="259951"/>
                  </a:lnTo>
                  <a:lnTo>
                    <a:pt x="0" y="221622"/>
                  </a:lnTo>
                  <a:lnTo>
                    <a:pt x="0" y="218306"/>
                  </a:lnTo>
                  <a:lnTo>
                    <a:pt x="1194" y="167642"/>
                  </a:lnTo>
                  <a:lnTo>
                    <a:pt x="9019" y="166581"/>
                  </a:lnTo>
                  <a:lnTo>
                    <a:pt x="7825" y="163132"/>
                  </a:lnTo>
                  <a:lnTo>
                    <a:pt x="19098" y="154114"/>
                  </a:lnTo>
                  <a:lnTo>
                    <a:pt x="20292" y="154114"/>
                  </a:lnTo>
                  <a:lnTo>
                    <a:pt x="21353" y="153052"/>
                  </a:lnTo>
                  <a:lnTo>
                    <a:pt x="20292" y="151859"/>
                  </a:lnTo>
                  <a:lnTo>
                    <a:pt x="28117" y="144034"/>
                  </a:lnTo>
                  <a:lnTo>
                    <a:pt x="32626" y="135015"/>
                  </a:lnTo>
                  <a:lnTo>
                    <a:pt x="42706" y="119232"/>
                  </a:lnTo>
                  <a:lnTo>
                    <a:pt x="48409" y="105705"/>
                  </a:lnTo>
                  <a:lnTo>
                    <a:pt x="53979" y="83291"/>
                  </a:lnTo>
                  <a:lnTo>
                    <a:pt x="75333" y="40451"/>
                  </a:lnTo>
                  <a:lnTo>
                    <a:pt x="78781" y="38197"/>
                  </a:lnTo>
                  <a:lnTo>
                    <a:pt x="79842" y="40451"/>
                  </a:lnTo>
                  <a:lnTo>
                    <a:pt x="82097" y="42707"/>
                  </a:lnTo>
                  <a:lnTo>
                    <a:pt x="86606" y="40451"/>
                  </a:lnTo>
                  <a:lnTo>
                    <a:pt x="88861" y="43900"/>
                  </a:lnTo>
                  <a:lnTo>
                    <a:pt x="98940" y="34881"/>
                  </a:lnTo>
                  <a:lnTo>
                    <a:pt x="101328" y="35942"/>
                  </a:lnTo>
                  <a:lnTo>
                    <a:pt x="107959" y="31433"/>
                  </a:lnTo>
                  <a:lnTo>
                    <a:pt x="110214" y="25863"/>
                  </a:lnTo>
                  <a:lnTo>
                    <a:pt x="111407" y="27056"/>
                  </a:lnTo>
                  <a:lnTo>
                    <a:pt x="118172" y="27056"/>
                  </a:lnTo>
                  <a:lnTo>
                    <a:pt x="122681" y="21353"/>
                  </a:lnTo>
                  <a:lnTo>
                    <a:pt x="122681" y="19098"/>
                  </a:lnTo>
                  <a:lnTo>
                    <a:pt x="119233" y="18037"/>
                  </a:lnTo>
                  <a:lnTo>
                    <a:pt x="101328" y="10080"/>
                  </a:lnTo>
                  <a:lnTo>
                    <a:pt x="107959" y="0"/>
                  </a:lnTo>
                </a:path>
              </a:pathLst>
            </a:custGeom>
            <a:noFill/>
            <a:ln w="3315" cap="flat">
              <a:solidFill>
                <a:schemeClr val="bg1">
                  <a:lumMod val="65000"/>
                </a:schemeClr>
              </a:solidFill>
              <a:prstDash val="solid"/>
              <a:miter/>
            </a:ln>
          </p:spPr>
          <p:txBody>
            <a:bodyPr rtlCol="0" anchor="ctr"/>
            <a:lstStyle/>
            <a:p>
              <a:endParaRPr lang="en-FI" sz="816"/>
            </a:p>
          </p:txBody>
        </p:sp>
        <p:sp>
          <p:nvSpPr>
            <p:cNvPr id="860" name="Freeform: Shape 859">
              <a:extLst>
                <a:ext uri="{FF2B5EF4-FFF2-40B4-BE49-F238E27FC236}">
                  <a16:creationId xmlns:a16="http://schemas.microsoft.com/office/drawing/2014/main" id="{145A9284-552C-2A69-8239-AF8439D3F35A}"/>
                </a:ext>
              </a:extLst>
            </p:cNvPr>
            <p:cNvSpPr/>
            <p:nvPr/>
          </p:nvSpPr>
          <p:spPr>
            <a:xfrm>
              <a:off x="3476438" y="12992685"/>
              <a:ext cx="531970" cy="580379"/>
            </a:xfrm>
            <a:custGeom>
              <a:avLst/>
              <a:gdLst>
                <a:gd name="connsiteX0" fmla="*/ 218040 w 531970"/>
                <a:gd name="connsiteY0" fmla="*/ 928 h 580379"/>
                <a:gd name="connsiteX1" fmla="*/ 245097 w 531970"/>
                <a:gd name="connsiteY1" fmla="*/ 24536 h 580379"/>
                <a:gd name="connsiteX2" fmla="*/ 245097 w 531970"/>
                <a:gd name="connsiteY2" fmla="*/ 23475 h 580379"/>
                <a:gd name="connsiteX3" fmla="*/ 246290 w 531970"/>
                <a:gd name="connsiteY3" fmla="*/ 22281 h 580379"/>
                <a:gd name="connsiteX4" fmla="*/ 248545 w 531970"/>
                <a:gd name="connsiteY4" fmla="*/ 27984 h 580379"/>
                <a:gd name="connsiteX5" fmla="*/ 254115 w 531970"/>
                <a:gd name="connsiteY5" fmla="*/ 57163 h 580379"/>
                <a:gd name="connsiteX6" fmla="*/ 255309 w 531970"/>
                <a:gd name="connsiteY6" fmla="*/ 62733 h 580379"/>
                <a:gd name="connsiteX7" fmla="*/ 255309 w 531970"/>
                <a:gd name="connsiteY7" fmla="*/ 63794 h 580379"/>
                <a:gd name="connsiteX8" fmla="*/ 259818 w 531970"/>
                <a:gd name="connsiteY8" fmla="*/ 67242 h 580379"/>
                <a:gd name="connsiteX9" fmla="*/ 264328 w 531970"/>
                <a:gd name="connsiteY9" fmla="*/ 69497 h 580379"/>
                <a:gd name="connsiteX10" fmla="*/ 266582 w 531970"/>
                <a:gd name="connsiteY10" fmla="*/ 69497 h 580379"/>
                <a:gd name="connsiteX11" fmla="*/ 268837 w 531970"/>
                <a:gd name="connsiteY11" fmla="*/ 70558 h 580379"/>
                <a:gd name="connsiteX12" fmla="*/ 272153 w 531970"/>
                <a:gd name="connsiteY12" fmla="*/ 71619 h 580379"/>
                <a:gd name="connsiteX13" fmla="*/ 274407 w 531970"/>
                <a:gd name="connsiteY13" fmla="*/ 71619 h 580379"/>
                <a:gd name="connsiteX14" fmla="*/ 276662 w 531970"/>
                <a:gd name="connsiteY14" fmla="*/ 72813 h 580379"/>
                <a:gd name="connsiteX15" fmla="*/ 277723 w 531970"/>
                <a:gd name="connsiteY15" fmla="*/ 75067 h 580379"/>
                <a:gd name="connsiteX16" fmla="*/ 278917 w 531970"/>
                <a:gd name="connsiteY16" fmla="*/ 75067 h 580379"/>
                <a:gd name="connsiteX17" fmla="*/ 282232 w 531970"/>
                <a:gd name="connsiteY17" fmla="*/ 73874 h 580379"/>
                <a:gd name="connsiteX18" fmla="*/ 284487 w 531970"/>
                <a:gd name="connsiteY18" fmla="*/ 71619 h 580379"/>
                <a:gd name="connsiteX19" fmla="*/ 285548 w 531970"/>
                <a:gd name="connsiteY19" fmla="*/ 71619 h 580379"/>
                <a:gd name="connsiteX20" fmla="*/ 287803 w 531970"/>
                <a:gd name="connsiteY20" fmla="*/ 75067 h 580379"/>
                <a:gd name="connsiteX21" fmla="*/ 288864 w 531970"/>
                <a:gd name="connsiteY21" fmla="*/ 76128 h 580379"/>
                <a:gd name="connsiteX22" fmla="*/ 287803 w 531970"/>
                <a:gd name="connsiteY22" fmla="*/ 78383 h 580379"/>
                <a:gd name="connsiteX23" fmla="*/ 285548 w 531970"/>
                <a:gd name="connsiteY23" fmla="*/ 80638 h 580379"/>
                <a:gd name="connsiteX24" fmla="*/ 286742 w 531970"/>
                <a:gd name="connsiteY24" fmla="*/ 81698 h 580379"/>
                <a:gd name="connsiteX25" fmla="*/ 287935 w 531970"/>
                <a:gd name="connsiteY25" fmla="*/ 83954 h 580379"/>
                <a:gd name="connsiteX26" fmla="*/ 290190 w 531970"/>
                <a:gd name="connsiteY26" fmla="*/ 85147 h 580379"/>
                <a:gd name="connsiteX27" fmla="*/ 293506 w 531970"/>
                <a:gd name="connsiteY27" fmla="*/ 86208 h 580379"/>
                <a:gd name="connsiteX28" fmla="*/ 296954 w 531970"/>
                <a:gd name="connsiteY28" fmla="*/ 86208 h 580379"/>
                <a:gd name="connsiteX29" fmla="*/ 299209 w 531970"/>
                <a:gd name="connsiteY29" fmla="*/ 87269 h 580379"/>
                <a:gd name="connsiteX30" fmla="*/ 300270 w 531970"/>
                <a:gd name="connsiteY30" fmla="*/ 88463 h 580379"/>
                <a:gd name="connsiteX31" fmla="*/ 301331 w 531970"/>
                <a:gd name="connsiteY31" fmla="*/ 88463 h 580379"/>
                <a:gd name="connsiteX32" fmla="*/ 303585 w 531970"/>
                <a:gd name="connsiteY32" fmla="*/ 87269 h 580379"/>
                <a:gd name="connsiteX33" fmla="*/ 305840 w 531970"/>
                <a:gd name="connsiteY33" fmla="*/ 85014 h 580379"/>
                <a:gd name="connsiteX34" fmla="*/ 307034 w 531970"/>
                <a:gd name="connsiteY34" fmla="*/ 85014 h 580379"/>
                <a:gd name="connsiteX35" fmla="*/ 308095 w 531970"/>
                <a:gd name="connsiteY35" fmla="*/ 86075 h 580379"/>
                <a:gd name="connsiteX36" fmla="*/ 310349 w 531970"/>
                <a:gd name="connsiteY36" fmla="*/ 89391 h 580379"/>
                <a:gd name="connsiteX37" fmla="*/ 313665 w 531970"/>
                <a:gd name="connsiteY37" fmla="*/ 89391 h 580379"/>
                <a:gd name="connsiteX38" fmla="*/ 315920 w 531970"/>
                <a:gd name="connsiteY38" fmla="*/ 90585 h 580379"/>
                <a:gd name="connsiteX39" fmla="*/ 320429 w 531970"/>
                <a:gd name="connsiteY39" fmla="*/ 95094 h 580379"/>
                <a:gd name="connsiteX40" fmla="*/ 344037 w 531970"/>
                <a:gd name="connsiteY40" fmla="*/ 120957 h 580379"/>
                <a:gd name="connsiteX41" fmla="*/ 371093 w 531970"/>
                <a:gd name="connsiteY41" fmla="*/ 110877 h 580379"/>
                <a:gd name="connsiteX42" fmla="*/ 408229 w 531970"/>
                <a:gd name="connsiteY42" fmla="*/ 108622 h 580379"/>
                <a:gd name="connsiteX43" fmla="*/ 435285 w 531970"/>
                <a:gd name="connsiteY43" fmla="*/ 114192 h 580379"/>
                <a:gd name="connsiteX44" fmla="*/ 440855 w 531970"/>
                <a:gd name="connsiteY44" fmla="*/ 125466 h 580379"/>
                <a:gd name="connsiteX45" fmla="*/ 444304 w 531970"/>
                <a:gd name="connsiteY45" fmla="*/ 151328 h 580379"/>
                <a:gd name="connsiteX46" fmla="*/ 465657 w 531970"/>
                <a:gd name="connsiteY46" fmla="*/ 158092 h 580379"/>
                <a:gd name="connsiteX47" fmla="*/ 471227 w 531970"/>
                <a:gd name="connsiteY47" fmla="*/ 169365 h 580379"/>
                <a:gd name="connsiteX48" fmla="*/ 476798 w 531970"/>
                <a:gd name="connsiteY48" fmla="*/ 176129 h 580379"/>
                <a:gd name="connsiteX49" fmla="*/ 503854 w 531970"/>
                <a:gd name="connsiteY49" fmla="*/ 214326 h 580379"/>
                <a:gd name="connsiteX50" fmla="*/ 529716 w 531970"/>
                <a:gd name="connsiteY50" fmla="*/ 227855 h 580379"/>
                <a:gd name="connsiteX51" fmla="*/ 528655 w 531970"/>
                <a:gd name="connsiteY51" fmla="*/ 230109 h 580379"/>
                <a:gd name="connsiteX52" fmla="*/ 529716 w 531970"/>
                <a:gd name="connsiteY52" fmla="*/ 235679 h 580379"/>
                <a:gd name="connsiteX53" fmla="*/ 529716 w 531970"/>
                <a:gd name="connsiteY53" fmla="*/ 237935 h 580379"/>
                <a:gd name="connsiteX54" fmla="*/ 528655 w 531970"/>
                <a:gd name="connsiteY54" fmla="*/ 238995 h 580379"/>
                <a:gd name="connsiteX55" fmla="*/ 528655 w 531970"/>
                <a:gd name="connsiteY55" fmla="*/ 240189 h 580379"/>
                <a:gd name="connsiteX56" fmla="*/ 527461 w 531970"/>
                <a:gd name="connsiteY56" fmla="*/ 240189 h 580379"/>
                <a:gd name="connsiteX57" fmla="*/ 527461 w 531970"/>
                <a:gd name="connsiteY57" fmla="*/ 242443 h 580379"/>
                <a:gd name="connsiteX58" fmla="*/ 526268 w 531970"/>
                <a:gd name="connsiteY58" fmla="*/ 242443 h 580379"/>
                <a:gd name="connsiteX59" fmla="*/ 526268 w 531970"/>
                <a:gd name="connsiteY59" fmla="*/ 243505 h 580379"/>
                <a:gd name="connsiteX60" fmla="*/ 525207 w 531970"/>
                <a:gd name="connsiteY60" fmla="*/ 244566 h 580379"/>
                <a:gd name="connsiteX61" fmla="*/ 525207 w 531970"/>
                <a:gd name="connsiteY61" fmla="*/ 249075 h 580379"/>
                <a:gd name="connsiteX62" fmla="*/ 531971 w 531970"/>
                <a:gd name="connsiteY62" fmla="*/ 253585 h 580379"/>
                <a:gd name="connsiteX63" fmla="*/ 530777 w 531970"/>
                <a:gd name="connsiteY63" fmla="*/ 254646 h 580379"/>
                <a:gd name="connsiteX64" fmla="*/ 530777 w 531970"/>
                <a:gd name="connsiteY64" fmla="*/ 255839 h 580379"/>
                <a:gd name="connsiteX65" fmla="*/ 528522 w 531970"/>
                <a:gd name="connsiteY65" fmla="*/ 256900 h 580379"/>
                <a:gd name="connsiteX66" fmla="*/ 526268 w 531970"/>
                <a:gd name="connsiteY66" fmla="*/ 256900 h 580379"/>
                <a:gd name="connsiteX67" fmla="*/ 525207 w 531970"/>
                <a:gd name="connsiteY67" fmla="*/ 258093 h 580379"/>
                <a:gd name="connsiteX68" fmla="*/ 525207 w 531970"/>
                <a:gd name="connsiteY68" fmla="*/ 263664 h 580379"/>
                <a:gd name="connsiteX69" fmla="*/ 524146 w 531970"/>
                <a:gd name="connsiteY69" fmla="*/ 264725 h 580379"/>
                <a:gd name="connsiteX70" fmla="*/ 524146 w 531970"/>
                <a:gd name="connsiteY70" fmla="*/ 266980 h 580379"/>
                <a:gd name="connsiteX71" fmla="*/ 522952 w 531970"/>
                <a:gd name="connsiteY71" fmla="*/ 266980 h 580379"/>
                <a:gd name="connsiteX72" fmla="*/ 521891 w 531970"/>
                <a:gd name="connsiteY72" fmla="*/ 268173 h 580379"/>
                <a:gd name="connsiteX73" fmla="*/ 521891 w 531970"/>
                <a:gd name="connsiteY73" fmla="*/ 269235 h 580379"/>
                <a:gd name="connsiteX74" fmla="*/ 522952 w 531970"/>
                <a:gd name="connsiteY74" fmla="*/ 269235 h 580379"/>
                <a:gd name="connsiteX75" fmla="*/ 522952 w 531970"/>
                <a:gd name="connsiteY75" fmla="*/ 271489 h 580379"/>
                <a:gd name="connsiteX76" fmla="*/ 525207 w 531970"/>
                <a:gd name="connsiteY76" fmla="*/ 273744 h 580379"/>
                <a:gd name="connsiteX77" fmla="*/ 524146 w 531970"/>
                <a:gd name="connsiteY77" fmla="*/ 280508 h 580379"/>
                <a:gd name="connsiteX78" fmla="*/ 522952 w 531970"/>
                <a:gd name="connsiteY78" fmla="*/ 280508 h 580379"/>
                <a:gd name="connsiteX79" fmla="*/ 520697 w 531970"/>
                <a:gd name="connsiteY79" fmla="*/ 279314 h 580379"/>
                <a:gd name="connsiteX80" fmla="*/ 514994 w 531970"/>
                <a:gd name="connsiteY80" fmla="*/ 280508 h 580379"/>
                <a:gd name="connsiteX81" fmla="*/ 510485 w 531970"/>
                <a:gd name="connsiteY81" fmla="*/ 280508 h 580379"/>
                <a:gd name="connsiteX82" fmla="*/ 505976 w 531970"/>
                <a:gd name="connsiteY82" fmla="*/ 275999 h 580379"/>
                <a:gd name="connsiteX83" fmla="*/ 502660 w 531970"/>
                <a:gd name="connsiteY83" fmla="*/ 274805 h 580379"/>
                <a:gd name="connsiteX84" fmla="*/ 498150 w 531970"/>
                <a:gd name="connsiteY84" fmla="*/ 277060 h 580379"/>
                <a:gd name="connsiteX85" fmla="*/ 499344 w 531970"/>
                <a:gd name="connsiteY85" fmla="*/ 284885 h 580379"/>
                <a:gd name="connsiteX86" fmla="*/ 500538 w 531970"/>
                <a:gd name="connsiteY86" fmla="*/ 284885 h 580379"/>
                <a:gd name="connsiteX87" fmla="*/ 500538 w 531970"/>
                <a:gd name="connsiteY87" fmla="*/ 290455 h 580379"/>
                <a:gd name="connsiteX88" fmla="*/ 502793 w 531970"/>
                <a:gd name="connsiteY88" fmla="*/ 303983 h 580379"/>
                <a:gd name="connsiteX89" fmla="*/ 505047 w 531970"/>
                <a:gd name="connsiteY89" fmla="*/ 319766 h 580379"/>
                <a:gd name="connsiteX90" fmla="*/ 428521 w 531970"/>
                <a:gd name="connsiteY90" fmla="*/ 310747 h 580379"/>
                <a:gd name="connsiteX91" fmla="*/ 421757 w 531970"/>
                <a:gd name="connsiteY91" fmla="*/ 313002 h 580379"/>
                <a:gd name="connsiteX92" fmla="*/ 413932 w 531970"/>
                <a:gd name="connsiteY92" fmla="*/ 323081 h 580379"/>
                <a:gd name="connsiteX93" fmla="*/ 413932 w 531970"/>
                <a:gd name="connsiteY93" fmla="*/ 337670 h 580379"/>
                <a:gd name="connsiteX94" fmla="*/ 415125 w 531970"/>
                <a:gd name="connsiteY94" fmla="*/ 338731 h 580379"/>
                <a:gd name="connsiteX95" fmla="*/ 415125 w 531970"/>
                <a:gd name="connsiteY95" fmla="*/ 342180 h 580379"/>
                <a:gd name="connsiteX96" fmla="*/ 413932 w 531970"/>
                <a:gd name="connsiteY96" fmla="*/ 343241 h 580379"/>
                <a:gd name="connsiteX97" fmla="*/ 413932 w 531970"/>
                <a:gd name="connsiteY97" fmla="*/ 352260 h 580379"/>
                <a:gd name="connsiteX98" fmla="*/ 417380 w 531970"/>
                <a:gd name="connsiteY98" fmla="*/ 355575 h 580379"/>
                <a:gd name="connsiteX99" fmla="*/ 412871 w 531970"/>
                <a:gd name="connsiteY99" fmla="*/ 356637 h 580379"/>
                <a:gd name="connsiteX100" fmla="*/ 412871 w 531970"/>
                <a:gd name="connsiteY100" fmla="*/ 362340 h 580379"/>
                <a:gd name="connsiteX101" fmla="*/ 413932 w 531970"/>
                <a:gd name="connsiteY101" fmla="*/ 362340 h 580379"/>
                <a:gd name="connsiteX102" fmla="*/ 413932 w 531970"/>
                <a:gd name="connsiteY102" fmla="*/ 364594 h 580379"/>
                <a:gd name="connsiteX103" fmla="*/ 412871 w 531970"/>
                <a:gd name="connsiteY103" fmla="*/ 365655 h 580379"/>
                <a:gd name="connsiteX104" fmla="*/ 412871 w 531970"/>
                <a:gd name="connsiteY104" fmla="*/ 370164 h 580379"/>
                <a:gd name="connsiteX105" fmla="*/ 415125 w 531970"/>
                <a:gd name="connsiteY105" fmla="*/ 371225 h 580379"/>
                <a:gd name="connsiteX106" fmla="*/ 416319 w 531970"/>
                <a:gd name="connsiteY106" fmla="*/ 373480 h 580379"/>
                <a:gd name="connsiteX107" fmla="*/ 415125 w 531970"/>
                <a:gd name="connsiteY107" fmla="*/ 375735 h 580379"/>
                <a:gd name="connsiteX108" fmla="*/ 412871 w 531970"/>
                <a:gd name="connsiteY108" fmla="*/ 376796 h 580379"/>
                <a:gd name="connsiteX109" fmla="*/ 411810 w 531970"/>
                <a:gd name="connsiteY109" fmla="*/ 383560 h 580379"/>
                <a:gd name="connsiteX110" fmla="*/ 415125 w 531970"/>
                <a:gd name="connsiteY110" fmla="*/ 385814 h 580379"/>
                <a:gd name="connsiteX111" fmla="*/ 415125 w 531970"/>
                <a:gd name="connsiteY111" fmla="*/ 388069 h 580379"/>
                <a:gd name="connsiteX112" fmla="*/ 425205 w 531970"/>
                <a:gd name="connsiteY112" fmla="*/ 390324 h 580379"/>
                <a:gd name="connsiteX113" fmla="*/ 429715 w 531970"/>
                <a:gd name="connsiteY113" fmla="*/ 386875 h 580379"/>
                <a:gd name="connsiteX114" fmla="*/ 430908 w 531970"/>
                <a:gd name="connsiteY114" fmla="*/ 390324 h 580379"/>
                <a:gd name="connsiteX115" fmla="*/ 433163 w 531970"/>
                <a:gd name="connsiteY115" fmla="*/ 390324 h 580379"/>
                <a:gd name="connsiteX116" fmla="*/ 434224 w 531970"/>
                <a:gd name="connsiteY116" fmla="*/ 392578 h 580379"/>
                <a:gd name="connsiteX117" fmla="*/ 452261 w 531970"/>
                <a:gd name="connsiteY117" fmla="*/ 398149 h 580379"/>
                <a:gd name="connsiteX118" fmla="*/ 469105 w 531970"/>
                <a:gd name="connsiteY118" fmla="*/ 402658 h 580379"/>
                <a:gd name="connsiteX119" fmla="*/ 474675 w 531970"/>
                <a:gd name="connsiteY119" fmla="*/ 408361 h 580379"/>
                <a:gd name="connsiteX120" fmla="*/ 457832 w 531970"/>
                <a:gd name="connsiteY120" fmla="*/ 419635 h 580379"/>
                <a:gd name="connsiteX121" fmla="*/ 455577 w 531970"/>
                <a:gd name="connsiteY121" fmla="*/ 418441 h 580379"/>
                <a:gd name="connsiteX122" fmla="*/ 453322 w 531970"/>
                <a:gd name="connsiteY122" fmla="*/ 418441 h 580379"/>
                <a:gd name="connsiteX123" fmla="*/ 451068 w 531970"/>
                <a:gd name="connsiteY123" fmla="*/ 424144 h 580379"/>
                <a:gd name="connsiteX124" fmla="*/ 448813 w 531970"/>
                <a:gd name="connsiteY124" fmla="*/ 424144 h 580379"/>
                <a:gd name="connsiteX125" fmla="*/ 421757 w 531970"/>
                <a:gd name="connsiteY125" fmla="*/ 474808 h 580379"/>
                <a:gd name="connsiteX126" fmla="*/ 418441 w 531970"/>
                <a:gd name="connsiteY126" fmla="*/ 478124 h 580379"/>
                <a:gd name="connsiteX127" fmla="*/ 387008 w 531970"/>
                <a:gd name="connsiteY127" fmla="*/ 514066 h 580379"/>
                <a:gd name="connsiteX128" fmla="*/ 384754 w 531970"/>
                <a:gd name="connsiteY128" fmla="*/ 517382 h 580379"/>
                <a:gd name="connsiteX129" fmla="*/ 382499 w 531970"/>
                <a:gd name="connsiteY129" fmla="*/ 518575 h 580379"/>
                <a:gd name="connsiteX130" fmla="*/ 383693 w 531970"/>
                <a:gd name="connsiteY130" fmla="*/ 519636 h 580379"/>
                <a:gd name="connsiteX131" fmla="*/ 381438 w 531970"/>
                <a:gd name="connsiteY131" fmla="*/ 523085 h 580379"/>
                <a:gd name="connsiteX132" fmla="*/ 379183 w 531970"/>
                <a:gd name="connsiteY132" fmla="*/ 523085 h 580379"/>
                <a:gd name="connsiteX133" fmla="*/ 377990 w 531970"/>
                <a:gd name="connsiteY133" fmla="*/ 527594 h 580379"/>
                <a:gd name="connsiteX134" fmla="*/ 377990 w 531970"/>
                <a:gd name="connsiteY134" fmla="*/ 532103 h 580379"/>
                <a:gd name="connsiteX135" fmla="*/ 373480 w 531970"/>
                <a:gd name="connsiteY135" fmla="*/ 537673 h 580379"/>
                <a:gd name="connsiteX136" fmla="*/ 371226 w 531970"/>
                <a:gd name="connsiteY136" fmla="*/ 539928 h 580379"/>
                <a:gd name="connsiteX137" fmla="*/ 368971 w 531970"/>
                <a:gd name="connsiteY137" fmla="*/ 539928 h 580379"/>
                <a:gd name="connsiteX138" fmla="*/ 368971 w 531970"/>
                <a:gd name="connsiteY138" fmla="*/ 542183 h 580379"/>
                <a:gd name="connsiteX139" fmla="*/ 348679 w 531970"/>
                <a:gd name="connsiteY139" fmla="*/ 560220 h 580379"/>
                <a:gd name="connsiteX140" fmla="*/ 347618 w 531970"/>
                <a:gd name="connsiteY140" fmla="*/ 561414 h 580379"/>
                <a:gd name="connsiteX141" fmla="*/ 340854 w 531970"/>
                <a:gd name="connsiteY141" fmla="*/ 566984 h 580379"/>
                <a:gd name="connsiteX142" fmla="*/ 339793 w 531970"/>
                <a:gd name="connsiteY142" fmla="*/ 566984 h 580379"/>
                <a:gd name="connsiteX143" fmla="*/ 338599 w 531970"/>
                <a:gd name="connsiteY143" fmla="*/ 569239 h 580379"/>
                <a:gd name="connsiteX144" fmla="*/ 338599 w 531970"/>
                <a:gd name="connsiteY144" fmla="*/ 570300 h 580379"/>
                <a:gd name="connsiteX145" fmla="*/ 326265 w 531970"/>
                <a:gd name="connsiteY145" fmla="*/ 580380 h 580379"/>
                <a:gd name="connsiteX146" fmla="*/ 281304 w 531970"/>
                <a:gd name="connsiteY146" fmla="*/ 560088 h 580379"/>
                <a:gd name="connsiteX147" fmla="*/ 262205 w 531970"/>
                <a:gd name="connsiteY147" fmla="*/ 552263 h 580379"/>
                <a:gd name="connsiteX148" fmla="*/ 250932 w 531970"/>
                <a:gd name="connsiteY148" fmla="*/ 539928 h 580379"/>
                <a:gd name="connsiteX149" fmla="*/ 211542 w 531970"/>
                <a:gd name="connsiteY149" fmla="*/ 492712 h 580379"/>
                <a:gd name="connsiteX150" fmla="*/ 204778 w 531970"/>
                <a:gd name="connsiteY150" fmla="*/ 492712 h 580379"/>
                <a:gd name="connsiteX151" fmla="*/ 203717 w 531970"/>
                <a:gd name="connsiteY151" fmla="*/ 490458 h 580379"/>
                <a:gd name="connsiteX152" fmla="*/ 205971 w 531970"/>
                <a:gd name="connsiteY152" fmla="*/ 487142 h 580379"/>
                <a:gd name="connsiteX153" fmla="*/ 200401 w 531970"/>
                <a:gd name="connsiteY153" fmla="*/ 479318 h 580379"/>
                <a:gd name="connsiteX154" fmla="*/ 195892 w 531970"/>
                <a:gd name="connsiteY154" fmla="*/ 480378 h 580379"/>
                <a:gd name="connsiteX155" fmla="*/ 192576 w 531970"/>
                <a:gd name="connsiteY155" fmla="*/ 471359 h 580379"/>
                <a:gd name="connsiteX156" fmla="*/ 192576 w 531970"/>
                <a:gd name="connsiteY156" fmla="*/ 470166 h 580379"/>
                <a:gd name="connsiteX157" fmla="*/ 189128 w 531970"/>
                <a:gd name="connsiteY157" fmla="*/ 465656 h 580379"/>
                <a:gd name="connsiteX158" fmla="*/ 188067 w 531970"/>
                <a:gd name="connsiteY158" fmla="*/ 466850 h 580379"/>
                <a:gd name="connsiteX159" fmla="*/ 185812 w 531970"/>
                <a:gd name="connsiteY159" fmla="*/ 463535 h 580379"/>
                <a:gd name="connsiteX160" fmla="*/ 185812 w 531970"/>
                <a:gd name="connsiteY160" fmla="*/ 462341 h 580379"/>
                <a:gd name="connsiteX161" fmla="*/ 174538 w 531970"/>
                <a:gd name="connsiteY161" fmla="*/ 450006 h 580379"/>
                <a:gd name="connsiteX162" fmla="*/ 150931 w 531970"/>
                <a:gd name="connsiteY162" fmla="*/ 414064 h 580379"/>
                <a:gd name="connsiteX163" fmla="*/ 153185 w 531970"/>
                <a:gd name="connsiteY163" fmla="*/ 409555 h 580379"/>
                <a:gd name="connsiteX164" fmla="*/ 150931 w 531970"/>
                <a:gd name="connsiteY164" fmla="*/ 405045 h 580379"/>
                <a:gd name="connsiteX165" fmla="*/ 146421 w 531970"/>
                <a:gd name="connsiteY165" fmla="*/ 403984 h 580379"/>
                <a:gd name="connsiteX166" fmla="*/ 188067 w 531970"/>
                <a:gd name="connsiteY166" fmla="*/ 408494 h 580379"/>
                <a:gd name="connsiteX167" fmla="*/ 171223 w 531970"/>
                <a:gd name="connsiteY167" fmla="*/ 392711 h 580379"/>
                <a:gd name="connsiteX168" fmla="*/ 158888 w 531970"/>
                <a:gd name="connsiteY168" fmla="*/ 351066 h 580379"/>
                <a:gd name="connsiteX169" fmla="*/ 165652 w 531970"/>
                <a:gd name="connsiteY169" fmla="*/ 328519 h 580379"/>
                <a:gd name="connsiteX170" fmla="*/ 165652 w 531970"/>
                <a:gd name="connsiteY170" fmla="*/ 304911 h 580379"/>
                <a:gd name="connsiteX171" fmla="*/ 164591 w 531970"/>
                <a:gd name="connsiteY171" fmla="*/ 302657 h 580379"/>
                <a:gd name="connsiteX172" fmla="*/ 165652 w 531970"/>
                <a:gd name="connsiteY172" fmla="*/ 300402 h 580379"/>
                <a:gd name="connsiteX173" fmla="*/ 163398 w 531970"/>
                <a:gd name="connsiteY173" fmla="*/ 299341 h 580379"/>
                <a:gd name="connsiteX174" fmla="*/ 166713 w 531970"/>
                <a:gd name="connsiteY174" fmla="*/ 296026 h 580379"/>
                <a:gd name="connsiteX175" fmla="*/ 164459 w 531970"/>
                <a:gd name="connsiteY175" fmla="*/ 293770 h 580379"/>
                <a:gd name="connsiteX176" fmla="*/ 165520 w 531970"/>
                <a:gd name="connsiteY176" fmla="*/ 292577 h 580379"/>
                <a:gd name="connsiteX177" fmla="*/ 166713 w 531970"/>
                <a:gd name="connsiteY177" fmla="*/ 285813 h 580379"/>
                <a:gd name="connsiteX178" fmla="*/ 167774 w 531970"/>
                <a:gd name="connsiteY178" fmla="*/ 285813 h 580379"/>
                <a:gd name="connsiteX179" fmla="*/ 165520 w 531970"/>
                <a:gd name="connsiteY179" fmla="*/ 281303 h 580379"/>
                <a:gd name="connsiteX180" fmla="*/ 165520 w 531970"/>
                <a:gd name="connsiteY180" fmla="*/ 249871 h 580379"/>
                <a:gd name="connsiteX181" fmla="*/ 158756 w 531970"/>
                <a:gd name="connsiteY181" fmla="*/ 253186 h 580379"/>
                <a:gd name="connsiteX182" fmla="*/ 158756 w 531970"/>
                <a:gd name="connsiteY182" fmla="*/ 230640 h 580379"/>
                <a:gd name="connsiteX183" fmla="*/ 156501 w 531970"/>
                <a:gd name="connsiteY183" fmla="*/ 228385 h 580379"/>
                <a:gd name="connsiteX184" fmla="*/ 151992 w 531970"/>
                <a:gd name="connsiteY184" fmla="*/ 228385 h 580379"/>
                <a:gd name="connsiteX185" fmla="*/ 151992 w 531970"/>
                <a:gd name="connsiteY185" fmla="*/ 256502 h 580379"/>
                <a:gd name="connsiteX186" fmla="*/ 129445 w 531970"/>
                <a:gd name="connsiteY186" fmla="*/ 268836 h 580379"/>
                <a:gd name="connsiteX187" fmla="*/ 83290 w 531970"/>
                <a:gd name="connsiteY187" fmla="*/ 272152 h 580379"/>
                <a:gd name="connsiteX188" fmla="*/ 79975 w 531970"/>
                <a:gd name="connsiteY188" fmla="*/ 257563 h 580379"/>
                <a:gd name="connsiteX189" fmla="*/ 68701 w 531970"/>
                <a:gd name="connsiteY189" fmla="*/ 260879 h 580379"/>
                <a:gd name="connsiteX190" fmla="*/ 66447 w 531970"/>
                <a:gd name="connsiteY190" fmla="*/ 257563 h 580379"/>
                <a:gd name="connsiteX191" fmla="*/ 65253 w 531970"/>
                <a:gd name="connsiteY191" fmla="*/ 254115 h 580379"/>
                <a:gd name="connsiteX192" fmla="*/ 67508 w 531970"/>
                <a:gd name="connsiteY192" fmla="*/ 248545 h 580379"/>
                <a:gd name="connsiteX193" fmla="*/ 66447 w 531970"/>
                <a:gd name="connsiteY193" fmla="*/ 248545 h 580379"/>
                <a:gd name="connsiteX194" fmla="*/ 63131 w 531970"/>
                <a:gd name="connsiteY194" fmla="*/ 251993 h 580379"/>
                <a:gd name="connsiteX195" fmla="*/ 61937 w 531970"/>
                <a:gd name="connsiteY195" fmla="*/ 254248 h 580379"/>
                <a:gd name="connsiteX196" fmla="*/ 59683 w 531970"/>
                <a:gd name="connsiteY196" fmla="*/ 256502 h 580379"/>
                <a:gd name="connsiteX197" fmla="*/ 49603 w 531970"/>
                <a:gd name="connsiteY197" fmla="*/ 237404 h 580379"/>
                <a:gd name="connsiteX198" fmla="*/ 45094 w 531970"/>
                <a:gd name="connsiteY198" fmla="*/ 230640 h 580379"/>
                <a:gd name="connsiteX199" fmla="*/ 47348 w 531970"/>
                <a:gd name="connsiteY199" fmla="*/ 227324 h 580379"/>
                <a:gd name="connsiteX200" fmla="*/ 42839 w 531970"/>
                <a:gd name="connsiteY200" fmla="*/ 224009 h 580379"/>
                <a:gd name="connsiteX201" fmla="*/ 42839 w 531970"/>
                <a:gd name="connsiteY201" fmla="*/ 225069 h 580379"/>
                <a:gd name="connsiteX202" fmla="*/ 39391 w 531970"/>
                <a:gd name="connsiteY202" fmla="*/ 219499 h 580379"/>
                <a:gd name="connsiteX203" fmla="*/ 37136 w 531970"/>
                <a:gd name="connsiteY203" fmla="*/ 217245 h 580379"/>
                <a:gd name="connsiteX204" fmla="*/ 1194 w 531970"/>
                <a:gd name="connsiteY204" fmla="*/ 166581 h 580379"/>
                <a:gd name="connsiteX205" fmla="*/ 0 w 531970"/>
                <a:gd name="connsiteY205" fmla="*/ 164326 h 580379"/>
                <a:gd name="connsiteX206" fmla="*/ 40452 w 531970"/>
                <a:gd name="connsiteY206" fmla="*/ 146288 h 580379"/>
                <a:gd name="connsiteX207" fmla="*/ 64059 w 531970"/>
                <a:gd name="connsiteY207" fmla="*/ 149604 h 580379"/>
                <a:gd name="connsiteX208" fmla="*/ 123742 w 531970"/>
                <a:gd name="connsiteY208" fmla="*/ 157562 h 580379"/>
                <a:gd name="connsiteX209" fmla="*/ 130506 w 531970"/>
                <a:gd name="connsiteY209" fmla="*/ 163132 h 580379"/>
                <a:gd name="connsiteX210" fmla="*/ 157562 w 531970"/>
                <a:gd name="connsiteY210" fmla="*/ 156368 h 580379"/>
                <a:gd name="connsiteX211" fmla="*/ 159817 w 531970"/>
                <a:gd name="connsiteY211" fmla="*/ 161938 h 580379"/>
                <a:gd name="connsiteX212" fmla="*/ 162071 w 531970"/>
                <a:gd name="connsiteY212" fmla="*/ 160878 h 580379"/>
                <a:gd name="connsiteX213" fmla="*/ 162071 w 531970"/>
                <a:gd name="connsiteY213" fmla="*/ 155307 h 580379"/>
                <a:gd name="connsiteX214" fmla="*/ 178915 w 531970"/>
                <a:gd name="connsiteY214" fmla="*/ 150798 h 580379"/>
                <a:gd name="connsiteX215" fmla="*/ 183424 w 531970"/>
                <a:gd name="connsiteY215" fmla="*/ 144034 h 580379"/>
                <a:gd name="connsiteX216" fmla="*/ 184485 w 531970"/>
                <a:gd name="connsiteY216" fmla="*/ 145228 h 580379"/>
                <a:gd name="connsiteX217" fmla="*/ 187801 w 531970"/>
                <a:gd name="connsiteY217" fmla="*/ 141779 h 580379"/>
                <a:gd name="connsiteX218" fmla="*/ 190056 w 531970"/>
                <a:gd name="connsiteY218" fmla="*/ 145228 h 580379"/>
                <a:gd name="connsiteX219" fmla="*/ 197881 w 531970"/>
                <a:gd name="connsiteY219" fmla="*/ 150798 h 580379"/>
                <a:gd name="connsiteX220" fmla="*/ 202390 w 531970"/>
                <a:gd name="connsiteY220" fmla="*/ 153052 h 580379"/>
                <a:gd name="connsiteX221" fmla="*/ 209154 w 531970"/>
                <a:gd name="connsiteY221" fmla="*/ 133954 h 580379"/>
                <a:gd name="connsiteX222" fmla="*/ 212603 w 531970"/>
                <a:gd name="connsiteY222" fmla="*/ 124935 h 580379"/>
                <a:gd name="connsiteX223" fmla="*/ 212603 w 531970"/>
                <a:gd name="connsiteY223" fmla="*/ 106898 h 580379"/>
                <a:gd name="connsiteX224" fmla="*/ 208093 w 531970"/>
                <a:gd name="connsiteY224" fmla="*/ 97879 h 580379"/>
                <a:gd name="connsiteX225" fmla="*/ 207032 w 531970"/>
                <a:gd name="connsiteY225" fmla="*/ 97879 h 580379"/>
                <a:gd name="connsiteX226" fmla="*/ 204778 w 531970"/>
                <a:gd name="connsiteY226" fmla="*/ 93370 h 580379"/>
                <a:gd name="connsiteX227" fmla="*/ 203717 w 531970"/>
                <a:gd name="connsiteY227" fmla="*/ 90054 h 580379"/>
                <a:gd name="connsiteX228" fmla="*/ 201462 w 531970"/>
                <a:gd name="connsiteY228" fmla="*/ 85545 h 580379"/>
                <a:gd name="connsiteX229" fmla="*/ 202655 w 531970"/>
                <a:gd name="connsiteY229" fmla="*/ 83290 h 580379"/>
                <a:gd name="connsiteX230" fmla="*/ 212735 w 531970"/>
                <a:gd name="connsiteY230" fmla="*/ 83290 h 580379"/>
                <a:gd name="connsiteX231" fmla="*/ 216051 w 531970"/>
                <a:gd name="connsiteY231" fmla="*/ 78781 h 580379"/>
                <a:gd name="connsiteX232" fmla="*/ 214990 w 531970"/>
                <a:gd name="connsiteY232" fmla="*/ 69762 h 580379"/>
                <a:gd name="connsiteX233" fmla="*/ 224009 w 531970"/>
                <a:gd name="connsiteY233" fmla="*/ 58489 h 580379"/>
                <a:gd name="connsiteX234" fmla="*/ 225070 w 531970"/>
                <a:gd name="connsiteY234" fmla="*/ 44961 h 580379"/>
                <a:gd name="connsiteX235" fmla="*/ 211542 w 531970"/>
                <a:gd name="connsiteY235" fmla="*/ 30372 h 580379"/>
                <a:gd name="connsiteX236" fmla="*/ 218306 w 531970"/>
                <a:gd name="connsiteY236" fmla="*/ 0 h 58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531970" h="580379">
                  <a:moveTo>
                    <a:pt x="218040" y="928"/>
                  </a:moveTo>
                  <a:lnTo>
                    <a:pt x="245097" y="24536"/>
                  </a:lnTo>
                  <a:lnTo>
                    <a:pt x="245097" y="23475"/>
                  </a:lnTo>
                  <a:lnTo>
                    <a:pt x="246290" y="22281"/>
                  </a:lnTo>
                  <a:lnTo>
                    <a:pt x="248545" y="27984"/>
                  </a:lnTo>
                  <a:lnTo>
                    <a:pt x="254115" y="57163"/>
                  </a:lnTo>
                  <a:lnTo>
                    <a:pt x="255309" y="62733"/>
                  </a:lnTo>
                  <a:lnTo>
                    <a:pt x="255309" y="63794"/>
                  </a:lnTo>
                  <a:lnTo>
                    <a:pt x="259818" y="67242"/>
                  </a:lnTo>
                  <a:lnTo>
                    <a:pt x="264328" y="69497"/>
                  </a:lnTo>
                  <a:lnTo>
                    <a:pt x="266582" y="69497"/>
                  </a:lnTo>
                  <a:lnTo>
                    <a:pt x="268837" y="70558"/>
                  </a:lnTo>
                  <a:lnTo>
                    <a:pt x="272153" y="71619"/>
                  </a:lnTo>
                  <a:lnTo>
                    <a:pt x="274407" y="71619"/>
                  </a:lnTo>
                  <a:lnTo>
                    <a:pt x="276662" y="72813"/>
                  </a:lnTo>
                  <a:lnTo>
                    <a:pt x="277723" y="75067"/>
                  </a:lnTo>
                  <a:lnTo>
                    <a:pt x="278917" y="75067"/>
                  </a:lnTo>
                  <a:lnTo>
                    <a:pt x="282232" y="73874"/>
                  </a:lnTo>
                  <a:lnTo>
                    <a:pt x="284487" y="71619"/>
                  </a:lnTo>
                  <a:lnTo>
                    <a:pt x="285548" y="71619"/>
                  </a:lnTo>
                  <a:lnTo>
                    <a:pt x="287803" y="75067"/>
                  </a:lnTo>
                  <a:lnTo>
                    <a:pt x="288864" y="76128"/>
                  </a:lnTo>
                  <a:lnTo>
                    <a:pt x="287803" y="78383"/>
                  </a:lnTo>
                  <a:lnTo>
                    <a:pt x="285548" y="80638"/>
                  </a:lnTo>
                  <a:lnTo>
                    <a:pt x="286742" y="81698"/>
                  </a:lnTo>
                  <a:lnTo>
                    <a:pt x="287935" y="83954"/>
                  </a:lnTo>
                  <a:lnTo>
                    <a:pt x="290190" y="85147"/>
                  </a:lnTo>
                  <a:lnTo>
                    <a:pt x="293506" y="86208"/>
                  </a:lnTo>
                  <a:lnTo>
                    <a:pt x="296954" y="86208"/>
                  </a:lnTo>
                  <a:lnTo>
                    <a:pt x="299209" y="87269"/>
                  </a:lnTo>
                  <a:lnTo>
                    <a:pt x="300270" y="88463"/>
                  </a:lnTo>
                  <a:lnTo>
                    <a:pt x="301331" y="88463"/>
                  </a:lnTo>
                  <a:lnTo>
                    <a:pt x="303585" y="87269"/>
                  </a:lnTo>
                  <a:lnTo>
                    <a:pt x="305840" y="85014"/>
                  </a:lnTo>
                  <a:lnTo>
                    <a:pt x="307034" y="85014"/>
                  </a:lnTo>
                  <a:lnTo>
                    <a:pt x="308095" y="86075"/>
                  </a:lnTo>
                  <a:lnTo>
                    <a:pt x="310349" y="89391"/>
                  </a:lnTo>
                  <a:lnTo>
                    <a:pt x="313665" y="89391"/>
                  </a:lnTo>
                  <a:lnTo>
                    <a:pt x="315920" y="90585"/>
                  </a:lnTo>
                  <a:lnTo>
                    <a:pt x="320429" y="95094"/>
                  </a:lnTo>
                  <a:lnTo>
                    <a:pt x="344037" y="120957"/>
                  </a:lnTo>
                  <a:lnTo>
                    <a:pt x="371093" y="110877"/>
                  </a:lnTo>
                  <a:lnTo>
                    <a:pt x="408229" y="108622"/>
                  </a:lnTo>
                  <a:lnTo>
                    <a:pt x="435285" y="114192"/>
                  </a:lnTo>
                  <a:lnTo>
                    <a:pt x="440855" y="125466"/>
                  </a:lnTo>
                  <a:lnTo>
                    <a:pt x="444304" y="151328"/>
                  </a:lnTo>
                  <a:lnTo>
                    <a:pt x="465657" y="158092"/>
                  </a:lnTo>
                  <a:lnTo>
                    <a:pt x="471227" y="169365"/>
                  </a:lnTo>
                  <a:lnTo>
                    <a:pt x="476798" y="176129"/>
                  </a:lnTo>
                  <a:lnTo>
                    <a:pt x="503854" y="214326"/>
                  </a:lnTo>
                  <a:lnTo>
                    <a:pt x="529716" y="227855"/>
                  </a:lnTo>
                  <a:lnTo>
                    <a:pt x="528655" y="230109"/>
                  </a:lnTo>
                  <a:lnTo>
                    <a:pt x="529716" y="235679"/>
                  </a:lnTo>
                  <a:lnTo>
                    <a:pt x="529716" y="237935"/>
                  </a:lnTo>
                  <a:lnTo>
                    <a:pt x="528655" y="238995"/>
                  </a:lnTo>
                  <a:lnTo>
                    <a:pt x="528655" y="240189"/>
                  </a:lnTo>
                  <a:lnTo>
                    <a:pt x="527461" y="240189"/>
                  </a:lnTo>
                  <a:lnTo>
                    <a:pt x="527461" y="242443"/>
                  </a:lnTo>
                  <a:lnTo>
                    <a:pt x="526268" y="242443"/>
                  </a:lnTo>
                  <a:lnTo>
                    <a:pt x="526268" y="243505"/>
                  </a:lnTo>
                  <a:lnTo>
                    <a:pt x="525207" y="244566"/>
                  </a:lnTo>
                  <a:lnTo>
                    <a:pt x="525207" y="249075"/>
                  </a:lnTo>
                  <a:cubicBezTo>
                    <a:pt x="528125" y="248545"/>
                    <a:pt x="529981" y="251860"/>
                    <a:pt x="531971" y="253585"/>
                  </a:cubicBezTo>
                  <a:lnTo>
                    <a:pt x="530777" y="254646"/>
                  </a:lnTo>
                  <a:lnTo>
                    <a:pt x="530777" y="255839"/>
                  </a:lnTo>
                  <a:lnTo>
                    <a:pt x="528522" y="256900"/>
                  </a:lnTo>
                  <a:lnTo>
                    <a:pt x="526268" y="256900"/>
                  </a:lnTo>
                  <a:lnTo>
                    <a:pt x="525207" y="258093"/>
                  </a:lnTo>
                  <a:lnTo>
                    <a:pt x="525207" y="263664"/>
                  </a:lnTo>
                  <a:lnTo>
                    <a:pt x="524146" y="264725"/>
                  </a:lnTo>
                  <a:lnTo>
                    <a:pt x="524146" y="266980"/>
                  </a:lnTo>
                  <a:lnTo>
                    <a:pt x="522952" y="266980"/>
                  </a:lnTo>
                  <a:lnTo>
                    <a:pt x="521891" y="268173"/>
                  </a:lnTo>
                  <a:lnTo>
                    <a:pt x="521891" y="269235"/>
                  </a:lnTo>
                  <a:lnTo>
                    <a:pt x="522952" y="269235"/>
                  </a:lnTo>
                  <a:lnTo>
                    <a:pt x="522952" y="271489"/>
                  </a:lnTo>
                  <a:lnTo>
                    <a:pt x="525207" y="273744"/>
                  </a:lnTo>
                  <a:lnTo>
                    <a:pt x="524146" y="280508"/>
                  </a:lnTo>
                  <a:lnTo>
                    <a:pt x="522952" y="280508"/>
                  </a:lnTo>
                  <a:lnTo>
                    <a:pt x="520697" y="279314"/>
                  </a:lnTo>
                  <a:lnTo>
                    <a:pt x="514994" y="280508"/>
                  </a:lnTo>
                  <a:lnTo>
                    <a:pt x="510485" y="280508"/>
                  </a:lnTo>
                  <a:lnTo>
                    <a:pt x="505976" y="275999"/>
                  </a:lnTo>
                  <a:lnTo>
                    <a:pt x="502660" y="274805"/>
                  </a:lnTo>
                  <a:lnTo>
                    <a:pt x="498150" y="277060"/>
                  </a:lnTo>
                  <a:lnTo>
                    <a:pt x="499344" y="284885"/>
                  </a:lnTo>
                  <a:lnTo>
                    <a:pt x="500538" y="284885"/>
                  </a:lnTo>
                  <a:lnTo>
                    <a:pt x="500538" y="290455"/>
                  </a:lnTo>
                  <a:lnTo>
                    <a:pt x="502793" y="303983"/>
                  </a:lnTo>
                  <a:lnTo>
                    <a:pt x="505047" y="319766"/>
                  </a:lnTo>
                  <a:lnTo>
                    <a:pt x="428521" y="310747"/>
                  </a:lnTo>
                  <a:lnTo>
                    <a:pt x="421757" y="313002"/>
                  </a:lnTo>
                  <a:lnTo>
                    <a:pt x="413932" y="323081"/>
                  </a:lnTo>
                  <a:lnTo>
                    <a:pt x="413932" y="337670"/>
                  </a:lnTo>
                  <a:lnTo>
                    <a:pt x="415125" y="338731"/>
                  </a:lnTo>
                  <a:lnTo>
                    <a:pt x="415125" y="342180"/>
                  </a:lnTo>
                  <a:lnTo>
                    <a:pt x="413932" y="343241"/>
                  </a:lnTo>
                  <a:lnTo>
                    <a:pt x="413932" y="352260"/>
                  </a:lnTo>
                  <a:lnTo>
                    <a:pt x="417380" y="355575"/>
                  </a:lnTo>
                  <a:lnTo>
                    <a:pt x="412871" y="356637"/>
                  </a:lnTo>
                  <a:lnTo>
                    <a:pt x="412871" y="362340"/>
                  </a:lnTo>
                  <a:lnTo>
                    <a:pt x="413932" y="362340"/>
                  </a:lnTo>
                  <a:lnTo>
                    <a:pt x="413932" y="364594"/>
                  </a:lnTo>
                  <a:lnTo>
                    <a:pt x="412871" y="365655"/>
                  </a:lnTo>
                  <a:lnTo>
                    <a:pt x="412871" y="370164"/>
                  </a:lnTo>
                  <a:lnTo>
                    <a:pt x="415125" y="371225"/>
                  </a:lnTo>
                  <a:lnTo>
                    <a:pt x="416319" y="373480"/>
                  </a:lnTo>
                  <a:lnTo>
                    <a:pt x="415125" y="375735"/>
                  </a:lnTo>
                  <a:lnTo>
                    <a:pt x="412871" y="376796"/>
                  </a:lnTo>
                  <a:lnTo>
                    <a:pt x="411810" y="383560"/>
                  </a:lnTo>
                  <a:lnTo>
                    <a:pt x="415125" y="385814"/>
                  </a:lnTo>
                  <a:lnTo>
                    <a:pt x="415125" y="388069"/>
                  </a:lnTo>
                  <a:lnTo>
                    <a:pt x="425205" y="390324"/>
                  </a:lnTo>
                  <a:lnTo>
                    <a:pt x="429715" y="386875"/>
                  </a:lnTo>
                  <a:lnTo>
                    <a:pt x="430908" y="390324"/>
                  </a:lnTo>
                  <a:lnTo>
                    <a:pt x="433163" y="390324"/>
                  </a:lnTo>
                  <a:lnTo>
                    <a:pt x="434224" y="392578"/>
                  </a:lnTo>
                  <a:lnTo>
                    <a:pt x="452261" y="398149"/>
                  </a:lnTo>
                  <a:lnTo>
                    <a:pt x="469105" y="402658"/>
                  </a:lnTo>
                  <a:lnTo>
                    <a:pt x="474675" y="408361"/>
                  </a:lnTo>
                  <a:lnTo>
                    <a:pt x="457832" y="419635"/>
                  </a:lnTo>
                  <a:lnTo>
                    <a:pt x="455577" y="418441"/>
                  </a:lnTo>
                  <a:lnTo>
                    <a:pt x="453322" y="418441"/>
                  </a:lnTo>
                  <a:lnTo>
                    <a:pt x="451068" y="424144"/>
                  </a:lnTo>
                  <a:lnTo>
                    <a:pt x="448813" y="424144"/>
                  </a:lnTo>
                  <a:lnTo>
                    <a:pt x="421757" y="474808"/>
                  </a:lnTo>
                  <a:lnTo>
                    <a:pt x="418441" y="478124"/>
                  </a:lnTo>
                  <a:lnTo>
                    <a:pt x="387008" y="514066"/>
                  </a:lnTo>
                  <a:lnTo>
                    <a:pt x="384754" y="517382"/>
                  </a:lnTo>
                  <a:lnTo>
                    <a:pt x="382499" y="518575"/>
                  </a:lnTo>
                  <a:lnTo>
                    <a:pt x="383693" y="519636"/>
                  </a:lnTo>
                  <a:lnTo>
                    <a:pt x="381438" y="523085"/>
                  </a:lnTo>
                  <a:lnTo>
                    <a:pt x="379183" y="523085"/>
                  </a:lnTo>
                  <a:lnTo>
                    <a:pt x="377990" y="527594"/>
                  </a:lnTo>
                  <a:lnTo>
                    <a:pt x="377990" y="532103"/>
                  </a:lnTo>
                  <a:lnTo>
                    <a:pt x="373480" y="537673"/>
                  </a:lnTo>
                  <a:lnTo>
                    <a:pt x="371226" y="539928"/>
                  </a:lnTo>
                  <a:lnTo>
                    <a:pt x="368971" y="539928"/>
                  </a:lnTo>
                  <a:lnTo>
                    <a:pt x="368971" y="542183"/>
                  </a:lnTo>
                  <a:lnTo>
                    <a:pt x="348679" y="560220"/>
                  </a:lnTo>
                  <a:lnTo>
                    <a:pt x="347618" y="561414"/>
                  </a:lnTo>
                  <a:lnTo>
                    <a:pt x="340854" y="566984"/>
                  </a:lnTo>
                  <a:lnTo>
                    <a:pt x="339793" y="566984"/>
                  </a:lnTo>
                  <a:lnTo>
                    <a:pt x="338599" y="569239"/>
                  </a:lnTo>
                  <a:lnTo>
                    <a:pt x="338599" y="570300"/>
                  </a:lnTo>
                  <a:lnTo>
                    <a:pt x="326265" y="580380"/>
                  </a:lnTo>
                  <a:lnTo>
                    <a:pt x="281304" y="560088"/>
                  </a:lnTo>
                  <a:lnTo>
                    <a:pt x="262205" y="552263"/>
                  </a:lnTo>
                  <a:lnTo>
                    <a:pt x="250932" y="539928"/>
                  </a:lnTo>
                  <a:lnTo>
                    <a:pt x="211542" y="492712"/>
                  </a:lnTo>
                  <a:lnTo>
                    <a:pt x="204778" y="492712"/>
                  </a:lnTo>
                  <a:lnTo>
                    <a:pt x="203717" y="490458"/>
                  </a:lnTo>
                  <a:lnTo>
                    <a:pt x="205971" y="487142"/>
                  </a:lnTo>
                  <a:lnTo>
                    <a:pt x="200401" y="479318"/>
                  </a:lnTo>
                  <a:lnTo>
                    <a:pt x="195892" y="480378"/>
                  </a:lnTo>
                  <a:lnTo>
                    <a:pt x="192576" y="471359"/>
                  </a:lnTo>
                  <a:lnTo>
                    <a:pt x="192576" y="470166"/>
                  </a:lnTo>
                  <a:lnTo>
                    <a:pt x="189128" y="465656"/>
                  </a:lnTo>
                  <a:lnTo>
                    <a:pt x="188067" y="466850"/>
                  </a:lnTo>
                  <a:lnTo>
                    <a:pt x="185812" y="463535"/>
                  </a:lnTo>
                  <a:lnTo>
                    <a:pt x="185812" y="462341"/>
                  </a:lnTo>
                  <a:lnTo>
                    <a:pt x="174538" y="450006"/>
                  </a:lnTo>
                  <a:lnTo>
                    <a:pt x="150931" y="414064"/>
                  </a:lnTo>
                  <a:lnTo>
                    <a:pt x="153185" y="409555"/>
                  </a:lnTo>
                  <a:lnTo>
                    <a:pt x="150931" y="405045"/>
                  </a:lnTo>
                  <a:lnTo>
                    <a:pt x="146421" y="403984"/>
                  </a:lnTo>
                  <a:lnTo>
                    <a:pt x="188067" y="408494"/>
                  </a:lnTo>
                  <a:lnTo>
                    <a:pt x="171223" y="392711"/>
                  </a:lnTo>
                  <a:lnTo>
                    <a:pt x="158888" y="351066"/>
                  </a:lnTo>
                  <a:lnTo>
                    <a:pt x="165652" y="328519"/>
                  </a:lnTo>
                  <a:lnTo>
                    <a:pt x="165652" y="304911"/>
                  </a:lnTo>
                  <a:lnTo>
                    <a:pt x="164591" y="302657"/>
                  </a:lnTo>
                  <a:lnTo>
                    <a:pt x="165652" y="300402"/>
                  </a:lnTo>
                  <a:lnTo>
                    <a:pt x="163398" y="299341"/>
                  </a:lnTo>
                  <a:lnTo>
                    <a:pt x="166713" y="296026"/>
                  </a:lnTo>
                  <a:lnTo>
                    <a:pt x="164459" y="293770"/>
                  </a:lnTo>
                  <a:lnTo>
                    <a:pt x="165520" y="292577"/>
                  </a:lnTo>
                  <a:lnTo>
                    <a:pt x="166713" y="285813"/>
                  </a:lnTo>
                  <a:lnTo>
                    <a:pt x="167774" y="285813"/>
                  </a:lnTo>
                  <a:lnTo>
                    <a:pt x="165520" y="281303"/>
                  </a:lnTo>
                  <a:lnTo>
                    <a:pt x="165520" y="249871"/>
                  </a:lnTo>
                  <a:lnTo>
                    <a:pt x="158756" y="253186"/>
                  </a:lnTo>
                  <a:lnTo>
                    <a:pt x="158756" y="230640"/>
                  </a:lnTo>
                  <a:lnTo>
                    <a:pt x="156501" y="228385"/>
                  </a:lnTo>
                  <a:lnTo>
                    <a:pt x="151992" y="228385"/>
                  </a:lnTo>
                  <a:lnTo>
                    <a:pt x="151992" y="256502"/>
                  </a:lnTo>
                  <a:lnTo>
                    <a:pt x="129445" y="268836"/>
                  </a:lnTo>
                  <a:lnTo>
                    <a:pt x="83290" y="272152"/>
                  </a:lnTo>
                  <a:lnTo>
                    <a:pt x="79975" y="257563"/>
                  </a:lnTo>
                  <a:lnTo>
                    <a:pt x="68701" y="260879"/>
                  </a:lnTo>
                  <a:lnTo>
                    <a:pt x="66447" y="257563"/>
                  </a:lnTo>
                  <a:lnTo>
                    <a:pt x="65253" y="254115"/>
                  </a:lnTo>
                  <a:lnTo>
                    <a:pt x="67508" y="248545"/>
                  </a:lnTo>
                  <a:lnTo>
                    <a:pt x="66447" y="248545"/>
                  </a:lnTo>
                  <a:lnTo>
                    <a:pt x="63131" y="251993"/>
                  </a:lnTo>
                  <a:lnTo>
                    <a:pt x="61937" y="254248"/>
                  </a:lnTo>
                  <a:lnTo>
                    <a:pt x="59683" y="256502"/>
                  </a:lnTo>
                  <a:lnTo>
                    <a:pt x="49603" y="237404"/>
                  </a:lnTo>
                  <a:lnTo>
                    <a:pt x="45094" y="230640"/>
                  </a:lnTo>
                  <a:lnTo>
                    <a:pt x="47348" y="227324"/>
                  </a:lnTo>
                  <a:lnTo>
                    <a:pt x="42839" y="224009"/>
                  </a:lnTo>
                  <a:lnTo>
                    <a:pt x="42839" y="225069"/>
                  </a:lnTo>
                  <a:lnTo>
                    <a:pt x="39391" y="219499"/>
                  </a:lnTo>
                  <a:lnTo>
                    <a:pt x="37136" y="217245"/>
                  </a:lnTo>
                  <a:lnTo>
                    <a:pt x="1194" y="166581"/>
                  </a:lnTo>
                  <a:lnTo>
                    <a:pt x="0" y="164326"/>
                  </a:lnTo>
                  <a:lnTo>
                    <a:pt x="40452" y="146288"/>
                  </a:lnTo>
                  <a:lnTo>
                    <a:pt x="64059" y="149604"/>
                  </a:lnTo>
                  <a:lnTo>
                    <a:pt x="123742" y="157562"/>
                  </a:lnTo>
                  <a:lnTo>
                    <a:pt x="130506" y="163132"/>
                  </a:lnTo>
                  <a:lnTo>
                    <a:pt x="157562" y="156368"/>
                  </a:lnTo>
                  <a:lnTo>
                    <a:pt x="159817" y="161938"/>
                  </a:lnTo>
                  <a:lnTo>
                    <a:pt x="162071" y="160878"/>
                  </a:lnTo>
                  <a:lnTo>
                    <a:pt x="162071" y="155307"/>
                  </a:lnTo>
                  <a:lnTo>
                    <a:pt x="178915" y="150798"/>
                  </a:lnTo>
                  <a:lnTo>
                    <a:pt x="183424" y="144034"/>
                  </a:lnTo>
                  <a:lnTo>
                    <a:pt x="184485" y="145228"/>
                  </a:lnTo>
                  <a:lnTo>
                    <a:pt x="187801" y="141779"/>
                  </a:lnTo>
                  <a:lnTo>
                    <a:pt x="190056" y="145228"/>
                  </a:lnTo>
                  <a:lnTo>
                    <a:pt x="197881" y="150798"/>
                  </a:lnTo>
                  <a:lnTo>
                    <a:pt x="202390" y="153052"/>
                  </a:lnTo>
                  <a:lnTo>
                    <a:pt x="209154" y="133954"/>
                  </a:lnTo>
                  <a:lnTo>
                    <a:pt x="212603" y="124935"/>
                  </a:lnTo>
                  <a:lnTo>
                    <a:pt x="212603" y="106898"/>
                  </a:lnTo>
                  <a:lnTo>
                    <a:pt x="208093" y="97879"/>
                  </a:lnTo>
                  <a:lnTo>
                    <a:pt x="207032" y="97879"/>
                  </a:lnTo>
                  <a:lnTo>
                    <a:pt x="204778" y="93370"/>
                  </a:lnTo>
                  <a:lnTo>
                    <a:pt x="203717" y="90054"/>
                  </a:lnTo>
                  <a:lnTo>
                    <a:pt x="201462" y="85545"/>
                  </a:lnTo>
                  <a:lnTo>
                    <a:pt x="202655" y="83290"/>
                  </a:lnTo>
                  <a:lnTo>
                    <a:pt x="212735" y="83290"/>
                  </a:lnTo>
                  <a:lnTo>
                    <a:pt x="216051" y="78781"/>
                  </a:lnTo>
                  <a:lnTo>
                    <a:pt x="214990" y="69762"/>
                  </a:lnTo>
                  <a:lnTo>
                    <a:pt x="224009" y="58489"/>
                  </a:lnTo>
                  <a:lnTo>
                    <a:pt x="225070" y="44961"/>
                  </a:lnTo>
                  <a:lnTo>
                    <a:pt x="211542" y="30372"/>
                  </a:lnTo>
                  <a:lnTo>
                    <a:pt x="218306" y="0"/>
                  </a:lnTo>
                </a:path>
              </a:pathLst>
            </a:custGeom>
            <a:noFill/>
            <a:ln w="3315" cap="flat">
              <a:solidFill>
                <a:schemeClr val="bg1">
                  <a:lumMod val="65000"/>
                </a:schemeClr>
              </a:solidFill>
              <a:prstDash val="solid"/>
              <a:miter/>
            </a:ln>
          </p:spPr>
          <p:txBody>
            <a:bodyPr rtlCol="0" anchor="ctr"/>
            <a:lstStyle/>
            <a:p>
              <a:endParaRPr lang="en-FI" sz="816"/>
            </a:p>
          </p:txBody>
        </p:sp>
        <p:sp>
          <p:nvSpPr>
            <p:cNvPr id="861" name="Freeform: Shape 860">
              <a:extLst>
                <a:ext uri="{FF2B5EF4-FFF2-40B4-BE49-F238E27FC236}">
                  <a16:creationId xmlns:a16="http://schemas.microsoft.com/office/drawing/2014/main" id="{DCBC9BAD-968E-C268-0EAD-F683330691FD}"/>
                </a:ext>
              </a:extLst>
            </p:cNvPr>
            <p:cNvSpPr/>
            <p:nvPr/>
          </p:nvSpPr>
          <p:spPr>
            <a:xfrm>
              <a:off x="3969018" y="14737671"/>
              <a:ext cx="52786" cy="41645"/>
            </a:xfrm>
            <a:custGeom>
              <a:avLst/>
              <a:gdLst>
                <a:gd name="connsiteX0" fmla="*/ 46022 w 52786"/>
                <a:gd name="connsiteY0" fmla="*/ 5702 h 41645"/>
                <a:gd name="connsiteX1" fmla="*/ 28117 w 52786"/>
                <a:gd name="connsiteY1" fmla="*/ 5702 h 41645"/>
                <a:gd name="connsiteX2" fmla="*/ 23608 w 52786"/>
                <a:gd name="connsiteY2" fmla="*/ 4509 h 41645"/>
                <a:gd name="connsiteX3" fmla="*/ 17905 w 52786"/>
                <a:gd name="connsiteY3" fmla="*/ 0 h 41645"/>
                <a:gd name="connsiteX4" fmla="*/ 10080 w 52786"/>
                <a:gd name="connsiteY4" fmla="*/ 1193 h 41645"/>
                <a:gd name="connsiteX5" fmla="*/ 6631 w 52786"/>
                <a:gd name="connsiteY5" fmla="*/ 3448 h 41645"/>
                <a:gd name="connsiteX6" fmla="*/ 2122 w 52786"/>
                <a:gd name="connsiteY6" fmla="*/ 5702 h 41645"/>
                <a:gd name="connsiteX7" fmla="*/ 1061 w 52786"/>
                <a:gd name="connsiteY7" fmla="*/ 13528 h 41645"/>
                <a:gd name="connsiteX8" fmla="*/ 7825 w 52786"/>
                <a:gd name="connsiteY8" fmla="*/ 15782 h 41645"/>
                <a:gd name="connsiteX9" fmla="*/ 7825 w 52786"/>
                <a:gd name="connsiteY9" fmla="*/ 21353 h 41645"/>
                <a:gd name="connsiteX10" fmla="*/ 0 w 52786"/>
                <a:gd name="connsiteY10" fmla="*/ 27057 h 41645"/>
                <a:gd name="connsiteX11" fmla="*/ 2122 w 52786"/>
                <a:gd name="connsiteY11" fmla="*/ 34881 h 41645"/>
                <a:gd name="connsiteX12" fmla="*/ 10080 w 52786"/>
                <a:gd name="connsiteY12" fmla="*/ 40583 h 41645"/>
                <a:gd name="connsiteX13" fmla="*/ 17905 w 52786"/>
                <a:gd name="connsiteY13" fmla="*/ 41645 h 41645"/>
                <a:gd name="connsiteX14" fmla="*/ 25863 w 52786"/>
                <a:gd name="connsiteY14" fmla="*/ 37135 h 41645"/>
                <a:gd name="connsiteX15" fmla="*/ 35942 w 52786"/>
                <a:gd name="connsiteY15" fmla="*/ 34881 h 41645"/>
                <a:gd name="connsiteX16" fmla="*/ 37136 w 52786"/>
                <a:gd name="connsiteY16" fmla="*/ 28117 h 41645"/>
                <a:gd name="connsiteX17" fmla="*/ 39391 w 52786"/>
                <a:gd name="connsiteY17" fmla="*/ 23608 h 41645"/>
                <a:gd name="connsiteX18" fmla="*/ 46022 w 52786"/>
                <a:gd name="connsiteY18" fmla="*/ 22546 h 41645"/>
                <a:gd name="connsiteX19" fmla="*/ 51725 w 52786"/>
                <a:gd name="connsiteY19" fmla="*/ 18037 h 41645"/>
                <a:gd name="connsiteX20" fmla="*/ 52786 w 52786"/>
                <a:gd name="connsiteY20" fmla="*/ 11273 h 41645"/>
                <a:gd name="connsiteX21" fmla="*/ 48277 w 52786"/>
                <a:gd name="connsiteY21" fmla="*/ 10213 h 41645"/>
                <a:gd name="connsiteX22" fmla="*/ 46022 w 52786"/>
                <a:gd name="connsiteY22" fmla="*/ 5702 h 4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786" h="41645">
                  <a:moveTo>
                    <a:pt x="46022" y="5702"/>
                  </a:moveTo>
                  <a:lnTo>
                    <a:pt x="28117" y="5702"/>
                  </a:lnTo>
                  <a:lnTo>
                    <a:pt x="23608" y="4509"/>
                  </a:lnTo>
                  <a:lnTo>
                    <a:pt x="17905" y="0"/>
                  </a:lnTo>
                  <a:lnTo>
                    <a:pt x="10080" y="1193"/>
                  </a:lnTo>
                  <a:lnTo>
                    <a:pt x="6631" y="3448"/>
                  </a:lnTo>
                  <a:lnTo>
                    <a:pt x="2122" y="5702"/>
                  </a:lnTo>
                  <a:lnTo>
                    <a:pt x="1061" y="13528"/>
                  </a:lnTo>
                  <a:lnTo>
                    <a:pt x="7825" y="15782"/>
                  </a:lnTo>
                  <a:lnTo>
                    <a:pt x="7825" y="21353"/>
                  </a:lnTo>
                  <a:lnTo>
                    <a:pt x="0" y="27057"/>
                  </a:lnTo>
                  <a:lnTo>
                    <a:pt x="2122" y="34881"/>
                  </a:lnTo>
                  <a:lnTo>
                    <a:pt x="10080" y="40583"/>
                  </a:lnTo>
                  <a:lnTo>
                    <a:pt x="17905" y="41645"/>
                  </a:lnTo>
                  <a:lnTo>
                    <a:pt x="25863" y="37135"/>
                  </a:lnTo>
                  <a:lnTo>
                    <a:pt x="35942" y="34881"/>
                  </a:lnTo>
                  <a:lnTo>
                    <a:pt x="37136" y="28117"/>
                  </a:lnTo>
                  <a:lnTo>
                    <a:pt x="39391" y="23608"/>
                  </a:lnTo>
                  <a:lnTo>
                    <a:pt x="46022" y="22546"/>
                  </a:lnTo>
                  <a:lnTo>
                    <a:pt x="51725" y="18037"/>
                  </a:lnTo>
                  <a:lnTo>
                    <a:pt x="52786" y="11273"/>
                  </a:lnTo>
                  <a:lnTo>
                    <a:pt x="48277" y="10213"/>
                  </a:lnTo>
                  <a:lnTo>
                    <a:pt x="46022" y="570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62" name="Freeform: Shape 861">
              <a:extLst>
                <a:ext uri="{FF2B5EF4-FFF2-40B4-BE49-F238E27FC236}">
                  <a16:creationId xmlns:a16="http://schemas.microsoft.com/office/drawing/2014/main" id="{69958A71-F6E3-434E-2014-77CC4F8D6A0D}"/>
                </a:ext>
              </a:extLst>
            </p:cNvPr>
            <p:cNvSpPr/>
            <p:nvPr/>
          </p:nvSpPr>
          <p:spPr>
            <a:xfrm>
              <a:off x="3993819" y="14683691"/>
              <a:ext cx="192575" cy="57296"/>
            </a:xfrm>
            <a:custGeom>
              <a:avLst/>
              <a:gdLst>
                <a:gd name="connsiteX0" fmla="*/ 182231 w 192575"/>
                <a:gd name="connsiteY0" fmla="*/ 1062 h 57296"/>
                <a:gd name="connsiteX1" fmla="*/ 179976 w 192575"/>
                <a:gd name="connsiteY1" fmla="*/ 5571 h 57296"/>
                <a:gd name="connsiteX2" fmla="*/ 176528 w 192575"/>
                <a:gd name="connsiteY2" fmla="*/ 5571 h 57296"/>
                <a:gd name="connsiteX3" fmla="*/ 172018 w 192575"/>
                <a:gd name="connsiteY3" fmla="*/ 4511 h 57296"/>
                <a:gd name="connsiteX4" fmla="*/ 160745 w 192575"/>
                <a:gd name="connsiteY4" fmla="*/ 2255 h 57296"/>
                <a:gd name="connsiteX5" fmla="*/ 155175 w 192575"/>
                <a:gd name="connsiteY5" fmla="*/ 3316 h 57296"/>
                <a:gd name="connsiteX6" fmla="*/ 143901 w 192575"/>
                <a:gd name="connsiteY6" fmla="*/ 2255 h 57296"/>
                <a:gd name="connsiteX7" fmla="*/ 133689 w 192575"/>
                <a:gd name="connsiteY7" fmla="*/ 0 h 57296"/>
                <a:gd name="connsiteX8" fmla="*/ 112336 w 192575"/>
                <a:gd name="connsiteY8" fmla="*/ 0 h 57296"/>
                <a:gd name="connsiteX9" fmla="*/ 105572 w 192575"/>
                <a:gd name="connsiteY9" fmla="*/ 1062 h 57296"/>
                <a:gd name="connsiteX10" fmla="*/ 94298 w 192575"/>
                <a:gd name="connsiteY10" fmla="*/ 3316 h 57296"/>
                <a:gd name="connsiteX11" fmla="*/ 84219 w 192575"/>
                <a:gd name="connsiteY11" fmla="*/ 4511 h 57296"/>
                <a:gd name="connsiteX12" fmla="*/ 78648 w 192575"/>
                <a:gd name="connsiteY12" fmla="*/ 6764 h 57296"/>
                <a:gd name="connsiteX13" fmla="*/ 76394 w 192575"/>
                <a:gd name="connsiteY13" fmla="*/ 11275 h 57296"/>
                <a:gd name="connsiteX14" fmla="*/ 80903 w 192575"/>
                <a:gd name="connsiteY14" fmla="*/ 15784 h 57296"/>
                <a:gd name="connsiteX15" fmla="*/ 80903 w 192575"/>
                <a:gd name="connsiteY15" fmla="*/ 18039 h 57296"/>
                <a:gd name="connsiteX16" fmla="*/ 77587 w 192575"/>
                <a:gd name="connsiteY16" fmla="*/ 20292 h 57296"/>
                <a:gd name="connsiteX17" fmla="*/ 70823 w 192575"/>
                <a:gd name="connsiteY17" fmla="*/ 19099 h 57296"/>
                <a:gd name="connsiteX18" fmla="*/ 66314 w 192575"/>
                <a:gd name="connsiteY18" fmla="*/ 18039 h 57296"/>
                <a:gd name="connsiteX19" fmla="*/ 59550 w 192575"/>
                <a:gd name="connsiteY19" fmla="*/ 20292 h 57296"/>
                <a:gd name="connsiteX20" fmla="*/ 52786 w 192575"/>
                <a:gd name="connsiteY20" fmla="*/ 20292 h 57296"/>
                <a:gd name="connsiteX21" fmla="*/ 44961 w 192575"/>
                <a:gd name="connsiteY21" fmla="*/ 22548 h 57296"/>
                <a:gd name="connsiteX22" fmla="*/ 0 w 192575"/>
                <a:gd name="connsiteY22" fmla="*/ 32628 h 57296"/>
                <a:gd name="connsiteX23" fmla="*/ 0 w 192575"/>
                <a:gd name="connsiteY23" fmla="*/ 38197 h 57296"/>
                <a:gd name="connsiteX24" fmla="*/ 9019 w 192575"/>
                <a:gd name="connsiteY24" fmla="*/ 41513 h 57296"/>
                <a:gd name="connsiteX25" fmla="*/ 13528 w 192575"/>
                <a:gd name="connsiteY25" fmla="*/ 43768 h 57296"/>
                <a:gd name="connsiteX26" fmla="*/ 19231 w 192575"/>
                <a:gd name="connsiteY26" fmla="*/ 41513 h 57296"/>
                <a:gd name="connsiteX27" fmla="*/ 27056 w 192575"/>
                <a:gd name="connsiteY27" fmla="*/ 43768 h 57296"/>
                <a:gd name="connsiteX28" fmla="*/ 34881 w 192575"/>
                <a:gd name="connsiteY28" fmla="*/ 42707 h 57296"/>
                <a:gd name="connsiteX29" fmla="*/ 44961 w 192575"/>
                <a:gd name="connsiteY29" fmla="*/ 39259 h 57296"/>
                <a:gd name="connsiteX30" fmla="*/ 58489 w 192575"/>
                <a:gd name="connsiteY30" fmla="*/ 55041 h 57296"/>
                <a:gd name="connsiteX31" fmla="*/ 66314 w 192575"/>
                <a:gd name="connsiteY31" fmla="*/ 57296 h 57296"/>
                <a:gd name="connsiteX32" fmla="*/ 73078 w 192575"/>
                <a:gd name="connsiteY32" fmla="*/ 53980 h 57296"/>
                <a:gd name="connsiteX33" fmla="*/ 77587 w 192575"/>
                <a:gd name="connsiteY33" fmla="*/ 56234 h 57296"/>
                <a:gd name="connsiteX34" fmla="*/ 86606 w 192575"/>
                <a:gd name="connsiteY34" fmla="*/ 57296 h 57296"/>
                <a:gd name="connsiteX35" fmla="*/ 91115 w 192575"/>
                <a:gd name="connsiteY35" fmla="*/ 50532 h 57296"/>
                <a:gd name="connsiteX36" fmla="*/ 86606 w 192575"/>
                <a:gd name="connsiteY36" fmla="*/ 48277 h 57296"/>
                <a:gd name="connsiteX37" fmla="*/ 77587 w 192575"/>
                <a:gd name="connsiteY37" fmla="*/ 48277 h 57296"/>
                <a:gd name="connsiteX38" fmla="*/ 72017 w 192575"/>
                <a:gd name="connsiteY38" fmla="*/ 43768 h 57296"/>
                <a:gd name="connsiteX39" fmla="*/ 75465 w 192575"/>
                <a:gd name="connsiteY39" fmla="*/ 39259 h 57296"/>
                <a:gd name="connsiteX40" fmla="*/ 82229 w 192575"/>
                <a:gd name="connsiteY40" fmla="*/ 35943 h 57296"/>
                <a:gd name="connsiteX41" fmla="*/ 91248 w 192575"/>
                <a:gd name="connsiteY41" fmla="*/ 34748 h 57296"/>
                <a:gd name="connsiteX42" fmla="*/ 96818 w 192575"/>
                <a:gd name="connsiteY42" fmla="*/ 34748 h 57296"/>
                <a:gd name="connsiteX43" fmla="*/ 99073 w 192575"/>
                <a:gd name="connsiteY43" fmla="*/ 30240 h 57296"/>
                <a:gd name="connsiteX44" fmla="*/ 97879 w 192575"/>
                <a:gd name="connsiteY44" fmla="*/ 25731 h 57296"/>
                <a:gd name="connsiteX45" fmla="*/ 92309 w 192575"/>
                <a:gd name="connsiteY45" fmla="*/ 21222 h 57296"/>
                <a:gd name="connsiteX46" fmla="*/ 92309 w 192575"/>
                <a:gd name="connsiteY46" fmla="*/ 15651 h 57296"/>
                <a:gd name="connsiteX47" fmla="*/ 101328 w 192575"/>
                <a:gd name="connsiteY47" fmla="*/ 11142 h 57296"/>
                <a:gd name="connsiteX48" fmla="*/ 108092 w 192575"/>
                <a:gd name="connsiteY48" fmla="*/ 12335 h 57296"/>
                <a:gd name="connsiteX49" fmla="*/ 117110 w 192575"/>
                <a:gd name="connsiteY49" fmla="*/ 13396 h 57296"/>
                <a:gd name="connsiteX50" fmla="*/ 130638 w 192575"/>
                <a:gd name="connsiteY50" fmla="*/ 23475 h 57296"/>
                <a:gd name="connsiteX51" fmla="*/ 142973 w 192575"/>
                <a:gd name="connsiteY51" fmla="*/ 24670 h 57296"/>
                <a:gd name="connsiteX52" fmla="*/ 149737 w 192575"/>
                <a:gd name="connsiteY52" fmla="*/ 23475 h 57296"/>
                <a:gd name="connsiteX53" fmla="*/ 161010 w 192575"/>
                <a:gd name="connsiteY53" fmla="*/ 20160 h 57296"/>
                <a:gd name="connsiteX54" fmla="*/ 171090 w 192575"/>
                <a:gd name="connsiteY54" fmla="*/ 17906 h 57296"/>
                <a:gd name="connsiteX55" fmla="*/ 177854 w 192575"/>
                <a:gd name="connsiteY55" fmla="*/ 15651 h 57296"/>
                <a:gd name="connsiteX56" fmla="*/ 183557 w 192575"/>
                <a:gd name="connsiteY56" fmla="*/ 12335 h 57296"/>
                <a:gd name="connsiteX57" fmla="*/ 186873 w 192575"/>
                <a:gd name="connsiteY57" fmla="*/ 8887 h 57296"/>
                <a:gd name="connsiteX58" fmla="*/ 192576 w 192575"/>
                <a:gd name="connsiteY58" fmla="*/ 7826 h 57296"/>
                <a:gd name="connsiteX59" fmla="*/ 192576 w 192575"/>
                <a:gd name="connsiteY59" fmla="*/ 3316 h 57296"/>
                <a:gd name="connsiteX60" fmla="*/ 186873 w 192575"/>
                <a:gd name="connsiteY60" fmla="*/ 3316 h 57296"/>
                <a:gd name="connsiteX61" fmla="*/ 182363 w 192575"/>
                <a:gd name="connsiteY61" fmla="*/ 1062 h 5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92575" h="57296">
                  <a:moveTo>
                    <a:pt x="182231" y="1062"/>
                  </a:moveTo>
                  <a:lnTo>
                    <a:pt x="179976" y="5571"/>
                  </a:lnTo>
                  <a:lnTo>
                    <a:pt x="176528" y="5571"/>
                  </a:lnTo>
                  <a:lnTo>
                    <a:pt x="172018" y="4511"/>
                  </a:lnTo>
                  <a:lnTo>
                    <a:pt x="160745" y="2255"/>
                  </a:lnTo>
                  <a:lnTo>
                    <a:pt x="155175" y="3316"/>
                  </a:lnTo>
                  <a:lnTo>
                    <a:pt x="143901" y="2255"/>
                  </a:lnTo>
                  <a:lnTo>
                    <a:pt x="133689" y="0"/>
                  </a:lnTo>
                  <a:lnTo>
                    <a:pt x="112336" y="0"/>
                  </a:lnTo>
                  <a:lnTo>
                    <a:pt x="105572" y="1062"/>
                  </a:lnTo>
                  <a:lnTo>
                    <a:pt x="94298" y="3316"/>
                  </a:lnTo>
                  <a:lnTo>
                    <a:pt x="84219" y="4511"/>
                  </a:lnTo>
                  <a:lnTo>
                    <a:pt x="78648" y="6764"/>
                  </a:lnTo>
                  <a:lnTo>
                    <a:pt x="76394" y="11275"/>
                  </a:lnTo>
                  <a:lnTo>
                    <a:pt x="80903" y="15784"/>
                  </a:lnTo>
                  <a:lnTo>
                    <a:pt x="80903" y="18039"/>
                  </a:lnTo>
                  <a:lnTo>
                    <a:pt x="77587" y="20292"/>
                  </a:lnTo>
                  <a:lnTo>
                    <a:pt x="70823" y="19099"/>
                  </a:lnTo>
                  <a:lnTo>
                    <a:pt x="66314" y="18039"/>
                  </a:lnTo>
                  <a:lnTo>
                    <a:pt x="59550" y="20292"/>
                  </a:lnTo>
                  <a:lnTo>
                    <a:pt x="52786" y="20292"/>
                  </a:lnTo>
                  <a:lnTo>
                    <a:pt x="44961" y="22548"/>
                  </a:lnTo>
                  <a:cubicBezTo>
                    <a:pt x="11273" y="23077"/>
                    <a:pt x="30902" y="13130"/>
                    <a:pt x="0" y="32628"/>
                  </a:cubicBezTo>
                  <a:lnTo>
                    <a:pt x="0" y="38197"/>
                  </a:lnTo>
                  <a:lnTo>
                    <a:pt x="9019" y="41513"/>
                  </a:lnTo>
                  <a:lnTo>
                    <a:pt x="13528" y="43768"/>
                  </a:lnTo>
                  <a:lnTo>
                    <a:pt x="19231" y="41513"/>
                  </a:lnTo>
                  <a:lnTo>
                    <a:pt x="27056" y="43768"/>
                  </a:lnTo>
                  <a:lnTo>
                    <a:pt x="34881" y="42707"/>
                  </a:lnTo>
                  <a:lnTo>
                    <a:pt x="44961" y="39259"/>
                  </a:lnTo>
                  <a:lnTo>
                    <a:pt x="58489" y="55041"/>
                  </a:lnTo>
                  <a:lnTo>
                    <a:pt x="66314" y="57296"/>
                  </a:lnTo>
                  <a:lnTo>
                    <a:pt x="73078" y="53980"/>
                  </a:lnTo>
                  <a:lnTo>
                    <a:pt x="77587" y="56234"/>
                  </a:lnTo>
                  <a:lnTo>
                    <a:pt x="86606" y="57296"/>
                  </a:lnTo>
                  <a:lnTo>
                    <a:pt x="91115" y="50532"/>
                  </a:lnTo>
                  <a:lnTo>
                    <a:pt x="86606" y="48277"/>
                  </a:lnTo>
                  <a:lnTo>
                    <a:pt x="77587" y="48277"/>
                  </a:lnTo>
                  <a:lnTo>
                    <a:pt x="72017" y="43768"/>
                  </a:lnTo>
                  <a:lnTo>
                    <a:pt x="75465" y="39259"/>
                  </a:lnTo>
                  <a:lnTo>
                    <a:pt x="82229" y="35943"/>
                  </a:lnTo>
                  <a:lnTo>
                    <a:pt x="91248" y="34748"/>
                  </a:lnTo>
                  <a:lnTo>
                    <a:pt x="96818" y="34748"/>
                  </a:lnTo>
                  <a:lnTo>
                    <a:pt x="99073" y="30240"/>
                  </a:lnTo>
                  <a:lnTo>
                    <a:pt x="97879" y="25731"/>
                  </a:lnTo>
                  <a:lnTo>
                    <a:pt x="92309" y="21222"/>
                  </a:lnTo>
                  <a:lnTo>
                    <a:pt x="92309" y="15651"/>
                  </a:lnTo>
                  <a:lnTo>
                    <a:pt x="101328" y="11142"/>
                  </a:lnTo>
                  <a:lnTo>
                    <a:pt x="108092" y="12335"/>
                  </a:lnTo>
                  <a:lnTo>
                    <a:pt x="117110" y="13396"/>
                  </a:lnTo>
                  <a:lnTo>
                    <a:pt x="130638" y="23475"/>
                  </a:lnTo>
                  <a:lnTo>
                    <a:pt x="142973" y="24670"/>
                  </a:lnTo>
                  <a:lnTo>
                    <a:pt x="149737" y="23475"/>
                  </a:lnTo>
                  <a:lnTo>
                    <a:pt x="161010" y="20160"/>
                  </a:lnTo>
                  <a:lnTo>
                    <a:pt x="171090" y="17906"/>
                  </a:lnTo>
                  <a:lnTo>
                    <a:pt x="177854" y="15651"/>
                  </a:lnTo>
                  <a:lnTo>
                    <a:pt x="183557" y="12335"/>
                  </a:lnTo>
                  <a:lnTo>
                    <a:pt x="186873" y="8887"/>
                  </a:lnTo>
                  <a:lnTo>
                    <a:pt x="192576" y="7826"/>
                  </a:lnTo>
                  <a:lnTo>
                    <a:pt x="192576" y="3316"/>
                  </a:lnTo>
                  <a:lnTo>
                    <a:pt x="186873" y="3316"/>
                  </a:lnTo>
                  <a:lnTo>
                    <a:pt x="182363" y="106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63" name="Freeform: Shape 862">
              <a:extLst>
                <a:ext uri="{FF2B5EF4-FFF2-40B4-BE49-F238E27FC236}">
                  <a16:creationId xmlns:a16="http://schemas.microsoft.com/office/drawing/2014/main" id="{D16C6E71-DA80-0A39-D118-E7031ACB1CDF}"/>
                </a:ext>
              </a:extLst>
            </p:cNvPr>
            <p:cNvSpPr/>
            <p:nvPr/>
          </p:nvSpPr>
          <p:spPr>
            <a:xfrm>
              <a:off x="3586917" y="14300132"/>
              <a:ext cx="811417" cy="410482"/>
            </a:xfrm>
            <a:custGeom>
              <a:avLst/>
              <a:gdLst>
                <a:gd name="connsiteX0" fmla="*/ 794972 w 811417"/>
                <a:gd name="connsiteY0" fmla="*/ 90983 h 410482"/>
                <a:gd name="connsiteX1" fmla="*/ 784892 w 811417"/>
                <a:gd name="connsiteY1" fmla="*/ 68435 h 410482"/>
                <a:gd name="connsiteX2" fmla="*/ 784892 w 811417"/>
                <a:gd name="connsiteY2" fmla="*/ 53846 h 410482"/>
                <a:gd name="connsiteX3" fmla="*/ 788208 w 811417"/>
                <a:gd name="connsiteY3" fmla="*/ 47082 h 410482"/>
                <a:gd name="connsiteX4" fmla="*/ 791656 w 811417"/>
                <a:gd name="connsiteY4" fmla="*/ 37002 h 410482"/>
                <a:gd name="connsiteX5" fmla="*/ 787147 w 811417"/>
                <a:gd name="connsiteY5" fmla="*/ 26924 h 410482"/>
                <a:gd name="connsiteX6" fmla="*/ 787147 w 811417"/>
                <a:gd name="connsiteY6" fmla="*/ 7825 h 410482"/>
                <a:gd name="connsiteX7" fmla="*/ 772558 w 811417"/>
                <a:gd name="connsiteY7" fmla="*/ 11140 h 410482"/>
                <a:gd name="connsiteX8" fmla="*/ 774812 w 811417"/>
                <a:gd name="connsiteY8" fmla="*/ 15649 h 410482"/>
                <a:gd name="connsiteX9" fmla="*/ 772558 w 811417"/>
                <a:gd name="connsiteY9" fmla="*/ 20160 h 410482"/>
                <a:gd name="connsiteX10" fmla="*/ 769109 w 811417"/>
                <a:gd name="connsiteY10" fmla="*/ 18965 h 410482"/>
                <a:gd name="connsiteX11" fmla="*/ 754520 w 811417"/>
                <a:gd name="connsiteY11" fmla="*/ 23475 h 410482"/>
                <a:gd name="connsiteX12" fmla="*/ 753327 w 811417"/>
                <a:gd name="connsiteY12" fmla="*/ 24536 h 410482"/>
                <a:gd name="connsiteX13" fmla="*/ 751072 w 811417"/>
                <a:gd name="connsiteY13" fmla="*/ 25729 h 410482"/>
                <a:gd name="connsiteX14" fmla="*/ 749878 w 811417"/>
                <a:gd name="connsiteY14" fmla="*/ 25729 h 410482"/>
                <a:gd name="connsiteX15" fmla="*/ 743114 w 811417"/>
                <a:gd name="connsiteY15" fmla="*/ 27984 h 410482"/>
                <a:gd name="connsiteX16" fmla="*/ 734096 w 811417"/>
                <a:gd name="connsiteY16" fmla="*/ 16711 h 410482"/>
                <a:gd name="connsiteX17" fmla="*/ 721761 w 811417"/>
                <a:gd name="connsiteY17" fmla="*/ 27984 h 410482"/>
                <a:gd name="connsiteX18" fmla="*/ 705978 w 811417"/>
                <a:gd name="connsiteY18" fmla="*/ 29045 h 410482"/>
                <a:gd name="connsiteX19" fmla="*/ 691389 w 811417"/>
                <a:gd name="connsiteY19" fmla="*/ 41380 h 410482"/>
                <a:gd name="connsiteX20" fmla="*/ 667782 w 811417"/>
                <a:gd name="connsiteY20" fmla="*/ 52653 h 410482"/>
                <a:gd name="connsiteX21" fmla="*/ 656508 w 811417"/>
                <a:gd name="connsiteY21" fmla="*/ 53846 h 410482"/>
                <a:gd name="connsiteX22" fmla="*/ 646429 w 811417"/>
                <a:gd name="connsiteY22" fmla="*/ 52653 h 410482"/>
                <a:gd name="connsiteX23" fmla="*/ 628391 w 811417"/>
                <a:gd name="connsiteY23" fmla="*/ 44828 h 410482"/>
                <a:gd name="connsiteX24" fmla="*/ 625075 w 811417"/>
                <a:gd name="connsiteY24" fmla="*/ 48277 h 410482"/>
                <a:gd name="connsiteX25" fmla="*/ 619505 w 811417"/>
                <a:gd name="connsiteY25" fmla="*/ 51592 h 410482"/>
                <a:gd name="connsiteX26" fmla="*/ 609425 w 811417"/>
                <a:gd name="connsiteY26" fmla="*/ 48277 h 410482"/>
                <a:gd name="connsiteX27" fmla="*/ 588072 w 811417"/>
                <a:gd name="connsiteY27" fmla="*/ 53846 h 410482"/>
                <a:gd name="connsiteX28" fmla="*/ 580247 w 811417"/>
                <a:gd name="connsiteY28" fmla="*/ 49337 h 410482"/>
                <a:gd name="connsiteX29" fmla="*/ 576799 w 811417"/>
                <a:gd name="connsiteY29" fmla="*/ 40318 h 410482"/>
                <a:gd name="connsiteX30" fmla="*/ 576799 w 811417"/>
                <a:gd name="connsiteY30" fmla="*/ 31300 h 410482"/>
                <a:gd name="connsiteX31" fmla="*/ 575738 w 811417"/>
                <a:gd name="connsiteY31" fmla="*/ 27984 h 410482"/>
                <a:gd name="connsiteX32" fmla="*/ 585818 w 811417"/>
                <a:gd name="connsiteY32" fmla="*/ 22413 h 410482"/>
                <a:gd name="connsiteX33" fmla="*/ 589133 w 811417"/>
                <a:gd name="connsiteY33" fmla="*/ 14589 h 410482"/>
                <a:gd name="connsiteX34" fmla="*/ 580115 w 811417"/>
                <a:gd name="connsiteY34" fmla="*/ 16844 h 410482"/>
                <a:gd name="connsiteX35" fmla="*/ 565525 w 811417"/>
                <a:gd name="connsiteY35" fmla="*/ 4509 h 410482"/>
                <a:gd name="connsiteX36" fmla="*/ 541918 w 811417"/>
                <a:gd name="connsiteY36" fmla="*/ 0 h 410482"/>
                <a:gd name="connsiteX37" fmla="*/ 535154 w 811417"/>
                <a:gd name="connsiteY37" fmla="*/ 4509 h 410482"/>
                <a:gd name="connsiteX38" fmla="*/ 530644 w 811417"/>
                <a:gd name="connsiteY38" fmla="*/ 5569 h 410482"/>
                <a:gd name="connsiteX39" fmla="*/ 481174 w 811417"/>
                <a:gd name="connsiteY39" fmla="*/ 39257 h 410482"/>
                <a:gd name="connsiteX40" fmla="*/ 449741 w 811417"/>
                <a:gd name="connsiteY40" fmla="*/ 43766 h 410482"/>
                <a:gd name="connsiteX41" fmla="*/ 442977 w 811417"/>
                <a:gd name="connsiteY41" fmla="*/ 47082 h 410482"/>
                <a:gd name="connsiteX42" fmla="*/ 415921 w 811417"/>
                <a:gd name="connsiteY42" fmla="*/ 42573 h 410482"/>
                <a:gd name="connsiteX43" fmla="*/ 403587 w 811417"/>
                <a:gd name="connsiteY43" fmla="*/ 67374 h 410482"/>
                <a:gd name="connsiteX44" fmla="*/ 372154 w 811417"/>
                <a:gd name="connsiteY44" fmla="*/ 33686 h 410482"/>
                <a:gd name="connsiteX45" fmla="*/ 374409 w 811417"/>
                <a:gd name="connsiteY45" fmla="*/ 22413 h 410482"/>
                <a:gd name="connsiteX46" fmla="*/ 376663 w 811417"/>
                <a:gd name="connsiteY46" fmla="*/ 18965 h 410482"/>
                <a:gd name="connsiteX47" fmla="*/ 381173 w 811417"/>
                <a:gd name="connsiteY47" fmla="*/ 14456 h 410482"/>
                <a:gd name="connsiteX48" fmla="*/ 379979 w 811417"/>
                <a:gd name="connsiteY48" fmla="*/ 11008 h 410482"/>
                <a:gd name="connsiteX49" fmla="*/ 374409 w 811417"/>
                <a:gd name="connsiteY49" fmla="*/ 12201 h 410482"/>
                <a:gd name="connsiteX50" fmla="*/ 368706 w 811417"/>
                <a:gd name="connsiteY50" fmla="*/ 9947 h 410482"/>
                <a:gd name="connsiteX51" fmla="*/ 366451 w 811417"/>
                <a:gd name="connsiteY51" fmla="*/ 9947 h 410482"/>
                <a:gd name="connsiteX52" fmla="*/ 364196 w 811417"/>
                <a:gd name="connsiteY52" fmla="*/ 11008 h 410482"/>
                <a:gd name="connsiteX53" fmla="*/ 361942 w 811417"/>
                <a:gd name="connsiteY53" fmla="*/ 11008 h 410482"/>
                <a:gd name="connsiteX54" fmla="*/ 359687 w 811417"/>
                <a:gd name="connsiteY54" fmla="*/ 13263 h 410482"/>
                <a:gd name="connsiteX55" fmla="*/ 357432 w 811417"/>
                <a:gd name="connsiteY55" fmla="*/ 16578 h 410482"/>
                <a:gd name="connsiteX56" fmla="*/ 355178 w 811417"/>
                <a:gd name="connsiteY56" fmla="*/ 22281 h 410482"/>
                <a:gd name="connsiteX57" fmla="*/ 352923 w 811417"/>
                <a:gd name="connsiteY57" fmla="*/ 23343 h 410482"/>
                <a:gd name="connsiteX58" fmla="*/ 351729 w 811417"/>
                <a:gd name="connsiteY58" fmla="*/ 22281 h 410482"/>
                <a:gd name="connsiteX59" fmla="*/ 344965 w 811417"/>
                <a:gd name="connsiteY59" fmla="*/ 40318 h 410482"/>
                <a:gd name="connsiteX60" fmla="*/ 342711 w 811417"/>
                <a:gd name="connsiteY60" fmla="*/ 41380 h 410482"/>
                <a:gd name="connsiteX61" fmla="*/ 342711 w 811417"/>
                <a:gd name="connsiteY61" fmla="*/ 46949 h 410482"/>
                <a:gd name="connsiteX62" fmla="*/ 343772 w 811417"/>
                <a:gd name="connsiteY62" fmla="*/ 49204 h 410482"/>
                <a:gd name="connsiteX63" fmla="*/ 342711 w 811417"/>
                <a:gd name="connsiteY63" fmla="*/ 51460 h 410482"/>
                <a:gd name="connsiteX64" fmla="*/ 344965 w 811417"/>
                <a:gd name="connsiteY64" fmla="*/ 53713 h 410482"/>
                <a:gd name="connsiteX65" fmla="*/ 343772 w 811417"/>
                <a:gd name="connsiteY65" fmla="*/ 58224 h 410482"/>
                <a:gd name="connsiteX66" fmla="*/ 340456 w 811417"/>
                <a:gd name="connsiteY66" fmla="*/ 58224 h 410482"/>
                <a:gd name="connsiteX67" fmla="*/ 339262 w 811417"/>
                <a:gd name="connsiteY67" fmla="*/ 57029 h 410482"/>
                <a:gd name="connsiteX68" fmla="*/ 311145 w 811417"/>
                <a:gd name="connsiteY68" fmla="*/ 76128 h 410482"/>
                <a:gd name="connsiteX69" fmla="*/ 305575 w 811417"/>
                <a:gd name="connsiteY69" fmla="*/ 77189 h 410482"/>
                <a:gd name="connsiteX70" fmla="*/ 303320 w 811417"/>
                <a:gd name="connsiteY70" fmla="*/ 78382 h 410482"/>
                <a:gd name="connsiteX71" fmla="*/ 298811 w 811417"/>
                <a:gd name="connsiteY71" fmla="*/ 79444 h 410482"/>
                <a:gd name="connsiteX72" fmla="*/ 296556 w 811417"/>
                <a:gd name="connsiteY72" fmla="*/ 81698 h 410482"/>
                <a:gd name="connsiteX73" fmla="*/ 297750 w 811417"/>
                <a:gd name="connsiteY73" fmla="*/ 82760 h 410482"/>
                <a:gd name="connsiteX74" fmla="*/ 297750 w 811417"/>
                <a:gd name="connsiteY74" fmla="*/ 85013 h 410482"/>
                <a:gd name="connsiteX75" fmla="*/ 296556 w 811417"/>
                <a:gd name="connsiteY75" fmla="*/ 86208 h 410482"/>
                <a:gd name="connsiteX76" fmla="*/ 294301 w 811417"/>
                <a:gd name="connsiteY76" fmla="*/ 86208 h 410482"/>
                <a:gd name="connsiteX77" fmla="*/ 293240 w 811417"/>
                <a:gd name="connsiteY77" fmla="*/ 87269 h 410482"/>
                <a:gd name="connsiteX78" fmla="*/ 290986 w 811417"/>
                <a:gd name="connsiteY78" fmla="*/ 87269 h 410482"/>
                <a:gd name="connsiteX79" fmla="*/ 287670 w 811417"/>
                <a:gd name="connsiteY79" fmla="*/ 83953 h 410482"/>
                <a:gd name="connsiteX80" fmla="*/ 286609 w 811417"/>
                <a:gd name="connsiteY80" fmla="*/ 82760 h 410482"/>
                <a:gd name="connsiteX81" fmla="*/ 285548 w 811417"/>
                <a:gd name="connsiteY81" fmla="*/ 83953 h 410482"/>
                <a:gd name="connsiteX82" fmla="*/ 283293 w 811417"/>
                <a:gd name="connsiteY82" fmla="*/ 82760 h 410482"/>
                <a:gd name="connsiteX83" fmla="*/ 284487 w 811417"/>
                <a:gd name="connsiteY83" fmla="*/ 98542 h 410482"/>
                <a:gd name="connsiteX84" fmla="*/ 248545 w 811417"/>
                <a:gd name="connsiteY84" fmla="*/ 127854 h 410482"/>
                <a:gd name="connsiteX85" fmla="*/ 193372 w 811417"/>
                <a:gd name="connsiteY85" fmla="*/ 139127 h 410482"/>
                <a:gd name="connsiteX86" fmla="*/ 191117 w 811417"/>
                <a:gd name="connsiteY86" fmla="*/ 131302 h 410482"/>
                <a:gd name="connsiteX87" fmla="*/ 181037 w 811417"/>
                <a:gd name="connsiteY87" fmla="*/ 141380 h 410482"/>
                <a:gd name="connsiteX88" fmla="*/ 167509 w 811417"/>
                <a:gd name="connsiteY88" fmla="*/ 125598 h 410482"/>
                <a:gd name="connsiteX89" fmla="*/ 161939 w 811417"/>
                <a:gd name="connsiteY89" fmla="*/ 121089 h 410482"/>
                <a:gd name="connsiteX90" fmla="*/ 157429 w 811417"/>
                <a:gd name="connsiteY90" fmla="*/ 125598 h 410482"/>
                <a:gd name="connsiteX91" fmla="*/ 151859 w 811417"/>
                <a:gd name="connsiteY91" fmla="*/ 125598 h 410482"/>
                <a:gd name="connsiteX92" fmla="*/ 148543 w 811417"/>
                <a:gd name="connsiteY92" fmla="*/ 126659 h 410482"/>
                <a:gd name="connsiteX93" fmla="*/ 146289 w 811417"/>
                <a:gd name="connsiteY93" fmla="*/ 130107 h 410482"/>
                <a:gd name="connsiteX94" fmla="*/ 148543 w 811417"/>
                <a:gd name="connsiteY94" fmla="*/ 133423 h 410482"/>
                <a:gd name="connsiteX95" fmla="*/ 155307 w 811417"/>
                <a:gd name="connsiteY95" fmla="*/ 135678 h 410482"/>
                <a:gd name="connsiteX96" fmla="*/ 155307 w 811417"/>
                <a:gd name="connsiteY96" fmla="*/ 140187 h 410482"/>
                <a:gd name="connsiteX97" fmla="*/ 151992 w 811417"/>
                <a:gd name="connsiteY97" fmla="*/ 141249 h 410482"/>
                <a:gd name="connsiteX98" fmla="*/ 138464 w 811417"/>
                <a:gd name="connsiteY98" fmla="*/ 141249 h 410482"/>
                <a:gd name="connsiteX99" fmla="*/ 133954 w 811417"/>
                <a:gd name="connsiteY99" fmla="*/ 142310 h 410482"/>
                <a:gd name="connsiteX100" fmla="*/ 136209 w 811417"/>
                <a:gd name="connsiteY100" fmla="*/ 146818 h 410482"/>
                <a:gd name="connsiteX101" fmla="*/ 135015 w 811417"/>
                <a:gd name="connsiteY101" fmla="*/ 150134 h 410482"/>
                <a:gd name="connsiteX102" fmla="*/ 133954 w 811417"/>
                <a:gd name="connsiteY102" fmla="*/ 154643 h 410482"/>
                <a:gd name="connsiteX103" fmla="*/ 133954 w 811417"/>
                <a:gd name="connsiteY103" fmla="*/ 157959 h 410482"/>
                <a:gd name="connsiteX104" fmla="*/ 138464 w 811417"/>
                <a:gd name="connsiteY104" fmla="*/ 166978 h 410482"/>
                <a:gd name="connsiteX105" fmla="*/ 142973 w 811417"/>
                <a:gd name="connsiteY105" fmla="*/ 174803 h 410482"/>
                <a:gd name="connsiteX106" fmla="*/ 148676 w 811417"/>
                <a:gd name="connsiteY106" fmla="*/ 177058 h 410482"/>
                <a:gd name="connsiteX107" fmla="*/ 151992 w 811417"/>
                <a:gd name="connsiteY107" fmla="*/ 174803 h 410482"/>
                <a:gd name="connsiteX108" fmla="*/ 153185 w 811417"/>
                <a:gd name="connsiteY108" fmla="*/ 173610 h 410482"/>
                <a:gd name="connsiteX109" fmla="*/ 156501 w 811417"/>
                <a:gd name="connsiteY109" fmla="*/ 173610 h 410482"/>
                <a:gd name="connsiteX110" fmla="*/ 161010 w 811417"/>
                <a:gd name="connsiteY110" fmla="*/ 166845 h 410482"/>
                <a:gd name="connsiteX111" fmla="*/ 163265 w 811417"/>
                <a:gd name="connsiteY111" fmla="*/ 164590 h 410482"/>
                <a:gd name="connsiteX112" fmla="*/ 167774 w 811417"/>
                <a:gd name="connsiteY112" fmla="*/ 169101 h 410482"/>
                <a:gd name="connsiteX113" fmla="*/ 168968 w 811417"/>
                <a:gd name="connsiteY113" fmla="*/ 172416 h 410482"/>
                <a:gd name="connsiteX114" fmla="*/ 170029 w 811417"/>
                <a:gd name="connsiteY114" fmla="*/ 176925 h 410482"/>
                <a:gd name="connsiteX115" fmla="*/ 172284 w 811417"/>
                <a:gd name="connsiteY115" fmla="*/ 181434 h 410482"/>
                <a:gd name="connsiteX116" fmla="*/ 177987 w 811417"/>
                <a:gd name="connsiteY116" fmla="*/ 185945 h 410482"/>
                <a:gd name="connsiteX117" fmla="*/ 181302 w 811417"/>
                <a:gd name="connsiteY117" fmla="*/ 185945 h 410482"/>
                <a:gd name="connsiteX118" fmla="*/ 185812 w 811417"/>
                <a:gd name="connsiteY118" fmla="*/ 189260 h 410482"/>
                <a:gd name="connsiteX119" fmla="*/ 186873 w 811417"/>
                <a:gd name="connsiteY119" fmla="*/ 191514 h 410482"/>
                <a:gd name="connsiteX120" fmla="*/ 184618 w 811417"/>
                <a:gd name="connsiteY120" fmla="*/ 192709 h 410482"/>
                <a:gd name="connsiteX121" fmla="*/ 177854 w 811417"/>
                <a:gd name="connsiteY121" fmla="*/ 192709 h 410482"/>
                <a:gd name="connsiteX122" fmla="*/ 176660 w 811417"/>
                <a:gd name="connsiteY122" fmla="*/ 200533 h 410482"/>
                <a:gd name="connsiteX123" fmla="*/ 181170 w 811417"/>
                <a:gd name="connsiteY123" fmla="*/ 203849 h 410482"/>
                <a:gd name="connsiteX124" fmla="*/ 186740 w 811417"/>
                <a:gd name="connsiteY124" fmla="*/ 203849 h 410482"/>
                <a:gd name="connsiteX125" fmla="*/ 190056 w 811417"/>
                <a:gd name="connsiteY125" fmla="*/ 200533 h 410482"/>
                <a:gd name="connsiteX126" fmla="*/ 192310 w 811417"/>
                <a:gd name="connsiteY126" fmla="*/ 202787 h 410482"/>
                <a:gd name="connsiteX127" fmla="*/ 194565 w 811417"/>
                <a:gd name="connsiteY127" fmla="*/ 203849 h 410482"/>
                <a:gd name="connsiteX128" fmla="*/ 200135 w 811417"/>
                <a:gd name="connsiteY128" fmla="*/ 204910 h 410482"/>
                <a:gd name="connsiteX129" fmla="*/ 207961 w 811417"/>
                <a:gd name="connsiteY129" fmla="*/ 209418 h 410482"/>
                <a:gd name="connsiteX130" fmla="*/ 213664 w 811417"/>
                <a:gd name="connsiteY130" fmla="*/ 206103 h 410482"/>
                <a:gd name="connsiteX131" fmla="*/ 215918 w 811417"/>
                <a:gd name="connsiteY131" fmla="*/ 201594 h 410482"/>
                <a:gd name="connsiteX132" fmla="*/ 213664 w 811417"/>
                <a:gd name="connsiteY132" fmla="*/ 194830 h 410482"/>
                <a:gd name="connsiteX133" fmla="*/ 214725 w 811417"/>
                <a:gd name="connsiteY133" fmla="*/ 188066 h 410482"/>
                <a:gd name="connsiteX134" fmla="*/ 219234 w 811417"/>
                <a:gd name="connsiteY134" fmla="*/ 184750 h 410482"/>
                <a:gd name="connsiteX135" fmla="*/ 227059 w 811417"/>
                <a:gd name="connsiteY135" fmla="*/ 183557 h 410482"/>
                <a:gd name="connsiteX136" fmla="*/ 231568 w 811417"/>
                <a:gd name="connsiteY136" fmla="*/ 176792 h 410482"/>
                <a:gd name="connsiteX137" fmla="*/ 233823 w 811417"/>
                <a:gd name="connsiteY137" fmla="*/ 174537 h 410482"/>
                <a:gd name="connsiteX138" fmla="*/ 238332 w 811417"/>
                <a:gd name="connsiteY138" fmla="*/ 173344 h 410482"/>
                <a:gd name="connsiteX139" fmla="*/ 243903 w 811417"/>
                <a:gd name="connsiteY139" fmla="*/ 172284 h 410482"/>
                <a:gd name="connsiteX140" fmla="*/ 249606 w 811417"/>
                <a:gd name="connsiteY140" fmla="*/ 174537 h 410482"/>
                <a:gd name="connsiteX141" fmla="*/ 251861 w 811417"/>
                <a:gd name="connsiteY141" fmla="*/ 175599 h 410482"/>
                <a:gd name="connsiteX142" fmla="*/ 257563 w 811417"/>
                <a:gd name="connsiteY142" fmla="*/ 173344 h 410482"/>
                <a:gd name="connsiteX143" fmla="*/ 262073 w 811417"/>
                <a:gd name="connsiteY143" fmla="*/ 172284 h 410482"/>
                <a:gd name="connsiteX144" fmla="*/ 268837 w 811417"/>
                <a:gd name="connsiteY144" fmla="*/ 173344 h 410482"/>
                <a:gd name="connsiteX145" fmla="*/ 278917 w 811417"/>
                <a:gd name="connsiteY145" fmla="*/ 173344 h 410482"/>
                <a:gd name="connsiteX146" fmla="*/ 288996 w 811417"/>
                <a:gd name="connsiteY146" fmla="*/ 174537 h 410482"/>
                <a:gd name="connsiteX147" fmla="*/ 307034 w 811417"/>
                <a:gd name="connsiteY147" fmla="*/ 183557 h 410482"/>
                <a:gd name="connsiteX148" fmla="*/ 311543 w 811417"/>
                <a:gd name="connsiteY148" fmla="*/ 184750 h 410482"/>
                <a:gd name="connsiteX149" fmla="*/ 326132 w 811417"/>
                <a:gd name="connsiteY149" fmla="*/ 184750 h 410482"/>
                <a:gd name="connsiteX150" fmla="*/ 328387 w 811417"/>
                <a:gd name="connsiteY150" fmla="*/ 185812 h 410482"/>
                <a:gd name="connsiteX151" fmla="*/ 326132 w 811417"/>
                <a:gd name="connsiteY151" fmla="*/ 189128 h 410482"/>
                <a:gd name="connsiteX152" fmla="*/ 320429 w 811417"/>
                <a:gd name="connsiteY152" fmla="*/ 191381 h 410482"/>
                <a:gd name="connsiteX153" fmla="*/ 313665 w 811417"/>
                <a:gd name="connsiteY153" fmla="*/ 194830 h 410482"/>
                <a:gd name="connsiteX154" fmla="*/ 311410 w 811417"/>
                <a:gd name="connsiteY154" fmla="*/ 198145 h 410482"/>
                <a:gd name="connsiteX155" fmla="*/ 305840 w 811417"/>
                <a:gd name="connsiteY155" fmla="*/ 202656 h 410482"/>
                <a:gd name="connsiteX156" fmla="*/ 300137 w 811417"/>
                <a:gd name="connsiteY156" fmla="*/ 205972 h 410482"/>
                <a:gd name="connsiteX157" fmla="*/ 299076 w 811417"/>
                <a:gd name="connsiteY157" fmla="*/ 212734 h 410482"/>
                <a:gd name="connsiteX158" fmla="*/ 295628 w 811417"/>
                <a:gd name="connsiteY158" fmla="*/ 217245 h 410482"/>
                <a:gd name="connsiteX159" fmla="*/ 291118 w 811417"/>
                <a:gd name="connsiteY159" fmla="*/ 217245 h 410482"/>
                <a:gd name="connsiteX160" fmla="*/ 288864 w 811417"/>
                <a:gd name="connsiteY160" fmla="*/ 212734 h 410482"/>
                <a:gd name="connsiteX161" fmla="*/ 290057 w 811417"/>
                <a:gd name="connsiteY161" fmla="*/ 205972 h 410482"/>
                <a:gd name="connsiteX162" fmla="*/ 294567 w 811417"/>
                <a:gd name="connsiteY162" fmla="*/ 201461 h 410482"/>
                <a:gd name="connsiteX163" fmla="*/ 298015 w 811417"/>
                <a:gd name="connsiteY163" fmla="*/ 195892 h 410482"/>
                <a:gd name="connsiteX164" fmla="*/ 300270 w 811417"/>
                <a:gd name="connsiteY164" fmla="*/ 192576 h 410482"/>
                <a:gd name="connsiteX165" fmla="*/ 303585 w 811417"/>
                <a:gd name="connsiteY165" fmla="*/ 189128 h 410482"/>
                <a:gd name="connsiteX166" fmla="*/ 302524 w 811417"/>
                <a:gd name="connsiteY166" fmla="*/ 185812 h 410482"/>
                <a:gd name="connsiteX167" fmla="*/ 247351 w 811417"/>
                <a:gd name="connsiteY167" fmla="*/ 195892 h 410482"/>
                <a:gd name="connsiteX168" fmla="*/ 237271 w 811417"/>
                <a:gd name="connsiteY168" fmla="*/ 196952 h 410482"/>
                <a:gd name="connsiteX169" fmla="*/ 221489 w 811417"/>
                <a:gd name="connsiteY169" fmla="*/ 204777 h 410482"/>
                <a:gd name="connsiteX170" fmla="*/ 219234 w 811417"/>
                <a:gd name="connsiteY170" fmla="*/ 213796 h 410482"/>
                <a:gd name="connsiteX171" fmla="*/ 219234 w 811417"/>
                <a:gd name="connsiteY171" fmla="*/ 232894 h 410482"/>
                <a:gd name="connsiteX172" fmla="*/ 216979 w 811417"/>
                <a:gd name="connsiteY172" fmla="*/ 240720 h 410482"/>
                <a:gd name="connsiteX173" fmla="*/ 218040 w 811417"/>
                <a:gd name="connsiteY173" fmla="*/ 249738 h 410482"/>
                <a:gd name="connsiteX174" fmla="*/ 215786 w 811417"/>
                <a:gd name="connsiteY174" fmla="*/ 255309 h 410482"/>
                <a:gd name="connsiteX175" fmla="*/ 212470 w 811417"/>
                <a:gd name="connsiteY175" fmla="*/ 255309 h 410482"/>
                <a:gd name="connsiteX176" fmla="*/ 212470 w 811417"/>
                <a:gd name="connsiteY176" fmla="*/ 250798 h 410482"/>
                <a:gd name="connsiteX177" fmla="*/ 209154 w 811417"/>
                <a:gd name="connsiteY177" fmla="*/ 248545 h 410482"/>
                <a:gd name="connsiteX178" fmla="*/ 206900 w 811417"/>
                <a:gd name="connsiteY178" fmla="*/ 245229 h 410482"/>
                <a:gd name="connsiteX179" fmla="*/ 202390 w 811417"/>
                <a:gd name="connsiteY179" fmla="*/ 245229 h 410482"/>
                <a:gd name="connsiteX180" fmla="*/ 200135 w 811417"/>
                <a:gd name="connsiteY180" fmla="*/ 248545 h 410482"/>
                <a:gd name="connsiteX181" fmla="*/ 201329 w 811417"/>
                <a:gd name="connsiteY181" fmla="*/ 253054 h 410482"/>
                <a:gd name="connsiteX182" fmla="*/ 196820 w 811417"/>
                <a:gd name="connsiteY182" fmla="*/ 251993 h 410482"/>
                <a:gd name="connsiteX183" fmla="*/ 217112 w 811417"/>
                <a:gd name="connsiteY183" fmla="*/ 219366 h 410482"/>
                <a:gd name="connsiteX184" fmla="*/ 212603 w 811417"/>
                <a:gd name="connsiteY184" fmla="*/ 214857 h 410482"/>
                <a:gd name="connsiteX185" fmla="*/ 208093 w 811417"/>
                <a:gd name="connsiteY185" fmla="*/ 213796 h 410482"/>
                <a:gd name="connsiteX186" fmla="*/ 203584 w 811417"/>
                <a:gd name="connsiteY186" fmla="*/ 213796 h 410482"/>
                <a:gd name="connsiteX187" fmla="*/ 198014 w 811417"/>
                <a:gd name="connsiteY187" fmla="*/ 210480 h 410482"/>
                <a:gd name="connsiteX188" fmla="*/ 193504 w 811417"/>
                <a:gd name="connsiteY188" fmla="*/ 208225 h 410482"/>
                <a:gd name="connsiteX189" fmla="*/ 188995 w 811417"/>
                <a:gd name="connsiteY189" fmla="*/ 207032 h 410482"/>
                <a:gd name="connsiteX190" fmla="*/ 178915 w 811417"/>
                <a:gd name="connsiteY190" fmla="*/ 205972 h 410482"/>
                <a:gd name="connsiteX191" fmla="*/ 174406 w 811417"/>
                <a:gd name="connsiteY191" fmla="*/ 204777 h 410482"/>
                <a:gd name="connsiteX192" fmla="*/ 168835 w 811417"/>
                <a:gd name="connsiteY192" fmla="*/ 201461 h 410482"/>
                <a:gd name="connsiteX193" fmla="*/ 167642 w 811417"/>
                <a:gd name="connsiteY193" fmla="*/ 200401 h 410482"/>
                <a:gd name="connsiteX194" fmla="*/ 163132 w 811417"/>
                <a:gd name="connsiteY194" fmla="*/ 199207 h 410482"/>
                <a:gd name="connsiteX195" fmla="*/ 157562 w 811417"/>
                <a:gd name="connsiteY195" fmla="*/ 200401 h 410482"/>
                <a:gd name="connsiteX196" fmla="*/ 157562 w 811417"/>
                <a:gd name="connsiteY196" fmla="*/ 195892 h 410482"/>
                <a:gd name="connsiteX197" fmla="*/ 154114 w 811417"/>
                <a:gd name="connsiteY197" fmla="*/ 195892 h 410482"/>
                <a:gd name="connsiteX198" fmla="*/ 150665 w 811417"/>
                <a:gd name="connsiteY198" fmla="*/ 198145 h 410482"/>
                <a:gd name="connsiteX199" fmla="*/ 134883 w 811417"/>
                <a:gd name="connsiteY199" fmla="*/ 207165 h 410482"/>
                <a:gd name="connsiteX200" fmla="*/ 130373 w 811417"/>
                <a:gd name="connsiteY200" fmla="*/ 213929 h 410482"/>
                <a:gd name="connsiteX201" fmla="*/ 129312 w 811417"/>
                <a:gd name="connsiteY201" fmla="*/ 220693 h 410482"/>
                <a:gd name="connsiteX202" fmla="*/ 131567 w 811417"/>
                <a:gd name="connsiteY202" fmla="*/ 225202 h 410482"/>
                <a:gd name="connsiteX203" fmla="*/ 136076 w 811417"/>
                <a:gd name="connsiteY203" fmla="*/ 236475 h 410482"/>
                <a:gd name="connsiteX204" fmla="*/ 139392 w 811417"/>
                <a:gd name="connsiteY204" fmla="*/ 235282 h 410482"/>
                <a:gd name="connsiteX205" fmla="*/ 141647 w 811417"/>
                <a:gd name="connsiteY205" fmla="*/ 238730 h 410482"/>
                <a:gd name="connsiteX206" fmla="*/ 141647 w 811417"/>
                <a:gd name="connsiteY206" fmla="*/ 256767 h 410482"/>
                <a:gd name="connsiteX207" fmla="*/ 142708 w 811417"/>
                <a:gd name="connsiteY207" fmla="*/ 261276 h 410482"/>
                <a:gd name="connsiteX208" fmla="*/ 147217 w 811417"/>
                <a:gd name="connsiteY208" fmla="*/ 263532 h 410482"/>
                <a:gd name="connsiteX209" fmla="*/ 150533 w 811417"/>
                <a:gd name="connsiteY209" fmla="*/ 262470 h 410482"/>
                <a:gd name="connsiteX210" fmla="*/ 152787 w 811417"/>
                <a:gd name="connsiteY210" fmla="*/ 268041 h 410482"/>
                <a:gd name="connsiteX211" fmla="*/ 152787 w 811417"/>
                <a:gd name="connsiteY211" fmla="*/ 271356 h 410482"/>
                <a:gd name="connsiteX212" fmla="*/ 151594 w 811417"/>
                <a:gd name="connsiteY212" fmla="*/ 275865 h 410482"/>
                <a:gd name="connsiteX213" fmla="*/ 152787 w 811417"/>
                <a:gd name="connsiteY213" fmla="*/ 279181 h 410482"/>
                <a:gd name="connsiteX214" fmla="*/ 152787 w 811417"/>
                <a:gd name="connsiteY214" fmla="*/ 282629 h 410482"/>
                <a:gd name="connsiteX215" fmla="*/ 148278 w 811417"/>
                <a:gd name="connsiteY215" fmla="*/ 282629 h 410482"/>
                <a:gd name="connsiteX216" fmla="*/ 143769 w 811417"/>
                <a:gd name="connsiteY216" fmla="*/ 275865 h 410482"/>
                <a:gd name="connsiteX217" fmla="*/ 141514 w 811417"/>
                <a:gd name="connsiteY217" fmla="*/ 274805 h 410482"/>
                <a:gd name="connsiteX218" fmla="*/ 138198 w 811417"/>
                <a:gd name="connsiteY218" fmla="*/ 282629 h 410482"/>
                <a:gd name="connsiteX219" fmla="*/ 137137 w 811417"/>
                <a:gd name="connsiteY219" fmla="*/ 287140 h 410482"/>
                <a:gd name="connsiteX220" fmla="*/ 138198 w 811417"/>
                <a:gd name="connsiteY220" fmla="*/ 290587 h 410482"/>
                <a:gd name="connsiteX221" fmla="*/ 135944 w 811417"/>
                <a:gd name="connsiteY221" fmla="*/ 292842 h 410482"/>
                <a:gd name="connsiteX222" fmla="*/ 131434 w 811417"/>
                <a:gd name="connsiteY222" fmla="*/ 291649 h 410482"/>
                <a:gd name="connsiteX223" fmla="*/ 128119 w 811417"/>
                <a:gd name="connsiteY223" fmla="*/ 292842 h 410482"/>
                <a:gd name="connsiteX224" fmla="*/ 123609 w 811417"/>
                <a:gd name="connsiteY224" fmla="*/ 298413 h 410482"/>
                <a:gd name="connsiteX225" fmla="*/ 120294 w 811417"/>
                <a:gd name="connsiteY225" fmla="*/ 300666 h 410482"/>
                <a:gd name="connsiteX226" fmla="*/ 115784 w 811417"/>
                <a:gd name="connsiteY226" fmla="*/ 300666 h 410482"/>
                <a:gd name="connsiteX227" fmla="*/ 113529 w 811417"/>
                <a:gd name="connsiteY227" fmla="*/ 297218 h 410482"/>
                <a:gd name="connsiteX228" fmla="*/ 111275 w 811417"/>
                <a:gd name="connsiteY228" fmla="*/ 292709 h 410482"/>
                <a:gd name="connsiteX229" fmla="*/ 109020 w 811417"/>
                <a:gd name="connsiteY229" fmla="*/ 290456 h 410482"/>
                <a:gd name="connsiteX230" fmla="*/ 100002 w 811417"/>
                <a:gd name="connsiteY230" fmla="*/ 288200 h 410482"/>
                <a:gd name="connsiteX231" fmla="*/ 98808 w 811417"/>
                <a:gd name="connsiteY231" fmla="*/ 285945 h 410482"/>
                <a:gd name="connsiteX232" fmla="*/ 100002 w 811417"/>
                <a:gd name="connsiteY232" fmla="*/ 281436 h 410482"/>
                <a:gd name="connsiteX233" fmla="*/ 101195 w 811417"/>
                <a:gd name="connsiteY233" fmla="*/ 278120 h 410482"/>
                <a:gd name="connsiteX234" fmla="*/ 102256 w 811417"/>
                <a:gd name="connsiteY234" fmla="*/ 274805 h 410482"/>
                <a:gd name="connsiteX235" fmla="*/ 100002 w 811417"/>
                <a:gd name="connsiteY235" fmla="*/ 272549 h 410482"/>
                <a:gd name="connsiteX236" fmla="*/ 95492 w 811417"/>
                <a:gd name="connsiteY236" fmla="*/ 271356 h 410482"/>
                <a:gd name="connsiteX237" fmla="*/ 92176 w 811417"/>
                <a:gd name="connsiteY237" fmla="*/ 272549 h 410482"/>
                <a:gd name="connsiteX238" fmla="*/ 86473 w 811417"/>
                <a:gd name="connsiteY238" fmla="*/ 270296 h 410482"/>
                <a:gd name="connsiteX239" fmla="*/ 80903 w 811417"/>
                <a:gd name="connsiteY239" fmla="*/ 271356 h 410482"/>
                <a:gd name="connsiteX240" fmla="*/ 76394 w 811417"/>
                <a:gd name="connsiteY240" fmla="*/ 271356 h 410482"/>
                <a:gd name="connsiteX241" fmla="*/ 73078 w 811417"/>
                <a:gd name="connsiteY241" fmla="*/ 270296 h 410482"/>
                <a:gd name="connsiteX242" fmla="*/ 68569 w 811417"/>
                <a:gd name="connsiteY242" fmla="*/ 272549 h 410482"/>
                <a:gd name="connsiteX243" fmla="*/ 67375 w 811417"/>
                <a:gd name="connsiteY243" fmla="*/ 274805 h 410482"/>
                <a:gd name="connsiteX244" fmla="*/ 66181 w 811417"/>
                <a:gd name="connsiteY244" fmla="*/ 281569 h 410482"/>
                <a:gd name="connsiteX245" fmla="*/ 68436 w 811417"/>
                <a:gd name="connsiteY245" fmla="*/ 286078 h 410482"/>
                <a:gd name="connsiteX246" fmla="*/ 69497 w 811417"/>
                <a:gd name="connsiteY246" fmla="*/ 291649 h 410482"/>
                <a:gd name="connsiteX247" fmla="*/ 67242 w 811417"/>
                <a:gd name="connsiteY247" fmla="*/ 293902 h 410482"/>
                <a:gd name="connsiteX248" fmla="*/ 64988 w 811417"/>
                <a:gd name="connsiteY248" fmla="*/ 293902 h 410482"/>
                <a:gd name="connsiteX249" fmla="*/ 62733 w 811417"/>
                <a:gd name="connsiteY249" fmla="*/ 290587 h 410482"/>
                <a:gd name="connsiteX250" fmla="*/ 61672 w 811417"/>
                <a:gd name="connsiteY250" fmla="*/ 288333 h 410482"/>
                <a:gd name="connsiteX251" fmla="*/ 59417 w 811417"/>
                <a:gd name="connsiteY251" fmla="*/ 288333 h 410482"/>
                <a:gd name="connsiteX252" fmla="*/ 54908 w 811417"/>
                <a:gd name="connsiteY252" fmla="*/ 287140 h 410482"/>
                <a:gd name="connsiteX253" fmla="*/ 48144 w 811417"/>
                <a:gd name="connsiteY253" fmla="*/ 287140 h 410482"/>
                <a:gd name="connsiteX254" fmla="*/ 42441 w 811417"/>
                <a:gd name="connsiteY254" fmla="*/ 289393 h 410482"/>
                <a:gd name="connsiteX255" fmla="*/ 33422 w 811417"/>
                <a:gd name="connsiteY255" fmla="*/ 296158 h 410482"/>
                <a:gd name="connsiteX256" fmla="*/ 32361 w 811417"/>
                <a:gd name="connsiteY256" fmla="*/ 300666 h 410482"/>
                <a:gd name="connsiteX257" fmla="*/ 30107 w 811417"/>
                <a:gd name="connsiteY257" fmla="*/ 303982 h 410482"/>
                <a:gd name="connsiteX258" fmla="*/ 26791 w 811417"/>
                <a:gd name="connsiteY258" fmla="*/ 301729 h 410482"/>
                <a:gd name="connsiteX259" fmla="*/ 25730 w 811417"/>
                <a:gd name="connsiteY259" fmla="*/ 298413 h 410482"/>
                <a:gd name="connsiteX260" fmla="*/ 25730 w 811417"/>
                <a:gd name="connsiteY260" fmla="*/ 292842 h 410482"/>
                <a:gd name="connsiteX261" fmla="*/ 26791 w 811417"/>
                <a:gd name="connsiteY261" fmla="*/ 288333 h 410482"/>
                <a:gd name="connsiteX262" fmla="*/ 27985 w 811417"/>
                <a:gd name="connsiteY262" fmla="*/ 285017 h 410482"/>
                <a:gd name="connsiteX263" fmla="*/ 24669 w 811417"/>
                <a:gd name="connsiteY263" fmla="*/ 281569 h 410482"/>
                <a:gd name="connsiteX264" fmla="*/ 21221 w 811417"/>
                <a:gd name="connsiteY264" fmla="*/ 281569 h 410482"/>
                <a:gd name="connsiteX265" fmla="*/ 18966 w 811417"/>
                <a:gd name="connsiteY265" fmla="*/ 278253 h 410482"/>
                <a:gd name="connsiteX266" fmla="*/ 15650 w 811417"/>
                <a:gd name="connsiteY266" fmla="*/ 277060 h 410482"/>
                <a:gd name="connsiteX267" fmla="*/ 17905 w 811417"/>
                <a:gd name="connsiteY267" fmla="*/ 274805 h 410482"/>
                <a:gd name="connsiteX268" fmla="*/ 26923 w 811417"/>
                <a:gd name="connsiteY268" fmla="*/ 272549 h 410482"/>
                <a:gd name="connsiteX269" fmla="*/ 29178 w 811417"/>
                <a:gd name="connsiteY269" fmla="*/ 269101 h 410482"/>
                <a:gd name="connsiteX270" fmla="*/ 23608 w 811417"/>
                <a:gd name="connsiteY270" fmla="*/ 266847 h 410482"/>
                <a:gd name="connsiteX271" fmla="*/ 18037 w 811417"/>
                <a:gd name="connsiteY271" fmla="*/ 263399 h 410482"/>
                <a:gd name="connsiteX272" fmla="*/ 13528 w 811417"/>
                <a:gd name="connsiteY272" fmla="*/ 258890 h 410482"/>
                <a:gd name="connsiteX273" fmla="*/ 13528 w 811417"/>
                <a:gd name="connsiteY273" fmla="*/ 255574 h 410482"/>
                <a:gd name="connsiteX274" fmla="*/ 15783 w 811417"/>
                <a:gd name="connsiteY274" fmla="*/ 255574 h 410482"/>
                <a:gd name="connsiteX275" fmla="*/ 19098 w 811417"/>
                <a:gd name="connsiteY275" fmla="*/ 254512 h 410482"/>
                <a:gd name="connsiteX276" fmla="*/ 20292 w 811417"/>
                <a:gd name="connsiteY276" fmla="*/ 250003 h 410482"/>
                <a:gd name="connsiteX277" fmla="*/ 19098 w 811417"/>
                <a:gd name="connsiteY277" fmla="*/ 247748 h 410482"/>
                <a:gd name="connsiteX278" fmla="*/ 22414 w 811417"/>
                <a:gd name="connsiteY278" fmla="*/ 246688 h 410482"/>
                <a:gd name="connsiteX279" fmla="*/ 23608 w 811417"/>
                <a:gd name="connsiteY279" fmla="*/ 243239 h 410482"/>
                <a:gd name="connsiteX280" fmla="*/ 21353 w 811417"/>
                <a:gd name="connsiteY280" fmla="*/ 240984 h 410482"/>
                <a:gd name="connsiteX281" fmla="*/ 22414 w 811417"/>
                <a:gd name="connsiteY281" fmla="*/ 238730 h 410482"/>
                <a:gd name="connsiteX282" fmla="*/ 25862 w 811417"/>
                <a:gd name="connsiteY282" fmla="*/ 236475 h 410482"/>
                <a:gd name="connsiteX283" fmla="*/ 25862 w 811417"/>
                <a:gd name="connsiteY283" fmla="*/ 231966 h 410482"/>
                <a:gd name="connsiteX284" fmla="*/ 22414 w 811417"/>
                <a:gd name="connsiteY284" fmla="*/ 228650 h 410482"/>
                <a:gd name="connsiteX285" fmla="*/ 19098 w 811417"/>
                <a:gd name="connsiteY285" fmla="*/ 226395 h 410482"/>
                <a:gd name="connsiteX286" fmla="*/ 24802 w 811417"/>
                <a:gd name="connsiteY286" fmla="*/ 224142 h 410482"/>
                <a:gd name="connsiteX287" fmla="*/ 22547 w 811417"/>
                <a:gd name="connsiteY287" fmla="*/ 221886 h 410482"/>
                <a:gd name="connsiteX288" fmla="*/ 2255 w 811417"/>
                <a:gd name="connsiteY288" fmla="*/ 244432 h 410482"/>
                <a:gd name="connsiteX289" fmla="*/ 0 w 811417"/>
                <a:gd name="connsiteY289" fmla="*/ 282629 h 410482"/>
                <a:gd name="connsiteX290" fmla="*/ 1061 w 811417"/>
                <a:gd name="connsiteY290" fmla="*/ 285945 h 410482"/>
                <a:gd name="connsiteX291" fmla="*/ 5570 w 811417"/>
                <a:gd name="connsiteY291" fmla="*/ 288200 h 410482"/>
                <a:gd name="connsiteX292" fmla="*/ 6631 w 811417"/>
                <a:gd name="connsiteY292" fmla="*/ 293771 h 410482"/>
                <a:gd name="connsiteX293" fmla="*/ 7825 w 811417"/>
                <a:gd name="connsiteY293" fmla="*/ 298280 h 410482"/>
                <a:gd name="connsiteX294" fmla="*/ 11141 w 811417"/>
                <a:gd name="connsiteY294" fmla="*/ 305044 h 410482"/>
                <a:gd name="connsiteX295" fmla="*/ 13396 w 811417"/>
                <a:gd name="connsiteY295" fmla="*/ 307298 h 410482"/>
                <a:gd name="connsiteX296" fmla="*/ 17905 w 811417"/>
                <a:gd name="connsiteY296" fmla="*/ 307298 h 410482"/>
                <a:gd name="connsiteX297" fmla="*/ 24669 w 811417"/>
                <a:gd name="connsiteY297" fmla="*/ 315124 h 410482"/>
                <a:gd name="connsiteX298" fmla="*/ 27985 w 811417"/>
                <a:gd name="connsiteY298" fmla="*/ 336477 h 410482"/>
                <a:gd name="connsiteX299" fmla="*/ 29046 w 811417"/>
                <a:gd name="connsiteY299" fmla="*/ 340986 h 410482"/>
                <a:gd name="connsiteX300" fmla="*/ 31300 w 811417"/>
                <a:gd name="connsiteY300" fmla="*/ 342046 h 410482"/>
                <a:gd name="connsiteX301" fmla="*/ 32494 w 811417"/>
                <a:gd name="connsiteY301" fmla="*/ 347617 h 410482"/>
                <a:gd name="connsiteX302" fmla="*/ 33555 w 811417"/>
                <a:gd name="connsiteY302" fmla="*/ 352126 h 410482"/>
                <a:gd name="connsiteX303" fmla="*/ 35809 w 811417"/>
                <a:gd name="connsiteY303" fmla="*/ 357697 h 410482"/>
                <a:gd name="connsiteX304" fmla="*/ 38064 w 811417"/>
                <a:gd name="connsiteY304" fmla="*/ 359952 h 410482"/>
                <a:gd name="connsiteX305" fmla="*/ 60611 w 811417"/>
                <a:gd name="connsiteY305" fmla="*/ 383559 h 410482"/>
                <a:gd name="connsiteX306" fmla="*/ 63927 w 811417"/>
                <a:gd name="connsiteY306" fmla="*/ 380243 h 410482"/>
                <a:gd name="connsiteX307" fmla="*/ 77455 w 811417"/>
                <a:gd name="connsiteY307" fmla="*/ 387007 h 410482"/>
                <a:gd name="connsiteX308" fmla="*/ 83025 w 811417"/>
                <a:gd name="connsiteY308" fmla="*/ 390323 h 410482"/>
                <a:gd name="connsiteX309" fmla="*/ 94298 w 811417"/>
                <a:gd name="connsiteY309" fmla="*/ 384754 h 410482"/>
                <a:gd name="connsiteX310" fmla="*/ 98808 w 811417"/>
                <a:gd name="connsiteY310" fmla="*/ 379183 h 410482"/>
                <a:gd name="connsiteX311" fmla="*/ 101063 w 811417"/>
                <a:gd name="connsiteY311" fmla="*/ 374674 h 410482"/>
                <a:gd name="connsiteX312" fmla="*/ 105572 w 811417"/>
                <a:gd name="connsiteY312" fmla="*/ 375734 h 410482"/>
                <a:gd name="connsiteX313" fmla="*/ 110081 w 811417"/>
                <a:gd name="connsiteY313" fmla="*/ 377990 h 410482"/>
                <a:gd name="connsiteX314" fmla="*/ 111142 w 811417"/>
                <a:gd name="connsiteY314" fmla="*/ 373479 h 410482"/>
                <a:gd name="connsiteX315" fmla="*/ 116845 w 811417"/>
                <a:gd name="connsiteY315" fmla="*/ 371225 h 410482"/>
                <a:gd name="connsiteX316" fmla="*/ 119100 w 811417"/>
                <a:gd name="connsiteY316" fmla="*/ 368970 h 410482"/>
                <a:gd name="connsiteX317" fmla="*/ 123609 w 811417"/>
                <a:gd name="connsiteY317" fmla="*/ 370032 h 410482"/>
                <a:gd name="connsiteX318" fmla="*/ 125864 w 811417"/>
                <a:gd name="connsiteY318" fmla="*/ 373348 h 410482"/>
                <a:gd name="connsiteX319" fmla="*/ 126925 w 811417"/>
                <a:gd name="connsiteY319" fmla="*/ 379050 h 410482"/>
                <a:gd name="connsiteX320" fmla="*/ 129180 w 811417"/>
                <a:gd name="connsiteY320" fmla="*/ 381305 h 410482"/>
                <a:gd name="connsiteX321" fmla="*/ 131434 w 811417"/>
                <a:gd name="connsiteY321" fmla="*/ 384754 h 410482"/>
                <a:gd name="connsiteX322" fmla="*/ 134750 w 811417"/>
                <a:gd name="connsiteY322" fmla="*/ 384754 h 410482"/>
                <a:gd name="connsiteX323" fmla="*/ 108888 w 811417"/>
                <a:gd name="connsiteY323" fmla="*/ 356637 h 410482"/>
                <a:gd name="connsiteX324" fmla="*/ 105439 w 811417"/>
                <a:gd name="connsiteY324" fmla="*/ 353188 h 410482"/>
                <a:gd name="connsiteX325" fmla="*/ 115519 w 811417"/>
                <a:gd name="connsiteY325" fmla="*/ 329580 h 410482"/>
                <a:gd name="connsiteX326" fmla="*/ 132363 w 811417"/>
                <a:gd name="connsiteY326" fmla="*/ 347617 h 410482"/>
                <a:gd name="connsiteX327" fmla="*/ 135678 w 811417"/>
                <a:gd name="connsiteY327" fmla="*/ 351066 h 410482"/>
                <a:gd name="connsiteX328" fmla="*/ 142442 w 811417"/>
                <a:gd name="connsiteY328" fmla="*/ 346557 h 410482"/>
                <a:gd name="connsiteX329" fmla="*/ 143636 w 811417"/>
                <a:gd name="connsiteY329" fmla="*/ 348811 h 410482"/>
                <a:gd name="connsiteX330" fmla="*/ 141381 w 811417"/>
                <a:gd name="connsiteY330" fmla="*/ 352126 h 410482"/>
                <a:gd name="connsiteX331" fmla="*/ 133556 w 811417"/>
                <a:gd name="connsiteY331" fmla="*/ 355442 h 410482"/>
                <a:gd name="connsiteX332" fmla="*/ 134617 w 811417"/>
                <a:gd name="connsiteY332" fmla="*/ 362206 h 410482"/>
                <a:gd name="connsiteX333" fmla="*/ 140320 w 811417"/>
                <a:gd name="connsiteY333" fmla="*/ 364461 h 410482"/>
                <a:gd name="connsiteX334" fmla="*/ 142575 w 811417"/>
                <a:gd name="connsiteY334" fmla="*/ 371225 h 410482"/>
                <a:gd name="connsiteX335" fmla="*/ 144830 w 811417"/>
                <a:gd name="connsiteY335" fmla="*/ 374674 h 410482"/>
                <a:gd name="connsiteX336" fmla="*/ 148145 w 811417"/>
                <a:gd name="connsiteY336" fmla="*/ 380243 h 410482"/>
                <a:gd name="connsiteX337" fmla="*/ 145891 w 811417"/>
                <a:gd name="connsiteY337" fmla="*/ 389263 h 410482"/>
                <a:gd name="connsiteX338" fmla="*/ 148145 w 811417"/>
                <a:gd name="connsiteY338" fmla="*/ 392711 h 410482"/>
                <a:gd name="connsiteX339" fmla="*/ 154910 w 811417"/>
                <a:gd name="connsiteY339" fmla="*/ 381438 h 410482"/>
                <a:gd name="connsiteX340" fmla="*/ 163928 w 811417"/>
                <a:gd name="connsiteY340" fmla="*/ 380376 h 410482"/>
                <a:gd name="connsiteX341" fmla="*/ 171753 w 811417"/>
                <a:gd name="connsiteY341" fmla="*/ 380376 h 410482"/>
                <a:gd name="connsiteX342" fmla="*/ 175069 w 811417"/>
                <a:gd name="connsiteY342" fmla="*/ 375867 h 410482"/>
                <a:gd name="connsiteX343" fmla="*/ 177324 w 811417"/>
                <a:gd name="connsiteY343" fmla="*/ 369103 h 410482"/>
                <a:gd name="connsiteX344" fmla="*/ 177324 w 811417"/>
                <a:gd name="connsiteY344" fmla="*/ 354514 h 410482"/>
                <a:gd name="connsiteX345" fmla="*/ 175069 w 811417"/>
                <a:gd name="connsiteY345" fmla="*/ 343241 h 410482"/>
                <a:gd name="connsiteX346" fmla="*/ 174008 w 811417"/>
                <a:gd name="connsiteY346" fmla="*/ 335415 h 410482"/>
                <a:gd name="connsiteX347" fmla="*/ 177456 w 811417"/>
                <a:gd name="connsiteY347" fmla="*/ 332099 h 410482"/>
                <a:gd name="connsiteX348" fmla="*/ 181966 w 811417"/>
                <a:gd name="connsiteY348" fmla="*/ 324275 h 410482"/>
                <a:gd name="connsiteX349" fmla="*/ 184220 w 811417"/>
                <a:gd name="connsiteY349" fmla="*/ 316450 h 410482"/>
                <a:gd name="connsiteX350" fmla="*/ 184220 w 811417"/>
                <a:gd name="connsiteY350" fmla="*/ 304115 h 410482"/>
                <a:gd name="connsiteX351" fmla="*/ 186475 w 811417"/>
                <a:gd name="connsiteY351" fmla="*/ 300799 h 410482"/>
                <a:gd name="connsiteX352" fmla="*/ 187536 w 811417"/>
                <a:gd name="connsiteY352" fmla="*/ 294035 h 410482"/>
                <a:gd name="connsiteX353" fmla="*/ 183027 w 811417"/>
                <a:gd name="connsiteY353" fmla="*/ 288466 h 410482"/>
                <a:gd name="connsiteX354" fmla="*/ 176263 w 811417"/>
                <a:gd name="connsiteY354" fmla="*/ 289526 h 410482"/>
                <a:gd name="connsiteX355" fmla="*/ 174008 w 811417"/>
                <a:gd name="connsiteY355" fmla="*/ 292975 h 410482"/>
                <a:gd name="connsiteX356" fmla="*/ 166183 w 811417"/>
                <a:gd name="connsiteY356" fmla="*/ 295230 h 410482"/>
                <a:gd name="connsiteX357" fmla="*/ 160612 w 811417"/>
                <a:gd name="connsiteY357" fmla="*/ 294035 h 410482"/>
                <a:gd name="connsiteX358" fmla="*/ 157297 w 811417"/>
                <a:gd name="connsiteY358" fmla="*/ 288466 h 410482"/>
                <a:gd name="connsiteX359" fmla="*/ 160612 w 811417"/>
                <a:gd name="connsiteY359" fmla="*/ 285150 h 410482"/>
                <a:gd name="connsiteX360" fmla="*/ 166183 w 811417"/>
                <a:gd name="connsiteY360" fmla="*/ 285150 h 410482"/>
                <a:gd name="connsiteX361" fmla="*/ 174008 w 811417"/>
                <a:gd name="connsiteY361" fmla="*/ 280640 h 410482"/>
                <a:gd name="connsiteX362" fmla="*/ 181833 w 811417"/>
                <a:gd name="connsiteY362" fmla="*/ 280640 h 410482"/>
                <a:gd name="connsiteX363" fmla="*/ 189658 w 811417"/>
                <a:gd name="connsiteY363" fmla="*/ 277193 h 410482"/>
                <a:gd name="connsiteX364" fmla="*/ 195228 w 811417"/>
                <a:gd name="connsiteY364" fmla="*/ 273877 h 410482"/>
                <a:gd name="connsiteX365" fmla="*/ 199738 w 811417"/>
                <a:gd name="connsiteY365" fmla="*/ 269367 h 410482"/>
                <a:gd name="connsiteX366" fmla="*/ 207563 w 811417"/>
                <a:gd name="connsiteY366" fmla="*/ 264858 h 410482"/>
                <a:gd name="connsiteX367" fmla="*/ 216581 w 811417"/>
                <a:gd name="connsiteY367" fmla="*/ 261409 h 410482"/>
                <a:gd name="connsiteX368" fmla="*/ 237935 w 811417"/>
                <a:gd name="connsiteY368" fmla="*/ 258093 h 410482"/>
                <a:gd name="connsiteX369" fmla="*/ 242444 w 811417"/>
                <a:gd name="connsiteY369" fmla="*/ 257033 h 410482"/>
                <a:gd name="connsiteX370" fmla="*/ 243505 w 811417"/>
                <a:gd name="connsiteY370" fmla="*/ 254778 h 410482"/>
                <a:gd name="connsiteX371" fmla="*/ 272816 w 811417"/>
                <a:gd name="connsiteY371" fmla="*/ 234485 h 410482"/>
                <a:gd name="connsiteX372" fmla="*/ 275070 w 811417"/>
                <a:gd name="connsiteY372" fmla="*/ 231037 h 410482"/>
                <a:gd name="connsiteX373" fmla="*/ 282895 w 811417"/>
                <a:gd name="connsiteY373" fmla="*/ 227721 h 410482"/>
                <a:gd name="connsiteX374" fmla="*/ 292975 w 811417"/>
                <a:gd name="connsiteY374" fmla="*/ 227721 h 410482"/>
                <a:gd name="connsiteX375" fmla="*/ 296291 w 811417"/>
                <a:gd name="connsiteY375" fmla="*/ 225467 h 410482"/>
                <a:gd name="connsiteX376" fmla="*/ 301861 w 811417"/>
                <a:gd name="connsiteY376" fmla="*/ 222152 h 410482"/>
                <a:gd name="connsiteX377" fmla="*/ 302922 w 811417"/>
                <a:gd name="connsiteY377" fmla="*/ 225467 h 410482"/>
                <a:gd name="connsiteX378" fmla="*/ 299606 w 811417"/>
                <a:gd name="connsiteY378" fmla="*/ 229976 h 410482"/>
                <a:gd name="connsiteX379" fmla="*/ 292842 w 811417"/>
                <a:gd name="connsiteY379" fmla="*/ 233292 h 410482"/>
                <a:gd name="connsiteX380" fmla="*/ 289527 w 811417"/>
                <a:gd name="connsiteY380" fmla="*/ 235547 h 410482"/>
                <a:gd name="connsiteX381" fmla="*/ 287272 w 811417"/>
                <a:gd name="connsiteY381" fmla="*/ 238996 h 410482"/>
                <a:gd name="connsiteX382" fmla="*/ 287272 w 811417"/>
                <a:gd name="connsiteY382" fmla="*/ 242311 h 410482"/>
                <a:gd name="connsiteX383" fmla="*/ 289527 w 811417"/>
                <a:gd name="connsiteY383" fmla="*/ 243372 h 410482"/>
                <a:gd name="connsiteX384" fmla="*/ 286079 w 811417"/>
                <a:gd name="connsiteY384" fmla="*/ 246820 h 410482"/>
                <a:gd name="connsiteX385" fmla="*/ 281569 w 811417"/>
                <a:gd name="connsiteY385" fmla="*/ 247881 h 410482"/>
                <a:gd name="connsiteX386" fmla="*/ 277060 w 811417"/>
                <a:gd name="connsiteY386" fmla="*/ 250136 h 410482"/>
                <a:gd name="connsiteX387" fmla="*/ 275866 w 811417"/>
                <a:gd name="connsiteY387" fmla="*/ 251197 h 410482"/>
                <a:gd name="connsiteX388" fmla="*/ 272550 w 811417"/>
                <a:gd name="connsiteY388" fmla="*/ 248943 h 410482"/>
                <a:gd name="connsiteX389" fmla="*/ 265786 w 811417"/>
                <a:gd name="connsiteY389" fmla="*/ 250136 h 410482"/>
                <a:gd name="connsiteX390" fmla="*/ 257961 w 811417"/>
                <a:gd name="connsiteY390" fmla="*/ 254645 h 410482"/>
                <a:gd name="connsiteX391" fmla="*/ 246688 w 811417"/>
                <a:gd name="connsiteY391" fmla="*/ 256900 h 410482"/>
                <a:gd name="connsiteX392" fmla="*/ 241118 w 811417"/>
                <a:gd name="connsiteY392" fmla="*/ 260216 h 410482"/>
                <a:gd name="connsiteX393" fmla="*/ 233292 w 811417"/>
                <a:gd name="connsiteY393" fmla="*/ 263532 h 410482"/>
                <a:gd name="connsiteX394" fmla="*/ 225335 w 811417"/>
                <a:gd name="connsiteY394" fmla="*/ 265785 h 410482"/>
                <a:gd name="connsiteX395" fmla="*/ 219765 w 811417"/>
                <a:gd name="connsiteY395" fmla="*/ 268041 h 410482"/>
                <a:gd name="connsiteX396" fmla="*/ 214194 w 811417"/>
                <a:gd name="connsiteY396" fmla="*/ 275865 h 410482"/>
                <a:gd name="connsiteX397" fmla="*/ 213133 w 811417"/>
                <a:gd name="connsiteY397" fmla="*/ 280376 h 410482"/>
                <a:gd name="connsiteX398" fmla="*/ 211939 w 811417"/>
                <a:gd name="connsiteY398" fmla="*/ 284885 h 410482"/>
                <a:gd name="connsiteX399" fmla="*/ 210746 w 811417"/>
                <a:gd name="connsiteY399" fmla="*/ 289393 h 410482"/>
                <a:gd name="connsiteX400" fmla="*/ 208491 w 811417"/>
                <a:gd name="connsiteY400" fmla="*/ 296158 h 410482"/>
                <a:gd name="connsiteX401" fmla="*/ 208491 w 811417"/>
                <a:gd name="connsiteY401" fmla="*/ 299473 h 410482"/>
                <a:gd name="connsiteX402" fmla="*/ 206236 w 811417"/>
                <a:gd name="connsiteY402" fmla="*/ 308493 h 410482"/>
                <a:gd name="connsiteX403" fmla="*/ 203982 w 811417"/>
                <a:gd name="connsiteY403" fmla="*/ 315257 h 410482"/>
                <a:gd name="connsiteX404" fmla="*/ 203982 w 811417"/>
                <a:gd name="connsiteY404" fmla="*/ 319766 h 410482"/>
                <a:gd name="connsiteX405" fmla="*/ 202788 w 811417"/>
                <a:gd name="connsiteY405" fmla="*/ 325337 h 410482"/>
                <a:gd name="connsiteX406" fmla="*/ 200534 w 811417"/>
                <a:gd name="connsiteY406" fmla="*/ 334355 h 410482"/>
                <a:gd name="connsiteX407" fmla="*/ 200534 w 811417"/>
                <a:gd name="connsiteY407" fmla="*/ 342179 h 410482"/>
                <a:gd name="connsiteX408" fmla="*/ 202788 w 811417"/>
                <a:gd name="connsiteY408" fmla="*/ 344434 h 410482"/>
                <a:gd name="connsiteX409" fmla="*/ 207298 w 811417"/>
                <a:gd name="connsiteY409" fmla="*/ 347750 h 410482"/>
                <a:gd name="connsiteX410" fmla="*/ 211807 w 811417"/>
                <a:gd name="connsiteY410" fmla="*/ 350005 h 410482"/>
                <a:gd name="connsiteX411" fmla="*/ 217377 w 811417"/>
                <a:gd name="connsiteY411" fmla="*/ 350005 h 410482"/>
                <a:gd name="connsiteX412" fmla="*/ 222948 w 811417"/>
                <a:gd name="connsiteY412" fmla="*/ 345495 h 410482"/>
                <a:gd name="connsiteX413" fmla="*/ 227457 w 811417"/>
                <a:gd name="connsiteY413" fmla="*/ 337670 h 410482"/>
                <a:gd name="connsiteX414" fmla="*/ 226263 w 811417"/>
                <a:gd name="connsiteY414" fmla="*/ 329846 h 410482"/>
                <a:gd name="connsiteX415" fmla="*/ 227457 w 811417"/>
                <a:gd name="connsiteY415" fmla="*/ 323081 h 410482"/>
                <a:gd name="connsiteX416" fmla="*/ 233160 w 811417"/>
                <a:gd name="connsiteY416" fmla="*/ 318573 h 410482"/>
                <a:gd name="connsiteX417" fmla="*/ 236476 w 811417"/>
                <a:gd name="connsiteY417" fmla="*/ 317378 h 410482"/>
                <a:gd name="connsiteX418" fmla="*/ 240985 w 811417"/>
                <a:gd name="connsiteY418" fmla="*/ 317378 h 410482"/>
                <a:gd name="connsiteX419" fmla="*/ 243240 w 811417"/>
                <a:gd name="connsiteY419" fmla="*/ 320826 h 410482"/>
                <a:gd name="connsiteX420" fmla="*/ 243240 w 811417"/>
                <a:gd name="connsiteY420" fmla="*/ 324142 h 410482"/>
                <a:gd name="connsiteX421" fmla="*/ 246555 w 811417"/>
                <a:gd name="connsiteY421" fmla="*/ 327458 h 410482"/>
                <a:gd name="connsiteX422" fmla="*/ 248810 w 811417"/>
                <a:gd name="connsiteY422" fmla="*/ 330906 h 410482"/>
                <a:gd name="connsiteX423" fmla="*/ 248810 w 811417"/>
                <a:gd name="connsiteY423" fmla="*/ 335415 h 410482"/>
                <a:gd name="connsiteX424" fmla="*/ 247616 w 811417"/>
                <a:gd name="connsiteY424" fmla="*/ 336610 h 410482"/>
                <a:gd name="connsiteX425" fmla="*/ 243107 w 811417"/>
                <a:gd name="connsiteY425" fmla="*/ 337670 h 410482"/>
                <a:gd name="connsiteX426" fmla="*/ 242046 w 811417"/>
                <a:gd name="connsiteY426" fmla="*/ 341119 h 410482"/>
                <a:gd name="connsiteX427" fmla="*/ 242046 w 811417"/>
                <a:gd name="connsiteY427" fmla="*/ 345628 h 410482"/>
                <a:gd name="connsiteX428" fmla="*/ 263399 w 811417"/>
                <a:gd name="connsiteY428" fmla="*/ 335548 h 410482"/>
                <a:gd name="connsiteX429" fmla="*/ 264593 w 811417"/>
                <a:gd name="connsiteY429" fmla="*/ 329978 h 410482"/>
                <a:gd name="connsiteX430" fmla="*/ 261277 w 811417"/>
                <a:gd name="connsiteY430" fmla="*/ 323214 h 410482"/>
                <a:gd name="connsiteX431" fmla="*/ 260083 w 811417"/>
                <a:gd name="connsiteY431" fmla="*/ 316450 h 410482"/>
                <a:gd name="connsiteX432" fmla="*/ 260083 w 811417"/>
                <a:gd name="connsiteY432" fmla="*/ 308625 h 410482"/>
                <a:gd name="connsiteX433" fmla="*/ 263399 w 811417"/>
                <a:gd name="connsiteY433" fmla="*/ 306370 h 410482"/>
                <a:gd name="connsiteX434" fmla="*/ 271224 w 811417"/>
                <a:gd name="connsiteY434" fmla="*/ 305177 h 410482"/>
                <a:gd name="connsiteX435" fmla="*/ 273479 w 811417"/>
                <a:gd name="connsiteY435" fmla="*/ 346822 h 410482"/>
                <a:gd name="connsiteX436" fmla="*/ 268969 w 811417"/>
                <a:gd name="connsiteY436" fmla="*/ 345628 h 410482"/>
                <a:gd name="connsiteX437" fmla="*/ 263267 w 811417"/>
                <a:gd name="connsiteY437" fmla="*/ 350138 h 410482"/>
                <a:gd name="connsiteX438" fmla="*/ 256502 w 811417"/>
                <a:gd name="connsiteY438" fmla="*/ 353454 h 410482"/>
                <a:gd name="connsiteX439" fmla="*/ 248677 w 811417"/>
                <a:gd name="connsiteY439" fmla="*/ 352392 h 410482"/>
                <a:gd name="connsiteX440" fmla="*/ 241913 w 811417"/>
                <a:gd name="connsiteY440" fmla="*/ 355707 h 410482"/>
                <a:gd name="connsiteX441" fmla="*/ 237404 w 811417"/>
                <a:gd name="connsiteY441" fmla="*/ 360216 h 410482"/>
                <a:gd name="connsiteX442" fmla="*/ 233956 w 811417"/>
                <a:gd name="connsiteY442" fmla="*/ 368043 h 410482"/>
                <a:gd name="connsiteX443" fmla="*/ 232895 w 811417"/>
                <a:gd name="connsiteY443" fmla="*/ 377060 h 410482"/>
                <a:gd name="connsiteX444" fmla="*/ 238465 w 811417"/>
                <a:gd name="connsiteY444" fmla="*/ 380376 h 410482"/>
                <a:gd name="connsiteX445" fmla="*/ 242974 w 811417"/>
                <a:gd name="connsiteY445" fmla="*/ 382631 h 410482"/>
                <a:gd name="connsiteX446" fmla="*/ 244168 w 811417"/>
                <a:gd name="connsiteY446" fmla="*/ 384887 h 410482"/>
                <a:gd name="connsiteX447" fmla="*/ 247484 w 811417"/>
                <a:gd name="connsiteY447" fmla="*/ 385947 h 410482"/>
                <a:gd name="connsiteX448" fmla="*/ 247484 w 811417"/>
                <a:gd name="connsiteY448" fmla="*/ 390456 h 410482"/>
                <a:gd name="connsiteX449" fmla="*/ 240720 w 811417"/>
                <a:gd name="connsiteY449" fmla="*/ 397220 h 410482"/>
                <a:gd name="connsiteX450" fmla="*/ 246290 w 811417"/>
                <a:gd name="connsiteY450" fmla="*/ 397220 h 410482"/>
                <a:gd name="connsiteX451" fmla="*/ 251993 w 811417"/>
                <a:gd name="connsiteY451" fmla="*/ 393772 h 410482"/>
                <a:gd name="connsiteX452" fmla="*/ 254248 w 811417"/>
                <a:gd name="connsiteY452" fmla="*/ 392711 h 410482"/>
                <a:gd name="connsiteX453" fmla="*/ 258757 w 811417"/>
                <a:gd name="connsiteY453" fmla="*/ 389263 h 410482"/>
                <a:gd name="connsiteX454" fmla="*/ 262073 w 811417"/>
                <a:gd name="connsiteY454" fmla="*/ 387007 h 410482"/>
                <a:gd name="connsiteX455" fmla="*/ 266582 w 811417"/>
                <a:gd name="connsiteY455" fmla="*/ 383559 h 410482"/>
                <a:gd name="connsiteX456" fmla="*/ 272285 w 811417"/>
                <a:gd name="connsiteY456" fmla="*/ 381305 h 410482"/>
                <a:gd name="connsiteX457" fmla="*/ 273346 w 811417"/>
                <a:gd name="connsiteY457" fmla="*/ 381305 h 410482"/>
                <a:gd name="connsiteX458" fmla="*/ 281171 w 811417"/>
                <a:gd name="connsiteY458" fmla="*/ 371225 h 410482"/>
                <a:gd name="connsiteX459" fmla="*/ 282232 w 811417"/>
                <a:gd name="connsiteY459" fmla="*/ 368970 h 410482"/>
                <a:gd name="connsiteX460" fmla="*/ 288996 w 811417"/>
                <a:gd name="connsiteY460" fmla="*/ 374541 h 410482"/>
                <a:gd name="connsiteX461" fmla="*/ 292312 w 811417"/>
                <a:gd name="connsiteY461" fmla="*/ 376795 h 410482"/>
                <a:gd name="connsiteX462" fmla="*/ 296821 w 811417"/>
                <a:gd name="connsiteY462" fmla="*/ 376795 h 410482"/>
                <a:gd name="connsiteX463" fmla="*/ 297882 w 811417"/>
                <a:gd name="connsiteY463" fmla="*/ 379050 h 410482"/>
                <a:gd name="connsiteX464" fmla="*/ 298943 w 811417"/>
                <a:gd name="connsiteY464" fmla="*/ 382366 h 410482"/>
                <a:gd name="connsiteX465" fmla="*/ 301198 w 811417"/>
                <a:gd name="connsiteY465" fmla="*/ 383426 h 410482"/>
                <a:gd name="connsiteX466" fmla="*/ 324806 w 811417"/>
                <a:gd name="connsiteY466" fmla="*/ 410483 h 410482"/>
                <a:gd name="connsiteX467" fmla="*/ 343904 w 811417"/>
                <a:gd name="connsiteY467" fmla="*/ 396955 h 410482"/>
                <a:gd name="connsiteX468" fmla="*/ 348414 w 811417"/>
                <a:gd name="connsiteY468" fmla="*/ 387937 h 410482"/>
                <a:gd name="connsiteX469" fmla="*/ 353984 w 811417"/>
                <a:gd name="connsiteY469" fmla="*/ 384621 h 410482"/>
                <a:gd name="connsiteX470" fmla="*/ 361809 w 811417"/>
                <a:gd name="connsiteY470" fmla="*/ 380110 h 410482"/>
                <a:gd name="connsiteX471" fmla="*/ 367379 w 811417"/>
                <a:gd name="connsiteY471" fmla="*/ 377857 h 410482"/>
                <a:gd name="connsiteX472" fmla="*/ 368573 w 811417"/>
                <a:gd name="connsiteY472" fmla="*/ 377857 h 410482"/>
                <a:gd name="connsiteX473" fmla="*/ 375337 w 811417"/>
                <a:gd name="connsiteY473" fmla="*/ 373348 h 410482"/>
                <a:gd name="connsiteX474" fmla="*/ 381040 w 811417"/>
                <a:gd name="connsiteY474" fmla="*/ 370032 h 410482"/>
                <a:gd name="connsiteX475" fmla="*/ 384356 w 811417"/>
                <a:gd name="connsiteY475" fmla="*/ 368970 h 410482"/>
                <a:gd name="connsiteX476" fmla="*/ 392181 w 811417"/>
                <a:gd name="connsiteY476" fmla="*/ 365522 h 410482"/>
                <a:gd name="connsiteX477" fmla="*/ 396690 w 811417"/>
                <a:gd name="connsiteY477" fmla="*/ 361013 h 410482"/>
                <a:gd name="connsiteX478" fmla="*/ 409024 w 811417"/>
                <a:gd name="connsiteY478" fmla="*/ 333956 h 410482"/>
                <a:gd name="connsiteX479" fmla="*/ 412340 w 811417"/>
                <a:gd name="connsiteY479" fmla="*/ 328387 h 410482"/>
                <a:gd name="connsiteX480" fmla="*/ 415656 w 811417"/>
                <a:gd name="connsiteY480" fmla="*/ 320561 h 410482"/>
                <a:gd name="connsiteX481" fmla="*/ 417911 w 811417"/>
                <a:gd name="connsiteY481" fmla="*/ 317112 h 410482"/>
                <a:gd name="connsiteX482" fmla="*/ 420165 w 811417"/>
                <a:gd name="connsiteY482" fmla="*/ 311543 h 410482"/>
                <a:gd name="connsiteX483" fmla="*/ 423481 w 811417"/>
                <a:gd name="connsiteY483" fmla="*/ 308227 h 410482"/>
                <a:gd name="connsiteX484" fmla="*/ 426797 w 811417"/>
                <a:gd name="connsiteY484" fmla="*/ 307034 h 410482"/>
                <a:gd name="connsiteX485" fmla="*/ 431306 w 811417"/>
                <a:gd name="connsiteY485" fmla="*/ 304779 h 410482"/>
                <a:gd name="connsiteX486" fmla="*/ 437009 w 811417"/>
                <a:gd name="connsiteY486" fmla="*/ 298015 h 410482"/>
                <a:gd name="connsiteX487" fmla="*/ 447089 w 811417"/>
                <a:gd name="connsiteY487" fmla="*/ 287935 h 410482"/>
                <a:gd name="connsiteX488" fmla="*/ 452792 w 811417"/>
                <a:gd name="connsiteY488" fmla="*/ 283426 h 410482"/>
                <a:gd name="connsiteX489" fmla="*/ 469636 w 811417"/>
                <a:gd name="connsiteY489" fmla="*/ 213663 h 410482"/>
                <a:gd name="connsiteX490" fmla="*/ 474145 w 811417"/>
                <a:gd name="connsiteY490" fmla="*/ 210348 h 410482"/>
                <a:gd name="connsiteX491" fmla="*/ 477461 w 811417"/>
                <a:gd name="connsiteY491" fmla="*/ 214857 h 410482"/>
                <a:gd name="connsiteX492" fmla="*/ 481970 w 811417"/>
                <a:gd name="connsiteY492" fmla="*/ 214857 h 410482"/>
                <a:gd name="connsiteX493" fmla="*/ 503323 w 811417"/>
                <a:gd name="connsiteY493" fmla="*/ 187800 h 410482"/>
                <a:gd name="connsiteX494" fmla="*/ 507832 w 811417"/>
                <a:gd name="connsiteY494" fmla="*/ 181037 h 410482"/>
                <a:gd name="connsiteX495" fmla="*/ 506639 w 811417"/>
                <a:gd name="connsiteY495" fmla="*/ 174273 h 410482"/>
                <a:gd name="connsiteX496" fmla="*/ 505578 w 811417"/>
                <a:gd name="connsiteY496" fmla="*/ 166447 h 410482"/>
                <a:gd name="connsiteX497" fmla="*/ 507832 w 811417"/>
                <a:gd name="connsiteY497" fmla="*/ 161938 h 410482"/>
                <a:gd name="connsiteX498" fmla="*/ 511148 w 811417"/>
                <a:gd name="connsiteY498" fmla="*/ 157429 h 410482"/>
                <a:gd name="connsiteX499" fmla="*/ 516851 w 811417"/>
                <a:gd name="connsiteY499" fmla="*/ 157429 h 410482"/>
                <a:gd name="connsiteX500" fmla="*/ 522421 w 811417"/>
                <a:gd name="connsiteY500" fmla="*/ 158622 h 410482"/>
                <a:gd name="connsiteX501" fmla="*/ 525737 w 811417"/>
                <a:gd name="connsiteY501" fmla="*/ 156367 h 410482"/>
                <a:gd name="connsiteX502" fmla="*/ 526798 w 811417"/>
                <a:gd name="connsiteY502" fmla="*/ 150798 h 410482"/>
                <a:gd name="connsiteX503" fmla="*/ 530246 w 811417"/>
                <a:gd name="connsiteY503" fmla="*/ 151858 h 410482"/>
                <a:gd name="connsiteX504" fmla="*/ 533562 w 811417"/>
                <a:gd name="connsiteY504" fmla="*/ 155307 h 410482"/>
                <a:gd name="connsiteX505" fmla="*/ 518973 w 811417"/>
                <a:gd name="connsiteY505" fmla="*/ 187933 h 410482"/>
                <a:gd name="connsiteX506" fmla="*/ 517912 w 811417"/>
                <a:gd name="connsiteY506" fmla="*/ 191248 h 410482"/>
                <a:gd name="connsiteX507" fmla="*/ 520167 w 811417"/>
                <a:gd name="connsiteY507" fmla="*/ 207032 h 410482"/>
                <a:gd name="connsiteX508" fmla="*/ 521360 w 811417"/>
                <a:gd name="connsiteY508" fmla="*/ 214857 h 410482"/>
                <a:gd name="connsiteX509" fmla="*/ 521360 w 811417"/>
                <a:gd name="connsiteY509" fmla="*/ 222681 h 410482"/>
                <a:gd name="connsiteX510" fmla="*/ 516851 w 811417"/>
                <a:gd name="connsiteY510" fmla="*/ 228385 h 410482"/>
                <a:gd name="connsiteX511" fmla="*/ 488734 w 811417"/>
                <a:gd name="connsiteY511" fmla="*/ 236210 h 410482"/>
                <a:gd name="connsiteX512" fmla="*/ 485418 w 811417"/>
                <a:gd name="connsiteY512" fmla="*/ 245229 h 410482"/>
                <a:gd name="connsiteX513" fmla="*/ 479715 w 811417"/>
                <a:gd name="connsiteY513" fmla="*/ 251993 h 410482"/>
                <a:gd name="connsiteX514" fmla="*/ 477461 w 811417"/>
                <a:gd name="connsiteY514" fmla="*/ 259818 h 410482"/>
                <a:gd name="connsiteX515" fmla="*/ 478522 w 811417"/>
                <a:gd name="connsiteY515" fmla="*/ 266582 h 410482"/>
                <a:gd name="connsiteX516" fmla="*/ 478522 w 811417"/>
                <a:gd name="connsiteY516" fmla="*/ 272153 h 410482"/>
                <a:gd name="connsiteX517" fmla="*/ 480776 w 811417"/>
                <a:gd name="connsiteY517" fmla="*/ 273213 h 410482"/>
                <a:gd name="connsiteX518" fmla="*/ 481837 w 811417"/>
                <a:gd name="connsiteY518" fmla="*/ 279977 h 410482"/>
                <a:gd name="connsiteX519" fmla="*/ 479583 w 811417"/>
                <a:gd name="connsiteY519" fmla="*/ 283293 h 410482"/>
                <a:gd name="connsiteX520" fmla="*/ 472819 w 811417"/>
                <a:gd name="connsiteY520" fmla="*/ 284486 h 410482"/>
                <a:gd name="connsiteX521" fmla="*/ 468309 w 811417"/>
                <a:gd name="connsiteY521" fmla="*/ 283293 h 410482"/>
                <a:gd name="connsiteX522" fmla="*/ 462606 w 811417"/>
                <a:gd name="connsiteY522" fmla="*/ 283293 h 410482"/>
                <a:gd name="connsiteX523" fmla="*/ 459291 w 811417"/>
                <a:gd name="connsiteY523" fmla="*/ 290057 h 410482"/>
                <a:gd name="connsiteX524" fmla="*/ 457036 w 811417"/>
                <a:gd name="connsiteY524" fmla="*/ 295627 h 410482"/>
                <a:gd name="connsiteX525" fmla="*/ 452527 w 811417"/>
                <a:gd name="connsiteY525" fmla="*/ 298942 h 410482"/>
                <a:gd name="connsiteX526" fmla="*/ 448017 w 811417"/>
                <a:gd name="connsiteY526" fmla="*/ 298942 h 410482"/>
                <a:gd name="connsiteX527" fmla="*/ 443508 w 811417"/>
                <a:gd name="connsiteY527" fmla="*/ 300137 h 410482"/>
                <a:gd name="connsiteX528" fmla="*/ 438999 w 811417"/>
                <a:gd name="connsiteY528" fmla="*/ 303453 h 410482"/>
                <a:gd name="connsiteX529" fmla="*/ 438999 w 811417"/>
                <a:gd name="connsiteY529" fmla="*/ 310217 h 410482"/>
                <a:gd name="connsiteX530" fmla="*/ 436744 w 811417"/>
                <a:gd name="connsiteY530" fmla="*/ 314726 h 410482"/>
                <a:gd name="connsiteX531" fmla="*/ 434489 w 811417"/>
                <a:gd name="connsiteY531" fmla="*/ 318174 h 410482"/>
                <a:gd name="connsiteX532" fmla="*/ 435683 w 811417"/>
                <a:gd name="connsiteY532" fmla="*/ 324938 h 410482"/>
                <a:gd name="connsiteX533" fmla="*/ 437937 w 811417"/>
                <a:gd name="connsiteY533" fmla="*/ 329447 h 410482"/>
                <a:gd name="connsiteX534" fmla="*/ 450272 w 811417"/>
                <a:gd name="connsiteY534" fmla="*/ 329447 h 410482"/>
                <a:gd name="connsiteX535" fmla="*/ 461545 w 811417"/>
                <a:gd name="connsiteY535" fmla="*/ 328387 h 410482"/>
                <a:gd name="connsiteX536" fmla="*/ 464993 w 811417"/>
                <a:gd name="connsiteY536" fmla="*/ 323876 h 410482"/>
                <a:gd name="connsiteX537" fmla="*/ 469503 w 811417"/>
                <a:gd name="connsiteY537" fmla="*/ 317112 h 410482"/>
                <a:gd name="connsiteX538" fmla="*/ 471758 w 811417"/>
                <a:gd name="connsiteY538" fmla="*/ 314859 h 410482"/>
                <a:gd name="connsiteX539" fmla="*/ 471758 w 811417"/>
                <a:gd name="connsiteY539" fmla="*/ 310350 h 410482"/>
                <a:gd name="connsiteX540" fmla="*/ 478522 w 811417"/>
                <a:gd name="connsiteY540" fmla="*/ 308094 h 410482"/>
                <a:gd name="connsiteX541" fmla="*/ 495365 w 811417"/>
                <a:gd name="connsiteY541" fmla="*/ 308094 h 410482"/>
                <a:gd name="connsiteX542" fmla="*/ 502129 w 811417"/>
                <a:gd name="connsiteY542" fmla="*/ 306901 h 410482"/>
                <a:gd name="connsiteX543" fmla="*/ 511148 w 811417"/>
                <a:gd name="connsiteY543" fmla="*/ 306901 h 410482"/>
                <a:gd name="connsiteX544" fmla="*/ 515657 w 811417"/>
                <a:gd name="connsiteY544" fmla="*/ 302391 h 410482"/>
                <a:gd name="connsiteX545" fmla="*/ 521360 w 811417"/>
                <a:gd name="connsiteY545" fmla="*/ 298942 h 410482"/>
                <a:gd name="connsiteX546" fmla="*/ 533695 w 811417"/>
                <a:gd name="connsiteY546" fmla="*/ 296689 h 410482"/>
                <a:gd name="connsiteX547" fmla="*/ 542713 w 811417"/>
                <a:gd name="connsiteY547" fmla="*/ 297882 h 410482"/>
                <a:gd name="connsiteX548" fmla="*/ 548417 w 811417"/>
                <a:gd name="connsiteY548" fmla="*/ 300137 h 410482"/>
                <a:gd name="connsiteX549" fmla="*/ 546162 w 811417"/>
                <a:gd name="connsiteY549" fmla="*/ 306901 h 410482"/>
                <a:gd name="connsiteX550" fmla="*/ 539398 w 811417"/>
                <a:gd name="connsiteY550" fmla="*/ 302391 h 410482"/>
                <a:gd name="connsiteX551" fmla="*/ 528125 w 811417"/>
                <a:gd name="connsiteY551" fmla="*/ 305706 h 410482"/>
                <a:gd name="connsiteX552" fmla="*/ 513535 w 811417"/>
                <a:gd name="connsiteY552" fmla="*/ 311277 h 410482"/>
                <a:gd name="connsiteX553" fmla="*/ 500007 w 811417"/>
                <a:gd name="connsiteY553" fmla="*/ 314593 h 410482"/>
                <a:gd name="connsiteX554" fmla="*/ 488734 w 811417"/>
                <a:gd name="connsiteY554" fmla="*/ 322550 h 410482"/>
                <a:gd name="connsiteX555" fmla="*/ 477461 w 811417"/>
                <a:gd name="connsiteY555" fmla="*/ 327059 h 410482"/>
                <a:gd name="connsiteX556" fmla="*/ 463932 w 811417"/>
                <a:gd name="connsiteY556" fmla="*/ 332630 h 410482"/>
                <a:gd name="connsiteX557" fmla="*/ 454914 w 811417"/>
                <a:gd name="connsiteY557" fmla="*/ 336079 h 410482"/>
                <a:gd name="connsiteX558" fmla="*/ 451598 w 811417"/>
                <a:gd name="connsiteY558" fmla="*/ 342843 h 410482"/>
                <a:gd name="connsiteX559" fmla="*/ 453853 w 811417"/>
                <a:gd name="connsiteY559" fmla="*/ 349607 h 410482"/>
                <a:gd name="connsiteX560" fmla="*/ 458362 w 811417"/>
                <a:gd name="connsiteY560" fmla="*/ 355178 h 410482"/>
                <a:gd name="connsiteX561" fmla="*/ 465126 w 811417"/>
                <a:gd name="connsiteY561" fmla="*/ 355178 h 410482"/>
                <a:gd name="connsiteX562" fmla="*/ 470697 w 811417"/>
                <a:gd name="connsiteY562" fmla="*/ 354116 h 410482"/>
                <a:gd name="connsiteX563" fmla="*/ 472951 w 811417"/>
                <a:gd name="connsiteY563" fmla="*/ 356371 h 410482"/>
                <a:gd name="connsiteX564" fmla="*/ 468442 w 811417"/>
                <a:gd name="connsiteY564" fmla="*/ 358625 h 410482"/>
                <a:gd name="connsiteX565" fmla="*/ 467248 w 811417"/>
                <a:gd name="connsiteY565" fmla="*/ 361941 h 410482"/>
                <a:gd name="connsiteX566" fmla="*/ 467248 w 811417"/>
                <a:gd name="connsiteY566" fmla="*/ 364196 h 410482"/>
                <a:gd name="connsiteX567" fmla="*/ 459423 w 811417"/>
                <a:gd name="connsiteY567" fmla="*/ 360747 h 410482"/>
                <a:gd name="connsiteX568" fmla="*/ 453853 w 811417"/>
                <a:gd name="connsiteY568" fmla="*/ 359687 h 410482"/>
                <a:gd name="connsiteX569" fmla="*/ 448282 w 811417"/>
                <a:gd name="connsiteY569" fmla="*/ 359687 h 410482"/>
                <a:gd name="connsiteX570" fmla="*/ 442580 w 811417"/>
                <a:gd name="connsiteY570" fmla="*/ 355178 h 410482"/>
                <a:gd name="connsiteX571" fmla="*/ 431306 w 811417"/>
                <a:gd name="connsiteY571" fmla="*/ 352923 h 410482"/>
                <a:gd name="connsiteX572" fmla="*/ 432500 w 811417"/>
                <a:gd name="connsiteY572" fmla="*/ 347352 h 410482"/>
                <a:gd name="connsiteX573" fmla="*/ 427990 w 811417"/>
                <a:gd name="connsiteY573" fmla="*/ 346291 h 410482"/>
                <a:gd name="connsiteX574" fmla="*/ 420165 w 811417"/>
                <a:gd name="connsiteY574" fmla="*/ 350800 h 410482"/>
                <a:gd name="connsiteX575" fmla="*/ 411147 w 811417"/>
                <a:gd name="connsiteY575" fmla="*/ 354116 h 410482"/>
                <a:gd name="connsiteX576" fmla="*/ 403322 w 811417"/>
                <a:gd name="connsiteY576" fmla="*/ 360880 h 410482"/>
                <a:gd name="connsiteX577" fmla="*/ 398812 w 811417"/>
                <a:gd name="connsiteY577" fmla="*/ 364329 h 410482"/>
                <a:gd name="connsiteX578" fmla="*/ 400006 w 811417"/>
                <a:gd name="connsiteY578" fmla="*/ 369900 h 410482"/>
                <a:gd name="connsiteX579" fmla="*/ 403322 w 811417"/>
                <a:gd name="connsiteY579" fmla="*/ 375469 h 410482"/>
                <a:gd name="connsiteX580" fmla="*/ 398812 w 811417"/>
                <a:gd name="connsiteY580" fmla="*/ 374408 h 410482"/>
                <a:gd name="connsiteX581" fmla="*/ 394303 w 811417"/>
                <a:gd name="connsiteY581" fmla="*/ 370960 h 410482"/>
                <a:gd name="connsiteX582" fmla="*/ 385284 w 811417"/>
                <a:gd name="connsiteY582" fmla="*/ 375469 h 410482"/>
                <a:gd name="connsiteX583" fmla="*/ 383030 w 811417"/>
                <a:gd name="connsiteY583" fmla="*/ 381040 h 410482"/>
                <a:gd name="connsiteX584" fmla="*/ 381968 w 811417"/>
                <a:gd name="connsiteY584" fmla="*/ 393373 h 410482"/>
                <a:gd name="connsiteX585" fmla="*/ 384223 w 811417"/>
                <a:gd name="connsiteY585" fmla="*/ 396822 h 410482"/>
                <a:gd name="connsiteX586" fmla="*/ 393242 w 811417"/>
                <a:gd name="connsiteY586" fmla="*/ 397884 h 410482"/>
                <a:gd name="connsiteX587" fmla="*/ 404515 w 811417"/>
                <a:gd name="connsiteY587" fmla="*/ 394568 h 410482"/>
                <a:gd name="connsiteX588" fmla="*/ 411279 w 811417"/>
                <a:gd name="connsiteY588" fmla="*/ 396822 h 410482"/>
                <a:gd name="connsiteX589" fmla="*/ 422553 w 811417"/>
                <a:gd name="connsiteY589" fmla="*/ 397884 h 410482"/>
                <a:gd name="connsiteX590" fmla="*/ 432765 w 811417"/>
                <a:gd name="connsiteY590" fmla="*/ 396822 h 410482"/>
                <a:gd name="connsiteX591" fmla="*/ 439529 w 811417"/>
                <a:gd name="connsiteY591" fmla="*/ 394568 h 410482"/>
                <a:gd name="connsiteX592" fmla="*/ 451863 w 811417"/>
                <a:gd name="connsiteY592" fmla="*/ 392313 h 410482"/>
                <a:gd name="connsiteX593" fmla="*/ 465391 w 811417"/>
                <a:gd name="connsiteY593" fmla="*/ 387804 h 410482"/>
                <a:gd name="connsiteX594" fmla="*/ 474410 w 811417"/>
                <a:gd name="connsiteY594" fmla="*/ 385549 h 410482"/>
                <a:gd name="connsiteX595" fmla="*/ 484490 w 811417"/>
                <a:gd name="connsiteY595" fmla="*/ 383295 h 410482"/>
                <a:gd name="connsiteX596" fmla="*/ 488999 w 811417"/>
                <a:gd name="connsiteY596" fmla="*/ 378785 h 410482"/>
                <a:gd name="connsiteX597" fmla="*/ 501334 w 811417"/>
                <a:gd name="connsiteY597" fmla="*/ 373082 h 410482"/>
                <a:gd name="connsiteX598" fmla="*/ 517116 w 811417"/>
                <a:gd name="connsiteY598" fmla="*/ 374276 h 410482"/>
                <a:gd name="connsiteX599" fmla="*/ 526135 w 811417"/>
                <a:gd name="connsiteY599" fmla="*/ 375336 h 410482"/>
                <a:gd name="connsiteX600" fmla="*/ 535154 w 811417"/>
                <a:gd name="connsiteY600" fmla="*/ 377591 h 410482"/>
                <a:gd name="connsiteX601" fmla="*/ 547488 w 811417"/>
                <a:gd name="connsiteY601" fmla="*/ 379847 h 410482"/>
                <a:gd name="connsiteX602" fmla="*/ 590194 w 811417"/>
                <a:gd name="connsiteY602" fmla="*/ 374276 h 410482"/>
                <a:gd name="connsiteX603" fmla="*/ 587940 w 811417"/>
                <a:gd name="connsiteY603" fmla="*/ 375336 h 410482"/>
                <a:gd name="connsiteX604" fmla="*/ 581176 w 811417"/>
                <a:gd name="connsiteY604" fmla="*/ 376531 h 410482"/>
                <a:gd name="connsiteX605" fmla="*/ 578921 w 811417"/>
                <a:gd name="connsiteY605" fmla="*/ 377591 h 410482"/>
                <a:gd name="connsiteX606" fmla="*/ 585685 w 811417"/>
                <a:gd name="connsiteY606" fmla="*/ 379847 h 410482"/>
                <a:gd name="connsiteX607" fmla="*/ 598019 w 811417"/>
                <a:gd name="connsiteY607" fmla="*/ 380907 h 410482"/>
                <a:gd name="connsiteX608" fmla="*/ 604783 w 811417"/>
                <a:gd name="connsiteY608" fmla="*/ 379847 h 410482"/>
                <a:gd name="connsiteX609" fmla="*/ 613802 w 811417"/>
                <a:gd name="connsiteY609" fmla="*/ 377591 h 410482"/>
                <a:gd name="connsiteX610" fmla="*/ 621627 w 811417"/>
                <a:gd name="connsiteY610" fmla="*/ 378785 h 410482"/>
                <a:gd name="connsiteX611" fmla="*/ 629452 w 811417"/>
                <a:gd name="connsiteY611" fmla="*/ 377591 h 410482"/>
                <a:gd name="connsiteX612" fmla="*/ 626137 w 811417"/>
                <a:gd name="connsiteY612" fmla="*/ 374276 h 410482"/>
                <a:gd name="connsiteX613" fmla="*/ 620433 w 811417"/>
                <a:gd name="connsiteY613" fmla="*/ 374276 h 410482"/>
                <a:gd name="connsiteX614" fmla="*/ 622688 w 811417"/>
                <a:gd name="connsiteY614" fmla="*/ 369767 h 410482"/>
                <a:gd name="connsiteX615" fmla="*/ 628259 w 811417"/>
                <a:gd name="connsiteY615" fmla="*/ 365256 h 410482"/>
                <a:gd name="connsiteX616" fmla="*/ 632768 w 811417"/>
                <a:gd name="connsiteY616" fmla="*/ 367511 h 410482"/>
                <a:gd name="connsiteX617" fmla="*/ 638338 w 811417"/>
                <a:gd name="connsiteY617" fmla="*/ 369767 h 410482"/>
                <a:gd name="connsiteX618" fmla="*/ 641787 w 811417"/>
                <a:gd name="connsiteY618" fmla="*/ 370827 h 410482"/>
                <a:gd name="connsiteX619" fmla="*/ 646296 w 811417"/>
                <a:gd name="connsiteY619" fmla="*/ 375336 h 410482"/>
                <a:gd name="connsiteX620" fmla="*/ 651866 w 811417"/>
                <a:gd name="connsiteY620" fmla="*/ 375336 h 410482"/>
                <a:gd name="connsiteX621" fmla="*/ 655182 w 811417"/>
                <a:gd name="connsiteY621" fmla="*/ 369767 h 410482"/>
                <a:gd name="connsiteX622" fmla="*/ 656376 w 811417"/>
                <a:gd name="connsiteY622" fmla="*/ 365256 h 410482"/>
                <a:gd name="connsiteX623" fmla="*/ 662079 w 811417"/>
                <a:gd name="connsiteY623" fmla="*/ 363003 h 410482"/>
                <a:gd name="connsiteX624" fmla="*/ 674413 w 811417"/>
                <a:gd name="connsiteY624" fmla="*/ 360747 h 410482"/>
                <a:gd name="connsiteX625" fmla="*/ 673352 w 811417"/>
                <a:gd name="connsiteY625" fmla="*/ 358494 h 410482"/>
                <a:gd name="connsiteX626" fmla="*/ 618179 w 811417"/>
                <a:gd name="connsiteY626" fmla="*/ 353983 h 410482"/>
                <a:gd name="connsiteX627" fmla="*/ 619240 w 811417"/>
                <a:gd name="connsiteY627" fmla="*/ 352790 h 410482"/>
                <a:gd name="connsiteX628" fmla="*/ 626004 w 811417"/>
                <a:gd name="connsiteY628" fmla="*/ 350535 h 410482"/>
                <a:gd name="connsiteX629" fmla="*/ 631574 w 811417"/>
                <a:gd name="connsiteY629" fmla="*/ 348281 h 410482"/>
                <a:gd name="connsiteX630" fmla="*/ 632768 w 811417"/>
                <a:gd name="connsiteY630" fmla="*/ 342577 h 410482"/>
                <a:gd name="connsiteX631" fmla="*/ 631574 w 811417"/>
                <a:gd name="connsiteY631" fmla="*/ 338068 h 410482"/>
                <a:gd name="connsiteX632" fmla="*/ 629319 w 811417"/>
                <a:gd name="connsiteY632" fmla="*/ 333560 h 410482"/>
                <a:gd name="connsiteX633" fmla="*/ 624810 w 811417"/>
                <a:gd name="connsiteY633" fmla="*/ 330244 h 410482"/>
                <a:gd name="connsiteX634" fmla="*/ 619107 w 811417"/>
                <a:gd name="connsiteY634" fmla="*/ 329049 h 410482"/>
                <a:gd name="connsiteX635" fmla="*/ 614598 w 811417"/>
                <a:gd name="connsiteY635" fmla="*/ 332365 h 410482"/>
                <a:gd name="connsiteX636" fmla="*/ 615659 w 811417"/>
                <a:gd name="connsiteY636" fmla="*/ 338068 h 410482"/>
                <a:gd name="connsiteX637" fmla="*/ 618975 w 811417"/>
                <a:gd name="connsiteY637" fmla="*/ 343638 h 410482"/>
                <a:gd name="connsiteX638" fmla="*/ 615659 w 811417"/>
                <a:gd name="connsiteY638" fmla="*/ 346954 h 410482"/>
                <a:gd name="connsiteX639" fmla="*/ 610088 w 811417"/>
                <a:gd name="connsiteY639" fmla="*/ 343638 h 410482"/>
                <a:gd name="connsiteX640" fmla="*/ 605579 w 811417"/>
                <a:gd name="connsiteY640" fmla="*/ 340322 h 410482"/>
                <a:gd name="connsiteX641" fmla="*/ 601070 w 811417"/>
                <a:gd name="connsiteY641" fmla="*/ 340322 h 410482"/>
                <a:gd name="connsiteX642" fmla="*/ 597754 w 811417"/>
                <a:gd name="connsiteY642" fmla="*/ 342577 h 410482"/>
                <a:gd name="connsiteX643" fmla="*/ 594306 w 811417"/>
                <a:gd name="connsiteY643" fmla="*/ 337006 h 410482"/>
                <a:gd name="connsiteX644" fmla="*/ 594306 w 811417"/>
                <a:gd name="connsiteY644" fmla="*/ 333691 h 410482"/>
                <a:gd name="connsiteX645" fmla="*/ 601070 w 811417"/>
                <a:gd name="connsiteY645" fmla="*/ 332498 h 410482"/>
                <a:gd name="connsiteX646" fmla="*/ 599876 w 811417"/>
                <a:gd name="connsiteY646" fmla="*/ 327989 h 410482"/>
                <a:gd name="connsiteX647" fmla="*/ 603192 w 811417"/>
                <a:gd name="connsiteY647" fmla="*/ 326795 h 410482"/>
                <a:gd name="connsiteX648" fmla="*/ 605447 w 811417"/>
                <a:gd name="connsiteY648" fmla="*/ 330244 h 410482"/>
                <a:gd name="connsiteX649" fmla="*/ 609956 w 811417"/>
                <a:gd name="connsiteY649" fmla="*/ 332498 h 410482"/>
                <a:gd name="connsiteX650" fmla="*/ 613404 w 811417"/>
                <a:gd name="connsiteY650" fmla="*/ 329182 h 410482"/>
                <a:gd name="connsiteX651" fmla="*/ 615659 w 811417"/>
                <a:gd name="connsiteY651" fmla="*/ 323612 h 410482"/>
                <a:gd name="connsiteX652" fmla="*/ 620168 w 811417"/>
                <a:gd name="connsiteY652" fmla="*/ 324673 h 410482"/>
                <a:gd name="connsiteX653" fmla="*/ 624678 w 811417"/>
                <a:gd name="connsiteY653" fmla="*/ 328121 h 410482"/>
                <a:gd name="connsiteX654" fmla="*/ 629187 w 811417"/>
                <a:gd name="connsiteY654" fmla="*/ 329182 h 410482"/>
                <a:gd name="connsiteX655" fmla="*/ 631442 w 811417"/>
                <a:gd name="connsiteY655" fmla="*/ 330375 h 410482"/>
                <a:gd name="connsiteX656" fmla="*/ 638206 w 811417"/>
                <a:gd name="connsiteY656" fmla="*/ 331437 h 410482"/>
                <a:gd name="connsiteX657" fmla="*/ 640460 w 811417"/>
                <a:gd name="connsiteY657" fmla="*/ 334753 h 410482"/>
                <a:gd name="connsiteX658" fmla="*/ 641654 w 811417"/>
                <a:gd name="connsiteY658" fmla="*/ 338201 h 410482"/>
                <a:gd name="connsiteX659" fmla="*/ 643909 w 811417"/>
                <a:gd name="connsiteY659" fmla="*/ 342710 h 410482"/>
                <a:gd name="connsiteX660" fmla="*/ 646163 w 811417"/>
                <a:gd name="connsiteY660" fmla="*/ 346159 h 410482"/>
                <a:gd name="connsiteX661" fmla="*/ 649612 w 811417"/>
                <a:gd name="connsiteY661" fmla="*/ 348414 h 410482"/>
                <a:gd name="connsiteX662" fmla="*/ 657437 w 811417"/>
                <a:gd name="connsiteY662" fmla="*/ 350667 h 410482"/>
                <a:gd name="connsiteX663" fmla="*/ 658498 w 811417"/>
                <a:gd name="connsiteY663" fmla="*/ 350667 h 410482"/>
                <a:gd name="connsiteX664" fmla="*/ 661946 w 811417"/>
                <a:gd name="connsiteY664" fmla="*/ 347219 h 410482"/>
                <a:gd name="connsiteX665" fmla="*/ 666455 w 811417"/>
                <a:gd name="connsiteY665" fmla="*/ 346159 h 410482"/>
                <a:gd name="connsiteX666" fmla="*/ 670965 w 811417"/>
                <a:gd name="connsiteY666" fmla="*/ 348414 h 410482"/>
                <a:gd name="connsiteX667" fmla="*/ 677729 w 811417"/>
                <a:gd name="connsiteY667" fmla="*/ 341650 h 410482"/>
                <a:gd name="connsiteX668" fmla="*/ 682238 w 811417"/>
                <a:gd name="connsiteY668" fmla="*/ 339394 h 410482"/>
                <a:gd name="connsiteX669" fmla="*/ 690063 w 811417"/>
                <a:gd name="connsiteY669" fmla="*/ 340588 h 410482"/>
                <a:gd name="connsiteX670" fmla="*/ 697888 w 811417"/>
                <a:gd name="connsiteY670" fmla="*/ 339394 h 410482"/>
                <a:gd name="connsiteX671" fmla="*/ 703459 w 811417"/>
                <a:gd name="connsiteY671" fmla="*/ 336079 h 410482"/>
                <a:gd name="connsiteX672" fmla="*/ 707968 w 811417"/>
                <a:gd name="connsiteY672" fmla="*/ 333823 h 410482"/>
                <a:gd name="connsiteX673" fmla="*/ 714732 w 811417"/>
                <a:gd name="connsiteY673" fmla="*/ 332630 h 410482"/>
                <a:gd name="connsiteX674" fmla="*/ 719241 w 811417"/>
                <a:gd name="connsiteY674" fmla="*/ 329315 h 410482"/>
                <a:gd name="connsiteX675" fmla="*/ 722557 w 811417"/>
                <a:gd name="connsiteY675" fmla="*/ 325999 h 410482"/>
                <a:gd name="connsiteX676" fmla="*/ 723618 w 811417"/>
                <a:gd name="connsiteY676" fmla="*/ 320428 h 410482"/>
                <a:gd name="connsiteX677" fmla="*/ 722557 w 811417"/>
                <a:gd name="connsiteY677" fmla="*/ 319235 h 410482"/>
                <a:gd name="connsiteX678" fmla="*/ 722557 w 811417"/>
                <a:gd name="connsiteY678" fmla="*/ 318174 h 410482"/>
                <a:gd name="connsiteX679" fmla="*/ 720302 w 811417"/>
                <a:gd name="connsiteY679" fmla="*/ 315919 h 410482"/>
                <a:gd name="connsiteX680" fmla="*/ 719241 w 811417"/>
                <a:gd name="connsiteY680" fmla="*/ 315919 h 410482"/>
                <a:gd name="connsiteX681" fmla="*/ 694440 w 811417"/>
                <a:gd name="connsiteY681" fmla="*/ 292311 h 410482"/>
                <a:gd name="connsiteX682" fmla="*/ 682106 w 811417"/>
                <a:gd name="connsiteY682" fmla="*/ 293373 h 410482"/>
                <a:gd name="connsiteX683" fmla="*/ 675341 w 811417"/>
                <a:gd name="connsiteY683" fmla="*/ 288864 h 410482"/>
                <a:gd name="connsiteX684" fmla="*/ 675341 w 811417"/>
                <a:gd name="connsiteY684" fmla="*/ 287802 h 410482"/>
                <a:gd name="connsiteX685" fmla="*/ 674280 w 811417"/>
                <a:gd name="connsiteY685" fmla="*/ 286609 h 410482"/>
                <a:gd name="connsiteX686" fmla="*/ 673219 w 811417"/>
                <a:gd name="connsiteY686" fmla="*/ 286609 h 410482"/>
                <a:gd name="connsiteX687" fmla="*/ 672026 w 811417"/>
                <a:gd name="connsiteY687" fmla="*/ 284354 h 410482"/>
                <a:gd name="connsiteX688" fmla="*/ 669771 w 811417"/>
                <a:gd name="connsiteY688" fmla="*/ 265256 h 410482"/>
                <a:gd name="connsiteX689" fmla="*/ 668577 w 811417"/>
                <a:gd name="connsiteY689" fmla="*/ 255176 h 410482"/>
                <a:gd name="connsiteX690" fmla="*/ 674148 w 811417"/>
                <a:gd name="connsiteY690" fmla="*/ 238332 h 410482"/>
                <a:gd name="connsiteX691" fmla="*/ 686482 w 811417"/>
                <a:gd name="connsiteY691" fmla="*/ 230375 h 410482"/>
                <a:gd name="connsiteX692" fmla="*/ 723618 w 811417"/>
                <a:gd name="connsiteY692" fmla="*/ 232628 h 410482"/>
                <a:gd name="connsiteX693" fmla="*/ 757438 w 811417"/>
                <a:gd name="connsiteY693" fmla="*/ 229313 h 410482"/>
                <a:gd name="connsiteX694" fmla="*/ 734891 w 811417"/>
                <a:gd name="connsiteY694" fmla="*/ 198942 h 410482"/>
                <a:gd name="connsiteX695" fmla="*/ 734891 w 811417"/>
                <a:gd name="connsiteY695" fmla="*/ 183158 h 410482"/>
                <a:gd name="connsiteX696" fmla="*/ 728127 w 811417"/>
                <a:gd name="connsiteY696" fmla="*/ 177589 h 410482"/>
                <a:gd name="connsiteX697" fmla="*/ 724812 w 811417"/>
                <a:gd name="connsiteY697" fmla="*/ 167509 h 410482"/>
                <a:gd name="connsiteX698" fmla="*/ 722557 w 811417"/>
                <a:gd name="connsiteY698" fmla="*/ 162999 h 410482"/>
                <a:gd name="connsiteX699" fmla="*/ 723618 w 811417"/>
                <a:gd name="connsiteY699" fmla="*/ 159552 h 410482"/>
                <a:gd name="connsiteX700" fmla="*/ 722557 w 811417"/>
                <a:gd name="connsiteY700" fmla="*/ 158490 h 410482"/>
                <a:gd name="connsiteX701" fmla="*/ 722557 w 811417"/>
                <a:gd name="connsiteY701" fmla="*/ 137137 h 410482"/>
                <a:gd name="connsiteX702" fmla="*/ 721496 w 811417"/>
                <a:gd name="connsiteY702" fmla="*/ 132628 h 410482"/>
                <a:gd name="connsiteX703" fmla="*/ 722557 w 811417"/>
                <a:gd name="connsiteY703" fmla="*/ 131566 h 410482"/>
                <a:gd name="connsiteX704" fmla="*/ 721496 w 811417"/>
                <a:gd name="connsiteY704" fmla="*/ 128117 h 410482"/>
                <a:gd name="connsiteX705" fmla="*/ 720302 w 811417"/>
                <a:gd name="connsiteY705" fmla="*/ 119100 h 410482"/>
                <a:gd name="connsiteX706" fmla="*/ 741655 w 811417"/>
                <a:gd name="connsiteY706" fmla="*/ 109020 h 410482"/>
                <a:gd name="connsiteX707" fmla="*/ 756244 w 811417"/>
                <a:gd name="connsiteY707" fmla="*/ 103449 h 410482"/>
                <a:gd name="connsiteX708" fmla="*/ 778791 w 811417"/>
                <a:gd name="connsiteY708" fmla="*/ 110213 h 410482"/>
                <a:gd name="connsiteX709" fmla="*/ 791126 w 811417"/>
                <a:gd name="connsiteY709" fmla="*/ 115917 h 410482"/>
                <a:gd name="connsiteX710" fmla="*/ 811418 w 811417"/>
                <a:gd name="connsiteY710" fmla="*/ 115917 h 410482"/>
                <a:gd name="connsiteX711" fmla="*/ 793380 w 811417"/>
                <a:gd name="connsiteY711" fmla="*/ 90053 h 41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811417" h="410482">
                  <a:moveTo>
                    <a:pt x="794972" y="90983"/>
                  </a:moveTo>
                  <a:lnTo>
                    <a:pt x="784892" y="68435"/>
                  </a:lnTo>
                  <a:lnTo>
                    <a:pt x="784892" y="53846"/>
                  </a:lnTo>
                  <a:lnTo>
                    <a:pt x="788208" y="47082"/>
                  </a:lnTo>
                  <a:lnTo>
                    <a:pt x="791656" y="37002"/>
                  </a:lnTo>
                  <a:lnTo>
                    <a:pt x="787147" y="26924"/>
                  </a:lnTo>
                  <a:lnTo>
                    <a:pt x="787147" y="7825"/>
                  </a:lnTo>
                  <a:lnTo>
                    <a:pt x="772558" y="11140"/>
                  </a:lnTo>
                  <a:lnTo>
                    <a:pt x="774812" y="15649"/>
                  </a:lnTo>
                  <a:lnTo>
                    <a:pt x="772558" y="20160"/>
                  </a:lnTo>
                  <a:lnTo>
                    <a:pt x="769109" y="18965"/>
                  </a:lnTo>
                  <a:lnTo>
                    <a:pt x="754520" y="23475"/>
                  </a:lnTo>
                  <a:lnTo>
                    <a:pt x="753327" y="24536"/>
                  </a:lnTo>
                  <a:lnTo>
                    <a:pt x="751072" y="25729"/>
                  </a:lnTo>
                  <a:lnTo>
                    <a:pt x="749878" y="25729"/>
                  </a:lnTo>
                  <a:lnTo>
                    <a:pt x="743114" y="27984"/>
                  </a:lnTo>
                  <a:lnTo>
                    <a:pt x="734096" y="16711"/>
                  </a:lnTo>
                  <a:lnTo>
                    <a:pt x="721761" y="27984"/>
                  </a:lnTo>
                  <a:lnTo>
                    <a:pt x="705978" y="29045"/>
                  </a:lnTo>
                  <a:lnTo>
                    <a:pt x="691389" y="41380"/>
                  </a:lnTo>
                  <a:lnTo>
                    <a:pt x="667782" y="52653"/>
                  </a:lnTo>
                  <a:lnTo>
                    <a:pt x="656508" y="53846"/>
                  </a:lnTo>
                  <a:lnTo>
                    <a:pt x="646429" y="52653"/>
                  </a:lnTo>
                  <a:lnTo>
                    <a:pt x="628391" y="44828"/>
                  </a:lnTo>
                  <a:lnTo>
                    <a:pt x="625075" y="48277"/>
                  </a:lnTo>
                  <a:lnTo>
                    <a:pt x="619505" y="51592"/>
                  </a:lnTo>
                  <a:lnTo>
                    <a:pt x="609425" y="48277"/>
                  </a:lnTo>
                  <a:lnTo>
                    <a:pt x="588072" y="53846"/>
                  </a:lnTo>
                  <a:lnTo>
                    <a:pt x="580247" y="49337"/>
                  </a:lnTo>
                  <a:lnTo>
                    <a:pt x="576799" y="40318"/>
                  </a:lnTo>
                  <a:lnTo>
                    <a:pt x="576799" y="31300"/>
                  </a:lnTo>
                  <a:lnTo>
                    <a:pt x="575738" y="27984"/>
                  </a:lnTo>
                  <a:lnTo>
                    <a:pt x="585818" y="22413"/>
                  </a:lnTo>
                  <a:lnTo>
                    <a:pt x="589133" y="14589"/>
                  </a:lnTo>
                  <a:lnTo>
                    <a:pt x="580115" y="16844"/>
                  </a:lnTo>
                  <a:lnTo>
                    <a:pt x="565525" y="4509"/>
                  </a:lnTo>
                  <a:lnTo>
                    <a:pt x="541918" y="0"/>
                  </a:lnTo>
                  <a:lnTo>
                    <a:pt x="535154" y="4509"/>
                  </a:lnTo>
                  <a:lnTo>
                    <a:pt x="530644" y="5569"/>
                  </a:lnTo>
                  <a:lnTo>
                    <a:pt x="481174" y="39257"/>
                  </a:lnTo>
                  <a:lnTo>
                    <a:pt x="449741" y="43766"/>
                  </a:lnTo>
                  <a:lnTo>
                    <a:pt x="442977" y="47082"/>
                  </a:lnTo>
                  <a:lnTo>
                    <a:pt x="415921" y="42573"/>
                  </a:lnTo>
                  <a:lnTo>
                    <a:pt x="403587" y="67374"/>
                  </a:lnTo>
                  <a:lnTo>
                    <a:pt x="372154" y="33686"/>
                  </a:lnTo>
                  <a:lnTo>
                    <a:pt x="374409" y="22413"/>
                  </a:lnTo>
                  <a:lnTo>
                    <a:pt x="376663" y="18965"/>
                  </a:lnTo>
                  <a:lnTo>
                    <a:pt x="381173" y="14456"/>
                  </a:lnTo>
                  <a:lnTo>
                    <a:pt x="379979" y="11008"/>
                  </a:lnTo>
                  <a:lnTo>
                    <a:pt x="374409" y="12201"/>
                  </a:lnTo>
                  <a:lnTo>
                    <a:pt x="368706" y="9947"/>
                  </a:lnTo>
                  <a:lnTo>
                    <a:pt x="366451" y="9947"/>
                  </a:lnTo>
                  <a:lnTo>
                    <a:pt x="364196" y="11008"/>
                  </a:lnTo>
                  <a:lnTo>
                    <a:pt x="361942" y="11008"/>
                  </a:lnTo>
                  <a:lnTo>
                    <a:pt x="359687" y="13263"/>
                  </a:lnTo>
                  <a:lnTo>
                    <a:pt x="357432" y="16578"/>
                  </a:lnTo>
                  <a:lnTo>
                    <a:pt x="355178" y="22281"/>
                  </a:lnTo>
                  <a:lnTo>
                    <a:pt x="352923" y="23343"/>
                  </a:lnTo>
                  <a:lnTo>
                    <a:pt x="351729" y="22281"/>
                  </a:lnTo>
                  <a:cubicBezTo>
                    <a:pt x="346822" y="26791"/>
                    <a:pt x="343772" y="33422"/>
                    <a:pt x="344965" y="40318"/>
                  </a:cubicBezTo>
                  <a:lnTo>
                    <a:pt x="342711" y="41380"/>
                  </a:lnTo>
                  <a:lnTo>
                    <a:pt x="342711" y="46949"/>
                  </a:lnTo>
                  <a:lnTo>
                    <a:pt x="343772" y="49204"/>
                  </a:lnTo>
                  <a:lnTo>
                    <a:pt x="342711" y="51460"/>
                  </a:lnTo>
                  <a:lnTo>
                    <a:pt x="344965" y="53713"/>
                  </a:lnTo>
                  <a:lnTo>
                    <a:pt x="343772" y="58224"/>
                  </a:lnTo>
                  <a:lnTo>
                    <a:pt x="340456" y="58224"/>
                  </a:lnTo>
                  <a:lnTo>
                    <a:pt x="339262" y="57029"/>
                  </a:lnTo>
                  <a:cubicBezTo>
                    <a:pt x="330376" y="62733"/>
                    <a:pt x="316583" y="68568"/>
                    <a:pt x="311145" y="76128"/>
                  </a:cubicBezTo>
                  <a:lnTo>
                    <a:pt x="305575" y="77189"/>
                  </a:lnTo>
                  <a:lnTo>
                    <a:pt x="303320" y="78382"/>
                  </a:lnTo>
                  <a:lnTo>
                    <a:pt x="298811" y="79444"/>
                  </a:lnTo>
                  <a:lnTo>
                    <a:pt x="296556" y="81698"/>
                  </a:lnTo>
                  <a:lnTo>
                    <a:pt x="297750" y="82760"/>
                  </a:lnTo>
                  <a:lnTo>
                    <a:pt x="297750" y="85013"/>
                  </a:lnTo>
                  <a:lnTo>
                    <a:pt x="296556" y="86208"/>
                  </a:lnTo>
                  <a:lnTo>
                    <a:pt x="294301" y="86208"/>
                  </a:lnTo>
                  <a:lnTo>
                    <a:pt x="293240" y="87269"/>
                  </a:lnTo>
                  <a:lnTo>
                    <a:pt x="290986" y="87269"/>
                  </a:lnTo>
                  <a:lnTo>
                    <a:pt x="287670" y="83953"/>
                  </a:lnTo>
                  <a:lnTo>
                    <a:pt x="286609" y="82760"/>
                  </a:lnTo>
                  <a:lnTo>
                    <a:pt x="285548" y="83953"/>
                  </a:lnTo>
                  <a:lnTo>
                    <a:pt x="283293" y="82760"/>
                  </a:lnTo>
                  <a:lnTo>
                    <a:pt x="284487" y="98542"/>
                  </a:lnTo>
                  <a:lnTo>
                    <a:pt x="248545" y="127854"/>
                  </a:lnTo>
                  <a:lnTo>
                    <a:pt x="193372" y="139127"/>
                  </a:lnTo>
                  <a:lnTo>
                    <a:pt x="191117" y="131302"/>
                  </a:lnTo>
                  <a:lnTo>
                    <a:pt x="181037" y="141380"/>
                  </a:lnTo>
                  <a:lnTo>
                    <a:pt x="167509" y="125598"/>
                  </a:lnTo>
                  <a:lnTo>
                    <a:pt x="161939" y="121089"/>
                  </a:lnTo>
                  <a:lnTo>
                    <a:pt x="157429" y="125598"/>
                  </a:lnTo>
                  <a:lnTo>
                    <a:pt x="151859" y="125598"/>
                  </a:lnTo>
                  <a:lnTo>
                    <a:pt x="148543" y="126659"/>
                  </a:lnTo>
                  <a:lnTo>
                    <a:pt x="146289" y="130107"/>
                  </a:lnTo>
                  <a:lnTo>
                    <a:pt x="148543" y="133423"/>
                  </a:lnTo>
                  <a:lnTo>
                    <a:pt x="155307" y="135678"/>
                  </a:lnTo>
                  <a:lnTo>
                    <a:pt x="155307" y="140187"/>
                  </a:lnTo>
                  <a:lnTo>
                    <a:pt x="151992" y="141249"/>
                  </a:lnTo>
                  <a:lnTo>
                    <a:pt x="138464" y="141249"/>
                  </a:lnTo>
                  <a:lnTo>
                    <a:pt x="133954" y="142310"/>
                  </a:lnTo>
                  <a:lnTo>
                    <a:pt x="136209" y="146818"/>
                  </a:lnTo>
                  <a:lnTo>
                    <a:pt x="135015" y="150134"/>
                  </a:lnTo>
                  <a:lnTo>
                    <a:pt x="133954" y="154643"/>
                  </a:lnTo>
                  <a:lnTo>
                    <a:pt x="133954" y="157959"/>
                  </a:lnTo>
                  <a:lnTo>
                    <a:pt x="138464" y="166978"/>
                  </a:lnTo>
                  <a:lnTo>
                    <a:pt x="142973" y="174803"/>
                  </a:lnTo>
                  <a:lnTo>
                    <a:pt x="148676" y="177058"/>
                  </a:lnTo>
                  <a:lnTo>
                    <a:pt x="151992" y="174803"/>
                  </a:lnTo>
                  <a:lnTo>
                    <a:pt x="153185" y="173610"/>
                  </a:lnTo>
                  <a:lnTo>
                    <a:pt x="156501" y="173610"/>
                  </a:lnTo>
                  <a:lnTo>
                    <a:pt x="161010" y="166845"/>
                  </a:lnTo>
                  <a:lnTo>
                    <a:pt x="163265" y="164590"/>
                  </a:lnTo>
                  <a:lnTo>
                    <a:pt x="167774" y="169101"/>
                  </a:lnTo>
                  <a:lnTo>
                    <a:pt x="168968" y="172416"/>
                  </a:lnTo>
                  <a:lnTo>
                    <a:pt x="170029" y="176925"/>
                  </a:lnTo>
                  <a:lnTo>
                    <a:pt x="172284" y="181434"/>
                  </a:lnTo>
                  <a:lnTo>
                    <a:pt x="177987" y="185945"/>
                  </a:lnTo>
                  <a:lnTo>
                    <a:pt x="181302" y="185945"/>
                  </a:lnTo>
                  <a:lnTo>
                    <a:pt x="185812" y="189260"/>
                  </a:lnTo>
                  <a:lnTo>
                    <a:pt x="186873" y="191514"/>
                  </a:lnTo>
                  <a:lnTo>
                    <a:pt x="184618" y="192709"/>
                  </a:lnTo>
                  <a:lnTo>
                    <a:pt x="177854" y="192709"/>
                  </a:lnTo>
                  <a:lnTo>
                    <a:pt x="176660" y="200533"/>
                  </a:lnTo>
                  <a:lnTo>
                    <a:pt x="181170" y="203849"/>
                  </a:lnTo>
                  <a:lnTo>
                    <a:pt x="186740" y="203849"/>
                  </a:lnTo>
                  <a:lnTo>
                    <a:pt x="190056" y="200533"/>
                  </a:lnTo>
                  <a:lnTo>
                    <a:pt x="192310" y="202787"/>
                  </a:lnTo>
                  <a:lnTo>
                    <a:pt x="194565" y="203849"/>
                  </a:lnTo>
                  <a:lnTo>
                    <a:pt x="200135" y="204910"/>
                  </a:lnTo>
                  <a:lnTo>
                    <a:pt x="207961" y="209418"/>
                  </a:lnTo>
                  <a:lnTo>
                    <a:pt x="213664" y="206103"/>
                  </a:lnTo>
                  <a:lnTo>
                    <a:pt x="215918" y="201594"/>
                  </a:lnTo>
                  <a:lnTo>
                    <a:pt x="213664" y="194830"/>
                  </a:lnTo>
                  <a:lnTo>
                    <a:pt x="214725" y="188066"/>
                  </a:lnTo>
                  <a:lnTo>
                    <a:pt x="219234" y="184750"/>
                  </a:lnTo>
                  <a:lnTo>
                    <a:pt x="227059" y="183557"/>
                  </a:lnTo>
                  <a:lnTo>
                    <a:pt x="231568" y="176792"/>
                  </a:lnTo>
                  <a:lnTo>
                    <a:pt x="233823" y="174537"/>
                  </a:lnTo>
                  <a:lnTo>
                    <a:pt x="238332" y="173344"/>
                  </a:lnTo>
                  <a:lnTo>
                    <a:pt x="243903" y="172284"/>
                  </a:lnTo>
                  <a:lnTo>
                    <a:pt x="249606" y="174537"/>
                  </a:lnTo>
                  <a:lnTo>
                    <a:pt x="251861" y="175599"/>
                  </a:lnTo>
                  <a:lnTo>
                    <a:pt x="257563" y="173344"/>
                  </a:lnTo>
                  <a:lnTo>
                    <a:pt x="262073" y="172284"/>
                  </a:lnTo>
                  <a:lnTo>
                    <a:pt x="268837" y="173344"/>
                  </a:lnTo>
                  <a:lnTo>
                    <a:pt x="278917" y="173344"/>
                  </a:lnTo>
                  <a:lnTo>
                    <a:pt x="288996" y="174537"/>
                  </a:lnTo>
                  <a:cubicBezTo>
                    <a:pt x="297087" y="173875"/>
                    <a:pt x="304381" y="174537"/>
                    <a:pt x="307034" y="183557"/>
                  </a:cubicBezTo>
                  <a:lnTo>
                    <a:pt x="311543" y="184750"/>
                  </a:lnTo>
                  <a:lnTo>
                    <a:pt x="326132" y="184750"/>
                  </a:lnTo>
                  <a:lnTo>
                    <a:pt x="328387" y="185812"/>
                  </a:lnTo>
                  <a:lnTo>
                    <a:pt x="326132" y="189128"/>
                  </a:lnTo>
                  <a:lnTo>
                    <a:pt x="320429" y="191381"/>
                  </a:lnTo>
                  <a:lnTo>
                    <a:pt x="313665" y="194830"/>
                  </a:lnTo>
                  <a:lnTo>
                    <a:pt x="311410" y="198145"/>
                  </a:lnTo>
                  <a:lnTo>
                    <a:pt x="305840" y="202656"/>
                  </a:lnTo>
                  <a:lnTo>
                    <a:pt x="300137" y="205972"/>
                  </a:lnTo>
                  <a:lnTo>
                    <a:pt x="299076" y="212734"/>
                  </a:lnTo>
                  <a:lnTo>
                    <a:pt x="295628" y="217245"/>
                  </a:lnTo>
                  <a:lnTo>
                    <a:pt x="291118" y="217245"/>
                  </a:lnTo>
                  <a:lnTo>
                    <a:pt x="288864" y="212734"/>
                  </a:lnTo>
                  <a:lnTo>
                    <a:pt x="290057" y="205972"/>
                  </a:lnTo>
                  <a:lnTo>
                    <a:pt x="294567" y="201461"/>
                  </a:lnTo>
                  <a:lnTo>
                    <a:pt x="298015" y="195892"/>
                  </a:lnTo>
                  <a:lnTo>
                    <a:pt x="300270" y="192576"/>
                  </a:lnTo>
                  <a:lnTo>
                    <a:pt x="303585" y="189128"/>
                  </a:lnTo>
                  <a:lnTo>
                    <a:pt x="302524" y="185812"/>
                  </a:lnTo>
                  <a:cubicBezTo>
                    <a:pt x="271622" y="188198"/>
                    <a:pt x="259553" y="168835"/>
                    <a:pt x="247351" y="195892"/>
                  </a:cubicBezTo>
                  <a:lnTo>
                    <a:pt x="237271" y="196952"/>
                  </a:lnTo>
                  <a:lnTo>
                    <a:pt x="221489" y="204777"/>
                  </a:lnTo>
                  <a:lnTo>
                    <a:pt x="219234" y="213796"/>
                  </a:lnTo>
                  <a:lnTo>
                    <a:pt x="219234" y="232894"/>
                  </a:lnTo>
                  <a:lnTo>
                    <a:pt x="216979" y="240720"/>
                  </a:lnTo>
                  <a:lnTo>
                    <a:pt x="218040" y="249738"/>
                  </a:lnTo>
                  <a:lnTo>
                    <a:pt x="215786" y="255309"/>
                  </a:lnTo>
                  <a:lnTo>
                    <a:pt x="212470" y="255309"/>
                  </a:lnTo>
                  <a:lnTo>
                    <a:pt x="212470" y="250798"/>
                  </a:lnTo>
                  <a:lnTo>
                    <a:pt x="209154" y="248545"/>
                  </a:lnTo>
                  <a:lnTo>
                    <a:pt x="206900" y="245229"/>
                  </a:lnTo>
                  <a:lnTo>
                    <a:pt x="202390" y="245229"/>
                  </a:lnTo>
                  <a:lnTo>
                    <a:pt x="200135" y="248545"/>
                  </a:lnTo>
                  <a:lnTo>
                    <a:pt x="201329" y="253054"/>
                  </a:lnTo>
                  <a:lnTo>
                    <a:pt x="196820" y="251993"/>
                  </a:lnTo>
                  <a:cubicBezTo>
                    <a:pt x="194167" y="236608"/>
                    <a:pt x="212072" y="230640"/>
                    <a:pt x="217112" y="219366"/>
                  </a:cubicBezTo>
                  <a:lnTo>
                    <a:pt x="212603" y="214857"/>
                  </a:lnTo>
                  <a:lnTo>
                    <a:pt x="208093" y="213796"/>
                  </a:lnTo>
                  <a:lnTo>
                    <a:pt x="203584" y="213796"/>
                  </a:lnTo>
                  <a:lnTo>
                    <a:pt x="198014" y="210480"/>
                  </a:lnTo>
                  <a:lnTo>
                    <a:pt x="193504" y="208225"/>
                  </a:lnTo>
                  <a:lnTo>
                    <a:pt x="188995" y="207032"/>
                  </a:lnTo>
                  <a:lnTo>
                    <a:pt x="178915" y="205972"/>
                  </a:lnTo>
                  <a:lnTo>
                    <a:pt x="174406" y="204777"/>
                  </a:lnTo>
                  <a:lnTo>
                    <a:pt x="168835" y="201461"/>
                  </a:lnTo>
                  <a:lnTo>
                    <a:pt x="167642" y="200401"/>
                  </a:lnTo>
                  <a:lnTo>
                    <a:pt x="163132" y="199207"/>
                  </a:lnTo>
                  <a:lnTo>
                    <a:pt x="157562" y="200401"/>
                  </a:lnTo>
                  <a:lnTo>
                    <a:pt x="157562" y="195892"/>
                  </a:lnTo>
                  <a:lnTo>
                    <a:pt x="154114" y="195892"/>
                  </a:lnTo>
                  <a:lnTo>
                    <a:pt x="150665" y="198145"/>
                  </a:lnTo>
                  <a:lnTo>
                    <a:pt x="134883" y="207165"/>
                  </a:lnTo>
                  <a:lnTo>
                    <a:pt x="130373" y="213929"/>
                  </a:lnTo>
                  <a:lnTo>
                    <a:pt x="129312" y="220693"/>
                  </a:lnTo>
                  <a:lnTo>
                    <a:pt x="131567" y="225202"/>
                  </a:lnTo>
                  <a:lnTo>
                    <a:pt x="136076" y="236475"/>
                  </a:lnTo>
                  <a:lnTo>
                    <a:pt x="139392" y="235282"/>
                  </a:lnTo>
                  <a:lnTo>
                    <a:pt x="141647" y="238730"/>
                  </a:lnTo>
                  <a:lnTo>
                    <a:pt x="141647" y="256767"/>
                  </a:lnTo>
                  <a:lnTo>
                    <a:pt x="142708" y="261276"/>
                  </a:lnTo>
                  <a:lnTo>
                    <a:pt x="147217" y="263532"/>
                  </a:lnTo>
                  <a:lnTo>
                    <a:pt x="150533" y="262470"/>
                  </a:lnTo>
                  <a:lnTo>
                    <a:pt x="152787" y="268041"/>
                  </a:lnTo>
                  <a:lnTo>
                    <a:pt x="152787" y="271356"/>
                  </a:lnTo>
                  <a:lnTo>
                    <a:pt x="151594" y="275865"/>
                  </a:lnTo>
                  <a:lnTo>
                    <a:pt x="152787" y="279181"/>
                  </a:lnTo>
                  <a:lnTo>
                    <a:pt x="152787" y="282629"/>
                  </a:lnTo>
                  <a:lnTo>
                    <a:pt x="148278" y="282629"/>
                  </a:lnTo>
                  <a:lnTo>
                    <a:pt x="143769" y="275865"/>
                  </a:lnTo>
                  <a:lnTo>
                    <a:pt x="141514" y="274805"/>
                  </a:lnTo>
                  <a:lnTo>
                    <a:pt x="138198" y="282629"/>
                  </a:lnTo>
                  <a:lnTo>
                    <a:pt x="137137" y="287140"/>
                  </a:lnTo>
                  <a:lnTo>
                    <a:pt x="138198" y="290587"/>
                  </a:lnTo>
                  <a:lnTo>
                    <a:pt x="135944" y="292842"/>
                  </a:lnTo>
                  <a:lnTo>
                    <a:pt x="131434" y="291649"/>
                  </a:lnTo>
                  <a:lnTo>
                    <a:pt x="128119" y="292842"/>
                  </a:lnTo>
                  <a:lnTo>
                    <a:pt x="123609" y="298413"/>
                  </a:lnTo>
                  <a:lnTo>
                    <a:pt x="120294" y="300666"/>
                  </a:lnTo>
                  <a:lnTo>
                    <a:pt x="115784" y="300666"/>
                  </a:lnTo>
                  <a:lnTo>
                    <a:pt x="113529" y="297218"/>
                  </a:lnTo>
                  <a:lnTo>
                    <a:pt x="111275" y="292709"/>
                  </a:lnTo>
                  <a:lnTo>
                    <a:pt x="109020" y="290456"/>
                  </a:lnTo>
                  <a:lnTo>
                    <a:pt x="100002" y="288200"/>
                  </a:lnTo>
                  <a:lnTo>
                    <a:pt x="98808" y="285945"/>
                  </a:lnTo>
                  <a:lnTo>
                    <a:pt x="100002" y="281436"/>
                  </a:lnTo>
                  <a:lnTo>
                    <a:pt x="101195" y="278120"/>
                  </a:lnTo>
                  <a:lnTo>
                    <a:pt x="102256" y="274805"/>
                  </a:lnTo>
                  <a:lnTo>
                    <a:pt x="100002" y="272549"/>
                  </a:lnTo>
                  <a:lnTo>
                    <a:pt x="95492" y="271356"/>
                  </a:lnTo>
                  <a:lnTo>
                    <a:pt x="92176" y="272549"/>
                  </a:lnTo>
                  <a:lnTo>
                    <a:pt x="86473" y="270296"/>
                  </a:lnTo>
                  <a:lnTo>
                    <a:pt x="80903" y="271356"/>
                  </a:lnTo>
                  <a:lnTo>
                    <a:pt x="76394" y="271356"/>
                  </a:lnTo>
                  <a:lnTo>
                    <a:pt x="73078" y="270296"/>
                  </a:lnTo>
                  <a:lnTo>
                    <a:pt x="68569" y="272549"/>
                  </a:lnTo>
                  <a:lnTo>
                    <a:pt x="67375" y="274805"/>
                  </a:lnTo>
                  <a:lnTo>
                    <a:pt x="66181" y="281569"/>
                  </a:lnTo>
                  <a:lnTo>
                    <a:pt x="68436" y="286078"/>
                  </a:lnTo>
                  <a:lnTo>
                    <a:pt x="69497" y="291649"/>
                  </a:lnTo>
                  <a:lnTo>
                    <a:pt x="67242" y="293902"/>
                  </a:lnTo>
                  <a:lnTo>
                    <a:pt x="64988" y="293902"/>
                  </a:lnTo>
                  <a:lnTo>
                    <a:pt x="62733" y="290587"/>
                  </a:lnTo>
                  <a:lnTo>
                    <a:pt x="61672" y="288333"/>
                  </a:lnTo>
                  <a:lnTo>
                    <a:pt x="59417" y="288333"/>
                  </a:lnTo>
                  <a:lnTo>
                    <a:pt x="54908" y="287140"/>
                  </a:lnTo>
                  <a:lnTo>
                    <a:pt x="48144" y="287140"/>
                  </a:lnTo>
                  <a:lnTo>
                    <a:pt x="42441" y="289393"/>
                  </a:lnTo>
                  <a:lnTo>
                    <a:pt x="33422" y="296158"/>
                  </a:lnTo>
                  <a:lnTo>
                    <a:pt x="32361" y="300666"/>
                  </a:lnTo>
                  <a:lnTo>
                    <a:pt x="30107" y="303982"/>
                  </a:lnTo>
                  <a:lnTo>
                    <a:pt x="26791" y="301729"/>
                  </a:lnTo>
                  <a:lnTo>
                    <a:pt x="25730" y="298413"/>
                  </a:lnTo>
                  <a:lnTo>
                    <a:pt x="25730" y="292842"/>
                  </a:lnTo>
                  <a:lnTo>
                    <a:pt x="26791" y="288333"/>
                  </a:lnTo>
                  <a:lnTo>
                    <a:pt x="27985" y="285017"/>
                  </a:lnTo>
                  <a:lnTo>
                    <a:pt x="24669" y="281569"/>
                  </a:lnTo>
                  <a:lnTo>
                    <a:pt x="21221" y="281569"/>
                  </a:lnTo>
                  <a:lnTo>
                    <a:pt x="18966" y="278253"/>
                  </a:lnTo>
                  <a:lnTo>
                    <a:pt x="15650" y="277060"/>
                  </a:lnTo>
                  <a:lnTo>
                    <a:pt x="17905" y="274805"/>
                  </a:lnTo>
                  <a:lnTo>
                    <a:pt x="26923" y="272549"/>
                  </a:lnTo>
                  <a:lnTo>
                    <a:pt x="29178" y="269101"/>
                  </a:lnTo>
                  <a:lnTo>
                    <a:pt x="23608" y="266847"/>
                  </a:lnTo>
                  <a:lnTo>
                    <a:pt x="18037" y="263399"/>
                  </a:lnTo>
                  <a:lnTo>
                    <a:pt x="13528" y="258890"/>
                  </a:lnTo>
                  <a:lnTo>
                    <a:pt x="13528" y="255574"/>
                  </a:lnTo>
                  <a:lnTo>
                    <a:pt x="15783" y="255574"/>
                  </a:lnTo>
                  <a:lnTo>
                    <a:pt x="19098" y="254512"/>
                  </a:lnTo>
                  <a:lnTo>
                    <a:pt x="20292" y="250003"/>
                  </a:lnTo>
                  <a:lnTo>
                    <a:pt x="19098" y="247748"/>
                  </a:lnTo>
                  <a:lnTo>
                    <a:pt x="22414" y="246688"/>
                  </a:lnTo>
                  <a:lnTo>
                    <a:pt x="23608" y="243239"/>
                  </a:lnTo>
                  <a:lnTo>
                    <a:pt x="21353" y="240984"/>
                  </a:lnTo>
                  <a:lnTo>
                    <a:pt x="22414" y="238730"/>
                  </a:lnTo>
                  <a:lnTo>
                    <a:pt x="25862" y="236475"/>
                  </a:lnTo>
                  <a:lnTo>
                    <a:pt x="25862" y="231966"/>
                  </a:lnTo>
                  <a:lnTo>
                    <a:pt x="22414" y="228650"/>
                  </a:lnTo>
                  <a:lnTo>
                    <a:pt x="19098" y="226395"/>
                  </a:lnTo>
                  <a:lnTo>
                    <a:pt x="24802" y="224142"/>
                  </a:lnTo>
                  <a:lnTo>
                    <a:pt x="22547" y="221886"/>
                  </a:lnTo>
                  <a:cubicBezTo>
                    <a:pt x="9947" y="229711"/>
                    <a:pt x="-3050" y="225202"/>
                    <a:pt x="2255" y="244432"/>
                  </a:cubicBezTo>
                  <a:cubicBezTo>
                    <a:pt x="2653" y="256104"/>
                    <a:pt x="0" y="271091"/>
                    <a:pt x="0" y="282629"/>
                  </a:cubicBezTo>
                  <a:lnTo>
                    <a:pt x="1061" y="285945"/>
                  </a:lnTo>
                  <a:lnTo>
                    <a:pt x="5570" y="288200"/>
                  </a:lnTo>
                  <a:lnTo>
                    <a:pt x="6631" y="293771"/>
                  </a:lnTo>
                  <a:lnTo>
                    <a:pt x="7825" y="298280"/>
                  </a:lnTo>
                  <a:lnTo>
                    <a:pt x="11141" y="305044"/>
                  </a:lnTo>
                  <a:lnTo>
                    <a:pt x="13396" y="307298"/>
                  </a:lnTo>
                  <a:lnTo>
                    <a:pt x="17905" y="307298"/>
                  </a:lnTo>
                  <a:lnTo>
                    <a:pt x="24669" y="315124"/>
                  </a:lnTo>
                  <a:cubicBezTo>
                    <a:pt x="33953" y="322550"/>
                    <a:pt x="42706" y="327723"/>
                    <a:pt x="27985" y="336477"/>
                  </a:cubicBezTo>
                  <a:lnTo>
                    <a:pt x="29046" y="340986"/>
                  </a:lnTo>
                  <a:lnTo>
                    <a:pt x="31300" y="342046"/>
                  </a:lnTo>
                  <a:lnTo>
                    <a:pt x="32494" y="347617"/>
                  </a:lnTo>
                  <a:lnTo>
                    <a:pt x="33555" y="352126"/>
                  </a:lnTo>
                  <a:lnTo>
                    <a:pt x="35809" y="357697"/>
                  </a:lnTo>
                  <a:lnTo>
                    <a:pt x="38064" y="359952"/>
                  </a:lnTo>
                  <a:cubicBezTo>
                    <a:pt x="43900" y="370429"/>
                    <a:pt x="45889" y="382499"/>
                    <a:pt x="60611" y="383559"/>
                  </a:cubicBezTo>
                  <a:lnTo>
                    <a:pt x="63927" y="380243"/>
                  </a:lnTo>
                  <a:lnTo>
                    <a:pt x="77455" y="387007"/>
                  </a:lnTo>
                  <a:lnTo>
                    <a:pt x="83025" y="390323"/>
                  </a:lnTo>
                  <a:lnTo>
                    <a:pt x="94298" y="384754"/>
                  </a:lnTo>
                  <a:lnTo>
                    <a:pt x="98808" y="379183"/>
                  </a:lnTo>
                  <a:lnTo>
                    <a:pt x="101063" y="374674"/>
                  </a:lnTo>
                  <a:lnTo>
                    <a:pt x="105572" y="375734"/>
                  </a:lnTo>
                  <a:lnTo>
                    <a:pt x="110081" y="377990"/>
                  </a:lnTo>
                  <a:lnTo>
                    <a:pt x="111142" y="373479"/>
                  </a:lnTo>
                  <a:lnTo>
                    <a:pt x="116845" y="371225"/>
                  </a:lnTo>
                  <a:lnTo>
                    <a:pt x="119100" y="368970"/>
                  </a:lnTo>
                  <a:lnTo>
                    <a:pt x="123609" y="370032"/>
                  </a:lnTo>
                  <a:lnTo>
                    <a:pt x="125864" y="373348"/>
                  </a:lnTo>
                  <a:lnTo>
                    <a:pt x="126925" y="379050"/>
                  </a:lnTo>
                  <a:lnTo>
                    <a:pt x="129180" y="381305"/>
                  </a:lnTo>
                  <a:lnTo>
                    <a:pt x="131434" y="384754"/>
                  </a:lnTo>
                  <a:lnTo>
                    <a:pt x="134750" y="384754"/>
                  </a:lnTo>
                  <a:cubicBezTo>
                    <a:pt x="131302" y="369767"/>
                    <a:pt x="129975" y="350667"/>
                    <a:pt x="108888" y="356637"/>
                  </a:cubicBezTo>
                  <a:lnTo>
                    <a:pt x="105439" y="353188"/>
                  </a:lnTo>
                  <a:cubicBezTo>
                    <a:pt x="116713" y="338600"/>
                    <a:pt x="103317" y="339394"/>
                    <a:pt x="115519" y="329580"/>
                  </a:cubicBezTo>
                  <a:cubicBezTo>
                    <a:pt x="121487" y="339660"/>
                    <a:pt x="111805" y="359687"/>
                    <a:pt x="132363" y="347617"/>
                  </a:cubicBezTo>
                  <a:lnTo>
                    <a:pt x="135678" y="351066"/>
                  </a:lnTo>
                  <a:lnTo>
                    <a:pt x="142442" y="346557"/>
                  </a:lnTo>
                  <a:lnTo>
                    <a:pt x="143636" y="348811"/>
                  </a:lnTo>
                  <a:lnTo>
                    <a:pt x="141381" y="352126"/>
                  </a:lnTo>
                  <a:lnTo>
                    <a:pt x="133556" y="355442"/>
                  </a:lnTo>
                  <a:lnTo>
                    <a:pt x="134617" y="362206"/>
                  </a:lnTo>
                  <a:lnTo>
                    <a:pt x="140320" y="364461"/>
                  </a:lnTo>
                  <a:lnTo>
                    <a:pt x="142575" y="371225"/>
                  </a:lnTo>
                  <a:lnTo>
                    <a:pt x="144830" y="374674"/>
                  </a:lnTo>
                  <a:lnTo>
                    <a:pt x="148145" y="380243"/>
                  </a:lnTo>
                  <a:lnTo>
                    <a:pt x="145891" y="389263"/>
                  </a:lnTo>
                  <a:lnTo>
                    <a:pt x="148145" y="392711"/>
                  </a:lnTo>
                  <a:lnTo>
                    <a:pt x="154910" y="381438"/>
                  </a:lnTo>
                  <a:lnTo>
                    <a:pt x="163928" y="380376"/>
                  </a:lnTo>
                  <a:lnTo>
                    <a:pt x="171753" y="380376"/>
                  </a:lnTo>
                  <a:lnTo>
                    <a:pt x="175069" y="375867"/>
                  </a:lnTo>
                  <a:lnTo>
                    <a:pt x="177324" y="369103"/>
                  </a:lnTo>
                  <a:lnTo>
                    <a:pt x="177324" y="354514"/>
                  </a:lnTo>
                  <a:lnTo>
                    <a:pt x="175069" y="343241"/>
                  </a:lnTo>
                  <a:lnTo>
                    <a:pt x="174008" y="335415"/>
                  </a:lnTo>
                  <a:lnTo>
                    <a:pt x="177456" y="332099"/>
                  </a:lnTo>
                  <a:lnTo>
                    <a:pt x="181966" y="324275"/>
                  </a:lnTo>
                  <a:lnTo>
                    <a:pt x="184220" y="316450"/>
                  </a:lnTo>
                  <a:lnTo>
                    <a:pt x="184220" y="304115"/>
                  </a:lnTo>
                  <a:lnTo>
                    <a:pt x="186475" y="300799"/>
                  </a:lnTo>
                  <a:lnTo>
                    <a:pt x="187536" y="294035"/>
                  </a:lnTo>
                  <a:lnTo>
                    <a:pt x="183027" y="288466"/>
                  </a:lnTo>
                  <a:lnTo>
                    <a:pt x="176263" y="289526"/>
                  </a:lnTo>
                  <a:lnTo>
                    <a:pt x="174008" y="292975"/>
                  </a:lnTo>
                  <a:lnTo>
                    <a:pt x="166183" y="295230"/>
                  </a:lnTo>
                  <a:lnTo>
                    <a:pt x="160612" y="294035"/>
                  </a:lnTo>
                  <a:lnTo>
                    <a:pt x="157297" y="288466"/>
                  </a:lnTo>
                  <a:lnTo>
                    <a:pt x="160612" y="285150"/>
                  </a:lnTo>
                  <a:lnTo>
                    <a:pt x="166183" y="285150"/>
                  </a:lnTo>
                  <a:lnTo>
                    <a:pt x="174008" y="280640"/>
                  </a:lnTo>
                  <a:lnTo>
                    <a:pt x="181833" y="280640"/>
                  </a:lnTo>
                  <a:lnTo>
                    <a:pt x="189658" y="277193"/>
                  </a:lnTo>
                  <a:lnTo>
                    <a:pt x="195228" y="273877"/>
                  </a:lnTo>
                  <a:lnTo>
                    <a:pt x="199738" y="269367"/>
                  </a:lnTo>
                  <a:lnTo>
                    <a:pt x="207563" y="264858"/>
                  </a:lnTo>
                  <a:lnTo>
                    <a:pt x="216581" y="261409"/>
                  </a:lnTo>
                  <a:lnTo>
                    <a:pt x="237935" y="258093"/>
                  </a:lnTo>
                  <a:lnTo>
                    <a:pt x="242444" y="257033"/>
                  </a:lnTo>
                  <a:lnTo>
                    <a:pt x="243505" y="254778"/>
                  </a:lnTo>
                  <a:cubicBezTo>
                    <a:pt x="253319" y="247086"/>
                    <a:pt x="265521" y="251595"/>
                    <a:pt x="272816" y="234485"/>
                  </a:cubicBezTo>
                  <a:lnTo>
                    <a:pt x="275070" y="231037"/>
                  </a:lnTo>
                  <a:lnTo>
                    <a:pt x="282895" y="227721"/>
                  </a:lnTo>
                  <a:lnTo>
                    <a:pt x="292975" y="227721"/>
                  </a:lnTo>
                  <a:lnTo>
                    <a:pt x="296291" y="225467"/>
                  </a:lnTo>
                  <a:lnTo>
                    <a:pt x="301861" y="222152"/>
                  </a:lnTo>
                  <a:lnTo>
                    <a:pt x="302922" y="225467"/>
                  </a:lnTo>
                  <a:lnTo>
                    <a:pt x="299606" y="229976"/>
                  </a:lnTo>
                  <a:lnTo>
                    <a:pt x="292842" y="233292"/>
                  </a:lnTo>
                  <a:lnTo>
                    <a:pt x="289527" y="235547"/>
                  </a:lnTo>
                  <a:lnTo>
                    <a:pt x="287272" y="238996"/>
                  </a:lnTo>
                  <a:lnTo>
                    <a:pt x="287272" y="242311"/>
                  </a:lnTo>
                  <a:lnTo>
                    <a:pt x="289527" y="243372"/>
                  </a:lnTo>
                  <a:lnTo>
                    <a:pt x="286079" y="246820"/>
                  </a:lnTo>
                  <a:lnTo>
                    <a:pt x="281569" y="247881"/>
                  </a:lnTo>
                  <a:lnTo>
                    <a:pt x="277060" y="250136"/>
                  </a:lnTo>
                  <a:lnTo>
                    <a:pt x="275866" y="251197"/>
                  </a:lnTo>
                  <a:lnTo>
                    <a:pt x="272550" y="248943"/>
                  </a:lnTo>
                  <a:lnTo>
                    <a:pt x="265786" y="250136"/>
                  </a:lnTo>
                  <a:lnTo>
                    <a:pt x="257961" y="254645"/>
                  </a:lnTo>
                  <a:lnTo>
                    <a:pt x="246688" y="256900"/>
                  </a:lnTo>
                  <a:lnTo>
                    <a:pt x="241118" y="260216"/>
                  </a:lnTo>
                  <a:lnTo>
                    <a:pt x="233292" y="263532"/>
                  </a:lnTo>
                  <a:lnTo>
                    <a:pt x="225335" y="265785"/>
                  </a:lnTo>
                  <a:lnTo>
                    <a:pt x="219765" y="268041"/>
                  </a:lnTo>
                  <a:lnTo>
                    <a:pt x="214194" y="275865"/>
                  </a:lnTo>
                  <a:lnTo>
                    <a:pt x="213133" y="280376"/>
                  </a:lnTo>
                  <a:lnTo>
                    <a:pt x="211939" y="284885"/>
                  </a:lnTo>
                  <a:lnTo>
                    <a:pt x="210746" y="289393"/>
                  </a:lnTo>
                  <a:lnTo>
                    <a:pt x="208491" y="296158"/>
                  </a:lnTo>
                  <a:lnTo>
                    <a:pt x="208491" y="299473"/>
                  </a:lnTo>
                  <a:lnTo>
                    <a:pt x="206236" y="308493"/>
                  </a:lnTo>
                  <a:lnTo>
                    <a:pt x="203982" y="315257"/>
                  </a:lnTo>
                  <a:lnTo>
                    <a:pt x="203982" y="319766"/>
                  </a:lnTo>
                  <a:lnTo>
                    <a:pt x="202788" y="325337"/>
                  </a:lnTo>
                  <a:lnTo>
                    <a:pt x="200534" y="334355"/>
                  </a:lnTo>
                  <a:lnTo>
                    <a:pt x="200534" y="342179"/>
                  </a:lnTo>
                  <a:lnTo>
                    <a:pt x="202788" y="344434"/>
                  </a:lnTo>
                  <a:lnTo>
                    <a:pt x="207298" y="347750"/>
                  </a:lnTo>
                  <a:lnTo>
                    <a:pt x="211807" y="350005"/>
                  </a:lnTo>
                  <a:lnTo>
                    <a:pt x="217377" y="350005"/>
                  </a:lnTo>
                  <a:lnTo>
                    <a:pt x="222948" y="345495"/>
                  </a:lnTo>
                  <a:lnTo>
                    <a:pt x="227457" y="337670"/>
                  </a:lnTo>
                  <a:lnTo>
                    <a:pt x="226263" y="329846"/>
                  </a:lnTo>
                  <a:lnTo>
                    <a:pt x="227457" y="323081"/>
                  </a:lnTo>
                  <a:lnTo>
                    <a:pt x="233160" y="318573"/>
                  </a:lnTo>
                  <a:lnTo>
                    <a:pt x="236476" y="317378"/>
                  </a:lnTo>
                  <a:lnTo>
                    <a:pt x="240985" y="317378"/>
                  </a:lnTo>
                  <a:lnTo>
                    <a:pt x="243240" y="320826"/>
                  </a:lnTo>
                  <a:lnTo>
                    <a:pt x="243240" y="324142"/>
                  </a:lnTo>
                  <a:lnTo>
                    <a:pt x="246555" y="327458"/>
                  </a:lnTo>
                  <a:lnTo>
                    <a:pt x="248810" y="330906"/>
                  </a:lnTo>
                  <a:lnTo>
                    <a:pt x="248810" y="335415"/>
                  </a:lnTo>
                  <a:lnTo>
                    <a:pt x="247616" y="336610"/>
                  </a:lnTo>
                  <a:lnTo>
                    <a:pt x="243107" y="337670"/>
                  </a:lnTo>
                  <a:lnTo>
                    <a:pt x="242046" y="341119"/>
                  </a:lnTo>
                  <a:lnTo>
                    <a:pt x="242046" y="345628"/>
                  </a:lnTo>
                  <a:cubicBezTo>
                    <a:pt x="253585" y="351730"/>
                    <a:pt x="257033" y="348547"/>
                    <a:pt x="263399" y="335548"/>
                  </a:cubicBezTo>
                  <a:lnTo>
                    <a:pt x="264593" y="329978"/>
                  </a:lnTo>
                  <a:lnTo>
                    <a:pt x="261277" y="323214"/>
                  </a:lnTo>
                  <a:lnTo>
                    <a:pt x="260083" y="316450"/>
                  </a:lnTo>
                  <a:lnTo>
                    <a:pt x="260083" y="308625"/>
                  </a:lnTo>
                  <a:lnTo>
                    <a:pt x="263399" y="306370"/>
                  </a:lnTo>
                  <a:lnTo>
                    <a:pt x="271224" y="305177"/>
                  </a:lnTo>
                  <a:cubicBezTo>
                    <a:pt x="274938" y="324806"/>
                    <a:pt x="287803" y="330111"/>
                    <a:pt x="273479" y="346822"/>
                  </a:cubicBezTo>
                  <a:lnTo>
                    <a:pt x="268969" y="345628"/>
                  </a:lnTo>
                  <a:lnTo>
                    <a:pt x="263267" y="350138"/>
                  </a:lnTo>
                  <a:lnTo>
                    <a:pt x="256502" y="353454"/>
                  </a:lnTo>
                  <a:lnTo>
                    <a:pt x="248677" y="352392"/>
                  </a:lnTo>
                  <a:lnTo>
                    <a:pt x="241913" y="355707"/>
                  </a:lnTo>
                  <a:lnTo>
                    <a:pt x="237404" y="360216"/>
                  </a:lnTo>
                  <a:lnTo>
                    <a:pt x="233956" y="368043"/>
                  </a:lnTo>
                  <a:lnTo>
                    <a:pt x="232895" y="377060"/>
                  </a:lnTo>
                  <a:lnTo>
                    <a:pt x="238465" y="380376"/>
                  </a:lnTo>
                  <a:lnTo>
                    <a:pt x="242974" y="382631"/>
                  </a:lnTo>
                  <a:lnTo>
                    <a:pt x="244168" y="384887"/>
                  </a:lnTo>
                  <a:lnTo>
                    <a:pt x="247484" y="385947"/>
                  </a:lnTo>
                  <a:lnTo>
                    <a:pt x="247484" y="390456"/>
                  </a:lnTo>
                  <a:lnTo>
                    <a:pt x="240720" y="397220"/>
                  </a:lnTo>
                  <a:lnTo>
                    <a:pt x="246290" y="397220"/>
                  </a:lnTo>
                  <a:lnTo>
                    <a:pt x="251993" y="393772"/>
                  </a:lnTo>
                  <a:lnTo>
                    <a:pt x="254248" y="392711"/>
                  </a:lnTo>
                  <a:lnTo>
                    <a:pt x="258757" y="389263"/>
                  </a:lnTo>
                  <a:lnTo>
                    <a:pt x="262073" y="387007"/>
                  </a:lnTo>
                  <a:lnTo>
                    <a:pt x="266582" y="383559"/>
                  </a:lnTo>
                  <a:lnTo>
                    <a:pt x="272285" y="381305"/>
                  </a:lnTo>
                  <a:lnTo>
                    <a:pt x="273346" y="381305"/>
                  </a:lnTo>
                  <a:lnTo>
                    <a:pt x="281171" y="371225"/>
                  </a:lnTo>
                  <a:lnTo>
                    <a:pt x="282232" y="368970"/>
                  </a:lnTo>
                  <a:lnTo>
                    <a:pt x="288996" y="374541"/>
                  </a:lnTo>
                  <a:lnTo>
                    <a:pt x="292312" y="376795"/>
                  </a:lnTo>
                  <a:lnTo>
                    <a:pt x="296821" y="376795"/>
                  </a:lnTo>
                  <a:lnTo>
                    <a:pt x="297882" y="379050"/>
                  </a:lnTo>
                  <a:lnTo>
                    <a:pt x="298943" y="382366"/>
                  </a:lnTo>
                  <a:lnTo>
                    <a:pt x="301198" y="383426"/>
                  </a:lnTo>
                  <a:lnTo>
                    <a:pt x="324806" y="410483"/>
                  </a:lnTo>
                  <a:cubicBezTo>
                    <a:pt x="327193" y="403189"/>
                    <a:pt x="332896" y="409688"/>
                    <a:pt x="343904" y="396955"/>
                  </a:cubicBezTo>
                  <a:lnTo>
                    <a:pt x="348414" y="387937"/>
                  </a:lnTo>
                  <a:lnTo>
                    <a:pt x="353984" y="384621"/>
                  </a:lnTo>
                  <a:lnTo>
                    <a:pt x="361809" y="380110"/>
                  </a:lnTo>
                  <a:lnTo>
                    <a:pt x="367379" y="377857"/>
                  </a:lnTo>
                  <a:lnTo>
                    <a:pt x="368573" y="377857"/>
                  </a:lnTo>
                  <a:lnTo>
                    <a:pt x="375337" y="373348"/>
                  </a:lnTo>
                  <a:lnTo>
                    <a:pt x="381040" y="370032"/>
                  </a:lnTo>
                  <a:lnTo>
                    <a:pt x="384356" y="368970"/>
                  </a:lnTo>
                  <a:lnTo>
                    <a:pt x="392181" y="365522"/>
                  </a:lnTo>
                  <a:lnTo>
                    <a:pt x="396690" y="361013"/>
                  </a:lnTo>
                  <a:cubicBezTo>
                    <a:pt x="400006" y="351730"/>
                    <a:pt x="401730" y="340455"/>
                    <a:pt x="409024" y="333956"/>
                  </a:cubicBezTo>
                  <a:lnTo>
                    <a:pt x="412340" y="328387"/>
                  </a:lnTo>
                  <a:lnTo>
                    <a:pt x="415656" y="320561"/>
                  </a:lnTo>
                  <a:lnTo>
                    <a:pt x="417911" y="317112"/>
                  </a:lnTo>
                  <a:lnTo>
                    <a:pt x="420165" y="311543"/>
                  </a:lnTo>
                  <a:lnTo>
                    <a:pt x="423481" y="308227"/>
                  </a:lnTo>
                  <a:lnTo>
                    <a:pt x="426797" y="307034"/>
                  </a:lnTo>
                  <a:lnTo>
                    <a:pt x="431306" y="304779"/>
                  </a:lnTo>
                  <a:lnTo>
                    <a:pt x="437009" y="298015"/>
                  </a:lnTo>
                  <a:lnTo>
                    <a:pt x="447089" y="287935"/>
                  </a:lnTo>
                  <a:lnTo>
                    <a:pt x="452792" y="283426"/>
                  </a:lnTo>
                  <a:cubicBezTo>
                    <a:pt x="463269" y="267113"/>
                    <a:pt x="476399" y="232099"/>
                    <a:pt x="469636" y="213663"/>
                  </a:cubicBezTo>
                  <a:lnTo>
                    <a:pt x="474145" y="210348"/>
                  </a:lnTo>
                  <a:lnTo>
                    <a:pt x="477461" y="214857"/>
                  </a:lnTo>
                  <a:lnTo>
                    <a:pt x="481970" y="214857"/>
                  </a:lnTo>
                  <a:cubicBezTo>
                    <a:pt x="487540" y="201727"/>
                    <a:pt x="491121" y="195759"/>
                    <a:pt x="503323" y="187800"/>
                  </a:cubicBezTo>
                  <a:lnTo>
                    <a:pt x="507832" y="181037"/>
                  </a:lnTo>
                  <a:lnTo>
                    <a:pt x="506639" y="174273"/>
                  </a:lnTo>
                  <a:lnTo>
                    <a:pt x="505578" y="166447"/>
                  </a:lnTo>
                  <a:lnTo>
                    <a:pt x="507832" y="161938"/>
                  </a:lnTo>
                  <a:lnTo>
                    <a:pt x="511148" y="157429"/>
                  </a:lnTo>
                  <a:lnTo>
                    <a:pt x="516851" y="157429"/>
                  </a:lnTo>
                  <a:lnTo>
                    <a:pt x="522421" y="158622"/>
                  </a:lnTo>
                  <a:lnTo>
                    <a:pt x="525737" y="156367"/>
                  </a:lnTo>
                  <a:lnTo>
                    <a:pt x="526798" y="150798"/>
                  </a:lnTo>
                  <a:lnTo>
                    <a:pt x="530246" y="151858"/>
                  </a:lnTo>
                  <a:lnTo>
                    <a:pt x="533562" y="155307"/>
                  </a:lnTo>
                  <a:cubicBezTo>
                    <a:pt x="529716" y="168304"/>
                    <a:pt x="516718" y="172815"/>
                    <a:pt x="518973" y="187933"/>
                  </a:cubicBezTo>
                  <a:lnTo>
                    <a:pt x="517912" y="191248"/>
                  </a:lnTo>
                  <a:lnTo>
                    <a:pt x="520167" y="207032"/>
                  </a:lnTo>
                  <a:lnTo>
                    <a:pt x="521360" y="214857"/>
                  </a:lnTo>
                  <a:lnTo>
                    <a:pt x="521360" y="222681"/>
                  </a:lnTo>
                  <a:lnTo>
                    <a:pt x="516851" y="228385"/>
                  </a:lnTo>
                  <a:cubicBezTo>
                    <a:pt x="502660" y="233425"/>
                    <a:pt x="504384" y="232099"/>
                    <a:pt x="488734" y="236210"/>
                  </a:cubicBezTo>
                  <a:lnTo>
                    <a:pt x="485418" y="245229"/>
                  </a:lnTo>
                  <a:lnTo>
                    <a:pt x="479715" y="251993"/>
                  </a:lnTo>
                  <a:lnTo>
                    <a:pt x="477461" y="259818"/>
                  </a:lnTo>
                  <a:lnTo>
                    <a:pt x="478522" y="266582"/>
                  </a:lnTo>
                  <a:lnTo>
                    <a:pt x="478522" y="272153"/>
                  </a:lnTo>
                  <a:lnTo>
                    <a:pt x="480776" y="273213"/>
                  </a:lnTo>
                  <a:lnTo>
                    <a:pt x="481837" y="279977"/>
                  </a:lnTo>
                  <a:lnTo>
                    <a:pt x="479583" y="283293"/>
                  </a:lnTo>
                  <a:lnTo>
                    <a:pt x="472819" y="284486"/>
                  </a:lnTo>
                  <a:lnTo>
                    <a:pt x="468309" y="283293"/>
                  </a:lnTo>
                  <a:lnTo>
                    <a:pt x="462606" y="283293"/>
                  </a:lnTo>
                  <a:lnTo>
                    <a:pt x="459291" y="290057"/>
                  </a:lnTo>
                  <a:lnTo>
                    <a:pt x="457036" y="295627"/>
                  </a:lnTo>
                  <a:lnTo>
                    <a:pt x="452527" y="298942"/>
                  </a:lnTo>
                  <a:lnTo>
                    <a:pt x="448017" y="298942"/>
                  </a:lnTo>
                  <a:lnTo>
                    <a:pt x="443508" y="300137"/>
                  </a:lnTo>
                  <a:lnTo>
                    <a:pt x="438999" y="303453"/>
                  </a:lnTo>
                  <a:lnTo>
                    <a:pt x="438999" y="310217"/>
                  </a:lnTo>
                  <a:lnTo>
                    <a:pt x="436744" y="314726"/>
                  </a:lnTo>
                  <a:lnTo>
                    <a:pt x="434489" y="318174"/>
                  </a:lnTo>
                  <a:lnTo>
                    <a:pt x="435683" y="324938"/>
                  </a:lnTo>
                  <a:lnTo>
                    <a:pt x="437937" y="329447"/>
                  </a:lnTo>
                  <a:lnTo>
                    <a:pt x="450272" y="329447"/>
                  </a:lnTo>
                  <a:lnTo>
                    <a:pt x="461545" y="328387"/>
                  </a:lnTo>
                  <a:lnTo>
                    <a:pt x="464993" y="323876"/>
                  </a:lnTo>
                  <a:lnTo>
                    <a:pt x="469503" y="317112"/>
                  </a:lnTo>
                  <a:lnTo>
                    <a:pt x="471758" y="314859"/>
                  </a:lnTo>
                  <a:lnTo>
                    <a:pt x="471758" y="310350"/>
                  </a:lnTo>
                  <a:lnTo>
                    <a:pt x="478522" y="308094"/>
                  </a:lnTo>
                  <a:lnTo>
                    <a:pt x="495365" y="308094"/>
                  </a:lnTo>
                  <a:lnTo>
                    <a:pt x="502129" y="306901"/>
                  </a:lnTo>
                  <a:lnTo>
                    <a:pt x="511148" y="306901"/>
                  </a:lnTo>
                  <a:lnTo>
                    <a:pt x="515657" y="302391"/>
                  </a:lnTo>
                  <a:lnTo>
                    <a:pt x="521360" y="298942"/>
                  </a:lnTo>
                  <a:lnTo>
                    <a:pt x="533695" y="296689"/>
                  </a:lnTo>
                  <a:lnTo>
                    <a:pt x="542713" y="297882"/>
                  </a:lnTo>
                  <a:lnTo>
                    <a:pt x="548417" y="300137"/>
                  </a:lnTo>
                  <a:lnTo>
                    <a:pt x="546162" y="306901"/>
                  </a:lnTo>
                  <a:lnTo>
                    <a:pt x="539398" y="302391"/>
                  </a:lnTo>
                  <a:lnTo>
                    <a:pt x="528125" y="305706"/>
                  </a:lnTo>
                  <a:lnTo>
                    <a:pt x="513535" y="311277"/>
                  </a:lnTo>
                  <a:lnTo>
                    <a:pt x="500007" y="314593"/>
                  </a:lnTo>
                  <a:lnTo>
                    <a:pt x="488734" y="322550"/>
                  </a:lnTo>
                  <a:lnTo>
                    <a:pt x="477461" y="327059"/>
                  </a:lnTo>
                  <a:lnTo>
                    <a:pt x="463932" y="332630"/>
                  </a:lnTo>
                  <a:lnTo>
                    <a:pt x="454914" y="336079"/>
                  </a:lnTo>
                  <a:lnTo>
                    <a:pt x="451598" y="342843"/>
                  </a:lnTo>
                  <a:lnTo>
                    <a:pt x="453853" y="349607"/>
                  </a:lnTo>
                  <a:lnTo>
                    <a:pt x="458362" y="355178"/>
                  </a:lnTo>
                  <a:lnTo>
                    <a:pt x="465126" y="355178"/>
                  </a:lnTo>
                  <a:lnTo>
                    <a:pt x="470697" y="354116"/>
                  </a:lnTo>
                  <a:lnTo>
                    <a:pt x="472951" y="356371"/>
                  </a:lnTo>
                  <a:lnTo>
                    <a:pt x="468442" y="358625"/>
                  </a:lnTo>
                  <a:lnTo>
                    <a:pt x="467248" y="361941"/>
                  </a:lnTo>
                  <a:lnTo>
                    <a:pt x="467248" y="364196"/>
                  </a:lnTo>
                  <a:lnTo>
                    <a:pt x="459423" y="360747"/>
                  </a:lnTo>
                  <a:lnTo>
                    <a:pt x="453853" y="359687"/>
                  </a:lnTo>
                  <a:lnTo>
                    <a:pt x="448282" y="359687"/>
                  </a:lnTo>
                  <a:lnTo>
                    <a:pt x="442580" y="355178"/>
                  </a:lnTo>
                  <a:lnTo>
                    <a:pt x="431306" y="352923"/>
                  </a:lnTo>
                  <a:lnTo>
                    <a:pt x="432500" y="347352"/>
                  </a:lnTo>
                  <a:lnTo>
                    <a:pt x="427990" y="346291"/>
                  </a:lnTo>
                  <a:lnTo>
                    <a:pt x="420165" y="350800"/>
                  </a:lnTo>
                  <a:lnTo>
                    <a:pt x="411147" y="354116"/>
                  </a:lnTo>
                  <a:lnTo>
                    <a:pt x="403322" y="360880"/>
                  </a:lnTo>
                  <a:lnTo>
                    <a:pt x="398812" y="364329"/>
                  </a:lnTo>
                  <a:lnTo>
                    <a:pt x="400006" y="369900"/>
                  </a:lnTo>
                  <a:lnTo>
                    <a:pt x="403322" y="375469"/>
                  </a:lnTo>
                  <a:lnTo>
                    <a:pt x="398812" y="374408"/>
                  </a:lnTo>
                  <a:lnTo>
                    <a:pt x="394303" y="370960"/>
                  </a:lnTo>
                  <a:lnTo>
                    <a:pt x="385284" y="375469"/>
                  </a:lnTo>
                  <a:lnTo>
                    <a:pt x="383030" y="381040"/>
                  </a:lnTo>
                  <a:lnTo>
                    <a:pt x="381968" y="393373"/>
                  </a:lnTo>
                  <a:lnTo>
                    <a:pt x="384223" y="396822"/>
                  </a:lnTo>
                  <a:lnTo>
                    <a:pt x="393242" y="397884"/>
                  </a:lnTo>
                  <a:lnTo>
                    <a:pt x="404515" y="394568"/>
                  </a:lnTo>
                  <a:lnTo>
                    <a:pt x="411279" y="396822"/>
                  </a:lnTo>
                  <a:lnTo>
                    <a:pt x="422553" y="397884"/>
                  </a:lnTo>
                  <a:lnTo>
                    <a:pt x="432765" y="396822"/>
                  </a:lnTo>
                  <a:lnTo>
                    <a:pt x="439529" y="394568"/>
                  </a:lnTo>
                  <a:lnTo>
                    <a:pt x="451863" y="392313"/>
                  </a:lnTo>
                  <a:lnTo>
                    <a:pt x="465391" y="387804"/>
                  </a:lnTo>
                  <a:lnTo>
                    <a:pt x="474410" y="385549"/>
                  </a:lnTo>
                  <a:lnTo>
                    <a:pt x="484490" y="383295"/>
                  </a:lnTo>
                  <a:lnTo>
                    <a:pt x="488999" y="378785"/>
                  </a:lnTo>
                  <a:lnTo>
                    <a:pt x="501334" y="373082"/>
                  </a:lnTo>
                  <a:lnTo>
                    <a:pt x="517116" y="374276"/>
                  </a:lnTo>
                  <a:lnTo>
                    <a:pt x="526135" y="375336"/>
                  </a:lnTo>
                  <a:lnTo>
                    <a:pt x="535154" y="377591"/>
                  </a:lnTo>
                  <a:lnTo>
                    <a:pt x="547488" y="379847"/>
                  </a:lnTo>
                  <a:cubicBezTo>
                    <a:pt x="555976" y="376795"/>
                    <a:pt x="581706" y="371624"/>
                    <a:pt x="590194" y="374276"/>
                  </a:cubicBezTo>
                  <a:lnTo>
                    <a:pt x="587940" y="375336"/>
                  </a:lnTo>
                  <a:lnTo>
                    <a:pt x="581176" y="376531"/>
                  </a:lnTo>
                  <a:lnTo>
                    <a:pt x="578921" y="377591"/>
                  </a:lnTo>
                  <a:lnTo>
                    <a:pt x="585685" y="379847"/>
                  </a:lnTo>
                  <a:lnTo>
                    <a:pt x="598019" y="380907"/>
                  </a:lnTo>
                  <a:lnTo>
                    <a:pt x="604783" y="379847"/>
                  </a:lnTo>
                  <a:lnTo>
                    <a:pt x="613802" y="377591"/>
                  </a:lnTo>
                  <a:lnTo>
                    <a:pt x="621627" y="378785"/>
                  </a:lnTo>
                  <a:lnTo>
                    <a:pt x="629452" y="377591"/>
                  </a:lnTo>
                  <a:lnTo>
                    <a:pt x="626137" y="374276"/>
                  </a:lnTo>
                  <a:lnTo>
                    <a:pt x="620433" y="374276"/>
                  </a:lnTo>
                  <a:lnTo>
                    <a:pt x="622688" y="369767"/>
                  </a:lnTo>
                  <a:lnTo>
                    <a:pt x="628259" y="365256"/>
                  </a:lnTo>
                  <a:lnTo>
                    <a:pt x="632768" y="367511"/>
                  </a:lnTo>
                  <a:lnTo>
                    <a:pt x="638338" y="369767"/>
                  </a:lnTo>
                  <a:lnTo>
                    <a:pt x="641787" y="370827"/>
                  </a:lnTo>
                  <a:lnTo>
                    <a:pt x="646296" y="375336"/>
                  </a:lnTo>
                  <a:lnTo>
                    <a:pt x="651866" y="375336"/>
                  </a:lnTo>
                  <a:lnTo>
                    <a:pt x="655182" y="369767"/>
                  </a:lnTo>
                  <a:lnTo>
                    <a:pt x="656376" y="365256"/>
                  </a:lnTo>
                  <a:lnTo>
                    <a:pt x="662079" y="363003"/>
                  </a:lnTo>
                  <a:lnTo>
                    <a:pt x="674413" y="360747"/>
                  </a:lnTo>
                  <a:lnTo>
                    <a:pt x="673352" y="358494"/>
                  </a:lnTo>
                  <a:cubicBezTo>
                    <a:pt x="652662" y="361146"/>
                    <a:pt x="632503" y="350402"/>
                    <a:pt x="618179" y="353983"/>
                  </a:cubicBezTo>
                  <a:lnTo>
                    <a:pt x="619240" y="352790"/>
                  </a:lnTo>
                  <a:lnTo>
                    <a:pt x="626004" y="350535"/>
                  </a:lnTo>
                  <a:lnTo>
                    <a:pt x="631574" y="348281"/>
                  </a:lnTo>
                  <a:lnTo>
                    <a:pt x="632768" y="342577"/>
                  </a:lnTo>
                  <a:lnTo>
                    <a:pt x="631574" y="338068"/>
                  </a:lnTo>
                  <a:lnTo>
                    <a:pt x="629319" y="333560"/>
                  </a:lnTo>
                  <a:lnTo>
                    <a:pt x="624810" y="330244"/>
                  </a:lnTo>
                  <a:lnTo>
                    <a:pt x="619107" y="329049"/>
                  </a:lnTo>
                  <a:lnTo>
                    <a:pt x="614598" y="332365"/>
                  </a:lnTo>
                  <a:lnTo>
                    <a:pt x="615659" y="338068"/>
                  </a:lnTo>
                  <a:lnTo>
                    <a:pt x="618975" y="343638"/>
                  </a:lnTo>
                  <a:lnTo>
                    <a:pt x="615659" y="346954"/>
                  </a:lnTo>
                  <a:lnTo>
                    <a:pt x="610088" y="343638"/>
                  </a:lnTo>
                  <a:lnTo>
                    <a:pt x="605579" y="340322"/>
                  </a:lnTo>
                  <a:lnTo>
                    <a:pt x="601070" y="340322"/>
                  </a:lnTo>
                  <a:lnTo>
                    <a:pt x="597754" y="342577"/>
                  </a:lnTo>
                  <a:lnTo>
                    <a:pt x="594306" y="337006"/>
                  </a:lnTo>
                  <a:lnTo>
                    <a:pt x="594306" y="333691"/>
                  </a:lnTo>
                  <a:lnTo>
                    <a:pt x="601070" y="332498"/>
                  </a:lnTo>
                  <a:lnTo>
                    <a:pt x="599876" y="327989"/>
                  </a:lnTo>
                  <a:lnTo>
                    <a:pt x="603192" y="326795"/>
                  </a:lnTo>
                  <a:lnTo>
                    <a:pt x="605447" y="330244"/>
                  </a:lnTo>
                  <a:lnTo>
                    <a:pt x="609956" y="332498"/>
                  </a:lnTo>
                  <a:lnTo>
                    <a:pt x="613404" y="329182"/>
                  </a:lnTo>
                  <a:lnTo>
                    <a:pt x="615659" y="323612"/>
                  </a:lnTo>
                  <a:lnTo>
                    <a:pt x="620168" y="324673"/>
                  </a:lnTo>
                  <a:lnTo>
                    <a:pt x="624678" y="328121"/>
                  </a:lnTo>
                  <a:lnTo>
                    <a:pt x="629187" y="329182"/>
                  </a:lnTo>
                  <a:lnTo>
                    <a:pt x="631442" y="330375"/>
                  </a:lnTo>
                  <a:lnTo>
                    <a:pt x="638206" y="331437"/>
                  </a:lnTo>
                  <a:lnTo>
                    <a:pt x="640460" y="334753"/>
                  </a:lnTo>
                  <a:lnTo>
                    <a:pt x="641654" y="338201"/>
                  </a:lnTo>
                  <a:lnTo>
                    <a:pt x="643909" y="342710"/>
                  </a:lnTo>
                  <a:lnTo>
                    <a:pt x="646163" y="346159"/>
                  </a:lnTo>
                  <a:lnTo>
                    <a:pt x="649612" y="348414"/>
                  </a:lnTo>
                  <a:lnTo>
                    <a:pt x="657437" y="350667"/>
                  </a:lnTo>
                  <a:lnTo>
                    <a:pt x="658498" y="350667"/>
                  </a:lnTo>
                  <a:lnTo>
                    <a:pt x="661946" y="347219"/>
                  </a:lnTo>
                  <a:lnTo>
                    <a:pt x="666455" y="346159"/>
                  </a:lnTo>
                  <a:lnTo>
                    <a:pt x="670965" y="348414"/>
                  </a:lnTo>
                  <a:lnTo>
                    <a:pt x="677729" y="341650"/>
                  </a:lnTo>
                  <a:lnTo>
                    <a:pt x="682238" y="339394"/>
                  </a:lnTo>
                  <a:lnTo>
                    <a:pt x="690063" y="340588"/>
                  </a:lnTo>
                  <a:lnTo>
                    <a:pt x="697888" y="339394"/>
                  </a:lnTo>
                  <a:lnTo>
                    <a:pt x="703459" y="336079"/>
                  </a:lnTo>
                  <a:lnTo>
                    <a:pt x="707968" y="333823"/>
                  </a:lnTo>
                  <a:lnTo>
                    <a:pt x="714732" y="332630"/>
                  </a:lnTo>
                  <a:lnTo>
                    <a:pt x="719241" y="329315"/>
                  </a:lnTo>
                  <a:lnTo>
                    <a:pt x="722557" y="325999"/>
                  </a:lnTo>
                  <a:lnTo>
                    <a:pt x="723618" y="320428"/>
                  </a:lnTo>
                  <a:lnTo>
                    <a:pt x="722557" y="319235"/>
                  </a:lnTo>
                  <a:lnTo>
                    <a:pt x="722557" y="318174"/>
                  </a:lnTo>
                  <a:lnTo>
                    <a:pt x="720302" y="315919"/>
                  </a:lnTo>
                  <a:lnTo>
                    <a:pt x="719241" y="315919"/>
                  </a:lnTo>
                  <a:lnTo>
                    <a:pt x="694440" y="292311"/>
                  </a:lnTo>
                  <a:lnTo>
                    <a:pt x="682106" y="293373"/>
                  </a:lnTo>
                  <a:lnTo>
                    <a:pt x="675341" y="288864"/>
                  </a:lnTo>
                  <a:lnTo>
                    <a:pt x="675341" y="287802"/>
                  </a:lnTo>
                  <a:lnTo>
                    <a:pt x="674280" y="286609"/>
                  </a:lnTo>
                  <a:lnTo>
                    <a:pt x="673219" y="286609"/>
                  </a:lnTo>
                  <a:lnTo>
                    <a:pt x="672026" y="284354"/>
                  </a:lnTo>
                  <a:lnTo>
                    <a:pt x="669771" y="265256"/>
                  </a:lnTo>
                  <a:lnTo>
                    <a:pt x="668577" y="255176"/>
                  </a:lnTo>
                  <a:lnTo>
                    <a:pt x="674148" y="238332"/>
                  </a:lnTo>
                  <a:lnTo>
                    <a:pt x="686482" y="230375"/>
                  </a:lnTo>
                  <a:lnTo>
                    <a:pt x="723618" y="232628"/>
                  </a:lnTo>
                  <a:lnTo>
                    <a:pt x="757438" y="229313"/>
                  </a:lnTo>
                  <a:lnTo>
                    <a:pt x="734891" y="198942"/>
                  </a:lnTo>
                  <a:lnTo>
                    <a:pt x="734891" y="183158"/>
                  </a:lnTo>
                  <a:lnTo>
                    <a:pt x="728127" y="177589"/>
                  </a:lnTo>
                  <a:lnTo>
                    <a:pt x="724812" y="167509"/>
                  </a:lnTo>
                  <a:lnTo>
                    <a:pt x="722557" y="162999"/>
                  </a:lnTo>
                  <a:lnTo>
                    <a:pt x="723618" y="159552"/>
                  </a:lnTo>
                  <a:lnTo>
                    <a:pt x="722557" y="158490"/>
                  </a:lnTo>
                  <a:lnTo>
                    <a:pt x="722557" y="137137"/>
                  </a:lnTo>
                  <a:lnTo>
                    <a:pt x="721496" y="132628"/>
                  </a:lnTo>
                  <a:lnTo>
                    <a:pt x="722557" y="131566"/>
                  </a:lnTo>
                  <a:lnTo>
                    <a:pt x="721496" y="128117"/>
                  </a:lnTo>
                  <a:lnTo>
                    <a:pt x="720302" y="119100"/>
                  </a:lnTo>
                  <a:lnTo>
                    <a:pt x="741655" y="109020"/>
                  </a:lnTo>
                  <a:lnTo>
                    <a:pt x="756244" y="103449"/>
                  </a:lnTo>
                  <a:lnTo>
                    <a:pt x="778791" y="110213"/>
                  </a:lnTo>
                  <a:lnTo>
                    <a:pt x="791126" y="115917"/>
                  </a:lnTo>
                  <a:lnTo>
                    <a:pt x="811418" y="115917"/>
                  </a:lnTo>
                  <a:lnTo>
                    <a:pt x="793380" y="9005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64" name="Freeform: Shape 863">
              <a:extLst>
                <a:ext uri="{FF2B5EF4-FFF2-40B4-BE49-F238E27FC236}">
                  <a16:creationId xmlns:a16="http://schemas.microsoft.com/office/drawing/2014/main" id="{D6829D96-8711-2FA3-10ED-4692F879C0E7}"/>
                </a:ext>
              </a:extLst>
            </p:cNvPr>
            <p:cNvSpPr/>
            <p:nvPr/>
          </p:nvSpPr>
          <p:spPr>
            <a:xfrm>
              <a:off x="3619013" y="14464325"/>
              <a:ext cx="50663" cy="88860"/>
            </a:xfrm>
            <a:custGeom>
              <a:avLst/>
              <a:gdLst>
                <a:gd name="connsiteX0" fmla="*/ 42706 w 50663"/>
                <a:gd name="connsiteY0" fmla="*/ 39390 h 88860"/>
                <a:gd name="connsiteX1" fmla="*/ 46155 w 50663"/>
                <a:gd name="connsiteY1" fmla="*/ 32626 h 88860"/>
                <a:gd name="connsiteX2" fmla="*/ 50664 w 50663"/>
                <a:gd name="connsiteY2" fmla="*/ 28117 h 88860"/>
                <a:gd name="connsiteX3" fmla="*/ 50664 w 50663"/>
                <a:gd name="connsiteY3" fmla="*/ 19098 h 88860"/>
                <a:gd name="connsiteX4" fmla="*/ 47216 w 50663"/>
                <a:gd name="connsiteY4" fmla="*/ 14589 h 88860"/>
                <a:gd name="connsiteX5" fmla="*/ 46155 w 50663"/>
                <a:gd name="connsiteY5" fmla="*/ 10080 h 88860"/>
                <a:gd name="connsiteX6" fmla="*/ 41645 w 50663"/>
                <a:gd name="connsiteY6" fmla="*/ 5569 h 88860"/>
                <a:gd name="connsiteX7" fmla="*/ 33820 w 50663"/>
                <a:gd name="connsiteY7" fmla="*/ 0 h 88860"/>
                <a:gd name="connsiteX8" fmla="*/ 28117 w 50663"/>
                <a:gd name="connsiteY8" fmla="*/ 0 h 88860"/>
                <a:gd name="connsiteX9" fmla="*/ 19098 w 50663"/>
                <a:gd name="connsiteY9" fmla="*/ 2254 h 88860"/>
                <a:gd name="connsiteX10" fmla="*/ 10080 w 50663"/>
                <a:gd name="connsiteY10" fmla="*/ 7825 h 88860"/>
                <a:gd name="connsiteX11" fmla="*/ 9019 w 50663"/>
                <a:gd name="connsiteY11" fmla="*/ 8885 h 88860"/>
                <a:gd name="connsiteX12" fmla="*/ 4510 w 50663"/>
                <a:gd name="connsiteY12" fmla="*/ 11140 h 88860"/>
                <a:gd name="connsiteX13" fmla="*/ 1194 w 50663"/>
                <a:gd name="connsiteY13" fmla="*/ 15649 h 88860"/>
                <a:gd name="connsiteX14" fmla="*/ 3448 w 50663"/>
                <a:gd name="connsiteY14" fmla="*/ 19098 h 88860"/>
                <a:gd name="connsiteX15" fmla="*/ 7958 w 50663"/>
                <a:gd name="connsiteY15" fmla="*/ 20160 h 88860"/>
                <a:gd name="connsiteX16" fmla="*/ 15783 w 50663"/>
                <a:gd name="connsiteY16" fmla="*/ 21353 h 88860"/>
                <a:gd name="connsiteX17" fmla="*/ 22547 w 50663"/>
                <a:gd name="connsiteY17" fmla="*/ 21353 h 88860"/>
                <a:gd name="connsiteX18" fmla="*/ 27056 w 50663"/>
                <a:gd name="connsiteY18" fmla="*/ 25862 h 88860"/>
                <a:gd name="connsiteX19" fmla="*/ 27056 w 50663"/>
                <a:gd name="connsiteY19" fmla="*/ 28117 h 88860"/>
                <a:gd name="connsiteX20" fmla="*/ 24802 w 50663"/>
                <a:gd name="connsiteY20" fmla="*/ 34881 h 88860"/>
                <a:gd name="connsiteX21" fmla="*/ 19098 w 50663"/>
                <a:gd name="connsiteY21" fmla="*/ 39390 h 88860"/>
                <a:gd name="connsiteX22" fmla="*/ 14589 w 50663"/>
                <a:gd name="connsiteY22" fmla="*/ 35942 h 88860"/>
                <a:gd name="connsiteX23" fmla="*/ 7958 w 50663"/>
                <a:gd name="connsiteY23" fmla="*/ 31433 h 88860"/>
                <a:gd name="connsiteX24" fmla="*/ 3448 w 50663"/>
                <a:gd name="connsiteY24" fmla="*/ 30371 h 88860"/>
                <a:gd name="connsiteX25" fmla="*/ 2255 w 50663"/>
                <a:gd name="connsiteY25" fmla="*/ 40451 h 88860"/>
                <a:gd name="connsiteX26" fmla="*/ 7958 w 50663"/>
                <a:gd name="connsiteY26" fmla="*/ 49470 h 88860"/>
                <a:gd name="connsiteX27" fmla="*/ 6764 w 50663"/>
                <a:gd name="connsiteY27" fmla="*/ 56234 h 88860"/>
                <a:gd name="connsiteX28" fmla="*/ 4510 w 50663"/>
                <a:gd name="connsiteY28" fmla="*/ 65252 h 88860"/>
                <a:gd name="connsiteX29" fmla="*/ 0 w 50663"/>
                <a:gd name="connsiteY29" fmla="*/ 74139 h 88860"/>
                <a:gd name="connsiteX30" fmla="*/ 4510 w 50663"/>
                <a:gd name="connsiteY30" fmla="*/ 78647 h 88860"/>
                <a:gd name="connsiteX31" fmla="*/ 1194 w 50663"/>
                <a:gd name="connsiteY31" fmla="*/ 83158 h 88860"/>
                <a:gd name="connsiteX32" fmla="*/ 4510 w 50663"/>
                <a:gd name="connsiteY32" fmla="*/ 88860 h 88860"/>
                <a:gd name="connsiteX33" fmla="*/ 11273 w 50663"/>
                <a:gd name="connsiteY33" fmla="*/ 87667 h 88860"/>
                <a:gd name="connsiteX34" fmla="*/ 20292 w 50663"/>
                <a:gd name="connsiteY34" fmla="*/ 84351 h 88860"/>
                <a:gd name="connsiteX35" fmla="*/ 22547 w 50663"/>
                <a:gd name="connsiteY35" fmla="*/ 80903 h 88860"/>
                <a:gd name="connsiteX36" fmla="*/ 20292 w 50663"/>
                <a:gd name="connsiteY36" fmla="*/ 75332 h 88860"/>
                <a:gd name="connsiteX37" fmla="*/ 18037 w 50663"/>
                <a:gd name="connsiteY37" fmla="*/ 73078 h 88860"/>
                <a:gd name="connsiteX38" fmla="*/ 20292 w 50663"/>
                <a:gd name="connsiteY38" fmla="*/ 66314 h 88860"/>
                <a:gd name="connsiteX39" fmla="*/ 27056 w 50663"/>
                <a:gd name="connsiteY39" fmla="*/ 60743 h 88860"/>
                <a:gd name="connsiteX40" fmla="*/ 31566 w 50663"/>
                <a:gd name="connsiteY40" fmla="*/ 55041 h 88860"/>
                <a:gd name="connsiteX41" fmla="*/ 29311 w 50663"/>
                <a:gd name="connsiteY41" fmla="*/ 55041 h 88860"/>
                <a:gd name="connsiteX42" fmla="*/ 24802 w 50663"/>
                <a:gd name="connsiteY42" fmla="*/ 50530 h 88860"/>
                <a:gd name="connsiteX43" fmla="*/ 31566 w 50663"/>
                <a:gd name="connsiteY43" fmla="*/ 46022 h 88860"/>
                <a:gd name="connsiteX44" fmla="*/ 42706 w 50663"/>
                <a:gd name="connsiteY44" fmla="*/ 39390 h 8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0663" h="88860">
                  <a:moveTo>
                    <a:pt x="42706" y="39390"/>
                  </a:moveTo>
                  <a:lnTo>
                    <a:pt x="46155" y="32626"/>
                  </a:lnTo>
                  <a:lnTo>
                    <a:pt x="50664" y="28117"/>
                  </a:lnTo>
                  <a:lnTo>
                    <a:pt x="50664" y="19098"/>
                  </a:lnTo>
                  <a:lnTo>
                    <a:pt x="47216" y="14589"/>
                  </a:lnTo>
                  <a:lnTo>
                    <a:pt x="46155" y="10080"/>
                  </a:lnTo>
                  <a:lnTo>
                    <a:pt x="41645" y="5569"/>
                  </a:lnTo>
                  <a:lnTo>
                    <a:pt x="33820" y="0"/>
                  </a:lnTo>
                  <a:lnTo>
                    <a:pt x="28117" y="0"/>
                  </a:lnTo>
                  <a:lnTo>
                    <a:pt x="19098" y="2254"/>
                  </a:lnTo>
                  <a:lnTo>
                    <a:pt x="10080" y="7825"/>
                  </a:lnTo>
                  <a:lnTo>
                    <a:pt x="9019" y="8885"/>
                  </a:lnTo>
                  <a:lnTo>
                    <a:pt x="4510" y="11140"/>
                  </a:lnTo>
                  <a:lnTo>
                    <a:pt x="1194" y="15649"/>
                  </a:lnTo>
                  <a:lnTo>
                    <a:pt x="3448" y="19098"/>
                  </a:lnTo>
                  <a:lnTo>
                    <a:pt x="7958" y="20160"/>
                  </a:lnTo>
                  <a:lnTo>
                    <a:pt x="15783" y="21353"/>
                  </a:lnTo>
                  <a:lnTo>
                    <a:pt x="22547" y="21353"/>
                  </a:lnTo>
                  <a:lnTo>
                    <a:pt x="27056" y="25862"/>
                  </a:lnTo>
                  <a:lnTo>
                    <a:pt x="27056" y="28117"/>
                  </a:lnTo>
                  <a:lnTo>
                    <a:pt x="24802" y="34881"/>
                  </a:lnTo>
                  <a:lnTo>
                    <a:pt x="19098" y="39390"/>
                  </a:lnTo>
                  <a:lnTo>
                    <a:pt x="14589" y="35942"/>
                  </a:lnTo>
                  <a:lnTo>
                    <a:pt x="7958" y="31433"/>
                  </a:lnTo>
                  <a:lnTo>
                    <a:pt x="3448" y="30371"/>
                  </a:lnTo>
                  <a:lnTo>
                    <a:pt x="2255" y="40451"/>
                  </a:lnTo>
                  <a:lnTo>
                    <a:pt x="7958" y="49470"/>
                  </a:lnTo>
                  <a:lnTo>
                    <a:pt x="6764" y="56234"/>
                  </a:lnTo>
                  <a:lnTo>
                    <a:pt x="4510" y="65252"/>
                  </a:lnTo>
                  <a:lnTo>
                    <a:pt x="0" y="74139"/>
                  </a:lnTo>
                  <a:lnTo>
                    <a:pt x="4510" y="78647"/>
                  </a:lnTo>
                  <a:lnTo>
                    <a:pt x="1194" y="83158"/>
                  </a:lnTo>
                  <a:lnTo>
                    <a:pt x="4510" y="88860"/>
                  </a:lnTo>
                  <a:lnTo>
                    <a:pt x="11273" y="87667"/>
                  </a:lnTo>
                  <a:lnTo>
                    <a:pt x="20292" y="84351"/>
                  </a:lnTo>
                  <a:lnTo>
                    <a:pt x="22547" y="80903"/>
                  </a:lnTo>
                  <a:lnTo>
                    <a:pt x="20292" y="75332"/>
                  </a:lnTo>
                  <a:lnTo>
                    <a:pt x="18037" y="73078"/>
                  </a:lnTo>
                  <a:lnTo>
                    <a:pt x="20292" y="66314"/>
                  </a:lnTo>
                  <a:lnTo>
                    <a:pt x="27056" y="60743"/>
                  </a:lnTo>
                  <a:lnTo>
                    <a:pt x="31566" y="55041"/>
                  </a:lnTo>
                  <a:lnTo>
                    <a:pt x="29311" y="55041"/>
                  </a:lnTo>
                  <a:lnTo>
                    <a:pt x="24802" y="50530"/>
                  </a:lnTo>
                  <a:lnTo>
                    <a:pt x="31566" y="46022"/>
                  </a:lnTo>
                  <a:lnTo>
                    <a:pt x="42706" y="3939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65" name="Freeform: Shape 864">
              <a:extLst>
                <a:ext uri="{FF2B5EF4-FFF2-40B4-BE49-F238E27FC236}">
                  <a16:creationId xmlns:a16="http://schemas.microsoft.com/office/drawing/2014/main" id="{2BA66553-F55B-5130-F010-94D2DAD1887F}"/>
                </a:ext>
              </a:extLst>
            </p:cNvPr>
            <p:cNvSpPr/>
            <p:nvPr/>
          </p:nvSpPr>
          <p:spPr>
            <a:xfrm>
              <a:off x="3657475" y="14489126"/>
              <a:ext cx="49668" cy="63131"/>
            </a:xfrm>
            <a:custGeom>
              <a:avLst/>
              <a:gdLst>
                <a:gd name="connsiteX0" fmla="*/ 40319 w 49668"/>
                <a:gd name="connsiteY0" fmla="*/ 7825 h 63131"/>
                <a:gd name="connsiteX1" fmla="*/ 40319 w 49668"/>
                <a:gd name="connsiteY1" fmla="*/ 3316 h 63131"/>
                <a:gd name="connsiteX2" fmla="*/ 37003 w 49668"/>
                <a:gd name="connsiteY2" fmla="*/ 3316 h 63131"/>
                <a:gd name="connsiteX3" fmla="*/ 34748 w 49668"/>
                <a:gd name="connsiteY3" fmla="*/ 0 h 63131"/>
                <a:gd name="connsiteX4" fmla="*/ 30239 w 49668"/>
                <a:gd name="connsiteY4" fmla="*/ 3316 h 63131"/>
                <a:gd name="connsiteX5" fmla="*/ 27985 w 49668"/>
                <a:gd name="connsiteY5" fmla="*/ 4509 h 63131"/>
                <a:gd name="connsiteX6" fmla="*/ 24669 w 49668"/>
                <a:gd name="connsiteY6" fmla="*/ 6764 h 63131"/>
                <a:gd name="connsiteX7" fmla="*/ 20159 w 49668"/>
                <a:gd name="connsiteY7" fmla="*/ 12333 h 63131"/>
                <a:gd name="connsiteX8" fmla="*/ 15650 w 49668"/>
                <a:gd name="connsiteY8" fmla="*/ 15649 h 63131"/>
                <a:gd name="connsiteX9" fmla="*/ 11141 w 49668"/>
                <a:gd name="connsiteY9" fmla="*/ 26924 h 63131"/>
                <a:gd name="connsiteX10" fmla="*/ 10080 w 49668"/>
                <a:gd name="connsiteY10" fmla="*/ 33686 h 63131"/>
                <a:gd name="connsiteX11" fmla="*/ 12334 w 49668"/>
                <a:gd name="connsiteY11" fmla="*/ 38197 h 63131"/>
                <a:gd name="connsiteX12" fmla="*/ 6764 w 49668"/>
                <a:gd name="connsiteY12" fmla="*/ 49470 h 63131"/>
                <a:gd name="connsiteX13" fmla="*/ 2255 w 49668"/>
                <a:gd name="connsiteY13" fmla="*/ 42706 h 63131"/>
                <a:gd name="connsiteX14" fmla="*/ 0 w 49668"/>
                <a:gd name="connsiteY14" fmla="*/ 50663 h 63131"/>
                <a:gd name="connsiteX15" fmla="*/ 1194 w 49668"/>
                <a:gd name="connsiteY15" fmla="*/ 57427 h 63131"/>
                <a:gd name="connsiteX16" fmla="*/ 7958 w 49668"/>
                <a:gd name="connsiteY16" fmla="*/ 58621 h 63131"/>
                <a:gd name="connsiteX17" fmla="*/ 10212 w 49668"/>
                <a:gd name="connsiteY17" fmla="*/ 60876 h 63131"/>
                <a:gd name="connsiteX18" fmla="*/ 16976 w 49668"/>
                <a:gd name="connsiteY18" fmla="*/ 63131 h 63131"/>
                <a:gd name="connsiteX19" fmla="*/ 19231 w 49668"/>
                <a:gd name="connsiteY19" fmla="*/ 60876 h 63131"/>
                <a:gd name="connsiteX20" fmla="*/ 20292 w 49668"/>
                <a:gd name="connsiteY20" fmla="*/ 55305 h 63131"/>
                <a:gd name="connsiteX21" fmla="*/ 23608 w 49668"/>
                <a:gd name="connsiteY21" fmla="*/ 49735 h 63131"/>
                <a:gd name="connsiteX22" fmla="*/ 29311 w 49668"/>
                <a:gd name="connsiteY22" fmla="*/ 45225 h 63131"/>
                <a:gd name="connsiteX23" fmla="*/ 34881 w 49668"/>
                <a:gd name="connsiteY23" fmla="*/ 46420 h 63131"/>
                <a:gd name="connsiteX24" fmla="*/ 38329 w 49668"/>
                <a:gd name="connsiteY24" fmla="*/ 41909 h 63131"/>
                <a:gd name="connsiteX25" fmla="*/ 37136 w 49668"/>
                <a:gd name="connsiteY25" fmla="*/ 36340 h 63131"/>
                <a:gd name="connsiteX26" fmla="*/ 39391 w 49668"/>
                <a:gd name="connsiteY26" fmla="*/ 32891 h 63131"/>
                <a:gd name="connsiteX27" fmla="*/ 43900 w 49668"/>
                <a:gd name="connsiteY27" fmla="*/ 30636 h 63131"/>
                <a:gd name="connsiteX28" fmla="*/ 47348 w 49668"/>
                <a:gd name="connsiteY28" fmla="*/ 29443 h 63131"/>
                <a:gd name="connsiteX29" fmla="*/ 48409 w 49668"/>
                <a:gd name="connsiteY29" fmla="*/ 29443 h 63131"/>
                <a:gd name="connsiteX30" fmla="*/ 40584 w 49668"/>
                <a:gd name="connsiteY30" fmla="*/ 8090 h 6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668" h="63131">
                  <a:moveTo>
                    <a:pt x="40319" y="7825"/>
                  </a:moveTo>
                  <a:lnTo>
                    <a:pt x="40319" y="3316"/>
                  </a:lnTo>
                  <a:lnTo>
                    <a:pt x="37003" y="3316"/>
                  </a:lnTo>
                  <a:lnTo>
                    <a:pt x="34748" y="0"/>
                  </a:lnTo>
                  <a:lnTo>
                    <a:pt x="30239" y="3316"/>
                  </a:lnTo>
                  <a:lnTo>
                    <a:pt x="27985" y="4509"/>
                  </a:lnTo>
                  <a:lnTo>
                    <a:pt x="24669" y="6764"/>
                  </a:lnTo>
                  <a:lnTo>
                    <a:pt x="20159" y="12333"/>
                  </a:lnTo>
                  <a:lnTo>
                    <a:pt x="15650" y="15649"/>
                  </a:lnTo>
                  <a:lnTo>
                    <a:pt x="11141" y="26924"/>
                  </a:lnTo>
                  <a:lnTo>
                    <a:pt x="10080" y="33686"/>
                  </a:lnTo>
                  <a:lnTo>
                    <a:pt x="12334" y="38197"/>
                  </a:lnTo>
                  <a:lnTo>
                    <a:pt x="6764" y="49470"/>
                  </a:lnTo>
                  <a:lnTo>
                    <a:pt x="2255" y="42706"/>
                  </a:lnTo>
                  <a:lnTo>
                    <a:pt x="0" y="50663"/>
                  </a:lnTo>
                  <a:lnTo>
                    <a:pt x="1194" y="57427"/>
                  </a:lnTo>
                  <a:lnTo>
                    <a:pt x="7958" y="58621"/>
                  </a:lnTo>
                  <a:lnTo>
                    <a:pt x="10212" y="60876"/>
                  </a:lnTo>
                  <a:lnTo>
                    <a:pt x="16976" y="63131"/>
                  </a:lnTo>
                  <a:lnTo>
                    <a:pt x="19231" y="60876"/>
                  </a:lnTo>
                  <a:lnTo>
                    <a:pt x="20292" y="55305"/>
                  </a:lnTo>
                  <a:lnTo>
                    <a:pt x="23608" y="49735"/>
                  </a:lnTo>
                  <a:lnTo>
                    <a:pt x="29311" y="45225"/>
                  </a:lnTo>
                  <a:lnTo>
                    <a:pt x="34881" y="46420"/>
                  </a:lnTo>
                  <a:lnTo>
                    <a:pt x="38329" y="41909"/>
                  </a:lnTo>
                  <a:lnTo>
                    <a:pt x="37136" y="36340"/>
                  </a:lnTo>
                  <a:lnTo>
                    <a:pt x="39391" y="32891"/>
                  </a:lnTo>
                  <a:lnTo>
                    <a:pt x="43900" y="30636"/>
                  </a:lnTo>
                  <a:lnTo>
                    <a:pt x="47348" y="29443"/>
                  </a:lnTo>
                  <a:lnTo>
                    <a:pt x="48409" y="29443"/>
                  </a:lnTo>
                  <a:cubicBezTo>
                    <a:pt x="51062" y="18568"/>
                    <a:pt x="50001" y="14190"/>
                    <a:pt x="40584" y="8090"/>
                  </a:cubicBezTo>
                  <a:close/>
                </a:path>
              </a:pathLst>
            </a:custGeom>
            <a:noFill/>
            <a:ln w="3315" cap="flat">
              <a:solidFill>
                <a:schemeClr val="bg1">
                  <a:lumMod val="65000"/>
                </a:schemeClr>
              </a:solidFill>
              <a:prstDash val="solid"/>
              <a:miter/>
            </a:ln>
          </p:spPr>
          <p:txBody>
            <a:bodyPr rtlCol="0" anchor="ctr"/>
            <a:lstStyle/>
            <a:p>
              <a:endParaRPr lang="en-FI" sz="816"/>
            </a:p>
          </p:txBody>
        </p:sp>
        <p:sp>
          <p:nvSpPr>
            <p:cNvPr id="866" name="Freeform: Shape 865">
              <a:extLst>
                <a:ext uri="{FF2B5EF4-FFF2-40B4-BE49-F238E27FC236}">
                  <a16:creationId xmlns:a16="http://schemas.microsoft.com/office/drawing/2014/main" id="{879804D8-5EFB-E3AF-C32F-D8A04E59214E}"/>
                </a:ext>
              </a:extLst>
            </p:cNvPr>
            <p:cNvSpPr/>
            <p:nvPr/>
          </p:nvSpPr>
          <p:spPr>
            <a:xfrm>
              <a:off x="3615564" y="14386605"/>
              <a:ext cx="93369" cy="61936"/>
            </a:xfrm>
            <a:custGeom>
              <a:avLst/>
              <a:gdLst>
                <a:gd name="connsiteX0" fmla="*/ 92309 w 93369"/>
                <a:gd name="connsiteY0" fmla="*/ 28117 h 61936"/>
                <a:gd name="connsiteX1" fmla="*/ 91115 w 93369"/>
                <a:gd name="connsiteY1" fmla="*/ 23607 h 61936"/>
                <a:gd name="connsiteX2" fmla="*/ 86606 w 93369"/>
                <a:gd name="connsiteY2" fmla="*/ 19098 h 61936"/>
                <a:gd name="connsiteX3" fmla="*/ 86606 w 93369"/>
                <a:gd name="connsiteY3" fmla="*/ 13527 h 61936"/>
                <a:gd name="connsiteX4" fmla="*/ 88861 w 93369"/>
                <a:gd name="connsiteY4" fmla="*/ 9018 h 61936"/>
                <a:gd name="connsiteX5" fmla="*/ 86606 w 93369"/>
                <a:gd name="connsiteY5" fmla="*/ 4509 h 61936"/>
                <a:gd name="connsiteX6" fmla="*/ 79842 w 93369"/>
                <a:gd name="connsiteY6" fmla="*/ 2254 h 61936"/>
                <a:gd name="connsiteX7" fmla="*/ 70823 w 93369"/>
                <a:gd name="connsiteY7" fmla="*/ 0 h 61936"/>
                <a:gd name="connsiteX8" fmla="*/ 53979 w 93369"/>
                <a:gd name="connsiteY8" fmla="*/ 0 h 61936"/>
                <a:gd name="connsiteX9" fmla="*/ 42706 w 93369"/>
                <a:gd name="connsiteY9" fmla="*/ 2254 h 61936"/>
                <a:gd name="connsiteX10" fmla="*/ 14589 w 93369"/>
                <a:gd name="connsiteY10" fmla="*/ 28117 h 61936"/>
                <a:gd name="connsiteX11" fmla="*/ 14589 w 93369"/>
                <a:gd name="connsiteY11" fmla="*/ 33686 h 61936"/>
                <a:gd name="connsiteX12" fmla="*/ 15783 w 93369"/>
                <a:gd name="connsiteY12" fmla="*/ 38197 h 61936"/>
                <a:gd name="connsiteX13" fmla="*/ 15783 w 93369"/>
                <a:gd name="connsiteY13" fmla="*/ 41513 h 61936"/>
                <a:gd name="connsiteX14" fmla="*/ 18037 w 93369"/>
                <a:gd name="connsiteY14" fmla="*/ 43766 h 61936"/>
                <a:gd name="connsiteX15" fmla="*/ 19231 w 93369"/>
                <a:gd name="connsiteY15" fmla="*/ 46022 h 61936"/>
                <a:gd name="connsiteX16" fmla="*/ 13528 w 93369"/>
                <a:gd name="connsiteY16" fmla="*/ 50530 h 61936"/>
                <a:gd name="connsiteX17" fmla="*/ 7958 w 93369"/>
                <a:gd name="connsiteY17" fmla="*/ 49470 h 61936"/>
                <a:gd name="connsiteX18" fmla="*/ 3448 w 93369"/>
                <a:gd name="connsiteY18" fmla="*/ 49470 h 61936"/>
                <a:gd name="connsiteX19" fmla="*/ 0 w 93369"/>
                <a:gd name="connsiteY19" fmla="*/ 51724 h 61936"/>
                <a:gd name="connsiteX20" fmla="*/ 1061 w 93369"/>
                <a:gd name="connsiteY20" fmla="*/ 56234 h 61936"/>
                <a:gd name="connsiteX21" fmla="*/ 7825 w 93369"/>
                <a:gd name="connsiteY21" fmla="*/ 58488 h 61936"/>
                <a:gd name="connsiteX22" fmla="*/ 15650 w 93369"/>
                <a:gd name="connsiteY22" fmla="*/ 57427 h 61936"/>
                <a:gd name="connsiteX23" fmla="*/ 24669 w 93369"/>
                <a:gd name="connsiteY23" fmla="*/ 55172 h 61936"/>
                <a:gd name="connsiteX24" fmla="*/ 27985 w 93369"/>
                <a:gd name="connsiteY24" fmla="*/ 54112 h 61936"/>
                <a:gd name="connsiteX25" fmla="*/ 32494 w 93369"/>
                <a:gd name="connsiteY25" fmla="*/ 59683 h 61936"/>
                <a:gd name="connsiteX26" fmla="*/ 35942 w 93369"/>
                <a:gd name="connsiteY26" fmla="*/ 61936 h 61936"/>
                <a:gd name="connsiteX27" fmla="*/ 43767 w 93369"/>
                <a:gd name="connsiteY27" fmla="*/ 59683 h 61936"/>
                <a:gd name="connsiteX28" fmla="*/ 48277 w 93369"/>
                <a:gd name="connsiteY28" fmla="*/ 59683 h 61936"/>
                <a:gd name="connsiteX29" fmla="*/ 55041 w 93369"/>
                <a:gd name="connsiteY29" fmla="*/ 56234 h 61936"/>
                <a:gd name="connsiteX30" fmla="*/ 57295 w 93369"/>
                <a:gd name="connsiteY30" fmla="*/ 51724 h 61936"/>
                <a:gd name="connsiteX31" fmla="*/ 60744 w 93369"/>
                <a:gd name="connsiteY31" fmla="*/ 46154 h 61936"/>
                <a:gd name="connsiteX32" fmla="*/ 65253 w 93369"/>
                <a:gd name="connsiteY32" fmla="*/ 46154 h 61936"/>
                <a:gd name="connsiteX33" fmla="*/ 70956 w 93369"/>
                <a:gd name="connsiteY33" fmla="*/ 42706 h 61936"/>
                <a:gd name="connsiteX34" fmla="*/ 69762 w 93369"/>
                <a:gd name="connsiteY34" fmla="*/ 47215 h 61936"/>
                <a:gd name="connsiteX35" fmla="*/ 65253 w 93369"/>
                <a:gd name="connsiteY35" fmla="*/ 49470 h 61936"/>
                <a:gd name="connsiteX36" fmla="*/ 62998 w 93369"/>
                <a:gd name="connsiteY36" fmla="*/ 53979 h 61936"/>
                <a:gd name="connsiteX37" fmla="*/ 68569 w 93369"/>
                <a:gd name="connsiteY37" fmla="*/ 55039 h 61936"/>
                <a:gd name="connsiteX38" fmla="*/ 70823 w 93369"/>
                <a:gd name="connsiteY38" fmla="*/ 53979 h 61936"/>
                <a:gd name="connsiteX39" fmla="*/ 75333 w 93369"/>
                <a:gd name="connsiteY39" fmla="*/ 58488 h 61936"/>
                <a:gd name="connsiteX40" fmla="*/ 82097 w 93369"/>
                <a:gd name="connsiteY40" fmla="*/ 58488 h 61936"/>
                <a:gd name="connsiteX41" fmla="*/ 88861 w 93369"/>
                <a:gd name="connsiteY41" fmla="*/ 52918 h 61936"/>
                <a:gd name="connsiteX42" fmla="*/ 92309 w 93369"/>
                <a:gd name="connsiteY42" fmla="*/ 47347 h 61936"/>
                <a:gd name="connsiteX43" fmla="*/ 93370 w 93369"/>
                <a:gd name="connsiteY43" fmla="*/ 39523 h 61936"/>
                <a:gd name="connsiteX44" fmla="*/ 91115 w 93369"/>
                <a:gd name="connsiteY44" fmla="*/ 35012 h 61936"/>
                <a:gd name="connsiteX45" fmla="*/ 92309 w 93369"/>
                <a:gd name="connsiteY45" fmla="*/ 28250 h 6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3369" h="61936">
                  <a:moveTo>
                    <a:pt x="92309" y="28117"/>
                  </a:moveTo>
                  <a:lnTo>
                    <a:pt x="91115" y="23607"/>
                  </a:lnTo>
                  <a:lnTo>
                    <a:pt x="86606" y="19098"/>
                  </a:lnTo>
                  <a:lnTo>
                    <a:pt x="86606" y="13527"/>
                  </a:lnTo>
                  <a:lnTo>
                    <a:pt x="88861" y="9018"/>
                  </a:lnTo>
                  <a:lnTo>
                    <a:pt x="86606" y="4509"/>
                  </a:lnTo>
                  <a:lnTo>
                    <a:pt x="79842" y="2254"/>
                  </a:lnTo>
                  <a:lnTo>
                    <a:pt x="70823" y="0"/>
                  </a:lnTo>
                  <a:lnTo>
                    <a:pt x="53979" y="0"/>
                  </a:lnTo>
                  <a:lnTo>
                    <a:pt x="42706" y="2254"/>
                  </a:lnTo>
                  <a:cubicBezTo>
                    <a:pt x="29841" y="11406"/>
                    <a:pt x="32627" y="17904"/>
                    <a:pt x="14589" y="28117"/>
                  </a:cubicBezTo>
                  <a:lnTo>
                    <a:pt x="14589" y="33686"/>
                  </a:lnTo>
                  <a:lnTo>
                    <a:pt x="15783" y="38197"/>
                  </a:lnTo>
                  <a:lnTo>
                    <a:pt x="15783" y="41513"/>
                  </a:lnTo>
                  <a:lnTo>
                    <a:pt x="18037" y="43766"/>
                  </a:lnTo>
                  <a:lnTo>
                    <a:pt x="19231" y="46022"/>
                  </a:lnTo>
                  <a:lnTo>
                    <a:pt x="13528" y="50530"/>
                  </a:lnTo>
                  <a:lnTo>
                    <a:pt x="7958" y="49470"/>
                  </a:lnTo>
                  <a:lnTo>
                    <a:pt x="3448" y="49470"/>
                  </a:lnTo>
                  <a:lnTo>
                    <a:pt x="0" y="51724"/>
                  </a:lnTo>
                  <a:lnTo>
                    <a:pt x="1061" y="56234"/>
                  </a:lnTo>
                  <a:lnTo>
                    <a:pt x="7825" y="58488"/>
                  </a:lnTo>
                  <a:lnTo>
                    <a:pt x="15650" y="57427"/>
                  </a:lnTo>
                  <a:lnTo>
                    <a:pt x="24669" y="55172"/>
                  </a:lnTo>
                  <a:lnTo>
                    <a:pt x="27985" y="54112"/>
                  </a:lnTo>
                  <a:lnTo>
                    <a:pt x="32494" y="59683"/>
                  </a:lnTo>
                  <a:lnTo>
                    <a:pt x="35942" y="61936"/>
                  </a:lnTo>
                  <a:lnTo>
                    <a:pt x="43767" y="59683"/>
                  </a:lnTo>
                  <a:lnTo>
                    <a:pt x="48277" y="59683"/>
                  </a:lnTo>
                  <a:lnTo>
                    <a:pt x="55041" y="56234"/>
                  </a:lnTo>
                  <a:lnTo>
                    <a:pt x="57295" y="51724"/>
                  </a:lnTo>
                  <a:lnTo>
                    <a:pt x="60744" y="46154"/>
                  </a:lnTo>
                  <a:lnTo>
                    <a:pt x="65253" y="46154"/>
                  </a:lnTo>
                  <a:lnTo>
                    <a:pt x="70956" y="42706"/>
                  </a:lnTo>
                  <a:lnTo>
                    <a:pt x="69762" y="47215"/>
                  </a:lnTo>
                  <a:lnTo>
                    <a:pt x="65253" y="49470"/>
                  </a:lnTo>
                  <a:lnTo>
                    <a:pt x="62998" y="53979"/>
                  </a:lnTo>
                  <a:lnTo>
                    <a:pt x="68569" y="55039"/>
                  </a:lnTo>
                  <a:lnTo>
                    <a:pt x="70823" y="53979"/>
                  </a:lnTo>
                  <a:lnTo>
                    <a:pt x="75333" y="58488"/>
                  </a:lnTo>
                  <a:lnTo>
                    <a:pt x="82097" y="58488"/>
                  </a:lnTo>
                  <a:lnTo>
                    <a:pt x="88861" y="52918"/>
                  </a:lnTo>
                  <a:lnTo>
                    <a:pt x="92309" y="47347"/>
                  </a:lnTo>
                  <a:lnTo>
                    <a:pt x="93370" y="39523"/>
                  </a:lnTo>
                  <a:lnTo>
                    <a:pt x="91115" y="35012"/>
                  </a:lnTo>
                  <a:lnTo>
                    <a:pt x="92309" y="2825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67" name="Freeform: Shape 866">
              <a:extLst>
                <a:ext uri="{FF2B5EF4-FFF2-40B4-BE49-F238E27FC236}">
                  <a16:creationId xmlns:a16="http://schemas.microsoft.com/office/drawing/2014/main" id="{DF82CE23-A8D4-CF0A-65D8-9EB719E1798B}"/>
                </a:ext>
              </a:extLst>
            </p:cNvPr>
            <p:cNvSpPr/>
            <p:nvPr/>
          </p:nvSpPr>
          <p:spPr>
            <a:xfrm>
              <a:off x="3646069" y="14117768"/>
              <a:ext cx="89921" cy="89922"/>
            </a:xfrm>
            <a:custGeom>
              <a:avLst/>
              <a:gdLst>
                <a:gd name="connsiteX0" fmla="*/ 1061 w 89921"/>
                <a:gd name="connsiteY0" fmla="*/ 82096 h 89922"/>
                <a:gd name="connsiteX1" fmla="*/ 0 w 89921"/>
                <a:gd name="connsiteY1" fmla="*/ 87667 h 89922"/>
                <a:gd name="connsiteX2" fmla="*/ 0 w 89921"/>
                <a:gd name="connsiteY2" fmla="*/ 89922 h 89922"/>
                <a:gd name="connsiteX3" fmla="*/ 15650 w 89921"/>
                <a:gd name="connsiteY3" fmla="*/ 87667 h 89922"/>
                <a:gd name="connsiteX4" fmla="*/ 32626 w 89921"/>
                <a:gd name="connsiteY4" fmla="*/ 68568 h 89922"/>
                <a:gd name="connsiteX5" fmla="*/ 37136 w 89921"/>
                <a:gd name="connsiteY5" fmla="*/ 76394 h 89922"/>
                <a:gd name="connsiteX6" fmla="*/ 38197 w 89921"/>
                <a:gd name="connsiteY6" fmla="*/ 82096 h 89922"/>
                <a:gd name="connsiteX7" fmla="*/ 40452 w 89921"/>
                <a:gd name="connsiteY7" fmla="*/ 82096 h 89922"/>
                <a:gd name="connsiteX8" fmla="*/ 46154 w 89921"/>
                <a:gd name="connsiteY8" fmla="*/ 79842 h 89922"/>
                <a:gd name="connsiteX9" fmla="*/ 51725 w 89921"/>
                <a:gd name="connsiteY9" fmla="*/ 75332 h 89922"/>
                <a:gd name="connsiteX10" fmla="*/ 56234 w 89921"/>
                <a:gd name="connsiteY10" fmla="*/ 69762 h 89922"/>
                <a:gd name="connsiteX11" fmla="*/ 58489 w 89921"/>
                <a:gd name="connsiteY11" fmla="*/ 65252 h 89922"/>
                <a:gd name="connsiteX12" fmla="*/ 62998 w 89921"/>
                <a:gd name="connsiteY12" fmla="*/ 62998 h 89922"/>
                <a:gd name="connsiteX13" fmla="*/ 64059 w 89921"/>
                <a:gd name="connsiteY13" fmla="*/ 56234 h 89922"/>
                <a:gd name="connsiteX14" fmla="*/ 65253 w 89921"/>
                <a:gd name="connsiteY14" fmla="*/ 53979 h 89922"/>
                <a:gd name="connsiteX15" fmla="*/ 69762 w 89921"/>
                <a:gd name="connsiteY15" fmla="*/ 48277 h 89922"/>
                <a:gd name="connsiteX16" fmla="*/ 74272 w 89921"/>
                <a:gd name="connsiteY16" fmla="*/ 44961 h 89922"/>
                <a:gd name="connsiteX17" fmla="*/ 76526 w 89921"/>
                <a:gd name="connsiteY17" fmla="*/ 39390 h 89922"/>
                <a:gd name="connsiteX18" fmla="*/ 83158 w 89921"/>
                <a:gd name="connsiteY18" fmla="*/ 32626 h 89922"/>
                <a:gd name="connsiteX19" fmla="*/ 87667 w 89921"/>
                <a:gd name="connsiteY19" fmla="*/ 25862 h 89922"/>
                <a:gd name="connsiteX20" fmla="*/ 89922 w 89921"/>
                <a:gd name="connsiteY20" fmla="*/ 17904 h 89922"/>
                <a:gd name="connsiteX21" fmla="*/ 88861 w 89921"/>
                <a:gd name="connsiteY21" fmla="*/ 14589 h 89922"/>
                <a:gd name="connsiteX22" fmla="*/ 77587 w 89921"/>
                <a:gd name="connsiteY22" fmla="*/ 3316 h 89922"/>
                <a:gd name="connsiteX23" fmla="*/ 73078 w 89921"/>
                <a:gd name="connsiteY23" fmla="*/ 1060 h 89922"/>
                <a:gd name="connsiteX24" fmla="*/ 69762 w 89921"/>
                <a:gd name="connsiteY24" fmla="*/ 0 h 89922"/>
                <a:gd name="connsiteX25" fmla="*/ 62998 w 89921"/>
                <a:gd name="connsiteY25" fmla="*/ 1060 h 89922"/>
                <a:gd name="connsiteX26" fmla="*/ 56234 w 89921"/>
                <a:gd name="connsiteY26" fmla="*/ 3316 h 89922"/>
                <a:gd name="connsiteX27" fmla="*/ 51725 w 89921"/>
                <a:gd name="connsiteY27" fmla="*/ 4509 h 89922"/>
                <a:gd name="connsiteX28" fmla="*/ 48409 w 89921"/>
                <a:gd name="connsiteY28" fmla="*/ 5569 h 89922"/>
                <a:gd name="connsiteX29" fmla="*/ 43900 w 89921"/>
                <a:gd name="connsiteY29" fmla="*/ 7825 h 89922"/>
                <a:gd name="connsiteX30" fmla="*/ 39391 w 89921"/>
                <a:gd name="connsiteY30" fmla="*/ 13396 h 89922"/>
                <a:gd name="connsiteX31" fmla="*/ 34881 w 89921"/>
                <a:gd name="connsiteY31" fmla="*/ 17904 h 89922"/>
                <a:gd name="connsiteX32" fmla="*/ 33687 w 89921"/>
                <a:gd name="connsiteY32" fmla="*/ 25862 h 89922"/>
                <a:gd name="connsiteX33" fmla="*/ 33687 w 89921"/>
                <a:gd name="connsiteY33" fmla="*/ 30371 h 89922"/>
                <a:gd name="connsiteX34" fmla="*/ 30372 w 89921"/>
                <a:gd name="connsiteY34" fmla="*/ 38197 h 89922"/>
                <a:gd name="connsiteX35" fmla="*/ 25862 w 89921"/>
                <a:gd name="connsiteY35" fmla="*/ 46022 h 89922"/>
                <a:gd name="connsiteX36" fmla="*/ 20159 w 89921"/>
                <a:gd name="connsiteY36" fmla="*/ 51725 h 89922"/>
                <a:gd name="connsiteX37" fmla="*/ 19098 w 89921"/>
                <a:gd name="connsiteY37" fmla="*/ 49470 h 89922"/>
                <a:gd name="connsiteX38" fmla="*/ 15650 w 89921"/>
                <a:gd name="connsiteY38" fmla="*/ 47215 h 89922"/>
                <a:gd name="connsiteX39" fmla="*/ 11141 w 89921"/>
                <a:gd name="connsiteY39" fmla="*/ 50530 h 89922"/>
                <a:gd name="connsiteX40" fmla="*/ 6764 w 89921"/>
                <a:gd name="connsiteY40" fmla="*/ 56234 h 89922"/>
                <a:gd name="connsiteX41" fmla="*/ 10080 w 89921"/>
                <a:gd name="connsiteY41" fmla="*/ 60743 h 89922"/>
                <a:gd name="connsiteX42" fmla="*/ 9019 w 89921"/>
                <a:gd name="connsiteY42" fmla="*/ 64059 h 89922"/>
                <a:gd name="connsiteX43" fmla="*/ 4509 w 89921"/>
                <a:gd name="connsiteY43" fmla="*/ 68568 h 89922"/>
                <a:gd name="connsiteX44" fmla="*/ 5570 w 89921"/>
                <a:gd name="connsiteY44" fmla="*/ 74271 h 89922"/>
                <a:gd name="connsiteX45" fmla="*/ 3316 w 89921"/>
                <a:gd name="connsiteY45" fmla="*/ 77587 h 89922"/>
                <a:gd name="connsiteX46" fmla="*/ 1061 w 89921"/>
                <a:gd name="connsiteY46" fmla="*/ 82096 h 8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9921" h="89922">
                  <a:moveTo>
                    <a:pt x="1061" y="82096"/>
                  </a:moveTo>
                  <a:lnTo>
                    <a:pt x="0" y="87667"/>
                  </a:lnTo>
                  <a:lnTo>
                    <a:pt x="0" y="89922"/>
                  </a:lnTo>
                  <a:lnTo>
                    <a:pt x="15650" y="87667"/>
                  </a:lnTo>
                  <a:lnTo>
                    <a:pt x="32626" y="68568"/>
                  </a:lnTo>
                  <a:lnTo>
                    <a:pt x="37136" y="76394"/>
                  </a:lnTo>
                  <a:lnTo>
                    <a:pt x="38197" y="82096"/>
                  </a:lnTo>
                  <a:lnTo>
                    <a:pt x="40452" y="82096"/>
                  </a:lnTo>
                  <a:lnTo>
                    <a:pt x="46154" y="79842"/>
                  </a:lnTo>
                  <a:lnTo>
                    <a:pt x="51725" y="75332"/>
                  </a:lnTo>
                  <a:lnTo>
                    <a:pt x="56234" y="69762"/>
                  </a:lnTo>
                  <a:lnTo>
                    <a:pt x="58489" y="65252"/>
                  </a:lnTo>
                  <a:lnTo>
                    <a:pt x="62998" y="62998"/>
                  </a:lnTo>
                  <a:lnTo>
                    <a:pt x="64059" y="56234"/>
                  </a:lnTo>
                  <a:lnTo>
                    <a:pt x="65253" y="53979"/>
                  </a:lnTo>
                  <a:lnTo>
                    <a:pt x="69762" y="48277"/>
                  </a:lnTo>
                  <a:lnTo>
                    <a:pt x="74272" y="44961"/>
                  </a:lnTo>
                  <a:lnTo>
                    <a:pt x="76526" y="39390"/>
                  </a:lnTo>
                  <a:lnTo>
                    <a:pt x="83158" y="32626"/>
                  </a:lnTo>
                  <a:lnTo>
                    <a:pt x="87667" y="25862"/>
                  </a:lnTo>
                  <a:lnTo>
                    <a:pt x="89922" y="17904"/>
                  </a:lnTo>
                  <a:lnTo>
                    <a:pt x="88861" y="14589"/>
                  </a:lnTo>
                  <a:lnTo>
                    <a:pt x="77587" y="3316"/>
                  </a:lnTo>
                  <a:lnTo>
                    <a:pt x="73078" y="1060"/>
                  </a:lnTo>
                  <a:lnTo>
                    <a:pt x="69762" y="0"/>
                  </a:lnTo>
                  <a:lnTo>
                    <a:pt x="62998" y="1060"/>
                  </a:lnTo>
                  <a:lnTo>
                    <a:pt x="56234" y="3316"/>
                  </a:lnTo>
                  <a:lnTo>
                    <a:pt x="51725" y="4509"/>
                  </a:lnTo>
                  <a:lnTo>
                    <a:pt x="48409" y="5569"/>
                  </a:lnTo>
                  <a:lnTo>
                    <a:pt x="43900" y="7825"/>
                  </a:lnTo>
                  <a:lnTo>
                    <a:pt x="39391" y="13396"/>
                  </a:lnTo>
                  <a:lnTo>
                    <a:pt x="34881" y="17904"/>
                  </a:lnTo>
                  <a:lnTo>
                    <a:pt x="33687" y="25862"/>
                  </a:lnTo>
                  <a:lnTo>
                    <a:pt x="33687" y="30371"/>
                  </a:lnTo>
                  <a:lnTo>
                    <a:pt x="30372" y="38197"/>
                  </a:lnTo>
                  <a:lnTo>
                    <a:pt x="25862" y="46022"/>
                  </a:lnTo>
                  <a:lnTo>
                    <a:pt x="20159" y="51725"/>
                  </a:lnTo>
                  <a:lnTo>
                    <a:pt x="19098" y="49470"/>
                  </a:lnTo>
                  <a:lnTo>
                    <a:pt x="15650" y="47215"/>
                  </a:lnTo>
                  <a:lnTo>
                    <a:pt x="11141" y="50530"/>
                  </a:lnTo>
                  <a:lnTo>
                    <a:pt x="6764" y="56234"/>
                  </a:lnTo>
                  <a:lnTo>
                    <a:pt x="10080" y="60743"/>
                  </a:lnTo>
                  <a:lnTo>
                    <a:pt x="9019" y="64059"/>
                  </a:lnTo>
                  <a:lnTo>
                    <a:pt x="4509" y="68568"/>
                  </a:lnTo>
                  <a:lnTo>
                    <a:pt x="5570" y="74271"/>
                  </a:lnTo>
                  <a:lnTo>
                    <a:pt x="3316" y="77587"/>
                  </a:lnTo>
                  <a:lnTo>
                    <a:pt x="1061" y="82096"/>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68" name="Freeform: Shape 867">
              <a:extLst>
                <a:ext uri="{FF2B5EF4-FFF2-40B4-BE49-F238E27FC236}">
                  <a16:creationId xmlns:a16="http://schemas.microsoft.com/office/drawing/2014/main" id="{0875E22B-35A8-756D-F0D1-592AE7ABC73B}"/>
                </a:ext>
              </a:extLst>
            </p:cNvPr>
            <p:cNvSpPr/>
            <p:nvPr/>
          </p:nvSpPr>
          <p:spPr>
            <a:xfrm>
              <a:off x="3742489" y="14100924"/>
              <a:ext cx="28117" cy="39390"/>
            </a:xfrm>
            <a:custGeom>
              <a:avLst/>
              <a:gdLst>
                <a:gd name="connsiteX0" fmla="*/ 265 w 28117"/>
                <a:gd name="connsiteY0" fmla="*/ 35942 h 39390"/>
                <a:gd name="connsiteX1" fmla="*/ 3581 w 28117"/>
                <a:gd name="connsiteY1" fmla="*/ 39390 h 39390"/>
                <a:gd name="connsiteX2" fmla="*/ 10345 w 28117"/>
                <a:gd name="connsiteY2" fmla="*/ 35942 h 39390"/>
                <a:gd name="connsiteX3" fmla="*/ 13661 w 28117"/>
                <a:gd name="connsiteY3" fmla="*/ 33688 h 39390"/>
                <a:gd name="connsiteX4" fmla="*/ 15916 w 28117"/>
                <a:gd name="connsiteY4" fmla="*/ 31433 h 39390"/>
                <a:gd name="connsiteX5" fmla="*/ 19231 w 28117"/>
                <a:gd name="connsiteY5" fmla="*/ 26924 h 39390"/>
                <a:gd name="connsiteX6" fmla="*/ 22547 w 28117"/>
                <a:gd name="connsiteY6" fmla="*/ 21353 h 39390"/>
                <a:gd name="connsiteX7" fmla="*/ 24802 w 28117"/>
                <a:gd name="connsiteY7" fmla="*/ 16844 h 39390"/>
                <a:gd name="connsiteX8" fmla="*/ 28117 w 28117"/>
                <a:gd name="connsiteY8" fmla="*/ 7825 h 39390"/>
                <a:gd name="connsiteX9" fmla="*/ 25863 w 28117"/>
                <a:gd name="connsiteY9" fmla="*/ 0 h 39390"/>
                <a:gd name="connsiteX10" fmla="*/ 15783 w 28117"/>
                <a:gd name="connsiteY10" fmla="*/ 3316 h 39390"/>
                <a:gd name="connsiteX11" fmla="*/ 14589 w 28117"/>
                <a:gd name="connsiteY11" fmla="*/ 5571 h 39390"/>
                <a:gd name="connsiteX12" fmla="*/ 13528 w 28117"/>
                <a:gd name="connsiteY12" fmla="*/ 8887 h 39390"/>
                <a:gd name="connsiteX13" fmla="*/ 11273 w 28117"/>
                <a:gd name="connsiteY13" fmla="*/ 12202 h 39390"/>
                <a:gd name="connsiteX14" fmla="*/ 6764 w 28117"/>
                <a:gd name="connsiteY14" fmla="*/ 9947 h 39390"/>
                <a:gd name="connsiteX15" fmla="*/ 0 w 28117"/>
                <a:gd name="connsiteY15" fmla="*/ 35809 h 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7" h="39390">
                  <a:moveTo>
                    <a:pt x="265" y="35942"/>
                  </a:moveTo>
                  <a:lnTo>
                    <a:pt x="3581" y="39390"/>
                  </a:lnTo>
                  <a:lnTo>
                    <a:pt x="10345" y="35942"/>
                  </a:lnTo>
                  <a:lnTo>
                    <a:pt x="13661" y="33688"/>
                  </a:lnTo>
                  <a:lnTo>
                    <a:pt x="15916" y="31433"/>
                  </a:lnTo>
                  <a:lnTo>
                    <a:pt x="19231" y="26924"/>
                  </a:lnTo>
                  <a:lnTo>
                    <a:pt x="22547" y="21353"/>
                  </a:lnTo>
                  <a:lnTo>
                    <a:pt x="24802" y="16844"/>
                  </a:lnTo>
                  <a:lnTo>
                    <a:pt x="28117" y="7825"/>
                  </a:lnTo>
                  <a:lnTo>
                    <a:pt x="25863" y="0"/>
                  </a:lnTo>
                  <a:lnTo>
                    <a:pt x="15783" y="3316"/>
                  </a:lnTo>
                  <a:lnTo>
                    <a:pt x="14589" y="5571"/>
                  </a:lnTo>
                  <a:lnTo>
                    <a:pt x="13528" y="8887"/>
                  </a:lnTo>
                  <a:lnTo>
                    <a:pt x="11273" y="12202"/>
                  </a:lnTo>
                  <a:lnTo>
                    <a:pt x="6764" y="9947"/>
                  </a:lnTo>
                  <a:cubicBezTo>
                    <a:pt x="5836" y="21486"/>
                    <a:pt x="18966" y="19496"/>
                    <a:pt x="0" y="35809"/>
                  </a:cubicBezTo>
                  <a:close/>
                </a:path>
              </a:pathLst>
            </a:custGeom>
            <a:noFill/>
            <a:ln w="3315" cap="flat">
              <a:solidFill>
                <a:schemeClr val="bg1">
                  <a:lumMod val="65000"/>
                </a:schemeClr>
              </a:solidFill>
              <a:prstDash val="solid"/>
              <a:miter/>
            </a:ln>
          </p:spPr>
          <p:txBody>
            <a:bodyPr rtlCol="0" anchor="ctr"/>
            <a:lstStyle/>
            <a:p>
              <a:endParaRPr lang="en-FI" sz="816"/>
            </a:p>
          </p:txBody>
        </p:sp>
        <p:sp>
          <p:nvSpPr>
            <p:cNvPr id="869" name="Freeform: Shape 868">
              <a:extLst>
                <a:ext uri="{FF2B5EF4-FFF2-40B4-BE49-F238E27FC236}">
                  <a16:creationId xmlns:a16="http://schemas.microsoft.com/office/drawing/2014/main" id="{A38E090A-8E8E-061B-A537-7522FFB1667D}"/>
                </a:ext>
              </a:extLst>
            </p:cNvPr>
            <p:cNvSpPr/>
            <p:nvPr/>
          </p:nvSpPr>
          <p:spPr>
            <a:xfrm>
              <a:off x="3624318" y="13739380"/>
              <a:ext cx="691256" cy="702264"/>
            </a:xfrm>
            <a:custGeom>
              <a:avLst/>
              <a:gdLst>
                <a:gd name="connsiteX0" fmla="*/ 691257 w 691256"/>
                <a:gd name="connsiteY0" fmla="*/ 246688 h 702264"/>
                <a:gd name="connsiteX1" fmla="*/ 689002 w 691256"/>
                <a:gd name="connsiteY1" fmla="*/ 244434 h 702264"/>
                <a:gd name="connsiteX2" fmla="*/ 685686 w 691256"/>
                <a:gd name="connsiteY2" fmla="*/ 217377 h 702264"/>
                <a:gd name="connsiteX3" fmla="*/ 620433 w 691256"/>
                <a:gd name="connsiteY3" fmla="*/ 213929 h 702264"/>
                <a:gd name="connsiteX4" fmla="*/ 620433 w 691256"/>
                <a:gd name="connsiteY4" fmla="*/ 212868 h 702264"/>
                <a:gd name="connsiteX5" fmla="*/ 623749 w 691256"/>
                <a:gd name="connsiteY5" fmla="*/ 211674 h 702264"/>
                <a:gd name="connsiteX6" fmla="*/ 637277 w 691256"/>
                <a:gd name="connsiteY6" fmla="*/ 193636 h 702264"/>
                <a:gd name="connsiteX7" fmla="*/ 633962 w 691256"/>
                <a:gd name="connsiteY7" fmla="*/ 182363 h 702264"/>
                <a:gd name="connsiteX8" fmla="*/ 655314 w 691256"/>
                <a:gd name="connsiteY8" fmla="*/ 157562 h 702264"/>
                <a:gd name="connsiteX9" fmla="*/ 638471 w 691256"/>
                <a:gd name="connsiteY9" fmla="*/ 147482 h 702264"/>
                <a:gd name="connsiteX10" fmla="*/ 586746 w 691256"/>
                <a:gd name="connsiteY10" fmla="*/ 187934 h 702264"/>
                <a:gd name="connsiteX11" fmla="*/ 572157 w 691256"/>
                <a:gd name="connsiteY11" fmla="*/ 160878 h 702264"/>
                <a:gd name="connsiteX12" fmla="*/ 571096 w 691256"/>
                <a:gd name="connsiteY12" fmla="*/ 156369 h 702264"/>
                <a:gd name="connsiteX13" fmla="*/ 548549 w 691256"/>
                <a:gd name="connsiteY13" fmla="*/ 161938 h 702264"/>
                <a:gd name="connsiteX14" fmla="*/ 541785 w 691256"/>
                <a:gd name="connsiteY14" fmla="*/ 133821 h 702264"/>
                <a:gd name="connsiteX15" fmla="*/ 556374 w 691256"/>
                <a:gd name="connsiteY15" fmla="*/ 139392 h 702264"/>
                <a:gd name="connsiteX16" fmla="*/ 555181 w 691256"/>
                <a:gd name="connsiteY16" fmla="*/ 142841 h 702264"/>
                <a:gd name="connsiteX17" fmla="*/ 556374 w 691256"/>
                <a:gd name="connsiteY17" fmla="*/ 143901 h 702264"/>
                <a:gd name="connsiteX18" fmla="*/ 558629 w 691256"/>
                <a:gd name="connsiteY18" fmla="*/ 140585 h 702264"/>
                <a:gd name="connsiteX19" fmla="*/ 562077 w 691256"/>
                <a:gd name="connsiteY19" fmla="*/ 139392 h 702264"/>
                <a:gd name="connsiteX20" fmla="*/ 564332 w 691256"/>
                <a:gd name="connsiteY20" fmla="*/ 139392 h 702264"/>
                <a:gd name="connsiteX21" fmla="*/ 518177 w 691256"/>
                <a:gd name="connsiteY21" fmla="*/ 123609 h 702264"/>
                <a:gd name="connsiteX22" fmla="*/ 503588 w 691256"/>
                <a:gd name="connsiteY22" fmla="*/ 112335 h 702264"/>
                <a:gd name="connsiteX23" fmla="*/ 506904 w 691256"/>
                <a:gd name="connsiteY23" fmla="*/ 111142 h 702264"/>
                <a:gd name="connsiteX24" fmla="*/ 505843 w 691256"/>
                <a:gd name="connsiteY24" fmla="*/ 107827 h 702264"/>
                <a:gd name="connsiteX25" fmla="*/ 503588 w 691256"/>
                <a:gd name="connsiteY25" fmla="*/ 107827 h 702264"/>
                <a:gd name="connsiteX26" fmla="*/ 501334 w 691256"/>
                <a:gd name="connsiteY26" fmla="*/ 105572 h 702264"/>
                <a:gd name="connsiteX27" fmla="*/ 500140 w 691256"/>
                <a:gd name="connsiteY27" fmla="*/ 105572 h 702264"/>
                <a:gd name="connsiteX28" fmla="*/ 490060 w 691256"/>
                <a:gd name="connsiteY28" fmla="*/ 86474 h 702264"/>
                <a:gd name="connsiteX29" fmla="*/ 491121 w 691256"/>
                <a:gd name="connsiteY29" fmla="*/ 86474 h 702264"/>
                <a:gd name="connsiteX30" fmla="*/ 490060 w 691256"/>
                <a:gd name="connsiteY30" fmla="*/ 84218 h 702264"/>
                <a:gd name="connsiteX31" fmla="*/ 490060 w 691256"/>
                <a:gd name="connsiteY31" fmla="*/ 81964 h 702264"/>
                <a:gd name="connsiteX32" fmla="*/ 493508 w 691256"/>
                <a:gd name="connsiteY32" fmla="*/ 67375 h 702264"/>
                <a:gd name="connsiteX33" fmla="*/ 492315 w 691256"/>
                <a:gd name="connsiteY33" fmla="*/ 62866 h 702264"/>
                <a:gd name="connsiteX34" fmla="*/ 493508 w 691256"/>
                <a:gd name="connsiteY34" fmla="*/ 58357 h 702264"/>
                <a:gd name="connsiteX35" fmla="*/ 494569 w 691256"/>
                <a:gd name="connsiteY35" fmla="*/ 60611 h 702264"/>
                <a:gd name="connsiteX36" fmla="*/ 501334 w 691256"/>
                <a:gd name="connsiteY36" fmla="*/ 30240 h 702264"/>
                <a:gd name="connsiteX37" fmla="*/ 500140 w 691256"/>
                <a:gd name="connsiteY37" fmla="*/ 29178 h 702264"/>
                <a:gd name="connsiteX38" fmla="*/ 500140 w 691256"/>
                <a:gd name="connsiteY38" fmla="*/ 26924 h 702264"/>
                <a:gd name="connsiteX39" fmla="*/ 502394 w 691256"/>
                <a:gd name="connsiteY39" fmla="*/ 25730 h 702264"/>
                <a:gd name="connsiteX40" fmla="*/ 504649 w 691256"/>
                <a:gd name="connsiteY40" fmla="*/ 26924 h 702264"/>
                <a:gd name="connsiteX41" fmla="*/ 506904 w 691256"/>
                <a:gd name="connsiteY41" fmla="*/ 23608 h 702264"/>
                <a:gd name="connsiteX42" fmla="*/ 505843 w 691256"/>
                <a:gd name="connsiteY42" fmla="*/ 23608 h 702264"/>
                <a:gd name="connsiteX43" fmla="*/ 502394 w 691256"/>
                <a:gd name="connsiteY43" fmla="*/ 24669 h 702264"/>
                <a:gd name="connsiteX44" fmla="*/ 504649 w 691256"/>
                <a:gd name="connsiteY44" fmla="*/ 15650 h 702264"/>
                <a:gd name="connsiteX45" fmla="*/ 506904 w 691256"/>
                <a:gd name="connsiteY45" fmla="*/ 14457 h 702264"/>
                <a:gd name="connsiteX46" fmla="*/ 506904 w 691256"/>
                <a:gd name="connsiteY46" fmla="*/ 12202 h 702264"/>
                <a:gd name="connsiteX47" fmla="*/ 504649 w 691256"/>
                <a:gd name="connsiteY47" fmla="*/ 13396 h 702264"/>
                <a:gd name="connsiteX48" fmla="*/ 507965 w 691256"/>
                <a:gd name="connsiteY48" fmla="*/ 1061 h 702264"/>
                <a:gd name="connsiteX49" fmla="*/ 494437 w 691256"/>
                <a:gd name="connsiteY49" fmla="*/ 1061 h 702264"/>
                <a:gd name="connsiteX50" fmla="*/ 490988 w 691256"/>
                <a:gd name="connsiteY50" fmla="*/ 0 h 702264"/>
                <a:gd name="connsiteX51" fmla="*/ 486479 w 691256"/>
                <a:gd name="connsiteY51" fmla="*/ 6764 h 702264"/>
                <a:gd name="connsiteX52" fmla="*/ 478522 w 691256"/>
                <a:gd name="connsiteY52" fmla="*/ 13528 h 702264"/>
                <a:gd name="connsiteX53" fmla="*/ 477461 w 691256"/>
                <a:gd name="connsiteY53" fmla="*/ 13528 h 702264"/>
                <a:gd name="connsiteX54" fmla="*/ 472951 w 691256"/>
                <a:gd name="connsiteY54" fmla="*/ 18037 h 702264"/>
                <a:gd name="connsiteX55" fmla="*/ 472951 w 691256"/>
                <a:gd name="connsiteY55" fmla="*/ 19231 h 702264"/>
                <a:gd name="connsiteX56" fmla="*/ 468442 w 691256"/>
                <a:gd name="connsiteY56" fmla="*/ 22547 h 702264"/>
                <a:gd name="connsiteX57" fmla="*/ 467248 w 691256"/>
                <a:gd name="connsiteY57" fmla="*/ 21486 h 702264"/>
                <a:gd name="connsiteX58" fmla="*/ 466187 w 691256"/>
                <a:gd name="connsiteY58" fmla="*/ 22547 h 702264"/>
                <a:gd name="connsiteX59" fmla="*/ 462739 w 691256"/>
                <a:gd name="connsiteY59" fmla="*/ 21486 h 702264"/>
                <a:gd name="connsiteX60" fmla="*/ 463932 w 691256"/>
                <a:gd name="connsiteY60" fmla="*/ 23740 h 702264"/>
                <a:gd name="connsiteX61" fmla="*/ 461678 w 691256"/>
                <a:gd name="connsiteY61" fmla="*/ 24801 h 702264"/>
                <a:gd name="connsiteX62" fmla="*/ 462739 w 691256"/>
                <a:gd name="connsiteY62" fmla="*/ 25863 h 702264"/>
                <a:gd name="connsiteX63" fmla="*/ 460484 w 691256"/>
                <a:gd name="connsiteY63" fmla="*/ 28117 h 702264"/>
                <a:gd name="connsiteX64" fmla="*/ 461545 w 691256"/>
                <a:gd name="connsiteY64" fmla="*/ 29311 h 702264"/>
                <a:gd name="connsiteX65" fmla="*/ 446956 w 691256"/>
                <a:gd name="connsiteY65" fmla="*/ 42839 h 702264"/>
                <a:gd name="connsiteX66" fmla="*/ 444701 w 691256"/>
                <a:gd name="connsiteY66" fmla="*/ 43900 h 702264"/>
                <a:gd name="connsiteX67" fmla="*/ 444701 w 691256"/>
                <a:gd name="connsiteY67" fmla="*/ 45094 h 702264"/>
                <a:gd name="connsiteX68" fmla="*/ 437937 w 691256"/>
                <a:gd name="connsiteY68" fmla="*/ 50664 h 702264"/>
                <a:gd name="connsiteX69" fmla="*/ 419900 w 691256"/>
                <a:gd name="connsiteY69" fmla="*/ 66447 h 702264"/>
                <a:gd name="connsiteX70" fmla="*/ 418706 w 691256"/>
                <a:gd name="connsiteY70" fmla="*/ 65253 h 702264"/>
                <a:gd name="connsiteX71" fmla="*/ 417645 w 691256"/>
                <a:gd name="connsiteY71" fmla="*/ 65253 h 702264"/>
                <a:gd name="connsiteX72" fmla="*/ 417645 w 691256"/>
                <a:gd name="connsiteY72" fmla="*/ 64192 h 702264"/>
                <a:gd name="connsiteX73" fmla="*/ 415391 w 691256"/>
                <a:gd name="connsiteY73" fmla="*/ 64192 h 702264"/>
                <a:gd name="connsiteX74" fmla="*/ 415391 w 691256"/>
                <a:gd name="connsiteY74" fmla="*/ 63131 h 702264"/>
                <a:gd name="connsiteX75" fmla="*/ 414197 w 691256"/>
                <a:gd name="connsiteY75" fmla="*/ 63131 h 702264"/>
                <a:gd name="connsiteX76" fmla="*/ 414197 w 691256"/>
                <a:gd name="connsiteY76" fmla="*/ 61937 h 702264"/>
                <a:gd name="connsiteX77" fmla="*/ 413136 w 691256"/>
                <a:gd name="connsiteY77" fmla="*/ 61937 h 702264"/>
                <a:gd name="connsiteX78" fmla="*/ 410881 w 691256"/>
                <a:gd name="connsiteY78" fmla="*/ 59683 h 702264"/>
                <a:gd name="connsiteX79" fmla="*/ 406372 w 691256"/>
                <a:gd name="connsiteY79" fmla="*/ 57428 h 702264"/>
                <a:gd name="connsiteX80" fmla="*/ 400802 w 691256"/>
                <a:gd name="connsiteY80" fmla="*/ 54112 h 702264"/>
                <a:gd name="connsiteX81" fmla="*/ 401863 w 691256"/>
                <a:gd name="connsiteY81" fmla="*/ 54112 h 702264"/>
                <a:gd name="connsiteX82" fmla="*/ 400802 w 691256"/>
                <a:gd name="connsiteY82" fmla="*/ 53051 h 702264"/>
                <a:gd name="connsiteX83" fmla="*/ 399608 w 691256"/>
                <a:gd name="connsiteY83" fmla="*/ 54112 h 702264"/>
                <a:gd name="connsiteX84" fmla="*/ 397353 w 691256"/>
                <a:gd name="connsiteY84" fmla="*/ 53051 h 702264"/>
                <a:gd name="connsiteX85" fmla="*/ 383825 w 691256"/>
                <a:gd name="connsiteY85" fmla="*/ 37268 h 702264"/>
                <a:gd name="connsiteX86" fmla="*/ 380510 w 691256"/>
                <a:gd name="connsiteY86" fmla="*/ 35014 h 702264"/>
                <a:gd name="connsiteX87" fmla="*/ 381570 w 691256"/>
                <a:gd name="connsiteY87" fmla="*/ 33820 h 702264"/>
                <a:gd name="connsiteX88" fmla="*/ 381570 w 691256"/>
                <a:gd name="connsiteY88" fmla="*/ 31566 h 702264"/>
                <a:gd name="connsiteX89" fmla="*/ 379316 w 691256"/>
                <a:gd name="connsiteY89" fmla="*/ 31566 h 702264"/>
                <a:gd name="connsiteX90" fmla="*/ 376000 w 691256"/>
                <a:gd name="connsiteY90" fmla="*/ 29311 h 702264"/>
                <a:gd name="connsiteX91" fmla="*/ 376000 w 691256"/>
                <a:gd name="connsiteY91" fmla="*/ 30372 h 702264"/>
                <a:gd name="connsiteX92" fmla="*/ 370297 w 691256"/>
                <a:gd name="connsiteY92" fmla="*/ 24801 h 702264"/>
                <a:gd name="connsiteX93" fmla="*/ 369236 w 691256"/>
                <a:gd name="connsiteY93" fmla="*/ 24801 h 702264"/>
                <a:gd name="connsiteX94" fmla="*/ 355708 w 691256"/>
                <a:gd name="connsiteY94" fmla="*/ 12467 h 702264"/>
                <a:gd name="connsiteX95" fmla="*/ 350005 w 691256"/>
                <a:gd name="connsiteY95" fmla="*/ 11406 h 702264"/>
                <a:gd name="connsiteX96" fmla="*/ 317379 w 691256"/>
                <a:gd name="connsiteY96" fmla="*/ 3581 h 702264"/>
                <a:gd name="connsiteX97" fmla="*/ 301596 w 691256"/>
                <a:gd name="connsiteY97" fmla="*/ 2387 h 702264"/>
                <a:gd name="connsiteX98" fmla="*/ 301596 w 691256"/>
                <a:gd name="connsiteY98" fmla="*/ 3581 h 702264"/>
                <a:gd name="connsiteX99" fmla="*/ 298280 w 691256"/>
                <a:gd name="connsiteY99" fmla="*/ 3581 h 702264"/>
                <a:gd name="connsiteX100" fmla="*/ 297219 w 691256"/>
                <a:gd name="connsiteY100" fmla="*/ 2387 h 702264"/>
                <a:gd name="connsiteX101" fmla="*/ 291649 w 691256"/>
                <a:gd name="connsiteY101" fmla="*/ 2387 h 702264"/>
                <a:gd name="connsiteX102" fmla="*/ 287139 w 691256"/>
                <a:gd name="connsiteY102" fmla="*/ 9151 h 702264"/>
                <a:gd name="connsiteX103" fmla="*/ 290455 w 691256"/>
                <a:gd name="connsiteY103" fmla="*/ 11406 h 702264"/>
                <a:gd name="connsiteX104" fmla="*/ 289394 w 691256"/>
                <a:gd name="connsiteY104" fmla="*/ 13661 h 702264"/>
                <a:gd name="connsiteX105" fmla="*/ 285946 w 691256"/>
                <a:gd name="connsiteY105" fmla="*/ 11406 h 702264"/>
                <a:gd name="connsiteX106" fmla="*/ 278121 w 691256"/>
                <a:gd name="connsiteY106" fmla="*/ 22680 h 702264"/>
                <a:gd name="connsiteX107" fmla="*/ 259022 w 691256"/>
                <a:gd name="connsiteY107" fmla="*/ 6897 h 702264"/>
                <a:gd name="connsiteX108" fmla="*/ 244433 w 691256"/>
                <a:gd name="connsiteY108" fmla="*/ 10213 h 702264"/>
                <a:gd name="connsiteX109" fmla="*/ 224141 w 691256"/>
                <a:gd name="connsiteY109" fmla="*/ 10213 h 702264"/>
                <a:gd name="connsiteX110" fmla="*/ 215123 w 691256"/>
                <a:gd name="connsiteY110" fmla="*/ 15916 h 702264"/>
                <a:gd name="connsiteX111" fmla="*/ 189260 w 691256"/>
                <a:gd name="connsiteY111" fmla="*/ 33953 h 702264"/>
                <a:gd name="connsiteX112" fmla="*/ 188199 w 691256"/>
                <a:gd name="connsiteY112" fmla="*/ 35147 h 702264"/>
                <a:gd name="connsiteX113" fmla="*/ 188199 w 691256"/>
                <a:gd name="connsiteY113" fmla="*/ 37401 h 702264"/>
                <a:gd name="connsiteX114" fmla="*/ 184883 w 691256"/>
                <a:gd name="connsiteY114" fmla="*/ 39656 h 702264"/>
                <a:gd name="connsiteX115" fmla="*/ 180374 w 691256"/>
                <a:gd name="connsiteY115" fmla="*/ 39656 h 702264"/>
                <a:gd name="connsiteX116" fmla="*/ 179313 w 691256"/>
                <a:gd name="connsiteY116" fmla="*/ 37401 h 702264"/>
                <a:gd name="connsiteX117" fmla="*/ 144432 w 691256"/>
                <a:gd name="connsiteY117" fmla="*/ 47481 h 702264"/>
                <a:gd name="connsiteX118" fmla="*/ 124140 w 691256"/>
                <a:gd name="connsiteY118" fmla="*/ 54245 h 702264"/>
                <a:gd name="connsiteX119" fmla="*/ 94829 w 691256"/>
                <a:gd name="connsiteY119" fmla="*/ 59815 h 702264"/>
                <a:gd name="connsiteX120" fmla="*/ 89126 w 691256"/>
                <a:gd name="connsiteY120" fmla="*/ 64324 h 702264"/>
                <a:gd name="connsiteX121" fmla="*/ 89126 w 691256"/>
                <a:gd name="connsiteY121" fmla="*/ 63264 h 702264"/>
                <a:gd name="connsiteX122" fmla="*/ 86871 w 691256"/>
                <a:gd name="connsiteY122" fmla="*/ 64324 h 702264"/>
                <a:gd name="connsiteX123" fmla="*/ 85678 w 691256"/>
                <a:gd name="connsiteY123" fmla="*/ 66579 h 702264"/>
                <a:gd name="connsiteX124" fmla="*/ 72150 w 691256"/>
                <a:gd name="connsiteY124" fmla="*/ 76659 h 702264"/>
                <a:gd name="connsiteX125" fmla="*/ 58622 w 691256"/>
                <a:gd name="connsiteY125" fmla="*/ 82229 h 702264"/>
                <a:gd name="connsiteX126" fmla="*/ 57428 w 691256"/>
                <a:gd name="connsiteY126" fmla="*/ 83291 h 702264"/>
                <a:gd name="connsiteX127" fmla="*/ 56234 w 691256"/>
                <a:gd name="connsiteY127" fmla="*/ 82229 h 702264"/>
                <a:gd name="connsiteX128" fmla="*/ 49470 w 691256"/>
                <a:gd name="connsiteY128" fmla="*/ 82229 h 702264"/>
                <a:gd name="connsiteX129" fmla="*/ 48277 w 691256"/>
                <a:gd name="connsiteY129" fmla="*/ 84484 h 702264"/>
                <a:gd name="connsiteX130" fmla="*/ 53979 w 691256"/>
                <a:gd name="connsiteY130" fmla="*/ 83291 h 702264"/>
                <a:gd name="connsiteX131" fmla="*/ 53979 w 691256"/>
                <a:gd name="connsiteY131" fmla="*/ 84484 h 702264"/>
                <a:gd name="connsiteX132" fmla="*/ 32626 w 691256"/>
                <a:gd name="connsiteY132" fmla="*/ 93503 h 702264"/>
                <a:gd name="connsiteX133" fmla="*/ 37136 w 691256"/>
                <a:gd name="connsiteY133" fmla="*/ 119365 h 702264"/>
                <a:gd name="connsiteX134" fmla="*/ 34881 w 691256"/>
                <a:gd name="connsiteY134" fmla="*/ 120559 h 702264"/>
                <a:gd name="connsiteX135" fmla="*/ 35942 w 691256"/>
                <a:gd name="connsiteY135" fmla="*/ 125068 h 702264"/>
                <a:gd name="connsiteX136" fmla="*/ 37003 w 691256"/>
                <a:gd name="connsiteY136" fmla="*/ 125068 h 702264"/>
                <a:gd name="connsiteX137" fmla="*/ 29178 w 691256"/>
                <a:gd name="connsiteY137" fmla="*/ 148675 h 702264"/>
                <a:gd name="connsiteX138" fmla="*/ 29178 w 691256"/>
                <a:gd name="connsiteY138" fmla="*/ 157695 h 702264"/>
                <a:gd name="connsiteX139" fmla="*/ 30372 w 691256"/>
                <a:gd name="connsiteY139" fmla="*/ 157695 h 702264"/>
                <a:gd name="connsiteX140" fmla="*/ 46154 w 691256"/>
                <a:gd name="connsiteY140" fmla="*/ 188067 h 702264"/>
                <a:gd name="connsiteX141" fmla="*/ 31565 w 691256"/>
                <a:gd name="connsiteY141" fmla="*/ 211674 h 702264"/>
                <a:gd name="connsiteX142" fmla="*/ 41645 w 691256"/>
                <a:gd name="connsiteY142" fmla="*/ 215122 h 702264"/>
                <a:gd name="connsiteX143" fmla="*/ 39391 w 691256"/>
                <a:gd name="connsiteY143" fmla="*/ 220693 h 702264"/>
                <a:gd name="connsiteX144" fmla="*/ 40452 w 691256"/>
                <a:gd name="connsiteY144" fmla="*/ 221754 h 702264"/>
                <a:gd name="connsiteX145" fmla="*/ 39391 w 691256"/>
                <a:gd name="connsiteY145" fmla="*/ 227457 h 702264"/>
                <a:gd name="connsiteX146" fmla="*/ 32626 w 691256"/>
                <a:gd name="connsiteY146" fmla="*/ 227457 h 702264"/>
                <a:gd name="connsiteX147" fmla="*/ 32626 w 691256"/>
                <a:gd name="connsiteY147" fmla="*/ 229711 h 702264"/>
                <a:gd name="connsiteX148" fmla="*/ 28117 w 691256"/>
                <a:gd name="connsiteY148" fmla="*/ 226395 h 702264"/>
                <a:gd name="connsiteX149" fmla="*/ 27056 w 691256"/>
                <a:gd name="connsiteY149" fmla="*/ 227590 h 702264"/>
                <a:gd name="connsiteX150" fmla="*/ 20292 w 691256"/>
                <a:gd name="connsiteY150" fmla="*/ 238863 h 702264"/>
                <a:gd name="connsiteX151" fmla="*/ 18037 w 691256"/>
                <a:gd name="connsiteY151" fmla="*/ 237803 h 702264"/>
                <a:gd name="connsiteX152" fmla="*/ 14722 w 691256"/>
                <a:gd name="connsiteY152" fmla="*/ 241118 h 702264"/>
                <a:gd name="connsiteX153" fmla="*/ 11273 w 691256"/>
                <a:gd name="connsiteY153" fmla="*/ 269235 h 702264"/>
                <a:gd name="connsiteX154" fmla="*/ 0 w 691256"/>
                <a:gd name="connsiteY154" fmla="*/ 288333 h 702264"/>
                <a:gd name="connsiteX155" fmla="*/ 2255 w 691256"/>
                <a:gd name="connsiteY155" fmla="*/ 290588 h 702264"/>
                <a:gd name="connsiteX156" fmla="*/ 1061 w 691256"/>
                <a:gd name="connsiteY156" fmla="*/ 291781 h 702264"/>
                <a:gd name="connsiteX157" fmla="*/ 1061 w 691256"/>
                <a:gd name="connsiteY157" fmla="*/ 292842 h 702264"/>
                <a:gd name="connsiteX158" fmla="*/ 3316 w 691256"/>
                <a:gd name="connsiteY158" fmla="*/ 294037 h 702264"/>
                <a:gd name="connsiteX159" fmla="*/ 4377 w 691256"/>
                <a:gd name="connsiteY159" fmla="*/ 294037 h 702264"/>
                <a:gd name="connsiteX160" fmla="*/ 14589 w 691256"/>
                <a:gd name="connsiteY160" fmla="*/ 308625 h 702264"/>
                <a:gd name="connsiteX161" fmla="*/ 8886 w 691256"/>
                <a:gd name="connsiteY161" fmla="*/ 313134 h 702264"/>
                <a:gd name="connsiteX162" fmla="*/ 15650 w 691256"/>
                <a:gd name="connsiteY162" fmla="*/ 329978 h 702264"/>
                <a:gd name="connsiteX163" fmla="*/ 13395 w 691256"/>
                <a:gd name="connsiteY163" fmla="*/ 340058 h 702264"/>
                <a:gd name="connsiteX164" fmla="*/ 24669 w 691256"/>
                <a:gd name="connsiteY164" fmla="*/ 361411 h 702264"/>
                <a:gd name="connsiteX165" fmla="*/ 25862 w 691256"/>
                <a:gd name="connsiteY165" fmla="*/ 360218 h 702264"/>
                <a:gd name="connsiteX166" fmla="*/ 25862 w 691256"/>
                <a:gd name="connsiteY166" fmla="*/ 364727 h 702264"/>
                <a:gd name="connsiteX167" fmla="*/ 29178 w 691256"/>
                <a:gd name="connsiteY167" fmla="*/ 371491 h 702264"/>
                <a:gd name="connsiteX168" fmla="*/ 29178 w 691256"/>
                <a:gd name="connsiteY168" fmla="*/ 373746 h 702264"/>
                <a:gd name="connsiteX169" fmla="*/ 32494 w 691256"/>
                <a:gd name="connsiteY169" fmla="*/ 376000 h 702264"/>
                <a:gd name="connsiteX170" fmla="*/ 32494 w 691256"/>
                <a:gd name="connsiteY170" fmla="*/ 377193 h 702264"/>
                <a:gd name="connsiteX171" fmla="*/ 31433 w 691256"/>
                <a:gd name="connsiteY171" fmla="*/ 377193 h 702264"/>
                <a:gd name="connsiteX172" fmla="*/ 32494 w 691256"/>
                <a:gd name="connsiteY172" fmla="*/ 380509 h 702264"/>
                <a:gd name="connsiteX173" fmla="*/ 35942 w 691256"/>
                <a:gd name="connsiteY173" fmla="*/ 386080 h 702264"/>
                <a:gd name="connsiteX174" fmla="*/ 35942 w 691256"/>
                <a:gd name="connsiteY174" fmla="*/ 383824 h 702264"/>
                <a:gd name="connsiteX175" fmla="*/ 40452 w 691256"/>
                <a:gd name="connsiteY175" fmla="*/ 383824 h 702264"/>
                <a:gd name="connsiteX176" fmla="*/ 42706 w 691256"/>
                <a:gd name="connsiteY176" fmla="*/ 389395 h 702264"/>
                <a:gd name="connsiteX177" fmla="*/ 46022 w 691256"/>
                <a:gd name="connsiteY177" fmla="*/ 387140 h 702264"/>
                <a:gd name="connsiteX178" fmla="*/ 48277 w 691256"/>
                <a:gd name="connsiteY178" fmla="*/ 382631 h 702264"/>
                <a:gd name="connsiteX179" fmla="*/ 55041 w 691256"/>
                <a:gd name="connsiteY179" fmla="*/ 382631 h 702264"/>
                <a:gd name="connsiteX180" fmla="*/ 61804 w 691256"/>
                <a:gd name="connsiteY180" fmla="*/ 377062 h 702264"/>
                <a:gd name="connsiteX181" fmla="*/ 67375 w 691256"/>
                <a:gd name="connsiteY181" fmla="*/ 374807 h 702264"/>
                <a:gd name="connsiteX182" fmla="*/ 76394 w 691256"/>
                <a:gd name="connsiteY182" fmla="*/ 371491 h 702264"/>
                <a:gd name="connsiteX183" fmla="*/ 87667 w 691256"/>
                <a:gd name="connsiteY183" fmla="*/ 366982 h 702264"/>
                <a:gd name="connsiteX184" fmla="*/ 101195 w 691256"/>
                <a:gd name="connsiteY184" fmla="*/ 361411 h 702264"/>
                <a:gd name="connsiteX185" fmla="*/ 111275 w 691256"/>
                <a:gd name="connsiteY185" fmla="*/ 353587 h 702264"/>
                <a:gd name="connsiteX186" fmla="*/ 120293 w 691256"/>
                <a:gd name="connsiteY186" fmla="*/ 351331 h 702264"/>
                <a:gd name="connsiteX187" fmla="*/ 125864 w 691256"/>
                <a:gd name="connsiteY187" fmla="*/ 359156 h 702264"/>
                <a:gd name="connsiteX188" fmla="*/ 128118 w 691256"/>
                <a:gd name="connsiteY188" fmla="*/ 360218 h 702264"/>
                <a:gd name="connsiteX189" fmla="*/ 135944 w 691256"/>
                <a:gd name="connsiteY189" fmla="*/ 355707 h 702264"/>
                <a:gd name="connsiteX190" fmla="*/ 141514 w 691256"/>
                <a:gd name="connsiteY190" fmla="*/ 353454 h 702264"/>
                <a:gd name="connsiteX191" fmla="*/ 144830 w 691256"/>
                <a:gd name="connsiteY191" fmla="*/ 343374 h 702264"/>
                <a:gd name="connsiteX192" fmla="*/ 146023 w 691256"/>
                <a:gd name="connsiteY192" fmla="*/ 335549 h 702264"/>
                <a:gd name="connsiteX193" fmla="*/ 149339 w 691256"/>
                <a:gd name="connsiteY193" fmla="*/ 331039 h 702264"/>
                <a:gd name="connsiteX194" fmla="*/ 153848 w 691256"/>
                <a:gd name="connsiteY194" fmla="*/ 328785 h 702264"/>
                <a:gd name="connsiteX195" fmla="*/ 160612 w 691256"/>
                <a:gd name="connsiteY195" fmla="*/ 323214 h 702264"/>
                <a:gd name="connsiteX196" fmla="*/ 166315 w 691256"/>
                <a:gd name="connsiteY196" fmla="*/ 316450 h 702264"/>
                <a:gd name="connsiteX197" fmla="*/ 167509 w 691256"/>
                <a:gd name="connsiteY197" fmla="*/ 316450 h 702264"/>
                <a:gd name="connsiteX198" fmla="*/ 167509 w 691256"/>
                <a:gd name="connsiteY198" fmla="*/ 307432 h 702264"/>
                <a:gd name="connsiteX199" fmla="*/ 164061 w 691256"/>
                <a:gd name="connsiteY199" fmla="*/ 305177 h 702264"/>
                <a:gd name="connsiteX200" fmla="*/ 168570 w 691256"/>
                <a:gd name="connsiteY200" fmla="*/ 298413 h 702264"/>
                <a:gd name="connsiteX201" fmla="*/ 175334 w 691256"/>
                <a:gd name="connsiteY201" fmla="*/ 295097 h 702264"/>
                <a:gd name="connsiteX202" fmla="*/ 180904 w 691256"/>
                <a:gd name="connsiteY202" fmla="*/ 295097 h 702264"/>
                <a:gd name="connsiteX203" fmla="*/ 184353 w 691256"/>
                <a:gd name="connsiteY203" fmla="*/ 297352 h 702264"/>
                <a:gd name="connsiteX204" fmla="*/ 188862 w 691256"/>
                <a:gd name="connsiteY204" fmla="*/ 302922 h 702264"/>
                <a:gd name="connsiteX205" fmla="*/ 190056 w 691256"/>
                <a:gd name="connsiteY205" fmla="*/ 303984 h 702264"/>
                <a:gd name="connsiteX206" fmla="*/ 192310 w 691256"/>
                <a:gd name="connsiteY206" fmla="*/ 303984 h 702264"/>
                <a:gd name="connsiteX207" fmla="*/ 193372 w 691256"/>
                <a:gd name="connsiteY207" fmla="*/ 307432 h 702264"/>
                <a:gd name="connsiteX208" fmla="*/ 185546 w 691256"/>
                <a:gd name="connsiteY208" fmla="*/ 314195 h 702264"/>
                <a:gd name="connsiteX209" fmla="*/ 179976 w 691256"/>
                <a:gd name="connsiteY209" fmla="*/ 319899 h 702264"/>
                <a:gd name="connsiteX210" fmla="*/ 175467 w 691256"/>
                <a:gd name="connsiteY210" fmla="*/ 325469 h 702264"/>
                <a:gd name="connsiteX211" fmla="*/ 168703 w 691256"/>
                <a:gd name="connsiteY211" fmla="*/ 326530 h 702264"/>
                <a:gd name="connsiteX212" fmla="*/ 163132 w 691256"/>
                <a:gd name="connsiteY212" fmla="*/ 336610 h 702264"/>
                <a:gd name="connsiteX213" fmla="*/ 159684 w 691256"/>
                <a:gd name="connsiteY213" fmla="*/ 346690 h 702264"/>
                <a:gd name="connsiteX214" fmla="*/ 157429 w 691256"/>
                <a:gd name="connsiteY214" fmla="*/ 357963 h 702264"/>
                <a:gd name="connsiteX215" fmla="*/ 154114 w 691256"/>
                <a:gd name="connsiteY215" fmla="*/ 366982 h 702264"/>
                <a:gd name="connsiteX216" fmla="*/ 127058 w 691256"/>
                <a:gd name="connsiteY216" fmla="*/ 416452 h 702264"/>
                <a:gd name="connsiteX217" fmla="*/ 120293 w 691256"/>
                <a:gd name="connsiteY217" fmla="*/ 415259 h 702264"/>
                <a:gd name="connsiteX218" fmla="*/ 107959 w 691256"/>
                <a:gd name="connsiteY218" fmla="*/ 416452 h 702264"/>
                <a:gd name="connsiteX219" fmla="*/ 104511 w 691256"/>
                <a:gd name="connsiteY219" fmla="*/ 424277 h 702264"/>
                <a:gd name="connsiteX220" fmla="*/ 104511 w 691256"/>
                <a:gd name="connsiteY220" fmla="*/ 431041 h 702264"/>
                <a:gd name="connsiteX221" fmla="*/ 103450 w 691256"/>
                <a:gd name="connsiteY221" fmla="*/ 436612 h 702264"/>
                <a:gd name="connsiteX222" fmla="*/ 98940 w 691256"/>
                <a:gd name="connsiteY222" fmla="*/ 438865 h 702264"/>
                <a:gd name="connsiteX223" fmla="*/ 96686 w 691256"/>
                <a:gd name="connsiteY223" fmla="*/ 435550 h 702264"/>
                <a:gd name="connsiteX224" fmla="*/ 83158 w 691256"/>
                <a:gd name="connsiteY224" fmla="*/ 458097 h 702264"/>
                <a:gd name="connsiteX225" fmla="*/ 80903 w 691256"/>
                <a:gd name="connsiteY225" fmla="*/ 462606 h 702264"/>
                <a:gd name="connsiteX226" fmla="*/ 80903 w 691256"/>
                <a:gd name="connsiteY226" fmla="*/ 468177 h 702264"/>
                <a:gd name="connsiteX227" fmla="*/ 78648 w 691256"/>
                <a:gd name="connsiteY227" fmla="*/ 472686 h 702264"/>
                <a:gd name="connsiteX228" fmla="*/ 70823 w 691256"/>
                <a:gd name="connsiteY228" fmla="*/ 477195 h 702264"/>
                <a:gd name="connsiteX229" fmla="*/ 47216 w 691256"/>
                <a:gd name="connsiteY229" fmla="*/ 507567 h 702264"/>
                <a:gd name="connsiteX230" fmla="*/ 41645 w 691256"/>
                <a:gd name="connsiteY230" fmla="*/ 517647 h 702264"/>
                <a:gd name="connsiteX231" fmla="*/ 33820 w 691256"/>
                <a:gd name="connsiteY231" fmla="*/ 528920 h 702264"/>
                <a:gd name="connsiteX232" fmla="*/ 25995 w 691256"/>
                <a:gd name="connsiteY232" fmla="*/ 534624 h 702264"/>
                <a:gd name="connsiteX233" fmla="*/ 22679 w 691256"/>
                <a:gd name="connsiteY233" fmla="*/ 539133 h 702264"/>
                <a:gd name="connsiteX234" fmla="*/ 20425 w 691256"/>
                <a:gd name="connsiteY234" fmla="*/ 575207 h 702264"/>
                <a:gd name="connsiteX235" fmla="*/ 19364 w 691256"/>
                <a:gd name="connsiteY235" fmla="*/ 581971 h 702264"/>
                <a:gd name="connsiteX236" fmla="*/ 21618 w 691256"/>
                <a:gd name="connsiteY236" fmla="*/ 592051 h 702264"/>
                <a:gd name="connsiteX237" fmla="*/ 27321 w 691256"/>
                <a:gd name="connsiteY237" fmla="*/ 601069 h 702264"/>
                <a:gd name="connsiteX238" fmla="*/ 29576 w 691256"/>
                <a:gd name="connsiteY238" fmla="*/ 603324 h 702264"/>
                <a:gd name="connsiteX239" fmla="*/ 32892 w 691256"/>
                <a:gd name="connsiteY239" fmla="*/ 604385 h 702264"/>
                <a:gd name="connsiteX240" fmla="*/ 34085 w 691256"/>
                <a:gd name="connsiteY240" fmla="*/ 605447 h 702264"/>
                <a:gd name="connsiteX241" fmla="*/ 39656 w 691256"/>
                <a:gd name="connsiteY241" fmla="*/ 606640 h 702264"/>
                <a:gd name="connsiteX242" fmla="*/ 43104 w 691256"/>
                <a:gd name="connsiteY242" fmla="*/ 609956 h 702264"/>
                <a:gd name="connsiteX243" fmla="*/ 40849 w 691256"/>
                <a:gd name="connsiteY243" fmla="*/ 616720 h 702264"/>
                <a:gd name="connsiteX244" fmla="*/ 98277 w 691256"/>
                <a:gd name="connsiteY244" fmla="*/ 640328 h 702264"/>
                <a:gd name="connsiteX245" fmla="*/ 97084 w 691256"/>
                <a:gd name="connsiteY245" fmla="*/ 642582 h 702264"/>
                <a:gd name="connsiteX246" fmla="*/ 90320 w 691256"/>
                <a:gd name="connsiteY246" fmla="*/ 643644 h 702264"/>
                <a:gd name="connsiteX247" fmla="*/ 85810 w 691256"/>
                <a:gd name="connsiteY247" fmla="*/ 645897 h 702264"/>
                <a:gd name="connsiteX248" fmla="*/ 89126 w 691256"/>
                <a:gd name="connsiteY248" fmla="*/ 653724 h 702264"/>
                <a:gd name="connsiteX249" fmla="*/ 93635 w 691256"/>
                <a:gd name="connsiteY249" fmla="*/ 657172 h 702264"/>
                <a:gd name="connsiteX250" fmla="*/ 92574 w 691256"/>
                <a:gd name="connsiteY250" fmla="*/ 660488 h 702264"/>
                <a:gd name="connsiteX251" fmla="*/ 87004 w 691256"/>
                <a:gd name="connsiteY251" fmla="*/ 664997 h 702264"/>
                <a:gd name="connsiteX252" fmla="*/ 88065 w 691256"/>
                <a:gd name="connsiteY252" fmla="*/ 668312 h 702264"/>
                <a:gd name="connsiteX253" fmla="*/ 97084 w 691256"/>
                <a:gd name="connsiteY253" fmla="*/ 669373 h 702264"/>
                <a:gd name="connsiteX254" fmla="*/ 102787 w 691256"/>
                <a:gd name="connsiteY254" fmla="*/ 666057 h 702264"/>
                <a:gd name="connsiteX255" fmla="*/ 115121 w 691256"/>
                <a:gd name="connsiteY255" fmla="*/ 653724 h 702264"/>
                <a:gd name="connsiteX256" fmla="*/ 117376 w 691256"/>
                <a:gd name="connsiteY256" fmla="*/ 645897 h 702264"/>
                <a:gd name="connsiteX257" fmla="*/ 111805 w 691256"/>
                <a:gd name="connsiteY257" fmla="*/ 644837 h 702264"/>
                <a:gd name="connsiteX258" fmla="*/ 112866 w 691256"/>
                <a:gd name="connsiteY258" fmla="*/ 640328 h 702264"/>
                <a:gd name="connsiteX259" fmla="*/ 117376 w 691256"/>
                <a:gd name="connsiteY259" fmla="*/ 638073 h 702264"/>
                <a:gd name="connsiteX260" fmla="*/ 118569 w 691256"/>
                <a:gd name="connsiteY260" fmla="*/ 638073 h 702264"/>
                <a:gd name="connsiteX261" fmla="*/ 119763 w 691256"/>
                <a:gd name="connsiteY261" fmla="*/ 637012 h 702264"/>
                <a:gd name="connsiteX262" fmla="*/ 123079 w 691256"/>
                <a:gd name="connsiteY262" fmla="*/ 634757 h 702264"/>
                <a:gd name="connsiteX263" fmla="*/ 128649 w 691256"/>
                <a:gd name="connsiteY263" fmla="*/ 633564 h 702264"/>
                <a:gd name="connsiteX264" fmla="*/ 128649 w 691256"/>
                <a:gd name="connsiteY264" fmla="*/ 638073 h 702264"/>
                <a:gd name="connsiteX265" fmla="*/ 121885 w 691256"/>
                <a:gd name="connsiteY265" fmla="*/ 640328 h 702264"/>
                <a:gd name="connsiteX266" fmla="*/ 120824 w 691256"/>
                <a:gd name="connsiteY266" fmla="*/ 643644 h 702264"/>
                <a:gd name="connsiteX267" fmla="*/ 127588 w 691256"/>
                <a:gd name="connsiteY267" fmla="*/ 650408 h 702264"/>
                <a:gd name="connsiteX268" fmla="*/ 130904 w 691256"/>
                <a:gd name="connsiteY268" fmla="*/ 650408 h 702264"/>
                <a:gd name="connsiteX269" fmla="*/ 133158 w 691256"/>
                <a:gd name="connsiteY269" fmla="*/ 647092 h 702264"/>
                <a:gd name="connsiteX270" fmla="*/ 135413 w 691256"/>
                <a:gd name="connsiteY270" fmla="*/ 645897 h 702264"/>
                <a:gd name="connsiteX271" fmla="*/ 139923 w 691256"/>
                <a:gd name="connsiteY271" fmla="*/ 645897 h 702264"/>
                <a:gd name="connsiteX272" fmla="*/ 144432 w 691256"/>
                <a:gd name="connsiteY272" fmla="*/ 643644 h 702264"/>
                <a:gd name="connsiteX273" fmla="*/ 150002 w 691256"/>
                <a:gd name="connsiteY273" fmla="*/ 642582 h 702264"/>
                <a:gd name="connsiteX274" fmla="*/ 154511 w 691256"/>
                <a:gd name="connsiteY274" fmla="*/ 642582 h 702264"/>
                <a:gd name="connsiteX275" fmla="*/ 153318 w 691256"/>
                <a:gd name="connsiteY275" fmla="*/ 644837 h 702264"/>
                <a:gd name="connsiteX276" fmla="*/ 150002 w 691256"/>
                <a:gd name="connsiteY276" fmla="*/ 644837 h 702264"/>
                <a:gd name="connsiteX277" fmla="*/ 150002 w 691256"/>
                <a:gd name="connsiteY277" fmla="*/ 647092 h 702264"/>
                <a:gd name="connsiteX278" fmla="*/ 131965 w 691256"/>
                <a:gd name="connsiteY278" fmla="*/ 660621 h 702264"/>
                <a:gd name="connsiteX279" fmla="*/ 129710 w 691256"/>
                <a:gd name="connsiteY279" fmla="*/ 665129 h 702264"/>
                <a:gd name="connsiteX280" fmla="*/ 126394 w 691256"/>
                <a:gd name="connsiteY280" fmla="*/ 666190 h 702264"/>
                <a:gd name="connsiteX281" fmla="*/ 125201 w 691256"/>
                <a:gd name="connsiteY281" fmla="*/ 668445 h 702264"/>
                <a:gd name="connsiteX282" fmla="*/ 126394 w 691256"/>
                <a:gd name="connsiteY282" fmla="*/ 674014 h 702264"/>
                <a:gd name="connsiteX283" fmla="*/ 129710 w 691256"/>
                <a:gd name="connsiteY283" fmla="*/ 675209 h 702264"/>
                <a:gd name="connsiteX284" fmla="*/ 127455 w 691256"/>
                <a:gd name="connsiteY284" fmla="*/ 679718 h 702264"/>
                <a:gd name="connsiteX285" fmla="*/ 125201 w 691256"/>
                <a:gd name="connsiteY285" fmla="*/ 680911 h 702264"/>
                <a:gd name="connsiteX286" fmla="*/ 124140 w 691256"/>
                <a:gd name="connsiteY286" fmla="*/ 681973 h 702264"/>
                <a:gd name="connsiteX287" fmla="*/ 129710 w 691256"/>
                <a:gd name="connsiteY287" fmla="*/ 686482 h 702264"/>
                <a:gd name="connsiteX288" fmla="*/ 143238 w 691256"/>
                <a:gd name="connsiteY288" fmla="*/ 702264 h 702264"/>
                <a:gd name="connsiteX289" fmla="*/ 153318 w 691256"/>
                <a:gd name="connsiteY289" fmla="*/ 692184 h 702264"/>
                <a:gd name="connsiteX290" fmla="*/ 155573 w 691256"/>
                <a:gd name="connsiteY290" fmla="*/ 700011 h 702264"/>
                <a:gd name="connsiteX291" fmla="*/ 210746 w 691256"/>
                <a:gd name="connsiteY291" fmla="*/ 688738 h 702264"/>
                <a:gd name="connsiteX292" fmla="*/ 246688 w 691256"/>
                <a:gd name="connsiteY292" fmla="*/ 659426 h 702264"/>
                <a:gd name="connsiteX293" fmla="*/ 245494 w 691256"/>
                <a:gd name="connsiteY293" fmla="*/ 643644 h 702264"/>
                <a:gd name="connsiteX294" fmla="*/ 247749 w 691256"/>
                <a:gd name="connsiteY294" fmla="*/ 644837 h 702264"/>
                <a:gd name="connsiteX295" fmla="*/ 248810 w 691256"/>
                <a:gd name="connsiteY295" fmla="*/ 643644 h 702264"/>
                <a:gd name="connsiteX296" fmla="*/ 256635 w 691256"/>
                <a:gd name="connsiteY296" fmla="*/ 647092 h 702264"/>
                <a:gd name="connsiteX297" fmla="*/ 258890 w 691256"/>
                <a:gd name="connsiteY297" fmla="*/ 647092 h 702264"/>
                <a:gd name="connsiteX298" fmla="*/ 260083 w 691256"/>
                <a:gd name="connsiteY298" fmla="*/ 645897 h 702264"/>
                <a:gd name="connsiteX299" fmla="*/ 260083 w 691256"/>
                <a:gd name="connsiteY299" fmla="*/ 643644 h 702264"/>
                <a:gd name="connsiteX300" fmla="*/ 258890 w 691256"/>
                <a:gd name="connsiteY300" fmla="*/ 642582 h 702264"/>
                <a:gd name="connsiteX301" fmla="*/ 261144 w 691256"/>
                <a:gd name="connsiteY301" fmla="*/ 640328 h 702264"/>
                <a:gd name="connsiteX302" fmla="*/ 265654 w 691256"/>
                <a:gd name="connsiteY302" fmla="*/ 639266 h 702264"/>
                <a:gd name="connsiteX303" fmla="*/ 267908 w 691256"/>
                <a:gd name="connsiteY303" fmla="*/ 638073 h 702264"/>
                <a:gd name="connsiteX304" fmla="*/ 273479 w 691256"/>
                <a:gd name="connsiteY304" fmla="*/ 637012 h 702264"/>
                <a:gd name="connsiteX305" fmla="*/ 301596 w 691256"/>
                <a:gd name="connsiteY305" fmla="*/ 617913 h 702264"/>
                <a:gd name="connsiteX306" fmla="*/ 302790 w 691256"/>
                <a:gd name="connsiteY306" fmla="*/ 619108 h 702264"/>
                <a:gd name="connsiteX307" fmla="*/ 306105 w 691256"/>
                <a:gd name="connsiteY307" fmla="*/ 619108 h 702264"/>
                <a:gd name="connsiteX308" fmla="*/ 307299 w 691256"/>
                <a:gd name="connsiteY308" fmla="*/ 614597 h 702264"/>
                <a:gd name="connsiteX309" fmla="*/ 305044 w 691256"/>
                <a:gd name="connsiteY309" fmla="*/ 612344 h 702264"/>
                <a:gd name="connsiteX310" fmla="*/ 306105 w 691256"/>
                <a:gd name="connsiteY310" fmla="*/ 610089 h 702264"/>
                <a:gd name="connsiteX311" fmla="*/ 305044 w 691256"/>
                <a:gd name="connsiteY311" fmla="*/ 607833 h 702264"/>
                <a:gd name="connsiteX312" fmla="*/ 305044 w 691256"/>
                <a:gd name="connsiteY312" fmla="*/ 602264 h 702264"/>
                <a:gd name="connsiteX313" fmla="*/ 307299 w 691256"/>
                <a:gd name="connsiteY313" fmla="*/ 601202 h 702264"/>
                <a:gd name="connsiteX314" fmla="*/ 314063 w 691256"/>
                <a:gd name="connsiteY314" fmla="*/ 583165 h 702264"/>
                <a:gd name="connsiteX315" fmla="*/ 315256 w 691256"/>
                <a:gd name="connsiteY315" fmla="*/ 584227 h 702264"/>
                <a:gd name="connsiteX316" fmla="*/ 317511 w 691256"/>
                <a:gd name="connsiteY316" fmla="*/ 583165 h 702264"/>
                <a:gd name="connsiteX317" fmla="*/ 319766 w 691256"/>
                <a:gd name="connsiteY317" fmla="*/ 577463 h 702264"/>
                <a:gd name="connsiteX318" fmla="*/ 322021 w 691256"/>
                <a:gd name="connsiteY318" fmla="*/ 574147 h 702264"/>
                <a:gd name="connsiteX319" fmla="*/ 324275 w 691256"/>
                <a:gd name="connsiteY319" fmla="*/ 571892 h 702264"/>
                <a:gd name="connsiteX320" fmla="*/ 326530 w 691256"/>
                <a:gd name="connsiteY320" fmla="*/ 571892 h 702264"/>
                <a:gd name="connsiteX321" fmla="*/ 328785 w 691256"/>
                <a:gd name="connsiteY321" fmla="*/ 570831 h 702264"/>
                <a:gd name="connsiteX322" fmla="*/ 331039 w 691256"/>
                <a:gd name="connsiteY322" fmla="*/ 570831 h 702264"/>
                <a:gd name="connsiteX323" fmla="*/ 336742 w 691256"/>
                <a:gd name="connsiteY323" fmla="*/ 573085 h 702264"/>
                <a:gd name="connsiteX324" fmla="*/ 342313 w 691256"/>
                <a:gd name="connsiteY324" fmla="*/ 571892 h 702264"/>
                <a:gd name="connsiteX325" fmla="*/ 343506 w 691256"/>
                <a:gd name="connsiteY325" fmla="*/ 575340 h 702264"/>
                <a:gd name="connsiteX326" fmla="*/ 338997 w 691256"/>
                <a:gd name="connsiteY326" fmla="*/ 579849 h 702264"/>
                <a:gd name="connsiteX327" fmla="*/ 336742 w 691256"/>
                <a:gd name="connsiteY327" fmla="*/ 583297 h 702264"/>
                <a:gd name="connsiteX328" fmla="*/ 334488 w 691256"/>
                <a:gd name="connsiteY328" fmla="*/ 594570 h 702264"/>
                <a:gd name="connsiteX329" fmla="*/ 365920 w 691256"/>
                <a:gd name="connsiteY329" fmla="*/ 628258 h 702264"/>
                <a:gd name="connsiteX330" fmla="*/ 378255 w 691256"/>
                <a:gd name="connsiteY330" fmla="*/ 603457 h 702264"/>
                <a:gd name="connsiteX331" fmla="*/ 405311 w 691256"/>
                <a:gd name="connsiteY331" fmla="*/ 607966 h 702264"/>
                <a:gd name="connsiteX332" fmla="*/ 412075 w 691256"/>
                <a:gd name="connsiteY332" fmla="*/ 604650 h 702264"/>
                <a:gd name="connsiteX333" fmla="*/ 443508 w 691256"/>
                <a:gd name="connsiteY333" fmla="*/ 600141 h 702264"/>
                <a:gd name="connsiteX334" fmla="*/ 492978 w 691256"/>
                <a:gd name="connsiteY334" fmla="*/ 566453 h 702264"/>
                <a:gd name="connsiteX335" fmla="*/ 497487 w 691256"/>
                <a:gd name="connsiteY335" fmla="*/ 565393 h 702264"/>
                <a:gd name="connsiteX336" fmla="*/ 504251 w 691256"/>
                <a:gd name="connsiteY336" fmla="*/ 560884 h 702264"/>
                <a:gd name="connsiteX337" fmla="*/ 527859 w 691256"/>
                <a:gd name="connsiteY337" fmla="*/ 565393 h 702264"/>
                <a:gd name="connsiteX338" fmla="*/ 542448 w 691256"/>
                <a:gd name="connsiteY338" fmla="*/ 577728 h 702264"/>
                <a:gd name="connsiteX339" fmla="*/ 551467 w 691256"/>
                <a:gd name="connsiteY339" fmla="*/ 575473 h 702264"/>
                <a:gd name="connsiteX340" fmla="*/ 571759 w 691256"/>
                <a:gd name="connsiteY340" fmla="*/ 565393 h 702264"/>
                <a:gd name="connsiteX341" fmla="*/ 567249 w 691256"/>
                <a:gd name="connsiteY341" fmla="*/ 554120 h 702264"/>
                <a:gd name="connsiteX342" fmla="*/ 571759 w 691256"/>
                <a:gd name="connsiteY342" fmla="*/ 551865 h 702264"/>
                <a:gd name="connsiteX343" fmla="*/ 564995 w 691256"/>
                <a:gd name="connsiteY343" fmla="*/ 539531 h 702264"/>
                <a:gd name="connsiteX344" fmla="*/ 561679 w 691256"/>
                <a:gd name="connsiteY344" fmla="*/ 523748 h 702264"/>
                <a:gd name="connsiteX345" fmla="*/ 562740 w 691256"/>
                <a:gd name="connsiteY345" fmla="*/ 520432 h 702264"/>
                <a:gd name="connsiteX346" fmla="*/ 563934 w 691256"/>
                <a:gd name="connsiteY346" fmla="*/ 517116 h 702264"/>
                <a:gd name="connsiteX347" fmla="*/ 569637 w 691256"/>
                <a:gd name="connsiteY347" fmla="*/ 517116 h 702264"/>
                <a:gd name="connsiteX348" fmla="*/ 571892 w 691256"/>
                <a:gd name="connsiteY348" fmla="*/ 515923 h 702264"/>
                <a:gd name="connsiteX349" fmla="*/ 564067 w 691256"/>
                <a:gd name="connsiteY349" fmla="*/ 505843 h 702264"/>
                <a:gd name="connsiteX350" fmla="*/ 550538 w 691256"/>
                <a:gd name="connsiteY350" fmla="*/ 498019 h 702264"/>
                <a:gd name="connsiteX351" fmla="*/ 549477 w 691256"/>
                <a:gd name="connsiteY351" fmla="*/ 494703 h 702264"/>
                <a:gd name="connsiteX352" fmla="*/ 548284 w 691256"/>
                <a:gd name="connsiteY352" fmla="*/ 494703 h 702264"/>
                <a:gd name="connsiteX353" fmla="*/ 548284 w 691256"/>
                <a:gd name="connsiteY353" fmla="*/ 495763 h 702264"/>
                <a:gd name="connsiteX354" fmla="*/ 544968 w 691256"/>
                <a:gd name="connsiteY354" fmla="*/ 493508 h 702264"/>
                <a:gd name="connsiteX355" fmla="*/ 542713 w 691256"/>
                <a:gd name="connsiteY355" fmla="*/ 493508 h 702264"/>
                <a:gd name="connsiteX356" fmla="*/ 540459 w 691256"/>
                <a:gd name="connsiteY356" fmla="*/ 492448 h 702264"/>
                <a:gd name="connsiteX357" fmla="*/ 540459 w 691256"/>
                <a:gd name="connsiteY357" fmla="*/ 486877 h 702264"/>
                <a:gd name="connsiteX358" fmla="*/ 539265 w 691256"/>
                <a:gd name="connsiteY358" fmla="*/ 485683 h 702264"/>
                <a:gd name="connsiteX359" fmla="*/ 535949 w 691256"/>
                <a:gd name="connsiteY359" fmla="*/ 485683 h 702264"/>
                <a:gd name="connsiteX360" fmla="*/ 533695 w 691256"/>
                <a:gd name="connsiteY360" fmla="*/ 483428 h 702264"/>
                <a:gd name="connsiteX361" fmla="*/ 532501 w 691256"/>
                <a:gd name="connsiteY361" fmla="*/ 483428 h 702264"/>
                <a:gd name="connsiteX362" fmla="*/ 532501 w 691256"/>
                <a:gd name="connsiteY362" fmla="*/ 482368 h 702264"/>
                <a:gd name="connsiteX363" fmla="*/ 538071 w 691256"/>
                <a:gd name="connsiteY363" fmla="*/ 473348 h 702264"/>
                <a:gd name="connsiteX364" fmla="*/ 537010 w 691256"/>
                <a:gd name="connsiteY364" fmla="*/ 472288 h 702264"/>
                <a:gd name="connsiteX365" fmla="*/ 541520 w 691256"/>
                <a:gd name="connsiteY365" fmla="*/ 472288 h 702264"/>
                <a:gd name="connsiteX366" fmla="*/ 543775 w 691256"/>
                <a:gd name="connsiteY366" fmla="*/ 475604 h 702264"/>
                <a:gd name="connsiteX367" fmla="*/ 547090 w 691256"/>
                <a:gd name="connsiteY367" fmla="*/ 475604 h 702264"/>
                <a:gd name="connsiteX368" fmla="*/ 549345 w 691256"/>
                <a:gd name="connsiteY368" fmla="*/ 479052 h 702264"/>
                <a:gd name="connsiteX369" fmla="*/ 551600 w 691256"/>
                <a:gd name="connsiteY369" fmla="*/ 479052 h 702264"/>
                <a:gd name="connsiteX370" fmla="*/ 552793 w 691256"/>
                <a:gd name="connsiteY370" fmla="*/ 465524 h 702264"/>
                <a:gd name="connsiteX371" fmla="*/ 556109 w 691256"/>
                <a:gd name="connsiteY371" fmla="*/ 465524 h 702264"/>
                <a:gd name="connsiteX372" fmla="*/ 556109 w 691256"/>
                <a:gd name="connsiteY372" fmla="*/ 480112 h 702264"/>
                <a:gd name="connsiteX373" fmla="*/ 560618 w 691256"/>
                <a:gd name="connsiteY373" fmla="*/ 483428 h 702264"/>
                <a:gd name="connsiteX374" fmla="*/ 561812 w 691256"/>
                <a:gd name="connsiteY374" fmla="*/ 467646 h 702264"/>
                <a:gd name="connsiteX375" fmla="*/ 564067 w 691256"/>
                <a:gd name="connsiteY375" fmla="*/ 449609 h 702264"/>
                <a:gd name="connsiteX376" fmla="*/ 574146 w 691256"/>
                <a:gd name="connsiteY376" fmla="*/ 449609 h 702264"/>
                <a:gd name="connsiteX377" fmla="*/ 576401 w 691256"/>
                <a:gd name="connsiteY377" fmla="*/ 446293 h 702264"/>
                <a:gd name="connsiteX378" fmla="*/ 580910 w 691256"/>
                <a:gd name="connsiteY378" fmla="*/ 438469 h 702264"/>
                <a:gd name="connsiteX379" fmla="*/ 583165 w 691256"/>
                <a:gd name="connsiteY379" fmla="*/ 438469 h 702264"/>
                <a:gd name="connsiteX380" fmla="*/ 590990 w 691256"/>
                <a:gd name="connsiteY380" fmla="*/ 429449 h 702264"/>
                <a:gd name="connsiteX381" fmla="*/ 596693 w 691256"/>
                <a:gd name="connsiteY381" fmla="*/ 422685 h 702264"/>
                <a:gd name="connsiteX382" fmla="*/ 600009 w 691256"/>
                <a:gd name="connsiteY382" fmla="*/ 427194 h 702264"/>
                <a:gd name="connsiteX383" fmla="*/ 605712 w 691256"/>
                <a:gd name="connsiteY383" fmla="*/ 436213 h 702264"/>
                <a:gd name="connsiteX384" fmla="*/ 607966 w 691256"/>
                <a:gd name="connsiteY384" fmla="*/ 436213 h 702264"/>
                <a:gd name="connsiteX385" fmla="*/ 611282 w 691256"/>
                <a:gd name="connsiteY385" fmla="*/ 431705 h 702264"/>
                <a:gd name="connsiteX386" fmla="*/ 618046 w 691256"/>
                <a:gd name="connsiteY386" fmla="*/ 429449 h 702264"/>
                <a:gd name="connsiteX387" fmla="*/ 628126 w 691256"/>
                <a:gd name="connsiteY387" fmla="*/ 423878 h 702264"/>
                <a:gd name="connsiteX388" fmla="*/ 634890 w 691256"/>
                <a:gd name="connsiteY388" fmla="*/ 418309 h 702264"/>
                <a:gd name="connsiteX389" fmla="*/ 638206 w 691256"/>
                <a:gd name="connsiteY389" fmla="*/ 409290 h 702264"/>
                <a:gd name="connsiteX390" fmla="*/ 637144 w 691256"/>
                <a:gd name="connsiteY390" fmla="*/ 387937 h 702264"/>
                <a:gd name="connsiteX391" fmla="*/ 638206 w 691256"/>
                <a:gd name="connsiteY391" fmla="*/ 386744 h 702264"/>
                <a:gd name="connsiteX392" fmla="*/ 642715 w 691256"/>
                <a:gd name="connsiteY392" fmla="*/ 375470 h 702264"/>
                <a:gd name="connsiteX393" fmla="*/ 641654 w 691256"/>
                <a:gd name="connsiteY393" fmla="*/ 368706 h 702264"/>
                <a:gd name="connsiteX394" fmla="*/ 642715 w 691256"/>
                <a:gd name="connsiteY394" fmla="*/ 349607 h 702264"/>
                <a:gd name="connsiteX395" fmla="*/ 641654 w 691256"/>
                <a:gd name="connsiteY395" fmla="*/ 345098 h 702264"/>
                <a:gd name="connsiteX396" fmla="*/ 635951 w 691256"/>
                <a:gd name="connsiteY396" fmla="*/ 342843 h 702264"/>
                <a:gd name="connsiteX397" fmla="*/ 637144 w 691256"/>
                <a:gd name="connsiteY397" fmla="*/ 330509 h 702264"/>
                <a:gd name="connsiteX398" fmla="*/ 649479 w 691256"/>
                <a:gd name="connsiteY398" fmla="*/ 329315 h 702264"/>
                <a:gd name="connsiteX399" fmla="*/ 674280 w 691256"/>
                <a:gd name="connsiteY399" fmla="*/ 305708 h 702264"/>
                <a:gd name="connsiteX400" fmla="*/ 678790 w 691256"/>
                <a:gd name="connsiteY400" fmla="*/ 309024 h 702264"/>
                <a:gd name="connsiteX401" fmla="*/ 682238 w 691256"/>
                <a:gd name="connsiteY401" fmla="*/ 309024 h 702264"/>
                <a:gd name="connsiteX402" fmla="*/ 685554 w 691256"/>
                <a:gd name="connsiteY402" fmla="*/ 306768 h 702264"/>
                <a:gd name="connsiteX403" fmla="*/ 684360 w 691256"/>
                <a:gd name="connsiteY403" fmla="*/ 305708 h 702264"/>
                <a:gd name="connsiteX404" fmla="*/ 684360 w 691256"/>
                <a:gd name="connsiteY404" fmla="*/ 300137 h 702264"/>
                <a:gd name="connsiteX405" fmla="*/ 682105 w 691256"/>
                <a:gd name="connsiteY405" fmla="*/ 282100 h 702264"/>
                <a:gd name="connsiteX406" fmla="*/ 689930 w 691256"/>
                <a:gd name="connsiteY406" fmla="*/ 248279 h 702264"/>
                <a:gd name="connsiteX407" fmla="*/ 690991 w 691256"/>
                <a:gd name="connsiteY407" fmla="*/ 247219 h 70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691256" h="702264">
                  <a:moveTo>
                    <a:pt x="691257" y="246688"/>
                  </a:moveTo>
                  <a:lnTo>
                    <a:pt x="689002" y="244434"/>
                  </a:lnTo>
                  <a:lnTo>
                    <a:pt x="685686" y="217377"/>
                  </a:lnTo>
                  <a:lnTo>
                    <a:pt x="620433" y="213929"/>
                  </a:lnTo>
                  <a:lnTo>
                    <a:pt x="620433" y="212868"/>
                  </a:lnTo>
                  <a:lnTo>
                    <a:pt x="623749" y="211674"/>
                  </a:lnTo>
                  <a:lnTo>
                    <a:pt x="637277" y="193636"/>
                  </a:lnTo>
                  <a:lnTo>
                    <a:pt x="633962" y="182363"/>
                  </a:lnTo>
                  <a:lnTo>
                    <a:pt x="655314" y="157562"/>
                  </a:lnTo>
                  <a:lnTo>
                    <a:pt x="638471" y="147482"/>
                  </a:lnTo>
                  <a:lnTo>
                    <a:pt x="586746" y="187934"/>
                  </a:lnTo>
                  <a:lnTo>
                    <a:pt x="572157" y="160878"/>
                  </a:lnTo>
                  <a:lnTo>
                    <a:pt x="571096" y="156369"/>
                  </a:lnTo>
                  <a:lnTo>
                    <a:pt x="548549" y="161938"/>
                  </a:lnTo>
                  <a:lnTo>
                    <a:pt x="541785" y="133821"/>
                  </a:lnTo>
                  <a:cubicBezTo>
                    <a:pt x="548284" y="135678"/>
                    <a:pt x="551069" y="133821"/>
                    <a:pt x="556374" y="139392"/>
                  </a:cubicBezTo>
                  <a:lnTo>
                    <a:pt x="555181" y="142841"/>
                  </a:lnTo>
                  <a:lnTo>
                    <a:pt x="556374" y="143901"/>
                  </a:lnTo>
                  <a:lnTo>
                    <a:pt x="558629" y="140585"/>
                  </a:lnTo>
                  <a:lnTo>
                    <a:pt x="562077" y="139392"/>
                  </a:lnTo>
                  <a:lnTo>
                    <a:pt x="564332" y="139392"/>
                  </a:lnTo>
                  <a:lnTo>
                    <a:pt x="518177" y="123609"/>
                  </a:lnTo>
                  <a:lnTo>
                    <a:pt x="503588" y="112335"/>
                  </a:lnTo>
                  <a:lnTo>
                    <a:pt x="506904" y="111142"/>
                  </a:lnTo>
                  <a:lnTo>
                    <a:pt x="505843" y="107827"/>
                  </a:lnTo>
                  <a:lnTo>
                    <a:pt x="503588" y="107827"/>
                  </a:lnTo>
                  <a:lnTo>
                    <a:pt x="501334" y="105572"/>
                  </a:lnTo>
                  <a:lnTo>
                    <a:pt x="500140" y="105572"/>
                  </a:lnTo>
                  <a:lnTo>
                    <a:pt x="490060" y="86474"/>
                  </a:lnTo>
                  <a:lnTo>
                    <a:pt x="491121" y="86474"/>
                  </a:lnTo>
                  <a:lnTo>
                    <a:pt x="490060" y="84218"/>
                  </a:lnTo>
                  <a:lnTo>
                    <a:pt x="490060" y="81964"/>
                  </a:lnTo>
                  <a:lnTo>
                    <a:pt x="493508" y="67375"/>
                  </a:lnTo>
                  <a:lnTo>
                    <a:pt x="492315" y="62866"/>
                  </a:lnTo>
                  <a:lnTo>
                    <a:pt x="493508" y="58357"/>
                  </a:lnTo>
                  <a:lnTo>
                    <a:pt x="494569" y="60611"/>
                  </a:lnTo>
                  <a:lnTo>
                    <a:pt x="501334" y="30240"/>
                  </a:lnTo>
                  <a:lnTo>
                    <a:pt x="500140" y="29178"/>
                  </a:lnTo>
                  <a:lnTo>
                    <a:pt x="500140" y="26924"/>
                  </a:lnTo>
                  <a:lnTo>
                    <a:pt x="502394" y="25730"/>
                  </a:lnTo>
                  <a:lnTo>
                    <a:pt x="504649" y="26924"/>
                  </a:lnTo>
                  <a:lnTo>
                    <a:pt x="506904" y="23608"/>
                  </a:lnTo>
                  <a:lnTo>
                    <a:pt x="505843" y="23608"/>
                  </a:lnTo>
                  <a:lnTo>
                    <a:pt x="502394" y="24669"/>
                  </a:lnTo>
                  <a:lnTo>
                    <a:pt x="504649" y="15650"/>
                  </a:lnTo>
                  <a:lnTo>
                    <a:pt x="506904" y="14457"/>
                  </a:lnTo>
                  <a:lnTo>
                    <a:pt x="506904" y="12202"/>
                  </a:lnTo>
                  <a:lnTo>
                    <a:pt x="504649" y="13396"/>
                  </a:lnTo>
                  <a:lnTo>
                    <a:pt x="507965" y="1061"/>
                  </a:lnTo>
                  <a:lnTo>
                    <a:pt x="494437" y="1061"/>
                  </a:lnTo>
                  <a:lnTo>
                    <a:pt x="490988" y="0"/>
                  </a:lnTo>
                  <a:lnTo>
                    <a:pt x="486479" y="6764"/>
                  </a:lnTo>
                  <a:lnTo>
                    <a:pt x="478522" y="13528"/>
                  </a:lnTo>
                  <a:lnTo>
                    <a:pt x="477461" y="13528"/>
                  </a:lnTo>
                  <a:lnTo>
                    <a:pt x="472951" y="18037"/>
                  </a:lnTo>
                  <a:lnTo>
                    <a:pt x="472951" y="19231"/>
                  </a:lnTo>
                  <a:lnTo>
                    <a:pt x="468442" y="22547"/>
                  </a:lnTo>
                  <a:lnTo>
                    <a:pt x="467248" y="21486"/>
                  </a:lnTo>
                  <a:lnTo>
                    <a:pt x="466187" y="22547"/>
                  </a:lnTo>
                  <a:lnTo>
                    <a:pt x="462739" y="21486"/>
                  </a:lnTo>
                  <a:lnTo>
                    <a:pt x="463932" y="23740"/>
                  </a:lnTo>
                  <a:lnTo>
                    <a:pt x="461678" y="24801"/>
                  </a:lnTo>
                  <a:lnTo>
                    <a:pt x="462739" y="25863"/>
                  </a:lnTo>
                  <a:lnTo>
                    <a:pt x="460484" y="28117"/>
                  </a:lnTo>
                  <a:lnTo>
                    <a:pt x="461545" y="29311"/>
                  </a:lnTo>
                  <a:lnTo>
                    <a:pt x="446956" y="42839"/>
                  </a:lnTo>
                  <a:lnTo>
                    <a:pt x="444701" y="43900"/>
                  </a:lnTo>
                  <a:lnTo>
                    <a:pt x="444701" y="45094"/>
                  </a:lnTo>
                  <a:lnTo>
                    <a:pt x="437937" y="50664"/>
                  </a:lnTo>
                  <a:lnTo>
                    <a:pt x="419900" y="66447"/>
                  </a:lnTo>
                  <a:lnTo>
                    <a:pt x="418706" y="65253"/>
                  </a:lnTo>
                  <a:lnTo>
                    <a:pt x="417645" y="65253"/>
                  </a:lnTo>
                  <a:lnTo>
                    <a:pt x="417645" y="64192"/>
                  </a:lnTo>
                  <a:lnTo>
                    <a:pt x="415391" y="64192"/>
                  </a:lnTo>
                  <a:lnTo>
                    <a:pt x="415391" y="63131"/>
                  </a:lnTo>
                  <a:lnTo>
                    <a:pt x="414197" y="63131"/>
                  </a:lnTo>
                  <a:lnTo>
                    <a:pt x="414197" y="61937"/>
                  </a:lnTo>
                  <a:lnTo>
                    <a:pt x="413136" y="61937"/>
                  </a:lnTo>
                  <a:lnTo>
                    <a:pt x="410881" y="59683"/>
                  </a:lnTo>
                  <a:lnTo>
                    <a:pt x="406372" y="57428"/>
                  </a:lnTo>
                  <a:lnTo>
                    <a:pt x="400802" y="54112"/>
                  </a:lnTo>
                  <a:lnTo>
                    <a:pt x="401863" y="54112"/>
                  </a:lnTo>
                  <a:lnTo>
                    <a:pt x="400802" y="53051"/>
                  </a:lnTo>
                  <a:lnTo>
                    <a:pt x="399608" y="54112"/>
                  </a:lnTo>
                  <a:lnTo>
                    <a:pt x="397353" y="53051"/>
                  </a:lnTo>
                  <a:lnTo>
                    <a:pt x="383825" y="37268"/>
                  </a:lnTo>
                  <a:lnTo>
                    <a:pt x="380510" y="35014"/>
                  </a:lnTo>
                  <a:lnTo>
                    <a:pt x="381570" y="33820"/>
                  </a:lnTo>
                  <a:lnTo>
                    <a:pt x="381570" y="31566"/>
                  </a:lnTo>
                  <a:lnTo>
                    <a:pt x="379316" y="31566"/>
                  </a:lnTo>
                  <a:lnTo>
                    <a:pt x="376000" y="29311"/>
                  </a:lnTo>
                  <a:lnTo>
                    <a:pt x="376000" y="30372"/>
                  </a:lnTo>
                  <a:lnTo>
                    <a:pt x="370297" y="24801"/>
                  </a:lnTo>
                  <a:lnTo>
                    <a:pt x="369236" y="24801"/>
                  </a:lnTo>
                  <a:lnTo>
                    <a:pt x="355708" y="12467"/>
                  </a:lnTo>
                  <a:lnTo>
                    <a:pt x="350005" y="11406"/>
                  </a:lnTo>
                  <a:lnTo>
                    <a:pt x="317379" y="3581"/>
                  </a:lnTo>
                  <a:lnTo>
                    <a:pt x="301596" y="2387"/>
                  </a:lnTo>
                  <a:lnTo>
                    <a:pt x="301596" y="3581"/>
                  </a:lnTo>
                  <a:lnTo>
                    <a:pt x="298280" y="3581"/>
                  </a:lnTo>
                  <a:lnTo>
                    <a:pt x="297219" y="2387"/>
                  </a:lnTo>
                  <a:lnTo>
                    <a:pt x="291649" y="2387"/>
                  </a:lnTo>
                  <a:lnTo>
                    <a:pt x="287139" y="9151"/>
                  </a:lnTo>
                  <a:lnTo>
                    <a:pt x="290455" y="11406"/>
                  </a:lnTo>
                  <a:lnTo>
                    <a:pt x="289394" y="13661"/>
                  </a:lnTo>
                  <a:lnTo>
                    <a:pt x="285946" y="11406"/>
                  </a:lnTo>
                  <a:lnTo>
                    <a:pt x="278121" y="22680"/>
                  </a:lnTo>
                  <a:lnTo>
                    <a:pt x="259022" y="6897"/>
                  </a:lnTo>
                  <a:lnTo>
                    <a:pt x="244433" y="10213"/>
                  </a:lnTo>
                  <a:lnTo>
                    <a:pt x="224141" y="10213"/>
                  </a:lnTo>
                  <a:lnTo>
                    <a:pt x="215123" y="15916"/>
                  </a:lnTo>
                  <a:lnTo>
                    <a:pt x="189260" y="33953"/>
                  </a:lnTo>
                  <a:lnTo>
                    <a:pt x="188199" y="35147"/>
                  </a:lnTo>
                  <a:lnTo>
                    <a:pt x="188199" y="37401"/>
                  </a:lnTo>
                  <a:lnTo>
                    <a:pt x="184883" y="39656"/>
                  </a:lnTo>
                  <a:lnTo>
                    <a:pt x="180374" y="39656"/>
                  </a:lnTo>
                  <a:lnTo>
                    <a:pt x="179313" y="37401"/>
                  </a:lnTo>
                  <a:lnTo>
                    <a:pt x="144432" y="47481"/>
                  </a:lnTo>
                  <a:lnTo>
                    <a:pt x="124140" y="54245"/>
                  </a:lnTo>
                  <a:lnTo>
                    <a:pt x="94829" y="59815"/>
                  </a:lnTo>
                  <a:lnTo>
                    <a:pt x="89126" y="64324"/>
                  </a:lnTo>
                  <a:lnTo>
                    <a:pt x="89126" y="63264"/>
                  </a:lnTo>
                  <a:lnTo>
                    <a:pt x="86871" y="64324"/>
                  </a:lnTo>
                  <a:lnTo>
                    <a:pt x="85678" y="66579"/>
                  </a:lnTo>
                  <a:lnTo>
                    <a:pt x="72150" y="76659"/>
                  </a:lnTo>
                  <a:lnTo>
                    <a:pt x="58622" y="82229"/>
                  </a:lnTo>
                  <a:lnTo>
                    <a:pt x="57428" y="83291"/>
                  </a:lnTo>
                  <a:lnTo>
                    <a:pt x="56234" y="82229"/>
                  </a:lnTo>
                  <a:lnTo>
                    <a:pt x="49470" y="82229"/>
                  </a:lnTo>
                  <a:lnTo>
                    <a:pt x="48277" y="84484"/>
                  </a:lnTo>
                  <a:lnTo>
                    <a:pt x="53979" y="83291"/>
                  </a:lnTo>
                  <a:lnTo>
                    <a:pt x="53979" y="84484"/>
                  </a:lnTo>
                  <a:lnTo>
                    <a:pt x="32626" y="93503"/>
                  </a:lnTo>
                  <a:lnTo>
                    <a:pt x="37136" y="119365"/>
                  </a:lnTo>
                  <a:lnTo>
                    <a:pt x="34881" y="120559"/>
                  </a:lnTo>
                  <a:lnTo>
                    <a:pt x="35942" y="125068"/>
                  </a:lnTo>
                  <a:lnTo>
                    <a:pt x="37003" y="125068"/>
                  </a:lnTo>
                  <a:lnTo>
                    <a:pt x="29178" y="148675"/>
                  </a:lnTo>
                  <a:lnTo>
                    <a:pt x="29178" y="157695"/>
                  </a:lnTo>
                  <a:lnTo>
                    <a:pt x="30372" y="157695"/>
                  </a:lnTo>
                  <a:lnTo>
                    <a:pt x="46154" y="188067"/>
                  </a:lnTo>
                  <a:lnTo>
                    <a:pt x="31565" y="211674"/>
                  </a:lnTo>
                  <a:lnTo>
                    <a:pt x="41645" y="215122"/>
                  </a:lnTo>
                  <a:lnTo>
                    <a:pt x="39391" y="220693"/>
                  </a:lnTo>
                  <a:lnTo>
                    <a:pt x="40452" y="221754"/>
                  </a:lnTo>
                  <a:lnTo>
                    <a:pt x="39391" y="227457"/>
                  </a:lnTo>
                  <a:lnTo>
                    <a:pt x="32626" y="227457"/>
                  </a:lnTo>
                  <a:lnTo>
                    <a:pt x="32626" y="229711"/>
                  </a:lnTo>
                  <a:lnTo>
                    <a:pt x="28117" y="226395"/>
                  </a:lnTo>
                  <a:lnTo>
                    <a:pt x="27056" y="227590"/>
                  </a:lnTo>
                  <a:lnTo>
                    <a:pt x="20292" y="238863"/>
                  </a:lnTo>
                  <a:lnTo>
                    <a:pt x="18037" y="237803"/>
                  </a:lnTo>
                  <a:lnTo>
                    <a:pt x="14722" y="241118"/>
                  </a:lnTo>
                  <a:lnTo>
                    <a:pt x="11273" y="269235"/>
                  </a:lnTo>
                  <a:lnTo>
                    <a:pt x="0" y="288333"/>
                  </a:lnTo>
                  <a:lnTo>
                    <a:pt x="2255" y="290588"/>
                  </a:lnTo>
                  <a:lnTo>
                    <a:pt x="1061" y="291781"/>
                  </a:lnTo>
                  <a:lnTo>
                    <a:pt x="1061" y="292842"/>
                  </a:lnTo>
                  <a:lnTo>
                    <a:pt x="3316" y="294037"/>
                  </a:lnTo>
                  <a:lnTo>
                    <a:pt x="4377" y="294037"/>
                  </a:lnTo>
                  <a:lnTo>
                    <a:pt x="14589" y="308625"/>
                  </a:lnTo>
                  <a:lnTo>
                    <a:pt x="8886" y="313134"/>
                  </a:lnTo>
                  <a:lnTo>
                    <a:pt x="15650" y="329978"/>
                  </a:lnTo>
                  <a:lnTo>
                    <a:pt x="13395" y="340058"/>
                  </a:lnTo>
                  <a:lnTo>
                    <a:pt x="24669" y="361411"/>
                  </a:lnTo>
                  <a:lnTo>
                    <a:pt x="25862" y="360218"/>
                  </a:lnTo>
                  <a:lnTo>
                    <a:pt x="25862" y="364727"/>
                  </a:lnTo>
                  <a:lnTo>
                    <a:pt x="29178" y="371491"/>
                  </a:lnTo>
                  <a:lnTo>
                    <a:pt x="29178" y="373746"/>
                  </a:lnTo>
                  <a:lnTo>
                    <a:pt x="32494" y="376000"/>
                  </a:lnTo>
                  <a:lnTo>
                    <a:pt x="32494" y="377193"/>
                  </a:lnTo>
                  <a:lnTo>
                    <a:pt x="31433" y="377193"/>
                  </a:lnTo>
                  <a:lnTo>
                    <a:pt x="32494" y="380509"/>
                  </a:lnTo>
                  <a:lnTo>
                    <a:pt x="35942" y="386080"/>
                  </a:lnTo>
                  <a:lnTo>
                    <a:pt x="35942" y="383824"/>
                  </a:lnTo>
                  <a:lnTo>
                    <a:pt x="40452" y="383824"/>
                  </a:lnTo>
                  <a:lnTo>
                    <a:pt x="42706" y="389395"/>
                  </a:lnTo>
                  <a:lnTo>
                    <a:pt x="46022" y="387140"/>
                  </a:lnTo>
                  <a:lnTo>
                    <a:pt x="48277" y="382631"/>
                  </a:lnTo>
                  <a:lnTo>
                    <a:pt x="55041" y="382631"/>
                  </a:lnTo>
                  <a:lnTo>
                    <a:pt x="61804" y="377062"/>
                  </a:lnTo>
                  <a:lnTo>
                    <a:pt x="67375" y="374807"/>
                  </a:lnTo>
                  <a:lnTo>
                    <a:pt x="76394" y="371491"/>
                  </a:lnTo>
                  <a:lnTo>
                    <a:pt x="87667" y="366982"/>
                  </a:lnTo>
                  <a:lnTo>
                    <a:pt x="101195" y="361411"/>
                  </a:lnTo>
                  <a:lnTo>
                    <a:pt x="111275" y="353587"/>
                  </a:lnTo>
                  <a:lnTo>
                    <a:pt x="120293" y="351331"/>
                  </a:lnTo>
                  <a:lnTo>
                    <a:pt x="125864" y="359156"/>
                  </a:lnTo>
                  <a:lnTo>
                    <a:pt x="128118" y="360218"/>
                  </a:lnTo>
                  <a:lnTo>
                    <a:pt x="135944" y="355707"/>
                  </a:lnTo>
                  <a:lnTo>
                    <a:pt x="141514" y="353454"/>
                  </a:lnTo>
                  <a:lnTo>
                    <a:pt x="144830" y="343374"/>
                  </a:lnTo>
                  <a:lnTo>
                    <a:pt x="146023" y="335549"/>
                  </a:lnTo>
                  <a:lnTo>
                    <a:pt x="149339" y="331039"/>
                  </a:lnTo>
                  <a:lnTo>
                    <a:pt x="153848" y="328785"/>
                  </a:lnTo>
                  <a:lnTo>
                    <a:pt x="160612" y="323214"/>
                  </a:lnTo>
                  <a:lnTo>
                    <a:pt x="166315" y="316450"/>
                  </a:lnTo>
                  <a:lnTo>
                    <a:pt x="167509" y="316450"/>
                  </a:lnTo>
                  <a:lnTo>
                    <a:pt x="167509" y="307432"/>
                  </a:lnTo>
                  <a:lnTo>
                    <a:pt x="164061" y="305177"/>
                  </a:lnTo>
                  <a:lnTo>
                    <a:pt x="168570" y="298413"/>
                  </a:lnTo>
                  <a:lnTo>
                    <a:pt x="175334" y="295097"/>
                  </a:lnTo>
                  <a:lnTo>
                    <a:pt x="180904" y="295097"/>
                  </a:lnTo>
                  <a:lnTo>
                    <a:pt x="184353" y="297352"/>
                  </a:lnTo>
                  <a:lnTo>
                    <a:pt x="188862" y="302922"/>
                  </a:lnTo>
                  <a:lnTo>
                    <a:pt x="190056" y="303984"/>
                  </a:lnTo>
                  <a:lnTo>
                    <a:pt x="192310" y="303984"/>
                  </a:lnTo>
                  <a:lnTo>
                    <a:pt x="193372" y="307432"/>
                  </a:lnTo>
                  <a:lnTo>
                    <a:pt x="185546" y="314195"/>
                  </a:lnTo>
                  <a:lnTo>
                    <a:pt x="179976" y="319899"/>
                  </a:lnTo>
                  <a:lnTo>
                    <a:pt x="175467" y="325469"/>
                  </a:lnTo>
                  <a:lnTo>
                    <a:pt x="168703" y="326530"/>
                  </a:lnTo>
                  <a:lnTo>
                    <a:pt x="163132" y="336610"/>
                  </a:lnTo>
                  <a:lnTo>
                    <a:pt x="159684" y="346690"/>
                  </a:lnTo>
                  <a:lnTo>
                    <a:pt x="157429" y="357963"/>
                  </a:lnTo>
                  <a:lnTo>
                    <a:pt x="154114" y="366982"/>
                  </a:lnTo>
                  <a:cubicBezTo>
                    <a:pt x="147350" y="384488"/>
                    <a:pt x="137005" y="400668"/>
                    <a:pt x="127058" y="416452"/>
                  </a:cubicBezTo>
                  <a:lnTo>
                    <a:pt x="120293" y="415259"/>
                  </a:lnTo>
                  <a:lnTo>
                    <a:pt x="107959" y="416452"/>
                  </a:lnTo>
                  <a:lnTo>
                    <a:pt x="104511" y="424277"/>
                  </a:lnTo>
                  <a:lnTo>
                    <a:pt x="104511" y="431041"/>
                  </a:lnTo>
                  <a:lnTo>
                    <a:pt x="103450" y="436612"/>
                  </a:lnTo>
                  <a:lnTo>
                    <a:pt x="98940" y="438865"/>
                  </a:lnTo>
                  <a:lnTo>
                    <a:pt x="96686" y="435550"/>
                  </a:lnTo>
                  <a:cubicBezTo>
                    <a:pt x="83954" y="448150"/>
                    <a:pt x="84484" y="436612"/>
                    <a:pt x="83158" y="458097"/>
                  </a:cubicBezTo>
                  <a:lnTo>
                    <a:pt x="80903" y="462606"/>
                  </a:lnTo>
                  <a:lnTo>
                    <a:pt x="80903" y="468177"/>
                  </a:lnTo>
                  <a:lnTo>
                    <a:pt x="78648" y="472686"/>
                  </a:lnTo>
                  <a:lnTo>
                    <a:pt x="70823" y="477195"/>
                  </a:lnTo>
                  <a:cubicBezTo>
                    <a:pt x="59550" y="484623"/>
                    <a:pt x="53847" y="496427"/>
                    <a:pt x="47216" y="507567"/>
                  </a:cubicBezTo>
                  <a:lnTo>
                    <a:pt x="41645" y="517647"/>
                  </a:lnTo>
                  <a:lnTo>
                    <a:pt x="33820" y="528920"/>
                  </a:lnTo>
                  <a:lnTo>
                    <a:pt x="25995" y="534624"/>
                  </a:lnTo>
                  <a:lnTo>
                    <a:pt x="22679" y="539133"/>
                  </a:lnTo>
                  <a:cubicBezTo>
                    <a:pt x="32759" y="552528"/>
                    <a:pt x="44961" y="569504"/>
                    <a:pt x="20425" y="575207"/>
                  </a:cubicBezTo>
                  <a:lnTo>
                    <a:pt x="19364" y="581971"/>
                  </a:lnTo>
                  <a:lnTo>
                    <a:pt x="21618" y="592051"/>
                  </a:lnTo>
                  <a:lnTo>
                    <a:pt x="27321" y="601069"/>
                  </a:lnTo>
                  <a:lnTo>
                    <a:pt x="29576" y="603324"/>
                  </a:lnTo>
                  <a:lnTo>
                    <a:pt x="32892" y="604385"/>
                  </a:lnTo>
                  <a:lnTo>
                    <a:pt x="34085" y="605447"/>
                  </a:lnTo>
                  <a:lnTo>
                    <a:pt x="39656" y="606640"/>
                  </a:lnTo>
                  <a:lnTo>
                    <a:pt x="43104" y="609956"/>
                  </a:lnTo>
                  <a:lnTo>
                    <a:pt x="40849" y="616720"/>
                  </a:lnTo>
                  <a:cubicBezTo>
                    <a:pt x="59152" y="631840"/>
                    <a:pt x="73741" y="624545"/>
                    <a:pt x="98277" y="640328"/>
                  </a:cubicBezTo>
                  <a:lnTo>
                    <a:pt x="97084" y="642582"/>
                  </a:lnTo>
                  <a:lnTo>
                    <a:pt x="90320" y="643644"/>
                  </a:lnTo>
                  <a:lnTo>
                    <a:pt x="85810" y="645897"/>
                  </a:lnTo>
                  <a:lnTo>
                    <a:pt x="89126" y="653724"/>
                  </a:lnTo>
                  <a:lnTo>
                    <a:pt x="93635" y="657172"/>
                  </a:lnTo>
                  <a:lnTo>
                    <a:pt x="92574" y="660488"/>
                  </a:lnTo>
                  <a:lnTo>
                    <a:pt x="87004" y="664997"/>
                  </a:lnTo>
                  <a:lnTo>
                    <a:pt x="88065" y="668312"/>
                  </a:lnTo>
                  <a:lnTo>
                    <a:pt x="97084" y="669373"/>
                  </a:lnTo>
                  <a:lnTo>
                    <a:pt x="102787" y="666057"/>
                  </a:lnTo>
                  <a:lnTo>
                    <a:pt x="115121" y="653724"/>
                  </a:lnTo>
                  <a:lnTo>
                    <a:pt x="117376" y="645897"/>
                  </a:lnTo>
                  <a:lnTo>
                    <a:pt x="111805" y="644837"/>
                  </a:lnTo>
                  <a:lnTo>
                    <a:pt x="112866" y="640328"/>
                  </a:lnTo>
                  <a:lnTo>
                    <a:pt x="117376" y="638073"/>
                  </a:lnTo>
                  <a:lnTo>
                    <a:pt x="118569" y="638073"/>
                  </a:lnTo>
                  <a:lnTo>
                    <a:pt x="119763" y="637012"/>
                  </a:lnTo>
                  <a:lnTo>
                    <a:pt x="123079" y="634757"/>
                  </a:lnTo>
                  <a:lnTo>
                    <a:pt x="128649" y="633564"/>
                  </a:lnTo>
                  <a:lnTo>
                    <a:pt x="128649" y="638073"/>
                  </a:lnTo>
                  <a:lnTo>
                    <a:pt x="121885" y="640328"/>
                  </a:lnTo>
                  <a:lnTo>
                    <a:pt x="120824" y="643644"/>
                  </a:lnTo>
                  <a:lnTo>
                    <a:pt x="127588" y="650408"/>
                  </a:lnTo>
                  <a:lnTo>
                    <a:pt x="130904" y="650408"/>
                  </a:lnTo>
                  <a:lnTo>
                    <a:pt x="133158" y="647092"/>
                  </a:lnTo>
                  <a:lnTo>
                    <a:pt x="135413" y="645897"/>
                  </a:lnTo>
                  <a:lnTo>
                    <a:pt x="139923" y="645897"/>
                  </a:lnTo>
                  <a:lnTo>
                    <a:pt x="144432" y="643644"/>
                  </a:lnTo>
                  <a:lnTo>
                    <a:pt x="150002" y="642582"/>
                  </a:lnTo>
                  <a:lnTo>
                    <a:pt x="154511" y="642582"/>
                  </a:lnTo>
                  <a:lnTo>
                    <a:pt x="153318" y="644837"/>
                  </a:lnTo>
                  <a:lnTo>
                    <a:pt x="150002" y="644837"/>
                  </a:lnTo>
                  <a:lnTo>
                    <a:pt x="150002" y="647092"/>
                  </a:lnTo>
                  <a:cubicBezTo>
                    <a:pt x="142575" y="649346"/>
                    <a:pt x="137005" y="655315"/>
                    <a:pt x="131965" y="660621"/>
                  </a:cubicBezTo>
                  <a:lnTo>
                    <a:pt x="129710" y="665129"/>
                  </a:lnTo>
                  <a:lnTo>
                    <a:pt x="126394" y="666190"/>
                  </a:lnTo>
                  <a:lnTo>
                    <a:pt x="125201" y="668445"/>
                  </a:lnTo>
                  <a:lnTo>
                    <a:pt x="126394" y="674014"/>
                  </a:lnTo>
                  <a:lnTo>
                    <a:pt x="129710" y="675209"/>
                  </a:lnTo>
                  <a:lnTo>
                    <a:pt x="127455" y="679718"/>
                  </a:lnTo>
                  <a:lnTo>
                    <a:pt x="125201" y="680911"/>
                  </a:lnTo>
                  <a:lnTo>
                    <a:pt x="124140" y="681973"/>
                  </a:lnTo>
                  <a:lnTo>
                    <a:pt x="129710" y="686482"/>
                  </a:lnTo>
                  <a:lnTo>
                    <a:pt x="143238" y="702264"/>
                  </a:lnTo>
                  <a:lnTo>
                    <a:pt x="153318" y="692184"/>
                  </a:lnTo>
                  <a:lnTo>
                    <a:pt x="155573" y="700011"/>
                  </a:lnTo>
                  <a:lnTo>
                    <a:pt x="210746" y="688738"/>
                  </a:lnTo>
                  <a:lnTo>
                    <a:pt x="246688" y="659426"/>
                  </a:lnTo>
                  <a:lnTo>
                    <a:pt x="245494" y="643644"/>
                  </a:lnTo>
                  <a:lnTo>
                    <a:pt x="247749" y="644837"/>
                  </a:lnTo>
                  <a:lnTo>
                    <a:pt x="248810" y="643644"/>
                  </a:lnTo>
                  <a:cubicBezTo>
                    <a:pt x="251065" y="645368"/>
                    <a:pt x="253717" y="650805"/>
                    <a:pt x="256635" y="647092"/>
                  </a:cubicBezTo>
                  <a:lnTo>
                    <a:pt x="258890" y="647092"/>
                  </a:lnTo>
                  <a:lnTo>
                    <a:pt x="260083" y="645897"/>
                  </a:lnTo>
                  <a:lnTo>
                    <a:pt x="260083" y="643644"/>
                  </a:lnTo>
                  <a:lnTo>
                    <a:pt x="258890" y="642582"/>
                  </a:lnTo>
                  <a:lnTo>
                    <a:pt x="261144" y="640328"/>
                  </a:lnTo>
                  <a:lnTo>
                    <a:pt x="265654" y="639266"/>
                  </a:lnTo>
                  <a:lnTo>
                    <a:pt x="267908" y="638073"/>
                  </a:lnTo>
                  <a:lnTo>
                    <a:pt x="273479" y="637012"/>
                  </a:lnTo>
                  <a:cubicBezTo>
                    <a:pt x="278917" y="629452"/>
                    <a:pt x="292842" y="623484"/>
                    <a:pt x="301596" y="617913"/>
                  </a:cubicBezTo>
                  <a:lnTo>
                    <a:pt x="302790" y="619108"/>
                  </a:lnTo>
                  <a:lnTo>
                    <a:pt x="306105" y="619108"/>
                  </a:lnTo>
                  <a:lnTo>
                    <a:pt x="307299" y="614597"/>
                  </a:lnTo>
                  <a:lnTo>
                    <a:pt x="305044" y="612344"/>
                  </a:lnTo>
                  <a:lnTo>
                    <a:pt x="306105" y="610089"/>
                  </a:lnTo>
                  <a:lnTo>
                    <a:pt x="305044" y="607833"/>
                  </a:lnTo>
                  <a:lnTo>
                    <a:pt x="305044" y="602264"/>
                  </a:lnTo>
                  <a:lnTo>
                    <a:pt x="307299" y="601202"/>
                  </a:lnTo>
                  <a:cubicBezTo>
                    <a:pt x="306105" y="594307"/>
                    <a:pt x="309156" y="587675"/>
                    <a:pt x="314063" y="583165"/>
                  </a:cubicBezTo>
                  <a:lnTo>
                    <a:pt x="315256" y="584227"/>
                  </a:lnTo>
                  <a:lnTo>
                    <a:pt x="317511" y="583165"/>
                  </a:lnTo>
                  <a:lnTo>
                    <a:pt x="319766" y="577463"/>
                  </a:lnTo>
                  <a:lnTo>
                    <a:pt x="322021" y="574147"/>
                  </a:lnTo>
                  <a:lnTo>
                    <a:pt x="324275" y="571892"/>
                  </a:lnTo>
                  <a:lnTo>
                    <a:pt x="326530" y="571892"/>
                  </a:lnTo>
                  <a:lnTo>
                    <a:pt x="328785" y="570831"/>
                  </a:lnTo>
                  <a:lnTo>
                    <a:pt x="331039" y="570831"/>
                  </a:lnTo>
                  <a:lnTo>
                    <a:pt x="336742" y="573085"/>
                  </a:lnTo>
                  <a:lnTo>
                    <a:pt x="342313" y="571892"/>
                  </a:lnTo>
                  <a:lnTo>
                    <a:pt x="343506" y="575340"/>
                  </a:lnTo>
                  <a:lnTo>
                    <a:pt x="338997" y="579849"/>
                  </a:lnTo>
                  <a:lnTo>
                    <a:pt x="336742" y="583297"/>
                  </a:lnTo>
                  <a:lnTo>
                    <a:pt x="334488" y="594570"/>
                  </a:lnTo>
                  <a:lnTo>
                    <a:pt x="365920" y="628258"/>
                  </a:lnTo>
                  <a:lnTo>
                    <a:pt x="378255" y="603457"/>
                  </a:lnTo>
                  <a:lnTo>
                    <a:pt x="405311" y="607966"/>
                  </a:lnTo>
                  <a:lnTo>
                    <a:pt x="412075" y="604650"/>
                  </a:lnTo>
                  <a:lnTo>
                    <a:pt x="443508" y="600141"/>
                  </a:lnTo>
                  <a:lnTo>
                    <a:pt x="492978" y="566453"/>
                  </a:lnTo>
                  <a:lnTo>
                    <a:pt x="497487" y="565393"/>
                  </a:lnTo>
                  <a:lnTo>
                    <a:pt x="504251" y="560884"/>
                  </a:lnTo>
                  <a:lnTo>
                    <a:pt x="527859" y="565393"/>
                  </a:lnTo>
                  <a:lnTo>
                    <a:pt x="542448" y="577728"/>
                  </a:lnTo>
                  <a:lnTo>
                    <a:pt x="551467" y="575473"/>
                  </a:lnTo>
                  <a:lnTo>
                    <a:pt x="571759" y="565393"/>
                  </a:lnTo>
                  <a:lnTo>
                    <a:pt x="567249" y="554120"/>
                  </a:lnTo>
                  <a:lnTo>
                    <a:pt x="571759" y="551865"/>
                  </a:lnTo>
                  <a:lnTo>
                    <a:pt x="564995" y="539531"/>
                  </a:lnTo>
                  <a:lnTo>
                    <a:pt x="561679" y="523748"/>
                  </a:lnTo>
                  <a:lnTo>
                    <a:pt x="562740" y="520432"/>
                  </a:lnTo>
                  <a:lnTo>
                    <a:pt x="563934" y="517116"/>
                  </a:lnTo>
                  <a:lnTo>
                    <a:pt x="569637" y="517116"/>
                  </a:lnTo>
                  <a:lnTo>
                    <a:pt x="571892" y="515923"/>
                  </a:lnTo>
                  <a:lnTo>
                    <a:pt x="564067" y="505843"/>
                  </a:lnTo>
                  <a:lnTo>
                    <a:pt x="550538" y="498019"/>
                  </a:lnTo>
                  <a:lnTo>
                    <a:pt x="549477" y="494703"/>
                  </a:lnTo>
                  <a:lnTo>
                    <a:pt x="548284" y="494703"/>
                  </a:lnTo>
                  <a:lnTo>
                    <a:pt x="548284" y="495763"/>
                  </a:lnTo>
                  <a:lnTo>
                    <a:pt x="544968" y="493508"/>
                  </a:lnTo>
                  <a:lnTo>
                    <a:pt x="542713" y="493508"/>
                  </a:lnTo>
                  <a:lnTo>
                    <a:pt x="540459" y="492448"/>
                  </a:lnTo>
                  <a:lnTo>
                    <a:pt x="540459" y="486877"/>
                  </a:lnTo>
                  <a:lnTo>
                    <a:pt x="539265" y="485683"/>
                  </a:lnTo>
                  <a:lnTo>
                    <a:pt x="535949" y="485683"/>
                  </a:lnTo>
                  <a:lnTo>
                    <a:pt x="533695" y="483428"/>
                  </a:lnTo>
                  <a:lnTo>
                    <a:pt x="532501" y="483428"/>
                  </a:lnTo>
                  <a:lnTo>
                    <a:pt x="532501" y="482368"/>
                  </a:lnTo>
                  <a:lnTo>
                    <a:pt x="538071" y="473348"/>
                  </a:lnTo>
                  <a:lnTo>
                    <a:pt x="537010" y="472288"/>
                  </a:lnTo>
                  <a:lnTo>
                    <a:pt x="541520" y="472288"/>
                  </a:lnTo>
                  <a:lnTo>
                    <a:pt x="543775" y="475604"/>
                  </a:lnTo>
                  <a:lnTo>
                    <a:pt x="547090" y="475604"/>
                  </a:lnTo>
                  <a:lnTo>
                    <a:pt x="549345" y="479052"/>
                  </a:lnTo>
                  <a:lnTo>
                    <a:pt x="551600" y="479052"/>
                  </a:lnTo>
                  <a:lnTo>
                    <a:pt x="552793" y="465524"/>
                  </a:lnTo>
                  <a:lnTo>
                    <a:pt x="556109" y="465524"/>
                  </a:lnTo>
                  <a:lnTo>
                    <a:pt x="556109" y="480112"/>
                  </a:lnTo>
                  <a:lnTo>
                    <a:pt x="560618" y="483428"/>
                  </a:lnTo>
                  <a:lnTo>
                    <a:pt x="561812" y="467646"/>
                  </a:lnTo>
                  <a:lnTo>
                    <a:pt x="564067" y="449609"/>
                  </a:lnTo>
                  <a:lnTo>
                    <a:pt x="574146" y="449609"/>
                  </a:lnTo>
                  <a:lnTo>
                    <a:pt x="576401" y="446293"/>
                  </a:lnTo>
                  <a:lnTo>
                    <a:pt x="580910" y="438469"/>
                  </a:lnTo>
                  <a:lnTo>
                    <a:pt x="583165" y="438469"/>
                  </a:lnTo>
                  <a:lnTo>
                    <a:pt x="590990" y="429449"/>
                  </a:lnTo>
                  <a:lnTo>
                    <a:pt x="596693" y="422685"/>
                  </a:lnTo>
                  <a:lnTo>
                    <a:pt x="600009" y="427194"/>
                  </a:lnTo>
                  <a:lnTo>
                    <a:pt x="605712" y="436213"/>
                  </a:lnTo>
                  <a:lnTo>
                    <a:pt x="607966" y="436213"/>
                  </a:lnTo>
                  <a:lnTo>
                    <a:pt x="611282" y="431705"/>
                  </a:lnTo>
                  <a:lnTo>
                    <a:pt x="618046" y="429449"/>
                  </a:lnTo>
                  <a:lnTo>
                    <a:pt x="628126" y="423878"/>
                  </a:lnTo>
                  <a:lnTo>
                    <a:pt x="634890" y="418309"/>
                  </a:lnTo>
                  <a:lnTo>
                    <a:pt x="638206" y="409290"/>
                  </a:lnTo>
                  <a:lnTo>
                    <a:pt x="637144" y="387937"/>
                  </a:lnTo>
                  <a:lnTo>
                    <a:pt x="638206" y="386744"/>
                  </a:lnTo>
                  <a:lnTo>
                    <a:pt x="642715" y="375470"/>
                  </a:lnTo>
                  <a:lnTo>
                    <a:pt x="641654" y="368706"/>
                  </a:lnTo>
                  <a:lnTo>
                    <a:pt x="642715" y="349607"/>
                  </a:lnTo>
                  <a:lnTo>
                    <a:pt x="641654" y="345098"/>
                  </a:lnTo>
                  <a:lnTo>
                    <a:pt x="635951" y="342843"/>
                  </a:lnTo>
                  <a:lnTo>
                    <a:pt x="637144" y="330509"/>
                  </a:lnTo>
                  <a:lnTo>
                    <a:pt x="649479" y="329315"/>
                  </a:lnTo>
                  <a:lnTo>
                    <a:pt x="674280" y="305708"/>
                  </a:lnTo>
                  <a:lnTo>
                    <a:pt x="678790" y="309024"/>
                  </a:lnTo>
                  <a:lnTo>
                    <a:pt x="682238" y="309024"/>
                  </a:lnTo>
                  <a:lnTo>
                    <a:pt x="685554" y="306768"/>
                  </a:lnTo>
                  <a:lnTo>
                    <a:pt x="684360" y="305708"/>
                  </a:lnTo>
                  <a:lnTo>
                    <a:pt x="684360" y="300137"/>
                  </a:lnTo>
                  <a:lnTo>
                    <a:pt x="682105" y="282100"/>
                  </a:lnTo>
                  <a:lnTo>
                    <a:pt x="689930" y="248279"/>
                  </a:lnTo>
                  <a:lnTo>
                    <a:pt x="690991" y="24721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70" name="Freeform: Shape 869">
              <a:extLst>
                <a:ext uri="{FF2B5EF4-FFF2-40B4-BE49-F238E27FC236}">
                  <a16:creationId xmlns:a16="http://schemas.microsoft.com/office/drawing/2014/main" id="{85DBD88C-4435-A84E-8DAB-C51EF9296D29}"/>
                </a:ext>
              </a:extLst>
            </p:cNvPr>
            <p:cNvSpPr/>
            <p:nvPr/>
          </p:nvSpPr>
          <p:spPr>
            <a:xfrm>
              <a:off x="3752834" y="13471870"/>
              <a:ext cx="201329" cy="290321"/>
            </a:xfrm>
            <a:custGeom>
              <a:avLst/>
              <a:gdLst>
                <a:gd name="connsiteX0" fmla="*/ 141912 w 201329"/>
                <a:gd name="connsiteY0" fmla="*/ 0 h 290321"/>
                <a:gd name="connsiteX1" fmla="*/ 166713 w 201329"/>
                <a:gd name="connsiteY1" fmla="*/ 79841 h 290321"/>
                <a:gd name="connsiteX2" fmla="*/ 168968 w 201329"/>
                <a:gd name="connsiteY2" fmla="*/ 79841 h 290321"/>
                <a:gd name="connsiteX3" fmla="*/ 170029 w 201329"/>
                <a:gd name="connsiteY3" fmla="*/ 82097 h 290321"/>
                <a:gd name="connsiteX4" fmla="*/ 167774 w 201329"/>
                <a:gd name="connsiteY4" fmla="*/ 84351 h 290321"/>
                <a:gd name="connsiteX5" fmla="*/ 172284 w 201329"/>
                <a:gd name="connsiteY5" fmla="*/ 102388 h 290321"/>
                <a:gd name="connsiteX6" fmla="*/ 173345 w 201329"/>
                <a:gd name="connsiteY6" fmla="*/ 101327 h 290321"/>
                <a:gd name="connsiteX7" fmla="*/ 174538 w 201329"/>
                <a:gd name="connsiteY7" fmla="*/ 102388 h 290321"/>
                <a:gd name="connsiteX8" fmla="*/ 173345 w 201329"/>
                <a:gd name="connsiteY8" fmla="*/ 104643 h 290321"/>
                <a:gd name="connsiteX9" fmla="*/ 172284 w 201329"/>
                <a:gd name="connsiteY9" fmla="*/ 105704 h 290321"/>
                <a:gd name="connsiteX10" fmla="*/ 173345 w 201329"/>
                <a:gd name="connsiteY10" fmla="*/ 113529 h 290321"/>
                <a:gd name="connsiteX11" fmla="*/ 174538 w 201329"/>
                <a:gd name="connsiteY11" fmla="*/ 114723 h 290321"/>
                <a:gd name="connsiteX12" fmla="*/ 175732 w 201329"/>
                <a:gd name="connsiteY12" fmla="*/ 116978 h 290321"/>
                <a:gd name="connsiteX13" fmla="*/ 175732 w 201329"/>
                <a:gd name="connsiteY13" fmla="*/ 118038 h 290321"/>
                <a:gd name="connsiteX14" fmla="*/ 174538 w 201329"/>
                <a:gd name="connsiteY14" fmla="*/ 119232 h 290321"/>
                <a:gd name="connsiteX15" fmla="*/ 179048 w 201329"/>
                <a:gd name="connsiteY15" fmla="*/ 135015 h 290321"/>
                <a:gd name="connsiteX16" fmla="*/ 182363 w 201329"/>
                <a:gd name="connsiteY16" fmla="*/ 136076 h 290321"/>
                <a:gd name="connsiteX17" fmla="*/ 184618 w 201329"/>
                <a:gd name="connsiteY17" fmla="*/ 137270 h 290321"/>
                <a:gd name="connsiteX18" fmla="*/ 190188 w 201329"/>
                <a:gd name="connsiteY18" fmla="*/ 141779 h 290321"/>
                <a:gd name="connsiteX19" fmla="*/ 193504 w 201329"/>
                <a:gd name="connsiteY19" fmla="*/ 141779 h 290321"/>
                <a:gd name="connsiteX20" fmla="*/ 194698 w 201329"/>
                <a:gd name="connsiteY20" fmla="*/ 142972 h 290321"/>
                <a:gd name="connsiteX21" fmla="*/ 181170 w 201329"/>
                <a:gd name="connsiteY21" fmla="*/ 177854 h 290321"/>
                <a:gd name="connsiteX22" fmla="*/ 181170 w 201329"/>
                <a:gd name="connsiteY22" fmla="*/ 180108 h 290321"/>
                <a:gd name="connsiteX23" fmla="*/ 180109 w 201329"/>
                <a:gd name="connsiteY23" fmla="*/ 180108 h 290321"/>
                <a:gd name="connsiteX24" fmla="*/ 178915 w 201329"/>
                <a:gd name="connsiteY24" fmla="*/ 185812 h 290321"/>
                <a:gd name="connsiteX25" fmla="*/ 178915 w 201329"/>
                <a:gd name="connsiteY25" fmla="*/ 186872 h 290321"/>
                <a:gd name="connsiteX26" fmla="*/ 176660 w 201329"/>
                <a:gd name="connsiteY26" fmla="*/ 189128 h 290321"/>
                <a:gd name="connsiteX27" fmla="*/ 178915 w 201329"/>
                <a:gd name="connsiteY27" fmla="*/ 191382 h 290321"/>
                <a:gd name="connsiteX28" fmla="*/ 182231 w 201329"/>
                <a:gd name="connsiteY28" fmla="*/ 191382 h 290321"/>
                <a:gd name="connsiteX29" fmla="*/ 186740 w 201329"/>
                <a:gd name="connsiteY29" fmla="*/ 198146 h 290321"/>
                <a:gd name="connsiteX30" fmla="*/ 201329 w 201329"/>
                <a:gd name="connsiteY30" fmla="*/ 212735 h 290321"/>
                <a:gd name="connsiteX31" fmla="*/ 200268 w 201329"/>
                <a:gd name="connsiteY31" fmla="*/ 216051 h 290321"/>
                <a:gd name="connsiteX32" fmla="*/ 191249 w 201329"/>
                <a:gd name="connsiteY32" fmla="*/ 228385 h 290321"/>
                <a:gd name="connsiteX33" fmla="*/ 192310 w 201329"/>
                <a:gd name="connsiteY33" fmla="*/ 229579 h 290321"/>
                <a:gd name="connsiteX34" fmla="*/ 183292 w 201329"/>
                <a:gd name="connsiteY34" fmla="*/ 241913 h 290321"/>
                <a:gd name="connsiteX35" fmla="*/ 179976 w 201329"/>
                <a:gd name="connsiteY35" fmla="*/ 246422 h 290321"/>
                <a:gd name="connsiteX36" fmla="*/ 175467 w 201329"/>
                <a:gd name="connsiteY36" fmla="*/ 248677 h 290321"/>
                <a:gd name="connsiteX37" fmla="*/ 175467 w 201329"/>
                <a:gd name="connsiteY37" fmla="*/ 250932 h 290321"/>
                <a:gd name="connsiteX38" fmla="*/ 176528 w 201329"/>
                <a:gd name="connsiteY38" fmla="*/ 252126 h 290321"/>
                <a:gd name="connsiteX39" fmla="*/ 172018 w 201329"/>
                <a:gd name="connsiteY39" fmla="*/ 255442 h 290321"/>
                <a:gd name="connsiteX40" fmla="*/ 170957 w 201329"/>
                <a:gd name="connsiteY40" fmla="*/ 259950 h 290321"/>
                <a:gd name="connsiteX41" fmla="*/ 163132 w 201329"/>
                <a:gd name="connsiteY41" fmla="*/ 270030 h 290321"/>
                <a:gd name="connsiteX42" fmla="*/ 158623 w 201329"/>
                <a:gd name="connsiteY42" fmla="*/ 276794 h 290321"/>
                <a:gd name="connsiteX43" fmla="*/ 161939 w 201329"/>
                <a:gd name="connsiteY43" fmla="*/ 279049 h 290321"/>
                <a:gd name="connsiteX44" fmla="*/ 160878 w 201329"/>
                <a:gd name="connsiteY44" fmla="*/ 281303 h 290321"/>
                <a:gd name="connsiteX45" fmla="*/ 157429 w 201329"/>
                <a:gd name="connsiteY45" fmla="*/ 279049 h 290321"/>
                <a:gd name="connsiteX46" fmla="*/ 149604 w 201329"/>
                <a:gd name="connsiteY46" fmla="*/ 290322 h 290321"/>
                <a:gd name="connsiteX47" fmla="*/ 130506 w 201329"/>
                <a:gd name="connsiteY47" fmla="*/ 274540 h 290321"/>
                <a:gd name="connsiteX48" fmla="*/ 115917 w 201329"/>
                <a:gd name="connsiteY48" fmla="*/ 277856 h 290321"/>
                <a:gd name="connsiteX49" fmla="*/ 95625 w 201329"/>
                <a:gd name="connsiteY49" fmla="*/ 277856 h 290321"/>
                <a:gd name="connsiteX50" fmla="*/ 86606 w 201329"/>
                <a:gd name="connsiteY50" fmla="*/ 283559 h 290321"/>
                <a:gd name="connsiteX51" fmla="*/ 34881 w 201329"/>
                <a:gd name="connsiteY51" fmla="*/ 194698 h 290321"/>
                <a:gd name="connsiteX52" fmla="*/ 37136 w 201329"/>
                <a:gd name="connsiteY52" fmla="*/ 193636 h 290321"/>
                <a:gd name="connsiteX53" fmla="*/ 40451 w 201329"/>
                <a:gd name="connsiteY53" fmla="*/ 194698 h 290321"/>
                <a:gd name="connsiteX54" fmla="*/ 41645 w 201329"/>
                <a:gd name="connsiteY54" fmla="*/ 193636 h 290321"/>
                <a:gd name="connsiteX55" fmla="*/ 41645 w 201329"/>
                <a:gd name="connsiteY55" fmla="*/ 185812 h 290321"/>
                <a:gd name="connsiteX56" fmla="*/ 34881 w 201329"/>
                <a:gd name="connsiteY56" fmla="*/ 163265 h 290321"/>
                <a:gd name="connsiteX57" fmla="*/ 28117 w 201329"/>
                <a:gd name="connsiteY57" fmla="*/ 136208 h 290321"/>
                <a:gd name="connsiteX58" fmla="*/ 13528 w 201329"/>
                <a:gd name="connsiteY58" fmla="*/ 109153 h 290321"/>
                <a:gd name="connsiteX59" fmla="*/ 12334 w 201329"/>
                <a:gd name="connsiteY59" fmla="*/ 107959 h 290321"/>
                <a:gd name="connsiteX60" fmla="*/ 10080 w 201329"/>
                <a:gd name="connsiteY60" fmla="*/ 107959 h 290321"/>
                <a:gd name="connsiteX61" fmla="*/ 6764 w 201329"/>
                <a:gd name="connsiteY61" fmla="*/ 106898 h 290321"/>
                <a:gd name="connsiteX62" fmla="*/ 0 w 201329"/>
                <a:gd name="connsiteY62" fmla="*/ 91115 h 290321"/>
                <a:gd name="connsiteX63" fmla="*/ 4509 w 201329"/>
                <a:gd name="connsiteY63" fmla="*/ 82097 h 290321"/>
                <a:gd name="connsiteX64" fmla="*/ 49470 w 201329"/>
                <a:gd name="connsiteY64" fmla="*/ 102388 h 290321"/>
                <a:gd name="connsiteX65" fmla="*/ 61804 w 201329"/>
                <a:gd name="connsiteY65" fmla="*/ 92309 h 290321"/>
                <a:gd name="connsiteX66" fmla="*/ 61804 w 201329"/>
                <a:gd name="connsiteY66" fmla="*/ 91248 h 290321"/>
                <a:gd name="connsiteX67" fmla="*/ 62998 w 201329"/>
                <a:gd name="connsiteY67" fmla="*/ 88993 h 290321"/>
                <a:gd name="connsiteX68" fmla="*/ 64059 w 201329"/>
                <a:gd name="connsiteY68" fmla="*/ 88993 h 290321"/>
                <a:gd name="connsiteX69" fmla="*/ 70823 w 201329"/>
                <a:gd name="connsiteY69" fmla="*/ 83423 h 290321"/>
                <a:gd name="connsiteX70" fmla="*/ 71884 w 201329"/>
                <a:gd name="connsiteY70" fmla="*/ 82229 h 290321"/>
                <a:gd name="connsiteX71" fmla="*/ 92176 w 201329"/>
                <a:gd name="connsiteY71" fmla="*/ 64191 h 290321"/>
                <a:gd name="connsiteX72" fmla="*/ 92176 w 201329"/>
                <a:gd name="connsiteY72" fmla="*/ 61937 h 290321"/>
                <a:gd name="connsiteX73" fmla="*/ 94431 w 201329"/>
                <a:gd name="connsiteY73" fmla="*/ 61937 h 290321"/>
                <a:gd name="connsiteX74" fmla="*/ 96686 w 201329"/>
                <a:gd name="connsiteY74" fmla="*/ 59683 h 290321"/>
                <a:gd name="connsiteX75" fmla="*/ 101195 w 201329"/>
                <a:gd name="connsiteY75" fmla="*/ 54112 h 290321"/>
                <a:gd name="connsiteX76" fmla="*/ 101195 w 201329"/>
                <a:gd name="connsiteY76" fmla="*/ 49603 h 290321"/>
                <a:gd name="connsiteX77" fmla="*/ 102389 w 201329"/>
                <a:gd name="connsiteY77" fmla="*/ 45093 h 290321"/>
                <a:gd name="connsiteX78" fmla="*/ 104643 w 201329"/>
                <a:gd name="connsiteY78" fmla="*/ 45093 h 290321"/>
                <a:gd name="connsiteX79" fmla="*/ 106898 w 201329"/>
                <a:gd name="connsiteY79" fmla="*/ 41645 h 290321"/>
                <a:gd name="connsiteX80" fmla="*/ 105704 w 201329"/>
                <a:gd name="connsiteY80" fmla="*/ 40584 h 290321"/>
                <a:gd name="connsiteX81" fmla="*/ 107959 w 201329"/>
                <a:gd name="connsiteY81" fmla="*/ 39390 h 290321"/>
                <a:gd name="connsiteX82" fmla="*/ 110214 w 201329"/>
                <a:gd name="connsiteY82" fmla="*/ 36074 h 290321"/>
                <a:gd name="connsiteX83" fmla="*/ 141647 w 201329"/>
                <a:gd name="connsiteY83" fmla="*/ 133 h 29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1329" h="290321">
                  <a:moveTo>
                    <a:pt x="141912" y="0"/>
                  </a:moveTo>
                  <a:cubicBezTo>
                    <a:pt x="149737" y="26790"/>
                    <a:pt x="166183" y="51194"/>
                    <a:pt x="166713" y="79841"/>
                  </a:cubicBezTo>
                  <a:lnTo>
                    <a:pt x="168968" y="79841"/>
                  </a:lnTo>
                  <a:lnTo>
                    <a:pt x="170029" y="82097"/>
                  </a:lnTo>
                  <a:lnTo>
                    <a:pt x="167774" y="84351"/>
                  </a:lnTo>
                  <a:lnTo>
                    <a:pt x="172284" y="102388"/>
                  </a:lnTo>
                  <a:lnTo>
                    <a:pt x="173345" y="101327"/>
                  </a:lnTo>
                  <a:lnTo>
                    <a:pt x="174538" y="102388"/>
                  </a:lnTo>
                  <a:lnTo>
                    <a:pt x="173345" y="104643"/>
                  </a:lnTo>
                  <a:lnTo>
                    <a:pt x="172284" y="105704"/>
                  </a:lnTo>
                  <a:lnTo>
                    <a:pt x="173345" y="113529"/>
                  </a:lnTo>
                  <a:lnTo>
                    <a:pt x="174538" y="114723"/>
                  </a:lnTo>
                  <a:lnTo>
                    <a:pt x="175732" y="116978"/>
                  </a:lnTo>
                  <a:lnTo>
                    <a:pt x="175732" y="118038"/>
                  </a:lnTo>
                  <a:lnTo>
                    <a:pt x="174538" y="119232"/>
                  </a:lnTo>
                  <a:lnTo>
                    <a:pt x="179048" y="135015"/>
                  </a:lnTo>
                  <a:lnTo>
                    <a:pt x="182363" y="136076"/>
                  </a:lnTo>
                  <a:lnTo>
                    <a:pt x="184618" y="137270"/>
                  </a:lnTo>
                  <a:lnTo>
                    <a:pt x="190188" y="141779"/>
                  </a:lnTo>
                  <a:lnTo>
                    <a:pt x="193504" y="141779"/>
                  </a:lnTo>
                  <a:lnTo>
                    <a:pt x="194698" y="142972"/>
                  </a:lnTo>
                  <a:lnTo>
                    <a:pt x="181170" y="177854"/>
                  </a:lnTo>
                  <a:lnTo>
                    <a:pt x="181170" y="180108"/>
                  </a:lnTo>
                  <a:lnTo>
                    <a:pt x="180109" y="180108"/>
                  </a:lnTo>
                  <a:lnTo>
                    <a:pt x="178915" y="185812"/>
                  </a:lnTo>
                  <a:lnTo>
                    <a:pt x="178915" y="186872"/>
                  </a:lnTo>
                  <a:lnTo>
                    <a:pt x="176660" y="189128"/>
                  </a:lnTo>
                  <a:lnTo>
                    <a:pt x="178915" y="191382"/>
                  </a:lnTo>
                  <a:lnTo>
                    <a:pt x="182231" y="191382"/>
                  </a:lnTo>
                  <a:lnTo>
                    <a:pt x="186740" y="198146"/>
                  </a:lnTo>
                  <a:lnTo>
                    <a:pt x="201329" y="212735"/>
                  </a:lnTo>
                  <a:lnTo>
                    <a:pt x="200268" y="216051"/>
                  </a:lnTo>
                  <a:lnTo>
                    <a:pt x="191249" y="228385"/>
                  </a:lnTo>
                  <a:lnTo>
                    <a:pt x="192310" y="229579"/>
                  </a:lnTo>
                  <a:lnTo>
                    <a:pt x="183292" y="241913"/>
                  </a:lnTo>
                  <a:lnTo>
                    <a:pt x="179976" y="246422"/>
                  </a:lnTo>
                  <a:lnTo>
                    <a:pt x="175467" y="248677"/>
                  </a:lnTo>
                  <a:lnTo>
                    <a:pt x="175467" y="250932"/>
                  </a:lnTo>
                  <a:lnTo>
                    <a:pt x="176528" y="252126"/>
                  </a:lnTo>
                  <a:lnTo>
                    <a:pt x="172018" y="255442"/>
                  </a:lnTo>
                  <a:lnTo>
                    <a:pt x="170957" y="259950"/>
                  </a:lnTo>
                  <a:lnTo>
                    <a:pt x="163132" y="270030"/>
                  </a:lnTo>
                  <a:lnTo>
                    <a:pt x="158623" y="276794"/>
                  </a:lnTo>
                  <a:lnTo>
                    <a:pt x="161939" y="279049"/>
                  </a:lnTo>
                  <a:lnTo>
                    <a:pt x="160878" y="281303"/>
                  </a:lnTo>
                  <a:lnTo>
                    <a:pt x="157429" y="279049"/>
                  </a:lnTo>
                  <a:lnTo>
                    <a:pt x="149604" y="290322"/>
                  </a:lnTo>
                  <a:lnTo>
                    <a:pt x="130506" y="274540"/>
                  </a:lnTo>
                  <a:lnTo>
                    <a:pt x="115917" y="277856"/>
                  </a:lnTo>
                  <a:lnTo>
                    <a:pt x="95625" y="277856"/>
                  </a:lnTo>
                  <a:lnTo>
                    <a:pt x="86606" y="283559"/>
                  </a:lnTo>
                  <a:lnTo>
                    <a:pt x="34881" y="194698"/>
                  </a:lnTo>
                  <a:lnTo>
                    <a:pt x="37136" y="193636"/>
                  </a:lnTo>
                  <a:lnTo>
                    <a:pt x="40451" y="194698"/>
                  </a:lnTo>
                  <a:lnTo>
                    <a:pt x="41645" y="193636"/>
                  </a:lnTo>
                  <a:lnTo>
                    <a:pt x="41645" y="185812"/>
                  </a:lnTo>
                  <a:lnTo>
                    <a:pt x="34881" y="163265"/>
                  </a:lnTo>
                  <a:lnTo>
                    <a:pt x="28117" y="136208"/>
                  </a:lnTo>
                  <a:lnTo>
                    <a:pt x="13528" y="109153"/>
                  </a:lnTo>
                  <a:lnTo>
                    <a:pt x="12334" y="107959"/>
                  </a:lnTo>
                  <a:lnTo>
                    <a:pt x="10080" y="107959"/>
                  </a:lnTo>
                  <a:lnTo>
                    <a:pt x="6764" y="106898"/>
                  </a:lnTo>
                  <a:lnTo>
                    <a:pt x="0" y="91115"/>
                  </a:lnTo>
                  <a:lnTo>
                    <a:pt x="4509" y="82097"/>
                  </a:lnTo>
                  <a:lnTo>
                    <a:pt x="49470" y="102388"/>
                  </a:lnTo>
                  <a:lnTo>
                    <a:pt x="61804" y="92309"/>
                  </a:lnTo>
                  <a:lnTo>
                    <a:pt x="61804" y="91248"/>
                  </a:lnTo>
                  <a:lnTo>
                    <a:pt x="62998" y="88993"/>
                  </a:lnTo>
                  <a:lnTo>
                    <a:pt x="64059" y="88993"/>
                  </a:lnTo>
                  <a:lnTo>
                    <a:pt x="70823" y="83423"/>
                  </a:lnTo>
                  <a:lnTo>
                    <a:pt x="71884" y="82229"/>
                  </a:lnTo>
                  <a:lnTo>
                    <a:pt x="92176" y="64191"/>
                  </a:lnTo>
                  <a:lnTo>
                    <a:pt x="92176" y="61937"/>
                  </a:lnTo>
                  <a:lnTo>
                    <a:pt x="94431" y="61937"/>
                  </a:lnTo>
                  <a:lnTo>
                    <a:pt x="96686" y="59683"/>
                  </a:lnTo>
                  <a:lnTo>
                    <a:pt x="101195" y="54112"/>
                  </a:lnTo>
                  <a:lnTo>
                    <a:pt x="101195" y="49603"/>
                  </a:lnTo>
                  <a:lnTo>
                    <a:pt x="102389" y="45093"/>
                  </a:lnTo>
                  <a:lnTo>
                    <a:pt x="104643" y="45093"/>
                  </a:lnTo>
                  <a:lnTo>
                    <a:pt x="106898" y="41645"/>
                  </a:lnTo>
                  <a:lnTo>
                    <a:pt x="105704" y="40584"/>
                  </a:lnTo>
                  <a:lnTo>
                    <a:pt x="107959" y="39390"/>
                  </a:lnTo>
                  <a:lnTo>
                    <a:pt x="110214" y="36074"/>
                  </a:lnTo>
                  <a:lnTo>
                    <a:pt x="141647" y="133"/>
                  </a:lnTo>
                </a:path>
              </a:pathLst>
            </a:custGeom>
            <a:noFill/>
            <a:ln w="3315" cap="flat">
              <a:solidFill>
                <a:schemeClr val="bg1">
                  <a:lumMod val="65000"/>
                </a:schemeClr>
              </a:solidFill>
              <a:prstDash val="solid"/>
              <a:miter/>
            </a:ln>
          </p:spPr>
          <p:txBody>
            <a:bodyPr rtlCol="0" anchor="ctr"/>
            <a:lstStyle/>
            <a:p>
              <a:endParaRPr lang="en-FI" sz="816"/>
            </a:p>
          </p:txBody>
        </p:sp>
        <p:sp>
          <p:nvSpPr>
            <p:cNvPr id="871" name="Freeform: Shape 870">
              <a:extLst>
                <a:ext uri="{FF2B5EF4-FFF2-40B4-BE49-F238E27FC236}">
                  <a16:creationId xmlns:a16="http://schemas.microsoft.com/office/drawing/2014/main" id="{03CCC6E6-ED4B-8C82-5720-78367711534B}"/>
                </a:ext>
              </a:extLst>
            </p:cNvPr>
            <p:cNvSpPr/>
            <p:nvPr/>
          </p:nvSpPr>
          <p:spPr>
            <a:xfrm>
              <a:off x="3888115" y="13304494"/>
              <a:ext cx="179710" cy="263133"/>
            </a:xfrm>
            <a:custGeom>
              <a:avLst/>
              <a:gdLst>
                <a:gd name="connsiteX0" fmla="*/ 6631 w 179710"/>
                <a:gd name="connsiteY0" fmla="*/ 167376 h 263133"/>
                <a:gd name="connsiteX1" fmla="*/ 9947 w 179710"/>
                <a:gd name="connsiteY1" fmla="*/ 164061 h 263133"/>
                <a:gd name="connsiteX2" fmla="*/ 37003 w 179710"/>
                <a:gd name="connsiteY2" fmla="*/ 113397 h 263133"/>
                <a:gd name="connsiteX3" fmla="*/ 39258 w 179710"/>
                <a:gd name="connsiteY3" fmla="*/ 113397 h 263133"/>
                <a:gd name="connsiteX4" fmla="*/ 41512 w 179710"/>
                <a:gd name="connsiteY4" fmla="*/ 107694 h 263133"/>
                <a:gd name="connsiteX5" fmla="*/ 43767 w 179710"/>
                <a:gd name="connsiteY5" fmla="*/ 107694 h 263133"/>
                <a:gd name="connsiteX6" fmla="*/ 46022 w 179710"/>
                <a:gd name="connsiteY6" fmla="*/ 108887 h 263133"/>
                <a:gd name="connsiteX7" fmla="*/ 62866 w 179710"/>
                <a:gd name="connsiteY7" fmla="*/ 97614 h 263133"/>
                <a:gd name="connsiteX8" fmla="*/ 57295 w 179710"/>
                <a:gd name="connsiteY8" fmla="*/ 91911 h 263133"/>
                <a:gd name="connsiteX9" fmla="*/ 40452 w 179710"/>
                <a:gd name="connsiteY9" fmla="*/ 87401 h 263133"/>
                <a:gd name="connsiteX10" fmla="*/ 22414 w 179710"/>
                <a:gd name="connsiteY10" fmla="*/ 81831 h 263133"/>
                <a:gd name="connsiteX11" fmla="*/ 21353 w 179710"/>
                <a:gd name="connsiteY11" fmla="*/ 79577 h 263133"/>
                <a:gd name="connsiteX12" fmla="*/ 19098 w 179710"/>
                <a:gd name="connsiteY12" fmla="*/ 79577 h 263133"/>
                <a:gd name="connsiteX13" fmla="*/ 17905 w 179710"/>
                <a:gd name="connsiteY13" fmla="*/ 76128 h 263133"/>
                <a:gd name="connsiteX14" fmla="*/ 13395 w 179710"/>
                <a:gd name="connsiteY14" fmla="*/ 79577 h 263133"/>
                <a:gd name="connsiteX15" fmla="*/ 3316 w 179710"/>
                <a:gd name="connsiteY15" fmla="*/ 77322 h 263133"/>
                <a:gd name="connsiteX16" fmla="*/ 3316 w 179710"/>
                <a:gd name="connsiteY16" fmla="*/ 75067 h 263133"/>
                <a:gd name="connsiteX17" fmla="*/ 0 w 179710"/>
                <a:gd name="connsiteY17" fmla="*/ 72813 h 263133"/>
                <a:gd name="connsiteX18" fmla="*/ 1061 w 179710"/>
                <a:gd name="connsiteY18" fmla="*/ 66048 h 263133"/>
                <a:gd name="connsiteX19" fmla="*/ 3316 w 179710"/>
                <a:gd name="connsiteY19" fmla="*/ 64987 h 263133"/>
                <a:gd name="connsiteX20" fmla="*/ 4509 w 179710"/>
                <a:gd name="connsiteY20" fmla="*/ 62733 h 263133"/>
                <a:gd name="connsiteX21" fmla="*/ 3316 w 179710"/>
                <a:gd name="connsiteY21" fmla="*/ 60478 h 263133"/>
                <a:gd name="connsiteX22" fmla="*/ 1061 w 179710"/>
                <a:gd name="connsiteY22" fmla="*/ 59417 h 263133"/>
                <a:gd name="connsiteX23" fmla="*/ 1061 w 179710"/>
                <a:gd name="connsiteY23" fmla="*/ 54907 h 263133"/>
                <a:gd name="connsiteX24" fmla="*/ 2122 w 179710"/>
                <a:gd name="connsiteY24" fmla="*/ 53847 h 263133"/>
                <a:gd name="connsiteX25" fmla="*/ 2122 w 179710"/>
                <a:gd name="connsiteY25" fmla="*/ 51592 h 263133"/>
                <a:gd name="connsiteX26" fmla="*/ 1061 w 179710"/>
                <a:gd name="connsiteY26" fmla="*/ 51592 h 263133"/>
                <a:gd name="connsiteX27" fmla="*/ 1061 w 179710"/>
                <a:gd name="connsiteY27" fmla="*/ 45889 h 263133"/>
                <a:gd name="connsiteX28" fmla="*/ 5570 w 179710"/>
                <a:gd name="connsiteY28" fmla="*/ 44828 h 263133"/>
                <a:gd name="connsiteX29" fmla="*/ 2122 w 179710"/>
                <a:gd name="connsiteY29" fmla="*/ 41513 h 263133"/>
                <a:gd name="connsiteX30" fmla="*/ 2122 w 179710"/>
                <a:gd name="connsiteY30" fmla="*/ 32493 h 263133"/>
                <a:gd name="connsiteX31" fmla="*/ 3316 w 179710"/>
                <a:gd name="connsiteY31" fmla="*/ 31433 h 263133"/>
                <a:gd name="connsiteX32" fmla="*/ 3316 w 179710"/>
                <a:gd name="connsiteY32" fmla="*/ 27984 h 263133"/>
                <a:gd name="connsiteX33" fmla="*/ 2122 w 179710"/>
                <a:gd name="connsiteY33" fmla="*/ 26923 h 263133"/>
                <a:gd name="connsiteX34" fmla="*/ 2122 w 179710"/>
                <a:gd name="connsiteY34" fmla="*/ 12334 h 263133"/>
                <a:gd name="connsiteX35" fmla="*/ 9947 w 179710"/>
                <a:gd name="connsiteY35" fmla="*/ 2254 h 263133"/>
                <a:gd name="connsiteX36" fmla="*/ 16711 w 179710"/>
                <a:gd name="connsiteY36" fmla="*/ 0 h 263133"/>
                <a:gd name="connsiteX37" fmla="*/ 93237 w 179710"/>
                <a:gd name="connsiteY37" fmla="*/ 9019 h 263133"/>
                <a:gd name="connsiteX38" fmla="*/ 100001 w 179710"/>
                <a:gd name="connsiteY38" fmla="*/ 19098 h 263133"/>
                <a:gd name="connsiteX39" fmla="*/ 118039 w 179710"/>
                <a:gd name="connsiteY39" fmla="*/ 35942 h 263133"/>
                <a:gd name="connsiteX40" fmla="*/ 132628 w 179710"/>
                <a:gd name="connsiteY40" fmla="*/ 53980 h 263133"/>
                <a:gd name="connsiteX41" fmla="*/ 138198 w 179710"/>
                <a:gd name="connsiteY41" fmla="*/ 74271 h 263133"/>
                <a:gd name="connsiteX42" fmla="*/ 143769 w 179710"/>
                <a:gd name="connsiteY42" fmla="*/ 96818 h 263133"/>
                <a:gd name="connsiteX43" fmla="*/ 147084 w 179710"/>
                <a:gd name="connsiteY43" fmla="*/ 99073 h 263133"/>
                <a:gd name="connsiteX44" fmla="*/ 146023 w 179710"/>
                <a:gd name="connsiteY44" fmla="*/ 102388 h 263133"/>
                <a:gd name="connsiteX45" fmla="*/ 151594 w 179710"/>
                <a:gd name="connsiteY45" fmla="*/ 114723 h 263133"/>
                <a:gd name="connsiteX46" fmla="*/ 156103 w 179710"/>
                <a:gd name="connsiteY46" fmla="*/ 121487 h 263133"/>
                <a:gd name="connsiteX47" fmla="*/ 160612 w 179710"/>
                <a:gd name="connsiteY47" fmla="*/ 120294 h 263133"/>
                <a:gd name="connsiteX48" fmla="*/ 151594 w 179710"/>
                <a:gd name="connsiteY48" fmla="*/ 151726 h 263133"/>
                <a:gd name="connsiteX49" fmla="*/ 152787 w 179710"/>
                <a:gd name="connsiteY49" fmla="*/ 153981 h 263133"/>
                <a:gd name="connsiteX50" fmla="*/ 155042 w 179710"/>
                <a:gd name="connsiteY50" fmla="*/ 155042 h 263133"/>
                <a:gd name="connsiteX51" fmla="*/ 155042 w 179710"/>
                <a:gd name="connsiteY51" fmla="*/ 157297 h 263133"/>
                <a:gd name="connsiteX52" fmla="*/ 157297 w 179710"/>
                <a:gd name="connsiteY52" fmla="*/ 159551 h 263133"/>
                <a:gd name="connsiteX53" fmla="*/ 160612 w 179710"/>
                <a:gd name="connsiteY53" fmla="*/ 159551 h 263133"/>
                <a:gd name="connsiteX54" fmla="*/ 161673 w 179710"/>
                <a:gd name="connsiteY54" fmla="*/ 160745 h 263133"/>
                <a:gd name="connsiteX55" fmla="*/ 163928 w 179710"/>
                <a:gd name="connsiteY55" fmla="*/ 160745 h 263133"/>
                <a:gd name="connsiteX56" fmla="*/ 167244 w 179710"/>
                <a:gd name="connsiteY56" fmla="*/ 162999 h 263133"/>
                <a:gd name="connsiteX57" fmla="*/ 168437 w 179710"/>
                <a:gd name="connsiteY57" fmla="*/ 165254 h 263133"/>
                <a:gd name="connsiteX58" fmla="*/ 170692 w 179710"/>
                <a:gd name="connsiteY58" fmla="*/ 165254 h 263133"/>
                <a:gd name="connsiteX59" fmla="*/ 170692 w 179710"/>
                <a:gd name="connsiteY59" fmla="*/ 168702 h 263133"/>
                <a:gd name="connsiteX60" fmla="*/ 174140 w 179710"/>
                <a:gd name="connsiteY60" fmla="*/ 195758 h 263133"/>
                <a:gd name="connsiteX61" fmla="*/ 171886 w 179710"/>
                <a:gd name="connsiteY61" fmla="*/ 196819 h 263133"/>
                <a:gd name="connsiteX62" fmla="*/ 176395 w 179710"/>
                <a:gd name="connsiteY62" fmla="*/ 201329 h 263133"/>
                <a:gd name="connsiteX63" fmla="*/ 177456 w 179710"/>
                <a:gd name="connsiteY63" fmla="*/ 209154 h 263133"/>
                <a:gd name="connsiteX64" fmla="*/ 174140 w 179710"/>
                <a:gd name="connsiteY64" fmla="*/ 206899 h 263133"/>
                <a:gd name="connsiteX65" fmla="*/ 173079 w 179710"/>
                <a:gd name="connsiteY65" fmla="*/ 209154 h 263133"/>
                <a:gd name="connsiteX66" fmla="*/ 176395 w 179710"/>
                <a:gd name="connsiteY66" fmla="*/ 209154 h 263133"/>
                <a:gd name="connsiteX67" fmla="*/ 176395 w 179710"/>
                <a:gd name="connsiteY67" fmla="*/ 211409 h 263133"/>
                <a:gd name="connsiteX68" fmla="*/ 177456 w 179710"/>
                <a:gd name="connsiteY68" fmla="*/ 211409 h 263133"/>
                <a:gd name="connsiteX69" fmla="*/ 179711 w 179710"/>
                <a:gd name="connsiteY69" fmla="*/ 227192 h 263133"/>
                <a:gd name="connsiteX70" fmla="*/ 158358 w 179710"/>
                <a:gd name="connsiteY70" fmla="*/ 237271 h 263133"/>
                <a:gd name="connsiteX71" fmla="*/ 125731 w 179710"/>
                <a:gd name="connsiteY71" fmla="*/ 255309 h 263133"/>
                <a:gd name="connsiteX72" fmla="*/ 103185 w 179710"/>
                <a:gd name="connsiteY72" fmla="*/ 246290 h 263133"/>
                <a:gd name="connsiteX73" fmla="*/ 93105 w 179710"/>
                <a:gd name="connsiteY73" fmla="*/ 241780 h 263133"/>
                <a:gd name="connsiteX74" fmla="*/ 88595 w 179710"/>
                <a:gd name="connsiteY74" fmla="*/ 241780 h 263133"/>
                <a:gd name="connsiteX75" fmla="*/ 86341 w 179710"/>
                <a:gd name="connsiteY75" fmla="*/ 250799 h 263133"/>
                <a:gd name="connsiteX76" fmla="*/ 87534 w 179710"/>
                <a:gd name="connsiteY76" fmla="*/ 253054 h 263133"/>
                <a:gd name="connsiteX77" fmla="*/ 86341 w 179710"/>
                <a:gd name="connsiteY77" fmla="*/ 263133 h 263133"/>
                <a:gd name="connsiteX78" fmla="*/ 64988 w 179710"/>
                <a:gd name="connsiteY78" fmla="*/ 229446 h 263133"/>
                <a:gd name="connsiteX79" fmla="*/ 64988 w 179710"/>
                <a:gd name="connsiteY79" fmla="*/ 230639 h 263133"/>
                <a:gd name="connsiteX80" fmla="*/ 62733 w 179710"/>
                <a:gd name="connsiteY80" fmla="*/ 229446 h 263133"/>
                <a:gd name="connsiteX81" fmla="*/ 61672 w 179710"/>
                <a:gd name="connsiteY81" fmla="*/ 229446 h 263133"/>
                <a:gd name="connsiteX82" fmla="*/ 59417 w 179710"/>
                <a:gd name="connsiteY82" fmla="*/ 228385 h 263133"/>
                <a:gd name="connsiteX83" fmla="*/ 60611 w 179710"/>
                <a:gd name="connsiteY83" fmla="*/ 226130 h 263133"/>
                <a:gd name="connsiteX84" fmla="*/ 25730 w 179710"/>
                <a:gd name="connsiteY84" fmla="*/ 193504 h 263133"/>
                <a:gd name="connsiteX85" fmla="*/ 6631 w 179710"/>
                <a:gd name="connsiteY85" fmla="*/ 167641 h 26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9710" h="263133">
                  <a:moveTo>
                    <a:pt x="6631" y="167376"/>
                  </a:moveTo>
                  <a:lnTo>
                    <a:pt x="9947" y="164061"/>
                  </a:lnTo>
                  <a:lnTo>
                    <a:pt x="37003" y="113397"/>
                  </a:lnTo>
                  <a:lnTo>
                    <a:pt x="39258" y="113397"/>
                  </a:lnTo>
                  <a:lnTo>
                    <a:pt x="41512" y="107694"/>
                  </a:lnTo>
                  <a:lnTo>
                    <a:pt x="43767" y="107694"/>
                  </a:lnTo>
                  <a:lnTo>
                    <a:pt x="46022" y="108887"/>
                  </a:lnTo>
                  <a:lnTo>
                    <a:pt x="62866" y="97614"/>
                  </a:lnTo>
                  <a:lnTo>
                    <a:pt x="57295" y="91911"/>
                  </a:lnTo>
                  <a:lnTo>
                    <a:pt x="40452" y="87401"/>
                  </a:lnTo>
                  <a:lnTo>
                    <a:pt x="22414" y="81831"/>
                  </a:lnTo>
                  <a:lnTo>
                    <a:pt x="21353" y="79577"/>
                  </a:lnTo>
                  <a:lnTo>
                    <a:pt x="19098" y="79577"/>
                  </a:lnTo>
                  <a:lnTo>
                    <a:pt x="17905" y="76128"/>
                  </a:lnTo>
                  <a:lnTo>
                    <a:pt x="13395" y="79577"/>
                  </a:lnTo>
                  <a:lnTo>
                    <a:pt x="3316" y="77322"/>
                  </a:lnTo>
                  <a:lnTo>
                    <a:pt x="3316" y="75067"/>
                  </a:lnTo>
                  <a:lnTo>
                    <a:pt x="0" y="72813"/>
                  </a:lnTo>
                  <a:lnTo>
                    <a:pt x="1061" y="66048"/>
                  </a:lnTo>
                  <a:lnTo>
                    <a:pt x="3316" y="64987"/>
                  </a:lnTo>
                  <a:lnTo>
                    <a:pt x="4509" y="62733"/>
                  </a:lnTo>
                  <a:lnTo>
                    <a:pt x="3316" y="60478"/>
                  </a:lnTo>
                  <a:lnTo>
                    <a:pt x="1061" y="59417"/>
                  </a:lnTo>
                  <a:lnTo>
                    <a:pt x="1061" y="54907"/>
                  </a:lnTo>
                  <a:lnTo>
                    <a:pt x="2122" y="53847"/>
                  </a:lnTo>
                  <a:lnTo>
                    <a:pt x="2122" y="51592"/>
                  </a:lnTo>
                  <a:lnTo>
                    <a:pt x="1061" y="51592"/>
                  </a:lnTo>
                  <a:lnTo>
                    <a:pt x="1061" y="45889"/>
                  </a:lnTo>
                  <a:lnTo>
                    <a:pt x="5570" y="44828"/>
                  </a:lnTo>
                  <a:lnTo>
                    <a:pt x="2122" y="41513"/>
                  </a:lnTo>
                  <a:lnTo>
                    <a:pt x="2122" y="32493"/>
                  </a:lnTo>
                  <a:lnTo>
                    <a:pt x="3316" y="31433"/>
                  </a:lnTo>
                  <a:lnTo>
                    <a:pt x="3316" y="27984"/>
                  </a:lnTo>
                  <a:lnTo>
                    <a:pt x="2122" y="26923"/>
                  </a:lnTo>
                  <a:lnTo>
                    <a:pt x="2122" y="12334"/>
                  </a:lnTo>
                  <a:lnTo>
                    <a:pt x="9947" y="2254"/>
                  </a:lnTo>
                  <a:lnTo>
                    <a:pt x="16711" y="0"/>
                  </a:lnTo>
                  <a:lnTo>
                    <a:pt x="93237" y="9019"/>
                  </a:lnTo>
                  <a:lnTo>
                    <a:pt x="100001" y="19098"/>
                  </a:lnTo>
                  <a:lnTo>
                    <a:pt x="118039" y="35942"/>
                  </a:lnTo>
                  <a:lnTo>
                    <a:pt x="132628" y="53980"/>
                  </a:lnTo>
                  <a:lnTo>
                    <a:pt x="138198" y="74271"/>
                  </a:lnTo>
                  <a:lnTo>
                    <a:pt x="143769" y="96818"/>
                  </a:lnTo>
                  <a:lnTo>
                    <a:pt x="147084" y="99073"/>
                  </a:lnTo>
                  <a:lnTo>
                    <a:pt x="146023" y="102388"/>
                  </a:lnTo>
                  <a:lnTo>
                    <a:pt x="151594" y="114723"/>
                  </a:lnTo>
                  <a:lnTo>
                    <a:pt x="156103" y="121487"/>
                  </a:lnTo>
                  <a:lnTo>
                    <a:pt x="160612" y="120294"/>
                  </a:lnTo>
                  <a:lnTo>
                    <a:pt x="151594" y="151726"/>
                  </a:lnTo>
                  <a:lnTo>
                    <a:pt x="152787" y="153981"/>
                  </a:lnTo>
                  <a:lnTo>
                    <a:pt x="155042" y="155042"/>
                  </a:lnTo>
                  <a:lnTo>
                    <a:pt x="155042" y="157297"/>
                  </a:lnTo>
                  <a:lnTo>
                    <a:pt x="157297" y="159551"/>
                  </a:lnTo>
                  <a:lnTo>
                    <a:pt x="160612" y="159551"/>
                  </a:lnTo>
                  <a:lnTo>
                    <a:pt x="161673" y="160745"/>
                  </a:lnTo>
                  <a:lnTo>
                    <a:pt x="163928" y="160745"/>
                  </a:lnTo>
                  <a:lnTo>
                    <a:pt x="167244" y="162999"/>
                  </a:lnTo>
                  <a:lnTo>
                    <a:pt x="168437" y="165254"/>
                  </a:lnTo>
                  <a:lnTo>
                    <a:pt x="170692" y="165254"/>
                  </a:lnTo>
                  <a:lnTo>
                    <a:pt x="170692" y="168702"/>
                  </a:lnTo>
                  <a:lnTo>
                    <a:pt x="174140" y="195758"/>
                  </a:lnTo>
                  <a:lnTo>
                    <a:pt x="171886" y="196819"/>
                  </a:lnTo>
                  <a:lnTo>
                    <a:pt x="176395" y="201329"/>
                  </a:lnTo>
                  <a:lnTo>
                    <a:pt x="177456" y="209154"/>
                  </a:lnTo>
                  <a:lnTo>
                    <a:pt x="174140" y="206899"/>
                  </a:lnTo>
                  <a:lnTo>
                    <a:pt x="173079" y="209154"/>
                  </a:lnTo>
                  <a:lnTo>
                    <a:pt x="176395" y="209154"/>
                  </a:lnTo>
                  <a:lnTo>
                    <a:pt x="176395" y="211409"/>
                  </a:lnTo>
                  <a:lnTo>
                    <a:pt x="177456" y="211409"/>
                  </a:lnTo>
                  <a:lnTo>
                    <a:pt x="179711" y="227192"/>
                  </a:lnTo>
                  <a:lnTo>
                    <a:pt x="158358" y="237271"/>
                  </a:lnTo>
                  <a:lnTo>
                    <a:pt x="125731" y="255309"/>
                  </a:lnTo>
                  <a:lnTo>
                    <a:pt x="103185" y="246290"/>
                  </a:lnTo>
                  <a:lnTo>
                    <a:pt x="93105" y="241780"/>
                  </a:lnTo>
                  <a:lnTo>
                    <a:pt x="88595" y="241780"/>
                  </a:lnTo>
                  <a:lnTo>
                    <a:pt x="86341" y="250799"/>
                  </a:lnTo>
                  <a:lnTo>
                    <a:pt x="87534" y="253054"/>
                  </a:lnTo>
                  <a:lnTo>
                    <a:pt x="86341" y="263133"/>
                  </a:lnTo>
                  <a:cubicBezTo>
                    <a:pt x="78383" y="251860"/>
                    <a:pt x="74935" y="238598"/>
                    <a:pt x="64988" y="229446"/>
                  </a:cubicBezTo>
                  <a:lnTo>
                    <a:pt x="64988" y="230639"/>
                  </a:lnTo>
                  <a:lnTo>
                    <a:pt x="62733" y="229446"/>
                  </a:lnTo>
                  <a:lnTo>
                    <a:pt x="61672" y="229446"/>
                  </a:lnTo>
                  <a:lnTo>
                    <a:pt x="59417" y="228385"/>
                  </a:lnTo>
                  <a:lnTo>
                    <a:pt x="60611" y="226130"/>
                  </a:lnTo>
                  <a:lnTo>
                    <a:pt x="25730" y="193504"/>
                  </a:lnTo>
                  <a:lnTo>
                    <a:pt x="6631" y="167641"/>
                  </a:lnTo>
                </a:path>
              </a:pathLst>
            </a:custGeom>
            <a:noFill/>
            <a:ln w="3315" cap="flat">
              <a:solidFill>
                <a:schemeClr val="bg1">
                  <a:lumMod val="65000"/>
                </a:schemeClr>
              </a:solidFill>
              <a:prstDash val="solid"/>
              <a:miter/>
            </a:ln>
          </p:spPr>
          <p:txBody>
            <a:bodyPr rtlCol="0" anchor="ctr"/>
            <a:lstStyle/>
            <a:p>
              <a:endParaRPr lang="en-FI" sz="816"/>
            </a:p>
          </p:txBody>
        </p:sp>
        <p:sp>
          <p:nvSpPr>
            <p:cNvPr id="872" name="Freeform: Shape 871">
              <a:extLst>
                <a:ext uri="{FF2B5EF4-FFF2-40B4-BE49-F238E27FC236}">
                  <a16:creationId xmlns:a16="http://schemas.microsoft.com/office/drawing/2014/main" id="{9B7BC50D-A320-B855-998B-2A3C5A9E056A}"/>
                </a:ext>
              </a:extLst>
            </p:cNvPr>
            <p:cNvSpPr/>
            <p:nvPr/>
          </p:nvSpPr>
          <p:spPr>
            <a:xfrm>
              <a:off x="3988381" y="13239638"/>
              <a:ext cx="195228" cy="291383"/>
            </a:xfrm>
            <a:custGeom>
              <a:avLst/>
              <a:gdLst>
                <a:gd name="connsiteX0" fmla="*/ 159419 w 195228"/>
                <a:gd name="connsiteY0" fmla="*/ 397 h 291383"/>
                <a:gd name="connsiteX1" fmla="*/ 160612 w 195228"/>
                <a:gd name="connsiteY1" fmla="*/ 1591 h 291383"/>
                <a:gd name="connsiteX2" fmla="*/ 161673 w 195228"/>
                <a:gd name="connsiteY2" fmla="*/ 2653 h 291383"/>
                <a:gd name="connsiteX3" fmla="*/ 163928 w 195228"/>
                <a:gd name="connsiteY3" fmla="*/ 2653 h 291383"/>
                <a:gd name="connsiteX4" fmla="*/ 163928 w 195228"/>
                <a:gd name="connsiteY4" fmla="*/ 3846 h 291383"/>
                <a:gd name="connsiteX5" fmla="*/ 165122 w 195228"/>
                <a:gd name="connsiteY5" fmla="*/ 6101 h 291383"/>
                <a:gd name="connsiteX6" fmla="*/ 166183 w 195228"/>
                <a:gd name="connsiteY6" fmla="*/ 7162 h 291383"/>
                <a:gd name="connsiteX7" fmla="*/ 166183 w 195228"/>
                <a:gd name="connsiteY7" fmla="*/ 9417 h 291383"/>
                <a:gd name="connsiteX8" fmla="*/ 167244 w 195228"/>
                <a:gd name="connsiteY8" fmla="*/ 10477 h 291383"/>
                <a:gd name="connsiteX9" fmla="*/ 168437 w 195228"/>
                <a:gd name="connsiteY9" fmla="*/ 10477 h 291383"/>
                <a:gd name="connsiteX10" fmla="*/ 169631 w 195228"/>
                <a:gd name="connsiteY10" fmla="*/ 11671 h 291383"/>
                <a:gd name="connsiteX11" fmla="*/ 170692 w 195228"/>
                <a:gd name="connsiteY11" fmla="*/ 11671 h 291383"/>
                <a:gd name="connsiteX12" fmla="*/ 171886 w 195228"/>
                <a:gd name="connsiteY12" fmla="*/ 12733 h 291383"/>
                <a:gd name="connsiteX13" fmla="*/ 173079 w 195228"/>
                <a:gd name="connsiteY13" fmla="*/ 12733 h 291383"/>
                <a:gd name="connsiteX14" fmla="*/ 174141 w 195228"/>
                <a:gd name="connsiteY14" fmla="*/ 13926 h 291383"/>
                <a:gd name="connsiteX15" fmla="*/ 175201 w 195228"/>
                <a:gd name="connsiteY15" fmla="*/ 14987 h 291383"/>
                <a:gd name="connsiteX16" fmla="*/ 177456 w 195228"/>
                <a:gd name="connsiteY16" fmla="*/ 21751 h 291383"/>
                <a:gd name="connsiteX17" fmla="*/ 178517 w 195228"/>
                <a:gd name="connsiteY17" fmla="*/ 22812 h 291383"/>
                <a:gd name="connsiteX18" fmla="*/ 178517 w 195228"/>
                <a:gd name="connsiteY18" fmla="*/ 27321 h 291383"/>
                <a:gd name="connsiteX19" fmla="*/ 179578 w 195228"/>
                <a:gd name="connsiteY19" fmla="*/ 28383 h 291383"/>
                <a:gd name="connsiteX20" fmla="*/ 179578 w 195228"/>
                <a:gd name="connsiteY20" fmla="*/ 29576 h 291383"/>
                <a:gd name="connsiteX21" fmla="*/ 180772 w 195228"/>
                <a:gd name="connsiteY21" fmla="*/ 29576 h 291383"/>
                <a:gd name="connsiteX22" fmla="*/ 181833 w 195228"/>
                <a:gd name="connsiteY22" fmla="*/ 30637 h 291383"/>
                <a:gd name="connsiteX23" fmla="*/ 186342 w 195228"/>
                <a:gd name="connsiteY23" fmla="*/ 30637 h 291383"/>
                <a:gd name="connsiteX24" fmla="*/ 187403 w 195228"/>
                <a:gd name="connsiteY24" fmla="*/ 31830 h 291383"/>
                <a:gd name="connsiteX25" fmla="*/ 188597 w 195228"/>
                <a:gd name="connsiteY25" fmla="*/ 32891 h 291383"/>
                <a:gd name="connsiteX26" fmla="*/ 189658 w 195228"/>
                <a:gd name="connsiteY26" fmla="*/ 32891 h 291383"/>
                <a:gd name="connsiteX27" fmla="*/ 189658 w 195228"/>
                <a:gd name="connsiteY27" fmla="*/ 34085 h 291383"/>
                <a:gd name="connsiteX28" fmla="*/ 190719 w 195228"/>
                <a:gd name="connsiteY28" fmla="*/ 37401 h 291383"/>
                <a:gd name="connsiteX29" fmla="*/ 192974 w 195228"/>
                <a:gd name="connsiteY29" fmla="*/ 58754 h 291383"/>
                <a:gd name="connsiteX30" fmla="*/ 194035 w 195228"/>
                <a:gd name="connsiteY30" fmla="*/ 77853 h 291383"/>
                <a:gd name="connsiteX31" fmla="*/ 189525 w 195228"/>
                <a:gd name="connsiteY31" fmla="*/ 96951 h 291383"/>
                <a:gd name="connsiteX32" fmla="*/ 187271 w 195228"/>
                <a:gd name="connsiteY32" fmla="*/ 100267 h 291383"/>
                <a:gd name="connsiteX33" fmla="*/ 188464 w 195228"/>
                <a:gd name="connsiteY33" fmla="*/ 101460 h 291383"/>
                <a:gd name="connsiteX34" fmla="*/ 187271 w 195228"/>
                <a:gd name="connsiteY34" fmla="*/ 102521 h 291383"/>
                <a:gd name="connsiteX35" fmla="*/ 187271 w 195228"/>
                <a:gd name="connsiteY35" fmla="*/ 103715 h 291383"/>
                <a:gd name="connsiteX36" fmla="*/ 186210 w 195228"/>
                <a:gd name="connsiteY36" fmla="*/ 104776 h 291383"/>
                <a:gd name="connsiteX37" fmla="*/ 186210 w 195228"/>
                <a:gd name="connsiteY37" fmla="*/ 103715 h 291383"/>
                <a:gd name="connsiteX38" fmla="*/ 185148 w 195228"/>
                <a:gd name="connsiteY38" fmla="*/ 104776 h 291383"/>
                <a:gd name="connsiteX39" fmla="*/ 185148 w 195228"/>
                <a:gd name="connsiteY39" fmla="*/ 108224 h 291383"/>
                <a:gd name="connsiteX40" fmla="*/ 183955 w 195228"/>
                <a:gd name="connsiteY40" fmla="*/ 108224 h 291383"/>
                <a:gd name="connsiteX41" fmla="*/ 183955 w 195228"/>
                <a:gd name="connsiteY41" fmla="*/ 110479 h 291383"/>
                <a:gd name="connsiteX42" fmla="*/ 185148 w 195228"/>
                <a:gd name="connsiteY42" fmla="*/ 127322 h 291383"/>
                <a:gd name="connsiteX43" fmla="*/ 186210 w 195228"/>
                <a:gd name="connsiteY43" fmla="*/ 132893 h 291383"/>
                <a:gd name="connsiteX44" fmla="*/ 195228 w 195228"/>
                <a:gd name="connsiteY44" fmla="*/ 167774 h 291383"/>
                <a:gd name="connsiteX45" fmla="*/ 189658 w 195228"/>
                <a:gd name="connsiteY45" fmla="*/ 167774 h 291383"/>
                <a:gd name="connsiteX46" fmla="*/ 189658 w 195228"/>
                <a:gd name="connsiteY46" fmla="*/ 168835 h 291383"/>
                <a:gd name="connsiteX47" fmla="*/ 188597 w 195228"/>
                <a:gd name="connsiteY47" fmla="*/ 168835 h 291383"/>
                <a:gd name="connsiteX48" fmla="*/ 188597 w 195228"/>
                <a:gd name="connsiteY48" fmla="*/ 170029 h 291383"/>
                <a:gd name="connsiteX49" fmla="*/ 187403 w 195228"/>
                <a:gd name="connsiteY49" fmla="*/ 171090 h 291383"/>
                <a:gd name="connsiteX50" fmla="*/ 186342 w 195228"/>
                <a:gd name="connsiteY50" fmla="*/ 171090 h 291383"/>
                <a:gd name="connsiteX51" fmla="*/ 186342 w 195228"/>
                <a:gd name="connsiteY51" fmla="*/ 186872 h 291383"/>
                <a:gd name="connsiteX52" fmla="*/ 188597 w 195228"/>
                <a:gd name="connsiteY52" fmla="*/ 200401 h 291383"/>
                <a:gd name="connsiteX53" fmla="*/ 188597 w 195228"/>
                <a:gd name="connsiteY53" fmla="*/ 208226 h 291383"/>
                <a:gd name="connsiteX54" fmla="*/ 187403 w 195228"/>
                <a:gd name="connsiteY54" fmla="*/ 208226 h 291383"/>
                <a:gd name="connsiteX55" fmla="*/ 187403 w 195228"/>
                <a:gd name="connsiteY55" fmla="*/ 212735 h 291383"/>
                <a:gd name="connsiteX56" fmla="*/ 188597 w 195228"/>
                <a:gd name="connsiteY56" fmla="*/ 213796 h 291383"/>
                <a:gd name="connsiteX57" fmla="*/ 181833 w 195228"/>
                <a:gd name="connsiteY57" fmla="*/ 226130 h 291383"/>
                <a:gd name="connsiteX58" fmla="*/ 171753 w 195228"/>
                <a:gd name="connsiteY58" fmla="*/ 232895 h 291383"/>
                <a:gd name="connsiteX59" fmla="*/ 164989 w 195228"/>
                <a:gd name="connsiteY59" fmla="*/ 254248 h 291383"/>
                <a:gd name="connsiteX60" fmla="*/ 149206 w 195228"/>
                <a:gd name="connsiteY60" fmla="*/ 265521 h 291383"/>
                <a:gd name="connsiteX61" fmla="*/ 146952 w 195228"/>
                <a:gd name="connsiteY61" fmla="*/ 274540 h 291383"/>
                <a:gd name="connsiteX62" fmla="*/ 148145 w 195228"/>
                <a:gd name="connsiteY62" fmla="*/ 275600 h 291383"/>
                <a:gd name="connsiteX63" fmla="*/ 144830 w 195228"/>
                <a:gd name="connsiteY63" fmla="*/ 289129 h 291383"/>
                <a:gd name="connsiteX64" fmla="*/ 137005 w 195228"/>
                <a:gd name="connsiteY64" fmla="*/ 286874 h 291383"/>
                <a:gd name="connsiteX65" fmla="*/ 135811 w 195228"/>
                <a:gd name="connsiteY65" fmla="*/ 282365 h 291383"/>
                <a:gd name="connsiteX66" fmla="*/ 130241 w 195228"/>
                <a:gd name="connsiteY66" fmla="*/ 284620 h 291383"/>
                <a:gd name="connsiteX67" fmla="*/ 112203 w 195228"/>
                <a:gd name="connsiteY67" fmla="*/ 280110 h 291383"/>
                <a:gd name="connsiteX68" fmla="*/ 105439 w 195228"/>
                <a:gd name="connsiteY68" fmla="*/ 282365 h 291383"/>
                <a:gd name="connsiteX69" fmla="*/ 104378 w 195228"/>
                <a:gd name="connsiteY69" fmla="*/ 281171 h 291383"/>
                <a:gd name="connsiteX70" fmla="*/ 101062 w 195228"/>
                <a:gd name="connsiteY70" fmla="*/ 282365 h 291383"/>
                <a:gd name="connsiteX71" fmla="*/ 102123 w 195228"/>
                <a:gd name="connsiteY71" fmla="*/ 284620 h 291383"/>
                <a:gd name="connsiteX72" fmla="*/ 97614 w 195228"/>
                <a:gd name="connsiteY72" fmla="*/ 285680 h 291383"/>
                <a:gd name="connsiteX73" fmla="*/ 96553 w 195228"/>
                <a:gd name="connsiteY73" fmla="*/ 284620 h 291383"/>
                <a:gd name="connsiteX74" fmla="*/ 79709 w 195228"/>
                <a:gd name="connsiteY74" fmla="*/ 291383 h 291383"/>
                <a:gd name="connsiteX75" fmla="*/ 77455 w 195228"/>
                <a:gd name="connsiteY75" fmla="*/ 275600 h 291383"/>
                <a:gd name="connsiteX76" fmla="*/ 76394 w 195228"/>
                <a:gd name="connsiteY76" fmla="*/ 275600 h 291383"/>
                <a:gd name="connsiteX77" fmla="*/ 76394 w 195228"/>
                <a:gd name="connsiteY77" fmla="*/ 273346 h 291383"/>
                <a:gd name="connsiteX78" fmla="*/ 73078 w 195228"/>
                <a:gd name="connsiteY78" fmla="*/ 273346 h 291383"/>
                <a:gd name="connsiteX79" fmla="*/ 74139 w 195228"/>
                <a:gd name="connsiteY79" fmla="*/ 271092 h 291383"/>
                <a:gd name="connsiteX80" fmla="*/ 77455 w 195228"/>
                <a:gd name="connsiteY80" fmla="*/ 273346 h 291383"/>
                <a:gd name="connsiteX81" fmla="*/ 76394 w 195228"/>
                <a:gd name="connsiteY81" fmla="*/ 265521 h 291383"/>
                <a:gd name="connsiteX82" fmla="*/ 71884 w 195228"/>
                <a:gd name="connsiteY82" fmla="*/ 261012 h 291383"/>
                <a:gd name="connsiteX83" fmla="*/ 74139 w 195228"/>
                <a:gd name="connsiteY83" fmla="*/ 259950 h 291383"/>
                <a:gd name="connsiteX84" fmla="*/ 70691 w 195228"/>
                <a:gd name="connsiteY84" fmla="*/ 232895 h 291383"/>
                <a:gd name="connsiteX85" fmla="*/ 70691 w 195228"/>
                <a:gd name="connsiteY85" fmla="*/ 229446 h 291383"/>
                <a:gd name="connsiteX86" fmla="*/ 68436 w 195228"/>
                <a:gd name="connsiteY86" fmla="*/ 229446 h 291383"/>
                <a:gd name="connsiteX87" fmla="*/ 67242 w 195228"/>
                <a:gd name="connsiteY87" fmla="*/ 227192 h 291383"/>
                <a:gd name="connsiteX88" fmla="*/ 63927 w 195228"/>
                <a:gd name="connsiteY88" fmla="*/ 224937 h 291383"/>
                <a:gd name="connsiteX89" fmla="*/ 61672 w 195228"/>
                <a:gd name="connsiteY89" fmla="*/ 224937 h 291383"/>
                <a:gd name="connsiteX90" fmla="*/ 60611 w 195228"/>
                <a:gd name="connsiteY90" fmla="*/ 223743 h 291383"/>
                <a:gd name="connsiteX91" fmla="*/ 57295 w 195228"/>
                <a:gd name="connsiteY91" fmla="*/ 223743 h 291383"/>
                <a:gd name="connsiteX92" fmla="*/ 55041 w 195228"/>
                <a:gd name="connsiteY92" fmla="*/ 221489 h 291383"/>
                <a:gd name="connsiteX93" fmla="*/ 55041 w 195228"/>
                <a:gd name="connsiteY93" fmla="*/ 219234 h 291383"/>
                <a:gd name="connsiteX94" fmla="*/ 52786 w 195228"/>
                <a:gd name="connsiteY94" fmla="*/ 218173 h 291383"/>
                <a:gd name="connsiteX95" fmla="*/ 51592 w 195228"/>
                <a:gd name="connsiteY95" fmla="*/ 215918 h 291383"/>
                <a:gd name="connsiteX96" fmla="*/ 60611 w 195228"/>
                <a:gd name="connsiteY96" fmla="*/ 184485 h 291383"/>
                <a:gd name="connsiteX97" fmla="*/ 56102 w 195228"/>
                <a:gd name="connsiteY97" fmla="*/ 185679 h 291383"/>
                <a:gd name="connsiteX98" fmla="*/ 51592 w 195228"/>
                <a:gd name="connsiteY98" fmla="*/ 178915 h 291383"/>
                <a:gd name="connsiteX99" fmla="*/ 46022 w 195228"/>
                <a:gd name="connsiteY99" fmla="*/ 166581 h 291383"/>
                <a:gd name="connsiteX100" fmla="*/ 47083 w 195228"/>
                <a:gd name="connsiteY100" fmla="*/ 163265 h 291383"/>
                <a:gd name="connsiteX101" fmla="*/ 43767 w 195228"/>
                <a:gd name="connsiteY101" fmla="*/ 161011 h 291383"/>
                <a:gd name="connsiteX102" fmla="*/ 38197 w 195228"/>
                <a:gd name="connsiteY102" fmla="*/ 138464 h 291383"/>
                <a:gd name="connsiteX103" fmla="*/ 32626 w 195228"/>
                <a:gd name="connsiteY103" fmla="*/ 118171 h 291383"/>
                <a:gd name="connsiteX104" fmla="*/ 18037 w 195228"/>
                <a:gd name="connsiteY104" fmla="*/ 100134 h 291383"/>
                <a:gd name="connsiteX105" fmla="*/ 0 w 195228"/>
                <a:gd name="connsiteY105" fmla="*/ 83290 h 291383"/>
                <a:gd name="connsiteX106" fmla="*/ 58489 w 195228"/>
                <a:gd name="connsiteY106" fmla="*/ 103582 h 291383"/>
                <a:gd name="connsiteX107" fmla="*/ 75333 w 195228"/>
                <a:gd name="connsiteY107" fmla="*/ 101328 h 291383"/>
                <a:gd name="connsiteX108" fmla="*/ 73078 w 195228"/>
                <a:gd name="connsiteY108" fmla="*/ 95757 h 291383"/>
                <a:gd name="connsiteX109" fmla="*/ 84351 w 195228"/>
                <a:gd name="connsiteY109" fmla="*/ 94564 h 291383"/>
                <a:gd name="connsiteX110" fmla="*/ 88861 w 195228"/>
                <a:gd name="connsiteY110" fmla="*/ 99073 h 291383"/>
                <a:gd name="connsiteX111" fmla="*/ 89922 w 195228"/>
                <a:gd name="connsiteY111" fmla="*/ 99073 h 291383"/>
                <a:gd name="connsiteX112" fmla="*/ 92176 w 195228"/>
                <a:gd name="connsiteY112" fmla="*/ 102388 h 291383"/>
                <a:gd name="connsiteX113" fmla="*/ 93370 w 195228"/>
                <a:gd name="connsiteY113" fmla="*/ 101328 h 291383"/>
                <a:gd name="connsiteX114" fmla="*/ 100134 w 195228"/>
                <a:gd name="connsiteY114" fmla="*/ 105837 h 291383"/>
                <a:gd name="connsiteX115" fmla="*/ 98940 w 195228"/>
                <a:gd name="connsiteY115" fmla="*/ 101328 h 291383"/>
                <a:gd name="connsiteX116" fmla="*/ 102389 w 195228"/>
                <a:gd name="connsiteY116" fmla="*/ 100134 h 291383"/>
                <a:gd name="connsiteX117" fmla="*/ 104643 w 195228"/>
                <a:gd name="connsiteY117" fmla="*/ 96818 h 291383"/>
                <a:gd name="connsiteX118" fmla="*/ 105704 w 195228"/>
                <a:gd name="connsiteY118" fmla="*/ 95757 h 291383"/>
                <a:gd name="connsiteX119" fmla="*/ 105704 w 195228"/>
                <a:gd name="connsiteY119" fmla="*/ 88994 h 291383"/>
                <a:gd name="connsiteX120" fmla="*/ 104643 w 195228"/>
                <a:gd name="connsiteY120" fmla="*/ 87932 h 291383"/>
                <a:gd name="connsiteX121" fmla="*/ 104643 w 195228"/>
                <a:gd name="connsiteY121" fmla="*/ 84484 h 291383"/>
                <a:gd name="connsiteX122" fmla="*/ 105704 w 195228"/>
                <a:gd name="connsiteY122" fmla="*/ 84484 h 291383"/>
                <a:gd name="connsiteX123" fmla="*/ 105704 w 195228"/>
                <a:gd name="connsiteY123" fmla="*/ 82229 h 291383"/>
                <a:gd name="connsiteX124" fmla="*/ 104643 w 195228"/>
                <a:gd name="connsiteY124" fmla="*/ 81168 h 291383"/>
                <a:gd name="connsiteX125" fmla="*/ 105704 w 195228"/>
                <a:gd name="connsiteY125" fmla="*/ 80107 h 291383"/>
                <a:gd name="connsiteX126" fmla="*/ 104643 w 195228"/>
                <a:gd name="connsiteY126" fmla="*/ 80107 h 291383"/>
                <a:gd name="connsiteX127" fmla="*/ 104643 w 195228"/>
                <a:gd name="connsiteY127" fmla="*/ 78914 h 291383"/>
                <a:gd name="connsiteX128" fmla="*/ 105704 w 195228"/>
                <a:gd name="connsiteY128" fmla="*/ 77853 h 291383"/>
                <a:gd name="connsiteX129" fmla="*/ 104643 w 195228"/>
                <a:gd name="connsiteY129" fmla="*/ 76659 h 291383"/>
                <a:gd name="connsiteX130" fmla="*/ 104643 w 195228"/>
                <a:gd name="connsiteY130" fmla="*/ 73343 h 291383"/>
                <a:gd name="connsiteX131" fmla="*/ 105704 w 195228"/>
                <a:gd name="connsiteY131" fmla="*/ 72150 h 291383"/>
                <a:gd name="connsiteX132" fmla="*/ 104643 w 195228"/>
                <a:gd name="connsiteY132" fmla="*/ 67640 h 291383"/>
                <a:gd name="connsiteX133" fmla="*/ 114723 w 195228"/>
                <a:gd name="connsiteY133" fmla="*/ 63131 h 291383"/>
                <a:gd name="connsiteX134" fmla="*/ 119233 w 195228"/>
                <a:gd name="connsiteY134" fmla="*/ 51857 h 291383"/>
                <a:gd name="connsiteX135" fmla="*/ 118172 w 195228"/>
                <a:gd name="connsiteY135" fmla="*/ 50664 h 291383"/>
                <a:gd name="connsiteX136" fmla="*/ 159817 w 195228"/>
                <a:gd name="connsiteY136" fmla="*/ 0 h 29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195228" h="291383">
                  <a:moveTo>
                    <a:pt x="159419" y="397"/>
                  </a:moveTo>
                  <a:lnTo>
                    <a:pt x="160612" y="1591"/>
                  </a:lnTo>
                  <a:lnTo>
                    <a:pt x="161673" y="2653"/>
                  </a:lnTo>
                  <a:lnTo>
                    <a:pt x="163928" y="2653"/>
                  </a:lnTo>
                  <a:lnTo>
                    <a:pt x="163928" y="3846"/>
                  </a:lnTo>
                  <a:lnTo>
                    <a:pt x="165122" y="6101"/>
                  </a:lnTo>
                  <a:lnTo>
                    <a:pt x="166183" y="7162"/>
                  </a:lnTo>
                  <a:lnTo>
                    <a:pt x="166183" y="9417"/>
                  </a:lnTo>
                  <a:lnTo>
                    <a:pt x="167244" y="10477"/>
                  </a:lnTo>
                  <a:lnTo>
                    <a:pt x="168437" y="10477"/>
                  </a:lnTo>
                  <a:lnTo>
                    <a:pt x="169631" y="11671"/>
                  </a:lnTo>
                  <a:lnTo>
                    <a:pt x="170692" y="11671"/>
                  </a:lnTo>
                  <a:lnTo>
                    <a:pt x="171886" y="12733"/>
                  </a:lnTo>
                  <a:lnTo>
                    <a:pt x="173079" y="12733"/>
                  </a:lnTo>
                  <a:lnTo>
                    <a:pt x="174141" y="13926"/>
                  </a:lnTo>
                  <a:lnTo>
                    <a:pt x="175201" y="14987"/>
                  </a:lnTo>
                  <a:cubicBezTo>
                    <a:pt x="175467" y="20690"/>
                    <a:pt x="174008" y="18170"/>
                    <a:pt x="177456" y="21751"/>
                  </a:cubicBezTo>
                  <a:lnTo>
                    <a:pt x="178517" y="22812"/>
                  </a:lnTo>
                  <a:lnTo>
                    <a:pt x="178517" y="27321"/>
                  </a:lnTo>
                  <a:lnTo>
                    <a:pt x="179578" y="28383"/>
                  </a:lnTo>
                  <a:lnTo>
                    <a:pt x="179578" y="29576"/>
                  </a:lnTo>
                  <a:lnTo>
                    <a:pt x="180772" y="29576"/>
                  </a:lnTo>
                  <a:lnTo>
                    <a:pt x="181833" y="30637"/>
                  </a:lnTo>
                  <a:lnTo>
                    <a:pt x="186342" y="30637"/>
                  </a:lnTo>
                  <a:lnTo>
                    <a:pt x="187403" y="31830"/>
                  </a:lnTo>
                  <a:lnTo>
                    <a:pt x="188597" y="32891"/>
                  </a:lnTo>
                  <a:lnTo>
                    <a:pt x="189658" y="32891"/>
                  </a:lnTo>
                  <a:lnTo>
                    <a:pt x="189658" y="34085"/>
                  </a:lnTo>
                  <a:lnTo>
                    <a:pt x="190719" y="37401"/>
                  </a:lnTo>
                  <a:lnTo>
                    <a:pt x="192974" y="58754"/>
                  </a:lnTo>
                  <a:lnTo>
                    <a:pt x="194035" y="77853"/>
                  </a:lnTo>
                  <a:lnTo>
                    <a:pt x="189525" y="96951"/>
                  </a:lnTo>
                  <a:lnTo>
                    <a:pt x="187271" y="100267"/>
                  </a:lnTo>
                  <a:lnTo>
                    <a:pt x="188464" y="101460"/>
                  </a:lnTo>
                  <a:lnTo>
                    <a:pt x="187271" y="102521"/>
                  </a:lnTo>
                  <a:lnTo>
                    <a:pt x="187271" y="103715"/>
                  </a:lnTo>
                  <a:lnTo>
                    <a:pt x="186210" y="104776"/>
                  </a:lnTo>
                  <a:lnTo>
                    <a:pt x="186210" y="103715"/>
                  </a:lnTo>
                  <a:lnTo>
                    <a:pt x="185148" y="104776"/>
                  </a:lnTo>
                  <a:lnTo>
                    <a:pt x="185148" y="108224"/>
                  </a:lnTo>
                  <a:lnTo>
                    <a:pt x="183955" y="108224"/>
                  </a:lnTo>
                  <a:lnTo>
                    <a:pt x="183955" y="110479"/>
                  </a:lnTo>
                  <a:lnTo>
                    <a:pt x="185148" y="127322"/>
                  </a:lnTo>
                  <a:lnTo>
                    <a:pt x="186210" y="132893"/>
                  </a:lnTo>
                  <a:lnTo>
                    <a:pt x="195228" y="167774"/>
                  </a:lnTo>
                  <a:lnTo>
                    <a:pt x="189658" y="167774"/>
                  </a:lnTo>
                  <a:lnTo>
                    <a:pt x="189658" y="168835"/>
                  </a:lnTo>
                  <a:lnTo>
                    <a:pt x="188597" y="168835"/>
                  </a:lnTo>
                  <a:lnTo>
                    <a:pt x="188597" y="170029"/>
                  </a:lnTo>
                  <a:lnTo>
                    <a:pt x="187403" y="171090"/>
                  </a:lnTo>
                  <a:lnTo>
                    <a:pt x="186342" y="171090"/>
                  </a:lnTo>
                  <a:lnTo>
                    <a:pt x="186342" y="186872"/>
                  </a:lnTo>
                  <a:lnTo>
                    <a:pt x="188597" y="200401"/>
                  </a:lnTo>
                  <a:lnTo>
                    <a:pt x="188597" y="208226"/>
                  </a:lnTo>
                  <a:lnTo>
                    <a:pt x="187403" y="208226"/>
                  </a:lnTo>
                  <a:lnTo>
                    <a:pt x="187403" y="212735"/>
                  </a:lnTo>
                  <a:lnTo>
                    <a:pt x="188597" y="213796"/>
                  </a:lnTo>
                  <a:lnTo>
                    <a:pt x="181833" y="226130"/>
                  </a:lnTo>
                  <a:lnTo>
                    <a:pt x="171753" y="232895"/>
                  </a:lnTo>
                  <a:lnTo>
                    <a:pt x="164989" y="254248"/>
                  </a:lnTo>
                  <a:lnTo>
                    <a:pt x="149206" y="265521"/>
                  </a:lnTo>
                  <a:lnTo>
                    <a:pt x="146952" y="274540"/>
                  </a:lnTo>
                  <a:lnTo>
                    <a:pt x="148145" y="275600"/>
                  </a:lnTo>
                  <a:lnTo>
                    <a:pt x="144830" y="289129"/>
                  </a:lnTo>
                  <a:lnTo>
                    <a:pt x="137005" y="286874"/>
                  </a:lnTo>
                  <a:lnTo>
                    <a:pt x="135811" y="282365"/>
                  </a:lnTo>
                  <a:lnTo>
                    <a:pt x="130241" y="284620"/>
                  </a:lnTo>
                  <a:lnTo>
                    <a:pt x="112203" y="280110"/>
                  </a:lnTo>
                  <a:lnTo>
                    <a:pt x="105439" y="282365"/>
                  </a:lnTo>
                  <a:lnTo>
                    <a:pt x="104378" y="281171"/>
                  </a:lnTo>
                  <a:lnTo>
                    <a:pt x="101062" y="282365"/>
                  </a:lnTo>
                  <a:lnTo>
                    <a:pt x="102123" y="284620"/>
                  </a:lnTo>
                  <a:lnTo>
                    <a:pt x="97614" y="285680"/>
                  </a:lnTo>
                  <a:lnTo>
                    <a:pt x="96553" y="284620"/>
                  </a:lnTo>
                  <a:lnTo>
                    <a:pt x="79709" y="291383"/>
                  </a:lnTo>
                  <a:lnTo>
                    <a:pt x="77455" y="275600"/>
                  </a:lnTo>
                  <a:lnTo>
                    <a:pt x="76394" y="275600"/>
                  </a:lnTo>
                  <a:lnTo>
                    <a:pt x="76394" y="273346"/>
                  </a:lnTo>
                  <a:lnTo>
                    <a:pt x="73078" y="273346"/>
                  </a:lnTo>
                  <a:lnTo>
                    <a:pt x="74139" y="271092"/>
                  </a:lnTo>
                  <a:lnTo>
                    <a:pt x="77455" y="273346"/>
                  </a:lnTo>
                  <a:lnTo>
                    <a:pt x="76394" y="265521"/>
                  </a:lnTo>
                  <a:lnTo>
                    <a:pt x="71884" y="261012"/>
                  </a:lnTo>
                  <a:lnTo>
                    <a:pt x="74139" y="259950"/>
                  </a:lnTo>
                  <a:lnTo>
                    <a:pt x="70691" y="232895"/>
                  </a:lnTo>
                  <a:lnTo>
                    <a:pt x="70691" y="229446"/>
                  </a:lnTo>
                  <a:lnTo>
                    <a:pt x="68436" y="229446"/>
                  </a:lnTo>
                  <a:lnTo>
                    <a:pt x="67242" y="227192"/>
                  </a:lnTo>
                  <a:lnTo>
                    <a:pt x="63927" y="224937"/>
                  </a:lnTo>
                  <a:lnTo>
                    <a:pt x="61672" y="224937"/>
                  </a:lnTo>
                  <a:lnTo>
                    <a:pt x="60611" y="223743"/>
                  </a:lnTo>
                  <a:lnTo>
                    <a:pt x="57295" y="223743"/>
                  </a:lnTo>
                  <a:lnTo>
                    <a:pt x="55041" y="221489"/>
                  </a:lnTo>
                  <a:lnTo>
                    <a:pt x="55041" y="219234"/>
                  </a:lnTo>
                  <a:lnTo>
                    <a:pt x="52786" y="218173"/>
                  </a:lnTo>
                  <a:lnTo>
                    <a:pt x="51592" y="215918"/>
                  </a:lnTo>
                  <a:lnTo>
                    <a:pt x="60611" y="184485"/>
                  </a:lnTo>
                  <a:lnTo>
                    <a:pt x="56102" y="185679"/>
                  </a:lnTo>
                  <a:lnTo>
                    <a:pt x="51592" y="178915"/>
                  </a:lnTo>
                  <a:lnTo>
                    <a:pt x="46022" y="166581"/>
                  </a:lnTo>
                  <a:lnTo>
                    <a:pt x="47083" y="163265"/>
                  </a:lnTo>
                  <a:lnTo>
                    <a:pt x="43767" y="161011"/>
                  </a:lnTo>
                  <a:lnTo>
                    <a:pt x="38197" y="138464"/>
                  </a:lnTo>
                  <a:lnTo>
                    <a:pt x="32626" y="118171"/>
                  </a:lnTo>
                  <a:lnTo>
                    <a:pt x="18037" y="100134"/>
                  </a:lnTo>
                  <a:lnTo>
                    <a:pt x="0" y="83290"/>
                  </a:lnTo>
                  <a:lnTo>
                    <a:pt x="58489" y="103582"/>
                  </a:lnTo>
                  <a:lnTo>
                    <a:pt x="75333" y="101328"/>
                  </a:lnTo>
                  <a:lnTo>
                    <a:pt x="73078" y="95757"/>
                  </a:lnTo>
                  <a:lnTo>
                    <a:pt x="84351" y="94564"/>
                  </a:lnTo>
                  <a:lnTo>
                    <a:pt x="88861" y="99073"/>
                  </a:lnTo>
                  <a:lnTo>
                    <a:pt x="89922" y="99073"/>
                  </a:lnTo>
                  <a:lnTo>
                    <a:pt x="92176" y="102388"/>
                  </a:lnTo>
                  <a:lnTo>
                    <a:pt x="93370" y="101328"/>
                  </a:lnTo>
                  <a:lnTo>
                    <a:pt x="100134" y="105837"/>
                  </a:lnTo>
                  <a:lnTo>
                    <a:pt x="98940" y="101328"/>
                  </a:lnTo>
                  <a:lnTo>
                    <a:pt x="102389" y="100134"/>
                  </a:lnTo>
                  <a:lnTo>
                    <a:pt x="104643" y="96818"/>
                  </a:lnTo>
                  <a:lnTo>
                    <a:pt x="105704" y="95757"/>
                  </a:lnTo>
                  <a:lnTo>
                    <a:pt x="105704" y="88994"/>
                  </a:lnTo>
                  <a:lnTo>
                    <a:pt x="104643" y="87932"/>
                  </a:lnTo>
                  <a:lnTo>
                    <a:pt x="104643" y="84484"/>
                  </a:lnTo>
                  <a:lnTo>
                    <a:pt x="105704" y="84484"/>
                  </a:lnTo>
                  <a:lnTo>
                    <a:pt x="105704" y="82229"/>
                  </a:lnTo>
                  <a:lnTo>
                    <a:pt x="104643" y="81168"/>
                  </a:lnTo>
                  <a:lnTo>
                    <a:pt x="105704" y="80107"/>
                  </a:lnTo>
                  <a:lnTo>
                    <a:pt x="104643" y="80107"/>
                  </a:lnTo>
                  <a:lnTo>
                    <a:pt x="104643" y="78914"/>
                  </a:lnTo>
                  <a:lnTo>
                    <a:pt x="105704" y="77853"/>
                  </a:lnTo>
                  <a:lnTo>
                    <a:pt x="104643" y="76659"/>
                  </a:lnTo>
                  <a:lnTo>
                    <a:pt x="104643" y="73343"/>
                  </a:lnTo>
                  <a:lnTo>
                    <a:pt x="105704" y="72150"/>
                  </a:lnTo>
                  <a:lnTo>
                    <a:pt x="104643" y="67640"/>
                  </a:lnTo>
                  <a:lnTo>
                    <a:pt x="114723" y="63131"/>
                  </a:lnTo>
                  <a:lnTo>
                    <a:pt x="119233" y="51857"/>
                  </a:lnTo>
                  <a:lnTo>
                    <a:pt x="118172" y="50664"/>
                  </a:lnTo>
                  <a:lnTo>
                    <a:pt x="159817" y="0"/>
                  </a:lnTo>
                </a:path>
              </a:pathLst>
            </a:custGeom>
            <a:noFill/>
            <a:ln w="3315" cap="flat">
              <a:solidFill>
                <a:schemeClr val="bg1">
                  <a:lumMod val="65000"/>
                </a:schemeClr>
              </a:solidFill>
              <a:prstDash val="solid"/>
              <a:miter/>
            </a:ln>
          </p:spPr>
          <p:txBody>
            <a:bodyPr rtlCol="0" anchor="ctr"/>
            <a:lstStyle/>
            <a:p>
              <a:endParaRPr lang="en-FI" sz="816"/>
            </a:p>
          </p:txBody>
        </p:sp>
        <p:sp>
          <p:nvSpPr>
            <p:cNvPr id="873" name="Freeform: Shape 872">
              <a:extLst>
                <a:ext uri="{FF2B5EF4-FFF2-40B4-BE49-F238E27FC236}">
                  <a16:creationId xmlns:a16="http://schemas.microsoft.com/office/drawing/2014/main" id="{0F97211E-69A2-3B48-7DDE-518CD02E85DE}"/>
                </a:ext>
              </a:extLst>
            </p:cNvPr>
            <p:cNvSpPr/>
            <p:nvPr/>
          </p:nvSpPr>
          <p:spPr>
            <a:xfrm>
              <a:off x="3941962" y="13126506"/>
              <a:ext cx="207164" cy="219499"/>
            </a:xfrm>
            <a:custGeom>
              <a:avLst/>
              <a:gdLst>
                <a:gd name="connsiteX0" fmla="*/ 46154 w 207164"/>
                <a:gd name="connsiteY0" fmla="*/ 3316 h 219499"/>
                <a:gd name="connsiteX1" fmla="*/ 51725 w 207164"/>
                <a:gd name="connsiteY1" fmla="*/ 1061 h 219499"/>
                <a:gd name="connsiteX2" fmla="*/ 51725 w 207164"/>
                <a:gd name="connsiteY2" fmla="*/ 0 h 219499"/>
                <a:gd name="connsiteX3" fmla="*/ 55173 w 207164"/>
                <a:gd name="connsiteY3" fmla="*/ 2255 h 219499"/>
                <a:gd name="connsiteX4" fmla="*/ 75465 w 207164"/>
                <a:gd name="connsiteY4" fmla="*/ 10080 h 219499"/>
                <a:gd name="connsiteX5" fmla="*/ 75465 w 207164"/>
                <a:gd name="connsiteY5" fmla="*/ 11141 h 219499"/>
                <a:gd name="connsiteX6" fmla="*/ 79975 w 207164"/>
                <a:gd name="connsiteY6" fmla="*/ 12334 h 219499"/>
                <a:gd name="connsiteX7" fmla="*/ 79975 w 207164"/>
                <a:gd name="connsiteY7" fmla="*/ 11141 h 219499"/>
                <a:gd name="connsiteX8" fmla="*/ 85545 w 207164"/>
                <a:gd name="connsiteY8" fmla="*/ 13396 h 219499"/>
                <a:gd name="connsiteX9" fmla="*/ 86739 w 207164"/>
                <a:gd name="connsiteY9" fmla="*/ 14590 h 219499"/>
                <a:gd name="connsiteX10" fmla="*/ 88993 w 207164"/>
                <a:gd name="connsiteY10" fmla="*/ 15650 h 219499"/>
                <a:gd name="connsiteX11" fmla="*/ 91248 w 207164"/>
                <a:gd name="connsiteY11" fmla="*/ 15650 h 219499"/>
                <a:gd name="connsiteX12" fmla="*/ 90054 w 207164"/>
                <a:gd name="connsiteY12" fmla="*/ 17905 h 219499"/>
                <a:gd name="connsiteX13" fmla="*/ 91248 w 207164"/>
                <a:gd name="connsiteY13" fmla="*/ 17905 h 219499"/>
                <a:gd name="connsiteX14" fmla="*/ 92309 w 207164"/>
                <a:gd name="connsiteY14" fmla="*/ 15650 h 219499"/>
                <a:gd name="connsiteX15" fmla="*/ 97879 w 207164"/>
                <a:gd name="connsiteY15" fmla="*/ 17905 h 219499"/>
                <a:gd name="connsiteX16" fmla="*/ 115917 w 207164"/>
                <a:gd name="connsiteY16" fmla="*/ 12334 h 219499"/>
                <a:gd name="connsiteX17" fmla="*/ 125997 w 207164"/>
                <a:gd name="connsiteY17" fmla="*/ 30372 h 219499"/>
                <a:gd name="connsiteX18" fmla="*/ 135015 w 207164"/>
                <a:gd name="connsiteY18" fmla="*/ 64060 h 219499"/>
                <a:gd name="connsiteX19" fmla="*/ 145095 w 207164"/>
                <a:gd name="connsiteY19" fmla="*/ 79842 h 219499"/>
                <a:gd name="connsiteX20" fmla="*/ 147350 w 207164"/>
                <a:gd name="connsiteY20" fmla="*/ 79842 h 219499"/>
                <a:gd name="connsiteX21" fmla="*/ 147350 w 207164"/>
                <a:gd name="connsiteY21" fmla="*/ 82097 h 219499"/>
                <a:gd name="connsiteX22" fmla="*/ 148411 w 207164"/>
                <a:gd name="connsiteY22" fmla="*/ 83158 h 219499"/>
                <a:gd name="connsiteX23" fmla="*/ 149472 w 207164"/>
                <a:gd name="connsiteY23" fmla="*/ 82097 h 219499"/>
                <a:gd name="connsiteX24" fmla="*/ 149472 w 207164"/>
                <a:gd name="connsiteY24" fmla="*/ 81036 h 219499"/>
                <a:gd name="connsiteX25" fmla="*/ 150665 w 207164"/>
                <a:gd name="connsiteY25" fmla="*/ 78781 h 219499"/>
                <a:gd name="connsiteX26" fmla="*/ 155175 w 207164"/>
                <a:gd name="connsiteY26" fmla="*/ 76527 h 219499"/>
                <a:gd name="connsiteX27" fmla="*/ 161939 w 207164"/>
                <a:gd name="connsiteY27" fmla="*/ 79842 h 219499"/>
                <a:gd name="connsiteX28" fmla="*/ 164193 w 207164"/>
                <a:gd name="connsiteY28" fmla="*/ 77588 h 219499"/>
                <a:gd name="connsiteX29" fmla="*/ 164193 w 207164"/>
                <a:gd name="connsiteY29" fmla="*/ 76527 h 219499"/>
                <a:gd name="connsiteX30" fmla="*/ 166448 w 207164"/>
                <a:gd name="connsiteY30" fmla="*/ 76527 h 219499"/>
                <a:gd name="connsiteX31" fmla="*/ 167642 w 207164"/>
                <a:gd name="connsiteY31" fmla="*/ 77588 h 219499"/>
                <a:gd name="connsiteX32" fmla="*/ 169896 w 207164"/>
                <a:gd name="connsiteY32" fmla="*/ 77588 h 219499"/>
                <a:gd name="connsiteX33" fmla="*/ 172151 w 207164"/>
                <a:gd name="connsiteY33" fmla="*/ 79842 h 219499"/>
                <a:gd name="connsiteX34" fmla="*/ 173212 w 207164"/>
                <a:gd name="connsiteY34" fmla="*/ 79842 h 219499"/>
                <a:gd name="connsiteX35" fmla="*/ 176660 w 207164"/>
                <a:gd name="connsiteY35" fmla="*/ 83158 h 219499"/>
                <a:gd name="connsiteX36" fmla="*/ 177721 w 207164"/>
                <a:gd name="connsiteY36" fmla="*/ 83158 h 219499"/>
                <a:gd name="connsiteX37" fmla="*/ 177721 w 207164"/>
                <a:gd name="connsiteY37" fmla="*/ 84352 h 219499"/>
                <a:gd name="connsiteX38" fmla="*/ 178915 w 207164"/>
                <a:gd name="connsiteY38" fmla="*/ 84352 h 219499"/>
                <a:gd name="connsiteX39" fmla="*/ 179976 w 207164"/>
                <a:gd name="connsiteY39" fmla="*/ 85412 h 219499"/>
                <a:gd name="connsiteX40" fmla="*/ 183424 w 207164"/>
                <a:gd name="connsiteY40" fmla="*/ 85412 h 219499"/>
                <a:gd name="connsiteX41" fmla="*/ 182231 w 207164"/>
                <a:gd name="connsiteY41" fmla="*/ 86606 h 219499"/>
                <a:gd name="connsiteX42" fmla="*/ 182231 w 207164"/>
                <a:gd name="connsiteY42" fmla="*/ 87668 h 219499"/>
                <a:gd name="connsiteX43" fmla="*/ 186740 w 207164"/>
                <a:gd name="connsiteY43" fmla="*/ 89922 h 219499"/>
                <a:gd name="connsiteX44" fmla="*/ 192310 w 207164"/>
                <a:gd name="connsiteY44" fmla="*/ 89922 h 219499"/>
                <a:gd name="connsiteX45" fmla="*/ 192310 w 207164"/>
                <a:gd name="connsiteY45" fmla="*/ 91115 h 219499"/>
                <a:gd name="connsiteX46" fmla="*/ 193372 w 207164"/>
                <a:gd name="connsiteY46" fmla="*/ 91115 h 219499"/>
                <a:gd name="connsiteX47" fmla="*/ 194565 w 207164"/>
                <a:gd name="connsiteY47" fmla="*/ 93371 h 219499"/>
                <a:gd name="connsiteX48" fmla="*/ 195759 w 207164"/>
                <a:gd name="connsiteY48" fmla="*/ 94564 h 219499"/>
                <a:gd name="connsiteX49" fmla="*/ 198013 w 207164"/>
                <a:gd name="connsiteY49" fmla="*/ 94564 h 219499"/>
                <a:gd name="connsiteX50" fmla="*/ 200268 w 207164"/>
                <a:gd name="connsiteY50" fmla="*/ 96819 h 219499"/>
                <a:gd name="connsiteX51" fmla="*/ 200268 w 207164"/>
                <a:gd name="connsiteY51" fmla="*/ 102389 h 219499"/>
                <a:gd name="connsiteX52" fmla="*/ 201329 w 207164"/>
                <a:gd name="connsiteY52" fmla="*/ 103450 h 219499"/>
                <a:gd name="connsiteX53" fmla="*/ 202523 w 207164"/>
                <a:gd name="connsiteY53" fmla="*/ 103450 h 219499"/>
                <a:gd name="connsiteX54" fmla="*/ 203717 w 207164"/>
                <a:gd name="connsiteY54" fmla="*/ 104644 h 219499"/>
                <a:gd name="connsiteX55" fmla="*/ 205971 w 207164"/>
                <a:gd name="connsiteY55" fmla="*/ 105705 h 219499"/>
                <a:gd name="connsiteX56" fmla="*/ 205971 w 207164"/>
                <a:gd name="connsiteY56" fmla="*/ 107959 h 219499"/>
                <a:gd name="connsiteX57" fmla="*/ 207165 w 207164"/>
                <a:gd name="connsiteY57" fmla="*/ 109153 h 219499"/>
                <a:gd name="connsiteX58" fmla="*/ 207165 w 207164"/>
                <a:gd name="connsiteY58" fmla="*/ 111408 h 219499"/>
                <a:gd name="connsiteX59" fmla="*/ 205971 w 207164"/>
                <a:gd name="connsiteY59" fmla="*/ 113662 h 219499"/>
                <a:gd name="connsiteX60" fmla="*/ 164326 w 207164"/>
                <a:gd name="connsiteY60" fmla="*/ 164326 h 219499"/>
                <a:gd name="connsiteX61" fmla="*/ 165387 w 207164"/>
                <a:gd name="connsiteY61" fmla="*/ 165520 h 219499"/>
                <a:gd name="connsiteX62" fmla="*/ 160878 w 207164"/>
                <a:gd name="connsiteY62" fmla="*/ 176793 h 219499"/>
                <a:gd name="connsiteX63" fmla="*/ 150798 w 207164"/>
                <a:gd name="connsiteY63" fmla="*/ 181303 h 219499"/>
                <a:gd name="connsiteX64" fmla="*/ 151859 w 207164"/>
                <a:gd name="connsiteY64" fmla="*/ 185812 h 219499"/>
                <a:gd name="connsiteX65" fmla="*/ 150798 w 207164"/>
                <a:gd name="connsiteY65" fmla="*/ 187006 h 219499"/>
                <a:gd name="connsiteX66" fmla="*/ 150798 w 207164"/>
                <a:gd name="connsiteY66" fmla="*/ 190322 h 219499"/>
                <a:gd name="connsiteX67" fmla="*/ 151859 w 207164"/>
                <a:gd name="connsiteY67" fmla="*/ 191515 h 219499"/>
                <a:gd name="connsiteX68" fmla="*/ 150798 w 207164"/>
                <a:gd name="connsiteY68" fmla="*/ 192576 h 219499"/>
                <a:gd name="connsiteX69" fmla="*/ 150798 w 207164"/>
                <a:gd name="connsiteY69" fmla="*/ 193770 h 219499"/>
                <a:gd name="connsiteX70" fmla="*/ 151859 w 207164"/>
                <a:gd name="connsiteY70" fmla="*/ 193770 h 219499"/>
                <a:gd name="connsiteX71" fmla="*/ 150798 w 207164"/>
                <a:gd name="connsiteY71" fmla="*/ 194830 h 219499"/>
                <a:gd name="connsiteX72" fmla="*/ 151859 w 207164"/>
                <a:gd name="connsiteY72" fmla="*/ 195892 h 219499"/>
                <a:gd name="connsiteX73" fmla="*/ 151859 w 207164"/>
                <a:gd name="connsiteY73" fmla="*/ 198146 h 219499"/>
                <a:gd name="connsiteX74" fmla="*/ 150798 w 207164"/>
                <a:gd name="connsiteY74" fmla="*/ 198146 h 219499"/>
                <a:gd name="connsiteX75" fmla="*/ 150798 w 207164"/>
                <a:gd name="connsiteY75" fmla="*/ 201595 h 219499"/>
                <a:gd name="connsiteX76" fmla="*/ 151859 w 207164"/>
                <a:gd name="connsiteY76" fmla="*/ 202656 h 219499"/>
                <a:gd name="connsiteX77" fmla="*/ 151859 w 207164"/>
                <a:gd name="connsiteY77" fmla="*/ 209420 h 219499"/>
                <a:gd name="connsiteX78" fmla="*/ 150798 w 207164"/>
                <a:gd name="connsiteY78" fmla="*/ 210480 h 219499"/>
                <a:gd name="connsiteX79" fmla="*/ 148543 w 207164"/>
                <a:gd name="connsiteY79" fmla="*/ 213796 h 219499"/>
                <a:gd name="connsiteX80" fmla="*/ 145095 w 207164"/>
                <a:gd name="connsiteY80" fmla="*/ 214990 h 219499"/>
                <a:gd name="connsiteX81" fmla="*/ 146289 w 207164"/>
                <a:gd name="connsiteY81" fmla="*/ 219500 h 219499"/>
                <a:gd name="connsiteX82" fmla="*/ 139525 w 207164"/>
                <a:gd name="connsiteY82" fmla="*/ 214990 h 219499"/>
                <a:gd name="connsiteX83" fmla="*/ 138331 w 207164"/>
                <a:gd name="connsiteY83" fmla="*/ 216051 h 219499"/>
                <a:gd name="connsiteX84" fmla="*/ 136076 w 207164"/>
                <a:gd name="connsiteY84" fmla="*/ 212736 h 219499"/>
                <a:gd name="connsiteX85" fmla="*/ 135015 w 207164"/>
                <a:gd name="connsiteY85" fmla="*/ 212736 h 219499"/>
                <a:gd name="connsiteX86" fmla="*/ 130506 w 207164"/>
                <a:gd name="connsiteY86" fmla="*/ 208226 h 219499"/>
                <a:gd name="connsiteX87" fmla="*/ 119233 w 207164"/>
                <a:gd name="connsiteY87" fmla="*/ 209420 h 219499"/>
                <a:gd name="connsiteX88" fmla="*/ 121487 w 207164"/>
                <a:gd name="connsiteY88" fmla="*/ 214990 h 219499"/>
                <a:gd name="connsiteX89" fmla="*/ 104643 w 207164"/>
                <a:gd name="connsiteY89" fmla="*/ 217245 h 219499"/>
                <a:gd name="connsiteX90" fmla="*/ 46154 w 207164"/>
                <a:gd name="connsiteY90" fmla="*/ 196953 h 219499"/>
                <a:gd name="connsiteX91" fmla="*/ 39391 w 207164"/>
                <a:gd name="connsiteY91" fmla="*/ 186873 h 219499"/>
                <a:gd name="connsiteX92" fmla="*/ 37136 w 207164"/>
                <a:gd name="connsiteY92" fmla="*/ 171090 h 219499"/>
                <a:gd name="connsiteX93" fmla="*/ 34881 w 207164"/>
                <a:gd name="connsiteY93" fmla="*/ 157562 h 219499"/>
                <a:gd name="connsiteX94" fmla="*/ 34881 w 207164"/>
                <a:gd name="connsiteY94" fmla="*/ 151992 h 219499"/>
                <a:gd name="connsiteX95" fmla="*/ 33687 w 207164"/>
                <a:gd name="connsiteY95" fmla="*/ 151992 h 219499"/>
                <a:gd name="connsiteX96" fmla="*/ 32494 w 207164"/>
                <a:gd name="connsiteY96" fmla="*/ 144167 h 219499"/>
                <a:gd name="connsiteX97" fmla="*/ 37003 w 207164"/>
                <a:gd name="connsiteY97" fmla="*/ 141912 h 219499"/>
                <a:gd name="connsiteX98" fmla="*/ 40319 w 207164"/>
                <a:gd name="connsiteY98" fmla="*/ 143106 h 219499"/>
                <a:gd name="connsiteX99" fmla="*/ 44828 w 207164"/>
                <a:gd name="connsiteY99" fmla="*/ 147615 h 219499"/>
                <a:gd name="connsiteX100" fmla="*/ 49338 w 207164"/>
                <a:gd name="connsiteY100" fmla="*/ 147615 h 219499"/>
                <a:gd name="connsiteX101" fmla="*/ 55041 w 207164"/>
                <a:gd name="connsiteY101" fmla="*/ 146422 h 219499"/>
                <a:gd name="connsiteX102" fmla="*/ 57295 w 207164"/>
                <a:gd name="connsiteY102" fmla="*/ 147615 h 219499"/>
                <a:gd name="connsiteX103" fmla="*/ 58489 w 207164"/>
                <a:gd name="connsiteY103" fmla="*/ 147615 h 219499"/>
                <a:gd name="connsiteX104" fmla="*/ 59550 w 207164"/>
                <a:gd name="connsiteY104" fmla="*/ 140851 h 219499"/>
                <a:gd name="connsiteX105" fmla="*/ 57295 w 207164"/>
                <a:gd name="connsiteY105" fmla="*/ 138596 h 219499"/>
                <a:gd name="connsiteX106" fmla="*/ 57295 w 207164"/>
                <a:gd name="connsiteY106" fmla="*/ 136342 h 219499"/>
                <a:gd name="connsiteX107" fmla="*/ 56234 w 207164"/>
                <a:gd name="connsiteY107" fmla="*/ 136342 h 219499"/>
                <a:gd name="connsiteX108" fmla="*/ 56234 w 207164"/>
                <a:gd name="connsiteY108" fmla="*/ 135281 h 219499"/>
                <a:gd name="connsiteX109" fmla="*/ 57295 w 207164"/>
                <a:gd name="connsiteY109" fmla="*/ 134087 h 219499"/>
                <a:gd name="connsiteX110" fmla="*/ 58489 w 207164"/>
                <a:gd name="connsiteY110" fmla="*/ 134087 h 219499"/>
                <a:gd name="connsiteX111" fmla="*/ 58489 w 207164"/>
                <a:gd name="connsiteY111" fmla="*/ 131832 h 219499"/>
                <a:gd name="connsiteX112" fmla="*/ 59550 w 207164"/>
                <a:gd name="connsiteY112" fmla="*/ 130772 h 219499"/>
                <a:gd name="connsiteX113" fmla="*/ 59550 w 207164"/>
                <a:gd name="connsiteY113" fmla="*/ 125201 h 219499"/>
                <a:gd name="connsiteX114" fmla="*/ 60611 w 207164"/>
                <a:gd name="connsiteY114" fmla="*/ 124008 h 219499"/>
                <a:gd name="connsiteX115" fmla="*/ 62866 w 207164"/>
                <a:gd name="connsiteY115" fmla="*/ 124008 h 219499"/>
                <a:gd name="connsiteX116" fmla="*/ 65120 w 207164"/>
                <a:gd name="connsiteY116" fmla="*/ 122946 h 219499"/>
                <a:gd name="connsiteX117" fmla="*/ 65120 w 207164"/>
                <a:gd name="connsiteY117" fmla="*/ 121752 h 219499"/>
                <a:gd name="connsiteX118" fmla="*/ 66314 w 207164"/>
                <a:gd name="connsiteY118" fmla="*/ 120692 h 219499"/>
                <a:gd name="connsiteX119" fmla="*/ 59550 w 207164"/>
                <a:gd name="connsiteY119" fmla="*/ 116182 h 219499"/>
                <a:gd name="connsiteX120" fmla="*/ 59550 w 207164"/>
                <a:gd name="connsiteY120" fmla="*/ 111673 h 219499"/>
                <a:gd name="connsiteX121" fmla="*/ 60611 w 207164"/>
                <a:gd name="connsiteY121" fmla="*/ 110612 h 219499"/>
                <a:gd name="connsiteX122" fmla="*/ 60611 w 207164"/>
                <a:gd name="connsiteY122" fmla="*/ 109551 h 219499"/>
                <a:gd name="connsiteX123" fmla="*/ 61805 w 207164"/>
                <a:gd name="connsiteY123" fmla="*/ 109551 h 219499"/>
                <a:gd name="connsiteX124" fmla="*/ 61805 w 207164"/>
                <a:gd name="connsiteY124" fmla="*/ 107296 h 219499"/>
                <a:gd name="connsiteX125" fmla="*/ 62998 w 207164"/>
                <a:gd name="connsiteY125" fmla="*/ 107296 h 219499"/>
                <a:gd name="connsiteX126" fmla="*/ 62998 w 207164"/>
                <a:gd name="connsiteY126" fmla="*/ 106102 h 219499"/>
                <a:gd name="connsiteX127" fmla="*/ 64059 w 207164"/>
                <a:gd name="connsiteY127" fmla="*/ 105042 h 219499"/>
                <a:gd name="connsiteX128" fmla="*/ 64059 w 207164"/>
                <a:gd name="connsiteY128" fmla="*/ 102787 h 219499"/>
                <a:gd name="connsiteX129" fmla="*/ 62998 w 207164"/>
                <a:gd name="connsiteY129" fmla="*/ 97217 h 219499"/>
                <a:gd name="connsiteX130" fmla="*/ 64059 w 207164"/>
                <a:gd name="connsiteY130" fmla="*/ 94962 h 219499"/>
                <a:gd name="connsiteX131" fmla="*/ 38197 w 207164"/>
                <a:gd name="connsiteY131" fmla="*/ 81434 h 219499"/>
                <a:gd name="connsiteX132" fmla="*/ 11141 w 207164"/>
                <a:gd name="connsiteY132" fmla="*/ 43237 h 219499"/>
                <a:gd name="connsiteX133" fmla="*/ 5570 w 207164"/>
                <a:gd name="connsiteY133" fmla="*/ 36473 h 219499"/>
                <a:gd name="connsiteX134" fmla="*/ 0 w 207164"/>
                <a:gd name="connsiteY134" fmla="*/ 25200 h 219499"/>
                <a:gd name="connsiteX135" fmla="*/ 13528 w 207164"/>
                <a:gd name="connsiteY135" fmla="*/ 18435 h 219499"/>
                <a:gd name="connsiteX136" fmla="*/ 44961 w 207164"/>
                <a:gd name="connsiteY136" fmla="*/ 20690 h 219499"/>
                <a:gd name="connsiteX137" fmla="*/ 48277 w 207164"/>
                <a:gd name="connsiteY137" fmla="*/ 20690 h 219499"/>
                <a:gd name="connsiteX138" fmla="*/ 50531 w 207164"/>
                <a:gd name="connsiteY138" fmla="*/ 12865 h 219499"/>
                <a:gd name="connsiteX139" fmla="*/ 49338 w 207164"/>
                <a:gd name="connsiteY139" fmla="*/ 6101 h 219499"/>
                <a:gd name="connsiteX140" fmla="*/ 47083 w 207164"/>
                <a:gd name="connsiteY140" fmla="*/ 5040 h 219499"/>
                <a:gd name="connsiteX141" fmla="*/ 45889 w 207164"/>
                <a:gd name="connsiteY141" fmla="*/ 3847 h 21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207164" h="219499">
                  <a:moveTo>
                    <a:pt x="46154" y="3316"/>
                  </a:moveTo>
                  <a:lnTo>
                    <a:pt x="51725" y="1061"/>
                  </a:lnTo>
                  <a:lnTo>
                    <a:pt x="51725" y="0"/>
                  </a:lnTo>
                  <a:lnTo>
                    <a:pt x="55173" y="2255"/>
                  </a:lnTo>
                  <a:lnTo>
                    <a:pt x="75465" y="10080"/>
                  </a:lnTo>
                  <a:lnTo>
                    <a:pt x="75465" y="11141"/>
                  </a:lnTo>
                  <a:lnTo>
                    <a:pt x="79975" y="12334"/>
                  </a:lnTo>
                  <a:lnTo>
                    <a:pt x="79975" y="11141"/>
                  </a:lnTo>
                  <a:lnTo>
                    <a:pt x="85545" y="13396"/>
                  </a:lnTo>
                  <a:lnTo>
                    <a:pt x="86739" y="14590"/>
                  </a:lnTo>
                  <a:lnTo>
                    <a:pt x="88993" y="15650"/>
                  </a:lnTo>
                  <a:lnTo>
                    <a:pt x="91248" y="15650"/>
                  </a:lnTo>
                  <a:lnTo>
                    <a:pt x="90054" y="17905"/>
                  </a:lnTo>
                  <a:lnTo>
                    <a:pt x="91248" y="17905"/>
                  </a:lnTo>
                  <a:lnTo>
                    <a:pt x="92309" y="15650"/>
                  </a:lnTo>
                  <a:lnTo>
                    <a:pt x="97879" y="17905"/>
                  </a:lnTo>
                  <a:lnTo>
                    <a:pt x="115917" y="12334"/>
                  </a:lnTo>
                  <a:lnTo>
                    <a:pt x="125997" y="30372"/>
                  </a:lnTo>
                  <a:lnTo>
                    <a:pt x="135015" y="64060"/>
                  </a:lnTo>
                  <a:lnTo>
                    <a:pt x="145095" y="79842"/>
                  </a:lnTo>
                  <a:lnTo>
                    <a:pt x="147350" y="79842"/>
                  </a:lnTo>
                  <a:lnTo>
                    <a:pt x="147350" y="82097"/>
                  </a:lnTo>
                  <a:lnTo>
                    <a:pt x="148411" y="83158"/>
                  </a:lnTo>
                  <a:lnTo>
                    <a:pt x="149472" y="82097"/>
                  </a:lnTo>
                  <a:lnTo>
                    <a:pt x="149472" y="81036"/>
                  </a:lnTo>
                  <a:lnTo>
                    <a:pt x="150665" y="78781"/>
                  </a:lnTo>
                  <a:lnTo>
                    <a:pt x="155175" y="76527"/>
                  </a:lnTo>
                  <a:lnTo>
                    <a:pt x="161939" y="79842"/>
                  </a:lnTo>
                  <a:lnTo>
                    <a:pt x="164193" y="77588"/>
                  </a:lnTo>
                  <a:lnTo>
                    <a:pt x="164193" y="76527"/>
                  </a:lnTo>
                  <a:lnTo>
                    <a:pt x="166448" y="76527"/>
                  </a:lnTo>
                  <a:lnTo>
                    <a:pt x="167642" y="77588"/>
                  </a:lnTo>
                  <a:lnTo>
                    <a:pt x="169896" y="77588"/>
                  </a:lnTo>
                  <a:lnTo>
                    <a:pt x="172151" y="79842"/>
                  </a:lnTo>
                  <a:lnTo>
                    <a:pt x="173212" y="79842"/>
                  </a:lnTo>
                  <a:lnTo>
                    <a:pt x="176660" y="83158"/>
                  </a:lnTo>
                  <a:lnTo>
                    <a:pt x="177721" y="83158"/>
                  </a:lnTo>
                  <a:lnTo>
                    <a:pt x="177721" y="84352"/>
                  </a:lnTo>
                  <a:lnTo>
                    <a:pt x="178915" y="84352"/>
                  </a:lnTo>
                  <a:lnTo>
                    <a:pt x="179976" y="85412"/>
                  </a:lnTo>
                  <a:lnTo>
                    <a:pt x="183424" y="85412"/>
                  </a:lnTo>
                  <a:lnTo>
                    <a:pt x="182231" y="86606"/>
                  </a:lnTo>
                  <a:lnTo>
                    <a:pt x="182231" y="87668"/>
                  </a:lnTo>
                  <a:lnTo>
                    <a:pt x="186740" y="89922"/>
                  </a:lnTo>
                  <a:lnTo>
                    <a:pt x="192310" y="89922"/>
                  </a:lnTo>
                  <a:lnTo>
                    <a:pt x="192310" y="91115"/>
                  </a:lnTo>
                  <a:lnTo>
                    <a:pt x="193372" y="91115"/>
                  </a:lnTo>
                  <a:lnTo>
                    <a:pt x="194565" y="93371"/>
                  </a:lnTo>
                  <a:lnTo>
                    <a:pt x="195759" y="94564"/>
                  </a:lnTo>
                  <a:lnTo>
                    <a:pt x="198013" y="94564"/>
                  </a:lnTo>
                  <a:lnTo>
                    <a:pt x="200268" y="96819"/>
                  </a:lnTo>
                  <a:lnTo>
                    <a:pt x="200268" y="102389"/>
                  </a:lnTo>
                  <a:lnTo>
                    <a:pt x="201329" y="103450"/>
                  </a:lnTo>
                  <a:lnTo>
                    <a:pt x="202523" y="103450"/>
                  </a:lnTo>
                  <a:lnTo>
                    <a:pt x="203717" y="104644"/>
                  </a:lnTo>
                  <a:lnTo>
                    <a:pt x="205971" y="105705"/>
                  </a:lnTo>
                  <a:lnTo>
                    <a:pt x="205971" y="107959"/>
                  </a:lnTo>
                  <a:lnTo>
                    <a:pt x="207165" y="109153"/>
                  </a:lnTo>
                  <a:lnTo>
                    <a:pt x="207165" y="111408"/>
                  </a:lnTo>
                  <a:lnTo>
                    <a:pt x="205971" y="113662"/>
                  </a:lnTo>
                  <a:lnTo>
                    <a:pt x="164326" y="164326"/>
                  </a:lnTo>
                  <a:lnTo>
                    <a:pt x="165387" y="165520"/>
                  </a:lnTo>
                  <a:lnTo>
                    <a:pt x="160878" y="176793"/>
                  </a:lnTo>
                  <a:lnTo>
                    <a:pt x="150798" y="181303"/>
                  </a:lnTo>
                  <a:lnTo>
                    <a:pt x="151859" y="185812"/>
                  </a:lnTo>
                  <a:lnTo>
                    <a:pt x="150798" y="187006"/>
                  </a:lnTo>
                  <a:lnTo>
                    <a:pt x="150798" y="190322"/>
                  </a:lnTo>
                  <a:lnTo>
                    <a:pt x="151859" y="191515"/>
                  </a:lnTo>
                  <a:lnTo>
                    <a:pt x="150798" y="192576"/>
                  </a:lnTo>
                  <a:lnTo>
                    <a:pt x="150798" y="193770"/>
                  </a:lnTo>
                  <a:lnTo>
                    <a:pt x="151859" y="193770"/>
                  </a:lnTo>
                  <a:lnTo>
                    <a:pt x="150798" y="194830"/>
                  </a:lnTo>
                  <a:lnTo>
                    <a:pt x="151859" y="195892"/>
                  </a:lnTo>
                  <a:lnTo>
                    <a:pt x="151859" y="198146"/>
                  </a:lnTo>
                  <a:lnTo>
                    <a:pt x="150798" y="198146"/>
                  </a:lnTo>
                  <a:lnTo>
                    <a:pt x="150798" y="201595"/>
                  </a:lnTo>
                  <a:lnTo>
                    <a:pt x="151859" y="202656"/>
                  </a:lnTo>
                  <a:lnTo>
                    <a:pt x="151859" y="209420"/>
                  </a:lnTo>
                  <a:lnTo>
                    <a:pt x="150798" y="210480"/>
                  </a:lnTo>
                  <a:lnTo>
                    <a:pt x="148543" y="213796"/>
                  </a:lnTo>
                  <a:lnTo>
                    <a:pt x="145095" y="214990"/>
                  </a:lnTo>
                  <a:lnTo>
                    <a:pt x="146289" y="219500"/>
                  </a:lnTo>
                  <a:lnTo>
                    <a:pt x="139525" y="214990"/>
                  </a:lnTo>
                  <a:lnTo>
                    <a:pt x="138331" y="216051"/>
                  </a:lnTo>
                  <a:lnTo>
                    <a:pt x="136076" y="212736"/>
                  </a:lnTo>
                  <a:lnTo>
                    <a:pt x="135015" y="212736"/>
                  </a:lnTo>
                  <a:lnTo>
                    <a:pt x="130506" y="208226"/>
                  </a:lnTo>
                  <a:lnTo>
                    <a:pt x="119233" y="209420"/>
                  </a:lnTo>
                  <a:lnTo>
                    <a:pt x="121487" y="214990"/>
                  </a:lnTo>
                  <a:lnTo>
                    <a:pt x="104643" y="217245"/>
                  </a:lnTo>
                  <a:lnTo>
                    <a:pt x="46154" y="196953"/>
                  </a:lnTo>
                  <a:lnTo>
                    <a:pt x="39391" y="186873"/>
                  </a:lnTo>
                  <a:lnTo>
                    <a:pt x="37136" y="171090"/>
                  </a:lnTo>
                  <a:lnTo>
                    <a:pt x="34881" y="157562"/>
                  </a:lnTo>
                  <a:lnTo>
                    <a:pt x="34881" y="151992"/>
                  </a:lnTo>
                  <a:lnTo>
                    <a:pt x="33687" y="151992"/>
                  </a:lnTo>
                  <a:lnTo>
                    <a:pt x="32494" y="144167"/>
                  </a:lnTo>
                  <a:lnTo>
                    <a:pt x="37003" y="141912"/>
                  </a:lnTo>
                  <a:lnTo>
                    <a:pt x="40319" y="143106"/>
                  </a:lnTo>
                  <a:lnTo>
                    <a:pt x="44828" y="147615"/>
                  </a:lnTo>
                  <a:lnTo>
                    <a:pt x="49338" y="147615"/>
                  </a:lnTo>
                  <a:lnTo>
                    <a:pt x="55041" y="146422"/>
                  </a:lnTo>
                  <a:lnTo>
                    <a:pt x="57295" y="147615"/>
                  </a:lnTo>
                  <a:lnTo>
                    <a:pt x="58489" y="147615"/>
                  </a:lnTo>
                  <a:lnTo>
                    <a:pt x="59550" y="140851"/>
                  </a:lnTo>
                  <a:lnTo>
                    <a:pt x="57295" y="138596"/>
                  </a:lnTo>
                  <a:lnTo>
                    <a:pt x="57295" y="136342"/>
                  </a:lnTo>
                  <a:lnTo>
                    <a:pt x="56234" y="136342"/>
                  </a:lnTo>
                  <a:lnTo>
                    <a:pt x="56234" y="135281"/>
                  </a:lnTo>
                  <a:lnTo>
                    <a:pt x="57295" y="134087"/>
                  </a:lnTo>
                  <a:lnTo>
                    <a:pt x="58489" y="134087"/>
                  </a:lnTo>
                  <a:lnTo>
                    <a:pt x="58489" y="131832"/>
                  </a:lnTo>
                  <a:lnTo>
                    <a:pt x="59550" y="130772"/>
                  </a:lnTo>
                  <a:lnTo>
                    <a:pt x="59550" y="125201"/>
                  </a:lnTo>
                  <a:lnTo>
                    <a:pt x="60611" y="124008"/>
                  </a:lnTo>
                  <a:lnTo>
                    <a:pt x="62866" y="124008"/>
                  </a:lnTo>
                  <a:lnTo>
                    <a:pt x="65120" y="122946"/>
                  </a:lnTo>
                  <a:lnTo>
                    <a:pt x="65120" y="121752"/>
                  </a:lnTo>
                  <a:lnTo>
                    <a:pt x="66314" y="120692"/>
                  </a:lnTo>
                  <a:cubicBezTo>
                    <a:pt x="64325" y="119100"/>
                    <a:pt x="62468" y="115652"/>
                    <a:pt x="59550" y="116182"/>
                  </a:cubicBezTo>
                  <a:lnTo>
                    <a:pt x="59550" y="111673"/>
                  </a:lnTo>
                  <a:lnTo>
                    <a:pt x="60611" y="110612"/>
                  </a:lnTo>
                  <a:lnTo>
                    <a:pt x="60611" y="109551"/>
                  </a:lnTo>
                  <a:lnTo>
                    <a:pt x="61805" y="109551"/>
                  </a:lnTo>
                  <a:lnTo>
                    <a:pt x="61805" y="107296"/>
                  </a:lnTo>
                  <a:lnTo>
                    <a:pt x="62998" y="107296"/>
                  </a:lnTo>
                  <a:lnTo>
                    <a:pt x="62998" y="106102"/>
                  </a:lnTo>
                  <a:lnTo>
                    <a:pt x="64059" y="105042"/>
                  </a:lnTo>
                  <a:lnTo>
                    <a:pt x="64059" y="102787"/>
                  </a:lnTo>
                  <a:lnTo>
                    <a:pt x="62998" y="97217"/>
                  </a:lnTo>
                  <a:lnTo>
                    <a:pt x="64059" y="94962"/>
                  </a:lnTo>
                  <a:lnTo>
                    <a:pt x="38197" y="81434"/>
                  </a:lnTo>
                  <a:lnTo>
                    <a:pt x="11141" y="43237"/>
                  </a:lnTo>
                  <a:lnTo>
                    <a:pt x="5570" y="36473"/>
                  </a:lnTo>
                  <a:lnTo>
                    <a:pt x="0" y="25200"/>
                  </a:lnTo>
                  <a:lnTo>
                    <a:pt x="13528" y="18435"/>
                  </a:lnTo>
                  <a:lnTo>
                    <a:pt x="44961" y="20690"/>
                  </a:lnTo>
                  <a:lnTo>
                    <a:pt x="48277" y="20690"/>
                  </a:lnTo>
                  <a:lnTo>
                    <a:pt x="50531" y="12865"/>
                  </a:lnTo>
                  <a:lnTo>
                    <a:pt x="49338" y="6101"/>
                  </a:lnTo>
                  <a:lnTo>
                    <a:pt x="47083" y="5040"/>
                  </a:lnTo>
                  <a:lnTo>
                    <a:pt x="45889" y="3847"/>
                  </a:lnTo>
                </a:path>
              </a:pathLst>
            </a:custGeom>
            <a:noFill/>
            <a:ln w="3315" cap="flat">
              <a:solidFill>
                <a:schemeClr val="bg1">
                  <a:lumMod val="65000"/>
                </a:schemeClr>
              </a:solidFill>
              <a:prstDash val="solid"/>
              <a:miter/>
            </a:ln>
          </p:spPr>
          <p:txBody>
            <a:bodyPr rtlCol="0" anchor="ctr"/>
            <a:lstStyle/>
            <a:p>
              <a:endParaRPr lang="en-FI" sz="816"/>
            </a:p>
          </p:txBody>
        </p:sp>
        <p:sp>
          <p:nvSpPr>
            <p:cNvPr id="874" name="Freeform: Shape 873">
              <a:extLst>
                <a:ext uri="{FF2B5EF4-FFF2-40B4-BE49-F238E27FC236}">
                  <a16:creationId xmlns:a16="http://schemas.microsoft.com/office/drawing/2014/main" id="{932092F0-9DE1-FF95-44C8-5E8296921923}"/>
                </a:ext>
              </a:extLst>
            </p:cNvPr>
            <p:cNvSpPr/>
            <p:nvPr/>
          </p:nvSpPr>
          <p:spPr>
            <a:xfrm>
              <a:off x="3894348" y="13471870"/>
              <a:ext cx="521095" cy="455841"/>
            </a:xfrm>
            <a:custGeom>
              <a:avLst/>
              <a:gdLst>
                <a:gd name="connsiteX0" fmla="*/ 398 w 521095"/>
                <a:gd name="connsiteY0" fmla="*/ 0 h 455841"/>
                <a:gd name="connsiteX1" fmla="*/ 19496 w 521095"/>
                <a:gd name="connsiteY1" fmla="*/ 25863 h 455841"/>
                <a:gd name="connsiteX2" fmla="*/ 54377 w 521095"/>
                <a:gd name="connsiteY2" fmla="*/ 58489 h 455841"/>
                <a:gd name="connsiteX3" fmla="*/ 53184 w 521095"/>
                <a:gd name="connsiteY3" fmla="*/ 60743 h 455841"/>
                <a:gd name="connsiteX4" fmla="*/ 55438 w 521095"/>
                <a:gd name="connsiteY4" fmla="*/ 61804 h 455841"/>
                <a:gd name="connsiteX5" fmla="*/ 56499 w 521095"/>
                <a:gd name="connsiteY5" fmla="*/ 61804 h 455841"/>
                <a:gd name="connsiteX6" fmla="*/ 58754 w 521095"/>
                <a:gd name="connsiteY6" fmla="*/ 62998 h 455841"/>
                <a:gd name="connsiteX7" fmla="*/ 58754 w 521095"/>
                <a:gd name="connsiteY7" fmla="*/ 61804 h 455841"/>
                <a:gd name="connsiteX8" fmla="*/ 80107 w 521095"/>
                <a:gd name="connsiteY8" fmla="*/ 95492 h 455841"/>
                <a:gd name="connsiteX9" fmla="*/ 81301 w 521095"/>
                <a:gd name="connsiteY9" fmla="*/ 85412 h 455841"/>
                <a:gd name="connsiteX10" fmla="*/ 80107 w 521095"/>
                <a:gd name="connsiteY10" fmla="*/ 83157 h 455841"/>
                <a:gd name="connsiteX11" fmla="*/ 82362 w 521095"/>
                <a:gd name="connsiteY11" fmla="*/ 74139 h 455841"/>
                <a:gd name="connsiteX12" fmla="*/ 86871 w 521095"/>
                <a:gd name="connsiteY12" fmla="*/ 74139 h 455841"/>
                <a:gd name="connsiteX13" fmla="*/ 96951 w 521095"/>
                <a:gd name="connsiteY13" fmla="*/ 78648 h 455841"/>
                <a:gd name="connsiteX14" fmla="*/ 119498 w 521095"/>
                <a:gd name="connsiteY14" fmla="*/ 87667 h 455841"/>
                <a:gd name="connsiteX15" fmla="*/ 152124 w 521095"/>
                <a:gd name="connsiteY15" fmla="*/ 69630 h 455841"/>
                <a:gd name="connsiteX16" fmla="*/ 173477 w 521095"/>
                <a:gd name="connsiteY16" fmla="*/ 59550 h 455841"/>
                <a:gd name="connsiteX17" fmla="*/ 190321 w 521095"/>
                <a:gd name="connsiteY17" fmla="*/ 52786 h 455841"/>
                <a:gd name="connsiteX18" fmla="*/ 191382 w 521095"/>
                <a:gd name="connsiteY18" fmla="*/ 53847 h 455841"/>
                <a:gd name="connsiteX19" fmla="*/ 195891 w 521095"/>
                <a:gd name="connsiteY19" fmla="*/ 52786 h 455841"/>
                <a:gd name="connsiteX20" fmla="*/ 194830 w 521095"/>
                <a:gd name="connsiteY20" fmla="*/ 50531 h 455841"/>
                <a:gd name="connsiteX21" fmla="*/ 198146 w 521095"/>
                <a:gd name="connsiteY21" fmla="*/ 49337 h 455841"/>
                <a:gd name="connsiteX22" fmla="*/ 199207 w 521095"/>
                <a:gd name="connsiteY22" fmla="*/ 50531 h 455841"/>
                <a:gd name="connsiteX23" fmla="*/ 205971 w 521095"/>
                <a:gd name="connsiteY23" fmla="*/ 48276 h 455841"/>
                <a:gd name="connsiteX24" fmla="*/ 224009 w 521095"/>
                <a:gd name="connsiteY24" fmla="*/ 52786 h 455841"/>
                <a:gd name="connsiteX25" fmla="*/ 229579 w 521095"/>
                <a:gd name="connsiteY25" fmla="*/ 50531 h 455841"/>
                <a:gd name="connsiteX26" fmla="*/ 230773 w 521095"/>
                <a:gd name="connsiteY26" fmla="*/ 55040 h 455841"/>
                <a:gd name="connsiteX27" fmla="*/ 238598 w 521095"/>
                <a:gd name="connsiteY27" fmla="*/ 57295 h 455841"/>
                <a:gd name="connsiteX28" fmla="*/ 238598 w 521095"/>
                <a:gd name="connsiteY28" fmla="*/ 59550 h 455841"/>
                <a:gd name="connsiteX29" fmla="*/ 236343 w 521095"/>
                <a:gd name="connsiteY29" fmla="*/ 61804 h 455841"/>
                <a:gd name="connsiteX30" fmla="*/ 238598 w 521095"/>
                <a:gd name="connsiteY30" fmla="*/ 62998 h 455841"/>
                <a:gd name="connsiteX31" fmla="*/ 236343 w 521095"/>
                <a:gd name="connsiteY31" fmla="*/ 81035 h 455841"/>
                <a:gd name="connsiteX32" fmla="*/ 256635 w 521095"/>
                <a:gd name="connsiteY32" fmla="*/ 94564 h 455841"/>
                <a:gd name="connsiteX33" fmla="*/ 262338 w 521095"/>
                <a:gd name="connsiteY33" fmla="*/ 114855 h 455841"/>
                <a:gd name="connsiteX34" fmla="*/ 287139 w 521095"/>
                <a:gd name="connsiteY34" fmla="*/ 130638 h 455841"/>
                <a:gd name="connsiteX35" fmla="*/ 297219 w 521095"/>
                <a:gd name="connsiteY35" fmla="*/ 129577 h 455841"/>
                <a:gd name="connsiteX36" fmla="*/ 322021 w 521095"/>
                <a:gd name="connsiteY36" fmla="*/ 132893 h 455841"/>
                <a:gd name="connsiteX37" fmla="*/ 359156 w 521095"/>
                <a:gd name="connsiteY37" fmla="*/ 149737 h 455841"/>
                <a:gd name="connsiteX38" fmla="*/ 352392 w 521095"/>
                <a:gd name="connsiteY38" fmla="*/ 166581 h 455841"/>
                <a:gd name="connsiteX39" fmla="*/ 357963 w 521095"/>
                <a:gd name="connsiteY39" fmla="*/ 182363 h 455841"/>
                <a:gd name="connsiteX40" fmla="*/ 357963 w 521095"/>
                <a:gd name="connsiteY40" fmla="*/ 185812 h 455841"/>
                <a:gd name="connsiteX41" fmla="*/ 361278 w 521095"/>
                <a:gd name="connsiteY41" fmla="*/ 186872 h 455841"/>
                <a:gd name="connsiteX42" fmla="*/ 380377 w 521095"/>
                <a:gd name="connsiteY42" fmla="*/ 177854 h 455841"/>
                <a:gd name="connsiteX43" fmla="*/ 400669 w 521095"/>
                <a:gd name="connsiteY43" fmla="*/ 192443 h 455841"/>
                <a:gd name="connsiteX44" fmla="*/ 401730 w 521095"/>
                <a:gd name="connsiteY44" fmla="*/ 196952 h 455841"/>
                <a:gd name="connsiteX45" fmla="*/ 403985 w 521095"/>
                <a:gd name="connsiteY45" fmla="*/ 194698 h 455841"/>
                <a:gd name="connsiteX46" fmla="*/ 416319 w 521095"/>
                <a:gd name="connsiteY46" fmla="*/ 193636 h 455841"/>
                <a:gd name="connsiteX47" fmla="*/ 438866 w 521095"/>
                <a:gd name="connsiteY47" fmla="*/ 193636 h 455841"/>
                <a:gd name="connsiteX48" fmla="*/ 438866 w 521095"/>
                <a:gd name="connsiteY48" fmla="*/ 192443 h 455841"/>
                <a:gd name="connsiteX49" fmla="*/ 436611 w 521095"/>
                <a:gd name="connsiteY49" fmla="*/ 191382 h 455841"/>
                <a:gd name="connsiteX50" fmla="*/ 436611 w 521095"/>
                <a:gd name="connsiteY50" fmla="*/ 189128 h 455841"/>
                <a:gd name="connsiteX51" fmla="*/ 441120 w 521095"/>
                <a:gd name="connsiteY51" fmla="*/ 190188 h 455841"/>
                <a:gd name="connsiteX52" fmla="*/ 441120 w 521095"/>
                <a:gd name="connsiteY52" fmla="*/ 193636 h 455841"/>
                <a:gd name="connsiteX53" fmla="*/ 443375 w 521095"/>
                <a:gd name="connsiteY53" fmla="*/ 193636 h 455841"/>
                <a:gd name="connsiteX54" fmla="*/ 450139 w 521095"/>
                <a:gd name="connsiteY54" fmla="*/ 192443 h 455841"/>
                <a:gd name="connsiteX55" fmla="*/ 485020 w 521095"/>
                <a:gd name="connsiteY55" fmla="*/ 201462 h 455841"/>
                <a:gd name="connsiteX56" fmla="*/ 486081 w 521095"/>
                <a:gd name="connsiteY56" fmla="*/ 200268 h 455841"/>
                <a:gd name="connsiteX57" fmla="*/ 486081 w 521095"/>
                <a:gd name="connsiteY57" fmla="*/ 198013 h 455841"/>
                <a:gd name="connsiteX58" fmla="*/ 487275 w 521095"/>
                <a:gd name="connsiteY58" fmla="*/ 198013 h 455841"/>
                <a:gd name="connsiteX59" fmla="*/ 487275 w 521095"/>
                <a:gd name="connsiteY59" fmla="*/ 199207 h 455841"/>
                <a:gd name="connsiteX60" fmla="*/ 488469 w 521095"/>
                <a:gd name="connsiteY60" fmla="*/ 199207 h 455841"/>
                <a:gd name="connsiteX61" fmla="*/ 488469 w 521095"/>
                <a:gd name="connsiteY61" fmla="*/ 198013 h 455841"/>
                <a:gd name="connsiteX62" fmla="*/ 490723 w 521095"/>
                <a:gd name="connsiteY62" fmla="*/ 198013 h 455841"/>
                <a:gd name="connsiteX63" fmla="*/ 490723 w 521095"/>
                <a:gd name="connsiteY63" fmla="*/ 199207 h 455841"/>
                <a:gd name="connsiteX64" fmla="*/ 494039 w 521095"/>
                <a:gd name="connsiteY64" fmla="*/ 201462 h 455841"/>
                <a:gd name="connsiteX65" fmla="*/ 500803 w 521095"/>
                <a:gd name="connsiteY65" fmla="*/ 204778 h 455841"/>
                <a:gd name="connsiteX66" fmla="*/ 509822 w 521095"/>
                <a:gd name="connsiteY66" fmla="*/ 204778 h 455841"/>
                <a:gd name="connsiteX67" fmla="*/ 501997 w 521095"/>
                <a:gd name="connsiteY67" fmla="*/ 216051 h 455841"/>
                <a:gd name="connsiteX68" fmla="*/ 483959 w 521095"/>
                <a:gd name="connsiteY68" fmla="*/ 247616 h 455841"/>
                <a:gd name="connsiteX69" fmla="*/ 521095 w 521095"/>
                <a:gd name="connsiteY69" fmla="*/ 266715 h 455841"/>
                <a:gd name="connsiteX70" fmla="*/ 511015 w 521095"/>
                <a:gd name="connsiteY70" fmla="*/ 294832 h 455841"/>
                <a:gd name="connsiteX71" fmla="*/ 496426 w 521095"/>
                <a:gd name="connsiteY71" fmla="*/ 311676 h 455841"/>
                <a:gd name="connsiteX72" fmla="*/ 495233 w 521095"/>
                <a:gd name="connsiteY72" fmla="*/ 334223 h 455841"/>
                <a:gd name="connsiteX73" fmla="*/ 463800 w 521095"/>
                <a:gd name="connsiteY73" fmla="*/ 335283 h 455841"/>
                <a:gd name="connsiteX74" fmla="*/ 464861 w 521095"/>
                <a:gd name="connsiteY74" fmla="*/ 338731 h 455841"/>
                <a:gd name="connsiteX75" fmla="*/ 477195 w 521095"/>
                <a:gd name="connsiteY75" fmla="*/ 361278 h 455841"/>
                <a:gd name="connsiteX76" fmla="*/ 477195 w 521095"/>
                <a:gd name="connsiteY76" fmla="*/ 365787 h 455841"/>
                <a:gd name="connsiteX77" fmla="*/ 469370 w 521095"/>
                <a:gd name="connsiteY77" fmla="*/ 369103 h 455841"/>
                <a:gd name="connsiteX78" fmla="*/ 469370 w 521095"/>
                <a:gd name="connsiteY78" fmla="*/ 370297 h 455841"/>
                <a:gd name="connsiteX79" fmla="*/ 467116 w 521095"/>
                <a:gd name="connsiteY79" fmla="*/ 372551 h 455841"/>
                <a:gd name="connsiteX80" fmla="*/ 468309 w 521095"/>
                <a:gd name="connsiteY80" fmla="*/ 373613 h 455841"/>
                <a:gd name="connsiteX81" fmla="*/ 469370 w 521095"/>
                <a:gd name="connsiteY81" fmla="*/ 375867 h 455841"/>
                <a:gd name="connsiteX82" fmla="*/ 470431 w 521095"/>
                <a:gd name="connsiteY82" fmla="*/ 375867 h 455841"/>
                <a:gd name="connsiteX83" fmla="*/ 470431 w 521095"/>
                <a:gd name="connsiteY83" fmla="*/ 379183 h 455841"/>
                <a:gd name="connsiteX84" fmla="*/ 472686 w 521095"/>
                <a:gd name="connsiteY84" fmla="*/ 381438 h 455841"/>
                <a:gd name="connsiteX85" fmla="*/ 472686 w 521095"/>
                <a:gd name="connsiteY85" fmla="*/ 383693 h 455841"/>
                <a:gd name="connsiteX86" fmla="*/ 473747 w 521095"/>
                <a:gd name="connsiteY86" fmla="*/ 382631 h 455841"/>
                <a:gd name="connsiteX87" fmla="*/ 476002 w 521095"/>
                <a:gd name="connsiteY87" fmla="*/ 384886 h 455841"/>
                <a:gd name="connsiteX88" fmla="*/ 479317 w 521095"/>
                <a:gd name="connsiteY88" fmla="*/ 405178 h 455841"/>
                <a:gd name="connsiteX89" fmla="*/ 476002 w 521095"/>
                <a:gd name="connsiteY89" fmla="*/ 410882 h 455841"/>
                <a:gd name="connsiteX90" fmla="*/ 469237 w 521095"/>
                <a:gd name="connsiteY90" fmla="*/ 415391 h 455841"/>
                <a:gd name="connsiteX91" fmla="*/ 454649 w 521095"/>
                <a:gd name="connsiteY91" fmla="*/ 427724 h 455841"/>
                <a:gd name="connsiteX92" fmla="*/ 444569 w 521095"/>
                <a:gd name="connsiteY92" fmla="*/ 422155 h 455841"/>
                <a:gd name="connsiteX93" fmla="*/ 384886 w 521095"/>
                <a:gd name="connsiteY93" fmla="*/ 425471 h 455841"/>
                <a:gd name="connsiteX94" fmla="*/ 368042 w 521095"/>
                <a:gd name="connsiteY94" fmla="*/ 415391 h 455841"/>
                <a:gd name="connsiteX95" fmla="*/ 316317 w 521095"/>
                <a:gd name="connsiteY95" fmla="*/ 455841 h 455841"/>
                <a:gd name="connsiteX96" fmla="*/ 301729 w 521095"/>
                <a:gd name="connsiteY96" fmla="*/ 428786 h 455841"/>
                <a:gd name="connsiteX97" fmla="*/ 300667 w 521095"/>
                <a:gd name="connsiteY97" fmla="*/ 424276 h 455841"/>
                <a:gd name="connsiteX98" fmla="*/ 278121 w 521095"/>
                <a:gd name="connsiteY98" fmla="*/ 429847 h 455841"/>
                <a:gd name="connsiteX99" fmla="*/ 271357 w 521095"/>
                <a:gd name="connsiteY99" fmla="*/ 401730 h 455841"/>
                <a:gd name="connsiteX100" fmla="*/ 285946 w 521095"/>
                <a:gd name="connsiteY100" fmla="*/ 407301 h 455841"/>
                <a:gd name="connsiteX101" fmla="*/ 284752 w 521095"/>
                <a:gd name="connsiteY101" fmla="*/ 410749 h 455841"/>
                <a:gd name="connsiteX102" fmla="*/ 285946 w 521095"/>
                <a:gd name="connsiteY102" fmla="*/ 411810 h 455841"/>
                <a:gd name="connsiteX103" fmla="*/ 288200 w 521095"/>
                <a:gd name="connsiteY103" fmla="*/ 408494 h 455841"/>
                <a:gd name="connsiteX104" fmla="*/ 291649 w 521095"/>
                <a:gd name="connsiteY104" fmla="*/ 407301 h 455841"/>
                <a:gd name="connsiteX105" fmla="*/ 293903 w 521095"/>
                <a:gd name="connsiteY105" fmla="*/ 407301 h 455841"/>
                <a:gd name="connsiteX106" fmla="*/ 247749 w 521095"/>
                <a:gd name="connsiteY106" fmla="*/ 391517 h 455841"/>
                <a:gd name="connsiteX107" fmla="*/ 233160 w 521095"/>
                <a:gd name="connsiteY107" fmla="*/ 380244 h 455841"/>
                <a:gd name="connsiteX108" fmla="*/ 236476 w 521095"/>
                <a:gd name="connsiteY108" fmla="*/ 379050 h 455841"/>
                <a:gd name="connsiteX109" fmla="*/ 235415 w 521095"/>
                <a:gd name="connsiteY109" fmla="*/ 375734 h 455841"/>
                <a:gd name="connsiteX110" fmla="*/ 233160 w 521095"/>
                <a:gd name="connsiteY110" fmla="*/ 375734 h 455841"/>
                <a:gd name="connsiteX111" fmla="*/ 230905 w 521095"/>
                <a:gd name="connsiteY111" fmla="*/ 373480 h 455841"/>
                <a:gd name="connsiteX112" fmla="*/ 229711 w 521095"/>
                <a:gd name="connsiteY112" fmla="*/ 373480 h 455841"/>
                <a:gd name="connsiteX113" fmla="*/ 219632 w 521095"/>
                <a:gd name="connsiteY113" fmla="*/ 354381 h 455841"/>
                <a:gd name="connsiteX114" fmla="*/ 220693 w 521095"/>
                <a:gd name="connsiteY114" fmla="*/ 354381 h 455841"/>
                <a:gd name="connsiteX115" fmla="*/ 219632 w 521095"/>
                <a:gd name="connsiteY115" fmla="*/ 352127 h 455841"/>
                <a:gd name="connsiteX116" fmla="*/ 219632 w 521095"/>
                <a:gd name="connsiteY116" fmla="*/ 349873 h 455841"/>
                <a:gd name="connsiteX117" fmla="*/ 223080 w 521095"/>
                <a:gd name="connsiteY117" fmla="*/ 335283 h 455841"/>
                <a:gd name="connsiteX118" fmla="*/ 221886 w 521095"/>
                <a:gd name="connsiteY118" fmla="*/ 330774 h 455841"/>
                <a:gd name="connsiteX119" fmla="*/ 223080 w 521095"/>
                <a:gd name="connsiteY119" fmla="*/ 326264 h 455841"/>
                <a:gd name="connsiteX120" fmla="*/ 224141 w 521095"/>
                <a:gd name="connsiteY120" fmla="*/ 328519 h 455841"/>
                <a:gd name="connsiteX121" fmla="*/ 230905 w 521095"/>
                <a:gd name="connsiteY121" fmla="*/ 298147 h 455841"/>
                <a:gd name="connsiteX122" fmla="*/ 229711 w 521095"/>
                <a:gd name="connsiteY122" fmla="*/ 297086 h 455841"/>
                <a:gd name="connsiteX123" fmla="*/ 229711 w 521095"/>
                <a:gd name="connsiteY123" fmla="*/ 294832 h 455841"/>
                <a:gd name="connsiteX124" fmla="*/ 231966 w 521095"/>
                <a:gd name="connsiteY124" fmla="*/ 293638 h 455841"/>
                <a:gd name="connsiteX125" fmla="*/ 234221 w 521095"/>
                <a:gd name="connsiteY125" fmla="*/ 294832 h 455841"/>
                <a:gd name="connsiteX126" fmla="*/ 236476 w 521095"/>
                <a:gd name="connsiteY126" fmla="*/ 291516 h 455841"/>
                <a:gd name="connsiteX127" fmla="*/ 235415 w 521095"/>
                <a:gd name="connsiteY127" fmla="*/ 291516 h 455841"/>
                <a:gd name="connsiteX128" fmla="*/ 231966 w 521095"/>
                <a:gd name="connsiteY128" fmla="*/ 292577 h 455841"/>
                <a:gd name="connsiteX129" fmla="*/ 234221 w 521095"/>
                <a:gd name="connsiteY129" fmla="*/ 283559 h 455841"/>
                <a:gd name="connsiteX130" fmla="*/ 236476 w 521095"/>
                <a:gd name="connsiteY130" fmla="*/ 282365 h 455841"/>
                <a:gd name="connsiteX131" fmla="*/ 236476 w 521095"/>
                <a:gd name="connsiteY131" fmla="*/ 280110 h 455841"/>
                <a:gd name="connsiteX132" fmla="*/ 234221 w 521095"/>
                <a:gd name="connsiteY132" fmla="*/ 281303 h 455841"/>
                <a:gd name="connsiteX133" fmla="*/ 237536 w 521095"/>
                <a:gd name="connsiteY133" fmla="*/ 268969 h 455841"/>
                <a:gd name="connsiteX134" fmla="*/ 224009 w 521095"/>
                <a:gd name="connsiteY134" fmla="*/ 268969 h 455841"/>
                <a:gd name="connsiteX135" fmla="*/ 220560 w 521095"/>
                <a:gd name="connsiteY135" fmla="*/ 267909 h 455841"/>
                <a:gd name="connsiteX136" fmla="*/ 216051 w 521095"/>
                <a:gd name="connsiteY136" fmla="*/ 274672 h 455841"/>
                <a:gd name="connsiteX137" fmla="*/ 208093 w 521095"/>
                <a:gd name="connsiteY137" fmla="*/ 281436 h 455841"/>
                <a:gd name="connsiteX138" fmla="*/ 207032 w 521095"/>
                <a:gd name="connsiteY138" fmla="*/ 281436 h 455841"/>
                <a:gd name="connsiteX139" fmla="*/ 202523 w 521095"/>
                <a:gd name="connsiteY139" fmla="*/ 285946 h 455841"/>
                <a:gd name="connsiteX140" fmla="*/ 202523 w 521095"/>
                <a:gd name="connsiteY140" fmla="*/ 287139 h 455841"/>
                <a:gd name="connsiteX141" fmla="*/ 198013 w 521095"/>
                <a:gd name="connsiteY141" fmla="*/ 290455 h 455841"/>
                <a:gd name="connsiteX142" fmla="*/ 196820 w 521095"/>
                <a:gd name="connsiteY142" fmla="*/ 289394 h 455841"/>
                <a:gd name="connsiteX143" fmla="*/ 195759 w 521095"/>
                <a:gd name="connsiteY143" fmla="*/ 290455 h 455841"/>
                <a:gd name="connsiteX144" fmla="*/ 192310 w 521095"/>
                <a:gd name="connsiteY144" fmla="*/ 289394 h 455841"/>
                <a:gd name="connsiteX145" fmla="*/ 193504 w 521095"/>
                <a:gd name="connsiteY145" fmla="*/ 291649 h 455841"/>
                <a:gd name="connsiteX146" fmla="*/ 191249 w 521095"/>
                <a:gd name="connsiteY146" fmla="*/ 292710 h 455841"/>
                <a:gd name="connsiteX147" fmla="*/ 192310 w 521095"/>
                <a:gd name="connsiteY147" fmla="*/ 293770 h 455841"/>
                <a:gd name="connsiteX148" fmla="*/ 190056 w 521095"/>
                <a:gd name="connsiteY148" fmla="*/ 296026 h 455841"/>
                <a:gd name="connsiteX149" fmla="*/ 191117 w 521095"/>
                <a:gd name="connsiteY149" fmla="*/ 297219 h 455841"/>
                <a:gd name="connsiteX150" fmla="*/ 176528 w 521095"/>
                <a:gd name="connsiteY150" fmla="*/ 310747 h 455841"/>
                <a:gd name="connsiteX151" fmla="*/ 174273 w 521095"/>
                <a:gd name="connsiteY151" fmla="*/ 311808 h 455841"/>
                <a:gd name="connsiteX152" fmla="*/ 174273 w 521095"/>
                <a:gd name="connsiteY152" fmla="*/ 313002 h 455841"/>
                <a:gd name="connsiteX153" fmla="*/ 167509 w 521095"/>
                <a:gd name="connsiteY153" fmla="*/ 318572 h 455841"/>
                <a:gd name="connsiteX154" fmla="*/ 149472 w 521095"/>
                <a:gd name="connsiteY154" fmla="*/ 334355 h 455841"/>
                <a:gd name="connsiteX155" fmla="*/ 148278 w 521095"/>
                <a:gd name="connsiteY155" fmla="*/ 333161 h 455841"/>
                <a:gd name="connsiteX156" fmla="*/ 147217 w 521095"/>
                <a:gd name="connsiteY156" fmla="*/ 333161 h 455841"/>
                <a:gd name="connsiteX157" fmla="*/ 147217 w 521095"/>
                <a:gd name="connsiteY157" fmla="*/ 332100 h 455841"/>
                <a:gd name="connsiteX158" fmla="*/ 144962 w 521095"/>
                <a:gd name="connsiteY158" fmla="*/ 332100 h 455841"/>
                <a:gd name="connsiteX159" fmla="*/ 144962 w 521095"/>
                <a:gd name="connsiteY159" fmla="*/ 331039 h 455841"/>
                <a:gd name="connsiteX160" fmla="*/ 143769 w 521095"/>
                <a:gd name="connsiteY160" fmla="*/ 331039 h 455841"/>
                <a:gd name="connsiteX161" fmla="*/ 143769 w 521095"/>
                <a:gd name="connsiteY161" fmla="*/ 329846 h 455841"/>
                <a:gd name="connsiteX162" fmla="*/ 142708 w 521095"/>
                <a:gd name="connsiteY162" fmla="*/ 329846 h 455841"/>
                <a:gd name="connsiteX163" fmla="*/ 140453 w 521095"/>
                <a:gd name="connsiteY163" fmla="*/ 327591 h 455841"/>
                <a:gd name="connsiteX164" fmla="*/ 135944 w 521095"/>
                <a:gd name="connsiteY164" fmla="*/ 325336 h 455841"/>
                <a:gd name="connsiteX165" fmla="*/ 130373 w 521095"/>
                <a:gd name="connsiteY165" fmla="*/ 322020 h 455841"/>
                <a:gd name="connsiteX166" fmla="*/ 131434 w 521095"/>
                <a:gd name="connsiteY166" fmla="*/ 322020 h 455841"/>
                <a:gd name="connsiteX167" fmla="*/ 130373 w 521095"/>
                <a:gd name="connsiteY167" fmla="*/ 320960 h 455841"/>
                <a:gd name="connsiteX168" fmla="*/ 129179 w 521095"/>
                <a:gd name="connsiteY168" fmla="*/ 322020 h 455841"/>
                <a:gd name="connsiteX169" fmla="*/ 126925 w 521095"/>
                <a:gd name="connsiteY169" fmla="*/ 320960 h 455841"/>
                <a:gd name="connsiteX170" fmla="*/ 113397 w 521095"/>
                <a:gd name="connsiteY170" fmla="*/ 305177 h 455841"/>
                <a:gd name="connsiteX171" fmla="*/ 110081 w 521095"/>
                <a:gd name="connsiteY171" fmla="*/ 302922 h 455841"/>
                <a:gd name="connsiteX172" fmla="*/ 111142 w 521095"/>
                <a:gd name="connsiteY172" fmla="*/ 301729 h 455841"/>
                <a:gd name="connsiteX173" fmla="*/ 111142 w 521095"/>
                <a:gd name="connsiteY173" fmla="*/ 299473 h 455841"/>
                <a:gd name="connsiteX174" fmla="*/ 108887 w 521095"/>
                <a:gd name="connsiteY174" fmla="*/ 299473 h 455841"/>
                <a:gd name="connsiteX175" fmla="*/ 105572 w 521095"/>
                <a:gd name="connsiteY175" fmla="*/ 297219 h 455841"/>
                <a:gd name="connsiteX176" fmla="*/ 105572 w 521095"/>
                <a:gd name="connsiteY176" fmla="*/ 298280 h 455841"/>
                <a:gd name="connsiteX177" fmla="*/ 99869 w 521095"/>
                <a:gd name="connsiteY177" fmla="*/ 292710 h 455841"/>
                <a:gd name="connsiteX178" fmla="*/ 98808 w 521095"/>
                <a:gd name="connsiteY178" fmla="*/ 292710 h 455841"/>
                <a:gd name="connsiteX179" fmla="*/ 85280 w 521095"/>
                <a:gd name="connsiteY179" fmla="*/ 280375 h 455841"/>
                <a:gd name="connsiteX180" fmla="*/ 79577 w 521095"/>
                <a:gd name="connsiteY180" fmla="*/ 279314 h 455841"/>
                <a:gd name="connsiteX181" fmla="*/ 46950 w 521095"/>
                <a:gd name="connsiteY181" fmla="*/ 271489 h 455841"/>
                <a:gd name="connsiteX182" fmla="*/ 31167 w 521095"/>
                <a:gd name="connsiteY182" fmla="*/ 270296 h 455841"/>
                <a:gd name="connsiteX183" fmla="*/ 31167 w 521095"/>
                <a:gd name="connsiteY183" fmla="*/ 271489 h 455841"/>
                <a:gd name="connsiteX184" fmla="*/ 27852 w 521095"/>
                <a:gd name="connsiteY184" fmla="*/ 271489 h 455841"/>
                <a:gd name="connsiteX185" fmla="*/ 26791 w 521095"/>
                <a:gd name="connsiteY185" fmla="*/ 270296 h 455841"/>
                <a:gd name="connsiteX186" fmla="*/ 21220 w 521095"/>
                <a:gd name="connsiteY186" fmla="*/ 270296 h 455841"/>
                <a:gd name="connsiteX187" fmla="*/ 29046 w 521095"/>
                <a:gd name="connsiteY187" fmla="*/ 260216 h 455841"/>
                <a:gd name="connsiteX188" fmla="*/ 30106 w 521095"/>
                <a:gd name="connsiteY188" fmla="*/ 255706 h 455841"/>
                <a:gd name="connsiteX189" fmla="*/ 34616 w 521095"/>
                <a:gd name="connsiteY189" fmla="*/ 252391 h 455841"/>
                <a:gd name="connsiteX190" fmla="*/ 33555 w 521095"/>
                <a:gd name="connsiteY190" fmla="*/ 251197 h 455841"/>
                <a:gd name="connsiteX191" fmla="*/ 33555 w 521095"/>
                <a:gd name="connsiteY191" fmla="*/ 248942 h 455841"/>
                <a:gd name="connsiteX192" fmla="*/ 38064 w 521095"/>
                <a:gd name="connsiteY192" fmla="*/ 246688 h 455841"/>
                <a:gd name="connsiteX193" fmla="*/ 41380 w 521095"/>
                <a:gd name="connsiteY193" fmla="*/ 242179 h 455841"/>
                <a:gd name="connsiteX194" fmla="*/ 50398 w 521095"/>
                <a:gd name="connsiteY194" fmla="*/ 229844 h 455841"/>
                <a:gd name="connsiteX195" fmla="*/ 49338 w 521095"/>
                <a:gd name="connsiteY195" fmla="*/ 228650 h 455841"/>
                <a:gd name="connsiteX196" fmla="*/ 58356 w 521095"/>
                <a:gd name="connsiteY196" fmla="*/ 216316 h 455841"/>
                <a:gd name="connsiteX197" fmla="*/ 59417 w 521095"/>
                <a:gd name="connsiteY197" fmla="*/ 213000 h 455841"/>
                <a:gd name="connsiteX198" fmla="*/ 44828 w 521095"/>
                <a:gd name="connsiteY198" fmla="*/ 198411 h 455841"/>
                <a:gd name="connsiteX199" fmla="*/ 40319 w 521095"/>
                <a:gd name="connsiteY199" fmla="*/ 191648 h 455841"/>
                <a:gd name="connsiteX200" fmla="*/ 37003 w 521095"/>
                <a:gd name="connsiteY200" fmla="*/ 191648 h 455841"/>
                <a:gd name="connsiteX201" fmla="*/ 34748 w 521095"/>
                <a:gd name="connsiteY201" fmla="*/ 189392 h 455841"/>
                <a:gd name="connsiteX202" fmla="*/ 37003 w 521095"/>
                <a:gd name="connsiteY202" fmla="*/ 187138 h 455841"/>
                <a:gd name="connsiteX203" fmla="*/ 37003 w 521095"/>
                <a:gd name="connsiteY203" fmla="*/ 186077 h 455841"/>
                <a:gd name="connsiteX204" fmla="*/ 38197 w 521095"/>
                <a:gd name="connsiteY204" fmla="*/ 180374 h 455841"/>
                <a:gd name="connsiteX205" fmla="*/ 39258 w 521095"/>
                <a:gd name="connsiteY205" fmla="*/ 180374 h 455841"/>
                <a:gd name="connsiteX206" fmla="*/ 39258 w 521095"/>
                <a:gd name="connsiteY206" fmla="*/ 178119 h 455841"/>
                <a:gd name="connsiteX207" fmla="*/ 52786 w 521095"/>
                <a:gd name="connsiteY207" fmla="*/ 143238 h 455841"/>
                <a:gd name="connsiteX208" fmla="*/ 51592 w 521095"/>
                <a:gd name="connsiteY208" fmla="*/ 142044 h 455841"/>
                <a:gd name="connsiteX209" fmla="*/ 48277 w 521095"/>
                <a:gd name="connsiteY209" fmla="*/ 142044 h 455841"/>
                <a:gd name="connsiteX210" fmla="*/ 42706 w 521095"/>
                <a:gd name="connsiteY210" fmla="*/ 137535 h 455841"/>
                <a:gd name="connsiteX211" fmla="*/ 40451 w 521095"/>
                <a:gd name="connsiteY211" fmla="*/ 136341 h 455841"/>
                <a:gd name="connsiteX212" fmla="*/ 37136 w 521095"/>
                <a:gd name="connsiteY212" fmla="*/ 135281 h 455841"/>
                <a:gd name="connsiteX213" fmla="*/ 32626 w 521095"/>
                <a:gd name="connsiteY213" fmla="*/ 119498 h 455841"/>
                <a:gd name="connsiteX214" fmla="*/ 33820 w 521095"/>
                <a:gd name="connsiteY214" fmla="*/ 118304 h 455841"/>
                <a:gd name="connsiteX215" fmla="*/ 33820 w 521095"/>
                <a:gd name="connsiteY215" fmla="*/ 117243 h 455841"/>
                <a:gd name="connsiteX216" fmla="*/ 32626 w 521095"/>
                <a:gd name="connsiteY216" fmla="*/ 114988 h 455841"/>
                <a:gd name="connsiteX217" fmla="*/ 31433 w 521095"/>
                <a:gd name="connsiteY217" fmla="*/ 113794 h 455841"/>
                <a:gd name="connsiteX218" fmla="*/ 30372 w 521095"/>
                <a:gd name="connsiteY218" fmla="*/ 105970 h 455841"/>
                <a:gd name="connsiteX219" fmla="*/ 31433 w 521095"/>
                <a:gd name="connsiteY219" fmla="*/ 104908 h 455841"/>
                <a:gd name="connsiteX220" fmla="*/ 32626 w 521095"/>
                <a:gd name="connsiteY220" fmla="*/ 102654 h 455841"/>
                <a:gd name="connsiteX221" fmla="*/ 31433 w 521095"/>
                <a:gd name="connsiteY221" fmla="*/ 101593 h 455841"/>
                <a:gd name="connsiteX222" fmla="*/ 30372 w 521095"/>
                <a:gd name="connsiteY222" fmla="*/ 102654 h 455841"/>
                <a:gd name="connsiteX223" fmla="*/ 25862 w 521095"/>
                <a:gd name="connsiteY223" fmla="*/ 84617 h 455841"/>
                <a:gd name="connsiteX224" fmla="*/ 28117 w 521095"/>
                <a:gd name="connsiteY224" fmla="*/ 82361 h 455841"/>
                <a:gd name="connsiteX225" fmla="*/ 27056 w 521095"/>
                <a:gd name="connsiteY225" fmla="*/ 80107 h 455841"/>
                <a:gd name="connsiteX226" fmla="*/ 24801 w 521095"/>
                <a:gd name="connsiteY226" fmla="*/ 80107 h 455841"/>
                <a:gd name="connsiteX227" fmla="*/ 0 w 521095"/>
                <a:gd name="connsiteY227" fmla="*/ 265 h 45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521095" h="455841">
                  <a:moveTo>
                    <a:pt x="398" y="0"/>
                  </a:moveTo>
                  <a:lnTo>
                    <a:pt x="19496" y="25863"/>
                  </a:lnTo>
                  <a:lnTo>
                    <a:pt x="54377" y="58489"/>
                  </a:lnTo>
                  <a:lnTo>
                    <a:pt x="53184" y="60743"/>
                  </a:lnTo>
                  <a:lnTo>
                    <a:pt x="55438" y="61804"/>
                  </a:lnTo>
                  <a:lnTo>
                    <a:pt x="56499" y="61804"/>
                  </a:lnTo>
                  <a:lnTo>
                    <a:pt x="58754" y="62998"/>
                  </a:lnTo>
                  <a:lnTo>
                    <a:pt x="58754" y="61804"/>
                  </a:lnTo>
                  <a:cubicBezTo>
                    <a:pt x="68701" y="71088"/>
                    <a:pt x="72150" y="84218"/>
                    <a:pt x="80107" y="95492"/>
                  </a:cubicBezTo>
                  <a:lnTo>
                    <a:pt x="81301" y="85412"/>
                  </a:lnTo>
                  <a:lnTo>
                    <a:pt x="80107" y="83157"/>
                  </a:lnTo>
                  <a:lnTo>
                    <a:pt x="82362" y="74139"/>
                  </a:lnTo>
                  <a:lnTo>
                    <a:pt x="86871" y="74139"/>
                  </a:lnTo>
                  <a:lnTo>
                    <a:pt x="96951" y="78648"/>
                  </a:lnTo>
                  <a:lnTo>
                    <a:pt x="119498" y="87667"/>
                  </a:lnTo>
                  <a:lnTo>
                    <a:pt x="152124" y="69630"/>
                  </a:lnTo>
                  <a:lnTo>
                    <a:pt x="173477" y="59550"/>
                  </a:lnTo>
                  <a:lnTo>
                    <a:pt x="190321" y="52786"/>
                  </a:lnTo>
                  <a:lnTo>
                    <a:pt x="191382" y="53847"/>
                  </a:lnTo>
                  <a:lnTo>
                    <a:pt x="195891" y="52786"/>
                  </a:lnTo>
                  <a:lnTo>
                    <a:pt x="194830" y="50531"/>
                  </a:lnTo>
                  <a:lnTo>
                    <a:pt x="198146" y="49337"/>
                  </a:lnTo>
                  <a:lnTo>
                    <a:pt x="199207" y="50531"/>
                  </a:lnTo>
                  <a:lnTo>
                    <a:pt x="205971" y="48276"/>
                  </a:lnTo>
                  <a:lnTo>
                    <a:pt x="224009" y="52786"/>
                  </a:lnTo>
                  <a:lnTo>
                    <a:pt x="229579" y="50531"/>
                  </a:lnTo>
                  <a:lnTo>
                    <a:pt x="230773" y="55040"/>
                  </a:lnTo>
                  <a:lnTo>
                    <a:pt x="238598" y="57295"/>
                  </a:lnTo>
                  <a:lnTo>
                    <a:pt x="238598" y="59550"/>
                  </a:lnTo>
                  <a:lnTo>
                    <a:pt x="236343" y="61804"/>
                  </a:lnTo>
                  <a:lnTo>
                    <a:pt x="238598" y="62998"/>
                  </a:lnTo>
                  <a:lnTo>
                    <a:pt x="236343" y="81035"/>
                  </a:lnTo>
                  <a:lnTo>
                    <a:pt x="256635" y="94564"/>
                  </a:lnTo>
                  <a:lnTo>
                    <a:pt x="262338" y="114855"/>
                  </a:lnTo>
                  <a:lnTo>
                    <a:pt x="287139" y="130638"/>
                  </a:lnTo>
                  <a:lnTo>
                    <a:pt x="297219" y="129577"/>
                  </a:lnTo>
                  <a:lnTo>
                    <a:pt x="322021" y="132893"/>
                  </a:lnTo>
                  <a:lnTo>
                    <a:pt x="359156" y="149737"/>
                  </a:lnTo>
                  <a:lnTo>
                    <a:pt x="352392" y="166581"/>
                  </a:lnTo>
                  <a:lnTo>
                    <a:pt x="357963" y="182363"/>
                  </a:lnTo>
                  <a:lnTo>
                    <a:pt x="357963" y="185812"/>
                  </a:lnTo>
                  <a:lnTo>
                    <a:pt x="361278" y="186872"/>
                  </a:lnTo>
                  <a:lnTo>
                    <a:pt x="380377" y="177854"/>
                  </a:lnTo>
                  <a:lnTo>
                    <a:pt x="400669" y="192443"/>
                  </a:lnTo>
                  <a:lnTo>
                    <a:pt x="401730" y="196952"/>
                  </a:lnTo>
                  <a:lnTo>
                    <a:pt x="403985" y="194698"/>
                  </a:lnTo>
                  <a:lnTo>
                    <a:pt x="416319" y="193636"/>
                  </a:lnTo>
                  <a:lnTo>
                    <a:pt x="438866" y="193636"/>
                  </a:lnTo>
                  <a:lnTo>
                    <a:pt x="438866" y="192443"/>
                  </a:lnTo>
                  <a:lnTo>
                    <a:pt x="436611" y="191382"/>
                  </a:lnTo>
                  <a:lnTo>
                    <a:pt x="436611" y="189128"/>
                  </a:lnTo>
                  <a:lnTo>
                    <a:pt x="441120" y="190188"/>
                  </a:lnTo>
                  <a:lnTo>
                    <a:pt x="441120" y="193636"/>
                  </a:lnTo>
                  <a:lnTo>
                    <a:pt x="443375" y="193636"/>
                  </a:lnTo>
                  <a:lnTo>
                    <a:pt x="450139" y="192443"/>
                  </a:lnTo>
                  <a:lnTo>
                    <a:pt x="485020" y="201462"/>
                  </a:lnTo>
                  <a:lnTo>
                    <a:pt x="486081" y="200268"/>
                  </a:lnTo>
                  <a:lnTo>
                    <a:pt x="486081" y="198013"/>
                  </a:lnTo>
                  <a:lnTo>
                    <a:pt x="487275" y="198013"/>
                  </a:lnTo>
                  <a:lnTo>
                    <a:pt x="487275" y="199207"/>
                  </a:lnTo>
                  <a:lnTo>
                    <a:pt x="488469" y="199207"/>
                  </a:lnTo>
                  <a:lnTo>
                    <a:pt x="488469" y="198013"/>
                  </a:lnTo>
                  <a:lnTo>
                    <a:pt x="490723" y="198013"/>
                  </a:lnTo>
                  <a:lnTo>
                    <a:pt x="490723" y="199207"/>
                  </a:lnTo>
                  <a:lnTo>
                    <a:pt x="494039" y="201462"/>
                  </a:lnTo>
                  <a:lnTo>
                    <a:pt x="500803" y="204778"/>
                  </a:lnTo>
                  <a:lnTo>
                    <a:pt x="509822" y="204778"/>
                  </a:lnTo>
                  <a:lnTo>
                    <a:pt x="501997" y="216051"/>
                  </a:lnTo>
                  <a:lnTo>
                    <a:pt x="483959" y="247616"/>
                  </a:lnTo>
                  <a:lnTo>
                    <a:pt x="521095" y="266715"/>
                  </a:lnTo>
                  <a:lnTo>
                    <a:pt x="511015" y="294832"/>
                  </a:lnTo>
                  <a:lnTo>
                    <a:pt x="496426" y="311676"/>
                  </a:lnTo>
                  <a:lnTo>
                    <a:pt x="495233" y="334223"/>
                  </a:lnTo>
                  <a:lnTo>
                    <a:pt x="463800" y="335283"/>
                  </a:lnTo>
                  <a:lnTo>
                    <a:pt x="464861" y="338731"/>
                  </a:lnTo>
                  <a:lnTo>
                    <a:pt x="477195" y="361278"/>
                  </a:lnTo>
                  <a:lnTo>
                    <a:pt x="477195" y="365787"/>
                  </a:lnTo>
                  <a:lnTo>
                    <a:pt x="469370" y="369103"/>
                  </a:lnTo>
                  <a:lnTo>
                    <a:pt x="469370" y="370297"/>
                  </a:lnTo>
                  <a:lnTo>
                    <a:pt x="467116" y="372551"/>
                  </a:lnTo>
                  <a:lnTo>
                    <a:pt x="468309" y="373613"/>
                  </a:lnTo>
                  <a:lnTo>
                    <a:pt x="469370" y="375867"/>
                  </a:lnTo>
                  <a:lnTo>
                    <a:pt x="470431" y="375867"/>
                  </a:lnTo>
                  <a:lnTo>
                    <a:pt x="470431" y="379183"/>
                  </a:lnTo>
                  <a:lnTo>
                    <a:pt x="472686" y="381438"/>
                  </a:lnTo>
                  <a:lnTo>
                    <a:pt x="472686" y="383693"/>
                  </a:lnTo>
                  <a:lnTo>
                    <a:pt x="473747" y="382631"/>
                  </a:lnTo>
                  <a:lnTo>
                    <a:pt x="476002" y="384886"/>
                  </a:lnTo>
                  <a:lnTo>
                    <a:pt x="479317" y="405178"/>
                  </a:lnTo>
                  <a:lnTo>
                    <a:pt x="476002" y="410882"/>
                  </a:lnTo>
                  <a:lnTo>
                    <a:pt x="469237" y="415391"/>
                  </a:lnTo>
                  <a:lnTo>
                    <a:pt x="454649" y="427724"/>
                  </a:lnTo>
                  <a:lnTo>
                    <a:pt x="444569" y="422155"/>
                  </a:lnTo>
                  <a:lnTo>
                    <a:pt x="384886" y="425471"/>
                  </a:lnTo>
                  <a:lnTo>
                    <a:pt x="368042" y="415391"/>
                  </a:lnTo>
                  <a:lnTo>
                    <a:pt x="316317" y="455841"/>
                  </a:lnTo>
                  <a:lnTo>
                    <a:pt x="301729" y="428786"/>
                  </a:lnTo>
                  <a:lnTo>
                    <a:pt x="300667" y="424276"/>
                  </a:lnTo>
                  <a:lnTo>
                    <a:pt x="278121" y="429847"/>
                  </a:lnTo>
                  <a:lnTo>
                    <a:pt x="271357" y="401730"/>
                  </a:lnTo>
                  <a:cubicBezTo>
                    <a:pt x="277855" y="403587"/>
                    <a:pt x="280641" y="401730"/>
                    <a:pt x="285946" y="407301"/>
                  </a:cubicBezTo>
                  <a:lnTo>
                    <a:pt x="284752" y="410749"/>
                  </a:lnTo>
                  <a:lnTo>
                    <a:pt x="285946" y="411810"/>
                  </a:lnTo>
                  <a:lnTo>
                    <a:pt x="288200" y="408494"/>
                  </a:lnTo>
                  <a:lnTo>
                    <a:pt x="291649" y="407301"/>
                  </a:lnTo>
                  <a:lnTo>
                    <a:pt x="293903" y="407301"/>
                  </a:lnTo>
                  <a:lnTo>
                    <a:pt x="247749" y="391517"/>
                  </a:lnTo>
                  <a:lnTo>
                    <a:pt x="233160" y="380244"/>
                  </a:lnTo>
                  <a:lnTo>
                    <a:pt x="236476" y="379050"/>
                  </a:lnTo>
                  <a:lnTo>
                    <a:pt x="235415" y="375734"/>
                  </a:lnTo>
                  <a:lnTo>
                    <a:pt x="233160" y="375734"/>
                  </a:lnTo>
                  <a:lnTo>
                    <a:pt x="230905" y="373480"/>
                  </a:lnTo>
                  <a:lnTo>
                    <a:pt x="229711" y="373480"/>
                  </a:lnTo>
                  <a:lnTo>
                    <a:pt x="219632" y="354381"/>
                  </a:lnTo>
                  <a:lnTo>
                    <a:pt x="220693" y="354381"/>
                  </a:lnTo>
                  <a:lnTo>
                    <a:pt x="219632" y="352127"/>
                  </a:lnTo>
                  <a:lnTo>
                    <a:pt x="219632" y="349873"/>
                  </a:lnTo>
                  <a:lnTo>
                    <a:pt x="223080" y="335283"/>
                  </a:lnTo>
                  <a:lnTo>
                    <a:pt x="221886" y="330774"/>
                  </a:lnTo>
                  <a:lnTo>
                    <a:pt x="223080" y="326264"/>
                  </a:lnTo>
                  <a:lnTo>
                    <a:pt x="224141" y="328519"/>
                  </a:lnTo>
                  <a:lnTo>
                    <a:pt x="230905" y="298147"/>
                  </a:lnTo>
                  <a:lnTo>
                    <a:pt x="229711" y="297086"/>
                  </a:lnTo>
                  <a:lnTo>
                    <a:pt x="229711" y="294832"/>
                  </a:lnTo>
                  <a:lnTo>
                    <a:pt x="231966" y="293638"/>
                  </a:lnTo>
                  <a:lnTo>
                    <a:pt x="234221" y="294832"/>
                  </a:lnTo>
                  <a:lnTo>
                    <a:pt x="236476" y="291516"/>
                  </a:lnTo>
                  <a:lnTo>
                    <a:pt x="235415" y="291516"/>
                  </a:lnTo>
                  <a:lnTo>
                    <a:pt x="231966" y="292577"/>
                  </a:lnTo>
                  <a:lnTo>
                    <a:pt x="234221" y="283559"/>
                  </a:lnTo>
                  <a:lnTo>
                    <a:pt x="236476" y="282365"/>
                  </a:lnTo>
                  <a:lnTo>
                    <a:pt x="236476" y="280110"/>
                  </a:lnTo>
                  <a:lnTo>
                    <a:pt x="234221" y="281303"/>
                  </a:lnTo>
                  <a:lnTo>
                    <a:pt x="237536" y="268969"/>
                  </a:lnTo>
                  <a:lnTo>
                    <a:pt x="224009" y="268969"/>
                  </a:lnTo>
                  <a:lnTo>
                    <a:pt x="220560" y="267909"/>
                  </a:lnTo>
                  <a:lnTo>
                    <a:pt x="216051" y="274672"/>
                  </a:lnTo>
                  <a:lnTo>
                    <a:pt x="208093" y="281436"/>
                  </a:lnTo>
                  <a:lnTo>
                    <a:pt x="207032" y="281436"/>
                  </a:lnTo>
                  <a:lnTo>
                    <a:pt x="202523" y="285946"/>
                  </a:lnTo>
                  <a:lnTo>
                    <a:pt x="202523" y="287139"/>
                  </a:lnTo>
                  <a:lnTo>
                    <a:pt x="198013" y="290455"/>
                  </a:lnTo>
                  <a:lnTo>
                    <a:pt x="196820" y="289394"/>
                  </a:lnTo>
                  <a:lnTo>
                    <a:pt x="195759" y="290455"/>
                  </a:lnTo>
                  <a:lnTo>
                    <a:pt x="192310" y="289394"/>
                  </a:lnTo>
                  <a:lnTo>
                    <a:pt x="193504" y="291649"/>
                  </a:lnTo>
                  <a:lnTo>
                    <a:pt x="191249" y="292710"/>
                  </a:lnTo>
                  <a:lnTo>
                    <a:pt x="192310" y="293770"/>
                  </a:lnTo>
                  <a:lnTo>
                    <a:pt x="190056" y="296026"/>
                  </a:lnTo>
                  <a:lnTo>
                    <a:pt x="191117" y="297219"/>
                  </a:lnTo>
                  <a:lnTo>
                    <a:pt x="176528" y="310747"/>
                  </a:lnTo>
                  <a:lnTo>
                    <a:pt x="174273" y="311808"/>
                  </a:lnTo>
                  <a:lnTo>
                    <a:pt x="174273" y="313002"/>
                  </a:lnTo>
                  <a:lnTo>
                    <a:pt x="167509" y="318572"/>
                  </a:lnTo>
                  <a:lnTo>
                    <a:pt x="149472" y="334355"/>
                  </a:lnTo>
                  <a:lnTo>
                    <a:pt x="148278" y="333161"/>
                  </a:lnTo>
                  <a:lnTo>
                    <a:pt x="147217" y="333161"/>
                  </a:lnTo>
                  <a:lnTo>
                    <a:pt x="147217" y="332100"/>
                  </a:lnTo>
                  <a:lnTo>
                    <a:pt x="144962" y="332100"/>
                  </a:lnTo>
                  <a:lnTo>
                    <a:pt x="144962" y="331039"/>
                  </a:lnTo>
                  <a:lnTo>
                    <a:pt x="143769" y="331039"/>
                  </a:lnTo>
                  <a:lnTo>
                    <a:pt x="143769" y="329846"/>
                  </a:lnTo>
                  <a:lnTo>
                    <a:pt x="142708" y="329846"/>
                  </a:lnTo>
                  <a:lnTo>
                    <a:pt x="140453" y="327591"/>
                  </a:lnTo>
                  <a:lnTo>
                    <a:pt x="135944" y="325336"/>
                  </a:lnTo>
                  <a:lnTo>
                    <a:pt x="130373" y="322020"/>
                  </a:lnTo>
                  <a:lnTo>
                    <a:pt x="131434" y="322020"/>
                  </a:lnTo>
                  <a:lnTo>
                    <a:pt x="130373" y="320960"/>
                  </a:lnTo>
                  <a:lnTo>
                    <a:pt x="129179" y="322020"/>
                  </a:lnTo>
                  <a:lnTo>
                    <a:pt x="126925" y="320960"/>
                  </a:lnTo>
                  <a:lnTo>
                    <a:pt x="113397" y="305177"/>
                  </a:lnTo>
                  <a:lnTo>
                    <a:pt x="110081" y="302922"/>
                  </a:lnTo>
                  <a:lnTo>
                    <a:pt x="111142" y="301729"/>
                  </a:lnTo>
                  <a:lnTo>
                    <a:pt x="111142" y="299473"/>
                  </a:lnTo>
                  <a:lnTo>
                    <a:pt x="108887" y="299473"/>
                  </a:lnTo>
                  <a:lnTo>
                    <a:pt x="105572" y="297219"/>
                  </a:lnTo>
                  <a:lnTo>
                    <a:pt x="105572" y="298280"/>
                  </a:lnTo>
                  <a:lnTo>
                    <a:pt x="99869" y="292710"/>
                  </a:lnTo>
                  <a:lnTo>
                    <a:pt x="98808" y="292710"/>
                  </a:lnTo>
                  <a:lnTo>
                    <a:pt x="85280" y="280375"/>
                  </a:lnTo>
                  <a:lnTo>
                    <a:pt x="79577" y="279314"/>
                  </a:lnTo>
                  <a:lnTo>
                    <a:pt x="46950" y="271489"/>
                  </a:lnTo>
                  <a:lnTo>
                    <a:pt x="31167" y="270296"/>
                  </a:lnTo>
                  <a:lnTo>
                    <a:pt x="31167" y="271489"/>
                  </a:lnTo>
                  <a:lnTo>
                    <a:pt x="27852" y="271489"/>
                  </a:lnTo>
                  <a:lnTo>
                    <a:pt x="26791" y="270296"/>
                  </a:lnTo>
                  <a:lnTo>
                    <a:pt x="21220" y="270296"/>
                  </a:lnTo>
                  <a:lnTo>
                    <a:pt x="29046" y="260216"/>
                  </a:lnTo>
                  <a:lnTo>
                    <a:pt x="30106" y="255706"/>
                  </a:lnTo>
                  <a:lnTo>
                    <a:pt x="34616" y="252391"/>
                  </a:lnTo>
                  <a:lnTo>
                    <a:pt x="33555" y="251197"/>
                  </a:lnTo>
                  <a:lnTo>
                    <a:pt x="33555" y="248942"/>
                  </a:lnTo>
                  <a:lnTo>
                    <a:pt x="38064" y="246688"/>
                  </a:lnTo>
                  <a:lnTo>
                    <a:pt x="41380" y="242179"/>
                  </a:lnTo>
                  <a:lnTo>
                    <a:pt x="50398" y="229844"/>
                  </a:lnTo>
                  <a:lnTo>
                    <a:pt x="49338" y="228650"/>
                  </a:lnTo>
                  <a:lnTo>
                    <a:pt x="58356" y="216316"/>
                  </a:lnTo>
                  <a:lnTo>
                    <a:pt x="59417" y="213000"/>
                  </a:lnTo>
                  <a:lnTo>
                    <a:pt x="44828" y="198411"/>
                  </a:lnTo>
                  <a:lnTo>
                    <a:pt x="40319" y="191648"/>
                  </a:lnTo>
                  <a:lnTo>
                    <a:pt x="37003" y="191648"/>
                  </a:lnTo>
                  <a:lnTo>
                    <a:pt x="34748" y="189392"/>
                  </a:lnTo>
                  <a:lnTo>
                    <a:pt x="37003" y="187138"/>
                  </a:lnTo>
                  <a:lnTo>
                    <a:pt x="37003" y="186077"/>
                  </a:lnTo>
                  <a:lnTo>
                    <a:pt x="38197" y="180374"/>
                  </a:lnTo>
                  <a:lnTo>
                    <a:pt x="39258" y="180374"/>
                  </a:lnTo>
                  <a:lnTo>
                    <a:pt x="39258" y="178119"/>
                  </a:lnTo>
                  <a:lnTo>
                    <a:pt x="52786" y="143238"/>
                  </a:lnTo>
                  <a:lnTo>
                    <a:pt x="51592" y="142044"/>
                  </a:lnTo>
                  <a:lnTo>
                    <a:pt x="48277" y="142044"/>
                  </a:lnTo>
                  <a:lnTo>
                    <a:pt x="42706" y="137535"/>
                  </a:lnTo>
                  <a:lnTo>
                    <a:pt x="40451" y="136341"/>
                  </a:lnTo>
                  <a:lnTo>
                    <a:pt x="37136" y="135281"/>
                  </a:lnTo>
                  <a:lnTo>
                    <a:pt x="32626" y="119498"/>
                  </a:lnTo>
                  <a:lnTo>
                    <a:pt x="33820" y="118304"/>
                  </a:lnTo>
                  <a:lnTo>
                    <a:pt x="33820" y="117243"/>
                  </a:lnTo>
                  <a:lnTo>
                    <a:pt x="32626" y="114988"/>
                  </a:lnTo>
                  <a:lnTo>
                    <a:pt x="31433" y="113794"/>
                  </a:lnTo>
                  <a:lnTo>
                    <a:pt x="30372" y="105970"/>
                  </a:lnTo>
                  <a:lnTo>
                    <a:pt x="31433" y="104908"/>
                  </a:lnTo>
                  <a:lnTo>
                    <a:pt x="32626" y="102654"/>
                  </a:lnTo>
                  <a:lnTo>
                    <a:pt x="31433" y="101593"/>
                  </a:lnTo>
                  <a:lnTo>
                    <a:pt x="30372" y="102654"/>
                  </a:lnTo>
                  <a:lnTo>
                    <a:pt x="25862" y="84617"/>
                  </a:lnTo>
                  <a:lnTo>
                    <a:pt x="28117" y="82361"/>
                  </a:lnTo>
                  <a:lnTo>
                    <a:pt x="27056" y="80107"/>
                  </a:lnTo>
                  <a:lnTo>
                    <a:pt x="24801" y="80107"/>
                  </a:lnTo>
                  <a:cubicBezTo>
                    <a:pt x="24271" y="51327"/>
                    <a:pt x="7958" y="27056"/>
                    <a:pt x="0" y="265"/>
                  </a:cubicBezTo>
                </a:path>
              </a:pathLst>
            </a:custGeom>
            <a:noFill/>
            <a:ln w="3315" cap="flat">
              <a:solidFill>
                <a:schemeClr val="bg1">
                  <a:lumMod val="65000"/>
                </a:schemeClr>
              </a:solidFill>
              <a:prstDash val="solid"/>
              <a:miter/>
            </a:ln>
          </p:spPr>
          <p:txBody>
            <a:bodyPr rtlCol="0" anchor="ctr"/>
            <a:lstStyle/>
            <a:p>
              <a:endParaRPr lang="en-FI" sz="816"/>
            </a:p>
          </p:txBody>
        </p:sp>
        <p:sp>
          <p:nvSpPr>
            <p:cNvPr id="875" name="Freeform: Shape 874">
              <a:extLst>
                <a:ext uri="{FF2B5EF4-FFF2-40B4-BE49-F238E27FC236}">
                  <a16:creationId xmlns:a16="http://schemas.microsoft.com/office/drawing/2014/main" id="{8E232DD4-7561-726F-B389-289E9A66459E}"/>
                </a:ext>
              </a:extLst>
            </p:cNvPr>
            <p:cNvSpPr/>
            <p:nvPr/>
          </p:nvSpPr>
          <p:spPr>
            <a:xfrm>
              <a:off x="3971936" y="12815892"/>
              <a:ext cx="442844" cy="446558"/>
            </a:xfrm>
            <a:custGeom>
              <a:avLst/>
              <a:gdLst>
                <a:gd name="connsiteX0" fmla="*/ 46553 w 442844"/>
                <a:gd name="connsiteY0" fmla="*/ 4510 h 446558"/>
                <a:gd name="connsiteX1" fmla="*/ 52255 w 442844"/>
                <a:gd name="connsiteY1" fmla="*/ 0 h 446558"/>
                <a:gd name="connsiteX2" fmla="*/ 53449 w 442844"/>
                <a:gd name="connsiteY2" fmla="*/ 4510 h 446558"/>
                <a:gd name="connsiteX3" fmla="*/ 60213 w 442844"/>
                <a:gd name="connsiteY3" fmla="*/ 2254 h 446558"/>
                <a:gd name="connsiteX4" fmla="*/ 61407 w 442844"/>
                <a:gd name="connsiteY4" fmla="*/ 6764 h 446558"/>
                <a:gd name="connsiteX5" fmla="*/ 68171 w 442844"/>
                <a:gd name="connsiteY5" fmla="*/ 4510 h 446558"/>
                <a:gd name="connsiteX6" fmla="*/ 69365 w 442844"/>
                <a:gd name="connsiteY6" fmla="*/ 11273 h 446558"/>
                <a:gd name="connsiteX7" fmla="*/ 78383 w 442844"/>
                <a:gd name="connsiteY7" fmla="*/ 9019 h 446558"/>
                <a:gd name="connsiteX8" fmla="*/ 79444 w 442844"/>
                <a:gd name="connsiteY8" fmla="*/ 16844 h 446558"/>
                <a:gd name="connsiteX9" fmla="*/ 104246 w 442844"/>
                <a:gd name="connsiteY9" fmla="*/ 9019 h 446558"/>
                <a:gd name="connsiteX10" fmla="*/ 105439 w 442844"/>
                <a:gd name="connsiteY10" fmla="*/ 12334 h 446558"/>
                <a:gd name="connsiteX11" fmla="*/ 103185 w 442844"/>
                <a:gd name="connsiteY11" fmla="*/ 12334 h 446558"/>
                <a:gd name="connsiteX12" fmla="*/ 105439 w 442844"/>
                <a:gd name="connsiteY12" fmla="*/ 19098 h 446558"/>
                <a:gd name="connsiteX13" fmla="*/ 121222 w 442844"/>
                <a:gd name="connsiteY13" fmla="*/ 13528 h 446558"/>
                <a:gd name="connsiteX14" fmla="*/ 121222 w 442844"/>
                <a:gd name="connsiteY14" fmla="*/ 19098 h 446558"/>
                <a:gd name="connsiteX15" fmla="*/ 118967 w 442844"/>
                <a:gd name="connsiteY15" fmla="*/ 20160 h 446558"/>
                <a:gd name="connsiteX16" fmla="*/ 118967 w 442844"/>
                <a:gd name="connsiteY16" fmla="*/ 23608 h 446558"/>
                <a:gd name="connsiteX17" fmla="*/ 121222 w 442844"/>
                <a:gd name="connsiteY17" fmla="*/ 22414 h 446558"/>
                <a:gd name="connsiteX18" fmla="*/ 122283 w 442844"/>
                <a:gd name="connsiteY18" fmla="*/ 33687 h 446558"/>
                <a:gd name="connsiteX19" fmla="*/ 114458 w 442844"/>
                <a:gd name="connsiteY19" fmla="*/ 39258 h 446558"/>
                <a:gd name="connsiteX20" fmla="*/ 114458 w 442844"/>
                <a:gd name="connsiteY20" fmla="*/ 44828 h 446558"/>
                <a:gd name="connsiteX21" fmla="*/ 126792 w 442844"/>
                <a:gd name="connsiteY21" fmla="*/ 48144 h 446558"/>
                <a:gd name="connsiteX22" fmla="*/ 129047 w 442844"/>
                <a:gd name="connsiteY22" fmla="*/ 45890 h 446558"/>
                <a:gd name="connsiteX23" fmla="*/ 134617 w 442844"/>
                <a:gd name="connsiteY23" fmla="*/ 48144 h 446558"/>
                <a:gd name="connsiteX24" fmla="*/ 134617 w 442844"/>
                <a:gd name="connsiteY24" fmla="*/ 50398 h 446558"/>
                <a:gd name="connsiteX25" fmla="*/ 138066 w 442844"/>
                <a:gd name="connsiteY25" fmla="*/ 52654 h 446558"/>
                <a:gd name="connsiteX26" fmla="*/ 142575 w 442844"/>
                <a:gd name="connsiteY26" fmla="*/ 48144 h 446558"/>
                <a:gd name="connsiteX27" fmla="*/ 148145 w 442844"/>
                <a:gd name="connsiteY27" fmla="*/ 53847 h 446558"/>
                <a:gd name="connsiteX28" fmla="*/ 139127 w 442844"/>
                <a:gd name="connsiteY28" fmla="*/ 61672 h 446558"/>
                <a:gd name="connsiteX29" fmla="*/ 193106 w 442844"/>
                <a:gd name="connsiteY29" fmla="*/ 59417 h 446558"/>
                <a:gd name="connsiteX30" fmla="*/ 196422 w 442844"/>
                <a:gd name="connsiteY30" fmla="*/ 59417 h 446558"/>
                <a:gd name="connsiteX31" fmla="*/ 196422 w 442844"/>
                <a:gd name="connsiteY31" fmla="*/ 58224 h 446558"/>
                <a:gd name="connsiteX32" fmla="*/ 204247 w 442844"/>
                <a:gd name="connsiteY32" fmla="*/ 58224 h 446558"/>
                <a:gd name="connsiteX33" fmla="*/ 206502 w 442844"/>
                <a:gd name="connsiteY33" fmla="*/ 57163 h 446558"/>
                <a:gd name="connsiteX34" fmla="*/ 206502 w 442844"/>
                <a:gd name="connsiteY34" fmla="*/ 59417 h 446558"/>
                <a:gd name="connsiteX35" fmla="*/ 224539 w 442844"/>
                <a:gd name="connsiteY35" fmla="*/ 58224 h 446558"/>
                <a:gd name="connsiteX36" fmla="*/ 218969 w 442844"/>
                <a:gd name="connsiteY36" fmla="*/ 63927 h 446558"/>
                <a:gd name="connsiteX37" fmla="*/ 221223 w 442844"/>
                <a:gd name="connsiteY37" fmla="*/ 80771 h 446558"/>
                <a:gd name="connsiteX38" fmla="*/ 215520 w 442844"/>
                <a:gd name="connsiteY38" fmla="*/ 87534 h 446558"/>
                <a:gd name="connsiteX39" fmla="*/ 200931 w 442844"/>
                <a:gd name="connsiteY39" fmla="*/ 96554 h 446558"/>
                <a:gd name="connsiteX40" fmla="*/ 187403 w 442844"/>
                <a:gd name="connsiteY40" fmla="*/ 116845 h 446558"/>
                <a:gd name="connsiteX41" fmla="*/ 200931 w 442844"/>
                <a:gd name="connsiteY41" fmla="*/ 128119 h 446558"/>
                <a:gd name="connsiteX42" fmla="*/ 203186 w 442844"/>
                <a:gd name="connsiteY42" fmla="*/ 132628 h 446558"/>
                <a:gd name="connsiteX43" fmla="*/ 194167 w 442844"/>
                <a:gd name="connsiteY43" fmla="*/ 131567 h 446558"/>
                <a:gd name="connsiteX44" fmla="*/ 204247 w 442844"/>
                <a:gd name="connsiteY44" fmla="*/ 140585 h 446558"/>
                <a:gd name="connsiteX45" fmla="*/ 206502 w 442844"/>
                <a:gd name="connsiteY45" fmla="*/ 149605 h 446558"/>
                <a:gd name="connsiteX46" fmla="*/ 223346 w 442844"/>
                <a:gd name="connsiteY46" fmla="*/ 163132 h 446558"/>
                <a:gd name="connsiteX47" fmla="*/ 222285 w 442844"/>
                <a:gd name="connsiteY47" fmla="*/ 169896 h 446558"/>
                <a:gd name="connsiteX48" fmla="*/ 221091 w 442844"/>
                <a:gd name="connsiteY48" fmla="*/ 172151 h 446558"/>
                <a:gd name="connsiteX49" fmla="*/ 224406 w 442844"/>
                <a:gd name="connsiteY49" fmla="*/ 172151 h 446558"/>
                <a:gd name="connsiteX50" fmla="*/ 228916 w 442844"/>
                <a:gd name="connsiteY50" fmla="*/ 174406 h 446558"/>
                <a:gd name="connsiteX51" fmla="*/ 230110 w 442844"/>
                <a:gd name="connsiteY51" fmla="*/ 174406 h 446558"/>
                <a:gd name="connsiteX52" fmla="*/ 232364 w 442844"/>
                <a:gd name="connsiteY52" fmla="*/ 177722 h 446558"/>
                <a:gd name="connsiteX53" fmla="*/ 238067 w 442844"/>
                <a:gd name="connsiteY53" fmla="*/ 181037 h 446558"/>
                <a:gd name="connsiteX54" fmla="*/ 238067 w 442844"/>
                <a:gd name="connsiteY54" fmla="*/ 182231 h 446558"/>
                <a:gd name="connsiteX55" fmla="*/ 239128 w 442844"/>
                <a:gd name="connsiteY55" fmla="*/ 179976 h 446558"/>
                <a:gd name="connsiteX56" fmla="*/ 238067 w 442844"/>
                <a:gd name="connsiteY56" fmla="*/ 179976 h 446558"/>
                <a:gd name="connsiteX57" fmla="*/ 238067 w 442844"/>
                <a:gd name="connsiteY57" fmla="*/ 177722 h 446558"/>
                <a:gd name="connsiteX58" fmla="*/ 239128 w 442844"/>
                <a:gd name="connsiteY58" fmla="*/ 176661 h 446558"/>
                <a:gd name="connsiteX59" fmla="*/ 238067 w 442844"/>
                <a:gd name="connsiteY59" fmla="*/ 175467 h 446558"/>
                <a:gd name="connsiteX60" fmla="*/ 239128 w 442844"/>
                <a:gd name="connsiteY60" fmla="*/ 172151 h 446558"/>
                <a:gd name="connsiteX61" fmla="*/ 250402 w 442844"/>
                <a:gd name="connsiteY61" fmla="*/ 167642 h 446558"/>
                <a:gd name="connsiteX62" fmla="*/ 268439 w 442844"/>
                <a:gd name="connsiteY62" fmla="*/ 174406 h 446558"/>
                <a:gd name="connsiteX63" fmla="*/ 270694 w 442844"/>
                <a:gd name="connsiteY63" fmla="*/ 174406 h 446558"/>
                <a:gd name="connsiteX64" fmla="*/ 270694 w 442844"/>
                <a:gd name="connsiteY64" fmla="*/ 175467 h 446558"/>
                <a:gd name="connsiteX65" fmla="*/ 274009 w 442844"/>
                <a:gd name="connsiteY65" fmla="*/ 177722 h 446558"/>
                <a:gd name="connsiteX66" fmla="*/ 275070 w 442844"/>
                <a:gd name="connsiteY66" fmla="*/ 176661 h 446558"/>
                <a:gd name="connsiteX67" fmla="*/ 284089 w 442844"/>
                <a:gd name="connsiteY67" fmla="*/ 179976 h 446558"/>
                <a:gd name="connsiteX68" fmla="*/ 281834 w 442844"/>
                <a:gd name="connsiteY68" fmla="*/ 181037 h 446558"/>
                <a:gd name="connsiteX69" fmla="*/ 284089 w 442844"/>
                <a:gd name="connsiteY69" fmla="*/ 183292 h 446558"/>
                <a:gd name="connsiteX70" fmla="*/ 284089 w 442844"/>
                <a:gd name="connsiteY70" fmla="*/ 181037 h 446558"/>
                <a:gd name="connsiteX71" fmla="*/ 291914 w 442844"/>
                <a:gd name="connsiteY71" fmla="*/ 184486 h 446558"/>
                <a:gd name="connsiteX72" fmla="*/ 282895 w 442844"/>
                <a:gd name="connsiteY72" fmla="*/ 199075 h 446558"/>
                <a:gd name="connsiteX73" fmla="*/ 280641 w 442844"/>
                <a:gd name="connsiteY73" fmla="*/ 198013 h 446558"/>
                <a:gd name="connsiteX74" fmla="*/ 279580 w 442844"/>
                <a:gd name="connsiteY74" fmla="*/ 199075 h 446558"/>
                <a:gd name="connsiteX75" fmla="*/ 295362 w 442844"/>
                <a:gd name="connsiteY75" fmla="*/ 211409 h 446558"/>
                <a:gd name="connsiteX76" fmla="*/ 299872 w 442844"/>
                <a:gd name="connsiteY76" fmla="*/ 229446 h 446558"/>
                <a:gd name="connsiteX77" fmla="*/ 301065 w 442844"/>
                <a:gd name="connsiteY77" fmla="*/ 247484 h 446558"/>
                <a:gd name="connsiteX78" fmla="*/ 302259 w 442844"/>
                <a:gd name="connsiteY78" fmla="*/ 247484 h 446558"/>
                <a:gd name="connsiteX79" fmla="*/ 302259 w 442844"/>
                <a:gd name="connsiteY79" fmla="*/ 246423 h 446558"/>
                <a:gd name="connsiteX80" fmla="*/ 304514 w 442844"/>
                <a:gd name="connsiteY80" fmla="*/ 245229 h 446558"/>
                <a:gd name="connsiteX81" fmla="*/ 305707 w 442844"/>
                <a:gd name="connsiteY81" fmla="*/ 246423 h 446558"/>
                <a:gd name="connsiteX82" fmla="*/ 305707 w 442844"/>
                <a:gd name="connsiteY82" fmla="*/ 247484 h 446558"/>
                <a:gd name="connsiteX83" fmla="*/ 309023 w 442844"/>
                <a:gd name="connsiteY83" fmla="*/ 247484 h 446558"/>
                <a:gd name="connsiteX84" fmla="*/ 312339 w 442844"/>
                <a:gd name="connsiteY84" fmla="*/ 249739 h 446558"/>
                <a:gd name="connsiteX85" fmla="*/ 312339 w 442844"/>
                <a:gd name="connsiteY85" fmla="*/ 250800 h 446558"/>
                <a:gd name="connsiteX86" fmla="*/ 314593 w 442844"/>
                <a:gd name="connsiteY86" fmla="*/ 250800 h 446558"/>
                <a:gd name="connsiteX87" fmla="*/ 315655 w 442844"/>
                <a:gd name="connsiteY87" fmla="*/ 251993 h 446558"/>
                <a:gd name="connsiteX88" fmla="*/ 316716 w 442844"/>
                <a:gd name="connsiteY88" fmla="*/ 251993 h 446558"/>
                <a:gd name="connsiteX89" fmla="*/ 317909 w 442844"/>
                <a:gd name="connsiteY89" fmla="*/ 253054 h 446558"/>
                <a:gd name="connsiteX90" fmla="*/ 320164 w 442844"/>
                <a:gd name="connsiteY90" fmla="*/ 253054 h 446558"/>
                <a:gd name="connsiteX91" fmla="*/ 321358 w 442844"/>
                <a:gd name="connsiteY91" fmla="*/ 254248 h 446558"/>
                <a:gd name="connsiteX92" fmla="*/ 321358 w 442844"/>
                <a:gd name="connsiteY92" fmla="*/ 255309 h 446558"/>
                <a:gd name="connsiteX93" fmla="*/ 323612 w 442844"/>
                <a:gd name="connsiteY93" fmla="*/ 255309 h 446558"/>
                <a:gd name="connsiteX94" fmla="*/ 323612 w 442844"/>
                <a:gd name="connsiteY94" fmla="*/ 256370 h 446558"/>
                <a:gd name="connsiteX95" fmla="*/ 327061 w 442844"/>
                <a:gd name="connsiteY95" fmla="*/ 256370 h 446558"/>
                <a:gd name="connsiteX96" fmla="*/ 328122 w 442844"/>
                <a:gd name="connsiteY96" fmla="*/ 257563 h 446558"/>
                <a:gd name="connsiteX97" fmla="*/ 329315 w 442844"/>
                <a:gd name="connsiteY97" fmla="*/ 256370 h 446558"/>
                <a:gd name="connsiteX98" fmla="*/ 331570 w 442844"/>
                <a:gd name="connsiteY98" fmla="*/ 250800 h 446558"/>
                <a:gd name="connsiteX99" fmla="*/ 332631 w 442844"/>
                <a:gd name="connsiteY99" fmla="*/ 251993 h 446558"/>
                <a:gd name="connsiteX100" fmla="*/ 333824 w 442844"/>
                <a:gd name="connsiteY100" fmla="*/ 253054 h 446558"/>
                <a:gd name="connsiteX101" fmla="*/ 333824 w 442844"/>
                <a:gd name="connsiteY101" fmla="*/ 251993 h 446558"/>
                <a:gd name="connsiteX102" fmla="*/ 338334 w 442844"/>
                <a:gd name="connsiteY102" fmla="*/ 251993 h 446558"/>
                <a:gd name="connsiteX103" fmla="*/ 338334 w 442844"/>
                <a:gd name="connsiteY103" fmla="*/ 256503 h 446558"/>
                <a:gd name="connsiteX104" fmla="*/ 345098 w 442844"/>
                <a:gd name="connsiteY104" fmla="*/ 258757 h 446558"/>
                <a:gd name="connsiteX105" fmla="*/ 360881 w 442844"/>
                <a:gd name="connsiteY105" fmla="*/ 276794 h 446558"/>
                <a:gd name="connsiteX106" fmla="*/ 393507 w 442844"/>
                <a:gd name="connsiteY106" fmla="*/ 286874 h 446558"/>
                <a:gd name="connsiteX107" fmla="*/ 386743 w 442844"/>
                <a:gd name="connsiteY107" fmla="*/ 296954 h 446558"/>
                <a:gd name="connsiteX108" fmla="*/ 392313 w 442844"/>
                <a:gd name="connsiteY108" fmla="*/ 308227 h 446558"/>
                <a:gd name="connsiteX109" fmla="*/ 384356 w 442844"/>
                <a:gd name="connsiteY109" fmla="*/ 322817 h 446558"/>
                <a:gd name="connsiteX110" fmla="*/ 409157 w 442844"/>
                <a:gd name="connsiteY110" fmla="*/ 318307 h 446558"/>
                <a:gd name="connsiteX111" fmla="*/ 435020 w 442844"/>
                <a:gd name="connsiteY111" fmla="*/ 309288 h 446558"/>
                <a:gd name="connsiteX112" fmla="*/ 436081 w 442844"/>
                <a:gd name="connsiteY112" fmla="*/ 318307 h 446558"/>
                <a:gd name="connsiteX113" fmla="*/ 439529 w 442844"/>
                <a:gd name="connsiteY113" fmla="*/ 327326 h 446558"/>
                <a:gd name="connsiteX114" fmla="*/ 440590 w 442844"/>
                <a:gd name="connsiteY114" fmla="*/ 328520 h 446558"/>
                <a:gd name="connsiteX115" fmla="*/ 442845 w 442844"/>
                <a:gd name="connsiteY115" fmla="*/ 329580 h 446558"/>
                <a:gd name="connsiteX116" fmla="*/ 442845 w 442844"/>
                <a:gd name="connsiteY116" fmla="*/ 330774 h 446558"/>
                <a:gd name="connsiteX117" fmla="*/ 440590 w 442844"/>
                <a:gd name="connsiteY117" fmla="*/ 335284 h 446558"/>
                <a:gd name="connsiteX118" fmla="*/ 439529 w 442844"/>
                <a:gd name="connsiteY118" fmla="*/ 335284 h 446558"/>
                <a:gd name="connsiteX119" fmla="*/ 439529 w 442844"/>
                <a:gd name="connsiteY119" fmla="*/ 336344 h 446558"/>
                <a:gd name="connsiteX120" fmla="*/ 439529 w 442844"/>
                <a:gd name="connsiteY120" fmla="*/ 335284 h 446558"/>
                <a:gd name="connsiteX121" fmla="*/ 438335 w 442844"/>
                <a:gd name="connsiteY121" fmla="*/ 335284 h 446558"/>
                <a:gd name="connsiteX122" fmla="*/ 436081 w 442844"/>
                <a:gd name="connsiteY122" fmla="*/ 336344 h 446558"/>
                <a:gd name="connsiteX123" fmla="*/ 436081 w 442844"/>
                <a:gd name="connsiteY123" fmla="*/ 337406 h 446558"/>
                <a:gd name="connsiteX124" fmla="*/ 435020 w 442844"/>
                <a:gd name="connsiteY124" fmla="*/ 337406 h 446558"/>
                <a:gd name="connsiteX125" fmla="*/ 435020 w 442844"/>
                <a:gd name="connsiteY125" fmla="*/ 338600 h 446558"/>
                <a:gd name="connsiteX126" fmla="*/ 433826 w 442844"/>
                <a:gd name="connsiteY126" fmla="*/ 339660 h 446558"/>
                <a:gd name="connsiteX127" fmla="*/ 432632 w 442844"/>
                <a:gd name="connsiteY127" fmla="*/ 339660 h 446558"/>
                <a:gd name="connsiteX128" fmla="*/ 432632 w 442844"/>
                <a:gd name="connsiteY128" fmla="*/ 340854 h 446558"/>
                <a:gd name="connsiteX129" fmla="*/ 430378 w 442844"/>
                <a:gd name="connsiteY129" fmla="*/ 339660 h 446558"/>
                <a:gd name="connsiteX130" fmla="*/ 428123 w 442844"/>
                <a:gd name="connsiteY130" fmla="*/ 343108 h 446558"/>
                <a:gd name="connsiteX131" fmla="*/ 427062 w 442844"/>
                <a:gd name="connsiteY131" fmla="*/ 344170 h 446558"/>
                <a:gd name="connsiteX132" fmla="*/ 425868 w 442844"/>
                <a:gd name="connsiteY132" fmla="*/ 344170 h 446558"/>
                <a:gd name="connsiteX133" fmla="*/ 425868 w 442844"/>
                <a:gd name="connsiteY133" fmla="*/ 343108 h 446558"/>
                <a:gd name="connsiteX134" fmla="*/ 422553 w 442844"/>
                <a:gd name="connsiteY134" fmla="*/ 343108 h 446558"/>
                <a:gd name="connsiteX135" fmla="*/ 421359 w 442844"/>
                <a:gd name="connsiteY135" fmla="*/ 344170 h 446558"/>
                <a:gd name="connsiteX136" fmla="*/ 419104 w 442844"/>
                <a:gd name="connsiteY136" fmla="*/ 345363 h 446558"/>
                <a:gd name="connsiteX137" fmla="*/ 419104 w 442844"/>
                <a:gd name="connsiteY137" fmla="*/ 349873 h 446558"/>
                <a:gd name="connsiteX138" fmla="*/ 416850 w 442844"/>
                <a:gd name="connsiteY138" fmla="*/ 351067 h 446558"/>
                <a:gd name="connsiteX139" fmla="*/ 412340 w 442844"/>
                <a:gd name="connsiteY139" fmla="*/ 351067 h 446558"/>
                <a:gd name="connsiteX140" fmla="*/ 412340 w 442844"/>
                <a:gd name="connsiteY140" fmla="*/ 348811 h 446558"/>
                <a:gd name="connsiteX141" fmla="*/ 413534 w 442844"/>
                <a:gd name="connsiteY141" fmla="*/ 348811 h 446558"/>
                <a:gd name="connsiteX142" fmla="*/ 413534 w 442844"/>
                <a:gd name="connsiteY142" fmla="*/ 347618 h 446558"/>
                <a:gd name="connsiteX143" fmla="*/ 412340 w 442844"/>
                <a:gd name="connsiteY143" fmla="*/ 347618 h 446558"/>
                <a:gd name="connsiteX144" fmla="*/ 412340 w 442844"/>
                <a:gd name="connsiteY144" fmla="*/ 346557 h 446558"/>
                <a:gd name="connsiteX145" fmla="*/ 411279 w 442844"/>
                <a:gd name="connsiteY145" fmla="*/ 346557 h 446558"/>
                <a:gd name="connsiteX146" fmla="*/ 410086 w 442844"/>
                <a:gd name="connsiteY146" fmla="*/ 356637 h 446558"/>
                <a:gd name="connsiteX147" fmla="*/ 397751 w 442844"/>
                <a:gd name="connsiteY147" fmla="*/ 358891 h 446558"/>
                <a:gd name="connsiteX148" fmla="*/ 421359 w 442844"/>
                <a:gd name="connsiteY148" fmla="*/ 389263 h 446558"/>
                <a:gd name="connsiteX149" fmla="*/ 423614 w 442844"/>
                <a:gd name="connsiteY149" fmla="*/ 401598 h 446558"/>
                <a:gd name="connsiteX150" fmla="*/ 428123 w 442844"/>
                <a:gd name="connsiteY150" fmla="*/ 427460 h 446558"/>
                <a:gd name="connsiteX151" fmla="*/ 419104 w 442844"/>
                <a:gd name="connsiteY151" fmla="*/ 436479 h 446558"/>
                <a:gd name="connsiteX152" fmla="*/ 410086 w 442844"/>
                <a:gd name="connsiteY152" fmla="*/ 446558 h 446558"/>
                <a:gd name="connsiteX153" fmla="*/ 393242 w 442844"/>
                <a:gd name="connsiteY153" fmla="*/ 403852 h 446558"/>
                <a:gd name="connsiteX154" fmla="*/ 383162 w 442844"/>
                <a:gd name="connsiteY154" fmla="*/ 374674 h 446558"/>
                <a:gd name="connsiteX155" fmla="*/ 375205 w 442844"/>
                <a:gd name="connsiteY155" fmla="*/ 374674 h 446558"/>
                <a:gd name="connsiteX156" fmla="*/ 375205 w 442844"/>
                <a:gd name="connsiteY156" fmla="*/ 371358 h 446558"/>
                <a:gd name="connsiteX157" fmla="*/ 371889 w 442844"/>
                <a:gd name="connsiteY157" fmla="*/ 370165 h 446558"/>
                <a:gd name="connsiteX158" fmla="*/ 371889 w 442844"/>
                <a:gd name="connsiteY158" fmla="*/ 369104 h 446558"/>
                <a:gd name="connsiteX159" fmla="*/ 370828 w 442844"/>
                <a:gd name="connsiteY159" fmla="*/ 364594 h 446558"/>
                <a:gd name="connsiteX160" fmla="*/ 364064 w 442844"/>
                <a:gd name="connsiteY160" fmla="*/ 364594 h 446558"/>
                <a:gd name="connsiteX161" fmla="*/ 364064 w 442844"/>
                <a:gd name="connsiteY161" fmla="*/ 362340 h 446558"/>
                <a:gd name="connsiteX162" fmla="*/ 353984 w 442844"/>
                <a:gd name="connsiteY162" fmla="*/ 365655 h 446558"/>
                <a:gd name="connsiteX163" fmla="*/ 355178 w 442844"/>
                <a:gd name="connsiteY163" fmla="*/ 365655 h 446558"/>
                <a:gd name="connsiteX164" fmla="*/ 355178 w 442844"/>
                <a:gd name="connsiteY164" fmla="*/ 369104 h 446558"/>
                <a:gd name="connsiteX165" fmla="*/ 353984 w 442844"/>
                <a:gd name="connsiteY165" fmla="*/ 369104 h 446558"/>
                <a:gd name="connsiteX166" fmla="*/ 351729 w 442844"/>
                <a:gd name="connsiteY166" fmla="*/ 366849 h 446558"/>
                <a:gd name="connsiteX167" fmla="*/ 350668 w 442844"/>
                <a:gd name="connsiteY167" fmla="*/ 366849 h 446558"/>
                <a:gd name="connsiteX168" fmla="*/ 341650 w 442844"/>
                <a:gd name="connsiteY168" fmla="*/ 369104 h 446558"/>
                <a:gd name="connsiteX169" fmla="*/ 343904 w 442844"/>
                <a:gd name="connsiteY169" fmla="*/ 353321 h 446558"/>
                <a:gd name="connsiteX170" fmla="*/ 336079 w 442844"/>
                <a:gd name="connsiteY170" fmla="*/ 348811 h 446558"/>
                <a:gd name="connsiteX171" fmla="*/ 327061 w 442844"/>
                <a:gd name="connsiteY171" fmla="*/ 344302 h 446558"/>
                <a:gd name="connsiteX172" fmla="*/ 314726 w 442844"/>
                <a:gd name="connsiteY172" fmla="*/ 347618 h 446558"/>
                <a:gd name="connsiteX173" fmla="*/ 314726 w 442844"/>
                <a:gd name="connsiteY173" fmla="*/ 349873 h 446558"/>
                <a:gd name="connsiteX174" fmla="*/ 309023 w 442844"/>
                <a:gd name="connsiteY174" fmla="*/ 348811 h 446558"/>
                <a:gd name="connsiteX175" fmla="*/ 307962 w 442844"/>
                <a:gd name="connsiteY175" fmla="*/ 351067 h 446558"/>
                <a:gd name="connsiteX176" fmla="*/ 301198 w 442844"/>
                <a:gd name="connsiteY176" fmla="*/ 347618 h 446558"/>
                <a:gd name="connsiteX177" fmla="*/ 293373 w 442844"/>
                <a:gd name="connsiteY177" fmla="*/ 347618 h 446558"/>
                <a:gd name="connsiteX178" fmla="*/ 291118 w 442844"/>
                <a:gd name="connsiteY178" fmla="*/ 352127 h 446558"/>
                <a:gd name="connsiteX179" fmla="*/ 284354 w 442844"/>
                <a:gd name="connsiteY179" fmla="*/ 349873 h 446558"/>
                <a:gd name="connsiteX180" fmla="*/ 283293 w 442844"/>
                <a:gd name="connsiteY180" fmla="*/ 352127 h 446558"/>
                <a:gd name="connsiteX181" fmla="*/ 276529 w 442844"/>
                <a:gd name="connsiteY181" fmla="*/ 349873 h 446558"/>
                <a:gd name="connsiteX182" fmla="*/ 275468 w 442844"/>
                <a:gd name="connsiteY182" fmla="*/ 351067 h 446558"/>
                <a:gd name="connsiteX183" fmla="*/ 270959 w 442844"/>
                <a:gd name="connsiteY183" fmla="*/ 348811 h 446558"/>
                <a:gd name="connsiteX184" fmla="*/ 267511 w 442844"/>
                <a:gd name="connsiteY184" fmla="*/ 353321 h 446558"/>
                <a:gd name="connsiteX185" fmla="*/ 261940 w 442844"/>
                <a:gd name="connsiteY185" fmla="*/ 349873 h 446558"/>
                <a:gd name="connsiteX186" fmla="*/ 254115 w 442844"/>
                <a:gd name="connsiteY186" fmla="*/ 364461 h 446558"/>
                <a:gd name="connsiteX187" fmla="*/ 252922 w 442844"/>
                <a:gd name="connsiteY187" fmla="*/ 364461 h 446558"/>
                <a:gd name="connsiteX188" fmla="*/ 251861 w 442844"/>
                <a:gd name="connsiteY188" fmla="*/ 366717 h 446558"/>
                <a:gd name="connsiteX189" fmla="*/ 250799 w 442844"/>
                <a:gd name="connsiteY189" fmla="*/ 365523 h 446558"/>
                <a:gd name="connsiteX190" fmla="*/ 248545 w 442844"/>
                <a:gd name="connsiteY190" fmla="*/ 366717 h 446558"/>
                <a:gd name="connsiteX191" fmla="*/ 247484 w 442844"/>
                <a:gd name="connsiteY191" fmla="*/ 367777 h 446558"/>
                <a:gd name="connsiteX192" fmla="*/ 245229 w 442844"/>
                <a:gd name="connsiteY192" fmla="*/ 366717 h 446558"/>
                <a:gd name="connsiteX193" fmla="*/ 238465 w 442844"/>
                <a:gd name="connsiteY193" fmla="*/ 374541 h 446558"/>
                <a:gd name="connsiteX194" fmla="*/ 236210 w 442844"/>
                <a:gd name="connsiteY194" fmla="*/ 373481 h 446558"/>
                <a:gd name="connsiteX195" fmla="*/ 236210 w 442844"/>
                <a:gd name="connsiteY195" fmla="*/ 372287 h 446558"/>
                <a:gd name="connsiteX196" fmla="*/ 235149 w 442844"/>
                <a:gd name="connsiteY196" fmla="*/ 368971 h 446558"/>
                <a:gd name="connsiteX197" fmla="*/ 229579 w 442844"/>
                <a:gd name="connsiteY197" fmla="*/ 365523 h 446558"/>
                <a:gd name="connsiteX198" fmla="*/ 231834 w 442844"/>
                <a:gd name="connsiteY198" fmla="*/ 361014 h 446558"/>
                <a:gd name="connsiteX199" fmla="*/ 236343 w 442844"/>
                <a:gd name="connsiteY199" fmla="*/ 365523 h 446558"/>
                <a:gd name="connsiteX200" fmla="*/ 239791 w 442844"/>
                <a:gd name="connsiteY200" fmla="*/ 358758 h 446558"/>
                <a:gd name="connsiteX201" fmla="*/ 230773 w 442844"/>
                <a:gd name="connsiteY201" fmla="*/ 354250 h 446558"/>
                <a:gd name="connsiteX202" fmla="*/ 226263 w 442844"/>
                <a:gd name="connsiteY202" fmla="*/ 349740 h 446558"/>
                <a:gd name="connsiteX203" fmla="*/ 225070 w 442844"/>
                <a:gd name="connsiteY203" fmla="*/ 356504 h 446558"/>
                <a:gd name="connsiteX204" fmla="*/ 218306 w 442844"/>
                <a:gd name="connsiteY204" fmla="*/ 351994 h 446558"/>
                <a:gd name="connsiteX205" fmla="*/ 212603 w 442844"/>
                <a:gd name="connsiteY205" fmla="*/ 355310 h 446558"/>
                <a:gd name="connsiteX206" fmla="*/ 209287 w 442844"/>
                <a:gd name="connsiteY206" fmla="*/ 350801 h 446558"/>
                <a:gd name="connsiteX207" fmla="*/ 208093 w 442844"/>
                <a:gd name="connsiteY207" fmla="*/ 355310 h 446558"/>
                <a:gd name="connsiteX208" fmla="*/ 210348 w 442844"/>
                <a:gd name="connsiteY208" fmla="*/ 357565 h 446558"/>
                <a:gd name="connsiteX209" fmla="*/ 200136 w 442844"/>
                <a:gd name="connsiteY209" fmla="*/ 367645 h 446558"/>
                <a:gd name="connsiteX210" fmla="*/ 196820 w 442844"/>
                <a:gd name="connsiteY210" fmla="*/ 365390 h 446558"/>
                <a:gd name="connsiteX211" fmla="*/ 198014 w 442844"/>
                <a:gd name="connsiteY211" fmla="*/ 360881 h 446558"/>
                <a:gd name="connsiteX212" fmla="*/ 194698 w 442844"/>
                <a:gd name="connsiteY212" fmla="*/ 359687 h 446558"/>
                <a:gd name="connsiteX213" fmla="*/ 193504 w 442844"/>
                <a:gd name="connsiteY213" fmla="*/ 361941 h 446558"/>
                <a:gd name="connsiteX214" fmla="*/ 164193 w 442844"/>
                <a:gd name="connsiteY214" fmla="*/ 361941 h 446558"/>
                <a:gd name="connsiteX215" fmla="*/ 161939 w 442844"/>
                <a:gd name="connsiteY215" fmla="*/ 365257 h 446558"/>
                <a:gd name="connsiteX216" fmla="*/ 159684 w 442844"/>
                <a:gd name="connsiteY216" fmla="*/ 366451 h 446558"/>
                <a:gd name="connsiteX217" fmla="*/ 158623 w 442844"/>
                <a:gd name="connsiteY217" fmla="*/ 366451 h 446558"/>
                <a:gd name="connsiteX218" fmla="*/ 157429 w 442844"/>
                <a:gd name="connsiteY218" fmla="*/ 365257 h 446558"/>
                <a:gd name="connsiteX219" fmla="*/ 156236 w 442844"/>
                <a:gd name="connsiteY219" fmla="*/ 365257 h 446558"/>
                <a:gd name="connsiteX220" fmla="*/ 156236 w 442844"/>
                <a:gd name="connsiteY220" fmla="*/ 369767 h 446558"/>
                <a:gd name="connsiteX221" fmla="*/ 157429 w 442844"/>
                <a:gd name="connsiteY221" fmla="*/ 370961 h 446558"/>
                <a:gd name="connsiteX222" fmla="*/ 156236 w 442844"/>
                <a:gd name="connsiteY222" fmla="*/ 370961 h 446558"/>
                <a:gd name="connsiteX223" fmla="*/ 155175 w 442844"/>
                <a:gd name="connsiteY223" fmla="*/ 372021 h 446558"/>
                <a:gd name="connsiteX224" fmla="*/ 150665 w 442844"/>
                <a:gd name="connsiteY224" fmla="*/ 369767 h 446558"/>
                <a:gd name="connsiteX225" fmla="*/ 147350 w 442844"/>
                <a:gd name="connsiteY225" fmla="*/ 370961 h 446558"/>
                <a:gd name="connsiteX226" fmla="*/ 146289 w 442844"/>
                <a:gd name="connsiteY226" fmla="*/ 373215 h 446558"/>
                <a:gd name="connsiteX227" fmla="*/ 153053 w 442844"/>
                <a:gd name="connsiteY227" fmla="*/ 377724 h 446558"/>
                <a:gd name="connsiteX228" fmla="*/ 153053 w 442844"/>
                <a:gd name="connsiteY228" fmla="*/ 379979 h 446558"/>
                <a:gd name="connsiteX229" fmla="*/ 149737 w 442844"/>
                <a:gd name="connsiteY229" fmla="*/ 378918 h 446558"/>
                <a:gd name="connsiteX230" fmla="*/ 149737 w 442844"/>
                <a:gd name="connsiteY230" fmla="*/ 381173 h 446558"/>
                <a:gd name="connsiteX231" fmla="*/ 153053 w 442844"/>
                <a:gd name="connsiteY231" fmla="*/ 383428 h 446558"/>
                <a:gd name="connsiteX232" fmla="*/ 150798 w 442844"/>
                <a:gd name="connsiteY232" fmla="*/ 391385 h 446558"/>
                <a:gd name="connsiteX233" fmla="*/ 154246 w 442844"/>
                <a:gd name="connsiteY233" fmla="*/ 392446 h 446558"/>
                <a:gd name="connsiteX234" fmla="*/ 154246 w 442844"/>
                <a:gd name="connsiteY234" fmla="*/ 394701 h 446558"/>
                <a:gd name="connsiteX235" fmla="*/ 159817 w 442844"/>
                <a:gd name="connsiteY235" fmla="*/ 398017 h 446558"/>
                <a:gd name="connsiteX236" fmla="*/ 159817 w 442844"/>
                <a:gd name="connsiteY236" fmla="*/ 400271 h 446558"/>
                <a:gd name="connsiteX237" fmla="*/ 157562 w 442844"/>
                <a:gd name="connsiteY237" fmla="*/ 400271 h 446558"/>
                <a:gd name="connsiteX238" fmla="*/ 153053 w 442844"/>
                <a:gd name="connsiteY238" fmla="*/ 398017 h 446558"/>
                <a:gd name="connsiteX239" fmla="*/ 153053 w 442844"/>
                <a:gd name="connsiteY239" fmla="*/ 396955 h 446558"/>
                <a:gd name="connsiteX240" fmla="*/ 154246 w 442844"/>
                <a:gd name="connsiteY240" fmla="*/ 395762 h 446558"/>
                <a:gd name="connsiteX241" fmla="*/ 150798 w 442844"/>
                <a:gd name="connsiteY241" fmla="*/ 395762 h 446558"/>
                <a:gd name="connsiteX242" fmla="*/ 149737 w 442844"/>
                <a:gd name="connsiteY242" fmla="*/ 394701 h 446558"/>
                <a:gd name="connsiteX243" fmla="*/ 148543 w 442844"/>
                <a:gd name="connsiteY243" fmla="*/ 394701 h 446558"/>
                <a:gd name="connsiteX244" fmla="*/ 148543 w 442844"/>
                <a:gd name="connsiteY244" fmla="*/ 393507 h 446558"/>
                <a:gd name="connsiteX245" fmla="*/ 147482 w 442844"/>
                <a:gd name="connsiteY245" fmla="*/ 393507 h 446558"/>
                <a:gd name="connsiteX246" fmla="*/ 144034 w 442844"/>
                <a:gd name="connsiteY246" fmla="*/ 390191 h 446558"/>
                <a:gd name="connsiteX247" fmla="*/ 142973 w 442844"/>
                <a:gd name="connsiteY247" fmla="*/ 390191 h 446558"/>
                <a:gd name="connsiteX248" fmla="*/ 140718 w 442844"/>
                <a:gd name="connsiteY248" fmla="*/ 387937 h 446558"/>
                <a:gd name="connsiteX249" fmla="*/ 138464 w 442844"/>
                <a:gd name="connsiteY249" fmla="*/ 387937 h 446558"/>
                <a:gd name="connsiteX250" fmla="*/ 137270 w 442844"/>
                <a:gd name="connsiteY250" fmla="*/ 386875 h 446558"/>
                <a:gd name="connsiteX251" fmla="*/ 135015 w 442844"/>
                <a:gd name="connsiteY251" fmla="*/ 386875 h 446558"/>
                <a:gd name="connsiteX252" fmla="*/ 135015 w 442844"/>
                <a:gd name="connsiteY252" fmla="*/ 387937 h 446558"/>
                <a:gd name="connsiteX253" fmla="*/ 132761 w 442844"/>
                <a:gd name="connsiteY253" fmla="*/ 390191 h 446558"/>
                <a:gd name="connsiteX254" fmla="*/ 125997 w 442844"/>
                <a:gd name="connsiteY254" fmla="*/ 386875 h 446558"/>
                <a:gd name="connsiteX255" fmla="*/ 121487 w 442844"/>
                <a:gd name="connsiteY255" fmla="*/ 389131 h 446558"/>
                <a:gd name="connsiteX256" fmla="*/ 120294 w 442844"/>
                <a:gd name="connsiteY256" fmla="*/ 391385 h 446558"/>
                <a:gd name="connsiteX257" fmla="*/ 120294 w 442844"/>
                <a:gd name="connsiteY257" fmla="*/ 392446 h 446558"/>
                <a:gd name="connsiteX258" fmla="*/ 119233 w 442844"/>
                <a:gd name="connsiteY258" fmla="*/ 393507 h 446558"/>
                <a:gd name="connsiteX259" fmla="*/ 118172 w 442844"/>
                <a:gd name="connsiteY259" fmla="*/ 392446 h 446558"/>
                <a:gd name="connsiteX260" fmla="*/ 118172 w 442844"/>
                <a:gd name="connsiteY260" fmla="*/ 390191 h 446558"/>
                <a:gd name="connsiteX261" fmla="*/ 115917 w 442844"/>
                <a:gd name="connsiteY261" fmla="*/ 390191 h 446558"/>
                <a:gd name="connsiteX262" fmla="*/ 105837 w 442844"/>
                <a:gd name="connsiteY262" fmla="*/ 374408 h 446558"/>
                <a:gd name="connsiteX263" fmla="*/ 96818 w 442844"/>
                <a:gd name="connsiteY263" fmla="*/ 340721 h 446558"/>
                <a:gd name="connsiteX264" fmla="*/ 86739 w 442844"/>
                <a:gd name="connsiteY264" fmla="*/ 322684 h 446558"/>
                <a:gd name="connsiteX265" fmla="*/ 68701 w 442844"/>
                <a:gd name="connsiteY265" fmla="*/ 328254 h 446558"/>
                <a:gd name="connsiteX266" fmla="*/ 63131 w 442844"/>
                <a:gd name="connsiteY266" fmla="*/ 326000 h 446558"/>
                <a:gd name="connsiteX267" fmla="*/ 62070 w 442844"/>
                <a:gd name="connsiteY267" fmla="*/ 328254 h 446558"/>
                <a:gd name="connsiteX268" fmla="*/ 60876 w 442844"/>
                <a:gd name="connsiteY268" fmla="*/ 328254 h 446558"/>
                <a:gd name="connsiteX269" fmla="*/ 62070 w 442844"/>
                <a:gd name="connsiteY269" fmla="*/ 326000 h 446558"/>
                <a:gd name="connsiteX270" fmla="*/ 59815 w 442844"/>
                <a:gd name="connsiteY270" fmla="*/ 326000 h 446558"/>
                <a:gd name="connsiteX271" fmla="*/ 57561 w 442844"/>
                <a:gd name="connsiteY271" fmla="*/ 324938 h 446558"/>
                <a:gd name="connsiteX272" fmla="*/ 56367 w 442844"/>
                <a:gd name="connsiteY272" fmla="*/ 323745 h 446558"/>
                <a:gd name="connsiteX273" fmla="*/ 50797 w 442844"/>
                <a:gd name="connsiteY273" fmla="*/ 321490 h 446558"/>
                <a:gd name="connsiteX274" fmla="*/ 50797 w 442844"/>
                <a:gd name="connsiteY274" fmla="*/ 322684 h 446558"/>
                <a:gd name="connsiteX275" fmla="*/ 46287 w 442844"/>
                <a:gd name="connsiteY275" fmla="*/ 321490 h 446558"/>
                <a:gd name="connsiteX276" fmla="*/ 46287 w 442844"/>
                <a:gd name="connsiteY276" fmla="*/ 320430 h 446558"/>
                <a:gd name="connsiteX277" fmla="*/ 25995 w 442844"/>
                <a:gd name="connsiteY277" fmla="*/ 312604 h 446558"/>
                <a:gd name="connsiteX278" fmla="*/ 22547 w 442844"/>
                <a:gd name="connsiteY278" fmla="*/ 310350 h 446558"/>
                <a:gd name="connsiteX279" fmla="*/ 22547 w 442844"/>
                <a:gd name="connsiteY279" fmla="*/ 311410 h 446558"/>
                <a:gd name="connsiteX280" fmla="*/ 16976 w 442844"/>
                <a:gd name="connsiteY280" fmla="*/ 313665 h 446558"/>
                <a:gd name="connsiteX281" fmla="*/ 15783 w 442844"/>
                <a:gd name="connsiteY281" fmla="*/ 310350 h 446558"/>
                <a:gd name="connsiteX282" fmla="*/ 15783 w 442844"/>
                <a:gd name="connsiteY282" fmla="*/ 309288 h 446558"/>
                <a:gd name="connsiteX283" fmla="*/ 39391 w 442844"/>
                <a:gd name="connsiteY283" fmla="*/ 258624 h 446558"/>
                <a:gd name="connsiteX284" fmla="*/ 23608 w 442844"/>
                <a:gd name="connsiteY284" fmla="*/ 256370 h 446558"/>
                <a:gd name="connsiteX285" fmla="*/ 23608 w 442844"/>
                <a:gd name="connsiteY285" fmla="*/ 249606 h 446558"/>
                <a:gd name="connsiteX286" fmla="*/ 9019 w 442844"/>
                <a:gd name="connsiteY286" fmla="*/ 248412 h 446558"/>
                <a:gd name="connsiteX287" fmla="*/ 7825 w 442844"/>
                <a:gd name="connsiteY287" fmla="*/ 246157 h 446558"/>
                <a:gd name="connsiteX288" fmla="*/ 2255 w 442844"/>
                <a:gd name="connsiteY288" fmla="*/ 244964 h 446558"/>
                <a:gd name="connsiteX289" fmla="*/ 0 w 442844"/>
                <a:gd name="connsiteY289" fmla="*/ 237139 h 446558"/>
                <a:gd name="connsiteX290" fmla="*/ 18037 w 442844"/>
                <a:gd name="connsiteY290" fmla="*/ 237139 h 446558"/>
                <a:gd name="connsiteX291" fmla="*/ 16844 w 442844"/>
                <a:gd name="connsiteY291" fmla="*/ 236078 h 446558"/>
                <a:gd name="connsiteX292" fmla="*/ 14589 w 442844"/>
                <a:gd name="connsiteY292" fmla="*/ 234884 h 446558"/>
                <a:gd name="connsiteX293" fmla="*/ 14589 w 442844"/>
                <a:gd name="connsiteY293" fmla="*/ 233823 h 446558"/>
                <a:gd name="connsiteX294" fmla="*/ 26923 w 442844"/>
                <a:gd name="connsiteY294" fmla="*/ 234884 h 446558"/>
                <a:gd name="connsiteX295" fmla="*/ 26923 w 442844"/>
                <a:gd name="connsiteY295" fmla="*/ 232629 h 446558"/>
                <a:gd name="connsiteX296" fmla="*/ 31433 w 442844"/>
                <a:gd name="connsiteY296" fmla="*/ 232629 h 446558"/>
                <a:gd name="connsiteX297" fmla="*/ 31433 w 442844"/>
                <a:gd name="connsiteY297" fmla="*/ 229313 h 446558"/>
                <a:gd name="connsiteX298" fmla="*/ 40452 w 442844"/>
                <a:gd name="connsiteY298" fmla="*/ 230507 h 446558"/>
                <a:gd name="connsiteX299" fmla="*/ 39258 w 442844"/>
                <a:gd name="connsiteY299" fmla="*/ 228253 h 446558"/>
                <a:gd name="connsiteX300" fmla="*/ 37003 w 442844"/>
                <a:gd name="connsiteY300" fmla="*/ 228253 h 446558"/>
                <a:gd name="connsiteX301" fmla="*/ 35809 w 442844"/>
                <a:gd name="connsiteY301" fmla="*/ 225998 h 446558"/>
                <a:gd name="connsiteX302" fmla="*/ 25730 w 442844"/>
                <a:gd name="connsiteY302" fmla="*/ 225998 h 446558"/>
                <a:gd name="connsiteX303" fmla="*/ 24536 w 442844"/>
                <a:gd name="connsiteY303" fmla="*/ 219234 h 446558"/>
                <a:gd name="connsiteX304" fmla="*/ 15517 w 442844"/>
                <a:gd name="connsiteY304" fmla="*/ 218173 h 446558"/>
                <a:gd name="connsiteX305" fmla="*/ 17772 w 442844"/>
                <a:gd name="connsiteY305" fmla="*/ 197881 h 446558"/>
                <a:gd name="connsiteX306" fmla="*/ 18833 w 442844"/>
                <a:gd name="connsiteY306" fmla="*/ 196687 h 446558"/>
                <a:gd name="connsiteX307" fmla="*/ 18833 w 442844"/>
                <a:gd name="connsiteY307" fmla="*/ 195626 h 446558"/>
                <a:gd name="connsiteX308" fmla="*/ 9815 w 442844"/>
                <a:gd name="connsiteY308" fmla="*/ 192311 h 446558"/>
                <a:gd name="connsiteX309" fmla="*/ 6499 w 442844"/>
                <a:gd name="connsiteY309" fmla="*/ 192311 h 446558"/>
                <a:gd name="connsiteX310" fmla="*/ 928 w 442844"/>
                <a:gd name="connsiteY310" fmla="*/ 185546 h 446558"/>
                <a:gd name="connsiteX311" fmla="*/ 5438 w 442844"/>
                <a:gd name="connsiteY311" fmla="*/ 186608 h 446558"/>
                <a:gd name="connsiteX312" fmla="*/ 5438 w 442844"/>
                <a:gd name="connsiteY312" fmla="*/ 182098 h 446558"/>
                <a:gd name="connsiteX313" fmla="*/ 7692 w 442844"/>
                <a:gd name="connsiteY313" fmla="*/ 176528 h 446558"/>
                <a:gd name="connsiteX314" fmla="*/ 7692 w 442844"/>
                <a:gd name="connsiteY314" fmla="*/ 175335 h 446558"/>
                <a:gd name="connsiteX315" fmla="*/ 9947 w 442844"/>
                <a:gd name="connsiteY315" fmla="*/ 173079 h 446558"/>
                <a:gd name="connsiteX316" fmla="*/ 17905 w 442844"/>
                <a:gd name="connsiteY316" fmla="*/ 174273 h 446558"/>
                <a:gd name="connsiteX317" fmla="*/ 20160 w 442844"/>
                <a:gd name="connsiteY317" fmla="*/ 175335 h 446558"/>
                <a:gd name="connsiteX318" fmla="*/ 21353 w 442844"/>
                <a:gd name="connsiteY318" fmla="*/ 176528 h 446558"/>
                <a:gd name="connsiteX319" fmla="*/ 23608 w 442844"/>
                <a:gd name="connsiteY319" fmla="*/ 173079 h 446558"/>
                <a:gd name="connsiteX320" fmla="*/ 30372 w 442844"/>
                <a:gd name="connsiteY320" fmla="*/ 177589 h 446558"/>
                <a:gd name="connsiteX321" fmla="*/ 29311 w 442844"/>
                <a:gd name="connsiteY321" fmla="*/ 180905 h 446558"/>
                <a:gd name="connsiteX322" fmla="*/ 25995 w 442844"/>
                <a:gd name="connsiteY322" fmla="*/ 183159 h 446558"/>
                <a:gd name="connsiteX323" fmla="*/ 30504 w 442844"/>
                <a:gd name="connsiteY323" fmla="*/ 185414 h 446558"/>
                <a:gd name="connsiteX324" fmla="*/ 33953 w 442844"/>
                <a:gd name="connsiteY324" fmla="*/ 179843 h 446558"/>
                <a:gd name="connsiteX325" fmla="*/ 36208 w 442844"/>
                <a:gd name="connsiteY325" fmla="*/ 180905 h 446558"/>
                <a:gd name="connsiteX326" fmla="*/ 57561 w 442844"/>
                <a:gd name="connsiteY326" fmla="*/ 178650 h 446558"/>
                <a:gd name="connsiteX327" fmla="*/ 58622 w 442844"/>
                <a:gd name="connsiteY327" fmla="*/ 174141 h 446558"/>
                <a:gd name="connsiteX328" fmla="*/ 63131 w 442844"/>
                <a:gd name="connsiteY328" fmla="*/ 171886 h 446558"/>
                <a:gd name="connsiteX329" fmla="*/ 64192 w 442844"/>
                <a:gd name="connsiteY329" fmla="*/ 174141 h 446558"/>
                <a:gd name="connsiteX330" fmla="*/ 65386 w 442844"/>
                <a:gd name="connsiteY330" fmla="*/ 174141 h 446558"/>
                <a:gd name="connsiteX331" fmla="*/ 64192 w 442844"/>
                <a:gd name="connsiteY331" fmla="*/ 171886 h 446558"/>
                <a:gd name="connsiteX332" fmla="*/ 69895 w 442844"/>
                <a:gd name="connsiteY332" fmla="*/ 170692 h 446558"/>
                <a:gd name="connsiteX333" fmla="*/ 69895 w 442844"/>
                <a:gd name="connsiteY333" fmla="*/ 169631 h 446558"/>
                <a:gd name="connsiteX334" fmla="*/ 70956 w 442844"/>
                <a:gd name="connsiteY334" fmla="*/ 168438 h 446558"/>
                <a:gd name="connsiteX335" fmla="*/ 72017 w 442844"/>
                <a:gd name="connsiteY335" fmla="*/ 169631 h 446558"/>
                <a:gd name="connsiteX336" fmla="*/ 110347 w 442844"/>
                <a:gd name="connsiteY336" fmla="*/ 158358 h 446558"/>
                <a:gd name="connsiteX337" fmla="*/ 63131 w 442844"/>
                <a:gd name="connsiteY337" fmla="*/ 107694 h 446558"/>
                <a:gd name="connsiteX338" fmla="*/ 28250 w 442844"/>
                <a:gd name="connsiteY338" fmla="*/ 80638 h 446558"/>
                <a:gd name="connsiteX339" fmla="*/ 29443 w 442844"/>
                <a:gd name="connsiteY339" fmla="*/ 79577 h 446558"/>
                <a:gd name="connsiteX340" fmla="*/ 30504 w 442844"/>
                <a:gd name="connsiteY340" fmla="*/ 76128 h 446558"/>
                <a:gd name="connsiteX341" fmla="*/ 29443 w 442844"/>
                <a:gd name="connsiteY341" fmla="*/ 76128 h 446558"/>
                <a:gd name="connsiteX342" fmla="*/ 41778 w 442844"/>
                <a:gd name="connsiteY342" fmla="*/ 25464 h 446558"/>
                <a:gd name="connsiteX343" fmla="*/ 47348 w 442844"/>
                <a:gd name="connsiteY343" fmla="*/ 4111 h 44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442844" h="446558">
                  <a:moveTo>
                    <a:pt x="46553" y="4510"/>
                  </a:moveTo>
                  <a:lnTo>
                    <a:pt x="52255" y="0"/>
                  </a:lnTo>
                  <a:lnTo>
                    <a:pt x="53449" y="4510"/>
                  </a:lnTo>
                  <a:lnTo>
                    <a:pt x="60213" y="2254"/>
                  </a:lnTo>
                  <a:lnTo>
                    <a:pt x="61407" y="6764"/>
                  </a:lnTo>
                  <a:lnTo>
                    <a:pt x="68171" y="4510"/>
                  </a:lnTo>
                  <a:lnTo>
                    <a:pt x="69365" y="11273"/>
                  </a:lnTo>
                  <a:lnTo>
                    <a:pt x="78383" y="9019"/>
                  </a:lnTo>
                  <a:lnTo>
                    <a:pt x="79444" y="16844"/>
                  </a:lnTo>
                  <a:lnTo>
                    <a:pt x="104246" y="9019"/>
                  </a:lnTo>
                  <a:lnTo>
                    <a:pt x="105439" y="12334"/>
                  </a:lnTo>
                  <a:lnTo>
                    <a:pt x="103185" y="12334"/>
                  </a:lnTo>
                  <a:lnTo>
                    <a:pt x="105439" y="19098"/>
                  </a:lnTo>
                  <a:lnTo>
                    <a:pt x="121222" y="13528"/>
                  </a:lnTo>
                  <a:lnTo>
                    <a:pt x="121222" y="19098"/>
                  </a:lnTo>
                  <a:lnTo>
                    <a:pt x="118967" y="20160"/>
                  </a:lnTo>
                  <a:lnTo>
                    <a:pt x="118967" y="23608"/>
                  </a:lnTo>
                  <a:lnTo>
                    <a:pt x="121222" y="22414"/>
                  </a:lnTo>
                  <a:lnTo>
                    <a:pt x="122283" y="33687"/>
                  </a:lnTo>
                  <a:lnTo>
                    <a:pt x="114458" y="39258"/>
                  </a:lnTo>
                  <a:lnTo>
                    <a:pt x="114458" y="44828"/>
                  </a:lnTo>
                  <a:lnTo>
                    <a:pt x="126792" y="48144"/>
                  </a:lnTo>
                  <a:lnTo>
                    <a:pt x="129047" y="45890"/>
                  </a:lnTo>
                  <a:lnTo>
                    <a:pt x="134617" y="48144"/>
                  </a:lnTo>
                  <a:lnTo>
                    <a:pt x="134617" y="50398"/>
                  </a:lnTo>
                  <a:lnTo>
                    <a:pt x="138066" y="52654"/>
                  </a:lnTo>
                  <a:lnTo>
                    <a:pt x="142575" y="48144"/>
                  </a:lnTo>
                  <a:lnTo>
                    <a:pt x="148145" y="53847"/>
                  </a:lnTo>
                  <a:lnTo>
                    <a:pt x="139127" y="61672"/>
                  </a:lnTo>
                  <a:lnTo>
                    <a:pt x="193106" y="59417"/>
                  </a:lnTo>
                  <a:lnTo>
                    <a:pt x="196422" y="59417"/>
                  </a:lnTo>
                  <a:lnTo>
                    <a:pt x="196422" y="58224"/>
                  </a:lnTo>
                  <a:lnTo>
                    <a:pt x="204247" y="58224"/>
                  </a:lnTo>
                  <a:lnTo>
                    <a:pt x="206502" y="57163"/>
                  </a:lnTo>
                  <a:lnTo>
                    <a:pt x="206502" y="59417"/>
                  </a:lnTo>
                  <a:lnTo>
                    <a:pt x="224539" y="58224"/>
                  </a:lnTo>
                  <a:lnTo>
                    <a:pt x="218969" y="63927"/>
                  </a:lnTo>
                  <a:lnTo>
                    <a:pt x="221223" y="80771"/>
                  </a:lnTo>
                  <a:lnTo>
                    <a:pt x="215520" y="87534"/>
                  </a:lnTo>
                  <a:lnTo>
                    <a:pt x="200931" y="96554"/>
                  </a:lnTo>
                  <a:lnTo>
                    <a:pt x="187403" y="116845"/>
                  </a:lnTo>
                  <a:lnTo>
                    <a:pt x="200931" y="128119"/>
                  </a:lnTo>
                  <a:lnTo>
                    <a:pt x="203186" y="132628"/>
                  </a:lnTo>
                  <a:lnTo>
                    <a:pt x="194167" y="131567"/>
                  </a:lnTo>
                  <a:lnTo>
                    <a:pt x="204247" y="140585"/>
                  </a:lnTo>
                  <a:lnTo>
                    <a:pt x="206502" y="149605"/>
                  </a:lnTo>
                  <a:lnTo>
                    <a:pt x="223346" y="163132"/>
                  </a:lnTo>
                  <a:lnTo>
                    <a:pt x="222285" y="169896"/>
                  </a:lnTo>
                  <a:lnTo>
                    <a:pt x="221091" y="172151"/>
                  </a:lnTo>
                  <a:lnTo>
                    <a:pt x="224406" y="172151"/>
                  </a:lnTo>
                  <a:lnTo>
                    <a:pt x="228916" y="174406"/>
                  </a:lnTo>
                  <a:lnTo>
                    <a:pt x="230110" y="174406"/>
                  </a:lnTo>
                  <a:lnTo>
                    <a:pt x="232364" y="177722"/>
                  </a:lnTo>
                  <a:lnTo>
                    <a:pt x="238067" y="181037"/>
                  </a:lnTo>
                  <a:lnTo>
                    <a:pt x="238067" y="182231"/>
                  </a:lnTo>
                  <a:lnTo>
                    <a:pt x="239128" y="179976"/>
                  </a:lnTo>
                  <a:lnTo>
                    <a:pt x="238067" y="179976"/>
                  </a:lnTo>
                  <a:lnTo>
                    <a:pt x="238067" y="177722"/>
                  </a:lnTo>
                  <a:lnTo>
                    <a:pt x="239128" y="176661"/>
                  </a:lnTo>
                  <a:lnTo>
                    <a:pt x="238067" y="175467"/>
                  </a:lnTo>
                  <a:lnTo>
                    <a:pt x="239128" y="172151"/>
                  </a:lnTo>
                  <a:lnTo>
                    <a:pt x="250402" y="167642"/>
                  </a:lnTo>
                  <a:lnTo>
                    <a:pt x="268439" y="174406"/>
                  </a:lnTo>
                  <a:lnTo>
                    <a:pt x="270694" y="174406"/>
                  </a:lnTo>
                  <a:lnTo>
                    <a:pt x="270694" y="175467"/>
                  </a:lnTo>
                  <a:lnTo>
                    <a:pt x="274009" y="177722"/>
                  </a:lnTo>
                  <a:lnTo>
                    <a:pt x="275070" y="176661"/>
                  </a:lnTo>
                  <a:lnTo>
                    <a:pt x="284089" y="179976"/>
                  </a:lnTo>
                  <a:lnTo>
                    <a:pt x="281834" y="181037"/>
                  </a:lnTo>
                  <a:lnTo>
                    <a:pt x="284089" y="183292"/>
                  </a:lnTo>
                  <a:lnTo>
                    <a:pt x="284089" y="181037"/>
                  </a:lnTo>
                  <a:lnTo>
                    <a:pt x="291914" y="184486"/>
                  </a:lnTo>
                  <a:lnTo>
                    <a:pt x="282895" y="199075"/>
                  </a:lnTo>
                  <a:lnTo>
                    <a:pt x="280641" y="198013"/>
                  </a:lnTo>
                  <a:lnTo>
                    <a:pt x="279580" y="199075"/>
                  </a:lnTo>
                  <a:lnTo>
                    <a:pt x="295362" y="211409"/>
                  </a:lnTo>
                  <a:lnTo>
                    <a:pt x="299872" y="229446"/>
                  </a:lnTo>
                  <a:lnTo>
                    <a:pt x="301065" y="247484"/>
                  </a:lnTo>
                  <a:lnTo>
                    <a:pt x="302259" y="247484"/>
                  </a:lnTo>
                  <a:lnTo>
                    <a:pt x="302259" y="246423"/>
                  </a:lnTo>
                  <a:lnTo>
                    <a:pt x="304514" y="245229"/>
                  </a:lnTo>
                  <a:lnTo>
                    <a:pt x="305707" y="246423"/>
                  </a:lnTo>
                  <a:lnTo>
                    <a:pt x="305707" y="247484"/>
                  </a:lnTo>
                  <a:lnTo>
                    <a:pt x="309023" y="247484"/>
                  </a:lnTo>
                  <a:lnTo>
                    <a:pt x="312339" y="249739"/>
                  </a:lnTo>
                  <a:lnTo>
                    <a:pt x="312339" y="250800"/>
                  </a:lnTo>
                  <a:lnTo>
                    <a:pt x="314593" y="250800"/>
                  </a:lnTo>
                  <a:lnTo>
                    <a:pt x="315655" y="251993"/>
                  </a:lnTo>
                  <a:lnTo>
                    <a:pt x="316716" y="251993"/>
                  </a:lnTo>
                  <a:lnTo>
                    <a:pt x="317909" y="253054"/>
                  </a:lnTo>
                  <a:lnTo>
                    <a:pt x="320164" y="253054"/>
                  </a:lnTo>
                  <a:lnTo>
                    <a:pt x="321358" y="254248"/>
                  </a:lnTo>
                  <a:lnTo>
                    <a:pt x="321358" y="255309"/>
                  </a:lnTo>
                  <a:lnTo>
                    <a:pt x="323612" y="255309"/>
                  </a:lnTo>
                  <a:lnTo>
                    <a:pt x="323612" y="256370"/>
                  </a:lnTo>
                  <a:lnTo>
                    <a:pt x="327061" y="256370"/>
                  </a:lnTo>
                  <a:lnTo>
                    <a:pt x="328122" y="257563"/>
                  </a:lnTo>
                  <a:lnTo>
                    <a:pt x="329315" y="256370"/>
                  </a:lnTo>
                  <a:lnTo>
                    <a:pt x="331570" y="250800"/>
                  </a:lnTo>
                  <a:lnTo>
                    <a:pt x="332631" y="251993"/>
                  </a:lnTo>
                  <a:lnTo>
                    <a:pt x="333824" y="253054"/>
                  </a:lnTo>
                  <a:lnTo>
                    <a:pt x="333824" y="251993"/>
                  </a:lnTo>
                  <a:lnTo>
                    <a:pt x="338334" y="251993"/>
                  </a:lnTo>
                  <a:lnTo>
                    <a:pt x="338334" y="256503"/>
                  </a:lnTo>
                  <a:lnTo>
                    <a:pt x="345098" y="258757"/>
                  </a:lnTo>
                  <a:lnTo>
                    <a:pt x="360881" y="276794"/>
                  </a:lnTo>
                  <a:lnTo>
                    <a:pt x="393507" y="286874"/>
                  </a:lnTo>
                  <a:lnTo>
                    <a:pt x="386743" y="296954"/>
                  </a:lnTo>
                  <a:lnTo>
                    <a:pt x="392313" y="308227"/>
                  </a:lnTo>
                  <a:lnTo>
                    <a:pt x="384356" y="322817"/>
                  </a:lnTo>
                  <a:lnTo>
                    <a:pt x="409157" y="318307"/>
                  </a:lnTo>
                  <a:lnTo>
                    <a:pt x="435020" y="309288"/>
                  </a:lnTo>
                  <a:lnTo>
                    <a:pt x="436081" y="318307"/>
                  </a:lnTo>
                  <a:lnTo>
                    <a:pt x="439529" y="327326"/>
                  </a:lnTo>
                  <a:lnTo>
                    <a:pt x="440590" y="328520"/>
                  </a:lnTo>
                  <a:lnTo>
                    <a:pt x="442845" y="329580"/>
                  </a:lnTo>
                  <a:lnTo>
                    <a:pt x="442845" y="330774"/>
                  </a:lnTo>
                  <a:lnTo>
                    <a:pt x="440590" y="335284"/>
                  </a:lnTo>
                  <a:lnTo>
                    <a:pt x="439529" y="335284"/>
                  </a:lnTo>
                  <a:lnTo>
                    <a:pt x="439529" y="336344"/>
                  </a:lnTo>
                  <a:lnTo>
                    <a:pt x="439529" y="335284"/>
                  </a:lnTo>
                  <a:lnTo>
                    <a:pt x="438335" y="335284"/>
                  </a:lnTo>
                  <a:lnTo>
                    <a:pt x="436081" y="336344"/>
                  </a:lnTo>
                  <a:lnTo>
                    <a:pt x="436081" y="337406"/>
                  </a:lnTo>
                  <a:lnTo>
                    <a:pt x="435020" y="337406"/>
                  </a:lnTo>
                  <a:lnTo>
                    <a:pt x="435020" y="338600"/>
                  </a:lnTo>
                  <a:lnTo>
                    <a:pt x="433826" y="339660"/>
                  </a:lnTo>
                  <a:lnTo>
                    <a:pt x="432632" y="339660"/>
                  </a:lnTo>
                  <a:lnTo>
                    <a:pt x="432632" y="340854"/>
                  </a:lnTo>
                  <a:lnTo>
                    <a:pt x="430378" y="339660"/>
                  </a:lnTo>
                  <a:lnTo>
                    <a:pt x="428123" y="343108"/>
                  </a:lnTo>
                  <a:lnTo>
                    <a:pt x="427062" y="344170"/>
                  </a:lnTo>
                  <a:lnTo>
                    <a:pt x="425868" y="344170"/>
                  </a:lnTo>
                  <a:lnTo>
                    <a:pt x="425868" y="343108"/>
                  </a:lnTo>
                  <a:lnTo>
                    <a:pt x="422553" y="343108"/>
                  </a:lnTo>
                  <a:lnTo>
                    <a:pt x="421359" y="344170"/>
                  </a:lnTo>
                  <a:lnTo>
                    <a:pt x="419104" y="345363"/>
                  </a:lnTo>
                  <a:lnTo>
                    <a:pt x="419104" y="349873"/>
                  </a:lnTo>
                  <a:lnTo>
                    <a:pt x="416850" y="351067"/>
                  </a:lnTo>
                  <a:lnTo>
                    <a:pt x="412340" y="351067"/>
                  </a:lnTo>
                  <a:lnTo>
                    <a:pt x="412340" y="348811"/>
                  </a:lnTo>
                  <a:lnTo>
                    <a:pt x="413534" y="348811"/>
                  </a:lnTo>
                  <a:lnTo>
                    <a:pt x="413534" y="347618"/>
                  </a:lnTo>
                  <a:lnTo>
                    <a:pt x="412340" y="347618"/>
                  </a:lnTo>
                  <a:lnTo>
                    <a:pt x="412340" y="346557"/>
                  </a:lnTo>
                  <a:lnTo>
                    <a:pt x="411279" y="346557"/>
                  </a:lnTo>
                  <a:lnTo>
                    <a:pt x="410086" y="356637"/>
                  </a:lnTo>
                  <a:lnTo>
                    <a:pt x="397751" y="358891"/>
                  </a:lnTo>
                  <a:lnTo>
                    <a:pt x="421359" y="389263"/>
                  </a:lnTo>
                  <a:lnTo>
                    <a:pt x="423614" y="401598"/>
                  </a:lnTo>
                  <a:lnTo>
                    <a:pt x="428123" y="427460"/>
                  </a:lnTo>
                  <a:lnTo>
                    <a:pt x="419104" y="436479"/>
                  </a:lnTo>
                  <a:lnTo>
                    <a:pt x="410086" y="446558"/>
                  </a:lnTo>
                  <a:lnTo>
                    <a:pt x="393242" y="403852"/>
                  </a:lnTo>
                  <a:lnTo>
                    <a:pt x="383162" y="374674"/>
                  </a:lnTo>
                  <a:lnTo>
                    <a:pt x="375205" y="374674"/>
                  </a:lnTo>
                  <a:lnTo>
                    <a:pt x="375205" y="371358"/>
                  </a:lnTo>
                  <a:lnTo>
                    <a:pt x="371889" y="370165"/>
                  </a:lnTo>
                  <a:lnTo>
                    <a:pt x="371889" y="369104"/>
                  </a:lnTo>
                  <a:lnTo>
                    <a:pt x="370828" y="364594"/>
                  </a:lnTo>
                  <a:lnTo>
                    <a:pt x="364064" y="364594"/>
                  </a:lnTo>
                  <a:lnTo>
                    <a:pt x="364064" y="362340"/>
                  </a:lnTo>
                  <a:lnTo>
                    <a:pt x="353984" y="365655"/>
                  </a:lnTo>
                  <a:lnTo>
                    <a:pt x="355178" y="365655"/>
                  </a:lnTo>
                  <a:lnTo>
                    <a:pt x="355178" y="369104"/>
                  </a:lnTo>
                  <a:lnTo>
                    <a:pt x="353984" y="369104"/>
                  </a:lnTo>
                  <a:lnTo>
                    <a:pt x="351729" y="366849"/>
                  </a:lnTo>
                  <a:lnTo>
                    <a:pt x="350668" y="366849"/>
                  </a:lnTo>
                  <a:lnTo>
                    <a:pt x="341650" y="369104"/>
                  </a:lnTo>
                  <a:lnTo>
                    <a:pt x="343904" y="353321"/>
                  </a:lnTo>
                  <a:lnTo>
                    <a:pt x="336079" y="348811"/>
                  </a:lnTo>
                  <a:lnTo>
                    <a:pt x="327061" y="344302"/>
                  </a:lnTo>
                  <a:lnTo>
                    <a:pt x="314726" y="347618"/>
                  </a:lnTo>
                  <a:lnTo>
                    <a:pt x="314726" y="349873"/>
                  </a:lnTo>
                  <a:lnTo>
                    <a:pt x="309023" y="348811"/>
                  </a:lnTo>
                  <a:lnTo>
                    <a:pt x="307962" y="351067"/>
                  </a:lnTo>
                  <a:lnTo>
                    <a:pt x="301198" y="347618"/>
                  </a:lnTo>
                  <a:lnTo>
                    <a:pt x="293373" y="347618"/>
                  </a:lnTo>
                  <a:lnTo>
                    <a:pt x="291118" y="352127"/>
                  </a:lnTo>
                  <a:lnTo>
                    <a:pt x="284354" y="349873"/>
                  </a:lnTo>
                  <a:lnTo>
                    <a:pt x="283293" y="352127"/>
                  </a:lnTo>
                  <a:lnTo>
                    <a:pt x="276529" y="349873"/>
                  </a:lnTo>
                  <a:lnTo>
                    <a:pt x="275468" y="351067"/>
                  </a:lnTo>
                  <a:lnTo>
                    <a:pt x="270959" y="348811"/>
                  </a:lnTo>
                  <a:lnTo>
                    <a:pt x="267511" y="353321"/>
                  </a:lnTo>
                  <a:lnTo>
                    <a:pt x="261940" y="349873"/>
                  </a:lnTo>
                  <a:lnTo>
                    <a:pt x="254115" y="364461"/>
                  </a:lnTo>
                  <a:lnTo>
                    <a:pt x="252922" y="364461"/>
                  </a:lnTo>
                  <a:lnTo>
                    <a:pt x="251861" y="366717"/>
                  </a:lnTo>
                  <a:lnTo>
                    <a:pt x="250799" y="365523"/>
                  </a:lnTo>
                  <a:lnTo>
                    <a:pt x="248545" y="366717"/>
                  </a:lnTo>
                  <a:lnTo>
                    <a:pt x="247484" y="367777"/>
                  </a:lnTo>
                  <a:lnTo>
                    <a:pt x="245229" y="366717"/>
                  </a:lnTo>
                  <a:lnTo>
                    <a:pt x="238465" y="374541"/>
                  </a:lnTo>
                  <a:lnTo>
                    <a:pt x="236210" y="373481"/>
                  </a:lnTo>
                  <a:lnTo>
                    <a:pt x="236210" y="372287"/>
                  </a:lnTo>
                  <a:lnTo>
                    <a:pt x="235149" y="368971"/>
                  </a:lnTo>
                  <a:lnTo>
                    <a:pt x="229579" y="365523"/>
                  </a:lnTo>
                  <a:lnTo>
                    <a:pt x="231834" y="361014"/>
                  </a:lnTo>
                  <a:lnTo>
                    <a:pt x="236343" y="365523"/>
                  </a:lnTo>
                  <a:lnTo>
                    <a:pt x="239791" y="358758"/>
                  </a:lnTo>
                  <a:lnTo>
                    <a:pt x="230773" y="354250"/>
                  </a:lnTo>
                  <a:lnTo>
                    <a:pt x="226263" y="349740"/>
                  </a:lnTo>
                  <a:lnTo>
                    <a:pt x="225070" y="356504"/>
                  </a:lnTo>
                  <a:lnTo>
                    <a:pt x="218306" y="351994"/>
                  </a:lnTo>
                  <a:lnTo>
                    <a:pt x="212603" y="355310"/>
                  </a:lnTo>
                  <a:lnTo>
                    <a:pt x="209287" y="350801"/>
                  </a:lnTo>
                  <a:lnTo>
                    <a:pt x="208093" y="355310"/>
                  </a:lnTo>
                  <a:lnTo>
                    <a:pt x="210348" y="357565"/>
                  </a:lnTo>
                  <a:lnTo>
                    <a:pt x="200136" y="367645"/>
                  </a:lnTo>
                  <a:lnTo>
                    <a:pt x="196820" y="365390"/>
                  </a:lnTo>
                  <a:lnTo>
                    <a:pt x="198014" y="360881"/>
                  </a:lnTo>
                  <a:lnTo>
                    <a:pt x="194698" y="359687"/>
                  </a:lnTo>
                  <a:lnTo>
                    <a:pt x="193504" y="361941"/>
                  </a:lnTo>
                  <a:cubicBezTo>
                    <a:pt x="175997" y="352923"/>
                    <a:pt x="194963" y="364197"/>
                    <a:pt x="164193" y="361941"/>
                  </a:cubicBezTo>
                  <a:lnTo>
                    <a:pt x="161939" y="365257"/>
                  </a:lnTo>
                  <a:lnTo>
                    <a:pt x="159684" y="366451"/>
                  </a:lnTo>
                  <a:lnTo>
                    <a:pt x="158623" y="366451"/>
                  </a:lnTo>
                  <a:lnTo>
                    <a:pt x="157429" y="365257"/>
                  </a:lnTo>
                  <a:lnTo>
                    <a:pt x="156236" y="365257"/>
                  </a:lnTo>
                  <a:lnTo>
                    <a:pt x="156236" y="369767"/>
                  </a:lnTo>
                  <a:lnTo>
                    <a:pt x="157429" y="370961"/>
                  </a:lnTo>
                  <a:lnTo>
                    <a:pt x="156236" y="370961"/>
                  </a:lnTo>
                  <a:lnTo>
                    <a:pt x="155175" y="372021"/>
                  </a:lnTo>
                  <a:lnTo>
                    <a:pt x="150665" y="369767"/>
                  </a:lnTo>
                  <a:lnTo>
                    <a:pt x="147350" y="370961"/>
                  </a:lnTo>
                  <a:lnTo>
                    <a:pt x="146289" y="373215"/>
                  </a:lnTo>
                  <a:lnTo>
                    <a:pt x="153053" y="377724"/>
                  </a:lnTo>
                  <a:lnTo>
                    <a:pt x="153053" y="379979"/>
                  </a:lnTo>
                  <a:lnTo>
                    <a:pt x="149737" y="378918"/>
                  </a:lnTo>
                  <a:lnTo>
                    <a:pt x="149737" y="381173"/>
                  </a:lnTo>
                  <a:lnTo>
                    <a:pt x="153053" y="383428"/>
                  </a:lnTo>
                  <a:lnTo>
                    <a:pt x="150798" y="391385"/>
                  </a:lnTo>
                  <a:lnTo>
                    <a:pt x="154246" y="392446"/>
                  </a:lnTo>
                  <a:lnTo>
                    <a:pt x="154246" y="394701"/>
                  </a:lnTo>
                  <a:lnTo>
                    <a:pt x="159817" y="398017"/>
                  </a:lnTo>
                  <a:lnTo>
                    <a:pt x="159817" y="400271"/>
                  </a:lnTo>
                  <a:lnTo>
                    <a:pt x="157562" y="400271"/>
                  </a:lnTo>
                  <a:lnTo>
                    <a:pt x="153053" y="398017"/>
                  </a:lnTo>
                  <a:lnTo>
                    <a:pt x="153053" y="396955"/>
                  </a:lnTo>
                  <a:lnTo>
                    <a:pt x="154246" y="395762"/>
                  </a:lnTo>
                  <a:lnTo>
                    <a:pt x="150798" y="395762"/>
                  </a:lnTo>
                  <a:lnTo>
                    <a:pt x="149737" y="394701"/>
                  </a:lnTo>
                  <a:lnTo>
                    <a:pt x="148543" y="394701"/>
                  </a:lnTo>
                  <a:lnTo>
                    <a:pt x="148543" y="393507"/>
                  </a:lnTo>
                  <a:lnTo>
                    <a:pt x="147482" y="393507"/>
                  </a:lnTo>
                  <a:lnTo>
                    <a:pt x="144034" y="390191"/>
                  </a:lnTo>
                  <a:lnTo>
                    <a:pt x="142973" y="390191"/>
                  </a:lnTo>
                  <a:lnTo>
                    <a:pt x="140718" y="387937"/>
                  </a:lnTo>
                  <a:lnTo>
                    <a:pt x="138464" y="387937"/>
                  </a:lnTo>
                  <a:lnTo>
                    <a:pt x="137270" y="386875"/>
                  </a:lnTo>
                  <a:lnTo>
                    <a:pt x="135015" y="386875"/>
                  </a:lnTo>
                  <a:lnTo>
                    <a:pt x="135015" y="387937"/>
                  </a:lnTo>
                  <a:lnTo>
                    <a:pt x="132761" y="390191"/>
                  </a:lnTo>
                  <a:lnTo>
                    <a:pt x="125997" y="386875"/>
                  </a:lnTo>
                  <a:lnTo>
                    <a:pt x="121487" y="389131"/>
                  </a:lnTo>
                  <a:lnTo>
                    <a:pt x="120294" y="391385"/>
                  </a:lnTo>
                  <a:lnTo>
                    <a:pt x="120294" y="392446"/>
                  </a:lnTo>
                  <a:lnTo>
                    <a:pt x="119233" y="393507"/>
                  </a:lnTo>
                  <a:lnTo>
                    <a:pt x="118172" y="392446"/>
                  </a:lnTo>
                  <a:lnTo>
                    <a:pt x="118172" y="390191"/>
                  </a:lnTo>
                  <a:lnTo>
                    <a:pt x="115917" y="390191"/>
                  </a:lnTo>
                  <a:lnTo>
                    <a:pt x="105837" y="374408"/>
                  </a:lnTo>
                  <a:lnTo>
                    <a:pt x="96818" y="340721"/>
                  </a:lnTo>
                  <a:lnTo>
                    <a:pt x="86739" y="322684"/>
                  </a:lnTo>
                  <a:lnTo>
                    <a:pt x="68701" y="328254"/>
                  </a:lnTo>
                  <a:lnTo>
                    <a:pt x="63131" y="326000"/>
                  </a:lnTo>
                  <a:lnTo>
                    <a:pt x="62070" y="328254"/>
                  </a:lnTo>
                  <a:lnTo>
                    <a:pt x="60876" y="328254"/>
                  </a:lnTo>
                  <a:lnTo>
                    <a:pt x="62070" y="326000"/>
                  </a:lnTo>
                  <a:lnTo>
                    <a:pt x="59815" y="326000"/>
                  </a:lnTo>
                  <a:lnTo>
                    <a:pt x="57561" y="324938"/>
                  </a:lnTo>
                  <a:lnTo>
                    <a:pt x="56367" y="323745"/>
                  </a:lnTo>
                  <a:lnTo>
                    <a:pt x="50797" y="321490"/>
                  </a:lnTo>
                  <a:lnTo>
                    <a:pt x="50797" y="322684"/>
                  </a:lnTo>
                  <a:lnTo>
                    <a:pt x="46287" y="321490"/>
                  </a:lnTo>
                  <a:lnTo>
                    <a:pt x="46287" y="320430"/>
                  </a:lnTo>
                  <a:lnTo>
                    <a:pt x="25995" y="312604"/>
                  </a:lnTo>
                  <a:lnTo>
                    <a:pt x="22547" y="310350"/>
                  </a:lnTo>
                  <a:lnTo>
                    <a:pt x="22547" y="311410"/>
                  </a:lnTo>
                  <a:lnTo>
                    <a:pt x="16976" y="313665"/>
                  </a:lnTo>
                  <a:lnTo>
                    <a:pt x="15783" y="310350"/>
                  </a:lnTo>
                  <a:lnTo>
                    <a:pt x="15783" y="309288"/>
                  </a:lnTo>
                  <a:lnTo>
                    <a:pt x="39391" y="258624"/>
                  </a:lnTo>
                  <a:lnTo>
                    <a:pt x="23608" y="256370"/>
                  </a:lnTo>
                  <a:lnTo>
                    <a:pt x="23608" y="249606"/>
                  </a:lnTo>
                  <a:lnTo>
                    <a:pt x="9019" y="248412"/>
                  </a:lnTo>
                  <a:lnTo>
                    <a:pt x="7825" y="246157"/>
                  </a:lnTo>
                  <a:lnTo>
                    <a:pt x="2255" y="244964"/>
                  </a:lnTo>
                  <a:lnTo>
                    <a:pt x="0" y="237139"/>
                  </a:lnTo>
                  <a:lnTo>
                    <a:pt x="18037" y="237139"/>
                  </a:lnTo>
                  <a:lnTo>
                    <a:pt x="16844" y="236078"/>
                  </a:lnTo>
                  <a:lnTo>
                    <a:pt x="14589" y="234884"/>
                  </a:lnTo>
                  <a:lnTo>
                    <a:pt x="14589" y="233823"/>
                  </a:lnTo>
                  <a:lnTo>
                    <a:pt x="26923" y="234884"/>
                  </a:lnTo>
                  <a:lnTo>
                    <a:pt x="26923" y="232629"/>
                  </a:lnTo>
                  <a:lnTo>
                    <a:pt x="31433" y="232629"/>
                  </a:lnTo>
                  <a:lnTo>
                    <a:pt x="31433" y="229313"/>
                  </a:lnTo>
                  <a:lnTo>
                    <a:pt x="40452" y="230507"/>
                  </a:lnTo>
                  <a:lnTo>
                    <a:pt x="39258" y="228253"/>
                  </a:lnTo>
                  <a:lnTo>
                    <a:pt x="37003" y="228253"/>
                  </a:lnTo>
                  <a:lnTo>
                    <a:pt x="35809" y="225998"/>
                  </a:lnTo>
                  <a:lnTo>
                    <a:pt x="25730" y="225998"/>
                  </a:lnTo>
                  <a:lnTo>
                    <a:pt x="24536" y="219234"/>
                  </a:lnTo>
                  <a:lnTo>
                    <a:pt x="15517" y="218173"/>
                  </a:lnTo>
                  <a:lnTo>
                    <a:pt x="17772" y="197881"/>
                  </a:lnTo>
                  <a:lnTo>
                    <a:pt x="18833" y="196687"/>
                  </a:lnTo>
                  <a:lnTo>
                    <a:pt x="18833" y="195626"/>
                  </a:lnTo>
                  <a:lnTo>
                    <a:pt x="9815" y="192311"/>
                  </a:lnTo>
                  <a:lnTo>
                    <a:pt x="6499" y="192311"/>
                  </a:lnTo>
                  <a:lnTo>
                    <a:pt x="928" y="185546"/>
                  </a:lnTo>
                  <a:lnTo>
                    <a:pt x="5438" y="186608"/>
                  </a:lnTo>
                  <a:lnTo>
                    <a:pt x="5438" y="182098"/>
                  </a:lnTo>
                  <a:lnTo>
                    <a:pt x="7692" y="176528"/>
                  </a:lnTo>
                  <a:lnTo>
                    <a:pt x="7692" y="175335"/>
                  </a:lnTo>
                  <a:lnTo>
                    <a:pt x="9947" y="173079"/>
                  </a:lnTo>
                  <a:lnTo>
                    <a:pt x="17905" y="174273"/>
                  </a:lnTo>
                  <a:lnTo>
                    <a:pt x="20160" y="175335"/>
                  </a:lnTo>
                  <a:lnTo>
                    <a:pt x="21353" y="176528"/>
                  </a:lnTo>
                  <a:lnTo>
                    <a:pt x="23608" y="173079"/>
                  </a:lnTo>
                  <a:lnTo>
                    <a:pt x="30372" y="177589"/>
                  </a:lnTo>
                  <a:lnTo>
                    <a:pt x="29311" y="180905"/>
                  </a:lnTo>
                  <a:lnTo>
                    <a:pt x="25995" y="183159"/>
                  </a:lnTo>
                  <a:lnTo>
                    <a:pt x="30504" y="185414"/>
                  </a:lnTo>
                  <a:lnTo>
                    <a:pt x="33953" y="179843"/>
                  </a:lnTo>
                  <a:lnTo>
                    <a:pt x="36208" y="180905"/>
                  </a:lnTo>
                  <a:lnTo>
                    <a:pt x="57561" y="178650"/>
                  </a:lnTo>
                  <a:lnTo>
                    <a:pt x="58622" y="174141"/>
                  </a:lnTo>
                  <a:lnTo>
                    <a:pt x="63131" y="171886"/>
                  </a:lnTo>
                  <a:lnTo>
                    <a:pt x="64192" y="174141"/>
                  </a:lnTo>
                  <a:lnTo>
                    <a:pt x="65386" y="174141"/>
                  </a:lnTo>
                  <a:lnTo>
                    <a:pt x="64192" y="171886"/>
                  </a:lnTo>
                  <a:lnTo>
                    <a:pt x="69895" y="170692"/>
                  </a:lnTo>
                  <a:lnTo>
                    <a:pt x="69895" y="169631"/>
                  </a:lnTo>
                  <a:lnTo>
                    <a:pt x="70956" y="168438"/>
                  </a:lnTo>
                  <a:lnTo>
                    <a:pt x="72017" y="169631"/>
                  </a:lnTo>
                  <a:lnTo>
                    <a:pt x="110347" y="158358"/>
                  </a:lnTo>
                  <a:lnTo>
                    <a:pt x="63131" y="107694"/>
                  </a:lnTo>
                  <a:lnTo>
                    <a:pt x="28250" y="80638"/>
                  </a:lnTo>
                  <a:lnTo>
                    <a:pt x="29443" y="79577"/>
                  </a:lnTo>
                  <a:lnTo>
                    <a:pt x="30504" y="76128"/>
                  </a:lnTo>
                  <a:lnTo>
                    <a:pt x="29443" y="76128"/>
                  </a:lnTo>
                  <a:lnTo>
                    <a:pt x="41778" y="25464"/>
                  </a:lnTo>
                  <a:lnTo>
                    <a:pt x="47348" y="4111"/>
                  </a:lnTo>
                </a:path>
              </a:pathLst>
            </a:custGeom>
            <a:noFill/>
            <a:ln w="3315" cap="flat">
              <a:solidFill>
                <a:schemeClr val="bg1">
                  <a:lumMod val="65000"/>
                </a:schemeClr>
              </a:solidFill>
              <a:prstDash val="solid"/>
              <a:miter/>
            </a:ln>
          </p:spPr>
          <p:txBody>
            <a:bodyPr rtlCol="0" anchor="ctr"/>
            <a:lstStyle/>
            <a:p>
              <a:endParaRPr lang="en-FI" sz="816"/>
            </a:p>
          </p:txBody>
        </p:sp>
        <p:sp>
          <p:nvSpPr>
            <p:cNvPr id="876" name="Freeform: Shape 875">
              <a:extLst>
                <a:ext uri="{FF2B5EF4-FFF2-40B4-BE49-F238E27FC236}">
                  <a16:creationId xmlns:a16="http://schemas.microsoft.com/office/drawing/2014/main" id="{2B11BAF0-D684-E4FD-6BF8-CEE556EDF5B8}"/>
                </a:ext>
              </a:extLst>
            </p:cNvPr>
            <p:cNvSpPr/>
            <p:nvPr/>
          </p:nvSpPr>
          <p:spPr>
            <a:xfrm>
              <a:off x="4117428" y="13160459"/>
              <a:ext cx="263796" cy="323214"/>
            </a:xfrm>
            <a:custGeom>
              <a:avLst/>
              <a:gdLst>
                <a:gd name="connsiteX0" fmla="*/ 13528 w 263796"/>
                <a:gd name="connsiteY0" fmla="*/ 55969 h 323214"/>
                <a:gd name="connsiteX1" fmla="*/ 13528 w 263796"/>
                <a:gd name="connsiteY1" fmla="*/ 53715 h 323214"/>
                <a:gd name="connsiteX2" fmla="*/ 7958 w 263796"/>
                <a:gd name="connsiteY2" fmla="*/ 50399 h 323214"/>
                <a:gd name="connsiteX3" fmla="*/ 7958 w 263796"/>
                <a:gd name="connsiteY3" fmla="*/ 48144 h 323214"/>
                <a:gd name="connsiteX4" fmla="*/ 4509 w 263796"/>
                <a:gd name="connsiteY4" fmla="*/ 47084 h 323214"/>
                <a:gd name="connsiteX5" fmla="*/ 6764 w 263796"/>
                <a:gd name="connsiteY5" fmla="*/ 39125 h 323214"/>
                <a:gd name="connsiteX6" fmla="*/ 3448 w 263796"/>
                <a:gd name="connsiteY6" fmla="*/ 36871 h 323214"/>
                <a:gd name="connsiteX7" fmla="*/ 3448 w 263796"/>
                <a:gd name="connsiteY7" fmla="*/ 34617 h 323214"/>
                <a:gd name="connsiteX8" fmla="*/ 6764 w 263796"/>
                <a:gd name="connsiteY8" fmla="*/ 35677 h 323214"/>
                <a:gd name="connsiteX9" fmla="*/ 6764 w 263796"/>
                <a:gd name="connsiteY9" fmla="*/ 33422 h 323214"/>
                <a:gd name="connsiteX10" fmla="*/ 0 w 263796"/>
                <a:gd name="connsiteY10" fmla="*/ 28914 h 323214"/>
                <a:gd name="connsiteX11" fmla="*/ 1061 w 263796"/>
                <a:gd name="connsiteY11" fmla="*/ 26658 h 323214"/>
                <a:gd name="connsiteX12" fmla="*/ 4377 w 263796"/>
                <a:gd name="connsiteY12" fmla="*/ 25465 h 323214"/>
                <a:gd name="connsiteX13" fmla="*/ 8886 w 263796"/>
                <a:gd name="connsiteY13" fmla="*/ 27720 h 323214"/>
                <a:gd name="connsiteX14" fmla="*/ 9947 w 263796"/>
                <a:gd name="connsiteY14" fmla="*/ 26658 h 323214"/>
                <a:gd name="connsiteX15" fmla="*/ 11141 w 263796"/>
                <a:gd name="connsiteY15" fmla="*/ 26658 h 323214"/>
                <a:gd name="connsiteX16" fmla="*/ 9947 w 263796"/>
                <a:gd name="connsiteY16" fmla="*/ 25465 h 323214"/>
                <a:gd name="connsiteX17" fmla="*/ 9947 w 263796"/>
                <a:gd name="connsiteY17" fmla="*/ 20955 h 323214"/>
                <a:gd name="connsiteX18" fmla="*/ 11141 w 263796"/>
                <a:gd name="connsiteY18" fmla="*/ 20955 h 323214"/>
                <a:gd name="connsiteX19" fmla="*/ 12335 w 263796"/>
                <a:gd name="connsiteY19" fmla="*/ 22149 h 323214"/>
                <a:gd name="connsiteX20" fmla="*/ 13396 w 263796"/>
                <a:gd name="connsiteY20" fmla="*/ 22149 h 323214"/>
                <a:gd name="connsiteX21" fmla="*/ 15650 w 263796"/>
                <a:gd name="connsiteY21" fmla="*/ 20955 h 323214"/>
                <a:gd name="connsiteX22" fmla="*/ 17905 w 263796"/>
                <a:gd name="connsiteY22" fmla="*/ 17640 h 323214"/>
                <a:gd name="connsiteX23" fmla="*/ 47216 w 263796"/>
                <a:gd name="connsiteY23" fmla="*/ 17640 h 323214"/>
                <a:gd name="connsiteX24" fmla="*/ 48409 w 263796"/>
                <a:gd name="connsiteY24" fmla="*/ 15385 h 323214"/>
                <a:gd name="connsiteX25" fmla="*/ 51725 w 263796"/>
                <a:gd name="connsiteY25" fmla="*/ 16578 h 323214"/>
                <a:gd name="connsiteX26" fmla="*/ 50531 w 263796"/>
                <a:gd name="connsiteY26" fmla="*/ 21088 h 323214"/>
                <a:gd name="connsiteX27" fmla="*/ 53847 w 263796"/>
                <a:gd name="connsiteY27" fmla="*/ 23343 h 323214"/>
                <a:gd name="connsiteX28" fmla="*/ 64059 w 263796"/>
                <a:gd name="connsiteY28" fmla="*/ 13263 h 323214"/>
                <a:gd name="connsiteX29" fmla="*/ 61805 w 263796"/>
                <a:gd name="connsiteY29" fmla="*/ 11008 h 323214"/>
                <a:gd name="connsiteX30" fmla="*/ 62998 w 263796"/>
                <a:gd name="connsiteY30" fmla="*/ 6499 h 323214"/>
                <a:gd name="connsiteX31" fmla="*/ 66314 w 263796"/>
                <a:gd name="connsiteY31" fmla="*/ 11008 h 323214"/>
                <a:gd name="connsiteX32" fmla="*/ 72017 w 263796"/>
                <a:gd name="connsiteY32" fmla="*/ 7693 h 323214"/>
                <a:gd name="connsiteX33" fmla="*/ 78781 w 263796"/>
                <a:gd name="connsiteY33" fmla="*/ 12202 h 323214"/>
                <a:gd name="connsiteX34" fmla="*/ 79975 w 263796"/>
                <a:gd name="connsiteY34" fmla="*/ 5438 h 323214"/>
                <a:gd name="connsiteX35" fmla="*/ 84484 w 263796"/>
                <a:gd name="connsiteY35" fmla="*/ 9947 h 323214"/>
                <a:gd name="connsiteX36" fmla="*/ 93503 w 263796"/>
                <a:gd name="connsiteY36" fmla="*/ 14457 h 323214"/>
                <a:gd name="connsiteX37" fmla="*/ 90054 w 263796"/>
                <a:gd name="connsiteY37" fmla="*/ 21221 h 323214"/>
                <a:gd name="connsiteX38" fmla="*/ 85545 w 263796"/>
                <a:gd name="connsiteY38" fmla="*/ 16711 h 323214"/>
                <a:gd name="connsiteX39" fmla="*/ 83290 w 263796"/>
                <a:gd name="connsiteY39" fmla="*/ 21221 h 323214"/>
                <a:gd name="connsiteX40" fmla="*/ 88861 w 263796"/>
                <a:gd name="connsiteY40" fmla="*/ 24669 h 323214"/>
                <a:gd name="connsiteX41" fmla="*/ 89922 w 263796"/>
                <a:gd name="connsiteY41" fmla="*/ 27985 h 323214"/>
                <a:gd name="connsiteX42" fmla="*/ 89922 w 263796"/>
                <a:gd name="connsiteY42" fmla="*/ 29178 h 323214"/>
                <a:gd name="connsiteX43" fmla="*/ 92176 w 263796"/>
                <a:gd name="connsiteY43" fmla="*/ 30240 h 323214"/>
                <a:gd name="connsiteX44" fmla="*/ 98941 w 263796"/>
                <a:gd name="connsiteY44" fmla="*/ 22414 h 323214"/>
                <a:gd name="connsiteX45" fmla="*/ 101195 w 263796"/>
                <a:gd name="connsiteY45" fmla="*/ 23475 h 323214"/>
                <a:gd name="connsiteX46" fmla="*/ 102256 w 263796"/>
                <a:gd name="connsiteY46" fmla="*/ 22414 h 323214"/>
                <a:gd name="connsiteX47" fmla="*/ 104511 w 263796"/>
                <a:gd name="connsiteY47" fmla="*/ 21221 h 323214"/>
                <a:gd name="connsiteX48" fmla="*/ 105572 w 263796"/>
                <a:gd name="connsiteY48" fmla="*/ 22414 h 323214"/>
                <a:gd name="connsiteX49" fmla="*/ 106633 w 263796"/>
                <a:gd name="connsiteY49" fmla="*/ 20160 h 323214"/>
                <a:gd name="connsiteX50" fmla="*/ 107827 w 263796"/>
                <a:gd name="connsiteY50" fmla="*/ 20160 h 323214"/>
                <a:gd name="connsiteX51" fmla="*/ 115652 w 263796"/>
                <a:gd name="connsiteY51" fmla="*/ 5571 h 323214"/>
                <a:gd name="connsiteX52" fmla="*/ 121222 w 263796"/>
                <a:gd name="connsiteY52" fmla="*/ 9019 h 323214"/>
                <a:gd name="connsiteX53" fmla="*/ 124670 w 263796"/>
                <a:gd name="connsiteY53" fmla="*/ 4510 h 323214"/>
                <a:gd name="connsiteX54" fmla="*/ 129180 w 263796"/>
                <a:gd name="connsiteY54" fmla="*/ 6764 h 323214"/>
                <a:gd name="connsiteX55" fmla="*/ 130241 w 263796"/>
                <a:gd name="connsiteY55" fmla="*/ 5571 h 323214"/>
                <a:gd name="connsiteX56" fmla="*/ 137005 w 263796"/>
                <a:gd name="connsiteY56" fmla="*/ 7825 h 323214"/>
                <a:gd name="connsiteX57" fmla="*/ 138066 w 263796"/>
                <a:gd name="connsiteY57" fmla="*/ 5571 h 323214"/>
                <a:gd name="connsiteX58" fmla="*/ 144830 w 263796"/>
                <a:gd name="connsiteY58" fmla="*/ 7825 h 323214"/>
                <a:gd name="connsiteX59" fmla="*/ 147084 w 263796"/>
                <a:gd name="connsiteY59" fmla="*/ 3316 h 323214"/>
                <a:gd name="connsiteX60" fmla="*/ 154910 w 263796"/>
                <a:gd name="connsiteY60" fmla="*/ 3316 h 323214"/>
                <a:gd name="connsiteX61" fmla="*/ 161673 w 263796"/>
                <a:gd name="connsiteY61" fmla="*/ 6764 h 323214"/>
                <a:gd name="connsiteX62" fmla="*/ 162735 w 263796"/>
                <a:gd name="connsiteY62" fmla="*/ 4510 h 323214"/>
                <a:gd name="connsiteX63" fmla="*/ 168437 w 263796"/>
                <a:gd name="connsiteY63" fmla="*/ 5571 h 323214"/>
                <a:gd name="connsiteX64" fmla="*/ 168437 w 263796"/>
                <a:gd name="connsiteY64" fmla="*/ 3316 h 323214"/>
                <a:gd name="connsiteX65" fmla="*/ 180772 w 263796"/>
                <a:gd name="connsiteY65" fmla="*/ 0 h 323214"/>
                <a:gd name="connsiteX66" fmla="*/ 189791 w 263796"/>
                <a:gd name="connsiteY66" fmla="*/ 4510 h 323214"/>
                <a:gd name="connsiteX67" fmla="*/ 197616 w 263796"/>
                <a:gd name="connsiteY67" fmla="*/ 9019 h 323214"/>
                <a:gd name="connsiteX68" fmla="*/ 195361 w 263796"/>
                <a:gd name="connsiteY68" fmla="*/ 24801 h 323214"/>
                <a:gd name="connsiteX69" fmla="*/ 204380 w 263796"/>
                <a:gd name="connsiteY69" fmla="*/ 22547 h 323214"/>
                <a:gd name="connsiteX70" fmla="*/ 205441 w 263796"/>
                <a:gd name="connsiteY70" fmla="*/ 22547 h 323214"/>
                <a:gd name="connsiteX71" fmla="*/ 207695 w 263796"/>
                <a:gd name="connsiteY71" fmla="*/ 24801 h 323214"/>
                <a:gd name="connsiteX72" fmla="*/ 208889 w 263796"/>
                <a:gd name="connsiteY72" fmla="*/ 24801 h 323214"/>
                <a:gd name="connsiteX73" fmla="*/ 208889 w 263796"/>
                <a:gd name="connsiteY73" fmla="*/ 21354 h 323214"/>
                <a:gd name="connsiteX74" fmla="*/ 207695 w 263796"/>
                <a:gd name="connsiteY74" fmla="*/ 21354 h 323214"/>
                <a:gd name="connsiteX75" fmla="*/ 217775 w 263796"/>
                <a:gd name="connsiteY75" fmla="*/ 18038 h 323214"/>
                <a:gd name="connsiteX76" fmla="*/ 217775 w 263796"/>
                <a:gd name="connsiteY76" fmla="*/ 20292 h 323214"/>
                <a:gd name="connsiteX77" fmla="*/ 224539 w 263796"/>
                <a:gd name="connsiteY77" fmla="*/ 20292 h 323214"/>
                <a:gd name="connsiteX78" fmla="*/ 225600 w 263796"/>
                <a:gd name="connsiteY78" fmla="*/ 24801 h 323214"/>
                <a:gd name="connsiteX79" fmla="*/ 225600 w 263796"/>
                <a:gd name="connsiteY79" fmla="*/ 25863 h 323214"/>
                <a:gd name="connsiteX80" fmla="*/ 228916 w 263796"/>
                <a:gd name="connsiteY80" fmla="*/ 27057 h 323214"/>
                <a:gd name="connsiteX81" fmla="*/ 228916 w 263796"/>
                <a:gd name="connsiteY81" fmla="*/ 30372 h 323214"/>
                <a:gd name="connsiteX82" fmla="*/ 236873 w 263796"/>
                <a:gd name="connsiteY82" fmla="*/ 30372 h 323214"/>
                <a:gd name="connsiteX83" fmla="*/ 246953 w 263796"/>
                <a:gd name="connsiteY83" fmla="*/ 59551 h 323214"/>
                <a:gd name="connsiteX84" fmla="*/ 263797 w 263796"/>
                <a:gd name="connsiteY84" fmla="*/ 102256 h 323214"/>
                <a:gd name="connsiteX85" fmla="*/ 251463 w 263796"/>
                <a:gd name="connsiteY85" fmla="*/ 114591 h 323214"/>
                <a:gd name="connsiteX86" fmla="*/ 212072 w 263796"/>
                <a:gd name="connsiteY86" fmla="*/ 106766 h 323214"/>
                <a:gd name="connsiteX87" fmla="*/ 205308 w 263796"/>
                <a:gd name="connsiteY87" fmla="*/ 101195 h 323214"/>
                <a:gd name="connsiteX88" fmla="*/ 181700 w 263796"/>
                <a:gd name="connsiteY88" fmla="*/ 136076 h 323214"/>
                <a:gd name="connsiteX89" fmla="*/ 171621 w 263796"/>
                <a:gd name="connsiteY89" fmla="*/ 151859 h 323214"/>
                <a:gd name="connsiteX90" fmla="*/ 171621 w 263796"/>
                <a:gd name="connsiteY90" fmla="*/ 156369 h 323214"/>
                <a:gd name="connsiteX91" fmla="*/ 172682 w 263796"/>
                <a:gd name="connsiteY91" fmla="*/ 157562 h 323214"/>
                <a:gd name="connsiteX92" fmla="*/ 173743 w 263796"/>
                <a:gd name="connsiteY92" fmla="*/ 159817 h 323214"/>
                <a:gd name="connsiteX93" fmla="*/ 173743 w 263796"/>
                <a:gd name="connsiteY93" fmla="*/ 160878 h 323214"/>
                <a:gd name="connsiteX94" fmla="*/ 174936 w 263796"/>
                <a:gd name="connsiteY94" fmla="*/ 163133 h 323214"/>
                <a:gd name="connsiteX95" fmla="*/ 176130 w 263796"/>
                <a:gd name="connsiteY95" fmla="*/ 163133 h 323214"/>
                <a:gd name="connsiteX96" fmla="*/ 177191 w 263796"/>
                <a:gd name="connsiteY96" fmla="*/ 166449 h 323214"/>
                <a:gd name="connsiteX97" fmla="*/ 177191 w 263796"/>
                <a:gd name="connsiteY97" fmla="*/ 167642 h 323214"/>
                <a:gd name="connsiteX98" fmla="*/ 170427 w 263796"/>
                <a:gd name="connsiteY98" fmla="*/ 174406 h 323214"/>
                <a:gd name="connsiteX99" fmla="*/ 163663 w 263796"/>
                <a:gd name="connsiteY99" fmla="*/ 182231 h 323214"/>
                <a:gd name="connsiteX100" fmla="*/ 146819 w 263796"/>
                <a:gd name="connsiteY100" fmla="*/ 178916 h 323214"/>
                <a:gd name="connsiteX101" fmla="*/ 127721 w 263796"/>
                <a:gd name="connsiteY101" fmla="*/ 184486 h 323214"/>
                <a:gd name="connsiteX102" fmla="*/ 126527 w 263796"/>
                <a:gd name="connsiteY102" fmla="*/ 184486 h 323214"/>
                <a:gd name="connsiteX103" fmla="*/ 126527 w 263796"/>
                <a:gd name="connsiteY103" fmla="*/ 185679 h 323214"/>
                <a:gd name="connsiteX104" fmla="*/ 131036 w 263796"/>
                <a:gd name="connsiteY104" fmla="*/ 190189 h 323214"/>
                <a:gd name="connsiteX105" fmla="*/ 132230 w 263796"/>
                <a:gd name="connsiteY105" fmla="*/ 190189 h 323214"/>
                <a:gd name="connsiteX106" fmla="*/ 132230 w 263796"/>
                <a:gd name="connsiteY106" fmla="*/ 191383 h 323214"/>
                <a:gd name="connsiteX107" fmla="*/ 137800 w 263796"/>
                <a:gd name="connsiteY107" fmla="*/ 196953 h 323214"/>
                <a:gd name="connsiteX108" fmla="*/ 140055 w 263796"/>
                <a:gd name="connsiteY108" fmla="*/ 220560 h 323214"/>
                <a:gd name="connsiteX109" fmla="*/ 141116 w 263796"/>
                <a:gd name="connsiteY109" fmla="*/ 241914 h 323214"/>
                <a:gd name="connsiteX110" fmla="*/ 141116 w 263796"/>
                <a:gd name="connsiteY110" fmla="*/ 244168 h 323214"/>
                <a:gd name="connsiteX111" fmla="*/ 138861 w 263796"/>
                <a:gd name="connsiteY111" fmla="*/ 244168 h 323214"/>
                <a:gd name="connsiteX112" fmla="*/ 140055 w 263796"/>
                <a:gd name="connsiteY112" fmla="*/ 246423 h 323214"/>
                <a:gd name="connsiteX113" fmla="*/ 141116 w 263796"/>
                <a:gd name="connsiteY113" fmla="*/ 247617 h 323214"/>
                <a:gd name="connsiteX114" fmla="*/ 141116 w 263796"/>
                <a:gd name="connsiteY114" fmla="*/ 249871 h 323214"/>
                <a:gd name="connsiteX115" fmla="*/ 140055 w 263796"/>
                <a:gd name="connsiteY115" fmla="*/ 252126 h 323214"/>
                <a:gd name="connsiteX116" fmla="*/ 142310 w 263796"/>
                <a:gd name="connsiteY116" fmla="*/ 253320 h 323214"/>
                <a:gd name="connsiteX117" fmla="*/ 142310 w 263796"/>
                <a:gd name="connsiteY117" fmla="*/ 255574 h 323214"/>
                <a:gd name="connsiteX118" fmla="*/ 141249 w 263796"/>
                <a:gd name="connsiteY118" fmla="*/ 255574 h 323214"/>
                <a:gd name="connsiteX119" fmla="*/ 141249 w 263796"/>
                <a:gd name="connsiteY119" fmla="*/ 260084 h 323214"/>
                <a:gd name="connsiteX120" fmla="*/ 140188 w 263796"/>
                <a:gd name="connsiteY120" fmla="*/ 263532 h 323214"/>
                <a:gd name="connsiteX121" fmla="*/ 161541 w 263796"/>
                <a:gd name="connsiteY121" fmla="*/ 270296 h 323214"/>
                <a:gd name="connsiteX122" fmla="*/ 159286 w 263796"/>
                <a:gd name="connsiteY122" fmla="*/ 286079 h 323214"/>
                <a:gd name="connsiteX123" fmla="*/ 159286 w 263796"/>
                <a:gd name="connsiteY123" fmla="*/ 289527 h 323214"/>
                <a:gd name="connsiteX124" fmla="*/ 151461 w 263796"/>
                <a:gd name="connsiteY124" fmla="*/ 286079 h 323214"/>
                <a:gd name="connsiteX125" fmla="*/ 148145 w 263796"/>
                <a:gd name="connsiteY125" fmla="*/ 291650 h 323214"/>
                <a:gd name="connsiteX126" fmla="*/ 146952 w 263796"/>
                <a:gd name="connsiteY126" fmla="*/ 290588 h 323214"/>
                <a:gd name="connsiteX127" fmla="*/ 145758 w 263796"/>
                <a:gd name="connsiteY127" fmla="*/ 290588 h 323214"/>
                <a:gd name="connsiteX128" fmla="*/ 143504 w 263796"/>
                <a:gd name="connsiteY128" fmla="*/ 291650 h 323214"/>
                <a:gd name="connsiteX129" fmla="*/ 142310 w 263796"/>
                <a:gd name="connsiteY129" fmla="*/ 290588 h 323214"/>
                <a:gd name="connsiteX130" fmla="*/ 140055 w 263796"/>
                <a:gd name="connsiteY130" fmla="*/ 288334 h 323214"/>
                <a:gd name="connsiteX131" fmla="*/ 136607 w 263796"/>
                <a:gd name="connsiteY131" fmla="*/ 292843 h 323214"/>
                <a:gd name="connsiteX132" fmla="*/ 137668 w 263796"/>
                <a:gd name="connsiteY132" fmla="*/ 295097 h 323214"/>
                <a:gd name="connsiteX133" fmla="*/ 125333 w 263796"/>
                <a:gd name="connsiteY133" fmla="*/ 311941 h 323214"/>
                <a:gd name="connsiteX134" fmla="*/ 122018 w 263796"/>
                <a:gd name="connsiteY134" fmla="*/ 316451 h 323214"/>
                <a:gd name="connsiteX135" fmla="*/ 109683 w 263796"/>
                <a:gd name="connsiteY135" fmla="*/ 323214 h 323214"/>
                <a:gd name="connsiteX136" fmla="*/ 83821 w 263796"/>
                <a:gd name="connsiteY136" fmla="*/ 316451 h 323214"/>
                <a:gd name="connsiteX137" fmla="*/ 52255 w 263796"/>
                <a:gd name="connsiteY137" fmla="*/ 306371 h 323214"/>
                <a:gd name="connsiteX138" fmla="*/ 59019 w 263796"/>
                <a:gd name="connsiteY138" fmla="*/ 294037 h 323214"/>
                <a:gd name="connsiteX139" fmla="*/ 57826 w 263796"/>
                <a:gd name="connsiteY139" fmla="*/ 292975 h 323214"/>
                <a:gd name="connsiteX140" fmla="*/ 57826 w 263796"/>
                <a:gd name="connsiteY140" fmla="*/ 288466 h 323214"/>
                <a:gd name="connsiteX141" fmla="*/ 59019 w 263796"/>
                <a:gd name="connsiteY141" fmla="*/ 288466 h 323214"/>
                <a:gd name="connsiteX142" fmla="*/ 59019 w 263796"/>
                <a:gd name="connsiteY142" fmla="*/ 280641 h 323214"/>
                <a:gd name="connsiteX143" fmla="*/ 56765 w 263796"/>
                <a:gd name="connsiteY143" fmla="*/ 267113 h 323214"/>
                <a:gd name="connsiteX144" fmla="*/ 56765 w 263796"/>
                <a:gd name="connsiteY144" fmla="*/ 251330 h 323214"/>
                <a:gd name="connsiteX145" fmla="*/ 57826 w 263796"/>
                <a:gd name="connsiteY145" fmla="*/ 251330 h 323214"/>
                <a:gd name="connsiteX146" fmla="*/ 59019 w 263796"/>
                <a:gd name="connsiteY146" fmla="*/ 250269 h 323214"/>
                <a:gd name="connsiteX147" fmla="*/ 59019 w 263796"/>
                <a:gd name="connsiteY147" fmla="*/ 249076 h 323214"/>
                <a:gd name="connsiteX148" fmla="*/ 60080 w 263796"/>
                <a:gd name="connsiteY148" fmla="*/ 249076 h 323214"/>
                <a:gd name="connsiteX149" fmla="*/ 60080 w 263796"/>
                <a:gd name="connsiteY149" fmla="*/ 248014 h 323214"/>
                <a:gd name="connsiteX150" fmla="*/ 65651 w 263796"/>
                <a:gd name="connsiteY150" fmla="*/ 248014 h 323214"/>
                <a:gd name="connsiteX151" fmla="*/ 56632 w 263796"/>
                <a:gd name="connsiteY151" fmla="*/ 213133 h 323214"/>
                <a:gd name="connsiteX152" fmla="*/ 55571 w 263796"/>
                <a:gd name="connsiteY152" fmla="*/ 207563 h 323214"/>
                <a:gd name="connsiteX153" fmla="*/ 54378 w 263796"/>
                <a:gd name="connsiteY153" fmla="*/ 190719 h 323214"/>
                <a:gd name="connsiteX154" fmla="*/ 54378 w 263796"/>
                <a:gd name="connsiteY154" fmla="*/ 188465 h 323214"/>
                <a:gd name="connsiteX155" fmla="*/ 55571 w 263796"/>
                <a:gd name="connsiteY155" fmla="*/ 188465 h 323214"/>
                <a:gd name="connsiteX156" fmla="*/ 55571 w 263796"/>
                <a:gd name="connsiteY156" fmla="*/ 185016 h 323214"/>
                <a:gd name="connsiteX157" fmla="*/ 56632 w 263796"/>
                <a:gd name="connsiteY157" fmla="*/ 183955 h 323214"/>
                <a:gd name="connsiteX158" fmla="*/ 56632 w 263796"/>
                <a:gd name="connsiteY158" fmla="*/ 185016 h 323214"/>
                <a:gd name="connsiteX159" fmla="*/ 57693 w 263796"/>
                <a:gd name="connsiteY159" fmla="*/ 183955 h 323214"/>
                <a:gd name="connsiteX160" fmla="*/ 57693 w 263796"/>
                <a:gd name="connsiteY160" fmla="*/ 182762 h 323214"/>
                <a:gd name="connsiteX161" fmla="*/ 58887 w 263796"/>
                <a:gd name="connsiteY161" fmla="*/ 181700 h 323214"/>
                <a:gd name="connsiteX162" fmla="*/ 57693 w 263796"/>
                <a:gd name="connsiteY162" fmla="*/ 180507 h 323214"/>
                <a:gd name="connsiteX163" fmla="*/ 59948 w 263796"/>
                <a:gd name="connsiteY163" fmla="*/ 177192 h 323214"/>
                <a:gd name="connsiteX164" fmla="*/ 64457 w 263796"/>
                <a:gd name="connsiteY164" fmla="*/ 158093 h 323214"/>
                <a:gd name="connsiteX165" fmla="*/ 63396 w 263796"/>
                <a:gd name="connsiteY165" fmla="*/ 138995 h 323214"/>
                <a:gd name="connsiteX166" fmla="*/ 61141 w 263796"/>
                <a:gd name="connsiteY166" fmla="*/ 117641 h 323214"/>
                <a:gd name="connsiteX167" fmla="*/ 60080 w 263796"/>
                <a:gd name="connsiteY167" fmla="*/ 114325 h 323214"/>
                <a:gd name="connsiteX168" fmla="*/ 60080 w 263796"/>
                <a:gd name="connsiteY168" fmla="*/ 113132 h 323214"/>
                <a:gd name="connsiteX169" fmla="*/ 59019 w 263796"/>
                <a:gd name="connsiteY169" fmla="*/ 113132 h 323214"/>
                <a:gd name="connsiteX170" fmla="*/ 57826 w 263796"/>
                <a:gd name="connsiteY170" fmla="*/ 112071 h 323214"/>
                <a:gd name="connsiteX171" fmla="*/ 56765 w 263796"/>
                <a:gd name="connsiteY171" fmla="*/ 110878 h 323214"/>
                <a:gd name="connsiteX172" fmla="*/ 52255 w 263796"/>
                <a:gd name="connsiteY172" fmla="*/ 110878 h 323214"/>
                <a:gd name="connsiteX173" fmla="*/ 51194 w 263796"/>
                <a:gd name="connsiteY173" fmla="*/ 109816 h 323214"/>
                <a:gd name="connsiteX174" fmla="*/ 50001 w 263796"/>
                <a:gd name="connsiteY174" fmla="*/ 109816 h 323214"/>
                <a:gd name="connsiteX175" fmla="*/ 50001 w 263796"/>
                <a:gd name="connsiteY175" fmla="*/ 108622 h 323214"/>
                <a:gd name="connsiteX176" fmla="*/ 48940 w 263796"/>
                <a:gd name="connsiteY176" fmla="*/ 107562 h 323214"/>
                <a:gd name="connsiteX177" fmla="*/ 48940 w 263796"/>
                <a:gd name="connsiteY177" fmla="*/ 103052 h 323214"/>
                <a:gd name="connsiteX178" fmla="*/ 47879 w 263796"/>
                <a:gd name="connsiteY178" fmla="*/ 101991 h 323214"/>
                <a:gd name="connsiteX179" fmla="*/ 45624 w 263796"/>
                <a:gd name="connsiteY179" fmla="*/ 95228 h 323214"/>
                <a:gd name="connsiteX180" fmla="*/ 44563 w 263796"/>
                <a:gd name="connsiteY180" fmla="*/ 94166 h 323214"/>
                <a:gd name="connsiteX181" fmla="*/ 43502 w 263796"/>
                <a:gd name="connsiteY181" fmla="*/ 92972 h 323214"/>
                <a:gd name="connsiteX182" fmla="*/ 42308 w 263796"/>
                <a:gd name="connsiteY182" fmla="*/ 92972 h 323214"/>
                <a:gd name="connsiteX183" fmla="*/ 41115 w 263796"/>
                <a:gd name="connsiteY183" fmla="*/ 91912 h 323214"/>
                <a:gd name="connsiteX184" fmla="*/ 40054 w 263796"/>
                <a:gd name="connsiteY184" fmla="*/ 91912 h 323214"/>
                <a:gd name="connsiteX185" fmla="*/ 38860 w 263796"/>
                <a:gd name="connsiteY185" fmla="*/ 90718 h 323214"/>
                <a:gd name="connsiteX186" fmla="*/ 37666 w 263796"/>
                <a:gd name="connsiteY186" fmla="*/ 90718 h 323214"/>
                <a:gd name="connsiteX187" fmla="*/ 36605 w 263796"/>
                <a:gd name="connsiteY187" fmla="*/ 89657 h 323214"/>
                <a:gd name="connsiteX188" fmla="*/ 36605 w 263796"/>
                <a:gd name="connsiteY188" fmla="*/ 87402 h 323214"/>
                <a:gd name="connsiteX189" fmla="*/ 35544 w 263796"/>
                <a:gd name="connsiteY189" fmla="*/ 86341 h 323214"/>
                <a:gd name="connsiteX190" fmla="*/ 34351 w 263796"/>
                <a:gd name="connsiteY190" fmla="*/ 84086 h 323214"/>
                <a:gd name="connsiteX191" fmla="*/ 34351 w 263796"/>
                <a:gd name="connsiteY191" fmla="*/ 82892 h 323214"/>
                <a:gd name="connsiteX192" fmla="*/ 32096 w 263796"/>
                <a:gd name="connsiteY192" fmla="*/ 82892 h 323214"/>
                <a:gd name="connsiteX193" fmla="*/ 31035 w 263796"/>
                <a:gd name="connsiteY193" fmla="*/ 81832 h 323214"/>
                <a:gd name="connsiteX194" fmla="*/ 29841 w 263796"/>
                <a:gd name="connsiteY194" fmla="*/ 80638 h 323214"/>
                <a:gd name="connsiteX195" fmla="*/ 29841 w 263796"/>
                <a:gd name="connsiteY195" fmla="*/ 72813 h 323214"/>
                <a:gd name="connsiteX196" fmla="*/ 27587 w 263796"/>
                <a:gd name="connsiteY196" fmla="*/ 71752 h 323214"/>
                <a:gd name="connsiteX197" fmla="*/ 26393 w 263796"/>
                <a:gd name="connsiteY197" fmla="*/ 70558 h 323214"/>
                <a:gd name="connsiteX198" fmla="*/ 25199 w 263796"/>
                <a:gd name="connsiteY198" fmla="*/ 70558 h 323214"/>
                <a:gd name="connsiteX199" fmla="*/ 24138 w 263796"/>
                <a:gd name="connsiteY199" fmla="*/ 69498 h 323214"/>
                <a:gd name="connsiteX200" fmla="*/ 24138 w 263796"/>
                <a:gd name="connsiteY200" fmla="*/ 63927 h 323214"/>
                <a:gd name="connsiteX201" fmla="*/ 21884 w 263796"/>
                <a:gd name="connsiteY201" fmla="*/ 61672 h 323214"/>
                <a:gd name="connsiteX202" fmla="*/ 19629 w 263796"/>
                <a:gd name="connsiteY202" fmla="*/ 61672 h 323214"/>
                <a:gd name="connsiteX203" fmla="*/ 18435 w 263796"/>
                <a:gd name="connsiteY203" fmla="*/ 60478 h 323214"/>
                <a:gd name="connsiteX204" fmla="*/ 17242 w 263796"/>
                <a:gd name="connsiteY204" fmla="*/ 58224 h 323214"/>
                <a:gd name="connsiteX205" fmla="*/ 16181 w 263796"/>
                <a:gd name="connsiteY205" fmla="*/ 58224 h 323214"/>
                <a:gd name="connsiteX206" fmla="*/ 16181 w 263796"/>
                <a:gd name="connsiteY206" fmla="*/ 57031 h 323214"/>
                <a:gd name="connsiteX207" fmla="*/ 12732 w 263796"/>
                <a:gd name="connsiteY207" fmla="*/ 57031 h 32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263796" h="323214">
                  <a:moveTo>
                    <a:pt x="13528" y="55969"/>
                  </a:moveTo>
                  <a:lnTo>
                    <a:pt x="13528" y="53715"/>
                  </a:lnTo>
                  <a:lnTo>
                    <a:pt x="7958" y="50399"/>
                  </a:lnTo>
                  <a:lnTo>
                    <a:pt x="7958" y="48144"/>
                  </a:lnTo>
                  <a:lnTo>
                    <a:pt x="4509" y="47084"/>
                  </a:lnTo>
                  <a:lnTo>
                    <a:pt x="6764" y="39125"/>
                  </a:lnTo>
                  <a:lnTo>
                    <a:pt x="3448" y="36871"/>
                  </a:lnTo>
                  <a:lnTo>
                    <a:pt x="3448" y="34617"/>
                  </a:lnTo>
                  <a:lnTo>
                    <a:pt x="6764" y="35677"/>
                  </a:lnTo>
                  <a:lnTo>
                    <a:pt x="6764" y="33422"/>
                  </a:lnTo>
                  <a:lnTo>
                    <a:pt x="0" y="28914"/>
                  </a:lnTo>
                  <a:lnTo>
                    <a:pt x="1061" y="26658"/>
                  </a:lnTo>
                  <a:lnTo>
                    <a:pt x="4377" y="25465"/>
                  </a:lnTo>
                  <a:lnTo>
                    <a:pt x="8886" y="27720"/>
                  </a:lnTo>
                  <a:lnTo>
                    <a:pt x="9947" y="26658"/>
                  </a:lnTo>
                  <a:lnTo>
                    <a:pt x="11141" y="26658"/>
                  </a:lnTo>
                  <a:lnTo>
                    <a:pt x="9947" y="25465"/>
                  </a:lnTo>
                  <a:lnTo>
                    <a:pt x="9947" y="20955"/>
                  </a:lnTo>
                  <a:lnTo>
                    <a:pt x="11141" y="20955"/>
                  </a:lnTo>
                  <a:lnTo>
                    <a:pt x="12335" y="22149"/>
                  </a:lnTo>
                  <a:lnTo>
                    <a:pt x="13396" y="22149"/>
                  </a:lnTo>
                  <a:lnTo>
                    <a:pt x="15650" y="20955"/>
                  </a:lnTo>
                  <a:lnTo>
                    <a:pt x="17905" y="17640"/>
                  </a:lnTo>
                  <a:cubicBezTo>
                    <a:pt x="48674" y="19894"/>
                    <a:pt x="29576" y="8621"/>
                    <a:pt x="47216" y="17640"/>
                  </a:cubicBezTo>
                  <a:lnTo>
                    <a:pt x="48409" y="15385"/>
                  </a:lnTo>
                  <a:lnTo>
                    <a:pt x="51725" y="16578"/>
                  </a:lnTo>
                  <a:lnTo>
                    <a:pt x="50531" y="21088"/>
                  </a:lnTo>
                  <a:lnTo>
                    <a:pt x="53847" y="23343"/>
                  </a:lnTo>
                  <a:lnTo>
                    <a:pt x="64059" y="13263"/>
                  </a:lnTo>
                  <a:lnTo>
                    <a:pt x="61805" y="11008"/>
                  </a:lnTo>
                  <a:lnTo>
                    <a:pt x="62998" y="6499"/>
                  </a:lnTo>
                  <a:lnTo>
                    <a:pt x="66314" y="11008"/>
                  </a:lnTo>
                  <a:lnTo>
                    <a:pt x="72017" y="7693"/>
                  </a:lnTo>
                  <a:lnTo>
                    <a:pt x="78781" y="12202"/>
                  </a:lnTo>
                  <a:lnTo>
                    <a:pt x="79975" y="5438"/>
                  </a:lnTo>
                  <a:lnTo>
                    <a:pt x="84484" y="9947"/>
                  </a:lnTo>
                  <a:lnTo>
                    <a:pt x="93503" y="14457"/>
                  </a:lnTo>
                  <a:lnTo>
                    <a:pt x="90054" y="21221"/>
                  </a:lnTo>
                  <a:lnTo>
                    <a:pt x="85545" y="16711"/>
                  </a:lnTo>
                  <a:lnTo>
                    <a:pt x="83290" y="21221"/>
                  </a:lnTo>
                  <a:lnTo>
                    <a:pt x="88861" y="24669"/>
                  </a:lnTo>
                  <a:lnTo>
                    <a:pt x="89922" y="27985"/>
                  </a:lnTo>
                  <a:lnTo>
                    <a:pt x="89922" y="29178"/>
                  </a:lnTo>
                  <a:lnTo>
                    <a:pt x="92176" y="30240"/>
                  </a:lnTo>
                  <a:lnTo>
                    <a:pt x="98941" y="22414"/>
                  </a:lnTo>
                  <a:lnTo>
                    <a:pt x="101195" y="23475"/>
                  </a:lnTo>
                  <a:lnTo>
                    <a:pt x="102256" y="22414"/>
                  </a:lnTo>
                  <a:lnTo>
                    <a:pt x="104511" y="21221"/>
                  </a:lnTo>
                  <a:lnTo>
                    <a:pt x="105572" y="22414"/>
                  </a:lnTo>
                  <a:lnTo>
                    <a:pt x="106633" y="20160"/>
                  </a:lnTo>
                  <a:lnTo>
                    <a:pt x="107827" y="20160"/>
                  </a:lnTo>
                  <a:lnTo>
                    <a:pt x="115652" y="5571"/>
                  </a:lnTo>
                  <a:lnTo>
                    <a:pt x="121222" y="9019"/>
                  </a:lnTo>
                  <a:lnTo>
                    <a:pt x="124670" y="4510"/>
                  </a:lnTo>
                  <a:lnTo>
                    <a:pt x="129180" y="6764"/>
                  </a:lnTo>
                  <a:lnTo>
                    <a:pt x="130241" y="5571"/>
                  </a:lnTo>
                  <a:lnTo>
                    <a:pt x="137005" y="7825"/>
                  </a:lnTo>
                  <a:lnTo>
                    <a:pt x="138066" y="5571"/>
                  </a:lnTo>
                  <a:lnTo>
                    <a:pt x="144830" y="7825"/>
                  </a:lnTo>
                  <a:lnTo>
                    <a:pt x="147084" y="3316"/>
                  </a:lnTo>
                  <a:lnTo>
                    <a:pt x="154910" y="3316"/>
                  </a:lnTo>
                  <a:lnTo>
                    <a:pt x="161673" y="6764"/>
                  </a:lnTo>
                  <a:lnTo>
                    <a:pt x="162735" y="4510"/>
                  </a:lnTo>
                  <a:lnTo>
                    <a:pt x="168437" y="5571"/>
                  </a:lnTo>
                  <a:lnTo>
                    <a:pt x="168437" y="3316"/>
                  </a:lnTo>
                  <a:lnTo>
                    <a:pt x="180772" y="0"/>
                  </a:lnTo>
                  <a:lnTo>
                    <a:pt x="189791" y="4510"/>
                  </a:lnTo>
                  <a:lnTo>
                    <a:pt x="197616" y="9019"/>
                  </a:lnTo>
                  <a:lnTo>
                    <a:pt x="195361" y="24801"/>
                  </a:lnTo>
                  <a:lnTo>
                    <a:pt x="204380" y="22547"/>
                  </a:lnTo>
                  <a:lnTo>
                    <a:pt x="205441" y="22547"/>
                  </a:lnTo>
                  <a:lnTo>
                    <a:pt x="207695" y="24801"/>
                  </a:lnTo>
                  <a:lnTo>
                    <a:pt x="208889" y="24801"/>
                  </a:lnTo>
                  <a:lnTo>
                    <a:pt x="208889" y="21354"/>
                  </a:lnTo>
                  <a:lnTo>
                    <a:pt x="207695" y="21354"/>
                  </a:lnTo>
                  <a:lnTo>
                    <a:pt x="217775" y="18038"/>
                  </a:lnTo>
                  <a:lnTo>
                    <a:pt x="217775" y="20292"/>
                  </a:lnTo>
                  <a:lnTo>
                    <a:pt x="224539" y="20292"/>
                  </a:lnTo>
                  <a:lnTo>
                    <a:pt x="225600" y="24801"/>
                  </a:lnTo>
                  <a:lnTo>
                    <a:pt x="225600" y="25863"/>
                  </a:lnTo>
                  <a:lnTo>
                    <a:pt x="228916" y="27057"/>
                  </a:lnTo>
                  <a:lnTo>
                    <a:pt x="228916" y="30372"/>
                  </a:lnTo>
                  <a:lnTo>
                    <a:pt x="236873" y="30372"/>
                  </a:lnTo>
                  <a:lnTo>
                    <a:pt x="246953" y="59551"/>
                  </a:lnTo>
                  <a:lnTo>
                    <a:pt x="263797" y="102256"/>
                  </a:lnTo>
                  <a:lnTo>
                    <a:pt x="251463" y="114591"/>
                  </a:lnTo>
                  <a:lnTo>
                    <a:pt x="212072" y="106766"/>
                  </a:lnTo>
                  <a:lnTo>
                    <a:pt x="205308" y="101195"/>
                  </a:lnTo>
                  <a:lnTo>
                    <a:pt x="181700" y="136076"/>
                  </a:lnTo>
                  <a:lnTo>
                    <a:pt x="171621" y="151859"/>
                  </a:lnTo>
                  <a:lnTo>
                    <a:pt x="171621" y="156369"/>
                  </a:lnTo>
                  <a:lnTo>
                    <a:pt x="172682" y="157562"/>
                  </a:lnTo>
                  <a:lnTo>
                    <a:pt x="173743" y="159817"/>
                  </a:lnTo>
                  <a:lnTo>
                    <a:pt x="173743" y="160878"/>
                  </a:lnTo>
                  <a:lnTo>
                    <a:pt x="174936" y="163133"/>
                  </a:lnTo>
                  <a:lnTo>
                    <a:pt x="176130" y="163133"/>
                  </a:lnTo>
                  <a:lnTo>
                    <a:pt x="177191" y="166449"/>
                  </a:lnTo>
                  <a:lnTo>
                    <a:pt x="177191" y="167642"/>
                  </a:lnTo>
                  <a:lnTo>
                    <a:pt x="170427" y="174406"/>
                  </a:lnTo>
                  <a:lnTo>
                    <a:pt x="163663" y="182231"/>
                  </a:lnTo>
                  <a:lnTo>
                    <a:pt x="146819" y="178916"/>
                  </a:lnTo>
                  <a:lnTo>
                    <a:pt x="127721" y="184486"/>
                  </a:lnTo>
                  <a:lnTo>
                    <a:pt x="126527" y="184486"/>
                  </a:lnTo>
                  <a:lnTo>
                    <a:pt x="126527" y="185679"/>
                  </a:lnTo>
                  <a:lnTo>
                    <a:pt x="131036" y="190189"/>
                  </a:lnTo>
                  <a:lnTo>
                    <a:pt x="132230" y="190189"/>
                  </a:lnTo>
                  <a:lnTo>
                    <a:pt x="132230" y="191383"/>
                  </a:lnTo>
                  <a:lnTo>
                    <a:pt x="137800" y="196953"/>
                  </a:lnTo>
                  <a:lnTo>
                    <a:pt x="140055" y="220560"/>
                  </a:lnTo>
                  <a:lnTo>
                    <a:pt x="141116" y="241914"/>
                  </a:lnTo>
                  <a:lnTo>
                    <a:pt x="141116" y="244168"/>
                  </a:lnTo>
                  <a:lnTo>
                    <a:pt x="138861" y="244168"/>
                  </a:lnTo>
                  <a:lnTo>
                    <a:pt x="140055" y="246423"/>
                  </a:lnTo>
                  <a:lnTo>
                    <a:pt x="141116" y="247617"/>
                  </a:lnTo>
                  <a:lnTo>
                    <a:pt x="141116" y="249871"/>
                  </a:lnTo>
                  <a:lnTo>
                    <a:pt x="140055" y="252126"/>
                  </a:lnTo>
                  <a:lnTo>
                    <a:pt x="142310" y="253320"/>
                  </a:lnTo>
                  <a:lnTo>
                    <a:pt x="142310" y="255574"/>
                  </a:lnTo>
                  <a:lnTo>
                    <a:pt x="141249" y="255574"/>
                  </a:lnTo>
                  <a:lnTo>
                    <a:pt x="141249" y="260084"/>
                  </a:lnTo>
                  <a:lnTo>
                    <a:pt x="140188" y="263532"/>
                  </a:lnTo>
                  <a:lnTo>
                    <a:pt x="161541" y="270296"/>
                  </a:lnTo>
                  <a:lnTo>
                    <a:pt x="159286" y="286079"/>
                  </a:lnTo>
                  <a:lnTo>
                    <a:pt x="159286" y="289527"/>
                  </a:lnTo>
                  <a:lnTo>
                    <a:pt x="151461" y="286079"/>
                  </a:lnTo>
                  <a:lnTo>
                    <a:pt x="148145" y="291650"/>
                  </a:lnTo>
                  <a:lnTo>
                    <a:pt x="146952" y="290588"/>
                  </a:lnTo>
                  <a:lnTo>
                    <a:pt x="145758" y="290588"/>
                  </a:lnTo>
                  <a:lnTo>
                    <a:pt x="143504" y="291650"/>
                  </a:lnTo>
                  <a:lnTo>
                    <a:pt x="142310" y="290588"/>
                  </a:lnTo>
                  <a:lnTo>
                    <a:pt x="140055" y="288334"/>
                  </a:lnTo>
                  <a:lnTo>
                    <a:pt x="136607" y="292843"/>
                  </a:lnTo>
                  <a:lnTo>
                    <a:pt x="137668" y="295097"/>
                  </a:lnTo>
                  <a:lnTo>
                    <a:pt x="125333" y="311941"/>
                  </a:lnTo>
                  <a:lnTo>
                    <a:pt x="122018" y="316451"/>
                  </a:lnTo>
                  <a:lnTo>
                    <a:pt x="109683" y="323214"/>
                  </a:lnTo>
                  <a:lnTo>
                    <a:pt x="83821" y="316451"/>
                  </a:lnTo>
                  <a:lnTo>
                    <a:pt x="52255" y="306371"/>
                  </a:lnTo>
                  <a:lnTo>
                    <a:pt x="59019" y="294037"/>
                  </a:lnTo>
                  <a:lnTo>
                    <a:pt x="57826" y="292975"/>
                  </a:lnTo>
                  <a:lnTo>
                    <a:pt x="57826" y="288466"/>
                  </a:lnTo>
                  <a:lnTo>
                    <a:pt x="59019" y="288466"/>
                  </a:lnTo>
                  <a:lnTo>
                    <a:pt x="59019" y="280641"/>
                  </a:lnTo>
                  <a:lnTo>
                    <a:pt x="56765" y="267113"/>
                  </a:lnTo>
                  <a:lnTo>
                    <a:pt x="56765" y="251330"/>
                  </a:lnTo>
                  <a:lnTo>
                    <a:pt x="57826" y="251330"/>
                  </a:lnTo>
                  <a:lnTo>
                    <a:pt x="59019" y="250269"/>
                  </a:lnTo>
                  <a:lnTo>
                    <a:pt x="59019" y="249076"/>
                  </a:lnTo>
                  <a:lnTo>
                    <a:pt x="60080" y="249076"/>
                  </a:lnTo>
                  <a:lnTo>
                    <a:pt x="60080" y="248014"/>
                  </a:lnTo>
                  <a:lnTo>
                    <a:pt x="65651" y="248014"/>
                  </a:lnTo>
                  <a:lnTo>
                    <a:pt x="56632" y="213133"/>
                  </a:lnTo>
                  <a:lnTo>
                    <a:pt x="55571" y="207563"/>
                  </a:lnTo>
                  <a:lnTo>
                    <a:pt x="54378" y="190719"/>
                  </a:lnTo>
                  <a:lnTo>
                    <a:pt x="54378" y="188465"/>
                  </a:lnTo>
                  <a:lnTo>
                    <a:pt x="55571" y="188465"/>
                  </a:lnTo>
                  <a:lnTo>
                    <a:pt x="55571" y="185016"/>
                  </a:lnTo>
                  <a:lnTo>
                    <a:pt x="56632" y="183955"/>
                  </a:lnTo>
                  <a:lnTo>
                    <a:pt x="56632" y="185016"/>
                  </a:lnTo>
                  <a:lnTo>
                    <a:pt x="57693" y="183955"/>
                  </a:lnTo>
                  <a:lnTo>
                    <a:pt x="57693" y="182762"/>
                  </a:lnTo>
                  <a:lnTo>
                    <a:pt x="58887" y="181700"/>
                  </a:lnTo>
                  <a:lnTo>
                    <a:pt x="57693" y="180507"/>
                  </a:lnTo>
                  <a:lnTo>
                    <a:pt x="59948" y="177192"/>
                  </a:lnTo>
                  <a:lnTo>
                    <a:pt x="64457" y="158093"/>
                  </a:lnTo>
                  <a:lnTo>
                    <a:pt x="63396" y="138995"/>
                  </a:lnTo>
                  <a:lnTo>
                    <a:pt x="61141" y="117641"/>
                  </a:lnTo>
                  <a:lnTo>
                    <a:pt x="60080" y="114325"/>
                  </a:lnTo>
                  <a:lnTo>
                    <a:pt x="60080" y="113132"/>
                  </a:lnTo>
                  <a:lnTo>
                    <a:pt x="59019" y="113132"/>
                  </a:lnTo>
                  <a:lnTo>
                    <a:pt x="57826" y="112071"/>
                  </a:lnTo>
                  <a:lnTo>
                    <a:pt x="56765" y="110878"/>
                  </a:lnTo>
                  <a:lnTo>
                    <a:pt x="52255" y="110878"/>
                  </a:lnTo>
                  <a:lnTo>
                    <a:pt x="51194" y="109816"/>
                  </a:lnTo>
                  <a:lnTo>
                    <a:pt x="50001" y="109816"/>
                  </a:lnTo>
                  <a:lnTo>
                    <a:pt x="50001" y="108622"/>
                  </a:lnTo>
                  <a:lnTo>
                    <a:pt x="48940" y="107562"/>
                  </a:lnTo>
                  <a:lnTo>
                    <a:pt x="48940" y="103052"/>
                  </a:lnTo>
                  <a:lnTo>
                    <a:pt x="47879" y="101991"/>
                  </a:lnTo>
                  <a:cubicBezTo>
                    <a:pt x="44430" y="98411"/>
                    <a:pt x="45889" y="100930"/>
                    <a:pt x="45624" y="95228"/>
                  </a:cubicBezTo>
                  <a:lnTo>
                    <a:pt x="44563" y="94166"/>
                  </a:lnTo>
                  <a:lnTo>
                    <a:pt x="43502" y="92972"/>
                  </a:lnTo>
                  <a:lnTo>
                    <a:pt x="42308" y="92972"/>
                  </a:lnTo>
                  <a:lnTo>
                    <a:pt x="41115" y="91912"/>
                  </a:lnTo>
                  <a:lnTo>
                    <a:pt x="40054" y="91912"/>
                  </a:lnTo>
                  <a:lnTo>
                    <a:pt x="38860" y="90718"/>
                  </a:lnTo>
                  <a:lnTo>
                    <a:pt x="37666" y="90718"/>
                  </a:lnTo>
                  <a:lnTo>
                    <a:pt x="36605" y="89657"/>
                  </a:lnTo>
                  <a:lnTo>
                    <a:pt x="36605" y="87402"/>
                  </a:lnTo>
                  <a:lnTo>
                    <a:pt x="35544" y="86341"/>
                  </a:lnTo>
                  <a:lnTo>
                    <a:pt x="34351" y="84086"/>
                  </a:lnTo>
                  <a:lnTo>
                    <a:pt x="34351" y="82892"/>
                  </a:lnTo>
                  <a:lnTo>
                    <a:pt x="32096" y="82892"/>
                  </a:lnTo>
                  <a:lnTo>
                    <a:pt x="31035" y="81832"/>
                  </a:lnTo>
                  <a:lnTo>
                    <a:pt x="29841" y="80638"/>
                  </a:lnTo>
                  <a:cubicBezTo>
                    <a:pt x="33157" y="74007"/>
                    <a:pt x="29046" y="77455"/>
                    <a:pt x="29841" y="72813"/>
                  </a:cubicBezTo>
                  <a:lnTo>
                    <a:pt x="27587" y="71752"/>
                  </a:lnTo>
                  <a:lnTo>
                    <a:pt x="26393" y="70558"/>
                  </a:lnTo>
                  <a:lnTo>
                    <a:pt x="25199" y="70558"/>
                  </a:lnTo>
                  <a:lnTo>
                    <a:pt x="24138" y="69498"/>
                  </a:lnTo>
                  <a:lnTo>
                    <a:pt x="24138" y="63927"/>
                  </a:lnTo>
                  <a:lnTo>
                    <a:pt x="21884" y="61672"/>
                  </a:lnTo>
                  <a:lnTo>
                    <a:pt x="19629" y="61672"/>
                  </a:lnTo>
                  <a:lnTo>
                    <a:pt x="18435" y="60478"/>
                  </a:lnTo>
                  <a:lnTo>
                    <a:pt x="17242" y="58224"/>
                  </a:lnTo>
                  <a:lnTo>
                    <a:pt x="16181" y="58224"/>
                  </a:lnTo>
                  <a:lnTo>
                    <a:pt x="16181" y="57031"/>
                  </a:lnTo>
                  <a:lnTo>
                    <a:pt x="12732" y="57031"/>
                  </a:lnTo>
                </a:path>
              </a:pathLst>
            </a:custGeom>
            <a:noFill/>
            <a:ln w="3315" cap="flat">
              <a:solidFill>
                <a:schemeClr val="bg1">
                  <a:lumMod val="65000"/>
                </a:schemeClr>
              </a:solidFill>
              <a:prstDash val="solid"/>
              <a:miter/>
            </a:ln>
          </p:spPr>
          <p:txBody>
            <a:bodyPr rtlCol="0" anchor="ctr"/>
            <a:lstStyle/>
            <a:p>
              <a:endParaRPr lang="en-FI" sz="816"/>
            </a:p>
          </p:txBody>
        </p:sp>
        <p:sp>
          <p:nvSpPr>
            <p:cNvPr id="877" name="Freeform: Shape 876">
              <a:extLst>
                <a:ext uri="{FF2B5EF4-FFF2-40B4-BE49-F238E27FC236}">
                  <a16:creationId xmlns:a16="http://schemas.microsoft.com/office/drawing/2014/main" id="{D434A719-8E15-5476-8617-258A0FDB60A0}"/>
                </a:ext>
              </a:extLst>
            </p:cNvPr>
            <p:cNvSpPr/>
            <p:nvPr/>
          </p:nvSpPr>
          <p:spPr>
            <a:xfrm>
              <a:off x="4131222" y="13215367"/>
              <a:ext cx="396159" cy="480776"/>
            </a:xfrm>
            <a:custGeom>
              <a:avLst/>
              <a:gdLst>
                <a:gd name="connsiteX0" fmla="*/ 264195 w 396159"/>
                <a:gd name="connsiteY0" fmla="*/ 2254 h 480776"/>
                <a:gd name="connsiteX1" fmla="*/ 265256 w 396159"/>
                <a:gd name="connsiteY1" fmla="*/ 1061 h 480776"/>
                <a:gd name="connsiteX2" fmla="*/ 270959 w 396159"/>
                <a:gd name="connsiteY2" fmla="*/ 4377 h 480776"/>
                <a:gd name="connsiteX3" fmla="*/ 272020 w 396159"/>
                <a:gd name="connsiteY3" fmla="*/ 3316 h 480776"/>
                <a:gd name="connsiteX4" fmla="*/ 270959 w 396159"/>
                <a:gd name="connsiteY4" fmla="*/ 2254 h 480776"/>
                <a:gd name="connsiteX5" fmla="*/ 276529 w 396159"/>
                <a:gd name="connsiteY5" fmla="*/ 0 h 480776"/>
                <a:gd name="connsiteX6" fmla="*/ 279978 w 396159"/>
                <a:gd name="connsiteY6" fmla="*/ 2254 h 480776"/>
                <a:gd name="connsiteX7" fmla="*/ 281038 w 396159"/>
                <a:gd name="connsiteY7" fmla="*/ 0 h 480776"/>
                <a:gd name="connsiteX8" fmla="*/ 318174 w 396159"/>
                <a:gd name="connsiteY8" fmla="*/ 19098 h 480776"/>
                <a:gd name="connsiteX9" fmla="*/ 322684 w 396159"/>
                <a:gd name="connsiteY9" fmla="*/ 21353 h 480776"/>
                <a:gd name="connsiteX10" fmla="*/ 320429 w 396159"/>
                <a:gd name="connsiteY10" fmla="*/ 18037 h 480776"/>
                <a:gd name="connsiteX11" fmla="*/ 319368 w 396159"/>
                <a:gd name="connsiteY11" fmla="*/ 16844 h 480776"/>
                <a:gd name="connsiteX12" fmla="*/ 318174 w 396159"/>
                <a:gd name="connsiteY12" fmla="*/ 14590 h 480776"/>
                <a:gd name="connsiteX13" fmla="*/ 318174 w 396159"/>
                <a:gd name="connsiteY13" fmla="*/ 12334 h 480776"/>
                <a:gd name="connsiteX14" fmla="*/ 320429 w 396159"/>
                <a:gd name="connsiteY14" fmla="*/ 14590 h 480776"/>
                <a:gd name="connsiteX15" fmla="*/ 320429 w 396159"/>
                <a:gd name="connsiteY15" fmla="*/ 16844 h 480776"/>
                <a:gd name="connsiteX16" fmla="*/ 322684 w 396159"/>
                <a:gd name="connsiteY16" fmla="*/ 20292 h 480776"/>
                <a:gd name="connsiteX17" fmla="*/ 323877 w 396159"/>
                <a:gd name="connsiteY17" fmla="*/ 21353 h 480776"/>
                <a:gd name="connsiteX18" fmla="*/ 326132 w 396159"/>
                <a:gd name="connsiteY18" fmla="*/ 21353 h 480776"/>
                <a:gd name="connsiteX19" fmla="*/ 331835 w 396159"/>
                <a:gd name="connsiteY19" fmla="*/ 25863 h 480776"/>
                <a:gd name="connsiteX20" fmla="*/ 334090 w 396159"/>
                <a:gd name="connsiteY20" fmla="*/ 25863 h 480776"/>
                <a:gd name="connsiteX21" fmla="*/ 341915 w 396159"/>
                <a:gd name="connsiteY21" fmla="*/ 28117 h 480776"/>
                <a:gd name="connsiteX22" fmla="*/ 341915 w 396159"/>
                <a:gd name="connsiteY22" fmla="*/ 29178 h 480776"/>
                <a:gd name="connsiteX23" fmla="*/ 339660 w 396159"/>
                <a:gd name="connsiteY23" fmla="*/ 30372 h 480776"/>
                <a:gd name="connsiteX24" fmla="*/ 329580 w 396159"/>
                <a:gd name="connsiteY24" fmla="*/ 41645 h 480776"/>
                <a:gd name="connsiteX25" fmla="*/ 375735 w 396159"/>
                <a:gd name="connsiteY25" fmla="*/ 69762 h 480776"/>
                <a:gd name="connsiteX26" fmla="*/ 356636 w 396159"/>
                <a:gd name="connsiteY26" fmla="*/ 121488 h 480776"/>
                <a:gd name="connsiteX27" fmla="*/ 349872 w 396159"/>
                <a:gd name="connsiteY27" fmla="*/ 137270 h 480776"/>
                <a:gd name="connsiteX28" fmla="*/ 361146 w 396159"/>
                <a:gd name="connsiteY28" fmla="*/ 154114 h 480776"/>
                <a:gd name="connsiteX29" fmla="*/ 381438 w 396159"/>
                <a:gd name="connsiteY29" fmla="*/ 183425 h 480776"/>
                <a:gd name="connsiteX30" fmla="*/ 396027 w 396159"/>
                <a:gd name="connsiteY30" fmla="*/ 203716 h 480776"/>
                <a:gd name="connsiteX31" fmla="*/ 387008 w 396159"/>
                <a:gd name="connsiteY31" fmla="*/ 214990 h 480776"/>
                <a:gd name="connsiteX32" fmla="*/ 374674 w 396159"/>
                <a:gd name="connsiteY32" fmla="*/ 219499 h 480776"/>
                <a:gd name="connsiteX33" fmla="*/ 381438 w 396159"/>
                <a:gd name="connsiteY33" fmla="*/ 224009 h 480776"/>
                <a:gd name="connsiteX34" fmla="*/ 380377 w 396159"/>
                <a:gd name="connsiteY34" fmla="*/ 226263 h 480776"/>
                <a:gd name="connsiteX35" fmla="*/ 394966 w 396159"/>
                <a:gd name="connsiteY35" fmla="*/ 256636 h 480776"/>
                <a:gd name="connsiteX36" fmla="*/ 396160 w 396159"/>
                <a:gd name="connsiteY36" fmla="*/ 262206 h 480776"/>
                <a:gd name="connsiteX37" fmla="*/ 391650 w 396159"/>
                <a:gd name="connsiteY37" fmla="*/ 265654 h 480776"/>
                <a:gd name="connsiteX38" fmla="*/ 390456 w 396159"/>
                <a:gd name="connsiteY38" fmla="*/ 270163 h 480776"/>
                <a:gd name="connsiteX39" fmla="*/ 391650 w 396159"/>
                <a:gd name="connsiteY39" fmla="*/ 273612 h 480776"/>
                <a:gd name="connsiteX40" fmla="*/ 385947 w 396159"/>
                <a:gd name="connsiteY40" fmla="*/ 294964 h 480776"/>
                <a:gd name="connsiteX41" fmla="*/ 382631 w 396159"/>
                <a:gd name="connsiteY41" fmla="*/ 313002 h 480776"/>
                <a:gd name="connsiteX42" fmla="*/ 378122 w 396159"/>
                <a:gd name="connsiteY42" fmla="*/ 433428 h 480776"/>
                <a:gd name="connsiteX43" fmla="*/ 374806 w 396159"/>
                <a:gd name="connsiteY43" fmla="*/ 477328 h 480776"/>
                <a:gd name="connsiteX44" fmla="*/ 370297 w 396159"/>
                <a:gd name="connsiteY44" fmla="*/ 472819 h 480776"/>
                <a:gd name="connsiteX45" fmla="*/ 346689 w 396159"/>
                <a:gd name="connsiteY45" fmla="*/ 474012 h 480776"/>
                <a:gd name="connsiteX46" fmla="*/ 339925 w 396159"/>
                <a:gd name="connsiteY46" fmla="*/ 475073 h 480776"/>
                <a:gd name="connsiteX47" fmla="*/ 321888 w 396159"/>
                <a:gd name="connsiteY47" fmla="*/ 480776 h 480776"/>
                <a:gd name="connsiteX48" fmla="*/ 319633 w 396159"/>
                <a:gd name="connsiteY48" fmla="*/ 480776 h 480776"/>
                <a:gd name="connsiteX49" fmla="*/ 315124 w 396159"/>
                <a:gd name="connsiteY49" fmla="*/ 479583 h 480776"/>
                <a:gd name="connsiteX50" fmla="*/ 312869 w 396159"/>
                <a:gd name="connsiteY50" fmla="*/ 477328 h 480776"/>
                <a:gd name="connsiteX51" fmla="*/ 308360 w 396159"/>
                <a:gd name="connsiteY51" fmla="*/ 476267 h 480776"/>
                <a:gd name="connsiteX52" fmla="*/ 304911 w 396159"/>
                <a:gd name="connsiteY52" fmla="*/ 472819 h 480776"/>
                <a:gd name="connsiteX53" fmla="*/ 304911 w 396159"/>
                <a:gd name="connsiteY53" fmla="*/ 471758 h 480776"/>
                <a:gd name="connsiteX54" fmla="*/ 301463 w 396159"/>
                <a:gd name="connsiteY54" fmla="*/ 470696 h 480776"/>
                <a:gd name="connsiteX55" fmla="*/ 299209 w 396159"/>
                <a:gd name="connsiteY55" fmla="*/ 469503 h 480776"/>
                <a:gd name="connsiteX56" fmla="*/ 298015 w 396159"/>
                <a:gd name="connsiteY56" fmla="*/ 468442 h 480776"/>
                <a:gd name="connsiteX57" fmla="*/ 295760 w 396159"/>
                <a:gd name="connsiteY57" fmla="*/ 468442 h 480776"/>
                <a:gd name="connsiteX58" fmla="*/ 293505 w 396159"/>
                <a:gd name="connsiteY58" fmla="*/ 466188 h 480776"/>
                <a:gd name="connsiteX59" fmla="*/ 294699 w 396159"/>
                <a:gd name="connsiteY59" fmla="*/ 464994 h 480776"/>
                <a:gd name="connsiteX60" fmla="*/ 291384 w 396159"/>
                <a:gd name="connsiteY60" fmla="*/ 461678 h 480776"/>
                <a:gd name="connsiteX61" fmla="*/ 289129 w 396159"/>
                <a:gd name="connsiteY61" fmla="*/ 460617 h 480776"/>
                <a:gd name="connsiteX62" fmla="*/ 288068 w 396159"/>
                <a:gd name="connsiteY62" fmla="*/ 459423 h 480776"/>
                <a:gd name="connsiteX63" fmla="*/ 288068 w 396159"/>
                <a:gd name="connsiteY63" fmla="*/ 457169 h 480776"/>
                <a:gd name="connsiteX64" fmla="*/ 285813 w 396159"/>
                <a:gd name="connsiteY64" fmla="*/ 456108 h 480776"/>
                <a:gd name="connsiteX65" fmla="*/ 273479 w 396159"/>
                <a:gd name="connsiteY65" fmla="*/ 461678 h 480776"/>
                <a:gd name="connsiteX66" fmla="*/ 264460 w 396159"/>
                <a:gd name="connsiteY66" fmla="*/ 461678 h 480776"/>
                <a:gd name="connsiteX67" fmla="*/ 257696 w 396159"/>
                <a:gd name="connsiteY67" fmla="*/ 458362 h 480776"/>
                <a:gd name="connsiteX68" fmla="*/ 254380 w 396159"/>
                <a:gd name="connsiteY68" fmla="*/ 456108 h 480776"/>
                <a:gd name="connsiteX69" fmla="*/ 254380 w 396159"/>
                <a:gd name="connsiteY69" fmla="*/ 454914 h 480776"/>
                <a:gd name="connsiteX70" fmla="*/ 252126 w 396159"/>
                <a:gd name="connsiteY70" fmla="*/ 454914 h 480776"/>
                <a:gd name="connsiteX71" fmla="*/ 252126 w 396159"/>
                <a:gd name="connsiteY71" fmla="*/ 456108 h 480776"/>
                <a:gd name="connsiteX72" fmla="*/ 250932 w 396159"/>
                <a:gd name="connsiteY72" fmla="*/ 456108 h 480776"/>
                <a:gd name="connsiteX73" fmla="*/ 250932 w 396159"/>
                <a:gd name="connsiteY73" fmla="*/ 454914 h 480776"/>
                <a:gd name="connsiteX74" fmla="*/ 249738 w 396159"/>
                <a:gd name="connsiteY74" fmla="*/ 454914 h 480776"/>
                <a:gd name="connsiteX75" fmla="*/ 249738 w 396159"/>
                <a:gd name="connsiteY75" fmla="*/ 457169 h 480776"/>
                <a:gd name="connsiteX76" fmla="*/ 248677 w 396159"/>
                <a:gd name="connsiteY76" fmla="*/ 458362 h 480776"/>
                <a:gd name="connsiteX77" fmla="*/ 213796 w 396159"/>
                <a:gd name="connsiteY77" fmla="*/ 449344 h 480776"/>
                <a:gd name="connsiteX78" fmla="*/ 207032 w 396159"/>
                <a:gd name="connsiteY78" fmla="*/ 450538 h 480776"/>
                <a:gd name="connsiteX79" fmla="*/ 204777 w 396159"/>
                <a:gd name="connsiteY79" fmla="*/ 450538 h 480776"/>
                <a:gd name="connsiteX80" fmla="*/ 204777 w 396159"/>
                <a:gd name="connsiteY80" fmla="*/ 447089 h 480776"/>
                <a:gd name="connsiteX81" fmla="*/ 200268 w 396159"/>
                <a:gd name="connsiteY81" fmla="*/ 446028 h 480776"/>
                <a:gd name="connsiteX82" fmla="*/ 200268 w 396159"/>
                <a:gd name="connsiteY82" fmla="*/ 448282 h 480776"/>
                <a:gd name="connsiteX83" fmla="*/ 202523 w 396159"/>
                <a:gd name="connsiteY83" fmla="*/ 449344 h 480776"/>
                <a:gd name="connsiteX84" fmla="*/ 202523 w 396159"/>
                <a:gd name="connsiteY84" fmla="*/ 450538 h 480776"/>
                <a:gd name="connsiteX85" fmla="*/ 179976 w 396159"/>
                <a:gd name="connsiteY85" fmla="*/ 450538 h 480776"/>
                <a:gd name="connsiteX86" fmla="*/ 167642 w 396159"/>
                <a:gd name="connsiteY86" fmla="*/ 451598 h 480776"/>
                <a:gd name="connsiteX87" fmla="*/ 165387 w 396159"/>
                <a:gd name="connsiteY87" fmla="*/ 453853 h 480776"/>
                <a:gd name="connsiteX88" fmla="*/ 164326 w 396159"/>
                <a:gd name="connsiteY88" fmla="*/ 449344 h 480776"/>
                <a:gd name="connsiteX89" fmla="*/ 144034 w 396159"/>
                <a:gd name="connsiteY89" fmla="*/ 434755 h 480776"/>
                <a:gd name="connsiteX90" fmla="*/ 124935 w 396159"/>
                <a:gd name="connsiteY90" fmla="*/ 443773 h 480776"/>
                <a:gd name="connsiteX91" fmla="*/ 121620 w 396159"/>
                <a:gd name="connsiteY91" fmla="*/ 442712 h 480776"/>
                <a:gd name="connsiteX92" fmla="*/ 121620 w 396159"/>
                <a:gd name="connsiteY92" fmla="*/ 439264 h 480776"/>
                <a:gd name="connsiteX93" fmla="*/ 116049 w 396159"/>
                <a:gd name="connsiteY93" fmla="*/ 423481 h 480776"/>
                <a:gd name="connsiteX94" fmla="*/ 122813 w 396159"/>
                <a:gd name="connsiteY94" fmla="*/ 406638 h 480776"/>
                <a:gd name="connsiteX95" fmla="*/ 85678 w 396159"/>
                <a:gd name="connsiteY95" fmla="*/ 389794 h 480776"/>
                <a:gd name="connsiteX96" fmla="*/ 60876 w 396159"/>
                <a:gd name="connsiteY96" fmla="*/ 386478 h 480776"/>
                <a:gd name="connsiteX97" fmla="*/ 50797 w 396159"/>
                <a:gd name="connsiteY97" fmla="*/ 387539 h 480776"/>
                <a:gd name="connsiteX98" fmla="*/ 25995 w 396159"/>
                <a:gd name="connsiteY98" fmla="*/ 371756 h 480776"/>
                <a:gd name="connsiteX99" fmla="*/ 20292 w 396159"/>
                <a:gd name="connsiteY99" fmla="*/ 351464 h 480776"/>
                <a:gd name="connsiteX100" fmla="*/ 0 w 396159"/>
                <a:gd name="connsiteY100" fmla="*/ 337936 h 480776"/>
                <a:gd name="connsiteX101" fmla="*/ 2255 w 396159"/>
                <a:gd name="connsiteY101" fmla="*/ 319899 h 480776"/>
                <a:gd name="connsiteX102" fmla="*/ 0 w 396159"/>
                <a:gd name="connsiteY102" fmla="*/ 318705 h 480776"/>
                <a:gd name="connsiteX103" fmla="*/ 2255 w 396159"/>
                <a:gd name="connsiteY103" fmla="*/ 316450 h 480776"/>
                <a:gd name="connsiteX104" fmla="*/ 2255 w 396159"/>
                <a:gd name="connsiteY104" fmla="*/ 314196 h 480776"/>
                <a:gd name="connsiteX105" fmla="*/ 5570 w 396159"/>
                <a:gd name="connsiteY105" fmla="*/ 300667 h 480776"/>
                <a:gd name="connsiteX106" fmla="*/ 4377 w 396159"/>
                <a:gd name="connsiteY106" fmla="*/ 299607 h 480776"/>
                <a:gd name="connsiteX107" fmla="*/ 6631 w 396159"/>
                <a:gd name="connsiteY107" fmla="*/ 290588 h 480776"/>
                <a:gd name="connsiteX108" fmla="*/ 22414 w 396159"/>
                <a:gd name="connsiteY108" fmla="*/ 279314 h 480776"/>
                <a:gd name="connsiteX109" fmla="*/ 29178 w 396159"/>
                <a:gd name="connsiteY109" fmla="*/ 257961 h 480776"/>
                <a:gd name="connsiteX110" fmla="*/ 39258 w 396159"/>
                <a:gd name="connsiteY110" fmla="*/ 251197 h 480776"/>
                <a:gd name="connsiteX111" fmla="*/ 70823 w 396159"/>
                <a:gd name="connsiteY111" fmla="*/ 261277 h 480776"/>
                <a:gd name="connsiteX112" fmla="*/ 96686 w 396159"/>
                <a:gd name="connsiteY112" fmla="*/ 268041 h 480776"/>
                <a:gd name="connsiteX113" fmla="*/ 109020 w 396159"/>
                <a:gd name="connsiteY113" fmla="*/ 261277 h 480776"/>
                <a:gd name="connsiteX114" fmla="*/ 112336 w 396159"/>
                <a:gd name="connsiteY114" fmla="*/ 256767 h 480776"/>
                <a:gd name="connsiteX115" fmla="*/ 124670 w 396159"/>
                <a:gd name="connsiteY115" fmla="*/ 239924 h 480776"/>
                <a:gd name="connsiteX116" fmla="*/ 123609 w 396159"/>
                <a:gd name="connsiteY116" fmla="*/ 237669 h 480776"/>
                <a:gd name="connsiteX117" fmla="*/ 127058 w 396159"/>
                <a:gd name="connsiteY117" fmla="*/ 233160 h 480776"/>
                <a:gd name="connsiteX118" fmla="*/ 129312 w 396159"/>
                <a:gd name="connsiteY118" fmla="*/ 235415 h 480776"/>
                <a:gd name="connsiteX119" fmla="*/ 130506 w 396159"/>
                <a:gd name="connsiteY119" fmla="*/ 236476 h 480776"/>
                <a:gd name="connsiteX120" fmla="*/ 132760 w 396159"/>
                <a:gd name="connsiteY120" fmla="*/ 235415 h 480776"/>
                <a:gd name="connsiteX121" fmla="*/ 133954 w 396159"/>
                <a:gd name="connsiteY121" fmla="*/ 235415 h 480776"/>
                <a:gd name="connsiteX122" fmla="*/ 135148 w 396159"/>
                <a:gd name="connsiteY122" fmla="*/ 236476 h 480776"/>
                <a:gd name="connsiteX123" fmla="*/ 138463 w 396159"/>
                <a:gd name="connsiteY123" fmla="*/ 230906 h 480776"/>
                <a:gd name="connsiteX124" fmla="*/ 146289 w 396159"/>
                <a:gd name="connsiteY124" fmla="*/ 234353 h 480776"/>
                <a:gd name="connsiteX125" fmla="*/ 146289 w 396159"/>
                <a:gd name="connsiteY125" fmla="*/ 230906 h 480776"/>
                <a:gd name="connsiteX126" fmla="*/ 148543 w 396159"/>
                <a:gd name="connsiteY126" fmla="*/ 215123 h 480776"/>
                <a:gd name="connsiteX127" fmla="*/ 127190 w 396159"/>
                <a:gd name="connsiteY127" fmla="*/ 208359 h 480776"/>
                <a:gd name="connsiteX128" fmla="*/ 128251 w 396159"/>
                <a:gd name="connsiteY128" fmla="*/ 204910 h 480776"/>
                <a:gd name="connsiteX129" fmla="*/ 128251 w 396159"/>
                <a:gd name="connsiteY129" fmla="*/ 200401 h 480776"/>
                <a:gd name="connsiteX130" fmla="*/ 129312 w 396159"/>
                <a:gd name="connsiteY130" fmla="*/ 200401 h 480776"/>
                <a:gd name="connsiteX131" fmla="*/ 129312 w 396159"/>
                <a:gd name="connsiteY131" fmla="*/ 198146 h 480776"/>
                <a:gd name="connsiteX132" fmla="*/ 127058 w 396159"/>
                <a:gd name="connsiteY132" fmla="*/ 196953 h 480776"/>
                <a:gd name="connsiteX133" fmla="*/ 128118 w 396159"/>
                <a:gd name="connsiteY133" fmla="*/ 194698 h 480776"/>
                <a:gd name="connsiteX134" fmla="*/ 128118 w 396159"/>
                <a:gd name="connsiteY134" fmla="*/ 192443 h 480776"/>
                <a:gd name="connsiteX135" fmla="*/ 127058 w 396159"/>
                <a:gd name="connsiteY135" fmla="*/ 191249 h 480776"/>
                <a:gd name="connsiteX136" fmla="*/ 125864 w 396159"/>
                <a:gd name="connsiteY136" fmla="*/ 188995 h 480776"/>
                <a:gd name="connsiteX137" fmla="*/ 128118 w 396159"/>
                <a:gd name="connsiteY137" fmla="*/ 188995 h 480776"/>
                <a:gd name="connsiteX138" fmla="*/ 128118 w 396159"/>
                <a:gd name="connsiteY138" fmla="*/ 186740 h 480776"/>
                <a:gd name="connsiteX139" fmla="*/ 127058 w 396159"/>
                <a:gd name="connsiteY139" fmla="*/ 165387 h 480776"/>
                <a:gd name="connsiteX140" fmla="*/ 124803 w 396159"/>
                <a:gd name="connsiteY140" fmla="*/ 141779 h 480776"/>
                <a:gd name="connsiteX141" fmla="*/ 119232 w 396159"/>
                <a:gd name="connsiteY141" fmla="*/ 136209 h 480776"/>
                <a:gd name="connsiteX142" fmla="*/ 119232 w 396159"/>
                <a:gd name="connsiteY142" fmla="*/ 135015 h 480776"/>
                <a:gd name="connsiteX143" fmla="*/ 118039 w 396159"/>
                <a:gd name="connsiteY143" fmla="*/ 135015 h 480776"/>
                <a:gd name="connsiteX144" fmla="*/ 113529 w 396159"/>
                <a:gd name="connsiteY144" fmla="*/ 130506 h 480776"/>
                <a:gd name="connsiteX145" fmla="*/ 113529 w 396159"/>
                <a:gd name="connsiteY145" fmla="*/ 129312 h 480776"/>
                <a:gd name="connsiteX146" fmla="*/ 114723 w 396159"/>
                <a:gd name="connsiteY146" fmla="*/ 129312 h 480776"/>
                <a:gd name="connsiteX147" fmla="*/ 133822 w 396159"/>
                <a:gd name="connsiteY147" fmla="*/ 123742 h 480776"/>
                <a:gd name="connsiteX148" fmla="*/ 150665 w 396159"/>
                <a:gd name="connsiteY148" fmla="*/ 127058 h 480776"/>
                <a:gd name="connsiteX149" fmla="*/ 157429 w 396159"/>
                <a:gd name="connsiteY149" fmla="*/ 119232 h 480776"/>
                <a:gd name="connsiteX150" fmla="*/ 164193 w 396159"/>
                <a:gd name="connsiteY150" fmla="*/ 112468 h 480776"/>
                <a:gd name="connsiteX151" fmla="*/ 164193 w 396159"/>
                <a:gd name="connsiteY151" fmla="*/ 111275 h 480776"/>
                <a:gd name="connsiteX152" fmla="*/ 163132 w 396159"/>
                <a:gd name="connsiteY152" fmla="*/ 107959 h 480776"/>
                <a:gd name="connsiteX153" fmla="*/ 161939 w 396159"/>
                <a:gd name="connsiteY153" fmla="*/ 107959 h 480776"/>
                <a:gd name="connsiteX154" fmla="*/ 160745 w 396159"/>
                <a:gd name="connsiteY154" fmla="*/ 105705 h 480776"/>
                <a:gd name="connsiteX155" fmla="*/ 160745 w 396159"/>
                <a:gd name="connsiteY155" fmla="*/ 104644 h 480776"/>
                <a:gd name="connsiteX156" fmla="*/ 159684 w 396159"/>
                <a:gd name="connsiteY156" fmla="*/ 102389 h 480776"/>
                <a:gd name="connsiteX157" fmla="*/ 158623 w 396159"/>
                <a:gd name="connsiteY157" fmla="*/ 101195 h 480776"/>
                <a:gd name="connsiteX158" fmla="*/ 158623 w 396159"/>
                <a:gd name="connsiteY158" fmla="*/ 96686 h 480776"/>
                <a:gd name="connsiteX159" fmla="*/ 168703 w 396159"/>
                <a:gd name="connsiteY159" fmla="*/ 80904 h 480776"/>
                <a:gd name="connsiteX160" fmla="*/ 192310 w 396159"/>
                <a:gd name="connsiteY160" fmla="*/ 46022 h 480776"/>
                <a:gd name="connsiteX161" fmla="*/ 199074 w 396159"/>
                <a:gd name="connsiteY161" fmla="*/ 51592 h 480776"/>
                <a:gd name="connsiteX162" fmla="*/ 238465 w 396159"/>
                <a:gd name="connsiteY162" fmla="*/ 59417 h 480776"/>
                <a:gd name="connsiteX163" fmla="*/ 250799 w 396159"/>
                <a:gd name="connsiteY163" fmla="*/ 47083 h 480776"/>
                <a:gd name="connsiteX164" fmla="*/ 259818 w 396159"/>
                <a:gd name="connsiteY164" fmla="*/ 37004 h 480776"/>
                <a:gd name="connsiteX165" fmla="*/ 268837 w 396159"/>
                <a:gd name="connsiteY165" fmla="*/ 27984 h 480776"/>
                <a:gd name="connsiteX166" fmla="*/ 264327 w 396159"/>
                <a:gd name="connsiteY166" fmla="*/ 2123 h 48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96159" h="480776">
                  <a:moveTo>
                    <a:pt x="264195" y="2254"/>
                  </a:moveTo>
                  <a:lnTo>
                    <a:pt x="265256" y="1061"/>
                  </a:lnTo>
                  <a:lnTo>
                    <a:pt x="270959" y="4377"/>
                  </a:lnTo>
                  <a:lnTo>
                    <a:pt x="272020" y="3316"/>
                  </a:lnTo>
                  <a:lnTo>
                    <a:pt x="270959" y="2254"/>
                  </a:lnTo>
                  <a:lnTo>
                    <a:pt x="276529" y="0"/>
                  </a:lnTo>
                  <a:lnTo>
                    <a:pt x="279978" y="2254"/>
                  </a:lnTo>
                  <a:lnTo>
                    <a:pt x="281038" y="0"/>
                  </a:lnTo>
                  <a:lnTo>
                    <a:pt x="318174" y="19098"/>
                  </a:lnTo>
                  <a:lnTo>
                    <a:pt x="322684" y="21353"/>
                  </a:lnTo>
                  <a:lnTo>
                    <a:pt x="320429" y="18037"/>
                  </a:lnTo>
                  <a:lnTo>
                    <a:pt x="319368" y="16844"/>
                  </a:lnTo>
                  <a:lnTo>
                    <a:pt x="318174" y="14590"/>
                  </a:lnTo>
                  <a:lnTo>
                    <a:pt x="318174" y="12334"/>
                  </a:lnTo>
                  <a:lnTo>
                    <a:pt x="320429" y="14590"/>
                  </a:lnTo>
                  <a:lnTo>
                    <a:pt x="320429" y="16844"/>
                  </a:lnTo>
                  <a:lnTo>
                    <a:pt x="322684" y="20292"/>
                  </a:lnTo>
                  <a:lnTo>
                    <a:pt x="323877" y="21353"/>
                  </a:lnTo>
                  <a:lnTo>
                    <a:pt x="326132" y="21353"/>
                  </a:lnTo>
                  <a:lnTo>
                    <a:pt x="331835" y="25863"/>
                  </a:lnTo>
                  <a:lnTo>
                    <a:pt x="334090" y="25863"/>
                  </a:lnTo>
                  <a:lnTo>
                    <a:pt x="341915" y="28117"/>
                  </a:lnTo>
                  <a:lnTo>
                    <a:pt x="341915" y="29178"/>
                  </a:lnTo>
                  <a:lnTo>
                    <a:pt x="339660" y="30372"/>
                  </a:lnTo>
                  <a:lnTo>
                    <a:pt x="329580" y="41645"/>
                  </a:lnTo>
                  <a:cubicBezTo>
                    <a:pt x="345894" y="50267"/>
                    <a:pt x="359422" y="60744"/>
                    <a:pt x="375735" y="69762"/>
                  </a:cubicBezTo>
                  <a:lnTo>
                    <a:pt x="356636" y="121488"/>
                  </a:lnTo>
                  <a:lnTo>
                    <a:pt x="349872" y="137270"/>
                  </a:lnTo>
                  <a:lnTo>
                    <a:pt x="361146" y="154114"/>
                  </a:lnTo>
                  <a:lnTo>
                    <a:pt x="381438" y="183425"/>
                  </a:lnTo>
                  <a:lnTo>
                    <a:pt x="396027" y="203716"/>
                  </a:lnTo>
                  <a:lnTo>
                    <a:pt x="387008" y="214990"/>
                  </a:lnTo>
                  <a:lnTo>
                    <a:pt x="374674" y="219499"/>
                  </a:lnTo>
                  <a:lnTo>
                    <a:pt x="381438" y="224009"/>
                  </a:lnTo>
                  <a:lnTo>
                    <a:pt x="380377" y="226263"/>
                  </a:lnTo>
                  <a:lnTo>
                    <a:pt x="394966" y="256636"/>
                  </a:lnTo>
                  <a:lnTo>
                    <a:pt x="396160" y="262206"/>
                  </a:lnTo>
                  <a:lnTo>
                    <a:pt x="391650" y="265654"/>
                  </a:lnTo>
                  <a:lnTo>
                    <a:pt x="390456" y="270163"/>
                  </a:lnTo>
                  <a:lnTo>
                    <a:pt x="391650" y="273612"/>
                  </a:lnTo>
                  <a:lnTo>
                    <a:pt x="385947" y="294964"/>
                  </a:lnTo>
                  <a:lnTo>
                    <a:pt x="382631" y="313002"/>
                  </a:lnTo>
                  <a:lnTo>
                    <a:pt x="378122" y="433428"/>
                  </a:lnTo>
                  <a:lnTo>
                    <a:pt x="374806" y="477328"/>
                  </a:lnTo>
                  <a:lnTo>
                    <a:pt x="370297" y="472819"/>
                  </a:lnTo>
                  <a:lnTo>
                    <a:pt x="346689" y="474012"/>
                  </a:lnTo>
                  <a:lnTo>
                    <a:pt x="339925" y="475073"/>
                  </a:lnTo>
                  <a:lnTo>
                    <a:pt x="321888" y="480776"/>
                  </a:lnTo>
                  <a:lnTo>
                    <a:pt x="319633" y="480776"/>
                  </a:lnTo>
                  <a:lnTo>
                    <a:pt x="315124" y="479583"/>
                  </a:lnTo>
                  <a:lnTo>
                    <a:pt x="312869" y="477328"/>
                  </a:lnTo>
                  <a:lnTo>
                    <a:pt x="308360" y="476267"/>
                  </a:lnTo>
                  <a:lnTo>
                    <a:pt x="304911" y="472819"/>
                  </a:lnTo>
                  <a:lnTo>
                    <a:pt x="304911" y="471758"/>
                  </a:lnTo>
                  <a:lnTo>
                    <a:pt x="301463" y="470696"/>
                  </a:lnTo>
                  <a:lnTo>
                    <a:pt x="299209" y="469503"/>
                  </a:lnTo>
                  <a:lnTo>
                    <a:pt x="298015" y="468442"/>
                  </a:lnTo>
                  <a:lnTo>
                    <a:pt x="295760" y="468442"/>
                  </a:lnTo>
                  <a:lnTo>
                    <a:pt x="293505" y="466188"/>
                  </a:lnTo>
                  <a:lnTo>
                    <a:pt x="294699" y="464994"/>
                  </a:lnTo>
                  <a:lnTo>
                    <a:pt x="291384" y="461678"/>
                  </a:lnTo>
                  <a:lnTo>
                    <a:pt x="289129" y="460617"/>
                  </a:lnTo>
                  <a:lnTo>
                    <a:pt x="288068" y="459423"/>
                  </a:lnTo>
                  <a:lnTo>
                    <a:pt x="288068" y="457169"/>
                  </a:lnTo>
                  <a:lnTo>
                    <a:pt x="285813" y="456108"/>
                  </a:lnTo>
                  <a:lnTo>
                    <a:pt x="273479" y="461678"/>
                  </a:lnTo>
                  <a:lnTo>
                    <a:pt x="264460" y="461678"/>
                  </a:lnTo>
                  <a:lnTo>
                    <a:pt x="257696" y="458362"/>
                  </a:lnTo>
                  <a:lnTo>
                    <a:pt x="254380" y="456108"/>
                  </a:lnTo>
                  <a:lnTo>
                    <a:pt x="254380" y="454914"/>
                  </a:lnTo>
                  <a:lnTo>
                    <a:pt x="252126" y="454914"/>
                  </a:lnTo>
                  <a:lnTo>
                    <a:pt x="252126" y="456108"/>
                  </a:lnTo>
                  <a:lnTo>
                    <a:pt x="250932" y="456108"/>
                  </a:lnTo>
                  <a:lnTo>
                    <a:pt x="250932" y="454914"/>
                  </a:lnTo>
                  <a:lnTo>
                    <a:pt x="249738" y="454914"/>
                  </a:lnTo>
                  <a:lnTo>
                    <a:pt x="249738" y="457169"/>
                  </a:lnTo>
                  <a:lnTo>
                    <a:pt x="248677" y="458362"/>
                  </a:lnTo>
                  <a:lnTo>
                    <a:pt x="213796" y="449344"/>
                  </a:lnTo>
                  <a:lnTo>
                    <a:pt x="207032" y="450538"/>
                  </a:lnTo>
                  <a:lnTo>
                    <a:pt x="204777" y="450538"/>
                  </a:lnTo>
                  <a:lnTo>
                    <a:pt x="204777" y="447089"/>
                  </a:lnTo>
                  <a:lnTo>
                    <a:pt x="200268" y="446028"/>
                  </a:lnTo>
                  <a:lnTo>
                    <a:pt x="200268" y="448282"/>
                  </a:lnTo>
                  <a:lnTo>
                    <a:pt x="202523" y="449344"/>
                  </a:lnTo>
                  <a:lnTo>
                    <a:pt x="202523" y="450538"/>
                  </a:lnTo>
                  <a:lnTo>
                    <a:pt x="179976" y="450538"/>
                  </a:lnTo>
                  <a:lnTo>
                    <a:pt x="167642" y="451598"/>
                  </a:lnTo>
                  <a:lnTo>
                    <a:pt x="165387" y="453853"/>
                  </a:lnTo>
                  <a:lnTo>
                    <a:pt x="164326" y="449344"/>
                  </a:lnTo>
                  <a:lnTo>
                    <a:pt x="144034" y="434755"/>
                  </a:lnTo>
                  <a:lnTo>
                    <a:pt x="124935" y="443773"/>
                  </a:lnTo>
                  <a:lnTo>
                    <a:pt x="121620" y="442712"/>
                  </a:lnTo>
                  <a:lnTo>
                    <a:pt x="121620" y="439264"/>
                  </a:lnTo>
                  <a:lnTo>
                    <a:pt x="116049" y="423481"/>
                  </a:lnTo>
                  <a:lnTo>
                    <a:pt x="122813" y="406638"/>
                  </a:lnTo>
                  <a:lnTo>
                    <a:pt x="85678" y="389794"/>
                  </a:lnTo>
                  <a:lnTo>
                    <a:pt x="60876" y="386478"/>
                  </a:lnTo>
                  <a:lnTo>
                    <a:pt x="50797" y="387539"/>
                  </a:lnTo>
                  <a:lnTo>
                    <a:pt x="25995" y="371756"/>
                  </a:lnTo>
                  <a:lnTo>
                    <a:pt x="20292" y="351464"/>
                  </a:lnTo>
                  <a:lnTo>
                    <a:pt x="0" y="337936"/>
                  </a:lnTo>
                  <a:lnTo>
                    <a:pt x="2255" y="319899"/>
                  </a:lnTo>
                  <a:lnTo>
                    <a:pt x="0" y="318705"/>
                  </a:lnTo>
                  <a:lnTo>
                    <a:pt x="2255" y="316450"/>
                  </a:lnTo>
                  <a:lnTo>
                    <a:pt x="2255" y="314196"/>
                  </a:lnTo>
                  <a:lnTo>
                    <a:pt x="5570" y="300667"/>
                  </a:lnTo>
                  <a:lnTo>
                    <a:pt x="4377" y="299607"/>
                  </a:lnTo>
                  <a:lnTo>
                    <a:pt x="6631" y="290588"/>
                  </a:lnTo>
                  <a:lnTo>
                    <a:pt x="22414" y="279314"/>
                  </a:lnTo>
                  <a:lnTo>
                    <a:pt x="29178" y="257961"/>
                  </a:lnTo>
                  <a:lnTo>
                    <a:pt x="39258" y="251197"/>
                  </a:lnTo>
                  <a:lnTo>
                    <a:pt x="70823" y="261277"/>
                  </a:lnTo>
                  <a:lnTo>
                    <a:pt x="96686" y="268041"/>
                  </a:lnTo>
                  <a:lnTo>
                    <a:pt x="109020" y="261277"/>
                  </a:lnTo>
                  <a:lnTo>
                    <a:pt x="112336" y="256767"/>
                  </a:lnTo>
                  <a:lnTo>
                    <a:pt x="124670" y="239924"/>
                  </a:lnTo>
                  <a:lnTo>
                    <a:pt x="123609" y="237669"/>
                  </a:lnTo>
                  <a:lnTo>
                    <a:pt x="127058" y="233160"/>
                  </a:lnTo>
                  <a:lnTo>
                    <a:pt x="129312" y="235415"/>
                  </a:lnTo>
                  <a:lnTo>
                    <a:pt x="130506" y="236476"/>
                  </a:lnTo>
                  <a:lnTo>
                    <a:pt x="132760" y="235415"/>
                  </a:lnTo>
                  <a:lnTo>
                    <a:pt x="133954" y="235415"/>
                  </a:lnTo>
                  <a:lnTo>
                    <a:pt x="135148" y="236476"/>
                  </a:lnTo>
                  <a:lnTo>
                    <a:pt x="138463" y="230906"/>
                  </a:lnTo>
                  <a:lnTo>
                    <a:pt x="146289" y="234353"/>
                  </a:lnTo>
                  <a:lnTo>
                    <a:pt x="146289" y="230906"/>
                  </a:lnTo>
                  <a:lnTo>
                    <a:pt x="148543" y="215123"/>
                  </a:lnTo>
                  <a:lnTo>
                    <a:pt x="127190" y="208359"/>
                  </a:lnTo>
                  <a:lnTo>
                    <a:pt x="128251" y="204910"/>
                  </a:lnTo>
                  <a:lnTo>
                    <a:pt x="128251" y="200401"/>
                  </a:lnTo>
                  <a:lnTo>
                    <a:pt x="129312" y="200401"/>
                  </a:lnTo>
                  <a:lnTo>
                    <a:pt x="129312" y="198146"/>
                  </a:lnTo>
                  <a:lnTo>
                    <a:pt x="127058" y="196953"/>
                  </a:lnTo>
                  <a:lnTo>
                    <a:pt x="128118" y="194698"/>
                  </a:lnTo>
                  <a:lnTo>
                    <a:pt x="128118" y="192443"/>
                  </a:lnTo>
                  <a:lnTo>
                    <a:pt x="127058" y="191249"/>
                  </a:lnTo>
                  <a:lnTo>
                    <a:pt x="125864" y="188995"/>
                  </a:lnTo>
                  <a:lnTo>
                    <a:pt x="128118" y="188995"/>
                  </a:lnTo>
                  <a:lnTo>
                    <a:pt x="128118" y="186740"/>
                  </a:lnTo>
                  <a:lnTo>
                    <a:pt x="127058" y="165387"/>
                  </a:lnTo>
                  <a:lnTo>
                    <a:pt x="124803" y="141779"/>
                  </a:lnTo>
                  <a:lnTo>
                    <a:pt x="119232" y="136209"/>
                  </a:lnTo>
                  <a:lnTo>
                    <a:pt x="119232" y="135015"/>
                  </a:lnTo>
                  <a:lnTo>
                    <a:pt x="118039" y="135015"/>
                  </a:lnTo>
                  <a:lnTo>
                    <a:pt x="113529" y="130506"/>
                  </a:lnTo>
                  <a:lnTo>
                    <a:pt x="113529" y="129312"/>
                  </a:lnTo>
                  <a:lnTo>
                    <a:pt x="114723" y="129312"/>
                  </a:lnTo>
                  <a:lnTo>
                    <a:pt x="133822" y="123742"/>
                  </a:lnTo>
                  <a:lnTo>
                    <a:pt x="150665" y="127058"/>
                  </a:lnTo>
                  <a:lnTo>
                    <a:pt x="157429" y="119232"/>
                  </a:lnTo>
                  <a:lnTo>
                    <a:pt x="164193" y="112468"/>
                  </a:lnTo>
                  <a:lnTo>
                    <a:pt x="164193" y="111275"/>
                  </a:lnTo>
                  <a:lnTo>
                    <a:pt x="163132" y="107959"/>
                  </a:lnTo>
                  <a:lnTo>
                    <a:pt x="161939" y="107959"/>
                  </a:lnTo>
                  <a:lnTo>
                    <a:pt x="160745" y="105705"/>
                  </a:lnTo>
                  <a:lnTo>
                    <a:pt x="160745" y="104644"/>
                  </a:lnTo>
                  <a:lnTo>
                    <a:pt x="159684" y="102389"/>
                  </a:lnTo>
                  <a:lnTo>
                    <a:pt x="158623" y="101195"/>
                  </a:lnTo>
                  <a:lnTo>
                    <a:pt x="158623" y="96686"/>
                  </a:lnTo>
                  <a:lnTo>
                    <a:pt x="168703" y="80904"/>
                  </a:lnTo>
                  <a:lnTo>
                    <a:pt x="192310" y="46022"/>
                  </a:lnTo>
                  <a:lnTo>
                    <a:pt x="199074" y="51592"/>
                  </a:lnTo>
                  <a:lnTo>
                    <a:pt x="238465" y="59417"/>
                  </a:lnTo>
                  <a:lnTo>
                    <a:pt x="250799" y="47083"/>
                  </a:lnTo>
                  <a:lnTo>
                    <a:pt x="259818" y="37004"/>
                  </a:lnTo>
                  <a:lnTo>
                    <a:pt x="268837" y="27984"/>
                  </a:lnTo>
                  <a:lnTo>
                    <a:pt x="264327" y="2123"/>
                  </a:lnTo>
                </a:path>
              </a:pathLst>
            </a:custGeom>
            <a:noFill/>
            <a:ln w="3315" cap="flat">
              <a:solidFill>
                <a:schemeClr val="bg1">
                  <a:lumMod val="65000"/>
                </a:schemeClr>
              </a:solidFill>
              <a:prstDash val="solid"/>
              <a:miter/>
            </a:ln>
          </p:spPr>
          <p:txBody>
            <a:bodyPr rtlCol="0" anchor="ctr"/>
            <a:lstStyle/>
            <a:p>
              <a:endParaRPr lang="en-FI" sz="816"/>
            </a:p>
          </p:txBody>
        </p:sp>
        <p:sp>
          <p:nvSpPr>
            <p:cNvPr id="878" name="Freeform: Shape 877">
              <a:extLst>
                <a:ext uri="{FF2B5EF4-FFF2-40B4-BE49-F238E27FC236}">
                  <a16:creationId xmlns:a16="http://schemas.microsoft.com/office/drawing/2014/main" id="{980EA89B-A363-FDCC-36EB-C6D92D30FCC8}"/>
                </a:ext>
              </a:extLst>
            </p:cNvPr>
            <p:cNvSpPr/>
            <p:nvPr/>
          </p:nvSpPr>
          <p:spPr>
            <a:xfrm>
              <a:off x="3237575" y="12749445"/>
              <a:ext cx="362339" cy="483827"/>
            </a:xfrm>
            <a:custGeom>
              <a:avLst/>
              <a:gdLst>
                <a:gd name="connsiteX0" fmla="*/ 336477 w 362339"/>
                <a:gd name="connsiteY0" fmla="*/ 383693 h 483827"/>
                <a:gd name="connsiteX1" fmla="*/ 335283 w 362339"/>
                <a:gd name="connsiteY1" fmla="*/ 384887 h 483827"/>
                <a:gd name="connsiteX2" fmla="*/ 326265 w 362339"/>
                <a:gd name="connsiteY2" fmla="*/ 380377 h 483827"/>
                <a:gd name="connsiteX3" fmla="*/ 326265 w 362339"/>
                <a:gd name="connsiteY3" fmla="*/ 376929 h 483827"/>
                <a:gd name="connsiteX4" fmla="*/ 324010 w 362339"/>
                <a:gd name="connsiteY4" fmla="*/ 375868 h 483827"/>
                <a:gd name="connsiteX5" fmla="*/ 319501 w 362339"/>
                <a:gd name="connsiteY5" fmla="*/ 382632 h 483827"/>
                <a:gd name="connsiteX6" fmla="*/ 312869 w 362339"/>
                <a:gd name="connsiteY6" fmla="*/ 376929 h 483827"/>
                <a:gd name="connsiteX7" fmla="*/ 306105 w 362339"/>
                <a:gd name="connsiteY7" fmla="*/ 370165 h 483827"/>
                <a:gd name="connsiteX8" fmla="*/ 304912 w 362339"/>
                <a:gd name="connsiteY8" fmla="*/ 365788 h 483827"/>
                <a:gd name="connsiteX9" fmla="*/ 306105 w 362339"/>
                <a:gd name="connsiteY9" fmla="*/ 364594 h 483827"/>
                <a:gd name="connsiteX10" fmla="*/ 293638 w 362339"/>
                <a:gd name="connsiteY10" fmla="*/ 356769 h 483827"/>
                <a:gd name="connsiteX11" fmla="*/ 288068 w 362339"/>
                <a:gd name="connsiteY11" fmla="*/ 333161 h 483827"/>
                <a:gd name="connsiteX12" fmla="*/ 280243 w 362339"/>
                <a:gd name="connsiteY12" fmla="*/ 290323 h 483827"/>
                <a:gd name="connsiteX13" fmla="*/ 286874 w 362339"/>
                <a:gd name="connsiteY13" fmla="*/ 287007 h 483827"/>
                <a:gd name="connsiteX14" fmla="*/ 270030 w 362339"/>
                <a:gd name="connsiteY14" fmla="*/ 236343 h 483827"/>
                <a:gd name="connsiteX15" fmla="*/ 250932 w 362339"/>
                <a:gd name="connsiteY15" fmla="*/ 176661 h 483827"/>
                <a:gd name="connsiteX16" fmla="*/ 238598 w 362339"/>
                <a:gd name="connsiteY16" fmla="*/ 162072 h 483827"/>
                <a:gd name="connsiteX17" fmla="*/ 227324 w 362339"/>
                <a:gd name="connsiteY17" fmla="*/ 130639 h 483827"/>
                <a:gd name="connsiteX18" fmla="*/ 213796 w 362339"/>
                <a:gd name="connsiteY18" fmla="*/ 118172 h 483827"/>
                <a:gd name="connsiteX19" fmla="*/ 209287 w 362339"/>
                <a:gd name="connsiteY19" fmla="*/ 114856 h 483827"/>
                <a:gd name="connsiteX20" fmla="*/ 208226 w 362339"/>
                <a:gd name="connsiteY20" fmla="*/ 112601 h 483827"/>
                <a:gd name="connsiteX21" fmla="*/ 186740 w 362339"/>
                <a:gd name="connsiteY21" fmla="*/ 92309 h 483827"/>
                <a:gd name="connsiteX22" fmla="*/ 91115 w 362339"/>
                <a:gd name="connsiteY22" fmla="*/ 86739 h 483827"/>
                <a:gd name="connsiteX23" fmla="*/ 28117 w 362339"/>
                <a:gd name="connsiteY23" fmla="*/ 0 h 483827"/>
                <a:gd name="connsiteX24" fmla="*/ 16844 w 362339"/>
                <a:gd name="connsiteY24" fmla="*/ 39391 h 483827"/>
                <a:gd name="connsiteX25" fmla="*/ 0 w 362339"/>
                <a:gd name="connsiteY25" fmla="*/ 56234 h 483827"/>
                <a:gd name="connsiteX26" fmla="*/ 2255 w 362339"/>
                <a:gd name="connsiteY26" fmla="*/ 57428 h 483827"/>
                <a:gd name="connsiteX27" fmla="*/ 3448 w 362339"/>
                <a:gd name="connsiteY27" fmla="*/ 56234 h 483827"/>
                <a:gd name="connsiteX28" fmla="*/ 6764 w 362339"/>
                <a:gd name="connsiteY28" fmla="*/ 60744 h 483827"/>
                <a:gd name="connsiteX29" fmla="*/ 9019 w 362339"/>
                <a:gd name="connsiteY29" fmla="*/ 65254 h 483827"/>
                <a:gd name="connsiteX30" fmla="*/ 7958 w 362339"/>
                <a:gd name="connsiteY30" fmla="*/ 70956 h 483827"/>
                <a:gd name="connsiteX31" fmla="*/ 6764 w 362339"/>
                <a:gd name="connsiteY31" fmla="*/ 72017 h 483827"/>
                <a:gd name="connsiteX32" fmla="*/ 12334 w 362339"/>
                <a:gd name="connsiteY32" fmla="*/ 78781 h 483827"/>
                <a:gd name="connsiteX33" fmla="*/ 49470 w 362339"/>
                <a:gd name="connsiteY33" fmla="*/ 122681 h 483827"/>
                <a:gd name="connsiteX34" fmla="*/ 51725 w 362339"/>
                <a:gd name="connsiteY34" fmla="*/ 166581 h 483827"/>
                <a:gd name="connsiteX35" fmla="*/ 40584 w 362339"/>
                <a:gd name="connsiteY35" fmla="*/ 183425 h 483827"/>
                <a:gd name="connsiteX36" fmla="*/ 55173 w 362339"/>
                <a:gd name="connsiteY36" fmla="*/ 204910 h 483827"/>
                <a:gd name="connsiteX37" fmla="*/ 53979 w 362339"/>
                <a:gd name="connsiteY37" fmla="*/ 205972 h 483827"/>
                <a:gd name="connsiteX38" fmla="*/ 33820 w 362339"/>
                <a:gd name="connsiteY38" fmla="*/ 220560 h 483827"/>
                <a:gd name="connsiteX39" fmla="*/ 41645 w 362339"/>
                <a:gd name="connsiteY39" fmla="*/ 305044 h 483827"/>
                <a:gd name="connsiteX40" fmla="*/ 50664 w 362339"/>
                <a:gd name="connsiteY40" fmla="*/ 407433 h 483827"/>
                <a:gd name="connsiteX41" fmla="*/ 33820 w 362339"/>
                <a:gd name="connsiteY41" fmla="*/ 434356 h 483827"/>
                <a:gd name="connsiteX42" fmla="*/ 53979 w 362339"/>
                <a:gd name="connsiteY42" fmla="*/ 465922 h 483827"/>
                <a:gd name="connsiteX43" fmla="*/ 58489 w 362339"/>
                <a:gd name="connsiteY43" fmla="*/ 473747 h 483827"/>
                <a:gd name="connsiteX44" fmla="*/ 86606 w 362339"/>
                <a:gd name="connsiteY44" fmla="*/ 483827 h 483827"/>
                <a:gd name="connsiteX45" fmla="*/ 92309 w 362339"/>
                <a:gd name="connsiteY45" fmla="*/ 482766 h 483827"/>
                <a:gd name="connsiteX46" fmla="*/ 124935 w 362339"/>
                <a:gd name="connsiteY46" fmla="*/ 463668 h 483827"/>
                <a:gd name="connsiteX47" fmla="*/ 160878 w 362339"/>
                <a:gd name="connsiteY47" fmla="*/ 460219 h 483827"/>
                <a:gd name="connsiteX48" fmla="*/ 171090 w 362339"/>
                <a:gd name="connsiteY48" fmla="*/ 454649 h 483827"/>
                <a:gd name="connsiteX49" fmla="*/ 228385 w 362339"/>
                <a:gd name="connsiteY49" fmla="*/ 444436 h 483827"/>
                <a:gd name="connsiteX50" fmla="*/ 229579 w 362339"/>
                <a:gd name="connsiteY50" fmla="*/ 450139 h 483827"/>
                <a:gd name="connsiteX51" fmla="*/ 230640 w 362339"/>
                <a:gd name="connsiteY51" fmla="*/ 450139 h 483827"/>
                <a:gd name="connsiteX52" fmla="*/ 230640 w 362339"/>
                <a:gd name="connsiteY52" fmla="*/ 444436 h 483827"/>
                <a:gd name="connsiteX53" fmla="*/ 234088 w 362339"/>
                <a:gd name="connsiteY53" fmla="*/ 444436 h 483827"/>
                <a:gd name="connsiteX54" fmla="*/ 277988 w 362339"/>
                <a:gd name="connsiteY54" fmla="*/ 463668 h 483827"/>
                <a:gd name="connsiteX55" fmla="*/ 275733 w 362339"/>
                <a:gd name="connsiteY55" fmla="*/ 461413 h 483827"/>
                <a:gd name="connsiteX56" fmla="*/ 239659 w 362339"/>
                <a:gd name="connsiteY56" fmla="*/ 410749 h 483827"/>
                <a:gd name="connsiteX57" fmla="*/ 238598 w 362339"/>
                <a:gd name="connsiteY57" fmla="*/ 408494 h 483827"/>
                <a:gd name="connsiteX58" fmla="*/ 279049 w 362339"/>
                <a:gd name="connsiteY58" fmla="*/ 390457 h 483827"/>
                <a:gd name="connsiteX59" fmla="*/ 302657 w 362339"/>
                <a:gd name="connsiteY59" fmla="*/ 393905 h 483827"/>
                <a:gd name="connsiteX60" fmla="*/ 362339 w 362339"/>
                <a:gd name="connsiteY60" fmla="*/ 401731 h 483827"/>
                <a:gd name="connsiteX61" fmla="*/ 336477 w 362339"/>
                <a:gd name="connsiteY61" fmla="*/ 383693 h 48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2339" h="483827">
                  <a:moveTo>
                    <a:pt x="336477" y="383693"/>
                  </a:moveTo>
                  <a:lnTo>
                    <a:pt x="335283" y="384887"/>
                  </a:lnTo>
                  <a:lnTo>
                    <a:pt x="326265" y="380377"/>
                  </a:lnTo>
                  <a:lnTo>
                    <a:pt x="326265" y="376929"/>
                  </a:lnTo>
                  <a:lnTo>
                    <a:pt x="324010" y="375868"/>
                  </a:lnTo>
                  <a:lnTo>
                    <a:pt x="319501" y="382632"/>
                  </a:lnTo>
                  <a:lnTo>
                    <a:pt x="312869" y="376929"/>
                  </a:lnTo>
                  <a:lnTo>
                    <a:pt x="306105" y="370165"/>
                  </a:lnTo>
                  <a:lnTo>
                    <a:pt x="304912" y="365788"/>
                  </a:lnTo>
                  <a:lnTo>
                    <a:pt x="306105" y="364594"/>
                  </a:lnTo>
                  <a:lnTo>
                    <a:pt x="293638" y="356769"/>
                  </a:lnTo>
                  <a:lnTo>
                    <a:pt x="288068" y="333161"/>
                  </a:lnTo>
                  <a:lnTo>
                    <a:pt x="280243" y="290323"/>
                  </a:lnTo>
                  <a:lnTo>
                    <a:pt x="286874" y="287007"/>
                  </a:lnTo>
                  <a:lnTo>
                    <a:pt x="270030" y="236343"/>
                  </a:lnTo>
                  <a:lnTo>
                    <a:pt x="250932" y="176661"/>
                  </a:lnTo>
                  <a:lnTo>
                    <a:pt x="238598" y="162072"/>
                  </a:lnTo>
                  <a:lnTo>
                    <a:pt x="227324" y="130639"/>
                  </a:lnTo>
                  <a:lnTo>
                    <a:pt x="213796" y="118172"/>
                  </a:lnTo>
                  <a:lnTo>
                    <a:pt x="209287" y="114856"/>
                  </a:lnTo>
                  <a:lnTo>
                    <a:pt x="208226" y="112601"/>
                  </a:lnTo>
                  <a:lnTo>
                    <a:pt x="186740" y="92309"/>
                  </a:lnTo>
                  <a:lnTo>
                    <a:pt x="91115" y="86739"/>
                  </a:lnTo>
                  <a:lnTo>
                    <a:pt x="28117" y="0"/>
                  </a:lnTo>
                  <a:lnTo>
                    <a:pt x="16844" y="39391"/>
                  </a:lnTo>
                  <a:lnTo>
                    <a:pt x="0" y="56234"/>
                  </a:lnTo>
                  <a:lnTo>
                    <a:pt x="2255" y="57428"/>
                  </a:lnTo>
                  <a:lnTo>
                    <a:pt x="3448" y="56234"/>
                  </a:lnTo>
                  <a:lnTo>
                    <a:pt x="6764" y="60744"/>
                  </a:lnTo>
                  <a:lnTo>
                    <a:pt x="9019" y="65254"/>
                  </a:lnTo>
                  <a:lnTo>
                    <a:pt x="7958" y="70956"/>
                  </a:lnTo>
                  <a:lnTo>
                    <a:pt x="6764" y="72017"/>
                  </a:lnTo>
                  <a:lnTo>
                    <a:pt x="12334" y="78781"/>
                  </a:lnTo>
                  <a:lnTo>
                    <a:pt x="49470" y="122681"/>
                  </a:lnTo>
                  <a:lnTo>
                    <a:pt x="51725" y="166581"/>
                  </a:lnTo>
                  <a:lnTo>
                    <a:pt x="40584" y="183425"/>
                  </a:lnTo>
                  <a:lnTo>
                    <a:pt x="55173" y="204910"/>
                  </a:lnTo>
                  <a:lnTo>
                    <a:pt x="53979" y="205972"/>
                  </a:lnTo>
                  <a:lnTo>
                    <a:pt x="33820" y="220560"/>
                  </a:lnTo>
                  <a:lnTo>
                    <a:pt x="41645" y="305044"/>
                  </a:lnTo>
                  <a:lnTo>
                    <a:pt x="50664" y="407433"/>
                  </a:lnTo>
                  <a:lnTo>
                    <a:pt x="33820" y="434356"/>
                  </a:lnTo>
                  <a:lnTo>
                    <a:pt x="53979" y="465922"/>
                  </a:lnTo>
                  <a:lnTo>
                    <a:pt x="58489" y="473747"/>
                  </a:lnTo>
                  <a:lnTo>
                    <a:pt x="86606" y="483827"/>
                  </a:lnTo>
                  <a:lnTo>
                    <a:pt x="92309" y="482766"/>
                  </a:lnTo>
                  <a:lnTo>
                    <a:pt x="124935" y="463668"/>
                  </a:lnTo>
                  <a:lnTo>
                    <a:pt x="160878" y="460219"/>
                  </a:lnTo>
                  <a:lnTo>
                    <a:pt x="171090" y="454649"/>
                  </a:lnTo>
                  <a:lnTo>
                    <a:pt x="228385" y="444436"/>
                  </a:lnTo>
                  <a:lnTo>
                    <a:pt x="229579" y="450139"/>
                  </a:lnTo>
                  <a:lnTo>
                    <a:pt x="230640" y="450139"/>
                  </a:lnTo>
                  <a:lnTo>
                    <a:pt x="230640" y="444436"/>
                  </a:lnTo>
                  <a:lnTo>
                    <a:pt x="234088" y="444436"/>
                  </a:lnTo>
                  <a:lnTo>
                    <a:pt x="277988" y="463668"/>
                  </a:lnTo>
                  <a:lnTo>
                    <a:pt x="275733" y="461413"/>
                  </a:lnTo>
                  <a:lnTo>
                    <a:pt x="239659" y="410749"/>
                  </a:lnTo>
                  <a:lnTo>
                    <a:pt x="238598" y="408494"/>
                  </a:lnTo>
                  <a:lnTo>
                    <a:pt x="279049" y="390457"/>
                  </a:lnTo>
                  <a:lnTo>
                    <a:pt x="302657" y="393905"/>
                  </a:lnTo>
                  <a:lnTo>
                    <a:pt x="362339" y="401731"/>
                  </a:lnTo>
                  <a:lnTo>
                    <a:pt x="336477" y="38369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79" name="Freeform: Shape 878">
              <a:extLst>
                <a:ext uri="{FF2B5EF4-FFF2-40B4-BE49-F238E27FC236}">
                  <a16:creationId xmlns:a16="http://schemas.microsoft.com/office/drawing/2014/main" id="{33106D1D-1DCA-CEDF-6A97-91C02DF086F4}"/>
                </a:ext>
              </a:extLst>
            </p:cNvPr>
            <p:cNvSpPr/>
            <p:nvPr/>
          </p:nvSpPr>
          <p:spPr>
            <a:xfrm>
              <a:off x="3225240" y="12425435"/>
              <a:ext cx="338599" cy="454648"/>
            </a:xfrm>
            <a:custGeom>
              <a:avLst/>
              <a:gdLst>
                <a:gd name="connsiteX0" fmla="*/ 240720 w 338599"/>
                <a:gd name="connsiteY0" fmla="*/ 0 h 454648"/>
                <a:gd name="connsiteX1" fmla="*/ 267776 w 338599"/>
                <a:gd name="connsiteY1" fmla="*/ 52918 h 454648"/>
                <a:gd name="connsiteX2" fmla="*/ 279049 w 338599"/>
                <a:gd name="connsiteY2" fmla="*/ 76527 h 454648"/>
                <a:gd name="connsiteX3" fmla="*/ 285813 w 338599"/>
                <a:gd name="connsiteY3" fmla="*/ 90054 h 454648"/>
                <a:gd name="connsiteX4" fmla="*/ 319501 w 338599"/>
                <a:gd name="connsiteY4" fmla="*/ 104644 h 454648"/>
                <a:gd name="connsiteX5" fmla="*/ 326265 w 338599"/>
                <a:gd name="connsiteY5" fmla="*/ 138464 h 454648"/>
                <a:gd name="connsiteX6" fmla="*/ 314991 w 338599"/>
                <a:gd name="connsiteY6" fmla="*/ 140718 h 454648"/>
                <a:gd name="connsiteX7" fmla="*/ 333029 w 338599"/>
                <a:gd name="connsiteY7" fmla="*/ 216051 h 454648"/>
                <a:gd name="connsiteX8" fmla="*/ 309421 w 338599"/>
                <a:gd name="connsiteY8" fmla="*/ 230640 h 454648"/>
                <a:gd name="connsiteX9" fmla="*/ 336344 w 338599"/>
                <a:gd name="connsiteY9" fmla="*/ 267776 h 454648"/>
                <a:gd name="connsiteX10" fmla="*/ 336344 w 338599"/>
                <a:gd name="connsiteY10" fmla="*/ 270030 h 454648"/>
                <a:gd name="connsiteX11" fmla="*/ 334090 w 338599"/>
                <a:gd name="connsiteY11" fmla="*/ 273479 h 454648"/>
                <a:gd name="connsiteX12" fmla="*/ 330774 w 338599"/>
                <a:gd name="connsiteY12" fmla="*/ 273479 h 454648"/>
                <a:gd name="connsiteX13" fmla="*/ 327326 w 338599"/>
                <a:gd name="connsiteY13" fmla="*/ 276794 h 454648"/>
                <a:gd name="connsiteX14" fmla="*/ 338599 w 338599"/>
                <a:gd name="connsiteY14" fmla="*/ 307167 h 454648"/>
                <a:gd name="connsiteX15" fmla="*/ 338599 w 338599"/>
                <a:gd name="connsiteY15" fmla="*/ 319501 h 454648"/>
                <a:gd name="connsiteX16" fmla="*/ 314991 w 338599"/>
                <a:gd name="connsiteY16" fmla="*/ 335284 h 454648"/>
                <a:gd name="connsiteX17" fmla="*/ 311676 w 338599"/>
                <a:gd name="connsiteY17" fmla="*/ 338731 h 454648"/>
                <a:gd name="connsiteX18" fmla="*/ 309421 w 338599"/>
                <a:gd name="connsiteY18" fmla="*/ 344302 h 454648"/>
                <a:gd name="connsiteX19" fmla="*/ 305973 w 338599"/>
                <a:gd name="connsiteY19" fmla="*/ 345496 h 454648"/>
                <a:gd name="connsiteX20" fmla="*/ 302657 w 338599"/>
                <a:gd name="connsiteY20" fmla="*/ 353321 h 454648"/>
                <a:gd name="connsiteX21" fmla="*/ 297087 w 338599"/>
                <a:gd name="connsiteY21" fmla="*/ 353321 h 454648"/>
                <a:gd name="connsiteX22" fmla="*/ 294832 w 338599"/>
                <a:gd name="connsiteY22" fmla="*/ 348811 h 454648"/>
                <a:gd name="connsiteX23" fmla="*/ 291384 w 338599"/>
                <a:gd name="connsiteY23" fmla="*/ 348811 h 454648"/>
                <a:gd name="connsiteX24" fmla="*/ 289129 w 338599"/>
                <a:gd name="connsiteY24" fmla="*/ 345496 h 454648"/>
                <a:gd name="connsiteX25" fmla="*/ 285813 w 338599"/>
                <a:gd name="connsiteY25" fmla="*/ 343241 h 454648"/>
                <a:gd name="connsiteX26" fmla="*/ 284620 w 338599"/>
                <a:gd name="connsiteY26" fmla="*/ 343241 h 454648"/>
                <a:gd name="connsiteX27" fmla="*/ 293638 w 338599"/>
                <a:gd name="connsiteY27" fmla="*/ 351067 h 454648"/>
                <a:gd name="connsiteX28" fmla="*/ 291384 w 338599"/>
                <a:gd name="connsiteY28" fmla="*/ 353321 h 454648"/>
                <a:gd name="connsiteX29" fmla="*/ 299209 w 338599"/>
                <a:gd name="connsiteY29" fmla="*/ 362340 h 454648"/>
                <a:gd name="connsiteX30" fmla="*/ 301596 w 338599"/>
                <a:gd name="connsiteY30" fmla="*/ 364594 h 454648"/>
                <a:gd name="connsiteX31" fmla="*/ 303718 w 338599"/>
                <a:gd name="connsiteY31" fmla="*/ 365655 h 454648"/>
                <a:gd name="connsiteX32" fmla="*/ 299209 w 338599"/>
                <a:gd name="connsiteY32" fmla="*/ 374674 h 454648"/>
                <a:gd name="connsiteX33" fmla="*/ 294832 w 338599"/>
                <a:gd name="connsiteY33" fmla="*/ 379184 h 454648"/>
                <a:gd name="connsiteX34" fmla="*/ 293638 w 338599"/>
                <a:gd name="connsiteY34" fmla="*/ 393772 h 454648"/>
                <a:gd name="connsiteX35" fmla="*/ 290323 w 338599"/>
                <a:gd name="connsiteY35" fmla="*/ 396027 h 454648"/>
                <a:gd name="connsiteX36" fmla="*/ 285813 w 338599"/>
                <a:gd name="connsiteY36" fmla="*/ 396027 h 454648"/>
                <a:gd name="connsiteX37" fmla="*/ 285813 w 338599"/>
                <a:gd name="connsiteY37" fmla="*/ 399475 h 454648"/>
                <a:gd name="connsiteX38" fmla="*/ 284620 w 338599"/>
                <a:gd name="connsiteY38" fmla="*/ 402791 h 454648"/>
                <a:gd name="connsiteX39" fmla="*/ 283559 w 338599"/>
                <a:gd name="connsiteY39" fmla="*/ 403985 h 454648"/>
                <a:gd name="connsiteX40" fmla="*/ 273346 w 338599"/>
                <a:gd name="connsiteY40" fmla="*/ 397221 h 454648"/>
                <a:gd name="connsiteX41" fmla="*/ 265521 w 338599"/>
                <a:gd name="connsiteY41" fmla="*/ 390457 h 454648"/>
                <a:gd name="connsiteX42" fmla="*/ 265521 w 338599"/>
                <a:gd name="connsiteY42" fmla="*/ 399475 h 454648"/>
                <a:gd name="connsiteX43" fmla="*/ 255442 w 338599"/>
                <a:gd name="connsiteY43" fmla="*/ 406239 h 454648"/>
                <a:gd name="connsiteX44" fmla="*/ 258757 w 338599"/>
                <a:gd name="connsiteY44" fmla="*/ 408494 h 454648"/>
                <a:gd name="connsiteX45" fmla="*/ 262073 w 338599"/>
                <a:gd name="connsiteY45" fmla="*/ 409555 h 454648"/>
                <a:gd name="connsiteX46" fmla="*/ 262073 w 338599"/>
                <a:gd name="connsiteY46" fmla="*/ 411810 h 454648"/>
                <a:gd name="connsiteX47" fmla="*/ 264328 w 338599"/>
                <a:gd name="connsiteY47" fmla="*/ 414065 h 454648"/>
                <a:gd name="connsiteX48" fmla="*/ 266582 w 338599"/>
                <a:gd name="connsiteY48" fmla="*/ 414065 h 454648"/>
                <a:gd name="connsiteX49" fmla="*/ 268837 w 338599"/>
                <a:gd name="connsiteY49" fmla="*/ 417512 h 454648"/>
                <a:gd name="connsiteX50" fmla="*/ 273346 w 338599"/>
                <a:gd name="connsiteY50" fmla="*/ 419768 h 454648"/>
                <a:gd name="connsiteX51" fmla="*/ 273346 w 338599"/>
                <a:gd name="connsiteY51" fmla="*/ 420828 h 454648"/>
                <a:gd name="connsiteX52" fmla="*/ 267776 w 338599"/>
                <a:gd name="connsiteY52" fmla="*/ 419768 h 454648"/>
                <a:gd name="connsiteX53" fmla="*/ 239659 w 338599"/>
                <a:gd name="connsiteY53" fmla="*/ 454649 h 454648"/>
                <a:gd name="connsiteX54" fmla="*/ 226131 w 338599"/>
                <a:gd name="connsiteY54" fmla="*/ 442182 h 454648"/>
                <a:gd name="connsiteX55" fmla="*/ 221621 w 338599"/>
                <a:gd name="connsiteY55" fmla="*/ 438866 h 454648"/>
                <a:gd name="connsiteX56" fmla="*/ 220560 w 338599"/>
                <a:gd name="connsiteY56" fmla="*/ 436611 h 454648"/>
                <a:gd name="connsiteX57" fmla="*/ 199075 w 338599"/>
                <a:gd name="connsiteY57" fmla="*/ 416319 h 454648"/>
                <a:gd name="connsiteX58" fmla="*/ 103450 w 338599"/>
                <a:gd name="connsiteY58" fmla="*/ 410749 h 454648"/>
                <a:gd name="connsiteX59" fmla="*/ 40452 w 338599"/>
                <a:gd name="connsiteY59" fmla="*/ 324010 h 454648"/>
                <a:gd name="connsiteX60" fmla="*/ 32627 w 338599"/>
                <a:gd name="connsiteY60" fmla="*/ 312870 h 454648"/>
                <a:gd name="connsiteX61" fmla="*/ 10080 w 338599"/>
                <a:gd name="connsiteY61" fmla="*/ 302657 h 454648"/>
                <a:gd name="connsiteX62" fmla="*/ 10080 w 338599"/>
                <a:gd name="connsiteY62" fmla="*/ 294832 h 454648"/>
                <a:gd name="connsiteX63" fmla="*/ 0 w 338599"/>
                <a:gd name="connsiteY63" fmla="*/ 290323 h 454648"/>
                <a:gd name="connsiteX64" fmla="*/ 6764 w 338599"/>
                <a:gd name="connsiteY64" fmla="*/ 267776 h 454648"/>
                <a:gd name="connsiteX65" fmla="*/ 29178 w 338599"/>
                <a:gd name="connsiteY65" fmla="*/ 275733 h 454648"/>
                <a:gd name="connsiteX66" fmla="*/ 31433 w 338599"/>
                <a:gd name="connsiteY66" fmla="*/ 274540 h 454648"/>
                <a:gd name="connsiteX67" fmla="*/ 60744 w 338599"/>
                <a:gd name="connsiteY67" fmla="*/ 287007 h 454648"/>
                <a:gd name="connsiteX68" fmla="*/ 64059 w 338599"/>
                <a:gd name="connsiteY68" fmla="*/ 290323 h 454648"/>
                <a:gd name="connsiteX69" fmla="*/ 69762 w 338599"/>
                <a:gd name="connsiteY69" fmla="*/ 292577 h 454648"/>
                <a:gd name="connsiteX70" fmla="*/ 76526 w 338599"/>
                <a:gd name="connsiteY70" fmla="*/ 289262 h 454648"/>
                <a:gd name="connsiteX71" fmla="*/ 76526 w 338599"/>
                <a:gd name="connsiteY71" fmla="*/ 285813 h 454648"/>
                <a:gd name="connsiteX72" fmla="*/ 74272 w 338599"/>
                <a:gd name="connsiteY72" fmla="*/ 287007 h 454648"/>
                <a:gd name="connsiteX73" fmla="*/ 74272 w 338599"/>
                <a:gd name="connsiteY73" fmla="*/ 284753 h 454648"/>
                <a:gd name="connsiteX74" fmla="*/ 76526 w 338599"/>
                <a:gd name="connsiteY74" fmla="*/ 282497 h 454648"/>
                <a:gd name="connsiteX75" fmla="*/ 79842 w 338599"/>
                <a:gd name="connsiteY75" fmla="*/ 273479 h 454648"/>
                <a:gd name="connsiteX76" fmla="*/ 72017 w 338599"/>
                <a:gd name="connsiteY76" fmla="*/ 270030 h 454648"/>
                <a:gd name="connsiteX77" fmla="*/ 67508 w 338599"/>
                <a:gd name="connsiteY77" fmla="*/ 266715 h 454648"/>
                <a:gd name="connsiteX78" fmla="*/ 72017 w 338599"/>
                <a:gd name="connsiteY78" fmla="*/ 257696 h 454648"/>
                <a:gd name="connsiteX79" fmla="*/ 73078 w 338599"/>
                <a:gd name="connsiteY79" fmla="*/ 254248 h 454648"/>
                <a:gd name="connsiteX80" fmla="*/ 75333 w 338599"/>
                <a:gd name="connsiteY80" fmla="*/ 250932 h 454648"/>
                <a:gd name="connsiteX81" fmla="*/ 76526 w 338599"/>
                <a:gd name="connsiteY81" fmla="*/ 249739 h 454648"/>
                <a:gd name="connsiteX82" fmla="*/ 77587 w 338599"/>
                <a:gd name="connsiteY82" fmla="*/ 250932 h 454648"/>
                <a:gd name="connsiteX83" fmla="*/ 79842 w 338599"/>
                <a:gd name="connsiteY83" fmla="*/ 246423 h 454648"/>
                <a:gd name="connsiteX84" fmla="*/ 81036 w 338599"/>
                <a:gd name="connsiteY84" fmla="*/ 244168 h 454648"/>
                <a:gd name="connsiteX85" fmla="*/ 77587 w 338599"/>
                <a:gd name="connsiteY85" fmla="*/ 240853 h 454648"/>
                <a:gd name="connsiteX86" fmla="*/ 78781 w 338599"/>
                <a:gd name="connsiteY86" fmla="*/ 234089 h 454648"/>
                <a:gd name="connsiteX87" fmla="*/ 81036 w 338599"/>
                <a:gd name="connsiteY87" fmla="*/ 234089 h 454648"/>
                <a:gd name="connsiteX88" fmla="*/ 84351 w 338599"/>
                <a:gd name="connsiteY88" fmla="*/ 231833 h 454648"/>
                <a:gd name="connsiteX89" fmla="*/ 85545 w 338599"/>
                <a:gd name="connsiteY89" fmla="*/ 232895 h 454648"/>
                <a:gd name="connsiteX90" fmla="*/ 86606 w 338599"/>
                <a:gd name="connsiteY90" fmla="*/ 230640 h 454648"/>
                <a:gd name="connsiteX91" fmla="*/ 87800 w 338599"/>
                <a:gd name="connsiteY91" fmla="*/ 229579 h 454648"/>
                <a:gd name="connsiteX92" fmla="*/ 91116 w 338599"/>
                <a:gd name="connsiteY92" fmla="*/ 231833 h 454648"/>
                <a:gd name="connsiteX93" fmla="*/ 94431 w 338599"/>
                <a:gd name="connsiteY93" fmla="*/ 223876 h 454648"/>
                <a:gd name="connsiteX94" fmla="*/ 91116 w 338599"/>
                <a:gd name="connsiteY94" fmla="*/ 222815 h 454648"/>
                <a:gd name="connsiteX95" fmla="*/ 93370 w 338599"/>
                <a:gd name="connsiteY95" fmla="*/ 219499 h 454648"/>
                <a:gd name="connsiteX96" fmla="*/ 95625 w 338599"/>
                <a:gd name="connsiteY96" fmla="*/ 220560 h 454648"/>
                <a:gd name="connsiteX97" fmla="*/ 95625 w 338599"/>
                <a:gd name="connsiteY97" fmla="*/ 213796 h 454648"/>
                <a:gd name="connsiteX98" fmla="*/ 91116 w 338599"/>
                <a:gd name="connsiteY98" fmla="*/ 214990 h 454648"/>
                <a:gd name="connsiteX99" fmla="*/ 89922 w 338599"/>
                <a:gd name="connsiteY99" fmla="*/ 209287 h 454648"/>
                <a:gd name="connsiteX100" fmla="*/ 93370 w 338599"/>
                <a:gd name="connsiteY100" fmla="*/ 207032 h 454648"/>
                <a:gd name="connsiteX101" fmla="*/ 92309 w 338599"/>
                <a:gd name="connsiteY101" fmla="*/ 201462 h 454648"/>
                <a:gd name="connsiteX102" fmla="*/ 96686 w 338599"/>
                <a:gd name="connsiteY102" fmla="*/ 202523 h 454648"/>
                <a:gd name="connsiteX103" fmla="*/ 97879 w 338599"/>
                <a:gd name="connsiteY103" fmla="*/ 204778 h 454648"/>
                <a:gd name="connsiteX104" fmla="*/ 101195 w 338599"/>
                <a:gd name="connsiteY104" fmla="*/ 202523 h 454648"/>
                <a:gd name="connsiteX105" fmla="*/ 98941 w 338599"/>
                <a:gd name="connsiteY105" fmla="*/ 199207 h 454648"/>
                <a:gd name="connsiteX106" fmla="*/ 100134 w 338599"/>
                <a:gd name="connsiteY106" fmla="*/ 199207 h 454648"/>
                <a:gd name="connsiteX107" fmla="*/ 100134 w 338599"/>
                <a:gd name="connsiteY107" fmla="*/ 200269 h 454648"/>
                <a:gd name="connsiteX108" fmla="*/ 103450 w 338599"/>
                <a:gd name="connsiteY108" fmla="*/ 198013 h 454648"/>
                <a:gd name="connsiteX109" fmla="*/ 106898 w 338599"/>
                <a:gd name="connsiteY109" fmla="*/ 201462 h 454648"/>
                <a:gd name="connsiteX110" fmla="*/ 106898 w 338599"/>
                <a:gd name="connsiteY110" fmla="*/ 200269 h 454648"/>
                <a:gd name="connsiteX111" fmla="*/ 110214 w 338599"/>
                <a:gd name="connsiteY111" fmla="*/ 200269 h 454648"/>
                <a:gd name="connsiteX112" fmla="*/ 110214 w 338599"/>
                <a:gd name="connsiteY112" fmla="*/ 199207 h 454648"/>
                <a:gd name="connsiteX113" fmla="*/ 112469 w 338599"/>
                <a:gd name="connsiteY113" fmla="*/ 198013 h 454648"/>
                <a:gd name="connsiteX114" fmla="*/ 107959 w 338599"/>
                <a:gd name="connsiteY114" fmla="*/ 192443 h 454648"/>
                <a:gd name="connsiteX115" fmla="*/ 110214 w 338599"/>
                <a:gd name="connsiteY115" fmla="*/ 192443 h 454648"/>
                <a:gd name="connsiteX116" fmla="*/ 115917 w 338599"/>
                <a:gd name="connsiteY116" fmla="*/ 188995 h 454648"/>
                <a:gd name="connsiteX117" fmla="*/ 111408 w 338599"/>
                <a:gd name="connsiteY117" fmla="*/ 181170 h 454648"/>
                <a:gd name="connsiteX118" fmla="*/ 111408 w 338599"/>
                <a:gd name="connsiteY118" fmla="*/ 179976 h 454648"/>
                <a:gd name="connsiteX119" fmla="*/ 110214 w 338599"/>
                <a:gd name="connsiteY119" fmla="*/ 181170 h 454648"/>
                <a:gd name="connsiteX120" fmla="*/ 107959 w 338599"/>
                <a:gd name="connsiteY120" fmla="*/ 177855 h 454648"/>
                <a:gd name="connsiteX121" fmla="*/ 105704 w 338599"/>
                <a:gd name="connsiteY121" fmla="*/ 171090 h 454648"/>
                <a:gd name="connsiteX122" fmla="*/ 102389 w 338599"/>
                <a:gd name="connsiteY122" fmla="*/ 169896 h 454648"/>
                <a:gd name="connsiteX123" fmla="*/ 102389 w 338599"/>
                <a:gd name="connsiteY123" fmla="*/ 165387 h 454648"/>
                <a:gd name="connsiteX124" fmla="*/ 100134 w 338599"/>
                <a:gd name="connsiteY124" fmla="*/ 163132 h 454648"/>
                <a:gd name="connsiteX125" fmla="*/ 98941 w 338599"/>
                <a:gd name="connsiteY125" fmla="*/ 163132 h 454648"/>
                <a:gd name="connsiteX126" fmla="*/ 94431 w 338599"/>
                <a:gd name="connsiteY126" fmla="*/ 158623 h 454648"/>
                <a:gd name="connsiteX127" fmla="*/ 93370 w 338599"/>
                <a:gd name="connsiteY127" fmla="*/ 158623 h 454648"/>
                <a:gd name="connsiteX128" fmla="*/ 92309 w 338599"/>
                <a:gd name="connsiteY128" fmla="*/ 157562 h 454648"/>
                <a:gd name="connsiteX129" fmla="*/ 92309 w 338599"/>
                <a:gd name="connsiteY129" fmla="*/ 155308 h 454648"/>
                <a:gd name="connsiteX130" fmla="*/ 91116 w 338599"/>
                <a:gd name="connsiteY130" fmla="*/ 154114 h 454648"/>
                <a:gd name="connsiteX131" fmla="*/ 89922 w 338599"/>
                <a:gd name="connsiteY131" fmla="*/ 154114 h 454648"/>
                <a:gd name="connsiteX132" fmla="*/ 88861 w 338599"/>
                <a:gd name="connsiteY132" fmla="*/ 153052 h 454648"/>
                <a:gd name="connsiteX133" fmla="*/ 87800 w 338599"/>
                <a:gd name="connsiteY133" fmla="*/ 149605 h 454648"/>
                <a:gd name="connsiteX134" fmla="*/ 86606 w 338599"/>
                <a:gd name="connsiteY134" fmla="*/ 148543 h 454648"/>
                <a:gd name="connsiteX135" fmla="*/ 84351 w 338599"/>
                <a:gd name="connsiteY135" fmla="*/ 141779 h 454648"/>
                <a:gd name="connsiteX136" fmla="*/ 70823 w 338599"/>
                <a:gd name="connsiteY136" fmla="*/ 118172 h 454648"/>
                <a:gd name="connsiteX137" fmla="*/ 74272 w 338599"/>
                <a:gd name="connsiteY137" fmla="*/ 115917 h 454648"/>
                <a:gd name="connsiteX138" fmla="*/ 76526 w 338599"/>
                <a:gd name="connsiteY138" fmla="*/ 112601 h 454648"/>
                <a:gd name="connsiteX139" fmla="*/ 78781 w 338599"/>
                <a:gd name="connsiteY139" fmla="*/ 114856 h 454648"/>
                <a:gd name="connsiteX140" fmla="*/ 82097 w 338599"/>
                <a:gd name="connsiteY140" fmla="*/ 111408 h 454648"/>
                <a:gd name="connsiteX141" fmla="*/ 74272 w 338599"/>
                <a:gd name="connsiteY141" fmla="*/ 105837 h 454648"/>
                <a:gd name="connsiteX142" fmla="*/ 76526 w 338599"/>
                <a:gd name="connsiteY142" fmla="*/ 104644 h 454648"/>
                <a:gd name="connsiteX143" fmla="*/ 100134 w 338599"/>
                <a:gd name="connsiteY143" fmla="*/ 93370 h 454648"/>
                <a:gd name="connsiteX144" fmla="*/ 115917 w 338599"/>
                <a:gd name="connsiteY144" fmla="*/ 93370 h 454648"/>
                <a:gd name="connsiteX145" fmla="*/ 133822 w 338599"/>
                <a:gd name="connsiteY145" fmla="*/ 92309 h 454648"/>
                <a:gd name="connsiteX146" fmla="*/ 240720 w 338599"/>
                <a:gd name="connsiteY146" fmla="*/ 0 h 454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38599" h="454648">
                  <a:moveTo>
                    <a:pt x="240720" y="0"/>
                  </a:moveTo>
                  <a:lnTo>
                    <a:pt x="267776" y="52918"/>
                  </a:lnTo>
                  <a:lnTo>
                    <a:pt x="279049" y="76527"/>
                  </a:lnTo>
                  <a:lnTo>
                    <a:pt x="285813" y="90054"/>
                  </a:lnTo>
                  <a:lnTo>
                    <a:pt x="319501" y="104644"/>
                  </a:lnTo>
                  <a:lnTo>
                    <a:pt x="326265" y="138464"/>
                  </a:lnTo>
                  <a:lnTo>
                    <a:pt x="314991" y="140718"/>
                  </a:lnTo>
                  <a:lnTo>
                    <a:pt x="333029" y="216051"/>
                  </a:lnTo>
                  <a:lnTo>
                    <a:pt x="309421" y="230640"/>
                  </a:lnTo>
                  <a:lnTo>
                    <a:pt x="336344" y="267776"/>
                  </a:lnTo>
                  <a:lnTo>
                    <a:pt x="336344" y="270030"/>
                  </a:lnTo>
                  <a:lnTo>
                    <a:pt x="334090" y="273479"/>
                  </a:lnTo>
                  <a:lnTo>
                    <a:pt x="330774" y="273479"/>
                  </a:lnTo>
                  <a:lnTo>
                    <a:pt x="327326" y="276794"/>
                  </a:lnTo>
                  <a:lnTo>
                    <a:pt x="338599" y="307167"/>
                  </a:lnTo>
                  <a:lnTo>
                    <a:pt x="338599" y="319501"/>
                  </a:lnTo>
                  <a:lnTo>
                    <a:pt x="314991" y="335284"/>
                  </a:lnTo>
                  <a:lnTo>
                    <a:pt x="311676" y="338731"/>
                  </a:lnTo>
                  <a:lnTo>
                    <a:pt x="309421" y="344302"/>
                  </a:lnTo>
                  <a:lnTo>
                    <a:pt x="305973" y="345496"/>
                  </a:lnTo>
                  <a:lnTo>
                    <a:pt x="302657" y="353321"/>
                  </a:lnTo>
                  <a:lnTo>
                    <a:pt x="297087" y="353321"/>
                  </a:lnTo>
                  <a:lnTo>
                    <a:pt x="294832" y="348811"/>
                  </a:lnTo>
                  <a:lnTo>
                    <a:pt x="291384" y="348811"/>
                  </a:lnTo>
                  <a:lnTo>
                    <a:pt x="289129" y="345496"/>
                  </a:lnTo>
                  <a:lnTo>
                    <a:pt x="285813" y="343241"/>
                  </a:lnTo>
                  <a:lnTo>
                    <a:pt x="284620" y="343241"/>
                  </a:lnTo>
                  <a:lnTo>
                    <a:pt x="293638" y="351067"/>
                  </a:lnTo>
                  <a:lnTo>
                    <a:pt x="291384" y="353321"/>
                  </a:lnTo>
                  <a:lnTo>
                    <a:pt x="299209" y="362340"/>
                  </a:lnTo>
                  <a:lnTo>
                    <a:pt x="301596" y="364594"/>
                  </a:lnTo>
                  <a:lnTo>
                    <a:pt x="303718" y="365655"/>
                  </a:lnTo>
                  <a:lnTo>
                    <a:pt x="299209" y="374674"/>
                  </a:lnTo>
                  <a:lnTo>
                    <a:pt x="294832" y="379184"/>
                  </a:lnTo>
                  <a:lnTo>
                    <a:pt x="293638" y="393772"/>
                  </a:lnTo>
                  <a:lnTo>
                    <a:pt x="290323" y="396027"/>
                  </a:lnTo>
                  <a:lnTo>
                    <a:pt x="285813" y="396027"/>
                  </a:lnTo>
                  <a:lnTo>
                    <a:pt x="285813" y="399475"/>
                  </a:lnTo>
                  <a:lnTo>
                    <a:pt x="284620" y="402791"/>
                  </a:lnTo>
                  <a:lnTo>
                    <a:pt x="283559" y="403985"/>
                  </a:lnTo>
                  <a:lnTo>
                    <a:pt x="273346" y="397221"/>
                  </a:lnTo>
                  <a:lnTo>
                    <a:pt x="265521" y="390457"/>
                  </a:lnTo>
                  <a:lnTo>
                    <a:pt x="265521" y="399475"/>
                  </a:lnTo>
                  <a:lnTo>
                    <a:pt x="255442" y="406239"/>
                  </a:lnTo>
                  <a:lnTo>
                    <a:pt x="258757" y="408494"/>
                  </a:lnTo>
                  <a:lnTo>
                    <a:pt x="262073" y="409555"/>
                  </a:lnTo>
                  <a:lnTo>
                    <a:pt x="262073" y="411810"/>
                  </a:lnTo>
                  <a:lnTo>
                    <a:pt x="264328" y="414065"/>
                  </a:lnTo>
                  <a:lnTo>
                    <a:pt x="266582" y="414065"/>
                  </a:lnTo>
                  <a:lnTo>
                    <a:pt x="268837" y="417512"/>
                  </a:lnTo>
                  <a:lnTo>
                    <a:pt x="273346" y="419768"/>
                  </a:lnTo>
                  <a:lnTo>
                    <a:pt x="273346" y="420828"/>
                  </a:lnTo>
                  <a:lnTo>
                    <a:pt x="267776" y="419768"/>
                  </a:lnTo>
                  <a:lnTo>
                    <a:pt x="239659" y="454649"/>
                  </a:lnTo>
                  <a:lnTo>
                    <a:pt x="226131" y="442182"/>
                  </a:lnTo>
                  <a:lnTo>
                    <a:pt x="221621" y="438866"/>
                  </a:lnTo>
                  <a:lnTo>
                    <a:pt x="220560" y="436611"/>
                  </a:lnTo>
                  <a:lnTo>
                    <a:pt x="199075" y="416319"/>
                  </a:lnTo>
                  <a:lnTo>
                    <a:pt x="103450" y="410749"/>
                  </a:lnTo>
                  <a:lnTo>
                    <a:pt x="40452" y="324010"/>
                  </a:lnTo>
                  <a:lnTo>
                    <a:pt x="32627" y="312870"/>
                  </a:lnTo>
                  <a:lnTo>
                    <a:pt x="10080" y="302657"/>
                  </a:lnTo>
                  <a:lnTo>
                    <a:pt x="10080" y="294832"/>
                  </a:lnTo>
                  <a:lnTo>
                    <a:pt x="0" y="290323"/>
                  </a:lnTo>
                  <a:lnTo>
                    <a:pt x="6764" y="267776"/>
                  </a:lnTo>
                  <a:lnTo>
                    <a:pt x="29178" y="275733"/>
                  </a:lnTo>
                  <a:lnTo>
                    <a:pt x="31433" y="274540"/>
                  </a:lnTo>
                  <a:lnTo>
                    <a:pt x="60744" y="287007"/>
                  </a:lnTo>
                  <a:lnTo>
                    <a:pt x="64059" y="290323"/>
                  </a:lnTo>
                  <a:lnTo>
                    <a:pt x="69762" y="292577"/>
                  </a:lnTo>
                  <a:lnTo>
                    <a:pt x="76526" y="289262"/>
                  </a:lnTo>
                  <a:lnTo>
                    <a:pt x="76526" y="285813"/>
                  </a:lnTo>
                  <a:lnTo>
                    <a:pt x="74272" y="287007"/>
                  </a:lnTo>
                  <a:lnTo>
                    <a:pt x="74272" y="284753"/>
                  </a:lnTo>
                  <a:lnTo>
                    <a:pt x="76526" y="282497"/>
                  </a:lnTo>
                  <a:lnTo>
                    <a:pt x="79842" y="273479"/>
                  </a:lnTo>
                  <a:lnTo>
                    <a:pt x="72017" y="270030"/>
                  </a:lnTo>
                  <a:lnTo>
                    <a:pt x="67508" y="266715"/>
                  </a:lnTo>
                  <a:lnTo>
                    <a:pt x="72017" y="257696"/>
                  </a:lnTo>
                  <a:lnTo>
                    <a:pt x="73078" y="254248"/>
                  </a:lnTo>
                  <a:lnTo>
                    <a:pt x="75333" y="250932"/>
                  </a:lnTo>
                  <a:lnTo>
                    <a:pt x="76526" y="249739"/>
                  </a:lnTo>
                  <a:lnTo>
                    <a:pt x="77587" y="250932"/>
                  </a:lnTo>
                  <a:lnTo>
                    <a:pt x="79842" y="246423"/>
                  </a:lnTo>
                  <a:lnTo>
                    <a:pt x="81036" y="244168"/>
                  </a:lnTo>
                  <a:lnTo>
                    <a:pt x="77587" y="240853"/>
                  </a:lnTo>
                  <a:lnTo>
                    <a:pt x="78781" y="234089"/>
                  </a:lnTo>
                  <a:lnTo>
                    <a:pt x="81036" y="234089"/>
                  </a:lnTo>
                  <a:lnTo>
                    <a:pt x="84351" y="231833"/>
                  </a:lnTo>
                  <a:lnTo>
                    <a:pt x="85545" y="232895"/>
                  </a:lnTo>
                  <a:lnTo>
                    <a:pt x="86606" y="230640"/>
                  </a:lnTo>
                  <a:lnTo>
                    <a:pt x="87800" y="229579"/>
                  </a:lnTo>
                  <a:lnTo>
                    <a:pt x="91116" y="231833"/>
                  </a:lnTo>
                  <a:lnTo>
                    <a:pt x="94431" y="223876"/>
                  </a:lnTo>
                  <a:lnTo>
                    <a:pt x="91116" y="222815"/>
                  </a:lnTo>
                  <a:lnTo>
                    <a:pt x="93370" y="219499"/>
                  </a:lnTo>
                  <a:lnTo>
                    <a:pt x="95625" y="220560"/>
                  </a:lnTo>
                  <a:lnTo>
                    <a:pt x="95625" y="213796"/>
                  </a:lnTo>
                  <a:lnTo>
                    <a:pt x="91116" y="214990"/>
                  </a:lnTo>
                  <a:lnTo>
                    <a:pt x="89922" y="209287"/>
                  </a:lnTo>
                  <a:lnTo>
                    <a:pt x="93370" y="207032"/>
                  </a:lnTo>
                  <a:lnTo>
                    <a:pt x="92309" y="201462"/>
                  </a:lnTo>
                  <a:lnTo>
                    <a:pt x="96686" y="202523"/>
                  </a:lnTo>
                  <a:lnTo>
                    <a:pt x="97879" y="204778"/>
                  </a:lnTo>
                  <a:lnTo>
                    <a:pt x="101195" y="202523"/>
                  </a:lnTo>
                  <a:lnTo>
                    <a:pt x="98941" y="199207"/>
                  </a:lnTo>
                  <a:lnTo>
                    <a:pt x="100134" y="199207"/>
                  </a:lnTo>
                  <a:lnTo>
                    <a:pt x="100134" y="200269"/>
                  </a:lnTo>
                  <a:lnTo>
                    <a:pt x="103450" y="198013"/>
                  </a:lnTo>
                  <a:lnTo>
                    <a:pt x="106898" y="201462"/>
                  </a:lnTo>
                  <a:lnTo>
                    <a:pt x="106898" y="200269"/>
                  </a:lnTo>
                  <a:lnTo>
                    <a:pt x="110214" y="200269"/>
                  </a:lnTo>
                  <a:lnTo>
                    <a:pt x="110214" y="199207"/>
                  </a:lnTo>
                  <a:lnTo>
                    <a:pt x="112469" y="198013"/>
                  </a:lnTo>
                  <a:lnTo>
                    <a:pt x="107959" y="192443"/>
                  </a:lnTo>
                  <a:lnTo>
                    <a:pt x="110214" y="192443"/>
                  </a:lnTo>
                  <a:lnTo>
                    <a:pt x="115917" y="188995"/>
                  </a:lnTo>
                  <a:lnTo>
                    <a:pt x="111408" y="181170"/>
                  </a:lnTo>
                  <a:lnTo>
                    <a:pt x="111408" y="179976"/>
                  </a:lnTo>
                  <a:lnTo>
                    <a:pt x="110214" y="181170"/>
                  </a:lnTo>
                  <a:lnTo>
                    <a:pt x="107959" y="177855"/>
                  </a:lnTo>
                  <a:lnTo>
                    <a:pt x="105704" y="171090"/>
                  </a:lnTo>
                  <a:lnTo>
                    <a:pt x="102389" y="169896"/>
                  </a:lnTo>
                  <a:lnTo>
                    <a:pt x="102389" y="165387"/>
                  </a:lnTo>
                  <a:lnTo>
                    <a:pt x="100134" y="163132"/>
                  </a:lnTo>
                  <a:lnTo>
                    <a:pt x="98941" y="163132"/>
                  </a:lnTo>
                  <a:lnTo>
                    <a:pt x="94431" y="158623"/>
                  </a:lnTo>
                  <a:lnTo>
                    <a:pt x="93370" y="158623"/>
                  </a:lnTo>
                  <a:lnTo>
                    <a:pt x="92309" y="157562"/>
                  </a:lnTo>
                  <a:lnTo>
                    <a:pt x="92309" y="155308"/>
                  </a:lnTo>
                  <a:lnTo>
                    <a:pt x="91116" y="154114"/>
                  </a:lnTo>
                  <a:lnTo>
                    <a:pt x="89922" y="154114"/>
                  </a:lnTo>
                  <a:lnTo>
                    <a:pt x="88861" y="153052"/>
                  </a:lnTo>
                  <a:lnTo>
                    <a:pt x="87800" y="149605"/>
                  </a:lnTo>
                  <a:lnTo>
                    <a:pt x="86606" y="148543"/>
                  </a:lnTo>
                  <a:lnTo>
                    <a:pt x="84351" y="141779"/>
                  </a:lnTo>
                  <a:lnTo>
                    <a:pt x="70823" y="118172"/>
                  </a:lnTo>
                  <a:lnTo>
                    <a:pt x="74272" y="115917"/>
                  </a:lnTo>
                  <a:lnTo>
                    <a:pt x="76526" y="112601"/>
                  </a:lnTo>
                  <a:lnTo>
                    <a:pt x="78781" y="114856"/>
                  </a:lnTo>
                  <a:lnTo>
                    <a:pt x="82097" y="111408"/>
                  </a:lnTo>
                  <a:lnTo>
                    <a:pt x="74272" y="105837"/>
                  </a:lnTo>
                  <a:lnTo>
                    <a:pt x="76526" y="104644"/>
                  </a:lnTo>
                  <a:lnTo>
                    <a:pt x="100134" y="93370"/>
                  </a:lnTo>
                  <a:lnTo>
                    <a:pt x="115917" y="93370"/>
                  </a:lnTo>
                  <a:lnTo>
                    <a:pt x="133822" y="92309"/>
                  </a:lnTo>
                  <a:lnTo>
                    <a:pt x="240720" y="0"/>
                  </a:lnTo>
                </a:path>
              </a:pathLst>
            </a:custGeom>
            <a:noFill/>
            <a:ln w="3315" cap="flat">
              <a:solidFill>
                <a:schemeClr val="bg1">
                  <a:lumMod val="65000"/>
                </a:schemeClr>
              </a:solidFill>
              <a:prstDash val="solid"/>
              <a:miter/>
            </a:ln>
          </p:spPr>
          <p:txBody>
            <a:bodyPr rtlCol="0" anchor="ctr"/>
            <a:lstStyle/>
            <a:p>
              <a:endParaRPr lang="en-FI" sz="816"/>
            </a:p>
          </p:txBody>
        </p:sp>
        <p:sp>
          <p:nvSpPr>
            <p:cNvPr id="880" name="Freeform: Shape 879">
              <a:extLst>
                <a:ext uri="{FF2B5EF4-FFF2-40B4-BE49-F238E27FC236}">
                  <a16:creationId xmlns:a16="http://schemas.microsoft.com/office/drawing/2014/main" id="{0520AB2B-E854-C7BF-20CD-47D7FC440806}"/>
                </a:ext>
              </a:extLst>
            </p:cNvPr>
            <p:cNvSpPr/>
            <p:nvPr/>
          </p:nvSpPr>
          <p:spPr>
            <a:xfrm>
              <a:off x="2764226" y="12100231"/>
              <a:ext cx="104378" cy="110213"/>
            </a:xfrm>
            <a:custGeom>
              <a:avLst/>
              <a:gdLst>
                <a:gd name="connsiteX0" fmla="*/ 53714 w 104378"/>
                <a:gd name="connsiteY0" fmla="*/ 108092 h 110213"/>
                <a:gd name="connsiteX1" fmla="*/ 51460 w 104378"/>
                <a:gd name="connsiteY1" fmla="*/ 100267 h 110213"/>
                <a:gd name="connsiteX2" fmla="*/ 42441 w 104378"/>
                <a:gd name="connsiteY2" fmla="*/ 92442 h 110213"/>
                <a:gd name="connsiteX3" fmla="*/ 35677 w 104378"/>
                <a:gd name="connsiteY3" fmla="*/ 83423 h 110213"/>
                <a:gd name="connsiteX4" fmla="*/ 35677 w 104378"/>
                <a:gd name="connsiteY4" fmla="*/ 76659 h 110213"/>
                <a:gd name="connsiteX5" fmla="*/ 39125 w 104378"/>
                <a:gd name="connsiteY5" fmla="*/ 75465 h 110213"/>
                <a:gd name="connsiteX6" fmla="*/ 44696 w 104378"/>
                <a:gd name="connsiteY6" fmla="*/ 77721 h 110213"/>
                <a:gd name="connsiteX7" fmla="*/ 50399 w 104378"/>
                <a:gd name="connsiteY7" fmla="*/ 83291 h 110213"/>
                <a:gd name="connsiteX8" fmla="*/ 58224 w 104378"/>
                <a:gd name="connsiteY8" fmla="*/ 88861 h 110213"/>
                <a:gd name="connsiteX9" fmla="*/ 66049 w 104378"/>
                <a:gd name="connsiteY9" fmla="*/ 88861 h 110213"/>
                <a:gd name="connsiteX10" fmla="*/ 71752 w 104378"/>
                <a:gd name="connsiteY10" fmla="*/ 85545 h 110213"/>
                <a:gd name="connsiteX11" fmla="*/ 80770 w 104378"/>
                <a:gd name="connsiteY11" fmla="*/ 88861 h 110213"/>
                <a:gd name="connsiteX12" fmla="*/ 87534 w 104378"/>
                <a:gd name="connsiteY12" fmla="*/ 88861 h 110213"/>
                <a:gd name="connsiteX13" fmla="*/ 89789 w 104378"/>
                <a:gd name="connsiteY13" fmla="*/ 85545 h 110213"/>
                <a:gd name="connsiteX14" fmla="*/ 94298 w 104378"/>
                <a:gd name="connsiteY14" fmla="*/ 81036 h 110213"/>
                <a:gd name="connsiteX15" fmla="*/ 102124 w 104378"/>
                <a:gd name="connsiteY15" fmla="*/ 82229 h 110213"/>
                <a:gd name="connsiteX16" fmla="*/ 104378 w 104378"/>
                <a:gd name="connsiteY16" fmla="*/ 74405 h 110213"/>
                <a:gd name="connsiteX17" fmla="*/ 103317 w 104378"/>
                <a:gd name="connsiteY17" fmla="*/ 69895 h 110213"/>
                <a:gd name="connsiteX18" fmla="*/ 98808 w 104378"/>
                <a:gd name="connsiteY18" fmla="*/ 69895 h 110213"/>
                <a:gd name="connsiteX19" fmla="*/ 95492 w 104378"/>
                <a:gd name="connsiteY19" fmla="*/ 68702 h 110213"/>
                <a:gd name="connsiteX20" fmla="*/ 87667 w 104378"/>
                <a:gd name="connsiteY20" fmla="*/ 58622 h 110213"/>
                <a:gd name="connsiteX21" fmla="*/ 74139 w 104378"/>
                <a:gd name="connsiteY21" fmla="*/ 55306 h 110213"/>
                <a:gd name="connsiteX22" fmla="*/ 67375 w 104378"/>
                <a:gd name="connsiteY22" fmla="*/ 53051 h 110213"/>
                <a:gd name="connsiteX23" fmla="*/ 65120 w 104378"/>
                <a:gd name="connsiteY23" fmla="*/ 48542 h 110213"/>
                <a:gd name="connsiteX24" fmla="*/ 64059 w 104378"/>
                <a:gd name="connsiteY24" fmla="*/ 42839 h 110213"/>
                <a:gd name="connsiteX25" fmla="*/ 67508 w 104378"/>
                <a:gd name="connsiteY25" fmla="*/ 40584 h 110213"/>
                <a:gd name="connsiteX26" fmla="*/ 68569 w 104378"/>
                <a:gd name="connsiteY26" fmla="*/ 36075 h 110213"/>
                <a:gd name="connsiteX27" fmla="*/ 67508 w 104378"/>
                <a:gd name="connsiteY27" fmla="*/ 29311 h 110213"/>
                <a:gd name="connsiteX28" fmla="*/ 67508 w 104378"/>
                <a:gd name="connsiteY28" fmla="*/ 20292 h 110213"/>
                <a:gd name="connsiteX29" fmla="*/ 61805 w 104378"/>
                <a:gd name="connsiteY29" fmla="*/ 19098 h 110213"/>
                <a:gd name="connsiteX30" fmla="*/ 57295 w 104378"/>
                <a:gd name="connsiteY30" fmla="*/ 16844 h 110213"/>
                <a:gd name="connsiteX31" fmla="*/ 56234 w 104378"/>
                <a:gd name="connsiteY31" fmla="*/ 12335 h 110213"/>
                <a:gd name="connsiteX32" fmla="*/ 49470 w 104378"/>
                <a:gd name="connsiteY32" fmla="*/ 1061 h 110213"/>
                <a:gd name="connsiteX33" fmla="*/ 42706 w 104378"/>
                <a:gd name="connsiteY33" fmla="*/ 0 h 110213"/>
                <a:gd name="connsiteX34" fmla="*/ 31433 w 104378"/>
                <a:gd name="connsiteY34" fmla="*/ 0 h 110213"/>
                <a:gd name="connsiteX35" fmla="*/ 31433 w 104378"/>
                <a:gd name="connsiteY35" fmla="*/ 6764 h 110213"/>
                <a:gd name="connsiteX36" fmla="*/ 37003 w 104378"/>
                <a:gd name="connsiteY36" fmla="*/ 10213 h 110213"/>
                <a:gd name="connsiteX37" fmla="*/ 41513 w 104378"/>
                <a:gd name="connsiteY37" fmla="*/ 15783 h 110213"/>
                <a:gd name="connsiteX38" fmla="*/ 47216 w 104378"/>
                <a:gd name="connsiteY38" fmla="*/ 20292 h 110213"/>
                <a:gd name="connsiteX39" fmla="*/ 50531 w 104378"/>
                <a:gd name="connsiteY39" fmla="*/ 22547 h 110213"/>
                <a:gd name="connsiteX40" fmla="*/ 50531 w 104378"/>
                <a:gd name="connsiteY40" fmla="*/ 24802 h 110213"/>
                <a:gd name="connsiteX41" fmla="*/ 49338 w 104378"/>
                <a:gd name="connsiteY41" fmla="*/ 30372 h 110213"/>
                <a:gd name="connsiteX42" fmla="*/ 52786 w 104378"/>
                <a:gd name="connsiteY42" fmla="*/ 37136 h 110213"/>
                <a:gd name="connsiteX43" fmla="*/ 58356 w 104378"/>
                <a:gd name="connsiteY43" fmla="*/ 42707 h 110213"/>
                <a:gd name="connsiteX44" fmla="*/ 61672 w 104378"/>
                <a:gd name="connsiteY44" fmla="*/ 44961 h 110213"/>
                <a:gd name="connsiteX45" fmla="*/ 62866 w 104378"/>
                <a:gd name="connsiteY45" fmla="*/ 48410 h 110213"/>
                <a:gd name="connsiteX46" fmla="*/ 63927 w 104378"/>
                <a:gd name="connsiteY46" fmla="*/ 50664 h 110213"/>
                <a:gd name="connsiteX47" fmla="*/ 67375 w 104378"/>
                <a:gd name="connsiteY47" fmla="*/ 59683 h 110213"/>
                <a:gd name="connsiteX48" fmla="*/ 69630 w 104378"/>
                <a:gd name="connsiteY48" fmla="*/ 62998 h 110213"/>
                <a:gd name="connsiteX49" fmla="*/ 66314 w 104378"/>
                <a:gd name="connsiteY49" fmla="*/ 67508 h 110213"/>
                <a:gd name="connsiteX50" fmla="*/ 66314 w 104378"/>
                <a:gd name="connsiteY50" fmla="*/ 75333 h 110213"/>
                <a:gd name="connsiteX51" fmla="*/ 61805 w 104378"/>
                <a:gd name="connsiteY51" fmla="*/ 78649 h 110213"/>
                <a:gd name="connsiteX52" fmla="*/ 0 w 104378"/>
                <a:gd name="connsiteY52" fmla="*/ 66314 h 110213"/>
                <a:gd name="connsiteX53" fmla="*/ 47216 w 104378"/>
                <a:gd name="connsiteY53" fmla="*/ 110214 h 110213"/>
                <a:gd name="connsiteX54" fmla="*/ 53980 w 104378"/>
                <a:gd name="connsiteY54" fmla="*/ 107959 h 110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4378" h="110213">
                  <a:moveTo>
                    <a:pt x="53714" y="108092"/>
                  </a:moveTo>
                  <a:lnTo>
                    <a:pt x="51460" y="100267"/>
                  </a:lnTo>
                  <a:lnTo>
                    <a:pt x="42441" y="92442"/>
                  </a:lnTo>
                  <a:lnTo>
                    <a:pt x="35677" y="83423"/>
                  </a:lnTo>
                  <a:lnTo>
                    <a:pt x="35677" y="76659"/>
                  </a:lnTo>
                  <a:lnTo>
                    <a:pt x="39125" y="75465"/>
                  </a:lnTo>
                  <a:lnTo>
                    <a:pt x="44696" y="77721"/>
                  </a:lnTo>
                  <a:lnTo>
                    <a:pt x="50399" y="83291"/>
                  </a:lnTo>
                  <a:lnTo>
                    <a:pt x="58224" y="88861"/>
                  </a:lnTo>
                  <a:lnTo>
                    <a:pt x="66049" y="88861"/>
                  </a:lnTo>
                  <a:lnTo>
                    <a:pt x="71752" y="85545"/>
                  </a:lnTo>
                  <a:lnTo>
                    <a:pt x="80770" y="88861"/>
                  </a:lnTo>
                  <a:lnTo>
                    <a:pt x="87534" y="88861"/>
                  </a:lnTo>
                  <a:lnTo>
                    <a:pt x="89789" y="85545"/>
                  </a:lnTo>
                  <a:lnTo>
                    <a:pt x="94298" y="81036"/>
                  </a:lnTo>
                  <a:lnTo>
                    <a:pt x="102124" y="82229"/>
                  </a:lnTo>
                  <a:lnTo>
                    <a:pt x="104378" y="74405"/>
                  </a:lnTo>
                  <a:lnTo>
                    <a:pt x="103317" y="69895"/>
                  </a:lnTo>
                  <a:lnTo>
                    <a:pt x="98808" y="69895"/>
                  </a:lnTo>
                  <a:lnTo>
                    <a:pt x="95492" y="68702"/>
                  </a:lnTo>
                  <a:lnTo>
                    <a:pt x="87667" y="58622"/>
                  </a:lnTo>
                  <a:lnTo>
                    <a:pt x="74139" y="55306"/>
                  </a:lnTo>
                  <a:lnTo>
                    <a:pt x="67375" y="53051"/>
                  </a:lnTo>
                  <a:lnTo>
                    <a:pt x="65120" y="48542"/>
                  </a:lnTo>
                  <a:lnTo>
                    <a:pt x="64059" y="42839"/>
                  </a:lnTo>
                  <a:lnTo>
                    <a:pt x="67508" y="40584"/>
                  </a:lnTo>
                  <a:lnTo>
                    <a:pt x="68569" y="36075"/>
                  </a:lnTo>
                  <a:lnTo>
                    <a:pt x="67508" y="29311"/>
                  </a:lnTo>
                  <a:lnTo>
                    <a:pt x="67508" y="20292"/>
                  </a:lnTo>
                  <a:lnTo>
                    <a:pt x="61805" y="19098"/>
                  </a:lnTo>
                  <a:lnTo>
                    <a:pt x="57295" y="16844"/>
                  </a:lnTo>
                  <a:lnTo>
                    <a:pt x="56234" y="12335"/>
                  </a:lnTo>
                  <a:lnTo>
                    <a:pt x="49470" y="1061"/>
                  </a:lnTo>
                  <a:lnTo>
                    <a:pt x="42706" y="0"/>
                  </a:lnTo>
                  <a:lnTo>
                    <a:pt x="31433" y="0"/>
                  </a:lnTo>
                  <a:lnTo>
                    <a:pt x="31433" y="6764"/>
                  </a:lnTo>
                  <a:lnTo>
                    <a:pt x="37003" y="10213"/>
                  </a:lnTo>
                  <a:lnTo>
                    <a:pt x="41513" y="15783"/>
                  </a:lnTo>
                  <a:lnTo>
                    <a:pt x="47216" y="20292"/>
                  </a:lnTo>
                  <a:lnTo>
                    <a:pt x="50531" y="22547"/>
                  </a:lnTo>
                  <a:lnTo>
                    <a:pt x="50531" y="24802"/>
                  </a:lnTo>
                  <a:lnTo>
                    <a:pt x="49338" y="30372"/>
                  </a:lnTo>
                  <a:lnTo>
                    <a:pt x="52786" y="37136"/>
                  </a:lnTo>
                  <a:lnTo>
                    <a:pt x="58356" y="42707"/>
                  </a:lnTo>
                  <a:lnTo>
                    <a:pt x="61672" y="44961"/>
                  </a:lnTo>
                  <a:lnTo>
                    <a:pt x="62866" y="48410"/>
                  </a:lnTo>
                  <a:lnTo>
                    <a:pt x="63927" y="50664"/>
                  </a:lnTo>
                  <a:lnTo>
                    <a:pt x="67375" y="59683"/>
                  </a:lnTo>
                  <a:lnTo>
                    <a:pt x="69630" y="62998"/>
                  </a:lnTo>
                  <a:lnTo>
                    <a:pt x="66314" y="67508"/>
                  </a:lnTo>
                  <a:lnTo>
                    <a:pt x="66314" y="75333"/>
                  </a:lnTo>
                  <a:lnTo>
                    <a:pt x="61805" y="78649"/>
                  </a:lnTo>
                  <a:cubicBezTo>
                    <a:pt x="38727" y="74405"/>
                    <a:pt x="23475" y="41645"/>
                    <a:pt x="0" y="66314"/>
                  </a:cubicBezTo>
                  <a:cubicBezTo>
                    <a:pt x="38197" y="80372"/>
                    <a:pt x="18701" y="89126"/>
                    <a:pt x="47216" y="110214"/>
                  </a:cubicBezTo>
                  <a:lnTo>
                    <a:pt x="53980" y="10795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81" name="Freeform: Shape 880">
              <a:extLst>
                <a:ext uri="{FF2B5EF4-FFF2-40B4-BE49-F238E27FC236}">
                  <a16:creationId xmlns:a16="http://schemas.microsoft.com/office/drawing/2014/main" id="{EB81C5DA-17C8-D91F-BF2B-9088630BF83F}"/>
                </a:ext>
              </a:extLst>
            </p:cNvPr>
            <p:cNvSpPr/>
            <p:nvPr/>
          </p:nvSpPr>
          <p:spPr>
            <a:xfrm>
              <a:off x="2803616" y="12008851"/>
              <a:ext cx="874681" cy="532898"/>
            </a:xfrm>
            <a:custGeom>
              <a:avLst/>
              <a:gdLst>
                <a:gd name="connsiteX0" fmla="*/ 873885 w 874681"/>
                <a:gd name="connsiteY0" fmla="*/ 208491 h 532898"/>
                <a:gd name="connsiteX1" fmla="*/ 870570 w 874681"/>
                <a:gd name="connsiteY1" fmla="*/ 199472 h 532898"/>
                <a:gd name="connsiteX2" fmla="*/ 868315 w 874681"/>
                <a:gd name="connsiteY2" fmla="*/ 199472 h 532898"/>
                <a:gd name="connsiteX3" fmla="*/ 868315 w 874681"/>
                <a:gd name="connsiteY3" fmla="*/ 197218 h 532898"/>
                <a:gd name="connsiteX4" fmla="*/ 867254 w 874681"/>
                <a:gd name="connsiteY4" fmla="*/ 196156 h 532898"/>
                <a:gd name="connsiteX5" fmla="*/ 867254 w 874681"/>
                <a:gd name="connsiteY5" fmla="*/ 192708 h 532898"/>
                <a:gd name="connsiteX6" fmla="*/ 866060 w 874681"/>
                <a:gd name="connsiteY6" fmla="*/ 189392 h 532898"/>
                <a:gd name="connsiteX7" fmla="*/ 867254 w 874681"/>
                <a:gd name="connsiteY7" fmla="*/ 174804 h 532898"/>
                <a:gd name="connsiteX8" fmla="*/ 870570 w 874681"/>
                <a:gd name="connsiteY8" fmla="*/ 171488 h 532898"/>
                <a:gd name="connsiteX9" fmla="*/ 870570 w 874681"/>
                <a:gd name="connsiteY9" fmla="*/ 170294 h 532898"/>
                <a:gd name="connsiteX10" fmla="*/ 861551 w 874681"/>
                <a:gd name="connsiteY10" fmla="*/ 171488 h 532898"/>
                <a:gd name="connsiteX11" fmla="*/ 859296 w 874681"/>
                <a:gd name="connsiteY11" fmla="*/ 163662 h 532898"/>
                <a:gd name="connsiteX12" fmla="*/ 852532 w 874681"/>
                <a:gd name="connsiteY12" fmla="*/ 164724 h 532898"/>
                <a:gd name="connsiteX13" fmla="*/ 848023 w 874681"/>
                <a:gd name="connsiteY13" fmla="*/ 185015 h 532898"/>
                <a:gd name="connsiteX14" fmla="*/ 827731 w 874681"/>
                <a:gd name="connsiteY14" fmla="*/ 192841 h 532898"/>
                <a:gd name="connsiteX15" fmla="*/ 824282 w 874681"/>
                <a:gd name="connsiteY15" fmla="*/ 172549 h 532898"/>
                <a:gd name="connsiteX16" fmla="*/ 844575 w 874681"/>
                <a:gd name="connsiteY16" fmla="*/ 169233 h 532898"/>
                <a:gd name="connsiteX17" fmla="*/ 828792 w 874681"/>
                <a:gd name="connsiteY17" fmla="*/ 152389 h 532898"/>
                <a:gd name="connsiteX18" fmla="*/ 826537 w 874681"/>
                <a:gd name="connsiteY18" fmla="*/ 132097 h 532898"/>
                <a:gd name="connsiteX19" fmla="*/ 816457 w 874681"/>
                <a:gd name="connsiteY19" fmla="*/ 133291 h 532898"/>
                <a:gd name="connsiteX20" fmla="*/ 795104 w 874681"/>
                <a:gd name="connsiteY20" fmla="*/ 136607 h 532898"/>
                <a:gd name="connsiteX21" fmla="*/ 763672 w 874681"/>
                <a:gd name="connsiteY21" fmla="*/ 143371 h 532898"/>
                <a:gd name="connsiteX22" fmla="*/ 724281 w 874681"/>
                <a:gd name="connsiteY22" fmla="*/ 127588 h 532898"/>
                <a:gd name="connsiteX23" fmla="*/ 711947 w 874681"/>
                <a:gd name="connsiteY23" fmla="*/ 123078 h 532898"/>
                <a:gd name="connsiteX24" fmla="*/ 671495 w 874681"/>
                <a:gd name="connsiteY24" fmla="*/ 109551 h 532898"/>
                <a:gd name="connsiteX25" fmla="*/ 670434 w 874681"/>
                <a:gd name="connsiteY25" fmla="*/ 109551 h 532898"/>
                <a:gd name="connsiteX26" fmla="*/ 669241 w 874681"/>
                <a:gd name="connsiteY26" fmla="*/ 108357 h 532898"/>
                <a:gd name="connsiteX27" fmla="*/ 669241 w 874681"/>
                <a:gd name="connsiteY27" fmla="*/ 107296 h 532898"/>
                <a:gd name="connsiteX28" fmla="*/ 665925 w 874681"/>
                <a:gd name="connsiteY28" fmla="*/ 106102 h 532898"/>
                <a:gd name="connsiteX29" fmla="*/ 662609 w 874681"/>
                <a:gd name="connsiteY29" fmla="*/ 106102 h 532898"/>
                <a:gd name="connsiteX30" fmla="*/ 653590 w 874681"/>
                <a:gd name="connsiteY30" fmla="*/ 103847 h 532898"/>
                <a:gd name="connsiteX31" fmla="*/ 649081 w 874681"/>
                <a:gd name="connsiteY31" fmla="*/ 101593 h 532898"/>
                <a:gd name="connsiteX32" fmla="*/ 634492 w 874681"/>
                <a:gd name="connsiteY32" fmla="*/ 93635 h 532898"/>
                <a:gd name="connsiteX33" fmla="*/ 633298 w 874681"/>
                <a:gd name="connsiteY33" fmla="*/ 92574 h 532898"/>
                <a:gd name="connsiteX34" fmla="*/ 629983 w 874681"/>
                <a:gd name="connsiteY34" fmla="*/ 92574 h 532898"/>
                <a:gd name="connsiteX35" fmla="*/ 627728 w 874681"/>
                <a:gd name="connsiteY35" fmla="*/ 90320 h 532898"/>
                <a:gd name="connsiteX36" fmla="*/ 626667 w 874681"/>
                <a:gd name="connsiteY36" fmla="*/ 90320 h 532898"/>
                <a:gd name="connsiteX37" fmla="*/ 619903 w 874681"/>
                <a:gd name="connsiteY37" fmla="*/ 88064 h 532898"/>
                <a:gd name="connsiteX38" fmla="*/ 616455 w 874681"/>
                <a:gd name="connsiteY38" fmla="*/ 88064 h 532898"/>
                <a:gd name="connsiteX39" fmla="*/ 616455 w 874681"/>
                <a:gd name="connsiteY39" fmla="*/ 94828 h 532898"/>
                <a:gd name="connsiteX40" fmla="*/ 618709 w 874681"/>
                <a:gd name="connsiteY40" fmla="*/ 97084 h 532898"/>
                <a:gd name="connsiteX41" fmla="*/ 619770 w 874681"/>
                <a:gd name="connsiteY41" fmla="*/ 97084 h 532898"/>
                <a:gd name="connsiteX42" fmla="*/ 619770 w 874681"/>
                <a:gd name="connsiteY42" fmla="*/ 99338 h 532898"/>
                <a:gd name="connsiteX43" fmla="*/ 620831 w 874681"/>
                <a:gd name="connsiteY43" fmla="*/ 99338 h 532898"/>
                <a:gd name="connsiteX44" fmla="*/ 619770 w 874681"/>
                <a:gd name="connsiteY44" fmla="*/ 100399 h 532898"/>
                <a:gd name="connsiteX45" fmla="*/ 618709 w 874681"/>
                <a:gd name="connsiteY45" fmla="*/ 103715 h 532898"/>
                <a:gd name="connsiteX46" fmla="*/ 617516 w 874681"/>
                <a:gd name="connsiteY46" fmla="*/ 103715 h 532898"/>
                <a:gd name="connsiteX47" fmla="*/ 616322 w 874681"/>
                <a:gd name="connsiteY47" fmla="*/ 104908 h 532898"/>
                <a:gd name="connsiteX48" fmla="*/ 614067 w 874681"/>
                <a:gd name="connsiteY48" fmla="*/ 104908 h 532898"/>
                <a:gd name="connsiteX49" fmla="*/ 549875 w 874681"/>
                <a:gd name="connsiteY49" fmla="*/ 113927 h 532898"/>
                <a:gd name="connsiteX50" fmla="*/ 548682 w 874681"/>
                <a:gd name="connsiteY50" fmla="*/ 115121 h 532898"/>
                <a:gd name="connsiteX51" fmla="*/ 545366 w 874681"/>
                <a:gd name="connsiteY51" fmla="*/ 113927 h 532898"/>
                <a:gd name="connsiteX52" fmla="*/ 546560 w 874681"/>
                <a:gd name="connsiteY52" fmla="*/ 115121 h 532898"/>
                <a:gd name="connsiteX53" fmla="*/ 540857 w 874681"/>
                <a:gd name="connsiteY53" fmla="*/ 157827 h 532898"/>
                <a:gd name="connsiteX54" fmla="*/ 540857 w 874681"/>
                <a:gd name="connsiteY54" fmla="*/ 158888 h 532898"/>
                <a:gd name="connsiteX55" fmla="*/ 505975 w 874681"/>
                <a:gd name="connsiteY55" fmla="*/ 191515 h 532898"/>
                <a:gd name="connsiteX56" fmla="*/ 504782 w 874681"/>
                <a:gd name="connsiteY56" fmla="*/ 190321 h 532898"/>
                <a:gd name="connsiteX57" fmla="*/ 504782 w 874681"/>
                <a:gd name="connsiteY57" fmla="*/ 189260 h 532898"/>
                <a:gd name="connsiteX58" fmla="*/ 503588 w 874681"/>
                <a:gd name="connsiteY58" fmla="*/ 189260 h 532898"/>
                <a:gd name="connsiteX59" fmla="*/ 502527 w 874681"/>
                <a:gd name="connsiteY59" fmla="*/ 190321 h 532898"/>
                <a:gd name="connsiteX60" fmla="*/ 499211 w 874681"/>
                <a:gd name="connsiteY60" fmla="*/ 190321 h 532898"/>
                <a:gd name="connsiteX61" fmla="*/ 498150 w 874681"/>
                <a:gd name="connsiteY61" fmla="*/ 191515 h 532898"/>
                <a:gd name="connsiteX62" fmla="*/ 496957 w 874681"/>
                <a:gd name="connsiteY62" fmla="*/ 191515 h 532898"/>
                <a:gd name="connsiteX63" fmla="*/ 495763 w 874681"/>
                <a:gd name="connsiteY63" fmla="*/ 193769 h 532898"/>
                <a:gd name="connsiteX64" fmla="*/ 494702 w 874681"/>
                <a:gd name="connsiteY64" fmla="*/ 194830 h 532898"/>
                <a:gd name="connsiteX65" fmla="*/ 494702 w 874681"/>
                <a:gd name="connsiteY65" fmla="*/ 196024 h 532898"/>
                <a:gd name="connsiteX66" fmla="*/ 484622 w 874681"/>
                <a:gd name="connsiteY66" fmla="*/ 194830 h 532898"/>
                <a:gd name="connsiteX67" fmla="*/ 470033 w 874681"/>
                <a:gd name="connsiteY67" fmla="*/ 188066 h 532898"/>
                <a:gd name="connsiteX68" fmla="*/ 464330 w 874681"/>
                <a:gd name="connsiteY68" fmla="*/ 207165 h 532898"/>
                <a:gd name="connsiteX69" fmla="*/ 463269 w 874681"/>
                <a:gd name="connsiteY69" fmla="*/ 212735 h 532898"/>
                <a:gd name="connsiteX70" fmla="*/ 455312 w 874681"/>
                <a:gd name="connsiteY70" fmla="*/ 212735 h 532898"/>
                <a:gd name="connsiteX71" fmla="*/ 454251 w 874681"/>
                <a:gd name="connsiteY71" fmla="*/ 210480 h 532898"/>
                <a:gd name="connsiteX72" fmla="*/ 439661 w 874681"/>
                <a:gd name="connsiteY72" fmla="*/ 210480 h 532898"/>
                <a:gd name="connsiteX73" fmla="*/ 436346 w 874681"/>
                <a:gd name="connsiteY73" fmla="*/ 209419 h 532898"/>
                <a:gd name="connsiteX74" fmla="*/ 433030 w 874681"/>
                <a:gd name="connsiteY74" fmla="*/ 210480 h 532898"/>
                <a:gd name="connsiteX75" fmla="*/ 424011 w 874681"/>
                <a:gd name="connsiteY75" fmla="*/ 212735 h 532898"/>
                <a:gd name="connsiteX76" fmla="*/ 420696 w 874681"/>
                <a:gd name="connsiteY76" fmla="*/ 212735 h 532898"/>
                <a:gd name="connsiteX77" fmla="*/ 419502 w 874681"/>
                <a:gd name="connsiteY77" fmla="*/ 214989 h 532898"/>
                <a:gd name="connsiteX78" fmla="*/ 419502 w 874681"/>
                <a:gd name="connsiteY78" fmla="*/ 216051 h 532898"/>
                <a:gd name="connsiteX79" fmla="*/ 413932 w 874681"/>
                <a:gd name="connsiteY79" fmla="*/ 214989 h 532898"/>
                <a:gd name="connsiteX80" fmla="*/ 409422 w 874681"/>
                <a:gd name="connsiteY80" fmla="*/ 216051 h 532898"/>
                <a:gd name="connsiteX81" fmla="*/ 404913 w 874681"/>
                <a:gd name="connsiteY81" fmla="*/ 216051 h 532898"/>
                <a:gd name="connsiteX82" fmla="*/ 403719 w 874681"/>
                <a:gd name="connsiteY82" fmla="*/ 218305 h 532898"/>
                <a:gd name="connsiteX83" fmla="*/ 371093 w 874681"/>
                <a:gd name="connsiteY83" fmla="*/ 194698 h 532898"/>
                <a:gd name="connsiteX84" fmla="*/ 296821 w 874681"/>
                <a:gd name="connsiteY84" fmla="*/ 122681 h 532898"/>
                <a:gd name="connsiteX85" fmla="*/ 287803 w 874681"/>
                <a:gd name="connsiteY85" fmla="*/ 113662 h 532898"/>
                <a:gd name="connsiteX86" fmla="*/ 287803 w 874681"/>
                <a:gd name="connsiteY86" fmla="*/ 112601 h 532898"/>
                <a:gd name="connsiteX87" fmla="*/ 285548 w 874681"/>
                <a:gd name="connsiteY87" fmla="*/ 110347 h 532898"/>
                <a:gd name="connsiteX88" fmla="*/ 285548 w 874681"/>
                <a:gd name="connsiteY88" fmla="*/ 108091 h 532898"/>
                <a:gd name="connsiteX89" fmla="*/ 284354 w 874681"/>
                <a:gd name="connsiteY89" fmla="*/ 108091 h 532898"/>
                <a:gd name="connsiteX90" fmla="*/ 284354 w 874681"/>
                <a:gd name="connsiteY90" fmla="*/ 107031 h 532898"/>
                <a:gd name="connsiteX91" fmla="*/ 283161 w 874681"/>
                <a:gd name="connsiteY91" fmla="*/ 107031 h 532898"/>
                <a:gd name="connsiteX92" fmla="*/ 282100 w 874681"/>
                <a:gd name="connsiteY92" fmla="*/ 105837 h 532898"/>
                <a:gd name="connsiteX93" fmla="*/ 282100 w 874681"/>
                <a:gd name="connsiteY93" fmla="*/ 104776 h 532898"/>
                <a:gd name="connsiteX94" fmla="*/ 283161 w 874681"/>
                <a:gd name="connsiteY94" fmla="*/ 104776 h 532898"/>
                <a:gd name="connsiteX95" fmla="*/ 283161 w 874681"/>
                <a:gd name="connsiteY95" fmla="*/ 103582 h 532898"/>
                <a:gd name="connsiteX96" fmla="*/ 282100 w 874681"/>
                <a:gd name="connsiteY96" fmla="*/ 101327 h 532898"/>
                <a:gd name="connsiteX97" fmla="*/ 282100 w 874681"/>
                <a:gd name="connsiteY97" fmla="*/ 100134 h 532898"/>
                <a:gd name="connsiteX98" fmla="*/ 279845 w 874681"/>
                <a:gd name="connsiteY98" fmla="*/ 100134 h 532898"/>
                <a:gd name="connsiteX99" fmla="*/ 279845 w 874681"/>
                <a:gd name="connsiteY99" fmla="*/ 99073 h 532898"/>
                <a:gd name="connsiteX100" fmla="*/ 278651 w 874681"/>
                <a:gd name="connsiteY100" fmla="*/ 100134 h 532898"/>
                <a:gd name="connsiteX101" fmla="*/ 277590 w 874681"/>
                <a:gd name="connsiteY101" fmla="*/ 100134 h 532898"/>
                <a:gd name="connsiteX102" fmla="*/ 277590 w 874681"/>
                <a:gd name="connsiteY102" fmla="*/ 102388 h 532898"/>
                <a:gd name="connsiteX103" fmla="*/ 276529 w 874681"/>
                <a:gd name="connsiteY103" fmla="*/ 102388 h 532898"/>
                <a:gd name="connsiteX104" fmla="*/ 274275 w 874681"/>
                <a:gd name="connsiteY104" fmla="*/ 101327 h 532898"/>
                <a:gd name="connsiteX105" fmla="*/ 265256 w 874681"/>
                <a:gd name="connsiteY105" fmla="*/ 86738 h 532898"/>
                <a:gd name="connsiteX106" fmla="*/ 265256 w 874681"/>
                <a:gd name="connsiteY106" fmla="*/ 85544 h 532898"/>
                <a:gd name="connsiteX107" fmla="*/ 229314 w 874681"/>
                <a:gd name="connsiteY107" fmla="*/ 34881 h 532898"/>
                <a:gd name="connsiteX108" fmla="*/ 212470 w 874681"/>
                <a:gd name="connsiteY108" fmla="*/ 13527 h 532898"/>
                <a:gd name="connsiteX109" fmla="*/ 193372 w 874681"/>
                <a:gd name="connsiteY109" fmla="*/ 24801 h 532898"/>
                <a:gd name="connsiteX110" fmla="*/ 148411 w 874681"/>
                <a:gd name="connsiteY110" fmla="*/ 13527 h 532898"/>
                <a:gd name="connsiteX111" fmla="*/ 145095 w 874681"/>
                <a:gd name="connsiteY111" fmla="*/ 12467 h 532898"/>
                <a:gd name="connsiteX112" fmla="*/ 143901 w 874681"/>
                <a:gd name="connsiteY112" fmla="*/ 11273 h 532898"/>
                <a:gd name="connsiteX113" fmla="*/ 142708 w 874681"/>
                <a:gd name="connsiteY113" fmla="*/ 11273 h 532898"/>
                <a:gd name="connsiteX114" fmla="*/ 141647 w 874681"/>
                <a:gd name="connsiteY114" fmla="*/ 9019 h 532898"/>
                <a:gd name="connsiteX115" fmla="*/ 141647 w 874681"/>
                <a:gd name="connsiteY115" fmla="*/ 7957 h 532898"/>
                <a:gd name="connsiteX116" fmla="*/ 139392 w 874681"/>
                <a:gd name="connsiteY116" fmla="*/ 7957 h 532898"/>
                <a:gd name="connsiteX117" fmla="*/ 138198 w 874681"/>
                <a:gd name="connsiteY117" fmla="*/ 9019 h 532898"/>
                <a:gd name="connsiteX118" fmla="*/ 137137 w 874681"/>
                <a:gd name="connsiteY118" fmla="*/ 9019 h 532898"/>
                <a:gd name="connsiteX119" fmla="*/ 136076 w 874681"/>
                <a:gd name="connsiteY119" fmla="*/ 10212 h 532898"/>
                <a:gd name="connsiteX120" fmla="*/ 134883 w 874681"/>
                <a:gd name="connsiteY120" fmla="*/ 10212 h 532898"/>
                <a:gd name="connsiteX121" fmla="*/ 134883 w 874681"/>
                <a:gd name="connsiteY121" fmla="*/ 11273 h 532898"/>
                <a:gd name="connsiteX122" fmla="*/ 131567 w 874681"/>
                <a:gd name="connsiteY122" fmla="*/ 10212 h 532898"/>
                <a:gd name="connsiteX123" fmla="*/ 129312 w 874681"/>
                <a:gd name="connsiteY123" fmla="*/ 10212 h 532898"/>
                <a:gd name="connsiteX124" fmla="*/ 129312 w 874681"/>
                <a:gd name="connsiteY124" fmla="*/ 9019 h 532898"/>
                <a:gd name="connsiteX125" fmla="*/ 110214 w 874681"/>
                <a:gd name="connsiteY125" fmla="*/ 4509 h 532898"/>
                <a:gd name="connsiteX126" fmla="*/ 105704 w 874681"/>
                <a:gd name="connsiteY126" fmla="*/ 5570 h 532898"/>
                <a:gd name="connsiteX127" fmla="*/ 102256 w 874681"/>
                <a:gd name="connsiteY127" fmla="*/ 1060 h 532898"/>
                <a:gd name="connsiteX128" fmla="*/ 96686 w 874681"/>
                <a:gd name="connsiteY128" fmla="*/ 0 h 532898"/>
                <a:gd name="connsiteX129" fmla="*/ 94431 w 874681"/>
                <a:gd name="connsiteY129" fmla="*/ 1060 h 532898"/>
                <a:gd name="connsiteX130" fmla="*/ 94431 w 874681"/>
                <a:gd name="connsiteY130" fmla="*/ 2254 h 532898"/>
                <a:gd name="connsiteX131" fmla="*/ 95625 w 874681"/>
                <a:gd name="connsiteY131" fmla="*/ 3316 h 532898"/>
                <a:gd name="connsiteX132" fmla="*/ 98940 w 874681"/>
                <a:gd name="connsiteY132" fmla="*/ 7825 h 532898"/>
                <a:gd name="connsiteX133" fmla="*/ 103450 w 874681"/>
                <a:gd name="connsiteY133" fmla="*/ 15650 h 532898"/>
                <a:gd name="connsiteX134" fmla="*/ 106766 w 874681"/>
                <a:gd name="connsiteY134" fmla="*/ 21220 h 532898"/>
                <a:gd name="connsiteX135" fmla="*/ 107959 w 874681"/>
                <a:gd name="connsiteY135" fmla="*/ 25730 h 532898"/>
                <a:gd name="connsiteX136" fmla="*/ 128251 w 874681"/>
                <a:gd name="connsiteY136" fmla="*/ 53847 h 532898"/>
                <a:gd name="connsiteX137" fmla="*/ 113662 w 874681"/>
                <a:gd name="connsiteY137" fmla="*/ 40319 h 532898"/>
                <a:gd name="connsiteX138" fmla="*/ 96818 w 874681"/>
                <a:gd name="connsiteY138" fmla="*/ 22281 h 532898"/>
                <a:gd name="connsiteX139" fmla="*/ 92309 w 874681"/>
                <a:gd name="connsiteY139" fmla="*/ 22281 h 532898"/>
                <a:gd name="connsiteX140" fmla="*/ 90054 w 874681"/>
                <a:gd name="connsiteY140" fmla="*/ 18966 h 532898"/>
                <a:gd name="connsiteX141" fmla="*/ 86739 w 874681"/>
                <a:gd name="connsiteY141" fmla="*/ 18966 h 532898"/>
                <a:gd name="connsiteX142" fmla="*/ 84484 w 874681"/>
                <a:gd name="connsiteY142" fmla="*/ 23475 h 532898"/>
                <a:gd name="connsiteX143" fmla="*/ 84484 w 874681"/>
                <a:gd name="connsiteY143" fmla="*/ 30239 h 532898"/>
                <a:gd name="connsiteX144" fmla="*/ 87800 w 874681"/>
                <a:gd name="connsiteY144" fmla="*/ 32493 h 532898"/>
                <a:gd name="connsiteX145" fmla="*/ 88993 w 874681"/>
                <a:gd name="connsiteY145" fmla="*/ 35942 h 532898"/>
                <a:gd name="connsiteX146" fmla="*/ 86739 w 874681"/>
                <a:gd name="connsiteY146" fmla="*/ 41513 h 532898"/>
                <a:gd name="connsiteX147" fmla="*/ 85678 w 874681"/>
                <a:gd name="connsiteY147" fmla="*/ 44828 h 532898"/>
                <a:gd name="connsiteX148" fmla="*/ 83423 w 874681"/>
                <a:gd name="connsiteY148" fmla="*/ 49337 h 532898"/>
                <a:gd name="connsiteX149" fmla="*/ 81168 w 874681"/>
                <a:gd name="connsiteY149" fmla="*/ 52653 h 532898"/>
                <a:gd name="connsiteX150" fmla="*/ 78914 w 874681"/>
                <a:gd name="connsiteY150" fmla="*/ 51592 h 532898"/>
                <a:gd name="connsiteX151" fmla="*/ 76659 w 874681"/>
                <a:gd name="connsiteY151" fmla="*/ 47083 h 532898"/>
                <a:gd name="connsiteX152" fmla="*/ 69895 w 874681"/>
                <a:gd name="connsiteY152" fmla="*/ 40319 h 532898"/>
                <a:gd name="connsiteX153" fmla="*/ 67640 w 874681"/>
                <a:gd name="connsiteY153" fmla="*/ 33554 h 532898"/>
                <a:gd name="connsiteX154" fmla="*/ 61937 w 874681"/>
                <a:gd name="connsiteY154" fmla="*/ 31300 h 532898"/>
                <a:gd name="connsiteX155" fmla="*/ 77720 w 874681"/>
                <a:gd name="connsiteY155" fmla="*/ 67242 h 532898"/>
                <a:gd name="connsiteX156" fmla="*/ 99073 w 874681"/>
                <a:gd name="connsiteY156" fmla="*/ 92044 h 532898"/>
                <a:gd name="connsiteX157" fmla="*/ 93503 w 874681"/>
                <a:gd name="connsiteY157" fmla="*/ 92044 h 532898"/>
                <a:gd name="connsiteX158" fmla="*/ 90054 w 874681"/>
                <a:gd name="connsiteY158" fmla="*/ 87534 h 532898"/>
                <a:gd name="connsiteX159" fmla="*/ 86739 w 874681"/>
                <a:gd name="connsiteY159" fmla="*/ 85280 h 532898"/>
                <a:gd name="connsiteX160" fmla="*/ 82229 w 874681"/>
                <a:gd name="connsiteY160" fmla="*/ 81964 h 532898"/>
                <a:gd name="connsiteX161" fmla="*/ 76659 w 874681"/>
                <a:gd name="connsiteY161" fmla="*/ 76394 h 532898"/>
                <a:gd name="connsiteX162" fmla="*/ 72150 w 874681"/>
                <a:gd name="connsiteY162" fmla="*/ 76394 h 532898"/>
                <a:gd name="connsiteX163" fmla="*/ 74404 w 874681"/>
                <a:gd name="connsiteY163" fmla="*/ 83157 h 532898"/>
                <a:gd name="connsiteX164" fmla="*/ 74404 w 874681"/>
                <a:gd name="connsiteY164" fmla="*/ 89921 h 532898"/>
                <a:gd name="connsiteX165" fmla="*/ 77853 w 874681"/>
                <a:gd name="connsiteY165" fmla="*/ 97747 h 532898"/>
                <a:gd name="connsiteX166" fmla="*/ 83423 w 874681"/>
                <a:gd name="connsiteY166" fmla="*/ 102256 h 532898"/>
                <a:gd name="connsiteX167" fmla="*/ 85678 w 874681"/>
                <a:gd name="connsiteY167" fmla="*/ 103317 h 532898"/>
                <a:gd name="connsiteX168" fmla="*/ 85678 w 874681"/>
                <a:gd name="connsiteY168" fmla="*/ 107827 h 532898"/>
                <a:gd name="connsiteX169" fmla="*/ 84617 w 874681"/>
                <a:gd name="connsiteY169" fmla="*/ 109020 h 532898"/>
                <a:gd name="connsiteX170" fmla="*/ 84617 w 874681"/>
                <a:gd name="connsiteY170" fmla="*/ 115784 h 532898"/>
                <a:gd name="connsiteX171" fmla="*/ 85678 w 874681"/>
                <a:gd name="connsiteY171" fmla="*/ 122548 h 532898"/>
                <a:gd name="connsiteX172" fmla="*/ 96951 w 874681"/>
                <a:gd name="connsiteY172" fmla="*/ 133821 h 532898"/>
                <a:gd name="connsiteX173" fmla="*/ 103715 w 874681"/>
                <a:gd name="connsiteY173" fmla="*/ 135015 h 532898"/>
                <a:gd name="connsiteX174" fmla="*/ 107031 w 874681"/>
                <a:gd name="connsiteY174" fmla="*/ 142840 h 532898"/>
                <a:gd name="connsiteX175" fmla="*/ 108224 w 874681"/>
                <a:gd name="connsiteY175" fmla="*/ 149604 h 532898"/>
                <a:gd name="connsiteX176" fmla="*/ 108224 w 874681"/>
                <a:gd name="connsiteY176" fmla="*/ 154114 h 532898"/>
                <a:gd name="connsiteX177" fmla="*/ 111540 w 874681"/>
                <a:gd name="connsiteY177" fmla="*/ 160878 h 532898"/>
                <a:gd name="connsiteX178" fmla="*/ 110346 w 874681"/>
                <a:gd name="connsiteY178" fmla="*/ 160878 h 532898"/>
                <a:gd name="connsiteX179" fmla="*/ 112601 w 874681"/>
                <a:gd name="connsiteY179" fmla="*/ 164193 h 532898"/>
                <a:gd name="connsiteX180" fmla="*/ 112601 w 874681"/>
                <a:gd name="connsiteY180" fmla="*/ 169764 h 532898"/>
                <a:gd name="connsiteX181" fmla="*/ 115917 w 874681"/>
                <a:gd name="connsiteY181" fmla="*/ 172018 h 532898"/>
                <a:gd name="connsiteX182" fmla="*/ 118172 w 874681"/>
                <a:gd name="connsiteY182" fmla="*/ 168702 h 532898"/>
                <a:gd name="connsiteX183" fmla="*/ 120426 w 874681"/>
                <a:gd name="connsiteY183" fmla="*/ 169764 h 532898"/>
                <a:gd name="connsiteX184" fmla="*/ 142973 w 874681"/>
                <a:gd name="connsiteY184" fmla="*/ 190055 h 532898"/>
                <a:gd name="connsiteX185" fmla="*/ 142973 w 874681"/>
                <a:gd name="connsiteY185" fmla="*/ 191249 h 532898"/>
                <a:gd name="connsiteX186" fmla="*/ 141912 w 874681"/>
                <a:gd name="connsiteY186" fmla="*/ 193504 h 532898"/>
                <a:gd name="connsiteX187" fmla="*/ 139657 w 874681"/>
                <a:gd name="connsiteY187" fmla="*/ 192311 h 532898"/>
                <a:gd name="connsiteX188" fmla="*/ 126129 w 874681"/>
                <a:gd name="connsiteY188" fmla="*/ 190055 h 532898"/>
                <a:gd name="connsiteX189" fmla="*/ 119365 w 874681"/>
                <a:gd name="connsiteY189" fmla="*/ 187801 h 532898"/>
                <a:gd name="connsiteX190" fmla="*/ 120559 w 874681"/>
                <a:gd name="connsiteY190" fmla="*/ 193504 h 532898"/>
                <a:gd name="connsiteX191" fmla="*/ 119365 w 874681"/>
                <a:gd name="connsiteY191" fmla="*/ 198013 h 532898"/>
                <a:gd name="connsiteX192" fmla="*/ 123875 w 874681"/>
                <a:gd name="connsiteY192" fmla="*/ 202522 h 532898"/>
                <a:gd name="connsiteX193" fmla="*/ 128384 w 874681"/>
                <a:gd name="connsiteY193" fmla="*/ 208093 h 532898"/>
                <a:gd name="connsiteX194" fmla="*/ 125068 w 874681"/>
                <a:gd name="connsiteY194" fmla="*/ 211541 h 532898"/>
                <a:gd name="connsiteX195" fmla="*/ 120559 w 874681"/>
                <a:gd name="connsiteY195" fmla="*/ 211541 h 532898"/>
                <a:gd name="connsiteX196" fmla="*/ 122813 w 874681"/>
                <a:gd name="connsiteY196" fmla="*/ 214857 h 532898"/>
                <a:gd name="connsiteX197" fmla="*/ 130638 w 874681"/>
                <a:gd name="connsiteY197" fmla="*/ 221621 h 532898"/>
                <a:gd name="connsiteX198" fmla="*/ 138464 w 874681"/>
                <a:gd name="connsiteY198" fmla="*/ 230639 h 532898"/>
                <a:gd name="connsiteX199" fmla="*/ 144167 w 874681"/>
                <a:gd name="connsiteY199" fmla="*/ 240719 h 532898"/>
                <a:gd name="connsiteX200" fmla="*/ 149737 w 874681"/>
                <a:gd name="connsiteY200" fmla="*/ 246290 h 532898"/>
                <a:gd name="connsiteX201" fmla="*/ 149737 w 874681"/>
                <a:gd name="connsiteY201" fmla="*/ 248545 h 532898"/>
                <a:gd name="connsiteX202" fmla="*/ 141912 w 874681"/>
                <a:gd name="connsiteY202" fmla="*/ 246290 h 532898"/>
                <a:gd name="connsiteX203" fmla="*/ 147482 w 874681"/>
                <a:gd name="connsiteY203" fmla="*/ 254115 h 532898"/>
                <a:gd name="connsiteX204" fmla="*/ 162071 w 874681"/>
                <a:gd name="connsiteY204" fmla="*/ 261940 h 532898"/>
                <a:gd name="connsiteX205" fmla="*/ 163132 w 874681"/>
                <a:gd name="connsiteY205" fmla="*/ 267643 h 532898"/>
                <a:gd name="connsiteX206" fmla="*/ 169896 w 874681"/>
                <a:gd name="connsiteY206" fmla="*/ 277723 h 532898"/>
                <a:gd name="connsiteX207" fmla="*/ 175467 w 874681"/>
                <a:gd name="connsiteY207" fmla="*/ 285548 h 532898"/>
                <a:gd name="connsiteX208" fmla="*/ 169896 w 874681"/>
                <a:gd name="connsiteY208" fmla="*/ 286609 h 532898"/>
                <a:gd name="connsiteX209" fmla="*/ 162071 w 874681"/>
                <a:gd name="connsiteY209" fmla="*/ 285548 h 532898"/>
                <a:gd name="connsiteX210" fmla="*/ 150798 w 874681"/>
                <a:gd name="connsiteY210" fmla="*/ 283293 h 532898"/>
                <a:gd name="connsiteX211" fmla="*/ 141779 w 874681"/>
                <a:gd name="connsiteY211" fmla="*/ 281039 h 532898"/>
                <a:gd name="connsiteX212" fmla="*/ 133954 w 874681"/>
                <a:gd name="connsiteY212" fmla="*/ 276529 h 532898"/>
                <a:gd name="connsiteX213" fmla="*/ 127190 w 874681"/>
                <a:gd name="connsiteY213" fmla="*/ 269765 h 532898"/>
                <a:gd name="connsiteX214" fmla="*/ 122681 w 874681"/>
                <a:gd name="connsiteY214" fmla="*/ 263001 h 532898"/>
                <a:gd name="connsiteX215" fmla="*/ 114856 w 874681"/>
                <a:gd name="connsiteY215" fmla="*/ 255176 h 532898"/>
                <a:gd name="connsiteX216" fmla="*/ 110346 w 874681"/>
                <a:gd name="connsiteY216" fmla="*/ 253982 h 532898"/>
                <a:gd name="connsiteX217" fmla="*/ 104776 w 874681"/>
                <a:gd name="connsiteY217" fmla="*/ 255176 h 532898"/>
                <a:gd name="connsiteX218" fmla="*/ 96951 w 874681"/>
                <a:gd name="connsiteY218" fmla="*/ 250666 h 532898"/>
                <a:gd name="connsiteX219" fmla="*/ 90187 w 874681"/>
                <a:gd name="connsiteY219" fmla="*/ 248412 h 532898"/>
                <a:gd name="connsiteX220" fmla="*/ 82362 w 874681"/>
                <a:gd name="connsiteY220" fmla="*/ 242842 h 532898"/>
                <a:gd name="connsiteX221" fmla="*/ 73343 w 874681"/>
                <a:gd name="connsiteY221" fmla="*/ 236078 h 532898"/>
                <a:gd name="connsiteX222" fmla="*/ 66579 w 874681"/>
                <a:gd name="connsiteY222" fmla="*/ 231568 h 532898"/>
                <a:gd name="connsiteX223" fmla="*/ 62070 w 874681"/>
                <a:gd name="connsiteY223" fmla="*/ 212469 h 532898"/>
                <a:gd name="connsiteX224" fmla="*/ 54245 w 874681"/>
                <a:gd name="connsiteY224" fmla="*/ 207961 h 532898"/>
                <a:gd name="connsiteX225" fmla="*/ 46420 w 874681"/>
                <a:gd name="connsiteY225" fmla="*/ 210215 h 532898"/>
                <a:gd name="connsiteX226" fmla="*/ 32892 w 874681"/>
                <a:gd name="connsiteY226" fmla="*/ 211409 h 532898"/>
                <a:gd name="connsiteX227" fmla="*/ 26128 w 874681"/>
                <a:gd name="connsiteY227" fmla="*/ 212469 h 532898"/>
                <a:gd name="connsiteX228" fmla="*/ 23873 w 874681"/>
                <a:gd name="connsiteY228" fmla="*/ 215785 h 532898"/>
                <a:gd name="connsiteX229" fmla="*/ 18170 w 874681"/>
                <a:gd name="connsiteY229" fmla="*/ 216979 h 532898"/>
                <a:gd name="connsiteX230" fmla="*/ 14854 w 874681"/>
                <a:gd name="connsiteY230" fmla="*/ 209154 h 532898"/>
                <a:gd name="connsiteX231" fmla="*/ 12600 w 874681"/>
                <a:gd name="connsiteY231" fmla="*/ 218172 h 532898"/>
                <a:gd name="connsiteX232" fmla="*/ 17109 w 874681"/>
                <a:gd name="connsiteY232" fmla="*/ 221621 h 532898"/>
                <a:gd name="connsiteX233" fmla="*/ 26128 w 874681"/>
                <a:gd name="connsiteY233" fmla="*/ 227192 h 532898"/>
                <a:gd name="connsiteX234" fmla="*/ 36207 w 874681"/>
                <a:gd name="connsiteY234" fmla="*/ 223876 h 532898"/>
                <a:gd name="connsiteX235" fmla="*/ 39523 w 874681"/>
                <a:gd name="connsiteY235" fmla="*/ 231701 h 532898"/>
                <a:gd name="connsiteX236" fmla="*/ 33820 w 874681"/>
                <a:gd name="connsiteY236" fmla="*/ 232762 h 532898"/>
                <a:gd name="connsiteX237" fmla="*/ 29311 w 874681"/>
                <a:gd name="connsiteY237" fmla="*/ 232762 h 532898"/>
                <a:gd name="connsiteX238" fmla="*/ 32759 w 874681"/>
                <a:gd name="connsiteY238" fmla="*/ 239526 h 532898"/>
                <a:gd name="connsiteX239" fmla="*/ 29311 w 874681"/>
                <a:gd name="connsiteY239" fmla="*/ 246290 h 532898"/>
                <a:gd name="connsiteX240" fmla="*/ 25862 w 874681"/>
                <a:gd name="connsiteY240" fmla="*/ 254115 h 532898"/>
                <a:gd name="connsiteX241" fmla="*/ 30372 w 874681"/>
                <a:gd name="connsiteY241" fmla="*/ 255309 h 532898"/>
                <a:gd name="connsiteX242" fmla="*/ 38197 w 874681"/>
                <a:gd name="connsiteY242" fmla="*/ 249738 h 532898"/>
                <a:gd name="connsiteX243" fmla="*/ 46022 w 874681"/>
                <a:gd name="connsiteY243" fmla="*/ 250799 h 532898"/>
                <a:gd name="connsiteX244" fmla="*/ 55041 w 874681"/>
                <a:gd name="connsiteY244" fmla="*/ 267643 h 532898"/>
                <a:gd name="connsiteX245" fmla="*/ 52786 w 874681"/>
                <a:gd name="connsiteY245" fmla="*/ 284486 h 532898"/>
                <a:gd name="connsiteX246" fmla="*/ 61805 w 874681"/>
                <a:gd name="connsiteY246" fmla="*/ 318174 h 532898"/>
                <a:gd name="connsiteX247" fmla="*/ 66314 w 874681"/>
                <a:gd name="connsiteY247" fmla="*/ 315920 h 532898"/>
                <a:gd name="connsiteX248" fmla="*/ 61805 w 874681"/>
                <a:gd name="connsiteY248" fmla="*/ 305840 h 532898"/>
                <a:gd name="connsiteX249" fmla="*/ 62998 w 874681"/>
                <a:gd name="connsiteY249" fmla="*/ 303585 h 532898"/>
                <a:gd name="connsiteX250" fmla="*/ 67508 w 874681"/>
                <a:gd name="connsiteY250" fmla="*/ 309156 h 532898"/>
                <a:gd name="connsiteX251" fmla="*/ 78781 w 874681"/>
                <a:gd name="connsiteY251" fmla="*/ 312471 h 532898"/>
                <a:gd name="connsiteX252" fmla="*/ 86606 w 874681"/>
                <a:gd name="connsiteY252" fmla="*/ 312471 h 532898"/>
                <a:gd name="connsiteX253" fmla="*/ 87800 w 874681"/>
                <a:gd name="connsiteY253" fmla="*/ 307962 h 532898"/>
                <a:gd name="connsiteX254" fmla="*/ 83290 w 874681"/>
                <a:gd name="connsiteY254" fmla="*/ 301198 h 532898"/>
                <a:gd name="connsiteX255" fmla="*/ 86606 w 874681"/>
                <a:gd name="connsiteY255" fmla="*/ 297882 h 532898"/>
                <a:gd name="connsiteX256" fmla="*/ 92309 w 874681"/>
                <a:gd name="connsiteY256" fmla="*/ 296689 h 532898"/>
                <a:gd name="connsiteX257" fmla="*/ 94564 w 874681"/>
                <a:gd name="connsiteY257" fmla="*/ 303453 h 532898"/>
                <a:gd name="connsiteX258" fmla="*/ 98012 w 874681"/>
                <a:gd name="connsiteY258" fmla="*/ 307962 h 532898"/>
                <a:gd name="connsiteX259" fmla="*/ 93503 w 874681"/>
                <a:gd name="connsiteY259" fmla="*/ 312471 h 532898"/>
                <a:gd name="connsiteX260" fmla="*/ 95757 w 874681"/>
                <a:gd name="connsiteY260" fmla="*/ 313665 h 532898"/>
                <a:gd name="connsiteX261" fmla="*/ 121620 w 874681"/>
                <a:gd name="connsiteY261" fmla="*/ 339527 h 532898"/>
                <a:gd name="connsiteX262" fmla="*/ 119365 w 874681"/>
                <a:gd name="connsiteY262" fmla="*/ 350800 h 532898"/>
                <a:gd name="connsiteX263" fmla="*/ 111540 w 874681"/>
                <a:gd name="connsiteY263" fmla="*/ 351994 h 532898"/>
                <a:gd name="connsiteX264" fmla="*/ 109285 w 874681"/>
                <a:gd name="connsiteY264" fmla="*/ 347485 h 532898"/>
                <a:gd name="connsiteX265" fmla="*/ 108224 w 874681"/>
                <a:gd name="connsiteY265" fmla="*/ 347485 h 532898"/>
                <a:gd name="connsiteX266" fmla="*/ 102521 w 874681"/>
                <a:gd name="connsiteY266" fmla="*/ 354249 h 532898"/>
                <a:gd name="connsiteX267" fmla="*/ 79975 w 874681"/>
                <a:gd name="connsiteY267" fmla="*/ 358758 h 532898"/>
                <a:gd name="connsiteX268" fmla="*/ 56367 w 874681"/>
                <a:gd name="connsiteY268" fmla="*/ 346424 h 532898"/>
                <a:gd name="connsiteX269" fmla="*/ 29311 w 874681"/>
                <a:gd name="connsiteY269" fmla="*/ 334090 h 532898"/>
                <a:gd name="connsiteX270" fmla="*/ 25862 w 874681"/>
                <a:gd name="connsiteY270" fmla="*/ 338599 h 532898"/>
                <a:gd name="connsiteX271" fmla="*/ 14589 w 874681"/>
                <a:gd name="connsiteY271" fmla="*/ 334090 h 532898"/>
                <a:gd name="connsiteX272" fmla="*/ 4509 w 874681"/>
                <a:gd name="connsiteY272" fmla="*/ 335150 h 532898"/>
                <a:gd name="connsiteX273" fmla="*/ 0 w 874681"/>
                <a:gd name="connsiteY273" fmla="*/ 337406 h 532898"/>
                <a:gd name="connsiteX274" fmla="*/ 3316 w 874681"/>
                <a:gd name="connsiteY274" fmla="*/ 340721 h 532898"/>
                <a:gd name="connsiteX275" fmla="*/ 12334 w 874681"/>
                <a:gd name="connsiteY275" fmla="*/ 344169 h 532898"/>
                <a:gd name="connsiteX276" fmla="*/ 20160 w 874681"/>
                <a:gd name="connsiteY276" fmla="*/ 357697 h 532898"/>
                <a:gd name="connsiteX277" fmla="*/ 27985 w 874681"/>
                <a:gd name="connsiteY277" fmla="*/ 359952 h 532898"/>
                <a:gd name="connsiteX278" fmla="*/ 30239 w 874681"/>
                <a:gd name="connsiteY278" fmla="*/ 361013 h 532898"/>
                <a:gd name="connsiteX279" fmla="*/ 27985 w 874681"/>
                <a:gd name="connsiteY279" fmla="*/ 368838 h 532898"/>
                <a:gd name="connsiteX280" fmla="*/ 39258 w 874681"/>
                <a:gd name="connsiteY280" fmla="*/ 381173 h 532898"/>
                <a:gd name="connsiteX281" fmla="*/ 46022 w 874681"/>
                <a:gd name="connsiteY281" fmla="*/ 378918 h 532898"/>
                <a:gd name="connsiteX282" fmla="*/ 51725 w 874681"/>
                <a:gd name="connsiteY282" fmla="*/ 381173 h 532898"/>
                <a:gd name="connsiteX283" fmla="*/ 65253 w 874681"/>
                <a:gd name="connsiteY283" fmla="*/ 395761 h 532898"/>
                <a:gd name="connsiteX284" fmla="*/ 72017 w 874681"/>
                <a:gd name="connsiteY284" fmla="*/ 409290 h 532898"/>
                <a:gd name="connsiteX285" fmla="*/ 76526 w 874681"/>
                <a:gd name="connsiteY285" fmla="*/ 421624 h 532898"/>
                <a:gd name="connsiteX286" fmla="*/ 88861 w 874681"/>
                <a:gd name="connsiteY286" fmla="*/ 432897 h 532898"/>
                <a:gd name="connsiteX287" fmla="*/ 83158 w 874681"/>
                <a:gd name="connsiteY287" fmla="*/ 441916 h 532898"/>
                <a:gd name="connsiteX288" fmla="*/ 83158 w 874681"/>
                <a:gd name="connsiteY288" fmla="*/ 450935 h 532898"/>
                <a:gd name="connsiteX289" fmla="*/ 68569 w 874681"/>
                <a:gd name="connsiteY289" fmla="*/ 456638 h 532898"/>
                <a:gd name="connsiteX290" fmla="*/ 51725 w 874681"/>
                <a:gd name="connsiteY290" fmla="*/ 453189 h 532898"/>
                <a:gd name="connsiteX291" fmla="*/ 35942 w 874681"/>
                <a:gd name="connsiteY291" fmla="*/ 449874 h 532898"/>
                <a:gd name="connsiteX292" fmla="*/ 44961 w 874681"/>
                <a:gd name="connsiteY292" fmla="*/ 455444 h 532898"/>
                <a:gd name="connsiteX293" fmla="*/ 48409 w 874681"/>
                <a:gd name="connsiteY293" fmla="*/ 456638 h 532898"/>
                <a:gd name="connsiteX294" fmla="*/ 51725 w 874681"/>
                <a:gd name="connsiteY294" fmla="*/ 456638 h 532898"/>
                <a:gd name="connsiteX295" fmla="*/ 56234 w 874681"/>
                <a:gd name="connsiteY295" fmla="*/ 459954 h 532898"/>
                <a:gd name="connsiteX296" fmla="*/ 56234 w 874681"/>
                <a:gd name="connsiteY296" fmla="*/ 461015 h 532898"/>
                <a:gd name="connsiteX297" fmla="*/ 75333 w 874681"/>
                <a:gd name="connsiteY297" fmla="*/ 473349 h 532898"/>
                <a:gd name="connsiteX298" fmla="*/ 120294 w 874681"/>
                <a:gd name="connsiteY298" fmla="*/ 466585 h 532898"/>
                <a:gd name="connsiteX299" fmla="*/ 122548 w 874681"/>
                <a:gd name="connsiteY299" fmla="*/ 466585 h 532898"/>
                <a:gd name="connsiteX300" fmla="*/ 127058 w 874681"/>
                <a:gd name="connsiteY300" fmla="*/ 468839 h 532898"/>
                <a:gd name="connsiteX301" fmla="*/ 151859 w 874681"/>
                <a:gd name="connsiteY301" fmla="*/ 505975 h 532898"/>
                <a:gd name="connsiteX302" fmla="*/ 160878 w 874681"/>
                <a:gd name="connsiteY302" fmla="*/ 518309 h 532898"/>
                <a:gd name="connsiteX303" fmla="*/ 161939 w 874681"/>
                <a:gd name="connsiteY303" fmla="*/ 519371 h 532898"/>
                <a:gd name="connsiteX304" fmla="*/ 182231 w 874681"/>
                <a:gd name="connsiteY304" fmla="*/ 523880 h 532898"/>
                <a:gd name="connsiteX305" fmla="*/ 221621 w 874681"/>
                <a:gd name="connsiteY305" fmla="*/ 532899 h 532898"/>
                <a:gd name="connsiteX306" fmla="*/ 223876 w 874681"/>
                <a:gd name="connsiteY306" fmla="*/ 527196 h 532898"/>
                <a:gd name="connsiteX307" fmla="*/ 225070 w 874681"/>
                <a:gd name="connsiteY307" fmla="*/ 518177 h 532898"/>
                <a:gd name="connsiteX308" fmla="*/ 229579 w 874681"/>
                <a:gd name="connsiteY308" fmla="*/ 514729 h 532898"/>
                <a:gd name="connsiteX309" fmla="*/ 229579 w 874681"/>
                <a:gd name="connsiteY309" fmla="*/ 511413 h 532898"/>
                <a:gd name="connsiteX310" fmla="*/ 230640 w 874681"/>
                <a:gd name="connsiteY310" fmla="*/ 511413 h 532898"/>
                <a:gd name="connsiteX311" fmla="*/ 230640 w 874681"/>
                <a:gd name="connsiteY311" fmla="*/ 503588 h 532898"/>
                <a:gd name="connsiteX312" fmla="*/ 229579 w 874681"/>
                <a:gd name="connsiteY312" fmla="*/ 504782 h 532898"/>
                <a:gd name="connsiteX313" fmla="*/ 230640 w 874681"/>
                <a:gd name="connsiteY313" fmla="*/ 492448 h 532898"/>
                <a:gd name="connsiteX314" fmla="*/ 228385 w 874681"/>
                <a:gd name="connsiteY314" fmla="*/ 487938 h 532898"/>
                <a:gd name="connsiteX315" fmla="*/ 229579 w 874681"/>
                <a:gd name="connsiteY315" fmla="*/ 474410 h 532898"/>
                <a:gd name="connsiteX316" fmla="*/ 227324 w 874681"/>
                <a:gd name="connsiteY316" fmla="*/ 467646 h 532898"/>
                <a:gd name="connsiteX317" fmla="*/ 229579 w 874681"/>
                <a:gd name="connsiteY317" fmla="*/ 466585 h 532898"/>
                <a:gd name="connsiteX318" fmla="*/ 230640 w 874681"/>
                <a:gd name="connsiteY318" fmla="*/ 464331 h 532898"/>
                <a:gd name="connsiteX319" fmla="*/ 234088 w 874681"/>
                <a:gd name="connsiteY319" fmla="*/ 464331 h 532898"/>
                <a:gd name="connsiteX320" fmla="*/ 235149 w 874681"/>
                <a:gd name="connsiteY320" fmla="*/ 460882 h 532898"/>
                <a:gd name="connsiteX321" fmla="*/ 274540 w 874681"/>
                <a:gd name="connsiteY321" fmla="*/ 453057 h 532898"/>
                <a:gd name="connsiteX322" fmla="*/ 272285 w 874681"/>
                <a:gd name="connsiteY322" fmla="*/ 449741 h 532898"/>
                <a:gd name="connsiteX323" fmla="*/ 272285 w 874681"/>
                <a:gd name="connsiteY323" fmla="*/ 446425 h 532898"/>
                <a:gd name="connsiteX324" fmla="*/ 275601 w 874681"/>
                <a:gd name="connsiteY324" fmla="*/ 437407 h 532898"/>
                <a:gd name="connsiteX325" fmla="*/ 276794 w 874681"/>
                <a:gd name="connsiteY325" fmla="*/ 428388 h 532898"/>
                <a:gd name="connsiteX326" fmla="*/ 277855 w 874681"/>
                <a:gd name="connsiteY326" fmla="*/ 426134 h 532898"/>
                <a:gd name="connsiteX327" fmla="*/ 280110 w 874681"/>
                <a:gd name="connsiteY327" fmla="*/ 423878 h 532898"/>
                <a:gd name="connsiteX328" fmla="*/ 281304 w 874681"/>
                <a:gd name="connsiteY328" fmla="*/ 421624 h 532898"/>
                <a:gd name="connsiteX329" fmla="*/ 282365 w 874681"/>
                <a:gd name="connsiteY329" fmla="*/ 420563 h 532898"/>
                <a:gd name="connsiteX330" fmla="*/ 282365 w 874681"/>
                <a:gd name="connsiteY330" fmla="*/ 413799 h 532898"/>
                <a:gd name="connsiteX331" fmla="*/ 281304 w 874681"/>
                <a:gd name="connsiteY331" fmla="*/ 411544 h 532898"/>
                <a:gd name="connsiteX332" fmla="*/ 279049 w 874681"/>
                <a:gd name="connsiteY332" fmla="*/ 405974 h 532898"/>
                <a:gd name="connsiteX333" fmla="*/ 280243 w 874681"/>
                <a:gd name="connsiteY333" fmla="*/ 404913 h 532898"/>
                <a:gd name="connsiteX334" fmla="*/ 280243 w 874681"/>
                <a:gd name="connsiteY334" fmla="*/ 402658 h 532898"/>
                <a:gd name="connsiteX335" fmla="*/ 284752 w 874681"/>
                <a:gd name="connsiteY335" fmla="*/ 403719 h 532898"/>
                <a:gd name="connsiteX336" fmla="*/ 288068 w 874681"/>
                <a:gd name="connsiteY336" fmla="*/ 403719 h 532898"/>
                <a:gd name="connsiteX337" fmla="*/ 289261 w 874681"/>
                <a:gd name="connsiteY337" fmla="*/ 386875 h 532898"/>
                <a:gd name="connsiteX338" fmla="*/ 287007 w 874681"/>
                <a:gd name="connsiteY338" fmla="*/ 381305 h 532898"/>
                <a:gd name="connsiteX339" fmla="*/ 290455 w 874681"/>
                <a:gd name="connsiteY339" fmla="*/ 367777 h 532898"/>
                <a:gd name="connsiteX340" fmla="*/ 329846 w 874681"/>
                <a:gd name="connsiteY340" fmla="*/ 325071 h 532898"/>
                <a:gd name="connsiteX341" fmla="*/ 346689 w 874681"/>
                <a:gd name="connsiteY341" fmla="*/ 316052 h 532898"/>
                <a:gd name="connsiteX342" fmla="*/ 347750 w 874681"/>
                <a:gd name="connsiteY342" fmla="*/ 316052 h 532898"/>
                <a:gd name="connsiteX343" fmla="*/ 352260 w 874681"/>
                <a:gd name="connsiteY343" fmla="*/ 320561 h 532898"/>
                <a:gd name="connsiteX344" fmla="*/ 351199 w 874681"/>
                <a:gd name="connsiteY344" fmla="*/ 321756 h 532898"/>
                <a:gd name="connsiteX345" fmla="*/ 352260 w 874681"/>
                <a:gd name="connsiteY345" fmla="*/ 322816 h 532898"/>
                <a:gd name="connsiteX346" fmla="*/ 355575 w 874681"/>
                <a:gd name="connsiteY346" fmla="*/ 322816 h 532898"/>
                <a:gd name="connsiteX347" fmla="*/ 357830 w 874681"/>
                <a:gd name="connsiteY347" fmla="*/ 320561 h 532898"/>
                <a:gd name="connsiteX348" fmla="*/ 362340 w 874681"/>
                <a:gd name="connsiteY348" fmla="*/ 325071 h 532898"/>
                <a:gd name="connsiteX349" fmla="*/ 364594 w 874681"/>
                <a:gd name="connsiteY349" fmla="*/ 322816 h 532898"/>
                <a:gd name="connsiteX350" fmla="*/ 359024 w 874681"/>
                <a:gd name="connsiteY350" fmla="*/ 317246 h 532898"/>
                <a:gd name="connsiteX351" fmla="*/ 360085 w 874681"/>
                <a:gd name="connsiteY351" fmla="*/ 316185 h 532898"/>
                <a:gd name="connsiteX352" fmla="*/ 354514 w 874681"/>
                <a:gd name="connsiteY352" fmla="*/ 313930 h 532898"/>
                <a:gd name="connsiteX353" fmla="*/ 357963 w 874681"/>
                <a:gd name="connsiteY353" fmla="*/ 312736 h 532898"/>
                <a:gd name="connsiteX354" fmla="*/ 362472 w 874681"/>
                <a:gd name="connsiteY354" fmla="*/ 310482 h 532898"/>
                <a:gd name="connsiteX355" fmla="*/ 376000 w 874681"/>
                <a:gd name="connsiteY355" fmla="*/ 326264 h 532898"/>
                <a:gd name="connsiteX356" fmla="*/ 383825 w 874681"/>
                <a:gd name="connsiteY356" fmla="*/ 319500 h 532898"/>
                <a:gd name="connsiteX357" fmla="*/ 383825 w 874681"/>
                <a:gd name="connsiteY357" fmla="*/ 320561 h 532898"/>
                <a:gd name="connsiteX358" fmla="*/ 389528 w 874681"/>
                <a:gd name="connsiteY358" fmla="*/ 319500 h 532898"/>
                <a:gd name="connsiteX359" fmla="*/ 388335 w 874681"/>
                <a:gd name="connsiteY359" fmla="*/ 317246 h 532898"/>
                <a:gd name="connsiteX360" fmla="*/ 389528 w 874681"/>
                <a:gd name="connsiteY360" fmla="*/ 311676 h 532898"/>
                <a:gd name="connsiteX361" fmla="*/ 391783 w 874681"/>
                <a:gd name="connsiteY361" fmla="*/ 312736 h 532898"/>
                <a:gd name="connsiteX362" fmla="*/ 397486 w 874681"/>
                <a:gd name="connsiteY362" fmla="*/ 322816 h 532898"/>
                <a:gd name="connsiteX363" fmla="*/ 400802 w 874681"/>
                <a:gd name="connsiteY363" fmla="*/ 321756 h 532898"/>
                <a:gd name="connsiteX364" fmla="*/ 403056 w 874681"/>
                <a:gd name="connsiteY364" fmla="*/ 321756 h 532898"/>
                <a:gd name="connsiteX365" fmla="*/ 397486 w 874681"/>
                <a:gd name="connsiteY365" fmla="*/ 298147 h 532898"/>
                <a:gd name="connsiteX366" fmla="*/ 401995 w 874681"/>
                <a:gd name="connsiteY366" fmla="*/ 295893 h 532898"/>
                <a:gd name="connsiteX367" fmla="*/ 415523 w 874681"/>
                <a:gd name="connsiteY367" fmla="*/ 309420 h 532898"/>
                <a:gd name="connsiteX368" fmla="*/ 417778 w 874681"/>
                <a:gd name="connsiteY368" fmla="*/ 300402 h 532898"/>
                <a:gd name="connsiteX369" fmla="*/ 416584 w 874681"/>
                <a:gd name="connsiteY369" fmla="*/ 295893 h 532898"/>
                <a:gd name="connsiteX370" fmla="*/ 443640 w 874681"/>
                <a:gd name="connsiteY370" fmla="*/ 280110 h 532898"/>
                <a:gd name="connsiteX371" fmla="*/ 541520 w 874681"/>
                <a:gd name="connsiteY371" fmla="*/ 287935 h 532898"/>
                <a:gd name="connsiteX372" fmla="*/ 541520 w 874681"/>
                <a:gd name="connsiteY372" fmla="*/ 288996 h 532898"/>
                <a:gd name="connsiteX373" fmla="*/ 543775 w 874681"/>
                <a:gd name="connsiteY373" fmla="*/ 292312 h 532898"/>
                <a:gd name="connsiteX374" fmla="*/ 596693 w 874681"/>
                <a:gd name="connsiteY374" fmla="*/ 348546 h 532898"/>
                <a:gd name="connsiteX375" fmla="*/ 631574 w 874681"/>
                <a:gd name="connsiteY375" fmla="*/ 384488 h 532898"/>
                <a:gd name="connsiteX376" fmla="*/ 663007 w 874681"/>
                <a:gd name="connsiteY376" fmla="*/ 415921 h 532898"/>
                <a:gd name="connsiteX377" fmla="*/ 706907 w 874681"/>
                <a:gd name="connsiteY377" fmla="*/ 384488 h 532898"/>
                <a:gd name="connsiteX378" fmla="*/ 768844 w 874681"/>
                <a:gd name="connsiteY378" fmla="*/ 339527 h 532898"/>
                <a:gd name="connsiteX379" fmla="*/ 782372 w 874681"/>
                <a:gd name="connsiteY379" fmla="*/ 348546 h 532898"/>
                <a:gd name="connsiteX380" fmla="*/ 809428 w 874681"/>
                <a:gd name="connsiteY380" fmla="*/ 323744 h 532898"/>
                <a:gd name="connsiteX381" fmla="*/ 812744 w 874681"/>
                <a:gd name="connsiteY381" fmla="*/ 309156 h 532898"/>
                <a:gd name="connsiteX382" fmla="*/ 814999 w 874681"/>
                <a:gd name="connsiteY382" fmla="*/ 291118 h 532898"/>
                <a:gd name="connsiteX383" fmla="*/ 835291 w 874681"/>
                <a:gd name="connsiteY383" fmla="*/ 278783 h 532898"/>
                <a:gd name="connsiteX384" fmla="*/ 851073 w 874681"/>
                <a:gd name="connsiteY384" fmla="*/ 270959 h 532898"/>
                <a:gd name="connsiteX385" fmla="*/ 848819 w 874681"/>
                <a:gd name="connsiteY385" fmla="*/ 266449 h 532898"/>
                <a:gd name="connsiteX386" fmla="*/ 830781 w 874681"/>
                <a:gd name="connsiteY386" fmla="*/ 210215 h 532898"/>
                <a:gd name="connsiteX387" fmla="*/ 858898 w 874681"/>
                <a:gd name="connsiteY387" fmla="*/ 236078 h 532898"/>
                <a:gd name="connsiteX388" fmla="*/ 874681 w 874681"/>
                <a:gd name="connsiteY388" fmla="*/ 207961 h 53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874681" h="532898">
                  <a:moveTo>
                    <a:pt x="873885" y="208491"/>
                  </a:moveTo>
                  <a:lnTo>
                    <a:pt x="870570" y="199472"/>
                  </a:lnTo>
                  <a:lnTo>
                    <a:pt x="868315" y="199472"/>
                  </a:lnTo>
                  <a:lnTo>
                    <a:pt x="868315" y="197218"/>
                  </a:lnTo>
                  <a:lnTo>
                    <a:pt x="867254" y="196156"/>
                  </a:lnTo>
                  <a:lnTo>
                    <a:pt x="867254" y="192708"/>
                  </a:lnTo>
                  <a:lnTo>
                    <a:pt x="866060" y="189392"/>
                  </a:lnTo>
                  <a:lnTo>
                    <a:pt x="867254" y="174804"/>
                  </a:lnTo>
                  <a:lnTo>
                    <a:pt x="870570" y="171488"/>
                  </a:lnTo>
                  <a:lnTo>
                    <a:pt x="870570" y="170294"/>
                  </a:lnTo>
                  <a:lnTo>
                    <a:pt x="861551" y="171488"/>
                  </a:lnTo>
                  <a:lnTo>
                    <a:pt x="859296" y="163662"/>
                  </a:lnTo>
                  <a:lnTo>
                    <a:pt x="852532" y="164724"/>
                  </a:lnTo>
                  <a:lnTo>
                    <a:pt x="848023" y="185015"/>
                  </a:lnTo>
                  <a:lnTo>
                    <a:pt x="827731" y="192841"/>
                  </a:lnTo>
                  <a:lnTo>
                    <a:pt x="824282" y="172549"/>
                  </a:lnTo>
                  <a:lnTo>
                    <a:pt x="844575" y="169233"/>
                  </a:lnTo>
                  <a:lnTo>
                    <a:pt x="828792" y="152389"/>
                  </a:lnTo>
                  <a:lnTo>
                    <a:pt x="826537" y="132097"/>
                  </a:lnTo>
                  <a:lnTo>
                    <a:pt x="816457" y="133291"/>
                  </a:lnTo>
                  <a:lnTo>
                    <a:pt x="795104" y="136607"/>
                  </a:lnTo>
                  <a:lnTo>
                    <a:pt x="763672" y="143371"/>
                  </a:lnTo>
                  <a:lnTo>
                    <a:pt x="724281" y="127588"/>
                  </a:lnTo>
                  <a:lnTo>
                    <a:pt x="711947" y="123078"/>
                  </a:lnTo>
                  <a:lnTo>
                    <a:pt x="671495" y="109551"/>
                  </a:lnTo>
                  <a:lnTo>
                    <a:pt x="670434" y="109551"/>
                  </a:lnTo>
                  <a:lnTo>
                    <a:pt x="669241" y="108357"/>
                  </a:lnTo>
                  <a:lnTo>
                    <a:pt x="669241" y="107296"/>
                  </a:lnTo>
                  <a:lnTo>
                    <a:pt x="665925" y="106102"/>
                  </a:lnTo>
                  <a:lnTo>
                    <a:pt x="662609" y="106102"/>
                  </a:lnTo>
                  <a:lnTo>
                    <a:pt x="653590" y="103847"/>
                  </a:lnTo>
                  <a:lnTo>
                    <a:pt x="649081" y="101593"/>
                  </a:lnTo>
                  <a:lnTo>
                    <a:pt x="634492" y="93635"/>
                  </a:lnTo>
                  <a:lnTo>
                    <a:pt x="633298" y="92574"/>
                  </a:lnTo>
                  <a:lnTo>
                    <a:pt x="629983" y="92574"/>
                  </a:lnTo>
                  <a:lnTo>
                    <a:pt x="627728" y="90320"/>
                  </a:lnTo>
                  <a:lnTo>
                    <a:pt x="626667" y="90320"/>
                  </a:lnTo>
                  <a:lnTo>
                    <a:pt x="619903" y="88064"/>
                  </a:lnTo>
                  <a:lnTo>
                    <a:pt x="616455" y="88064"/>
                  </a:lnTo>
                  <a:lnTo>
                    <a:pt x="616455" y="94828"/>
                  </a:lnTo>
                  <a:lnTo>
                    <a:pt x="618709" y="97084"/>
                  </a:lnTo>
                  <a:lnTo>
                    <a:pt x="619770" y="97084"/>
                  </a:lnTo>
                  <a:lnTo>
                    <a:pt x="619770" y="99338"/>
                  </a:lnTo>
                  <a:lnTo>
                    <a:pt x="620831" y="99338"/>
                  </a:lnTo>
                  <a:lnTo>
                    <a:pt x="619770" y="100399"/>
                  </a:lnTo>
                  <a:lnTo>
                    <a:pt x="618709" y="103715"/>
                  </a:lnTo>
                  <a:lnTo>
                    <a:pt x="617516" y="103715"/>
                  </a:lnTo>
                  <a:lnTo>
                    <a:pt x="616322" y="104908"/>
                  </a:lnTo>
                  <a:lnTo>
                    <a:pt x="614067" y="104908"/>
                  </a:lnTo>
                  <a:lnTo>
                    <a:pt x="549875" y="113927"/>
                  </a:lnTo>
                  <a:lnTo>
                    <a:pt x="548682" y="115121"/>
                  </a:lnTo>
                  <a:lnTo>
                    <a:pt x="545366" y="113927"/>
                  </a:lnTo>
                  <a:lnTo>
                    <a:pt x="546560" y="115121"/>
                  </a:lnTo>
                  <a:lnTo>
                    <a:pt x="540857" y="157827"/>
                  </a:lnTo>
                  <a:lnTo>
                    <a:pt x="540857" y="158888"/>
                  </a:lnTo>
                  <a:lnTo>
                    <a:pt x="505975" y="191515"/>
                  </a:lnTo>
                  <a:lnTo>
                    <a:pt x="504782" y="190321"/>
                  </a:lnTo>
                  <a:lnTo>
                    <a:pt x="504782" y="189260"/>
                  </a:lnTo>
                  <a:lnTo>
                    <a:pt x="503588" y="189260"/>
                  </a:lnTo>
                  <a:lnTo>
                    <a:pt x="502527" y="190321"/>
                  </a:lnTo>
                  <a:lnTo>
                    <a:pt x="499211" y="190321"/>
                  </a:lnTo>
                  <a:lnTo>
                    <a:pt x="498150" y="191515"/>
                  </a:lnTo>
                  <a:lnTo>
                    <a:pt x="496957" y="191515"/>
                  </a:lnTo>
                  <a:lnTo>
                    <a:pt x="495763" y="193769"/>
                  </a:lnTo>
                  <a:lnTo>
                    <a:pt x="494702" y="194830"/>
                  </a:lnTo>
                  <a:lnTo>
                    <a:pt x="494702" y="196024"/>
                  </a:lnTo>
                  <a:cubicBezTo>
                    <a:pt x="487938" y="196422"/>
                    <a:pt x="491386" y="194432"/>
                    <a:pt x="484622" y="194830"/>
                  </a:cubicBezTo>
                  <a:cubicBezTo>
                    <a:pt x="472951" y="198544"/>
                    <a:pt x="479185" y="198942"/>
                    <a:pt x="470033" y="188066"/>
                  </a:cubicBezTo>
                  <a:lnTo>
                    <a:pt x="464330" y="207165"/>
                  </a:lnTo>
                  <a:lnTo>
                    <a:pt x="463269" y="212735"/>
                  </a:lnTo>
                  <a:lnTo>
                    <a:pt x="455312" y="212735"/>
                  </a:lnTo>
                  <a:lnTo>
                    <a:pt x="454251" y="210480"/>
                  </a:lnTo>
                  <a:cubicBezTo>
                    <a:pt x="448548" y="213929"/>
                    <a:pt x="450935" y="209286"/>
                    <a:pt x="439661" y="210480"/>
                  </a:cubicBezTo>
                  <a:lnTo>
                    <a:pt x="436346" y="209419"/>
                  </a:lnTo>
                  <a:lnTo>
                    <a:pt x="433030" y="210480"/>
                  </a:lnTo>
                  <a:lnTo>
                    <a:pt x="424011" y="212735"/>
                  </a:lnTo>
                  <a:lnTo>
                    <a:pt x="420696" y="212735"/>
                  </a:lnTo>
                  <a:lnTo>
                    <a:pt x="419502" y="214989"/>
                  </a:lnTo>
                  <a:lnTo>
                    <a:pt x="419502" y="216051"/>
                  </a:lnTo>
                  <a:lnTo>
                    <a:pt x="413932" y="214989"/>
                  </a:lnTo>
                  <a:lnTo>
                    <a:pt x="409422" y="216051"/>
                  </a:lnTo>
                  <a:lnTo>
                    <a:pt x="404913" y="216051"/>
                  </a:lnTo>
                  <a:lnTo>
                    <a:pt x="403719" y="218305"/>
                  </a:lnTo>
                  <a:lnTo>
                    <a:pt x="371093" y="194698"/>
                  </a:lnTo>
                  <a:lnTo>
                    <a:pt x="296821" y="122681"/>
                  </a:lnTo>
                  <a:lnTo>
                    <a:pt x="287803" y="113662"/>
                  </a:lnTo>
                  <a:lnTo>
                    <a:pt x="287803" y="112601"/>
                  </a:lnTo>
                  <a:lnTo>
                    <a:pt x="285548" y="110347"/>
                  </a:lnTo>
                  <a:lnTo>
                    <a:pt x="285548" y="108091"/>
                  </a:lnTo>
                  <a:lnTo>
                    <a:pt x="284354" y="108091"/>
                  </a:lnTo>
                  <a:lnTo>
                    <a:pt x="284354" y="107031"/>
                  </a:lnTo>
                  <a:lnTo>
                    <a:pt x="283161" y="107031"/>
                  </a:lnTo>
                  <a:lnTo>
                    <a:pt x="282100" y="105837"/>
                  </a:lnTo>
                  <a:lnTo>
                    <a:pt x="282100" y="104776"/>
                  </a:lnTo>
                  <a:lnTo>
                    <a:pt x="283161" y="104776"/>
                  </a:lnTo>
                  <a:lnTo>
                    <a:pt x="283161" y="103582"/>
                  </a:lnTo>
                  <a:lnTo>
                    <a:pt x="282100" y="101327"/>
                  </a:lnTo>
                  <a:lnTo>
                    <a:pt x="282100" y="100134"/>
                  </a:lnTo>
                  <a:lnTo>
                    <a:pt x="279845" y="100134"/>
                  </a:lnTo>
                  <a:lnTo>
                    <a:pt x="279845" y="99073"/>
                  </a:lnTo>
                  <a:lnTo>
                    <a:pt x="278651" y="100134"/>
                  </a:lnTo>
                  <a:lnTo>
                    <a:pt x="277590" y="100134"/>
                  </a:lnTo>
                  <a:lnTo>
                    <a:pt x="277590" y="102388"/>
                  </a:lnTo>
                  <a:lnTo>
                    <a:pt x="276529" y="102388"/>
                  </a:lnTo>
                  <a:lnTo>
                    <a:pt x="274275" y="101327"/>
                  </a:lnTo>
                  <a:lnTo>
                    <a:pt x="265256" y="86738"/>
                  </a:lnTo>
                  <a:lnTo>
                    <a:pt x="265256" y="85544"/>
                  </a:lnTo>
                  <a:lnTo>
                    <a:pt x="229314" y="34881"/>
                  </a:lnTo>
                  <a:lnTo>
                    <a:pt x="212470" y="13527"/>
                  </a:lnTo>
                  <a:lnTo>
                    <a:pt x="193372" y="24801"/>
                  </a:lnTo>
                  <a:lnTo>
                    <a:pt x="148411" y="13527"/>
                  </a:lnTo>
                  <a:lnTo>
                    <a:pt x="145095" y="12467"/>
                  </a:lnTo>
                  <a:lnTo>
                    <a:pt x="143901" y="11273"/>
                  </a:lnTo>
                  <a:lnTo>
                    <a:pt x="142708" y="11273"/>
                  </a:lnTo>
                  <a:lnTo>
                    <a:pt x="141647" y="9019"/>
                  </a:lnTo>
                  <a:lnTo>
                    <a:pt x="141647" y="7957"/>
                  </a:lnTo>
                  <a:lnTo>
                    <a:pt x="139392" y="7957"/>
                  </a:lnTo>
                  <a:lnTo>
                    <a:pt x="138198" y="9019"/>
                  </a:lnTo>
                  <a:lnTo>
                    <a:pt x="137137" y="9019"/>
                  </a:lnTo>
                  <a:lnTo>
                    <a:pt x="136076" y="10212"/>
                  </a:lnTo>
                  <a:lnTo>
                    <a:pt x="134883" y="10212"/>
                  </a:lnTo>
                  <a:lnTo>
                    <a:pt x="134883" y="11273"/>
                  </a:lnTo>
                  <a:lnTo>
                    <a:pt x="131567" y="10212"/>
                  </a:lnTo>
                  <a:lnTo>
                    <a:pt x="129312" y="10212"/>
                  </a:lnTo>
                  <a:lnTo>
                    <a:pt x="129312" y="9019"/>
                  </a:lnTo>
                  <a:lnTo>
                    <a:pt x="110214" y="4509"/>
                  </a:lnTo>
                  <a:lnTo>
                    <a:pt x="105704" y="5570"/>
                  </a:lnTo>
                  <a:lnTo>
                    <a:pt x="102256" y="1060"/>
                  </a:lnTo>
                  <a:lnTo>
                    <a:pt x="96686" y="0"/>
                  </a:lnTo>
                  <a:lnTo>
                    <a:pt x="94431" y="1060"/>
                  </a:lnTo>
                  <a:lnTo>
                    <a:pt x="94431" y="2254"/>
                  </a:lnTo>
                  <a:lnTo>
                    <a:pt x="95625" y="3316"/>
                  </a:lnTo>
                  <a:lnTo>
                    <a:pt x="98940" y="7825"/>
                  </a:lnTo>
                  <a:lnTo>
                    <a:pt x="103450" y="15650"/>
                  </a:lnTo>
                  <a:lnTo>
                    <a:pt x="106766" y="21220"/>
                  </a:lnTo>
                  <a:lnTo>
                    <a:pt x="107959" y="25730"/>
                  </a:lnTo>
                  <a:cubicBezTo>
                    <a:pt x="114723" y="35013"/>
                    <a:pt x="124935" y="42308"/>
                    <a:pt x="128251" y="53847"/>
                  </a:cubicBezTo>
                  <a:cubicBezTo>
                    <a:pt x="122283" y="52918"/>
                    <a:pt x="115784" y="45756"/>
                    <a:pt x="113662" y="40319"/>
                  </a:cubicBezTo>
                  <a:cubicBezTo>
                    <a:pt x="104776" y="30504"/>
                    <a:pt x="104776" y="34350"/>
                    <a:pt x="96818" y="22281"/>
                  </a:cubicBezTo>
                  <a:lnTo>
                    <a:pt x="92309" y="22281"/>
                  </a:lnTo>
                  <a:lnTo>
                    <a:pt x="90054" y="18966"/>
                  </a:lnTo>
                  <a:lnTo>
                    <a:pt x="86739" y="18966"/>
                  </a:lnTo>
                  <a:lnTo>
                    <a:pt x="84484" y="23475"/>
                  </a:lnTo>
                  <a:lnTo>
                    <a:pt x="84484" y="30239"/>
                  </a:lnTo>
                  <a:lnTo>
                    <a:pt x="87800" y="32493"/>
                  </a:lnTo>
                  <a:lnTo>
                    <a:pt x="88993" y="35942"/>
                  </a:lnTo>
                  <a:lnTo>
                    <a:pt x="86739" y="41513"/>
                  </a:lnTo>
                  <a:lnTo>
                    <a:pt x="85678" y="44828"/>
                  </a:lnTo>
                  <a:lnTo>
                    <a:pt x="83423" y="49337"/>
                  </a:lnTo>
                  <a:lnTo>
                    <a:pt x="81168" y="52653"/>
                  </a:lnTo>
                  <a:lnTo>
                    <a:pt x="78914" y="51592"/>
                  </a:lnTo>
                  <a:lnTo>
                    <a:pt x="76659" y="47083"/>
                  </a:lnTo>
                  <a:lnTo>
                    <a:pt x="69895" y="40319"/>
                  </a:lnTo>
                  <a:lnTo>
                    <a:pt x="67640" y="33554"/>
                  </a:lnTo>
                  <a:lnTo>
                    <a:pt x="61937" y="31300"/>
                  </a:lnTo>
                  <a:cubicBezTo>
                    <a:pt x="64988" y="51460"/>
                    <a:pt x="72547" y="41777"/>
                    <a:pt x="77720" y="67242"/>
                  </a:cubicBezTo>
                  <a:cubicBezTo>
                    <a:pt x="85810" y="70027"/>
                    <a:pt x="95227" y="84484"/>
                    <a:pt x="99073" y="92044"/>
                  </a:cubicBezTo>
                  <a:lnTo>
                    <a:pt x="93503" y="92044"/>
                  </a:lnTo>
                  <a:lnTo>
                    <a:pt x="90054" y="87534"/>
                  </a:lnTo>
                  <a:lnTo>
                    <a:pt x="86739" y="85280"/>
                  </a:lnTo>
                  <a:lnTo>
                    <a:pt x="82229" y="81964"/>
                  </a:lnTo>
                  <a:lnTo>
                    <a:pt x="76659" y="76394"/>
                  </a:lnTo>
                  <a:lnTo>
                    <a:pt x="72150" y="76394"/>
                  </a:lnTo>
                  <a:lnTo>
                    <a:pt x="74404" y="83157"/>
                  </a:lnTo>
                  <a:lnTo>
                    <a:pt x="74404" y="89921"/>
                  </a:lnTo>
                  <a:lnTo>
                    <a:pt x="77853" y="97747"/>
                  </a:lnTo>
                  <a:lnTo>
                    <a:pt x="83423" y="102256"/>
                  </a:lnTo>
                  <a:lnTo>
                    <a:pt x="85678" y="103317"/>
                  </a:lnTo>
                  <a:lnTo>
                    <a:pt x="85678" y="107827"/>
                  </a:lnTo>
                  <a:lnTo>
                    <a:pt x="84617" y="109020"/>
                  </a:lnTo>
                  <a:lnTo>
                    <a:pt x="84617" y="115784"/>
                  </a:lnTo>
                  <a:lnTo>
                    <a:pt x="85678" y="122548"/>
                  </a:lnTo>
                  <a:lnTo>
                    <a:pt x="96951" y="133821"/>
                  </a:lnTo>
                  <a:lnTo>
                    <a:pt x="103715" y="135015"/>
                  </a:lnTo>
                  <a:lnTo>
                    <a:pt x="107031" y="142840"/>
                  </a:lnTo>
                  <a:lnTo>
                    <a:pt x="108224" y="149604"/>
                  </a:lnTo>
                  <a:lnTo>
                    <a:pt x="108224" y="154114"/>
                  </a:lnTo>
                  <a:lnTo>
                    <a:pt x="111540" y="160878"/>
                  </a:lnTo>
                  <a:lnTo>
                    <a:pt x="110346" y="160878"/>
                  </a:lnTo>
                  <a:lnTo>
                    <a:pt x="112601" y="164193"/>
                  </a:lnTo>
                  <a:lnTo>
                    <a:pt x="112601" y="169764"/>
                  </a:lnTo>
                  <a:lnTo>
                    <a:pt x="115917" y="172018"/>
                  </a:lnTo>
                  <a:lnTo>
                    <a:pt x="118172" y="168702"/>
                  </a:lnTo>
                  <a:lnTo>
                    <a:pt x="120426" y="169764"/>
                  </a:lnTo>
                  <a:cubicBezTo>
                    <a:pt x="114591" y="188597"/>
                    <a:pt x="131700" y="183689"/>
                    <a:pt x="142973" y="190055"/>
                  </a:cubicBezTo>
                  <a:lnTo>
                    <a:pt x="142973" y="191249"/>
                  </a:lnTo>
                  <a:lnTo>
                    <a:pt x="141912" y="193504"/>
                  </a:lnTo>
                  <a:lnTo>
                    <a:pt x="139657" y="192311"/>
                  </a:lnTo>
                  <a:lnTo>
                    <a:pt x="126129" y="190055"/>
                  </a:lnTo>
                  <a:lnTo>
                    <a:pt x="119365" y="187801"/>
                  </a:lnTo>
                  <a:lnTo>
                    <a:pt x="120559" y="193504"/>
                  </a:lnTo>
                  <a:lnTo>
                    <a:pt x="119365" y="198013"/>
                  </a:lnTo>
                  <a:lnTo>
                    <a:pt x="123875" y="202522"/>
                  </a:lnTo>
                  <a:lnTo>
                    <a:pt x="128384" y="208093"/>
                  </a:lnTo>
                  <a:lnTo>
                    <a:pt x="125068" y="211541"/>
                  </a:lnTo>
                  <a:lnTo>
                    <a:pt x="120559" y="211541"/>
                  </a:lnTo>
                  <a:lnTo>
                    <a:pt x="122813" y="214857"/>
                  </a:lnTo>
                  <a:lnTo>
                    <a:pt x="130638" y="221621"/>
                  </a:lnTo>
                  <a:lnTo>
                    <a:pt x="138464" y="230639"/>
                  </a:lnTo>
                  <a:lnTo>
                    <a:pt x="144167" y="240719"/>
                  </a:lnTo>
                  <a:lnTo>
                    <a:pt x="149737" y="246290"/>
                  </a:lnTo>
                  <a:lnTo>
                    <a:pt x="149737" y="248545"/>
                  </a:lnTo>
                  <a:lnTo>
                    <a:pt x="141912" y="246290"/>
                  </a:lnTo>
                  <a:lnTo>
                    <a:pt x="147482" y="254115"/>
                  </a:lnTo>
                  <a:lnTo>
                    <a:pt x="162071" y="261940"/>
                  </a:lnTo>
                  <a:lnTo>
                    <a:pt x="163132" y="267643"/>
                  </a:lnTo>
                  <a:lnTo>
                    <a:pt x="169896" y="277723"/>
                  </a:lnTo>
                  <a:lnTo>
                    <a:pt x="175467" y="285548"/>
                  </a:lnTo>
                  <a:lnTo>
                    <a:pt x="169896" y="286609"/>
                  </a:lnTo>
                  <a:lnTo>
                    <a:pt x="162071" y="285548"/>
                  </a:lnTo>
                  <a:lnTo>
                    <a:pt x="150798" y="283293"/>
                  </a:lnTo>
                  <a:lnTo>
                    <a:pt x="141779" y="281039"/>
                  </a:lnTo>
                  <a:lnTo>
                    <a:pt x="133954" y="276529"/>
                  </a:lnTo>
                  <a:lnTo>
                    <a:pt x="127190" y="269765"/>
                  </a:lnTo>
                  <a:lnTo>
                    <a:pt x="122681" y="263001"/>
                  </a:lnTo>
                  <a:lnTo>
                    <a:pt x="114856" y="255176"/>
                  </a:lnTo>
                  <a:lnTo>
                    <a:pt x="110346" y="253982"/>
                  </a:lnTo>
                  <a:lnTo>
                    <a:pt x="104776" y="255176"/>
                  </a:lnTo>
                  <a:lnTo>
                    <a:pt x="96951" y="250666"/>
                  </a:lnTo>
                  <a:lnTo>
                    <a:pt x="90187" y="248412"/>
                  </a:lnTo>
                  <a:lnTo>
                    <a:pt x="82362" y="242842"/>
                  </a:lnTo>
                  <a:lnTo>
                    <a:pt x="73343" y="236078"/>
                  </a:lnTo>
                  <a:lnTo>
                    <a:pt x="66579" y="231568"/>
                  </a:lnTo>
                  <a:lnTo>
                    <a:pt x="62070" y="212469"/>
                  </a:lnTo>
                  <a:lnTo>
                    <a:pt x="54245" y="207961"/>
                  </a:lnTo>
                  <a:lnTo>
                    <a:pt x="46420" y="210215"/>
                  </a:lnTo>
                  <a:lnTo>
                    <a:pt x="32892" y="211409"/>
                  </a:lnTo>
                  <a:lnTo>
                    <a:pt x="26128" y="212469"/>
                  </a:lnTo>
                  <a:lnTo>
                    <a:pt x="23873" y="215785"/>
                  </a:lnTo>
                  <a:lnTo>
                    <a:pt x="18170" y="216979"/>
                  </a:lnTo>
                  <a:lnTo>
                    <a:pt x="14854" y="209154"/>
                  </a:lnTo>
                  <a:lnTo>
                    <a:pt x="12600" y="218172"/>
                  </a:lnTo>
                  <a:lnTo>
                    <a:pt x="17109" y="221621"/>
                  </a:lnTo>
                  <a:lnTo>
                    <a:pt x="26128" y="227192"/>
                  </a:lnTo>
                  <a:lnTo>
                    <a:pt x="36207" y="223876"/>
                  </a:lnTo>
                  <a:lnTo>
                    <a:pt x="39523" y="231701"/>
                  </a:lnTo>
                  <a:lnTo>
                    <a:pt x="33820" y="232762"/>
                  </a:lnTo>
                  <a:lnTo>
                    <a:pt x="29311" y="232762"/>
                  </a:lnTo>
                  <a:lnTo>
                    <a:pt x="32759" y="239526"/>
                  </a:lnTo>
                  <a:lnTo>
                    <a:pt x="29311" y="246290"/>
                  </a:lnTo>
                  <a:lnTo>
                    <a:pt x="25862" y="254115"/>
                  </a:lnTo>
                  <a:lnTo>
                    <a:pt x="30372" y="255309"/>
                  </a:lnTo>
                  <a:lnTo>
                    <a:pt x="38197" y="249738"/>
                  </a:lnTo>
                  <a:lnTo>
                    <a:pt x="46022" y="250799"/>
                  </a:lnTo>
                  <a:lnTo>
                    <a:pt x="55041" y="267643"/>
                  </a:lnTo>
                  <a:lnTo>
                    <a:pt x="52786" y="284486"/>
                  </a:lnTo>
                  <a:lnTo>
                    <a:pt x="61805" y="318174"/>
                  </a:lnTo>
                  <a:lnTo>
                    <a:pt x="66314" y="315920"/>
                  </a:lnTo>
                  <a:lnTo>
                    <a:pt x="61805" y="305840"/>
                  </a:lnTo>
                  <a:lnTo>
                    <a:pt x="62998" y="303585"/>
                  </a:lnTo>
                  <a:lnTo>
                    <a:pt x="67508" y="309156"/>
                  </a:lnTo>
                  <a:lnTo>
                    <a:pt x="78781" y="312471"/>
                  </a:lnTo>
                  <a:lnTo>
                    <a:pt x="86606" y="312471"/>
                  </a:lnTo>
                  <a:lnTo>
                    <a:pt x="87800" y="307962"/>
                  </a:lnTo>
                  <a:lnTo>
                    <a:pt x="83290" y="301198"/>
                  </a:lnTo>
                  <a:lnTo>
                    <a:pt x="86606" y="297882"/>
                  </a:lnTo>
                  <a:lnTo>
                    <a:pt x="92309" y="296689"/>
                  </a:lnTo>
                  <a:lnTo>
                    <a:pt x="94564" y="303453"/>
                  </a:lnTo>
                  <a:lnTo>
                    <a:pt x="98012" y="307962"/>
                  </a:lnTo>
                  <a:lnTo>
                    <a:pt x="93503" y="312471"/>
                  </a:lnTo>
                  <a:lnTo>
                    <a:pt x="95757" y="313665"/>
                  </a:lnTo>
                  <a:lnTo>
                    <a:pt x="121620" y="339527"/>
                  </a:lnTo>
                  <a:lnTo>
                    <a:pt x="119365" y="350800"/>
                  </a:lnTo>
                  <a:lnTo>
                    <a:pt x="111540" y="351994"/>
                  </a:lnTo>
                  <a:lnTo>
                    <a:pt x="109285" y="347485"/>
                  </a:lnTo>
                  <a:lnTo>
                    <a:pt x="108224" y="347485"/>
                  </a:lnTo>
                  <a:lnTo>
                    <a:pt x="102521" y="354249"/>
                  </a:lnTo>
                  <a:lnTo>
                    <a:pt x="79975" y="358758"/>
                  </a:lnTo>
                  <a:lnTo>
                    <a:pt x="56367" y="346424"/>
                  </a:lnTo>
                  <a:lnTo>
                    <a:pt x="29311" y="334090"/>
                  </a:lnTo>
                  <a:lnTo>
                    <a:pt x="25862" y="338599"/>
                  </a:lnTo>
                  <a:lnTo>
                    <a:pt x="14589" y="334090"/>
                  </a:lnTo>
                  <a:lnTo>
                    <a:pt x="4509" y="335150"/>
                  </a:lnTo>
                  <a:lnTo>
                    <a:pt x="0" y="337406"/>
                  </a:lnTo>
                  <a:lnTo>
                    <a:pt x="3316" y="340721"/>
                  </a:lnTo>
                  <a:lnTo>
                    <a:pt x="12334" y="344169"/>
                  </a:lnTo>
                  <a:lnTo>
                    <a:pt x="20160" y="357697"/>
                  </a:lnTo>
                  <a:lnTo>
                    <a:pt x="27985" y="359952"/>
                  </a:lnTo>
                  <a:lnTo>
                    <a:pt x="30239" y="361013"/>
                  </a:lnTo>
                  <a:lnTo>
                    <a:pt x="27985" y="368838"/>
                  </a:lnTo>
                  <a:lnTo>
                    <a:pt x="39258" y="381173"/>
                  </a:lnTo>
                  <a:lnTo>
                    <a:pt x="46022" y="378918"/>
                  </a:lnTo>
                  <a:lnTo>
                    <a:pt x="51725" y="381173"/>
                  </a:lnTo>
                  <a:lnTo>
                    <a:pt x="65253" y="395761"/>
                  </a:lnTo>
                  <a:lnTo>
                    <a:pt x="72017" y="409290"/>
                  </a:lnTo>
                  <a:lnTo>
                    <a:pt x="76526" y="421624"/>
                  </a:lnTo>
                  <a:lnTo>
                    <a:pt x="88861" y="432897"/>
                  </a:lnTo>
                  <a:lnTo>
                    <a:pt x="83158" y="441916"/>
                  </a:lnTo>
                  <a:lnTo>
                    <a:pt x="83158" y="450935"/>
                  </a:lnTo>
                  <a:lnTo>
                    <a:pt x="68569" y="456638"/>
                  </a:lnTo>
                  <a:lnTo>
                    <a:pt x="51725" y="453189"/>
                  </a:lnTo>
                  <a:lnTo>
                    <a:pt x="35942" y="449874"/>
                  </a:lnTo>
                  <a:lnTo>
                    <a:pt x="44961" y="455444"/>
                  </a:lnTo>
                  <a:lnTo>
                    <a:pt x="48409" y="456638"/>
                  </a:lnTo>
                  <a:lnTo>
                    <a:pt x="51725" y="456638"/>
                  </a:lnTo>
                  <a:lnTo>
                    <a:pt x="56234" y="459954"/>
                  </a:lnTo>
                  <a:lnTo>
                    <a:pt x="56234" y="461015"/>
                  </a:lnTo>
                  <a:lnTo>
                    <a:pt x="75333" y="473349"/>
                  </a:lnTo>
                  <a:lnTo>
                    <a:pt x="120294" y="466585"/>
                  </a:lnTo>
                  <a:lnTo>
                    <a:pt x="122548" y="466585"/>
                  </a:lnTo>
                  <a:lnTo>
                    <a:pt x="127058" y="468839"/>
                  </a:lnTo>
                  <a:lnTo>
                    <a:pt x="151859" y="505975"/>
                  </a:lnTo>
                  <a:lnTo>
                    <a:pt x="160878" y="518309"/>
                  </a:lnTo>
                  <a:lnTo>
                    <a:pt x="161939" y="519371"/>
                  </a:lnTo>
                  <a:lnTo>
                    <a:pt x="182231" y="523880"/>
                  </a:lnTo>
                  <a:lnTo>
                    <a:pt x="221621" y="532899"/>
                  </a:lnTo>
                  <a:lnTo>
                    <a:pt x="223876" y="527196"/>
                  </a:lnTo>
                  <a:lnTo>
                    <a:pt x="225070" y="518177"/>
                  </a:lnTo>
                  <a:lnTo>
                    <a:pt x="229579" y="514729"/>
                  </a:lnTo>
                  <a:lnTo>
                    <a:pt x="229579" y="511413"/>
                  </a:lnTo>
                  <a:lnTo>
                    <a:pt x="230640" y="511413"/>
                  </a:lnTo>
                  <a:lnTo>
                    <a:pt x="230640" y="503588"/>
                  </a:lnTo>
                  <a:lnTo>
                    <a:pt x="229579" y="504782"/>
                  </a:lnTo>
                  <a:lnTo>
                    <a:pt x="230640" y="492448"/>
                  </a:lnTo>
                  <a:lnTo>
                    <a:pt x="228385" y="487938"/>
                  </a:lnTo>
                  <a:lnTo>
                    <a:pt x="229579" y="474410"/>
                  </a:lnTo>
                  <a:lnTo>
                    <a:pt x="227324" y="467646"/>
                  </a:lnTo>
                  <a:lnTo>
                    <a:pt x="229579" y="466585"/>
                  </a:lnTo>
                  <a:lnTo>
                    <a:pt x="230640" y="464331"/>
                  </a:lnTo>
                  <a:lnTo>
                    <a:pt x="234088" y="464331"/>
                  </a:lnTo>
                  <a:lnTo>
                    <a:pt x="235149" y="460882"/>
                  </a:lnTo>
                  <a:lnTo>
                    <a:pt x="274540" y="453057"/>
                  </a:lnTo>
                  <a:lnTo>
                    <a:pt x="272285" y="449741"/>
                  </a:lnTo>
                  <a:lnTo>
                    <a:pt x="272285" y="446425"/>
                  </a:lnTo>
                  <a:lnTo>
                    <a:pt x="275601" y="437407"/>
                  </a:lnTo>
                  <a:lnTo>
                    <a:pt x="276794" y="428388"/>
                  </a:lnTo>
                  <a:lnTo>
                    <a:pt x="277855" y="426134"/>
                  </a:lnTo>
                  <a:lnTo>
                    <a:pt x="280110" y="423878"/>
                  </a:lnTo>
                  <a:lnTo>
                    <a:pt x="281304" y="421624"/>
                  </a:lnTo>
                  <a:lnTo>
                    <a:pt x="282365" y="420563"/>
                  </a:lnTo>
                  <a:lnTo>
                    <a:pt x="282365" y="413799"/>
                  </a:lnTo>
                  <a:lnTo>
                    <a:pt x="281304" y="411544"/>
                  </a:lnTo>
                  <a:lnTo>
                    <a:pt x="279049" y="405974"/>
                  </a:lnTo>
                  <a:lnTo>
                    <a:pt x="280243" y="404913"/>
                  </a:lnTo>
                  <a:lnTo>
                    <a:pt x="280243" y="402658"/>
                  </a:lnTo>
                  <a:lnTo>
                    <a:pt x="284752" y="403719"/>
                  </a:lnTo>
                  <a:lnTo>
                    <a:pt x="288068" y="403719"/>
                  </a:lnTo>
                  <a:lnTo>
                    <a:pt x="289261" y="386875"/>
                  </a:lnTo>
                  <a:lnTo>
                    <a:pt x="287007" y="381305"/>
                  </a:lnTo>
                  <a:lnTo>
                    <a:pt x="290455" y="367777"/>
                  </a:lnTo>
                  <a:lnTo>
                    <a:pt x="329846" y="325071"/>
                  </a:lnTo>
                  <a:lnTo>
                    <a:pt x="346689" y="316052"/>
                  </a:lnTo>
                  <a:lnTo>
                    <a:pt x="347750" y="316052"/>
                  </a:lnTo>
                  <a:lnTo>
                    <a:pt x="352260" y="320561"/>
                  </a:lnTo>
                  <a:lnTo>
                    <a:pt x="351199" y="321756"/>
                  </a:lnTo>
                  <a:lnTo>
                    <a:pt x="352260" y="322816"/>
                  </a:lnTo>
                  <a:lnTo>
                    <a:pt x="355575" y="322816"/>
                  </a:lnTo>
                  <a:lnTo>
                    <a:pt x="357830" y="320561"/>
                  </a:lnTo>
                  <a:lnTo>
                    <a:pt x="362340" y="325071"/>
                  </a:lnTo>
                  <a:lnTo>
                    <a:pt x="364594" y="322816"/>
                  </a:lnTo>
                  <a:lnTo>
                    <a:pt x="359024" y="317246"/>
                  </a:lnTo>
                  <a:lnTo>
                    <a:pt x="360085" y="316185"/>
                  </a:lnTo>
                  <a:lnTo>
                    <a:pt x="354514" y="313930"/>
                  </a:lnTo>
                  <a:lnTo>
                    <a:pt x="357963" y="312736"/>
                  </a:lnTo>
                  <a:lnTo>
                    <a:pt x="362472" y="310482"/>
                  </a:lnTo>
                  <a:lnTo>
                    <a:pt x="376000" y="326264"/>
                  </a:lnTo>
                  <a:lnTo>
                    <a:pt x="383825" y="319500"/>
                  </a:lnTo>
                  <a:lnTo>
                    <a:pt x="383825" y="320561"/>
                  </a:lnTo>
                  <a:lnTo>
                    <a:pt x="389528" y="319500"/>
                  </a:lnTo>
                  <a:lnTo>
                    <a:pt x="388335" y="317246"/>
                  </a:lnTo>
                  <a:lnTo>
                    <a:pt x="389528" y="311676"/>
                  </a:lnTo>
                  <a:lnTo>
                    <a:pt x="391783" y="312736"/>
                  </a:lnTo>
                  <a:lnTo>
                    <a:pt x="397486" y="322816"/>
                  </a:lnTo>
                  <a:lnTo>
                    <a:pt x="400802" y="321756"/>
                  </a:lnTo>
                  <a:lnTo>
                    <a:pt x="403056" y="321756"/>
                  </a:lnTo>
                  <a:lnTo>
                    <a:pt x="397486" y="298147"/>
                  </a:lnTo>
                  <a:lnTo>
                    <a:pt x="401995" y="295893"/>
                  </a:lnTo>
                  <a:lnTo>
                    <a:pt x="415523" y="309420"/>
                  </a:lnTo>
                  <a:lnTo>
                    <a:pt x="417778" y="300402"/>
                  </a:lnTo>
                  <a:lnTo>
                    <a:pt x="416584" y="295893"/>
                  </a:lnTo>
                  <a:lnTo>
                    <a:pt x="443640" y="280110"/>
                  </a:lnTo>
                  <a:lnTo>
                    <a:pt x="541520" y="287935"/>
                  </a:lnTo>
                  <a:lnTo>
                    <a:pt x="541520" y="288996"/>
                  </a:lnTo>
                  <a:lnTo>
                    <a:pt x="543775" y="292312"/>
                  </a:lnTo>
                  <a:lnTo>
                    <a:pt x="596693" y="348546"/>
                  </a:lnTo>
                  <a:lnTo>
                    <a:pt x="631574" y="384488"/>
                  </a:lnTo>
                  <a:lnTo>
                    <a:pt x="663007" y="415921"/>
                  </a:lnTo>
                  <a:lnTo>
                    <a:pt x="706907" y="384488"/>
                  </a:lnTo>
                  <a:lnTo>
                    <a:pt x="768844" y="339527"/>
                  </a:lnTo>
                  <a:lnTo>
                    <a:pt x="782372" y="348546"/>
                  </a:lnTo>
                  <a:lnTo>
                    <a:pt x="809428" y="323744"/>
                  </a:lnTo>
                  <a:lnTo>
                    <a:pt x="812744" y="309156"/>
                  </a:lnTo>
                  <a:lnTo>
                    <a:pt x="814999" y="291118"/>
                  </a:lnTo>
                  <a:lnTo>
                    <a:pt x="835291" y="278783"/>
                  </a:lnTo>
                  <a:lnTo>
                    <a:pt x="851073" y="270959"/>
                  </a:lnTo>
                  <a:lnTo>
                    <a:pt x="848819" y="266449"/>
                  </a:lnTo>
                  <a:lnTo>
                    <a:pt x="830781" y="210215"/>
                  </a:lnTo>
                  <a:lnTo>
                    <a:pt x="858898" y="236078"/>
                  </a:lnTo>
                  <a:lnTo>
                    <a:pt x="874681" y="20796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83" name="Freeform: Shape 882">
              <a:extLst>
                <a:ext uri="{FF2B5EF4-FFF2-40B4-BE49-F238E27FC236}">
                  <a16:creationId xmlns:a16="http://schemas.microsoft.com/office/drawing/2014/main" id="{34EDC1EA-AA51-0988-EC0E-4C1F23D8C398}"/>
                </a:ext>
              </a:extLst>
            </p:cNvPr>
            <p:cNvSpPr/>
            <p:nvPr/>
          </p:nvSpPr>
          <p:spPr>
            <a:xfrm>
              <a:off x="3207468" y="11496244"/>
              <a:ext cx="457831" cy="656242"/>
            </a:xfrm>
            <a:custGeom>
              <a:avLst/>
              <a:gdLst>
                <a:gd name="connsiteX0" fmla="*/ 457699 w 457831"/>
                <a:gd name="connsiteY0" fmla="*/ 587144 h 656242"/>
                <a:gd name="connsiteX1" fmla="*/ 455444 w 457831"/>
                <a:gd name="connsiteY1" fmla="*/ 583828 h 656242"/>
                <a:gd name="connsiteX2" fmla="*/ 437407 w 457831"/>
                <a:gd name="connsiteY2" fmla="*/ 576003 h 656242"/>
                <a:gd name="connsiteX3" fmla="*/ 447619 w 457831"/>
                <a:gd name="connsiteY3" fmla="*/ 545632 h 656242"/>
                <a:gd name="connsiteX4" fmla="*/ 383427 w 457831"/>
                <a:gd name="connsiteY4" fmla="*/ 507435 h 656242"/>
                <a:gd name="connsiteX5" fmla="*/ 363135 w 457831"/>
                <a:gd name="connsiteY5" fmla="*/ 489397 h 656242"/>
                <a:gd name="connsiteX6" fmla="*/ 377724 w 457831"/>
                <a:gd name="connsiteY6" fmla="*/ 438733 h 656242"/>
                <a:gd name="connsiteX7" fmla="*/ 378918 w 457831"/>
                <a:gd name="connsiteY7" fmla="*/ 437539 h 656242"/>
                <a:gd name="connsiteX8" fmla="*/ 376663 w 457831"/>
                <a:gd name="connsiteY8" fmla="*/ 433031 h 656242"/>
                <a:gd name="connsiteX9" fmla="*/ 376663 w 457831"/>
                <a:gd name="connsiteY9" fmla="*/ 425205 h 656242"/>
                <a:gd name="connsiteX10" fmla="*/ 377724 w 457831"/>
                <a:gd name="connsiteY10" fmla="*/ 421757 h 656242"/>
                <a:gd name="connsiteX11" fmla="*/ 377724 w 457831"/>
                <a:gd name="connsiteY11" fmla="*/ 419502 h 656242"/>
                <a:gd name="connsiteX12" fmla="*/ 378918 w 457831"/>
                <a:gd name="connsiteY12" fmla="*/ 419502 h 656242"/>
                <a:gd name="connsiteX13" fmla="*/ 378918 w 457831"/>
                <a:gd name="connsiteY13" fmla="*/ 416187 h 656242"/>
                <a:gd name="connsiteX14" fmla="*/ 376663 w 457831"/>
                <a:gd name="connsiteY14" fmla="*/ 413932 h 656242"/>
                <a:gd name="connsiteX15" fmla="*/ 375602 w 457831"/>
                <a:gd name="connsiteY15" fmla="*/ 406107 h 656242"/>
                <a:gd name="connsiteX16" fmla="*/ 374409 w 457831"/>
                <a:gd name="connsiteY16" fmla="*/ 375735 h 656242"/>
                <a:gd name="connsiteX17" fmla="*/ 374409 w 457831"/>
                <a:gd name="connsiteY17" fmla="*/ 373481 h 656242"/>
                <a:gd name="connsiteX18" fmla="*/ 354117 w 457831"/>
                <a:gd name="connsiteY18" fmla="*/ 364461 h 656242"/>
                <a:gd name="connsiteX19" fmla="*/ 358626 w 457831"/>
                <a:gd name="connsiteY19" fmla="*/ 363268 h 656242"/>
                <a:gd name="connsiteX20" fmla="*/ 350801 w 457831"/>
                <a:gd name="connsiteY20" fmla="*/ 351994 h 656242"/>
                <a:gd name="connsiteX21" fmla="*/ 354117 w 457831"/>
                <a:gd name="connsiteY21" fmla="*/ 353056 h 656242"/>
                <a:gd name="connsiteX22" fmla="*/ 365390 w 457831"/>
                <a:gd name="connsiteY22" fmla="*/ 340721 h 656242"/>
                <a:gd name="connsiteX23" fmla="*/ 383427 w 457831"/>
                <a:gd name="connsiteY23" fmla="*/ 317114 h 656242"/>
                <a:gd name="connsiteX24" fmla="*/ 385682 w 457831"/>
                <a:gd name="connsiteY24" fmla="*/ 312604 h 656242"/>
                <a:gd name="connsiteX25" fmla="*/ 390191 w 457831"/>
                <a:gd name="connsiteY25" fmla="*/ 315920 h 656242"/>
                <a:gd name="connsiteX26" fmla="*/ 392446 w 457831"/>
                <a:gd name="connsiteY26" fmla="*/ 318174 h 656242"/>
                <a:gd name="connsiteX27" fmla="*/ 394701 w 457831"/>
                <a:gd name="connsiteY27" fmla="*/ 318174 h 656242"/>
                <a:gd name="connsiteX28" fmla="*/ 392446 w 457831"/>
                <a:gd name="connsiteY28" fmla="*/ 310350 h 656242"/>
                <a:gd name="connsiteX29" fmla="*/ 402526 w 457831"/>
                <a:gd name="connsiteY29" fmla="*/ 304779 h 656242"/>
                <a:gd name="connsiteX30" fmla="*/ 413799 w 457831"/>
                <a:gd name="connsiteY30" fmla="*/ 300270 h 656242"/>
                <a:gd name="connsiteX31" fmla="*/ 418309 w 457831"/>
                <a:gd name="connsiteY31" fmla="*/ 302524 h 656242"/>
                <a:gd name="connsiteX32" fmla="*/ 422818 w 457831"/>
                <a:gd name="connsiteY32" fmla="*/ 296821 h 656242"/>
                <a:gd name="connsiteX33" fmla="*/ 429582 w 457831"/>
                <a:gd name="connsiteY33" fmla="*/ 301331 h 656242"/>
                <a:gd name="connsiteX34" fmla="*/ 426266 w 457831"/>
                <a:gd name="connsiteY34" fmla="*/ 308094 h 656242"/>
                <a:gd name="connsiteX35" fmla="*/ 437540 w 457831"/>
                <a:gd name="connsiteY35" fmla="*/ 313665 h 656242"/>
                <a:gd name="connsiteX36" fmla="*/ 436479 w 457831"/>
                <a:gd name="connsiteY36" fmla="*/ 287803 h 656242"/>
                <a:gd name="connsiteX37" fmla="*/ 446558 w 457831"/>
                <a:gd name="connsiteY37" fmla="*/ 282233 h 656242"/>
                <a:gd name="connsiteX38" fmla="*/ 453322 w 457831"/>
                <a:gd name="connsiteY38" fmla="*/ 278784 h 656242"/>
                <a:gd name="connsiteX39" fmla="*/ 453322 w 457831"/>
                <a:gd name="connsiteY39" fmla="*/ 263001 h 656242"/>
                <a:gd name="connsiteX40" fmla="*/ 430776 w 457831"/>
                <a:gd name="connsiteY40" fmla="*/ 257431 h 656242"/>
                <a:gd name="connsiteX41" fmla="*/ 434091 w 457831"/>
                <a:gd name="connsiteY41" fmla="*/ 238333 h 656242"/>
                <a:gd name="connsiteX42" fmla="*/ 426266 w 457831"/>
                <a:gd name="connsiteY42" fmla="*/ 232762 h 656242"/>
                <a:gd name="connsiteX43" fmla="*/ 424011 w 457831"/>
                <a:gd name="connsiteY43" fmla="*/ 233823 h 656242"/>
                <a:gd name="connsiteX44" fmla="*/ 428521 w 457831"/>
                <a:gd name="connsiteY44" fmla="*/ 238333 h 656242"/>
                <a:gd name="connsiteX45" fmla="*/ 427460 w 457831"/>
                <a:gd name="connsiteY45" fmla="*/ 243903 h 656242"/>
                <a:gd name="connsiteX46" fmla="*/ 424144 w 457831"/>
                <a:gd name="connsiteY46" fmla="*/ 248412 h 656242"/>
                <a:gd name="connsiteX47" fmla="*/ 424144 w 457831"/>
                <a:gd name="connsiteY47" fmla="*/ 252922 h 656242"/>
                <a:gd name="connsiteX48" fmla="*/ 421889 w 457831"/>
                <a:gd name="connsiteY48" fmla="*/ 259686 h 656242"/>
                <a:gd name="connsiteX49" fmla="*/ 416319 w 457831"/>
                <a:gd name="connsiteY49" fmla="*/ 260747 h 656242"/>
                <a:gd name="connsiteX50" fmla="*/ 414064 w 457831"/>
                <a:gd name="connsiteY50" fmla="*/ 248412 h 656242"/>
                <a:gd name="connsiteX51" fmla="*/ 420829 w 457831"/>
                <a:gd name="connsiteY51" fmla="*/ 243903 h 656242"/>
                <a:gd name="connsiteX52" fmla="*/ 418574 w 457831"/>
                <a:gd name="connsiteY52" fmla="*/ 238333 h 656242"/>
                <a:gd name="connsiteX53" fmla="*/ 407300 w 457831"/>
                <a:gd name="connsiteY53" fmla="*/ 232762 h 656242"/>
                <a:gd name="connsiteX54" fmla="*/ 399475 w 457831"/>
                <a:gd name="connsiteY54" fmla="*/ 235017 h 656242"/>
                <a:gd name="connsiteX55" fmla="*/ 374674 w 457831"/>
                <a:gd name="connsiteY55" fmla="*/ 213663 h 656242"/>
                <a:gd name="connsiteX56" fmla="*/ 371358 w 457831"/>
                <a:gd name="connsiteY56" fmla="*/ 211409 h 656242"/>
                <a:gd name="connsiteX57" fmla="*/ 360085 w 457831"/>
                <a:gd name="connsiteY57" fmla="*/ 207961 h 656242"/>
                <a:gd name="connsiteX58" fmla="*/ 360085 w 457831"/>
                <a:gd name="connsiteY58" fmla="*/ 203452 h 656242"/>
                <a:gd name="connsiteX59" fmla="*/ 354515 w 457831"/>
                <a:gd name="connsiteY59" fmla="*/ 202258 h 656242"/>
                <a:gd name="connsiteX60" fmla="*/ 354515 w 457831"/>
                <a:gd name="connsiteY60" fmla="*/ 201196 h 656242"/>
                <a:gd name="connsiteX61" fmla="*/ 357830 w 457831"/>
                <a:gd name="connsiteY61" fmla="*/ 201196 h 656242"/>
                <a:gd name="connsiteX62" fmla="*/ 360085 w 457831"/>
                <a:gd name="connsiteY62" fmla="*/ 195626 h 656242"/>
                <a:gd name="connsiteX63" fmla="*/ 361146 w 457831"/>
                <a:gd name="connsiteY63" fmla="*/ 191117 h 656242"/>
                <a:gd name="connsiteX64" fmla="*/ 311676 w 457831"/>
                <a:gd name="connsiteY64" fmla="*/ 193372 h 656242"/>
                <a:gd name="connsiteX65" fmla="*/ 309421 w 457831"/>
                <a:gd name="connsiteY65" fmla="*/ 187802 h 656242"/>
                <a:gd name="connsiteX66" fmla="*/ 307166 w 457831"/>
                <a:gd name="connsiteY66" fmla="*/ 172019 h 656242"/>
                <a:gd name="connsiteX67" fmla="*/ 277855 w 457831"/>
                <a:gd name="connsiteY67" fmla="*/ 175335 h 656242"/>
                <a:gd name="connsiteX68" fmla="*/ 274540 w 457831"/>
                <a:gd name="connsiteY68" fmla="*/ 160745 h 656242"/>
                <a:gd name="connsiteX69" fmla="*/ 304912 w 457831"/>
                <a:gd name="connsiteY69" fmla="*/ 158491 h 656242"/>
                <a:gd name="connsiteX70" fmla="*/ 304912 w 457831"/>
                <a:gd name="connsiteY70" fmla="*/ 160745 h 656242"/>
                <a:gd name="connsiteX71" fmla="*/ 322949 w 457831"/>
                <a:gd name="connsiteY71" fmla="*/ 159684 h 656242"/>
                <a:gd name="connsiteX72" fmla="*/ 319633 w 457831"/>
                <a:gd name="connsiteY72" fmla="*/ 154114 h 656242"/>
                <a:gd name="connsiteX73" fmla="*/ 284752 w 457831"/>
                <a:gd name="connsiteY73" fmla="*/ 144034 h 656242"/>
                <a:gd name="connsiteX74" fmla="*/ 287007 w 457831"/>
                <a:gd name="connsiteY74" fmla="*/ 138331 h 656242"/>
                <a:gd name="connsiteX75" fmla="*/ 314063 w 457831"/>
                <a:gd name="connsiteY75" fmla="*/ 146289 h 656242"/>
                <a:gd name="connsiteX76" fmla="*/ 305044 w 457831"/>
                <a:gd name="connsiteY76" fmla="*/ 131699 h 656242"/>
                <a:gd name="connsiteX77" fmla="*/ 302790 w 457831"/>
                <a:gd name="connsiteY77" fmla="*/ 81035 h 656242"/>
                <a:gd name="connsiteX78" fmla="*/ 306105 w 457831"/>
                <a:gd name="connsiteY78" fmla="*/ 72017 h 656242"/>
                <a:gd name="connsiteX79" fmla="*/ 313930 w 457831"/>
                <a:gd name="connsiteY79" fmla="*/ 73211 h 656242"/>
                <a:gd name="connsiteX80" fmla="*/ 327458 w 457831"/>
                <a:gd name="connsiteY80" fmla="*/ 49603 h 656242"/>
                <a:gd name="connsiteX81" fmla="*/ 324010 w 457831"/>
                <a:gd name="connsiteY81" fmla="*/ 45094 h 656242"/>
                <a:gd name="connsiteX82" fmla="*/ 317246 w 457831"/>
                <a:gd name="connsiteY82" fmla="*/ 47348 h 656242"/>
                <a:gd name="connsiteX83" fmla="*/ 314991 w 457831"/>
                <a:gd name="connsiteY83" fmla="*/ 51858 h 656242"/>
                <a:gd name="connsiteX84" fmla="*/ 311676 w 457831"/>
                <a:gd name="connsiteY84" fmla="*/ 50664 h 656242"/>
                <a:gd name="connsiteX85" fmla="*/ 307166 w 457831"/>
                <a:gd name="connsiteY85" fmla="*/ 43900 h 656242"/>
                <a:gd name="connsiteX86" fmla="*/ 310482 w 457831"/>
                <a:gd name="connsiteY86" fmla="*/ 39391 h 656242"/>
                <a:gd name="connsiteX87" fmla="*/ 309288 w 457831"/>
                <a:gd name="connsiteY87" fmla="*/ 37136 h 656242"/>
                <a:gd name="connsiteX88" fmla="*/ 310482 w 457831"/>
                <a:gd name="connsiteY88" fmla="*/ 24801 h 656242"/>
                <a:gd name="connsiteX89" fmla="*/ 303718 w 457831"/>
                <a:gd name="connsiteY89" fmla="*/ 18037 h 656242"/>
                <a:gd name="connsiteX90" fmla="*/ 304779 w 457831"/>
                <a:gd name="connsiteY90" fmla="*/ 14722 h 656242"/>
                <a:gd name="connsiteX91" fmla="*/ 302524 w 457831"/>
                <a:gd name="connsiteY91" fmla="*/ 12467 h 656242"/>
                <a:gd name="connsiteX92" fmla="*/ 300270 w 457831"/>
                <a:gd name="connsiteY92" fmla="*/ 22547 h 656242"/>
                <a:gd name="connsiteX93" fmla="*/ 299209 w 457831"/>
                <a:gd name="connsiteY93" fmla="*/ 24801 h 656242"/>
                <a:gd name="connsiteX94" fmla="*/ 300270 w 457831"/>
                <a:gd name="connsiteY94" fmla="*/ 29311 h 656242"/>
                <a:gd name="connsiteX95" fmla="*/ 298015 w 457831"/>
                <a:gd name="connsiteY95" fmla="*/ 31566 h 656242"/>
                <a:gd name="connsiteX96" fmla="*/ 298015 w 457831"/>
                <a:gd name="connsiteY96" fmla="*/ 32627 h 656242"/>
                <a:gd name="connsiteX97" fmla="*/ 299209 w 457831"/>
                <a:gd name="connsiteY97" fmla="*/ 33820 h 656242"/>
                <a:gd name="connsiteX98" fmla="*/ 300270 w 457831"/>
                <a:gd name="connsiteY98" fmla="*/ 33820 h 656242"/>
                <a:gd name="connsiteX99" fmla="*/ 300270 w 457831"/>
                <a:gd name="connsiteY99" fmla="*/ 34881 h 656242"/>
                <a:gd name="connsiteX100" fmla="*/ 299209 w 457831"/>
                <a:gd name="connsiteY100" fmla="*/ 35942 h 656242"/>
                <a:gd name="connsiteX101" fmla="*/ 299209 w 457831"/>
                <a:gd name="connsiteY101" fmla="*/ 37136 h 656242"/>
                <a:gd name="connsiteX102" fmla="*/ 298015 w 457831"/>
                <a:gd name="connsiteY102" fmla="*/ 38197 h 656242"/>
                <a:gd name="connsiteX103" fmla="*/ 301331 w 457831"/>
                <a:gd name="connsiteY103" fmla="*/ 47216 h 656242"/>
                <a:gd name="connsiteX104" fmla="*/ 301331 w 457831"/>
                <a:gd name="connsiteY104" fmla="*/ 49470 h 656242"/>
                <a:gd name="connsiteX105" fmla="*/ 302524 w 457831"/>
                <a:gd name="connsiteY105" fmla="*/ 50531 h 656242"/>
                <a:gd name="connsiteX106" fmla="*/ 302524 w 457831"/>
                <a:gd name="connsiteY106" fmla="*/ 53847 h 656242"/>
                <a:gd name="connsiteX107" fmla="*/ 304779 w 457831"/>
                <a:gd name="connsiteY107" fmla="*/ 56101 h 656242"/>
                <a:gd name="connsiteX108" fmla="*/ 304779 w 457831"/>
                <a:gd name="connsiteY108" fmla="*/ 59550 h 656242"/>
                <a:gd name="connsiteX109" fmla="*/ 303718 w 457831"/>
                <a:gd name="connsiteY109" fmla="*/ 60611 h 656242"/>
                <a:gd name="connsiteX110" fmla="*/ 304779 w 457831"/>
                <a:gd name="connsiteY110" fmla="*/ 60611 h 656242"/>
                <a:gd name="connsiteX111" fmla="*/ 305973 w 457831"/>
                <a:gd name="connsiteY111" fmla="*/ 61805 h 656242"/>
                <a:gd name="connsiteX112" fmla="*/ 303718 w 457831"/>
                <a:gd name="connsiteY112" fmla="*/ 64060 h 656242"/>
                <a:gd name="connsiteX113" fmla="*/ 303718 w 457831"/>
                <a:gd name="connsiteY113" fmla="*/ 65253 h 656242"/>
                <a:gd name="connsiteX114" fmla="*/ 301463 w 457831"/>
                <a:gd name="connsiteY114" fmla="*/ 65253 h 656242"/>
                <a:gd name="connsiteX115" fmla="*/ 291384 w 457831"/>
                <a:gd name="connsiteY115" fmla="*/ 4510 h 656242"/>
                <a:gd name="connsiteX116" fmla="*/ 287935 w 457831"/>
                <a:gd name="connsiteY116" fmla="*/ 5703 h 656242"/>
                <a:gd name="connsiteX117" fmla="*/ 284620 w 457831"/>
                <a:gd name="connsiteY117" fmla="*/ 3448 h 656242"/>
                <a:gd name="connsiteX118" fmla="*/ 282365 w 457831"/>
                <a:gd name="connsiteY118" fmla="*/ 0 h 656242"/>
                <a:gd name="connsiteX119" fmla="*/ 250799 w 457831"/>
                <a:gd name="connsiteY119" fmla="*/ 41645 h 656242"/>
                <a:gd name="connsiteX120" fmla="*/ 242974 w 457831"/>
                <a:gd name="connsiteY120" fmla="*/ 52918 h 656242"/>
                <a:gd name="connsiteX121" fmla="*/ 163132 w 457831"/>
                <a:gd name="connsiteY121" fmla="*/ 46154 h 656242"/>
                <a:gd name="connsiteX122" fmla="*/ 128251 w 457831"/>
                <a:gd name="connsiteY122" fmla="*/ 100134 h 656242"/>
                <a:gd name="connsiteX123" fmla="*/ 105704 w 457831"/>
                <a:gd name="connsiteY123" fmla="*/ 125997 h 656242"/>
                <a:gd name="connsiteX124" fmla="*/ 95625 w 457831"/>
                <a:gd name="connsiteY124" fmla="*/ 144034 h 656242"/>
                <a:gd name="connsiteX125" fmla="*/ 0 w 457831"/>
                <a:gd name="connsiteY125" fmla="*/ 210348 h 656242"/>
                <a:gd name="connsiteX126" fmla="*/ 1194 w 457831"/>
                <a:gd name="connsiteY126" fmla="*/ 247484 h 656242"/>
                <a:gd name="connsiteX127" fmla="*/ 6764 w 457831"/>
                <a:gd name="connsiteY127" fmla="*/ 249739 h 656242"/>
                <a:gd name="connsiteX128" fmla="*/ 10212 w 457831"/>
                <a:gd name="connsiteY128" fmla="*/ 256503 h 656242"/>
                <a:gd name="connsiteX129" fmla="*/ 9019 w 457831"/>
                <a:gd name="connsiteY129" fmla="*/ 261012 h 656242"/>
                <a:gd name="connsiteX130" fmla="*/ 12335 w 457831"/>
                <a:gd name="connsiteY130" fmla="*/ 261012 h 656242"/>
                <a:gd name="connsiteX131" fmla="*/ 13528 w 457831"/>
                <a:gd name="connsiteY131" fmla="*/ 263266 h 656242"/>
                <a:gd name="connsiteX132" fmla="*/ 15783 w 457831"/>
                <a:gd name="connsiteY132" fmla="*/ 262206 h 656242"/>
                <a:gd name="connsiteX133" fmla="*/ 16976 w 457831"/>
                <a:gd name="connsiteY133" fmla="*/ 265521 h 656242"/>
                <a:gd name="connsiteX134" fmla="*/ 14722 w 457831"/>
                <a:gd name="connsiteY134" fmla="*/ 267776 h 656242"/>
                <a:gd name="connsiteX135" fmla="*/ 19231 w 457831"/>
                <a:gd name="connsiteY135" fmla="*/ 275601 h 656242"/>
                <a:gd name="connsiteX136" fmla="*/ 75465 w 457831"/>
                <a:gd name="connsiteY136" fmla="*/ 295893 h 656242"/>
                <a:gd name="connsiteX137" fmla="*/ 100267 w 457831"/>
                <a:gd name="connsiteY137" fmla="*/ 336344 h 656242"/>
                <a:gd name="connsiteX138" fmla="*/ 101460 w 457831"/>
                <a:gd name="connsiteY138" fmla="*/ 338600 h 656242"/>
                <a:gd name="connsiteX139" fmla="*/ 101460 w 457831"/>
                <a:gd name="connsiteY139" fmla="*/ 340854 h 656242"/>
                <a:gd name="connsiteX140" fmla="*/ 124007 w 457831"/>
                <a:gd name="connsiteY140" fmla="*/ 363401 h 656242"/>
                <a:gd name="connsiteX141" fmla="*/ 94696 w 457831"/>
                <a:gd name="connsiteY141" fmla="*/ 393772 h 656242"/>
                <a:gd name="connsiteX142" fmla="*/ 101460 w 457831"/>
                <a:gd name="connsiteY142" fmla="*/ 399475 h 656242"/>
                <a:gd name="connsiteX143" fmla="*/ 74404 w 457831"/>
                <a:gd name="connsiteY143" fmla="*/ 411810 h 656242"/>
                <a:gd name="connsiteX144" fmla="*/ 59815 w 457831"/>
                <a:gd name="connsiteY144" fmla="*/ 413004 h 656242"/>
                <a:gd name="connsiteX145" fmla="*/ 50797 w 457831"/>
                <a:gd name="connsiteY145" fmla="*/ 415258 h 656242"/>
                <a:gd name="connsiteX146" fmla="*/ 21486 w 457831"/>
                <a:gd name="connsiteY146" fmla="*/ 462474 h 656242"/>
                <a:gd name="connsiteX147" fmla="*/ 49603 w 457831"/>
                <a:gd name="connsiteY147" fmla="*/ 490591 h 656242"/>
                <a:gd name="connsiteX148" fmla="*/ 48409 w 457831"/>
                <a:gd name="connsiteY148" fmla="*/ 491785 h 656242"/>
                <a:gd name="connsiteX149" fmla="*/ 48409 w 457831"/>
                <a:gd name="connsiteY149" fmla="*/ 492846 h 656242"/>
                <a:gd name="connsiteX150" fmla="*/ 51725 w 457831"/>
                <a:gd name="connsiteY150" fmla="*/ 492846 h 656242"/>
                <a:gd name="connsiteX151" fmla="*/ 55173 w 457831"/>
                <a:gd name="connsiteY151" fmla="*/ 496162 h 656242"/>
                <a:gd name="connsiteX152" fmla="*/ 104643 w 457831"/>
                <a:gd name="connsiteY152" fmla="*/ 514199 h 656242"/>
                <a:gd name="connsiteX153" fmla="*/ 107959 w 457831"/>
                <a:gd name="connsiteY153" fmla="*/ 553589 h 656242"/>
                <a:gd name="connsiteX154" fmla="*/ 121487 w 457831"/>
                <a:gd name="connsiteY154" fmla="*/ 557037 h 656242"/>
                <a:gd name="connsiteX155" fmla="*/ 123742 w 457831"/>
                <a:gd name="connsiteY155" fmla="*/ 563801 h 656242"/>
                <a:gd name="connsiteX156" fmla="*/ 120294 w 457831"/>
                <a:gd name="connsiteY156" fmla="*/ 589664 h 656242"/>
                <a:gd name="connsiteX157" fmla="*/ 118039 w 457831"/>
                <a:gd name="connsiteY157" fmla="*/ 588603 h 656242"/>
                <a:gd name="connsiteX158" fmla="*/ 112336 w 457831"/>
                <a:gd name="connsiteY158" fmla="*/ 587409 h 656242"/>
                <a:gd name="connsiteX159" fmla="*/ 111275 w 457831"/>
                <a:gd name="connsiteY159" fmla="*/ 590725 h 656242"/>
                <a:gd name="connsiteX160" fmla="*/ 111275 w 457831"/>
                <a:gd name="connsiteY160" fmla="*/ 591919 h 656242"/>
                <a:gd name="connsiteX161" fmla="*/ 113529 w 457831"/>
                <a:gd name="connsiteY161" fmla="*/ 592980 h 656242"/>
                <a:gd name="connsiteX162" fmla="*/ 115784 w 457831"/>
                <a:gd name="connsiteY162" fmla="*/ 595234 h 656242"/>
                <a:gd name="connsiteX163" fmla="*/ 115784 w 457831"/>
                <a:gd name="connsiteY163" fmla="*/ 597489 h 656242"/>
                <a:gd name="connsiteX164" fmla="*/ 111275 w 457831"/>
                <a:gd name="connsiteY164" fmla="*/ 597489 h 656242"/>
                <a:gd name="connsiteX165" fmla="*/ 113529 w 457831"/>
                <a:gd name="connsiteY165" fmla="*/ 600804 h 656242"/>
                <a:gd name="connsiteX166" fmla="*/ 113529 w 457831"/>
                <a:gd name="connsiteY166" fmla="*/ 603060 h 656242"/>
                <a:gd name="connsiteX167" fmla="*/ 112336 w 457831"/>
                <a:gd name="connsiteY167" fmla="*/ 604253 h 656242"/>
                <a:gd name="connsiteX168" fmla="*/ 110081 w 457831"/>
                <a:gd name="connsiteY168" fmla="*/ 607569 h 656242"/>
                <a:gd name="connsiteX169" fmla="*/ 112336 w 457831"/>
                <a:gd name="connsiteY169" fmla="*/ 609823 h 656242"/>
                <a:gd name="connsiteX170" fmla="*/ 114591 w 457831"/>
                <a:gd name="connsiteY170" fmla="*/ 610884 h 656242"/>
                <a:gd name="connsiteX171" fmla="*/ 113397 w 457831"/>
                <a:gd name="connsiteY171" fmla="*/ 610884 h 656242"/>
                <a:gd name="connsiteX172" fmla="*/ 113397 w 457831"/>
                <a:gd name="connsiteY172" fmla="*/ 612078 h 656242"/>
                <a:gd name="connsiteX173" fmla="*/ 122416 w 457831"/>
                <a:gd name="connsiteY173" fmla="*/ 614333 h 656242"/>
                <a:gd name="connsiteX174" fmla="*/ 124670 w 457831"/>
                <a:gd name="connsiteY174" fmla="*/ 631177 h 656242"/>
                <a:gd name="connsiteX175" fmla="*/ 127986 w 457831"/>
                <a:gd name="connsiteY175" fmla="*/ 595234 h 656242"/>
                <a:gd name="connsiteX176" fmla="*/ 126925 w 457831"/>
                <a:gd name="connsiteY176" fmla="*/ 595234 h 656242"/>
                <a:gd name="connsiteX177" fmla="*/ 129180 w 457831"/>
                <a:gd name="connsiteY177" fmla="*/ 586216 h 656242"/>
                <a:gd name="connsiteX178" fmla="*/ 131434 w 457831"/>
                <a:gd name="connsiteY178" fmla="*/ 581706 h 656242"/>
                <a:gd name="connsiteX179" fmla="*/ 132495 w 457831"/>
                <a:gd name="connsiteY179" fmla="*/ 580646 h 656242"/>
                <a:gd name="connsiteX180" fmla="*/ 132495 w 457831"/>
                <a:gd name="connsiteY180" fmla="*/ 577197 h 656242"/>
                <a:gd name="connsiteX181" fmla="*/ 138198 w 457831"/>
                <a:gd name="connsiteY181" fmla="*/ 577197 h 656242"/>
                <a:gd name="connsiteX182" fmla="*/ 138198 w 457831"/>
                <a:gd name="connsiteY182" fmla="*/ 572687 h 656242"/>
                <a:gd name="connsiteX183" fmla="*/ 137005 w 457831"/>
                <a:gd name="connsiteY183" fmla="*/ 571494 h 656242"/>
                <a:gd name="connsiteX184" fmla="*/ 137005 w 457831"/>
                <a:gd name="connsiteY184" fmla="*/ 570433 h 656242"/>
                <a:gd name="connsiteX185" fmla="*/ 133689 w 457831"/>
                <a:gd name="connsiteY185" fmla="*/ 570433 h 656242"/>
                <a:gd name="connsiteX186" fmla="*/ 133689 w 457831"/>
                <a:gd name="connsiteY186" fmla="*/ 569239 h 656242"/>
                <a:gd name="connsiteX187" fmla="*/ 132495 w 457831"/>
                <a:gd name="connsiteY187" fmla="*/ 569239 h 656242"/>
                <a:gd name="connsiteX188" fmla="*/ 133689 w 457831"/>
                <a:gd name="connsiteY188" fmla="*/ 568178 h 656242"/>
                <a:gd name="connsiteX189" fmla="*/ 133689 w 457831"/>
                <a:gd name="connsiteY189" fmla="*/ 566984 h 656242"/>
                <a:gd name="connsiteX190" fmla="*/ 134883 w 457831"/>
                <a:gd name="connsiteY190" fmla="*/ 566984 h 656242"/>
                <a:gd name="connsiteX191" fmla="*/ 135944 w 457831"/>
                <a:gd name="connsiteY191" fmla="*/ 562476 h 656242"/>
                <a:gd name="connsiteX192" fmla="*/ 135944 w 457831"/>
                <a:gd name="connsiteY192" fmla="*/ 561282 h 656242"/>
                <a:gd name="connsiteX193" fmla="*/ 137137 w 457831"/>
                <a:gd name="connsiteY193" fmla="*/ 560220 h 656242"/>
                <a:gd name="connsiteX194" fmla="*/ 138331 w 457831"/>
                <a:gd name="connsiteY194" fmla="*/ 560220 h 656242"/>
                <a:gd name="connsiteX195" fmla="*/ 138331 w 457831"/>
                <a:gd name="connsiteY195" fmla="*/ 557966 h 656242"/>
                <a:gd name="connsiteX196" fmla="*/ 142840 w 457831"/>
                <a:gd name="connsiteY196" fmla="*/ 557966 h 656242"/>
                <a:gd name="connsiteX197" fmla="*/ 145095 w 457831"/>
                <a:gd name="connsiteY197" fmla="*/ 555711 h 656242"/>
                <a:gd name="connsiteX198" fmla="*/ 145095 w 457831"/>
                <a:gd name="connsiteY198" fmla="*/ 550140 h 656242"/>
                <a:gd name="connsiteX199" fmla="*/ 146289 w 457831"/>
                <a:gd name="connsiteY199" fmla="*/ 540061 h 656242"/>
                <a:gd name="connsiteX200" fmla="*/ 155307 w 457831"/>
                <a:gd name="connsiteY200" fmla="*/ 541255 h 656242"/>
                <a:gd name="connsiteX201" fmla="*/ 162071 w 457831"/>
                <a:gd name="connsiteY201" fmla="*/ 543509 h 656242"/>
                <a:gd name="connsiteX202" fmla="*/ 205971 w 457831"/>
                <a:gd name="connsiteY202" fmla="*/ 554783 h 656242"/>
                <a:gd name="connsiteX203" fmla="*/ 240852 w 457831"/>
                <a:gd name="connsiteY203" fmla="*/ 608763 h 656242"/>
                <a:gd name="connsiteX204" fmla="*/ 245362 w 457831"/>
                <a:gd name="connsiteY204" fmla="*/ 614465 h 656242"/>
                <a:gd name="connsiteX205" fmla="*/ 249871 w 457831"/>
                <a:gd name="connsiteY205" fmla="*/ 616720 h 656242"/>
                <a:gd name="connsiteX206" fmla="*/ 258890 w 457831"/>
                <a:gd name="connsiteY206" fmla="*/ 618974 h 656242"/>
                <a:gd name="connsiteX207" fmla="*/ 262205 w 457831"/>
                <a:gd name="connsiteY207" fmla="*/ 618974 h 656242"/>
                <a:gd name="connsiteX208" fmla="*/ 265521 w 457831"/>
                <a:gd name="connsiteY208" fmla="*/ 620168 h 656242"/>
                <a:gd name="connsiteX209" fmla="*/ 265521 w 457831"/>
                <a:gd name="connsiteY209" fmla="*/ 621230 h 656242"/>
                <a:gd name="connsiteX210" fmla="*/ 266715 w 457831"/>
                <a:gd name="connsiteY210" fmla="*/ 622423 h 656242"/>
                <a:gd name="connsiteX211" fmla="*/ 267776 w 457831"/>
                <a:gd name="connsiteY211" fmla="*/ 622423 h 656242"/>
                <a:gd name="connsiteX212" fmla="*/ 308227 w 457831"/>
                <a:gd name="connsiteY212" fmla="*/ 635951 h 656242"/>
                <a:gd name="connsiteX213" fmla="*/ 320562 w 457831"/>
                <a:gd name="connsiteY213" fmla="*/ 640460 h 656242"/>
                <a:gd name="connsiteX214" fmla="*/ 359952 w 457831"/>
                <a:gd name="connsiteY214" fmla="*/ 656243 h 656242"/>
                <a:gd name="connsiteX215" fmla="*/ 391518 w 457831"/>
                <a:gd name="connsiteY215" fmla="*/ 649479 h 656242"/>
                <a:gd name="connsiteX216" fmla="*/ 412871 w 457831"/>
                <a:gd name="connsiteY216" fmla="*/ 646164 h 656242"/>
                <a:gd name="connsiteX217" fmla="*/ 422950 w 457831"/>
                <a:gd name="connsiteY217" fmla="*/ 644970 h 656242"/>
                <a:gd name="connsiteX218" fmla="*/ 448813 w 457831"/>
                <a:gd name="connsiteY218" fmla="*/ 642715 h 656242"/>
                <a:gd name="connsiteX219" fmla="*/ 452261 w 457831"/>
                <a:gd name="connsiteY219" fmla="*/ 638206 h 656242"/>
                <a:gd name="connsiteX220" fmla="*/ 446558 w 457831"/>
                <a:gd name="connsiteY220" fmla="*/ 604518 h 656242"/>
                <a:gd name="connsiteX221" fmla="*/ 451068 w 457831"/>
                <a:gd name="connsiteY221" fmla="*/ 601070 h 656242"/>
                <a:gd name="connsiteX222" fmla="*/ 457832 w 457831"/>
                <a:gd name="connsiteY222" fmla="*/ 598815 h 656242"/>
                <a:gd name="connsiteX223" fmla="*/ 456771 w 457831"/>
                <a:gd name="connsiteY223" fmla="*/ 594306 h 656242"/>
                <a:gd name="connsiteX224" fmla="*/ 457832 w 457831"/>
                <a:gd name="connsiteY224" fmla="*/ 588736 h 656242"/>
                <a:gd name="connsiteX225" fmla="*/ 457832 w 457831"/>
                <a:gd name="connsiteY225" fmla="*/ 587542 h 65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457831" h="656242">
                  <a:moveTo>
                    <a:pt x="457699" y="587144"/>
                  </a:moveTo>
                  <a:lnTo>
                    <a:pt x="455444" y="583828"/>
                  </a:lnTo>
                  <a:lnTo>
                    <a:pt x="437407" y="576003"/>
                  </a:lnTo>
                  <a:lnTo>
                    <a:pt x="447619" y="545632"/>
                  </a:lnTo>
                  <a:lnTo>
                    <a:pt x="383427" y="507435"/>
                  </a:lnTo>
                  <a:lnTo>
                    <a:pt x="363135" y="489397"/>
                  </a:lnTo>
                  <a:lnTo>
                    <a:pt x="377724" y="438733"/>
                  </a:lnTo>
                  <a:lnTo>
                    <a:pt x="378918" y="437539"/>
                  </a:lnTo>
                  <a:lnTo>
                    <a:pt x="376663" y="433031"/>
                  </a:lnTo>
                  <a:lnTo>
                    <a:pt x="376663" y="425205"/>
                  </a:lnTo>
                  <a:lnTo>
                    <a:pt x="377724" y="421757"/>
                  </a:lnTo>
                  <a:lnTo>
                    <a:pt x="377724" y="419502"/>
                  </a:lnTo>
                  <a:lnTo>
                    <a:pt x="378918" y="419502"/>
                  </a:lnTo>
                  <a:lnTo>
                    <a:pt x="378918" y="416187"/>
                  </a:lnTo>
                  <a:lnTo>
                    <a:pt x="376663" y="413932"/>
                  </a:lnTo>
                  <a:lnTo>
                    <a:pt x="375602" y="406107"/>
                  </a:lnTo>
                  <a:lnTo>
                    <a:pt x="374409" y="375735"/>
                  </a:lnTo>
                  <a:lnTo>
                    <a:pt x="374409" y="373481"/>
                  </a:lnTo>
                  <a:lnTo>
                    <a:pt x="354117" y="364461"/>
                  </a:lnTo>
                  <a:lnTo>
                    <a:pt x="358626" y="363268"/>
                  </a:lnTo>
                  <a:lnTo>
                    <a:pt x="350801" y="351994"/>
                  </a:lnTo>
                  <a:lnTo>
                    <a:pt x="354117" y="353056"/>
                  </a:lnTo>
                  <a:lnTo>
                    <a:pt x="365390" y="340721"/>
                  </a:lnTo>
                  <a:lnTo>
                    <a:pt x="383427" y="317114"/>
                  </a:lnTo>
                  <a:lnTo>
                    <a:pt x="385682" y="312604"/>
                  </a:lnTo>
                  <a:lnTo>
                    <a:pt x="390191" y="315920"/>
                  </a:lnTo>
                  <a:lnTo>
                    <a:pt x="392446" y="318174"/>
                  </a:lnTo>
                  <a:lnTo>
                    <a:pt x="394701" y="318174"/>
                  </a:lnTo>
                  <a:lnTo>
                    <a:pt x="392446" y="310350"/>
                  </a:lnTo>
                  <a:lnTo>
                    <a:pt x="402526" y="304779"/>
                  </a:lnTo>
                  <a:lnTo>
                    <a:pt x="413799" y="300270"/>
                  </a:lnTo>
                  <a:lnTo>
                    <a:pt x="418309" y="302524"/>
                  </a:lnTo>
                  <a:lnTo>
                    <a:pt x="422818" y="296821"/>
                  </a:lnTo>
                  <a:lnTo>
                    <a:pt x="429582" y="301331"/>
                  </a:lnTo>
                  <a:lnTo>
                    <a:pt x="426266" y="308094"/>
                  </a:lnTo>
                  <a:lnTo>
                    <a:pt x="437540" y="313665"/>
                  </a:lnTo>
                  <a:lnTo>
                    <a:pt x="436479" y="287803"/>
                  </a:lnTo>
                  <a:lnTo>
                    <a:pt x="446558" y="282233"/>
                  </a:lnTo>
                  <a:lnTo>
                    <a:pt x="453322" y="278784"/>
                  </a:lnTo>
                  <a:lnTo>
                    <a:pt x="453322" y="263001"/>
                  </a:lnTo>
                  <a:lnTo>
                    <a:pt x="430776" y="257431"/>
                  </a:lnTo>
                  <a:lnTo>
                    <a:pt x="434091" y="238333"/>
                  </a:lnTo>
                  <a:lnTo>
                    <a:pt x="426266" y="232762"/>
                  </a:lnTo>
                  <a:lnTo>
                    <a:pt x="424011" y="233823"/>
                  </a:lnTo>
                  <a:lnTo>
                    <a:pt x="428521" y="238333"/>
                  </a:lnTo>
                  <a:lnTo>
                    <a:pt x="427460" y="243903"/>
                  </a:lnTo>
                  <a:lnTo>
                    <a:pt x="424144" y="248412"/>
                  </a:lnTo>
                  <a:lnTo>
                    <a:pt x="424144" y="252922"/>
                  </a:lnTo>
                  <a:lnTo>
                    <a:pt x="421889" y="259686"/>
                  </a:lnTo>
                  <a:lnTo>
                    <a:pt x="416319" y="260747"/>
                  </a:lnTo>
                  <a:lnTo>
                    <a:pt x="414064" y="248412"/>
                  </a:lnTo>
                  <a:lnTo>
                    <a:pt x="420829" y="243903"/>
                  </a:lnTo>
                  <a:lnTo>
                    <a:pt x="418574" y="238333"/>
                  </a:lnTo>
                  <a:lnTo>
                    <a:pt x="407300" y="232762"/>
                  </a:lnTo>
                  <a:lnTo>
                    <a:pt x="399475" y="235017"/>
                  </a:lnTo>
                  <a:lnTo>
                    <a:pt x="374674" y="213663"/>
                  </a:lnTo>
                  <a:lnTo>
                    <a:pt x="371358" y="211409"/>
                  </a:lnTo>
                  <a:lnTo>
                    <a:pt x="360085" y="207961"/>
                  </a:lnTo>
                  <a:lnTo>
                    <a:pt x="360085" y="203452"/>
                  </a:lnTo>
                  <a:lnTo>
                    <a:pt x="354515" y="202258"/>
                  </a:lnTo>
                  <a:lnTo>
                    <a:pt x="354515" y="201196"/>
                  </a:lnTo>
                  <a:lnTo>
                    <a:pt x="357830" y="201196"/>
                  </a:lnTo>
                  <a:lnTo>
                    <a:pt x="360085" y="195626"/>
                  </a:lnTo>
                  <a:lnTo>
                    <a:pt x="361146" y="191117"/>
                  </a:lnTo>
                  <a:lnTo>
                    <a:pt x="311676" y="193372"/>
                  </a:lnTo>
                  <a:lnTo>
                    <a:pt x="309421" y="187802"/>
                  </a:lnTo>
                  <a:lnTo>
                    <a:pt x="307166" y="172019"/>
                  </a:lnTo>
                  <a:lnTo>
                    <a:pt x="277855" y="175335"/>
                  </a:lnTo>
                  <a:lnTo>
                    <a:pt x="274540" y="160745"/>
                  </a:lnTo>
                  <a:lnTo>
                    <a:pt x="304912" y="158491"/>
                  </a:lnTo>
                  <a:lnTo>
                    <a:pt x="304912" y="160745"/>
                  </a:lnTo>
                  <a:lnTo>
                    <a:pt x="322949" y="159684"/>
                  </a:lnTo>
                  <a:lnTo>
                    <a:pt x="319633" y="154114"/>
                  </a:lnTo>
                  <a:lnTo>
                    <a:pt x="284752" y="144034"/>
                  </a:lnTo>
                  <a:lnTo>
                    <a:pt x="287007" y="138331"/>
                  </a:lnTo>
                  <a:lnTo>
                    <a:pt x="314063" y="146289"/>
                  </a:lnTo>
                  <a:lnTo>
                    <a:pt x="305044" y="131699"/>
                  </a:lnTo>
                  <a:lnTo>
                    <a:pt x="302790" y="81035"/>
                  </a:lnTo>
                  <a:lnTo>
                    <a:pt x="306105" y="72017"/>
                  </a:lnTo>
                  <a:lnTo>
                    <a:pt x="313930" y="73211"/>
                  </a:lnTo>
                  <a:lnTo>
                    <a:pt x="327458" y="49603"/>
                  </a:lnTo>
                  <a:lnTo>
                    <a:pt x="324010" y="45094"/>
                  </a:lnTo>
                  <a:lnTo>
                    <a:pt x="317246" y="47348"/>
                  </a:lnTo>
                  <a:lnTo>
                    <a:pt x="314991" y="51858"/>
                  </a:lnTo>
                  <a:lnTo>
                    <a:pt x="311676" y="50664"/>
                  </a:lnTo>
                  <a:lnTo>
                    <a:pt x="307166" y="43900"/>
                  </a:lnTo>
                  <a:lnTo>
                    <a:pt x="310482" y="39391"/>
                  </a:lnTo>
                  <a:lnTo>
                    <a:pt x="309288" y="37136"/>
                  </a:lnTo>
                  <a:lnTo>
                    <a:pt x="310482" y="24801"/>
                  </a:lnTo>
                  <a:lnTo>
                    <a:pt x="303718" y="18037"/>
                  </a:lnTo>
                  <a:lnTo>
                    <a:pt x="304779" y="14722"/>
                  </a:lnTo>
                  <a:lnTo>
                    <a:pt x="302524" y="12467"/>
                  </a:lnTo>
                  <a:lnTo>
                    <a:pt x="300270" y="22547"/>
                  </a:lnTo>
                  <a:lnTo>
                    <a:pt x="299209" y="24801"/>
                  </a:lnTo>
                  <a:lnTo>
                    <a:pt x="300270" y="29311"/>
                  </a:lnTo>
                  <a:lnTo>
                    <a:pt x="298015" y="31566"/>
                  </a:lnTo>
                  <a:lnTo>
                    <a:pt x="298015" y="32627"/>
                  </a:lnTo>
                  <a:lnTo>
                    <a:pt x="299209" y="33820"/>
                  </a:lnTo>
                  <a:lnTo>
                    <a:pt x="300270" y="33820"/>
                  </a:lnTo>
                  <a:lnTo>
                    <a:pt x="300270" y="34881"/>
                  </a:lnTo>
                  <a:lnTo>
                    <a:pt x="299209" y="35942"/>
                  </a:lnTo>
                  <a:lnTo>
                    <a:pt x="299209" y="37136"/>
                  </a:lnTo>
                  <a:lnTo>
                    <a:pt x="298015" y="38197"/>
                  </a:lnTo>
                  <a:cubicBezTo>
                    <a:pt x="300667" y="45094"/>
                    <a:pt x="301861" y="41645"/>
                    <a:pt x="301331" y="47216"/>
                  </a:cubicBezTo>
                  <a:lnTo>
                    <a:pt x="301331" y="49470"/>
                  </a:lnTo>
                  <a:lnTo>
                    <a:pt x="302524" y="50531"/>
                  </a:lnTo>
                  <a:lnTo>
                    <a:pt x="302524" y="53847"/>
                  </a:lnTo>
                  <a:lnTo>
                    <a:pt x="304779" y="56101"/>
                  </a:lnTo>
                  <a:lnTo>
                    <a:pt x="304779" y="59550"/>
                  </a:lnTo>
                  <a:lnTo>
                    <a:pt x="303718" y="60611"/>
                  </a:lnTo>
                  <a:lnTo>
                    <a:pt x="304779" y="60611"/>
                  </a:lnTo>
                  <a:lnTo>
                    <a:pt x="305973" y="61805"/>
                  </a:lnTo>
                  <a:lnTo>
                    <a:pt x="303718" y="64060"/>
                  </a:lnTo>
                  <a:lnTo>
                    <a:pt x="303718" y="65253"/>
                  </a:lnTo>
                  <a:lnTo>
                    <a:pt x="301463" y="65253"/>
                  </a:lnTo>
                  <a:cubicBezTo>
                    <a:pt x="301198" y="49735"/>
                    <a:pt x="293506" y="22547"/>
                    <a:pt x="291384" y="4510"/>
                  </a:cubicBezTo>
                  <a:lnTo>
                    <a:pt x="287935" y="5703"/>
                  </a:lnTo>
                  <a:lnTo>
                    <a:pt x="284620" y="3448"/>
                  </a:lnTo>
                  <a:lnTo>
                    <a:pt x="282365" y="0"/>
                  </a:lnTo>
                  <a:lnTo>
                    <a:pt x="250799" y="41645"/>
                  </a:lnTo>
                  <a:lnTo>
                    <a:pt x="242974" y="52918"/>
                  </a:lnTo>
                  <a:lnTo>
                    <a:pt x="163132" y="46154"/>
                  </a:lnTo>
                  <a:lnTo>
                    <a:pt x="128251" y="100134"/>
                  </a:lnTo>
                  <a:lnTo>
                    <a:pt x="105704" y="125997"/>
                  </a:lnTo>
                  <a:lnTo>
                    <a:pt x="95625" y="144034"/>
                  </a:lnTo>
                  <a:lnTo>
                    <a:pt x="0" y="210348"/>
                  </a:lnTo>
                  <a:lnTo>
                    <a:pt x="1194" y="247484"/>
                  </a:lnTo>
                  <a:lnTo>
                    <a:pt x="6764" y="249739"/>
                  </a:lnTo>
                  <a:lnTo>
                    <a:pt x="10212" y="256503"/>
                  </a:lnTo>
                  <a:lnTo>
                    <a:pt x="9019" y="261012"/>
                  </a:lnTo>
                  <a:lnTo>
                    <a:pt x="12335" y="261012"/>
                  </a:lnTo>
                  <a:lnTo>
                    <a:pt x="13528" y="263266"/>
                  </a:lnTo>
                  <a:lnTo>
                    <a:pt x="15783" y="262206"/>
                  </a:lnTo>
                  <a:lnTo>
                    <a:pt x="16976" y="265521"/>
                  </a:lnTo>
                  <a:lnTo>
                    <a:pt x="14722" y="267776"/>
                  </a:lnTo>
                  <a:lnTo>
                    <a:pt x="19231" y="275601"/>
                  </a:lnTo>
                  <a:lnTo>
                    <a:pt x="75465" y="295893"/>
                  </a:lnTo>
                  <a:lnTo>
                    <a:pt x="100267" y="336344"/>
                  </a:lnTo>
                  <a:lnTo>
                    <a:pt x="101460" y="338600"/>
                  </a:lnTo>
                  <a:lnTo>
                    <a:pt x="101460" y="340854"/>
                  </a:lnTo>
                  <a:lnTo>
                    <a:pt x="124007" y="363401"/>
                  </a:lnTo>
                  <a:lnTo>
                    <a:pt x="94696" y="393772"/>
                  </a:lnTo>
                  <a:lnTo>
                    <a:pt x="101460" y="399475"/>
                  </a:lnTo>
                  <a:lnTo>
                    <a:pt x="74404" y="411810"/>
                  </a:lnTo>
                  <a:lnTo>
                    <a:pt x="59815" y="413004"/>
                  </a:lnTo>
                  <a:lnTo>
                    <a:pt x="50797" y="415258"/>
                  </a:lnTo>
                  <a:lnTo>
                    <a:pt x="21486" y="462474"/>
                  </a:lnTo>
                  <a:lnTo>
                    <a:pt x="49603" y="490591"/>
                  </a:lnTo>
                  <a:lnTo>
                    <a:pt x="48409" y="491785"/>
                  </a:lnTo>
                  <a:lnTo>
                    <a:pt x="48409" y="492846"/>
                  </a:lnTo>
                  <a:lnTo>
                    <a:pt x="51725" y="492846"/>
                  </a:lnTo>
                  <a:lnTo>
                    <a:pt x="55173" y="496162"/>
                  </a:lnTo>
                  <a:lnTo>
                    <a:pt x="104643" y="514199"/>
                  </a:lnTo>
                  <a:lnTo>
                    <a:pt x="107959" y="553589"/>
                  </a:lnTo>
                  <a:lnTo>
                    <a:pt x="121487" y="557037"/>
                  </a:lnTo>
                  <a:lnTo>
                    <a:pt x="123742" y="563801"/>
                  </a:lnTo>
                  <a:lnTo>
                    <a:pt x="120294" y="589664"/>
                  </a:lnTo>
                  <a:lnTo>
                    <a:pt x="118039" y="588603"/>
                  </a:lnTo>
                  <a:lnTo>
                    <a:pt x="112336" y="587409"/>
                  </a:lnTo>
                  <a:lnTo>
                    <a:pt x="111275" y="590725"/>
                  </a:lnTo>
                  <a:lnTo>
                    <a:pt x="111275" y="591919"/>
                  </a:lnTo>
                  <a:lnTo>
                    <a:pt x="113529" y="592980"/>
                  </a:lnTo>
                  <a:lnTo>
                    <a:pt x="115784" y="595234"/>
                  </a:lnTo>
                  <a:lnTo>
                    <a:pt x="115784" y="597489"/>
                  </a:lnTo>
                  <a:lnTo>
                    <a:pt x="111275" y="597489"/>
                  </a:lnTo>
                  <a:lnTo>
                    <a:pt x="113529" y="600804"/>
                  </a:lnTo>
                  <a:lnTo>
                    <a:pt x="113529" y="603060"/>
                  </a:lnTo>
                  <a:lnTo>
                    <a:pt x="112336" y="604253"/>
                  </a:lnTo>
                  <a:lnTo>
                    <a:pt x="110081" y="607569"/>
                  </a:lnTo>
                  <a:lnTo>
                    <a:pt x="112336" y="609823"/>
                  </a:lnTo>
                  <a:lnTo>
                    <a:pt x="114591" y="610884"/>
                  </a:lnTo>
                  <a:lnTo>
                    <a:pt x="113397" y="610884"/>
                  </a:lnTo>
                  <a:lnTo>
                    <a:pt x="113397" y="612078"/>
                  </a:lnTo>
                  <a:lnTo>
                    <a:pt x="122416" y="614333"/>
                  </a:lnTo>
                  <a:lnTo>
                    <a:pt x="124670" y="631177"/>
                  </a:lnTo>
                  <a:lnTo>
                    <a:pt x="127986" y="595234"/>
                  </a:lnTo>
                  <a:lnTo>
                    <a:pt x="126925" y="595234"/>
                  </a:lnTo>
                  <a:lnTo>
                    <a:pt x="129180" y="586216"/>
                  </a:lnTo>
                  <a:lnTo>
                    <a:pt x="131434" y="581706"/>
                  </a:lnTo>
                  <a:lnTo>
                    <a:pt x="132495" y="580646"/>
                  </a:lnTo>
                  <a:lnTo>
                    <a:pt x="132495" y="577197"/>
                  </a:lnTo>
                  <a:lnTo>
                    <a:pt x="138198" y="577197"/>
                  </a:lnTo>
                  <a:lnTo>
                    <a:pt x="138198" y="572687"/>
                  </a:lnTo>
                  <a:lnTo>
                    <a:pt x="137005" y="571494"/>
                  </a:lnTo>
                  <a:lnTo>
                    <a:pt x="137005" y="570433"/>
                  </a:lnTo>
                  <a:lnTo>
                    <a:pt x="133689" y="570433"/>
                  </a:lnTo>
                  <a:lnTo>
                    <a:pt x="133689" y="569239"/>
                  </a:lnTo>
                  <a:lnTo>
                    <a:pt x="132495" y="569239"/>
                  </a:lnTo>
                  <a:lnTo>
                    <a:pt x="133689" y="568178"/>
                  </a:lnTo>
                  <a:lnTo>
                    <a:pt x="133689" y="566984"/>
                  </a:lnTo>
                  <a:lnTo>
                    <a:pt x="134883" y="566984"/>
                  </a:lnTo>
                  <a:lnTo>
                    <a:pt x="135944" y="562476"/>
                  </a:lnTo>
                  <a:lnTo>
                    <a:pt x="135944" y="561282"/>
                  </a:lnTo>
                  <a:lnTo>
                    <a:pt x="137137" y="560220"/>
                  </a:lnTo>
                  <a:lnTo>
                    <a:pt x="138331" y="560220"/>
                  </a:lnTo>
                  <a:lnTo>
                    <a:pt x="138331" y="557966"/>
                  </a:lnTo>
                  <a:lnTo>
                    <a:pt x="142840" y="557966"/>
                  </a:lnTo>
                  <a:lnTo>
                    <a:pt x="145095" y="555711"/>
                  </a:lnTo>
                  <a:lnTo>
                    <a:pt x="145095" y="550140"/>
                  </a:lnTo>
                  <a:lnTo>
                    <a:pt x="146289" y="540061"/>
                  </a:lnTo>
                  <a:lnTo>
                    <a:pt x="155307" y="541255"/>
                  </a:lnTo>
                  <a:lnTo>
                    <a:pt x="162071" y="543509"/>
                  </a:lnTo>
                  <a:lnTo>
                    <a:pt x="205971" y="554783"/>
                  </a:lnTo>
                  <a:lnTo>
                    <a:pt x="240852" y="608763"/>
                  </a:lnTo>
                  <a:lnTo>
                    <a:pt x="245362" y="614465"/>
                  </a:lnTo>
                  <a:lnTo>
                    <a:pt x="249871" y="616720"/>
                  </a:lnTo>
                  <a:lnTo>
                    <a:pt x="258890" y="618974"/>
                  </a:lnTo>
                  <a:lnTo>
                    <a:pt x="262205" y="618974"/>
                  </a:lnTo>
                  <a:lnTo>
                    <a:pt x="265521" y="620168"/>
                  </a:lnTo>
                  <a:lnTo>
                    <a:pt x="265521" y="621230"/>
                  </a:lnTo>
                  <a:lnTo>
                    <a:pt x="266715" y="622423"/>
                  </a:lnTo>
                  <a:lnTo>
                    <a:pt x="267776" y="622423"/>
                  </a:lnTo>
                  <a:lnTo>
                    <a:pt x="308227" y="635951"/>
                  </a:lnTo>
                  <a:lnTo>
                    <a:pt x="320562" y="640460"/>
                  </a:lnTo>
                  <a:lnTo>
                    <a:pt x="359952" y="656243"/>
                  </a:lnTo>
                  <a:lnTo>
                    <a:pt x="391518" y="649479"/>
                  </a:lnTo>
                  <a:lnTo>
                    <a:pt x="412871" y="646164"/>
                  </a:lnTo>
                  <a:lnTo>
                    <a:pt x="422950" y="644970"/>
                  </a:lnTo>
                  <a:lnTo>
                    <a:pt x="448813" y="642715"/>
                  </a:lnTo>
                  <a:lnTo>
                    <a:pt x="452261" y="638206"/>
                  </a:lnTo>
                  <a:lnTo>
                    <a:pt x="446558" y="604518"/>
                  </a:lnTo>
                  <a:lnTo>
                    <a:pt x="451068" y="601070"/>
                  </a:lnTo>
                  <a:lnTo>
                    <a:pt x="457832" y="598815"/>
                  </a:lnTo>
                  <a:lnTo>
                    <a:pt x="456771" y="594306"/>
                  </a:lnTo>
                  <a:lnTo>
                    <a:pt x="457832" y="588736"/>
                  </a:lnTo>
                  <a:lnTo>
                    <a:pt x="457832" y="58754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84" name="Freeform: Shape 883">
              <a:extLst>
                <a:ext uri="{FF2B5EF4-FFF2-40B4-BE49-F238E27FC236}">
                  <a16:creationId xmlns:a16="http://schemas.microsoft.com/office/drawing/2014/main" id="{5D76A422-1E22-DF7E-D8E9-82309954B64E}"/>
                </a:ext>
              </a:extLst>
            </p:cNvPr>
            <p:cNvSpPr/>
            <p:nvPr/>
          </p:nvSpPr>
          <p:spPr>
            <a:xfrm>
              <a:off x="3175770" y="10898623"/>
              <a:ext cx="522951" cy="650275"/>
            </a:xfrm>
            <a:custGeom>
              <a:avLst/>
              <a:gdLst>
                <a:gd name="connsiteX0" fmla="*/ 8886 w 522951"/>
                <a:gd name="connsiteY0" fmla="*/ 259818 h 650275"/>
                <a:gd name="connsiteX1" fmla="*/ 25730 w 522951"/>
                <a:gd name="connsiteY1" fmla="*/ 231701 h 650275"/>
                <a:gd name="connsiteX2" fmla="*/ 46022 w 522951"/>
                <a:gd name="connsiteY2" fmla="*/ 199075 h 650275"/>
                <a:gd name="connsiteX3" fmla="*/ 68569 w 522951"/>
                <a:gd name="connsiteY3" fmla="*/ 160878 h 650275"/>
                <a:gd name="connsiteX4" fmla="*/ 70823 w 522951"/>
                <a:gd name="connsiteY4" fmla="*/ 160878 h 650275"/>
                <a:gd name="connsiteX5" fmla="*/ 70823 w 522951"/>
                <a:gd name="connsiteY5" fmla="*/ 159684 h 650275"/>
                <a:gd name="connsiteX6" fmla="*/ 69762 w 522951"/>
                <a:gd name="connsiteY6" fmla="*/ 159684 h 650275"/>
                <a:gd name="connsiteX7" fmla="*/ 91116 w 522951"/>
                <a:gd name="connsiteY7" fmla="*/ 121487 h 650275"/>
                <a:gd name="connsiteX8" fmla="*/ 104643 w 522951"/>
                <a:gd name="connsiteY8" fmla="*/ 79842 h 650275"/>
                <a:gd name="connsiteX9" fmla="*/ 110347 w 522951"/>
                <a:gd name="connsiteY9" fmla="*/ 52786 h 650275"/>
                <a:gd name="connsiteX10" fmla="*/ 108092 w 522951"/>
                <a:gd name="connsiteY10" fmla="*/ 46022 h 650275"/>
                <a:gd name="connsiteX11" fmla="*/ 108092 w 522951"/>
                <a:gd name="connsiteY11" fmla="*/ 40451 h 650275"/>
                <a:gd name="connsiteX12" fmla="*/ 112601 w 522951"/>
                <a:gd name="connsiteY12" fmla="*/ 38197 h 650275"/>
                <a:gd name="connsiteX13" fmla="*/ 114856 w 522951"/>
                <a:gd name="connsiteY13" fmla="*/ 35942 h 650275"/>
                <a:gd name="connsiteX14" fmla="*/ 117110 w 522951"/>
                <a:gd name="connsiteY14" fmla="*/ 25863 h 650275"/>
                <a:gd name="connsiteX15" fmla="*/ 118304 w 522951"/>
                <a:gd name="connsiteY15" fmla="*/ 24669 h 650275"/>
                <a:gd name="connsiteX16" fmla="*/ 117110 w 522951"/>
                <a:gd name="connsiteY16" fmla="*/ 17904 h 650275"/>
                <a:gd name="connsiteX17" fmla="*/ 118304 w 522951"/>
                <a:gd name="connsiteY17" fmla="*/ 12334 h 650275"/>
                <a:gd name="connsiteX18" fmla="*/ 114856 w 522951"/>
                <a:gd name="connsiteY18" fmla="*/ 7825 h 650275"/>
                <a:gd name="connsiteX19" fmla="*/ 112601 w 522951"/>
                <a:gd name="connsiteY19" fmla="*/ 0 h 650275"/>
                <a:gd name="connsiteX20" fmla="*/ 113795 w 522951"/>
                <a:gd name="connsiteY20" fmla="*/ 0 h 650275"/>
                <a:gd name="connsiteX21" fmla="*/ 114856 w 522951"/>
                <a:gd name="connsiteY21" fmla="*/ 4510 h 650275"/>
                <a:gd name="connsiteX22" fmla="*/ 119365 w 522951"/>
                <a:gd name="connsiteY22" fmla="*/ 6764 h 650275"/>
                <a:gd name="connsiteX23" fmla="*/ 118304 w 522951"/>
                <a:gd name="connsiteY23" fmla="*/ 19098 h 650275"/>
                <a:gd name="connsiteX24" fmla="*/ 137403 w 522951"/>
                <a:gd name="connsiteY24" fmla="*/ 13528 h 650275"/>
                <a:gd name="connsiteX25" fmla="*/ 141912 w 522951"/>
                <a:gd name="connsiteY25" fmla="*/ 15783 h 650275"/>
                <a:gd name="connsiteX26" fmla="*/ 140718 w 522951"/>
                <a:gd name="connsiteY26" fmla="*/ 19098 h 650275"/>
                <a:gd name="connsiteX27" fmla="*/ 142973 w 522951"/>
                <a:gd name="connsiteY27" fmla="*/ 21353 h 650275"/>
                <a:gd name="connsiteX28" fmla="*/ 147482 w 522951"/>
                <a:gd name="connsiteY28" fmla="*/ 18037 h 650275"/>
                <a:gd name="connsiteX29" fmla="*/ 158756 w 522951"/>
                <a:gd name="connsiteY29" fmla="*/ 22547 h 650275"/>
                <a:gd name="connsiteX30" fmla="*/ 192443 w 522951"/>
                <a:gd name="connsiteY30" fmla="*/ 38330 h 650275"/>
                <a:gd name="connsiteX31" fmla="*/ 204778 w 522951"/>
                <a:gd name="connsiteY31" fmla="*/ 5703 h 650275"/>
                <a:gd name="connsiteX32" fmla="*/ 210481 w 522951"/>
                <a:gd name="connsiteY32" fmla="*/ 7957 h 650275"/>
                <a:gd name="connsiteX33" fmla="*/ 210481 w 522951"/>
                <a:gd name="connsiteY33" fmla="*/ 6764 h 650275"/>
                <a:gd name="connsiteX34" fmla="*/ 293771 w 522951"/>
                <a:gd name="connsiteY34" fmla="*/ 36075 h 650275"/>
                <a:gd name="connsiteX35" fmla="*/ 293771 w 522951"/>
                <a:gd name="connsiteY35" fmla="*/ 37136 h 650275"/>
                <a:gd name="connsiteX36" fmla="*/ 300535 w 522951"/>
                <a:gd name="connsiteY36" fmla="*/ 39391 h 650275"/>
                <a:gd name="connsiteX37" fmla="*/ 300535 w 522951"/>
                <a:gd name="connsiteY37" fmla="*/ 42707 h 650275"/>
                <a:gd name="connsiteX38" fmla="*/ 302790 w 522951"/>
                <a:gd name="connsiteY38" fmla="*/ 44961 h 650275"/>
                <a:gd name="connsiteX39" fmla="*/ 302790 w 522951"/>
                <a:gd name="connsiteY39" fmla="*/ 50531 h 650275"/>
                <a:gd name="connsiteX40" fmla="*/ 303851 w 522951"/>
                <a:gd name="connsiteY40" fmla="*/ 50531 h 650275"/>
                <a:gd name="connsiteX41" fmla="*/ 348811 w 522951"/>
                <a:gd name="connsiteY41" fmla="*/ 77587 h 650275"/>
                <a:gd name="connsiteX42" fmla="*/ 344302 w 522951"/>
                <a:gd name="connsiteY42" fmla="*/ 97879 h 650275"/>
                <a:gd name="connsiteX43" fmla="*/ 344302 w 522951"/>
                <a:gd name="connsiteY43" fmla="*/ 98941 h 650275"/>
                <a:gd name="connsiteX44" fmla="*/ 385947 w 522951"/>
                <a:gd name="connsiteY44" fmla="*/ 116978 h 650275"/>
                <a:gd name="connsiteX45" fmla="*/ 423083 w 522951"/>
                <a:gd name="connsiteY45" fmla="*/ 124803 h 650275"/>
                <a:gd name="connsiteX46" fmla="*/ 428654 w 522951"/>
                <a:gd name="connsiteY46" fmla="*/ 127058 h 650275"/>
                <a:gd name="connsiteX47" fmla="*/ 460086 w 522951"/>
                <a:gd name="connsiteY47" fmla="*/ 145095 h 650275"/>
                <a:gd name="connsiteX48" fmla="*/ 484888 w 522951"/>
                <a:gd name="connsiteY48" fmla="*/ 146156 h 650275"/>
                <a:gd name="connsiteX49" fmla="*/ 518575 w 522951"/>
                <a:gd name="connsiteY49" fmla="*/ 225998 h 650275"/>
                <a:gd name="connsiteX50" fmla="*/ 517382 w 522951"/>
                <a:gd name="connsiteY50" fmla="*/ 225998 h 650275"/>
                <a:gd name="connsiteX51" fmla="*/ 511811 w 522951"/>
                <a:gd name="connsiteY51" fmla="*/ 273213 h 650275"/>
                <a:gd name="connsiteX52" fmla="*/ 510618 w 522951"/>
                <a:gd name="connsiteY52" fmla="*/ 273213 h 650275"/>
                <a:gd name="connsiteX53" fmla="*/ 509424 w 522951"/>
                <a:gd name="connsiteY53" fmla="*/ 296821 h 650275"/>
                <a:gd name="connsiteX54" fmla="*/ 520697 w 522951"/>
                <a:gd name="connsiteY54" fmla="*/ 336211 h 650275"/>
                <a:gd name="connsiteX55" fmla="*/ 517249 w 522951"/>
                <a:gd name="connsiteY55" fmla="*/ 337406 h 650275"/>
                <a:gd name="connsiteX56" fmla="*/ 522952 w 522951"/>
                <a:gd name="connsiteY56" fmla="*/ 361014 h 650275"/>
                <a:gd name="connsiteX57" fmla="*/ 519636 w 522951"/>
                <a:gd name="connsiteY57" fmla="*/ 363268 h 650275"/>
                <a:gd name="connsiteX58" fmla="*/ 517382 w 522951"/>
                <a:gd name="connsiteY58" fmla="*/ 367777 h 650275"/>
                <a:gd name="connsiteX59" fmla="*/ 502793 w 522951"/>
                <a:gd name="connsiteY59" fmla="*/ 383560 h 650275"/>
                <a:gd name="connsiteX60" fmla="*/ 475737 w 522951"/>
                <a:gd name="connsiteY60" fmla="*/ 366717 h 650275"/>
                <a:gd name="connsiteX61" fmla="*/ 429582 w 522951"/>
                <a:gd name="connsiteY61" fmla="*/ 491652 h 650275"/>
                <a:gd name="connsiteX62" fmla="*/ 421757 w 522951"/>
                <a:gd name="connsiteY62" fmla="*/ 494968 h 650275"/>
                <a:gd name="connsiteX63" fmla="*/ 425073 w 522951"/>
                <a:gd name="connsiteY63" fmla="*/ 498416 h 650275"/>
                <a:gd name="connsiteX64" fmla="*/ 421757 w 522951"/>
                <a:gd name="connsiteY64" fmla="*/ 507435 h 650275"/>
                <a:gd name="connsiteX65" fmla="*/ 409423 w 522951"/>
                <a:gd name="connsiteY65" fmla="*/ 501864 h 650275"/>
                <a:gd name="connsiteX66" fmla="*/ 397088 w 522951"/>
                <a:gd name="connsiteY66" fmla="*/ 507435 h 650275"/>
                <a:gd name="connsiteX67" fmla="*/ 370032 w 522951"/>
                <a:gd name="connsiteY67" fmla="*/ 520963 h 650275"/>
                <a:gd name="connsiteX68" fmla="*/ 358759 w 522951"/>
                <a:gd name="connsiteY68" fmla="*/ 535552 h 650275"/>
                <a:gd name="connsiteX69" fmla="*/ 336212 w 522951"/>
                <a:gd name="connsiteY69" fmla="*/ 566984 h 650275"/>
                <a:gd name="connsiteX70" fmla="*/ 313665 w 522951"/>
                <a:gd name="connsiteY70" fmla="*/ 597356 h 650275"/>
                <a:gd name="connsiteX71" fmla="*/ 282232 w 522951"/>
                <a:gd name="connsiteY71" fmla="*/ 639001 h 650275"/>
                <a:gd name="connsiteX72" fmla="*/ 274407 w 522951"/>
                <a:gd name="connsiteY72" fmla="*/ 650275 h 650275"/>
                <a:gd name="connsiteX73" fmla="*/ 194565 w 522951"/>
                <a:gd name="connsiteY73" fmla="*/ 643511 h 650275"/>
                <a:gd name="connsiteX74" fmla="*/ 192310 w 522951"/>
                <a:gd name="connsiteY74" fmla="*/ 626667 h 650275"/>
                <a:gd name="connsiteX75" fmla="*/ 191249 w 522951"/>
                <a:gd name="connsiteY75" fmla="*/ 619903 h 650275"/>
                <a:gd name="connsiteX76" fmla="*/ 183424 w 522951"/>
                <a:gd name="connsiteY76" fmla="*/ 571494 h 650275"/>
                <a:gd name="connsiteX77" fmla="*/ 99073 w 522951"/>
                <a:gd name="connsiteY77" fmla="*/ 482633 h 650275"/>
                <a:gd name="connsiteX78" fmla="*/ 95625 w 522951"/>
                <a:gd name="connsiteY78" fmla="*/ 481439 h 650275"/>
                <a:gd name="connsiteX79" fmla="*/ 92309 w 522951"/>
                <a:gd name="connsiteY79" fmla="*/ 475869 h 650275"/>
                <a:gd name="connsiteX80" fmla="*/ 91248 w 522951"/>
                <a:gd name="connsiteY80" fmla="*/ 473615 h 650275"/>
                <a:gd name="connsiteX81" fmla="*/ 88993 w 522951"/>
                <a:gd name="connsiteY81" fmla="*/ 463535 h 650275"/>
                <a:gd name="connsiteX82" fmla="*/ 87800 w 522951"/>
                <a:gd name="connsiteY82" fmla="*/ 462474 h 650275"/>
                <a:gd name="connsiteX83" fmla="*/ 86739 w 522951"/>
                <a:gd name="connsiteY83" fmla="*/ 464728 h 650275"/>
                <a:gd name="connsiteX84" fmla="*/ 85678 w 522951"/>
                <a:gd name="connsiteY84" fmla="*/ 463535 h 650275"/>
                <a:gd name="connsiteX85" fmla="*/ 86739 w 522951"/>
                <a:gd name="connsiteY85" fmla="*/ 465789 h 650275"/>
                <a:gd name="connsiteX86" fmla="*/ 87800 w 522951"/>
                <a:gd name="connsiteY86" fmla="*/ 465789 h 650275"/>
                <a:gd name="connsiteX87" fmla="*/ 85545 w 522951"/>
                <a:gd name="connsiteY87" fmla="*/ 468044 h 650275"/>
                <a:gd name="connsiteX88" fmla="*/ 45094 w 522951"/>
                <a:gd name="connsiteY88" fmla="*/ 423083 h 650275"/>
                <a:gd name="connsiteX89" fmla="*/ 39391 w 522951"/>
                <a:gd name="connsiteY89" fmla="*/ 407301 h 650275"/>
                <a:gd name="connsiteX90" fmla="*/ 0 w 522951"/>
                <a:gd name="connsiteY90" fmla="*/ 312737 h 650275"/>
                <a:gd name="connsiteX91" fmla="*/ 9019 w 522951"/>
                <a:gd name="connsiteY91" fmla="*/ 261012 h 650275"/>
                <a:gd name="connsiteX92" fmla="*/ 9019 w 522951"/>
                <a:gd name="connsiteY92" fmla="*/ 259818 h 65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22951" h="650275">
                  <a:moveTo>
                    <a:pt x="8886" y="259818"/>
                  </a:moveTo>
                  <a:lnTo>
                    <a:pt x="25730" y="231701"/>
                  </a:lnTo>
                  <a:lnTo>
                    <a:pt x="46022" y="199075"/>
                  </a:lnTo>
                  <a:lnTo>
                    <a:pt x="68569" y="160878"/>
                  </a:lnTo>
                  <a:lnTo>
                    <a:pt x="70823" y="160878"/>
                  </a:lnTo>
                  <a:lnTo>
                    <a:pt x="70823" y="159684"/>
                  </a:lnTo>
                  <a:lnTo>
                    <a:pt x="69762" y="159684"/>
                  </a:lnTo>
                  <a:lnTo>
                    <a:pt x="91116" y="121487"/>
                  </a:lnTo>
                  <a:lnTo>
                    <a:pt x="104643" y="79842"/>
                  </a:lnTo>
                  <a:lnTo>
                    <a:pt x="110347" y="52786"/>
                  </a:lnTo>
                  <a:lnTo>
                    <a:pt x="108092" y="46022"/>
                  </a:lnTo>
                  <a:lnTo>
                    <a:pt x="108092" y="40451"/>
                  </a:lnTo>
                  <a:lnTo>
                    <a:pt x="112601" y="38197"/>
                  </a:lnTo>
                  <a:lnTo>
                    <a:pt x="114856" y="35942"/>
                  </a:lnTo>
                  <a:lnTo>
                    <a:pt x="117110" y="25863"/>
                  </a:lnTo>
                  <a:lnTo>
                    <a:pt x="118304" y="24669"/>
                  </a:lnTo>
                  <a:lnTo>
                    <a:pt x="117110" y="17904"/>
                  </a:lnTo>
                  <a:lnTo>
                    <a:pt x="118304" y="12334"/>
                  </a:lnTo>
                  <a:lnTo>
                    <a:pt x="114856" y="7825"/>
                  </a:lnTo>
                  <a:lnTo>
                    <a:pt x="112601" y="0"/>
                  </a:lnTo>
                  <a:lnTo>
                    <a:pt x="113795" y="0"/>
                  </a:lnTo>
                  <a:lnTo>
                    <a:pt x="114856" y="4510"/>
                  </a:lnTo>
                  <a:lnTo>
                    <a:pt x="119365" y="6764"/>
                  </a:lnTo>
                  <a:lnTo>
                    <a:pt x="118304" y="19098"/>
                  </a:lnTo>
                  <a:lnTo>
                    <a:pt x="137403" y="13528"/>
                  </a:lnTo>
                  <a:lnTo>
                    <a:pt x="141912" y="15783"/>
                  </a:lnTo>
                  <a:lnTo>
                    <a:pt x="140718" y="19098"/>
                  </a:lnTo>
                  <a:lnTo>
                    <a:pt x="142973" y="21353"/>
                  </a:lnTo>
                  <a:lnTo>
                    <a:pt x="147482" y="18037"/>
                  </a:lnTo>
                  <a:lnTo>
                    <a:pt x="158756" y="22547"/>
                  </a:lnTo>
                  <a:lnTo>
                    <a:pt x="192443" y="38330"/>
                  </a:lnTo>
                  <a:lnTo>
                    <a:pt x="204778" y="5703"/>
                  </a:lnTo>
                  <a:lnTo>
                    <a:pt x="210481" y="7957"/>
                  </a:lnTo>
                  <a:lnTo>
                    <a:pt x="210481" y="6764"/>
                  </a:lnTo>
                  <a:lnTo>
                    <a:pt x="293771" y="36075"/>
                  </a:lnTo>
                  <a:lnTo>
                    <a:pt x="293771" y="37136"/>
                  </a:lnTo>
                  <a:lnTo>
                    <a:pt x="300535" y="39391"/>
                  </a:lnTo>
                  <a:lnTo>
                    <a:pt x="300535" y="42707"/>
                  </a:lnTo>
                  <a:lnTo>
                    <a:pt x="302790" y="44961"/>
                  </a:lnTo>
                  <a:lnTo>
                    <a:pt x="302790" y="50531"/>
                  </a:lnTo>
                  <a:lnTo>
                    <a:pt x="303851" y="50531"/>
                  </a:lnTo>
                  <a:lnTo>
                    <a:pt x="348811" y="77587"/>
                  </a:lnTo>
                  <a:lnTo>
                    <a:pt x="344302" y="97879"/>
                  </a:lnTo>
                  <a:lnTo>
                    <a:pt x="344302" y="98941"/>
                  </a:lnTo>
                  <a:lnTo>
                    <a:pt x="385947" y="116978"/>
                  </a:lnTo>
                  <a:lnTo>
                    <a:pt x="423083" y="124803"/>
                  </a:lnTo>
                  <a:lnTo>
                    <a:pt x="428654" y="127058"/>
                  </a:lnTo>
                  <a:lnTo>
                    <a:pt x="460086" y="145095"/>
                  </a:lnTo>
                  <a:lnTo>
                    <a:pt x="484888" y="146156"/>
                  </a:lnTo>
                  <a:cubicBezTo>
                    <a:pt x="488999" y="172549"/>
                    <a:pt x="502793" y="206635"/>
                    <a:pt x="518575" y="225998"/>
                  </a:cubicBezTo>
                  <a:lnTo>
                    <a:pt x="517382" y="225998"/>
                  </a:lnTo>
                  <a:lnTo>
                    <a:pt x="511811" y="273213"/>
                  </a:lnTo>
                  <a:lnTo>
                    <a:pt x="510618" y="273213"/>
                  </a:lnTo>
                  <a:lnTo>
                    <a:pt x="509424" y="296821"/>
                  </a:lnTo>
                  <a:lnTo>
                    <a:pt x="520697" y="336211"/>
                  </a:lnTo>
                  <a:lnTo>
                    <a:pt x="517249" y="337406"/>
                  </a:lnTo>
                  <a:lnTo>
                    <a:pt x="522952" y="361014"/>
                  </a:lnTo>
                  <a:lnTo>
                    <a:pt x="519636" y="363268"/>
                  </a:lnTo>
                  <a:lnTo>
                    <a:pt x="517382" y="367777"/>
                  </a:lnTo>
                  <a:lnTo>
                    <a:pt x="502793" y="383560"/>
                  </a:lnTo>
                  <a:lnTo>
                    <a:pt x="475737" y="366717"/>
                  </a:lnTo>
                  <a:lnTo>
                    <a:pt x="429582" y="491652"/>
                  </a:lnTo>
                  <a:lnTo>
                    <a:pt x="421757" y="494968"/>
                  </a:lnTo>
                  <a:lnTo>
                    <a:pt x="425073" y="498416"/>
                  </a:lnTo>
                  <a:lnTo>
                    <a:pt x="421757" y="507435"/>
                  </a:lnTo>
                  <a:lnTo>
                    <a:pt x="409423" y="501864"/>
                  </a:lnTo>
                  <a:lnTo>
                    <a:pt x="397088" y="507435"/>
                  </a:lnTo>
                  <a:lnTo>
                    <a:pt x="370032" y="520963"/>
                  </a:lnTo>
                  <a:lnTo>
                    <a:pt x="358759" y="535552"/>
                  </a:lnTo>
                  <a:lnTo>
                    <a:pt x="336212" y="566984"/>
                  </a:lnTo>
                  <a:lnTo>
                    <a:pt x="313665" y="597356"/>
                  </a:lnTo>
                  <a:lnTo>
                    <a:pt x="282232" y="639001"/>
                  </a:lnTo>
                  <a:lnTo>
                    <a:pt x="274407" y="650275"/>
                  </a:lnTo>
                  <a:lnTo>
                    <a:pt x="194565" y="643511"/>
                  </a:lnTo>
                  <a:lnTo>
                    <a:pt x="192310" y="626667"/>
                  </a:lnTo>
                  <a:lnTo>
                    <a:pt x="191249" y="619903"/>
                  </a:lnTo>
                  <a:lnTo>
                    <a:pt x="183424" y="571494"/>
                  </a:lnTo>
                  <a:lnTo>
                    <a:pt x="99073" y="482633"/>
                  </a:lnTo>
                  <a:lnTo>
                    <a:pt x="95625" y="481439"/>
                  </a:lnTo>
                  <a:lnTo>
                    <a:pt x="92309" y="475869"/>
                  </a:lnTo>
                  <a:lnTo>
                    <a:pt x="91248" y="473615"/>
                  </a:lnTo>
                  <a:lnTo>
                    <a:pt x="88993" y="463535"/>
                  </a:lnTo>
                  <a:lnTo>
                    <a:pt x="87800" y="462474"/>
                  </a:lnTo>
                  <a:lnTo>
                    <a:pt x="86739" y="464728"/>
                  </a:lnTo>
                  <a:lnTo>
                    <a:pt x="85678" y="463535"/>
                  </a:lnTo>
                  <a:lnTo>
                    <a:pt x="86739" y="465789"/>
                  </a:lnTo>
                  <a:lnTo>
                    <a:pt x="87800" y="465789"/>
                  </a:lnTo>
                  <a:lnTo>
                    <a:pt x="85545" y="468044"/>
                  </a:lnTo>
                  <a:lnTo>
                    <a:pt x="45094" y="423083"/>
                  </a:lnTo>
                  <a:lnTo>
                    <a:pt x="39391" y="407301"/>
                  </a:lnTo>
                  <a:lnTo>
                    <a:pt x="0" y="312737"/>
                  </a:lnTo>
                  <a:lnTo>
                    <a:pt x="9019" y="261012"/>
                  </a:lnTo>
                  <a:lnTo>
                    <a:pt x="9019" y="259818"/>
                  </a:lnTo>
                </a:path>
              </a:pathLst>
            </a:custGeom>
            <a:noFill/>
            <a:ln w="3315" cap="flat">
              <a:solidFill>
                <a:schemeClr val="bg1">
                  <a:lumMod val="65000"/>
                </a:schemeClr>
              </a:solidFill>
              <a:prstDash val="solid"/>
              <a:miter/>
            </a:ln>
          </p:spPr>
          <p:txBody>
            <a:bodyPr rtlCol="0" anchor="ctr"/>
            <a:lstStyle/>
            <a:p>
              <a:endParaRPr lang="en-FI" sz="816"/>
            </a:p>
          </p:txBody>
        </p:sp>
        <p:sp>
          <p:nvSpPr>
            <p:cNvPr id="885" name="Freeform: Shape 884">
              <a:extLst>
                <a:ext uri="{FF2B5EF4-FFF2-40B4-BE49-F238E27FC236}">
                  <a16:creationId xmlns:a16="http://schemas.microsoft.com/office/drawing/2014/main" id="{0BC6E2FA-E250-EE6F-7CE7-45B02FAE7621}"/>
                </a:ext>
              </a:extLst>
            </p:cNvPr>
            <p:cNvSpPr/>
            <p:nvPr/>
          </p:nvSpPr>
          <p:spPr>
            <a:xfrm>
              <a:off x="3558269" y="11778477"/>
              <a:ext cx="204777" cy="308227"/>
            </a:xfrm>
            <a:custGeom>
              <a:avLst/>
              <a:gdLst>
                <a:gd name="connsiteX0" fmla="*/ 95625 w 204777"/>
                <a:gd name="connsiteY0" fmla="*/ 0 h 308227"/>
                <a:gd name="connsiteX1" fmla="*/ 97879 w 204777"/>
                <a:gd name="connsiteY1" fmla="*/ 6763 h 308227"/>
                <a:gd name="connsiteX2" fmla="*/ 98941 w 204777"/>
                <a:gd name="connsiteY2" fmla="*/ 6763 h 308227"/>
                <a:gd name="connsiteX3" fmla="*/ 106898 w 204777"/>
                <a:gd name="connsiteY3" fmla="*/ 31433 h 308227"/>
                <a:gd name="connsiteX4" fmla="*/ 116978 w 204777"/>
                <a:gd name="connsiteY4" fmla="*/ 44960 h 308227"/>
                <a:gd name="connsiteX5" fmla="*/ 132761 w 204777"/>
                <a:gd name="connsiteY5" fmla="*/ 50663 h 308227"/>
                <a:gd name="connsiteX6" fmla="*/ 140718 w 204777"/>
                <a:gd name="connsiteY6" fmla="*/ 47216 h 308227"/>
                <a:gd name="connsiteX7" fmla="*/ 141779 w 204777"/>
                <a:gd name="connsiteY7" fmla="*/ 50663 h 308227"/>
                <a:gd name="connsiteX8" fmla="*/ 140718 w 204777"/>
                <a:gd name="connsiteY8" fmla="*/ 52918 h 308227"/>
                <a:gd name="connsiteX9" fmla="*/ 148543 w 204777"/>
                <a:gd name="connsiteY9" fmla="*/ 55173 h 308227"/>
                <a:gd name="connsiteX10" fmla="*/ 153053 w 204777"/>
                <a:gd name="connsiteY10" fmla="*/ 62998 h 308227"/>
                <a:gd name="connsiteX11" fmla="*/ 148543 w 204777"/>
                <a:gd name="connsiteY11" fmla="*/ 92309 h 308227"/>
                <a:gd name="connsiteX12" fmla="*/ 178915 w 204777"/>
                <a:gd name="connsiteY12" fmla="*/ 106898 h 308227"/>
                <a:gd name="connsiteX13" fmla="*/ 182231 w 204777"/>
                <a:gd name="connsiteY13" fmla="*/ 121487 h 308227"/>
                <a:gd name="connsiteX14" fmla="*/ 146289 w 204777"/>
                <a:gd name="connsiteY14" fmla="*/ 135015 h 308227"/>
                <a:gd name="connsiteX15" fmla="*/ 153053 w 204777"/>
                <a:gd name="connsiteY15" fmla="*/ 150798 h 308227"/>
                <a:gd name="connsiteX16" fmla="*/ 166581 w 204777"/>
                <a:gd name="connsiteY16" fmla="*/ 144034 h 308227"/>
                <a:gd name="connsiteX17" fmla="*/ 174406 w 204777"/>
                <a:gd name="connsiteY17" fmla="*/ 160878 h 308227"/>
                <a:gd name="connsiteX18" fmla="*/ 178915 w 204777"/>
                <a:gd name="connsiteY18" fmla="*/ 162071 h 308227"/>
                <a:gd name="connsiteX19" fmla="*/ 182231 w 204777"/>
                <a:gd name="connsiteY19" fmla="*/ 174405 h 308227"/>
                <a:gd name="connsiteX20" fmla="*/ 199207 w 204777"/>
                <a:gd name="connsiteY20" fmla="*/ 196952 h 308227"/>
                <a:gd name="connsiteX21" fmla="*/ 204778 w 204777"/>
                <a:gd name="connsiteY21" fmla="*/ 201462 h 308227"/>
                <a:gd name="connsiteX22" fmla="*/ 200268 w 204777"/>
                <a:gd name="connsiteY22" fmla="*/ 222815 h 308227"/>
                <a:gd name="connsiteX23" fmla="*/ 188995 w 204777"/>
                <a:gd name="connsiteY23" fmla="*/ 228385 h 308227"/>
                <a:gd name="connsiteX24" fmla="*/ 192443 w 204777"/>
                <a:gd name="connsiteY24" fmla="*/ 231833 h 308227"/>
                <a:gd name="connsiteX25" fmla="*/ 193504 w 204777"/>
                <a:gd name="connsiteY25" fmla="*/ 235149 h 308227"/>
                <a:gd name="connsiteX26" fmla="*/ 193504 w 204777"/>
                <a:gd name="connsiteY26" fmla="*/ 236342 h 308227"/>
                <a:gd name="connsiteX27" fmla="*/ 183424 w 204777"/>
                <a:gd name="connsiteY27" fmla="*/ 267776 h 308227"/>
                <a:gd name="connsiteX28" fmla="*/ 170957 w 204777"/>
                <a:gd name="connsiteY28" fmla="*/ 284619 h 308227"/>
                <a:gd name="connsiteX29" fmla="*/ 164326 w 204777"/>
                <a:gd name="connsiteY29" fmla="*/ 289129 h 308227"/>
                <a:gd name="connsiteX30" fmla="*/ 160878 w 204777"/>
                <a:gd name="connsiteY30" fmla="*/ 286874 h 308227"/>
                <a:gd name="connsiteX31" fmla="*/ 158623 w 204777"/>
                <a:gd name="connsiteY31" fmla="*/ 284619 h 308227"/>
                <a:gd name="connsiteX32" fmla="*/ 156368 w 204777"/>
                <a:gd name="connsiteY32" fmla="*/ 283559 h 308227"/>
                <a:gd name="connsiteX33" fmla="*/ 153053 w 204777"/>
                <a:gd name="connsiteY33" fmla="*/ 282365 h 308227"/>
                <a:gd name="connsiteX34" fmla="*/ 148543 w 204777"/>
                <a:gd name="connsiteY34" fmla="*/ 282365 h 308227"/>
                <a:gd name="connsiteX35" fmla="*/ 131700 w 204777"/>
                <a:gd name="connsiteY35" fmla="*/ 290322 h 308227"/>
                <a:gd name="connsiteX36" fmla="*/ 133954 w 204777"/>
                <a:gd name="connsiteY36" fmla="*/ 300402 h 308227"/>
                <a:gd name="connsiteX37" fmla="*/ 123742 w 204777"/>
                <a:gd name="connsiteY37" fmla="*/ 308227 h 308227"/>
                <a:gd name="connsiteX38" fmla="*/ 112469 w 204777"/>
                <a:gd name="connsiteY38" fmla="*/ 303850 h 308227"/>
                <a:gd name="connsiteX39" fmla="*/ 111408 w 204777"/>
                <a:gd name="connsiteY39" fmla="*/ 306105 h 308227"/>
                <a:gd name="connsiteX40" fmla="*/ 109153 w 204777"/>
                <a:gd name="connsiteY40" fmla="*/ 304911 h 308227"/>
                <a:gd name="connsiteX41" fmla="*/ 106898 w 204777"/>
                <a:gd name="connsiteY41" fmla="*/ 306105 h 308227"/>
                <a:gd name="connsiteX42" fmla="*/ 106898 w 204777"/>
                <a:gd name="connsiteY42" fmla="*/ 304911 h 308227"/>
                <a:gd name="connsiteX43" fmla="*/ 104643 w 204777"/>
                <a:gd name="connsiteY43" fmla="*/ 301596 h 308227"/>
                <a:gd name="connsiteX44" fmla="*/ 86606 w 204777"/>
                <a:gd name="connsiteY44" fmla="*/ 293638 h 308227"/>
                <a:gd name="connsiteX45" fmla="*/ 96818 w 204777"/>
                <a:gd name="connsiteY45" fmla="*/ 263266 h 308227"/>
                <a:gd name="connsiteX46" fmla="*/ 32627 w 204777"/>
                <a:gd name="connsiteY46" fmla="*/ 225069 h 308227"/>
                <a:gd name="connsiteX47" fmla="*/ 12335 w 204777"/>
                <a:gd name="connsiteY47" fmla="*/ 207032 h 308227"/>
                <a:gd name="connsiteX48" fmla="*/ 27056 w 204777"/>
                <a:gd name="connsiteY48" fmla="*/ 156368 h 308227"/>
                <a:gd name="connsiteX49" fmla="*/ 28117 w 204777"/>
                <a:gd name="connsiteY49" fmla="*/ 155307 h 308227"/>
                <a:gd name="connsiteX50" fmla="*/ 25863 w 204777"/>
                <a:gd name="connsiteY50" fmla="*/ 150798 h 308227"/>
                <a:gd name="connsiteX51" fmla="*/ 25863 w 204777"/>
                <a:gd name="connsiteY51" fmla="*/ 142840 h 308227"/>
                <a:gd name="connsiteX52" fmla="*/ 27056 w 204777"/>
                <a:gd name="connsiteY52" fmla="*/ 139524 h 308227"/>
                <a:gd name="connsiteX53" fmla="*/ 27056 w 204777"/>
                <a:gd name="connsiteY53" fmla="*/ 137270 h 308227"/>
                <a:gd name="connsiteX54" fmla="*/ 28117 w 204777"/>
                <a:gd name="connsiteY54" fmla="*/ 137270 h 308227"/>
                <a:gd name="connsiteX55" fmla="*/ 28117 w 204777"/>
                <a:gd name="connsiteY55" fmla="*/ 133954 h 308227"/>
                <a:gd name="connsiteX56" fmla="*/ 25863 w 204777"/>
                <a:gd name="connsiteY56" fmla="*/ 131699 h 308227"/>
                <a:gd name="connsiteX57" fmla="*/ 24802 w 204777"/>
                <a:gd name="connsiteY57" fmla="*/ 123741 h 308227"/>
                <a:gd name="connsiteX58" fmla="*/ 23608 w 204777"/>
                <a:gd name="connsiteY58" fmla="*/ 93370 h 308227"/>
                <a:gd name="connsiteX59" fmla="*/ 23608 w 204777"/>
                <a:gd name="connsiteY59" fmla="*/ 91115 h 308227"/>
                <a:gd name="connsiteX60" fmla="*/ 3316 w 204777"/>
                <a:gd name="connsiteY60" fmla="*/ 82097 h 308227"/>
                <a:gd name="connsiteX61" fmla="*/ 7825 w 204777"/>
                <a:gd name="connsiteY61" fmla="*/ 81035 h 308227"/>
                <a:gd name="connsiteX62" fmla="*/ 0 w 204777"/>
                <a:gd name="connsiteY62" fmla="*/ 69762 h 308227"/>
                <a:gd name="connsiteX63" fmla="*/ 3316 w 204777"/>
                <a:gd name="connsiteY63" fmla="*/ 70823 h 308227"/>
                <a:gd name="connsiteX64" fmla="*/ 14589 w 204777"/>
                <a:gd name="connsiteY64" fmla="*/ 58489 h 308227"/>
                <a:gd name="connsiteX65" fmla="*/ 32627 w 204777"/>
                <a:gd name="connsiteY65" fmla="*/ 34881 h 308227"/>
                <a:gd name="connsiteX66" fmla="*/ 34881 w 204777"/>
                <a:gd name="connsiteY66" fmla="*/ 30372 h 308227"/>
                <a:gd name="connsiteX67" fmla="*/ 39391 w 204777"/>
                <a:gd name="connsiteY67" fmla="*/ 33687 h 308227"/>
                <a:gd name="connsiteX68" fmla="*/ 41645 w 204777"/>
                <a:gd name="connsiteY68" fmla="*/ 35942 h 308227"/>
                <a:gd name="connsiteX69" fmla="*/ 43900 w 204777"/>
                <a:gd name="connsiteY69" fmla="*/ 35942 h 308227"/>
                <a:gd name="connsiteX70" fmla="*/ 41645 w 204777"/>
                <a:gd name="connsiteY70" fmla="*/ 28117 h 308227"/>
                <a:gd name="connsiteX71" fmla="*/ 51725 w 204777"/>
                <a:gd name="connsiteY71" fmla="*/ 22546 h 308227"/>
                <a:gd name="connsiteX72" fmla="*/ 62998 w 204777"/>
                <a:gd name="connsiteY72" fmla="*/ 18037 h 308227"/>
                <a:gd name="connsiteX73" fmla="*/ 67508 w 204777"/>
                <a:gd name="connsiteY73" fmla="*/ 20292 h 308227"/>
                <a:gd name="connsiteX74" fmla="*/ 72017 w 204777"/>
                <a:gd name="connsiteY74" fmla="*/ 14589 h 308227"/>
                <a:gd name="connsiteX75" fmla="*/ 78781 w 204777"/>
                <a:gd name="connsiteY75" fmla="*/ 19098 h 308227"/>
                <a:gd name="connsiteX76" fmla="*/ 75333 w 204777"/>
                <a:gd name="connsiteY76" fmla="*/ 25862 h 308227"/>
                <a:gd name="connsiteX77" fmla="*/ 86606 w 204777"/>
                <a:gd name="connsiteY77" fmla="*/ 31433 h 308227"/>
                <a:gd name="connsiteX78" fmla="*/ 85545 w 204777"/>
                <a:gd name="connsiteY78" fmla="*/ 5570 h 308227"/>
                <a:gd name="connsiteX79" fmla="*/ 95625 w 204777"/>
                <a:gd name="connsiteY79" fmla="*/ 0 h 30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04777" h="308227">
                  <a:moveTo>
                    <a:pt x="95625" y="0"/>
                  </a:moveTo>
                  <a:lnTo>
                    <a:pt x="97879" y="6763"/>
                  </a:lnTo>
                  <a:lnTo>
                    <a:pt x="98941" y="6763"/>
                  </a:lnTo>
                  <a:lnTo>
                    <a:pt x="106898" y="31433"/>
                  </a:lnTo>
                  <a:lnTo>
                    <a:pt x="116978" y="44960"/>
                  </a:lnTo>
                  <a:lnTo>
                    <a:pt x="132761" y="50663"/>
                  </a:lnTo>
                  <a:lnTo>
                    <a:pt x="140718" y="47216"/>
                  </a:lnTo>
                  <a:lnTo>
                    <a:pt x="141779" y="50663"/>
                  </a:lnTo>
                  <a:lnTo>
                    <a:pt x="140718" y="52918"/>
                  </a:lnTo>
                  <a:lnTo>
                    <a:pt x="148543" y="55173"/>
                  </a:lnTo>
                  <a:lnTo>
                    <a:pt x="153053" y="62998"/>
                  </a:lnTo>
                  <a:lnTo>
                    <a:pt x="148543" y="92309"/>
                  </a:lnTo>
                  <a:lnTo>
                    <a:pt x="178915" y="106898"/>
                  </a:lnTo>
                  <a:lnTo>
                    <a:pt x="182231" y="121487"/>
                  </a:lnTo>
                  <a:lnTo>
                    <a:pt x="146289" y="135015"/>
                  </a:lnTo>
                  <a:lnTo>
                    <a:pt x="153053" y="150798"/>
                  </a:lnTo>
                  <a:lnTo>
                    <a:pt x="166581" y="144034"/>
                  </a:lnTo>
                  <a:lnTo>
                    <a:pt x="174406" y="160878"/>
                  </a:lnTo>
                  <a:lnTo>
                    <a:pt x="178915" y="162071"/>
                  </a:lnTo>
                  <a:lnTo>
                    <a:pt x="182231" y="174405"/>
                  </a:lnTo>
                  <a:lnTo>
                    <a:pt x="199207" y="196952"/>
                  </a:lnTo>
                  <a:lnTo>
                    <a:pt x="204778" y="201462"/>
                  </a:lnTo>
                  <a:lnTo>
                    <a:pt x="200268" y="222815"/>
                  </a:lnTo>
                  <a:lnTo>
                    <a:pt x="188995" y="228385"/>
                  </a:lnTo>
                  <a:lnTo>
                    <a:pt x="192443" y="231833"/>
                  </a:lnTo>
                  <a:lnTo>
                    <a:pt x="193504" y="235149"/>
                  </a:lnTo>
                  <a:lnTo>
                    <a:pt x="193504" y="236342"/>
                  </a:lnTo>
                  <a:lnTo>
                    <a:pt x="183424" y="267776"/>
                  </a:lnTo>
                  <a:lnTo>
                    <a:pt x="170957" y="284619"/>
                  </a:lnTo>
                  <a:lnTo>
                    <a:pt x="164326" y="289129"/>
                  </a:lnTo>
                  <a:lnTo>
                    <a:pt x="160878" y="286874"/>
                  </a:lnTo>
                  <a:lnTo>
                    <a:pt x="158623" y="284619"/>
                  </a:lnTo>
                  <a:lnTo>
                    <a:pt x="156368" y="283559"/>
                  </a:lnTo>
                  <a:lnTo>
                    <a:pt x="153053" y="282365"/>
                  </a:lnTo>
                  <a:lnTo>
                    <a:pt x="148543" y="282365"/>
                  </a:lnTo>
                  <a:lnTo>
                    <a:pt x="131700" y="290322"/>
                  </a:lnTo>
                  <a:lnTo>
                    <a:pt x="133954" y="300402"/>
                  </a:lnTo>
                  <a:lnTo>
                    <a:pt x="123742" y="308227"/>
                  </a:lnTo>
                  <a:lnTo>
                    <a:pt x="112469" y="303850"/>
                  </a:lnTo>
                  <a:lnTo>
                    <a:pt x="111408" y="306105"/>
                  </a:lnTo>
                  <a:lnTo>
                    <a:pt x="109153" y="304911"/>
                  </a:lnTo>
                  <a:lnTo>
                    <a:pt x="106898" y="306105"/>
                  </a:lnTo>
                  <a:lnTo>
                    <a:pt x="106898" y="304911"/>
                  </a:lnTo>
                  <a:lnTo>
                    <a:pt x="104643" y="301596"/>
                  </a:lnTo>
                  <a:lnTo>
                    <a:pt x="86606" y="293638"/>
                  </a:lnTo>
                  <a:lnTo>
                    <a:pt x="96818" y="263266"/>
                  </a:lnTo>
                  <a:lnTo>
                    <a:pt x="32627" y="225069"/>
                  </a:lnTo>
                  <a:lnTo>
                    <a:pt x="12335" y="207032"/>
                  </a:lnTo>
                  <a:lnTo>
                    <a:pt x="27056" y="156368"/>
                  </a:lnTo>
                  <a:lnTo>
                    <a:pt x="28117" y="155307"/>
                  </a:lnTo>
                  <a:lnTo>
                    <a:pt x="25863" y="150798"/>
                  </a:lnTo>
                  <a:lnTo>
                    <a:pt x="25863" y="142840"/>
                  </a:lnTo>
                  <a:lnTo>
                    <a:pt x="27056" y="139524"/>
                  </a:lnTo>
                  <a:lnTo>
                    <a:pt x="27056" y="137270"/>
                  </a:lnTo>
                  <a:lnTo>
                    <a:pt x="28117" y="137270"/>
                  </a:lnTo>
                  <a:lnTo>
                    <a:pt x="28117" y="133954"/>
                  </a:lnTo>
                  <a:lnTo>
                    <a:pt x="25863" y="131699"/>
                  </a:lnTo>
                  <a:lnTo>
                    <a:pt x="24802" y="123741"/>
                  </a:lnTo>
                  <a:lnTo>
                    <a:pt x="23608" y="93370"/>
                  </a:lnTo>
                  <a:lnTo>
                    <a:pt x="23608" y="91115"/>
                  </a:lnTo>
                  <a:lnTo>
                    <a:pt x="3316" y="82097"/>
                  </a:lnTo>
                  <a:lnTo>
                    <a:pt x="7825" y="81035"/>
                  </a:lnTo>
                  <a:lnTo>
                    <a:pt x="0" y="69762"/>
                  </a:lnTo>
                  <a:lnTo>
                    <a:pt x="3316" y="70823"/>
                  </a:lnTo>
                  <a:lnTo>
                    <a:pt x="14589" y="58489"/>
                  </a:lnTo>
                  <a:lnTo>
                    <a:pt x="32627" y="34881"/>
                  </a:lnTo>
                  <a:lnTo>
                    <a:pt x="34881" y="30372"/>
                  </a:lnTo>
                  <a:lnTo>
                    <a:pt x="39391" y="33687"/>
                  </a:lnTo>
                  <a:lnTo>
                    <a:pt x="41645" y="35942"/>
                  </a:lnTo>
                  <a:lnTo>
                    <a:pt x="43900" y="35942"/>
                  </a:lnTo>
                  <a:lnTo>
                    <a:pt x="41645" y="28117"/>
                  </a:lnTo>
                  <a:lnTo>
                    <a:pt x="51725" y="22546"/>
                  </a:lnTo>
                  <a:lnTo>
                    <a:pt x="62998" y="18037"/>
                  </a:lnTo>
                  <a:lnTo>
                    <a:pt x="67508" y="20292"/>
                  </a:lnTo>
                  <a:lnTo>
                    <a:pt x="72017" y="14589"/>
                  </a:lnTo>
                  <a:lnTo>
                    <a:pt x="78781" y="19098"/>
                  </a:lnTo>
                  <a:lnTo>
                    <a:pt x="75333" y="25862"/>
                  </a:lnTo>
                  <a:lnTo>
                    <a:pt x="86606" y="31433"/>
                  </a:lnTo>
                  <a:lnTo>
                    <a:pt x="85545" y="5570"/>
                  </a:lnTo>
                  <a:lnTo>
                    <a:pt x="95625" y="0"/>
                  </a:lnTo>
                </a:path>
              </a:pathLst>
            </a:custGeom>
            <a:noFill/>
            <a:ln w="3315" cap="flat">
              <a:solidFill>
                <a:schemeClr val="bg1">
                  <a:lumMod val="65000"/>
                </a:schemeClr>
              </a:solidFill>
              <a:prstDash val="solid"/>
              <a:miter/>
            </a:ln>
          </p:spPr>
          <p:txBody>
            <a:bodyPr rtlCol="0" anchor="ctr"/>
            <a:lstStyle/>
            <a:p>
              <a:endParaRPr lang="en-FI" sz="816"/>
            </a:p>
          </p:txBody>
        </p:sp>
        <p:sp>
          <p:nvSpPr>
            <p:cNvPr id="886" name="Freeform: Shape 885">
              <a:extLst>
                <a:ext uri="{FF2B5EF4-FFF2-40B4-BE49-F238E27FC236}">
                  <a16:creationId xmlns:a16="http://schemas.microsoft.com/office/drawing/2014/main" id="{AD6C1F4C-CEA2-0A49-1D40-65FD99CBEF71}"/>
                </a:ext>
              </a:extLst>
            </p:cNvPr>
            <p:cNvSpPr/>
            <p:nvPr/>
          </p:nvSpPr>
          <p:spPr>
            <a:xfrm>
              <a:off x="3481743" y="11265339"/>
              <a:ext cx="335415" cy="444435"/>
            </a:xfrm>
            <a:custGeom>
              <a:avLst/>
              <a:gdLst>
                <a:gd name="connsiteX0" fmla="*/ 7825 w 335415"/>
                <a:gd name="connsiteY0" fmla="*/ 230639 h 444435"/>
                <a:gd name="connsiteX1" fmla="*/ 30372 w 335415"/>
                <a:gd name="connsiteY1" fmla="*/ 200268 h 444435"/>
                <a:gd name="connsiteX2" fmla="*/ 52918 w 335415"/>
                <a:gd name="connsiteY2" fmla="*/ 168835 h 444435"/>
                <a:gd name="connsiteX3" fmla="*/ 64192 w 335415"/>
                <a:gd name="connsiteY3" fmla="*/ 154246 h 444435"/>
                <a:gd name="connsiteX4" fmla="*/ 91248 w 335415"/>
                <a:gd name="connsiteY4" fmla="*/ 140718 h 444435"/>
                <a:gd name="connsiteX5" fmla="*/ 103582 w 335415"/>
                <a:gd name="connsiteY5" fmla="*/ 135148 h 444435"/>
                <a:gd name="connsiteX6" fmla="*/ 115917 w 335415"/>
                <a:gd name="connsiteY6" fmla="*/ 140718 h 444435"/>
                <a:gd name="connsiteX7" fmla="*/ 119232 w 335415"/>
                <a:gd name="connsiteY7" fmla="*/ 131699 h 444435"/>
                <a:gd name="connsiteX8" fmla="*/ 115917 w 335415"/>
                <a:gd name="connsiteY8" fmla="*/ 128251 h 444435"/>
                <a:gd name="connsiteX9" fmla="*/ 123742 w 335415"/>
                <a:gd name="connsiteY9" fmla="*/ 124935 h 444435"/>
                <a:gd name="connsiteX10" fmla="*/ 169896 w 335415"/>
                <a:gd name="connsiteY10" fmla="*/ 0 h 444435"/>
                <a:gd name="connsiteX11" fmla="*/ 196952 w 335415"/>
                <a:gd name="connsiteY11" fmla="*/ 16843 h 444435"/>
                <a:gd name="connsiteX12" fmla="*/ 267776 w 335415"/>
                <a:gd name="connsiteY12" fmla="*/ 60743 h 444435"/>
                <a:gd name="connsiteX13" fmla="*/ 299341 w 335415"/>
                <a:gd name="connsiteY13" fmla="*/ 65253 h 444435"/>
                <a:gd name="connsiteX14" fmla="*/ 317379 w 335415"/>
                <a:gd name="connsiteY14" fmla="*/ 66446 h 444435"/>
                <a:gd name="connsiteX15" fmla="*/ 324143 w 335415"/>
                <a:gd name="connsiteY15" fmla="*/ 67507 h 444435"/>
                <a:gd name="connsiteX16" fmla="*/ 323082 w 335415"/>
                <a:gd name="connsiteY16" fmla="*/ 72017 h 444435"/>
                <a:gd name="connsiteX17" fmla="*/ 320827 w 335415"/>
                <a:gd name="connsiteY17" fmla="*/ 78781 h 444435"/>
                <a:gd name="connsiteX18" fmla="*/ 325336 w 335415"/>
                <a:gd name="connsiteY18" fmla="*/ 88860 h 444435"/>
                <a:gd name="connsiteX19" fmla="*/ 322021 w 335415"/>
                <a:gd name="connsiteY19" fmla="*/ 91115 h 444435"/>
                <a:gd name="connsiteX20" fmla="*/ 323082 w 335415"/>
                <a:gd name="connsiteY20" fmla="*/ 94564 h 444435"/>
                <a:gd name="connsiteX21" fmla="*/ 316317 w 335415"/>
                <a:gd name="connsiteY21" fmla="*/ 114855 h 444435"/>
                <a:gd name="connsiteX22" fmla="*/ 318572 w 335415"/>
                <a:gd name="connsiteY22" fmla="*/ 117110 h 444435"/>
                <a:gd name="connsiteX23" fmla="*/ 327591 w 335415"/>
                <a:gd name="connsiteY23" fmla="*/ 113794 h 444435"/>
                <a:gd name="connsiteX24" fmla="*/ 328652 w 335415"/>
                <a:gd name="connsiteY24" fmla="*/ 117110 h 444435"/>
                <a:gd name="connsiteX25" fmla="*/ 326397 w 335415"/>
                <a:gd name="connsiteY25" fmla="*/ 133954 h 444435"/>
                <a:gd name="connsiteX26" fmla="*/ 328652 w 335415"/>
                <a:gd name="connsiteY26" fmla="*/ 148543 h 444435"/>
                <a:gd name="connsiteX27" fmla="*/ 330907 w 335415"/>
                <a:gd name="connsiteY27" fmla="*/ 155307 h 444435"/>
                <a:gd name="connsiteX28" fmla="*/ 327591 w 335415"/>
                <a:gd name="connsiteY28" fmla="*/ 157562 h 444435"/>
                <a:gd name="connsiteX29" fmla="*/ 333161 w 335415"/>
                <a:gd name="connsiteY29" fmla="*/ 172151 h 444435"/>
                <a:gd name="connsiteX30" fmla="*/ 328652 w 335415"/>
                <a:gd name="connsiteY30" fmla="*/ 174405 h 444435"/>
                <a:gd name="connsiteX31" fmla="*/ 324143 w 335415"/>
                <a:gd name="connsiteY31" fmla="*/ 187934 h 444435"/>
                <a:gd name="connsiteX32" fmla="*/ 330907 w 335415"/>
                <a:gd name="connsiteY32" fmla="*/ 198013 h 444435"/>
                <a:gd name="connsiteX33" fmla="*/ 333161 w 335415"/>
                <a:gd name="connsiteY33" fmla="*/ 202522 h 444435"/>
                <a:gd name="connsiteX34" fmla="*/ 335416 w 335415"/>
                <a:gd name="connsiteY34" fmla="*/ 209286 h 444435"/>
                <a:gd name="connsiteX35" fmla="*/ 317379 w 335415"/>
                <a:gd name="connsiteY35" fmla="*/ 221621 h 444435"/>
                <a:gd name="connsiteX36" fmla="*/ 314063 w 335415"/>
                <a:gd name="connsiteY36" fmla="*/ 220428 h 444435"/>
                <a:gd name="connsiteX37" fmla="*/ 314063 w 335415"/>
                <a:gd name="connsiteY37" fmla="*/ 222682 h 444435"/>
                <a:gd name="connsiteX38" fmla="*/ 309554 w 335415"/>
                <a:gd name="connsiteY38" fmla="*/ 223876 h 444435"/>
                <a:gd name="connsiteX39" fmla="*/ 307299 w 335415"/>
                <a:gd name="connsiteY39" fmla="*/ 217112 h 444435"/>
                <a:gd name="connsiteX40" fmla="*/ 275733 w 335415"/>
                <a:gd name="connsiteY40" fmla="*/ 230639 h 444435"/>
                <a:gd name="connsiteX41" fmla="*/ 273479 w 335415"/>
                <a:gd name="connsiteY41" fmla="*/ 230639 h 444435"/>
                <a:gd name="connsiteX42" fmla="*/ 267776 w 335415"/>
                <a:gd name="connsiteY42" fmla="*/ 249738 h 444435"/>
                <a:gd name="connsiteX43" fmla="*/ 268969 w 335415"/>
                <a:gd name="connsiteY43" fmla="*/ 276794 h 444435"/>
                <a:gd name="connsiteX44" fmla="*/ 271224 w 335415"/>
                <a:gd name="connsiteY44" fmla="*/ 363400 h 444435"/>
                <a:gd name="connsiteX45" fmla="*/ 230773 w 335415"/>
                <a:gd name="connsiteY45" fmla="*/ 371225 h 444435"/>
                <a:gd name="connsiteX46" fmla="*/ 228518 w 335415"/>
                <a:gd name="connsiteY46" fmla="*/ 373480 h 444435"/>
                <a:gd name="connsiteX47" fmla="*/ 227324 w 335415"/>
                <a:gd name="connsiteY47" fmla="*/ 372419 h 444435"/>
                <a:gd name="connsiteX48" fmla="*/ 213796 w 335415"/>
                <a:gd name="connsiteY48" fmla="*/ 374674 h 444435"/>
                <a:gd name="connsiteX49" fmla="*/ 205971 w 335415"/>
                <a:gd name="connsiteY49" fmla="*/ 370164 h 444435"/>
                <a:gd name="connsiteX50" fmla="*/ 150798 w 335415"/>
                <a:gd name="connsiteY50" fmla="*/ 390457 h 444435"/>
                <a:gd name="connsiteX51" fmla="*/ 128251 w 335415"/>
                <a:gd name="connsiteY51" fmla="*/ 416318 h 444435"/>
                <a:gd name="connsiteX52" fmla="*/ 122681 w 335415"/>
                <a:gd name="connsiteY52" fmla="*/ 425338 h 444435"/>
                <a:gd name="connsiteX53" fmla="*/ 100134 w 335415"/>
                <a:gd name="connsiteY53" fmla="*/ 444436 h 444435"/>
                <a:gd name="connsiteX54" fmla="*/ 96818 w 335415"/>
                <a:gd name="connsiteY54" fmla="*/ 442181 h 444435"/>
                <a:gd name="connsiteX55" fmla="*/ 85545 w 335415"/>
                <a:gd name="connsiteY55" fmla="*/ 438733 h 444435"/>
                <a:gd name="connsiteX56" fmla="*/ 85545 w 335415"/>
                <a:gd name="connsiteY56" fmla="*/ 434224 h 444435"/>
                <a:gd name="connsiteX57" fmla="*/ 79975 w 335415"/>
                <a:gd name="connsiteY57" fmla="*/ 433030 h 444435"/>
                <a:gd name="connsiteX58" fmla="*/ 79975 w 335415"/>
                <a:gd name="connsiteY58" fmla="*/ 431969 h 444435"/>
                <a:gd name="connsiteX59" fmla="*/ 83290 w 335415"/>
                <a:gd name="connsiteY59" fmla="*/ 431969 h 444435"/>
                <a:gd name="connsiteX60" fmla="*/ 85545 w 335415"/>
                <a:gd name="connsiteY60" fmla="*/ 426398 h 444435"/>
                <a:gd name="connsiteX61" fmla="*/ 86606 w 335415"/>
                <a:gd name="connsiteY61" fmla="*/ 421889 h 444435"/>
                <a:gd name="connsiteX62" fmla="*/ 37136 w 335415"/>
                <a:gd name="connsiteY62" fmla="*/ 424144 h 444435"/>
                <a:gd name="connsiteX63" fmla="*/ 34881 w 335415"/>
                <a:gd name="connsiteY63" fmla="*/ 418574 h 444435"/>
                <a:gd name="connsiteX64" fmla="*/ 32626 w 335415"/>
                <a:gd name="connsiteY64" fmla="*/ 402791 h 444435"/>
                <a:gd name="connsiteX65" fmla="*/ 3316 w 335415"/>
                <a:gd name="connsiteY65" fmla="*/ 406107 h 444435"/>
                <a:gd name="connsiteX66" fmla="*/ 0 w 335415"/>
                <a:gd name="connsiteY66" fmla="*/ 391517 h 444435"/>
                <a:gd name="connsiteX67" fmla="*/ 30372 w 335415"/>
                <a:gd name="connsiteY67" fmla="*/ 389263 h 444435"/>
                <a:gd name="connsiteX68" fmla="*/ 30372 w 335415"/>
                <a:gd name="connsiteY68" fmla="*/ 391517 h 444435"/>
                <a:gd name="connsiteX69" fmla="*/ 48409 w 335415"/>
                <a:gd name="connsiteY69" fmla="*/ 390457 h 444435"/>
                <a:gd name="connsiteX70" fmla="*/ 45093 w 335415"/>
                <a:gd name="connsiteY70" fmla="*/ 384886 h 444435"/>
                <a:gd name="connsiteX71" fmla="*/ 10212 w 335415"/>
                <a:gd name="connsiteY71" fmla="*/ 374806 h 444435"/>
                <a:gd name="connsiteX72" fmla="*/ 12467 w 335415"/>
                <a:gd name="connsiteY72" fmla="*/ 369103 h 444435"/>
                <a:gd name="connsiteX73" fmla="*/ 39523 w 335415"/>
                <a:gd name="connsiteY73" fmla="*/ 377061 h 444435"/>
                <a:gd name="connsiteX74" fmla="*/ 30504 w 335415"/>
                <a:gd name="connsiteY74" fmla="*/ 362472 h 444435"/>
                <a:gd name="connsiteX75" fmla="*/ 28250 w 335415"/>
                <a:gd name="connsiteY75" fmla="*/ 311808 h 444435"/>
                <a:gd name="connsiteX76" fmla="*/ 31565 w 335415"/>
                <a:gd name="connsiteY76" fmla="*/ 302789 h 444435"/>
                <a:gd name="connsiteX77" fmla="*/ 39391 w 335415"/>
                <a:gd name="connsiteY77" fmla="*/ 303983 h 444435"/>
                <a:gd name="connsiteX78" fmla="*/ 52918 w 335415"/>
                <a:gd name="connsiteY78" fmla="*/ 280375 h 444435"/>
                <a:gd name="connsiteX79" fmla="*/ 49470 w 335415"/>
                <a:gd name="connsiteY79" fmla="*/ 275866 h 444435"/>
                <a:gd name="connsiteX80" fmla="*/ 42706 w 335415"/>
                <a:gd name="connsiteY80" fmla="*/ 278120 h 444435"/>
                <a:gd name="connsiteX81" fmla="*/ 40452 w 335415"/>
                <a:gd name="connsiteY81" fmla="*/ 282630 h 444435"/>
                <a:gd name="connsiteX82" fmla="*/ 37136 w 335415"/>
                <a:gd name="connsiteY82" fmla="*/ 281436 h 444435"/>
                <a:gd name="connsiteX83" fmla="*/ 32626 w 335415"/>
                <a:gd name="connsiteY83" fmla="*/ 274672 h 444435"/>
                <a:gd name="connsiteX84" fmla="*/ 35942 w 335415"/>
                <a:gd name="connsiteY84" fmla="*/ 270163 h 444435"/>
                <a:gd name="connsiteX85" fmla="*/ 34748 w 335415"/>
                <a:gd name="connsiteY85" fmla="*/ 267908 h 444435"/>
                <a:gd name="connsiteX86" fmla="*/ 35942 w 335415"/>
                <a:gd name="connsiteY86" fmla="*/ 255573 h 444435"/>
                <a:gd name="connsiteX87" fmla="*/ 29178 w 335415"/>
                <a:gd name="connsiteY87" fmla="*/ 248809 h 444435"/>
                <a:gd name="connsiteX88" fmla="*/ 30239 w 335415"/>
                <a:gd name="connsiteY88" fmla="*/ 245494 h 444435"/>
                <a:gd name="connsiteX89" fmla="*/ 27985 w 335415"/>
                <a:gd name="connsiteY89" fmla="*/ 243239 h 444435"/>
                <a:gd name="connsiteX90" fmla="*/ 25730 w 335415"/>
                <a:gd name="connsiteY90" fmla="*/ 253319 h 444435"/>
                <a:gd name="connsiteX91" fmla="*/ 24669 w 335415"/>
                <a:gd name="connsiteY91" fmla="*/ 255573 h 444435"/>
                <a:gd name="connsiteX92" fmla="*/ 25730 w 335415"/>
                <a:gd name="connsiteY92" fmla="*/ 260083 h 444435"/>
                <a:gd name="connsiteX93" fmla="*/ 23475 w 335415"/>
                <a:gd name="connsiteY93" fmla="*/ 262338 h 444435"/>
                <a:gd name="connsiteX94" fmla="*/ 23475 w 335415"/>
                <a:gd name="connsiteY94" fmla="*/ 263399 h 444435"/>
                <a:gd name="connsiteX95" fmla="*/ 24669 w 335415"/>
                <a:gd name="connsiteY95" fmla="*/ 264592 h 444435"/>
                <a:gd name="connsiteX96" fmla="*/ 25730 w 335415"/>
                <a:gd name="connsiteY96" fmla="*/ 264592 h 444435"/>
                <a:gd name="connsiteX97" fmla="*/ 25730 w 335415"/>
                <a:gd name="connsiteY97" fmla="*/ 265653 h 444435"/>
                <a:gd name="connsiteX98" fmla="*/ 24669 w 335415"/>
                <a:gd name="connsiteY98" fmla="*/ 266715 h 444435"/>
                <a:gd name="connsiteX99" fmla="*/ 24669 w 335415"/>
                <a:gd name="connsiteY99" fmla="*/ 267908 h 444435"/>
                <a:gd name="connsiteX100" fmla="*/ 23475 w 335415"/>
                <a:gd name="connsiteY100" fmla="*/ 268969 h 444435"/>
                <a:gd name="connsiteX101" fmla="*/ 27985 w 335415"/>
                <a:gd name="connsiteY101" fmla="*/ 281303 h 444435"/>
                <a:gd name="connsiteX102" fmla="*/ 27985 w 335415"/>
                <a:gd name="connsiteY102" fmla="*/ 284619 h 444435"/>
                <a:gd name="connsiteX103" fmla="*/ 30239 w 335415"/>
                <a:gd name="connsiteY103" fmla="*/ 286874 h 444435"/>
                <a:gd name="connsiteX104" fmla="*/ 30239 w 335415"/>
                <a:gd name="connsiteY104" fmla="*/ 290322 h 444435"/>
                <a:gd name="connsiteX105" fmla="*/ 29178 w 335415"/>
                <a:gd name="connsiteY105" fmla="*/ 291383 h 444435"/>
                <a:gd name="connsiteX106" fmla="*/ 30239 w 335415"/>
                <a:gd name="connsiteY106" fmla="*/ 291383 h 444435"/>
                <a:gd name="connsiteX107" fmla="*/ 31433 w 335415"/>
                <a:gd name="connsiteY107" fmla="*/ 292577 h 444435"/>
                <a:gd name="connsiteX108" fmla="*/ 29178 w 335415"/>
                <a:gd name="connsiteY108" fmla="*/ 294832 h 444435"/>
                <a:gd name="connsiteX109" fmla="*/ 29178 w 335415"/>
                <a:gd name="connsiteY109" fmla="*/ 296026 h 444435"/>
                <a:gd name="connsiteX110" fmla="*/ 26923 w 335415"/>
                <a:gd name="connsiteY110" fmla="*/ 296026 h 444435"/>
                <a:gd name="connsiteX111" fmla="*/ 16844 w 335415"/>
                <a:gd name="connsiteY111" fmla="*/ 235282 h 444435"/>
                <a:gd name="connsiteX112" fmla="*/ 13395 w 335415"/>
                <a:gd name="connsiteY112" fmla="*/ 236475 h 444435"/>
                <a:gd name="connsiteX113" fmla="*/ 10080 w 335415"/>
                <a:gd name="connsiteY113" fmla="*/ 234221 h 444435"/>
                <a:gd name="connsiteX114" fmla="*/ 7825 w 335415"/>
                <a:gd name="connsiteY114" fmla="*/ 230772 h 44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35415" h="444435">
                  <a:moveTo>
                    <a:pt x="7825" y="230639"/>
                  </a:moveTo>
                  <a:lnTo>
                    <a:pt x="30372" y="200268"/>
                  </a:lnTo>
                  <a:lnTo>
                    <a:pt x="52918" y="168835"/>
                  </a:lnTo>
                  <a:lnTo>
                    <a:pt x="64192" y="154246"/>
                  </a:lnTo>
                  <a:lnTo>
                    <a:pt x="91248" y="140718"/>
                  </a:lnTo>
                  <a:lnTo>
                    <a:pt x="103582" y="135148"/>
                  </a:lnTo>
                  <a:lnTo>
                    <a:pt x="115917" y="140718"/>
                  </a:lnTo>
                  <a:lnTo>
                    <a:pt x="119232" y="131699"/>
                  </a:lnTo>
                  <a:lnTo>
                    <a:pt x="115917" y="128251"/>
                  </a:lnTo>
                  <a:lnTo>
                    <a:pt x="123742" y="124935"/>
                  </a:lnTo>
                  <a:lnTo>
                    <a:pt x="169896" y="0"/>
                  </a:lnTo>
                  <a:lnTo>
                    <a:pt x="196952" y="16843"/>
                  </a:lnTo>
                  <a:lnTo>
                    <a:pt x="267776" y="60743"/>
                  </a:lnTo>
                  <a:lnTo>
                    <a:pt x="299341" y="65253"/>
                  </a:lnTo>
                  <a:lnTo>
                    <a:pt x="317379" y="66446"/>
                  </a:lnTo>
                  <a:lnTo>
                    <a:pt x="324143" y="67507"/>
                  </a:lnTo>
                  <a:lnTo>
                    <a:pt x="323082" y="72017"/>
                  </a:lnTo>
                  <a:lnTo>
                    <a:pt x="320827" y="78781"/>
                  </a:lnTo>
                  <a:lnTo>
                    <a:pt x="325336" y="88860"/>
                  </a:lnTo>
                  <a:lnTo>
                    <a:pt x="322021" y="91115"/>
                  </a:lnTo>
                  <a:lnTo>
                    <a:pt x="323082" y="94564"/>
                  </a:lnTo>
                  <a:lnTo>
                    <a:pt x="316317" y="114855"/>
                  </a:lnTo>
                  <a:lnTo>
                    <a:pt x="318572" y="117110"/>
                  </a:lnTo>
                  <a:lnTo>
                    <a:pt x="327591" y="113794"/>
                  </a:lnTo>
                  <a:lnTo>
                    <a:pt x="328652" y="117110"/>
                  </a:lnTo>
                  <a:lnTo>
                    <a:pt x="326397" y="133954"/>
                  </a:lnTo>
                  <a:lnTo>
                    <a:pt x="328652" y="148543"/>
                  </a:lnTo>
                  <a:lnTo>
                    <a:pt x="330907" y="155307"/>
                  </a:lnTo>
                  <a:lnTo>
                    <a:pt x="327591" y="157562"/>
                  </a:lnTo>
                  <a:lnTo>
                    <a:pt x="333161" y="172151"/>
                  </a:lnTo>
                  <a:lnTo>
                    <a:pt x="328652" y="174405"/>
                  </a:lnTo>
                  <a:lnTo>
                    <a:pt x="324143" y="187934"/>
                  </a:lnTo>
                  <a:lnTo>
                    <a:pt x="330907" y="198013"/>
                  </a:lnTo>
                  <a:lnTo>
                    <a:pt x="333161" y="202522"/>
                  </a:lnTo>
                  <a:lnTo>
                    <a:pt x="335416" y="209286"/>
                  </a:lnTo>
                  <a:lnTo>
                    <a:pt x="317379" y="221621"/>
                  </a:lnTo>
                  <a:lnTo>
                    <a:pt x="314063" y="220428"/>
                  </a:lnTo>
                  <a:lnTo>
                    <a:pt x="314063" y="222682"/>
                  </a:lnTo>
                  <a:lnTo>
                    <a:pt x="309554" y="223876"/>
                  </a:lnTo>
                  <a:lnTo>
                    <a:pt x="307299" y="217112"/>
                  </a:lnTo>
                  <a:lnTo>
                    <a:pt x="275733" y="230639"/>
                  </a:lnTo>
                  <a:lnTo>
                    <a:pt x="273479" y="230639"/>
                  </a:lnTo>
                  <a:lnTo>
                    <a:pt x="267776" y="249738"/>
                  </a:lnTo>
                  <a:lnTo>
                    <a:pt x="268969" y="276794"/>
                  </a:lnTo>
                  <a:lnTo>
                    <a:pt x="271224" y="363400"/>
                  </a:lnTo>
                  <a:lnTo>
                    <a:pt x="230773" y="371225"/>
                  </a:lnTo>
                  <a:lnTo>
                    <a:pt x="228518" y="373480"/>
                  </a:lnTo>
                  <a:lnTo>
                    <a:pt x="227324" y="372419"/>
                  </a:lnTo>
                  <a:lnTo>
                    <a:pt x="213796" y="374674"/>
                  </a:lnTo>
                  <a:lnTo>
                    <a:pt x="205971" y="370164"/>
                  </a:lnTo>
                  <a:lnTo>
                    <a:pt x="150798" y="390457"/>
                  </a:lnTo>
                  <a:lnTo>
                    <a:pt x="128251" y="416318"/>
                  </a:lnTo>
                  <a:lnTo>
                    <a:pt x="122681" y="425338"/>
                  </a:lnTo>
                  <a:lnTo>
                    <a:pt x="100134" y="444436"/>
                  </a:lnTo>
                  <a:lnTo>
                    <a:pt x="96818" y="442181"/>
                  </a:lnTo>
                  <a:lnTo>
                    <a:pt x="85545" y="438733"/>
                  </a:lnTo>
                  <a:lnTo>
                    <a:pt x="85545" y="434224"/>
                  </a:lnTo>
                  <a:lnTo>
                    <a:pt x="79975" y="433030"/>
                  </a:lnTo>
                  <a:lnTo>
                    <a:pt x="79975" y="431969"/>
                  </a:lnTo>
                  <a:lnTo>
                    <a:pt x="83290" y="431969"/>
                  </a:lnTo>
                  <a:lnTo>
                    <a:pt x="85545" y="426398"/>
                  </a:lnTo>
                  <a:lnTo>
                    <a:pt x="86606" y="421889"/>
                  </a:lnTo>
                  <a:lnTo>
                    <a:pt x="37136" y="424144"/>
                  </a:lnTo>
                  <a:lnTo>
                    <a:pt x="34881" y="418574"/>
                  </a:lnTo>
                  <a:lnTo>
                    <a:pt x="32626" y="402791"/>
                  </a:lnTo>
                  <a:lnTo>
                    <a:pt x="3316" y="406107"/>
                  </a:lnTo>
                  <a:lnTo>
                    <a:pt x="0" y="391517"/>
                  </a:lnTo>
                  <a:lnTo>
                    <a:pt x="30372" y="389263"/>
                  </a:lnTo>
                  <a:lnTo>
                    <a:pt x="30372" y="391517"/>
                  </a:lnTo>
                  <a:lnTo>
                    <a:pt x="48409" y="390457"/>
                  </a:lnTo>
                  <a:lnTo>
                    <a:pt x="45093" y="384886"/>
                  </a:lnTo>
                  <a:lnTo>
                    <a:pt x="10212" y="374806"/>
                  </a:lnTo>
                  <a:lnTo>
                    <a:pt x="12467" y="369103"/>
                  </a:lnTo>
                  <a:lnTo>
                    <a:pt x="39523" y="377061"/>
                  </a:lnTo>
                  <a:lnTo>
                    <a:pt x="30504" y="362472"/>
                  </a:lnTo>
                  <a:lnTo>
                    <a:pt x="28250" y="311808"/>
                  </a:lnTo>
                  <a:lnTo>
                    <a:pt x="31565" y="302789"/>
                  </a:lnTo>
                  <a:lnTo>
                    <a:pt x="39391" y="303983"/>
                  </a:lnTo>
                  <a:lnTo>
                    <a:pt x="52918" y="280375"/>
                  </a:lnTo>
                  <a:lnTo>
                    <a:pt x="49470" y="275866"/>
                  </a:lnTo>
                  <a:lnTo>
                    <a:pt x="42706" y="278120"/>
                  </a:lnTo>
                  <a:lnTo>
                    <a:pt x="40452" y="282630"/>
                  </a:lnTo>
                  <a:lnTo>
                    <a:pt x="37136" y="281436"/>
                  </a:lnTo>
                  <a:lnTo>
                    <a:pt x="32626" y="274672"/>
                  </a:lnTo>
                  <a:lnTo>
                    <a:pt x="35942" y="270163"/>
                  </a:lnTo>
                  <a:lnTo>
                    <a:pt x="34748" y="267908"/>
                  </a:lnTo>
                  <a:lnTo>
                    <a:pt x="35942" y="255573"/>
                  </a:lnTo>
                  <a:lnTo>
                    <a:pt x="29178" y="248809"/>
                  </a:lnTo>
                  <a:lnTo>
                    <a:pt x="30239" y="245494"/>
                  </a:lnTo>
                  <a:lnTo>
                    <a:pt x="27985" y="243239"/>
                  </a:lnTo>
                  <a:lnTo>
                    <a:pt x="25730" y="253319"/>
                  </a:lnTo>
                  <a:lnTo>
                    <a:pt x="24669" y="255573"/>
                  </a:lnTo>
                  <a:lnTo>
                    <a:pt x="25730" y="260083"/>
                  </a:lnTo>
                  <a:lnTo>
                    <a:pt x="23475" y="262338"/>
                  </a:lnTo>
                  <a:lnTo>
                    <a:pt x="23475" y="263399"/>
                  </a:lnTo>
                  <a:lnTo>
                    <a:pt x="24669" y="264592"/>
                  </a:lnTo>
                  <a:lnTo>
                    <a:pt x="25730" y="264592"/>
                  </a:lnTo>
                  <a:lnTo>
                    <a:pt x="25730" y="265653"/>
                  </a:lnTo>
                  <a:lnTo>
                    <a:pt x="24669" y="266715"/>
                  </a:lnTo>
                  <a:lnTo>
                    <a:pt x="24669" y="267908"/>
                  </a:lnTo>
                  <a:lnTo>
                    <a:pt x="23475" y="268969"/>
                  </a:lnTo>
                  <a:cubicBezTo>
                    <a:pt x="29709" y="278120"/>
                    <a:pt x="24801" y="277723"/>
                    <a:pt x="27985" y="281303"/>
                  </a:cubicBezTo>
                  <a:lnTo>
                    <a:pt x="27985" y="284619"/>
                  </a:lnTo>
                  <a:lnTo>
                    <a:pt x="30239" y="286874"/>
                  </a:lnTo>
                  <a:lnTo>
                    <a:pt x="30239" y="290322"/>
                  </a:lnTo>
                  <a:lnTo>
                    <a:pt x="29178" y="291383"/>
                  </a:lnTo>
                  <a:lnTo>
                    <a:pt x="30239" y="291383"/>
                  </a:lnTo>
                  <a:lnTo>
                    <a:pt x="31433" y="292577"/>
                  </a:lnTo>
                  <a:lnTo>
                    <a:pt x="29178" y="294832"/>
                  </a:lnTo>
                  <a:lnTo>
                    <a:pt x="29178" y="296026"/>
                  </a:lnTo>
                  <a:lnTo>
                    <a:pt x="26923" y="296026"/>
                  </a:lnTo>
                  <a:cubicBezTo>
                    <a:pt x="26658" y="280508"/>
                    <a:pt x="18966" y="253319"/>
                    <a:pt x="16844" y="235282"/>
                  </a:cubicBezTo>
                  <a:lnTo>
                    <a:pt x="13395" y="236475"/>
                  </a:lnTo>
                  <a:lnTo>
                    <a:pt x="10080" y="234221"/>
                  </a:lnTo>
                  <a:lnTo>
                    <a:pt x="7825" y="230772"/>
                  </a:lnTo>
                </a:path>
              </a:pathLst>
            </a:custGeom>
            <a:noFill/>
            <a:ln w="3315" cap="flat">
              <a:solidFill>
                <a:schemeClr val="bg1">
                  <a:lumMod val="65000"/>
                </a:schemeClr>
              </a:solidFill>
              <a:prstDash val="solid"/>
              <a:miter/>
            </a:ln>
          </p:spPr>
          <p:txBody>
            <a:bodyPr rtlCol="0" anchor="ctr"/>
            <a:lstStyle/>
            <a:p>
              <a:endParaRPr lang="en-FI" sz="816"/>
            </a:p>
          </p:txBody>
        </p:sp>
        <p:sp>
          <p:nvSpPr>
            <p:cNvPr id="887" name="Freeform: Shape 886">
              <a:extLst>
                <a:ext uri="{FF2B5EF4-FFF2-40B4-BE49-F238E27FC236}">
                  <a16:creationId xmlns:a16="http://schemas.microsoft.com/office/drawing/2014/main" id="{72279B9F-15D9-7D0F-8923-D680546A6B0F}"/>
                </a:ext>
              </a:extLst>
            </p:cNvPr>
            <p:cNvSpPr/>
            <p:nvPr/>
          </p:nvSpPr>
          <p:spPr>
            <a:xfrm>
              <a:off x="3756283" y="12837245"/>
              <a:ext cx="325203" cy="313930"/>
            </a:xfrm>
            <a:custGeom>
              <a:avLst/>
              <a:gdLst>
                <a:gd name="connsiteX0" fmla="*/ 23608 w 325203"/>
                <a:gd name="connsiteY0" fmla="*/ 13528 h 313930"/>
                <a:gd name="connsiteX1" fmla="*/ 25862 w 325203"/>
                <a:gd name="connsiteY1" fmla="*/ 13528 h 313930"/>
                <a:gd name="connsiteX2" fmla="*/ 50664 w 325203"/>
                <a:gd name="connsiteY2" fmla="*/ 31566 h 313930"/>
                <a:gd name="connsiteX3" fmla="*/ 69762 w 325203"/>
                <a:gd name="connsiteY3" fmla="*/ 44961 h 313930"/>
                <a:gd name="connsiteX4" fmla="*/ 90054 w 325203"/>
                <a:gd name="connsiteY4" fmla="*/ 40584 h 313930"/>
                <a:gd name="connsiteX5" fmla="*/ 88861 w 325203"/>
                <a:gd name="connsiteY5" fmla="*/ 37136 h 313930"/>
                <a:gd name="connsiteX6" fmla="*/ 91115 w 325203"/>
                <a:gd name="connsiteY6" fmla="*/ 37136 h 313930"/>
                <a:gd name="connsiteX7" fmla="*/ 92309 w 325203"/>
                <a:gd name="connsiteY7" fmla="*/ 34881 h 313930"/>
                <a:gd name="connsiteX8" fmla="*/ 100134 w 325203"/>
                <a:gd name="connsiteY8" fmla="*/ 33821 h 313930"/>
                <a:gd name="connsiteX9" fmla="*/ 102389 w 325203"/>
                <a:gd name="connsiteY9" fmla="*/ 39391 h 313930"/>
                <a:gd name="connsiteX10" fmla="*/ 100134 w 325203"/>
                <a:gd name="connsiteY10" fmla="*/ 46155 h 313930"/>
                <a:gd name="connsiteX11" fmla="*/ 102389 w 325203"/>
                <a:gd name="connsiteY11" fmla="*/ 50664 h 313930"/>
                <a:gd name="connsiteX12" fmla="*/ 108092 w 325203"/>
                <a:gd name="connsiteY12" fmla="*/ 49471 h 313930"/>
                <a:gd name="connsiteX13" fmla="*/ 109153 w 325203"/>
                <a:gd name="connsiteY13" fmla="*/ 50664 h 313930"/>
                <a:gd name="connsiteX14" fmla="*/ 113662 w 325203"/>
                <a:gd name="connsiteY14" fmla="*/ 50664 h 313930"/>
                <a:gd name="connsiteX15" fmla="*/ 106898 w 325203"/>
                <a:gd name="connsiteY15" fmla="*/ 30372 h 313930"/>
                <a:gd name="connsiteX16" fmla="*/ 139525 w 325203"/>
                <a:gd name="connsiteY16" fmla="*/ 31566 h 313930"/>
                <a:gd name="connsiteX17" fmla="*/ 164326 w 325203"/>
                <a:gd name="connsiteY17" fmla="*/ 23608 h 313930"/>
                <a:gd name="connsiteX18" fmla="*/ 168835 w 325203"/>
                <a:gd name="connsiteY18" fmla="*/ 20292 h 313930"/>
                <a:gd name="connsiteX19" fmla="*/ 182231 w 325203"/>
                <a:gd name="connsiteY19" fmla="*/ 15783 h 313930"/>
                <a:gd name="connsiteX20" fmla="*/ 183424 w 325203"/>
                <a:gd name="connsiteY20" fmla="*/ 12467 h 313930"/>
                <a:gd name="connsiteX21" fmla="*/ 199207 w 325203"/>
                <a:gd name="connsiteY21" fmla="*/ 15783 h 313930"/>
                <a:gd name="connsiteX22" fmla="*/ 200268 w 325203"/>
                <a:gd name="connsiteY22" fmla="*/ 14722 h 313930"/>
                <a:gd name="connsiteX23" fmla="*/ 202523 w 325203"/>
                <a:gd name="connsiteY23" fmla="*/ 13528 h 313930"/>
                <a:gd name="connsiteX24" fmla="*/ 207032 w 325203"/>
                <a:gd name="connsiteY24" fmla="*/ 14722 h 313930"/>
                <a:gd name="connsiteX25" fmla="*/ 205971 w 325203"/>
                <a:gd name="connsiteY25" fmla="*/ 16844 h 313930"/>
                <a:gd name="connsiteX26" fmla="*/ 219366 w 325203"/>
                <a:gd name="connsiteY26" fmla="*/ 20292 h 313930"/>
                <a:gd name="connsiteX27" fmla="*/ 218305 w 325203"/>
                <a:gd name="connsiteY27" fmla="*/ 18038 h 313930"/>
                <a:gd name="connsiteX28" fmla="*/ 219366 w 325203"/>
                <a:gd name="connsiteY28" fmla="*/ 14722 h 313930"/>
                <a:gd name="connsiteX29" fmla="*/ 225070 w 325203"/>
                <a:gd name="connsiteY29" fmla="*/ 18038 h 313930"/>
                <a:gd name="connsiteX30" fmla="*/ 225070 w 325203"/>
                <a:gd name="connsiteY30" fmla="*/ 22547 h 313930"/>
                <a:gd name="connsiteX31" fmla="*/ 229579 w 325203"/>
                <a:gd name="connsiteY31" fmla="*/ 20292 h 313930"/>
                <a:gd name="connsiteX32" fmla="*/ 235149 w 325203"/>
                <a:gd name="connsiteY32" fmla="*/ 0 h 313930"/>
                <a:gd name="connsiteX33" fmla="*/ 256635 w 325203"/>
                <a:gd name="connsiteY33" fmla="*/ 4510 h 313930"/>
                <a:gd name="connsiteX34" fmla="*/ 244168 w 325203"/>
                <a:gd name="connsiteY34" fmla="*/ 55174 h 313930"/>
                <a:gd name="connsiteX35" fmla="*/ 245362 w 325203"/>
                <a:gd name="connsiteY35" fmla="*/ 55174 h 313930"/>
                <a:gd name="connsiteX36" fmla="*/ 244168 w 325203"/>
                <a:gd name="connsiteY36" fmla="*/ 58489 h 313930"/>
                <a:gd name="connsiteX37" fmla="*/ 243107 w 325203"/>
                <a:gd name="connsiteY37" fmla="*/ 59683 h 313930"/>
                <a:gd name="connsiteX38" fmla="*/ 277988 w 325203"/>
                <a:gd name="connsiteY38" fmla="*/ 86606 h 313930"/>
                <a:gd name="connsiteX39" fmla="*/ 325204 w 325203"/>
                <a:gd name="connsiteY39" fmla="*/ 137270 h 313930"/>
                <a:gd name="connsiteX40" fmla="*/ 286874 w 325203"/>
                <a:gd name="connsiteY40" fmla="*/ 148543 h 313930"/>
                <a:gd name="connsiteX41" fmla="*/ 285813 w 325203"/>
                <a:gd name="connsiteY41" fmla="*/ 147350 h 313930"/>
                <a:gd name="connsiteX42" fmla="*/ 284752 w 325203"/>
                <a:gd name="connsiteY42" fmla="*/ 148543 h 313930"/>
                <a:gd name="connsiteX43" fmla="*/ 284752 w 325203"/>
                <a:gd name="connsiteY43" fmla="*/ 149605 h 313930"/>
                <a:gd name="connsiteX44" fmla="*/ 279049 w 325203"/>
                <a:gd name="connsiteY44" fmla="*/ 150798 h 313930"/>
                <a:gd name="connsiteX45" fmla="*/ 280243 w 325203"/>
                <a:gd name="connsiteY45" fmla="*/ 153053 h 313930"/>
                <a:gd name="connsiteX46" fmla="*/ 279049 w 325203"/>
                <a:gd name="connsiteY46" fmla="*/ 153053 h 313930"/>
                <a:gd name="connsiteX47" fmla="*/ 277988 w 325203"/>
                <a:gd name="connsiteY47" fmla="*/ 150798 h 313930"/>
                <a:gd name="connsiteX48" fmla="*/ 273479 w 325203"/>
                <a:gd name="connsiteY48" fmla="*/ 153053 h 313930"/>
                <a:gd name="connsiteX49" fmla="*/ 272285 w 325203"/>
                <a:gd name="connsiteY49" fmla="*/ 157562 h 313930"/>
                <a:gd name="connsiteX50" fmla="*/ 250932 w 325203"/>
                <a:gd name="connsiteY50" fmla="*/ 159817 h 313930"/>
                <a:gd name="connsiteX51" fmla="*/ 248677 w 325203"/>
                <a:gd name="connsiteY51" fmla="*/ 158623 h 313930"/>
                <a:gd name="connsiteX52" fmla="*/ 245362 w 325203"/>
                <a:gd name="connsiteY52" fmla="*/ 164326 h 313930"/>
                <a:gd name="connsiteX53" fmla="*/ 240852 w 325203"/>
                <a:gd name="connsiteY53" fmla="*/ 162072 h 313930"/>
                <a:gd name="connsiteX54" fmla="*/ 244168 w 325203"/>
                <a:gd name="connsiteY54" fmla="*/ 159817 h 313930"/>
                <a:gd name="connsiteX55" fmla="*/ 245362 w 325203"/>
                <a:gd name="connsiteY55" fmla="*/ 156369 h 313930"/>
                <a:gd name="connsiteX56" fmla="*/ 238598 w 325203"/>
                <a:gd name="connsiteY56" fmla="*/ 151859 h 313930"/>
                <a:gd name="connsiteX57" fmla="*/ 236343 w 325203"/>
                <a:gd name="connsiteY57" fmla="*/ 155308 h 313930"/>
                <a:gd name="connsiteX58" fmla="*/ 235149 w 325203"/>
                <a:gd name="connsiteY58" fmla="*/ 154114 h 313930"/>
                <a:gd name="connsiteX59" fmla="*/ 232895 w 325203"/>
                <a:gd name="connsiteY59" fmla="*/ 153053 h 313930"/>
                <a:gd name="connsiteX60" fmla="*/ 225070 w 325203"/>
                <a:gd name="connsiteY60" fmla="*/ 151859 h 313930"/>
                <a:gd name="connsiteX61" fmla="*/ 222815 w 325203"/>
                <a:gd name="connsiteY61" fmla="*/ 154114 h 313930"/>
                <a:gd name="connsiteX62" fmla="*/ 222815 w 325203"/>
                <a:gd name="connsiteY62" fmla="*/ 155308 h 313930"/>
                <a:gd name="connsiteX63" fmla="*/ 220560 w 325203"/>
                <a:gd name="connsiteY63" fmla="*/ 160878 h 313930"/>
                <a:gd name="connsiteX64" fmla="*/ 220560 w 325203"/>
                <a:gd name="connsiteY64" fmla="*/ 165387 h 313930"/>
                <a:gd name="connsiteX65" fmla="*/ 216051 w 325203"/>
                <a:gd name="connsiteY65" fmla="*/ 164326 h 313930"/>
                <a:gd name="connsiteX66" fmla="*/ 221621 w 325203"/>
                <a:gd name="connsiteY66" fmla="*/ 171090 h 313930"/>
                <a:gd name="connsiteX67" fmla="*/ 225070 w 325203"/>
                <a:gd name="connsiteY67" fmla="*/ 171090 h 313930"/>
                <a:gd name="connsiteX68" fmla="*/ 234088 w 325203"/>
                <a:gd name="connsiteY68" fmla="*/ 174406 h 313930"/>
                <a:gd name="connsiteX69" fmla="*/ 234088 w 325203"/>
                <a:gd name="connsiteY69" fmla="*/ 175599 h 313930"/>
                <a:gd name="connsiteX70" fmla="*/ 232895 w 325203"/>
                <a:gd name="connsiteY70" fmla="*/ 176661 h 313930"/>
                <a:gd name="connsiteX71" fmla="*/ 230640 w 325203"/>
                <a:gd name="connsiteY71" fmla="*/ 196953 h 313930"/>
                <a:gd name="connsiteX72" fmla="*/ 239659 w 325203"/>
                <a:gd name="connsiteY72" fmla="*/ 198013 h 313930"/>
                <a:gd name="connsiteX73" fmla="*/ 240852 w 325203"/>
                <a:gd name="connsiteY73" fmla="*/ 204778 h 313930"/>
                <a:gd name="connsiteX74" fmla="*/ 250932 w 325203"/>
                <a:gd name="connsiteY74" fmla="*/ 204778 h 313930"/>
                <a:gd name="connsiteX75" fmla="*/ 252126 w 325203"/>
                <a:gd name="connsiteY75" fmla="*/ 207033 h 313930"/>
                <a:gd name="connsiteX76" fmla="*/ 254248 w 325203"/>
                <a:gd name="connsiteY76" fmla="*/ 207033 h 313930"/>
                <a:gd name="connsiteX77" fmla="*/ 255441 w 325203"/>
                <a:gd name="connsiteY77" fmla="*/ 209287 h 313930"/>
                <a:gd name="connsiteX78" fmla="*/ 246423 w 325203"/>
                <a:gd name="connsiteY78" fmla="*/ 208226 h 313930"/>
                <a:gd name="connsiteX79" fmla="*/ 246423 w 325203"/>
                <a:gd name="connsiteY79" fmla="*/ 211542 h 313930"/>
                <a:gd name="connsiteX80" fmla="*/ 241913 w 325203"/>
                <a:gd name="connsiteY80" fmla="*/ 211542 h 313930"/>
                <a:gd name="connsiteX81" fmla="*/ 241913 w 325203"/>
                <a:gd name="connsiteY81" fmla="*/ 213796 h 313930"/>
                <a:gd name="connsiteX82" fmla="*/ 229579 w 325203"/>
                <a:gd name="connsiteY82" fmla="*/ 212736 h 313930"/>
                <a:gd name="connsiteX83" fmla="*/ 229579 w 325203"/>
                <a:gd name="connsiteY83" fmla="*/ 213796 h 313930"/>
                <a:gd name="connsiteX84" fmla="*/ 231834 w 325203"/>
                <a:gd name="connsiteY84" fmla="*/ 214990 h 313930"/>
                <a:gd name="connsiteX85" fmla="*/ 232895 w 325203"/>
                <a:gd name="connsiteY85" fmla="*/ 216051 h 313930"/>
                <a:gd name="connsiteX86" fmla="*/ 214857 w 325203"/>
                <a:gd name="connsiteY86" fmla="*/ 216051 h 313930"/>
                <a:gd name="connsiteX87" fmla="*/ 217112 w 325203"/>
                <a:gd name="connsiteY87" fmla="*/ 223876 h 313930"/>
                <a:gd name="connsiteX88" fmla="*/ 222815 w 325203"/>
                <a:gd name="connsiteY88" fmla="*/ 225070 h 313930"/>
                <a:gd name="connsiteX89" fmla="*/ 223876 w 325203"/>
                <a:gd name="connsiteY89" fmla="*/ 227324 h 313930"/>
                <a:gd name="connsiteX90" fmla="*/ 238598 w 325203"/>
                <a:gd name="connsiteY90" fmla="*/ 228386 h 313930"/>
                <a:gd name="connsiteX91" fmla="*/ 238598 w 325203"/>
                <a:gd name="connsiteY91" fmla="*/ 235150 h 313930"/>
                <a:gd name="connsiteX92" fmla="*/ 254248 w 325203"/>
                <a:gd name="connsiteY92" fmla="*/ 237404 h 313930"/>
                <a:gd name="connsiteX93" fmla="*/ 230640 w 325203"/>
                <a:gd name="connsiteY93" fmla="*/ 288068 h 313930"/>
                <a:gd name="connsiteX94" fmla="*/ 230640 w 325203"/>
                <a:gd name="connsiteY94" fmla="*/ 289130 h 313930"/>
                <a:gd name="connsiteX95" fmla="*/ 231834 w 325203"/>
                <a:gd name="connsiteY95" fmla="*/ 292577 h 313930"/>
                <a:gd name="connsiteX96" fmla="*/ 232895 w 325203"/>
                <a:gd name="connsiteY96" fmla="*/ 293638 h 313930"/>
                <a:gd name="connsiteX97" fmla="*/ 235149 w 325203"/>
                <a:gd name="connsiteY97" fmla="*/ 294832 h 313930"/>
                <a:gd name="connsiteX98" fmla="*/ 236343 w 325203"/>
                <a:gd name="connsiteY98" fmla="*/ 301596 h 313930"/>
                <a:gd name="connsiteX99" fmla="*/ 234088 w 325203"/>
                <a:gd name="connsiteY99" fmla="*/ 309421 h 313930"/>
                <a:gd name="connsiteX100" fmla="*/ 230640 w 325203"/>
                <a:gd name="connsiteY100" fmla="*/ 309421 h 313930"/>
                <a:gd name="connsiteX101" fmla="*/ 199207 w 325203"/>
                <a:gd name="connsiteY101" fmla="*/ 307167 h 313930"/>
                <a:gd name="connsiteX102" fmla="*/ 185679 w 325203"/>
                <a:gd name="connsiteY102" fmla="*/ 313931 h 313930"/>
                <a:gd name="connsiteX103" fmla="*/ 164326 w 325203"/>
                <a:gd name="connsiteY103" fmla="*/ 307167 h 313930"/>
                <a:gd name="connsiteX104" fmla="*/ 160878 w 325203"/>
                <a:gd name="connsiteY104" fmla="*/ 281304 h 313930"/>
                <a:gd name="connsiteX105" fmla="*/ 155307 w 325203"/>
                <a:gd name="connsiteY105" fmla="*/ 270031 h 313930"/>
                <a:gd name="connsiteX106" fmla="*/ 128251 w 325203"/>
                <a:gd name="connsiteY106" fmla="*/ 264460 h 313930"/>
                <a:gd name="connsiteX107" fmla="*/ 91115 w 325203"/>
                <a:gd name="connsiteY107" fmla="*/ 266715 h 313930"/>
                <a:gd name="connsiteX108" fmla="*/ 64192 w 325203"/>
                <a:gd name="connsiteY108" fmla="*/ 276794 h 313930"/>
                <a:gd name="connsiteX109" fmla="*/ 40584 w 325203"/>
                <a:gd name="connsiteY109" fmla="*/ 250933 h 313930"/>
                <a:gd name="connsiteX110" fmla="*/ 36075 w 325203"/>
                <a:gd name="connsiteY110" fmla="*/ 246423 h 313930"/>
                <a:gd name="connsiteX111" fmla="*/ 33820 w 325203"/>
                <a:gd name="connsiteY111" fmla="*/ 245362 h 313930"/>
                <a:gd name="connsiteX112" fmla="*/ 31566 w 325203"/>
                <a:gd name="connsiteY112" fmla="*/ 245362 h 313930"/>
                <a:gd name="connsiteX113" fmla="*/ 28117 w 325203"/>
                <a:gd name="connsiteY113" fmla="*/ 222816 h 313930"/>
                <a:gd name="connsiteX114" fmla="*/ 30372 w 325203"/>
                <a:gd name="connsiteY114" fmla="*/ 221622 h 313930"/>
                <a:gd name="connsiteX115" fmla="*/ 31566 w 325203"/>
                <a:gd name="connsiteY115" fmla="*/ 227324 h 313930"/>
                <a:gd name="connsiteX116" fmla="*/ 36075 w 325203"/>
                <a:gd name="connsiteY116" fmla="*/ 225070 h 313930"/>
                <a:gd name="connsiteX117" fmla="*/ 33820 w 325203"/>
                <a:gd name="connsiteY117" fmla="*/ 220560 h 313930"/>
                <a:gd name="connsiteX118" fmla="*/ 41645 w 325203"/>
                <a:gd name="connsiteY118" fmla="*/ 216051 h 313930"/>
                <a:gd name="connsiteX119" fmla="*/ 39391 w 325203"/>
                <a:gd name="connsiteY119" fmla="*/ 214990 h 313930"/>
                <a:gd name="connsiteX120" fmla="*/ 46154 w 325203"/>
                <a:gd name="connsiteY120" fmla="*/ 210480 h 313930"/>
                <a:gd name="connsiteX121" fmla="*/ 48409 w 325203"/>
                <a:gd name="connsiteY121" fmla="*/ 212736 h 313930"/>
                <a:gd name="connsiteX122" fmla="*/ 57428 w 325203"/>
                <a:gd name="connsiteY122" fmla="*/ 208226 h 313930"/>
                <a:gd name="connsiteX123" fmla="*/ 56234 w 325203"/>
                <a:gd name="connsiteY123" fmla="*/ 204778 h 313930"/>
                <a:gd name="connsiteX124" fmla="*/ 60744 w 325203"/>
                <a:gd name="connsiteY124" fmla="*/ 201462 h 313930"/>
                <a:gd name="connsiteX125" fmla="*/ 55173 w 325203"/>
                <a:gd name="connsiteY125" fmla="*/ 183425 h 313930"/>
                <a:gd name="connsiteX126" fmla="*/ 21353 w 325203"/>
                <a:gd name="connsiteY126" fmla="*/ 196953 h 313930"/>
                <a:gd name="connsiteX127" fmla="*/ 13528 w 325203"/>
                <a:gd name="connsiteY127" fmla="*/ 201462 h 313930"/>
                <a:gd name="connsiteX128" fmla="*/ 9019 w 325203"/>
                <a:gd name="connsiteY128" fmla="*/ 195759 h 313930"/>
                <a:gd name="connsiteX129" fmla="*/ 0 w 325203"/>
                <a:gd name="connsiteY129" fmla="*/ 181170 h 313930"/>
                <a:gd name="connsiteX130" fmla="*/ 23608 w 325203"/>
                <a:gd name="connsiteY130" fmla="*/ 158623 h 313930"/>
                <a:gd name="connsiteX131" fmla="*/ 41645 w 325203"/>
                <a:gd name="connsiteY131" fmla="*/ 141779 h 313930"/>
                <a:gd name="connsiteX132" fmla="*/ 40584 w 325203"/>
                <a:gd name="connsiteY132" fmla="*/ 138464 h 313930"/>
                <a:gd name="connsiteX133" fmla="*/ 38329 w 325203"/>
                <a:gd name="connsiteY133" fmla="*/ 140719 h 313930"/>
                <a:gd name="connsiteX134" fmla="*/ 36075 w 325203"/>
                <a:gd name="connsiteY134" fmla="*/ 138464 h 313930"/>
                <a:gd name="connsiteX135" fmla="*/ 37136 w 325203"/>
                <a:gd name="connsiteY135" fmla="*/ 136209 h 313930"/>
                <a:gd name="connsiteX136" fmla="*/ 21353 w 325203"/>
                <a:gd name="connsiteY136" fmla="*/ 128252 h 313930"/>
                <a:gd name="connsiteX137" fmla="*/ 22547 w 325203"/>
                <a:gd name="connsiteY137" fmla="*/ 113662 h 313930"/>
                <a:gd name="connsiteX138" fmla="*/ 24801 w 325203"/>
                <a:gd name="connsiteY138" fmla="*/ 113662 h 313930"/>
                <a:gd name="connsiteX139" fmla="*/ 25862 w 325203"/>
                <a:gd name="connsiteY139" fmla="*/ 111408 h 313930"/>
                <a:gd name="connsiteX140" fmla="*/ 19098 w 325203"/>
                <a:gd name="connsiteY140" fmla="*/ 111408 h 313930"/>
                <a:gd name="connsiteX141" fmla="*/ 14589 w 325203"/>
                <a:gd name="connsiteY141" fmla="*/ 104644 h 313930"/>
                <a:gd name="connsiteX142" fmla="*/ 11273 w 325203"/>
                <a:gd name="connsiteY142" fmla="*/ 103582 h 313930"/>
                <a:gd name="connsiteX143" fmla="*/ 7958 w 325203"/>
                <a:gd name="connsiteY143" fmla="*/ 50664 h 313930"/>
                <a:gd name="connsiteX144" fmla="*/ 36075 w 325203"/>
                <a:gd name="connsiteY144" fmla="*/ 55174 h 313930"/>
                <a:gd name="connsiteX145" fmla="*/ 23608 w 325203"/>
                <a:gd name="connsiteY145" fmla="*/ 13528 h 31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25203" h="313930">
                  <a:moveTo>
                    <a:pt x="23608" y="13528"/>
                  </a:moveTo>
                  <a:lnTo>
                    <a:pt x="25862" y="13528"/>
                  </a:lnTo>
                  <a:lnTo>
                    <a:pt x="50664" y="31566"/>
                  </a:lnTo>
                  <a:lnTo>
                    <a:pt x="69762" y="44961"/>
                  </a:lnTo>
                  <a:lnTo>
                    <a:pt x="90054" y="40584"/>
                  </a:lnTo>
                  <a:lnTo>
                    <a:pt x="88861" y="37136"/>
                  </a:lnTo>
                  <a:lnTo>
                    <a:pt x="91115" y="37136"/>
                  </a:lnTo>
                  <a:lnTo>
                    <a:pt x="92309" y="34881"/>
                  </a:lnTo>
                  <a:lnTo>
                    <a:pt x="100134" y="33821"/>
                  </a:lnTo>
                  <a:lnTo>
                    <a:pt x="102389" y="39391"/>
                  </a:lnTo>
                  <a:lnTo>
                    <a:pt x="100134" y="46155"/>
                  </a:lnTo>
                  <a:lnTo>
                    <a:pt x="102389" y="50664"/>
                  </a:lnTo>
                  <a:lnTo>
                    <a:pt x="108092" y="49471"/>
                  </a:lnTo>
                  <a:lnTo>
                    <a:pt x="109153" y="50664"/>
                  </a:lnTo>
                  <a:lnTo>
                    <a:pt x="113662" y="50664"/>
                  </a:lnTo>
                  <a:lnTo>
                    <a:pt x="106898" y="30372"/>
                  </a:lnTo>
                  <a:lnTo>
                    <a:pt x="139525" y="31566"/>
                  </a:lnTo>
                  <a:lnTo>
                    <a:pt x="164326" y="23608"/>
                  </a:lnTo>
                  <a:lnTo>
                    <a:pt x="168835" y="20292"/>
                  </a:lnTo>
                  <a:lnTo>
                    <a:pt x="182231" y="15783"/>
                  </a:lnTo>
                  <a:lnTo>
                    <a:pt x="183424" y="12467"/>
                  </a:lnTo>
                  <a:lnTo>
                    <a:pt x="199207" y="15783"/>
                  </a:lnTo>
                  <a:lnTo>
                    <a:pt x="200268" y="14722"/>
                  </a:lnTo>
                  <a:lnTo>
                    <a:pt x="202523" y="13528"/>
                  </a:lnTo>
                  <a:lnTo>
                    <a:pt x="207032" y="14722"/>
                  </a:lnTo>
                  <a:lnTo>
                    <a:pt x="205971" y="16844"/>
                  </a:lnTo>
                  <a:lnTo>
                    <a:pt x="219366" y="20292"/>
                  </a:lnTo>
                  <a:lnTo>
                    <a:pt x="218305" y="18038"/>
                  </a:lnTo>
                  <a:lnTo>
                    <a:pt x="219366" y="14722"/>
                  </a:lnTo>
                  <a:lnTo>
                    <a:pt x="225070" y="18038"/>
                  </a:lnTo>
                  <a:lnTo>
                    <a:pt x="225070" y="22547"/>
                  </a:lnTo>
                  <a:lnTo>
                    <a:pt x="229579" y="20292"/>
                  </a:lnTo>
                  <a:lnTo>
                    <a:pt x="235149" y="0"/>
                  </a:lnTo>
                  <a:lnTo>
                    <a:pt x="256635" y="4510"/>
                  </a:lnTo>
                  <a:lnTo>
                    <a:pt x="244168" y="55174"/>
                  </a:lnTo>
                  <a:lnTo>
                    <a:pt x="245362" y="55174"/>
                  </a:lnTo>
                  <a:lnTo>
                    <a:pt x="244168" y="58489"/>
                  </a:lnTo>
                  <a:lnTo>
                    <a:pt x="243107" y="59683"/>
                  </a:lnTo>
                  <a:lnTo>
                    <a:pt x="277988" y="86606"/>
                  </a:lnTo>
                  <a:lnTo>
                    <a:pt x="325204" y="137270"/>
                  </a:lnTo>
                  <a:lnTo>
                    <a:pt x="286874" y="148543"/>
                  </a:lnTo>
                  <a:lnTo>
                    <a:pt x="285813" y="147350"/>
                  </a:lnTo>
                  <a:lnTo>
                    <a:pt x="284752" y="148543"/>
                  </a:lnTo>
                  <a:lnTo>
                    <a:pt x="284752" y="149605"/>
                  </a:lnTo>
                  <a:lnTo>
                    <a:pt x="279049" y="150798"/>
                  </a:lnTo>
                  <a:lnTo>
                    <a:pt x="280243" y="153053"/>
                  </a:lnTo>
                  <a:lnTo>
                    <a:pt x="279049" y="153053"/>
                  </a:lnTo>
                  <a:lnTo>
                    <a:pt x="277988" y="150798"/>
                  </a:lnTo>
                  <a:lnTo>
                    <a:pt x="273479" y="153053"/>
                  </a:lnTo>
                  <a:lnTo>
                    <a:pt x="272285" y="157562"/>
                  </a:lnTo>
                  <a:lnTo>
                    <a:pt x="250932" y="159817"/>
                  </a:lnTo>
                  <a:lnTo>
                    <a:pt x="248677" y="158623"/>
                  </a:lnTo>
                  <a:lnTo>
                    <a:pt x="245362" y="164326"/>
                  </a:lnTo>
                  <a:lnTo>
                    <a:pt x="240852" y="162072"/>
                  </a:lnTo>
                  <a:lnTo>
                    <a:pt x="244168" y="159817"/>
                  </a:lnTo>
                  <a:lnTo>
                    <a:pt x="245362" y="156369"/>
                  </a:lnTo>
                  <a:lnTo>
                    <a:pt x="238598" y="151859"/>
                  </a:lnTo>
                  <a:lnTo>
                    <a:pt x="236343" y="155308"/>
                  </a:lnTo>
                  <a:lnTo>
                    <a:pt x="235149" y="154114"/>
                  </a:lnTo>
                  <a:lnTo>
                    <a:pt x="232895" y="153053"/>
                  </a:lnTo>
                  <a:lnTo>
                    <a:pt x="225070" y="151859"/>
                  </a:lnTo>
                  <a:lnTo>
                    <a:pt x="222815" y="154114"/>
                  </a:lnTo>
                  <a:lnTo>
                    <a:pt x="222815" y="155308"/>
                  </a:lnTo>
                  <a:lnTo>
                    <a:pt x="220560" y="160878"/>
                  </a:lnTo>
                  <a:lnTo>
                    <a:pt x="220560" y="165387"/>
                  </a:lnTo>
                  <a:lnTo>
                    <a:pt x="216051" y="164326"/>
                  </a:lnTo>
                  <a:lnTo>
                    <a:pt x="221621" y="171090"/>
                  </a:lnTo>
                  <a:lnTo>
                    <a:pt x="225070" y="171090"/>
                  </a:lnTo>
                  <a:lnTo>
                    <a:pt x="234088" y="174406"/>
                  </a:lnTo>
                  <a:lnTo>
                    <a:pt x="234088" y="175599"/>
                  </a:lnTo>
                  <a:lnTo>
                    <a:pt x="232895" y="176661"/>
                  </a:lnTo>
                  <a:lnTo>
                    <a:pt x="230640" y="196953"/>
                  </a:lnTo>
                  <a:lnTo>
                    <a:pt x="239659" y="198013"/>
                  </a:lnTo>
                  <a:lnTo>
                    <a:pt x="240852" y="204778"/>
                  </a:lnTo>
                  <a:lnTo>
                    <a:pt x="250932" y="204778"/>
                  </a:lnTo>
                  <a:lnTo>
                    <a:pt x="252126" y="207033"/>
                  </a:lnTo>
                  <a:lnTo>
                    <a:pt x="254248" y="207033"/>
                  </a:lnTo>
                  <a:lnTo>
                    <a:pt x="255441" y="209287"/>
                  </a:lnTo>
                  <a:lnTo>
                    <a:pt x="246423" y="208226"/>
                  </a:lnTo>
                  <a:lnTo>
                    <a:pt x="246423" y="211542"/>
                  </a:lnTo>
                  <a:lnTo>
                    <a:pt x="241913" y="211542"/>
                  </a:lnTo>
                  <a:lnTo>
                    <a:pt x="241913" y="213796"/>
                  </a:lnTo>
                  <a:lnTo>
                    <a:pt x="229579" y="212736"/>
                  </a:lnTo>
                  <a:lnTo>
                    <a:pt x="229579" y="213796"/>
                  </a:lnTo>
                  <a:lnTo>
                    <a:pt x="231834" y="214990"/>
                  </a:lnTo>
                  <a:lnTo>
                    <a:pt x="232895" y="216051"/>
                  </a:lnTo>
                  <a:lnTo>
                    <a:pt x="214857" y="216051"/>
                  </a:lnTo>
                  <a:lnTo>
                    <a:pt x="217112" y="223876"/>
                  </a:lnTo>
                  <a:lnTo>
                    <a:pt x="222815" y="225070"/>
                  </a:lnTo>
                  <a:lnTo>
                    <a:pt x="223876" y="227324"/>
                  </a:lnTo>
                  <a:lnTo>
                    <a:pt x="238598" y="228386"/>
                  </a:lnTo>
                  <a:lnTo>
                    <a:pt x="238598" y="235150"/>
                  </a:lnTo>
                  <a:lnTo>
                    <a:pt x="254248" y="237404"/>
                  </a:lnTo>
                  <a:lnTo>
                    <a:pt x="230640" y="288068"/>
                  </a:lnTo>
                  <a:lnTo>
                    <a:pt x="230640" y="289130"/>
                  </a:lnTo>
                  <a:lnTo>
                    <a:pt x="231834" y="292577"/>
                  </a:lnTo>
                  <a:lnTo>
                    <a:pt x="232895" y="293638"/>
                  </a:lnTo>
                  <a:lnTo>
                    <a:pt x="235149" y="294832"/>
                  </a:lnTo>
                  <a:lnTo>
                    <a:pt x="236343" y="301596"/>
                  </a:lnTo>
                  <a:lnTo>
                    <a:pt x="234088" y="309421"/>
                  </a:lnTo>
                  <a:lnTo>
                    <a:pt x="230640" y="309421"/>
                  </a:lnTo>
                  <a:lnTo>
                    <a:pt x="199207" y="307167"/>
                  </a:lnTo>
                  <a:lnTo>
                    <a:pt x="185679" y="313931"/>
                  </a:lnTo>
                  <a:lnTo>
                    <a:pt x="164326" y="307167"/>
                  </a:lnTo>
                  <a:lnTo>
                    <a:pt x="160878" y="281304"/>
                  </a:lnTo>
                  <a:lnTo>
                    <a:pt x="155307" y="270031"/>
                  </a:lnTo>
                  <a:lnTo>
                    <a:pt x="128251" y="264460"/>
                  </a:lnTo>
                  <a:lnTo>
                    <a:pt x="91115" y="266715"/>
                  </a:lnTo>
                  <a:lnTo>
                    <a:pt x="64192" y="276794"/>
                  </a:lnTo>
                  <a:lnTo>
                    <a:pt x="40584" y="250933"/>
                  </a:lnTo>
                  <a:lnTo>
                    <a:pt x="36075" y="246423"/>
                  </a:lnTo>
                  <a:lnTo>
                    <a:pt x="33820" y="245362"/>
                  </a:lnTo>
                  <a:lnTo>
                    <a:pt x="31566" y="245362"/>
                  </a:lnTo>
                  <a:lnTo>
                    <a:pt x="28117" y="222816"/>
                  </a:lnTo>
                  <a:lnTo>
                    <a:pt x="30372" y="221622"/>
                  </a:lnTo>
                  <a:lnTo>
                    <a:pt x="31566" y="227324"/>
                  </a:lnTo>
                  <a:lnTo>
                    <a:pt x="36075" y="225070"/>
                  </a:lnTo>
                  <a:lnTo>
                    <a:pt x="33820" y="220560"/>
                  </a:lnTo>
                  <a:lnTo>
                    <a:pt x="41645" y="216051"/>
                  </a:lnTo>
                  <a:lnTo>
                    <a:pt x="39391" y="214990"/>
                  </a:lnTo>
                  <a:lnTo>
                    <a:pt x="46154" y="210480"/>
                  </a:lnTo>
                  <a:lnTo>
                    <a:pt x="48409" y="212736"/>
                  </a:lnTo>
                  <a:lnTo>
                    <a:pt x="57428" y="208226"/>
                  </a:lnTo>
                  <a:lnTo>
                    <a:pt x="56234" y="204778"/>
                  </a:lnTo>
                  <a:lnTo>
                    <a:pt x="60744" y="201462"/>
                  </a:lnTo>
                  <a:lnTo>
                    <a:pt x="55173" y="183425"/>
                  </a:lnTo>
                  <a:lnTo>
                    <a:pt x="21353" y="196953"/>
                  </a:lnTo>
                  <a:lnTo>
                    <a:pt x="13528" y="201462"/>
                  </a:lnTo>
                  <a:lnTo>
                    <a:pt x="9019" y="195759"/>
                  </a:lnTo>
                  <a:lnTo>
                    <a:pt x="0" y="181170"/>
                  </a:lnTo>
                  <a:lnTo>
                    <a:pt x="23608" y="158623"/>
                  </a:lnTo>
                  <a:lnTo>
                    <a:pt x="41645" y="141779"/>
                  </a:lnTo>
                  <a:lnTo>
                    <a:pt x="40584" y="138464"/>
                  </a:lnTo>
                  <a:lnTo>
                    <a:pt x="38329" y="140719"/>
                  </a:lnTo>
                  <a:lnTo>
                    <a:pt x="36075" y="138464"/>
                  </a:lnTo>
                  <a:lnTo>
                    <a:pt x="37136" y="136209"/>
                  </a:lnTo>
                  <a:lnTo>
                    <a:pt x="21353" y="128252"/>
                  </a:lnTo>
                  <a:lnTo>
                    <a:pt x="22547" y="113662"/>
                  </a:lnTo>
                  <a:lnTo>
                    <a:pt x="24801" y="113662"/>
                  </a:lnTo>
                  <a:lnTo>
                    <a:pt x="25862" y="111408"/>
                  </a:lnTo>
                  <a:lnTo>
                    <a:pt x="19098" y="111408"/>
                  </a:lnTo>
                  <a:lnTo>
                    <a:pt x="14589" y="104644"/>
                  </a:lnTo>
                  <a:lnTo>
                    <a:pt x="11273" y="103582"/>
                  </a:lnTo>
                  <a:lnTo>
                    <a:pt x="7958" y="50664"/>
                  </a:lnTo>
                  <a:lnTo>
                    <a:pt x="36075" y="55174"/>
                  </a:lnTo>
                  <a:lnTo>
                    <a:pt x="23608" y="13528"/>
                  </a:lnTo>
                </a:path>
              </a:pathLst>
            </a:custGeom>
            <a:noFill/>
            <a:ln w="3315" cap="flat">
              <a:solidFill>
                <a:schemeClr val="bg1">
                  <a:lumMod val="65000"/>
                </a:schemeClr>
              </a:solidFill>
              <a:prstDash val="solid"/>
              <a:miter/>
            </a:ln>
          </p:spPr>
          <p:txBody>
            <a:bodyPr rtlCol="0" anchor="ctr"/>
            <a:lstStyle/>
            <a:p>
              <a:endParaRPr lang="en-FI" sz="816"/>
            </a:p>
          </p:txBody>
        </p:sp>
        <p:sp>
          <p:nvSpPr>
            <p:cNvPr id="888" name="Freeform: Shape 887">
              <a:extLst>
                <a:ext uri="{FF2B5EF4-FFF2-40B4-BE49-F238E27FC236}">
                  <a16:creationId xmlns:a16="http://schemas.microsoft.com/office/drawing/2014/main" id="{36FEB327-D5E6-7557-79F3-7D6EC03607A8}"/>
                </a:ext>
              </a:extLst>
            </p:cNvPr>
            <p:cNvSpPr/>
            <p:nvPr/>
          </p:nvSpPr>
          <p:spPr>
            <a:xfrm>
              <a:off x="3939707" y="12350103"/>
              <a:ext cx="325203" cy="346556"/>
            </a:xfrm>
            <a:custGeom>
              <a:avLst/>
              <a:gdLst>
                <a:gd name="connsiteX0" fmla="*/ 216051 w 325203"/>
                <a:gd name="connsiteY0" fmla="*/ 0 h 346556"/>
                <a:gd name="connsiteX1" fmla="*/ 255441 w 325203"/>
                <a:gd name="connsiteY1" fmla="*/ 30372 h 346556"/>
                <a:gd name="connsiteX2" fmla="*/ 274540 w 325203"/>
                <a:gd name="connsiteY2" fmla="*/ 48410 h 346556"/>
                <a:gd name="connsiteX3" fmla="*/ 281304 w 325203"/>
                <a:gd name="connsiteY3" fmla="*/ 58489 h 346556"/>
                <a:gd name="connsiteX4" fmla="*/ 288068 w 325203"/>
                <a:gd name="connsiteY4" fmla="*/ 85412 h 346556"/>
                <a:gd name="connsiteX5" fmla="*/ 299341 w 325203"/>
                <a:gd name="connsiteY5" fmla="*/ 101195 h 346556"/>
                <a:gd name="connsiteX6" fmla="*/ 297086 w 325203"/>
                <a:gd name="connsiteY6" fmla="*/ 109153 h 346556"/>
                <a:gd name="connsiteX7" fmla="*/ 295893 w 325203"/>
                <a:gd name="connsiteY7" fmla="*/ 109153 h 346556"/>
                <a:gd name="connsiteX8" fmla="*/ 295893 w 325203"/>
                <a:gd name="connsiteY8" fmla="*/ 111408 h 346556"/>
                <a:gd name="connsiteX9" fmla="*/ 294832 w 325203"/>
                <a:gd name="connsiteY9" fmla="*/ 116978 h 346556"/>
                <a:gd name="connsiteX10" fmla="*/ 310615 w 325203"/>
                <a:gd name="connsiteY10" fmla="*/ 118039 h 346556"/>
                <a:gd name="connsiteX11" fmla="*/ 314991 w 325203"/>
                <a:gd name="connsiteY11" fmla="*/ 127058 h 346556"/>
                <a:gd name="connsiteX12" fmla="*/ 321755 w 325203"/>
                <a:gd name="connsiteY12" fmla="*/ 131567 h 346556"/>
                <a:gd name="connsiteX13" fmla="*/ 325204 w 325203"/>
                <a:gd name="connsiteY13" fmla="*/ 140585 h 346556"/>
                <a:gd name="connsiteX14" fmla="*/ 309421 w 325203"/>
                <a:gd name="connsiteY14" fmla="*/ 145095 h 346556"/>
                <a:gd name="connsiteX15" fmla="*/ 294832 w 325203"/>
                <a:gd name="connsiteY15" fmla="*/ 141779 h 346556"/>
                <a:gd name="connsiteX16" fmla="*/ 279049 w 325203"/>
                <a:gd name="connsiteY16" fmla="*/ 149605 h 346556"/>
                <a:gd name="connsiteX17" fmla="*/ 279049 w 325203"/>
                <a:gd name="connsiteY17" fmla="*/ 150665 h 346556"/>
                <a:gd name="connsiteX18" fmla="*/ 257696 w 325203"/>
                <a:gd name="connsiteY18" fmla="*/ 198013 h 346556"/>
                <a:gd name="connsiteX19" fmla="*/ 249738 w 325203"/>
                <a:gd name="connsiteY19" fmla="*/ 202523 h 346556"/>
                <a:gd name="connsiteX20" fmla="*/ 249738 w 325203"/>
                <a:gd name="connsiteY20" fmla="*/ 207032 h 346556"/>
                <a:gd name="connsiteX21" fmla="*/ 246423 w 325203"/>
                <a:gd name="connsiteY21" fmla="*/ 212603 h 346556"/>
                <a:gd name="connsiteX22" fmla="*/ 238465 w 325203"/>
                <a:gd name="connsiteY22" fmla="*/ 213796 h 346556"/>
                <a:gd name="connsiteX23" fmla="*/ 234088 w 325203"/>
                <a:gd name="connsiteY23" fmla="*/ 220560 h 346556"/>
                <a:gd name="connsiteX24" fmla="*/ 231834 w 325203"/>
                <a:gd name="connsiteY24" fmla="*/ 236210 h 346556"/>
                <a:gd name="connsiteX25" fmla="*/ 227324 w 325203"/>
                <a:gd name="connsiteY25" fmla="*/ 241913 h 346556"/>
                <a:gd name="connsiteX26" fmla="*/ 227324 w 325203"/>
                <a:gd name="connsiteY26" fmla="*/ 250932 h 346556"/>
                <a:gd name="connsiteX27" fmla="*/ 219366 w 325203"/>
                <a:gd name="connsiteY27" fmla="*/ 262073 h 346556"/>
                <a:gd name="connsiteX28" fmla="*/ 210348 w 325203"/>
                <a:gd name="connsiteY28" fmla="*/ 264327 h 346556"/>
                <a:gd name="connsiteX29" fmla="*/ 205971 w 325203"/>
                <a:gd name="connsiteY29" fmla="*/ 262073 h 346556"/>
                <a:gd name="connsiteX30" fmla="*/ 199207 w 325203"/>
                <a:gd name="connsiteY30" fmla="*/ 263266 h 346556"/>
                <a:gd name="connsiteX31" fmla="*/ 199207 w 325203"/>
                <a:gd name="connsiteY31" fmla="*/ 266582 h 346556"/>
                <a:gd name="connsiteX32" fmla="*/ 195759 w 325203"/>
                <a:gd name="connsiteY32" fmla="*/ 266582 h 346556"/>
                <a:gd name="connsiteX33" fmla="*/ 188995 w 325203"/>
                <a:gd name="connsiteY33" fmla="*/ 271092 h 346556"/>
                <a:gd name="connsiteX34" fmla="*/ 184485 w 325203"/>
                <a:gd name="connsiteY34" fmla="*/ 272286 h 346556"/>
                <a:gd name="connsiteX35" fmla="*/ 179976 w 325203"/>
                <a:gd name="connsiteY35" fmla="*/ 272286 h 346556"/>
                <a:gd name="connsiteX36" fmla="*/ 178915 w 325203"/>
                <a:gd name="connsiteY36" fmla="*/ 273346 h 346556"/>
                <a:gd name="connsiteX37" fmla="*/ 186740 w 325203"/>
                <a:gd name="connsiteY37" fmla="*/ 283559 h 346556"/>
                <a:gd name="connsiteX38" fmla="*/ 185679 w 325203"/>
                <a:gd name="connsiteY38" fmla="*/ 283559 h 346556"/>
                <a:gd name="connsiteX39" fmla="*/ 183424 w 325203"/>
                <a:gd name="connsiteY39" fmla="*/ 288067 h 346556"/>
                <a:gd name="connsiteX40" fmla="*/ 178915 w 325203"/>
                <a:gd name="connsiteY40" fmla="*/ 288067 h 346556"/>
                <a:gd name="connsiteX41" fmla="*/ 179976 w 325203"/>
                <a:gd name="connsiteY41" fmla="*/ 289129 h 346556"/>
                <a:gd name="connsiteX42" fmla="*/ 176660 w 325203"/>
                <a:gd name="connsiteY42" fmla="*/ 291383 h 346556"/>
                <a:gd name="connsiteX43" fmla="*/ 174406 w 325203"/>
                <a:gd name="connsiteY43" fmla="*/ 293638 h 346556"/>
                <a:gd name="connsiteX44" fmla="*/ 172151 w 325203"/>
                <a:gd name="connsiteY44" fmla="*/ 293638 h 346556"/>
                <a:gd name="connsiteX45" fmla="*/ 166581 w 325203"/>
                <a:gd name="connsiteY45" fmla="*/ 298147 h 346556"/>
                <a:gd name="connsiteX46" fmla="*/ 172151 w 325203"/>
                <a:gd name="connsiteY46" fmla="*/ 304911 h 346556"/>
                <a:gd name="connsiteX47" fmla="*/ 174406 w 325203"/>
                <a:gd name="connsiteY47" fmla="*/ 304911 h 346556"/>
                <a:gd name="connsiteX48" fmla="*/ 174406 w 325203"/>
                <a:gd name="connsiteY48" fmla="*/ 307166 h 346556"/>
                <a:gd name="connsiteX49" fmla="*/ 188995 w 325203"/>
                <a:gd name="connsiteY49" fmla="*/ 317246 h 346556"/>
                <a:gd name="connsiteX50" fmla="*/ 187934 w 325203"/>
                <a:gd name="connsiteY50" fmla="*/ 319501 h 346556"/>
                <a:gd name="connsiteX51" fmla="*/ 201462 w 325203"/>
                <a:gd name="connsiteY51" fmla="*/ 328520 h 346556"/>
                <a:gd name="connsiteX52" fmla="*/ 200268 w 325203"/>
                <a:gd name="connsiteY52" fmla="*/ 329580 h 346556"/>
                <a:gd name="connsiteX53" fmla="*/ 204778 w 325203"/>
                <a:gd name="connsiteY53" fmla="*/ 334090 h 346556"/>
                <a:gd name="connsiteX54" fmla="*/ 202523 w 325203"/>
                <a:gd name="connsiteY54" fmla="*/ 335284 h 346556"/>
                <a:gd name="connsiteX55" fmla="*/ 201462 w 325203"/>
                <a:gd name="connsiteY55" fmla="*/ 337538 h 346556"/>
                <a:gd name="connsiteX56" fmla="*/ 196952 w 325203"/>
                <a:gd name="connsiteY56" fmla="*/ 338600 h 346556"/>
                <a:gd name="connsiteX57" fmla="*/ 185679 w 325203"/>
                <a:gd name="connsiteY57" fmla="*/ 335284 h 346556"/>
                <a:gd name="connsiteX58" fmla="*/ 183424 w 325203"/>
                <a:gd name="connsiteY58" fmla="*/ 346557 h 346556"/>
                <a:gd name="connsiteX59" fmla="*/ 176660 w 325203"/>
                <a:gd name="connsiteY59" fmla="*/ 345363 h 346556"/>
                <a:gd name="connsiteX60" fmla="*/ 144034 w 325203"/>
                <a:gd name="connsiteY60" fmla="*/ 330774 h 346556"/>
                <a:gd name="connsiteX61" fmla="*/ 119232 w 325203"/>
                <a:gd name="connsiteY61" fmla="*/ 310482 h 346556"/>
                <a:gd name="connsiteX62" fmla="*/ 85545 w 325203"/>
                <a:gd name="connsiteY62" fmla="*/ 300403 h 346556"/>
                <a:gd name="connsiteX63" fmla="*/ 46154 w 325203"/>
                <a:gd name="connsiteY63" fmla="*/ 337538 h 346556"/>
                <a:gd name="connsiteX64" fmla="*/ 57428 w 325203"/>
                <a:gd name="connsiteY64" fmla="*/ 318440 h 346556"/>
                <a:gd name="connsiteX65" fmla="*/ 73211 w 325203"/>
                <a:gd name="connsiteY65" fmla="*/ 295893 h 346556"/>
                <a:gd name="connsiteX66" fmla="*/ 72017 w 325203"/>
                <a:gd name="connsiteY66" fmla="*/ 294832 h 346556"/>
                <a:gd name="connsiteX67" fmla="*/ 72017 w 325203"/>
                <a:gd name="connsiteY67" fmla="*/ 293638 h 346556"/>
                <a:gd name="connsiteX68" fmla="*/ 68701 w 325203"/>
                <a:gd name="connsiteY68" fmla="*/ 291383 h 346556"/>
                <a:gd name="connsiteX69" fmla="*/ 64192 w 325203"/>
                <a:gd name="connsiteY69" fmla="*/ 285813 h 346556"/>
                <a:gd name="connsiteX70" fmla="*/ 59683 w 325203"/>
                <a:gd name="connsiteY70" fmla="*/ 275601 h 346556"/>
                <a:gd name="connsiteX71" fmla="*/ 57428 w 325203"/>
                <a:gd name="connsiteY71" fmla="*/ 267776 h 346556"/>
                <a:gd name="connsiteX72" fmla="*/ 47216 w 325203"/>
                <a:gd name="connsiteY72" fmla="*/ 235149 h 346556"/>
                <a:gd name="connsiteX73" fmla="*/ 34881 w 325203"/>
                <a:gd name="connsiteY73" fmla="*/ 202523 h 346556"/>
                <a:gd name="connsiteX74" fmla="*/ 34881 w 325203"/>
                <a:gd name="connsiteY74" fmla="*/ 200268 h 346556"/>
                <a:gd name="connsiteX75" fmla="*/ 32626 w 325203"/>
                <a:gd name="connsiteY75" fmla="*/ 198013 h 346556"/>
                <a:gd name="connsiteX76" fmla="*/ 33687 w 325203"/>
                <a:gd name="connsiteY76" fmla="*/ 194565 h 346556"/>
                <a:gd name="connsiteX77" fmla="*/ 32626 w 325203"/>
                <a:gd name="connsiteY77" fmla="*/ 190189 h 346556"/>
                <a:gd name="connsiteX78" fmla="*/ 21353 w 325203"/>
                <a:gd name="connsiteY78" fmla="*/ 182231 h 346556"/>
                <a:gd name="connsiteX79" fmla="*/ 34881 w 325203"/>
                <a:gd name="connsiteY79" fmla="*/ 172151 h 346556"/>
                <a:gd name="connsiteX80" fmla="*/ 46154 w 325203"/>
                <a:gd name="connsiteY80" fmla="*/ 158623 h 346556"/>
                <a:gd name="connsiteX81" fmla="*/ 38197 w 325203"/>
                <a:gd name="connsiteY81" fmla="*/ 151859 h 346556"/>
                <a:gd name="connsiteX82" fmla="*/ 33687 w 325203"/>
                <a:gd name="connsiteY82" fmla="*/ 155175 h 346556"/>
                <a:gd name="connsiteX83" fmla="*/ 28117 w 325203"/>
                <a:gd name="connsiteY83" fmla="*/ 156368 h 346556"/>
                <a:gd name="connsiteX84" fmla="*/ 27056 w 325203"/>
                <a:gd name="connsiteY84" fmla="*/ 156368 h 346556"/>
                <a:gd name="connsiteX85" fmla="*/ 24801 w 325203"/>
                <a:gd name="connsiteY85" fmla="*/ 157429 h 346556"/>
                <a:gd name="connsiteX86" fmla="*/ 12334 w 325203"/>
                <a:gd name="connsiteY86" fmla="*/ 150665 h 346556"/>
                <a:gd name="connsiteX87" fmla="*/ 9019 w 325203"/>
                <a:gd name="connsiteY87" fmla="*/ 149605 h 346556"/>
                <a:gd name="connsiteX88" fmla="*/ 5570 w 325203"/>
                <a:gd name="connsiteY88" fmla="*/ 146156 h 346556"/>
                <a:gd name="connsiteX89" fmla="*/ 3316 w 325203"/>
                <a:gd name="connsiteY89" fmla="*/ 146156 h 346556"/>
                <a:gd name="connsiteX90" fmla="*/ 0 w 325203"/>
                <a:gd name="connsiteY90" fmla="*/ 142841 h 346556"/>
                <a:gd name="connsiteX91" fmla="*/ 1194 w 325203"/>
                <a:gd name="connsiteY91" fmla="*/ 142841 h 346556"/>
                <a:gd name="connsiteX92" fmla="*/ 1194 w 325203"/>
                <a:gd name="connsiteY92" fmla="*/ 141779 h 346556"/>
                <a:gd name="connsiteX93" fmla="*/ 0 w 325203"/>
                <a:gd name="connsiteY93" fmla="*/ 140585 h 346556"/>
                <a:gd name="connsiteX94" fmla="*/ 1194 w 325203"/>
                <a:gd name="connsiteY94" fmla="*/ 139525 h 346556"/>
                <a:gd name="connsiteX95" fmla="*/ 2255 w 325203"/>
                <a:gd name="connsiteY95" fmla="*/ 136076 h 346556"/>
                <a:gd name="connsiteX96" fmla="*/ 12334 w 325203"/>
                <a:gd name="connsiteY96" fmla="*/ 135015 h 346556"/>
                <a:gd name="connsiteX97" fmla="*/ 32626 w 325203"/>
                <a:gd name="connsiteY97" fmla="*/ 131567 h 346556"/>
                <a:gd name="connsiteX98" fmla="*/ 35942 w 325203"/>
                <a:gd name="connsiteY98" fmla="*/ 133822 h 346556"/>
                <a:gd name="connsiteX99" fmla="*/ 37136 w 325203"/>
                <a:gd name="connsiteY99" fmla="*/ 132761 h 346556"/>
                <a:gd name="connsiteX100" fmla="*/ 38197 w 325203"/>
                <a:gd name="connsiteY100" fmla="*/ 132761 h 346556"/>
                <a:gd name="connsiteX101" fmla="*/ 39391 w 325203"/>
                <a:gd name="connsiteY101" fmla="*/ 130506 h 346556"/>
                <a:gd name="connsiteX102" fmla="*/ 42706 w 325203"/>
                <a:gd name="connsiteY102" fmla="*/ 130506 h 346556"/>
                <a:gd name="connsiteX103" fmla="*/ 43900 w 325203"/>
                <a:gd name="connsiteY103" fmla="*/ 131567 h 346556"/>
                <a:gd name="connsiteX104" fmla="*/ 46154 w 325203"/>
                <a:gd name="connsiteY104" fmla="*/ 129312 h 346556"/>
                <a:gd name="connsiteX105" fmla="*/ 48409 w 325203"/>
                <a:gd name="connsiteY105" fmla="*/ 116978 h 346556"/>
                <a:gd name="connsiteX106" fmla="*/ 50664 w 325203"/>
                <a:gd name="connsiteY106" fmla="*/ 115917 h 346556"/>
                <a:gd name="connsiteX107" fmla="*/ 50664 w 325203"/>
                <a:gd name="connsiteY107" fmla="*/ 114723 h 346556"/>
                <a:gd name="connsiteX108" fmla="*/ 48409 w 325203"/>
                <a:gd name="connsiteY108" fmla="*/ 115917 h 346556"/>
                <a:gd name="connsiteX109" fmla="*/ 50664 w 325203"/>
                <a:gd name="connsiteY109" fmla="*/ 101195 h 346556"/>
                <a:gd name="connsiteX110" fmla="*/ 50664 w 325203"/>
                <a:gd name="connsiteY110" fmla="*/ 66314 h 346556"/>
                <a:gd name="connsiteX111" fmla="*/ 43900 w 325203"/>
                <a:gd name="connsiteY111" fmla="*/ 52786 h 346556"/>
                <a:gd name="connsiteX112" fmla="*/ 44961 w 325203"/>
                <a:gd name="connsiteY112" fmla="*/ 39390 h 346556"/>
                <a:gd name="connsiteX113" fmla="*/ 93370 w 325203"/>
                <a:gd name="connsiteY113" fmla="*/ 68568 h 346556"/>
                <a:gd name="connsiteX114" fmla="*/ 92309 w 325203"/>
                <a:gd name="connsiteY114" fmla="*/ 69762 h 346556"/>
                <a:gd name="connsiteX115" fmla="*/ 93370 w 325203"/>
                <a:gd name="connsiteY115" fmla="*/ 70824 h 346556"/>
                <a:gd name="connsiteX116" fmla="*/ 94564 w 325203"/>
                <a:gd name="connsiteY116" fmla="*/ 68568 h 346556"/>
                <a:gd name="connsiteX117" fmla="*/ 96818 w 325203"/>
                <a:gd name="connsiteY117" fmla="*/ 69762 h 346556"/>
                <a:gd name="connsiteX118" fmla="*/ 97879 w 325203"/>
                <a:gd name="connsiteY118" fmla="*/ 70824 h 346556"/>
                <a:gd name="connsiteX119" fmla="*/ 100134 w 325203"/>
                <a:gd name="connsiteY119" fmla="*/ 70824 h 346556"/>
                <a:gd name="connsiteX120" fmla="*/ 100134 w 325203"/>
                <a:gd name="connsiteY120" fmla="*/ 69762 h 346556"/>
                <a:gd name="connsiteX121" fmla="*/ 129445 w 325203"/>
                <a:gd name="connsiteY121" fmla="*/ 64060 h 346556"/>
                <a:gd name="connsiteX122" fmla="*/ 132760 w 325203"/>
                <a:gd name="connsiteY122" fmla="*/ 67508 h 346556"/>
                <a:gd name="connsiteX123" fmla="*/ 139525 w 325203"/>
                <a:gd name="connsiteY123" fmla="*/ 66314 h 346556"/>
                <a:gd name="connsiteX124" fmla="*/ 142840 w 325203"/>
                <a:gd name="connsiteY124" fmla="*/ 69762 h 346556"/>
                <a:gd name="connsiteX125" fmla="*/ 145095 w 325203"/>
                <a:gd name="connsiteY125" fmla="*/ 69762 h 346556"/>
                <a:gd name="connsiteX126" fmla="*/ 147350 w 325203"/>
                <a:gd name="connsiteY126" fmla="*/ 66314 h 346556"/>
                <a:gd name="connsiteX127" fmla="*/ 156368 w 325203"/>
                <a:gd name="connsiteY127" fmla="*/ 65253 h 346556"/>
                <a:gd name="connsiteX128" fmla="*/ 158623 w 325203"/>
                <a:gd name="connsiteY128" fmla="*/ 64060 h 346556"/>
                <a:gd name="connsiteX129" fmla="*/ 162071 w 325203"/>
                <a:gd name="connsiteY129" fmla="*/ 65253 h 346556"/>
                <a:gd name="connsiteX130" fmla="*/ 160878 w 325203"/>
                <a:gd name="connsiteY130" fmla="*/ 68568 h 346556"/>
                <a:gd name="connsiteX131" fmla="*/ 166581 w 325203"/>
                <a:gd name="connsiteY131" fmla="*/ 73078 h 346556"/>
                <a:gd name="connsiteX132" fmla="*/ 171090 w 325203"/>
                <a:gd name="connsiteY132" fmla="*/ 73078 h 346556"/>
                <a:gd name="connsiteX133" fmla="*/ 174406 w 325203"/>
                <a:gd name="connsiteY133" fmla="*/ 67508 h 346556"/>
                <a:gd name="connsiteX134" fmla="*/ 176660 w 325203"/>
                <a:gd name="connsiteY134" fmla="*/ 66314 h 346556"/>
                <a:gd name="connsiteX135" fmla="*/ 176660 w 325203"/>
                <a:gd name="connsiteY135" fmla="*/ 62998 h 346556"/>
                <a:gd name="connsiteX136" fmla="*/ 207032 w 325203"/>
                <a:gd name="connsiteY136" fmla="*/ 28117 h 346556"/>
                <a:gd name="connsiteX137" fmla="*/ 210348 w 325203"/>
                <a:gd name="connsiteY137" fmla="*/ 17904 h 346556"/>
                <a:gd name="connsiteX138" fmla="*/ 216051 w 325203"/>
                <a:gd name="connsiteY138" fmla="*/ 0 h 34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25203" h="346556">
                  <a:moveTo>
                    <a:pt x="216051" y="0"/>
                  </a:moveTo>
                  <a:lnTo>
                    <a:pt x="255441" y="30372"/>
                  </a:lnTo>
                  <a:lnTo>
                    <a:pt x="274540" y="48410"/>
                  </a:lnTo>
                  <a:lnTo>
                    <a:pt x="281304" y="58489"/>
                  </a:lnTo>
                  <a:lnTo>
                    <a:pt x="288068" y="85412"/>
                  </a:lnTo>
                  <a:lnTo>
                    <a:pt x="299341" y="101195"/>
                  </a:lnTo>
                  <a:lnTo>
                    <a:pt x="297086" y="109153"/>
                  </a:lnTo>
                  <a:lnTo>
                    <a:pt x="295893" y="109153"/>
                  </a:lnTo>
                  <a:lnTo>
                    <a:pt x="295893" y="111408"/>
                  </a:lnTo>
                  <a:lnTo>
                    <a:pt x="294832" y="116978"/>
                  </a:lnTo>
                  <a:lnTo>
                    <a:pt x="310615" y="118039"/>
                  </a:lnTo>
                  <a:lnTo>
                    <a:pt x="314991" y="127058"/>
                  </a:lnTo>
                  <a:lnTo>
                    <a:pt x="321755" y="131567"/>
                  </a:lnTo>
                  <a:lnTo>
                    <a:pt x="325204" y="140585"/>
                  </a:lnTo>
                  <a:lnTo>
                    <a:pt x="309421" y="145095"/>
                  </a:lnTo>
                  <a:lnTo>
                    <a:pt x="294832" y="141779"/>
                  </a:lnTo>
                  <a:lnTo>
                    <a:pt x="279049" y="149605"/>
                  </a:lnTo>
                  <a:lnTo>
                    <a:pt x="279049" y="150665"/>
                  </a:lnTo>
                  <a:lnTo>
                    <a:pt x="257696" y="198013"/>
                  </a:lnTo>
                  <a:lnTo>
                    <a:pt x="249738" y="202523"/>
                  </a:lnTo>
                  <a:lnTo>
                    <a:pt x="249738" y="207032"/>
                  </a:lnTo>
                  <a:lnTo>
                    <a:pt x="246423" y="212603"/>
                  </a:lnTo>
                  <a:lnTo>
                    <a:pt x="238465" y="213796"/>
                  </a:lnTo>
                  <a:lnTo>
                    <a:pt x="234088" y="220560"/>
                  </a:lnTo>
                  <a:lnTo>
                    <a:pt x="231834" y="236210"/>
                  </a:lnTo>
                  <a:lnTo>
                    <a:pt x="227324" y="241913"/>
                  </a:lnTo>
                  <a:lnTo>
                    <a:pt x="227324" y="250932"/>
                  </a:lnTo>
                  <a:lnTo>
                    <a:pt x="219366" y="262073"/>
                  </a:lnTo>
                  <a:lnTo>
                    <a:pt x="210348" y="264327"/>
                  </a:lnTo>
                  <a:lnTo>
                    <a:pt x="205971" y="262073"/>
                  </a:lnTo>
                  <a:lnTo>
                    <a:pt x="199207" y="263266"/>
                  </a:lnTo>
                  <a:lnTo>
                    <a:pt x="199207" y="266582"/>
                  </a:lnTo>
                  <a:lnTo>
                    <a:pt x="195759" y="266582"/>
                  </a:lnTo>
                  <a:lnTo>
                    <a:pt x="188995" y="271092"/>
                  </a:lnTo>
                  <a:lnTo>
                    <a:pt x="184485" y="272286"/>
                  </a:lnTo>
                  <a:lnTo>
                    <a:pt x="179976" y="272286"/>
                  </a:lnTo>
                  <a:lnTo>
                    <a:pt x="178915" y="273346"/>
                  </a:lnTo>
                  <a:lnTo>
                    <a:pt x="186740" y="283559"/>
                  </a:lnTo>
                  <a:lnTo>
                    <a:pt x="185679" y="283559"/>
                  </a:lnTo>
                  <a:lnTo>
                    <a:pt x="183424" y="288067"/>
                  </a:lnTo>
                  <a:lnTo>
                    <a:pt x="178915" y="288067"/>
                  </a:lnTo>
                  <a:lnTo>
                    <a:pt x="179976" y="289129"/>
                  </a:lnTo>
                  <a:lnTo>
                    <a:pt x="176660" y="291383"/>
                  </a:lnTo>
                  <a:lnTo>
                    <a:pt x="174406" y="293638"/>
                  </a:lnTo>
                  <a:lnTo>
                    <a:pt x="172151" y="293638"/>
                  </a:lnTo>
                  <a:lnTo>
                    <a:pt x="166581" y="298147"/>
                  </a:lnTo>
                  <a:lnTo>
                    <a:pt x="172151" y="304911"/>
                  </a:lnTo>
                  <a:lnTo>
                    <a:pt x="174406" y="304911"/>
                  </a:lnTo>
                  <a:lnTo>
                    <a:pt x="174406" y="307166"/>
                  </a:lnTo>
                  <a:lnTo>
                    <a:pt x="188995" y="317246"/>
                  </a:lnTo>
                  <a:lnTo>
                    <a:pt x="187934" y="319501"/>
                  </a:lnTo>
                  <a:lnTo>
                    <a:pt x="201462" y="328520"/>
                  </a:lnTo>
                  <a:lnTo>
                    <a:pt x="200268" y="329580"/>
                  </a:lnTo>
                  <a:lnTo>
                    <a:pt x="204778" y="334090"/>
                  </a:lnTo>
                  <a:lnTo>
                    <a:pt x="202523" y="335284"/>
                  </a:lnTo>
                  <a:lnTo>
                    <a:pt x="201462" y="337538"/>
                  </a:lnTo>
                  <a:lnTo>
                    <a:pt x="196952" y="338600"/>
                  </a:lnTo>
                  <a:lnTo>
                    <a:pt x="185679" y="335284"/>
                  </a:lnTo>
                  <a:lnTo>
                    <a:pt x="183424" y="346557"/>
                  </a:lnTo>
                  <a:lnTo>
                    <a:pt x="176660" y="345363"/>
                  </a:lnTo>
                  <a:lnTo>
                    <a:pt x="144034" y="330774"/>
                  </a:lnTo>
                  <a:lnTo>
                    <a:pt x="119232" y="310482"/>
                  </a:lnTo>
                  <a:lnTo>
                    <a:pt x="85545" y="300403"/>
                  </a:lnTo>
                  <a:lnTo>
                    <a:pt x="46154" y="337538"/>
                  </a:lnTo>
                  <a:lnTo>
                    <a:pt x="57428" y="318440"/>
                  </a:lnTo>
                  <a:lnTo>
                    <a:pt x="73211" y="295893"/>
                  </a:lnTo>
                  <a:lnTo>
                    <a:pt x="72017" y="294832"/>
                  </a:lnTo>
                  <a:lnTo>
                    <a:pt x="72017" y="293638"/>
                  </a:lnTo>
                  <a:lnTo>
                    <a:pt x="68701" y="291383"/>
                  </a:lnTo>
                  <a:lnTo>
                    <a:pt x="64192" y="285813"/>
                  </a:lnTo>
                  <a:lnTo>
                    <a:pt x="59683" y="275601"/>
                  </a:lnTo>
                  <a:lnTo>
                    <a:pt x="57428" y="267776"/>
                  </a:lnTo>
                  <a:lnTo>
                    <a:pt x="47216" y="235149"/>
                  </a:lnTo>
                  <a:lnTo>
                    <a:pt x="34881" y="202523"/>
                  </a:lnTo>
                  <a:lnTo>
                    <a:pt x="34881" y="200268"/>
                  </a:lnTo>
                  <a:lnTo>
                    <a:pt x="32626" y="198013"/>
                  </a:lnTo>
                  <a:lnTo>
                    <a:pt x="33687" y="194565"/>
                  </a:lnTo>
                  <a:lnTo>
                    <a:pt x="32626" y="190189"/>
                  </a:lnTo>
                  <a:lnTo>
                    <a:pt x="21353" y="182231"/>
                  </a:lnTo>
                  <a:lnTo>
                    <a:pt x="34881" y="172151"/>
                  </a:lnTo>
                  <a:lnTo>
                    <a:pt x="46154" y="158623"/>
                  </a:lnTo>
                  <a:lnTo>
                    <a:pt x="38197" y="151859"/>
                  </a:lnTo>
                  <a:lnTo>
                    <a:pt x="33687" y="155175"/>
                  </a:lnTo>
                  <a:lnTo>
                    <a:pt x="28117" y="156368"/>
                  </a:lnTo>
                  <a:lnTo>
                    <a:pt x="27056" y="156368"/>
                  </a:lnTo>
                  <a:lnTo>
                    <a:pt x="24801" y="157429"/>
                  </a:lnTo>
                  <a:lnTo>
                    <a:pt x="12334" y="150665"/>
                  </a:lnTo>
                  <a:lnTo>
                    <a:pt x="9019" y="149605"/>
                  </a:lnTo>
                  <a:lnTo>
                    <a:pt x="5570" y="146156"/>
                  </a:lnTo>
                  <a:lnTo>
                    <a:pt x="3316" y="146156"/>
                  </a:lnTo>
                  <a:lnTo>
                    <a:pt x="0" y="142841"/>
                  </a:lnTo>
                  <a:lnTo>
                    <a:pt x="1194" y="142841"/>
                  </a:lnTo>
                  <a:lnTo>
                    <a:pt x="1194" y="141779"/>
                  </a:lnTo>
                  <a:lnTo>
                    <a:pt x="0" y="140585"/>
                  </a:lnTo>
                  <a:lnTo>
                    <a:pt x="1194" y="139525"/>
                  </a:lnTo>
                  <a:lnTo>
                    <a:pt x="2255" y="136076"/>
                  </a:lnTo>
                  <a:lnTo>
                    <a:pt x="12334" y="135015"/>
                  </a:lnTo>
                  <a:lnTo>
                    <a:pt x="32626" y="131567"/>
                  </a:lnTo>
                  <a:lnTo>
                    <a:pt x="35942" y="133822"/>
                  </a:lnTo>
                  <a:lnTo>
                    <a:pt x="37136" y="132761"/>
                  </a:lnTo>
                  <a:lnTo>
                    <a:pt x="38197" y="132761"/>
                  </a:lnTo>
                  <a:lnTo>
                    <a:pt x="39391" y="130506"/>
                  </a:lnTo>
                  <a:lnTo>
                    <a:pt x="42706" y="130506"/>
                  </a:lnTo>
                  <a:lnTo>
                    <a:pt x="43900" y="131567"/>
                  </a:lnTo>
                  <a:lnTo>
                    <a:pt x="46154" y="129312"/>
                  </a:lnTo>
                  <a:lnTo>
                    <a:pt x="48409" y="116978"/>
                  </a:lnTo>
                  <a:lnTo>
                    <a:pt x="50664" y="115917"/>
                  </a:lnTo>
                  <a:lnTo>
                    <a:pt x="50664" y="114723"/>
                  </a:lnTo>
                  <a:lnTo>
                    <a:pt x="48409" y="115917"/>
                  </a:lnTo>
                  <a:lnTo>
                    <a:pt x="50664" y="101195"/>
                  </a:lnTo>
                  <a:lnTo>
                    <a:pt x="50664" y="66314"/>
                  </a:lnTo>
                  <a:lnTo>
                    <a:pt x="43900" y="52786"/>
                  </a:lnTo>
                  <a:lnTo>
                    <a:pt x="44961" y="39390"/>
                  </a:lnTo>
                  <a:lnTo>
                    <a:pt x="93370" y="68568"/>
                  </a:lnTo>
                  <a:lnTo>
                    <a:pt x="92309" y="69762"/>
                  </a:lnTo>
                  <a:lnTo>
                    <a:pt x="93370" y="70824"/>
                  </a:lnTo>
                  <a:lnTo>
                    <a:pt x="94564" y="68568"/>
                  </a:lnTo>
                  <a:lnTo>
                    <a:pt x="96818" y="69762"/>
                  </a:lnTo>
                  <a:lnTo>
                    <a:pt x="97879" y="70824"/>
                  </a:lnTo>
                  <a:lnTo>
                    <a:pt x="100134" y="70824"/>
                  </a:lnTo>
                  <a:lnTo>
                    <a:pt x="100134" y="69762"/>
                  </a:lnTo>
                  <a:lnTo>
                    <a:pt x="129445" y="64060"/>
                  </a:lnTo>
                  <a:lnTo>
                    <a:pt x="132760" y="67508"/>
                  </a:lnTo>
                  <a:lnTo>
                    <a:pt x="139525" y="66314"/>
                  </a:lnTo>
                  <a:lnTo>
                    <a:pt x="142840" y="69762"/>
                  </a:lnTo>
                  <a:lnTo>
                    <a:pt x="145095" y="69762"/>
                  </a:lnTo>
                  <a:lnTo>
                    <a:pt x="147350" y="66314"/>
                  </a:lnTo>
                  <a:lnTo>
                    <a:pt x="156368" y="65253"/>
                  </a:lnTo>
                  <a:lnTo>
                    <a:pt x="158623" y="64060"/>
                  </a:lnTo>
                  <a:lnTo>
                    <a:pt x="162071" y="65253"/>
                  </a:lnTo>
                  <a:lnTo>
                    <a:pt x="160878" y="68568"/>
                  </a:lnTo>
                  <a:lnTo>
                    <a:pt x="166581" y="73078"/>
                  </a:lnTo>
                  <a:lnTo>
                    <a:pt x="171090" y="73078"/>
                  </a:lnTo>
                  <a:lnTo>
                    <a:pt x="174406" y="67508"/>
                  </a:lnTo>
                  <a:lnTo>
                    <a:pt x="176660" y="66314"/>
                  </a:lnTo>
                  <a:lnTo>
                    <a:pt x="176660" y="62998"/>
                  </a:lnTo>
                  <a:lnTo>
                    <a:pt x="207032" y="28117"/>
                  </a:lnTo>
                  <a:lnTo>
                    <a:pt x="210348" y="17904"/>
                  </a:lnTo>
                  <a:lnTo>
                    <a:pt x="216051" y="0"/>
                  </a:lnTo>
                </a:path>
              </a:pathLst>
            </a:custGeom>
            <a:solidFill>
              <a:schemeClr val="accent1"/>
            </a:solidFill>
            <a:ln w="3315" cap="flat">
              <a:solidFill>
                <a:schemeClr val="bg1">
                  <a:lumMod val="65000"/>
                </a:schemeClr>
              </a:solidFill>
              <a:prstDash val="solid"/>
              <a:miter/>
            </a:ln>
          </p:spPr>
          <p:txBody>
            <a:bodyPr rtlCol="0" anchor="ctr"/>
            <a:lstStyle/>
            <a:p>
              <a:endParaRPr lang="en-FI" sz="816"/>
            </a:p>
          </p:txBody>
        </p:sp>
        <p:sp>
          <p:nvSpPr>
            <p:cNvPr id="889" name="Freeform: Shape 888">
              <a:extLst>
                <a:ext uri="{FF2B5EF4-FFF2-40B4-BE49-F238E27FC236}">
                  <a16:creationId xmlns:a16="http://schemas.microsoft.com/office/drawing/2014/main" id="{F9F98DBF-21F3-5EFF-AE6A-F6A144F522C4}"/>
                </a:ext>
              </a:extLst>
            </p:cNvPr>
            <p:cNvSpPr/>
            <p:nvPr/>
          </p:nvSpPr>
          <p:spPr>
            <a:xfrm>
              <a:off x="3747264" y="12106863"/>
              <a:ext cx="457831" cy="315919"/>
            </a:xfrm>
            <a:custGeom>
              <a:avLst/>
              <a:gdLst>
                <a:gd name="connsiteX0" fmla="*/ 0 w 457831"/>
                <a:gd name="connsiteY0" fmla="*/ 72150 h 315919"/>
                <a:gd name="connsiteX1" fmla="*/ 0 w 457831"/>
                <a:gd name="connsiteY1" fmla="*/ 71089 h 315919"/>
                <a:gd name="connsiteX2" fmla="*/ 11273 w 457831"/>
                <a:gd name="connsiteY2" fmla="*/ 46288 h 315919"/>
                <a:gd name="connsiteX3" fmla="*/ 24802 w 457831"/>
                <a:gd name="connsiteY3" fmla="*/ 54112 h 315919"/>
                <a:gd name="connsiteX4" fmla="*/ 60744 w 457831"/>
                <a:gd name="connsiteY4" fmla="*/ 37268 h 315919"/>
                <a:gd name="connsiteX5" fmla="*/ 92177 w 457831"/>
                <a:gd name="connsiteY5" fmla="*/ 40584 h 315919"/>
                <a:gd name="connsiteX6" fmla="*/ 101195 w 457831"/>
                <a:gd name="connsiteY6" fmla="*/ 41778 h 315919"/>
                <a:gd name="connsiteX7" fmla="*/ 103450 w 457831"/>
                <a:gd name="connsiteY7" fmla="*/ 42839 h 315919"/>
                <a:gd name="connsiteX8" fmla="*/ 106766 w 457831"/>
                <a:gd name="connsiteY8" fmla="*/ 43900 h 315919"/>
                <a:gd name="connsiteX9" fmla="*/ 109020 w 457831"/>
                <a:gd name="connsiteY9" fmla="*/ 46155 h 315919"/>
                <a:gd name="connsiteX10" fmla="*/ 113530 w 457831"/>
                <a:gd name="connsiteY10" fmla="*/ 48410 h 315919"/>
                <a:gd name="connsiteX11" fmla="*/ 115784 w 457831"/>
                <a:gd name="connsiteY11" fmla="*/ 48410 h 315919"/>
                <a:gd name="connsiteX12" fmla="*/ 118039 w 457831"/>
                <a:gd name="connsiteY12" fmla="*/ 49604 h 315919"/>
                <a:gd name="connsiteX13" fmla="*/ 121355 w 457831"/>
                <a:gd name="connsiteY13" fmla="*/ 52919 h 315919"/>
                <a:gd name="connsiteX14" fmla="*/ 122416 w 457831"/>
                <a:gd name="connsiteY14" fmla="*/ 52919 h 315919"/>
                <a:gd name="connsiteX15" fmla="*/ 128119 w 457831"/>
                <a:gd name="connsiteY15" fmla="*/ 58489 h 315919"/>
                <a:gd name="connsiteX16" fmla="*/ 130373 w 457831"/>
                <a:gd name="connsiteY16" fmla="*/ 59683 h 315919"/>
                <a:gd name="connsiteX17" fmla="*/ 137137 w 457831"/>
                <a:gd name="connsiteY17" fmla="*/ 61938 h 315919"/>
                <a:gd name="connsiteX18" fmla="*/ 141647 w 457831"/>
                <a:gd name="connsiteY18" fmla="*/ 63131 h 315919"/>
                <a:gd name="connsiteX19" fmla="*/ 140586 w 457831"/>
                <a:gd name="connsiteY19" fmla="*/ 46288 h 315919"/>
                <a:gd name="connsiteX20" fmla="*/ 178783 w 457831"/>
                <a:gd name="connsiteY20" fmla="*/ 32760 h 315919"/>
                <a:gd name="connsiteX21" fmla="*/ 179976 w 457831"/>
                <a:gd name="connsiteY21" fmla="*/ 25995 h 315919"/>
                <a:gd name="connsiteX22" fmla="*/ 190056 w 457831"/>
                <a:gd name="connsiteY22" fmla="*/ 16977 h 315919"/>
                <a:gd name="connsiteX23" fmla="*/ 194565 w 457831"/>
                <a:gd name="connsiteY23" fmla="*/ 10213 h 315919"/>
                <a:gd name="connsiteX24" fmla="*/ 194565 w 457831"/>
                <a:gd name="connsiteY24" fmla="*/ 5704 h 315919"/>
                <a:gd name="connsiteX25" fmla="*/ 195626 w 457831"/>
                <a:gd name="connsiteY25" fmla="*/ 4642 h 315919"/>
                <a:gd name="connsiteX26" fmla="*/ 196820 w 457831"/>
                <a:gd name="connsiteY26" fmla="*/ 4642 h 315919"/>
                <a:gd name="connsiteX27" fmla="*/ 199075 w 457831"/>
                <a:gd name="connsiteY27" fmla="*/ 6897 h 315919"/>
                <a:gd name="connsiteX28" fmla="*/ 199075 w 457831"/>
                <a:gd name="connsiteY28" fmla="*/ 12467 h 315919"/>
                <a:gd name="connsiteX29" fmla="*/ 201329 w 457831"/>
                <a:gd name="connsiteY29" fmla="*/ 14722 h 315919"/>
                <a:gd name="connsiteX30" fmla="*/ 203584 w 457831"/>
                <a:gd name="connsiteY30" fmla="*/ 18038 h 315919"/>
                <a:gd name="connsiteX31" fmla="*/ 210348 w 457831"/>
                <a:gd name="connsiteY31" fmla="*/ 15783 h 315919"/>
                <a:gd name="connsiteX32" fmla="*/ 217112 w 457831"/>
                <a:gd name="connsiteY32" fmla="*/ 10213 h 315919"/>
                <a:gd name="connsiteX33" fmla="*/ 223876 w 457831"/>
                <a:gd name="connsiteY33" fmla="*/ 9151 h 315919"/>
                <a:gd name="connsiteX34" fmla="*/ 228385 w 457831"/>
                <a:gd name="connsiteY34" fmla="*/ 15916 h 315919"/>
                <a:gd name="connsiteX35" fmla="*/ 236211 w 457831"/>
                <a:gd name="connsiteY35" fmla="*/ 17110 h 315919"/>
                <a:gd name="connsiteX36" fmla="*/ 242974 w 457831"/>
                <a:gd name="connsiteY36" fmla="*/ 24934 h 315919"/>
                <a:gd name="connsiteX37" fmla="*/ 245229 w 457831"/>
                <a:gd name="connsiteY37" fmla="*/ 25995 h 315919"/>
                <a:gd name="connsiteX38" fmla="*/ 249738 w 457831"/>
                <a:gd name="connsiteY38" fmla="*/ 21486 h 315919"/>
                <a:gd name="connsiteX39" fmla="*/ 249738 w 457831"/>
                <a:gd name="connsiteY39" fmla="*/ 19231 h 315919"/>
                <a:gd name="connsiteX40" fmla="*/ 248545 w 457831"/>
                <a:gd name="connsiteY40" fmla="*/ 15783 h 315919"/>
                <a:gd name="connsiteX41" fmla="*/ 249738 w 457831"/>
                <a:gd name="connsiteY41" fmla="*/ 6764 h 315919"/>
                <a:gd name="connsiteX42" fmla="*/ 255309 w 457831"/>
                <a:gd name="connsiteY42" fmla="*/ 0 h 315919"/>
                <a:gd name="connsiteX43" fmla="*/ 258757 w 457831"/>
                <a:gd name="connsiteY43" fmla="*/ 0 h 315919"/>
                <a:gd name="connsiteX44" fmla="*/ 265521 w 457831"/>
                <a:gd name="connsiteY44" fmla="*/ 3448 h 315919"/>
                <a:gd name="connsiteX45" fmla="*/ 270030 w 457831"/>
                <a:gd name="connsiteY45" fmla="*/ 14722 h 315919"/>
                <a:gd name="connsiteX46" fmla="*/ 266582 w 457831"/>
                <a:gd name="connsiteY46" fmla="*/ 33821 h 315919"/>
                <a:gd name="connsiteX47" fmla="*/ 267643 w 457831"/>
                <a:gd name="connsiteY47" fmla="*/ 45094 h 315919"/>
                <a:gd name="connsiteX48" fmla="*/ 273346 w 457831"/>
                <a:gd name="connsiteY48" fmla="*/ 52919 h 315919"/>
                <a:gd name="connsiteX49" fmla="*/ 263134 w 457831"/>
                <a:gd name="connsiteY49" fmla="*/ 99073 h 315919"/>
                <a:gd name="connsiteX50" fmla="*/ 262073 w 457831"/>
                <a:gd name="connsiteY50" fmla="*/ 99073 h 315919"/>
                <a:gd name="connsiteX51" fmla="*/ 257564 w 457831"/>
                <a:gd name="connsiteY51" fmla="*/ 115917 h 315919"/>
                <a:gd name="connsiteX52" fmla="*/ 258624 w 457831"/>
                <a:gd name="connsiteY52" fmla="*/ 115917 h 315919"/>
                <a:gd name="connsiteX53" fmla="*/ 258624 w 457831"/>
                <a:gd name="connsiteY53" fmla="*/ 113662 h 315919"/>
                <a:gd name="connsiteX54" fmla="*/ 260879 w 457831"/>
                <a:gd name="connsiteY54" fmla="*/ 113662 h 315919"/>
                <a:gd name="connsiteX55" fmla="*/ 264195 w 457831"/>
                <a:gd name="connsiteY55" fmla="*/ 110214 h 315919"/>
                <a:gd name="connsiteX56" fmla="*/ 266450 w 457831"/>
                <a:gd name="connsiteY56" fmla="*/ 106898 h 315919"/>
                <a:gd name="connsiteX57" fmla="*/ 268704 w 457831"/>
                <a:gd name="connsiteY57" fmla="*/ 106898 h 315919"/>
                <a:gd name="connsiteX58" fmla="*/ 279978 w 457831"/>
                <a:gd name="connsiteY58" fmla="*/ 105838 h 315919"/>
                <a:gd name="connsiteX59" fmla="*/ 282232 w 457831"/>
                <a:gd name="connsiteY59" fmla="*/ 104644 h 315919"/>
                <a:gd name="connsiteX60" fmla="*/ 291251 w 457831"/>
                <a:gd name="connsiteY60" fmla="*/ 103582 h 315919"/>
                <a:gd name="connsiteX61" fmla="*/ 326132 w 457831"/>
                <a:gd name="connsiteY61" fmla="*/ 104644 h 315919"/>
                <a:gd name="connsiteX62" fmla="*/ 326132 w 457831"/>
                <a:gd name="connsiteY62" fmla="*/ 112469 h 315919"/>
                <a:gd name="connsiteX63" fmla="*/ 328387 w 457831"/>
                <a:gd name="connsiteY63" fmla="*/ 114723 h 315919"/>
                <a:gd name="connsiteX64" fmla="*/ 328387 w 457831"/>
                <a:gd name="connsiteY64" fmla="*/ 120294 h 315919"/>
                <a:gd name="connsiteX65" fmla="*/ 326132 w 457831"/>
                <a:gd name="connsiteY65" fmla="*/ 120294 h 315919"/>
                <a:gd name="connsiteX66" fmla="*/ 333957 w 457831"/>
                <a:gd name="connsiteY66" fmla="*/ 137138 h 315919"/>
                <a:gd name="connsiteX67" fmla="*/ 340721 w 457831"/>
                <a:gd name="connsiteY67" fmla="*/ 144963 h 315919"/>
                <a:gd name="connsiteX68" fmla="*/ 341915 w 457831"/>
                <a:gd name="connsiteY68" fmla="*/ 147217 h 315919"/>
                <a:gd name="connsiteX69" fmla="*/ 364462 w 457831"/>
                <a:gd name="connsiteY69" fmla="*/ 119100 h 315919"/>
                <a:gd name="connsiteX70" fmla="*/ 364462 w 457831"/>
                <a:gd name="connsiteY70" fmla="*/ 116845 h 315919"/>
                <a:gd name="connsiteX71" fmla="*/ 376796 w 457831"/>
                <a:gd name="connsiteY71" fmla="*/ 104511 h 315919"/>
                <a:gd name="connsiteX72" fmla="*/ 394833 w 457831"/>
                <a:gd name="connsiteY72" fmla="*/ 79710 h 315919"/>
                <a:gd name="connsiteX73" fmla="*/ 407168 w 457831"/>
                <a:gd name="connsiteY73" fmla="*/ 86474 h 315919"/>
                <a:gd name="connsiteX74" fmla="*/ 406107 w 457831"/>
                <a:gd name="connsiteY74" fmla="*/ 89789 h 315919"/>
                <a:gd name="connsiteX75" fmla="*/ 409423 w 457831"/>
                <a:gd name="connsiteY75" fmla="*/ 93238 h 315919"/>
                <a:gd name="connsiteX76" fmla="*/ 411677 w 457831"/>
                <a:gd name="connsiteY76" fmla="*/ 101063 h 315919"/>
                <a:gd name="connsiteX77" fmla="*/ 420696 w 457831"/>
                <a:gd name="connsiteY77" fmla="*/ 102124 h 315919"/>
                <a:gd name="connsiteX78" fmla="*/ 457832 w 457831"/>
                <a:gd name="connsiteY78" fmla="*/ 66182 h 315919"/>
                <a:gd name="connsiteX79" fmla="*/ 444304 w 457831"/>
                <a:gd name="connsiteY79" fmla="*/ 93238 h 315919"/>
                <a:gd name="connsiteX80" fmla="*/ 446558 w 457831"/>
                <a:gd name="connsiteY80" fmla="*/ 123609 h 315919"/>
                <a:gd name="connsiteX81" fmla="*/ 447619 w 457831"/>
                <a:gd name="connsiteY81" fmla="*/ 134883 h 315919"/>
                <a:gd name="connsiteX82" fmla="*/ 437540 w 457831"/>
                <a:gd name="connsiteY82" fmla="*/ 165255 h 315919"/>
                <a:gd name="connsiteX83" fmla="*/ 443110 w 457831"/>
                <a:gd name="connsiteY83" fmla="*/ 192311 h 315919"/>
                <a:gd name="connsiteX84" fmla="*/ 444171 w 457831"/>
                <a:gd name="connsiteY84" fmla="*/ 226131 h 315919"/>
                <a:gd name="connsiteX85" fmla="*/ 440855 w 457831"/>
                <a:gd name="connsiteY85" fmla="*/ 231701 h 315919"/>
                <a:gd name="connsiteX86" fmla="*/ 438601 w 457831"/>
                <a:gd name="connsiteY86" fmla="*/ 230507 h 315919"/>
                <a:gd name="connsiteX87" fmla="*/ 412738 w 457831"/>
                <a:gd name="connsiteY87" fmla="*/ 241781 h 315919"/>
                <a:gd name="connsiteX88" fmla="*/ 408229 w 457831"/>
                <a:gd name="connsiteY88" fmla="*/ 242842 h 315919"/>
                <a:gd name="connsiteX89" fmla="*/ 402658 w 457831"/>
                <a:gd name="connsiteY89" fmla="*/ 260880 h 315919"/>
                <a:gd name="connsiteX90" fmla="*/ 399343 w 457831"/>
                <a:gd name="connsiteY90" fmla="*/ 270960 h 315919"/>
                <a:gd name="connsiteX91" fmla="*/ 368971 w 457831"/>
                <a:gd name="connsiteY91" fmla="*/ 305840 h 315919"/>
                <a:gd name="connsiteX92" fmla="*/ 368971 w 457831"/>
                <a:gd name="connsiteY92" fmla="*/ 309288 h 315919"/>
                <a:gd name="connsiteX93" fmla="*/ 366716 w 457831"/>
                <a:gd name="connsiteY93" fmla="*/ 310350 h 315919"/>
                <a:gd name="connsiteX94" fmla="*/ 363401 w 457831"/>
                <a:gd name="connsiteY94" fmla="*/ 315920 h 315919"/>
                <a:gd name="connsiteX95" fmla="*/ 358891 w 457831"/>
                <a:gd name="connsiteY95" fmla="*/ 315920 h 315919"/>
                <a:gd name="connsiteX96" fmla="*/ 353321 w 457831"/>
                <a:gd name="connsiteY96" fmla="*/ 311411 h 315919"/>
                <a:gd name="connsiteX97" fmla="*/ 354515 w 457831"/>
                <a:gd name="connsiteY97" fmla="*/ 308095 h 315919"/>
                <a:gd name="connsiteX98" fmla="*/ 351066 w 457831"/>
                <a:gd name="connsiteY98" fmla="*/ 307034 h 315919"/>
                <a:gd name="connsiteX99" fmla="*/ 348811 w 457831"/>
                <a:gd name="connsiteY99" fmla="*/ 308095 h 315919"/>
                <a:gd name="connsiteX100" fmla="*/ 339793 w 457831"/>
                <a:gd name="connsiteY100" fmla="*/ 309288 h 315919"/>
                <a:gd name="connsiteX101" fmla="*/ 337538 w 457831"/>
                <a:gd name="connsiteY101" fmla="*/ 312604 h 315919"/>
                <a:gd name="connsiteX102" fmla="*/ 335284 w 457831"/>
                <a:gd name="connsiteY102" fmla="*/ 312604 h 315919"/>
                <a:gd name="connsiteX103" fmla="*/ 331835 w 457831"/>
                <a:gd name="connsiteY103" fmla="*/ 309288 h 315919"/>
                <a:gd name="connsiteX104" fmla="*/ 325071 w 457831"/>
                <a:gd name="connsiteY104" fmla="*/ 310350 h 315919"/>
                <a:gd name="connsiteX105" fmla="*/ 321755 w 457831"/>
                <a:gd name="connsiteY105" fmla="*/ 307034 h 315919"/>
                <a:gd name="connsiteX106" fmla="*/ 292445 w 457831"/>
                <a:gd name="connsiteY106" fmla="*/ 312604 h 315919"/>
                <a:gd name="connsiteX107" fmla="*/ 292445 w 457831"/>
                <a:gd name="connsiteY107" fmla="*/ 313665 h 315919"/>
                <a:gd name="connsiteX108" fmla="*/ 290190 w 457831"/>
                <a:gd name="connsiteY108" fmla="*/ 313665 h 315919"/>
                <a:gd name="connsiteX109" fmla="*/ 289129 w 457831"/>
                <a:gd name="connsiteY109" fmla="*/ 312604 h 315919"/>
                <a:gd name="connsiteX110" fmla="*/ 286874 w 457831"/>
                <a:gd name="connsiteY110" fmla="*/ 311411 h 315919"/>
                <a:gd name="connsiteX111" fmla="*/ 285813 w 457831"/>
                <a:gd name="connsiteY111" fmla="*/ 313665 h 315919"/>
                <a:gd name="connsiteX112" fmla="*/ 284620 w 457831"/>
                <a:gd name="connsiteY112" fmla="*/ 312604 h 315919"/>
                <a:gd name="connsiteX113" fmla="*/ 285813 w 457831"/>
                <a:gd name="connsiteY113" fmla="*/ 311411 h 315919"/>
                <a:gd name="connsiteX114" fmla="*/ 237404 w 457831"/>
                <a:gd name="connsiteY114" fmla="*/ 282233 h 315919"/>
                <a:gd name="connsiteX115" fmla="*/ 222815 w 457831"/>
                <a:gd name="connsiteY115" fmla="*/ 277723 h 315919"/>
                <a:gd name="connsiteX116" fmla="*/ 189128 w 457831"/>
                <a:gd name="connsiteY116" fmla="*/ 270960 h 315919"/>
                <a:gd name="connsiteX117" fmla="*/ 174538 w 457831"/>
                <a:gd name="connsiteY117" fmla="*/ 270960 h 315919"/>
                <a:gd name="connsiteX118" fmla="*/ 157695 w 457831"/>
                <a:gd name="connsiteY118" fmla="*/ 267644 h 315919"/>
                <a:gd name="connsiteX119" fmla="*/ 151992 w 457831"/>
                <a:gd name="connsiteY119" fmla="*/ 247351 h 315919"/>
                <a:gd name="connsiteX120" fmla="*/ 145228 w 457831"/>
                <a:gd name="connsiteY120" fmla="*/ 235017 h 315919"/>
                <a:gd name="connsiteX121" fmla="*/ 164326 w 457831"/>
                <a:gd name="connsiteY121" fmla="*/ 210216 h 315919"/>
                <a:gd name="connsiteX122" fmla="*/ 155307 w 457831"/>
                <a:gd name="connsiteY122" fmla="*/ 201197 h 315919"/>
                <a:gd name="connsiteX123" fmla="*/ 140718 w 457831"/>
                <a:gd name="connsiteY123" fmla="*/ 192179 h 315919"/>
                <a:gd name="connsiteX124" fmla="*/ 129445 w 457831"/>
                <a:gd name="connsiteY124" fmla="*/ 185414 h 315919"/>
                <a:gd name="connsiteX125" fmla="*/ 114856 w 457831"/>
                <a:gd name="connsiteY125" fmla="*/ 193239 h 315919"/>
                <a:gd name="connsiteX126" fmla="*/ 102522 w 457831"/>
                <a:gd name="connsiteY126" fmla="*/ 207829 h 315919"/>
                <a:gd name="connsiteX127" fmla="*/ 98012 w 457831"/>
                <a:gd name="connsiteY127" fmla="*/ 208889 h 315919"/>
                <a:gd name="connsiteX128" fmla="*/ 98012 w 457831"/>
                <a:gd name="connsiteY128" fmla="*/ 205573 h 315919"/>
                <a:gd name="connsiteX129" fmla="*/ 94564 w 457831"/>
                <a:gd name="connsiteY129" fmla="*/ 204380 h 315919"/>
                <a:gd name="connsiteX130" fmla="*/ 92309 w 457831"/>
                <a:gd name="connsiteY130" fmla="*/ 199870 h 315919"/>
                <a:gd name="connsiteX131" fmla="*/ 86606 w 457831"/>
                <a:gd name="connsiteY131" fmla="*/ 202126 h 315919"/>
                <a:gd name="connsiteX132" fmla="*/ 86606 w 457831"/>
                <a:gd name="connsiteY132" fmla="*/ 197616 h 315919"/>
                <a:gd name="connsiteX133" fmla="*/ 84351 w 457831"/>
                <a:gd name="connsiteY133" fmla="*/ 193106 h 315919"/>
                <a:gd name="connsiteX134" fmla="*/ 69762 w 457831"/>
                <a:gd name="connsiteY134" fmla="*/ 200932 h 315919"/>
                <a:gd name="connsiteX135" fmla="*/ 47216 w 457831"/>
                <a:gd name="connsiteY135" fmla="*/ 175069 h 315919"/>
                <a:gd name="connsiteX136" fmla="*/ 39391 w 457831"/>
                <a:gd name="connsiteY136" fmla="*/ 166050 h 315919"/>
                <a:gd name="connsiteX137" fmla="*/ 20292 w 457831"/>
                <a:gd name="connsiteY137" fmla="*/ 149206 h 315919"/>
                <a:gd name="connsiteX138" fmla="*/ 16977 w 457831"/>
                <a:gd name="connsiteY138" fmla="*/ 149206 h 315919"/>
                <a:gd name="connsiteX139" fmla="*/ 133 w 457831"/>
                <a:gd name="connsiteY139" fmla="*/ 71487 h 31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457831" h="315919">
                  <a:moveTo>
                    <a:pt x="0" y="72150"/>
                  </a:moveTo>
                  <a:lnTo>
                    <a:pt x="0" y="71089"/>
                  </a:lnTo>
                  <a:lnTo>
                    <a:pt x="11273" y="46288"/>
                  </a:lnTo>
                  <a:lnTo>
                    <a:pt x="24802" y="54112"/>
                  </a:lnTo>
                  <a:lnTo>
                    <a:pt x="60744" y="37268"/>
                  </a:lnTo>
                  <a:lnTo>
                    <a:pt x="92177" y="40584"/>
                  </a:lnTo>
                  <a:lnTo>
                    <a:pt x="101195" y="41778"/>
                  </a:lnTo>
                  <a:lnTo>
                    <a:pt x="103450" y="42839"/>
                  </a:lnTo>
                  <a:lnTo>
                    <a:pt x="106766" y="43900"/>
                  </a:lnTo>
                  <a:lnTo>
                    <a:pt x="109020" y="46155"/>
                  </a:lnTo>
                  <a:lnTo>
                    <a:pt x="113530" y="48410"/>
                  </a:lnTo>
                  <a:lnTo>
                    <a:pt x="115784" y="48410"/>
                  </a:lnTo>
                  <a:lnTo>
                    <a:pt x="118039" y="49604"/>
                  </a:lnTo>
                  <a:lnTo>
                    <a:pt x="121355" y="52919"/>
                  </a:lnTo>
                  <a:lnTo>
                    <a:pt x="122416" y="52919"/>
                  </a:lnTo>
                  <a:lnTo>
                    <a:pt x="128119" y="58489"/>
                  </a:lnTo>
                  <a:lnTo>
                    <a:pt x="130373" y="59683"/>
                  </a:lnTo>
                  <a:lnTo>
                    <a:pt x="137137" y="61938"/>
                  </a:lnTo>
                  <a:lnTo>
                    <a:pt x="141647" y="63131"/>
                  </a:lnTo>
                  <a:lnTo>
                    <a:pt x="140586" y="46288"/>
                  </a:lnTo>
                  <a:lnTo>
                    <a:pt x="178783" y="32760"/>
                  </a:lnTo>
                  <a:lnTo>
                    <a:pt x="179976" y="25995"/>
                  </a:lnTo>
                  <a:lnTo>
                    <a:pt x="190056" y="16977"/>
                  </a:lnTo>
                  <a:lnTo>
                    <a:pt x="194565" y="10213"/>
                  </a:lnTo>
                  <a:lnTo>
                    <a:pt x="194565" y="5704"/>
                  </a:lnTo>
                  <a:lnTo>
                    <a:pt x="195626" y="4642"/>
                  </a:lnTo>
                  <a:lnTo>
                    <a:pt x="196820" y="4642"/>
                  </a:lnTo>
                  <a:lnTo>
                    <a:pt x="199075" y="6897"/>
                  </a:lnTo>
                  <a:lnTo>
                    <a:pt x="199075" y="12467"/>
                  </a:lnTo>
                  <a:lnTo>
                    <a:pt x="201329" y="14722"/>
                  </a:lnTo>
                  <a:lnTo>
                    <a:pt x="203584" y="18038"/>
                  </a:lnTo>
                  <a:lnTo>
                    <a:pt x="210348" y="15783"/>
                  </a:lnTo>
                  <a:lnTo>
                    <a:pt x="217112" y="10213"/>
                  </a:lnTo>
                  <a:lnTo>
                    <a:pt x="223876" y="9151"/>
                  </a:lnTo>
                  <a:lnTo>
                    <a:pt x="228385" y="15916"/>
                  </a:lnTo>
                  <a:lnTo>
                    <a:pt x="236211" y="17110"/>
                  </a:lnTo>
                  <a:lnTo>
                    <a:pt x="242974" y="24934"/>
                  </a:lnTo>
                  <a:lnTo>
                    <a:pt x="245229" y="25995"/>
                  </a:lnTo>
                  <a:lnTo>
                    <a:pt x="249738" y="21486"/>
                  </a:lnTo>
                  <a:lnTo>
                    <a:pt x="249738" y="19231"/>
                  </a:lnTo>
                  <a:lnTo>
                    <a:pt x="248545" y="15783"/>
                  </a:lnTo>
                  <a:lnTo>
                    <a:pt x="249738" y="6764"/>
                  </a:lnTo>
                  <a:lnTo>
                    <a:pt x="255309" y="0"/>
                  </a:lnTo>
                  <a:lnTo>
                    <a:pt x="258757" y="0"/>
                  </a:lnTo>
                  <a:lnTo>
                    <a:pt x="265521" y="3448"/>
                  </a:lnTo>
                  <a:lnTo>
                    <a:pt x="270030" y="14722"/>
                  </a:lnTo>
                  <a:lnTo>
                    <a:pt x="266582" y="33821"/>
                  </a:lnTo>
                  <a:lnTo>
                    <a:pt x="267643" y="45094"/>
                  </a:lnTo>
                  <a:lnTo>
                    <a:pt x="273346" y="52919"/>
                  </a:lnTo>
                  <a:lnTo>
                    <a:pt x="263134" y="99073"/>
                  </a:lnTo>
                  <a:lnTo>
                    <a:pt x="262073" y="99073"/>
                  </a:lnTo>
                  <a:lnTo>
                    <a:pt x="257564" y="115917"/>
                  </a:lnTo>
                  <a:lnTo>
                    <a:pt x="258624" y="115917"/>
                  </a:lnTo>
                  <a:lnTo>
                    <a:pt x="258624" y="113662"/>
                  </a:lnTo>
                  <a:lnTo>
                    <a:pt x="260879" y="113662"/>
                  </a:lnTo>
                  <a:lnTo>
                    <a:pt x="264195" y="110214"/>
                  </a:lnTo>
                  <a:lnTo>
                    <a:pt x="266450" y="106898"/>
                  </a:lnTo>
                  <a:lnTo>
                    <a:pt x="268704" y="106898"/>
                  </a:lnTo>
                  <a:lnTo>
                    <a:pt x="279978" y="105838"/>
                  </a:lnTo>
                  <a:lnTo>
                    <a:pt x="282232" y="104644"/>
                  </a:lnTo>
                  <a:lnTo>
                    <a:pt x="291251" y="103582"/>
                  </a:lnTo>
                  <a:lnTo>
                    <a:pt x="326132" y="104644"/>
                  </a:lnTo>
                  <a:lnTo>
                    <a:pt x="326132" y="112469"/>
                  </a:lnTo>
                  <a:lnTo>
                    <a:pt x="328387" y="114723"/>
                  </a:lnTo>
                  <a:lnTo>
                    <a:pt x="328387" y="120294"/>
                  </a:lnTo>
                  <a:lnTo>
                    <a:pt x="326132" y="120294"/>
                  </a:lnTo>
                  <a:lnTo>
                    <a:pt x="333957" y="137138"/>
                  </a:lnTo>
                  <a:lnTo>
                    <a:pt x="340721" y="144963"/>
                  </a:lnTo>
                  <a:lnTo>
                    <a:pt x="341915" y="147217"/>
                  </a:lnTo>
                  <a:lnTo>
                    <a:pt x="364462" y="119100"/>
                  </a:lnTo>
                  <a:lnTo>
                    <a:pt x="364462" y="116845"/>
                  </a:lnTo>
                  <a:lnTo>
                    <a:pt x="376796" y="104511"/>
                  </a:lnTo>
                  <a:lnTo>
                    <a:pt x="394833" y="79710"/>
                  </a:lnTo>
                  <a:lnTo>
                    <a:pt x="407168" y="86474"/>
                  </a:lnTo>
                  <a:lnTo>
                    <a:pt x="406107" y="89789"/>
                  </a:lnTo>
                  <a:lnTo>
                    <a:pt x="409423" y="93238"/>
                  </a:lnTo>
                  <a:lnTo>
                    <a:pt x="411677" y="101063"/>
                  </a:lnTo>
                  <a:lnTo>
                    <a:pt x="420696" y="102124"/>
                  </a:lnTo>
                  <a:lnTo>
                    <a:pt x="457832" y="66182"/>
                  </a:lnTo>
                  <a:lnTo>
                    <a:pt x="444304" y="93238"/>
                  </a:lnTo>
                  <a:lnTo>
                    <a:pt x="446558" y="123609"/>
                  </a:lnTo>
                  <a:lnTo>
                    <a:pt x="447619" y="134883"/>
                  </a:lnTo>
                  <a:lnTo>
                    <a:pt x="437540" y="165255"/>
                  </a:lnTo>
                  <a:lnTo>
                    <a:pt x="443110" y="192311"/>
                  </a:lnTo>
                  <a:lnTo>
                    <a:pt x="444171" y="226131"/>
                  </a:lnTo>
                  <a:lnTo>
                    <a:pt x="440855" y="231701"/>
                  </a:lnTo>
                  <a:lnTo>
                    <a:pt x="438601" y="230507"/>
                  </a:lnTo>
                  <a:lnTo>
                    <a:pt x="412738" y="241781"/>
                  </a:lnTo>
                  <a:lnTo>
                    <a:pt x="408229" y="242842"/>
                  </a:lnTo>
                  <a:lnTo>
                    <a:pt x="402658" y="260880"/>
                  </a:lnTo>
                  <a:lnTo>
                    <a:pt x="399343" y="270960"/>
                  </a:lnTo>
                  <a:lnTo>
                    <a:pt x="368971" y="305840"/>
                  </a:lnTo>
                  <a:lnTo>
                    <a:pt x="368971" y="309288"/>
                  </a:lnTo>
                  <a:lnTo>
                    <a:pt x="366716" y="310350"/>
                  </a:lnTo>
                  <a:lnTo>
                    <a:pt x="363401" y="315920"/>
                  </a:lnTo>
                  <a:lnTo>
                    <a:pt x="358891" y="315920"/>
                  </a:lnTo>
                  <a:lnTo>
                    <a:pt x="353321" y="311411"/>
                  </a:lnTo>
                  <a:lnTo>
                    <a:pt x="354515" y="308095"/>
                  </a:lnTo>
                  <a:lnTo>
                    <a:pt x="351066" y="307034"/>
                  </a:lnTo>
                  <a:lnTo>
                    <a:pt x="348811" y="308095"/>
                  </a:lnTo>
                  <a:lnTo>
                    <a:pt x="339793" y="309288"/>
                  </a:lnTo>
                  <a:lnTo>
                    <a:pt x="337538" y="312604"/>
                  </a:lnTo>
                  <a:lnTo>
                    <a:pt x="335284" y="312604"/>
                  </a:lnTo>
                  <a:lnTo>
                    <a:pt x="331835" y="309288"/>
                  </a:lnTo>
                  <a:lnTo>
                    <a:pt x="325071" y="310350"/>
                  </a:lnTo>
                  <a:lnTo>
                    <a:pt x="321755" y="307034"/>
                  </a:lnTo>
                  <a:lnTo>
                    <a:pt x="292445" y="312604"/>
                  </a:lnTo>
                  <a:lnTo>
                    <a:pt x="292445" y="313665"/>
                  </a:lnTo>
                  <a:lnTo>
                    <a:pt x="290190" y="313665"/>
                  </a:lnTo>
                  <a:lnTo>
                    <a:pt x="289129" y="312604"/>
                  </a:lnTo>
                  <a:lnTo>
                    <a:pt x="286874" y="311411"/>
                  </a:lnTo>
                  <a:lnTo>
                    <a:pt x="285813" y="313665"/>
                  </a:lnTo>
                  <a:lnTo>
                    <a:pt x="284620" y="312604"/>
                  </a:lnTo>
                  <a:lnTo>
                    <a:pt x="285813" y="311411"/>
                  </a:lnTo>
                  <a:lnTo>
                    <a:pt x="237404" y="282233"/>
                  </a:lnTo>
                  <a:lnTo>
                    <a:pt x="222815" y="277723"/>
                  </a:lnTo>
                  <a:lnTo>
                    <a:pt x="189128" y="270960"/>
                  </a:lnTo>
                  <a:lnTo>
                    <a:pt x="174538" y="270960"/>
                  </a:lnTo>
                  <a:lnTo>
                    <a:pt x="157695" y="267644"/>
                  </a:lnTo>
                  <a:lnTo>
                    <a:pt x="151992" y="247351"/>
                  </a:lnTo>
                  <a:lnTo>
                    <a:pt x="145228" y="235017"/>
                  </a:lnTo>
                  <a:lnTo>
                    <a:pt x="164326" y="210216"/>
                  </a:lnTo>
                  <a:lnTo>
                    <a:pt x="155307" y="201197"/>
                  </a:lnTo>
                  <a:lnTo>
                    <a:pt x="140718" y="192179"/>
                  </a:lnTo>
                  <a:lnTo>
                    <a:pt x="129445" y="185414"/>
                  </a:lnTo>
                  <a:lnTo>
                    <a:pt x="114856" y="193239"/>
                  </a:lnTo>
                  <a:lnTo>
                    <a:pt x="102522" y="207829"/>
                  </a:lnTo>
                  <a:lnTo>
                    <a:pt x="98012" y="208889"/>
                  </a:lnTo>
                  <a:lnTo>
                    <a:pt x="98012" y="205573"/>
                  </a:lnTo>
                  <a:lnTo>
                    <a:pt x="94564" y="204380"/>
                  </a:lnTo>
                  <a:lnTo>
                    <a:pt x="92309" y="199870"/>
                  </a:lnTo>
                  <a:lnTo>
                    <a:pt x="86606" y="202126"/>
                  </a:lnTo>
                  <a:lnTo>
                    <a:pt x="86606" y="197616"/>
                  </a:lnTo>
                  <a:lnTo>
                    <a:pt x="84351" y="193106"/>
                  </a:lnTo>
                  <a:lnTo>
                    <a:pt x="69762" y="200932"/>
                  </a:lnTo>
                  <a:lnTo>
                    <a:pt x="47216" y="175069"/>
                  </a:lnTo>
                  <a:lnTo>
                    <a:pt x="39391" y="166050"/>
                  </a:lnTo>
                  <a:lnTo>
                    <a:pt x="20292" y="149206"/>
                  </a:lnTo>
                  <a:lnTo>
                    <a:pt x="16977" y="149206"/>
                  </a:lnTo>
                  <a:cubicBezTo>
                    <a:pt x="7162" y="133955"/>
                    <a:pt x="-265" y="89126"/>
                    <a:pt x="133" y="71487"/>
                  </a:cubicBezTo>
                </a:path>
              </a:pathLst>
            </a:custGeom>
            <a:noFill/>
            <a:ln w="3315" cap="flat">
              <a:solidFill>
                <a:schemeClr val="bg1">
                  <a:lumMod val="65000"/>
                </a:schemeClr>
              </a:solidFill>
              <a:prstDash val="solid"/>
              <a:miter/>
            </a:ln>
          </p:spPr>
          <p:txBody>
            <a:bodyPr rtlCol="0" anchor="ctr"/>
            <a:lstStyle/>
            <a:p>
              <a:endParaRPr lang="en-FI" sz="816"/>
            </a:p>
          </p:txBody>
        </p:sp>
        <p:sp>
          <p:nvSpPr>
            <p:cNvPr id="890" name="Freeform: Shape 889">
              <a:extLst>
                <a:ext uri="{FF2B5EF4-FFF2-40B4-BE49-F238E27FC236}">
                  <a16:creationId xmlns:a16="http://schemas.microsoft.com/office/drawing/2014/main" id="{51D5199E-FB13-4E34-6C71-6420372A299D}"/>
                </a:ext>
              </a:extLst>
            </p:cNvPr>
            <p:cNvSpPr/>
            <p:nvPr/>
          </p:nvSpPr>
          <p:spPr>
            <a:xfrm>
              <a:off x="3985862" y="12601035"/>
              <a:ext cx="347617" cy="283425"/>
            </a:xfrm>
            <a:custGeom>
              <a:avLst/>
              <a:gdLst>
                <a:gd name="connsiteX0" fmla="*/ 181170 w 347617"/>
                <a:gd name="connsiteY0" fmla="*/ 0 h 283425"/>
                <a:gd name="connsiteX1" fmla="*/ 192310 w 347617"/>
                <a:gd name="connsiteY1" fmla="*/ 14590 h 283425"/>
                <a:gd name="connsiteX2" fmla="*/ 196820 w 347617"/>
                <a:gd name="connsiteY2" fmla="*/ 16844 h 283425"/>
                <a:gd name="connsiteX3" fmla="*/ 199074 w 347617"/>
                <a:gd name="connsiteY3" fmla="*/ 22414 h 283425"/>
                <a:gd name="connsiteX4" fmla="*/ 203584 w 347617"/>
                <a:gd name="connsiteY4" fmla="*/ 32627 h 283425"/>
                <a:gd name="connsiteX5" fmla="*/ 212603 w 347617"/>
                <a:gd name="connsiteY5" fmla="*/ 40451 h 283425"/>
                <a:gd name="connsiteX6" fmla="*/ 216051 w 347617"/>
                <a:gd name="connsiteY6" fmla="*/ 40451 h 283425"/>
                <a:gd name="connsiteX7" fmla="*/ 219367 w 347617"/>
                <a:gd name="connsiteY7" fmla="*/ 58489 h 283425"/>
                <a:gd name="connsiteX8" fmla="*/ 226131 w 347617"/>
                <a:gd name="connsiteY8" fmla="*/ 56234 h 283425"/>
                <a:gd name="connsiteX9" fmla="*/ 261012 w 347617"/>
                <a:gd name="connsiteY9" fmla="*/ 93371 h 283425"/>
                <a:gd name="connsiteX10" fmla="*/ 294699 w 347617"/>
                <a:gd name="connsiteY10" fmla="*/ 104644 h 283425"/>
                <a:gd name="connsiteX11" fmla="*/ 307166 w 347617"/>
                <a:gd name="connsiteY11" fmla="*/ 120294 h 283425"/>
                <a:gd name="connsiteX12" fmla="*/ 308227 w 347617"/>
                <a:gd name="connsiteY12" fmla="*/ 125997 h 283425"/>
                <a:gd name="connsiteX13" fmla="*/ 305973 w 347617"/>
                <a:gd name="connsiteY13" fmla="*/ 127058 h 283425"/>
                <a:gd name="connsiteX14" fmla="*/ 301463 w 347617"/>
                <a:gd name="connsiteY14" fmla="*/ 132761 h 283425"/>
                <a:gd name="connsiteX15" fmla="*/ 296954 w 347617"/>
                <a:gd name="connsiteY15" fmla="*/ 136076 h 283425"/>
                <a:gd name="connsiteX16" fmla="*/ 295893 w 347617"/>
                <a:gd name="connsiteY16" fmla="*/ 139525 h 283425"/>
                <a:gd name="connsiteX17" fmla="*/ 298148 w 347617"/>
                <a:gd name="connsiteY17" fmla="*/ 140586 h 283425"/>
                <a:gd name="connsiteX18" fmla="*/ 295893 w 347617"/>
                <a:gd name="connsiteY18" fmla="*/ 148411 h 283425"/>
                <a:gd name="connsiteX19" fmla="*/ 301463 w 347617"/>
                <a:gd name="connsiteY19" fmla="*/ 150666 h 283425"/>
                <a:gd name="connsiteX20" fmla="*/ 300402 w 347617"/>
                <a:gd name="connsiteY20" fmla="*/ 157429 h 283425"/>
                <a:gd name="connsiteX21" fmla="*/ 301463 w 347617"/>
                <a:gd name="connsiteY21" fmla="*/ 158623 h 283425"/>
                <a:gd name="connsiteX22" fmla="*/ 310482 w 347617"/>
                <a:gd name="connsiteY22" fmla="*/ 158623 h 283425"/>
                <a:gd name="connsiteX23" fmla="*/ 312737 w 347617"/>
                <a:gd name="connsiteY23" fmla="*/ 157429 h 283425"/>
                <a:gd name="connsiteX24" fmla="*/ 311676 w 347617"/>
                <a:gd name="connsiteY24" fmla="*/ 156369 h 283425"/>
                <a:gd name="connsiteX25" fmla="*/ 314991 w 347617"/>
                <a:gd name="connsiteY25" fmla="*/ 149605 h 283425"/>
                <a:gd name="connsiteX26" fmla="*/ 324010 w 347617"/>
                <a:gd name="connsiteY26" fmla="*/ 150666 h 283425"/>
                <a:gd name="connsiteX27" fmla="*/ 326265 w 347617"/>
                <a:gd name="connsiteY27" fmla="*/ 152920 h 283425"/>
                <a:gd name="connsiteX28" fmla="*/ 328519 w 347617"/>
                <a:gd name="connsiteY28" fmla="*/ 154114 h 283425"/>
                <a:gd name="connsiteX29" fmla="*/ 329713 w 347617"/>
                <a:gd name="connsiteY29" fmla="*/ 155175 h 283425"/>
                <a:gd name="connsiteX30" fmla="*/ 330774 w 347617"/>
                <a:gd name="connsiteY30" fmla="*/ 155175 h 283425"/>
                <a:gd name="connsiteX31" fmla="*/ 331968 w 347617"/>
                <a:gd name="connsiteY31" fmla="*/ 152920 h 283425"/>
                <a:gd name="connsiteX32" fmla="*/ 333029 w 347617"/>
                <a:gd name="connsiteY32" fmla="*/ 152920 h 283425"/>
                <a:gd name="connsiteX33" fmla="*/ 331968 w 347617"/>
                <a:gd name="connsiteY33" fmla="*/ 156369 h 283425"/>
                <a:gd name="connsiteX34" fmla="*/ 335283 w 347617"/>
                <a:gd name="connsiteY34" fmla="*/ 158623 h 283425"/>
                <a:gd name="connsiteX35" fmla="*/ 342048 w 347617"/>
                <a:gd name="connsiteY35" fmla="*/ 166448 h 283425"/>
                <a:gd name="connsiteX36" fmla="*/ 344302 w 347617"/>
                <a:gd name="connsiteY36" fmla="*/ 172152 h 283425"/>
                <a:gd name="connsiteX37" fmla="*/ 340854 w 347617"/>
                <a:gd name="connsiteY37" fmla="*/ 177722 h 283425"/>
                <a:gd name="connsiteX38" fmla="*/ 340854 w 347617"/>
                <a:gd name="connsiteY38" fmla="*/ 179976 h 283425"/>
                <a:gd name="connsiteX39" fmla="*/ 344302 w 347617"/>
                <a:gd name="connsiteY39" fmla="*/ 178915 h 283425"/>
                <a:gd name="connsiteX40" fmla="*/ 347618 w 347617"/>
                <a:gd name="connsiteY40" fmla="*/ 186740 h 283425"/>
                <a:gd name="connsiteX41" fmla="*/ 342048 w 347617"/>
                <a:gd name="connsiteY41" fmla="*/ 194566 h 283425"/>
                <a:gd name="connsiteX42" fmla="*/ 346557 w 347617"/>
                <a:gd name="connsiteY42" fmla="*/ 204645 h 283425"/>
                <a:gd name="connsiteX43" fmla="*/ 344302 w 347617"/>
                <a:gd name="connsiteY43" fmla="*/ 208093 h 283425"/>
                <a:gd name="connsiteX44" fmla="*/ 339793 w 347617"/>
                <a:gd name="connsiteY44" fmla="*/ 211409 h 283425"/>
                <a:gd name="connsiteX45" fmla="*/ 338599 w 347617"/>
                <a:gd name="connsiteY45" fmla="*/ 213664 h 283425"/>
                <a:gd name="connsiteX46" fmla="*/ 337538 w 347617"/>
                <a:gd name="connsiteY46" fmla="*/ 217112 h 283425"/>
                <a:gd name="connsiteX47" fmla="*/ 331968 w 347617"/>
                <a:gd name="connsiteY47" fmla="*/ 222683 h 283425"/>
                <a:gd name="connsiteX48" fmla="*/ 325204 w 347617"/>
                <a:gd name="connsiteY48" fmla="*/ 226130 h 283425"/>
                <a:gd name="connsiteX49" fmla="*/ 321755 w 347617"/>
                <a:gd name="connsiteY49" fmla="*/ 227192 h 283425"/>
                <a:gd name="connsiteX50" fmla="*/ 320694 w 347617"/>
                <a:gd name="connsiteY50" fmla="*/ 228386 h 283425"/>
                <a:gd name="connsiteX51" fmla="*/ 320694 w 347617"/>
                <a:gd name="connsiteY51" fmla="*/ 226130 h 283425"/>
                <a:gd name="connsiteX52" fmla="*/ 318440 w 347617"/>
                <a:gd name="connsiteY52" fmla="*/ 226130 h 283425"/>
                <a:gd name="connsiteX53" fmla="*/ 318440 w 347617"/>
                <a:gd name="connsiteY53" fmla="*/ 228386 h 283425"/>
                <a:gd name="connsiteX54" fmla="*/ 312737 w 347617"/>
                <a:gd name="connsiteY54" fmla="*/ 236210 h 283425"/>
                <a:gd name="connsiteX55" fmla="*/ 311676 w 347617"/>
                <a:gd name="connsiteY55" fmla="*/ 235150 h 283425"/>
                <a:gd name="connsiteX56" fmla="*/ 310482 w 347617"/>
                <a:gd name="connsiteY56" fmla="*/ 236210 h 283425"/>
                <a:gd name="connsiteX57" fmla="*/ 312737 w 347617"/>
                <a:gd name="connsiteY57" fmla="*/ 237404 h 283425"/>
                <a:gd name="connsiteX58" fmla="*/ 311676 w 347617"/>
                <a:gd name="connsiteY58" fmla="*/ 240720 h 283425"/>
                <a:gd name="connsiteX59" fmla="*/ 307166 w 347617"/>
                <a:gd name="connsiteY59" fmla="*/ 238466 h 283425"/>
                <a:gd name="connsiteX60" fmla="*/ 305973 w 347617"/>
                <a:gd name="connsiteY60" fmla="*/ 241913 h 283425"/>
                <a:gd name="connsiteX61" fmla="*/ 302657 w 347617"/>
                <a:gd name="connsiteY61" fmla="*/ 239659 h 283425"/>
                <a:gd name="connsiteX62" fmla="*/ 298148 w 347617"/>
                <a:gd name="connsiteY62" fmla="*/ 242974 h 283425"/>
                <a:gd name="connsiteX63" fmla="*/ 298148 w 347617"/>
                <a:gd name="connsiteY63" fmla="*/ 245229 h 283425"/>
                <a:gd name="connsiteX64" fmla="*/ 299209 w 347617"/>
                <a:gd name="connsiteY64" fmla="*/ 244168 h 283425"/>
                <a:gd name="connsiteX65" fmla="*/ 299209 w 347617"/>
                <a:gd name="connsiteY65" fmla="*/ 246423 h 283425"/>
                <a:gd name="connsiteX66" fmla="*/ 300402 w 347617"/>
                <a:gd name="connsiteY66" fmla="*/ 247484 h 283425"/>
                <a:gd name="connsiteX67" fmla="*/ 301463 w 347617"/>
                <a:gd name="connsiteY67" fmla="*/ 247484 h 283425"/>
                <a:gd name="connsiteX68" fmla="*/ 304912 w 347617"/>
                <a:gd name="connsiteY68" fmla="*/ 249739 h 283425"/>
                <a:gd name="connsiteX69" fmla="*/ 303718 w 347617"/>
                <a:gd name="connsiteY69" fmla="*/ 250933 h 283425"/>
                <a:gd name="connsiteX70" fmla="*/ 312737 w 347617"/>
                <a:gd name="connsiteY70" fmla="*/ 255309 h 283425"/>
                <a:gd name="connsiteX71" fmla="*/ 309421 w 347617"/>
                <a:gd name="connsiteY71" fmla="*/ 256503 h 283425"/>
                <a:gd name="connsiteX72" fmla="*/ 311676 w 347617"/>
                <a:gd name="connsiteY72" fmla="*/ 259818 h 283425"/>
                <a:gd name="connsiteX73" fmla="*/ 310482 w 347617"/>
                <a:gd name="connsiteY73" fmla="*/ 259818 h 283425"/>
                <a:gd name="connsiteX74" fmla="*/ 313930 w 347617"/>
                <a:gd name="connsiteY74" fmla="*/ 263267 h 283425"/>
                <a:gd name="connsiteX75" fmla="*/ 312737 w 347617"/>
                <a:gd name="connsiteY75" fmla="*/ 265521 h 283425"/>
                <a:gd name="connsiteX76" fmla="*/ 288068 w 347617"/>
                <a:gd name="connsiteY76" fmla="*/ 270031 h 283425"/>
                <a:gd name="connsiteX77" fmla="*/ 289129 w 347617"/>
                <a:gd name="connsiteY77" fmla="*/ 271092 h 283425"/>
                <a:gd name="connsiteX78" fmla="*/ 283559 w 347617"/>
                <a:gd name="connsiteY78" fmla="*/ 271092 h 283425"/>
                <a:gd name="connsiteX79" fmla="*/ 256502 w 347617"/>
                <a:gd name="connsiteY79" fmla="*/ 276794 h 283425"/>
                <a:gd name="connsiteX80" fmla="*/ 248677 w 347617"/>
                <a:gd name="connsiteY80" fmla="*/ 277856 h 283425"/>
                <a:gd name="connsiteX81" fmla="*/ 241913 w 347617"/>
                <a:gd name="connsiteY81" fmla="*/ 279050 h 283425"/>
                <a:gd name="connsiteX82" fmla="*/ 242974 w 347617"/>
                <a:gd name="connsiteY82" fmla="*/ 279050 h 283425"/>
                <a:gd name="connsiteX83" fmla="*/ 238465 w 347617"/>
                <a:gd name="connsiteY83" fmla="*/ 280110 h 283425"/>
                <a:gd name="connsiteX84" fmla="*/ 238465 w 347617"/>
                <a:gd name="connsiteY84" fmla="*/ 279050 h 283425"/>
                <a:gd name="connsiteX85" fmla="*/ 228385 w 347617"/>
                <a:gd name="connsiteY85" fmla="*/ 281171 h 283425"/>
                <a:gd name="connsiteX86" fmla="*/ 228385 w 347617"/>
                <a:gd name="connsiteY86" fmla="*/ 283426 h 283425"/>
                <a:gd name="connsiteX87" fmla="*/ 223876 w 347617"/>
                <a:gd name="connsiteY87" fmla="*/ 280110 h 283425"/>
                <a:gd name="connsiteX88" fmla="*/ 214857 w 347617"/>
                <a:gd name="connsiteY88" fmla="*/ 277856 h 283425"/>
                <a:gd name="connsiteX89" fmla="*/ 216051 w 347617"/>
                <a:gd name="connsiteY89" fmla="*/ 276794 h 283425"/>
                <a:gd name="connsiteX90" fmla="*/ 210348 w 347617"/>
                <a:gd name="connsiteY90" fmla="*/ 273347 h 283425"/>
                <a:gd name="connsiteX91" fmla="*/ 192310 w 347617"/>
                <a:gd name="connsiteY91" fmla="*/ 274540 h 283425"/>
                <a:gd name="connsiteX92" fmla="*/ 192310 w 347617"/>
                <a:gd name="connsiteY92" fmla="*/ 272286 h 283425"/>
                <a:gd name="connsiteX93" fmla="*/ 190188 w 347617"/>
                <a:gd name="connsiteY93" fmla="*/ 273347 h 283425"/>
                <a:gd name="connsiteX94" fmla="*/ 182231 w 347617"/>
                <a:gd name="connsiteY94" fmla="*/ 273347 h 283425"/>
                <a:gd name="connsiteX95" fmla="*/ 182231 w 347617"/>
                <a:gd name="connsiteY95" fmla="*/ 274540 h 283425"/>
                <a:gd name="connsiteX96" fmla="*/ 178915 w 347617"/>
                <a:gd name="connsiteY96" fmla="*/ 274540 h 283425"/>
                <a:gd name="connsiteX97" fmla="*/ 124935 w 347617"/>
                <a:gd name="connsiteY97" fmla="*/ 276794 h 283425"/>
                <a:gd name="connsiteX98" fmla="*/ 133822 w 347617"/>
                <a:gd name="connsiteY98" fmla="*/ 268837 h 283425"/>
                <a:gd name="connsiteX99" fmla="*/ 128251 w 347617"/>
                <a:gd name="connsiteY99" fmla="*/ 263267 h 283425"/>
                <a:gd name="connsiteX100" fmla="*/ 123742 w 347617"/>
                <a:gd name="connsiteY100" fmla="*/ 267776 h 283425"/>
                <a:gd name="connsiteX101" fmla="*/ 120426 w 347617"/>
                <a:gd name="connsiteY101" fmla="*/ 265521 h 283425"/>
                <a:gd name="connsiteX102" fmla="*/ 120426 w 347617"/>
                <a:gd name="connsiteY102" fmla="*/ 263267 h 283425"/>
                <a:gd name="connsiteX103" fmla="*/ 114723 w 347617"/>
                <a:gd name="connsiteY103" fmla="*/ 261012 h 283425"/>
                <a:gd name="connsiteX104" fmla="*/ 112468 w 347617"/>
                <a:gd name="connsiteY104" fmla="*/ 263267 h 283425"/>
                <a:gd name="connsiteX105" fmla="*/ 100134 w 347617"/>
                <a:gd name="connsiteY105" fmla="*/ 259818 h 283425"/>
                <a:gd name="connsiteX106" fmla="*/ 100134 w 347617"/>
                <a:gd name="connsiteY106" fmla="*/ 254248 h 283425"/>
                <a:gd name="connsiteX107" fmla="*/ 107959 w 347617"/>
                <a:gd name="connsiteY107" fmla="*/ 248677 h 283425"/>
                <a:gd name="connsiteX108" fmla="*/ 106898 w 347617"/>
                <a:gd name="connsiteY108" fmla="*/ 237404 h 283425"/>
                <a:gd name="connsiteX109" fmla="*/ 104643 w 347617"/>
                <a:gd name="connsiteY109" fmla="*/ 238466 h 283425"/>
                <a:gd name="connsiteX110" fmla="*/ 104643 w 347617"/>
                <a:gd name="connsiteY110" fmla="*/ 235150 h 283425"/>
                <a:gd name="connsiteX111" fmla="*/ 106898 w 347617"/>
                <a:gd name="connsiteY111" fmla="*/ 233956 h 283425"/>
                <a:gd name="connsiteX112" fmla="*/ 106898 w 347617"/>
                <a:gd name="connsiteY112" fmla="*/ 228386 h 283425"/>
                <a:gd name="connsiteX113" fmla="*/ 91115 w 347617"/>
                <a:gd name="connsiteY113" fmla="*/ 233956 h 283425"/>
                <a:gd name="connsiteX114" fmla="*/ 88861 w 347617"/>
                <a:gd name="connsiteY114" fmla="*/ 227192 h 283425"/>
                <a:gd name="connsiteX115" fmla="*/ 91115 w 347617"/>
                <a:gd name="connsiteY115" fmla="*/ 227192 h 283425"/>
                <a:gd name="connsiteX116" fmla="*/ 90054 w 347617"/>
                <a:gd name="connsiteY116" fmla="*/ 223876 h 283425"/>
                <a:gd name="connsiteX117" fmla="*/ 65253 w 347617"/>
                <a:gd name="connsiteY117" fmla="*/ 231701 h 283425"/>
                <a:gd name="connsiteX118" fmla="*/ 64059 w 347617"/>
                <a:gd name="connsiteY118" fmla="*/ 223876 h 283425"/>
                <a:gd name="connsiteX119" fmla="*/ 55173 w 347617"/>
                <a:gd name="connsiteY119" fmla="*/ 226130 h 283425"/>
                <a:gd name="connsiteX120" fmla="*/ 53980 w 347617"/>
                <a:gd name="connsiteY120" fmla="*/ 219367 h 283425"/>
                <a:gd name="connsiteX121" fmla="*/ 47216 w 347617"/>
                <a:gd name="connsiteY121" fmla="*/ 221622 h 283425"/>
                <a:gd name="connsiteX122" fmla="*/ 46154 w 347617"/>
                <a:gd name="connsiteY122" fmla="*/ 217112 h 283425"/>
                <a:gd name="connsiteX123" fmla="*/ 39391 w 347617"/>
                <a:gd name="connsiteY123" fmla="*/ 219367 h 283425"/>
                <a:gd name="connsiteX124" fmla="*/ 38197 w 347617"/>
                <a:gd name="connsiteY124" fmla="*/ 214857 h 283425"/>
                <a:gd name="connsiteX125" fmla="*/ 32627 w 347617"/>
                <a:gd name="connsiteY125" fmla="*/ 219367 h 283425"/>
                <a:gd name="connsiteX126" fmla="*/ 42706 w 347617"/>
                <a:gd name="connsiteY126" fmla="*/ 145095 h 283425"/>
                <a:gd name="connsiteX127" fmla="*/ 30372 w 347617"/>
                <a:gd name="connsiteY127" fmla="*/ 111408 h 283425"/>
                <a:gd name="connsiteX128" fmla="*/ 19098 w 347617"/>
                <a:gd name="connsiteY128" fmla="*/ 103450 h 283425"/>
                <a:gd name="connsiteX129" fmla="*/ 0 w 347617"/>
                <a:gd name="connsiteY129" fmla="*/ 86606 h 283425"/>
                <a:gd name="connsiteX130" fmla="*/ 39391 w 347617"/>
                <a:gd name="connsiteY130" fmla="*/ 49471 h 283425"/>
                <a:gd name="connsiteX131" fmla="*/ 73078 w 347617"/>
                <a:gd name="connsiteY131" fmla="*/ 59550 h 283425"/>
                <a:gd name="connsiteX132" fmla="*/ 97879 w 347617"/>
                <a:gd name="connsiteY132" fmla="*/ 79842 h 283425"/>
                <a:gd name="connsiteX133" fmla="*/ 130506 w 347617"/>
                <a:gd name="connsiteY133" fmla="*/ 94431 h 283425"/>
                <a:gd name="connsiteX134" fmla="*/ 137270 w 347617"/>
                <a:gd name="connsiteY134" fmla="*/ 95625 h 283425"/>
                <a:gd name="connsiteX135" fmla="*/ 139525 w 347617"/>
                <a:gd name="connsiteY135" fmla="*/ 84352 h 283425"/>
                <a:gd name="connsiteX136" fmla="*/ 150798 w 347617"/>
                <a:gd name="connsiteY136" fmla="*/ 87668 h 283425"/>
                <a:gd name="connsiteX137" fmla="*/ 155307 w 347617"/>
                <a:gd name="connsiteY137" fmla="*/ 86606 h 283425"/>
                <a:gd name="connsiteX138" fmla="*/ 156368 w 347617"/>
                <a:gd name="connsiteY138" fmla="*/ 84352 h 283425"/>
                <a:gd name="connsiteX139" fmla="*/ 158623 w 347617"/>
                <a:gd name="connsiteY139" fmla="*/ 83158 h 283425"/>
                <a:gd name="connsiteX140" fmla="*/ 154114 w 347617"/>
                <a:gd name="connsiteY140" fmla="*/ 78648 h 283425"/>
                <a:gd name="connsiteX141" fmla="*/ 155307 w 347617"/>
                <a:gd name="connsiteY141" fmla="*/ 77588 h 283425"/>
                <a:gd name="connsiteX142" fmla="*/ 141779 w 347617"/>
                <a:gd name="connsiteY142" fmla="*/ 68569 h 283425"/>
                <a:gd name="connsiteX143" fmla="*/ 142840 w 347617"/>
                <a:gd name="connsiteY143" fmla="*/ 66314 h 283425"/>
                <a:gd name="connsiteX144" fmla="*/ 128251 w 347617"/>
                <a:gd name="connsiteY144" fmla="*/ 56234 h 283425"/>
                <a:gd name="connsiteX145" fmla="*/ 128251 w 347617"/>
                <a:gd name="connsiteY145" fmla="*/ 53980 h 283425"/>
                <a:gd name="connsiteX146" fmla="*/ 125997 w 347617"/>
                <a:gd name="connsiteY146" fmla="*/ 53980 h 283425"/>
                <a:gd name="connsiteX147" fmla="*/ 120426 w 347617"/>
                <a:gd name="connsiteY147" fmla="*/ 47216 h 283425"/>
                <a:gd name="connsiteX148" fmla="*/ 125997 w 347617"/>
                <a:gd name="connsiteY148" fmla="*/ 42707 h 283425"/>
                <a:gd name="connsiteX149" fmla="*/ 128251 w 347617"/>
                <a:gd name="connsiteY149" fmla="*/ 42707 h 283425"/>
                <a:gd name="connsiteX150" fmla="*/ 130506 w 347617"/>
                <a:gd name="connsiteY150" fmla="*/ 40451 h 283425"/>
                <a:gd name="connsiteX151" fmla="*/ 133822 w 347617"/>
                <a:gd name="connsiteY151" fmla="*/ 38197 h 283425"/>
                <a:gd name="connsiteX152" fmla="*/ 132760 w 347617"/>
                <a:gd name="connsiteY152" fmla="*/ 37136 h 283425"/>
                <a:gd name="connsiteX153" fmla="*/ 137270 w 347617"/>
                <a:gd name="connsiteY153" fmla="*/ 37136 h 283425"/>
                <a:gd name="connsiteX154" fmla="*/ 139525 w 347617"/>
                <a:gd name="connsiteY154" fmla="*/ 32627 h 283425"/>
                <a:gd name="connsiteX155" fmla="*/ 140586 w 347617"/>
                <a:gd name="connsiteY155" fmla="*/ 32627 h 283425"/>
                <a:gd name="connsiteX156" fmla="*/ 132760 w 347617"/>
                <a:gd name="connsiteY156" fmla="*/ 22414 h 283425"/>
                <a:gd name="connsiteX157" fmla="*/ 133822 w 347617"/>
                <a:gd name="connsiteY157" fmla="*/ 21354 h 283425"/>
                <a:gd name="connsiteX158" fmla="*/ 138331 w 347617"/>
                <a:gd name="connsiteY158" fmla="*/ 21354 h 283425"/>
                <a:gd name="connsiteX159" fmla="*/ 142840 w 347617"/>
                <a:gd name="connsiteY159" fmla="*/ 20160 h 283425"/>
                <a:gd name="connsiteX160" fmla="*/ 149604 w 347617"/>
                <a:gd name="connsiteY160" fmla="*/ 15650 h 283425"/>
                <a:gd name="connsiteX161" fmla="*/ 153053 w 347617"/>
                <a:gd name="connsiteY161" fmla="*/ 15650 h 283425"/>
                <a:gd name="connsiteX162" fmla="*/ 153053 w 347617"/>
                <a:gd name="connsiteY162" fmla="*/ 12334 h 283425"/>
                <a:gd name="connsiteX163" fmla="*/ 159817 w 347617"/>
                <a:gd name="connsiteY163" fmla="*/ 11141 h 283425"/>
                <a:gd name="connsiteX164" fmla="*/ 164193 w 347617"/>
                <a:gd name="connsiteY164" fmla="*/ 13396 h 283425"/>
                <a:gd name="connsiteX165" fmla="*/ 173212 w 347617"/>
                <a:gd name="connsiteY165" fmla="*/ 11141 h 283425"/>
                <a:gd name="connsiteX166" fmla="*/ 181170 w 347617"/>
                <a:gd name="connsiteY166" fmla="*/ 0 h 28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47617" h="283425">
                  <a:moveTo>
                    <a:pt x="181170" y="0"/>
                  </a:moveTo>
                  <a:lnTo>
                    <a:pt x="192310" y="14590"/>
                  </a:lnTo>
                  <a:lnTo>
                    <a:pt x="196820" y="16844"/>
                  </a:lnTo>
                  <a:lnTo>
                    <a:pt x="199074" y="22414"/>
                  </a:lnTo>
                  <a:lnTo>
                    <a:pt x="203584" y="32627"/>
                  </a:lnTo>
                  <a:lnTo>
                    <a:pt x="212603" y="40451"/>
                  </a:lnTo>
                  <a:lnTo>
                    <a:pt x="216051" y="40451"/>
                  </a:lnTo>
                  <a:lnTo>
                    <a:pt x="219367" y="58489"/>
                  </a:lnTo>
                  <a:lnTo>
                    <a:pt x="226131" y="56234"/>
                  </a:lnTo>
                  <a:lnTo>
                    <a:pt x="261012" y="93371"/>
                  </a:lnTo>
                  <a:lnTo>
                    <a:pt x="294699" y="104644"/>
                  </a:lnTo>
                  <a:lnTo>
                    <a:pt x="307166" y="120294"/>
                  </a:lnTo>
                  <a:lnTo>
                    <a:pt x="308227" y="125997"/>
                  </a:lnTo>
                  <a:lnTo>
                    <a:pt x="305973" y="127058"/>
                  </a:lnTo>
                  <a:lnTo>
                    <a:pt x="301463" y="132761"/>
                  </a:lnTo>
                  <a:lnTo>
                    <a:pt x="296954" y="136076"/>
                  </a:lnTo>
                  <a:lnTo>
                    <a:pt x="295893" y="139525"/>
                  </a:lnTo>
                  <a:lnTo>
                    <a:pt x="298148" y="140586"/>
                  </a:lnTo>
                  <a:lnTo>
                    <a:pt x="295893" y="148411"/>
                  </a:lnTo>
                  <a:lnTo>
                    <a:pt x="301463" y="150666"/>
                  </a:lnTo>
                  <a:lnTo>
                    <a:pt x="300402" y="157429"/>
                  </a:lnTo>
                  <a:lnTo>
                    <a:pt x="301463" y="158623"/>
                  </a:lnTo>
                  <a:lnTo>
                    <a:pt x="310482" y="158623"/>
                  </a:lnTo>
                  <a:lnTo>
                    <a:pt x="312737" y="157429"/>
                  </a:lnTo>
                  <a:lnTo>
                    <a:pt x="311676" y="156369"/>
                  </a:lnTo>
                  <a:lnTo>
                    <a:pt x="314991" y="149605"/>
                  </a:lnTo>
                  <a:lnTo>
                    <a:pt x="324010" y="150666"/>
                  </a:lnTo>
                  <a:lnTo>
                    <a:pt x="326265" y="152920"/>
                  </a:lnTo>
                  <a:lnTo>
                    <a:pt x="328519" y="154114"/>
                  </a:lnTo>
                  <a:lnTo>
                    <a:pt x="329713" y="155175"/>
                  </a:lnTo>
                  <a:lnTo>
                    <a:pt x="330774" y="155175"/>
                  </a:lnTo>
                  <a:lnTo>
                    <a:pt x="331968" y="152920"/>
                  </a:lnTo>
                  <a:lnTo>
                    <a:pt x="333029" y="152920"/>
                  </a:lnTo>
                  <a:lnTo>
                    <a:pt x="331968" y="156369"/>
                  </a:lnTo>
                  <a:lnTo>
                    <a:pt x="335283" y="158623"/>
                  </a:lnTo>
                  <a:lnTo>
                    <a:pt x="342048" y="166448"/>
                  </a:lnTo>
                  <a:lnTo>
                    <a:pt x="344302" y="172152"/>
                  </a:lnTo>
                  <a:lnTo>
                    <a:pt x="340854" y="177722"/>
                  </a:lnTo>
                  <a:lnTo>
                    <a:pt x="340854" y="179976"/>
                  </a:lnTo>
                  <a:lnTo>
                    <a:pt x="344302" y="178915"/>
                  </a:lnTo>
                  <a:lnTo>
                    <a:pt x="347618" y="186740"/>
                  </a:lnTo>
                  <a:lnTo>
                    <a:pt x="342048" y="194566"/>
                  </a:lnTo>
                  <a:lnTo>
                    <a:pt x="346557" y="204645"/>
                  </a:lnTo>
                  <a:lnTo>
                    <a:pt x="344302" y="208093"/>
                  </a:lnTo>
                  <a:lnTo>
                    <a:pt x="339793" y="211409"/>
                  </a:lnTo>
                  <a:lnTo>
                    <a:pt x="338599" y="213664"/>
                  </a:lnTo>
                  <a:lnTo>
                    <a:pt x="337538" y="217112"/>
                  </a:lnTo>
                  <a:lnTo>
                    <a:pt x="331968" y="222683"/>
                  </a:lnTo>
                  <a:lnTo>
                    <a:pt x="325204" y="226130"/>
                  </a:lnTo>
                  <a:lnTo>
                    <a:pt x="321755" y="227192"/>
                  </a:lnTo>
                  <a:lnTo>
                    <a:pt x="320694" y="228386"/>
                  </a:lnTo>
                  <a:lnTo>
                    <a:pt x="320694" y="226130"/>
                  </a:lnTo>
                  <a:lnTo>
                    <a:pt x="318440" y="226130"/>
                  </a:lnTo>
                  <a:lnTo>
                    <a:pt x="318440" y="228386"/>
                  </a:lnTo>
                  <a:lnTo>
                    <a:pt x="312737" y="236210"/>
                  </a:lnTo>
                  <a:lnTo>
                    <a:pt x="311676" y="235150"/>
                  </a:lnTo>
                  <a:lnTo>
                    <a:pt x="310482" y="236210"/>
                  </a:lnTo>
                  <a:lnTo>
                    <a:pt x="312737" y="237404"/>
                  </a:lnTo>
                  <a:lnTo>
                    <a:pt x="311676" y="240720"/>
                  </a:lnTo>
                  <a:lnTo>
                    <a:pt x="307166" y="238466"/>
                  </a:lnTo>
                  <a:lnTo>
                    <a:pt x="305973" y="241913"/>
                  </a:lnTo>
                  <a:lnTo>
                    <a:pt x="302657" y="239659"/>
                  </a:lnTo>
                  <a:lnTo>
                    <a:pt x="298148" y="242974"/>
                  </a:lnTo>
                  <a:lnTo>
                    <a:pt x="298148" y="245229"/>
                  </a:lnTo>
                  <a:lnTo>
                    <a:pt x="299209" y="244168"/>
                  </a:lnTo>
                  <a:lnTo>
                    <a:pt x="299209" y="246423"/>
                  </a:lnTo>
                  <a:lnTo>
                    <a:pt x="300402" y="247484"/>
                  </a:lnTo>
                  <a:lnTo>
                    <a:pt x="301463" y="247484"/>
                  </a:lnTo>
                  <a:lnTo>
                    <a:pt x="304912" y="249739"/>
                  </a:lnTo>
                  <a:lnTo>
                    <a:pt x="303718" y="250933"/>
                  </a:lnTo>
                  <a:lnTo>
                    <a:pt x="312737" y="255309"/>
                  </a:lnTo>
                  <a:lnTo>
                    <a:pt x="309421" y="256503"/>
                  </a:lnTo>
                  <a:lnTo>
                    <a:pt x="311676" y="259818"/>
                  </a:lnTo>
                  <a:lnTo>
                    <a:pt x="310482" y="259818"/>
                  </a:lnTo>
                  <a:lnTo>
                    <a:pt x="313930" y="263267"/>
                  </a:lnTo>
                  <a:lnTo>
                    <a:pt x="312737" y="265521"/>
                  </a:lnTo>
                  <a:lnTo>
                    <a:pt x="288068" y="270031"/>
                  </a:lnTo>
                  <a:lnTo>
                    <a:pt x="289129" y="271092"/>
                  </a:lnTo>
                  <a:lnTo>
                    <a:pt x="283559" y="271092"/>
                  </a:lnTo>
                  <a:lnTo>
                    <a:pt x="256502" y="276794"/>
                  </a:lnTo>
                  <a:lnTo>
                    <a:pt x="248677" y="277856"/>
                  </a:lnTo>
                  <a:lnTo>
                    <a:pt x="241913" y="279050"/>
                  </a:lnTo>
                  <a:lnTo>
                    <a:pt x="242974" y="279050"/>
                  </a:lnTo>
                  <a:lnTo>
                    <a:pt x="238465" y="280110"/>
                  </a:lnTo>
                  <a:lnTo>
                    <a:pt x="238465" y="279050"/>
                  </a:lnTo>
                  <a:lnTo>
                    <a:pt x="228385" y="281171"/>
                  </a:lnTo>
                  <a:lnTo>
                    <a:pt x="228385" y="283426"/>
                  </a:lnTo>
                  <a:lnTo>
                    <a:pt x="223876" y="280110"/>
                  </a:lnTo>
                  <a:lnTo>
                    <a:pt x="214857" y="277856"/>
                  </a:lnTo>
                  <a:lnTo>
                    <a:pt x="216051" y="276794"/>
                  </a:lnTo>
                  <a:lnTo>
                    <a:pt x="210348" y="273347"/>
                  </a:lnTo>
                  <a:lnTo>
                    <a:pt x="192310" y="274540"/>
                  </a:lnTo>
                  <a:lnTo>
                    <a:pt x="192310" y="272286"/>
                  </a:lnTo>
                  <a:lnTo>
                    <a:pt x="190188" y="273347"/>
                  </a:lnTo>
                  <a:lnTo>
                    <a:pt x="182231" y="273347"/>
                  </a:lnTo>
                  <a:lnTo>
                    <a:pt x="182231" y="274540"/>
                  </a:lnTo>
                  <a:lnTo>
                    <a:pt x="178915" y="274540"/>
                  </a:lnTo>
                  <a:lnTo>
                    <a:pt x="124935" y="276794"/>
                  </a:lnTo>
                  <a:lnTo>
                    <a:pt x="133822" y="268837"/>
                  </a:lnTo>
                  <a:lnTo>
                    <a:pt x="128251" y="263267"/>
                  </a:lnTo>
                  <a:lnTo>
                    <a:pt x="123742" y="267776"/>
                  </a:lnTo>
                  <a:lnTo>
                    <a:pt x="120426" y="265521"/>
                  </a:lnTo>
                  <a:lnTo>
                    <a:pt x="120426" y="263267"/>
                  </a:lnTo>
                  <a:lnTo>
                    <a:pt x="114723" y="261012"/>
                  </a:lnTo>
                  <a:lnTo>
                    <a:pt x="112468" y="263267"/>
                  </a:lnTo>
                  <a:lnTo>
                    <a:pt x="100134" y="259818"/>
                  </a:lnTo>
                  <a:lnTo>
                    <a:pt x="100134" y="254248"/>
                  </a:lnTo>
                  <a:lnTo>
                    <a:pt x="107959" y="248677"/>
                  </a:lnTo>
                  <a:lnTo>
                    <a:pt x="106898" y="237404"/>
                  </a:lnTo>
                  <a:lnTo>
                    <a:pt x="104643" y="238466"/>
                  </a:lnTo>
                  <a:lnTo>
                    <a:pt x="104643" y="235150"/>
                  </a:lnTo>
                  <a:lnTo>
                    <a:pt x="106898" y="233956"/>
                  </a:lnTo>
                  <a:lnTo>
                    <a:pt x="106898" y="228386"/>
                  </a:lnTo>
                  <a:lnTo>
                    <a:pt x="91115" y="233956"/>
                  </a:lnTo>
                  <a:lnTo>
                    <a:pt x="88861" y="227192"/>
                  </a:lnTo>
                  <a:lnTo>
                    <a:pt x="91115" y="227192"/>
                  </a:lnTo>
                  <a:lnTo>
                    <a:pt x="90054" y="223876"/>
                  </a:lnTo>
                  <a:lnTo>
                    <a:pt x="65253" y="231701"/>
                  </a:lnTo>
                  <a:lnTo>
                    <a:pt x="64059" y="223876"/>
                  </a:lnTo>
                  <a:lnTo>
                    <a:pt x="55173" y="226130"/>
                  </a:lnTo>
                  <a:lnTo>
                    <a:pt x="53980" y="219367"/>
                  </a:lnTo>
                  <a:lnTo>
                    <a:pt x="47216" y="221622"/>
                  </a:lnTo>
                  <a:lnTo>
                    <a:pt x="46154" y="217112"/>
                  </a:lnTo>
                  <a:lnTo>
                    <a:pt x="39391" y="219367"/>
                  </a:lnTo>
                  <a:lnTo>
                    <a:pt x="38197" y="214857"/>
                  </a:lnTo>
                  <a:lnTo>
                    <a:pt x="32627" y="219367"/>
                  </a:lnTo>
                  <a:lnTo>
                    <a:pt x="42706" y="145095"/>
                  </a:lnTo>
                  <a:lnTo>
                    <a:pt x="30372" y="111408"/>
                  </a:lnTo>
                  <a:lnTo>
                    <a:pt x="19098" y="103450"/>
                  </a:lnTo>
                  <a:lnTo>
                    <a:pt x="0" y="86606"/>
                  </a:lnTo>
                  <a:lnTo>
                    <a:pt x="39391" y="49471"/>
                  </a:lnTo>
                  <a:lnTo>
                    <a:pt x="73078" y="59550"/>
                  </a:lnTo>
                  <a:lnTo>
                    <a:pt x="97879" y="79842"/>
                  </a:lnTo>
                  <a:lnTo>
                    <a:pt x="130506" y="94431"/>
                  </a:lnTo>
                  <a:lnTo>
                    <a:pt x="137270" y="95625"/>
                  </a:lnTo>
                  <a:lnTo>
                    <a:pt x="139525" y="84352"/>
                  </a:lnTo>
                  <a:lnTo>
                    <a:pt x="150798" y="87668"/>
                  </a:lnTo>
                  <a:lnTo>
                    <a:pt x="155307" y="86606"/>
                  </a:lnTo>
                  <a:lnTo>
                    <a:pt x="156368" y="84352"/>
                  </a:lnTo>
                  <a:lnTo>
                    <a:pt x="158623" y="83158"/>
                  </a:lnTo>
                  <a:lnTo>
                    <a:pt x="154114" y="78648"/>
                  </a:lnTo>
                  <a:lnTo>
                    <a:pt x="155307" y="77588"/>
                  </a:lnTo>
                  <a:lnTo>
                    <a:pt x="141779" y="68569"/>
                  </a:lnTo>
                  <a:lnTo>
                    <a:pt x="142840" y="66314"/>
                  </a:lnTo>
                  <a:lnTo>
                    <a:pt x="128251" y="56234"/>
                  </a:lnTo>
                  <a:lnTo>
                    <a:pt x="128251" y="53980"/>
                  </a:lnTo>
                  <a:lnTo>
                    <a:pt x="125997" y="53980"/>
                  </a:lnTo>
                  <a:lnTo>
                    <a:pt x="120426" y="47216"/>
                  </a:lnTo>
                  <a:lnTo>
                    <a:pt x="125997" y="42707"/>
                  </a:lnTo>
                  <a:lnTo>
                    <a:pt x="128251" y="42707"/>
                  </a:lnTo>
                  <a:lnTo>
                    <a:pt x="130506" y="40451"/>
                  </a:lnTo>
                  <a:lnTo>
                    <a:pt x="133822" y="38197"/>
                  </a:lnTo>
                  <a:lnTo>
                    <a:pt x="132760" y="37136"/>
                  </a:lnTo>
                  <a:lnTo>
                    <a:pt x="137270" y="37136"/>
                  </a:lnTo>
                  <a:lnTo>
                    <a:pt x="139525" y="32627"/>
                  </a:lnTo>
                  <a:lnTo>
                    <a:pt x="140586" y="32627"/>
                  </a:lnTo>
                  <a:lnTo>
                    <a:pt x="132760" y="22414"/>
                  </a:lnTo>
                  <a:lnTo>
                    <a:pt x="133822" y="21354"/>
                  </a:lnTo>
                  <a:lnTo>
                    <a:pt x="138331" y="21354"/>
                  </a:lnTo>
                  <a:lnTo>
                    <a:pt x="142840" y="20160"/>
                  </a:lnTo>
                  <a:lnTo>
                    <a:pt x="149604" y="15650"/>
                  </a:lnTo>
                  <a:lnTo>
                    <a:pt x="153053" y="15650"/>
                  </a:lnTo>
                  <a:lnTo>
                    <a:pt x="153053" y="12334"/>
                  </a:lnTo>
                  <a:lnTo>
                    <a:pt x="159817" y="11141"/>
                  </a:lnTo>
                  <a:lnTo>
                    <a:pt x="164193" y="13396"/>
                  </a:lnTo>
                  <a:lnTo>
                    <a:pt x="173212" y="11141"/>
                  </a:lnTo>
                  <a:lnTo>
                    <a:pt x="181170" y="0"/>
                  </a:lnTo>
                </a:path>
              </a:pathLst>
            </a:custGeom>
            <a:noFill/>
            <a:ln w="3315" cap="flat">
              <a:solidFill>
                <a:schemeClr val="bg1">
                  <a:lumMod val="65000"/>
                </a:schemeClr>
              </a:solidFill>
              <a:prstDash val="solid"/>
              <a:miter/>
            </a:ln>
          </p:spPr>
          <p:txBody>
            <a:bodyPr rtlCol="0" anchor="ctr"/>
            <a:lstStyle/>
            <a:p>
              <a:endParaRPr lang="en-FI" sz="816"/>
            </a:p>
          </p:txBody>
        </p:sp>
        <p:sp>
          <p:nvSpPr>
            <p:cNvPr id="891" name="Freeform: Shape 890">
              <a:extLst>
                <a:ext uri="{FF2B5EF4-FFF2-40B4-BE49-F238E27FC236}">
                  <a16:creationId xmlns:a16="http://schemas.microsoft.com/office/drawing/2014/main" id="{FDCA7FCD-DC10-A4DA-62C2-95EA552A6AA0}"/>
                </a:ext>
              </a:extLst>
            </p:cNvPr>
            <p:cNvSpPr/>
            <p:nvPr/>
          </p:nvSpPr>
          <p:spPr>
            <a:xfrm>
              <a:off x="4159074" y="12805679"/>
              <a:ext cx="320694" cy="287007"/>
            </a:xfrm>
            <a:custGeom>
              <a:avLst/>
              <a:gdLst>
                <a:gd name="connsiteX0" fmla="*/ 319633 w 320694"/>
                <a:gd name="connsiteY0" fmla="*/ 129445 h 287007"/>
                <a:gd name="connsiteX1" fmla="*/ 320694 w 320694"/>
                <a:gd name="connsiteY1" fmla="*/ 113662 h 287007"/>
                <a:gd name="connsiteX2" fmla="*/ 307166 w 320694"/>
                <a:gd name="connsiteY2" fmla="*/ 111408 h 287007"/>
                <a:gd name="connsiteX3" fmla="*/ 297087 w 320694"/>
                <a:gd name="connsiteY3" fmla="*/ 84484 h 287007"/>
                <a:gd name="connsiteX4" fmla="*/ 285813 w 320694"/>
                <a:gd name="connsiteY4" fmla="*/ 78781 h 287007"/>
                <a:gd name="connsiteX5" fmla="*/ 270030 w 320694"/>
                <a:gd name="connsiteY5" fmla="*/ 85545 h 287007"/>
                <a:gd name="connsiteX6" fmla="*/ 268969 w 320694"/>
                <a:gd name="connsiteY6" fmla="*/ 82229 h 287007"/>
                <a:gd name="connsiteX7" fmla="*/ 241913 w 320694"/>
                <a:gd name="connsiteY7" fmla="*/ 72150 h 287007"/>
                <a:gd name="connsiteX8" fmla="*/ 239659 w 320694"/>
                <a:gd name="connsiteY8" fmla="*/ 69895 h 287007"/>
                <a:gd name="connsiteX9" fmla="*/ 227324 w 320694"/>
                <a:gd name="connsiteY9" fmla="*/ 63131 h 287007"/>
                <a:gd name="connsiteX10" fmla="*/ 221754 w 320694"/>
                <a:gd name="connsiteY10" fmla="*/ 68702 h 287007"/>
                <a:gd name="connsiteX11" fmla="*/ 212735 w 320694"/>
                <a:gd name="connsiteY11" fmla="*/ 61938 h 287007"/>
                <a:gd name="connsiteX12" fmla="*/ 213796 w 320694"/>
                <a:gd name="connsiteY12" fmla="*/ 47348 h 287007"/>
                <a:gd name="connsiteX13" fmla="*/ 221754 w 320694"/>
                <a:gd name="connsiteY13" fmla="*/ 45094 h 287007"/>
                <a:gd name="connsiteX14" fmla="*/ 222815 w 320694"/>
                <a:gd name="connsiteY14" fmla="*/ 42839 h 287007"/>
                <a:gd name="connsiteX15" fmla="*/ 204778 w 320694"/>
                <a:gd name="connsiteY15" fmla="*/ 37268 h 287007"/>
                <a:gd name="connsiteX16" fmla="*/ 204778 w 320694"/>
                <a:gd name="connsiteY16" fmla="*/ 33821 h 287007"/>
                <a:gd name="connsiteX17" fmla="*/ 193504 w 320694"/>
                <a:gd name="connsiteY17" fmla="*/ 23741 h 287007"/>
                <a:gd name="connsiteX18" fmla="*/ 190188 w 320694"/>
                <a:gd name="connsiteY18" fmla="*/ 27057 h 287007"/>
                <a:gd name="connsiteX19" fmla="*/ 190188 w 320694"/>
                <a:gd name="connsiteY19" fmla="*/ 15783 h 287007"/>
                <a:gd name="connsiteX20" fmla="*/ 191382 w 320694"/>
                <a:gd name="connsiteY20" fmla="*/ 13528 h 287007"/>
                <a:gd name="connsiteX21" fmla="*/ 190188 w 320694"/>
                <a:gd name="connsiteY21" fmla="*/ 12467 h 287007"/>
                <a:gd name="connsiteX22" fmla="*/ 187934 w 320694"/>
                <a:gd name="connsiteY22" fmla="*/ 12467 h 287007"/>
                <a:gd name="connsiteX23" fmla="*/ 186873 w 320694"/>
                <a:gd name="connsiteY23" fmla="*/ 14722 h 287007"/>
                <a:gd name="connsiteX24" fmla="*/ 185679 w 320694"/>
                <a:gd name="connsiteY24" fmla="*/ 18038 h 287007"/>
                <a:gd name="connsiteX25" fmla="*/ 181170 w 320694"/>
                <a:gd name="connsiteY25" fmla="*/ 4510 h 287007"/>
                <a:gd name="connsiteX26" fmla="*/ 173345 w 320694"/>
                <a:gd name="connsiteY26" fmla="*/ 0 h 287007"/>
                <a:gd name="connsiteX27" fmla="*/ 171090 w 320694"/>
                <a:gd name="connsiteY27" fmla="*/ 3448 h 287007"/>
                <a:gd name="connsiteX28" fmla="*/ 166581 w 320694"/>
                <a:gd name="connsiteY28" fmla="*/ 6764 h 287007"/>
                <a:gd name="connsiteX29" fmla="*/ 165387 w 320694"/>
                <a:gd name="connsiteY29" fmla="*/ 9019 h 287007"/>
                <a:gd name="connsiteX30" fmla="*/ 164326 w 320694"/>
                <a:gd name="connsiteY30" fmla="*/ 12467 h 287007"/>
                <a:gd name="connsiteX31" fmla="*/ 158756 w 320694"/>
                <a:gd name="connsiteY31" fmla="*/ 18038 h 287007"/>
                <a:gd name="connsiteX32" fmla="*/ 151992 w 320694"/>
                <a:gd name="connsiteY32" fmla="*/ 21486 h 287007"/>
                <a:gd name="connsiteX33" fmla="*/ 148543 w 320694"/>
                <a:gd name="connsiteY33" fmla="*/ 22547 h 287007"/>
                <a:gd name="connsiteX34" fmla="*/ 147482 w 320694"/>
                <a:gd name="connsiteY34" fmla="*/ 23741 h 287007"/>
                <a:gd name="connsiteX35" fmla="*/ 147482 w 320694"/>
                <a:gd name="connsiteY35" fmla="*/ 21486 h 287007"/>
                <a:gd name="connsiteX36" fmla="*/ 145228 w 320694"/>
                <a:gd name="connsiteY36" fmla="*/ 21486 h 287007"/>
                <a:gd name="connsiteX37" fmla="*/ 145228 w 320694"/>
                <a:gd name="connsiteY37" fmla="*/ 23741 h 287007"/>
                <a:gd name="connsiteX38" fmla="*/ 139525 w 320694"/>
                <a:gd name="connsiteY38" fmla="*/ 31566 h 287007"/>
                <a:gd name="connsiteX39" fmla="*/ 138464 w 320694"/>
                <a:gd name="connsiteY39" fmla="*/ 30505 h 287007"/>
                <a:gd name="connsiteX40" fmla="*/ 137270 w 320694"/>
                <a:gd name="connsiteY40" fmla="*/ 31566 h 287007"/>
                <a:gd name="connsiteX41" fmla="*/ 139525 w 320694"/>
                <a:gd name="connsiteY41" fmla="*/ 32760 h 287007"/>
                <a:gd name="connsiteX42" fmla="*/ 138464 w 320694"/>
                <a:gd name="connsiteY42" fmla="*/ 36075 h 287007"/>
                <a:gd name="connsiteX43" fmla="*/ 133954 w 320694"/>
                <a:gd name="connsiteY43" fmla="*/ 33821 h 287007"/>
                <a:gd name="connsiteX44" fmla="*/ 132761 w 320694"/>
                <a:gd name="connsiteY44" fmla="*/ 37268 h 287007"/>
                <a:gd name="connsiteX45" fmla="*/ 129445 w 320694"/>
                <a:gd name="connsiteY45" fmla="*/ 35014 h 287007"/>
                <a:gd name="connsiteX46" fmla="*/ 124935 w 320694"/>
                <a:gd name="connsiteY46" fmla="*/ 38330 h 287007"/>
                <a:gd name="connsiteX47" fmla="*/ 124935 w 320694"/>
                <a:gd name="connsiteY47" fmla="*/ 40584 h 287007"/>
                <a:gd name="connsiteX48" fmla="*/ 125997 w 320694"/>
                <a:gd name="connsiteY48" fmla="*/ 39524 h 287007"/>
                <a:gd name="connsiteX49" fmla="*/ 125997 w 320694"/>
                <a:gd name="connsiteY49" fmla="*/ 41778 h 287007"/>
                <a:gd name="connsiteX50" fmla="*/ 127190 w 320694"/>
                <a:gd name="connsiteY50" fmla="*/ 42839 h 287007"/>
                <a:gd name="connsiteX51" fmla="*/ 128251 w 320694"/>
                <a:gd name="connsiteY51" fmla="*/ 42839 h 287007"/>
                <a:gd name="connsiteX52" fmla="*/ 131700 w 320694"/>
                <a:gd name="connsiteY52" fmla="*/ 45094 h 287007"/>
                <a:gd name="connsiteX53" fmla="*/ 130506 w 320694"/>
                <a:gd name="connsiteY53" fmla="*/ 46288 h 287007"/>
                <a:gd name="connsiteX54" fmla="*/ 139525 w 320694"/>
                <a:gd name="connsiteY54" fmla="*/ 50664 h 287007"/>
                <a:gd name="connsiteX55" fmla="*/ 136209 w 320694"/>
                <a:gd name="connsiteY55" fmla="*/ 51858 h 287007"/>
                <a:gd name="connsiteX56" fmla="*/ 138464 w 320694"/>
                <a:gd name="connsiteY56" fmla="*/ 55174 h 287007"/>
                <a:gd name="connsiteX57" fmla="*/ 137270 w 320694"/>
                <a:gd name="connsiteY57" fmla="*/ 55174 h 287007"/>
                <a:gd name="connsiteX58" fmla="*/ 140718 w 320694"/>
                <a:gd name="connsiteY58" fmla="*/ 58622 h 287007"/>
                <a:gd name="connsiteX59" fmla="*/ 139525 w 320694"/>
                <a:gd name="connsiteY59" fmla="*/ 60877 h 287007"/>
                <a:gd name="connsiteX60" fmla="*/ 114856 w 320694"/>
                <a:gd name="connsiteY60" fmla="*/ 65386 h 287007"/>
                <a:gd name="connsiteX61" fmla="*/ 115917 w 320694"/>
                <a:gd name="connsiteY61" fmla="*/ 66447 h 287007"/>
                <a:gd name="connsiteX62" fmla="*/ 110347 w 320694"/>
                <a:gd name="connsiteY62" fmla="*/ 66447 h 287007"/>
                <a:gd name="connsiteX63" fmla="*/ 83290 w 320694"/>
                <a:gd name="connsiteY63" fmla="*/ 72150 h 287007"/>
                <a:gd name="connsiteX64" fmla="*/ 75465 w 320694"/>
                <a:gd name="connsiteY64" fmla="*/ 73211 h 287007"/>
                <a:gd name="connsiteX65" fmla="*/ 68701 w 320694"/>
                <a:gd name="connsiteY65" fmla="*/ 74405 h 287007"/>
                <a:gd name="connsiteX66" fmla="*/ 69762 w 320694"/>
                <a:gd name="connsiteY66" fmla="*/ 74405 h 287007"/>
                <a:gd name="connsiteX67" fmla="*/ 65253 w 320694"/>
                <a:gd name="connsiteY67" fmla="*/ 75465 h 287007"/>
                <a:gd name="connsiteX68" fmla="*/ 65253 w 320694"/>
                <a:gd name="connsiteY68" fmla="*/ 74405 h 287007"/>
                <a:gd name="connsiteX69" fmla="*/ 55173 w 320694"/>
                <a:gd name="connsiteY69" fmla="*/ 76527 h 287007"/>
                <a:gd name="connsiteX70" fmla="*/ 55173 w 320694"/>
                <a:gd name="connsiteY70" fmla="*/ 78781 h 287007"/>
                <a:gd name="connsiteX71" fmla="*/ 50664 w 320694"/>
                <a:gd name="connsiteY71" fmla="*/ 75465 h 287007"/>
                <a:gd name="connsiteX72" fmla="*/ 41645 w 320694"/>
                <a:gd name="connsiteY72" fmla="*/ 73211 h 287007"/>
                <a:gd name="connsiteX73" fmla="*/ 42839 w 320694"/>
                <a:gd name="connsiteY73" fmla="*/ 72150 h 287007"/>
                <a:gd name="connsiteX74" fmla="*/ 37136 w 320694"/>
                <a:gd name="connsiteY74" fmla="*/ 68702 h 287007"/>
                <a:gd name="connsiteX75" fmla="*/ 31566 w 320694"/>
                <a:gd name="connsiteY75" fmla="*/ 74405 h 287007"/>
                <a:gd name="connsiteX76" fmla="*/ 33820 w 320694"/>
                <a:gd name="connsiteY76" fmla="*/ 91248 h 287007"/>
                <a:gd name="connsiteX77" fmla="*/ 28117 w 320694"/>
                <a:gd name="connsiteY77" fmla="*/ 98012 h 287007"/>
                <a:gd name="connsiteX78" fmla="*/ 13528 w 320694"/>
                <a:gd name="connsiteY78" fmla="*/ 107031 h 287007"/>
                <a:gd name="connsiteX79" fmla="*/ 0 w 320694"/>
                <a:gd name="connsiteY79" fmla="*/ 127191 h 287007"/>
                <a:gd name="connsiteX80" fmla="*/ 13528 w 320694"/>
                <a:gd name="connsiteY80" fmla="*/ 138464 h 287007"/>
                <a:gd name="connsiteX81" fmla="*/ 15783 w 320694"/>
                <a:gd name="connsiteY81" fmla="*/ 142973 h 287007"/>
                <a:gd name="connsiteX82" fmla="*/ 6764 w 320694"/>
                <a:gd name="connsiteY82" fmla="*/ 141912 h 287007"/>
                <a:gd name="connsiteX83" fmla="*/ 16976 w 320694"/>
                <a:gd name="connsiteY83" fmla="*/ 150798 h 287007"/>
                <a:gd name="connsiteX84" fmla="*/ 19098 w 320694"/>
                <a:gd name="connsiteY84" fmla="*/ 159817 h 287007"/>
                <a:gd name="connsiteX85" fmla="*/ 36075 w 320694"/>
                <a:gd name="connsiteY85" fmla="*/ 173345 h 287007"/>
                <a:gd name="connsiteX86" fmla="*/ 34881 w 320694"/>
                <a:gd name="connsiteY86" fmla="*/ 180109 h 287007"/>
                <a:gd name="connsiteX87" fmla="*/ 33820 w 320694"/>
                <a:gd name="connsiteY87" fmla="*/ 182363 h 287007"/>
                <a:gd name="connsiteX88" fmla="*/ 37136 w 320694"/>
                <a:gd name="connsiteY88" fmla="*/ 182363 h 287007"/>
                <a:gd name="connsiteX89" fmla="*/ 41645 w 320694"/>
                <a:gd name="connsiteY89" fmla="*/ 184619 h 287007"/>
                <a:gd name="connsiteX90" fmla="*/ 42839 w 320694"/>
                <a:gd name="connsiteY90" fmla="*/ 184619 h 287007"/>
                <a:gd name="connsiteX91" fmla="*/ 45094 w 320694"/>
                <a:gd name="connsiteY91" fmla="*/ 187934 h 287007"/>
                <a:gd name="connsiteX92" fmla="*/ 50664 w 320694"/>
                <a:gd name="connsiteY92" fmla="*/ 191383 h 287007"/>
                <a:gd name="connsiteX93" fmla="*/ 50664 w 320694"/>
                <a:gd name="connsiteY93" fmla="*/ 192443 h 287007"/>
                <a:gd name="connsiteX94" fmla="*/ 51858 w 320694"/>
                <a:gd name="connsiteY94" fmla="*/ 190189 h 287007"/>
                <a:gd name="connsiteX95" fmla="*/ 50664 w 320694"/>
                <a:gd name="connsiteY95" fmla="*/ 190189 h 287007"/>
                <a:gd name="connsiteX96" fmla="*/ 50664 w 320694"/>
                <a:gd name="connsiteY96" fmla="*/ 187934 h 287007"/>
                <a:gd name="connsiteX97" fmla="*/ 51858 w 320694"/>
                <a:gd name="connsiteY97" fmla="*/ 186873 h 287007"/>
                <a:gd name="connsiteX98" fmla="*/ 50664 w 320694"/>
                <a:gd name="connsiteY98" fmla="*/ 185679 h 287007"/>
                <a:gd name="connsiteX99" fmla="*/ 51858 w 320694"/>
                <a:gd name="connsiteY99" fmla="*/ 182363 h 287007"/>
                <a:gd name="connsiteX100" fmla="*/ 62998 w 320694"/>
                <a:gd name="connsiteY100" fmla="*/ 177855 h 287007"/>
                <a:gd name="connsiteX101" fmla="*/ 81036 w 320694"/>
                <a:gd name="connsiteY101" fmla="*/ 184619 h 287007"/>
                <a:gd name="connsiteX102" fmla="*/ 83290 w 320694"/>
                <a:gd name="connsiteY102" fmla="*/ 184619 h 287007"/>
                <a:gd name="connsiteX103" fmla="*/ 83290 w 320694"/>
                <a:gd name="connsiteY103" fmla="*/ 185679 h 287007"/>
                <a:gd name="connsiteX104" fmla="*/ 86739 w 320694"/>
                <a:gd name="connsiteY104" fmla="*/ 187934 h 287007"/>
                <a:gd name="connsiteX105" fmla="*/ 87800 w 320694"/>
                <a:gd name="connsiteY105" fmla="*/ 186873 h 287007"/>
                <a:gd name="connsiteX106" fmla="*/ 96818 w 320694"/>
                <a:gd name="connsiteY106" fmla="*/ 190189 h 287007"/>
                <a:gd name="connsiteX107" fmla="*/ 94564 w 320694"/>
                <a:gd name="connsiteY107" fmla="*/ 191383 h 287007"/>
                <a:gd name="connsiteX108" fmla="*/ 96818 w 320694"/>
                <a:gd name="connsiteY108" fmla="*/ 193637 h 287007"/>
                <a:gd name="connsiteX109" fmla="*/ 96818 w 320694"/>
                <a:gd name="connsiteY109" fmla="*/ 191383 h 287007"/>
                <a:gd name="connsiteX110" fmla="*/ 104643 w 320694"/>
                <a:gd name="connsiteY110" fmla="*/ 194699 h 287007"/>
                <a:gd name="connsiteX111" fmla="*/ 95625 w 320694"/>
                <a:gd name="connsiteY111" fmla="*/ 209420 h 287007"/>
                <a:gd name="connsiteX112" fmla="*/ 93370 w 320694"/>
                <a:gd name="connsiteY112" fmla="*/ 208226 h 287007"/>
                <a:gd name="connsiteX113" fmla="*/ 92309 w 320694"/>
                <a:gd name="connsiteY113" fmla="*/ 209420 h 287007"/>
                <a:gd name="connsiteX114" fmla="*/ 108092 w 320694"/>
                <a:gd name="connsiteY114" fmla="*/ 221754 h 287007"/>
                <a:gd name="connsiteX115" fmla="*/ 112601 w 320694"/>
                <a:gd name="connsiteY115" fmla="*/ 239792 h 287007"/>
                <a:gd name="connsiteX116" fmla="*/ 113662 w 320694"/>
                <a:gd name="connsiteY116" fmla="*/ 257697 h 287007"/>
                <a:gd name="connsiteX117" fmla="*/ 114856 w 320694"/>
                <a:gd name="connsiteY117" fmla="*/ 257697 h 287007"/>
                <a:gd name="connsiteX118" fmla="*/ 114856 w 320694"/>
                <a:gd name="connsiteY118" fmla="*/ 256636 h 287007"/>
                <a:gd name="connsiteX119" fmla="*/ 117110 w 320694"/>
                <a:gd name="connsiteY119" fmla="*/ 255442 h 287007"/>
                <a:gd name="connsiteX120" fmla="*/ 118172 w 320694"/>
                <a:gd name="connsiteY120" fmla="*/ 256636 h 287007"/>
                <a:gd name="connsiteX121" fmla="*/ 118172 w 320694"/>
                <a:gd name="connsiteY121" fmla="*/ 257697 h 287007"/>
                <a:gd name="connsiteX122" fmla="*/ 121487 w 320694"/>
                <a:gd name="connsiteY122" fmla="*/ 257697 h 287007"/>
                <a:gd name="connsiteX123" fmla="*/ 124935 w 320694"/>
                <a:gd name="connsiteY123" fmla="*/ 259951 h 287007"/>
                <a:gd name="connsiteX124" fmla="*/ 124935 w 320694"/>
                <a:gd name="connsiteY124" fmla="*/ 261144 h 287007"/>
                <a:gd name="connsiteX125" fmla="*/ 127190 w 320694"/>
                <a:gd name="connsiteY125" fmla="*/ 261144 h 287007"/>
                <a:gd name="connsiteX126" fmla="*/ 128251 w 320694"/>
                <a:gd name="connsiteY126" fmla="*/ 262206 h 287007"/>
                <a:gd name="connsiteX127" fmla="*/ 129445 w 320694"/>
                <a:gd name="connsiteY127" fmla="*/ 262206 h 287007"/>
                <a:gd name="connsiteX128" fmla="*/ 130506 w 320694"/>
                <a:gd name="connsiteY128" fmla="*/ 263400 h 287007"/>
                <a:gd name="connsiteX129" fmla="*/ 132761 w 320694"/>
                <a:gd name="connsiteY129" fmla="*/ 263400 h 287007"/>
                <a:gd name="connsiteX130" fmla="*/ 133954 w 320694"/>
                <a:gd name="connsiteY130" fmla="*/ 264460 h 287007"/>
                <a:gd name="connsiteX131" fmla="*/ 133954 w 320694"/>
                <a:gd name="connsiteY131" fmla="*/ 265654 h 287007"/>
                <a:gd name="connsiteX132" fmla="*/ 136209 w 320694"/>
                <a:gd name="connsiteY132" fmla="*/ 265654 h 287007"/>
                <a:gd name="connsiteX133" fmla="*/ 136209 w 320694"/>
                <a:gd name="connsiteY133" fmla="*/ 266715 h 287007"/>
                <a:gd name="connsiteX134" fmla="*/ 139525 w 320694"/>
                <a:gd name="connsiteY134" fmla="*/ 266715 h 287007"/>
                <a:gd name="connsiteX135" fmla="*/ 140718 w 320694"/>
                <a:gd name="connsiteY135" fmla="*/ 267909 h 287007"/>
                <a:gd name="connsiteX136" fmla="*/ 141779 w 320694"/>
                <a:gd name="connsiteY136" fmla="*/ 266715 h 287007"/>
                <a:gd name="connsiteX137" fmla="*/ 144034 w 320694"/>
                <a:gd name="connsiteY137" fmla="*/ 261144 h 287007"/>
                <a:gd name="connsiteX138" fmla="*/ 145228 w 320694"/>
                <a:gd name="connsiteY138" fmla="*/ 262206 h 287007"/>
                <a:gd name="connsiteX139" fmla="*/ 146289 w 320694"/>
                <a:gd name="connsiteY139" fmla="*/ 263400 h 287007"/>
                <a:gd name="connsiteX140" fmla="*/ 146289 w 320694"/>
                <a:gd name="connsiteY140" fmla="*/ 262206 h 287007"/>
                <a:gd name="connsiteX141" fmla="*/ 150798 w 320694"/>
                <a:gd name="connsiteY141" fmla="*/ 262206 h 287007"/>
                <a:gd name="connsiteX142" fmla="*/ 150798 w 320694"/>
                <a:gd name="connsiteY142" fmla="*/ 266715 h 287007"/>
                <a:gd name="connsiteX143" fmla="*/ 157562 w 320694"/>
                <a:gd name="connsiteY143" fmla="*/ 268970 h 287007"/>
                <a:gd name="connsiteX144" fmla="*/ 173345 w 320694"/>
                <a:gd name="connsiteY144" fmla="*/ 287007 h 287007"/>
                <a:gd name="connsiteX145" fmla="*/ 194698 w 320694"/>
                <a:gd name="connsiteY145" fmla="*/ 266715 h 287007"/>
                <a:gd name="connsiteX146" fmla="*/ 207032 w 320694"/>
                <a:gd name="connsiteY146" fmla="*/ 257697 h 287007"/>
                <a:gd name="connsiteX147" fmla="*/ 222815 w 320694"/>
                <a:gd name="connsiteY147" fmla="*/ 254381 h 287007"/>
                <a:gd name="connsiteX148" fmla="*/ 235149 w 320694"/>
                <a:gd name="connsiteY148" fmla="*/ 265654 h 287007"/>
                <a:gd name="connsiteX149" fmla="*/ 279049 w 320694"/>
                <a:gd name="connsiteY149" fmla="*/ 249871 h 287007"/>
                <a:gd name="connsiteX150" fmla="*/ 277988 w 320694"/>
                <a:gd name="connsiteY150" fmla="*/ 247617 h 287007"/>
                <a:gd name="connsiteX151" fmla="*/ 280243 w 320694"/>
                <a:gd name="connsiteY151" fmla="*/ 246556 h 287007"/>
                <a:gd name="connsiteX152" fmla="*/ 281304 w 320694"/>
                <a:gd name="connsiteY152" fmla="*/ 247617 h 287007"/>
                <a:gd name="connsiteX153" fmla="*/ 283559 w 320694"/>
                <a:gd name="connsiteY153" fmla="*/ 246556 h 287007"/>
                <a:gd name="connsiteX154" fmla="*/ 283559 w 320694"/>
                <a:gd name="connsiteY154" fmla="*/ 245362 h 287007"/>
                <a:gd name="connsiteX155" fmla="*/ 285813 w 320694"/>
                <a:gd name="connsiteY155" fmla="*/ 244301 h 287007"/>
                <a:gd name="connsiteX156" fmla="*/ 287007 w 320694"/>
                <a:gd name="connsiteY156" fmla="*/ 245362 h 287007"/>
                <a:gd name="connsiteX157" fmla="*/ 292577 w 320694"/>
                <a:gd name="connsiteY157" fmla="*/ 242046 h 287007"/>
                <a:gd name="connsiteX158" fmla="*/ 315124 w 320694"/>
                <a:gd name="connsiteY158" fmla="*/ 230773 h 287007"/>
                <a:gd name="connsiteX159" fmla="*/ 310615 w 320694"/>
                <a:gd name="connsiteY159" fmla="*/ 226263 h 287007"/>
                <a:gd name="connsiteX160" fmla="*/ 306105 w 320694"/>
                <a:gd name="connsiteY160" fmla="*/ 228518 h 287007"/>
                <a:gd name="connsiteX161" fmla="*/ 306105 w 320694"/>
                <a:gd name="connsiteY161" fmla="*/ 227324 h 287007"/>
                <a:gd name="connsiteX162" fmla="*/ 304912 w 320694"/>
                <a:gd name="connsiteY162" fmla="*/ 227324 h 287007"/>
                <a:gd name="connsiteX163" fmla="*/ 302657 w 320694"/>
                <a:gd name="connsiteY163" fmla="*/ 224009 h 287007"/>
                <a:gd name="connsiteX164" fmla="*/ 299341 w 320694"/>
                <a:gd name="connsiteY164" fmla="*/ 221754 h 287007"/>
                <a:gd name="connsiteX165" fmla="*/ 304912 w 320694"/>
                <a:gd name="connsiteY165" fmla="*/ 218439 h 287007"/>
                <a:gd name="connsiteX166" fmla="*/ 303851 w 320694"/>
                <a:gd name="connsiteY166" fmla="*/ 214990 h 287007"/>
                <a:gd name="connsiteX167" fmla="*/ 300402 w 320694"/>
                <a:gd name="connsiteY167" fmla="*/ 216184 h 287007"/>
                <a:gd name="connsiteX168" fmla="*/ 298148 w 320694"/>
                <a:gd name="connsiteY168" fmla="*/ 213929 h 287007"/>
                <a:gd name="connsiteX169" fmla="*/ 301596 w 320694"/>
                <a:gd name="connsiteY169" fmla="*/ 211674 h 287007"/>
                <a:gd name="connsiteX170" fmla="*/ 291516 w 320694"/>
                <a:gd name="connsiteY170" fmla="*/ 203717 h 287007"/>
                <a:gd name="connsiteX171" fmla="*/ 293638 w 320694"/>
                <a:gd name="connsiteY171" fmla="*/ 201462 h 287007"/>
                <a:gd name="connsiteX172" fmla="*/ 292577 w 320694"/>
                <a:gd name="connsiteY172" fmla="*/ 200401 h 287007"/>
                <a:gd name="connsiteX173" fmla="*/ 298148 w 320694"/>
                <a:gd name="connsiteY173" fmla="*/ 195892 h 287007"/>
                <a:gd name="connsiteX174" fmla="*/ 297087 w 320694"/>
                <a:gd name="connsiteY174" fmla="*/ 194699 h 287007"/>
                <a:gd name="connsiteX175" fmla="*/ 306105 w 320694"/>
                <a:gd name="connsiteY175" fmla="*/ 187934 h 287007"/>
                <a:gd name="connsiteX176" fmla="*/ 301596 w 320694"/>
                <a:gd name="connsiteY176" fmla="*/ 186873 h 287007"/>
                <a:gd name="connsiteX177" fmla="*/ 294832 w 320694"/>
                <a:gd name="connsiteY177" fmla="*/ 192443 h 287007"/>
                <a:gd name="connsiteX178" fmla="*/ 292577 w 320694"/>
                <a:gd name="connsiteY178" fmla="*/ 190189 h 287007"/>
                <a:gd name="connsiteX179" fmla="*/ 290323 w 320694"/>
                <a:gd name="connsiteY179" fmla="*/ 191383 h 287007"/>
                <a:gd name="connsiteX180" fmla="*/ 289261 w 320694"/>
                <a:gd name="connsiteY180" fmla="*/ 189128 h 287007"/>
                <a:gd name="connsiteX181" fmla="*/ 304912 w 320694"/>
                <a:gd name="connsiteY181" fmla="*/ 176793 h 287007"/>
                <a:gd name="connsiteX182" fmla="*/ 306105 w 320694"/>
                <a:gd name="connsiteY182" fmla="*/ 173345 h 287007"/>
                <a:gd name="connsiteX183" fmla="*/ 299341 w 320694"/>
                <a:gd name="connsiteY183" fmla="*/ 168836 h 287007"/>
                <a:gd name="connsiteX184" fmla="*/ 307166 w 320694"/>
                <a:gd name="connsiteY184" fmla="*/ 154246 h 287007"/>
                <a:gd name="connsiteX185" fmla="*/ 312869 w 320694"/>
                <a:gd name="connsiteY185" fmla="*/ 156502 h 287007"/>
                <a:gd name="connsiteX186" fmla="*/ 318440 w 320694"/>
                <a:gd name="connsiteY186" fmla="*/ 147482 h 287007"/>
                <a:gd name="connsiteX187" fmla="*/ 311676 w 320694"/>
                <a:gd name="connsiteY187" fmla="*/ 147482 h 287007"/>
                <a:gd name="connsiteX188" fmla="*/ 310615 w 320694"/>
                <a:gd name="connsiteY188" fmla="*/ 140719 h 287007"/>
                <a:gd name="connsiteX189" fmla="*/ 313930 w 320694"/>
                <a:gd name="connsiteY189" fmla="*/ 138464 h 287007"/>
                <a:gd name="connsiteX190" fmla="*/ 319633 w 320694"/>
                <a:gd name="connsiteY190" fmla="*/ 129445 h 28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320694" h="287007">
                  <a:moveTo>
                    <a:pt x="319633" y="129445"/>
                  </a:moveTo>
                  <a:lnTo>
                    <a:pt x="320694" y="113662"/>
                  </a:lnTo>
                  <a:lnTo>
                    <a:pt x="307166" y="111408"/>
                  </a:lnTo>
                  <a:lnTo>
                    <a:pt x="297087" y="84484"/>
                  </a:lnTo>
                  <a:lnTo>
                    <a:pt x="285813" y="78781"/>
                  </a:lnTo>
                  <a:lnTo>
                    <a:pt x="270030" y="85545"/>
                  </a:lnTo>
                  <a:lnTo>
                    <a:pt x="268969" y="82229"/>
                  </a:lnTo>
                  <a:lnTo>
                    <a:pt x="241913" y="72150"/>
                  </a:lnTo>
                  <a:lnTo>
                    <a:pt x="239659" y="69895"/>
                  </a:lnTo>
                  <a:lnTo>
                    <a:pt x="227324" y="63131"/>
                  </a:lnTo>
                  <a:lnTo>
                    <a:pt x="221754" y="68702"/>
                  </a:lnTo>
                  <a:lnTo>
                    <a:pt x="212735" y="61938"/>
                  </a:lnTo>
                  <a:lnTo>
                    <a:pt x="213796" y="47348"/>
                  </a:lnTo>
                  <a:lnTo>
                    <a:pt x="221754" y="45094"/>
                  </a:lnTo>
                  <a:lnTo>
                    <a:pt x="222815" y="42839"/>
                  </a:lnTo>
                  <a:lnTo>
                    <a:pt x="204778" y="37268"/>
                  </a:lnTo>
                  <a:lnTo>
                    <a:pt x="204778" y="33821"/>
                  </a:lnTo>
                  <a:lnTo>
                    <a:pt x="193504" y="23741"/>
                  </a:lnTo>
                  <a:lnTo>
                    <a:pt x="190188" y="27057"/>
                  </a:lnTo>
                  <a:lnTo>
                    <a:pt x="190188" y="15783"/>
                  </a:lnTo>
                  <a:lnTo>
                    <a:pt x="191382" y="13528"/>
                  </a:lnTo>
                  <a:lnTo>
                    <a:pt x="190188" y="12467"/>
                  </a:lnTo>
                  <a:lnTo>
                    <a:pt x="187934" y="12467"/>
                  </a:lnTo>
                  <a:lnTo>
                    <a:pt x="186873" y="14722"/>
                  </a:lnTo>
                  <a:lnTo>
                    <a:pt x="185679" y="18038"/>
                  </a:lnTo>
                  <a:lnTo>
                    <a:pt x="181170" y="4510"/>
                  </a:lnTo>
                  <a:lnTo>
                    <a:pt x="173345" y="0"/>
                  </a:lnTo>
                  <a:lnTo>
                    <a:pt x="171090" y="3448"/>
                  </a:lnTo>
                  <a:lnTo>
                    <a:pt x="166581" y="6764"/>
                  </a:lnTo>
                  <a:lnTo>
                    <a:pt x="165387" y="9019"/>
                  </a:lnTo>
                  <a:lnTo>
                    <a:pt x="164326" y="12467"/>
                  </a:lnTo>
                  <a:lnTo>
                    <a:pt x="158756" y="18038"/>
                  </a:lnTo>
                  <a:lnTo>
                    <a:pt x="151992" y="21486"/>
                  </a:lnTo>
                  <a:lnTo>
                    <a:pt x="148543" y="22547"/>
                  </a:lnTo>
                  <a:lnTo>
                    <a:pt x="147482" y="23741"/>
                  </a:lnTo>
                  <a:lnTo>
                    <a:pt x="147482" y="21486"/>
                  </a:lnTo>
                  <a:lnTo>
                    <a:pt x="145228" y="21486"/>
                  </a:lnTo>
                  <a:lnTo>
                    <a:pt x="145228" y="23741"/>
                  </a:lnTo>
                  <a:lnTo>
                    <a:pt x="139525" y="31566"/>
                  </a:lnTo>
                  <a:lnTo>
                    <a:pt x="138464" y="30505"/>
                  </a:lnTo>
                  <a:lnTo>
                    <a:pt x="137270" y="31566"/>
                  </a:lnTo>
                  <a:lnTo>
                    <a:pt x="139525" y="32760"/>
                  </a:lnTo>
                  <a:lnTo>
                    <a:pt x="138464" y="36075"/>
                  </a:lnTo>
                  <a:lnTo>
                    <a:pt x="133954" y="33821"/>
                  </a:lnTo>
                  <a:lnTo>
                    <a:pt x="132761" y="37268"/>
                  </a:lnTo>
                  <a:lnTo>
                    <a:pt x="129445" y="35014"/>
                  </a:lnTo>
                  <a:lnTo>
                    <a:pt x="124935" y="38330"/>
                  </a:lnTo>
                  <a:lnTo>
                    <a:pt x="124935" y="40584"/>
                  </a:lnTo>
                  <a:lnTo>
                    <a:pt x="125997" y="39524"/>
                  </a:lnTo>
                  <a:lnTo>
                    <a:pt x="125997" y="41778"/>
                  </a:lnTo>
                  <a:lnTo>
                    <a:pt x="127190" y="42839"/>
                  </a:lnTo>
                  <a:lnTo>
                    <a:pt x="128251" y="42839"/>
                  </a:lnTo>
                  <a:lnTo>
                    <a:pt x="131700" y="45094"/>
                  </a:lnTo>
                  <a:lnTo>
                    <a:pt x="130506" y="46288"/>
                  </a:lnTo>
                  <a:lnTo>
                    <a:pt x="139525" y="50664"/>
                  </a:lnTo>
                  <a:lnTo>
                    <a:pt x="136209" y="51858"/>
                  </a:lnTo>
                  <a:lnTo>
                    <a:pt x="138464" y="55174"/>
                  </a:lnTo>
                  <a:lnTo>
                    <a:pt x="137270" y="55174"/>
                  </a:lnTo>
                  <a:lnTo>
                    <a:pt x="140718" y="58622"/>
                  </a:lnTo>
                  <a:lnTo>
                    <a:pt x="139525" y="60877"/>
                  </a:lnTo>
                  <a:lnTo>
                    <a:pt x="114856" y="65386"/>
                  </a:lnTo>
                  <a:lnTo>
                    <a:pt x="115917" y="66447"/>
                  </a:lnTo>
                  <a:lnTo>
                    <a:pt x="110347" y="66447"/>
                  </a:lnTo>
                  <a:lnTo>
                    <a:pt x="83290" y="72150"/>
                  </a:lnTo>
                  <a:lnTo>
                    <a:pt x="75465" y="73211"/>
                  </a:lnTo>
                  <a:lnTo>
                    <a:pt x="68701" y="74405"/>
                  </a:lnTo>
                  <a:lnTo>
                    <a:pt x="69762" y="74405"/>
                  </a:lnTo>
                  <a:lnTo>
                    <a:pt x="65253" y="75465"/>
                  </a:lnTo>
                  <a:lnTo>
                    <a:pt x="65253" y="74405"/>
                  </a:lnTo>
                  <a:lnTo>
                    <a:pt x="55173" y="76527"/>
                  </a:lnTo>
                  <a:lnTo>
                    <a:pt x="55173" y="78781"/>
                  </a:lnTo>
                  <a:lnTo>
                    <a:pt x="50664" y="75465"/>
                  </a:lnTo>
                  <a:lnTo>
                    <a:pt x="41645" y="73211"/>
                  </a:lnTo>
                  <a:lnTo>
                    <a:pt x="42839" y="72150"/>
                  </a:lnTo>
                  <a:lnTo>
                    <a:pt x="37136" y="68702"/>
                  </a:lnTo>
                  <a:lnTo>
                    <a:pt x="31566" y="74405"/>
                  </a:lnTo>
                  <a:lnTo>
                    <a:pt x="33820" y="91248"/>
                  </a:lnTo>
                  <a:lnTo>
                    <a:pt x="28117" y="98012"/>
                  </a:lnTo>
                  <a:lnTo>
                    <a:pt x="13528" y="107031"/>
                  </a:lnTo>
                  <a:lnTo>
                    <a:pt x="0" y="127191"/>
                  </a:lnTo>
                  <a:lnTo>
                    <a:pt x="13528" y="138464"/>
                  </a:lnTo>
                  <a:lnTo>
                    <a:pt x="15783" y="142973"/>
                  </a:lnTo>
                  <a:lnTo>
                    <a:pt x="6764" y="141912"/>
                  </a:lnTo>
                  <a:lnTo>
                    <a:pt x="16976" y="150798"/>
                  </a:lnTo>
                  <a:lnTo>
                    <a:pt x="19098" y="159817"/>
                  </a:lnTo>
                  <a:lnTo>
                    <a:pt x="36075" y="173345"/>
                  </a:lnTo>
                  <a:lnTo>
                    <a:pt x="34881" y="180109"/>
                  </a:lnTo>
                  <a:lnTo>
                    <a:pt x="33820" y="182363"/>
                  </a:lnTo>
                  <a:lnTo>
                    <a:pt x="37136" y="182363"/>
                  </a:lnTo>
                  <a:lnTo>
                    <a:pt x="41645" y="184619"/>
                  </a:lnTo>
                  <a:lnTo>
                    <a:pt x="42839" y="184619"/>
                  </a:lnTo>
                  <a:lnTo>
                    <a:pt x="45094" y="187934"/>
                  </a:lnTo>
                  <a:lnTo>
                    <a:pt x="50664" y="191383"/>
                  </a:lnTo>
                  <a:lnTo>
                    <a:pt x="50664" y="192443"/>
                  </a:lnTo>
                  <a:lnTo>
                    <a:pt x="51858" y="190189"/>
                  </a:lnTo>
                  <a:lnTo>
                    <a:pt x="50664" y="190189"/>
                  </a:lnTo>
                  <a:lnTo>
                    <a:pt x="50664" y="187934"/>
                  </a:lnTo>
                  <a:lnTo>
                    <a:pt x="51858" y="186873"/>
                  </a:lnTo>
                  <a:lnTo>
                    <a:pt x="50664" y="185679"/>
                  </a:lnTo>
                  <a:lnTo>
                    <a:pt x="51858" y="182363"/>
                  </a:lnTo>
                  <a:lnTo>
                    <a:pt x="62998" y="177855"/>
                  </a:lnTo>
                  <a:lnTo>
                    <a:pt x="81036" y="184619"/>
                  </a:lnTo>
                  <a:lnTo>
                    <a:pt x="83290" y="184619"/>
                  </a:lnTo>
                  <a:lnTo>
                    <a:pt x="83290" y="185679"/>
                  </a:lnTo>
                  <a:lnTo>
                    <a:pt x="86739" y="187934"/>
                  </a:lnTo>
                  <a:lnTo>
                    <a:pt x="87800" y="186873"/>
                  </a:lnTo>
                  <a:lnTo>
                    <a:pt x="96818" y="190189"/>
                  </a:lnTo>
                  <a:lnTo>
                    <a:pt x="94564" y="191383"/>
                  </a:lnTo>
                  <a:lnTo>
                    <a:pt x="96818" y="193637"/>
                  </a:lnTo>
                  <a:lnTo>
                    <a:pt x="96818" y="191383"/>
                  </a:lnTo>
                  <a:lnTo>
                    <a:pt x="104643" y="194699"/>
                  </a:lnTo>
                  <a:lnTo>
                    <a:pt x="95625" y="209420"/>
                  </a:lnTo>
                  <a:lnTo>
                    <a:pt x="93370" y="208226"/>
                  </a:lnTo>
                  <a:lnTo>
                    <a:pt x="92309" y="209420"/>
                  </a:lnTo>
                  <a:lnTo>
                    <a:pt x="108092" y="221754"/>
                  </a:lnTo>
                  <a:lnTo>
                    <a:pt x="112601" y="239792"/>
                  </a:lnTo>
                  <a:lnTo>
                    <a:pt x="113662" y="257697"/>
                  </a:lnTo>
                  <a:lnTo>
                    <a:pt x="114856" y="257697"/>
                  </a:lnTo>
                  <a:lnTo>
                    <a:pt x="114856" y="256636"/>
                  </a:lnTo>
                  <a:lnTo>
                    <a:pt x="117110" y="255442"/>
                  </a:lnTo>
                  <a:lnTo>
                    <a:pt x="118172" y="256636"/>
                  </a:lnTo>
                  <a:lnTo>
                    <a:pt x="118172" y="257697"/>
                  </a:lnTo>
                  <a:lnTo>
                    <a:pt x="121487" y="257697"/>
                  </a:lnTo>
                  <a:lnTo>
                    <a:pt x="124935" y="259951"/>
                  </a:lnTo>
                  <a:lnTo>
                    <a:pt x="124935" y="261144"/>
                  </a:lnTo>
                  <a:lnTo>
                    <a:pt x="127190" y="261144"/>
                  </a:lnTo>
                  <a:lnTo>
                    <a:pt x="128251" y="262206"/>
                  </a:lnTo>
                  <a:lnTo>
                    <a:pt x="129445" y="262206"/>
                  </a:lnTo>
                  <a:lnTo>
                    <a:pt x="130506" y="263400"/>
                  </a:lnTo>
                  <a:lnTo>
                    <a:pt x="132761" y="263400"/>
                  </a:lnTo>
                  <a:lnTo>
                    <a:pt x="133954" y="264460"/>
                  </a:lnTo>
                  <a:lnTo>
                    <a:pt x="133954" y="265654"/>
                  </a:lnTo>
                  <a:lnTo>
                    <a:pt x="136209" y="265654"/>
                  </a:lnTo>
                  <a:lnTo>
                    <a:pt x="136209" y="266715"/>
                  </a:lnTo>
                  <a:lnTo>
                    <a:pt x="139525" y="266715"/>
                  </a:lnTo>
                  <a:lnTo>
                    <a:pt x="140718" y="267909"/>
                  </a:lnTo>
                  <a:lnTo>
                    <a:pt x="141779" y="266715"/>
                  </a:lnTo>
                  <a:lnTo>
                    <a:pt x="144034" y="261144"/>
                  </a:lnTo>
                  <a:lnTo>
                    <a:pt x="145228" y="262206"/>
                  </a:lnTo>
                  <a:lnTo>
                    <a:pt x="146289" y="263400"/>
                  </a:lnTo>
                  <a:lnTo>
                    <a:pt x="146289" y="262206"/>
                  </a:lnTo>
                  <a:lnTo>
                    <a:pt x="150798" y="262206"/>
                  </a:lnTo>
                  <a:lnTo>
                    <a:pt x="150798" y="266715"/>
                  </a:lnTo>
                  <a:lnTo>
                    <a:pt x="157562" y="268970"/>
                  </a:lnTo>
                  <a:lnTo>
                    <a:pt x="173345" y="287007"/>
                  </a:lnTo>
                  <a:lnTo>
                    <a:pt x="194698" y="266715"/>
                  </a:lnTo>
                  <a:lnTo>
                    <a:pt x="207032" y="257697"/>
                  </a:lnTo>
                  <a:lnTo>
                    <a:pt x="222815" y="254381"/>
                  </a:lnTo>
                  <a:lnTo>
                    <a:pt x="235149" y="265654"/>
                  </a:lnTo>
                  <a:lnTo>
                    <a:pt x="279049" y="249871"/>
                  </a:lnTo>
                  <a:lnTo>
                    <a:pt x="277988" y="247617"/>
                  </a:lnTo>
                  <a:lnTo>
                    <a:pt x="280243" y="246556"/>
                  </a:lnTo>
                  <a:lnTo>
                    <a:pt x="281304" y="247617"/>
                  </a:lnTo>
                  <a:lnTo>
                    <a:pt x="283559" y="246556"/>
                  </a:lnTo>
                  <a:lnTo>
                    <a:pt x="283559" y="245362"/>
                  </a:lnTo>
                  <a:lnTo>
                    <a:pt x="285813" y="244301"/>
                  </a:lnTo>
                  <a:lnTo>
                    <a:pt x="287007" y="245362"/>
                  </a:lnTo>
                  <a:lnTo>
                    <a:pt x="292577" y="242046"/>
                  </a:lnTo>
                  <a:lnTo>
                    <a:pt x="315124" y="230773"/>
                  </a:lnTo>
                  <a:lnTo>
                    <a:pt x="310615" y="226263"/>
                  </a:lnTo>
                  <a:lnTo>
                    <a:pt x="306105" y="228518"/>
                  </a:lnTo>
                  <a:lnTo>
                    <a:pt x="306105" y="227324"/>
                  </a:lnTo>
                  <a:lnTo>
                    <a:pt x="304912" y="227324"/>
                  </a:lnTo>
                  <a:lnTo>
                    <a:pt x="302657" y="224009"/>
                  </a:lnTo>
                  <a:lnTo>
                    <a:pt x="299341" y="221754"/>
                  </a:lnTo>
                  <a:lnTo>
                    <a:pt x="304912" y="218439"/>
                  </a:lnTo>
                  <a:lnTo>
                    <a:pt x="303851" y="214990"/>
                  </a:lnTo>
                  <a:lnTo>
                    <a:pt x="300402" y="216184"/>
                  </a:lnTo>
                  <a:lnTo>
                    <a:pt x="298148" y="213929"/>
                  </a:lnTo>
                  <a:lnTo>
                    <a:pt x="301596" y="211674"/>
                  </a:lnTo>
                  <a:lnTo>
                    <a:pt x="291516" y="203717"/>
                  </a:lnTo>
                  <a:lnTo>
                    <a:pt x="293638" y="201462"/>
                  </a:lnTo>
                  <a:lnTo>
                    <a:pt x="292577" y="200401"/>
                  </a:lnTo>
                  <a:lnTo>
                    <a:pt x="298148" y="195892"/>
                  </a:lnTo>
                  <a:lnTo>
                    <a:pt x="297087" y="194699"/>
                  </a:lnTo>
                  <a:lnTo>
                    <a:pt x="306105" y="187934"/>
                  </a:lnTo>
                  <a:lnTo>
                    <a:pt x="301596" y="186873"/>
                  </a:lnTo>
                  <a:lnTo>
                    <a:pt x="294832" y="192443"/>
                  </a:lnTo>
                  <a:lnTo>
                    <a:pt x="292577" y="190189"/>
                  </a:lnTo>
                  <a:lnTo>
                    <a:pt x="290323" y="191383"/>
                  </a:lnTo>
                  <a:lnTo>
                    <a:pt x="289261" y="189128"/>
                  </a:lnTo>
                  <a:lnTo>
                    <a:pt x="304912" y="176793"/>
                  </a:lnTo>
                  <a:lnTo>
                    <a:pt x="306105" y="173345"/>
                  </a:lnTo>
                  <a:lnTo>
                    <a:pt x="299341" y="168836"/>
                  </a:lnTo>
                  <a:lnTo>
                    <a:pt x="307166" y="154246"/>
                  </a:lnTo>
                  <a:lnTo>
                    <a:pt x="312869" y="156502"/>
                  </a:lnTo>
                  <a:lnTo>
                    <a:pt x="318440" y="147482"/>
                  </a:lnTo>
                  <a:lnTo>
                    <a:pt x="311676" y="147482"/>
                  </a:lnTo>
                  <a:lnTo>
                    <a:pt x="310615" y="140719"/>
                  </a:lnTo>
                  <a:lnTo>
                    <a:pt x="313930" y="138464"/>
                  </a:lnTo>
                  <a:lnTo>
                    <a:pt x="319633" y="129445"/>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92" name="Freeform: Shape 891">
              <a:extLst>
                <a:ext uri="{FF2B5EF4-FFF2-40B4-BE49-F238E27FC236}">
                  <a16:creationId xmlns:a16="http://schemas.microsoft.com/office/drawing/2014/main" id="{CC8E1DBD-0137-2E4F-3CF9-010D1FE68CD1}"/>
                </a:ext>
              </a:extLst>
            </p:cNvPr>
            <p:cNvSpPr/>
            <p:nvPr/>
          </p:nvSpPr>
          <p:spPr>
            <a:xfrm>
              <a:off x="4166766" y="12478354"/>
              <a:ext cx="181302" cy="180904"/>
            </a:xfrm>
            <a:custGeom>
              <a:avLst/>
              <a:gdLst>
                <a:gd name="connsiteX0" fmla="*/ 98145 w 181302"/>
                <a:gd name="connsiteY0" fmla="*/ 12334 h 180904"/>
                <a:gd name="connsiteX1" fmla="*/ 136341 w 181302"/>
                <a:gd name="connsiteY1" fmla="*/ 0 h 180904"/>
                <a:gd name="connsiteX2" fmla="*/ 154379 w 181302"/>
                <a:gd name="connsiteY2" fmla="*/ 10080 h 180904"/>
                <a:gd name="connsiteX3" fmla="*/ 161143 w 181302"/>
                <a:gd name="connsiteY3" fmla="*/ 5571 h 180904"/>
                <a:gd name="connsiteX4" fmla="*/ 162337 w 181302"/>
                <a:gd name="connsiteY4" fmla="*/ 2123 h 180904"/>
                <a:gd name="connsiteX5" fmla="*/ 174671 w 181302"/>
                <a:gd name="connsiteY5" fmla="*/ 6631 h 180904"/>
                <a:gd name="connsiteX6" fmla="*/ 169101 w 181302"/>
                <a:gd name="connsiteY6" fmla="*/ 20160 h 180904"/>
                <a:gd name="connsiteX7" fmla="*/ 176926 w 181302"/>
                <a:gd name="connsiteY7" fmla="*/ 35942 h 180904"/>
                <a:gd name="connsiteX8" fmla="*/ 170162 w 181302"/>
                <a:gd name="connsiteY8" fmla="*/ 38197 h 180904"/>
                <a:gd name="connsiteX9" fmla="*/ 175865 w 181302"/>
                <a:gd name="connsiteY9" fmla="*/ 52786 h 180904"/>
                <a:gd name="connsiteX10" fmla="*/ 176926 w 181302"/>
                <a:gd name="connsiteY10" fmla="*/ 57295 h 180904"/>
                <a:gd name="connsiteX11" fmla="*/ 177987 w 181302"/>
                <a:gd name="connsiteY11" fmla="*/ 57295 h 180904"/>
                <a:gd name="connsiteX12" fmla="*/ 177987 w 181302"/>
                <a:gd name="connsiteY12" fmla="*/ 59550 h 180904"/>
                <a:gd name="connsiteX13" fmla="*/ 176926 w 181302"/>
                <a:gd name="connsiteY13" fmla="*/ 58357 h 180904"/>
                <a:gd name="connsiteX14" fmla="*/ 177987 w 181302"/>
                <a:gd name="connsiteY14" fmla="*/ 71885 h 180904"/>
                <a:gd name="connsiteX15" fmla="*/ 181302 w 181302"/>
                <a:gd name="connsiteY15" fmla="*/ 80904 h 180904"/>
                <a:gd name="connsiteX16" fmla="*/ 122813 w 181302"/>
                <a:gd name="connsiteY16" fmla="*/ 113529 h 180904"/>
                <a:gd name="connsiteX17" fmla="*/ 77853 w 181302"/>
                <a:gd name="connsiteY17" fmla="*/ 116845 h 180904"/>
                <a:gd name="connsiteX18" fmla="*/ 66579 w 181302"/>
                <a:gd name="connsiteY18" fmla="*/ 125864 h 180904"/>
                <a:gd name="connsiteX19" fmla="*/ 44033 w 181302"/>
                <a:gd name="connsiteY19" fmla="*/ 169764 h 180904"/>
                <a:gd name="connsiteX20" fmla="*/ 44033 w 181302"/>
                <a:gd name="connsiteY20" fmla="*/ 173079 h 180904"/>
                <a:gd name="connsiteX21" fmla="*/ 45094 w 181302"/>
                <a:gd name="connsiteY21" fmla="*/ 178650 h 180904"/>
                <a:gd name="connsiteX22" fmla="*/ 38329 w 181302"/>
                <a:gd name="connsiteY22" fmla="*/ 180905 h 180904"/>
                <a:gd name="connsiteX23" fmla="*/ 35014 w 181302"/>
                <a:gd name="connsiteY23" fmla="*/ 162867 h 180904"/>
                <a:gd name="connsiteX24" fmla="*/ 31566 w 181302"/>
                <a:gd name="connsiteY24" fmla="*/ 162867 h 180904"/>
                <a:gd name="connsiteX25" fmla="*/ 22547 w 181302"/>
                <a:gd name="connsiteY25" fmla="*/ 155042 h 180904"/>
                <a:gd name="connsiteX26" fmla="*/ 18037 w 181302"/>
                <a:gd name="connsiteY26" fmla="*/ 144962 h 180904"/>
                <a:gd name="connsiteX27" fmla="*/ 15783 w 181302"/>
                <a:gd name="connsiteY27" fmla="*/ 139392 h 180904"/>
                <a:gd name="connsiteX28" fmla="*/ 11273 w 181302"/>
                <a:gd name="connsiteY28" fmla="*/ 137138 h 180904"/>
                <a:gd name="connsiteX29" fmla="*/ 0 w 181302"/>
                <a:gd name="connsiteY29" fmla="*/ 122548 h 180904"/>
                <a:gd name="connsiteX30" fmla="*/ 0 w 181302"/>
                <a:gd name="connsiteY30" fmla="*/ 113529 h 180904"/>
                <a:gd name="connsiteX31" fmla="*/ 4509 w 181302"/>
                <a:gd name="connsiteY31" fmla="*/ 107959 h 180904"/>
                <a:gd name="connsiteX32" fmla="*/ 6764 w 181302"/>
                <a:gd name="connsiteY32" fmla="*/ 92177 h 180904"/>
                <a:gd name="connsiteX33" fmla="*/ 11273 w 181302"/>
                <a:gd name="connsiteY33" fmla="*/ 85412 h 180904"/>
                <a:gd name="connsiteX34" fmla="*/ 19231 w 181302"/>
                <a:gd name="connsiteY34" fmla="*/ 84219 h 180904"/>
                <a:gd name="connsiteX35" fmla="*/ 22547 w 181302"/>
                <a:gd name="connsiteY35" fmla="*/ 78648 h 180904"/>
                <a:gd name="connsiteX36" fmla="*/ 22547 w 181302"/>
                <a:gd name="connsiteY36" fmla="*/ 74139 h 180904"/>
                <a:gd name="connsiteX37" fmla="*/ 30372 w 181302"/>
                <a:gd name="connsiteY37" fmla="*/ 69630 h 180904"/>
                <a:gd name="connsiteX38" fmla="*/ 51725 w 181302"/>
                <a:gd name="connsiteY38" fmla="*/ 22414 h 180904"/>
                <a:gd name="connsiteX39" fmla="*/ 51725 w 181302"/>
                <a:gd name="connsiteY39" fmla="*/ 21354 h 180904"/>
                <a:gd name="connsiteX40" fmla="*/ 67508 w 181302"/>
                <a:gd name="connsiteY40" fmla="*/ 13528 h 180904"/>
                <a:gd name="connsiteX41" fmla="*/ 82097 w 181302"/>
                <a:gd name="connsiteY41" fmla="*/ 16844 h 180904"/>
                <a:gd name="connsiteX42" fmla="*/ 97879 w 181302"/>
                <a:gd name="connsiteY42" fmla="*/ 12334 h 18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1302" h="180904">
                  <a:moveTo>
                    <a:pt x="98145" y="12334"/>
                  </a:moveTo>
                  <a:lnTo>
                    <a:pt x="136341" y="0"/>
                  </a:lnTo>
                  <a:lnTo>
                    <a:pt x="154379" y="10080"/>
                  </a:lnTo>
                  <a:lnTo>
                    <a:pt x="161143" y="5571"/>
                  </a:lnTo>
                  <a:lnTo>
                    <a:pt x="162337" y="2123"/>
                  </a:lnTo>
                  <a:lnTo>
                    <a:pt x="174671" y="6631"/>
                  </a:lnTo>
                  <a:lnTo>
                    <a:pt x="169101" y="20160"/>
                  </a:lnTo>
                  <a:cubicBezTo>
                    <a:pt x="174804" y="28250"/>
                    <a:pt x="173079" y="28117"/>
                    <a:pt x="176926" y="35942"/>
                  </a:cubicBezTo>
                  <a:lnTo>
                    <a:pt x="170162" y="38197"/>
                  </a:lnTo>
                  <a:lnTo>
                    <a:pt x="175865" y="52786"/>
                  </a:lnTo>
                  <a:lnTo>
                    <a:pt x="176926" y="57295"/>
                  </a:lnTo>
                  <a:lnTo>
                    <a:pt x="177987" y="57295"/>
                  </a:lnTo>
                  <a:lnTo>
                    <a:pt x="177987" y="59550"/>
                  </a:lnTo>
                  <a:lnTo>
                    <a:pt x="176926" y="58357"/>
                  </a:lnTo>
                  <a:lnTo>
                    <a:pt x="177987" y="71885"/>
                  </a:lnTo>
                  <a:lnTo>
                    <a:pt x="181302" y="80904"/>
                  </a:lnTo>
                  <a:lnTo>
                    <a:pt x="122813" y="113529"/>
                  </a:lnTo>
                  <a:lnTo>
                    <a:pt x="77853" y="116845"/>
                  </a:lnTo>
                  <a:lnTo>
                    <a:pt x="66579" y="125864"/>
                  </a:lnTo>
                  <a:lnTo>
                    <a:pt x="44033" y="169764"/>
                  </a:lnTo>
                  <a:lnTo>
                    <a:pt x="44033" y="173079"/>
                  </a:lnTo>
                  <a:lnTo>
                    <a:pt x="45094" y="178650"/>
                  </a:lnTo>
                  <a:lnTo>
                    <a:pt x="38329" y="180905"/>
                  </a:lnTo>
                  <a:lnTo>
                    <a:pt x="35014" y="162867"/>
                  </a:lnTo>
                  <a:lnTo>
                    <a:pt x="31566" y="162867"/>
                  </a:lnTo>
                  <a:lnTo>
                    <a:pt x="22547" y="155042"/>
                  </a:lnTo>
                  <a:lnTo>
                    <a:pt x="18037" y="144962"/>
                  </a:lnTo>
                  <a:lnTo>
                    <a:pt x="15783" y="139392"/>
                  </a:lnTo>
                  <a:lnTo>
                    <a:pt x="11273" y="137138"/>
                  </a:lnTo>
                  <a:lnTo>
                    <a:pt x="0" y="122548"/>
                  </a:lnTo>
                  <a:lnTo>
                    <a:pt x="0" y="113529"/>
                  </a:lnTo>
                  <a:lnTo>
                    <a:pt x="4509" y="107959"/>
                  </a:lnTo>
                  <a:lnTo>
                    <a:pt x="6764" y="92177"/>
                  </a:lnTo>
                  <a:lnTo>
                    <a:pt x="11273" y="85412"/>
                  </a:lnTo>
                  <a:lnTo>
                    <a:pt x="19231" y="84219"/>
                  </a:lnTo>
                  <a:lnTo>
                    <a:pt x="22547" y="78648"/>
                  </a:lnTo>
                  <a:lnTo>
                    <a:pt x="22547" y="74139"/>
                  </a:lnTo>
                  <a:lnTo>
                    <a:pt x="30372" y="69630"/>
                  </a:lnTo>
                  <a:lnTo>
                    <a:pt x="51725" y="22414"/>
                  </a:lnTo>
                  <a:lnTo>
                    <a:pt x="51725" y="21354"/>
                  </a:lnTo>
                  <a:lnTo>
                    <a:pt x="67508" y="13528"/>
                  </a:lnTo>
                  <a:lnTo>
                    <a:pt x="82097" y="16844"/>
                  </a:lnTo>
                  <a:lnTo>
                    <a:pt x="97879" y="12334"/>
                  </a:lnTo>
                </a:path>
              </a:pathLst>
            </a:custGeom>
            <a:noFill/>
            <a:ln w="3315" cap="flat">
              <a:solidFill>
                <a:schemeClr val="bg1">
                  <a:lumMod val="65000"/>
                </a:schemeClr>
              </a:solidFill>
              <a:prstDash val="solid"/>
              <a:miter/>
            </a:ln>
          </p:spPr>
          <p:txBody>
            <a:bodyPr rtlCol="0" anchor="ctr"/>
            <a:lstStyle/>
            <a:p>
              <a:endParaRPr lang="en-FI" sz="816"/>
            </a:p>
          </p:txBody>
        </p:sp>
        <p:sp>
          <p:nvSpPr>
            <p:cNvPr id="893" name="Freeform: Shape 892">
              <a:extLst>
                <a:ext uri="{FF2B5EF4-FFF2-40B4-BE49-F238E27FC236}">
                  <a16:creationId xmlns:a16="http://schemas.microsoft.com/office/drawing/2014/main" id="{8648A160-071B-17D4-1443-D33C074F510E}"/>
                </a:ext>
              </a:extLst>
            </p:cNvPr>
            <p:cNvSpPr/>
            <p:nvPr/>
          </p:nvSpPr>
          <p:spPr>
            <a:xfrm>
              <a:off x="4210931" y="12559390"/>
              <a:ext cx="285680" cy="289128"/>
            </a:xfrm>
            <a:custGeom>
              <a:avLst/>
              <a:gdLst>
                <a:gd name="connsiteX0" fmla="*/ 137137 w 285680"/>
                <a:gd name="connsiteY0" fmla="*/ 0 h 289128"/>
                <a:gd name="connsiteX1" fmla="*/ 154114 w 285680"/>
                <a:gd name="connsiteY1" fmla="*/ 1060 h 289128"/>
                <a:gd name="connsiteX2" fmla="*/ 224937 w 285680"/>
                <a:gd name="connsiteY2" fmla="*/ 11273 h 289128"/>
                <a:gd name="connsiteX3" fmla="*/ 238465 w 285680"/>
                <a:gd name="connsiteY3" fmla="*/ 12334 h 289128"/>
                <a:gd name="connsiteX4" fmla="*/ 250799 w 285680"/>
                <a:gd name="connsiteY4" fmla="*/ 47216 h 289128"/>
                <a:gd name="connsiteX5" fmla="*/ 262073 w 285680"/>
                <a:gd name="connsiteY5" fmla="*/ 74271 h 289128"/>
                <a:gd name="connsiteX6" fmla="*/ 285680 w 285680"/>
                <a:gd name="connsiteY6" fmla="*/ 133821 h 289128"/>
                <a:gd name="connsiteX7" fmla="*/ 273346 w 285680"/>
                <a:gd name="connsiteY7" fmla="*/ 138331 h 289128"/>
                <a:gd name="connsiteX8" fmla="*/ 277855 w 285680"/>
                <a:gd name="connsiteY8" fmla="*/ 150798 h 289128"/>
                <a:gd name="connsiteX9" fmla="*/ 267776 w 285680"/>
                <a:gd name="connsiteY9" fmla="*/ 161938 h 289128"/>
                <a:gd name="connsiteX10" fmla="*/ 271092 w 285680"/>
                <a:gd name="connsiteY10" fmla="*/ 164193 h 289128"/>
                <a:gd name="connsiteX11" fmla="*/ 268837 w 285680"/>
                <a:gd name="connsiteY11" fmla="*/ 167641 h 289128"/>
                <a:gd name="connsiteX12" fmla="*/ 270030 w 285680"/>
                <a:gd name="connsiteY12" fmla="*/ 168702 h 289128"/>
                <a:gd name="connsiteX13" fmla="*/ 273346 w 285680"/>
                <a:gd name="connsiteY13" fmla="*/ 165387 h 289128"/>
                <a:gd name="connsiteX14" fmla="*/ 275601 w 285680"/>
                <a:gd name="connsiteY14" fmla="*/ 166448 h 289128"/>
                <a:gd name="connsiteX15" fmla="*/ 274540 w 285680"/>
                <a:gd name="connsiteY15" fmla="*/ 168702 h 289128"/>
                <a:gd name="connsiteX16" fmla="*/ 275601 w 285680"/>
                <a:gd name="connsiteY16" fmla="*/ 169896 h 289128"/>
                <a:gd name="connsiteX17" fmla="*/ 277855 w 285680"/>
                <a:gd name="connsiteY17" fmla="*/ 167641 h 289128"/>
                <a:gd name="connsiteX18" fmla="*/ 281304 w 285680"/>
                <a:gd name="connsiteY18" fmla="*/ 170957 h 289128"/>
                <a:gd name="connsiteX19" fmla="*/ 247484 w 285680"/>
                <a:gd name="connsiteY19" fmla="*/ 208092 h 289128"/>
                <a:gd name="connsiteX20" fmla="*/ 235149 w 285680"/>
                <a:gd name="connsiteY20" fmla="*/ 226130 h 289128"/>
                <a:gd name="connsiteX21" fmla="*/ 236210 w 285680"/>
                <a:gd name="connsiteY21" fmla="*/ 227191 h 289128"/>
                <a:gd name="connsiteX22" fmla="*/ 232895 w 285680"/>
                <a:gd name="connsiteY22" fmla="*/ 231701 h 289128"/>
                <a:gd name="connsiteX23" fmla="*/ 231701 w 285680"/>
                <a:gd name="connsiteY23" fmla="*/ 230639 h 289128"/>
                <a:gd name="connsiteX24" fmla="*/ 229446 w 285680"/>
                <a:gd name="connsiteY24" fmla="*/ 233955 h 289128"/>
                <a:gd name="connsiteX25" fmla="*/ 184485 w 285680"/>
                <a:gd name="connsiteY25" fmla="*/ 280110 h 289128"/>
                <a:gd name="connsiteX26" fmla="*/ 170957 w 285680"/>
                <a:gd name="connsiteY26" fmla="*/ 289129 h 289128"/>
                <a:gd name="connsiteX27" fmla="*/ 152920 w 285680"/>
                <a:gd name="connsiteY27" fmla="*/ 283558 h 289128"/>
                <a:gd name="connsiteX28" fmla="*/ 152920 w 285680"/>
                <a:gd name="connsiteY28" fmla="*/ 280110 h 289128"/>
                <a:gd name="connsiteX29" fmla="*/ 141647 w 285680"/>
                <a:gd name="connsiteY29" fmla="*/ 270030 h 289128"/>
                <a:gd name="connsiteX30" fmla="*/ 138331 w 285680"/>
                <a:gd name="connsiteY30" fmla="*/ 273346 h 289128"/>
                <a:gd name="connsiteX31" fmla="*/ 138331 w 285680"/>
                <a:gd name="connsiteY31" fmla="*/ 262072 h 289128"/>
                <a:gd name="connsiteX32" fmla="*/ 139525 w 285680"/>
                <a:gd name="connsiteY32" fmla="*/ 259818 h 289128"/>
                <a:gd name="connsiteX33" fmla="*/ 138331 w 285680"/>
                <a:gd name="connsiteY33" fmla="*/ 258756 h 289128"/>
                <a:gd name="connsiteX34" fmla="*/ 136076 w 285680"/>
                <a:gd name="connsiteY34" fmla="*/ 258756 h 289128"/>
                <a:gd name="connsiteX35" fmla="*/ 135015 w 285680"/>
                <a:gd name="connsiteY35" fmla="*/ 261012 h 289128"/>
                <a:gd name="connsiteX36" fmla="*/ 133822 w 285680"/>
                <a:gd name="connsiteY36" fmla="*/ 264327 h 289128"/>
                <a:gd name="connsiteX37" fmla="*/ 129312 w 285680"/>
                <a:gd name="connsiteY37" fmla="*/ 250799 h 289128"/>
                <a:gd name="connsiteX38" fmla="*/ 121487 w 285680"/>
                <a:gd name="connsiteY38" fmla="*/ 246289 h 289128"/>
                <a:gd name="connsiteX39" fmla="*/ 116978 w 285680"/>
                <a:gd name="connsiteY39" fmla="*/ 236210 h 289128"/>
                <a:gd name="connsiteX40" fmla="*/ 122548 w 285680"/>
                <a:gd name="connsiteY40" fmla="*/ 228385 h 289128"/>
                <a:gd name="connsiteX41" fmla="*/ 119233 w 285680"/>
                <a:gd name="connsiteY41" fmla="*/ 220560 h 289128"/>
                <a:gd name="connsiteX42" fmla="*/ 115784 w 285680"/>
                <a:gd name="connsiteY42" fmla="*/ 221621 h 289128"/>
                <a:gd name="connsiteX43" fmla="*/ 115784 w 285680"/>
                <a:gd name="connsiteY43" fmla="*/ 219366 h 289128"/>
                <a:gd name="connsiteX44" fmla="*/ 119233 w 285680"/>
                <a:gd name="connsiteY44" fmla="*/ 213796 h 289128"/>
                <a:gd name="connsiteX45" fmla="*/ 116978 w 285680"/>
                <a:gd name="connsiteY45" fmla="*/ 208092 h 289128"/>
                <a:gd name="connsiteX46" fmla="*/ 110214 w 285680"/>
                <a:gd name="connsiteY46" fmla="*/ 200268 h 289128"/>
                <a:gd name="connsiteX47" fmla="*/ 106898 w 285680"/>
                <a:gd name="connsiteY47" fmla="*/ 198013 h 289128"/>
                <a:gd name="connsiteX48" fmla="*/ 107959 w 285680"/>
                <a:gd name="connsiteY48" fmla="*/ 194565 h 289128"/>
                <a:gd name="connsiteX49" fmla="*/ 106898 w 285680"/>
                <a:gd name="connsiteY49" fmla="*/ 194565 h 289128"/>
                <a:gd name="connsiteX50" fmla="*/ 105704 w 285680"/>
                <a:gd name="connsiteY50" fmla="*/ 196819 h 289128"/>
                <a:gd name="connsiteX51" fmla="*/ 104643 w 285680"/>
                <a:gd name="connsiteY51" fmla="*/ 196819 h 289128"/>
                <a:gd name="connsiteX52" fmla="*/ 103450 w 285680"/>
                <a:gd name="connsiteY52" fmla="*/ 195758 h 289128"/>
                <a:gd name="connsiteX53" fmla="*/ 101195 w 285680"/>
                <a:gd name="connsiteY53" fmla="*/ 194565 h 289128"/>
                <a:gd name="connsiteX54" fmla="*/ 98941 w 285680"/>
                <a:gd name="connsiteY54" fmla="*/ 192311 h 289128"/>
                <a:gd name="connsiteX55" fmla="*/ 89922 w 285680"/>
                <a:gd name="connsiteY55" fmla="*/ 191249 h 289128"/>
                <a:gd name="connsiteX56" fmla="*/ 86606 w 285680"/>
                <a:gd name="connsiteY56" fmla="*/ 198013 h 289128"/>
                <a:gd name="connsiteX57" fmla="*/ 87667 w 285680"/>
                <a:gd name="connsiteY57" fmla="*/ 199074 h 289128"/>
                <a:gd name="connsiteX58" fmla="*/ 85412 w 285680"/>
                <a:gd name="connsiteY58" fmla="*/ 200268 h 289128"/>
                <a:gd name="connsiteX59" fmla="*/ 76394 w 285680"/>
                <a:gd name="connsiteY59" fmla="*/ 200268 h 289128"/>
                <a:gd name="connsiteX60" fmla="*/ 75333 w 285680"/>
                <a:gd name="connsiteY60" fmla="*/ 199074 h 289128"/>
                <a:gd name="connsiteX61" fmla="*/ 76394 w 285680"/>
                <a:gd name="connsiteY61" fmla="*/ 192311 h 289128"/>
                <a:gd name="connsiteX62" fmla="*/ 70823 w 285680"/>
                <a:gd name="connsiteY62" fmla="*/ 190055 h 289128"/>
                <a:gd name="connsiteX63" fmla="*/ 73078 w 285680"/>
                <a:gd name="connsiteY63" fmla="*/ 182231 h 289128"/>
                <a:gd name="connsiteX64" fmla="*/ 70823 w 285680"/>
                <a:gd name="connsiteY64" fmla="*/ 181169 h 289128"/>
                <a:gd name="connsiteX65" fmla="*/ 71884 w 285680"/>
                <a:gd name="connsiteY65" fmla="*/ 177721 h 289128"/>
                <a:gd name="connsiteX66" fmla="*/ 76394 w 285680"/>
                <a:gd name="connsiteY66" fmla="*/ 174405 h 289128"/>
                <a:gd name="connsiteX67" fmla="*/ 80903 w 285680"/>
                <a:gd name="connsiteY67" fmla="*/ 168702 h 289128"/>
                <a:gd name="connsiteX68" fmla="*/ 83158 w 285680"/>
                <a:gd name="connsiteY68" fmla="*/ 167641 h 289128"/>
                <a:gd name="connsiteX69" fmla="*/ 82097 w 285680"/>
                <a:gd name="connsiteY69" fmla="*/ 161938 h 289128"/>
                <a:gd name="connsiteX70" fmla="*/ 69630 w 285680"/>
                <a:gd name="connsiteY70" fmla="*/ 146288 h 289128"/>
                <a:gd name="connsiteX71" fmla="*/ 35942 w 285680"/>
                <a:gd name="connsiteY71" fmla="*/ 135015 h 289128"/>
                <a:gd name="connsiteX72" fmla="*/ 1061 w 285680"/>
                <a:gd name="connsiteY72" fmla="*/ 97879 h 289128"/>
                <a:gd name="connsiteX73" fmla="*/ 0 w 285680"/>
                <a:gd name="connsiteY73" fmla="*/ 92176 h 289128"/>
                <a:gd name="connsiteX74" fmla="*/ 0 w 285680"/>
                <a:gd name="connsiteY74" fmla="*/ 88860 h 289128"/>
                <a:gd name="connsiteX75" fmla="*/ 22414 w 285680"/>
                <a:gd name="connsiteY75" fmla="*/ 44960 h 289128"/>
                <a:gd name="connsiteX76" fmla="*/ 33687 w 285680"/>
                <a:gd name="connsiteY76" fmla="*/ 35942 h 289128"/>
                <a:gd name="connsiteX77" fmla="*/ 78648 w 285680"/>
                <a:gd name="connsiteY77" fmla="*/ 32626 h 289128"/>
                <a:gd name="connsiteX78" fmla="*/ 137137 w 285680"/>
                <a:gd name="connsiteY78" fmla="*/ 0 h 28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5680" h="289128">
                  <a:moveTo>
                    <a:pt x="137137" y="0"/>
                  </a:moveTo>
                  <a:lnTo>
                    <a:pt x="154114" y="1060"/>
                  </a:lnTo>
                  <a:lnTo>
                    <a:pt x="224937" y="11273"/>
                  </a:lnTo>
                  <a:lnTo>
                    <a:pt x="238465" y="12334"/>
                  </a:lnTo>
                  <a:lnTo>
                    <a:pt x="250799" y="47216"/>
                  </a:lnTo>
                  <a:lnTo>
                    <a:pt x="262073" y="74271"/>
                  </a:lnTo>
                  <a:lnTo>
                    <a:pt x="285680" y="133821"/>
                  </a:lnTo>
                  <a:lnTo>
                    <a:pt x="273346" y="138331"/>
                  </a:lnTo>
                  <a:lnTo>
                    <a:pt x="277855" y="150798"/>
                  </a:lnTo>
                  <a:lnTo>
                    <a:pt x="267776" y="161938"/>
                  </a:lnTo>
                  <a:lnTo>
                    <a:pt x="271092" y="164193"/>
                  </a:lnTo>
                  <a:lnTo>
                    <a:pt x="268837" y="167641"/>
                  </a:lnTo>
                  <a:lnTo>
                    <a:pt x="270030" y="168702"/>
                  </a:lnTo>
                  <a:lnTo>
                    <a:pt x="273346" y="165387"/>
                  </a:lnTo>
                  <a:lnTo>
                    <a:pt x="275601" y="166448"/>
                  </a:lnTo>
                  <a:lnTo>
                    <a:pt x="274540" y="168702"/>
                  </a:lnTo>
                  <a:lnTo>
                    <a:pt x="275601" y="169896"/>
                  </a:lnTo>
                  <a:lnTo>
                    <a:pt x="277855" y="167641"/>
                  </a:lnTo>
                  <a:lnTo>
                    <a:pt x="281304" y="170957"/>
                  </a:lnTo>
                  <a:lnTo>
                    <a:pt x="247484" y="208092"/>
                  </a:lnTo>
                  <a:lnTo>
                    <a:pt x="235149" y="226130"/>
                  </a:lnTo>
                  <a:lnTo>
                    <a:pt x="236210" y="227191"/>
                  </a:lnTo>
                  <a:lnTo>
                    <a:pt x="232895" y="231701"/>
                  </a:lnTo>
                  <a:lnTo>
                    <a:pt x="231701" y="230639"/>
                  </a:lnTo>
                  <a:lnTo>
                    <a:pt x="229446" y="233955"/>
                  </a:lnTo>
                  <a:lnTo>
                    <a:pt x="184485" y="280110"/>
                  </a:lnTo>
                  <a:lnTo>
                    <a:pt x="170957" y="289129"/>
                  </a:lnTo>
                  <a:lnTo>
                    <a:pt x="152920" y="283558"/>
                  </a:lnTo>
                  <a:lnTo>
                    <a:pt x="152920" y="280110"/>
                  </a:lnTo>
                  <a:lnTo>
                    <a:pt x="141647" y="270030"/>
                  </a:lnTo>
                  <a:lnTo>
                    <a:pt x="138331" y="273346"/>
                  </a:lnTo>
                  <a:lnTo>
                    <a:pt x="138331" y="262072"/>
                  </a:lnTo>
                  <a:lnTo>
                    <a:pt x="139525" y="259818"/>
                  </a:lnTo>
                  <a:lnTo>
                    <a:pt x="138331" y="258756"/>
                  </a:lnTo>
                  <a:lnTo>
                    <a:pt x="136076" y="258756"/>
                  </a:lnTo>
                  <a:lnTo>
                    <a:pt x="135015" y="261012"/>
                  </a:lnTo>
                  <a:lnTo>
                    <a:pt x="133822" y="264327"/>
                  </a:lnTo>
                  <a:lnTo>
                    <a:pt x="129312" y="250799"/>
                  </a:lnTo>
                  <a:lnTo>
                    <a:pt x="121487" y="246289"/>
                  </a:lnTo>
                  <a:lnTo>
                    <a:pt x="116978" y="236210"/>
                  </a:lnTo>
                  <a:lnTo>
                    <a:pt x="122548" y="228385"/>
                  </a:lnTo>
                  <a:lnTo>
                    <a:pt x="119233" y="220560"/>
                  </a:lnTo>
                  <a:lnTo>
                    <a:pt x="115784" y="221621"/>
                  </a:lnTo>
                  <a:lnTo>
                    <a:pt x="115784" y="219366"/>
                  </a:lnTo>
                  <a:lnTo>
                    <a:pt x="119233" y="213796"/>
                  </a:lnTo>
                  <a:lnTo>
                    <a:pt x="116978" y="208092"/>
                  </a:lnTo>
                  <a:lnTo>
                    <a:pt x="110214" y="200268"/>
                  </a:lnTo>
                  <a:lnTo>
                    <a:pt x="106898" y="198013"/>
                  </a:lnTo>
                  <a:lnTo>
                    <a:pt x="107959" y="194565"/>
                  </a:lnTo>
                  <a:lnTo>
                    <a:pt x="106898" y="194565"/>
                  </a:lnTo>
                  <a:lnTo>
                    <a:pt x="105704" y="196819"/>
                  </a:lnTo>
                  <a:lnTo>
                    <a:pt x="104643" y="196819"/>
                  </a:lnTo>
                  <a:lnTo>
                    <a:pt x="103450" y="195758"/>
                  </a:lnTo>
                  <a:lnTo>
                    <a:pt x="101195" y="194565"/>
                  </a:lnTo>
                  <a:lnTo>
                    <a:pt x="98941" y="192311"/>
                  </a:lnTo>
                  <a:lnTo>
                    <a:pt x="89922" y="191249"/>
                  </a:lnTo>
                  <a:lnTo>
                    <a:pt x="86606" y="198013"/>
                  </a:lnTo>
                  <a:lnTo>
                    <a:pt x="87667" y="199074"/>
                  </a:lnTo>
                  <a:lnTo>
                    <a:pt x="85412" y="200268"/>
                  </a:lnTo>
                  <a:lnTo>
                    <a:pt x="76394" y="200268"/>
                  </a:lnTo>
                  <a:lnTo>
                    <a:pt x="75333" y="199074"/>
                  </a:lnTo>
                  <a:lnTo>
                    <a:pt x="76394" y="192311"/>
                  </a:lnTo>
                  <a:lnTo>
                    <a:pt x="70823" y="190055"/>
                  </a:lnTo>
                  <a:lnTo>
                    <a:pt x="73078" y="182231"/>
                  </a:lnTo>
                  <a:lnTo>
                    <a:pt x="70823" y="181169"/>
                  </a:lnTo>
                  <a:lnTo>
                    <a:pt x="71884" y="177721"/>
                  </a:lnTo>
                  <a:lnTo>
                    <a:pt x="76394" y="174405"/>
                  </a:lnTo>
                  <a:lnTo>
                    <a:pt x="80903" y="168702"/>
                  </a:lnTo>
                  <a:lnTo>
                    <a:pt x="83158" y="167641"/>
                  </a:lnTo>
                  <a:lnTo>
                    <a:pt x="82097" y="161938"/>
                  </a:lnTo>
                  <a:lnTo>
                    <a:pt x="69630" y="146288"/>
                  </a:lnTo>
                  <a:lnTo>
                    <a:pt x="35942" y="135015"/>
                  </a:lnTo>
                  <a:lnTo>
                    <a:pt x="1061" y="97879"/>
                  </a:lnTo>
                  <a:lnTo>
                    <a:pt x="0" y="92176"/>
                  </a:lnTo>
                  <a:lnTo>
                    <a:pt x="0" y="88860"/>
                  </a:lnTo>
                  <a:lnTo>
                    <a:pt x="22414" y="44960"/>
                  </a:lnTo>
                  <a:lnTo>
                    <a:pt x="33687" y="35942"/>
                  </a:lnTo>
                  <a:lnTo>
                    <a:pt x="78648" y="32626"/>
                  </a:lnTo>
                  <a:lnTo>
                    <a:pt x="137137" y="0"/>
                  </a:lnTo>
                </a:path>
              </a:pathLst>
            </a:custGeom>
            <a:noFill/>
            <a:ln w="3315" cap="flat">
              <a:solidFill>
                <a:schemeClr val="bg1">
                  <a:lumMod val="65000"/>
                </a:schemeClr>
              </a:solidFill>
              <a:prstDash val="solid"/>
              <a:miter/>
            </a:ln>
          </p:spPr>
          <p:txBody>
            <a:bodyPr rtlCol="0" anchor="ctr"/>
            <a:lstStyle/>
            <a:p>
              <a:endParaRPr lang="en-FI" sz="816"/>
            </a:p>
          </p:txBody>
        </p:sp>
        <p:sp>
          <p:nvSpPr>
            <p:cNvPr id="894" name="Freeform: Shape 893">
              <a:extLst>
                <a:ext uri="{FF2B5EF4-FFF2-40B4-BE49-F238E27FC236}">
                  <a16:creationId xmlns:a16="http://schemas.microsoft.com/office/drawing/2014/main" id="{0AC734BB-67BD-B55E-D545-8BB4E3531969}"/>
                </a:ext>
              </a:extLst>
            </p:cNvPr>
            <p:cNvSpPr/>
            <p:nvPr/>
          </p:nvSpPr>
          <p:spPr>
            <a:xfrm>
              <a:off x="3653894" y="11763887"/>
              <a:ext cx="624544" cy="415125"/>
            </a:xfrm>
            <a:custGeom>
              <a:avLst/>
              <a:gdLst>
                <a:gd name="connsiteX0" fmla="*/ 57428 w 624544"/>
                <a:gd name="connsiteY0" fmla="*/ 77588 h 415125"/>
                <a:gd name="connsiteX1" fmla="*/ 102389 w 624544"/>
                <a:gd name="connsiteY1" fmla="*/ 49471 h 415125"/>
                <a:gd name="connsiteX2" fmla="*/ 105837 w 624544"/>
                <a:gd name="connsiteY2" fmla="*/ 37136 h 415125"/>
                <a:gd name="connsiteX3" fmla="*/ 113662 w 624544"/>
                <a:gd name="connsiteY3" fmla="*/ 38197 h 415125"/>
                <a:gd name="connsiteX4" fmla="*/ 112468 w 624544"/>
                <a:gd name="connsiteY4" fmla="*/ 13396 h 415125"/>
                <a:gd name="connsiteX5" fmla="*/ 136209 w 624544"/>
                <a:gd name="connsiteY5" fmla="*/ 17905 h 415125"/>
                <a:gd name="connsiteX6" fmla="*/ 133954 w 624544"/>
                <a:gd name="connsiteY6" fmla="*/ 25863 h 415125"/>
                <a:gd name="connsiteX7" fmla="*/ 141779 w 624544"/>
                <a:gd name="connsiteY7" fmla="*/ 28117 h 415125"/>
                <a:gd name="connsiteX8" fmla="*/ 140718 w 624544"/>
                <a:gd name="connsiteY8" fmla="*/ 24669 h 415125"/>
                <a:gd name="connsiteX9" fmla="*/ 142973 w 624544"/>
                <a:gd name="connsiteY9" fmla="*/ 25863 h 415125"/>
                <a:gd name="connsiteX10" fmla="*/ 144034 w 624544"/>
                <a:gd name="connsiteY10" fmla="*/ 22414 h 415125"/>
                <a:gd name="connsiteX11" fmla="*/ 175599 w 624544"/>
                <a:gd name="connsiteY11" fmla="*/ 7825 h 415125"/>
                <a:gd name="connsiteX12" fmla="*/ 176660 w 624544"/>
                <a:gd name="connsiteY12" fmla="*/ 20160 h 415125"/>
                <a:gd name="connsiteX13" fmla="*/ 166581 w 624544"/>
                <a:gd name="connsiteY13" fmla="*/ 30372 h 415125"/>
                <a:gd name="connsiteX14" fmla="*/ 169896 w 624544"/>
                <a:gd name="connsiteY14" fmla="*/ 39258 h 415125"/>
                <a:gd name="connsiteX15" fmla="*/ 178915 w 624544"/>
                <a:gd name="connsiteY15" fmla="*/ 30372 h 415125"/>
                <a:gd name="connsiteX16" fmla="*/ 188995 w 624544"/>
                <a:gd name="connsiteY16" fmla="*/ 3316 h 415125"/>
                <a:gd name="connsiteX17" fmla="*/ 205971 w 624544"/>
                <a:gd name="connsiteY17" fmla="*/ 0 h 415125"/>
                <a:gd name="connsiteX18" fmla="*/ 205971 w 624544"/>
                <a:gd name="connsiteY18" fmla="*/ 6764 h 415125"/>
                <a:gd name="connsiteX19" fmla="*/ 208226 w 624544"/>
                <a:gd name="connsiteY19" fmla="*/ 79842 h 415125"/>
                <a:gd name="connsiteX20" fmla="*/ 208226 w 624544"/>
                <a:gd name="connsiteY20" fmla="*/ 83291 h 415125"/>
                <a:gd name="connsiteX21" fmla="*/ 216051 w 624544"/>
                <a:gd name="connsiteY21" fmla="*/ 82097 h 415125"/>
                <a:gd name="connsiteX22" fmla="*/ 217112 w 624544"/>
                <a:gd name="connsiteY22" fmla="*/ 83291 h 415125"/>
                <a:gd name="connsiteX23" fmla="*/ 227324 w 624544"/>
                <a:gd name="connsiteY23" fmla="*/ 87667 h 415125"/>
                <a:gd name="connsiteX24" fmla="*/ 229579 w 624544"/>
                <a:gd name="connsiteY24" fmla="*/ 84351 h 415125"/>
                <a:gd name="connsiteX25" fmla="*/ 234088 w 624544"/>
                <a:gd name="connsiteY25" fmla="*/ 85412 h 415125"/>
                <a:gd name="connsiteX26" fmla="*/ 245362 w 624544"/>
                <a:gd name="connsiteY26" fmla="*/ 97879 h 415125"/>
                <a:gd name="connsiteX27" fmla="*/ 265521 w 624544"/>
                <a:gd name="connsiteY27" fmla="*/ 64060 h 415125"/>
                <a:gd name="connsiteX28" fmla="*/ 266715 w 624544"/>
                <a:gd name="connsiteY28" fmla="*/ 56234 h 415125"/>
                <a:gd name="connsiteX29" fmla="*/ 279049 w 624544"/>
                <a:gd name="connsiteY29" fmla="*/ 49471 h 415125"/>
                <a:gd name="connsiteX30" fmla="*/ 291384 w 624544"/>
                <a:gd name="connsiteY30" fmla="*/ 49471 h 415125"/>
                <a:gd name="connsiteX31" fmla="*/ 328519 w 624544"/>
                <a:gd name="connsiteY31" fmla="*/ 41513 h 415125"/>
                <a:gd name="connsiteX32" fmla="*/ 335283 w 624544"/>
                <a:gd name="connsiteY32" fmla="*/ 43767 h 415125"/>
                <a:gd name="connsiteX33" fmla="*/ 336477 w 624544"/>
                <a:gd name="connsiteY33" fmla="*/ 48277 h 415125"/>
                <a:gd name="connsiteX34" fmla="*/ 327458 w 624544"/>
                <a:gd name="connsiteY34" fmla="*/ 49471 h 415125"/>
                <a:gd name="connsiteX35" fmla="*/ 321755 w 624544"/>
                <a:gd name="connsiteY35" fmla="*/ 48277 h 415125"/>
                <a:gd name="connsiteX36" fmla="*/ 312869 w 624544"/>
                <a:gd name="connsiteY36" fmla="*/ 51725 h 415125"/>
                <a:gd name="connsiteX37" fmla="*/ 311676 w 624544"/>
                <a:gd name="connsiteY37" fmla="*/ 56234 h 415125"/>
                <a:gd name="connsiteX38" fmla="*/ 313930 w 624544"/>
                <a:gd name="connsiteY38" fmla="*/ 64060 h 415125"/>
                <a:gd name="connsiteX39" fmla="*/ 309421 w 624544"/>
                <a:gd name="connsiteY39" fmla="*/ 77588 h 415125"/>
                <a:gd name="connsiteX40" fmla="*/ 324010 w 624544"/>
                <a:gd name="connsiteY40" fmla="*/ 84351 h 415125"/>
                <a:gd name="connsiteX41" fmla="*/ 331968 w 624544"/>
                <a:gd name="connsiteY41" fmla="*/ 114723 h 415125"/>
                <a:gd name="connsiteX42" fmla="*/ 335283 w 624544"/>
                <a:gd name="connsiteY42" fmla="*/ 113529 h 415125"/>
                <a:gd name="connsiteX43" fmla="*/ 336477 w 624544"/>
                <a:gd name="connsiteY43" fmla="*/ 115785 h 415125"/>
                <a:gd name="connsiteX44" fmla="*/ 353321 w 624544"/>
                <a:gd name="connsiteY44" fmla="*/ 115785 h 415125"/>
                <a:gd name="connsiteX45" fmla="*/ 388202 w 624544"/>
                <a:gd name="connsiteY45" fmla="*/ 114723 h 415125"/>
                <a:gd name="connsiteX46" fmla="*/ 438866 w 624544"/>
                <a:gd name="connsiteY46" fmla="*/ 112469 h 415125"/>
                <a:gd name="connsiteX47" fmla="*/ 437672 w 624544"/>
                <a:gd name="connsiteY47" fmla="*/ 49471 h 415125"/>
                <a:gd name="connsiteX48" fmla="*/ 443375 w 624544"/>
                <a:gd name="connsiteY48" fmla="*/ 44961 h 415125"/>
                <a:gd name="connsiteX49" fmla="*/ 477063 w 624544"/>
                <a:gd name="connsiteY49" fmla="*/ 73078 h 415125"/>
                <a:gd name="connsiteX50" fmla="*/ 493906 w 624544"/>
                <a:gd name="connsiteY50" fmla="*/ 78781 h 415125"/>
                <a:gd name="connsiteX51" fmla="*/ 501864 w 624544"/>
                <a:gd name="connsiteY51" fmla="*/ 84351 h 415125"/>
                <a:gd name="connsiteX52" fmla="*/ 506373 w 624544"/>
                <a:gd name="connsiteY52" fmla="*/ 85412 h 415125"/>
                <a:gd name="connsiteX53" fmla="*/ 506373 w 624544"/>
                <a:gd name="connsiteY53" fmla="*/ 86606 h 415125"/>
                <a:gd name="connsiteX54" fmla="*/ 507434 w 624544"/>
                <a:gd name="connsiteY54" fmla="*/ 86606 h 415125"/>
                <a:gd name="connsiteX55" fmla="*/ 509689 w 624544"/>
                <a:gd name="connsiteY55" fmla="*/ 88861 h 415125"/>
                <a:gd name="connsiteX56" fmla="*/ 513137 w 624544"/>
                <a:gd name="connsiteY56" fmla="*/ 89922 h 415125"/>
                <a:gd name="connsiteX57" fmla="*/ 515392 w 624544"/>
                <a:gd name="connsiteY57" fmla="*/ 89922 h 415125"/>
                <a:gd name="connsiteX58" fmla="*/ 515392 w 624544"/>
                <a:gd name="connsiteY58" fmla="*/ 92177 h 415125"/>
                <a:gd name="connsiteX59" fmla="*/ 517647 w 624544"/>
                <a:gd name="connsiteY59" fmla="*/ 92177 h 415125"/>
                <a:gd name="connsiteX60" fmla="*/ 517647 w 624544"/>
                <a:gd name="connsiteY60" fmla="*/ 93371 h 415125"/>
                <a:gd name="connsiteX61" fmla="*/ 518708 w 624544"/>
                <a:gd name="connsiteY61" fmla="*/ 93371 h 415125"/>
                <a:gd name="connsiteX62" fmla="*/ 519901 w 624544"/>
                <a:gd name="connsiteY62" fmla="*/ 94431 h 415125"/>
                <a:gd name="connsiteX63" fmla="*/ 520962 w 624544"/>
                <a:gd name="connsiteY63" fmla="*/ 98941 h 415125"/>
                <a:gd name="connsiteX64" fmla="*/ 523217 w 624544"/>
                <a:gd name="connsiteY64" fmla="*/ 98941 h 415125"/>
                <a:gd name="connsiteX65" fmla="*/ 526533 w 624544"/>
                <a:gd name="connsiteY65" fmla="*/ 95625 h 415125"/>
                <a:gd name="connsiteX66" fmla="*/ 528787 w 624544"/>
                <a:gd name="connsiteY66" fmla="*/ 96686 h 415125"/>
                <a:gd name="connsiteX67" fmla="*/ 528787 w 624544"/>
                <a:gd name="connsiteY67" fmla="*/ 97879 h 415125"/>
                <a:gd name="connsiteX68" fmla="*/ 531042 w 624544"/>
                <a:gd name="connsiteY68" fmla="*/ 98941 h 415125"/>
                <a:gd name="connsiteX69" fmla="*/ 532236 w 624544"/>
                <a:gd name="connsiteY69" fmla="*/ 100134 h 415125"/>
                <a:gd name="connsiteX70" fmla="*/ 532236 w 624544"/>
                <a:gd name="connsiteY70" fmla="*/ 103450 h 415125"/>
                <a:gd name="connsiteX71" fmla="*/ 533297 w 624544"/>
                <a:gd name="connsiteY71" fmla="*/ 105705 h 415125"/>
                <a:gd name="connsiteX72" fmla="*/ 534491 w 624544"/>
                <a:gd name="connsiteY72" fmla="*/ 106898 h 415125"/>
                <a:gd name="connsiteX73" fmla="*/ 533297 w 624544"/>
                <a:gd name="connsiteY73" fmla="*/ 107959 h 415125"/>
                <a:gd name="connsiteX74" fmla="*/ 531042 w 624544"/>
                <a:gd name="connsiteY74" fmla="*/ 111408 h 415125"/>
                <a:gd name="connsiteX75" fmla="*/ 529981 w 624544"/>
                <a:gd name="connsiteY75" fmla="*/ 114723 h 415125"/>
                <a:gd name="connsiteX76" fmla="*/ 528787 w 624544"/>
                <a:gd name="connsiteY76" fmla="*/ 116978 h 415125"/>
                <a:gd name="connsiteX77" fmla="*/ 531042 w 624544"/>
                <a:gd name="connsiteY77" fmla="*/ 121488 h 415125"/>
                <a:gd name="connsiteX78" fmla="*/ 536745 w 624544"/>
                <a:gd name="connsiteY78" fmla="*/ 120294 h 415125"/>
                <a:gd name="connsiteX79" fmla="*/ 536745 w 624544"/>
                <a:gd name="connsiteY79" fmla="*/ 125997 h 415125"/>
                <a:gd name="connsiteX80" fmla="*/ 537806 w 624544"/>
                <a:gd name="connsiteY80" fmla="*/ 137270 h 415125"/>
                <a:gd name="connsiteX81" fmla="*/ 535552 w 624544"/>
                <a:gd name="connsiteY81" fmla="*/ 137270 h 415125"/>
                <a:gd name="connsiteX82" fmla="*/ 536745 w 624544"/>
                <a:gd name="connsiteY82" fmla="*/ 147349 h 415125"/>
                <a:gd name="connsiteX83" fmla="*/ 532236 w 624544"/>
                <a:gd name="connsiteY83" fmla="*/ 148543 h 415125"/>
                <a:gd name="connsiteX84" fmla="*/ 529981 w 624544"/>
                <a:gd name="connsiteY84" fmla="*/ 157429 h 415125"/>
                <a:gd name="connsiteX85" fmla="*/ 541255 w 624544"/>
                <a:gd name="connsiteY85" fmla="*/ 157429 h 415125"/>
                <a:gd name="connsiteX86" fmla="*/ 542316 w 624544"/>
                <a:gd name="connsiteY86" fmla="*/ 164193 h 415125"/>
                <a:gd name="connsiteX87" fmla="*/ 560353 w 624544"/>
                <a:gd name="connsiteY87" fmla="*/ 157429 h 415125"/>
                <a:gd name="connsiteX88" fmla="*/ 561414 w 624544"/>
                <a:gd name="connsiteY88" fmla="*/ 173212 h 415125"/>
                <a:gd name="connsiteX89" fmla="*/ 571626 w 624544"/>
                <a:gd name="connsiteY89" fmla="*/ 175467 h 415125"/>
                <a:gd name="connsiteX90" fmla="*/ 587409 w 624544"/>
                <a:gd name="connsiteY90" fmla="*/ 167642 h 415125"/>
                <a:gd name="connsiteX91" fmla="*/ 589531 w 624544"/>
                <a:gd name="connsiteY91" fmla="*/ 174406 h 415125"/>
                <a:gd name="connsiteX92" fmla="*/ 583961 w 624544"/>
                <a:gd name="connsiteY92" fmla="*/ 175467 h 415125"/>
                <a:gd name="connsiteX93" fmla="*/ 572687 w 624544"/>
                <a:gd name="connsiteY93" fmla="*/ 181170 h 415125"/>
                <a:gd name="connsiteX94" fmla="*/ 577197 w 624544"/>
                <a:gd name="connsiteY94" fmla="*/ 186740 h 415125"/>
                <a:gd name="connsiteX95" fmla="*/ 577197 w 624544"/>
                <a:gd name="connsiteY95" fmla="*/ 188995 h 415125"/>
                <a:gd name="connsiteX96" fmla="*/ 618842 w 624544"/>
                <a:gd name="connsiteY96" fmla="*/ 186740 h 415125"/>
                <a:gd name="connsiteX97" fmla="*/ 620036 w 624544"/>
                <a:gd name="connsiteY97" fmla="*/ 186740 h 415125"/>
                <a:gd name="connsiteX98" fmla="*/ 620036 w 624544"/>
                <a:gd name="connsiteY98" fmla="*/ 188995 h 415125"/>
                <a:gd name="connsiteX99" fmla="*/ 624545 w 624544"/>
                <a:gd name="connsiteY99" fmla="*/ 188995 h 415125"/>
                <a:gd name="connsiteX100" fmla="*/ 624545 w 624544"/>
                <a:gd name="connsiteY100" fmla="*/ 202523 h 415125"/>
                <a:gd name="connsiteX101" fmla="*/ 623351 w 624544"/>
                <a:gd name="connsiteY101" fmla="*/ 240720 h 415125"/>
                <a:gd name="connsiteX102" fmla="*/ 589531 w 624544"/>
                <a:gd name="connsiteY102" fmla="*/ 244168 h 415125"/>
                <a:gd name="connsiteX103" fmla="*/ 580645 w 624544"/>
                <a:gd name="connsiteY103" fmla="*/ 245229 h 415125"/>
                <a:gd name="connsiteX104" fmla="*/ 573881 w 624544"/>
                <a:gd name="connsiteY104" fmla="*/ 246423 h 415125"/>
                <a:gd name="connsiteX105" fmla="*/ 565923 w 624544"/>
                <a:gd name="connsiteY105" fmla="*/ 247484 h 415125"/>
                <a:gd name="connsiteX106" fmla="*/ 564862 w 624544"/>
                <a:gd name="connsiteY106" fmla="*/ 244168 h 415125"/>
                <a:gd name="connsiteX107" fmla="*/ 561414 w 624544"/>
                <a:gd name="connsiteY107" fmla="*/ 246423 h 415125"/>
                <a:gd name="connsiteX108" fmla="*/ 532236 w 624544"/>
                <a:gd name="connsiteY108" fmla="*/ 239659 h 415125"/>
                <a:gd name="connsiteX109" fmla="*/ 523217 w 624544"/>
                <a:gd name="connsiteY109" fmla="*/ 247484 h 415125"/>
                <a:gd name="connsiteX110" fmla="*/ 504119 w 624544"/>
                <a:gd name="connsiteY110" fmla="*/ 246423 h 415125"/>
                <a:gd name="connsiteX111" fmla="*/ 501864 w 624544"/>
                <a:gd name="connsiteY111" fmla="*/ 253187 h 415125"/>
                <a:gd name="connsiteX112" fmla="*/ 480511 w 624544"/>
                <a:gd name="connsiteY112" fmla="*/ 270030 h 415125"/>
                <a:gd name="connsiteX113" fmla="*/ 470299 w 624544"/>
                <a:gd name="connsiteY113" fmla="*/ 276794 h 415125"/>
                <a:gd name="connsiteX114" fmla="*/ 465789 w 624544"/>
                <a:gd name="connsiteY114" fmla="*/ 289129 h 415125"/>
                <a:gd name="connsiteX115" fmla="*/ 463535 w 624544"/>
                <a:gd name="connsiteY115" fmla="*/ 296954 h 415125"/>
                <a:gd name="connsiteX116" fmla="*/ 463535 w 624544"/>
                <a:gd name="connsiteY116" fmla="*/ 300403 h 415125"/>
                <a:gd name="connsiteX117" fmla="*/ 459158 w 624544"/>
                <a:gd name="connsiteY117" fmla="*/ 292444 h 415125"/>
                <a:gd name="connsiteX118" fmla="*/ 460219 w 624544"/>
                <a:gd name="connsiteY118" fmla="*/ 292444 h 415125"/>
                <a:gd name="connsiteX119" fmla="*/ 459158 w 624544"/>
                <a:gd name="connsiteY119" fmla="*/ 290190 h 415125"/>
                <a:gd name="connsiteX120" fmla="*/ 459158 w 624544"/>
                <a:gd name="connsiteY120" fmla="*/ 289129 h 415125"/>
                <a:gd name="connsiteX121" fmla="*/ 457964 w 624544"/>
                <a:gd name="connsiteY121" fmla="*/ 290190 h 415125"/>
                <a:gd name="connsiteX122" fmla="*/ 456903 w 624544"/>
                <a:gd name="connsiteY122" fmla="*/ 289129 h 415125"/>
                <a:gd name="connsiteX123" fmla="*/ 456903 w 624544"/>
                <a:gd name="connsiteY123" fmla="*/ 287936 h 415125"/>
                <a:gd name="connsiteX124" fmla="*/ 455710 w 624544"/>
                <a:gd name="connsiteY124" fmla="*/ 285681 h 415125"/>
                <a:gd name="connsiteX125" fmla="*/ 452394 w 624544"/>
                <a:gd name="connsiteY125" fmla="*/ 283426 h 415125"/>
                <a:gd name="connsiteX126" fmla="*/ 451200 w 624544"/>
                <a:gd name="connsiteY126" fmla="*/ 282365 h 415125"/>
                <a:gd name="connsiteX127" fmla="*/ 447885 w 624544"/>
                <a:gd name="connsiteY127" fmla="*/ 280110 h 415125"/>
                <a:gd name="connsiteX128" fmla="*/ 446691 w 624544"/>
                <a:gd name="connsiteY128" fmla="*/ 281304 h 415125"/>
                <a:gd name="connsiteX129" fmla="*/ 434356 w 624544"/>
                <a:gd name="connsiteY129" fmla="*/ 302657 h 415125"/>
                <a:gd name="connsiteX130" fmla="*/ 448946 w 624544"/>
                <a:gd name="connsiteY130" fmla="*/ 308227 h 415125"/>
                <a:gd name="connsiteX131" fmla="*/ 451200 w 624544"/>
                <a:gd name="connsiteY131" fmla="*/ 308227 h 415125"/>
                <a:gd name="connsiteX132" fmla="*/ 453455 w 624544"/>
                <a:gd name="connsiteY132" fmla="*/ 313930 h 415125"/>
                <a:gd name="connsiteX133" fmla="*/ 455710 w 624544"/>
                <a:gd name="connsiteY133" fmla="*/ 314991 h 415125"/>
                <a:gd name="connsiteX134" fmla="*/ 455710 w 624544"/>
                <a:gd name="connsiteY134" fmla="*/ 316185 h 415125"/>
                <a:gd name="connsiteX135" fmla="*/ 452394 w 624544"/>
                <a:gd name="connsiteY135" fmla="*/ 317246 h 415125"/>
                <a:gd name="connsiteX136" fmla="*/ 428654 w 624544"/>
                <a:gd name="connsiteY136" fmla="*/ 333029 h 415125"/>
                <a:gd name="connsiteX137" fmla="*/ 423083 w 624544"/>
                <a:gd name="connsiteY137" fmla="*/ 336344 h 415125"/>
                <a:gd name="connsiteX138" fmla="*/ 418574 w 624544"/>
                <a:gd name="connsiteY138" fmla="*/ 334090 h 415125"/>
                <a:gd name="connsiteX139" fmla="*/ 415258 w 624544"/>
                <a:gd name="connsiteY139" fmla="*/ 329581 h 415125"/>
                <a:gd name="connsiteX140" fmla="*/ 407300 w 624544"/>
                <a:gd name="connsiteY140" fmla="*/ 328520 h 415125"/>
                <a:gd name="connsiteX141" fmla="*/ 407300 w 624544"/>
                <a:gd name="connsiteY141" fmla="*/ 326265 h 415125"/>
                <a:gd name="connsiteX142" fmla="*/ 405046 w 624544"/>
                <a:gd name="connsiteY142" fmla="*/ 324010 h 415125"/>
                <a:gd name="connsiteX143" fmla="*/ 402791 w 624544"/>
                <a:gd name="connsiteY143" fmla="*/ 324010 h 415125"/>
                <a:gd name="connsiteX144" fmla="*/ 392711 w 624544"/>
                <a:gd name="connsiteY144" fmla="*/ 316185 h 415125"/>
                <a:gd name="connsiteX145" fmla="*/ 382632 w 624544"/>
                <a:gd name="connsiteY145" fmla="*/ 322817 h 415125"/>
                <a:gd name="connsiteX146" fmla="*/ 378122 w 624544"/>
                <a:gd name="connsiteY146" fmla="*/ 335284 h 415125"/>
                <a:gd name="connsiteX147" fmla="*/ 367910 w 624544"/>
                <a:gd name="connsiteY147" fmla="*/ 339793 h 415125"/>
                <a:gd name="connsiteX148" fmla="*/ 359024 w 624544"/>
                <a:gd name="connsiteY148" fmla="*/ 346557 h 415125"/>
                <a:gd name="connsiteX149" fmla="*/ 352260 w 624544"/>
                <a:gd name="connsiteY149" fmla="*/ 343108 h 415125"/>
                <a:gd name="connsiteX150" fmla="*/ 348811 w 624544"/>
                <a:gd name="connsiteY150" fmla="*/ 343108 h 415125"/>
                <a:gd name="connsiteX151" fmla="*/ 343241 w 624544"/>
                <a:gd name="connsiteY151" fmla="*/ 349873 h 415125"/>
                <a:gd name="connsiteX152" fmla="*/ 342047 w 624544"/>
                <a:gd name="connsiteY152" fmla="*/ 358891 h 415125"/>
                <a:gd name="connsiteX153" fmla="*/ 343241 w 624544"/>
                <a:gd name="connsiteY153" fmla="*/ 362207 h 415125"/>
                <a:gd name="connsiteX154" fmla="*/ 343241 w 624544"/>
                <a:gd name="connsiteY154" fmla="*/ 364462 h 415125"/>
                <a:gd name="connsiteX155" fmla="*/ 338732 w 624544"/>
                <a:gd name="connsiteY155" fmla="*/ 368971 h 415125"/>
                <a:gd name="connsiteX156" fmla="*/ 336477 w 624544"/>
                <a:gd name="connsiteY156" fmla="*/ 367910 h 415125"/>
                <a:gd name="connsiteX157" fmla="*/ 329713 w 624544"/>
                <a:gd name="connsiteY157" fmla="*/ 359952 h 415125"/>
                <a:gd name="connsiteX158" fmla="*/ 321755 w 624544"/>
                <a:gd name="connsiteY158" fmla="*/ 358891 h 415125"/>
                <a:gd name="connsiteX159" fmla="*/ 317246 w 624544"/>
                <a:gd name="connsiteY159" fmla="*/ 352127 h 415125"/>
                <a:gd name="connsiteX160" fmla="*/ 310615 w 624544"/>
                <a:gd name="connsiteY160" fmla="*/ 353188 h 415125"/>
                <a:gd name="connsiteX161" fmla="*/ 303851 w 624544"/>
                <a:gd name="connsiteY161" fmla="*/ 358891 h 415125"/>
                <a:gd name="connsiteX162" fmla="*/ 297086 w 624544"/>
                <a:gd name="connsiteY162" fmla="*/ 361146 h 415125"/>
                <a:gd name="connsiteX163" fmla="*/ 294832 w 624544"/>
                <a:gd name="connsiteY163" fmla="*/ 357698 h 415125"/>
                <a:gd name="connsiteX164" fmla="*/ 292577 w 624544"/>
                <a:gd name="connsiteY164" fmla="*/ 355443 h 415125"/>
                <a:gd name="connsiteX165" fmla="*/ 292577 w 624544"/>
                <a:gd name="connsiteY165" fmla="*/ 349873 h 415125"/>
                <a:gd name="connsiteX166" fmla="*/ 290323 w 624544"/>
                <a:gd name="connsiteY166" fmla="*/ 347618 h 415125"/>
                <a:gd name="connsiteX167" fmla="*/ 289129 w 624544"/>
                <a:gd name="connsiteY167" fmla="*/ 347618 h 415125"/>
                <a:gd name="connsiteX168" fmla="*/ 288068 w 624544"/>
                <a:gd name="connsiteY168" fmla="*/ 348679 h 415125"/>
                <a:gd name="connsiteX169" fmla="*/ 288068 w 624544"/>
                <a:gd name="connsiteY169" fmla="*/ 353188 h 415125"/>
                <a:gd name="connsiteX170" fmla="*/ 283559 w 624544"/>
                <a:gd name="connsiteY170" fmla="*/ 359952 h 415125"/>
                <a:gd name="connsiteX171" fmla="*/ 273479 w 624544"/>
                <a:gd name="connsiteY171" fmla="*/ 368971 h 415125"/>
                <a:gd name="connsiteX172" fmla="*/ 272285 w 624544"/>
                <a:gd name="connsiteY172" fmla="*/ 375735 h 415125"/>
                <a:gd name="connsiteX173" fmla="*/ 234088 w 624544"/>
                <a:gd name="connsiteY173" fmla="*/ 389263 h 415125"/>
                <a:gd name="connsiteX174" fmla="*/ 235149 w 624544"/>
                <a:gd name="connsiteY174" fmla="*/ 406107 h 415125"/>
                <a:gd name="connsiteX175" fmla="*/ 230640 w 624544"/>
                <a:gd name="connsiteY175" fmla="*/ 405046 h 415125"/>
                <a:gd name="connsiteX176" fmla="*/ 223876 w 624544"/>
                <a:gd name="connsiteY176" fmla="*/ 402791 h 415125"/>
                <a:gd name="connsiteX177" fmla="*/ 221621 w 624544"/>
                <a:gd name="connsiteY177" fmla="*/ 401598 h 415125"/>
                <a:gd name="connsiteX178" fmla="*/ 216051 w 624544"/>
                <a:gd name="connsiteY178" fmla="*/ 396027 h 415125"/>
                <a:gd name="connsiteX179" fmla="*/ 214857 w 624544"/>
                <a:gd name="connsiteY179" fmla="*/ 396027 h 415125"/>
                <a:gd name="connsiteX180" fmla="*/ 211541 w 624544"/>
                <a:gd name="connsiteY180" fmla="*/ 392711 h 415125"/>
                <a:gd name="connsiteX181" fmla="*/ 209287 w 624544"/>
                <a:gd name="connsiteY181" fmla="*/ 391518 h 415125"/>
                <a:gd name="connsiteX182" fmla="*/ 207032 w 624544"/>
                <a:gd name="connsiteY182" fmla="*/ 391518 h 415125"/>
                <a:gd name="connsiteX183" fmla="*/ 202523 w 624544"/>
                <a:gd name="connsiteY183" fmla="*/ 389263 h 415125"/>
                <a:gd name="connsiteX184" fmla="*/ 200268 w 624544"/>
                <a:gd name="connsiteY184" fmla="*/ 387008 h 415125"/>
                <a:gd name="connsiteX185" fmla="*/ 196953 w 624544"/>
                <a:gd name="connsiteY185" fmla="*/ 385948 h 415125"/>
                <a:gd name="connsiteX186" fmla="*/ 194698 w 624544"/>
                <a:gd name="connsiteY186" fmla="*/ 384754 h 415125"/>
                <a:gd name="connsiteX187" fmla="*/ 185679 w 624544"/>
                <a:gd name="connsiteY187" fmla="*/ 383693 h 415125"/>
                <a:gd name="connsiteX188" fmla="*/ 154114 w 624544"/>
                <a:gd name="connsiteY188" fmla="*/ 380244 h 415125"/>
                <a:gd name="connsiteX189" fmla="*/ 118172 w 624544"/>
                <a:gd name="connsiteY189" fmla="*/ 397088 h 415125"/>
                <a:gd name="connsiteX190" fmla="*/ 104643 w 624544"/>
                <a:gd name="connsiteY190" fmla="*/ 389263 h 415125"/>
                <a:gd name="connsiteX191" fmla="*/ 93370 w 624544"/>
                <a:gd name="connsiteY191" fmla="*/ 414065 h 415125"/>
                <a:gd name="connsiteX192" fmla="*/ 93370 w 624544"/>
                <a:gd name="connsiteY192" fmla="*/ 415125 h 415125"/>
                <a:gd name="connsiteX193" fmla="*/ 62998 w 624544"/>
                <a:gd name="connsiteY193" fmla="*/ 387008 h 415125"/>
                <a:gd name="connsiteX194" fmla="*/ 48409 w 624544"/>
                <a:gd name="connsiteY194" fmla="*/ 380244 h 415125"/>
                <a:gd name="connsiteX195" fmla="*/ 23608 w 624544"/>
                <a:gd name="connsiteY195" fmla="*/ 340854 h 415125"/>
                <a:gd name="connsiteX196" fmla="*/ 5703 w 624544"/>
                <a:gd name="connsiteY196" fmla="*/ 370165 h 415125"/>
                <a:gd name="connsiteX197" fmla="*/ 0 w 624544"/>
                <a:gd name="connsiteY197" fmla="*/ 336344 h 415125"/>
                <a:gd name="connsiteX198" fmla="*/ 4509 w 624544"/>
                <a:gd name="connsiteY198" fmla="*/ 333029 h 415125"/>
                <a:gd name="connsiteX199" fmla="*/ 11273 w 624544"/>
                <a:gd name="connsiteY199" fmla="*/ 330774 h 415125"/>
                <a:gd name="connsiteX200" fmla="*/ 10080 w 624544"/>
                <a:gd name="connsiteY200" fmla="*/ 326265 h 415125"/>
                <a:gd name="connsiteX201" fmla="*/ 11273 w 624544"/>
                <a:gd name="connsiteY201" fmla="*/ 320694 h 415125"/>
                <a:gd name="connsiteX202" fmla="*/ 13528 w 624544"/>
                <a:gd name="connsiteY202" fmla="*/ 319501 h 415125"/>
                <a:gd name="connsiteX203" fmla="*/ 15783 w 624544"/>
                <a:gd name="connsiteY203" fmla="*/ 320694 h 415125"/>
                <a:gd name="connsiteX204" fmla="*/ 16844 w 624544"/>
                <a:gd name="connsiteY204" fmla="*/ 318440 h 415125"/>
                <a:gd name="connsiteX205" fmla="*/ 28117 w 624544"/>
                <a:gd name="connsiteY205" fmla="*/ 322817 h 415125"/>
                <a:gd name="connsiteX206" fmla="*/ 38329 w 624544"/>
                <a:gd name="connsiteY206" fmla="*/ 314991 h 415125"/>
                <a:gd name="connsiteX207" fmla="*/ 36075 w 624544"/>
                <a:gd name="connsiteY207" fmla="*/ 304911 h 415125"/>
                <a:gd name="connsiteX208" fmla="*/ 52919 w 624544"/>
                <a:gd name="connsiteY208" fmla="*/ 296954 h 415125"/>
                <a:gd name="connsiteX209" fmla="*/ 57428 w 624544"/>
                <a:gd name="connsiteY209" fmla="*/ 296954 h 415125"/>
                <a:gd name="connsiteX210" fmla="*/ 60744 w 624544"/>
                <a:gd name="connsiteY210" fmla="*/ 298148 h 415125"/>
                <a:gd name="connsiteX211" fmla="*/ 62998 w 624544"/>
                <a:gd name="connsiteY211" fmla="*/ 299209 h 415125"/>
                <a:gd name="connsiteX212" fmla="*/ 65253 w 624544"/>
                <a:gd name="connsiteY212" fmla="*/ 301464 h 415125"/>
                <a:gd name="connsiteX213" fmla="*/ 68701 w 624544"/>
                <a:gd name="connsiteY213" fmla="*/ 303718 h 415125"/>
                <a:gd name="connsiteX214" fmla="*/ 75333 w 624544"/>
                <a:gd name="connsiteY214" fmla="*/ 299209 h 415125"/>
                <a:gd name="connsiteX215" fmla="*/ 87800 w 624544"/>
                <a:gd name="connsiteY215" fmla="*/ 282365 h 415125"/>
                <a:gd name="connsiteX216" fmla="*/ 97879 w 624544"/>
                <a:gd name="connsiteY216" fmla="*/ 250932 h 415125"/>
                <a:gd name="connsiteX217" fmla="*/ 97879 w 624544"/>
                <a:gd name="connsiteY217" fmla="*/ 249739 h 415125"/>
                <a:gd name="connsiteX218" fmla="*/ 96818 w 624544"/>
                <a:gd name="connsiteY218" fmla="*/ 246423 h 415125"/>
                <a:gd name="connsiteX219" fmla="*/ 93370 w 624544"/>
                <a:gd name="connsiteY219" fmla="*/ 242974 h 415125"/>
                <a:gd name="connsiteX220" fmla="*/ 104643 w 624544"/>
                <a:gd name="connsiteY220" fmla="*/ 237404 h 415125"/>
                <a:gd name="connsiteX221" fmla="*/ 109153 w 624544"/>
                <a:gd name="connsiteY221" fmla="*/ 216051 h 415125"/>
                <a:gd name="connsiteX222" fmla="*/ 103582 w 624544"/>
                <a:gd name="connsiteY222" fmla="*/ 211542 h 415125"/>
                <a:gd name="connsiteX223" fmla="*/ 86606 w 624544"/>
                <a:gd name="connsiteY223" fmla="*/ 188995 h 415125"/>
                <a:gd name="connsiteX224" fmla="*/ 83290 w 624544"/>
                <a:gd name="connsiteY224" fmla="*/ 176661 h 415125"/>
                <a:gd name="connsiteX225" fmla="*/ 78781 w 624544"/>
                <a:gd name="connsiteY225" fmla="*/ 175467 h 415125"/>
                <a:gd name="connsiteX226" fmla="*/ 70956 w 624544"/>
                <a:gd name="connsiteY226" fmla="*/ 158623 h 415125"/>
                <a:gd name="connsiteX227" fmla="*/ 57428 w 624544"/>
                <a:gd name="connsiteY227" fmla="*/ 165387 h 415125"/>
                <a:gd name="connsiteX228" fmla="*/ 50664 w 624544"/>
                <a:gd name="connsiteY228" fmla="*/ 149605 h 415125"/>
                <a:gd name="connsiteX229" fmla="*/ 86606 w 624544"/>
                <a:gd name="connsiteY229" fmla="*/ 136076 h 415125"/>
                <a:gd name="connsiteX230" fmla="*/ 83290 w 624544"/>
                <a:gd name="connsiteY230" fmla="*/ 121488 h 415125"/>
                <a:gd name="connsiteX231" fmla="*/ 52919 w 624544"/>
                <a:gd name="connsiteY231" fmla="*/ 106898 h 415125"/>
                <a:gd name="connsiteX232" fmla="*/ 57428 w 624544"/>
                <a:gd name="connsiteY232" fmla="*/ 77588 h 41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624544" h="415125">
                  <a:moveTo>
                    <a:pt x="57428" y="77588"/>
                  </a:moveTo>
                  <a:lnTo>
                    <a:pt x="102389" y="49471"/>
                  </a:lnTo>
                  <a:lnTo>
                    <a:pt x="105837" y="37136"/>
                  </a:lnTo>
                  <a:lnTo>
                    <a:pt x="113662" y="38197"/>
                  </a:lnTo>
                  <a:lnTo>
                    <a:pt x="112468" y="13396"/>
                  </a:lnTo>
                  <a:lnTo>
                    <a:pt x="136209" y="17905"/>
                  </a:lnTo>
                  <a:lnTo>
                    <a:pt x="133954" y="25863"/>
                  </a:lnTo>
                  <a:lnTo>
                    <a:pt x="141779" y="28117"/>
                  </a:lnTo>
                  <a:lnTo>
                    <a:pt x="140718" y="24669"/>
                  </a:lnTo>
                  <a:lnTo>
                    <a:pt x="142973" y="25863"/>
                  </a:lnTo>
                  <a:lnTo>
                    <a:pt x="144034" y="22414"/>
                  </a:lnTo>
                  <a:lnTo>
                    <a:pt x="175599" y="7825"/>
                  </a:lnTo>
                  <a:lnTo>
                    <a:pt x="176660" y="20160"/>
                  </a:lnTo>
                  <a:lnTo>
                    <a:pt x="166581" y="30372"/>
                  </a:lnTo>
                  <a:lnTo>
                    <a:pt x="169896" y="39258"/>
                  </a:lnTo>
                  <a:lnTo>
                    <a:pt x="178915" y="30372"/>
                  </a:lnTo>
                  <a:lnTo>
                    <a:pt x="188995" y="3316"/>
                  </a:lnTo>
                  <a:lnTo>
                    <a:pt x="205971" y="0"/>
                  </a:lnTo>
                  <a:lnTo>
                    <a:pt x="205971" y="6764"/>
                  </a:lnTo>
                  <a:lnTo>
                    <a:pt x="208226" y="79842"/>
                  </a:lnTo>
                  <a:lnTo>
                    <a:pt x="208226" y="83291"/>
                  </a:lnTo>
                  <a:lnTo>
                    <a:pt x="216051" y="82097"/>
                  </a:lnTo>
                  <a:lnTo>
                    <a:pt x="217112" y="83291"/>
                  </a:lnTo>
                  <a:lnTo>
                    <a:pt x="227324" y="87667"/>
                  </a:lnTo>
                  <a:lnTo>
                    <a:pt x="229579" y="84351"/>
                  </a:lnTo>
                  <a:lnTo>
                    <a:pt x="234088" y="85412"/>
                  </a:lnTo>
                  <a:lnTo>
                    <a:pt x="245362" y="97879"/>
                  </a:lnTo>
                  <a:lnTo>
                    <a:pt x="265521" y="64060"/>
                  </a:lnTo>
                  <a:lnTo>
                    <a:pt x="266715" y="56234"/>
                  </a:lnTo>
                  <a:lnTo>
                    <a:pt x="279049" y="49471"/>
                  </a:lnTo>
                  <a:lnTo>
                    <a:pt x="291384" y="49471"/>
                  </a:lnTo>
                  <a:lnTo>
                    <a:pt x="328519" y="41513"/>
                  </a:lnTo>
                  <a:lnTo>
                    <a:pt x="335283" y="43767"/>
                  </a:lnTo>
                  <a:lnTo>
                    <a:pt x="336477" y="48277"/>
                  </a:lnTo>
                  <a:lnTo>
                    <a:pt x="327458" y="49471"/>
                  </a:lnTo>
                  <a:lnTo>
                    <a:pt x="321755" y="48277"/>
                  </a:lnTo>
                  <a:lnTo>
                    <a:pt x="312869" y="51725"/>
                  </a:lnTo>
                  <a:lnTo>
                    <a:pt x="311676" y="56234"/>
                  </a:lnTo>
                  <a:lnTo>
                    <a:pt x="313930" y="64060"/>
                  </a:lnTo>
                  <a:lnTo>
                    <a:pt x="309421" y="77588"/>
                  </a:lnTo>
                  <a:lnTo>
                    <a:pt x="324010" y="84351"/>
                  </a:lnTo>
                  <a:lnTo>
                    <a:pt x="331968" y="114723"/>
                  </a:lnTo>
                  <a:lnTo>
                    <a:pt x="335283" y="113529"/>
                  </a:lnTo>
                  <a:lnTo>
                    <a:pt x="336477" y="115785"/>
                  </a:lnTo>
                  <a:lnTo>
                    <a:pt x="353321" y="115785"/>
                  </a:lnTo>
                  <a:lnTo>
                    <a:pt x="388202" y="114723"/>
                  </a:lnTo>
                  <a:lnTo>
                    <a:pt x="438866" y="112469"/>
                  </a:lnTo>
                  <a:lnTo>
                    <a:pt x="437672" y="49471"/>
                  </a:lnTo>
                  <a:lnTo>
                    <a:pt x="443375" y="44961"/>
                  </a:lnTo>
                  <a:lnTo>
                    <a:pt x="477063" y="73078"/>
                  </a:lnTo>
                  <a:lnTo>
                    <a:pt x="493906" y="78781"/>
                  </a:lnTo>
                  <a:lnTo>
                    <a:pt x="501864" y="84351"/>
                  </a:lnTo>
                  <a:lnTo>
                    <a:pt x="506373" y="85412"/>
                  </a:lnTo>
                  <a:lnTo>
                    <a:pt x="506373" y="86606"/>
                  </a:lnTo>
                  <a:lnTo>
                    <a:pt x="507434" y="86606"/>
                  </a:lnTo>
                  <a:lnTo>
                    <a:pt x="509689" y="88861"/>
                  </a:lnTo>
                  <a:lnTo>
                    <a:pt x="513137" y="89922"/>
                  </a:lnTo>
                  <a:lnTo>
                    <a:pt x="515392" y="89922"/>
                  </a:lnTo>
                  <a:lnTo>
                    <a:pt x="515392" y="92177"/>
                  </a:lnTo>
                  <a:lnTo>
                    <a:pt x="517647" y="92177"/>
                  </a:lnTo>
                  <a:lnTo>
                    <a:pt x="517647" y="93371"/>
                  </a:lnTo>
                  <a:lnTo>
                    <a:pt x="518708" y="93371"/>
                  </a:lnTo>
                  <a:lnTo>
                    <a:pt x="519901" y="94431"/>
                  </a:lnTo>
                  <a:lnTo>
                    <a:pt x="520962" y="98941"/>
                  </a:lnTo>
                  <a:lnTo>
                    <a:pt x="523217" y="98941"/>
                  </a:lnTo>
                  <a:lnTo>
                    <a:pt x="526533" y="95625"/>
                  </a:lnTo>
                  <a:lnTo>
                    <a:pt x="528787" y="96686"/>
                  </a:lnTo>
                  <a:lnTo>
                    <a:pt x="528787" y="97879"/>
                  </a:lnTo>
                  <a:lnTo>
                    <a:pt x="531042" y="98941"/>
                  </a:lnTo>
                  <a:lnTo>
                    <a:pt x="532236" y="100134"/>
                  </a:lnTo>
                  <a:lnTo>
                    <a:pt x="532236" y="103450"/>
                  </a:lnTo>
                  <a:lnTo>
                    <a:pt x="533297" y="105705"/>
                  </a:lnTo>
                  <a:lnTo>
                    <a:pt x="534491" y="106898"/>
                  </a:lnTo>
                  <a:lnTo>
                    <a:pt x="533297" y="107959"/>
                  </a:lnTo>
                  <a:lnTo>
                    <a:pt x="531042" y="111408"/>
                  </a:lnTo>
                  <a:lnTo>
                    <a:pt x="529981" y="114723"/>
                  </a:lnTo>
                  <a:lnTo>
                    <a:pt x="528787" y="116978"/>
                  </a:lnTo>
                  <a:lnTo>
                    <a:pt x="531042" y="121488"/>
                  </a:lnTo>
                  <a:lnTo>
                    <a:pt x="536745" y="120294"/>
                  </a:lnTo>
                  <a:lnTo>
                    <a:pt x="536745" y="125997"/>
                  </a:lnTo>
                  <a:lnTo>
                    <a:pt x="537806" y="137270"/>
                  </a:lnTo>
                  <a:lnTo>
                    <a:pt x="535552" y="137270"/>
                  </a:lnTo>
                  <a:lnTo>
                    <a:pt x="536745" y="147349"/>
                  </a:lnTo>
                  <a:lnTo>
                    <a:pt x="532236" y="148543"/>
                  </a:lnTo>
                  <a:lnTo>
                    <a:pt x="529981" y="157429"/>
                  </a:lnTo>
                  <a:lnTo>
                    <a:pt x="541255" y="157429"/>
                  </a:lnTo>
                  <a:lnTo>
                    <a:pt x="542316" y="164193"/>
                  </a:lnTo>
                  <a:lnTo>
                    <a:pt x="560353" y="157429"/>
                  </a:lnTo>
                  <a:lnTo>
                    <a:pt x="561414" y="173212"/>
                  </a:lnTo>
                  <a:lnTo>
                    <a:pt x="571626" y="175467"/>
                  </a:lnTo>
                  <a:lnTo>
                    <a:pt x="587409" y="167642"/>
                  </a:lnTo>
                  <a:lnTo>
                    <a:pt x="589531" y="174406"/>
                  </a:lnTo>
                  <a:lnTo>
                    <a:pt x="583961" y="175467"/>
                  </a:lnTo>
                  <a:lnTo>
                    <a:pt x="572687" y="181170"/>
                  </a:lnTo>
                  <a:lnTo>
                    <a:pt x="577197" y="186740"/>
                  </a:lnTo>
                  <a:lnTo>
                    <a:pt x="577197" y="188995"/>
                  </a:lnTo>
                  <a:lnTo>
                    <a:pt x="618842" y="186740"/>
                  </a:lnTo>
                  <a:lnTo>
                    <a:pt x="620036" y="186740"/>
                  </a:lnTo>
                  <a:lnTo>
                    <a:pt x="620036" y="188995"/>
                  </a:lnTo>
                  <a:lnTo>
                    <a:pt x="624545" y="188995"/>
                  </a:lnTo>
                  <a:lnTo>
                    <a:pt x="624545" y="202523"/>
                  </a:lnTo>
                  <a:lnTo>
                    <a:pt x="623351" y="240720"/>
                  </a:lnTo>
                  <a:lnTo>
                    <a:pt x="589531" y="244168"/>
                  </a:lnTo>
                  <a:lnTo>
                    <a:pt x="580645" y="245229"/>
                  </a:lnTo>
                  <a:lnTo>
                    <a:pt x="573881" y="246423"/>
                  </a:lnTo>
                  <a:lnTo>
                    <a:pt x="565923" y="247484"/>
                  </a:lnTo>
                  <a:lnTo>
                    <a:pt x="564862" y="244168"/>
                  </a:lnTo>
                  <a:lnTo>
                    <a:pt x="561414" y="246423"/>
                  </a:lnTo>
                  <a:lnTo>
                    <a:pt x="532236" y="239659"/>
                  </a:lnTo>
                  <a:lnTo>
                    <a:pt x="523217" y="247484"/>
                  </a:lnTo>
                  <a:lnTo>
                    <a:pt x="504119" y="246423"/>
                  </a:lnTo>
                  <a:lnTo>
                    <a:pt x="501864" y="253187"/>
                  </a:lnTo>
                  <a:lnTo>
                    <a:pt x="480511" y="270030"/>
                  </a:lnTo>
                  <a:lnTo>
                    <a:pt x="470299" y="276794"/>
                  </a:lnTo>
                  <a:lnTo>
                    <a:pt x="465789" y="289129"/>
                  </a:lnTo>
                  <a:lnTo>
                    <a:pt x="463535" y="296954"/>
                  </a:lnTo>
                  <a:lnTo>
                    <a:pt x="463535" y="300403"/>
                  </a:lnTo>
                  <a:lnTo>
                    <a:pt x="459158" y="292444"/>
                  </a:lnTo>
                  <a:lnTo>
                    <a:pt x="460219" y="292444"/>
                  </a:lnTo>
                  <a:lnTo>
                    <a:pt x="459158" y="290190"/>
                  </a:lnTo>
                  <a:lnTo>
                    <a:pt x="459158" y="289129"/>
                  </a:lnTo>
                  <a:lnTo>
                    <a:pt x="457964" y="290190"/>
                  </a:lnTo>
                  <a:lnTo>
                    <a:pt x="456903" y="289129"/>
                  </a:lnTo>
                  <a:lnTo>
                    <a:pt x="456903" y="287936"/>
                  </a:lnTo>
                  <a:lnTo>
                    <a:pt x="455710" y="285681"/>
                  </a:lnTo>
                  <a:lnTo>
                    <a:pt x="452394" y="283426"/>
                  </a:lnTo>
                  <a:lnTo>
                    <a:pt x="451200" y="282365"/>
                  </a:lnTo>
                  <a:lnTo>
                    <a:pt x="447885" y="280110"/>
                  </a:lnTo>
                  <a:lnTo>
                    <a:pt x="446691" y="281304"/>
                  </a:lnTo>
                  <a:lnTo>
                    <a:pt x="434356" y="302657"/>
                  </a:lnTo>
                  <a:lnTo>
                    <a:pt x="448946" y="308227"/>
                  </a:lnTo>
                  <a:lnTo>
                    <a:pt x="451200" y="308227"/>
                  </a:lnTo>
                  <a:lnTo>
                    <a:pt x="453455" y="313930"/>
                  </a:lnTo>
                  <a:lnTo>
                    <a:pt x="455710" y="314991"/>
                  </a:lnTo>
                  <a:lnTo>
                    <a:pt x="455710" y="316185"/>
                  </a:lnTo>
                  <a:lnTo>
                    <a:pt x="452394" y="317246"/>
                  </a:lnTo>
                  <a:lnTo>
                    <a:pt x="428654" y="333029"/>
                  </a:lnTo>
                  <a:lnTo>
                    <a:pt x="423083" y="336344"/>
                  </a:lnTo>
                  <a:lnTo>
                    <a:pt x="418574" y="334090"/>
                  </a:lnTo>
                  <a:lnTo>
                    <a:pt x="415258" y="329581"/>
                  </a:lnTo>
                  <a:lnTo>
                    <a:pt x="407300" y="328520"/>
                  </a:lnTo>
                  <a:lnTo>
                    <a:pt x="407300" y="326265"/>
                  </a:lnTo>
                  <a:lnTo>
                    <a:pt x="405046" y="324010"/>
                  </a:lnTo>
                  <a:lnTo>
                    <a:pt x="402791" y="324010"/>
                  </a:lnTo>
                  <a:lnTo>
                    <a:pt x="392711" y="316185"/>
                  </a:lnTo>
                  <a:lnTo>
                    <a:pt x="382632" y="322817"/>
                  </a:lnTo>
                  <a:lnTo>
                    <a:pt x="378122" y="335284"/>
                  </a:lnTo>
                  <a:lnTo>
                    <a:pt x="367910" y="339793"/>
                  </a:lnTo>
                  <a:lnTo>
                    <a:pt x="359024" y="346557"/>
                  </a:lnTo>
                  <a:lnTo>
                    <a:pt x="352260" y="343108"/>
                  </a:lnTo>
                  <a:lnTo>
                    <a:pt x="348811" y="343108"/>
                  </a:lnTo>
                  <a:lnTo>
                    <a:pt x="343241" y="349873"/>
                  </a:lnTo>
                  <a:lnTo>
                    <a:pt x="342047" y="358891"/>
                  </a:lnTo>
                  <a:lnTo>
                    <a:pt x="343241" y="362207"/>
                  </a:lnTo>
                  <a:lnTo>
                    <a:pt x="343241" y="364462"/>
                  </a:lnTo>
                  <a:lnTo>
                    <a:pt x="338732" y="368971"/>
                  </a:lnTo>
                  <a:lnTo>
                    <a:pt x="336477" y="367910"/>
                  </a:lnTo>
                  <a:lnTo>
                    <a:pt x="329713" y="359952"/>
                  </a:lnTo>
                  <a:lnTo>
                    <a:pt x="321755" y="358891"/>
                  </a:lnTo>
                  <a:lnTo>
                    <a:pt x="317246" y="352127"/>
                  </a:lnTo>
                  <a:lnTo>
                    <a:pt x="310615" y="353188"/>
                  </a:lnTo>
                  <a:lnTo>
                    <a:pt x="303851" y="358891"/>
                  </a:lnTo>
                  <a:lnTo>
                    <a:pt x="297086" y="361146"/>
                  </a:lnTo>
                  <a:lnTo>
                    <a:pt x="294832" y="357698"/>
                  </a:lnTo>
                  <a:lnTo>
                    <a:pt x="292577" y="355443"/>
                  </a:lnTo>
                  <a:lnTo>
                    <a:pt x="292577" y="349873"/>
                  </a:lnTo>
                  <a:lnTo>
                    <a:pt x="290323" y="347618"/>
                  </a:lnTo>
                  <a:lnTo>
                    <a:pt x="289129" y="347618"/>
                  </a:lnTo>
                  <a:lnTo>
                    <a:pt x="288068" y="348679"/>
                  </a:lnTo>
                  <a:lnTo>
                    <a:pt x="288068" y="353188"/>
                  </a:lnTo>
                  <a:lnTo>
                    <a:pt x="283559" y="359952"/>
                  </a:lnTo>
                  <a:lnTo>
                    <a:pt x="273479" y="368971"/>
                  </a:lnTo>
                  <a:lnTo>
                    <a:pt x="272285" y="375735"/>
                  </a:lnTo>
                  <a:lnTo>
                    <a:pt x="234088" y="389263"/>
                  </a:lnTo>
                  <a:lnTo>
                    <a:pt x="235149" y="406107"/>
                  </a:lnTo>
                  <a:lnTo>
                    <a:pt x="230640" y="405046"/>
                  </a:lnTo>
                  <a:lnTo>
                    <a:pt x="223876" y="402791"/>
                  </a:lnTo>
                  <a:lnTo>
                    <a:pt x="221621" y="401598"/>
                  </a:lnTo>
                  <a:lnTo>
                    <a:pt x="216051" y="396027"/>
                  </a:lnTo>
                  <a:lnTo>
                    <a:pt x="214857" y="396027"/>
                  </a:lnTo>
                  <a:lnTo>
                    <a:pt x="211541" y="392711"/>
                  </a:lnTo>
                  <a:lnTo>
                    <a:pt x="209287" y="391518"/>
                  </a:lnTo>
                  <a:lnTo>
                    <a:pt x="207032" y="391518"/>
                  </a:lnTo>
                  <a:lnTo>
                    <a:pt x="202523" y="389263"/>
                  </a:lnTo>
                  <a:lnTo>
                    <a:pt x="200268" y="387008"/>
                  </a:lnTo>
                  <a:lnTo>
                    <a:pt x="196953" y="385948"/>
                  </a:lnTo>
                  <a:lnTo>
                    <a:pt x="194698" y="384754"/>
                  </a:lnTo>
                  <a:lnTo>
                    <a:pt x="185679" y="383693"/>
                  </a:lnTo>
                  <a:lnTo>
                    <a:pt x="154114" y="380244"/>
                  </a:lnTo>
                  <a:lnTo>
                    <a:pt x="118172" y="397088"/>
                  </a:lnTo>
                  <a:lnTo>
                    <a:pt x="104643" y="389263"/>
                  </a:lnTo>
                  <a:lnTo>
                    <a:pt x="93370" y="414065"/>
                  </a:lnTo>
                  <a:lnTo>
                    <a:pt x="93370" y="415125"/>
                  </a:lnTo>
                  <a:lnTo>
                    <a:pt x="62998" y="387008"/>
                  </a:lnTo>
                  <a:lnTo>
                    <a:pt x="48409" y="380244"/>
                  </a:lnTo>
                  <a:lnTo>
                    <a:pt x="23608" y="340854"/>
                  </a:lnTo>
                  <a:lnTo>
                    <a:pt x="5703" y="370165"/>
                  </a:lnTo>
                  <a:lnTo>
                    <a:pt x="0" y="336344"/>
                  </a:lnTo>
                  <a:lnTo>
                    <a:pt x="4509" y="333029"/>
                  </a:lnTo>
                  <a:lnTo>
                    <a:pt x="11273" y="330774"/>
                  </a:lnTo>
                  <a:lnTo>
                    <a:pt x="10080" y="326265"/>
                  </a:lnTo>
                  <a:lnTo>
                    <a:pt x="11273" y="320694"/>
                  </a:lnTo>
                  <a:lnTo>
                    <a:pt x="13528" y="319501"/>
                  </a:lnTo>
                  <a:lnTo>
                    <a:pt x="15783" y="320694"/>
                  </a:lnTo>
                  <a:lnTo>
                    <a:pt x="16844" y="318440"/>
                  </a:lnTo>
                  <a:lnTo>
                    <a:pt x="28117" y="322817"/>
                  </a:lnTo>
                  <a:lnTo>
                    <a:pt x="38329" y="314991"/>
                  </a:lnTo>
                  <a:lnTo>
                    <a:pt x="36075" y="304911"/>
                  </a:lnTo>
                  <a:lnTo>
                    <a:pt x="52919" y="296954"/>
                  </a:lnTo>
                  <a:lnTo>
                    <a:pt x="57428" y="296954"/>
                  </a:lnTo>
                  <a:lnTo>
                    <a:pt x="60744" y="298148"/>
                  </a:lnTo>
                  <a:lnTo>
                    <a:pt x="62998" y="299209"/>
                  </a:lnTo>
                  <a:lnTo>
                    <a:pt x="65253" y="301464"/>
                  </a:lnTo>
                  <a:lnTo>
                    <a:pt x="68701" y="303718"/>
                  </a:lnTo>
                  <a:lnTo>
                    <a:pt x="75333" y="299209"/>
                  </a:lnTo>
                  <a:lnTo>
                    <a:pt x="87800" y="282365"/>
                  </a:lnTo>
                  <a:lnTo>
                    <a:pt x="97879" y="250932"/>
                  </a:lnTo>
                  <a:lnTo>
                    <a:pt x="97879" y="249739"/>
                  </a:lnTo>
                  <a:lnTo>
                    <a:pt x="96818" y="246423"/>
                  </a:lnTo>
                  <a:lnTo>
                    <a:pt x="93370" y="242974"/>
                  </a:lnTo>
                  <a:lnTo>
                    <a:pt x="104643" y="237404"/>
                  </a:lnTo>
                  <a:lnTo>
                    <a:pt x="109153" y="216051"/>
                  </a:lnTo>
                  <a:lnTo>
                    <a:pt x="103582" y="211542"/>
                  </a:lnTo>
                  <a:lnTo>
                    <a:pt x="86606" y="188995"/>
                  </a:lnTo>
                  <a:lnTo>
                    <a:pt x="83290" y="176661"/>
                  </a:lnTo>
                  <a:lnTo>
                    <a:pt x="78781" y="175467"/>
                  </a:lnTo>
                  <a:lnTo>
                    <a:pt x="70956" y="158623"/>
                  </a:lnTo>
                  <a:lnTo>
                    <a:pt x="57428" y="165387"/>
                  </a:lnTo>
                  <a:lnTo>
                    <a:pt x="50664" y="149605"/>
                  </a:lnTo>
                  <a:lnTo>
                    <a:pt x="86606" y="136076"/>
                  </a:lnTo>
                  <a:lnTo>
                    <a:pt x="83290" y="121488"/>
                  </a:lnTo>
                  <a:lnTo>
                    <a:pt x="52919" y="106898"/>
                  </a:lnTo>
                  <a:lnTo>
                    <a:pt x="57428" y="77588"/>
                  </a:lnTo>
                </a:path>
              </a:pathLst>
            </a:custGeom>
            <a:noFill/>
            <a:ln w="3315" cap="flat">
              <a:solidFill>
                <a:schemeClr val="bg1">
                  <a:lumMod val="65000"/>
                </a:schemeClr>
              </a:solidFill>
              <a:prstDash val="solid"/>
              <a:miter/>
            </a:ln>
          </p:spPr>
          <p:txBody>
            <a:bodyPr rtlCol="0" anchor="ctr"/>
            <a:lstStyle/>
            <a:p>
              <a:endParaRPr lang="en-FI" sz="816"/>
            </a:p>
          </p:txBody>
        </p:sp>
        <p:sp>
          <p:nvSpPr>
            <p:cNvPr id="895" name="Freeform: Shape 894">
              <a:extLst>
                <a:ext uri="{FF2B5EF4-FFF2-40B4-BE49-F238E27FC236}">
                  <a16:creationId xmlns:a16="http://schemas.microsoft.com/office/drawing/2014/main" id="{57EDEBC8-0A7D-8D93-E440-7B9E72DA599C}"/>
                </a:ext>
              </a:extLst>
            </p:cNvPr>
            <p:cNvSpPr/>
            <p:nvPr/>
          </p:nvSpPr>
          <p:spPr>
            <a:xfrm>
              <a:off x="3581877" y="11314942"/>
              <a:ext cx="561413" cy="564729"/>
            </a:xfrm>
            <a:custGeom>
              <a:avLst/>
              <a:gdLst>
                <a:gd name="connsiteX0" fmla="*/ 334222 w 561413"/>
                <a:gd name="connsiteY0" fmla="*/ 0 h 564729"/>
                <a:gd name="connsiteX1" fmla="*/ 340986 w 561413"/>
                <a:gd name="connsiteY1" fmla="*/ 124803 h 564729"/>
                <a:gd name="connsiteX2" fmla="*/ 345496 w 561413"/>
                <a:gd name="connsiteY2" fmla="*/ 121487 h 564729"/>
                <a:gd name="connsiteX3" fmla="*/ 348811 w 561413"/>
                <a:gd name="connsiteY3" fmla="*/ 121487 h 564729"/>
                <a:gd name="connsiteX4" fmla="*/ 347750 w 561413"/>
                <a:gd name="connsiteY4" fmla="*/ 140585 h 564729"/>
                <a:gd name="connsiteX5" fmla="*/ 360085 w 561413"/>
                <a:gd name="connsiteY5" fmla="*/ 140585 h 564729"/>
                <a:gd name="connsiteX6" fmla="*/ 359024 w 561413"/>
                <a:gd name="connsiteY6" fmla="*/ 178782 h 564729"/>
                <a:gd name="connsiteX7" fmla="*/ 363400 w 561413"/>
                <a:gd name="connsiteY7" fmla="*/ 190056 h 564729"/>
                <a:gd name="connsiteX8" fmla="*/ 370164 w 561413"/>
                <a:gd name="connsiteY8" fmla="*/ 198013 h 564729"/>
                <a:gd name="connsiteX9" fmla="*/ 373613 w 561413"/>
                <a:gd name="connsiteY9" fmla="*/ 203584 h 564729"/>
                <a:gd name="connsiteX10" fmla="*/ 376929 w 561413"/>
                <a:gd name="connsiteY10" fmla="*/ 207032 h 564729"/>
                <a:gd name="connsiteX11" fmla="*/ 376929 w 561413"/>
                <a:gd name="connsiteY11" fmla="*/ 208093 h 564729"/>
                <a:gd name="connsiteX12" fmla="*/ 378122 w 561413"/>
                <a:gd name="connsiteY12" fmla="*/ 216051 h 564729"/>
                <a:gd name="connsiteX13" fmla="*/ 379183 w 561413"/>
                <a:gd name="connsiteY13" fmla="*/ 216051 h 564729"/>
                <a:gd name="connsiteX14" fmla="*/ 378122 w 561413"/>
                <a:gd name="connsiteY14" fmla="*/ 220560 h 564729"/>
                <a:gd name="connsiteX15" fmla="*/ 379183 w 561413"/>
                <a:gd name="connsiteY15" fmla="*/ 222815 h 564729"/>
                <a:gd name="connsiteX16" fmla="*/ 384886 w 561413"/>
                <a:gd name="connsiteY16" fmla="*/ 228385 h 564729"/>
                <a:gd name="connsiteX17" fmla="*/ 388202 w 561413"/>
                <a:gd name="connsiteY17" fmla="*/ 245229 h 564729"/>
                <a:gd name="connsiteX18" fmla="*/ 391517 w 561413"/>
                <a:gd name="connsiteY18" fmla="*/ 248677 h 564729"/>
                <a:gd name="connsiteX19" fmla="*/ 400536 w 561413"/>
                <a:gd name="connsiteY19" fmla="*/ 246423 h 564729"/>
                <a:gd name="connsiteX20" fmla="*/ 401730 w 561413"/>
                <a:gd name="connsiteY20" fmla="*/ 242974 h 564729"/>
                <a:gd name="connsiteX21" fmla="*/ 405046 w 561413"/>
                <a:gd name="connsiteY21" fmla="*/ 241913 h 564729"/>
                <a:gd name="connsiteX22" fmla="*/ 402791 w 561413"/>
                <a:gd name="connsiteY22" fmla="*/ 256502 h 564729"/>
                <a:gd name="connsiteX23" fmla="*/ 402791 w 561413"/>
                <a:gd name="connsiteY23" fmla="*/ 262073 h 564729"/>
                <a:gd name="connsiteX24" fmla="*/ 397221 w 561413"/>
                <a:gd name="connsiteY24" fmla="*/ 263266 h 564729"/>
                <a:gd name="connsiteX25" fmla="*/ 400536 w 561413"/>
                <a:gd name="connsiteY25" fmla="*/ 268836 h 564729"/>
                <a:gd name="connsiteX26" fmla="*/ 399475 w 561413"/>
                <a:gd name="connsiteY26" fmla="*/ 275600 h 564729"/>
                <a:gd name="connsiteX27" fmla="*/ 402791 w 561413"/>
                <a:gd name="connsiteY27" fmla="*/ 275600 h 564729"/>
                <a:gd name="connsiteX28" fmla="*/ 410748 w 561413"/>
                <a:gd name="connsiteY28" fmla="*/ 288067 h 564729"/>
                <a:gd name="connsiteX29" fmla="*/ 403985 w 561413"/>
                <a:gd name="connsiteY29" fmla="*/ 289129 h 564729"/>
                <a:gd name="connsiteX30" fmla="*/ 403985 w 561413"/>
                <a:gd name="connsiteY30" fmla="*/ 290323 h 564729"/>
                <a:gd name="connsiteX31" fmla="*/ 413003 w 561413"/>
                <a:gd name="connsiteY31" fmla="*/ 290323 h 564729"/>
                <a:gd name="connsiteX32" fmla="*/ 413003 w 561413"/>
                <a:gd name="connsiteY32" fmla="*/ 298147 h 564729"/>
                <a:gd name="connsiteX33" fmla="*/ 472553 w 561413"/>
                <a:gd name="connsiteY33" fmla="*/ 296954 h 564729"/>
                <a:gd name="connsiteX34" fmla="*/ 476002 w 561413"/>
                <a:gd name="connsiteY34" fmla="*/ 296954 h 564729"/>
                <a:gd name="connsiteX35" fmla="*/ 478256 w 561413"/>
                <a:gd name="connsiteY35" fmla="*/ 294699 h 564729"/>
                <a:gd name="connsiteX36" fmla="*/ 480511 w 561413"/>
                <a:gd name="connsiteY36" fmla="*/ 298147 h 564729"/>
                <a:gd name="connsiteX37" fmla="*/ 481572 w 561413"/>
                <a:gd name="connsiteY37" fmla="*/ 298147 h 564729"/>
                <a:gd name="connsiteX38" fmla="*/ 481572 w 561413"/>
                <a:gd name="connsiteY38" fmla="*/ 299209 h 564729"/>
                <a:gd name="connsiteX39" fmla="*/ 487275 w 561413"/>
                <a:gd name="connsiteY39" fmla="*/ 301463 h 564729"/>
                <a:gd name="connsiteX40" fmla="*/ 492845 w 561413"/>
                <a:gd name="connsiteY40" fmla="*/ 296954 h 564729"/>
                <a:gd name="connsiteX41" fmla="*/ 492845 w 561413"/>
                <a:gd name="connsiteY41" fmla="*/ 294699 h 564729"/>
                <a:gd name="connsiteX42" fmla="*/ 500670 w 561413"/>
                <a:gd name="connsiteY42" fmla="*/ 291383 h 564729"/>
                <a:gd name="connsiteX43" fmla="*/ 501864 w 561413"/>
                <a:gd name="connsiteY43" fmla="*/ 291383 h 564729"/>
                <a:gd name="connsiteX44" fmla="*/ 502925 w 561413"/>
                <a:gd name="connsiteY44" fmla="*/ 290323 h 564729"/>
                <a:gd name="connsiteX45" fmla="*/ 505180 w 561413"/>
                <a:gd name="connsiteY45" fmla="*/ 291383 h 564729"/>
                <a:gd name="connsiteX46" fmla="*/ 505180 w 561413"/>
                <a:gd name="connsiteY46" fmla="*/ 296954 h 564729"/>
                <a:gd name="connsiteX47" fmla="*/ 506373 w 561413"/>
                <a:gd name="connsiteY47" fmla="*/ 299209 h 564729"/>
                <a:gd name="connsiteX48" fmla="*/ 516453 w 561413"/>
                <a:gd name="connsiteY48" fmla="*/ 303717 h 564729"/>
                <a:gd name="connsiteX49" fmla="*/ 535551 w 561413"/>
                <a:gd name="connsiteY49" fmla="*/ 313930 h 564729"/>
                <a:gd name="connsiteX50" fmla="*/ 535551 w 561413"/>
                <a:gd name="connsiteY50" fmla="*/ 321756 h 564729"/>
                <a:gd name="connsiteX51" fmla="*/ 561414 w 561413"/>
                <a:gd name="connsiteY51" fmla="*/ 321756 h 564729"/>
                <a:gd name="connsiteX52" fmla="*/ 560353 w 561413"/>
                <a:gd name="connsiteY52" fmla="*/ 370164 h 564729"/>
                <a:gd name="connsiteX53" fmla="*/ 545764 w 561413"/>
                <a:gd name="connsiteY53" fmla="*/ 397088 h 564729"/>
                <a:gd name="connsiteX54" fmla="*/ 551334 w 561413"/>
                <a:gd name="connsiteY54" fmla="*/ 416319 h 564729"/>
                <a:gd name="connsiteX55" fmla="*/ 527726 w 561413"/>
                <a:gd name="connsiteY55" fmla="*/ 447752 h 564729"/>
                <a:gd name="connsiteX56" fmla="*/ 525472 w 561413"/>
                <a:gd name="connsiteY56" fmla="*/ 447752 h 564729"/>
                <a:gd name="connsiteX57" fmla="*/ 525472 w 561413"/>
                <a:gd name="connsiteY57" fmla="*/ 453455 h 564729"/>
                <a:gd name="connsiteX58" fmla="*/ 520962 w 561413"/>
                <a:gd name="connsiteY58" fmla="*/ 452261 h 564729"/>
                <a:gd name="connsiteX59" fmla="*/ 523217 w 561413"/>
                <a:gd name="connsiteY59" fmla="*/ 461280 h 564729"/>
                <a:gd name="connsiteX60" fmla="*/ 516453 w 561413"/>
                <a:gd name="connsiteY60" fmla="*/ 470298 h 564729"/>
                <a:gd name="connsiteX61" fmla="*/ 514198 w 561413"/>
                <a:gd name="connsiteY61" fmla="*/ 471359 h 564729"/>
                <a:gd name="connsiteX62" fmla="*/ 510883 w 561413"/>
                <a:gd name="connsiteY62" fmla="*/ 478124 h 564729"/>
                <a:gd name="connsiteX63" fmla="*/ 515392 w 561413"/>
                <a:gd name="connsiteY63" fmla="*/ 493906 h 564729"/>
                <a:gd name="connsiteX64" fmla="*/ 509689 w 561413"/>
                <a:gd name="connsiteY64" fmla="*/ 498416 h 564729"/>
                <a:gd name="connsiteX65" fmla="*/ 510883 w 561413"/>
                <a:gd name="connsiteY65" fmla="*/ 561414 h 564729"/>
                <a:gd name="connsiteX66" fmla="*/ 460219 w 561413"/>
                <a:gd name="connsiteY66" fmla="*/ 563669 h 564729"/>
                <a:gd name="connsiteX67" fmla="*/ 425338 w 561413"/>
                <a:gd name="connsiteY67" fmla="*/ 564730 h 564729"/>
                <a:gd name="connsiteX68" fmla="*/ 408494 w 561413"/>
                <a:gd name="connsiteY68" fmla="*/ 564730 h 564729"/>
                <a:gd name="connsiteX69" fmla="*/ 407300 w 561413"/>
                <a:gd name="connsiteY69" fmla="*/ 562475 h 564729"/>
                <a:gd name="connsiteX70" fmla="*/ 403985 w 561413"/>
                <a:gd name="connsiteY70" fmla="*/ 563669 h 564729"/>
                <a:gd name="connsiteX71" fmla="*/ 396027 w 561413"/>
                <a:gd name="connsiteY71" fmla="*/ 533296 h 564729"/>
                <a:gd name="connsiteX72" fmla="*/ 381438 w 561413"/>
                <a:gd name="connsiteY72" fmla="*/ 526533 h 564729"/>
                <a:gd name="connsiteX73" fmla="*/ 385947 w 561413"/>
                <a:gd name="connsiteY73" fmla="*/ 513005 h 564729"/>
                <a:gd name="connsiteX74" fmla="*/ 383692 w 561413"/>
                <a:gd name="connsiteY74" fmla="*/ 505179 h 564729"/>
                <a:gd name="connsiteX75" fmla="*/ 384886 w 561413"/>
                <a:gd name="connsiteY75" fmla="*/ 500670 h 564729"/>
                <a:gd name="connsiteX76" fmla="*/ 393772 w 561413"/>
                <a:gd name="connsiteY76" fmla="*/ 497222 h 564729"/>
                <a:gd name="connsiteX77" fmla="*/ 399475 w 561413"/>
                <a:gd name="connsiteY77" fmla="*/ 498416 h 564729"/>
                <a:gd name="connsiteX78" fmla="*/ 408494 w 561413"/>
                <a:gd name="connsiteY78" fmla="*/ 497222 h 564729"/>
                <a:gd name="connsiteX79" fmla="*/ 407300 w 561413"/>
                <a:gd name="connsiteY79" fmla="*/ 492712 h 564729"/>
                <a:gd name="connsiteX80" fmla="*/ 400536 w 561413"/>
                <a:gd name="connsiteY80" fmla="*/ 490458 h 564729"/>
                <a:gd name="connsiteX81" fmla="*/ 363400 w 561413"/>
                <a:gd name="connsiteY81" fmla="*/ 498416 h 564729"/>
                <a:gd name="connsiteX82" fmla="*/ 351066 w 561413"/>
                <a:gd name="connsiteY82" fmla="*/ 498416 h 564729"/>
                <a:gd name="connsiteX83" fmla="*/ 338732 w 561413"/>
                <a:gd name="connsiteY83" fmla="*/ 505179 h 564729"/>
                <a:gd name="connsiteX84" fmla="*/ 337538 w 561413"/>
                <a:gd name="connsiteY84" fmla="*/ 513005 h 564729"/>
                <a:gd name="connsiteX85" fmla="*/ 317379 w 561413"/>
                <a:gd name="connsiteY85" fmla="*/ 546825 h 564729"/>
                <a:gd name="connsiteX86" fmla="*/ 306105 w 561413"/>
                <a:gd name="connsiteY86" fmla="*/ 534358 h 564729"/>
                <a:gd name="connsiteX87" fmla="*/ 301596 w 561413"/>
                <a:gd name="connsiteY87" fmla="*/ 533296 h 564729"/>
                <a:gd name="connsiteX88" fmla="*/ 299341 w 561413"/>
                <a:gd name="connsiteY88" fmla="*/ 536612 h 564729"/>
                <a:gd name="connsiteX89" fmla="*/ 289129 w 561413"/>
                <a:gd name="connsiteY89" fmla="*/ 532236 h 564729"/>
                <a:gd name="connsiteX90" fmla="*/ 288068 w 561413"/>
                <a:gd name="connsiteY90" fmla="*/ 531042 h 564729"/>
                <a:gd name="connsiteX91" fmla="*/ 280243 w 561413"/>
                <a:gd name="connsiteY91" fmla="*/ 532236 h 564729"/>
                <a:gd name="connsiteX92" fmla="*/ 280243 w 561413"/>
                <a:gd name="connsiteY92" fmla="*/ 528788 h 564729"/>
                <a:gd name="connsiteX93" fmla="*/ 277988 w 561413"/>
                <a:gd name="connsiteY93" fmla="*/ 455709 h 564729"/>
                <a:gd name="connsiteX94" fmla="*/ 277988 w 561413"/>
                <a:gd name="connsiteY94" fmla="*/ 448945 h 564729"/>
                <a:gd name="connsiteX95" fmla="*/ 261012 w 561413"/>
                <a:gd name="connsiteY95" fmla="*/ 452261 h 564729"/>
                <a:gd name="connsiteX96" fmla="*/ 250932 w 561413"/>
                <a:gd name="connsiteY96" fmla="*/ 479318 h 564729"/>
                <a:gd name="connsiteX97" fmla="*/ 241913 w 561413"/>
                <a:gd name="connsiteY97" fmla="*/ 488203 h 564729"/>
                <a:gd name="connsiteX98" fmla="*/ 238598 w 561413"/>
                <a:gd name="connsiteY98" fmla="*/ 479318 h 564729"/>
                <a:gd name="connsiteX99" fmla="*/ 248677 w 561413"/>
                <a:gd name="connsiteY99" fmla="*/ 469105 h 564729"/>
                <a:gd name="connsiteX100" fmla="*/ 247616 w 561413"/>
                <a:gd name="connsiteY100" fmla="*/ 456771 h 564729"/>
                <a:gd name="connsiteX101" fmla="*/ 216051 w 561413"/>
                <a:gd name="connsiteY101" fmla="*/ 471359 h 564729"/>
                <a:gd name="connsiteX102" fmla="*/ 214990 w 561413"/>
                <a:gd name="connsiteY102" fmla="*/ 474808 h 564729"/>
                <a:gd name="connsiteX103" fmla="*/ 212735 w 561413"/>
                <a:gd name="connsiteY103" fmla="*/ 473614 h 564729"/>
                <a:gd name="connsiteX104" fmla="*/ 213796 w 561413"/>
                <a:gd name="connsiteY104" fmla="*/ 477062 h 564729"/>
                <a:gd name="connsiteX105" fmla="*/ 205971 w 561413"/>
                <a:gd name="connsiteY105" fmla="*/ 474808 h 564729"/>
                <a:gd name="connsiteX106" fmla="*/ 208226 w 561413"/>
                <a:gd name="connsiteY106" fmla="*/ 466850 h 564729"/>
                <a:gd name="connsiteX107" fmla="*/ 184485 w 561413"/>
                <a:gd name="connsiteY107" fmla="*/ 462341 h 564729"/>
                <a:gd name="connsiteX108" fmla="*/ 185679 w 561413"/>
                <a:gd name="connsiteY108" fmla="*/ 487142 h 564729"/>
                <a:gd name="connsiteX109" fmla="*/ 177854 w 561413"/>
                <a:gd name="connsiteY109" fmla="*/ 486081 h 564729"/>
                <a:gd name="connsiteX110" fmla="*/ 174406 w 561413"/>
                <a:gd name="connsiteY110" fmla="*/ 498416 h 564729"/>
                <a:gd name="connsiteX111" fmla="*/ 129445 w 561413"/>
                <a:gd name="connsiteY111" fmla="*/ 526533 h 564729"/>
                <a:gd name="connsiteX112" fmla="*/ 124935 w 561413"/>
                <a:gd name="connsiteY112" fmla="*/ 518708 h 564729"/>
                <a:gd name="connsiteX113" fmla="*/ 117110 w 561413"/>
                <a:gd name="connsiteY113" fmla="*/ 516453 h 564729"/>
                <a:gd name="connsiteX114" fmla="*/ 118171 w 561413"/>
                <a:gd name="connsiteY114" fmla="*/ 514198 h 564729"/>
                <a:gd name="connsiteX115" fmla="*/ 117110 w 561413"/>
                <a:gd name="connsiteY115" fmla="*/ 510750 h 564729"/>
                <a:gd name="connsiteX116" fmla="*/ 109153 w 561413"/>
                <a:gd name="connsiteY116" fmla="*/ 514198 h 564729"/>
                <a:gd name="connsiteX117" fmla="*/ 93370 w 561413"/>
                <a:gd name="connsiteY117" fmla="*/ 508495 h 564729"/>
                <a:gd name="connsiteX118" fmla="*/ 83290 w 561413"/>
                <a:gd name="connsiteY118" fmla="*/ 494968 h 564729"/>
                <a:gd name="connsiteX119" fmla="*/ 75333 w 561413"/>
                <a:gd name="connsiteY119" fmla="*/ 470298 h 564729"/>
                <a:gd name="connsiteX120" fmla="*/ 74272 w 561413"/>
                <a:gd name="connsiteY120" fmla="*/ 470298 h 564729"/>
                <a:gd name="connsiteX121" fmla="*/ 72017 w 561413"/>
                <a:gd name="connsiteY121" fmla="*/ 463535 h 564729"/>
                <a:gd name="connsiteX122" fmla="*/ 78781 w 561413"/>
                <a:gd name="connsiteY122" fmla="*/ 460086 h 564729"/>
                <a:gd name="connsiteX123" fmla="*/ 78781 w 561413"/>
                <a:gd name="connsiteY123" fmla="*/ 444436 h 564729"/>
                <a:gd name="connsiteX124" fmla="*/ 56234 w 561413"/>
                <a:gd name="connsiteY124" fmla="*/ 438733 h 564729"/>
                <a:gd name="connsiteX125" fmla="*/ 59683 w 561413"/>
                <a:gd name="connsiteY125" fmla="*/ 419635 h 564729"/>
                <a:gd name="connsiteX126" fmla="*/ 51725 w 561413"/>
                <a:gd name="connsiteY126" fmla="*/ 414064 h 564729"/>
                <a:gd name="connsiteX127" fmla="*/ 49603 w 561413"/>
                <a:gd name="connsiteY127" fmla="*/ 415125 h 564729"/>
                <a:gd name="connsiteX128" fmla="*/ 53979 w 561413"/>
                <a:gd name="connsiteY128" fmla="*/ 419635 h 564729"/>
                <a:gd name="connsiteX129" fmla="*/ 52918 w 561413"/>
                <a:gd name="connsiteY129" fmla="*/ 425205 h 564729"/>
                <a:gd name="connsiteX130" fmla="*/ 49603 w 561413"/>
                <a:gd name="connsiteY130" fmla="*/ 429714 h 564729"/>
                <a:gd name="connsiteX131" fmla="*/ 49603 w 561413"/>
                <a:gd name="connsiteY131" fmla="*/ 434224 h 564729"/>
                <a:gd name="connsiteX132" fmla="*/ 47216 w 561413"/>
                <a:gd name="connsiteY132" fmla="*/ 440988 h 564729"/>
                <a:gd name="connsiteX133" fmla="*/ 41645 w 561413"/>
                <a:gd name="connsiteY133" fmla="*/ 442181 h 564729"/>
                <a:gd name="connsiteX134" fmla="*/ 39390 w 561413"/>
                <a:gd name="connsiteY134" fmla="*/ 429714 h 564729"/>
                <a:gd name="connsiteX135" fmla="*/ 46154 w 561413"/>
                <a:gd name="connsiteY135" fmla="*/ 425205 h 564729"/>
                <a:gd name="connsiteX136" fmla="*/ 43900 w 561413"/>
                <a:gd name="connsiteY136" fmla="*/ 419635 h 564729"/>
                <a:gd name="connsiteX137" fmla="*/ 32626 w 561413"/>
                <a:gd name="connsiteY137" fmla="*/ 414064 h 564729"/>
                <a:gd name="connsiteX138" fmla="*/ 24801 w 561413"/>
                <a:gd name="connsiteY138" fmla="*/ 416319 h 564729"/>
                <a:gd name="connsiteX139" fmla="*/ 0 w 561413"/>
                <a:gd name="connsiteY139" fmla="*/ 394833 h 564729"/>
                <a:gd name="connsiteX140" fmla="*/ 22547 w 561413"/>
                <a:gd name="connsiteY140" fmla="*/ 375735 h 564729"/>
                <a:gd name="connsiteX141" fmla="*/ 28117 w 561413"/>
                <a:gd name="connsiteY141" fmla="*/ 366716 h 564729"/>
                <a:gd name="connsiteX142" fmla="*/ 50664 w 561413"/>
                <a:gd name="connsiteY142" fmla="*/ 340854 h 564729"/>
                <a:gd name="connsiteX143" fmla="*/ 105837 w 561413"/>
                <a:gd name="connsiteY143" fmla="*/ 320694 h 564729"/>
                <a:gd name="connsiteX144" fmla="*/ 113662 w 561413"/>
                <a:gd name="connsiteY144" fmla="*/ 325203 h 564729"/>
                <a:gd name="connsiteX145" fmla="*/ 127190 w 561413"/>
                <a:gd name="connsiteY145" fmla="*/ 322949 h 564729"/>
                <a:gd name="connsiteX146" fmla="*/ 128251 w 561413"/>
                <a:gd name="connsiteY146" fmla="*/ 324010 h 564729"/>
                <a:gd name="connsiteX147" fmla="*/ 130506 w 561413"/>
                <a:gd name="connsiteY147" fmla="*/ 321756 h 564729"/>
                <a:gd name="connsiteX148" fmla="*/ 171090 w 561413"/>
                <a:gd name="connsiteY148" fmla="*/ 313930 h 564729"/>
                <a:gd name="connsiteX149" fmla="*/ 168835 w 561413"/>
                <a:gd name="connsiteY149" fmla="*/ 227192 h 564729"/>
                <a:gd name="connsiteX150" fmla="*/ 167642 w 561413"/>
                <a:gd name="connsiteY150" fmla="*/ 200268 h 564729"/>
                <a:gd name="connsiteX151" fmla="*/ 173345 w 561413"/>
                <a:gd name="connsiteY151" fmla="*/ 181037 h 564729"/>
                <a:gd name="connsiteX152" fmla="*/ 175599 w 561413"/>
                <a:gd name="connsiteY152" fmla="*/ 181037 h 564729"/>
                <a:gd name="connsiteX153" fmla="*/ 207032 w 561413"/>
                <a:gd name="connsiteY153" fmla="*/ 167642 h 564729"/>
                <a:gd name="connsiteX154" fmla="*/ 209287 w 561413"/>
                <a:gd name="connsiteY154" fmla="*/ 174405 h 564729"/>
                <a:gd name="connsiteX155" fmla="*/ 213796 w 561413"/>
                <a:gd name="connsiteY155" fmla="*/ 173212 h 564729"/>
                <a:gd name="connsiteX156" fmla="*/ 213796 w 561413"/>
                <a:gd name="connsiteY156" fmla="*/ 170958 h 564729"/>
                <a:gd name="connsiteX157" fmla="*/ 217244 w 561413"/>
                <a:gd name="connsiteY157" fmla="*/ 172151 h 564729"/>
                <a:gd name="connsiteX158" fmla="*/ 235149 w 561413"/>
                <a:gd name="connsiteY158" fmla="*/ 159684 h 564729"/>
                <a:gd name="connsiteX159" fmla="*/ 232895 w 561413"/>
                <a:gd name="connsiteY159" fmla="*/ 152920 h 564729"/>
                <a:gd name="connsiteX160" fmla="*/ 230640 w 561413"/>
                <a:gd name="connsiteY160" fmla="*/ 148543 h 564729"/>
                <a:gd name="connsiteX161" fmla="*/ 223876 w 561413"/>
                <a:gd name="connsiteY161" fmla="*/ 138331 h 564729"/>
                <a:gd name="connsiteX162" fmla="*/ 228385 w 561413"/>
                <a:gd name="connsiteY162" fmla="*/ 124803 h 564729"/>
                <a:gd name="connsiteX163" fmla="*/ 232895 w 561413"/>
                <a:gd name="connsiteY163" fmla="*/ 122548 h 564729"/>
                <a:gd name="connsiteX164" fmla="*/ 227324 w 561413"/>
                <a:gd name="connsiteY164" fmla="*/ 107959 h 564729"/>
                <a:gd name="connsiteX165" fmla="*/ 230640 w 561413"/>
                <a:gd name="connsiteY165" fmla="*/ 105704 h 564729"/>
                <a:gd name="connsiteX166" fmla="*/ 228385 w 561413"/>
                <a:gd name="connsiteY166" fmla="*/ 98940 h 564729"/>
                <a:gd name="connsiteX167" fmla="*/ 226130 w 561413"/>
                <a:gd name="connsiteY167" fmla="*/ 84351 h 564729"/>
                <a:gd name="connsiteX168" fmla="*/ 228385 w 561413"/>
                <a:gd name="connsiteY168" fmla="*/ 67507 h 564729"/>
                <a:gd name="connsiteX169" fmla="*/ 227324 w 561413"/>
                <a:gd name="connsiteY169" fmla="*/ 64060 h 564729"/>
                <a:gd name="connsiteX170" fmla="*/ 218305 w 561413"/>
                <a:gd name="connsiteY170" fmla="*/ 67507 h 564729"/>
                <a:gd name="connsiteX171" fmla="*/ 216051 w 561413"/>
                <a:gd name="connsiteY171" fmla="*/ 65253 h 564729"/>
                <a:gd name="connsiteX172" fmla="*/ 222815 w 561413"/>
                <a:gd name="connsiteY172" fmla="*/ 44961 h 564729"/>
                <a:gd name="connsiteX173" fmla="*/ 221621 w 561413"/>
                <a:gd name="connsiteY173" fmla="*/ 41645 h 564729"/>
                <a:gd name="connsiteX174" fmla="*/ 225069 w 561413"/>
                <a:gd name="connsiteY174" fmla="*/ 39390 h 564729"/>
                <a:gd name="connsiteX175" fmla="*/ 220560 w 561413"/>
                <a:gd name="connsiteY175" fmla="*/ 29178 h 564729"/>
                <a:gd name="connsiteX176" fmla="*/ 222815 w 561413"/>
                <a:gd name="connsiteY176" fmla="*/ 22414 h 564729"/>
                <a:gd name="connsiteX177" fmla="*/ 223876 w 561413"/>
                <a:gd name="connsiteY177" fmla="*/ 17904 h 564729"/>
                <a:gd name="connsiteX178" fmla="*/ 267776 w 561413"/>
                <a:gd name="connsiteY178" fmla="*/ 23607 h 564729"/>
                <a:gd name="connsiteX179" fmla="*/ 334222 w 561413"/>
                <a:gd name="connsiteY179" fmla="*/ 0 h 56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561413" h="564729">
                  <a:moveTo>
                    <a:pt x="334222" y="0"/>
                  </a:moveTo>
                  <a:lnTo>
                    <a:pt x="340986" y="124803"/>
                  </a:lnTo>
                  <a:lnTo>
                    <a:pt x="345496" y="121487"/>
                  </a:lnTo>
                  <a:lnTo>
                    <a:pt x="348811" y="121487"/>
                  </a:lnTo>
                  <a:lnTo>
                    <a:pt x="347750" y="140585"/>
                  </a:lnTo>
                  <a:lnTo>
                    <a:pt x="360085" y="140585"/>
                  </a:lnTo>
                  <a:lnTo>
                    <a:pt x="359024" y="178782"/>
                  </a:lnTo>
                  <a:lnTo>
                    <a:pt x="363400" y="190056"/>
                  </a:lnTo>
                  <a:lnTo>
                    <a:pt x="370164" y="198013"/>
                  </a:lnTo>
                  <a:lnTo>
                    <a:pt x="373613" y="203584"/>
                  </a:lnTo>
                  <a:lnTo>
                    <a:pt x="376929" y="207032"/>
                  </a:lnTo>
                  <a:lnTo>
                    <a:pt x="376929" y="208093"/>
                  </a:lnTo>
                  <a:lnTo>
                    <a:pt x="378122" y="216051"/>
                  </a:lnTo>
                  <a:lnTo>
                    <a:pt x="379183" y="216051"/>
                  </a:lnTo>
                  <a:lnTo>
                    <a:pt x="378122" y="220560"/>
                  </a:lnTo>
                  <a:lnTo>
                    <a:pt x="379183" y="222815"/>
                  </a:lnTo>
                  <a:lnTo>
                    <a:pt x="384886" y="228385"/>
                  </a:lnTo>
                  <a:lnTo>
                    <a:pt x="388202" y="245229"/>
                  </a:lnTo>
                  <a:lnTo>
                    <a:pt x="391517" y="248677"/>
                  </a:lnTo>
                  <a:lnTo>
                    <a:pt x="400536" y="246423"/>
                  </a:lnTo>
                  <a:lnTo>
                    <a:pt x="401730" y="242974"/>
                  </a:lnTo>
                  <a:lnTo>
                    <a:pt x="405046" y="241913"/>
                  </a:lnTo>
                  <a:lnTo>
                    <a:pt x="402791" y="256502"/>
                  </a:lnTo>
                  <a:lnTo>
                    <a:pt x="402791" y="262073"/>
                  </a:lnTo>
                  <a:lnTo>
                    <a:pt x="397221" y="263266"/>
                  </a:lnTo>
                  <a:lnTo>
                    <a:pt x="400536" y="268836"/>
                  </a:lnTo>
                  <a:lnTo>
                    <a:pt x="399475" y="275600"/>
                  </a:lnTo>
                  <a:lnTo>
                    <a:pt x="402791" y="275600"/>
                  </a:lnTo>
                  <a:lnTo>
                    <a:pt x="410748" y="288067"/>
                  </a:lnTo>
                  <a:lnTo>
                    <a:pt x="403985" y="289129"/>
                  </a:lnTo>
                  <a:lnTo>
                    <a:pt x="403985" y="290323"/>
                  </a:lnTo>
                  <a:lnTo>
                    <a:pt x="413003" y="290323"/>
                  </a:lnTo>
                  <a:lnTo>
                    <a:pt x="413003" y="298147"/>
                  </a:lnTo>
                  <a:lnTo>
                    <a:pt x="472553" y="296954"/>
                  </a:lnTo>
                  <a:lnTo>
                    <a:pt x="476002" y="296954"/>
                  </a:lnTo>
                  <a:lnTo>
                    <a:pt x="478256" y="294699"/>
                  </a:lnTo>
                  <a:lnTo>
                    <a:pt x="480511" y="298147"/>
                  </a:lnTo>
                  <a:lnTo>
                    <a:pt x="481572" y="298147"/>
                  </a:lnTo>
                  <a:lnTo>
                    <a:pt x="481572" y="299209"/>
                  </a:lnTo>
                  <a:lnTo>
                    <a:pt x="487275" y="301463"/>
                  </a:lnTo>
                  <a:lnTo>
                    <a:pt x="492845" y="296954"/>
                  </a:lnTo>
                  <a:lnTo>
                    <a:pt x="492845" y="294699"/>
                  </a:lnTo>
                  <a:lnTo>
                    <a:pt x="500670" y="291383"/>
                  </a:lnTo>
                  <a:lnTo>
                    <a:pt x="501864" y="291383"/>
                  </a:lnTo>
                  <a:lnTo>
                    <a:pt x="502925" y="290323"/>
                  </a:lnTo>
                  <a:lnTo>
                    <a:pt x="505180" y="291383"/>
                  </a:lnTo>
                  <a:lnTo>
                    <a:pt x="505180" y="296954"/>
                  </a:lnTo>
                  <a:lnTo>
                    <a:pt x="506373" y="299209"/>
                  </a:lnTo>
                  <a:lnTo>
                    <a:pt x="516453" y="303717"/>
                  </a:lnTo>
                  <a:lnTo>
                    <a:pt x="535551" y="313930"/>
                  </a:lnTo>
                  <a:lnTo>
                    <a:pt x="535551" y="321756"/>
                  </a:lnTo>
                  <a:lnTo>
                    <a:pt x="561414" y="321756"/>
                  </a:lnTo>
                  <a:lnTo>
                    <a:pt x="560353" y="370164"/>
                  </a:lnTo>
                  <a:lnTo>
                    <a:pt x="545764" y="397088"/>
                  </a:lnTo>
                  <a:lnTo>
                    <a:pt x="551334" y="416319"/>
                  </a:lnTo>
                  <a:lnTo>
                    <a:pt x="527726" y="447752"/>
                  </a:lnTo>
                  <a:lnTo>
                    <a:pt x="525472" y="447752"/>
                  </a:lnTo>
                  <a:lnTo>
                    <a:pt x="525472" y="453455"/>
                  </a:lnTo>
                  <a:lnTo>
                    <a:pt x="520962" y="452261"/>
                  </a:lnTo>
                  <a:lnTo>
                    <a:pt x="523217" y="461280"/>
                  </a:lnTo>
                  <a:lnTo>
                    <a:pt x="516453" y="470298"/>
                  </a:lnTo>
                  <a:lnTo>
                    <a:pt x="514198" y="471359"/>
                  </a:lnTo>
                  <a:lnTo>
                    <a:pt x="510883" y="478124"/>
                  </a:lnTo>
                  <a:lnTo>
                    <a:pt x="515392" y="493906"/>
                  </a:lnTo>
                  <a:lnTo>
                    <a:pt x="509689" y="498416"/>
                  </a:lnTo>
                  <a:lnTo>
                    <a:pt x="510883" y="561414"/>
                  </a:lnTo>
                  <a:lnTo>
                    <a:pt x="460219" y="563669"/>
                  </a:lnTo>
                  <a:lnTo>
                    <a:pt x="425338" y="564730"/>
                  </a:lnTo>
                  <a:lnTo>
                    <a:pt x="408494" y="564730"/>
                  </a:lnTo>
                  <a:lnTo>
                    <a:pt x="407300" y="562475"/>
                  </a:lnTo>
                  <a:lnTo>
                    <a:pt x="403985" y="563669"/>
                  </a:lnTo>
                  <a:lnTo>
                    <a:pt x="396027" y="533296"/>
                  </a:lnTo>
                  <a:lnTo>
                    <a:pt x="381438" y="526533"/>
                  </a:lnTo>
                  <a:lnTo>
                    <a:pt x="385947" y="513005"/>
                  </a:lnTo>
                  <a:lnTo>
                    <a:pt x="383692" y="505179"/>
                  </a:lnTo>
                  <a:lnTo>
                    <a:pt x="384886" y="500670"/>
                  </a:lnTo>
                  <a:lnTo>
                    <a:pt x="393772" y="497222"/>
                  </a:lnTo>
                  <a:lnTo>
                    <a:pt x="399475" y="498416"/>
                  </a:lnTo>
                  <a:lnTo>
                    <a:pt x="408494" y="497222"/>
                  </a:lnTo>
                  <a:lnTo>
                    <a:pt x="407300" y="492712"/>
                  </a:lnTo>
                  <a:lnTo>
                    <a:pt x="400536" y="490458"/>
                  </a:lnTo>
                  <a:lnTo>
                    <a:pt x="363400" y="498416"/>
                  </a:lnTo>
                  <a:lnTo>
                    <a:pt x="351066" y="498416"/>
                  </a:lnTo>
                  <a:lnTo>
                    <a:pt x="338732" y="505179"/>
                  </a:lnTo>
                  <a:lnTo>
                    <a:pt x="337538" y="513005"/>
                  </a:lnTo>
                  <a:lnTo>
                    <a:pt x="317379" y="546825"/>
                  </a:lnTo>
                  <a:lnTo>
                    <a:pt x="306105" y="534358"/>
                  </a:lnTo>
                  <a:lnTo>
                    <a:pt x="301596" y="533296"/>
                  </a:lnTo>
                  <a:lnTo>
                    <a:pt x="299341" y="536612"/>
                  </a:lnTo>
                  <a:lnTo>
                    <a:pt x="289129" y="532236"/>
                  </a:lnTo>
                  <a:lnTo>
                    <a:pt x="288068" y="531042"/>
                  </a:lnTo>
                  <a:lnTo>
                    <a:pt x="280243" y="532236"/>
                  </a:lnTo>
                  <a:lnTo>
                    <a:pt x="280243" y="528788"/>
                  </a:lnTo>
                  <a:lnTo>
                    <a:pt x="277988" y="455709"/>
                  </a:lnTo>
                  <a:lnTo>
                    <a:pt x="277988" y="448945"/>
                  </a:lnTo>
                  <a:lnTo>
                    <a:pt x="261012" y="452261"/>
                  </a:lnTo>
                  <a:lnTo>
                    <a:pt x="250932" y="479318"/>
                  </a:lnTo>
                  <a:lnTo>
                    <a:pt x="241913" y="488203"/>
                  </a:lnTo>
                  <a:lnTo>
                    <a:pt x="238598" y="479318"/>
                  </a:lnTo>
                  <a:lnTo>
                    <a:pt x="248677" y="469105"/>
                  </a:lnTo>
                  <a:lnTo>
                    <a:pt x="247616" y="456771"/>
                  </a:lnTo>
                  <a:lnTo>
                    <a:pt x="216051" y="471359"/>
                  </a:lnTo>
                  <a:lnTo>
                    <a:pt x="214990" y="474808"/>
                  </a:lnTo>
                  <a:lnTo>
                    <a:pt x="212735" y="473614"/>
                  </a:lnTo>
                  <a:lnTo>
                    <a:pt x="213796" y="477062"/>
                  </a:lnTo>
                  <a:lnTo>
                    <a:pt x="205971" y="474808"/>
                  </a:lnTo>
                  <a:lnTo>
                    <a:pt x="208226" y="466850"/>
                  </a:lnTo>
                  <a:lnTo>
                    <a:pt x="184485" y="462341"/>
                  </a:lnTo>
                  <a:lnTo>
                    <a:pt x="185679" y="487142"/>
                  </a:lnTo>
                  <a:lnTo>
                    <a:pt x="177854" y="486081"/>
                  </a:lnTo>
                  <a:lnTo>
                    <a:pt x="174406" y="498416"/>
                  </a:lnTo>
                  <a:lnTo>
                    <a:pt x="129445" y="526533"/>
                  </a:lnTo>
                  <a:lnTo>
                    <a:pt x="124935" y="518708"/>
                  </a:lnTo>
                  <a:lnTo>
                    <a:pt x="117110" y="516453"/>
                  </a:lnTo>
                  <a:lnTo>
                    <a:pt x="118171" y="514198"/>
                  </a:lnTo>
                  <a:lnTo>
                    <a:pt x="117110" y="510750"/>
                  </a:lnTo>
                  <a:lnTo>
                    <a:pt x="109153" y="514198"/>
                  </a:lnTo>
                  <a:lnTo>
                    <a:pt x="93370" y="508495"/>
                  </a:lnTo>
                  <a:lnTo>
                    <a:pt x="83290" y="494968"/>
                  </a:lnTo>
                  <a:lnTo>
                    <a:pt x="75333" y="470298"/>
                  </a:lnTo>
                  <a:lnTo>
                    <a:pt x="74272" y="470298"/>
                  </a:lnTo>
                  <a:lnTo>
                    <a:pt x="72017" y="463535"/>
                  </a:lnTo>
                  <a:lnTo>
                    <a:pt x="78781" y="460086"/>
                  </a:lnTo>
                  <a:lnTo>
                    <a:pt x="78781" y="444436"/>
                  </a:lnTo>
                  <a:lnTo>
                    <a:pt x="56234" y="438733"/>
                  </a:lnTo>
                  <a:lnTo>
                    <a:pt x="59683" y="419635"/>
                  </a:lnTo>
                  <a:lnTo>
                    <a:pt x="51725" y="414064"/>
                  </a:lnTo>
                  <a:lnTo>
                    <a:pt x="49603" y="415125"/>
                  </a:lnTo>
                  <a:lnTo>
                    <a:pt x="53979" y="419635"/>
                  </a:lnTo>
                  <a:lnTo>
                    <a:pt x="52918" y="425205"/>
                  </a:lnTo>
                  <a:lnTo>
                    <a:pt x="49603" y="429714"/>
                  </a:lnTo>
                  <a:lnTo>
                    <a:pt x="49603" y="434224"/>
                  </a:lnTo>
                  <a:lnTo>
                    <a:pt x="47216" y="440988"/>
                  </a:lnTo>
                  <a:lnTo>
                    <a:pt x="41645" y="442181"/>
                  </a:lnTo>
                  <a:lnTo>
                    <a:pt x="39390" y="429714"/>
                  </a:lnTo>
                  <a:lnTo>
                    <a:pt x="46154" y="425205"/>
                  </a:lnTo>
                  <a:lnTo>
                    <a:pt x="43900" y="419635"/>
                  </a:lnTo>
                  <a:lnTo>
                    <a:pt x="32626" y="414064"/>
                  </a:lnTo>
                  <a:lnTo>
                    <a:pt x="24801" y="416319"/>
                  </a:lnTo>
                  <a:lnTo>
                    <a:pt x="0" y="394833"/>
                  </a:lnTo>
                  <a:lnTo>
                    <a:pt x="22547" y="375735"/>
                  </a:lnTo>
                  <a:lnTo>
                    <a:pt x="28117" y="366716"/>
                  </a:lnTo>
                  <a:lnTo>
                    <a:pt x="50664" y="340854"/>
                  </a:lnTo>
                  <a:lnTo>
                    <a:pt x="105837" y="320694"/>
                  </a:lnTo>
                  <a:lnTo>
                    <a:pt x="113662" y="325203"/>
                  </a:lnTo>
                  <a:lnTo>
                    <a:pt x="127190" y="322949"/>
                  </a:lnTo>
                  <a:lnTo>
                    <a:pt x="128251" y="324010"/>
                  </a:lnTo>
                  <a:lnTo>
                    <a:pt x="130506" y="321756"/>
                  </a:lnTo>
                  <a:lnTo>
                    <a:pt x="171090" y="313930"/>
                  </a:lnTo>
                  <a:lnTo>
                    <a:pt x="168835" y="227192"/>
                  </a:lnTo>
                  <a:lnTo>
                    <a:pt x="167642" y="200268"/>
                  </a:lnTo>
                  <a:lnTo>
                    <a:pt x="173345" y="181037"/>
                  </a:lnTo>
                  <a:lnTo>
                    <a:pt x="175599" y="181037"/>
                  </a:lnTo>
                  <a:lnTo>
                    <a:pt x="207032" y="167642"/>
                  </a:lnTo>
                  <a:lnTo>
                    <a:pt x="209287" y="174405"/>
                  </a:lnTo>
                  <a:lnTo>
                    <a:pt x="213796" y="173212"/>
                  </a:lnTo>
                  <a:lnTo>
                    <a:pt x="213796" y="170958"/>
                  </a:lnTo>
                  <a:lnTo>
                    <a:pt x="217244" y="172151"/>
                  </a:lnTo>
                  <a:lnTo>
                    <a:pt x="235149" y="159684"/>
                  </a:lnTo>
                  <a:lnTo>
                    <a:pt x="232895" y="152920"/>
                  </a:lnTo>
                  <a:lnTo>
                    <a:pt x="230640" y="148543"/>
                  </a:lnTo>
                  <a:lnTo>
                    <a:pt x="223876" y="138331"/>
                  </a:lnTo>
                  <a:lnTo>
                    <a:pt x="228385" y="124803"/>
                  </a:lnTo>
                  <a:lnTo>
                    <a:pt x="232895" y="122548"/>
                  </a:lnTo>
                  <a:lnTo>
                    <a:pt x="227324" y="107959"/>
                  </a:lnTo>
                  <a:lnTo>
                    <a:pt x="230640" y="105704"/>
                  </a:lnTo>
                  <a:lnTo>
                    <a:pt x="228385" y="98940"/>
                  </a:lnTo>
                  <a:lnTo>
                    <a:pt x="226130" y="84351"/>
                  </a:lnTo>
                  <a:lnTo>
                    <a:pt x="228385" y="67507"/>
                  </a:lnTo>
                  <a:lnTo>
                    <a:pt x="227324" y="64060"/>
                  </a:lnTo>
                  <a:lnTo>
                    <a:pt x="218305" y="67507"/>
                  </a:lnTo>
                  <a:lnTo>
                    <a:pt x="216051" y="65253"/>
                  </a:lnTo>
                  <a:lnTo>
                    <a:pt x="222815" y="44961"/>
                  </a:lnTo>
                  <a:lnTo>
                    <a:pt x="221621" y="41645"/>
                  </a:lnTo>
                  <a:lnTo>
                    <a:pt x="225069" y="39390"/>
                  </a:lnTo>
                  <a:lnTo>
                    <a:pt x="220560" y="29178"/>
                  </a:lnTo>
                  <a:lnTo>
                    <a:pt x="222815" y="22414"/>
                  </a:lnTo>
                  <a:lnTo>
                    <a:pt x="223876" y="17904"/>
                  </a:lnTo>
                  <a:lnTo>
                    <a:pt x="267776" y="23607"/>
                  </a:lnTo>
                  <a:lnTo>
                    <a:pt x="334222" y="0"/>
                  </a:lnTo>
                </a:path>
              </a:pathLst>
            </a:custGeom>
            <a:noFill/>
            <a:ln w="3315" cap="flat">
              <a:solidFill>
                <a:schemeClr val="bg1">
                  <a:lumMod val="65000"/>
                </a:schemeClr>
              </a:solidFill>
              <a:prstDash val="solid"/>
              <a:miter/>
            </a:ln>
          </p:spPr>
          <p:txBody>
            <a:bodyPr rtlCol="0" anchor="ctr"/>
            <a:lstStyle/>
            <a:p>
              <a:endParaRPr lang="en-FI" sz="816"/>
            </a:p>
          </p:txBody>
        </p:sp>
        <p:sp>
          <p:nvSpPr>
            <p:cNvPr id="896" name="Freeform: Shape 895">
              <a:extLst>
                <a:ext uri="{FF2B5EF4-FFF2-40B4-BE49-F238E27FC236}">
                  <a16:creationId xmlns:a16="http://schemas.microsoft.com/office/drawing/2014/main" id="{769415D4-4FCC-2BB3-78FB-27010CDE6F17}"/>
                </a:ext>
              </a:extLst>
            </p:cNvPr>
            <p:cNvSpPr/>
            <p:nvPr/>
          </p:nvSpPr>
          <p:spPr>
            <a:xfrm>
              <a:off x="3916099" y="11259768"/>
              <a:ext cx="273346" cy="358891"/>
            </a:xfrm>
            <a:custGeom>
              <a:avLst/>
              <a:gdLst>
                <a:gd name="connsiteX0" fmla="*/ 150798 w 273346"/>
                <a:gd name="connsiteY0" fmla="*/ 0 h 358891"/>
                <a:gd name="connsiteX1" fmla="*/ 155307 w 273346"/>
                <a:gd name="connsiteY1" fmla="*/ 3316 h 358891"/>
                <a:gd name="connsiteX2" fmla="*/ 158623 w 273346"/>
                <a:gd name="connsiteY2" fmla="*/ 5571 h 358891"/>
                <a:gd name="connsiteX3" fmla="*/ 159817 w 273346"/>
                <a:gd name="connsiteY3" fmla="*/ 5571 h 358891"/>
                <a:gd name="connsiteX4" fmla="*/ 159817 w 273346"/>
                <a:gd name="connsiteY4" fmla="*/ 6764 h 358891"/>
                <a:gd name="connsiteX5" fmla="*/ 160878 w 273346"/>
                <a:gd name="connsiteY5" fmla="*/ 7825 h 358891"/>
                <a:gd name="connsiteX6" fmla="*/ 159817 w 273346"/>
                <a:gd name="connsiteY6" fmla="*/ 9019 h 358891"/>
                <a:gd name="connsiteX7" fmla="*/ 158623 w 273346"/>
                <a:gd name="connsiteY7" fmla="*/ 9019 h 358891"/>
                <a:gd name="connsiteX8" fmla="*/ 157562 w 273346"/>
                <a:gd name="connsiteY8" fmla="*/ 7825 h 358891"/>
                <a:gd name="connsiteX9" fmla="*/ 156368 w 273346"/>
                <a:gd name="connsiteY9" fmla="*/ 11274 h 358891"/>
                <a:gd name="connsiteX10" fmla="*/ 160878 w 273346"/>
                <a:gd name="connsiteY10" fmla="*/ 11274 h 358891"/>
                <a:gd name="connsiteX11" fmla="*/ 160878 w 273346"/>
                <a:gd name="connsiteY11" fmla="*/ 10080 h 358891"/>
                <a:gd name="connsiteX12" fmla="*/ 161939 w 273346"/>
                <a:gd name="connsiteY12" fmla="*/ 11274 h 358891"/>
                <a:gd name="connsiteX13" fmla="*/ 163132 w 273346"/>
                <a:gd name="connsiteY13" fmla="*/ 9019 h 358891"/>
                <a:gd name="connsiteX14" fmla="*/ 164193 w 273346"/>
                <a:gd name="connsiteY14" fmla="*/ 9019 h 358891"/>
                <a:gd name="connsiteX15" fmla="*/ 163132 w 273346"/>
                <a:gd name="connsiteY15" fmla="*/ 12334 h 358891"/>
                <a:gd name="connsiteX16" fmla="*/ 159817 w 273346"/>
                <a:gd name="connsiteY16" fmla="*/ 12334 h 358891"/>
                <a:gd name="connsiteX17" fmla="*/ 158623 w 273346"/>
                <a:gd name="connsiteY17" fmla="*/ 13528 h 358891"/>
                <a:gd name="connsiteX18" fmla="*/ 241913 w 273346"/>
                <a:gd name="connsiteY18" fmla="*/ 157562 h 358891"/>
                <a:gd name="connsiteX19" fmla="*/ 272285 w 273346"/>
                <a:gd name="connsiteY19" fmla="*/ 254248 h 358891"/>
                <a:gd name="connsiteX20" fmla="*/ 273346 w 273346"/>
                <a:gd name="connsiteY20" fmla="*/ 256503 h 358891"/>
                <a:gd name="connsiteX21" fmla="*/ 272285 w 273346"/>
                <a:gd name="connsiteY21" fmla="*/ 257696 h 358891"/>
                <a:gd name="connsiteX22" fmla="*/ 240720 w 273346"/>
                <a:gd name="connsiteY22" fmla="*/ 245230 h 358891"/>
                <a:gd name="connsiteX23" fmla="*/ 231701 w 273346"/>
                <a:gd name="connsiteY23" fmla="*/ 262206 h 358891"/>
                <a:gd name="connsiteX24" fmla="*/ 212603 w 273346"/>
                <a:gd name="connsiteY24" fmla="*/ 284620 h 358891"/>
                <a:gd name="connsiteX25" fmla="*/ 212603 w 273346"/>
                <a:gd name="connsiteY25" fmla="*/ 285814 h 358891"/>
                <a:gd name="connsiteX26" fmla="*/ 210348 w 273346"/>
                <a:gd name="connsiteY26" fmla="*/ 289130 h 358891"/>
                <a:gd name="connsiteX27" fmla="*/ 191249 w 273346"/>
                <a:gd name="connsiteY27" fmla="*/ 320694 h 358891"/>
                <a:gd name="connsiteX28" fmla="*/ 182231 w 273346"/>
                <a:gd name="connsiteY28" fmla="*/ 325204 h 358891"/>
                <a:gd name="connsiteX29" fmla="*/ 182231 w 273346"/>
                <a:gd name="connsiteY29" fmla="*/ 358891 h 358891"/>
                <a:gd name="connsiteX30" fmla="*/ 172151 w 273346"/>
                <a:gd name="connsiteY30" fmla="*/ 354382 h 358891"/>
                <a:gd name="connsiteX31" fmla="*/ 170957 w 273346"/>
                <a:gd name="connsiteY31" fmla="*/ 352128 h 358891"/>
                <a:gd name="connsiteX32" fmla="*/ 170957 w 273346"/>
                <a:gd name="connsiteY32" fmla="*/ 346557 h 358891"/>
                <a:gd name="connsiteX33" fmla="*/ 168703 w 273346"/>
                <a:gd name="connsiteY33" fmla="*/ 345496 h 358891"/>
                <a:gd name="connsiteX34" fmla="*/ 167642 w 273346"/>
                <a:gd name="connsiteY34" fmla="*/ 346557 h 358891"/>
                <a:gd name="connsiteX35" fmla="*/ 166448 w 273346"/>
                <a:gd name="connsiteY35" fmla="*/ 346557 h 358891"/>
                <a:gd name="connsiteX36" fmla="*/ 158623 w 273346"/>
                <a:gd name="connsiteY36" fmla="*/ 349873 h 358891"/>
                <a:gd name="connsiteX37" fmla="*/ 158623 w 273346"/>
                <a:gd name="connsiteY37" fmla="*/ 352128 h 358891"/>
                <a:gd name="connsiteX38" fmla="*/ 153053 w 273346"/>
                <a:gd name="connsiteY38" fmla="*/ 356637 h 358891"/>
                <a:gd name="connsiteX39" fmla="*/ 147350 w 273346"/>
                <a:gd name="connsiteY39" fmla="*/ 354382 h 358891"/>
                <a:gd name="connsiteX40" fmla="*/ 147350 w 273346"/>
                <a:gd name="connsiteY40" fmla="*/ 353321 h 358891"/>
                <a:gd name="connsiteX41" fmla="*/ 146289 w 273346"/>
                <a:gd name="connsiteY41" fmla="*/ 353321 h 358891"/>
                <a:gd name="connsiteX42" fmla="*/ 144034 w 273346"/>
                <a:gd name="connsiteY42" fmla="*/ 349873 h 358891"/>
                <a:gd name="connsiteX43" fmla="*/ 141779 w 273346"/>
                <a:gd name="connsiteY43" fmla="*/ 352128 h 358891"/>
                <a:gd name="connsiteX44" fmla="*/ 138331 w 273346"/>
                <a:gd name="connsiteY44" fmla="*/ 352128 h 358891"/>
                <a:gd name="connsiteX45" fmla="*/ 78781 w 273346"/>
                <a:gd name="connsiteY45" fmla="*/ 353321 h 358891"/>
                <a:gd name="connsiteX46" fmla="*/ 78781 w 273346"/>
                <a:gd name="connsiteY46" fmla="*/ 345496 h 358891"/>
                <a:gd name="connsiteX47" fmla="*/ 69762 w 273346"/>
                <a:gd name="connsiteY47" fmla="*/ 345496 h 358891"/>
                <a:gd name="connsiteX48" fmla="*/ 69762 w 273346"/>
                <a:gd name="connsiteY48" fmla="*/ 344302 h 358891"/>
                <a:gd name="connsiteX49" fmla="*/ 76526 w 273346"/>
                <a:gd name="connsiteY49" fmla="*/ 343241 h 358891"/>
                <a:gd name="connsiteX50" fmla="*/ 68569 w 273346"/>
                <a:gd name="connsiteY50" fmla="*/ 330774 h 358891"/>
                <a:gd name="connsiteX51" fmla="*/ 65253 w 273346"/>
                <a:gd name="connsiteY51" fmla="*/ 330774 h 358891"/>
                <a:gd name="connsiteX52" fmla="*/ 66314 w 273346"/>
                <a:gd name="connsiteY52" fmla="*/ 324010 h 358891"/>
                <a:gd name="connsiteX53" fmla="*/ 62998 w 273346"/>
                <a:gd name="connsiteY53" fmla="*/ 318440 h 358891"/>
                <a:gd name="connsiteX54" fmla="*/ 68569 w 273346"/>
                <a:gd name="connsiteY54" fmla="*/ 317247 h 358891"/>
                <a:gd name="connsiteX55" fmla="*/ 68569 w 273346"/>
                <a:gd name="connsiteY55" fmla="*/ 311676 h 358891"/>
                <a:gd name="connsiteX56" fmla="*/ 70823 w 273346"/>
                <a:gd name="connsiteY56" fmla="*/ 297087 h 358891"/>
                <a:gd name="connsiteX57" fmla="*/ 67508 w 273346"/>
                <a:gd name="connsiteY57" fmla="*/ 298148 h 358891"/>
                <a:gd name="connsiteX58" fmla="*/ 66314 w 273346"/>
                <a:gd name="connsiteY58" fmla="*/ 301597 h 358891"/>
                <a:gd name="connsiteX59" fmla="*/ 57295 w 273346"/>
                <a:gd name="connsiteY59" fmla="*/ 303851 h 358891"/>
                <a:gd name="connsiteX60" fmla="*/ 53979 w 273346"/>
                <a:gd name="connsiteY60" fmla="*/ 300403 h 358891"/>
                <a:gd name="connsiteX61" fmla="*/ 50664 w 273346"/>
                <a:gd name="connsiteY61" fmla="*/ 283559 h 358891"/>
                <a:gd name="connsiteX62" fmla="*/ 44961 w 273346"/>
                <a:gd name="connsiteY62" fmla="*/ 277988 h 358891"/>
                <a:gd name="connsiteX63" fmla="*/ 43900 w 273346"/>
                <a:gd name="connsiteY63" fmla="*/ 275734 h 358891"/>
                <a:gd name="connsiteX64" fmla="*/ 44961 w 273346"/>
                <a:gd name="connsiteY64" fmla="*/ 271224 h 358891"/>
                <a:gd name="connsiteX65" fmla="*/ 43900 w 273346"/>
                <a:gd name="connsiteY65" fmla="*/ 271224 h 358891"/>
                <a:gd name="connsiteX66" fmla="*/ 42706 w 273346"/>
                <a:gd name="connsiteY66" fmla="*/ 263267 h 358891"/>
                <a:gd name="connsiteX67" fmla="*/ 42706 w 273346"/>
                <a:gd name="connsiteY67" fmla="*/ 262206 h 358891"/>
                <a:gd name="connsiteX68" fmla="*/ 39391 w 273346"/>
                <a:gd name="connsiteY68" fmla="*/ 258757 h 358891"/>
                <a:gd name="connsiteX69" fmla="*/ 35942 w 273346"/>
                <a:gd name="connsiteY69" fmla="*/ 253187 h 358891"/>
                <a:gd name="connsiteX70" fmla="*/ 29178 w 273346"/>
                <a:gd name="connsiteY70" fmla="*/ 245230 h 358891"/>
                <a:gd name="connsiteX71" fmla="*/ 24801 w 273346"/>
                <a:gd name="connsiteY71" fmla="*/ 233956 h 358891"/>
                <a:gd name="connsiteX72" fmla="*/ 25862 w 273346"/>
                <a:gd name="connsiteY72" fmla="*/ 195759 h 358891"/>
                <a:gd name="connsiteX73" fmla="*/ 13528 w 273346"/>
                <a:gd name="connsiteY73" fmla="*/ 195759 h 358891"/>
                <a:gd name="connsiteX74" fmla="*/ 14589 w 273346"/>
                <a:gd name="connsiteY74" fmla="*/ 176661 h 358891"/>
                <a:gd name="connsiteX75" fmla="*/ 11273 w 273346"/>
                <a:gd name="connsiteY75" fmla="*/ 176661 h 358891"/>
                <a:gd name="connsiteX76" fmla="*/ 6764 w 273346"/>
                <a:gd name="connsiteY76" fmla="*/ 179976 h 358891"/>
                <a:gd name="connsiteX77" fmla="*/ 0 w 273346"/>
                <a:gd name="connsiteY77" fmla="*/ 55174 h 358891"/>
                <a:gd name="connsiteX78" fmla="*/ 101195 w 273346"/>
                <a:gd name="connsiteY78" fmla="*/ 18038 h 358891"/>
                <a:gd name="connsiteX79" fmla="*/ 147350 w 273346"/>
                <a:gd name="connsiteY79" fmla="*/ 1061 h 358891"/>
                <a:gd name="connsiteX80" fmla="*/ 150798 w 273346"/>
                <a:gd name="connsiteY80" fmla="*/ 0 h 35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73346" h="358891">
                  <a:moveTo>
                    <a:pt x="150798" y="0"/>
                  </a:moveTo>
                  <a:lnTo>
                    <a:pt x="155307" y="3316"/>
                  </a:lnTo>
                  <a:lnTo>
                    <a:pt x="158623" y="5571"/>
                  </a:lnTo>
                  <a:lnTo>
                    <a:pt x="159817" y="5571"/>
                  </a:lnTo>
                  <a:lnTo>
                    <a:pt x="159817" y="6764"/>
                  </a:lnTo>
                  <a:lnTo>
                    <a:pt x="160878" y="7825"/>
                  </a:lnTo>
                  <a:lnTo>
                    <a:pt x="159817" y="9019"/>
                  </a:lnTo>
                  <a:lnTo>
                    <a:pt x="158623" y="9019"/>
                  </a:lnTo>
                  <a:lnTo>
                    <a:pt x="157562" y="7825"/>
                  </a:lnTo>
                  <a:lnTo>
                    <a:pt x="156368" y="11274"/>
                  </a:lnTo>
                  <a:lnTo>
                    <a:pt x="160878" y="11274"/>
                  </a:lnTo>
                  <a:lnTo>
                    <a:pt x="160878" y="10080"/>
                  </a:lnTo>
                  <a:lnTo>
                    <a:pt x="161939" y="11274"/>
                  </a:lnTo>
                  <a:lnTo>
                    <a:pt x="163132" y="9019"/>
                  </a:lnTo>
                  <a:lnTo>
                    <a:pt x="164193" y="9019"/>
                  </a:lnTo>
                  <a:lnTo>
                    <a:pt x="163132" y="12334"/>
                  </a:lnTo>
                  <a:lnTo>
                    <a:pt x="159817" y="12334"/>
                  </a:lnTo>
                  <a:lnTo>
                    <a:pt x="158623" y="13528"/>
                  </a:lnTo>
                  <a:lnTo>
                    <a:pt x="241913" y="157562"/>
                  </a:lnTo>
                  <a:lnTo>
                    <a:pt x="272285" y="254248"/>
                  </a:lnTo>
                  <a:lnTo>
                    <a:pt x="273346" y="256503"/>
                  </a:lnTo>
                  <a:lnTo>
                    <a:pt x="272285" y="257696"/>
                  </a:lnTo>
                  <a:lnTo>
                    <a:pt x="240720" y="245230"/>
                  </a:lnTo>
                  <a:lnTo>
                    <a:pt x="231701" y="262206"/>
                  </a:lnTo>
                  <a:lnTo>
                    <a:pt x="212603" y="284620"/>
                  </a:lnTo>
                  <a:lnTo>
                    <a:pt x="212603" y="285814"/>
                  </a:lnTo>
                  <a:lnTo>
                    <a:pt x="210348" y="289130"/>
                  </a:lnTo>
                  <a:lnTo>
                    <a:pt x="191249" y="320694"/>
                  </a:lnTo>
                  <a:lnTo>
                    <a:pt x="182231" y="325204"/>
                  </a:lnTo>
                  <a:lnTo>
                    <a:pt x="182231" y="358891"/>
                  </a:lnTo>
                  <a:lnTo>
                    <a:pt x="172151" y="354382"/>
                  </a:lnTo>
                  <a:lnTo>
                    <a:pt x="170957" y="352128"/>
                  </a:lnTo>
                  <a:lnTo>
                    <a:pt x="170957" y="346557"/>
                  </a:lnTo>
                  <a:lnTo>
                    <a:pt x="168703" y="345496"/>
                  </a:lnTo>
                  <a:lnTo>
                    <a:pt x="167642" y="346557"/>
                  </a:lnTo>
                  <a:lnTo>
                    <a:pt x="166448" y="346557"/>
                  </a:lnTo>
                  <a:lnTo>
                    <a:pt x="158623" y="349873"/>
                  </a:lnTo>
                  <a:lnTo>
                    <a:pt x="158623" y="352128"/>
                  </a:lnTo>
                  <a:lnTo>
                    <a:pt x="153053" y="356637"/>
                  </a:lnTo>
                  <a:lnTo>
                    <a:pt x="147350" y="354382"/>
                  </a:lnTo>
                  <a:lnTo>
                    <a:pt x="147350" y="353321"/>
                  </a:lnTo>
                  <a:lnTo>
                    <a:pt x="146289" y="353321"/>
                  </a:lnTo>
                  <a:lnTo>
                    <a:pt x="144034" y="349873"/>
                  </a:lnTo>
                  <a:lnTo>
                    <a:pt x="141779" y="352128"/>
                  </a:lnTo>
                  <a:lnTo>
                    <a:pt x="138331" y="352128"/>
                  </a:lnTo>
                  <a:lnTo>
                    <a:pt x="78781" y="353321"/>
                  </a:lnTo>
                  <a:lnTo>
                    <a:pt x="78781" y="345496"/>
                  </a:lnTo>
                  <a:lnTo>
                    <a:pt x="69762" y="345496"/>
                  </a:lnTo>
                  <a:lnTo>
                    <a:pt x="69762" y="344302"/>
                  </a:lnTo>
                  <a:lnTo>
                    <a:pt x="76526" y="343241"/>
                  </a:lnTo>
                  <a:lnTo>
                    <a:pt x="68569" y="330774"/>
                  </a:lnTo>
                  <a:lnTo>
                    <a:pt x="65253" y="330774"/>
                  </a:lnTo>
                  <a:lnTo>
                    <a:pt x="66314" y="324010"/>
                  </a:lnTo>
                  <a:lnTo>
                    <a:pt x="62998" y="318440"/>
                  </a:lnTo>
                  <a:lnTo>
                    <a:pt x="68569" y="317247"/>
                  </a:lnTo>
                  <a:lnTo>
                    <a:pt x="68569" y="311676"/>
                  </a:lnTo>
                  <a:lnTo>
                    <a:pt x="70823" y="297087"/>
                  </a:lnTo>
                  <a:lnTo>
                    <a:pt x="67508" y="298148"/>
                  </a:lnTo>
                  <a:lnTo>
                    <a:pt x="66314" y="301597"/>
                  </a:lnTo>
                  <a:lnTo>
                    <a:pt x="57295" y="303851"/>
                  </a:lnTo>
                  <a:lnTo>
                    <a:pt x="53979" y="300403"/>
                  </a:lnTo>
                  <a:lnTo>
                    <a:pt x="50664" y="283559"/>
                  </a:lnTo>
                  <a:lnTo>
                    <a:pt x="44961" y="277988"/>
                  </a:lnTo>
                  <a:lnTo>
                    <a:pt x="43900" y="275734"/>
                  </a:lnTo>
                  <a:lnTo>
                    <a:pt x="44961" y="271224"/>
                  </a:lnTo>
                  <a:lnTo>
                    <a:pt x="43900" y="271224"/>
                  </a:lnTo>
                  <a:lnTo>
                    <a:pt x="42706" y="263267"/>
                  </a:lnTo>
                  <a:lnTo>
                    <a:pt x="42706" y="262206"/>
                  </a:lnTo>
                  <a:lnTo>
                    <a:pt x="39391" y="258757"/>
                  </a:lnTo>
                  <a:lnTo>
                    <a:pt x="35942" y="253187"/>
                  </a:lnTo>
                  <a:lnTo>
                    <a:pt x="29178" y="245230"/>
                  </a:lnTo>
                  <a:lnTo>
                    <a:pt x="24801" y="233956"/>
                  </a:lnTo>
                  <a:lnTo>
                    <a:pt x="25862" y="195759"/>
                  </a:lnTo>
                  <a:lnTo>
                    <a:pt x="13528" y="195759"/>
                  </a:lnTo>
                  <a:lnTo>
                    <a:pt x="14589" y="176661"/>
                  </a:lnTo>
                  <a:lnTo>
                    <a:pt x="11273" y="176661"/>
                  </a:lnTo>
                  <a:lnTo>
                    <a:pt x="6764" y="179976"/>
                  </a:lnTo>
                  <a:lnTo>
                    <a:pt x="0" y="55174"/>
                  </a:lnTo>
                  <a:lnTo>
                    <a:pt x="101195" y="18038"/>
                  </a:lnTo>
                  <a:lnTo>
                    <a:pt x="147350" y="1061"/>
                  </a:lnTo>
                  <a:lnTo>
                    <a:pt x="150798" y="0"/>
                  </a:lnTo>
                </a:path>
              </a:pathLst>
            </a:custGeom>
            <a:noFill/>
            <a:ln w="3315" cap="flat">
              <a:solidFill>
                <a:schemeClr val="bg1">
                  <a:lumMod val="65000"/>
                </a:schemeClr>
              </a:solidFill>
              <a:prstDash val="solid"/>
              <a:miter/>
            </a:ln>
          </p:spPr>
          <p:txBody>
            <a:bodyPr rtlCol="0" anchor="ctr"/>
            <a:lstStyle/>
            <a:p>
              <a:endParaRPr lang="en-FI" sz="816"/>
            </a:p>
          </p:txBody>
        </p:sp>
        <p:sp>
          <p:nvSpPr>
            <p:cNvPr id="897" name="Freeform: Shape 896">
              <a:extLst>
                <a:ext uri="{FF2B5EF4-FFF2-40B4-BE49-F238E27FC236}">
                  <a16:creationId xmlns:a16="http://schemas.microsoft.com/office/drawing/2014/main" id="{8EB90FB3-3329-F512-E19F-94023F99BE0C}"/>
                </a:ext>
              </a:extLst>
            </p:cNvPr>
            <p:cNvSpPr/>
            <p:nvPr/>
          </p:nvSpPr>
          <p:spPr>
            <a:xfrm>
              <a:off x="4004960" y="11504998"/>
              <a:ext cx="471492" cy="930517"/>
            </a:xfrm>
            <a:custGeom>
              <a:avLst/>
              <a:gdLst>
                <a:gd name="connsiteX0" fmla="*/ 93370 w 471492"/>
                <a:gd name="connsiteY0" fmla="*/ 113661 h 930517"/>
                <a:gd name="connsiteX1" fmla="*/ 93370 w 471492"/>
                <a:gd name="connsiteY1" fmla="*/ 79974 h 930517"/>
                <a:gd name="connsiteX2" fmla="*/ 102389 w 471492"/>
                <a:gd name="connsiteY2" fmla="*/ 75465 h 930517"/>
                <a:gd name="connsiteX3" fmla="*/ 121487 w 471492"/>
                <a:gd name="connsiteY3" fmla="*/ 43900 h 930517"/>
                <a:gd name="connsiteX4" fmla="*/ 123742 w 471492"/>
                <a:gd name="connsiteY4" fmla="*/ 40584 h 930517"/>
                <a:gd name="connsiteX5" fmla="*/ 123742 w 471492"/>
                <a:gd name="connsiteY5" fmla="*/ 39390 h 930517"/>
                <a:gd name="connsiteX6" fmla="*/ 142840 w 471492"/>
                <a:gd name="connsiteY6" fmla="*/ 16976 h 930517"/>
                <a:gd name="connsiteX7" fmla="*/ 151859 w 471492"/>
                <a:gd name="connsiteY7" fmla="*/ 0 h 930517"/>
                <a:gd name="connsiteX8" fmla="*/ 183424 w 471492"/>
                <a:gd name="connsiteY8" fmla="*/ 12466 h 930517"/>
                <a:gd name="connsiteX9" fmla="*/ 184485 w 471492"/>
                <a:gd name="connsiteY9" fmla="*/ 11273 h 930517"/>
                <a:gd name="connsiteX10" fmla="*/ 248677 w 471492"/>
                <a:gd name="connsiteY10" fmla="*/ 67507 h 930517"/>
                <a:gd name="connsiteX11" fmla="*/ 256502 w 471492"/>
                <a:gd name="connsiteY11" fmla="*/ 72017 h 930517"/>
                <a:gd name="connsiteX12" fmla="*/ 324010 w 471492"/>
                <a:gd name="connsiteY12" fmla="*/ 138463 h 930517"/>
                <a:gd name="connsiteX13" fmla="*/ 350005 w 471492"/>
                <a:gd name="connsiteY13" fmla="*/ 126128 h 930517"/>
                <a:gd name="connsiteX14" fmla="*/ 351066 w 471492"/>
                <a:gd name="connsiteY14" fmla="*/ 135147 h 930517"/>
                <a:gd name="connsiteX15" fmla="*/ 354382 w 471492"/>
                <a:gd name="connsiteY15" fmla="*/ 135147 h 930517"/>
                <a:gd name="connsiteX16" fmla="*/ 357830 w 471492"/>
                <a:gd name="connsiteY16" fmla="*/ 201461 h 930517"/>
                <a:gd name="connsiteX17" fmla="*/ 378122 w 471492"/>
                <a:gd name="connsiteY17" fmla="*/ 201461 h 930517"/>
                <a:gd name="connsiteX18" fmla="*/ 399475 w 471492"/>
                <a:gd name="connsiteY18" fmla="*/ 236342 h 930517"/>
                <a:gd name="connsiteX19" fmla="*/ 397221 w 471492"/>
                <a:gd name="connsiteY19" fmla="*/ 237404 h 930517"/>
                <a:gd name="connsiteX20" fmla="*/ 401730 w 471492"/>
                <a:gd name="connsiteY20" fmla="*/ 244168 h 930517"/>
                <a:gd name="connsiteX21" fmla="*/ 403985 w 471492"/>
                <a:gd name="connsiteY21" fmla="*/ 244168 h 930517"/>
                <a:gd name="connsiteX22" fmla="*/ 406239 w 471492"/>
                <a:gd name="connsiteY22" fmla="*/ 248677 h 930517"/>
                <a:gd name="connsiteX23" fmla="*/ 408494 w 471492"/>
                <a:gd name="connsiteY23" fmla="*/ 274539 h 930517"/>
                <a:gd name="connsiteX24" fmla="*/ 409555 w 471492"/>
                <a:gd name="connsiteY24" fmla="*/ 296025 h 930517"/>
                <a:gd name="connsiteX25" fmla="*/ 429847 w 471492"/>
                <a:gd name="connsiteY25" fmla="*/ 291516 h 930517"/>
                <a:gd name="connsiteX26" fmla="*/ 448946 w 471492"/>
                <a:gd name="connsiteY26" fmla="*/ 322949 h 930517"/>
                <a:gd name="connsiteX27" fmla="*/ 446691 w 471492"/>
                <a:gd name="connsiteY27" fmla="*/ 346556 h 930517"/>
                <a:gd name="connsiteX28" fmla="*/ 455710 w 471492"/>
                <a:gd name="connsiteY28" fmla="*/ 399475 h 930517"/>
                <a:gd name="connsiteX29" fmla="*/ 468044 w 471492"/>
                <a:gd name="connsiteY29" fmla="*/ 422021 h 930517"/>
                <a:gd name="connsiteX30" fmla="*/ 471492 w 471492"/>
                <a:gd name="connsiteY30" fmla="*/ 441120 h 930517"/>
                <a:gd name="connsiteX31" fmla="*/ 461280 w 471492"/>
                <a:gd name="connsiteY31" fmla="*/ 452394 h 930517"/>
                <a:gd name="connsiteX32" fmla="*/ 435418 w 471492"/>
                <a:gd name="connsiteY32" fmla="*/ 473747 h 930517"/>
                <a:gd name="connsiteX33" fmla="*/ 437672 w 471492"/>
                <a:gd name="connsiteY33" fmla="*/ 477062 h 930517"/>
                <a:gd name="connsiteX34" fmla="*/ 435418 w 471492"/>
                <a:gd name="connsiteY34" fmla="*/ 480511 h 930517"/>
                <a:gd name="connsiteX35" fmla="*/ 438866 w 471492"/>
                <a:gd name="connsiteY35" fmla="*/ 483826 h 930517"/>
                <a:gd name="connsiteX36" fmla="*/ 448946 w 471492"/>
                <a:gd name="connsiteY36" fmla="*/ 483826 h 930517"/>
                <a:gd name="connsiteX37" fmla="*/ 416319 w 471492"/>
                <a:gd name="connsiteY37" fmla="*/ 504118 h 930517"/>
                <a:gd name="connsiteX38" fmla="*/ 410749 w 471492"/>
                <a:gd name="connsiteY38" fmla="*/ 542315 h 930517"/>
                <a:gd name="connsiteX39" fmla="*/ 397221 w 471492"/>
                <a:gd name="connsiteY39" fmla="*/ 549079 h 930517"/>
                <a:gd name="connsiteX40" fmla="*/ 385947 w 471492"/>
                <a:gd name="connsiteY40" fmla="*/ 571626 h 930517"/>
                <a:gd name="connsiteX41" fmla="*/ 381438 w 471492"/>
                <a:gd name="connsiteY41" fmla="*/ 572819 h 930517"/>
                <a:gd name="connsiteX42" fmla="*/ 376929 w 471492"/>
                <a:gd name="connsiteY42" fmla="*/ 577329 h 930517"/>
                <a:gd name="connsiteX43" fmla="*/ 383692 w 471492"/>
                <a:gd name="connsiteY43" fmla="*/ 581706 h 930517"/>
                <a:gd name="connsiteX44" fmla="*/ 375867 w 471492"/>
                <a:gd name="connsiteY44" fmla="*/ 604253 h 930517"/>
                <a:gd name="connsiteX45" fmla="*/ 380377 w 471492"/>
                <a:gd name="connsiteY45" fmla="*/ 625606 h 930517"/>
                <a:gd name="connsiteX46" fmla="*/ 390457 w 471492"/>
                <a:gd name="connsiteY46" fmla="*/ 639133 h 930517"/>
                <a:gd name="connsiteX47" fmla="*/ 372419 w 471492"/>
                <a:gd name="connsiteY47" fmla="*/ 687543 h 930517"/>
                <a:gd name="connsiteX48" fmla="*/ 352127 w 471492"/>
                <a:gd name="connsiteY48" fmla="*/ 693113 h 930517"/>
                <a:gd name="connsiteX49" fmla="*/ 347618 w 471492"/>
                <a:gd name="connsiteY49" fmla="*/ 714599 h 930517"/>
                <a:gd name="connsiteX50" fmla="*/ 347618 w 471492"/>
                <a:gd name="connsiteY50" fmla="*/ 747225 h 930517"/>
                <a:gd name="connsiteX51" fmla="*/ 361146 w 471492"/>
                <a:gd name="connsiteY51" fmla="*/ 806775 h 930517"/>
                <a:gd name="connsiteX52" fmla="*/ 365655 w 471492"/>
                <a:gd name="connsiteY52" fmla="*/ 902400 h 930517"/>
                <a:gd name="connsiteX53" fmla="*/ 338732 w 471492"/>
                <a:gd name="connsiteY53" fmla="*/ 904655 h 930517"/>
                <a:gd name="connsiteX54" fmla="*/ 328519 w 471492"/>
                <a:gd name="connsiteY54" fmla="*/ 901339 h 930517"/>
                <a:gd name="connsiteX55" fmla="*/ 322949 w 471492"/>
                <a:gd name="connsiteY55" fmla="*/ 905849 h 930517"/>
                <a:gd name="connsiteX56" fmla="*/ 318440 w 471492"/>
                <a:gd name="connsiteY56" fmla="*/ 905849 h 930517"/>
                <a:gd name="connsiteX57" fmla="*/ 310615 w 471492"/>
                <a:gd name="connsiteY57" fmla="*/ 904655 h 930517"/>
                <a:gd name="connsiteX58" fmla="*/ 311676 w 471492"/>
                <a:gd name="connsiteY58" fmla="*/ 902400 h 930517"/>
                <a:gd name="connsiteX59" fmla="*/ 306105 w 471492"/>
                <a:gd name="connsiteY59" fmla="*/ 900146 h 930517"/>
                <a:gd name="connsiteX60" fmla="*/ 304912 w 471492"/>
                <a:gd name="connsiteY60" fmla="*/ 895769 h 930517"/>
                <a:gd name="connsiteX61" fmla="*/ 291384 w 471492"/>
                <a:gd name="connsiteY61" fmla="*/ 912613 h 930517"/>
                <a:gd name="connsiteX62" fmla="*/ 290323 w 471492"/>
                <a:gd name="connsiteY62" fmla="*/ 911419 h 930517"/>
                <a:gd name="connsiteX63" fmla="*/ 285813 w 471492"/>
                <a:gd name="connsiteY63" fmla="*/ 912613 h 930517"/>
                <a:gd name="connsiteX64" fmla="*/ 286874 w 471492"/>
                <a:gd name="connsiteY64" fmla="*/ 914867 h 930517"/>
                <a:gd name="connsiteX65" fmla="*/ 282365 w 471492"/>
                <a:gd name="connsiteY65" fmla="*/ 915928 h 930517"/>
                <a:gd name="connsiteX66" fmla="*/ 257696 w 471492"/>
                <a:gd name="connsiteY66" fmla="*/ 921499 h 930517"/>
                <a:gd name="connsiteX67" fmla="*/ 244168 w 471492"/>
                <a:gd name="connsiteY67" fmla="*/ 930517 h 930517"/>
                <a:gd name="connsiteX68" fmla="*/ 241913 w 471492"/>
                <a:gd name="connsiteY68" fmla="*/ 927202 h 930517"/>
                <a:gd name="connsiteX69" fmla="*/ 241913 w 471492"/>
                <a:gd name="connsiteY69" fmla="*/ 926008 h 930517"/>
                <a:gd name="connsiteX70" fmla="*/ 242974 w 471492"/>
                <a:gd name="connsiteY70" fmla="*/ 926008 h 930517"/>
                <a:gd name="connsiteX71" fmla="*/ 241913 w 471492"/>
                <a:gd name="connsiteY71" fmla="*/ 924947 h 930517"/>
                <a:gd name="connsiteX72" fmla="*/ 241913 w 471492"/>
                <a:gd name="connsiteY72" fmla="*/ 923753 h 930517"/>
                <a:gd name="connsiteX73" fmla="*/ 240852 w 471492"/>
                <a:gd name="connsiteY73" fmla="*/ 923753 h 930517"/>
                <a:gd name="connsiteX74" fmla="*/ 240852 w 471492"/>
                <a:gd name="connsiteY74" fmla="*/ 922692 h 930517"/>
                <a:gd name="connsiteX75" fmla="*/ 239659 w 471492"/>
                <a:gd name="connsiteY75" fmla="*/ 922692 h 930517"/>
                <a:gd name="connsiteX76" fmla="*/ 239659 w 471492"/>
                <a:gd name="connsiteY76" fmla="*/ 921499 h 930517"/>
                <a:gd name="connsiteX77" fmla="*/ 237404 w 471492"/>
                <a:gd name="connsiteY77" fmla="*/ 921499 h 930517"/>
                <a:gd name="connsiteX78" fmla="*/ 237404 w 471492"/>
                <a:gd name="connsiteY78" fmla="*/ 920437 h 930517"/>
                <a:gd name="connsiteX79" fmla="*/ 238465 w 471492"/>
                <a:gd name="connsiteY79" fmla="*/ 919376 h 930517"/>
                <a:gd name="connsiteX80" fmla="*/ 235149 w 471492"/>
                <a:gd name="connsiteY80" fmla="*/ 919376 h 930517"/>
                <a:gd name="connsiteX81" fmla="*/ 235149 w 471492"/>
                <a:gd name="connsiteY81" fmla="*/ 917122 h 930517"/>
                <a:gd name="connsiteX82" fmla="*/ 232895 w 471492"/>
                <a:gd name="connsiteY82" fmla="*/ 915928 h 930517"/>
                <a:gd name="connsiteX83" fmla="*/ 230640 w 471492"/>
                <a:gd name="connsiteY83" fmla="*/ 915928 h 930517"/>
                <a:gd name="connsiteX84" fmla="*/ 230640 w 471492"/>
                <a:gd name="connsiteY84" fmla="*/ 914867 h 930517"/>
                <a:gd name="connsiteX85" fmla="*/ 228385 w 471492"/>
                <a:gd name="connsiteY85" fmla="*/ 914867 h 930517"/>
                <a:gd name="connsiteX86" fmla="*/ 227324 w 471492"/>
                <a:gd name="connsiteY86" fmla="*/ 913673 h 930517"/>
                <a:gd name="connsiteX87" fmla="*/ 227324 w 471492"/>
                <a:gd name="connsiteY87" fmla="*/ 914867 h 930517"/>
                <a:gd name="connsiteX88" fmla="*/ 226131 w 471492"/>
                <a:gd name="connsiteY88" fmla="*/ 914867 h 930517"/>
                <a:gd name="connsiteX89" fmla="*/ 226131 w 471492"/>
                <a:gd name="connsiteY89" fmla="*/ 913673 h 930517"/>
                <a:gd name="connsiteX90" fmla="*/ 225070 w 471492"/>
                <a:gd name="connsiteY90" fmla="*/ 912613 h 930517"/>
                <a:gd name="connsiteX91" fmla="*/ 223876 w 471492"/>
                <a:gd name="connsiteY91" fmla="*/ 912613 h 930517"/>
                <a:gd name="connsiteX92" fmla="*/ 223876 w 471492"/>
                <a:gd name="connsiteY92" fmla="*/ 911419 h 930517"/>
                <a:gd name="connsiteX93" fmla="*/ 222815 w 471492"/>
                <a:gd name="connsiteY93" fmla="*/ 911419 h 930517"/>
                <a:gd name="connsiteX94" fmla="*/ 221621 w 471492"/>
                <a:gd name="connsiteY94" fmla="*/ 912613 h 930517"/>
                <a:gd name="connsiteX95" fmla="*/ 220560 w 471492"/>
                <a:gd name="connsiteY95" fmla="*/ 912613 h 930517"/>
                <a:gd name="connsiteX96" fmla="*/ 219366 w 471492"/>
                <a:gd name="connsiteY96" fmla="*/ 911419 h 930517"/>
                <a:gd name="connsiteX97" fmla="*/ 219366 w 471492"/>
                <a:gd name="connsiteY97" fmla="*/ 910358 h 930517"/>
                <a:gd name="connsiteX98" fmla="*/ 220560 w 471492"/>
                <a:gd name="connsiteY98" fmla="*/ 910358 h 930517"/>
                <a:gd name="connsiteX99" fmla="*/ 220560 w 471492"/>
                <a:gd name="connsiteY99" fmla="*/ 908103 h 930517"/>
                <a:gd name="connsiteX100" fmla="*/ 216051 w 471492"/>
                <a:gd name="connsiteY100" fmla="*/ 903593 h 930517"/>
                <a:gd name="connsiteX101" fmla="*/ 209287 w 471492"/>
                <a:gd name="connsiteY101" fmla="*/ 893514 h 930517"/>
                <a:gd name="connsiteX102" fmla="*/ 190188 w 471492"/>
                <a:gd name="connsiteY102" fmla="*/ 875476 h 930517"/>
                <a:gd name="connsiteX103" fmla="*/ 150798 w 471492"/>
                <a:gd name="connsiteY103" fmla="*/ 845105 h 930517"/>
                <a:gd name="connsiteX104" fmla="*/ 155307 w 471492"/>
                <a:gd name="connsiteY104" fmla="*/ 843911 h 930517"/>
                <a:gd name="connsiteX105" fmla="*/ 181170 w 471492"/>
                <a:gd name="connsiteY105" fmla="*/ 832638 h 930517"/>
                <a:gd name="connsiteX106" fmla="*/ 183424 w 471492"/>
                <a:gd name="connsiteY106" fmla="*/ 833832 h 930517"/>
                <a:gd name="connsiteX107" fmla="*/ 186740 w 471492"/>
                <a:gd name="connsiteY107" fmla="*/ 828261 h 930517"/>
                <a:gd name="connsiteX108" fmla="*/ 185679 w 471492"/>
                <a:gd name="connsiteY108" fmla="*/ 794441 h 930517"/>
                <a:gd name="connsiteX109" fmla="*/ 179976 w 471492"/>
                <a:gd name="connsiteY109" fmla="*/ 767385 h 930517"/>
                <a:gd name="connsiteX110" fmla="*/ 190188 w 471492"/>
                <a:gd name="connsiteY110" fmla="*/ 737013 h 930517"/>
                <a:gd name="connsiteX111" fmla="*/ 188995 w 471492"/>
                <a:gd name="connsiteY111" fmla="*/ 725740 h 930517"/>
                <a:gd name="connsiteX112" fmla="*/ 186740 w 471492"/>
                <a:gd name="connsiteY112" fmla="*/ 695368 h 930517"/>
                <a:gd name="connsiteX113" fmla="*/ 200268 w 471492"/>
                <a:gd name="connsiteY113" fmla="*/ 668444 h 930517"/>
                <a:gd name="connsiteX114" fmla="*/ 163132 w 471492"/>
                <a:gd name="connsiteY114" fmla="*/ 704387 h 930517"/>
                <a:gd name="connsiteX115" fmla="*/ 154114 w 471492"/>
                <a:gd name="connsiteY115" fmla="*/ 703326 h 930517"/>
                <a:gd name="connsiteX116" fmla="*/ 151859 w 471492"/>
                <a:gd name="connsiteY116" fmla="*/ 695368 h 930517"/>
                <a:gd name="connsiteX117" fmla="*/ 148543 w 471492"/>
                <a:gd name="connsiteY117" fmla="*/ 692052 h 930517"/>
                <a:gd name="connsiteX118" fmla="*/ 149604 w 471492"/>
                <a:gd name="connsiteY118" fmla="*/ 688604 h 930517"/>
                <a:gd name="connsiteX119" fmla="*/ 137270 w 471492"/>
                <a:gd name="connsiteY119" fmla="*/ 681840 h 930517"/>
                <a:gd name="connsiteX120" fmla="*/ 119233 w 471492"/>
                <a:gd name="connsiteY120" fmla="*/ 706641 h 930517"/>
                <a:gd name="connsiteX121" fmla="*/ 106898 w 471492"/>
                <a:gd name="connsiteY121" fmla="*/ 719108 h 930517"/>
                <a:gd name="connsiteX122" fmla="*/ 106898 w 471492"/>
                <a:gd name="connsiteY122" fmla="*/ 721363 h 930517"/>
                <a:gd name="connsiteX123" fmla="*/ 84351 w 471492"/>
                <a:gd name="connsiteY123" fmla="*/ 749480 h 930517"/>
                <a:gd name="connsiteX124" fmla="*/ 83290 w 471492"/>
                <a:gd name="connsiteY124" fmla="*/ 747225 h 930517"/>
                <a:gd name="connsiteX125" fmla="*/ 76526 w 471492"/>
                <a:gd name="connsiteY125" fmla="*/ 739268 h 930517"/>
                <a:gd name="connsiteX126" fmla="*/ 68701 w 471492"/>
                <a:gd name="connsiteY126" fmla="*/ 722424 h 930517"/>
                <a:gd name="connsiteX127" fmla="*/ 70956 w 471492"/>
                <a:gd name="connsiteY127" fmla="*/ 722424 h 930517"/>
                <a:gd name="connsiteX128" fmla="*/ 70956 w 471492"/>
                <a:gd name="connsiteY128" fmla="*/ 716854 h 930517"/>
                <a:gd name="connsiteX129" fmla="*/ 68701 w 471492"/>
                <a:gd name="connsiteY129" fmla="*/ 714599 h 930517"/>
                <a:gd name="connsiteX130" fmla="*/ 68701 w 471492"/>
                <a:gd name="connsiteY130" fmla="*/ 706641 h 930517"/>
                <a:gd name="connsiteX131" fmla="*/ 33687 w 471492"/>
                <a:gd name="connsiteY131" fmla="*/ 705580 h 930517"/>
                <a:gd name="connsiteX132" fmla="*/ 24801 w 471492"/>
                <a:gd name="connsiteY132" fmla="*/ 706641 h 930517"/>
                <a:gd name="connsiteX133" fmla="*/ 22547 w 471492"/>
                <a:gd name="connsiteY133" fmla="*/ 707835 h 930517"/>
                <a:gd name="connsiteX134" fmla="*/ 11273 w 471492"/>
                <a:gd name="connsiteY134" fmla="*/ 708896 h 930517"/>
                <a:gd name="connsiteX135" fmla="*/ 9019 w 471492"/>
                <a:gd name="connsiteY135" fmla="*/ 708896 h 930517"/>
                <a:gd name="connsiteX136" fmla="*/ 6764 w 471492"/>
                <a:gd name="connsiteY136" fmla="*/ 712344 h 930517"/>
                <a:gd name="connsiteX137" fmla="*/ 3448 w 471492"/>
                <a:gd name="connsiteY137" fmla="*/ 715660 h 930517"/>
                <a:gd name="connsiteX138" fmla="*/ 1194 w 471492"/>
                <a:gd name="connsiteY138" fmla="*/ 715660 h 930517"/>
                <a:gd name="connsiteX139" fmla="*/ 1194 w 471492"/>
                <a:gd name="connsiteY139" fmla="*/ 717914 h 930517"/>
                <a:gd name="connsiteX140" fmla="*/ 0 w 471492"/>
                <a:gd name="connsiteY140" fmla="*/ 717914 h 930517"/>
                <a:gd name="connsiteX141" fmla="*/ 4509 w 471492"/>
                <a:gd name="connsiteY141" fmla="*/ 701071 h 930517"/>
                <a:gd name="connsiteX142" fmla="*/ 5570 w 471492"/>
                <a:gd name="connsiteY142" fmla="*/ 701071 h 930517"/>
                <a:gd name="connsiteX143" fmla="*/ 15783 w 471492"/>
                <a:gd name="connsiteY143" fmla="*/ 654916 h 930517"/>
                <a:gd name="connsiteX144" fmla="*/ 10080 w 471492"/>
                <a:gd name="connsiteY144" fmla="*/ 647091 h 930517"/>
                <a:gd name="connsiteX145" fmla="*/ 9019 w 471492"/>
                <a:gd name="connsiteY145" fmla="*/ 635818 h 930517"/>
                <a:gd name="connsiteX146" fmla="*/ 12334 w 471492"/>
                <a:gd name="connsiteY146" fmla="*/ 616587 h 930517"/>
                <a:gd name="connsiteX147" fmla="*/ 7958 w 471492"/>
                <a:gd name="connsiteY147" fmla="*/ 605446 h 930517"/>
                <a:gd name="connsiteX148" fmla="*/ 16844 w 471492"/>
                <a:gd name="connsiteY148" fmla="*/ 598682 h 930517"/>
                <a:gd name="connsiteX149" fmla="*/ 27056 w 471492"/>
                <a:gd name="connsiteY149" fmla="*/ 594173 h 930517"/>
                <a:gd name="connsiteX150" fmla="*/ 31566 w 471492"/>
                <a:gd name="connsiteY150" fmla="*/ 581706 h 930517"/>
                <a:gd name="connsiteX151" fmla="*/ 41645 w 471492"/>
                <a:gd name="connsiteY151" fmla="*/ 575075 h 930517"/>
                <a:gd name="connsiteX152" fmla="*/ 51725 w 471492"/>
                <a:gd name="connsiteY152" fmla="*/ 582899 h 930517"/>
                <a:gd name="connsiteX153" fmla="*/ 53979 w 471492"/>
                <a:gd name="connsiteY153" fmla="*/ 582899 h 930517"/>
                <a:gd name="connsiteX154" fmla="*/ 56234 w 471492"/>
                <a:gd name="connsiteY154" fmla="*/ 585154 h 930517"/>
                <a:gd name="connsiteX155" fmla="*/ 56234 w 471492"/>
                <a:gd name="connsiteY155" fmla="*/ 587409 h 930517"/>
                <a:gd name="connsiteX156" fmla="*/ 64192 w 471492"/>
                <a:gd name="connsiteY156" fmla="*/ 588470 h 930517"/>
                <a:gd name="connsiteX157" fmla="*/ 67508 w 471492"/>
                <a:gd name="connsiteY157" fmla="*/ 592979 h 930517"/>
                <a:gd name="connsiteX158" fmla="*/ 72017 w 471492"/>
                <a:gd name="connsiteY158" fmla="*/ 595233 h 930517"/>
                <a:gd name="connsiteX159" fmla="*/ 77587 w 471492"/>
                <a:gd name="connsiteY159" fmla="*/ 591918 h 930517"/>
                <a:gd name="connsiteX160" fmla="*/ 101328 w 471492"/>
                <a:gd name="connsiteY160" fmla="*/ 576135 h 930517"/>
                <a:gd name="connsiteX161" fmla="*/ 104643 w 471492"/>
                <a:gd name="connsiteY161" fmla="*/ 575075 h 930517"/>
                <a:gd name="connsiteX162" fmla="*/ 104643 w 471492"/>
                <a:gd name="connsiteY162" fmla="*/ 573881 h 930517"/>
                <a:gd name="connsiteX163" fmla="*/ 102389 w 471492"/>
                <a:gd name="connsiteY163" fmla="*/ 572819 h 930517"/>
                <a:gd name="connsiteX164" fmla="*/ 100134 w 471492"/>
                <a:gd name="connsiteY164" fmla="*/ 567116 h 930517"/>
                <a:gd name="connsiteX165" fmla="*/ 97879 w 471492"/>
                <a:gd name="connsiteY165" fmla="*/ 567116 h 930517"/>
                <a:gd name="connsiteX166" fmla="*/ 83290 w 471492"/>
                <a:gd name="connsiteY166" fmla="*/ 561546 h 930517"/>
                <a:gd name="connsiteX167" fmla="*/ 95625 w 471492"/>
                <a:gd name="connsiteY167" fmla="*/ 540193 h 930517"/>
                <a:gd name="connsiteX168" fmla="*/ 96818 w 471492"/>
                <a:gd name="connsiteY168" fmla="*/ 538999 h 930517"/>
                <a:gd name="connsiteX169" fmla="*/ 100134 w 471492"/>
                <a:gd name="connsiteY169" fmla="*/ 541255 h 930517"/>
                <a:gd name="connsiteX170" fmla="*/ 101328 w 471492"/>
                <a:gd name="connsiteY170" fmla="*/ 542315 h 930517"/>
                <a:gd name="connsiteX171" fmla="*/ 104643 w 471492"/>
                <a:gd name="connsiteY171" fmla="*/ 544570 h 930517"/>
                <a:gd name="connsiteX172" fmla="*/ 105837 w 471492"/>
                <a:gd name="connsiteY172" fmla="*/ 546825 h 930517"/>
                <a:gd name="connsiteX173" fmla="*/ 105837 w 471492"/>
                <a:gd name="connsiteY173" fmla="*/ 548018 h 930517"/>
                <a:gd name="connsiteX174" fmla="*/ 106898 w 471492"/>
                <a:gd name="connsiteY174" fmla="*/ 549079 h 930517"/>
                <a:gd name="connsiteX175" fmla="*/ 108092 w 471492"/>
                <a:gd name="connsiteY175" fmla="*/ 548018 h 930517"/>
                <a:gd name="connsiteX176" fmla="*/ 108092 w 471492"/>
                <a:gd name="connsiteY176" fmla="*/ 549079 h 930517"/>
                <a:gd name="connsiteX177" fmla="*/ 109153 w 471492"/>
                <a:gd name="connsiteY177" fmla="*/ 551334 h 930517"/>
                <a:gd name="connsiteX178" fmla="*/ 108092 w 471492"/>
                <a:gd name="connsiteY178" fmla="*/ 551334 h 930517"/>
                <a:gd name="connsiteX179" fmla="*/ 112468 w 471492"/>
                <a:gd name="connsiteY179" fmla="*/ 559292 h 930517"/>
                <a:gd name="connsiteX180" fmla="*/ 112468 w 471492"/>
                <a:gd name="connsiteY180" fmla="*/ 555843 h 930517"/>
                <a:gd name="connsiteX181" fmla="*/ 114723 w 471492"/>
                <a:gd name="connsiteY181" fmla="*/ 548018 h 930517"/>
                <a:gd name="connsiteX182" fmla="*/ 119233 w 471492"/>
                <a:gd name="connsiteY182" fmla="*/ 535684 h 930517"/>
                <a:gd name="connsiteX183" fmla="*/ 129445 w 471492"/>
                <a:gd name="connsiteY183" fmla="*/ 528919 h 930517"/>
                <a:gd name="connsiteX184" fmla="*/ 150798 w 471492"/>
                <a:gd name="connsiteY184" fmla="*/ 512076 h 930517"/>
                <a:gd name="connsiteX185" fmla="*/ 153053 w 471492"/>
                <a:gd name="connsiteY185" fmla="*/ 505312 h 930517"/>
                <a:gd name="connsiteX186" fmla="*/ 172151 w 471492"/>
                <a:gd name="connsiteY186" fmla="*/ 506373 h 930517"/>
                <a:gd name="connsiteX187" fmla="*/ 181170 w 471492"/>
                <a:gd name="connsiteY187" fmla="*/ 498548 h 930517"/>
                <a:gd name="connsiteX188" fmla="*/ 210348 w 471492"/>
                <a:gd name="connsiteY188" fmla="*/ 505312 h 930517"/>
                <a:gd name="connsiteX189" fmla="*/ 213796 w 471492"/>
                <a:gd name="connsiteY189" fmla="*/ 503058 h 930517"/>
                <a:gd name="connsiteX190" fmla="*/ 214857 w 471492"/>
                <a:gd name="connsiteY190" fmla="*/ 506373 h 930517"/>
                <a:gd name="connsiteX191" fmla="*/ 222815 w 471492"/>
                <a:gd name="connsiteY191" fmla="*/ 505312 h 930517"/>
                <a:gd name="connsiteX192" fmla="*/ 229579 w 471492"/>
                <a:gd name="connsiteY192" fmla="*/ 504118 h 930517"/>
                <a:gd name="connsiteX193" fmla="*/ 238465 w 471492"/>
                <a:gd name="connsiteY193" fmla="*/ 503058 h 930517"/>
                <a:gd name="connsiteX194" fmla="*/ 272285 w 471492"/>
                <a:gd name="connsiteY194" fmla="*/ 499609 h 930517"/>
                <a:gd name="connsiteX195" fmla="*/ 273479 w 471492"/>
                <a:gd name="connsiteY195" fmla="*/ 461412 h 930517"/>
                <a:gd name="connsiteX196" fmla="*/ 273479 w 471492"/>
                <a:gd name="connsiteY196" fmla="*/ 447884 h 930517"/>
                <a:gd name="connsiteX197" fmla="*/ 268969 w 471492"/>
                <a:gd name="connsiteY197" fmla="*/ 447884 h 930517"/>
                <a:gd name="connsiteX198" fmla="*/ 268969 w 471492"/>
                <a:gd name="connsiteY198" fmla="*/ 445630 h 930517"/>
                <a:gd name="connsiteX199" fmla="*/ 267776 w 471492"/>
                <a:gd name="connsiteY199" fmla="*/ 445630 h 930517"/>
                <a:gd name="connsiteX200" fmla="*/ 226131 w 471492"/>
                <a:gd name="connsiteY200" fmla="*/ 447884 h 930517"/>
                <a:gd name="connsiteX201" fmla="*/ 226131 w 471492"/>
                <a:gd name="connsiteY201" fmla="*/ 445630 h 930517"/>
                <a:gd name="connsiteX202" fmla="*/ 221621 w 471492"/>
                <a:gd name="connsiteY202" fmla="*/ 440059 h 930517"/>
                <a:gd name="connsiteX203" fmla="*/ 232895 w 471492"/>
                <a:gd name="connsiteY203" fmla="*/ 434356 h 930517"/>
                <a:gd name="connsiteX204" fmla="*/ 238465 w 471492"/>
                <a:gd name="connsiteY204" fmla="*/ 433295 h 930517"/>
                <a:gd name="connsiteX205" fmla="*/ 236343 w 471492"/>
                <a:gd name="connsiteY205" fmla="*/ 426531 h 930517"/>
                <a:gd name="connsiteX206" fmla="*/ 220560 w 471492"/>
                <a:gd name="connsiteY206" fmla="*/ 434356 h 930517"/>
                <a:gd name="connsiteX207" fmla="*/ 210348 w 471492"/>
                <a:gd name="connsiteY207" fmla="*/ 432101 h 930517"/>
                <a:gd name="connsiteX208" fmla="*/ 209287 w 471492"/>
                <a:gd name="connsiteY208" fmla="*/ 416318 h 930517"/>
                <a:gd name="connsiteX209" fmla="*/ 191249 w 471492"/>
                <a:gd name="connsiteY209" fmla="*/ 423083 h 930517"/>
                <a:gd name="connsiteX210" fmla="*/ 190188 w 471492"/>
                <a:gd name="connsiteY210" fmla="*/ 416318 h 930517"/>
                <a:gd name="connsiteX211" fmla="*/ 178915 w 471492"/>
                <a:gd name="connsiteY211" fmla="*/ 416318 h 930517"/>
                <a:gd name="connsiteX212" fmla="*/ 181170 w 471492"/>
                <a:gd name="connsiteY212" fmla="*/ 407433 h 930517"/>
                <a:gd name="connsiteX213" fmla="*/ 185679 w 471492"/>
                <a:gd name="connsiteY213" fmla="*/ 406239 h 930517"/>
                <a:gd name="connsiteX214" fmla="*/ 184485 w 471492"/>
                <a:gd name="connsiteY214" fmla="*/ 396160 h 930517"/>
                <a:gd name="connsiteX215" fmla="*/ 186740 w 471492"/>
                <a:gd name="connsiteY215" fmla="*/ 396160 h 930517"/>
                <a:gd name="connsiteX216" fmla="*/ 185679 w 471492"/>
                <a:gd name="connsiteY216" fmla="*/ 384886 h 930517"/>
                <a:gd name="connsiteX217" fmla="*/ 185679 w 471492"/>
                <a:gd name="connsiteY217" fmla="*/ 379183 h 930517"/>
                <a:gd name="connsiteX218" fmla="*/ 179976 w 471492"/>
                <a:gd name="connsiteY218" fmla="*/ 380377 h 930517"/>
                <a:gd name="connsiteX219" fmla="*/ 177721 w 471492"/>
                <a:gd name="connsiteY219" fmla="*/ 375867 h 930517"/>
                <a:gd name="connsiteX220" fmla="*/ 178915 w 471492"/>
                <a:gd name="connsiteY220" fmla="*/ 373613 h 930517"/>
                <a:gd name="connsiteX221" fmla="*/ 179976 w 471492"/>
                <a:gd name="connsiteY221" fmla="*/ 370297 h 930517"/>
                <a:gd name="connsiteX222" fmla="*/ 182231 w 471492"/>
                <a:gd name="connsiteY222" fmla="*/ 366849 h 930517"/>
                <a:gd name="connsiteX223" fmla="*/ 183424 w 471492"/>
                <a:gd name="connsiteY223" fmla="*/ 365787 h 930517"/>
                <a:gd name="connsiteX224" fmla="*/ 182231 w 471492"/>
                <a:gd name="connsiteY224" fmla="*/ 364594 h 930517"/>
                <a:gd name="connsiteX225" fmla="*/ 181170 w 471492"/>
                <a:gd name="connsiteY225" fmla="*/ 362339 h 930517"/>
                <a:gd name="connsiteX226" fmla="*/ 181170 w 471492"/>
                <a:gd name="connsiteY226" fmla="*/ 359023 h 930517"/>
                <a:gd name="connsiteX227" fmla="*/ 179976 w 471492"/>
                <a:gd name="connsiteY227" fmla="*/ 357830 h 930517"/>
                <a:gd name="connsiteX228" fmla="*/ 177721 w 471492"/>
                <a:gd name="connsiteY228" fmla="*/ 356769 h 930517"/>
                <a:gd name="connsiteX229" fmla="*/ 177721 w 471492"/>
                <a:gd name="connsiteY229" fmla="*/ 355575 h 930517"/>
                <a:gd name="connsiteX230" fmla="*/ 175467 w 471492"/>
                <a:gd name="connsiteY230" fmla="*/ 354514 h 930517"/>
                <a:gd name="connsiteX231" fmla="*/ 172151 w 471492"/>
                <a:gd name="connsiteY231" fmla="*/ 357830 h 930517"/>
                <a:gd name="connsiteX232" fmla="*/ 169896 w 471492"/>
                <a:gd name="connsiteY232" fmla="*/ 357830 h 930517"/>
                <a:gd name="connsiteX233" fmla="*/ 168835 w 471492"/>
                <a:gd name="connsiteY233" fmla="*/ 353320 h 930517"/>
                <a:gd name="connsiteX234" fmla="*/ 167642 w 471492"/>
                <a:gd name="connsiteY234" fmla="*/ 352260 h 930517"/>
                <a:gd name="connsiteX235" fmla="*/ 166581 w 471492"/>
                <a:gd name="connsiteY235" fmla="*/ 352260 h 930517"/>
                <a:gd name="connsiteX236" fmla="*/ 166581 w 471492"/>
                <a:gd name="connsiteY236" fmla="*/ 351066 h 930517"/>
                <a:gd name="connsiteX237" fmla="*/ 164326 w 471492"/>
                <a:gd name="connsiteY237" fmla="*/ 351066 h 930517"/>
                <a:gd name="connsiteX238" fmla="*/ 164326 w 471492"/>
                <a:gd name="connsiteY238" fmla="*/ 348811 h 930517"/>
                <a:gd name="connsiteX239" fmla="*/ 162071 w 471492"/>
                <a:gd name="connsiteY239" fmla="*/ 348811 h 930517"/>
                <a:gd name="connsiteX240" fmla="*/ 158623 w 471492"/>
                <a:gd name="connsiteY240" fmla="*/ 347750 h 930517"/>
                <a:gd name="connsiteX241" fmla="*/ 156368 w 471492"/>
                <a:gd name="connsiteY241" fmla="*/ 345496 h 930517"/>
                <a:gd name="connsiteX242" fmla="*/ 155307 w 471492"/>
                <a:gd name="connsiteY242" fmla="*/ 345496 h 930517"/>
                <a:gd name="connsiteX243" fmla="*/ 155307 w 471492"/>
                <a:gd name="connsiteY243" fmla="*/ 344302 h 930517"/>
                <a:gd name="connsiteX244" fmla="*/ 150798 w 471492"/>
                <a:gd name="connsiteY244" fmla="*/ 343240 h 930517"/>
                <a:gd name="connsiteX245" fmla="*/ 142840 w 471492"/>
                <a:gd name="connsiteY245" fmla="*/ 337670 h 930517"/>
                <a:gd name="connsiteX246" fmla="*/ 125997 w 471492"/>
                <a:gd name="connsiteY246" fmla="*/ 331967 h 930517"/>
                <a:gd name="connsiteX247" fmla="*/ 92309 w 471492"/>
                <a:gd name="connsiteY247" fmla="*/ 303850 h 930517"/>
                <a:gd name="connsiteX248" fmla="*/ 87800 w 471492"/>
                <a:gd name="connsiteY248" fmla="*/ 288067 h 930517"/>
                <a:gd name="connsiteX249" fmla="*/ 91115 w 471492"/>
                <a:gd name="connsiteY249" fmla="*/ 281303 h 930517"/>
                <a:gd name="connsiteX250" fmla="*/ 93370 w 471492"/>
                <a:gd name="connsiteY250" fmla="*/ 280242 h 930517"/>
                <a:gd name="connsiteX251" fmla="*/ 100134 w 471492"/>
                <a:gd name="connsiteY251" fmla="*/ 271223 h 930517"/>
                <a:gd name="connsiteX252" fmla="*/ 97879 w 471492"/>
                <a:gd name="connsiteY252" fmla="*/ 262205 h 930517"/>
                <a:gd name="connsiteX253" fmla="*/ 102389 w 471492"/>
                <a:gd name="connsiteY253" fmla="*/ 263399 h 930517"/>
                <a:gd name="connsiteX254" fmla="*/ 102389 w 471492"/>
                <a:gd name="connsiteY254" fmla="*/ 257696 h 930517"/>
                <a:gd name="connsiteX255" fmla="*/ 104643 w 471492"/>
                <a:gd name="connsiteY255" fmla="*/ 257696 h 930517"/>
                <a:gd name="connsiteX256" fmla="*/ 128251 w 471492"/>
                <a:gd name="connsiteY256" fmla="*/ 226263 h 930517"/>
                <a:gd name="connsiteX257" fmla="*/ 122681 w 471492"/>
                <a:gd name="connsiteY257" fmla="*/ 207032 h 930517"/>
                <a:gd name="connsiteX258" fmla="*/ 137270 w 471492"/>
                <a:gd name="connsiteY258" fmla="*/ 180108 h 930517"/>
                <a:gd name="connsiteX259" fmla="*/ 138331 w 471492"/>
                <a:gd name="connsiteY259" fmla="*/ 131699 h 930517"/>
                <a:gd name="connsiteX260" fmla="*/ 112468 w 471492"/>
                <a:gd name="connsiteY260" fmla="*/ 131699 h 930517"/>
                <a:gd name="connsiteX261" fmla="*/ 112468 w 471492"/>
                <a:gd name="connsiteY261" fmla="*/ 123874 h 930517"/>
                <a:gd name="connsiteX262" fmla="*/ 93370 w 471492"/>
                <a:gd name="connsiteY262" fmla="*/ 113661 h 930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471492" h="930517">
                  <a:moveTo>
                    <a:pt x="93370" y="113661"/>
                  </a:moveTo>
                  <a:lnTo>
                    <a:pt x="93370" y="79974"/>
                  </a:lnTo>
                  <a:lnTo>
                    <a:pt x="102389" y="75465"/>
                  </a:lnTo>
                  <a:lnTo>
                    <a:pt x="121487" y="43900"/>
                  </a:lnTo>
                  <a:lnTo>
                    <a:pt x="123742" y="40584"/>
                  </a:lnTo>
                  <a:lnTo>
                    <a:pt x="123742" y="39390"/>
                  </a:lnTo>
                  <a:lnTo>
                    <a:pt x="142840" y="16976"/>
                  </a:lnTo>
                  <a:lnTo>
                    <a:pt x="151859" y="0"/>
                  </a:lnTo>
                  <a:lnTo>
                    <a:pt x="183424" y="12466"/>
                  </a:lnTo>
                  <a:lnTo>
                    <a:pt x="184485" y="11273"/>
                  </a:lnTo>
                  <a:lnTo>
                    <a:pt x="248677" y="67507"/>
                  </a:lnTo>
                  <a:lnTo>
                    <a:pt x="256502" y="72017"/>
                  </a:lnTo>
                  <a:lnTo>
                    <a:pt x="324010" y="138463"/>
                  </a:lnTo>
                  <a:lnTo>
                    <a:pt x="350005" y="126128"/>
                  </a:lnTo>
                  <a:lnTo>
                    <a:pt x="351066" y="135147"/>
                  </a:lnTo>
                  <a:lnTo>
                    <a:pt x="354382" y="135147"/>
                  </a:lnTo>
                  <a:lnTo>
                    <a:pt x="357830" y="201461"/>
                  </a:lnTo>
                  <a:lnTo>
                    <a:pt x="378122" y="201461"/>
                  </a:lnTo>
                  <a:lnTo>
                    <a:pt x="399475" y="236342"/>
                  </a:lnTo>
                  <a:lnTo>
                    <a:pt x="397221" y="237404"/>
                  </a:lnTo>
                  <a:lnTo>
                    <a:pt x="401730" y="244168"/>
                  </a:lnTo>
                  <a:lnTo>
                    <a:pt x="403985" y="244168"/>
                  </a:lnTo>
                  <a:lnTo>
                    <a:pt x="406239" y="248677"/>
                  </a:lnTo>
                  <a:lnTo>
                    <a:pt x="408494" y="274539"/>
                  </a:lnTo>
                  <a:lnTo>
                    <a:pt x="409555" y="296025"/>
                  </a:lnTo>
                  <a:lnTo>
                    <a:pt x="429847" y="291516"/>
                  </a:lnTo>
                  <a:lnTo>
                    <a:pt x="448946" y="322949"/>
                  </a:lnTo>
                  <a:lnTo>
                    <a:pt x="446691" y="346556"/>
                  </a:lnTo>
                  <a:lnTo>
                    <a:pt x="455710" y="399475"/>
                  </a:lnTo>
                  <a:lnTo>
                    <a:pt x="468044" y="422021"/>
                  </a:lnTo>
                  <a:lnTo>
                    <a:pt x="471492" y="441120"/>
                  </a:lnTo>
                  <a:lnTo>
                    <a:pt x="461280" y="452394"/>
                  </a:lnTo>
                  <a:lnTo>
                    <a:pt x="435418" y="473747"/>
                  </a:lnTo>
                  <a:lnTo>
                    <a:pt x="437672" y="477062"/>
                  </a:lnTo>
                  <a:lnTo>
                    <a:pt x="435418" y="480511"/>
                  </a:lnTo>
                  <a:lnTo>
                    <a:pt x="438866" y="483826"/>
                  </a:lnTo>
                  <a:lnTo>
                    <a:pt x="448946" y="483826"/>
                  </a:lnTo>
                  <a:lnTo>
                    <a:pt x="416319" y="504118"/>
                  </a:lnTo>
                  <a:lnTo>
                    <a:pt x="410749" y="542315"/>
                  </a:lnTo>
                  <a:lnTo>
                    <a:pt x="397221" y="549079"/>
                  </a:lnTo>
                  <a:lnTo>
                    <a:pt x="385947" y="571626"/>
                  </a:lnTo>
                  <a:lnTo>
                    <a:pt x="381438" y="572819"/>
                  </a:lnTo>
                  <a:lnTo>
                    <a:pt x="376929" y="577329"/>
                  </a:lnTo>
                  <a:lnTo>
                    <a:pt x="383692" y="581706"/>
                  </a:lnTo>
                  <a:lnTo>
                    <a:pt x="375867" y="604253"/>
                  </a:lnTo>
                  <a:lnTo>
                    <a:pt x="380377" y="625606"/>
                  </a:lnTo>
                  <a:lnTo>
                    <a:pt x="390457" y="639133"/>
                  </a:lnTo>
                  <a:lnTo>
                    <a:pt x="372419" y="687543"/>
                  </a:lnTo>
                  <a:lnTo>
                    <a:pt x="352127" y="693113"/>
                  </a:lnTo>
                  <a:lnTo>
                    <a:pt x="347618" y="714599"/>
                  </a:lnTo>
                  <a:lnTo>
                    <a:pt x="347618" y="747225"/>
                  </a:lnTo>
                  <a:lnTo>
                    <a:pt x="361146" y="806775"/>
                  </a:lnTo>
                  <a:lnTo>
                    <a:pt x="365655" y="902400"/>
                  </a:lnTo>
                  <a:lnTo>
                    <a:pt x="338732" y="904655"/>
                  </a:lnTo>
                  <a:lnTo>
                    <a:pt x="328519" y="901339"/>
                  </a:lnTo>
                  <a:lnTo>
                    <a:pt x="322949" y="905849"/>
                  </a:lnTo>
                  <a:lnTo>
                    <a:pt x="318440" y="905849"/>
                  </a:lnTo>
                  <a:lnTo>
                    <a:pt x="310615" y="904655"/>
                  </a:lnTo>
                  <a:lnTo>
                    <a:pt x="311676" y="902400"/>
                  </a:lnTo>
                  <a:lnTo>
                    <a:pt x="306105" y="900146"/>
                  </a:lnTo>
                  <a:lnTo>
                    <a:pt x="304912" y="895769"/>
                  </a:lnTo>
                  <a:lnTo>
                    <a:pt x="291384" y="912613"/>
                  </a:lnTo>
                  <a:lnTo>
                    <a:pt x="290323" y="911419"/>
                  </a:lnTo>
                  <a:lnTo>
                    <a:pt x="285813" y="912613"/>
                  </a:lnTo>
                  <a:lnTo>
                    <a:pt x="286874" y="914867"/>
                  </a:lnTo>
                  <a:lnTo>
                    <a:pt x="282365" y="915928"/>
                  </a:lnTo>
                  <a:lnTo>
                    <a:pt x="257696" y="921499"/>
                  </a:lnTo>
                  <a:lnTo>
                    <a:pt x="244168" y="930517"/>
                  </a:lnTo>
                  <a:lnTo>
                    <a:pt x="241913" y="927202"/>
                  </a:lnTo>
                  <a:lnTo>
                    <a:pt x="241913" y="926008"/>
                  </a:lnTo>
                  <a:lnTo>
                    <a:pt x="242974" y="926008"/>
                  </a:lnTo>
                  <a:lnTo>
                    <a:pt x="241913" y="924947"/>
                  </a:lnTo>
                  <a:lnTo>
                    <a:pt x="241913" y="923753"/>
                  </a:lnTo>
                  <a:lnTo>
                    <a:pt x="240852" y="923753"/>
                  </a:lnTo>
                  <a:lnTo>
                    <a:pt x="240852" y="922692"/>
                  </a:lnTo>
                  <a:lnTo>
                    <a:pt x="239659" y="922692"/>
                  </a:lnTo>
                  <a:lnTo>
                    <a:pt x="239659" y="921499"/>
                  </a:lnTo>
                  <a:lnTo>
                    <a:pt x="237404" y="921499"/>
                  </a:lnTo>
                  <a:lnTo>
                    <a:pt x="237404" y="920437"/>
                  </a:lnTo>
                  <a:lnTo>
                    <a:pt x="238465" y="919376"/>
                  </a:lnTo>
                  <a:lnTo>
                    <a:pt x="235149" y="919376"/>
                  </a:lnTo>
                  <a:lnTo>
                    <a:pt x="235149" y="917122"/>
                  </a:lnTo>
                  <a:lnTo>
                    <a:pt x="232895" y="915928"/>
                  </a:lnTo>
                  <a:lnTo>
                    <a:pt x="230640" y="915928"/>
                  </a:lnTo>
                  <a:lnTo>
                    <a:pt x="230640" y="914867"/>
                  </a:lnTo>
                  <a:lnTo>
                    <a:pt x="228385" y="914867"/>
                  </a:lnTo>
                  <a:lnTo>
                    <a:pt x="227324" y="913673"/>
                  </a:lnTo>
                  <a:lnTo>
                    <a:pt x="227324" y="914867"/>
                  </a:lnTo>
                  <a:lnTo>
                    <a:pt x="226131" y="914867"/>
                  </a:lnTo>
                  <a:lnTo>
                    <a:pt x="226131" y="913673"/>
                  </a:lnTo>
                  <a:lnTo>
                    <a:pt x="225070" y="912613"/>
                  </a:lnTo>
                  <a:lnTo>
                    <a:pt x="223876" y="912613"/>
                  </a:lnTo>
                  <a:lnTo>
                    <a:pt x="223876" y="911419"/>
                  </a:lnTo>
                  <a:lnTo>
                    <a:pt x="222815" y="911419"/>
                  </a:lnTo>
                  <a:lnTo>
                    <a:pt x="221621" y="912613"/>
                  </a:lnTo>
                  <a:lnTo>
                    <a:pt x="220560" y="912613"/>
                  </a:lnTo>
                  <a:lnTo>
                    <a:pt x="219366" y="911419"/>
                  </a:lnTo>
                  <a:lnTo>
                    <a:pt x="219366" y="910358"/>
                  </a:lnTo>
                  <a:lnTo>
                    <a:pt x="220560" y="910358"/>
                  </a:lnTo>
                  <a:lnTo>
                    <a:pt x="220560" y="908103"/>
                  </a:lnTo>
                  <a:lnTo>
                    <a:pt x="216051" y="903593"/>
                  </a:lnTo>
                  <a:lnTo>
                    <a:pt x="209287" y="893514"/>
                  </a:lnTo>
                  <a:lnTo>
                    <a:pt x="190188" y="875476"/>
                  </a:lnTo>
                  <a:lnTo>
                    <a:pt x="150798" y="845105"/>
                  </a:lnTo>
                  <a:lnTo>
                    <a:pt x="155307" y="843911"/>
                  </a:lnTo>
                  <a:lnTo>
                    <a:pt x="181170" y="832638"/>
                  </a:lnTo>
                  <a:lnTo>
                    <a:pt x="183424" y="833832"/>
                  </a:lnTo>
                  <a:lnTo>
                    <a:pt x="186740" y="828261"/>
                  </a:lnTo>
                  <a:lnTo>
                    <a:pt x="185679" y="794441"/>
                  </a:lnTo>
                  <a:lnTo>
                    <a:pt x="179976" y="767385"/>
                  </a:lnTo>
                  <a:lnTo>
                    <a:pt x="190188" y="737013"/>
                  </a:lnTo>
                  <a:lnTo>
                    <a:pt x="188995" y="725740"/>
                  </a:lnTo>
                  <a:lnTo>
                    <a:pt x="186740" y="695368"/>
                  </a:lnTo>
                  <a:lnTo>
                    <a:pt x="200268" y="668444"/>
                  </a:lnTo>
                  <a:lnTo>
                    <a:pt x="163132" y="704387"/>
                  </a:lnTo>
                  <a:lnTo>
                    <a:pt x="154114" y="703326"/>
                  </a:lnTo>
                  <a:lnTo>
                    <a:pt x="151859" y="695368"/>
                  </a:lnTo>
                  <a:lnTo>
                    <a:pt x="148543" y="692052"/>
                  </a:lnTo>
                  <a:lnTo>
                    <a:pt x="149604" y="688604"/>
                  </a:lnTo>
                  <a:lnTo>
                    <a:pt x="137270" y="681840"/>
                  </a:lnTo>
                  <a:lnTo>
                    <a:pt x="119233" y="706641"/>
                  </a:lnTo>
                  <a:lnTo>
                    <a:pt x="106898" y="719108"/>
                  </a:lnTo>
                  <a:lnTo>
                    <a:pt x="106898" y="721363"/>
                  </a:lnTo>
                  <a:lnTo>
                    <a:pt x="84351" y="749480"/>
                  </a:lnTo>
                  <a:lnTo>
                    <a:pt x="83290" y="747225"/>
                  </a:lnTo>
                  <a:lnTo>
                    <a:pt x="76526" y="739268"/>
                  </a:lnTo>
                  <a:lnTo>
                    <a:pt x="68701" y="722424"/>
                  </a:lnTo>
                  <a:lnTo>
                    <a:pt x="70956" y="722424"/>
                  </a:lnTo>
                  <a:lnTo>
                    <a:pt x="70956" y="716854"/>
                  </a:lnTo>
                  <a:lnTo>
                    <a:pt x="68701" y="714599"/>
                  </a:lnTo>
                  <a:lnTo>
                    <a:pt x="68701" y="706641"/>
                  </a:lnTo>
                  <a:lnTo>
                    <a:pt x="33687" y="705580"/>
                  </a:lnTo>
                  <a:lnTo>
                    <a:pt x="24801" y="706641"/>
                  </a:lnTo>
                  <a:lnTo>
                    <a:pt x="22547" y="707835"/>
                  </a:lnTo>
                  <a:lnTo>
                    <a:pt x="11273" y="708896"/>
                  </a:lnTo>
                  <a:lnTo>
                    <a:pt x="9019" y="708896"/>
                  </a:lnTo>
                  <a:lnTo>
                    <a:pt x="6764" y="712344"/>
                  </a:lnTo>
                  <a:lnTo>
                    <a:pt x="3448" y="715660"/>
                  </a:lnTo>
                  <a:lnTo>
                    <a:pt x="1194" y="715660"/>
                  </a:lnTo>
                  <a:lnTo>
                    <a:pt x="1194" y="717914"/>
                  </a:lnTo>
                  <a:lnTo>
                    <a:pt x="0" y="717914"/>
                  </a:lnTo>
                  <a:lnTo>
                    <a:pt x="4509" y="701071"/>
                  </a:lnTo>
                  <a:lnTo>
                    <a:pt x="5570" y="701071"/>
                  </a:lnTo>
                  <a:lnTo>
                    <a:pt x="15783" y="654916"/>
                  </a:lnTo>
                  <a:lnTo>
                    <a:pt x="10080" y="647091"/>
                  </a:lnTo>
                  <a:lnTo>
                    <a:pt x="9019" y="635818"/>
                  </a:lnTo>
                  <a:lnTo>
                    <a:pt x="12334" y="616587"/>
                  </a:lnTo>
                  <a:lnTo>
                    <a:pt x="7958" y="605446"/>
                  </a:lnTo>
                  <a:lnTo>
                    <a:pt x="16844" y="598682"/>
                  </a:lnTo>
                  <a:lnTo>
                    <a:pt x="27056" y="594173"/>
                  </a:lnTo>
                  <a:lnTo>
                    <a:pt x="31566" y="581706"/>
                  </a:lnTo>
                  <a:lnTo>
                    <a:pt x="41645" y="575075"/>
                  </a:lnTo>
                  <a:lnTo>
                    <a:pt x="51725" y="582899"/>
                  </a:lnTo>
                  <a:lnTo>
                    <a:pt x="53979" y="582899"/>
                  </a:lnTo>
                  <a:lnTo>
                    <a:pt x="56234" y="585154"/>
                  </a:lnTo>
                  <a:lnTo>
                    <a:pt x="56234" y="587409"/>
                  </a:lnTo>
                  <a:lnTo>
                    <a:pt x="64192" y="588470"/>
                  </a:lnTo>
                  <a:lnTo>
                    <a:pt x="67508" y="592979"/>
                  </a:lnTo>
                  <a:lnTo>
                    <a:pt x="72017" y="595233"/>
                  </a:lnTo>
                  <a:lnTo>
                    <a:pt x="77587" y="591918"/>
                  </a:lnTo>
                  <a:lnTo>
                    <a:pt x="101328" y="576135"/>
                  </a:lnTo>
                  <a:lnTo>
                    <a:pt x="104643" y="575075"/>
                  </a:lnTo>
                  <a:lnTo>
                    <a:pt x="104643" y="573881"/>
                  </a:lnTo>
                  <a:lnTo>
                    <a:pt x="102389" y="572819"/>
                  </a:lnTo>
                  <a:lnTo>
                    <a:pt x="100134" y="567116"/>
                  </a:lnTo>
                  <a:lnTo>
                    <a:pt x="97879" y="567116"/>
                  </a:lnTo>
                  <a:lnTo>
                    <a:pt x="83290" y="561546"/>
                  </a:lnTo>
                  <a:lnTo>
                    <a:pt x="95625" y="540193"/>
                  </a:lnTo>
                  <a:lnTo>
                    <a:pt x="96818" y="538999"/>
                  </a:lnTo>
                  <a:lnTo>
                    <a:pt x="100134" y="541255"/>
                  </a:lnTo>
                  <a:lnTo>
                    <a:pt x="101328" y="542315"/>
                  </a:lnTo>
                  <a:lnTo>
                    <a:pt x="104643" y="544570"/>
                  </a:lnTo>
                  <a:lnTo>
                    <a:pt x="105837" y="546825"/>
                  </a:lnTo>
                  <a:lnTo>
                    <a:pt x="105837" y="548018"/>
                  </a:lnTo>
                  <a:lnTo>
                    <a:pt x="106898" y="549079"/>
                  </a:lnTo>
                  <a:lnTo>
                    <a:pt x="108092" y="548018"/>
                  </a:lnTo>
                  <a:lnTo>
                    <a:pt x="108092" y="549079"/>
                  </a:lnTo>
                  <a:lnTo>
                    <a:pt x="109153" y="551334"/>
                  </a:lnTo>
                  <a:lnTo>
                    <a:pt x="108092" y="551334"/>
                  </a:lnTo>
                  <a:lnTo>
                    <a:pt x="112468" y="559292"/>
                  </a:lnTo>
                  <a:lnTo>
                    <a:pt x="112468" y="555843"/>
                  </a:lnTo>
                  <a:lnTo>
                    <a:pt x="114723" y="548018"/>
                  </a:lnTo>
                  <a:lnTo>
                    <a:pt x="119233" y="535684"/>
                  </a:lnTo>
                  <a:lnTo>
                    <a:pt x="129445" y="528919"/>
                  </a:lnTo>
                  <a:lnTo>
                    <a:pt x="150798" y="512076"/>
                  </a:lnTo>
                  <a:lnTo>
                    <a:pt x="153053" y="505312"/>
                  </a:lnTo>
                  <a:lnTo>
                    <a:pt x="172151" y="506373"/>
                  </a:lnTo>
                  <a:lnTo>
                    <a:pt x="181170" y="498548"/>
                  </a:lnTo>
                  <a:lnTo>
                    <a:pt x="210348" y="505312"/>
                  </a:lnTo>
                  <a:lnTo>
                    <a:pt x="213796" y="503058"/>
                  </a:lnTo>
                  <a:lnTo>
                    <a:pt x="214857" y="506373"/>
                  </a:lnTo>
                  <a:lnTo>
                    <a:pt x="222815" y="505312"/>
                  </a:lnTo>
                  <a:lnTo>
                    <a:pt x="229579" y="504118"/>
                  </a:lnTo>
                  <a:lnTo>
                    <a:pt x="238465" y="503058"/>
                  </a:lnTo>
                  <a:lnTo>
                    <a:pt x="272285" y="499609"/>
                  </a:lnTo>
                  <a:lnTo>
                    <a:pt x="273479" y="461412"/>
                  </a:lnTo>
                  <a:lnTo>
                    <a:pt x="273479" y="447884"/>
                  </a:lnTo>
                  <a:lnTo>
                    <a:pt x="268969" y="447884"/>
                  </a:lnTo>
                  <a:lnTo>
                    <a:pt x="268969" y="445630"/>
                  </a:lnTo>
                  <a:lnTo>
                    <a:pt x="267776" y="445630"/>
                  </a:lnTo>
                  <a:lnTo>
                    <a:pt x="226131" y="447884"/>
                  </a:lnTo>
                  <a:lnTo>
                    <a:pt x="226131" y="445630"/>
                  </a:lnTo>
                  <a:lnTo>
                    <a:pt x="221621" y="440059"/>
                  </a:lnTo>
                  <a:lnTo>
                    <a:pt x="232895" y="434356"/>
                  </a:lnTo>
                  <a:lnTo>
                    <a:pt x="238465" y="433295"/>
                  </a:lnTo>
                  <a:lnTo>
                    <a:pt x="236343" y="426531"/>
                  </a:lnTo>
                  <a:lnTo>
                    <a:pt x="220560" y="434356"/>
                  </a:lnTo>
                  <a:lnTo>
                    <a:pt x="210348" y="432101"/>
                  </a:lnTo>
                  <a:lnTo>
                    <a:pt x="209287" y="416318"/>
                  </a:lnTo>
                  <a:lnTo>
                    <a:pt x="191249" y="423083"/>
                  </a:lnTo>
                  <a:lnTo>
                    <a:pt x="190188" y="416318"/>
                  </a:lnTo>
                  <a:lnTo>
                    <a:pt x="178915" y="416318"/>
                  </a:lnTo>
                  <a:lnTo>
                    <a:pt x="181170" y="407433"/>
                  </a:lnTo>
                  <a:lnTo>
                    <a:pt x="185679" y="406239"/>
                  </a:lnTo>
                  <a:lnTo>
                    <a:pt x="184485" y="396160"/>
                  </a:lnTo>
                  <a:lnTo>
                    <a:pt x="186740" y="396160"/>
                  </a:lnTo>
                  <a:lnTo>
                    <a:pt x="185679" y="384886"/>
                  </a:lnTo>
                  <a:lnTo>
                    <a:pt x="185679" y="379183"/>
                  </a:lnTo>
                  <a:lnTo>
                    <a:pt x="179976" y="380377"/>
                  </a:lnTo>
                  <a:lnTo>
                    <a:pt x="177721" y="375867"/>
                  </a:lnTo>
                  <a:lnTo>
                    <a:pt x="178915" y="373613"/>
                  </a:lnTo>
                  <a:lnTo>
                    <a:pt x="179976" y="370297"/>
                  </a:lnTo>
                  <a:lnTo>
                    <a:pt x="182231" y="366849"/>
                  </a:lnTo>
                  <a:lnTo>
                    <a:pt x="183424" y="365787"/>
                  </a:lnTo>
                  <a:lnTo>
                    <a:pt x="182231" y="364594"/>
                  </a:lnTo>
                  <a:lnTo>
                    <a:pt x="181170" y="362339"/>
                  </a:lnTo>
                  <a:lnTo>
                    <a:pt x="181170" y="359023"/>
                  </a:lnTo>
                  <a:lnTo>
                    <a:pt x="179976" y="357830"/>
                  </a:lnTo>
                  <a:lnTo>
                    <a:pt x="177721" y="356769"/>
                  </a:lnTo>
                  <a:lnTo>
                    <a:pt x="177721" y="355575"/>
                  </a:lnTo>
                  <a:lnTo>
                    <a:pt x="175467" y="354514"/>
                  </a:lnTo>
                  <a:lnTo>
                    <a:pt x="172151" y="357830"/>
                  </a:lnTo>
                  <a:lnTo>
                    <a:pt x="169896" y="357830"/>
                  </a:lnTo>
                  <a:lnTo>
                    <a:pt x="168835" y="353320"/>
                  </a:lnTo>
                  <a:lnTo>
                    <a:pt x="167642" y="352260"/>
                  </a:lnTo>
                  <a:lnTo>
                    <a:pt x="166581" y="352260"/>
                  </a:lnTo>
                  <a:lnTo>
                    <a:pt x="166581" y="351066"/>
                  </a:lnTo>
                  <a:lnTo>
                    <a:pt x="164326" y="351066"/>
                  </a:lnTo>
                  <a:lnTo>
                    <a:pt x="164326" y="348811"/>
                  </a:lnTo>
                  <a:lnTo>
                    <a:pt x="162071" y="348811"/>
                  </a:lnTo>
                  <a:lnTo>
                    <a:pt x="158623" y="347750"/>
                  </a:lnTo>
                  <a:lnTo>
                    <a:pt x="156368" y="345496"/>
                  </a:lnTo>
                  <a:lnTo>
                    <a:pt x="155307" y="345496"/>
                  </a:lnTo>
                  <a:lnTo>
                    <a:pt x="155307" y="344302"/>
                  </a:lnTo>
                  <a:lnTo>
                    <a:pt x="150798" y="343240"/>
                  </a:lnTo>
                  <a:lnTo>
                    <a:pt x="142840" y="337670"/>
                  </a:lnTo>
                  <a:lnTo>
                    <a:pt x="125997" y="331967"/>
                  </a:lnTo>
                  <a:lnTo>
                    <a:pt x="92309" y="303850"/>
                  </a:lnTo>
                  <a:lnTo>
                    <a:pt x="87800" y="288067"/>
                  </a:lnTo>
                  <a:lnTo>
                    <a:pt x="91115" y="281303"/>
                  </a:lnTo>
                  <a:lnTo>
                    <a:pt x="93370" y="280242"/>
                  </a:lnTo>
                  <a:lnTo>
                    <a:pt x="100134" y="271223"/>
                  </a:lnTo>
                  <a:lnTo>
                    <a:pt x="97879" y="262205"/>
                  </a:lnTo>
                  <a:lnTo>
                    <a:pt x="102389" y="263399"/>
                  </a:lnTo>
                  <a:lnTo>
                    <a:pt x="102389" y="257696"/>
                  </a:lnTo>
                  <a:lnTo>
                    <a:pt x="104643" y="257696"/>
                  </a:lnTo>
                  <a:lnTo>
                    <a:pt x="128251" y="226263"/>
                  </a:lnTo>
                  <a:lnTo>
                    <a:pt x="122681" y="207032"/>
                  </a:lnTo>
                  <a:lnTo>
                    <a:pt x="137270" y="180108"/>
                  </a:lnTo>
                  <a:lnTo>
                    <a:pt x="138331" y="131699"/>
                  </a:lnTo>
                  <a:lnTo>
                    <a:pt x="112468" y="131699"/>
                  </a:lnTo>
                  <a:lnTo>
                    <a:pt x="112468" y="123874"/>
                  </a:lnTo>
                  <a:lnTo>
                    <a:pt x="93370" y="113661"/>
                  </a:lnTo>
                </a:path>
              </a:pathLst>
            </a:custGeom>
            <a:noFill/>
            <a:ln w="3315" cap="flat">
              <a:solidFill>
                <a:schemeClr val="bg1">
                  <a:lumMod val="65000"/>
                </a:schemeClr>
              </a:solidFill>
              <a:prstDash val="solid"/>
              <a:miter/>
            </a:ln>
          </p:spPr>
          <p:txBody>
            <a:bodyPr rtlCol="0" anchor="ctr"/>
            <a:lstStyle/>
            <a:p>
              <a:endParaRPr lang="en-FI" sz="816"/>
            </a:p>
          </p:txBody>
        </p:sp>
        <p:sp>
          <p:nvSpPr>
            <p:cNvPr id="898" name="Freeform: Shape 897">
              <a:extLst>
                <a:ext uri="{FF2B5EF4-FFF2-40B4-BE49-F238E27FC236}">
                  <a16:creationId xmlns:a16="http://schemas.microsoft.com/office/drawing/2014/main" id="{FC2EE0D0-8BB0-F5F9-B72C-8B918C60425A}"/>
                </a:ext>
              </a:extLst>
            </p:cNvPr>
            <p:cNvSpPr/>
            <p:nvPr/>
          </p:nvSpPr>
          <p:spPr>
            <a:xfrm>
              <a:off x="4300985" y="14607166"/>
              <a:ext cx="131567" cy="65119"/>
            </a:xfrm>
            <a:custGeom>
              <a:avLst/>
              <a:gdLst>
                <a:gd name="connsiteX0" fmla="*/ 121487 w 131567"/>
                <a:gd name="connsiteY0" fmla="*/ 18037 h 65119"/>
                <a:gd name="connsiteX1" fmla="*/ 112469 w 131567"/>
                <a:gd name="connsiteY1" fmla="*/ 15782 h 65119"/>
                <a:gd name="connsiteX2" fmla="*/ 107959 w 131567"/>
                <a:gd name="connsiteY2" fmla="*/ 12466 h 65119"/>
                <a:gd name="connsiteX3" fmla="*/ 103450 w 131567"/>
                <a:gd name="connsiteY3" fmla="*/ 13527 h 65119"/>
                <a:gd name="connsiteX4" fmla="*/ 95625 w 131567"/>
                <a:gd name="connsiteY4" fmla="*/ 13527 h 65119"/>
                <a:gd name="connsiteX5" fmla="*/ 90054 w 131567"/>
                <a:gd name="connsiteY5" fmla="*/ 12466 h 65119"/>
                <a:gd name="connsiteX6" fmla="*/ 87800 w 131567"/>
                <a:gd name="connsiteY6" fmla="*/ 10211 h 65119"/>
                <a:gd name="connsiteX7" fmla="*/ 82229 w 131567"/>
                <a:gd name="connsiteY7" fmla="*/ 9018 h 65119"/>
                <a:gd name="connsiteX8" fmla="*/ 77720 w 131567"/>
                <a:gd name="connsiteY8" fmla="*/ 10211 h 65119"/>
                <a:gd name="connsiteX9" fmla="*/ 73211 w 131567"/>
                <a:gd name="connsiteY9" fmla="*/ 10211 h 65119"/>
                <a:gd name="connsiteX10" fmla="*/ 66447 w 131567"/>
                <a:gd name="connsiteY10" fmla="*/ 11273 h 65119"/>
                <a:gd name="connsiteX11" fmla="*/ 65386 w 131567"/>
                <a:gd name="connsiteY11" fmla="*/ 12466 h 65119"/>
                <a:gd name="connsiteX12" fmla="*/ 58622 w 131567"/>
                <a:gd name="connsiteY12" fmla="*/ 12466 h 65119"/>
                <a:gd name="connsiteX13" fmla="*/ 54112 w 131567"/>
                <a:gd name="connsiteY13" fmla="*/ 14722 h 65119"/>
                <a:gd name="connsiteX14" fmla="*/ 48409 w 131567"/>
                <a:gd name="connsiteY14" fmla="*/ 16975 h 65119"/>
                <a:gd name="connsiteX15" fmla="*/ 49603 w 131567"/>
                <a:gd name="connsiteY15" fmla="*/ 11273 h 65119"/>
                <a:gd name="connsiteX16" fmla="*/ 51858 w 131567"/>
                <a:gd name="connsiteY16" fmla="*/ 6763 h 65119"/>
                <a:gd name="connsiteX17" fmla="*/ 50797 w 131567"/>
                <a:gd name="connsiteY17" fmla="*/ 4509 h 65119"/>
                <a:gd name="connsiteX18" fmla="*/ 45226 w 131567"/>
                <a:gd name="connsiteY18" fmla="*/ 2254 h 65119"/>
                <a:gd name="connsiteX19" fmla="*/ 33953 w 131567"/>
                <a:gd name="connsiteY19" fmla="*/ 2254 h 65119"/>
                <a:gd name="connsiteX20" fmla="*/ 31698 w 131567"/>
                <a:gd name="connsiteY20" fmla="*/ 0 h 65119"/>
                <a:gd name="connsiteX21" fmla="*/ 29443 w 131567"/>
                <a:gd name="connsiteY21" fmla="*/ 0 h 65119"/>
                <a:gd name="connsiteX22" fmla="*/ 23741 w 131567"/>
                <a:gd name="connsiteY22" fmla="*/ 5569 h 65119"/>
                <a:gd name="connsiteX23" fmla="*/ 21486 w 131567"/>
                <a:gd name="connsiteY23" fmla="*/ 10078 h 65119"/>
                <a:gd name="connsiteX24" fmla="*/ 10212 w 131567"/>
                <a:gd name="connsiteY24" fmla="*/ 39257 h 65119"/>
                <a:gd name="connsiteX25" fmla="*/ 5703 w 131567"/>
                <a:gd name="connsiteY25" fmla="*/ 43766 h 65119"/>
                <a:gd name="connsiteX26" fmla="*/ 3448 w 131567"/>
                <a:gd name="connsiteY26" fmla="*/ 50530 h 65119"/>
                <a:gd name="connsiteX27" fmla="*/ 1194 w 131567"/>
                <a:gd name="connsiteY27" fmla="*/ 53846 h 65119"/>
                <a:gd name="connsiteX28" fmla="*/ 0 w 131567"/>
                <a:gd name="connsiteY28" fmla="*/ 58355 h 65119"/>
                <a:gd name="connsiteX29" fmla="*/ 2255 w 131567"/>
                <a:gd name="connsiteY29" fmla="*/ 59417 h 65119"/>
                <a:gd name="connsiteX30" fmla="*/ 7825 w 131567"/>
                <a:gd name="connsiteY30" fmla="*/ 58355 h 65119"/>
                <a:gd name="connsiteX31" fmla="*/ 10080 w 131567"/>
                <a:gd name="connsiteY31" fmla="*/ 53846 h 65119"/>
                <a:gd name="connsiteX32" fmla="*/ 14589 w 131567"/>
                <a:gd name="connsiteY32" fmla="*/ 49337 h 65119"/>
                <a:gd name="connsiteX33" fmla="*/ 17905 w 131567"/>
                <a:gd name="connsiteY33" fmla="*/ 44828 h 65119"/>
                <a:gd name="connsiteX34" fmla="*/ 26924 w 131567"/>
                <a:gd name="connsiteY34" fmla="*/ 35809 h 65119"/>
                <a:gd name="connsiteX35" fmla="*/ 26924 w 131567"/>
                <a:gd name="connsiteY35" fmla="*/ 33554 h 65119"/>
                <a:gd name="connsiteX36" fmla="*/ 32627 w 131567"/>
                <a:gd name="connsiteY36" fmla="*/ 30238 h 65119"/>
                <a:gd name="connsiteX37" fmla="*/ 39391 w 131567"/>
                <a:gd name="connsiteY37" fmla="*/ 29045 h 65119"/>
                <a:gd name="connsiteX38" fmla="*/ 37136 w 131567"/>
                <a:gd name="connsiteY38" fmla="*/ 32493 h 65119"/>
                <a:gd name="connsiteX39" fmla="*/ 28117 w 131567"/>
                <a:gd name="connsiteY39" fmla="*/ 39257 h 65119"/>
                <a:gd name="connsiteX40" fmla="*/ 23608 w 131567"/>
                <a:gd name="connsiteY40" fmla="*/ 46022 h 65119"/>
                <a:gd name="connsiteX41" fmla="*/ 20292 w 131567"/>
                <a:gd name="connsiteY41" fmla="*/ 52786 h 65119"/>
                <a:gd name="connsiteX42" fmla="*/ 22547 w 131567"/>
                <a:gd name="connsiteY42" fmla="*/ 58355 h 65119"/>
                <a:gd name="connsiteX43" fmla="*/ 25995 w 131567"/>
                <a:gd name="connsiteY43" fmla="*/ 58355 h 65119"/>
                <a:gd name="connsiteX44" fmla="*/ 29311 w 131567"/>
                <a:gd name="connsiteY44" fmla="*/ 56101 h 65119"/>
                <a:gd name="connsiteX45" fmla="*/ 31566 w 131567"/>
                <a:gd name="connsiteY45" fmla="*/ 59417 h 65119"/>
                <a:gd name="connsiteX46" fmla="*/ 37269 w 131567"/>
                <a:gd name="connsiteY46" fmla="*/ 62866 h 65119"/>
                <a:gd name="connsiteX47" fmla="*/ 42839 w 131567"/>
                <a:gd name="connsiteY47" fmla="*/ 65119 h 65119"/>
                <a:gd name="connsiteX48" fmla="*/ 48409 w 131567"/>
                <a:gd name="connsiteY48" fmla="*/ 65119 h 65119"/>
                <a:gd name="connsiteX49" fmla="*/ 55173 w 131567"/>
                <a:gd name="connsiteY49" fmla="*/ 61803 h 65119"/>
                <a:gd name="connsiteX50" fmla="*/ 54112 w 131567"/>
                <a:gd name="connsiteY50" fmla="*/ 57295 h 65119"/>
                <a:gd name="connsiteX51" fmla="*/ 58622 w 131567"/>
                <a:gd name="connsiteY51" fmla="*/ 55039 h 65119"/>
                <a:gd name="connsiteX52" fmla="*/ 67640 w 131567"/>
                <a:gd name="connsiteY52" fmla="*/ 62998 h 65119"/>
                <a:gd name="connsiteX53" fmla="*/ 74404 w 131567"/>
                <a:gd name="connsiteY53" fmla="*/ 62998 h 65119"/>
                <a:gd name="connsiteX54" fmla="*/ 75465 w 131567"/>
                <a:gd name="connsiteY54" fmla="*/ 59550 h 65119"/>
                <a:gd name="connsiteX55" fmla="*/ 76659 w 131567"/>
                <a:gd name="connsiteY55" fmla="*/ 56234 h 65119"/>
                <a:gd name="connsiteX56" fmla="*/ 78914 w 131567"/>
                <a:gd name="connsiteY56" fmla="*/ 51724 h 65119"/>
                <a:gd name="connsiteX57" fmla="*/ 82362 w 131567"/>
                <a:gd name="connsiteY57" fmla="*/ 46154 h 65119"/>
                <a:gd name="connsiteX58" fmla="*/ 76659 w 131567"/>
                <a:gd name="connsiteY58" fmla="*/ 43899 h 65119"/>
                <a:gd name="connsiteX59" fmla="*/ 72150 w 131567"/>
                <a:gd name="connsiteY59" fmla="*/ 39390 h 65119"/>
                <a:gd name="connsiteX60" fmla="*/ 77853 w 131567"/>
                <a:gd name="connsiteY60" fmla="*/ 40583 h 65119"/>
                <a:gd name="connsiteX61" fmla="*/ 82362 w 131567"/>
                <a:gd name="connsiteY61" fmla="*/ 38328 h 65119"/>
                <a:gd name="connsiteX62" fmla="*/ 85678 w 131567"/>
                <a:gd name="connsiteY62" fmla="*/ 36074 h 65119"/>
                <a:gd name="connsiteX63" fmla="*/ 91248 w 131567"/>
                <a:gd name="connsiteY63" fmla="*/ 35012 h 65119"/>
                <a:gd name="connsiteX64" fmla="*/ 101328 w 131567"/>
                <a:gd name="connsiteY64" fmla="*/ 37268 h 65119"/>
                <a:gd name="connsiteX65" fmla="*/ 109153 w 131567"/>
                <a:gd name="connsiteY65" fmla="*/ 37268 h 65119"/>
                <a:gd name="connsiteX66" fmla="*/ 110347 w 131567"/>
                <a:gd name="connsiteY66" fmla="*/ 32759 h 65119"/>
                <a:gd name="connsiteX67" fmla="*/ 108092 w 131567"/>
                <a:gd name="connsiteY67" fmla="*/ 25995 h 65119"/>
                <a:gd name="connsiteX68" fmla="*/ 110347 w 131567"/>
                <a:gd name="connsiteY68" fmla="*/ 23739 h 65119"/>
                <a:gd name="connsiteX69" fmla="*/ 115917 w 131567"/>
                <a:gd name="connsiteY69" fmla="*/ 20424 h 65119"/>
                <a:gd name="connsiteX70" fmla="*/ 124936 w 131567"/>
                <a:gd name="connsiteY70" fmla="*/ 23739 h 65119"/>
                <a:gd name="connsiteX71" fmla="*/ 130506 w 131567"/>
                <a:gd name="connsiteY71" fmla="*/ 25995 h 65119"/>
                <a:gd name="connsiteX72" fmla="*/ 131567 w 131567"/>
                <a:gd name="connsiteY72" fmla="*/ 21486 h 65119"/>
                <a:gd name="connsiteX73" fmla="*/ 125997 w 131567"/>
                <a:gd name="connsiteY73" fmla="*/ 20424 h 65119"/>
                <a:gd name="connsiteX74" fmla="*/ 121487 w 131567"/>
                <a:gd name="connsiteY74" fmla="*/ 18170 h 6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1567" h="65119">
                  <a:moveTo>
                    <a:pt x="121487" y="18037"/>
                  </a:moveTo>
                  <a:lnTo>
                    <a:pt x="112469" y="15782"/>
                  </a:lnTo>
                  <a:lnTo>
                    <a:pt x="107959" y="12466"/>
                  </a:lnTo>
                  <a:lnTo>
                    <a:pt x="103450" y="13527"/>
                  </a:lnTo>
                  <a:lnTo>
                    <a:pt x="95625" y="13527"/>
                  </a:lnTo>
                  <a:lnTo>
                    <a:pt x="90054" y="12466"/>
                  </a:lnTo>
                  <a:lnTo>
                    <a:pt x="87800" y="10211"/>
                  </a:lnTo>
                  <a:lnTo>
                    <a:pt x="82229" y="9018"/>
                  </a:lnTo>
                  <a:lnTo>
                    <a:pt x="77720" y="10211"/>
                  </a:lnTo>
                  <a:lnTo>
                    <a:pt x="73211" y="10211"/>
                  </a:lnTo>
                  <a:lnTo>
                    <a:pt x="66447" y="11273"/>
                  </a:lnTo>
                  <a:lnTo>
                    <a:pt x="65386" y="12466"/>
                  </a:lnTo>
                  <a:lnTo>
                    <a:pt x="58622" y="12466"/>
                  </a:lnTo>
                  <a:lnTo>
                    <a:pt x="54112" y="14722"/>
                  </a:lnTo>
                  <a:lnTo>
                    <a:pt x="48409" y="16975"/>
                  </a:lnTo>
                  <a:lnTo>
                    <a:pt x="49603" y="11273"/>
                  </a:lnTo>
                  <a:lnTo>
                    <a:pt x="51858" y="6763"/>
                  </a:lnTo>
                  <a:lnTo>
                    <a:pt x="50797" y="4509"/>
                  </a:lnTo>
                  <a:lnTo>
                    <a:pt x="45226" y="2254"/>
                  </a:lnTo>
                  <a:lnTo>
                    <a:pt x="33953" y="2254"/>
                  </a:lnTo>
                  <a:lnTo>
                    <a:pt x="31698" y="0"/>
                  </a:lnTo>
                  <a:lnTo>
                    <a:pt x="29443" y="0"/>
                  </a:lnTo>
                  <a:lnTo>
                    <a:pt x="23741" y="5569"/>
                  </a:lnTo>
                  <a:lnTo>
                    <a:pt x="21486" y="10078"/>
                  </a:lnTo>
                  <a:cubicBezTo>
                    <a:pt x="13130" y="20424"/>
                    <a:pt x="18435" y="25995"/>
                    <a:pt x="10212" y="39257"/>
                  </a:cubicBezTo>
                  <a:lnTo>
                    <a:pt x="5703" y="43766"/>
                  </a:lnTo>
                  <a:lnTo>
                    <a:pt x="3448" y="50530"/>
                  </a:lnTo>
                  <a:lnTo>
                    <a:pt x="1194" y="53846"/>
                  </a:lnTo>
                  <a:lnTo>
                    <a:pt x="0" y="58355"/>
                  </a:lnTo>
                  <a:lnTo>
                    <a:pt x="2255" y="59417"/>
                  </a:lnTo>
                  <a:lnTo>
                    <a:pt x="7825" y="58355"/>
                  </a:lnTo>
                  <a:lnTo>
                    <a:pt x="10080" y="53846"/>
                  </a:lnTo>
                  <a:lnTo>
                    <a:pt x="14589" y="49337"/>
                  </a:lnTo>
                  <a:lnTo>
                    <a:pt x="17905" y="44828"/>
                  </a:lnTo>
                  <a:lnTo>
                    <a:pt x="26924" y="35809"/>
                  </a:lnTo>
                  <a:lnTo>
                    <a:pt x="26924" y="33554"/>
                  </a:lnTo>
                  <a:lnTo>
                    <a:pt x="32627" y="30238"/>
                  </a:lnTo>
                  <a:lnTo>
                    <a:pt x="39391" y="29045"/>
                  </a:lnTo>
                  <a:lnTo>
                    <a:pt x="37136" y="32493"/>
                  </a:lnTo>
                  <a:lnTo>
                    <a:pt x="28117" y="39257"/>
                  </a:lnTo>
                  <a:lnTo>
                    <a:pt x="23608" y="46022"/>
                  </a:lnTo>
                  <a:lnTo>
                    <a:pt x="20292" y="52786"/>
                  </a:lnTo>
                  <a:lnTo>
                    <a:pt x="22547" y="58355"/>
                  </a:lnTo>
                  <a:lnTo>
                    <a:pt x="25995" y="58355"/>
                  </a:lnTo>
                  <a:lnTo>
                    <a:pt x="29311" y="56101"/>
                  </a:lnTo>
                  <a:lnTo>
                    <a:pt x="31566" y="59417"/>
                  </a:lnTo>
                  <a:lnTo>
                    <a:pt x="37269" y="62866"/>
                  </a:lnTo>
                  <a:lnTo>
                    <a:pt x="42839" y="65119"/>
                  </a:lnTo>
                  <a:lnTo>
                    <a:pt x="48409" y="65119"/>
                  </a:lnTo>
                  <a:lnTo>
                    <a:pt x="55173" y="61803"/>
                  </a:lnTo>
                  <a:lnTo>
                    <a:pt x="54112" y="57295"/>
                  </a:lnTo>
                  <a:lnTo>
                    <a:pt x="58622" y="55039"/>
                  </a:lnTo>
                  <a:lnTo>
                    <a:pt x="67640" y="62998"/>
                  </a:lnTo>
                  <a:lnTo>
                    <a:pt x="74404" y="62998"/>
                  </a:lnTo>
                  <a:lnTo>
                    <a:pt x="75465" y="59550"/>
                  </a:lnTo>
                  <a:lnTo>
                    <a:pt x="76659" y="56234"/>
                  </a:lnTo>
                  <a:lnTo>
                    <a:pt x="78914" y="51724"/>
                  </a:lnTo>
                  <a:lnTo>
                    <a:pt x="82362" y="46154"/>
                  </a:lnTo>
                  <a:lnTo>
                    <a:pt x="76659" y="43899"/>
                  </a:lnTo>
                  <a:lnTo>
                    <a:pt x="72150" y="39390"/>
                  </a:lnTo>
                  <a:lnTo>
                    <a:pt x="77853" y="40583"/>
                  </a:lnTo>
                  <a:lnTo>
                    <a:pt x="82362" y="38328"/>
                  </a:lnTo>
                  <a:lnTo>
                    <a:pt x="85678" y="36074"/>
                  </a:lnTo>
                  <a:lnTo>
                    <a:pt x="91248" y="35012"/>
                  </a:lnTo>
                  <a:lnTo>
                    <a:pt x="101328" y="37268"/>
                  </a:lnTo>
                  <a:lnTo>
                    <a:pt x="109153" y="37268"/>
                  </a:lnTo>
                  <a:lnTo>
                    <a:pt x="110347" y="32759"/>
                  </a:lnTo>
                  <a:lnTo>
                    <a:pt x="108092" y="25995"/>
                  </a:lnTo>
                  <a:lnTo>
                    <a:pt x="110347" y="23739"/>
                  </a:lnTo>
                  <a:lnTo>
                    <a:pt x="115917" y="20424"/>
                  </a:lnTo>
                  <a:lnTo>
                    <a:pt x="124936" y="23739"/>
                  </a:lnTo>
                  <a:lnTo>
                    <a:pt x="130506" y="25995"/>
                  </a:lnTo>
                  <a:lnTo>
                    <a:pt x="131567" y="21486"/>
                  </a:lnTo>
                  <a:lnTo>
                    <a:pt x="125997" y="20424"/>
                  </a:lnTo>
                  <a:lnTo>
                    <a:pt x="121487" y="1817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899" name="Freeform: Shape 898">
              <a:extLst>
                <a:ext uri="{FF2B5EF4-FFF2-40B4-BE49-F238E27FC236}">
                  <a16:creationId xmlns:a16="http://schemas.microsoft.com/office/drawing/2014/main" id="{1BC790DA-107A-C9A4-56AA-E6AF18BD7418}"/>
                </a:ext>
              </a:extLst>
            </p:cNvPr>
            <p:cNvSpPr/>
            <p:nvPr/>
          </p:nvSpPr>
          <p:spPr>
            <a:xfrm>
              <a:off x="4257351" y="14391114"/>
              <a:ext cx="375867" cy="230507"/>
            </a:xfrm>
            <a:custGeom>
              <a:avLst/>
              <a:gdLst>
                <a:gd name="connsiteX0" fmla="*/ 366451 w 375867"/>
                <a:gd name="connsiteY0" fmla="*/ 130505 h 230507"/>
                <a:gd name="connsiteX1" fmla="*/ 364196 w 375867"/>
                <a:gd name="connsiteY1" fmla="*/ 120426 h 230507"/>
                <a:gd name="connsiteX2" fmla="*/ 363135 w 375867"/>
                <a:gd name="connsiteY2" fmla="*/ 120426 h 230507"/>
                <a:gd name="connsiteX3" fmla="*/ 362074 w 375867"/>
                <a:gd name="connsiteY3" fmla="*/ 114723 h 230507"/>
                <a:gd name="connsiteX4" fmla="*/ 362074 w 375867"/>
                <a:gd name="connsiteY4" fmla="*/ 105704 h 230507"/>
                <a:gd name="connsiteX5" fmla="*/ 354249 w 375867"/>
                <a:gd name="connsiteY5" fmla="*/ 92176 h 230507"/>
                <a:gd name="connsiteX6" fmla="*/ 341915 w 375867"/>
                <a:gd name="connsiteY6" fmla="*/ 76394 h 230507"/>
                <a:gd name="connsiteX7" fmla="*/ 346424 w 375867"/>
                <a:gd name="connsiteY7" fmla="*/ 68569 h 230507"/>
                <a:gd name="connsiteX8" fmla="*/ 344169 w 375867"/>
                <a:gd name="connsiteY8" fmla="*/ 64059 h 230507"/>
                <a:gd name="connsiteX9" fmla="*/ 344169 w 375867"/>
                <a:gd name="connsiteY9" fmla="*/ 61805 h 230507"/>
                <a:gd name="connsiteX10" fmla="*/ 338599 w 375867"/>
                <a:gd name="connsiteY10" fmla="*/ 50530 h 230507"/>
                <a:gd name="connsiteX11" fmla="*/ 326265 w 375867"/>
                <a:gd name="connsiteY11" fmla="*/ 34748 h 230507"/>
                <a:gd name="connsiteX12" fmla="*/ 321755 w 375867"/>
                <a:gd name="connsiteY12" fmla="*/ 37004 h 230507"/>
                <a:gd name="connsiteX13" fmla="*/ 320562 w 375867"/>
                <a:gd name="connsiteY13" fmla="*/ 37004 h 230507"/>
                <a:gd name="connsiteX14" fmla="*/ 321755 w 375867"/>
                <a:gd name="connsiteY14" fmla="*/ 33688 h 230507"/>
                <a:gd name="connsiteX15" fmla="*/ 310482 w 375867"/>
                <a:gd name="connsiteY15" fmla="*/ 30240 h 230507"/>
                <a:gd name="connsiteX16" fmla="*/ 307034 w 375867"/>
                <a:gd name="connsiteY16" fmla="*/ 31433 h 230507"/>
                <a:gd name="connsiteX17" fmla="*/ 298015 w 375867"/>
                <a:gd name="connsiteY17" fmla="*/ 40451 h 230507"/>
                <a:gd name="connsiteX18" fmla="*/ 288996 w 375867"/>
                <a:gd name="connsiteY18" fmla="*/ 50530 h 230507"/>
                <a:gd name="connsiteX19" fmla="*/ 278917 w 375867"/>
                <a:gd name="connsiteY19" fmla="*/ 57295 h 230507"/>
                <a:gd name="connsiteX20" fmla="*/ 276662 w 375867"/>
                <a:gd name="connsiteY20" fmla="*/ 30240 h 230507"/>
                <a:gd name="connsiteX21" fmla="*/ 265388 w 375867"/>
                <a:gd name="connsiteY21" fmla="*/ 24669 h 230507"/>
                <a:gd name="connsiteX22" fmla="*/ 254115 w 375867"/>
                <a:gd name="connsiteY22" fmla="*/ 12333 h 230507"/>
                <a:gd name="connsiteX23" fmla="*/ 240587 w 375867"/>
                <a:gd name="connsiteY23" fmla="*/ 9018 h 230507"/>
                <a:gd name="connsiteX24" fmla="*/ 216979 w 375867"/>
                <a:gd name="connsiteY24" fmla="*/ 0 h 230507"/>
                <a:gd name="connsiteX25" fmla="*/ 202390 w 375867"/>
                <a:gd name="connsiteY25" fmla="*/ 18037 h 230507"/>
                <a:gd name="connsiteX26" fmla="*/ 185547 w 375867"/>
                <a:gd name="connsiteY26" fmla="*/ 23741 h 230507"/>
                <a:gd name="connsiteX27" fmla="*/ 181037 w 375867"/>
                <a:gd name="connsiteY27" fmla="*/ 23741 h 230507"/>
                <a:gd name="connsiteX28" fmla="*/ 168703 w 375867"/>
                <a:gd name="connsiteY28" fmla="*/ 21486 h 230507"/>
                <a:gd name="connsiteX29" fmla="*/ 150665 w 375867"/>
                <a:gd name="connsiteY29" fmla="*/ 25995 h 230507"/>
                <a:gd name="connsiteX30" fmla="*/ 122548 w 375867"/>
                <a:gd name="connsiteY30" fmla="*/ 25995 h 230507"/>
                <a:gd name="connsiteX31" fmla="*/ 110214 w 375867"/>
                <a:gd name="connsiteY31" fmla="*/ 20292 h 230507"/>
                <a:gd name="connsiteX32" fmla="*/ 87667 w 375867"/>
                <a:gd name="connsiteY32" fmla="*/ 13528 h 230507"/>
                <a:gd name="connsiteX33" fmla="*/ 73078 w 375867"/>
                <a:gd name="connsiteY33" fmla="*/ 19098 h 230507"/>
                <a:gd name="connsiteX34" fmla="*/ 51725 w 375867"/>
                <a:gd name="connsiteY34" fmla="*/ 29177 h 230507"/>
                <a:gd name="connsiteX35" fmla="*/ 52919 w 375867"/>
                <a:gd name="connsiteY35" fmla="*/ 38197 h 230507"/>
                <a:gd name="connsiteX36" fmla="*/ 53980 w 375867"/>
                <a:gd name="connsiteY36" fmla="*/ 41645 h 230507"/>
                <a:gd name="connsiteX37" fmla="*/ 52919 w 375867"/>
                <a:gd name="connsiteY37" fmla="*/ 42706 h 230507"/>
                <a:gd name="connsiteX38" fmla="*/ 53980 w 375867"/>
                <a:gd name="connsiteY38" fmla="*/ 47215 h 230507"/>
                <a:gd name="connsiteX39" fmla="*/ 53980 w 375867"/>
                <a:gd name="connsiteY39" fmla="*/ 68569 h 230507"/>
                <a:gd name="connsiteX40" fmla="*/ 55041 w 375867"/>
                <a:gd name="connsiteY40" fmla="*/ 69630 h 230507"/>
                <a:gd name="connsiteX41" fmla="*/ 53980 w 375867"/>
                <a:gd name="connsiteY41" fmla="*/ 73078 h 230507"/>
                <a:gd name="connsiteX42" fmla="*/ 56234 w 375867"/>
                <a:gd name="connsiteY42" fmla="*/ 77587 h 230507"/>
                <a:gd name="connsiteX43" fmla="*/ 59550 w 375867"/>
                <a:gd name="connsiteY43" fmla="*/ 87667 h 230507"/>
                <a:gd name="connsiteX44" fmla="*/ 66314 w 375867"/>
                <a:gd name="connsiteY44" fmla="*/ 93238 h 230507"/>
                <a:gd name="connsiteX45" fmla="*/ 66314 w 375867"/>
                <a:gd name="connsiteY45" fmla="*/ 109020 h 230507"/>
                <a:gd name="connsiteX46" fmla="*/ 88861 w 375867"/>
                <a:gd name="connsiteY46" fmla="*/ 139392 h 230507"/>
                <a:gd name="connsiteX47" fmla="*/ 55041 w 375867"/>
                <a:gd name="connsiteY47" fmla="*/ 142708 h 230507"/>
                <a:gd name="connsiteX48" fmla="*/ 17905 w 375867"/>
                <a:gd name="connsiteY48" fmla="*/ 140453 h 230507"/>
                <a:gd name="connsiteX49" fmla="*/ 5570 w 375867"/>
                <a:gd name="connsiteY49" fmla="*/ 148410 h 230507"/>
                <a:gd name="connsiteX50" fmla="*/ 0 w 375867"/>
                <a:gd name="connsiteY50" fmla="*/ 165254 h 230507"/>
                <a:gd name="connsiteX51" fmla="*/ 1194 w 375867"/>
                <a:gd name="connsiteY51" fmla="*/ 175334 h 230507"/>
                <a:gd name="connsiteX52" fmla="*/ 3448 w 375867"/>
                <a:gd name="connsiteY52" fmla="*/ 194433 h 230507"/>
                <a:gd name="connsiteX53" fmla="*/ 4642 w 375867"/>
                <a:gd name="connsiteY53" fmla="*/ 196687 h 230507"/>
                <a:gd name="connsiteX54" fmla="*/ 5703 w 375867"/>
                <a:gd name="connsiteY54" fmla="*/ 196687 h 230507"/>
                <a:gd name="connsiteX55" fmla="*/ 6764 w 375867"/>
                <a:gd name="connsiteY55" fmla="*/ 197881 h 230507"/>
                <a:gd name="connsiteX56" fmla="*/ 6764 w 375867"/>
                <a:gd name="connsiteY56" fmla="*/ 198942 h 230507"/>
                <a:gd name="connsiteX57" fmla="*/ 13528 w 375867"/>
                <a:gd name="connsiteY57" fmla="*/ 203451 h 230507"/>
                <a:gd name="connsiteX58" fmla="*/ 25862 w 375867"/>
                <a:gd name="connsiteY58" fmla="*/ 202390 h 230507"/>
                <a:gd name="connsiteX59" fmla="*/ 50664 w 375867"/>
                <a:gd name="connsiteY59" fmla="*/ 225999 h 230507"/>
                <a:gd name="connsiteX60" fmla="*/ 51725 w 375867"/>
                <a:gd name="connsiteY60" fmla="*/ 225999 h 230507"/>
                <a:gd name="connsiteX61" fmla="*/ 53980 w 375867"/>
                <a:gd name="connsiteY61" fmla="*/ 228252 h 230507"/>
                <a:gd name="connsiteX62" fmla="*/ 53980 w 375867"/>
                <a:gd name="connsiteY62" fmla="*/ 229314 h 230507"/>
                <a:gd name="connsiteX63" fmla="*/ 55041 w 375867"/>
                <a:gd name="connsiteY63" fmla="*/ 230507 h 230507"/>
                <a:gd name="connsiteX64" fmla="*/ 58489 w 375867"/>
                <a:gd name="connsiteY64" fmla="*/ 224804 h 230507"/>
                <a:gd name="connsiteX65" fmla="*/ 58489 w 375867"/>
                <a:gd name="connsiteY65" fmla="*/ 218040 h 230507"/>
                <a:gd name="connsiteX66" fmla="*/ 59550 w 375867"/>
                <a:gd name="connsiteY66" fmla="*/ 214591 h 230507"/>
                <a:gd name="connsiteX67" fmla="*/ 64059 w 375867"/>
                <a:gd name="connsiteY67" fmla="*/ 207829 h 230507"/>
                <a:gd name="connsiteX68" fmla="*/ 73078 w 375867"/>
                <a:gd name="connsiteY68" fmla="*/ 202258 h 230507"/>
                <a:gd name="connsiteX69" fmla="*/ 75333 w 375867"/>
                <a:gd name="connsiteY69" fmla="*/ 201064 h 230507"/>
                <a:gd name="connsiteX70" fmla="*/ 89922 w 375867"/>
                <a:gd name="connsiteY70" fmla="*/ 201064 h 230507"/>
                <a:gd name="connsiteX71" fmla="*/ 93370 w 375867"/>
                <a:gd name="connsiteY71" fmla="*/ 196554 h 230507"/>
                <a:gd name="connsiteX72" fmla="*/ 98941 w 375867"/>
                <a:gd name="connsiteY72" fmla="*/ 195493 h 230507"/>
                <a:gd name="connsiteX73" fmla="*/ 94431 w 375867"/>
                <a:gd name="connsiteY73" fmla="*/ 204513 h 230507"/>
                <a:gd name="connsiteX74" fmla="*/ 89922 w 375867"/>
                <a:gd name="connsiteY74" fmla="*/ 209022 h 230507"/>
                <a:gd name="connsiteX75" fmla="*/ 93370 w 375867"/>
                <a:gd name="connsiteY75" fmla="*/ 215786 h 230507"/>
                <a:gd name="connsiteX76" fmla="*/ 128251 w 375867"/>
                <a:gd name="connsiteY76" fmla="*/ 219102 h 230507"/>
                <a:gd name="connsiteX77" fmla="*/ 131567 w 375867"/>
                <a:gd name="connsiteY77" fmla="*/ 214591 h 230507"/>
                <a:gd name="connsiteX78" fmla="*/ 131567 w 375867"/>
                <a:gd name="connsiteY78" fmla="*/ 210082 h 230507"/>
                <a:gd name="connsiteX79" fmla="*/ 136076 w 375867"/>
                <a:gd name="connsiteY79" fmla="*/ 206634 h 230507"/>
                <a:gd name="connsiteX80" fmla="*/ 141779 w 375867"/>
                <a:gd name="connsiteY80" fmla="*/ 202125 h 230507"/>
                <a:gd name="connsiteX81" fmla="*/ 137270 w 375867"/>
                <a:gd name="connsiteY81" fmla="*/ 199870 h 230507"/>
                <a:gd name="connsiteX82" fmla="*/ 131567 w 375867"/>
                <a:gd name="connsiteY82" fmla="*/ 199870 h 230507"/>
                <a:gd name="connsiteX83" fmla="*/ 121487 w 375867"/>
                <a:gd name="connsiteY83" fmla="*/ 196421 h 230507"/>
                <a:gd name="connsiteX84" fmla="*/ 114723 w 375867"/>
                <a:gd name="connsiteY84" fmla="*/ 191912 h 230507"/>
                <a:gd name="connsiteX85" fmla="*/ 106898 w 375867"/>
                <a:gd name="connsiteY85" fmla="*/ 189657 h 230507"/>
                <a:gd name="connsiteX86" fmla="*/ 98941 w 375867"/>
                <a:gd name="connsiteY86" fmla="*/ 186210 h 230507"/>
                <a:gd name="connsiteX87" fmla="*/ 92176 w 375867"/>
                <a:gd name="connsiteY87" fmla="*/ 183955 h 230507"/>
                <a:gd name="connsiteX88" fmla="*/ 85412 w 375867"/>
                <a:gd name="connsiteY88" fmla="*/ 182762 h 230507"/>
                <a:gd name="connsiteX89" fmla="*/ 80903 w 375867"/>
                <a:gd name="connsiteY89" fmla="*/ 180506 h 230507"/>
                <a:gd name="connsiteX90" fmla="*/ 84219 w 375867"/>
                <a:gd name="connsiteY90" fmla="*/ 177191 h 230507"/>
                <a:gd name="connsiteX91" fmla="*/ 141647 w 375867"/>
                <a:gd name="connsiteY91" fmla="*/ 192973 h 230507"/>
                <a:gd name="connsiteX92" fmla="*/ 149472 w 375867"/>
                <a:gd name="connsiteY92" fmla="*/ 191912 h 230507"/>
                <a:gd name="connsiteX93" fmla="*/ 152787 w 375867"/>
                <a:gd name="connsiteY93" fmla="*/ 187403 h 230507"/>
                <a:gd name="connsiteX94" fmla="*/ 152787 w 375867"/>
                <a:gd name="connsiteY94" fmla="*/ 182894 h 230507"/>
                <a:gd name="connsiteX95" fmla="*/ 156103 w 375867"/>
                <a:gd name="connsiteY95" fmla="*/ 178384 h 230507"/>
                <a:gd name="connsiteX96" fmla="*/ 163928 w 375867"/>
                <a:gd name="connsiteY96" fmla="*/ 176130 h 230507"/>
                <a:gd name="connsiteX97" fmla="*/ 169631 w 375867"/>
                <a:gd name="connsiteY97" fmla="*/ 171620 h 230507"/>
                <a:gd name="connsiteX98" fmla="*/ 174141 w 375867"/>
                <a:gd name="connsiteY98" fmla="*/ 170427 h 230507"/>
                <a:gd name="connsiteX99" fmla="*/ 179711 w 375867"/>
                <a:gd name="connsiteY99" fmla="*/ 162602 h 230507"/>
                <a:gd name="connsiteX100" fmla="*/ 179711 w 375867"/>
                <a:gd name="connsiteY100" fmla="*/ 154777 h 230507"/>
                <a:gd name="connsiteX101" fmla="*/ 184220 w 375867"/>
                <a:gd name="connsiteY101" fmla="*/ 150267 h 230507"/>
                <a:gd name="connsiteX102" fmla="*/ 187536 w 375867"/>
                <a:gd name="connsiteY102" fmla="*/ 145758 h 230507"/>
                <a:gd name="connsiteX103" fmla="*/ 192045 w 375867"/>
                <a:gd name="connsiteY103" fmla="*/ 144565 h 230507"/>
                <a:gd name="connsiteX104" fmla="*/ 201064 w 375867"/>
                <a:gd name="connsiteY104" fmla="*/ 148013 h 230507"/>
                <a:gd name="connsiteX105" fmla="*/ 203319 w 375867"/>
                <a:gd name="connsiteY105" fmla="*/ 149074 h 230507"/>
                <a:gd name="connsiteX106" fmla="*/ 198809 w 375867"/>
                <a:gd name="connsiteY106" fmla="*/ 150134 h 230507"/>
                <a:gd name="connsiteX107" fmla="*/ 195361 w 375867"/>
                <a:gd name="connsiteY107" fmla="*/ 153583 h 230507"/>
                <a:gd name="connsiteX108" fmla="*/ 194300 w 375867"/>
                <a:gd name="connsiteY108" fmla="*/ 159154 h 230507"/>
                <a:gd name="connsiteX109" fmla="*/ 195361 w 375867"/>
                <a:gd name="connsiteY109" fmla="*/ 165918 h 230507"/>
                <a:gd name="connsiteX110" fmla="*/ 196555 w 375867"/>
                <a:gd name="connsiteY110" fmla="*/ 171487 h 230507"/>
                <a:gd name="connsiteX111" fmla="*/ 199870 w 375867"/>
                <a:gd name="connsiteY111" fmla="*/ 174803 h 230507"/>
                <a:gd name="connsiteX112" fmla="*/ 203186 w 375867"/>
                <a:gd name="connsiteY112" fmla="*/ 175998 h 230507"/>
                <a:gd name="connsiteX113" fmla="*/ 209950 w 375867"/>
                <a:gd name="connsiteY113" fmla="*/ 170294 h 230507"/>
                <a:gd name="connsiteX114" fmla="*/ 211011 w 375867"/>
                <a:gd name="connsiteY114" fmla="*/ 168040 h 230507"/>
                <a:gd name="connsiteX115" fmla="*/ 212205 w 375867"/>
                <a:gd name="connsiteY115" fmla="*/ 171487 h 230507"/>
                <a:gd name="connsiteX116" fmla="*/ 211011 w 375867"/>
                <a:gd name="connsiteY116" fmla="*/ 175998 h 230507"/>
                <a:gd name="connsiteX117" fmla="*/ 213266 w 375867"/>
                <a:gd name="connsiteY117" fmla="*/ 178251 h 230507"/>
                <a:gd name="connsiteX118" fmla="*/ 221091 w 375867"/>
                <a:gd name="connsiteY118" fmla="*/ 178251 h 230507"/>
                <a:gd name="connsiteX119" fmla="*/ 231170 w 375867"/>
                <a:gd name="connsiteY119" fmla="*/ 179446 h 230507"/>
                <a:gd name="connsiteX120" fmla="*/ 235680 w 375867"/>
                <a:gd name="connsiteY120" fmla="*/ 181700 h 230507"/>
                <a:gd name="connsiteX121" fmla="*/ 240189 w 375867"/>
                <a:gd name="connsiteY121" fmla="*/ 185015 h 230507"/>
                <a:gd name="connsiteX122" fmla="*/ 241383 w 375867"/>
                <a:gd name="connsiteY122" fmla="*/ 179446 h 230507"/>
                <a:gd name="connsiteX123" fmla="*/ 232364 w 375867"/>
                <a:gd name="connsiteY123" fmla="*/ 170427 h 230507"/>
                <a:gd name="connsiteX124" fmla="*/ 232364 w 375867"/>
                <a:gd name="connsiteY124" fmla="*/ 167111 h 230507"/>
                <a:gd name="connsiteX125" fmla="*/ 239128 w 375867"/>
                <a:gd name="connsiteY125" fmla="*/ 167111 h 230507"/>
                <a:gd name="connsiteX126" fmla="*/ 247086 w 375867"/>
                <a:gd name="connsiteY126" fmla="*/ 168171 h 230507"/>
                <a:gd name="connsiteX127" fmla="*/ 253850 w 375867"/>
                <a:gd name="connsiteY127" fmla="*/ 173875 h 230507"/>
                <a:gd name="connsiteX128" fmla="*/ 258359 w 375867"/>
                <a:gd name="connsiteY128" fmla="*/ 174935 h 230507"/>
                <a:gd name="connsiteX129" fmla="*/ 266184 w 375867"/>
                <a:gd name="connsiteY129" fmla="*/ 167111 h 230507"/>
                <a:gd name="connsiteX130" fmla="*/ 267245 w 375867"/>
                <a:gd name="connsiteY130" fmla="*/ 162602 h 230507"/>
                <a:gd name="connsiteX131" fmla="*/ 260481 w 375867"/>
                <a:gd name="connsiteY131" fmla="*/ 160347 h 230507"/>
                <a:gd name="connsiteX132" fmla="*/ 263797 w 375867"/>
                <a:gd name="connsiteY132" fmla="*/ 155838 h 230507"/>
                <a:gd name="connsiteX133" fmla="*/ 264991 w 375867"/>
                <a:gd name="connsiteY133" fmla="*/ 155838 h 230507"/>
                <a:gd name="connsiteX134" fmla="*/ 268306 w 375867"/>
                <a:gd name="connsiteY134" fmla="*/ 152389 h 230507"/>
                <a:gd name="connsiteX135" fmla="*/ 270561 w 375867"/>
                <a:gd name="connsiteY135" fmla="*/ 149074 h 230507"/>
                <a:gd name="connsiteX136" fmla="*/ 277325 w 375867"/>
                <a:gd name="connsiteY136" fmla="*/ 146818 h 230507"/>
                <a:gd name="connsiteX137" fmla="*/ 285150 w 375867"/>
                <a:gd name="connsiteY137" fmla="*/ 141249 h 230507"/>
                <a:gd name="connsiteX138" fmla="*/ 286211 w 375867"/>
                <a:gd name="connsiteY138" fmla="*/ 146818 h 230507"/>
                <a:gd name="connsiteX139" fmla="*/ 283956 w 375867"/>
                <a:gd name="connsiteY139" fmla="*/ 150134 h 230507"/>
                <a:gd name="connsiteX140" fmla="*/ 279447 w 375867"/>
                <a:gd name="connsiteY140" fmla="*/ 150134 h 230507"/>
                <a:gd name="connsiteX141" fmla="*/ 274938 w 375867"/>
                <a:gd name="connsiteY141" fmla="*/ 152389 h 230507"/>
                <a:gd name="connsiteX142" fmla="*/ 272683 w 375867"/>
                <a:gd name="connsiteY142" fmla="*/ 157960 h 230507"/>
                <a:gd name="connsiteX143" fmla="*/ 275999 w 375867"/>
                <a:gd name="connsiteY143" fmla="*/ 164724 h 230507"/>
                <a:gd name="connsiteX144" fmla="*/ 281702 w 375867"/>
                <a:gd name="connsiteY144" fmla="*/ 165918 h 230507"/>
                <a:gd name="connsiteX145" fmla="*/ 282763 w 375867"/>
                <a:gd name="connsiteY145" fmla="*/ 170427 h 230507"/>
                <a:gd name="connsiteX146" fmla="*/ 282763 w 375867"/>
                <a:gd name="connsiteY146" fmla="*/ 174935 h 230507"/>
                <a:gd name="connsiteX147" fmla="*/ 286079 w 375867"/>
                <a:gd name="connsiteY147" fmla="*/ 177191 h 230507"/>
                <a:gd name="connsiteX148" fmla="*/ 294036 w 375867"/>
                <a:gd name="connsiteY148" fmla="*/ 179446 h 230507"/>
                <a:gd name="connsiteX149" fmla="*/ 299606 w 375867"/>
                <a:gd name="connsiteY149" fmla="*/ 179446 h 230507"/>
                <a:gd name="connsiteX150" fmla="*/ 308625 w 375867"/>
                <a:gd name="connsiteY150" fmla="*/ 180506 h 230507"/>
                <a:gd name="connsiteX151" fmla="*/ 313135 w 375867"/>
                <a:gd name="connsiteY151" fmla="*/ 179446 h 230507"/>
                <a:gd name="connsiteX152" fmla="*/ 319898 w 375867"/>
                <a:gd name="connsiteY152" fmla="*/ 177191 h 230507"/>
                <a:gd name="connsiteX153" fmla="*/ 321092 w 375867"/>
                <a:gd name="connsiteY153" fmla="*/ 171620 h 230507"/>
                <a:gd name="connsiteX154" fmla="*/ 317777 w 375867"/>
                <a:gd name="connsiteY154" fmla="*/ 166050 h 230507"/>
                <a:gd name="connsiteX155" fmla="*/ 314328 w 375867"/>
                <a:gd name="connsiteY155" fmla="*/ 161540 h 230507"/>
                <a:gd name="connsiteX156" fmla="*/ 309819 w 375867"/>
                <a:gd name="connsiteY156" fmla="*/ 155971 h 230507"/>
                <a:gd name="connsiteX157" fmla="*/ 303055 w 375867"/>
                <a:gd name="connsiteY157" fmla="*/ 152522 h 230507"/>
                <a:gd name="connsiteX158" fmla="*/ 300800 w 375867"/>
                <a:gd name="connsiteY158" fmla="*/ 149206 h 230507"/>
                <a:gd name="connsiteX159" fmla="*/ 298545 w 375867"/>
                <a:gd name="connsiteY159" fmla="*/ 146951 h 230507"/>
                <a:gd name="connsiteX160" fmla="*/ 295097 w 375867"/>
                <a:gd name="connsiteY160" fmla="*/ 140187 h 230507"/>
                <a:gd name="connsiteX161" fmla="*/ 298545 w 375867"/>
                <a:gd name="connsiteY161" fmla="*/ 137933 h 230507"/>
                <a:gd name="connsiteX162" fmla="*/ 303055 w 375867"/>
                <a:gd name="connsiteY162" fmla="*/ 134485 h 230507"/>
                <a:gd name="connsiteX163" fmla="*/ 309819 w 375867"/>
                <a:gd name="connsiteY163" fmla="*/ 135678 h 230507"/>
                <a:gd name="connsiteX164" fmla="*/ 313135 w 375867"/>
                <a:gd name="connsiteY164" fmla="*/ 138994 h 230507"/>
                <a:gd name="connsiteX165" fmla="*/ 315389 w 375867"/>
                <a:gd name="connsiteY165" fmla="*/ 132230 h 230507"/>
                <a:gd name="connsiteX166" fmla="*/ 317644 w 375867"/>
                <a:gd name="connsiteY166" fmla="*/ 136739 h 230507"/>
                <a:gd name="connsiteX167" fmla="*/ 318705 w 375867"/>
                <a:gd name="connsiteY167" fmla="*/ 136739 h 230507"/>
                <a:gd name="connsiteX168" fmla="*/ 324275 w 375867"/>
                <a:gd name="connsiteY168" fmla="*/ 134485 h 230507"/>
                <a:gd name="connsiteX169" fmla="*/ 326530 w 375867"/>
                <a:gd name="connsiteY169" fmla="*/ 140054 h 230507"/>
                <a:gd name="connsiteX170" fmla="*/ 327591 w 375867"/>
                <a:gd name="connsiteY170" fmla="*/ 145758 h 230507"/>
                <a:gd name="connsiteX171" fmla="*/ 328785 w 375867"/>
                <a:gd name="connsiteY171" fmla="*/ 152522 h 230507"/>
                <a:gd name="connsiteX172" fmla="*/ 336610 w 375867"/>
                <a:gd name="connsiteY172" fmla="*/ 152522 h 230507"/>
                <a:gd name="connsiteX173" fmla="*/ 338864 w 375867"/>
                <a:gd name="connsiteY173" fmla="*/ 146951 h 230507"/>
                <a:gd name="connsiteX174" fmla="*/ 336610 w 375867"/>
                <a:gd name="connsiteY174" fmla="*/ 141382 h 230507"/>
                <a:gd name="connsiteX175" fmla="*/ 337803 w 375867"/>
                <a:gd name="connsiteY175" fmla="*/ 138066 h 230507"/>
                <a:gd name="connsiteX176" fmla="*/ 343374 w 375867"/>
                <a:gd name="connsiteY176" fmla="*/ 132362 h 230507"/>
                <a:gd name="connsiteX177" fmla="*/ 344567 w 375867"/>
                <a:gd name="connsiteY177" fmla="*/ 138066 h 230507"/>
                <a:gd name="connsiteX178" fmla="*/ 342313 w 375867"/>
                <a:gd name="connsiteY178" fmla="*/ 142575 h 230507"/>
                <a:gd name="connsiteX179" fmla="*/ 342313 w 375867"/>
                <a:gd name="connsiteY179" fmla="*/ 150400 h 230507"/>
                <a:gd name="connsiteX180" fmla="*/ 345761 w 375867"/>
                <a:gd name="connsiteY180" fmla="*/ 152655 h 230507"/>
                <a:gd name="connsiteX181" fmla="*/ 349077 w 375867"/>
                <a:gd name="connsiteY181" fmla="*/ 153848 h 230507"/>
                <a:gd name="connsiteX182" fmla="*/ 353586 w 375867"/>
                <a:gd name="connsiteY182" fmla="*/ 158357 h 230507"/>
                <a:gd name="connsiteX183" fmla="*/ 361411 w 375867"/>
                <a:gd name="connsiteY183" fmla="*/ 156103 h 230507"/>
                <a:gd name="connsiteX184" fmla="*/ 362472 w 375867"/>
                <a:gd name="connsiteY184" fmla="*/ 161673 h 230507"/>
                <a:gd name="connsiteX185" fmla="*/ 368042 w 375867"/>
                <a:gd name="connsiteY185" fmla="*/ 160479 h 230507"/>
                <a:gd name="connsiteX186" fmla="*/ 372552 w 375867"/>
                <a:gd name="connsiteY186" fmla="*/ 155971 h 230507"/>
                <a:gd name="connsiteX187" fmla="*/ 369236 w 375867"/>
                <a:gd name="connsiteY187" fmla="*/ 152522 h 230507"/>
                <a:gd name="connsiteX188" fmla="*/ 368042 w 375867"/>
                <a:gd name="connsiteY188" fmla="*/ 144698 h 230507"/>
                <a:gd name="connsiteX189" fmla="*/ 372552 w 375867"/>
                <a:gd name="connsiteY189" fmla="*/ 140187 h 230507"/>
                <a:gd name="connsiteX190" fmla="*/ 375867 w 375867"/>
                <a:gd name="connsiteY190" fmla="*/ 137933 h 230507"/>
                <a:gd name="connsiteX191" fmla="*/ 375867 w 375867"/>
                <a:gd name="connsiteY191" fmla="*/ 136739 h 230507"/>
                <a:gd name="connsiteX192" fmla="*/ 365788 w 375867"/>
                <a:gd name="connsiteY192" fmla="*/ 129974 h 23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375867" h="230507">
                  <a:moveTo>
                    <a:pt x="366451" y="130505"/>
                  </a:moveTo>
                  <a:lnTo>
                    <a:pt x="364196" y="120426"/>
                  </a:lnTo>
                  <a:lnTo>
                    <a:pt x="363135" y="120426"/>
                  </a:lnTo>
                  <a:lnTo>
                    <a:pt x="362074" y="114723"/>
                  </a:lnTo>
                  <a:lnTo>
                    <a:pt x="362074" y="105704"/>
                  </a:lnTo>
                  <a:lnTo>
                    <a:pt x="354249" y="92176"/>
                  </a:lnTo>
                  <a:lnTo>
                    <a:pt x="341915" y="76394"/>
                  </a:lnTo>
                  <a:lnTo>
                    <a:pt x="346424" y="68569"/>
                  </a:lnTo>
                  <a:lnTo>
                    <a:pt x="344169" y="64059"/>
                  </a:lnTo>
                  <a:lnTo>
                    <a:pt x="344169" y="61805"/>
                  </a:lnTo>
                  <a:lnTo>
                    <a:pt x="338599" y="50530"/>
                  </a:lnTo>
                  <a:lnTo>
                    <a:pt x="326265" y="34748"/>
                  </a:lnTo>
                  <a:lnTo>
                    <a:pt x="321755" y="37004"/>
                  </a:lnTo>
                  <a:lnTo>
                    <a:pt x="320562" y="37004"/>
                  </a:lnTo>
                  <a:lnTo>
                    <a:pt x="321755" y="33688"/>
                  </a:lnTo>
                  <a:lnTo>
                    <a:pt x="310482" y="30240"/>
                  </a:lnTo>
                  <a:lnTo>
                    <a:pt x="307034" y="31433"/>
                  </a:lnTo>
                  <a:lnTo>
                    <a:pt x="298015" y="40451"/>
                  </a:lnTo>
                  <a:lnTo>
                    <a:pt x="288996" y="50530"/>
                  </a:lnTo>
                  <a:lnTo>
                    <a:pt x="278917" y="57295"/>
                  </a:lnTo>
                  <a:lnTo>
                    <a:pt x="276662" y="30240"/>
                  </a:lnTo>
                  <a:lnTo>
                    <a:pt x="265388" y="24669"/>
                  </a:lnTo>
                  <a:lnTo>
                    <a:pt x="254115" y="12333"/>
                  </a:lnTo>
                  <a:lnTo>
                    <a:pt x="240587" y="9018"/>
                  </a:lnTo>
                  <a:lnTo>
                    <a:pt x="216979" y="0"/>
                  </a:lnTo>
                  <a:lnTo>
                    <a:pt x="202390" y="18037"/>
                  </a:lnTo>
                  <a:lnTo>
                    <a:pt x="185547" y="23741"/>
                  </a:lnTo>
                  <a:lnTo>
                    <a:pt x="181037" y="23741"/>
                  </a:lnTo>
                  <a:lnTo>
                    <a:pt x="168703" y="21486"/>
                  </a:lnTo>
                  <a:lnTo>
                    <a:pt x="150665" y="25995"/>
                  </a:lnTo>
                  <a:lnTo>
                    <a:pt x="122548" y="25995"/>
                  </a:lnTo>
                  <a:lnTo>
                    <a:pt x="110214" y="20292"/>
                  </a:lnTo>
                  <a:lnTo>
                    <a:pt x="87667" y="13528"/>
                  </a:lnTo>
                  <a:lnTo>
                    <a:pt x="73078" y="19098"/>
                  </a:lnTo>
                  <a:lnTo>
                    <a:pt x="51725" y="29177"/>
                  </a:lnTo>
                  <a:lnTo>
                    <a:pt x="52919" y="38197"/>
                  </a:lnTo>
                  <a:lnTo>
                    <a:pt x="53980" y="41645"/>
                  </a:lnTo>
                  <a:lnTo>
                    <a:pt x="52919" y="42706"/>
                  </a:lnTo>
                  <a:lnTo>
                    <a:pt x="53980" y="47215"/>
                  </a:lnTo>
                  <a:lnTo>
                    <a:pt x="53980" y="68569"/>
                  </a:lnTo>
                  <a:lnTo>
                    <a:pt x="55041" y="69630"/>
                  </a:lnTo>
                  <a:lnTo>
                    <a:pt x="53980" y="73078"/>
                  </a:lnTo>
                  <a:lnTo>
                    <a:pt x="56234" y="77587"/>
                  </a:lnTo>
                  <a:lnTo>
                    <a:pt x="59550" y="87667"/>
                  </a:lnTo>
                  <a:lnTo>
                    <a:pt x="66314" y="93238"/>
                  </a:lnTo>
                  <a:lnTo>
                    <a:pt x="66314" y="109020"/>
                  </a:lnTo>
                  <a:lnTo>
                    <a:pt x="88861" y="139392"/>
                  </a:lnTo>
                  <a:lnTo>
                    <a:pt x="55041" y="142708"/>
                  </a:lnTo>
                  <a:lnTo>
                    <a:pt x="17905" y="140453"/>
                  </a:lnTo>
                  <a:lnTo>
                    <a:pt x="5570" y="148410"/>
                  </a:lnTo>
                  <a:lnTo>
                    <a:pt x="0" y="165254"/>
                  </a:lnTo>
                  <a:lnTo>
                    <a:pt x="1194" y="175334"/>
                  </a:lnTo>
                  <a:lnTo>
                    <a:pt x="3448" y="194433"/>
                  </a:lnTo>
                  <a:lnTo>
                    <a:pt x="4642" y="196687"/>
                  </a:lnTo>
                  <a:lnTo>
                    <a:pt x="5703" y="196687"/>
                  </a:lnTo>
                  <a:lnTo>
                    <a:pt x="6764" y="197881"/>
                  </a:lnTo>
                  <a:lnTo>
                    <a:pt x="6764" y="198942"/>
                  </a:lnTo>
                  <a:lnTo>
                    <a:pt x="13528" y="203451"/>
                  </a:lnTo>
                  <a:lnTo>
                    <a:pt x="25862" y="202390"/>
                  </a:lnTo>
                  <a:lnTo>
                    <a:pt x="50664" y="225999"/>
                  </a:lnTo>
                  <a:lnTo>
                    <a:pt x="51725" y="225999"/>
                  </a:lnTo>
                  <a:lnTo>
                    <a:pt x="53980" y="228252"/>
                  </a:lnTo>
                  <a:lnTo>
                    <a:pt x="53980" y="229314"/>
                  </a:lnTo>
                  <a:lnTo>
                    <a:pt x="55041" y="230507"/>
                  </a:lnTo>
                  <a:lnTo>
                    <a:pt x="58489" y="224804"/>
                  </a:lnTo>
                  <a:lnTo>
                    <a:pt x="58489" y="218040"/>
                  </a:lnTo>
                  <a:lnTo>
                    <a:pt x="59550" y="214591"/>
                  </a:lnTo>
                  <a:lnTo>
                    <a:pt x="64059" y="207829"/>
                  </a:lnTo>
                  <a:lnTo>
                    <a:pt x="73078" y="202258"/>
                  </a:lnTo>
                  <a:lnTo>
                    <a:pt x="75333" y="201064"/>
                  </a:lnTo>
                  <a:lnTo>
                    <a:pt x="89922" y="201064"/>
                  </a:lnTo>
                  <a:lnTo>
                    <a:pt x="93370" y="196554"/>
                  </a:lnTo>
                  <a:lnTo>
                    <a:pt x="98941" y="195493"/>
                  </a:lnTo>
                  <a:lnTo>
                    <a:pt x="94431" y="204513"/>
                  </a:lnTo>
                  <a:lnTo>
                    <a:pt x="89922" y="209022"/>
                  </a:lnTo>
                  <a:lnTo>
                    <a:pt x="93370" y="215786"/>
                  </a:lnTo>
                  <a:cubicBezTo>
                    <a:pt x="106766" y="211144"/>
                    <a:pt x="117376" y="209287"/>
                    <a:pt x="128251" y="219102"/>
                  </a:cubicBezTo>
                  <a:lnTo>
                    <a:pt x="131567" y="214591"/>
                  </a:lnTo>
                  <a:lnTo>
                    <a:pt x="131567" y="210082"/>
                  </a:lnTo>
                  <a:lnTo>
                    <a:pt x="136076" y="206634"/>
                  </a:lnTo>
                  <a:lnTo>
                    <a:pt x="141779" y="202125"/>
                  </a:lnTo>
                  <a:lnTo>
                    <a:pt x="137270" y="199870"/>
                  </a:lnTo>
                  <a:lnTo>
                    <a:pt x="131567" y="199870"/>
                  </a:lnTo>
                  <a:lnTo>
                    <a:pt x="121487" y="196421"/>
                  </a:lnTo>
                  <a:lnTo>
                    <a:pt x="114723" y="191912"/>
                  </a:lnTo>
                  <a:lnTo>
                    <a:pt x="106898" y="189657"/>
                  </a:lnTo>
                  <a:lnTo>
                    <a:pt x="98941" y="186210"/>
                  </a:lnTo>
                  <a:lnTo>
                    <a:pt x="92176" y="183955"/>
                  </a:lnTo>
                  <a:lnTo>
                    <a:pt x="85412" y="182762"/>
                  </a:lnTo>
                  <a:lnTo>
                    <a:pt x="80903" y="180506"/>
                  </a:lnTo>
                  <a:lnTo>
                    <a:pt x="84219" y="177191"/>
                  </a:lnTo>
                  <a:cubicBezTo>
                    <a:pt x="104643" y="179579"/>
                    <a:pt x="122283" y="188331"/>
                    <a:pt x="141647" y="192973"/>
                  </a:cubicBezTo>
                  <a:lnTo>
                    <a:pt x="149472" y="191912"/>
                  </a:lnTo>
                  <a:lnTo>
                    <a:pt x="152787" y="187403"/>
                  </a:lnTo>
                  <a:lnTo>
                    <a:pt x="152787" y="182894"/>
                  </a:lnTo>
                  <a:lnTo>
                    <a:pt x="156103" y="178384"/>
                  </a:lnTo>
                  <a:lnTo>
                    <a:pt x="163928" y="176130"/>
                  </a:lnTo>
                  <a:lnTo>
                    <a:pt x="169631" y="171620"/>
                  </a:lnTo>
                  <a:lnTo>
                    <a:pt x="174141" y="170427"/>
                  </a:lnTo>
                  <a:lnTo>
                    <a:pt x="179711" y="162602"/>
                  </a:lnTo>
                  <a:lnTo>
                    <a:pt x="179711" y="154777"/>
                  </a:lnTo>
                  <a:lnTo>
                    <a:pt x="184220" y="150267"/>
                  </a:lnTo>
                  <a:lnTo>
                    <a:pt x="187536" y="145758"/>
                  </a:lnTo>
                  <a:lnTo>
                    <a:pt x="192045" y="144565"/>
                  </a:lnTo>
                  <a:lnTo>
                    <a:pt x="201064" y="148013"/>
                  </a:lnTo>
                  <a:lnTo>
                    <a:pt x="203319" y="149074"/>
                  </a:lnTo>
                  <a:lnTo>
                    <a:pt x="198809" y="150134"/>
                  </a:lnTo>
                  <a:lnTo>
                    <a:pt x="195361" y="153583"/>
                  </a:lnTo>
                  <a:lnTo>
                    <a:pt x="194300" y="159154"/>
                  </a:lnTo>
                  <a:lnTo>
                    <a:pt x="195361" y="165918"/>
                  </a:lnTo>
                  <a:lnTo>
                    <a:pt x="196555" y="171487"/>
                  </a:lnTo>
                  <a:lnTo>
                    <a:pt x="199870" y="174803"/>
                  </a:lnTo>
                  <a:lnTo>
                    <a:pt x="203186" y="175998"/>
                  </a:lnTo>
                  <a:lnTo>
                    <a:pt x="209950" y="170294"/>
                  </a:lnTo>
                  <a:lnTo>
                    <a:pt x="211011" y="168040"/>
                  </a:lnTo>
                  <a:lnTo>
                    <a:pt x="212205" y="171487"/>
                  </a:lnTo>
                  <a:lnTo>
                    <a:pt x="211011" y="175998"/>
                  </a:lnTo>
                  <a:lnTo>
                    <a:pt x="213266" y="178251"/>
                  </a:lnTo>
                  <a:lnTo>
                    <a:pt x="221091" y="178251"/>
                  </a:lnTo>
                  <a:lnTo>
                    <a:pt x="231170" y="179446"/>
                  </a:lnTo>
                  <a:lnTo>
                    <a:pt x="235680" y="181700"/>
                  </a:lnTo>
                  <a:lnTo>
                    <a:pt x="240189" y="185015"/>
                  </a:lnTo>
                  <a:lnTo>
                    <a:pt x="241383" y="179446"/>
                  </a:lnTo>
                  <a:lnTo>
                    <a:pt x="232364" y="170427"/>
                  </a:lnTo>
                  <a:lnTo>
                    <a:pt x="232364" y="167111"/>
                  </a:lnTo>
                  <a:lnTo>
                    <a:pt x="239128" y="167111"/>
                  </a:lnTo>
                  <a:lnTo>
                    <a:pt x="247086" y="168171"/>
                  </a:lnTo>
                  <a:lnTo>
                    <a:pt x="253850" y="173875"/>
                  </a:lnTo>
                  <a:lnTo>
                    <a:pt x="258359" y="174935"/>
                  </a:lnTo>
                  <a:lnTo>
                    <a:pt x="266184" y="167111"/>
                  </a:lnTo>
                  <a:lnTo>
                    <a:pt x="267245" y="162602"/>
                  </a:lnTo>
                  <a:lnTo>
                    <a:pt x="260481" y="160347"/>
                  </a:lnTo>
                  <a:lnTo>
                    <a:pt x="263797" y="155838"/>
                  </a:lnTo>
                  <a:lnTo>
                    <a:pt x="264991" y="155838"/>
                  </a:lnTo>
                  <a:lnTo>
                    <a:pt x="268306" y="152389"/>
                  </a:lnTo>
                  <a:lnTo>
                    <a:pt x="270561" y="149074"/>
                  </a:lnTo>
                  <a:lnTo>
                    <a:pt x="277325" y="146818"/>
                  </a:lnTo>
                  <a:lnTo>
                    <a:pt x="285150" y="141249"/>
                  </a:lnTo>
                  <a:lnTo>
                    <a:pt x="286211" y="146818"/>
                  </a:lnTo>
                  <a:lnTo>
                    <a:pt x="283956" y="150134"/>
                  </a:lnTo>
                  <a:lnTo>
                    <a:pt x="279447" y="150134"/>
                  </a:lnTo>
                  <a:lnTo>
                    <a:pt x="274938" y="152389"/>
                  </a:lnTo>
                  <a:lnTo>
                    <a:pt x="272683" y="157960"/>
                  </a:lnTo>
                  <a:lnTo>
                    <a:pt x="275999" y="164724"/>
                  </a:lnTo>
                  <a:lnTo>
                    <a:pt x="281702" y="165918"/>
                  </a:lnTo>
                  <a:lnTo>
                    <a:pt x="282763" y="170427"/>
                  </a:lnTo>
                  <a:lnTo>
                    <a:pt x="282763" y="174935"/>
                  </a:lnTo>
                  <a:lnTo>
                    <a:pt x="286079" y="177191"/>
                  </a:lnTo>
                  <a:lnTo>
                    <a:pt x="294036" y="179446"/>
                  </a:lnTo>
                  <a:lnTo>
                    <a:pt x="299606" y="179446"/>
                  </a:lnTo>
                  <a:lnTo>
                    <a:pt x="308625" y="180506"/>
                  </a:lnTo>
                  <a:lnTo>
                    <a:pt x="313135" y="179446"/>
                  </a:lnTo>
                  <a:lnTo>
                    <a:pt x="319898" y="177191"/>
                  </a:lnTo>
                  <a:lnTo>
                    <a:pt x="321092" y="171620"/>
                  </a:lnTo>
                  <a:lnTo>
                    <a:pt x="317777" y="166050"/>
                  </a:lnTo>
                  <a:lnTo>
                    <a:pt x="314328" y="161540"/>
                  </a:lnTo>
                  <a:lnTo>
                    <a:pt x="309819" y="155971"/>
                  </a:lnTo>
                  <a:lnTo>
                    <a:pt x="303055" y="152522"/>
                  </a:lnTo>
                  <a:lnTo>
                    <a:pt x="300800" y="149206"/>
                  </a:lnTo>
                  <a:lnTo>
                    <a:pt x="298545" y="146951"/>
                  </a:lnTo>
                  <a:lnTo>
                    <a:pt x="295097" y="140187"/>
                  </a:lnTo>
                  <a:lnTo>
                    <a:pt x="298545" y="137933"/>
                  </a:lnTo>
                  <a:lnTo>
                    <a:pt x="303055" y="134485"/>
                  </a:lnTo>
                  <a:lnTo>
                    <a:pt x="309819" y="135678"/>
                  </a:lnTo>
                  <a:lnTo>
                    <a:pt x="313135" y="138994"/>
                  </a:lnTo>
                  <a:lnTo>
                    <a:pt x="315389" y="132230"/>
                  </a:lnTo>
                  <a:lnTo>
                    <a:pt x="317644" y="136739"/>
                  </a:lnTo>
                  <a:lnTo>
                    <a:pt x="318705" y="136739"/>
                  </a:lnTo>
                  <a:lnTo>
                    <a:pt x="324275" y="134485"/>
                  </a:lnTo>
                  <a:lnTo>
                    <a:pt x="326530" y="140054"/>
                  </a:lnTo>
                  <a:lnTo>
                    <a:pt x="327591" y="145758"/>
                  </a:lnTo>
                  <a:lnTo>
                    <a:pt x="328785" y="152522"/>
                  </a:lnTo>
                  <a:lnTo>
                    <a:pt x="336610" y="152522"/>
                  </a:lnTo>
                  <a:lnTo>
                    <a:pt x="338864" y="146951"/>
                  </a:lnTo>
                  <a:lnTo>
                    <a:pt x="336610" y="141382"/>
                  </a:lnTo>
                  <a:lnTo>
                    <a:pt x="337803" y="138066"/>
                  </a:lnTo>
                  <a:lnTo>
                    <a:pt x="343374" y="132362"/>
                  </a:lnTo>
                  <a:lnTo>
                    <a:pt x="344567" y="138066"/>
                  </a:lnTo>
                  <a:lnTo>
                    <a:pt x="342313" y="142575"/>
                  </a:lnTo>
                  <a:lnTo>
                    <a:pt x="342313" y="150400"/>
                  </a:lnTo>
                  <a:lnTo>
                    <a:pt x="345761" y="152655"/>
                  </a:lnTo>
                  <a:lnTo>
                    <a:pt x="349077" y="153848"/>
                  </a:lnTo>
                  <a:lnTo>
                    <a:pt x="353586" y="158357"/>
                  </a:lnTo>
                  <a:lnTo>
                    <a:pt x="361411" y="156103"/>
                  </a:lnTo>
                  <a:lnTo>
                    <a:pt x="362472" y="161673"/>
                  </a:lnTo>
                  <a:lnTo>
                    <a:pt x="368042" y="160479"/>
                  </a:lnTo>
                  <a:lnTo>
                    <a:pt x="372552" y="155971"/>
                  </a:lnTo>
                  <a:lnTo>
                    <a:pt x="369236" y="152522"/>
                  </a:lnTo>
                  <a:lnTo>
                    <a:pt x="368042" y="144698"/>
                  </a:lnTo>
                  <a:lnTo>
                    <a:pt x="372552" y="140187"/>
                  </a:lnTo>
                  <a:lnTo>
                    <a:pt x="375867" y="137933"/>
                  </a:lnTo>
                  <a:lnTo>
                    <a:pt x="375867" y="136739"/>
                  </a:lnTo>
                  <a:lnTo>
                    <a:pt x="365788" y="129974"/>
                  </a:lnTo>
                  <a:close/>
                </a:path>
              </a:pathLst>
            </a:custGeom>
            <a:solidFill>
              <a:schemeClr val="accent1"/>
            </a:solidFill>
            <a:ln w="3315" cap="flat">
              <a:solidFill>
                <a:schemeClr val="bg1">
                  <a:lumMod val="65000"/>
                </a:schemeClr>
              </a:solidFill>
              <a:prstDash val="solid"/>
              <a:miter/>
            </a:ln>
          </p:spPr>
          <p:txBody>
            <a:bodyPr rtlCol="0" anchor="ctr"/>
            <a:lstStyle/>
            <a:p>
              <a:endParaRPr lang="en-FI" sz="816"/>
            </a:p>
          </p:txBody>
        </p:sp>
        <p:sp>
          <p:nvSpPr>
            <p:cNvPr id="900" name="Freeform: Shape 899">
              <a:extLst>
                <a:ext uri="{FF2B5EF4-FFF2-40B4-BE49-F238E27FC236}">
                  <a16:creationId xmlns:a16="http://schemas.microsoft.com/office/drawing/2014/main" id="{C9B8E997-D42A-3573-9AC8-52B3D0EAFE66}"/>
                </a:ext>
              </a:extLst>
            </p:cNvPr>
            <p:cNvSpPr/>
            <p:nvPr/>
          </p:nvSpPr>
          <p:spPr>
            <a:xfrm>
              <a:off x="4449396" y="14194029"/>
              <a:ext cx="241780" cy="337404"/>
            </a:xfrm>
            <a:custGeom>
              <a:avLst/>
              <a:gdLst>
                <a:gd name="connsiteX0" fmla="*/ 217112 w 241780"/>
                <a:gd name="connsiteY0" fmla="*/ 133 h 337404"/>
                <a:gd name="connsiteX1" fmla="*/ 233956 w 241780"/>
                <a:gd name="connsiteY1" fmla="*/ 41778 h 337404"/>
                <a:gd name="connsiteX2" fmla="*/ 239526 w 241780"/>
                <a:gd name="connsiteY2" fmla="*/ 68833 h 337404"/>
                <a:gd name="connsiteX3" fmla="*/ 231701 w 241780"/>
                <a:gd name="connsiteY3" fmla="*/ 86870 h 337404"/>
                <a:gd name="connsiteX4" fmla="*/ 233956 w 241780"/>
                <a:gd name="connsiteY4" fmla="*/ 86870 h 337404"/>
                <a:gd name="connsiteX5" fmla="*/ 233956 w 241780"/>
                <a:gd name="connsiteY5" fmla="*/ 88065 h 337404"/>
                <a:gd name="connsiteX6" fmla="*/ 230640 w 241780"/>
                <a:gd name="connsiteY6" fmla="*/ 89126 h 337404"/>
                <a:gd name="connsiteX7" fmla="*/ 201329 w 241780"/>
                <a:gd name="connsiteY7" fmla="*/ 147615 h 337404"/>
                <a:gd name="connsiteX8" fmla="*/ 221621 w 241780"/>
                <a:gd name="connsiteY8" fmla="*/ 188066 h 337404"/>
                <a:gd name="connsiteX9" fmla="*/ 227191 w 241780"/>
                <a:gd name="connsiteY9" fmla="*/ 209418 h 337404"/>
                <a:gd name="connsiteX10" fmla="*/ 231701 w 241780"/>
                <a:gd name="connsiteY10" fmla="*/ 217245 h 337404"/>
                <a:gd name="connsiteX11" fmla="*/ 241781 w 241780"/>
                <a:gd name="connsiteY11" fmla="*/ 254379 h 337404"/>
                <a:gd name="connsiteX12" fmla="*/ 239526 w 241780"/>
                <a:gd name="connsiteY12" fmla="*/ 266715 h 337404"/>
                <a:gd name="connsiteX13" fmla="*/ 230507 w 241780"/>
                <a:gd name="connsiteY13" fmla="*/ 288067 h 337404"/>
                <a:gd name="connsiteX14" fmla="*/ 228253 w 241780"/>
                <a:gd name="connsiteY14" fmla="*/ 287007 h 337404"/>
                <a:gd name="connsiteX15" fmla="*/ 225998 w 241780"/>
                <a:gd name="connsiteY15" fmla="*/ 284752 h 337404"/>
                <a:gd name="connsiteX16" fmla="*/ 223743 w 241780"/>
                <a:gd name="connsiteY16" fmla="*/ 288067 h 337404"/>
                <a:gd name="connsiteX17" fmla="*/ 228253 w 241780"/>
                <a:gd name="connsiteY17" fmla="*/ 290323 h 337404"/>
                <a:gd name="connsiteX18" fmla="*/ 225998 w 241780"/>
                <a:gd name="connsiteY18" fmla="*/ 294832 h 337404"/>
                <a:gd name="connsiteX19" fmla="*/ 224804 w 241780"/>
                <a:gd name="connsiteY19" fmla="*/ 301596 h 337404"/>
                <a:gd name="connsiteX20" fmla="*/ 222550 w 241780"/>
                <a:gd name="connsiteY20" fmla="*/ 307165 h 337404"/>
                <a:gd name="connsiteX21" fmla="*/ 220295 w 241780"/>
                <a:gd name="connsiteY21" fmla="*/ 308227 h 337404"/>
                <a:gd name="connsiteX22" fmla="*/ 214725 w 241780"/>
                <a:gd name="connsiteY22" fmla="*/ 305972 h 337404"/>
                <a:gd name="connsiteX23" fmla="*/ 216979 w 241780"/>
                <a:gd name="connsiteY23" fmla="*/ 301463 h 337404"/>
                <a:gd name="connsiteX24" fmla="*/ 212470 w 241780"/>
                <a:gd name="connsiteY24" fmla="*/ 299208 h 337404"/>
                <a:gd name="connsiteX25" fmla="*/ 204645 w 241780"/>
                <a:gd name="connsiteY25" fmla="*/ 296954 h 337404"/>
                <a:gd name="connsiteX26" fmla="*/ 200136 w 241780"/>
                <a:gd name="connsiteY26" fmla="*/ 305972 h 337404"/>
                <a:gd name="connsiteX27" fmla="*/ 197881 w 241780"/>
                <a:gd name="connsiteY27" fmla="*/ 308227 h 337404"/>
                <a:gd name="connsiteX28" fmla="*/ 211409 w 241780"/>
                <a:gd name="connsiteY28" fmla="*/ 330773 h 337404"/>
                <a:gd name="connsiteX29" fmla="*/ 206899 w 241780"/>
                <a:gd name="connsiteY29" fmla="*/ 335284 h 337404"/>
                <a:gd name="connsiteX30" fmla="*/ 204645 w 241780"/>
                <a:gd name="connsiteY30" fmla="*/ 336344 h 337404"/>
                <a:gd name="connsiteX31" fmla="*/ 197881 w 241780"/>
                <a:gd name="connsiteY31" fmla="*/ 337405 h 337404"/>
                <a:gd name="connsiteX32" fmla="*/ 187801 w 241780"/>
                <a:gd name="connsiteY32" fmla="*/ 334089 h 337404"/>
                <a:gd name="connsiteX33" fmla="*/ 184485 w 241780"/>
                <a:gd name="connsiteY33" fmla="*/ 335284 h 337404"/>
                <a:gd name="connsiteX34" fmla="*/ 184485 w 241780"/>
                <a:gd name="connsiteY34" fmla="*/ 334089 h 337404"/>
                <a:gd name="connsiteX35" fmla="*/ 174406 w 241780"/>
                <a:gd name="connsiteY35" fmla="*/ 327325 h 337404"/>
                <a:gd name="connsiteX36" fmla="*/ 172151 w 241780"/>
                <a:gd name="connsiteY36" fmla="*/ 317245 h 337404"/>
                <a:gd name="connsiteX37" fmla="*/ 171090 w 241780"/>
                <a:gd name="connsiteY37" fmla="*/ 317245 h 337404"/>
                <a:gd name="connsiteX38" fmla="*/ 170029 w 241780"/>
                <a:gd name="connsiteY38" fmla="*/ 311543 h 337404"/>
                <a:gd name="connsiteX39" fmla="*/ 170029 w 241780"/>
                <a:gd name="connsiteY39" fmla="*/ 302523 h 337404"/>
                <a:gd name="connsiteX40" fmla="*/ 162204 w 241780"/>
                <a:gd name="connsiteY40" fmla="*/ 288995 h 337404"/>
                <a:gd name="connsiteX41" fmla="*/ 149870 w 241780"/>
                <a:gd name="connsiteY41" fmla="*/ 273213 h 337404"/>
                <a:gd name="connsiteX42" fmla="*/ 154379 w 241780"/>
                <a:gd name="connsiteY42" fmla="*/ 265389 h 337404"/>
                <a:gd name="connsiteX43" fmla="*/ 152124 w 241780"/>
                <a:gd name="connsiteY43" fmla="*/ 260878 h 337404"/>
                <a:gd name="connsiteX44" fmla="*/ 152124 w 241780"/>
                <a:gd name="connsiteY44" fmla="*/ 258624 h 337404"/>
                <a:gd name="connsiteX45" fmla="*/ 146554 w 241780"/>
                <a:gd name="connsiteY45" fmla="*/ 247351 h 337404"/>
                <a:gd name="connsiteX46" fmla="*/ 134220 w 241780"/>
                <a:gd name="connsiteY46" fmla="*/ 231568 h 337404"/>
                <a:gd name="connsiteX47" fmla="*/ 129710 w 241780"/>
                <a:gd name="connsiteY47" fmla="*/ 233823 h 337404"/>
                <a:gd name="connsiteX48" fmla="*/ 128516 w 241780"/>
                <a:gd name="connsiteY48" fmla="*/ 233823 h 337404"/>
                <a:gd name="connsiteX49" fmla="*/ 129710 w 241780"/>
                <a:gd name="connsiteY49" fmla="*/ 230507 h 337404"/>
                <a:gd name="connsiteX50" fmla="*/ 118437 w 241780"/>
                <a:gd name="connsiteY50" fmla="*/ 227059 h 337404"/>
                <a:gd name="connsiteX51" fmla="*/ 114988 w 241780"/>
                <a:gd name="connsiteY51" fmla="*/ 228252 h 337404"/>
                <a:gd name="connsiteX52" fmla="*/ 105970 w 241780"/>
                <a:gd name="connsiteY52" fmla="*/ 237272 h 337404"/>
                <a:gd name="connsiteX53" fmla="*/ 96951 w 241780"/>
                <a:gd name="connsiteY53" fmla="*/ 247351 h 337404"/>
                <a:gd name="connsiteX54" fmla="*/ 86871 w 241780"/>
                <a:gd name="connsiteY54" fmla="*/ 254114 h 337404"/>
                <a:gd name="connsiteX55" fmla="*/ 84617 w 241780"/>
                <a:gd name="connsiteY55" fmla="*/ 227059 h 337404"/>
                <a:gd name="connsiteX56" fmla="*/ 73343 w 241780"/>
                <a:gd name="connsiteY56" fmla="*/ 221488 h 337404"/>
                <a:gd name="connsiteX57" fmla="*/ 62070 w 241780"/>
                <a:gd name="connsiteY57" fmla="*/ 209155 h 337404"/>
                <a:gd name="connsiteX58" fmla="*/ 48542 w 241780"/>
                <a:gd name="connsiteY58" fmla="*/ 205839 h 337404"/>
                <a:gd name="connsiteX59" fmla="*/ 24934 w 241780"/>
                <a:gd name="connsiteY59" fmla="*/ 196819 h 337404"/>
                <a:gd name="connsiteX60" fmla="*/ 5836 w 241780"/>
                <a:gd name="connsiteY60" fmla="*/ 193504 h 337404"/>
                <a:gd name="connsiteX61" fmla="*/ 4642 w 241780"/>
                <a:gd name="connsiteY61" fmla="*/ 185679 h 337404"/>
                <a:gd name="connsiteX62" fmla="*/ 7958 w 241780"/>
                <a:gd name="connsiteY62" fmla="*/ 172151 h 337404"/>
                <a:gd name="connsiteX63" fmla="*/ 5703 w 241780"/>
                <a:gd name="connsiteY63" fmla="*/ 168702 h 337404"/>
                <a:gd name="connsiteX64" fmla="*/ 6764 w 241780"/>
                <a:gd name="connsiteY64" fmla="*/ 159683 h 337404"/>
                <a:gd name="connsiteX65" fmla="*/ 6764 w 241780"/>
                <a:gd name="connsiteY65" fmla="*/ 152920 h 337404"/>
                <a:gd name="connsiteX66" fmla="*/ 0 w 241780"/>
                <a:gd name="connsiteY66" fmla="*/ 149605 h 337404"/>
                <a:gd name="connsiteX67" fmla="*/ 7825 w 241780"/>
                <a:gd name="connsiteY67" fmla="*/ 141778 h 337404"/>
                <a:gd name="connsiteX68" fmla="*/ 7825 w 241780"/>
                <a:gd name="connsiteY68" fmla="*/ 140585 h 337404"/>
                <a:gd name="connsiteX69" fmla="*/ 10080 w 241780"/>
                <a:gd name="connsiteY69" fmla="*/ 140585 h 337404"/>
                <a:gd name="connsiteX70" fmla="*/ 10080 w 241780"/>
                <a:gd name="connsiteY70" fmla="*/ 139525 h 337404"/>
                <a:gd name="connsiteX71" fmla="*/ 11141 w 241780"/>
                <a:gd name="connsiteY71" fmla="*/ 138463 h 337404"/>
                <a:gd name="connsiteX72" fmla="*/ 14589 w 241780"/>
                <a:gd name="connsiteY72" fmla="*/ 138463 h 337404"/>
                <a:gd name="connsiteX73" fmla="*/ 16844 w 241780"/>
                <a:gd name="connsiteY73" fmla="*/ 139525 h 337404"/>
                <a:gd name="connsiteX74" fmla="*/ 20160 w 241780"/>
                <a:gd name="connsiteY74" fmla="*/ 139525 h 337404"/>
                <a:gd name="connsiteX75" fmla="*/ 21353 w 241780"/>
                <a:gd name="connsiteY75" fmla="*/ 138463 h 337404"/>
                <a:gd name="connsiteX76" fmla="*/ 25862 w 241780"/>
                <a:gd name="connsiteY76" fmla="*/ 138463 h 337404"/>
                <a:gd name="connsiteX77" fmla="*/ 26923 w 241780"/>
                <a:gd name="connsiteY77" fmla="*/ 136209 h 337404"/>
                <a:gd name="connsiteX78" fmla="*/ 26923 w 241780"/>
                <a:gd name="connsiteY78" fmla="*/ 133954 h 337404"/>
                <a:gd name="connsiteX79" fmla="*/ 24669 w 241780"/>
                <a:gd name="connsiteY79" fmla="*/ 130505 h 337404"/>
                <a:gd name="connsiteX80" fmla="*/ 24669 w 241780"/>
                <a:gd name="connsiteY80" fmla="*/ 129445 h 337404"/>
                <a:gd name="connsiteX81" fmla="*/ 21353 w 241780"/>
                <a:gd name="connsiteY81" fmla="*/ 120426 h 337404"/>
                <a:gd name="connsiteX82" fmla="*/ 26923 w 241780"/>
                <a:gd name="connsiteY82" fmla="*/ 118170 h 337404"/>
                <a:gd name="connsiteX83" fmla="*/ 29178 w 241780"/>
                <a:gd name="connsiteY83" fmla="*/ 115917 h 337404"/>
                <a:gd name="connsiteX84" fmla="*/ 30239 w 241780"/>
                <a:gd name="connsiteY84" fmla="*/ 111408 h 337404"/>
                <a:gd name="connsiteX85" fmla="*/ 41513 w 241780"/>
                <a:gd name="connsiteY85" fmla="*/ 106897 h 337404"/>
                <a:gd name="connsiteX86" fmla="*/ 53847 w 241780"/>
                <a:gd name="connsiteY86" fmla="*/ 95624 h 337404"/>
                <a:gd name="connsiteX87" fmla="*/ 50399 w 241780"/>
                <a:gd name="connsiteY87" fmla="*/ 88860 h 337404"/>
                <a:gd name="connsiteX88" fmla="*/ 57163 w 241780"/>
                <a:gd name="connsiteY88" fmla="*/ 84351 h 337404"/>
                <a:gd name="connsiteX89" fmla="*/ 58224 w 241780"/>
                <a:gd name="connsiteY89" fmla="*/ 86606 h 337404"/>
                <a:gd name="connsiteX90" fmla="*/ 59285 w 241780"/>
                <a:gd name="connsiteY90" fmla="*/ 92309 h 337404"/>
                <a:gd name="connsiteX91" fmla="*/ 66049 w 241780"/>
                <a:gd name="connsiteY91" fmla="*/ 87800 h 337404"/>
                <a:gd name="connsiteX92" fmla="*/ 89657 w 241780"/>
                <a:gd name="connsiteY92" fmla="*/ 83291 h 337404"/>
                <a:gd name="connsiteX93" fmla="*/ 100930 w 241780"/>
                <a:gd name="connsiteY93" fmla="*/ 95624 h 337404"/>
                <a:gd name="connsiteX94" fmla="*/ 106500 w 241780"/>
                <a:gd name="connsiteY94" fmla="*/ 94431 h 337404"/>
                <a:gd name="connsiteX95" fmla="*/ 107561 w 241780"/>
                <a:gd name="connsiteY95" fmla="*/ 92176 h 337404"/>
                <a:gd name="connsiteX96" fmla="*/ 111010 w 241780"/>
                <a:gd name="connsiteY96" fmla="*/ 89922 h 337404"/>
                <a:gd name="connsiteX97" fmla="*/ 112071 w 241780"/>
                <a:gd name="connsiteY97" fmla="*/ 87667 h 337404"/>
                <a:gd name="connsiteX98" fmla="*/ 101991 w 241780"/>
                <a:gd name="connsiteY98" fmla="*/ 85412 h 337404"/>
                <a:gd name="connsiteX99" fmla="*/ 104246 w 241780"/>
                <a:gd name="connsiteY99" fmla="*/ 82096 h 337404"/>
                <a:gd name="connsiteX100" fmla="*/ 114325 w 241780"/>
                <a:gd name="connsiteY100" fmla="*/ 67507 h 337404"/>
                <a:gd name="connsiteX101" fmla="*/ 117774 w 241780"/>
                <a:gd name="connsiteY101" fmla="*/ 70823 h 337404"/>
                <a:gd name="connsiteX102" fmla="*/ 117774 w 241780"/>
                <a:gd name="connsiteY102" fmla="*/ 74139 h 337404"/>
                <a:gd name="connsiteX103" fmla="*/ 115519 w 241780"/>
                <a:gd name="connsiteY103" fmla="*/ 74139 h 337404"/>
                <a:gd name="connsiteX104" fmla="*/ 115519 w 241780"/>
                <a:gd name="connsiteY104" fmla="*/ 85412 h 337404"/>
                <a:gd name="connsiteX105" fmla="*/ 152655 w 241780"/>
                <a:gd name="connsiteY105" fmla="*/ 44961 h 337404"/>
                <a:gd name="connsiteX106" fmla="*/ 159419 w 241780"/>
                <a:gd name="connsiteY106" fmla="*/ 46022 h 337404"/>
                <a:gd name="connsiteX107" fmla="*/ 174008 w 241780"/>
                <a:gd name="connsiteY107" fmla="*/ 44961 h 337404"/>
                <a:gd name="connsiteX108" fmla="*/ 204380 w 241780"/>
                <a:gd name="connsiteY108" fmla="*/ 9018 h 337404"/>
                <a:gd name="connsiteX109" fmla="*/ 216714 w 241780"/>
                <a:gd name="connsiteY109" fmla="*/ 0 h 33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41780" h="337404">
                  <a:moveTo>
                    <a:pt x="217112" y="133"/>
                  </a:moveTo>
                  <a:lnTo>
                    <a:pt x="233956" y="41778"/>
                  </a:lnTo>
                  <a:lnTo>
                    <a:pt x="239526" y="68833"/>
                  </a:lnTo>
                  <a:lnTo>
                    <a:pt x="231701" y="86870"/>
                  </a:lnTo>
                  <a:lnTo>
                    <a:pt x="233956" y="86870"/>
                  </a:lnTo>
                  <a:lnTo>
                    <a:pt x="233956" y="88065"/>
                  </a:lnTo>
                  <a:lnTo>
                    <a:pt x="230640" y="89126"/>
                  </a:lnTo>
                  <a:lnTo>
                    <a:pt x="201329" y="147615"/>
                  </a:lnTo>
                  <a:lnTo>
                    <a:pt x="221621" y="188066"/>
                  </a:lnTo>
                  <a:lnTo>
                    <a:pt x="227191" y="209418"/>
                  </a:lnTo>
                  <a:lnTo>
                    <a:pt x="231701" y="217245"/>
                  </a:lnTo>
                  <a:lnTo>
                    <a:pt x="241781" y="254379"/>
                  </a:lnTo>
                  <a:lnTo>
                    <a:pt x="239526" y="266715"/>
                  </a:lnTo>
                  <a:lnTo>
                    <a:pt x="230507" y="288067"/>
                  </a:lnTo>
                  <a:lnTo>
                    <a:pt x="228253" y="287007"/>
                  </a:lnTo>
                  <a:lnTo>
                    <a:pt x="225998" y="284752"/>
                  </a:lnTo>
                  <a:lnTo>
                    <a:pt x="223743" y="288067"/>
                  </a:lnTo>
                  <a:lnTo>
                    <a:pt x="228253" y="290323"/>
                  </a:lnTo>
                  <a:lnTo>
                    <a:pt x="225998" y="294832"/>
                  </a:lnTo>
                  <a:lnTo>
                    <a:pt x="224804" y="301596"/>
                  </a:lnTo>
                  <a:lnTo>
                    <a:pt x="222550" y="307165"/>
                  </a:lnTo>
                  <a:lnTo>
                    <a:pt x="220295" y="308227"/>
                  </a:lnTo>
                  <a:lnTo>
                    <a:pt x="214725" y="305972"/>
                  </a:lnTo>
                  <a:lnTo>
                    <a:pt x="216979" y="301463"/>
                  </a:lnTo>
                  <a:lnTo>
                    <a:pt x="212470" y="299208"/>
                  </a:lnTo>
                  <a:lnTo>
                    <a:pt x="204645" y="296954"/>
                  </a:lnTo>
                  <a:lnTo>
                    <a:pt x="200136" y="305972"/>
                  </a:lnTo>
                  <a:lnTo>
                    <a:pt x="197881" y="308227"/>
                  </a:lnTo>
                  <a:cubicBezTo>
                    <a:pt x="205573" y="334487"/>
                    <a:pt x="209817" y="318042"/>
                    <a:pt x="211409" y="330773"/>
                  </a:cubicBezTo>
                  <a:lnTo>
                    <a:pt x="206899" y="335284"/>
                  </a:lnTo>
                  <a:lnTo>
                    <a:pt x="204645" y="336344"/>
                  </a:lnTo>
                  <a:lnTo>
                    <a:pt x="197881" y="337405"/>
                  </a:lnTo>
                  <a:lnTo>
                    <a:pt x="187801" y="334089"/>
                  </a:lnTo>
                  <a:lnTo>
                    <a:pt x="184485" y="335284"/>
                  </a:lnTo>
                  <a:lnTo>
                    <a:pt x="184485" y="334089"/>
                  </a:lnTo>
                  <a:lnTo>
                    <a:pt x="174406" y="327325"/>
                  </a:lnTo>
                  <a:lnTo>
                    <a:pt x="172151" y="317245"/>
                  </a:lnTo>
                  <a:lnTo>
                    <a:pt x="171090" y="317245"/>
                  </a:lnTo>
                  <a:lnTo>
                    <a:pt x="170029" y="311543"/>
                  </a:lnTo>
                  <a:lnTo>
                    <a:pt x="170029" y="302523"/>
                  </a:lnTo>
                  <a:lnTo>
                    <a:pt x="162204" y="288995"/>
                  </a:lnTo>
                  <a:lnTo>
                    <a:pt x="149870" y="273213"/>
                  </a:lnTo>
                  <a:lnTo>
                    <a:pt x="154379" y="265389"/>
                  </a:lnTo>
                  <a:lnTo>
                    <a:pt x="152124" y="260878"/>
                  </a:lnTo>
                  <a:lnTo>
                    <a:pt x="152124" y="258624"/>
                  </a:lnTo>
                  <a:lnTo>
                    <a:pt x="146554" y="247351"/>
                  </a:lnTo>
                  <a:lnTo>
                    <a:pt x="134220" y="231568"/>
                  </a:lnTo>
                  <a:lnTo>
                    <a:pt x="129710" y="233823"/>
                  </a:lnTo>
                  <a:lnTo>
                    <a:pt x="128516" y="233823"/>
                  </a:lnTo>
                  <a:lnTo>
                    <a:pt x="129710" y="230507"/>
                  </a:lnTo>
                  <a:lnTo>
                    <a:pt x="118437" y="227059"/>
                  </a:lnTo>
                  <a:lnTo>
                    <a:pt x="114988" y="228252"/>
                  </a:lnTo>
                  <a:lnTo>
                    <a:pt x="105970" y="237272"/>
                  </a:lnTo>
                  <a:lnTo>
                    <a:pt x="96951" y="247351"/>
                  </a:lnTo>
                  <a:lnTo>
                    <a:pt x="86871" y="254114"/>
                  </a:lnTo>
                  <a:lnTo>
                    <a:pt x="84617" y="227059"/>
                  </a:lnTo>
                  <a:lnTo>
                    <a:pt x="73343" y="221488"/>
                  </a:lnTo>
                  <a:lnTo>
                    <a:pt x="62070" y="209155"/>
                  </a:lnTo>
                  <a:lnTo>
                    <a:pt x="48542" y="205839"/>
                  </a:lnTo>
                  <a:lnTo>
                    <a:pt x="24934" y="196819"/>
                  </a:lnTo>
                  <a:lnTo>
                    <a:pt x="5836" y="193504"/>
                  </a:lnTo>
                  <a:lnTo>
                    <a:pt x="4642" y="185679"/>
                  </a:lnTo>
                  <a:lnTo>
                    <a:pt x="7958" y="172151"/>
                  </a:lnTo>
                  <a:lnTo>
                    <a:pt x="5703" y="168702"/>
                  </a:lnTo>
                  <a:lnTo>
                    <a:pt x="6764" y="159683"/>
                  </a:lnTo>
                  <a:lnTo>
                    <a:pt x="6764" y="152920"/>
                  </a:lnTo>
                  <a:lnTo>
                    <a:pt x="0" y="149605"/>
                  </a:lnTo>
                  <a:lnTo>
                    <a:pt x="7825" y="141778"/>
                  </a:lnTo>
                  <a:lnTo>
                    <a:pt x="7825" y="140585"/>
                  </a:lnTo>
                  <a:lnTo>
                    <a:pt x="10080" y="140585"/>
                  </a:lnTo>
                  <a:lnTo>
                    <a:pt x="10080" y="139525"/>
                  </a:lnTo>
                  <a:lnTo>
                    <a:pt x="11141" y="138463"/>
                  </a:lnTo>
                  <a:lnTo>
                    <a:pt x="14589" y="138463"/>
                  </a:lnTo>
                  <a:lnTo>
                    <a:pt x="16844" y="139525"/>
                  </a:lnTo>
                  <a:lnTo>
                    <a:pt x="20160" y="139525"/>
                  </a:lnTo>
                  <a:lnTo>
                    <a:pt x="21353" y="138463"/>
                  </a:lnTo>
                  <a:lnTo>
                    <a:pt x="25862" y="138463"/>
                  </a:lnTo>
                  <a:lnTo>
                    <a:pt x="26923" y="136209"/>
                  </a:lnTo>
                  <a:lnTo>
                    <a:pt x="26923" y="133954"/>
                  </a:lnTo>
                  <a:lnTo>
                    <a:pt x="24669" y="130505"/>
                  </a:lnTo>
                  <a:lnTo>
                    <a:pt x="24669" y="129445"/>
                  </a:lnTo>
                  <a:lnTo>
                    <a:pt x="21353" y="120426"/>
                  </a:lnTo>
                  <a:lnTo>
                    <a:pt x="26923" y="118170"/>
                  </a:lnTo>
                  <a:lnTo>
                    <a:pt x="29178" y="115917"/>
                  </a:lnTo>
                  <a:lnTo>
                    <a:pt x="30239" y="111408"/>
                  </a:lnTo>
                  <a:lnTo>
                    <a:pt x="41513" y="106897"/>
                  </a:lnTo>
                  <a:lnTo>
                    <a:pt x="53847" y="95624"/>
                  </a:lnTo>
                  <a:lnTo>
                    <a:pt x="50399" y="88860"/>
                  </a:lnTo>
                  <a:lnTo>
                    <a:pt x="57163" y="84351"/>
                  </a:lnTo>
                  <a:lnTo>
                    <a:pt x="58224" y="86606"/>
                  </a:lnTo>
                  <a:lnTo>
                    <a:pt x="59285" y="92309"/>
                  </a:lnTo>
                  <a:lnTo>
                    <a:pt x="66049" y="87800"/>
                  </a:lnTo>
                  <a:lnTo>
                    <a:pt x="89657" y="83291"/>
                  </a:lnTo>
                  <a:lnTo>
                    <a:pt x="100930" y="95624"/>
                  </a:lnTo>
                  <a:lnTo>
                    <a:pt x="106500" y="94431"/>
                  </a:lnTo>
                  <a:lnTo>
                    <a:pt x="107561" y="92176"/>
                  </a:lnTo>
                  <a:lnTo>
                    <a:pt x="111010" y="89922"/>
                  </a:lnTo>
                  <a:lnTo>
                    <a:pt x="112071" y="87667"/>
                  </a:lnTo>
                  <a:lnTo>
                    <a:pt x="101991" y="85412"/>
                  </a:lnTo>
                  <a:lnTo>
                    <a:pt x="104246" y="82096"/>
                  </a:lnTo>
                  <a:lnTo>
                    <a:pt x="114325" y="67507"/>
                  </a:lnTo>
                  <a:lnTo>
                    <a:pt x="117774" y="70823"/>
                  </a:lnTo>
                  <a:lnTo>
                    <a:pt x="117774" y="74139"/>
                  </a:lnTo>
                  <a:lnTo>
                    <a:pt x="115519" y="74139"/>
                  </a:lnTo>
                  <a:lnTo>
                    <a:pt x="115519" y="85412"/>
                  </a:lnTo>
                  <a:lnTo>
                    <a:pt x="152655" y="44961"/>
                  </a:lnTo>
                  <a:lnTo>
                    <a:pt x="159419" y="46022"/>
                  </a:lnTo>
                  <a:lnTo>
                    <a:pt x="174008" y="44961"/>
                  </a:lnTo>
                  <a:lnTo>
                    <a:pt x="204380" y="9018"/>
                  </a:lnTo>
                  <a:lnTo>
                    <a:pt x="216714" y="0"/>
                  </a:lnTo>
                </a:path>
              </a:pathLst>
            </a:custGeom>
            <a:noFill/>
            <a:ln w="3315" cap="flat">
              <a:solidFill>
                <a:schemeClr val="bg1">
                  <a:lumMod val="65000"/>
                </a:schemeClr>
              </a:solidFill>
              <a:prstDash val="solid"/>
              <a:miter/>
            </a:ln>
          </p:spPr>
          <p:txBody>
            <a:bodyPr rtlCol="0" anchor="ctr"/>
            <a:lstStyle/>
            <a:p>
              <a:endParaRPr lang="en-FI" sz="816"/>
            </a:p>
          </p:txBody>
        </p:sp>
        <p:sp>
          <p:nvSpPr>
            <p:cNvPr id="901" name="Freeform: Shape 900">
              <a:extLst>
                <a:ext uri="{FF2B5EF4-FFF2-40B4-BE49-F238E27FC236}">
                  <a16:creationId xmlns:a16="http://schemas.microsoft.com/office/drawing/2014/main" id="{28A1075F-19B8-760F-F122-004A7A012570}"/>
                </a:ext>
              </a:extLst>
            </p:cNvPr>
            <p:cNvSpPr/>
            <p:nvPr/>
          </p:nvSpPr>
          <p:spPr>
            <a:xfrm>
              <a:off x="4651919" y="14193100"/>
              <a:ext cx="247483" cy="467513"/>
            </a:xfrm>
            <a:custGeom>
              <a:avLst/>
              <a:gdLst>
                <a:gd name="connsiteX0" fmla="*/ 37136 w 247483"/>
                <a:gd name="connsiteY0" fmla="*/ 69762 h 467513"/>
                <a:gd name="connsiteX1" fmla="*/ 58489 w 247483"/>
                <a:gd name="connsiteY1" fmla="*/ 56234 h 467513"/>
                <a:gd name="connsiteX2" fmla="*/ 64192 w 247483"/>
                <a:gd name="connsiteY2" fmla="*/ 42707 h 467513"/>
                <a:gd name="connsiteX3" fmla="*/ 70956 w 247483"/>
                <a:gd name="connsiteY3" fmla="*/ 30372 h 467513"/>
                <a:gd name="connsiteX4" fmla="*/ 85545 w 247483"/>
                <a:gd name="connsiteY4" fmla="*/ 19099 h 467513"/>
                <a:gd name="connsiteX5" fmla="*/ 93370 w 247483"/>
                <a:gd name="connsiteY5" fmla="*/ 4511 h 467513"/>
                <a:gd name="connsiteX6" fmla="*/ 111407 w 247483"/>
                <a:gd name="connsiteY6" fmla="*/ 0 h 467513"/>
                <a:gd name="connsiteX7" fmla="*/ 133954 w 247483"/>
                <a:gd name="connsiteY7" fmla="*/ 9019 h 467513"/>
                <a:gd name="connsiteX8" fmla="*/ 135015 w 247483"/>
                <a:gd name="connsiteY8" fmla="*/ 19099 h 467513"/>
                <a:gd name="connsiteX9" fmla="*/ 162071 w 247483"/>
                <a:gd name="connsiteY9" fmla="*/ 24801 h 467513"/>
                <a:gd name="connsiteX10" fmla="*/ 153053 w 247483"/>
                <a:gd name="connsiteY10" fmla="*/ 34881 h 467513"/>
                <a:gd name="connsiteX11" fmla="*/ 153053 w 247483"/>
                <a:gd name="connsiteY11" fmla="*/ 61938 h 467513"/>
                <a:gd name="connsiteX12" fmla="*/ 166581 w 247483"/>
                <a:gd name="connsiteY12" fmla="*/ 75466 h 467513"/>
                <a:gd name="connsiteX13" fmla="*/ 166581 w 247483"/>
                <a:gd name="connsiteY13" fmla="*/ 96819 h 467513"/>
                <a:gd name="connsiteX14" fmla="*/ 161010 w 247483"/>
                <a:gd name="connsiteY14" fmla="*/ 102390 h 467513"/>
                <a:gd name="connsiteX15" fmla="*/ 151991 w 247483"/>
                <a:gd name="connsiteY15" fmla="*/ 116979 h 467513"/>
                <a:gd name="connsiteX16" fmla="*/ 149737 w 247483"/>
                <a:gd name="connsiteY16" fmla="*/ 118039 h 467513"/>
                <a:gd name="connsiteX17" fmla="*/ 149737 w 247483"/>
                <a:gd name="connsiteY17" fmla="*/ 122548 h 467513"/>
                <a:gd name="connsiteX18" fmla="*/ 164326 w 247483"/>
                <a:gd name="connsiteY18" fmla="*/ 133823 h 467513"/>
                <a:gd name="connsiteX19" fmla="*/ 166581 w 247483"/>
                <a:gd name="connsiteY19" fmla="*/ 132761 h 467513"/>
                <a:gd name="connsiteX20" fmla="*/ 171090 w 247483"/>
                <a:gd name="connsiteY20" fmla="*/ 132761 h 467513"/>
                <a:gd name="connsiteX21" fmla="*/ 172151 w 247483"/>
                <a:gd name="connsiteY21" fmla="*/ 135016 h 467513"/>
                <a:gd name="connsiteX22" fmla="*/ 172151 w 247483"/>
                <a:gd name="connsiteY22" fmla="*/ 146289 h 467513"/>
                <a:gd name="connsiteX23" fmla="*/ 157562 w 247483"/>
                <a:gd name="connsiteY23" fmla="*/ 147482 h 467513"/>
                <a:gd name="connsiteX24" fmla="*/ 166581 w 247483"/>
                <a:gd name="connsiteY24" fmla="*/ 148544 h 467513"/>
                <a:gd name="connsiteX25" fmla="*/ 183424 w 247483"/>
                <a:gd name="connsiteY25" fmla="*/ 165388 h 467513"/>
                <a:gd name="connsiteX26" fmla="*/ 194698 w 247483"/>
                <a:gd name="connsiteY26" fmla="*/ 170958 h 467513"/>
                <a:gd name="connsiteX27" fmla="*/ 192443 w 247483"/>
                <a:gd name="connsiteY27" fmla="*/ 174273 h 467513"/>
                <a:gd name="connsiteX28" fmla="*/ 193504 w 247483"/>
                <a:gd name="connsiteY28" fmla="*/ 178782 h 467513"/>
                <a:gd name="connsiteX29" fmla="*/ 188995 w 247483"/>
                <a:gd name="connsiteY29" fmla="*/ 184353 h 467513"/>
                <a:gd name="connsiteX30" fmla="*/ 186740 w 247483"/>
                <a:gd name="connsiteY30" fmla="*/ 191117 h 467513"/>
                <a:gd name="connsiteX31" fmla="*/ 185679 w 247483"/>
                <a:gd name="connsiteY31" fmla="*/ 195626 h 467513"/>
                <a:gd name="connsiteX32" fmla="*/ 230640 w 247483"/>
                <a:gd name="connsiteY32" fmla="*/ 222683 h 467513"/>
                <a:gd name="connsiteX33" fmla="*/ 229579 w 247483"/>
                <a:gd name="connsiteY33" fmla="*/ 224938 h 467513"/>
                <a:gd name="connsiteX34" fmla="*/ 229579 w 247483"/>
                <a:gd name="connsiteY34" fmla="*/ 229447 h 467513"/>
                <a:gd name="connsiteX35" fmla="*/ 233027 w 247483"/>
                <a:gd name="connsiteY35" fmla="*/ 230507 h 467513"/>
                <a:gd name="connsiteX36" fmla="*/ 233027 w 247483"/>
                <a:gd name="connsiteY36" fmla="*/ 232763 h 467513"/>
                <a:gd name="connsiteX37" fmla="*/ 231834 w 247483"/>
                <a:gd name="connsiteY37" fmla="*/ 237272 h 467513"/>
                <a:gd name="connsiteX38" fmla="*/ 226263 w 247483"/>
                <a:gd name="connsiteY38" fmla="*/ 241780 h 467513"/>
                <a:gd name="connsiteX39" fmla="*/ 226263 w 247483"/>
                <a:gd name="connsiteY39" fmla="*/ 246291 h 467513"/>
                <a:gd name="connsiteX40" fmla="*/ 225202 w 247483"/>
                <a:gd name="connsiteY40" fmla="*/ 247484 h 467513"/>
                <a:gd name="connsiteX41" fmla="*/ 225202 w 247483"/>
                <a:gd name="connsiteY41" fmla="*/ 250800 h 467513"/>
                <a:gd name="connsiteX42" fmla="*/ 195891 w 247483"/>
                <a:gd name="connsiteY42" fmla="*/ 275601 h 467513"/>
                <a:gd name="connsiteX43" fmla="*/ 199207 w 247483"/>
                <a:gd name="connsiteY43" fmla="*/ 275601 h 467513"/>
                <a:gd name="connsiteX44" fmla="*/ 204910 w 247483"/>
                <a:gd name="connsiteY44" fmla="*/ 272286 h 467513"/>
                <a:gd name="connsiteX45" fmla="*/ 209420 w 247483"/>
                <a:gd name="connsiteY45" fmla="*/ 268970 h 467513"/>
                <a:gd name="connsiteX46" fmla="*/ 212735 w 247483"/>
                <a:gd name="connsiteY46" fmla="*/ 265521 h 467513"/>
                <a:gd name="connsiteX47" fmla="*/ 221754 w 247483"/>
                <a:gd name="connsiteY47" fmla="*/ 258757 h 467513"/>
                <a:gd name="connsiteX48" fmla="*/ 226263 w 247483"/>
                <a:gd name="connsiteY48" fmla="*/ 257564 h 467513"/>
                <a:gd name="connsiteX49" fmla="*/ 228518 w 247483"/>
                <a:gd name="connsiteY49" fmla="*/ 259819 h 467513"/>
                <a:gd name="connsiteX50" fmla="*/ 231834 w 247483"/>
                <a:gd name="connsiteY50" fmla="*/ 262073 h 467513"/>
                <a:gd name="connsiteX51" fmla="*/ 235149 w 247483"/>
                <a:gd name="connsiteY51" fmla="*/ 261012 h 467513"/>
                <a:gd name="connsiteX52" fmla="*/ 237404 w 247483"/>
                <a:gd name="connsiteY52" fmla="*/ 257564 h 467513"/>
                <a:gd name="connsiteX53" fmla="*/ 239659 w 247483"/>
                <a:gd name="connsiteY53" fmla="*/ 256504 h 467513"/>
                <a:gd name="connsiteX54" fmla="*/ 242974 w 247483"/>
                <a:gd name="connsiteY54" fmla="*/ 261012 h 467513"/>
                <a:gd name="connsiteX55" fmla="*/ 244168 w 247483"/>
                <a:gd name="connsiteY55" fmla="*/ 264328 h 467513"/>
                <a:gd name="connsiteX56" fmla="*/ 244168 w 247483"/>
                <a:gd name="connsiteY56" fmla="*/ 273346 h 467513"/>
                <a:gd name="connsiteX57" fmla="*/ 247484 w 247483"/>
                <a:gd name="connsiteY57" fmla="*/ 279050 h 467513"/>
                <a:gd name="connsiteX58" fmla="*/ 246423 w 247483"/>
                <a:gd name="connsiteY58" fmla="*/ 283559 h 467513"/>
                <a:gd name="connsiteX59" fmla="*/ 242974 w 247483"/>
                <a:gd name="connsiteY59" fmla="*/ 288069 h 467513"/>
                <a:gd name="connsiteX60" fmla="*/ 239659 w 247483"/>
                <a:gd name="connsiteY60" fmla="*/ 294832 h 467513"/>
                <a:gd name="connsiteX61" fmla="*/ 236343 w 247483"/>
                <a:gd name="connsiteY61" fmla="*/ 299342 h 467513"/>
                <a:gd name="connsiteX62" fmla="*/ 231834 w 247483"/>
                <a:gd name="connsiteY62" fmla="*/ 302791 h 467513"/>
                <a:gd name="connsiteX63" fmla="*/ 228518 w 247483"/>
                <a:gd name="connsiteY63" fmla="*/ 305044 h 467513"/>
                <a:gd name="connsiteX64" fmla="*/ 225202 w 247483"/>
                <a:gd name="connsiteY64" fmla="*/ 306239 h 467513"/>
                <a:gd name="connsiteX65" fmla="*/ 222948 w 247483"/>
                <a:gd name="connsiteY65" fmla="*/ 310748 h 467513"/>
                <a:gd name="connsiteX66" fmla="*/ 222948 w 247483"/>
                <a:gd name="connsiteY66" fmla="*/ 314064 h 467513"/>
                <a:gd name="connsiteX67" fmla="*/ 219632 w 247483"/>
                <a:gd name="connsiteY67" fmla="*/ 318573 h 467513"/>
                <a:gd name="connsiteX68" fmla="*/ 214062 w 247483"/>
                <a:gd name="connsiteY68" fmla="*/ 324144 h 467513"/>
                <a:gd name="connsiteX69" fmla="*/ 213000 w 247483"/>
                <a:gd name="connsiteY69" fmla="*/ 326397 h 467513"/>
                <a:gd name="connsiteX70" fmla="*/ 214062 w 247483"/>
                <a:gd name="connsiteY70" fmla="*/ 327459 h 467513"/>
                <a:gd name="connsiteX71" fmla="*/ 216316 w 247483"/>
                <a:gd name="connsiteY71" fmla="*/ 328520 h 467513"/>
                <a:gd name="connsiteX72" fmla="*/ 224141 w 247483"/>
                <a:gd name="connsiteY72" fmla="*/ 328520 h 467513"/>
                <a:gd name="connsiteX73" fmla="*/ 226396 w 247483"/>
                <a:gd name="connsiteY73" fmla="*/ 329713 h 467513"/>
                <a:gd name="connsiteX74" fmla="*/ 225335 w 247483"/>
                <a:gd name="connsiteY74" fmla="*/ 330775 h 467513"/>
                <a:gd name="connsiteX75" fmla="*/ 224141 w 247483"/>
                <a:gd name="connsiteY75" fmla="*/ 334223 h 467513"/>
                <a:gd name="connsiteX76" fmla="*/ 218571 w 247483"/>
                <a:gd name="connsiteY76" fmla="*/ 337539 h 467513"/>
                <a:gd name="connsiteX77" fmla="*/ 214062 w 247483"/>
                <a:gd name="connsiteY77" fmla="*/ 344303 h 467513"/>
                <a:gd name="connsiteX78" fmla="*/ 213000 w 247483"/>
                <a:gd name="connsiteY78" fmla="*/ 347619 h 467513"/>
                <a:gd name="connsiteX79" fmla="*/ 208491 w 247483"/>
                <a:gd name="connsiteY79" fmla="*/ 349873 h 467513"/>
                <a:gd name="connsiteX80" fmla="*/ 208491 w 247483"/>
                <a:gd name="connsiteY80" fmla="*/ 355444 h 467513"/>
                <a:gd name="connsiteX81" fmla="*/ 205175 w 247483"/>
                <a:gd name="connsiteY81" fmla="*/ 359952 h 467513"/>
                <a:gd name="connsiteX82" fmla="*/ 199473 w 247483"/>
                <a:gd name="connsiteY82" fmla="*/ 362208 h 467513"/>
                <a:gd name="connsiteX83" fmla="*/ 194963 w 247483"/>
                <a:gd name="connsiteY83" fmla="*/ 357699 h 467513"/>
                <a:gd name="connsiteX84" fmla="*/ 191648 w 247483"/>
                <a:gd name="connsiteY84" fmla="*/ 355444 h 467513"/>
                <a:gd name="connsiteX85" fmla="*/ 188332 w 247483"/>
                <a:gd name="connsiteY85" fmla="*/ 357699 h 467513"/>
                <a:gd name="connsiteX86" fmla="*/ 185016 w 247483"/>
                <a:gd name="connsiteY86" fmla="*/ 356504 h 467513"/>
                <a:gd name="connsiteX87" fmla="*/ 208624 w 247483"/>
                <a:gd name="connsiteY87" fmla="*/ 327194 h 467513"/>
                <a:gd name="connsiteX88" fmla="*/ 206369 w 247483"/>
                <a:gd name="connsiteY88" fmla="*/ 328254 h 467513"/>
                <a:gd name="connsiteX89" fmla="*/ 201860 w 247483"/>
                <a:gd name="connsiteY89" fmla="*/ 331703 h 467513"/>
                <a:gd name="connsiteX90" fmla="*/ 198544 w 247483"/>
                <a:gd name="connsiteY90" fmla="*/ 333958 h 467513"/>
                <a:gd name="connsiteX91" fmla="*/ 197483 w 247483"/>
                <a:gd name="connsiteY91" fmla="*/ 336213 h 467513"/>
                <a:gd name="connsiteX92" fmla="*/ 195228 w 247483"/>
                <a:gd name="connsiteY92" fmla="*/ 338467 h 467513"/>
                <a:gd name="connsiteX93" fmla="*/ 191913 w 247483"/>
                <a:gd name="connsiteY93" fmla="*/ 340722 h 467513"/>
                <a:gd name="connsiteX94" fmla="*/ 188597 w 247483"/>
                <a:gd name="connsiteY94" fmla="*/ 344170 h 467513"/>
                <a:gd name="connsiteX95" fmla="*/ 186342 w 247483"/>
                <a:gd name="connsiteY95" fmla="*/ 348679 h 467513"/>
                <a:gd name="connsiteX96" fmla="*/ 184088 w 247483"/>
                <a:gd name="connsiteY96" fmla="*/ 350935 h 467513"/>
                <a:gd name="connsiteX97" fmla="*/ 183026 w 247483"/>
                <a:gd name="connsiteY97" fmla="*/ 355444 h 467513"/>
                <a:gd name="connsiteX98" fmla="*/ 178517 w 247483"/>
                <a:gd name="connsiteY98" fmla="*/ 361014 h 467513"/>
                <a:gd name="connsiteX99" fmla="*/ 176263 w 247483"/>
                <a:gd name="connsiteY99" fmla="*/ 363268 h 467513"/>
                <a:gd name="connsiteX100" fmla="*/ 171753 w 247483"/>
                <a:gd name="connsiteY100" fmla="*/ 364461 h 467513"/>
                <a:gd name="connsiteX101" fmla="*/ 167244 w 247483"/>
                <a:gd name="connsiteY101" fmla="*/ 371225 h 467513"/>
                <a:gd name="connsiteX102" fmla="*/ 167244 w 247483"/>
                <a:gd name="connsiteY102" fmla="*/ 374674 h 467513"/>
                <a:gd name="connsiteX103" fmla="*/ 170559 w 247483"/>
                <a:gd name="connsiteY103" fmla="*/ 377990 h 467513"/>
                <a:gd name="connsiteX104" fmla="*/ 171621 w 247483"/>
                <a:gd name="connsiteY104" fmla="*/ 383561 h 467513"/>
                <a:gd name="connsiteX105" fmla="*/ 168305 w 247483"/>
                <a:gd name="connsiteY105" fmla="*/ 385816 h 467513"/>
                <a:gd name="connsiteX106" fmla="*/ 160480 w 247483"/>
                <a:gd name="connsiteY106" fmla="*/ 393640 h 467513"/>
                <a:gd name="connsiteX107" fmla="*/ 155971 w 247483"/>
                <a:gd name="connsiteY107" fmla="*/ 393640 h 467513"/>
                <a:gd name="connsiteX108" fmla="*/ 153716 w 247483"/>
                <a:gd name="connsiteY108" fmla="*/ 389132 h 467513"/>
                <a:gd name="connsiteX109" fmla="*/ 150267 w 247483"/>
                <a:gd name="connsiteY109" fmla="*/ 393640 h 467513"/>
                <a:gd name="connsiteX110" fmla="*/ 146952 w 247483"/>
                <a:gd name="connsiteY110" fmla="*/ 394701 h 467513"/>
                <a:gd name="connsiteX111" fmla="*/ 145891 w 247483"/>
                <a:gd name="connsiteY111" fmla="*/ 396956 h 467513"/>
                <a:gd name="connsiteX112" fmla="*/ 145891 w 247483"/>
                <a:gd name="connsiteY112" fmla="*/ 399211 h 467513"/>
                <a:gd name="connsiteX113" fmla="*/ 146952 w 247483"/>
                <a:gd name="connsiteY113" fmla="*/ 401465 h 467513"/>
                <a:gd name="connsiteX114" fmla="*/ 148146 w 247483"/>
                <a:gd name="connsiteY114" fmla="*/ 407036 h 467513"/>
                <a:gd name="connsiteX115" fmla="*/ 148146 w 247483"/>
                <a:gd name="connsiteY115" fmla="*/ 412605 h 467513"/>
                <a:gd name="connsiteX116" fmla="*/ 145891 w 247483"/>
                <a:gd name="connsiteY116" fmla="*/ 414861 h 467513"/>
                <a:gd name="connsiteX117" fmla="*/ 142575 w 247483"/>
                <a:gd name="connsiteY117" fmla="*/ 414861 h 467513"/>
                <a:gd name="connsiteX118" fmla="*/ 140320 w 247483"/>
                <a:gd name="connsiteY118" fmla="*/ 422685 h 467513"/>
                <a:gd name="connsiteX119" fmla="*/ 138066 w 247483"/>
                <a:gd name="connsiteY119" fmla="*/ 428389 h 467513"/>
                <a:gd name="connsiteX120" fmla="*/ 135811 w 247483"/>
                <a:gd name="connsiteY120" fmla="*/ 427196 h 467513"/>
                <a:gd name="connsiteX121" fmla="*/ 133556 w 247483"/>
                <a:gd name="connsiteY121" fmla="*/ 420432 h 467513"/>
                <a:gd name="connsiteX122" fmla="*/ 130241 w 247483"/>
                <a:gd name="connsiteY122" fmla="*/ 416983 h 467513"/>
                <a:gd name="connsiteX123" fmla="*/ 130241 w 247483"/>
                <a:gd name="connsiteY123" fmla="*/ 422552 h 467513"/>
                <a:gd name="connsiteX124" fmla="*/ 126792 w 247483"/>
                <a:gd name="connsiteY124" fmla="*/ 430511 h 467513"/>
                <a:gd name="connsiteX125" fmla="*/ 122283 w 247483"/>
                <a:gd name="connsiteY125" fmla="*/ 433827 h 467513"/>
                <a:gd name="connsiteX126" fmla="*/ 117774 w 247483"/>
                <a:gd name="connsiteY126" fmla="*/ 434888 h 467513"/>
                <a:gd name="connsiteX127" fmla="*/ 112203 w 247483"/>
                <a:gd name="connsiteY127" fmla="*/ 433827 h 467513"/>
                <a:gd name="connsiteX128" fmla="*/ 111010 w 247483"/>
                <a:gd name="connsiteY128" fmla="*/ 431572 h 467513"/>
                <a:gd name="connsiteX129" fmla="*/ 112203 w 247483"/>
                <a:gd name="connsiteY129" fmla="*/ 427063 h 467513"/>
                <a:gd name="connsiteX130" fmla="*/ 112203 w 247483"/>
                <a:gd name="connsiteY130" fmla="*/ 424808 h 467513"/>
                <a:gd name="connsiteX131" fmla="*/ 111010 w 247483"/>
                <a:gd name="connsiteY131" fmla="*/ 426001 h 467513"/>
                <a:gd name="connsiteX132" fmla="*/ 105439 w 247483"/>
                <a:gd name="connsiteY132" fmla="*/ 429317 h 467513"/>
                <a:gd name="connsiteX133" fmla="*/ 104378 w 247483"/>
                <a:gd name="connsiteY133" fmla="*/ 431572 h 467513"/>
                <a:gd name="connsiteX134" fmla="*/ 111142 w 247483"/>
                <a:gd name="connsiteY134" fmla="*/ 434888 h 467513"/>
                <a:gd name="connsiteX135" fmla="*/ 111142 w 247483"/>
                <a:gd name="connsiteY135" fmla="*/ 438336 h 467513"/>
                <a:gd name="connsiteX136" fmla="*/ 108887 w 247483"/>
                <a:gd name="connsiteY136" fmla="*/ 441652 h 467513"/>
                <a:gd name="connsiteX137" fmla="*/ 102124 w 247483"/>
                <a:gd name="connsiteY137" fmla="*/ 444967 h 467513"/>
                <a:gd name="connsiteX138" fmla="*/ 94298 w 247483"/>
                <a:gd name="connsiteY138" fmla="*/ 446161 h 467513"/>
                <a:gd name="connsiteX139" fmla="*/ 88728 w 247483"/>
                <a:gd name="connsiteY139" fmla="*/ 449476 h 467513"/>
                <a:gd name="connsiteX140" fmla="*/ 84219 w 247483"/>
                <a:gd name="connsiteY140" fmla="*/ 453985 h 467513"/>
                <a:gd name="connsiteX141" fmla="*/ 83025 w 247483"/>
                <a:gd name="connsiteY141" fmla="*/ 451732 h 467513"/>
                <a:gd name="connsiteX142" fmla="*/ 84219 w 247483"/>
                <a:gd name="connsiteY142" fmla="*/ 448416 h 467513"/>
                <a:gd name="connsiteX143" fmla="*/ 85412 w 247483"/>
                <a:gd name="connsiteY143" fmla="*/ 443907 h 467513"/>
                <a:gd name="connsiteX144" fmla="*/ 81964 w 247483"/>
                <a:gd name="connsiteY144" fmla="*/ 446161 h 467513"/>
                <a:gd name="connsiteX145" fmla="*/ 70691 w 247483"/>
                <a:gd name="connsiteY145" fmla="*/ 457434 h 467513"/>
                <a:gd name="connsiteX146" fmla="*/ 62866 w 247483"/>
                <a:gd name="connsiteY146" fmla="*/ 464198 h 467513"/>
                <a:gd name="connsiteX147" fmla="*/ 59550 w 247483"/>
                <a:gd name="connsiteY147" fmla="*/ 467513 h 467513"/>
                <a:gd name="connsiteX148" fmla="*/ 56234 w 247483"/>
                <a:gd name="connsiteY148" fmla="*/ 467513 h 467513"/>
                <a:gd name="connsiteX149" fmla="*/ 58489 w 247483"/>
                <a:gd name="connsiteY149" fmla="*/ 458496 h 467513"/>
                <a:gd name="connsiteX150" fmla="*/ 56234 w 247483"/>
                <a:gd name="connsiteY150" fmla="*/ 456240 h 467513"/>
                <a:gd name="connsiteX151" fmla="*/ 57428 w 247483"/>
                <a:gd name="connsiteY151" fmla="*/ 452792 h 467513"/>
                <a:gd name="connsiteX152" fmla="*/ 61937 w 247483"/>
                <a:gd name="connsiteY152" fmla="*/ 448283 h 467513"/>
                <a:gd name="connsiteX153" fmla="*/ 68701 w 247483"/>
                <a:gd name="connsiteY153" fmla="*/ 443774 h 467513"/>
                <a:gd name="connsiteX154" fmla="*/ 73210 w 247483"/>
                <a:gd name="connsiteY154" fmla="*/ 440326 h 467513"/>
                <a:gd name="connsiteX155" fmla="*/ 78781 w 247483"/>
                <a:gd name="connsiteY155" fmla="*/ 435815 h 467513"/>
                <a:gd name="connsiteX156" fmla="*/ 84351 w 247483"/>
                <a:gd name="connsiteY156" fmla="*/ 427991 h 467513"/>
                <a:gd name="connsiteX157" fmla="*/ 85545 w 247483"/>
                <a:gd name="connsiteY157" fmla="*/ 422289 h 467513"/>
                <a:gd name="connsiteX158" fmla="*/ 83290 w 247483"/>
                <a:gd name="connsiteY158" fmla="*/ 421226 h 467513"/>
                <a:gd name="connsiteX159" fmla="*/ 81035 w 247483"/>
                <a:gd name="connsiteY159" fmla="*/ 418973 h 467513"/>
                <a:gd name="connsiteX160" fmla="*/ 82097 w 247483"/>
                <a:gd name="connsiteY160" fmla="*/ 414462 h 467513"/>
                <a:gd name="connsiteX161" fmla="*/ 84351 w 247483"/>
                <a:gd name="connsiteY161" fmla="*/ 412209 h 467513"/>
                <a:gd name="connsiteX162" fmla="*/ 85545 w 247483"/>
                <a:gd name="connsiteY162" fmla="*/ 409953 h 467513"/>
                <a:gd name="connsiteX163" fmla="*/ 88861 w 247483"/>
                <a:gd name="connsiteY163" fmla="*/ 405445 h 467513"/>
                <a:gd name="connsiteX164" fmla="*/ 93370 w 247483"/>
                <a:gd name="connsiteY164" fmla="*/ 402129 h 467513"/>
                <a:gd name="connsiteX165" fmla="*/ 93370 w 247483"/>
                <a:gd name="connsiteY165" fmla="*/ 399874 h 467513"/>
                <a:gd name="connsiteX166" fmla="*/ 95625 w 247483"/>
                <a:gd name="connsiteY166" fmla="*/ 396425 h 467513"/>
                <a:gd name="connsiteX167" fmla="*/ 101328 w 247483"/>
                <a:gd name="connsiteY167" fmla="*/ 390856 h 467513"/>
                <a:gd name="connsiteX168" fmla="*/ 104644 w 247483"/>
                <a:gd name="connsiteY168" fmla="*/ 386345 h 467513"/>
                <a:gd name="connsiteX169" fmla="*/ 122681 w 247483"/>
                <a:gd name="connsiteY169" fmla="*/ 363799 h 467513"/>
                <a:gd name="connsiteX170" fmla="*/ 119232 w 247483"/>
                <a:gd name="connsiteY170" fmla="*/ 364860 h 467513"/>
                <a:gd name="connsiteX171" fmla="*/ 115917 w 247483"/>
                <a:gd name="connsiteY171" fmla="*/ 371624 h 467513"/>
                <a:gd name="connsiteX172" fmla="*/ 112601 w 247483"/>
                <a:gd name="connsiteY172" fmla="*/ 374939 h 467513"/>
                <a:gd name="connsiteX173" fmla="*/ 105837 w 247483"/>
                <a:gd name="connsiteY173" fmla="*/ 378255 h 467513"/>
                <a:gd name="connsiteX174" fmla="*/ 101328 w 247483"/>
                <a:gd name="connsiteY174" fmla="*/ 379448 h 467513"/>
                <a:gd name="connsiteX175" fmla="*/ 100134 w 247483"/>
                <a:gd name="connsiteY175" fmla="*/ 376001 h 467513"/>
                <a:gd name="connsiteX176" fmla="*/ 100134 w 247483"/>
                <a:gd name="connsiteY176" fmla="*/ 373746 h 467513"/>
                <a:gd name="connsiteX177" fmla="*/ 103450 w 247483"/>
                <a:gd name="connsiteY177" fmla="*/ 370298 h 467513"/>
                <a:gd name="connsiteX178" fmla="*/ 106898 w 247483"/>
                <a:gd name="connsiteY178" fmla="*/ 365789 h 467513"/>
                <a:gd name="connsiteX179" fmla="*/ 110214 w 247483"/>
                <a:gd name="connsiteY179" fmla="*/ 362473 h 467513"/>
                <a:gd name="connsiteX180" fmla="*/ 122548 w 247483"/>
                <a:gd name="connsiteY180" fmla="*/ 329846 h 467513"/>
                <a:gd name="connsiteX181" fmla="*/ 120294 w 247483"/>
                <a:gd name="connsiteY181" fmla="*/ 331040 h 467513"/>
                <a:gd name="connsiteX182" fmla="*/ 115784 w 247483"/>
                <a:gd name="connsiteY182" fmla="*/ 336610 h 467513"/>
                <a:gd name="connsiteX183" fmla="*/ 112469 w 247483"/>
                <a:gd name="connsiteY183" fmla="*/ 341120 h 467513"/>
                <a:gd name="connsiteX184" fmla="*/ 109153 w 247483"/>
                <a:gd name="connsiteY184" fmla="*/ 350138 h 467513"/>
                <a:gd name="connsiteX185" fmla="*/ 90054 w 247483"/>
                <a:gd name="connsiteY185" fmla="*/ 365922 h 467513"/>
                <a:gd name="connsiteX186" fmla="*/ 87800 w 247483"/>
                <a:gd name="connsiteY186" fmla="*/ 371624 h 467513"/>
                <a:gd name="connsiteX187" fmla="*/ 84484 w 247483"/>
                <a:gd name="connsiteY187" fmla="*/ 374939 h 467513"/>
                <a:gd name="connsiteX188" fmla="*/ 79975 w 247483"/>
                <a:gd name="connsiteY188" fmla="*/ 374939 h 467513"/>
                <a:gd name="connsiteX189" fmla="*/ 77720 w 247483"/>
                <a:gd name="connsiteY189" fmla="*/ 376001 h 467513"/>
                <a:gd name="connsiteX190" fmla="*/ 74272 w 247483"/>
                <a:gd name="connsiteY190" fmla="*/ 379448 h 467513"/>
                <a:gd name="connsiteX191" fmla="*/ 72017 w 247483"/>
                <a:gd name="connsiteY191" fmla="*/ 388468 h 467513"/>
                <a:gd name="connsiteX192" fmla="*/ 66447 w 247483"/>
                <a:gd name="connsiteY192" fmla="*/ 394039 h 467513"/>
                <a:gd name="connsiteX193" fmla="*/ 60876 w 247483"/>
                <a:gd name="connsiteY193" fmla="*/ 396292 h 467513"/>
                <a:gd name="connsiteX194" fmla="*/ 56367 w 247483"/>
                <a:gd name="connsiteY194" fmla="*/ 397487 h 467513"/>
                <a:gd name="connsiteX195" fmla="*/ 47348 w 247483"/>
                <a:gd name="connsiteY195" fmla="*/ 371624 h 467513"/>
                <a:gd name="connsiteX196" fmla="*/ 46287 w 247483"/>
                <a:gd name="connsiteY196" fmla="*/ 377195 h 467513"/>
                <a:gd name="connsiteX197" fmla="*/ 47348 w 247483"/>
                <a:gd name="connsiteY197" fmla="*/ 381704 h 467513"/>
                <a:gd name="connsiteX198" fmla="*/ 44033 w 247483"/>
                <a:gd name="connsiteY198" fmla="*/ 382764 h 467513"/>
                <a:gd name="connsiteX199" fmla="*/ 38462 w 247483"/>
                <a:gd name="connsiteY199" fmla="*/ 382764 h 467513"/>
                <a:gd name="connsiteX200" fmla="*/ 35146 w 247483"/>
                <a:gd name="connsiteY200" fmla="*/ 381704 h 467513"/>
                <a:gd name="connsiteX201" fmla="*/ 32892 w 247483"/>
                <a:gd name="connsiteY201" fmla="*/ 383959 h 467513"/>
                <a:gd name="connsiteX202" fmla="*/ 29576 w 247483"/>
                <a:gd name="connsiteY202" fmla="*/ 391916 h 467513"/>
                <a:gd name="connsiteX203" fmla="*/ 30637 w 247483"/>
                <a:gd name="connsiteY203" fmla="*/ 398680 h 467513"/>
                <a:gd name="connsiteX204" fmla="*/ 31698 w 247483"/>
                <a:gd name="connsiteY204" fmla="*/ 405445 h 467513"/>
                <a:gd name="connsiteX205" fmla="*/ 27189 w 247483"/>
                <a:gd name="connsiteY205" fmla="*/ 408760 h 467513"/>
                <a:gd name="connsiteX206" fmla="*/ 19364 w 247483"/>
                <a:gd name="connsiteY206" fmla="*/ 413269 h 467513"/>
                <a:gd name="connsiteX207" fmla="*/ 11539 w 247483"/>
                <a:gd name="connsiteY207" fmla="*/ 414330 h 467513"/>
                <a:gd name="connsiteX208" fmla="*/ 9284 w 247483"/>
                <a:gd name="connsiteY208" fmla="*/ 412076 h 467513"/>
                <a:gd name="connsiteX209" fmla="*/ 9284 w 247483"/>
                <a:gd name="connsiteY209" fmla="*/ 405312 h 467513"/>
                <a:gd name="connsiteX210" fmla="*/ 11539 w 247483"/>
                <a:gd name="connsiteY210" fmla="*/ 397487 h 467513"/>
                <a:gd name="connsiteX211" fmla="*/ 38595 w 247483"/>
                <a:gd name="connsiteY211" fmla="*/ 367115 h 467513"/>
                <a:gd name="connsiteX212" fmla="*/ 39656 w 247483"/>
                <a:gd name="connsiteY212" fmla="*/ 363799 h 467513"/>
                <a:gd name="connsiteX213" fmla="*/ 38595 w 247483"/>
                <a:gd name="connsiteY213" fmla="*/ 358095 h 467513"/>
                <a:gd name="connsiteX214" fmla="*/ 39656 w 247483"/>
                <a:gd name="connsiteY214" fmla="*/ 351331 h 467513"/>
                <a:gd name="connsiteX215" fmla="*/ 42971 w 247483"/>
                <a:gd name="connsiteY215" fmla="*/ 345762 h 467513"/>
                <a:gd name="connsiteX216" fmla="*/ 46287 w 247483"/>
                <a:gd name="connsiteY216" fmla="*/ 341251 h 467513"/>
                <a:gd name="connsiteX217" fmla="*/ 48542 w 247483"/>
                <a:gd name="connsiteY217" fmla="*/ 335682 h 467513"/>
                <a:gd name="connsiteX218" fmla="*/ 54112 w 247483"/>
                <a:gd name="connsiteY218" fmla="*/ 301994 h 467513"/>
                <a:gd name="connsiteX219" fmla="*/ 49603 w 247483"/>
                <a:gd name="connsiteY219" fmla="*/ 300801 h 467513"/>
                <a:gd name="connsiteX220" fmla="*/ 46155 w 247483"/>
                <a:gd name="connsiteY220" fmla="*/ 299740 h 467513"/>
                <a:gd name="connsiteX221" fmla="*/ 41645 w 247483"/>
                <a:gd name="connsiteY221" fmla="*/ 297485 h 467513"/>
                <a:gd name="connsiteX222" fmla="*/ 38197 w 247483"/>
                <a:gd name="connsiteY222" fmla="*/ 295230 h 467513"/>
                <a:gd name="connsiteX223" fmla="*/ 35942 w 247483"/>
                <a:gd name="connsiteY223" fmla="*/ 290721 h 467513"/>
                <a:gd name="connsiteX224" fmla="*/ 31433 w 247483"/>
                <a:gd name="connsiteY224" fmla="*/ 290721 h 467513"/>
                <a:gd name="connsiteX225" fmla="*/ 29178 w 247483"/>
                <a:gd name="connsiteY225" fmla="*/ 288466 h 467513"/>
                <a:gd name="connsiteX226" fmla="*/ 38197 w 247483"/>
                <a:gd name="connsiteY226" fmla="*/ 267113 h 467513"/>
                <a:gd name="connsiteX227" fmla="*/ 40451 w 247483"/>
                <a:gd name="connsiteY227" fmla="*/ 254779 h 467513"/>
                <a:gd name="connsiteX228" fmla="*/ 30372 w 247483"/>
                <a:gd name="connsiteY228" fmla="*/ 217643 h 467513"/>
                <a:gd name="connsiteX229" fmla="*/ 25863 w 247483"/>
                <a:gd name="connsiteY229" fmla="*/ 209818 h 467513"/>
                <a:gd name="connsiteX230" fmla="*/ 20292 w 247483"/>
                <a:gd name="connsiteY230" fmla="*/ 188465 h 467513"/>
                <a:gd name="connsiteX231" fmla="*/ 0 w 247483"/>
                <a:gd name="connsiteY231" fmla="*/ 148013 h 467513"/>
                <a:gd name="connsiteX232" fmla="*/ 29311 w 247483"/>
                <a:gd name="connsiteY232" fmla="*/ 89524 h 467513"/>
                <a:gd name="connsiteX233" fmla="*/ 32626 w 247483"/>
                <a:gd name="connsiteY233" fmla="*/ 88463 h 467513"/>
                <a:gd name="connsiteX234" fmla="*/ 32626 w 247483"/>
                <a:gd name="connsiteY234" fmla="*/ 87270 h 467513"/>
                <a:gd name="connsiteX235" fmla="*/ 30372 w 247483"/>
                <a:gd name="connsiteY235" fmla="*/ 87270 h 467513"/>
                <a:gd name="connsiteX236" fmla="*/ 38197 w 247483"/>
                <a:gd name="connsiteY236" fmla="*/ 69233 h 46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247483" h="467513">
                  <a:moveTo>
                    <a:pt x="37136" y="69762"/>
                  </a:moveTo>
                  <a:lnTo>
                    <a:pt x="58489" y="56234"/>
                  </a:lnTo>
                  <a:lnTo>
                    <a:pt x="64192" y="42707"/>
                  </a:lnTo>
                  <a:lnTo>
                    <a:pt x="70956" y="30372"/>
                  </a:lnTo>
                  <a:lnTo>
                    <a:pt x="85545" y="19099"/>
                  </a:lnTo>
                  <a:lnTo>
                    <a:pt x="93370" y="4511"/>
                  </a:lnTo>
                  <a:lnTo>
                    <a:pt x="111407" y="0"/>
                  </a:lnTo>
                  <a:lnTo>
                    <a:pt x="133954" y="9019"/>
                  </a:lnTo>
                  <a:lnTo>
                    <a:pt x="135015" y="19099"/>
                  </a:lnTo>
                  <a:lnTo>
                    <a:pt x="162071" y="24801"/>
                  </a:lnTo>
                  <a:lnTo>
                    <a:pt x="153053" y="34881"/>
                  </a:lnTo>
                  <a:lnTo>
                    <a:pt x="153053" y="61938"/>
                  </a:lnTo>
                  <a:lnTo>
                    <a:pt x="166581" y="75466"/>
                  </a:lnTo>
                  <a:lnTo>
                    <a:pt x="166581" y="96819"/>
                  </a:lnTo>
                  <a:lnTo>
                    <a:pt x="161010" y="102390"/>
                  </a:lnTo>
                  <a:lnTo>
                    <a:pt x="151991" y="116979"/>
                  </a:lnTo>
                  <a:lnTo>
                    <a:pt x="149737" y="118039"/>
                  </a:lnTo>
                  <a:lnTo>
                    <a:pt x="149737" y="122548"/>
                  </a:lnTo>
                  <a:lnTo>
                    <a:pt x="164326" y="133823"/>
                  </a:lnTo>
                  <a:lnTo>
                    <a:pt x="166581" y="132761"/>
                  </a:lnTo>
                  <a:lnTo>
                    <a:pt x="171090" y="132761"/>
                  </a:lnTo>
                  <a:lnTo>
                    <a:pt x="172151" y="135016"/>
                  </a:lnTo>
                  <a:lnTo>
                    <a:pt x="172151" y="146289"/>
                  </a:lnTo>
                  <a:lnTo>
                    <a:pt x="157562" y="147482"/>
                  </a:lnTo>
                  <a:lnTo>
                    <a:pt x="166581" y="148544"/>
                  </a:lnTo>
                  <a:lnTo>
                    <a:pt x="183424" y="165388"/>
                  </a:lnTo>
                  <a:lnTo>
                    <a:pt x="194698" y="170958"/>
                  </a:lnTo>
                  <a:lnTo>
                    <a:pt x="192443" y="174273"/>
                  </a:lnTo>
                  <a:lnTo>
                    <a:pt x="193504" y="178782"/>
                  </a:lnTo>
                  <a:lnTo>
                    <a:pt x="188995" y="184353"/>
                  </a:lnTo>
                  <a:lnTo>
                    <a:pt x="186740" y="191117"/>
                  </a:lnTo>
                  <a:lnTo>
                    <a:pt x="185679" y="195626"/>
                  </a:lnTo>
                  <a:cubicBezTo>
                    <a:pt x="230507" y="205972"/>
                    <a:pt x="213929" y="194566"/>
                    <a:pt x="230640" y="222683"/>
                  </a:cubicBezTo>
                  <a:lnTo>
                    <a:pt x="229579" y="224938"/>
                  </a:lnTo>
                  <a:lnTo>
                    <a:pt x="229579" y="229447"/>
                  </a:lnTo>
                  <a:lnTo>
                    <a:pt x="233027" y="230507"/>
                  </a:lnTo>
                  <a:lnTo>
                    <a:pt x="233027" y="232763"/>
                  </a:lnTo>
                  <a:lnTo>
                    <a:pt x="231834" y="237272"/>
                  </a:lnTo>
                  <a:lnTo>
                    <a:pt x="226263" y="241780"/>
                  </a:lnTo>
                  <a:lnTo>
                    <a:pt x="226263" y="246291"/>
                  </a:lnTo>
                  <a:lnTo>
                    <a:pt x="225202" y="247484"/>
                  </a:lnTo>
                  <a:lnTo>
                    <a:pt x="225202" y="250800"/>
                  </a:lnTo>
                  <a:cubicBezTo>
                    <a:pt x="218040" y="260880"/>
                    <a:pt x="199870" y="262869"/>
                    <a:pt x="195891" y="275601"/>
                  </a:cubicBezTo>
                  <a:lnTo>
                    <a:pt x="199207" y="275601"/>
                  </a:lnTo>
                  <a:lnTo>
                    <a:pt x="204910" y="272286"/>
                  </a:lnTo>
                  <a:lnTo>
                    <a:pt x="209420" y="268970"/>
                  </a:lnTo>
                  <a:lnTo>
                    <a:pt x="212735" y="265521"/>
                  </a:lnTo>
                  <a:lnTo>
                    <a:pt x="221754" y="258757"/>
                  </a:lnTo>
                  <a:lnTo>
                    <a:pt x="226263" y="257564"/>
                  </a:lnTo>
                  <a:lnTo>
                    <a:pt x="228518" y="259819"/>
                  </a:lnTo>
                  <a:lnTo>
                    <a:pt x="231834" y="262073"/>
                  </a:lnTo>
                  <a:lnTo>
                    <a:pt x="235149" y="261012"/>
                  </a:lnTo>
                  <a:lnTo>
                    <a:pt x="237404" y="257564"/>
                  </a:lnTo>
                  <a:lnTo>
                    <a:pt x="239659" y="256504"/>
                  </a:lnTo>
                  <a:lnTo>
                    <a:pt x="242974" y="261012"/>
                  </a:lnTo>
                  <a:lnTo>
                    <a:pt x="244168" y="264328"/>
                  </a:lnTo>
                  <a:lnTo>
                    <a:pt x="244168" y="273346"/>
                  </a:lnTo>
                  <a:lnTo>
                    <a:pt x="247484" y="279050"/>
                  </a:lnTo>
                  <a:lnTo>
                    <a:pt x="246423" y="283559"/>
                  </a:lnTo>
                  <a:lnTo>
                    <a:pt x="242974" y="288069"/>
                  </a:lnTo>
                  <a:lnTo>
                    <a:pt x="239659" y="294832"/>
                  </a:lnTo>
                  <a:lnTo>
                    <a:pt x="236343" y="299342"/>
                  </a:lnTo>
                  <a:lnTo>
                    <a:pt x="231834" y="302791"/>
                  </a:lnTo>
                  <a:lnTo>
                    <a:pt x="228518" y="305044"/>
                  </a:lnTo>
                  <a:lnTo>
                    <a:pt x="225202" y="306239"/>
                  </a:lnTo>
                  <a:lnTo>
                    <a:pt x="222948" y="310748"/>
                  </a:lnTo>
                  <a:lnTo>
                    <a:pt x="222948" y="314064"/>
                  </a:lnTo>
                  <a:lnTo>
                    <a:pt x="219632" y="318573"/>
                  </a:lnTo>
                  <a:lnTo>
                    <a:pt x="214062" y="324144"/>
                  </a:lnTo>
                  <a:lnTo>
                    <a:pt x="213000" y="326397"/>
                  </a:lnTo>
                  <a:lnTo>
                    <a:pt x="214062" y="327459"/>
                  </a:lnTo>
                  <a:lnTo>
                    <a:pt x="216316" y="328520"/>
                  </a:lnTo>
                  <a:lnTo>
                    <a:pt x="224141" y="328520"/>
                  </a:lnTo>
                  <a:lnTo>
                    <a:pt x="226396" y="329713"/>
                  </a:lnTo>
                  <a:lnTo>
                    <a:pt x="225335" y="330775"/>
                  </a:lnTo>
                  <a:lnTo>
                    <a:pt x="224141" y="334223"/>
                  </a:lnTo>
                  <a:lnTo>
                    <a:pt x="218571" y="337539"/>
                  </a:lnTo>
                  <a:lnTo>
                    <a:pt x="214062" y="344303"/>
                  </a:lnTo>
                  <a:lnTo>
                    <a:pt x="213000" y="347619"/>
                  </a:lnTo>
                  <a:lnTo>
                    <a:pt x="208491" y="349873"/>
                  </a:lnTo>
                  <a:lnTo>
                    <a:pt x="208491" y="355444"/>
                  </a:lnTo>
                  <a:lnTo>
                    <a:pt x="205175" y="359952"/>
                  </a:lnTo>
                  <a:lnTo>
                    <a:pt x="199473" y="362208"/>
                  </a:lnTo>
                  <a:lnTo>
                    <a:pt x="194963" y="357699"/>
                  </a:lnTo>
                  <a:lnTo>
                    <a:pt x="191648" y="355444"/>
                  </a:lnTo>
                  <a:lnTo>
                    <a:pt x="188332" y="357699"/>
                  </a:lnTo>
                  <a:lnTo>
                    <a:pt x="185016" y="356504"/>
                  </a:lnTo>
                  <a:cubicBezTo>
                    <a:pt x="199605" y="333029"/>
                    <a:pt x="207695" y="345364"/>
                    <a:pt x="208624" y="327194"/>
                  </a:cubicBezTo>
                  <a:lnTo>
                    <a:pt x="206369" y="328254"/>
                  </a:lnTo>
                  <a:lnTo>
                    <a:pt x="201860" y="331703"/>
                  </a:lnTo>
                  <a:lnTo>
                    <a:pt x="198544" y="333958"/>
                  </a:lnTo>
                  <a:lnTo>
                    <a:pt x="197483" y="336213"/>
                  </a:lnTo>
                  <a:lnTo>
                    <a:pt x="195228" y="338467"/>
                  </a:lnTo>
                  <a:lnTo>
                    <a:pt x="191913" y="340722"/>
                  </a:lnTo>
                  <a:lnTo>
                    <a:pt x="188597" y="344170"/>
                  </a:lnTo>
                  <a:lnTo>
                    <a:pt x="186342" y="348679"/>
                  </a:lnTo>
                  <a:lnTo>
                    <a:pt x="184088" y="350935"/>
                  </a:lnTo>
                  <a:lnTo>
                    <a:pt x="183026" y="355444"/>
                  </a:lnTo>
                  <a:lnTo>
                    <a:pt x="178517" y="361014"/>
                  </a:lnTo>
                  <a:lnTo>
                    <a:pt x="176263" y="363268"/>
                  </a:lnTo>
                  <a:lnTo>
                    <a:pt x="171753" y="364461"/>
                  </a:lnTo>
                  <a:lnTo>
                    <a:pt x="167244" y="371225"/>
                  </a:lnTo>
                  <a:lnTo>
                    <a:pt x="167244" y="374674"/>
                  </a:lnTo>
                  <a:lnTo>
                    <a:pt x="170559" y="377990"/>
                  </a:lnTo>
                  <a:lnTo>
                    <a:pt x="171621" y="383561"/>
                  </a:lnTo>
                  <a:lnTo>
                    <a:pt x="168305" y="385816"/>
                  </a:lnTo>
                  <a:lnTo>
                    <a:pt x="160480" y="393640"/>
                  </a:lnTo>
                  <a:lnTo>
                    <a:pt x="155971" y="393640"/>
                  </a:lnTo>
                  <a:lnTo>
                    <a:pt x="153716" y="389132"/>
                  </a:lnTo>
                  <a:lnTo>
                    <a:pt x="150267" y="393640"/>
                  </a:lnTo>
                  <a:lnTo>
                    <a:pt x="146952" y="394701"/>
                  </a:lnTo>
                  <a:lnTo>
                    <a:pt x="145891" y="396956"/>
                  </a:lnTo>
                  <a:lnTo>
                    <a:pt x="145891" y="399211"/>
                  </a:lnTo>
                  <a:lnTo>
                    <a:pt x="146952" y="401465"/>
                  </a:lnTo>
                  <a:lnTo>
                    <a:pt x="148146" y="407036"/>
                  </a:lnTo>
                  <a:lnTo>
                    <a:pt x="148146" y="412605"/>
                  </a:lnTo>
                  <a:lnTo>
                    <a:pt x="145891" y="414861"/>
                  </a:lnTo>
                  <a:lnTo>
                    <a:pt x="142575" y="414861"/>
                  </a:lnTo>
                  <a:lnTo>
                    <a:pt x="140320" y="422685"/>
                  </a:lnTo>
                  <a:lnTo>
                    <a:pt x="138066" y="428389"/>
                  </a:lnTo>
                  <a:lnTo>
                    <a:pt x="135811" y="427196"/>
                  </a:lnTo>
                  <a:lnTo>
                    <a:pt x="133556" y="420432"/>
                  </a:lnTo>
                  <a:lnTo>
                    <a:pt x="130241" y="416983"/>
                  </a:lnTo>
                  <a:lnTo>
                    <a:pt x="130241" y="422552"/>
                  </a:lnTo>
                  <a:lnTo>
                    <a:pt x="126792" y="430511"/>
                  </a:lnTo>
                  <a:lnTo>
                    <a:pt x="122283" y="433827"/>
                  </a:lnTo>
                  <a:lnTo>
                    <a:pt x="117774" y="434888"/>
                  </a:lnTo>
                  <a:lnTo>
                    <a:pt x="112203" y="433827"/>
                  </a:lnTo>
                  <a:lnTo>
                    <a:pt x="111010" y="431572"/>
                  </a:lnTo>
                  <a:lnTo>
                    <a:pt x="112203" y="427063"/>
                  </a:lnTo>
                  <a:lnTo>
                    <a:pt x="112203" y="424808"/>
                  </a:lnTo>
                  <a:lnTo>
                    <a:pt x="111010" y="426001"/>
                  </a:lnTo>
                  <a:lnTo>
                    <a:pt x="105439" y="429317"/>
                  </a:lnTo>
                  <a:lnTo>
                    <a:pt x="104378" y="431572"/>
                  </a:lnTo>
                  <a:lnTo>
                    <a:pt x="111142" y="434888"/>
                  </a:lnTo>
                  <a:lnTo>
                    <a:pt x="111142" y="438336"/>
                  </a:lnTo>
                  <a:lnTo>
                    <a:pt x="108887" y="441652"/>
                  </a:lnTo>
                  <a:lnTo>
                    <a:pt x="102124" y="444967"/>
                  </a:lnTo>
                  <a:lnTo>
                    <a:pt x="94298" y="446161"/>
                  </a:lnTo>
                  <a:lnTo>
                    <a:pt x="88728" y="449476"/>
                  </a:lnTo>
                  <a:lnTo>
                    <a:pt x="84219" y="453985"/>
                  </a:lnTo>
                  <a:lnTo>
                    <a:pt x="83025" y="451732"/>
                  </a:lnTo>
                  <a:lnTo>
                    <a:pt x="84219" y="448416"/>
                  </a:lnTo>
                  <a:lnTo>
                    <a:pt x="85412" y="443907"/>
                  </a:lnTo>
                  <a:lnTo>
                    <a:pt x="81964" y="446161"/>
                  </a:lnTo>
                  <a:lnTo>
                    <a:pt x="70691" y="457434"/>
                  </a:lnTo>
                  <a:lnTo>
                    <a:pt x="62866" y="464198"/>
                  </a:lnTo>
                  <a:lnTo>
                    <a:pt x="59550" y="467513"/>
                  </a:lnTo>
                  <a:lnTo>
                    <a:pt x="56234" y="467513"/>
                  </a:lnTo>
                  <a:lnTo>
                    <a:pt x="58489" y="458496"/>
                  </a:lnTo>
                  <a:lnTo>
                    <a:pt x="56234" y="456240"/>
                  </a:lnTo>
                  <a:lnTo>
                    <a:pt x="57428" y="452792"/>
                  </a:lnTo>
                  <a:lnTo>
                    <a:pt x="61937" y="448283"/>
                  </a:lnTo>
                  <a:lnTo>
                    <a:pt x="68701" y="443774"/>
                  </a:lnTo>
                  <a:lnTo>
                    <a:pt x="73210" y="440326"/>
                  </a:lnTo>
                  <a:lnTo>
                    <a:pt x="78781" y="435815"/>
                  </a:lnTo>
                  <a:lnTo>
                    <a:pt x="84351" y="427991"/>
                  </a:lnTo>
                  <a:lnTo>
                    <a:pt x="85545" y="422289"/>
                  </a:lnTo>
                  <a:lnTo>
                    <a:pt x="83290" y="421226"/>
                  </a:lnTo>
                  <a:lnTo>
                    <a:pt x="81035" y="418973"/>
                  </a:lnTo>
                  <a:lnTo>
                    <a:pt x="82097" y="414462"/>
                  </a:lnTo>
                  <a:lnTo>
                    <a:pt x="84351" y="412209"/>
                  </a:lnTo>
                  <a:lnTo>
                    <a:pt x="85545" y="409953"/>
                  </a:lnTo>
                  <a:lnTo>
                    <a:pt x="88861" y="405445"/>
                  </a:lnTo>
                  <a:lnTo>
                    <a:pt x="93370" y="402129"/>
                  </a:lnTo>
                  <a:lnTo>
                    <a:pt x="93370" y="399874"/>
                  </a:lnTo>
                  <a:lnTo>
                    <a:pt x="95625" y="396425"/>
                  </a:lnTo>
                  <a:lnTo>
                    <a:pt x="101328" y="390856"/>
                  </a:lnTo>
                  <a:lnTo>
                    <a:pt x="104644" y="386345"/>
                  </a:lnTo>
                  <a:cubicBezTo>
                    <a:pt x="113397" y="382367"/>
                    <a:pt x="120691" y="373746"/>
                    <a:pt x="122681" y="363799"/>
                  </a:cubicBezTo>
                  <a:lnTo>
                    <a:pt x="119232" y="364860"/>
                  </a:lnTo>
                  <a:lnTo>
                    <a:pt x="115917" y="371624"/>
                  </a:lnTo>
                  <a:lnTo>
                    <a:pt x="112601" y="374939"/>
                  </a:lnTo>
                  <a:lnTo>
                    <a:pt x="105837" y="378255"/>
                  </a:lnTo>
                  <a:lnTo>
                    <a:pt x="101328" y="379448"/>
                  </a:lnTo>
                  <a:lnTo>
                    <a:pt x="100134" y="376001"/>
                  </a:lnTo>
                  <a:lnTo>
                    <a:pt x="100134" y="373746"/>
                  </a:lnTo>
                  <a:lnTo>
                    <a:pt x="103450" y="370298"/>
                  </a:lnTo>
                  <a:lnTo>
                    <a:pt x="106898" y="365789"/>
                  </a:lnTo>
                  <a:lnTo>
                    <a:pt x="110214" y="362473"/>
                  </a:lnTo>
                  <a:cubicBezTo>
                    <a:pt x="114989" y="351862"/>
                    <a:pt x="124405" y="342446"/>
                    <a:pt x="122548" y="329846"/>
                  </a:cubicBezTo>
                  <a:lnTo>
                    <a:pt x="120294" y="331040"/>
                  </a:lnTo>
                  <a:lnTo>
                    <a:pt x="115784" y="336610"/>
                  </a:lnTo>
                  <a:lnTo>
                    <a:pt x="112469" y="341120"/>
                  </a:lnTo>
                  <a:lnTo>
                    <a:pt x="109153" y="350138"/>
                  </a:lnTo>
                  <a:cubicBezTo>
                    <a:pt x="106367" y="363932"/>
                    <a:pt x="101062" y="360882"/>
                    <a:pt x="90054" y="365922"/>
                  </a:cubicBezTo>
                  <a:lnTo>
                    <a:pt x="87800" y="371624"/>
                  </a:lnTo>
                  <a:lnTo>
                    <a:pt x="84484" y="374939"/>
                  </a:lnTo>
                  <a:lnTo>
                    <a:pt x="79975" y="374939"/>
                  </a:lnTo>
                  <a:lnTo>
                    <a:pt x="77720" y="376001"/>
                  </a:lnTo>
                  <a:lnTo>
                    <a:pt x="74272" y="379448"/>
                  </a:lnTo>
                  <a:lnTo>
                    <a:pt x="72017" y="388468"/>
                  </a:lnTo>
                  <a:lnTo>
                    <a:pt x="66447" y="394039"/>
                  </a:lnTo>
                  <a:lnTo>
                    <a:pt x="60876" y="396292"/>
                  </a:lnTo>
                  <a:lnTo>
                    <a:pt x="56367" y="397487"/>
                  </a:lnTo>
                  <a:cubicBezTo>
                    <a:pt x="49868" y="390325"/>
                    <a:pt x="55571" y="377724"/>
                    <a:pt x="47348" y="371624"/>
                  </a:cubicBezTo>
                  <a:lnTo>
                    <a:pt x="46287" y="377195"/>
                  </a:lnTo>
                  <a:lnTo>
                    <a:pt x="47348" y="381704"/>
                  </a:lnTo>
                  <a:lnTo>
                    <a:pt x="44033" y="382764"/>
                  </a:lnTo>
                  <a:lnTo>
                    <a:pt x="38462" y="382764"/>
                  </a:lnTo>
                  <a:lnTo>
                    <a:pt x="35146" y="381704"/>
                  </a:lnTo>
                  <a:lnTo>
                    <a:pt x="32892" y="383959"/>
                  </a:lnTo>
                  <a:lnTo>
                    <a:pt x="29576" y="391916"/>
                  </a:lnTo>
                  <a:lnTo>
                    <a:pt x="30637" y="398680"/>
                  </a:lnTo>
                  <a:lnTo>
                    <a:pt x="31698" y="405445"/>
                  </a:lnTo>
                  <a:lnTo>
                    <a:pt x="27189" y="408760"/>
                  </a:lnTo>
                  <a:lnTo>
                    <a:pt x="19364" y="413269"/>
                  </a:lnTo>
                  <a:lnTo>
                    <a:pt x="11539" y="414330"/>
                  </a:lnTo>
                  <a:lnTo>
                    <a:pt x="9284" y="412076"/>
                  </a:lnTo>
                  <a:lnTo>
                    <a:pt x="9284" y="405312"/>
                  </a:lnTo>
                  <a:lnTo>
                    <a:pt x="11539" y="397487"/>
                  </a:lnTo>
                  <a:cubicBezTo>
                    <a:pt x="28117" y="374012"/>
                    <a:pt x="11406" y="383428"/>
                    <a:pt x="38595" y="367115"/>
                  </a:cubicBezTo>
                  <a:lnTo>
                    <a:pt x="39656" y="363799"/>
                  </a:lnTo>
                  <a:lnTo>
                    <a:pt x="38595" y="358095"/>
                  </a:lnTo>
                  <a:lnTo>
                    <a:pt x="39656" y="351331"/>
                  </a:lnTo>
                  <a:lnTo>
                    <a:pt x="42971" y="345762"/>
                  </a:lnTo>
                  <a:lnTo>
                    <a:pt x="46287" y="341251"/>
                  </a:lnTo>
                  <a:lnTo>
                    <a:pt x="48542" y="335682"/>
                  </a:lnTo>
                  <a:cubicBezTo>
                    <a:pt x="51460" y="324276"/>
                    <a:pt x="51725" y="313267"/>
                    <a:pt x="54112" y="301994"/>
                  </a:cubicBezTo>
                  <a:lnTo>
                    <a:pt x="49603" y="300801"/>
                  </a:lnTo>
                  <a:lnTo>
                    <a:pt x="46155" y="299740"/>
                  </a:lnTo>
                  <a:lnTo>
                    <a:pt x="41645" y="297485"/>
                  </a:lnTo>
                  <a:lnTo>
                    <a:pt x="38197" y="295230"/>
                  </a:lnTo>
                  <a:lnTo>
                    <a:pt x="35942" y="290721"/>
                  </a:lnTo>
                  <a:lnTo>
                    <a:pt x="31433" y="290721"/>
                  </a:lnTo>
                  <a:lnTo>
                    <a:pt x="29178" y="288466"/>
                  </a:lnTo>
                  <a:lnTo>
                    <a:pt x="38197" y="267113"/>
                  </a:lnTo>
                  <a:lnTo>
                    <a:pt x="40451" y="254779"/>
                  </a:lnTo>
                  <a:lnTo>
                    <a:pt x="30372" y="217643"/>
                  </a:lnTo>
                  <a:lnTo>
                    <a:pt x="25863" y="209818"/>
                  </a:lnTo>
                  <a:lnTo>
                    <a:pt x="20292" y="188465"/>
                  </a:lnTo>
                  <a:lnTo>
                    <a:pt x="0" y="148013"/>
                  </a:lnTo>
                  <a:lnTo>
                    <a:pt x="29311" y="89524"/>
                  </a:lnTo>
                  <a:lnTo>
                    <a:pt x="32626" y="88463"/>
                  </a:lnTo>
                  <a:lnTo>
                    <a:pt x="32626" y="87270"/>
                  </a:lnTo>
                  <a:lnTo>
                    <a:pt x="30372" y="87270"/>
                  </a:lnTo>
                  <a:lnTo>
                    <a:pt x="38197" y="69233"/>
                  </a:lnTo>
                </a:path>
              </a:pathLst>
            </a:custGeom>
            <a:noFill/>
            <a:ln w="3315" cap="flat">
              <a:solidFill>
                <a:schemeClr val="bg1">
                  <a:lumMod val="65000"/>
                </a:schemeClr>
              </a:solidFill>
              <a:prstDash val="solid"/>
              <a:miter/>
            </a:ln>
          </p:spPr>
          <p:txBody>
            <a:bodyPr rtlCol="0" anchor="ctr"/>
            <a:lstStyle/>
            <a:p>
              <a:endParaRPr lang="en-FI" sz="816"/>
            </a:p>
          </p:txBody>
        </p:sp>
        <p:sp>
          <p:nvSpPr>
            <p:cNvPr id="902" name="Freeform: Shape 901">
              <a:extLst>
                <a:ext uri="{FF2B5EF4-FFF2-40B4-BE49-F238E27FC236}">
                  <a16:creationId xmlns:a16="http://schemas.microsoft.com/office/drawing/2014/main" id="{C6B43BEB-8247-6C5E-2939-CDCD21A8FB09}"/>
                </a:ext>
              </a:extLst>
            </p:cNvPr>
            <p:cNvSpPr/>
            <p:nvPr/>
          </p:nvSpPr>
          <p:spPr>
            <a:xfrm>
              <a:off x="4546214" y="13786994"/>
              <a:ext cx="374673" cy="475868"/>
            </a:xfrm>
            <a:custGeom>
              <a:avLst/>
              <a:gdLst>
                <a:gd name="connsiteX0" fmla="*/ 326265 w 374673"/>
                <a:gd name="connsiteY0" fmla="*/ 0 h 475868"/>
                <a:gd name="connsiteX1" fmla="*/ 338599 w 374673"/>
                <a:gd name="connsiteY1" fmla="*/ 41512 h 475868"/>
                <a:gd name="connsiteX2" fmla="*/ 374674 w 374673"/>
                <a:gd name="connsiteY2" fmla="*/ 100001 h 475868"/>
                <a:gd name="connsiteX3" fmla="*/ 356637 w 374673"/>
                <a:gd name="connsiteY3" fmla="*/ 96685 h 475868"/>
                <a:gd name="connsiteX4" fmla="*/ 318440 w 374673"/>
                <a:gd name="connsiteY4" fmla="*/ 115783 h 475868"/>
                <a:gd name="connsiteX5" fmla="*/ 310482 w 374673"/>
                <a:gd name="connsiteY5" fmla="*/ 123742 h 475868"/>
                <a:gd name="connsiteX6" fmla="*/ 284619 w 374673"/>
                <a:gd name="connsiteY6" fmla="*/ 154113 h 475868"/>
                <a:gd name="connsiteX7" fmla="*/ 293638 w 374673"/>
                <a:gd name="connsiteY7" fmla="*/ 157428 h 475868"/>
                <a:gd name="connsiteX8" fmla="*/ 299209 w 374673"/>
                <a:gd name="connsiteY8" fmla="*/ 159684 h 475868"/>
                <a:gd name="connsiteX9" fmla="*/ 298148 w 374673"/>
                <a:gd name="connsiteY9" fmla="*/ 160877 h 475868"/>
                <a:gd name="connsiteX10" fmla="*/ 304911 w 374673"/>
                <a:gd name="connsiteY10" fmla="*/ 163132 h 475868"/>
                <a:gd name="connsiteX11" fmla="*/ 304911 w 374673"/>
                <a:gd name="connsiteY11" fmla="*/ 161939 h 475868"/>
                <a:gd name="connsiteX12" fmla="*/ 309421 w 374673"/>
                <a:gd name="connsiteY12" fmla="*/ 163132 h 475868"/>
                <a:gd name="connsiteX13" fmla="*/ 318440 w 374673"/>
                <a:gd name="connsiteY13" fmla="*/ 194565 h 475868"/>
                <a:gd name="connsiteX14" fmla="*/ 319501 w 374673"/>
                <a:gd name="connsiteY14" fmla="*/ 209154 h 475868"/>
                <a:gd name="connsiteX15" fmla="*/ 322949 w 374673"/>
                <a:gd name="connsiteY15" fmla="*/ 241912 h 475868"/>
                <a:gd name="connsiteX16" fmla="*/ 326265 w 374673"/>
                <a:gd name="connsiteY16" fmla="*/ 241912 h 475868"/>
                <a:gd name="connsiteX17" fmla="*/ 326265 w 374673"/>
                <a:gd name="connsiteY17" fmla="*/ 244168 h 475868"/>
                <a:gd name="connsiteX18" fmla="*/ 324010 w 374673"/>
                <a:gd name="connsiteY18" fmla="*/ 245228 h 475868"/>
                <a:gd name="connsiteX19" fmla="*/ 324010 w 374673"/>
                <a:gd name="connsiteY19" fmla="*/ 249739 h 475868"/>
                <a:gd name="connsiteX20" fmla="*/ 325071 w 374673"/>
                <a:gd name="connsiteY20" fmla="*/ 256503 h 475868"/>
                <a:gd name="connsiteX21" fmla="*/ 335283 w 374673"/>
                <a:gd name="connsiteY21" fmla="*/ 280109 h 475868"/>
                <a:gd name="connsiteX22" fmla="*/ 351066 w 374673"/>
                <a:gd name="connsiteY22" fmla="*/ 324010 h 475868"/>
                <a:gd name="connsiteX23" fmla="*/ 343108 w 374673"/>
                <a:gd name="connsiteY23" fmla="*/ 335283 h 475868"/>
                <a:gd name="connsiteX24" fmla="*/ 335283 w 374673"/>
                <a:gd name="connsiteY24" fmla="*/ 357698 h 475868"/>
                <a:gd name="connsiteX25" fmla="*/ 326265 w 374673"/>
                <a:gd name="connsiteY25" fmla="*/ 372419 h 475868"/>
                <a:gd name="connsiteX26" fmla="*/ 301463 w 374673"/>
                <a:gd name="connsiteY26" fmla="*/ 385815 h 475868"/>
                <a:gd name="connsiteX27" fmla="*/ 258757 w 374673"/>
                <a:gd name="connsiteY27" fmla="*/ 366716 h 475868"/>
                <a:gd name="connsiteX28" fmla="*/ 265521 w 374673"/>
                <a:gd name="connsiteY28" fmla="*/ 416186 h 475868"/>
                <a:gd name="connsiteX29" fmla="*/ 256502 w 374673"/>
                <a:gd name="connsiteY29" fmla="*/ 421889 h 475868"/>
                <a:gd name="connsiteX30" fmla="*/ 266582 w 374673"/>
                <a:gd name="connsiteY30" fmla="*/ 425205 h 475868"/>
                <a:gd name="connsiteX31" fmla="*/ 267776 w 374673"/>
                <a:gd name="connsiteY31" fmla="*/ 429714 h 475868"/>
                <a:gd name="connsiteX32" fmla="*/ 267776 w 374673"/>
                <a:gd name="connsiteY32" fmla="*/ 430907 h 475868"/>
                <a:gd name="connsiteX33" fmla="*/ 240720 w 374673"/>
                <a:gd name="connsiteY33" fmla="*/ 425205 h 475868"/>
                <a:gd name="connsiteX34" fmla="*/ 239659 w 374673"/>
                <a:gd name="connsiteY34" fmla="*/ 415125 h 475868"/>
                <a:gd name="connsiteX35" fmla="*/ 217112 w 374673"/>
                <a:gd name="connsiteY35" fmla="*/ 406106 h 475868"/>
                <a:gd name="connsiteX36" fmla="*/ 199075 w 374673"/>
                <a:gd name="connsiteY36" fmla="*/ 410616 h 475868"/>
                <a:gd name="connsiteX37" fmla="*/ 191250 w 374673"/>
                <a:gd name="connsiteY37" fmla="*/ 425205 h 475868"/>
                <a:gd name="connsiteX38" fmla="*/ 176660 w 374673"/>
                <a:gd name="connsiteY38" fmla="*/ 436478 h 475868"/>
                <a:gd name="connsiteX39" fmla="*/ 169896 w 374673"/>
                <a:gd name="connsiteY39" fmla="*/ 448813 h 475868"/>
                <a:gd name="connsiteX40" fmla="*/ 164193 w 374673"/>
                <a:gd name="connsiteY40" fmla="*/ 462340 h 475868"/>
                <a:gd name="connsiteX41" fmla="*/ 142840 w 374673"/>
                <a:gd name="connsiteY41" fmla="*/ 475868 h 475868"/>
                <a:gd name="connsiteX42" fmla="*/ 137270 w 374673"/>
                <a:gd name="connsiteY42" fmla="*/ 448813 h 475868"/>
                <a:gd name="connsiteX43" fmla="*/ 120294 w 374673"/>
                <a:gd name="connsiteY43" fmla="*/ 407168 h 475868"/>
                <a:gd name="connsiteX44" fmla="*/ 110214 w 374673"/>
                <a:gd name="connsiteY44" fmla="*/ 393772 h 475868"/>
                <a:gd name="connsiteX45" fmla="*/ 100134 w 374673"/>
                <a:gd name="connsiteY45" fmla="*/ 383560 h 475868"/>
                <a:gd name="connsiteX46" fmla="*/ 94431 w 374673"/>
                <a:gd name="connsiteY46" fmla="*/ 388069 h 475868"/>
                <a:gd name="connsiteX47" fmla="*/ 94431 w 374673"/>
                <a:gd name="connsiteY47" fmla="*/ 384753 h 475868"/>
                <a:gd name="connsiteX48" fmla="*/ 90054 w 374673"/>
                <a:gd name="connsiteY48" fmla="*/ 383560 h 475868"/>
                <a:gd name="connsiteX49" fmla="*/ 86606 w 374673"/>
                <a:gd name="connsiteY49" fmla="*/ 377989 h 475868"/>
                <a:gd name="connsiteX50" fmla="*/ 81036 w 374673"/>
                <a:gd name="connsiteY50" fmla="*/ 381305 h 475868"/>
                <a:gd name="connsiteX51" fmla="*/ 51725 w 374673"/>
                <a:gd name="connsiteY51" fmla="*/ 398281 h 475868"/>
                <a:gd name="connsiteX52" fmla="*/ 48277 w 374673"/>
                <a:gd name="connsiteY52" fmla="*/ 368971 h 475868"/>
                <a:gd name="connsiteX53" fmla="*/ 49470 w 374673"/>
                <a:gd name="connsiteY53" fmla="*/ 362207 h 475868"/>
                <a:gd name="connsiteX54" fmla="*/ 51725 w 374673"/>
                <a:gd name="connsiteY54" fmla="*/ 353187 h 475868"/>
                <a:gd name="connsiteX55" fmla="*/ 55041 w 374673"/>
                <a:gd name="connsiteY55" fmla="*/ 333028 h 475868"/>
                <a:gd name="connsiteX56" fmla="*/ 51725 w 374673"/>
                <a:gd name="connsiteY56" fmla="*/ 324010 h 475868"/>
                <a:gd name="connsiteX57" fmla="*/ 53980 w 374673"/>
                <a:gd name="connsiteY57" fmla="*/ 314991 h 475868"/>
                <a:gd name="connsiteX58" fmla="*/ 53980 w 374673"/>
                <a:gd name="connsiteY58" fmla="*/ 310482 h 475868"/>
                <a:gd name="connsiteX59" fmla="*/ 52786 w 374673"/>
                <a:gd name="connsiteY59" fmla="*/ 307166 h 475868"/>
                <a:gd name="connsiteX60" fmla="*/ 49470 w 374673"/>
                <a:gd name="connsiteY60" fmla="*/ 302657 h 475868"/>
                <a:gd name="connsiteX61" fmla="*/ 39391 w 374673"/>
                <a:gd name="connsiteY61" fmla="*/ 282365 h 475868"/>
                <a:gd name="connsiteX62" fmla="*/ 28117 w 374673"/>
                <a:gd name="connsiteY62" fmla="*/ 284620 h 475868"/>
                <a:gd name="connsiteX63" fmla="*/ 24669 w 374673"/>
                <a:gd name="connsiteY63" fmla="*/ 267776 h 475868"/>
                <a:gd name="connsiteX64" fmla="*/ 4509 w 374673"/>
                <a:gd name="connsiteY64" fmla="*/ 263265 h 475868"/>
                <a:gd name="connsiteX65" fmla="*/ 7825 w 374673"/>
                <a:gd name="connsiteY65" fmla="*/ 258756 h 475868"/>
                <a:gd name="connsiteX66" fmla="*/ 12335 w 374673"/>
                <a:gd name="connsiteY66" fmla="*/ 247483 h 475868"/>
                <a:gd name="connsiteX67" fmla="*/ 11141 w 374673"/>
                <a:gd name="connsiteY67" fmla="*/ 247483 h 475868"/>
                <a:gd name="connsiteX68" fmla="*/ 10080 w 374673"/>
                <a:gd name="connsiteY68" fmla="*/ 245228 h 475868"/>
                <a:gd name="connsiteX69" fmla="*/ 7825 w 374673"/>
                <a:gd name="connsiteY69" fmla="*/ 245228 h 475868"/>
                <a:gd name="connsiteX70" fmla="*/ 7825 w 374673"/>
                <a:gd name="connsiteY70" fmla="*/ 247483 h 475868"/>
                <a:gd name="connsiteX71" fmla="*/ 0 w 374673"/>
                <a:gd name="connsiteY71" fmla="*/ 246423 h 475868"/>
                <a:gd name="connsiteX72" fmla="*/ 1061 w 374673"/>
                <a:gd name="connsiteY72" fmla="*/ 242974 h 475868"/>
                <a:gd name="connsiteX73" fmla="*/ 6764 w 374673"/>
                <a:gd name="connsiteY73" fmla="*/ 241912 h 475868"/>
                <a:gd name="connsiteX74" fmla="*/ 7825 w 374673"/>
                <a:gd name="connsiteY74" fmla="*/ 239659 h 475868"/>
                <a:gd name="connsiteX75" fmla="*/ 12335 w 374673"/>
                <a:gd name="connsiteY75" fmla="*/ 235148 h 475868"/>
                <a:gd name="connsiteX76" fmla="*/ 9019 w 374673"/>
                <a:gd name="connsiteY76" fmla="*/ 230639 h 475868"/>
                <a:gd name="connsiteX77" fmla="*/ 7825 w 374673"/>
                <a:gd name="connsiteY77" fmla="*/ 220427 h 475868"/>
                <a:gd name="connsiteX78" fmla="*/ 9019 w 374673"/>
                <a:gd name="connsiteY78" fmla="*/ 215918 h 475868"/>
                <a:gd name="connsiteX79" fmla="*/ 7825 w 374673"/>
                <a:gd name="connsiteY79" fmla="*/ 214857 h 475868"/>
                <a:gd name="connsiteX80" fmla="*/ 17905 w 374673"/>
                <a:gd name="connsiteY80" fmla="*/ 175466 h 475868"/>
                <a:gd name="connsiteX81" fmla="*/ 35942 w 374673"/>
                <a:gd name="connsiteY81" fmla="*/ 132627 h 475868"/>
                <a:gd name="connsiteX82" fmla="*/ 38197 w 374673"/>
                <a:gd name="connsiteY82" fmla="*/ 129311 h 475868"/>
                <a:gd name="connsiteX83" fmla="*/ 66314 w 374673"/>
                <a:gd name="connsiteY83" fmla="*/ 133822 h 475868"/>
                <a:gd name="connsiteX84" fmla="*/ 68569 w 374673"/>
                <a:gd name="connsiteY84" fmla="*/ 133822 h 475868"/>
                <a:gd name="connsiteX85" fmla="*/ 68569 w 374673"/>
                <a:gd name="connsiteY85" fmla="*/ 130373 h 475868"/>
                <a:gd name="connsiteX86" fmla="*/ 67508 w 374673"/>
                <a:gd name="connsiteY86" fmla="*/ 129311 h 475868"/>
                <a:gd name="connsiteX87" fmla="*/ 69762 w 374673"/>
                <a:gd name="connsiteY87" fmla="*/ 129311 h 475868"/>
                <a:gd name="connsiteX88" fmla="*/ 69762 w 374673"/>
                <a:gd name="connsiteY88" fmla="*/ 125996 h 475868"/>
                <a:gd name="connsiteX89" fmla="*/ 70823 w 374673"/>
                <a:gd name="connsiteY89" fmla="*/ 123742 h 475868"/>
                <a:gd name="connsiteX90" fmla="*/ 69762 w 374673"/>
                <a:gd name="connsiteY90" fmla="*/ 122547 h 475868"/>
                <a:gd name="connsiteX91" fmla="*/ 69762 w 374673"/>
                <a:gd name="connsiteY91" fmla="*/ 120294 h 475868"/>
                <a:gd name="connsiteX92" fmla="*/ 88861 w 374673"/>
                <a:gd name="connsiteY92" fmla="*/ 107959 h 475868"/>
                <a:gd name="connsiteX93" fmla="*/ 95625 w 374673"/>
                <a:gd name="connsiteY93" fmla="*/ 116978 h 475868"/>
                <a:gd name="connsiteX94" fmla="*/ 104644 w 374673"/>
                <a:gd name="connsiteY94" fmla="*/ 130373 h 475868"/>
                <a:gd name="connsiteX95" fmla="*/ 105704 w 374673"/>
                <a:gd name="connsiteY95" fmla="*/ 132627 h 475868"/>
                <a:gd name="connsiteX96" fmla="*/ 106898 w 374673"/>
                <a:gd name="connsiteY96" fmla="*/ 132627 h 475868"/>
                <a:gd name="connsiteX97" fmla="*/ 107959 w 374673"/>
                <a:gd name="connsiteY97" fmla="*/ 136076 h 475868"/>
                <a:gd name="connsiteX98" fmla="*/ 109153 w 374673"/>
                <a:gd name="connsiteY98" fmla="*/ 136076 h 475868"/>
                <a:gd name="connsiteX99" fmla="*/ 110214 w 374673"/>
                <a:gd name="connsiteY99" fmla="*/ 138331 h 475868"/>
                <a:gd name="connsiteX100" fmla="*/ 110214 w 374673"/>
                <a:gd name="connsiteY100" fmla="*/ 139391 h 475868"/>
                <a:gd name="connsiteX101" fmla="*/ 111275 w 374673"/>
                <a:gd name="connsiteY101" fmla="*/ 142840 h 475868"/>
                <a:gd name="connsiteX102" fmla="*/ 107959 w 374673"/>
                <a:gd name="connsiteY102" fmla="*/ 154113 h 475868"/>
                <a:gd name="connsiteX103" fmla="*/ 112469 w 374673"/>
                <a:gd name="connsiteY103" fmla="*/ 156368 h 475868"/>
                <a:gd name="connsiteX104" fmla="*/ 116978 w 374673"/>
                <a:gd name="connsiteY104" fmla="*/ 152920 h 475868"/>
                <a:gd name="connsiteX105" fmla="*/ 118172 w 374673"/>
                <a:gd name="connsiteY105" fmla="*/ 148411 h 475868"/>
                <a:gd name="connsiteX106" fmla="*/ 139524 w 374673"/>
                <a:gd name="connsiteY106" fmla="*/ 141647 h 475868"/>
                <a:gd name="connsiteX107" fmla="*/ 182231 w 374673"/>
                <a:gd name="connsiteY107" fmla="*/ 132627 h 475868"/>
                <a:gd name="connsiteX108" fmla="*/ 244168 w 374673"/>
                <a:gd name="connsiteY108" fmla="*/ 113529 h 475868"/>
                <a:gd name="connsiteX109" fmla="*/ 233956 w 374673"/>
                <a:gd name="connsiteY109" fmla="*/ 86606 h 475868"/>
                <a:gd name="connsiteX110" fmla="*/ 217112 w 374673"/>
                <a:gd name="connsiteY110" fmla="*/ 43767 h 475868"/>
                <a:gd name="connsiteX111" fmla="*/ 305973 w 374673"/>
                <a:gd name="connsiteY111" fmla="*/ 37003 h 475868"/>
                <a:gd name="connsiteX112" fmla="*/ 324010 w 374673"/>
                <a:gd name="connsiteY112" fmla="*/ 5570 h 475868"/>
                <a:gd name="connsiteX113" fmla="*/ 326265 w 374673"/>
                <a:gd name="connsiteY113" fmla="*/ 0 h 47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74673" h="475868">
                  <a:moveTo>
                    <a:pt x="326265" y="0"/>
                  </a:moveTo>
                  <a:lnTo>
                    <a:pt x="338599" y="41512"/>
                  </a:lnTo>
                  <a:lnTo>
                    <a:pt x="374674" y="100001"/>
                  </a:lnTo>
                  <a:lnTo>
                    <a:pt x="356637" y="96685"/>
                  </a:lnTo>
                  <a:lnTo>
                    <a:pt x="318440" y="115783"/>
                  </a:lnTo>
                  <a:lnTo>
                    <a:pt x="310482" y="123742"/>
                  </a:lnTo>
                  <a:lnTo>
                    <a:pt x="284619" y="154113"/>
                  </a:lnTo>
                  <a:lnTo>
                    <a:pt x="293638" y="157428"/>
                  </a:lnTo>
                  <a:lnTo>
                    <a:pt x="299209" y="159684"/>
                  </a:lnTo>
                  <a:lnTo>
                    <a:pt x="298148" y="160877"/>
                  </a:lnTo>
                  <a:lnTo>
                    <a:pt x="304911" y="163132"/>
                  </a:lnTo>
                  <a:lnTo>
                    <a:pt x="304911" y="161939"/>
                  </a:lnTo>
                  <a:lnTo>
                    <a:pt x="309421" y="163132"/>
                  </a:lnTo>
                  <a:lnTo>
                    <a:pt x="318440" y="194565"/>
                  </a:lnTo>
                  <a:lnTo>
                    <a:pt x="319501" y="209154"/>
                  </a:lnTo>
                  <a:lnTo>
                    <a:pt x="322949" y="241912"/>
                  </a:lnTo>
                  <a:lnTo>
                    <a:pt x="326265" y="241912"/>
                  </a:lnTo>
                  <a:lnTo>
                    <a:pt x="326265" y="244168"/>
                  </a:lnTo>
                  <a:lnTo>
                    <a:pt x="324010" y="245228"/>
                  </a:lnTo>
                  <a:lnTo>
                    <a:pt x="324010" y="249739"/>
                  </a:lnTo>
                  <a:lnTo>
                    <a:pt x="325071" y="256503"/>
                  </a:lnTo>
                  <a:lnTo>
                    <a:pt x="335283" y="280109"/>
                  </a:lnTo>
                  <a:lnTo>
                    <a:pt x="351066" y="324010"/>
                  </a:lnTo>
                  <a:lnTo>
                    <a:pt x="343108" y="335283"/>
                  </a:lnTo>
                  <a:lnTo>
                    <a:pt x="335283" y="357698"/>
                  </a:lnTo>
                  <a:lnTo>
                    <a:pt x="326265" y="372419"/>
                  </a:lnTo>
                  <a:lnTo>
                    <a:pt x="301463" y="385815"/>
                  </a:lnTo>
                  <a:lnTo>
                    <a:pt x="258757" y="366716"/>
                  </a:lnTo>
                  <a:lnTo>
                    <a:pt x="265521" y="416186"/>
                  </a:lnTo>
                  <a:lnTo>
                    <a:pt x="256502" y="421889"/>
                  </a:lnTo>
                  <a:lnTo>
                    <a:pt x="266582" y="425205"/>
                  </a:lnTo>
                  <a:lnTo>
                    <a:pt x="267776" y="429714"/>
                  </a:lnTo>
                  <a:lnTo>
                    <a:pt x="267776" y="430907"/>
                  </a:lnTo>
                  <a:lnTo>
                    <a:pt x="240720" y="425205"/>
                  </a:lnTo>
                  <a:lnTo>
                    <a:pt x="239659" y="415125"/>
                  </a:lnTo>
                  <a:lnTo>
                    <a:pt x="217112" y="406106"/>
                  </a:lnTo>
                  <a:lnTo>
                    <a:pt x="199075" y="410616"/>
                  </a:lnTo>
                  <a:lnTo>
                    <a:pt x="191250" y="425205"/>
                  </a:lnTo>
                  <a:lnTo>
                    <a:pt x="176660" y="436478"/>
                  </a:lnTo>
                  <a:lnTo>
                    <a:pt x="169896" y="448813"/>
                  </a:lnTo>
                  <a:lnTo>
                    <a:pt x="164193" y="462340"/>
                  </a:lnTo>
                  <a:lnTo>
                    <a:pt x="142840" y="475868"/>
                  </a:lnTo>
                  <a:lnTo>
                    <a:pt x="137270" y="448813"/>
                  </a:lnTo>
                  <a:lnTo>
                    <a:pt x="120294" y="407168"/>
                  </a:lnTo>
                  <a:lnTo>
                    <a:pt x="110214" y="393772"/>
                  </a:lnTo>
                  <a:lnTo>
                    <a:pt x="100134" y="383560"/>
                  </a:lnTo>
                  <a:lnTo>
                    <a:pt x="94431" y="388069"/>
                  </a:lnTo>
                  <a:lnTo>
                    <a:pt x="94431" y="384753"/>
                  </a:lnTo>
                  <a:lnTo>
                    <a:pt x="90054" y="383560"/>
                  </a:lnTo>
                  <a:lnTo>
                    <a:pt x="86606" y="377989"/>
                  </a:lnTo>
                  <a:lnTo>
                    <a:pt x="81036" y="381305"/>
                  </a:lnTo>
                  <a:lnTo>
                    <a:pt x="51725" y="398281"/>
                  </a:lnTo>
                  <a:lnTo>
                    <a:pt x="48277" y="368971"/>
                  </a:lnTo>
                  <a:lnTo>
                    <a:pt x="49470" y="362207"/>
                  </a:lnTo>
                  <a:lnTo>
                    <a:pt x="51725" y="353187"/>
                  </a:lnTo>
                  <a:lnTo>
                    <a:pt x="55041" y="333028"/>
                  </a:lnTo>
                  <a:lnTo>
                    <a:pt x="51725" y="324010"/>
                  </a:lnTo>
                  <a:lnTo>
                    <a:pt x="53980" y="314991"/>
                  </a:lnTo>
                  <a:lnTo>
                    <a:pt x="53980" y="310482"/>
                  </a:lnTo>
                  <a:lnTo>
                    <a:pt x="52786" y="307166"/>
                  </a:lnTo>
                  <a:lnTo>
                    <a:pt x="49470" y="302657"/>
                  </a:lnTo>
                  <a:lnTo>
                    <a:pt x="39391" y="282365"/>
                  </a:lnTo>
                  <a:lnTo>
                    <a:pt x="28117" y="284620"/>
                  </a:lnTo>
                  <a:lnTo>
                    <a:pt x="24669" y="267776"/>
                  </a:lnTo>
                  <a:lnTo>
                    <a:pt x="4509" y="263265"/>
                  </a:lnTo>
                  <a:lnTo>
                    <a:pt x="7825" y="258756"/>
                  </a:lnTo>
                  <a:lnTo>
                    <a:pt x="12335" y="247483"/>
                  </a:lnTo>
                  <a:lnTo>
                    <a:pt x="11141" y="247483"/>
                  </a:lnTo>
                  <a:lnTo>
                    <a:pt x="10080" y="245228"/>
                  </a:lnTo>
                  <a:lnTo>
                    <a:pt x="7825" y="245228"/>
                  </a:lnTo>
                  <a:lnTo>
                    <a:pt x="7825" y="247483"/>
                  </a:lnTo>
                  <a:lnTo>
                    <a:pt x="0" y="246423"/>
                  </a:lnTo>
                  <a:lnTo>
                    <a:pt x="1061" y="242974"/>
                  </a:lnTo>
                  <a:lnTo>
                    <a:pt x="6764" y="241912"/>
                  </a:lnTo>
                  <a:lnTo>
                    <a:pt x="7825" y="239659"/>
                  </a:lnTo>
                  <a:lnTo>
                    <a:pt x="12335" y="235148"/>
                  </a:lnTo>
                  <a:lnTo>
                    <a:pt x="9019" y="230639"/>
                  </a:lnTo>
                  <a:lnTo>
                    <a:pt x="7825" y="220427"/>
                  </a:lnTo>
                  <a:lnTo>
                    <a:pt x="9019" y="215918"/>
                  </a:lnTo>
                  <a:lnTo>
                    <a:pt x="7825" y="214857"/>
                  </a:lnTo>
                  <a:lnTo>
                    <a:pt x="17905" y="175466"/>
                  </a:lnTo>
                  <a:lnTo>
                    <a:pt x="35942" y="132627"/>
                  </a:lnTo>
                  <a:lnTo>
                    <a:pt x="38197" y="129311"/>
                  </a:lnTo>
                  <a:lnTo>
                    <a:pt x="66314" y="133822"/>
                  </a:lnTo>
                  <a:lnTo>
                    <a:pt x="68569" y="133822"/>
                  </a:lnTo>
                  <a:lnTo>
                    <a:pt x="68569" y="130373"/>
                  </a:lnTo>
                  <a:lnTo>
                    <a:pt x="67508" y="129311"/>
                  </a:lnTo>
                  <a:lnTo>
                    <a:pt x="69762" y="129311"/>
                  </a:lnTo>
                  <a:lnTo>
                    <a:pt x="69762" y="125996"/>
                  </a:lnTo>
                  <a:lnTo>
                    <a:pt x="70823" y="123742"/>
                  </a:lnTo>
                  <a:lnTo>
                    <a:pt x="69762" y="122547"/>
                  </a:lnTo>
                  <a:lnTo>
                    <a:pt x="69762" y="120294"/>
                  </a:lnTo>
                  <a:lnTo>
                    <a:pt x="88861" y="107959"/>
                  </a:lnTo>
                  <a:lnTo>
                    <a:pt x="95625" y="116978"/>
                  </a:lnTo>
                  <a:lnTo>
                    <a:pt x="104644" y="130373"/>
                  </a:lnTo>
                  <a:lnTo>
                    <a:pt x="105704" y="132627"/>
                  </a:lnTo>
                  <a:lnTo>
                    <a:pt x="106898" y="132627"/>
                  </a:lnTo>
                  <a:lnTo>
                    <a:pt x="107959" y="136076"/>
                  </a:lnTo>
                  <a:lnTo>
                    <a:pt x="109153" y="136076"/>
                  </a:lnTo>
                  <a:lnTo>
                    <a:pt x="110214" y="138331"/>
                  </a:lnTo>
                  <a:lnTo>
                    <a:pt x="110214" y="139391"/>
                  </a:lnTo>
                  <a:lnTo>
                    <a:pt x="111275" y="142840"/>
                  </a:lnTo>
                  <a:lnTo>
                    <a:pt x="107959" y="154113"/>
                  </a:lnTo>
                  <a:lnTo>
                    <a:pt x="112469" y="156368"/>
                  </a:lnTo>
                  <a:lnTo>
                    <a:pt x="116978" y="152920"/>
                  </a:lnTo>
                  <a:lnTo>
                    <a:pt x="118172" y="148411"/>
                  </a:lnTo>
                  <a:lnTo>
                    <a:pt x="139524" y="141647"/>
                  </a:lnTo>
                  <a:lnTo>
                    <a:pt x="182231" y="132627"/>
                  </a:lnTo>
                  <a:lnTo>
                    <a:pt x="244168" y="113529"/>
                  </a:lnTo>
                  <a:lnTo>
                    <a:pt x="233956" y="86606"/>
                  </a:lnTo>
                  <a:lnTo>
                    <a:pt x="217112" y="43767"/>
                  </a:lnTo>
                  <a:lnTo>
                    <a:pt x="305973" y="37003"/>
                  </a:lnTo>
                  <a:lnTo>
                    <a:pt x="324010" y="5570"/>
                  </a:lnTo>
                  <a:lnTo>
                    <a:pt x="326265" y="0"/>
                  </a:lnTo>
                </a:path>
              </a:pathLst>
            </a:custGeom>
            <a:noFill/>
            <a:ln w="3315" cap="flat">
              <a:solidFill>
                <a:schemeClr val="bg1">
                  <a:lumMod val="65000"/>
                </a:schemeClr>
              </a:solidFill>
              <a:prstDash val="solid"/>
              <a:miter/>
            </a:ln>
          </p:spPr>
          <p:txBody>
            <a:bodyPr rtlCol="0" anchor="ctr"/>
            <a:lstStyle/>
            <a:p>
              <a:endParaRPr lang="en-FI" sz="816"/>
            </a:p>
          </p:txBody>
        </p:sp>
        <p:sp>
          <p:nvSpPr>
            <p:cNvPr id="903" name="Freeform: Shape 902">
              <a:extLst>
                <a:ext uri="{FF2B5EF4-FFF2-40B4-BE49-F238E27FC236}">
                  <a16:creationId xmlns:a16="http://schemas.microsoft.com/office/drawing/2014/main" id="{66BFD528-4DFB-A95A-6F85-B1C46E32AC69}"/>
                </a:ext>
              </a:extLst>
            </p:cNvPr>
            <p:cNvSpPr/>
            <p:nvPr/>
          </p:nvSpPr>
          <p:spPr>
            <a:xfrm>
              <a:off x="4156819" y="13671077"/>
              <a:ext cx="509689" cy="745899"/>
            </a:xfrm>
            <a:custGeom>
              <a:avLst/>
              <a:gdLst>
                <a:gd name="connsiteX0" fmla="*/ 499609 w 509689"/>
                <a:gd name="connsiteY0" fmla="*/ 509690 h 745899"/>
                <a:gd name="connsiteX1" fmla="*/ 489530 w 509689"/>
                <a:gd name="connsiteY1" fmla="*/ 499477 h 745899"/>
                <a:gd name="connsiteX2" fmla="*/ 483827 w 509689"/>
                <a:gd name="connsiteY2" fmla="*/ 503986 h 745899"/>
                <a:gd name="connsiteX3" fmla="*/ 483827 w 509689"/>
                <a:gd name="connsiteY3" fmla="*/ 500670 h 745899"/>
                <a:gd name="connsiteX4" fmla="*/ 479450 w 509689"/>
                <a:gd name="connsiteY4" fmla="*/ 499477 h 745899"/>
                <a:gd name="connsiteX5" fmla="*/ 476002 w 509689"/>
                <a:gd name="connsiteY5" fmla="*/ 493906 h 745899"/>
                <a:gd name="connsiteX6" fmla="*/ 470431 w 509689"/>
                <a:gd name="connsiteY6" fmla="*/ 497222 h 745899"/>
                <a:gd name="connsiteX7" fmla="*/ 441120 w 509689"/>
                <a:gd name="connsiteY7" fmla="*/ 514199 h 745899"/>
                <a:gd name="connsiteX8" fmla="*/ 437672 w 509689"/>
                <a:gd name="connsiteY8" fmla="*/ 484889 h 745899"/>
                <a:gd name="connsiteX9" fmla="*/ 438866 w 509689"/>
                <a:gd name="connsiteY9" fmla="*/ 478124 h 745899"/>
                <a:gd name="connsiteX10" fmla="*/ 441120 w 509689"/>
                <a:gd name="connsiteY10" fmla="*/ 469105 h 745899"/>
                <a:gd name="connsiteX11" fmla="*/ 444436 w 509689"/>
                <a:gd name="connsiteY11" fmla="*/ 448945 h 745899"/>
                <a:gd name="connsiteX12" fmla="*/ 441120 w 509689"/>
                <a:gd name="connsiteY12" fmla="*/ 439927 h 745899"/>
                <a:gd name="connsiteX13" fmla="*/ 443375 w 509689"/>
                <a:gd name="connsiteY13" fmla="*/ 430908 h 745899"/>
                <a:gd name="connsiteX14" fmla="*/ 443375 w 509689"/>
                <a:gd name="connsiteY14" fmla="*/ 426399 h 745899"/>
                <a:gd name="connsiteX15" fmla="*/ 442181 w 509689"/>
                <a:gd name="connsiteY15" fmla="*/ 423083 h 745899"/>
                <a:gd name="connsiteX16" fmla="*/ 438866 w 509689"/>
                <a:gd name="connsiteY16" fmla="*/ 418575 h 745899"/>
                <a:gd name="connsiteX17" fmla="*/ 428786 w 509689"/>
                <a:gd name="connsiteY17" fmla="*/ 398282 h 745899"/>
                <a:gd name="connsiteX18" fmla="*/ 417513 w 509689"/>
                <a:gd name="connsiteY18" fmla="*/ 400537 h 745899"/>
                <a:gd name="connsiteX19" fmla="*/ 414064 w 509689"/>
                <a:gd name="connsiteY19" fmla="*/ 383693 h 745899"/>
                <a:gd name="connsiteX20" fmla="*/ 393905 w 509689"/>
                <a:gd name="connsiteY20" fmla="*/ 379183 h 745899"/>
                <a:gd name="connsiteX21" fmla="*/ 397221 w 509689"/>
                <a:gd name="connsiteY21" fmla="*/ 374674 h 745899"/>
                <a:gd name="connsiteX22" fmla="*/ 401730 w 509689"/>
                <a:gd name="connsiteY22" fmla="*/ 363401 h 745899"/>
                <a:gd name="connsiteX23" fmla="*/ 400536 w 509689"/>
                <a:gd name="connsiteY23" fmla="*/ 363401 h 745899"/>
                <a:gd name="connsiteX24" fmla="*/ 399475 w 509689"/>
                <a:gd name="connsiteY24" fmla="*/ 361146 h 745899"/>
                <a:gd name="connsiteX25" fmla="*/ 397221 w 509689"/>
                <a:gd name="connsiteY25" fmla="*/ 361146 h 745899"/>
                <a:gd name="connsiteX26" fmla="*/ 397221 w 509689"/>
                <a:gd name="connsiteY26" fmla="*/ 363401 h 745899"/>
                <a:gd name="connsiteX27" fmla="*/ 389396 w 509689"/>
                <a:gd name="connsiteY27" fmla="*/ 362340 h 745899"/>
                <a:gd name="connsiteX28" fmla="*/ 390457 w 509689"/>
                <a:gd name="connsiteY28" fmla="*/ 358892 h 745899"/>
                <a:gd name="connsiteX29" fmla="*/ 396160 w 509689"/>
                <a:gd name="connsiteY29" fmla="*/ 357830 h 745899"/>
                <a:gd name="connsiteX30" fmla="*/ 397221 w 509689"/>
                <a:gd name="connsiteY30" fmla="*/ 355576 h 745899"/>
                <a:gd name="connsiteX31" fmla="*/ 401730 w 509689"/>
                <a:gd name="connsiteY31" fmla="*/ 351066 h 745899"/>
                <a:gd name="connsiteX32" fmla="*/ 398414 w 509689"/>
                <a:gd name="connsiteY32" fmla="*/ 346557 h 745899"/>
                <a:gd name="connsiteX33" fmla="*/ 397221 w 509689"/>
                <a:gd name="connsiteY33" fmla="*/ 336344 h 745899"/>
                <a:gd name="connsiteX34" fmla="*/ 398414 w 509689"/>
                <a:gd name="connsiteY34" fmla="*/ 331835 h 745899"/>
                <a:gd name="connsiteX35" fmla="*/ 397221 w 509689"/>
                <a:gd name="connsiteY35" fmla="*/ 330775 h 745899"/>
                <a:gd name="connsiteX36" fmla="*/ 407300 w 509689"/>
                <a:gd name="connsiteY36" fmla="*/ 291383 h 745899"/>
                <a:gd name="connsiteX37" fmla="*/ 425338 w 509689"/>
                <a:gd name="connsiteY37" fmla="*/ 248545 h 745899"/>
                <a:gd name="connsiteX38" fmla="*/ 420828 w 509689"/>
                <a:gd name="connsiteY38" fmla="*/ 236211 h 745899"/>
                <a:gd name="connsiteX39" fmla="*/ 415258 w 509689"/>
                <a:gd name="connsiteY39" fmla="*/ 218174 h 745899"/>
                <a:gd name="connsiteX40" fmla="*/ 416319 w 509689"/>
                <a:gd name="connsiteY40" fmla="*/ 207032 h 745899"/>
                <a:gd name="connsiteX41" fmla="*/ 378122 w 509689"/>
                <a:gd name="connsiteY41" fmla="*/ 154114 h 745899"/>
                <a:gd name="connsiteX42" fmla="*/ 333161 w 509689"/>
                <a:gd name="connsiteY42" fmla="*/ 65254 h 745899"/>
                <a:gd name="connsiteX43" fmla="*/ 330907 w 509689"/>
                <a:gd name="connsiteY43" fmla="*/ 77588 h 745899"/>
                <a:gd name="connsiteX44" fmla="*/ 318440 w 509689"/>
                <a:gd name="connsiteY44" fmla="*/ 89922 h 745899"/>
                <a:gd name="connsiteX45" fmla="*/ 311676 w 509689"/>
                <a:gd name="connsiteY45" fmla="*/ 86606 h 745899"/>
                <a:gd name="connsiteX46" fmla="*/ 308360 w 509689"/>
                <a:gd name="connsiteY46" fmla="*/ 82097 h 745899"/>
                <a:gd name="connsiteX47" fmla="*/ 311676 w 509689"/>
                <a:gd name="connsiteY47" fmla="*/ 79842 h 745899"/>
                <a:gd name="connsiteX48" fmla="*/ 316185 w 509689"/>
                <a:gd name="connsiteY48" fmla="*/ 69762 h 745899"/>
                <a:gd name="connsiteX49" fmla="*/ 325204 w 509689"/>
                <a:gd name="connsiteY49" fmla="*/ 70824 h 745899"/>
                <a:gd name="connsiteX50" fmla="*/ 328652 w 509689"/>
                <a:gd name="connsiteY50" fmla="*/ 67508 h 745899"/>
                <a:gd name="connsiteX51" fmla="*/ 328652 w 509689"/>
                <a:gd name="connsiteY51" fmla="*/ 66314 h 745899"/>
                <a:gd name="connsiteX52" fmla="*/ 334222 w 509689"/>
                <a:gd name="connsiteY52" fmla="*/ 62998 h 745899"/>
                <a:gd name="connsiteX53" fmla="*/ 328652 w 509689"/>
                <a:gd name="connsiteY53" fmla="*/ 46155 h 745899"/>
                <a:gd name="connsiteX54" fmla="*/ 326397 w 509689"/>
                <a:gd name="connsiteY54" fmla="*/ 41645 h 745899"/>
                <a:gd name="connsiteX55" fmla="*/ 319633 w 509689"/>
                <a:gd name="connsiteY55" fmla="*/ 47216 h 745899"/>
                <a:gd name="connsiteX56" fmla="*/ 313930 w 509689"/>
                <a:gd name="connsiteY56" fmla="*/ 40452 h 745899"/>
                <a:gd name="connsiteX57" fmla="*/ 295893 w 509689"/>
                <a:gd name="connsiteY57" fmla="*/ 24669 h 745899"/>
                <a:gd name="connsiteX58" fmla="*/ 293771 w 509689"/>
                <a:gd name="connsiteY58" fmla="*/ 24669 h 745899"/>
                <a:gd name="connsiteX59" fmla="*/ 289261 w 509689"/>
                <a:gd name="connsiteY59" fmla="*/ 23608 h 745899"/>
                <a:gd name="connsiteX60" fmla="*/ 287007 w 509689"/>
                <a:gd name="connsiteY60" fmla="*/ 21354 h 745899"/>
                <a:gd name="connsiteX61" fmla="*/ 282498 w 509689"/>
                <a:gd name="connsiteY61" fmla="*/ 20160 h 745899"/>
                <a:gd name="connsiteX62" fmla="*/ 279049 w 509689"/>
                <a:gd name="connsiteY62" fmla="*/ 16844 h 745899"/>
                <a:gd name="connsiteX63" fmla="*/ 279049 w 509689"/>
                <a:gd name="connsiteY63" fmla="*/ 15651 h 745899"/>
                <a:gd name="connsiteX64" fmla="*/ 275734 w 509689"/>
                <a:gd name="connsiteY64" fmla="*/ 14590 h 745899"/>
                <a:gd name="connsiteX65" fmla="*/ 273479 w 509689"/>
                <a:gd name="connsiteY65" fmla="*/ 13396 h 745899"/>
                <a:gd name="connsiteX66" fmla="*/ 272285 w 509689"/>
                <a:gd name="connsiteY66" fmla="*/ 12335 h 745899"/>
                <a:gd name="connsiteX67" fmla="*/ 270163 w 509689"/>
                <a:gd name="connsiteY67" fmla="*/ 12335 h 745899"/>
                <a:gd name="connsiteX68" fmla="*/ 267776 w 509689"/>
                <a:gd name="connsiteY68" fmla="*/ 10080 h 745899"/>
                <a:gd name="connsiteX69" fmla="*/ 268969 w 509689"/>
                <a:gd name="connsiteY69" fmla="*/ 8887 h 745899"/>
                <a:gd name="connsiteX70" fmla="*/ 265654 w 509689"/>
                <a:gd name="connsiteY70" fmla="*/ 5571 h 745899"/>
                <a:gd name="connsiteX71" fmla="*/ 263399 w 509689"/>
                <a:gd name="connsiteY71" fmla="*/ 4510 h 745899"/>
                <a:gd name="connsiteX72" fmla="*/ 262205 w 509689"/>
                <a:gd name="connsiteY72" fmla="*/ 3316 h 745899"/>
                <a:gd name="connsiteX73" fmla="*/ 262205 w 509689"/>
                <a:gd name="connsiteY73" fmla="*/ 1061 h 745899"/>
                <a:gd name="connsiteX74" fmla="*/ 259951 w 509689"/>
                <a:gd name="connsiteY74" fmla="*/ 0 h 745899"/>
                <a:gd name="connsiteX75" fmla="*/ 247616 w 509689"/>
                <a:gd name="connsiteY75" fmla="*/ 5571 h 745899"/>
                <a:gd name="connsiteX76" fmla="*/ 239659 w 509689"/>
                <a:gd name="connsiteY76" fmla="*/ 16844 h 745899"/>
                <a:gd name="connsiteX77" fmla="*/ 221754 w 509689"/>
                <a:gd name="connsiteY77" fmla="*/ 48410 h 745899"/>
                <a:gd name="connsiteX78" fmla="*/ 258890 w 509689"/>
                <a:gd name="connsiteY78" fmla="*/ 67508 h 745899"/>
                <a:gd name="connsiteX79" fmla="*/ 248677 w 509689"/>
                <a:gd name="connsiteY79" fmla="*/ 95625 h 745899"/>
                <a:gd name="connsiteX80" fmla="*/ 234088 w 509689"/>
                <a:gd name="connsiteY80" fmla="*/ 112469 h 745899"/>
                <a:gd name="connsiteX81" fmla="*/ 232895 w 509689"/>
                <a:gd name="connsiteY81" fmla="*/ 135016 h 745899"/>
                <a:gd name="connsiteX82" fmla="*/ 201462 w 509689"/>
                <a:gd name="connsiteY82" fmla="*/ 136076 h 745899"/>
                <a:gd name="connsiteX83" fmla="*/ 202523 w 509689"/>
                <a:gd name="connsiteY83" fmla="*/ 139525 h 745899"/>
                <a:gd name="connsiteX84" fmla="*/ 214990 w 509689"/>
                <a:gd name="connsiteY84" fmla="*/ 161939 h 745899"/>
                <a:gd name="connsiteX85" fmla="*/ 214990 w 509689"/>
                <a:gd name="connsiteY85" fmla="*/ 166449 h 745899"/>
                <a:gd name="connsiteX86" fmla="*/ 207032 w 509689"/>
                <a:gd name="connsiteY86" fmla="*/ 169896 h 745899"/>
                <a:gd name="connsiteX87" fmla="*/ 207032 w 509689"/>
                <a:gd name="connsiteY87" fmla="*/ 170958 h 745899"/>
                <a:gd name="connsiteX88" fmla="*/ 204778 w 509689"/>
                <a:gd name="connsiteY88" fmla="*/ 173212 h 745899"/>
                <a:gd name="connsiteX89" fmla="*/ 205971 w 509689"/>
                <a:gd name="connsiteY89" fmla="*/ 174406 h 745899"/>
                <a:gd name="connsiteX90" fmla="*/ 207032 w 509689"/>
                <a:gd name="connsiteY90" fmla="*/ 176661 h 745899"/>
                <a:gd name="connsiteX91" fmla="*/ 208226 w 509689"/>
                <a:gd name="connsiteY91" fmla="*/ 176661 h 745899"/>
                <a:gd name="connsiteX92" fmla="*/ 208226 w 509689"/>
                <a:gd name="connsiteY92" fmla="*/ 179976 h 745899"/>
                <a:gd name="connsiteX93" fmla="*/ 210480 w 509689"/>
                <a:gd name="connsiteY93" fmla="*/ 182231 h 745899"/>
                <a:gd name="connsiteX94" fmla="*/ 210480 w 509689"/>
                <a:gd name="connsiteY94" fmla="*/ 184486 h 745899"/>
                <a:gd name="connsiteX95" fmla="*/ 211541 w 509689"/>
                <a:gd name="connsiteY95" fmla="*/ 183292 h 745899"/>
                <a:gd name="connsiteX96" fmla="*/ 213796 w 509689"/>
                <a:gd name="connsiteY96" fmla="*/ 185547 h 745899"/>
                <a:gd name="connsiteX97" fmla="*/ 217245 w 509689"/>
                <a:gd name="connsiteY97" fmla="*/ 205839 h 745899"/>
                <a:gd name="connsiteX98" fmla="*/ 213796 w 509689"/>
                <a:gd name="connsiteY98" fmla="*/ 211543 h 745899"/>
                <a:gd name="connsiteX99" fmla="*/ 207032 w 509689"/>
                <a:gd name="connsiteY99" fmla="*/ 215919 h 745899"/>
                <a:gd name="connsiteX100" fmla="*/ 192443 w 509689"/>
                <a:gd name="connsiteY100" fmla="*/ 228385 h 745899"/>
                <a:gd name="connsiteX101" fmla="*/ 182363 w 509689"/>
                <a:gd name="connsiteY101" fmla="*/ 222683 h 745899"/>
                <a:gd name="connsiteX102" fmla="*/ 122681 w 509689"/>
                <a:gd name="connsiteY102" fmla="*/ 226131 h 745899"/>
                <a:gd name="connsiteX103" fmla="*/ 101328 w 509689"/>
                <a:gd name="connsiteY103" fmla="*/ 250800 h 745899"/>
                <a:gd name="connsiteX104" fmla="*/ 104643 w 509689"/>
                <a:gd name="connsiteY104" fmla="*/ 262073 h 745899"/>
                <a:gd name="connsiteX105" fmla="*/ 91115 w 509689"/>
                <a:gd name="connsiteY105" fmla="*/ 280110 h 745899"/>
                <a:gd name="connsiteX106" fmla="*/ 87800 w 509689"/>
                <a:gd name="connsiteY106" fmla="*/ 281305 h 745899"/>
                <a:gd name="connsiteX107" fmla="*/ 87800 w 509689"/>
                <a:gd name="connsiteY107" fmla="*/ 282365 h 745899"/>
                <a:gd name="connsiteX108" fmla="*/ 153053 w 509689"/>
                <a:gd name="connsiteY108" fmla="*/ 285814 h 745899"/>
                <a:gd name="connsiteX109" fmla="*/ 156501 w 509689"/>
                <a:gd name="connsiteY109" fmla="*/ 312738 h 745899"/>
                <a:gd name="connsiteX110" fmla="*/ 158756 w 509689"/>
                <a:gd name="connsiteY110" fmla="*/ 314991 h 745899"/>
                <a:gd name="connsiteX111" fmla="*/ 157562 w 509689"/>
                <a:gd name="connsiteY111" fmla="*/ 316053 h 745899"/>
                <a:gd name="connsiteX112" fmla="*/ 149737 w 509689"/>
                <a:gd name="connsiteY112" fmla="*/ 349873 h 745899"/>
                <a:gd name="connsiteX113" fmla="*/ 151992 w 509689"/>
                <a:gd name="connsiteY113" fmla="*/ 367910 h 745899"/>
                <a:gd name="connsiteX114" fmla="*/ 151992 w 509689"/>
                <a:gd name="connsiteY114" fmla="*/ 373481 h 745899"/>
                <a:gd name="connsiteX115" fmla="*/ 153053 w 509689"/>
                <a:gd name="connsiteY115" fmla="*/ 374674 h 745899"/>
                <a:gd name="connsiteX116" fmla="*/ 149737 w 509689"/>
                <a:gd name="connsiteY116" fmla="*/ 376929 h 745899"/>
                <a:gd name="connsiteX117" fmla="*/ 146289 w 509689"/>
                <a:gd name="connsiteY117" fmla="*/ 376929 h 745899"/>
                <a:gd name="connsiteX118" fmla="*/ 141779 w 509689"/>
                <a:gd name="connsiteY118" fmla="*/ 373481 h 745899"/>
                <a:gd name="connsiteX119" fmla="*/ 117110 w 509689"/>
                <a:gd name="connsiteY119" fmla="*/ 397089 h 745899"/>
                <a:gd name="connsiteX120" fmla="*/ 104643 w 509689"/>
                <a:gd name="connsiteY120" fmla="*/ 398282 h 745899"/>
                <a:gd name="connsiteX121" fmla="*/ 103582 w 509689"/>
                <a:gd name="connsiteY121" fmla="*/ 410617 h 745899"/>
                <a:gd name="connsiteX122" fmla="*/ 109153 w 509689"/>
                <a:gd name="connsiteY122" fmla="*/ 412871 h 745899"/>
                <a:gd name="connsiteX123" fmla="*/ 110347 w 509689"/>
                <a:gd name="connsiteY123" fmla="*/ 417380 h 745899"/>
                <a:gd name="connsiteX124" fmla="*/ 109153 w 509689"/>
                <a:gd name="connsiteY124" fmla="*/ 436479 h 745899"/>
                <a:gd name="connsiteX125" fmla="*/ 110347 w 509689"/>
                <a:gd name="connsiteY125" fmla="*/ 443243 h 745899"/>
                <a:gd name="connsiteX126" fmla="*/ 105837 w 509689"/>
                <a:gd name="connsiteY126" fmla="*/ 454516 h 745899"/>
                <a:gd name="connsiteX127" fmla="*/ 104643 w 509689"/>
                <a:gd name="connsiteY127" fmla="*/ 455709 h 745899"/>
                <a:gd name="connsiteX128" fmla="*/ 105837 w 509689"/>
                <a:gd name="connsiteY128" fmla="*/ 477062 h 745899"/>
                <a:gd name="connsiteX129" fmla="*/ 102389 w 509689"/>
                <a:gd name="connsiteY129" fmla="*/ 486082 h 745899"/>
                <a:gd name="connsiteX130" fmla="*/ 95625 w 509689"/>
                <a:gd name="connsiteY130" fmla="*/ 491653 h 745899"/>
                <a:gd name="connsiteX131" fmla="*/ 85545 w 509689"/>
                <a:gd name="connsiteY131" fmla="*/ 497222 h 745899"/>
                <a:gd name="connsiteX132" fmla="*/ 78781 w 509689"/>
                <a:gd name="connsiteY132" fmla="*/ 499477 h 745899"/>
                <a:gd name="connsiteX133" fmla="*/ 75465 w 509689"/>
                <a:gd name="connsiteY133" fmla="*/ 503986 h 745899"/>
                <a:gd name="connsiteX134" fmla="*/ 73211 w 509689"/>
                <a:gd name="connsiteY134" fmla="*/ 503986 h 745899"/>
                <a:gd name="connsiteX135" fmla="*/ 67508 w 509689"/>
                <a:gd name="connsiteY135" fmla="*/ 494968 h 745899"/>
                <a:gd name="connsiteX136" fmla="*/ 64192 w 509689"/>
                <a:gd name="connsiteY136" fmla="*/ 490591 h 745899"/>
                <a:gd name="connsiteX137" fmla="*/ 58489 w 509689"/>
                <a:gd name="connsiteY137" fmla="*/ 497222 h 745899"/>
                <a:gd name="connsiteX138" fmla="*/ 50664 w 509689"/>
                <a:gd name="connsiteY138" fmla="*/ 506241 h 745899"/>
                <a:gd name="connsiteX139" fmla="*/ 48409 w 509689"/>
                <a:gd name="connsiteY139" fmla="*/ 506241 h 745899"/>
                <a:gd name="connsiteX140" fmla="*/ 43900 w 509689"/>
                <a:gd name="connsiteY140" fmla="*/ 514199 h 745899"/>
                <a:gd name="connsiteX141" fmla="*/ 41645 w 509689"/>
                <a:gd name="connsiteY141" fmla="*/ 517514 h 745899"/>
                <a:gd name="connsiteX142" fmla="*/ 31566 w 509689"/>
                <a:gd name="connsiteY142" fmla="*/ 517514 h 745899"/>
                <a:gd name="connsiteX143" fmla="*/ 29311 w 509689"/>
                <a:gd name="connsiteY143" fmla="*/ 535552 h 745899"/>
                <a:gd name="connsiteX144" fmla="*/ 28117 w 509689"/>
                <a:gd name="connsiteY144" fmla="*/ 551335 h 745899"/>
                <a:gd name="connsiteX145" fmla="*/ 23608 w 509689"/>
                <a:gd name="connsiteY145" fmla="*/ 547887 h 745899"/>
                <a:gd name="connsiteX146" fmla="*/ 23608 w 509689"/>
                <a:gd name="connsiteY146" fmla="*/ 533298 h 745899"/>
                <a:gd name="connsiteX147" fmla="*/ 20292 w 509689"/>
                <a:gd name="connsiteY147" fmla="*/ 533298 h 745899"/>
                <a:gd name="connsiteX148" fmla="*/ 19231 w 509689"/>
                <a:gd name="connsiteY148" fmla="*/ 546825 h 745899"/>
                <a:gd name="connsiteX149" fmla="*/ 16976 w 509689"/>
                <a:gd name="connsiteY149" fmla="*/ 546825 h 745899"/>
                <a:gd name="connsiteX150" fmla="*/ 14722 w 509689"/>
                <a:gd name="connsiteY150" fmla="*/ 543376 h 745899"/>
                <a:gd name="connsiteX151" fmla="*/ 11273 w 509689"/>
                <a:gd name="connsiteY151" fmla="*/ 543376 h 745899"/>
                <a:gd name="connsiteX152" fmla="*/ 9019 w 509689"/>
                <a:gd name="connsiteY152" fmla="*/ 540061 h 745899"/>
                <a:gd name="connsiteX153" fmla="*/ 4509 w 509689"/>
                <a:gd name="connsiteY153" fmla="*/ 540061 h 745899"/>
                <a:gd name="connsiteX154" fmla="*/ 5703 w 509689"/>
                <a:gd name="connsiteY154" fmla="*/ 541123 h 745899"/>
                <a:gd name="connsiteX155" fmla="*/ 0 w 509689"/>
                <a:gd name="connsiteY155" fmla="*/ 550140 h 745899"/>
                <a:gd name="connsiteX156" fmla="*/ 0 w 509689"/>
                <a:gd name="connsiteY156" fmla="*/ 551335 h 745899"/>
                <a:gd name="connsiteX157" fmla="*/ 1194 w 509689"/>
                <a:gd name="connsiteY157" fmla="*/ 551335 h 745899"/>
                <a:gd name="connsiteX158" fmla="*/ 3448 w 509689"/>
                <a:gd name="connsiteY158" fmla="*/ 553589 h 745899"/>
                <a:gd name="connsiteX159" fmla="*/ 6764 w 509689"/>
                <a:gd name="connsiteY159" fmla="*/ 553589 h 745899"/>
                <a:gd name="connsiteX160" fmla="*/ 7958 w 509689"/>
                <a:gd name="connsiteY160" fmla="*/ 554651 h 745899"/>
                <a:gd name="connsiteX161" fmla="*/ 7958 w 509689"/>
                <a:gd name="connsiteY161" fmla="*/ 560220 h 745899"/>
                <a:gd name="connsiteX162" fmla="*/ 10212 w 509689"/>
                <a:gd name="connsiteY162" fmla="*/ 561415 h 745899"/>
                <a:gd name="connsiteX163" fmla="*/ 12467 w 509689"/>
                <a:gd name="connsiteY163" fmla="*/ 561415 h 745899"/>
                <a:gd name="connsiteX164" fmla="*/ 15783 w 509689"/>
                <a:gd name="connsiteY164" fmla="*/ 563669 h 745899"/>
                <a:gd name="connsiteX165" fmla="*/ 15783 w 509689"/>
                <a:gd name="connsiteY165" fmla="*/ 562476 h 745899"/>
                <a:gd name="connsiteX166" fmla="*/ 16976 w 509689"/>
                <a:gd name="connsiteY166" fmla="*/ 562476 h 745899"/>
                <a:gd name="connsiteX167" fmla="*/ 18037 w 509689"/>
                <a:gd name="connsiteY167" fmla="*/ 565924 h 745899"/>
                <a:gd name="connsiteX168" fmla="*/ 31566 w 509689"/>
                <a:gd name="connsiteY168" fmla="*/ 573749 h 745899"/>
                <a:gd name="connsiteX169" fmla="*/ 39391 w 509689"/>
                <a:gd name="connsiteY169" fmla="*/ 583961 h 745899"/>
                <a:gd name="connsiteX170" fmla="*/ 37136 w 509689"/>
                <a:gd name="connsiteY170" fmla="*/ 585022 h 745899"/>
                <a:gd name="connsiteX171" fmla="*/ 31566 w 509689"/>
                <a:gd name="connsiteY171" fmla="*/ 585022 h 745899"/>
                <a:gd name="connsiteX172" fmla="*/ 30372 w 509689"/>
                <a:gd name="connsiteY172" fmla="*/ 588470 h 745899"/>
                <a:gd name="connsiteX173" fmla="*/ 29311 w 509689"/>
                <a:gd name="connsiteY173" fmla="*/ 591786 h 745899"/>
                <a:gd name="connsiteX174" fmla="*/ 32627 w 509689"/>
                <a:gd name="connsiteY174" fmla="*/ 607569 h 745899"/>
                <a:gd name="connsiteX175" fmla="*/ 39391 w 509689"/>
                <a:gd name="connsiteY175" fmla="*/ 619903 h 745899"/>
                <a:gd name="connsiteX176" fmla="*/ 34881 w 509689"/>
                <a:gd name="connsiteY176" fmla="*/ 622158 h 745899"/>
                <a:gd name="connsiteX177" fmla="*/ 39391 w 509689"/>
                <a:gd name="connsiteY177" fmla="*/ 633431 h 745899"/>
                <a:gd name="connsiteX178" fmla="*/ 19231 w 509689"/>
                <a:gd name="connsiteY178" fmla="*/ 643511 h 745899"/>
                <a:gd name="connsiteX179" fmla="*/ 15783 w 509689"/>
                <a:gd name="connsiteY179" fmla="*/ 651468 h 745899"/>
                <a:gd name="connsiteX180" fmla="*/ 5703 w 509689"/>
                <a:gd name="connsiteY180" fmla="*/ 657039 h 745899"/>
                <a:gd name="connsiteX181" fmla="*/ 6764 w 509689"/>
                <a:gd name="connsiteY181" fmla="*/ 660488 h 745899"/>
                <a:gd name="connsiteX182" fmla="*/ 6764 w 509689"/>
                <a:gd name="connsiteY182" fmla="*/ 669506 h 745899"/>
                <a:gd name="connsiteX183" fmla="*/ 10212 w 509689"/>
                <a:gd name="connsiteY183" fmla="*/ 678392 h 745899"/>
                <a:gd name="connsiteX184" fmla="*/ 18037 w 509689"/>
                <a:gd name="connsiteY184" fmla="*/ 682901 h 745899"/>
                <a:gd name="connsiteX185" fmla="*/ 39391 w 509689"/>
                <a:gd name="connsiteY185" fmla="*/ 677332 h 745899"/>
                <a:gd name="connsiteX186" fmla="*/ 49603 w 509689"/>
                <a:gd name="connsiteY186" fmla="*/ 680647 h 745899"/>
                <a:gd name="connsiteX187" fmla="*/ 55173 w 509689"/>
                <a:gd name="connsiteY187" fmla="*/ 677332 h 745899"/>
                <a:gd name="connsiteX188" fmla="*/ 58489 w 509689"/>
                <a:gd name="connsiteY188" fmla="*/ 673883 h 745899"/>
                <a:gd name="connsiteX189" fmla="*/ 76526 w 509689"/>
                <a:gd name="connsiteY189" fmla="*/ 681841 h 745899"/>
                <a:gd name="connsiteX190" fmla="*/ 86606 w 509689"/>
                <a:gd name="connsiteY190" fmla="*/ 682901 h 745899"/>
                <a:gd name="connsiteX191" fmla="*/ 97879 w 509689"/>
                <a:gd name="connsiteY191" fmla="*/ 681841 h 745899"/>
                <a:gd name="connsiteX192" fmla="*/ 121620 w 509689"/>
                <a:gd name="connsiteY192" fmla="*/ 670568 h 745899"/>
                <a:gd name="connsiteX193" fmla="*/ 136209 w 509689"/>
                <a:gd name="connsiteY193" fmla="*/ 658233 h 745899"/>
                <a:gd name="connsiteX194" fmla="*/ 151992 w 509689"/>
                <a:gd name="connsiteY194" fmla="*/ 657039 h 745899"/>
                <a:gd name="connsiteX195" fmla="*/ 164326 w 509689"/>
                <a:gd name="connsiteY195" fmla="*/ 645766 h 745899"/>
                <a:gd name="connsiteX196" fmla="*/ 173345 w 509689"/>
                <a:gd name="connsiteY196" fmla="*/ 657039 h 745899"/>
                <a:gd name="connsiteX197" fmla="*/ 180109 w 509689"/>
                <a:gd name="connsiteY197" fmla="*/ 654784 h 745899"/>
                <a:gd name="connsiteX198" fmla="*/ 181170 w 509689"/>
                <a:gd name="connsiteY198" fmla="*/ 654784 h 745899"/>
                <a:gd name="connsiteX199" fmla="*/ 183424 w 509689"/>
                <a:gd name="connsiteY199" fmla="*/ 653724 h 745899"/>
                <a:gd name="connsiteX200" fmla="*/ 184618 w 509689"/>
                <a:gd name="connsiteY200" fmla="*/ 652530 h 745899"/>
                <a:gd name="connsiteX201" fmla="*/ 199207 w 509689"/>
                <a:gd name="connsiteY201" fmla="*/ 648020 h 745899"/>
                <a:gd name="connsiteX202" fmla="*/ 202523 w 509689"/>
                <a:gd name="connsiteY202" fmla="*/ 649215 h 745899"/>
                <a:gd name="connsiteX203" fmla="*/ 204778 w 509689"/>
                <a:gd name="connsiteY203" fmla="*/ 644704 h 745899"/>
                <a:gd name="connsiteX204" fmla="*/ 202523 w 509689"/>
                <a:gd name="connsiteY204" fmla="*/ 640195 h 745899"/>
                <a:gd name="connsiteX205" fmla="*/ 217245 w 509689"/>
                <a:gd name="connsiteY205" fmla="*/ 636747 h 745899"/>
                <a:gd name="connsiteX206" fmla="*/ 217245 w 509689"/>
                <a:gd name="connsiteY206" fmla="*/ 655979 h 745899"/>
                <a:gd name="connsiteX207" fmla="*/ 221754 w 509689"/>
                <a:gd name="connsiteY207" fmla="*/ 666057 h 745899"/>
                <a:gd name="connsiteX208" fmla="*/ 218306 w 509689"/>
                <a:gd name="connsiteY208" fmla="*/ 676137 h 745899"/>
                <a:gd name="connsiteX209" fmla="*/ 214990 w 509689"/>
                <a:gd name="connsiteY209" fmla="*/ 682901 h 745899"/>
                <a:gd name="connsiteX210" fmla="*/ 214990 w 509689"/>
                <a:gd name="connsiteY210" fmla="*/ 697623 h 745899"/>
                <a:gd name="connsiteX211" fmla="*/ 225070 w 509689"/>
                <a:gd name="connsiteY211" fmla="*/ 720038 h 745899"/>
                <a:gd name="connsiteX212" fmla="*/ 243107 w 509689"/>
                <a:gd name="connsiteY212" fmla="*/ 745899 h 745899"/>
                <a:gd name="connsiteX213" fmla="*/ 250932 w 509689"/>
                <a:gd name="connsiteY213" fmla="*/ 745899 h 745899"/>
                <a:gd name="connsiteX214" fmla="*/ 268969 w 509689"/>
                <a:gd name="connsiteY214" fmla="*/ 741390 h 745899"/>
                <a:gd name="connsiteX215" fmla="*/ 281304 w 509689"/>
                <a:gd name="connsiteY215" fmla="*/ 743646 h 745899"/>
                <a:gd name="connsiteX216" fmla="*/ 285813 w 509689"/>
                <a:gd name="connsiteY216" fmla="*/ 743646 h 745899"/>
                <a:gd name="connsiteX217" fmla="*/ 302657 w 509689"/>
                <a:gd name="connsiteY217" fmla="*/ 738075 h 745899"/>
                <a:gd name="connsiteX218" fmla="*/ 317379 w 509689"/>
                <a:gd name="connsiteY218" fmla="*/ 720038 h 745899"/>
                <a:gd name="connsiteX219" fmla="*/ 298280 w 509689"/>
                <a:gd name="connsiteY219" fmla="*/ 716722 h 745899"/>
                <a:gd name="connsiteX220" fmla="*/ 297087 w 509689"/>
                <a:gd name="connsiteY220" fmla="*/ 708765 h 745899"/>
                <a:gd name="connsiteX221" fmla="*/ 300402 w 509689"/>
                <a:gd name="connsiteY221" fmla="*/ 695369 h 745899"/>
                <a:gd name="connsiteX222" fmla="*/ 298280 w 509689"/>
                <a:gd name="connsiteY222" fmla="*/ 691921 h 745899"/>
                <a:gd name="connsiteX223" fmla="*/ 299341 w 509689"/>
                <a:gd name="connsiteY223" fmla="*/ 682901 h 745899"/>
                <a:gd name="connsiteX224" fmla="*/ 299341 w 509689"/>
                <a:gd name="connsiteY224" fmla="*/ 676137 h 745899"/>
                <a:gd name="connsiteX225" fmla="*/ 292577 w 509689"/>
                <a:gd name="connsiteY225" fmla="*/ 672821 h 745899"/>
                <a:gd name="connsiteX226" fmla="*/ 300402 w 509689"/>
                <a:gd name="connsiteY226" fmla="*/ 664997 h 745899"/>
                <a:gd name="connsiteX227" fmla="*/ 300402 w 509689"/>
                <a:gd name="connsiteY227" fmla="*/ 663803 h 745899"/>
                <a:gd name="connsiteX228" fmla="*/ 302657 w 509689"/>
                <a:gd name="connsiteY228" fmla="*/ 663803 h 745899"/>
                <a:gd name="connsiteX229" fmla="*/ 302657 w 509689"/>
                <a:gd name="connsiteY229" fmla="*/ 662741 h 745899"/>
                <a:gd name="connsiteX230" fmla="*/ 303851 w 509689"/>
                <a:gd name="connsiteY230" fmla="*/ 661548 h 745899"/>
                <a:gd name="connsiteX231" fmla="*/ 307166 w 509689"/>
                <a:gd name="connsiteY231" fmla="*/ 661548 h 745899"/>
                <a:gd name="connsiteX232" fmla="*/ 309421 w 509689"/>
                <a:gd name="connsiteY232" fmla="*/ 662741 h 745899"/>
                <a:gd name="connsiteX233" fmla="*/ 312869 w 509689"/>
                <a:gd name="connsiteY233" fmla="*/ 662741 h 745899"/>
                <a:gd name="connsiteX234" fmla="*/ 313930 w 509689"/>
                <a:gd name="connsiteY234" fmla="*/ 661548 h 745899"/>
                <a:gd name="connsiteX235" fmla="*/ 318440 w 509689"/>
                <a:gd name="connsiteY235" fmla="*/ 661548 h 745899"/>
                <a:gd name="connsiteX236" fmla="*/ 319633 w 509689"/>
                <a:gd name="connsiteY236" fmla="*/ 659295 h 745899"/>
                <a:gd name="connsiteX237" fmla="*/ 319633 w 509689"/>
                <a:gd name="connsiteY237" fmla="*/ 657039 h 745899"/>
                <a:gd name="connsiteX238" fmla="*/ 317379 w 509689"/>
                <a:gd name="connsiteY238" fmla="*/ 653724 h 745899"/>
                <a:gd name="connsiteX239" fmla="*/ 317379 w 509689"/>
                <a:gd name="connsiteY239" fmla="*/ 652530 h 745899"/>
                <a:gd name="connsiteX240" fmla="*/ 313930 w 509689"/>
                <a:gd name="connsiteY240" fmla="*/ 643511 h 745899"/>
                <a:gd name="connsiteX241" fmla="*/ 319633 w 509689"/>
                <a:gd name="connsiteY241" fmla="*/ 641256 h 745899"/>
                <a:gd name="connsiteX242" fmla="*/ 321888 w 509689"/>
                <a:gd name="connsiteY242" fmla="*/ 639002 h 745899"/>
                <a:gd name="connsiteX243" fmla="*/ 322949 w 509689"/>
                <a:gd name="connsiteY243" fmla="*/ 634492 h 745899"/>
                <a:gd name="connsiteX244" fmla="*/ 334222 w 509689"/>
                <a:gd name="connsiteY244" fmla="*/ 629983 h 745899"/>
                <a:gd name="connsiteX245" fmla="*/ 346557 w 509689"/>
                <a:gd name="connsiteY245" fmla="*/ 618842 h 745899"/>
                <a:gd name="connsiteX246" fmla="*/ 343241 w 509689"/>
                <a:gd name="connsiteY246" fmla="*/ 612078 h 745899"/>
                <a:gd name="connsiteX247" fmla="*/ 350005 w 509689"/>
                <a:gd name="connsiteY247" fmla="*/ 607569 h 745899"/>
                <a:gd name="connsiteX248" fmla="*/ 351066 w 509689"/>
                <a:gd name="connsiteY248" fmla="*/ 609823 h 745899"/>
                <a:gd name="connsiteX249" fmla="*/ 352260 w 509689"/>
                <a:gd name="connsiteY249" fmla="*/ 615394 h 745899"/>
                <a:gd name="connsiteX250" fmla="*/ 359024 w 509689"/>
                <a:gd name="connsiteY250" fmla="*/ 610885 h 745899"/>
                <a:gd name="connsiteX251" fmla="*/ 382632 w 509689"/>
                <a:gd name="connsiteY251" fmla="*/ 606375 h 745899"/>
                <a:gd name="connsiteX252" fmla="*/ 393905 w 509689"/>
                <a:gd name="connsiteY252" fmla="*/ 618842 h 745899"/>
                <a:gd name="connsiteX253" fmla="*/ 399475 w 509689"/>
                <a:gd name="connsiteY253" fmla="*/ 617649 h 745899"/>
                <a:gd name="connsiteX254" fmla="*/ 400536 w 509689"/>
                <a:gd name="connsiteY254" fmla="*/ 615394 h 745899"/>
                <a:gd name="connsiteX255" fmla="*/ 403985 w 509689"/>
                <a:gd name="connsiteY255" fmla="*/ 613139 h 745899"/>
                <a:gd name="connsiteX256" fmla="*/ 405046 w 509689"/>
                <a:gd name="connsiteY256" fmla="*/ 610885 h 745899"/>
                <a:gd name="connsiteX257" fmla="*/ 394966 w 509689"/>
                <a:gd name="connsiteY257" fmla="*/ 608630 h 745899"/>
                <a:gd name="connsiteX258" fmla="*/ 397221 w 509689"/>
                <a:gd name="connsiteY258" fmla="*/ 605314 h 745899"/>
                <a:gd name="connsiteX259" fmla="*/ 407300 w 509689"/>
                <a:gd name="connsiteY259" fmla="*/ 590725 h 745899"/>
                <a:gd name="connsiteX260" fmla="*/ 410749 w 509689"/>
                <a:gd name="connsiteY260" fmla="*/ 594041 h 745899"/>
                <a:gd name="connsiteX261" fmla="*/ 410749 w 509689"/>
                <a:gd name="connsiteY261" fmla="*/ 597357 h 745899"/>
                <a:gd name="connsiteX262" fmla="*/ 408494 w 509689"/>
                <a:gd name="connsiteY262" fmla="*/ 597357 h 745899"/>
                <a:gd name="connsiteX263" fmla="*/ 408494 w 509689"/>
                <a:gd name="connsiteY263" fmla="*/ 608630 h 745899"/>
                <a:gd name="connsiteX264" fmla="*/ 445630 w 509689"/>
                <a:gd name="connsiteY264" fmla="*/ 568178 h 745899"/>
                <a:gd name="connsiteX265" fmla="*/ 452394 w 509689"/>
                <a:gd name="connsiteY265" fmla="*/ 569240 h 745899"/>
                <a:gd name="connsiteX266" fmla="*/ 466983 w 509689"/>
                <a:gd name="connsiteY266" fmla="*/ 568178 h 745899"/>
                <a:gd name="connsiteX267" fmla="*/ 497355 w 509689"/>
                <a:gd name="connsiteY267" fmla="*/ 532103 h 745899"/>
                <a:gd name="connsiteX268" fmla="*/ 509689 w 509689"/>
                <a:gd name="connsiteY268" fmla="*/ 523085 h 745899"/>
                <a:gd name="connsiteX269" fmla="*/ 499609 w 509689"/>
                <a:gd name="connsiteY269" fmla="*/ 509690 h 74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509689" h="745899">
                  <a:moveTo>
                    <a:pt x="499609" y="509690"/>
                  </a:moveTo>
                  <a:lnTo>
                    <a:pt x="489530" y="499477"/>
                  </a:lnTo>
                  <a:lnTo>
                    <a:pt x="483827" y="503986"/>
                  </a:lnTo>
                  <a:lnTo>
                    <a:pt x="483827" y="500670"/>
                  </a:lnTo>
                  <a:lnTo>
                    <a:pt x="479450" y="499477"/>
                  </a:lnTo>
                  <a:lnTo>
                    <a:pt x="476002" y="493906"/>
                  </a:lnTo>
                  <a:lnTo>
                    <a:pt x="470431" y="497222"/>
                  </a:lnTo>
                  <a:lnTo>
                    <a:pt x="441120" y="514199"/>
                  </a:lnTo>
                  <a:lnTo>
                    <a:pt x="437672" y="484889"/>
                  </a:lnTo>
                  <a:lnTo>
                    <a:pt x="438866" y="478124"/>
                  </a:lnTo>
                  <a:lnTo>
                    <a:pt x="441120" y="469105"/>
                  </a:lnTo>
                  <a:lnTo>
                    <a:pt x="444436" y="448945"/>
                  </a:lnTo>
                  <a:lnTo>
                    <a:pt x="441120" y="439927"/>
                  </a:lnTo>
                  <a:lnTo>
                    <a:pt x="443375" y="430908"/>
                  </a:lnTo>
                  <a:lnTo>
                    <a:pt x="443375" y="426399"/>
                  </a:lnTo>
                  <a:lnTo>
                    <a:pt x="442181" y="423083"/>
                  </a:lnTo>
                  <a:lnTo>
                    <a:pt x="438866" y="418575"/>
                  </a:lnTo>
                  <a:lnTo>
                    <a:pt x="428786" y="398282"/>
                  </a:lnTo>
                  <a:lnTo>
                    <a:pt x="417513" y="400537"/>
                  </a:lnTo>
                  <a:lnTo>
                    <a:pt x="414064" y="383693"/>
                  </a:lnTo>
                  <a:lnTo>
                    <a:pt x="393905" y="379183"/>
                  </a:lnTo>
                  <a:lnTo>
                    <a:pt x="397221" y="374674"/>
                  </a:lnTo>
                  <a:lnTo>
                    <a:pt x="401730" y="363401"/>
                  </a:lnTo>
                  <a:lnTo>
                    <a:pt x="400536" y="363401"/>
                  </a:lnTo>
                  <a:lnTo>
                    <a:pt x="399475" y="361146"/>
                  </a:lnTo>
                  <a:lnTo>
                    <a:pt x="397221" y="361146"/>
                  </a:lnTo>
                  <a:lnTo>
                    <a:pt x="397221" y="363401"/>
                  </a:lnTo>
                  <a:lnTo>
                    <a:pt x="389396" y="362340"/>
                  </a:lnTo>
                  <a:lnTo>
                    <a:pt x="390457" y="358892"/>
                  </a:lnTo>
                  <a:lnTo>
                    <a:pt x="396160" y="357830"/>
                  </a:lnTo>
                  <a:lnTo>
                    <a:pt x="397221" y="355576"/>
                  </a:lnTo>
                  <a:lnTo>
                    <a:pt x="401730" y="351066"/>
                  </a:lnTo>
                  <a:lnTo>
                    <a:pt x="398414" y="346557"/>
                  </a:lnTo>
                  <a:lnTo>
                    <a:pt x="397221" y="336344"/>
                  </a:lnTo>
                  <a:lnTo>
                    <a:pt x="398414" y="331835"/>
                  </a:lnTo>
                  <a:lnTo>
                    <a:pt x="397221" y="330775"/>
                  </a:lnTo>
                  <a:lnTo>
                    <a:pt x="407300" y="291383"/>
                  </a:lnTo>
                  <a:lnTo>
                    <a:pt x="425338" y="248545"/>
                  </a:lnTo>
                  <a:lnTo>
                    <a:pt x="420828" y="236211"/>
                  </a:lnTo>
                  <a:lnTo>
                    <a:pt x="415258" y="218174"/>
                  </a:lnTo>
                  <a:lnTo>
                    <a:pt x="416319" y="207032"/>
                  </a:lnTo>
                  <a:lnTo>
                    <a:pt x="378122" y="154114"/>
                  </a:lnTo>
                  <a:lnTo>
                    <a:pt x="333161" y="65254"/>
                  </a:lnTo>
                  <a:lnTo>
                    <a:pt x="330907" y="77588"/>
                  </a:lnTo>
                  <a:lnTo>
                    <a:pt x="318440" y="89922"/>
                  </a:lnTo>
                  <a:lnTo>
                    <a:pt x="311676" y="86606"/>
                  </a:lnTo>
                  <a:lnTo>
                    <a:pt x="308360" y="82097"/>
                  </a:lnTo>
                  <a:lnTo>
                    <a:pt x="311676" y="79842"/>
                  </a:lnTo>
                  <a:lnTo>
                    <a:pt x="316185" y="69762"/>
                  </a:lnTo>
                  <a:lnTo>
                    <a:pt x="325204" y="70824"/>
                  </a:lnTo>
                  <a:lnTo>
                    <a:pt x="328652" y="67508"/>
                  </a:lnTo>
                  <a:lnTo>
                    <a:pt x="328652" y="66314"/>
                  </a:lnTo>
                  <a:lnTo>
                    <a:pt x="334222" y="62998"/>
                  </a:lnTo>
                  <a:lnTo>
                    <a:pt x="328652" y="46155"/>
                  </a:lnTo>
                  <a:lnTo>
                    <a:pt x="326397" y="41645"/>
                  </a:lnTo>
                  <a:lnTo>
                    <a:pt x="319633" y="47216"/>
                  </a:lnTo>
                  <a:lnTo>
                    <a:pt x="313930" y="40452"/>
                  </a:lnTo>
                  <a:lnTo>
                    <a:pt x="295893" y="24669"/>
                  </a:lnTo>
                  <a:lnTo>
                    <a:pt x="293771" y="24669"/>
                  </a:lnTo>
                  <a:lnTo>
                    <a:pt x="289261" y="23608"/>
                  </a:lnTo>
                  <a:lnTo>
                    <a:pt x="287007" y="21354"/>
                  </a:lnTo>
                  <a:lnTo>
                    <a:pt x="282498" y="20160"/>
                  </a:lnTo>
                  <a:lnTo>
                    <a:pt x="279049" y="16844"/>
                  </a:lnTo>
                  <a:lnTo>
                    <a:pt x="279049" y="15651"/>
                  </a:lnTo>
                  <a:lnTo>
                    <a:pt x="275734" y="14590"/>
                  </a:lnTo>
                  <a:lnTo>
                    <a:pt x="273479" y="13396"/>
                  </a:lnTo>
                  <a:lnTo>
                    <a:pt x="272285" y="12335"/>
                  </a:lnTo>
                  <a:lnTo>
                    <a:pt x="270163" y="12335"/>
                  </a:lnTo>
                  <a:lnTo>
                    <a:pt x="267776" y="10080"/>
                  </a:lnTo>
                  <a:lnTo>
                    <a:pt x="268969" y="8887"/>
                  </a:lnTo>
                  <a:lnTo>
                    <a:pt x="265654" y="5571"/>
                  </a:lnTo>
                  <a:lnTo>
                    <a:pt x="263399" y="4510"/>
                  </a:lnTo>
                  <a:lnTo>
                    <a:pt x="262205" y="3316"/>
                  </a:lnTo>
                  <a:lnTo>
                    <a:pt x="262205" y="1061"/>
                  </a:lnTo>
                  <a:lnTo>
                    <a:pt x="259951" y="0"/>
                  </a:lnTo>
                  <a:lnTo>
                    <a:pt x="247616" y="5571"/>
                  </a:lnTo>
                  <a:lnTo>
                    <a:pt x="239659" y="16844"/>
                  </a:lnTo>
                  <a:lnTo>
                    <a:pt x="221754" y="48410"/>
                  </a:lnTo>
                  <a:lnTo>
                    <a:pt x="258890" y="67508"/>
                  </a:lnTo>
                  <a:lnTo>
                    <a:pt x="248677" y="95625"/>
                  </a:lnTo>
                  <a:lnTo>
                    <a:pt x="234088" y="112469"/>
                  </a:lnTo>
                  <a:lnTo>
                    <a:pt x="232895" y="135016"/>
                  </a:lnTo>
                  <a:lnTo>
                    <a:pt x="201462" y="136076"/>
                  </a:lnTo>
                  <a:lnTo>
                    <a:pt x="202523" y="139525"/>
                  </a:lnTo>
                  <a:lnTo>
                    <a:pt x="214990" y="161939"/>
                  </a:lnTo>
                  <a:lnTo>
                    <a:pt x="214990" y="166449"/>
                  </a:lnTo>
                  <a:lnTo>
                    <a:pt x="207032" y="169896"/>
                  </a:lnTo>
                  <a:lnTo>
                    <a:pt x="207032" y="170958"/>
                  </a:lnTo>
                  <a:lnTo>
                    <a:pt x="204778" y="173212"/>
                  </a:lnTo>
                  <a:lnTo>
                    <a:pt x="205971" y="174406"/>
                  </a:lnTo>
                  <a:lnTo>
                    <a:pt x="207032" y="176661"/>
                  </a:lnTo>
                  <a:lnTo>
                    <a:pt x="208226" y="176661"/>
                  </a:lnTo>
                  <a:lnTo>
                    <a:pt x="208226" y="179976"/>
                  </a:lnTo>
                  <a:lnTo>
                    <a:pt x="210480" y="182231"/>
                  </a:lnTo>
                  <a:lnTo>
                    <a:pt x="210480" y="184486"/>
                  </a:lnTo>
                  <a:lnTo>
                    <a:pt x="211541" y="183292"/>
                  </a:lnTo>
                  <a:lnTo>
                    <a:pt x="213796" y="185547"/>
                  </a:lnTo>
                  <a:lnTo>
                    <a:pt x="217245" y="205839"/>
                  </a:lnTo>
                  <a:lnTo>
                    <a:pt x="213796" y="211543"/>
                  </a:lnTo>
                  <a:lnTo>
                    <a:pt x="207032" y="215919"/>
                  </a:lnTo>
                  <a:lnTo>
                    <a:pt x="192443" y="228385"/>
                  </a:lnTo>
                  <a:lnTo>
                    <a:pt x="182363" y="222683"/>
                  </a:lnTo>
                  <a:lnTo>
                    <a:pt x="122681" y="226131"/>
                  </a:lnTo>
                  <a:lnTo>
                    <a:pt x="101328" y="250800"/>
                  </a:lnTo>
                  <a:lnTo>
                    <a:pt x="104643" y="262073"/>
                  </a:lnTo>
                  <a:lnTo>
                    <a:pt x="91115" y="280110"/>
                  </a:lnTo>
                  <a:lnTo>
                    <a:pt x="87800" y="281305"/>
                  </a:lnTo>
                  <a:lnTo>
                    <a:pt x="87800" y="282365"/>
                  </a:lnTo>
                  <a:lnTo>
                    <a:pt x="153053" y="285814"/>
                  </a:lnTo>
                  <a:lnTo>
                    <a:pt x="156501" y="312738"/>
                  </a:lnTo>
                  <a:lnTo>
                    <a:pt x="158756" y="314991"/>
                  </a:lnTo>
                  <a:lnTo>
                    <a:pt x="157562" y="316053"/>
                  </a:lnTo>
                  <a:lnTo>
                    <a:pt x="149737" y="349873"/>
                  </a:lnTo>
                  <a:lnTo>
                    <a:pt x="151992" y="367910"/>
                  </a:lnTo>
                  <a:lnTo>
                    <a:pt x="151992" y="373481"/>
                  </a:lnTo>
                  <a:lnTo>
                    <a:pt x="153053" y="374674"/>
                  </a:lnTo>
                  <a:lnTo>
                    <a:pt x="149737" y="376929"/>
                  </a:lnTo>
                  <a:lnTo>
                    <a:pt x="146289" y="376929"/>
                  </a:lnTo>
                  <a:lnTo>
                    <a:pt x="141779" y="373481"/>
                  </a:lnTo>
                  <a:lnTo>
                    <a:pt x="117110" y="397089"/>
                  </a:lnTo>
                  <a:lnTo>
                    <a:pt x="104643" y="398282"/>
                  </a:lnTo>
                  <a:lnTo>
                    <a:pt x="103582" y="410617"/>
                  </a:lnTo>
                  <a:lnTo>
                    <a:pt x="109153" y="412871"/>
                  </a:lnTo>
                  <a:lnTo>
                    <a:pt x="110347" y="417380"/>
                  </a:lnTo>
                  <a:lnTo>
                    <a:pt x="109153" y="436479"/>
                  </a:lnTo>
                  <a:lnTo>
                    <a:pt x="110347" y="443243"/>
                  </a:lnTo>
                  <a:lnTo>
                    <a:pt x="105837" y="454516"/>
                  </a:lnTo>
                  <a:lnTo>
                    <a:pt x="104643" y="455709"/>
                  </a:lnTo>
                  <a:lnTo>
                    <a:pt x="105837" y="477062"/>
                  </a:lnTo>
                  <a:lnTo>
                    <a:pt x="102389" y="486082"/>
                  </a:lnTo>
                  <a:lnTo>
                    <a:pt x="95625" y="491653"/>
                  </a:lnTo>
                  <a:lnTo>
                    <a:pt x="85545" y="497222"/>
                  </a:lnTo>
                  <a:lnTo>
                    <a:pt x="78781" y="499477"/>
                  </a:lnTo>
                  <a:lnTo>
                    <a:pt x="75465" y="503986"/>
                  </a:lnTo>
                  <a:lnTo>
                    <a:pt x="73211" y="503986"/>
                  </a:lnTo>
                  <a:lnTo>
                    <a:pt x="67508" y="494968"/>
                  </a:lnTo>
                  <a:lnTo>
                    <a:pt x="64192" y="490591"/>
                  </a:lnTo>
                  <a:lnTo>
                    <a:pt x="58489" y="497222"/>
                  </a:lnTo>
                  <a:lnTo>
                    <a:pt x="50664" y="506241"/>
                  </a:lnTo>
                  <a:lnTo>
                    <a:pt x="48409" y="506241"/>
                  </a:lnTo>
                  <a:lnTo>
                    <a:pt x="43900" y="514199"/>
                  </a:lnTo>
                  <a:lnTo>
                    <a:pt x="41645" y="517514"/>
                  </a:lnTo>
                  <a:lnTo>
                    <a:pt x="31566" y="517514"/>
                  </a:lnTo>
                  <a:lnTo>
                    <a:pt x="29311" y="535552"/>
                  </a:lnTo>
                  <a:lnTo>
                    <a:pt x="28117" y="551335"/>
                  </a:lnTo>
                  <a:lnTo>
                    <a:pt x="23608" y="547887"/>
                  </a:lnTo>
                  <a:lnTo>
                    <a:pt x="23608" y="533298"/>
                  </a:lnTo>
                  <a:lnTo>
                    <a:pt x="20292" y="533298"/>
                  </a:lnTo>
                  <a:lnTo>
                    <a:pt x="19231" y="546825"/>
                  </a:lnTo>
                  <a:lnTo>
                    <a:pt x="16976" y="546825"/>
                  </a:lnTo>
                  <a:lnTo>
                    <a:pt x="14722" y="543376"/>
                  </a:lnTo>
                  <a:lnTo>
                    <a:pt x="11273" y="543376"/>
                  </a:lnTo>
                  <a:lnTo>
                    <a:pt x="9019" y="540061"/>
                  </a:lnTo>
                  <a:lnTo>
                    <a:pt x="4509" y="540061"/>
                  </a:lnTo>
                  <a:lnTo>
                    <a:pt x="5703" y="541123"/>
                  </a:lnTo>
                  <a:lnTo>
                    <a:pt x="0" y="550140"/>
                  </a:lnTo>
                  <a:lnTo>
                    <a:pt x="0" y="551335"/>
                  </a:lnTo>
                  <a:lnTo>
                    <a:pt x="1194" y="551335"/>
                  </a:lnTo>
                  <a:lnTo>
                    <a:pt x="3448" y="553589"/>
                  </a:lnTo>
                  <a:lnTo>
                    <a:pt x="6764" y="553589"/>
                  </a:lnTo>
                  <a:lnTo>
                    <a:pt x="7958" y="554651"/>
                  </a:lnTo>
                  <a:lnTo>
                    <a:pt x="7958" y="560220"/>
                  </a:lnTo>
                  <a:lnTo>
                    <a:pt x="10212" y="561415"/>
                  </a:lnTo>
                  <a:lnTo>
                    <a:pt x="12467" y="561415"/>
                  </a:lnTo>
                  <a:lnTo>
                    <a:pt x="15783" y="563669"/>
                  </a:lnTo>
                  <a:lnTo>
                    <a:pt x="15783" y="562476"/>
                  </a:lnTo>
                  <a:lnTo>
                    <a:pt x="16976" y="562476"/>
                  </a:lnTo>
                  <a:lnTo>
                    <a:pt x="18037" y="565924"/>
                  </a:lnTo>
                  <a:lnTo>
                    <a:pt x="31566" y="573749"/>
                  </a:lnTo>
                  <a:lnTo>
                    <a:pt x="39391" y="583961"/>
                  </a:lnTo>
                  <a:lnTo>
                    <a:pt x="37136" y="585022"/>
                  </a:lnTo>
                  <a:lnTo>
                    <a:pt x="31566" y="585022"/>
                  </a:lnTo>
                  <a:lnTo>
                    <a:pt x="30372" y="588470"/>
                  </a:lnTo>
                  <a:lnTo>
                    <a:pt x="29311" y="591786"/>
                  </a:lnTo>
                  <a:lnTo>
                    <a:pt x="32627" y="607569"/>
                  </a:lnTo>
                  <a:lnTo>
                    <a:pt x="39391" y="619903"/>
                  </a:lnTo>
                  <a:lnTo>
                    <a:pt x="34881" y="622158"/>
                  </a:lnTo>
                  <a:lnTo>
                    <a:pt x="39391" y="633431"/>
                  </a:lnTo>
                  <a:lnTo>
                    <a:pt x="19231" y="643511"/>
                  </a:lnTo>
                  <a:lnTo>
                    <a:pt x="15783" y="651468"/>
                  </a:lnTo>
                  <a:lnTo>
                    <a:pt x="5703" y="657039"/>
                  </a:lnTo>
                  <a:lnTo>
                    <a:pt x="6764" y="660488"/>
                  </a:lnTo>
                  <a:lnTo>
                    <a:pt x="6764" y="669506"/>
                  </a:lnTo>
                  <a:lnTo>
                    <a:pt x="10212" y="678392"/>
                  </a:lnTo>
                  <a:lnTo>
                    <a:pt x="18037" y="682901"/>
                  </a:lnTo>
                  <a:lnTo>
                    <a:pt x="39391" y="677332"/>
                  </a:lnTo>
                  <a:lnTo>
                    <a:pt x="49603" y="680647"/>
                  </a:lnTo>
                  <a:lnTo>
                    <a:pt x="55173" y="677332"/>
                  </a:lnTo>
                  <a:lnTo>
                    <a:pt x="58489" y="673883"/>
                  </a:lnTo>
                  <a:lnTo>
                    <a:pt x="76526" y="681841"/>
                  </a:lnTo>
                  <a:lnTo>
                    <a:pt x="86606" y="682901"/>
                  </a:lnTo>
                  <a:lnTo>
                    <a:pt x="97879" y="681841"/>
                  </a:lnTo>
                  <a:lnTo>
                    <a:pt x="121620" y="670568"/>
                  </a:lnTo>
                  <a:lnTo>
                    <a:pt x="136209" y="658233"/>
                  </a:lnTo>
                  <a:lnTo>
                    <a:pt x="151992" y="657039"/>
                  </a:lnTo>
                  <a:lnTo>
                    <a:pt x="164326" y="645766"/>
                  </a:lnTo>
                  <a:lnTo>
                    <a:pt x="173345" y="657039"/>
                  </a:lnTo>
                  <a:lnTo>
                    <a:pt x="180109" y="654784"/>
                  </a:lnTo>
                  <a:lnTo>
                    <a:pt x="181170" y="654784"/>
                  </a:lnTo>
                  <a:lnTo>
                    <a:pt x="183424" y="653724"/>
                  </a:lnTo>
                  <a:lnTo>
                    <a:pt x="184618" y="652530"/>
                  </a:lnTo>
                  <a:lnTo>
                    <a:pt x="199207" y="648020"/>
                  </a:lnTo>
                  <a:lnTo>
                    <a:pt x="202523" y="649215"/>
                  </a:lnTo>
                  <a:lnTo>
                    <a:pt x="204778" y="644704"/>
                  </a:lnTo>
                  <a:lnTo>
                    <a:pt x="202523" y="640195"/>
                  </a:lnTo>
                  <a:lnTo>
                    <a:pt x="217245" y="636747"/>
                  </a:lnTo>
                  <a:lnTo>
                    <a:pt x="217245" y="655979"/>
                  </a:lnTo>
                  <a:lnTo>
                    <a:pt x="221754" y="666057"/>
                  </a:lnTo>
                  <a:lnTo>
                    <a:pt x="218306" y="676137"/>
                  </a:lnTo>
                  <a:lnTo>
                    <a:pt x="214990" y="682901"/>
                  </a:lnTo>
                  <a:lnTo>
                    <a:pt x="214990" y="697623"/>
                  </a:lnTo>
                  <a:lnTo>
                    <a:pt x="225070" y="720038"/>
                  </a:lnTo>
                  <a:lnTo>
                    <a:pt x="243107" y="745899"/>
                  </a:lnTo>
                  <a:lnTo>
                    <a:pt x="250932" y="745899"/>
                  </a:lnTo>
                  <a:lnTo>
                    <a:pt x="268969" y="741390"/>
                  </a:lnTo>
                  <a:lnTo>
                    <a:pt x="281304" y="743646"/>
                  </a:lnTo>
                  <a:lnTo>
                    <a:pt x="285813" y="743646"/>
                  </a:lnTo>
                  <a:lnTo>
                    <a:pt x="302657" y="738075"/>
                  </a:lnTo>
                  <a:lnTo>
                    <a:pt x="317379" y="720038"/>
                  </a:lnTo>
                  <a:lnTo>
                    <a:pt x="298280" y="716722"/>
                  </a:lnTo>
                  <a:lnTo>
                    <a:pt x="297087" y="708765"/>
                  </a:lnTo>
                  <a:lnTo>
                    <a:pt x="300402" y="695369"/>
                  </a:lnTo>
                  <a:lnTo>
                    <a:pt x="298280" y="691921"/>
                  </a:lnTo>
                  <a:lnTo>
                    <a:pt x="299341" y="682901"/>
                  </a:lnTo>
                  <a:lnTo>
                    <a:pt x="299341" y="676137"/>
                  </a:lnTo>
                  <a:lnTo>
                    <a:pt x="292577" y="672821"/>
                  </a:lnTo>
                  <a:lnTo>
                    <a:pt x="300402" y="664997"/>
                  </a:lnTo>
                  <a:lnTo>
                    <a:pt x="300402" y="663803"/>
                  </a:lnTo>
                  <a:lnTo>
                    <a:pt x="302657" y="663803"/>
                  </a:lnTo>
                  <a:lnTo>
                    <a:pt x="302657" y="662741"/>
                  </a:lnTo>
                  <a:lnTo>
                    <a:pt x="303851" y="661548"/>
                  </a:lnTo>
                  <a:lnTo>
                    <a:pt x="307166" y="661548"/>
                  </a:lnTo>
                  <a:lnTo>
                    <a:pt x="309421" y="662741"/>
                  </a:lnTo>
                  <a:lnTo>
                    <a:pt x="312869" y="662741"/>
                  </a:lnTo>
                  <a:lnTo>
                    <a:pt x="313930" y="661548"/>
                  </a:lnTo>
                  <a:lnTo>
                    <a:pt x="318440" y="661548"/>
                  </a:lnTo>
                  <a:lnTo>
                    <a:pt x="319633" y="659295"/>
                  </a:lnTo>
                  <a:lnTo>
                    <a:pt x="319633" y="657039"/>
                  </a:lnTo>
                  <a:lnTo>
                    <a:pt x="317379" y="653724"/>
                  </a:lnTo>
                  <a:lnTo>
                    <a:pt x="317379" y="652530"/>
                  </a:lnTo>
                  <a:lnTo>
                    <a:pt x="313930" y="643511"/>
                  </a:lnTo>
                  <a:lnTo>
                    <a:pt x="319633" y="641256"/>
                  </a:lnTo>
                  <a:lnTo>
                    <a:pt x="321888" y="639002"/>
                  </a:lnTo>
                  <a:lnTo>
                    <a:pt x="322949" y="634492"/>
                  </a:lnTo>
                  <a:lnTo>
                    <a:pt x="334222" y="629983"/>
                  </a:lnTo>
                  <a:lnTo>
                    <a:pt x="346557" y="618842"/>
                  </a:lnTo>
                  <a:lnTo>
                    <a:pt x="343241" y="612078"/>
                  </a:lnTo>
                  <a:lnTo>
                    <a:pt x="350005" y="607569"/>
                  </a:lnTo>
                  <a:lnTo>
                    <a:pt x="351066" y="609823"/>
                  </a:lnTo>
                  <a:lnTo>
                    <a:pt x="352260" y="615394"/>
                  </a:lnTo>
                  <a:lnTo>
                    <a:pt x="359024" y="610885"/>
                  </a:lnTo>
                  <a:lnTo>
                    <a:pt x="382632" y="606375"/>
                  </a:lnTo>
                  <a:lnTo>
                    <a:pt x="393905" y="618842"/>
                  </a:lnTo>
                  <a:lnTo>
                    <a:pt x="399475" y="617649"/>
                  </a:lnTo>
                  <a:lnTo>
                    <a:pt x="400536" y="615394"/>
                  </a:lnTo>
                  <a:lnTo>
                    <a:pt x="403985" y="613139"/>
                  </a:lnTo>
                  <a:lnTo>
                    <a:pt x="405046" y="610885"/>
                  </a:lnTo>
                  <a:lnTo>
                    <a:pt x="394966" y="608630"/>
                  </a:lnTo>
                  <a:lnTo>
                    <a:pt x="397221" y="605314"/>
                  </a:lnTo>
                  <a:lnTo>
                    <a:pt x="407300" y="590725"/>
                  </a:lnTo>
                  <a:lnTo>
                    <a:pt x="410749" y="594041"/>
                  </a:lnTo>
                  <a:lnTo>
                    <a:pt x="410749" y="597357"/>
                  </a:lnTo>
                  <a:lnTo>
                    <a:pt x="408494" y="597357"/>
                  </a:lnTo>
                  <a:lnTo>
                    <a:pt x="408494" y="608630"/>
                  </a:lnTo>
                  <a:lnTo>
                    <a:pt x="445630" y="568178"/>
                  </a:lnTo>
                  <a:lnTo>
                    <a:pt x="452394" y="569240"/>
                  </a:lnTo>
                  <a:lnTo>
                    <a:pt x="466983" y="568178"/>
                  </a:lnTo>
                  <a:lnTo>
                    <a:pt x="497355" y="532103"/>
                  </a:lnTo>
                  <a:lnTo>
                    <a:pt x="509689" y="523085"/>
                  </a:lnTo>
                  <a:lnTo>
                    <a:pt x="499609" y="50969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04" name="Freeform: Shape 903">
              <a:extLst>
                <a:ext uri="{FF2B5EF4-FFF2-40B4-BE49-F238E27FC236}">
                  <a16:creationId xmlns:a16="http://schemas.microsoft.com/office/drawing/2014/main" id="{7833477D-B4E9-1B77-1EF7-6C6E45B4D422}"/>
                </a:ext>
              </a:extLst>
            </p:cNvPr>
            <p:cNvSpPr/>
            <p:nvPr/>
          </p:nvSpPr>
          <p:spPr>
            <a:xfrm>
              <a:off x="4452712" y="13687921"/>
              <a:ext cx="337670" cy="255441"/>
            </a:xfrm>
            <a:custGeom>
              <a:avLst/>
              <a:gdLst>
                <a:gd name="connsiteX0" fmla="*/ 0 w 337670"/>
                <a:gd name="connsiteY0" fmla="*/ 7825 h 255441"/>
                <a:gd name="connsiteX1" fmla="*/ 18037 w 337670"/>
                <a:gd name="connsiteY1" fmla="*/ 2254 h 255441"/>
                <a:gd name="connsiteX2" fmla="*/ 24802 w 337670"/>
                <a:gd name="connsiteY2" fmla="*/ 1061 h 255441"/>
                <a:gd name="connsiteX3" fmla="*/ 48409 w 337670"/>
                <a:gd name="connsiteY3" fmla="*/ 0 h 255441"/>
                <a:gd name="connsiteX4" fmla="*/ 52919 w 337670"/>
                <a:gd name="connsiteY4" fmla="*/ 4510 h 255441"/>
                <a:gd name="connsiteX5" fmla="*/ 77720 w 337670"/>
                <a:gd name="connsiteY5" fmla="*/ 24801 h 255441"/>
                <a:gd name="connsiteX6" fmla="*/ 94564 w 337670"/>
                <a:gd name="connsiteY6" fmla="*/ 24801 h 255441"/>
                <a:gd name="connsiteX7" fmla="*/ 113662 w 337670"/>
                <a:gd name="connsiteY7" fmla="*/ 33820 h 255441"/>
                <a:gd name="connsiteX8" fmla="*/ 141779 w 337670"/>
                <a:gd name="connsiteY8" fmla="*/ 28117 h 255441"/>
                <a:gd name="connsiteX9" fmla="*/ 184618 w 337670"/>
                <a:gd name="connsiteY9" fmla="*/ 43900 h 255441"/>
                <a:gd name="connsiteX10" fmla="*/ 181170 w 337670"/>
                <a:gd name="connsiteY10" fmla="*/ 67508 h 255441"/>
                <a:gd name="connsiteX11" fmla="*/ 189128 w 337670"/>
                <a:gd name="connsiteY11" fmla="*/ 84351 h 255441"/>
                <a:gd name="connsiteX12" fmla="*/ 201462 w 337670"/>
                <a:gd name="connsiteY12" fmla="*/ 99073 h 255441"/>
                <a:gd name="connsiteX13" fmla="*/ 214990 w 337670"/>
                <a:gd name="connsiteY13" fmla="*/ 120426 h 255441"/>
                <a:gd name="connsiteX14" fmla="*/ 229579 w 337670"/>
                <a:gd name="connsiteY14" fmla="*/ 113662 h 255441"/>
                <a:gd name="connsiteX15" fmla="*/ 221754 w 337670"/>
                <a:gd name="connsiteY15" fmla="*/ 93370 h 255441"/>
                <a:gd name="connsiteX16" fmla="*/ 230773 w 337670"/>
                <a:gd name="connsiteY16" fmla="*/ 90054 h 255441"/>
                <a:gd name="connsiteX17" fmla="*/ 261145 w 337670"/>
                <a:gd name="connsiteY17" fmla="*/ 55174 h 255441"/>
                <a:gd name="connsiteX18" fmla="*/ 285813 w 337670"/>
                <a:gd name="connsiteY18" fmla="*/ 68568 h 255441"/>
                <a:gd name="connsiteX19" fmla="*/ 303851 w 337670"/>
                <a:gd name="connsiteY19" fmla="*/ 85545 h 255441"/>
                <a:gd name="connsiteX20" fmla="*/ 294832 w 337670"/>
                <a:gd name="connsiteY20" fmla="*/ 106898 h 255441"/>
                <a:gd name="connsiteX21" fmla="*/ 310615 w 337670"/>
                <a:gd name="connsiteY21" fmla="*/ 142841 h 255441"/>
                <a:gd name="connsiteX22" fmla="*/ 327459 w 337670"/>
                <a:gd name="connsiteY22" fmla="*/ 185679 h 255441"/>
                <a:gd name="connsiteX23" fmla="*/ 337671 w 337670"/>
                <a:gd name="connsiteY23" fmla="*/ 212603 h 255441"/>
                <a:gd name="connsiteX24" fmla="*/ 275733 w 337670"/>
                <a:gd name="connsiteY24" fmla="*/ 231701 h 255441"/>
                <a:gd name="connsiteX25" fmla="*/ 233027 w 337670"/>
                <a:gd name="connsiteY25" fmla="*/ 240720 h 255441"/>
                <a:gd name="connsiteX26" fmla="*/ 211674 w 337670"/>
                <a:gd name="connsiteY26" fmla="*/ 247484 h 255441"/>
                <a:gd name="connsiteX27" fmla="*/ 210481 w 337670"/>
                <a:gd name="connsiteY27" fmla="*/ 251993 h 255441"/>
                <a:gd name="connsiteX28" fmla="*/ 205971 w 337670"/>
                <a:gd name="connsiteY28" fmla="*/ 255442 h 255441"/>
                <a:gd name="connsiteX29" fmla="*/ 201462 w 337670"/>
                <a:gd name="connsiteY29" fmla="*/ 253186 h 255441"/>
                <a:gd name="connsiteX30" fmla="*/ 204778 w 337670"/>
                <a:gd name="connsiteY30" fmla="*/ 241913 h 255441"/>
                <a:gd name="connsiteX31" fmla="*/ 203717 w 337670"/>
                <a:gd name="connsiteY31" fmla="*/ 238465 h 255441"/>
                <a:gd name="connsiteX32" fmla="*/ 203717 w 337670"/>
                <a:gd name="connsiteY32" fmla="*/ 237404 h 255441"/>
                <a:gd name="connsiteX33" fmla="*/ 202656 w 337670"/>
                <a:gd name="connsiteY33" fmla="*/ 235149 h 255441"/>
                <a:gd name="connsiteX34" fmla="*/ 201462 w 337670"/>
                <a:gd name="connsiteY34" fmla="*/ 235149 h 255441"/>
                <a:gd name="connsiteX35" fmla="*/ 200401 w 337670"/>
                <a:gd name="connsiteY35" fmla="*/ 231701 h 255441"/>
                <a:gd name="connsiteX36" fmla="*/ 199207 w 337670"/>
                <a:gd name="connsiteY36" fmla="*/ 231701 h 255441"/>
                <a:gd name="connsiteX37" fmla="*/ 198146 w 337670"/>
                <a:gd name="connsiteY37" fmla="*/ 229447 h 255441"/>
                <a:gd name="connsiteX38" fmla="*/ 189128 w 337670"/>
                <a:gd name="connsiteY38" fmla="*/ 216051 h 255441"/>
                <a:gd name="connsiteX39" fmla="*/ 182363 w 337670"/>
                <a:gd name="connsiteY39" fmla="*/ 207032 h 255441"/>
                <a:gd name="connsiteX40" fmla="*/ 163265 w 337670"/>
                <a:gd name="connsiteY40" fmla="*/ 219367 h 255441"/>
                <a:gd name="connsiteX41" fmla="*/ 163265 w 337670"/>
                <a:gd name="connsiteY41" fmla="*/ 221621 h 255441"/>
                <a:gd name="connsiteX42" fmla="*/ 164326 w 337670"/>
                <a:gd name="connsiteY42" fmla="*/ 222816 h 255441"/>
                <a:gd name="connsiteX43" fmla="*/ 163265 w 337670"/>
                <a:gd name="connsiteY43" fmla="*/ 225069 h 255441"/>
                <a:gd name="connsiteX44" fmla="*/ 163265 w 337670"/>
                <a:gd name="connsiteY44" fmla="*/ 228385 h 255441"/>
                <a:gd name="connsiteX45" fmla="*/ 161010 w 337670"/>
                <a:gd name="connsiteY45" fmla="*/ 228385 h 255441"/>
                <a:gd name="connsiteX46" fmla="*/ 162071 w 337670"/>
                <a:gd name="connsiteY46" fmla="*/ 229447 h 255441"/>
                <a:gd name="connsiteX47" fmla="*/ 162071 w 337670"/>
                <a:gd name="connsiteY47" fmla="*/ 232895 h 255441"/>
                <a:gd name="connsiteX48" fmla="*/ 159817 w 337670"/>
                <a:gd name="connsiteY48" fmla="*/ 232895 h 255441"/>
                <a:gd name="connsiteX49" fmla="*/ 131700 w 337670"/>
                <a:gd name="connsiteY49" fmla="*/ 228385 h 255441"/>
                <a:gd name="connsiteX50" fmla="*/ 129445 w 337670"/>
                <a:gd name="connsiteY50" fmla="*/ 231701 h 255441"/>
                <a:gd name="connsiteX51" fmla="*/ 124935 w 337670"/>
                <a:gd name="connsiteY51" fmla="*/ 219367 h 255441"/>
                <a:gd name="connsiteX52" fmla="*/ 119365 w 337670"/>
                <a:gd name="connsiteY52" fmla="*/ 201330 h 255441"/>
                <a:gd name="connsiteX53" fmla="*/ 120426 w 337670"/>
                <a:gd name="connsiteY53" fmla="*/ 190188 h 255441"/>
                <a:gd name="connsiteX54" fmla="*/ 82229 w 337670"/>
                <a:gd name="connsiteY54" fmla="*/ 137270 h 255441"/>
                <a:gd name="connsiteX55" fmla="*/ 37268 w 337670"/>
                <a:gd name="connsiteY55" fmla="*/ 48410 h 255441"/>
                <a:gd name="connsiteX56" fmla="*/ 35014 w 337670"/>
                <a:gd name="connsiteY56" fmla="*/ 60744 h 255441"/>
                <a:gd name="connsiteX57" fmla="*/ 22547 w 337670"/>
                <a:gd name="connsiteY57" fmla="*/ 73078 h 255441"/>
                <a:gd name="connsiteX58" fmla="*/ 15783 w 337670"/>
                <a:gd name="connsiteY58" fmla="*/ 69762 h 255441"/>
                <a:gd name="connsiteX59" fmla="*/ 12467 w 337670"/>
                <a:gd name="connsiteY59" fmla="*/ 65253 h 255441"/>
                <a:gd name="connsiteX60" fmla="*/ 15783 w 337670"/>
                <a:gd name="connsiteY60" fmla="*/ 62998 h 255441"/>
                <a:gd name="connsiteX61" fmla="*/ 20292 w 337670"/>
                <a:gd name="connsiteY61" fmla="*/ 52918 h 255441"/>
                <a:gd name="connsiteX62" fmla="*/ 29311 w 337670"/>
                <a:gd name="connsiteY62" fmla="*/ 53980 h 255441"/>
                <a:gd name="connsiteX63" fmla="*/ 32759 w 337670"/>
                <a:gd name="connsiteY63" fmla="*/ 50664 h 255441"/>
                <a:gd name="connsiteX64" fmla="*/ 32759 w 337670"/>
                <a:gd name="connsiteY64" fmla="*/ 49470 h 255441"/>
                <a:gd name="connsiteX65" fmla="*/ 38329 w 337670"/>
                <a:gd name="connsiteY65" fmla="*/ 46154 h 255441"/>
                <a:gd name="connsiteX66" fmla="*/ 32759 w 337670"/>
                <a:gd name="connsiteY66" fmla="*/ 29311 h 255441"/>
                <a:gd name="connsiteX67" fmla="*/ 30504 w 337670"/>
                <a:gd name="connsiteY67" fmla="*/ 24801 h 255441"/>
                <a:gd name="connsiteX68" fmla="*/ 23741 w 337670"/>
                <a:gd name="connsiteY68" fmla="*/ 30372 h 255441"/>
                <a:gd name="connsiteX69" fmla="*/ 18037 w 337670"/>
                <a:gd name="connsiteY69" fmla="*/ 23608 h 255441"/>
                <a:gd name="connsiteX70" fmla="*/ 0 w 337670"/>
                <a:gd name="connsiteY70" fmla="*/ 7825 h 25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37670" h="255441">
                  <a:moveTo>
                    <a:pt x="0" y="7825"/>
                  </a:moveTo>
                  <a:lnTo>
                    <a:pt x="18037" y="2254"/>
                  </a:lnTo>
                  <a:lnTo>
                    <a:pt x="24802" y="1061"/>
                  </a:lnTo>
                  <a:lnTo>
                    <a:pt x="48409" y="0"/>
                  </a:lnTo>
                  <a:lnTo>
                    <a:pt x="52919" y="4510"/>
                  </a:lnTo>
                  <a:lnTo>
                    <a:pt x="77720" y="24801"/>
                  </a:lnTo>
                  <a:lnTo>
                    <a:pt x="94564" y="24801"/>
                  </a:lnTo>
                  <a:lnTo>
                    <a:pt x="113662" y="33820"/>
                  </a:lnTo>
                  <a:lnTo>
                    <a:pt x="141779" y="28117"/>
                  </a:lnTo>
                  <a:lnTo>
                    <a:pt x="184618" y="43900"/>
                  </a:lnTo>
                  <a:lnTo>
                    <a:pt x="181170" y="67508"/>
                  </a:lnTo>
                  <a:lnTo>
                    <a:pt x="189128" y="84351"/>
                  </a:lnTo>
                  <a:lnTo>
                    <a:pt x="201462" y="99073"/>
                  </a:lnTo>
                  <a:lnTo>
                    <a:pt x="214990" y="120426"/>
                  </a:lnTo>
                  <a:lnTo>
                    <a:pt x="229579" y="113662"/>
                  </a:lnTo>
                  <a:lnTo>
                    <a:pt x="221754" y="93370"/>
                  </a:lnTo>
                  <a:lnTo>
                    <a:pt x="230773" y="90054"/>
                  </a:lnTo>
                  <a:lnTo>
                    <a:pt x="261145" y="55174"/>
                  </a:lnTo>
                  <a:lnTo>
                    <a:pt x="285813" y="68568"/>
                  </a:lnTo>
                  <a:lnTo>
                    <a:pt x="303851" y="85545"/>
                  </a:lnTo>
                  <a:lnTo>
                    <a:pt x="294832" y="106898"/>
                  </a:lnTo>
                  <a:lnTo>
                    <a:pt x="310615" y="142841"/>
                  </a:lnTo>
                  <a:lnTo>
                    <a:pt x="327459" y="185679"/>
                  </a:lnTo>
                  <a:lnTo>
                    <a:pt x="337671" y="212603"/>
                  </a:lnTo>
                  <a:lnTo>
                    <a:pt x="275733" y="231701"/>
                  </a:lnTo>
                  <a:lnTo>
                    <a:pt x="233027" y="240720"/>
                  </a:lnTo>
                  <a:lnTo>
                    <a:pt x="211674" y="247484"/>
                  </a:lnTo>
                  <a:lnTo>
                    <a:pt x="210481" y="251993"/>
                  </a:lnTo>
                  <a:lnTo>
                    <a:pt x="205971" y="255442"/>
                  </a:lnTo>
                  <a:lnTo>
                    <a:pt x="201462" y="253186"/>
                  </a:lnTo>
                  <a:lnTo>
                    <a:pt x="204778" y="241913"/>
                  </a:lnTo>
                  <a:lnTo>
                    <a:pt x="203717" y="238465"/>
                  </a:lnTo>
                  <a:lnTo>
                    <a:pt x="203717" y="237404"/>
                  </a:lnTo>
                  <a:lnTo>
                    <a:pt x="202656" y="235149"/>
                  </a:lnTo>
                  <a:lnTo>
                    <a:pt x="201462" y="235149"/>
                  </a:lnTo>
                  <a:lnTo>
                    <a:pt x="200401" y="231701"/>
                  </a:lnTo>
                  <a:lnTo>
                    <a:pt x="199207" y="231701"/>
                  </a:lnTo>
                  <a:lnTo>
                    <a:pt x="198146" y="229447"/>
                  </a:lnTo>
                  <a:lnTo>
                    <a:pt x="189128" y="216051"/>
                  </a:lnTo>
                  <a:lnTo>
                    <a:pt x="182363" y="207032"/>
                  </a:lnTo>
                  <a:lnTo>
                    <a:pt x="163265" y="219367"/>
                  </a:lnTo>
                  <a:lnTo>
                    <a:pt x="163265" y="221621"/>
                  </a:lnTo>
                  <a:lnTo>
                    <a:pt x="164326" y="222816"/>
                  </a:lnTo>
                  <a:lnTo>
                    <a:pt x="163265" y="225069"/>
                  </a:lnTo>
                  <a:lnTo>
                    <a:pt x="163265" y="228385"/>
                  </a:lnTo>
                  <a:lnTo>
                    <a:pt x="161010" y="228385"/>
                  </a:lnTo>
                  <a:lnTo>
                    <a:pt x="162071" y="229447"/>
                  </a:lnTo>
                  <a:lnTo>
                    <a:pt x="162071" y="232895"/>
                  </a:lnTo>
                  <a:lnTo>
                    <a:pt x="159817" y="232895"/>
                  </a:lnTo>
                  <a:lnTo>
                    <a:pt x="131700" y="228385"/>
                  </a:lnTo>
                  <a:lnTo>
                    <a:pt x="129445" y="231701"/>
                  </a:lnTo>
                  <a:lnTo>
                    <a:pt x="124935" y="219367"/>
                  </a:lnTo>
                  <a:lnTo>
                    <a:pt x="119365" y="201330"/>
                  </a:lnTo>
                  <a:lnTo>
                    <a:pt x="120426" y="190188"/>
                  </a:lnTo>
                  <a:lnTo>
                    <a:pt x="82229" y="137270"/>
                  </a:lnTo>
                  <a:lnTo>
                    <a:pt x="37268" y="48410"/>
                  </a:lnTo>
                  <a:lnTo>
                    <a:pt x="35014" y="60744"/>
                  </a:lnTo>
                  <a:lnTo>
                    <a:pt x="22547" y="73078"/>
                  </a:lnTo>
                  <a:lnTo>
                    <a:pt x="15783" y="69762"/>
                  </a:lnTo>
                  <a:lnTo>
                    <a:pt x="12467" y="65253"/>
                  </a:lnTo>
                  <a:lnTo>
                    <a:pt x="15783" y="62998"/>
                  </a:lnTo>
                  <a:lnTo>
                    <a:pt x="20292" y="52918"/>
                  </a:lnTo>
                  <a:lnTo>
                    <a:pt x="29311" y="53980"/>
                  </a:lnTo>
                  <a:lnTo>
                    <a:pt x="32759" y="50664"/>
                  </a:lnTo>
                  <a:lnTo>
                    <a:pt x="32759" y="49470"/>
                  </a:lnTo>
                  <a:lnTo>
                    <a:pt x="38329" y="46154"/>
                  </a:lnTo>
                  <a:lnTo>
                    <a:pt x="32759" y="29311"/>
                  </a:lnTo>
                  <a:lnTo>
                    <a:pt x="30504" y="24801"/>
                  </a:lnTo>
                  <a:lnTo>
                    <a:pt x="23741" y="30372"/>
                  </a:lnTo>
                  <a:lnTo>
                    <a:pt x="18037" y="23608"/>
                  </a:lnTo>
                  <a:lnTo>
                    <a:pt x="0" y="7825"/>
                  </a:lnTo>
                </a:path>
              </a:pathLst>
            </a:custGeom>
            <a:noFill/>
            <a:ln w="3315" cap="flat">
              <a:solidFill>
                <a:schemeClr val="bg1">
                  <a:lumMod val="65000"/>
                </a:schemeClr>
              </a:solidFill>
              <a:prstDash val="solid"/>
              <a:miter/>
            </a:ln>
          </p:spPr>
          <p:txBody>
            <a:bodyPr rtlCol="0" anchor="ctr"/>
            <a:lstStyle/>
            <a:p>
              <a:endParaRPr lang="en-FI" sz="816"/>
            </a:p>
          </p:txBody>
        </p:sp>
        <p:sp>
          <p:nvSpPr>
            <p:cNvPr id="905" name="Freeform: Shape 904">
              <a:extLst>
                <a:ext uri="{FF2B5EF4-FFF2-40B4-BE49-F238E27FC236}">
                  <a16:creationId xmlns:a16="http://schemas.microsoft.com/office/drawing/2014/main" id="{BCB45B54-F278-02D0-A7BD-6E6B7FB62FE7}"/>
                </a:ext>
              </a:extLst>
            </p:cNvPr>
            <p:cNvSpPr/>
            <p:nvPr/>
          </p:nvSpPr>
          <p:spPr>
            <a:xfrm>
              <a:off x="4505630" y="13442559"/>
              <a:ext cx="455709" cy="388202"/>
            </a:xfrm>
            <a:custGeom>
              <a:avLst/>
              <a:gdLst>
                <a:gd name="connsiteX0" fmla="*/ 21486 w 455709"/>
                <a:gd name="connsiteY0" fmla="*/ 34881 h 388202"/>
                <a:gd name="connsiteX1" fmla="*/ 41645 w 455709"/>
                <a:gd name="connsiteY1" fmla="*/ 47348 h 388202"/>
                <a:gd name="connsiteX2" fmla="*/ 47348 w 455709"/>
                <a:gd name="connsiteY2" fmla="*/ 31566 h 388202"/>
                <a:gd name="connsiteX3" fmla="*/ 68701 w 455709"/>
                <a:gd name="connsiteY3" fmla="*/ 1194 h 388202"/>
                <a:gd name="connsiteX4" fmla="*/ 101328 w 455709"/>
                <a:gd name="connsiteY4" fmla="*/ 0 h 388202"/>
                <a:gd name="connsiteX5" fmla="*/ 129445 w 455709"/>
                <a:gd name="connsiteY5" fmla="*/ 12467 h 388202"/>
                <a:gd name="connsiteX6" fmla="*/ 153053 w 455709"/>
                <a:gd name="connsiteY6" fmla="*/ 51858 h 388202"/>
                <a:gd name="connsiteX7" fmla="*/ 163132 w 455709"/>
                <a:gd name="connsiteY7" fmla="*/ 43900 h 388202"/>
                <a:gd name="connsiteX8" fmla="*/ 166581 w 455709"/>
                <a:gd name="connsiteY8" fmla="*/ 43900 h 388202"/>
                <a:gd name="connsiteX9" fmla="*/ 169896 w 455709"/>
                <a:gd name="connsiteY9" fmla="*/ 38330 h 388202"/>
                <a:gd name="connsiteX10" fmla="*/ 173345 w 455709"/>
                <a:gd name="connsiteY10" fmla="*/ 36075 h 388202"/>
                <a:gd name="connsiteX11" fmla="*/ 176660 w 455709"/>
                <a:gd name="connsiteY11" fmla="*/ 37136 h 388202"/>
                <a:gd name="connsiteX12" fmla="*/ 183424 w 455709"/>
                <a:gd name="connsiteY12" fmla="*/ 34881 h 388202"/>
                <a:gd name="connsiteX13" fmla="*/ 185679 w 455709"/>
                <a:gd name="connsiteY13" fmla="*/ 37136 h 388202"/>
                <a:gd name="connsiteX14" fmla="*/ 187934 w 455709"/>
                <a:gd name="connsiteY14" fmla="*/ 37136 h 388202"/>
                <a:gd name="connsiteX15" fmla="*/ 193637 w 455709"/>
                <a:gd name="connsiteY15" fmla="*/ 40584 h 388202"/>
                <a:gd name="connsiteX16" fmla="*/ 201462 w 455709"/>
                <a:gd name="connsiteY16" fmla="*/ 40584 h 388202"/>
                <a:gd name="connsiteX17" fmla="*/ 209287 w 455709"/>
                <a:gd name="connsiteY17" fmla="*/ 41645 h 388202"/>
                <a:gd name="connsiteX18" fmla="*/ 252126 w 455709"/>
                <a:gd name="connsiteY18" fmla="*/ 101328 h 388202"/>
                <a:gd name="connsiteX19" fmla="*/ 262205 w 455709"/>
                <a:gd name="connsiteY19" fmla="*/ 97879 h 388202"/>
                <a:gd name="connsiteX20" fmla="*/ 270030 w 455709"/>
                <a:gd name="connsiteY20" fmla="*/ 77720 h 388202"/>
                <a:gd name="connsiteX21" fmla="*/ 272285 w 455709"/>
                <a:gd name="connsiteY21" fmla="*/ 76527 h 388202"/>
                <a:gd name="connsiteX22" fmla="*/ 273479 w 455709"/>
                <a:gd name="connsiteY22" fmla="*/ 76527 h 388202"/>
                <a:gd name="connsiteX23" fmla="*/ 274540 w 455709"/>
                <a:gd name="connsiteY23" fmla="*/ 75465 h 388202"/>
                <a:gd name="connsiteX24" fmla="*/ 274540 w 455709"/>
                <a:gd name="connsiteY24" fmla="*/ 74271 h 388202"/>
                <a:gd name="connsiteX25" fmla="*/ 276794 w 455709"/>
                <a:gd name="connsiteY25" fmla="*/ 74271 h 388202"/>
                <a:gd name="connsiteX26" fmla="*/ 277988 w 455709"/>
                <a:gd name="connsiteY26" fmla="*/ 75465 h 388202"/>
                <a:gd name="connsiteX27" fmla="*/ 277988 w 455709"/>
                <a:gd name="connsiteY27" fmla="*/ 76527 h 388202"/>
                <a:gd name="connsiteX28" fmla="*/ 279049 w 455709"/>
                <a:gd name="connsiteY28" fmla="*/ 76527 h 388202"/>
                <a:gd name="connsiteX29" fmla="*/ 281304 w 455709"/>
                <a:gd name="connsiteY29" fmla="*/ 78781 h 388202"/>
                <a:gd name="connsiteX30" fmla="*/ 281304 w 455709"/>
                <a:gd name="connsiteY30" fmla="*/ 81035 h 388202"/>
                <a:gd name="connsiteX31" fmla="*/ 282497 w 455709"/>
                <a:gd name="connsiteY31" fmla="*/ 82229 h 388202"/>
                <a:gd name="connsiteX32" fmla="*/ 282497 w 455709"/>
                <a:gd name="connsiteY32" fmla="*/ 83291 h 388202"/>
                <a:gd name="connsiteX33" fmla="*/ 281304 w 455709"/>
                <a:gd name="connsiteY33" fmla="*/ 85545 h 388202"/>
                <a:gd name="connsiteX34" fmla="*/ 279049 w 455709"/>
                <a:gd name="connsiteY34" fmla="*/ 87800 h 388202"/>
                <a:gd name="connsiteX35" fmla="*/ 277988 w 455709"/>
                <a:gd name="connsiteY35" fmla="*/ 90054 h 388202"/>
                <a:gd name="connsiteX36" fmla="*/ 277988 w 455709"/>
                <a:gd name="connsiteY36" fmla="*/ 91248 h 388202"/>
                <a:gd name="connsiteX37" fmla="*/ 279049 w 455709"/>
                <a:gd name="connsiteY37" fmla="*/ 91248 h 388202"/>
                <a:gd name="connsiteX38" fmla="*/ 279049 w 455709"/>
                <a:gd name="connsiteY38" fmla="*/ 93503 h 388202"/>
                <a:gd name="connsiteX39" fmla="*/ 277988 w 455709"/>
                <a:gd name="connsiteY39" fmla="*/ 93503 h 388202"/>
                <a:gd name="connsiteX40" fmla="*/ 279049 w 455709"/>
                <a:gd name="connsiteY40" fmla="*/ 93503 h 388202"/>
                <a:gd name="connsiteX41" fmla="*/ 304911 w 455709"/>
                <a:gd name="connsiteY41" fmla="*/ 112601 h 388202"/>
                <a:gd name="connsiteX42" fmla="*/ 316185 w 455709"/>
                <a:gd name="connsiteY42" fmla="*/ 117111 h 388202"/>
                <a:gd name="connsiteX43" fmla="*/ 325204 w 455709"/>
                <a:gd name="connsiteY43" fmla="*/ 104644 h 388202"/>
                <a:gd name="connsiteX44" fmla="*/ 330907 w 455709"/>
                <a:gd name="connsiteY44" fmla="*/ 109153 h 388202"/>
                <a:gd name="connsiteX45" fmla="*/ 337538 w 455709"/>
                <a:gd name="connsiteY45" fmla="*/ 112601 h 388202"/>
                <a:gd name="connsiteX46" fmla="*/ 337538 w 455709"/>
                <a:gd name="connsiteY46" fmla="*/ 111408 h 388202"/>
                <a:gd name="connsiteX47" fmla="*/ 338732 w 455709"/>
                <a:gd name="connsiteY47" fmla="*/ 111408 h 388202"/>
                <a:gd name="connsiteX48" fmla="*/ 338732 w 455709"/>
                <a:gd name="connsiteY48" fmla="*/ 110347 h 388202"/>
                <a:gd name="connsiteX49" fmla="*/ 339793 w 455709"/>
                <a:gd name="connsiteY49" fmla="*/ 109153 h 388202"/>
                <a:gd name="connsiteX50" fmla="*/ 340986 w 455709"/>
                <a:gd name="connsiteY50" fmla="*/ 109153 h 388202"/>
                <a:gd name="connsiteX51" fmla="*/ 340986 w 455709"/>
                <a:gd name="connsiteY51" fmla="*/ 106898 h 388202"/>
                <a:gd name="connsiteX52" fmla="*/ 343241 w 455709"/>
                <a:gd name="connsiteY52" fmla="*/ 104644 h 388202"/>
                <a:gd name="connsiteX53" fmla="*/ 345496 w 455709"/>
                <a:gd name="connsiteY53" fmla="*/ 104644 h 388202"/>
                <a:gd name="connsiteX54" fmla="*/ 345496 w 455709"/>
                <a:gd name="connsiteY54" fmla="*/ 105837 h 388202"/>
                <a:gd name="connsiteX55" fmla="*/ 346557 w 455709"/>
                <a:gd name="connsiteY55" fmla="*/ 105837 h 388202"/>
                <a:gd name="connsiteX56" fmla="*/ 346557 w 455709"/>
                <a:gd name="connsiteY56" fmla="*/ 106898 h 388202"/>
                <a:gd name="connsiteX57" fmla="*/ 351066 w 455709"/>
                <a:gd name="connsiteY57" fmla="*/ 106898 h 388202"/>
                <a:gd name="connsiteX58" fmla="*/ 351066 w 455709"/>
                <a:gd name="connsiteY58" fmla="*/ 105837 h 388202"/>
                <a:gd name="connsiteX59" fmla="*/ 350005 w 455709"/>
                <a:gd name="connsiteY59" fmla="*/ 104644 h 388202"/>
                <a:gd name="connsiteX60" fmla="*/ 346557 w 455709"/>
                <a:gd name="connsiteY60" fmla="*/ 102389 h 388202"/>
                <a:gd name="connsiteX61" fmla="*/ 348811 w 455709"/>
                <a:gd name="connsiteY61" fmla="*/ 100134 h 388202"/>
                <a:gd name="connsiteX62" fmla="*/ 353321 w 455709"/>
                <a:gd name="connsiteY62" fmla="*/ 99073 h 388202"/>
                <a:gd name="connsiteX63" fmla="*/ 355575 w 455709"/>
                <a:gd name="connsiteY63" fmla="*/ 95758 h 388202"/>
                <a:gd name="connsiteX64" fmla="*/ 356769 w 455709"/>
                <a:gd name="connsiteY64" fmla="*/ 95758 h 388202"/>
                <a:gd name="connsiteX65" fmla="*/ 357830 w 455709"/>
                <a:gd name="connsiteY65" fmla="*/ 94564 h 388202"/>
                <a:gd name="connsiteX66" fmla="*/ 359024 w 455709"/>
                <a:gd name="connsiteY66" fmla="*/ 92309 h 388202"/>
                <a:gd name="connsiteX67" fmla="*/ 361146 w 455709"/>
                <a:gd name="connsiteY67" fmla="*/ 91248 h 388202"/>
                <a:gd name="connsiteX68" fmla="*/ 363533 w 455709"/>
                <a:gd name="connsiteY68" fmla="*/ 88994 h 388202"/>
                <a:gd name="connsiteX69" fmla="*/ 364594 w 455709"/>
                <a:gd name="connsiteY69" fmla="*/ 90054 h 388202"/>
                <a:gd name="connsiteX70" fmla="*/ 364594 w 455709"/>
                <a:gd name="connsiteY70" fmla="*/ 91248 h 388202"/>
                <a:gd name="connsiteX71" fmla="*/ 381438 w 455709"/>
                <a:gd name="connsiteY71" fmla="*/ 95758 h 388202"/>
                <a:gd name="connsiteX72" fmla="*/ 408494 w 455709"/>
                <a:gd name="connsiteY72" fmla="*/ 103582 h 388202"/>
                <a:gd name="connsiteX73" fmla="*/ 409555 w 455709"/>
                <a:gd name="connsiteY73" fmla="*/ 70956 h 388202"/>
                <a:gd name="connsiteX74" fmla="*/ 429847 w 455709"/>
                <a:gd name="connsiteY74" fmla="*/ 88994 h 388202"/>
                <a:gd name="connsiteX75" fmla="*/ 441121 w 455709"/>
                <a:gd name="connsiteY75" fmla="*/ 81035 h 388202"/>
                <a:gd name="connsiteX76" fmla="*/ 455709 w 455709"/>
                <a:gd name="connsiteY76" fmla="*/ 112601 h 388202"/>
                <a:gd name="connsiteX77" fmla="*/ 451200 w 455709"/>
                <a:gd name="connsiteY77" fmla="*/ 148543 h 388202"/>
                <a:gd name="connsiteX78" fmla="*/ 431041 w 455709"/>
                <a:gd name="connsiteY78" fmla="*/ 165387 h 388202"/>
                <a:gd name="connsiteX79" fmla="*/ 392711 w 455709"/>
                <a:gd name="connsiteY79" fmla="*/ 193636 h 388202"/>
                <a:gd name="connsiteX80" fmla="*/ 401730 w 455709"/>
                <a:gd name="connsiteY80" fmla="*/ 205972 h 388202"/>
                <a:gd name="connsiteX81" fmla="*/ 397221 w 455709"/>
                <a:gd name="connsiteY81" fmla="*/ 221754 h 388202"/>
                <a:gd name="connsiteX82" fmla="*/ 398414 w 455709"/>
                <a:gd name="connsiteY82" fmla="*/ 229579 h 388202"/>
                <a:gd name="connsiteX83" fmla="*/ 392711 w 455709"/>
                <a:gd name="connsiteY83" fmla="*/ 234089 h 388202"/>
                <a:gd name="connsiteX84" fmla="*/ 390457 w 455709"/>
                <a:gd name="connsiteY84" fmla="*/ 239659 h 388202"/>
                <a:gd name="connsiteX85" fmla="*/ 363533 w 455709"/>
                <a:gd name="connsiteY85" fmla="*/ 272417 h 388202"/>
                <a:gd name="connsiteX86" fmla="*/ 357830 w 455709"/>
                <a:gd name="connsiteY86" fmla="*/ 320694 h 388202"/>
                <a:gd name="connsiteX87" fmla="*/ 366849 w 455709"/>
                <a:gd name="connsiteY87" fmla="*/ 344435 h 388202"/>
                <a:gd name="connsiteX88" fmla="*/ 364594 w 455709"/>
                <a:gd name="connsiteY88" fmla="*/ 350005 h 388202"/>
                <a:gd name="connsiteX89" fmla="*/ 346557 w 455709"/>
                <a:gd name="connsiteY89" fmla="*/ 381438 h 388202"/>
                <a:gd name="connsiteX90" fmla="*/ 257696 w 455709"/>
                <a:gd name="connsiteY90" fmla="*/ 388202 h 388202"/>
                <a:gd name="connsiteX91" fmla="*/ 241913 w 455709"/>
                <a:gd name="connsiteY91" fmla="*/ 352260 h 388202"/>
                <a:gd name="connsiteX92" fmla="*/ 250932 w 455709"/>
                <a:gd name="connsiteY92" fmla="*/ 330907 h 388202"/>
                <a:gd name="connsiteX93" fmla="*/ 232895 w 455709"/>
                <a:gd name="connsiteY93" fmla="*/ 313930 h 388202"/>
                <a:gd name="connsiteX94" fmla="*/ 208226 w 455709"/>
                <a:gd name="connsiteY94" fmla="*/ 300535 h 388202"/>
                <a:gd name="connsiteX95" fmla="*/ 177854 w 455709"/>
                <a:gd name="connsiteY95" fmla="*/ 335416 h 388202"/>
                <a:gd name="connsiteX96" fmla="*/ 168835 w 455709"/>
                <a:gd name="connsiteY96" fmla="*/ 338731 h 388202"/>
                <a:gd name="connsiteX97" fmla="*/ 176660 w 455709"/>
                <a:gd name="connsiteY97" fmla="*/ 359024 h 388202"/>
                <a:gd name="connsiteX98" fmla="*/ 162071 w 455709"/>
                <a:gd name="connsiteY98" fmla="*/ 365788 h 388202"/>
                <a:gd name="connsiteX99" fmla="*/ 148543 w 455709"/>
                <a:gd name="connsiteY99" fmla="*/ 344435 h 388202"/>
                <a:gd name="connsiteX100" fmla="*/ 136209 w 455709"/>
                <a:gd name="connsiteY100" fmla="*/ 329713 h 388202"/>
                <a:gd name="connsiteX101" fmla="*/ 128251 w 455709"/>
                <a:gd name="connsiteY101" fmla="*/ 312870 h 388202"/>
                <a:gd name="connsiteX102" fmla="*/ 131699 w 455709"/>
                <a:gd name="connsiteY102" fmla="*/ 289262 h 388202"/>
                <a:gd name="connsiteX103" fmla="*/ 88861 w 455709"/>
                <a:gd name="connsiteY103" fmla="*/ 273479 h 388202"/>
                <a:gd name="connsiteX104" fmla="*/ 60744 w 455709"/>
                <a:gd name="connsiteY104" fmla="*/ 279182 h 388202"/>
                <a:gd name="connsiteX105" fmla="*/ 41645 w 455709"/>
                <a:gd name="connsiteY105" fmla="*/ 270163 h 388202"/>
                <a:gd name="connsiteX106" fmla="*/ 24801 w 455709"/>
                <a:gd name="connsiteY106" fmla="*/ 270163 h 388202"/>
                <a:gd name="connsiteX107" fmla="*/ 0 w 455709"/>
                <a:gd name="connsiteY107" fmla="*/ 249871 h 388202"/>
                <a:gd name="connsiteX108" fmla="*/ 3448 w 455709"/>
                <a:gd name="connsiteY108" fmla="*/ 205972 h 388202"/>
                <a:gd name="connsiteX109" fmla="*/ 7958 w 455709"/>
                <a:gd name="connsiteY109" fmla="*/ 85545 h 388202"/>
                <a:gd name="connsiteX110" fmla="*/ 11273 w 455709"/>
                <a:gd name="connsiteY110" fmla="*/ 67508 h 388202"/>
                <a:gd name="connsiteX111" fmla="*/ 16976 w 455709"/>
                <a:gd name="connsiteY111" fmla="*/ 46154 h 388202"/>
                <a:gd name="connsiteX112" fmla="*/ 15783 w 455709"/>
                <a:gd name="connsiteY112" fmla="*/ 42839 h 388202"/>
                <a:gd name="connsiteX113" fmla="*/ 16976 w 455709"/>
                <a:gd name="connsiteY113" fmla="*/ 38330 h 388202"/>
                <a:gd name="connsiteX114" fmla="*/ 21486 w 455709"/>
                <a:gd name="connsiteY114" fmla="*/ 34881 h 38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55709" h="388202">
                  <a:moveTo>
                    <a:pt x="21486" y="34881"/>
                  </a:moveTo>
                  <a:lnTo>
                    <a:pt x="41645" y="47348"/>
                  </a:lnTo>
                  <a:lnTo>
                    <a:pt x="47348" y="31566"/>
                  </a:lnTo>
                  <a:lnTo>
                    <a:pt x="68701" y="1194"/>
                  </a:lnTo>
                  <a:lnTo>
                    <a:pt x="101328" y="0"/>
                  </a:lnTo>
                  <a:lnTo>
                    <a:pt x="129445" y="12467"/>
                  </a:lnTo>
                  <a:lnTo>
                    <a:pt x="153053" y="51858"/>
                  </a:lnTo>
                  <a:lnTo>
                    <a:pt x="163132" y="43900"/>
                  </a:lnTo>
                  <a:lnTo>
                    <a:pt x="166581" y="43900"/>
                  </a:lnTo>
                  <a:lnTo>
                    <a:pt x="169896" y="38330"/>
                  </a:lnTo>
                  <a:lnTo>
                    <a:pt x="173345" y="36075"/>
                  </a:lnTo>
                  <a:lnTo>
                    <a:pt x="176660" y="37136"/>
                  </a:lnTo>
                  <a:lnTo>
                    <a:pt x="183424" y="34881"/>
                  </a:lnTo>
                  <a:lnTo>
                    <a:pt x="185679" y="37136"/>
                  </a:lnTo>
                  <a:lnTo>
                    <a:pt x="187934" y="37136"/>
                  </a:lnTo>
                  <a:lnTo>
                    <a:pt x="193637" y="40584"/>
                  </a:lnTo>
                  <a:lnTo>
                    <a:pt x="201462" y="40584"/>
                  </a:lnTo>
                  <a:lnTo>
                    <a:pt x="209287" y="41645"/>
                  </a:lnTo>
                  <a:lnTo>
                    <a:pt x="252126" y="101328"/>
                  </a:lnTo>
                  <a:lnTo>
                    <a:pt x="262205" y="97879"/>
                  </a:lnTo>
                  <a:lnTo>
                    <a:pt x="270030" y="77720"/>
                  </a:lnTo>
                  <a:lnTo>
                    <a:pt x="272285" y="76527"/>
                  </a:lnTo>
                  <a:lnTo>
                    <a:pt x="273479" y="76527"/>
                  </a:lnTo>
                  <a:lnTo>
                    <a:pt x="274540" y="75465"/>
                  </a:lnTo>
                  <a:lnTo>
                    <a:pt x="274540" y="74271"/>
                  </a:lnTo>
                  <a:lnTo>
                    <a:pt x="276794" y="74271"/>
                  </a:lnTo>
                  <a:lnTo>
                    <a:pt x="277988" y="75465"/>
                  </a:lnTo>
                  <a:lnTo>
                    <a:pt x="277988" y="76527"/>
                  </a:lnTo>
                  <a:lnTo>
                    <a:pt x="279049" y="76527"/>
                  </a:lnTo>
                  <a:lnTo>
                    <a:pt x="281304" y="78781"/>
                  </a:lnTo>
                  <a:lnTo>
                    <a:pt x="281304" y="81035"/>
                  </a:lnTo>
                  <a:lnTo>
                    <a:pt x="282497" y="82229"/>
                  </a:lnTo>
                  <a:lnTo>
                    <a:pt x="282497" y="83291"/>
                  </a:lnTo>
                  <a:lnTo>
                    <a:pt x="281304" y="85545"/>
                  </a:lnTo>
                  <a:lnTo>
                    <a:pt x="279049" y="87800"/>
                  </a:lnTo>
                  <a:lnTo>
                    <a:pt x="277988" y="90054"/>
                  </a:lnTo>
                  <a:lnTo>
                    <a:pt x="277988" y="91248"/>
                  </a:lnTo>
                  <a:lnTo>
                    <a:pt x="279049" y="91248"/>
                  </a:lnTo>
                  <a:lnTo>
                    <a:pt x="279049" y="93503"/>
                  </a:lnTo>
                  <a:lnTo>
                    <a:pt x="277988" y="93503"/>
                  </a:lnTo>
                  <a:lnTo>
                    <a:pt x="279049" y="93503"/>
                  </a:lnTo>
                  <a:lnTo>
                    <a:pt x="304911" y="112601"/>
                  </a:lnTo>
                  <a:lnTo>
                    <a:pt x="316185" y="117111"/>
                  </a:lnTo>
                  <a:lnTo>
                    <a:pt x="325204" y="104644"/>
                  </a:lnTo>
                  <a:lnTo>
                    <a:pt x="330907" y="109153"/>
                  </a:lnTo>
                  <a:lnTo>
                    <a:pt x="337538" y="112601"/>
                  </a:lnTo>
                  <a:lnTo>
                    <a:pt x="337538" y="111408"/>
                  </a:lnTo>
                  <a:lnTo>
                    <a:pt x="338732" y="111408"/>
                  </a:lnTo>
                  <a:lnTo>
                    <a:pt x="338732" y="110347"/>
                  </a:lnTo>
                  <a:lnTo>
                    <a:pt x="339793" y="109153"/>
                  </a:lnTo>
                  <a:lnTo>
                    <a:pt x="340986" y="109153"/>
                  </a:lnTo>
                  <a:lnTo>
                    <a:pt x="340986" y="106898"/>
                  </a:lnTo>
                  <a:lnTo>
                    <a:pt x="343241" y="104644"/>
                  </a:lnTo>
                  <a:lnTo>
                    <a:pt x="345496" y="104644"/>
                  </a:lnTo>
                  <a:lnTo>
                    <a:pt x="345496" y="105837"/>
                  </a:lnTo>
                  <a:lnTo>
                    <a:pt x="346557" y="105837"/>
                  </a:lnTo>
                  <a:lnTo>
                    <a:pt x="346557" y="106898"/>
                  </a:lnTo>
                  <a:lnTo>
                    <a:pt x="351066" y="106898"/>
                  </a:lnTo>
                  <a:lnTo>
                    <a:pt x="351066" y="105837"/>
                  </a:lnTo>
                  <a:lnTo>
                    <a:pt x="350005" y="104644"/>
                  </a:lnTo>
                  <a:lnTo>
                    <a:pt x="346557" y="102389"/>
                  </a:lnTo>
                  <a:lnTo>
                    <a:pt x="348811" y="100134"/>
                  </a:lnTo>
                  <a:lnTo>
                    <a:pt x="353321" y="99073"/>
                  </a:lnTo>
                  <a:lnTo>
                    <a:pt x="355575" y="95758"/>
                  </a:lnTo>
                  <a:lnTo>
                    <a:pt x="356769" y="95758"/>
                  </a:lnTo>
                  <a:lnTo>
                    <a:pt x="357830" y="94564"/>
                  </a:lnTo>
                  <a:lnTo>
                    <a:pt x="359024" y="92309"/>
                  </a:lnTo>
                  <a:lnTo>
                    <a:pt x="361146" y="91248"/>
                  </a:lnTo>
                  <a:lnTo>
                    <a:pt x="363533" y="88994"/>
                  </a:lnTo>
                  <a:lnTo>
                    <a:pt x="364594" y="90054"/>
                  </a:lnTo>
                  <a:lnTo>
                    <a:pt x="364594" y="91248"/>
                  </a:lnTo>
                  <a:lnTo>
                    <a:pt x="381438" y="95758"/>
                  </a:lnTo>
                  <a:lnTo>
                    <a:pt x="408494" y="103582"/>
                  </a:lnTo>
                  <a:lnTo>
                    <a:pt x="409555" y="70956"/>
                  </a:lnTo>
                  <a:lnTo>
                    <a:pt x="429847" y="88994"/>
                  </a:lnTo>
                  <a:lnTo>
                    <a:pt x="441121" y="81035"/>
                  </a:lnTo>
                  <a:lnTo>
                    <a:pt x="455709" y="112601"/>
                  </a:lnTo>
                  <a:lnTo>
                    <a:pt x="451200" y="148543"/>
                  </a:lnTo>
                  <a:lnTo>
                    <a:pt x="431041" y="165387"/>
                  </a:lnTo>
                  <a:lnTo>
                    <a:pt x="392711" y="193636"/>
                  </a:lnTo>
                  <a:lnTo>
                    <a:pt x="401730" y="205972"/>
                  </a:lnTo>
                  <a:lnTo>
                    <a:pt x="397221" y="221754"/>
                  </a:lnTo>
                  <a:lnTo>
                    <a:pt x="398414" y="229579"/>
                  </a:lnTo>
                  <a:lnTo>
                    <a:pt x="392711" y="234089"/>
                  </a:lnTo>
                  <a:lnTo>
                    <a:pt x="390457" y="239659"/>
                  </a:lnTo>
                  <a:lnTo>
                    <a:pt x="363533" y="272417"/>
                  </a:lnTo>
                  <a:lnTo>
                    <a:pt x="357830" y="320694"/>
                  </a:lnTo>
                  <a:lnTo>
                    <a:pt x="366849" y="344435"/>
                  </a:lnTo>
                  <a:lnTo>
                    <a:pt x="364594" y="350005"/>
                  </a:lnTo>
                  <a:lnTo>
                    <a:pt x="346557" y="381438"/>
                  </a:lnTo>
                  <a:lnTo>
                    <a:pt x="257696" y="388202"/>
                  </a:lnTo>
                  <a:lnTo>
                    <a:pt x="241913" y="352260"/>
                  </a:lnTo>
                  <a:lnTo>
                    <a:pt x="250932" y="330907"/>
                  </a:lnTo>
                  <a:lnTo>
                    <a:pt x="232895" y="313930"/>
                  </a:lnTo>
                  <a:lnTo>
                    <a:pt x="208226" y="300535"/>
                  </a:lnTo>
                  <a:lnTo>
                    <a:pt x="177854" y="335416"/>
                  </a:lnTo>
                  <a:lnTo>
                    <a:pt x="168835" y="338731"/>
                  </a:lnTo>
                  <a:lnTo>
                    <a:pt x="176660" y="359024"/>
                  </a:lnTo>
                  <a:lnTo>
                    <a:pt x="162071" y="365788"/>
                  </a:lnTo>
                  <a:lnTo>
                    <a:pt x="148543" y="344435"/>
                  </a:lnTo>
                  <a:lnTo>
                    <a:pt x="136209" y="329713"/>
                  </a:lnTo>
                  <a:lnTo>
                    <a:pt x="128251" y="312870"/>
                  </a:lnTo>
                  <a:lnTo>
                    <a:pt x="131699" y="289262"/>
                  </a:lnTo>
                  <a:lnTo>
                    <a:pt x="88861" y="273479"/>
                  </a:lnTo>
                  <a:lnTo>
                    <a:pt x="60744" y="279182"/>
                  </a:lnTo>
                  <a:lnTo>
                    <a:pt x="41645" y="270163"/>
                  </a:lnTo>
                  <a:lnTo>
                    <a:pt x="24801" y="270163"/>
                  </a:lnTo>
                  <a:lnTo>
                    <a:pt x="0" y="249871"/>
                  </a:lnTo>
                  <a:lnTo>
                    <a:pt x="3448" y="205972"/>
                  </a:lnTo>
                  <a:lnTo>
                    <a:pt x="7958" y="85545"/>
                  </a:lnTo>
                  <a:lnTo>
                    <a:pt x="11273" y="67508"/>
                  </a:lnTo>
                  <a:lnTo>
                    <a:pt x="16976" y="46154"/>
                  </a:lnTo>
                  <a:lnTo>
                    <a:pt x="15783" y="42839"/>
                  </a:lnTo>
                  <a:lnTo>
                    <a:pt x="16976" y="38330"/>
                  </a:lnTo>
                  <a:lnTo>
                    <a:pt x="21486" y="34881"/>
                  </a:lnTo>
                </a:path>
              </a:pathLst>
            </a:custGeom>
            <a:noFill/>
            <a:ln w="3315" cap="flat">
              <a:solidFill>
                <a:schemeClr val="bg1">
                  <a:lumMod val="65000"/>
                </a:schemeClr>
              </a:solidFill>
              <a:prstDash val="solid"/>
              <a:miter/>
            </a:ln>
          </p:spPr>
          <p:txBody>
            <a:bodyPr rtlCol="0" anchor="ctr"/>
            <a:lstStyle/>
            <a:p>
              <a:endParaRPr lang="en-FI" sz="816"/>
            </a:p>
          </p:txBody>
        </p:sp>
        <p:sp>
          <p:nvSpPr>
            <p:cNvPr id="906" name="Freeform: Shape 905">
              <a:extLst>
                <a:ext uri="{FF2B5EF4-FFF2-40B4-BE49-F238E27FC236}">
                  <a16:creationId xmlns:a16="http://schemas.microsoft.com/office/drawing/2014/main" id="{996C21BD-4B2F-0A14-B4A4-4F21C441E6FF}"/>
                </a:ext>
              </a:extLst>
            </p:cNvPr>
            <p:cNvSpPr/>
            <p:nvPr/>
          </p:nvSpPr>
          <p:spPr>
            <a:xfrm>
              <a:off x="4492235" y="12849315"/>
              <a:ext cx="437671" cy="537806"/>
            </a:xfrm>
            <a:custGeom>
              <a:avLst/>
              <a:gdLst>
                <a:gd name="connsiteX0" fmla="*/ 213664 w 437671"/>
                <a:gd name="connsiteY0" fmla="*/ 397 h 537806"/>
                <a:gd name="connsiteX1" fmla="*/ 227191 w 437671"/>
                <a:gd name="connsiteY1" fmla="*/ 10477 h 537806"/>
                <a:gd name="connsiteX2" fmla="*/ 221489 w 437671"/>
                <a:gd name="connsiteY2" fmla="*/ 12732 h 537806"/>
                <a:gd name="connsiteX3" fmla="*/ 247351 w 437671"/>
                <a:gd name="connsiteY3" fmla="*/ 38594 h 537806"/>
                <a:gd name="connsiteX4" fmla="*/ 244035 w 437671"/>
                <a:gd name="connsiteY4" fmla="*/ 48674 h 537806"/>
                <a:gd name="connsiteX5" fmla="*/ 293505 w 437671"/>
                <a:gd name="connsiteY5" fmla="*/ 106102 h 537806"/>
                <a:gd name="connsiteX6" fmla="*/ 314859 w 437671"/>
                <a:gd name="connsiteY6" fmla="*/ 137535 h 537806"/>
                <a:gd name="connsiteX7" fmla="*/ 323877 w 437671"/>
                <a:gd name="connsiteY7" fmla="*/ 146554 h 537806"/>
                <a:gd name="connsiteX8" fmla="*/ 328387 w 437671"/>
                <a:gd name="connsiteY8" fmla="*/ 156634 h 537806"/>
                <a:gd name="connsiteX9" fmla="*/ 337405 w 437671"/>
                <a:gd name="connsiteY9" fmla="*/ 166713 h 537806"/>
                <a:gd name="connsiteX10" fmla="*/ 344169 w 437671"/>
                <a:gd name="connsiteY10" fmla="*/ 175732 h 537806"/>
                <a:gd name="connsiteX11" fmla="*/ 344169 w 437671"/>
                <a:gd name="connsiteY11" fmla="*/ 179180 h 537806"/>
                <a:gd name="connsiteX12" fmla="*/ 355443 w 437671"/>
                <a:gd name="connsiteY12" fmla="*/ 202788 h 537806"/>
                <a:gd name="connsiteX13" fmla="*/ 383560 w 437671"/>
                <a:gd name="connsiteY13" fmla="*/ 224141 h 537806"/>
                <a:gd name="connsiteX14" fmla="*/ 380244 w 437671"/>
                <a:gd name="connsiteY14" fmla="*/ 234221 h 537806"/>
                <a:gd name="connsiteX15" fmla="*/ 437672 w 437671"/>
                <a:gd name="connsiteY15" fmla="*/ 263399 h 537806"/>
                <a:gd name="connsiteX16" fmla="*/ 433163 w 437671"/>
                <a:gd name="connsiteY16" fmla="*/ 268969 h 537806"/>
                <a:gd name="connsiteX17" fmla="*/ 384754 w 437671"/>
                <a:gd name="connsiteY17" fmla="*/ 279049 h 537806"/>
                <a:gd name="connsiteX18" fmla="*/ 364461 w 437671"/>
                <a:gd name="connsiteY18" fmla="*/ 288067 h 537806"/>
                <a:gd name="connsiteX19" fmla="*/ 363268 w 437671"/>
                <a:gd name="connsiteY19" fmla="*/ 287007 h 537806"/>
                <a:gd name="connsiteX20" fmla="*/ 349740 w 437671"/>
                <a:gd name="connsiteY20" fmla="*/ 292577 h 537806"/>
                <a:gd name="connsiteX21" fmla="*/ 336212 w 437671"/>
                <a:gd name="connsiteY21" fmla="*/ 297086 h 537806"/>
                <a:gd name="connsiteX22" fmla="*/ 331702 w 437671"/>
                <a:gd name="connsiteY22" fmla="*/ 288067 h 537806"/>
                <a:gd name="connsiteX23" fmla="*/ 313665 w 437671"/>
                <a:gd name="connsiteY23" fmla="*/ 293638 h 537806"/>
                <a:gd name="connsiteX24" fmla="*/ 310349 w 437671"/>
                <a:gd name="connsiteY24" fmla="*/ 292577 h 537806"/>
                <a:gd name="connsiteX25" fmla="*/ 296821 w 437671"/>
                <a:gd name="connsiteY25" fmla="*/ 294832 h 537806"/>
                <a:gd name="connsiteX26" fmla="*/ 292312 w 437671"/>
                <a:gd name="connsiteY26" fmla="*/ 297086 h 537806"/>
                <a:gd name="connsiteX27" fmla="*/ 288996 w 437671"/>
                <a:gd name="connsiteY27" fmla="*/ 297086 h 537806"/>
                <a:gd name="connsiteX28" fmla="*/ 272153 w 437671"/>
                <a:gd name="connsiteY28" fmla="*/ 306105 h 537806"/>
                <a:gd name="connsiteX29" fmla="*/ 269898 w 437671"/>
                <a:gd name="connsiteY29" fmla="*/ 303850 h 537806"/>
                <a:gd name="connsiteX30" fmla="*/ 266582 w 437671"/>
                <a:gd name="connsiteY30" fmla="*/ 302789 h 537806"/>
                <a:gd name="connsiteX31" fmla="*/ 263266 w 437671"/>
                <a:gd name="connsiteY31" fmla="*/ 306105 h 537806"/>
                <a:gd name="connsiteX32" fmla="*/ 261012 w 437671"/>
                <a:gd name="connsiteY32" fmla="*/ 309553 h 537806"/>
                <a:gd name="connsiteX33" fmla="*/ 261012 w 437671"/>
                <a:gd name="connsiteY33" fmla="*/ 315124 h 537806"/>
                <a:gd name="connsiteX34" fmla="*/ 262073 w 437671"/>
                <a:gd name="connsiteY34" fmla="*/ 316185 h 537806"/>
                <a:gd name="connsiteX35" fmla="*/ 263266 w 437671"/>
                <a:gd name="connsiteY35" fmla="*/ 318440 h 537806"/>
                <a:gd name="connsiteX36" fmla="*/ 261012 w 437671"/>
                <a:gd name="connsiteY36" fmla="*/ 320694 h 537806"/>
                <a:gd name="connsiteX37" fmla="*/ 255441 w 437671"/>
                <a:gd name="connsiteY37" fmla="*/ 319633 h 537806"/>
                <a:gd name="connsiteX38" fmla="*/ 258757 w 437671"/>
                <a:gd name="connsiteY38" fmla="*/ 322949 h 537806"/>
                <a:gd name="connsiteX39" fmla="*/ 250932 w 437671"/>
                <a:gd name="connsiteY39" fmla="*/ 333029 h 537806"/>
                <a:gd name="connsiteX40" fmla="*/ 249738 w 437671"/>
                <a:gd name="connsiteY40" fmla="*/ 333029 h 537806"/>
                <a:gd name="connsiteX41" fmla="*/ 236210 w 437671"/>
                <a:gd name="connsiteY41" fmla="*/ 347617 h 537806"/>
                <a:gd name="connsiteX42" fmla="*/ 237271 w 437671"/>
                <a:gd name="connsiteY42" fmla="*/ 348679 h 537806"/>
                <a:gd name="connsiteX43" fmla="*/ 240587 w 437671"/>
                <a:gd name="connsiteY43" fmla="*/ 348679 h 537806"/>
                <a:gd name="connsiteX44" fmla="*/ 242841 w 437671"/>
                <a:gd name="connsiteY44" fmla="*/ 350933 h 537806"/>
                <a:gd name="connsiteX45" fmla="*/ 239526 w 437671"/>
                <a:gd name="connsiteY45" fmla="*/ 351994 h 537806"/>
                <a:gd name="connsiteX46" fmla="*/ 238332 w 437671"/>
                <a:gd name="connsiteY46" fmla="*/ 355443 h 537806"/>
                <a:gd name="connsiteX47" fmla="*/ 233823 w 437671"/>
                <a:gd name="connsiteY47" fmla="*/ 356504 h 537806"/>
                <a:gd name="connsiteX48" fmla="*/ 235016 w 437671"/>
                <a:gd name="connsiteY48" fmla="*/ 351994 h 537806"/>
                <a:gd name="connsiteX49" fmla="*/ 232762 w 437671"/>
                <a:gd name="connsiteY49" fmla="*/ 350933 h 537806"/>
                <a:gd name="connsiteX50" fmla="*/ 204645 w 437671"/>
                <a:gd name="connsiteY50" fmla="*/ 382366 h 537806"/>
                <a:gd name="connsiteX51" fmla="*/ 203584 w 437671"/>
                <a:gd name="connsiteY51" fmla="*/ 381305 h 537806"/>
                <a:gd name="connsiteX52" fmla="*/ 197881 w 437671"/>
                <a:gd name="connsiteY52" fmla="*/ 383560 h 537806"/>
                <a:gd name="connsiteX53" fmla="*/ 199074 w 437671"/>
                <a:gd name="connsiteY53" fmla="*/ 384621 h 537806"/>
                <a:gd name="connsiteX54" fmla="*/ 201329 w 437671"/>
                <a:gd name="connsiteY54" fmla="*/ 383560 h 537806"/>
                <a:gd name="connsiteX55" fmla="*/ 201329 w 437671"/>
                <a:gd name="connsiteY55" fmla="*/ 384621 h 537806"/>
                <a:gd name="connsiteX56" fmla="*/ 154114 w 437671"/>
                <a:gd name="connsiteY56" fmla="*/ 424011 h 537806"/>
                <a:gd name="connsiteX57" fmla="*/ 128251 w 437671"/>
                <a:gd name="connsiteY57" fmla="*/ 446558 h 537806"/>
                <a:gd name="connsiteX58" fmla="*/ 90054 w 437671"/>
                <a:gd name="connsiteY58" fmla="*/ 519769 h 537806"/>
                <a:gd name="connsiteX59" fmla="*/ 92309 w 437671"/>
                <a:gd name="connsiteY59" fmla="*/ 515259 h 537806"/>
                <a:gd name="connsiteX60" fmla="*/ 91248 w 437671"/>
                <a:gd name="connsiteY60" fmla="*/ 514198 h 537806"/>
                <a:gd name="connsiteX61" fmla="*/ 91248 w 437671"/>
                <a:gd name="connsiteY61" fmla="*/ 513005 h 537806"/>
                <a:gd name="connsiteX62" fmla="*/ 90054 w 437671"/>
                <a:gd name="connsiteY62" fmla="*/ 513005 h 537806"/>
                <a:gd name="connsiteX63" fmla="*/ 87800 w 437671"/>
                <a:gd name="connsiteY63" fmla="*/ 511944 h 537806"/>
                <a:gd name="connsiteX64" fmla="*/ 84351 w 437671"/>
                <a:gd name="connsiteY64" fmla="*/ 515259 h 537806"/>
                <a:gd name="connsiteX65" fmla="*/ 79842 w 437671"/>
                <a:gd name="connsiteY65" fmla="*/ 513005 h 537806"/>
                <a:gd name="connsiteX66" fmla="*/ 79842 w 437671"/>
                <a:gd name="connsiteY66" fmla="*/ 514198 h 537806"/>
                <a:gd name="connsiteX67" fmla="*/ 77587 w 437671"/>
                <a:gd name="connsiteY67" fmla="*/ 513005 h 537806"/>
                <a:gd name="connsiteX68" fmla="*/ 78781 w 437671"/>
                <a:gd name="connsiteY68" fmla="*/ 511944 h 537806"/>
                <a:gd name="connsiteX69" fmla="*/ 77587 w 437671"/>
                <a:gd name="connsiteY69" fmla="*/ 510750 h 537806"/>
                <a:gd name="connsiteX70" fmla="*/ 76526 w 437671"/>
                <a:gd name="connsiteY70" fmla="*/ 511944 h 537806"/>
                <a:gd name="connsiteX71" fmla="*/ 77587 w 437671"/>
                <a:gd name="connsiteY71" fmla="*/ 513005 h 537806"/>
                <a:gd name="connsiteX72" fmla="*/ 67508 w 437671"/>
                <a:gd name="connsiteY72" fmla="*/ 528788 h 537806"/>
                <a:gd name="connsiteX73" fmla="*/ 65253 w 437671"/>
                <a:gd name="connsiteY73" fmla="*/ 527726 h 537806"/>
                <a:gd name="connsiteX74" fmla="*/ 61937 w 437671"/>
                <a:gd name="connsiteY74" fmla="*/ 525472 h 537806"/>
                <a:gd name="connsiteX75" fmla="*/ 55173 w 437671"/>
                <a:gd name="connsiteY75" fmla="*/ 537806 h 537806"/>
                <a:gd name="connsiteX76" fmla="*/ 50664 w 437671"/>
                <a:gd name="connsiteY76" fmla="*/ 535552 h 537806"/>
                <a:gd name="connsiteX77" fmla="*/ 51725 w 437671"/>
                <a:gd name="connsiteY77" fmla="*/ 533296 h 537806"/>
                <a:gd name="connsiteX78" fmla="*/ 44961 w 437671"/>
                <a:gd name="connsiteY78" fmla="*/ 531042 h 537806"/>
                <a:gd name="connsiteX79" fmla="*/ 42706 w 437671"/>
                <a:gd name="connsiteY79" fmla="*/ 528788 h 537806"/>
                <a:gd name="connsiteX80" fmla="*/ 48277 w 437671"/>
                <a:gd name="connsiteY80" fmla="*/ 522023 h 537806"/>
                <a:gd name="connsiteX81" fmla="*/ 46022 w 437671"/>
                <a:gd name="connsiteY81" fmla="*/ 520829 h 537806"/>
                <a:gd name="connsiteX82" fmla="*/ 42706 w 437671"/>
                <a:gd name="connsiteY82" fmla="*/ 517514 h 537806"/>
                <a:gd name="connsiteX83" fmla="*/ 42706 w 437671"/>
                <a:gd name="connsiteY83" fmla="*/ 516453 h 537806"/>
                <a:gd name="connsiteX84" fmla="*/ 40451 w 437671"/>
                <a:gd name="connsiteY84" fmla="*/ 515259 h 537806"/>
                <a:gd name="connsiteX85" fmla="*/ 40451 w 437671"/>
                <a:gd name="connsiteY85" fmla="*/ 514198 h 537806"/>
                <a:gd name="connsiteX86" fmla="*/ 42706 w 437671"/>
                <a:gd name="connsiteY86" fmla="*/ 510750 h 537806"/>
                <a:gd name="connsiteX87" fmla="*/ 39390 w 437671"/>
                <a:gd name="connsiteY87" fmla="*/ 508495 h 537806"/>
                <a:gd name="connsiteX88" fmla="*/ 39390 w 437671"/>
                <a:gd name="connsiteY88" fmla="*/ 509556 h 537806"/>
                <a:gd name="connsiteX89" fmla="*/ 28117 w 437671"/>
                <a:gd name="connsiteY89" fmla="*/ 500538 h 537806"/>
                <a:gd name="connsiteX90" fmla="*/ 25862 w 437671"/>
                <a:gd name="connsiteY90" fmla="*/ 502792 h 537806"/>
                <a:gd name="connsiteX91" fmla="*/ 24669 w 437671"/>
                <a:gd name="connsiteY91" fmla="*/ 502792 h 537806"/>
                <a:gd name="connsiteX92" fmla="*/ 20159 w 437671"/>
                <a:gd name="connsiteY92" fmla="*/ 508495 h 537806"/>
                <a:gd name="connsiteX93" fmla="*/ 19098 w 437671"/>
                <a:gd name="connsiteY93" fmla="*/ 509556 h 537806"/>
                <a:gd name="connsiteX94" fmla="*/ 16844 w 437671"/>
                <a:gd name="connsiteY94" fmla="*/ 507302 h 537806"/>
                <a:gd name="connsiteX95" fmla="*/ 15783 w 437671"/>
                <a:gd name="connsiteY95" fmla="*/ 507302 h 537806"/>
                <a:gd name="connsiteX96" fmla="*/ 13528 w 437671"/>
                <a:gd name="connsiteY96" fmla="*/ 506241 h 537806"/>
                <a:gd name="connsiteX97" fmla="*/ 12467 w 437671"/>
                <a:gd name="connsiteY97" fmla="*/ 508495 h 537806"/>
                <a:gd name="connsiteX98" fmla="*/ 9019 w 437671"/>
                <a:gd name="connsiteY98" fmla="*/ 506241 h 537806"/>
                <a:gd name="connsiteX99" fmla="*/ 5703 w 437671"/>
                <a:gd name="connsiteY99" fmla="*/ 508495 h 537806"/>
                <a:gd name="connsiteX100" fmla="*/ 3448 w 437671"/>
                <a:gd name="connsiteY100" fmla="*/ 507302 h 537806"/>
                <a:gd name="connsiteX101" fmla="*/ 0 w 437671"/>
                <a:gd name="connsiteY101" fmla="*/ 506241 h 537806"/>
                <a:gd name="connsiteX102" fmla="*/ 16844 w 437671"/>
                <a:gd name="connsiteY102" fmla="*/ 479185 h 537806"/>
                <a:gd name="connsiteX103" fmla="*/ 10080 w 437671"/>
                <a:gd name="connsiteY103" fmla="*/ 464595 h 537806"/>
                <a:gd name="connsiteX104" fmla="*/ 6764 w 437671"/>
                <a:gd name="connsiteY104" fmla="*/ 463535 h 537806"/>
                <a:gd name="connsiteX105" fmla="*/ 9019 w 437671"/>
                <a:gd name="connsiteY105" fmla="*/ 454515 h 537806"/>
                <a:gd name="connsiteX106" fmla="*/ 7958 w 437671"/>
                <a:gd name="connsiteY106" fmla="*/ 454515 h 537806"/>
                <a:gd name="connsiteX107" fmla="*/ 14722 w 437671"/>
                <a:gd name="connsiteY107" fmla="*/ 445497 h 537806"/>
                <a:gd name="connsiteX108" fmla="*/ 12467 w 437671"/>
                <a:gd name="connsiteY108" fmla="*/ 444304 h 537806"/>
                <a:gd name="connsiteX109" fmla="*/ 14722 w 437671"/>
                <a:gd name="connsiteY109" fmla="*/ 440988 h 537806"/>
                <a:gd name="connsiteX110" fmla="*/ 13528 w 437671"/>
                <a:gd name="connsiteY110" fmla="*/ 438733 h 537806"/>
                <a:gd name="connsiteX111" fmla="*/ 16844 w 437671"/>
                <a:gd name="connsiteY111" fmla="*/ 435417 h 537806"/>
                <a:gd name="connsiteX112" fmla="*/ 15783 w 437671"/>
                <a:gd name="connsiteY112" fmla="*/ 434224 h 537806"/>
                <a:gd name="connsiteX113" fmla="*/ 57428 w 437671"/>
                <a:gd name="connsiteY113" fmla="*/ 382499 h 537806"/>
                <a:gd name="connsiteX114" fmla="*/ 78781 w 437671"/>
                <a:gd name="connsiteY114" fmla="*/ 354381 h 537806"/>
                <a:gd name="connsiteX115" fmla="*/ 97879 w 437671"/>
                <a:gd name="connsiteY115" fmla="*/ 329580 h 537806"/>
                <a:gd name="connsiteX116" fmla="*/ 116978 w 437671"/>
                <a:gd name="connsiteY116" fmla="*/ 303717 h 537806"/>
                <a:gd name="connsiteX117" fmla="*/ 121487 w 437671"/>
                <a:gd name="connsiteY117" fmla="*/ 301463 h 537806"/>
                <a:gd name="connsiteX118" fmla="*/ 120426 w 437671"/>
                <a:gd name="connsiteY118" fmla="*/ 299209 h 537806"/>
                <a:gd name="connsiteX119" fmla="*/ 124935 w 437671"/>
                <a:gd name="connsiteY119" fmla="*/ 294699 h 537806"/>
                <a:gd name="connsiteX120" fmla="*/ 128251 w 437671"/>
                <a:gd name="connsiteY120" fmla="*/ 294699 h 537806"/>
                <a:gd name="connsiteX121" fmla="*/ 128251 w 437671"/>
                <a:gd name="connsiteY121" fmla="*/ 292444 h 537806"/>
                <a:gd name="connsiteX122" fmla="*/ 127190 w 437671"/>
                <a:gd name="connsiteY122" fmla="*/ 292444 h 537806"/>
                <a:gd name="connsiteX123" fmla="*/ 129445 w 437671"/>
                <a:gd name="connsiteY123" fmla="*/ 290190 h 537806"/>
                <a:gd name="connsiteX124" fmla="*/ 131699 w 437671"/>
                <a:gd name="connsiteY124" fmla="*/ 289129 h 537806"/>
                <a:gd name="connsiteX125" fmla="*/ 131699 w 437671"/>
                <a:gd name="connsiteY125" fmla="*/ 287935 h 537806"/>
                <a:gd name="connsiteX126" fmla="*/ 136209 w 437671"/>
                <a:gd name="connsiteY126" fmla="*/ 283426 h 537806"/>
                <a:gd name="connsiteX127" fmla="*/ 140718 w 437671"/>
                <a:gd name="connsiteY127" fmla="*/ 279977 h 537806"/>
                <a:gd name="connsiteX128" fmla="*/ 141779 w 437671"/>
                <a:gd name="connsiteY128" fmla="*/ 278916 h 537806"/>
                <a:gd name="connsiteX129" fmla="*/ 141779 w 437671"/>
                <a:gd name="connsiteY129" fmla="*/ 277723 h 537806"/>
                <a:gd name="connsiteX130" fmla="*/ 147482 w 437671"/>
                <a:gd name="connsiteY130" fmla="*/ 268704 h 537806"/>
                <a:gd name="connsiteX131" fmla="*/ 145228 w 437671"/>
                <a:gd name="connsiteY131" fmla="*/ 267643 h 537806"/>
                <a:gd name="connsiteX132" fmla="*/ 146421 w 437671"/>
                <a:gd name="connsiteY132" fmla="*/ 266449 h 537806"/>
                <a:gd name="connsiteX133" fmla="*/ 147615 w 437671"/>
                <a:gd name="connsiteY133" fmla="*/ 264195 h 537806"/>
                <a:gd name="connsiteX134" fmla="*/ 149869 w 437671"/>
                <a:gd name="connsiteY134" fmla="*/ 264195 h 537806"/>
                <a:gd name="connsiteX135" fmla="*/ 155573 w 437671"/>
                <a:gd name="connsiteY135" fmla="*/ 255176 h 537806"/>
                <a:gd name="connsiteX136" fmla="*/ 165652 w 437671"/>
                <a:gd name="connsiteY136" fmla="*/ 246157 h 537806"/>
                <a:gd name="connsiteX137" fmla="*/ 181435 w 437671"/>
                <a:gd name="connsiteY137" fmla="*/ 236078 h 537806"/>
                <a:gd name="connsiteX138" fmla="*/ 179180 w 437671"/>
                <a:gd name="connsiteY138" fmla="*/ 231568 h 537806"/>
                <a:gd name="connsiteX139" fmla="*/ 180374 w 437671"/>
                <a:gd name="connsiteY139" fmla="*/ 230375 h 537806"/>
                <a:gd name="connsiteX140" fmla="*/ 179180 w 437671"/>
                <a:gd name="connsiteY140" fmla="*/ 224805 h 537806"/>
                <a:gd name="connsiteX141" fmla="*/ 181435 w 437671"/>
                <a:gd name="connsiteY141" fmla="*/ 221489 h 537806"/>
                <a:gd name="connsiteX142" fmla="*/ 184751 w 437671"/>
                <a:gd name="connsiteY142" fmla="*/ 221489 h 537806"/>
                <a:gd name="connsiteX143" fmla="*/ 183690 w 437671"/>
                <a:gd name="connsiteY143" fmla="*/ 223743 h 537806"/>
                <a:gd name="connsiteX144" fmla="*/ 189260 w 437671"/>
                <a:gd name="connsiteY144" fmla="*/ 220428 h 537806"/>
                <a:gd name="connsiteX145" fmla="*/ 182496 w 437671"/>
                <a:gd name="connsiteY145" fmla="*/ 210348 h 537806"/>
                <a:gd name="connsiteX146" fmla="*/ 176925 w 437671"/>
                <a:gd name="connsiteY146" fmla="*/ 199075 h 537806"/>
                <a:gd name="connsiteX147" fmla="*/ 175865 w 437671"/>
                <a:gd name="connsiteY147" fmla="*/ 124803 h 537806"/>
                <a:gd name="connsiteX148" fmla="*/ 206236 w 437671"/>
                <a:gd name="connsiteY148" fmla="*/ 86606 h 537806"/>
                <a:gd name="connsiteX149" fmla="*/ 206236 w 437671"/>
                <a:gd name="connsiteY149" fmla="*/ 84351 h 537806"/>
                <a:gd name="connsiteX150" fmla="*/ 208491 w 437671"/>
                <a:gd name="connsiteY150" fmla="*/ 82097 h 537806"/>
                <a:gd name="connsiteX151" fmla="*/ 209552 w 437671"/>
                <a:gd name="connsiteY151" fmla="*/ 82097 h 537806"/>
                <a:gd name="connsiteX152" fmla="*/ 220825 w 437671"/>
                <a:gd name="connsiteY152" fmla="*/ 69762 h 537806"/>
                <a:gd name="connsiteX153" fmla="*/ 199472 w 437671"/>
                <a:gd name="connsiteY153" fmla="*/ 43900 h 537806"/>
                <a:gd name="connsiteX154" fmla="*/ 196157 w 437671"/>
                <a:gd name="connsiteY154" fmla="*/ 30372 h 537806"/>
                <a:gd name="connsiteX155" fmla="*/ 201727 w 437671"/>
                <a:gd name="connsiteY155" fmla="*/ 20292 h 537806"/>
                <a:gd name="connsiteX156" fmla="*/ 203982 w 437671"/>
                <a:gd name="connsiteY156" fmla="*/ 20292 h 537806"/>
                <a:gd name="connsiteX157" fmla="*/ 207297 w 437671"/>
                <a:gd name="connsiteY157" fmla="*/ 15783 h 537806"/>
                <a:gd name="connsiteX158" fmla="*/ 203982 w 437671"/>
                <a:gd name="connsiteY158" fmla="*/ 14589 h 537806"/>
                <a:gd name="connsiteX159" fmla="*/ 208491 w 437671"/>
                <a:gd name="connsiteY159" fmla="*/ 7825 h 537806"/>
                <a:gd name="connsiteX160" fmla="*/ 214061 w 437671"/>
                <a:gd name="connsiteY160" fmla="*/ 0 h 53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37671" h="537806">
                  <a:moveTo>
                    <a:pt x="213664" y="397"/>
                  </a:moveTo>
                  <a:lnTo>
                    <a:pt x="227191" y="10477"/>
                  </a:lnTo>
                  <a:lnTo>
                    <a:pt x="221489" y="12732"/>
                  </a:lnTo>
                  <a:lnTo>
                    <a:pt x="247351" y="38594"/>
                  </a:lnTo>
                  <a:lnTo>
                    <a:pt x="244035" y="48674"/>
                  </a:lnTo>
                  <a:lnTo>
                    <a:pt x="293505" y="106102"/>
                  </a:lnTo>
                  <a:lnTo>
                    <a:pt x="314859" y="137535"/>
                  </a:lnTo>
                  <a:lnTo>
                    <a:pt x="323877" y="146554"/>
                  </a:lnTo>
                  <a:lnTo>
                    <a:pt x="328387" y="156634"/>
                  </a:lnTo>
                  <a:lnTo>
                    <a:pt x="337405" y="166713"/>
                  </a:lnTo>
                  <a:lnTo>
                    <a:pt x="344169" y="175732"/>
                  </a:lnTo>
                  <a:lnTo>
                    <a:pt x="344169" y="179180"/>
                  </a:lnTo>
                  <a:lnTo>
                    <a:pt x="355443" y="202788"/>
                  </a:lnTo>
                  <a:lnTo>
                    <a:pt x="383560" y="224141"/>
                  </a:lnTo>
                  <a:lnTo>
                    <a:pt x="380244" y="234221"/>
                  </a:lnTo>
                  <a:lnTo>
                    <a:pt x="437672" y="263399"/>
                  </a:lnTo>
                  <a:lnTo>
                    <a:pt x="433163" y="268969"/>
                  </a:lnTo>
                  <a:lnTo>
                    <a:pt x="384754" y="279049"/>
                  </a:lnTo>
                  <a:lnTo>
                    <a:pt x="364461" y="288067"/>
                  </a:lnTo>
                  <a:lnTo>
                    <a:pt x="363268" y="287007"/>
                  </a:lnTo>
                  <a:lnTo>
                    <a:pt x="349740" y="292577"/>
                  </a:lnTo>
                  <a:lnTo>
                    <a:pt x="336212" y="297086"/>
                  </a:lnTo>
                  <a:lnTo>
                    <a:pt x="331702" y="288067"/>
                  </a:lnTo>
                  <a:cubicBezTo>
                    <a:pt x="323612" y="287272"/>
                    <a:pt x="320429" y="290720"/>
                    <a:pt x="313665" y="293638"/>
                  </a:cubicBezTo>
                  <a:lnTo>
                    <a:pt x="310349" y="292577"/>
                  </a:lnTo>
                  <a:lnTo>
                    <a:pt x="296821" y="294832"/>
                  </a:lnTo>
                  <a:lnTo>
                    <a:pt x="292312" y="297086"/>
                  </a:lnTo>
                  <a:lnTo>
                    <a:pt x="288996" y="297086"/>
                  </a:lnTo>
                  <a:lnTo>
                    <a:pt x="272153" y="306105"/>
                  </a:lnTo>
                  <a:lnTo>
                    <a:pt x="269898" y="303850"/>
                  </a:lnTo>
                  <a:lnTo>
                    <a:pt x="266582" y="302789"/>
                  </a:lnTo>
                  <a:lnTo>
                    <a:pt x="263266" y="306105"/>
                  </a:lnTo>
                  <a:lnTo>
                    <a:pt x="261012" y="309553"/>
                  </a:lnTo>
                  <a:lnTo>
                    <a:pt x="261012" y="315124"/>
                  </a:lnTo>
                  <a:lnTo>
                    <a:pt x="262073" y="316185"/>
                  </a:lnTo>
                  <a:lnTo>
                    <a:pt x="263266" y="318440"/>
                  </a:lnTo>
                  <a:lnTo>
                    <a:pt x="261012" y="320694"/>
                  </a:lnTo>
                  <a:lnTo>
                    <a:pt x="255441" y="319633"/>
                  </a:lnTo>
                  <a:lnTo>
                    <a:pt x="258757" y="322949"/>
                  </a:lnTo>
                  <a:lnTo>
                    <a:pt x="250932" y="333029"/>
                  </a:lnTo>
                  <a:lnTo>
                    <a:pt x="249738" y="333029"/>
                  </a:lnTo>
                  <a:lnTo>
                    <a:pt x="236210" y="347617"/>
                  </a:lnTo>
                  <a:lnTo>
                    <a:pt x="237271" y="348679"/>
                  </a:lnTo>
                  <a:lnTo>
                    <a:pt x="240587" y="348679"/>
                  </a:lnTo>
                  <a:lnTo>
                    <a:pt x="242841" y="350933"/>
                  </a:lnTo>
                  <a:lnTo>
                    <a:pt x="239526" y="351994"/>
                  </a:lnTo>
                  <a:lnTo>
                    <a:pt x="238332" y="355443"/>
                  </a:lnTo>
                  <a:lnTo>
                    <a:pt x="233823" y="356504"/>
                  </a:lnTo>
                  <a:lnTo>
                    <a:pt x="235016" y="351994"/>
                  </a:lnTo>
                  <a:lnTo>
                    <a:pt x="232762" y="350933"/>
                  </a:lnTo>
                  <a:lnTo>
                    <a:pt x="204645" y="382366"/>
                  </a:lnTo>
                  <a:lnTo>
                    <a:pt x="203584" y="381305"/>
                  </a:lnTo>
                  <a:lnTo>
                    <a:pt x="197881" y="383560"/>
                  </a:lnTo>
                  <a:lnTo>
                    <a:pt x="199074" y="384621"/>
                  </a:lnTo>
                  <a:lnTo>
                    <a:pt x="201329" y="383560"/>
                  </a:lnTo>
                  <a:lnTo>
                    <a:pt x="201329" y="384621"/>
                  </a:lnTo>
                  <a:lnTo>
                    <a:pt x="154114" y="424011"/>
                  </a:lnTo>
                  <a:lnTo>
                    <a:pt x="128251" y="446558"/>
                  </a:lnTo>
                  <a:lnTo>
                    <a:pt x="90054" y="519769"/>
                  </a:lnTo>
                  <a:lnTo>
                    <a:pt x="92309" y="515259"/>
                  </a:lnTo>
                  <a:lnTo>
                    <a:pt x="91248" y="514198"/>
                  </a:lnTo>
                  <a:lnTo>
                    <a:pt x="91248" y="513005"/>
                  </a:lnTo>
                  <a:lnTo>
                    <a:pt x="90054" y="513005"/>
                  </a:lnTo>
                  <a:lnTo>
                    <a:pt x="87800" y="511944"/>
                  </a:lnTo>
                  <a:lnTo>
                    <a:pt x="84351" y="515259"/>
                  </a:lnTo>
                  <a:lnTo>
                    <a:pt x="79842" y="513005"/>
                  </a:lnTo>
                  <a:lnTo>
                    <a:pt x="79842" y="514198"/>
                  </a:lnTo>
                  <a:lnTo>
                    <a:pt x="77587" y="513005"/>
                  </a:lnTo>
                  <a:lnTo>
                    <a:pt x="78781" y="511944"/>
                  </a:lnTo>
                  <a:lnTo>
                    <a:pt x="77587" y="510750"/>
                  </a:lnTo>
                  <a:lnTo>
                    <a:pt x="76526" y="511944"/>
                  </a:lnTo>
                  <a:lnTo>
                    <a:pt x="77587" y="513005"/>
                  </a:lnTo>
                  <a:lnTo>
                    <a:pt x="67508" y="528788"/>
                  </a:lnTo>
                  <a:lnTo>
                    <a:pt x="65253" y="527726"/>
                  </a:lnTo>
                  <a:lnTo>
                    <a:pt x="61937" y="525472"/>
                  </a:lnTo>
                  <a:lnTo>
                    <a:pt x="55173" y="537806"/>
                  </a:lnTo>
                  <a:lnTo>
                    <a:pt x="50664" y="535552"/>
                  </a:lnTo>
                  <a:lnTo>
                    <a:pt x="51725" y="533296"/>
                  </a:lnTo>
                  <a:lnTo>
                    <a:pt x="44961" y="531042"/>
                  </a:lnTo>
                  <a:lnTo>
                    <a:pt x="42706" y="528788"/>
                  </a:lnTo>
                  <a:lnTo>
                    <a:pt x="48277" y="522023"/>
                  </a:lnTo>
                  <a:lnTo>
                    <a:pt x="46022" y="520829"/>
                  </a:lnTo>
                  <a:lnTo>
                    <a:pt x="42706" y="517514"/>
                  </a:lnTo>
                  <a:lnTo>
                    <a:pt x="42706" y="516453"/>
                  </a:lnTo>
                  <a:lnTo>
                    <a:pt x="40451" y="515259"/>
                  </a:lnTo>
                  <a:lnTo>
                    <a:pt x="40451" y="514198"/>
                  </a:lnTo>
                  <a:lnTo>
                    <a:pt x="42706" y="510750"/>
                  </a:lnTo>
                  <a:lnTo>
                    <a:pt x="39390" y="508495"/>
                  </a:lnTo>
                  <a:lnTo>
                    <a:pt x="39390" y="509556"/>
                  </a:lnTo>
                  <a:lnTo>
                    <a:pt x="28117" y="500538"/>
                  </a:lnTo>
                  <a:lnTo>
                    <a:pt x="25862" y="502792"/>
                  </a:lnTo>
                  <a:lnTo>
                    <a:pt x="24669" y="502792"/>
                  </a:lnTo>
                  <a:lnTo>
                    <a:pt x="20159" y="508495"/>
                  </a:lnTo>
                  <a:lnTo>
                    <a:pt x="19098" y="509556"/>
                  </a:lnTo>
                  <a:lnTo>
                    <a:pt x="16844" y="507302"/>
                  </a:lnTo>
                  <a:lnTo>
                    <a:pt x="15783" y="507302"/>
                  </a:lnTo>
                  <a:lnTo>
                    <a:pt x="13528" y="506241"/>
                  </a:lnTo>
                  <a:lnTo>
                    <a:pt x="12467" y="508495"/>
                  </a:lnTo>
                  <a:lnTo>
                    <a:pt x="9019" y="506241"/>
                  </a:lnTo>
                  <a:lnTo>
                    <a:pt x="5703" y="508495"/>
                  </a:lnTo>
                  <a:lnTo>
                    <a:pt x="3448" y="507302"/>
                  </a:lnTo>
                  <a:lnTo>
                    <a:pt x="0" y="506241"/>
                  </a:lnTo>
                  <a:lnTo>
                    <a:pt x="16844" y="479185"/>
                  </a:lnTo>
                  <a:lnTo>
                    <a:pt x="10080" y="464595"/>
                  </a:lnTo>
                  <a:lnTo>
                    <a:pt x="6764" y="463535"/>
                  </a:lnTo>
                  <a:lnTo>
                    <a:pt x="9019" y="454515"/>
                  </a:lnTo>
                  <a:lnTo>
                    <a:pt x="7958" y="454515"/>
                  </a:lnTo>
                  <a:lnTo>
                    <a:pt x="14722" y="445497"/>
                  </a:lnTo>
                  <a:lnTo>
                    <a:pt x="12467" y="444304"/>
                  </a:lnTo>
                  <a:lnTo>
                    <a:pt x="14722" y="440988"/>
                  </a:lnTo>
                  <a:lnTo>
                    <a:pt x="13528" y="438733"/>
                  </a:lnTo>
                  <a:lnTo>
                    <a:pt x="16844" y="435417"/>
                  </a:lnTo>
                  <a:lnTo>
                    <a:pt x="15783" y="434224"/>
                  </a:lnTo>
                  <a:lnTo>
                    <a:pt x="57428" y="382499"/>
                  </a:lnTo>
                  <a:lnTo>
                    <a:pt x="78781" y="354381"/>
                  </a:lnTo>
                  <a:lnTo>
                    <a:pt x="97879" y="329580"/>
                  </a:lnTo>
                  <a:lnTo>
                    <a:pt x="116978" y="303717"/>
                  </a:lnTo>
                  <a:lnTo>
                    <a:pt x="121487" y="301463"/>
                  </a:lnTo>
                  <a:lnTo>
                    <a:pt x="120426" y="299209"/>
                  </a:lnTo>
                  <a:lnTo>
                    <a:pt x="124935" y="294699"/>
                  </a:lnTo>
                  <a:lnTo>
                    <a:pt x="128251" y="294699"/>
                  </a:lnTo>
                  <a:lnTo>
                    <a:pt x="128251" y="292444"/>
                  </a:lnTo>
                  <a:lnTo>
                    <a:pt x="127190" y="292444"/>
                  </a:lnTo>
                  <a:lnTo>
                    <a:pt x="129445" y="290190"/>
                  </a:lnTo>
                  <a:lnTo>
                    <a:pt x="131699" y="289129"/>
                  </a:lnTo>
                  <a:lnTo>
                    <a:pt x="131699" y="287935"/>
                  </a:lnTo>
                  <a:lnTo>
                    <a:pt x="136209" y="283426"/>
                  </a:lnTo>
                  <a:lnTo>
                    <a:pt x="140718" y="279977"/>
                  </a:lnTo>
                  <a:lnTo>
                    <a:pt x="141779" y="278916"/>
                  </a:lnTo>
                  <a:lnTo>
                    <a:pt x="141779" y="277723"/>
                  </a:lnTo>
                  <a:lnTo>
                    <a:pt x="147482" y="268704"/>
                  </a:lnTo>
                  <a:lnTo>
                    <a:pt x="145228" y="267643"/>
                  </a:lnTo>
                  <a:lnTo>
                    <a:pt x="146421" y="266449"/>
                  </a:lnTo>
                  <a:lnTo>
                    <a:pt x="147615" y="264195"/>
                  </a:lnTo>
                  <a:lnTo>
                    <a:pt x="149869" y="264195"/>
                  </a:lnTo>
                  <a:lnTo>
                    <a:pt x="155573" y="255176"/>
                  </a:lnTo>
                  <a:lnTo>
                    <a:pt x="165652" y="246157"/>
                  </a:lnTo>
                  <a:lnTo>
                    <a:pt x="181435" y="236078"/>
                  </a:lnTo>
                  <a:lnTo>
                    <a:pt x="179180" y="231568"/>
                  </a:lnTo>
                  <a:lnTo>
                    <a:pt x="180374" y="230375"/>
                  </a:lnTo>
                  <a:lnTo>
                    <a:pt x="179180" y="224805"/>
                  </a:lnTo>
                  <a:lnTo>
                    <a:pt x="181435" y="221489"/>
                  </a:lnTo>
                  <a:lnTo>
                    <a:pt x="184751" y="221489"/>
                  </a:lnTo>
                  <a:lnTo>
                    <a:pt x="183690" y="223743"/>
                  </a:lnTo>
                  <a:lnTo>
                    <a:pt x="189260" y="220428"/>
                  </a:lnTo>
                  <a:lnTo>
                    <a:pt x="182496" y="210348"/>
                  </a:lnTo>
                  <a:lnTo>
                    <a:pt x="176925" y="199075"/>
                  </a:lnTo>
                  <a:lnTo>
                    <a:pt x="175865" y="124803"/>
                  </a:lnTo>
                  <a:lnTo>
                    <a:pt x="206236" y="86606"/>
                  </a:lnTo>
                  <a:lnTo>
                    <a:pt x="206236" y="84351"/>
                  </a:lnTo>
                  <a:lnTo>
                    <a:pt x="208491" y="82097"/>
                  </a:lnTo>
                  <a:lnTo>
                    <a:pt x="209552" y="82097"/>
                  </a:lnTo>
                  <a:lnTo>
                    <a:pt x="220825" y="69762"/>
                  </a:lnTo>
                  <a:lnTo>
                    <a:pt x="199472" y="43900"/>
                  </a:lnTo>
                  <a:lnTo>
                    <a:pt x="196157" y="30372"/>
                  </a:lnTo>
                  <a:lnTo>
                    <a:pt x="201727" y="20292"/>
                  </a:lnTo>
                  <a:lnTo>
                    <a:pt x="203982" y="20292"/>
                  </a:lnTo>
                  <a:lnTo>
                    <a:pt x="207297" y="15783"/>
                  </a:lnTo>
                  <a:lnTo>
                    <a:pt x="203982" y="14589"/>
                  </a:lnTo>
                  <a:lnTo>
                    <a:pt x="208491" y="7825"/>
                  </a:lnTo>
                  <a:lnTo>
                    <a:pt x="214061" y="0"/>
                  </a:lnTo>
                </a:path>
              </a:pathLst>
            </a:custGeom>
            <a:noFill/>
            <a:ln w="3315" cap="flat">
              <a:solidFill>
                <a:schemeClr val="bg1">
                  <a:lumMod val="65000"/>
                </a:schemeClr>
              </a:solidFill>
              <a:prstDash val="solid"/>
              <a:miter/>
            </a:ln>
          </p:spPr>
          <p:txBody>
            <a:bodyPr rtlCol="0" anchor="ctr"/>
            <a:lstStyle/>
            <a:p>
              <a:endParaRPr lang="en-FI" sz="816"/>
            </a:p>
          </p:txBody>
        </p:sp>
        <p:sp>
          <p:nvSpPr>
            <p:cNvPr id="907" name="Freeform: Shape 906">
              <a:extLst>
                <a:ext uri="{FF2B5EF4-FFF2-40B4-BE49-F238E27FC236}">
                  <a16:creationId xmlns:a16="http://schemas.microsoft.com/office/drawing/2014/main" id="{156D2955-62FD-D4F9-684A-A4F01635830C}"/>
                </a:ext>
              </a:extLst>
            </p:cNvPr>
            <p:cNvSpPr/>
            <p:nvPr/>
          </p:nvSpPr>
          <p:spPr>
            <a:xfrm>
              <a:off x="4332816" y="12744936"/>
              <a:ext cx="1045505" cy="798685"/>
            </a:xfrm>
            <a:custGeom>
              <a:avLst/>
              <a:gdLst>
                <a:gd name="connsiteX0" fmla="*/ 808632 w 1045505"/>
                <a:gd name="connsiteY0" fmla="*/ 0 h 798685"/>
                <a:gd name="connsiteX1" fmla="*/ 811948 w 1045505"/>
                <a:gd name="connsiteY1" fmla="*/ 7825 h 798685"/>
                <a:gd name="connsiteX2" fmla="*/ 810755 w 1045505"/>
                <a:gd name="connsiteY2" fmla="*/ 9019 h 798685"/>
                <a:gd name="connsiteX3" fmla="*/ 809693 w 1045505"/>
                <a:gd name="connsiteY3" fmla="*/ 14589 h 798685"/>
                <a:gd name="connsiteX4" fmla="*/ 813009 w 1045505"/>
                <a:gd name="connsiteY4" fmla="*/ 14589 h 798685"/>
                <a:gd name="connsiteX5" fmla="*/ 813009 w 1045505"/>
                <a:gd name="connsiteY5" fmla="*/ 28117 h 798685"/>
                <a:gd name="connsiteX6" fmla="*/ 811948 w 1045505"/>
                <a:gd name="connsiteY6" fmla="*/ 53980 h 798685"/>
                <a:gd name="connsiteX7" fmla="*/ 814203 w 1045505"/>
                <a:gd name="connsiteY7" fmla="*/ 60743 h 798685"/>
                <a:gd name="connsiteX8" fmla="*/ 818712 w 1045505"/>
                <a:gd name="connsiteY8" fmla="*/ 62998 h 798685"/>
                <a:gd name="connsiteX9" fmla="*/ 822028 w 1045505"/>
                <a:gd name="connsiteY9" fmla="*/ 60743 h 798685"/>
                <a:gd name="connsiteX10" fmla="*/ 823089 w 1045505"/>
                <a:gd name="connsiteY10" fmla="*/ 57427 h 798685"/>
                <a:gd name="connsiteX11" fmla="*/ 829853 w 1045505"/>
                <a:gd name="connsiteY11" fmla="*/ 50664 h 798685"/>
                <a:gd name="connsiteX12" fmla="*/ 833169 w 1045505"/>
                <a:gd name="connsiteY12" fmla="*/ 52918 h 798685"/>
                <a:gd name="connsiteX13" fmla="*/ 834230 w 1045505"/>
                <a:gd name="connsiteY13" fmla="*/ 55173 h 798685"/>
                <a:gd name="connsiteX14" fmla="*/ 835291 w 1045505"/>
                <a:gd name="connsiteY14" fmla="*/ 58621 h 798685"/>
                <a:gd name="connsiteX15" fmla="*/ 835291 w 1045505"/>
                <a:gd name="connsiteY15" fmla="*/ 59683 h 798685"/>
                <a:gd name="connsiteX16" fmla="*/ 836352 w 1045505"/>
                <a:gd name="connsiteY16" fmla="*/ 61937 h 798685"/>
                <a:gd name="connsiteX17" fmla="*/ 837545 w 1045505"/>
                <a:gd name="connsiteY17" fmla="*/ 62998 h 798685"/>
                <a:gd name="connsiteX18" fmla="*/ 840861 w 1045505"/>
                <a:gd name="connsiteY18" fmla="*/ 62998 h 798685"/>
                <a:gd name="connsiteX19" fmla="*/ 841922 w 1045505"/>
                <a:gd name="connsiteY19" fmla="*/ 64191 h 798685"/>
                <a:gd name="connsiteX20" fmla="*/ 841922 w 1045505"/>
                <a:gd name="connsiteY20" fmla="*/ 66447 h 798685"/>
                <a:gd name="connsiteX21" fmla="*/ 842983 w 1045505"/>
                <a:gd name="connsiteY21" fmla="*/ 68701 h 798685"/>
                <a:gd name="connsiteX22" fmla="*/ 845238 w 1045505"/>
                <a:gd name="connsiteY22" fmla="*/ 72017 h 798685"/>
                <a:gd name="connsiteX23" fmla="*/ 858766 w 1045505"/>
                <a:gd name="connsiteY23" fmla="*/ 68701 h 798685"/>
                <a:gd name="connsiteX24" fmla="*/ 874549 w 1045505"/>
                <a:gd name="connsiteY24" fmla="*/ 50664 h 798685"/>
                <a:gd name="connsiteX25" fmla="*/ 876803 w 1045505"/>
                <a:gd name="connsiteY25" fmla="*/ 52918 h 798685"/>
                <a:gd name="connsiteX26" fmla="*/ 874549 w 1045505"/>
                <a:gd name="connsiteY26" fmla="*/ 61937 h 798685"/>
                <a:gd name="connsiteX27" fmla="*/ 884628 w 1045505"/>
                <a:gd name="connsiteY27" fmla="*/ 113662 h 798685"/>
                <a:gd name="connsiteX28" fmla="*/ 929589 w 1045505"/>
                <a:gd name="connsiteY28" fmla="*/ 101327 h 798685"/>
                <a:gd name="connsiteX29" fmla="*/ 955452 w 1045505"/>
                <a:gd name="connsiteY29" fmla="*/ 110347 h 798685"/>
                <a:gd name="connsiteX30" fmla="*/ 991394 w 1045505"/>
                <a:gd name="connsiteY30" fmla="*/ 126129 h 798685"/>
                <a:gd name="connsiteX31" fmla="*/ 1002667 w 1045505"/>
                <a:gd name="connsiteY31" fmla="*/ 125068 h 798685"/>
                <a:gd name="connsiteX32" fmla="*/ 999351 w 1045505"/>
                <a:gd name="connsiteY32" fmla="*/ 152124 h 798685"/>
                <a:gd name="connsiteX33" fmla="*/ 1009431 w 1045505"/>
                <a:gd name="connsiteY33" fmla="*/ 157694 h 798685"/>
                <a:gd name="connsiteX34" fmla="*/ 1020704 w 1045505"/>
                <a:gd name="connsiteY34" fmla="*/ 173477 h 798685"/>
                <a:gd name="connsiteX35" fmla="*/ 1022959 w 1045505"/>
                <a:gd name="connsiteY35" fmla="*/ 181435 h 798685"/>
                <a:gd name="connsiteX36" fmla="*/ 1024020 w 1045505"/>
                <a:gd name="connsiteY36" fmla="*/ 184751 h 798685"/>
                <a:gd name="connsiteX37" fmla="*/ 1031845 w 1045505"/>
                <a:gd name="connsiteY37" fmla="*/ 191515 h 798685"/>
                <a:gd name="connsiteX38" fmla="*/ 1036354 w 1045505"/>
                <a:gd name="connsiteY38" fmla="*/ 191515 h 798685"/>
                <a:gd name="connsiteX39" fmla="*/ 1035294 w 1045505"/>
                <a:gd name="connsiteY39" fmla="*/ 199339 h 798685"/>
                <a:gd name="connsiteX40" fmla="*/ 1039803 w 1045505"/>
                <a:gd name="connsiteY40" fmla="*/ 204910 h 798685"/>
                <a:gd name="connsiteX41" fmla="*/ 1037548 w 1045505"/>
                <a:gd name="connsiteY41" fmla="*/ 212735 h 798685"/>
                <a:gd name="connsiteX42" fmla="*/ 1031845 w 1045505"/>
                <a:gd name="connsiteY42" fmla="*/ 218305 h 798685"/>
                <a:gd name="connsiteX43" fmla="*/ 1034100 w 1045505"/>
                <a:gd name="connsiteY43" fmla="*/ 219499 h 798685"/>
                <a:gd name="connsiteX44" fmla="*/ 1034100 w 1045505"/>
                <a:gd name="connsiteY44" fmla="*/ 222815 h 798685"/>
                <a:gd name="connsiteX45" fmla="*/ 1036354 w 1045505"/>
                <a:gd name="connsiteY45" fmla="*/ 223876 h 798685"/>
                <a:gd name="connsiteX46" fmla="*/ 1035294 w 1045505"/>
                <a:gd name="connsiteY46" fmla="*/ 230639 h 798685"/>
                <a:gd name="connsiteX47" fmla="*/ 1039803 w 1045505"/>
                <a:gd name="connsiteY47" fmla="*/ 239659 h 798685"/>
                <a:gd name="connsiteX48" fmla="*/ 1045506 w 1045505"/>
                <a:gd name="connsiteY48" fmla="*/ 243106 h 798685"/>
                <a:gd name="connsiteX49" fmla="*/ 1045506 w 1045505"/>
                <a:gd name="connsiteY49" fmla="*/ 244168 h 798685"/>
                <a:gd name="connsiteX50" fmla="*/ 1037681 w 1045505"/>
                <a:gd name="connsiteY50" fmla="*/ 241913 h 798685"/>
                <a:gd name="connsiteX51" fmla="*/ 1034365 w 1045505"/>
                <a:gd name="connsiteY51" fmla="*/ 256502 h 798685"/>
                <a:gd name="connsiteX52" fmla="*/ 1028662 w 1045505"/>
                <a:gd name="connsiteY52" fmla="*/ 258757 h 798685"/>
                <a:gd name="connsiteX53" fmla="*/ 1023092 w 1045505"/>
                <a:gd name="connsiteY53" fmla="*/ 263266 h 798685"/>
                <a:gd name="connsiteX54" fmla="*/ 1022031 w 1045505"/>
                <a:gd name="connsiteY54" fmla="*/ 268836 h 798685"/>
                <a:gd name="connsiteX55" fmla="*/ 1027601 w 1045505"/>
                <a:gd name="connsiteY55" fmla="*/ 281171 h 798685"/>
                <a:gd name="connsiteX56" fmla="*/ 1036620 w 1045505"/>
                <a:gd name="connsiteY56" fmla="*/ 285680 h 798685"/>
                <a:gd name="connsiteX57" fmla="*/ 1034365 w 1045505"/>
                <a:gd name="connsiteY57" fmla="*/ 289129 h 798685"/>
                <a:gd name="connsiteX58" fmla="*/ 1028662 w 1045505"/>
                <a:gd name="connsiteY58" fmla="*/ 291383 h 798685"/>
                <a:gd name="connsiteX59" fmla="*/ 1024153 w 1045505"/>
                <a:gd name="connsiteY59" fmla="*/ 304911 h 798685"/>
                <a:gd name="connsiteX60" fmla="*/ 1012879 w 1045505"/>
                <a:gd name="connsiteY60" fmla="*/ 310482 h 798685"/>
                <a:gd name="connsiteX61" fmla="*/ 1003861 w 1045505"/>
                <a:gd name="connsiteY61" fmla="*/ 320561 h 798685"/>
                <a:gd name="connsiteX62" fmla="*/ 992587 w 1045505"/>
                <a:gd name="connsiteY62" fmla="*/ 358758 h 798685"/>
                <a:gd name="connsiteX63" fmla="*/ 973489 w 1045505"/>
                <a:gd name="connsiteY63" fmla="*/ 362207 h 798685"/>
                <a:gd name="connsiteX64" fmla="*/ 961155 w 1045505"/>
                <a:gd name="connsiteY64" fmla="*/ 376796 h 798685"/>
                <a:gd name="connsiteX65" fmla="*/ 894708 w 1045505"/>
                <a:gd name="connsiteY65" fmla="*/ 393640 h 798685"/>
                <a:gd name="connsiteX66" fmla="*/ 892453 w 1045505"/>
                <a:gd name="connsiteY66" fmla="*/ 395894 h 798685"/>
                <a:gd name="connsiteX67" fmla="*/ 892453 w 1045505"/>
                <a:gd name="connsiteY67" fmla="*/ 398149 h 798685"/>
                <a:gd name="connsiteX68" fmla="*/ 883434 w 1045505"/>
                <a:gd name="connsiteY68" fmla="*/ 413931 h 798685"/>
                <a:gd name="connsiteX69" fmla="*/ 882374 w 1045505"/>
                <a:gd name="connsiteY69" fmla="*/ 414993 h 798685"/>
                <a:gd name="connsiteX70" fmla="*/ 874549 w 1045505"/>
                <a:gd name="connsiteY70" fmla="*/ 420563 h 798685"/>
                <a:gd name="connsiteX71" fmla="*/ 882374 w 1045505"/>
                <a:gd name="connsiteY71" fmla="*/ 437407 h 798685"/>
                <a:gd name="connsiteX72" fmla="*/ 886883 w 1045505"/>
                <a:gd name="connsiteY72" fmla="*/ 436213 h 798685"/>
                <a:gd name="connsiteX73" fmla="*/ 884628 w 1045505"/>
                <a:gd name="connsiteY73" fmla="*/ 448548 h 798685"/>
                <a:gd name="connsiteX74" fmla="*/ 876803 w 1045505"/>
                <a:gd name="connsiteY74" fmla="*/ 449741 h 798685"/>
                <a:gd name="connsiteX75" fmla="*/ 871100 w 1045505"/>
                <a:gd name="connsiteY75" fmla="*/ 456505 h 798685"/>
                <a:gd name="connsiteX76" fmla="*/ 872294 w 1045505"/>
                <a:gd name="connsiteY76" fmla="*/ 472288 h 798685"/>
                <a:gd name="connsiteX77" fmla="*/ 890331 w 1045505"/>
                <a:gd name="connsiteY77" fmla="*/ 464331 h 798685"/>
                <a:gd name="connsiteX78" fmla="*/ 893779 w 1045505"/>
                <a:gd name="connsiteY78" fmla="*/ 465524 h 798685"/>
                <a:gd name="connsiteX79" fmla="*/ 893779 w 1045505"/>
                <a:gd name="connsiteY79" fmla="*/ 467778 h 798685"/>
                <a:gd name="connsiteX80" fmla="*/ 889270 w 1045505"/>
                <a:gd name="connsiteY80" fmla="*/ 470033 h 798685"/>
                <a:gd name="connsiteX81" fmla="*/ 887016 w 1045505"/>
                <a:gd name="connsiteY81" fmla="*/ 474542 h 798685"/>
                <a:gd name="connsiteX82" fmla="*/ 888209 w 1045505"/>
                <a:gd name="connsiteY82" fmla="*/ 479052 h 798685"/>
                <a:gd name="connsiteX83" fmla="*/ 890464 w 1045505"/>
                <a:gd name="connsiteY83" fmla="*/ 481306 h 798685"/>
                <a:gd name="connsiteX84" fmla="*/ 892719 w 1045505"/>
                <a:gd name="connsiteY84" fmla="*/ 481306 h 798685"/>
                <a:gd name="connsiteX85" fmla="*/ 893912 w 1045505"/>
                <a:gd name="connsiteY85" fmla="*/ 484622 h 798685"/>
                <a:gd name="connsiteX86" fmla="*/ 880384 w 1045505"/>
                <a:gd name="connsiteY86" fmla="*/ 509424 h 798685"/>
                <a:gd name="connsiteX87" fmla="*/ 871366 w 1045505"/>
                <a:gd name="connsiteY87" fmla="*/ 517249 h 798685"/>
                <a:gd name="connsiteX88" fmla="*/ 870304 w 1045505"/>
                <a:gd name="connsiteY88" fmla="*/ 518442 h 798685"/>
                <a:gd name="connsiteX89" fmla="*/ 864734 w 1045505"/>
                <a:gd name="connsiteY89" fmla="*/ 542050 h 798685"/>
                <a:gd name="connsiteX90" fmla="*/ 855715 w 1045505"/>
                <a:gd name="connsiteY90" fmla="*/ 565658 h 798685"/>
                <a:gd name="connsiteX91" fmla="*/ 866591 w 1045505"/>
                <a:gd name="connsiteY91" fmla="*/ 578390 h 798685"/>
                <a:gd name="connsiteX92" fmla="*/ 844575 w 1045505"/>
                <a:gd name="connsiteY92" fmla="*/ 604916 h 798685"/>
                <a:gd name="connsiteX93" fmla="*/ 835556 w 1045505"/>
                <a:gd name="connsiteY93" fmla="*/ 593643 h 798685"/>
                <a:gd name="connsiteX94" fmla="*/ 829985 w 1045505"/>
                <a:gd name="connsiteY94" fmla="*/ 563270 h 798685"/>
                <a:gd name="connsiteX95" fmla="*/ 829985 w 1045505"/>
                <a:gd name="connsiteY95" fmla="*/ 539663 h 798685"/>
                <a:gd name="connsiteX96" fmla="*/ 832240 w 1045505"/>
                <a:gd name="connsiteY96" fmla="*/ 537408 h 798685"/>
                <a:gd name="connsiteX97" fmla="*/ 823222 w 1045505"/>
                <a:gd name="connsiteY97" fmla="*/ 523880 h 798685"/>
                <a:gd name="connsiteX98" fmla="*/ 818712 w 1045505"/>
                <a:gd name="connsiteY98" fmla="*/ 520432 h 798685"/>
                <a:gd name="connsiteX99" fmla="*/ 816457 w 1045505"/>
                <a:gd name="connsiteY99" fmla="*/ 520432 h 798685"/>
                <a:gd name="connsiteX100" fmla="*/ 811948 w 1045505"/>
                <a:gd name="connsiteY100" fmla="*/ 518177 h 798685"/>
                <a:gd name="connsiteX101" fmla="*/ 811948 w 1045505"/>
                <a:gd name="connsiteY101" fmla="*/ 515922 h 798685"/>
                <a:gd name="connsiteX102" fmla="*/ 809693 w 1045505"/>
                <a:gd name="connsiteY102" fmla="*/ 513668 h 798685"/>
                <a:gd name="connsiteX103" fmla="*/ 807439 w 1045505"/>
                <a:gd name="connsiteY103" fmla="*/ 512474 h 798685"/>
                <a:gd name="connsiteX104" fmla="*/ 805184 w 1045505"/>
                <a:gd name="connsiteY104" fmla="*/ 512474 h 798685"/>
                <a:gd name="connsiteX105" fmla="*/ 787147 w 1045505"/>
                <a:gd name="connsiteY105" fmla="*/ 509158 h 798685"/>
                <a:gd name="connsiteX106" fmla="*/ 786086 w 1045505"/>
                <a:gd name="connsiteY106" fmla="*/ 505842 h 798685"/>
                <a:gd name="connsiteX107" fmla="*/ 783831 w 1045505"/>
                <a:gd name="connsiteY107" fmla="*/ 504649 h 798685"/>
                <a:gd name="connsiteX108" fmla="*/ 783831 w 1045505"/>
                <a:gd name="connsiteY108" fmla="*/ 502395 h 798685"/>
                <a:gd name="connsiteX109" fmla="*/ 780515 w 1045505"/>
                <a:gd name="connsiteY109" fmla="*/ 499079 h 798685"/>
                <a:gd name="connsiteX110" fmla="*/ 777200 w 1045505"/>
                <a:gd name="connsiteY110" fmla="*/ 498018 h 798685"/>
                <a:gd name="connsiteX111" fmla="*/ 769375 w 1045505"/>
                <a:gd name="connsiteY111" fmla="*/ 486744 h 798685"/>
                <a:gd name="connsiteX112" fmla="*/ 769375 w 1045505"/>
                <a:gd name="connsiteY112" fmla="*/ 484489 h 798685"/>
                <a:gd name="connsiteX113" fmla="*/ 768313 w 1045505"/>
                <a:gd name="connsiteY113" fmla="*/ 481174 h 798685"/>
                <a:gd name="connsiteX114" fmla="*/ 768313 w 1045505"/>
                <a:gd name="connsiteY114" fmla="*/ 478919 h 798685"/>
                <a:gd name="connsiteX115" fmla="*/ 770568 w 1045505"/>
                <a:gd name="connsiteY115" fmla="*/ 475604 h 798685"/>
                <a:gd name="connsiteX116" fmla="*/ 754786 w 1045505"/>
                <a:gd name="connsiteY116" fmla="*/ 447487 h 798685"/>
                <a:gd name="connsiteX117" fmla="*/ 743512 w 1045505"/>
                <a:gd name="connsiteY117" fmla="*/ 441916 h 798685"/>
                <a:gd name="connsiteX118" fmla="*/ 720965 w 1045505"/>
                <a:gd name="connsiteY118" fmla="*/ 432897 h 798685"/>
                <a:gd name="connsiteX119" fmla="*/ 673750 w 1045505"/>
                <a:gd name="connsiteY119" fmla="*/ 420563 h 798685"/>
                <a:gd name="connsiteX120" fmla="*/ 670434 w 1045505"/>
                <a:gd name="connsiteY120" fmla="*/ 419502 h 798685"/>
                <a:gd name="connsiteX121" fmla="*/ 659161 w 1045505"/>
                <a:gd name="connsiteY121" fmla="*/ 411677 h 798685"/>
                <a:gd name="connsiteX122" fmla="*/ 643378 w 1045505"/>
                <a:gd name="connsiteY122" fmla="*/ 410483 h 798685"/>
                <a:gd name="connsiteX123" fmla="*/ 601733 w 1045505"/>
                <a:gd name="connsiteY123" fmla="*/ 413931 h 798685"/>
                <a:gd name="connsiteX124" fmla="*/ 620831 w 1045505"/>
                <a:gd name="connsiteY124" fmla="*/ 446558 h 798685"/>
                <a:gd name="connsiteX125" fmla="*/ 580380 w 1045505"/>
                <a:gd name="connsiteY125" fmla="*/ 462341 h 798685"/>
                <a:gd name="connsiteX126" fmla="*/ 582634 w 1045505"/>
                <a:gd name="connsiteY126" fmla="*/ 465656 h 798685"/>
                <a:gd name="connsiteX127" fmla="*/ 581574 w 1045505"/>
                <a:gd name="connsiteY127" fmla="*/ 466718 h 798685"/>
                <a:gd name="connsiteX128" fmla="*/ 580512 w 1045505"/>
                <a:gd name="connsiteY128" fmla="*/ 479052 h 798685"/>
                <a:gd name="connsiteX129" fmla="*/ 582767 w 1045505"/>
                <a:gd name="connsiteY129" fmla="*/ 483561 h 798685"/>
                <a:gd name="connsiteX130" fmla="*/ 569239 w 1045505"/>
                <a:gd name="connsiteY130" fmla="*/ 490325 h 798685"/>
                <a:gd name="connsiteX131" fmla="*/ 574809 w 1045505"/>
                <a:gd name="connsiteY131" fmla="*/ 501599 h 798685"/>
                <a:gd name="connsiteX132" fmla="*/ 572555 w 1045505"/>
                <a:gd name="connsiteY132" fmla="*/ 502659 h 798685"/>
                <a:gd name="connsiteX133" fmla="*/ 571361 w 1045505"/>
                <a:gd name="connsiteY133" fmla="*/ 502659 h 798685"/>
                <a:gd name="connsiteX134" fmla="*/ 569106 w 1045505"/>
                <a:gd name="connsiteY134" fmla="*/ 503853 h 798685"/>
                <a:gd name="connsiteX135" fmla="*/ 566852 w 1045505"/>
                <a:gd name="connsiteY135" fmla="*/ 508362 h 798685"/>
                <a:gd name="connsiteX136" fmla="*/ 557833 w 1045505"/>
                <a:gd name="connsiteY136" fmla="*/ 511678 h 798685"/>
                <a:gd name="connsiteX137" fmla="*/ 557833 w 1045505"/>
                <a:gd name="connsiteY137" fmla="*/ 512739 h 798685"/>
                <a:gd name="connsiteX138" fmla="*/ 555578 w 1045505"/>
                <a:gd name="connsiteY138" fmla="*/ 519503 h 798685"/>
                <a:gd name="connsiteX139" fmla="*/ 546560 w 1045505"/>
                <a:gd name="connsiteY139" fmla="*/ 517249 h 798685"/>
                <a:gd name="connsiteX140" fmla="*/ 539796 w 1045505"/>
                <a:gd name="connsiteY140" fmla="*/ 513933 h 798685"/>
                <a:gd name="connsiteX141" fmla="*/ 538602 w 1045505"/>
                <a:gd name="connsiteY141" fmla="*/ 512739 h 798685"/>
                <a:gd name="connsiteX142" fmla="*/ 536347 w 1045505"/>
                <a:gd name="connsiteY142" fmla="*/ 516188 h 798685"/>
                <a:gd name="connsiteX143" fmla="*/ 532899 w 1045505"/>
                <a:gd name="connsiteY143" fmla="*/ 524013 h 798685"/>
                <a:gd name="connsiteX144" fmla="*/ 533960 w 1045505"/>
                <a:gd name="connsiteY144" fmla="*/ 528522 h 798685"/>
                <a:gd name="connsiteX145" fmla="*/ 536215 w 1045505"/>
                <a:gd name="connsiteY145" fmla="*/ 529583 h 798685"/>
                <a:gd name="connsiteX146" fmla="*/ 538469 w 1045505"/>
                <a:gd name="connsiteY146" fmla="*/ 529583 h 798685"/>
                <a:gd name="connsiteX147" fmla="*/ 540724 w 1045505"/>
                <a:gd name="connsiteY147" fmla="*/ 531838 h 798685"/>
                <a:gd name="connsiteX148" fmla="*/ 541785 w 1045505"/>
                <a:gd name="connsiteY148" fmla="*/ 531838 h 798685"/>
                <a:gd name="connsiteX149" fmla="*/ 542979 w 1045505"/>
                <a:gd name="connsiteY149" fmla="*/ 530645 h 798685"/>
                <a:gd name="connsiteX150" fmla="*/ 544172 w 1045505"/>
                <a:gd name="connsiteY150" fmla="*/ 534092 h 798685"/>
                <a:gd name="connsiteX151" fmla="*/ 545233 w 1045505"/>
                <a:gd name="connsiteY151" fmla="*/ 538602 h 798685"/>
                <a:gd name="connsiteX152" fmla="*/ 536215 w 1045505"/>
                <a:gd name="connsiteY152" fmla="*/ 538602 h 798685"/>
                <a:gd name="connsiteX153" fmla="*/ 528390 w 1045505"/>
                <a:gd name="connsiteY153" fmla="*/ 539795 h 798685"/>
                <a:gd name="connsiteX154" fmla="*/ 524941 w 1045505"/>
                <a:gd name="connsiteY154" fmla="*/ 538602 h 798685"/>
                <a:gd name="connsiteX155" fmla="*/ 522687 w 1045505"/>
                <a:gd name="connsiteY155" fmla="*/ 542050 h 798685"/>
                <a:gd name="connsiteX156" fmla="*/ 520432 w 1045505"/>
                <a:gd name="connsiteY156" fmla="*/ 539795 h 798685"/>
                <a:gd name="connsiteX157" fmla="*/ 519371 w 1045505"/>
                <a:gd name="connsiteY157" fmla="*/ 539795 h 798685"/>
                <a:gd name="connsiteX158" fmla="*/ 519371 w 1045505"/>
                <a:gd name="connsiteY158" fmla="*/ 542050 h 798685"/>
                <a:gd name="connsiteX159" fmla="*/ 518177 w 1045505"/>
                <a:gd name="connsiteY159" fmla="*/ 543111 h 798685"/>
                <a:gd name="connsiteX160" fmla="*/ 517116 w 1045505"/>
                <a:gd name="connsiteY160" fmla="*/ 542050 h 798685"/>
                <a:gd name="connsiteX161" fmla="*/ 496824 w 1045505"/>
                <a:gd name="connsiteY161" fmla="*/ 551069 h 798685"/>
                <a:gd name="connsiteX162" fmla="*/ 464198 w 1045505"/>
                <a:gd name="connsiteY162" fmla="*/ 569106 h 798685"/>
                <a:gd name="connsiteX163" fmla="*/ 433826 w 1045505"/>
                <a:gd name="connsiteY163" fmla="*/ 587143 h 798685"/>
                <a:gd name="connsiteX164" fmla="*/ 461943 w 1045505"/>
                <a:gd name="connsiteY164" fmla="*/ 615260 h 798685"/>
                <a:gd name="connsiteX165" fmla="*/ 461943 w 1045505"/>
                <a:gd name="connsiteY165" fmla="*/ 616454 h 798685"/>
                <a:gd name="connsiteX166" fmla="*/ 457434 w 1045505"/>
                <a:gd name="connsiteY166" fmla="*/ 615260 h 798685"/>
                <a:gd name="connsiteX167" fmla="*/ 454118 w 1045505"/>
                <a:gd name="connsiteY167" fmla="*/ 635553 h 798685"/>
                <a:gd name="connsiteX168" fmla="*/ 451863 w 1045505"/>
                <a:gd name="connsiteY168" fmla="*/ 635553 h 798685"/>
                <a:gd name="connsiteX169" fmla="*/ 452924 w 1045505"/>
                <a:gd name="connsiteY169" fmla="*/ 636747 h 798685"/>
                <a:gd name="connsiteX170" fmla="*/ 452924 w 1045505"/>
                <a:gd name="connsiteY170" fmla="*/ 637807 h 798685"/>
                <a:gd name="connsiteX171" fmla="*/ 451863 w 1045505"/>
                <a:gd name="connsiteY171" fmla="*/ 639001 h 798685"/>
                <a:gd name="connsiteX172" fmla="*/ 450802 w 1045505"/>
                <a:gd name="connsiteY172" fmla="*/ 639001 h 798685"/>
                <a:gd name="connsiteX173" fmla="*/ 449609 w 1045505"/>
                <a:gd name="connsiteY173" fmla="*/ 640063 h 798685"/>
                <a:gd name="connsiteX174" fmla="*/ 448548 w 1045505"/>
                <a:gd name="connsiteY174" fmla="*/ 640063 h 798685"/>
                <a:gd name="connsiteX175" fmla="*/ 448548 w 1045505"/>
                <a:gd name="connsiteY175" fmla="*/ 641256 h 798685"/>
                <a:gd name="connsiteX176" fmla="*/ 449609 w 1045505"/>
                <a:gd name="connsiteY176" fmla="*/ 641256 h 798685"/>
                <a:gd name="connsiteX177" fmla="*/ 449609 w 1045505"/>
                <a:gd name="connsiteY177" fmla="*/ 644571 h 798685"/>
                <a:gd name="connsiteX178" fmla="*/ 457434 w 1045505"/>
                <a:gd name="connsiteY178" fmla="*/ 640063 h 798685"/>
                <a:gd name="connsiteX179" fmla="*/ 458627 w 1045505"/>
                <a:gd name="connsiteY179" fmla="*/ 642317 h 798685"/>
                <a:gd name="connsiteX180" fmla="*/ 457434 w 1045505"/>
                <a:gd name="connsiteY180" fmla="*/ 644571 h 798685"/>
                <a:gd name="connsiteX181" fmla="*/ 463004 w 1045505"/>
                <a:gd name="connsiteY181" fmla="*/ 646826 h 798685"/>
                <a:gd name="connsiteX182" fmla="*/ 474278 w 1045505"/>
                <a:gd name="connsiteY182" fmla="*/ 658100 h 798685"/>
                <a:gd name="connsiteX183" fmla="*/ 478787 w 1045505"/>
                <a:gd name="connsiteY183" fmla="*/ 698551 h 798685"/>
                <a:gd name="connsiteX184" fmla="*/ 484357 w 1045505"/>
                <a:gd name="connsiteY184" fmla="*/ 721098 h 798685"/>
                <a:gd name="connsiteX185" fmla="*/ 469768 w 1045505"/>
                <a:gd name="connsiteY185" fmla="*/ 736881 h 798685"/>
                <a:gd name="connsiteX186" fmla="*/ 449476 w 1045505"/>
                <a:gd name="connsiteY186" fmla="*/ 755979 h 798685"/>
                <a:gd name="connsiteX187" fmla="*/ 443906 w 1045505"/>
                <a:gd name="connsiteY187" fmla="*/ 770568 h 798685"/>
                <a:gd name="connsiteX188" fmla="*/ 442844 w 1045505"/>
                <a:gd name="connsiteY188" fmla="*/ 775078 h 798685"/>
                <a:gd name="connsiteX189" fmla="*/ 435019 w 1045505"/>
                <a:gd name="connsiteY189" fmla="*/ 795369 h 798685"/>
                <a:gd name="connsiteX190" fmla="*/ 424940 w 1045505"/>
                <a:gd name="connsiteY190" fmla="*/ 798685 h 798685"/>
                <a:gd name="connsiteX191" fmla="*/ 382234 w 1045505"/>
                <a:gd name="connsiteY191" fmla="*/ 739002 h 798685"/>
                <a:gd name="connsiteX192" fmla="*/ 374409 w 1045505"/>
                <a:gd name="connsiteY192" fmla="*/ 737809 h 798685"/>
                <a:gd name="connsiteX193" fmla="*/ 366583 w 1045505"/>
                <a:gd name="connsiteY193" fmla="*/ 737809 h 798685"/>
                <a:gd name="connsiteX194" fmla="*/ 361013 w 1045505"/>
                <a:gd name="connsiteY194" fmla="*/ 734494 h 798685"/>
                <a:gd name="connsiteX195" fmla="*/ 358758 w 1045505"/>
                <a:gd name="connsiteY195" fmla="*/ 734494 h 798685"/>
                <a:gd name="connsiteX196" fmla="*/ 356504 w 1045505"/>
                <a:gd name="connsiteY196" fmla="*/ 732238 h 798685"/>
                <a:gd name="connsiteX197" fmla="*/ 349740 w 1045505"/>
                <a:gd name="connsiteY197" fmla="*/ 734494 h 798685"/>
                <a:gd name="connsiteX198" fmla="*/ 346424 w 1045505"/>
                <a:gd name="connsiteY198" fmla="*/ 733432 h 798685"/>
                <a:gd name="connsiteX199" fmla="*/ 343108 w 1045505"/>
                <a:gd name="connsiteY199" fmla="*/ 735687 h 798685"/>
                <a:gd name="connsiteX200" fmla="*/ 339793 w 1045505"/>
                <a:gd name="connsiteY200" fmla="*/ 741257 h 798685"/>
                <a:gd name="connsiteX201" fmla="*/ 336344 w 1045505"/>
                <a:gd name="connsiteY201" fmla="*/ 741257 h 798685"/>
                <a:gd name="connsiteX202" fmla="*/ 326265 w 1045505"/>
                <a:gd name="connsiteY202" fmla="*/ 749082 h 798685"/>
                <a:gd name="connsiteX203" fmla="*/ 302657 w 1045505"/>
                <a:gd name="connsiteY203" fmla="*/ 709692 h 798685"/>
                <a:gd name="connsiteX204" fmla="*/ 274540 w 1045505"/>
                <a:gd name="connsiteY204" fmla="*/ 697357 h 798685"/>
                <a:gd name="connsiteX205" fmla="*/ 241913 w 1045505"/>
                <a:gd name="connsiteY205" fmla="*/ 698418 h 798685"/>
                <a:gd name="connsiteX206" fmla="*/ 220560 w 1045505"/>
                <a:gd name="connsiteY206" fmla="*/ 728790 h 798685"/>
                <a:gd name="connsiteX207" fmla="*/ 214990 w 1045505"/>
                <a:gd name="connsiteY207" fmla="*/ 744573 h 798685"/>
                <a:gd name="connsiteX208" fmla="*/ 194698 w 1045505"/>
                <a:gd name="connsiteY208" fmla="*/ 732238 h 798685"/>
                <a:gd name="connsiteX209" fmla="*/ 193504 w 1045505"/>
                <a:gd name="connsiteY209" fmla="*/ 726668 h 798685"/>
                <a:gd name="connsiteX210" fmla="*/ 178915 w 1045505"/>
                <a:gd name="connsiteY210" fmla="*/ 696297 h 798685"/>
                <a:gd name="connsiteX211" fmla="*/ 179976 w 1045505"/>
                <a:gd name="connsiteY211" fmla="*/ 694041 h 798685"/>
                <a:gd name="connsiteX212" fmla="*/ 173212 w 1045505"/>
                <a:gd name="connsiteY212" fmla="*/ 689533 h 798685"/>
                <a:gd name="connsiteX213" fmla="*/ 185546 w 1045505"/>
                <a:gd name="connsiteY213" fmla="*/ 685023 h 798685"/>
                <a:gd name="connsiteX214" fmla="*/ 194565 w 1045505"/>
                <a:gd name="connsiteY214" fmla="*/ 673750 h 798685"/>
                <a:gd name="connsiteX215" fmla="*/ 179976 w 1045505"/>
                <a:gd name="connsiteY215" fmla="*/ 653457 h 798685"/>
                <a:gd name="connsiteX216" fmla="*/ 159684 w 1045505"/>
                <a:gd name="connsiteY216" fmla="*/ 624147 h 798685"/>
                <a:gd name="connsiteX217" fmla="*/ 148411 w 1045505"/>
                <a:gd name="connsiteY217" fmla="*/ 607303 h 798685"/>
                <a:gd name="connsiteX218" fmla="*/ 155175 w 1045505"/>
                <a:gd name="connsiteY218" fmla="*/ 591520 h 798685"/>
                <a:gd name="connsiteX219" fmla="*/ 174273 w 1045505"/>
                <a:gd name="connsiteY219" fmla="*/ 539795 h 798685"/>
                <a:gd name="connsiteX220" fmla="*/ 128119 w 1045505"/>
                <a:gd name="connsiteY220" fmla="*/ 511678 h 798685"/>
                <a:gd name="connsiteX221" fmla="*/ 138198 w 1045505"/>
                <a:gd name="connsiteY221" fmla="*/ 500405 h 798685"/>
                <a:gd name="connsiteX222" fmla="*/ 140453 w 1045505"/>
                <a:gd name="connsiteY222" fmla="*/ 499211 h 798685"/>
                <a:gd name="connsiteX223" fmla="*/ 140453 w 1045505"/>
                <a:gd name="connsiteY223" fmla="*/ 498150 h 798685"/>
                <a:gd name="connsiteX224" fmla="*/ 132628 w 1045505"/>
                <a:gd name="connsiteY224" fmla="*/ 495895 h 798685"/>
                <a:gd name="connsiteX225" fmla="*/ 130373 w 1045505"/>
                <a:gd name="connsiteY225" fmla="*/ 495895 h 798685"/>
                <a:gd name="connsiteX226" fmla="*/ 124670 w 1045505"/>
                <a:gd name="connsiteY226" fmla="*/ 491386 h 798685"/>
                <a:gd name="connsiteX227" fmla="*/ 122416 w 1045505"/>
                <a:gd name="connsiteY227" fmla="*/ 491386 h 798685"/>
                <a:gd name="connsiteX228" fmla="*/ 121222 w 1045505"/>
                <a:gd name="connsiteY228" fmla="*/ 490325 h 798685"/>
                <a:gd name="connsiteX229" fmla="*/ 118967 w 1045505"/>
                <a:gd name="connsiteY229" fmla="*/ 486877 h 798685"/>
                <a:gd name="connsiteX230" fmla="*/ 118967 w 1045505"/>
                <a:gd name="connsiteY230" fmla="*/ 484622 h 798685"/>
                <a:gd name="connsiteX231" fmla="*/ 116713 w 1045505"/>
                <a:gd name="connsiteY231" fmla="*/ 482368 h 798685"/>
                <a:gd name="connsiteX232" fmla="*/ 116713 w 1045505"/>
                <a:gd name="connsiteY232" fmla="*/ 484622 h 798685"/>
                <a:gd name="connsiteX233" fmla="*/ 117906 w 1045505"/>
                <a:gd name="connsiteY233" fmla="*/ 486877 h 798685"/>
                <a:gd name="connsiteX234" fmla="*/ 118967 w 1045505"/>
                <a:gd name="connsiteY234" fmla="*/ 488071 h 798685"/>
                <a:gd name="connsiteX235" fmla="*/ 121222 w 1045505"/>
                <a:gd name="connsiteY235" fmla="*/ 491386 h 798685"/>
                <a:gd name="connsiteX236" fmla="*/ 116713 w 1045505"/>
                <a:gd name="connsiteY236" fmla="*/ 489132 h 798685"/>
                <a:gd name="connsiteX237" fmla="*/ 79577 w 1045505"/>
                <a:gd name="connsiteY237" fmla="*/ 470033 h 798685"/>
                <a:gd name="connsiteX238" fmla="*/ 78516 w 1045505"/>
                <a:gd name="connsiteY238" fmla="*/ 472288 h 798685"/>
                <a:gd name="connsiteX239" fmla="*/ 75067 w 1045505"/>
                <a:gd name="connsiteY239" fmla="*/ 470033 h 798685"/>
                <a:gd name="connsiteX240" fmla="*/ 69497 w 1045505"/>
                <a:gd name="connsiteY240" fmla="*/ 472288 h 798685"/>
                <a:gd name="connsiteX241" fmla="*/ 70558 w 1045505"/>
                <a:gd name="connsiteY241" fmla="*/ 473349 h 798685"/>
                <a:gd name="connsiteX242" fmla="*/ 69497 w 1045505"/>
                <a:gd name="connsiteY242" fmla="*/ 474410 h 798685"/>
                <a:gd name="connsiteX243" fmla="*/ 63794 w 1045505"/>
                <a:gd name="connsiteY243" fmla="*/ 471094 h 798685"/>
                <a:gd name="connsiteX244" fmla="*/ 62733 w 1045505"/>
                <a:gd name="connsiteY244" fmla="*/ 472288 h 798685"/>
                <a:gd name="connsiteX245" fmla="*/ 60478 w 1045505"/>
                <a:gd name="connsiteY245" fmla="*/ 459954 h 798685"/>
                <a:gd name="connsiteX246" fmla="*/ 36871 w 1045505"/>
                <a:gd name="connsiteY246" fmla="*/ 429581 h 798685"/>
                <a:gd name="connsiteX247" fmla="*/ 49205 w 1045505"/>
                <a:gd name="connsiteY247" fmla="*/ 427327 h 798685"/>
                <a:gd name="connsiteX248" fmla="*/ 50399 w 1045505"/>
                <a:gd name="connsiteY248" fmla="*/ 417247 h 798685"/>
                <a:gd name="connsiteX249" fmla="*/ 51460 w 1045505"/>
                <a:gd name="connsiteY249" fmla="*/ 417247 h 798685"/>
                <a:gd name="connsiteX250" fmla="*/ 51460 w 1045505"/>
                <a:gd name="connsiteY250" fmla="*/ 418308 h 798685"/>
                <a:gd name="connsiteX251" fmla="*/ 52653 w 1045505"/>
                <a:gd name="connsiteY251" fmla="*/ 418308 h 798685"/>
                <a:gd name="connsiteX252" fmla="*/ 52653 w 1045505"/>
                <a:gd name="connsiteY252" fmla="*/ 419502 h 798685"/>
                <a:gd name="connsiteX253" fmla="*/ 51460 w 1045505"/>
                <a:gd name="connsiteY253" fmla="*/ 419502 h 798685"/>
                <a:gd name="connsiteX254" fmla="*/ 51460 w 1045505"/>
                <a:gd name="connsiteY254" fmla="*/ 421757 h 798685"/>
                <a:gd name="connsiteX255" fmla="*/ 55969 w 1045505"/>
                <a:gd name="connsiteY255" fmla="*/ 421757 h 798685"/>
                <a:gd name="connsiteX256" fmla="*/ 58224 w 1045505"/>
                <a:gd name="connsiteY256" fmla="*/ 420563 h 798685"/>
                <a:gd name="connsiteX257" fmla="*/ 58224 w 1045505"/>
                <a:gd name="connsiteY257" fmla="*/ 416054 h 798685"/>
                <a:gd name="connsiteX258" fmla="*/ 60478 w 1045505"/>
                <a:gd name="connsiteY258" fmla="*/ 414860 h 798685"/>
                <a:gd name="connsiteX259" fmla="*/ 61672 w 1045505"/>
                <a:gd name="connsiteY259" fmla="*/ 413799 h 798685"/>
                <a:gd name="connsiteX260" fmla="*/ 64988 w 1045505"/>
                <a:gd name="connsiteY260" fmla="*/ 413799 h 798685"/>
                <a:gd name="connsiteX261" fmla="*/ 64988 w 1045505"/>
                <a:gd name="connsiteY261" fmla="*/ 414860 h 798685"/>
                <a:gd name="connsiteX262" fmla="*/ 66181 w 1045505"/>
                <a:gd name="connsiteY262" fmla="*/ 414860 h 798685"/>
                <a:gd name="connsiteX263" fmla="*/ 67242 w 1045505"/>
                <a:gd name="connsiteY263" fmla="*/ 413799 h 798685"/>
                <a:gd name="connsiteX264" fmla="*/ 69497 w 1045505"/>
                <a:gd name="connsiteY264" fmla="*/ 410351 h 798685"/>
                <a:gd name="connsiteX265" fmla="*/ 71752 w 1045505"/>
                <a:gd name="connsiteY265" fmla="*/ 411544 h 798685"/>
                <a:gd name="connsiteX266" fmla="*/ 71752 w 1045505"/>
                <a:gd name="connsiteY266" fmla="*/ 410351 h 798685"/>
                <a:gd name="connsiteX267" fmla="*/ 72945 w 1045505"/>
                <a:gd name="connsiteY267" fmla="*/ 410351 h 798685"/>
                <a:gd name="connsiteX268" fmla="*/ 74139 w 1045505"/>
                <a:gd name="connsiteY268" fmla="*/ 409290 h 798685"/>
                <a:gd name="connsiteX269" fmla="*/ 74139 w 1045505"/>
                <a:gd name="connsiteY269" fmla="*/ 408096 h 798685"/>
                <a:gd name="connsiteX270" fmla="*/ 75200 w 1045505"/>
                <a:gd name="connsiteY270" fmla="*/ 408096 h 798685"/>
                <a:gd name="connsiteX271" fmla="*/ 75200 w 1045505"/>
                <a:gd name="connsiteY271" fmla="*/ 407035 h 798685"/>
                <a:gd name="connsiteX272" fmla="*/ 77455 w 1045505"/>
                <a:gd name="connsiteY272" fmla="*/ 405974 h 798685"/>
                <a:gd name="connsiteX273" fmla="*/ 78648 w 1045505"/>
                <a:gd name="connsiteY273" fmla="*/ 405974 h 798685"/>
                <a:gd name="connsiteX274" fmla="*/ 78648 w 1045505"/>
                <a:gd name="connsiteY274" fmla="*/ 407035 h 798685"/>
                <a:gd name="connsiteX275" fmla="*/ 78648 w 1045505"/>
                <a:gd name="connsiteY275" fmla="*/ 405974 h 798685"/>
                <a:gd name="connsiteX276" fmla="*/ 79709 w 1045505"/>
                <a:gd name="connsiteY276" fmla="*/ 405974 h 798685"/>
                <a:gd name="connsiteX277" fmla="*/ 81964 w 1045505"/>
                <a:gd name="connsiteY277" fmla="*/ 401464 h 798685"/>
                <a:gd name="connsiteX278" fmla="*/ 81964 w 1045505"/>
                <a:gd name="connsiteY278" fmla="*/ 400271 h 798685"/>
                <a:gd name="connsiteX279" fmla="*/ 79709 w 1045505"/>
                <a:gd name="connsiteY279" fmla="*/ 399210 h 798685"/>
                <a:gd name="connsiteX280" fmla="*/ 78648 w 1045505"/>
                <a:gd name="connsiteY280" fmla="*/ 398017 h 798685"/>
                <a:gd name="connsiteX281" fmla="*/ 75200 w 1045505"/>
                <a:gd name="connsiteY281" fmla="*/ 388997 h 798685"/>
                <a:gd name="connsiteX282" fmla="*/ 74139 w 1045505"/>
                <a:gd name="connsiteY282" fmla="*/ 379979 h 798685"/>
                <a:gd name="connsiteX283" fmla="*/ 48277 w 1045505"/>
                <a:gd name="connsiteY283" fmla="*/ 388997 h 798685"/>
                <a:gd name="connsiteX284" fmla="*/ 23475 w 1045505"/>
                <a:gd name="connsiteY284" fmla="*/ 393507 h 798685"/>
                <a:gd name="connsiteX285" fmla="*/ 31433 w 1045505"/>
                <a:gd name="connsiteY285" fmla="*/ 378918 h 798685"/>
                <a:gd name="connsiteX286" fmla="*/ 25862 w 1045505"/>
                <a:gd name="connsiteY286" fmla="*/ 367644 h 798685"/>
                <a:gd name="connsiteX287" fmla="*/ 32626 w 1045505"/>
                <a:gd name="connsiteY287" fmla="*/ 357564 h 798685"/>
                <a:gd name="connsiteX288" fmla="*/ 0 w 1045505"/>
                <a:gd name="connsiteY288" fmla="*/ 347485 h 798685"/>
                <a:gd name="connsiteX289" fmla="*/ 21353 w 1045505"/>
                <a:gd name="connsiteY289" fmla="*/ 327193 h 798685"/>
                <a:gd name="connsiteX290" fmla="*/ 33687 w 1045505"/>
                <a:gd name="connsiteY290" fmla="*/ 318174 h 798685"/>
                <a:gd name="connsiteX291" fmla="*/ 49470 w 1045505"/>
                <a:gd name="connsiteY291" fmla="*/ 314859 h 798685"/>
                <a:gd name="connsiteX292" fmla="*/ 61805 w 1045505"/>
                <a:gd name="connsiteY292" fmla="*/ 326132 h 798685"/>
                <a:gd name="connsiteX293" fmla="*/ 105704 w 1045505"/>
                <a:gd name="connsiteY293" fmla="*/ 310349 h 798685"/>
                <a:gd name="connsiteX294" fmla="*/ 104511 w 1045505"/>
                <a:gd name="connsiteY294" fmla="*/ 308094 h 798685"/>
                <a:gd name="connsiteX295" fmla="*/ 106766 w 1045505"/>
                <a:gd name="connsiteY295" fmla="*/ 307033 h 798685"/>
                <a:gd name="connsiteX296" fmla="*/ 107827 w 1045505"/>
                <a:gd name="connsiteY296" fmla="*/ 308094 h 798685"/>
                <a:gd name="connsiteX297" fmla="*/ 110081 w 1045505"/>
                <a:gd name="connsiteY297" fmla="*/ 307033 h 798685"/>
                <a:gd name="connsiteX298" fmla="*/ 110081 w 1045505"/>
                <a:gd name="connsiteY298" fmla="*/ 305840 h 798685"/>
                <a:gd name="connsiteX299" fmla="*/ 112336 w 1045505"/>
                <a:gd name="connsiteY299" fmla="*/ 304779 h 798685"/>
                <a:gd name="connsiteX300" fmla="*/ 113529 w 1045505"/>
                <a:gd name="connsiteY300" fmla="*/ 305840 h 798685"/>
                <a:gd name="connsiteX301" fmla="*/ 119100 w 1045505"/>
                <a:gd name="connsiteY301" fmla="*/ 302524 h 798685"/>
                <a:gd name="connsiteX302" fmla="*/ 173079 w 1045505"/>
                <a:gd name="connsiteY302" fmla="*/ 275468 h 798685"/>
                <a:gd name="connsiteX303" fmla="*/ 189923 w 1045505"/>
                <a:gd name="connsiteY303" fmla="*/ 267510 h 798685"/>
                <a:gd name="connsiteX304" fmla="*/ 188729 w 1045505"/>
                <a:gd name="connsiteY304" fmla="*/ 266449 h 798685"/>
                <a:gd name="connsiteX305" fmla="*/ 188729 w 1045505"/>
                <a:gd name="connsiteY305" fmla="*/ 264195 h 798685"/>
                <a:gd name="connsiteX306" fmla="*/ 197748 w 1045505"/>
                <a:gd name="connsiteY306" fmla="*/ 260879 h 798685"/>
                <a:gd name="connsiteX307" fmla="*/ 200003 w 1045505"/>
                <a:gd name="connsiteY307" fmla="*/ 263133 h 798685"/>
                <a:gd name="connsiteX308" fmla="*/ 204512 w 1045505"/>
                <a:gd name="connsiteY308" fmla="*/ 261940 h 798685"/>
                <a:gd name="connsiteX309" fmla="*/ 209022 w 1045505"/>
                <a:gd name="connsiteY309" fmla="*/ 267510 h 798685"/>
                <a:gd name="connsiteX310" fmla="*/ 213531 w 1045505"/>
                <a:gd name="connsiteY310" fmla="*/ 269765 h 798685"/>
                <a:gd name="connsiteX311" fmla="*/ 216847 w 1045505"/>
                <a:gd name="connsiteY311" fmla="*/ 267510 h 798685"/>
                <a:gd name="connsiteX312" fmla="*/ 215786 w 1045505"/>
                <a:gd name="connsiteY312" fmla="*/ 264195 h 798685"/>
                <a:gd name="connsiteX313" fmla="*/ 248412 w 1045505"/>
                <a:gd name="connsiteY313" fmla="*/ 257430 h 798685"/>
                <a:gd name="connsiteX314" fmla="*/ 269765 w 1045505"/>
                <a:gd name="connsiteY314" fmla="*/ 265389 h 798685"/>
                <a:gd name="connsiteX315" fmla="*/ 270959 w 1045505"/>
                <a:gd name="connsiteY315" fmla="*/ 261940 h 798685"/>
                <a:gd name="connsiteX316" fmla="*/ 270959 w 1045505"/>
                <a:gd name="connsiteY316" fmla="*/ 258624 h 798685"/>
                <a:gd name="connsiteX317" fmla="*/ 268704 w 1045505"/>
                <a:gd name="connsiteY317" fmla="*/ 257430 h 798685"/>
                <a:gd name="connsiteX318" fmla="*/ 267643 w 1045505"/>
                <a:gd name="connsiteY318" fmla="*/ 254115 h 798685"/>
                <a:gd name="connsiteX319" fmla="*/ 266582 w 1045505"/>
                <a:gd name="connsiteY319" fmla="*/ 254115 h 798685"/>
                <a:gd name="connsiteX320" fmla="*/ 265388 w 1045505"/>
                <a:gd name="connsiteY320" fmla="*/ 251860 h 798685"/>
                <a:gd name="connsiteX321" fmla="*/ 265388 w 1045505"/>
                <a:gd name="connsiteY321" fmla="*/ 245096 h 798685"/>
                <a:gd name="connsiteX322" fmla="*/ 268704 w 1045505"/>
                <a:gd name="connsiteY322" fmla="*/ 238332 h 798685"/>
                <a:gd name="connsiteX323" fmla="*/ 298015 w 1045505"/>
                <a:gd name="connsiteY323" fmla="*/ 236078 h 798685"/>
                <a:gd name="connsiteX324" fmla="*/ 332896 w 1045505"/>
                <a:gd name="connsiteY324" fmla="*/ 230507 h 798685"/>
                <a:gd name="connsiteX325" fmla="*/ 335151 w 1045505"/>
                <a:gd name="connsiteY325" fmla="*/ 229313 h 798685"/>
                <a:gd name="connsiteX326" fmla="*/ 336212 w 1045505"/>
                <a:gd name="connsiteY326" fmla="*/ 303585 h 798685"/>
                <a:gd name="connsiteX327" fmla="*/ 341782 w 1045505"/>
                <a:gd name="connsiteY327" fmla="*/ 314859 h 798685"/>
                <a:gd name="connsiteX328" fmla="*/ 348546 w 1045505"/>
                <a:gd name="connsiteY328" fmla="*/ 324938 h 798685"/>
                <a:gd name="connsiteX329" fmla="*/ 342976 w 1045505"/>
                <a:gd name="connsiteY329" fmla="*/ 328254 h 798685"/>
                <a:gd name="connsiteX330" fmla="*/ 344037 w 1045505"/>
                <a:gd name="connsiteY330" fmla="*/ 325999 h 798685"/>
                <a:gd name="connsiteX331" fmla="*/ 340721 w 1045505"/>
                <a:gd name="connsiteY331" fmla="*/ 325999 h 798685"/>
                <a:gd name="connsiteX332" fmla="*/ 338466 w 1045505"/>
                <a:gd name="connsiteY332" fmla="*/ 329315 h 798685"/>
                <a:gd name="connsiteX333" fmla="*/ 339660 w 1045505"/>
                <a:gd name="connsiteY333" fmla="*/ 334886 h 798685"/>
                <a:gd name="connsiteX334" fmla="*/ 338466 w 1045505"/>
                <a:gd name="connsiteY334" fmla="*/ 336079 h 798685"/>
                <a:gd name="connsiteX335" fmla="*/ 340721 w 1045505"/>
                <a:gd name="connsiteY335" fmla="*/ 340588 h 798685"/>
                <a:gd name="connsiteX336" fmla="*/ 324938 w 1045505"/>
                <a:gd name="connsiteY336" fmla="*/ 350668 h 798685"/>
                <a:gd name="connsiteX337" fmla="*/ 314859 w 1045505"/>
                <a:gd name="connsiteY337" fmla="*/ 359687 h 798685"/>
                <a:gd name="connsiteX338" fmla="*/ 309156 w 1045505"/>
                <a:gd name="connsiteY338" fmla="*/ 368706 h 798685"/>
                <a:gd name="connsiteX339" fmla="*/ 306901 w 1045505"/>
                <a:gd name="connsiteY339" fmla="*/ 368706 h 798685"/>
                <a:gd name="connsiteX340" fmla="*/ 305707 w 1045505"/>
                <a:gd name="connsiteY340" fmla="*/ 370960 h 798685"/>
                <a:gd name="connsiteX341" fmla="*/ 304514 w 1045505"/>
                <a:gd name="connsiteY341" fmla="*/ 372154 h 798685"/>
                <a:gd name="connsiteX342" fmla="*/ 306768 w 1045505"/>
                <a:gd name="connsiteY342" fmla="*/ 373214 h 798685"/>
                <a:gd name="connsiteX343" fmla="*/ 301065 w 1045505"/>
                <a:gd name="connsiteY343" fmla="*/ 382234 h 798685"/>
                <a:gd name="connsiteX344" fmla="*/ 301065 w 1045505"/>
                <a:gd name="connsiteY344" fmla="*/ 383427 h 798685"/>
                <a:gd name="connsiteX345" fmla="*/ 300004 w 1045505"/>
                <a:gd name="connsiteY345" fmla="*/ 384488 h 798685"/>
                <a:gd name="connsiteX346" fmla="*/ 295495 w 1045505"/>
                <a:gd name="connsiteY346" fmla="*/ 387937 h 798685"/>
                <a:gd name="connsiteX347" fmla="*/ 290986 w 1045505"/>
                <a:gd name="connsiteY347" fmla="*/ 392446 h 798685"/>
                <a:gd name="connsiteX348" fmla="*/ 290986 w 1045505"/>
                <a:gd name="connsiteY348" fmla="*/ 393640 h 798685"/>
                <a:gd name="connsiteX349" fmla="*/ 288731 w 1045505"/>
                <a:gd name="connsiteY349" fmla="*/ 394701 h 798685"/>
                <a:gd name="connsiteX350" fmla="*/ 286476 w 1045505"/>
                <a:gd name="connsiteY350" fmla="*/ 396955 h 798685"/>
                <a:gd name="connsiteX351" fmla="*/ 287537 w 1045505"/>
                <a:gd name="connsiteY351" fmla="*/ 396955 h 798685"/>
                <a:gd name="connsiteX352" fmla="*/ 287537 w 1045505"/>
                <a:gd name="connsiteY352" fmla="*/ 399210 h 798685"/>
                <a:gd name="connsiteX353" fmla="*/ 284222 w 1045505"/>
                <a:gd name="connsiteY353" fmla="*/ 399210 h 798685"/>
                <a:gd name="connsiteX354" fmla="*/ 279712 w 1045505"/>
                <a:gd name="connsiteY354" fmla="*/ 403719 h 798685"/>
                <a:gd name="connsiteX355" fmla="*/ 280773 w 1045505"/>
                <a:gd name="connsiteY355" fmla="*/ 405974 h 798685"/>
                <a:gd name="connsiteX356" fmla="*/ 276264 w 1045505"/>
                <a:gd name="connsiteY356" fmla="*/ 408228 h 798685"/>
                <a:gd name="connsiteX357" fmla="*/ 257166 w 1045505"/>
                <a:gd name="connsiteY357" fmla="*/ 434091 h 798685"/>
                <a:gd name="connsiteX358" fmla="*/ 238067 w 1045505"/>
                <a:gd name="connsiteY358" fmla="*/ 458892 h 798685"/>
                <a:gd name="connsiteX359" fmla="*/ 216714 w 1045505"/>
                <a:gd name="connsiteY359" fmla="*/ 487009 h 798685"/>
                <a:gd name="connsiteX360" fmla="*/ 175069 w 1045505"/>
                <a:gd name="connsiteY360" fmla="*/ 538735 h 798685"/>
                <a:gd name="connsiteX361" fmla="*/ 176130 w 1045505"/>
                <a:gd name="connsiteY361" fmla="*/ 539928 h 798685"/>
                <a:gd name="connsiteX362" fmla="*/ 172814 w 1045505"/>
                <a:gd name="connsiteY362" fmla="*/ 543244 h 798685"/>
                <a:gd name="connsiteX363" fmla="*/ 174008 w 1045505"/>
                <a:gd name="connsiteY363" fmla="*/ 545499 h 798685"/>
                <a:gd name="connsiteX364" fmla="*/ 171753 w 1045505"/>
                <a:gd name="connsiteY364" fmla="*/ 548814 h 798685"/>
                <a:gd name="connsiteX365" fmla="*/ 174008 w 1045505"/>
                <a:gd name="connsiteY365" fmla="*/ 550008 h 798685"/>
                <a:gd name="connsiteX366" fmla="*/ 167244 w 1045505"/>
                <a:gd name="connsiteY366" fmla="*/ 559026 h 798685"/>
                <a:gd name="connsiteX367" fmla="*/ 168305 w 1045505"/>
                <a:gd name="connsiteY367" fmla="*/ 559026 h 798685"/>
                <a:gd name="connsiteX368" fmla="*/ 166050 w 1045505"/>
                <a:gd name="connsiteY368" fmla="*/ 568045 h 798685"/>
                <a:gd name="connsiteX369" fmla="*/ 169366 w 1045505"/>
                <a:gd name="connsiteY369" fmla="*/ 569106 h 798685"/>
                <a:gd name="connsiteX370" fmla="*/ 176130 w 1045505"/>
                <a:gd name="connsiteY370" fmla="*/ 583696 h 798685"/>
                <a:gd name="connsiteX371" fmla="*/ 159286 w 1045505"/>
                <a:gd name="connsiteY371" fmla="*/ 610751 h 798685"/>
                <a:gd name="connsiteX372" fmla="*/ 162735 w 1045505"/>
                <a:gd name="connsiteY372" fmla="*/ 611813 h 798685"/>
                <a:gd name="connsiteX373" fmla="*/ 164989 w 1045505"/>
                <a:gd name="connsiteY373" fmla="*/ 613006 h 798685"/>
                <a:gd name="connsiteX374" fmla="*/ 168305 w 1045505"/>
                <a:gd name="connsiteY374" fmla="*/ 610751 h 798685"/>
                <a:gd name="connsiteX375" fmla="*/ 171753 w 1045505"/>
                <a:gd name="connsiteY375" fmla="*/ 613006 h 798685"/>
                <a:gd name="connsiteX376" fmla="*/ 172814 w 1045505"/>
                <a:gd name="connsiteY376" fmla="*/ 610751 h 798685"/>
                <a:gd name="connsiteX377" fmla="*/ 175069 w 1045505"/>
                <a:gd name="connsiteY377" fmla="*/ 611813 h 798685"/>
                <a:gd name="connsiteX378" fmla="*/ 176130 w 1045505"/>
                <a:gd name="connsiteY378" fmla="*/ 611813 h 798685"/>
                <a:gd name="connsiteX379" fmla="*/ 178385 w 1045505"/>
                <a:gd name="connsiteY379" fmla="*/ 614067 h 798685"/>
                <a:gd name="connsiteX380" fmla="*/ 179446 w 1045505"/>
                <a:gd name="connsiteY380" fmla="*/ 613006 h 798685"/>
                <a:gd name="connsiteX381" fmla="*/ 183955 w 1045505"/>
                <a:gd name="connsiteY381" fmla="*/ 607303 h 798685"/>
                <a:gd name="connsiteX382" fmla="*/ 185148 w 1045505"/>
                <a:gd name="connsiteY382" fmla="*/ 607303 h 798685"/>
                <a:gd name="connsiteX383" fmla="*/ 187403 w 1045505"/>
                <a:gd name="connsiteY383" fmla="*/ 605049 h 798685"/>
                <a:gd name="connsiteX384" fmla="*/ 198677 w 1045505"/>
                <a:gd name="connsiteY384" fmla="*/ 614067 h 798685"/>
                <a:gd name="connsiteX385" fmla="*/ 198677 w 1045505"/>
                <a:gd name="connsiteY385" fmla="*/ 613006 h 798685"/>
                <a:gd name="connsiteX386" fmla="*/ 201992 w 1045505"/>
                <a:gd name="connsiteY386" fmla="*/ 615260 h 798685"/>
                <a:gd name="connsiteX387" fmla="*/ 199738 w 1045505"/>
                <a:gd name="connsiteY387" fmla="*/ 618709 h 798685"/>
                <a:gd name="connsiteX388" fmla="*/ 199738 w 1045505"/>
                <a:gd name="connsiteY388" fmla="*/ 619770 h 798685"/>
                <a:gd name="connsiteX389" fmla="*/ 201992 w 1045505"/>
                <a:gd name="connsiteY389" fmla="*/ 620964 h 798685"/>
                <a:gd name="connsiteX390" fmla="*/ 201992 w 1045505"/>
                <a:gd name="connsiteY390" fmla="*/ 622025 h 798685"/>
                <a:gd name="connsiteX391" fmla="*/ 205308 w 1045505"/>
                <a:gd name="connsiteY391" fmla="*/ 625340 h 798685"/>
                <a:gd name="connsiteX392" fmla="*/ 207563 w 1045505"/>
                <a:gd name="connsiteY392" fmla="*/ 626534 h 798685"/>
                <a:gd name="connsiteX393" fmla="*/ 201992 w 1045505"/>
                <a:gd name="connsiteY393" fmla="*/ 633298 h 798685"/>
                <a:gd name="connsiteX394" fmla="*/ 204247 w 1045505"/>
                <a:gd name="connsiteY394" fmla="*/ 635553 h 798685"/>
                <a:gd name="connsiteX395" fmla="*/ 211011 w 1045505"/>
                <a:gd name="connsiteY395" fmla="*/ 637807 h 798685"/>
                <a:gd name="connsiteX396" fmla="*/ 209950 w 1045505"/>
                <a:gd name="connsiteY396" fmla="*/ 640063 h 798685"/>
                <a:gd name="connsiteX397" fmla="*/ 214459 w 1045505"/>
                <a:gd name="connsiteY397" fmla="*/ 642317 h 798685"/>
                <a:gd name="connsiteX398" fmla="*/ 221223 w 1045505"/>
                <a:gd name="connsiteY398" fmla="*/ 629983 h 798685"/>
                <a:gd name="connsiteX399" fmla="*/ 224539 w 1045505"/>
                <a:gd name="connsiteY399" fmla="*/ 632237 h 798685"/>
                <a:gd name="connsiteX400" fmla="*/ 226794 w 1045505"/>
                <a:gd name="connsiteY400" fmla="*/ 633298 h 798685"/>
                <a:gd name="connsiteX401" fmla="*/ 236873 w 1045505"/>
                <a:gd name="connsiteY401" fmla="*/ 617516 h 798685"/>
                <a:gd name="connsiteX402" fmla="*/ 235812 w 1045505"/>
                <a:gd name="connsiteY402" fmla="*/ 616454 h 798685"/>
                <a:gd name="connsiteX403" fmla="*/ 236873 w 1045505"/>
                <a:gd name="connsiteY403" fmla="*/ 615260 h 798685"/>
                <a:gd name="connsiteX404" fmla="*/ 238067 w 1045505"/>
                <a:gd name="connsiteY404" fmla="*/ 616454 h 798685"/>
                <a:gd name="connsiteX405" fmla="*/ 236873 w 1045505"/>
                <a:gd name="connsiteY405" fmla="*/ 617516 h 798685"/>
                <a:gd name="connsiteX406" fmla="*/ 239128 w 1045505"/>
                <a:gd name="connsiteY406" fmla="*/ 618709 h 798685"/>
                <a:gd name="connsiteX407" fmla="*/ 239128 w 1045505"/>
                <a:gd name="connsiteY407" fmla="*/ 617516 h 798685"/>
                <a:gd name="connsiteX408" fmla="*/ 243637 w 1045505"/>
                <a:gd name="connsiteY408" fmla="*/ 619770 h 798685"/>
                <a:gd name="connsiteX409" fmla="*/ 247086 w 1045505"/>
                <a:gd name="connsiteY409" fmla="*/ 616454 h 798685"/>
                <a:gd name="connsiteX410" fmla="*/ 249341 w 1045505"/>
                <a:gd name="connsiteY410" fmla="*/ 617516 h 798685"/>
                <a:gd name="connsiteX411" fmla="*/ 250534 w 1045505"/>
                <a:gd name="connsiteY411" fmla="*/ 617516 h 798685"/>
                <a:gd name="connsiteX412" fmla="*/ 250534 w 1045505"/>
                <a:gd name="connsiteY412" fmla="*/ 618709 h 798685"/>
                <a:gd name="connsiteX413" fmla="*/ 251595 w 1045505"/>
                <a:gd name="connsiteY413" fmla="*/ 619770 h 798685"/>
                <a:gd name="connsiteX414" fmla="*/ 249341 w 1045505"/>
                <a:gd name="connsiteY414" fmla="*/ 624280 h 798685"/>
                <a:gd name="connsiteX415" fmla="*/ 287537 w 1045505"/>
                <a:gd name="connsiteY415" fmla="*/ 551069 h 798685"/>
                <a:gd name="connsiteX416" fmla="*/ 313400 w 1045505"/>
                <a:gd name="connsiteY416" fmla="*/ 528522 h 798685"/>
                <a:gd name="connsiteX417" fmla="*/ 360615 w 1045505"/>
                <a:gd name="connsiteY417" fmla="*/ 489132 h 798685"/>
                <a:gd name="connsiteX418" fmla="*/ 360615 w 1045505"/>
                <a:gd name="connsiteY418" fmla="*/ 488071 h 798685"/>
                <a:gd name="connsiteX419" fmla="*/ 358361 w 1045505"/>
                <a:gd name="connsiteY419" fmla="*/ 489132 h 798685"/>
                <a:gd name="connsiteX420" fmla="*/ 357167 w 1045505"/>
                <a:gd name="connsiteY420" fmla="*/ 488071 h 798685"/>
                <a:gd name="connsiteX421" fmla="*/ 362870 w 1045505"/>
                <a:gd name="connsiteY421" fmla="*/ 485816 h 798685"/>
                <a:gd name="connsiteX422" fmla="*/ 363931 w 1045505"/>
                <a:gd name="connsiteY422" fmla="*/ 486877 h 798685"/>
                <a:gd name="connsiteX423" fmla="*/ 392048 w 1045505"/>
                <a:gd name="connsiteY423" fmla="*/ 455444 h 798685"/>
                <a:gd name="connsiteX424" fmla="*/ 394303 w 1045505"/>
                <a:gd name="connsiteY424" fmla="*/ 456505 h 798685"/>
                <a:gd name="connsiteX425" fmla="*/ 393109 w 1045505"/>
                <a:gd name="connsiteY425" fmla="*/ 461015 h 798685"/>
                <a:gd name="connsiteX426" fmla="*/ 397619 w 1045505"/>
                <a:gd name="connsiteY426" fmla="*/ 459954 h 798685"/>
                <a:gd name="connsiteX427" fmla="*/ 398812 w 1045505"/>
                <a:gd name="connsiteY427" fmla="*/ 456505 h 798685"/>
                <a:gd name="connsiteX428" fmla="*/ 402128 w 1045505"/>
                <a:gd name="connsiteY428" fmla="*/ 455444 h 798685"/>
                <a:gd name="connsiteX429" fmla="*/ 399873 w 1045505"/>
                <a:gd name="connsiteY429" fmla="*/ 453189 h 798685"/>
                <a:gd name="connsiteX430" fmla="*/ 396557 w 1045505"/>
                <a:gd name="connsiteY430" fmla="*/ 453189 h 798685"/>
                <a:gd name="connsiteX431" fmla="*/ 395497 w 1045505"/>
                <a:gd name="connsiteY431" fmla="*/ 452128 h 798685"/>
                <a:gd name="connsiteX432" fmla="*/ 409024 w 1045505"/>
                <a:gd name="connsiteY432" fmla="*/ 437539 h 798685"/>
                <a:gd name="connsiteX433" fmla="*/ 410218 w 1045505"/>
                <a:gd name="connsiteY433" fmla="*/ 437539 h 798685"/>
                <a:gd name="connsiteX434" fmla="*/ 418043 w 1045505"/>
                <a:gd name="connsiteY434" fmla="*/ 427460 h 798685"/>
                <a:gd name="connsiteX435" fmla="*/ 414727 w 1045505"/>
                <a:gd name="connsiteY435" fmla="*/ 424144 h 798685"/>
                <a:gd name="connsiteX436" fmla="*/ 420298 w 1045505"/>
                <a:gd name="connsiteY436" fmla="*/ 425205 h 798685"/>
                <a:gd name="connsiteX437" fmla="*/ 422552 w 1045505"/>
                <a:gd name="connsiteY437" fmla="*/ 422950 h 798685"/>
                <a:gd name="connsiteX438" fmla="*/ 421359 w 1045505"/>
                <a:gd name="connsiteY438" fmla="*/ 420695 h 798685"/>
                <a:gd name="connsiteX439" fmla="*/ 420298 w 1045505"/>
                <a:gd name="connsiteY439" fmla="*/ 419634 h 798685"/>
                <a:gd name="connsiteX440" fmla="*/ 420298 w 1045505"/>
                <a:gd name="connsiteY440" fmla="*/ 414064 h 798685"/>
                <a:gd name="connsiteX441" fmla="*/ 422552 w 1045505"/>
                <a:gd name="connsiteY441" fmla="*/ 410616 h 798685"/>
                <a:gd name="connsiteX442" fmla="*/ 425868 w 1045505"/>
                <a:gd name="connsiteY442" fmla="*/ 407300 h 798685"/>
                <a:gd name="connsiteX443" fmla="*/ 429184 w 1045505"/>
                <a:gd name="connsiteY443" fmla="*/ 408361 h 798685"/>
                <a:gd name="connsiteX444" fmla="*/ 431439 w 1045505"/>
                <a:gd name="connsiteY444" fmla="*/ 410616 h 798685"/>
                <a:gd name="connsiteX445" fmla="*/ 448282 w 1045505"/>
                <a:gd name="connsiteY445" fmla="*/ 401597 h 798685"/>
                <a:gd name="connsiteX446" fmla="*/ 451598 w 1045505"/>
                <a:gd name="connsiteY446" fmla="*/ 401597 h 798685"/>
                <a:gd name="connsiteX447" fmla="*/ 456107 w 1045505"/>
                <a:gd name="connsiteY447" fmla="*/ 399343 h 798685"/>
                <a:gd name="connsiteX448" fmla="*/ 469636 w 1045505"/>
                <a:gd name="connsiteY448" fmla="*/ 397088 h 798685"/>
                <a:gd name="connsiteX449" fmla="*/ 472951 w 1045505"/>
                <a:gd name="connsiteY449" fmla="*/ 398149 h 798685"/>
                <a:gd name="connsiteX450" fmla="*/ 490988 w 1045505"/>
                <a:gd name="connsiteY450" fmla="*/ 392578 h 798685"/>
                <a:gd name="connsiteX451" fmla="*/ 495498 w 1045505"/>
                <a:gd name="connsiteY451" fmla="*/ 401597 h 798685"/>
                <a:gd name="connsiteX452" fmla="*/ 509026 w 1045505"/>
                <a:gd name="connsiteY452" fmla="*/ 397088 h 798685"/>
                <a:gd name="connsiteX453" fmla="*/ 522554 w 1045505"/>
                <a:gd name="connsiteY453" fmla="*/ 391517 h 798685"/>
                <a:gd name="connsiteX454" fmla="*/ 523748 w 1045505"/>
                <a:gd name="connsiteY454" fmla="*/ 392578 h 798685"/>
                <a:gd name="connsiteX455" fmla="*/ 544040 w 1045505"/>
                <a:gd name="connsiteY455" fmla="*/ 383560 h 798685"/>
                <a:gd name="connsiteX456" fmla="*/ 592449 w 1045505"/>
                <a:gd name="connsiteY456" fmla="*/ 373480 h 798685"/>
                <a:gd name="connsiteX457" fmla="*/ 596958 w 1045505"/>
                <a:gd name="connsiteY457" fmla="*/ 367910 h 798685"/>
                <a:gd name="connsiteX458" fmla="*/ 539530 w 1045505"/>
                <a:gd name="connsiteY458" fmla="*/ 338731 h 798685"/>
                <a:gd name="connsiteX459" fmla="*/ 542846 w 1045505"/>
                <a:gd name="connsiteY459" fmla="*/ 328652 h 798685"/>
                <a:gd name="connsiteX460" fmla="*/ 514729 w 1045505"/>
                <a:gd name="connsiteY460" fmla="*/ 307299 h 798685"/>
                <a:gd name="connsiteX461" fmla="*/ 503455 w 1045505"/>
                <a:gd name="connsiteY461" fmla="*/ 283691 h 798685"/>
                <a:gd name="connsiteX462" fmla="*/ 503455 w 1045505"/>
                <a:gd name="connsiteY462" fmla="*/ 280243 h 798685"/>
                <a:gd name="connsiteX463" fmla="*/ 496692 w 1045505"/>
                <a:gd name="connsiteY463" fmla="*/ 271223 h 798685"/>
                <a:gd name="connsiteX464" fmla="*/ 403322 w 1045505"/>
                <a:gd name="connsiteY464" fmla="*/ 153052 h 798685"/>
                <a:gd name="connsiteX465" fmla="*/ 406637 w 1045505"/>
                <a:gd name="connsiteY465" fmla="*/ 142972 h 798685"/>
                <a:gd name="connsiteX466" fmla="*/ 380775 w 1045505"/>
                <a:gd name="connsiteY466" fmla="*/ 117110 h 798685"/>
                <a:gd name="connsiteX467" fmla="*/ 386478 w 1045505"/>
                <a:gd name="connsiteY467" fmla="*/ 114855 h 798685"/>
                <a:gd name="connsiteX468" fmla="*/ 425868 w 1045505"/>
                <a:gd name="connsiteY468" fmla="*/ 103582 h 798685"/>
                <a:gd name="connsiteX469" fmla="*/ 443906 w 1045505"/>
                <a:gd name="connsiteY469" fmla="*/ 94564 h 798685"/>
                <a:gd name="connsiteX470" fmla="*/ 452924 w 1045505"/>
                <a:gd name="connsiteY470" fmla="*/ 97879 h 798685"/>
                <a:gd name="connsiteX471" fmla="*/ 456240 w 1045505"/>
                <a:gd name="connsiteY471" fmla="*/ 88860 h 798685"/>
                <a:gd name="connsiteX472" fmla="*/ 463004 w 1045505"/>
                <a:gd name="connsiteY472" fmla="*/ 84351 h 798685"/>
                <a:gd name="connsiteX473" fmla="*/ 466320 w 1045505"/>
                <a:gd name="connsiteY473" fmla="*/ 84351 h 798685"/>
                <a:gd name="connsiteX474" fmla="*/ 467381 w 1045505"/>
                <a:gd name="connsiteY474" fmla="*/ 87667 h 798685"/>
                <a:gd name="connsiteX475" fmla="*/ 468442 w 1045505"/>
                <a:gd name="connsiteY475" fmla="*/ 87667 h 798685"/>
                <a:gd name="connsiteX476" fmla="*/ 471890 w 1045505"/>
                <a:gd name="connsiteY476" fmla="*/ 84351 h 798685"/>
                <a:gd name="connsiteX477" fmla="*/ 475206 w 1045505"/>
                <a:gd name="connsiteY477" fmla="*/ 75333 h 798685"/>
                <a:gd name="connsiteX478" fmla="*/ 486479 w 1045505"/>
                <a:gd name="connsiteY478" fmla="*/ 66314 h 798685"/>
                <a:gd name="connsiteX479" fmla="*/ 493243 w 1045505"/>
                <a:gd name="connsiteY479" fmla="*/ 69630 h 798685"/>
                <a:gd name="connsiteX480" fmla="*/ 500007 w 1045505"/>
                <a:gd name="connsiteY480" fmla="*/ 67374 h 798685"/>
                <a:gd name="connsiteX481" fmla="*/ 502262 w 1045505"/>
                <a:gd name="connsiteY481" fmla="*/ 64059 h 798685"/>
                <a:gd name="connsiteX482" fmla="*/ 518045 w 1045505"/>
                <a:gd name="connsiteY482" fmla="*/ 51724 h 798685"/>
                <a:gd name="connsiteX483" fmla="*/ 538337 w 1045505"/>
                <a:gd name="connsiteY483" fmla="*/ 39390 h 798685"/>
                <a:gd name="connsiteX484" fmla="*/ 575472 w 1045505"/>
                <a:gd name="connsiteY484" fmla="*/ 22546 h 798685"/>
                <a:gd name="connsiteX485" fmla="*/ 579982 w 1045505"/>
                <a:gd name="connsiteY485" fmla="*/ 28117 h 798685"/>
                <a:gd name="connsiteX486" fmla="*/ 583298 w 1045505"/>
                <a:gd name="connsiteY486" fmla="*/ 35942 h 798685"/>
                <a:gd name="connsiteX487" fmla="*/ 582104 w 1045505"/>
                <a:gd name="connsiteY487" fmla="*/ 38197 h 798685"/>
                <a:gd name="connsiteX488" fmla="*/ 584359 w 1045505"/>
                <a:gd name="connsiteY488" fmla="*/ 38197 h 798685"/>
                <a:gd name="connsiteX489" fmla="*/ 585419 w 1045505"/>
                <a:gd name="connsiteY489" fmla="*/ 44960 h 798685"/>
                <a:gd name="connsiteX490" fmla="*/ 588868 w 1045505"/>
                <a:gd name="connsiteY490" fmla="*/ 40451 h 798685"/>
                <a:gd name="connsiteX491" fmla="*/ 637277 w 1045505"/>
                <a:gd name="connsiteY491" fmla="*/ 62998 h 798685"/>
                <a:gd name="connsiteX492" fmla="*/ 639532 w 1045505"/>
                <a:gd name="connsiteY492" fmla="*/ 61937 h 798685"/>
                <a:gd name="connsiteX493" fmla="*/ 640725 w 1045505"/>
                <a:gd name="connsiteY493" fmla="*/ 59683 h 798685"/>
                <a:gd name="connsiteX494" fmla="*/ 651999 w 1045505"/>
                <a:gd name="connsiteY494" fmla="*/ 59683 h 798685"/>
                <a:gd name="connsiteX495" fmla="*/ 662078 w 1045505"/>
                <a:gd name="connsiteY495" fmla="*/ 69762 h 798685"/>
                <a:gd name="connsiteX496" fmla="*/ 665394 w 1045505"/>
                <a:gd name="connsiteY496" fmla="*/ 70823 h 798685"/>
                <a:gd name="connsiteX497" fmla="*/ 683432 w 1045505"/>
                <a:gd name="connsiteY497" fmla="*/ 6764 h 798685"/>
                <a:gd name="connsiteX498" fmla="*/ 689002 w 1045505"/>
                <a:gd name="connsiteY498" fmla="*/ 19098 h 798685"/>
                <a:gd name="connsiteX499" fmla="*/ 691257 w 1045505"/>
                <a:gd name="connsiteY499" fmla="*/ 26923 h 798685"/>
                <a:gd name="connsiteX500" fmla="*/ 698021 w 1045505"/>
                <a:gd name="connsiteY500" fmla="*/ 47216 h 798685"/>
                <a:gd name="connsiteX501" fmla="*/ 708100 w 1045505"/>
                <a:gd name="connsiteY501" fmla="*/ 78781 h 798685"/>
                <a:gd name="connsiteX502" fmla="*/ 733963 w 1045505"/>
                <a:gd name="connsiteY502" fmla="*/ 72017 h 798685"/>
                <a:gd name="connsiteX503" fmla="*/ 736218 w 1045505"/>
                <a:gd name="connsiteY503" fmla="*/ 72017 h 798685"/>
                <a:gd name="connsiteX504" fmla="*/ 747491 w 1045505"/>
                <a:gd name="connsiteY504" fmla="*/ 67507 h 798685"/>
                <a:gd name="connsiteX505" fmla="*/ 759825 w 1045505"/>
                <a:gd name="connsiteY505" fmla="*/ 66447 h 798685"/>
                <a:gd name="connsiteX506" fmla="*/ 791258 w 1045505"/>
                <a:gd name="connsiteY506" fmla="*/ 52918 h 798685"/>
                <a:gd name="connsiteX507" fmla="*/ 784494 w 1045505"/>
                <a:gd name="connsiteY507" fmla="*/ 38329 h 798685"/>
                <a:gd name="connsiteX508" fmla="*/ 792319 w 1045505"/>
                <a:gd name="connsiteY508" fmla="*/ 25995 h 798685"/>
                <a:gd name="connsiteX509" fmla="*/ 808102 w 1045505"/>
                <a:gd name="connsiteY509" fmla="*/ 133 h 79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Lst>
              <a:rect l="l" t="t" r="r" b="b"/>
              <a:pathLst>
                <a:path w="1045505" h="798685">
                  <a:moveTo>
                    <a:pt x="808632" y="0"/>
                  </a:moveTo>
                  <a:lnTo>
                    <a:pt x="811948" y="7825"/>
                  </a:lnTo>
                  <a:lnTo>
                    <a:pt x="810755" y="9019"/>
                  </a:lnTo>
                  <a:lnTo>
                    <a:pt x="809693" y="14589"/>
                  </a:lnTo>
                  <a:lnTo>
                    <a:pt x="813009" y="14589"/>
                  </a:lnTo>
                  <a:lnTo>
                    <a:pt x="813009" y="28117"/>
                  </a:lnTo>
                  <a:lnTo>
                    <a:pt x="811948" y="53980"/>
                  </a:lnTo>
                  <a:lnTo>
                    <a:pt x="814203" y="60743"/>
                  </a:lnTo>
                  <a:lnTo>
                    <a:pt x="818712" y="62998"/>
                  </a:lnTo>
                  <a:lnTo>
                    <a:pt x="822028" y="60743"/>
                  </a:lnTo>
                  <a:lnTo>
                    <a:pt x="823089" y="57427"/>
                  </a:lnTo>
                  <a:lnTo>
                    <a:pt x="829853" y="50664"/>
                  </a:lnTo>
                  <a:lnTo>
                    <a:pt x="833169" y="52918"/>
                  </a:lnTo>
                  <a:lnTo>
                    <a:pt x="834230" y="55173"/>
                  </a:lnTo>
                  <a:lnTo>
                    <a:pt x="835291" y="58621"/>
                  </a:lnTo>
                  <a:lnTo>
                    <a:pt x="835291" y="59683"/>
                  </a:lnTo>
                  <a:lnTo>
                    <a:pt x="836352" y="61937"/>
                  </a:lnTo>
                  <a:lnTo>
                    <a:pt x="837545" y="62998"/>
                  </a:lnTo>
                  <a:lnTo>
                    <a:pt x="840861" y="62998"/>
                  </a:lnTo>
                  <a:lnTo>
                    <a:pt x="841922" y="64191"/>
                  </a:lnTo>
                  <a:lnTo>
                    <a:pt x="841922" y="66447"/>
                  </a:lnTo>
                  <a:lnTo>
                    <a:pt x="842983" y="68701"/>
                  </a:lnTo>
                  <a:lnTo>
                    <a:pt x="845238" y="72017"/>
                  </a:lnTo>
                  <a:lnTo>
                    <a:pt x="858766" y="68701"/>
                  </a:lnTo>
                  <a:lnTo>
                    <a:pt x="874549" y="50664"/>
                  </a:lnTo>
                  <a:lnTo>
                    <a:pt x="876803" y="52918"/>
                  </a:lnTo>
                  <a:lnTo>
                    <a:pt x="874549" y="61937"/>
                  </a:lnTo>
                  <a:lnTo>
                    <a:pt x="884628" y="113662"/>
                  </a:lnTo>
                  <a:lnTo>
                    <a:pt x="929589" y="101327"/>
                  </a:lnTo>
                  <a:lnTo>
                    <a:pt x="955452" y="110347"/>
                  </a:lnTo>
                  <a:lnTo>
                    <a:pt x="991394" y="126129"/>
                  </a:lnTo>
                  <a:lnTo>
                    <a:pt x="1002667" y="125068"/>
                  </a:lnTo>
                  <a:lnTo>
                    <a:pt x="999351" y="152124"/>
                  </a:lnTo>
                  <a:lnTo>
                    <a:pt x="1009431" y="157694"/>
                  </a:lnTo>
                  <a:lnTo>
                    <a:pt x="1020704" y="173477"/>
                  </a:lnTo>
                  <a:lnTo>
                    <a:pt x="1022959" y="181435"/>
                  </a:lnTo>
                  <a:lnTo>
                    <a:pt x="1024020" y="184751"/>
                  </a:lnTo>
                  <a:lnTo>
                    <a:pt x="1031845" y="191515"/>
                  </a:lnTo>
                  <a:lnTo>
                    <a:pt x="1036354" y="191515"/>
                  </a:lnTo>
                  <a:lnTo>
                    <a:pt x="1035294" y="199339"/>
                  </a:lnTo>
                  <a:lnTo>
                    <a:pt x="1039803" y="204910"/>
                  </a:lnTo>
                  <a:lnTo>
                    <a:pt x="1037548" y="212735"/>
                  </a:lnTo>
                  <a:lnTo>
                    <a:pt x="1031845" y="218305"/>
                  </a:lnTo>
                  <a:lnTo>
                    <a:pt x="1034100" y="219499"/>
                  </a:lnTo>
                  <a:lnTo>
                    <a:pt x="1034100" y="222815"/>
                  </a:lnTo>
                  <a:lnTo>
                    <a:pt x="1036354" y="223876"/>
                  </a:lnTo>
                  <a:lnTo>
                    <a:pt x="1035294" y="230639"/>
                  </a:lnTo>
                  <a:lnTo>
                    <a:pt x="1039803" y="239659"/>
                  </a:lnTo>
                  <a:lnTo>
                    <a:pt x="1045506" y="243106"/>
                  </a:lnTo>
                  <a:lnTo>
                    <a:pt x="1045506" y="244168"/>
                  </a:lnTo>
                  <a:lnTo>
                    <a:pt x="1037681" y="241913"/>
                  </a:lnTo>
                  <a:lnTo>
                    <a:pt x="1034365" y="256502"/>
                  </a:lnTo>
                  <a:lnTo>
                    <a:pt x="1028662" y="258757"/>
                  </a:lnTo>
                  <a:lnTo>
                    <a:pt x="1023092" y="263266"/>
                  </a:lnTo>
                  <a:lnTo>
                    <a:pt x="1022031" y="268836"/>
                  </a:lnTo>
                  <a:lnTo>
                    <a:pt x="1027601" y="281171"/>
                  </a:lnTo>
                  <a:lnTo>
                    <a:pt x="1036620" y="285680"/>
                  </a:lnTo>
                  <a:lnTo>
                    <a:pt x="1034365" y="289129"/>
                  </a:lnTo>
                  <a:lnTo>
                    <a:pt x="1028662" y="291383"/>
                  </a:lnTo>
                  <a:lnTo>
                    <a:pt x="1024153" y="304911"/>
                  </a:lnTo>
                  <a:lnTo>
                    <a:pt x="1012879" y="310482"/>
                  </a:lnTo>
                  <a:lnTo>
                    <a:pt x="1003861" y="320561"/>
                  </a:lnTo>
                  <a:lnTo>
                    <a:pt x="992587" y="358758"/>
                  </a:lnTo>
                  <a:lnTo>
                    <a:pt x="973489" y="362207"/>
                  </a:lnTo>
                  <a:lnTo>
                    <a:pt x="961155" y="376796"/>
                  </a:lnTo>
                  <a:lnTo>
                    <a:pt x="894708" y="393640"/>
                  </a:lnTo>
                  <a:lnTo>
                    <a:pt x="892453" y="395894"/>
                  </a:lnTo>
                  <a:lnTo>
                    <a:pt x="892453" y="398149"/>
                  </a:lnTo>
                  <a:lnTo>
                    <a:pt x="883434" y="413931"/>
                  </a:lnTo>
                  <a:lnTo>
                    <a:pt x="882374" y="414993"/>
                  </a:lnTo>
                  <a:lnTo>
                    <a:pt x="874549" y="420563"/>
                  </a:lnTo>
                  <a:lnTo>
                    <a:pt x="882374" y="437407"/>
                  </a:lnTo>
                  <a:lnTo>
                    <a:pt x="886883" y="436213"/>
                  </a:lnTo>
                  <a:lnTo>
                    <a:pt x="884628" y="448548"/>
                  </a:lnTo>
                  <a:lnTo>
                    <a:pt x="876803" y="449741"/>
                  </a:lnTo>
                  <a:lnTo>
                    <a:pt x="871100" y="456505"/>
                  </a:lnTo>
                  <a:lnTo>
                    <a:pt x="872294" y="472288"/>
                  </a:lnTo>
                  <a:lnTo>
                    <a:pt x="890331" y="464331"/>
                  </a:lnTo>
                  <a:lnTo>
                    <a:pt x="893779" y="465524"/>
                  </a:lnTo>
                  <a:lnTo>
                    <a:pt x="893779" y="467778"/>
                  </a:lnTo>
                  <a:lnTo>
                    <a:pt x="889270" y="470033"/>
                  </a:lnTo>
                  <a:lnTo>
                    <a:pt x="887016" y="474542"/>
                  </a:lnTo>
                  <a:lnTo>
                    <a:pt x="888209" y="479052"/>
                  </a:lnTo>
                  <a:lnTo>
                    <a:pt x="890464" y="481306"/>
                  </a:lnTo>
                  <a:lnTo>
                    <a:pt x="892719" y="481306"/>
                  </a:lnTo>
                  <a:lnTo>
                    <a:pt x="893912" y="484622"/>
                  </a:lnTo>
                  <a:lnTo>
                    <a:pt x="880384" y="509424"/>
                  </a:lnTo>
                  <a:lnTo>
                    <a:pt x="871366" y="517249"/>
                  </a:lnTo>
                  <a:lnTo>
                    <a:pt x="870304" y="518442"/>
                  </a:lnTo>
                  <a:lnTo>
                    <a:pt x="864734" y="542050"/>
                  </a:lnTo>
                  <a:lnTo>
                    <a:pt x="855715" y="565658"/>
                  </a:lnTo>
                  <a:lnTo>
                    <a:pt x="866591" y="578390"/>
                  </a:lnTo>
                  <a:lnTo>
                    <a:pt x="844575" y="604916"/>
                  </a:lnTo>
                  <a:lnTo>
                    <a:pt x="835556" y="593643"/>
                  </a:lnTo>
                  <a:lnTo>
                    <a:pt x="829985" y="563270"/>
                  </a:lnTo>
                  <a:lnTo>
                    <a:pt x="829985" y="539663"/>
                  </a:lnTo>
                  <a:lnTo>
                    <a:pt x="832240" y="537408"/>
                  </a:lnTo>
                  <a:lnTo>
                    <a:pt x="823222" y="523880"/>
                  </a:lnTo>
                  <a:lnTo>
                    <a:pt x="818712" y="520432"/>
                  </a:lnTo>
                  <a:lnTo>
                    <a:pt x="816457" y="520432"/>
                  </a:lnTo>
                  <a:lnTo>
                    <a:pt x="811948" y="518177"/>
                  </a:lnTo>
                  <a:lnTo>
                    <a:pt x="811948" y="515922"/>
                  </a:lnTo>
                  <a:lnTo>
                    <a:pt x="809693" y="513668"/>
                  </a:lnTo>
                  <a:lnTo>
                    <a:pt x="807439" y="512474"/>
                  </a:lnTo>
                  <a:lnTo>
                    <a:pt x="805184" y="512474"/>
                  </a:lnTo>
                  <a:cubicBezTo>
                    <a:pt x="800940" y="513005"/>
                    <a:pt x="791125" y="510485"/>
                    <a:pt x="787147" y="509158"/>
                  </a:cubicBezTo>
                  <a:lnTo>
                    <a:pt x="786086" y="505842"/>
                  </a:lnTo>
                  <a:lnTo>
                    <a:pt x="783831" y="504649"/>
                  </a:lnTo>
                  <a:lnTo>
                    <a:pt x="783831" y="502395"/>
                  </a:lnTo>
                  <a:lnTo>
                    <a:pt x="780515" y="499079"/>
                  </a:lnTo>
                  <a:lnTo>
                    <a:pt x="777200" y="498018"/>
                  </a:lnTo>
                  <a:lnTo>
                    <a:pt x="769375" y="486744"/>
                  </a:lnTo>
                  <a:lnTo>
                    <a:pt x="769375" y="484489"/>
                  </a:lnTo>
                  <a:lnTo>
                    <a:pt x="768313" y="481174"/>
                  </a:lnTo>
                  <a:lnTo>
                    <a:pt x="768313" y="478919"/>
                  </a:lnTo>
                  <a:lnTo>
                    <a:pt x="770568" y="475604"/>
                  </a:lnTo>
                  <a:lnTo>
                    <a:pt x="754786" y="447487"/>
                  </a:lnTo>
                  <a:lnTo>
                    <a:pt x="743512" y="441916"/>
                  </a:lnTo>
                  <a:lnTo>
                    <a:pt x="720965" y="432897"/>
                  </a:lnTo>
                  <a:lnTo>
                    <a:pt x="673750" y="420563"/>
                  </a:lnTo>
                  <a:lnTo>
                    <a:pt x="670434" y="419502"/>
                  </a:lnTo>
                  <a:lnTo>
                    <a:pt x="659161" y="411677"/>
                  </a:lnTo>
                  <a:lnTo>
                    <a:pt x="643378" y="410483"/>
                  </a:lnTo>
                  <a:lnTo>
                    <a:pt x="601733" y="413931"/>
                  </a:lnTo>
                  <a:lnTo>
                    <a:pt x="620831" y="446558"/>
                  </a:lnTo>
                  <a:lnTo>
                    <a:pt x="580380" y="462341"/>
                  </a:lnTo>
                  <a:lnTo>
                    <a:pt x="582634" y="465656"/>
                  </a:lnTo>
                  <a:lnTo>
                    <a:pt x="581574" y="466718"/>
                  </a:lnTo>
                  <a:lnTo>
                    <a:pt x="580512" y="479052"/>
                  </a:lnTo>
                  <a:lnTo>
                    <a:pt x="582767" y="483561"/>
                  </a:lnTo>
                  <a:lnTo>
                    <a:pt x="569239" y="490325"/>
                  </a:lnTo>
                  <a:lnTo>
                    <a:pt x="574809" y="501599"/>
                  </a:lnTo>
                  <a:lnTo>
                    <a:pt x="572555" y="502659"/>
                  </a:lnTo>
                  <a:lnTo>
                    <a:pt x="571361" y="502659"/>
                  </a:lnTo>
                  <a:lnTo>
                    <a:pt x="569106" y="503853"/>
                  </a:lnTo>
                  <a:lnTo>
                    <a:pt x="566852" y="508362"/>
                  </a:lnTo>
                  <a:cubicBezTo>
                    <a:pt x="564862" y="513535"/>
                    <a:pt x="563669" y="511148"/>
                    <a:pt x="557833" y="511678"/>
                  </a:cubicBezTo>
                  <a:lnTo>
                    <a:pt x="557833" y="512739"/>
                  </a:lnTo>
                  <a:lnTo>
                    <a:pt x="555578" y="519503"/>
                  </a:lnTo>
                  <a:lnTo>
                    <a:pt x="546560" y="517249"/>
                  </a:lnTo>
                  <a:lnTo>
                    <a:pt x="539796" y="513933"/>
                  </a:lnTo>
                  <a:lnTo>
                    <a:pt x="538602" y="512739"/>
                  </a:lnTo>
                  <a:lnTo>
                    <a:pt x="536347" y="516188"/>
                  </a:lnTo>
                  <a:lnTo>
                    <a:pt x="532899" y="524013"/>
                  </a:lnTo>
                  <a:lnTo>
                    <a:pt x="533960" y="528522"/>
                  </a:lnTo>
                  <a:lnTo>
                    <a:pt x="536215" y="529583"/>
                  </a:lnTo>
                  <a:lnTo>
                    <a:pt x="538469" y="529583"/>
                  </a:lnTo>
                  <a:lnTo>
                    <a:pt x="540724" y="531838"/>
                  </a:lnTo>
                  <a:lnTo>
                    <a:pt x="541785" y="531838"/>
                  </a:lnTo>
                  <a:lnTo>
                    <a:pt x="542979" y="530645"/>
                  </a:lnTo>
                  <a:lnTo>
                    <a:pt x="544172" y="534092"/>
                  </a:lnTo>
                  <a:lnTo>
                    <a:pt x="545233" y="538602"/>
                  </a:lnTo>
                  <a:lnTo>
                    <a:pt x="536215" y="538602"/>
                  </a:lnTo>
                  <a:lnTo>
                    <a:pt x="528390" y="539795"/>
                  </a:lnTo>
                  <a:lnTo>
                    <a:pt x="524941" y="538602"/>
                  </a:lnTo>
                  <a:lnTo>
                    <a:pt x="522687" y="542050"/>
                  </a:lnTo>
                  <a:lnTo>
                    <a:pt x="520432" y="539795"/>
                  </a:lnTo>
                  <a:lnTo>
                    <a:pt x="519371" y="539795"/>
                  </a:lnTo>
                  <a:lnTo>
                    <a:pt x="519371" y="542050"/>
                  </a:lnTo>
                  <a:lnTo>
                    <a:pt x="518177" y="543111"/>
                  </a:lnTo>
                  <a:lnTo>
                    <a:pt x="517116" y="542050"/>
                  </a:lnTo>
                  <a:lnTo>
                    <a:pt x="496824" y="551069"/>
                  </a:lnTo>
                  <a:lnTo>
                    <a:pt x="464198" y="569106"/>
                  </a:lnTo>
                  <a:lnTo>
                    <a:pt x="433826" y="587143"/>
                  </a:lnTo>
                  <a:lnTo>
                    <a:pt x="461943" y="615260"/>
                  </a:lnTo>
                  <a:lnTo>
                    <a:pt x="461943" y="616454"/>
                  </a:lnTo>
                  <a:lnTo>
                    <a:pt x="457434" y="615260"/>
                  </a:lnTo>
                  <a:lnTo>
                    <a:pt x="454118" y="635553"/>
                  </a:lnTo>
                  <a:lnTo>
                    <a:pt x="451863" y="635553"/>
                  </a:lnTo>
                  <a:lnTo>
                    <a:pt x="452924" y="636747"/>
                  </a:lnTo>
                  <a:lnTo>
                    <a:pt x="452924" y="637807"/>
                  </a:lnTo>
                  <a:lnTo>
                    <a:pt x="451863" y="639001"/>
                  </a:lnTo>
                  <a:lnTo>
                    <a:pt x="450802" y="639001"/>
                  </a:lnTo>
                  <a:lnTo>
                    <a:pt x="449609" y="640063"/>
                  </a:lnTo>
                  <a:lnTo>
                    <a:pt x="448548" y="640063"/>
                  </a:lnTo>
                  <a:lnTo>
                    <a:pt x="448548" y="641256"/>
                  </a:lnTo>
                  <a:lnTo>
                    <a:pt x="449609" y="641256"/>
                  </a:lnTo>
                  <a:lnTo>
                    <a:pt x="449609" y="644571"/>
                  </a:lnTo>
                  <a:lnTo>
                    <a:pt x="457434" y="640063"/>
                  </a:lnTo>
                  <a:lnTo>
                    <a:pt x="458627" y="642317"/>
                  </a:lnTo>
                  <a:lnTo>
                    <a:pt x="457434" y="644571"/>
                  </a:lnTo>
                  <a:lnTo>
                    <a:pt x="463004" y="646826"/>
                  </a:lnTo>
                  <a:lnTo>
                    <a:pt x="474278" y="658100"/>
                  </a:lnTo>
                  <a:lnTo>
                    <a:pt x="478787" y="698551"/>
                  </a:lnTo>
                  <a:lnTo>
                    <a:pt x="484357" y="721098"/>
                  </a:lnTo>
                  <a:lnTo>
                    <a:pt x="469768" y="736881"/>
                  </a:lnTo>
                  <a:lnTo>
                    <a:pt x="449476" y="755979"/>
                  </a:lnTo>
                  <a:lnTo>
                    <a:pt x="443906" y="770568"/>
                  </a:lnTo>
                  <a:lnTo>
                    <a:pt x="442844" y="775078"/>
                  </a:lnTo>
                  <a:lnTo>
                    <a:pt x="435019" y="795369"/>
                  </a:lnTo>
                  <a:lnTo>
                    <a:pt x="424940" y="798685"/>
                  </a:lnTo>
                  <a:lnTo>
                    <a:pt x="382234" y="739002"/>
                  </a:lnTo>
                  <a:lnTo>
                    <a:pt x="374409" y="737809"/>
                  </a:lnTo>
                  <a:lnTo>
                    <a:pt x="366583" y="737809"/>
                  </a:lnTo>
                  <a:lnTo>
                    <a:pt x="361013" y="734494"/>
                  </a:lnTo>
                  <a:lnTo>
                    <a:pt x="358758" y="734494"/>
                  </a:lnTo>
                  <a:lnTo>
                    <a:pt x="356504" y="732238"/>
                  </a:lnTo>
                  <a:lnTo>
                    <a:pt x="349740" y="734494"/>
                  </a:lnTo>
                  <a:lnTo>
                    <a:pt x="346424" y="733432"/>
                  </a:lnTo>
                  <a:lnTo>
                    <a:pt x="343108" y="735687"/>
                  </a:lnTo>
                  <a:lnTo>
                    <a:pt x="339793" y="741257"/>
                  </a:lnTo>
                  <a:lnTo>
                    <a:pt x="336344" y="741257"/>
                  </a:lnTo>
                  <a:lnTo>
                    <a:pt x="326265" y="749082"/>
                  </a:lnTo>
                  <a:lnTo>
                    <a:pt x="302657" y="709692"/>
                  </a:lnTo>
                  <a:lnTo>
                    <a:pt x="274540" y="697357"/>
                  </a:lnTo>
                  <a:lnTo>
                    <a:pt x="241913" y="698418"/>
                  </a:lnTo>
                  <a:lnTo>
                    <a:pt x="220560" y="728790"/>
                  </a:lnTo>
                  <a:lnTo>
                    <a:pt x="214990" y="744573"/>
                  </a:lnTo>
                  <a:lnTo>
                    <a:pt x="194698" y="732238"/>
                  </a:lnTo>
                  <a:lnTo>
                    <a:pt x="193504" y="726668"/>
                  </a:lnTo>
                  <a:lnTo>
                    <a:pt x="178915" y="696297"/>
                  </a:lnTo>
                  <a:lnTo>
                    <a:pt x="179976" y="694041"/>
                  </a:lnTo>
                  <a:lnTo>
                    <a:pt x="173212" y="689533"/>
                  </a:lnTo>
                  <a:lnTo>
                    <a:pt x="185546" y="685023"/>
                  </a:lnTo>
                  <a:lnTo>
                    <a:pt x="194565" y="673750"/>
                  </a:lnTo>
                  <a:lnTo>
                    <a:pt x="179976" y="653457"/>
                  </a:lnTo>
                  <a:lnTo>
                    <a:pt x="159684" y="624147"/>
                  </a:lnTo>
                  <a:lnTo>
                    <a:pt x="148411" y="607303"/>
                  </a:lnTo>
                  <a:lnTo>
                    <a:pt x="155175" y="591520"/>
                  </a:lnTo>
                  <a:lnTo>
                    <a:pt x="174273" y="539795"/>
                  </a:lnTo>
                  <a:cubicBezTo>
                    <a:pt x="157960" y="530645"/>
                    <a:pt x="144432" y="520299"/>
                    <a:pt x="128119" y="511678"/>
                  </a:cubicBezTo>
                  <a:lnTo>
                    <a:pt x="138198" y="500405"/>
                  </a:lnTo>
                  <a:lnTo>
                    <a:pt x="140453" y="499211"/>
                  </a:lnTo>
                  <a:lnTo>
                    <a:pt x="140453" y="498150"/>
                  </a:lnTo>
                  <a:lnTo>
                    <a:pt x="132628" y="495895"/>
                  </a:lnTo>
                  <a:lnTo>
                    <a:pt x="130373" y="495895"/>
                  </a:lnTo>
                  <a:lnTo>
                    <a:pt x="124670" y="491386"/>
                  </a:lnTo>
                  <a:lnTo>
                    <a:pt x="122416" y="491386"/>
                  </a:lnTo>
                  <a:lnTo>
                    <a:pt x="121222" y="490325"/>
                  </a:lnTo>
                  <a:lnTo>
                    <a:pt x="118967" y="486877"/>
                  </a:lnTo>
                  <a:lnTo>
                    <a:pt x="118967" y="484622"/>
                  </a:lnTo>
                  <a:lnTo>
                    <a:pt x="116713" y="482368"/>
                  </a:lnTo>
                  <a:lnTo>
                    <a:pt x="116713" y="484622"/>
                  </a:lnTo>
                  <a:lnTo>
                    <a:pt x="117906" y="486877"/>
                  </a:lnTo>
                  <a:lnTo>
                    <a:pt x="118967" y="488071"/>
                  </a:lnTo>
                  <a:lnTo>
                    <a:pt x="121222" y="491386"/>
                  </a:lnTo>
                  <a:lnTo>
                    <a:pt x="116713" y="489132"/>
                  </a:lnTo>
                  <a:lnTo>
                    <a:pt x="79577" y="470033"/>
                  </a:lnTo>
                  <a:lnTo>
                    <a:pt x="78516" y="472288"/>
                  </a:lnTo>
                  <a:lnTo>
                    <a:pt x="75067" y="470033"/>
                  </a:lnTo>
                  <a:lnTo>
                    <a:pt x="69497" y="472288"/>
                  </a:lnTo>
                  <a:lnTo>
                    <a:pt x="70558" y="473349"/>
                  </a:lnTo>
                  <a:lnTo>
                    <a:pt x="69497" y="474410"/>
                  </a:lnTo>
                  <a:lnTo>
                    <a:pt x="63794" y="471094"/>
                  </a:lnTo>
                  <a:lnTo>
                    <a:pt x="62733" y="472288"/>
                  </a:lnTo>
                  <a:lnTo>
                    <a:pt x="60478" y="459954"/>
                  </a:lnTo>
                  <a:lnTo>
                    <a:pt x="36871" y="429581"/>
                  </a:lnTo>
                  <a:lnTo>
                    <a:pt x="49205" y="427327"/>
                  </a:lnTo>
                  <a:lnTo>
                    <a:pt x="50399" y="417247"/>
                  </a:lnTo>
                  <a:lnTo>
                    <a:pt x="51460" y="417247"/>
                  </a:lnTo>
                  <a:lnTo>
                    <a:pt x="51460" y="418308"/>
                  </a:lnTo>
                  <a:lnTo>
                    <a:pt x="52653" y="418308"/>
                  </a:lnTo>
                  <a:lnTo>
                    <a:pt x="52653" y="419502"/>
                  </a:lnTo>
                  <a:lnTo>
                    <a:pt x="51460" y="419502"/>
                  </a:lnTo>
                  <a:lnTo>
                    <a:pt x="51460" y="421757"/>
                  </a:lnTo>
                  <a:lnTo>
                    <a:pt x="55969" y="421757"/>
                  </a:lnTo>
                  <a:lnTo>
                    <a:pt x="58224" y="420563"/>
                  </a:lnTo>
                  <a:lnTo>
                    <a:pt x="58224" y="416054"/>
                  </a:lnTo>
                  <a:lnTo>
                    <a:pt x="60478" y="414860"/>
                  </a:lnTo>
                  <a:lnTo>
                    <a:pt x="61672" y="413799"/>
                  </a:lnTo>
                  <a:lnTo>
                    <a:pt x="64988" y="413799"/>
                  </a:lnTo>
                  <a:lnTo>
                    <a:pt x="64988" y="414860"/>
                  </a:lnTo>
                  <a:lnTo>
                    <a:pt x="66181" y="414860"/>
                  </a:lnTo>
                  <a:lnTo>
                    <a:pt x="67242" y="413799"/>
                  </a:lnTo>
                  <a:lnTo>
                    <a:pt x="69497" y="410351"/>
                  </a:lnTo>
                  <a:lnTo>
                    <a:pt x="71752" y="411544"/>
                  </a:lnTo>
                  <a:lnTo>
                    <a:pt x="71752" y="410351"/>
                  </a:lnTo>
                  <a:lnTo>
                    <a:pt x="72945" y="410351"/>
                  </a:lnTo>
                  <a:lnTo>
                    <a:pt x="74139" y="409290"/>
                  </a:lnTo>
                  <a:lnTo>
                    <a:pt x="74139" y="408096"/>
                  </a:lnTo>
                  <a:lnTo>
                    <a:pt x="75200" y="408096"/>
                  </a:lnTo>
                  <a:lnTo>
                    <a:pt x="75200" y="407035"/>
                  </a:lnTo>
                  <a:lnTo>
                    <a:pt x="77455" y="405974"/>
                  </a:lnTo>
                  <a:lnTo>
                    <a:pt x="78648" y="405974"/>
                  </a:lnTo>
                  <a:lnTo>
                    <a:pt x="78648" y="407035"/>
                  </a:lnTo>
                  <a:lnTo>
                    <a:pt x="78648" y="405974"/>
                  </a:lnTo>
                  <a:lnTo>
                    <a:pt x="79709" y="405974"/>
                  </a:lnTo>
                  <a:lnTo>
                    <a:pt x="81964" y="401464"/>
                  </a:lnTo>
                  <a:lnTo>
                    <a:pt x="81964" y="400271"/>
                  </a:lnTo>
                  <a:lnTo>
                    <a:pt x="79709" y="399210"/>
                  </a:lnTo>
                  <a:lnTo>
                    <a:pt x="78648" y="398017"/>
                  </a:lnTo>
                  <a:lnTo>
                    <a:pt x="75200" y="388997"/>
                  </a:lnTo>
                  <a:lnTo>
                    <a:pt x="74139" y="379979"/>
                  </a:lnTo>
                  <a:lnTo>
                    <a:pt x="48277" y="388997"/>
                  </a:lnTo>
                  <a:lnTo>
                    <a:pt x="23475" y="393507"/>
                  </a:lnTo>
                  <a:lnTo>
                    <a:pt x="31433" y="378918"/>
                  </a:lnTo>
                  <a:lnTo>
                    <a:pt x="25862" y="367644"/>
                  </a:lnTo>
                  <a:lnTo>
                    <a:pt x="32626" y="357564"/>
                  </a:lnTo>
                  <a:lnTo>
                    <a:pt x="0" y="347485"/>
                  </a:lnTo>
                  <a:lnTo>
                    <a:pt x="21353" y="327193"/>
                  </a:lnTo>
                  <a:lnTo>
                    <a:pt x="33687" y="318174"/>
                  </a:lnTo>
                  <a:lnTo>
                    <a:pt x="49470" y="314859"/>
                  </a:lnTo>
                  <a:lnTo>
                    <a:pt x="61805" y="326132"/>
                  </a:lnTo>
                  <a:lnTo>
                    <a:pt x="105704" y="310349"/>
                  </a:lnTo>
                  <a:lnTo>
                    <a:pt x="104511" y="308094"/>
                  </a:lnTo>
                  <a:lnTo>
                    <a:pt x="106766" y="307033"/>
                  </a:lnTo>
                  <a:lnTo>
                    <a:pt x="107827" y="308094"/>
                  </a:lnTo>
                  <a:lnTo>
                    <a:pt x="110081" y="307033"/>
                  </a:lnTo>
                  <a:lnTo>
                    <a:pt x="110081" y="305840"/>
                  </a:lnTo>
                  <a:lnTo>
                    <a:pt x="112336" y="304779"/>
                  </a:lnTo>
                  <a:lnTo>
                    <a:pt x="113529" y="305840"/>
                  </a:lnTo>
                  <a:lnTo>
                    <a:pt x="119100" y="302524"/>
                  </a:lnTo>
                  <a:lnTo>
                    <a:pt x="173079" y="275468"/>
                  </a:lnTo>
                  <a:lnTo>
                    <a:pt x="189923" y="267510"/>
                  </a:lnTo>
                  <a:lnTo>
                    <a:pt x="188729" y="266449"/>
                  </a:lnTo>
                  <a:lnTo>
                    <a:pt x="188729" y="264195"/>
                  </a:lnTo>
                  <a:lnTo>
                    <a:pt x="197748" y="260879"/>
                  </a:lnTo>
                  <a:lnTo>
                    <a:pt x="200003" y="263133"/>
                  </a:lnTo>
                  <a:lnTo>
                    <a:pt x="204512" y="261940"/>
                  </a:lnTo>
                  <a:lnTo>
                    <a:pt x="209022" y="267510"/>
                  </a:lnTo>
                  <a:lnTo>
                    <a:pt x="213531" y="269765"/>
                  </a:lnTo>
                  <a:lnTo>
                    <a:pt x="216847" y="267510"/>
                  </a:lnTo>
                  <a:lnTo>
                    <a:pt x="215786" y="264195"/>
                  </a:lnTo>
                  <a:lnTo>
                    <a:pt x="248412" y="257430"/>
                  </a:lnTo>
                  <a:lnTo>
                    <a:pt x="269765" y="265389"/>
                  </a:lnTo>
                  <a:lnTo>
                    <a:pt x="270959" y="261940"/>
                  </a:lnTo>
                  <a:lnTo>
                    <a:pt x="270959" y="258624"/>
                  </a:lnTo>
                  <a:lnTo>
                    <a:pt x="268704" y="257430"/>
                  </a:lnTo>
                  <a:lnTo>
                    <a:pt x="267643" y="254115"/>
                  </a:lnTo>
                  <a:lnTo>
                    <a:pt x="266582" y="254115"/>
                  </a:lnTo>
                  <a:lnTo>
                    <a:pt x="265388" y="251860"/>
                  </a:lnTo>
                  <a:lnTo>
                    <a:pt x="265388" y="245096"/>
                  </a:lnTo>
                  <a:lnTo>
                    <a:pt x="268704" y="238332"/>
                  </a:lnTo>
                  <a:lnTo>
                    <a:pt x="298015" y="236078"/>
                  </a:lnTo>
                  <a:lnTo>
                    <a:pt x="332896" y="230507"/>
                  </a:lnTo>
                  <a:lnTo>
                    <a:pt x="335151" y="229313"/>
                  </a:lnTo>
                  <a:lnTo>
                    <a:pt x="336212" y="303585"/>
                  </a:lnTo>
                  <a:lnTo>
                    <a:pt x="341782" y="314859"/>
                  </a:lnTo>
                  <a:lnTo>
                    <a:pt x="348546" y="324938"/>
                  </a:lnTo>
                  <a:lnTo>
                    <a:pt x="342976" y="328254"/>
                  </a:lnTo>
                  <a:lnTo>
                    <a:pt x="344037" y="325999"/>
                  </a:lnTo>
                  <a:lnTo>
                    <a:pt x="340721" y="325999"/>
                  </a:lnTo>
                  <a:lnTo>
                    <a:pt x="338466" y="329315"/>
                  </a:lnTo>
                  <a:lnTo>
                    <a:pt x="339660" y="334886"/>
                  </a:lnTo>
                  <a:lnTo>
                    <a:pt x="338466" y="336079"/>
                  </a:lnTo>
                  <a:lnTo>
                    <a:pt x="340721" y="340588"/>
                  </a:lnTo>
                  <a:lnTo>
                    <a:pt x="324938" y="350668"/>
                  </a:lnTo>
                  <a:lnTo>
                    <a:pt x="314859" y="359687"/>
                  </a:lnTo>
                  <a:lnTo>
                    <a:pt x="309156" y="368706"/>
                  </a:lnTo>
                  <a:lnTo>
                    <a:pt x="306901" y="368706"/>
                  </a:lnTo>
                  <a:lnTo>
                    <a:pt x="305707" y="370960"/>
                  </a:lnTo>
                  <a:lnTo>
                    <a:pt x="304514" y="372154"/>
                  </a:lnTo>
                  <a:lnTo>
                    <a:pt x="306768" y="373214"/>
                  </a:lnTo>
                  <a:lnTo>
                    <a:pt x="301065" y="382234"/>
                  </a:lnTo>
                  <a:lnTo>
                    <a:pt x="301065" y="383427"/>
                  </a:lnTo>
                  <a:lnTo>
                    <a:pt x="300004" y="384488"/>
                  </a:lnTo>
                  <a:lnTo>
                    <a:pt x="295495" y="387937"/>
                  </a:lnTo>
                  <a:lnTo>
                    <a:pt x="290986" y="392446"/>
                  </a:lnTo>
                  <a:lnTo>
                    <a:pt x="290986" y="393640"/>
                  </a:lnTo>
                  <a:lnTo>
                    <a:pt x="288731" y="394701"/>
                  </a:lnTo>
                  <a:lnTo>
                    <a:pt x="286476" y="396955"/>
                  </a:lnTo>
                  <a:lnTo>
                    <a:pt x="287537" y="396955"/>
                  </a:lnTo>
                  <a:lnTo>
                    <a:pt x="287537" y="399210"/>
                  </a:lnTo>
                  <a:lnTo>
                    <a:pt x="284222" y="399210"/>
                  </a:lnTo>
                  <a:lnTo>
                    <a:pt x="279712" y="403719"/>
                  </a:lnTo>
                  <a:lnTo>
                    <a:pt x="280773" y="405974"/>
                  </a:lnTo>
                  <a:lnTo>
                    <a:pt x="276264" y="408228"/>
                  </a:lnTo>
                  <a:lnTo>
                    <a:pt x="257166" y="434091"/>
                  </a:lnTo>
                  <a:lnTo>
                    <a:pt x="238067" y="458892"/>
                  </a:lnTo>
                  <a:lnTo>
                    <a:pt x="216714" y="487009"/>
                  </a:lnTo>
                  <a:lnTo>
                    <a:pt x="175069" y="538735"/>
                  </a:lnTo>
                  <a:lnTo>
                    <a:pt x="176130" y="539928"/>
                  </a:lnTo>
                  <a:lnTo>
                    <a:pt x="172814" y="543244"/>
                  </a:lnTo>
                  <a:lnTo>
                    <a:pt x="174008" y="545499"/>
                  </a:lnTo>
                  <a:lnTo>
                    <a:pt x="171753" y="548814"/>
                  </a:lnTo>
                  <a:lnTo>
                    <a:pt x="174008" y="550008"/>
                  </a:lnTo>
                  <a:lnTo>
                    <a:pt x="167244" y="559026"/>
                  </a:lnTo>
                  <a:lnTo>
                    <a:pt x="168305" y="559026"/>
                  </a:lnTo>
                  <a:lnTo>
                    <a:pt x="166050" y="568045"/>
                  </a:lnTo>
                  <a:lnTo>
                    <a:pt x="169366" y="569106"/>
                  </a:lnTo>
                  <a:lnTo>
                    <a:pt x="176130" y="583696"/>
                  </a:lnTo>
                  <a:lnTo>
                    <a:pt x="159286" y="610751"/>
                  </a:lnTo>
                  <a:lnTo>
                    <a:pt x="162735" y="611813"/>
                  </a:lnTo>
                  <a:lnTo>
                    <a:pt x="164989" y="613006"/>
                  </a:lnTo>
                  <a:lnTo>
                    <a:pt x="168305" y="610751"/>
                  </a:lnTo>
                  <a:lnTo>
                    <a:pt x="171753" y="613006"/>
                  </a:lnTo>
                  <a:lnTo>
                    <a:pt x="172814" y="610751"/>
                  </a:lnTo>
                  <a:lnTo>
                    <a:pt x="175069" y="611813"/>
                  </a:lnTo>
                  <a:lnTo>
                    <a:pt x="176130" y="611813"/>
                  </a:lnTo>
                  <a:lnTo>
                    <a:pt x="178385" y="614067"/>
                  </a:lnTo>
                  <a:lnTo>
                    <a:pt x="179446" y="613006"/>
                  </a:lnTo>
                  <a:lnTo>
                    <a:pt x="183955" y="607303"/>
                  </a:lnTo>
                  <a:lnTo>
                    <a:pt x="185148" y="607303"/>
                  </a:lnTo>
                  <a:lnTo>
                    <a:pt x="187403" y="605049"/>
                  </a:lnTo>
                  <a:lnTo>
                    <a:pt x="198677" y="614067"/>
                  </a:lnTo>
                  <a:lnTo>
                    <a:pt x="198677" y="613006"/>
                  </a:lnTo>
                  <a:lnTo>
                    <a:pt x="201992" y="615260"/>
                  </a:lnTo>
                  <a:lnTo>
                    <a:pt x="199738" y="618709"/>
                  </a:lnTo>
                  <a:lnTo>
                    <a:pt x="199738" y="619770"/>
                  </a:lnTo>
                  <a:lnTo>
                    <a:pt x="201992" y="620964"/>
                  </a:lnTo>
                  <a:lnTo>
                    <a:pt x="201992" y="622025"/>
                  </a:lnTo>
                  <a:lnTo>
                    <a:pt x="205308" y="625340"/>
                  </a:lnTo>
                  <a:lnTo>
                    <a:pt x="207563" y="626534"/>
                  </a:lnTo>
                  <a:lnTo>
                    <a:pt x="201992" y="633298"/>
                  </a:lnTo>
                  <a:lnTo>
                    <a:pt x="204247" y="635553"/>
                  </a:lnTo>
                  <a:lnTo>
                    <a:pt x="211011" y="637807"/>
                  </a:lnTo>
                  <a:lnTo>
                    <a:pt x="209950" y="640063"/>
                  </a:lnTo>
                  <a:lnTo>
                    <a:pt x="214459" y="642317"/>
                  </a:lnTo>
                  <a:lnTo>
                    <a:pt x="221223" y="629983"/>
                  </a:lnTo>
                  <a:lnTo>
                    <a:pt x="224539" y="632237"/>
                  </a:lnTo>
                  <a:lnTo>
                    <a:pt x="226794" y="633298"/>
                  </a:lnTo>
                  <a:lnTo>
                    <a:pt x="236873" y="617516"/>
                  </a:lnTo>
                  <a:lnTo>
                    <a:pt x="235812" y="616454"/>
                  </a:lnTo>
                  <a:lnTo>
                    <a:pt x="236873" y="615260"/>
                  </a:lnTo>
                  <a:lnTo>
                    <a:pt x="238067" y="616454"/>
                  </a:lnTo>
                  <a:lnTo>
                    <a:pt x="236873" y="617516"/>
                  </a:lnTo>
                  <a:lnTo>
                    <a:pt x="239128" y="618709"/>
                  </a:lnTo>
                  <a:lnTo>
                    <a:pt x="239128" y="617516"/>
                  </a:lnTo>
                  <a:lnTo>
                    <a:pt x="243637" y="619770"/>
                  </a:lnTo>
                  <a:lnTo>
                    <a:pt x="247086" y="616454"/>
                  </a:lnTo>
                  <a:lnTo>
                    <a:pt x="249341" y="617516"/>
                  </a:lnTo>
                  <a:lnTo>
                    <a:pt x="250534" y="617516"/>
                  </a:lnTo>
                  <a:lnTo>
                    <a:pt x="250534" y="618709"/>
                  </a:lnTo>
                  <a:lnTo>
                    <a:pt x="251595" y="619770"/>
                  </a:lnTo>
                  <a:lnTo>
                    <a:pt x="249341" y="624280"/>
                  </a:lnTo>
                  <a:lnTo>
                    <a:pt x="287537" y="551069"/>
                  </a:lnTo>
                  <a:lnTo>
                    <a:pt x="313400" y="528522"/>
                  </a:lnTo>
                  <a:lnTo>
                    <a:pt x="360615" y="489132"/>
                  </a:lnTo>
                  <a:lnTo>
                    <a:pt x="360615" y="488071"/>
                  </a:lnTo>
                  <a:lnTo>
                    <a:pt x="358361" y="489132"/>
                  </a:lnTo>
                  <a:lnTo>
                    <a:pt x="357167" y="488071"/>
                  </a:lnTo>
                  <a:lnTo>
                    <a:pt x="362870" y="485816"/>
                  </a:lnTo>
                  <a:lnTo>
                    <a:pt x="363931" y="486877"/>
                  </a:lnTo>
                  <a:lnTo>
                    <a:pt x="392048" y="455444"/>
                  </a:lnTo>
                  <a:lnTo>
                    <a:pt x="394303" y="456505"/>
                  </a:lnTo>
                  <a:lnTo>
                    <a:pt x="393109" y="461015"/>
                  </a:lnTo>
                  <a:lnTo>
                    <a:pt x="397619" y="459954"/>
                  </a:lnTo>
                  <a:lnTo>
                    <a:pt x="398812" y="456505"/>
                  </a:lnTo>
                  <a:lnTo>
                    <a:pt x="402128" y="455444"/>
                  </a:lnTo>
                  <a:lnTo>
                    <a:pt x="399873" y="453189"/>
                  </a:lnTo>
                  <a:lnTo>
                    <a:pt x="396557" y="453189"/>
                  </a:lnTo>
                  <a:lnTo>
                    <a:pt x="395497" y="452128"/>
                  </a:lnTo>
                  <a:lnTo>
                    <a:pt x="409024" y="437539"/>
                  </a:lnTo>
                  <a:lnTo>
                    <a:pt x="410218" y="437539"/>
                  </a:lnTo>
                  <a:lnTo>
                    <a:pt x="418043" y="427460"/>
                  </a:lnTo>
                  <a:lnTo>
                    <a:pt x="414727" y="424144"/>
                  </a:lnTo>
                  <a:lnTo>
                    <a:pt x="420298" y="425205"/>
                  </a:lnTo>
                  <a:lnTo>
                    <a:pt x="422552" y="422950"/>
                  </a:lnTo>
                  <a:lnTo>
                    <a:pt x="421359" y="420695"/>
                  </a:lnTo>
                  <a:lnTo>
                    <a:pt x="420298" y="419634"/>
                  </a:lnTo>
                  <a:lnTo>
                    <a:pt x="420298" y="414064"/>
                  </a:lnTo>
                  <a:lnTo>
                    <a:pt x="422552" y="410616"/>
                  </a:lnTo>
                  <a:lnTo>
                    <a:pt x="425868" y="407300"/>
                  </a:lnTo>
                  <a:lnTo>
                    <a:pt x="429184" y="408361"/>
                  </a:lnTo>
                  <a:lnTo>
                    <a:pt x="431439" y="410616"/>
                  </a:lnTo>
                  <a:lnTo>
                    <a:pt x="448282" y="401597"/>
                  </a:lnTo>
                  <a:lnTo>
                    <a:pt x="451598" y="401597"/>
                  </a:lnTo>
                  <a:lnTo>
                    <a:pt x="456107" y="399343"/>
                  </a:lnTo>
                  <a:lnTo>
                    <a:pt x="469636" y="397088"/>
                  </a:lnTo>
                  <a:lnTo>
                    <a:pt x="472951" y="398149"/>
                  </a:lnTo>
                  <a:cubicBezTo>
                    <a:pt x="479715" y="395231"/>
                    <a:pt x="482898" y="391783"/>
                    <a:pt x="490988" y="392578"/>
                  </a:cubicBezTo>
                  <a:lnTo>
                    <a:pt x="495498" y="401597"/>
                  </a:lnTo>
                  <a:lnTo>
                    <a:pt x="509026" y="397088"/>
                  </a:lnTo>
                  <a:lnTo>
                    <a:pt x="522554" y="391517"/>
                  </a:lnTo>
                  <a:lnTo>
                    <a:pt x="523748" y="392578"/>
                  </a:lnTo>
                  <a:lnTo>
                    <a:pt x="544040" y="383560"/>
                  </a:lnTo>
                  <a:lnTo>
                    <a:pt x="592449" y="373480"/>
                  </a:lnTo>
                  <a:lnTo>
                    <a:pt x="596958" y="367910"/>
                  </a:lnTo>
                  <a:lnTo>
                    <a:pt x="539530" y="338731"/>
                  </a:lnTo>
                  <a:lnTo>
                    <a:pt x="542846" y="328652"/>
                  </a:lnTo>
                  <a:lnTo>
                    <a:pt x="514729" y="307299"/>
                  </a:lnTo>
                  <a:lnTo>
                    <a:pt x="503455" y="283691"/>
                  </a:lnTo>
                  <a:lnTo>
                    <a:pt x="503455" y="280243"/>
                  </a:lnTo>
                  <a:lnTo>
                    <a:pt x="496692" y="271223"/>
                  </a:lnTo>
                  <a:cubicBezTo>
                    <a:pt x="465922" y="232232"/>
                    <a:pt x="441253" y="187271"/>
                    <a:pt x="403322" y="153052"/>
                  </a:cubicBezTo>
                  <a:lnTo>
                    <a:pt x="406637" y="142972"/>
                  </a:lnTo>
                  <a:lnTo>
                    <a:pt x="380775" y="117110"/>
                  </a:lnTo>
                  <a:lnTo>
                    <a:pt x="386478" y="114855"/>
                  </a:lnTo>
                  <a:lnTo>
                    <a:pt x="425868" y="103582"/>
                  </a:lnTo>
                  <a:lnTo>
                    <a:pt x="443906" y="94564"/>
                  </a:lnTo>
                  <a:lnTo>
                    <a:pt x="452924" y="97879"/>
                  </a:lnTo>
                  <a:lnTo>
                    <a:pt x="456240" y="88860"/>
                  </a:lnTo>
                  <a:lnTo>
                    <a:pt x="463004" y="84351"/>
                  </a:lnTo>
                  <a:lnTo>
                    <a:pt x="466320" y="84351"/>
                  </a:lnTo>
                  <a:lnTo>
                    <a:pt x="467381" y="87667"/>
                  </a:lnTo>
                  <a:lnTo>
                    <a:pt x="468442" y="87667"/>
                  </a:lnTo>
                  <a:lnTo>
                    <a:pt x="471890" y="84351"/>
                  </a:lnTo>
                  <a:lnTo>
                    <a:pt x="475206" y="75333"/>
                  </a:lnTo>
                  <a:lnTo>
                    <a:pt x="486479" y="66314"/>
                  </a:lnTo>
                  <a:lnTo>
                    <a:pt x="493243" y="69630"/>
                  </a:lnTo>
                  <a:lnTo>
                    <a:pt x="500007" y="67374"/>
                  </a:lnTo>
                  <a:lnTo>
                    <a:pt x="502262" y="64059"/>
                  </a:lnTo>
                  <a:lnTo>
                    <a:pt x="518045" y="51724"/>
                  </a:lnTo>
                  <a:lnTo>
                    <a:pt x="538337" y="39390"/>
                  </a:lnTo>
                  <a:lnTo>
                    <a:pt x="575472" y="22546"/>
                  </a:lnTo>
                  <a:lnTo>
                    <a:pt x="579982" y="28117"/>
                  </a:lnTo>
                  <a:lnTo>
                    <a:pt x="583298" y="35942"/>
                  </a:lnTo>
                  <a:lnTo>
                    <a:pt x="582104" y="38197"/>
                  </a:lnTo>
                  <a:lnTo>
                    <a:pt x="584359" y="38197"/>
                  </a:lnTo>
                  <a:lnTo>
                    <a:pt x="585419" y="44960"/>
                  </a:lnTo>
                  <a:lnTo>
                    <a:pt x="588868" y="40451"/>
                  </a:lnTo>
                  <a:lnTo>
                    <a:pt x="637277" y="62998"/>
                  </a:lnTo>
                  <a:lnTo>
                    <a:pt x="639532" y="61937"/>
                  </a:lnTo>
                  <a:lnTo>
                    <a:pt x="640725" y="59683"/>
                  </a:lnTo>
                  <a:lnTo>
                    <a:pt x="651999" y="59683"/>
                  </a:lnTo>
                  <a:lnTo>
                    <a:pt x="662078" y="69762"/>
                  </a:lnTo>
                  <a:lnTo>
                    <a:pt x="665394" y="70823"/>
                  </a:lnTo>
                  <a:cubicBezTo>
                    <a:pt x="679585" y="53449"/>
                    <a:pt x="667384" y="46022"/>
                    <a:pt x="683432" y="6764"/>
                  </a:cubicBezTo>
                  <a:lnTo>
                    <a:pt x="689002" y="19098"/>
                  </a:lnTo>
                  <a:lnTo>
                    <a:pt x="691257" y="26923"/>
                  </a:lnTo>
                  <a:lnTo>
                    <a:pt x="698021" y="47216"/>
                  </a:lnTo>
                  <a:lnTo>
                    <a:pt x="708100" y="78781"/>
                  </a:lnTo>
                  <a:lnTo>
                    <a:pt x="733963" y="72017"/>
                  </a:lnTo>
                  <a:lnTo>
                    <a:pt x="736218" y="72017"/>
                  </a:lnTo>
                  <a:lnTo>
                    <a:pt x="747491" y="67507"/>
                  </a:lnTo>
                  <a:lnTo>
                    <a:pt x="759825" y="66447"/>
                  </a:lnTo>
                  <a:lnTo>
                    <a:pt x="791258" y="52918"/>
                  </a:lnTo>
                  <a:lnTo>
                    <a:pt x="784494" y="38329"/>
                  </a:lnTo>
                  <a:lnTo>
                    <a:pt x="792319" y="25995"/>
                  </a:lnTo>
                  <a:lnTo>
                    <a:pt x="808102" y="133"/>
                  </a:lnTo>
                </a:path>
              </a:pathLst>
            </a:custGeom>
            <a:noFill/>
            <a:ln w="3315" cap="flat">
              <a:solidFill>
                <a:schemeClr val="bg1">
                  <a:lumMod val="65000"/>
                </a:schemeClr>
              </a:solidFill>
              <a:prstDash val="solid"/>
              <a:miter/>
            </a:ln>
          </p:spPr>
          <p:txBody>
            <a:bodyPr rtlCol="0" anchor="ctr"/>
            <a:lstStyle/>
            <a:p>
              <a:endParaRPr lang="en-FI" sz="816"/>
            </a:p>
          </p:txBody>
        </p:sp>
        <p:sp>
          <p:nvSpPr>
            <p:cNvPr id="908" name="Freeform: Shape 907">
              <a:extLst>
                <a:ext uri="{FF2B5EF4-FFF2-40B4-BE49-F238E27FC236}">
                  <a16:creationId xmlns:a16="http://schemas.microsoft.com/office/drawing/2014/main" id="{B5650BE3-37E1-B658-243A-9A7BB1EEFCFA}"/>
                </a:ext>
              </a:extLst>
            </p:cNvPr>
            <p:cNvSpPr/>
            <p:nvPr/>
          </p:nvSpPr>
          <p:spPr>
            <a:xfrm>
              <a:off x="4801788" y="14105168"/>
              <a:ext cx="245096" cy="365257"/>
            </a:xfrm>
            <a:custGeom>
              <a:avLst/>
              <a:gdLst>
                <a:gd name="connsiteX0" fmla="*/ 121355 w 245096"/>
                <a:gd name="connsiteY0" fmla="*/ 217377 h 365257"/>
                <a:gd name="connsiteX1" fmla="*/ 125864 w 245096"/>
                <a:gd name="connsiteY1" fmla="*/ 220693 h 365257"/>
                <a:gd name="connsiteX2" fmla="*/ 131434 w 245096"/>
                <a:gd name="connsiteY2" fmla="*/ 224009 h 365257"/>
                <a:gd name="connsiteX3" fmla="*/ 132496 w 245096"/>
                <a:gd name="connsiteY3" fmla="*/ 222948 h 365257"/>
                <a:gd name="connsiteX4" fmla="*/ 138066 w 245096"/>
                <a:gd name="connsiteY4" fmla="*/ 222948 h 365257"/>
                <a:gd name="connsiteX5" fmla="*/ 140321 w 245096"/>
                <a:gd name="connsiteY5" fmla="*/ 224009 h 365257"/>
                <a:gd name="connsiteX6" fmla="*/ 141381 w 245096"/>
                <a:gd name="connsiteY6" fmla="*/ 225204 h 365257"/>
                <a:gd name="connsiteX7" fmla="*/ 143636 w 245096"/>
                <a:gd name="connsiteY7" fmla="*/ 225204 h 365257"/>
                <a:gd name="connsiteX8" fmla="*/ 143636 w 245096"/>
                <a:gd name="connsiteY8" fmla="*/ 224009 h 365257"/>
                <a:gd name="connsiteX9" fmla="*/ 144697 w 245096"/>
                <a:gd name="connsiteY9" fmla="*/ 221755 h 365257"/>
                <a:gd name="connsiteX10" fmla="*/ 148146 w 245096"/>
                <a:gd name="connsiteY10" fmla="*/ 219500 h 365257"/>
                <a:gd name="connsiteX11" fmla="*/ 148146 w 245096"/>
                <a:gd name="connsiteY11" fmla="*/ 220693 h 365257"/>
                <a:gd name="connsiteX12" fmla="*/ 149206 w 245096"/>
                <a:gd name="connsiteY12" fmla="*/ 220693 h 365257"/>
                <a:gd name="connsiteX13" fmla="*/ 151461 w 245096"/>
                <a:gd name="connsiteY13" fmla="*/ 222948 h 365257"/>
                <a:gd name="connsiteX14" fmla="*/ 149206 w 245096"/>
                <a:gd name="connsiteY14" fmla="*/ 228519 h 365257"/>
                <a:gd name="connsiteX15" fmla="*/ 153716 w 245096"/>
                <a:gd name="connsiteY15" fmla="*/ 230773 h 365257"/>
                <a:gd name="connsiteX16" fmla="*/ 157032 w 245096"/>
                <a:gd name="connsiteY16" fmla="*/ 225204 h 365257"/>
                <a:gd name="connsiteX17" fmla="*/ 159286 w 245096"/>
                <a:gd name="connsiteY17" fmla="*/ 226264 h 365257"/>
                <a:gd name="connsiteX18" fmla="*/ 162602 w 245096"/>
                <a:gd name="connsiteY18" fmla="*/ 226264 h 365257"/>
                <a:gd name="connsiteX19" fmla="*/ 161541 w 245096"/>
                <a:gd name="connsiteY19" fmla="*/ 225204 h 365257"/>
                <a:gd name="connsiteX20" fmla="*/ 164857 w 245096"/>
                <a:gd name="connsiteY20" fmla="*/ 225204 h 365257"/>
                <a:gd name="connsiteX21" fmla="*/ 164857 w 245096"/>
                <a:gd name="connsiteY21" fmla="*/ 224009 h 365257"/>
                <a:gd name="connsiteX22" fmla="*/ 166050 w 245096"/>
                <a:gd name="connsiteY22" fmla="*/ 224009 h 365257"/>
                <a:gd name="connsiteX23" fmla="*/ 168305 w 245096"/>
                <a:gd name="connsiteY23" fmla="*/ 212736 h 365257"/>
                <a:gd name="connsiteX24" fmla="*/ 175069 w 245096"/>
                <a:gd name="connsiteY24" fmla="*/ 209420 h 365257"/>
                <a:gd name="connsiteX25" fmla="*/ 172814 w 245096"/>
                <a:gd name="connsiteY25" fmla="*/ 204911 h 365257"/>
                <a:gd name="connsiteX26" fmla="*/ 170560 w 245096"/>
                <a:gd name="connsiteY26" fmla="*/ 204911 h 365257"/>
                <a:gd name="connsiteX27" fmla="*/ 169498 w 245096"/>
                <a:gd name="connsiteY27" fmla="*/ 205972 h 365257"/>
                <a:gd name="connsiteX28" fmla="*/ 169498 w 245096"/>
                <a:gd name="connsiteY28" fmla="*/ 207165 h 365257"/>
                <a:gd name="connsiteX29" fmla="*/ 168438 w 245096"/>
                <a:gd name="connsiteY29" fmla="*/ 207165 h 365257"/>
                <a:gd name="connsiteX30" fmla="*/ 167377 w 245096"/>
                <a:gd name="connsiteY30" fmla="*/ 205972 h 365257"/>
                <a:gd name="connsiteX31" fmla="*/ 166316 w 245096"/>
                <a:gd name="connsiteY31" fmla="*/ 208227 h 365257"/>
                <a:gd name="connsiteX32" fmla="*/ 165122 w 245096"/>
                <a:gd name="connsiteY32" fmla="*/ 204911 h 365257"/>
                <a:gd name="connsiteX33" fmla="*/ 164061 w 245096"/>
                <a:gd name="connsiteY33" fmla="*/ 204911 h 365257"/>
                <a:gd name="connsiteX34" fmla="*/ 164061 w 245096"/>
                <a:gd name="connsiteY34" fmla="*/ 202656 h 365257"/>
                <a:gd name="connsiteX35" fmla="*/ 165122 w 245096"/>
                <a:gd name="connsiteY35" fmla="*/ 202656 h 365257"/>
                <a:gd name="connsiteX36" fmla="*/ 161806 w 245096"/>
                <a:gd name="connsiteY36" fmla="*/ 199340 h 365257"/>
                <a:gd name="connsiteX37" fmla="*/ 159551 w 245096"/>
                <a:gd name="connsiteY37" fmla="*/ 200401 h 365257"/>
                <a:gd name="connsiteX38" fmla="*/ 158491 w 245096"/>
                <a:gd name="connsiteY38" fmla="*/ 200401 h 365257"/>
                <a:gd name="connsiteX39" fmla="*/ 157297 w 245096"/>
                <a:gd name="connsiteY39" fmla="*/ 201463 h 365257"/>
                <a:gd name="connsiteX40" fmla="*/ 157297 w 245096"/>
                <a:gd name="connsiteY40" fmla="*/ 202656 h 365257"/>
                <a:gd name="connsiteX41" fmla="*/ 155042 w 245096"/>
                <a:gd name="connsiteY41" fmla="*/ 200401 h 365257"/>
                <a:gd name="connsiteX42" fmla="*/ 155042 w 245096"/>
                <a:gd name="connsiteY42" fmla="*/ 201463 h 365257"/>
                <a:gd name="connsiteX43" fmla="*/ 153981 w 245096"/>
                <a:gd name="connsiteY43" fmla="*/ 201463 h 365257"/>
                <a:gd name="connsiteX44" fmla="*/ 153981 w 245096"/>
                <a:gd name="connsiteY44" fmla="*/ 202656 h 365257"/>
                <a:gd name="connsiteX45" fmla="*/ 152920 w 245096"/>
                <a:gd name="connsiteY45" fmla="*/ 202656 h 365257"/>
                <a:gd name="connsiteX46" fmla="*/ 149604 w 245096"/>
                <a:gd name="connsiteY46" fmla="*/ 198147 h 365257"/>
                <a:gd name="connsiteX47" fmla="*/ 148543 w 245096"/>
                <a:gd name="connsiteY47" fmla="*/ 198147 h 365257"/>
                <a:gd name="connsiteX48" fmla="*/ 148543 w 245096"/>
                <a:gd name="connsiteY48" fmla="*/ 197085 h 365257"/>
                <a:gd name="connsiteX49" fmla="*/ 145095 w 245096"/>
                <a:gd name="connsiteY49" fmla="*/ 198147 h 365257"/>
                <a:gd name="connsiteX50" fmla="*/ 144034 w 245096"/>
                <a:gd name="connsiteY50" fmla="*/ 198147 h 365257"/>
                <a:gd name="connsiteX51" fmla="*/ 145095 w 245096"/>
                <a:gd name="connsiteY51" fmla="*/ 200401 h 365257"/>
                <a:gd name="connsiteX52" fmla="*/ 144034 w 245096"/>
                <a:gd name="connsiteY52" fmla="*/ 201463 h 365257"/>
                <a:gd name="connsiteX53" fmla="*/ 144034 w 245096"/>
                <a:gd name="connsiteY53" fmla="*/ 200401 h 365257"/>
                <a:gd name="connsiteX54" fmla="*/ 142841 w 245096"/>
                <a:gd name="connsiteY54" fmla="*/ 200401 h 365257"/>
                <a:gd name="connsiteX55" fmla="*/ 141647 w 245096"/>
                <a:gd name="connsiteY55" fmla="*/ 201463 h 365257"/>
                <a:gd name="connsiteX56" fmla="*/ 140586 w 245096"/>
                <a:gd name="connsiteY56" fmla="*/ 201463 h 365257"/>
                <a:gd name="connsiteX57" fmla="*/ 138331 w 245096"/>
                <a:gd name="connsiteY57" fmla="*/ 202656 h 365257"/>
                <a:gd name="connsiteX58" fmla="*/ 137138 w 245096"/>
                <a:gd name="connsiteY58" fmla="*/ 203716 h 365257"/>
                <a:gd name="connsiteX59" fmla="*/ 136076 w 245096"/>
                <a:gd name="connsiteY59" fmla="*/ 203716 h 365257"/>
                <a:gd name="connsiteX60" fmla="*/ 135016 w 245096"/>
                <a:gd name="connsiteY60" fmla="*/ 204911 h 365257"/>
                <a:gd name="connsiteX61" fmla="*/ 132761 w 245096"/>
                <a:gd name="connsiteY61" fmla="*/ 204911 h 365257"/>
                <a:gd name="connsiteX62" fmla="*/ 132761 w 245096"/>
                <a:gd name="connsiteY62" fmla="*/ 205972 h 365257"/>
                <a:gd name="connsiteX63" fmla="*/ 131700 w 245096"/>
                <a:gd name="connsiteY63" fmla="*/ 205972 h 365257"/>
                <a:gd name="connsiteX64" fmla="*/ 130639 w 245096"/>
                <a:gd name="connsiteY64" fmla="*/ 207165 h 365257"/>
                <a:gd name="connsiteX65" fmla="*/ 128384 w 245096"/>
                <a:gd name="connsiteY65" fmla="*/ 208227 h 365257"/>
                <a:gd name="connsiteX66" fmla="*/ 122814 w 245096"/>
                <a:gd name="connsiteY66" fmla="*/ 210480 h 365257"/>
                <a:gd name="connsiteX67" fmla="*/ 121620 w 245096"/>
                <a:gd name="connsiteY67" fmla="*/ 217245 h 365257"/>
                <a:gd name="connsiteX68" fmla="*/ 95757 w 245096"/>
                <a:gd name="connsiteY68" fmla="*/ 5704 h 365257"/>
                <a:gd name="connsiteX69" fmla="*/ 100267 w 245096"/>
                <a:gd name="connsiteY69" fmla="*/ 6764 h 365257"/>
                <a:gd name="connsiteX70" fmla="*/ 121620 w 245096"/>
                <a:gd name="connsiteY70" fmla="*/ 1195 h 365257"/>
                <a:gd name="connsiteX71" fmla="*/ 121620 w 245096"/>
                <a:gd name="connsiteY71" fmla="*/ 0 h 365257"/>
                <a:gd name="connsiteX72" fmla="*/ 122814 w 245096"/>
                <a:gd name="connsiteY72" fmla="*/ 1195 h 365257"/>
                <a:gd name="connsiteX73" fmla="*/ 123875 w 245096"/>
                <a:gd name="connsiteY73" fmla="*/ 1195 h 365257"/>
                <a:gd name="connsiteX74" fmla="*/ 128384 w 245096"/>
                <a:gd name="connsiteY74" fmla="*/ 5704 h 365257"/>
                <a:gd name="connsiteX75" fmla="*/ 141912 w 245096"/>
                <a:gd name="connsiteY75" fmla="*/ 10213 h 365257"/>
                <a:gd name="connsiteX76" fmla="*/ 146421 w 245096"/>
                <a:gd name="connsiteY76" fmla="*/ 15784 h 365257"/>
                <a:gd name="connsiteX77" fmla="*/ 147483 w 245096"/>
                <a:gd name="connsiteY77" fmla="*/ 15784 h 365257"/>
                <a:gd name="connsiteX78" fmla="*/ 153053 w 245096"/>
                <a:gd name="connsiteY78" fmla="*/ 19232 h 365257"/>
                <a:gd name="connsiteX79" fmla="*/ 180109 w 245096"/>
                <a:gd name="connsiteY79" fmla="*/ 32760 h 365257"/>
                <a:gd name="connsiteX80" fmla="*/ 176660 w 245096"/>
                <a:gd name="connsiteY80" fmla="*/ 60877 h 365257"/>
                <a:gd name="connsiteX81" fmla="*/ 186740 w 245096"/>
                <a:gd name="connsiteY81" fmla="*/ 56367 h 365257"/>
                <a:gd name="connsiteX82" fmla="*/ 193504 w 245096"/>
                <a:gd name="connsiteY82" fmla="*/ 93503 h 365257"/>
                <a:gd name="connsiteX83" fmla="*/ 187934 w 245096"/>
                <a:gd name="connsiteY83" fmla="*/ 133956 h 365257"/>
                <a:gd name="connsiteX84" fmla="*/ 191250 w 245096"/>
                <a:gd name="connsiteY84" fmla="*/ 138464 h 365257"/>
                <a:gd name="connsiteX85" fmla="*/ 188995 w 245096"/>
                <a:gd name="connsiteY85" fmla="*/ 140718 h 365257"/>
                <a:gd name="connsiteX86" fmla="*/ 188995 w 245096"/>
                <a:gd name="connsiteY86" fmla="*/ 144034 h 365257"/>
                <a:gd name="connsiteX87" fmla="*/ 193504 w 245096"/>
                <a:gd name="connsiteY87" fmla="*/ 154114 h 365257"/>
                <a:gd name="connsiteX88" fmla="*/ 200268 w 245096"/>
                <a:gd name="connsiteY88" fmla="*/ 176661 h 365257"/>
                <a:gd name="connsiteX89" fmla="*/ 233956 w 245096"/>
                <a:gd name="connsiteY89" fmla="*/ 159817 h 365257"/>
                <a:gd name="connsiteX90" fmla="*/ 236210 w 245096"/>
                <a:gd name="connsiteY90" fmla="*/ 184619 h 365257"/>
                <a:gd name="connsiteX91" fmla="*/ 236210 w 245096"/>
                <a:gd name="connsiteY91" fmla="*/ 189128 h 365257"/>
                <a:gd name="connsiteX92" fmla="*/ 237272 w 245096"/>
                <a:gd name="connsiteY92" fmla="*/ 194699 h 365257"/>
                <a:gd name="connsiteX93" fmla="*/ 238332 w 245096"/>
                <a:gd name="connsiteY93" fmla="*/ 194699 h 365257"/>
                <a:gd name="connsiteX94" fmla="*/ 238332 w 245096"/>
                <a:gd name="connsiteY94" fmla="*/ 195759 h 365257"/>
                <a:gd name="connsiteX95" fmla="*/ 239526 w 245096"/>
                <a:gd name="connsiteY95" fmla="*/ 201330 h 365257"/>
                <a:gd name="connsiteX96" fmla="*/ 239526 w 245096"/>
                <a:gd name="connsiteY96" fmla="*/ 205839 h 365257"/>
                <a:gd name="connsiteX97" fmla="*/ 240587 w 245096"/>
                <a:gd name="connsiteY97" fmla="*/ 204778 h 365257"/>
                <a:gd name="connsiteX98" fmla="*/ 242842 w 245096"/>
                <a:gd name="connsiteY98" fmla="*/ 203585 h 365257"/>
                <a:gd name="connsiteX99" fmla="*/ 244036 w 245096"/>
                <a:gd name="connsiteY99" fmla="*/ 202523 h 365257"/>
                <a:gd name="connsiteX100" fmla="*/ 245097 w 245096"/>
                <a:gd name="connsiteY100" fmla="*/ 202523 h 365257"/>
                <a:gd name="connsiteX101" fmla="*/ 244036 w 245096"/>
                <a:gd name="connsiteY101" fmla="*/ 207032 h 365257"/>
                <a:gd name="connsiteX102" fmla="*/ 244036 w 245096"/>
                <a:gd name="connsiteY102" fmla="*/ 211543 h 365257"/>
                <a:gd name="connsiteX103" fmla="*/ 241781 w 245096"/>
                <a:gd name="connsiteY103" fmla="*/ 216051 h 365257"/>
                <a:gd name="connsiteX104" fmla="*/ 241781 w 245096"/>
                <a:gd name="connsiteY104" fmla="*/ 222816 h 365257"/>
                <a:gd name="connsiteX105" fmla="*/ 239526 w 245096"/>
                <a:gd name="connsiteY105" fmla="*/ 222816 h 365257"/>
                <a:gd name="connsiteX106" fmla="*/ 238332 w 245096"/>
                <a:gd name="connsiteY106" fmla="*/ 227324 h 365257"/>
                <a:gd name="connsiteX107" fmla="*/ 236078 w 245096"/>
                <a:gd name="connsiteY107" fmla="*/ 229580 h 365257"/>
                <a:gd name="connsiteX108" fmla="*/ 229314 w 245096"/>
                <a:gd name="connsiteY108" fmla="*/ 231835 h 365257"/>
                <a:gd name="connsiteX109" fmla="*/ 227059 w 245096"/>
                <a:gd name="connsiteY109" fmla="*/ 235282 h 365257"/>
                <a:gd name="connsiteX110" fmla="*/ 224804 w 245096"/>
                <a:gd name="connsiteY110" fmla="*/ 236344 h 365257"/>
                <a:gd name="connsiteX111" fmla="*/ 221489 w 245096"/>
                <a:gd name="connsiteY111" fmla="*/ 240853 h 365257"/>
                <a:gd name="connsiteX112" fmla="*/ 221489 w 245096"/>
                <a:gd name="connsiteY112" fmla="*/ 244168 h 365257"/>
                <a:gd name="connsiteX113" fmla="*/ 223744 w 245096"/>
                <a:gd name="connsiteY113" fmla="*/ 248677 h 365257"/>
                <a:gd name="connsiteX114" fmla="*/ 227059 w 245096"/>
                <a:gd name="connsiteY114" fmla="*/ 249739 h 365257"/>
                <a:gd name="connsiteX115" fmla="*/ 231569 w 245096"/>
                <a:gd name="connsiteY115" fmla="*/ 246424 h 365257"/>
                <a:gd name="connsiteX116" fmla="*/ 234884 w 245096"/>
                <a:gd name="connsiteY116" fmla="*/ 247484 h 365257"/>
                <a:gd name="connsiteX117" fmla="*/ 236078 w 245096"/>
                <a:gd name="connsiteY117" fmla="*/ 249739 h 365257"/>
                <a:gd name="connsiteX118" fmla="*/ 233823 w 245096"/>
                <a:gd name="connsiteY118" fmla="*/ 254248 h 365257"/>
                <a:gd name="connsiteX119" fmla="*/ 233823 w 245096"/>
                <a:gd name="connsiteY119" fmla="*/ 257564 h 365257"/>
                <a:gd name="connsiteX120" fmla="*/ 236078 w 245096"/>
                <a:gd name="connsiteY120" fmla="*/ 261012 h 365257"/>
                <a:gd name="connsiteX121" fmla="*/ 237139 w 245096"/>
                <a:gd name="connsiteY121" fmla="*/ 264328 h 365257"/>
                <a:gd name="connsiteX122" fmla="*/ 234884 w 245096"/>
                <a:gd name="connsiteY122" fmla="*/ 267644 h 365257"/>
                <a:gd name="connsiteX123" fmla="*/ 231569 w 245096"/>
                <a:gd name="connsiteY123" fmla="*/ 271092 h 365257"/>
                <a:gd name="connsiteX124" fmla="*/ 232629 w 245096"/>
                <a:gd name="connsiteY124" fmla="*/ 274408 h 365257"/>
                <a:gd name="connsiteX125" fmla="*/ 232629 w 245096"/>
                <a:gd name="connsiteY125" fmla="*/ 282233 h 365257"/>
                <a:gd name="connsiteX126" fmla="*/ 230375 w 245096"/>
                <a:gd name="connsiteY126" fmla="*/ 285548 h 365257"/>
                <a:gd name="connsiteX127" fmla="*/ 227059 w 245096"/>
                <a:gd name="connsiteY127" fmla="*/ 287804 h 365257"/>
                <a:gd name="connsiteX128" fmla="*/ 222550 w 245096"/>
                <a:gd name="connsiteY128" fmla="*/ 286742 h 365257"/>
                <a:gd name="connsiteX129" fmla="*/ 216979 w 245096"/>
                <a:gd name="connsiteY129" fmla="*/ 282233 h 365257"/>
                <a:gd name="connsiteX130" fmla="*/ 213664 w 245096"/>
                <a:gd name="connsiteY130" fmla="*/ 285548 h 365257"/>
                <a:gd name="connsiteX131" fmla="*/ 213664 w 245096"/>
                <a:gd name="connsiteY131" fmla="*/ 288997 h 365257"/>
                <a:gd name="connsiteX132" fmla="*/ 211409 w 245096"/>
                <a:gd name="connsiteY132" fmla="*/ 294568 h 365257"/>
                <a:gd name="connsiteX133" fmla="*/ 203584 w 245096"/>
                <a:gd name="connsiteY133" fmla="*/ 296821 h 365257"/>
                <a:gd name="connsiteX134" fmla="*/ 199075 w 245096"/>
                <a:gd name="connsiteY134" fmla="*/ 296821 h 365257"/>
                <a:gd name="connsiteX135" fmla="*/ 195759 w 245096"/>
                <a:gd name="connsiteY135" fmla="*/ 295628 h 365257"/>
                <a:gd name="connsiteX136" fmla="*/ 186740 w 245096"/>
                <a:gd name="connsiteY136" fmla="*/ 300137 h 365257"/>
                <a:gd name="connsiteX137" fmla="*/ 182231 w 245096"/>
                <a:gd name="connsiteY137" fmla="*/ 303453 h 365257"/>
                <a:gd name="connsiteX138" fmla="*/ 175467 w 245096"/>
                <a:gd name="connsiteY138" fmla="*/ 305708 h 365257"/>
                <a:gd name="connsiteX139" fmla="*/ 175467 w 245096"/>
                <a:gd name="connsiteY139" fmla="*/ 309156 h 365257"/>
                <a:gd name="connsiteX140" fmla="*/ 170958 w 245096"/>
                <a:gd name="connsiteY140" fmla="*/ 311412 h 365257"/>
                <a:gd name="connsiteX141" fmla="*/ 167642 w 245096"/>
                <a:gd name="connsiteY141" fmla="*/ 311412 h 365257"/>
                <a:gd name="connsiteX142" fmla="*/ 163133 w 245096"/>
                <a:gd name="connsiteY142" fmla="*/ 310217 h 365257"/>
                <a:gd name="connsiteX143" fmla="*/ 159817 w 245096"/>
                <a:gd name="connsiteY143" fmla="*/ 309156 h 365257"/>
                <a:gd name="connsiteX144" fmla="*/ 159817 w 245096"/>
                <a:gd name="connsiteY144" fmla="*/ 305708 h 365257"/>
                <a:gd name="connsiteX145" fmla="*/ 141779 w 245096"/>
                <a:gd name="connsiteY145" fmla="*/ 313533 h 365257"/>
                <a:gd name="connsiteX146" fmla="*/ 140718 w 245096"/>
                <a:gd name="connsiteY146" fmla="*/ 313533 h 365257"/>
                <a:gd name="connsiteX147" fmla="*/ 137270 w 245096"/>
                <a:gd name="connsiteY147" fmla="*/ 314727 h 365257"/>
                <a:gd name="connsiteX148" fmla="*/ 132761 w 245096"/>
                <a:gd name="connsiteY148" fmla="*/ 318043 h 365257"/>
                <a:gd name="connsiteX149" fmla="*/ 132761 w 245096"/>
                <a:gd name="connsiteY149" fmla="*/ 322552 h 365257"/>
                <a:gd name="connsiteX150" fmla="*/ 133822 w 245096"/>
                <a:gd name="connsiteY150" fmla="*/ 325868 h 365257"/>
                <a:gd name="connsiteX151" fmla="*/ 135016 w 245096"/>
                <a:gd name="connsiteY151" fmla="*/ 328121 h 365257"/>
                <a:gd name="connsiteX152" fmla="*/ 139525 w 245096"/>
                <a:gd name="connsiteY152" fmla="*/ 330377 h 365257"/>
                <a:gd name="connsiteX153" fmla="*/ 142841 w 245096"/>
                <a:gd name="connsiteY153" fmla="*/ 330377 h 365257"/>
                <a:gd name="connsiteX154" fmla="*/ 160878 w 245096"/>
                <a:gd name="connsiteY154" fmla="*/ 337141 h 365257"/>
                <a:gd name="connsiteX155" fmla="*/ 164193 w 245096"/>
                <a:gd name="connsiteY155" fmla="*/ 339396 h 365257"/>
                <a:gd name="connsiteX156" fmla="*/ 165255 w 245096"/>
                <a:gd name="connsiteY156" fmla="*/ 341650 h 365257"/>
                <a:gd name="connsiteX157" fmla="*/ 164193 w 245096"/>
                <a:gd name="connsiteY157" fmla="*/ 346160 h 365257"/>
                <a:gd name="connsiteX158" fmla="*/ 164193 w 245096"/>
                <a:gd name="connsiteY158" fmla="*/ 347221 h 365257"/>
                <a:gd name="connsiteX159" fmla="*/ 163133 w 245096"/>
                <a:gd name="connsiteY159" fmla="*/ 349476 h 365257"/>
                <a:gd name="connsiteX160" fmla="*/ 139525 w 245096"/>
                <a:gd name="connsiteY160" fmla="*/ 365258 h 365257"/>
                <a:gd name="connsiteX161" fmla="*/ 135016 w 245096"/>
                <a:gd name="connsiteY161" fmla="*/ 361942 h 365257"/>
                <a:gd name="connsiteX162" fmla="*/ 127191 w 245096"/>
                <a:gd name="connsiteY162" fmla="*/ 363003 h 365257"/>
                <a:gd name="connsiteX163" fmla="*/ 122681 w 245096"/>
                <a:gd name="connsiteY163" fmla="*/ 363003 h 365257"/>
                <a:gd name="connsiteX164" fmla="*/ 123742 w 245096"/>
                <a:gd name="connsiteY164" fmla="*/ 357433 h 365257"/>
                <a:gd name="connsiteX165" fmla="*/ 124803 w 245096"/>
                <a:gd name="connsiteY165" fmla="*/ 354118 h 365257"/>
                <a:gd name="connsiteX166" fmla="*/ 128119 w 245096"/>
                <a:gd name="connsiteY166" fmla="*/ 349607 h 365257"/>
                <a:gd name="connsiteX167" fmla="*/ 131434 w 245096"/>
                <a:gd name="connsiteY167" fmla="*/ 347353 h 365257"/>
                <a:gd name="connsiteX168" fmla="*/ 135944 w 245096"/>
                <a:gd name="connsiteY168" fmla="*/ 348547 h 365257"/>
                <a:gd name="connsiteX169" fmla="*/ 131434 w 245096"/>
                <a:gd name="connsiteY169" fmla="*/ 335018 h 365257"/>
                <a:gd name="connsiteX170" fmla="*/ 125864 w 245096"/>
                <a:gd name="connsiteY170" fmla="*/ 337274 h 365257"/>
                <a:gd name="connsiteX171" fmla="*/ 123609 w 245096"/>
                <a:gd name="connsiteY171" fmla="*/ 340722 h 365257"/>
                <a:gd name="connsiteX172" fmla="*/ 124671 w 245096"/>
                <a:gd name="connsiteY172" fmla="*/ 342976 h 365257"/>
                <a:gd name="connsiteX173" fmla="*/ 125731 w 245096"/>
                <a:gd name="connsiteY173" fmla="*/ 348547 h 365257"/>
                <a:gd name="connsiteX174" fmla="*/ 124671 w 245096"/>
                <a:gd name="connsiteY174" fmla="*/ 350802 h 365257"/>
                <a:gd name="connsiteX175" fmla="*/ 120161 w 245096"/>
                <a:gd name="connsiteY175" fmla="*/ 350802 h 365257"/>
                <a:gd name="connsiteX176" fmla="*/ 115652 w 245096"/>
                <a:gd name="connsiteY176" fmla="*/ 348547 h 365257"/>
                <a:gd name="connsiteX177" fmla="*/ 114591 w 245096"/>
                <a:gd name="connsiteY177" fmla="*/ 344038 h 365257"/>
                <a:gd name="connsiteX178" fmla="*/ 113397 w 245096"/>
                <a:gd name="connsiteY178" fmla="*/ 339529 h 365257"/>
                <a:gd name="connsiteX179" fmla="*/ 111142 w 245096"/>
                <a:gd name="connsiteY179" fmla="*/ 336213 h 365257"/>
                <a:gd name="connsiteX180" fmla="*/ 107694 w 245096"/>
                <a:gd name="connsiteY180" fmla="*/ 331703 h 365257"/>
                <a:gd name="connsiteX181" fmla="*/ 105439 w 245096"/>
                <a:gd name="connsiteY181" fmla="*/ 326133 h 365257"/>
                <a:gd name="connsiteX182" fmla="*/ 102124 w 245096"/>
                <a:gd name="connsiteY182" fmla="*/ 323878 h 365257"/>
                <a:gd name="connsiteX183" fmla="*/ 98808 w 245096"/>
                <a:gd name="connsiteY183" fmla="*/ 320562 h 365257"/>
                <a:gd name="connsiteX184" fmla="*/ 95492 w 245096"/>
                <a:gd name="connsiteY184" fmla="*/ 319502 h 365257"/>
                <a:gd name="connsiteX185" fmla="*/ 93237 w 245096"/>
                <a:gd name="connsiteY185" fmla="*/ 316053 h 365257"/>
                <a:gd name="connsiteX186" fmla="*/ 76394 w 245096"/>
                <a:gd name="connsiteY186" fmla="*/ 291252 h 365257"/>
                <a:gd name="connsiteX187" fmla="*/ 49338 w 245096"/>
                <a:gd name="connsiteY187" fmla="*/ 273215 h 365257"/>
                <a:gd name="connsiteX188" fmla="*/ 50531 w 245096"/>
                <a:gd name="connsiteY188" fmla="*/ 267511 h 365257"/>
                <a:gd name="connsiteX189" fmla="*/ 48277 w 245096"/>
                <a:gd name="connsiteY189" fmla="*/ 261940 h 365257"/>
                <a:gd name="connsiteX190" fmla="*/ 43767 w 245096"/>
                <a:gd name="connsiteY190" fmla="*/ 266451 h 365257"/>
                <a:gd name="connsiteX191" fmla="*/ 42706 w 245096"/>
                <a:gd name="connsiteY191" fmla="*/ 261940 h 365257"/>
                <a:gd name="connsiteX192" fmla="*/ 44961 w 245096"/>
                <a:gd name="connsiteY192" fmla="*/ 258624 h 365257"/>
                <a:gd name="connsiteX193" fmla="*/ 33688 w 245096"/>
                <a:gd name="connsiteY193" fmla="*/ 253055 h 365257"/>
                <a:gd name="connsiteX194" fmla="*/ 16844 w 245096"/>
                <a:gd name="connsiteY194" fmla="*/ 236211 h 365257"/>
                <a:gd name="connsiteX195" fmla="*/ 7825 w 245096"/>
                <a:gd name="connsiteY195" fmla="*/ 235151 h 365257"/>
                <a:gd name="connsiteX196" fmla="*/ 22414 w 245096"/>
                <a:gd name="connsiteY196" fmla="*/ 233956 h 365257"/>
                <a:gd name="connsiteX197" fmla="*/ 22414 w 245096"/>
                <a:gd name="connsiteY197" fmla="*/ 222683 h 365257"/>
                <a:gd name="connsiteX198" fmla="*/ 21353 w 245096"/>
                <a:gd name="connsiteY198" fmla="*/ 220428 h 365257"/>
                <a:gd name="connsiteX199" fmla="*/ 16844 w 245096"/>
                <a:gd name="connsiteY199" fmla="*/ 220428 h 365257"/>
                <a:gd name="connsiteX200" fmla="*/ 14589 w 245096"/>
                <a:gd name="connsiteY200" fmla="*/ 221490 h 365257"/>
                <a:gd name="connsiteX201" fmla="*/ 0 w 245096"/>
                <a:gd name="connsiteY201" fmla="*/ 210217 h 365257"/>
                <a:gd name="connsiteX202" fmla="*/ 0 w 245096"/>
                <a:gd name="connsiteY202" fmla="*/ 205706 h 365257"/>
                <a:gd name="connsiteX203" fmla="*/ 2255 w 245096"/>
                <a:gd name="connsiteY203" fmla="*/ 204646 h 365257"/>
                <a:gd name="connsiteX204" fmla="*/ 11273 w 245096"/>
                <a:gd name="connsiteY204" fmla="*/ 190057 h 365257"/>
                <a:gd name="connsiteX205" fmla="*/ 16844 w 245096"/>
                <a:gd name="connsiteY205" fmla="*/ 184486 h 365257"/>
                <a:gd name="connsiteX206" fmla="*/ 16844 w 245096"/>
                <a:gd name="connsiteY206" fmla="*/ 163133 h 365257"/>
                <a:gd name="connsiteX207" fmla="*/ 3316 w 245096"/>
                <a:gd name="connsiteY207" fmla="*/ 149605 h 365257"/>
                <a:gd name="connsiteX208" fmla="*/ 3316 w 245096"/>
                <a:gd name="connsiteY208" fmla="*/ 122548 h 365257"/>
                <a:gd name="connsiteX209" fmla="*/ 12335 w 245096"/>
                <a:gd name="connsiteY209" fmla="*/ 112470 h 365257"/>
                <a:gd name="connsiteX210" fmla="*/ 12335 w 245096"/>
                <a:gd name="connsiteY210" fmla="*/ 111275 h 365257"/>
                <a:gd name="connsiteX211" fmla="*/ 11273 w 245096"/>
                <a:gd name="connsiteY211" fmla="*/ 106766 h 365257"/>
                <a:gd name="connsiteX212" fmla="*/ 1194 w 245096"/>
                <a:gd name="connsiteY212" fmla="*/ 103450 h 365257"/>
                <a:gd name="connsiteX213" fmla="*/ 10213 w 245096"/>
                <a:gd name="connsiteY213" fmla="*/ 97879 h 365257"/>
                <a:gd name="connsiteX214" fmla="*/ 3448 w 245096"/>
                <a:gd name="connsiteY214" fmla="*/ 48410 h 365257"/>
                <a:gd name="connsiteX215" fmla="*/ 46155 w 245096"/>
                <a:gd name="connsiteY215" fmla="*/ 67509 h 365257"/>
                <a:gd name="connsiteX216" fmla="*/ 70956 w 245096"/>
                <a:gd name="connsiteY216" fmla="*/ 53980 h 365257"/>
                <a:gd name="connsiteX217" fmla="*/ 79975 w 245096"/>
                <a:gd name="connsiteY217" fmla="*/ 39392 h 365257"/>
                <a:gd name="connsiteX218" fmla="*/ 87932 w 245096"/>
                <a:gd name="connsiteY218" fmla="*/ 16844 h 365257"/>
                <a:gd name="connsiteX219" fmla="*/ 95757 w 245096"/>
                <a:gd name="connsiteY219" fmla="*/ 5571 h 36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245096" h="365257">
                  <a:moveTo>
                    <a:pt x="121355" y="217377"/>
                  </a:moveTo>
                  <a:lnTo>
                    <a:pt x="125864" y="220693"/>
                  </a:lnTo>
                  <a:lnTo>
                    <a:pt x="131434" y="224009"/>
                  </a:lnTo>
                  <a:lnTo>
                    <a:pt x="132496" y="222948"/>
                  </a:lnTo>
                  <a:lnTo>
                    <a:pt x="138066" y="222948"/>
                  </a:lnTo>
                  <a:lnTo>
                    <a:pt x="140321" y="224009"/>
                  </a:lnTo>
                  <a:lnTo>
                    <a:pt x="141381" y="225204"/>
                  </a:lnTo>
                  <a:lnTo>
                    <a:pt x="143636" y="225204"/>
                  </a:lnTo>
                  <a:lnTo>
                    <a:pt x="143636" y="224009"/>
                  </a:lnTo>
                  <a:lnTo>
                    <a:pt x="144697" y="221755"/>
                  </a:lnTo>
                  <a:lnTo>
                    <a:pt x="148146" y="219500"/>
                  </a:lnTo>
                  <a:lnTo>
                    <a:pt x="148146" y="220693"/>
                  </a:lnTo>
                  <a:lnTo>
                    <a:pt x="149206" y="220693"/>
                  </a:lnTo>
                  <a:lnTo>
                    <a:pt x="151461" y="222948"/>
                  </a:lnTo>
                  <a:lnTo>
                    <a:pt x="149206" y="228519"/>
                  </a:lnTo>
                  <a:lnTo>
                    <a:pt x="153716" y="230773"/>
                  </a:lnTo>
                  <a:lnTo>
                    <a:pt x="157032" y="225204"/>
                  </a:lnTo>
                  <a:lnTo>
                    <a:pt x="159286" y="226264"/>
                  </a:lnTo>
                  <a:lnTo>
                    <a:pt x="162602" y="226264"/>
                  </a:lnTo>
                  <a:lnTo>
                    <a:pt x="161541" y="225204"/>
                  </a:lnTo>
                  <a:lnTo>
                    <a:pt x="164857" y="225204"/>
                  </a:lnTo>
                  <a:lnTo>
                    <a:pt x="164857" y="224009"/>
                  </a:lnTo>
                  <a:lnTo>
                    <a:pt x="166050" y="224009"/>
                  </a:lnTo>
                  <a:lnTo>
                    <a:pt x="168305" y="212736"/>
                  </a:lnTo>
                  <a:lnTo>
                    <a:pt x="175069" y="209420"/>
                  </a:lnTo>
                  <a:lnTo>
                    <a:pt x="172814" y="204911"/>
                  </a:lnTo>
                  <a:lnTo>
                    <a:pt x="170560" y="204911"/>
                  </a:lnTo>
                  <a:lnTo>
                    <a:pt x="169498" y="205972"/>
                  </a:lnTo>
                  <a:lnTo>
                    <a:pt x="169498" y="207165"/>
                  </a:lnTo>
                  <a:lnTo>
                    <a:pt x="168438" y="207165"/>
                  </a:lnTo>
                  <a:lnTo>
                    <a:pt x="167377" y="205972"/>
                  </a:lnTo>
                  <a:lnTo>
                    <a:pt x="166316" y="208227"/>
                  </a:lnTo>
                  <a:lnTo>
                    <a:pt x="165122" y="204911"/>
                  </a:lnTo>
                  <a:lnTo>
                    <a:pt x="164061" y="204911"/>
                  </a:lnTo>
                  <a:lnTo>
                    <a:pt x="164061" y="202656"/>
                  </a:lnTo>
                  <a:lnTo>
                    <a:pt x="165122" y="202656"/>
                  </a:lnTo>
                  <a:lnTo>
                    <a:pt x="161806" y="199340"/>
                  </a:lnTo>
                  <a:lnTo>
                    <a:pt x="159551" y="200401"/>
                  </a:lnTo>
                  <a:lnTo>
                    <a:pt x="158491" y="200401"/>
                  </a:lnTo>
                  <a:lnTo>
                    <a:pt x="157297" y="201463"/>
                  </a:lnTo>
                  <a:lnTo>
                    <a:pt x="157297" y="202656"/>
                  </a:lnTo>
                  <a:lnTo>
                    <a:pt x="155042" y="200401"/>
                  </a:lnTo>
                  <a:lnTo>
                    <a:pt x="155042" y="201463"/>
                  </a:lnTo>
                  <a:lnTo>
                    <a:pt x="153981" y="201463"/>
                  </a:lnTo>
                  <a:lnTo>
                    <a:pt x="153981" y="202656"/>
                  </a:lnTo>
                  <a:lnTo>
                    <a:pt x="152920" y="202656"/>
                  </a:lnTo>
                  <a:lnTo>
                    <a:pt x="149604" y="198147"/>
                  </a:lnTo>
                  <a:lnTo>
                    <a:pt x="148543" y="198147"/>
                  </a:lnTo>
                  <a:lnTo>
                    <a:pt x="148543" y="197085"/>
                  </a:lnTo>
                  <a:lnTo>
                    <a:pt x="145095" y="198147"/>
                  </a:lnTo>
                  <a:lnTo>
                    <a:pt x="144034" y="198147"/>
                  </a:lnTo>
                  <a:lnTo>
                    <a:pt x="145095" y="200401"/>
                  </a:lnTo>
                  <a:lnTo>
                    <a:pt x="144034" y="201463"/>
                  </a:lnTo>
                  <a:lnTo>
                    <a:pt x="144034" y="200401"/>
                  </a:lnTo>
                  <a:lnTo>
                    <a:pt x="142841" y="200401"/>
                  </a:lnTo>
                  <a:lnTo>
                    <a:pt x="141647" y="201463"/>
                  </a:lnTo>
                  <a:lnTo>
                    <a:pt x="140586" y="201463"/>
                  </a:lnTo>
                  <a:lnTo>
                    <a:pt x="138331" y="202656"/>
                  </a:lnTo>
                  <a:lnTo>
                    <a:pt x="137138" y="203716"/>
                  </a:lnTo>
                  <a:lnTo>
                    <a:pt x="136076" y="203716"/>
                  </a:lnTo>
                  <a:lnTo>
                    <a:pt x="135016" y="204911"/>
                  </a:lnTo>
                  <a:lnTo>
                    <a:pt x="132761" y="204911"/>
                  </a:lnTo>
                  <a:lnTo>
                    <a:pt x="132761" y="205972"/>
                  </a:lnTo>
                  <a:lnTo>
                    <a:pt x="131700" y="205972"/>
                  </a:lnTo>
                  <a:lnTo>
                    <a:pt x="130639" y="207165"/>
                  </a:lnTo>
                  <a:lnTo>
                    <a:pt x="128384" y="208227"/>
                  </a:lnTo>
                  <a:lnTo>
                    <a:pt x="122814" y="210480"/>
                  </a:lnTo>
                  <a:lnTo>
                    <a:pt x="121620" y="217245"/>
                  </a:lnTo>
                  <a:moveTo>
                    <a:pt x="95757" y="5704"/>
                  </a:moveTo>
                  <a:lnTo>
                    <a:pt x="100267" y="6764"/>
                  </a:lnTo>
                  <a:lnTo>
                    <a:pt x="121620" y="1195"/>
                  </a:lnTo>
                  <a:lnTo>
                    <a:pt x="121620" y="0"/>
                  </a:lnTo>
                  <a:lnTo>
                    <a:pt x="122814" y="1195"/>
                  </a:lnTo>
                  <a:lnTo>
                    <a:pt x="123875" y="1195"/>
                  </a:lnTo>
                  <a:lnTo>
                    <a:pt x="128384" y="5704"/>
                  </a:lnTo>
                  <a:lnTo>
                    <a:pt x="141912" y="10213"/>
                  </a:lnTo>
                  <a:lnTo>
                    <a:pt x="146421" y="15784"/>
                  </a:lnTo>
                  <a:lnTo>
                    <a:pt x="147483" y="15784"/>
                  </a:lnTo>
                  <a:lnTo>
                    <a:pt x="153053" y="19232"/>
                  </a:lnTo>
                  <a:lnTo>
                    <a:pt x="180109" y="32760"/>
                  </a:lnTo>
                  <a:lnTo>
                    <a:pt x="176660" y="60877"/>
                  </a:lnTo>
                  <a:lnTo>
                    <a:pt x="186740" y="56367"/>
                  </a:lnTo>
                  <a:lnTo>
                    <a:pt x="193504" y="93503"/>
                  </a:lnTo>
                  <a:lnTo>
                    <a:pt x="187934" y="133956"/>
                  </a:lnTo>
                  <a:lnTo>
                    <a:pt x="191250" y="138464"/>
                  </a:lnTo>
                  <a:lnTo>
                    <a:pt x="188995" y="140718"/>
                  </a:lnTo>
                  <a:lnTo>
                    <a:pt x="188995" y="144034"/>
                  </a:lnTo>
                  <a:lnTo>
                    <a:pt x="193504" y="154114"/>
                  </a:lnTo>
                  <a:lnTo>
                    <a:pt x="200268" y="176661"/>
                  </a:lnTo>
                  <a:lnTo>
                    <a:pt x="233956" y="159817"/>
                  </a:lnTo>
                  <a:lnTo>
                    <a:pt x="236210" y="184619"/>
                  </a:lnTo>
                  <a:lnTo>
                    <a:pt x="236210" y="189128"/>
                  </a:lnTo>
                  <a:lnTo>
                    <a:pt x="237272" y="194699"/>
                  </a:lnTo>
                  <a:lnTo>
                    <a:pt x="238332" y="194699"/>
                  </a:lnTo>
                  <a:lnTo>
                    <a:pt x="238332" y="195759"/>
                  </a:lnTo>
                  <a:lnTo>
                    <a:pt x="239526" y="201330"/>
                  </a:lnTo>
                  <a:lnTo>
                    <a:pt x="239526" y="205839"/>
                  </a:lnTo>
                  <a:lnTo>
                    <a:pt x="240587" y="204778"/>
                  </a:lnTo>
                  <a:lnTo>
                    <a:pt x="242842" y="203585"/>
                  </a:lnTo>
                  <a:lnTo>
                    <a:pt x="244036" y="202523"/>
                  </a:lnTo>
                  <a:lnTo>
                    <a:pt x="245097" y="202523"/>
                  </a:lnTo>
                  <a:lnTo>
                    <a:pt x="244036" y="207032"/>
                  </a:lnTo>
                  <a:lnTo>
                    <a:pt x="244036" y="211543"/>
                  </a:lnTo>
                  <a:lnTo>
                    <a:pt x="241781" y="216051"/>
                  </a:lnTo>
                  <a:lnTo>
                    <a:pt x="241781" y="222816"/>
                  </a:lnTo>
                  <a:lnTo>
                    <a:pt x="239526" y="222816"/>
                  </a:lnTo>
                  <a:lnTo>
                    <a:pt x="238332" y="227324"/>
                  </a:lnTo>
                  <a:lnTo>
                    <a:pt x="236078" y="229580"/>
                  </a:lnTo>
                  <a:lnTo>
                    <a:pt x="229314" y="231835"/>
                  </a:lnTo>
                  <a:lnTo>
                    <a:pt x="227059" y="235282"/>
                  </a:lnTo>
                  <a:lnTo>
                    <a:pt x="224804" y="236344"/>
                  </a:lnTo>
                  <a:lnTo>
                    <a:pt x="221489" y="240853"/>
                  </a:lnTo>
                  <a:lnTo>
                    <a:pt x="221489" y="244168"/>
                  </a:lnTo>
                  <a:lnTo>
                    <a:pt x="223744" y="248677"/>
                  </a:lnTo>
                  <a:lnTo>
                    <a:pt x="227059" y="249739"/>
                  </a:lnTo>
                  <a:lnTo>
                    <a:pt x="231569" y="246424"/>
                  </a:lnTo>
                  <a:lnTo>
                    <a:pt x="234884" y="247484"/>
                  </a:lnTo>
                  <a:lnTo>
                    <a:pt x="236078" y="249739"/>
                  </a:lnTo>
                  <a:lnTo>
                    <a:pt x="233823" y="254248"/>
                  </a:lnTo>
                  <a:lnTo>
                    <a:pt x="233823" y="257564"/>
                  </a:lnTo>
                  <a:lnTo>
                    <a:pt x="236078" y="261012"/>
                  </a:lnTo>
                  <a:lnTo>
                    <a:pt x="237139" y="264328"/>
                  </a:lnTo>
                  <a:lnTo>
                    <a:pt x="234884" y="267644"/>
                  </a:lnTo>
                  <a:lnTo>
                    <a:pt x="231569" y="271092"/>
                  </a:lnTo>
                  <a:lnTo>
                    <a:pt x="232629" y="274408"/>
                  </a:lnTo>
                  <a:lnTo>
                    <a:pt x="232629" y="282233"/>
                  </a:lnTo>
                  <a:lnTo>
                    <a:pt x="230375" y="285548"/>
                  </a:lnTo>
                  <a:lnTo>
                    <a:pt x="227059" y="287804"/>
                  </a:lnTo>
                  <a:lnTo>
                    <a:pt x="222550" y="286742"/>
                  </a:lnTo>
                  <a:lnTo>
                    <a:pt x="216979" y="282233"/>
                  </a:lnTo>
                  <a:lnTo>
                    <a:pt x="213664" y="285548"/>
                  </a:lnTo>
                  <a:lnTo>
                    <a:pt x="213664" y="288997"/>
                  </a:lnTo>
                  <a:lnTo>
                    <a:pt x="211409" y="294568"/>
                  </a:lnTo>
                  <a:lnTo>
                    <a:pt x="203584" y="296821"/>
                  </a:lnTo>
                  <a:lnTo>
                    <a:pt x="199075" y="296821"/>
                  </a:lnTo>
                  <a:lnTo>
                    <a:pt x="195759" y="295628"/>
                  </a:lnTo>
                  <a:lnTo>
                    <a:pt x="186740" y="300137"/>
                  </a:lnTo>
                  <a:lnTo>
                    <a:pt x="182231" y="303453"/>
                  </a:lnTo>
                  <a:lnTo>
                    <a:pt x="175467" y="305708"/>
                  </a:lnTo>
                  <a:lnTo>
                    <a:pt x="175467" y="309156"/>
                  </a:lnTo>
                  <a:lnTo>
                    <a:pt x="170958" y="311412"/>
                  </a:lnTo>
                  <a:lnTo>
                    <a:pt x="167642" y="311412"/>
                  </a:lnTo>
                  <a:lnTo>
                    <a:pt x="163133" y="310217"/>
                  </a:lnTo>
                  <a:lnTo>
                    <a:pt x="159817" y="309156"/>
                  </a:lnTo>
                  <a:lnTo>
                    <a:pt x="159817" y="305708"/>
                  </a:lnTo>
                  <a:cubicBezTo>
                    <a:pt x="151196" y="301861"/>
                    <a:pt x="146023" y="306372"/>
                    <a:pt x="141779" y="313533"/>
                  </a:cubicBezTo>
                  <a:lnTo>
                    <a:pt x="140718" y="313533"/>
                  </a:lnTo>
                  <a:lnTo>
                    <a:pt x="137270" y="314727"/>
                  </a:lnTo>
                  <a:lnTo>
                    <a:pt x="132761" y="318043"/>
                  </a:lnTo>
                  <a:lnTo>
                    <a:pt x="132761" y="322552"/>
                  </a:lnTo>
                  <a:lnTo>
                    <a:pt x="133822" y="325868"/>
                  </a:lnTo>
                  <a:lnTo>
                    <a:pt x="135016" y="328121"/>
                  </a:lnTo>
                  <a:lnTo>
                    <a:pt x="139525" y="330377"/>
                  </a:lnTo>
                  <a:lnTo>
                    <a:pt x="142841" y="330377"/>
                  </a:lnTo>
                  <a:cubicBezTo>
                    <a:pt x="154512" y="321756"/>
                    <a:pt x="156368" y="330111"/>
                    <a:pt x="160878" y="337141"/>
                  </a:cubicBezTo>
                  <a:lnTo>
                    <a:pt x="164193" y="339396"/>
                  </a:lnTo>
                  <a:lnTo>
                    <a:pt x="165255" y="341650"/>
                  </a:lnTo>
                  <a:lnTo>
                    <a:pt x="164193" y="346160"/>
                  </a:lnTo>
                  <a:lnTo>
                    <a:pt x="164193" y="347221"/>
                  </a:lnTo>
                  <a:lnTo>
                    <a:pt x="163133" y="349476"/>
                  </a:lnTo>
                  <a:cubicBezTo>
                    <a:pt x="161541" y="352792"/>
                    <a:pt x="143769" y="362473"/>
                    <a:pt x="139525" y="365258"/>
                  </a:cubicBezTo>
                  <a:lnTo>
                    <a:pt x="135016" y="361942"/>
                  </a:lnTo>
                  <a:lnTo>
                    <a:pt x="127191" y="363003"/>
                  </a:lnTo>
                  <a:lnTo>
                    <a:pt x="122681" y="363003"/>
                  </a:lnTo>
                  <a:lnTo>
                    <a:pt x="123742" y="357433"/>
                  </a:lnTo>
                  <a:lnTo>
                    <a:pt x="124803" y="354118"/>
                  </a:lnTo>
                  <a:lnTo>
                    <a:pt x="128119" y="349607"/>
                  </a:lnTo>
                  <a:lnTo>
                    <a:pt x="131434" y="347353"/>
                  </a:lnTo>
                  <a:lnTo>
                    <a:pt x="135944" y="348547"/>
                  </a:lnTo>
                  <a:cubicBezTo>
                    <a:pt x="146421" y="342313"/>
                    <a:pt x="136872" y="337805"/>
                    <a:pt x="131434" y="335018"/>
                  </a:cubicBezTo>
                  <a:lnTo>
                    <a:pt x="125864" y="337274"/>
                  </a:lnTo>
                  <a:lnTo>
                    <a:pt x="123609" y="340722"/>
                  </a:lnTo>
                  <a:lnTo>
                    <a:pt x="124671" y="342976"/>
                  </a:lnTo>
                  <a:lnTo>
                    <a:pt x="125731" y="348547"/>
                  </a:lnTo>
                  <a:lnTo>
                    <a:pt x="124671" y="350802"/>
                  </a:lnTo>
                  <a:lnTo>
                    <a:pt x="120161" y="350802"/>
                  </a:lnTo>
                  <a:lnTo>
                    <a:pt x="115652" y="348547"/>
                  </a:lnTo>
                  <a:lnTo>
                    <a:pt x="114591" y="344038"/>
                  </a:lnTo>
                  <a:lnTo>
                    <a:pt x="113397" y="339529"/>
                  </a:lnTo>
                  <a:lnTo>
                    <a:pt x="111142" y="336213"/>
                  </a:lnTo>
                  <a:lnTo>
                    <a:pt x="107694" y="331703"/>
                  </a:lnTo>
                  <a:lnTo>
                    <a:pt x="105439" y="326133"/>
                  </a:lnTo>
                  <a:lnTo>
                    <a:pt x="102124" y="323878"/>
                  </a:lnTo>
                  <a:lnTo>
                    <a:pt x="98808" y="320562"/>
                  </a:lnTo>
                  <a:lnTo>
                    <a:pt x="95492" y="319502"/>
                  </a:lnTo>
                  <a:lnTo>
                    <a:pt x="93237" y="316053"/>
                  </a:lnTo>
                  <a:cubicBezTo>
                    <a:pt x="92707" y="304382"/>
                    <a:pt x="84617" y="299475"/>
                    <a:pt x="76394" y="291252"/>
                  </a:cubicBezTo>
                  <a:cubicBezTo>
                    <a:pt x="66579" y="281834"/>
                    <a:pt x="65120" y="287273"/>
                    <a:pt x="49338" y="273215"/>
                  </a:cubicBezTo>
                  <a:lnTo>
                    <a:pt x="50531" y="267511"/>
                  </a:lnTo>
                  <a:lnTo>
                    <a:pt x="48277" y="261940"/>
                  </a:lnTo>
                  <a:lnTo>
                    <a:pt x="43767" y="266451"/>
                  </a:lnTo>
                  <a:lnTo>
                    <a:pt x="42706" y="261940"/>
                  </a:lnTo>
                  <a:lnTo>
                    <a:pt x="44961" y="258624"/>
                  </a:lnTo>
                  <a:lnTo>
                    <a:pt x="33688" y="253055"/>
                  </a:lnTo>
                  <a:lnTo>
                    <a:pt x="16844" y="236211"/>
                  </a:lnTo>
                  <a:lnTo>
                    <a:pt x="7825" y="235151"/>
                  </a:lnTo>
                  <a:lnTo>
                    <a:pt x="22414" y="233956"/>
                  </a:lnTo>
                  <a:lnTo>
                    <a:pt x="22414" y="222683"/>
                  </a:lnTo>
                  <a:lnTo>
                    <a:pt x="21353" y="220428"/>
                  </a:lnTo>
                  <a:lnTo>
                    <a:pt x="16844" y="220428"/>
                  </a:lnTo>
                  <a:lnTo>
                    <a:pt x="14589" y="221490"/>
                  </a:lnTo>
                  <a:lnTo>
                    <a:pt x="0" y="210217"/>
                  </a:lnTo>
                  <a:lnTo>
                    <a:pt x="0" y="205706"/>
                  </a:lnTo>
                  <a:lnTo>
                    <a:pt x="2255" y="204646"/>
                  </a:lnTo>
                  <a:lnTo>
                    <a:pt x="11273" y="190057"/>
                  </a:lnTo>
                  <a:lnTo>
                    <a:pt x="16844" y="184486"/>
                  </a:lnTo>
                  <a:lnTo>
                    <a:pt x="16844" y="163133"/>
                  </a:lnTo>
                  <a:lnTo>
                    <a:pt x="3316" y="149605"/>
                  </a:lnTo>
                  <a:lnTo>
                    <a:pt x="3316" y="122548"/>
                  </a:lnTo>
                  <a:lnTo>
                    <a:pt x="12335" y="112470"/>
                  </a:lnTo>
                  <a:lnTo>
                    <a:pt x="12335" y="111275"/>
                  </a:lnTo>
                  <a:lnTo>
                    <a:pt x="11273" y="106766"/>
                  </a:lnTo>
                  <a:lnTo>
                    <a:pt x="1194" y="103450"/>
                  </a:lnTo>
                  <a:lnTo>
                    <a:pt x="10213" y="97879"/>
                  </a:lnTo>
                  <a:lnTo>
                    <a:pt x="3448" y="48410"/>
                  </a:lnTo>
                  <a:lnTo>
                    <a:pt x="46155" y="67509"/>
                  </a:lnTo>
                  <a:lnTo>
                    <a:pt x="70956" y="53980"/>
                  </a:lnTo>
                  <a:lnTo>
                    <a:pt x="79975" y="39392"/>
                  </a:lnTo>
                  <a:lnTo>
                    <a:pt x="87932" y="16844"/>
                  </a:lnTo>
                  <a:lnTo>
                    <a:pt x="95757" y="557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09" name="Freeform: Shape 908">
              <a:extLst>
                <a:ext uri="{FF2B5EF4-FFF2-40B4-BE49-F238E27FC236}">
                  <a16:creationId xmlns:a16="http://schemas.microsoft.com/office/drawing/2014/main" id="{810CB70B-920C-2B65-2624-ED004BA76903}"/>
                </a:ext>
              </a:extLst>
            </p:cNvPr>
            <p:cNvSpPr/>
            <p:nvPr/>
          </p:nvSpPr>
          <p:spPr>
            <a:xfrm>
              <a:off x="4923143" y="14302253"/>
              <a:ext cx="53979" cy="33820"/>
            </a:xfrm>
            <a:custGeom>
              <a:avLst/>
              <a:gdLst>
                <a:gd name="connsiteX0" fmla="*/ 0 w 53979"/>
                <a:gd name="connsiteY0" fmla="*/ 20292 h 33820"/>
                <a:gd name="connsiteX1" fmla="*/ 1061 w 53979"/>
                <a:gd name="connsiteY1" fmla="*/ 13528 h 33820"/>
                <a:gd name="connsiteX2" fmla="*/ 6764 w 53979"/>
                <a:gd name="connsiteY2" fmla="*/ 11275 h 33820"/>
                <a:gd name="connsiteX3" fmla="*/ 9019 w 53979"/>
                <a:gd name="connsiteY3" fmla="*/ 10080 h 33820"/>
                <a:gd name="connsiteX4" fmla="*/ 10079 w 53979"/>
                <a:gd name="connsiteY4" fmla="*/ 9019 h 33820"/>
                <a:gd name="connsiteX5" fmla="*/ 11273 w 53979"/>
                <a:gd name="connsiteY5" fmla="*/ 9019 h 33820"/>
                <a:gd name="connsiteX6" fmla="*/ 11273 w 53979"/>
                <a:gd name="connsiteY6" fmla="*/ 7826 h 33820"/>
                <a:gd name="connsiteX7" fmla="*/ 13528 w 53979"/>
                <a:gd name="connsiteY7" fmla="*/ 7826 h 33820"/>
                <a:gd name="connsiteX8" fmla="*/ 14589 w 53979"/>
                <a:gd name="connsiteY8" fmla="*/ 6764 h 33820"/>
                <a:gd name="connsiteX9" fmla="*/ 15650 w 53979"/>
                <a:gd name="connsiteY9" fmla="*/ 6764 h 33820"/>
                <a:gd name="connsiteX10" fmla="*/ 16844 w 53979"/>
                <a:gd name="connsiteY10" fmla="*/ 5571 h 33820"/>
                <a:gd name="connsiteX11" fmla="*/ 19098 w 53979"/>
                <a:gd name="connsiteY11" fmla="*/ 4511 h 33820"/>
                <a:gd name="connsiteX12" fmla="*/ 20159 w 53979"/>
                <a:gd name="connsiteY12" fmla="*/ 4511 h 33820"/>
                <a:gd name="connsiteX13" fmla="*/ 21353 w 53979"/>
                <a:gd name="connsiteY13" fmla="*/ 3316 h 33820"/>
                <a:gd name="connsiteX14" fmla="*/ 22547 w 53979"/>
                <a:gd name="connsiteY14" fmla="*/ 3316 h 33820"/>
                <a:gd name="connsiteX15" fmla="*/ 22547 w 53979"/>
                <a:gd name="connsiteY15" fmla="*/ 4511 h 33820"/>
                <a:gd name="connsiteX16" fmla="*/ 23608 w 53979"/>
                <a:gd name="connsiteY16" fmla="*/ 3316 h 33820"/>
                <a:gd name="connsiteX17" fmla="*/ 22547 w 53979"/>
                <a:gd name="connsiteY17" fmla="*/ 1062 h 33820"/>
                <a:gd name="connsiteX18" fmla="*/ 23608 w 53979"/>
                <a:gd name="connsiteY18" fmla="*/ 1062 h 33820"/>
                <a:gd name="connsiteX19" fmla="*/ 26923 w 53979"/>
                <a:gd name="connsiteY19" fmla="*/ 0 h 33820"/>
                <a:gd name="connsiteX20" fmla="*/ 26923 w 53979"/>
                <a:gd name="connsiteY20" fmla="*/ 1062 h 33820"/>
                <a:gd name="connsiteX21" fmla="*/ 28117 w 53979"/>
                <a:gd name="connsiteY21" fmla="*/ 1062 h 33820"/>
                <a:gd name="connsiteX22" fmla="*/ 31433 w 53979"/>
                <a:gd name="connsiteY22" fmla="*/ 5571 h 33820"/>
                <a:gd name="connsiteX23" fmla="*/ 32626 w 53979"/>
                <a:gd name="connsiteY23" fmla="*/ 5571 h 33820"/>
                <a:gd name="connsiteX24" fmla="*/ 32626 w 53979"/>
                <a:gd name="connsiteY24" fmla="*/ 4511 h 33820"/>
                <a:gd name="connsiteX25" fmla="*/ 33687 w 53979"/>
                <a:gd name="connsiteY25" fmla="*/ 4511 h 33820"/>
                <a:gd name="connsiteX26" fmla="*/ 33687 w 53979"/>
                <a:gd name="connsiteY26" fmla="*/ 3316 h 33820"/>
                <a:gd name="connsiteX27" fmla="*/ 35942 w 53979"/>
                <a:gd name="connsiteY27" fmla="*/ 5571 h 33820"/>
                <a:gd name="connsiteX28" fmla="*/ 35942 w 53979"/>
                <a:gd name="connsiteY28" fmla="*/ 4511 h 33820"/>
                <a:gd name="connsiteX29" fmla="*/ 37136 w 53979"/>
                <a:gd name="connsiteY29" fmla="*/ 3316 h 33820"/>
                <a:gd name="connsiteX30" fmla="*/ 38197 w 53979"/>
                <a:gd name="connsiteY30" fmla="*/ 3316 h 33820"/>
                <a:gd name="connsiteX31" fmla="*/ 40451 w 53979"/>
                <a:gd name="connsiteY31" fmla="*/ 2255 h 33820"/>
                <a:gd name="connsiteX32" fmla="*/ 43900 w 53979"/>
                <a:gd name="connsiteY32" fmla="*/ 5571 h 33820"/>
                <a:gd name="connsiteX33" fmla="*/ 42706 w 53979"/>
                <a:gd name="connsiteY33" fmla="*/ 5571 h 33820"/>
                <a:gd name="connsiteX34" fmla="*/ 42706 w 53979"/>
                <a:gd name="connsiteY34" fmla="*/ 7826 h 33820"/>
                <a:gd name="connsiteX35" fmla="*/ 43900 w 53979"/>
                <a:gd name="connsiteY35" fmla="*/ 7826 h 33820"/>
                <a:gd name="connsiteX36" fmla="*/ 44961 w 53979"/>
                <a:gd name="connsiteY36" fmla="*/ 11275 h 33820"/>
                <a:gd name="connsiteX37" fmla="*/ 46154 w 53979"/>
                <a:gd name="connsiteY37" fmla="*/ 9019 h 33820"/>
                <a:gd name="connsiteX38" fmla="*/ 47216 w 53979"/>
                <a:gd name="connsiteY38" fmla="*/ 10080 h 33820"/>
                <a:gd name="connsiteX39" fmla="*/ 48409 w 53979"/>
                <a:gd name="connsiteY39" fmla="*/ 10080 h 33820"/>
                <a:gd name="connsiteX40" fmla="*/ 48409 w 53979"/>
                <a:gd name="connsiteY40" fmla="*/ 9019 h 33820"/>
                <a:gd name="connsiteX41" fmla="*/ 49470 w 53979"/>
                <a:gd name="connsiteY41" fmla="*/ 7826 h 33820"/>
                <a:gd name="connsiteX42" fmla="*/ 51725 w 53979"/>
                <a:gd name="connsiteY42" fmla="*/ 7826 h 33820"/>
                <a:gd name="connsiteX43" fmla="*/ 53979 w 53979"/>
                <a:gd name="connsiteY43" fmla="*/ 12335 h 33820"/>
                <a:gd name="connsiteX44" fmla="*/ 47216 w 53979"/>
                <a:gd name="connsiteY44" fmla="*/ 15784 h 33820"/>
                <a:gd name="connsiteX45" fmla="*/ 44961 w 53979"/>
                <a:gd name="connsiteY45" fmla="*/ 27057 h 33820"/>
                <a:gd name="connsiteX46" fmla="*/ 43900 w 53979"/>
                <a:gd name="connsiteY46" fmla="*/ 27057 h 33820"/>
                <a:gd name="connsiteX47" fmla="*/ 43900 w 53979"/>
                <a:gd name="connsiteY47" fmla="*/ 28119 h 33820"/>
                <a:gd name="connsiteX48" fmla="*/ 40451 w 53979"/>
                <a:gd name="connsiteY48" fmla="*/ 28119 h 33820"/>
                <a:gd name="connsiteX49" fmla="*/ 41645 w 53979"/>
                <a:gd name="connsiteY49" fmla="*/ 29312 h 33820"/>
                <a:gd name="connsiteX50" fmla="*/ 38197 w 53979"/>
                <a:gd name="connsiteY50" fmla="*/ 29312 h 33820"/>
                <a:gd name="connsiteX51" fmla="*/ 35942 w 53979"/>
                <a:gd name="connsiteY51" fmla="*/ 28119 h 33820"/>
                <a:gd name="connsiteX52" fmla="*/ 32626 w 53979"/>
                <a:gd name="connsiteY52" fmla="*/ 33821 h 33820"/>
                <a:gd name="connsiteX53" fmla="*/ 28117 w 53979"/>
                <a:gd name="connsiteY53" fmla="*/ 31566 h 33820"/>
                <a:gd name="connsiteX54" fmla="*/ 30372 w 53979"/>
                <a:gd name="connsiteY54" fmla="*/ 25863 h 33820"/>
                <a:gd name="connsiteX55" fmla="*/ 28117 w 53979"/>
                <a:gd name="connsiteY55" fmla="*/ 23608 h 33820"/>
                <a:gd name="connsiteX56" fmla="*/ 26923 w 53979"/>
                <a:gd name="connsiteY56" fmla="*/ 23608 h 33820"/>
                <a:gd name="connsiteX57" fmla="*/ 26923 w 53979"/>
                <a:gd name="connsiteY57" fmla="*/ 22548 h 33820"/>
                <a:gd name="connsiteX58" fmla="*/ 23608 w 53979"/>
                <a:gd name="connsiteY58" fmla="*/ 24803 h 33820"/>
                <a:gd name="connsiteX59" fmla="*/ 22547 w 53979"/>
                <a:gd name="connsiteY59" fmla="*/ 27057 h 33820"/>
                <a:gd name="connsiteX60" fmla="*/ 22547 w 53979"/>
                <a:gd name="connsiteY60" fmla="*/ 28119 h 33820"/>
                <a:gd name="connsiteX61" fmla="*/ 20159 w 53979"/>
                <a:gd name="connsiteY61" fmla="*/ 28119 h 33820"/>
                <a:gd name="connsiteX62" fmla="*/ 19098 w 53979"/>
                <a:gd name="connsiteY62" fmla="*/ 27057 h 33820"/>
                <a:gd name="connsiteX63" fmla="*/ 16844 w 53979"/>
                <a:gd name="connsiteY63" fmla="*/ 25863 h 33820"/>
                <a:gd name="connsiteX64" fmla="*/ 11273 w 53979"/>
                <a:gd name="connsiteY64" fmla="*/ 25863 h 33820"/>
                <a:gd name="connsiteX65" fmla="*/ 10079 w 53979"/>
                <a:gd name="connsiteY65" fmla="*/ 27057 h 33820"/>
                <a:gd name="connsiteX66" fmla="*/ 4509 w 53979"/>
                <a:gd name="connsiteY66" fmla="*/ 23608 h 33820"/>
                <a:gd name="connsiteX67" fmla="*/ 0 w 53979"/>
                <a:gd name="connsiteY67" fmla="*/ 20292 h 3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3979" h="33820">
                  <a:moveTo>
                    <a:pt x="0" y="20292"/>
                  </a:moveTo>
                  <a:lnTo>
                    <a:pt x="1061" y="13528"/>
                  </a:lnTo>
                  <a:lnTo>
                    <a:pt x="6764" y="11275"/>
                  </a:lnTo>
                  <a:lnTo>
                    <a:pt x="9019" y="10080"/>
                  </a:lnTo>
                  <a:lnTo>
                    <a:pt x="10079" y="9019"/>
                  </a:lnTo>
                  <a:lnTo>
                    <a:pt x="11273" y="9019"/>
                  </a:lnTo>
                  <a:lnTo>
                    <a:pt x="11273" y="7826"/>
                  </a:lnTo>
                  <a:lnTo>
                    <a:pt x="13528" y="7826"/>
                  </a:lnTo>
                  <a:lnTo>
                    <a:pt x="14589" y="6764"/>
                  </a:lnTo>
                  <a:lnTo>
                    <a:pt x="15650" y="6764"/>
                  </a:lnTo>
                  <a:lnTo>
                    <a:pt x="16844" y="5571"/>
                  </a:lnTo>
                  <a:lnTo>
                    <a:pt x="19098" y="4511"/>
                  </a:lnTo>
                  <a:lnTo>
                    <a:pt x="20159" y="4511"/>
                  </a:lnTo>
                  <a:lnTo>
                    <a:pt x="21353" y="3316"/>
                  </a:lnTo>
                  <a:lnTo>
                    <a:pt x="22547" y="3316"/>
                  </a:lnTo>
                  <a:lnTo>
                    <a:pt x="22547" y="4511"/>
                  </a:lnTo>
                  <a:lnTo>
                    <a:pt x="23608" y="3316"/>
                  </a:lnTo>
                  <a:lnTo>
                    <a:pt x="22547" y="1062"/>
                  </a:lnTo>
                  <a:lnTo>
                    <a:pt x="23608" y="1062"/>
                  </a:lnTo>
                  <a:lnTo>
                    <a:pt x="26923" y="0"/>
                  </a:lnTo>
                  <a:lnTo>
                    <a:pt x="26923" y="1062"/>
                  </a:lnTo>
                  <a:lnTo>
                    <a:pt x="28117" y="1062"/>
                  </a:lnTo>
                  <a:lnTo>
                    <a:pt x="31433" y="5571"/>
                  </a:lnTo>
                  <a:lnTo>
                    <a:pt x="32626" y="5571"/>
                  </a:lnTo>
                  <a:lnTo>
                    <a:pt x="32626" y="4511"/>
                  </a:lnTo>
                  <a:lnTo>
                    <a:pt x="33687" y="4511"/>
                  </a:lnTo>
                  <a:lnTo>
                    <a:pt x="33687" y="3316"/>
                  </a:lnTo>
                  <a:lnTo>
                    <a:pt x="35942" y="5571"/>
                  </a:lnTo>
                  <a:lnTo>
                    <a:pt x="35942" y="4511"/>
                  </a:lnTo>
                  <a:lnTo>
                    <a:pt x="37136" y="3316"/>
                  </a:lnTo>
                  <a:lnTo>
                    <a:pt x="38197" y="3316"/>
                  </a:lnTo>
                  <a:lnTo>
                    <a:pt x="40451" y="2255"/>
                  </a:lnTo>
                  <a:lnTo>
                    <a:pt x="43900" y="5571"/>
                  </a:lnTo>
                  <a:lnTo>
                    <a:pt x="42706" y="5571"/>
                  </a:lnTo>
                  <a:lnTo>
                    <a:pt x="42706" y="7826"/>
                  </a:lnTo>
                  <a:lnTo>
                    <a:pt x="43900" y="7826"/>
                  </a:lnTo>
                  <a:lnTo>
                    <a:pt x="44961" y="11275"/>
                  </a:lnTo>
                  <a:lnTo>
                    <a:pt x="46154" y="9019"/>
                  </a:lnTo>
                  <a:lnTo>
                    <a:pt x="47216" y="10080"/>
                  </a:lnTo>
                  <a:lnTo>
                    <a:pt x="48409" y="10080"/>
                  </a:lnTo>
                  <a:lnTo>
                    <a:pt x="48409" y="9019"/>
                  </a:lnTo>
                  <a:lnTo>
                    <a:pt x="49470" y="7826"/>
                  </a:lnTo>
                  <a:lnTo>
                    <a:pt x="51725" y="7826"/>
                  </a:lnTo>
                  <a:lnTo>
                    <a:pt x="53979" y="12335"/>
                  </a:lnTo>
                  <a:lnTo>
                    <a:pt x="47216" y="15784"/>
                  </a:lnTo>
                  <a:lnTo>
                    <a:pt x="44961" y="27057"/>
                  </a:lnTo>
                  <a:lnTo>
                    <a:pt x="43900" y="27057"/>
                  </a:lnTo>
                  <a:lnTo>
                    <a:pt x="43900" y="28119"/>
                  </a:lnTo>
                  <a:lnTo>
                    <a:pt x="40451" y="28119"/>
                  </a:lnTo>
                  <a:lnTo>
                    <a:pt x="41645" y="29312"/>
                  </a:lnTo>
                  <a:lnTo>
                    <a:pt x="38197" y="29312"/>
                  </a:lnTo>
                  <a:lnTo>
                    <a:pt x="35942" y="28119"/>
                  </a:lnTo>
                  <a:lnTo>
                    <a:pt x="32626" y="33821"/>
                  </a:lnTo>
                  <a:lnTo>
                    <a:pt x="28117" y="31566"/>
                  </a:lnTo>
                  <a:lnTo>
                    <a:pt x="30372" y="25863"/>
                  </a:lnTo>
                  <a:lnTo>
                    <a:pt x="28117" y="23608"/>
                  </a:lnTo>
                  <a:lnTo>
                    <a:pt x="26923" y="23608"/>
                  </a:lnTo>
                  <a:lnTo>
                    <a:pt x="26923" y="22548"/>
                  </a:lnTo>
                  <a:lnTo>
                    <a:pt x="23608" y="24803"/>
                  </a:lnTo>
                  <a:lnTo>
                    <a:pt x="22547" y="27057"/>
                  </a:lnTo>
                  <a:lnTo>
                    <a:pt x="22547" y="28119"/>
                  </a:lnTo>
                  <a:lnTo>
                    <a:pt x="20159" y="28119"/>
                  </a:lnTo>
                  <a:lnTo>
                    <a:pt x="19098" y="27057"/>
                  </a:lnTo>
                  <a:lnTo>
                    <a:pt x="16844" y="25863"/>
                  </a:lnTo>
                  <a:lnTo>
                    <a:pt x="11273" y="25863"/>
                  </a:lnTo>
                  <a:lnTo>
                    <a:pt x="10079" y="27057"/>
                  </a:lnTo>
                  <a:lnTo>
                    <a:pt x="4509" y="23608"/>
                  </a:lnTo>
                  <a:lnTo>
                    <a:pt x="0" y="20292"/>
                  </a:lnTo>
                </a:path>
              </a:pathLst>
            </a:custGeom>
            <a:noFill/>
            <a:ln w="3315" cap="flat">
              <a:solidFill>
                <a:schemeClr val="bg1">
                  <a:lumMod val="65000"/>
                </a:schemeClr>
              </a:solidFill>
              <a:prstDash val="solid"/>
              <a:miter/>
            </a:ln>
          </p:spPr>
          <p:txBody>
            <a:bodyPr rtlCol="0" anchor="ctr"/>
            <a:lstStyle/>
            <a:p>
              <a:endParaRPr lang="en-FI" sz="816"/>
            </a:p>
          </p:txBody>
        </p:sp>
        <p:sp>
          <p:nvSpPr>
            <p:cNvPr id="910" name="Freeform: Shape 909">
              <a:extLst>
                <a:ext uri="{FF2B5EF4-FFF2-40B4-BE49-F238E27FC236}">
                  <a16:creationId xmlns:a16="http://schemas.microsoft.com/office/drawing/2014/main" id="{E5A185F5-95A8-756B-1E40-2C191CA9C096}"/>
                </a:ext>
              </a:extLst>
            </p:cNvPr>
            <p:cNvSpPr/>
            <p:nvPr/>
          </p:nvSpPr>
          <p:spPr>
            <a:xfrm>
              <a:off x="4830834" y="13786994"/>
              <a:ext cx="317246" cy="350933"/>
            </a:xfrm>
            <a:custGeom>
              <a:avLst/>
              <a:gdLst>
                <a:gd name="connsiteX0" fmla="*/ 90054 w 317246"/>
                <a:gd name="connsiteY0" fmla="*/ 100001 h 350933"/>
                <a:gd name="connsiteX1" fmla="*/ 97879 w 317246"/>
                <a:gd name="connsiteY1" fmla="*/ 112467 h 350933"/>
                <a:gd name="connsiteX2" fmla="*/ 128251 w 317246"/>
                <a:gd name="connsiteY2" fmla="*/ 97746 h 350933"/>
                <a:gd name="connsiteX3" fmla="*/ 144034 w 317246"/>
                <a:gd name="connsiteY3" fmla="*/ 55040 h 350933"/>
                <a:gd name="connsiteX4" fmla="*/ 154114 w 317246"/>
                <a:gd name="connsiteY4" fmla="*/ 25730 h 350933"/>
                <a:gd name="connsiteX5" fmla="*/ 162071 w 317246"/>
                <a:gd name="connsiteY5" fmla="*/ 0 h 350933"/>
                <a:gd name="connsiteX6" fmla="*/ 183425 w 317246"/>
                <a:gd name="connsiteY6" fmla="*/ 14589 h 350933"/>
                <a:gd name="connsiteX7" fmla="*/ 180109 w 317246"/>
                <a:gd name="connsiteY7" fmla="*/ 34748 h 350933"/>
                <a:gd name="connsiteX8" fmla="*/ 194698 w 317246"/>
                <a:gd name="connsiteY8" fmla="*/ 44960 h 350933"/>
                <a:gd name="connsiteX9" fmla="*/ 195759 w 317246"/>
                <a:gd name="connsiteY9" fmla="*/ 49470 h 350933"/>
                <a:gd name="connsiteX10" fmla="*/ 193504 w 317246"/>
                <a:gd name="connsiteY10" fmla="*/ 50531 h 350933"/>
                <a:gd name="connsiteX11" fmla="*/ 188995 w 317246"/>
                <a:gd name="connsiteY11" fmla="*/ 50531 h 350933"/>
                <a:gd name="connsiteX12" fmla="*/ 187934 w 317246"/>
                <a:gd name="connsiteY12" fmla="*/ 56234 h 350933"/>
                <a:gd name="connsiteX13" fmla="*/ 204778 w 317246"/>
                <a:gd name="connsiteY13" fmla="*/ 66314 h 350933"/>
                <a:gd name="connsiteX14" fmla="*/ 194698 w 317246"/>
                <a:gd name="connsiteY14" fmla="*/ 86606 h 350933"/>
                <a:gd name="connsiteX15" fmla="*/ 203717 w 317246"/>
                <a:gd name="connsiteY15" fmla="*/ 86606 h 350933"/>
                <a:gd name="connsiteX16" fmla="*/ 204778 w 317246"/>
                <a:gd name="connsiteY16" fmla="*/ 84350 h 350933"/>
                <a:gd name="connsiteX17" fmla="*/ 212603 w 317246"/>
                <a:gd name="connsiteY17" fmla="*/ 84350 h 350933"/>
                <a:gd name="connsiteX18" fmla="*/ 212603 w 317246"/>
                <a:gd name="connsiteY18" fmla="*/ 87666 h 350933"/>
                <a:gd name="connsiteX19" fmla="*/ 214990 w 317246"/>
                <a:gd name="connsiteY19" fmla="*/ 87666 h 350933"/>
                <a:gd name="connsiteX20" fmla="*/ 223876 w 317246"/>
                <a:gd name="connsiteY20" fmla="*/ 42706 h 350933"/>
                <a:gd name="connsiteX21" fmla="*/ 255442 w 317246"/>
                <a:gd name="connsiteY21" fmla="*/ 26923 h 350933"/>
                <a:gd name="connsiteX22" fmla="*/ 255442 w 317246"/>
                <a:gd name="connsiteY22" fmla="*/ 27984 h 350933"/>
                <a:gd name="connsiteX23" fmla="*/ 258757 w 317246"/>
                <a:gd name="connsiteY23" fmla="*/ 30239 h 350933"/>
                <a:gd name="connsiteX24" fmla="*/ 257696 w 317246"/>
                <a:gd name="connsiteY24" fmla="*/ 33687 h 350933"/>
                <a:gd name="connsiteX25" fmla="*/ 258757 w 317246"/>
                <a:gd name="connsiteY25" fmla="*/ 34748 h 350933"/>
                <a:gd name="connsiteX26" fmla="*/ 259951 w 317246"/>
                <a:gd name="connsiteY26" fmla="*/ 38196 h 350933"/>
                <a:gd name="connsiteX27" fmla="*/ 259951 w 317246"/>
                <a:gd name="connsiteY27" fmla="*/ 39257 h 350933"/>
                <a:gd name="connsiteX28" fmla="*/ 264460 w 317246"/>
                <a:gd name="connsiteY28" fmla="*/ 39257 h 350933"/>
                <a:gd name="connsiteX29" fmla="*/ 267776 w 317246"/>
                <a:gd name="connsiteY29" fmla="*/ 38196 h 350933"/>
                <a:gd name="connsiteX30" fmla="*/ 275734 w 317246"/>
                <a:gd name="connsiteY30" fmla="*/ 48276 h 350933"/>
                <a:gd name="connsiteX31" fmla="*/ 275734 w 317246"/>
                <a:gd name="connsiteY31" fmla="*/ 51724 h 350933"/>
                <a:gd name="connsiteX32" fmla="*/ 274540 w 317246"/>
                <a:gd name="connsiteY32" fmla="*/ 68568 h 350933"/>
                <a:gd name="connsiteX33" fmla="*/ 275734 w 317246"/>
                <a:gd name="connsiteY33" fmla="*/ 70823 h 350933"/>
                <a:gd name="connsiteX34" fmla="*/ 276794 w 317246"/>
                <a:gd name="connsiteY34" fmla="*/ 70823 h 350933"/>
                <a:gd name="connsiteX35" fmla="*/ 277988 w 317246"/>
                <a:gd name="connsiteY35" fmla="*/ 71884 h 350933"/>
                <a:gd name="connsiteX36" fmla="*/ 280243 w 317246"/>
                <a:gd name="connsiteY36" fmla="*/ 71884 h 350933"/>
                <a:gd name="connsiteX37" fmla="*/ 279049 w 317246"/>
                <a:gd name="connsiteY37" fmla="*/ 73077 h 350933"/>
                <a:gd name="connsiteX38" fmla="*/ 284620 w 317246"/>
                <a:gd name="connsiteY38" fmla="*/ 78648 h 350933"/>
                <a:gd name="connsiteX39" fmla="*/ 284620 w 317246"/>
                <a:gd name="connsiteY39" fmla="*/ 79841 h 350933"/>
                <a:gd name="connsiteX40" fmla="*/ 285813 w 317246"/>
                <a:gd name="connsiteY40" fmla="*/ 79841 h 350933"/>
                <a:gd name="connsiteX41" fmla="*/ 285813 w 317246"/>
                <a:gd name="connsiteY41" fmla="*/ 84350 h 350933"/>
                <a:gd name="connsiteX42" fmla="*/ 286874 w 317246"/>
                <a:gd name="connsiteY42" fmla="*/ 93370 h 350933"/>
                <a:gd name="connsiteX43" fmla="*/ 291384 w 317246"/>
                <a:gd name="connsiteY43" fmla="*/ 97746 h 350933"/>
                <a:gd name="connsiteX44" fmla="*/ 292577 w 317246"/>
                <a:gd name="connsiteY44" fmla="*/ 101194 h 350933"/>
                <a:gd name="connsiteX45" fmla="*/ 288068 w 317246"/>
                <a:gd name="connsiteY45" fmla="*/ 104510 h 350933"/>
                <a:gd name="connsiteX46" fmla="*/ 294832 w 317246"/>
                <a:gd name="connsiteY46" fmla="*/ 109021 h 350933"/>
                <a:gd name="connsiteX47" fmla="*/ 301596 w 317246"/>
                <a:gd name="connsiteY47" fmla="*/ 104510 h 350933"/>
                <a:gd name="connsiteX48" fmla="*/ 299341 w 317246"/>
                <a:gd name="connsiteY48" fmla="*/ 101194 h 350933"/>
                <a:gd name="connsiteX49" fmla="*/ 301596 w 317246"/>
                <a:gd name="connsiteY49" fmla="*/ 97746 h 350933"/>
                <a:gd name="connsiteX50" fmla="*/ 304912 w 317246"/>
                <a:gd name="connsiteY50" fmla="*/ 97746 h 350933"/>
                <a:gd name="connsiteX51" fmla="*/ 306105 w 317246"/>
                <a:gd name="connsiteY51" fmla="*/ 102256 h 350933"/>
                <a:gd name="connsiteX52" fmla="*/ 317246 w 317246"/>
                <a:gd name="connsiteY52" fmla="*/ 95625 h 350933"/>
                <a:gd name="connsiteX53" fmla="*/ 316185 w 317246"/>
                <a:gd name="connsiteY53" fmla="*/ 96685 h 350933"/>
                <a:gd name="connsiteX54" fmla="*/ 316185 w 317246"/>
                <a:gd name="connsiteY54" fmla="*/ 97746 h 350933"/>
                <a:gd name="connsiteX55" fmla="*/ 317246 w 317246"/>
                <a:gd name="connsiteY55" fmla="*/ 97746 h 350933"/>
                <a:gd name="connsiteX56" fmla="*/ 315124 w 317246"/>
                <a:gd name="connsiteY56" fmla="*/ 111274 h 350933"/>
                <a:gd name="connsiteX57" fmla="*/ 312737 w 317246"/>
                <a:gd name="connsiteY57" fmla="*/ 112467 h 350933"/>
                <a:gd name="connsiteX58" fmla="*/ 312737 w 317246"/>
                <a:gd name="connsiteY58" fmla="*/ 114723 h 350933"/>
                <a:gd name="connsiteX59" fmla="*/ 311676 w 317246"/>
                <a:gd name="connsiteY59" fmla="*/ 120294 h 350933"/>
                <a:gd name="connsiteX60" fmla="*/ 311676 w 317246"/>
                <a:gd name="connsiteY60" fmla="*/ 122547 h 350933"/>
                <a:gd name="connsiteX61" fmla="*/ 309421 w 317246"/>
                <a:gd name="connsiteY61" fmla="*/ 123742 h 350933"/>
                <a:gd name="connsiteX62" fmla="*/ 309421 w 317246"/>
                <a:gd name="connsiteY62" fmla="*/ 128118 h 350933"/>
                <a:gd name="connsiteX63" fmla="*/ 308360 w 317246"/>
                <a:gd name="connsiteY63" fmla="*/ 129311 h 350933"/>
                <a:gd name="connsiteX64" fmla="*/ 308360 w 317246"/>
                <a:gd name="connsiteY64" fmla="*/ 133822 h 350933"/>
                <a:gd name="connsiteX65" fmla="*/ 309421 w 317246"/>
                <a:gd name="connsiteY65" fmla="*/ 133822 h 350933"/>
                <a:gd name="connsiteX66" fmla="*/ 309421 w 317246"/>
                <a:gd name="connsiteY66" fmla="*/ 134882 h 350933"/>
                <a:gd name="connsiteX67" fmla="*/ 310615 w 317246"/>
                <a:gd name="connsiteY67" fmla="*/ 136076 h 350933"/>
                <a:gd name="connsiteX68" fmla="*/ 310615 w 317246"/>
                <a:gd name="connsiteY68" fmla="*/ 141647 h 350933"/>
                <a:gd name="connsiteX69" fmla="*/ 308360 w 317246"/>
                <a:gd name="connsiteY69" fmla="*/ 141647 h 350933"/>
                <a:gd name="connsiteX70" fmla="*/ 288068 w 317246"/>
                <a:gd name="connsiteY70" fmla="*/ 186740 h 350933"/>
                <a:gd name="connsiteX71" fmla="*/ 284620 w 317246"/>
                <a:gd name="connsiteY71" fmla="*/ 201329 h 350933"/>
                <a:gd name="connsiteX72" fmla="*/ 262206 w 317246"/>
                <a:gd name="connsiteY72" fmla="*/ 221622 h 350933"/>
                <a:gd name="connsiteX73" fmla="*/ 261012 w 317246"/>
                <a:gd name="connsiteY73" fmla="*/ 227191 h 350933"/>
                <a:gd name="connsiteX74" fmla="*/ 262206 w 317246"/>
                <a:gd name="connsiteY74" fmla="*/ 231701 h 350933"/>
                <a:gd name="connsiteX75" fmla="*/ 258757 w 317246"/>
                <a:gd name="connsiteY75" fmla="*/ 231701 h 350933"/>
                <a:gd name="connsiteX76" fmla="*/ 256502 w 317246"/>
                <a:gd name="connsiteY76" fmla="*/ 244168 h 350933"/>
                <a:gd name="connsiteX77" fmla="*/ 237404 w 317246"/>
                <a:gd name="connsiteY77" fmla="*/ 270029 h 350933"/>
                <a:gd name="connsiteX78" fmla="*/ 210480 w 317246"/>
                <a:gd name="connsiteY78" fmla="*/ 278916 h 350933"/>
                <a:gd name="connsiteX79" fmla="*/ 175600 w 317246"/>
                <a:gd name="connsiteY79" fmla="*/ 320561 h 350933"/>
                <a:gd name="connsiteX80" fmla="*/ 175600 w 317246"/>
                <a:gd name="connsiteY80" fmla="*/ 328519 h 350933"/>
                <a:gd name="connsiteX81" fmla="*/ 174406 w 317246"/>
                <a:gd name="connsiteY81" fmla="*/ 328519 h 350933"/>
                <a:gd name="connsiteX82" fmla="*/ 173345 w 317246"/>
                <a:gd name="connsiteY82" fmla="*/ 324010 h 350933"/>
                <a:gd name="connsiteX83" fmla="*/ 150798 w 317246"/>
                <a:gd name="connsiteY83" fmla="*/ 350934 h 350933"/>
                <a:gd name="connsiteX84" fmla="*/ 123742 w 317246"/>
                <a:gd name="connsiteY84" fmla="*/ 337538 h 350933"/>
                <a:gd name="connsiteX85" fmla="*/ 118172 w 317246"/>
                <a:gd name="connsiteY85" fmla="*/ 334090 h 350933"/>
                <a:gd name="connsiteX86" fmla="*/ 116978 w 317246"/>
                <a:gd name="connsiteY86" fmla="*/ 334090 h 350933"/>
                <a:gd name="connsiteX87" fmla="*/ 112469 w 317246"/>
                <a:gd name="connsiteY87" fmla="*/ 328519 h 350933"/>
                <a:gd name="connsiteX88" fmla="*/ 99073 w 317246"/>
                <a:gd name="connsiteY88" fmla="*/ 324010 h 350933"/>
                <a:gd name="connsiteX89" fmla="*/ 94564 w 317246"/>
                <a:gd name="connsiteY89" fmla="*/ 319501 h 350933"/>
                <a:gd name="connsiteX90" fmla="*/ 93370 w 317246"/>
                <a:gd name="connsiteY90" fmla="*/ 319501 h 350933"/>
                <a:gd name="connsiteX91" fmla="*/ 92309 w 317246"/>
                <a:gd name="connsiteY91" fmla="*/ 318306 h 350933"/>
                <a:gd name="connsiteX92" fmla="*/ 92309 w 317246"/>
                <a:gd name="connsiteY92" fmla="*/ 319501 h 350933"/>
                <a:gd name="connsiteX93" fmla="*/ 70956 w 317246"/>
                <a:gd name="connsiteY93" fmla="*/ 325070 h 350933"/>
                <a:gd name="connsiteX94" fmla="*/ 66447 w 317246"/>
                <a:gd name="connsiteY94" fmla="*/ 324010 h 350933"/>
                <a:gd name="connsiteX95" fmla="*/ 50664 w 317246"/>
                <a:gd name="connsiteY95" fmla="*/ 280109 h 350933"/>
                <a:gd name="connsiteX96" fmla="*/ 40452 w 317246"/>
                <a:gd name="connsiteY96" fmla="*/ 256503 h 350933"/>
                <a:gd name="connsiteX97" fmla="*/ 39391 w 317246"/>
                <a:gd name="connsiteY97" fmla="*/ 249739 h 350933"/>
                <a:gd name="connsiteX98" fmla="*/ 39391 w 317246"/>
                <a:gd name="connsiteY98" fmla="*/ 245228 h 350933"/>
                <a:gd name="connsiteX99" fmla="*/ 41645 w 317246"/>
                <a:gd name="connsiteY99" fmla="*/ 244168 h 350933"/>
                <a:gd name="connsiteX100" fmla="*/ 41645 w 317246"/>
                <a:gd name="connsiteY100" fmla="*/ 241912 h 350933"/>
                <a:gd name="connsiteX101" fmla="*/ 38330 w 317246"/>
                <a:gd name="connsiteY101" fmla="*/ 241912 h 350933"/>
                <a:gd name="connsiteX102" fmla="*/ 34881 w 317246"/>
                <a:gd name="connsiteY102" fmla="*/ 209154 h 350933"/>
                <a:gd name="connsiteX103" fmla="*/ 33820 w 317246"/>
                <a:gd name="connsiteY103" fmla="*/ 194565 h 350933"/>
                <a:gd name="connsiteX104" fmla="*/ 24801 w 317246"/>
                <a:gd name="connsiteY104" fmla="*/ 163132 h 350933"/>
                <a:gd name="connsiteX105" fmla="*/ 20292 w 317246"/>
                <a:gd name="connsiteY105" fmla="*/ 161939 h 350933"/>
                <a:gd name="connsiteX106" fmla="*/ 20292 w 317246"/>
                <a:gd name="connsiteY106" fmla="*/ 163132 h 350933"/>
                <a:gd name="connsiteX107" fmla="*/ 13528 w 317246"/>
                <a:gd name="connsiteY107" fmla="*/ 160877 h 350933"/>
                <a:gd name="connsiteX108" fmla="*/ 14589 w 317246"/>
                <a:gd name="connsiteY108" fmla="*/ 159684 h 350933"/>
                <a:gd name="connsiteX109" fmla="*/ 9019 w 317246"/>
                <a:gd name="connsiteY109" fmla="*/ 157428 h 350933"/>
                <a:gd name="connsiteX110" fmla="*/ 0 w 317246"/>
                <a:gd name="connsiteY110" fmla="*/ 154113 h 350933"/>
                <a:gd name="connsiteX111" fmla="*/ 25863 w 317246"/>
                <a:gd name="connsiteY111" fmla="*/ 123742 h 350933"/>
                <a:gd name="connsiteX112" fmla="*/ 33820 w 317246"/>
                <a:gd name="connsiteY112" fmla="*/ 115783 h 350933"/>
                <a:gd name="connsiteX113" fmla="*/ 72017 w 317246"/>
                <a:gd name="connsiteY113" fmla="*/ 96685 h 350933"/>
                <a:gd name="connsiteX114" fmla="*/ 90054 w 317246"/>
                <a:gd name="connsiteY114" fmla="*/ 100001 h 35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17246" h="350933">
                  <a:moveTo>
                    <a:pt x="90054" y="100001"/>
                  </a:moveTo>
                  <a:lnTo>
                    <a:pt x="97879" y="112467"/>
                  </a:lnTo>
                  <a:lnTo>
                    <a:pt x="128251" y="97746"/>
                  </a:lnTo>
                  <a:lnTo>
                    <a:pt x="144034" y="55040"/>
                  </a:lnTo>
                  <a:lnTo>
                    <a:pt x="154114" y="25730"/>
                  </a:lnTo>
                  <a:lnTo>
                    <a:pt x="162071" y="0"/>
                  </a:lnTo>
                  <a:lnTo>
                    <a:pt x="183425" y="14589"/>
                  </a:lnTo>
                  <a:lnTo>
                    <a:pt x="180109" y="34748"/>
                  </a:lnTo>
                  <a:lnTo>
                    <a:pt x="194698" y="44960"/>
                  </a:lnTo>
                  <a:lnTo>
                    <a:pt x="195759" y="49470"/>
                  </a:lnTo>
                  <a:lnTo>
                    <a:pt x="193504" y="50531"/>
                  </a:lnTo>
                  <a:lnTo>
                    <a:pt x="188995" y="50531"/>
                  </a:lnTo>
                  <a:lnTo>
                    <a:pt x="187934" y="56234"/>
                  </a:lnTo>
                  <a:lnTo>
                    <a:pt x="204778" y="66314"/>
                  </a:lnTo>
                  <a:lnTo>
                    <a:pt x="194698" y="86606"/>
                  </a:lnTo>
                  <a:lnTo>
                    <a:pt x="203717" y="86606"/>
                  </a:lnTo>
                  <a:lnTo>
                    <a:pt x="204778" y="84350"/>
                  </a:lnTo>
                  <a:lnTo>
                    <a:pt x="212603" y="84350"/>
                  </a:lnTo>
                  <a:lnTo>
                    <a:pt x="212603" y="87666"/>
                  </a:lnTo>
                  <a:lnTo>
                    <a:pt x="214990" y="87666"/>
                  </a:lnTo>
                  <a:lnTo>
                    <a:pt x="223876" y="42706"/>
                  </a:lnTo>
                  <a:lnTo>
                    <a:pt x="255442" y="26923"/>
                  </a:lnTo>
                  <a:lnTo>
                    <a:pt x="255442" y="27984"/>
                  </a:lnTo>
                  <a:lnTo>
                    <a:pt x="258757" y="30239"/>
                  </a:lnTo>
                  <a:lnTo>
                    <a:pt x="257696" y="33687"/>
                  </a:lnTo>
                  <a:lnTo>
                    <a:pt x="258757" y="34748"/>
                  </a:lnTo>
                  <a:lnTo>
                    <a:pt x="259951" y="38196"/>
                  </a:lnTo>
                  <a:lnTo>
                    <a:pt x="259951" y="39257"/>
                  </a:lnTo>
                  <a:lnTo>
                    <a:pt x="264460" y="39257"/>
                  </a:lnTo>
                  <a:lnTo>
                    <a:pt x="267776" y="38196"/>
                  </a:lnTo>
                  <a:lnTo>
                    <a:pt x="275734" y="48276"/>
                  </a:lnTo>
                  <a:lnTo>
                    <a:pt x="275734" y="51724"/>
                  </a:lnTo>
                  <a:lnTo>
                    <a:pt x="274540" y="68568"/>
                  </a:lnTo>
                  <a:lnTo>
                    <a:pt x="275734" y="70823"/>
                  </a:lnTo>
                  <a:lnTo>
                    <a:pt x="276794" y="70823"/>
                  </a:lnTo>
                  <a:lnTo>
                    <a:pt x="277988" y="71884"/>
                  </a:lnTo>
                  <a:lnTo>
                    <a:pt x="280243" y="71884"/>
                  </a:lnTo>
                  <a:lnTo>
                    <a:pt x="279049" y="73077"/>
                  </a:lnTo>
                  <a:lnTo>
                    <a:pt x="284620" y="78648"/>
                  </a:lnTo>
                  <a:lnTo>
                    <a:pt x="284620" y="79841"/>
                  </a:lnTo>
                  <a:lnTo>
                    <a:pt x="285813" y="79841"/>
                  </a:lnTo>
                  <a:lnTo>
                    <a:pt x="285813" y="84350"/>
                  </a:lnTo>
                  <a:lnTo>
                    <a:pt x="286874" y="93370"/>
                  </a:lnTo>
                  <a:lnTo>
                    <a:pt x="291384" y="97746"/>
                  </a:lnTo>
                  <a:lnTo>
                    <a:pt x="292577" y="101194"/>
                  </a:lnTo>
                  <a:lnTo>
                    <a:pt x="288068" y="104510"/>
                  </a:lnTo>
                  <a:lnTo>
                    <a:pt x="294832" y="109021"/>
                  </a:lnTo>
                  <a:lnTo>
                    <a:pt x="301596" y="104510"/>
                  </a:lnTo>
                  <a:lnTo>
                    <a:pt x="299341" y="101194"/>
                  </a:lnTo>
                  <a:lnTo>
                    <a:pt x="301596" y="97746"/>
                  </a:lnTo>
                  <a:lnTo>
                    <a:pt x="304912" y="97746"/>
                  </a:lnTo>
                  <a:lnTo>
                    <a:pt x="306105" y="102256"/>
                  </a:lnTo>
                  <a:lnTo>
                    <a:pt x="317246" y="95625"/>
                  </a:lnTo>
                  <a:lnTo>
                    <a:pt x="316185" y="96685"/>
                  </a:lnTo>
                  <a:lnTo>
                    <a:pt x="316185" y="97746"/>
                  </a:lnTo>
                  <a:lnTo>
                    <a:pt x="317246" y="97746"/>
                  </a:lnTo>
                  <a:lnTo>
                    <a:pt x="315124" y="111274"/>
                  </a:lnTo>
                  <a:lnTo>
                    <a:pt x="312737" y="112467"/>
                  </a:lnTo>
                  <a:lnTo>
                    <a:pt x="312737" y="114723"/>
                  </a:lnTo>
                  <a:lnTo>
                    <a:pt x="311676" y="120294"/>
                  </a:lnTo>
                  <a:lnTo>
                    <a:pt x="311676" y="122547"/>
                  </a:lnTo>
                  <a:lnTo>
                    <a:pt x="309421" y="123742"/>
                  </a:lnTo>
                  <a:lnTo>
                    <a:pt x="309421" y="128118"/>
                  </a:lnTo>
                  <a:lnTo>
                    <a:pt x="308360" y="129311"/>
                  </a:lnTo>
                  <a:lnTo>
                    <a:pt x="308360" y="133822"/>
                  </a:lnTo>
                  <a:lnTo>
                    <a:pt x="309421" y="133822"/>
                  </a:lnTo>
                  <a:lnTo>
                    <a:pt x="309421" y="134882"/>
                  </a:lnTo>
                  <a:lnTo>
                    <a:pt x="310615" y="136076"/>
                  </a:lnTo>
                  <a:lnTo>
                    <a:pt x="310615" y="141647"/>
                  </a:lnTo>
                  <a:lnTo>
                    <a:pt x="308360" y="141647"/>
                  </a:lnTo>
                  <a:lnTo>
                    <a:pt x="288068" y="186740"/>
                  </a:lnTo>
                  <a:lnTo>
                    <a:pt x="284620" y="201329"/>
                  </a:lnTo>
                  <a:lnTo>
                    <a:pt x="262206" y="221622"/>
                  </a:lnTo>
                  <a:lnTo>
                    <a:pt x="261012" y="227191"/>
                  </a:lnTo>
                  <a:lnTo>
                    <a:pt x="262206" y="231701"/>
                  </a:lnTo>
                  <a:lnTo>
                    <a:pt x="258757" y="231701"/>
                  </a:lnTo>
                  <a:lnTo>
                    <a:pt x="256502" y="244168"/>
                  </a:lnTo>
                  <a:lnTo>
                    <a:pt x="237404" y="270029"/>
                  </a:lnTo>
                  <a:lnTo>
                    <a:pt x="210480" y="278916"/>
                  </a:lnTo>
                  <a:lnTo>
                    <a:pt x="175600" y="320561"/>
                  </a:lnTo>
                  <a:lnTo>
                    <a:pt x="175600" y="328519"/>
                  </a:lnTo>
                  <a:lnTo>
                    <a:pt x="174406" y="328519"/>
                  </a:lnTo>
                  <a:lnTo>
                    <a:pt x="173345" y="324010"/>
                  </a:lnTo>
                  <a:lnTo>
                    <a:pt x="150798" y="350934"/>
                  </a:lnTo>
                  <a:lnTo>
                    <a:pt x="123742" y="337538"/>
                  </a:lnTo>
                  <a:lnTo>
                    <a:pt x="118172" y="334090"/>
                  </a:lnTo>
                  <a:lnTo>
                    <a:pt x="116978" y="334090"/>
                  </a:lnTo>
                  <a:lnTo>
                    <a:pt x="112469" y="328519"/>
                  </a:lnTo>
                  <a:lnTo>
                    <a:pt x="99073" y="324010"/>
                  </a:lnTo>
                  <a:lnTo>
                    <a:pt x="94564" y="319501"/>
                  </a:lnTo>
                  <a:lnTo>
                    <a:pt x="93370" y="319501"/>
                  </a:lnTo>
                  <a:lnTo>
                    <a:pt x="92309" y="318306"/>
                  </a:lnTo>
                  <a:lnTo>
                    <a:pt x="92309" y="319501"/>
                  </a:lnTo>
                  <a:lnTo>
                    <a:pt x="70956" y="325070"/>
                  </a:lnTo>
                  <a:lnTo>
                    <a:pt x="66447" y="324010"/>
                  </a:lnTo>
                  <a:lnTo>
                    <a:pt x="50664" y="280109"/>
                  </a:lnTo>
                  <a:lnTo>
                    <a:pt x="40452" y="256503"/>
                  </a:lnTo>
                  <a:lnTo>
                    <a:pt x="39391" y="249739"/>
                  </a:lnTo>
                  <a:lnTo>
                    <a:pt x="39391" y="245228"/>
                  </a:lnTo>
                  <a:lnTo>
                    <a:pt x="41645" y="244168"/>
                  </a:lnTo>
                  <a:lnTo>
                    <a:pt x="41645" y="241912"/>
                  </a:lnTo>
                  <a:lnTo>
                    <a:pt x="38330" y="241912"/>
                  </a:lnTo>
                  <a:lnTo>
                    <a:pt x="34881" y="209154"/>
                  </a:lnTo>
                  <a:lnTo>
                    <a:pt x="33820" y="194565"/>
                  </a:lnTo>
                  <a:lnTo>
                    <a:pt x="24801" y="163132"/>
                  </a:lnTo>
                  <a:lnTo>
                    <a:pt x="20292" y="161939"/>
                  </a:lnTo>
                  <a:lnTo>
                    <a:pt x="20292" y="163132"/>
                  </a:lnTo>
                  <a:lnTo>
                    <a:pt x="13528" y="160877"/>
                  </a:lnTo>
                  <a:lnTo>
                    <a:pt x="14589" y="159684"/>
                  </a:lnTo>
                  <a:lnTo>
                    <a:pt x="9019" y="157428"/>
                  </a:lnTo>
                  <a:lnTo>
                    <a:pt x="0" y="154113"/>
                  </a:lnTo>
                  <a:lnTo>
                    <a:pt x="25863" y="123742"/>
                  </a:lnTo>
                  <a:lnTo>
                    <a:pt x="33820" y="115783"/>
                  </a:lnTo>
                  <a:lnTo>
                    <a:pt x="72017" y="96685"/>
                  </a:lnTo>
                  <a:lnTo>
                    <a:pt x="90054" y="100001"/>
                  </a:lnTo>
                </a:path>
              </a:pathLst>
            </a:custGeom>
            <a:noFill/>
            <a:ln w="3315" cap="flat">
              <a:solidFill>
                <a:schemeClr val="bg1">
                  <a:lumMod val="65000"/>
                </a:schemeClr>
              </a:solidFill>
              <a:prstDash val="solid"/>
              <a:miter/>
            </a:ln>
          </p:spPr>
          <p:txBody>
            <a:bodyPr rtlCol="0" anchor="ctr"/>
            <a:lstStyle/>
            <a:p>
              <a:endParaRPr lang="en-FI" sz="816"/>
            </a:p>
          </p:txBody>
        </p:sp>
        <p:sp>
          <p:nvSpPr>
            <p:cNvPr id="911" name="Freeform: Shape 910">
              <a:extLst>
                <a:ext uri="{FF2B5EF4-FFF2-40B4-BE49-F238E27FC236}">
                  <a16:creationId xmlns:a16="http://schemas.microsoft.com/office/drawing/2014/main" id="{DF31CE5E-679B-1A2B-DAD1-D12335B8D7F1}"/>
                </a:ext>
              </a:extLst>
            </p:cNvPr>
            <p:cNvSpPr/>
            <p:nvPr/>
          </p:nvSpPr>
          <p:spPr>
            <a:xfrm>
              <a:off x="4978184" y="14057024"/>
              <a:ext cx="313930" cy="238466"/>
            </a:xfrm>
            <a:custGeom>
              <a:avLst/>
              <a:gdLst>
                <a:gd name="connsiteX0" fmla="*/ 90054 w 313930"/>
                <a:gd name="connsiteY0" fmla="*/ 0 h 238466"/>
                <a:gd name="connsiteX1" fmla="*/ 90054 w 313930"/>
                <a:gd name="connsiteY1" fmla="*/ 2255 h 238466"/>
                <a:gd name="connsiteX2" fmla="*/ 88993 w 313930"/>
                <a:gd name="connsiteY2" fmla="*/ 3316 h 238466"/>
                <a:gd name="connsiteX3" fmla="*/ 88993 w 313930"/>
                <a:gd name="connsiteY3" fmla="*/ 10080 h 238466"/>
                <a:gd name="connsiteX4" fmla="*/ 91248 w 313930"/>
                <a:gd name="connsiteY4" fmla="*/ 11142 h 238466"/>
                <a:gd name="connsiteX5" fmla="*/ 94564 w 313930"/>
                <a:gd name="connsiteY5" fmla="*/ 14590 h 238466"/>
                <a:gd name="connsiteX6" fmla="*/ 94564 w 313930"/>
                <a:gd name="connsiteY6" fmla="*/ 15651 h 238466"/>
                <a:gd name="connsiteX7" fmla="*/ 95757 w 313930"/>
                <a:gd name="connsiteY7" fmla="*/ 16844 h 238466"/>
                <a:gd name="connsiteX8" fmla="*/ 95757 w 313930"/>
                <a:gd name="connsiteY8" fmla="*/ 23608 h 238466"/>
                <a:gd name="connsiteX9" fmla="*/ 94564 w 313930"/>
                <a:gd name="connsiteY9" fmla="*/ 24670 h 238466"/>
                <a:gd name="connsiteX10" fmla="*/ 94564 w 313930"/>
                <a:gd name="connsiteY10" fmla="*/ 25863 h 238466"/>
                <a:gd name="connsiteX11" fmla="*/ 95757 w 313930"/>
                <a:gd name="connsiteY11" fmla="*/ 26924 h 238466"/>
                <a:gd name="connsiteX12" fmla="*/ 95757 w 313930"/>
                <a:gd name="connsiteY12" fmla="*/ 28117 h 238466"/>
                <a:gd name="connsiteX13" fmla="*/ 117110 w 313930"/>
                <a:gd name="connsiteY13" fmla="*/ 55041 h 238466"/>
                <a:gd name="connsiteX14" fmla="*/ 131699 w 313930"/>
                <a:gd name="connsiteY14" fmla="*/ 79842 h 238466"/>
                <a:gd name="connsiteX15" fmla="*/ 137270 w 313930"/>
                <a:gd name="connsiteY15" fmla="*/ 87668 h 238466"/>
                <a:gd name="connsiteX16" fmla="*/ 147482 w 313930"/>
                <a:gd name="connsiteY16" fmla="*/ 98942 h 238466"/>
                <a:gd name="connsiteX17" fmla="*/ 182363 w 313930"/>
                <a:gd name="connsiteY17" fmla="*/ 98942 h 238466"/>
                <a:gd name="connsiteX18" fmla="*/ 205971 w 313930"/>
                <a:gd name="connsiteY18" fmla="*/ 87668 h 238466"/>
                <a:gd name="connsiteX19" fmla="*/ 214990 w 313930"/>
                <a:gd name="connsiteY19" fmla="*/ 79842 h 238466"/>
                <a:gd name="connsiteX20" fmla="*/ 214990 w 313930"/>
                <a:gd name="connsiteY20" fmla="*/ 78649 h 238466"/>
                <a:gd name="connsiteX21" fmla="*/ 213796 w 313930"/>
                <a:gd name="connsiteY21" fmla="*/ 78649 h 238466"/>
                <a:gd name="connsiteX22" fmla="*/ 214990 w 313930"/>
                <a:gd name="connsiteY22" fmla="*/ 77589 h 238466"/>
                <a:gd name="connsiteX23" fmla="*/ 195891 w 313930"/>
                <a:gd name="connsiteY23" fmla="*/ 50532 h 238466"/>
                <a:gd name="connsiteX24" fmla="*/ 203716 w 313930"/>
                <a:gd name="connsiteY24" fmla="*/ 44961 h 238466"/>
                <a:gd name="connsiteX25" fmla="*/ 205971 w 313930"/>
                <a:gd name="connsiteY25" fmla="*/ 48277 h 238466"/>
                <a:gd name="connsiteX26" fmla="*/ 208226 w 313930"/>
                <a:gd name="connsiteY26" fmla="*/ 46023 h 238466"/>
                <a:gd name="connsiteX27" fmla="*/ 211541 w 313930"/>
                <a:gd name="connsiteY27" fmla="*/ 50532 h 238466"/>
                <a:gd name="connsiteX28" fmla="*/ 216051 w 313930"/>
                <a:gd name="connsiteY28" fmla="*/ 47216 h 238466"/>
                <a:gd name="connsiteX29" fmla="*/ 217245 w 313930"/>
                <a:gd name="connsiteY29" fmla="*/ 44961 h 238466"/>
                <a:gd name="connsiteX30" fmla="*/ 218305 w 313930"/>
                <a:gd name="connsiteY30" fmla="*/ 43768 h 238466"/>
                <a:gd name="connsiteX31" fmla="*/ 218305 w 313930"/>
                <a:gd name="connsiteY31" fmla="*/ 42707 h 238466"/>
                <a:gd name="connsiteX32" fmla="*/ 219499 w 313930"/>
                <a:gd name="connsiteY32" fmla="*/ 43768 h 238466"/>
                <a:gd name="connsiteX33" fmla="*/ 219499 w 313930"/>
                <a:gd name="connsiteY33" fmla="*/ 42707 h 238466"/>
                <a:gd name="connsiteX34" fmla="*/ 226263 w 313930"/>
                <a:gd name="connsiteY34" fmla="*/ 49472 h 238466"/>
                <a:gd name="connsiteX35" fmla="*/ 227324 w 313930"/>
                <a:gd name="connsiteY35" fmla="*/ 49472 h 238466"/>
                <a:gd name="connsiteX36" fmla="*/ 229579 w 313930"/>
                <a:gd name="connsiteY36" fmla="*/ 47216 h 238466"/>
                <a:gd name="connsiteX37" fmla="*/ 233027 w 313930"/>
                <a:gd name="connsiteY37" fmla="*/ 47216 h 238466"/>
                <a:gd name="connsiteX38" fmla="*/ 235282 w 313930"/>
                <a:gd name="connsiteY38" fmla="*/ 44961 h 238466"/>
                <a:gd name="connsiteX39" fmla="*/ 235282 w 313930"/>
                <a:gd name="connsiteY39" fmla="*/ 43768 h 238466"/>
                <a:gd name="connsiteX40" fmla="*/ 236343 w 313930"/>
                <a:gd name="connsiteY40" fmla="*/ 43768 h 238466"/>
                <a:gd name="connsiteX41" fmla="*/ 237537 w 313930"/>
                <a:gd name="connsiteY41" fmla="*/ 42707 h 238466"/>
                <a:gd name="connsiteX42" fmla="*/ 240852 w 313930"/>
                <a:gd name="connsiteY42" fmla="*/ 46023 h 238466"/>
                <a:gd name="connsiteX43" fmla="*/ 239791 w 313930"/>
                <a:gd name="connsiteY43" fmla="*/ 48277 h 238466"/>
                <a:gd name="connsiteX44" fmla="*/ 240852 w 313930"/>
                <a:gd name="connsiteY44" fmla="*/ 48277 h 238466"/>
                <a:gd name="connsiteX45" fmla="*/ 240852 w 313930"/>
                <a:gd name="connsiteY45" fmla="*/ 49472 h 238466"/>
                <a:gd name="connsiteX46" fmla="*/ 243107 w 313930"/>
                <a:gd name="connsiteY46" fmla="*/ 49472 h 238466"/>
                <a:gd name="connsiteX47" fmla="*/ 240852 w 313930"/>
                <a:gd name="connsiteY47" fmla="*/ 52787 h 238466"/>
                <a:gd name="connsiteX48" fmla="*/ 244300 w 313930"/>
                <a:gd name="connsiteY48" fmla="*/ 53980 h 238466"/>
                <a:gd name="connsiteX49" fmla="*/ 261144 w 313930"/>
                <a:gd name="connsiteY49" fmla="*/ 55041 h 238466"/>
                <a:gd name="connsiteX50" fmla="*/ 262205 w 313930"/>
                <a:gd name="connsiteY50" fmla="*/ 56234 h 238466"/>
                <a:gd name="connsiteX51" fmla="*/ 262205 w 313930"/>
                <a:gd name="connsiteY51" fmla="*/ 58489 h 238466"/>
                <a:gd name="connsiteX52" fmla="*/ 263399 w 313930"/>
                <a:gd name="connsiteY52" fmla="*/ 60745 h 238466"/>
                <a:gd name="connsiteX53" fmla="*/ 262205 w 313930"/>
                <a:gd name="connsiteY53" fmla="*/ 62998 h 238466"/>
                <a:gd name="connsiteX54" fmla="*/ 263399 w 313930"/>
                <a:gd name="connsiteY54" fmla="*/ 62998 h 238466"/>
                <a:gd name="connsiteX55" fmla="*/ 263399 w 313930"/>
                <a:gd name="connsiteY55" fmla="*/ 64060 h 238466"/>
                <a:gd name="connsiteX56" fmla="*/ 273479 w 313930"/>
                <a:gd name="connsiteY56" fmla="*/ 64060 h 238466"/>
                <a:gd name="connsiteX57" fmla="*/ 273479 w 313930"/>
                <a:gd name="connsiteY57" fmla="*/ 65254 h 238466"/>
                <a:gd name="connsiteX58" fmla="*/ 287007 w 313930"/>
                <a:gd name="connsiteY58" fmla="*/ 65254 h 238466"/>
                <a:gd name="connsiteX59" fmla="*/ 274540 w 313930"/>
                <a:gd name="connsiteY59" fmla="*/ 79842 h 238466"/>
                <a:gd name="connsiteX60" fmla="*/ 274540 w 313930"/>
                <a:gd name="connsiteY60" fmla="*/ 82098 h 238466"/>
                <a:gd name="connsiteX61" fmla="*/ 280243 w 313930"/>
                <a:gd name="connsiteY61" fmla="*/ 82098 h 238466"/>
                <a:gd name="connsiteX62" fmla="*/ 280243 w 313930"/>
                <a:gd name="connsiteY62" fmla="*/ 84353 h 238466"/>
                <a:gd name="connsiteX63" fmla="*/ 287007 w 313930"/>
                <a:gd name="connsiteY63" fmla="*/ 84353 h 238466"/>
                <a:gd name="connsiteX64" fmla="*/ 287007 w 313930"/>
                <a:gd name="connsiteY64" fmla="*/ 92177 h 238466"/>
                <a:gd name="connsiteX65" fmla="*/ 285813 w 313930"/>
                <a:gd name="connsiteY65" fmla="*/ 94431 h 238466"/>
                <a:gd name="connsiteX66" fmla="*/ 284752 w 313930"/>
                <a:gd name="connsiteY66" fmla="*/ 95626 h 238466"/>
                <a:gd name="connsiteX67" fmla="*/ 282497 w 313930"/>
                <a:gd name="connsiteY67" fmla="*/ 96686 h 238466"/>
                <a:gd name="connsiteX68" fmla="*/ 281304 w 313930"/>
                <a:gd name="connsiteY68" fmla="*/ 97879 h 238466"/>
                <a:gd name="connsiteX69" fmla="*/ 280243 w 313930"/>
                <a:gd name="connsiteY69" fmla="*/ 98942 h 238466"/>
                <a:gd name="connsiteX70" fmla="*/ 266715 w 313930"/>
                <a:gd name="connsiteY70" fmla="*/ 100135 h 238466"/>
                <a:gd name="connsiteX71" fmla="*/ 266715 w 313930"/>
                <a:gd name="connsiteY71" fmla="*/ 97879 h 238466"/>
                <a:gd name="connsiteX72" fmla="*/ 268969 w 313930"/>
                <a:gd name="connsiteY72" fmla="*/ 95626 h 238466"/>
                <a:gd name="connsiteX73" fmla="*/ 268969 w 313930"/>
                <a:gd name="connsiteY73" fmla="*/ 92177 h 238466"/>
                <a:gd name="connsiteX74" fmla="*/ 267908 w 313930"/>
                <a:gd name="connsiteY74" fmla="*/ 92177 h 238466"/>
                <a:gd name="connsiteX75" fmla="*/ 266715 w 313930"/>
                <a:gd name="connsiteY75" fmla="*/ 89922 h 238466"/>
                <a:gd name="connsiteX76" fmla="*/ 264460 w 313930"/>
                <a:gd name="connsiteY76" fmla="*/ 89922 h 238466"/>
                <a:gd name="connsiteX77" fmla="*/ 264460 w 313930"/>
                <a:gd name="connsiteY77" fmla="*/ 94431 h 238466"/>
                <a:gd name="connsiteX78" fmla="*/ 262205 w 313930"/>
                <a:gd name="connsiteY78" fmla="*/ 96686 h 238466"/>
                <a:gd name="connsiteX79" fmla="*/ 262205 w 313930"/>
                <a:gd name="connsiteY79" fmla="*/ 97879 h 238466"/>
                <a:gd name="connsiteX80" fmla="*/ 250932 w 313930"/>
                <a:gd name="connsiteY80" fmla="*/ 98942 h 238466"/>
                <a:gd name="connsiteX81" fmla="*/ 273479 w 313930"/>
                <a:gd name="connsiteY81" fmla="*/ 119232 h 238466"/>
                <a:gd name="connsiteX82" fmla="*/ 298280 w 313930"/>
                <a:gd name="connsiteY82" fmla="*/ 133823 h 238466"/>
                <a:gd name="connsiteX83" fmla="*/ 313930 w 313930"/>
                <a:gd name="connsiteY83" fmla="*/ 160878 h 238466"/>
                <a:gd name="connsiteX84" fmla="*/ 311808 w 313930"/>
                <a:gd name="connsiteY84" fmla="*/ 170958 h 238466"/>
                <a:gd name="connsiteX85" fmla="*/ 309554 w 313930"/>
                <a:gd name="connsiteY85" fmla="*/ 178784 h 238466"/>
                <a:gd name="connsiteX86" fmla="*/ 302789 w 313930"/>
                <a:gd name="connsiteY86" fmla="*/ 181037 h 238466"/>
                <a:gd name="connsiteX87" fmla="*/ 300535 w 313930"/>
                <a:gd name="connsiteY87" fmla="*/ 181037 h 238466"/>
                <a:gd name="connsiteX88" fmla="*/ 299341 w 313930"/>
                <a:gd name="connsiteY88" fmla="*/ 183293 h 238466"/>
                <a:gd name="connsiteX89" fmla="*/ 276927 w 313930"/>
                <a:gd name="connsiteY89" fmla="*/ 192311 h 238466"/>
                <a:gd name="connsiteX90" fmla="*/ 276927 w 313930"/>
                <a:gd name="connsiteY90" fmla="*/ 203585 h 238466"/>
                <a:gd name="connsiteX91" fmla="*/ 277988 w 313930"/>
                <a:gd name="connsiteY91" fmla="*/ 204778 h 238466"/>
                <a:gd name="connsiteX92" fmla="*/ 279049 w 313930"/>
                <a:gd name="connsiteY92" fmla="*/ 208094 h 238466"/>
                <a:gd name="connsiteX93" fmla="*/ 279049 w 313930"/>
                <a:gd name="connsiteY93" fmla="*/ 209287 h 238466"/>
                <a:gd name="connsiteX94" fmla="*/ 281304 w 313930"/>
                <a:gd name="connsiteY94" fmla="*/ 209287 h 238466"/>
                <a:gd name="connsiteX95" fmla="*/ 282497 w 313930"/>
                <a:gd name="connsiteY95" fmla="*/ 210349 h 238466"/>
                <a:gd name="connsiteX96" fmla="*/ 284752 w 313930"/>
                <a:gd name="connsiteY96" fmla="*/ 211410 h 238466"/>
                <a:gd name="connsiteX97" fmla="*/ 284752 w 313930"/>
                <a:gd name="connsiteY97" fmla="*/ 213665 h 238466"/>
                <a:gd name="connsiteX98" fmla="*/ 285813 w 313930"/>
                <a:gd name="connsiteY98" fmla="*/ 214858 h 238466"/>
                <a:gd name="connsiteX99" fmla="*/ 287007 w 313930"/>
                <a:gd name="connsiteY99" fmla="*/ 214858 h 238466"/>
                <a:gd name="connsiteX100" fmla="*/ 287007 w 313930"/>
                <a:gd name="connsiteY100" fmla="*/ 219367 h 238466"/>
                <a:gd name="connsiteX101" fmla="*/ 288068 w 313930"/>
                <a:gd name="connsiteY101" fmla="*/ 219367 h 238466"/>
                <a:gd name="connsiteX102" fmla="*/ 288068 w 313930"/>
                <a:gd name="connsiteY102" fmla="*/ 222683 h 238466"/>
                <a:gd name="connsiteX103" fmla="*/ 284752 w 313930"/>
                <a:gd name="connsiteY103" fmla="*/ 226131 h 238466"/>
                <a:gd name="connsiteX104" fmla="*/ 283559 w 313930"/>
                <a:gd name="connsiteY104" fmla="*/ 226131 h 238466"/>
                <a:gd name="connsiteX105" fmla="*/ 282497 w 313930"/>
                <a:gd name="connsiteY105" fmla="*/ 227192 h 238466"/>
                <a:gd name="connsiteX106" fmla="*/ 277988 w 313930"/>
                <a:gd name="connsiteY106" fmla="*/ 227192 h 238466"/>
                <a:gd name="connsiteX107" fmla="*/ 276927 w 313930"/>
                <a:gd name="connsiteY107" fmla="*/ 228387 h 238466"/>
                <a:gd name="connsiteX108" fmla="*/ 275734 w 313930"/>
                <a:gd name="connsiteY108" fmla="*/ 228387 h 238466"/>
                <a:gd name="connsiteX109" fmla="*/ 275734 w 313930"/>
                <a:gd name="connsiteY109" fmla="*/ 229447 h 238466"/>
                <a:gd name="connsiteX110" fmla="*/ 274540 w 313930"/>
                <a:gd name="connsiteY110" fmla="*/ 230640 h 238466"/>
                <a:gd name="connsiteX111" fmla="*/ 272418 w 313930"/>
                <a:gd name="connsiteY111" fmla="*/ 235151 h 238466"/>
                <a:gd name="connsiteX112" fmla="*/ 271224 w 313930"/>
                <a:gd name="connsiteY112" fmla="*/ 238466 h 238466"/>
                <a:gd name="connsiteX113" fmla="*/ 239791 w 313930"/>
                <a:gd name="connsiteY113" fmla="*/ 226131 h 238466"/>
                <a:gd name="connsiteX114" fmla="*/ 234088 w 313930"/>
                <a:gd name="connsiteY114" fmla="*/ 219367 h 238466"/>
                <a:gd name="connsiteX115" fmla="*/ 238598 w 313930"/>
                <a:gd name="connsiteY115" fmla="*/ 205839 h 238466"/>
                <a:gd name="connsiteX116" fmla="*/ 237537 w 313930"/>
                <a:gd name="connsiteY116" fmla="*/ 204778 h 238466"/>
                <a:gd name="connsiteX117" fmla="*/ 239791 w 313930"/>
                <a:gd name="connsiteY117" fmla="*/ 194566 h 238466"/>
                <a:gd name="connsiteX118" fmla="*/ 238598 w 313930"/>
                <a:gd name="connsiteY118" fmla="*/ 188995 h 238466"/>
                <a:gd name="connsiteX119" fmla="*/ 230773 w 313930"/>
                <a:gd name="connsiteY119" fmla="*/ 183293 h 238466"/>
                <a:gd name="connsiteX120" fmla="*/ 225070 w 313930"/>
                <a:gd name="connsiteY120" fmla="*/ 183293 h 238466"/>
                <a:gd name="connsiteX121" fmla="*/ 220560 w 313930"/>
                <a:gd name="connsiteY121" fmla="*/ 182231 h 238466"/>
                <a:gd name="connsiteX122" fmla="*/ 214990 w 313930"/>
                <a:gd name="connsiteY122" fmla="*/ 182231 h 238466"/>
                <a:gd name="connsiteX123" fmla="*/ 212735 w 313930"/>
                <a:gd name="connsiteY123" fmla="*/ 178784 h 238466"/>
                <a:gd name="connsiteX124" fmla="*/ 210480 w 313930"/>
                <a:gd name="connsiteY124" fmla="*/ 178784 h 238466"/>
                <a:gd name="connsiteX125" fmla="*/ 209287 w 313930"/>
                <a:gd name="connsiteY125" fmla="*/ 177722 h 238466"/>
                <a:gd name="connsiteX126" fmla="*/ 208226 w 313930"/>
                <a:gd name="connsiteY126" fmla="*/ 176529 h 238466"/>
                <a:gd name="connsiteX127" fmla="*/ 207032 w 313930"/>
                <a:gd name="connsiteY127" fmla="*/ 173213 h 238466"/>
                <a:gd name="connsiteX128" fmla="*/ 208226 w 313930"/>
                <a:gd name="connsiteY128" fmla="*/ 173213 h 238466"/>
                <a:gd name="connsiteX129" fmla="*/ 207032 w 313930"/>
                <a:gd name="connsiteY129" fmla="*/ 170958 h 238466"/>
                <a:gd name="connsiteX130" fmla="*/ 205971 w 313930"/>
                <a:gd name="connsiteY130" fmla="*/ 170958 h 238466"/>
                <a:gd name="connsiteX131" fmla="*/ 205971 w 313930"/>
                <a:gd name="connsiteY131" fmla="*/ 168704 h 238466"/>
                <a:gd name="connsiteX132" fmla="*/ 203716 w 313930"/>
                <a:gd name="connsiteY132" fmla="*/ 164193 h 238466"/>
                <a:gd name="connsiteX133" fmla="*/ 203716 w 313930"/>
                <a:gd name="connsiteY133" fmla="*/ 165388 h 238466"/>
                <a:gd name="connsiteX134" fmla="*/ 202523 w 313930"/>
                <a:gd name="connsiteY134" fmla="*/ 165388 h 238466"/>
                <a:gd name="connsiteX135" fmla="*/ 201462 w 313930"/>
                <a:gd name="connsiteY135" fmla="*/ 166449 h 238466"/>
                <a:gd name="connsiteX136" fmla="*/ 201462 w 313930"/>
                <a:gd name="connsiteY136" fmla="*/ 168704 h 238466"/>
                <a:gd name="connsiteX137" fmla="*/ 199207 w 313930"/>
                <a:gd name="connsiteY137" fmla="*/ 168704 h 238466"/>
                <a:gd name="connsiteX138" fmla="*/ 196953 w 313930"/>
                <a:gd name="connsiteY138" fmla="*/ 166449 h 238466"/>
                <a:gd name="connsiteX139" fmla="*/ 195891 w 313930"/>
                <a:gd name="connsiteY139" fmla="*/ 165388 h 238466"/>
                <a:gd name="connsiteX140" fmla="*/ 192443 w 313930"/>
                <a:gd name="connsiteY140" fmla="*/ 161940 h 238466"/>
                <a:gd name="connsiteX141" fmla="*/ 191382 w 313930"/>
                <a:gd name="connsiteY141" fmla="*/ 161940 h 238466"/>
                <a:gd name="connsiteX142" fmla="*/ 190188 w 313930"/>
                <a:gd name="connsiteY142" fmla="*/ 163133 h 238466"/>
                <a:gd name="connsiteX143" fmla="*/ 186873 w 313930"/>
                <a:gd name="connsiteY143" fmla="*/ 163133 h 238466"/>
                <a:gd name="connsiteX144" fmla="*/ 185679 w 313930"/>
                <a:gd name="connsiteY144" fmla="*/ 164193 h 238466"/>
                <a:gd name="connsiteX145" fmla="*/ 183424 w 313930"/>
                <a:gd name="connsiteY145" fmla="*/ 164193 h 238466"/>
                <a:gd name="connsiteX146" fmla="*/ 182363 w 313930"/>
                <a:gd name="connsiteY146" fmla="*/ 165388 h 238466"/>
                <a:gd name="connsiteX147" fmla="*/ 181170 w 313930"/>
                <a:gd name="connsiteY147" fmla="*/ 166449 h 238466"/>
                <a:gd name="connsiteX148" fmla="*/ 178915 w 313930"/>
                <a:gd name="connsiteY148" fmla="*/ 166449 h 238466"/>
                <a:gd name="connsiteX149" fmla="*/ 177854 w 313930"/>
                <a:gd name="connsiteY149" fmla="*/ 165388 h 238466"/>
                <a:gd name="connsiteX150" fmla="*/ 176660 w 313930"/>
                <a:gd name="connsiteY150" fmla="*/ 166449 h 238466"/>
                <a:gd name="connsiteX151" fmla="*/ 176660 w 313930"/>
                <a:gd name="connsiteY151" fmla="*/ 168704 h 238466"/>
                <a:gd name="connsiteX152" fmla="*/ 174406 w 313930"/>
                <a:gd name="connsiteY152" fmla="*/ 170958 h 238466"/>
                <a:gd name="connsiteX153" fmla="*/ 173345 w 313930"/>
                <a:gd name="connsiteY153" fmla="*/ 173213 h 238466"/>
                <a:gd name="connsiteX154" fmla="*/ 172284 w 313930"/>
                <a:gd name="connsiteY154" fmla="*/ 173213 h 238466"/>
                <a:gd name="connsiteX155" fmla="*/ 171090 w 313930"/>
                <a:gd name="connsiteY155" fmla="*/ 174273 h 238466"/>
                <a:gd name="connsiteX156" fmla="*/ 168835 w 313930"/>
                <a:gd name="connsiteY156" fmla="*/ 175468 h 238466"/>
                <a:gd name="connsiteX157" fmla="*/ 164326 w 313930"/>
                <a:gd name="connsiteY157" fmla="*/ 175468 h 238466"/>
                <a:gd name="connsiteX158" fmla="*/ 164326 w 313930"/>
                <a:gd name="connsiteY158" fmla="*/ 177722 h 238466"/>
                <a:gd name="connsiteX159" fmla="*/ 163265 w 313930"/>
                <a:gd name="connsiteY159" fmla="*/ 177722 h 238466"/>
                <a:gd name="connsiteX160" fmla="*/ 163265 w 313930"/>
                <a:gd name="connsiteY160" fmla="*/ 181037 h 238466"/>
                <a:gd name="connsiteX161" fmla="*/ 161010 w 313930"/>
                <a:gd name="connsiteY161" fmla="*/ 183293 h 238466"/>
                <a:gd name="connsiteX162" fmla="*/ 159816 w 313930"/>
                <a:gd name="connsiteY162" fmla="*/ 186741 h 238466"/>
                <a:gd name="connsiteX163" fmla="*/ 159816 w 313930"/>
                <a:gd name="connsiteY163" fmla="*/ 190057 h 238466"/>
                <a:gd name="connsiteX164" fmla="*/ 161010 w 313930"/>
                <a:gd name="connsiteY164" fmla="*/ 191250 h 238466"/>
                <a:gd name="connsiteX165" fmla="*/ 161010 w 313930"/>
                <a:gd name="connsiteY165" fmla="*/ 192311 h 238466"/>
                <a:gd name="connsiteX166" fmla="*/ 159816 w 313930"/>
                <a:gd name="connsiteY166" fmla="*/ 193505 h 238466"/>
                <a:gd name="connsiteX167" fmla="*/ 158756 w 313930"/>
                <a:gd name="connsiteY167" fmla="*/ 195759 h 238466"/>
                <a:gd name="connsiteX168" fmla="*/ 156501 w 313930"/>
                <a:gd name="connsiteY168" fmla="*/ 196821 h 238466"/>
                <a:gd name="connsiteX169" fmla="*/ 154246 w 313930"/>
                <a:gd name="connsiteY169" fmla="*/ 194566 h 238466"/>
                <a:gd name="connsiteX170" fmla="*/ 147482 w 313930"/>
                <a:gd name="connsiteY170" fmla="*/ 188995 h 238466"/>
                <a:gd name="connsiteX171" fmla="*/ 147482 w 313930"/>
                <a:gd name="connsiteY171" fmla="*/ 187802 h 238466"/>
                <a:gd name="connsiteX172" fmla="*/ 145227 w 313930"/>
                <a:gd name="connsiteY172" fmla="*/ 183293 h 238466"/>
                <a:gd name="connsiteX173" fmla="*/ 146289 w 313930"/>
                <a:gd name="connsiteY173" fmla="*/ 181037 h 238466"/>
                <a:gd name="connsiteX174" fmla="*/ 146289 w 313930"/>
                <a:gd name="connsiteY174" fmla="*/ 179977 h 238466"/>
                <a:gd name="connsiteX175" fmla="*/ 144034 w 313930"/>
                <a:gd name="connsiteY175" fmla="*/ 177722 h 238466"/>
                <a:gd name="connsiteX176" fmla="*/ 144034 w 313930"/>
                <a:gd name="connsiteY176" fmla="*/ 176529 h 238466"/>
                <a:gd name="connsiteX177" fmla="*/ 141779 w 313930"/>
                <a:gd name="connsiteY177" fmla="*/ 176529 h 238466"/>
                <a:gd name="connsiteX178" fmla="*/ 140718 w 313930"/>
                <a:gd name="connsiteY178" fmla="*/ 175468 h 238466"/>
                <a:gd name="connsiteX179" fmla="*/ 139524 w 313930"/>
                <a:gd name="connsiteY179" fmla="*/ 175468 h 238466"/>
                <a:gd name="connsiteX180" fmla="*/ 138464 w 313930"/>
                <a:gd name="connsiteY180" fmla="*/ 176529 h 238466"/>
                <a:gd name="connsiteX181" fmla="*/ 137270 w 313930"/>
                <a:gd name="connsiteY181" fmla="*/ 176529 h 238466"/>
                <a:gd name="connsiteX182" fmla="*/ 135148 w 313930"/>
                <a:gd name="connsiteY182" fmla="*/ 177722 h 238466"/>
                <a:gd name="connsiteX183" fmla="*/ 133954 w 313930"/>
                <a:gd name="connsiteY183" fmla="*/ 177722 h 238466"/>
                <a:gd name="connsiteX184" fmla="*/ 129445 w 313930"/>
                <a:gd name="connsiteY184" fmla="*/ 179977 h 238466"/>
                <a:gd name="connsiteX185" fmla="*/ 121620 w 313930"/>
                <a:gd name="connsiteY185" fmla="*/ 181037 h 238466"/>
                <a:gd name="connsiteX186" fmla="*/ 120426 w 313930"/>
                <a:gd name="connsiteY186" fmla="*/ 183293 h 238466"/>
                <a:gd name="connsiteX187" fmla="*/ 118172 w 313930"/>
                <a:gd name="connsiteY187" fmla="*/ 183293 h 238466"/>
                <a:gd name="connsiteX188" fmla="*/ 114856 w 313930"/>
                <a:gd name="connsiteY188" fmla="*/ 184486 h 238466"/>
                <a:gd name="connsiteX189" fmla="*/ 113662 w 313930"/>
                <a:gd name="connsiteY189" fmla="*/ 185546 h 238466"/>
                <a:gd name="connsiteX190" fmla="*/ 106898 w 313930"/>
                <a:gd name="connsiteY190" fmla="*/ 187802 h 238466"/>
                <a:gd name="connsiteX191" fmla="*/ 104643 w 313930"/>
                <a:gd name="connsiteY191" fmla="*/ 188995 h 238466"/>
                <a:gd name="connsiteX192" fmla="*/ 101328 w 313930"/>
                <a:gd name="connsiteY192" fmla="*/ 188995 h 238466"/>
                <a:gd name="connsiteX193" fmla="*/ 100134 w 313930"/>
                <a:gd name="connsiteY193" fmla="*/ 191250 h 238466"/>
                <a:gd name="connsiteX194" fmla="*/ 97879 w 313930"/>
                <a:gd name="connsiteY194" fmla="*/ 192311 h 238466"/>
                <a:gd name="connsiteX195" fmla="*/ 90054 w 313930"/>
                <a:gd name="connsiteY195" fmla="*/ 200269 h 238466"/>
                <a:gd name="connsiteX196" fmla="*/ 85545 w 313930"/>
                <a:gd name="connsiteY196" fmla="*/ 208094 h 238466"/>
                <a:gd name="connsiteX197" fmla="*/ 82229 w 313930"/>
                <a:gd name="connsiteY197" fmla="*/ 210349 h 238466"/>
                <a:gd name="connsiteX198" fmla="*/ 81035 w 313930"/>
                <a:gd name="connsiteY198" fmla="*/ 209287 h 238466"/>
                <a:gd name="connsiteX199" fmla="*/ 75465 w 313930"/>
                <a:gd name="connsiteY199" fmla="*/ 209287 h 238466"/>
                <a:gd name="connsiteX200" fmla="*/ 60876 w 313930"/>
                <a:gd name="connsiteY200" fmla="*/ 199075 h 238466"/>
                <a:gd name="connsiteX201" fmla="*/ 58621 w 313930"/>
                <a:gd name="connsiteY201" fmla="*/ 207034 h 238466"/>
                <a:gd name="connsiteX202" fmla="*/ 57428 w 313930"/>
                <a:gd name="connsiteY202" fmla="*/ 208094 h 238466"/>
                <a:gd name="connsiteX203" fmla="*/ 23741 w 313930"/>
                <a:gd name="connsiteY203" fmla="*/ 224938 h 238466"/>
                <a:gd name="connsiteX204" fmla="*/ 16976 w 313930"/>
                <a:gd name="connsiteY204" fmla="*/ 202523 h 238466"/>
                <a:gd name="connsiteX205" fmla="*/ 12467 w 313930"/>
                <a:gd name="connsiteY205" fmla="*/ 192311 h 238466"/>
                <a:gd name="connsiteX206" fmla="*/ 12467 w 313930"/>
                <a:gd name="connsiteY206" fmla="*/ 188995 h 238466"/>
                <a:gd name="connsiteX207" fmla="*/ 14722 w 313930"/>
                <a:gd name="connsiteY207" fmla="*/ 186741 h 238466"/>
                <a:gd name="connsiteX208" fmla="*/ 11273 w 313930"/>
                <a:gd name="connsiteY208" fmla="*/ 182231 h 238466"/>
                <a:gd name="connsiteX209" fmla="*/ 16976 w 313930"/>
                <a:gd name="connsiteY209" fmla="*/ 141647 h 238466"/>
                <a:gd name="connsiteX210" fmla="*/ 10212 w 313930"/>
                <a:gd name="connsiteY210" fmla="*/ 104644 h 238466"/>
                <a:gd name="connsiteX211" fmla="*/ 0 w 313930"/>
                <a:gd name="connsiteY211" fmla="*/ 109021 h 238466"/>
                <a:gd name="connsiteX212" fmla="*/ 3448 w 313930"/>
                <a:gd name="connsiteY212" fmla="*/ 80904 h 238466"/>
                <a:gd name="connsiteX213" fmla="*/ 25995 w 313930"/>
                <a:gd name="connsiteY213" fmla="*/ 53980 h 238466"/>
                <a:gd name="connsiteX214" fmla="*/ 27056 w 313930"/>
                <a:gd name="connsiteY214" fmla="*/ 58489 h 238466"/>
                <a:gd name="connsiteX215" fmla="*/ 28250 w 313930"/>
                <a:gd name="connsiteY215" fmla="*/ 58489 h 238466"/>
                <a:gd name="connsiteX216" fmla="*/ 28250 w 313930"/>
                <a:gd name="connsiteY216" fmla="*/ 50532 h 238466"/>
                <a:gd name="connsiteX217" fmla="*/ 63131 w 313930"/>
                <a:gd name="connsiteY217" fmla="*/ 8887 h 238466"/>
                <a:gd name="connsiteX218" fmla="*/ 90054 w 313930"/>
                <a:gd name="connsiteY218" fmla="*/ 0 h 2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13930" h="238466">
                  <a:moveTo>
                    <a:pt x="90054" y="0"/>
                  </a:moveTo>
                  <a:lnTo>
                    <a:pt x="90054" y="2255"/>
                  </a:lnTo>
                  <a:lnTo>
                    <a:pt x="88993" y="3316"/>
                  </a:lnTo>
                  <a:lnTo>
                    <a:pt x="88993" y="10080"/>
                  </a:lnTo>
                  <a:lnTo>
                    <a:pt x="91248" y="11142"/>
                  </a:lnTo>
                  <a:lnTo>
                    <a:pt x="94564" y="14590"/>
                  </a:lnTo>
                  <a:lnTo>
                    <a:pt x="94564" y="15651"/>
                  </a:lnTo>
                  <a:lnTo>
                    <a:pt x="95757" y="16844"/>
                  </a:lnTo>
                  <a:lnTo>
                    <a:pt x="95757" y="23608"/>
                  </a:lnTo>
                  <a:lnTo>
                    <a:pt x="94564" y="24670"/>
                  </a:lnTo>
                  <a:lnTo>
                    <a:pt x="94564" y="25863"/>
                  </a:lnTo>
                  <a:lnTo>
                    <a:pt x="95757" y="26924"/>
                  </a:lnTo>
                  <a:lnTo>
                    <a:pt x="95757" y="28117"/>
                  </a:lnTo>
                  <a:lnTo>
                    <a:pt x="117110" y="55041"/>
                  </a:lnTo>
                  <a:lnTo>
                    <a:pt x="131699" y="79842"/>
                  </a:lnTo>
                  <a:lnTo>
                    <a:pt x="137270" y="87668"/>
                  </a:lnTo>
                  <a:lnTo>
                    <a:pt x="147482" y="98942"/>
                  </a:lnTo>
                  <a:lnTo>
                    <a:pt x="182363" y="98942"/>
                  </a:lnTo>
                  <a:lnTo>
                    <a:pt x="205971" y="87668"/>
                  </a:lnTo>
                  <a:lnTo>
                    <a:pt x="214990" y="79842"/>
                  </a:lnTo>
                  <a:lnTo>
                    <a:pt x="214990" y="78649"/>
                  </a:lnTo>
                  <a:lnTo>
                    <a:pt x="213796" y="78649"/>
                  </a:lnTo>
                  <a:lnTo>
                    <a:pt x="214990" y="77589"/>
                  </a:lnTo>
                  <a:lnTo>
                    <a:pt x="195891" y="50532"/>
                  </a:lnTo>
                  <a:lnTo>
                    <a:pt x="203716" y="44961"/>
                  </a:lnTo>
                  <a:lnTo>
                    <a:pt x="205971" y="48277"/>
                  </a:lnTo>
                  <a:lnTo>
                    <a:pt x="208226" y="46023"/>
                  </a:lnTo>
                  <a:lnTo>
                    <a:pt x="211541" y="50532"/>
                  </a:lnTo>
                  <a:lnTo>
                    <a:pt x="216051" y="47216"/>
                  </a:lnTo>
                  <a:lnTo>
                    <a:pt x="217245" y="44961"/>
                  </a:lnTo>
                  <a:lnTo>
                    <a:pt x="218305" y="43768"/>
                  </a:lnTo>
                  <a:lnTo>
                    <a:pt x="218305" y="42707"/>
                  </a:lnTo>
                  <a:lnTo>
                    <a:pt x="219499" y="43768"/>
                  </a:lnTo>
                  <a:lnTo>
                    <a:pt x="219499" y="42707"/>
                  </a:lnTo>
                  <a:lnTo>
                    <a:pt x="226263" y="49472"/>
                  </a:lnTo>
                  <a:lnTo>
                    <a:pt x="227324" y="49472"/>
                  </a:lnTo>
                  <a:lnTo>
                    <a:pt x="229579" y="47216"/>
                  </a:lnTo>
                  <a:lnTo>
                    <a:pt x="233027" y="47216"/>
                  </a:lnTo>
                  <a:lnTo>
                    <a:pt x="235282" y="44961"/>
                  </a:lnTo>
                  <a:lnTo>
                    <a:pt x="235282" y="43768"/>
                  </a:lnTo>
                  <a:lnTo>
                    <a:pt x="236343" y="43768"/>
                  </a:lnTo>
                  <a:lnTo>
                    <a:pt x="237537" y="42707"/>
                  </a:lnTo>
                  <a:lnTo>
                    <a:pt x="240852" y="46023"/>
                  </a:lnTo>
                  <a:lnTo>
                    <a:pt x="239791" y="48277"/>
                  </a:lnTo>
                  <a:lnTo>
                    <a:pt x="240852" y="48277"/>
                  </a:lnTo>
                  <a:lnTo>
                    <a:pt x="240852" y="49472"/>
                  </a:lnTo>
                  <a:lnTo>
                    <a:pt x="243107" y="49472"/>
                  </a:lnTo>
                  <a:lnTo>
                    <a:pt x="240852" y="52787"/>
                  </a:lnTo>
                  <a:lnTo>
                    <a:pt x="244300" y="53980"/>
                  </a:lnTo>
                  <a:lnTo>
                    <a:pt x="261144" y="55041"/>
                  </a:lnTo>
                  <a:lnTo>
                    <a:pt x="262205" y="56234"/>
                  </a:lnTo>
                  <a:lnTo>
                    <a:pt x="262205" y="58489"/>
                  </a:lnTo>
                  <a:lnTo>
                    <a:pt x="263399" y="60745"/>
                  </a:lnTo>
                  <a:lnTo>
                    <a:pt x="262205" y="62998"/>
                  </a:lnTo>
                  <a:lnTo>
                    <a:pt x="263399" y="62998"/>
                  </a:lnTo>
                  <a:lnTo>
                    <a:pt x="263399" y="64060"/>
                  </a:lnTo>
                  <a:lnTo>
                    <a:pt x="273479" y="64060"/>
                  </a:lnTo>
                  <a:lnTo>
                    <a:pt x="273479" y="65254"/>
                  </a:lnTo>
                  <a:lnTo>
                    <a:pt x="287007" y="65254"/>
                  </a:lnTo>
                  <a:lnTo>
                    <a:pt x="274540" y="79842"/>
                  </a:lnTo>
                  <a:lnTo>
                    <a:pt x="274540" y="82098"/>
                  </a:lnTo>
                  <a:lnTo>
                    <a:pt x="280243" y="82098"/>
                  </a:lnTo>
                  <a:lnTo>
                    <a:pt x="280243" y="84353"/>
                  </a:lnTo>
                  <a:lnTo>
                    <a:pt x="287007" y="84353"/>
                  </a:lnTo>
                  <a:lnTo>
                    <a:pt x="287007" y="92177"/>
                  </a:lnTo>
                  <a:lnTo>
                    <a:pt x="285813" y="94431"/>
                  </a:lnTo>
                  <a:lnTo>
                    <a:pt x="284752" y="95626"/>
                  </a:lnTo>
                  <a:lnTo>
                    <a:pt x="282497" y="96686"/>
                  </a:lnTo>
                  <a:lnTo>
                    <a:pt x="281304" y="97879"/>
                  </a:lnTo>
                  <a:lnTo>
                    <a:pt x="280243" y="98942"/>
                  </a:lnTo>
                  <a:lnTo>
                    <a:pt x="266715" y="100135"/>
                  </a:lnTo>
                  <a:lnTo>
                    <a:pt x="266715" y="97879"/>
                  </a:lnTo>
                  <a:lnTo>
                    <a:pt x="268969" y="95626"/>
                  </a:lnTo>
                  <a:lnTo>
                    <a:pt x="268969" y="92177"/>
                  </a:lnTo>
                  <a:lnTo>
                    <a:pt x="267908" y="92177"/>
                  </a:lnTo>
                  <a:lnTo>
                    <a:pt x="266715" y="89922"/>
                  </a:lnTo>
                  <a:lnTo>
                    <a:pt x="264460" y="89922"/>
                  </a:lnTo>
                  <a:lnTo>
                    <a:pt x="264460" y="94431"/>
                  </a:lnTo>
                  <a:lnTo>
                    <a:pt x="262205" y="96686"/>
                  </a:lnTo>
                  <a:lnTo>
                    <a:pt x="262205" y="97879"/>
                  </a:lnTo>
                  <a:lnTo>
                    <a:pt x="250932" y="98942"/>
                  </a:lnTo>
                  <a:lnTo>
                    <a:pt x="273479" y="119232"/>
                  </a:lnTo>
                  <a:lnTo>
                    <a:pt x="298280" y="133823"/>
                  </a:lnTo>
                  <a:lnTo>
                    <a:pt x="313930" y="160878"/>
                  </a:lnTo>
                  <a:lnTo>
                    <a:pt x="311808" y="170958"/>
                  </a:lnTo>
                  <a:lnTo>
                    <a:pt x="309554" y="178784"/>
                  </a:lnTo>
                  <a:lnTo>
                    <a:pt x="302789" y="181037"/>
                  </a:lnTo>
                  <a:lnTo>
                    <a:pt x="300535" y="181037"/>
                  </a:lnTo>
                  <a:lnTo>
                    <a:pt x="299341" y="183293"/>
                  </a:lnTo>
                  <a:lnTo>
                    <a:pt x="276927" y="192311"/>
                  </a:lnTo>
                  <a:lnTo>
                    <a:pt x="276927" y="203585"/>
                  </a:lnTo>
                  <a:lnTo>
                    <a:pt x="277988" y="204778"/>
                  </a:lnTo>
                  <a:lnTo>
                    <a:pt x="279049" y="208094"/>
                  </a:lnTo>
                  <a:lnTo>
                    <a:pt x="279049" y="209287"/>
                  </a:lnTo>
                  <a:lnTo>
                    <a:pt x="281304" y="209287"/>
                  </a:lnTo>
                  <a:lnTo>
                    <a:pt x="282497" y="210349"/>
                  </a:lnTo>
                  <a:lnTo>
                    <a:pt x="284752" y="211410"/>
                  </a:lnTo>
                  <a:lnTo>
                    <a:pt x="284752" y="213665"/>
                  </a:lnTo>
                  <a:lnTo>
                    <a:pt x="285813" y="214858"/>
                  </a:lnTo>
                  <a:lnTo>
                    <a:pt x="287007" y="214858"/>
                  </a:lnTo>
                  <a:lnTo>
                    <a:pt x="287007" y="219367"/>
                  </a:lnTo>
                  <a:lnTo>
                    <a:pt x="288068" y="219367"/>
                  </a:lnTo>
                  <a:lnTo>
                    <a:pt x="288068" y="222683"/>
                  </a:lnTo>
                  <a:lnTo>
                    <a:pt x="284752" y="226131"/>
                  </a:lnTo>
                  <a:lnTo>
                    <a:pt x="283559" y="226131"/>
                  </a:lnTo>
                  <a:lnTo>
                    <a:pt x="282497" y="227192"/>
                  </a:lnTo>
                  <a:lnTo>
                    <a:pt x="277988" y="227192"/>
                  </a:lnTo>
                  <a:lnTo>
                    <a:pt x="276927" y="228387"/>
                  </a:lnTo>
                  <a:lnTo>
                    <a:pt x="275734" y="228387"/>
                  </a:lnTo>
                  <a:lnTo>
                    <a:pt x="275734" y="229447"/>
                  </a:lnTo>
                  <a:lnTo>
                    <a:pt x="274540" y="230640"/>
                  </a:lnTo>
                  <a:lnTo>
                    <a:pt x="272418" y="235151"/>
                  </a:lnTo>
                  <a:lnTo>
                    <a:pt x="271224" y="238466"/>
                  </a:lnTo>
                  <a:lnTo>
                    <a:pt x="239791" y="226131"/>
                  </a:lnTo>
                  <a:lnTo>
                    <a:pt x="234088" y="219367"/>
                  </a:lnTo>
                  <a:lnTo>
                    <a:pt x="238598" y="205839"/>
                  </a:lnTo>
                  <a:lnTo>
                    <a:pt x="237537" y="204778"/>
                  </a:lnTo>
                  <a:lnTo>
                    <a:pt x="239791" y="194566"/>
                  </a:lnTo>
                  <a:lnTo>
                    <a:pt x="238598" y="188995"/>
                  </a:lnTo>
                  <a:lnTo>
                    <a:pt x="230773" y="183293"/>
                  </a:lnTo>
                  <a:lnTo>
                    <a:pt x="225070" y="183293"/>
                  </a:lnTo>
                  <a:lnTo>
                    <a:pt x="220560" y="182231"/>
                  </a:lnTo>
                  <a:lnTo>
                    <a:pt x="214990" y="182231"/>
                  </a:lnTo>
                  <a:lnTo>
                    <a:pt x="212735" y="178784"/>
                  </a:lnTo>
                  <a:lnTo>
                    <a:pt x="210480" y="178784"/>
                  </a:lnTo>
                  <a:lnTo>
                    <a:pt x="209287" y="177722"/>
                  </a:lnTo>
                  <a:lnTo>
                    <a:pt x="208226" y="176529"/>
                  </a:lnTo>
                  <a:lnTo>
                    <a:pt x="207032" y="173213"/>
                  </a:lnTo>
                  <a:lnTo>
                    <a:pt x="208226" y="173213"/>
                  </a:lnTo>
                  <a:lnTo>
                    <a:pt x="207032" y="170958"/>
                  </a:lnTo>
                  <a:lnTo>
                    <a:pt x="205971" y="170958"/>
                  </a:lnTo>
                  <a:lnTo>
                    <a:pt x="205971" y="168704"/>
                  </a:lnTo>
                  <a:lnTo>
                    <a:pt x="203716" y="164193"/>
                  </a:lnTo>
                  <a:lnTo>
                    <a:pt x="203716" y="165388"/>
                  </a:lnTo>
                  <a:lnTo>
                    <a:pt x="202523" y="165388"/>
                  </a:lnTo>
                  <a:lnTo>
                    <a:pt x="201462" y="166449"/>
                  </a:lnTo>
                  <a:lnTo>
                    <a:pt x="201462" y="168704"/>
                  </a:lnTo>
                  <a:lnTo>
                    <a:pt x="199207" y="168704"/>
                  </a:lnTo>
                  <a:lnTo>
                    <a:pt x="196953" y="166449"/>
                  </a:lnTo>
                  <a:lnTo>
                    <a:pt x="195891" y="165388"/>
                  </a:lnTo>
                  <a:lnTo>
                    <a:pt x="192443" y="161940"/>
                  </a:lnTo>
                  <a:lnTo>
                    <a:pt x="191382" y="161940"/>
                  </a:lnTo>
                  <a:lnTo>
                    <a:pt x="190188" y="163133"/>
                  </a:lnTo>
                  <a:lnTo>
                    <a:pt x="186873" y="163133"/>
                  </a:lnTo>
                  <a:lnTo>
                    <a:pt x="185679" y="164193"/>
                  </a:lnTo>
                  <a:lnTo>
                    <a:pt x="183424" y="164193"/>
                  </a:lnTo>
                  <a:lnTo>
                    <a:pt x="182363" y="165388"/>
                  </a:lnTo>
                  <a:lnTo>
                    <a:pt x="181170" y="166449"/>
                  </a:lnTo>
                  <a:lnTo>
                    <a:pt x="178915" y="166449"/>
                  </a:lnTo>
                  <a:lnTo>
                    <a:pt x="177854" y="165388"/>
                  </a:lnTo>
                  <a:lnTo>
                    <a:pt x="176660" y="166449"/>
                  </a:lnTo>
                  <a:lnTo>
                    <a:pt x="176660" y="168704"/>
                  </a:lnTo>
                  <a:lnTo>
                    <a:pt x="174406" y="170958"/>
                  </a:lnTo>
                  <a:lnTo>
                    <a:pt x="173345" y="173213"/>
                  </a:lnTo>
                  <a:lnTo>
                    <a:pt x="172284" y="173213"/>
                  </a:lnTo>
                  <a:lnTo>
                    <a:pt x="171090" y="174273"/>
                  </a:lnTo>
                  <a:lnTo>
                    <a:pt x="168835" y="175468"/>
                  </a:lnTo>
                  <a:lnTo>
                    <a:pt x="164326" y="175468"/>
                  </a:lnTo>
                  <a:lnTo>
                    <a:pt x="164326" y="177722"/>
                  </a:lnTo>
                  <a:lnTo>
                    <a:pt x="163265" y="177722"/>
                  </a:lnTo>
                  <a:lnTo>
                    <a:pt x="163265" y="181037"/>
                  </a:lnTo>
                  <a:lnTo>
                    <a:pt x="161010" y="183293"/>
                  </a:lnTo>
                  <a:lnTo>
                    <a:pt x="159816" y="186741"/>
                  </a:lnTo>
                  <a:lnTo>
                    <a:pt x="159816" y="190057"/>
                  </a:lnTo>
                  <a:lnTo>
                    <a:pt x="161010" y="191250"/>
                  </a:lnTo>
                  <a:lnTo>
                    <a:pt x="161010" y="192311"/>
                  </a:lnTo>
                  <a:lnTo>
                    <a:pt x="159816" y="193505"/>
                  </a:lnTo>
                  <a:lnTo>
                    <a:pt x="158756" y="195759"/>
                  </a:lnTo>
                  <a:lnTo>
                    <a:pt x="156501" y="196821"/>
                  </a:lnTo>
                  <a:lnTo>
                    <a:pt x="154246" y="194566"/>
                  </a:lnTo>
                  <a:lnTo>
                    <a:pt x="147482" y="188995"/>
                  </a:lnTo>
                  <a:lnTo>
                    <a:pt x="147482" y="187802"/>
                  </a:lnTo>
                  <a:lnTo>
                    <a:pt x="145227" y="183293"/>
                  </a:lnTo>
                  <a:lnTo>
                    <a:pt x="146289" y="181037"/>
                  </a:lnTo>
                  <a:lnTo>
                    <a:pt x="146289" y="179977"/>
                  </a:lnTo>
                  <a:lnTo>
                    <a:pt x="144034" y="177722"/>
                  </a:lnTo>
                  <a:lnTo>
                    <a:pt x="144034" y="176529"/>
                  </a:lnTo>
                  <a:lnTo>
                    <a:pt x="141779" y="176529"/>
                  </a:lnTo>
                  <a:lnTo>
                    <a:pt x="140718" y="175468"/>
                  </a:lnTo>
                  <a:lnTo>
                    <a:pt x="139524" y="175468"/>
                  </a:lnTo>
                  <a:lnTo>
                    <a:pt x="138464" y="176529"/>
                  </a:lnTo>
                  <a:lnTo>
                    <a:pt x="137270" y="176529"/>
                  </a:lnTo>
                  <a:lnTo>
                    <a:pt x="135148" y="177722"/>
                  </a:lnTo>
                  <a:lnTo>
                    <a:pt x="133954" y="177722"/>
                  </a:lnTo>
                  <a:lnTo>
                    <a:pt x="129445" y="179977"/>
                  </a:lnTo>
                  <a:lnTo>
                    <a:pt x="121620" y="181037"/>
                  </a:lnTo>
                  <a:lnTo>
                    <a:pt x="120426" y="183293"/>
                  </a:lnTo>
                  <a:lnTo>
                    <a:pt x="118172" y="183293"/>
                  </a:lnTo>
                  <a:lnTo>
                    <a:pt x="114856" y="184486"/>
                  </a:lnTo>
                  <a:lnTo>
                    <a:pt x="113662" y="185546"/>
                  </a:lnTo>
                  <a:lnTo>
                    <a:pt x="106898" y="187802"/>
                  </a:lnTo>
                  <a:lnTo>
                    <a:pt x="104643" y="188995"/>
                  </a:lnTo>
                  <a:lnTo>
                    <a:pt x="101328" y="188995"/>
                  </a:lnTo>
                  <a:lnTo>
                    <a:pt x="100134" y="191250"/>
                  </a:lnTo>
                  <a:lnTo>
                    <a:pt x="97879" y="192311"/>
                  </a:lnTo>
                  <a:lnTo>
                    <a:pt x="90054" y="200269"/>
                  </a:lnTo>
                  <a:lnTo>
                    <a:pt x="85545" y="208094"/>
                  </a:lnTo>
                  <a:lnTo>
                    <a:pt x="82229" y="210349"/>
                  </a:lnTo>
                  <a:lnTo>
                    <a:pt x="81035" y="209287"/>
                  </a:lnTo>
                  <a:lnTo>
                    <a:pt x="75465" y="209287"/>
                  </a:lnTo>
                  <a:lnTo>
                    <a:pt x="60876" y="199075"/>
                  </a:lnTo>
                  <a:lnTo>
                    <a:pt x="58621" y="207034"/>
                  </a:lnTo>
                  <a:lnTo>
                    <a:pt x="57428" y="208094"/>
                  </a:lnTo>
                  <a:lnTo>
                    <a:pt x="23741" y="224938"/>
                  </a:lnTo>
                  <a:lnTo>
                    <a:pt x="16976" y="202523"/>
                  </a:lnTo>
                  <a:lnTo>
                    <a:pt x="12467" y="192311"/>
                  </a:lnTo>
                  <a:lnTo>
                    <a:pt x="12467" y="188995"/>
                  </a:lnTo>
                  <a:lnTo>
                    <a:pt x="14722" y="186741"/>
                  </a:lnTo>
                  <a:lnTo>
                    <a:pt x="11273" y="182231"/>
                  </a:lnTo>
                  <a:lnTo>
                    <a:pt x="16976" y="141647"/>
                  </a:lnTo>
                  <a:lnTo>
                    <a:pt x="10212" y="104644"/>
                  </a:lnTo>
                  <a:lnTo>
                    <a:pt x="0" y="109021"/>
                  </a:lnTo>
                  <a:lnTo>
                    <a:pt x="3448" y="80904"/>
                  </a:lnTo>
                  <a:lnTo>
                    <a:pt x="25995" y="53980"/>
                  </a:lnTo>
                  <a:lnTo>
                    <a:pt x="27056" y="58489"/>
                  </a:lnTo>
                  <a:lnTo>
                    <a:pt x="28250" y="58489"/>
                  </a:lnTo>
                  <a:lnTo>
                    <a:pt x="28250" y="50532"/>
                  </a:lnTo>
                  <a:lnTo>
                    <a:pt x="63131" y="8887"/>
                  </a:lnTo>
                  <a:lnTo>
                    <a:pt x="90054" y="0"/>
                  </a:lnTo>
                </a:path>
              </a:pathLst>
            </a:custGeom>
            <a:noFill/>
            <a:ln w="3315" cap="flat">
              <a:solidFill>
                <a:schemeClr val="bg1">
                  <a:lumMod val="65000"/>
                </a:schemeClr>
              </a:solidFill>
              <a:prstDash val="solid"/>
              <a:miter/>
            </a:ln>
          </p:spPr>
          <p:txBody>
            <a:bodyPr rtlCol="0" anchor="ctr"/>
            <a:lstStyle/>
            <a:p>
              <a:endParaRPr lang="en-FI" sz="816"/>
            </a:p>
          </p:txBody>
        </p:sp>
        <p:sp>
          <p:nvSpPr>
            <p:cNvPr id="912" name="Freeform: Shape 911">
              <a:extLst>
                <a:ext uri="{FF2B5EF4-FFF2-40B4-BE49-F238E27FC236}">
                  <a16:creationId xmlns:a16="http://schemas.microsoft.com/office/drawing/2014/main" id="{F8283304-7C80-41FC-D413-114D25B9F13B}"/>
                </a:ext>
              </a:extLst>
            </p:cNvPr>
            <p:cNvSpPr/>
            <p:nvPr/>
          </p:nvSpPr>
          <p:spPr>
            <a:xfrm>
              <a:off x="5045824" y="14384350"/>
              <a:ext cx="28117" cy="32625"/>
            </a:xfrm>
            <a:custGeom>
              <a:avLst/>
              <a:gdLst>
                <a:gd name="connsiteX0" fmla="*/ 24669 w 28117"/>
                <a:gd name="connsiteY0" fmla="*/ 1193 h 32625"/>
                <a:gd name="connsiteX1" fmla="*/ 17904 w 28117"/>
                <a:gd name="connsiteY1" fmla="*/ 1193 h 32625"/>
                <a:gd name="connsiteX2" fmla="*/ 15650 w 28117"/>
                <a:gd name="connsiteY2" fmla="*/ 4509 h 32625"/>
                <a:gd name="connsiteX3" fmla="*/ 11141 w 28117"/>
                <a:gd name="connsiteY3" fmla="*/ 4509 h 32625"/>
                <a:gd name="connsiteX4" fmla="*/ 7825 w 28117"/>
                <a:gd name="connsiteY4" fmla="*/ 1193 h 32625"/>
                <a:gd name="connsiteX5" fmla="*/ 2122 w 28117"/>
                <a:gd name="connsiteY5" fmla="*/ 0 h 32625"/>
                <a:gd name="connsiteX6" fmla="*/ 1061 w 28117"/>
                <a:gd name="connsiteY6" fmla="*/ 4509 h 32625"/>
                <a:gd name="connsiteX7" fmla="*/ 0 w 28117"/>
                <a:gd name="connsiteY7" fmla="*/ 7957 h 32625"/>
                <a:gd name="connsiteX8" fmla="*/ 0 w 28117"/>
                <a:gd name="connsiteY8" fmla="*/ 24801 h 32625"/>
                <a:gd name="connsiteX9" fmla="*/ 4377 w 28117"/>
                <a:gd name="connsiteY9" fmla="*/ 25862 h 32625"/>
                <a:gd name="connsiteX10" fmla="*/ 10079 w 28117"/>
                <a:gd name="connsiteY10" fmla="*/ 24801 h 32625"/>
                <a:gd name="connsiteX11" fmla="*/ 13395 w 28117"/>
                <a:gd name="connsiteY11" fmla="*/ 29310 h 32625"/>
                <a:gd name="connsiteX12" fmla="*/ 16844 w 28117"/>
                <a:gd name="connsiteY12" fmla="*/ 31566 h 32625"/>
                <a:gd name="connsiteX13" fmla="*/ 21353 w 28117"/>
                <a:gd name="connsiteY13" fmla="*/ 32626 h 32625"/>
                <a:gd name="connsiteX14" fmla="*/ 26923 w 28117"/>
                <a:gd name="connsiteY14" fmla="*/ 30372 h 32625"/>
                <a:gd name="connsiteX15" fmla="*/ 25862 w 28117"/>
                <a:gd name="connsiteY15" fmla="*/ 25862 h 32625"/>
                <a:gd name="connsiteX16" fmla="*/ 23608 w 28117"/>
                <a:gd name="connsiteY16" fmla="*/ 21486 h 32625"/>
                <a:gd name="connsiteX17" fmla="*/ 26923 w 28117"/>
                <a:gd name="connsiteY17" fmla="*/ 18037 h 32625"/>
                <a:gd name="connsiteX18" fmla="*/ 28117 w 28117"/>
                <a:gd name="connsiteY18" fmla="*/ 15782 h 32625"/>
                <a:gd name="connsiteX19" fmla="*/ 28117 w 28117"/>
                <a:gd name="connsiteY19" fmla="*/ 12466 h 32625"/>
                <a:gd name="connsiteX20" fmla="*/ 26923 w 28117"/>
                <a:gd name="connsiteY20" fmla="*/ 6764 h 32625"/>
                <a:gd name="connsiteX21" fmla="*/ 24669 w 28117"/>
                <a:gd name="connsiteY21" fmla="*/ 1193 h 3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117" h="32625">
                  <a:moveTo>
                    <a:pt x="24669" y="1193"/>
                  </a:moveTo>
                  <a:lnTo>
                    <a:pt x="17904" y="1193"/>
                  </a:lnTo>
                  <a:lnTo>
                    <a:pt x="15650" y="4509"/>
                  </a:lnTo>
                  <a:lnTo>
                    <a:pt x="11141" y="4509"/>
                  </a:lnTo>
                  <a:lnTo>
                    <a:pt x="7825" y="1193"/>
                  </a:lnTo>
                  <a:lnTo>
                    <a:pt x="2122" y="0"/>
                  </a:lnTo>
                  <a:lnTo>
                    <a:pt x="1061" y="4509"/>
                  </a:lnTo>
                  <a:lnTo>
                    <a:pt x="0" y="7957"/>
                  </a:lnTo>
                  <a:lnTo>
                    <a:pt x="0" y="24801"/>
                  </a:lnTo>
                  <a:lnTo>
                    <a:pt x="4377" y="25862"/>
                  </a:lnTo>
                  <a:lnTo>
                    <a:pt x="10079" y="24801"/>
                  </a:lnTo>
                  <a:lnTo>
                    <a:pt x="13395" y="29310"/>
                  </a:lnTo>
                  <a:lnTo>
                    <a:pt x="16844" y="31566"/>
                  </a:lnTo>
                  <a:lnTo>
                    <a:pt x="21353" y="32626"/>
                  </a:lnTo>
                  <a:lnTo>
                    <a:pt x="26923" y="30372"/>
                  </a:lnTo>
                  <a:lnTo>
                    <a:pt x="25862" y="25862"/>
                  </a:lnTo>
                  <a:lnTo>
                    <a:pt x="23608" y="21486"/>
                  </a:lnTo>
                  <a:lnTo>
                    <a:pt x="26923" y="18037"/>
                  </a:lnTo>
                  <a:lnTo>
                    <a:pt x="28117" y="15782"/>
                  </a:lnTo>
                  <a:lnTo>
                    <a:pt x="28117" y="12466"/>
                  </a:lnTo>
                  <a:lnTo>
                    <a:pt x="26923" y="6764"/>
                  </a:lnTo>
                  <a:lnTo>
                    <a:pt x="24669" y="119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13" name="Freeform: Shape 912">
              <a:extLst>
                <a:ext uri="{FF2B5EF4-FFF2-40B4-BE49-F238E27FC236}">
                  <a16:creationId xmlns:a16="http://schemas.microsoft.com/office/drawing/2014/main" id="{06CBB8FE-4FDC-38B5-719F-1714D42AFEC9}"/>
                </a:ext>
              </a:extLst>
            </p:cNvPr>
            <p:cNvSpPr/>
            <p:nvPr/>
          </p:nvSpPr>
          <p:spPr>
            <a:xfrm>
              <a:off x="5036407" y="14211006"/>
              <a:ext cx="299606" cy="229578"/>
            </a:xfrm>
            <a:custGeom>
              <a:avLst/>
              <a:gdLst>
                <a:gd name="connsiteX0" fmla="*/ 298546 w 299606"/>
                <a:gd name="connsiteY0" fmla="*/ 12466 h 229578"/>
                <a:gd name="connsiteX1" fmla="*/ 296291 w 299606"/>
                <a:gd name="connsiteY1" fmla="*/ 12466 h 229578"/>
                <a:gd name="connsiteX2" fmla="*/ 297352 w 299606"/>
                <a:gd name="connsiteY2" fmla="*/ 11273 h 229578"/>
                <a:gd name="connsiteX3" fmla="*/ 292843 w 299606"/>
                <a:gd name="connsiteY3" fmla="*/ 6763 h 229578"/>
                <a:gd name="connsiteX4" fmla="*/ 299606 w 299606"/>
                <a:gd name="connsiteY4" fmla="*/ 4509 h 229578"/>
                <a:gd name="connsiteX5" fmla="*/ 298546 w 299606"/>
                <a:gd name="connsiteY5" fmla="*/ 1060 h 229578"/>
                <a:gd name="connsiteX6" fmla="*/ 287272 w 299606"/>
                <a:gd name="connsiteY6" fmla="*/ 3316 h 229578"/>
                <a:gd name="connsiteX7" fmla="*/ 281702 w 299606"/>
                <a:gd name="connsiteY7" fmla="*/ 0 h 229578"/>
                <a:gd name="connsiteX8" fmla="*/ 279447 w 299606"/>
                <a:gd name="connsiteY8" fmla="*/ 2254 h 229578"/>
                <a:gd name="connsiteX9" fmla="*/ 281702 w 299606"/>
                <a:gd name="connsiteY9" fmla="*/ 2254 h 229578"/>
                <a:gd name="connsiteX10" fmla="*/ 274938 w 299606"/>
                <a:gd name="connsiteY10" fmla="*/ 9018 h 229578"/>
                <a:gd name="connsiteX11" fmla="*/ 270429 w 299606"/>
                <a:gd name="connsiteY11" fmla="*/ 10078 h 229578"/>
                <a:gd name="connsiteX12" fmla="*/ 265919 w 299606"/>
                <a:gd name="connsiteY12" fmla="*/ 12333 h 229578"/>
                <a:gd name="connsiteX13" fmla="*/ 261410 w 299606"/>
                <a:gd name="connsiteY13" fmla="*/ 13394 h 229578"/>
                <a:gd name="connsiteX14" fmla="*/ 263664 w 299606"/>
                <a:gd name="connsiteY14" fmla="*/ 15649 h 229578"/>
                <a:gd name="connsiteX15" fmla="*/ 261410 w 299606"/>
                <a:gd name="connsiteY15" fmla="*/ 16842 h 229578"/>
                <a:gd name="connsiteX16" fmla="*/ 260216 w 299606"/>
                <a:gd name="connsiteY16" fmla="*/ 19098 h 229578"/>
                <a:gd name="connsiteX17" fmla="*/ 257961 w 299606"/>
                <a:gd name="connsiteY17" fmla="*/ 20158 h 229578"/>
                <a:gd name="connsiteX18" fmla="*/ 257961 w 299606"/>
                <a:gd name="connsiteY18" fmla="*/ 22413 h 229578"/>
                <a:gd name="connsiteX19" fmla="*/ 254646 w 299606"/>
                <a:gd name="connsiteY19" fmla="*/ 17904 h 229578"/>
                <a:gd name="connsiteX20" fmla="*/ 253585 w 299606"/>
                <a:gd name="connsiteY20" fmla="*/ 16842 h 229578"/>
                <a:gd name="connsiteX21" fmla="*/ 251330 w 299606"/>
                <a:gd name="connsiteY21" fmla="*/ 24669 h 229578"/>
                <a:gd name="connsiteX22" fmla="*/ 244566 w 299606"/>
                <a:gd name="connsiteY22" fmla="*/ 26922 h 229578"/>
                <a:gd name="connsiteX23" fmla="*/ 242311 w 299606"/>
                <a:gd name="connsiteY23" fmla="*/ 26922 h 229578"/>
                <a:gd name="connsiteX24" fmla="*/ 241250 w 299606"/>
                <a:gd name="connsiteY24" fmla="*/ 29177 h 229578"/>
                <a:gd name="connsiteX25" fmla="*/ 218704 w 299606"/>
                <a:gd name="connsiteY25" fmla="*/ 38195 h 229578"/>
                <a:gd name="connsiteX26" fmla="*/ 218704 w 299606"/>
                <a:gd name="connsiteY26" fmla="*/ 49470 h 229578"/>
                <a:gd name="connsiteX27" fmla="*/ 219765 w 299606"/>
                <a:gd name="connsiteY27" fmla="*/ 50663 h 229578"/>
                <a:gd name="connsiteX28" fmla="*/ 220958 w 299606"/>
                <a:gd name="connsiteY28" fmla="*/ 53979 h 229578"/>
                <a:gd name="connsiteX29" fmla="*/ 220958 w 299606"/>
                <a:gd name="connsiteY29" fmla="*/ 55172 h 229578"/>
                <a:gd name="connsiteX30" fmla="*/ 223213 w 299606"/>
                <a:gd name="connsiteY30" fmla="*/ 55172 h 229578"/>
                <a:gd name="connsiteX31" fmla="*/ 224274 w 299606"/>
                <a:gd name="connsiteY31" fmla="*/ 56234 h 229578"/>
                <a:gd name="connsiteX32" fmla="*/ 226529 w 299606"/>
                <a:gd name="connsiteY32" fmla="*/ 57295 h 229578"/>
                <a:gd name="connsiteX33" fmla="*/ 226529 w 299606"/>
                <a:gd name="connsiteY33" fmla="*/ 59550 h 229578"/>
                <a:gd name="connsiteX34" fmla="*/ 227590 w 299606"/>
                <a:gd name="connsiteY34" fmla="*/ 60743 h 229578"/>
                <a:gd name="connsiteX35" fmla="*/ 228651 w 299606"/>
                <a:gd name="connsiteY35" fmla="*/ 60743 h 229578"/>
                <a:gd name="connsiteX36" fmla="*/ 228651 w 299606"/>
                <a:gd name="connsiteY36" fmla="*/ 65252 h 229578"/>
                <a:gd name="connsiteX37" fmla="*/ 229844 w 299606"/>
                <a:gd name="connsiteY37" fmla="*/ 65252 h 229578"/>
                <a:gd name="connsiteX38" fmla="*/ 229844 w 299606"/>
                <a:gd name="connsiteY38" fmla="*/ 68568 h 229578"/>
                <a:gd name="connsiteX39" fmla="*/ 226529 w 299606"/>
                <a:gd name="connsiteY39" fmla="*/ 71883 h 229578"/>
                <a:gd name="connsiteX40" fmla="*/ 225467 w 299606"/>
                <a:gd name="connsiteY40" fmla="*/ 71883 h 229578"/>
                <a:gd name="connsiteX41" fmla="*/ 224274 w 299606"/>
                <a:gd name="connsiteY41" fmla="*/ 73077 h 229578"/>
                <a:gd name="connsiteX42" fmla="*/ 219765 w 299606"/>
                <a:gd name="connsiteY42" fmla="*/ 73077 h 229578"/>
                <a:gd name="connsiteX43" fmla="*/ 218704 w 299606"/>
                <a:gd name="connsiteY43" fmla="*/ 74139 h 229578"/>
                <a:gd name="connsiteX44" fmla="*/ 217642 w 299606"/>
                <a:gd name="connsiteY44" fmla="*/ 74139 h 229578"/>
                <a:gd name="connsiteX45" fmla="*/ 217642 w 299606"/>
                <a:gd name="connsiteY45" fmla="*/ 75332 h 229578"/>
                <a:gd name="connsiteX46" fmla="*/ 216449 w 299606"/>
                <a:gd name="connsiteY46" fmla="*/ 76392 h 229578"/>
                <a:gd name="connsiteX47" fmla="*/ 214194 w 299606"/>
                <a:gd name="connsiteY47" fmla="*/ 80903 h 229578"/>
                <a:gd name="connsiteX48" fmla="*/ 213000 w 299606"/>
                <a:gd name="connsiteY48" fmla="*/ 84218 h 229578"/>
                <a:gd name="connsiteX49" fmla="*/ 181568 w 299606"/>
                <a:gd name="connsiteY49" fmla="*/ 71883 h 229578"/>
                <a:gd name="connsiteX50" fmla="*/ 175865 w 299606"/>
                <a:gd name="connsiteY50" fmla="*/ 65119 h 229578"/>
                <a:gd name="connsiteX51" fmla="*/ 180374 w 299606"/>
                <a:gd name="connsiteY51" fmla="*/ 51591 h 229578"/>
                <a:gd name="connsiteX52" fmla="*/ 179313 w 299606"/>
                <a:gd name="connsiteY52" fmla="*/ 50530 h 229578"/>
                <a:gd name="connsiteX53" fmla="*/ 181568 w 299606"/>
                <a:gd name="connsiteY53" fmla="*/ 40451 h 229578"/>
                <a:gd name="connsiteX54" fmla="*/ 180374 w 299606"/>
                <a:gd name="connsiteY54" fmla="*/ 34880 h 229578"/>
                <a:gd name="connsiteX55" fmla="*/ 172549 w 299606"/>
                <a:gd name="connsiteY55" fmla="*/ 29177 h 229578"/>
                <a:gd name="connsiteX56" fmla="*/ 166979 w 299606"/>
                <a:gd name="connsiteY56" fmla="*/ 29177 h 229578"/>
                <a:gd name="connsiteX57" fmla="*/ 162469 w 299606"/>
                <a:gd name="connsiteY57" fmla="*/ 28117 h 229578"/>
                <a:gd name="connsiteX58" fmla="*/ 156766 w 299606"/>
                <a:gd name="connsiteY58" fmla="*/ 28117 h 229578"/>
                <a:gd name="connsiteX59" fmla="*/ 154512 w 299606"/>
                <a:gd name="connsiteY59" fmla="*/ 24801 h 229578"/>
                <a:gd name="connsiteX60" fmla="*/ 152257 w 299606"/>
                <a:gd name="connsiteY60" fmla="*/ 24801 h 229578"/>
                <a:gd name="connsiteX61" fmla="*/ 151196 w 299606"/>
                <a:gd name="connsiteY61" fmla="*/ 23607 h 229578"/>
                <a:gd name="connsiteX62" fmla="*/ 150135 w 299606"/>
                <a:gd name="connsiteY62" fmla="*/ 22546 h 229578"/>
                <a:gd name="connsiteX63" fmla="*/ 148941 w 299606"/>
                <a:gd name="connsiteY63" fmla="*/ 19230 h 229578"/>
                <a:gd name="connsiteX64" fmla="*/ 150135 w 299606"/>
                <a:gd name="connsiteY64" fmla="*/ 19230 h 229578"/>
                <a:gd name="connsiteX65" fmla="*/ 148941 w 299606"/>
                <a:gd name="connsiteY65" fmla="*/ 16975 h 229578"/>
                <a:gd name="connsiteX66" fmla="*/ 147880 w 299606"/>
                <a:gd name="connsiteY66" fmla="*/ 16975 h 229578"/>
                <a:gd name="connsiteX67" fmla="*/ 147880 w 299606"/>
                <a:gd name="connsiteY67" fmla="*/ 14722 h 229578"/>
                <a:gd name="connsiteX68" fmla="*/ 145626 w 299606"/>
                <a:gd name="connsiteY68" fmla="*/ 10211 h 229578"/>
                <a:gd name="connsiteX69" fmla="*/ 145626 w 299606"/>
                <a:gd name="connsiteY69" fmla="*/ 11273 h 229578"/>
                <a:gd name="connsiteX70" fmla="*/ 144432 w 299606"/>
                <a:gd name="connsiteY70" fmla="*/ 11273 h 229578"/>
                <a:gd name="connsiteX71" fmla="*/ 143371 w 299606"/>
                <a:gd name="connsiteY71" fmla="*/ 12466 h 229578"/>
                <a:gd name="connsiteX72" fmla="*/ 143371 w 299606"/>
                <a:gd name="connsiteY72" fmla="*/ 14722 h 229578"/>
                <a:gd name="connsiteX73" fmla="*/ 141116 w 299606"/>
                <a:gd name="connsiteY73" fmla="*/ 14722 h 229578"/>
                <a:gd name="connsiteX74" fmla="*/ 138861 w 299606"/>
                <a:gd name="connsiteY74" fmla="*/ 12466 h 229578"/>
                <a:gd name="connsiteX75" fmla="*/ 137801 w 299606"/>
                <a:gd name="connsiteY75" fmla="*/ 11273 h 229578"/>
                <a:gd name="connsiteX76" fmla="*/ 134485 w 299606"/>
                <a:gd name="connsiteY76" fmla="*/ 7957 h 229578"/>
                <a:gd name="connsiteX77" fmla="*/ 133291 w 299606"/>
                <a:gd name="connsiteY77" fmla="*/ 7957 h 229578"/>
                <a:gd name="connsiteX78" fmla="*/ 132230 w 299606"/>
                <a:gd name="connsiteY78" fmla="*/ 9151 h 229578"/>
                <a:gd name="connsiteX79" fmla="*/ 128914 w 299606"/>
                <a:gd name="connsiteY79" fmla="*/ 9151 h 229578"/>
                <a:gd name="connsiteX80" fmla="*/ 127854 w 299606"/>
                <a:gd name="connsiteY80" fmla="*/ 10211 h 229578"/>
                <a:gd name="connsiteX81" fmla="*/ 125599 w 299606"/>
                <a:gd name="connsiteY81" fmla="*/ 10211 h 229578"/>
                <a:gd name="connsiteX82" fmla="*/ 124538 w 299606"/>
                <a:gd name="connsiteY82" fmla="*/ 11273 h 229578"/>
                <a:gd name="connsiteX83" fmla="*/ 123477 w 299606"/>
                <a:gd name="connsiteY83" fmla="*/ 12466 h 229578"/>
                <a:gd name="connsiteX84" fmla="*/ 121222 w 299606"/>
                <a:gd name="connsiteY84" fmla="*/ 12466 h 229578"/>
                <a:gd name="connsiteX85" fmla="*/ 120161 w 299606"/>
                <a:gd name="connsiteY85" fmla="*/ 11273 h 229578"/>
                <a:gd name="connsiteX86" fmla="*/ 119100 w 299606"/>
                <a:gd name="connsiteY86" fmla="*/ 12466 h 229578"/>
                <a:gd name="connsiteX87" fmla="*/ 119100 w 299606"/>
                <a:gd name="connsiteY87" fmla="*/ 14722 h 229578"/>
                <a:gd name="connsiteX88" fmla="*/ 116845 w 299606"/>
                <a:gd name="connsiteY88" fmla="*/ 16975 h 229578"/>
                <a:gd name="connsiteX89" fmla="*/ 115784 w 299606"/>
                <a:gd name="connsiteY89" fmla="*/ 19230 h 229578"/>
                <a:gd name="connsiteX90" fmla="*/ 114723 w 299606"/>
                <a:gd name="connsiteY90" fmla="*/ 19230 h 229578"/>
                <a:gd name="connsiteX91" fmla="*/ 113529 w 299606"/>
                <a:gd name="connsiteY91" fmla="*/ 20291 h 229578"/>
                <a:gd name="connsiteX92" fmla="*/ 111275 w 299606"/>
                <a:gd name="connsiteY92" fmla="*/ 21353 h 229578"/>
                <a:gd name="connsiteX93" fmla="*/ 106766 w 299606"/>
                <a:gd name="connsiteY93" fmla="*/ 21353 h 229578"/>
                <a:gd name="connsiteX94" fmla="*/ 106766 w 299606"/>
                <a:gd name="connsiteY94" fmla="*/ 23607 h 229578"/>
                <a:gd name="connsiteX95" fmla="*/ 105572 w 299606"/>
                <a:gd name="connsiteY95" fmla="*/ 23607 h 229578"/>
                <a:gd name="connsiteX96" fmla="*/ 105572 w 299606"/>
                <a:gd name="connsiteY96" fmla="*/ 27055 h 229578"/>
                <a:gd name="connsiteX97" fmla="*/ 103317 w 299606"/>
                <a:gd name="connsiteY97" fmla="*/ 29310 h 229578"/>
                <a:gd name="connsiteX98" fmla="*/ 102256 w 299606"/>
                <a:gd name="connsiteY98" fmla="*/ 32759 h 229578"/>
                <a:gd name="connsiteX99" fmla="*/ 102256 w 299606"/>
                <a:gd name="connsiteY99" fmla="*/ 36074 h 229578"/>
                <a:gd name="connsiteX100" fmla="*/ 103317 w 299606"/>
                <a:gd name="connsiteY100" fmla="*/ 37268 h 229578"/>
                <a:gd name="connsiteX101" fmla="*/ 103317 w 299606"/>
                <a:gd name="connsiteY101" fmla="*/ 38328 h 229578"/>
                <a:gd name="connsiteX102" fmla="*/ 102256 w 299606"/>
                <a:gd name="connsiteY102" fmla="*/ 39390 h 229578"/>
                <a:gd name="connsiteX103" fmla="*/ 101195 w 299606"/>
                <a:gd name="connsiteY103" fmla="*/ 41644 h 229578"/>
                <a:gd name="connsiteX104" fmla="*/ 98941 w 299606"/>
                <a:gd name="connsiteY104" fmla="*/ 42839 h 229578"/>
                <a:gd name="connsiteX105" fmla="*/ 96686 w 299606"/>
                <a:gd name="connsiteY105" fmla="*/ 40583 h 229578"/>
                <a:gd name="connsiteX106" fmla="*/ 89922 w 299606"/>
                <a:gd name="connsiteY106" fmla="*/ 35012 h 229578"/>
                <a:gd name="connsiteX107" fmla="*/ 89922 w 299606"/>
                <a:gd name="connsiteY107" fmla="*/ 33819 h 229578"/>
                <a:gd name="connsiteX108" fmla="*/ 87667 w 299606"/>
                <a:gd name="connsiteY108" fmla="*/ 29310 h 229578"/>
                <a:gd name="connsiteX109" fmla="*/ 88728 w 299606"/>
                <a:gd name="connsiteY109" fmla="*/ 27055 h 229578"/>
                <a:gd name="connsiteX110" fmla="*/ 88728 w 299606"/>
                <a:gd name="connsiteY110" fmla="*/ 25862 h 229578"/>
                <a:gd name="connsiteX111" fmla="*/ 86474 w 299606"/>
                <a:gd name="connsiteY111" fmla="*/ 23607 h 229578"/>
                <a:gd name="connsiteX112" fmla="*/ 86474 w 299606"/>
                <a:gd name="connsiteY112" fmla="*/ 22546 h 229578"/>
                <a:gd name="connsiteX113" fmla="*/ 84219 w 299606"/>
                <a:gd name="connsiteY113" fmla="*/ 22546 h 229578"/>
                <a:gd name="connsiteX114" fmla="*/ 83158 w 299606"/>
                <a:gd name="connsiteY114" fmla="*/ 21353 h 229578"/>
                <a:gd name="connsiteX115" fmla="*/ 82097 w 299606"/>
                <a:gd name="connsiteY115" fmla="*/ 21353 h 229578"/>
                <a:gd name="connsiteX116" fmla="*/ 81036 w 299606"/>
                <a:gd name="connsiteY116" fmla="*/ 22546 h 229578"/>
                <a:gd name="connsiteX117" fmla="*/ 79842 w 299606"/>
                <a:gd name="connsiteY117" fmla="*/ 22546 h 229578"/>
                <a:gd name="connsiteX118" fmla="*/ 77587 w 299606"/>
                <a:gd name="connsiteY118" fmla="*/ 23607 h 229578"/>
                <a:gd name="connsiteX119" fmla="*/ 76394 w 299606"/>
                <a:gd name="connsiteY119" fmla="*/ 23607 h 229578"/>
                <a:gd name="connsiteX120" fmla="*/ 71885 w 299606"/>
                <a:gd name="connsiteY120" fmla="*/ 25862 h 229578"/>
                <a:gd name="connsiteX121" fmla="*/ 64060 w 299606"/>
                <a:gd name="connsiteY121" fmla="*/ 27055 h 229578"/>
                <a:gd name="connsiteX122" fmla="*/ 62998 w 299606"/>
                <a:gd name="connsiteY122" fmla="*/ 29310 h 229578"/>
                <a:gd name="connsiteX123" fmla="*/ 60744 w 299606"/>
                <a:gd name="connsiteY123" fmla="*/ 29310 h 229578"/>
                <a:gd name="connsiteX124" fmla="*/ 57428 w 299606"/>
                <a:gd name="connsiteY124" fmla="*/ 30503 h 229578"/>
                <a:gd name="connsiteX125" fmla="*/ 56235 w 299606"/>
                <a:gd name="connsiteY125" fmla="*/ 31564 h 229578"/>
                <a:gd name="connsiteX126" fmla="*/ 49470 w 299606"/>
                <a:gd name="connsiteY126" fmla="*/ 33819 h 229578"/>
                <a:gd name="connsiteX127" fmla="*/ 47216 w 299606"/>
                <a:gd name="connsiteY127" fmla="*/ 35012 h 229578"/>
                <a:gd name="connsiteX128" fmla="*/ 43767 w 299606"/>
                <a:gd name="connsiteY128" fmla="*/ 35012 h 229578"/>
                <a:gd name="connsiteX129" fmla="*/ 42706 w 299606"/>
                <a:gd name="connsiteY129" fmla="*/ 37268 h 229578"/>
                <a:gd name="connsiteX130" fmla="*/ 40452 w 299606"/>
                <a:gd name="connsiteY130" fmla="*/ 38328 h 229578"/>
                <a:gd name="connsiteX131" fmla="*/ 32627 w 299606"/>
                <a:gd name="connsiteY131" fmla="*/ 46154 h 229578"/>
                <a:gd name="connsiteX132" fmla="*/ 28117 w 299606"/>
                <a:gd name="connsiteY132" fmla="*/ 53979 h 229578"/>
                <a:gd name="connsiteX133" fmla="*/ 24801 w 299606"/>
                <a:gd name="connsiteY133" fmla="*/ 56234 h 229578"/>
                <a:gd name="connsiteX134" fmla="*/ 23608 w 299606"/>
                <a:gd name="connsiteY134" fmla="*/ 55172 h 229578"/>
                <a:gd name="connsiteX135" fmla="*/ 18038 w 299606"/>
                <a:gd name="connsiteY135" fmla="*/ 55172 h 229578"/>
                <a:gd name="connsiteX136" fmla="*/ 3448 w 299606"/>
                <a:gd name="connsiteY136" fmla="*/ 45092 h 229578"/>
                <a:gd name="connsiteX137" fmla="*/ 1194 w 299606"/>
                <a:gd name="connsiteY137" fmla="*/ 52918 h 229578"/>
                <a:gd name="connsiteX138" fmla="*/ 0 w 299606"/>
                <a:gd name="connsiteY138" fmla="*/ 53979 h 229578"/>
                <a:gd name="connsiteX139" fmla="*/ 2255 w 299606"/>
                <a:gd name="connsiteY139" fmla="*/ 78780 h 229578"/>
                <a:gd name="connsiteX140" fmla="*/ 2255 w 299606"/>
                <a:gd name="connsiteY140" fmla="*/ 83289 h 229578"/>
                <a:gd name="connsiteX141" fmla="*/ 3316 w 299606"/>
                <a:gd name="connsiteY141" fmla="*/ 88860 h 229578"/>
                <a:gd name="connsiteX142" fmla="*/ 4377 w 299606"/>
                <a:gd name="connsiteY142" fmla="*/ 88860 h 229578"/>
                <a:gd name="connsiteX143" fmla="*/ 4377 w 299606"/>
                <a:gd name="connsiteY143" fmla="*/ 89921 h 229578"/>
                <a:gd name="connsiteX144" fmla="*/ 5571 w 299606"/>
                <a:gd name="connsiteY144" fmla="*/ 95491 h 229578"/>
                <a:gd name="connsiteX145" fmla="*/ 5571 w 299606"/>
                <a:gd name="connsiteY145" fmla="*/ 100000 h 229578"/>
                <a:gd name="connsiteX146" fmla="*/ 6631 w 299606"/>
                <a:gd name="connsiteY146" fmla="*/ 98940 h 229578"/>
                <a:gd name="connsiteX147" fmla="*/ 8886 w 299606"/>
                <a:gd name="connsiteY147" fmla="*/ 97747 h 229578"/>
                <a:gd name="connsiteX148" fmla="*/ 10080 w 299606"/>
                <a:gd name="connsiteY148" fmla="*/ 96685 h 229578"/>
                <a:gd name="connsiteX149" fmla="*/ 11141 w 299606"/>
                <a:gd name="connsiteY149" fmla="*/ 96685 h 229578"/>
                <a:gd name="connsiteX150" fmla="*/ 10080 w 299606"/>
                <a:gd name="connsiteY150" fmla="*/ 101194 h 229578"/>
                <a:gd name="connsiteX151" fmla="*/ 10080 w 299606"/>
                <a:gd name="connsiteY151" fmla="*/ 105704 h 229578"/>
                <a:gd name="connsiteX152" fmla="*/ 7825 w 299606"/>
                <a:gd name="connsiteY152" fmla="*/ 110213 h 229578"/>
                <a:gd name="connsiteX153" fmla="*/ 7825 w 299606"/>
                <a:gd name="connsiteY153" fmla="*/ 116977 h 229578"/>
                <a:gd name="connsiteX154" fmla="*/ 10080 w 299606"/>
                <a:gd name="connsiteY154" fmla="*/ 116977 h 229578"/>
                <a:gd name="connsiteX155" fmla="*/ 11141 w 299606"/>
                <a:gd name="connsiteY155" fmla="*/ 123741 h 229578"/>
                <a:gd name="connsiteX156" fmla="*/ 11141 w 299606"/>
                <a:gd name="connsiteY156" fmla="*/ 129443 h 229578"/>
                <a:gd name="connsiteX157" fmla="*/ 18966 w 299606"/>
                <a:gd name="connsiteY157" fmla="*/ 137270 h 229578"/>
                <a:gd name="connsiteX158" fmla="*/ 22414 w 299606"/>
                <a:gd name="connsiteY158" fmla="*/ 141778 h 229578"/>
                <a:gd name="connsiteX159" fmla="*/ 24669 w 299606"/>
                <a:gd name="connsiteY159" fmla="*/ 142972 h 229578"/>
                <a:gd name="connsiteX160" fmla="*/ 48277 w 299606"/>
                <a:gd name="connsiteY160" fmla="*/ 157560 h 229578"/>
                <a:gd name="connsiteX161" fmla="*/ 44961 w 299606"/>
                <a:gd name="connsiteY161" fmla="*/ 180108 h 229578"/>
                <a:gd name="connsiteX162" fmla="*/ 44961 w 299606"/>
                <a:gd name="connsiteY162" fmla="*/ 184617 h 229578"/>
                <a:gd name="connsiteX163" fmla="*/ 47216 w 299606"/>
                <a:gd name="connsiteY163" fmla="*/ 189126 h 229578"/>
                <a:gd name="connsiteX164" fmla="*/ 47216 w 299606"/>
                <a:gd name="connsiteY164" fmla="*/ 192442 h 229578"/>
                <a:gd name="connsiteX165" fmla="*/ 46155 w 299606"/>
                <a:gd name="connsiteY165" fmla="*/ 195890 h 229578"/>
                <a:gd name="connsiteX166" fmla="*/ 52919 w 299606"/>
                <a:gd name="connsiteY166" fmla="*/ 202654 h 229578"/>
                <a:gd name="connsiteX167" fmla="*/ 56235 w 299606"/>
                <a:gd name="connsiteY167" fmla="*/ 207165 h 229578"/>
                <a:gd name="connsiteX168" fmla="*/ 59683 w 299606"/>
                <a:gd name="connsiteY168" fmla="*/ 207165 h 229578"/>
                <a:gd name="connsiteX169" fmla="*/ 67508 w 299606"/>
                <a:gd name="connsiteY169" fmla="*/ 199339 h 229578"/>
                <a:gd name="connsiteX170" fmla="*/ 72017 w 299606"/>
                <a:gd name="connsiteY170" fmla="*/ 199339 h 229578"/>
                <a:gd name="connsiteX171" fmla="*/ 86606 w 299606"/>
                <a:gd name="connsiteY171" fmla="*/ 182495 h 229578"/>
                <a:gd name="connsiteX172" fmla="*/ 92177 w 299606"/>
                <a:gd name="connsiteY172" fmla="*/ 183689 h 229578"/>
                <a:gd name="connsiteX173" fmla="*/ 100002 w 299606"/>
                <a:gd name="connsiteY173" fmla="*/ 180241 h 229578"/>
                <a:gd name="connsiteX174" fmla="*/ 100002 w 299606"/>
                <a:gd name="connsiteY174" fmla="*/ 176925 h 229578"/>
                <a:gd name="connsiteX175" fmla="*/ 93237 w 299606"/>
                <a:gd name="connsiteY175" fmla="*/ 175863 h 229578"/>
                <a:gd name="connsiteX176" fmla="*/ 87667 w 299606"/>
                <a:gd name="connsiteY176" fmla="*/ 172416 h 229578"/>
                <a:gd name="connsiteX177" fmla="*/ 92177 w 299606"/>
                <a:gd name="connsiteY177" fmla="*/ 169101 h 229578"/>
                <a:gd name="connsiteX178" fmla="*/ 91115 w 299606"/>
                <a:gd name="connsiteY178" fmla="*/ 168039 h 229578"/>
                <a:gd name="connsiteX179" fmla="*/ 93370 w 299606"/>
                <a:gd name="connsiteY179" fmla="*/ 163530 h 229578"/>
                <a:gd name="connsiteX180" fmla="*/ 95625 w 299606"/>
                <a:gd name="connsiteY180" fmla="*/ 165785 h 229578"/>
                <a:gd name="connsiteX181" fmla="*/ 102389 w 299606"/>
                <a:gd name="connsiteY181" fmla="*/ 156766 h 229578"/>
                <a:gd name="connsiteX182" fmla="*/ 103450 w 299606"/>
                <a:gd name="connsiteY182" fmla="*/ 154510 h 229578"/>
                <a:gd name="connsiteX183" fmla="*/ 110214 w 299606"/>
                <a:gd name="connsiteY183" fmla="*/ 156766 h 229578"/>
                <a:gd name="connsiteX184" fmla="*/ 115784 w 299606"/>
                <a:gd name="connsiteY184" fmla="*/ 159021 h 229578"/>
                <a:gd name="connsiteX185" fmla="*/ 119100 w 299606"/>
                <a:gd name="connsiteY185" fmla="*/ 161274 h 229578"/>
                <a:gd name="connsiteX186" fmla="*/ 123609 w 299606"/>
                <a:gd name="connsiteY186" fmla="*/ 164590 h 229578"/>
                <a:gd name="connsiteX187" fmla="*/ 124671 w 299606"/>
                <a:gd name="connsiteY187" fmla="*/ 164590 h 229578"/>
                <a:gd name="connsiteX188" fmla="*/ 129180 w 299606"/>
                <a:gd name="connsiteY188" fmla="*/ 162336 h 229578"/>
                <a:gd name="connsiteX189" fmla="*/ 131434 w 299606"/>
                <a:gd name="connsiteY189" fmla="*/ 157826 h 229578"/>
                <a:gd name="connsiteX190" fmla="*/ 134883 w 299606"/>
                <a:gd name="connsiteY190" fmla="*/ 154377 h 229578"/>
                <a:gd name="connsiteX191" fmla="*/ 140453 w 299606"/>
                <a:gd name="connsiteY191" fmla="*/ 157826 h 229578"/>
                <a:gd name="connsiteX192" fmla="*/ 142708 w 299606"/>
                <a:gd name="connsiteY192" fmla="*/ 163397 h 229578"/>
                <a:gd name="connsiteX193" fmla="*/ 139259 w 299606"/>
                <a:gd name="connsiteY193" fmla="*/ 165652 h 229578"/>
                <a:gd name="connsiteX194" fmla="*/ 135944 w 299606"/>
                <a:gd name="connsiteY194" fmla="*/ 164457 h 229578"/>
                <a:gd name="connsiteX195" fmla="*/ 128119 w 299606"/>
                <a:gd name="connsiteY195" fmla="*/ 167906 h 229578"/>
                <a:gd name="connsiteX196" fmla="*/ 124803 w 299606"/>
                <a:gd name="connsiteY196" fmla="*/ 171222 h 229578"/>
                <a:gd name="connsiteX197" fmla="*/ 121487 w 299606"/>
                <a:gd name="connsiteY197" fmla="*/ 182495 h 229578"/>
                <a:gd name="connsiteX198" fmla="*/ 123742 w 299606"/>
                <a:gd name="connsiteY198" fmla="*/ 189259 h 229578"/>
                <a:gd name="connsiteX199" fmla="*/ 127058 w 299606"/>
                <a:gd name="connsiteY199" fmla="*/ 190321 h 229578"/>
                <a:gd name="connsiteX200" fmla="*/ 131567 w 299606"/>
                <a:gd name="connsiteY200" fmla="*/ 190321 h 229578"/>
                <a:gd name="connsiteX201" fmla="*/ 136076 w 299606"/>
                <a:gd name="connsiteY201" fmla="*/ 189259 h 229578"/>
                <a:gd name="connsiteX202" fmla="*/ 139392 w 299606"/>
                <a:gd name="connsiteY202" fmla="*/ 189259 h 229578"/>
                <a:gd name="connsiteX203" fmla="*/ 142841 w 299606"/>
                <a:gd name="connsiteY203" fmla="*/ 191514 h 229578"/>
                <a:gd name="connsiteX204" fmla="*/ 143901 w 299606"/>
                <a:gd name="connsiteY204" fmla="*/ 194830 h 229578"/>
                <a:gd name="connsiteX205" fmla="*/ 143901 w 299606"/>
                <a:gd name="connsiteY205" fmla="*/ 199339 h 229578"/>
                <a:gd name="connsiteX206" fmla="*/ 139392 w 299606"/>
                <a:gd name="connsiteY206" fmla="*/ 206103 h 229578"/>
                <a:gd name="connsiteX207" fmla="*/ 132628 w 299606"/>
                <a:gd name="connsiteY207" fmla="*/ 213927 h 229578"/>
                <a:gd name="connsiteX208" fmla="*/ 131567 w 299606"/>
                <a:gd name="connsiteY208" fmla="*/ 219498 h 229578"/>
                <a:gd name="connsiteX209" fmla="*/ 132628 w 299606"/>
                <a:gd name="connsiteY209" fmla="*/ 225069 h 229578"/>
                <a:gd name="connsiteX210" fmla="*/ 132628 w 299606"/>
                <a:gd name="connsiteY210" fmla="*/ 229578 h 229578"/>
                <a:gd name="connsiteX211" fmla="*/ 140453 w 299606"/>
                <a:gd name="connsiteY211" fmla="*/ 227323 h 229578"/>
                <a:gd name="connsiteX212" fmla="*/ 151726 w 299606"/>
                <a:gd name="connsiteY212" fmla="*/ 227323 h 229578"/>
                <a:gd name="connsiteX213" fmla="*/ 159551 w 299606"/>
                <a:gd name="connsiteY213" fmla="*/ 226130 h 229578"/>
                <a:gd name="connsiteX214" fmla="*/ 155042 w 299606"/>
                <a:gd name="connsiteY214" fmla="*/ 218305 h 229578"/>
                <a:gd name="connsiteX215" fmla="*/ 156103 w 299606"/>
                <a:gd name="connsiteY215" fmla="*/ 216050 h 229578"/>
                <a:gd name="connsiteX216" fmla="*/ 159419 w 299606"/>
                <a:gd name="connsiteY216" fmla="*/ 214989 h 229578"/>
                <a:gd name="connsiteX217" fmla="*/ 167244 w 299606"/>
                <a:gd name="connsiteY217" fmla="*/ 214989 h 229578"/>
                <a:gd name="connsiteX218" fmla="*/ 170692 w 299606"/>
                <a:gd name="connsiteY218" fmla="*/ 212734 h 229578"/>
                <a:gd name="connsiteX219" fmla="*/ 172947 w 299606"/>
                <a:gd name="connsiteY219" fmla="*/ 211674 h 229578"/>
                <a:gd name="connsiteX220" fmla="*/ 168438 w 299606"/>
                <a:gd name="connsiteY220" fmla="*/ 207165 h 229578"/>
                <a:gd name="connsiteX221" fmla="*/ 161673 w 299606"/>
                <a:gd name="connsiteY221" fmla="*/ 203849 h 229578"/>
                <a:gd name="connsiteX222" fmla="*/ 157164 w 299606"/>
                <a:gd name="connsiteY222" fmla="*/ 202654 h 229578"/>
                <a:gd name="connsiteX223" fmla="*/ 153848 w 299606"/>
                <a:gd name="connsiteY223" fmla="*/ 197085 h 229578"/>
                <a:gd name="connsiteX224" fmla="*/ 159419 w 299606"/>
                <a:gd name="connsiteY224" fmla="*/ 196023 h 229578"/>
                <a:gd name="connsiteX225" fmla="*/ 167244 w 299606"/>
                <a:gd name="connsiteY225" fmla="*/ 197085 h 229578"/>
                <a:gd name="connsiteX226" fmla="*/ 170692 w 299606"/>
                <a:gd name="connsiteY226" fmla="*/ 193769 h 229578"/>
                <a:gd name="connsiteX227" fmla="*/ 174008 w 299606"/>
                <a:gd name="connsiteY227" fmla="*/ 193769 h 229578"/>
                <a:gd name="connsiteX228" fmla="*/ 179578 w 299606"/>
                <a:gd name="connsiteY228" fmla="*/ 194830 h 229578"/>
                <a:gd name="connsiteX229" fmla="*/ 182894 w 299606"/>
                <a:gd name="connsiteY229" fmla="*/ 193769 h 229578"/>
                <a:gd name="connsiteX230" fmla="*/ 169366 w 299606"/>
                <a:gd name="connsiteY230" fmla="*/ 175732 h 229578"/>
                <a:gd name="connsiteX231" fmla="*/ 164857 w 299606"/>
                <a:gd name="connsiteY231" fmla="*/ 180241 h 229578"/>
                <a:gd name="connsiteX232" fmla="*/ 161541 w 299606"/>
                <a:gd name="connsiteY232" fmla="*/ 180241 h 229578"/>
                <a:gd name="connsiteX233" fmla="*/ 159286 w 299606"/>
                <a:gd name="connsiteY233" fmla="*/ 174670 h 229578"/>
                <a:gd name="connsiteX234" fmla="*/ 158225 w 299606"/>
                <a:gd name="connsiteY234" fmla="*/ 166845 h 229578"/>
                <a:gd name="connsiteX235" fmla="*/ 157031 w 299606"/>
                <a:gd name="connsiteY235" fmla="*/ 160081 h 229578"/>
                <a:gd name="connsiteX236" fmla="*/ 159286 w 299606"/>
                <a:gd name="connsiteY236" fmla="*/ 154377 h 229578"/>
                <a:gd name="connsiteX237" fmla="*/ 164857 w 299606"/>
                <a:gd name="connsiteY237" fmla="*/ 148808 h 229578"/>
                <a:gd name="connsiteX238" fmla="*/ 163796 w 299606"/>
                <a:gd name="connsiteY238" fmla="*/ 143237 h 229578"/>
                <a:gd name="connsiteX239" fmla="*/ 168305 w 299606"/>
                <a:gd name="connsiteY239" fmla="*/ 140982 h 229578"/>
                <a:gd name="connsiteX240" fmla="*/ 174008 w 299606"/>
                <a:gd name="connsiteY240" fmla="*/ 140982 h 229578"/>
                <a:gd name="connsiteX241" fmla="*/ 177323 w 299606"/>
                <a:gd name="connsiteY241" fmla="*/ 136473 h 229578"/>
                <a:gd name="connsiteX242" fmla="*/ 182894 w 299606"/>
                <a:gd name="connsiteY242" fmla="*/ 136473 h 229578"/>
                <a:gd name="connsiteX243" fmla="*/ 185149 w 299606"/>
                <a:gd name="connsiteY243" fmla="*/ 131964 h 229578"/>
                <a:gd name="connsiteX244" fmla="*/ 187403 w 299606"/>
                <a:gd name="connsiteY244" fmla="*/ 129709 h 229578"/>
                <a:gd name="connsiteX245" fmla="*/ 189658 w 299606"/>
                <a:gd name="connsiteY245" fmla="*/ 128516 h 229578"/>
                <a:gd name="connsiteX246" fmla="*/ 194167 w 299606"/>
                <a:gd name="connsiteY246" fmla="*/ 120691 h 229578"/>
                <a:gd name="connsiteX247" fmla="*/ 197483 w 299606"/>
                <a:gd name="connsiteY247" fmla="*/ 116181 h 229578"/>
                <a:gd name="connsiteX248" fmla="*/ 201992 w 299606"/>
                <a:gd name="connsiteY248" fmla="*/ 110611 h 229578"/>
                <a:gd name="connsiteX249" fmla="*/ 201992 w 299606"/>
                <a:gd name="connsiteY249" fmla="*/ 115120 h 229578"/>
                <a:gd name="connsiteX250" fmla="*/ 195228 w 299606"/>
                <a:gd name="connsiteY250" fmla="*/ 128648 h 229578"/>
                <a:gd name="connsiteX251" fmla="*/ 191780 w 299606"/>
                <a:gd name="connsiteY251" fmla="*/ 133157 h 229578"/>
                <a:gd name="connsiteX252" fmla="*/ 187271 w 299606"/>
                <a:gd name="connsiteY252" fmla="*/ 137666 h 229578"/>
                <a:gd name="connsiteX253" fmla="*/ 188332 w 299606"/>
                <a:gd name="connsiteY253" fmla="*/ 142177 h 229578"/>
                <a:gd name="connsiteX254" fmla="*/ 182761 w 299606"/>
                <a:gd name="connsiteY254" fmla="*/ 145625 h 229578"/>
                <a:gd name="connsiteX255" fmla="*/ 180507 w 299606"/>
                <a:gd name="connsiteY255" fmla="*/ 147879 h 229578"/>
                <a:gd name="connsiteX256" fmla="*/ 177191 w 299606"/>
                <a:gd name="connsiteY256" fmla="*/ 153450 h 229578"/>
                <a:gd name="connsiteX257" fmla="*/ 182761 w 299606"/>
                <a:gd name="connsiteY257" fmla="*/ 151195 h 229578"/>
                <a:gd name="connsiteX258" fmla="*/ 187271 w 299606"/>
                <a:gd name="connsiteY258" fmla="*/ 150134 h 229578"/>
                <a:gd name="connsiteX259" fmla="*/ 190719 w 299606"/>
                <a:gd name="connsiteY259" fmla="*/ 146686 h 229578"/>
                <a:gd name="connsiteX260" fmla="*/ 196290 w 299606"/>
                <a:gd name="connsiteY260" fmla="*/ 145625 h 229578"/>
                <a:gd name="connsiteX261" fmla="*/ 198544 w 299606"/>
                <a:gd name="connsiteY261" fmla="*/ 145625 h 229578"/>
                <a:gd name="connsiteX262" fmla="*/ 206369 w 299606"/>
                <a:gd name="connsiteY262" fmla="*/ 141115 h 229578"/>
                <a:gd name="connsiteX263" fmla="*/ 217642 w 299606"/>
                <a:gd name="connsiteY263" fmla="*/ 140054 h 229578"/>
                <a:gd name="connsiteX264" fmla="*/ 226661 w 299606"/>
                <a:gd name="connsiteY264" fmla="*/ 136606 h 229578"/>
                <a:gd name="connsiteX265" fmla="*/ 228916 w 299606"/>
                <a:gd name="connsiteY265" fmla="*/ 141115 h 229578"/>
                <a:gd name="connsiteX266" fmla="*/ 232232 w 299606"/>
                <a:gd name="connsiteY266" fmla="*/ 145625 h 229578"/>
                <a:gd name="connsiteX267" fmla="*/ 237935 w 299606"/>
                <a:gd name="connsiteY267" fmla="*/ 147879 h 229578"/>
                <a:gd name="connsiteX268" fmla="*/ 244699 w 299606"/>
                <a:gd name="connsiteY268" fmla="*/ 146686 h 229578"/>
                <a:gd name="connsiteX269" fmla="*/ 244699 w 299606"/>
                <a:gd name="connsiteY269" fmla="*/ 135413 h 229578"/>
                <a:gd name="connsiteX270" fmla="*/ 242444 w 299606"/>
                <a:gd name="connsiteY270" fmla="*/ 129842 h 229578"/>
                <a:gd name="connsiteX271" fmla="*/ 245760 w 299606"/>
                <a:gd name="connsiteY271" fmla="*/ 123077 h 229578"/>
                <a:gd name="connsiteX272" fmla="*/ 246821 w 299606"/>
                <a:gd name="connsiteY272" fmla="*/ 117508 h 229578"/>
                <a:gd name="connsiteX273" fmla="*/ 246821 w 299606"/>
                <a:gd name="connsiteY273" fmla="*/ 111937 h 229578"/>
                <a:gd name="connsiteX274" fmla="*/ 247882 w 299606"/>
                <a:gd name="connsiteY274" fmla="*/ 106233 h 229578"/>
                <a:gd name="connsiteX275" fmla="*/ 246821 w 299606"/>
                <a:gd name="connsiteY275" fmla="*/ 100664 h 229578"/>
                <a:gd name="connsiteX276" fmla="*/ 249075 w 299606"/>
                <a:gd name="connsiteY276" fmla="*/ 99602 h 229578"/>
                <a:gd name="connsiteX277" fmla="*/ 249075 w 299606"/>
                <a:gd name="connsiteY277" fmla="*/ 98409 h 229578"/>
                <a:gd name="connsiteX278" fmla="*/ 250136 w 299606"/>
                <a:gd name="connsiteY278" fmla="*/ 96155 h 229578"/>
                <a:gd name="connsiteX279" fmla="*/ 253452 w 299606"/>
                <a:gd name="connsiteY279" fmla="*/ 90584 h 229578"/>
                <a:gd name="connsiteX280" fmla="*/ 259022 w 299606"/>
                <a:gd name="connsiteY280" fmla="*/ 89524 h 229578"/>
                <a:gd name="connsiteX281" fmla="*/ 263532 w 299606"/>
                <a:gd name="connsiteY281" fmla="*/ 83953 h 229578"/>
                <a:gd name="connsiteX282" fmla="*/ 268041 w 299606"/>
                <a:gd name="connsiteY282" fmla="*/ 81698 h 229578"/>
                <a:gd name="connsiteX283" fmla="*/ 270296 w 299606"/>
                <a:gd name="connsiteY283" fmla="*/ 76128 h 229578"/>
                <a:gd name="connsiteX284" fmla="*/ 277060 w 299606"/>
                <a:gd name="connsiteY284" fmla="*/ 71618 h 229578"/>
                <a:gd name="connsiteX285" fmla="*/ 283824 w 299606"/>
                <a:gd name="connsiteY285" fmla="*/ 69364 h 229578"/>
                <a:gd name="connsiteX286" fmla="*/ 283824 w 299606"/>
                <a:gd name="connsiteY286" fmla="*/ 64854 h 229578"/>
                <a:gd name="connsiteX287" fmla="*/ 282763 w 299606"/>
                <a:gd name="connsiteY287" fmla="*/ 59284 h 229578"/>
                <a:gd name="connsiteX288" fmla="*/ 280508 w 299606"/>
                <a:gd name="connsiteY288" fmla="*/ 55969 h 229578"/>
                <a:gd name="connsiteX289" fmla="*/ 280508 w 299606"/>
                <a:gd name="connsiteY289" fmla="*/ 54774 h 229578"/>
                <a:gd name="connsiteX290" fmla="*/ 279447 w 299606"/>
                <a:gd name="connsiteY290" fmla="*/ 54774 h 229578"/>
                <a:gd name="connsiteX291" fmla="*/ 278386 w 299606"/>
                <a:gd name="connsiteY291" fmla="*/ 52520 h 229578"/>
                <a:gd name="connsiteX292" fmla="*/ 280641 w 299606"/>
                <a:gd name="connsiteY292" fmla="*/ 52520 h 229578"/>
                <a:gd name="connsiteX293" fmla="*/ 281702 w 299606"/>
                <a:gd name="connsiteY293" fmla="*/ 51458 h 229578"/>
                <a:gd name="connsiteX294" fmla="*/ 282896 w 299606"/>
                <a:gd name="connsiteY294" fmla="*/ 51458 h 229578"/>
                <a:gd name="connsiteX295" fmla="*/ 281702 w 299606"/>
                <a:gd name="connsiteY295" fmla="*/ 46949 h 229578"/>
                <a:gd name="connsiteX296" fmla="*/ 282896 w 299606"/>
                <a:gd name="connsiteY296" fmla="*/ 46949 h 229578"/>
                <a:gd name="connsiteX297" fmla="*/ 281702 w 299606"/>
                <a:gd name="connsiteY297" fmla="*/ 44696 h 229578"/>
                <a:gd name="connsiteX298" fmla="*/ 285018 w 299606"/>
                <a:gd name="connsiteY298" fmla="*/ 37931 h 229578"/>
                <a:gd name="connsiteX299" fmla="*/ 290588 w 299606"/>
                <a:gd name="connsiteY299" fmla="*/ 37931 h 229578"/>
                <a:gd name="connsiteX300" fmla="*/ 291649 w 299606"/>
                <a:gd name="connsiteY300" fmla="*/ 36737 h 229578"/>
                <a:gd name="connsiteX301" fmla="*/ 296158 w 299606"/>
                <a:gd name="connsiteY301" fmla="*/ 35676 h 229578"/>
                <a:gd name="connsiteX302" fmla="*/ 297219 w 299606"/>
                <a:gd name="connsiteY302" fmla="*/ 32228 h 229578"/>
                <a:gd name="connsiteX303" fmla="*/ 292710 w 299606"/>
                <a:gd name="connsiteY303" fmla="*/ 29972 h 229578"/>
                <a:gd name="connsiteX304" fmla="*/ 291649 w 299606"/>
                <a:gd name="connsiteY304" fmla="*/ 28912 h 229578"/>
                <a:gd name="connsiteX305" fmla="*/ 291649 w 299606"/>
                <a:gd name="connsiteY305" fmla="*/ 27852 h 229578"/>
                <a:gd name="connsiteX306" fmla="*/ 292710 w 299606"/>
                <a:gd name="connsiteY306" fmla="*/ 28912 h 229578"/>
                <a:gd name="connsiteX307" fmla="*/ 293771 w 299606"/>
                <a:gd name="connsiteY307" fmla="*/ 22148 h 229578"/>
                <a:gd name="connsiteX308" fmla="*/ 291516 w 299606"/>
                <a:gd name="connsiteY308" fmla="*/ 19894 h 229578"/>
                <a:gd name="connsiteX309" fmla="*/ 292577 w 299606"/>
                <a:gd name="connsiteY309" fmla="*/ 18699 h 229578"/>
                <a:gd name="connsiteX310" fmla="*/ 298148 w 299606"/>
                <a:gd name="connsiteY310" fmla="*/ 13130 h 2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299606" h="229578">
                  <a:moveTo>
                    <a:pt x="298546" y="12466"/>
                  </a:moveTo>
                  <a:lnTo>
                    <a:pt x="296291" y="12466"/>
                  </a:lnTo>
                  <a:lnTo>
                    <a:pt x="297352" y="11273"/>
                  </a:lnTo>
                  <a:lnTo>
                    <a:pt x="292843" y="6763"/>
                  </a:lnTo>
                  <a:lnTo>
                    <a:pt x="299606" y="4509"/>
                  </a:lnTo>
                  <a:lnTo>
                    <a:pt x="298546" y="1060"/>
                  </a:lnTo>
                  <a:lnTo>
                    <a:pt x="287272" y="3316"/>
                  </a:lnTo>
                  <a:lnTo>
                    <a:pt x="281702" y="0"/>
                  </a:lnTo>
                  <a:lnTo>
                    <a:pt x="279447" y="2254"/>
                  </a:lnTo>
                  <a:lnTo>
                    <a:pt x="281702" y="2254"/>
                  </a:lnTo>
                  <a:lnTo>
                    <a:pt x="274938" y="9018"/>
                  </a:lnTo>
                  <a:lnTo>
                    <a:pt x="270429" y="10078"/>
                  </a:lnTo>
                  <a:lnTo>
                    <a:pt x="265919" y="12333"/>
                  </a:lnTo>
                  <a:lnTo>
                    <a:pt x="261410" y="13394"/>
                  </a:lnTo>
                  <a:lnTo>
                    <a:pt x="263664" y="15649"/>
                  </a:lnTo>
                  <a:lnTo>
                    <a:pt x="261410" y="16842"/>
                  </a:lnTo>
                  <a:lnTo>
                    <a:pt x="260216" y="19098"/>
                  </a:lnTo>
                  <a:lnTo>
                    <a:pt x="257961" y="20158"/>
                  </a:lnTo>
                  <a:lnTo>
                    <a:pt x="257961" y="22413"/>
                  </a:lnTo>
                  <a:lnTo>
                    <a:pt x="254646" y="17904"/>
                  </a:lnTo>
                  <a:lnTo>
                    <a:pt x="253585" y="16842"/>
                  </a:lnTo>
                  <a:lnTo>
                    <a:pt x="251330" y="24669"/>
                  </a:lnTo>
                  <a:lnTo>
                    <a:pt x="244566" y="26922"/>
                  </a:lnTo>
                  <a:lnTo>
                    <a:pt x="242311" y="26922"/>
                  </a:lnTo>
                  <a:lnTo>
                    <a:pt x="241250" y="29177"/>
                  </a:lnTo>
                  <a:lnTo>
                    <a:pt x="218704" y="38195"/>
                  </a:lnTo>
                  <a:lnTo>
                    <a:pt x="218704" y="49470"/>
                  </a:lnTo>
                  <a:lnTo>
                    <a:pt x="219765" y="50663"/>
                  </a:lnTo>
                  <a:lnTo>
                    <a:pt x="220958" y="53979"/>
                  </a:lnTo>
                  <a:lnTo>
                    <a:pt x="220958" y="55172"/>
                  </a:lnTo>
                  <a:lnTo>
                    <a:pt x="223213" y="55172"/>
                  </a:lnTo>
                  <a:lnTo>
                    <a:pt x="224274" y="56234"/>
                  </a:lnTo>
                  <a:lnTo>
                    <a:pt x="226529" y="57295"/>
                  </a:lnTo>
                  <a:lnTo>
                    <a:pt x="226529" y="59550"/>
                  </a:lnTo>
                  <a:lnTo>
                    <a:pt x="227590" y="60743"/>
                  </a:lnTo>
                  <a:lnTo>
                    <a:pt x="228651" y="60743"/>
                  </a:lnTo>
                  <a:lnTo>
                    <a:pt x="228651" y="65252"/>
                  </a:lnTo>
                  <a:lnTo>
                    <a:pt x="229844" y="65252"/>
                  </a:lnTo>
                  <a:lnTo>
                    <a:pt x="229844" y="68568"/>
                  </a:lnTo>
                  <a:lnTo>
                    <a:pt x="226529" y="71883"/>
                  </a:lnTo>
                  <a:lnTo>
                    <a:pt x="225467" y="71883"/>
                  </a:lnTo>
                  <a:lnTo>
                    <a:pt x="224274" y="73077"/>
                  </a:lnTo>
                  <a:lnTo>
                    <a:pt x="219765" y="73077"/>
                  </a:lnTo>
                  <a:lnTo>
                    <a:pt x="218704" y="74139"/>
                  </a:lnTo>
                  <a:lnTo>
                    <a:pt x="217642" y="74139"/>
                  </a:lnTo>
                  <a:lnTo>
                    <a:pt x="217642" y="75332"/>
                  </a:lnTo>
                  <a:lnTo>
                    <a:pt x="216449" y="76392"/>
                  </a:lnTo>
                  <a:lnTo>
                    <a:pt x="214194" y="80903"/>
                  </a:lnTo>
                  <a:lnTo>
                    <a:pt x="213000" y="84218"/>
                  </a:lnTo>
                  <a:lnTo>
                    <a:pt x="181568" y="71883"/>
                  </a:lnTo>
                  <a:lnTo>
                    <a:pt x="175865" y="65119"/>
                  </a:lnTo>
                  <a:lnTo>
                    <a:pt x="180374" y="51591"/>
                  </a:lnTo>
                  <a:lnTo>
                    <a:pt x="179313" y="50530"/>
                  </a:lnTo>
                  <a:lnTo>
                    <a:pt x="181568" y="40451"/>
                  </a:lnTo>
                  <a:lnTo>
                    <a:pt x="180374" y="34880"/>
                  </a:lnTo>
                  <a:lnTo>
                    <a:pt x="172549" y="29177"/>
                  </a:lnTo>
                  <a:lnTo>
                    <a:pt x="166979" y="29177"/>
                  </a:lnTo>
                  <a:lnTo>
                    <a:pt x="162469" y="28117"/>
                  </a:lnTo>
                  <a:lnTo>
                    <a:pt x="156766" y="28117"/>
                  </a:lnTo>
                  <a:lnTo>
                    <a:pt x="154512" y="24801"/>
                  </a:lnTo>
                  <a:lnTo>
                    <a:pt x="152257" y="24801"/>
                  </a:lnTo>
                  <a:lnTo>
                    <a:pt x="151196" y="23607"/>
                  </a:lnTo>
                  <a:lnTo>
                    <a:pt x="150135" y="22546"/>
                  </a:lnTo>
                  <a:lnTo>
                    <a:pt x="148941" y="19230"/>
                  </a:lnTo>
                  <a:lnTo>
                    <a:pt x="150135" y="19230"/>
                  </a:lnTo>
                  <a:lnTo>
                    <a:pt x="148941" y="16975"/>
                  </a:lnTo>
                  <a:lnTo>
                    <a:pt x="147880" y="16975"/>
                  </a:lnTo>
                  <a:lnTo>
                    <a:pt x="147880" y="14722"/>
                  </a:lnTo>
                  <a:lnTo>
                    <a:pt x="145626" y="10211"/>
                  </a:lnTo>
                  <a:lnTo>
                    <a:pt x="145626" y="11273"/>
                  </a:lnTo>
                  <a:lnTo>
                    <a:pt x="144432" y="11273"/>
                  </a:lnTo>
                  <a:lnTo>
                    <a:pt x="143371" y="12466"/>
                  </a:lnTo>
                  <a:lnTo>
                    <a:pt x="143371" y="14722"/>
                  </a:lnTo>
                  <a:lnTo>
                    <a:pt x="141116" y="14722"/>
                  </a:lnTo>
                  <a:lnTo>
                    <a:pt x="138861" y="12466"/>
                  </a:lnTo>
                  <a:lnTo>
                    <a:pt x="137801" y="11273"/>
                  </a:lnTo>
                  <a:lnTo>
                    <a:pt x="134485" y="7957"/>
                  </a:lnTo>
                  <a:lnTo>
                    <a:pt x="133291" y="7957"/>
                  </a:lnTo>
                  <a:lnTo>
                    <a:pt x="132230" y="9151"/>
                  </a:lnTo>
                  <a:lnTo>
                    <a:pt x="128914" y="9151"/>
                  </a:lnTo>
                  <a:lnTo>
                    <a:pt x="127854" y="10211"/>
                  </a:lnTo>
                  <a:lnTo>
                    <a:pt x="125599" y="10211"/>
                  </a:lnTo>
                  <a:lnTo>
                    <a:pt x="124538" y="11273"/>
                  </a:lnTo>
                  <a:lnTo>
                    <a:pt x="123477" y="12466"/>
                  </a:lnTo>
                  <a:lnTo>
                    <a:pt x="121222" y="12466"/>
                  </a:lnTo>
                  <a:lnTo>
                    <a:pt x="120161" y="11273"/>
                  </a:lnTo>
                  <a:lnTo>
                    <a:pt x="119100" y="12466"/>
                  </a:lnTo>
                  <a:lnTo>
                    <a:pt x="119100" y="14722"/>
                  </a:lnTo>
                  <a:lnTo>
                    <a:pt x="116845" y="16975"/>
                  </a:lnTo>
                  <a:lnTo>
                    <a:pt x="115784" y="19230"/>
                  </a:lnTo>
                  <a:lnTo>
                    <a:pt x="114723" y="19230"/>
                  </a:lnTo>
                  <a:lnTo>
                    <a:pt x="113529" y="20291"/>
                  </a:lnTo>
                  <a:lnTo>
                    <a:pt x="111275" y="21353"/>
                  </a:lnTo>
                  <a:lnTo>
                    <a:pt x="106766" y="21353"/>
                  </a:lnTo>
                  <a:lnTo>
                    <a:pt x="106766" y="23607"/>
                  </a:lnTo>
                  <a:lnTo>
                    <a:pt x="105572" y="23607"/>
                  </a:lnTo>
                  <a:lnTo>
                    <a:pt x="105572" y="27055"/>
                  </a:lnTo>
                  <a:lnTo>
                    <a:pt x="103317" y="29310"/>
                  </a:lnTo>
                  <a:lnTo>
                    <a:pt x="102256" y="32759"/>
                  </a:lnTo>
                  <a:lnTo>
                    <a:pt x="102256" y="36074"/>
                  </a:lnTo>
                  <a:lnTo>
                    <a:pt x="103317" y="37268"/>
                  </a:lnTo>
                  <a:lnTo>
                    <a:pt x="103317" y="38328"/>
                  </a:lnTo>
                  <a:lnTo>
                    <a:pt x="102256" y="39390"/>
                  </a:lnTo>
                  <a:lnTo>
                    <a:pt x="101195" y="41644"/>
                  </a:lnTo>
                  <a:lnTo>
                    <a:pt x="98941" y="42839"/>
                  </a:lnTo>
                  <a:lnTo>
                    <a:pt x="96686" y="40583"/>
                  </a:lnTo>
                  <a:lnTo>
                    <a:pt x="89922" y="35012"/>
                  </a:lnTo>
                  <a:lnTo>
                    <a:pt x="89922" y="33819"/>
                  </a:lnTo>
                  <a:lnTo>
                    <a:pt x="87667" y="29310"/>
                  </a:lnTo>
                  <a:lnTo>
                    <a:pt x="88728" y="27055"/>
                  </a:lnTo>
                  <a:lnTo>
                    <a:pt x="88728" y="25862"/>
                  </a:lnTo>
                  <a:lnTo>
                    <a:pt x="86474" y="23607"/>
                  </a:lnTo>
                  <a:lnTo>
                    <a:pt x="86474" y="22546"/>
                  </a:lnTo>
                  <a:lnTo>
                    <a:pt x="84219" y="22546"/>
                  </a:lnTo>
                  <a:lnTo>
                    <a:pt x="83158" y="21353"/>
                  </a:lnTo>
                  <a:lnTo>
                    <a:pt x="82097" y="21353"/>
                  </a:lnTo>
                  <a:lnTo>
                    <a:pt x="81036" y="22546"/>
                  </a:lnTo>
                  <a:lnTo>
                    <a:pt x="79842" y="22546"/>
                  </a:lnTo>
                  <a:lnTo>
                    <a:pt x="77587" y="23607"/>
                  </a:lnTo>
                  <a:lnTo>
                    <a:pt x="76394" y="23607"/>
                  </a:lnTo>
                  <a:lnTo>
                    <a:pt x="71885" y="25862"/>
                  </a:lnTo>
                  <a:lnTo>
                    <a:pt x="64060" y="27055"/>
                  </a:lnTo>
                  <a:lnTo>
                    <a:pt x="62998" y="29310"/>
                  </a:lnTo>
                  <a:lnTo>
                    <a:pt x="60744" y="29310"/>
                  </a:lnTo>
                  <a:lnTo>
                    <a:pt x="57428" y="30503"/>
                  </a:lnTo>
                  <a:lnTo>
                    <a:pt x="56235" y="31564"/>
                  </a:lnTo>
                  <a:lnTo>
                    <a:pt x="49470" y="33819"/>
                  </a:lnTo>
                  <a:lnTo>
                    <a:pt x="47216" y="35012"/>
                  </a:lnTo>
                  <a:lnTo>
                    <a:pt x="43767" y="35012"/>
                  </a:lnTo>
                  <a:lnTo>
                    <a:pt x="42706" y="37268"/>
                  </a:lnTo>
                  <a:lnTo>
                    <a:pt x="40452" y="38328"/>
                  </a:lnTo>
                  <a:lnTo>
                    <a:pt x="32627" y="46154"/>
                  </a:lnTo>
                  <a:lnTo>
                    <a:pt x="28117" y="53979"/>
                  </a:lnTo>
                  <a:lnTo>
                    <a:pt x="24801" y="56234"/>
                  </a:lnTo>
                  <a:lnTo>
                    <a:pt x="23608" y="55172"/>
                  </a:lnTo>
                  <a:lnTo>
                    <a:pt x="18038" y="55172"/>
                  </a:lnTo>
                  <a:lnTo>
                    <a:pt x="3448" y="45092"/>
                  </a:lnTo>
                  <a:lnTo>
                    <a:pt x="1194" y="52918"/>
                  </a:lnTo>
                  <a:lnTo>
                    <a:pt x="0" y="53979"/>
                  </a:lnTo>
                  <a:lnTo>
                    <a:pt x="2255" y="78780"/>
                  </a:lnTo>
                  <a:lnTo>
                    <a:pt x="2255" y="83289"/>
                  </a:lnTo>
                  <a:lnTo>
                    <a:pt x="3316" y="88860"/>
                  </a:lnTo>
                  <a:lnTo>
                    <a:pt x="4377" y="88860"/>
                  </a:lnTo>
                  <a:lnTo>
                    <a:pt x="4377" y="89921"/>
                  </a:lnTo>
                  <a:lnTo>
                    <a:pt x="5571" y="95491"/>
                  </a:lnTo>
                  <a:lnTo>
                    <a:pt x="5571" y="100000"/>
                  </a:lnTo>
                  <a:lnTo>
                    <a:pt x="6631" y="98940"/>
                  </a:lnTo>
                  <a:lnTo>
                    <a:pt x="8886" y="97747"/>
                  </a:lnTo>
                  <a:lnTo>
                    <a:pt x="10080" y="96685"/>
                  </a:lnTo>
                  <a:lnTo>
                    <a:pt x="11141" y="96685"/>
                  </a:lnTo>
                  <a:lnTo>
                    <a:pt x="10080" y="101194"/>
                  </a:lnTo>
                  <a:lnTo>
                    <a:pt x="10080" y="105704"/>
                  </a:lnTo>
                  <a:lnTo>
                    <a:pt x="7825" y="110213"/>
                  </a:lnTo>
                  <a:lnTo>
                    <a:pt x="7825" y="116977"/>
                  </a:lnTo>
                  <a:lnTo>
                    <a:pt x="10080" y="116977"/>
                  </a:lnTo>
                  <a:lnTo>
                    <a:pt x="11141" y="123741"/>
                  </a:lnTo>
                  <a:lnTo>
                    <a:pt x="11141" y="129443"/>
                  </a:lnTo>
                  <a:lnTo>
                    <a:pt x="18966" y="137270"/>
                  </a:lnTo>
                  <a:lnTo>
                    <a:pt x="22414" y="141778"/>
                  </a:lnTo>
                  <a:lnTo>
                    <a:pt x="24669" y="142972"/>
                  </a:lnTo>
                  <a:cubicBezTo>
                    <a:pt x="32759" y="147482"/>
                    <a:pt x="40186" y="153052"/>
                    <a:pt x="48277" y="157560"/>
                  </a:cubicBezTo>
                  <a:cubicBezTo>
                    <a:pt x="45226" y="168039"/>
                    <a:pt x="49470" y="168835"/>
                    <a:pt x="44961" y="180108"/>
                  </a:cubicBezTo>
                  <a:lnTo>
                    <a:pt x="44961" y="184617"/>
                  </a:lnTo>
                  <a:lnTo>
                    <a:pt x="47216" y="189126"/>
                  </a:lnTo>
                  <a:lnTo>
                    <a:pt x="47216" y="192442"/>
                  </a:lnTo>
                  <a:lnTo>
                    <a:pt x="46155" y="195890"/>
                  </a:lnTo>
                  <a:lnTo>
                    <a:pt x="52919" y="202654"/>
                  </a:lnTo>
                  <a:lnTo>
                    <a:pt x="56235" y="207165"/>
                  </a:lnTo>
                  <a:lnTo>
                    <a:pt x="59683" y="207165"/>
                  </a:lnTo>
                  <a:lnTo>
                    <a:pt x="67508" y="199339"/>
                  </a:lnTo>
                  <a:lnTo>
                    <a:pt x="72017" y="199339"/>
                  </a:lnTo>
                  <a:cubicBezTo>
                    <a:pt x="89789" y="199604"/>
                    <a:pt x="88198" y="193902"/>
                    <a:pt x="86606" y="182495"/>
                  </a:cubicBezTo>
                  <a:lnTo>
                    <a:pt x="92177" y="183689"/>
                  </a:lnTo>
                  <a:lnTo>
                    <a:pt x="100002" y="180241"/>
                  </a:lnTo>
                  <a:lnTo>
                    <a:pt x="100002" y="176925"/>
                  </a:lnTo>
                  <a:lnTo>
                    <a:pt x="93237" y="175863"/>
                  </a:lnTo>
                  <a:lnTo>
                    <a:pt x="87667" y="172416"/>
                  </a:lnTo>
                  <a:lnTo>
                    <a:pt x="92177" y="169101"/>
                  </a:lnTo>
                  <a:lnTo>
                    <a:pt x="91115" y="168039"/>
                  </a:lnTo>
                  <a:lnTo>
                    <a:pt x="93370" y="163530"/>
                  </a:lnTo>
                  <a:lnTo>
                    <a:pt x="95625" y="165785"/>
                  </a:lnTo>
                  <a:lnTo>
                    <a:pt x="102389" y="156766"/>
                  </a:lnTo>
                  <a:lnTo>
                    <a:pt x="103450" y="154510"/>
                  </a:lnTo>
                  <a:lnTo>
                    <a:pt x="110214" y="156766"/>
                  </a:lnTo>
                  <a:lnTo>
                    <a:pt x="115784" y="159021"/>
                  </a:lnTo>
                  <a:lnTo>
                    <a:pt x="119100" y="161274"/>
                  </a:lnTo>
                  <a:lnTo>
                    <a:pt x="123609" y="164590"/>
                  </a:lnTo>
                  <a:lnTo>
                    <a:pt x="124671" y="164590"/>
                  </a:lnTo>
                  <a:lnTo>
                    <a:pt x="129180" y="162336"/>
                  </a:lnTo>
                  <a:lnTo>
                    <a:pt x="131434" y="157826"/>
                  </a:lnTo>
                  <a:lnTo>
                    <a:pt x="134883" y="154377"/>
                  </a:lnTo>
                  <a:lnTo>
                    <a:pt x="140453" y="157826"/>
                  </a:lnTo>
                  <a:lnTo>
                    <a:pt x="142708" y="163397"/>
                  </a:lnTo>
                  <a:lnTo>
                    <a:pt x="139259" y="165652"/>
                  </a:lnTo>
                  <a:lnTo>
                    <a:pt x="135944" y="164457"/>
                  </a:lnTo>
                  <a:lnTo>
                    <a:pt x="128119" y="167906"/>
                  </a:lnTo>
                  <a:lnTo>
                    <a:pt x="124803" y="171222"/>
                  </a:lnTo>
                  <a:lnTo>
                    <a:pt x="121487" y="182495"/>
                  </a:lnTo>
                  <a:lnTo>
                    <a:pt x="123742" y="189259"/>
                  </a:lnTo>
                  <a:lnTo>
                    <a:pt x="127058" y="190321"/>
                  </a:lnTo>
                  <a:lnTo>
                    <a:pt x="131567" y="190321"/>
                  </a:lnTo>
                  <a:lnTo>
                    <a:pt x="136076" y="189259"/>
                  </a:lnTo>
                  <a:lnTo>
                    <a:pt x="139392" y="189259"/>
                  </a:lnTo>
                  <a:lnTo>
                    <a:pt x="142841" y="191514"/>
                  </a:lnTo>
                  <a:lnTo>
                    <a:pt x="143901" y="194830"/>
                  </a:lnTo>
                  <a:lnTo>
                    <a:pt x="143901" y="199339"/>
                  </a:lnTo>
                  <a:lnTo>
                    <a:pt x="139392" y="206103"/>
                  </a:lnTo>
                  <a:lnTo>
                    <a:pt x="132628" y="213927"/>
                  </a:lnTo>
                  <a:lnTo>
                    <a:pt x="131567" y="219498"/>
                  </a:lnTo>
                  <a:lnTo>
                    <a:pt x="132628" y="225069"/>
                  </a:lnTo>
                  <a:lnTo>
                    <a:pt x="132628" y="229578"/>
                  </a:lnTo>
                  <a:lnTo>
                    <a:pt x="140453" y="227323"/>
                  </a:lnTo>
                  <a:lnTo>
                    <a:pt x="151726" y="227323"/>
                  </a:lnTo>
                  <a:lnTo>
                    <a:pt x="159551" y="226130"/>
                  </a:lnTo>
                  <a:lnTo>
                    <a:pt x="155042" y="218305"/>
                  </a:lnTo>
                  <a:lnTo>
                    <a:pt x="156103" y="216050"/>
                  </a:lnTo>
                  <a:lnTo>
                    <a:pt x="159419" y="214989"/>
                  </a:lnTo>
                  <a:lnTo>
                    <a:pt x="167244" y="214989"/>
                  </a:lnTo>
                  <a:lnTo>
                    <a:pt x="170692" y="212734"/>
                  </a:lnTo>
                  <a:lnTo>
                    <a:pt x="172947" y="211674"/>
                  </a:lnTo>
                  <a:lnTo>
                    <a:pt x="168438" y="207165"/>
                  </a:lnTo>
                  <a:lnTo>
                    <a:pt x="161673" y="203849"/>
                  </a:lnTo>
                  <a:lnTo>
                    <a:pt x="157164" y="202654"/>
                  </a:lnTo>
                  <a:lnTo>
                    <a:pt x="153848" y="197085"/>
                  </a:lnTo>
                  <a:lnTo>
                    <a:pt x="159419" y="196023"/>
                  </a:lnTo>
                  <a:lnTo>
                    <a:pt x="167244" y="197085"/>
                  </a:lnTo>
                  <a:lnTo>
                    <a:pt x="170692" y="193769"/>
                  </a:lnTo>
                  <a:lnTo>
                    <a:pt x="174008" y="193769"/>
                  </a:lnTo>
                  <a:lnTo>
                    <a:pt x="179578" y="194830"/>
                  </a:lnTo>
                  <a:lnTo>
                    <a:pt x="182894" y="193769"/>
                  </a:lnTo>
                  <a:cubicBezTo>
                    <a:pt x="183690" y="182363"/>
                    <a:pt x="179048" y="178782"/>
                    <a:pt x="169366" y="175732"/>
                  </a:cubicBezTo>
                  <a:lnTo>
                    <a:pt x="164857" y="180241"/>
                  </a:lnTo>
                  <a:lnTo>
                    <a:pt x="161541" y="180241"/>
                  </a:lnTo>
                  <a:lnTo>
                    <a:pt x="159286" y="174670"/>
                  </a:lnTo>
                  <a:lnTo>
                    <a:pt x="158225" y="166845"/>
                  </a:lnTo>
                  <a:lnTo>
                    <a:pt x="157031" y="160081"/>
                  </a:lnTo>
                  <a:lnTo>
                    <a:pt x="159286" y="154377"/>
                  </a:lnTo>
                  <a:lnTo>
                    <a:pt x="164857" y="148808"/>
                  </a:lnTo>
                  <a:lnTo>
                    <a:pt x="163796" y="143237"/>
                  </a:lnTo>
                  <a:lnTo>
                    <a:pt x="168305" y="140982"/>
                  </a:lnTo>
                  <a:lnTo>
                    <a:pt x="174008" y="140982"/>
                  </a:lnTo>
                  <a:lnTo>
                    <a:pt x="177323" y="136473"/>
                  </a:lnTo>
                  <a:lnTo>
                    <a:pt x="182894" y="136473"/>
                  </a:lnTo>
                  <a:lnTo>
                    <a:pt x="185149" y="131964"/>
                  </a:lnTo>
                  <a:lnTo>
                    <a:pt x="187403" y="129709"/>
                  </a:lnTo>
                  <a:lnTo>
                    <a:pt x="189658" y="128516"/>
                  </a:lnTo>
                  <a:lnTo>
                    <a:pt x="194167" y="120691"/>
                  </a:lnTo>
                  <a:lnTo>
                    <a:pt x="197483" y="116181"/>
                  </a:lnTo>
                  <a:lnTo>
                    <a:pt x="201992" y="110611"/>
                  </a:lnTo>
                  <a:lnTo>
                    <a:pt x="201992" y="115120"/>
                  </a:lnTo>
                  <a:lnTo>
                    <a:pt x="195228" y="128648"/>
                  </a:lnTo>
                  <a:lnTo>
                    <a:pt x="191780" y="133157"/>
                  </a:lnTo>
                  <a:lnTo>
                    <a:pt x="187271" y="137666"/>
                  </a:lnTo>
                  <a:lnTo>
                    <a:pt x="188332" y="142177"/>
                  </a:lnTo>
                  <a:lnTo>
                    <a:pt x="182761" y="145625"/>
                  </a:lnTo>
                  <a:lnTo>
                    <a:pt x="180507" y="147879"/>
                  </a:lnTo>
                  <a:lnTo>
                    <a:pt x="177191" y="153450"/>
                  </a:lnTo>
                  <a:lnTo>
                    <a:pt x="182761" y="151195"/>
                  </a:lnTo>
                  <a:lnTo>
                    <a:pt x="187271" y="150134"/>
                  </a:lnTo>
                  <a:lnTo>
                    <a:pt x="190719" y="146686"/>
                  </a:lnTo>
                  <a:lnTo>
                    <a:pt x="196290" y="145625"/>
                  </a:lnTo>
                  <a:lnTo>
                    <a:pt x="198544" y="145625"/>
                  </a:lnTo>
                  <a:lnTo>
                    <a:pt x="206369" y="141115"/>
                  </a:lnTo>
                  <a:lnTo>
                    <a:pt x="217642" y="140054"/>
                  </a:lnTo>
                  <a:lnTo>
                    <a:pt x="226661" y="136606"/>
                  </a:lnTo>
                  <a:lnTo>
                    <a:pt x="228916" y="141115"/>
                  </a:lnTo>
                  <a:lnTo>
                    <a:pt x="232232" y="145625"/>
                  </a:lnTo>
                  <a:lnTo>
                    <a:pt x="237935" y="147879"/>
                  </a:lnTo>
                  <a:lnTo>
                    <a:pt x="244699" y="146686"/>
                  </a:lnTo>
                  <a:lnTo>
                    <a:pt x="244699" y="135413"/>
                  </a:lnTo>
                  <a:lnTo>
                    <a:pt x="242444" y="129842"/>
                  </a:lnTo>
                  <a:lnTo>
                    <a:pt x="245760" y="123077"/>
                  </a:lnTo>
                  <a:lnTo>
                    <a:pt x="246821" y="117508"/>
                  </a:lnTo>
                  <a:lnTo>
                    <a:pt x="246821" y="111937"/>
                  </a:lnTo>
                  <a:lnTo>
                    <a:pt x="247882" y="106233"/>
                  </a:lnTo>
                  <a:lnTo>
                    <a:pt x="246821" y="100664"/>
                  </a:lnTo>
                  <a:lnTo>
                    <a:pt x="249075" y="99602"/>
                  </a:lnTo>
                  <a:lnTo>
                    <a:pt x="249075" y="98409"/>
                  </a:lnTo>
                  <a:lnTo>
                    <a:pt x="250136" y="96155"/>
                  </a:lnTo>
                  <a:lnTo>
                    <a:pt x="253452" y="90584"/>
                  </a:lnTo>
                  <a:lnTo>
                    <a:pt x="259022" y="89524"/>
                  </a:lnTo>
                  <a:lnTo>
                    <a:pt x="263532" y="83953"/>
                  </a:lnTo>
                  <a:lnTo>
                    <a:pt x="268041" y="81698"/>
                  </a:lnTo>
                  <a:lnTo>
                    <a:pt x="270296" y="76128"/>
                  </a:lnTo>
                  <a:lnTo>
                    <a:pt x="277060" y="71618"/>
                  </a:lnTo>
                  <a:lnTo>
                    <a:pt x="283824" y="69364"/>
                  </a:lnTo>
                  <a:lnTo>
                    <a:pt x="283824" y="64854"/>
                  </a:lnTo>
                  <a:lnTo>
                    <a:pt x="282763" y="59284"/>
                  </a:lnTo>
                  <a:lnTo>
                    <a:pt x="280508" y="55969"/>
                  </a:lnTo>
                  <a:lnTo>
                    <a:pt x="280508" y="54774"/>
                  </a:lnTo>
                  <a:lnTo>
                    <a:pt x="279447" y="54774"/>
                  </a:lnTo>
                  <a:lnTo>
                    <a:pt x="278386" y="52520"/>
                  </a:lnTo>
                  <a:lnTo>
                    <a:pt x="280641" y="52520"/>
                  </a:lnTo>
                  <a:lnTo>
                    <a:pt x="281702" y="51458"/>
                  </a:lnTo>
                  <a:lnTo>
                    <a:pt x="282896" y="51458"/>
                  </a:lnTo>
                  <a:lnTo>
                    <a:pt x="281702" y="46949"/>
                  </a:lnTo>
                  <a:lnTo>
                    <a:pt x="282896" y="46949"/>
                  </a:lnTo>
                  <a:lnTo>
                    <a:pt x="281702" y="44696"/>
                  </a:lnTo>
                  <a:lnTo>
                    <a:pt x="285018" y="37931"/>
                  </a:lnTo>
                  <a:lnTo>
                    <a:pt x="290588" y="37931"/>
                  </a:lnTo>
                  <a:lnTo>
                    <a:pt x="291649" y="36737"/>
                  </a:lnTo>
                  <a:lnTo>
                    <a:pt x="296158" y="35676"/>
                  </a:lnTo>
                  <a:lnTo>
                    <a:pt x="297219" y="32228"/>
                  </a:lnTo>
                  <a:lnTo>
                    <a:pt x="292710" y="29972"/>
                  </a:lnTo>
                  <a:lnTo>
                    <a:pt x="291649" y="28912"/>
                  </a:lnTo>
                  <a:lnTo>
                    <a:pt x="291649" y="27852"/>
                  </a:lnTo>
                  <a:lnTo>
                    <a:pt x="292710" y="28912"/>
                  </a:lnTo>
                  <a:lnTo>
                    <a:pt x="293771" y="22148"/>
                  </a:lnTo>
                  <a:lnTo>
                    <a:pt x="291516" y="19894"/>
                  </a:lnTo>
                  <a:lnTo>
                    <a:pt x="292577" y="18699"/>
                  </a:lnTo>
                  <a:lnTo>
                    <a:pt x="298148" y="1313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14" name="Freeform: Shape 913">
              <a:extLst>
                <a:ext uri="{FF2B5EF4-FFF2-40B4-BE49-F238E27FC236}">
                  <a16:creationId xmlns:a16="http://schemas.microsoft.com/office/drawing/2014/main" id="{01EE8061-E051-36D0-0629-CAACD49CF89C}"/>
                </a:ext>
              </a:extLst>
            </p:cNvPr>
            <p:cNvSpPr/>
            <p:nvPr/>
          </p:nvSpPr>
          <p:spPr>
            <a:xfrm>
              <a:off x="5067840" y="13804766"/>
              <a:ext cx="203053" cy="351066"/>
            </a:xfrm>
            <a:custGeom>
              <a:avLst/>
              <a:gdLst>
                <a:gd name="connsiteX0" fmla="*/ 38728 w 203053"/>
                <a:gd name="connsiteY0" fmla="*/ 33953 h 351066"/>
                <a:gd name="connsiteX1" fmla="*/ 75863 w 203053"/>
                <a:gd name="connsiteY1" fmla="*/ 13661 h 351066"/>
                <a:gd name="connsiteX2" fmla="*/ 77057 w 203053"/>
                <a:gd name="connsiteY2" fmla="*/ 16977 h 351066"/>
                <a:gd name="connsiteX3" fmla="*/ 79312 w 203053"/>
                <a:gd name="connsiteY3" fmla="*/ 18037 h 351066"/>
                <a:gd name="connsiteX4" fmla="*/ 80373 w 203053"/>
                <a:gd name="connsiteY4" fmla="*/ 16977 h 351066"/>
                <a:gd name="connsiteX5" fmla="*/ 81434 w 203053"/>
                <a:gd name="connsiteY5" fmla="*/ 14722 h 351066"/>
                <a:gd name="connsiteX6" fmla="*/ 83689 w 203053"/>
                <a:gd name="connsiteY6" fmla="*/ 15783 h 351066"/>
                <a:gd name="connsiteX7" fmla="*/ 83689 w 203053"/>
                <a:gd name="connsiteY7" fmla="*/ 16977 h 351066"/>
                <a:gd name="connsiteX8" fmla="*/ 92707 w 203053"/>
                <a:gd name="connsiteY8" fmla="*/ 19231 h 351066"/>
                <a:gd name="connsiteX9" fmla="*/ 92707 w 203053"/>
                <a:gd name="connsiteY9" fmla="*/ 21486 h 351066"/>
                <a:gd name="connsiteX10" fmla="*/ 117509 w 203053"/>
                <a:gd name="connsiteY10" fmla="*/ 16977 h 351066"/>
                <a:gd name="connsiteX11" fmla="*/ 118702 w 203053"/>
                <a:gd name="connsiteY11" fmla="*/ 3448 h 351066"/>
                <a:gd name="connsiteX12" fmla="*/ 124273 w 203053"/>
                <a:gd name="connsiteY12" fmla="*/ 2254 h 351066"/>
                <a:gd name="connsiteX13" fmla="*/ 127588 w 203053"/>
                <a:gd name="connsiteY13" fmla="*/ 0 h 351066"/>
                <a:gd name="connsiteX14" fmla="*/ 132098 w 203053"/>
                <a:gd name="connsiteY14" fmla="*/ 5703 h 351066"/>
                <a:gd name="connsiteX15" fmla="*/ 203054 w 203053"/>
                <a:gd name="connsiteY15" fmla="*/ 93503 h 351066"/>
                <a:gd name="connsiteX16" fmla="*/ 201992 w 203053"/>
                <a:gd name="connsiteY16" fmla="*/ 100267 h 351066"/>
                <a:gd name="connsiteX17" fmla="*/ 199738 w 203053"/>
                <a:gd name="connsiteY17" fmla="*/ 104776 h 351066"/>
                <a:gd name="connsiteX18" fmla="*/ 197483 w 203053"/>
                <a:gd name="connsiteY18" fmla="*/ 108091 h 351066"/>
                <a:gd name="connsiteX19" fmla="*/ 180640 w 203053"/>
                <a:gd name="connsiteY19" fmla="*/ 105838 h 351066"/>
                <a:gd name="connsiteX20" fmla="*/ 180640 w 203053"/>
                <a:gd name="connsiteY20" fmla="*/ 108091 h 351066"/>
                <a:gd name="connsiteX21" fmla="*/ 178385 w 203053"/>
                <a:gd name="connsiteY21" fmla="*/ 109286 h 351066"/>
                <a:gd name="connsiteX22" fmla="*/ 178385 w 203053"/>
                <a:gd name="connsiteY22" fmla="*/ 108091 h 351066"/>
                <a:gd name="connsiteX23" fmla="*/ 175069 w 203053"/>
                <a:gd name="connsiteY23" fmla="*/ 110347 h 351066"/>
                <a:gd name="connsiteX24" fmla="*/ 178385 w 203053"/>
                <a:gd name="connsiteY24" fmla="*/ 113795 h 351066"/>
                <a:gd name="connsiteX25" fmla="*/ 175069 w 203053"/>
                <a:gd name="connsiteY25" fmla="*/ 113795 h 351066"/>
                <a:gd name="connsiteX26" fmla="*/ 173875 w 203053"/>
                <a:gd name="connsiteY26" fmla="*/ 114855 h 351066"/>
                <a:gd name="connsiteX27" fmla="*/ 172682 w 203053"/>
                <a:gd name="connsiteY27" fmla="*/ 114855 h 351066"/>
                <a:gd name="connsiteX28" fmla="*/ 172682 w 203053"/>
                <a:gd name="connsiteY28" fmla="*/ 116050 h 351066"/>
                <a:gd name="connsiteX29" fmla="*/ 169366 w 203053"/>
                <a:gd name="connsiteY29" fmla="*/ 116050 h 351066"/>
                <a:gd name="connsiteX30" fmla="*/ 168305 w 203053"/>
                <a:gd name="connsiteY30" fmla="*/ 114855 h 351066"/>
                <a:gd name="connsiteX31" fmla="*/ 167244 w 203053"/>
                <a:gd name="connsiteY31" fmla="*/ 112602 h 351066"/>
                <a:gd name="connsiteX32" fmla="*/ 167244 w 203053"/>
                <a:gd name="connsiteY32" fmla="*/ 108091 h 351066"/>
                <a:gd name="connsiteX33" fmla="*/ 166050 w 203053"/>
                <a:gd name="connsiteY33" fmla="*/ 105838 h 351066"/>
                <a:gd name="connsiteX34" fmla="*/ 166050 w 203053"/>
                <a:gd name="connsiteY34" fmla="*/ 102389 h 351066"/>
                <a:gd name="connsiteX35" fmla="*/ 169366 w 203053"/>
                <a:gd name="connsiteY35" fmla="*/ 100134 h 351066"/>
                <a:gd name="connsiteX36" fmla="*/ 164857 w 203053"/>
                <a:gd name="connsiteY36" fmla="*/ 99073 h 351066"/>
                <a:gd name="connsiteX37" fmla="*/ 163796 w 203053"/>
                <a:gd name="connsiteY37" fmla="*/ 96818 h 351066"/>
                <a:gd name="connsiteX38" fmla="*/ 162735 w 203053"/>
                <a:gd name="connsiteY38" fmla="*/ 97880 h 351066"/>
                <a:gd name="connsiteX39" fmla="*/ 162735 w 203053"/>
                <a:gd name="connsiteY39" fmla="*/ 99073 h 351066"/>
                <a:gd name="connsiteX40" fmla="*/ 155971 w 203053"/>
                <a:gd name="connsiteY40" fmla="*/ 97880 h 351066"/>
                <a:gd name="connsiteX41" fmla="*/ 148146 w 203053"/>
                <a:gd name="connsiteY41" fmla="*/ 96818 h 351066"/>
                <a:gd name="connsiteX42" fmla="*/ 147085 w 203053"/>
                <a:gd name="connsiteY42" fmla="*/ 101327 h 351066"/>
                <a:gd name="connsiteX43" fmla="*/ 126793 w 203053"/>
                <a:gd name="connsiteY43" fmla="*/ 97880 h 351066"/>
                <a:gd name="connsiteX44" fmla="*/ 125599 w 203053"/>
                <a:gd name="connsiteY44" fmla="*/ 99073 h 351066"/>
                <a:gd name="connsiteX45" fmla="*/ 127854 w 203053"/>
                <a:gd name="connsiteY45" fmla="*/ 105838 h 351066"/>
                <a:gd name="connsiteX46" fmla="*/ 132363 w 203053"/>
                <a:gd name="connsiteY46" fmla="*/ 120426 h 351066"/>
                <a:gd name="connsiteX47" fmla="*/ 136872 w 203053"/>
                <a:gd name="connsiteY47" fmla="*/ 130506 h 351066"/>
                <a:gd name="connsiteX48" fmla="*/ 135811 w 203053"/>
                <a:gd name="connsiteY48" fmla="*/ 131699 h 351066"/>
                <a:gd name="connsiteX49" fmla="*/ 135811 w 203053"/>
                <a:gd name="connsiteY49" fmla="*/ 132760 h 351066"/>
                <a:gd name="connsiteX50" fmla="*/ 133556 w 203053"/>
                <a:gd name="connsiteY50" fmla="*/ 133955 h 351066"/>
                <a:gd name="connsiteX51" fmla="*/ 131302 w 203053"/>
                <a:gd name="connsiteY51" fmla="*/ 136208 h 351066"/>
                <a:gd name="connsiteX52" fmla="*/ 130108 w 203053"/>
                <a:gd name="connsiteY52" fmla="*/ 136208 h 351066"/>
                <a:gd name="connsiteX53" fmla="*/ 132363 w 203053"/>
                <a:gd name="connsiteY53" fmla="*/ 140719 h 351066"/>
                <a:gd name="connsiteX54" fmla="*/ 127854 w 203053"/>
                <a:gd name="connsiteY54" fmla="*/ 141912 h 351066"/>
                <a:gd name="connsiteX55" fmla="*/ 126793 w 203053"/>
                <a:gd name="connsiteY55" fmla="*/ 140719 h 351066"/>
                <a:gd name="connsiteX56" fmla="*/ 124538 w 203053"/>
                <a:gd name="connsiteY56" fmla="*/ 140719 h 351066"/>
                <a:gd name="connsiteX57" fmla="*/ 124538 w 203053"/>
                <a:gd name="connsiteY57" fmla="*/ 149737 h 351066"/>
                <a:gd name="connsiteX58" fmla="*/ 126793 w 203053"/>
                <a:gd name="connsiteY58" fmla="*/ 151992 h 351066"/>
                <a:gd name="connsiteX59" fmla="*/ 130108 w 203053"/>
                <a:gd name="connsiteY59" fmla="*/ 157563 h 351066"/>
                <a:gd name="connsiteX60" fmla="*/ 131302 w 203053"/>
                <a:gd name="connsiteY60" fmla="*/ 158623 h 351066"/>
                <a:gd name="connsiteX61" fmla="*/ 131302 w 203053"/>
                <a:gd name="connsiteY61" fmla="*/ 159817 h 351066"/>
                <a:gd name="connsiteX62" fmla="*/ 132363 w 203053"/>
                <a:gd name="connsiteY62" fmla="*/ 159817 h 351066"/>
                <a:gd name="connsiteX63" fmla="*/ 132363 w 203053"/>
                <a:gd name="connsiteY63" fmla="*/ 162072 h 351066"/>
                <a:gd name="connsiteX64" fmla="*/ 136872 w 203053"/>
                <a:gd name="connsiteY64" fmla="*/ 169896 h 351066"/>
                <a:gd name="connsiteX65" fmla="*/ 133556 w 203053"/>
                <a:gd name="connsiteY65" fmla="*/ 173212 h 351066"/>
                <a:gd name="connsiteX66" fmla="*/ 129047 w 203053"/>
                <a:gd name="connsiteY66" fmla="*/ 173212 h 351066"/>
                <a:gd name="connsiteX67" fmla="*/ 125731 w 203053"/>
                <a:gd name="connsiteY67" fmla="*/ 175467 h 351066"/>
                <a:gd name="connsiteX68" fmla="*/ 126925 w 203053"/>
                <a:gd name="connsiteY68" fmla="*/ 177721 h 351066"/>
                <a:gd name="connsiteX69" fmla="*/ 129180 w 203053"/>
                <a:gd name="connsiteY69" fmla="*/ 179976 h 351066"/>
                <a:gd name="connsiteX70" fmla="*/ 130373 w 203053"/>
                <a:gd name="connsiteY70" fmla="*/ 187801 h 351066"/>
                <a:gd name="connsiteX71" fmla="*/ 150666 w 203053"/>
                <a:gd name="connsiteY71" fmla="*/ 194565 h 351066"/>
                <a:gd name="connsiteX72" fmla="*/ 163000 w 203053"/>
                <a:gd name="connsiteY72" fmla="*/ 195758 h 351066"/>
                <a:gd name="connsiteX73" fmla="*/ 166316 w 203053"/>
                <a:gd name="connsiteY73" fmla="*/ 195758 h 351066"/>
                <a:gd name="connsiteX74" fmla="*/ 166316 w 203053"/>
                <a:gd name="connsiteY74" fmla="*/ 198013 h 351066"/>
                <a:gd name="connsiteX75" fmla="*/ 168570 w 203053"/>
                <a:gd name="connsiteY75" fmla="*/ 196820 h 351066"/>
                <a:gd name="connsiteX76" fmla="*/ 168570 w 203053"/>
                <a:gd name="connsiteY76" fmla="*/ 194565 h 351066"/>
                <a:gd name="connsiteX77" fmla="*/ 180905 w 203053"/>
                <a:gd name="connsiteY77" fmla="*/ 192311 h 351066"/>
                <a:gd name="connsiteX78" fmla="*/ 180905 w 203053"/>
                <a:gd name="connsiteY78" fmla="*/ 184485 h 351066"/>
                <a:gd name="connsiteX79" fmla="*/ 188730 w 203053"/>
                <a:gd name="connsiteY79" fmla="*/ 182231 h 351066"/>
                <a:gd name="connsiteX80" fmla="*/ 188730 w 203053"/>
                <a:gd name="connsiteY80" fmla="*/ 178916 h 351066"/>
                <a:gd name="connsiteX81" fmla="*/ 179711 w 203053"/>
                <a:gd name="connsiteY81" fmla="*/ 181169 h 351066"/>
                <a:gd name="connsiteX82" fmla="*/ 179711 w 203053"/>
                <a:gd name="connsiteY82" fmla="*/ 176661 h 351066"/>
                <a:gd name="connsiteX83" fmla="*/ 178650 w 203053"/>
                <a:gd name="connsiteY83" fmla="*/ 177854 h 351066"/>
                <a:gd name="connsiteX84" fmla="*/ 178650 w 203053"/>
                <a:gd name="connsiteY84" fmla="*/ 175600 h 351066"/>
                <a:gd name="connsiteX85" fmla="*/ 200003 w 203053"/>
                <a:gd name="connsiteY85" fmla="*/ 171090 h 351066"/>
                <a:gd name="connsiteX86" fmla="*/ 200003 w 203053"/>
                <a:gd name="connsiteY86" fmla="*/ 193637 h 351066"/>
                <a:gd name="connsiteX87" fmla="*/ 201064 w 203053"/>
                <a:gd name="connsiteY87" fmla="*/ 193637 h 351066"/>
                <a:gd name="connsiteX88" fmla="*/ 200003 w 203053"/>
                <a:gd name="connsiteY88" fmla="*/ 193637 h 351066"/>
                <a:gd name="connsiteX89" fmla="*/ 198942 w 203053"/>
                <a:gd name="connsiteY89" fmla="*/ 194698 h 351066"/>
                <a:gd name="connsiteX90" fmla="*/ 200003 w 203053"/>
                <a:gd name="connsiteY90" fmla="*/ 195891 h 351066"/>
                <a:gd name="connsiteX91" fmla="*/ 202258 w 203053"/>
                <a:gd name="connsiteY91" fmla="*/ 193637 h 351066"/>
                <a:gd name="connsiteX92" fmla="*/ 202258 w 203053"/>
                <a:gd name="connsiteY92" fmla="*/ 195891 h 351066"/>
                <a:gd name="connsiteX93" fmla="*/ 201064 w 203053"/>
                <a:gd name="connsiteY93" fmla="*/ 196953 h 351066"/>
                <a:gd name="connsiteX94" fmla="*/ 202258 w 203053"/>
                <a:gd name="connsiteY94" fmla="*/ 196953 h 351066"/>
                <a:gd name="connsiteX95" fmla="*/ 202258 w 203053"/>
                <a:gd name="connsiteY95" fmla="*/ 199207 h 351066"/>
                <a:gd name="connsiteX96" fmla="*/ 200003 w 203053"/>
                <a:gd name="connsiteY96" fmla="*/ 198146 h 351066"/>
                <a:gd name="connsiteX97" fmla="*/ 200003 w 203053"/>
                <a:gd name="connsiteY97" fmla="*/ 201462 h 351066"/>
                <a:gd name="connsiteX98" fmla="*/ 152788 w 203053"/>
                <a:gd name="connsiteY98" fmla="*/ 221754 h 351066"/>
                <a:gd name="connsiteX99" fmla="*/ 150533 w 203053"/>
                <a:gd name="connsiteY99" fmla="*/ 230772 h 351066"/>
                <a:gd name="connsiteX100" fmla="*/ 150533 w 203053"/>
                <a:gd name="connsiteY100" fmla="*/ 234221 h 351066"/>
                <a:gd name="connsiteX101" fmla="*/ 146023 w 203053"/>
                <a:gd name="connsiteY101" fmla="*/ 231967 h 351066"/>
                <a:gd name="connsiteX102" fmla="*/ 144830 w 203053"/>
                <a:gd name="connsiteY102" fmla="*/ 234221 h 351066"/>
                <a:gd name="connsiteX103" fmla="*/ 146023 w 203053"/>
                <a:gd name="connsiteY103" fmla="*/ 236476 h 351066"/>
                <a:gd name="connsiteX104" fmla="*/ 147217 w 203053"/>
                <a:gd name="connsiteY104" fmla="*/ 236476 h 351066"/>
                <a:gd name="connsiteX105" fmla="*/ 144963 w 203053"/>
                <a:gd name="connsiteY105" fmla="*/ 238731 h 351066"/>
                <a:gd name="connsiteX106" fmla="*/ 146156 w 203053"/>
                <a:gd name="connsiteY106" fmla="*/ 238731 h 351066"/>
                <a:gd name="connsiteX107" fmla="*/ 147350 w 203053"/>
                <a:gd name="connsiteY107" fmla="*/ 239924 h 351066"/>
                <a:gd name="connsiteX108" fmla="*/ 147350 w 203053"/>
                <a:gd name="connsiteY108" fmla="*/ 238731 h 351066"/>
                <a:gd name="connsiteX109" fmla="*/ 148411 w 203053"/>
                <a:gd name="connsiteY109" fmla="*/ 239924 h 351066"/>
                <a:gd name="connsiteX110" fmla="*/ 148411 w 203053"/>
                <a:gd name="connsiteY110" fmla="*/ 238731 h 351066"/>
                <a:gd name="connsiteX111" fmla="*/ 150666 w 203053"/>
                <a:gd name="connsiteY111" fmla="*/ 240985 h 351066"/>
                <a:gd name="connsiteX112" fmla="*/ 149472 w 203053"/>
                <a:gd name="connsiteY112" fmla="*/ 247749 h 351066"/>
                <a:gd name="connsiteX113" fmla="*/ 148411 w 203053"/>
                <a:gd name="connsiteY113" fmla="*/ 255573 h 351066"/>
                <a:gd name="connsiteX114" fmla="*/ 149472 w 203053"/>
                <a:gd name="connsiteY114" fmla="*/ 255573 h 351066"/>
                <a:gd name="connsiteX115" fmla="*/ 149472 w 203053"/>
                <a:gd name="connsiteY115" fmla="*/ 269102 h 351066"/>
                <a:gd name="connsiteX116" fmla="*/ 151726 w 203053"/>
                <a:gd name="connsiteY116" fmla="*/ 272550 h 351066"/>
                <a:gd name="connsiteX117" fmla="*/ 152788 w 203053"/>
                <a:gd name="connsiteY117" fmla="*/ 286079 h 351066"/>
                <a:gd name="connsiteX118" fmla="*/ 150533 w 203053"/>
                <a:gd name="connsiteY118" fmla="*/ 287139 h 351066"/>
                <a:gd name="connsiteX119" fmla="*/ 148278 w 203053"/>
                <a:gd name="connsiteY119" fmla="*/ 289394 h 351066"/>
                <a:gd name="connsiteX120" fmla="*/ 146023 w 203053"/>
                <a:gd name="connsiteY120" fmla="*/ 287139 h 351066"/>
                <a:gd name="connsiteX121" fmla="*/ 144830 w 203053"/>
                <a:gd name="connsiteY121" fmla="*/ 289394 h 351066"/>
                <a:gd name="connsiteX122" fmla="*/ 146023 w 203053"/>
                <a:gd name="connsiteY122" fmla="*/ 290587 h 351066"/>
                <a:gd name="connsiteX123" fmla="*/ 143769 w 203053"/>
                <a:gd name="connsiteY123" fmla="*/ 291650 h 351066"/>
                <a:gd name="connsiteX124" fmla="*/ 143769 w 203053"/>
                <a:gd name="connsiteY124" fmla="*/ 294965 h 351066"/>
                <a:gd name="connsiteX125" fmla="*/ 144830 w 203053"/>
                <a:gd name="connsiteY125" fmla="*/ 294965 h 351066"/>
                <a:gd name="connsiteX126" fmla="*/ 146023 w 203053"/>
                <a:gd name="connsiteY126" fmla="*/ 297219 h 351066"/>
                <a:gd name="connsiteX127" fmla="*/ 143769 w 203053"/>
                <a:gd name="connsiteY127" fmla="*/ 299474 h 351066"/>
                <a:gd name="connsiteX128" fmla="*/ 140453 w 203053"/>
                <a:gd name="connsiteY128" fmla="*/ 299474 h 351066"/>
                <a:gd name="connsiteX129" fmla="*/ 138198 w 203053"/>
                <a:gd name="connsiteY129" fmla="*/ 301729 h 351066"/>
                <a:gd name="connsiteX130" fmla="*/ 137005 w 203053"/>
                <a:gd name="connsiteY130" fmla="*/ 301729 h 351066"/>
                <a:gd name="connsiteX131" fmla="*/ 130241 w 203053"/>
                <a:gd name="connsiteY131" fmla="*/ 294965 h 351066"/>
                <a:gd name="connsiteX132" fmla="*/ 130241 w 203053"/>
                <a:gd name="connsiteY132" fmla="*/ 296158 h 351066"/>
                <a:gd name="connsiteX133" fmla="*/ 129047 w 203053"/>
                <a:gd name="connsiteY133" fmla="*/ 294965 h 351066"/>
                <a:gd name="connsiteX134" fmla="*/ 129047 w 203053"/>
                <a:gd name="connsiteY134" fmla="*/ 296158 h 351066"/>
                <a:gd name="connsiteX135" fmla="*/ 127986 w 203053"/>
                <a:gd name="connsiteY135" fmla="*/ 297219 h 351066"/>
                <a:gd name="connsiteX136" fmla="*/ 126925 w 203053"/>
                <a:gd name="connsiteY136" fmla="*/ 299474 h 351066"/>
                <a:gd name="connsiteX137" fmla="*/ 122416 w 203053"/>
                <a:gd name="connsiteY137" fmla="*/ 302790 h 351066"/>
                <a:gd name="connsiteX138" fmla="*/ 119100 w 203053"/>
                <a:gd name="connsiteY138" fmla="*/ 298281 h 351066"/>
                <a:gd name="connsiteX139" fmla="*/ 116846 w 203053"/>
                <a:gd name="connsiteY139" fmla="*/ 300535 h 351066"/>
                <a:gd name="connsiteX140" fmla="*/ 114591 w 203053"/>
                <a:gd name="connsiteY140" fmla="*/ 297219 h 351066"/>
                <a:gd name="connsiteX141" fmla="*/ 106766 w 203053"/>
                <a:gd name="connsiteY141" fmla="*/ 302790 h 351066"/>
                <a:gd name="connsiteX142" fmla="*/ 125864 w 203053"/>
                <a:gd name="connsiteY142" fmla="*/ 329846 h 351066"/>
                <a:gd name="connsiteX143" fmla="*/ 124803 w 203053"/>
                <a:gd name="connsiteY143" fmla="*/ 330907 h 351066"/>
                <a:gd name="connsiteX144" fmla="*/ 125864 w 203053"/>
                <a:gd name="connsiteY144" fmla="*/ 330907 h 351066"/>
                <a:gd name="connsiteX145" fmla="*/ 125864 w 203053"/>
                <a:gd name="connsiteY145" fmla="*/ 331967 h 351066"/>
                <a:gd name="connsiteX146" fmla="*/ 116846 w 203053"/>
                <a:gd name="connsiteY146" fmla="*/ 339794 h 351066"/>
                <a:gd name="connsiteX147" fmla="*/ 93238 w 203053"/>
                <a:gd name="connsiteY147" fmla="*/ 351067 h 351066"/>
                <a:gd name="connsiteX148" fmla="*/ 58357 w 203053"/>
                <a:gd name="connsiteY148" fmla="*/ 351067 h 351066"/>
                <a:gd name="connsiteX149" fmla="*/ 48277 w 203053"/>
                <a:gd name="connsiteY149" fmla="*/ 339794 h 351066"/>
                <a:gd name="connsiteX150" fmla="*/ 42706 w 203053"/>
                <a:gd name="connsiteY150" fmla="*/ 331967 h 351066"/>
                <a:gd name="connsiteX151" fmla="*/ 28117 w 203053"/>
                <a:gd name="connsiteY151" fmla="*/ 307166 h 351066"/>
                <a:gd name="connsiteX152" fmla="*/ 6764 w 203053"/>
                <a:gd name="connsiteY152" fmla="*/ 280111 h 351066"/>
                <a:gd name="connsiteX153" fmla="*/ 6764 w 203053"/>
                <a:gd name="connsiteY153" fmla="*/ 278916 h 351066"/>
                <a:gd name="connsiteX154" fmla="*/ 5571 w 203053"/>
                <a:gd name="connsiteY154" fmla="*/ 277856 h 351066"/>
                <a:gd name="connsiteX155" fmla="*/ 5571 w 203053"/>
                <a:gd name="connsiteY155" fmla="*/ 276662 h 351066"/>
                <a:gd name="connsiteX156" fmla="*/ 6764 w 203053"/>
                <a:gd name="connsiteY156" fmla="*/ 275600 h 351066"/>
                <a:gd name="connsiteX157" fmla="*/ 6764 w 203053"/>
                <a:gd name="connsiteY157" fmla="*/ 268836 h 351066"/>
                <a:gd name="connsiteX158" fmla="*/ 5571 w 203053"/>
                <a:gd name="connsiteY158" fmla="*/ 267776 h 351066"/>
                <a:gd name="connsiteX159" fmla="*/ 5571 w 203053"/>
                <a:gd name="connsiteY159" fmla="*/ 266583 h 351066"/>
                <a:gd name="connsiteX160" fmla="*/ 2255 w 203053"/>
                <a:gd name="connsiteY160" fmla="*/ 263267 h 351066"/>
                <a:gd name="connsiteX161" fmla="*/ 0 w 203053"/>
                <a:gd name="connsiteY161" fmla="*/ 262205 h 351066"/>
                <a:gd name="connsiteX162" fmla="*/ 0 w 203053"/>
                <a:gd name="connsiteY162" fmla="*/ 255441 h 351066"/>
                <a:gd name="connsiteX163" fmla="*/ 1061 w 203053"/>
                <a:gd name="connsiteY163" fmla="*/ 254380 h 351066"/>
                <a:gd name="connsiteX164" fmla="*/ 1061 w 203053"/>
                <a:gd name="connsiteY164" fmla="*/ 252125 h 351066"/>
                <a:gd name="connsiteX165" fmla="*/ 20160 w 203053"/>
                <a:gd name="connsiteY165" fmla="*/ 226263 h 351066"/>
                <a:gd name="connsiteX166" fmla="*/ 22414 w 203053"/>
                <a:gd name="connsiteY166" fmla="*/ 213930 h 351066"/>
                <a:gd name="connsiteX167" fmla="*/ 25730 w 203053"/>
                <a:gd name="connsiteY167" fmla="*/ 213930 h 351066"/>
                <a:gd name="connsiteX168" fmla="*/ 24536 w 203053"/>
                <a:gd name="connsiteY168" fmla="*/ 209419 h 351066"/>
                <a:gd name="connsiteX169" fmla="*/ 25730 w 203053"/>
                <a:gd name="connsiteY169" fmla="*/ 203850 h 351066"/>
                <a:gd name="connsiteX170" fmla="*/ 48277 w 203053"/>
                <a:gd name="connsiteY170" fmla="*/ 183557 h 351066"/>
                <a:gd name="connsiteX171" fmla="*/ 51725 w 203053"/>
                <a:gd name="connsiteY171" fmla="*/ 168969 h 351066"/>
                <a:gd name="connsiteX172" fmla="*/ 72017 w 203053"/>
                <a:gd name="connsiteY172" fmla="*/ 124008 h 351066"/>
                <a:gd name="connsiteX173" fmla="*/ 74272 w 203053"/>
                <a:gd name="connsiteY173" fmla="*/ 124008 h 351066"/>
                <a:gd name="connsiteX174" fmla="*/ 74272 w 203053"/>
                <a:gd name="connsiteY174" fmla="*/ 118304 h 351066"/>
                <a:gd name="connsiteX175" fmla="*/ 73211 w 203053"/>
                <a:gd name="connsiteY175" fmla="*/ 117243 h 351066"/>
                <a:gd name="connsiteX176" fmla="*/ 73211 w 203053"/>
                <a:gd name="connsiteY176" fmla="*/ 116181 h 351066"/>
                <a:gd name="connsiteX177" fmla="*/ 72150 w 203053"/>
                <a:gd name="connsiteY177" fmla="*/ 116181 h 351066"/>
                <a:gd name="connsiteX178" fmla="*/ 72150 w 203053"/>
                <a:gd name="connsiteY178" fmla="*/ 111672 h 351066"/>
                <a:gd name="connsiteX179" fmla="*/ 73211 w 203053"/>
                <a:gd name="connsiteY179" fmla="*/ 110479 h 351066"/>
                <a:gd name="connsiteX180" fmla="*/ 73211 w 203053"/>
                <a:gd name="connsiteY180" fmla="*/ 105970 h 351066"/>
                <a:gd name="connsiteX181" fmla="*/ 75465 w 203053"/>
                <a:gd name="connsiteY181" fmla="*/ 104776 h 351066"/>
                <a:gd name="connsiteX182" fmla="*/ 75465 w 203053"/>
                <a:gd name="connsiteY182" fmla="*/ 102522 h 351066"/>
                <a:gd name="connsiteX183" fmla="*/ 76527 w 203053"/>
                <a:gd name="connsiteY183" fmla="*/ 96951 h 351066"/>
                <a:gd name="connsiteX184" fmla="*/ 76527 w 203053"/>
                <a:gd name="connsiteY184" fmla="*/ 94696 h 351066"/>
                <a:gd name="connsiteX185" fmla="*/ 78781 w 203053"/>
                <a:gd name="connsiteY185" fmla="*/ 93635 h 351066"/>
                <a:gd name="connsiteX186" fmla="*/ 81036 w 203053"/>
                <a:gd name="connsiteY186" fmla="*/ 80107 h 351066"/>
                <a:gd name="connsiteX187" fmla="*/ 79975 w 203053"/>
                <a:gd name="connsiteY187" fmla="*/ 80107 h 351066"/>
                <a:gd name="connsiteX188" fmla="*/ 79975 w 203053"/>
                <a:gd name="connsiteY188" fmla="*/ 79047 h 351066"/>
                <a:gd name="connsiteX189" fmla="*/ 81036 w 203053"/>
                <a:gd name="connsiteY189" fmla="*/ 77986 h 351066"/>
                <a:gd name="connsiteX190" fmla="*/ 69762 w 203053"/>
                <a:gd name="connsiteY190" fmla="*/ 84749 h 351066"/>
                <a:gd name="connsiteX191" fmla="*/ 68569 w 203053"/>
                <a:gd name="connsiteY191" fmla="*/ 80240 h 351066"/>
                <a:gd name="connsiteX192" fmla="*/ 65253 w 203053"/>
                <a:gd name="connsiteY192" fmla="*/ 80240 h 351066"/>
                <a:gd name="connsiteX193" fmla="*/ 62998 w 203053"/>
                <a:gd name="connsiteY193" fmla="*/ 83688 h 351066"/>
                <a:gd name="connsiteX194" fmla="*/ 65253 w 203053"/>
                <a:gd name="connsiteY194" fmla="*/ 87004 h 351066"/>
                <a:gd name="connsiteX195" fmla="*/ 58489 w 203053"/>
                <a:gd name="connsiteY195" fmla="*/ 91513 h 351066"/>
                <a:gd name="connsiteX196" fmla="*/ 51725 w 203053"/>
                <a:gd name="connsiteY196" fmla="*/ 87004 h 351066"/>
                <a:gd name="connsiteX197" fmla="*/ 56235 w 203053"/>
                <a:gd name="connsiteY197" fmla="*/ 83688 h 351066"/>
                <a:gd name="connsiteX198" fmla="*/ 55173 w 203053"/>
                <a:gd name="connsiteY198" fmla="*/ 80240 h 351066"/>
                <a:gd name="connsiteX199" fmla="*/ 50664 w 203053"/>
                <a:gd name="connsiteY199" fmla="*/ 75731 h 351066"/>
                <a:gd name="connsiteX200" fmla="*/ 49603 w 203053"/>
                <a:gd name="connsiteY200" fmla="*/ 66711 h 351066"/>
                <a:gd name="connsiteX201" fmla="*/ 49603 w 203053"/>
                <a:gd name="connsiteY201" fmla="*/ 62203 h 351066"/>
                <a:gd name="connsiteX202" fmla="*/ 48410 w 203053"/>
                <a:gd name="connsiteY202" fmla="*/ 62203 h 351066"/>
                <a:gd name="connsiteX203" fmla="*/ 48410 w 203053"/>
                <a:gd name="connsiteY203" fmla="*/ 61141 h 351066"/>
                <a:gd name="connsiteX204" fmla="*/ 42839 w 203053"/>
                <a:gd name="connsiteY204" fmla="*/ 55571 h 351066"/>
                <a:gd name="connsiteX205" fmla="*/ 43900 w 203053"/>
                <a:gd name="connsiteY205" fmla="*/ 54378 h 351066"/>
                <a:gd name="connsiteX206" fmla="*/ 41645 w 203053"/>
                <a:gd name="connsiteY206" fmla="*/ 54378 h 351066"/>
                <a:gd name="connsiteX207" fmla="*/ 40452 w 203053"/>
                <a:gd name="connsiteY207" fmla="*/ 53317 h 351066"/>
                <a:gd name="connsiteX208" fmla="*/ 39391 w 203053"/>
                <a:gd name="connsiteY208" fmla="*/ 53317 h 351066"/>
                <a:gd name="connsiteX209" fmla="*/ 38330 w 203053"/>
                <a:gd name="connsiteY209" fmla="*/ 51062 h 351066"/>
                <a:gd name="connsiteX210" fmla="*/ 39391 w 203053"/>
                <a:gd name="connsiteY210" fmla="*/ 34218 h 35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203053" h="351066">
                  <a:moveTo>
                    <a:pt x="38728" y="33953"/>
                  </a:moveTo>
                  <a:lnTo>
                    <a:pt x="75863" y="13661"/>
                  </a:lnTo>
                  <a:lnTo>
                    <a:pt x="77057" y="16977"/>
                  </a:lnTo>
                  <a:lnTo>
                    <a:pt x="79312" y="18037"/>
                  </a:lnTo>
                  <a:lnTo>
                    <a:pt x="80373" y="16977"/>
                  </a:lnTo>
                  <a:lnTo>
                    <a:pt x="81434" y="14722"/>
                  </a:lnTo>
                  <a:lnTo>
                    <a:pt x="83689" y="15783"/>
                  </a:lnTo>
                  <a:lnTo>
                    <a:pt x="83689" y="16977"/>
                  </a:lnTo>
                  <a:lnTo>
                    <a:pt x="92707" y="19231"/>
                  </a:lnTo>
                  <a:lnTo>
                    <a:pt x="92707" y="21486"/>
                  </a:lnTo>
                  <a:lnTo>
                    <a:pt x="117509" y="16977"/>
                  </a:lnTo>
                  <a:lnTo>
                    <a:pt x="118702" y="3448"/>
                  </a:lnTo>
                  <a:lnTo>
                    <a:pt x="124273" y="2254"/>
                  </a:lnTo>
                  <a:lnTo>
                    <a:pt x="127588" y="0"/>
                  </a:lnTo>
                  <a:lnTo>
                    <a:pt x="132098" y="5703"/>
                  </a:lnTo>
                  <a:lnTo>
                    <a:pt x="203054" y="93503"/>
                  </a:lnTo>
                  <a:lnTo>
                    <a:pt x="201992" y="100267"/>
                  </a:lnTo>
                  <a:lnTo>
                    <a:pt x="199738" y="104776"/>
                  </a:lnTo>
                  <a:lnTo>
                    <a:pt x="197483" y="108091"/>
                  </a:lnTo>
                  <a:lnTo>
                    <a:pt x="180640" y="105838"/>
                  </a:lnTo>
                  <a:lnTo>
                    <a:pt x="180640" y="108091"/>
                  </a:lnTo>
                  <a:lnTo>
                    <a:pt x="178385" y="109286"/>
                  </a:lnTo>
                  <a:lnTo>
                    <a:pt x="178385" y="108091"/>
                  </a:lnTo>
                  <a:lnTo>
                    <a:pt x="175069" y="110347"/>
                  </a:lnTo>
                  <a:lnTo>
                    <a:pt x="178385" y="113795"/>
                  </a:lnTo>
                  <a:lnTo>
                    <a:pt x="175069" y="113795"/>
                  </a:lnTo>
                  <a:lnTo>
                    <a:pt x="173875" y="114855"/>
                  </a:lnTo>
                  <a:lnTo>
                    <a:pt x="172682" y="114855"/>
                  </a:lnTo>
                  <a:lnTo>
                    <a:pt x="172682" y="116050"/>
                  </a:lnTo>
                  <a:lnTo>
                    <a:pt x="169366" y="116050"/>
                  </a:lnTo>
                  <a:lnTo>
                    <a:pt x="168305" y="114855"/>
                  </a:lnTo>
                  <a:lnTo>
                    <a:pt x="167244" y="112602"/>
                  </a:lnTo>
                  <a:lnTo>
                    <a:pt x="167244" y="108091"/>
                  </a:lnTo>
                  <a:lnTo>
                    <a:pt x="166050" y="105838"/>
                  </a:lnTo>
                  <a:lnTo>
                    <a:pt x="166050" y="102389"/>
                  </a:lnTo>
                  <a:lnTo>
                    <a:pt x="169366" y="100134"/>
                  </a:lnTo>
                  <a:lnTo>
                    <a:pt x="164857" y="99073"/>
                  </a:lnTo>
                  <a:lnTo>
                    <a:pt x="163796" y="96818"/>
                  </a:lnTo>
                  <a:lnTo>
                    <a:pt x="162735" y="97880"/>
                  </a:lnTo>
                  <a:lnTo>
                    <a:pt x="162735" y="99073"/>
                  </a:lnTo>
                  <a:lnTo>
                    <a:pt x="155971" y="97880"/>
                  </a:lnTo>
                  <a:lnTo>
                    <a:pt x="148146" y="96818"/>
                  </a:lnTo>
                  <a:lnTo>
                    <a:pt x="147085" y="101327"/>
                  </a:lnTo>
                  <a:lnTo>
                    <a:pt x="126793" y="97880"/>
                  </a:lnTo>
                  <a:lnTo>
                    <a:pt x="125599" y="99073"/>
                  </a:lnTo>
                  <a:lnTo>
                    <a:pt x="127854" y="105838"/>
                  </a:lnTo>
                  <a:lnTo>
                    <a:pt x="132363" y="120426"/>
                  </a:lnTo>
                  <a:lnTo>
                    <a:pt x="136872" y="130506"/>
                  </a:lnTo>
                  <a:lnTo>
                    <a:pt x="135811" y="131699"/>
                  </a:lnTo>
                  <a:lnTo>
                    <a:pt x="135811" y="132760"/>
                  </a:lnTo>
                  <a:lnTo>
                    <a:pt x="133556" y="133955"/>
                  </a:lnTo>
                  <a:lnTo>
                    <a:pt x="131302" y="136208"/>
                  </a:lnTo>
                  <a:lnTo>
                    <a:pt x="130108" y="136208"/>
                  </a:lnTo>
                  <a:lnTo>
                    <a:pt x="132363" y="140719"/>
                  </a:lnTo>
                  <a:lnTo>
                    <a:pt x="127854" y="141912"/>
                  </a:lnTo>
                  <a:lnTo>
                    <a:pt x="126793" y="140719"/>
                  </a:lnTo>
                  <a:lnTo>
                    <a:pt x="124538" y="140719"/>
                  </a:lnTo>
                  <a:lnTo>
                    <a:pt x="124538" y="149737"/>
                  </a:lnTo>
                  <a:lnTo>
                    <a:pt x="126793" y="151992"/>
                  </a:lnTo>
                  <a:lnTo>
                    <a:pt x="130108" y="157563"/>
                  </a:lnTo>
                  <a:lnTo>
                    <a:pt x="131302" y="158623"/>
                  </a:lnTo>
                  <a:lnTo>
                    <a:pt x="131302" y="159817"/>
                  </a:lnTo>
                  <a:lnTo>
                    <a:pt x="132363" y="159817"/>
                  </a:lnTo>
                  <a:lnTo>
                    <a:pt x="132363" y="162072"/>
                  </a:lnTo>
                  <a:lnTo>
                    <a:pt x="136872" y="169896"/>
                  </a:lnTo>
                  <a:lnTo>
                    <a:pt x="133556" y="173212"/>
                  </a:lnTo>
                  <a:lnTo>
                    <a:pt x="129047" y="173212"/>
                  </a:lnTo>
                  <a:lnTo>
                    <a:pt x="125731" y="175467"/>
                  </a:lnTo>
                  <a:lnTo>
                    <a:pt x="126925" y="177721"/>
                  </a:lnTo>
                  <a:lnTo>
                    <a:pt x="129180" y="179976"/>
                  </a:lnTo>
                  <a:lnTo>
                    <a:pt x="130373" y="187801"/>
                  </a:lnTo>
                  <a:lnTo>
                    <a:pt x="150666" y="194565"/>
                  </a:lnTo>
                  <a:lnTo>
                    <a:pt x="163000" y="195758"/>
                  </a:lnTo>
                  <a:lnTo>
                    <a:pt x="166316" y="195758"/>
                  </a:lnTo>
                  <a:lnTo>
                    <a:pt x="166316" y="198013"/>
                  </a:lnTo>
                  <a:lnTo>
                    <a:pt x="168570" y="196820"/>
                  </a:lnTo>
                  <a:lnTo>
                    <a:pt x="168570" y="194565"/>
                  </a:lnTo>
                  <a:lnTo>
                    <a:pt x="180905" y="192311"/>
                  </a:lnTo>
                  <a:lnTo>
                    <a:pt x="180905" y="184485"/>
                  </a:lnTo>
                  <a:lnTo>
                    <a:pt x="188730" y="182231"/>
                  </a:lnTo>
                  <a:lnTo>
                    <a:pt x="188730" y="178916"/>
                  </a:lnTo>
                  <a:lnTo>
                    <a:pt x="179711" y="181169"/>
                  </a:lnTo>
                  <a:lnTo>
                    <a:pt x="179711" y="176661"/>
                  </a:lnTo>
                  <a:lnTo>
                    <a:pt x="178650" y="177854"/>
                  </a:lnTo>
                  <a:lnTo>
                    <a:pt x="178650" y="175600"/>
                  </a:lnTo>
                  <a:lnTo>
                    <a:pt x="200003" y="171090"/>
                  </a:lnTo>
                  <a:lnTo>
                    <a:pt x="200003" y="193637"/>
                  </a:lnTo>
                  <a:lnTo>
                    <a:pt x="201064" y="193637"/>
                  </a:lnTo>
                  <a:lnTo>
                    <a:pt x="200003" y="193637"/>
                  </a:lnTo>
                  <a:lnTo>
                    <a:pt x="198942" y="194698"/>
                  </a:lnTo>
                  <a:lnTo>
                    <a:pt x="200003" y="195891"/>
                  </a:lnTo>
                  <a:lnTo>
                    <a:pt x="202258" y="193637"/>
                  </a:lnTo>
                  <a:lnTo>
                    <a:pt x="202258" y="195891"/>
                  </a:lnTo>
                  <a:lnTo>
                    <a:pt x="201064" y="196953"/>
                  </a:lnTo>
                  <a:lnTo>
                    <a:pt x="202258" y="196953"/>
                  </a:lnTo>
                  <a:lnTo>
                    <a:pt x="202258" y="199207"/>
                  </a:lnTo>
                  <a:lnTo>
                    <a:pt x="200003" y="198146"/>
                  </a:lnTo>
                  <a:lnTo>
                    <a:pt x="200003" y="201462"/>
                  </a:lnTo>
                  <a:lnTo>
                    <a:pt x="152788" y="221754"/>
                  </a:lnTo>
                  <a:lnTo>
                    <a:pt x="150533" y="230772"/>
                  </a:lnTo>
                  <a:lnTo>
                    <a:pt x="150533" y="234221"/>
                  </a:lnTo>
                  <a:lnTo>
                    <a:pt x="146023" y="231967"/>
                  </a:lnTo>
                  <a:lnTo>
                    <a:pt x="144830" y="234221"/>
                  </a:lnTo>
                  <a:lnTo>
                    <a:pt x="146023" y="236476"/>
                  </a:lnTo>
                  <a:lnTo>
                    <a:pt x="147217" y="236476"/>
                  </a:lnTo>
                  <a:lnTo>
                    <a:pt x="144963" y="238731"/>
                  </a:lnTo>
                  <a:lnTo>
                    <a:pt x="146156" y="238731"/>
                  </a:lnTo>
                  <a:lnTo>
                    <a:pt x="147350" y="239924"/>
                  </a:lnTo>
                  <a:lnTo>
                    <a:pt x="147350" y="238731"/>
                  </a:lnTo>
                  <a:lnTo>
                    <a:pt x="148411" y="239924"/>
                  </a:lnTo>
                  <a:lnTo>
                    <a:pt x="148411" y="238731"/>
                  </a:lnTo>
                  <a:lnTo>
                    <a:pt x="150666" y="240985"/>
                  </a:lnTo>
                  <a:lnTo>
                    <a:pt x="149472" y="247749"/>
                  </a:lnTo>
                  <a:lnTo>
                    <a:pt x="148411" y="255573"/>
                  </a:lnTo>
                  <a:lnTo>
                    <a:pt x="149472" y="255573"/>
                  </a:lnTo>
                  <a:lnTo>
                    <a:pt x="149472" y="269102"/>
                  </a:lnTo>
                  <a:lnTo>
                    <a:pt x="151726" y="272550"/>
                  </a:lnTo>
                  <a:lnTo>
                    <a:pt x="152788" y="286079"/>
                  </a:lnTo>
                  <a:lnTo>
                    <a:pt x="150533" y="287139"/>
                  </a:lnTo>
                  <a:lnTo>
                    <a:pt x="148278" y="289394"/>
                  </a:lnTo>
                  <a:lnTo>
                    <a:pt x="146023" y="287139"/>
                  </a:lnTo>
                  <a:lnTo>
                    <a:pt x="144830" y="289394"/>
                  </a:lnTo>
                  <a:lnTo>
                    <a:pt x="146023" y="290587"/>
                  </a:lnTo>
                  <a:lnTo>
                    <a:pt x="143769" y="291650"/>
                  </a:lnTo>
                  <a:lnTo>
                    <a:pt x="143769" y="294965"/>
                  </a:lnTo>
                  <a:lnTo>
                    <a:pt x="144830" y="294965"/>
                  </a:lnTo>
                  <a:lnTo>
                    <a:pt x="146023" y="297219"/>
                  </a:lnTo>
                  <a:lnTo>
                    <a:pt x="143769" y="299474"/>
                  </a:lnTo>
                  <a:lnTo>
                    <a:pt x="140453" y="299474"/>
                  </a:lnTo>
                  <a:lnTo>
                    <a:pt x="138198" y="301729"/>
                  </a:lnTo>
                  <a:lnTo>
                    <a:pt x="137005" y="301729"/>
                  </a:lnTo>
                  <a:lnTo>
                    <a:pt x="130241" y="294965"/>
                  </a:lnTo>
                  <a:lnTo>
                    <a:pt x="130241" y="296158"/>
                  </a:lnTo>
                  <a:lnTo>
                    <a:pt x="129047" y="294965"/>
                  </a:lnTo>
                  <a:lnTo>
                    <a:pt x="129047" y="296158"/>
                  </a:lnTo>
                  <a:lnTo>
                    <a:pt x="127986" y="297219"/>
                  </a:lnTo>
                  <a:lnTo>
                    <a:pt x="126925" y="299474"/>
                  </a:lnTo>
                  <a:lnTo>
                    <a:pt x="122416" y="302790"/>
                  </a:lnTo>
                  <a:lnTo>
                    <a:pt x="119100" y="298281"/>
                  </a:lnTo>
                  <a:lnTo>
                    <a:pt x="116846" y="300535"/>
                  </a:lnTo>
                  <a:lnTo>
                    <a:pt x="114591" y="297219"/>
                  </a:lnTo>
                  <a:lnTo>
                    <a:pt x="106766" y="302790"/>
                  </a:lnTo>
                  <a:lnTo>
                    <a:pt x="125864" y="329846"/>
                  </a:lnTo>
                  <a:lnTo>
                    <a:pt x="124803" y="330907"/>
                  </a:lnTo>
                  <a:lnTo>
                    <a:pt x="125864" y="330907"/>
                  </a:lnTo>
                  <a:lnTo>
                    <a:pt x="125864" y="331967"/>
                  </a:lnTo>
                  <a:lnTo>
                    <a:pt x="116846" y="339794"/>
                  </a:lnTo>
                  <a:lnTo>
                    <a:pt x="93238" y="351067"/>
                  </a:lnTo>
                  <a:lnTo>
                    <a:pt x="58357" y="351067"/>
                  </a:lnTo>
                  <a:lnTo>
                    <a:pt x="48277" y="339794"/>
                  </a:lnTo>
                  <a:lnTo>
                    <a:pt x="42706" y="331967"/>
                  </a:lnTo>
                  <a:lnTo>
                    <a:pt x="28117" y="307166"/>
                  </a:lnTo>
                  <a:lnTo>
                    <a:pt x="6764" y="280111"/>
                  </a:lnTo>
                  <a:lnTo>
                    <a:pt x="6764" y="278916"/>
                  </a:lnTo>
                  <a:lnTo>
                    <a:pt x="5571" y="277856"/>
                  </a:lnTo>
                  <a:lnTo>
                    <a:pt x="5571" y="276662"/>
                  </a:lnTo>
                  <a:lnTo>
                    <a:pt x="6764" y="275600"/>
                  </a:lnTo>
                  <a:lnTo>
                    <a:pt x="6764" y="268836"/>
                  </a:lnTo>
                  <a:lnTo>
                    <a:pt x="5571" y="267776"/>
                  </a:lnTo>
                  <a:lnTo>
                    <a:pt x="5571" y="266583"/>
                  </a:lnTo>
                  <a:lnTo>
                    <a:pt x="2255" y="263267"/>
                  </a:lnTo>
                  <a:lnTo>
                    <a:pt x="0" y="262205"/>
                  </a:lnTo>
                  <a:lnTo>
                    <a:pt x="0" y="255441"/>
                  </a:lnTo>
                  <a:lnTo>
                    <a:pt x="1061" y="254380"/>
                  </a:lnTo>
                  <a:lnTo>
                    <a:pt x="1061" y="252125"/>
                  </a:lnTo>
                  <a:lnTo>
                    <a:pt x="20160" y="226263"/>
                  </a:lnTo>
                  <a:lnTo>
                    <a:pt x="22414" y="213930"/>
                  </a:lnTo>
                  <a:lnTo>
                    <a:pt x="25730" y="213930"/>
                  </a:lnTo>
                  <a:lnTo>
                    <a:pt x="24536" y="209419"/>
                  </a:lnTo>
                  <a:lnTo>
                    <a:pt x="25730" y="203850"/>
                  </a:lnTo>
                  <a:lnTo>
                    <a:pt x="48277" y="183557"/>
                  </a:lnTo>
                  <a:lnTo>
                    <a:pt x="51725" y="168969"/>
                  </a:lnTo>
                  <a:lnTo>
                    <a:pt x="72017" y="124008"/>
                  </a:lnTo>
                  <a:lnTo>
                    <a:pt x="74272" y="124008"/>
                  </a:lnTo>
                  <a:lnTo>
                    <a:pt x="74272" y="118304"/>
                  </a:lnTo>
                  <a:lnTo>
                    <a:pt x="73211" y="117243"/>
                  </a:lnTo>
                  <a:lnTo>
                    <a:pt x="73211" y="116181"/>
                  </a:lnTo>
                  <a:lnTo>
                    <a:pt x="72150" y="116181"/>
                  </a:lnTo>
                  <a:lnTo>
                    <a:pt x="72150" y="111672"/>
                  </a:lnTo>
                  <a:lnTo>
                    <a:pt x="73211" y="110479"/>
                  </a:lnTo>
                  <a:lnTo>
                    <a:pt x="73211" y="105970"/>
                  </a:lnTo>
                  <a:lnTo>
                    <a:pt x="75465" y="104776"/>
                  </a:lnTo>
                  <a:lnTo>
                    <a:pt x="75465" y="102522"/>
                  </a:lnTo>
                  <a:lnTo>
                    <a:pt x="76527" y="96951"/>
                  </a:lnTo>
                  <a:lnTo>
                    <a:pt x="76527" y="94696"/>
                  </a:lnTo>
                  <a:lnTo>
                    <a:pt x="78781" y="93635"/>
                  </a:lnTo>
                  <a:lnTo>
                    <a:pt x="81036" y="80107"/>
                  </a:lnTo>
                  <a:lnTo>
                    <a:pt x="79975" y="80107"/>
                  </a:lnTo>
                  <a:lnTo>
                    <a:pt x="79975" y="79047"/>
                  </a:lnTo>
                  <a:lnTo>
                    <a:pt x="81036" y="77986"/>
                  </a:lnTo>
                  <a:lnTo>
                    <a:pt x="69762" y="84749"/>
                  </a:lnTo>
                  <a:lnTo>
                    <a:pt x="68569" y="80240"/>
                  </a:lnTo>
                  <a:lnTo>
                    <a:pt x="65253" y="80240"/>
                  </a:lnTo>
                  <a:lnTo>
                    <a:pt x="62998" y="83688"/>
                  </a:lnTo>
                  <a:lnTo>
                    <a:pt x="65253" y="87004"/>
                  </a:lnTo>
                  <a:lnTo>
                    <a:pt x="58489" y="91513"/>
                  </a:lnTo>
                  <a:lnTo>
                    <a:pt x="51725" y="87004"/>
                  </a:lnTo>
                  <a:lnTo>
                    <a:pt x="56235" y="83688"/>
                  </a:lnTo>
                  <a:lnTo>
                    <a:pt x="55173" y="80240"/>
                  </a:lnTo>
                  <a:lnTo>
                    <a:pt x="50664" y="75731"/>
                  </a:lnTo>
                  <a:lnTo>
                    <a:pt x="49603" y="66711"/>
                  </a:lnTo>
                  <a:lnTo>
                    <a:pt x="49603" y="62203"/>
                  </a:lnTo>
                  <a:lnTo>
                    <a:pt x="48410" y="62203"/>
                  </a:lnTo>
                  <a:lnTo>
                    <a:pt x="48410" y="61141"/>
                  </a:lnTo>
                  <a:lnTo>
                    <a:pt x="42839" y="55571"/>
                  </a:lnTo>
                  <a:lnTo>
                    <a:pt x="43900" y="54378"/>
                  </a:lnTo>
                  <a:lnTo>
                    <a:pt x="41645" y="54378"/>
                  </a:lnTo>
                  <a:lnTo>
                    <a:pt x="40452" y="53317"/>
                  </a:lnTo>
                  <a:lnTo>
                    <a:pt x="39391" y="53317"/>
                  </a:lnTo>
                  <a:lnTo>
                    <a:pt x="38330" y="51062"/>
                  </a:lnTo>
                  <a:lnTo>
                    <a:pt x="39391" y="34218"/>
                  </a:lnTo>
                </a:path>
              </a:pathLst>
            </a:custGeom>
            <a:noFill/>
            <a:ln w="3315" cap="flat">
              <a:solidFill>
                <a:schemeClr val="bg1">
                  <a:lumMod val="65000"/>
                </a:schemeClr>
              </a:solidFill>
              <a:prstDash val="solid"/>
              <a:miter/>
            </a:ln>
          </p:spPr>
          <p:txBody>
            <a:bodyPr rtlCol="0" anchor="ctr"/>
            <a:lstStyle/>
            <a:p>
              <a:endParaRPr lang="en-FI" sz="816"/>
            </a:p>
          </p:txBody>
        </p:sp>
        <p:sp>
          <p:nvSpPr>
            <p:cNvPr id="915" name="Freeform: Shape 914">
              <a:extLst>
                <a:ext uri="{FF2B5EF4-FFF2-40B4-BE49-F238E27FC236}">
                  <a16:creationId xmlns:a16="http://schemas.microsoft.com/office/drawing/2014/main" id="{6E124D73-1DD1-1FAE-95EB-3F72C9F373E4}"/>
                </a:ext>
              </a:extLst>
            </p:cNvPr>
            <p:cNvSpPr/>
            <p:nvPr/>
          </p:nvSpPr>
          <p:spPr>
            <a:xfrm>
              <a:off x="5211211" y="14002912"/>
              <a:ext cx="65252" cy="119365"/>
            </a:xfrm>
            <a:custGeom>
              <a:avLst/>
              <a:gdLst>
                <a:gd name="connsiteX0" fmla="*/ 2254 w 65252"/>
                <a:gd name="connsiteY0" fmla="*/ 99073 h 119365"/>
                <a:gd name="connsiteX1" fmla="*/ 1061 w 65252"/>
                <a:gd name="connsiteY1" fmla="*/ 96819 h 119365"/>
                <a:gd name="connsiteX2" fmla="*/ 0 w 65252"/>
                <a:gd name="connsiteY2" fmla="*/ 96819 h 119365"/>
                <a:gd name="connsiteX3" fmla="*/ 0 w 65252"/>
                <a:gd name="connsiteY3" fmla="*/ 93503 h 119365"/>
                <a:gd name="connsiteX4" fmla="*/ 2254 w 65252"/>
                <a:gd name="connsiteY4" fmla="*/ 92309 h 119365"/>
                <a:gd name="connsiteX5" fmla="*/ 1061 w 65252"/>
                <a:gd name="connsiteY5" fmla="*/ 91248 h 119365"/>
                <a:gd name="connsiteX6" fmla="*/ 2254 w 65252"/>
                <a:gd name="connsiteY6" fmla="*/ 88993 h 119365"/>
                <a:gd name="connsiteX7" fmla="*/ 4509 w 65252"/>
                <a:gd name="connsiteY7" fmla="*/ 91248 h 119365"/>
                <a:gd name="connsiteX8" fmla="*/ 6764 w 65252"/>
                <a:gd name="connsiteY8" fmla="*/ 88993 h 119365"/>
                <a:gd name="connsiteX9" fmla="*/ 8886 w 65252"/>
                <a:gd name="connsiteY9" fmla="*/ 87800 h 119365"/>
                <a:gd name="connsiteX10" fmla="*/ 7825 w 65252"/>
                <a:gd name="connsiteY10" fmla="*/ 74271 h 119365"/>
                <a:gd name="connsiteX11" fmla="*/ 5570 w 65252"/>
                <a:gd name="connsiteY11" fmla="*/ 70956 h 119365"/>
                <a:gd name="connsiteX12" fmla="*/ 5570 w 65252"/>
                <a:gd name="connsiteY12" fmla="*/ 57427 h 119365"/>
                <a:gd name="connsiteX13" fmla="*/ 4509 w 65252"/>
                <a:gd name="connsiteY13" fmla="*/ 57427 h 119365"/>
                <a:gd name="connsiteX14" fmla="*/ 5570 w 65252"/>
                <a:gd name="connsiteY14" fmla="*/ 49603 h 119365"/>
                <a:gd name="connsiteX15" fmla="*/ 6764 w 65252"/>
                <a:gd name="connsiteY15" fmla="*/ 42839 h 119365"/>
                <a:gd name="connsiteX16" fmla="*/ 4509 w 65252"/>
                <a:gd name="connsiteY16" fmla="*/ 40585 h 119365"/>
                <a:gd name="connsiteX17" fmla="*/ 4509 w 65252"/>
                <a:gd name="connsiteY17" fmla="*/ 41645 h 119365"/>
                <a:gd name="connsiteX18" fmla="*/ 3316 w 65252"/>
                <a:gd name="connsiteY18" fmla="*/ 40585 h 119365"/>
                <a:gd name="connsiteX19" fmla="*/ 3316 w 65252"/>
                <a:gd name="connsiteY19" fmla="*/ 41645 h 119365"/>
                <a:gd name="connsiteX20" fmla="*/ 2254 w 65252"/>
                <a:gd name="connsiteY20" fmla="*/ 40585 h 119365"/>
                <a:gd name="connsiteX21" fmla="*/ 1061 w 65252"/>
                <a:gd name="connsiteY21" fmla="*/ 40585 h 119365"/>
                <a:gd name="connsiteX22" fmla="*/ 3316 w 65252"/>
                <a:gd name="connsiteY22" fmla="*/ 38330 h 119365"/>
                <a:gd name="connsiteX23" fmla="*/ 2254 w 65252"/>
                <a:gd name="connsiteY23" fmla="*/ 38330 h 119365"/>
                <a:gd name="connsiteX24" fmla="*/ 1061 w 65252"/>
                <a:gd name="connsiteY24" fmla="*/ 36074 h 119365"/>
                <a:gd name="connsiteX25" fmla="*/ 2254 w 65252"/>
                <a:gd name="connsiteY25" fmla="*/ 33821 h 119365"/>
                <a:gd name="connsiteX26" fmla="*/ 6764 w 65252"/>
                <a:gd name="connsiteY26" fmla="*/ 36074 h 119365"/>
                <a:gd name="connsiteX27" fmla="*/ 6764 w 65252"/>
                <a:gd name="connsiteY27" fmla="*/ 32626 h 119365"/>
                <a:gd name="connsiteX28" fmla="*/ 8886 w 65252"/>
                <a:gd name="connsiteY28" fmla="*/ 23741 h 119365"/>
                <a:gd name="connsiteX29" fmla="*/ 56234 w 65252"/>
                <a:gd name="connsiteY29" fmla="*/ 3448 h 119365"/>
                <a:gd name="connsiteX30" fmla="*/ 56234 w 65252"/>
                <a:gd name="connsiteY30" fmla="*/ 0 h 119365"/>
                <a:gd name="connsiteX31" fmla="*/ 58489 w 65252"/>
                <a:gd name="connsiteY31" fmla="*/ 1193 h 119365"/>
                <a:gd name="connsiteX32" fmla="*/ 58489 w 65252"/>
                <a:gd name="connsiteY32" fmla="*/ 4509 h 119365"/>
                <a:gd name="connsiteX33" fmla="*/ 57295 w 65252"/>
                <a:gd name="connsiteY33" fmla="*/ 4509 h 119365"/>
                <a:gd name="connsiteX34" fmla="*/ 57295 w 65252"/>
                <a:gd name="connsiteY34" fmla="*/ 5704 h 119365"/>
                <a:gd name="connsiteX35" fmla="*/ 56234 w 65252"/>
                <a:gd name="connsiteY35" fmla="*/ 7957 h 119365"/>
                <a:gd name="connsiteX36" fmla="*/ 56234 w 65252"/>
                <a:gd name="connsiteY36" fmla="*/ 10213 h 119365"/>
                <a:gd name="connsiteX37" fmla="*/ 60743 w 65252"/>
                <a:gd name="connsiteY37" fmla="*/ 11273 h 119365"/>
                <a:gd name="connsiteX38" fmla="*/ 59550 w 65252"/>
                <a:gd name="connsiteY38" fmla="*/ 19230 h 119365"/>
                <a:gd name="connsiteX39" fmla="*/ 58489 w 65252"/>
                <a:gd name="connsiteY39" fmla="*/ 19230 h 119365"/>
                <a:gd name="connsiteX40" fmla="*/ 58489 w 65252"/>
                <a:gd name="connsiteY40" fmla="*/ 20292 h 119365"/>
                <a:gd name="connsiteX41" fmla="*/ 60743 w 65252"/>
                <a:gd name="connsiteY41" fmla="*/ 23741 h 119365"/>
                <a:gd name="connsiteX42" fmla="*/ 59550 w 65252"/>
                <a:gd name="connsiteY42" fmla="*/ 27057 h 119365"/>
                <a:gd name="connsiteX43" fmla="*/ 61804 w 65252"/>
                <a:gd name="connsiteY43" fmla="*/ 29310 h 119365"/>
                <a:gd name="connsiteX44" fmla="*/ 61804 w 65252"/>
                <a:gd name="connsiteY44" fmla="*/ 32626 h 119365"/>
                <a:gd name="connsiteX45" fmla="*/ 62998 w 65252"/>
                <a:gd name="connsiteY45" fmla="*/ 36074 h 119365"/>
                <a:gd name="connsiteX46" fmla="*/ 65253 w 65252"/>
                <a:gd name="connsiteY46" fmla="*/ 38330 h 119365"/>
                <a:gd name="connsiteX47" fmla="*/ 58489 w 65252"/>
                <a:gd name="connsiteY47" fmla="*/ 41645 h 119365"/>
                <a:gd name="connsiteX48" fmla="*/ 57295 w 65252"/>
                <a:gd name="connsiteY48" fmla="*/ 49603 h 119365"/>
                <a:gd name="connsiteX49" fmla="*/ 53979 w 65252"/>
                <a:gd name="connsiteY49" fmla="*/ 50663 h 119365"/>
                <a:gd name="connsiteX50" fmla="*/ 56234 w 65252"/>
                <a:gd name="connsiteY50" fmla="*/ 69762 h 119365"/>
                <a:gd name="connsiteX51" fmla="*/ 50531 w 65252"/>
                <a:gd name="connsiteY51" fmla="*/ 100135 h 119365"/>
                <a:gd name="connsiteX52" fmla="*/ 57295 w 65252"/>
                <a:gd name="connsiteY52" fmla="*/ 119365 h 119365"/>
                <a:gd name="connsiteX53" fmla="*/ 40451 w 65252"/>
                <a:gd name="connsiteY53" fmla="*/ 119365 h 119365"/>
                <a:gd name="connsiteX54" fmla="*/ 40451 w 65252"/>
                <a:gd name="connsiteY54" fmla="*/ 118172 h 119365"/>
                <a:gd name="connsiteX55" fmla="*/ 30372 w 65252"/>
                <a:gd name="connsiteY55" fmla="*/ 118172 h 119365"/>
                <a:gd name="connsiteX56" fmla="*/ 30372 w 65252"/>
                <a:gd name="connsiteY56" fmla="*/ 117110 h 119365"/>
                <a:gd name="connsiteX57" fmla="*/ 29178 w 65252"/>
                <a:gd name="connsiteY57" fmla="*/ 117110 h 119365"/>
                <a:gd name="connsiteX58" fmla="*/ 30372 w 65252"/>
                <a:gd name="connsiteY58" fmla="*/ 114856 h 119365"/>
                <a:gd name="connsiteX59" fmla="*/ 29178 w 65252"/>
                <a:gd name="connsiteY59" fmla="*/ 112601 h 119365"/>
                <a:gd name="connsiteX60" fmla="*/ 29178 w 65252"/>
                <a:gd name="connsiteY60" fmla="*/ 110346 h 119365"/>
                <a:gd name="connsiteX61" fmla="*/ 28117 w 65252"/>
                <a:gd name="connsiteY61" fmla="*/ 109153 h 119365"/>
                <a:gd name="connsiteX62" fmla="*/ 11273 w 65252"/>
                <a:gd name="connsiteY62" fmla="*/ 108092 h 119365"/>
                <a:gd name="connsiteX63" fmla="*/ 7825 w 65252"/>
                <a:gd name="connsiteY63" fmla="*/ 106899 h 119365"/>
                <a:gd name="connsiteX64" fmla="*/ 10079 w 65252"/>
                <a:gd name="connsiteY64" fmla="*/ 103583 h 119365"/>
                <a:gd name="connsiteX65" fmla="*/ 7825 w 65252"/>
                <a:gd name="connsiteY65" fmla="*/ 103583 h 119365"/>
                <a:gd name="connsiteX66" fmla="*/ 7825 w 65252"/>
                <a:gd name="connsiteY66" fmla="*/ 102388 h 119365"/>
                <a:gd name="connsiteX67" fmla="*/ 6764 w 65252"/>
                <a:gd name="connsiteY67" fmla="*/ 102388 h 119365"/>
                <a:gd name="connsiteX68" fmla="*/ 7825 w 65252"/>
                <a:gd name="connsiteY68" fmla="*/ 100135 h 119365"/>
                <a:gd name="connsiteX69" fmla="*/ 4509 w 65252"/>
                <a:gd name="connsiteY69" fmla="*/ 96819 h 119365"/>
                <a:gd name="connsiteX70" fmla="*/ 3316 w 65252"/>
                <a:gd name="connsiteY70" fmla="*/ 97879 h 119365"/>
                <a:gd name="connsiteX71" fmla="*/ 2254 w 65252"/>
                <a:gd name="connsiteY71" fmla="*/ 97879 h 119365"/>
                <a:gd name="connsiteX72" fmla="*/ 2254 w 65252"/>
                <a:gd name="connsiteY72" fmla="*/ 99073 h 11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5252" h="119365">
                  <a:moveTo>
                    <a:pt x="2254" y="99073"/>
                  </a:moveTo>
                  <a:lnTo>
                    <a:pt x="1061" y="96819"/>
                  </a:lnTo>
                  <a:lnTo>
                    <a:pt x="0" y="96819"/>
                  </a:lnTo>
                  <a:lnTo>
                    <a:pt x="0" y="93503"/>
                  </a:lnTo>
                  <a:lnTo>
                    <a:pt x="2254" y="92309"/>
                  </a:lnTo>
                  <a:lnTo>
                    <a:pt x="1061" y="91248"/>
                  </a:lnTo>
                  <a:lnTo>
                    <a:pt x="2254" y="88993"/>
                  </a:lnTo>
                  <a:lnTo>
                    <a:pt x="4509" y="91248"/>
                  </a:lnTo>
                  <a:lnTo>
                    <a:pt x="6764" y="88993"/>
                  </a:lnTo>
                  <a:lnTo>
                    <a:pt x="8886" y="87800"/>
                  </a:lnTo>
                  <a:lnTo>
                    <a:pt x="7825" y="74271"/>
                  </a:lnTo>
                  <a:lnTo>
                    <a:pt x="5570" y="70956"/>
                  </a:lnTo>
                  <a:lnTo>
                    <a:pt x="5570" y="57427"/>
                  </a:lnTo>
                  <a:lnTo>
                    <a:pt x="4509" y="57427"/>
                  </a:lnTo>
                  <a:lnTo>
                    <a:pt x="5570" y="49603"/>
                  </a:lnTo>
                  <a:lnTo>
                    <a:pt x="6764" y="42839"/>
                  </a:lnTo>
                  <a:lnTo>
                    <a:pt x="4509" y="40585"/>
                  </a:lnTo>
                  <a:lnTo>
                    <a:pt x="4509" y="41645"/>
                  </a:lnTo>
                  <a:lnTo>
                    <a:pt x="3316" y="40585"/>
                  </a:lnTo>
                  <a:lnTo>
                    <a:pt x="3316" y="41645"/>
                  </a:lnTo>
                  <a:lnTo>
                    <a:pt x="2254" y="40585"/>
                  </a:lnTo>
                  <a:lnTo>
                    <a:pt x="1061" y="40585"/>
                  </a:lnTo>
                  <a:lnTo>
                    <a:pt x="3316" y="38330"/>
                  </a:lnTo>
                  <a:lnTo>
                    <a:pt x="2254" y="38330"/>
                  </a:lnTo>
                  <a:lnTo>
                    <a:pt x="1061" y="36074"/>
                  </a:lnTo>
                  <a:lnTo>
                    <a:pt x="2254" y="33821"/>
                  </a:lnTo>
                  <a:lnTo>
                    <a:pt x="6764" y="36074"/>
                  </a:lnTo>
                  <a:lnTo>
                    <a:pt x="6764" y="32626"/>
                  </a:lnTo>
                  <a:lnTo>
                    <a:pt x="8886" y="23741"/>
                  </a:lnTo>
                  <a:lnTo>
                    <a:pt x="56234" y="3448"/>
                  </a:lnTo>
                  <a:lnTo>
                    <a:pt x="56234" y="0"/>
                  </a:lnTo>
                  <a:lnTo>
                    <a:pt x="58489" y="1193"/>
                  </a:lnTo>
                  <a:lnTo>
                    <a:pt x="58489" y="4509"/>
                  </a:lnTo>
                  <a:lnTo>
                    <a:pt x="57295" y="4509"/>
                  </a:lnTo>
                  <a:lnTo>
                    <a:pt x="57295" y="5704"/>
                  </a:lnTo>
                  <a:lnTo>
                    <a:pt x="56234" y="7957"/>
                  </a:lnTo>
                  <a:lnTo>
                    <a:pt x="56234" y="10213"/>
                  </a:lnTo>
                  <a:lnTo>
                    <a:pt x="60743" y="11273"/>
                  </a:lnTo>
                  <a:lnTo>
                    <a:pt x="59550" y="19230"/>
                  </a:lnTo>
                  <a:lnTo>
                    <a:pt x="58489" y="19230"/>
                  </a:lnTo>
                  <a:lnTo>
                    <a:pt x="58489" y="20292"/>
                  </a:lnTo>
                  <a:lnTo>
                    <a:pt x="60743" y="23741"/>
                  </a:lnTo>
                  <a:lnTo>
                    <a:pt x="59550" y="27057"/>
                  </a:lnTo>
                  <a:lnTo>
                    <a:pt x="61804" y="29310"/>
                  </a:lnTo>
                  <a:lnTo>
                    <a:pt x="61804" y="32626"/>
                  </a:lnTo>
                  <a:lnTo>
                    <a:pt x="62998" y="36074"/>
                  </a:lnTo>
                  <a:lnTo>
                    <a:pt x="65253" y="38330"/>
                  </a:lnTo>
                  <a:lnTo>
                    <a:pt x="58489" y="41645"/>
                  </a:lnTo>
                  <a:lnTo>
                    <a:pt x="57295" y="49603"/>
                  </a:lnTo>
                  <a:lnTo>
                    <a:pt x="53979" y="50663"/>
                  </a:lnTo>
                  <a:lnTo>
                    <a:pt x="56234" y="69762"/>
                  </a:lnTo>
                  <a:lnTo>
                    <a:pt x="50531" y="100135"/>
                  </a:lnTo>
                  <a:lnTo>
                    <a:pt x="57295" y="119365"/>
                  </a:lnTo>
                  <a:lnTo>
                    <a:pt x="40451" y="119365"/>
                  </a:lnTo>
                  <a:lnTo>
                    <a:pt x="40451" y="118172"/>
                  </a:lnTo>
                  <a:lnTo>
                    <a:pt x="30372" y="118172"/>
                  </a:lnTo>
                  <a:lnTo>
                    <a:pt x="30372" y="117110"/>
                  </a:lnTo>
                  <a:lnTo>
                    <a:pt x="29178" y="117110"/>
                  </a:lnTo>
                  <a:lnTo>
                    <a:pt x="30372" y="114856"/>
                  </a:lnTo>
                  <a:lnTo>
                    <a:pt x="29178" y="112601"/>
                  </a:lnTo>
                  <a:lnTo>
                    <a:pt x="29178" y="110346"/>
                  </a:lnTo>
                  <a:lnTo>
                    <a:pt x="28117" y="109153"/>
                  </a:lnTo>
                  <a:lnTo>
                    <a:pt x="11273" y="108092"/>
                  </a:lnTo>
                  <a:lnTo>
                    <a:pt x="7825" y="106899"/>
                  </a:lnTo>
                  <a:lnTo>
                    <a:pt x="10079" y="103583"/>
                  </a:lnTo>
                  <a:lnTo>
                    <a:pt x="7825" y="103583"/>
                  </a:lnTo>
                  <a:lnTo>
                    <a:pt x="7825" y="102388"/>
                  </a:lnTo>
                  <a:lnTo>
                    <a:pt x="6764" y="102388"/>
                  </a:lnTo>
                  <a:lnTo>
                    <a:pt x="7825" y="100135"/>
                  </a:lnTo>
                  <a:lnTo>
                    <a:pt x="4509" y="96819"/>
                  </a:lnTo>
                  <a:lnTo>
                    <a:pt x="3316" y="97879"/>
                  </a:lnTo>
                  <a:lnTo>
                    <a:pt x="2254" y="97879"/>
                  </a:lnTo>
                  <a:lnTo>
                    <a:pt x="2254" y="99073"/>
                  </a:lnTo>
                </a:path>
              </a:pathLst>
            </a:custGeom>
            <a:noFill/>
            <a:ln w="3315" cap="flat">
              <a:solidFill>
                <a:schemeClr val="bg1">
                  <a:lumMod val="65000"/>
                </a:schemeClr>
              </a:solidFill>
              <a:prstDash val="solid"/>
              <a:miter/>
            </a:ln>
          </p:spPr>
          <p:txBody>
            <a:bodyPr rtlCol="0" anchor="ctr"/>
            <a:lstStyle/>
            <a:p>
              <a:endParaRPr lang="en-FI" sz="816"/>
            </a:p>
          </p:txBody>
        </p:sp>
        <p:sp>
          <p:nvSpPr>
            <p:cNvPr id="916" name="Freeform: Shape 915">
              <a:extLst>
                <a:ext uri="{FF2B5EF4-FFF2-40B4-BE49-F238E27FC236}">
                  <a16:creationId xmlns:a16="http://schemas.microsoft.com/office/drawing/2014/main" id="{28414A4B-A998-C392-4D1F-32A2B179276E}"/>
                </a:ext>
              </a:extLst>
            </p:cNvPr>
            <p:cNvSpPr/>
            <p:nvPr/>
          </p:nvSpPr>
          <p:spPr>
            <a:xfrm>
              <a:off x="5191980" y="13898268"/>
              <a:ext cx="92308" cy="104643"/>
            </a:xfrm>
            <a:custGeom>
              <a:avLst/>
              <a:gdLst>
                <a:gd name="connsiteX0" fmla="*/ 78781 w 92308"/>
                <a:gd name="connsiteY0" fmla="*/ 0 h 104643"/>
                <a:gd name="connsiteX1" fmla="*/ 88993 w 92308"/>
                <a:gd name="connsiteY1" fmla="*/ 11273 h 104643"/>
                <a:gd name="connsiteX2" fmla="*/ 92309 w 92308"/>
                <a:gd name="connsiteY2" fmla="*/ 15784 h 104643"/>
                <a:gd name="connsiteX3" fmla="*/ 83290 w 92308"/>
                <a:gd name="connsiteY3" fmla="*/ 47349 h 104643"/>
                <a:gd name="connsiteX4" fmla="*/ 75465 w 92308"/>
                <a:gd name="connsiteY4" fmla="*/ 76527 h 104643"/>
                <a:gd name="connsiteX5" fmla="*/ 75465 w 92308"/>
                <a:gd name="connsiteY5" fmla="*/ 77720 h 104643"/>
                <a:gd name="connsiteX6" fmla="*/ 54112 w 92308"/>
                <a:gd name="connsiteY6" fmla="*/ 82230 h 104643"/>
                <a:gd name="connsiteX7" fmla="*/ 54112 w 92308"/>
                <a:gd name="connsiteY7" fmla="*/ 84484 h 104643"/>
                <a:gd name="connsiteX8" fmla="*/ 55173 w 92308"/>
                <a:gd name="connsiteY8" fmla="*/ 83291 h 104643"/>
                <a:gd name="connsiteX9" fmla="*/ 55173 w 92308"/>
                <a:gd name="connsiteY9" fmla="*/ 87800 h 104643"/>
                <a:gd name="connsiteX10" fmla="*/ 64192 w 92308"/>
                <a:gd name="connsiteY10" fmla="*/ 85546 h 104643"/>
                <a:gd name="connsiteX11" fmla="*/ 64192 w 92308"/>
                <a:gd name="connsiteY11" fmla="*/ 88862 h 104643"/>
                <a:gd name="connsiteX12" fmla="*/ 56234 w 92308"/>
                <a:gd name="connsiteY12" fmla="*/ 91115 h 104643"/>
                <a:gd name="connsiteX13" fmla="*/ 56234 w 92308"/>
                <a:gd name="connsiteY13" fmla="*/ 99073 h 104643"/>
                <a:gd name="connsiteX14" fmla="*/ 43900 w 92308"/>
                <a:gd name="connsiteY14" fmla="*/ 101328 h 104643"/>
                <a:gd name="connsiteX15" fmla="*/ 43900 w 92308"/>
                <a:gd name="connsiteY15" fmla="*/ 103583 h 104643"/>
                <a:gd name="connsiteX16" fmla="*/ 41645 w 92308"/>
                <a:gd name="connsiteY16" fmla="*/ 104644 h 104643"/>
                <a:gd name="connsiteX17" fmla="*/ 41645 w 92308"/>
                <a:gd name="connsiteY17" fmla="*/ 102388 h 104643"/>
                <a:gd name="connsiteX18" fmla="*/ 38329 w 92308"/>
                <a:gd name="connsiteY18" fmla="*/ 102388 h 104643"/>
                <a:gd name="connsiteX19" fmla="*/ 25995 w 92308"/>
                <a:gd name="connsiteY19" fmla="*/ 101328 h 104643"/>
                <a:gd name="connsiteX20" fmla="*/ 5703 w 92308"/>
                <a:gd name="connsiteY20" fmla="*/ 94564 h 104643"/>
                <a:gd name="connsiteX21" fmla="*/ 4509 w 92308"/>
                <a:gd name="connsiteY21" fmla="*/ 86739 h 104643"/>
                <a:gd name="connsiteX22" fmla="*/ 2255 w 92308"/>
                <a:gd name="connsiteY22" fmla="*/ 84484 h 104643"/>
                <a:gd name="connsiteX23" fmla="*/ 1194 w 92308"/>
                <a:gd name="connsiteY23" fmla="*/ 82230 h 104643"/>
                <a:gd name="connsiteX24" fmla="*/ 4509 w 92308"/>
                <a:gd name="connsiteY24" fmla="*/ 79975 h 104643"/>
                <a:gd name="connsiteX25" fmla="*/ 9019 w 92308"/>
                <a:gd name="connsiteY25" fmla="*/ 79975 h 104643"/>
                <a:gd name="connsiteX26" fmla="*/ 12467 w 92308"/>
                <a:gd name="connsiteY26" fmla="*/ 76527 h 104643"/>
                <a:gd name="connsiteX27" fmla="*/ 7958 w 92308"/>
                <a:gd name="connsiteY27" fmla="*/ 68702 h 104643"/>
                <a:gd name="connsiteX28" fmla="*/ 7958 w 92308"/>
                <a:gd name="connsiteY28" fmla="*/ 66447 h 104643"/>
                <a:gd name="connsiteX29" fmla="*/ 6764 w 92308"/>
                <a:gd name="connsiteY29" fmla="*/ 66447 h 104643"/>
                <a:gd name="connsiteX30" fmla="*/ 6764 w 92308"/>
                <a:gd name="connsiteY30" fmla="*/ 65254 h 104643"/>
                <a:gd name="connsiteX31" fmla="*/ 5703 w 92308"/>
                <a:gd name="connsiteY31" fmla="*/ 64191 h 104643"/>
                <a:gd name="connsiteX32" fmla="*/ 2255 w 92308"/>
                <a:gd name="connsiteY32" fmla="*/ 58622 h 104643"/>
                <a:gd name="connsiteX33" fmla="*/ 0 w 92308"/>
                <a:gd name="connsiteY33" fmla="*/ 56367 h 104643"/>
                <a:gd name="connsiteX34" fmla="*/ 0 w 92308"/>
                <a:gd name="connsiteY34" fmla="*/ 47349 h 104643"/>
                <a:gd name="connsiteX35" fmla="*/ 2255 w 92308"/>
                <a:gd name="connsiteY35" fmla="*/ 47349 h 104643"/>
                <a:gd name="connsiteX36" fmla="*/ 3448 w 92308"/>
                <a:gd name="connsiteY36" fmla="*/ 48410 h 104643"/>
                <a:gd name="connsiteX37" fmla="*/ 7958 w 92308"/>
                <a:gd name="connsiteY37" fmla="*/ 47349 h 104643"/>
                <a:gd name="connsiteX38" fmla="*/ 5703 w 92308"/>
                <a:gd name="connsiteY38" fmla="*/ 42839 h 104643"/>
                <a:gd name="connsiteX39" fmla="*/ 6764 w 92308"/>
                <a:gd name="connsiteY39" fmla="*/ 42839 h 104643"/>
                <a:gd name="connsiteX40" fmla="*/ 9019 w 92308"/>
                <a:gd name="connsiteY40" fmla="*/ 40585 h 104643"/>
                <a:gd name="connsiteX41" fmla="*/ 11273 w 92308"/>
                <a:gd name="connsiteY41" fmla="*/ 39390 h 104643"/>
                <a:gd name="connsiteX42" fmla="*/ 11273 w 92308"/>
                <a:gd name="connsiteY42" fmla="*/ 38330 h 104643"/>
                <a:gd name="connsiteX43" fmla="*/ 12467 w 92308"/>
                <a:gd name="connsiteY43" fmla="*/ 37136 h 104643"/>
                <a:gd name="connsiteX44" fmla="*/ 7958 w 92308"/>
                <a:gd name="connsiteY44" fmla="*/ 27057 h 104643"/>
                <a:gd name="connsiteX45" fmla="*/ 3448 w 92308"/>
                <a:gd name="connsiteY45" fmla="*/ 12468 h 104643"/>
                <a:gd name="connsiteX46" fmla="*/ 1194 w 92308"/>
                <a:gd name="connsiteY46" fmla="*/ 5704 h 104643"/>
                <a:gd name="connsiteX47" fmla="*/ 2255 w 92308"/>
                <a:gd name="connsiteY47" fmla="*/ 4509 h 104643"/>
                <a:gd name="connsiteX48" fmla="*/ 22547 w 92308"/>
                <a:gd name="connsiteY48" fmla="*/ 7957 h 104643"/>
                <a:gd name="connsiteX49" fmla="*/ 23741 w 92308"/>
                <a:gd name="connsiteY49" fmla="*/ 3448 h 104643"/>
                <a:gd name="connsiteX50" fmla="*/ 31566 w 92308"/>
                <a:gd name="connsiteY50" fmla="*/ 4509 h 104643"/>
                <a:gd name="connsiteX51" fmla="*/ 38329 w 92308"/>
                <a:gd name="connsiteY51" fmla="*/ 5704 h 104643"/>
                <a:gd name="connsiteX52" fmla="*/ 38329 w 92308"/>
                <a:gd name="connsiteY52" fmla="*/ 4509 h 104643"/>
                <a:gd name="connsiteX53" fmla="*/ 39391 w 92308"/>
                <a:gd name="connsiteY53" fmla="*/ 3448 h 104643"/>
                <a:gd name="connsiteX54" fmla="*/ 40584 w 92308"/>
                <a:gd name="connsiteY54" fmla="*/ 5704 h 104643"/>
                <a:gd name="connsiteX55" fmla="*/ 45093 w 92308"/>
                <a:gd name="connsiteY55" fmla="*/ 6764 h 104643"/>
                <a:gd name="connsiteX56" fmla="*/ 41645 w 92308"/>
                <a:gd name="connsiteY56" fmla="*/ 9019 h 104643"/>
                <a:gd name="connsiteX57" fmla="*/ 41645 w 92308"/>
                <a:gd name="connsiteY57" fmla="*/ 12468 h 104643"/>
                <a:gd name="connsiteX58" fmla="*/ 42839 w 92308"/>
                <a:gd name="connsiteY58" fmla="*/ 14722 h 104643"/>
                <a:gd name="connsiteX59" fmla="*/ 42839 w 92308"/>
                <a:gd name="connsiteY59" fmla="*/ 19099 h 104643"/>
                <a:gd name="connsiteX60" fmla="*/ 43900 w 92308"/>
                <a:gd name="connsiteY60" fmla="*/ 21353 h 104643"/>
                <a:gd name="connsiteX61" fmla="*/ 45093 w 92308"/>
                <a:gd name="connsiteY61" fmla="*/ 22548 h 104643"/>
                <a:gd name="connsiteX62" fmla="*/ 48409 w 92308"/>
                <a:gd name="connsiteY62" fmla="*/ 22548 h 104643"/>
                <a:gd name="connsiteX63" fmla="*/ 48409 w 92308"/>
                <a:gd name="connsiteY63" fmla="*/ 21353 h 104643"/>
                <a:gd name="connsiteX64" fmla="*/ 49603 w 92308"/>
                <a:gd name="connsiteY64" fmla="*/ 21353 h 104643"/>
                <a:gd name="connsiteX65" fmla="*/ 50664 w 92308"/>
                <a:gd name="connsiteY65" fmla="*/ 20292 h 104643"/>
                <a:gd name="connsiteX66" fmla="*/ 54112 w 92308"/>
                <a:gd name="connsiteY66" fmla="*/ 20292 h 104643"/>
                <a:gd name="connsiteX67" fmla="*/ 50664 w 92308"/>
                <a:gd name="connsiteY67" fmla="*/ 16844 h 104643"/>
                <a:gd name="connsiteX68" fmla="*/ 54112 w 92308"/>
                <a:gd name="connsiteY68" fmla="*/ 14722 h 104643"/>
                <a:gd name="connsiteX69" fmla="*/ 54112 w 92308"/>
                <a:gd name="connsiteY69" fmla="*/ 15784 h 104643"/>
                <a:gd name="connsiteX70" fmla="*/ 56234 w 92308"/>
                <a:gd name="connsiteY70" fmla="*/ 14722 h 104643"/>
                <a:gd name="connsiteX71" fmla="*/ 56234 w 92308"/>
                <a:gd name="connsiteY71" fmla="*/ 12468 h 104643"/>
                <a:gd name="connsiteX72" fmla="*/ 73210 w 92308"/>
                <a:gd name="connsiteY72" fmla="*/ 14722 h 104643"/>
                <a:gd name="connsiteX73" fmla="*/ 75465 w 92308"/>
                <a:gd name="connsiteY73" fmla="*/ 11273 h 104643"/>
                <a:gd name="connsiteX74" fmla="*/ 77720 w 92308"/>
                <a:gd name="connsiteY74" fmla="*/ 6764 h 104643"/>
                <a:gd name="connsiteX75" fmla="*/ 78781 w 92308"/>
                <a:gd name="connsiteY75" fmla="*/ 0 h 10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2308" h="104643">
                  <a:moveTo>
                    <a:pt x="78781" y="0"/>
                  </a:moveTo>
                  <a:lnTo>
                    <a:pt x="88993" y="11273"/>
                  </a:lnTo>
                  <a:lnTo>
                    <a:pt x="92309" y="15784"/>
                  </a:lnTo>
                  <a:lnTo>
                    <a:pt x="83290" y="47349"/>
                  </a:lnTo>
                  <a:lnTo>
                    <a:pt x="75465" y="76527"/>
                  </a:lnTo>
                  <a:lnTo>
                    <a:pt x="75465" y="77720"/>
                  </a:lnTo>
                  <a:lnTo>
                    <a:pt x="54112" y="82230"/>
                  </a:lnTo>
                  <a:lnTo>
                    <a:pt x="54112" y="84484"/>
                  </a:lnTo>
                  <a:lnTo>
                    <a:pt x="55173" y="83291"/>
                  </a:lnTo>
                  <a:lnTo>
                    <a:pt x="55173" y="87800"/>
                  </a:lnTo>
                  <a:lnTo>
                    <a:pt x="64192" y="85546"/>
                  </a:lnTo>
                  <a:lnTo>
                    <a:pt x="64192" y="88862"/>
                  </a:lnTo>
                  <a:lnTo>
                    <a:pt x="56234" y="91115"/>
                  </a:lnTo>
                  <a:lnTo>
                    <a:pt x="56234" y="99073"/>
                  </a:lnTo>
                  <a:lnTo>
                    <a:pt x="43900" y="101328"/>
                  </a:lnTo>
                  <a:lnTo>
                    <a:pt x="43900" y="103583"/>
                  </a:lnTo>
                  <a:lnTo>
                    <a:pt x="41645" y="104644"/>
                  </a:lnTo>
                  <a:lnTo>
                    <a:pt x="41645" y="102388"/>
                  </a:lnTo>
                  <a:lnTo>
                    <a:pt x="38329" y="102388"/>
                  </a:lnTo>
                  <a:lnTo>
                    <a:pt x="25995" y="101328"/>
                  </a:lnTo>
                  <a:lnTo>
                    <a:pt x="5703" y="94564"/>
                  </a:lnTo>
                  <a:lnTo>
                    <a:pt x="4509" y="86739"/>
                  </a:lnTo>
                  <a:lnTo>
                    <a:pt x="2255" y="84484"/>
                  </a:lnTo>
                  <a:lnTo>
                    <a:pt x="1194" y="82230"/>
                  </a:lnTo>
                  <a:lnTo>
                    <a:pt x="4509" y="79975"/>
                  </a:lnTo>
                  <a:lnTo>
                    <a:pt x="9019" y="79975"/>
                  </a:lnTo>
                  <a:lnTo>
                    <a:pt x="12467" y="76527"/>
                  </a:lnTo>
                  <a:lnTo>
                    <a:pt x="7958" y="68702"/>
                  </a:lnTo>
                  <a:lnTo>
                    <a:pt x="7958" y="66447"/>
                  </a:lnTo>
                  <a:lnTo>
                    <a:pt x="6764" y="66447"/>
                  </a:lnTo>
                  <a:lnTo>
                    <a:pt x="6764" y="65254"/>
                  </a:lnTo>
                  <a:lnTo>
                    <a:pt x="5703" y="64191"/>
                  </a:lnTo>
                  <a:lnTo>
                    <a:pt x="2255" y="58622"/>
                  </a:lnTo>
                  <a:lnTo>
                    <a:pt x="0" y="56367"/>
                  </a:lnTo>
                  <a:lnTo>
                    <a:pt x="0" y="47349"/>
                  </a:lnTo>
                  <a:lnTo>
                    <a:pt x="2255" y="47349"/>
                  </a:lnTo>
                  <a:lnTo>
                    <a:pt x="3448" y="48410"/>
                  </a:lnTo>
                  <a:lnTo>
                    <a:pt x="7958" y="47349"/>
                  </a:lnTo>
                  <a:lnTo>
                    <a:pt x="5703" y="42839"/>
                  </a:lnTo>
                  <a:lnTo>
                    <a:pt x="6764" y="42839"/>
                  </a:lnTo>
                  <a:lnTo>
                    <a:pt x="9019" y="40585"/>
                  </a:lnTo>
                  <a:lnTo>
                    <a:pt x="11273" y="39390"/>
                  </a:lnTo>
                  <a:lnTo>
                    <a:pt x="11273" y="38330"/>
                  </a:lnTo>
                  <a:lnTo>
                    <a:pt x="12467" y="37136"/>
                  </a:lnTo>
                  <a:lnTo>
                    <a:pt x="7958" y="27057"/>
                  </a:lnTo>
                  <a:lnTo>
                    <a:pt x="3448" y="12468"/>
                  </a:lnTo>
                  <a:lnTo>
                    <a:pt x="1194" y="5704"/>
                  </a:lnTo>
                  <a:lnTo>
                    <a:pt x="2255" y="4509"/>
                  </a:lnTo>
                  <a:lnTo>
                    <a:pt x="22547" y="7957"/>
                  </a:lnTo>
                  <a:lnTo>
                    <a:pt x="23741" y="3448"/>
                  </a:lnTo>
                  <a:lnTo>
                    <a:pt x="31566" y="4509"/>
                  </a:lnTo>
                  <a:lnTo>
                    <a:pt x="38329" y="5704"/>
                  </a:lnTo>
                  <a:lnTo>
                    <a:pt x="38329" y="4509"/>
                  </a:lnTo>
                  <a:lnTo>
                    <a:pt x="39391" y="3448"/>
                  </a:lnTo>
                  <a:lnTo>
                    <a:pt x="40584" y="5704"/>
                  </a:lnTo>
                  <a:lnTo>
                    <a:pt x="45093" y="6764"/>
                  </a:lnTo>
                  <a:lnTo>
                    <a:pt x="41645" y="9019"/>
                  </a:lnTo>
                  <a:lnTo>
                    <a:pt x="41645" y="12468"/>
                  </a:lnTo>
                  <a:lnTo>
                    <a:pt x="42839" y="14722"/>
                  </a:lnTo>
                  <a:lnTo>
                    <a:pt x="42839" y="19099"/>
                  </a:lnTo>
                  <a:lnTo>
                    <a:pt x="43900" y="21353"/>
                  </a:lnTo>
                  <a:lnTo>
                    <a:pt x="45093" y="22548"/>
                  </a:lnTo>
                  <a:lnTo>
                    <a:pt x="48409" y="22548"/>
                  </a:lnTo>
                  <a:lnTo>
                    <a:pt x="48409" y="21353"/>
                  </a:lnTo>
                  <a:lnTo>
                    <a:pt x="49603" y="21353"/>
                  </a:lnTo>
                  <a:lnTo>
                    <a:pt x="50664" y="20292"/>
                  </a:lnTo>
                  <a:lnTo>
                    <a:pt x="54112" y="20292"/>
                  </a:lnTo>
                  <a:lnTo>
                    <a:pt x="50664" y="16844"/>
                  </a:lnTo>
                  <a:lnTo>
                    <a:pt x="54112" y="14722"/>
                  </a:lnTo>
                  <a:lnTo>
                    <a:pt x="54112" y="15784"/>
                  </a:lnTo>
                  <a:lnTo>
                    <a:pt x="56234" y="14722"/>
                  </a:lnTo>
                  <a:lnTo>
                    <a:pt x="56234" y="12468"/>
                  </a:lnTo>
                  <a:lnTo>
                    <a:pt x="73210" y="14722"/>
                  </a:lnTo>
                  <a:lnTo>
                    <a:pt x="75465" y="11273"/>
                  </a:lnTo>
                  <a:lnTo>
                    <a:pt x="77720" y="6764"/>
                  </a:lnTo>
                  <a:lnTo>
                    <a:pt x="78781" y="0"/>
                  </a:lnTo>
                </a:path>
              </a:pathLst>
            </a:custGeom>
            <a:noFill/>
            <a:ln w="3315" cap="flat">
              <a:solidFill>
                <a:schemeClr val="bg1">
                  <a:lumMod val="65000"/>
                </a:schemeClr>
              </a:solidFill>
              <a:prstDash val="solid"/>
              <a:miter/>
            </a:ln>
          </p:spPr>
          <p:txBody>
            <a:bodyPr rtlCol="0" anchor="ctr"/>
            <a:lstStyle/>
            <a:p>
              <a:endParaRPr lang="en-FI" sz="816"/>
            </a:p>
          </p:txBody>
        </p:sp>
        <p:sp>
          <p:nvSpPr>
            <p:cNvPr id="917" name="Freeform: Shape 916">
              <a:extLst>
                <a:ext uri="{FF2B5EF4-FFF2-40B4-BE49-F238E27FC236}">
                  <a16:creationId xmlns:a16="http://schemas.microsoft.com/office/drawing/2014/main" id="{89C02A58-6329-85FF-E464-06F873A3401C}"/>
                </a:ext>
              </a:extLst>
            </p:cNvPr>
            <p:cNvSpPr/>
            <p:nvPr/>
          </p:nvSpPr>
          <p:spPr>
            <a:xfrm>
              <a:off x="5228983" y="13914052"/>
              <a:ext cx="287139" cy="404779"/>
            </a:xfrm>
            <a:custGeom>
              <a:avLst/>
              <a:gdLst>
                <a:gd name="connsiteX0" fmla="*/ 55306 w 287139"/>
                <a:gd name="connsiteY0" fmla="*/ 0 h 404779"/>
                <a:gd name="connsiteX1" fmla="*/ 59815 w 287139"/>
                <a:gd name="connsiteY1" fmla="*/ 1060 h 404779"/>
                <a:gd name="connsiteX2" fmla="*/ 67640 w 287139"/>
                <a:gd name="connsiteY2" fmla="*/ 1060 h 404779"/>
                <a:gd name="connsiteX3" fmla="*/ 93503 w 287139"/>
                <a:gd name="connsiteY3" fmla="*/ 6764 h 404779"/>
                <a:gd name="connsiteX4" fmla="*/ 100267 w 287139"/>
                <a:gd name="connsiteY4" fmla="*/ 16842 h 404779"/>
                <a:gd name="connsiteX5" fmla="*/ 102521 w 287139"/>
                <a:gd name="connsiteY5" fmla="*/ 19098 h 404779"/>
                <a:gd name="connsiteX6" fmla="*/ 103582 w 287139"/>
                <a:gd name="connsiteY6" fmla="*/ 21353 h 404779"/>
                <a:gd name="connsiteX7" fmla="*/ 123874 w 287139"/>
                <a:gd name="connsiteY7" fmla="*/ 50663 h 404779"/>
                <a:gd name="connsiteX8" fmla="*/ 130638 w 287139"/>
                <a:gd name="connsiteY8" fmla="*/ 60743 h 404779"/>
                <a:gd name="connsiteX9" fmla="*/ 144166 w 287139"/>
                <a:gd name="connsiteY9" fmla="*/ 75332 h 404779"/>
                <a:gd name="connsiteX10" fmla="*/ 173477 w 287139"/>
                <a:gd name="connsiteY10" fmla="*/ 116977 h 404779"/>
                <a:gd name="connsiteX11" fmla="*/ 187005 w 287139"/>
                <a:gd name="connsiteY11" fmla="*/ 145094 h 404779"/>
                <a:gd name="connsiteX12" fmla="*/ 189260 w 287139"/>
                <a:gd name="connsiteY12" fmla="*/ 156367 h 404779"/>
                <a:gd name="connsiteX13" fmla="*/ 187005 w 287139"/>
                <a:gd name="connsiteY13" fmla="*/ 188995 h 404779"/>
                <a:gd name="connsiteX14" fmla="*/ 219632 w 287139"/>
                <a:gd name="connsiteY14" fmla="*/ 246289 h 404779"/>
                <a:gd name="connsiteX15" fmla="*/ 255574 w 287139"/>
                <a:gd name="connsiteY15" fmla="*/ 305972 h 404779"/>
                <a:gd name="connsiteX16" fmla="*/ 266847 w 287139"/>
                <a:gd name="connsiteY16" fmla="*/ 317245 h 404779"/>
                <a:gd name="connsiteX17" fmla="*/ 265786 w 287139"/>
                <a:gd name="connsiteY17" fmla="*/ 320561 h 404779"/>
                <a:gd name="connsiteX18" fmla="*/ 273611 w 287139"/>
                <a:gd name="connsiteY18" fmla="*/ 327325 h 404779"/>
                <a:gd name="connsiteX19" fmla="*/ 275866 w 287139"/>
                <a:gd name="connsiteY19" fmla="*/ 326132 h 404779"/>
                <a:gd name="connsiteX20" fmla="*/ 279314 w 287139"/>
                <a:gd name="connsiteY20" fmla="*/ 330641 h 404779"/>
                <a:gd name="connsiteX21" fmla="*/ 280375 w 287139"/>
                <a:gd name="connsiteY21" fmla="*/ 331834 h 404779"/>
                <a:gd name="connsiteX22" fmla="*/ 279314 w 287139"/>
                <a:gd name="connsiteY22" fmla="*/ 332896 h 404779"/>
                <a:gd name="connsiteX23" fmla="*/ 282630 w 287139"/>
                <a:gd name="connsiteY23" fmla="*/ 332896 h 404779"/>
                <a:gd name="connsiteX24" fmla="*/ 287139 w 287139"/>
                <a:gd name="connsiteY24" fmla="*/ 337405 h 404779"/>
                <a:gd name="connsiteX25" fmla="*/ 285946 w 287139"/>
                <a:gd name="connsiteY25" fmla="*/ 342976 h 404779"/>
                <a:gd name="connsiteX26" fmla="*/ 285946 w 287139"/>
                <a:gd name="connsiteY26" fmla="*/ 346291 h 404779"/>
                <a:gd name="connsiteX27" fmla="*/ 283691 w 287139"/>
                <a:gd name="connsiteY27" fmla="*/ 355309 h 404779"/>
                <a:gd name="connsiteX28" fmla="*/ 275866 w 287139"/>
                <a:gd name="connsiteY28" fmla="*/ 363135 h 404779"/>
                <a:gd name="connsiteX29" fmla="*/ 270296 w 287139"/>
                <a:gd name="connsiteY29" fmla="*/ 374408 h 404779"/>
                <a:gd name="connsiteX30" fmla="*/ 262470 w 287139"/>
                <a:gd name="connsiteY30" fmla="*/ 381173 h 404779"/>
                <a:gd name="connsiteX31" fmla="*/ 261410 w 287139"/>
                <a:gd name="connsiteY31" fmla="*/ 380110 h 404779"/>
                <a:gd name="connsiteX32" fmla="*/ 256900 w 287139"/>
                <a:gd name="connsiteY32" fmla="*/ 382366 h 404779"/>
                <a:gd name="connsiteX33" fmla="*/ 254645 w 287139"/>
                <a:gd name="connsiteY33" fmla="*/ 384621 h 404779"/>
                <a:gd name="connsiteX34" fmla="*/ 253585 w 287139"/>
                <a:gd name="connsiteY34" fmla="*/ 385814 h 404779"/>
                <a:gd name="connsiteX35" fmla="*/ 250269 w 287139"/>
                <a:gd name="connsiteY35" fmla="*/ 393639 h 404779"/>
                <a:gd name="connsiteX36" fmla="*/ 242444 w 287139"/>
                <a:gd name="connsiteY36" fmla="*/ 395894 h 404779"/>
                <a:gd name="connsiteX37" fmla="*/ 236741 w 287139"/>
                <a:gd name="connsiteY37" fmla="*/ 403719 h 404779"/>
                <a:gd name="connsiteX38" fmla="*/ 229977 w 287139"/>
                <a:gd name="connsiteY38" fmla="*/ 404779 h 404779"/>
                <a:gd name="connsiteX39" fmla="*/ 223213 w 287139"/>
                <a:gd name="connsiteY39" fmla="*/ 404779 h 404779"/>
                <a:gd name="connsiteX40" fmla="*/ 220958 w 287139"/>
                <a:gd name="connsiteY40" fmla="*/ 399210 h 404779"/>
                <a:gd name="connsiteX41" fmla="*/ 218703 w 287139"/>
                <a:gd name="connsiteY41" fmla="*/ 394701 h 404779"/>
                <a:gd name="connsiteX42" fmla="*/ 222019 w 287139"/>
                <a:gd name="connsiteY42" fmla="*/ 387937 h 404779"/>
                <a:gd name="connsiteX43" fmla="*/ 219764 w 287139"/>
                <a:gd name="connsiteY43" fmla="*/ 383426 h 404779"/>
                <a:gd name="connsiteX44" fmla="*/ 213000 w 287139"/>
                <a:gd name="connsiteY44" fmla="*/ 373346 h 404779"/>
                <a:gd name="connsiteX45" fmla="*/ 216316 w 287139"/>
                <a:gd name="connsiteY45" fmla="*/ 368837 h 404779"/>
                <a:gd name="connsiteX46" fmla="*/ 272550 w 287139"/>
                <a:gd name="connsiteY46" fmla="*/ 358758 h 404779"/>
                <a:gd name="connsiteX47" fmla="*/ 268041 w 287139"/>
                <a:gd name="connsiteY47" fmla="*/ 357697 h 404779"/>
                <a:gd name="connsiteX48" fmla="*/ 263532 w 287139"/>
                <a:gd name="connsiteY48" fmla="*/ 359952 h 404779"/>
                <a:gd name="connsiteX49" fmla="*/ 253452 w 287139"/>
                <a:gd name="connsiteY49" fmla="*/ 363268 h 404779"/>
                <a:gd name="connsiteX50" fmla="*/ 250136 w 287139"/>
                <a:gd name="connsiteY50" fmla="*/ 366584 h 404779"/>
                <a:gd name="connsiteX51" fmla="*/ 243372 w 287139"/>
                <a:gd name="connsiteY51" fmla="*/ 365522 h 404779"/>
                <a:gd name="connsiteX52" fmla="*/ 237802 w 287139"/>
                <a:gd name="connsiteY52" fmla="*/ 366584 h 404779"/>
                <a:gd name="connsiteX53" fmla="*/ 234486 w 287139"/>
                <a:gd name="connsiteY53" fmla="*/ 366584 h 404779"/>
                <a:gd name="connsiteX54" fmla="*/ 228783 w 287139"/>
                <a:gd name="connsiteY54" fmla="*/ 365522 h 404779"/>
                <a:gd name="connsiteX55" fmla="*/ 227722 w 287139"/>
                <a:gd name="connsiteY55" fmla="*/ 363268 h 404779"/>
                <a:gd name="connsiteX56" fmla="*/ 231038 w 287139"/>
                <a:gd name="connsiteY56" fmla="*/ 359952 h 404779"/>
                <a:gd name="connsiteX57" fmla="*/ 225467 w 287139"/>
                <a:gd name="connsiteY57" fmla="*/ 356504 h 404779"/>
                <a:gd name="connsiteX58" fmla="*/ 220958 w 287139"/>
                <a:gd name="connsiteY58" fmla="*/ 357697 h 404779"/>
                <a:gd name="connsiteX59" fmla="*/ 218703 w 287139"/>
                <a:gd name="connsiteY59" fmla="*/ 359952 h 404779"/>
                <a:gd name="connsiteX60" fmla="*/ 215255 w 287139"/>
                <a:gd name="connsiteY60" fmla="*/ 364461 h 404779"/>
                <a:gd name="connsiteX61" fmla="*/ 210746 w 287139"/>
                <a:gd name="connsiteY61" fmla="*/ 365655 h 404779"/>
                <a:gd name="connsiteX62" fmla="*/ 199472 w 287139"/>
                <a:gd name="connsiteY62" fmla="*/ 365655 h 404779"/>
                <a:gd name="connsiteX63" fmla="*/ 194963 w 287139"/>
                <a:gd name="connsiteY63" fmla="*/ 364461 h 404779"/>
                <a:gd name="connsiteX64" fmla="*/ 192708 w 287139"/>
                <a:gd name="connsiteY64" fmla="*/ 356637 h 404779"/>
                <a:gd name="connsiteX65" fmla="*/ 193902 w 287139"/>
                <a:gd name="connsiteY65" fmla="*/ 352126 h 404779"/>
                <a:gd name="connsiteX66" fmla="*/ 194963 w 287139"/>
                <a:gd name="connsiteY66" fmla="*/ 345362 h 404779"/>
                <a:gd name="connsiteX67" fmla="*/ 193902 w 287139"/>
                <a:gd name="connsiteY67" fmla="*/ 339793 h 404779"/>
                <a:gd name="connsiteX68" fmla="*/ 188199 w 287139"/>
                <a:gd name="connsiteY68" fmla="*/ 340853 h 404779"/>
                <a:gd name="connsiteX69" fmla="*/ 180374 w 287139"/>
                <a:gd name="connsiteY69" fmla="*/ 342046 h 404779"/>
                <a:gd name="connsiteX70" fmla="*/ 179313 w 287139"/>
                <a:gd name="connsiteY70" fmla="*/ 343108 h 404779"/>
                <a:gd name="connsiteX71" fmla="*/ 170294 w 287139"/>
                <a:gd name="connsiteY71" fmla="*/ 346424 h 404779"/>
                <a:gd name="connsiteX72" fmla="*/ 170294 w 287139"/>
                <a:gd name="connsiteY72" fmla="*/ 353188 h 404779"/>
                <a:gd name="connsiteX73" fmla="*/ 166979 w 287139"/>
                <a:gd name="connsiteY73" fmla="*/ 356504 h 404779"/>
                <a:gd name="connsiteX74" fmla="*/ 163530 w 287139"/>
                <a:gd name="connsiteY74" fmla="*/ 356504 h 404779"/>
                <a:gd name="connsiteX75" fmla="*/ 159021 w 287139"/>
                <a:gd name="connsiteY75" fmla="*/ 355442 h 404779"/>
                <a:gd name="connsiteX76" fmla="*/ 147747 w 287139"/>
                <a:gd name="connsiteY76" fmla="*/ 359952 h 404779"/>
                <a:gd name="connsiteX77" fmla="*/ 96022 w 287139"/>
                <a:gd name="connsiteY77" fmla="*/ 363268 h 404779"/>
                <a:gd name="connsiteX78" fmla="*/ 96022 w 287139"/>
                <a:gd name="connsiteY78" fmla="*/ 357697 h 404779"/>
                <a:gd name="connsiteX79" fmla="*/ 94962 w 287139"/>
                <a:gd name="connsiteY79" fmla="*/ 356504 h 404779"/>
                <a:gd name="connsiteX80" fmla="*/ 94962 w 287139"/>
                <a:gd name="connsiteY80" fmla="*/ 351993 h 404779"/>
                <a:gd name="connsiteX81" fmla="*/ 90452 w 287139"/>
                <a:gd name="connsiteY81" fmla="*/ 355309 h 404779"/>
                <a:gd name="connsiteX82" fmla="*/ 88197 w 287139"/>
                <a:gd name="connsiteY82" fmla="*/ 351993 h 404779"/>
                <a:gd name="connsiteX83" fmla="*/ 88197 w 287139"/>
                <a:gd name="connsiteY83" fmla="*/ 350800 h 404779"/>
                <a:gd name="connsiteX84" fmla="*/ 87136 w 287139"/>
                <a:gd name="connsiteY84" fmla="*/ 350800 h 404779"/>
                <a:gd name="connsiteX85" fmla="*/ 86075 w 287139"/>
                <a:gd name="connsiteY85" fmla="*/ 348545 h 404779"/>
                <a:gd name="connsiteX86" fmla="*/ 88330 w 287139"/>
                <a:gd name="connsiteY86" fmla="*/ 348545 h 404779"/>
                <a:gd name="connsiteX87" fmla="*/ 89391 w 287139"/>
                <a:gd name="connsiteY87" fmla="*/ 347485 h 404779"/>
                <a:gd name="connsiteX88" fmla="*/ 90585 w 287139"/>
                <a:gd name="connsiteY88" fmla="*/ 347485 h 404779"/>
                <a:gd name="connsiteX89" fmla="*/ 89391 w 287139"/>
                <a:gd name="connsiteY89" fmla="*/ 342976 h 404779"/>
                <a:gd name="connsiteX90" fmla="*/ 90585 w 287139"/>
                <a:gd name="connsiteY90" fmla="*/ 342976 h 404779"/>
                <a:gd name="connsiteX91" fmla="*/ 89391 w 287139"/>
                <a:gd name="connsiteY91" fmla="*/ 340720 h 404779"/>
                <a:gd name="connsiteX92" fmla="*/ 92707 w 287139"/>
                <a:gd name="connsiteY92" fmla="*/ 333956 h 404779"/>
                <a:gd name="connsiteX93" fmla="*/ 98277 w 287139"/>
                <a:gd name="connsiteY93" fmla="*/ 333956 h 404779"/>
                <a:gd name="connsiteX94" fmla="*/ 99338 w 287139"/>
                <a:gd name="connsiteY94" fmla="*/ 332763 h 404779"/>
                <a:gd name="connsiteX95" fmla="*/ 103847 w 287139"/>
                <a:gd name="connsiteY95" fmla="*/ 331703 h 404779"/>
                <a:gd name="connsiteX96" fmla="*/ 104909 w 287139"/>
                <a:gd name="connsiteY96" fmla="*/ 328254 h 404779"/>
                <a:gd name="connsiteX97" fmla="*/ 100399 w 287139"/>
                <a:gd name="connsiteY97" fmla="*/ 325999 h 404779"/>
                <a:gd name="connsiteX98" fmla="*/ 99338 w 287139"/>
                <a:gd name="connsiteY98" fmla="*/ 324938 h 404779"/>
                <a:gd name="connsiteX99" fmla="*/ 99338 w 287139"/>
                <a:gd name="connsiteY99" fmla="*/ 323876 h 404779"/>
                <a:gd name="connsiteX100" fmla="*/ 100399 w 287139"/>
                <a:gd name="connsiteY100" fmla="*/ 324938 h 404779"/>
                <a:gd name="connsiteX101" fmla="*/ 101460 w 287139"/>
                <a:gd name="connsiteY101" fmla="*/ 318174 h 404779"/>
                <a:gd name="connsiteX102" fmla="*/ 99205 w 287139"/>
                <a:gd name="connsiteY102" fmla="*/ 315919 h 404779"/>
                <a:gd name="connsiteX103" fmla="*/ 100267 w 287139"/>
                <a:gd name="connsiteY103" fmla="*/ 314726 h 404779"/>
                <a:gd name="connsiteX104" fmla="*/ 105837 w 287139"/>
                <a:gd name="connsiteY104" fmla="*/ 309155 h 404779"/>
                <a:gd name="connsiteX105" fmla="*/ 103582 w 287139"/>
                <a:gd name="connsiteY105" fmla="*/ 309155 h 404779"/>
                <a:gd name="connsiteX106" fmla="*/ 104643 w 287139"/>
                <a:gd name="connsiteY106" fmla="*/ 307962 h 404779"/>
                <a:gd name="connsiteX107" fmla="*/ 100134 w 287139"/>
                <a:gd name="connsiteY107" fmla="*/ 303453 h 404779"/>
                <a:gd name="connsiteX108" fmla="*/ 106898 w 287139"/>
                <a:gd name="connsiteY108" fmla="*/ 301198 h 404779"/>
                <a:gd name="connsiteX109" fmla="*/ 105837 w 287139"/>
                <a:gd name="connsiteY109" fmla="*/ 297749 h 404779"/>
                <a:gd name="connsiteX110" fmla="*/ 94564 w 287139"/>
                <a:gd name="connsiteY110" fmla="*/ 300004 h 404779"/>
                <a:gd name="connsiteX111" fmla="*/ 88993 w 287139"/>
                <a:gd name="connsiteY111" fmla="*/ 296689 h 404779"/>
                <a:gd name="connsiteX112" fmla="*/ 86738 w 287139"/>
                <a:gd name="connsiteY112" fmla="*/ 298942 h 404779"/>
                <a:gd name="connsiteX113" fmla="*/ 88993 w 287139"/>
                <a:gd name="connsiteY113" fmla="*/ 298942 h 404779"/>
                <a:gd name="connsiteX114" fmla="*/ 82229 w 287139"/>
                <a:gd name="connsiteY114" fmla="*/ 305706 h 404779"/>
                <a:gd name="connsiteX115" fmla="*/ 77720 w 287139"/>
                <a:gd name="connsiteY115" fmla="*/ 306768 h 404779"/>
                <a:gd name="connsiteX116" fmla="*/ 73210 w 287139"/>
                <a:gd name="connsiteY116" fmla="*/ 309022 h 404779"/>
                <a:gd name="connsiteX117" fmla="*/ 68701 w 287139"/>
                <a:gd name="connsiteY117" fmla="*/ 310084 h 404779"/>
                <a:gd name="connsiteX118" fmla="*/ 70956 w 287139"/>
                <a:gd name="connsiteY118" fmla="*/ 312338 h 404779"/>
                <a:gd name="connsiteX119" fmla="*/ 68701 w 287139"/>
                <a:gd name="connsiteY119" fmla="*/ 313533 h 404779"/>
                <a:gd name="connsiteX120" fmla="*/ 67508 w 287139"/>
                <a:gd name="connsiteY120" fmla="*/ 315786 h 404779"/>
                <a:gd name="connsiteX121" fmla="*/ 65253 w 287139"/>
                <a:gd name="connsiteY121" fmla="*/ 316848 h 404779"/>
                <a:gd name="connsiteX122" fmla="*/ 65253 w 287139"/>
                <a:gd name="connsiteY122" fmla="*/ 319102 h 404779"/>
                <a:gd name="connsiteX123" fmla="*/ 61937 w 287139"/>
                <a:gd name="connsiteY123" fmla="*/ 314593 h 404779"/>
                <a:gd name="connsiteX124" fmla="*/ 60876 w 287139"/>
                <a:gd name="connsiteY124" fmla="*/ 313533 h 404779"/>
                <a:gd name="connsiteX125" fmla="*/ 63131 w 287139"/>
                <a:gd name="connsiteY125" fmla="*/ 303453 h 404779"/>
                <a:gd name="connsiteX126" fmla="*/ 47348 w 287139"/>
                <a:gd name="connsiteY126" fmla="*/ 276396 h 404779"/>
                <a:gd name="connsiteX127" fmla="*/ 22547 w 287139"/>
                <a:gd name="connsiteY127" fmla="*/ 261807 h 404779"/>
                <a:gd name="connsiteX128" fmla="*/ 0 w 287139"/>
                <a:gd name="connsiteY128" fmla="*/ 241515 h 404779"/>
                <a:gd name="connsiteX129" fmla="*/ 11273 w 287139"/>
                <a:gd name="connsiteY129" fmla="*/ 240322 h 404779"/>
                <a:gd name="connsiteX130" fmla="*/ 11273 w 287139"/>
                <a:gd name="connsiteY130" fmla="*/ 239260 h 404779"/>
                <a:gd name="connsiteX131" fmla="*/ 13528 w 287139"/>
                <a:gd name="connsiteY131" fmla="*/ 237006 h 404779"/>
                <a:gd name="connsiteX132" fmla="*/ 13528 w 287139"/>
                <a:gd name="connsiteY132" fmla="*/ 232496 h 404779"/>
                <a:gd name="connsiteX133" fmla="*/ 15783 w 287139"/>
                <a:gd name="connsiteY133" fmla="*/ 232496 h 404779"/>
                <a:gd name="connsiteX134" fmla="*/ 16976 w 287139"/>
                <a:gd name="connsiteY134" fmla="*/ 234751 h 404779"/>
                <a:gd name="connsiteX135" fmla="*/ 18037 w 287139"/>
                <a:gd name="connsiteY135" fmla="*/ 234751 h 404779"/>
                <a:gd name="connsiteX136" fmla="*/ 18037 w 287139"/>
                <a:gd name="connsiteY136" fmla="*/ 238066 h 404779"/>
                <a:gd name="connsiteX137" fmla="*/ 15783 w 287139"/>
                <a:gd name="connsiteY137" fmla="*/ 240322 h 404779"/>
                <a:gd name="connsiteX138" fmla="*/ 15783 w 287139"/>
                <a:gd name="connsiteY138" fmla="*/ 242575 h 404779"/>
                <a:gd name="connsiteX139" fmla="*/ 29311 w 287139"/>
                <a:gd name="connsiteY139" fmla="*/ 241515 h 404779"/>
                <a:gd name="connsiteX140" fmla="*/ 30372 w 287139"/>
                <a:gd name="connsiteY140" fmla="*/ 240322 h 404779"/>
                <a:gd name="connsiteX141" fmla="*/ 31433 w 287139"/>
                <a:gd name="connsiteY141" fmla="*/ 239260 h 404779"/>
                <a:gd name="connsiteX142" fmla="*/ 33687 w 287139"/>
                <a:gd name="connsiteY142" fmla="*/ 238066 h 404779"/>
                <a:gd name="connsiteX143" fmla="*/ 34748 w 287139"/>
                <a:gd name="connsiteY143" fmla="*/ 237006 h 404779"/>
                <a:gd name="connsiteX144" fmla="*/ 35809 w 287139"/>
                <a:gd name="connsiteY144" fmla="*/ 234751 h 404779"/>
                <a:gd name="connsiteX145" fmla="*/ 35809 w 287139"/>
                <a:gd name="connsiteY145" fmla="*/ 226926 h 404779"/>
                <a:gd name="connsiteX146" fmla="*/ 29046 w 287139"/>
                <a:gd name="connsiteY146" fmla="*/ 226926 h 404779"/>
                <a:gd name="connsiteX147" fmla="*/ 29046 w 287139"/>
                <a:gd name="connsiteY147" fmla="*/ 224671 h 404779"/>
                <a:gd name="connsiteX148" fmla="*/ 23342 w 287139"/>
                <a:gd name="connsiteY148" fmla="*/ 224671 h 404779"/>
                <a:gd name="connsiteX149" fmla="*/ 23342 w 287139"/>
                <a:gd name="connsiteY149" fmla="*/ 222416 h 404779"/>
                <a:gd name="connsiteX150" fmla="*/ 35677 w 287139"/>
                <a:gd name="connsiteY150" fmla="*/ 207827 h 404779"/>
                <a:gd name="connsiteX151" fmla="*/ 38993 w 287139"/>
                <a:gd name="connsiteY151" fmla="*/ 207827 h 404779"/>
                <a:gd name="connsiteX152" fmla="*/ 32228 w 287139"/>
                <a:gd name="connsiteY152" fmla="*/ 188729 h 404779"/>
                <a:gd name="connsiteX153" fmla="*/ 37799 w 287139"/>
                <a:gd name="connsiteY153" fmla="*/ 158357 h 404779"/>
                <a:gd name="connsiteX154" fmla="*/ 35544 w 287139"/>
                <a:gd name="connsiteY154" fmla="*/ 139259 h 404779"/>
                <a:gd name="connsiteX155" fmla="*/ 38860 w 287139"/>
                <a:gd name="connsiteY155" fmla="*/ 138197 h 404779"/>
                <a:gd name="connsiteX156" fmla="*/ 40053 w 287139"/>
                <a:gd name="connsiteY156" fmla="*/ 130373 h 404779"/>
                <a:gd name="connsiteX157" fmla="*/ 46818 w 287139"/>
                <a:gd name="connsiteY157" fmla="*/ 127057 h 404779"/>
                <a:gd name="connsiteX158" fmla="*/ 44563 w 287139"/>
                <a:gd name="connsiteY158" fmla="*/ 124802 h 404779"/>
                <a:gd name="connsiteX159" fmla="*/ 43369 w 287139"/>
                <a:gd name="connsiteY159" fmla="*/ 121353 h 404779"/>
                <a:gd name="connsiteX160" fmla="*/ 43369 w 287139"/>
                <a:gd name="connsiteY160" fmla="*/ 118038 h 404779"/>
                <a:gd name="connsiteX161" fmla="*/ 41114 w 287139"/>
                <a:gd name="connsiteY161" fmla="*/ 115784 h 404779"/>
                <a:gd name="connsiteX162" fmla="*/ 42176 w 287139"/>
                <a:gd name="connsiteY162" fmla="*/ 112468 h 404779"/>
                <a:gd name="connsiteX163" fmla="*/ 39921 w 287139"/>
                <a:gd name="connsiteY163" fmla="*/ 109153 h 404779"/>
                <a:gd name="connsiteX164" fmla="*/ 39921 w 287139"/>
                <a:gd name="connsiteY164" fmla="*/ 107959 h 404779"/>
                <a:gd name="connsiteX165" fmla="*/ 40982 w 287139"/>
                <a:gd name="connsiteY165" fmla="*/ 107959 h 404779"/>
                <a:gd name="connsiteX166" fmla="*/ 42043 w 287139"/>
                <a:gd name="connsiteY166" fmla="*/ 100133 h 404779"/>
                <a:gd name="connsiteX167" fmla="*/ 37534 w 287139"/>
                <a:gd name="connsiteY167" fmla="*/ 99073 h 404779"/>
                <a:gd name="connsiteX168" fmla="*/ 37534 w 287139"/>
                <a:gd name="connsiteY168" fmla="*/ 96817 h 404779"/>
                <a:gd name="connsiteX169" fmla="*/ 38595 w 287139"/>
                <a:gd name="connsiteY169" fmla="*/ 94564 h 404779"/>
                <a:gd name="connsiteX170" fmla="*/ 38595 w 287139"/>
                <a:gd name="connsiteY170" fmla="*/ 93369 h 404779"/>
                <a:gd name="connsiteX171" fmla="*/ 39788 w 287139"/>
                <a:gd name="connsiteY171" fmla="*/ 93369 h 404779"/>
                <a:gd name="connsiteX172" fmla="*/ 39788 w 287139"/>
                <a:gd name="connsiteY172" fmla="*/ 87800 h 404779"/>
                <a:gd name="connsiteX173" fmla="*/ 38595 w 287139"/>
                <a:gd name="connsiteY173" fmla="*/ 87800 h 404779"/>
                <a:gd name="connsiteX174" fmla="*/ 39788 w 287139"/>
                <a:gd name="connsiteY174" fmla="*/ 86738 h 404779"/>
                <a:gd name="connsiteX175" fmla="*/ 39788 w 287139"/>
                <a:gd name="connsiteY175" fmla="*/ 84484 h 404779"/>
                <a:gd name="connsiteX176" fmla="*/ 37534 w 287139"/>
                <a:gd name="connsiteY176" fmla="*/ 86738 h 404779"/>
                <a:gd name="connsiteX177" fmla="*/ 36473 w 287139"/>
                <a:gd name="connsiteY177" fmla="*/ 85544 h 404779"/>
                <a:gd name="connsiteX178" fmla="*/ 37534 w 287139"/>
                <a:gd name="connsiteY178" fmla="*/ 84484 h 404779"/>
                <a:gd name="connsiteX179" fmla="*/ 38595 w 287139"/>
                <a:gd name="connsiteY179" fmla="*/ 84484 h 404779"/>
                <a:gd name="connsiteX180" fmla="*/ 37534 w 287139"/>
                <a:gd name="connsiteY180" fmla="*/ 84484 h 404779"/>
                <a:gd name="connsiteX181" fmla="*/ 54377 w 287139"/>
                <a:gd name="connsiteY181" fmla="*/ 133 h 40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287139" h="404779">
                  <a:moveTo>
                    <a:pt x="55306" y="0"/>
                  </a:moveTo>
                  <a:lnTo>
                    <a:pt x="59815" y="1060"/>
                  </a:lnTo>
                  <a:lnTo>
                    <a:pt x="67640" y="1060"/>
                  </a:lnTo>
                  <a:lnTo>
                    <a:pt x="93503" y="6764"/>
                  </a:lnTo>
                  <a:lnTo>
                    <a:pt x="100267" y="16842"/>
                  </a:lnTo>
                  <a:lnTo>
                    <a:pt x="102521" y="19098"/>
                  </a:lnTo>
                  <a:lnTo>
                    <a:pt x="103582" y="21353"/>
                  </a:lnTo>
                  <a:lnTo>
                    <a:pt x="123874" y="50663"/>
                  </a:lnTo>
                  <a:lnTo>
                    <a:pt x="130638" y="60743"/>
                  </a:lnTo>
                  <a:lnTo>
                    <a:pt x="144166" y="75332"/>
                  </a:lnTo>
                  <a:lnTo>
                    <a:pt x="173477" y="116977"/>
                  </a:lnTo>
                  <a:lnTo>
                    <a:pt x="187005" y="145094"/>
                  </a:lnTo>
                  <a:lnTo>
                    <a:pt x="189260" y="156367"/>
                  </a:lnTo>
                  <a:lnTo>
                    <a:pt x="187005" y="188995"/>
                  </a:lnTo>
                  <a:lnTo>
                    <a:pt x="219632" y="246289"/>
                  </a:lnTo>
                  <a:lnTo>
                    <a:pt x="255574" y="305972"/>
                  </a:lnTo>
                  <a:lnTo>
                    <a:pt x="266847" y="317245"/>
                  </a:lnTo>
                  <a:lnTo>
                    <a:pt x="265786" y="320561"/>
                  </a:lnTo>
                  <a:lnTo>
                    <a:pt x="273611" y="327325"/>
                  </a:lnTo>
                  <a:lnTo>
                    <a:pt x="275866" y="326132"/>
                  </a:lnTo>
                  <a:lnTo>
                    <a:pt x="279314" y="330641"/>
                  </a:lnTo>
                  <a:lnTo>
                    <a:pt x="280375" y="331834"/>
                  </a:lnTo>
                  <a:lnTo>
                    <a:pt x="279314" y="332896"/>
                  </a:lnTo>
                  <a:lnTo>
                    <a:pt x="282630" y="332896"/>
                  </a:lnTo>
                  <a:lnTo>
                    <a:pt x="287139" y="337405"/>
                  </a:lnTo>
                  <a:lnTo>
                    <a:pt x="285946" y="342976"/>
                  </a:lnTo>
                  <a:lnTo>
                    <a:pt x="285946" y="346291"/>
                  </a:lnTo>
                  <a:lnTo>
                    <a:pt x="283691" y="355309"/>
                  </a:lnTo>
                  <a:lnTo>
                    <a:pt x="275866" y="363135"/>
                  </a:lnTo>
                  <a:lnTo>
                    <a:pt x="270296" y="374408"/>
                  </a:lnTo>
                  <a:lnTo>
                    <a:pt x="262470" y="381173"/>
                  </a:lnTo>
                  <a:lnTo>
                    <a:pt x="261410" y="380110"/>
                  </a:lnTo>
                  <a:lnTo>
                    <a:pt x="256900" y="382366"/>
                  </a:lnTo>
                  <a:lnTo>
                    <a:pt x="254645" y="384621"/>
                  </a:lnTo>
                  <a:lnTo>
                    <a:pt x="253585" y="385814"/>
                  </a:lnTo>
                  <a:lnTo>
                    <a:pt x="250269" y="393639"/>
                  </a:lnTo>
                  <a:lnTo>
                    <a:pt x="242444" y="395894"/>
                  </a:lnTo>
                  <a:lnTo>
                    <a:pt x="236741" y="403719"/>
                  </a:lnTo>
                  <a:lnTo>
                    <a:pt x="229977" y="404779"/>
                  </a:lnTo>
                  <a:lnTo>
                    <a:pt x="223213" y="404779"/>
                  </a:lnTo>
                  <a:lnTo>
                    <a:pt x="220958" y="399210"/>
                  </a:lnTo>
                  <a:lnTo>
                    <a:pt x="218703" y="394701"/>
                  </a:lnTo>
                  <a:lnTo>
                    <a:pt x="222019" y="387937"/>
                  </a:lnTo>
                  <a:lnTo>
                    <a:pt x="219764" y="383426"/>
                  </a:lnTo>
                  <a:lnTo>
                    <a:pt x="213000" y="373346"/>
                  </a:lnTo>
                  <a:lnTo>
                    <a:pt x="216316" y="368837"/>
                  </a:lnTo>
                  <a:cubicBezTo>
                    <a:pt x="229844" y="381040"/>
                    <a:pt x="260083" y="366848"/>
                    <a:pt x="272550" y="358758"/>
                  </a:cubicBezTo>
                  <a:lnTo>
                    <a:pt x="268041" y="357697"/>
                  </a:lnTo>
                  <a:lnTo>
                    <a:pt x="263532" y="359952"/>
                  </a:lnTo>
                  <a:lnTo>
                    <a:pt x="253452" y="363268"/>
                  </a:lnTo>
                  <a:lnTo>
                    <a:pt x="250136" y="366584"/>
                  </a:lnTo>
                  <a:lnTo>
                    <a:pt x="243372" y="365522"/>
                  </a:lnTo>
                  <a:lnTo>
                    <a:pt x="237802" y="366584"/>
                  </a:lnTo>
                  <a:lnTo>
                    <a:pt x="234486" y="366584"/>
                  </a:lnTo>
                  <a:lnTo>
                    <a:pt x="228783" y="365522"/>
                  </a:lnTo>
                  <a:lnTo>
                    <a:pt x="227722" y="363268"/>
                  </a:lnTo>
                  <a:lnTo>
                    <a:pt x="231038" y="359952"/>
                  </a:lnTo>
                  <a:lnTo>
                    <a:pt x="225467" y="356504"/>
                  </a:lnTo>
                  <a:lnTo>
                    <a:pt x="220958" y="357697"/>
                  </a:lnTo>
                  <a:lnTo>
                    <a:pt x="218703" y="359952"/>
                  </a:lnTo>
                  <a:lnTo>
                    <a:pt x="215255" y="364461"/>
                  </a:lnTo>
                  <a:lnTo>
                    <a:pt x="210746" y="365655"/>
                  </a:lnTo>
                  <a:lnTo>
                    <a:pt x="199472" y="365655"/>
                  </a:lnTo>
                  <a:lnTo>
                    <a:pt x="194963" y="364461"/>
                  </a:lnTo>
                  <a:lnTo>
                    <a:pt x="192708" y="356637"/>
                  </a:lnTo>
                  <a:lnTo>
                    <a:pt x="193902" y="352126"/>
                  </a:lnTo>
                  <a:lnTo>
                    <a:pt x="194963" y="345362"/>
                  </a:lnTo>
                  <a:lnTo>
                    <a:pt x="193902" y="339793"/>
                  </a:lnTo>
                  <a:lnTo>
                    <a:pt x="188199" y="340853"/>
                  </a:lnTo>
                  <a:lnTo>
                    <a:pt x="180374" y="342046"/>
                  </a:lnTo>
                  <a:lnTo>
                    <a:pt x="179313" y="343108"/>
                  </a:lnTo>
                  <a:lnTo>
                    <a:pt x="170294" y="346424"/>
                  </a:lnTo>
                  <a:lnTo>
                    <a:pt x="170294" y="353188"/>
                  </a:lnTo>
                  <a:lnTo>
                    <a:pt x="166979" y="356504"/>
                  </a:lnTo>
                  <a:lnTo>
                    <a:pt x="163530" y="356504"/>
                  </a:lnTo>
                  <a:lnTo>
                    <a:pt x="159021" y="355442"/>
                  </a:lnTo>
                  <a:lnTo>
                    <a:pt x="147747" y="359952"/>
                  </a:lnTo>
                  <a:cubicBezTo>
                    <a:pt x="120293" y="355176"/>
                    <a:pt x="110214" y="370562"/>
                    <a:pt x="96022" y="363268"/>
                  </a:cubicBezTo>
                  <a:lnTo>
                    <a:pt x="96022" y="357697"/>
                  </a:lnTo>
                  <a:lnTo>
                    <a:pt x="94962" y="356504"/>
                  </a:lnTo>
                  <a:lnTo>
                    <a:pt x="94962" y="351993"/>
                  </a:lnTo>
                  <a:lnTo>
                    <a:pt x="90452" y="355309"/>
                  </a:lnTo>
                  <a:lnTo>
                    <a:pt x="88197" y="351993"/>
                  </a:lnTo>
                  <a:lnTo>
                    <a:pt x="88197" y="350800"/>
                  </a:lnTo>
                  <a:lnTo>
                    <a:pt x="87136" y="350800"/>
                  </a:lnTo>
                  <a:lnTo>
                    <a:pt x="86075" y="348545"/>
                  </a:lnTo>
                  <a:lnTo>
                    <a:pt x="88330" y="348545"/>
                  </a:lnTo>
                  <a:lnTo>
                    <a:pt x="89391" y="347485"/>
                  </a:lnTo>
                  <a:lnTo>
                    <a:pt x="90585" y="347485"/>
                  </a:lnTo>
                  <a:lnTo>
                    <a:pt x="89391" y="342976"/>
                  </a:lnTo>
                  <a:lnTo>
                    <a:pt x="90585" y="342976"/>
                  </a:lnTo>
                  <a:lnTo>
                    <a:pt x="89391" y="340720"/>
                  </a:lnTo>
                  <a:lnTo>
                    <a:pt x="92707" y="333956"/>
                  </a:lnTo>
                  <a:lnTo>
                    <a:pt x="98277" y="333956"/>
                  </a:lnTo>
                  <a:lnTo>
                    <a:pt x="99338" y="332763"/>
                  </a:lnTo>
                  <a:lnTo>
                    <a:pt x="103847" y="331703"/>
                  </a:lnTo>
                  <a:lnTo>
                    <a:pt x="104909" y="328254"/>
                  </a:lnTo>
                  <a:lnTo>
                    <a:pt x="100399" y="325999"/>
                  </a:lnTo>
                  <a:lnTo>
                    <a:pt x="99338" y="324938"/>
                  </a:lnTo>
                  <a:lnTo>
                    <a:pt x="99338" y="323876"/>
                  </a:lnTo>
                  <a:lnTo>
                    <a:pt x="100399" y="324938"/>
                  </a:lnTo>
                  <a:lnTo>
                    <a:pt x="101460" y="318174"/>
                  </a:lnTo>
                  <a:lnTo>
                    <a:pt x="99205" y="315919"/>
                  </a:lnTo>
                  <a:lnTo>
                    <a:pt x="100267" y="314726"/>
                  </a:lnTo>
                  <a:lnTo>
                    <a:pt x="105837" y="309155"/>
                  </a:lnTo>
                  <a:lnTo>
                    <a:pt x="103582" y="309155"/>
                  </a:lnTo>
                  <a:lnTo>
                    <a:pt x="104643" y="307962"/>
                  </a:lnTo>
                  <a:lnTo>
                    <a:pt x="100134" y="303453"/>
                  </a:lnTo>
                  <a:lnTo>
                    <a:pt x="106898" y="301198"/>
                  </a:lnTo>
                  <a:lnTo>
                    <a:pt x="105837" y="297749"/>
                  </a:lnTo>
                  <a:lnTo>
                    <a:pt x="94564" y="300004"/>
                  </a:lnTo>
                  <a:lnTo>
                    <a:pt x="88993" y="296689"/>
                  </a:lnTo>
                  <a:lnTo>
                    <a:pt x="86738" y="298942"/>
                  </a:lnTo>
                  <a:lnTo>
                    <a:pt x="88993" y="298942"/>
                  </a:lnTo>
                  <a:lnTo>
                    <a:pt x="82229" y="305706"/>
                  </a:lnTo>
                  <a:lnTo>
                    <a:pt x="77720" y="306768"/>
                  </a:lnTo>
                  <a:lnTo>
                    <a:pt x="73210" y="309022"/>
                  </a:lnTo>
                  <a:lnTo>
                    <a:pt x="68701" y="310084"/>
                  </a:lnTo>
                  <a:lnTo>
                    <a:pt x="70956" y="312338"/>
                  </a:lnTo>
                  <a:lnTo>
                    <a:pt x="68701" y="313533"/>
                  </a:lnTo>
                  <a:lnTo>
                    <a:pt x="67508" y="315786"/>
                  </a:lnTo>
                  <a:lnTo>
                    <a:pt x="65253" y="316848"/>
                  </a:lnTo>
                  <a:lnTo>
                    <a:pt x="65253" y="319102"/>
                  </a:lnTo>
                  <a:lnTo>
                    <a:pt x="61937" y="314593"/>
                  </a:lnTo>
                  <a:lnTo>
                    <a:pt x="60876" y="313533"/>
                  </a:lnTo>
                  <a:lnTo>
                    <a:pt x="63131" y="303453"/>
                  </a:lnTo>
                  <a:lnTo>
                    <a:pt x="47348" y="276396"/>
                  </a:lnTo>
                  <a:lnTo>
                    <a:pt x="22547" y="261807"/>
                  </a:lnTo>
                  <a:lnTo>
                    <a:pt x="0" y="241515"/>
                  </a:lnTo>
                  <a:lnTo>
                    <a:pt x="11273" y="240322"/>
                  </a:lnTo>
                  <a:lnTo>
                    <a:pt x="11273" y="239260"/>
                  </a:lnTo>
                  <a:lnTo>
                    <a:pt x="13528" y="237006"/>
                  </a:lnTo>
                  <a:lnTo>
                    <a:pt x="13528" y="232496"/>
                  </a:lnTo>
                  <a:lnTo>
                    <a:pt x="15783" y="232496"/>
                  </a:lnTo>
                  <a:lnTo>
                    <a:pt x="16976" y="234751"/>
                  </a:lnTo>
                  <a:lnTo>
                    <a:pt x="18037" y="234751"/>
                  </a:lnTo>
                  <a:lnTo>
                    <a:pt x="18037" y="238066"/>
                  </a:lnTo>
                  <a:lnTo>
                    <a:pt x="15783" y="240322"/>
                  </a:lnTo>
                  <a:lnTo>
                    <a:pt x="15783" y="242575"/>
                  </a:lnTo>
                  <a:lnTo>
                    <a:pt x="29311" y="241515"/>
                  </a:lnTo>
                  <a:lnTo>
                    <a:pt x="30372" y="240322"/>
                  </a:lnTo>
                  <a:lnTo>
                    <a:pt x="31433" y="239260"/>
                  </a:lnTo>
                  <a:lnTo>
                    <a:pt x="33687" y="238066"/>
                  </a:lnTo>
                  <a:lnTo>
                    <a:pt x="34748" y="237006"/>
                  </a:lnTo>
                  <a:lnTo>
                    <a:pt x="35809" y="234751"/>
                  </a:lnTo>
                  <a:lnTo>
                    <a:pt x="35809" y="226926"/>
                  </a:lnTo>
                  <a:lnTo>
                    <a:pt x="29046" y="226926"/>
                  </a:lnTo>
                  <a:lnTo>
                    <a:pt x="29046" y="224671"/>
                  </a:lnTo>
                  <a:lnTo>
                    <a:pt x="23342" y="224671"/>
                  </a:lnTo>
                  <a:lnTo>
                    <a:pt x="23342" y="222416"/>
                  </a:lnTo>
                  <a:lnTo>
                    <a:pt x="35677" y="207827"/>
                  </a:lnTo>
                  <a:lnTo>
                    <a:pt x="38993" y="207827"/>
                  </a:lnTo>
                  <a:lnTo>
                    <a:pt x="32228" y="188729"/>
                  </a:lnTo>
                  <a:lnTo>
                    <a:pt x="37799" y="158357"/>
                  </a:lnTo>
                  <a:lnTo>
                    <a:pt x="35544" y="139259"/>
                  </a:lnTo>
                  <a:lnTo>
                    <a:pt x="38860" y="138197"/>
                  </a:lnTo>
                  <a:lnTo>
                    <a:pt x="40053" y="130373"/>
                  </a:lnTo>
                  <a:lnTo>
                    <a:pt x="46818" y="127057"/>
                  </a:lnTo>
                  <a:lnTo>
                    <a:pt x="44563" y="124802"/>
                  </a:lnTo>
                  <a:lnTo>
                    <a:pt x="43369" y="121353"/>
                  </a:lnTo>
                  <a:lnTo>
                    <a:pt x="43369" y="118038"/>
                  </a:lnTo>
                  <a:lnTo>
                    <a:pt x="41114" y="115784"/>
                  </a:lnTo>
                  <a:lnTo>
                    <a:pt x="42176" y="112468"/>
                  </a:lnTo>
                  <a:lnTo>
                    <a:pt x="39921" y="109153"/>
                  </a:lnTo>
                  <a:lnTo>
                    <a:pt x="39921" y="107959"/>
                  </a:lnTo>
                  <a:lnTo>
                    <a:pt x="40982" y="107959"/>
                  </a:lnTo>
                  <a:lnTo>
                    <a:pt x="42043" y="100133"/>
                  </a:lnTo>
                  <a:lnTo>
                    <a:pt x="37534" y="99073"/>
                  </a:lnTo>
                  <a:lnTo>
                    <a:pt x="37534" y="96817"/>
                  </a:lnTo>
                  <a:lnTo>
                    <a:pt x="38595" y="94564"/>
                  </a:lnTo>
                  <a:lnTo>
                    <a:pt x="38595" y="93369"/>
                  </a:lnTo>
                  <a:lnTo>
                    <a:pt x="39788" y="93369"/>
                  </a:lnTo>
                  <a:lnTo>
                    <a:pt x="39788" y="87800"/>
                  </a:lnTo>
                  <a:lnTo>
                    <a:pt x="38595" y="87800"/>
                  </a:lnTo>
                  <a:lnTo>
                    <a:pt x="39788" y="86738"/>
                  </a:lnTo>
                  <a:lnTo>
                    <a:pt x="39788" y="84484"/>
                  </a:lnTo>
                  <a:lnTo>
                    <a:pt x="37534" y="86738"/>
                  </a:lnTo>
                  <a:lnTo>
                    <a:pt x="36473" y="85544"/>
                  </a:lnTo>
                  <a:lnTo>
                    <a:pt x="37534" y="84484"/>
                  </a:lnTo>
                  <a:lnTo>
                    <a:pt x="38595" y="84484"/>
                  </a:lnTo>
                  <a:lnTo>
                    <a:pt x="37534" y="84484"/>
                  </a:lnTo>
                  <a:cubicBezTo>
                    <a:pt x="34351" y="46684"/>
                    <a:pt x="46287" y="38197"/>
                    <a:pt x="54377" y="133"/>
                  </a:cubicBezTo>
                </a:path>
              </a:pathLst>
            </a:custGeom>
            <a:noFill/>
            <a:ln w="3315" cap="flat">
              <a:solidFill>
                <a:schemeClr val="bg1">
                  <a:lumMod val="65000"/>
                </a:schemeClr>
              </a:solidFill>
              <a:prstDash val="solid"/>
              <a:miter/>
            </a:ln>
          </p:spPr>
          <p:txBody>
            <a:bodyPr rtlCol="0" anchor="ctr"/>
            <a:lstStyle/>
            <a:p>
              <a:endParaRPr lang="en-FI" sz="816"/>
            </a:p>
          </p:txBody>
        </p:sp>
        <p:sp>
          <p:nvSpPr>
            <p:cNvPr id="918" name="Freeform: Shape 917">
              <a:extLst>
                <a:ext uri="{FF2B5EF4-FFF2-40B4-BE49-F238E27FC236}">
                  <a16:creationId xmlns:a16="http://schemas.microsoft.com/office/drawing/2014/main" id="{6ABE63D8-DB91-4A98-B0C8-10E02BC03FB9}"/>
                </a:ext>
              </a:extLst>
            </p:cNvPr>
            <p:cNvSpPr/>
            <p:nvPr/>
          </p:nvSpPr>
          <p:spPr>
            <a:xfrm>
              <a:off x="4898341" y="13486459"/>
              <a:ext cx="168835" cy="217244"/>
            </a:xfrm>
            <a:custGeom>
              <a:avLst/>
              <a:gdLst>
                <a:gd name="connsiteX0" fmla="*/ 81036 w 168835"/>
                <a:gd name="connsiteY0" fmla="*/ 4510 h 217244"/>
                <a:gd name="connsiteX1" fmla="*/ 85545 w 168835"/>
                <a:gd name="connsiteY1" fmla="*/ 4510 h 217244"/>
                <a:gd name="connsiteX2" fmla="*/ 86606 w 168835"/>
                <a:gd name="connsiteY2" fmla="*/ 0 h 217244"/>
                <a:gd name="connsiteX3" fmla="*/ 90054 w 168835"/>
                <a:gd name="connsiteY3" fmla="*/ 0 h 217244"/>
                <a:gd name="connsiteX4" fmla="*/ 90054 w 168835"/>
                <a:gd name="connsiteY4" fmla="*/ 6764 h 217244"/>
                <a:gd name="connsiteX5" fmla="*/ 93370 w 168835"/>
                <a:gd name="connsiteY5" fmla="*/ 5703 h 217244"/>
                <a:gd name="connsiteX6" fmla="*/ 94564 w 168835"/>
                <a:gd name="connsiteY6" fmla="*/ 6764 h 217244"/>
                <a:gd name="connsiteX7" fmla="*/ 109153 w 168835"/>
                <a:gd name="connsiteY7" fmla="*/ 14590 h 217244"/>
                <a:gd name="connsiteX8" fmla="*/ 110347 w 168835"/>
                <a:gd name="connsiteY8" fmla="*/ 12467 h 217244"/>
                <a:gd name="connsiteX9" fmla="*/ 113662 w 168835"/>
                <a:gd name="connsiteY9" fmla="*/ 14590 h 217244"/>
                <a:gd name="connsiteX10" fmla="*/ 121487 w 168835"/>
                <a:gd name="connsiteY10" fmla="*/ 22547 h 217244"/>
                <a:gd name="connsiteX11" fmla="*/ 131700 w 168835"/>
                <a:gd name="connsiteY11" fmla="*/ 25863 h 217244"/>
                <a:gd name="connsiteX12" fmla="*/ 132761 w 168835"/>
                <a:gd name="connsiteY12" fmla="*/ 28117 h 217244"/>
                <a:gd name="connsiteX13" fmla="*/ 135016 w 168835"/>
                <a:gd name="connsiteY13" fmla="*/ 28117 h 217244"/>
                <a:gd name="connsiteX14" fmla="*/ 136209 w 168835"/>
                <a:gd name="connsiteY14" fmla="*/ 24801 h 217244"/>
                <a:gd name="connsiteX15" fmla="*/ 149604 w 168835"/>
                <a:gd name="connsiteY15" fmla="*/ 30372 h 217244"/>
                <a:gd name="connsiteX16" fmla="*/ 148543 w 168835"/>
                <a:gd name="connsiteY16" fmla="*/ 34881 h 217244"/>
                <a:gd name="connsiteX17" fmla="*/ 150798 w 168835"/>
                <a:gd name="connsiteY17" fmla="*/ 37136 h 217244"/>
                <a:gd name="connsiteX18" fmla="*/ 150798 w 168835"/>
                <a:gd name="connsiteY18" fmla="*/ 39391 h 217244"/>
                <a:gd name="connsiteX19" fmla="*/ 153053 w 168835"/>
                <a:gd name="connsiteY19" fmla="*/ 38330 h 217244"/>
                <a:gd name="connsiteX20" fmla="*/ 153053 w 168835"/>
                <a:gd name="connsiteY20" fmla="*/ 37136 h 217244"/>
                <a:gd name="connsiteX21" fmla="*/ 158623 w 168835"/>
                <a:gd name="connsiteY21" fmla="*/ 39391 h 217244"/>
                <a:gd name="connsiteX22" fmla="*/ 163133 w 168835"/>
                <a:gd name="connsiteY22" fmla="*/ 37136 h 217244"/>
                <a:gd name="connsiteX23" fmla="*/ 164326 w 168835"/>
                <a:gd name="connsiteY23" fmla="*/ 45094 h 217244"/>
                <a:gd name="connsiteX24" fmla="*/ 154114 w 168835"/>
                <a:gd name="connsiteY24" fmla="*/ 64192 h 217244"/>
                <a:gd name="connsiteX25" fmla="*/ 155308 w 168835"/>
                <a:gd name="connsiteY25" fmla="*/ 65253 h 217244"/>
                <a:gd name="connsiteX26" fmla="*/ 155308 w 168835"/>
                <a:gd name="connsiteY26" fmla="*/ 68701 h 217244"/>
                <a:gd name="connsiteX27" fmla="*/ 159817 w 168835"/>
                <a:gd name="connsiteY27" fmla="*/ 65253 h 217244"/>
                <a:gd name="connsiteX28" fmla="*/ 158623 w 168835"/>
                <a:gd name="connsiteY28" fmla="*/ 62998 h 217244"/>
                <a:gd name="connsiteX29" fmla="*/ 159817 w 168835"/>
                <a:gd name="connsiteY29" fmla="*/ 61937 h 217244"/>
                <a:gd name="connsiteX30" fmla="*/ 160878 w 168835"/>
                <a:gd name="connsiteY30" fmla="*/ 64192 h 217244"/>
                <a:gd name="connsiteX31" fmla="*/ 162071 w 168835"/>
                <a:gd name="connsiteY31" fmla="*/ 62998 h 217244"/>
                <a:gd name="connsiteX32" fmla="*/ 166581 w 168835"/>
                <a:gd name="connsiteY32" fmla="*/ 69762 h 217244"/>
                <a:gd name="connsiteX33" fmla="*/ 159817 w 168835"/>
                <a:gd name="connsiteY33" fmla="*/ 75465 h 217244"/>
                <a:gd name="connsiteX34" fmla="*/ 164326 w 168835"/>
                <a:gd name="connsiteY34" fmla="*/ 82229 h 217244"/>
                <a:gd name="connsiteX35" fmla="*/ 166581 w 168835"/>
                <a:gd name="connsiteY35" fmla="*/ 82229 h 217244"/>
                <a:gd name="connsiteX36" fmla="*/ 166581 w 168835"/>
                <a:gd name="connsiteY36" fmla="*/ 86738 h 217244"/>
                <a:gd name="connsiteX37" fmla="*/ 165387 w 168835"/>
                <a:gd name="connsiteY37" fmla="*/ 86738 h 217244"/>
                <a:gd name="connsiteX38" fmla="*/ 166581 w 168835"/>
                <a:gd name="connsiteY38" fmla="*/ 88861 h 217244"/>
                <a:gd name="connsiteX39" fmla="*/ 168835 w 168835"/>
                <a:gd name="connsiteY39" fmla="*/ 95625 h 217244"/>
                <a:gd name="connsiteX40" fmla="*/ 165387 w 168835"/>
                <a:gd name="connsiteY40" fmla="*/ 94564 h 217244"/>
                <a:gd name="connsiteX41" fmla="*/ 164326 w 168835"/>
                <a:gd name="connsiteY41" fmla="*/ 94564 h 217244"/>
                <a:gd name="connsiteX42" fmla="*/ 164326 w 168835"/>
                <a:gd name="connsiteY42" fmla="*/ 97879 h 217244"/>
                <a:gd name="connsiteX43" fmla="*/ 160878 w 168835"/>
                <a:gd name="connsiteY43" fmla="*/ 100134 h 217244"/>
                <a:gd name="connsiteX44" fmla="*/ 159817 w 168835"/>
                <a:gd name="connsiteY44" fmla="*/ 102389 h 217244"/>
                <a:gd name="connsiteX45" fmla="*/ 159817 w 168835"/>
                <a:gd name="connsiteY45" fmla="*/ 105837 h 217244"/>
                <a:gd name="connsiteX46" fmla="*/ 157562 w 168835"/>
                <a:gd name="connsiteY46" fmla="*/ 105837 h 217244"/>
                <a:gd name="connsiteX47" fmla="*/ 153053 w 168835"/>
                <a:gd name="connsiteY47" fmla="*/ 116978 h 217244"/>
                <a:gd name="connsiteX48" fmla="*/ 156368 w 168835"/>
                <a:gd name="connsiteY48" fmla="*/ 123742 h 217244"/>
                <a:gd name="connsiteX49" fmla="*/ 155308 w 168835"/>
                <a:gd name="connsiteY49" fmla="*/ 124935 h 217244"/>
                <a:gd name="connsiteX50" fmla="*/ 156368 w 168835"/>
                <a:gd name="connsiteY50" fmla="*/ 125997 h 217244"/>
                <a:gd name="connsiteX51" fmla="*/ 157562 w 168835"/>
                <a:gd name="connsiteY51" fmla="*/ 125997 h 217244"/>
                <a:gd name="connsiteX52" fmla="*/ 157562 w 168835"/>
                <a:gd name="connsiteY52" fmla="*/ 127191 h 217244"/>
                <a:gd name="connsiteX53" fmla="*/ 156368 w 168835"/>
                <a:gd name="connsiteY53" fmla="*/ 128251 h 217244"/>
                <a:gd name="connsiteX54" fmla="*/ 155308 w 168835"/>
                <a:gd name="connsiteY54" fmla="*/ 127191 h 217244"/>
                <a:gd name="connsiteX55" fmla="*/ 146289 w 168835"/>
                <a:gd name="connsiteY55" fmla="*/ 131699 h 217244"/>
                <a:gd name="connsiteX56" fmla="*/ 147483 w 168835"/>
                <a:gd name="connsiteY56" fmla="*/ 136209 h 217244"/>
                <a:gd name="connsiteX57" fmla="*/ 146289 w 168835"/>
                <a:gd name="connsiteY57" fmla="*/ 136209 h 217244"/>
                <a:gd name="connsiteX58" fmla="*/ 145095 w 168835"/>
                <a:gd name="connsiteY58" fmla="*/ 135015 h 217244"/>
                <a:gd name="connsiteX59" fmla="*/ 141779 w 168835"/>
                <a:gd name="connsiteY59" fmla="*/ 137270 h 217244"/>
                <a:gd name="connsiteX60" fmla="*/ 138464 w 168835"/>
                <a:gd name="connsiteY60" fmla="*/ 141779 h 217244"/>
                <a:gd name="connsiteX61" fmla="*/ 146289 w 168835"/>
                <a:gd name="connsiteY61" fmla="*/ 148543 h 217244"/>
                <a:gd name="connsiteX62" fmla="*/ 154114 w 168835"/>
                <a:gd name="connsiteY62" fmla="*/ 161011 h 217244"/>
                <a:gd name="connsiteX63" fmla="*/ 153053 w 168835"/>
                <a:gd name="connsiteY63" fmla="*/ 162072 h 217244"/>
                <a:gd name="connsiteX64" fmla="*/ 153053 w 168835"/>
                <a:gd name="connsiteY64" fmla="*/ 163132 h 217244"/>
                <a:gd name="connsiteX65" fmla="*/ 155308 w 168835"/>
                <a:gd name="connsiteY65" fmla="*/ 163132 h 217244"/>
                <a:gd name="connsiteX66" fmla="*/ 158623 w 168835"/>
                <a:gd name="connsiteY66" fmla="*/ 171090 h 217244"/>
                <a:gd name="connsiteX67" fmla="*/ 158623 w 168835"/>
                <a:gd name="connsiteY67" fmla="*/ 192443 h 217244"/>
                <a:gd name="connsiteX68" fmla="*/ 147483 w 168835"/>
                <a:gd name="connsiteY68" fmla="*/ 189128 h 217244"/>
                <a:gd name="connsiteX69" fmla="*/ 141779 w 168835"/>
                <a:gd name="connsiteY69" fmla="*/ 183425 h 217244"/>
                <a:gd name="connsiteX70" fmla="*/ 119233 w 168835"/>
                <a:gd name="connsiteY70" fmla="*/ 209287 h 217244"/>
                <a:gd name="connsiteX71" fmla="*/ 109153 w 168835"/>
                <a:gd name="connsiteY71" fmla="*/ 200269 h 217244"/>
                <a:gd name="connsiteX72" fmla="*/ 106898 w 168835"/>
                <a:gd name="connsiteY72" fmla="*/ 205972 h 217244"/>
                <a:gd name="connsiteX73" fmla="*/ 103583 w 168835"/>
                <a:gd name="connsiteY73" fmla="*/ 208226 h 217244"/>
                <a:gd name="connsiteX74" fmla="*/ 100134 w 168835"/>
                <a:gd name="connsiteY74" fmla="*/ 207032 h 217244"/>
                <a:gd name="connsiteX75" fmla="*/ 99073 w 168835"/>
                <a:gd name="connsiteY75" fmla="*/ 213796 h 217244"/>
                <a:gd name="connsiteX76" fmla="*/ 95625 w 168835"/>
                <a:gd name="connsiteY76" fmla="*/ 214990 h 217244"/>
                <a:gd name="connsiteX77" fmla="*/ 92309 w 168835"/>
                <a:gd name="connsiteY77" fmla="*/ 213796 h 217244"/>
                <a:gd name="connsiteX78" fmla="*/ 91116 w 168835"/>
                <a:gd name="connsiteY78" fmla="*/ 217245 h 217244"/>
                <a:gd name="connsiteX79" fmla="*/ 73211 w 168835"/>
                <a:gd name="connsiteY79" fmla="*/ 212735 h 217244"/>
                <a:gd name="connsiteX80" fmla="*/ 57428 w 168835"/>
                <a:gd name="connsiteY80" fmla="*/ 213796 h 217244"/>
                <a:gd name="connsiteX81" fmla="*/ 30372 w 168835"/>
                <a:gd name="connsiteY81" fmla="*/ 196953 h 217244"/>
                <a:gd name="connsiteX82" fmla="*/ 21353 w 168835"/>
                <a:gd name="connsiteY82" fmla="*/ 199207 h 217244"/>
                <a:gd name="connsiteX83" fmla="*/ 5703 w 168835"/>
                <a:gd name="connsiteY83" fmla="*/ 185679 h 217244"/>
                <a:gd name="connsiteX84" fmla="*/ 4510 w 168835"/>
                <a:gd name="connsiteY84" fmla="*/ 177855 h 217244"/>
                <a:gd name="connsiteX85" fmla="*/ 9019 w 168835"/>
                <a:gd name="connsiteY85" fmla="*/ 162072 h 217244"/>
                <a:gd name="connsiteX86" fmla="*/ 0 w 168835"/>
                <a:gd name="connsiteY86" fmla="*/ 149737 h 217244"/>
                <a:gd name="connsiteX87" fmla="*/ 38330 w 168835"/>
                <a:gd name="connsiteY87" fmla="*/ 121488 h 217244"/>
                <a:gd name="connsiteX88" fmla="*/ 58489 w 168835"/>
                <a:gd name="connsiteY88" fmla="*/ 104644 h 217244"/>
                <a:gd name="connsiteX89" fmla="*/ 62998 w 168835"/>
                <a:gd name="connsiteY89" fmla="*/ 68701 h 217244"/>
                <a:gd name="connsiteX90" fmla="*/ 103583 w 168835"/>
                <a:gd name="connsiteY90" fmla="*/ 59683 h 217244"/>
                <a:gd name="connsiteX91" fmla="*/ 96819 w 168835"/>
                <a:gd name="connsiteY91" fmla="*/ 47348 h 217244"/>
                <a:gd name="connsiteX92" fmla="*/ 90054 w 168835"/>
                <a:gd name="connsiteY92" fmla="*/ 30372 h 217244"/>
                <a:gd name="connsiteX93" fmla="*/ 81036 w 168835"/>
                <a:gd name="connsiteY93" fmla="*/ 4510 h 21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68835" h="217244">
                  <a:moveTo>
                    <a:pt x="81036" y="4510"/>
                  </a:moveTo>
                  <a:lnTo>
                    <a:pt x="85545" y="4510"/>
                  </a:lnTo>
                  <a:lnTo>
                    <a:pt x="86606" y="0"/>
                  </a:lnTo>
                  <a:lnTo>
                    <a:pt x="90054" y="0"/>
                  </a:lnTo>
                  <a:lnTo>
                    <a:pt x="90054" y="6764"/>
                  </a:lnTo>
                  <a:lnTo>
                    <a:pt x="93370" y="5703"/>
                  </a:lnTo>
                  <a:lnTo>
                    <a:pt x="94564" y="6764"/>
                  </a:lnTo>
                  <a:lnTo>
                    <a:pt x="109153" y="14590"/>
                  </a:lnTo>
                  <a:lnTo>
                    <a:pt x="110347" y="12467"/>
                  </a:lnTo>
                  <a:lnTo>
                    <a:pt x="113662" y="14590"/>
                  </a:lnTo>
                  <a:lnTo>
                    <a:pt x="121487" y="22547"/>
                  </a:lnTo>
                  <a:lnTo>
                    <a:pt x="131700" y="25863"/>
                  </a:lnTo>
                  <a:lnTo>
                    <a:pt x="132761" y="28117"/>
                  </a:lnTo>
                  <a:lnTo>
                    <a:pt x="135016" y="28117"/>
                  </a:lnTo>
                  <a:lnTo>
                    <a:pt x="136209" y="24801"/>
                  </a:lnTo>
                  <a:lnTo>
                    <a:pt x="149604" y="30372"/>
                  </a:lnTo>
                  <a:lnTo>
                    <a:pt x="148543" y="34881"/>
                  </a:lnTo>
                  <a:lnTo>
                    <a:pt x="150798" y="37136"/>
                  </a:lnTo>
                  <a:lnTo>
                    <a:pt x="150798" y="39391"/>
                  </a:lnTo>
                  <a:lnTo>
                    <a:pt x="153053" y="38330"/>
                  </a:lnTo>
                  <a:lnTo>
                    <a:pt x="153053" y="37136"/>
                  </a:lnTo>
                  <a:lnTo>
                    <a:pt x="158623" y="39391"/>
                  </a:lnTo>
                  <a:lnTo>
                    <a:pt x="163133" y="37136"/>
                  </a:lnTo>
                  <a:lnTo>
                    <a:pt x="164326" y="45094"/>
                  </a:lnTo>
                  <a:lnTo>
                    <a:pt x="154114" y="64192"/>
                  </a:lnTo>
                  <a:lnTo>
                    <a:pt x="155308" y="65253"/>
                  </a:lnTo>
                  <a:lnTo>
                    <a:pt x="155308" y="68701"/>
                  </a:lnTo>
                  <a:lnTo>
                    <a:pt x="159817" y="65253"/>
                  </a:lnTo>
                  <a:lnTo>
                    <a:pt x="158623" y="62998"/>
                  </a:lnTo>
                  <a:lnTo>
                    <a:pt x="159817" y="61937"/>
                  </a:lnTo>
                  <a:lnTo>
                    <a:pt x="160878" y="64192"/>
                  </a:lnTo>
                  <a:lnTo>
                    <a:pt x="162071" y="62998"/>
                  </a:lnTo>
                  <a:lnTo>
                    <a:pt x="166581" y="69762"/>
                  </a:lnTo>
                  <a:lnTo>
                    <a:pt x="159817" y="75465"/>
                  </a:lnTo>
                  <a:lnTo>
                    <a:pt x="164326" y="82229"/>
                  </a:lnTo>
                  <a:lnTo>
                    <a:pt x="166581" y="82229"/>
                  </a:lnTo>
                  <a:lnTo>
                    <a:pt x="166581" y="86738"/>
                  </a:lnTo>
                  <a:lnTo>
                    <a:pt x="165387" y="86738"/>
                  </a:lnTo>
                  <a:lnTo>
                    <a:pt x="166581" y="88861"/>
                  </a:lnTo>
                  <a:lnTo>
                    <a:pt x="168835" y="95625"/>
                  </a:lnTo>
                  <a:lnTo>
                    <a:pt x="165387" y="94564"/>
                  </a:lnTo>
                  <a:lnTo>
                    <a:pt x="164326" y="94564"/>
                  </a:lnTo>
                  <a:lnTo>
                    <a:pt x="164326" y="97879"/>
                  </a:lnTo>
                  <a:lnTo>
                    <a:pt x="160878" y="100134"/>
                  </a:lnTo>
                  <a:lnTo>
                    <a:pt x="159817" y="102389"/>
                  </a:lnTo>
                  <a:lnTo>
                    <a:pt x="159817" y="105837"/>
                  </a:lnTo>
                  <a:lnTo>
                    <a:pt x="157562" y="105837"/>
                  </a:lnTo>
                  <a:lnTo>
                    <a:pt x="153053" y="116978"/>
                  </a:lnTo>
                  <a:lnTo>
                    <a:pt x="156368" y="123742"/>
                  </a:lnTo>
                  <a:lnTo>
                    <a:pt x="155308" y="124935"/>
                  </a:lnTo>
                  <a:lnTo>
                    <a:pt x="156368" y="125997"/>
                  </a:lnTo>
                  <a:lnTo>
                    <a:pt x="157562" y="125997"/>
                  </a:lnTo>
                  <a:lnTo>
                    <a:pt x="157562" y="127191"/>
                  </a:lnTo>
                  <a:lnTo>
                    <a:pt x="156368" y="128251"/>
                  </a:lnTo>
                  <a:lnTo>
                    <a:pt x="155308" y="127191"/>
                  </a:lnTo>
                  <a:lnTo>
                    <a:pt x="146289" y="131699"/>
                  </a:lnTo>
                  <a:lnTo>
                    <a:pt x="147483" y="136209"/>
                  </a:lnTo>
                  <a:lnTo>
                    <a:pt x="146289" y="136209"/>
                  </a:lnTo>
                  <a:lnTo>
                    <a:pt x="145095" y="135015"/>
                  </a:lnTo>
                  <a:lnTo>
                    <a:pt x="141779" y="137270"/>
                  </a:lnTo>
                  <a:lnTo>
                    <a:pt x="138464" y="141779"/>
                  </a:lnTo>
                  <a:lnTo>
                    <a:pt x="146289" y="148543"/>
                  </a:lnTo>
                  <a:lnTo>
                    <a:pt x="154114" y="161011"/>
                  </a:lnTo>
                  <a:lnTo>
                    <a:pt x="153053" y="162072"/>
                  </a:lnTo>
                  <a:lnTo>
                    <a:pt x="153053" y="163132"/>
                  </a:lnTo>
                  <a:lnTo>
                    <a:pt x="155308" y="163132"/>
                  </a:lnTo>
                  <a:lnTo>
                    <a:pt x="158623" y="171090"/>
                  </a:lnTo>
                  <a:lnTo>
                    <a:pt x="158623" y="192443"/>
                  </a:lnTo>
                  <a:lnTo>
                    <a:pt x="147483" y="189128"/>
                  </a:lnTo>
                  <a:lnTo>
                    <a:pt x="141779" y="183425"/>
                  </a:lnTo>
                  <a:lnTo>
                    <a:pt x="119233" y="209287"/>
                  </a:lnTo>
                  <a:lnTo>
                    <a:pt x="109153" y="200269"/>
                  </a:lnTo>
                  <a:lnTo>
                    <a:pt x="106898" y="205972"/>
                  </a:lnTo>
                  <a:lnTo>
                    <a:pt x="103583" y="208226"/>
                  </a:lnTo>
                  <a:lnTo>
                    <a:pt x="100134" y="207032"/>
                  </a:lnTo>
                  <a:lnTo>
                    <a:pt x="99073" y="213796"/>
                  </a:lnTo>
                  <a:lnTo>
                    <a:pt x="95625" y="214990"/>
                  </a:lnTo>
                  <a:lnTo>
                    <a:pt x="92309" y="213796"/>
                  </a:lnTo>
                  <a:lnTo>
                    <a:pt x="91116" y="217245"/>
                  </a:lnTo>
                  <a:lnTo>
                    <a:pt x="73211" y="212735"/>
                  </a:lnTo>
                  <a:lnTo>
                    <a:pt x="57428" y="213796"/>
                  </a:lnTo>
                  <a:lnTo>
                    <a:pt x="30372" y="196953"/>
                  </a:lnTo>
                  <a:lnTo>
                    <a:pt x="21353" y="199207"/>
                  </a:lnTo>
                  <a:lnTo>
                    <a:pt x="5703" y="185679"/>
                  </a:lnTo>
                  <a:lnTo>
                    <a:pt x="4510" y="177855"/>
                  </a:lnTo>
                  <a:lnTo>
                    <a:pt x="9019" y="162072"/>
                  </a:lnTo>
                  <a:lnTo>
                    <a:pt x="0" y="149737"/>
                  </a:lnTo>
                  <a:lnTo>
                    <a:pt x="38330" y="121488"/>
                  </a:lnTo>
                  <a:lnTo>
                    <a:pt x="58489" y="104644"/>
                  </a:lnTo>
                  <a:lnTo>
                    <a:pt x="62998" y="68701"/>
                  </a:lnTo>
                  <a:lnTo>
                    <a:pt x="103583" y="59683"/>
                  </a:lnTo>
                  <a:lnTo>
                    <a:pt x="96819" y="47348"/>
                  </a:lnTo>
                  <a:lnTo>
                    <a:pt x="90054" y="30372"/>
                  </a:lnTo>
                  <a:lnTo>
                    <a:pt x="81036" y="4510"/>
                  </a:lnTo>
                </a:path>
              </a:pathLst>
            </a:custGeom>
            <a:noFill/>
            <a:ln w="3315" cap="flat">
              <a:solidFill>
                <a:schemeClr val="bg1">
                  <a:lumMod val="65000"/>
                </a:schemeClr>
              </a:solidFill>
              <a:prstDash val="solid"/>
              <a:miter/>
            </a:ln>
          </p:spPr>
          <p:txBody>
            <a:bodyPr rtlCol="0" anchor="ctr"/>
            <a:lstStyle/>
            <a:p>
              <a:endParaRPr lang="en-FI" sz="816"/>
            </a:p>
          </p:txBody>
        </p:sp>
        <p:sp>
          <p:nvSpPr>
            <p:cNvPr id="919" name="Freeform: Shape 918">
              <a:extLst>
                <a:ext uri="{FF2B5EF4-FFF2-40B4-BE49-F238E27FC236}">
                  <a16:creationId xmlns:a16="http://schemas.microsoft.com/office/drawing/2014/main" id="{2716FC8C-E02F-6A8D-1119-28F8DEA212A0}"/>
                </a:ext>
              </a:extLst>
            </p:cNvPr>
            <p:cNvSpPr/>
            <p:nvPr/>
          </p:nvSpPr>
          <p:spPr>
            <a:xfrm>
              <a:off x="4863461" y="13657549"/>
              <a:ext cx="387140" cy="241912"/>
            </a:xfrm>
            <a:custGeom>
              <a:avLst/>
              <a:gdLst>
                <a:gd name="connsiteX0" fmla="*/ 193504 w 387140"/>
                <a:gd name="connsiteY0" fmla="*/ 21353 h 241912"/>
                <a:gd name="connsiteX1" fmla="*/ 193504 w 387140"/>
                <a:gd name="connsiteY1" fmla="*/ 31433 h 241912"/>
                <a:gd name="connsiteX2" fmla="*/ 234088 w 387140"/>
                <a:gd name="connsiteY2" fmla="*/ 32626 h 241912"/>
                <a:gd name="connsiteX3" fmla="*/ 235149 w 387140"/>
                <a:gd name="connsiteY3" fmla="*/ 26923 h 241912"/>
                <a:gd name="connsiteX4" fmla="*/ 253187 w 387140"/>
                <a:gd name="connsiteY4" fmla="*/ 28117 h 241912"/>
                <a:gd name="connsiteX5" fmla="*/ 254248 w 387140"/>
                <a:gd name="connsiteY5" fmla="*/ 22414 h 241912"/>
                <a:gd name="connsiteX6" fmla="*/ 261012 w 387140"/>
                <a:gd name="connsiteY6" fmla="*/ 19098 h 241912"/>
                <a:gd name="connsiteX7" fmla="*/ 261012 w 387140"/>
                <a:gd name="connsiteY7" fmla="*/ 20159 h 241912"/>
                <a:gd name="connsiteX8" fmla="*/ 264460 w 387140"/>
                <a:gd name="connsiteY8" fmla="*/ 19098 h 241912"/>
                <a:gd name="connsiteX9" fmla="*/ 262205 w 387140"/>
                <a:gd name="connsiteY9" fmla="*/ 13527 h 241912"/>
                <a:gd name="connsiteX10" fmla="*/ 294832 w 387140"/>
                <a:gd name="connsiteY10" fmla="*/ 5570 h 241912"/>
                <a:gd name="connsiteX11" fmla="*/ 321755 w 387140"/>
                <a:gd name="connsiteY11" fmla="*/ 2254 h 241912"/>
                <a:gd name="connsiteX12" fmla="*/ 329713 w 387140"/>
                <a:gd name="connsiteY12" fmla="*/ 3316 h 241912"/>
                <a:gd name="connsiteX13" fmla="*/ 329713 w 387140"/>
                <a:gd name="connsiteY13" fmla="*/ 1060 h 241912"/>
                <a:gd name="connsiteX14" fmla="*/ 334222 w 387140"/>
                <a:gd name="connsiteY14" fmla="*/ 0 h 241912"/>
                <a:gd name="connsiteX15" fmla="*/ 335283 w 387140"/>
                <a:gd name="connsiteY15" fmla="*/ 1060 h 241912"/>
                <a:gd name="connsiteX16" fmla="*/ 338731 w 387140"/>
                <a:gd name="connsiteY16" fmla="*/ 3316 h 241912"/>
                <a:gd name="connsiteX17" fmla="*/ 339793 w 387140"/>
                <a:gd name="connsiteY17" fmla="*/ 5570 h 241912"/>
                <a:gd name="connsiteX18" fmla="*/ 346556 w 387140"/>
                <a:gd name="connsiteY18" fmla="*/ 7825 h 241912"/>
                <a:gd name="connsiteX19" fmla="*/ 352260 w 387140"/>
                <a:gd name="connsiteY19" fmla="*/ 21353 h 241912"/>
                <a:gd name="connsiteX20" fmla="*/ 348811 w 387140"/>
                <a:gd name="connsiteY20" fmla="*/ 21353 h 241912"/>
                <a:gd name="connsiteX21" fmla="*/ 350005 w 387140"/>
                <a:gd name="connsiteY21" fmla="*/ 22414 h 241912"/>
                <a:gd name="connsiteX22" fmla="*/ 352260 w 387140"/>
                <a:gd name="connsiteY22" fmla="*/ 22414 h 241912"/>
                <a:gd name="connsiteX23" fmla="*/ 387141 w 387140"/>
                <a:gd name="connsiteY23" fmla="*/ 34881 h 241912"/>
                <a:gd name="connsiteX24" fmla="*/ 365655 w 387140"/>
                <a:gd name="connsiteY24" fmla="*/ 84351 h 241912"/>
                <a:gd name="connsiteX25" fmla="*/ 343241 w 387140"/>
                <a:gd name="connsiteY25" fmla="*/ 114723 h 241912"/>
                <a:gd name="connsiteX26" fmla="*/ 345496 w 387140"/>
                <a:gd name="connsiteY26" fmla="*/ 112468 h 241912"/>
                <a:gd name="connsiteX27" fmla="*/ 347750 w 387140"/>
                <a:gd name="connsiteY27" fmla="*/ 114723 h 241912"/>
                <a:gd name="connsiteX28" fmla="*/ 345496 w 387140"/>
                <a:gd name="connsiteY28" fmla="*/ 116978 h 241912"/>
                <a:gd name="connsiteX29" fmla="*/ 356636 w 387140"/>
                <a:gd name="connsiteY29" fmla="*/ 130505 h 241912"/>
                <a:gd name="connsiteX30" fmla="*/ 336477 w 387140"/>
                <a:gd name="connsiteY30" fmla="*/ 153052 h 241912"/>
                <a:gd name="connsiteX31" fmla="*/ 331968 w 387140"/>
                <a:gd name="connsiteY31" fmla="*/ 147349 h 241912"/>
                <a:gd name="connsiteX32" fmla="*/ 328519 w 387140"/>
                <a:gd name="connsiteY32" fmla="*/ 149604 h 241912"/>
                <a:gd name="connsiteX33" fmla="*/ 322949 w 387140"/>
                <a:gd name="connsiteY33" fmla="*/ 150798 h 241912"/>
                <a:gd name="connsiteX34" fmla="*/ 321755 w 387140"/>
                <a:gd name="connsiteY34" fmla="*/ 164193 h 241912"/>
                <a:gd name="connsiteX35" fmla="*/ 297086 w 387140"/>
                <a:gd name="connsiteY35" fmla="*/ 168702 h 241912"/>
                <a:gd name="connsiteX36" fmla="*/ 297086 w 387140"/>
                <a:gd name="connsiteY36" fmla="*/ 166448 h 241912"/>
                <a:gd name="connsiteX37" fmla="*/ 288068 w 387140"/>
                <a:gd name="connsiteY37" fmla="*/ 164193 h 241912"/>
                <a:gd name="connsiteX38" fmla="*/ 288068 w 387140"/>
                <a:gd name="connsiteY38" fmla="*/ 163132 h 241912"/>
                <a:gd name="connsiteX39" fmla="*/ 285813 w 387140"/>
                <a:gd name="connsiteY39" fmla="*/ 161938 h 241912"/>
                <a:gd name="connsiteX40" fmla="*/ 284619 w 387140"/>
                <a:gd name="connsiteY40" fmla="*/ 164193 h 241912"/>
                <a:gd name="connsiteX41" fmla="*/ 283558 w 387140"/>
                <a:gd name="connsiteY41" fmla="*/ 165387 h 241912"/>
                <a:gd name="connsiteX42" fmla="*/ 281304 w 387140"/>
                <a:gd name="connsiteY42" fmla="*/ 164193 h 241912"/>
                <a:gd name="connsiteX43" fmla="*/ 280110 w 387140"/>
                <a:gd name="connsiteY43" fmla="*/ 160878 h 241912"/>
                <a:gd name="connsiteX44" fmla="*/ 243107 w 387140"/>
                <a:gd name="connsiteY44" fmla="*/ 181169 h 241912"/>
                <a:gd name="connsiteX45" fmla="*/ 243107 w 387140"/>
                <a:gd name="connsiteY45" fmla="*/ 177721 h 241912"/>
                <a:gd name="connsiteX46" fmla="*/ 235149 w 387140"/>
                <a:gd name="connsiteY46" fmla="*/ 167641 h 241912"/>
                <a:gd name="connsiteX47" fmla="*/ 231833 w 387140"/>
                <a:gd name="connsiteY47" fmla="*/ 168702 h 241912"/>
                <a:gd name="connsiteX48" fmla="*/ 227324 w 387140"/>
                <a:gd name="connsiteY48" fmla="*/ 168702 h 241912"/>
                <a:gd name="connsiteX49" fmla="*/ 227324 w 387140"/>
                <a:gd name="connsiteY49" fmla="*/ 167641 h 241912"/>
                <a:gd name="connsiteX50" fmla="*/ 226130 w 387140"/>
                <a:gd name="connsiteY50" fmla="*/ 164193 h 241912"/>
                <a:gd name="connsiteX51" fmla="*/ 225070 w 387140"/>
                <a:gd name="connsiteY51" fmla="*/ 163132 h 241912"/>
                <a:gd name="connsiteX52" fmla="*/ 226130 w 387140"/>
                <a:gd name="connsiteY52" fmla="*/ 159684 h 241912"/>
                <a:gd name="connsiteX53" fmla="*/ 222815 w 387140"/>
                <a:gd name="connsiteY53" fmla="*/ 157429 h 241912"/>
                <a:gd name="connsiteX54" fmla="*/ 222815 w 387140"/>
                <a:gd name="connsiteY54" fmla="*/ 156368 h 241912"/>
                <a:gd name="connsiteX55" fmla="*/ 191249 w 387140"/>
                <a:gd name="connsiteY55" fmla="*/ 172151 h 241912"/>
                <a:gd name="connsiteX56" fmla="*/ 182363 w 387140"/>
                <a:gd name="connsiteY56" fmla="*/ 217111 h 241912"/>
                <a:gd name="connsiteX57" fmla="*/ 179976 w 387140"/>
                <a:gd name="connsiteY57" fmla="*/ 217111 h 241912"/>
                <a:gd name="connsiteX58" fmla="*/ 179976 w 387140"/>
                <a:gd name="connsiteY58" fmla="*/ 213795 h 241912"/>
                <a:gd name="connsiteX59" fmla="*/ 172151 w 387140"/>
                <a:gd name="connsiteY59" fmla="*/ 213795 h 241912"/>
                <a:gd name="connsiteX60" fmla="*/ 171090 w 387140"/>
                <a:gd name="connsiteY60" fmla="*/ 216051 h 241912"/>
                <a:gd name="connsiteX61" fmla="*/ 162071 w 387140"/>
                <a:gd name="connsiteY61" fmla="*/ 216051 h 241912"/>
                <a:gd name="connsiteX62" fmla="*/ 172151 w 387140"/>
                <a:gd name="connsiteY62" fmla="*/ 195759 h 241912"/>
                <a:gd name="connsiteX63" fmla="*/ 155307 w 387140"/>
                <a:gd name="connsiteY63" fmla="*/ 185679 h 241912"/>
                <a:gd name="connsiteX64" fmla="*/ 156368 w 387140"/>
                <a:gd name="connsiteY64" fmla="*/ 179976 h 241912"/>
                <a:gd name="connsiteX65" fmla="*/ 160877 w 387140"/>
                <a:gd name="connsiteY65" fmla="*/ 179976 h 241912"/>
                <a:gd name="connsiteX66" fmla="*/ 163132 w 387140"/>
                <a:gd name="connsiteY66" fmla="*/ 178915 h 241912"/>
                <a:gd name="connsiteX67" fmla="*/ 162071 w 387140"/>
                <a:gd name="connsiteY67" fmla="*/ 174405 h 241912"/>
                <a:gd name="connsiteX68" fmla="*/ 147482 w 387140"/>
                <a:gd name="connsiteY68" fmla="*/ 164193 h 241912"/>
                <a:gd name="connsiteX69" fmla="*/ 150798 w 387140"/>
                <a:gd name="connsiteY69" fmla="*/ 144034 h 241912"/>
                <a:gd name="connsiteX70" fmla="*/ 129445 w 387140"/>
                <a:gd name="connsiteY70" fmla="*/ 129445 h 241912"/>
                <a:gd name="connsiteX71" fmla="*/ 121487 w 387140"/>
                <a:gd name="connsiteY71" fmla="*/ 155175 h 241912"/>
                <a:gd name="connsiteX72" fmla="*/ 111407 w 387140"/>
                <a:gd name="connsiteY72" fmla="*/ 184485 h 241912"/>
                <a:gd name="connsiteX73" fmla="*/ 95625 w 387140"/>
                <a:gd name="connsiteY73" fmla="*/ 227191 h 241912"/>
                <a:gd name="connsiteX74" fmla="*/ 65253 w 387140"/>
                <a:gd name="connsiteY74" fmla="*/ 241912 h 241912"/>
                <a:gd name="connsiteX75" fmla="*/ 57428 w 387140"/>
                <a:gd name="connsiteY75" fmla="*/ 229446 h 241912"/>
                <a:gd name="connsiteX76" fmla="*/ 21353 w 387140"/>
                <a:gd name="connsiteY76" fmla="*/ 170957 h 241912"/>
                <a:gd name="connsiteX77" fmla="*/ 9019 w 387140"/>
                <a:gd name="connsiteY77" fmla="*/ 129445 h 241912"/>
                <a:gd name="connsiteX78" fmla="*/ 0 w 387140"/>
                <a:gd name="connsiteY78" fmla="*/ 105704 h 241912"/>
                <a:gd name="connsiteX79" fmla="*/ 5703 w 387140"/>
                <a:gd name="connsiteY79" fmla="*/ 57427 h 241912"/>
                <a:gd name="connsiteX80" fmla="*/ 32626 w 387140"/>
                <a:gd name="connsiteY80" fmla="*/ 24669 h 241912"/>
                <a:gd name="connsiteX81" fmla="*/ 34881 w 387140"/>
                <a:gd name="connsiteY81" fmla="*/ 19098 h 241912"/>
                <a:gd name="connsiteX82" fmla="*/ 40584 w 387140"/>
                <a:gd name="connsiteY82" fmla="*/ 14589 h 241912"/>
                <a:gd name="connsiteX83" fmla="*/ 56234 w 387140"/>
                <a:gd name="connsiteY83" fmla="*/ 28117 h 241912"/>
                <a:gd name="connsiteX84" fmla="*/ 65253 w 387140"/>
                <a:gd name="connsiteY84" fmla="*/ 25863 h 241912"/>
                <a:gd name="connsiteX85" fmla="*/ 92309 w 387140"/>
                <a:gd name="connsiteY85" fmla="*/ 42706 h 241912"/>
                <a:gd name="connsiteX86" fmla="*/ 108092 w 387140"/>
                <a:gd name="connsiteY86" fmla="*/ 41645 h 241912"/>
                <a:gd name="connsiteX87" fmla="*/ 125997 w 387140"/>
                <a:gd name="connsiteY87" fmla="*/ 46154 h 241912"/>
                <a:gd name="connsiteX88" fmla="*/ 127190 w 387140"/>
                <a:gd name="connsiteY88" fmla="*/ 42706 h 241912"/>
                <a:gd name="connsiteX89" fmla="*/ 130506 w 387140"/>
                <a:gd name="connsiteY89" fmla="*/ 43900 h 241912"/>
                <a:gd name="connsiteX90" fmla="*/ 133954 w 387140"/>
                <a:gd name="connsiteY90" fmla="*/ 42706 h 241912"/>
                <a:gd name="connsiteX91" fmla="*/ 135015 w 387140"/>
                <a:gd name="connsiteY91" fmla="*/ 35942 h 241912"/>
                <a:gd name="connsiteX92" fmla="*/ 138464 w 387140"/>
                <a:gd name="connsiteY92" fmla="*/ 37136 h 241912"/>
                <a:gd name="connsiteX93" fmla="*/ 141779 w 387140"/>
                <a:gd name="connsiteY93" fmla="*/ 34881 h 241912"/>
                <a:gd name="connsiteX94" fmla="*/ 144034 w 387140"/>
                <a:gd name="connsiteY94" fmla="*/ 29178 h 241912"/>
                <a:gd name="connsiteX95" fmla="*/ 154114 w 387140"/>
                <a:gd name="connsiteY95" fmla="*/ 38197 h 241912"/>
                <a:gd name="connsiteX96" fmla="*/ 176660 w 387140"/>
                <a:gd name="connsiteY96" fmla="*/ 12334 h 241912"/>
                <a:gd name="connsiteX97" fmla="*/ 182363 w 387140"/>
                <a:gd name="connsiteY97" fmla="*/ 18037 h 241912"/>
                <a:gd name="connsiteX98" fmla="*/ 193504 w 387140"/>
                <a:gd name="connsiteY98" fmla="*/ 21353 h 24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387140" h="241912">
                  <a:moveTo>
                    <a:pt x="193504" y="21353"/>
                  </a:moveTo>
                  <a:lnTo>
                    <a:pt x="193504" y="31433"/>
                  </a:lnTo>
                  <a:lnTo>
                    <a:pt x="234088" y="32626"/>
                  </a:lnTo>
                  <a:lnTo>
                    <a:pt x="235149" y="26923"/>
                  </a:lnTo>
                  <a:lnTo>
                    <a:pt x="253187" y="28117"/>
                  </a:lnTo>
                  <a:lnTo>
                    <a:pt x="254248" y="22414"/>
                  </a:lnTo>
                  <a:lnTo>
                    <a:pt x="261012" y="19098"/>
                  </a:lnTo>
                  <a:lnTo>
                    <a:pt x="261012" y="20159"/>
                  </a:lnTo>
                  <a:lnTo>
                    <a:pt x="264460" y="19098"/>
                  </a:lnTo>
                  <a:lnTo>
                    <a:pt x="262205" y="13527"/>
                  </a:lnTo>
                  <a:lnTo>
                    <a:pt x="294832" y="5570"/>
                  </a:lnTo>
                  <a:lnTo>
                    <a:pt x="321755" y="2254"/>
                  </a:lnTo>
                  <a:lnTo>
                    <a:pt x="329713" y="3316"/>
                  </a:lnTo>
                  <a:lnTo>
                    <a:pt x="329713" y="1060"/>
                  </a:lnTo>
                  <a:lnTo>
                    <a:pt x="334222" y="0"/>
                  </a:lnTo>
                  <a:lnTo>
                    <a:pt x="335283" y="1060"/>
                  </a:lnTo>
                  <a:lnTo>
                    <a:pt x="338731" y="3316"/>
                  </a:lnTo>
                  <a:lnTo>
                    <a:pt x="339793" y="5570"/>
                  </a:lnTo>
                  <a:lnTo>
                    <a:pt x="346556" y="7825"/>
                  </a:lnTo>
                  <a:lnTo>
                    <a:pt x="352260" y="21353"/>
                  </a:lnTo>
                  <a:lnTo>
                    <a:pt x="348811" y="21353"/>
                  </a:lnTo>
                  <a:lnTo>
                    <a:pt x="350005" y="22414"/>
                  </a:lnTo>
                  <a:lnTo>
                    <a:pt x="352260" y="22414"/>
                  </a:lnTo>
                  <a:lnTo>
                    <a:pt x="387141" y="34881"/>
                  </a:lnTo>
                  <a:lnTo>
                    <a:pt x="365655" y="84351"/>
                  </a:lnTo>
                  <a:lnTo>
                    <a:pt x="343241" y="114723"/>
                  </a:lnTo>
                  <a:lnTo>
                    <a:pt x="345496" y="112468"/>
                  </a:lnTo>
                  <a:lnTo>
                    <a:pt x="347750" y="114723"/>
                  </a:lnTo>
                  <a:lnTo>
                    <a:pt x="345496" y="116978"/>
                  </a:lnTo>
                  <a:lnTo>
                    <a:pt x="356636" y="130505"/>
                  </a:lnTo>
                  <a:lnTo>
                    <a:pt x="336477" y="153052"/>
                  </a:lnTo>
                  <a:lnTo>
                    <a:pt x="331968" y="147349"/>
                  </a:lnTo>
                  <a:lnTo>
                    <a:pt x="328519" y="149604"/>
                  </a:lnTo>
                  <a:lnTo>
                    <a:pt x="322949" y="150798"/>
                  </a:lnTo>
                  <a:lnTo>
                    <a:pt x="321755" y="164193"/>
                  </a:lnTo>
                  <a:lnTo>
                    <a:pt x="297086" y="168702"/>
                  </a:lnTo>
                  <a:lnTo>
                    <a:pt x="297086" y="166448"/>
                  </a:lnTo>
                  <a:lnTo>
                    <a:pt x="288068" y="164193"/>
                  </a:lnTo>
                  <a:lnTo>
                    <a:pt x="288068" y="163132"/>
                  </a:lnTo>
                  <a:lnTo>
                    <a:pt x="285813" y="161938"/>
                  </a:lnTo>
                  <a:lnTo>
                    <a:pt x="284619" y="164193"/>
                  </a:lnTo>
                  <a:lnTo>
                    <a:pt x="283558" y="165387"/>
                  </a:lnTo>
                  <a:lnTo>
                    <a:pt x="281304" y="164193"/>
                  </a:lnTo>
                  <a:lnTo>
                    <a:pt x="280110" y="160878"/>
                  </a:lnTo>
                  <a:lnTo>
                    <a:pt x="243107" y="181169"/>
                  </a:lnTo>
                  <a:lnTo>
                    <a:pt x="243107" y="177721"/>
                  </a:lnTo>
                  <a:lnTo>
                    <a:pt x="235149" y="167641"/>
                  </a:lnTo>
                  <a:lnTo>
                    <a:pt x="231833" y="168702"/>
                  </a:lnTo>
                  <a:lnTo>
                    <a:pt x="227324" y="168702"/>
                  </a:lnTo>
                  <a:lnTo>
                    <a:pt x="227324" y="167641"/>
                  </a:lnTo>
                  <a:lnTo>
                    <a:pt x="226130" y="164193"/>
                  </a:lnTo>
                  <a:lnTo>
                    <a:pt x="225070" y="163132"/>
                  </a:lnTo>
                  <a:lnTo>
                    <a:pt x="226130" y="159684"/>
                  </a:lnTo>
                  <a:lnTo>
                    <a:pt x="222815" y="157429"/>
                  </a:lnTo>
                  <a:lnTo>
                    <a:pt x="222815" y="156368"/>
                  </a:lnTo>
                  <a:lnTo>
                    <a:pt x="191249" y="172151"/>
                  </a:lnTo>
                  <a:lnTo>
                    <a:pt x="182363" y="217111"/>
                  </a:lnTo>
                  <a:lnTo>
                    <a:pt x="179976" y="217111"/>
                  </a:lnTo>
                  <a:lnTo>
                    <a:pt x="179976" y="213795"/>
                  </a:lnTo>
                  <a:lnTo>
                    <a:pt x="172151" y="213795"/>
                  </a:lnTo>
                  <a:lnTo>
                    <a:pt x="171090" y="216051"/>
                  </a:lnTo>
                  <a:lnTo>
                    <a:pt x="162071" y="216051"/>
                  </a:lnTo>
                  <a:lnTo>
                    <a:pt x="172151" y="195759"/>
                  </a:lnTo>
                  <a:lnTo>
                    <a:pt x="155307" y="185679"/>
                  </a:lnTo>
                  <a:lnTo>
                    <a:pt x="156368" y="179976"/>
                  </a:lnTo>
                  <a:lnTo>
                    <a:pt x="160877" y="179976"/>
                  </a:lnTo>
                  <a:lnTo>
                    <a:pt x="163132" y="178915"/>
                  </a:lnTo>
                  <a:lnTo>
                    <a:pt x="162071" y="174405"/>
                  </a:lnTo>
                  <a:lnTo>
                    <a:pt x="147482" y="164193"/>
                  </a:lnTo>
                  <a:lnTo>
                    <a:pt x="150798" y="144034"/>
                  </a:lnTo>
                  <a:lnTo>
                    <a:pt x="129445" y="129445"/>
                  </a:lnTo>
                  <a:lnTo>
                    <a:pt x="121487" y="155175"/>
                  </a:lnTo>
                  <a:lnTo>
                    <a:pt x="111407" y="184485"/>
                  </a:lnTo>
                  <a:lnTo>
                    <a:pt x="95625" y="227191"/>
                  </a:lnTo>
                  <a:lnTo>
                    <a:pt x="65253" y="241912"/>
                  </a:lnTo>
                  <a:lnTo>
                    <a:pt x="57428" y="229446"/>
                  </a:lnTo>
                  <a:lnTo>
                    <a:pt x="21353" y="170957"/>
                  </a:lnTo>
                  <a:lnTo>
                    <a:pt x="9019" y="129445"/>
                  </a:lnTo>
                  <a:lnTo>
                    <a:pt x="0" y="105704"/>
                  </a:lnTo>
                  <a:lnTo>
                    <a:pt x="5703" y="57427"/>
                  </a:lnTo>
                  <a:lnTo>
                    <a:pt x="32626" y="24669"/>
                  </a:lnTo>
                  <a:lnTo>
                    <a:pt x="34881" y="19098"/>
                  </a:lnTo>
                  <a:lnTo>
                    <a:pt x="40584" y="14589"/>
                  </a:lnTo>
                  <a:lnTo>
                    <a:pt x="56234" y="28117"/>
                  </a:lnTo>
                  <a:lnTo>
                    <a:pt x="65253" y="25863"/>
                  </a:lnTo>
                  <a:lnTo>
                    <a:pt x="92309" y="42706"/>
                  </a:lnTo>
                  <a:lnTo>
                    <a:pt x="108092" y="41645"/>
                  </a:lnTo>
                  <a:lnTo>
                    <a:pt x="125997" y="46154"/>
                  </a:lnTo>
                  <a:lnTo>
                    <a:pt x="127190" y="42706"/>
                  </a:lnTo>
                  <a:lnTo>
                    <a:pt x="130506" y="43900"/>
                  </a:lnTo>
                  <a:lnTo>
                    <a:pt x="133954" y="42706"/>
                  </a:lnTo>
                  <a:lnTo>
                    <a:pt x="135015" y="35942"/>
                  </a:lnTo>
                  <a:lnTo>
                    <a:pt x="138464" y="37136"/>
                  </a:lnTo>
                  <a:lnTo>
                    <a:pt x="141779" y="34881"/>
                  </a:lnTo>
                  <a:lnTo>
                    <a:pt x="144034" y="29178"/>
                  </a:lnTo>
                  <a:lnTo>
                    <a:pt x="154114" y="38197"/>
                  </a:lnTo>
                  <a:lnTo>
                    <a:pt x="176660" y="12334"/>
                  </a:lnTo>
                  <a:lnTo>
                    <a:pt x="182363" y="18037"/>
                  </a:lnTo>
                  <a:lnTo>
                    <a:pt x="193504" y="21353"/>
                  </a:lnTo>
                </a:path>
              </a:pathLst>
            </a:custGeom>
            <a:noFill/>
            <a:ln w="3315" cap="flat">
              <a:solidFill>
                <a:schemeClr val="bg1">
                  <a:lumMod val="65000"/>
                </a:schemeClr>
              </a:solidFill>
              <a:prstDash val="solid"/>
              <a:miter/>
            </a:ln>
          </p:spPr>
          <p:txBody>
            <a:bodyPr rtlCol="0" anchor="ctr"/>
            <a:lstStyle/>
            <a:p>
              <a:endParaRPr lang="en-FI" sz="816"/>
            </a:p>
          </p:txBody>
        </p:sp>
        <p:sp>
          <p:nvSpPr>
            <p:cNvPr id="920" name="Freeform: Shape 919">
              <a:extLst>
                <a:ext uri="{FF2B5EF4-FFF2-40B4-BE49-F238E27FC236}">
                  <a16:creationId xmlns:a16="http://schemas.microsoft.com/office/drawing/2014/main" id="{3B323A1D-BEDC-9617-E478-A80818F9A1E7}"/>
                </a:ext>
              </a:extLst>
            </p:cNvPr>
            <p:cNvSpPr/>
            <p:nvPr/>
          </p:nvSpPr>
          <p:spPr>
            <a:xfrm>
              <a:off x="4766642" y="13155552"/>
              <a:ext cx="410615" cy="403852"/>
            </a:xfrm>
            <a:custGeom>
              <a:avLst/>
              <a:gdLst>
                <a:gd name="connsiteX0" fmla="*/ 0 w 410615"/>
                <a:gd name="connsiteY0" fmla="*/ 176793 h 403852"/>
                <a:gd name="connsiteX1" fmla="*/ 30372 w 410615"/>
                <a:gd name="connsiteY1" fmla="*/ 158756 h 403852"/>
                <a:gd name="connsiteX2" fmla="*/ 62998 w 410615"/>
                <a:gd name="connsiteY2" fmla="*/ 140719 h 403852"/>
                <a:gd name="connsiteX3" fmla="*/ 83290 w 410615"/>
                <a:gd name="connsiteY3" fmla="*/ 131699 h 403852"/>
                <a:gd name="connsiteX4" fmla="*/ 84352 w 410615"/>
                <a:gd name="connsiteY4" fmla="*/ 132761 h 403852"/>
                <a:gd name="connsiteX5" fmla="*/ 85545 w 410615"/>
                <a:gd name="connsiteY5" fmla="*/ 131699 h 403852"/>
                <a:gd name="connsiteX6" fmla="*/ 85545 w 410615"/>
                <a:gd name="connsiteY6" fmla="*/ 129445 h 403852"/>
                <a:gd name="connsiteX7" fmla="*/ 86606 w 410615"/>
                <a:gd name="connsiteY7" fmla="*/ 129445 h 403852"/>
                <a:gd name="connsiteX8" fmla="*/ 88861 w 410615"/>
                <a:gd name="connsiteY8" fmla="*/ 131699 h 403852"/>
                <a:gd name="connsiteX9" fmla="*/ 91115 w 410615"/>
                <a:gd name="connsiteY9" fmla="*/ 128252 h 403852"/>
                <a:gd name="connsiteX10" fmla="*/ 94564 w 410615"/>
                <a:gd name="connsiteY10" fmla="*/ 129445 h 403852"/>
                <a:gd name="connsiteX11" fmla="*/ 102389 w 410615"/>
                <a:gd name="connsiteY11" fmla="*/ 128252 h 403852"/>
                <a:gd name="connsiteX12" fmla="*/ 111407 w 410615"/>
                <a:gd name="connsiteY12" fmla="*/ 128252 h 403852"/>
                <a:gd name="connsiteX13" fmla="*/ 110347 w 410615"/>
                <a:gd name="connsiteY13" fmla="*/ 123742 h 403852"/>
                <a:gd name="connsiteX14" fmla="*/ 109153 w 410615"/>
                <a:gd name="connsiteY14" fmla="*/ 120294 h 403852"/>
                <a:gd name="connsiteX15" fmla="*/ 107959 w 410615"/>
                <a:gd name="connsiteY15" fmla="*/ 121488 h 403852"/>
                <a:gd name="connsiteX16" fmla="*/ 106898 w 410615"/>
                <a:gd name="connsiteY16" fmla="*/ 121488 h 403852"/>
                <a:gd name="connsiteX17" fmla="*/ 104644 w 410615"/>
                <a:gd name="connsiteY17" fmla="*/ 119232 h 403852"/>
                <a:gd name="connsiteX18" fmla="*/ 102389 w 410615"/>
                <a:gd name="connsiteY18" fmla="*/ 119232 h 403852"/>
                <a:gd name="connsiteX19" fmla="*/ 100134 w 410615"/>
                <a:gd name="connsiteY19" fmla="*/ 118172 h 403852"/>
                <a:gd name="connsiteX20" fmla="*/ 99073 w 410615"/>
                <a:gd name="connsiteY20" fmla="*/ 113662 h 403852"/>
                <a:gd name="connsiteX21" fmla="*/ 102522 w 410615"/>
                <a:gd name="connsiteY21" fmla="*/ 105838 h 403852"/>
                <a:gd name="connsiteX22" fmla="*/ 104776 w 410615"/>
                <a:gd name="connsiteY22" fmla="*/ 102389 h 403852"/>
                <a:gd name="connsiteX23" fmla="*/ 105970 w 410615"/>
                <a:gd name="connsiteY23" fmla="*/ 103582 h 403852"/>
                <a:gd name="connsiteX24" fmla="*/ 112734 w 410615"/>
                <a:gd name="connsiteY24" fmla="*/ 106898 h 403852"/>
                <a:gd name="connsiteX25" fmla="*/ 121752 w 410615"/>
                <a:gd name="connsiteY25" fmla="*/ 109153 h 403852"/>
                <a:gd name="connsiteX26" fmla="*/ 124007 w 410615"/>
                <a:gd name="connsiteY26" fmla="*/ 102389 h 403852"/>
                <a:gd name="connsiteX27" fmla="*/ 124007 w 410615"/>
                <a:gd name="connsiteY27" fmla="*/ 101328 h 403852"/>
                <a:gd name="connsiteX28" fmla="*/ 130771 w 410615"/>
                <a:gd name="connsiteY28" fmla="*/ 101328 h 403852"/>
                <a:gd name="connsiteX29" fmla="*/ 131832 w 410615"/>
                <a:gd name="connsiteY29" fmla="*/ 100135 h 403852"/>
                <a:gd name="connsiteX30" fmla="*/ 140851 w 410615"/>
                <a:gd name="connsiteY30" fmla="*/ 91115 h 403852"/>
                <a:gd name="connsiteX31" fmla="*/ 135281 w 410615"/>
                <a:gd name="connsiteY31" fmla="*/ 79842 h 403852"/>
                <a:gd name="connsiteX32" fmla="*/ 148809 w 410615"/>
                <a:gd name="connsiteY32" fmla="*/ 73078 h 403852"/>
                <a:gd name="connsiteX33" fmla="*/ 146554 w 410615"/>
                <a:gd name="connsiteY33" fmla="*/ 68569 h 403852"/>
                <a:gd name="connsiteX34" fmla="*/ 147615 w 410615"/>
                <a:gd name="connsiteY34" fmla="*/ 56234 h 403852"/>
                <a:gd name="connsiteX35" fmla="*/ 148676 w 410615"/>
                <a:gd name="connsiteY35" fmla="*/ 55174 h 403852"/>
                <a:gd name="connsiteX36" fmla="*/ 146421 w 410615"/>
                <a:gd name="connsiteY36" fmla="*/ 51858 h 403852"/>
                <a:gd name="connsiteX37" fmla="*/ 186873 w 410615"/>
                <a:gd name="connsiteY37" fmla="*/ 36075 h 403852"/>
                <a:gd name="connsiteX38" fmla="*/ 167774 w 410615"/>
                <a:gd name="connsiteY38" fmla="*/ 3448 h 403852"/>
                <a:gd name="connsiteX39" fmla="*/ 209420 w 410615"/>
                <a:gd name="connsiteY39" fmla="*/ 0 h 403852"/>
                <a:gd name="connsiteX40" fmla="*/ 225202 w 410615"/>
                <a:gd name="connsiteY40" fmla="*/ 1194 h 403852"/>
                <a:gd name="connsiteX41" fmla="*/ 236476 w 410615"/>
                <a:gd name="connsiteY41" fmla="*/ 9019 h 403852"/>
                <a:gd name="connsiteX42" fmla="*/ 239792 w 410615"/>
                <a:gd name="connsiteY42" fmla="*/ 10080 h 403852"/>
                <a:gd name="connsiteX43" fmla="*/ 287007 w 410615"/>
                <a:gd name="connsiteY43" fmla="*/ 22414 h 403852"/>
                <a:gd name="connsiteX44" fmla="*/ 309554 w 410615"/>
                <a:gd name="connsiteY44" fmla="*/ 31433 h 403852"/>
                <a:gd name="connsiteX45" fmla="*/ 320827 w 410615"/>
                <a:gd name="connsiteY45" fmla="*/ 37004 h 403852"/>
                <a:gd name="connsiteX46" fmla="*/ 336610 w 410615"/>
                <a:gd name="connsiteY46" fmla="*/ 65121 h 403852"/>
                <a:gd name="connsiteX47" fmla="*/ 334355 w 410615"/>
                <a:gd name="connsiteY47" fmla="*/ 68436 h 403852"/>
                <a:gd name="connsiteX48" fmla="*/ 334355 w 410615"/>
                <a:gd name="connsiteY48" fmla="*/ 70691 h 403852"/>
                <a:gd name="connsiteX49" fmla="*/ 335416 w 410615"/>
                <a:gd name="connsiteY49" fmla="*/ 74007 h 403852"/>
                <a:gd name="connsiteX50" fmla="*/ 335416 w 410615"/>
                <a:gd name="connsiteY50" fmla="*/ 76261 h 403852"/>
                <a:gd name="connsiteX51" fmla="*/ 343241 w 410615"/>
                <a:gd name="connsiteY51" fmla="*/ 87535 h 403852"/>
                <a:gd name="connsiteX52" fmla="*/ 346557 w 410615"/>
                <a:gd name="connsiteY52" fmla="*/ 88595 h 403852"/>
                <a:gd name="connsiteX53" fmla="*/ 349873 w 410615"/>
                <a:gd name="connsiteY53" fmla="*/ 91911 h 403852"/>
                <a:gd name="connsiteX54" fmla="*/ 349873 w 410615"/>
                <a:gd name="connsiteY54" fmla="*/ 94166 h 403852"/>
                <a:gd name="connsiteX55" fmla="*/ 352127 w 410615"/>
                <a:gd name="connsiteY55" fmla="*/ 95360 h 403852"/>
                <a:gd name="connsiteX56" fmla="*/ 353188 w 410615"/>
                <a:gd name="connsiteY56" fmla="*/ 98675 h 403852"/>
                <a:gd name="connsiteX57" fmla="*/ 356637 w 410615"/>
                <a:gd name="connsiteY57" fmla="*/ 99736 h 403852"/>
                <a:gd name="connsiteX58" fmla="*/ 362207 w 410615"/>
                <a:gd name="connsiteY58" fmla="*/ 100930 h 403852"/>
                <a:gd name="connsiteX59" fmla="*/ 366716 w 410615"/>
                <a:gd name="connsiteY59" fmla="*/ 101991 h 403852"/>
                <a:gd name="connsiteX60" fmla="*/ 373480 w 410615"/>
                <a:gd name="connsiteY60" fmla="*/ 101991 h 403852"/>
                <a:gd name="connsiteX61" fmla="*/ 375735 w 410615"/>
                <a:gd name="connsiteY61" fmla="*/ 103185 h 403852"/>
                <a:gd name="connsiteX62" fmla="*/ 377990 w 410615"/>
                <a:gd name="connsiteY62" fmla="*/ 105439 h 403852"/>
                <a:gd name="connsiteX63" fmla="*/ 377990 w 410615"/>
                <a:gd name="connsiteY63" fmla="*/ 107694 h 403852"/>
                <a:gd name="connsiteX64" fmla="*/ 382499 w 410615"/>
                <a:gd name="connsiteY64" fmla="*/ 109949 h 403852"/>
                <a:gd name="connsiteX65" fmla="*/ 384754 w 410615"/>
                <a:gd name="connsiteY65" fmla="*/ 109949 h 403852"/>
                <a:gd name="connsiteX66" fmla="*/ 389263 w 410615"/>
                <a:gd name="connsiteY66" fmla="*/ 113398 h 403852"/>
                <a:gd name="connsiteX67" fmla="*/ 398282 w 410615"/>
                <a:gd name="connsiteY67" fmla="*/ 126925 h 403852"/>
                <a:gd name="connsiteX68" fmla="*/ 396027 w 410615"/>
                <a:gd name="connsiteY68" fmla="*/ 129179 h 403852"/>
                <a:gd name="connsiteX69" fmla="*/ 396027 w 410615"/>
                <a:gd name="connsiteY69" fmla="*/ 152788 h 403852"/>
                <a:gd name="connsiteX70" fmla="*/ 401597 w 410615"/>
                <a:gd name="connsiteY70" fmla="*/ 183159 h 403852"/>
                <a:gd name="connsiteX71" fmla="*/ 410616 w 410615"/>
                <a:gd name="connsiteY71" fmla="*/ 194433 h 403852"/>
                <a:gd name="connsiteX72" fmla="*/ 390324 w 410615"/>
                <a:gd name="connsiteY72" fmla="*/ 205706 h 403852"/>
                <a:gd name="connsiteX73" fmla="*/ 390324 w 410615"/>
                <a:gd name="connsiteY73" fmla="*/ 213531 h 403852"/>
                <a:gd name="connsiteX74" fmla="*/ 370032 w 410615"/>
                <a:gd name="connsiteY74" fmla="*/ 206767 h 403852"/>
                <a:gd name="connsiteX75" fmla="*/ 372287 w 410615"/>
                <a:gd name="connsiteY75" fmla="*/ 212337 h 403852"/>
                <a:gd name="connsiteX76" fmla="*/ 371226 w 410615"/>
                <a:gd name="connsiteY76" fmla="*/ 215786 h 403852"/>
                <a:gd name="connsiteX77" fmla="*/ 372287 w 410615"/>
                <a:gd name="connsiteY77" fmla="*/ 218040 h 403852"/>
                <a:gd name="connsiteX78" fmla="*/ 375602 w 410615"/>
                <a:gd name="connsiteY78" fmla="*/ 220296 h 403852"/>
                <a:gd name="connsiteX79" fmla="*/ 380112 w 410615"/>
                <a:gd name="connsiteY79" fmla="*/ 241649 h 403852"/>
                <a:gd name="connsiteX80" fmla="*/ 379051 w 410615"/>
                <a:gd name="connsiteY80" fmla="*/ 248413 h 403852"/>
                <a:gd name="connsiteX81" fmla="*/ 377990 w 410615"/>
                <a:gd name="connsiteY81" fmla="*/ 249606 h 403852"/>
                <a:gd name="connsiteX82" fmla="*/ 374674 w 410615"/>
                <a:gd name="connsiteY82" fmla="*/ 254116 h 403852"/>
                <a:gd name="connsiteX83" fmla="*/ 376929 w 410615"/>
                <a:gd name="connsiteY83" fmla="*/ 254116 h 403852"/>
                <a:gd name="connsiteX84" fmla="*/ 375867 w 410615"/>
                <a:gd name="connsiteY84" fmla="*/ 260880 h 403852"/>
                <a:gd name="connsiteX85" fmla="*/ 372552 w 410615"/>
                <a:gd name="connsiteY85" fmla="*/ 268704 h 403852"/>
                <a:gd name="connsiteX86" fmla="*/ 366982 w 410615"/>
                <a:gd name="connsiteY86" fmla="*/ 268704 h 403852"/>
                <a:gd name="connsiteX87" fmla="*/ 365920 w 410615"/>
                <a:gd name="connsiteY87" fmla="*/ 270959 h 403852"/>
                <a:gd name="connsiteX88" fmla="*/ 365920 w 410615"/>
                <a:gd name="connsiteY88" fmla="*/ 272020 h 403852"/>
                <a:gd name="connsiteX89" fmla="*/ 363666 w 410615"/>
                <a:gd name="connsiteY89" fmla="*/ 273214 h 403852"/>
                <a:gd name="connsiteX90" fmla="*/ 356902 w 410615"/>
                <a:gd name="connsiteY90" fmla="*/ 268704 h 403852"/>
                <a:gd name="connsiteX91" fmla="*/ 353453 w 410615"/>
                <a:gd name="connsiteY91" fmla="*/ 269898 h 403852"/>
                <a:gd name="connsiteX92" fmla="*/ 352392 w 410615"/>
                <a:gd name="connsiteY92" fmla="*/ 274407 h 403852"/>
                <a:gd name="connsiteX93" fmla="*/ 350138 w 410615"/>
                <a:gd name="connsiteY93" fmla="*/ 277856 h 403852"/>
                <a:gd name="connsiteX94" fmla="*/ 346822 w 410615"/>
                <a:gd name="connsiteY94" fmla="*/ 278917 h 403852"/>
                <a:gd name="connsiteX95" fmla="*/ 344567 w 410615"/>
                <a:gd name="connsiteY95" fmla="*/ 279978 h 403852"/>
                <a:gd name="connsiteX96" fmla="*/ 344567 w 410615"/>
                <a:gd name="connsiteY96" fmla="*/ 277723 h 403852"/>
                <a:gd name="connsiteX97" fmla="*/ 341119 w 410615"/>
                <a:gd name="connsiteY97" fmla="*/ 279978 h 403852"/>
                <a:gd name="connsiteX98" fmla="*/ 340058 w 410615"/>
                <a:gd name="connsiteY98" fmla="*/ 279978 h 403852"/>
                <a:gd name="connsiteX99" fmla="*/ 337803 w 410615"/>
                <a:gd name="connsiteY99" fmla="*/ 278917 h 403852"/>
                <a:gd name="connsiteX100" fmla="*/ 336742 w 410615"/>
                <a:gd name="connsiteY100" fmla="*/ 278917 h 403852"/>
                <a:gd name="connsiteX101" fmla="*/ 335681 w 410615"/>
                <a:gd name="connsiteY101" fmla="*/ 277856 h 403852"/>
                <a:gd name="connsiteX102" fmla="*/ 334620 w 410615"/>
                <a:gd name="connsiteY102" fmla="*/ 273347 h 403852"/>
                <a:gd name="connsiteX103" fmla="*/ 332366 w 410615"/>
                <a:gd name="connsiteY103" fmla="*/ 273347 h 403852"/>
                <a:gd name="connsiteX104" fmla="*/ 332366 w 410615"/>
                <a:gd name="connsiteY104" fmla="*/ 270031 h 403852"/>
                <a:gd name="connsiteX105" fmla="*/ 331305 w 410615"/>
                <a:gd name="connsiteY105" fmla="*/ 267776 h 403852"/>
                <a:gd name="connsiteX106" fmla="*/ 321092 w 410615"/>
                <a:gd name="connsiteY106" fmla="*/ 263267 h 403852"/>
                <a:gd name="connsiteX107" fmla="*/ 318838 w 410615"/>
                <a:gd name="connsiteY107" fmla="*/ 263267 h 403852"/>
                <a:gd name="connsiteX108" fmla="*/ 317644 w 410615"/>
                <a:gd name="connsiteY108" fmla="*/ 261012 h 403852"/>
                <a:gd name="connsiteX109" fmla="*/ 315389 w 410615"/>
                <a:gd name="connsiteY109" fmla="*/ 258757 h 403852"/>
                <a:gd name="connsiteX110" fmla="*/ 314196 w 410615"/>
                <a:gd name="connsiteY110" fmla="*/ 259951 h 403852"/>
                <a:gd name="connsiteX111" fmla="*/ 311941 w 410615"/>
                <a:gd name="connsiteY111" fmla="*/ 258757 h 403852"/>
                <a:gd name="connsiteX112" fmla="*/ 310880 w 410615"/>
                <a:gd name="connsiteY112" fmla="*/ 257696 h 403852"/>
                <a:gd name="connsiteX113" fmla="*/ 310880 w 410615"/>
                <a:gd name="connsiteY113" fmla="*/ 254380 h 403852"/>
                <a:gd name="connsiteX114" fmla="*/ 309686 w 410615"/>
                <a:gd name="connsiteY114" fmla="*/ 253187 h 403852"/>
                <a:gd name="connsiteX115" fmla="*/ 308625 w 410615"/>
                <a:gd name="connsiteY115" fmla="*/ 253187 h 403852"/>
                <a:gd name="connsiteX116" fmla="*/ 306371 w 410615"/>
                <a:gd name="connsiteY116" fmla="*/ 249871 h 403852"/>
                <a:gd name="connsiteX117" fmla="*/ 305177 w 410615"/>
                <a:gd name="connsiteY117" fmla="*/ 247617 h 403852"/>
                <a:gd name="connsiteX118" fmla="*/ 306371 w 410615"/>
                <a:gd name="connsiteY118" fmla="*/ 245362 h 403852"/>
                <a:gd name="connsiteX119" fmla="*/ 306371 w 410615"/>
                <a:gd name="connsiteY119" fmla="*/ 243107 h 403852"/>
                <a:gd name="connsiteX120" fmla="*/ 307564 w 410615"/>
                <a:gd name="connsiteY120" fmla="*/ 242046 h 403852"/>
                <a:gd name="connsiteX121" fmla="*/ 307564 w 410615"/>
                <a:gd name="connsiteY121" fmla="*/ 240853 h 403852"/>
                <a:gd name="connsiteX122" fmla="*/ 282763 w 410615"/>
                <a:gd name="connsiteY122" fmla="*/ 235282 h 403852"/>
                <a:gd name="connsiteX123" fmla="*/ 281569 w 410615"/>
                <a:gd name="connsiteY123" fmla="*/ 254380 h 403852"/>
                <a:gd name="connsiteX124" fmla="*/ 278254 w 410615"/>
                <a:gd name="connsiteY124" fmla="*/ 261144 h 403852"/>
                <a:gd name="connsiteX125" fmla="*/ 272683 w 410615"/>
                <a:gd name="connsiteY125" fmla="*/ 266715 h 403852"/>
                <a:gd name="connsiteX126" fmla="*/ 272683 w 410615"/>
                <a:gd name="connsiteY126" fmla="*/ 271224 h 403852"/>
                <a:gd name="connsiteX127" fmla="*/ 271622 w 410615"/>
                <a:gd name="connsiteY127" fmla="*/ 275734 h 403852"/>
                <a:gd name="connsiteX128" fmla="*/ 271622 w 410615"/>
                <a:gd name="connsiteY128" fmla="*/ 283559 h 403852"/>
                <a:gd name="connsiteX129" fmla="*/ 269367 w 410615"/>
                <a:gd name="connsiteY129" fmla="*/ 286874 h 403852"/>
                <a:gd name="connsiteX130" fmla="*/ 268306 w 410615"/>
                <a:gd name="connsiteY130" fmla="*/ 285814 h 403852"/>
                <a:gd name="connsiteX131" fmla="*/ 268306 w 410615"/>
                <a:gd name="connsiteY131" fmla="*/ 284620 h 403852"/>
                <a:gd name="connsiteX132" fmla="*/ 264991 w 410615"/>
                <a:gd name="connsiteY132" fmla="*/ 276794 h 403852"/>
                <a:gd name="connsiteX133" fmla="*/ 245892 w 410615"/>
                <a:gd name="connsiteY133" fmla="*/ 277988 h 403852"/>
                <a:gd name="connsiteX134" fmla="*/ 229049 w 410615"/>
                <a:gd name="connsiteY134" fmla="*/ 280243 h 403852"/>
                <a:gd name="connsiteX135" fmla="*/ 221223 w 410615"/>
                <a:gd name="connsiteY135" fmla="*/ 308360 h 403852"/>
                <a:gd name="connsiteX136" fmla="*/ 214460 w 410615"/>
                <a:gd name="connsiteY136" fmla="*/ 322950 h 403852"/>
                <a:gd name="connsiteX137" fmla="*/ 212205 w 410615"/>
                <a:gd name="connsiteY137" fmla="*/ 333029 h 403852"/>
                <a:gd name="connsiteX138" fmla="*/ 213266 w 410615"/>
                <a:gd name="connsiteY138" fmla="*/ 335284 h 403852"/>
                <a:gd name="connsiteX139" fmla="*/ 222285 w 410615"/>
                <a:gd name="connsiteY139" fmla="*/ 361146 h 403852"/>
                <a:gd name="connsiteX140" fmla="*/ 229049 w 410615"/>
                <a:gd name="connsiteY140" fmla="*/ 377990 h 403852"/>
                <a:gd name="connsiteX141" fmla="*/ 235812 w 410615"/>
                <a:gd name="connsiteY141" fmla="*/ 390324 h 403852"/>
                <a:gd name="connsiteX142" fmla="*/ 195361 w 410615"/>
                <a:gd name="connsiteY142" fmla="*/ 399343 h 403852"/>
                <a:gd name="connsiteX143" fmla="*/ 180772 w 410615"/>
                <a:gd name="connsiteY143" fmla="*/ 367778 h 403852"/>
                <a:gd name="connsiteX144" fmla="*/ 169498 w 410615"/>
                <a:gd name="connsiteY144" fmla="*/ 375602 h 403852"/>
                <a:gd name="connsiteX145" fmla="*/ 149206 w 410615"/>
                <a:gd name="connsiteY145" fmla="*/ 357565 h 403852"/>
                <a:gd name="connsiteX146" fmla="*/ 148146 w 410615"/>
                <a:gd name="connsiteY146" fmla="*/ 390192 h 403852"/>
                <a:gd name="connsiteX147" fmla="*/ 121089 w 410615"/>
                <a:gd name="connsiteY147" fmla="*/ 382367 h 403852"/>
                <a:gd name="connsiteX148" fmla="*/ 104246 w 410615"/>
                <a:gd name="connsiteY148" fmla="*/ 377857 h 403852"/>
                <a:gd name="connsiteX149" fmla="*/ 104246 w 410615"/>
                <a:gd name="connsiteY149" fmla="*/ 376796 h 403852"/>
                <a:gd name="connsiteX150" fmla="*/ 103185 w 410615"/>
                <a:gd name="connsiteY150" fmla="*/ 375602 h 403852"/>
                <a:gd name="connsiteX151" fmla="*/ 100930 w 410615"/>
                <a:gd name="connsiteY151" fmla="*/ 377857 h 403852"/>
                <a:gd name="connsiteX152" fmla="*/ 98675 w 410615"/>
                <a:gd name="connsiteY152" fmla="*/ 379051 h 403852"/>
                <a:gd name="connsiteX153" fmla="*/ 97482 w 410615"/>
                <a:gd name="connsiteY153" fmla="*/ 381305 h 403852"/>
                <a:gd name="connsiteX154" fmla="*/ 96421 w 410615"/>
                <a:gd name="connsiteY154" fmla="*/ 382499 h 403852"/>
                <a:gd name="connsiteX155" fmla="*/ 95360 w 410615"/>
                <a:gd name="connsiteY155" fmla="*/ 382499 h 403852"/>
                <a:gd name="connsiteX156" fmla="*/ 93105 w 410615"/>
                <a:gd name="connsiteY156" fmla="*/ 385815 h 403852"/>
                <a:gd name="connsiteX157" fmla="*/ 88595 w 410615"/>
                <a:gd name="connsiteY157" fmla="*/ 387008 h 403852"/>
                <a:gd name="connsiteX158" fmla="*/ 86341 w 410615"/>
                <a:gd name="connsiteY158" fmla="*/ 389263 h 403852"/>
                <a:gd name="connsiteX159" fmla="*/ 89657 w 410615"/>
                <a:gd name="connsiteY159" fmla="*/ 391518 h 403852"/>
                <a:gd name="connsiteX160" fmla="*/ 90850 w 410615"/>
                <a:gd name="connsiteY160" fmla="*/ 392712 h 403852"/>
                <a:gd name="connsiteX161" fmla="*/ 90850 w 410615"/>
                <a:gd name="connsiteY161" fmla="*/ 393772 h 403852"/>
                <a:gd name="connsiteX162" fmla="*/ 86341 w 410615"/>
                <a:gd name="connsiteY162" fmla="*/ 393772 h 403852"/>
                <a:gd name="connsiteX163" fmla="*/ 86341 w 410615"/>
                <a:gd name="connsiteY163" fmla="*/ 392712 h 403852"/>
                <a:gd name="connsiteX164" fmla="*/ 85147 w 410615"/>
                <a:gd name="connsiteY164" fmla="*/ 392712 h 403852"/>
                <a:gd name="connsiteX165" fmla="*/ 85147 w 410615"/>
                <a:gd name="connsiteY165" fmla="*/ 391518 h 403852"/>
                <a:gd name="connsiteX166" fmla="*/ 82892 w 410615"/>
                <a:gd name="connsiteY166" fmla="*/ 391518 h 403852"/>
                <a:gd name="connsiteX167" fmla="*/ 80638 w 410615"/>
                <a:gd name="connsiteY167" fmla="*/ 393772 h 403852"/>
                <a:gd name="connsiteX168" fmla="*/ 80638 w 410615"/>
                <a:gd name="connsiteY168" fmla="*/ 396028 h 403852"/>
                <a:gd name="connsiteX169" fmla="*/ 79577 w 410615"/>
                <a:gd name="connsiteY169" fmla="*/ 396028 h 403852"/>
                <a:gd name="connsiteX170" fmla="*/ 78516 w 410615"/>
                <a:gd name="connsiteY170" fmla="*/ 397221 h 403852"/>
                <a:gd name="connsiteX171" fmla="*/ 78516 w 410615"/>
                <a:gd name="connsiteY171" fmla="*/ 398282 h 403852"/>
                <a:gd name="connsiteX172" fmla="*/ 77322 w 410615"/>
                <a:gd name="connsiteY172" fmla="*/ 398282 h 403852"/>
                <a:gd name="connsiteX173" fmla="*/ 77322 w 410615"/>
                <a:gd name="connsiteY173" fmla="*/ 399475 h 403852"/>
                <a:gd name="connsiteX174" fmla="*/ 70558 w 410615"/>
                <a:gd name="connsiteY174" fmla="*/ 396028 h 403852"/>
                <a:gd name="connsiteX175" fmla="*/ 64988 w 410615"/>
                <a:gd name="connsiteY175" fmla="*/ 391518 h 403852"/>
                <a:gd name="connsiteX176" fmla="*/ 55969 w 410615"/>
                <a:gd name="connsiteY176" fmla="*/ 403852 h 403852"/>
                <a:gd name="connsiteX177" fmla="*/ 44696 w 410615"/>
                <a:gd name="connsiteY177" fmla="*/ 399343 h 403852"/>
                <a:gd name="connsiteX178" fmla="*/ 18833 w 410615"/>
                <a:gd name="connsiteY178" fmla="*/ 380245 h 403852"/>
                <a:gd name="connsiteX179" fmla="*/ 17772 w 410615"/>
                <a:gd name="connsiteY179" fmla="*/ 380245 h 403852"/>
                <a:gd name="connsiteX180" fmla="*/ 18833 w 410615"/>
                <a:gd name="connsiteY180" fmla="*/ 380245 h 403852"/>
                <a:gd name="connsiteX181" fmla="*/ 18833 w 410615"/>
                <a:gd name="connsiteY181" fmla="*/ 377990 h 403852"/>
                <a:gd name="connsiteX182" fmla="*/ 17772 w 410615"/>
                <a:gd name="connsiteY182" fmla="*/ 377990 h 403852"/>
                <a:gd name="connsiteX183" fmla="*/ 17772 w 410615"/>
                <a:gd name="connsiteY183" fmla="*/ 376929 h 403852"/>
                <a:gd name="connsiteX184" fmla="*/ 18833 w 410615"/>
                <a:gd name="connsiteY184" fmla="*/ 374674 h 403852"/>
                <a:gd name="connsiteX185" fmla="*/ 21088 w 410615"/>
                <a:gd name="connsiteY185" fmla="*/ 372419 h 403852"/>
                <a:gd name="connsiteX186" fmla="*/ 22149 w 410615"/>
                <a:gd name="connsiteY186" fmla="*/ 370165 h 403852"/>
                <a:gd name="connsiteX187" fmla="*/ 22149 w 410615"/>
                <a:gd name="connsiteY187" fmla="*/ 369104 h 403852"/>
                <a:gd name="connsiteX188" fmla="*/ 21088 w 410615"/>
                <a:gd name="connsiteY188" fmla="*/ 367910 h 403852"/>
                <a:gd name="connsiteX189" fmla="*/ 21088 w 410615"/>
                <a:gd name="connsiteY189" fmla="*/ 365655 h 403852"/>
                <a:gd name="connsiteX190" fmla="*/ 18833 w 410615"/>
                <a:gd name="connsiteY190" fmla="*/ 363401 h 403852"/>
                <a:gd name="connsiteX191" fmla="*/ 17772 w 410615"/>
                <a:gd name="connsiteY191" fmla="*/ 363401 h 403852"/>
                <a:gd name="connsiteX192" fmla="*/ 17772 w 410615"/>
                <a:gd name="connsiteY192" fmla="*/ 362340 h 403852"/>
                <a:gd name="connsiteX193" fmla="*/ 16578 w 410615"/>
                <a:gd name="connsiteY193" fmla="*/ 361278 h 403852"/>
                <a:gd name="connsiteX194" fmla="*/ 14324 w 410615"/>
                <a:gd name="connsiteY194" fmla="*/ 361278 h 403852"/>
                <a:gd name="connsiteX195" fmla="*/ 14324 w 410615"/>
                <a:gd name="connsiteY195" fmla="*/ 362340 h 403852"/>
                <a:gd name="connsiteX196" fmla="*/ 13263 w 410615"/>
                <a:gd name="connsiteY196" fmla="*/ 363401 h 403852"/>
                <a:gd name="connsiteX197" fmla="*/ 12069 w 410615"/>
                <a:gd name="connsiteY197" fmla="*/ 363401 h 403852"/>
                <a:gd name="connsiteX198" fmla="*/ 9815 w 410615"/>
                <a:gd name="connsiteY198" fmla="*/ 364594 h 403852"/>
                <a:gd name="connsiteX199" fmla="*/ 10876 w 410615"/>
                <a:gd name="connsiteY199" fmla="*/ 360085 h 403852"/>
                <a:gd name="connsiteX200" fmla="*/ 16446 w 410615"/>
                <a:gd name="connsiteY200" fmla="*/ 345496 h 403852"/>
                <a:gd name="connsiteX201" fmla="*/ 36738 w 410615"/>
                <a:gd name="connsiteY201" fmla="*/ 326398 h 403852"/>
                <a:gd name="connsiteX202" fmla="*/ 51327 w 410615"/>
                <a:gd name="connsiteY202" fmla="*/ 310615 h 403852"/>
                <a:gd name="connsiteX203" fmla="*/ 45757 w 410615"/>
                <a:gd name="connsiteY203" fmla="*/ 288068 h 403852"/>
                <a:gd name="connsiteX204" fmla="*/ 41247 w 410615"/>
                <a:gd name="connsiteY204" fmla="*/ 247617 h 403852"/>
                <a:gd name="connsiteX205" fmla="*/ 29974 w 410615"/>
                <a:gd name="connsiteY205" fmla="*/ 236343 h 403852"/>
                <a:gd name="connsiteX206" fmla="*/ 24403 w 410615"/>
                <a:gd name="connsiteY206" fmla="*/ 234089 h 403852"/>
                <a:gd name="connsiteX207" fmla="*/ 25597 w 410615"/>
                <a:gd name="connsiteY207" fmla="*/ 231834 h 403852"/>
                <a:gd name="connsiteX208" fmla="*/ 24403 w 410615"/>
                <a:gd name="connsiteY208" fmla="*/ 229579 h 403852"/>
                <a:gd name="connsiteX209" fmla="*/ 16578 w 410615"/>
                <a:gd name="connsiteY209" fmla="*/ 234089 h 403852"/>
                <a:gd name="connsiteX210" fmla="*/ 16578 w 410615"/>
                <a:gd name="connsiteY210" fmla="*/ 230773 h 403852"/>
                <a:gd name="connsiteX211" fmla="*/ 15518 w 410615"/>
                <a:gd name="connsiteY211" fmla="*/ 230773 h 403852"/>
                <a:gd name="connsiteX212" fmla="*/ 15518 w 410615"/>
                <a:gd name="connsiteY212" fmla="*/ 229579 h 403852"/>
                <a:gd name="connsiteX213" fmla="*/ 16578 w 410615"/>
                <a:gd name="connsiteY213" fmla="*/ 229579 h 403852"/>
                <a:gd name="connsiteX214" fmla="*/ 17772 w 410615"/>
                <a:gd name="connsiteY214" fmla="*/ 228518 h 403852"/>
                <a:gd name="connsiteX215" fmla="*/ 18833 w 410615"/>
                <a:gd name="connsiteY215" fmla="*/ 228518 h 403852"/>
                <a:gd name="connsiteX216" fmla="*/ 19894 w 410615"/>
                <a:gd name="connsiteY216" fmla="*/ 227324 h 403852"/>
                <a:gd name="connsiteX217" fmla="*/ 19894 w 410615"/>
                <a:gd name="connsiteY217" fmla="*/ 226263 h 403852"/>
                <a:gd name="connsiteX218" fmla="*/ 18833 w 410615"/>
                <a:gd name="connsiteY218" fmla="*/ 225070 h 403852"/>
                <a:gd name="connsiteX219" fmla="*/ 21088 w 410615"/>
                <a:gd name="connsiteY219" fmla="*/ 225070 h 403852"/>
                <a:gd name="connsiteX220" fmla="*/ 24403 w 410615"/>
                <a:gd name="connsiteY220" fmla="*/ 204778 h 403852"/>
                <a:gd name="connsiteX221" fmla="*/ 28913 w 410615"/>
                <a:gd name="connsiteY221" fmla="*/ 205972 h 403852"/>
                <a:gd name="connsiteX222" fmla="*/ 28913 w 410615"/>
                <a:gd name="connsiteY222" fmla="*/ 204778 h 403852"/>
                <a:gd name="connsiteX223" fmla="*/ 796 w 410615"/>
                <a:gd name="connsiteY223" fmla="*/ 176661 h 40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410615" h="403852">
                  <a:moveTo>
                    <a:pt x="0" y="176793"/>
                  </a:moveTo>
                  <a:lnTo>
                    <a:pt x="30372" y="158756"/>
                  </a:lnTo>
                  <a:lnTo>
                    <a:pt x="62998" y="140719"/>
                  </a:lnTo>
                  <a:lnTo>
                    <a:pt x="83290" y="131699"/>
                  </a:lnTo>
                  <a:lnTo>
                    <a:pt x="84352" y="132761"/>
                  </a:lnTo>
                  <a:lnTo>
                    <a:pt x="85545" y="131699"/>
                  </a:lnTo>
                  <a:lnTo>
                    <a:pt x="85545" y="129445"/>
                  </a:lnTo>
                  <a:lnTo>
                    <a:pt x="86606" y="129445"/>
                  </a:lnTo>
                  <a:lnTo>
                    <a:pt x="88861" y="131699"/>
                  </a:lnTo>
                  <a:lnTo>
                    <a:pt x="91115" y="128252"/>
                  </a:lnTo>
                  <a:lnTo>
                    <a:pt x="94564" y="129445"/>
                  </a:lnTo>
                  <a:lnTo>
                    <a:pt x="102389" y="128252"/>
                  </a:lnTo>
                  <a:lnTo>
                    <a:pt x="111407" y="128252"/>
                  </a:lnTo>
                  <a:lnTo>
                    <a:pt x="110347" y="123742"/>
                  </a:lnTo>
                  <a:lnTo>
                    <a:pt x="109153" y="120294"/>
                  </a:lnTo>
                  <a:lnTo>
                    <a:pt x="107959" y="121488"/>
                  </a:lnTo>
                  <a:lnTo>
                    <a:pt x="106898" y="121488"/>
                  </a:lnTo>
                  <a:lnTo>
                    <a:pt x="104644" y="119232"/>
                  </a:lnTo>
                  <a:lnTo>
                    <a:pt x="102389" y="119232"/>
                  </a:lnTo>
                  <a:lnTo>
                    <a:pt x="100134" y="118172"/>
                  </a:lnTo>
                  <a:lnTo>
                    <a:pt x="99073" y="113662"/>
                  </a:lnTo>
                  <a:lnTo>
                    <a:pt x="102522" y="105838"/>
                  </a:lnTo>
                  <a:lnTo>
                    <a:pt x="104776" y="102389"/>
                  </a:lnTo>
                  <a:lnTo>
                    <a:pt x="105970" y="103582"/>
                  </a:lnTo>
                  <a:lnTo>
                    <a:pt x="112734" y="106898"/>
                  </a:lnTo>
                  <a:lnTo>
                    <a:pt x="121752" y="109153"/>
                  </a:lnTo>
                  <a:lnTo>
                    <a:pt x="124007" y="102389"/>
                  </a:lnTo>
                  <a:lnTo>
                    <a:pt x="124007" y="101328"/>
                  </a:lnTo>
                  <a:lnTo>
                    <a:pt x="130771" y="101328"/>
                  </a:lnTo>
                  <a:lnTo>
                    <a:pt x="131832" y="100135"/>
                  </a:lnTo>
                  <a:cubicBezTo>
                    <a:pt x="136872" y="90851"/>
                    <a:pt x="132628" y="94564"/>
                    <a:pt x="140851" y="91115"/>
                  </a:cubicBezTo>
                  <a:lnTo>
                    <a:pt x="135281" y="79842"/>
                  </a:lnTo>
                  <a:lnTo>
                    <a:pt x="148809" y="73078"/>
                  </a:lnTo>
                  <a:lnTo>
                    <a:pt x="146554" y="68569"/>
                  </a:lnTo>
                  <a:lnTo>
                    <a:pt x="147615" y="56234"/>
                  </a:lnTo>
                  <a:lnTo>
                    <a:pt x="148676" y="55174"/>
                  </a:lnTo>
                  <a:lnTo>
                    <a:pt x="146421" y="51858"/>
                  </a:lnTo>
                  <a:lnTo>
                    <a:pt x="186873" y="36075"/>
                  </a:lnTo>
                  <a:lnTo>
                    <a:pt x="167774" y="3448"/>
                  </a:lnTo>
                  <a:lnTo>
                    <a:pt x="209420" y="0"/>
                  </a:lnTo>
                  <a:lnTo>
                    <a:pt x="225202" y="1194"/>
                  </a:lnTo>
                  <a:lnTo>
                    <a:pt x="236476" y="9019"/>
                  </a:lnTo>
                  <a:lnTo>
                    <a:pt x="239792" y="10080"/>
                  </a:lnTo>
                  <a:lnTo>
                    <a:pt x="287007" y="22414"/>
                  </a:lnTo>
                  <a:lnTo>
                    <a:pt x="309554" y="31433"/>
                  </a:lnTo>
                  <a:lnTo>
                    <a:pt x="320827" y="37004"/>
                  </a:lnTo>
                  <a:lnTo>
                    <a:pt x="336610" y="65121"/>
                  </a:lnTo>
                  <a:lnTo>
                    <a:pt x="334355" y="68436"/>
                  </a:lnTo>
                  <a:lnTo>
                    <a:pt x="334355" y="70691"/>
                  </a:lnTo>
                  <a:lnTo>
                    <a:pt x="335416" y="74007"/>
                  </a:lnTo>
                  <a:lnTo>
                    <a:pt x="335416" y="76261"/>
                  </a:lnTo>
                  <a:lnTo>
                    <a:pt x="343241" y="87535"/>
                  </a:lnTo>
                  <a:lnTo>
                    <a:pt x="346557" y="88595"/>
                  </a:lnTo>
                  <a:lnTo>
                    <a:pt x="349873" y="91911"/>
                  </a:lnTo>
                  <a:lnTo>
                    <a:pt x="349873" y="94166"/>
                  </a:lnTo>
                  <a:lnTo>
                    <a:pt x="352127" y="95360"/>
                  </a:lnTo>
                  <a:lnTo>
                    <a:pt x="353188" y="98675"/>
                  </a:lnTo>
                  <a:lnTo>
                    <a:pt x="356637" y="99736"/>
                  </a:lnTo>
                  <a:lnTo>
                    <a:pt x="362207" y="100930"/>
                  </a:lnTo>
                  <a:lnTo>
                    <a:pt x="366716" y="101991"/>
                  </a:lnTo>
                  <a:lnTo>
                    <a:pt x="373480" y="101991"/>
                  </a:lnTo>
                  <a:lnTo>
                    <a:pt x="375735" y="103185"/>
                  </a:lnTo>
                  <a:lnTo>
                    <a:pt x="377990" y="105439"/>
                  </a:lnTo>
                  <a:lnTo>
                    <a:pt x="377990" y="107694"/>
                  </a:lnTo>
                  <a:lnTo>
                    <a:pt x="382499" y="109949"/>
                  </a:lnTo>
                  <a:lnTo>
                    <a:pt x="384754" y="109949"/>
                  </a:lnTo>
                  <a:lnTo>
                    <a:pt x="389263" y="113398"/>
                  </a:lnTo>
                  <a:lnTo>
                    <a:pt x="398282" y="126925"/>
                  </a:lnTo>
                  <a:lnTo>
                    <a:pt x="396027" y="129179"/>
                  </a:lnTo>
                  <a:lnTo>
                    <a:pt x="396027" y="152788"/>
                  </a:lnTo>
                  <a:lnTo>
                    <a:pt x="401597" y="183159"/>
                  </a:lnTo>
                  <a:lnTo>
                    <a:pt x="410616" y="194433"/>
                  </a:lnTo>
                  <a:lnTo>
                    <a:pt x="390324" y="205706"/>
                  </a:lnTo>
                  <a:lnTo>
                    <a:pt x="390324" y="213531"/>
                  </a:lnTo>
                  <a:lnTo>
                    <a:pt x="370032" y="206767"/>
                  </a:lnTo>
                  <a:lnTo>
                    <a:pt x="372287" y="212337"/>
                  </a:lnTo>
                  <a:lnTo>
                    <a:pt x="371226" y="215786"/>
                  </a:lnTo>
                  <a:lnTo>
                    <a:pt x="372287" y="218040"/>
                  </a:lnTo>
                  <a:lnTo>
                    <a:pt x="375602" y="220296"/>
                  </a:lnTo>
                  <a:lnTo>
                    <a:pt x="380112" y="241649"/>
                  </a:lnTo>
                  <a:lnTo>
                    <a:pt x="379051" y="248413"/>
                  </a:lnTo>
                  <a:lnTo>
                    <a:pt x="377990" y="249606"/>
                  </a:lnTo>
                  <a:lnTo>
                    <a:pt x="374674" y="254116"/>
                  </a:lnTo>
                  <a:lnTo>
                    <a:pt x="376929" y="254116"/>
                  </a:lnTo>
                  <a:lnTo>
                    <a:pt x="375867" y="260880"/>
                  </a:lnTo>
                  <a:lnTo>
                    <a:pt x="372552" y="268704"/>
                  </a:lnTo>
                  <a:lnTo>
                    <a:pt x="366982" y="268704"/>
                  </a:lnTo>
                  <a:lnTo>
                    <a:pt x="365920" y="270959"/>
                  </a:lnTo>
                  <a:lnTo>
                    <a:pt x="365920" y="272020"/>
                  </a:lnTo>
                  <a:lnTo>
                    <a:pt x="363666" y="273214"/>
                  </a:lnTo>
                  <a:lnTo>
                    <a:pt x="356902" y="268704"/>
                  </a:lnTo>
                  <a:lnTo>
                    <a:pt x="353453" y="269898"/>
                  </a:lnTo>
                  <a:lnTo>
                    <a:pt x="352392" y="274407"/>
                  </a:lnTo>
                  <a:lnTo>
                    <a:pt x="350138" y="277856"/>
                  </a:lnTo>
                  <a:lnTo>
                    <a:pt x="346822" y="278917"/>
                  </a:lnTo>
                  <a:lnTo>
                    <a:pt x="344567" y="279978"/>
                  </a:lnTo>
                  <a:lnTo>
                    <a:pt x="344567" y="277723"/>
                  </a:lnTo>
                  <a:lnTo>
                    <a:pt x="341119" y="279978"/>
                  </a:lnTo>
                  <a:lnTo>
                    <a:pt x="340058" y="279978"/>
                  </a:lnTo>
                  <a:lnTo>
                    <a:pt x="337803" y="278917"/>
                  </a:lnTo>
                  <a:lnTo>
                    <a:pt x="336742" y="278917"/>
                  </a:lnTo>
                  <a:lnTo>
                    <a:pt x="335681" y="277856"/>
                  </a:lnTo>
                  <a:lnTo>
                    <a:pt x="334620" y="273347"/>
                  </a:lnTo>
                  <a:lnTo>
                    <a:pt x="332366" y="273347"/>
                  </a:lnTo>
                  <a:lnTo>
                    <a:pt x="332366" y="270031"/>
                  </a:lnTo>
                  <a:lnTo>
                    <a:pt x="331305" y="267776"/>
                  </a:lnTo>
                  <a:lnTo>
                    <a:pt x="321092" y="263267"/>
                  </a:lnTo>
                  <a:lnTo>
                    <a:pt x="318838" y="263267"/>
                  </a:lnTo>
                  <a:lnTo>
                    <a:pt x="317644" y="261012"/>
                  </a:lnTo>
                  <a:lnTo>
                    <a:pt x="315389" y="258757"/>
                  </a:lnTo>
                  <a:lnTo>
                    <a:pt x="314196" y="259951"/>
                  </a:lnTo>
                  <a:lnTo>
                    <a:pt x="311941" y="258757"/>
                  </a:lnTo>
                  <a:lnTo>
                    <a:pt x="310880" y="257696"/>
                  </a:lnTo>
                  <a:lnTo>
                    <a:pt x="310880" y="254380"/>
                  </a:lnTo>
                  <a:lnTo>
                    <a:pt x="309686" y="253187"/>
                  </a:lnTo>
                  <a:lnTo>
                    <a:pt x="308625" y="253187"/>
                  </a:lnTo>
                  <a:lnTo>
                    <a:pt x="306371" y="249871"/>
                  </a:lnTo>
                  <a:lnTo>
                    <a:pt x="305177" y="247617"/>
                  </a:lnTo>
                  <a:lnTo>
                    <a:pt x="306371" y="245362"/>
                  </a:lnTo>
                  <a:lnTo>
                    <a:pt x="306371" y="243107"/>
                  </a:lnTo>
                  <a:lnTo>
                    <a:pt x="307564" y="242046"/>
                  </a:lnTo>
                  <a:lnTo>
                    <a:pt x="307564" y="240853"/>
                  </a:lnTo>
                  <a:lnTo>
                    <a:pt x="282763" y="235282"/>
                  </a:lnTo>
                  <a:lnTo>
                    <a:pt x="281569" y="254380"/>
                  </a:lnTo>
                  <a:lnTo>
                    <a:pt x="278254" y="261144"/>
                  </a:lnTo>
                  <a:lnTo>
                    <a:pt x="272683" y="266715"/>
                  </a:lnTo>
                  <a:lnTo>
                    <a:pt x="272683" y="271224"/>
                  </a:lnTo>
                  <a:lnTo>
                    <a:pt x="271622" y="275734"/>
                  </a:lnTo>
                  <a:lnTo>
                    <a:pt x="271622" y="283559"/>
                  </a:lnTo>
                  <a:lnTo>
                    <a:pt x="269367" y="286874"/>
                  </a:lnTo>
                  <a:lnTo>
                    <a:pt x="268306" y="285814"/>
                  </a:lnTo>
                  <a:lnTo>
                    <a:pt x="268306" y="284620"/>
                  </a:lnTo>
                  <a:lnTo>
                    <a:pt x="264991" y="276794"/>
                  </a:lnTo>
                  <a:lnTo>
                    <a:pt x="245892" y="277988"/>
                  </a:lnTo>
                  <a:lnTo>
                    <a:pt x="229049" y="280243"/>
                  </a:lnTo>
                  <a:lnTo>
                    <a:pt x="221223" y="308360"/>
                  </a:lnTo>
                  <a:lnTo>
                    <a:pt x="214460" y="322950"/>
                  </a:lnTo>
                  <a:lnTo>
                    <a:pt x="212205" y="333029"/>
                  </a:lnTo>
                  <a:lnTo>
                    <a:pt x="213266" y="335284"/>
                  </a:lnTo>
                  <a:lnTo>
                    <a:pt x="222285" y="361146"/>
                  </a:lnTo>
                  <a:lnTo>
                    <a:pt x="229049" y="377990"/>
                  </a:lnTo>
                  <a:lnTo>
                    <a:pt x="235812" y="390324"/>
                  </a:lnTo>
                  <a:lnTo>
                    <a:pt x="195361" y="399343"/>
                  </a:lnTo>
                  <a:lnTo>
                    <a:pt x="180772" y="367778"/>
                  </a:lnTo>
                  <a:lnTo>
                    <a:pt x="169498" y="375602"/>
                  </a:lnTo>
                  <a:lnTo>
                    <a:pt x="149206" y="357565"/>
                  </a:lnTo>
                  <a:lnTo>
                    <a:pt x="148146" y="390192"/>
                  </a:lnTo>
                  <a:lnTo>
                    <a:pt x="121089" y="382367"/>
                  </a:lnTo>
                  <a:lnTo>
                    <a:pt x="104246" y="377857"/>
                  </a:lnTo>
                  <a:lnTo>
                    <a:pt x="104246" y="376796"/>
                  </a:lnTo>
                  <a:lnTo>
                    <a:pt x="103185" y="375602"/>
                  </a:lnTo>
                  <a:lnTo>
                    <a:pt x="100930" y="377857"/>
                  </a:lnTo>
                  <a:lnTo>
                    <a:pt x="98675" y="379051"/>
                  </a:lnTo>
                  <a:lnTo>
                    <a:pt x="97482" y="381305"/>
                  </a:lnTo>
                  <a:lnTo>
                    <a:pt x="96421" y="382499"/>
                  </a:lnTo>
                  <a:lnTo>
                    <a:pt x="95360" y="382499"/>
                  </a:lnTo>
                  <a:lnTo>
                    <a:pt x="93105" y="385815"/>
                  </a:lnTo>
                  <a:lnTo>
                    <a:pt x="88595" y="387008"/>
                  </a:lnTo>
                  <a:lnTo>
                    <a:pt x="86341" y="389263"/>
                  </a:lnTo>
                  <a:lnTo>
                    <a:pt x="89657" y="391518"/>
                  </a:lnTo>
                  <a:lnTo>
                    <a:pt x="90850" y="392712"/>
                  </a:lnTo>
                  <a:lnTo>
                    <a:pt x="90850" y="393772"/>
                  </a:lnTo>
                  <a:lnTo>
                    <a:pt x="86341" y="393772"/>
                  </a:lnTo>
                  <a:lnTo>
                    <a:pt x="86341" y="392712"/>
                  </a:lnTo>
                  <a:lnTo>
                    <a:pt x="85147" y="392712"/>
                  </a:lnTo>
                  <a:lnTo>
                    <a:pt x="85147" y="391518"/>
                  </a:lnTo>
                  <a:lnTo>
                    <a:pt x="82892" y="391518"/>
                  </a:lnTo>
                  <a:lnTo>
                    <a:pt x="80638" y="393772"/>
                  </a:lnTo>
                  <a:lnTo>
                    <a:pt x="80638" y="396028"/>
                  </a:lnTo>
                  <a:lnTo>
                    <a:pt x="79577" y="396028"/>
                  </a:lnTo>
                  <a:lnTo>
                    <a:pt x="78516" y="397221"/>
                  </a:lnTo>
                  <a:lnTo>
                    <a:pt x="78516" y="398282"/>
                  </a:lnTo>
                  <a:lnTo>
                    <a:pt x="77322" y="398282"/>
                  </a:lnTo>
                  <a:lnTo>
                    <a:pt x="77322" y="399475"/>
                  </a:lnTo>
                  <a:lnTo>
                    <a:pt x="70558" y="396028"/>
                  </a:lnTo>
                  <a:lnTo>
                    <a:pt x="64988" y="391518"/>
                  </a:lnTo>
                  <a:lnTo>
                    <a:pt x="55969" y="403852"/>
                  </a:lnTo>
                  <a:lnTo>
                    <a:pt x="44696" y="399343"/>
                  </a:lnTo>
                  <a:lnTo>
                    <a:pt x="18833" y="380245"/>
                  </a:lnTo>
                  <a:lnTo>
                    <a:pt x="17772" y="380245"/>
                  </a:lnTo>
                  <a:lnTo>
                    <a:pt x="18833" y="380245"/>
                  </a:lnTo>
                  <a:lnTo>
                    <a:pt x="18833" y="377990"/>
                  </a:lnTo>
                  <a:lnTo>
                    <a:pt x="17772" y="377990"/>
                  </a:lnTo>
                  <a:lnTo>
                    <a:pt x="17772" y="376929"/>
                  </a:lnTo>
                  <a:lnTo>
                    <a:pt x="18833" y="374674"/>
                  </a:lnTo>
                  <a:lnTo>
                    <a:pt x="21088" y="372419"/>
                  </a:lnTo>
                  <a:lnTo>
                    <a:pt x="22149" y="370165"/>
                  </a:lnTo>
                  <a:lnTo>
                    <a:pt x="22149" y="369104"/>
                  </a:lnTo>
                  <a:lnTo>
                    <a:pt x="21088" y="367910"/>
                  </a:lnTo>
                  <a:lnTo>
                    <a:pt x="21088" y="365655"/>
                  </a:lnTo>
                  <a:lnTo>
                    <a:pt x="18833" y="363401"/>
                  </a:lnTo>
                  <a:lnTo>
                    <a:pt x="17772" y="363401"/>
                  </a:lnTo>
                  <a:lnTo>
                    <a:pt x="17772" y="362340"/>
                  </a:lnTo>
                  <a:lnTo>
                    <a:pt x="16578" y="361278"/>
                  </a:lnTo>
                  <a:lnTo>
                    <a:pt x="14324" y="361278"/>
                  </a:lnTo>
                  <a:lnTo>
                    <a:pt x="14324" y="362340"/>
                  </a:lnTo>
                  <a:lnTo>
                    <a:pt x="13263" y="363401"/>
                  </a:lnTo>
                  <a:lnTo>
                    <a:pt x="12069" y="363401"/>
                  </a:lnTo>
                  <a:lnTo>
                    <a:pt x="9815" y="364594"/>
                  </a:lnTo>
                  <a:lnTo>
                    <a:pt x="10876" y="360085"/>
                  </a:lnTo>
                  <a:lnTo>
                    <a:pt x="16446" y="345496"/>
                  </a:lnTo>
                  <a:lnTo>
                    <a:pt x="36738" y="326398"/>
                  </a:lnTo>
                  <a:lnTo>
                    <a:pt x="51327" y="310615"/>
                  </a:lnTo>
                  <a:lnTo>
                    <a:pt x="45757" y="288068"/>
                  </a:lnTo>
                  <a:lnTo>
                    <a:pt x="41247" y="247617"/>
                  </a:lnTo>
                  <a:lnTo>
                    <a:pt x="29974" y="236343"/>
                  </a:lnTo>
                  <a:lnTo>
                    <a:pt x="24403" y="234089"/>
                  </a:lnTo>
                  <a:lnTo>
                    <a:pt x="25597" y="231834"/>
                  </a:lnTo>
                  <a:lnTo>
                    <a:pt x="24403" y="229579"/>
                  </a:lnTo>
                  <a:lnTo>
                    <a:pt x="16578" y="234089"/>
                  </a:lnTo>
                  <a:lnTo>
                    <a:pt x="16578" y="230773"/>
                  </a:lnTo>
                  <a:lnTo>
                    <a:pt x="15518" y="230773"/>
                  </a:lnTo>
                  <a:lnTo>
                    <a:pt x="15518" y="229579"/>
                  </a:lnTo>
                  <a:lnTo>
                    <a:pt x="16578" y="229579"/>
                  </a:lnTo>
                  <a:lnTo>
                    <a:pt x="17772" y="228518"/>
                  </a:lnTo>
                  <a:lnTo>
                    <a:pt x="18833" y="228518"/>
                  </a:lnTo>
                  <a:lnTo>
                    <a:pt x="19894" y="227324"/>
                  </a:lnTo>
                  <a:lnTo>
                    <a:pt x="19894" y="226263"/>
                  </a:lnTo>
                  <a:lnTo>
                    <a:pt x="18833" y="225070"/>
                  </a:lnTo>
                  <a:lnTo>
                    <a:pt x="21088" y="225070"/>
                  </a:lnTo>
                  <a:lnTo>
                    <a:pt x="24403" y="204778"/>
                  </a:lnTo>
                  <a:lnTo>
                    <a:pt x="28913" y="205972"/>
                  </a:lnTo>
                  <a:lnTo>
                    <a:pt x="28913" y="204778"/>
                  </a:lnTo>
                  <a:lnTo>
                    <a:pt x="796" y="176661"/>
                  </a:lnTo>
                </a:path>
              </a:pathLst>
            </a:custGeom>
            <a:noFill/>
            <a:ln w="3315" cap="flat">
              <a:solidFill>
                <a:schemeClr val="bg1">
                  <a:lumMod val="65000"/>
                </a:schemeClr>
              </a:solidFill>
              <a:prstDash val="solid"/>
              <a:miter/>
            </a:ln>
          </p:spPr>
          <p:txBody>
            <a:bodyPr rtlCol="0" anchor="ctr"/>
            <a:lstStyle/>
            <a:p>
              <a:endParaRPr lang="en-FI" sz="816"/>
            </a:p>
          </p:txBody>
        </p:sp>
        <p:sp>
          <p:nvSpPr>
            <p:cNvPr id="921" name="Freeform: Shape 920">
              <a:extLst>
                <a:ext uri="{FF2B5EF4-FFF2-40B4-BE49-F238E27FC236}">
                  <a16:creationId xmlns:a16="http://schemas.microsoft.com/office/drawing/2014/main" id="{9E38DBD5-68F1-2E7D-583C-92A8EA81C522}"/>
                </a:ext>
              </a:extLst>
            </p:cNvPr>
            <p:cNvSpPr/>
            <p:nvPr/>
          </p:nvSpPr>
          <p:spPr>
            <a:xfrm>
              <a:off x="4978316" y="13310860"/>
              <a:ext cx="329845" cy="381570"/>
            </a:xfrm>
            <a:custGeom>
              <a:avLst/>
              <a:gdLst>
                <a:gd name="connsiteX0" fmla="*/ 1061 w 329845"/>
                <a:gd name="connsiteY0" fmla="*/ 180109 h 381570"/>
                <a:gd name="connsiteX1" fmla="*/ 0 w 329845"/>
                <a:gd name="connsiteY1" fmla="*/ 177854 h 381570"/>
                <a:gd name="connsiteX2" fmla="*/ 2255 w 329845"/>
                <a:gd name="connsiteY2" fmla="*/ 167775 h 381570"/>
                <a:gd name="connsiteX3" fmla="*/ 9019 w 329845"/>
                <a:gd name="connsiteY3" fmla="*/ 153185 h 381570"/>
                <a:gd name="connsiteX4" fmla="*/ 16844 w 329845"/>
                <a:gd name="connsiteY4" fmla="*/ 125068 h 381570"/>
                <a:gd name="connsiteX5" fmla="*/ 33688 w 329845"/>
                <a:gd name="connsiteY5" fmla="*/ 122814 h 381570"/>
                <a:gd name="connsiteX6" fmla="*/ 52786 w 329845"/>
                <a:gd name="connsiteY6" fmla="*/ 121620 h 381570"/>
                <a:gd name="connsiteX7" fmla="*/ 56102 w 329845"/>
                <a:gd name="connsiteY7" fmla="*/ 129445 h 381570"/>
                <a:gd name="connsiteX8" fmla="*/ 56102 w 329845"/>
                <a:gd name="connsiteY8" fmla="*/ 130638 h 381570"/>
                <a:gd name="connsiteX9" fmla="*/ 57163 w 329845"/>
                <a:gd name="connsiteY9" fmla="*/ 131699 h 381570"/>
                <a:gd name="connsiteX10" fmla="*/ 59417 w 329845"/>
                <a:gd name="connsiteY10" fmla="*/ 128384 h 381570"/>
                <a:gd name="connsiteX11" fmla="*/ 59417 w 329845"/>
                <a:gd name="connsiteY11" fmla="*/ 120559 h 381570"/>
                <a:gd name="connsiteX12" fmla="*/ 60479 w 329845"/>
                <a:gd name="connsiteY12" fmla="*/ 116049 h 381570"/>
                <a:gd name="connsiteX13" fmla="*/ 60479 w 329845"/>
                <a:gd name="connsiteY13" fmla="*/ 111540 h 381570"/>
                <a:gd name="connsiteX14" fmla="*/ 66049 w 329845"/>
                <a:gd name="connsiteY14" fmla="*/ 105970 h 381570"/>
                <a:gd name="connsiteX15" fmla="*/ 69365 w 329845"/>
                <a:gd name="connsiteY15" fmla="*/ 99205 h 381570"/>
                <a:gd name="connsiteX16" fmla="*/ 70558 w 329845"/>
                <a:gd name="connsiteY16" fmla="*/ 80107 h 381570"/>
                <a:gd name="connsiteX17" fmla="*/ 95360 w 329845"/>
                <a:gd name="connsiteY17" fmla="*/ 85678 h 381570"/>
                <a:gd name="connsiteX18" fmla="*/ 95360 w 329845"/>
                <a:gd name="connsiteY18" fmla="*/ 86871 h 381570"/>
                <a:gd name="connsiteX19" fmla="*/ 94166 w 329845"/>
                <a:gd name="connsiteY19" fmla="*/ 87932 h 381570"/>
                <a:gd name="connsiteX20" fmla="*/ 94166 w 329845"/>
                <a:gd name="connsiteY20" fmla="*/ 90187 h 381570"/>
                <a:gd name="connsiteX21" fmla="*/ 92972 w 329845"/>
                <a:gd name="connsiteY21" fmla="*/ 92441 h 381570"/>
                <a:gd name="connsiteX22" fmla="*/ 94166 w 329845"/>
                <a:gd name="connsiteY22" fmla="*/ 94697 h 381570"/>
                <a:gd name="connsiteX23" fmla="*/ 96421 w 329845"/>
                <a:gd name="connsiteY23" fmla="*/ 98012 h 381570"/>
                <a:gd name="connsiteX24" fmla="*/ 97482 w 329845"/>
                <a:gd name="connsiteY24" fmla="*/ 98012 h 381570"/>
                <a:gd name="connsiteX25" fmla="*/ 98675 w 329845"/>
                <a:gd name="connsiteY25" fmla="*/ 99205 h 381570"/>
                <a:gd name="connsiteX26" fmla="*/ 98675 w 329845"/>
                <a:gd name="connsiteY26" fmla="*/ 102521 h 381570"/>
                <a:gd name="connsiteX27" fmla="*/ 99736 w 329845"/>
                <a:gd name="connsiteY27" fmla="*/ 103582 h 381570"/>
                <a:gd name="connsiteX28" fmla="*/ 101991 w 329845"/>
                <a:gd name="connsiteY28" fmla="*/ 104776 h 381570"/>
                <a:gd name="connsiteX29" fmla="*/ 103185 w 329845"/>
                <a:gd name="connsiteY29" fmla="*/ 103582 h 381570"/>
                <a:gd name="connsiteX30" fmla="*/ 105439 w 329845"/>
                <a:gd name="connsiteY30" fmla="*/ 105837 h 381570"/>
                <a:gd name="connsiteX31" fmla="*/ 106633 w 329845"/>
                <a:gd name="connsiteY31" fmla="*/ 108092 h 381570"/>
                <a:gd name="connsiteX32" fmla="*/ 108888 w 329845"/>
                <a:gd name="connsiteY32" fmla="*/ 108092 h 381570"/>
                <a:gd name="connsiteX33" fmla="*/ 119100 w 329845"/>
                <a:gd name="connsiteY33" fmla="*/ 112601 h 381570"/>
                <a:gd name="connsiteX34" fmla="*/ 120161 w 329845"/>
                <a:gd name="connsiteY34" fmla="*/ 114855 h 381570"/>
                <a:gd name="connsiteX35" fmla="*/ 120161 w 329845"/>
                <a:gd name="connsiteY35" fmla="*/ 118171 h 381570"/>
                <a:gd name="connsiteX36" fmla="*/ 122416 w 329845"/>
                <a:gd name="connsiteY36" fmla="*/ 118171 h 381570"/>
                <a:gd name="connsiteX37" fmla="*/ 123477 w 329845"/>
                <a:gd name="connsiteY37" fmla="*/ 122681 h 381570"/>
                <a:gd name="connsiteX38" fmla="*/ 124538 w 329845"/>
                <a:gd name="connsiteY38" fmla="*/ 123742 h 381570"/>
                <a:gd name="connsiteX39" fmla="*/ 125599 w 329845"/>
                <a:gd name="connsiteY39" fmla="*/ 123742 h 381570"/>
                <a:gd name="connsiteX40" fmla="*/ 127854 w 329845"/>
                <a:gd name="connsiteY40" fmla="*/ 124803 h 381570"/>
                <a:gd name="connsiteX41" fmla="*/ 128914 w 329845"/>
                <a:gd name="connsiteY41" fmla="*/ 124803 h 381570"/>
                <a:gd name="connsiteX42" fmla="*/ 132363 w 329845"/>
                <a:gd name="connsiteY42" fmla="*/ 122548 h 381570"/>
                <a:gd name="connsiteX43" fmla="*/ 132363 w 329845"/>
                <a:gd name="connsiteY43" fmla="*/ 124803 h 381570"/>
                <a:gd name="connsiteX44" fmla="*/ 134618 w 329845"/>
                <a:gd name="connsiteY44" fmla="*/ 123742 h 381570"/>
                <a:gd name="connsiteX45" fmla="*/ 137933 w 329845"/>
                <a:gd name="connsiteY45" fmla="*/ 122681 h 381570"/>
                <a:gd name="connsiteX46" fmla="*/ 140188 w 329845"/>
                <a:gd name="connsiteY46" fmla="*/ 119232 h 381570"/>
                <a:gd name="connsiteX47" fmla="*/ 141249 w 329845"/>
                <a:gd name="connsiteY47" fmla="*/ 114723 h 381570"/>
                <a:gd name="connsiteX48" fmla="*/ 144697 w 329845"/>
                <a:gd name="connsiteY48" fmla="*/ 113529 h 381570"/>
                <a:gd name="connsiteX49" fmla="*/ 151461 w 329845"/>
                <a:gd name="connsiteY49" fmla="*/ 118039 h 381570"/>
                <a:gd name="connsiteX50" fmla="*/ 153716 w 329845"/>
                <a:gd name="connsiteY50" fmla="*/ 116845 h 381570"/>
                <a:gd name="connsiteX51" fmla="*/ 153716 w 329845"/>
                <a:gd name="connsiteY51" fmla="*/ 115784 h 381570"/>
                <a:gd name="connsiteX52" fmla="*/ 154777 w 329845"/>
                <a:gd name="connsiteY52" fmla="*/ 113529 h 381570"/>
                <a:gd name="connsiteX53" fmla="*/ 160348 w 329845"/>
                <a:gd name="connsiteY53" fmla="*/ 113529 h 381570"/>
                <a:gd name="connsiteX54" fmla="*/ 163663 w 329845"/>
                <a:gd name="connsiteY54" fmla="*/ 105704 h 381570"/>
                <a:gd name="connsiteX55" fmla="*/ 164724 w 329845"/>
                <a:gd name="connsiteY55" fmla="*/ 98941 h 381570"/>
                <a:gd name="connsiteX56" fmla="*/ 162469 w 329845"/>
                <a:gd name="connsiteY56" fmla="*/ 98941 h 381570"/>
                <a:gd name="connsiteX57" fmla="*/ 165785 w 329845"/>
                <a:gd name="connsiteY57" fmla="*/ 94431 h 381570"/>
                <a:gd name="connsiteX58" fmla="*/ 166846 w 329845"/>
                <a:gd name="connsiteY58" fmla="*/ 93237 h 381570"/>
                <a:gd name="connsiteX59" fmla="*/ 167907 w 329845"/>
                <a:gd name="connsiteY59" fmla="*/ 86474 h 381570"/>
                <a:gd name="connsiteX60" fmla="*/ 163398 w 329845"/>
                <a:gd name="connsiteY60" fmla="*/ 65120 h 381570"/>
                <a:gd name="connsiteX61" fmla="*/ 160082 w 329845"/>
                <a:gd name="connsiteY61" fmla="*/ 62866 h 381570"/>
                <a:gd name="connsiteX62" fmla="*/ 159021 w 329845"/>
                <a:gd name="connsiteY62" fmla="*/ 60611 h 381570"/>
                <a:gd name="connsiteX63" fmla="*/ 160082 w 329845"/>
                <a:gd name="connsiteY63" fmla="*/ 57163 h 381570"/>
                <a:gd name="connsiteX64" fmla="*/ 157828 w 329845"/>
                <a:gd name="connsiteY64" fmla="*/ 51592 h 381570"/>
                <a:gd name="connsiteX65" fmla="*/ 178120 w 329845"/>
                <a:gd name="connsiteY65" fmla="*/ 58357 h 381570"/>
                <a:gd name="connsiteX66" fmla="*/ 178120 w 329845"/>
                <a:gd name="connsiteY66" fmla="*/ 50531 h 381570"/>
                <a:gd name="connsiteX67" fmla="*/ 198412 w 329845"/>
                <a:gd name="connsiteY67" fmla="*/ 39258 h 381570"/>
                <a:gd name="connsiteX68" fmla="*/ 220428 w 329845"/>
                <a:gd name="connsiteY68" fmla="*/ 12733 h 381570"/>
                <a:gd name="connsiteX69" fmla="*/ 209552 w 329845"/>
                <a:gd name="connsiteY69" fmla="*/ 0 h 381570"/>
                <a:gd name="connsiteX70" fmla="*/ 236609 w 329845"/>
                <a:gd name="connsiteY70" fmla="*/ 1061 h 381570"/>
                <a:gd name="connsiteX71" fmla="*/ 269235 w 329845"/>
                <a:gd name="connsiteY71" fmla="*/ 14589 h 381570"/>
                <a:gd name="connsiteX72" fmla="*/ 277060 w 329845"/>
                <a:gd name="connsiteY72" fmla="*/ 91115 h 381570"/>
                <a:gd name="connsiteX73" fmla="*/ 269235 w 329845"/>
                <a:gd name="connsiteY73" fmla="*/ 91115 h 381570"/>
                <a:gd name="connsiteX74" fmla="*/ 262471 w 329845"/>
                <a:gd name="connsiteY74" fmla="*/ 96685 h 381570"/>
                <a:gd name="connsiteX75" fmla="*/ 259155 w 329845"/>
                <a:gd name="connsiteY75" fmla="*/ 104511 h 381570"/>
                <a:gd name="connsiteX76" fmla="*/ 254646 w 329845"/>
                <a:gd name="connsiteY76" fmla="*/ 127058 h 381570"/>
                <a:gd name="connsiteX77" fmla="*/ 263664 w 329845"/>
                <a:gd name="connsiteY77" fmla="*/ 151859 h 381570"/>
                <a:gd name="connsiteX78" fmla="*/ 271489 w 329845"/>
                <a:gd name="connsiteY78" fmla="*/ 150665 h 381570"/>
                <a:gd name="connsiteX79" fmla="*/ 277060 w 329845"/>
                <a:gd name="connsiteY79" fmla="*/ 157429 h 381570"/>
                <a:gd name="connsiteX80" fmla="*/ 270296 w 329845"/>
                <a:gd name="connsiteY80" fmla="*/ 168702 h 381570"/>
                <a:gd name="connsiteX81" fmla="*/ 306238 w 329845"/>
                <a:gd name="connsiteY81" fmla="*/ 214857 h 381570"/>
                <a:gd name="connsiteX82" fmla="*/ 302923 w 329845"/>
                <a:gd name="connsiteY82" fmla="*/ 229446 h 381570"/>
                <a:gd name="connsiteX83" fmla="*/ 300668 w 329845"/>
                <a:gd name="connsiteY83" fmla="*/ 230507 h 381570"/>
                <a:gd name="connsiteX84" fmla="*/ 299607 w 329845"/>
                <a:gd name="connsiteY84" fmla="*/ 231701 h 381570"/>
                <a:gd name="connsiteX85" fmla="*/ 298546 w 329845"/>
                <a:gd name="connsiteY85" fmla="*/ 231701 h 381570"/>
                <a:gd name="connsiteX86" fmla="*/ 297352 w 329845"/>
                <a:gd name="connsiteY86" fmla="*/ 230507 h 381570"/>
                <a:gd name="connsiteX87" fmla="*/ 260216 w 329845"/>
                <a:gd name="connsiteY87" fmla="*/ 236078 h 381570"/>
                <a:gd name="connsiteX88" fmla="*/ 257961 w 329845"/>
                <a:gd name="connsiteY88" fmla="*/ 249606 h 381570"/>
                <a:gd name="connsiteX89" fmla="*/ 254646 w 329845"/>
                <a:gd name="connsiteY89" fmla="*/ 255176 h 381570"/>
                <a:gd name="connsiteX90" fmla="*/ 252391 w 329845"/>
                <a:gd name="connsiteY90" fmla="*/ 260746 h 381570"/>
                <a:gd name="connsiteX91" fmla="*/ 248943 w 329845"/>
                <a:gd name="connsiteY91" fmla="*/ 263001 h 381570"/>
                <a:gd name="connsiteX92" fmla="*/ 248943 w 329845"/>
                <a:gd name="connsiteY92" fmla="*/ 265256 h 381570"/>
                <a:gd name="connsiteX93" fmla="*/ 235415 w 329845"/>
                <a:gd name="connsiteY93" fmla="*/ 290057 h 381570"/>
                <a:gd name="connsiteX94" fmla="*/ 242179 w 329845"/>
                <a:gd name="connsiteY94" fmla="*/ 304646 h 381570"/>
                <a:gd name="connsiteX95" fmla="*/ 250004 w 329845"/>
                <a:gd name="connsiteY95" fmla="*/ 296821 h 381570"/>
                <a:gd name="connsiteX96" fmla="*/ 251197 w 329845"/>
                <a:gd name="connsiteY96" fmla="*/ 296821 h 381570"/>
                <a:gd name="connsiteX97" fmla="*/ 251197 w 329845"/>
                <a:gd name="connsiteY97" fmla="*/ 295760 h 381570"/>
                <a:gd name="connsiteX98" fmla="*/ 252259 w 329845"/>
                <a:gd name="connsiteY98" fmla="*/ 295760 h 381570"/>
                <a:gd name="connsiteX99" fmla="*/ 252259 w 329845"/>
                <a:gd name="connsiteY99" fmla="*/ 293506 h 381570"/>
                <a:gd name="connsiteX100" fmla="*/ 253319 w 329845"/>
                <a:gd name="connsiteY100" fmla="*/ 292312 h 381570"/>
                <a:gd name="connsiteX101" fmla="*/ 253319 w 329845"/>
                <a:gd name="connsiteY101" fmla="*/ 291251 h 381570"/>
                <a:gd name="connsiteX102" fmla="*/ 254513 w 329845"/>
                <a:gd name="connsiteY102" fmla="*/ 291251 h 381570"/>
                <a:gd name="connsiteX103" fmla="*/ 254513 w 329845"/>
                <a:gd name="connsiteY103" fmla="*/ 290190 h 381570"/>
                <a:gd name="connsiteX104" fmla="*/ 256768 w 329845"/>
                <a:gd name="connsiteY104" fmla="*/ 287936 h 381570"/>
                <a:gd name="connsiteX105" fmla="*/ 256768 w 329845"/>
                <a:gd name="connsiteY105" fmla="*/ 286742 h 381570"/>
                <a:gd name="connsiteX106" fmla="*/ 257829 w 329845"/>
                <a:gd name="connsiteY106" fmla="*/ 285680 h 381570"/>
                <a:gd name="connsiteX107" fmla="*/ 259023 w 329845"/>
                <a:gd name="connsiteY107" fmla="*/ 285680 h 381570"/>
                <a:gd name="connsiteX108" fmla="*/ 262338 w 329845"/>
                <a:gd name="connsiteY108" fmla="*/ 282232 h 381570"/>
                <a:gd name="connsiteX109" fmla="*/ 263532 w 329845"/>
                <a:gd name="connsiteY109" fmla="*/ 282232 h 381570"/>
                <a:gd name="connsiteX110" fmla="*/ 264593 w 329845"/>
                <a:gd name="connsiteY110" fmla="*/ 281171 h 381570"/>
                <a:gd name="connsiteX111" fmla="*/ 264593 w 329845"/>
                <a:gd name="connsiteY111" fmla="*/ 280110 h 381570"/>
                <a:gd name="connsiteX112" fmla="*/ 265654 w 329845"/>
                <a:gd name="connsiteY112" fmla="*/ 280110 h 381570"/>
                <a:gd name="connsiteX113" fmla="*/ 265654 w 329845"/>
                <a:gd name="connsiteY113" fmla="*/ 278916 h 381570"/>
                <a:gd name="connsiteX114" fmla="*/ 266848 w 329845"/>
                <a:gd name="connsiteY114" fmla="*/ 277856 h 381570"/>
                <a:gd name="connsiteX115" fmla="*/ 266848 w 329845"/>
                <a:gd name="connsiteY115" fmla="*/ 276662 h 381570"/>
                <a:gd name="connsiteX116" fmla="*/ 267909 w 329845"/>
                <a:gd name="connsiteY116" fmla="*/ 276662 h 381570"/>
                <a:gd name="connsiteX117" fmla="*/ 268970 w 329845"/>
                <a:gd name="connsiteY117" fmla="*/ 275600 h 381570"/>
                <a:gd name="connsiteX118" fmla="*/ 268970 w 329845"/>
                <a:gd name="connsiteY118" fmla="*/ 274407 h 381570"/>
                <a:gd name="connsiteX119" fmla="*/ 272418 w 329845"/>
                <a:gd name="connsiteY119" fmla="*/ 274407 h 381570"/>
                <a:gd name="connsiteX120" fmla="*/ 272418 w 329845"/>
                <a:gd name="connsiteY120" fmla="*/ 273346 h 381570"/>
                <a:gd name="connsiteX121" fmla="*/ 273479 w 329845"/>
                <a:gd name="connsiteY121" fmla="*/ 273346 h 381570"/>
                <a:gd name="connsiteX122" fmla="*/ 272418 w 329845"/>
                <a:gd name="connsiteY122" fmla="*/ 272285 h 381570"/>
                <a:gd name="connsiteX123" fmla="*/ 272418 w 329845"/>
                <a:gd name="connsiteY123" fmla="*/ 271092 h 381570"/>
                <a:gd name="connsiteX124" fmla="*/ 273479 w 329845"/>
                <a:gd name="connsiteY124" fmla="*/ 270030 h 381570"/>
                <a:gd name="connsiteX125" fmla="*/ 273479 w 329845"/>
                <a:gd name="connsiteY125" fmla="*/ 268837 h 381570"/>
                <a:gd name="connsiteX126" fmla="*/ 275734 w 329845"/>
                <a:gd name="connsiteY126" fmla="*/ 268837 h 381570"/>
                <a:gd name="connsiteX127" fmla="*/ 276795 w 329845"/>
                <a:gd name="connsiteY127" fmla="*/ 267776 h 381570"/>
                <a:gd name="connsiteX128" fmla="*/ 276795 w 329845"/>
                <a:gd name="connsiteY128" fmla="*/ 264327 h 381570"/>
                <a:gd name="connsiteX129" fmla="*/ 277988 w 329845"/>
                <a:gd name="connsiteY129" fmla="*/ 264327 h 381570"/>
                <a:gd name="connsiteX130" fmla="*/ 277988 w 329845"/>
                <a:gd name="connsiteY130" fmla="*/ 263266 h 381570"/>
                <a:gd name="connsiteX131" fmla="*/ 279182 w 329845"/>
                <a:gd name="connsiteY131" fmla="*/ 262206 h 381570"/>
                <a:gd name="connsiteX132" fmla="*/ 277988 w 329845"/>
                <a:gd name="connsiteY132" fmla="*/ 262206 h 381570"/>
                <a:gd name="connsiteX133" fmla="*/ 279182 w 329845"/>
                <a:gd name="connsiteY133" fmla="*/ 259950 h 381570"/>
                <a:gd name="connsiteX134" fmla="*/ 297219 w 329845"/>
                <a:gd name="connsiteY134" fmla="*/ 282497 h 381570"/>
                <a:gd name="connsiteX135" fmla="*/ 329846 w 329845"/>
                <a:gd name="connsiteY135" fmla="*/ 292577 h 381570"/>
                <a:gd name="connsiteX136" fmla="*/ 253319 w 329845"/>
                <a:gd name="connsiteY136" fmla="*/ 326397 h 381570"/>
                <a:gd name="connsiteX137" fmla="*/ 271357 w 329845"/>
                <a:gd name="connsiteY137" fmla="*/ 379316 h 381570"/>
                <a:gd name="connsiteX138" fmla="*/ 271357 w 329845"/>
                <a:gd name="connsiteY138" fmla="*/ 381571 h 381570"/>
                <a:gd name="connsiteX139" fmla="*/ 236476 w 329845"/>
                <a:gd name="connsiteY139" fmla="*/ 369237 h 381570"/>
                <a:gd name="connsiteX140" fmla="*/ 234221 w 329845"/>
                <a:gd name="connsiteY140" fmla="*/ 369237 h 381570"/>
                <a:gd name="connsiteX141" fmla="*/ 233027 w 329845"/>
                <a:gd name="connsiteY141" fmla="*/ 368175 h 381570"/>
                <a:gd name="connsiteX142" fmla="*/ 236476 w 329845"/>
                <a:gd name="connsiteY142" fmla="*/ 368175 h 381570"/>
                <a:gd name="connsiteX143" fmla="*/ 230905 w 329845"/>
                <a:gd name="connsiteY143" fmla="*/ 354647 h 381570"/>
                <a:gd name="connsiteX144" fmla="*/ 224142 w 329845"/>
                <a:gd name="connsiteY144" fmla="*/ 352393 h 381570"/>
                <a:gd name="connsiteX145" fmla="*/ 223080 w 329845"/>
                <a:gd name="connsiteY145" fmla="*/ 350138 h 381570"/>
                <a:gd name="connsiteX146" fmla="*/ 219765 w 329845"/>
                <a:gd name="connsiteY146" fmla="*/ 347883 h 381570"/>
                <a:gd name="connsiteX147" fmla="*/ 218571 w 329845"/>
                <a:gd name="connsiteY147" fmla="*/ 346822 h 381570"/>
                <a:gd name="connsiteX148" fmla="*/ 214062 w 329845"/>
                <a:gd name="connsiteY148" fmla="*/ 347883 h 381570"/>
                <a:gd name="connsiteX149" fmla="*/ 214062 w 329845"/>
                <a:gd name="connsiteY149" fmla="*/ 350138 h 381570"/>
                <a:gd name="connsiteX150" fmla="*/ 206237 w 329845"/>
                <a:gd name="connsiteY150" fmla="*/ 348944 h 381570"/>
                <a:gd name="connsiteX151" fmla="*/ 179180 w 329845"/>
                <a:gd name="connsiteY151" fmla="*/ 352393 h 381570"/>
                <a:gd name="connsiteX152" fmla="*/ 146554 w 329845"/>
                <a:gd name="connsiteY152" fmla="*/ 360217 h 381570"/>
                <a:gd name="connsiteX153" fmla="*/ 148809 w 329845"/>
                <a:gd name="connsiteY153" fmla="*/ 365788 h 381570"/>
                <a:gd name="connsiteX154" fmla="*/ 145493 w 329845"/>
                <a:gd name="connsiteY154" fmla="*/ 366849 h 381570"/>
                <a:gd name="connsiteX155" fmla="*/ 145493 w 329845"/>
                <a:gd name="connsiteY155" fmla="*/ 365788 h 381570"/>
                <a:gd name="connsiteX156" fmla="*/ 138729 w 329845"/>
                <a:gd name="connsiteY156" fmla="*/ 369104 h 381570"/>
                <a:gd name="connsiteX157" fmla="*/ 137668 w 329845"/>
                <a:gd name="connsiteY157" fmla="*/ 374807 h 381570"/>
                <a:gd name="connsiteX158" fmla="*/ 119631 w 329845"/>
                <a:gd name="connsiteY158" fmla="*/ 373613 h 381570"/>
                <a:gd name="connsiteX159" fmla="*/ 118569 w 329845"/>
                <a:gd name="connsiteY159" fmla="*/ 379184 h 381570"/>
                <a:gd name="connsiteX160" fmla="*/ 78118 w 329845"/>
                <a:gd name="connsiteY160" fmla="*/ 378122 h 381570"/>
                <a:gd name="connsiteX161" fmla="*/ 78118 w 329845"/>
                <a:gd name="connsiteY161" fmla="*/ 346690 h 381570"/>
                <a:gd name="connsiteX162" fmla="*/ 74802 w 329845"/>
                <a:gd name="connsiteY162" fmla="*/ 338731 h 381570"/>
                <a:gd name="connsiteX163" fmla="*/ 72547 w 329845"/>
                <a:gd name="connsiteY163" fmla="*/ 338731 h 381570"/>
                <a:gd name="connsiteX164" fmla="*/ 72547 w 329845"/>
                <a:gd name="connsiteY164" fmla="*/ 337671 h 381570"/>
                <a:gd name="connsiteX165" fmla="*/ 73741 w 329845"/>
                <a:gd name="connsiteY165" fmla="*/ 336610 h 381570"/>
                <a:gd name="connsiteX166" fmla="*/ 65916 w 329845"/>
                <a:gd name="connsiteY166" fmla="*/ 324275 h 381570"/>
                <a:gd name="connsiteX167" fmla="*/ 58091 w 329845"/>
                <a:gd name="connsiteY167" fmla="*/ 317511 h 381570"/>
                <a:gd name="connsiteX168" fmla="*/ 61407 w 329845"/>
                <a:gd name="connsiteY168" fmla="*/ 313002 h 381570"/>
                <a:gd name="connsiteX169" fmla="*/ 64722 w 329845"/>
                <a:gd name="connsiteY169" fmla="*/ 310747 h 381570"/>
                <a:gd name="connsiteX170" fmla="*/ 65916 w 329845"/>
                <a:gd name="connsiteY170" fmla="*/ 311941 h 381570"/>
                <a:gd name="connsiteX171" fmla="*/ 67110 w 329845"/>
                <a:gd name="connsiteY171" fmla="*/ 311941 h 381570"/>
                <a:gd name="connsiteX172" fmla="*/ 65916 w 329845"/>
                <a:gd name="connsiteY172" fmla="*/ 307431 h 381570"/>
                <a:gd name="connsiteX173" fmla="*/ 74935 w 329845"/>
                <a:gd name="connsiteY173" fmla="*/ 302923 h 381570"/>
                <a:gd name="connsiteX174" fmla="*/ 75996 w 329845"/>
                <a:gd name="connsiteY174" fmla="*/ 304116 h 381570"/>
                <a:gd name="connsiteX175" fmla="*/ 77057 w 329845"/>
                <a:gd name="connsiteY175" fmla="*/ 302923 h 381570"/>
                <a:gd name="connsiteX176" fmla="*/ 77057 w 329845"/>
                <a:gd name="connsiteY176" fmla="*/ 301861 h 381570"/>
                <a:gd name="connsiteX177" fmla="*/ 75996 w 329845"/>
                <a:gd name="connsiteY177" fmla="*/ 301861 h 381570"/>
                <a:gd name="connsiteX178" fmla="*/ 74935 w 329845"/>
                <a:gd name="connsiteY178" fmla="*/ 300800 h 381570"/>
                <a:gd name="connsiteX179" fmla="*/ 75996 w 329845"/>
                <a:gd name="connsiteY179" fmla="*/ 299607 h 381570"/>
                <a:gd name="connsiteX180" fmla="*/ 72547 w 329845"/>
                <a:gd name="connsiteY180" fmla="*/ 292843 h 381570"/>
                <a:gd name="connsiteX181" fmla="*/ 77057 w 329845"/>
                <a:gd name="connsiteY181" fmla="*/ 281569 h 381570"/>
                <a:gd name="connsiteX182" fmla="*/ 79312 w 329845"/>
                <a:gd name="connsiteY182" fmla="*/ 281569 h 381570"/>
                <a:gd name="connsiteX183" fmla="*/ 79312 w 329845"/>
                <a:gd name="connsiteY183" fmla="*/ 278253 h 381570"/>
                <a:gd name="connsiteX184" fmla="*/ 80373 w 329845"/>
                <a:gd name="connsiteY184" fmla="*/ 275999 h 381570"/>
                <a:gd name="connsiteX185" fmla="*/ 83821 w 329845"/>
                <a:gd name="connsiteY185" fmla="*/ 273744 h 381570"/>
                <a:gd name="connsiteX186" fmla="*/ 83821 w 329845"/>
                <a:gd name="connsiteY186" fmla="*/ 270429 h 381570"/>
                <a:gd name="connsiteX187" fmla="*/ 84882 w 329845"/>
                <a:gd name="connsiteY187" fmla="*/ 270429 h 381570"/>
                <a:gd name="connsiteX188" fmla="*/ 88330 w 329845"/>
                <a:gd name="connsiteY188" fmla="*/ 271489 h 381570"/>
                <a:gd name="connsiteX189" fmla="*/ 86076 w 329845"/>
                <a:gd name="connsiteY189" fmla="*/ 264726 h 381570"/>
                <a:gd name="connsiteX190" fmla="*/ 84882 w 329845"/>
                <a:gd name="connsiteY190" fmla="*/ 262470 h 381570"/>
                <a:gd name="connsiteX191" fmla="*/ 86076 w 329845"/>
                <a:gd name="connsiteY191" fmla="*/ 262470 h 381570"/>
                <a:gd name="connsiteX192" fmla="*/ 86076 w 329845"/>
                <a:gd name="connsiteY192" fmla="*/ 257961 h 381570"/>
                <a:gd name="connsiteX193" fmla="*/ 83821 w 329845"/>
                <a:gd name="connsiteY193" fmla="*/ 257961 h 381570"/>
                <a:gd name="connsiteX194" fmla="*/ 79312 w 329845"/>
                <a:gd name="connsiteY194" fmla="*/ 251197 h 381570"/>
                <a:gd name="connsiteX195" fmla="*/ 86076 w 329845"/>
                <a:gd name="connsiteY195" fmla="*/ 245627 h 381570"/>
                <a:gd name="connsiteX196" fmla="*/ 81566 w 329845"/>
                <a:gd name="connsiteY196" fmla="*/ 238863 h 381570"/>
                <a:gd name="connsiteX197" fmla="*/ 80373 w 329845"/>
                <a:gd name="connsiteY197" fmla="*/ 240056 h 381570"/>
                <a:gd name="connsiteX198" fmla="*/ 79312 w 329845"/>
                <a:gd name="connsiteY198" fmla="*/ 237802 h 381570"/>
                <a:gd name="connsiteX199" fmla="*/ 78118 w 329845"/>
                <a:gd name="connsiteY199" fmla="*/ 238863 h 381570"/>
                <a:gd name="connsiteX200" fmla="*/ 79312 w 329845"/>
                <a:gd name="connsiteY200" fmla="*/ 241117 h 381570"/>
                <a:gd name="connsiteX201" fmla="*/ 74802 w 329845"/>
                <a:gd name="connsiteY201" fmla="*/ 244566 h 381570"/>
                <a:gd name="connsiteX202" fmla="*/ 74802 w 329845"/>
                <a:gd name="connsiteY202" fmla="*/ 241117 h 381570"/>
                <a:gd name="connsiteX203" fmla="*/ 73609 w 329845"/>
                <a:gd name="connsiteY203" fmla="*/ 240056 h 381570"/>
                <a:gd name="connsiteX204" fmla="*/ 83689 w 329845"/>
                <a:gd name="connsiteY204" fmla="*/ 220958 h 381570"/>
                <a:gd name="connsiteX205" fmla="*/ 82627 w 329845"/>
                <a:gd name="connsiteY205" fmla="*/ 213133 h 381570"/>
                <a:gd name="connsiteX206" fmla="*/ 78118 w 329845"/>
                <a:gd name="connsiteY206" fmla="*/ 215388 h 381570"/>
                <a:gd name="connsiteX207" fmla="*/ 72415 w 329845"/>
                <a:gd name="connsiteY207" fmla="*/ 213133 h 381570"/>
                <a:gd name="connsiteX208" fmla="*/ 72415 w 329845"/>
                <a:gd name="connsiteY208" fmla="*/ 214326 h 381570"/>
                <a:gd name="connsiteX209" fmla="*/ 70160 w 329845"/>
                <a:gd name="connsiteY209" fmla="*/ 215388 h 381570"/>
                <a:gd name="connsiteX210" fmla="*/ 70160 w 329845"/>
                <a:gd name="connsiteY210" fmla="*/ 213133 h 381570"/>
                <a:gd name="connsiteX211" fmla="*/ 67906 w 329845"/>
                <a:gd name="connsiteY211" fmla="*/ 210879 h 381570"/>
                <a:gd name="connsiteX212" fmla="*/ 68967 w 329845"/>
                <a:gd name="connsiteY212" fmla="*/ 206369 h 381570"/>
                <a:gd name="connsiteX213" fmla="*/ 55439 w 329845"/>
                <a:gd name="connsiteY213" fmla="*/ 200666 h 381570"/>
                <a:gd name="connsiteX214" fmla="*/ 54378 w 329845"/>
                <a:gd name="connsiteY214" fmla="*/ 204115 h 381570"/>
                <a:gd name="connsiteX215" fmla="*/ 52123 w 329845"/>
                <a:gd name="connsiteY215" fmla="*/ 204115 h 381570"/>
                <a:gd name="connsiteX216" fmla="*/ 51062 w 329845"/>
                <a:gd name="connsiteY216" fmla="*/ 201859 h 381570"/>
                <a:gd name="connsiteX217" fmla="*/ 40850 w 329845"/>
                <a:gd name="connsiteY217" fmla="*/ 198412 h 381570"/>
                <a:gd name="connsiteX218" fmla="*/ 33025 w 329845"/>
                <a:gd name="connsiteY218" fmla="*/ 190586 h 381570"/>
                <a:gd name="connsiteX219" fmla="*/ 29709 w 329845"/>
                <a:gd name="connsiteY219" fmla="*/ 188332 h 381570"/>
                <a:gd name="connsiteX220" fmla="*/ 28515 w 329845"/>
                <a:gd name="connsiteY220" fmla="*/ 190586 h 381570"/>
                <a:gd name="connsiteX221" fmla="*/ 13926 w 329845"/>
                <a:gd name="connsiteY221" fmla="*/ 182761 h 381570"/>
                <a:gd name="connsiteX222" fmla="*/ 12865 w 329845"/>
                <a:gd name="connsiteY222" fmla="*/ 181700 h 381570"/>
                <a:gd name="connsiteX223" fmla="*/ 9549 w 329845"/>
                <a:gd name="connsiteY223" fmla="*/ 182761 h 381570"/>
                <a:gd name="connsiteX224" fmla="*/ 9549 w 329845"/>
                <a:gd name="connsiteY224" fmla="*/ 175998 h 381570"/>
                <a:gd name="connsiteX225" fmla="*/ 6234 w 329845"/>
                <a:gd name="connsiteY225" fmla="*/ 175998 h 381570"/>
                <a:gd name="connsiteX226" fmla="*/ 5173 w 329845"/>
                <a:gd name="connsiteY226" fmla="*/ 180506 h 381570"/>
                <a:gd name="connsiteX227" fmla="*/ 663 w 329845"/>
                <a:gd name="connsiteY227" fmla="*/ 180506 h 38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329845" h="381570">
                  <a:moveTo>
                    <a:pt x="1061" y="180109"/>
                  </a:moveTo>
                  <a:lnTo>
                    <a:pt x="0" y="177854"/>
                  </a:lnTo>
                  <a:lnTo>
                    <a:pt x="2255" y="167775"/>
                  </a:lnTo>
                  <a:lnTo>
                    <a:pt x="9019" y="153185"/>
                  </a:lnTo>
                  <a:lnTo>
                    <a:pt x="16844" y="125068"/>
                  </a:lnTo>
                  <a:lnTo>
                    <a:pt x="33688" y="122814"/>
                  </a:lnTo>
                  <a:lnTo>
                    <a:pt x="52786" y="121620"/>
                  </a:lnTo>
                  <a:lnTo>
                    <a:pt x="56102" y="129445"/>
                  </a:lnTo>
                  <a:lnTo>
                    <a:pt x="56102" y="130638"/>
                  </a:lnTo>
                  <a:lnTo>
                    <a:pt x="57163" y="131699"/>
                  </a:lnTo>
                  <a:lnTo>
                    <a:pt x="59417" y="128384"/>
                  </a:lnTo>
                  <a:lnTo>
                    <a:pt x="59417" y="120559"/>
                  </a:lnTo>
                  <a:lnTo>
                    <a:pt x="60479" y="116049"/>
                  </a:lnTo>
                  <a:lnTo>
                    <a:pt x="60479" y="111540"/>
                  </a:lnTo>
                  <a:lnTo>
                    <a:pt x="66049" y="105970"/>
                  </a:lnTo>
                  <a:lnTo>
                    <a:pt x="69365" y="99205"/>
                  </a:lnTo>
                  <a:lnTo>
                    <a:pt x="70558" y="80107"/>
                  </a:lnTo>
                  <a:lnTo>
                    <a:pt x="95360" y="85678"/>
                  </a:lnTo>
                  <a:lnTo>
                    <a:pt x="95360" y="86871"/>
                  </a:lnTo>
                  <a:lnTo>
                    <a:pt x="94166" y="87932"/>
                  </a:lnTo>
                  <a:lnTo>
                    <a:pt x="94166" y="90187"/>
                  </a:lnTo>
                  <a:lnTo>
                    <a:pt x="92972" y="92441"/>
                  </a:lnTo>
                  <a:lnTo>
                    <a:pt x="94166" y="94697"/>
                  </a:lnTo>
                  <a:lnTo>
                    <a:pt x="96421" y="98012"/>
                  </a:lnTo>
                  <a:lnTo>
                    <a:pt x="97482" y="98012"/>
                  </a:lnTo>
                  <a:lnTo>
                    <a:pt x="98675" y="99205"/>
                  </a:lnTo>
                  <a:lnTo>
                    <a:pt x="98675" y="102521"/>
                  </a:lnTo>
                  <a:lnTo>
                    <a:pt x="99736" y="103582"/>
                  </a:lnTo>
                  <a:lnTo>
                    <a:pt x="101991" y="104776"/>
                  </a:lnTo>
                  <a:lnTo>
                    <a:pt x="103185" y="103582"/>
                  </a:lnTo>
                  <a:lnTo>
                    <a:pt x="105439" y="105837"/>
                  </a:lnTo>
                  <a:lnTo>
                    <a:pt x="106633" y="108092"/>
                  </a:lnTo>
                  <a:lnTo>
                    <a:pt x="108888" y="108092"/>
                  </a:lnTo>
                  <a:lnTo>
                    <a:pt x="119100" y="112601"/>
                  </a:lnTo>
                  <a:lnTo>
                    <a:pt x="120161" y="114855"/>
                  </a:lnTo>
                  <a:lnTo>
                    <a:pt x="120161" y="118171"/>
                  </a:lnTo>
                  <a:lnTo>
                    <a:pt x="122416" y="118171"/>
                  </a:lnTo>
                  <a:lnTo>
                    <a:pt x="123477" y="122681"/>
                  </a:lnTo>
                  <a:lnTo>
                    <a:pt x="124538" y="123742"/>
                  </a:lnTo>
                  <a:lnTo>
                    <a:pt x="125599" y="123742"/>
                  </a:lnTo>
                  <a:lnTo>
                    <a:pt x="127854" y="124803"/>
                  </a:lnTo>
                  <a:lnTo>
                    <a:pt x="128914" y="124803"/>
                  </a:lnTo>
                  <a:lnTo>
                    <a:pt x="132363" y="122548"/>
                  </a:lnTo>
                  <a:lnTo>
                    <a:pt x="132363" y="124803"/>
                  </a:lnTo>
                  <a:lnTo>
                    <a:pt x="134618" y="123742"/>
                  </a:lnTo>
                  <a:lnTo>
                    <a:pt x="137933" y="122681"/>
                  </a:lnTo>
                  <a:lnTo>
                    <a:pt x="140188" y="119232"/>
                  </a:lnTo>
                  <a:lnTo>
                    <a:pt x="141249" y="114723"/>
                  </a:lnTo>
                  <a:lnTo>
                    <a:pt x="144697" y="113529"/>
                  </a:lnTo>
                  <a:lnTo>
                    <a:pt x="151461" y="118039"/>
                  </a:lnTo>
                  <a:lnTo>
                    <a:pt x="153716" y="116845"/>
                  </a:lnTo>
                  <a:lnTo>
                    <a:pt x="153716" y="115784"/>
                  </a:lnTo>
                  <a:lnTo>
                    <a:pt x="154777" y="113529"/>
                  </a:lnTo>
                  <a:lnTo>
                    <a:pt x="160348" y="113529"/>
                  </a:lnTo>
                  <a:lnTo>
                    <a:pt x="163663" y="105704"/>
                  </a:lnTo>
                  <a:lnTo>
                    <a:pt x="164724" y="98941"/>
                  </a:lnTo>
                  <a:lnTo>
                    <a:pt x="162469" y="98941"/>
                  </a:lnTo>
                  <a:lnTo>
                    <a:pt x="165785" y="94431"/>
                  </a:lnTo>
                  <a:lnTo>
                    <a:pt x="166846" y="93237"/>
                  </a:lnTo>
                  <a:lnTo>
                    <a:pt x="167907" y="86474"/>
                  </a:lnTo>
                  <a:lnTo>
                    <a:pt x="163398" y="65120"/>
                  </a:lnTo>
                  <a:lnTo>
                    <a:pt x="160082" y="62866"/>
                  </a:lnTo>
                  <a:lnTo>
                    <a:pt x="159021" y="60611"/>
                  </a:lnTo>
                  <a:lnTo>
                    <a:pt x="160082" y="57163"/>
                  </a:lnTo>
                  <a:lnTo>
                    <a:pt x="157828" y="51592"/>
                  </a:lnTo>
                  <a:lnTo>
                    <a:pt x="178120" y="58357"/>
                  </a:lnTo>
                  <a:lnTo>
                    <a:pt x="178120" y="50531"/>
                  </a:lnTo>
                  <a:lnTo>
                    <a:pt x="198412" y="39258"/>
                  </a:lnTo>
                  <a:lnTo>
                    <a:pt x="220428" y="12733"/>
                  </a:lnTo>
                  <a:lnTo>
                    <a:pt x="209552" y="0"/>
                  </a:lnTo>
                  <a:lnTo>
                    <a:pt x="236609" y="1061"/>
                  </a:lnTo>
                  <a:lnTo>
                    <a:pt x="269235" y="14589"/>
                  </a:lnTo>
                  <a:lnTo>
                    <a:pt x="277060" y="91115"/>
                  </a:lnTo>
                  <a:lnTo>
                    <a:pt x="269235" y="91115"/>
                  </a:lnTo>
                  <a:lnTo>
                    <a:pt x="262471" y="96685"/>
                  </a:lnTo>
                  <a:lnTo>
                    <a:pt x="259155" y="104511"/>
                  </a:lnTo>
                  <a:lnTo>
                    <a:pt x="254646" y="127058"/>
                  </a:lnTo>
                  <a:lnTo>
                    <a:pt x="263664" y="151859"/>
                  </a:lnTo>
                  <a:lnTo>
                    <a:pt x="271489" y="150665"/>
                  </a:lnTo>
                  <a:lnTo>
                    <a:pt x="277060" y="157429"/>
                  </a:lnTo>
                  <a:lnTo>
                    <a:pt x="270296" y="168702"/>
                  </a:lnTo>
                  <a:lnTo>
                    <a:pt x="306238" y="214857"/>
                  </a:lnTo>
                  <a:lnTo>
                    <a:pt x="302923" y="229446"/>
                  </a:lnTo>
                  <a:lnTo>
                    <a:pt x="300668" y="230507"/>
                  </a:lnTo>
                  <a:lnTo>
                    <a:pt x="299607" y="231701"/>
                  </a:lnTo>
                  <a:lnTo>
                    <a:pt x="298546" y="231701"/>
                  </a:lnTo>
                  <a:lnTo>
                    <a:pt x="297352" y="230507"/>
                  </a:lnTo>
                  <a:lnTo>
                    <a:pt x="260216" y="236078"/>
                  </a:lnTo>
                  <a:lnTo>
                    <a:pt x="257961" y="249606"/>
                  </a:lnTo>
                  <a:lnTo>
                    <a:pt x="254646" y="255176"/>
                  </a:lnTo>
                  <a:lnTo>
                    <a:pt x="252391" y="260746"/>
                  </a:lnTo>
                  <a:lnTo>
                    <a:pt x="248943" y="263001"/>
                  </a:lnTo>
                  <a:lnTo>
                    <a:pt x="248943" y="265256"/>
                  </a:lnTo>
                  <a:lnTo>
                    <a:pt x="235415" y="290057"/>
                  </a:lnTo>
                  <a:lnTo>
                    <a:pt x="242179" y="304646"/>
                  </a:lnTo>
                  <a:lnTo>
                    <a:pt x="250004" y="296821"/>
                  </a:lnTo>
                  <a:lnTo>
                    <a:pt x="251197" y="296821"/>
                  </a:lnTo>
                  <a:lnTo>
                    <a:pt x="251197" y="295760"/>
                  </a:lnTo>
                  <a:lnTo>
                    <a:pt x="252259" y="295760"/>
                  </a:lnTo>
                  <a:lnTo>
                    <a:pt x="252259" y="293506"/>
                  </a:lnTo>
                  <a:lnTo>
                    <a:pt x="253319" y="292312"/>
                  </a:lnTo>
                  <a:lnTo>
                    <a:pt x="253319" y="291251"/>
                  </a:lnTo>
                  <a:lnTo>
                    <a:pt x="254513" y="291251"/>
                  </a:lnTo>
                  <a:lnTo>
                    <a:pt x="254513" y="290190"/>
                  </a:lnTo>
                  <a:lnTo>
                    <a:pt x="256768" y="287936"/>
                  </a:lnTo>
                  <a:lnTo>
                    <a:pt x="256768" y="286742"/>
                  </a:lnTo>
                  <a:lnTo>
                    <a:pt x="257829" y="285680"/>
                  </a:lnTo>
                  <a:lnTo>
                    <a:pt x="259023" y="285680"/>
                  </a:lnTo>
                  <a:lnTo>
                    <a:pt x="262338" y="282232"/>
                  </a:lnTo>
                  <a:lnTo>
                    <a:pt x="263532" y="282232"/>
                  </a:lnTo>
                  <a:lnTo>
                    <a:pt x="264593" y="281171"/>
                  </a:lnTo>
                  <a:lnTo>
                    <a:pt x="264593" y="280110"/>
                  </a:lnTo>
                  <a:lnTo>
                    <a:pt x="265654" y="280110"/>
                  </a:lnTo>
                  <a:lnTo>
                    <a:pt x="265654" y="278916"/>
                  </a:lnTo>
                  <a:lnTo>
                    <a:pt x="266848" y="277856"/>
                  </a:lnTo>
                  <a:lnTo>
                    <a:pt x="266848" y="276662"/>
                  </a:lnTo>
                  <a:lnTo>
                    <a:pt x="267909" y="276662"/>
                  </a:lnTo>
                  <a:lnTo>
                    <a:pt x="268970" y="275600"/>
                  </a:lnTo>
                  <a:lnTo>
                    <a:pt x="268970" y="274407"/>
                  </a:lnTo>
                  <a:lnTo>
                    <a:pt x="272418" y="274407"/>
                  </a:lnTo>
                  <a:lnTo>
                    <a:pt x="272418" y="273346"/>
                  </a:lnTo>
                  <a:lnTo>
                    <a:pt x="273479" y="273346"/>
                  </a:lnTo>
                  <a:lnTo>
                    <a:pt x="272418" y="272285"/>
                  </a:lnTo>
                  <a:lnTo>
                    <a:pt x="272418" y="271092"/>
                  </a:lnTo>
                  <a:lnTo>
                    <a:pt x="273479" y="270030"/>
                  </a:lnTo>
                  <a:lnTo>
                    <a:pt x="273479" y="268837"/>
                  </a:lnTo>
                  <a:lnTo>
                    <a:pt x="275734" y="268837"/>
                  </a:lnTo>
                  <a:lnTo>
                    <a:pt x="276795" y="267776"/>
                  </a:lnTo>
                  <a:lnTo>
                    <a:pt x="276795" y="264327"/>
                  </a:lnTo>
                  <a:lnTo>
                    <a:pt x="277988" y="264327"/>
                  </a:lnTo>
                  <a:lnTo>
                    <a:pt x="277988" y="263266"/>
                  </a:lnTo>
                  <a:lnTo>
                    <a:pt x="279182" y="262206"/>
                  </a:lnTo>
                  <a:lnTo>
                    <a:pt x="277988" y="262206"/>
                  </a:lnTo>
                  <a:lnTo>
                    <a:pt x="279182" y="259950"/>
                  </a:lnTo>
                  <a:lnTo>
                    <a:pt x="297219" y="282497"/>
                  </a:lnTo>
                  <a:lnTo>
                    <a:pt x="329846" y="292577"/>
                  </a:lnTo>
                  <a:cubicBezTo>
                    <a:pt x="304779" y="297484"/>
                    <a:pt x="276529" y="314991"/>
                    <a:pt x="253319" y="326397"/>
                  </a:cubicBezTo>
                  <a:lnTo>
                    <a:pt x="271357" y="379316"/>
                  </a:lnTo>
                  <a:lnTo>
                    <a:pt x="271357" y="381571"/>
                  </a:lnTo>
                  <a:lnTo>
                    <a:pt x="236476" y="369237"/>
                  </a:lnTo>
                  <a:lnTo>
                    <a:pt x="234221" y="369237"/>
                  </a:lnTo>
                  <a:lnTo>
                    <a:pt x="233027" y="368175"/>
                  </a:lnTo>
                  <a:lnTo>
                    <a:pt x="236476" y="368175"/>
                  </a:lnTo>
                  <a:lnTo>
                    <a:pt x="230905" y="354647"/>
                  </a:lnTo>
                  <a:lnTo>
                    <a:pt x="224142" y="352393"/>
                  </a:lnTo>
                  <a:lnTo>
                    <a:pt x="223080" y="350138"/>
                  </a:lnTo>
                  <a:lnTo>
                    <a:pt x="219765" y="347883"/>
                  </a:lnTo>
                  <a:lnTo>
                    <a:pt x="218571" y="346822"/>
                  </a:lnTo>
                  <a:lnTo>
                    <a:pt x="214062" y="347883"/>
                  </a:lnTo>
                  <a:lnTo>
                    <a:pt x="214062" y="350138"/>
                  </a:lnTo>
                  <a:lnTo>
                    <a:pt x="206237" y="348944"/>
                  </a:lnTo>
                  <a:lnTo>
                    <a:pt x="179180" y="352393"/>
                  </a:lnTo>
                  <a:lnTo>
                    <a:pt x="146554" y="360217"/>
                  </a:lnTo>
                  <a:lnTo>
                    <a:pt x="148809" y="365788"/>
                  </a:lnTo>
                  <a:lnTo>
                    <a:pt x="145493" y="366849"/>
                  </a:lnTo>
                  <a:lnTo>
                    <a:pt x="145493" y="365788"/>
                  </a:lnTo>
                  <a:lnTo>
                    <a:pt x="138729" y="369104"/>
                  </a:lnTo>
                  <a:lnTo>
                    <a:pt x="137668" y="374807"/>
                  </a:lnTo>
                  <a:lnTo>
                    <a:pt x="119631" y="373613"/>
                  </a:lnTo>
                  <a:lnTo>
                    <a:pt x="118569" y="379184"/>
                  </a:lnTo>
                  <a:lnTo>
                    <a:pt x="78118" y="378122"/>
                  </a:lnTo>
                  <a:lnTo>
                    <a:pt x="78118" y="346690"/>
                  </a:lnTo>
                  <a:lnTo>
                    <a:pt x="74802" y="338731"/>
                  </a:lnTo>
                  <a:lnTo>
                    <a:pt x="72547" y="338731"/>
                  </a:lnTo>
                  <a:lnTo>
                    <a:pt x="72547" y="337671"/>
                  </a:lnTo>
                  <a:lnTo>
                    <a:pt x="73741" y="336610"/>
                  </a:lnTo>
                  <a:lnTo>
                    <a:pt x="65916" y="324275"/>
                  </a:lnTo>
                  <a:lnTo>
                    <a:pt x="58091" y="317511"/>
                  </a:lnTo>
                  <a:lnTo>
                    <a:pt x="61407" y="313002"/>
                  </a:lnTo>
                  <a:lnTo>
                    <a:pt x="64722" y="310747"/>
                  </a:lnTo>
                  <a:lnTo>
                    <a:pt x="65916" y="311941"/>
                  </a:lnTo>
                  <a:lnTo>
                    <a:pt x="67110" y="311941"/>
                  </a:lnTo>
                  <a:lnTo>
                    <a:pt x="65916" y="307431"/>
                  </a:lnTo>
                  <a:lnTo>
                    <a:pt x="74935" y="302923"/>
                  </a:lnTo>
                  <a:lnTo>
                    <a:pt x="75996" y="304116"/>
                  </a:lnTo>
                  <a:lnTo>
                    <a:pt x="77057" y="302923"/>
                  </a:lnTo>
                  <a:lnTo>
                    <a:pt x="77057" y="301861"/>
                  </a:lnTo>
                  <a:lnTo>
                    <a:pt x="75996" y="301861"/>
                  </a:lnTo>
                  <a:lnTo>
                    <a:pt x="74935" y="300800"/>
                  </a:lnTo>
                  <a:lnTo>
                    <a:pt x="75996" y="299607"/>
                  </a:lnTo>
                  <a:lnTo>
                    <a:pt x="72547" y="292843"/>
                  </a:lnTo>
                  <a:lnTo>
                    <a:pt x="77057" y="281569"/>
                  </a:lnTo>
                  <a:lnTo>
                    <a:pt x="79312" y="281569"/>
                  </a:lnTo>
                  <a:lnTo>
                    <a:pt x="79312" y="278253"/>
                  </a:lnTo>
                  <a:lnTo>
                    <a:pt x="80373" y="275999"/>
                  </a:lnTo>
                  <a:lnTo>
                    <a:pt x="83821" y="273744"/>
                  </a:lnTo>
                  <a:lnTo>
                    <a:pt x="83821" y="270429"/>
                  </a:lnTo>
                  <a:lnTo>
                    <a:pt x="84882" y="270429"/>
                  </a:lnTo>
                  <a:lnTo>
                    <a:pt x="88330" y="271489"/>
                  </a:lnTo>
                  <a:lnTo>
                    <a:pt x="86076" y="264726"/>
                  </a:lnTo>
                  <a:lnTo>
                    <a:pt x="84882" y="262470"/>
                  </a:lnTo>
                  <a:lnTo>
                    <a:pt x="86076" y="262470"/>
                  </a:lnTo>
                  <a:lnTo>
                    <a:pt x="86076" y="257961"/>
                  </a:lnTo>
                  <a:lnTo>
                    <a:pt x="83821" y="257961"/>
                  </a:lnTo>
                  <a:lnTo>
                    <a:pt x="79312" y="251197"/>
                  </a:lnTo>
                  <a:lnTo>
                    <a:pt x="86076" y="245627"/>
                  </a:lnTo>
                  <a:lnTo>
                    <a:pt x="81566" y="238863"/>
                  </a:lnTo>
                  <a:lnTo>
                    <a:pt x="80373" y="240056"/>
                  </a:lnTo>
                  <a:lnTo>
                    <a:pt x="79312" y="237802"/>
                  </a:lnTo>
                  <a:lnTo>
                    <a:pt x="78118" y="238863"/>
                  </a:lnTo>
                  <a:lnTo>
                    <a:pt x="79312" y="241117"/>
                  </a:lnTo>
                  <a:lnTo>
                    <a:pt x="74802" y="244566"/>
                  </a:lnTo>
                  <a:lnTo>
                    <a:pt x="74802" y="241117"/>
                  </a:lnTo>
                  <a:lnTo>
                    <a:pt x="73609" y="240056"/>
                  </a:lnTo>
                  <a:lnTo>
                    <a:pt x="83689" y="220958"/>
                  </a:lnTo>
                  <a:lnTo>
                    <a:pt x="82627" y="213133"/>
                  </a:lnTo>
                  <a:lnTo>
                    <a:pt x="78118" y="215388"/>
                  </a:lnTo>
                  <a:lnTo>
                    <a:pt x="72415" y="213133"/>
                  </a:lnTo>
                  <a:lnTo>
                    <a:pt x="72415" y="214326"/>
                  </a:lnTo>
                  <a:lnTo>
                    <a:pt x="70160" y="215388"/>
                  </a:lnTo>
                  <a:lnTo>
                    <a:pt x="70160" y="213133"/>
                  </a:lnTo>
                  <a:lnTo>
                    <a:pt x="67906" y="210879"/>
                  </a:lnTo>
                  <a:lnTo>
                    <a:pt x="68967" y="206369"/>
                  </a:lnTo>
                  <a:lnTo>
                    <a:pt x="55439" y="200666"/>
                  </a:lnTo>
                  <a:lnTo>
                    <a:pt x="54378" y="204115"/>
                  </a:lnTo>
                  <a:lnTo>
                    <a:pt x="52123" y="204115"/>
                  </a:lnTo>
                  <a:lnTo>
                    <a:pt x="51062" y="201859"/>
                  </a:lnTo>
                  <a:lnTo>
                    <a:pt x="40850" y="198412"/>
                  </a:lnTo>
                  <a:lnTo>
                    <a:pt x="33025" y="190586"/>
                  </a:lnTo>
                  <a:lnTo>
                    <a:pt x="29709" y="188332"/>
                  </a:lnTo>
                  <a:lnTo>
                    <a:pt x="28515" y="190586"/>
                  </a:lnTo>
                  <a:lnTo>
                    <a:pt x="13926" y="182761"/>
                  </a:lnTo>
                  <a:lnTo>
                    <a:pt x="12865" y="181700"/>
                  </a:lnTo>
                  <a:lnTo>
                    <a:pt x="9549" y="182761"/>
                  </a:lnTo>
                  <a:lnTo>
                    <a:pt x="9549" y="175998"/>
                  </a:lnTo>
                  <a:lnTo>
                    <a:pt x="6234" y="175998"/>
                  </a:lnTo>
                  <a:lnTo>
                    <a:pt x="5173" y="180506"/>
                  </a:lnTo>
                  <a:lnTo>
                    <a:pt x="663" y="180506"/>
                  </a:lnTo>
                </a:path>
              </a:pathLst>
            </a:custGeom>
            <a:noFill/>
            <a:ln w="3315" cap="flat">
              <a:solidFill>
                <a:schemeClr val="bg1">
                  <a:lumMod val="65000"/>
                </a:schemeClr>
              </a:solidFill>
              <a:prstDash val="solid"/>
              <a:miter/>
            </a:ln>
          </p:spPr>
          <p:txBody>
            <a:bodyPr rtlCol="0" anchor="ctr"/>
            <a:lstStyle/>
            <a:p>
              <a:endParaRPr lang="en-FI" sz="816"/>
            </a:p>
          </p:txBody>
        </p:sp>
        <p:sp>
          <p:nvSpPr>
            <p:cNvPr id="922" name="Freeform: Shape 921">
              <a:extLst>
                <a:ext uri="{FF2B5EF4-FFF2-40B4-BE49-F238E27FC236}">
                  <a16:creationId xmlns:a16="http://schemas.microsoft.com/office/drawing/2014/main" id="{56F60894-54FE-1219-2CF2-FBC409101D91}"/>
                </a:ext>
              </a:extLst>
            </p:cNvPr>
            <p:cNvSpPr/>
            <p:nvPr/>
          </p:nvSpPr>
          <p:spPr>
            <a:xfrm>
              <a:off x="5200070" y="13439376"/>
              <a:ext cx="340588" cy="481174"/>
            </a:xfrm>
            <a:custGeom>
              <a:avLst/>
              <a:gdLst>
                <a:gd name="connsiteX0" fmla="*/ 56102 w 340588"/>
                <a:gd name="connsiteY0" fmla="*/ 29178 h 481174"/>
                <a:gd name="connsiteX1" fmla="*/ 62866 w 340588"/>
                <a:gd name="connsiteY1" fmla="*/ 32494 h 481174"/>
                <a:gd name="connsiteX2" fmla="*/ 98808 w 340588"/>
                <a:gd name="connsiteY2" fmla="*/ 29178 h 481174"/>
                <a:gd name="connsiteX3" fmla="*/ 98808 w 340588"/>
                <a:gd name="connsiteY3" fmla="*/ 31433 h 481174"/>
                <a:gd name="connsiteX4" fmla="*/ 106633 w 340588"/>
                <a:gd name="connsiteY4" fmla="*/ 31433 h 481174"/>
                <a:gd name="connsiteX5" fmla="*/ 109949 w 340588"/>
                <a:gd name="connsiteY5" fmla="*/ 27984 h 481174"/>
                <a:gd name="connsiteX6" fmla="*/ 106633 w 340588"/>
                <a:gd name="connsiteY6" fmla="*/ 21220 h 481174"/>
                <a:gd name="connsiteX7" fmla="*/ 109949 w 340588"/>
                <a:gd name="connsiteY7" fmla="*/ 12202 h 481174"/>
                <a:gd name="connsiteX8" fmla="*/ 109949 w 340588"/>
                <a:gd name="connsiteY8" fmla="*/ 8886 h 481174"/>
                <a:gd name="connsiteX9" fmla="*/ 115519 w 340588"/>
                <a:gd name="connsiteY9" fmla="*/ 5570 h 481174"/>
                <a:gd name="connsiteX10" fmla="*/ 115519 w 340588"/>
                <a:gd name="connsiteY10" fmla="*/ 1061 h 481174"/>
                <a:gd name="connsiteX11" fmla="*/ 124538 w 340588"/>
                <a:gd name="connsiteY11" fmla="*/ 0 h 481174"/>
                <a:gd name="connsiteX12" fmla="*/ 131302 w 340588"/>
                <a:gd name="connsiteY12" fmla="*/ 51725 h 481174"/>
                <a:gd name="connsiteX13" fmla="*/ 174008 w 340588"/>
                <a:gd name="connsiteY13" fmla="*/ 92177 h 481174"/>
                <a:gd name="connsiteX14" fmla="*/ 183027 w 340588"/>
                <a:gd name="connsiteY14" fmla="*/ 127058 h 481174"/>
                <a:gd name="connsiteX15" fmla="*/ 197616 w 340588"/>
                <a:gd name="connsiteY15" fmla="*/ 115784 h 481174"/>
                <a:gd name="connsiteX16" fmla="*/ 208889 w 340588"/>
                <a:gd name="connsiteY16" fmla="*/ 118039 h 481174"/>
                <a:gd name="connsiteX17" fmla="*/ 212337 w 340588"/>
                <a:gd name="connsiteY17" fmla="*/ 116978 h 481174"/>
                <a:gd name="connsiteX18" fmla="*/ 213399 w 340588"/>
                <a:gd name="connsiteY18" fmla="*/ 118039 h 481174"/>
                <a:gd name="connsiteX19" fmla="*/ 212337 w 340588"/>
                <a:gd name="connsiteY19" fmla="*/ 119232 h 481174"/>
                <a:gd name="connsiteX20" fmla="*/ 237139 w 340588"/>
                <a:gd name="connsiteY20" fmla="*/ 125997 h 481174"/>
                <a:gd name="connsiteX21" fmla="*/ 237139 w 340588"/>
                <a:gd name="connsiteY21" fmla="*/ 127190 h 481174"/>
                <a:gd name="connsiteX22" fmla="*/ 238332 w 340588"/>
                <a:gd name="connsiteY22" fmla="*/ 127190 h 481174"/>
                <a:gd name="connsiteX23" fmla="*/ 238332 w 340588"/>
                <a:gd name="connsiteY23" fmla="*/ 125997 h 481174"/>
                <a:gd name="connsiteX24" fmla="*/ 241648 w 340588"/>
                <a:gd name="connsiteY24" fmla="*/ 127190 h 481174"/>
                <a:gd name="connsiteX25" fmla="*/ 250667 w 340588"/>
                <a:gd name="connsiteY25" fmla="*/ 113662 h 481174"/>
                <a:gd name="connsiteX26" fmla="*/ 276529 w 340588"/>
                <a:gd name="connsiteY26" fmla="*/ 75465 h 481174"/>
                <a:gd name="connsiteX27" fmla="*/ 278784 w 340588"/>
                <a:gd name="connsiteY27" fmla="*/ 68701 h 481174"/>
                <a:gd name="connsiteX28" fmla="*/ 294567 w 340588"/>
                <a:gd name="connsiteY28" fmla="*/ 68701 h 481174"/>
                <a:gd name="connsiteX29" fmla="*/ 306901 w 340588"/>
                <a:gd name="connsiteY29" fmla="*/ 72017 h 481174"/>
                <a:gd name="connsiteX30" fmla="*/ 320429 w 340588"/>
                <a:gd name="connsiteY30" fmla="*/ 110214 h 481174"/>
                <a:gd name="connsiteX31" fmla="*/ 332764 w 340588"/>
                <a:gd name="connsiteY31" fmla="*/ 136076 h 481174"/>
                <a:gd name="connsiteX32" fmla="*/ 340589 w 340588"/>
                <a:gd name="connsiteY32" fmla="*/ 177722 h 481174"/>
                <a:gd name="connsiteX33" fmla="*/ 335018 w 340588"/>
                <a:gd name="connsiteY33" fmla="*/ 199075 h 481174"/>
                <a:gd name="connsiteX34" fmla="*/ 307962 w 340588"/>
                <a:gd name="connsiteY34" fmla="*/ 210348 h 481174"/>
                <a:gd name="connsiteX35" fmla="*/ 268572 w 340588"/>
                <a:gd name="connsiteY35" fmla="*/ 256502 h 481174"/>
                <a:gd name="connsiteX36" fmla="*/ 271887 w 340588"/>
                <a:gd name="connsiteY36" fmla="*/ 284620 h 481174"/>
                <a:gd name="connsiteX37" fmla="*/ 292179 w 340588"/>
                <a:gd name="connsiteY37" fmla="*/ 309421 h 481174"/>
                <a:gd name="connsiteX38" fmla="*/ 310217 w 340588"/>
                <a:gd name="connsiteY38" fmla="*/ 345363 h 481174"/>
                <a:gd name="connsiteX39" fmla="*/ 314726 w 340588"/>
                <a:gd name="connsiteY39" fmla="*/ 363401 h 481174"/>
                <a:gd name="connsiteX40" fmla="*/ 329315 w 340588"/>
                <a:gd name="connsiteY40" fmla="*/ 375735 h 481174"/>
                <a:gd name="connsiteX41" fmla="*/ 324806 w 340588"/>
                <a:gd name="connsiteY41" fmla="*/ 390324 h 481174"/>
                <a:gd name="connsiteX42" fmla="*/ 322551 w 340588"/>
                <a:gd name="connsiteY42" fmla="*/ 390324 h 481174"/>
                <a:gd name="connsiteX43" fmla="*/ 322551 w 340588"/>
                <a:gd name="connsiteY43" fmla="*/ 393640 h 481174"/>
                <a:gd name="connsiteX44" fmla="*/ 318042 w 340588"/>
                <a:gd name="connsiteY44" fmla="*/ 408228 h 481174"/>
                <a:gd name="connsiteX45" fmla="*/ 301198 w 340588"/>
                <a:gd name="connsiteY45" fmla="*/ 416054 h 481174"/>
                <a:gd name="connsiteX46" fmla="*/ 294434 w 340588"/>
                <a:gd name="connsiteY46" fmla="*/ 416054 h 481174"/>
                <a:gd name="connsiteX47" fmla="*/ 257298 w 340588"/>
                <a:gd name="connsiteY47" fmla="*/ 428388 h 481174"/>
                <a:gd name="connsiteX48" fmla="*/ 256237 w 340588"/>
                <a:gd name="connsiteY48" fmla="*/ 410351 h 481174"/>
                <a:gd name="connsiteX49" fmla="*/ 215786 w 340588"/>
                <a:gd name="connsiteY49" fmla="*/ 419369 h 481174"/>
                <a:gd name="connsiteX50" fmla="*/ 215786 w 340588"/>
                <a:gd name="connsiteY50" fmla="*/ 417115 h 481174"/>
                <a:gd name="connsiteX51" fmla="*/ 214725 w 340588"/>
                <a:gd name="connsiteY51" fmla="*/ 417115 h 481174"/>
                <a:gd name="connsiteX52" fmla="*/ 213531 w 340588"/>
                <a:gd name="connsiteY52" fmla="*/ 416054 h 481174"/>
                <a:gd name="connsiteX53" fmla="*/ 212470 w 340588"/>
                <a:gd name="connsiteY53" fmla="*/ 416054 h 481174"/>
                <a:gd name="connsiteX54" fmla="*/ 212470 w 340588"/>
                <a:gd name="connsiteY54" fmla="*/ 417115 h 481174"/>
                <a:gd name="connsiteX55" fmla="*/ 213531 w 340588"/>
                <a:gd name="connsiteY55" fmla="*/ 418308 h 481174"/>
                <a:gd name="connsiteX56" fmla="*/ 213531 w 340588"/>
                <a:gd name="connsiteY56" fmla="*/ 420563 h 481174"/>
                <a:gd name="connsiteX57" fmla="*/ 205706 w 340588"/>
                <a:gd name="connsiteY57" fmla="*/ 422818 h 481174"/>
                <a:gd name="connsiteX58" fmla="*/ 192178 w 340588"/>
                <a:gd name="connsiteY58" fmla="*/ 422818 h 481174"/>
                <a:gd name="connsiteX59" fmla="*/ 188730 w 340588"/>
                <a:gd name="connsiteY59" fmla="*/ 420563 h 481174"/>
                <a:gd name="connsiteX60" fmla="*/ 186475 w 340588"/>
                <a:gd name="connsiteY60" fmla="*/ 421624 h 481174"/>
                <a:gd name="connsiteX61" fmla="*/ 186475 w 340588"/>
                <a:gd name="connsiteY61" fmla="*/ 422818 h 481174"/>
                <a:gd name="connsiteX62" fmla="*/ 167377 w 340588"/>
                <a:gd name="connsiteY62" fmla="*/ 423879 h 481174"/>
                <a:gd name="connsiteX63" fmla="*/ 150533 w 340588"/>
                <a:gd name="connsiteY63" fmla="*/ 425072 h 481174"/>
                <a:gd name="connsiteX64" fmla="*/ 135944 w 340588"/>
                <a:gd name="connsiteY64" fmla="*/ 430643 h 481174"/>
                <a:gd name="connsiteX65" fmla="*/ 137005 w 340588"/>
                <a:gd name="connsiteY65" fmla="*/ 433958 h 481174"/>
                <a:gd name="connsiteX66" fmla="*/ 131434 w 340588"/>
                <a:gd name="connsiteY66" fmla="*/ 436213 h 481174"/>
                <a:gd name="connsiteX67" fmla="*/ 131434 w 340588"/>
                <a:gd name="connsiteY67" fmla="*/ 438467 h 481174"/>
                <a:gd name="connsiteX68" fmla="*/ 119100 w 340588"/>
                <a:gd name="connsiteY68" fmla="*/ 442978 h 481174"/>
                <a:gd name="connsiteX69" fmla="*/ 109020 w 340588"/>
                <a:gd name="connsiteY69" fmla="*/ 448547 h 481174"/>
                <a:gd name="connsiteX70" fmla="*/ 115784 w 340588"/>
                <a:gd name="connsiteY70" fmla="*/ 464331 h 481174"/>
                <a:gd name="connsiteX71" fmla="*/ 122548 w 340588"/>
                <a:gd name="connsiteY71" fmla="*/ 481175 h 481174"/>
                <a:gd name="connsiteX72" fmla="*/ 96686 w 340588"/>
                <a:gd name="connsiteY72" fmla="*/ 475471 h 481174"/>
                <a:gd name="connsiteX73" fmla="*/ 88861 w 340588"/>
                <a:gd name="connsiteY73" fmla="*/ 475471 h 481174"/>
                <a:gd name="connsiteX74" fmla="*/ 84352 w 340588"/>
                <a:gd name="connsiteY74" fmla="*/ 474410 h 481174"/>
                <a:gd name="connsiteX75" fmla="*/ 81036 w 340588"/>
                <a:gd name="connsiteY75" fmla="*/ 469901 h 481174"/>
                <a:gd name="connsiteX76" fmla="*/ 70956 w 340588"/>
                <a:gd name="connsiteY76" fmla="*/ 458627 h 481174"/>
                <a:gd name="connsiteX77" fmla="*/ 0 w 340588"/>
                <a:gd name="connsiteY77" fmla="*/ 370828 h 481174"/>
                <a:gd name="connsiteX78" fmla="*/ 20292 w 340588"/>
                <a:gd name="connsiteY78" fmla="*/ 348281 h 481174"/>
                <a:gd name="connsiteX79" fmla="*/ 9019 w 340588"/>
                <a:gd name="connsiteY79" fmla="*/ 334753 h 481174"/>
                <a:gd name="connsiteX80" fmla="*/ 11273 w 340588"/>
                <a:gd name="connsiteY80" fmla="*/ 332498 h 481174"/>
                <a:gd name="connsiteX81" fmla="*/ 9019 w 340588"/>
                <a:gd name="connsiteY81" fmla="*/ 330244 h 481174"/>
                <a:gd name="connsiteX82" fmla="*/ 6764 w 340588"/>
                <a:gd name="connsiteY82" fmla="*/ 332498 h 481174"/>
                <a:gd name="connsiteX83" fmla="*/ 29311 w 340588"/>
                <a:gd name="connsiteY83" fmla="*/ 302126 h 481174"/>
                <a:gd name="connsiteX84" fmla="*/ 50664 w 340588"/>
                <a:gd name="connsiteY84" fmla="*/ 252656 h 481174"/>
                <a:gd name="connsiteX85" fmla="*/ 50664 w 340588"/>
                <a:gd name="connsiteY85" fmla="*/ 250402 h 481174"/>
                <a:gd name="connsiteX86" fmla="*/ 32627 w 340588"/>
                <a:gd name="connsiteY86" fmla="*/ 197483 h 481174"/>
                <a:gd name="connsiteX87" fmla="*/ 109153 w 340588"/>
                <a:gd name="connsiteY87" fmla="*/ 163662 h 481174"/>
                <a:gd name="connsiteX88" fmla="*/ 76527 w 340588"/>
                <a:gd name="connsiteY88" fmla="*/ 153583 h 481174"/>
                <a:gd name="connsiteX89" fmla="*/ 58489 w 340588"/>
                <a:gd name="connsiteY89" fmla="*/ 131036 h 481174"/>
                <a:gd name="connsiteX90" fmla="*/ 57295 w 340588"/>
                <a:gd name="connsiteY90" fmla="*/ 133291 h 481174"/>
                <a:gd name="connsiteX91" fmla="*/ 58489 w 340588"/>
                <a:gd name="connsiteY91" fmla="*/ 133291 h 481174"/>
                <a:gd name="connsiteX92" fmla="*/ 57295 w 340588"/>
                <a:gd name="connsiteY92" fmla="*/ 134352 h 481174"/>
                <a:gd name="connsiteX93" fmla="*/ 57295 w 340588"/>
                <a:gd name="connsiteY93" fmla="*/ 135413 h 481174"/>
                <a:gd name="connsiteX94" fmla="*/ 56102 w 340588"/>
                <a:gd name="connsiteY94" fmla="*/ 135413 h 481174"/>
                <a:gd name="connsiteX95" fmla="*/ 56102 w 340588"/>
                <a:gd name="connsiteY95" fmla="*/ 138861 h 481174"/>
                <a:gd name="connsiteX96" fmla="*/ 55041 w 340588"/>
                <a:gd name="connsiteY96" fmla="*/ 139922 h 481174"/>
                <a:gd name="connsiteX97" fmla="*/ 52786 w 340588"/>
                <a:gd name="connsiteY97" fmla="*/ 139922 h 481174"/>
                <a:gd name="connsiteX98" fmla="*/ 52786 w 340588"/>
                <a:gd name="connsiteY98" fmla="*/ 141116 h 481174"/>
                <a:gd name="connsiteX99" fmla="*/ 51725 w 340588"/>
                <a:gd name="connsiteY99" fmla="*/ 142177 h 481174"/>
                <a:gd name="connsiteX100" fmla="*/ 51725 w 340588"/>
                <a:gd name="connsiteY100" fmla="*/ 143371 h 481174"/>
                <a:gd name="connsiteX101" fmla="*/ 52786 w 340588"/>
                <a:gd name="connsiteY101" fmla="*/ 144432 h 481174"/>
                <a:gd name="connsiteX102" fmla="*/ 51725 w 340588"/>
                <a:gd name="connsiteY102" fmla="*/ 144432 h 481174"/>
                <a:gd name="connsiteX103" fmla="*/ 51725 w 340588"/>
                <a:gd name="connsiteY103" fmla="*/ 145492 h 481174"/>
                <a:gd name="connsiteX104" fmla="*/ 48277 w 340588"/>
                <a:gd name="connsiteY104" fmla="*/ 145492 h 481174"/>
                <a:gd name="connsiteX105" fmla="*/ 48277 w 340588"/>
                <a:gd name="connsiteY105" fmla="*/ 146686 h 481174"/>
                <a:gd name="connsiteX106" fmla="*/ 47216 w 340588"/>
                <a:gd name="connsiteY106" fmla="*/ 147748 h 481174"/>
                <a:gd name="connsiteX107" fmla="*/ 46155 w 340588"/>
                <a:gd name="connsiteY107" fmla="*/ 147748 h 481174"/>
                <a:gd name="connsiteX108" fmla="*/ 46155 w 340588"/>
                <a:gd name="connsiteY108" fmla="*/ 148941 h 481174"/>
                <a:gd name="connsiteX109" fmla="*/ 44961 w 340588"/>
                <a:gd name="connsiteY109" fmla="*/ 150002 h 481174"/>
                <a:gd name="connsiteX110" fmla="*/ 44961 w 340588"/>
                <a:gd name="connsiteY110" fmla="*/ 151196 h 481174"/>
                <a:gd name="connsiteX111" fmla="*/ 43900 w 340588"/>
                <a:gd name="connsiteY111" fmla="*/ 151196 h 481174"/>
                <a:gd name="connsiteX112" fmla="*/ 43900 w 340588"/>
                <a:gd name="connsiteY112" fmla="*/ 152257 h 481174"/>
                <a:gd name="connsiteX113" fmla="*/ 42839 w 340588"/>
                <a:gd name="connsiteY113" fmla="*/ 153318 h 481174"/>
                <a:gd name="connsiteX114" fmla="*/ 41645 w 340588"/>
                <a:gd name="connsiteY114" fmla="*/ 153318 h 481174"/>
                <a:gd name="connsiteX115" fmla="*/ 38330 w 340588"/>
                <a:gd name="connsiteY115" fmla="*/ 156766 h 481174"/>
                <a:gd name="connsiteX116" fmla="*/ 37136 w 340588"/>
                <a:gd name="connsiteY116" fmla="*/ 156766 h 481174"/>
                <a:gd name="connsiteX117" fmla="*/ 36075 w 340588"/>
                <a:gd name="connsiteY117" fmla="*/ 157828 h 481174"/>
                <a:gd name="connsiteX118" fmla="*/ 36075 w 340588"/>
                <a:gd name="connsiteY118" fmla="*/ 159021 h 481174"/>
                <a:gd name="connsiteX119" fmla="*/ 33820 w 340588"/>
                <a:gd name="connsiteY119" fmla="*/ 161275 h 481174"/>
                <a:gd name="connsiteX120" fmla="*/ 33820 w 340588"/>
                <a:gd name="connsiteY120" fmla="*/ 162336 h 481174"/>
                <a:gd name="connsiteX121" fmla="*/ 32627 w 340588"/>
                <a:gd name="connsiteY121" fmla="*/ 162336 h 481174"/>
                <a:gd name="connsiteX122" fmla="*/ 32627 w 340588"/>
                <a:gd name="connsiteY122" fmla="*/ 163398 h 481174"/>
                <a:gd name="connsiteX123" fmla="*/ 31566 w 340588"/>
                <a:gd name="connsiteY123" fmla="*/ 164591 h 481174"/>
                <a:gd name="connsiteX124" fmla="*/ 31566 w 340588"/>
                <a:gd name="connsiteY124" fmla="*/ 166846 h 481174"/>
                <a:gd name="connsiteX125" fmla="*/ 30505 w 340588"/>
                <a:gd name="connsiteY125" fmla="*/ 166846 h 481174"/>
                <a:gd name="connsiteX126" fmla="*/ 30505 w 340588"/>
                <a:gd name="connsiteY126" fmla="*/ 167907 h 481174"/>
                <a:gd name="connsiteX127" fmla="*/ 29311 w 340588"/>
                <a:gd name="connsiteY127" fmla="*/ 167907 h 481174"/>
                <a:gd name="connsiteX128" fmla="*/ 21486 w 340588"/>
                <a:gd name="connsiteY128" fmla="*/ 175732 h 481174"/>
                <a:gd name="connsiteX129" fmla="*/ 14722 w 340588"/>
                <a:gd name="connsiteY129" fmla="*/ 161143 h 481174"/>
                <a:gd name="connsiteX130" fmla="*/ 28250 w 340588"/>
                <a:gd name="connsiteY130" fmla="*/ 136341 h 481174"/>
                <a:gd name="connsiteX131" fmla="*/ 28250 w 340588"/>
                <a:gd name="connsiteY131" fmla="*/ 134087 h 481174"/>
                <a:gd name="connsiteX132" fmla="*/ 31698 w 340588"/>
                <a:gd name="connsiteY132" fmla="*/ 131832 h 481174"/>
                <a:gd name="connsiteX133" fmla="*/ 33953 w 340588"/>
                <a:gd name="connsiteY133" fmla="*/ 126262 h 481174"/>
                <a:gd name="connsiteX134" fmla="*/ 37269 w 340588"/>
                <a:gd name="connsiteY134" fmla="*/ 120691 h 481174"/>
                <a:gd name="connsiteX135" fmla="*/ 39523 w 340588"/>
                <a:gd name="connsiteY135" fmla="*/ 107164 h 481174"/>
                <a:gd name="connsiteX136" fmla="*/ 76659 w 340588"/>
                <a:gd name="connsiteY136" fmla="*/ 101593 h 481174"/>
                <a:gd name="connsiteX137" fmla="*/ 77853 w 340588"/>
                <a:gd name="connsiteY137" fmla="*/ 102787 h 481174"/>
                <a:gd name="connsiteX138" fmla="*/ 78914 w 340588"/>
                <a:gd name="connsiteY138" fmla="*/ 102787 h 481174"/>
                <a:gd name="connsiteX139" fmla="*/ 79975 w 340588"/>
                <a:gd name="connsiteY139" fmla="*/ 101593 h 481174"/>
                <a:gd name="connsiteX140" fmla="*/ 82229 w 340588"/>
                <a:gd name="connsiteY140" fmla="*/ 100532 h 481174"/>
                <a:gd name="connsiteX141" fmla="*/ 85545 w 340588"/>
                <a:gd name="connsiteY141" fmla="*/ 85943 h 481174"/>
                <a:gd name="connsiteX142" fmla="*/ 49603 w 340588"/>
                <a:gd name="connsiteY142" fmla="*/ 39788 h 481174"/>
                <a:gd name="connsiteX143" fmla="*/ 56367 w 340588"/>
                <a:gd name="connsiteY143" fmla="*/ 28515 h 48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40588" h="481174">
                  <a:moveTo>
                    <a:pt x="56102" y="29178"/>
                  </a:moveTo>
                  <a:lnTo>
                    <a:pt x="62866" y="32494"/>
                  </a:lnTo>
                  <a:lnTo>
                    <a:pt x="98808" y="29178"/>
                  </a:lnTo>
                  <a:lnTo>
                    <a:pt x="98808" y="31433"/>
                  </a:lnTo>
                  <a:lnTo>
                    <a:pt x="106633" y="31433"/>
                  </a:lnTo>
                  <a:lnTo>
                    <a:pt x="109949" y="27984"/>
                  </a:lnTo>
                  <a:lnTo>
                    <a:pt x="106633" y="21220"/>
                  </a:lnTo>
                  <a:lnTo>
                    <a:pt x="109949" y="12202"/>
                  </a:lnTo>
                  <a:lnTo>
                    <a:pt x="109949" y="8886"/>
                  </a:lnTo>
                  <a:lnTo>
                    <a:pt x="115519" y="5570"/>
                  </a:lnTo>
                  <a:lnTo>
                    <a:pt x="115519" y="1061"/>
                  </a:lnTo>
                  <a:lnTo>
                    <a:pt x="124538" y="0"/>
                  </a:lnTo>
                  <a:lnTo>
                    <a:pt x="131302" y="51725"/>
                  </a:lnTo>
                  <a:lnTo>
                    <a:pt x="174008" y="92177"/>
                  </a:lnTo>
                  <a:lnTo>
                    <a:pt x="183027" y="127058"/>
                  </a:lnTo>
                  <a:lnTo>
                    <a:pt x="197616" y="115784"/>
                  </a:lnTo>
                  <a:lnTo>
                    <a:pt x="208889" y="118039"/>
                  </a:lnTo>
                  <a:lnTo>
                    <a:pt x="212337" y="116978"/>
                  </a:lnTo>
                  <a:lnTo>
                    <a:pt x="213399" y="118039"/>
                  </a:lnTo>
                  <a:lnTo>
                    <a:pt x="212337" y="119232"/>
                  </a:lnTo>
                  <a:lnTo>
                    <a:pt x="237139" y="125997"/>
                  </a:lnTo>
                  <a:lnTo>
                    <a:pt x="237139" y="127190"/>
                  </a:lnTo>
                  <a:lnTo>
                    <a:pt x="238332" y="127190"/>
                  </a:lnTo>
                  <a:lnTo>
                    <a:pt x="238332" y="125997"/>
                  </a:lnTo>
                  <a:lnTo>
                    <a:pt x="241648" y="127190"/>
                  </a:lnTo>
                  <a:lnTo>
                    <a:pt x="250667" y="113662"/>
                  </a:lnTo>
                  <a:lnTo>
                    <a:pt x="276529" y="75465"/>
                  </a:lnTo>
                  <a:lnTo>
                    <a:pt x="278784" y="68701"/>
                  </a:lnTo>
                  <a:lnTo>
                    <a:pt x="294567" y="68701"/>
                  </a:lnTo>
                  <a:lnTo>
                    <a:pt x="306901" y="72017"/>
                  </a:lnTo>
                  <a:lnTo>
                    <a:pt x="320429" y="110214"/>
                  </a:lnTo>
                  <a:lnTo>
                    <a:pt x="332764" y="136076"/>
                  </a:lnTo>
                  <a:lnTo>
                    <a:pt x="340589" y="177722"/>
                  </a:lnTo>
                  <a:lnTo>
                    <a:pt x="335018" y="199075"/>
                  </a:lnTo>
                  <a:lnTo>
                    <a:pt x="307962" y="210348"/>
                  </a:lnTo>
                  <a:lnTo>
                    <a:pt x="268572" y="256502"/>
                  </a:lnTo>
                  <a:lnTo>
                    <a:pt x="271887" y="284620"/>
                  </a:lnTo>
                  <a:lnTo>
                    <a:pt x="292179" y="309421"/>
                  </a:lnTo>
                  <a:lnTo>
                    <a:pt x="310217" y="345363"/>
                  </a:lnTo>
                  <a:lnTo>
                    <a:pt x="314726" y="363401"/>
                  </a:lnTo>
                  <a:lnTo>
                    <a:pt x="329315" y="375735"/>
                  </a:lnTo>
                  <a:lnTo>
                    <a:pt x="324806" y="390324"/>
                  </a:lnTo>
                  <a:lnTo>
                    <a:pt x="322551" y="390324"/>
                  </a:lnTo>
                  <a:lnTo>
                    <a:pt x="322551" y="393640"/>
                  </a:lnTo>
                  <a:lnTo>
                    <a:pt x="318042" y="408228"/>
                  </a:lnTo>
                  <a:lnTo>
                    <a:pt x="301198" y="416054"/>
                  </a:lnTo>
                  <a:lnTo>
                    <a:pt x="294434" y="416054"/>
                  </a:lnTo>
                  <a:lnTo>
                    <a:pt x="257298" y="428388"/>
                  </a:lnTo>
                  <a:lnTo>
                    <a:pt x="256237" y="410351"/>
                  </a:lnTo>
                  <a:lnTo>
                    <a:pt x="215786" y="419369"/>
                  </a:lnTo>
                  <a:lnTo>
                    <a:pt x="215786" y="417115"/>
                  </a:lnTo>
                  <a:lnTo>
                    <a:pt x="214725" y="417115"/>
                  </a:lnTo>
                  <a:lnTo>
                    <a:pt x="213531" y="416054"/>
                  </a:lnTo>
                  <a:lnTo>
                    <a:pt x="212470" y="416054"/>
                  </a:lnTo>
                  <a:lnTo>
                    <a:pt x="212470" y="417115"/>
                  </a:lnTo>
                  <a:lnTo>
                    <a:pt x="213531" y="418308"/>
                  </a:lnTo>
                  <a:lnTo>
                    <a:pt x="213531" y="420563"/>
                  </a:lnTo>
                  <a:lnTo>
                    <a:pt x="205706" y="422818"/>
                  </a:lnTo>
                  <a:lnTo>
                    <a:pt x="192178" y="422818"/>
                  </a:lnTo>
                  <a:lnTo>
                    <a:pt x="188730" y="420563"/>
                  </a:lnTo>
                  <a:lnTo>
                    <a:pt x="186475" y="421624"/>
                  </a:lnTo>
                  <a:lnTo>
                    <a:pt x="186475" y="422818"/>
                  </a:lnTo>
                  <a:lnTo>
                    <a:pt x="167377" y="423879"/>
                  </a:lnTo>
                  <a:lnTo>
                    <a:pt x="150533" y="425072"/>
                  </a:lnTo>
                  <a:lnTo>
                    <a:pt x="135944" y="430643"/>
                  </a:lnTo>
                  <a:lnTo>
                    <a:pt x="137005" y="433958"/>
                  </a:lnTo>
                  <a:lnTo>
                    <a:pt x="131434" y="436213"/>
                  </a:lnTo>
                  <a:lnTo>
                    <a:pt x="131434" y="438467"/>
                  </a:lnTo>
                  <a:lnTo>
                    <a:pt x="119100" y="442978"/>
                  </a:lnTo>
                  <a:lnTo>
                    <a:pt x="109020" y="448547"/>
                  </a:lnTo>
                  <a:lnTo>
                    <a:pt x="115784" y="464331"/>
                  </a:lnTo>
                  <a:lnTo>
                    <a:pt x="122548" y="481175"/>
                  </a:lnTo>
                  <a:lnTo>
                    <a:pt x="96686" y="475471"/>
                  </a:lnTo>
                  <a:lnTo>
                    <a:pt x="88861" y="475471"/>
                  </a:lnTo>
                  <a:lnTo>
                    <a:pt x="84352" y="474410"/>
                  </a:lnTo>
                  <a:lnTo>
                    <a:pt x="81036" y="469901"/>
                  </a:lnTo>
                  <a:lnTo>
                    <a:pt x="70956" y="458627"/>
                  </a:lnTo>
                  <a:lnTo>
                    <a:pt x="0" y="370828"/>
                  </a:lnTo>
                  <a:lnTo>
                    <a:pt x="20292" y="348281"/>
                  </a:lnTo>
                  <a:lnTo>
                    <a:pt x="9019" y="334753"/>
                  </a:lnTo>
                  <a:lnTo>
                    <a:pt x="11273" y="332498"/>
                  </a:lnTo>
                  <a:lnTo>
                    <a:pt x="9019" y="330244"/>
                  </a:lnTo>
                  <a:lnTo>
                    <a:pt x="6764" y="332498"/>
                  </a:lnTo>
                  <a:lnTo>
                    <a:pt x="29311" y="302126"/>
                  </a:lnTo>
                  <a:lnTo>
                    <a:pt x="50664" y="252656"/>
                  </a:lnTo>
                  <a:lnTo>
                    <a:pt x="50664" y="250402"/>
                  </a:lnTo>
                  <a:lnTo>
                    <a:pt x="32627" y="197483"/>
                  </a:lnTo>
                  <a:cubicBezTo>
                    <a:pt x="55837" y="186209"/>
                    <a:pt x="84086" y="168570"/>
                    <a:pt x="109153" y="163662"/>
                  </a:cubicBezTo>
                  <a:lnTo>
                    <a:pt x="76527" y="153583"/>
                  </a:lnTo>
                  <a:lnTo>
                    <a:pt x="58489" y="131036"/>
                  </a:lnTo>
                  <a:lnTo>
                    <a:pt x="57295" y="133291"/>
                  </a:lnTo>
                  <a:lnTo>
                    <a:pt x="58489" y="133291"/>
                  </a:lnTo>
                  <a:lnTo>
                    <a:pt x="57295" y="134352"/>
                  </a:lnTo>
                  <a:lnTo>
                    <a:pt x="57295" y="135413"/>
                  </a:lnTo>
                  <a:lnTo>
                    <a:pt x="56102" y="135413"/>
                  </a:lnTo>
                  <a:lnTo>
                    <a:pt x="56102" y="138861"/>
                  </a:lnTo>
                  <a:lnTo>
                    <a:pt x="55041" y="139922"/>
                  </a:lnTo>
                  <a:lnTo>
                    <a:pt x="52786" y="139922"/>
                  </a:lnTo>
                  <a:lnTo>
                    <a:pt x="52786" y="141116"/>
                  </a:lnTo>
                  <a:lnTo>
                    <a:pt x="51725" y="142177"/>
                  </a:lnTo>
                  <a:lnTo>
                    <a:pt x="51725" y="143371"/>
                  </a:lnTo>
                  <a:lnTo>
                    <a:pt x="52786" y="144432"/>
                  </a:lnTo>
                  <a:lnTo>
                    <a:pt x="51725" y="144432"/>
                  </a:lnTo>
                  <a:lnTo>
                    <a:pt x="51725" y="145492"/>
                  </a:lnTo>
                  <a:lnTo>
                    <a:pt x="48277" y="145492"/>
                  </a:lnTo>
                  <a:lnTo>
                    <a:pt x="48277" y="146686"/>
                  </a:lnTo>
                  <a:lnTo>
                    <a:pt x="47216" y="147748"/>
                  </a:lnTo>
                  <a:lnTo>
                    <a:pt x="46155" y="147748"/>
                  </a:lnTo>
                  <a:lnTo>
                    <a:pt x="46155" y="148941"/>
                  </a:lnTo>
                  <a:lnTo>
                    <a:pt x="44961" y="150002"/>
                  </a:lnTo>
                  <a:lnTo>
                    <a:pt x="44961" y="151196"/>
                  </a:lnTo>
                  <a:lnTo>
                    <a:pt x="43900" y="151196"/>
                  </a:lnTo>
                  <a:lnTo>
                    <a:pt x="43900" y="152257"/>
                  </a:lnTo>
                  <a:lnTo>
                    <a:pt x="42839" y="153318"/>
                  </a:lnTo>
                  <a:lnTo>
                    <a:pt x="41645" y="153318"/>
                  </a:lnTo>
                  <a:lnTo>
                    <a:pt x="38330" y="156766"/>
                  </a:lnTo>
                  <a:lnTo>
                    <a:pt x="37136" y="156766"/>
                  </a:lnTo>
                  <a:lnTo>
                    <a:pt x="36075" y="157828"/>
                  </a:lnTo>
                  <a:lnTo>
                    <a:pt x="36075" y="159021"/>
                  </a:lnTo>
                  <a:lnTo>
                    <a:pt x="33820" y="161275"/>
                  </a:lnTo>
                  <a:lnTo>
                    <a:pt x="33820" y="162336"/>
                  </a:lnTo>
                  <a:lnTo>
                    <a:pt x="32627" y="162336"/>
                  </a:lnTo>
                  <a:lnTo>
                    <a:pt x="32627" y="163398"/>
                  </a:lnTo>
                  <a:lnTo>
                    <a:pt x="31566" y="164591"/>
                  </a:lnTo>
                  <a:lnTo>
                    <a:pt x="31566" y="166846"/>
                  </a:lnTo>
                  <a:lnTo>
                    <a:pt x="30505" y="166846"/>
                  </a:lnTo>
                  <a:lnTo>
                    <a:pt x="30505" y="167907"/>
                  </a:lnTo>
                  <a:lnTo>
                    <a:pt x="29311" y="167907"/>
                  </a:lnTo>
                  <a:lnTo>
                    <a:pt x="21486" y="175732"/>
                  </a:lnTo>
                  <a:lnTo>
                    <a:pt x="14722" y="161143"/>
                  </a:lnTo>
                  <a:lnTo>
                    <a:pt x="28250" y="136341"/>
                  </a:lnTo>
                  <a:lnTo>
                    <a:pt x="28250" y="134087"/>
                  </a:lnTo>
                  <a:lnTo>
                    <a:pt x="31698" y="131832"/>
                  </a:lnTo>
                  <a:lnTo>
                    <a:pt x="33953" y="126262"/>
                  </a:lnTo>
                  <a:lnTo>
                    <a:pt x="37269" y="120691"/>
                  </a:lnTo>
                  <a:lnTo>
                    <a:pt x="39523" y="107164"/>
                  </a:lnTo>
                  <a:lnTo>
                    <a:pt x="76659" y="101593"/>
                  </a:lnTo>
                  <a:lnTo>
                    <a:pt x="77853" y="102787"/>
                  </a:lnTo>
                  <a:lnTo>
                    <a:pt x="78914" y="102787"/>
                  </a:lnTo>
                  <a:lnTo>
                    <a:pt x="79975" y="101593"/>
                  </a:lnTo>
                  <a:lnTo>
                    <a:pt x="82229" y="100532"/>
                  </a:lnTo>
                  <a:lnTo>
                    <a:pt x="85545" y="85943"/>
                  </a:lnTo>
                  <a:lnTo>
                    <a:pt x="49603" y="39788"/>
                  </a:lnTo>
                  <a:lnTo>
                    <a:pt x="56367" y="28515"/>
                  </a:lnTo>
                </a:path>
              </a:pathLst>
            </a:custGeom>
            <a:noFill/>
            <a:ln w="3315" cap="flat">
              <a:solidFill>
                <a:schemeClr val="bg1">
                  <a:lumMod val="65000"/>
                </a:schemeClr>
              </a:solidFill>
              <a:prstDash val="solid"/>
              <a:miter/>
            </a:ln>
          </p:spPr>
          <p:txBody>
            <a:bodyPr rtlCol="0" anchor="ctr"/>
            <a:lstStyle/>
            <a:p>
              <a:endParaRPr lang="en-FI" sz="816"/>
            </a:p>
          </p:txBody>
        </p:sp>
        <p:sp>
          <p:nvSpPr>
            <p:cNvPr id="923" name="Freeform: Shape 922">
              <a:extLst>
                <a:ext uri="{FF2B5EF4-FFF2-40B4-BE49-F238E27FC236}">
                  <a16:creationId xmlns:a16="http://schemas.microsoft.com/office/drawing/2014/main" id="{CC70E5F1-CE29-CA34-1A5B-24774E631110}"/>
                </a:ext>
              </a:extLst>
            </p:cNvPr>
            <p:cNvSpPr/>
            <p:nvPr/>
          </p:nvSpPr>
          <p:spPr>
            <a:xfrm>
              <a:off x="5233890" y="13239373"/>
              <a:ext cx="256237" cy="326397"/>
            </a:xfrm>
            <a:custGeom>
              <a:avLst/>
              <a:gdLst>
                <a:gd name="connsiteX0" fmla="*/ 132495 w 256237"/>
                <a:gd name="connsiteY0" fmla="*/ 663 h 326397"/>
                <a:gd name="connsiteX1" fmla="*/ 150533 w 256237"/>
                <a:gd name="connsiteY1" fmla="*/ 12998 h 326397"/>
                <a:gd name="connsiteX2" fmla="*/ 161806 w 256237"/>
                <a:gd name="connsiteY2" fmla="*/ 44431 h 326397"/>
                <a:gd name="connsiteX3" fmla="*/ 161806 w 256237"/>
                <a:gd name="connsiteY3" fmla="*/ 47878 h 326397"/>
                <a:gd name="connsiteX4" fmla="*/ 164061 w 256237"/>
                <a:gd name="connsiteY4" fmla="*/ 50134 h 326397"/>
                <a:gd name="connsiteX5" fmla="*/ 166316 w 256237"/>
                <a:gd name="connsiteY5" fmla="*/ 53449 h 326397"/>
                <a:gd name="connsiteX6" fmla="*/ 165254 w 256237"/>
                <a:gd name="connsiteY6" fmla="*/ 57958 h 326397"/>
                <a:gd name="connsiteX7" fmla="*/ 169764 w 256237"/>
                <a:gd name="connsiteY7" fmla="*/ 70293 h 326397"/>
                <a:gd name="connsiteX8" fmla="*/ 168570 w 256237"/>
                <a:gd name="connsiteY8" fmla="*/ 74802 h 326397"/>
                <a:gd name="connsiteX9" fmla="*/ 164061 w 256237"/>
                <a:gd name="connsiteY9" fmla="*/ 83821 h 326397"/>
                <a:gd name="connsiteX10" fmla="*/ 164061 w 256237"/>
                <a:gd name="connsiteY10" fmla="*/ 86075 h 326397"/>
                <a:gd name="connsiteX11" fmla="*/ 166316 w 256237"/>
                <a:gd name="connsiteY11" fmla="*/ 87137 h 326397"/>
                <a:gd name="connsiteX12" fmla="*/ 167376 w 256237"/>
                <a:gd name="connsiteY12" fmla="*/ 93901 h 326397"/>
                <a:gd name="connsiteX13" fmla="*/ 170825 w 256237"/>
                <a:gd name="connsiteY13" fmla="*/ 94962 h 326397"/>
                <a:gd name="connsiteX14" fmla="*/ 173079 w 256237"/>
                <a:gd name="connsiteY14" fmla="*/ 100532 h 326397"/>
                <a:gd name="connsiteX15" fmla="*/ 176395 w 256237"/>
                <a:gd name="connsiteY15" fmla="*/ 101725 h 326397"/>
                <a:gd name="connsiteX16" fmla="*/ 175201 w 256237"/>
                <a:gd name="connsiteY16" fmla="*/ 106235 h 326397"/>
                <a:gd name="connsiteX17" fmla="*/ 172947 w 256237"/>
                <a:gd name="connsiteY17" fmla="*/ 107296 h 326397"/>
                <a:gd name="connsiteX18" fmla="*/ 168437 w 256237"/>
                <a:gd name="connsiteY18" fmla="*/ 115121 h 326397"/>
                <a:gd name="connsiteX19" fmla="*/ 170692 w 256237"/>
                <a:gd name="connsiteY19" fmla="*/ 122946 h 326397"/>
                <a:gd name="connsiteX20" fmla="*/ 174008 w 256237"/>
                <a:gd name="connsiteY20" fmla="*/ 131965 h 326397"/>
                <a:gd name="connsiteX21" fmla="*/ 176263 w 256237"/>
                <a:gd name="connsiteY21" fmla="*/ 130771 h 326397"/>
                <a:gd name="connsiteX22" fmla="*/ 177456 w 256237"/>
                <a:gd name="connsiteY22" fmla="*/ 133026 h 326397"/>
                <a:gd name="connsiteX23" fmla="*/ 177456 w 256237"/>
                <a:gd name="connsiteY23" fmla="*/ 135281 h 326397"/>
                <a:gd name="connsiteX24" fmla="*/ 203318 w 256237"/>
                <a:gd name="connsiteY24" fmla="*/ 146554 h 326397"/>
                <a:gd name="connsiteX25" fmla="*/ 214592 w 256237"/>
                <a:gd name="connsiteY25" fmla="*/ 170162 h 326397"/>
                <a:gd name="connsiteX26" fmla="*/ 224672 w 256237"/>
                <a:gd name="connsiteY26" fmla="*/ 183690 h 326397"/>
                <a:gd name="connsiteX27" fmla="*/ 222417 w 256237"/>
                <a:gd name="connsiteY27" fmla="*/ 187006 h 326397"/>
                <a:gd name="connsiteX28" fmla="*/ 220162 w 256237"/>
                <a:gd name="connsiteY28" fmla="*/ 193769 h 326397"/>
                <a:gd name="connsiteX29" fmla="*/ 233690 w 256237"/>
                <a:gd name="connsiteY29" fmla="*/ 206104 h 326397"/>
                <a:gd name="connsiteX30" fmla="*/ 237006 w 256237"/>
                <a:gd name="connsiteY30" fmla="*/ 208359 h 326397"/>
                <a:gd name="connsiteX31" fmla="*/ 239261 w 256237"/>
                <a:gd name="connsiteY31" fmla="*/ 211674 h 326397"/>
                <a:gd name="connsiteX32" fmla="*/ 242709 w 256237"/>
                <a:gd name="connsiteY32" fmla="*/ 215123 h 326397"/>
                <a:gd name="connsiteX33" fmla="*/ 241648 w 256237"/>
                <a:gd name="connsiteY33" fmla="*/ 218439 h 326397"/>
                <a:gd name="connsiteX34" fmla="*/ 256237 w 256237"/>
                <a:gd name="connsiteY34" fmla="*/ 244300 h 326397"/>
                <a:gd name="connsiteX35" fmla="*/ 256237 w 256237"/>
                <a:gd name="connsiteY35" fmla="*/ 247616 h 326397"/>
                <a:gd name="connsiteX36" fmla="*/ 252922 w 256237"/>
                <a:gd name="connsiteY36" fmla="*/ 257696 h 326397"/>
                <a:gd name="connsiteX37" fmla="*/ 252922 w 256237"/>
                <a:gd name="connsiteY37" fmla="*/ 261012 h 326397"/>
                <a:gd name="connsiteX38" fmla="*/ 249606 w 256237"/>
                <a:gd name="connsiteY38" fmla="*/ 265521 h 326397"/>
                <a:gd name="connsiteX39" fmla="*/ 246290 w 256237"/>
                <a:gd name="connsiteY39" fmla="*/ 264460 h 326397"/>
                <a:gd name="connsiteX40" fmla="*/ 207960 w 256237"/>
                <a:gd name="connsiteY40" fmla="*/ 326397 h 326397"/>
                <a:gd name="connsiteX41" fmla="*/ 204645 w 256237"/>
                <a:gd name="connsiteY41" fmla="*/ 325204 h 326397"/>
                <a:gd name="connsiteX42" fmla="*/ 204645 w 256237"/>
                <a:gd name="connsiteY42" fmla="*/ 326397 h 326397"/>
                <a:gd name="connsiteX43" fmla="*/ 203451 w 256237"/>
                <a:gd name="connsiteY43" fmla="*/ 326397 h 326397"/>
                <a:gd name="connsiteX44" fmla="*/ 203451 w 256237"/>
                <a:gd name="connsiteY44" fmla="*/ 325204 h 326397"/>
                <a:gd name="connsiteX45" fmla="*/ 178650 w 256237"/>
                <a:gd name="connsiteY45" fmla="*/ 318440 h 326397"/>
                <a:gd name="connsiteX46" fmla="*/ 179711 w 256237"/>
                <a:gd name="connsiteY46" fmla="*/ 317246 h 326397"/>
                <a:gd name="connsiteX47" fmla="*/ 178650 w 256237"/>
                <a:gd name="connsiteY47" fmla="*/ 316185 h 326397"/>
                <a:gd name="connsiteX48" fmla="*/ 175201 w 256237"/>
                <a:gd name="connsiteY48" fmla="*/ 317246 h 326397"/>
                <a:gd name="connsiteX49" fmla="*/ 163928 w 256237"/>
                <a:gd name="connsiteY49" fmla="*/ 314991 h 326397"/>
                <a:gd name="connsiteX50" fmla="*/ 149339 w 256237"/>
                <a:gd name="connsiteY50" fmla="*/ 326265 h 326397"/>
                <a:gd name="connsiteX51" fmla="*/ 140320 w 256237"/>
                <a:gd name="connsiteY51" fmla="*/ 291384 h 326397"/>
                <a:gd name="connsiteX52" fmla="*/ 97614 w 256237"/>
                <a:gd name="connsiteY52" fmla="*/ 250932 h 326397"/>
                <a:gd name="connsiteX53" fmla="*/ 90850 w 256237"/>
                <a:gd name="connsiteY53" fmla="*/ 199207 h 326397"/>
                <a:gd name="connsiteX54" fmla="*/ 81831 w 256237"/>
                <a:gd name="connsiteY54" fmla="*/ 200269 h 326397"/>
                <a:gd name="connsiteX55" fmla="*/ 81831 w 256237"/>
                <a:gd name="connsiteY55" fmla="*/ 204778 h 326397"/>
                <a:gd name="connsiteX56" fmla="*/ 76261 w 256237"/>
                <a:gd name="connsiteY56" fmla="*/ 208093 h 326397"/>
                <a:gd name="connsiteX57" fmla="*/ 76261 w 256237"/>
                <a:gd name="connsiteY57" fmla="*/ 211409 h 326397"/>
                <a:gd name="connsiteX58" fmla="*/ 72945 w 256237"/>
                <a:gd name="connsiteY58" fmla="*/ 220428 h 326397"/>
                <a:gd name="connsiteX59" fmla="*/ 76261 w 256237"/>
                <a:gd name="connsiteY59" fmla="*/ 227192 h 326397"/>
                <a:gd name="connsiteX60" fmla="*/ 72945 w 256237"/>
                <a:gd name="connsiteY60" fmla="*/ 230640 h 326397"/>
                <a:gd name="connsiteX61" fmla="*/ 65120 w 256237"/>
                <a:gd name="connsiteY61" fmla="*/ 230640 h 326397"/>
                <a:gd name="connsiteX62" fmla="*/ 65120 w 256237"/>
                <a:gd name="connsiteY62" fmla="*/ 228386 h 326397"/>
                <a:gd name="connsiteX63" fmla="*/ 29178 w 256237"/>
                <a:gd name="connsiteY63" fmla="*/ 231701 h 326397"/>
                <a:gd name="connsiteX64" fmla="*/ 22414 w 256237"/>
                <a:gd name="connsiteY64" fmla="*/ 228386 h 326397"/>
                <a:gd name="connsiteX65" fmla="*/ 16844 w 256237"/>
                <a:gd name="connsiteY65" fmla="*/ 221622 h 326397"/>
                <a:gd name="connsiteX66" fmla="*/ 9019 w 256237"/>
                <a:gd name="connsiteY66" fmla="*/ 222815 h 326397"/>
                <a:gd name="connsiteX67" fmla="*/ 0 w 256237"/>
                <a:gd name="connsiteY67" fmla="*/ 198013 h 326397"/>
                <a:gd name="connsiteX68" fmla="*/ 4509 w 256237"/>
                <a:gd name="connsiteY68" fmla="*/ 175467 h 326397"/>
                <a:gd name="connsiteX69" fmla="*/ 7825 w 256237"/>
                <a:gd name="connsiteY69" fmla="*/ 167642 h 326397"/>
                <a:gd name="connsiteX70" fmla="*/ 11141 w 256237"/>
                <a:gd name="connsiteY70" fmla="*/ 164193 h 326397"/>
                <a:gd name="connsiteX71" fmla="*/ 14456 w 256237"/>
                <a:gd name="connsiteY71" fmla="*/ 161939 h 326397"/>
                <a:gd name="connsiteX72" fmla="*/ 22281 w 256237"/>
                <a:gd name="connsiteY72" fmla="*/ 161939 h 326397"/>
                <a:gd name="connsiteX73" fmla="*/ 24536 w 256237"/>
                <a:gd name="connsiteY73" fmla="*/ 164193 h 326397"/>
                <a:gd name="connsiteX74" fmla="*/ 29046 w 256237"/>
                <a:gd name="connsiteY74" fmla="*/ 164193 h 326397"/>
                <a:gd name="connsiteX75" fmla="*/ 30106 w 256237"/>
                <a:gd name="connsiteY75" fmla="*/ 156369 h 326397"/>
                <a:gd name="connsiteX76" fmla="*/ 33422 w 256237"/>
                <a:gd name="connsiteY76" fmla="*/ 153053 h 326397"/>
                <a:gd name="connsiteX77" fmla="*/ 33422 w 256237"/>
                <a:gd name="connsiteY77" fmla="*/ 132761 h 326397"/>
                <a:gd name="connsiteX78" fmla="*/ 41247 w 256237"/>
                <a:gd name="connsiteY78" fmla="*/ 105705 h 326397"/>
                <a:gd name="connsiteX79" fmla="*/ 66048 w 256237"/>
                <a:gd name="connsiteY79" fmla="*/ 76394 h 326397"/>
                <a:gd name="connsiteX80" fmla="*/ 79577 w 256237"/>
                <a:gd name="connsiteY80" fmla="*/ 42707 h 326397"/>
                <a:gd name="connsiteX81" fmla="*/ 97614 w 256237"/>
                <a:gd name="connsiteY81" fmla="*/ 22414 h 326397"/>
                <a:gd name="connsiteX82" fmla="*/ 99869 w 256237"/>
                <a:gd name="connsiteY82" fmla="*/ 23608 h 326397"/>
                <a:gd name="connsiteX83" fmla="*/ 101062 w 256237"/>
                <a:gd name="connsiteY83" fmla="*/ 19098 h 326397"/>
                <a:gd name="connsiteX84" fmla="*/ 110081 w 256237"/>
                <a:gd name="connsiteY84" fmla="*/ 14590 h 326397"/>
                <a:gd name="connsiteX85" fmla="*/ 121354 w 256237"/>
                <a:gd name="connsiteY85" fmla="*/ 14590 h 326397"/>
                <a:gd name="connsiteX86" fmla="*/ 132628 w 256237"/>
                <a:gd name="connsiteY86" fmla="*/ 0 h 32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6237" h="326397">
                  <a:moveTo>
                    <a:pt x="132495" y="663"/>
                  </a:moveTo>
                  <a:lnTo>
                    <a:pt x="150533" y="12998"/>
                  </a:lnTo>
                  <a:lnTo>
                    <a:pt x="161806" y="44431"/>
                  </a:lnTo>
                  <a:lnTo>
                    <a:pt x="161806" y="47878"/>
                  </a:lnTo>
                  <a:lnTo>
                    <a:pt x="164061" y="50134"/>
                  </a:lnTo>
                  <a:lnTo>
                    <a:pt x="166316" y="53449"/>
                  </a:lnTo>
                  <a:lnTo>
                    <a:pt x="165254" y="57958"/>
                  </a:lnTo>
                  <a:lnTo>
                    <a:pt x="169764" y="70293"/>
                  </a:lnTo>
                  <a:lnTo>
                    <a:pt x="168570" y="74802"/>
                  </a:lnTo>
                  <a:lnTo>
                    <a:pt x="164061" y="83821"/>
                  </a:lnTo>
                  <a:lnTo>
                    <a:pt x="164061" y="86075"/>
                  </a:lnTo>
                  <a:lnTo>
                    <a:pt x="166316" y="87137"/>
                  </a:lnTo>
                  <a:lnTo>
                    <a:pt x="167376" y="93901"/>
                  </a:lnTo>
                  <a:lnTo>
                    <a:pt x="170825" y="94962"/>
                  </a:lnTo>
                  <a:lnTo>
                    <a:pt x="173079" y="100532"/>
                  </a:lnTo>
                  <a:lnTo>
                    <a:pt x="176395" y="101725"/>
                  </a:lnTo>
                  <a:lnTo>
                    <a:pt x="175201" y="106235"/>
                  </a:lnTo>
                  <a:lnTo>
                    <a:pt x="172947" y="107296"/>
                  </a:lnTo>
                  <a:lnTo>
                    <a:pt x="168437" y="115121"/>
                  </a:lnTo>
                  <a:lnTo>
                    <a:pt x="170692" y="122946"/>
                  </a:lnTo>
                  <a:lnTo>
                    <a:pt x="174008" y="131965"/>
                  </a:lnTo>
                  <a:lnTo>
                    <a:pt x="176263" y="130771"/>
                  </a:lnTo>
                  <a:lnTo>
                    <a:pt x="177456" y="133026"/>
                  </a:lnTo>
                  <a:lnTo>
                    <a:pt x="177456" y="135281"/>
                  </a:lnTo>
                  <a:lnTo>
                    <a:pt x="203318" y="146554"/>
                  </a:lnTo>
                  <a:lnTo>
                    <a:pt x="214592" y="170162"/>
                  </a:lnTo>
                  <a:lnTo>
                    <a:pt x="224672" y="183690"/>
                  </a:lnTo>
                  <a:lnTo>
                    <a:pt x="222417" y="187006"/>
                  </a:lnTo>
                  <a:lnTo>
                    <a:pt x="220162" y="193769"/>
                  </a:lnTo>
                  <a:lnTo>
                    <a:pt x="233690" y="206104"/>
                  </a:lnTo>
                  <a:lnTo>
                    <a:pt x="237006" y="208359"/>
                  </a:lnTo>
                  <a:lnTo>
                    <a:pt x="239261" y="211674"/>
                  </a:lnTo>
                  <a:lnTo>
                    <a:pt x="242709" y="215123"/>
                  </a:lnTo>
                  <a:lnTo>
                    <a:pt x="241648" y="218439"/>
                  </a:lnTo>
                  <a:lnTo>
                    <a:pt x="256237" y="244300"/>
                  </a:lnTo>
                  <a:lnTo>
                    <a:pt x="256237" y="247616"/>
                  </a:lnTo>
                  <a:lnTo>
                    <a:pt x="252922" y="257696"/>
                  </a:lnTo>
                  <a:lnTo>
                    <a:pt x="252922" y="261012"/>
                  </a:lnTo>
                  <a:lnTo>
                    <a:pt x="249606" y="265521"/>
                  </a:lnTo>
                  <a:lnTo>
                    <a:pt x="246290" y="264460"/>
                  </a:lnTo>
                  <a:cubicBezTo>
                    <a:pt x="239924" y="289129"/>
                    <a:pt x="221091" y="304381"/>
                    <a:pt x="207960" y="326397"/>
                  </a:cubicBezTo>
                  <a:lnTo>
                    <a:pt x="204645" y="325204"/>
                  </a:lnTo>
                  <a:lnTo>
                    <a:pt x="204645" y="326397"/>
                  </a:lnTo>
                  <a:lnTo>
                    <a:pt x="203451" y="326397"/>
                  </a:lnTo>
                  <a:lnTo>
                    <a:pt x="203451" y="325204"/>
                  </a:lnTo>
                  <a:lnTo>
                    <a:pt x="178650" y="318440"/>
                  </a:lnTo>
                  <a:lnTo>
                    <a:pt x="179711" y="317246"/>
                  </a:lnTo>
                  <a:lnTo>
                    <a:pt x="178650" y="316185"/>
                  </a:lnTo>
                  <a:lnTo>
                    <a:pt x="175201" y="317246"/>
                  </a:lnTo>
                  <a:lnTo>
                    <a:pt x="163928" y="314991"/>
                  </a:lnTo>
                  <a:lnTo>
                    <a:pt x="149339" y="326265"/>
                  </a:lnTo>
                  <a:lnTo>
                    <a:pt x="140320" y="291384"/>
                  </a:lnTo>
                  <a:lnTo>
                    <a:pt x="97614" y="250932"/>
                  </a:lnTo>
                  <a:lnTo>
                    <a:pt x="90850" y="199207"/>
                  </a:lnTo>
                  <a:lnTo>
                    <a:pt x="81831" y="200269"/>
                  </a:lnTo>
                  <a:lnTo>
                    <a:pt x="81831" y="204778"/>
                  </a:lnTo>
                  <a:lnTo>
                    <a:pt x="76261" y="208093"/>
                  </a:lnTo>
                  <a:lnTo>
                    <a:pt x="76261" y="211409"/>
                  </a:lnTo>
                  <a:lnTo>
                    <a:pt x="72945" y="220428"/>
                  </a:lnTo>
                  <a:lnTo>
                    <a:pt x="76261" y="227192"/>
                  </a:lnTo>
                  <a:lnTo>
                    <a:pt x="72945" y="230640"/>
                  </a:lnTo>
                  <a:lnTo>
                    <a:pt x="65120" y="230640"/>
                  </a:lnTo>
                  <a:lnTo>
                    <a:pt x="65120" y="228386"/>
                  </a:lnTo>
                  <a:lnTo>
                    <a:pt x="29178" y="231701"/>
                  </a:lnTo>
                  <a:lnTo>
                    <a:pt x="22414" y="228386"/>
                  </a:lnTo>
                  <a:lnTo>
                    <a:pt x="16844" y="221622"/>
                  </a:lnTo>
                  <a:lnTo>
                    <a:pt x="9019" y="222815"/>
                  </a:lnTo>
                  <a:lnTo>
                    <a:pt x="0" y="198013"/>
                  </a:lnTo>
                  <a:lnTo>
                    <a:pt x="4509" y="175467"/>
                  </a:lnTo>
                  <a:lnTo>
                    <a:pt x="7825" y="167642"/>
                  </a:lnTo>
                  <a:lnTo>
                    <a:pt x="11141" y="164193"/>
                  </a:lnTo>
                  <a:lnTo>
                    <a:pt x="14456" y="161939"/>
                  </a:lnTo>
                  <a:lnTo>
                    <a:pt x="22281" y="161939"/>
                  </a:lnTo>
                  <a:lnTo>
                    <a:pt x="24536" y="164193"/>
                  </a:lnTo>
                  <a:lnTo>
                    <a:pt x="29046" y="164193"/>
                  </a:lnTo>
                  <a:lnTo>
                    <a:pt x="30106" y="156369"/>
                  </a:lnTo>
                  <a:lnTo>
                    <a:pt x="33422" y="153053"/>
                  </a:lnTo>
                  <a:lnTo>
                    <a:pt x="33422" y="132761"/>
                  </a:lnTo>
                  <a:lnTo>
                    <a:pt x="41247" y="105705"/>
                  </a:lnTo>
                  <a:lnTo>
                    <a:pt x="66048" y="76394"/>
                  </a:lnTo>
                  <a:lnTo>
                    <a:pt x="79577" y="42707"/>
                  </a:lnTo>
                  <a:lnTo>
                    <a:pt x="97614" y="22414"/>
                  </a:lnTo>
                  <a:lnTo>
                    <a:pt x="99869" y="23608"/>
                  </a:lnTo>
                  <a:lnTo>
                    <a:pt x="101062" y="19098"/>
                  </a:lnTo>
                  <a:lnTo>
                    <a:pt x="110081" y="14590"/>
                  </a:lnTo>
                  <a:lnTo>
                    <a:pt x="121354" y="14590"/>
                  </a:lnTo>
                  <a:lnTo>
                    <a:pt x="132628" y="0"/>
                  </a:lnTo>
                </a:path>
              </a:pathLst>
            </a:custGeom>
            <a:noFill/>
            <a:ln w="3315" cap="flat">
              <a:solidFill>
                <a:schemeClr val="bg1">
                  <a:lumMod val="65000"/>
                </a:schemeClr>
              </a:solidFill>
              <a:prstDash val="solid"/>
              <a:miter/>
            </a:ln>
          </p:spPr>
          <p:txBody>
            <a:bodyPr rtlCol="0" anchor="ctr"/>
            <a:lstStyle/>
            <a:p>
              <a:endParaRPr lang="en-FI" sz="816"/>
            </a:p>
          </p:txBody>
        </p:sp>
        <p:sp>
          <p:nvSpPr>
            <p:cNvPr id="924" name="Freeform: Shape 923">
              <a:extLst>
                <a:ext uri="{FF2B5EF4-FFF2-40B4-BE49-F238E27FC236}">
                  <a16:creationId xmlns:a16="http://schemas.microsoft.com/office/drawing/2014/main" id="{DB3277DF-4B4A-C372-5CF0-EB3ACE3E5D84}"/>
                </a:ext>
              </a:extLst>
            </p:cNvPr>
            <p:cNvSpPr/>
            <p:nvPr/>
          </p:nvSpPr>
          <p:spPr>
            <a:xfrm>
              <a:off x="4371809" y="12695466"/>
              <a:ext cx="340853" cy="340986"/>
            </a:xfrm>
            <a:custGeom>
              <a:avLst/>
              <a:gdLst>
                <a:gd name="connsiteX0" fmla="*/ 116978 w 340853"/>
                <a:gd name="connsiteY0" fmla="*/ 14722 h 340986"/>
                <a:gd name="connsiteX1" fmla="*/ 118171 w 340853"/>
                <a:gd name="connsiteY1" fmla="*/ 15783 h 340986"/>
                <a:gd name="connsiteX2" fmla="*/ 122548 w 340853"/>
                <a:gd name="connsiteY2" fmla="*/ 15783 h 340986"/>
                <a:gd name="connsiteX3" fmla="*/ 124803 w 340853"/>
                <a:gd name="connsiteY3" fmla="*/ 18038 h 340986"/>
                <a:gd name="connsiteX4" fmla="*/ 125997 w 340853"/>
                <a:gd name="connsiteY4" fmla="*/ 16977 h 340986"/>
                <a:gd name="connsiteX5" fmla="*/ 128251 w 340853"/>
                <a:gd name="connsiteY5" fmla="*/ 19231 h 340986"/>
                <a:gd name="connsiteX6" fmla="*/ 122548 w 340853"/>
                <a:gd name="connsiteY6" fmla="*/ 24801 h 340986"/>
                <a:gd name="connsiteX7" fmla="*/ 125997 w 340853"/>
                <a:gd name="connsiteY7" fmla="*/ 29311 h 340986"/>
                <a:gd name="connsiteX8" fmla="*/ 146289 w 340853"/>
                <a:gd name="connsiteY8" fmla="*/ 3448 h 340986"/>
                <a:gd name="connsiteX9" fmla="*/ 159684 w 340853"/>
                <a:gd name="connsiteY9" fmla="*/ 18038 h 340986"/>
                <a:gd name="connsiteX10" fmla="*/ 159684 w 340853"/>
                <a:gd name="connsiteY10" fmla="*/ 24801 h 340986"/>
                <a:gd name="connsiteX11" fmla="*/ 158623 w 340853"/>
                <a:gd name="connsiteY11" fmla="*/ 25863 h 340986"/>
                <a:gd name="connsiteX12" fmla="*/ 159684 w 340853"/>
                <a:gd name="connsiteY12" fmla="*/ 28117 h 340986"/>
                <a:gd name="connsiteX13" fmla="*/ 161939 w 340853"/>
                <a:gd name="connsiteY13" fmla="*/ 27057 h 340986"/>
                <a:gd name="connsiteX14" fmla="*/ 163132 w 340853"/>
                <a:gd name="connsiteY14" fmla="*/ 29311 h 340986"/>
                <a:gd name="connsiteX15" fmla="*/ 161939 w 340853"/>
                <a:gd name="connsiteY15" fmla="*/ 34881 h 340986"/>
                <a:gd name="connsiteX16" fmla="*/ 160878 w 340853"/>
                <a:gd name="connsiteY16" fmla="*/ 36075 h 340986"/>
                <a:gd name="connsiteX17" fmla="*/ 160878 w 340853"/>
                <a:gd name="connsiteY17" fmla="*/ 39391 h 340986"/>
                <a:gd name="connsiteX18" fmla="*/ 163132 w 340853"/>
                <a:gd name="connsiteY18" fmla="*/ 36075 h 340986"/>
                <a:gd name="connsiteX19" fmla="*/ 185546 w 340853"/>
                <a:gd name="connsiteY19" fmla="*/ 10213 h 340986"/>
                <a:gd name="connsiteX20" fmla="*/ 184485 w 340853"/>
                <a:gd name="connsiteY20" fmla="*/ 9019 h 340986"/>
                <a:gd name="connsiteX21" fmla="*/ 190056 w 340853"/>
                <a:gd name="connsiteY21" fmla="*/ 0 h 340986"/>
                <a:gd name="connsiteX22" fmla="*/ 191249 w 340853"/>
                <a:gd name="connsiteY22" fmla="*/ 3448 h 340986"/>
                <a:gd name="connsiteX23" fmla="*/ 188995 w 340853"/>
                <a:gd name="connsiteY23" fmla="*/ 6764 h 340986"/>
                <a:gd name="connsiteX24" fmla="*/ 200268 w 340853"/>
                <a:gd name="connsiteY24" fmla="*/ 20292 h 340986"/>
                <a:gd name="connsiteX25" fmla="*/ 201329 w 340853"/>
                <a:gd name="connsiteY25" fmla="*/ 19231 h 340986"/>
                <a:gd name="connsiteX26" fmla="*/ 214857 w 340853"/>
                <a:gd name="connsiteY26" fmla="*/ 38330 h 340986"/>
                <a:gd name="connsiteX27" fmla="*/ 204778 w 340853"/>
                <a:gd name="connsiteY27" fmla="*/ 55174 h 340986"/>
                <a:gd name="connsiteX28" fmla="*/ 202523 w 340853"/>
                <a:gd name="connsiteY28" fmla="*/ 69762 h 340986"/>
                <a:gd name="connsiteX29" fmla="*/ 203584 w 340853"/>
                <a:gd name="connsiteY29" fmla="*/ 76527 h 340986"/>
                <a:gd name="connsiteX30" fmla="*/ 213796 w 340853"/>
                <a:gd name="connsiteY30" fmla="*/ 78781 h 340986"/>
                <a:gd name="connsiteX31" fmla="*/ 255441 w 340853"/>
                <a:gd name="connsiteY31" fmla="*/ 115917 h 340986"/>
                <a:gd name="connsiteX32" fmla="*/ 279049 w 340853"/>
                <a:gd name="connsiteY32" fmla="*/ 120426 h 340986"/>
                <a:gd name="connsiteX33" fmla="*/ 290190 w 340853"/>
                <a:gd name="connsiteY33" fmla="*/ 121488 h 340986"/>
                <a:gd name="connsiteX34" fmla="*/ 305973 w 340853"/>
                <a:gd name="connsiteY34" fmla="*/ 135015 h 340986"/>
                <a:gd name="connsiteX35" fmla="*/ 334090 w 340853"/>
                <a:gd name="connsiteY35" fmla="*/ 154246 h 340986"/>
                <a:gd name="connsiteX36" fmla="*/ 328519 w 340853"/>
                <a:gd name="connsiteY36" fmla="*/ 162072 h 340986"/>
                <a:gd name="connsiteX37" fmla="*/ 324010 w 340853"/>
                <a:gd name="connsiteY37" fmla="*/ 168836 h 340986"/>
                <a:gd name="connsiteX38" fmla="*/ 327458 w 340853"/>
                <a:gd name="connsiteY38" fmla="*/ 169896 h 340986"/>
                <a:gd name="connsiteX39" fmla="*/ 324010 w 340853"/>
                <a:gd name="connsiteY39" fmla="*/ 174406 h 340986"/>
                <a:gd name="connsiteX40" fmla="*/ 321755 w 340853"/>
                <a:gd name="connsiteY40" fmla="*/ 174406 h 340986"/>
                <a:gd name="connsiteX41" fmla="*/ 316185 w 340853"/>
                <a:gd name="connsiteY41" fmla="*/ 184619 h 340986"/>
                <a:gd name="connsiteX42" fmla="*/ 319501 w 340853"/>
                <a:gd name="connsiteY42" fmla="*/ 198013 h 340986"/>
                <a:gd name="connsiteX43" fmla="*/ 340854 w 340853"/>
                <a:gd name="connsiteY43" fmla="*/ 223876 h 340986"/>
                <a:gd name="connsiteX44" fmla="*/ 329580 w 340853"/>
                <a:gd name="connsiteY44" fmla="*/ 236343 h 340986"/>
                <a:gd name="connsiteX45" fmla="*/ 328519 w 340853"/>
                <a:gd name="connsiteY45" fmla="*/ 236343 h 340986"/>
                <a:gd name="connsiteX46" fmla="*/ 326265 w 340853"/>
                <a:gd name="connsiteY46" fmla="*/ 238598 h 340986"/>
                <a:gd name="connsiteX47" fmla="*/ 326265 w 340853"/>
                <a:gd name="connsiteY47" fmla="*/ 240853 h 340986"/>
                <a:gd name="connsiteX48" fmla="*/ 295893 w 340853"/>
                <a:gd name="connsiteY48" fmla="*/ 279050 h 340986"/>
                <a:gd name="connsiteX49" fmla="*/ 293638 w 340853"/>
                <a:gd name="connsiteY49" fmla="*/ 280243 h 340986"/>
                <a:gd name="connsiteX50" fmla="*/ 258757 w 340853"/>
                <a:gd name="connsiteY50" fmla="*/ 285814 h 340986"/>
                <a:gd name="connsiteX51" fmla="*/ 229446 w 340853"/>
                <a:gd name="connsiteY51" fmla="*/ 288068 h 340986"/>
                <a:gd name="connsiteX52" fmla="*/ 226130 w 340853"/>
                <a:gd name="connsiteY52" fmla="*/ 294832 h 340986"/>
                <a:gd name="connsiteX53" fmla="*/ 226130 w 340853"/>
                <a:gd name="connsiteY53" fmla="*/ 301597 h 340986"/>
                <a:gd name="connsiteX54" fmla="*/ 227191 w 340853"/>
                <a:gd name="connsiteY54" fmla="*/ 303851 h 340986"/>
                <a:gd name="connsiteX55" fmla="*/ 228385 w 340853"/>
                <a:gd name="connsiteY55" fmla="*/ 303851 h 340986"/>
                <a:gd name="connsiteX56" fmla="*/ 229446 w 340853"/>
                <a:gd name="connsiteY56" fmla="*/ 307167 h 340986"/>
                <a:gd name="connsiteX57" fmla="*/ 231701 w 340853"/>
                <a:gd name="connsiteY57" fmla="*/ 308360 h 340986"/>
                <a:gd name="connsiteX58" fmla="*/ 231701 w 340853"/>
                <a:gd name="connsiteY58" fmla="*/ 311676 h 340986"/>
                <a:gd name="connsiteX59" fmla="*/ 230640 w 340853"/>
                <a:gd name="connsiteY59" fmla="*/ 315124 h 340986"/>
                <a:gd name="connsiteX60" fmla="*/ 209287 w 340853"/>
                <a:gd name="connsiteY60" fmla="*/ 307167 h 340986"/>
                <a:gd name="connsiteX61" fmla="*/ 176660 w 340853"/>
                <a:gd name="connsiteY61" fmla="*/ 313931 h 340986"/>
                <a:gd name="connsiteX62" fmla="*/ 177721 w 340853"/>
                <a:gd name="connsiteY62" fmla="*/ 317379 h 340986"/>
                <a:gd name="connsiteX63" fmla="*/ 174406 w 340853"/>
                <a:gd name="connsiteY63" fmla="*/ 319634 h 340986"/>
                <a:gd name="connsiteX64" fmla="*/ 169896 w 340853"/>
                <a:gd name="connsiteY64" fmla="*/ 317379 h 340986"/>
                <a:gd name="connsiteX65" fmla="*/ 165387 w 340853"/>
                <a:gd name="connsiteY65" fmla="*/ 311676 h 340986"/>
                <a:gd name="connsiteX66" fmla="*/ 160878 w 340853"/>
                <a:gd name="connsiteY66" fmla="*/ 312870 h 340986"/>
                <a:gd name="connsiteX67" fmla="*/ 158623 w 340853"/>
                <a:gd name="connsiteY67" fmla="*/ 310615 h 340986"/>
                <a:gd name="connsiteX68" fmla="*/ 149604 w 340853"/>
                <a:gd name="connsiteY68" fmla="*/ 313931 h 340986"/>
                <a:gd name="connsiteX69" fmla="*/ 149604 w 340853"/>
                <a:gd name="connsiteY69" fmla="*/ 316185 h 340986"/>
                <a:gd name="connsiteX70" fmla="*/ 150798 w 340853"/>
                <a:gd name="connsiteY70" fmla="*/ 317379 h 340986"/>
                <a:gd name="connsiteX71" fmla="*/ 133822 w 340853"/>
                <a:gd name="connsiteY71" fmla="*/ 325204 h 340986"/>
                <a:gd name="connsiteX72" fmla="*/ 102389 w 340853"/>
                <a:gd name="connsiteY72" fmla="*/ 340987 h 340986"/>
                <a:gd name="connsiteX73" fmla="*/ 97879 w 340853"/>
                <a:gd name="connsiteY73" fmla="*/ 336477 h 340986"/>
                <a:gd name="connsiteX74" fmla="*/ 93370 w 340853"/>
                <a:gd name="connsiteY74" fmla="*/ 338732 h 340986"/>
                <a:gd name="connsiteX75" fmla="*/ 93370 w 340853"/>
                <a:gd name="connsiteY75" fmla="*/ 337538 h 340986"/>
                <a:gd name="connsiteX76" fmla="*/ 92176 w 340853"/>
                <a:gd name="connsiteY76" fmla="*/ 337538 h 340986"/>
                <a:gd name="connsiteX77" fmla="*/ 89922 w 340853"/>
                <a:gd name="connsiteY77" fmla="*/ 334223 h 340986"/>
                <a:gd name="connsiteX78" fmla="*/ 86606 w 340853"/>
                <a:gd name="connsiteY78" fmla="*/ 331968 h 340986"/>
                <a:gd name="connsiteX79" fmla="*/ 92176 w 340853"/>
                <a:gd name="connsiteY79" fmla="*/ 328652 h 340986"/>
                <a:gd name="connsiteX80" fmla="*/ 91115 w 340853"/>
                <a:gd name="connsiteY80" fmla="*/ 325204 h 340986"/>
                <a:gd name="connsiteX81" fmla="*/ 87667 w 340853"/>
                <a:gd name="connsiteY81" fmla="*/ 326398 h 340986"/>
                <a:gd name="connsiteX82" fmla="*/ 85412 w 340853"/>
                <a:gd name="connsiteY82" fmla="*/ 324143 h 340986"/>
                <a:gd name="connsiteX83" fmla="*/ 88861 w 340853"/>
                <a:gd name="connsiteY83" fmla="*/ 321888 h 340986"/>
                <a:gd name="connsiteX84" fmla="*/ 78781 w 340853"/>
                <a:gd name="connsiteY84" fmla="*/ 313931 h 340986"/>
                <a:gd name="connsiteX85" fmla="*/ 80903 w 340853"/>
                <a:gd name="connsiteY85" fmla="*/ 311676 h 340986"/>
                <a:gd name="connsiteX86" fmla="*/ 79842 w 340853"/>
                <a:gd name="connsiteY86" fmla="*/ 310615 h 340986"/>
                <a:gd name="connsiteX87" fmla="*/ 85412 w 340853"/>
                <a:gd name="connsiteY87" fmla="*/ 306106 h 340986"/>
                <a:gd name="connsiteX88" fmla="*/ 84351 w 340853"/>
                <a:gd name="connsiteY88" fmla="*/ 304912 h 340986"/>
                <a:gd name="connsiteX89" fmla="*/ 93370 w 340853"/>
                <a:gd name="connsiteY89" fmla="*/ 298148 h 340986"/>
                <a:gd name="connsiteX90" fmla="*/ 88861 w 340853"/>
                <a:gd name="connsiteY90" fmla="*/ 297087 h 340986"/>
                <a:gd name="connsiteX91" fmla="*/ 82097 w 340853"/>
                <a:gd name="connsiteY91" fmla="*/ 302657 h 340986"/>
                <a:gd name="connsiteX92" fmla="*/ 79842 w 340853"/>
                <a:gd name="connsiteY92" fmla="*/ 300403 h 340986"/>
                <a:gd name="connsiteX93" fmla="*/ 77587 w 340853"/>
                <a:gd name="connsiteY93" fmla="*/ 301597 h 340986"/>
                <a:gd name="connsiteX94" fmla="*/ 76526 w 340853"/>
                <a:gd name="connsiteY94" fmla="*/ 299341 h 340986"/>
                <a:gd name="connsiteX95" fmla="*/ 92176 w 340853"/>
                <a:gd name="connsiteY95" fmla="*/ 287007 h 340986"/>
                <a:gd name="connsiteX96" fmla="*/ 93370 w 340853"/>
                <a:gd name="connsiteY96" fmla="*/ 283559 h 340986"/>
                <a:gd name="connsiteX97" fmla="*/ 86606 w 340853"/>
                <a:gd name="connsiteY97" fmla="*/ 279050 h 340986"/>
                <a:gd name="connsiteX98" fmla="*/ 94431 w 340853"/>
                <a:gd name="connsiteY98" fmla="*/ 264460 h 340986"/>
                <a:gd name="connsiteX99" fmla="*/ 100134 w 340853"/>
                <a:gd name="connsiteY99" fmla="*/ 266715 h 340986"/>
                <a:gd name="connsiteX100" fmla="*/ 105704 w 340853"/>
                <a:gd name="connsiteY100" fmla="*/ 257696 h 340986"/>
                <a:gd name="connsiteX101" fmla="*/ 98940 w 340853"/>
                <a:gd name="connsiteY101" fmla="*/ 257696 h 340986"/>
                <a:gd name="connsiteX102" fmla="*/ 97879 w 340853"/>
                <a:gd name="connsiteY102" fmla="*/ 250933 h 340986"/>
                <a:gd name="connsiteX103" fmla="*/ 101195 w 340853"/>
                <a:gd name="connsiteY103" fmla="*/ 248677 h 340986"/>
                <a:gd name="connsiteX104" fmla="*/ 106898 w 340853"/>
                <a:gd name="connsiteY104" fmla="*/ 239659 h 340986"/>
                <a:gd name="connsiteX105" fmla="*/ 107959 w 340853"/>
                <a:gd name="connsiteY105" fmla="*/ 223876 h 340986"/>
                <a:gd name="connsiteX106" fmla="*/ 94431 w 340853"/>
                <a:gd name="connsiteY106" fmla="*/ 221622 h 340986"/>
                <a:gd name="connsiteX107" fmla="*/ 84351 w 340853"/>
                <a:gd name="connsiteY107" fmla="*/ 194698 h 340986"/>
                <a:gd name="connsiteX108" fmla="*/ 73078 w 340853"/>
                <a:gd name="connsiteY108" fmla="*/ 188995 h 340986"/>
                <a:gd name="connsiteX109" fmla="*/ 57295 w 340853"/>
                <a:gd name="connsiteY109" fmla="*/ 195759 h 340986"/>
                <a:gd name="connsiteX110" fmla="*/ 56234 w 340853"/>
                <a:gd name="connsiteY110" fmla="*/ 192443 h 340986"/>
                <a:gd name="connsiteX111" fmla="*/ 29178 w 340853"/>
                <a:gd name="connsiteY111" fmla="*/ 182363 h 340986"/>
                <a:gd name="connsiteX112" fmla="*/ 26923 w 340853"/>
                <a:gd name="connsiteY112" fmla="*/ 180109 h 340986"/>
                <a:gd name="connsiteX113" fmla="*/ 14589 w 340853"/>
                <a:gd name="connsiteY113" fmla="*/ 173345 h 340986"/>
                <a:gd name="connsiteX114" fmla="*/ 9019 w 340853"/>
                <a:gd name="connsiteY114" fmla="*/ 178916 h 340986"/>
                <a:gd name="connsiteX115" fmla="*/ 0 w 340853"/>
                <a:gd name="connsiteY115" fmla="*/ 172152 h 340986"/>
                <a:gd name="connsiteX116" fmla="*/ 1061 w 340853"/>
                <a:gd name="connsiteY116" fmla="*/ 157562 h 340986"/>
                <a:gd name="connsiteX117" fmla="*/ 9019 w 340853"/>
                <a:gd name="connsiteY117" fmla="*/ 155308 h 340986"/>
                <a:gd name="connsiteX118" fmla="*/ 10080 w 340853"/>
                <a:gd name="connsiteY118" fmla="*/ 153053 h 340986"/>
                <a:gd name="connsiteX119" fmla="*/ 23608 w 340853"/>
                <a:gd name="connsiteY119" fmla="*/ 144035 h 340986"/>
                <a:gd name="connsiteX120" fmla="*/ 68569 w 340853"/>
                <a:gd name="connsiteY120" fmla="*/ 97879 h 340986"/>
                <a:gd name="connsiteX121" fmla="*/ 70823 w 340853"/>
                <a:gd name="connsiteY121" fmla="*/ 94564 h 340986"/>
                <a:gd name="connsiteX122" fmla="*/ 72017 w 340853"/>
                <a:gd name="connsiteY122" fmla="*/ 95625 h 340986"/>
                <a:gd name="connsiteX123" fmla="*/ 75333 w 340853"/>
                <a:gd name="connsiteY123" fmla="*/ 91115 h 340986"/>
                <a:gd name="connsiteX124" fmla="*/ 74272 w 340853"/>
                <a:gd name="connsiteY124" fmla="*/ 90055 h 340986"/>
                <a:gd name="connsiteX125" fmla="*/ 86606 w 340853"/>
                <a:gd name="connsiteY125" fmla="*/ 72017 h 340986"/>
                <a:gd name="connsiteX126" fmla="*/ 120426 w 340853"/>
                <a:gd name="connsiteY126" fmla="*/ 34881 h 340986"/>
                <a:gd name="connsiteX127" fmla="*/ 116978 w 340853"/>
                <a:gd name="connsiteY127" fmla="*/ 31566 h 340986"/>
                <a:gd name="connsiteX128" fmla="*/ 114723 w 340853"/>
                <a:gd name="connsiteY128" fmla="*/ 33821 h 340986"/>
                <a:gd name="connsiteX129" fmla="*/ 113662 w 340853"/>
                <a:gd name="connsiteY129" fmla="*/ 32627 h 340986"/>
                <a:gd name="connsiteX130" fmla="*/ 114723 w 340853"/>
                <a:gd name="connsiteY130" fmla="*/ 30372 h 340986"/>
                <a:gd name="connsiteX131" fmla="*/ 112468 w 340853"/>
                <a:gd name="connsiteY131" fmla="*/ 29311 h 340986"/>
                <a:gd name="connsiteX132" fmla="*/ 109153 w 340853"/>
                <a:gd name="connsiteY132" fmla="*/ 32627 h 340986"/>
                <a:gd name="connsiteX133" fmla="*/ 107959 w 340853"/>
                <a:gd name="connsiteY133" fmla="*/ 31566 h 340986"/>
                <a:gd name="connsiteX134" fmla="*/ 110214 w 340853"/>
                <a:gd name="connsiteY134" fmla="*/ 28117 h 340986"/>
                <a:gd name="connsiteX135" fmla="*/ 106898 w 340853"/>
                <a:gd name="connsiteY135" fmla="*/ 25863 h 340986"/>
                <a:gd name="connsiteX136" fmla="*/ 116978 w 340853"/>
                <a:gd name="connsiteY136" fmla="*/ 14722 h 34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40853" h="340986">
                  <a:moveTo>
                    <a:pt x="116978" y="14722"/>
                  </a:moveTo>
                  <a:lnTo>
                    <a:pt x="118171" y="15783"/>
                  </a:lnTo>
                  <a:lnTo>
                    <a:pt x="122548" y="15783"/>
                  </a:lnTo>
                  <a:lnTo>
                    <a:pt x="124803" y="18038"/>
                  </a:lnTo>
                  <a:lnTo>
                    <a:pt x="125997" y="16977"/>
                  </a:lnTo>
                  <a:lnTo>
                    <a:pt x="128251" y="19231"/>
                  </a:lnTo>
                  <a:lnTo>
                    <a:pt x="122548" y="24801"/>
                  </a:lnTo>
                  <a:lnTo>
                    <a:pt x="125997" y="29311"/>
                  </a:lnTo>
                  <a:lnTo>
                    <a:pt x="146289" y="3448"/>
                  </a:lnTo>
                  <a:lnTo>
                    <a:pt x="159684" y="18038"/>
                  </a:lnTo>
                  <a:lnTo>
                    <a:pt x="159684" y="24801"/>
                  </a:lnTo>
                  <a:lnTo>
                    <a:pt x="158623" y="25863"/>
                  </a:lnTo>
                  <a:lnTo>
                    <a:pt x="159684" y="28117"/>
                  </a:lnTo>
                  <a:lnTo>
                    <a:pt x="161939" y="27057"/>
                  </a:lnTo>
                  <a:lnTo>
                    <a:pt x="163132" y="29311"/>
                  </a:lnTo>
                  <a:lnTo>
                    <a:pt x="161939" y="34881"/>
                  </a:lnTo>
                  <a:lnTo>
                    <a:pt x="160878" y="36075"/>
                  </a:lnTo>
                  <a:lnTo>
                    <a:pt x="160878" y="39391"/>
                  </a:lnTo>
                  <a:lnTo>
                    <a:pt x="163132" y="36075"/>
                  </a:lnTo>
                  <a:lnTo>
                    <a:pt x="185546" y="10213"/>
                  </a:lnTo>
                  <a:lnTo>
                    <a:pt x="184485" y="9019"/>
                  </a:lnTo>
                  <a:lnTo>
                    <a:pt x="190056" y="0"/>
                  </a:lnTo>
                  <a:lnTo>
                    <a:pt x="191249" y="3448"/>
                  </a:lnTo>
                  <a:lnTo>
                    <a:pt x="188995" y="6764"/>
                  </a:lnTo>
                  <a:lnTo>
                    <a:pt x="200268" y="20292"/>
                  </a:lnTo>
                  <a:lnTo>
                    <a:pt x="201329" y="19231"/>
                  </a:lnTo>
                  <a:lnTo>
                    <a:pt x="214857" y="38330"/>
                  </a:lnTo>
                  <a:lnTo>
                    <a:pt x="204778" y="55174"/>
                  </a:lnTo>
                  <a:lnTo>
                    <a:pt x="202523" y="69762"/>
                  </a:lnTo>
                  <a:lnTo>
                    <a:pt x="203584" y="76527"/>
                  </a:lnTo>
                  <a:lnTo>
                    <a:pt x="213796" y="78781"/>
                  </a:lnTo>
                  <a:lnTo>
                    <a:pt x="255441" y="115917"/>
                  </a:lnTo>
                  <a:lnTo>
                    <a:pt x="279049" y="120426"/>
                  </a:lnTo>
                  <a:lnTo>
                    <a:pt x="290190" y="121488"/>
                  </a:lnTo>
                  <a:lnTo>
                    <a:pt x="305973" y="135015"/>
                  </a:lnTo>
                  <a:lnTo>
                    <a:pt x="334090" y="154246"/>
                  </a:lnTo>
                  <a:lnTo>
                    <a:pt x="328519" y="162072"/>
                  </a:lnTo>
                  <a:lnTo>
                    <a:pt x="324010" y="168836"/>
                  </a:lnTo>
                  <a:lnTo>
                    <a:pt x="327458" y="169896"/>
                  </a:lnTo>
                  <a:lnTo>
                    <a:pt x="324010" y="174406"/>
                  </a:lnTo>
                  <a:lnTo>
                    <a:pt x="321755" y="174406"/>
                  </a:lnTo>
                  <a:lnTo>
                    <a:pt x="316185" y="184619"/>
                  </a:lnTo>
                  <a:lnTo>
                    <a:pt x="319501" y="198013"/>
                  </a:lnTo>
                  <a:lnTo>
                    <a:pt x="340854" y="223876"/>
                  </a:lnTo>
                  <a:lnTo>
                    <a:pt x="329580" y="236343"/>
                  </a:lnTo>
                  <a:lnTo>
                    <a:pt x="328519" y="236343"/>
                  </a:lnTo>
                  <a:lnTo>
                    <a:pt x="326265" y="238598"/>
                  </a:lnTo>
                  <a:lnTo>
                    <a:pt x="326265" y="240853"/>
                  </a:lnTo>
                  <a:lnTo>
                    <a:pt x="295893" y="279050"/>
                  </a:lnTo>
                  <a:lnTo>
                    <a:pt x="293638" y="280243"/>
                  </a:lnTo>
                  <a:lnTo>
                    <a:pt x="258757" y="285814"/>
                  </a:lnTo>
                  <a:lnTo>
                    <a:pt x="229446" y="288068"/>
                  </a:lnTo>
                  <a:lnTo>
                    <a:pt x="226130" y="294832"/>
                  </a:lnTo>
                  <a:lnTo>
                    <a:pt x="226130" y="301597"/>
                  </a:lnTo>
                  <a:lnTo>
                    <a:pt x="227191" y="303851"/>
                  </a:lnTo>
                  <a:lnTo>
                    <a:pt x="228385" y="303851"/>
                  </a:lnTo>
                  <a:lnTo>
                    <a:pt x="229446" y="307167"/>
                  </a:lnTo>
                  <a:lnTo>
                    <a:pt x="231701" y="308360"/>
                  </a:lnTo>
                  <a:lnTo>
                    <a:pt x="231701" y="311676"/>
                  </a:lnTo>
                  <a:lnTo>
                    <a:pt x="230640" y="315124"/>
                  </a:lnTo>
                  <a:lnTo>
                    <a:pt x="209287" y="307167"/>
                  </a:lnTo>
                  <a:lnTo>
                    <a:pt x="176660" y="313931"/>
                  </a:lnTo>
                  <a:lnTo>
                    <a:pt x="177721" y="317379"/>
                  </a:lnTo>
                  <a:lnTo>
                    <a:pt x="174406" y="319634"/>
                  </a:lnTo>
                  <a:lnTo>
                    <a:pt x="169896" y="317379"/>
                  </a:lnTo>
                  <a:lnTo>
                    <a:pt x="165387" y="311676"/>
                  </a:lnTo>
                  <a:lnTo>
                    <a:pt x="160878" y="312870"/>
                  </a:lnTo>
                  <a:lnTo>
                    <a:pt x="158623" y="310615"/>
                  </a:lnTo>
                  <a:lnTo>
                    <a:pt x="149604" y="313931"/>
                  </a:lnTo>
                  <a:lnTo>
                    <a:pt x="149604" y="316185"/>
                  </a:lnTo>
                  <a:lnTo>
                    <a:pt x="150798" y="317379"/>
                  </a:lnTo>
                  <a:lnTo>
                    <a:pt x="133822" y="325204"/>
                  </a:lnTo>
                  <a:lnTo>
                    <a:pt x="102389" y="340987"/>
                  </a:lnTo>
                  <a:lnTo>
                    <a:pt x="97879" y="336477"/>
                  </a:lnTo>
                  <a:lnTo>
                    <a:pt x="93370" y="338732"/>
                  </a:lnTo>
                  <a:lnTo>
                    <a:pt x="93370" y="337538"/>
                  </a:lnTo>
                  <a:lnTo>
                    <a:pt x="92176" y="337538"/>
                  </a:lnTo>
                  <a:lnTo>
                    <a:pt x="89922" y="334223"/>
                  </a:lnTo>
                  <a:lnTo>
                    <a:pt x="86606" y="331968"/>
                  </a:lnTo>
                  <a:lnTo>
                    <a:pt x="92176" y="328652"/>
                  </a:lnTo>
                  <a:lnTo>
                    <a:pt x="91115" y="325204"/>
                  </a:lnTo>
                  <a:lnTo>
                    <a:pt x="87667" y="326398"/>
                  </a:lnTo>
                  <a:lnTo>
                    <a:pt x="85412" y="324143"/>
                  </a:lnTo>
                  <a:lnTo>
                    <a:pt x="88861" y="321888"/>
                  </a:lnTo>
                  <a:lnTo>
                    <a:pt x="78781" y="313931"/>
                  </a:lnTo>
                  <a:lnTo>
                    <a:pt x="80903" y="311676"/>
                  </a:lnTo>
                  <a:lnTo>
                    <a:pt x="79842" y="310615"/>
                  </a:lnTo>
                  <a:lnTo>
                    <a:pt x="85412" y="306106"/>
                  </a:lnTo>
                  <a:lnTo>
                    <a:pt x="84351" y="304912"/>
                  </a:lnTo>
                  <a:lnTo>
                    <a:pt x="93370" y="298148"/>
                  </a:lnTo>
                  <a:lnTo>
                    <a:pt x="88861" y="297087"/>
                  </a:lnTo>
                  <a:lnTo>
                    <a:pt x="82097" y="302657"/>
                  </a:lnTo>
                  <a:lnTo>
                    <a:pt x="79842" y="300403"/>
                  </a:lnTo>
                  <a:lnTo>
                    <a:pt x="77587" y="301597"/>
                  </a:lnTo>
                  <a:lnTo>
                    <a:pt x="76526" y="299341"/>
                  </a:lnTo>
                  <a:lnTo>
                    <a:pt x="92176" y="287007"/>
                  </a:lnTo>
                  <a:lnTo>
                    <a:pt x="93370" y="283559"/>
                  </a:lnTo>
                  <a:lnTo>
                    <a:pt x="86606" y="279050"/>
                  </a:lnTo>
                  <a:lnTo>
                    <a:pt x="94431" y="264460"/>
                  </a:lnTo>
                  <a:lnTo>
                    <a:pt x="100134" y="266715"/>
                  </a:lnTo>
                  <a:lnTo>
                    <a:pt x="105704" y="257696"/>
                  </a:lnTo>
                  <a:lnTo>
                    <a:pt x="98940" y="257696"/>
                  </a:lnTo>
                  <a:lnTo>
                    <a:pt x="97879" y="250933"/>
                  </a:lnTo>
                  <a:lnTo>
                    <a:pt x="101195" y="248677"/>
                  </a:lnTo>
                  <a:lnTo>
                    <a:pt x="106898" y="239659"/>
                  </a:lnTo>
                  <a:lnTo>
                    <a:pt x="107959" y="223876"/>
                  </a:lnTo>
                  <a:lnTo>
                    <a:pt x="94431" y="221622"/>
                  </a:lnTo>
                  <a:lnTo>
                    <a:pt x="84351" y="194698"/>
                  </a:lnTo>
                  <a:lnTo>
                    <a:pt x="73078" y="188995"/>
                  </a:lnTo>
                  <a:lnTo>
                    <a:pt x="57295" y="195759"/>
                  </a:lnTo>
                  <a:lnTo>
                    <a:pt x="56234" y="192443"/>
                  </a:lnTo>
                  <a:lnTo>
                    <a:pt x="29178" y="182363"/>
                  </a:lnTo>
                  <a:lnTo>
                    <a:pt x="26923" y="180109"/>
                  </a:lnTo>
                  <a:lnTo>
                    <a:pt x="14589" y="173345"/>
                  </a:lnTo>
                  <a:lnTo>
                    <a:pt x="9019" y="178916"/>
                  </a:lnTo>
                  <a:lnTo>
                    <a:pt x="0" y="172152"/>
                  </a:lnTo>
                  <a:lnTo>
                    <a:pt x="1061" y="157562"/>
                  </a:lnTo>
                  <a:lnTo>
                    <a:pt x="9019" y="155308"/>
                  </a:lnTo>
                  <a:lnTo>
                    <a:pt x="10080" y="153053"/>
                  </a:lnTo>
                  <a:lnTo>
                    <a:pt x="23608" y="144035"/>
                  </a:lnTo>
                  <a:lnTo>
                    <a:pt x="68569" y="97879"/>
                  </a:lnTo>
                  <a:lnTo>
                    <a:pt x="70823" y="94564"/>
                  </a:lnTo>
                  <a:lnTo>
                    <a:pt x="72017" y="95625"/>
                  </a:lnTo>
                  <a:lnTo>
                    <a:pt x="75333" y="91115"/>
                  </a:lnTo>
                  <a:lnTo>
                    <a:pt x="74272" y="90055"/>
                  </a:lnTo>
                  <a:lnTo>
                    <a:pt x="86606" y="72017"/>
                  </a:lnTo>
                  <a:lnTo>
                    <a:pt x="120426" y="34881"/>
                  </a:lnTo>
                  <a:lnTo>
                    <a:pt x="116978" y="31566"/>
                  </a:lnTo>
                  <a:lnTo>
                    <a:pt x="114723" y="33821"/>
                  </a:lnTo>
                  <a:lnTo>
                    <a:pt x="113662" y="32627"/>
                  </a:lnTo>
                  <a:lnTo>
                    <a:pt x="114723" y="30372"/>
                  </a:lnTo>
                  <a:lnTo>
                    <a:pt x="112468" y="29311"/>
                  </a:lnTo>
                  <a:lnTo>
                    <a:pt x="109153" y="32627"/>
                  </a:lnTo>
                  <a:lnTo>
                    <a:pt x="107959" y="31566"/>
                  </a:lnTo>
                  <a:lnTo>
                    <a:pt x="110214" y="28117"/>
                  </a:lnTo>
                  <a:lnTo>
                    <a:pt x="106898" y="25863"/>
                  </a:lnTo>
                  <a:lnTo>
                    <a:pt x="116978" y="14722"/>
                  </a:lnTo>
                </a:path>
              </a:pathLst>
            </a:custGeom>
            <a:noFill/>
            <a:ln w="3315" cap="flat">
              <a:solidFill>
                <a:schemeClr val="bg1">
                  <a:lumMod val="65000"/>
                </a:schemeClr>
              </a:solidFill>
              <a:prstDash val="solid"/>
              <a:miter/>
            </a:ln>
          </p:spPr>
          <p:txBody>
            <a:bodyPr rtlCol="0" anchor="ctr"/>
            <a:lstStyle/>
            <a:p>
              <a:endParaRPr lang="en-FI" sz="816"/>
            </a:p>
          </p:txBody>
        </p:sp>
        <p:sp>
          <p:nvSpPr>
            <p:cNvPr id="925" name="Freeform: Shape 924">
              <a:extLst>
                <a:ext uri="{FF2B5EF4-FFF2-40B4-BE49-F238E27FC236}">
                  <a16:creationId xmlns:a16="http://schemas.microsoft.com/office/drawing/2014/main" id="{17EBBA53-44A4-E61C-08F1-CDE43B9672CF}"/>
                </a:ext>
              </a:extLst>
            </p:cNvPr>
            <p:cNvSpPr/>
            <p:nvPr/>
          </p:nvSpPr>
          <p:spPr>
            <a:xfrm>
              <a:off x="4221409" y="11988293"/>
              <a:ext cx="401332" cy="582767"/>
            </a:xfrm>
            <a:custGeom>
              <a:avLst/>
              <a:gdLst>
                <a:gd name="connsiteX0" fmla="*/ 232497 w 401332"/>
                <a:gd name="connsiteY0" fmla="*/ 531 h 582767"/>
                <a:gd name="connsiteX1" fmla="*/ 260614 w 401332"/>
                <a:gd name="connsiteY1" fmla="*/ 30903 h 582767"/>
                <a:gd name="connsiteX2" fmla="*/ 327061 w 401332"/>
                <a:gd name="connsiteY2" fmla="*/ 75864 h 582767"/>
                <a:gd name="connsiteX3" fmla="*/ 377724 w 401332"/>
                <a:gd name="connsiteY3" fmla="*/ 68038 h 582767"/>
                <a:gd name="connsiteX4" fmla="*/ 388998 w 401332"/>
                <a:gd name="connsiteY4" fmla="*/ 70293 h 582767"/>
                <a:gd name="connsiteX5" fmla="*/ 386743 w 401332"/>
                <a:gd name="connsiteY5" fmla="*/ 93901 h 582767"/>
                <a:gd name="connsiteX6" fmla="*/ 401332 w 401332"/>
                <a:gd name="connsiteY6" fmla="*/ 156899 h 582767"/>
                <a:gd name="connsiteX7" fmla="*/ 375470 w 401332"/>
                <a:gd name="connsiteY7" fmla="*/ 180507 h 582767"/>
                <a:gd name="connsiteX8" fmla="*/ 395762 w 401332"/>
                <a:gd name="connsiteY8" fmla="*/ 306504 h 582767"/>
                <a:gd name="connsiteX9" fmla="*/ 385682 w 401332"/>
                <a:gd name="connsiteY9" fmla="*/ 315522 h 582767"/>
                <a:gd name="connsiteX10" fmla="*/ 371093 w 401332"/>
                <a:gd name="connsiteY10" fmla="*/ 322287 h 582767"/>
                <a:gd name="connsiteX11" fmla="*/ 349740 w 401332"/>
                <a:gd name="connsiteY11" fmla="*/ 335814 h 582767"/>
                <a:gd name="connsiteX12" fmla="*/ 329448 w 401332"/>
                <a:gd name="connsiteY12" fmla="*/ 374011 h 582767"/>
                <a:gd name="connsiteX13" fmla="*/ 318174 w 401332"/>
                <a:gd name="connsiteY13" fmla="*/ 396558 h 582767"/>
                <a:gd name="connsiteX14" fmla="*/ 320429 w 401332"/>
                <a:gd name="connsiteY14" fmla="*/ 395365 h 582767"/>
                <a:gd name="connsiteX15" fmla="*/ 321623 w 401332"/>
                <a:gd name="connsiteY15" fmla="*/ 398680 h 582767"/>
                <a:gd name="connsiteX16" fmla="*/ 317113 w 401332"/>
                <a:gd name="connsiteY16" fmla="*/ 397619 h 582767"/>
                <a:gd name="connsiteX17" fmla="*/ 313798 w 401332"/>
                <a:gd name="connsiteY17" fmla="*/ 405444 h 582767"/>
                <a:gd name="connsiteX18" fmla="*/ 309288 w 401332"/>
                <a:gd name="connsiteY18" fmla="*/ 413269 h 582767"/>
                <a:gd name="connsiteX19" fmla="*/ 288996 w 401332"/>
                <a:gd name="connsiteY19" fmla="*/ 449212 h 582767"/>
                <a:gd name="connsiteX20" fmla="*/ 292312 w 401332"/>
                <a:gd name="connsiteY20" fmla="*/ 478522 h 582767"/>
                <a:gd name="connsiteX21" fmla="*/ 290057 w 401332"/>
                <a:gd name="connsiteY21" fmla="*/ 478522 h 582767"/>
                <a:gd name="connsiteX22" fmla="*/ 290057 w 401332"/>
                <a:gd name="connsiteY22" fmla="*/ 479583 h 582767"/>
                <a:gd name="connsiteX23" fmla="*/ 284354 w 401332"/>
                <a:gd name="connsiteY23" fmla="*/ 479583 h 582767"/>
                <a:gd name="connsiteX24" fmla="*/ 284354 w 401332"/>
                <a:gd name="connsiteY24" fmla="*/ 478522 h 582767"/>
                <a:gd name="connsiteX25" fmla="*/ 283293 w 401332"/>
                <a:gd name="connsiteY25" fmla="*/ 479583 h 582767"/>
                <a:gd name="connsiteX26" fmla="*/ 282232 w 401332"/>
                <a:gd name="connsiteY26" fmla="*/ 477329 h 582767"/>
                <a:gd name="connsiteX27" fmla="*/ 279978 w 401332"/>
                <a:gd name="connsiteY27" fmla="*/ 477329 h 582767"/>
                <a:gd name="connsiteX28" fmla="*/ 278917 w 401332"/>
                <a:gd name="connsiteY28" fmla="*/ 478389 h 582767"/>
                <a:gd name="connsiteX29" fmla="*/ 276662 w 401332"/>
                <a:gd name="connsiteY29" fmla="*/ 478389 h 582767"/>
                <a:gd name="connsiteX30" fmla="*/ 277856 w 401332"/>
                <a:gd name="connsiteY30" fmla="*/ 476135 h 582767"/>
                <a:gd name="connsiteX31" fmla="*/ 275601 w 401332"/>
                <a:gd name="connsiteY31" fmla="*/ 476135 h 582767"/>
                <a:gd name="connsiteX32" fmla="*/ 274540 w 401332"/>
                <a:gd name="connsiteY32" fmla="*/ 475073 h 582767"/>
                <a:gd name="connsiteX33" fmla="*/ 268837 w 401332"/>
                <a:gd name="connsiteY33" fmla="*/ 472819 h 582767"/>
                <a:gd name="connsiteX34" fmla="*/ 267643 w 401332"/>
                <a:gd name="connsiteY34" fmla="*/ 477329 h 582767"/>
                <a:gd name="connsiteX35" fmla="*/ 266582 w 401332"/>
                <a:gd name="connsiteY35" fmla="*/ 477329 h 582767"/>
                <a:gd name="connsiteX36" fmla="*/ 265521 w 401332"/>
                <a:gd name="connsiteY36" fmla="*/ 482899 h 582767"/>
                <a:gd name="connsiteX37" fmla="*/ 264328 w 401332"/>
                <a:gd name="connsiteY37" fmla="*/ 487408 h 582767"/>
                <a:gd name="connsiteX38" fmla="*/ 264328 w 401332"/>
                <a:gd name="connsiteY38" fmla="*/ 495233 h 582767"/>
                <a:gd name="connsiteX39" fmla="*/ 265521 w 401332"/>
                <a:gd name="connsiteY39" fmla="*/ 496294 h 582767"/>
                <a:gd name="connsiteX40" fmla="*/ 263267 w 401332"/>
                <a:gd name="connsiteY40" fmla="*/ 504119 h 582767"/>
                <a:gd name="connsiteX41" fmla="*/ 262205 w 401332"/>
                <a:gd name="connsiteY41" fmla="*/ 504119 h 582767"/>
                <a:gd name="connsiteX42" fmla="*/ 261012 w 401332"/>
                <a:gd name="connsiteY42" fmla="*/ 506374 h 582767"/>
                <a:gd name="connsiteX43" fmla="*/ 262205 w 401332"/>
                <a:gd name="connsiteY43" fmla="*/ 508629 h 582767"/>
                <a:gd name="connsiteX44" fmla="*/ 261012 w 401332"/>
                <a:gd name="connsiteY44" fmla="*/ 510883 h 582767"/>
                <a:gd name="connsiteX45" fmla="*/ 262205 w 401332"/>
                <a:gd name="connsiteY45" fmla="*/ 511944 h 582767"/>
                <a:gd name="connsiteX46" fmla="*/ 261012 w 401332"/>
                <a:gd name="connsiteY46" fmla="*/ 513138 h 582767"/>
                <a:gd name="connsiteX47" fmla="*/ 261012 w 401332"/>
                <a:gd name="connsiteY47" fmla="*/ 516453 h 582767"/>
                <a:gd name="connsiteX48" fmla="*/ 258757 w 401332"/>
                <a:gd name="connsiteY48" fmla="*/ 517514 h 582767"/>
                <a:gd name="connsiteX49" fmla="*/ 258757 w 401332"/>
                <a:gd name="connsiteY49" fmla="*/ 520963 h 582767"/>
                <a:gd name="connsiteX50" fmla="*/ 255442 w 401332"/>
                <a:gd name="connsiteY50" fmla="*/ 526533 h 582767"/>
                <a:gd name="connsiteX51" fmla="*/ 247484 w 401332"/>
                <a:gd name="connsiteY51" fmla="*/ 547887 h 582767"/>
                <a:gd name="connsiteX52" fmla="*/ 236211 w 401332"/>
                <a:gd name="connsiteY52" fmla="*/ 564730 h 582767"/>
                <a:gd name="connsiteX53" fmla="*/ 228385 w 401332"/>
                <a:gd name="connsiteY53" fmla="*/ 582767 h 582767"/>
                <a:gd name="connsiteX54" fmla="*/ 214857 w 401332"/>
                <a:gd name="connsiteY54" fmla="*/ 581707 h 582767"/>
                <a:gd name="connsiteX55" fmla="*/ 143901 w 401332"/>
                <a:gd name="connsiteY55" fmla="*/ 571627 h 582767"/>
                <a:gd name="connsiteX56" fmla="*/ 127058 w 401332"/>
                <a:gd name="connsiteY56" fmla="*/ 570433 h 582767"/>
                <a:gd name="connsiteX57" fmla="*/ 123742 w 401332"/>
                <a:gd name="connsiteY57" fmla="*/ 561414 h 582767"/>
                <a:gd name="connsiteX58" fmla="*/ 122681 w 401332"/>
                <a:gd name="connsiteY58" fmla="*/ 547887 h 582767"/>
                <a:gd name="connsiteX59" fmla="*/ 123742 w 401332"/>
                <a:gd name="connsiteY59" fmla="*/ 549080 h 582767"/>
                <a:gd name="connsiteX60" fmla="*/ 123742 w 401332"/>
                <a:gd name="connsiteY60" fmla="*/ 546826 h 582767"/>
                <a:gd name="connsiteX61" fmla="*/ 122681 w 401332"/>
                <a:gd name="connsiteY61" fmla="*/ 546826 h 582767"/>
                <a:gd name="connsiteX62" fmla="*/ 121620 w 401332"/>
                <a:gd name="connsiteY62" fmla="*/ 542316 h 582767"/>
                <a:gd name="connsiteX63" fmla="*/ 115917 w 401332"/>
                <a:gd name="connsiteY63" fmla="*/ 527727 h 582767"/>
                <a:gd name="connsiteX64" fmla="*/ 122681 w 401332"/>
                <a:gd name="connsiteY64" fmla="*/ 525473 h 582767"/>
                <a:gd name="connsiteX65" fmla="*/ 114856 w 401332"/>
                <a:gd name="connsiteY65" fmla="*/ 509690 h 582767"/>
                <a:gd name="connsiteX66" fmla="*/ 120426 w 401332"/>
                <a:gd name="connsiteY66" fmla="*/ 496162 h 582767"/>
                <a:gd name="connsiteX67" fmla="*/ 108092 w 401332"/>
                <a:gd name="connsiteY67" fmla="*/ 491652 h 582767"/>
                <a:gd name="connsiteX68" fmla="*/ 106898 w 401332"/>
                <a:gd name="connsiteY68" fmla="*/ 495100 h 582767"/>
                <a:gd name="connsiteX69" fmla="*/ 100134 w 401332"/>
                <a:gd name="connsiteY69" fmla="*/ 499610 h 582767"/>
                <a:gd name="connsiteX70" fmla="*/ 82097 w 401332"/>
                <a:gd name="connsiteY70" fmla="*/ 489530 h 582767"/>
                <a:gd name="connsiteX71" fmla="*/ 43900 w 401332"/>
                <a:gd name="connsiteY71" fmla="*/ 501864 h 582767"/>
                <a:gd name="connsiteX72" fmla="*/ 40584 w 401332"/>
                <a:gd name="connsiteY72" fmla="*/ 492846 h 582767"/>
                <a:gd name="connsiteX73" fmla="*/ 33820 w 401332"/>
                <a:gd name="connsiteY73" fmla="*/ 488336 h 582767"/>
                <a:gd name="connsiteX74" fmla="*/ 29311 w 401332"/>
                <a:gd name="connsiteY74" fmla="*/ 479318 h 582767"/>
                <a:gd name="connsiteX75" fmla="*/ 13528 w 401332"/>
                <a:gd name="connsiteY75" fmla="*/ 478257 h 582767"/>
                <a:gd name="connsiteX76" fmla="*/ 14589 w 401332"/>
                <a:gd name="connsiteY76" fmla="*/ 472686 h 582767"/>
                <a:gd name="connsiteX77" fmla="*/ 14589 w 401332"/>
                <a:gd name="connsiteY77" fmla="*/ 470432 h 582767"/>
                <a:gd name="connsiteX78" fmla="*/ 15783 w 401332"/>
                <a:gd name="connsiteY78" fmla="*/ 470432 h 582767"/>
                <a:gd name="connsiteX79" fmla="*/ 18037 w 401332"/>
                <a:gd name="connsiteY79" fmla="*/ 462606 h 582767"/>
                <a:gd name="connsiteX80" fmla="*/ 6764 w 401332"/>
                <a:gd name="connsiteY80" fmla="*/ 446824 h 582767"/>
                <a:gd name="connsiteX81" fmla="*/ 0 w 401332"/>
                <a:gd name="connsiteY81" fmla="*/ 419768 h 582767"/>
                <a:gd name="connsiteX82" fmla="*/ 4510 w 401332"/>
                <a:gd name="connsiteY82" fmla="*/ 424277 h 582767"/>
                <a:gd name="connsiteX83" fmla="*/ 4510 w 401332"/>
                <a:gd name="connsiteY83" fmla="*/ 426532 h 582767"/>
                <a:gd name="connsiteX84" fmla="*/ 3316 w 401332"/>
                <a:gd name="connsiteY84" fmla="*/ 426532 h 582767"/>
                <a:gd name="connsiteX85" fmla="*/ 3316 w 401332"/>
                <a:gd name="connsiteY85" fmla="*/ 427725 h 582767"/>
                <a:gd name="connsiteX86" fmla="*/ 4510 w 401332"/>
                <a:gd name="connsiteY86" fmla="*/ 428786 h 582767"/>
                <a:gd name="connsiteX87" fmla="*/ 5571 w 401332"/>
                <a:gd name="connsiteY87" fmla="*/ 428786 h 582767"/>
                <a:gd name="connsiteX88" fmla="*/ 6631 w 401332"/>
                <a:gd name="connsiteY88" fmla="*/ 427725 h 582767"/>
                <a:gd name="connsiteX89" fmla="*/ 7825 w 401332"/>
                <a:gd name="connsiteY89" fmla="*/ 427725 h 582767"/>
                <a:gd name="connsiteX90" fmla="*/ 7825 w 401332"/>
                <a:gd name="connsiteY90" fmla="*/ 428786 h 582767"/>
                <a:gd name="connsiteX91" fmla="*/ 9019 w 401332"/>
                <a:gd name="connsiteY91" fmla="*/ 428786 h 582767"/>
                <a:gd name="connsiteX92" fmla="*/ 10080 w 401332"/>
                <a:gd name="connsiteY92" fmla="*/ 429848 h 582767"/>
                <a:gd name="connsiteX93" fmla="*/ 10080 w 401332"/>
                <a:gd name="connsiteY93" fmla="*/ 431041 h 582767"/>
                <a:gd name="connsiteX94" fmla="*/ 11141 w 401332"/>
                <a:gd name="connsiteY94" fmla="*/ 431041 h 582767"/>
                <a:gd name="connsiteX95" fmla="*/ 11141 w 401332"/>
                <a:gd name="connsiteY95" fmla="*/ 429848 h 582767"/>
                <a:gd name="connsiteX96" fmla="*/ 12335 w 401332"/>
                <a:gd name="connsiteY96" fmla="*/ 431041 h 582767"/>
                <a:gd name="connsiteX97" fmla="*/ 14589 w 401332"/>
                <a:gd name="connsiteY97" fmla="*/ 431041 h 582767"/>
                <a:gd name="connsiteX98" fmla="*/ 14589 w 401332"/>
                <a:gd name="connsiteY98" fmla="*/ 432102 h 582767"/>
                <a:gd name="connsiteX99" fmla="*/ 16844 w 401332"/>
                <a:gd name="connsiteY99" fmla="*/ 432102 h 582767"/>
                <a:gd name="connsiteX100" fmla="*/ 19098 w 401332"/>
                <a:gd name="connsiteY100" fmla="*/ 433296 h 582767"/>
                <a:gd name="connsiteX101" fmla="*/ 19098 w 401332"/>
                <a:gd name="connsiteY101" fmla="*/ 435550 h 582767"/>
                <a:gd name="connsiteX102" fmla="*/ 22414 w 401332"/>
                <a:gd name="connsiteY102" fmla="*/ 435550 h 582767"/>
                <a:gd name="connsiteX103" fmla="*/ 21353 w 401332"/>
                <a:gd name="connsiteY103" fmla="*/ 436612 h 582767"/>
                <a:gd name="connsiteX104" fmla="*/ 21353 w 401332"/>
                <a:gd name="connsiteY104" fmla="*/ 437672 h 582767"/>
                <a:gd name="connsiteX105" fmla="*/ 23608 w 401332"/>
                <a:gd name="connsiteY105" fmla="*/ 437672 h 582767"/>
                <a:gd name="connsiteX106" fmla="*/ 23608 w 401332"/>
                <a:gd name="connsiteY106" fmla="*/ 438866 h 582767"/>
                <a:gd name="connsiteX107" fmla="*/ 24802 w 401332"/>
                <a:gd name="connsiteY107" fmla="*/ 438866 h 582767"/>
                <a:gd name="connsiteX108" fmla="*/ 24802 w 401332"/>
                <a:gd name="connsiteY108" fmla="*/ 439927 h 582767"/>
                <a:gd name="connsiteX109" fmla="*/ 25863 w 401332"/>
                <a:gd name="connsiteY109" fmla="*/ 439927 h 582767"/>
                <a:gd name="connsiteX110" fmla="*/ 25863 w 401332"/>
                <a:gd name="connsiteY110" fmla="*/ 441121 h 582767"/>
                <a:gd name="connsiteX111" fmla="*/ 26924 w 401332"/>
                <a:gd name="connsiteY111" fmla="*/ 442182 h 582767"/>
                <a:gd name="connsiteX112" fmla="*/ 25863 w 401332"/>
                <a:gd name="connsiteY112" fmla="*/ 442182 h 582767"/>
                <a:gd name="connsiteX113" fmla="*/ 25863 w 401332"/>
                <a:gd name="connsiteY113" fmla="*/ 443376 h 582767"/>
                <a:gd name="connsiteX114" fmla="*/ 28117 w 401332"/>
                <a:gd name="connsiteY114" fmla="*/ 446692 h 582767"/>
                <a:gd name="connsiteX115" fmla="*/ 41645 w 401332"/>
                <a:gd name="connsiteY115" fmla="*/ 437672 h 582767"/>
                <a:gd name="connsiteX116" fmla="*/ 66447 w 401332"/>
                <a:gd name="connsiteY116" fmla="*/ 432102 h 582767"/>
                <a:gd name="connsiteX117" fmla="*/ 70956 w 401332"/>
                <a:gd name="connsiteY117" fmla="*/ 431041 h 582767"/>
                <a:gd name="connsiteX118" fmla="*/ 69895 w 401332"/>
                <a:gd name="connsiteY118" fmla="*/ 428786 h 582767"/>
                <a:gd name="connsiteX119" fmla="*/ 74404 w 401332"/>
                <a:gd name="connsiteY119" fmla="*/ 427725 h 582767"/>
                <a:gd name="connsiteX120" fmla="*/ 75465 w 401332"/>
                <a:gd name="connsiteY120" fmla="*/ 428786 h 582767"/>
                <a:gd name="connsiteX121" fmla="*/ 88993 w 401332"/>
                <a:gd name="connsiteY121" fmla="*/ 411943 h 582767"/>
                <a:gd name="connsiteX122" fmla="*/ 90054 w 401332"/>
                <a:gd name="connsiteY122" fmla="*/ 416452 h 582767"/>
                <a:gd name="connsiteX123" fmla="*/ 95625 w 401332"/>
                <a:gd name="connsiteY123" fmla="*/ 418706 h 582767"/>
                <a:gd name="connsiteX124" fmla="*/ 94564 w 401332"/>
                <a:gd name="connsiteY124" fmla="*/ 420962 h 582767"/>
                <a:gd name="connsiteX125" fmla="*/ 102389 w 401332"/>
                <a:gd name="connsiteY125" fmla="*/ 422022 h 582767"/>
                <a:gd name="connsiteX126" fmla="*/ 106898 w 401332"/>
                <a:gd name="connsiteY126" fmla="*/ 422022 h 582767"/>
                <a:gd name="connsiteX127" fmla="*/ 112601 w 401332"/>
                <a:gd name="connsiteY127" fmla="*/ 417513 h 582767"/>
                <a:gd name="connsiteX128" fmla="*/ 122681 w 401332"/>
                <a:gd name="connsiteY128" fmla="*/ 420829 h 582767"/>
                <a:gd name="connsiteX129" fmla="*/ 149737 w 401332"/>
                <a:gd name="connsiteY129" fmla="*/ 418575 h 582767"/>
                <a:gd name="connsiteX130" fmla="*/ 145228 w 401332"/>
                <a:gd name="connsiteY130" fmla="*/ 322950 h 582767"/>
                <a:gd name="connsiteX131" fmla="*/ 131700 w 401332"/>
                <a:gd name="connsiteY131" fmla="*/ 263267 h 582767"/>
                <a:gd name="connsiteX132" fmla="*/ 131700 w 401332"/>
                <a:gd name="connsiteY132" fmla="*/ 230640 h 582767"/>
                <a:gd name="connsiteX133" fmla="*/ 136209 w 401332"/>
                <a:gd name="connsiteY133" fmla="*/ 209287 h 582767"/>
                <a:gd name="connsiteX134" fmla="*/ 156501 w 401332"/>
                <a:gd name="connsiteY134" fmla="*/ 203717 h 582767"/>
                <a:gd name="connsiteX135" fmla="*/ 174538 w 401332"/>
                <a:gd name="connsiteY135" fmla="*/ 155308 h 582767"/>
                <a:gd name="connsiteX136" fmla="*/ 164459 w 401332"/>
                <a:gd name="connsiteY136" fmla="*/ 141779 h 582767"/>
                <a:gd name="connsiteX137" fmla="*/ 159949 w 401332"/>
                <a:gd name="connsiteY137" fmla="*/ 120426 h 582767"/>
                <a:gd name="connsiteX138" fmla="*/ 167774 w 401332"/>
                <a:gd name="connsiteY138" fmla="*/ 97879 h 582767"/>
                <a:gd name="connsiteX139" fmla="*/ 161010 w 401332"/>
                <a:gd name="connsiteY139" fmla="*/ 93371 h 582767"/>
                <a:gd name="connsiteX140" fmla="*/ 165520 w 401332"/>
                <a:gd name="connsiteY140" fmla="*/ 88861 h 582767"/>
                <a:gd name="connsiteX141" fmla="*/ 170029 w 401332"/>
                <a:gd name="connsiteY141" fmla="*/ 87800 h 582767"/>
                <a:gd name="connsiteX142" fmla="*/ 181303 w 401332"/>
                <a:gd name="connsiteY142" fmla="*/ 65254 h 582767"/>
                <a:gd name="connsiteX143" fmla="*/ 194830 w 401332"/>
                <a:gd name="connsiteY143" fmla="*/ 58489 h 582767"/>
                <a:gd name="connsiteX144" fmla="*/ 200401 w 401332"/>
                <a:gd name="connsiteY144" fmla="*/ 20292 h 582767"/>
                <a:gd name="connsiteX145" fmla="*/ 233027 w 401332"/>
                <a:gd name="connsiteY145" fmla="*/ 0 h 58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01332" h="582767">
                  <a:moveTo>
                    <a:pt x="232497" y="531"/>
                  </a:moveTo>
                  <a:lnTo>
                    <a:pt x="260614" y="30903"/>
                  </a:lnTo>
                  <a:lnTo>
                    <a:pt x="327061" y="75864"/>
                  </a:lnTo>
                  <a:lnTo>
                    <a:pt x="377724" y="68038"/>
                  </a:lnTo>
                  <a:lnTo>
                    <a:pt x="388998" y="70293"/>
                  </a:lnTo>
                  <a:lnTo>
                    <a:pt x="386743" y="93901"/>
                  </a:lnTo>
                  <a:lnTo>
                    <a:pt x="401332" y="156899"/>
                  </a:lnTo>
                  <a:lnTo>
                    <a:pt x="375470" y="180507"/>
                  </a:lnTo>
                  <a:cubicBezTo>
                    <a:pt x="415523" y="276131"/>
                    <a:pt x="347485" y="279713"/>
                    <a:pt x="395762" y="306504"/>
                  </a:cubicBezTo>
                  <a:lnTo>
                    <a:pt x="385682" y="315522"/>
                  </a:lnTo>
                  <a:lnTo>
                    <a:pt x="371093" y="322287"/>
                  </a:lnTo>
                  <a:lnTo>
                    <a:pt x="349740" y="335814"/>
                  </a:lnTo>
                  <a:lnTo>
                    <a:pt x="329448" y="374011"/>
                  </a:lnTo>
                  <a:lnTo>
                    <a:pt x="318174" y="396558"/>
                  </a:lnTo>
                  <a:lnTo>
                    <a:pt x="320429" y="395365"/>
                  </a:lnTo>
                  <a:lnTo>
                    <a:pt x="321623" y="398680"/>
                  </a:lnTo>
                  <a:lnTo>
                    <a:pt x="317113" y="397619"/>
                  </a:lnTo>
                  <a:lnTo>
                    <a:pt x="313798" y="405444"/>
                  </a:lnTo>
                  <a:lnTo>
                    <a:pt x="309288" y="413269"/>
                  </a:lnTo>
                  <a:lnTo>
                    <a:pt x="288996" y="449212"/>
                  </a:lnTo>
                  <a:lnTo>
                    <a:pt x="292312" y="478522"/>
                  </a:lnTo>
                  <a:lnTo>
                    <a:pt x="290057" y="478522"/>
                  </a:lnTo>
                  <a:lnTo>
                    <a:pt x="290057" y="479583"/>
                  </a:lnTo>
                  <a:lnTo>
                    <a:pt x="284354" y="479583"/>
                  </a:lnTo>
                  <a:lnTo>
                    <a:pt x="284354" y="478522"/>
                  </a:lnTo>
                  <a:lnTo>
                    <a:pt x="283293" y="479583"/>
                  </a:lnTo>
                  <a:lnTo>
                    <a:pt x="282232" y="477329"/>
                  </a:lnTo>
                  <a:lnTo>
                    <a:pt x="279978" y="477329"/>
                  </a:lnTo>
                  <a:lnTo>
                    <a:pt x="278917" y="478389"/>
                  </a:lnTo>
                  <a:lnTo>
                    <a:pt x="276662" y="478389"/>
                  </a:lnTo>
                  <a:lnTo>
                    <a:pt x="277856" y="476135"/>
                  </a:lnTo>
                  <a:lnTo>
                    <a:pt x="275601" y="476135"/>
                  </a:lnTo>
                  <a:lnTo>
                    <a:pt x="274540" y="475073"/>
                  </a:lnTo>
                  <a:lnTo>
                    <a:pt x="268837" y="472819"/>
                  </a:lnTo>
                  <a:lnTo>
                    <a:pt x="267643" y="477329"/>
                  </a:lnTo>
                  <a:lnTo>
                    <a:pt x="266582" y="477329"/>
                  </a:lnTo>
                  <a:lnTo>
                    <a:pt x="265521" y="482899"/>
                  </a:lnTo>
                  <a:lnTo>
                    <a:pt x="264328" y="487408"/>
                  </a:lnTo>
                  <a:lnTo>
                    <a:pt x="264328" y="495233"/>
                  </a:lnTo>
                  <a:lnTo>
                    <a:pt x="265521" y="496294"/>
                  </a:lnTo>
                  <a:cubicBezTo>
                    <a:pt x="261675" y="499875"/>
                    <a:pt x="263797" y="497620"/>
                    <a:pt x="263267" y="504119"/>
                  </a:cubicBezTo>
                  <a:lnTo>
                    <a:pt x="262205" y="504119"/>
                  </a:lnTo>
                  <a:lnTo>
                    <a:pt x="261012" y="506374"/>
                  </a:lnTo>
                  <a:lnTo>
                    <a:pt x="262205" y="508629"/>
                  </a:lnTo>
                  <a:lnTo>
                    <a:pt x="261012" y="510883"/>
                  </a:lnTo>
                  <a:lnTo>
                    <a:pt x="262205" y="511944"/>
                  </a:lnTo>
                  <a:lnTo>
                    <a:pt x="261012" y="513138"/>
                  </a:lnTo>
                  <a:lnTo>
                    <a:pt x="261012" y="516453"/>
                  </a:lnTo>
                  <a:lnTo>
                    <a:pt x="258757" y="517514"/>
                  </a:lnTo>
                  <a:lnTo>
                    <a:pt x="258757" y="520963"/>
                  </a:lnTo>
                  <a:lnTo>
                    <a:pt x="255442" y="526533"/>
                  </a:lnTo>
                  <a:lnTo>
                    <a:pt x="247484" y="547887"/>
                  </a:lnTo>
                  <a:lnTo>
                    <a:pt x="236211" y="564730"/>
                  </a:lnTo>
                  <a:lnTo>
                    <a:pt x="228385" y="582767"/>
                  </a:lnTo>
                  <a:lnTo>
                    <a:pt x="214857" y="581707"/>
                  </a:lnTo>
                  <a:lnTo>
                    <a:pt x="143901" y="571627"/>
                  </a:lnTo>
                  <a:lnTo>
                    <a:pt x="127058" y="570433"/>
                  </a:lnTo>
                  <a:lnTo>
                    <a:pt x="123742" y="561414"/>
                  </a:lnTo>
                  <a:lnTo>
                    <a:pt x="122681" y="547887"/>
                  </a:lnTo>
                  <a:lnTo>
                    <a:pt x="123742" y="549080"/>
                  </a:lnTo>
                  <a:lnTo>
                    <a:pt x="123742" y="546826"/>
                  </a:lnTo>
                  <a:lnTo>
                    <a:pt x="122681" y="546826"/>
                  </a:lnTo>
                  <a:lnTo>
                    <a:pt x="121620" y="542316"/>
                  </a:lnTo>
                  <a:lnTo>
                    <a:pt x="115917" y="527727"/>
                  </a:lnTo>
                  <a:lnTo>
                    <a:pt x="122681" y="525473"/>
                  </a:lnTo>
                  <a:cubicBezTo>
                    <a:pt x="118835" y="517647"/>
                    <a:pt x="120559" y="517780"/>
                    <a:pt x="114856" y="509690"/>
                  </a:cubicBezTo>
                  <a:lnTo>
                    <a:pt x="120426" y="496162"/>
                  </a:lnTo>
                  <a:lnTo>
                    <a:pt x="108092" y="491652"/>
                  </a:lnTo>
                  <a:lnTo>
                    <a:pt x="106898" y="495100"/>
                  </a:lnTo>
                  <a:lnTo>
                    <a:pt x="100134" y="499610"/>
                  </a:lnTo>
                  <a:lnTo>
                    <a:pt x="82097" y="489530"/>
                  </a:lnTo>
                  <a:lnTo>
                    <a:pt x="43900" y="501864"/>
                  </a:lnTo>
                  <a:lnTo>
                    <a:pt x="40584" y="492846"/>
                  </a:lnTo>
                  <a:lnTo>
                    <a:pt x="33820" y="488336"/>
                  </a:lnTo>
                  <a:lnTo>
                    <a:pt x="29311" y="479318"/>
                  </a:lnTo>
                  <a:lnTo>
                    <a:pt x="13528" y="478257"/>
                  </a:lnTo>
                  <a:lnTo>
                    <a:pt x="14589" y="472686"/>
                  </a:lnTo>
                  <a:lnTo>
                    <a:pt x="14589" y="470432"/>
                  </a:lnTo>
                  <a:lnTo>
                    <a:pt x="15783" y="470432"/>
                  </a:lnTo>
                  <a:lnTo>
                    <a:pt x="18037" y="462606"/>
                  </a:lnTo>
                  <a:lnTo>
                    <a:pt x="6764" y="446824"/>
                  </a:lnTo>
                  <a:lnTo>
                    <a:pt x="0" y="419768"/>
                  </a:lnTo>
                  <a:lnTo>
                    <a:pt x="4510" y="424277"/>
                  </a:lnTo>
                  <a:lnTo>
                    <a:pt x="4510" y="426532"/>
                  </a:lnTo>
                  <a:lnTo>
                    <a:pt x="3316" y="426532"/>
                  </a:lnTo>
                  <a:lnTo>
                    <a:pt x="3316" y="427725"/>
                  </a:lnTo>
                  <a:lnTo>
                    <a:pt x="4510" y="428786"/>
                  </a:lnTo>
                  <a:lnTo>
                    <a:pt x="5571" y="428786"/>
                  </a:lnTo>
                  <a:lnTo>
                    <a:pt x="6631" y="427725"/>
                  </a:lnTo>
                  <a:lnTo>
                    <a:pt x="7825" y="427725"/>
                  </a:lnTo>
                  <a:lnTo>
                    <a:pt x="7825" y="428786"/>
                  </a:lnTo>
                  <a:lnTo>
                    <a:pt x="9019" y="428786"/>
                  </a:lnTo>
                  <a:lnTo>
                    <a:pt x="10080" y="429848"/>
                  </a:lnTo>
                  <a:lnTo>
                    <a:pt x="10080" y="431041"/>
                  </a:lnTo>
                  <a:lnTo>
                    <a:pt x="11141" y="431041"/>
                  </a:lnTo>
                  <a:lnTo>
                    <a:pt x="11141" y="429848"/>
                  </a:lnTo>
                  <a:lnTo>
                    <a:pt x="12335" y="431041"/>
                  </a:lnTo>
                  <a:lnTo>
                    <a:pt x="14589" y="431041"/>
                  </a:lnTo>
                  <a:lnTo>
                    <a:pt x="14589" y="432102"/>
                  </a:lnTo>
                  <a:lnTo>
                    <a:pt x="16844" y="432102"/>
                  </a:lnTo>
                  <a:lnTo>
                    <a:pt x="19098" y="433296"/>
                  </a:lnTo>
                  <a:lnTo>
                    <a:pt x="19098" y="435550"/>
                  </a:lnTo>
                  <a:lnTo>
                    <a:pt x="22414" y="435550"/>
                  </a:lnTo>
                  <a:lnTo>
                    <a:pt x="21353" y="436612"/>
                  </a:lnTo>
                  <a:lnTo>
                    <a:pt x="21353" y="437672"/>
                  </a:lnTo>
                  <a:lnTo>
                    <a:pt x="23608" y="437672"/>
                  </a:lnTo>
                  <a:lnTo>
                    <a:pt x="23608" y="438866"/>
                  </a:lnTo>
                  <a:lnTo>
                    <a:pt x="24802" y="438866"/>
                  </a:lnTo>
                  <a:lnTo>
                    <a:pt x="24802" y="439927"/>
                  </a:lnTo>
                  <a:lnTo>
                    <a:pt x="25863" y="439927"/>
                  </a:lnTo>
                  <a:lnTo>
                    <a:pt x="25863" y="441121"/>
                  </a:lnTo>
                  <a:lnTo>
                    <a:pt x="26924" y="442182"/>
                  </a:lnTo>
                  <a:lnTo>
                    <a:pt x="25863" y="442182"/>
                  </a:lnTo>
                  <a:lnTo>
                    <a:pt x="25863" y="443376"/>
                  </a:lnTo>
                  <a:lnTo>
                    <a:pt x="28117" y="446692"/>
                  </a:lnTo>
                  <a:lnTo>
                    <a:pt x="41645" y="437672"/>
                  </a:lnTo>
                  <a:lnTo>
                    <a:pt x="66447" y="432102"/>
                  </a:lnTo>
                  <a:lnTo>
                    <a:pt x="70956" y="431041"/>
                  </a:lnTo>
                  <a:lnTo>
                    <a:pt x="69895" y="428786"/>
                  </a:lnTo>
                  <a:lnTo>
                    <a:pt x="74404" y="427725"/>
                  </a:lnTo>
                  <a:lnTo>
                    <a:pt x="75465" y="428786"/>
                  </a:lnTo>
                  <a:lnTo>
                    <a:pt x="88993" y="411943"/>
                  </a:lnTo>
                  <a:lnTo>
                    <a:pt x="90054" y="416452"/>
                  </a:lnTo>
                  <a:lnTo>
                    <a:pt x="95625" y="418706"/>
                  </a:lnTo>
                  <a:lnTo>
                    <a:pt x="94564" y="420962"/>
                  </a:lnTo>
                  <a:lnTo>
                    <a:pt x="102389" y="422022"/>
                  </a:lnTo>
                  <a:lnTo>
                    <a:pt x="106898" y="422022"/>
                  </a:lnTo>
                  <a:lnTo>
                    <a:pt x="112601" y="417513"/>
                  </a:lnTo>
                  <a:lnTo>
                    <a:pt x="122681" y="420829"/>
                  </a:lnTo>
                  <a:lnTo>
                    <a:pt x="149737" y="418575"/>
                  </a:lnTo>
                  <a:lnTo>
                    <a:pt x="145228" y="322950"/>
                  </a:lnTo>
                  <a:lnTo>
                    <a:pt x="131700" y="263267"/>
                  </a:lnTo>
                  <a:lnTo>
                    <a:pt x="131700" y="230640"/>
                  </a:lnTo>
                  <a:lnTo>
                    <a:pt x="136209" y="209287"/>
                  </a:lnTo>
                  <a:lnTo>
                    <a:pt x="156501" y="203717"/>
                  </a:lnTo>
                  <a:lnTo>
                    <a:pt x="174538" y="155308"/>
                  </a:lnTo>
                  <a:lnTo>
                    <a:pt x="164459" y="141779"/>
                  </a:lnTo>
                  <a:lnTo>
                    <a:pt x="159949" y="120426"/>
                  </a:lnTo>
                  <a:lnTo>
                    <a:pt x="167774" y="97879"/>
                  </a:lnTo>
                  <a:lnTo>
                    <a:pt x="161010" y="93371"/>
                  </a:lnTo>
                  <a:lnTo>
                    <a:pt x="165520" y="88861"/>
                  </a:lnTo>
                  <a:lnTo>
                    <a:pt x="170029" y="87800"/>
                  </a:lnTo>
                  <a:lnTo>
                    <a:pt x="181303" y="65254"/>
                  </a:lnTo>
                  <a:lnTo>
                    <a:pt x="194830" y="58489"/>
                  </a:lnTo>
                  <a:lnTo>
                    <a:pt x="200401" y="20292"/>
                  </a:lnTo>
                  <a:lnTo>
                    <a:pt x="233027" y="0"/>
                  </a:lnTo>
                </a:path>
              </a:pathLst>
            </a:custGeom>
            <a:noFill/>
            <a:ln w="3315" cap="flat">
              <a:solidFill>
                <a:schemeClr val="bg1">
                  <a:lumMod val="65000"/>
                </a:schemeClr>
              </a:solidFill>
              <a:prstDash val="solid"/>
              <a:miter/>
            </a:ln>
          </p:spPr>
          <p:txBody>
            <a:bodyPr rtlCol="0" anchor="ctr"/>
            <a:lstStyle/>
            <a:p>
              <a:endParaRPr lang="en-FI" sz="816"/>
            </a:p>
          </p:txBody>
        </p:sp>
        <p:sp>
          <p:nvSpPr>
            <p:cNvPr id="926" name="Freeform: Shape 925">
              <a:extLst>
                <a:ext uri="{FF2B5EF4-FFF2-40B4-BE49-F238E27FC236}">
                  <a16:creationId xmlns:a16="http://schemas.microsoft.com/office/drawing/2014/main" id="{94A72F02-3C10-9644-5C07-44CB9B4B0463}"/>
                </a:ext>
              </a:extLst>
            </p:cNvPr>
            <p:cNvSpPr/>
            <p:nvPr/>
          </p:nvSpPr>
          <p:spPr>
            <a:xfrm>
              <a:off x="4571944" y="12505012"/>
              <a:ext cx="572554" cy="354249"/>
            </a:xfrm>
            <a:custGeom>
              <a:avLst/>
              <a:gdLst>
                <a:gd name="connsiteX0" fmla="*/ 373745 w 572554"/>
                <a:gd name="connsiteY0" fmla="*/ 81301 h 354249"/>
                <a:gd name="connsiteX1" fmla="*/ 376000 w 572554"/>
                <a:gd name="connsiteY1" fmla="*/ 84617 h 354249"/>
                <a:gd name="connsiteX2" fmla="*/ 383825 w 572554"/>
                <a:gd name="connsiteY2" fmla="*/ 67773 h 354249"/>
                <a:gd name="connsiteX3" fmla="*/ 423216 w 572554"/>
                <a:gd name="connsiteY3" fmla="*/ 61009 h 354249"/>
                <a:gd name="connsiteX4" fmla="*/ 423216 w 572554"/>
                <a:gd name="connsiteY4" fmla="*/ 59815 h 354249"/>
                <a:gd name="connsiteX5" fmla="*/ 449078 w 572554"/>
                <a:gd name="connsiteY5" fmla="*/ 63264 h 354249"/>
                <a:gd name="connsiteX6" fmla="*/ 449078 w 572554"/>
                <a:gd name="connsiteY6" fmla="*/ 45227 h 354249"/>
                <a:gd name="connsiteX7" fmla="*/ 445762 w 572554"/>
                <a:gd name="connsiteY7" fmla="*/ 44033 h 354249"/>
                <a:gd name="connsiteX8" fmla="*/ 446824 w 572554"/>
                <a:gd name="connsiteY8" fmla="*/ 40717 h 354249"/>
                <a:gd name="connsiteX9" fmla="*/ 444569 w 572554"/>
                <a:gd name="connsiteY9" fmla="*/ 37401 h 354249"/>
                <a:gd name="connsiteX10" fmla="*/ 447884 w 572554"/>
                <a:gd name="connsiteY10" fmla="*/ 33953 h 354249"/>
                <a:gd name="connsiteX11" fmla="*/ 445630 w 572554"/>
                <a:gd name="connsiteY11" fmla="*/ 22680 h 354249"/>
                <a:gd name="connsiteX12" fmla="*/ 448946 w 572554"/>
                <a:gd name="connsiteY12" fmla="*/ 23740 h 354249"/>
                <a:gd name="connsiteX13" fmla="*/ 451200 w 572554"/>
                <a:gd name="connsiteY13" fmla="*/ 23740 h 354249"/>
                <a:gd name="connsiteX14" fmla="*/ 454516 w 572554"/>
                <a:gd name="connsiteY14" fmla="*/ 27189 h 354249"/>
                <a:gd name="connsiteX15" fmla="*/ 464596 w 572554"/>
                <a:gd name="connsiteY15" fmla="*/ 28250 h 354249"/>
                <a:gd name="connsiteX16" fmla="*/ 464596 w 572554"/>
                <a:gd name="connsiteY16" fmla="*/ 38330 h 354249"/>
                <a:gd name="connsiteX17" fmla="*/ 490458 w 572554"/>
                <a:gd name="connsiteY17" fmla="*/ 41645 h 354249"/>
                <a:gd name="connsiteX18" fmla="*/ 487010 w 572554"/>
                <a:gd name="connsiteY18" fmla="*/ 0 h 354249"/>
                <a:gd name="connsiteX19" fmla="*/ 517382 w 572554"/>
                <a:gd name="connsiteY19" fmla="*/ 15783 h 354249"/>
                <a:gd name="connsiteX20" fmla="*/ 533164 w 572554"/>
                <a:gd name="connsiteY20" fmla="*/ 20292 h 354249"/>
                <a:gd name="connsiteX21" fmla="*/ 539928 w 572554"/>
                <a:gd name="connsiteY21" fmla="*/ 49603 h 354249"/>
                <a:gd name="connsiteX22" fmla="*/ 539928 w 572554"/>
                <a:gd name="connsiteY22" fmla="*/ 50797 h 354249"/>
                <a:gd name="connsiteX23" fmla="*/ 537674 w 572554"/>
                <a:gd name="connsiteY23" fmla="*/ 58621 h 354249"/>
                <a:gd name="connsiteX24" fmla="*/ 543244 w 572554"/>
                <a:gd name="connsiteY24" fmla="*/ 61937 h 354249"/>
                <a:gd name="connsiteX25" fmla="*/ 548947 w 572554"/>
                <a:gd name="connsiteY25" fmla="*/ 70956 h 354249"/>
                <a:gd name="connsiteX26" fmla="*/ 546692 w 572554"/>
                <a:gd name="connsiteY26" fmla="*/ 79975 h 354249"/>
                <a:gd name="connsiteX27" fmla="*/ 550008 w 572554"/>
                <a:gd name="connsiteY27" fmla="*/ 79975 h 354249"/>
                <a:gd name="connsiteX28" fmla="*/ 572555 w 572554"/>
                <a:gd name="connsiteY28" fmla="*/ 110347 h 354249"/>
                <a:gd name="connsiteX29" fmla="*/ 559027 w 572554"/>
                <a:gd name="connsiteY29" fmla="*/ 144034 h 354249"/>
                <a:gd name="connsiteX30" fmla="*/ 565791 w 572554"/>
                <a:gd name="connsiteY30" fmla="*/ 148543 h 354249"/>
                <a:gd name="connsiteX31" fmla="*/ 565791 w 572554"/>
                <a:gd name="connsiteY31" fmla="*/ 156368 h 354249"/>
                <a:gd name="connsiteX32" fmla="*/ 554517 w 572554"/>
                <a:gd name="connsiteY32" fmla="*/ 194565 h 354249"/>
                <a:gd name="connsiteX33" fmla="*/ 565791 w 572554"/>
                <a:gd name="connsiteY33" fmla="*/ 236210 h 354249"/>
                <a:gd name="connsiteX34" fmla="*/ 570300 w 572554"/>
                <a:gd name="connsiteY34" fmla="*/ 237272 h 354249"/>
                <a:gd name="connsiteX35" fmla="*/ 569106 w 572554"/>
                <a:gd name="connsiteY35" fmla="*/ 239526 h 354249"/>
                <a:gd name="connsiteX36" fmla="*/ 553324 w 572554"/>
                <a:gd name="connsiteY36" fmla="*/ 265389 h 354249"/>
                <a:gd name="connsiteX37" fmla="*/ 545499 w 572554"/>
                <a:gd name="connsiteY37" fmla="*/ 277723 h 354249"/>
                <a:gd name="connsiteX38" fmla="*/ 552262 w 572554"/>
                <a:gd name="connsiteY38" fmla="*/ 292312 h 354249"/>
                <a:gd name="connsiteX39" fmla="*/ 520830 w 572554"/>
                <a:gd name="connsiteY39" fmla="*/ 305840 h 354249"/>
                <a:gd name="connsiteX40" fmla="*/ 508495 w 572554"/>
                <a:gd name="connsiteY40" fmla="*/ 306901 h 354249"/>
                <a:gd name="connsiteX41" fmla="*/ 497222 w 572554"/>
                <a:gd name="connsiteY41" fmla="*/ 311410 h 354249"/>
                <a:gd name="connsiteX42" fmla="*/ 494968 w 572554"/>
                <a:gd name="connsiteY42" fmla="*/ 311410 h 354249"/>
                <a:gd name="connsiteX43" fmla="*/ 469105 w 572554"/>
                <a:gd name="connsiteY43" fmla="*/ 318174 h 354249"/>
                <a:gd name="connsiteX44" fmla="*/ 459025 w 572554"/>
                <a:gd name="connsiteY44" fmla="*/ 286609 h 354249"/>
                <a:gd name="connsiteX45" fmla="*/ 452261 w 572554"/>
                <a:gd name="connsiteY45" fmla="*/ 266317 h 354249"/>
                <a:gd name="connsiteX46" fmla="*/ 450006 w 572554"/>
                <a:gd name="connsiteY46" fmla="*/ 258492 h 354249"/>
                <a:gd name="connsiteX47" fmla="*/ 444436 w 572554"/>
                <a:gd name="connsiteY47" fmla="*/ 246157 h 354249"/>
                <a:gd name="connsiteX48" fmla="*/ 426399 w 572554"/>
                <a:gd name="connsiteY48" fmla="*/ 310217 h 354249"/>
                <a:gd name="connsiteX49" fmla="*/ 423083 w 572554"/>
                <a:gd name="connsiteY49" fmla="*/ 309156 h 354249"/>
                <a:gd name="connsiteX50" fmla="*/ 413003 w 572554"/>
                <a:gd name="connsiteY50" fmla="*/ 299076 h 354249"/>
                <a:gd name="connsiteX51" fmla="*/ 401730 w 572554"/>
                <a:gd name="connsiteY51" fmla="*/ 299076 h 354249"/>
                <a:gd name="connsiteX52" fmla="*/ 400536 w 572554"/>
                <a:gd name="connsiteY52" fmla="*/ 301331 h 354249"/>
                <a:gd name="connsiteX53" fmla="*/ 398282 w 572554"/>
                <a:gd name="connsiteY53" fmla="*/ 302392 h 354249"/>
                <a:gd name="connsiteX54" fmla="*/ 349873 w 572554"/>
                <a:gd name="connsiteY54" fmla="*/ 279845 h 354249"/>
                <a:gd name="connsiteX55" fmla="*/ 346424 w 572554"/>
                <a:gd name="connsiteY55" fmla="*/ 284354 h 354249"/>
                <a:gd name="connsiteX56" fmla="*/ 345363 w 572554"/>
                <a:gd name="connsiteY56" fmla="*/ 277590 h 354249"/>
                <a:gd name="connsiteX57" fmla="*/ 343108 w 572554"/>
                <a:gd name="connsiteY57" fmla="*/ 277590 h 354249"/>
                <a:gd name="connsiteX58" fmla="*/ 344302 w 572554"/>
                <a:gd name="connsiteY58" fmla="*/ 275336 h 354249"/>
                <a:gd name="connsiteX59" fmla="*/ 340986 w 572554"/>
                <a:gd name="connsiteY59" fmla="*/ 267510 h 354249"/>
                <a:gd name="connsiteX60" fmla="*/ 336477 w 572554"/>
                <a:gd name="connsiteY60" fmla="*/ 261940 h 354249"/>
                <a:gd name="connsiteX61" fmla="*/ 299341 w 572554"/>
                <a:gd name="connsiteY61" fmla="*/ 278784 h 354249"/>
                <a:gd name="connsiteX62" fmla="*/ 279049 w 572554"/>
                <a:gd name="connsiteY62" fmla="*/ 291118 h 354249"/>
                <a:gd name="connsiteX63" fmla="*/ 263267 w 572554"/>
                <a:gd name="connsiteY63" fmla="*/ 303453 h 354249"/>
                <a:gd name="connsiteX64" fmla="*/ 261012 w 572554"/>
                <a:gd name="connsiteY64" fmla="*/ 306768 h 354249"/>
                <a:gd name="connsiteX65" fmla="*/ 254248 w 572554"/>
                <a:gd name="connsiteY65" fmla="*/ 309023 h 354249"/>
                <a:gd name="connsiteX66" fmla="*/ 247484 w 572554"/>
                <a:gd name="connsiteY66" fmla="*/ 305707 h 354249"/>
                <a:gd name="connsiteX67" fmla="*/ 236210 w 572554"/>
                <a:gd name="connsiteY67" fmla="*/ 314726 h 354249"/>
                <a:gd name="connsiteX68" fmla="*/ 232895 w 572554"/>
                <a:gd name="connsiteY68" fmla="*/ 323745 h 354249"/>
                <a:gd name="connsiteX69" fmla="*/ 229446 w 572554"/>
                <a:gd name="connsiteY69" fmla="*/ 327061 h 354249"/>
                <a:gd name="connsiteX70" fmla="*/ 228385 w 572554"/>
                <a:gd name="connsiteY70" fmla="*/ 327061 h 354249"/>
                <a:gd name="connsiteX71" fmla="*/ 227324 w 572554"/>
                <a:gd name="connsiteY71" fmla="*/ 323745 h 354249"/>
                <a:gd name="connsiteX72" fmla="*/ 224008 w 572554"/>
                <a:gd name="connsiteY72" fmla="*/ 323745 h 354249"/>
                <a:gd name="connsiteX73" fmla="*/ 217245 w 572554"/>
                <a:gd name="connsiteY73" fmla="*/ 328254 h 354249"/>
                <a:gd name="connsiteX74" fmla="*/ 213929 w 572554"/>
                <a:gd name="connsiteY74" fmla="*/ 337273 h 354249"/>
                <a:gd name="connsiteX75" fmla="*/ 204910 w 572554"/>
                <a:gd name="connsiteY75" fmla="*/ 333957 h 354249"/>
                <a:gd name="connsiteX76" fmla="*/ 186873 w 572554"/>
                <a:gd name="connsiteY76" fmla="*/ 342976 h 354249"/>
                <a:gd name="connsiteX77" fmla="*/ 147482 w 572554"/>
                <a:gd name="connsiteY77" fmla="*/ 354250 h 354249"/>
                <a:gd name="connsiteX78" fmla="*/ 133954 w 572554"/>
                <a:gd name="connsiteY78" fmla="*/ 344170 h 354249"/>
                <a:gd name="connsiteX79" fmla="*/ 105837 w 572554"/>
                <a:gd name="connsiteY79" fmla="*/ 325071 h 354249"/>
                <a:gd name="connsiteX80" fmla="*/ 90054 w 572554"/>
                <a:gd name="connsiteY80" fmla="*/ 311543 h 354249"/>
                <a:gd name="connsiteX81" fmla="*/ 78781 w 572554"/>
                <a:gd name="connsiteY81" fmla="*/ 310350 h 354249"/>
                <a:gd name="connsiteX82" fmla="*/ 55173 w 572554"/>
                <a:gd name="connsiteY82" fmla="*/ 305840 h 354249"/>
                <a:gd name="connsiteX83" fmla="*/ 13528 w 572554"/>
                <a:gd name="connsiteY83" fmla="*/ 268704 h 354249"/>
                <a:gd name="connsiteX84" fmla="*/ 3448 w 572554"/>
                <a:gd name="connsiteY84" fmla="*/ 266450 h 354249"/>
                <a:gd name="connsiteX85" fmla="*/ 2255 w 572554"/>
                <a:gd name="connsiteY85" fmla="*/ 259686 h 354249"/>
                <a:gd name="connsiteX86" fmla="*/ 4509 w 572554"/>
                <a:gd name="connsiteY86" fmla="*/ 245096 h 354249"/>
                <a:gd name="connsiteX87" fmla="*/ 14589 w 572554"/>
                <a:gd name="connsiteY87" fmla="*/ 228253 h 354249"/>
                <a:gd name="connsiteX88" fmla="*/ 1061 w 572554"/>
                <a:gd name="connsiteY88" fmla="*/ 209155 h 354249"/>
                <a:gd name="connsiteX89" fmla="*/ 0 w 572554"/>
                <a:gd name="connsiteY89" fmla="*/ 210216 h 354249"/>
                <a:gd name="connsiteX90" fmla="*/ 1061 w 572554"/>
                <a:gd name="connsiteY90" fmla="*/ 200136 h 354249"/>
                <a:gd name="connsiteX91" fmla="*/ 17905 w 572554"/>
                <a:gd name="connsiteY91" fmla="*/ 185546 h 354249"/>
                <a:gd name="connsiteX92" fmla="*/ 12334 w 572554"/>
                <a:gd name="connsiteY92" fmla="*/ 172019 h 354249"/>
                <a:gd name="connsiteX93" fmla="*/ 76526 w 572554"/>
                <a:gd name="connsiteY93" fmla="*/ 151726 h 354249"/>
                <a:gd name="connsiteX94" fmla="*/ 76526 w 572554"/>
                <a:gd name="connsiteY94" fmla="*/ 149472 h 354249"/>
                <a:gd name="connsiteX95" fmla="*/ 79975 w 572554"/>
                <a:gd name="connsiteY95" fmla="*/ 149472 h 354249"/>
                <a:gd name="connsiteX96" fmla="*/ 79975 w 572554"/>
                <a:gd name="connsiteY96" fmla="*/ 151726 h 354249"/>
                <a:gd name="connsiteX97" fmla="*/ 84484 w 572554"/>
                <a:gd name="connsiteY97" fmla="*/ 150665 h 354249"/>
                <a:gd name="connsiteX98" fmla="*/ 103582 w 572554"/>
                <a:gd name="connsiteY98" fmla="*/ 140586 h 354249"/>
                <a:gd name="connsiteX99" fmla="*/ 104643 w 572554"/>
                <a:gd name="connsiteY99" fmla="*/ 135015 h 354249"/>
                <a:gd name="connsiteX100" fmla="*/ 110214 w 572554"/>
                <a:gd name="connsiteY100" fmla="*/ 133822 h 354249"/>
                <a:gd name="connsiteX101" fmla="*/ 111407 w 572554"/>
                <a:gd name="connsiteY101" fmla="*/ 128251 h 354249"/>
                <a:gd name="connsiteX102" fmla="*/ 116978 w 572554"/>
                <a:gd name="connsiteY102" fmla="*/ 127191 h 354249"/>
                <a:gd name="connsiteX103" fmla="*/ 118039 w 572554"/>
                <a:gd name="connsiteY103" fmla="*/ 124935 h 354249"/>
                <a:gd name="connsiteX104" fmla="*/ 121354 w 572554"/>
                <a:gd name="connsiteY104" fmla="*/ 124935 h 354249"/>
                <a:gd name="connsiteX105" fmla="*/ 125864 w 572554"/>
                <a:gd name="connsiteY105" fmla="*/ 127191 h 354249"/>
                <a:gd name="connsiteX106" fmla="*/ 131567 w 572554"/>
                <a:gd name="connsiteY106" fmla="*/ 119365 h 354249"/>
                <a:gd name="connsiteX107" fmla="*/ 136076 w 572554"/>
                <a:gd name="connsiteY107" fmla="*/ 113662 h 354249"/>
                <a:gd name="connsiteX108" fmla="*/ 139392 w 572554"/>
                <a:gd name="connsiteY108" fmla="*/ 115917 h 354249"/>
                <a:gd name="connsiteX109" fmla="*/ 143901 w 572554"/>
                <a:gd name="connsiteY109" fmla="*/ 123742 h 354249"/>
                <a:gd name="connsiteX110" fmla="*/ 143901 w 572554"/>
                <a:gd name="connsiteY110" fmla="*/ 113662 h 354249"/>
                <a:gd name="connsiteX111" fmla="*/ 146156 w 572554"/>
                <a:gd name="connsiteY111" fmla="*/ 109153 h 354249"/>
                <a:gd name="connsiteX112" fmla="*/ 146156 w 572554"/>
                <a:gd name="connsiteY112" fmla="*/ 93370 h 354249"/>
                <a:gd name="connsiteX113" fmla="*/ 145095 w 572554"/>
                <a:gd name="connsiteY113" fmla="*/ 62998 h 354249"/>
                <a:gd name="connsiteX114" fmla="*/ 156368 w 572554"/>
                <a:gd name="connsiteY114" fmla="*/ 60744 h 354249"/>
                <a:gd name="connsiteX115" fmla="*/ 173212 w 572554"/>
                <a:gd name="connsiteY115" fmla="*/ 69762 h 354249"/>
                <a:gd name="connsiteX116" fmla="*/ 179976 w 572554"/>
                <a:gd name="connsiteY116" fmla="*/ 79842 h 354249"/>
                <a:gd name="connsiteX117" fmla="*/ 194565 w 572554"/>
                <a:gd name="connsiteY117" fmla="*/ 79842 h 354249"/>
                <a:gd name="connsiteX118" fmla="*/ 211409 w 572554"/>
                <a:gd name="connsiteY118" fmla="*/ 83291 h 354249"/>
                <a:gd name="connsiteX119" fmla="*/ 233955 w 572554"/>
                <a:gd name="connsiteY119" fmla="*/ 91115 h 354249"/>
                <a:gd name="connsiteX120" fmla="*/ 237404 w 572554"/>
                <a:gd name="connsiteY120" fmla="*/ 88861 h 354249"/>
                <a:gd name="connsiteX121" fmla="*/ 240720 w 572554"/>
                <a:gd name="connsiteY121" fmla="*/ 91115 h 354249"/>
                <a:gd name="connsiteX122" fmla="*/ 240720 w 572554"/>
                <a:gd name="connsiteY122" fmla="*/ 93370 h 354249"/>
                <a:gd name="connsiteX123" fmla="*/ 250799 w 572554"/>
                <a:gd name="connsiteY123" fmla="*/ 96685 h 354249"/>
                <a:gd name="connsiteX124" fmla="*/ 253054 w 572554"/>
                <a:gd name="connsiteY124" fmla="*/ 96685 h 354249"/>
                <a:gd name="connsiteX125" fmla="*/ 258624 w 572554"/>
                <a:gd name="connsiteY125" fmla="*/ 100001 h 354249"/>
                <a:gd name="connsiteX126" fmla="*/ 373348 w 572554"/>
                <a:gd name="connsiteY126" fmla="*/ 80904 h 3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72554" h="354249">
                  <a:moveTo>
                    <a:pt x="373745" y="81301"/>
                  </a:moveTo>
                  <a:lnTo>
                    <a:pt x="376000" y="84617"/>
                  </a:lnTo>
                  <a:lnTo>
                    <a:pt x="383825" y="67773"/>
                  </a:lnTo>
                  <a:lnTo>
                    <a:pt x="423216" y="61009"/>
                  </a:lnTo>
                  <a:lnTo>
                    <a:pt x="423216" y="59815"/>
                  </a:lnTo>
                  <a:lnTo>
                    <a:pt x="449078" y="63264"/>
                  </a:lnTo>
                  <a:lnTo>
                    <a:pt x="449078" y="45227"/>
                  </a:lnTo>
                  <a:lnTo>
                    <a:pt x="445762" y="44033"/>
                  </a:lnTo>
                  <a:lnTo>
                    <a:pt x="446824" y="40717"/>
                  </a:lnTo>
                  <a:lnTo>
                    <a:pt x="444569" y="37401"/>
                  </a:lnTo>
                  <a:lnTo>
                    <a:pt x="447884" y="33953"/>
                  </a:lnTo>
                  <a:lnTo>
                    <a:pt x="445630" y="22680"/>
                  </a:lnTo>
                  <a:lnTo>
                    <a:pt x="448946" y="23740"/>
                  </a:lnTo>
                  <a:lnTo>
                    <a:pt x="451200" y="23740"/>
                  </a:lnTo>
                  <a:lnTo>
                    <a:pt x="454516" y="27189"/>
                  </a:lnTo>
                  <a:lnTo>
                    <a:pt x="464596" y="28250"/>
                  </a:lnTo>
                  <a:lnTo>
                    <a:pt x="464596" y="38330"/>
                  </a:lnTo>
                  <a:lnTo>
                    <a:pt x="490458" y="41645"/>
                  </a:lnTo>
                  <a:lnTo>
                    <a:pt x="487010" y="0"/>
                  </a:lnTo>
                  <a:lnTo>
                    <a:pt x="517382" y="15783"/>
                  </a:lnTo>
                  <a:lnTo>
                    <a:pt x="533164" y="20292"/>
                  </a:lnTo>
                  <a:lnTo>
                    <a:pt x="539928" y="49603"/>
                  </a:lnTo>
                  <a:lnTo>
                    <a:pt x="539928" y="50797"/>
                  </a:lnTo>
                  <a:lnTo>
                    <a:pt x="537674" y="58621"/>
                  </a:lnTo>
                  <a:lnTo>
                    <a:pt x="543244" y="61937"/>
                  </a:lnTo>
                  <a:lnTo>
                    <a:pt x="548947" y="70956"/>
                  </a:lnTo>
                  <a:lnTo>
                    <a:pt x="546692" y="79975"/>
                  </a:lnTo>
                  <a:lnTo>
                    <a:pt x="550008" y="79975"/>
                  </a:lnTo>
                  <a:lnTo>
                    <a:pt x="572555" y="110347"/>
                  </a:lnTo>
                  <a:lnTo>
                    <a:pt x="559027" y="144034"/>
                  </a:lnTo>
                  <a:lnTo>
                    <a:pt x="565791" y="148543"/>
                  </a:lnTo>
                  <a:lnTo>
                    <a:pt x="565791" y="156368"/>
                  </a:lnTo>
                  <a:lnTo>
                    <a:pt x="554517" y="194565"/>
                  </a:lnTo>
                  <a:lnTo>
                    <a:pt x="565791" y="236210"/>
                  </a:lnTo>
                  <a:lnTo>
                    <a:pt x="570300" y="237272"/>
                  </a:lnTo>
                  <a:lnTo>
                    <a:pt x="569106" y="239526"/>
                  </a:lnTo>
                  <a:lnTo>
                    <a:pt x="553324" y="265389"/>
                  </a:lnTo>
                  <a:lnTo>
                    <a:pt x="545499" y="277723"/>
                  </a:lnTo>
                  <a:lnTo>
                    <a:pt x="552262" y="292312"/>
                  </a:lnTo>
                  <a:lnTo>
                    <a:pt x="520830" y="305840"/>
                  </a:lnTo>
                  <a:lnTo>
                    <a:pt x="508495" y="306901"/>
                  </a:lnTo>
                  <a:lnTo>
                    <a:pt x="497222" y="311410"/>
                  </a:lnTo>
                  <a:lnTo>
                    <a:pt x="494968" y="311410"/>
                  </a:lnTo>
                  <a:lnTo>
                    <a:pt x="469105" y="318174"/>
                  </a:lnTo>
                  <a:lnTo>
                    <a:pt x="459025" y="286609"/>
                  </a:lnTo>
                  <a:lnTo>
                    <a:pt x="452261" y="266317"/>
                  </a:lnTo>
                  <a:lnTo>
                    <a:pt x="450006" y="258492"/>
                  </a:lnTo>
                  <a:lnTo>
                    <a:pt x="444436" y="246157"/>
                  </a:lnTo>
                  <a:cubicBezTo>
                    <a:pt x="428521" y="285416"/>
                    <a:pt x="440590" y="292975"/>
                    <a:pt x="426399" y="310217"/>
                  </a:cubicBezTo>
                  <a:lnTo>
                    <a:pt x="423083" y="309156"/>
                  </a:lnTo>
                  <a:lnTo>
                    <a:pt x="413003" y="299076"/>
                  </a:lnTo>
                  <a:lnTo>
                    <a:pt x="401730" y="299076"/>
                  </a:lnTo>
                  <a:lnTo>
                    <a:pt x="400536" y="301331"/>
                  </a:lnTo>
                  <a:lnTo>
                    <a:pt x="398282" y="302392"/>
                  </a:lnTo>
                  <a:lnTo>
                    <a:pt x="349873" y="279845"/>
                  </a:lnTo>
                  <a:lnTo>
                    <a:pt x="346424" y="284354"/>
                  </a:lnTo>
                  <a:lnTo>
                    <a:pt x="345363" y="277590"/>
                  </a:lnTo>
                  <a:lnTo>
                    <a:pt x="343108" y="277590"/>
                  </a:lnTo>
                  <a:lnTo>
                    <a:pt x="344302" y="275336"/>
                  </a:lnTo>
                  <a:lnTo>
                    <a:pt x="340986" y="267510"/>
                  </a:lnTo>
                  <a:lnTo>
                    <a:pt x="336477" y="261940"/>
                  </a:lnTo>
                  <a:lnTo>
                    <a:pt x="299341" y="278784"/>
                  </a:lnTo>
                  <a:lnTo>
                    <a:pt x="279049" y="291118"/>
                  </a:lnTo>
                  <a:lnTo>
                    <a:pt x="263267" y="303453"/>
                  </a:lnTo>
                  <a:lnTo>
                    <a:pt x="261012" y="306768"/>
                  </a:lnTo>
                  <a:lnTo>
                    <a:pt x="254248" y="309023"/>
                  </a:lnTo>
                  <a:lnTo>
                    <a:pt x="247484" y="305707"/>
                  </a:lnTo>
                  <a:lnTo>
                    <a:pt x="236210" y="314726"/>
                  </a:lnTo>
                  <a:lnTo>
                    <a:pt x="232895" y="323745"/>
                  </a:lnTo>
                  <a:lnTo>
                    <a:pt x="229446" y="327061"/>
                  </a:lnTo>
                  <a:lnTo>
                    <a:pt x="228385" y="327061"/>
                  </a:lnTo>
                  <a:lnTo>
                    <a:pt x="227324" y="323745"/>
                  </a:lnTo>
                  <a:lnTo>
                    <a:pt x="224008" y="323745"/>
                  </a:lnTo>
                  <a:lnTo>
                    <a:pt x="217245" y="328254"/>
                  </a:lnTo>
                  <a:lnTo>
                    <a:pt x="213929" y="337273"/>
                  </a:lnTo>
                  <a:lnTo>
                    <a:pt x="204910" y="333957"/>
                  </a:lnTo>
                  <a:lnTo>
                    <a:pt x="186873" y="342976"/>
                  </a:lnTo>
                  <a:lnTo>
                    <a:pt x="147482" y="354250"/>
                  </a:lnTo>
                  <a:lnTo>
                    <a:pt x="133954" y="344170"/>
                  </a:lnTo>
                  <a:lnTo>
                    <a:pt x="105837" y="325071"/>
                  </a:lnTo>
                  <a:lnTo>
                    <a:pt x="90054" y="311543"/>
                  </a:lnTo>
                  <a:lnTo>
                    <a:pt x="78781" y="310350"/>
                  </a:lnTo>
                  <a:lnTo>
                    <a:pt x="55173" y="305840"/>
                  </a:lnTo>
                  <a:lnTo>
                    <a:pt x="13528" y="268704"/>
                  </a:lnTo>
                  <a:lnTo>
                    <a:pt x="3448" y="266450"/>
                  </a:lnTo>
                  <a:lnTo>
                    <a:pt x="2255" y="259686"/>
                  </a:lnTo>
                  <a:lnTo>
                    <a:pt x="4509" y="245096"/>
                  </a:lnTo>
                  <a:lnTo>
                    <a:pt x="14589" y="228253"/>
                  </a:lnTo>
                  <a:lnTo>
                    <a:pt x="1061" y="209155"/>
                  </a:lnTo>
                  <a:lnTo>
                    <a:pt x="0" y="210216"/>
                  </a:lnTo>
                  <a:lnTo>
                    <a:pt x="1061" y="200136"/>
                  </a:lnTo>
                  <a:lnTo>
                    <a:pt x="17905" y="185546"/>
                  </a:lnTo>
                  <a:lnTo>
                    <a:pt x="12334" y="172019"/>
                  </a:lnTo>
                  <a:cubicBezTo>
                    <a:pt x="41645" y="164724"/>
                    <a:pt x="42972" y="152522"/>
                    <a:pt x="76526" y="151726"/>
                  </a:cubicBezTo>
                  <a:lnTo>
                    <a:pt x="76526" y="149472"/>
                  </a:lnTo>
                  <a:lnTo>
                    <a:pt x="79975" y="149472"/>
                  </a:lnTo>
                  <a:lnTo>
                    <a:pt x="79975" y="151726"/>
                  </a:lnTo>
                  <a:lnTo>
                    <a:pt x="84484" y="150665"/>
                  </a:lnTo>
                  <a:lnTo>
                    <a:pt x="103582" y="140586"/>
                  </a:lnTo>
                  <a:lnTo>
                    <a:pt x="104643" y="135015"/>
                  </a:lnTo>
                  <a:lnTo>
                    <a:pt x="110214" y="133822"/>
                  </a:lnTo>
                  <a:lnTo>
                    <a:pt x="111407" y="128251"/>
                  </a:lnTo>
                  <a:lnTo>
                    <a:pt x="116978" y="127191"/>
                  </a:lnTo>
                  <a:lnTo>
                    <a:pt x="118039" y="124935"/>
                  </a:lnTo>
                  <a:lnTo>
                    <a:pt x="121354" y="124935"/>
                  </a:lnTo>
                  <a:lnTo>
                    <a:pt x="125864" y="127191"/>
                  </a:lnTo>
                  <a:lnTo>
                    <a:pt x="131567" y="119365"/>
                  </a:lnTo>
                  <a:lnTo>
                    <a:pt x="136076" y="113662"/>
                  </a:lnTo>
                  <a:lnTo>
                    <a:pt x="139392" y="115917"/>
                  </a:lnTo>
                  <a:lnTo>
                    <a:pt x="143901" y="123742"/>
                  </a:lnTo>
                  <a:lnTo>
                    <a:pt x="143901" y="113662"/>
                  </a:lnTo>
                  <a:lnTo>
                    <a:pt x="146156" y="109153"/>
                  </a:lnTo>
                  <a:lnTo>
                    <a:pt x="146156" y="93370"/>
                  </a:lnTo>
                  <a:lnTo>
                    <a:pt x="145095" y="62998"/>
                  </a:lnTo>
                  <a:lnTo>
                    <a:pt x="156368" y="60744"/>
                  </a:lnTo>
                  <a:lnTo>
                    <a:pt x="173212" y="69762"/>
                  </a:lnTo>
                  <a:lnTo>
                    <a:pt x="179976" y="79842"/>
                  </a:lnTo>
                  <a:lnTo>
                    <a:pt x="194565" y="79842"/>
                  </a:lnTo>
                  <a:lnTo>
                    <a:pt x="211409" y="83291"/>
                  </a:lnTo>
                  <a:lnTo>
                    <a:pt x="233955" y="91115"/>
                  </a:lnTo>
                  <a:lnTo>
                    <a:pt x="237404" y="88861"/>
                  </a:lnTo>
                  <a:lnTo>
                    <a:pt x="240720" y="91115"/>
                  </a:lnTo>
                  <a:lnTo>
                    <a:pt x="240720" y="93370"/>
                  </a:lnTo>
                  <a:lnTo>
                    <a:pt x="250799" y="96685"/>
                  </a:lnTo>
                  <a:lnTo>
                    <a:pt x="253054" y="96685"/>
                  </a:lnTo>
                  <a:lnTo>
                    <a:pt x="258624" y="100001"/>
                  </a:lnTo>
                  <a:lnTo>
                    <a:pt x="373348" y="80904"/>
                  </a:lnTo>
                </a:path>
              </a:pathLst>
            </a:custGeom>
            <a:noFill/>
            <a:ln w="3315" cap="flat">
              <a:solidFill>
                <a:schemeClr val="bg1">
                  <a:lumMod val="65000"/>
                </a:schemeClr>
              </a:solidFill>
              <a:prstDash val="solid"/>
              <a:miter/>
            </a:ln>
          </p:spPr>
          <p:txBody>
            <a:bodyPr rtlCol="0" anchor="ctr"/>
            <a:lstStyle/>
            <a:p>
              <a:endParaRPr lang="en-FI" sz="816"/>
            </a:p>
          </p:txBody>
        </p:sp>
        <p:sp>
          <p:nvSpPr>
            <p:cNvPr id="927" name="Freeform: Shape 926">
              <a:extLst>
                <a:ext uri="{FF2B5EF4-FFF2-40B4-BE49-F238E27FC236}">
                  <a16:creationId xmlns:a16="http://schemas.microsoft.com/office/drawing/2014/main" id="{391A6CF9-19D4-310B-44AF-3491EEF9B40C}"/>
                </a:ext>
              </a:extLst>
            </p:cNvPr>
            <p:cNvSpPr/>
            <p:nvPr/>
          </p:nvSpPr>
          <p:spPr>
            <a:xfrm>
              <a:off x="4596746" y="11974235"/>
              <a:ext cx="559159" cy="494967"/>
            </a:xfrm>
            <a:custGeom>
              <a:avLst/>
              <a:gdLst>
                <a:gd name="connsiteX0" fmla="*/ 402924 w 559159"/>
                <a:gd name="connsiteY0" fmla="*/ 0 h 494967"/>
                <a:gd name="connsiteX1" fmla="*/ 443375 w 559159"/>
                <a:gd name="connsiteY1" fmla="*/ 72018 h 494967"/>
                <a:gd name="connsiteX2" fmla="*/ 471493 w 559159"/>
                <a:gd name="connsiteY2" fmla="*/ 90055 h 494967"/>
                <a:gd name="connsiteX3" fmla="*/ 471493 w 559159"/>
                <a:gd name="connsiteY3" fmla="*/ 91116 h 494967"/>
                <a:gd name="connsiteX4" fmla="*/ 472686 w 559159"/>
                <a:gd name="connsiteY4" fmla="*/ 91116 h 494967"/>
                <a:gd name="connsiteX5" fmla="*/ 472686 w 559159"/>
                <a:gd name="connsiteY5" fmla="*/ 94564 h 494967"/>
                <a:gd name="connsiteX6" fmla="*/ 473747 w 559159"/>
                <a:gd name="connsiteY6" fmla="*/ 95625 h 494967"/>
                <a:gd name="connsiteX7" fmla="*/ 473747 w 559159"/>
                <a:gd name="connsiteY7" fmla="*/ 96686 h 494967"/>
                <a:gd name="connsiteX8" fmla="*/ 470431 w 559159"/>
                <a:gd name="connsiteY8" fmla="*/ 101195 h 494967"/>
                <a:gd name="connsiteX9" fmla="*/ 473747 w 559159"/>
                <a:gd name="connsiteY9" fmla="*/ 102389 h 494967"/>
                <a:gd name="connsiteX10" fmla="*/ 474808 w 559159"/>
                <a:gd name="connsiteY10" fmla="*/ 105705 h 494967"/>
                <a:gd name="connsiteX11" fmla="*/ 474808 w 559159"/>
                <a:gd name="connsiteY11" fmla="*/ 104511 h 494967"/>
                <a:gd name="connsiteX12" fmla="*/ 478256 w 559159"/>
                <a:gd name="connsiteY12" fmla="*/ 102256 h 494967"/>
                <a:gd name="connsiteX13" fmla="*/ 478256 w 559159"/>
                <a:gd name="connsiteY13" fmla="*/ 104511 h 494967"/>
                <a:gd name="connsiteX14" fmla="*/ 477195 w 559159"/>
                <a:gd name="connsiteY14" fmla="*/ 104511 h 494967"/>
                <a:gd name="connsiteX15" fmla="*/ 482766 w 559159"/>
                <a:gd name="connsiteY15" fmla="*/ 111275 h 494967"/>
                <a:gd name="connsiteX16" fmla="*/ 483959 w 559159"/>
                <a:gd name="connsiteY16" fmla="*/ 112336 h 494967"/>
                <a:gd name="connsiteX17" fmla="*/ 486214 w 559159"/>
                <a:gd name="connsiteY17" fmla="*/ 107827 h 494967"/>
                <a:gd name="connsiteX18" fmla="*/ 488469 w 559159"/>
                <a:gd name="connsiteY18" fmla="*/ 107827 h 494967"/>
                <a:gd name="connsiteX19" fmla="*/ 487275 w 559159"/>
                <a:gd name="connsiteY19" fmla="*/ 110082 h 494967"/>
                <a:gd name="connsiteX20" fmla="*/ 487275 w 559159"/>
                <a:gd name="connsiteY20" fmla="*/ 111142 h 494967"/>
                <a:gd name="connsiteX21" fmla="*/ 488469 w 559159"/>
                <a:gd name="connsiteY21" fmla="*/ 111142 h 494967"/>
                <a:gd name="connsiteX22" fmla="*/ 488469 w 559159"/>
                <a:gd name="connsiteY22" fmla="*/ 112204 h 494967"/>
                <a:gd name="connsiteX23" fmla="*/ 489530 w 559159"/>
                <a:gd name="connsiteY23" fmla="*/ 114458 h 494967"/>
                <a:gd name="connsiteX24" fmla="*/ 491785 w 559159"/>
                <a:gd name="connsiteY24" fmla="*/ 114458 h 494967"/>
                <a:gd name="connsiteX25" fmla="*/ 495100 w 559159"/>
                <a:gd name="connsiteY25" fmla="*/ 112204 h 494967"/>
                <a:gd name="connsiteX26" fmla="*/ 491785 w 559159"/>
                <a:gd name="connsiteY26" fmla="*/ 114458 h 494967"/>
                <a:gd name="connsiteX27" fmla="*/ 490591 w 559159"/>
                <a:gd name="connsiteY27" fmla="*/ 115652 h 494967"/>
                <a:gd name="connsiteX28" fmla="*/ 489530 w 559159"/>
                <a:gd name="connsiteY28" fmla="*/ 115652 h 494967"/>
                <a:gd name="connsiteX29" fmla="*/ 490591 w 559159"/>
                <a:gd name="connsiteY29" fmla="*/ 116713 h 494967"/>
                <a:gd name="connsiteX30" fmla="*/ 502925 w 559159"/>
                <a:gd name="connsiteY30" fmla="*/ 135812 h 494967"/>
                <a:gd name="connsiteX31" fmla="*/ 501864 w 559159"/>
                <a:gd name="connsiteY31" fmla="*/ 140321 h 494967"/>
                <a:gd name="connsiteX32" fmla="*/ 495100 w 559159"/>
                <a:gd name="connsiteY32" fmla="*/ 143769 h 494967"/>
                <a:gd name="connsiteX33" fmla="*/ 495100 w 559159"/>
                <a:gd name="connsiteY33" fmla="*/ 144830 h 494967"/>
                <a:gd name="connsiteX34" fmla="*/ 498548 w 559159"/>
                <a:gd name="connsiteY34" fmla="*/ 157165 h 494967"/>
                <a:gd name="connsiteX35" fmla="*/ 477195 w 559159"/>
                <a:gd name="connsiteY35" fmla="*/ 150400 h 494967"/>
                <a:gd name="connsiteX36" fmla="*/ 471493 w 559159"/>
                <a:gd name="connsiteY36" fmla="*/ 142575 h 494967"/>
                <a:gd name="connsiteX37" fmla="*/ 469238 w 559159"/>
                <a:gd name="connsiteY37" fmla="*/ 143769 h 494967"/>
                <a:gd name="connsiteX38" fmla="*/ 468044 w 559159"/>
                <a:gd name="connsiteY38" fmla="*/ 141515 h 494967"/>
                <a:gd name="connsiteX39" fmla="*/ 469238 w 559159"/>
                <a:gd name="connsiteY39" fmla="*/ 139259 h 494967"/>
                <a:gd name="connsiteX40" fmla="*/ 468044 w 559159"/>
                <a:gd name="connsiteY40" fmla="*/ 138066 h 494967"/>
                <a:gd name="connsiteX41" fmla="*/ 468044 w 559159"/>
                <a:gd name="connsiteY41" fmla="*/ 137005 h 494967"/>
                <a:gd name="connsiteX42" fmla="*/ 469238 w 559159"/>
                <a:gd name="connsiteY42" fmla="*/ 135944 h 494967"/>
                <a:gd name="connsiteX43" fmla="*/ 466983 w 559159"/>
                <a:gd name="connsiteY43" fmla="*/ 132496 h 494967"/>
                <a:gd name="connsiteX44" fmla="*/ 465922 w 559159"/>
                <a:gd name="connsiteY44" fmla="*/ 132496 h 494967"/>
                <a:gd name="connsiteX45" fmla="*/ 463667 w 559159"/>
                <a:gd name="connsiteY45" fmla="*/ 130241 h 494967"/>
                <a:gd name="connsiteX46" fmla="*/ 459158 w 559159"/>
                <a:gd name="connsiteY46" fmla="*/ 129180 h 494967"/>
                <a:gd name="connsiteX47" fmla="*/ 454649 w 559159"/>
                <a:gd name="connsiteY47" fmla="*/ 125865 h 494967"/>
                <a:gd name="connsiteX48" fmla="*/ 462474 w 559159"/>
                <a:gd name="connsiteY48" fmla="*/ 116845 h 494967"/>
                <a:gd name="connsiteX49" fmla="*/ 460219 w 559159"/>
                <a:gd name="connsiteY49" fmla="*/ 114591 h 494967"/>
                <a:gd name="connsiteX50" fmla="*/ 457964 w 559159"/>
                <a:gd name="connsiteY50" fmla="*/ 110082 h 494967"/>
                <a:gd name="connsiteX51" fmla="*/ 456903 w 559159"/>
                <a:gd name="connsiteY51" fmla="*/ 112336 h 494967"/>
                <a:gd name="connsiteX52" fmla="*/ 455710 w 559159"/>
                <a:gd name="connsiteY52" fmla="*/ 116845 h 494967"/>
                <a:gd name="connsiteX53" fmla="*/ 453455 w 559159"/>
                <a:gd name="connsiteY53" fmla="*/ 118039 h 494967"/>
                <a:gd name="connsiteX54" fmla="*/ 448946 w 559159"/>
                <a:gd name="connsiteY54" fmla="*/ 118039 h 494967"/>
                <a:gd name="connsiteX55" fmla="*/ 445497 w 559159"/>
                <a:gd name="connsiteY55" fmla="*/ 122549 h 494967"/>
                <a:gd name="connsiteX56" fmla="*/ 438733 w 559159"/>
                <a:gd name="connsiteY56" fmla="*/ 120294 h 494967"/>
                <a:gd name="connsiteX57" fmla="*/ 435418 w 559159"/>
                <a:gd name="connsiteY57" fmla="*/ 142841 h 494967"/>
                <a:gd name="connsiteX58" fmla="*/ 450006 w 559159"/>
                <a:gd name="connsiteY58" fmla="*/ 192311 h 494967"/>
                <a:gd name="connsiteX59" fmla="*/ 451068 w 559159"/>
                <a:gd name="connsiteY59" fmla="*/ 193372 h 494967"/>
                <a:gd name="connsiteX60" fmla="*/ 451068 w 559159"/>
                <a:gd name="connsiteY60" fmla="*/ 209155 h 494967"/>
                <a:gd name="connsiteX61" fmla="*/ 445497 w 559159"/>
                <a:gd name="connsiteY61" fmla="*/ 227192 h 494967"/>
                <a:gd name="connsiteX62" fmla="*/ 443243 w 559159"/>
                <a:gd name="connsiteY62" fmla="*/ 237272 h 494967"/>
                <a:gd name="connsiteX63" fmla="*/ 443243 w 559159"/>
                <a:gd name="connsiteY63" fmla="*/ 238466 h 494967"/>
                <a:gd name="connsiteX64" fmla="*/ 442181 w 559159"/>
                <a:gd name="connsiteY64" fmla="*/ 241781 h 494967"/>
                <a:gd name="connsiteX65" fmla="*/ 459025 w 559159"/>
                <a:gd name="connsiteY65" fmla="*/ 258624 h 494967"/>
                <a:gd name="connsiteX66" fmla="*/ 459025 w 559159"/>
                <a:gd name="connsiteY66" fmla="*/ 259686 h 494967"/>
                <a:gd name="connsiteX67" fmla="*/ 461280 w 559159"/>
                <a:gd name="connsiteY67" fmla="*/ 264195 h 494967"/>
                <a:gd name="connsiteX68" fmla="*/ 462341 w 559159"/>
                <a:gd name="connsiteY68" fmla="*/ 268704 h 494967"/>
                <a:gd name="connsiteX69" fmla="*/ 475869 w 559159"/>
                <a:gd name="connsiteY69" fmla="*/ 251861 h 494967"/>
                <a:gd name="connsiteX70" fmla="*/ 479185 w 559159"/>
                <a:gd name="connsiteY70" fmla="*/ 248545 h 494967"/>
                <a:gd name="connsiteX71" fmla="*/ 520830 w 559159"/>
                <a:gd name="connsiteY71" fmla="*/ 274407 h 494967"/>
                <a:gd name="connsiteX72" fmla="*/ 506241 w 559159"/>
                <a:gd name="connsiteY72" fmla="*/ 283427 h 494967"/>
                <a:gd name="connsiteX73" fmla="*/ 499477 w 559159"/>
                <a:gd name="connsiteY73" fmla="*/ 286874 h 494967"/>
                <a:gd name="connsiteX74" fmla="*/ 491652 w 559159"/>
                <a:gd name="connsiteY74" fmla="*/ 292445 h 494967"/>
                <a:gd name="connsiteX75" fmla="*/ 470299 w 559159"/>
                <a:gd name="connsiteY75" fmla="*/ 345364 h 494967"/>
                <a:gd name="connsiteX76" fmla="*/ 473614 w 559159"/>
                <a:gd name="connsiteY76" fmla="*/ 362207 h 494967"/>
                <a:gd name="connsiteX77" fmla="*/ 475869 w 559159"/>
                <a:gd name="connsiteY77" fmla="*/ 370032 h 494967"/>
                <a:gd name="connsiteX78" fmla="*/ 491652 w 559159"/>
                <a:gd name="connsiteY78" fmla="*/ 391385 h 494967"/>
                <a:gd name="connsiteX79" fmla="*/ 496161 w 559159"/>
                <a:gd name="connsiteY79" fmla="*/ 413932 h 494967"/>
                <a:gd name="connsiteX80" fmla="*/ 501732 w 559159"/>
                <a:gd name="connsiteY80" fmla="*/ 439795 h 494967"/>
                <a:gd name="connsiteX81" fmla="*/ 503986 w 559159"/>
                <a:gd name="connsiteY81" fmla="*/ 440856 h 494967"/>
                <a:gd name="connsiteX82" fmla="*/ 508495 w 559159"/>
                <a:gd name="connsiteY82" fmla="*/ 425073 h 494967"/>
                <a:gd name="connsiteX83" fmla="*/ 510750 w 559159"/>
                <a:gd name="connsiteY83" fmla="*/ 405975 h 494967"/>
                <a:gd name="connsiteX84" fmla="*/ 511944 w 559159"/>
                <a:gd name="connsiteY84" fmla="*/ 394701 h 494967"/>
                <a:gd name="connsiteX85" fmla="*/ 520962 w 559159"/>
                <a:gd name="connsiteY85" fmla="*/ 394701 h 494967"/>
                <a:gd name="connsiteX86" fmla="*/ 540061 w 559159"/>
                <a:gd name="connsiteY86" fmla="*/ 382367 h 494967"/>
                <a:gd name="connsiteX87" fmla="*/ 559159 w 559159"/>
                <a:gd name="connsiteY87" fmla="*/ 394701 h 494967"/>
                <a:gd name="connsiteX88" fmla="*/ 558099 w 559159"/>
                <a:gd name="connsiteY88" fmla="*/ 407035 h 494967"/>
                <a:gd name="connsiteX89" fmla="*/ 557037 w 559159"/>
                <a:gd name="connsiteY89" fmla="*/ 428389 h 494967"/>
                <a:gd name="connsiteX90" fmla="*/ 529981 w 559159"/>
                <a:gd name="connsiteY90" fmla="*/ 456506 h 494967"/>
                <a:gd name="connsiteX91" fmla="*/ 516453 w 559159"/>
                <a:gd name="connsiteY91" fmla="*/ 448681 h 494967"/>
                <a:gd name="connsiteX92" fmla="*/ 501864 w 559159"/>
                <a:gd name="connsiteY92" fmla="*/ 440856 h 494967"/>
                <a:gd name="connsiteX93" fmla="*/ 497355 w 559159"/>
                <a:gd name="connsiteY93" fmla="*/ 439795 h 494967"/>
                <a:gd name="connsiteX94" fmla="*/ 441121 w 559159"/>
                <a:gd name="connsiteY94" fmla="*/ 424012 h 494967"/>
                <a:gd name="connsiteX95" fmla="*/ 433296 w 559159"/>
                <a:gd name="connsiteY95" fmla="*/ 453323 h 494967"/>
                <a:gd name="connsiteX96" fmla="*/ 434356 w 559159"/>
                <a:gd name="connsiteY96" fmla="*/ 480379 h 494967"/>
                <a:gd name="connsiteX97" fmla="*/ 390457 w 559159"/>
                <a:gd name="connsiteY97" fmla="*/ 466850 h 494967"/>
                <a:gd name="connsiteX98" fmla="*/ 369104 w 559159"/>
                <a:gd name="connsiteY98" fmla="*/ 494968 h 494967"/>
                <a:gd name="connsiteX99" fmla="*/ 357830 w 559159"/>
                <a:gd name="connsiteY99" fmla="*/ 494968 h 494967"/>
                <a:gd name="connsiteX100" fmla="*/ 355575 w 559159"/>
                <a:gd name="connsiteY100" fmla="*/ 488203 h 494967"/>
                <a:gd name="connsiteX101" fmla="*/ 334223 w 559159"/>
                <a:gd name="connsiteY101" fmla="*/ 467912 h 494967"/>
                <a:gd name="connsiteX102" fmla="*/ 321888 w 559159"/>
                <a:gd name="connsiteY102" fmla="*/ 477992 h 494967"/>
                <a:gd name="connsiteX103" fmla="*/ 277988 w 559159"/>
                <a:gd name="connsiteY103" fmla="*/ 443110 h 494967"/>
                <a:gd name="connsiteX104" fmla="*/ 207165 w 559159"/>
                <a:gd name="connsiteY104" fmla="*/ 443110 h 494967"/>
                <a:gd name="connsiteX105" fmla="*/ 202655 w 559159"/>
                <a:gd name="connsiteY105" fmla="*/ 444172 h 494967"/>
                <a:gd name="connsiteX106" fmla="*/ 172284 w 559159"/>
                <a:gd name="connsiteY106" fmla="*/ 428389 h 494967"/>
                <a:gd name="connsiteX107" fmla="*/ 174538 w 559159"/>
                <a:gd name="connsiteY107" fmla="*/ 399211 h 494967"/>
                <a:gd name="connsiteX108" fmla="*/ 173345 w 559159"/>
                <a:gd name="connsiteY108" fmla="*/ 396956 h 494967"/>
                <a:gd name="connsiteX109" fmla="*/ 162071 w 559159"/>
                <a:gd name="connsiteY109" fmla="*/ 389131 h 494967"/>
                <a:gd name="connsiteX110" fmla="*/ 154246 w 559159"/>
                <a:gd name="connsiteY110" fmla="*/ 385815 h 494967"/>
                <a:gd name="connsiteX111" fmla="*/ 129445 w 559159"/>
                <a:gd name="connsiteY111" fmla="*/ 395895 h 494967"/>
                <a:gd name="connsiteX112" fmla="*/ 124936 w 559159"/>
                <a:gd name="connsiteY112" fmla="*/ 398149 h 494967"/>
                <a:gd name="connsiteX113" fmla="*/ 105837 w 559159"/>
                <a:gd name="connsiteY113" fmla="*/ 403719 h 494967"/>
                <a:gd name="connsiteX114" fmla="*/ 105837 w 559159"/>
                <a:gd name="connsiteY114" fmla="*/ 404781 h 494967"/>
                <a:gd name="connsiteX115" fmla="*/ 104776 w 559159"/>
                <a:gd name="connsiteY115" fmla="*/ 404781 h 494967"/>
                <a:gd name="connsiteX116" fmla="*/ 105837 w 559159"/>
                <a:gd name="connsiteY116" fmla="*/ 405975 h 494967"/>
                <a:gd name="connsiteX117" fmla="*/ 107031 w 559159"/>
                <a:gd name="connsiteY117" fmla="*/ 404781 h 494967"/>
                <a:gd name="connsiteX118" fmla="*/ 110347 w 559159"/>
                <a:gd name="connsiteY118" fmla="*/ 404781 h 494967"/>
                <a:gd name="connsiteX119" fmla="*/ 103582 w 559159"/>
                <a:gd name="connsiteY119" fmla="*/ 408229 h 494967"/>
                <a:gd name="connsiteX120" fmla="*/ 102389 w 559159"/>
                <a:gd name="connsiteY120" fmla="*/ 405975 h 494967"/>
                <a:gd name="connsiteX121" fmla="*/ 102389 w 559159"/>
                <a:gd name="connsiteY121" fmla="*/ 404781 h 494967"/>
                <a:gd name="connsiteX122" fmla="*/ 101195 w 559159"/>
                <a:gd name="connsiteY122" fmla="*/ 403719 h 494967"/>
                <a:gd name="connsiteX123" fmla="*/ 100134 w 559159"/>
                <a:gd name="connsiteY123" fmla="*/ 403719 h 494967"/>
                <a:gd name="connsiteX124" fmla="*/ 100134 w 559159"/>
                <a:gd name="connsiteY124" fmla="*/ 404781 h 494967"/>
                <a:gd name="connsiteX125" fmla="*/ 99073 w 559159"/>
                <a:gd name="connsiteY125" fmla="*/ 404781 h 494967"/>
                <a:gd name="connsiteX126" fmla="*/ 99073 w 559159"/>
                <a:gd name="connsiteY126" fmla="*/ 403719 h 494967"/>
                <a:gd name="connsiteX127" fmla="*/ 96819 w 559159"/>
                <a:gd name="connsiteY127" fmla="*/ 401465 h 494967"/>
                <a:gd name="connsiteX128" fmla="*/ 92309 w 559159"/>
                <a:gd name="connsiteY128" fmla="*/ 399211 h 494967"/>
                <a:gd name="connsiteX129" fmla="*/ 90054 w 559159"/>
                <a:gd name="connsiteY129" fmla="*/ 392446 h 494967"/>
                <a:gd name="connsiteX130" fmla="*/ 83290 w 559159"/>
                <a:gd name="connsiteY130" fmla="*/ 385682 h 494967"/>
                <a:gd name="connsiteX131" fmla="*/ 62998 w 559159"/>
                <a:gd name="connsiteY131" fmla="*/ 373348 h 494967"/>
                <a:gd name="connsiteX132" fmla="*/ 56234 w 559159"/>
                <a:gd name="connsiteY132" fmla="*/ 362075 h 494967"/>
                <a:gd name="connsiteX133" fmla="*/ 32627 w 559159"/>
                <a:gd name="connsiteY133" fmla="*/ 332764 h 494967"/>
                <a:gd name="connsiteX134" fmla="*/ 20292 w 559159"/>
                <a:gd name="connsiteY134" fmla="*/ 320430 h 494967"/>
                <a:gd name="connsiteX135" fmla="*/ 4509 w 559159"/>
                <a:gd name="connsiteY135" fmla="*/ 308095 h 494967"/>
                <a:gd name="connsiteX136" fmla="*/ 2255 w 559159"/>
                <a:gd name="connsiteY136" fmla="*/ 298015 h 494967"/>
                <a:gd name="connsiteX137" fmla="*/ 12335 w 559159"/>
                <a:gd name="connsiteY137" fmla="*/ 265389 h 494967"/>
                <a:gd name="connsiteX138" fmla="*/ 12335 w 559159"/>
                <a:gd name="connsiteY138" fmla="*/ 239526 h 494967"/>
                <a:gd name="connsiteX139" fmla="*/ 4509 w 559159"/>
                <a:gd name="connsiteY139" fmla="*/ 206900 h 494967"/>
                <a:gd name="connsiteX140" fmla="*/ 0 w 559159"/>
                <a:gd name="connsiteY140" fmla="*/ 194566 h 494967"/>
                <a:gd name="connsiteX141" fmla="*/ 25862 w 559159"/>
                <a:gd name="connsiteY141" fmla="*/ 170958 h 494967"/>
                <a:gd name="connsiteX142" fmla="*/ 11273 w 559159"/>
                <a:gd name="connsiteY142" fmla="*/ 107959 h 494967"/>
                <a:gd name="connsiteX143" fmla="*/ 13528 w 559159"/>
                <a:gd name="connsiteY143" fmla="*/ 84352 h 494967"/>
                <a:gd name="connsiteX144" fmla="*/ 30372 w 559159"/>
                <a:gd name="connsiteY144" fmla="*/ 52919 h 494967"/>
                <a:gd name="connsiteX145" fmla="*/ 106898 w 559159"/>
                <a:gd name="connsiteY145" fmla="*/ 42839 h 494967"/>
                <a:gd name="connsiteX146" fmla="*/ 140586 w 559159"/>
                <a:gd name="connsiteY146" fmla="*/ 76527 h 494967"/>
                <a:gd name="connsiteX147" fmla="*/ 160878 w 559159"/>
                <a:gd name="connsiteY147" fmla="*/ 66447 h 494967"/>
                <a:gd name="connsiteX148" fmla="*/ 185679 w 559159"/>
                <a:gd name="connsiteY148" fmla="*/ 118172 h 494967"/>
                <a:gd name="connsiteX149" fmla="*/ 191250 w 559159"/>
                <a:gd name="connsiteY149" fmla="*/ 115917 h 494967"/>
                <a:gd name="connsiteX150" fmla="*/ 216051 w 559159"/>
                <a:gd name="connsiteY150" fmla="*/ 160878 h 494967"/>
                <a:gd name="connsiteX151" fmla="*/ 218305 w 559159"/>
                <a:gd name="connsiteY151" fmla="*/ 163133 h 494967"/>
                <a:gd name="connsiteX152" fmla="*/ 221621 w 559159"/>
                <a:gd name="connsiteY152" fmla="*/ 164326 h 494967"/>
                <a:gd name="connsiteX153" fmla="*/ 224937 w 559159"/>
                <a:gd name="connsiteY153" fmla="*/ 168836 h 494967"/>
                <a:gd name="connsiteX154" fmla="*/ 228253 w 559159"/>
                <a:gd name="connsiteY154" fmla="*/ 170029 h 494967"/>
                <a:gd name="connsiteX155" fmla="*/ 229314 w 559159"/>
                <a:gd name="connsiteY155" fmla="*/ 172284 h 494967"/>
                <a:gd name="connsiteX156" fmla="*/ 240587 w 559159"/>
                <a:gd name="connsiteY156" fmla="*/ 174539 h 494967"/>
                <a:gd name="connsiteX157" fmla="*/ 245097 w 559159"/>
                <a:gd name="connsiteY157" fmla="*/ 173345 h 494967"/>
                <a:gd name="connsiteX158" fmla="*/ 250667 w 559159"/>
                <a:gd name="connsiteY158" fmla="*/ 174539 h 494967"/>
                <a:gd name="connsiteX159" fmla="*/ 251860 w 559159"/>
                <a:gd name="connsiteY159" fmla="*/ 172284 h 494967"/>
                <a:gd name="connsiteX160" fmla="*/ 261940 w 559159"/>
                <a:gd name="connsiteY160" fmla="*/ 172284 h 494967"/>
                <a:gd name="connsiteX161" fmla="*/ 261940 w 559159"/>
                <a:gd name="connsiteY161" fmla="*/ 175600 h 494967"/>
                <a:gd name="connsiteX162" fmla="*/ 273214 w 559159"/>
                <a:gd name="connsiteY162" fmla="*/ 176661 h 494967"/>
                <a:gd name="connsiteX163" fmla="*/ 278784 w 559159"/>
                <a:gd name="connsiteY163" fmla="*/ 173345 h 494967"/>
                <a:gd name="connsiteX164" fmla="*/ 297882 w 559159"/>
                <a:gd name="connsiteY164" fmla="*/ 177855 h 494967"/>
                <a:gd name="connsiteX165" fmla="*/ 302392 w 559159"/>
                <a:gd name="connsiteY165" fmla="*/ 181170 h 494967"/>
                <a:gd name="connsiteX166" fmla="*/ 313665 w 559159"/>
                <a:gd name="connsiteY166" fmla="*/ 204778 h 494967"/>
                <a:gd name="connsiteX167" fmla="*/ 320429 w 559159"/>
                <a:gd name="connsiteY167" fmla="*/ 207033 h 494967"/>
                <a:gd name="connsiteX168" fmla="*/ 373348 w 559159"/>
                <a:gd name="connsiteY168" fmla="*/ 65254 h 494967"/>
                <a:gd name="connsiteX169" fmla="*/ 370032 w 559159"/>
                <a:gd name="connsiteY169" fmla="*/ 41645 h 494967"/>
                <a:gd name="connsiteX170" fmla="*/ 377857 w 559159"/>
                <a:gd name="connsiteY170" fmla="*/ 27057 h 494967"/>
                <a:gd name="connsiteX171" fmla="*/ 380112 w 559159"/>
                <a:gd name="connsiteY171" fmla="*/ 22547 h 494967"/>
                <a:gd name="connsiteX172" fmla="*/ 391385 w 559159"/>
                <a:gd name="connsiteY172" fmla="*/ 11274 h 494967"/>
                <a:gd name="connsiteX173" fmla="*/ 399210 w 559159"/>
                <a:gd name="connsiteY173" fmla="*/ 4510 h 494967"/>
                <a:gd name="connsiteX174" fmla="*/ 402526 w 559159"/>
                <a:gd name="connsiteY174" fmla="*/ 0 h 49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559159" h="494967">
                  <a:moveTo>
                    <a:pt x="402924" y="0"/>
                  </a:moveTo>
                  <a:lnTo>
                    <a:pt x="443375" y="72018"/>
                  </a:lnTo>
                  <a:lnTo>
                    <a:pt x="471493" y="90055"/>
                  </a:lnTo>
                  <a:lnTo>
                    <a:pt x="471493" y="91116"/>
                  </a:lnTo>
                  <a:lnTo>
                    <a:pt x="472686" y="91116"/>
                  </a:lnTo>
                  <a:lnTo>
                    <a:pt x="472686" y="94564"/>
                  </a:lnTo>
                  <a:lnTo>
                    <a:pt x="473747" y="95625"/>
                  </a:lnTo>
                  <a:lnTo>
                    <a:pt x="473747" y="96686"/>
                  </a:lnTo>
                  <a:lnTo>
                    <a:pt x="470431" y="101195"/>
                  </a:lnTo>
                  <a:lnTo>
                    <a:pt x="473747" y="102389"/>
                  </a:lnTo>
                  <a:lnTo>
                    <a:pt x="474808" y="105705"/>
                  </a:lnTo>
                  <a:lnTo>
                    <a:pt x="474808" y="104511"/>
                  </a:lnTo>
                  <a:lnTo>
                    <a:pt x="478256" y="102256"/>
                  </a:lnTo>
                  <a:lnTo>
                    <a:pt x="478256" y="104511"/>
                  </a:lnTo>
                  <a:lnTo>
                    <a:pt x="477195" y="104511"/>
                  </a:lnTo>
                  <a:lnTo>
                    <a:pt x="482766" y="111275"/>
                  </a:lnTo>
                  <a:lnTo>
                    <a:pt x="483959" y="112336"/>
                  </a:lnTo>
                  <a:lnTo>
                    <a:pt x="486214" y="107827"/>
                  </a:lnTo>
                  <a:lnTo>
                    <a:pt x="488469" y="107827"/>
                  </a:lnTo>
                  <a:lnTo>
                    <a:pt x="487275" y="110082"/>
                  </a:lnTo>
                  <a:lnTo>
                    <a:pt x="487275" y="111142"/>
                  </a:lnTo>
                  <a:lnTo>
                    <a:pt x="488469" y="111142"/>
                  </a:lnTo>
                  <a:lnTo>
                    <a:pt x="488469" y="112204"/>
                  </a:lnTo>
                  <a:lnTo>
                    <a:pt x="489530" y="114458"/>
                  </a:lnTo>
                  <a:lnTo>
                    <a:pt x="491785" y="114458"/>
                  </a:lnTo>
                  <a:lnTo>
                    <a:pt x="495100" y="112204"/>
                  </a:lnTo>
                  <a:lnTo>
                    <a:pt x="491785" y="114458"/>
                  </a:lnTo>
                  <a:lnTo>
                    <a:pt x="490591" y="115652"/>
                  </a:lnTo>
                  <a:lnTo>
                    <a:pt x="489530" y="115652"/>
                  </a:lnTo>
                  <a:lnTo>
                    <a:pt x="490591" y="116713"/>
                  </a:lnTo>
                  <a:lnTo>
                    <a:pt x="502925" y="135812"/>
                  </a:lnTo>
                  <a:lnTo>
                    <a:pt x="501864" y="140321"/>
                  </a:lnTo>
                  <a:lnTo>
                    <a:pt x="495100" y="143769"/>
                  </a:lnTo>
                  <a:lnTo>
                    <a:pt x="495100" y="144830"/>
                  </a:lnTo>
                  <a:lnTo>
                    <a:pt x="498548" y="157165"/>
                  </a:lnTo>
                  <a:lnTo>
                    <a:pt x="477195" y="150400"/>
                  </a:lnTo>
                  <a:lnTo>
                    <a:pt x="471493" y="142575"/>
                  </a:lnTo>
                  <a:lnTo>
                    <a:pt x="469238" y="143769"/>
                  </a:lnTo>
                  <a:lnTo>
                    <a:pt x="468044" y="141515"/>
                  </a:lnTo>
                  <a:lnTo>
                    <a:pt x="469238" y="139259"/>
                  </a:lnTo>
                  <a:lnTo>
                    <a:pt x="468044" y="138066"/>
                  </a:lnTo>
                  <a:lnTo>
                    <a:pt x="468044" y="137005"/>
                  </a:lnTo>
                  <a:lnTo>
                    <a:pt x="469238" y="135944"/>
                  </a:lnTo>
                  <a:lnTo>
                    <a:pt x="466983" y="132496"/>
                  </a:lnTo>
                  <a:lnTo>
                    <a:pt x="465922" y="132496"/>
                  </a:lnTo>
                  <a:lnTo>
                    <a:pt x="463667" y="130241"/>
                  </a:lnTo>
                  <a:lnTo>
                    <a:pt x="459158" y="129180"/>
                  </a:lnTo>
                  <a:lnTo>
                    <a:pt x="454649" y="125865"/>
                  </a:lnTo>
                  <a:lnTo>
                    <a:pt x="462474" y="116845"/>
                  </a:lnTo>
                  <a:lnTo>
                    <a:pt x="460219" y="114591"/>
                  </a:lnTo>
                  <a:lnTo>
                    <a:pt x="457964" y="110082"/>
                  </a:lnTo>
                  <a:lnTo>
                    <a:pt x="456903" y="112336"/>
                  </a:lnTo>
                  <a:lnTo>
                    <a:pt x="455710" y="116845"/>
                  </a:lnTo>
                  <a:lnTo>
                    <a:pt x="453455" y="118039"/>
                  </a:lnTo>
                  <a:lnTo>
                    <a:pt x="448946" y="118039"/>
                  </a:lnTo>
                  <a:lnTo>
                    <a:pt x="445497" y="122549"/>
                  </a:lnTo>
                  <a:lnTo>
                    <a:pt x="438733" y="120294"/>
                  </a:lnTo>
                  <a:lnTo>
                    <a:pt x="435418" y="142841"/>
                  </a:lnTo>
                  <a:lnTo>
                    <a:pt x="450006" y="192311"/>
                  </a:lnTo>
                  <a:lnTo>
                    <a:pt x="451068" y="193372"/>
                  </a:lnTo>
                  <a:lnTo>
                    <a:pt x="451068" y="209155"/>
                  </a:lnTo>
                  <a:lnTo>
                    <a:pt x="445497" y="227192"/>
                  </a:lnTo>
                  <a:lnTo>
                    <a:pt x="443243" y="237272"/>
                  </a:lnTo>
                  <a:lnTo>
                    <a:pt x="443243" y="238466"/>
                  </a:lnTo>
                  <a:lnTo>
                    <a:pt x="442181" y="241781"/>
                  </a:lnTo>
                  <a:lnTo>
                    <a:pt x="459025" y="258624"/>
                  </a:lnTo>
                  <a:lnTo>
                    <a:pt x="459025" y="259686"/>
                  </a:lnTo>
                  <a:lnTo>
                    <a:pt x="461280" y="264195"/>
                  </a:lnTo>
                  <a:lnTo>
                    <a:pt x="462341" y="268704"/>
                  </a:lnTo>
                  <a:lnTo>
                    <a:pt x="475869" y="251861"/>
                  </a:lnTo>
                  <a:lnTo>
                    <a:pt x="479185" y="248545"/>
                  </a:lnTo>
                  <a:lnTo>
                    <a:pt x="520830" y="274407"/>
                  </a:lnTo>
                  <a:lnTo>
                    <a:pt x="506241" y="283427"/>
                  </a:lnTo>
                  <a:lnTo>
                    <a:pt x="499477" y="286874"/>
                  </a:lnTo>
                  <a:lnTo>
                    <a:pt x="491652" y="292445"/>
                  </a:lnTo>
                  <a:lnTo>
                    <a:pt x="470299" y="345364"/>
                  </a:lnTo>
                  <a:lnTo>
                    <a:pt x="473614" y="362207"/>
                  </a:lnTo>
                  <a:lnTo>
                    <a:pt x="475869" y="370032"/>
                  </a:lnTo>
                  <a:lnTo>
                    <a:pt x="491652" y="391385"/>
                  </a:lnTo>
                  <a:lnTo>
                    <a:pt x="496161" y="413932"/>
                  </a:lnTo>
                  <a:lnTo>
                    <a:pt x="501732" y="439795"/>
                  </a:lnTo>
                  <a:lnTo>
                    <a:pt x="503986" y="440856"/>
                  </a:lnTo>
                  <a:lnTo>
                    <a:pt x="508495" y="425073"/>
                  </a:lnTo>
                  <a:lnTo>
                    <a:pt x="510750" y="405975"/>
                  </a:lnTo>
                  <a:lnTo>
                    <a:pt x="511944" y="394701"/>
                  </a:lnTo>
                  <a:lnTo>
                    <a:pt x="520962" y="394701"/>
                  </a:lnTo>
                  <a:lnTo>
                    <a:pt x="540061" y="382367"/>
                  </a:lnTo>
                  <a:lnTo>
                    <a:pt x="559159" y="394701"/>
                  </a:lnTo>
                  <a:lnTo>
                    <a:pt x="558099" y="407035"/>
                  </a:lnTo>
                  <a:lnTo>
                    <a:pt x="557037" y="428389"/>
                  </a:lnTo>
                  <a:lnTo>
                    <a:pt x="529981" y="456506"/>
                  </a:lnTo>
                  <a:lnTo>
                    <a:pt x="516453" y="448681"/>
                  </a:lnTo>
                  <a:lnTo>
                    <a:pt x="501864" y="440856"/>
                  </a:lnTo>
                  <a:lnTo>
                    <a:pt x="497355" y="439795"/>
                  </a:lnTo>
                  <a:lnTo>
                    <a:pt x="441121" y="424012"/>
                  </a:lnTo>
                  <a:lnTo>
                    <a:pt x="433296" y="453323"/>
                  </a:lnTo>
                  <a:lnTo>
                    <a:pt x="434356" y="480379"/>
                  </a:lnTo>
                  <a:lnTo>
                    <a:pt x="390457" y="466850"/>
                  </a:lnTo>
                  <a:lnTo>
                    <a:pt x="369104" y="494968"/>
                  </a:lnTo>
                  <a:lnTo>
                    <a:pt x="357830" y="494968"/>
                  </a:lnTo>
                  <a:lnTo>
                    <a:pt x="355575" y="488203"/>
                  </a:lnTo>
                  <a:lnTo>
                    <a:pt x="334223" y="467912"/>
                  </a:lnTo>
                  <a:lnTo>
                    <a:pt x="321888" y="477992"/>
                  </a:lnTo>
                  <a:lnTo>
                    <a:pt x="277988" y="443110"/>
                  </a:lnTo>
                  <a:lnTo>
                    <a:pt x="207165" y="443110"/>
                  </a:lnTo>
                  <a:lnTo>
                    <a:pt x="202655" y="444172"/>
                  </a:lnTo>
                  <a:lnTo>
                    <a:pt x="172284" y="428389"/>
                  </a:lnTo>
                  <a:lnTo>
                    <a:pt x="174538" y="399211"/>
                  </a:lnTo>
                  <a:lnTo>
                    <a:pt x="173345" y="396956"/>
                  </a:lnTo>
                  <a:lnTo>
                    <a:pt x="162071" y="389131"/>
                  </a:lnTo>
                  <a:lnTo>
                    <a:pt x="154246" y="385815"/>
                  </a:lnTo>
                  <a:lnTo>
                    <a:pt x="129445" y="395895"/>
                  </a:lnTo>
                  <a:lnTo>
                    <a:pt x="124936" y="398149"/>
                  </a:lnTo>
                  <a:cubicBezTo>
                    <a:pt x="115784" y="402394"/>
                    <a:pt x="115652" y="404383"/>
                    <a:pt x="105837" y="403719"/>
                  </a:cubicBezTo>
                  <a:lnTo>
                    <a:pt x="105837" y="404781"/>
                  </a:lnTo>
                  <a:lnTo>
                    <a:pt x="104776" y="404781"/>
                  </a:lnTo>
                  <a:lnTo>
                    <a:pt x="105837" y="405975"/>
                  </a:lnTo>
                  <a:lnTo>
                    <a:pt x="107031" y="404781"/>
                  </a:lnTo>
                  <a:lnTo>
                    <a:pt x="110347" y="404781"/>
                  </a:lnTo>
                  <a:lnTo>
                    <a:pt x="103582" y="408229"/>
                  </a:lnTo>
                  <a:lnTo>
                    <a:pt x="102389" y="405975"/>
                  </a:lnTo>
                  <a:lnTo>
                    <a:pt x="102389" y="404781"/>
                  </a:lnTo>
                  <a:lnTo>
                    <a:pt x="101195" y="403719"/>
                  </a:lnTo>
                  <a:lnTo>
                    <a:pt x="100134" y="403719"/>
                  </a:lnTo>
                  <a:lnTo>
                    <a:pt x="100134" y="404781"/>
                  </a:lnTo>
                  <a:lnTo>
                    <a:pt x="99073" y="404781"/>
                  </a:lnTo>
                  <a:lnTo>
                    <a:pt x="99073" y="403719"/>
                  </a:lnTo>
                  <a:lnTo>
                    <a:pt x="96819" y="401465"/>
                  </a:lnTo>
                  <a:lnTo>
                    <a:pt x="92309" y="399211"/>
                  </a:lnTo>
                  <a:lnTo>
                    <a:pt x="90054" y="392446"/>
                  </a:lnTo>
                  <a:lnTo>
                    <a:pt x="83290" y="385682"/>
                  </a:lnTo>
                  <a:lnTo>
                    <a:pt x="62998" y="373348"/>
                  </a:lnTo>
                  <a:lnTo>
                    <a:pt x="56234" y="362075"/>
                  </a:lnTo>
                  <a:lnTo>
                    <a:pt x="32627" y="332764"/>
                  </a:lnTo>
                  <a:lnTo>
                    <a:pt x="20292" y="320430"/>
                  </a:lnTo>
                  <a:lnTo>
                    <a:pt x="4509" y="308095"/>
                  </a:lnTo>
                  <a:lnTo>
                    <a:pt x="2255" y="298015"/>
                  </a:lnTo>
                  <a:lnTo>
                    <a:pt x="12335" y="265389"/>
                  </a:lnTo>
                  <a:lnTo>
                    <a:pt x="12335" y="239526"/>
                  </a:lnTo>
                  <a:lnTo>
                    <a:pt x="4509" y="206900"/>
                  </a:lnTo>
                  <a:lnTo>
                    <a:pt x="0" y="194566"/>
                  </a:lnTo>
                  <a:lnTo>
                    <a:pt x="25862" y="170958"/>
                  </a:lnTo>
                  <a:lnTo>
                    <a:pt x="11273" y="107959"/>
                  </a:lnTo>
                  <a:lnTo>
                    <a:pt x="13528" y="84352"/>
                  </a:lnTo>
                  <a:lnTo>
                    <a:pt x="30372" y="52919"/>
                  </a:lnTo>
                  <a:lnTo>
                    <a:pt x="106898" y="42839"/>
                  </a:lnTo>
                  <a:lnTo>
                    <a:pt x="140586" y="76527"/>
                  </a:lnTo>
                  <a:lnTo>
                    <a:pt x="160878" y="66447"/>
                  </a:lnTo>
                  <a:lnTo>
                    <a:pt x="185679" y="118172"/>
                  </a:lnTo>
                  <a:lnTo>
                    <a:pt x="191250" y="115917"/>
                  </a:lnTo>
                  <a:lnTo>
                    <a:pt x="216051" y="160878"/>
                  </a:lnTo>
                  <a:lnTo>
                    <a:pt x="218305" y="163133"/>
                  </a:lnTo>
                  <a:lnTo>
                    <a:pt x="221621" y="164326"/>
                  </a:lnTo>
                  <a:lnTo>
                    <a:pt x="224937" y="168836"/>
                  </a:lnTo>
                  <a:lnTo>
                    <a:pt x="228253" y="170029"/>
                  </a:lnTo>
                  <a:lnTo>
                    <a:pt x="229314" y="172284"/>
                  </a:lnTo>
                  <a:lnTo>
                    <a:pt x="240587" y="174539"/>
                  </a:lnTo>
                  <a:lnTo>
                    <a:pt x="245097" y="173345"/>
                  </a:lnTo>
                  <a:lnTo>
                    <a:pt x="250667" y="174539"/>
                  </a:lnTo>
                  <a:lnTo>
                    <a:pt x="251860" y="172284"/>
                  </a:lnTo>
                  <a:lnTo>
                    <a:pt x="261940" y="172284"/>
                  </a:lnTo>
                  <a:lnTo>
                    <a:pt x="261940" y="175600"/>
                  </a:lnTo>
                  <a:lnTo>
                    <a:pt x="273214" y="176661"/>
                  </a:lnTo>
                  <a:lnTo>
                    <a:pt x="278784" y="173345"/>
                  </a:lnTo>
                  <a:lnTo>
                    <a:pt x="297882" y="177855"/>
                  </a:lnTo>
                  <a:lnTo>
                    <a:pt x="302392" y="181170"/>
                  </a:lnTo>
                  <a:lnTo>
                    <a:pt x="313665" y="204778"/>
                  </a:lnTo>
                  <a:lnTo>
                    <a:pt x="320429" y="207033"/>
                  </a:lnTo>
                  <a:cubicBezTo>
                    <a:pt x="334886" y="156103"/>
                    <a:pt x="343241" y="112204"/>
                    <a:pt x="373348" y="65254"/>
                  </a:cubicBezTo>
                  <a:lnTo>
                    <a:pt x="370032" y="41645"/>
                  </a:lnTo>
                  <a:lnTo>
                    <a:pt x="377857" y="27057"/>
                  </a:lnTo>
                  <a:lnTo>
                    <a:pt x="380112" y="22547"/>
                  </a:lnTo>
                  <a:lnTo>
                    <a:pt x="391385" y="11274"/>
                  </a:lnTo>
                  <a:lnTo>
                    <a:pt x="399210" y="4510"/>
                  </a:lnTo>
                  <a:lnTo>
                    <a:pt x="402526" y="0"/>
                  </a:lnTo>
                </a:path>
              </a:pathLst>
            </a:custGeom>
            <a:noFill/>
            <a:ln w="3315" cap="flat">
              <a:solidFill>
                <a:schemeClr val="bg1">
                  <a:lumMod val="65000"/>
                </a:schemeClr>
              </a:solidFill>
              <a:prstDash val="solid"/>
              <a:miter/>
            </a:ln>
          </p:spPr>
          <p:txBody>
            <a:bodyPr rtlCol="0" anchor="ctr"/>
            <a:lstStyle/>
            <a:p>
              <a:endParaRPr lang="en-FI" sz="816"/>
            </a:p>
          </p:txBody>
        </p:sp>
        <p:sp>
          <p:nvSpPr>
            <p:cNvPr id="928" name="Freeform: Shape 927">
              <a:extLst>
                <a:ext uri="{FF2B5EF4-FFF2-40B4-BE49-F238E27FC236}">
                  <a16:creationId xmlns:a16="http://schemas.microsoft.com/office/drawing/2014/main" id="{7F087F9F-1B9E-397E-42E0-1FBEF4D63622}"/>
                </a:ext>
              </a:extLst>
            </p:cNvPr>
            <p:cNvSpPr/>
            <p:nvPr/>
          </p:nvSpPr>
          <p:spPr>
            <a:xfrm>
              <a:off x="4354965" y="11497173"/>
              <a:ext cx="503985" cy="567117"/>
            </a:xfrm>
            <a:custGeom>
              <a:avLst/>
              <a:gdLst>
                <a:gd name="connsiteX0" fmla="*/ 0 w 503985"/>
                <a:gd name="connsiteY0" fmla="*/ 133954 h 567117"/>
                <a:gd name="connsiteX1" fmla="*/ 21353 w 503985"/>
                <a:gd name="connsiteY1" fmla="*/ 121487 h 567117"/>
                <a:gd name="connsiteX2" fmla="*/ 46022 w 503985"/>
                <a:gd name="connsiteY2" fmla="*/ 139525 h 567117"/>
                <a:gd name="connsiteX3" fmla="*/ 60744 w 503985"/>
                <a:gd name="connsiteY3" fmla="*/ 132761 h 567117"/>
                <a:gd name="connsiteX4" fmla="*/ 61805 w 503985"/>
                <a:gd name="connsiteY4" fmla="*/ 133954 h 567117"/>
                <a:gd name="connsiteX5" fmla="*/ 62998 w 503985"/>
                <a:gd name="connsiteY5" fmla="*/ 133954 h 567117"/>
                <a:gd name="connsiteX6" fmla="*/ 62998 w 503985"/>
                <a:gd name="connsiteY6" fmla="*/ 132761 h 567117"/>
                <a:gd name="connsiteX7" fmla="*/ 64059 w 503985"/>
                <a:gd name="connsiteY7" fmla="*/ 132761 h 567117"/>
                <a:gd name="connsiteX8" fmla="*/ 64059 w 503985"/>
                <a:gd name="connsiteY8" fmla="*/ 133954 h 567117"/>
                <a:gd name="connsiteX9" fmla="*/ 70823 w 503985"/>
                <a:gd name="connsiteY9" fmla="*/ 130506 h 567117"/>
                <a:gd name="connsiteX10" fmla="*/ 72017 w 503985"/>
                <a:gd name="connsiteY10" fmla="*/ 127191 h 567117"/>
                <a:gd name="connsiteX11" fmla="*/ 72017 w 503985"/>
                <a:gd name="connsiteY11" fmla="*/ 120426 h 567117"/>
                <a:gd name="connsiteX12" fmla="*/ 73078 w 503985"/>
                <a:gd name="connsiteY12" fmla="*/ 118171 h 567117"/>
                <a:gd name="connsiteX13" fmla="*/ 76394 w 503985"/>
                <a:gd name="connsiteY13" fmla="*/ 105837 h 567117"/>
                <a:gd name="connsiteX14" fmla="*/ 78648 w 503985"/>
                <a:gd name="connsiteY14" fmla="*/ 100134 h 567117"/>
                <a:gd name="connsiteX15" fmla="*/ 78648 w 503985"/>
                <a:gd name="connsiteY15" fmla="*/ 99073 h 567117"/>
                <a:gd name="connsiteX16" fmla="*/ 79842 w 503985"/>
                <a:gd name="connsiteY16" fmla="*/ 97879 h 567117"/>
                <a:gd name="connsiteX17" fmla="*/ 87667 w 503985"/>
                <a:gd name="connsiteY17" fmla="*/ 92309 h 567117"/>
                <a:gd name="connsiteX18" fmla="*/ 88861 w 503985"/>
                <a:gd name="connsiteY18" fmla="*/ 91115 h 567117"/>
                <a:gd name="connsiteX19" fmla="*/ 92176 w 503985"/>
                <a:gd name="connsiteY19" fmla="*/ 91115 h 567117"/>
                <a:gd name="connsiteX20" fmla="*/ 92176 w 503985"/>
                <a:gd name="connsiteY20" fmla="*/ 92309 h 567117"/>
                <a:gd name="connsiteX21" fmla="*/ 93370 w 503985"/>
                <a:gd name="connsiteY21" fmla="*/ 91115 h 567117"/>
                <a:gd name="connsiteX22" fmla="*/ 93370 w 503985"/>
                <a:gd name="connsiteY22" fmla="*/ 90054 h 567117"/>
                <a:gd name="connsiteX23" fmla="*/ 104511 w 503985"/>
                <a:gd name="connsiteY23" fmla="*/ 92309 h 567117"/>
                <a:gd name="connsiteX24" fmla="*/ 125997 w 503985"/>
                <a:gd name="connsiteY24" fmla="*/ 76527 h 567117"/>
                <a:gd name="connsiteX25" fmla="*/ 98941 w 503985"/>
                <a:gd name="connsiteY25" fmla="*/ 14589 h 567117"/>
                <a:gd name="connsiteX26" fmla="*/ 104511 w 503985"/>
                <a:gd name="connsiteY26" fmla="*/ 0 h 567117"/>
                <a:gd name="connsiteX27" fmla="*/ 107959 w 503985"/>
                <a:gd name="connsiteY27" fmla="*/ 1061 h 567117"/>
                <a:gd name="connsiteX28" fmla="*/ 116978 w 503985"/>
                <a:gd name="connsiteY28" fmla="*/ 1061 h 567117"/>
                <a:gd name="connsiteX29" fmla="*/ 116978 w 503985"/>
                <a:gd name="connsiteY29" fmla="*/ 3316 h 567117"/>
                <a:gd name="connsiteX30" fmla="*/ 120293 w 503985"/>
                <a:gd name="connsiteY30" fmla="*/ 7825 h 567117"/>
                <a:gd name="connsiteX31" fmla="*/ 125997 w 503985"/>
                <a:gd name="connsiteY31" fmla="*/ 18037 h 567117"/>
                <a:gd name="connsiteX32" fmla="*/ 135015 w 503985"/>
                <a:gd name="connsiteY32" fmla="*/ 36074 h 567117"/>
                <a:gd name="connsiteX33" fmla="*/ 138331 w 503985"/>
                <a:gd name="connsiteY33" fmla="*/ 32627 h 567117"/>
                <a:gd name="connsiteX34" fmla="*/ 141647 w 503985"/>
                <a:gd name="connsiteY34" fmla="*/ 33820 h 567117"/>
                <a:gd name="connsiteX35" fmla="*/ 142840 w 503985"/>
                <a:gd name="connsiteY35" fmla="*/ 31566 h 567117"/>
                <a:gd name="connsiteX36" fmla="*/ 145095 w 503985"/>
                <a:gd name="connsiteY36" fmla="*/ 33820 h 567117"/>
                <a:gd name="connsiteX37" fmla="*/ 155175 w 503985"/>
                <a:gd name="connsiteY37" fmla="*/ 50664 h 567117"/>
                <a:gd name="connsiteX38" fmla="*/ 163132 w 503985"/>
                <a:gd name="connsiteY38" fmla="*/ 56234 h 567117"/>
                <a:gd name="connsiteX39" fmla="*/ 201329 w 503985"/>
                <a:gd name="connsiteY39" fmla="*/ 69762 h 567117"/>
                <a:gd name="connsiteX40" fmla="*/ 238465 w 503985"/>
                <a:gd name="connsiteY40" fmla="*/ 93370 h 567117"/>
                <a:gd name="connsiteX41" fmla="*/ 248545 w 503985"/>
                <a:gd name="connsiteY41" fmla="*/ 101328 h 567117"/>
                <a:gd name="connsiteX42" fmla="*/ 257563 w 503985"/>
                <a:gd name="connsiteY42" fmla="*/ 106898 h 567117"/>
                <a:gd name="connsiteX43" fmla="*/ 278917 w 503985"/>
                <a:gd name="connsiteY43" fmla="*/ 109153 h 567117"/>
                <a:gd name="connsiteX44" fmla="*/ 285680 w 503985"/>
                <a:gd name="connsiteY44" fmla="*/ 123742 h 567117"/>
                <a:gd name="connsiteX45" fmla="*/ 291384 w 503985"/>
                <a:gd name="connsiteY45" fmla="*/ 129445 h 567117"/>
                <a:gd name="connsiteX46" fmla="*/ 289129 w 503985"/>
                <a:gd name="connsiteY46" fmla="*/ 136209 h 567117"/>
                <a:gd name="connsiteX47" fmla="*/ 286874 w 503985"/>
                <a:gd name="connsiteY47" fmla="*/ 138464 h 567117"/>
                <a:gd name="connsiteX48" fmla="*/ 305973 w 503985"/>
                <a:gd name="connsiteY48" fmla="*/ 153052 h 567117"/>
                <a:gd name="connsiteX49" fmla="*/ 335284 w 503985"/>
                <a:gd name="connsiteY49" fmla="*/ 133954 h 567117"/>
                <a:gd name="connsiteX50" fmla="*/ 348679 w 503985"/>
                <a:gd name="connsiteY50" fmla="*/ 150798 h 567117"/>
                <a:gd name="connsiteX51" fmla="*/ 361146 w 503985"/>
                <a:gd name="connsiteY51" fmla="*/ 135015 h 567117"/>
                <a:gd name="connsiteX52" fmla="*/ 371226 w 503985"/>
                <a:gd name="connsiteY52" fmla="*/ 162071 h 567117"/>
                <a:gd name="connsiteX53" fmla="*/ 394833 w 503985"/>
                <a:gd name="connsiteY53" fmla="*/ 162071 h 567117"/>
                <a:gd name="connsiteX54" fmla="*/ 402791 w 503985"/>
                <a:gd name="connsiteY54" fmla="*/ 166581 h 567117"/>
                <a:gd name="connsiteX55" fmla="*/ 401598 w 503985"/>
                <a:gd name="connsiteY55" fmla="*/ 176661 h 567117"/>
                <a:gd name="connsiteX56" fmla="*/ 400536 w 503985"/>
                <a:gd name="connsiteY56" fmla="*/ 193505 h 567117"/>
                <a:gd name="connsiteX57" fmla="*/ 408361 w 503985"/>
                <a:gd name="connsiteY57" fmla="*/ 193505 h 567117"/>
                <a:gd name="connsiteX58" fmla="*/ 411677 w 503985"/>
                <a:gd name="connsiteY58" fmla="*/ 194698 h 567117"/>
                <a:gd name="connsiteX59" fmla="*/ 415125 w 503985"/>
                <a:gd name="connsiteY59" fmla="*/ 209286 h 567117"/>
                <a:gd name="connsiteX60" fmla="*/ 392579 w 503985"/>
                <a:gd name="connsiteY60" fmla="*/ 217112 h 567117"/>
                <a:gd name="connsiteX61" fmla="*/ 416186 w 503985"/>
                <a:gd name="connsiteY61" fmla="*/ 230640 h 567117"/>
                <a:gd name="connsiteX62" fmla="*/ 420696 w 503985"/>
                <a:gd name="connsiteY62" fmla="*/ 248677 h 567117"/>
                <a:gd name="connsiteX63" fmla="*/ 422950 w 503985"/>
                <a:gd name="connsiteY63" fmla="*/ 250932 h 567117"/>
                <a:gd name="connsiteX64" fmla="*/ 418441 w 503985"/>
                <a:gd name="connsiteY64" fmla="*/ 250932 h 567117"/>
                <a:gd name="connsiteX65" fmla="*/ 408361 w 503985"/>
                <a:gd name="connsiteY65" fmla="*/ 244168 h 567117"/>
                <a:gd name="connsiteX66" fmla="*/ 402791 w 503985"/>
                <a:gd name="connsiteY66" fmla="*/ 248677 h 567117"/>
                <a:gd name="connsiteX67" fmla="*/ 397088 w 503985"/>
                <a:gd name="connsiteY67" fmla="*/ 249739 h 567117"/>
                <a:gd name="connsiteX68" fmla="*/ 394833 w 503985"/>
                <a:gd name="connsiteY68" fmla="*/ 251993 h 567117"/>
                <a:gd name="connsiteX69" fmla="*/ 396027 w 503985"/>
                <a:gd name="connsiteY69" fmla="*/ 255442 h 567117"/>
                <a:gd name="connsiteX70" fmla="*/ 406107 w 503985"/>
                <a:gd name="connsiteY70" fmla="*/ 268969 h 567117"/>
                <a:gd name="connsiteX71" fmla="*/ 413932 w 503985"/>
                <a:gd name="connsiteY71" fmla="*/ 271224 h 567117"/>
                <a:gd name="connsiteX72" fmla="*/ 417380 w 503985"/>
                <a:gd name="connsiteY72" fmla="*/ 273479 h 567117"/>
                <a:gd name="connsiteX73" fmla="*/ 419635 w 503985"/>
                <a:gd name="connsiteY73" fmla="*/ 275733 h 567117"/>
                <a:gd name="connsiteX74" fmla="*/ 421890 w 503985"/>
                <a:gd name="connsiteY74" fmla="*/ 276794 h 567117"/>
                <a:gd name="connsiteX75" fmla="*/ 426399 w 503985"/>
                <a:gd name="connsiteY75" fmla="*/ 276794 h 567117"/>
                <a:gd name="connsiteX76" fmla="*/ 428653 w 503985"/>
                <a:gd name="connsiteY76" fmla="*/ 280110 h 567117"/>
                <a:gd name="connsiteX77" fmla="*/ 426399 w 503985"/>
                <a:gd name="connsiteY77" fmla="*/ 283559 h 567117"/>
                <a:gd name="connsiteX78" fmla="*/ 420696 w 503985"/>
                <a:gd name="connsiteY78" fmla="*/ 286874 h 567117"/>
                <a:gd name="connsiteX79" fmla="*/ 416186 w 503985"/>
                <a:gd name="connsiteY79" fmla="*/ 285813 h 567117"/>
                <a:gd name="connsiteX80" fmla="*/ 428653 w 503985"/>
                <a:gd name="connsiteY80" fmla="*/ 317246 h 567117"/>
                <a:gd name="connsiteX81" fmla="*/ 430908 w 503985"/>
                <a:gd name="connsiteY81" fmla="*/ 328520 h 567117"/>
                <a:gd name="connsiteX82" fmla="*/ 444436 w 503985"/>
                <a:gd name="connsiteY82" fmla="*/ 339793 h 567117"/>
                <a:gd name="connsiteX83" fmla="*/ 457832 w 503985"/>
                <a:gd name="connsiteY83" fmla="*/ 345496 h 567117"/>
                <a:gd name="connsiteX84" fmla="*/ 457832 w 503985"/>
                <a:gd name="connsiteY84" fmla="*/ 344302 h 567117"/>
                <a:gd name="connsiteX85" fmla="*/ 461280 w 503985"/>
                <a:gd name="connsiteY85" fmla="*/ 340987 h 567117"/>
                <a:gd name="connsiteX86" fmla="*/ 478124 w 503985"/>
                <a:gd name="connsiteY86" fmla="*/ 374674 h 567117"/>
                <a:gd name="connsiteX87" fmla="*/ 466850 w 503985"/>
                <a:gd name="connsiteY87" fmla="*/ 380244 h 567117"/>
                <a:gd name="connsiteX88" fmla="*/ 473614 w 503985"/>
                <a:gd name="connsiteY88" fmla="*/ 409555 h 567117"/>
                <a:gd name="connsiteX89" fmla="*/ 494967 w 503985"/>
                <a:gd name="connsiteY89" fmla="*/ 403985 h 567117"/>
                <a:gd name="connsiteX90" fmla="*/ 503986 w 503985"/>
                <a:gd name="connsiteY90" fmla="*/ 430908 h 567117"/>
                <a:gd name="connsiteX91" fmla="*/ 497222 w 503985"/>
                <a:gd name="connsiteY91" fmla="*/ 433162 h 567117"/>
                <a:gd name="connsiteX92" fmla="*/ 486081 w 503985"/>
                <a:gd name="connsiteY92" fmla="*/ 426399 h 567117"/>
                <a:gd name="connsiteX93" fmla="*/ 482633 w 503985"/>
                <a:gd name="connsiteY93" fmla="*/ 427592 h 567117"/>
                <a:gd name="connsiteX94" fmla="*/ 465789 w 503985"/>
                <a:gd name="connsiteY94" fmla="*/ 460219 h 567117"/>
                <a:gd name="connsiteX95" fmla="*/ 477062 w 503985"/>
                <a:gd name="connsiteY95" fmla="*/ 469238 h 567117"/>
                <a:gd name="connsiteX96" fmla="*/ 473614 w 503985"/>
                <a:gd name="connsiteY96" fmla="*/ 476002 h 567117"/>
                <a:gd name="connsiteX97" fmla="*/ 440988 w 503985"/>
                <a:gd name="connsiteY97" fmla="*/ 461280 h 567117"/>
                <a:gd name="connsiteX98" fmla="*/ 407300 w 503985"/>
                <a:gd name="connsiteY98" fmla="*/ 480511 h 567117"/>
                <a:gd name="connsiteX99" fmla="*/ 385815 w 503985"/>
                <a:gd name="connsiteY99" fmla="*/ 487142 h 567117"/>
                <a:gd name="connsiteX100" fmla="*/ 348679 w 503985"/>
                <a:gd name="connsiteY100" fmla="*/ 519902 h 567117"/>
                <a:gd name="connsiteX101" fmla="*/ 272285 w 503985"/>
                <a:gd name="connsiteY101" fmla="*/ 529982 h 567117"/>
                <a:gd name="connsiteX102" fmla="*/ 255309 w 503985"/>
                <a:gd name="connsiteY102" fmla="*/ 561414 h 567117"/>
                <a:gd name="connsiteX103" fmla="*/ 244035 w 503985"/>
                <a:gd name="connsiteY103" fmla="*/ 559159 h 567117"/>
                <a:gd name="connsiteX104" fmla="*/ 193504 w 503985"/>
                <a:gd name="connsiteY104" fmla="*/ 567117 h 567117"/>
                <a:gd name="connsiteX105" fmla="*/ 127058 w 503985"/>
                <a:gd name="connsiteY105" fmla="*/ 522156 h 567117"/>
                <a:gd name="connsiteX106" fmla="*/ 98941 w 503985"/>
                <a:gd name="connsiteY106" fmla="*/ 491652 h 567117"/>
                <a:gd name="connsiteX107" fmla="*/ 88861 w 503985"/>
                <a:gd name="connsiteY107" fmla="*/ 491652 h 567117"/>
                <a:gd name="connsiteX108" fmla="*/ 85412 w 503985"/>
                <a:gd name="connsiteY108" fmla="*/ 488336 h 567117"/>
                <a:gd name="connsiteX109" fmla="*/ 87667 w 503985"/>
                <a:gd name="connsiteY109" fmla="*/ 484888 h 567117"/>
                <a:gd name="connsiteX110" fmla="*/ 85412 w 503985"/>
                <a:gd name="connsiteY110" fmla="*/ 481572 h 567117"/>
                <a:gd name="connsiteX111" fmla="*/ 111275 w 503985"/>
                <a:gd name="connsiteY111" fmla="*/ 460219 h 567117"/>
                <a:gd name="connsiteX112" fmla="*/ 121487 w 503985"/>
                <a:gd name="connsiteY112" fmla="*/ 448945 h 567117"/>
                <a:gd name="connsiteX113" fmla="*/ 118039 w 503985"/>
                <a:gd name="connsiteY113" fmla="*/ 429847 h 567117"/>
                <a:gd name="connsiteX114" fmla="*/ 105704 w 503985"/>
                <a:gd name="connsiteY114" fmla="*/ 407301 h 567117"/>
                <a:gd name="connsiteX115" fmla="*/ 96686 w 503985"/>
                <a:gd name="connsiteY115" fmla="*/ 354381 h 567117"/>
                <a:gd name="connsiteX116" fmla="*/ 98941 w 503985"/>
                <a:gd name="connsiteY116" fmla="*/ 330774 h 567117"/>
                <a:gd name="connsiteX117" fmla="*/ 79842 w 503985"/>
                <a:gd name="connsiteY117" fmla="*/ 299341 h 567117"/>
                <a:gd name="connsiteX118" fmla="*/ 59550 w 503985"/>
                <a:gd name="connsiteY118" fmla="*/ 303850 h 567117"/>
                <a:gd name="connsiteX119" fmla="*/ 58489 w 503985"/>
                <a:gd name="connsiteY119" fmla="*/ 282365 h 567117"/>
                <a:gd name="connsiteX120" fmla="*/ 56234 w 503985"/>
                <a:gd name="connsiteY120" fmla="*/ 256503 h 567117"/>
                <a:gd name="connsiteX121" fmla="*/ 53979 w 503985"/>
                <a:gd name="connsiteY121" fmla="*/ 251993 h 567117"/>
                <a:gd name="connsiteX122" fmla="*/ 51725 w 503985"/>
                <a:gd name="connsiteY122" fmla="*/ 251993 h 567117"/>
                <a:gd name="connsiteX123" fmla="*/ 47216 w 503985"/>
                <a:gd name="connsiteY123" fmla="*/ 245229 h 567117"/>
                <a:gd name="connsiteX124" fmla="*/ 49470 w 503985"/>
                <a:gd name="connsiteY124" fmla="*/ 244168 h 567117"/>
                <a:gd name="connsiteX125" fmla="*/ 28117 w 503985"/>
                <a:gd name="connsiteY125" fmla="*/ 209286 h 567117"/>
                <a:gd name="connsiteX126" fmla="*/ 7825 w 503985"/>
                <a:gd name="connsiteY126" fmla="*/ 209286 h 567117"/>
                <a:gd name="connsiteX127" fmla="*/ 4377 w 503985"/>
                <a:gd name="connsiteY127" fmla="*/ 142972 h 567117"/>
                <a:gd name="connsiteX128" fmla="*/ 1061 w 503985"/>
                <a:gd name="connsiteY128" fmla="*/ 142972 h 567117"/>
                <a:gd name="connsiteX129" fmla="*/ 0 w 503985"/>
                <a:gd name="connsiteY129" fmla="*/ 133954 h 56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03985" h="567117">
                  <a:moveTo>
                    <a:pt x="0" y="133954"/>
                  </a:moveTo>
                  <a:lnTo>
                    <a:pt x="21353" y="121487"/>
                  </a:lnTo>
                  <a:lnTo>
                    <a:pt x="46022" y="139525"/>
                  </a:lnTo>
                  <a:lnTo>
                    <a:pt x="60744" y="132761"/>
                  </a:lnTo>
                  <a:lnTo>
                    <a:pt x="61805" y="133954"/>
                  </a:lnTo>
                  <a:lnTo>
                    <a:pt x="62998" y="133954"/>
                  </a:lnTo>
                  <a:lnTo>
                    <a:pt x="62998" y="132761"/>
                  </a:lnTo>
                  <a:lnTo>
                    <a:pt x="64059" y="132761"/>
                  </a:lnTo>
                  <a:lnTo>
                    <a:pt x="64059" y="133954"/>
                  </a:lnTo>
                  <a:lnTo>
                    <a:pt x="70823" y="130506"/>
                  </a:lnTo>
                  <a:lnTo>
                    <a:pt x="72017" y="127191"/>
                  </a:lnTo>
                  <a:lnTo>
                    <a:pt x="72017" y="120426"/>
                  </a:lnTo>
                  <a:lnTo>
                    <a:pt x="73078" y="118171"/>
                  </a:lnTo>
                  <a:lnTo>
                    <a:pt x="76394" y="105837"/>
                  </a:lnTo>
                  <a:lnTo>
                    <a:pt x="78648" y="100134"/>
                  </a:lnTo>
                  <a:lnTo>
                    <a:pt x="78648" y="99073"/>
                  </a:lnTo>
                  <a:lnTo>
                    <a:pt x="79842" y="97879"/>
                  </a:lnTo>
                  <a:lnTo>
                    <a:pt x="87667" y="92309"/>
                  </a:lnTo>
                  <a:lnTo>
                    <a:pt x="88861" y="91115"/>
                  </a:lnTo>
                  <a:lnTo>
                    <a:pt x="92176" y="91115"/>
                  </a:lnTo>
                  <a:lnTo>
                    <a:pt x="92176" y="92309"/>
                  </a:lnTo>
                  <a:lnTo>
                    <a:pt x="93370" y="91115"/>
                  </a:lnTo>
                  <a:lnTo>
                    <a:pt x="93370" y="90054"/>
                  </a:lnTo>
                  <a:lnTo>
                    <a:pt x="104511" y="92309"/>
                  </a:lnTo>
                  <a:lnTo>
                    <a:pt x="125997" y="76527"/>
                  </a:lnTo>
                  <a:lnTo>
                    <a:pt x="98941" y="14589"/>
                  </a:lnTo>
                  <a:lnTo>
                    <a:pt x="104511" y="0"/>
                  </a:lnTo>
                  <a:lnTo>
                    <a:pt x="107959" y="1061"/>
                  </a:lnTo>
                  <a:lnTo>
                    <a:pt x="116978" y="1061"/>
                  </a:lnTo>
                  <a:lnTo>
                    <a:pt x="116978" y="3316"/>
                  </a:lnTo>
                  <a:lnTo>
                    <a:pt x="120293" y="7825"/>
                  </a:lnTo>
                  <a:lnTo>
                    <a:pt x="125997" y="18037"/>
                  </a:lnTo>
                  <a:lnTo>
                    <a:pt x="135015" y="36074"/>
                  </a:lnTo>
                  <a:lnTo>
                    <a:pt x="138331" y="32627"/>
                  </a:lnTo>
                  <a:lnTo>
                    <a:pt x="141647" y="33820"/>
                  </a:lnTo>
                  <a:lnTo>
                    <a:pt x="142840" y="31566"/>
                  </a:lnTo>
                  <a:lnTo>
                    <a:pt x="145095" y="33820"/>
                  </a:lnTo>
                  <a:lnTo>
                    <a:pt x="155175" y="50664"/>
                  </a:lnTo>
                  <a:lnTo>
                    <a:pt x="163132" y="56234"/>
                  </a:lnTo>
                  <a:lnTo>
                    <a:pt x="201329" y="69762"/>
                  </a:lnTo>
                  <a:lnTo>
                    <a:pt x="238465" y="93370"/>
                  </a:lnTo>
                  <a:lnTo>
                    <a:pt x="248545" y="101328"/>
                  </a:lnTo>
                  <a:lnTo>
                    <a:pt x="257563" y="106898"/>
                  </a:lnTo>
                  <a:lnTo>
                    <a:pt x="278917" y="109153"/>
                  </a:lnTo>
                  <a:lnTo>
                    <a:pt x="285680" y="123742"/>
                  </a:lnTo>
                  <a:lnTo>
                    <a:pt x="291384" y="129445"/>
                  </a:lnTo>
                  <a:lnTo>
                    <a:pt x="289129" y="136209"/>
                  </a:lnTo>
                  <a:lnTo>
                    <a:pt x="286874" y="138464"/>
                  </a:lnTo>
                  <a:lnTo>
                    <a:pt x="305973" y="153052"/>
                  </a:lnTo>
                  <a:lnTo>
                    <a:pt x="335284" y="133954"/>
                  </a:lnTo>
                  <a:lnTo>
                    <a:pt x="348679" y="150798"/>
                  </a:lnTo>
                  <a:lnTo>
                    <a:pt x="361146" y="135015"/>
                  </a:lnTo>
                  <a:lnTo>
                    <a:pt x="371226" y="162071"/>
                  </a:lnTo>
                  <a:lnTo>
                    <a:pt x="394833" y="162071"/>
                  </a:lnTo>
                  <a:lnTo>
                    <a:pt x="402791" y="166581"/>
                  </a:lnTo>
                  <a:lnTo>
                    <a:pt x="401598" y="176661"/>
                  </a:lnTo>
                  <a:lnTo>
                    <a:pt x="400536" y="193505"/>
                  </a:lnTo>
                  <a:lnTo>
                    <a:pt x="408361" y="193505"/>
                  </a:lnTo>
                  <a:lnTo>
                    <a:pt x="411677" y="194698"/>
                  </a:lnTo>
                  <a:lnTo>
                    <a:pt x="415125" y="209286"/>
                  </a:lnTo>
                  <a:lnTo>
                    <a:pt x="392579" y="217112"/>
                  </a:lnTo>
                  <a:lnTo>
                    <a:pt x="416186" y="230640"/>
                  </a:lnTo>
                  <a:lnTo>
                    <a:pt x="420696" y="248677"/>
                  </a:lnTo>
                  <a:lnTo>
                    <a:pt x="422950" y="250932"/>
                  </a:lnTo>
                  <a:lnTo>
                    <a:pt x="418441" y="250932"/>
                  </a:lnTo>
                  <a:lnTo>
                    <a:pt x="408361" y="244168"/>
                  </a:lnTo>
                  <a:lnTo>
                    <a:pt x="402791" y="248677"/>
                  </a:lnTo>
                  <a:lnTo>
                    <a:pt x="397088" y="249739"/>
                  </a:lnTo>
                  <a:lnTo>
                    <a:pt x="394833" y="251993"/>
                  </a:lnTo>
                  <a:lnTo>
                    <a:pt x="396027" y="255442"/>
                  </a:lnTo>
                  <a:lnTo>
                    <a:pt x="406107" y="268969"/>
                  </a:lnTo>
                  <a:lnTo>
                    <a:pt x="413932" y="271224"/>
                  </a:lnTo>
                  <a:lnTo>
                    <a:pt x="417380" y="273479"/>
                  </a:lnTo>
                  <a:lnTo>
                    <a:pt x="419635" y="275733"/>
                  </a:lnTo>
                  <a:lnTo>
                    <a:pt x="421890" y="276794"/>
                  </a:lnTo>
                  <a:lnTo>
                    <a:pt x="426399" y="276794"/>
                  </a:lnTo>
                  <a:lnTo>
                    <a:pt x="428653" y="280110"/>
                  </a:lnTo>
                  <a:lnTo>
                    <a:pt x="426399" y="283559"/>
                  </a:lnTo>
                  <a:lnTo>
                    <a:pt x="420696" y="286874"/>
                  </a:lnTo>
                  <a:lnTo>
                    <a:pt x="416186" y="285813"/>
                  </a:lnTo>
                  <a:lnTo>
                    <a:pt x="428653" y="317246"/>
                  </a:lnTo>
                  <a:lnTo>
                    <a:pt x="430908" y="328520"/>
                  </a:lnTo>
                  <a:lnTo>
                    <a:pt x="444436" y="339793"/>
                  </a:lnTo>
                  <a:lnTo>
                    <a:pt x="457832" y="345496"/>
                  </a:lnTo>
                  <a:lnTo>
                    <a:pt x="457832" y="344302"/>
                  </a:lnTo>
                  <a:lnTo>
                    <a:pt x="461280" y="340987"/>
                  </a:lnTo>
                  <a:lnTo>
                    <a:pt x="478124" y="374674"/>
                  </a:lnTo>
                  <a:lnTo>
                    <a:pt x="466850" y="380244"/>
                  </a:lnTo>
                  <a:lnTo>
                    <a:pt x="473614" y="409555"/>
                  </a:lnTo>
                  <a:lnTo>
                    <a:pt x="494967" y="403985"/>
                  </a:lnTo>
                  <a:lnTo>
                    <a:pt x="503986" y="430908"/>
                  </a:lnTo>
                  <a:lnTo>
                    <a:pt x="497222" y="433162"/>
                  </a:lnTo>
                  <a:lnTo>
                    <a:pt x="486081" y="426399"/>
                  </a:lnTo>
                  <a:lnTo>
                    <a:pt x="482633" y="427592"/>
                  </a:lnTo>
                  <a:lnTo>
                    <a:pt x="465789" y="460219"/>
                  </a:lnTo>
                  <a:lnTo>
                    <a:pt x="477062" y="469238"/>
                  </a:lnTo>
                  <a:lnTo>
                    <a:pt x="473614" y="476002"/>
                  </a:lnTo>
                  <a:lnTo>
                    <a:pt x="440988" y="461280"/>
                  </a:lnTo>
                  <a:lnTo>
                    <a:pt x="407300" y="480511"/>
                  </a:lnTo>
                  <a:lnTo>
                    <a:pt x="385815" y="487142"/>
                  </a:lnTo>
                  <a:lnTo>
                    <a:pt x="348679" y="519902"/>
                  </a:lnTo>
                  <a:lnTo>
                    <a:pt x="272285" y="529982"/>
                  </a:lnTo>
                  <a:lnTo>
                    <a:pt x="255309" y="561414"/>
                  </a:lnTo>
                  <a:lnTo>
                    <a:pt x="244035" y="559159"/>
                  </a:lnTo>
                  <a:lnTo>
                    <a:pt x="193504" y="567117"/>
                  </a:lnTo>
                  <a:lnTo>
                    <a:pt x="127058" y="522156"/>
                  </a:lnTo>
                  <a:lnTo>
                    <a:pt x="98941" y="491652"/>
                  </a:lnTo>
                  <a:lnTo>
                    <a:pt x="88861" y="491652"/>
                  </a:lnTo>
                  <a:lnTo>
                    <a:pt x="85412" y="488336"/>
                  </a:lnTo>
                  <a:lnTo>
                    <a:pt x="87667" y="484888"/>
                  </a:lnTo>
                  <a:lnTo>
                    <a:pt x="85412" y="481572"/>
                  </a:lnTo>
                  <a:lnTo>
                    <a:pt x="111275" y="460219"/>
                  </a:lnTo>
                  <a:lnTo>
                    <a:pt x="121487" y="448945"/>
                  </a:lnTo>
                  <a:lnTo>
                    <a:pt x="118039" y="429847"/>
                  </a:lnTo>
                  <a:lnTo>
                    <a:pt x="105704" y="407301"/>
                  </a:lnTo>
                  <a:lnTo>
                    <a:pt x="96686" y="354381"/>
                  </a:lnTo>
                  <a:lnTo>
                    <a:pt x="98941" y="330774"/>
                  </a:lnTo>
                  <a:lnTo>
                    <a:pt x="79842" y="299341"/>
                  </a:lnTo>
                  <a:lnTo>
                    <a:pt x="59550" y="303850"/>
                  </a:lnTo>
                  <a:lnTo>
                    <a:pt x="58489" y="282365"/>
                  </a:lnTo>
                  <a:lnTo>
                    <a:pt x="56234" y="256503"/>
                  </a:lnTo>
                  <a:lnTo>
                    <a:pt x="53979" y="251993"/>
                  </a:lnTo>
                  <a:lnTo>
                    <a:pt x="51725" y="251993"/>
                  </a:lnTo>
                  <a:lnTo>
                    <a:pt x="47216" y="245229"/>
                  </a:lnTo>
                  <a:lnTo>
                    <a:pt x="49470" y="244168"/>
                  </a:lnTo>
                  <a:lnTo>
                    <a:pt x="28117" y="209286"/>
                  </a:lnTo>
                  <a:lnTo>
                    <a:pt x="7825" y="209286"/>
                  </a:lnTo>
                  <a:lnTo>
                    <a:pt x="4377" y="142972"/>
                  </a:lnTo>
                  <a:lnTo>
                    <a:pt x="1061" y="142972"/>
                  </a:lnTo>
                  <a:lnTo>
                    <a:pt x="0" y="133954"/>
                  </a:lnTo>
                </a:path>
              </a:pathLst>
            </a:custGeom>
            <a:noFill/>
            <a:ln w="3315" cap="flat">
              <a:solidFill>
                <a:schemeClr val="bg1">
                  <a:lumMod val="65000"/>
                </a:schemeClr>
              </a:solidFill>
              <a:prstDash val="solid"/>
              <a:miter/>
            </a:ln>
          </p:spPr>
          <p:txBody>
            <a:bodyPr rtlCol="0" anchor="ctr"/>
            <a:lstStyle/>
            <a:p>
              <a:endParaRPr lang="en-FI" sz="816"/>
            </a:p>
          </p:txBody>
        </p:sp>
        <p:sp>
          <p:nvSpPr>
            <p:cNvPr id="929" name="Freeform: Shape 928">
              <a:extLst>
                <a:ext uri="{FF2B5EF4-FFF2-40B4-BE49-F238E27FC236}">
                  <a16:creationId xmlns:a16="http://schemas.microsoft.com/office/drawing/2014/main" id="{000A35D1-03AD-C01F-D537-D7FEC24CD6FC}"/>
                </a:ext>
              </a:extLst>
            </p:cNvPr>
            <p:cNvSpPr/>
            <p:nvPr/>
          </p:nvSpPr>
          <p:spPr>
            <a:xfrm>
              <a:off x="4061194" y="11053798"/>
              <a:ext cx="672821" cy="589663"/>
            </a:xfrm>
            <a:custGeom>
              <a:avLst/>
              <a:gdLst>
                <a:gd name="connsiteX0" fmla="*/ 425338 w 672821"/>
                <a:gd name="connsiteY0" fmla="*/ 0 h 589663"/>
                <a:gd name="connsiteX1" fmla="*/ 425338 w 672821"/>
                <a:gd name="connsiteY1" fmla="*/ 49603 h 589663"/>
                <a:gd name="connsiteX2" fmla="*/ 444436 w 672821"/>
                <a:gd name="connsiteY2" fmla="*/ 49603 h 589663"/>
                <a:gd name="connsiteX3" fmla="*/ 445630 w 672821"/>
                <a:gd name="connsiteY3" fmla="*/ 13528 h 589663"/>
                <a:gd name="connsiteX4" fmla="*/ 452394 w 672821"/>
                <a:gd name="connsiteY4" fmla="*/ 13528 h 589663"/>
                <a:gd name="connsiteX5" fmla="*/ 465922 w 672821"/>
                <a:gd name="connsiteY5" fmla="*/ 15783 h 589663"/>
                <a:gd name="connsiteX6" fmla="*/ 472553 w 672821"/>
                <a:gd name="connsiteY6" fmla="*/ 54112 h 589663"/>
                <a:gd name="connsiteX7" fmla="*/ 468044 w 672821"/>
                <a:gd name="connsiteY7" fmla="*/ 52918 h 589663"/>
                <a:gd name="connsiteX8" fmla="*/ 465922 w 672821"/>
                <a:gd name="connsiteY8" fmla="*/ 57428 h 589663"/>
                <a:gd name="connsiteX9" fmla="*/ 472553 w 672821"/>
                <a:gd name="connsiteY9" fmla="*/ 59683 h 589663"/>
                <a:gd name="connsiteX10" fmla="*/ 464728 w 672821"/>
                <a:gd name="connsiteY10" fmla="*/ 85545 h 589663"/>
                <a:gd name="connsiteX11" fmla="*/ 466983 w 672821"/>
                <a:gd name="connsiteY11" fmla="*/ 96818 h 589663"/>
                <a:gd name="connsiteX12" fmla="*/ 469237 w 672821"/>
                <a:gd name="connsiteY12" fmla="*/ 99073 h 589663"/>
                <a:gd name="connsiteX13" fmla="*/ 469237 w 672821"/>
                <a:gd name="connsiteY13" fmla="*/ 101328 h 589663"/>
                <a:gd name="connsiteX14" fmla="*/ 470299 w 672821"/>
                <a:gd name="connsiteY14" fmla="*/ 103582 h 589663"/>
                <a:gd name="connsiteX15" fmla="*/ 470299 w 672821"/>
                <a:gd name="connsiteY15" fmla="*/ 106898 h 589663"/>
                <a:gd name="connsiteX16" fmla="*/ 468044 w 672821"/>
                <a:gd name="connsiteY16" fmla="*/ 112601 h 589663"/>
                <a:gd name="connsiteX17" fmla="*/ 466983 w 672821"/>
                <a:gd name="connsiteY17" fmla="*/ 115917 h 589663"/>
                <a:gd name="connsiteX18" fmla="*/ 468044 w 672821"/>
                <a:gd name="connsiteY18" fmla="*/ 119365 h 589663"/>
                <a:gd name="connsiteX19" fmla="*/ 469237 w 672821"/>
                <a:gd name="connsiteY19" fmla="*/ 123874 h 589663"/>
                <a:gd name="connsiteX20" fmla="*/ 469237 w 672821"/>
                <a:gd name="connsiteY20" fmla="*/ 128384 h 589663"/>
                <a:gd name="connsiteX21" fmla="*/ 471492 w 672821"/>
                <a:gd name="connsiteY21" fmla="*/ 132761 h 589663"/>
                <a:gd name="connsiteX22" fmla="*/ 476002 w 672821"/>
                <a:gd name="connsiteY22" fmla="*/ 140718 h 589663"/>
                <a:gd name="connsiteX23" fmla="*/ 477062 w 672821"/>
                <a:gd name="connsiteY23" fmla="*/ 149737 h 589663"/>
                <a:gd name="connsiteX24" fmla="*/ 489530 w 672821"/>
                <a:gd name="connsiteY24" fmla="*/ 155307 h 589663"/>
                <a:gd name="connsiteX25" fmla="*/ 490591 w 672821"/>
                <a:gd name="connsiteY25" fmla="*/ 155307 h 589663"/>
                <a:gd name="connsiteX26" fmla="*/ 494039 w 672821"/>
                <a:gd name="connsiteY26" fmla="*/ 149737 h 589663"/>
                <a:gd name="connsiteX27" fmla="*/ 497355 w 672821"/>
                <a:gd name="connsiteY27" fmla="*/ 151991 h 589663"/>
                <a:gd name="connsiteX28" fmla="*/ 492845 w 672821"/>
                <a:gd name="connsiteY28" fmla="*/ 155307 h 589663"/>
                <a:gd name="connsiteX29" fmla="*/ 496161 w 672821"/>
                <a:gd name="connsiteY29" fmla="*/ 156501 h 589663"/>
                <a:gd name="connsiteX30" fmla="*/ 523217 w 672821"/>
                <a:gd name="connsiteY30" fmla="*/ 172284 h 589663"/>
                <a:gd name="connsiteX31" fmla="*/ 523217 w 672821"/>
                <a:gd name="connsiteY31" fmla="*/ 176661 h 589663"/>
                <a:gd name="connsiteX32" fmla="*/ 533297 w 672821"/>
                <a:gd name="connsiteY32" fmla="*/ 191382 h 589663"/>
                <a:gd name="connsiteX33" fmla="*/ 536745 w 672821"/>
                <a:gd name="connsiteY33" fmla="*/ 244168 h 589663"/>
                <a:gd name="connsiteX34" fmla="*/ 533297 w 672821"/>
                <a:gd name="connsiteY34" fmla="*/ 243107 h 589663"/>
                <a:gd name="connsiteX35" fmla="*/ 532236 w 672821"/>
                <a:gd name="connsiteY35" fmla="*/ 246423 h 589663"/>
                <a:gd name="connsiteX36" fmla="*/ 533297 w 672821"/>
                <a:gd name="connsiteY36" fmla="*/ 248677 h 589663"/>
                <a:gd name="connsiteX37" fmla="*/ 536745 w 672821"/>
                <a:gd name="connsiteY37" fmla="*/ 248677 h 589663"/>
                <a:gd name="connsiteX38" fmla="*/ 537806 w 672821"/>
                <a:gd name="connsiteY38" fmla="*/ 262206 h 589663"/>
                <a:gd name="connsiteX39" fmla="*/ 552528 w 672821"/>
                <a:gd name="connsiteY39" fmla="*/ 284752 h 589663"/>
                <a:gd name="connsiteX40" fmla="*/ 554782 w 672821"/>
                <a:gd name="connsiteY40" fmla="*/ 283559 h 589663"/>
                <a:gd name="connsiteX41" fmla="*/ 554782 w 672821"/>
                <a:gd name="connsiteY41" fmla="*/ 280243 h 589663"/>
                <a:gd name="connsiteX42" fmla="*/ 563801 w 672821"/>
                <a:gd name="connsiteY42" fmla="*/ 280243 h 589663"/>
                <a:gd name="connsiteX43" fmla="*/ 570565 w 672821"/>
                <a:gd name="connsiteY43" fmla="*/ 288067 h 589663"/>
                <a:gd name="connsiteX44" fmla="*/ 571626 w 672821"/>
                <a:gd name="connsiteY44" fmla="*/ 317379 h 589663"/>
                <a:gd name="connsiteX45" fmla="*/ 605314 w 672821"/>
                <a:gd name="connsiteY45" fmla="*/ 346557 h 589663"/>
                <a:gd name="connsiteX46" fmla="*/ 620035 w 672821"/>
                <a:gd name="connsiteY46" fmla="*/ 353321 h 589663"/>
                <a:gd name="connsiteX47" fmla="*/ 657171 w 672821"/>
                <a:gd name="connsiteY47" fmla="*/ 354514 h 589663"/>
                <a:gd name="connsiteX48" fmla="*/ 657171 w 672821"/>
                <a:gd name="connsiteY48" fmla="*/ 370164 h 589663"/>
                <a:gd name="connsiteX49" fmla="*/ 659426 w 672821"/>
                <a:gd name="connsiteY49" fmla="*/ 370164 h 589663"/>
                <a:gd name="connsiteX50" fmla="*/ 666190 w 672821"/>
                <a:gd name="connsiteY50" fmla="*/ 372419 h 589663"/>
                <a:gd name="connsiteX51" fmla="*/ 669506 w 672821"/>
                <a:gd name="connsiteY51" fmla="*/ 370164 h 589663"/>
                <a:gd name="connsiteX52" fmla="*/ 672821 w 672821"/>
                <a:gd name="connsiteY52" fmla="*/ 373613 h 589663"/>
                <a:gd name="connsiteX53" fmla="*/ 669506 w 672821"/>
                <a:gd name="connsiteY53" fmla="*/ 381438 h 589663"/>
                <a:gd name="connsiteX54" fmla="*/ 660487 w 672821"/>
                <a:gd name="connsiteY54" fmla="*/ 376928 h 589663"/>
                <a:gd name="connsiteX55" fmla="*/ 653723 w 672821"/>
                <a:gd name="connsiteY55" fmla="*/ 384887 h 589663"/>
                <a:gd name="connsiteX56" fmla="*/ 655978 w 672821"/>
                <a:gd name="connsiteY56" fmla="*/ 392711 h 589663"/>
                <a:gd name="connsiteX57" fmla="*/ 631309 w 672821"/>
                <a:gd name="connsiteY57" fmla="*/ 382631 h 589663"/>
                <a:gd name="connsiteX58" fmla="*/ 629054 w 672821"/>
                <a:gd name="connsiteY58" fmla="*/ 384887 h 589663"/>
                <a:gd name="connsiteX59" fmla="*/ 639134 w 672821"/>
                <a:gd name="connsiteY59" fmla="*/ 407433 h 589663"/>
                <a:gd name="connsiteX60" fmla="*/ 621097 w 672821"/>
                <a:gd name="connsiteY60" fmla="*/ 406239 h 589663"/>
                <a:gd name="connsiteX61" fmla="*/ 616587 w 672821"/>
                <a:gd name="connsiteY61" fmla="*/ 408494 h 589663"/>
                <a:gd name="connsiteX62" fmla="*/ 615526 w 672821"/>
                <a:gd name="connsiteY62" fmla="*/ 418574 h 589663"/>
                <a:gd name="connsiteX63" fmla="*/ 615526 w 672821"/>
                <a:gd name="connsiteY63" fmla="*/ 422022 h 589663"/>
                <a:gd name="connsiteX64" fmla="*/ 622290 w 672821"/>
                <a:gd name="connsiteY64" fmla="*/ 424277 h 589663"/>
                <a:gd name="connsiteX65" fmla="*/ 608762 w 672821"/>
                <a:gd name="connsiteY65" fmla="*/ 452394 h 589663"/>
                <a:gd name="connsiteX66" fmla="*/ 605314 w 672821"/>
                <a:gd name="connsiteY66" fmla="*/ 450139 h 589663"/>
                <a:gd name="connsiteX67" fmla="*/ 601998 w 672821"/>
                <a:gd name="connsiteY67" fmla="*/ 459158 h 589663"/>
                <a:gd name="connsiteX68" fmla="*/ 596295 w 672821"/>
                <a:gd name="connsiteY68" fmla="*/ 456903 h 589663"/>
                <a:gd name="connsiteX69" fmla="*/ 595234 w 672821"/>
                <a:gd name="connsiteY69" fmla="*/ 451200 h 589663"/>
                <a:gd name="connsiteX70" fmla="*/ 588470 w 672821"/>
                <a:gd name="connsiteY70" fmla="*/ 446691 h 589663"/>
                <a:gd name="connsiteX71" fmla="*/ 589664 w 672821"/>
                <a:gd name="connsiteY71" fmla="*/ 450139 h 589663"/>
                <a:gd name="connsiteX72" fmla="*/ 581706 w 672821"/>
                <a:gd name="connsiteY72" fmla="*/ 453455 h 589663"/>
                <a:gd name="connsiteX73" fmla="*/ 579451 w 672821"/>
                <a:gd name="connsiteY73" fmla="*/ 460219 h 589663"/>
                <a:gd name="connsiteX74" fmla="*/ 568178 w 672821"/>
                <a:gd name="connsiteY74" fmla="*/ 457964 h 589663"/>
                <a:gd name="connsiteX75" fmla="*/ 566056 w 672821"/>
                <a:gd name="connsiteY75" fmla="*/ 463667 h 589663"/>
                <a:gd name="connsiteX76" fmla="*/ 562608 w 672821"/>
                <a:gd name="connsiteY76" fmla="*/ 462474 h 589663"/>
                <a:gd name="connsiteX77" fmla="*/ 560353 w 672821"/>
                <a:gd name="connsiteY77" fmla="*/ 468176 h 589663"/>
                <a:gd name="connsiteX78" fmla="*/ 552528 w 672821"/>
                <a:gd name="connsiteY78" fmla="*/ 464728 h 589663"/>
                <a:gd name="connsiteX79" fmla="*/ 543509 w 672821"/>
                <a:gd name="connsiteY79" fmla="*/ 479449 h 589663"/>
                <a:gd name="connsiteX80" fmla="*/ 534490 w 672821"/>
                <a:gd name="connsiteY80" fmla="*/ 501864 h 589663"/>
                <a:gd name="connsiteX81" fmla="*/ 532236 w 672821"/>
                <a:gd name="connsiteY81" fmla="*/ 536745 h 589663"/>
                <a:gd name="connsiteX82" fmla="*/ 495100 w 672821"/>
                <a:gd name="connsiteY82" fmla="*/ 513138 h 589663"/>
                <a:gd name="connsiteX83" fmla="*/ 456903 w 672821"/>
                <a:gd name="connsiteY83" fmla="*/ 499609 h 589663"/>
                <a:gd name="connsiteX84" fmla="*/ 448945 w 672821"/>
                <a:gd name="connsiteY84" fmla="*/ 494039 h 589663"/>
                <a:gd name="connsiteX85" fmla="*/ 438866 w 672821"/>
                <a:gd name="connsiteY85" fmla="*/ 477195 h 589663"/>
                <a:gd name="connsiteX86" fmla="*/ 436611 w 672821"/>
                <a:gd name="connsiteY86" fmla="*/ 474941 h 589663"/>
                <a:gd name="connsiteX87" fmla="*/ 435417 w 672821"/>
                <a:gd name="connsiteY87" fmla="*/ 477195 h 589663"/>
                <a:gd name="connsiteX88" fmla="*/ 432102 w 672821"/>
                <a:gd name="connsiteY88" fmla="*/ 476002 h 589663"/>
                <a:gd name="connsiteX89" fmla="*/ 428786 w 672821"/>
                <a:gd name="connsiteY89" fmla="*/ 479449 h 589663"/>
                <a:gd name="connsiteX90" fmla="*/ 419767 w 672821"/>
                <a:gd name="connsiteY90" fmla="*/ 461412 h 589663"/>
                <a:gd name="connsiteX91" fmla="*/ 414064 w 672821"/>
                <a:gd name="connsiteY91" fmla="*/ 451200 h 589663"/>
                <a:gd name="connsiteX92" fmla="*/ 410748 w 672821"/>
                <a:gd name="connsiteY92" fmla="*/ 446691 h 589663"/>
                <a:gd name="connsiteX93" fmla="*/ 410748 w 672821"/>
                <a:gd name="connsiteY93" fmla="*/ 444436 h 589663"/>
                <a:gd name="connsiteX94" fmla="*/ 401730 w 672821"/>
                <a:gd name="connsiteY94" fmla="*/ 444436 h 589663"/>
                <a:gd name="connsiteX95" fmla="*/ 398282 w 672821"/>
                <a:gd name="connsiteY95" fmla="*/ 443375 h 589663"/>
                <a:gd name="connsiteX96" fmla="*/ 392711 w 672821"/>
                <a:gd name="connsiteY96" fmla="*/ 457964 h 589663"/>
                <a:gd name="connsiteX97" fmla="*/ 419767 w 672821"/>
                <a:gd name="connsiteY97" fmla="*/ 519902 h 589663"/>
                <a:gd name="connsiteX98" fmla="*/ 398282 w 672821"/>
                <a:gd name="connsiteY98" fmla="*/ 535684 h 589663"/>
                <a:gd name="connsiteX99" fmla="*/ 387141 w 672821"/>
                <a:gd name="connsiteY99" fmla="*/ 533429 h 589663"/>
                <a:gd name="connsiteX100" fmla="*/ 387141 w 672821"/>
                <a:gd name="connsiteY100" fmla="*/ 534490 h 589663"/>
                <a:gd name="connsiteX101" fmla="*/ 385947 w 672821"/>
                <a:gd name="connsiteY101" fmla="*/ 535684 h 589663"/>
                <a:gd name="connsiteX102" fmla="*/ 385947 w 672821"/>
                <a:gd name="connsiteY102" fmla="*/ 534490 h 589663"/>
                <a:gd name="connsiteX103" fmla="*/ 382631 w 672821"/>
                <a:gd name="connsiteY103" fmla="*/ 534490 h 589663"/>
                <a:gd name="connsiteX104" fmla="*/ 381438 w 672821"/>
                <a:gd name="connsiteY104" fmla="*/ 535684 h 589663"/>
                <a:gd name="connsiteX105" fmla="*/ 373613 w 672821"/>
                <a:gd name="connsiteY105" fmla="*/ 541255 h 589663"/>
                <a:gd name="connsiteX106" fmla="*/ 372419 w 672821"/>
                <a:gd name="connsiteY106" fmla="*/ 542448 h 589663"/>
                <a:gd name="connsiteX107" fmla="*/ 372419 w 672821"/>
                <a:gd name="connsiteY107" fmla="*/ 543509 h 589663"/>
                <a:gd name="connsiteX108" fmla="*/ 370164 w 672821"/>
                <a:gd name="connsiteY108" fmla="*/ 549212 h 589663"/>
                <a:gd name="connsiteX109" fmla="*/ 366849 w 672821"/>
                <a:gd name="connsiteY109" fmla="*/ 561546 h 589663"/>
                <a:gd name="connsiteX110" fmla="*/ 365788 w 672821"/>
                <a:gd name="connsiteY110" fmla="*/ 563801 h 589663"/>
                <a:gd name="connsiteX111" fmla="*/ 365788 w 672821"/>
                <a:gd name="connsiteY111" fmla="*/ 570566 h 589663"/>
                <a:gd name="connsiteX112" fmla="*/ 364594 w 672821"/>
                <a:gd name="connsiteY112" fmla="*/ 573881 h 589663"/>
                <a:gd name="connsiteX113" fmla="*/ 357830 w 672821"/>
                <a:gd name="connsiteY113" fmla="*/ 577329 h 589663"/>
                <a:gd name="connsiteX114" fmla="*/ 357830 w 672821"/>
                <a:gd name="connsiteY114" fmla="*/ 576136 h 589663"/>
                <a:gd name="connsiteX115" fmla="*/ 356769 w 672821"/>
                <a:gd name="connsiteY115" fmla="*/ 576136 h 589663"/>
                <a:gd name="connsiteX116" fmla="*/ 356769 w 672821"/>
                <a:gd name="connsiteY116" fmla="*/ 577329 h 589663"/>
                <a:gd name="connsiteX117" fmla="*/ 355575 w 672821"/>
                <a:gd name="connsiteY117" fmla="*/ 577329 h 589663"/>
                <a:gd name="connsiteX118" fmla="*/ 354514 w 672821"/>
                <a:gd name="connsiteY118" fmla="*/ 576136 h 589663"/>
                <a:gd name="connsiteX119" fmla="*/ 339793 w 672821"/>
                <a:gd name="connsiteY119" fmla="*/ 582900 h 589663"/>
                <a:gd name="connsiteX120" fmla="*/ 315124 w 672821"/>
                <a:gd name="connsiteY120" fmla="*/ 564862 h 589663"/>
                <a:gd name="connsiteX121" fmla="*/ 293771 w 672821"/>
                <a:gd name="connsiteY121" fmla="*/ 577329 h 589663"/>
                <a:gd name="connsiteX122" fmla="*/ 267776 w 672821"/>
                <a:gd name="connsiteY122" fmla="*/ 589663 h 589663"/>
                <a:gd name="connsiteX123" fmla="*/ 200268 w 672821"/>
                <a:gd name="connsiteY123" fmla="*/ 523217 h 589663"/>
                <a:gd name="connsiteX124" fmla="*/ 192443 w 672821"/>
                <a:gd name="connsiteY124" fmla="*/ 518708 h 589663"/>
                <a:gd name="connsiteX125" fmla="*/ 128251 w 672821"/>
                <a:gd name="connsiteY125" fmla="*/ 462474 h 589663"/>
                <a:gd name="connsiteX126" fmla="*/ 127190 w 672821"/>
                <a:gd name="connsiteY126" fmla="*/ 460219 h 589663"/>
                <a:gd name="connsiteX127" fmla="*/ 96818 w 672821"/>
                <a:gd name="connsiteY127" fmla="*/ 363533 h 589663"/>
                <a:gd name="connsiteX128" fmla="*/ 13528 w 672821"/>
                <a:gd name="connsiteY128" fmla="*/ 219499 h 589663"/>
                <a:gd name="connsiteX129" fmla="*/ 14722 w 672821"/>
                <a:gd name="connsiteY129" fmla="*/ 218305 h 589663"/>
                <a:gd name="connsiteX130" fmla="*/ 18037 w 672821"/>
                <a:gd name="connsiteY130" fmla="*/ 218305 h 589663"/>
                <a:gd name="connsiteX131" fmla="*/ 19098 w 672821"/>
                <a:gd name="connsiteY131" fmla="*/ 214989 h 589663"/>
                <a:gd name="connsiteX132" fmla="*/ 18037 w 672821"/>
                <a:gd name="connsiteY132" fmla="*/ 214989 h 589663"/>
                <a:gd name="connsiteX133" fmla="*/ 16844 w 672821"/>
                <a:gd name="connsiteY133" fmla="*/ 217245 h 589663"/>
                <a:gd name="connsiteX134" fmla="*/ 15783 w 672821"/>
                <a:gd name="connsiteY134" fmla="*/ 216051 h 589663"/>
                <a:gd name="connsiteX135" fmla="*/ 15783 w 672821"/>
                <a:gd name="connsiteY135" fmla="*/ 217245 h 589663"/>
                <a:gd name="connsiteX136" fmla="*/ 11273 w 672821"/>
                <a:gd name="connsiteY136" fmla="*/ 217245 h 589663"/>
                <a:gd name="connsiteX137" fmla="*/ 12467 w 672821"/>
                <a:gd name="connsiteY137" fmla="*/ 213796 h 589663"/>
                <a:gd name="connsiteX138" fmla="*/ 13528 w 672821"/>
                <a:gd name="connsiteY138" fmla="*/ 214989 h 589663"/>
                <a:gd name="connsiteX139" fmla="*/ 14722 w 672821"/>
                <a:gd name="connsiteY139" fmla="*/ 214989 h 589663"/>
                <a:gd name="connsiteX140" fmla="*/ 15783 w 672821"/>
                <a:gd name="connsiteY140" fmla="*/ 213796 h 589663"/>
                <a:gd name="connsiteX141" fmla="*/ 14722 w 672821"/>
                <a:gd name="connsiteY141" fmla="*/ 212735 h 589663"/>
                <a:gd name="connsiteX142" fmla="*/ 14722 w 672821"/>
                <a:gd name="connsiteY142" fmla="*/ 211542 h 589663"/>
                <a:gd name="connsiteX143" fmla="*/ 13528 w 672821"/>
                <a:gd name="connsiteY143" fmla="*/ 211542 h 589663"/>
                <a:gd name="connsiteX144" fmla="*/ 10212 w 672821"/>
                <a:gd name="connsiteY144" fmla="*/ 209286 h 589663"/>
                <a:gd name="connsiteX145" fmla="*/ 5703 w 672821"/>
                <a:gd name="connsiteY145" fmla="*/ 205971 h 589663"/>
                <a:gd name="connsiteX146" fmla="*/ 6764 w 672821"/>
                <a:gd name="connsiteY146" fmla="*/ 204778 h 589663"/>
                <a:gd name="connsiteX147" fmla="*/ 2255 w 672821"/>
                <a:gd name="connsiteY147" fmla="*/ 204778 h 589663"/>
                <a:gd name="connsiteX148" fmla="*/ 1194 w 672821"/>
                <a:gd name="connsiteY148" fmla="*/ 205971 h 589663"/>
                <a:gd name="connsiteX149" fmla="*/ 0 w 672821"/>
                <a:gd name="connsiteY149" fmla="*/ 205971 h 589663"/>
                <a:gd name="connsiteX150" fmla="*/ 0 w 672821"/>
                <a:gd name="connsiteY150" fmla="*/ 202655 h 589663"/>
                <a:gd name="connsiteX151" fmla="*/ 9019 w 672821"/>
                <a:gd name="connsiteY151" fmla="*/ 189128 h 589663"/>
                <a:gd name="connsiteX152" fmla="*/ 12467 w 672821"/>
                <a:gd name="connsiteY152" fmla="*/ 190188 h 589663"/>
                <a:gd name="connsiteX153" fmla="*/ 13528 w 672821"/>
                <a:gd name="connsiteY153" fmla="*/ 187934 h 589663"/>
                <a:gd name="connsiteX154" fmla="*/ 11273 w 672821"/>
                <a:gd name="connsiteY154" fmla="*/ 186872 h 589663"/>
                <a:gd name="connsiteX155" fmla="*/ 11273 w 672821"/>
                <a:gd name="connsiteY155" fmla="*/ 181169 h 589663"/>
                <a:gd name="connsiteX156" fmla="*/ 9019 w 672821"/>
                <a:gd name="connsiteY156" fmla="*/ 175599 h 589663"/>
                <a:gd name="connsiteX157" fmla="*/ 9019 w 672821"/>
                <a:gd name="connsiteY157" fmla="*/ 171090 h 589663"/>
                <a:gd name="connsiteX158" fmla="*/ 7958 w 672821"/>
                <a:gd name="connsiteY158" fmla="*/ 170029 h 589663"/>
                <a:gd name="connsiteX159" fmla="*/ 4509 w 672821"/>
                <a:gd name="connsiteY159" fmla="*/ 167774 h 589663"/>
                <a:gd name="connsiteX160" fmla="*/ 1194 w 672821"/>
                <a:gd name="connsiteY160" fmla="*/ 168835 h 589663"/>
                <a:gd name="connsiteX161" fmla="*/ 1194 w 672821"/>
                <a:gd name="connsiteY161" fmla="*/ 167774 h 589663"/>
                <a:gd name="connsiteX162" fmla="*/ 3448 w 672821"/>
                <a:gd name="connsiteY162" fmla="*/ 165519 h 589663"/>
                <a:gd name="connsiteX163" fmla="*/ 9019 w 672821"/>
                <a:gd name="connsiteY163" fmla="*/ 168835 h 589663"/>
                <a:gd name="connsiteX164" fmla="*/ 11273 w 672821"/>
                <a:gd name="connsiteY164" fmla="*/ 172284 h 589663"/>
                <a:gd name="connsiteX165" fmla="*/ 11273 w 672821"/>
                <a:gd name="connsiteY165" fmla="*/ 173345 h 589663"/>
                <a:gd name="connsiteX166" fmla="*/ 10212 w 672821"/>
                <a:gd name="connsiteY166" fmla="*/ 174538 h 589663"/>
                <a:gd name="connsiteX167" fmla="*/ 10212 w 672821"/>
                <a:gd name="connsiteY167" fmla="*/ 175599 h 589663"/>
                <a:gd name="connsiteX168" fmla="*/ 11273 w 672821"/>
                <a:gd name="connsiteY168" fmla="*/ 177854 h 589663"/>
                <a:gd name="connsiteX169" fmla="*/ 13528 w 672821"/>
                <a:gd name="connsiteY169" fmla="*/ 177854 h 589663"/>
                <a:gd name="connsiteX170" fmla="*/ 14722 w 672821"/>
                <a:gd name="connsiteY170" fmla="*/ 181169 h 589663"/>
                <a:gd name="connsiteX171" fmla="*/ 16844 w 672821"/>
                <a:gd name="connsiteY171" fmla="*/ 181169 h 589663"/>
                <a:gd name="connsiteX172" fmla="*/ 16844 w 672821"/>
                <a:gd name="connsiteY172" fmla="*/ 177854 h 589663"/>
                <a:gd name="connsiteX173" fmla="*/ 20292 w 672821"/>
                <a:gd name="connsiteY173" fmla="*/ 175599 h 589663"/>
                <a:gd name="connsiteX174" fmla="*/ 20292 w 672821"/>
                <a:gd name="connsiteY174" fmla="*/ 172284 h 589663"/>
                <a:gd name="connsiteX175" fmla="*/ 24801 w 672821"/>
                <a:gd name="connsiteY175" fmla="*/ 172284 h 589663"/>
                <a:gd name="connsiteX176" fmla="*/ 27056 w 672821"/>
                <a:gd name="connsiteY176" fmla="*/ 171090 h 589663"/>
                <a:gd name="connsiteX177" fmla="*/ 29311 w 672821"/>
                <a:gd name="connsiteY177" fmla="*/ 175599 h 589663"/>
                <a:gd name="connsiteX178" fmla="*/ 34881 w 672821"/>
                <a:gd name="connsiteY178" fmla="*/ 172284 h 589663"/>
                <a:gd name="connsiteX179" fmla="*/ 36075 w 672821"/>
                <a:gd name="connsiteY179" fmla="*/ 171090 h 589663"/>
                <a:gd name="connsiteX180" fmla="*/ 39390 w 672821"/>
                <a:gd name="connsiteY180" fmla="*/ 171090 h 589663"/>
                <a:gd name="connsiteX181" fmla="*/ 38329 w 672821"/>
                <a:gd name="connsiteY181" fmla="*/ 166581 h 589663"/>
                <a:gd name="connsiteX182" fmla="*/ 41645 w 672821"/>
                <a:gd name="connsiteY182" fmla="*/ 154246 h 589663"/>
                <a:gd name="connsiteX183" fmla="*/ 39390 w 672821"/>
                <a:gd name="connsiteY183" fmla="*/ 154246 h 589663"/>
                <a:gd name="connsiteX184" fmla="*/ 37136 w 672821"/>
                <a:gd name="connsiteY184" fmla="*/ 156501 h 589663"/>
                <a:gd name="connsiteX185" fmla="*/ 34881 w 672821"/>
                <a:gd name="connsiteY185" fmla="*/ 155307 h 589663"/>
                <a:gd name="connsiteX186" fmla="*/ 33820 w 672821"/>
                <a:gd name="connsiteY186" fmla="*/ 154246 h 589663"/>
                <a:gd name="connsiteX187" fmla="*/ 30372 w 672821"/>
                <a:gd name="connsiteY187" fmla="*/ 147482 h 589663"/>
                <a:gd name="connsiteX188" fmla="*/ 48409 w 672821"/>
                <a:gd name="connsiteY188" fmla="*/ 106898 h 589663"/>
                <a:gd name="connsiteX189" fmla="*/ 49603 w 672821"/>
                <a:gd name="connsiteY189" fmla="*/ 109153 h 589663"/>
                <a:gd name="connsiteX190" fmla="*/ 51857 w 672821"/>
                <a:gd name="connsiteY190" fmla="*/ 108091 h 589663"/>
                <a:gd name="connsiteX191" fmla="*/ 51857 w 672821"/>
                <a:gd name="connsiteY191" fmla="*/ 105837 h 589663"/>
                <a:gd name="connsiteX192" fmla="*/ 49603 w 672821"/>
                <a:gd name="connsiteY192" fmla="*/ 102388 h 589663"/>
                <a:gd name="connsiteX193" fmla="*/ 92309 w 672821"/>
                <a:gd name="connsiteY193" fmla="*/ 81035 h 589663"/>
                <a:gd name="connsiteX194" fmla="*/ 90054 w 672821"/>
                <a:gd name="connsiteY194" fmla="*/ 87800 h 589663"/>
                <a:gd name="connsiteX195" fmla="*/ 90054 w 672821"/>
                <a:gd name="connsiteY195" fmla="*/ 99073 h 589663"/>
                <a:gd name="connsiteX196" fmla="*/ 96818 w 672821"/>
                <a:gd name="connsiteY196" fmla="*/ 105837 h 589663"/>
                <a:gd name="connsiteX197" fmla="*/ 103582 w 672821"/>
                <a:gd name="connsiteY197" fmla="*/ 100267 h 589663"/>
                <a:gd name="connsiteX198" fmla="*/ 113662 w 672821"/>
                <a:gd name="connsiteY198" fmla="*/ 111407 h 589663"/>
                <a:gd name="connsiteX199" fmla="*/ 104643 w 672821"/>
                <a:gd name="connsiteY199" fmla="*/ 118171 h 589663"/>
                <a:gd name="connsiteX200" fmla="*/ 109153 w 672821"/>
                <a:gd name="connsiteY200" fmla="*/ 121620 h 589663"/>
                <a:gd name="connsiteX201" fmla="*/ 115917 w 672821"/>
                <a:gd name="connsiteY201" fmla="*/ 114855 h 589663"/>
                <a:gd name="connsiteX202" fmla="*/ 122681 w 672821"/>
                <a:gd name="connsiteY202" fmla="*/ 122681 h 589663"/>
                <a:gd name="connsiteX203" fmla="*/ 123742 w 672821"/>
                <a:gd name="connsiteY203" fmla="*/ 132761 h 589663"/>
                <a:gd name="connsiteX204" fmla="*/ 136209 w 672821"/>
                <a:gd name="connsiteY204" fmla="*/ 142972 h 589663"/>
                <a:gd name="connsiteX205" fmla="*/ 144034 w 672821"/>
                <a:gd name="connsiteY205" fmla="*/ 148543 h 589663"/>
                <a:gd name="connsiteX206" fmla="*/ 145228 w 672821"/>
                <a:gd name="connsiteY206" fmla="*/ 149737 h 589663"/>
                <a:gd name="connsiteX207" fmla="*/ 159816 w 672821"/>
                <a:gd name="connsiteY207" fmla="*/ 155307 h 589663"/>
                <a:gd name="connsiteX208" fmla="*/ 180109 w 672821"/>
                <a:gd name="connsiteY208" fmla="*/ 146288 h 589663"/>
                <a:gd name="connsiteX209" fmla="*/ 202523 w 672821"/>
                <a:gd name="connsiteY209" fmla="*/ 165519 h 589663"/>
                <a:gd name="connsiteX210" fmla="*/ 201462 w 672821"/>
                <a:gd name="connsiteY210" fmla="*/ 166581 h 589663"/>
                <a:gd name="connsiteX211" fmla="*/ 204777 w 672821"/>
                <a:gd name="connsiteY211" fmla="*/ 168835 h 589663"/>
                <a:gd name="connsiteX212" fmla="*/ 207032 w 672821"/>
                <a:gd name="connsiteY212" fmla="*/ 168835 h 589663"/>
                <a:gd name="connsiteX213" fmla="*/ 204777 w 672821"/>
                <a:gd name="connsiteY213" fmla="*/ 149737 h 589663"/>
                <a:gd name="connsiteX214" fmla="*/ 204777 w 672821"/>
                <a:gd name="connsiteY214" fmla="*/ 146288 h 589663"/>
                <a:gd name="connsiteX215" fmla="*/ 201462 w 672821"/>
                <a:gd name="connsiteY215" fmla="*/ 101328 h 589663"/>
                <a:gd name="connsiteX216" fmla="*/ 306105 w 672821"/>
                <a:gd name="connsiteY216" fmla="*/ 115917 h 589663"/>
                <a:gd name="connsiteX217" fmla="*/ 372419 w 672821"/>
                <a:gd name="connsiteY217" fmla="*/ 51857 h 589663"/>
                <a:gd name="connsiteX218" fmla="*/ 373613 w 672821"/>
                <a:gd name="connsiteY218" fmla="*/ 54112 h 589663"/>
                <a:gd name="connsiteX219" fmla="*/ 376929 w 672821"/>
                <a:gd name="connsiteY219" fmla="*/ 54112 h 589663"/>
                <a:gd name="connsiteX220" fmla="*/ 385947 w 672821"/>
                <a:gd name="connsiteY220" fmla="*/ 50664 h 589663"/>
                <a:gd name="connsiteX221" fmla="*/ 384886 w 672821"/>
                <a:gd name="connsiteY221" fmla="*/ 47348 h 589663"/>
                <a:gd name="connsiteX222" fmla="*/ 390456 w 672821"/>
                <a:gd name="connsiteY222" fmla="*/ 40584 h 589663"/>
                <a:gd name="connsiteX223" fmla="*/ 392711 w 672821"/>
                <a:gd name="connsiteY223" fmla="*/ 38330 h 589663"/>
                <a:gd name="connsiteX224" fmla="*/ 393905 w 672821"/>
                <a:gd name="connsiteY224" fmla="*/ 41645 h 589663"/>
                <a:gd name="connsiteX225" fmla="*/ 396027 w 672821"/>
                <a:gd name="connsiteY225" fmla="*/ 41645 h 589663"/>
                <a:gd name="connsiteX226" fmla="*/ 398282 w 672821"/>
                <a:gd name="connsiteY226" fmla="*/ 47348 h 589663"/>
                <a:gd name="connsiteX227" fmla="*/ 399475 w 672821"/>
                <a:gd name="connsiteY227" fmla="*/ 51857 h 589663"/>
                <a:gd name="connsiteX228" fmla="*/ 405046 w 672821"/>
                <a:gd name="connsiteY228" fmla="*/ 56234 h 589663"/>
                <a:gd name="connsiteX229" fmla="*/ 406239 w 672821"/>
                <a:gd name="connsiteY229" fmla="*/ 56234 h 589663"/>
                <a:gd name="connsiteX230" fmla="*/ 405046 w 672821"/>
                <a:gd name="connsiteY230" fmla="*/ 54112 h 589663"/>
                <a:gd name="connsiteX231" fmla="*/ 407300 w 672821"/>
                <a:gd name="connsiteY231" fmla="*/ 52918 h 589663"/>
                <a:gd name="connsiteX232" fmla="*/ 405046 w 672821"/>
                <a:gd name="connsiteY232" fmla="*/ 42839 h 589663"/>
                <a:gd name="connsiteX233" fmla="*/ 410748 w 672821"/>
                <a:gd name="connsiteY233" fmla="*/ 38330 h 589663"/>
                <a:gd name="connsiteX234" fmla="*/ 402791 w 672821"/>
                <a:gd name="connsiteY234" fmla="*/ 21486 h 589663"/>
                <a:gd name="connsiteX235" fmla="*/ 425338 w 672821"/>
                <a:gd name="connsiteY235" fmla="*/ 0 h 58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672821" h="589663">
                  <a:moveTo>
                    <a:pt x="425338" y="0"/>
                  </a:moveTo>
                  <a:lnTo>
                    <a:pt x="425338" y="49603"/>
                  </a:lnTo>
                  <a:lnTo>
                    <a:pt x="444436" y="49603"/>
                  </a:lnTo>
                  <a:lnTo>
                    <a:pt x="445630" y="13528"/>
                  </a:lnTo>
                  <a:lnTo>
                    <a:pt x="452394" y="13528"/>
                  </a:lnTo>
                  <a:lnTo>
                    <a:pt x="465922" y="15783"/>
                  </a:lnTo>
                  <a:lnTo>
                    <a:pt x="472553" y="54112"/>
                  </a:lnTo>
                  <a:lnTo>
                    <a:pt x="468044" y="52918"/>
                  </a:lnTo>
                  <a:lnTo>
                    <a:pt x="465922" y="57428"/>
                  </a:lnTo>
                  <a:lnTo>
                    <a:pt x="472553" y="59683"/>
                  </a:lnTo>
                  <a:lnTo>
                    <a:pt x="464728" y="85545"/>
                  </a:lnTo>
                  <a:lnTo>
                    <a:pt x="466983" y="96818"/>
                  </a:lnTo>
                  <a:lnTo>
                    <a:pt x="469237" y="99073"/>
                  </a:lnTo>
                  <a:lnTo>
                    <a:pt x="469237" y="101328"/>
                  </a:lnTo>
                  <a:lnTo>
                    <a:pt x="470299" y="103582"/>
                  </a:lnTo>
                  <a:lnTo>
                    <a:pt x="470299" y="106898"/>
                  </a:lnTo>
                  <a:lnTo>
                    <a:pt x="468044" y="112601"/>
                  </a:lnTo>
                  <a:lnTo>
                    <a:pt x="466983" y="115917"/>
                  </a:lnTo>
                  <a:lnTo>
                    <a:pt x="468044" y="119365"/>
                  </a:lnTo>
                  <a:lnTo>
                    <a:pt x="469237" y="123874"/>
                  </a:lnTo>
                  <a:lnTo>
                    <a:pt x="469237" y="128384"/>
                  </a:lnTo>
                  <a:lnTo>
                    <a:pt x="471492" y="132761"/>
                  </a:lnTo>
                  <a:lnTo>
                    <a:pt x="476002" y="140718"/>
                  </a:lnTo>
                  <a:lnTo>
                    <a:pt x="477062" y="149737"/>
                  </a:lnTo>
                  <a:lnTo>
                    <a:pt x="489530" y="155307"/>
                  </a:lnTo>
                  <a:lnTo>
                    <a:pt x="490591" y="155307"/>
                  </a:lnTo>
                  <a:lnTo>
                    <a:pt x="494039" y="149737"/>
                  </a:lnTo>
                  <a:lnTo>
                    <a:pt x="497355" y="151991"/>
                  </a:lnTo>
                  <a:lnTo>
                    <a:pt x="492845" y="155307"/>
                  </a:lnTo>
                  <a:lnTo>
                    <a:pt x="496161" y="156501"/>
                  </a:lnTo>
                  <a:lnTo>
                    <a:pt x="523217" y="172284"/>
                  </a:lnTo>
                  <a:lnTo>
                    <a:pt x="523217" y="176661"/>
                  </a:lnTo>
                  <a:lnTo>
                    <a:pt x="533297" y="191382"/>
                  </a:lnTo>
                  <a:lnTo>
                    <a:pt x="536745" y="244168"/>
                  </a:lnTo>
                  <a:lnTo>
                    <a:pt x="533297" y="243107"/>
                  </a:lnTo>
                  <a:lnTo>
                    <a:pt x="532236" y="246423"/>
                  </a:lnTo>
                  <a:lnTo>
                    <a:pt x="533297" y="248677"/>
                  </a:lnTo>
                  <a:lnTo>
                    <a:pt x="536745" y="248677"/>
                  </a:lnTo>
                  <a:lnTo>
                    <a:pt x="537806" y="262206"/>
                  </a:lnTo>
                  <a:lnTo>
                    <a:pt x="552528" y="284752"/>
                  </a:lnTo>
                  <a:lnTo>
                    <a:pt x="554782" y="283559"/>
                  </a:lnTo>
                  <a:lnTo>
                    <a:pt x="554782" y="280243"/>
                  </a:lnTo>
                  <a:lnTo>
                    <a:pt x="563801" y="280243"/>
                  </a:lnTo>
                  <a:lnTo>
                    <a:pt x="570565" y="288067"/>
                  </a:lnTo>
                  <a:lnTo>
                    <a:pt x="571626" y="317379"/>
                  </a:lnTo>
                  <a:lnTo>
                    <a:pt x="605314" y="346557"/>
                  </a:lnTo>
                  <a:lnTo>
                    <a:pt x="620035" y="353321"/>
                  </a:lnTo>
                  <a:lnTo>
                    <a:pt x="657171" y="354514"/>
                  </a:lnTo>
                  <a:lnTo>
                    <a:pt x="657171" y="370164"/>
                  </a:lnTo>
                  <a:lnTo>
                    <a:pt x="659426" y="370164"/>
                  </a:lnTo>
                  <a:lnTo>
                    <a:pt x="666190" y="372419"/>
                  </a:lnTo>
                  <a:lnTo>
                    <a:pt x="669506" y="370164"/>
                  </a:lnTo>
                  <a:lnTo>
                    <a:pt x="672821" y="373613"/>
                  </a:lnTo>
                  <a:lnTo>
                    <a:pt x="669506" y="381438"/>
                  </a:lnTo>
                  <a:lnTo>
                    <a:pt x="660487" y="376928"/>
                  </a:lnTo>
                  <a:lnTo>
                    <a:pt x="653723" y="384887"/>
                  </a:lnTo>
                  <a:lnTo>
                    <a:pt x="655978" y="392711"/>
                  </a:lnTo>
                  <a:lnTo>
                    <a:pt x="631309" y="382631"/>
                  </a:lnTo>
                  <a:lnTo>
                    <a:pt x="629054" y="384887"/>
                  </a:lnTo>
                  <a:lnTo>
                    <a:pt x="639134" y="407433"/>
                  </a:lnTo>
                  <a:lnTo>
                    <a:pt x="621097" y="406239"/>
                  </a:lnTo>
                  <a:lnTo>
                    <a:pt x="616587" y="408494"/>
                  </a:lnTo>
                  <a:lnTo>
                    <a:pt x="615526" y="418574"/>
                  </a:lnTo>
                  <a:lnTo>
                    <a:pt x="615526" y="422022"/>
                  </a:lnTo>
                  <a:lnTo>
                    <a:pt x="622290" y="424277"/>
                  </a:lnTo>
                  <a:lnTo>
                    <a:pt x="608762" y="452394"/>
                  </a:lnTo>
                  <a:lnTo>
                    <a:pt x="605314" y="450139"/>
                  </a:lnTo>
                  <a:lnTo>
                    <a:pt x="601998" y="459158"/>
                  </a:lnTo>
                  <a:lnTo>
                    <a:pt x="596295" y="456903"/>
                  </a:lnTo>
                  <a:lnTo>
                    <a:pt x="595234" y="451200"/>
                  </a:lnTo>
                  <a:lnTo>
                    <a:pt x="588470" y="446691"/>
                  </a:lnTo>
                  <a:lnTo>
                    <a:pt x="589664" y="450139"/>
                  </a:lnTo>
                  <a:lnTo>
                    <a:pt x="581706" y="453455"/>
                  </a:lnTo>
                  <a:lnTo>
                    <a:pt x="579451" y="460219"/>
                  </a:lnTo>
                  <a:lnTo>
                    <a:pt x="568178" y="457964"/>
                  </a:lnTo>
                  <a:lnTo>
                    <a:pt x="566056" y="463667"/>
                  </a:lnTo>
                  <a:lnTo>
                    <a:pt x="562608" y="462474"/>
                  </a:lnTo>
                  <a:lnTo>
                    <a:pt x="560353" y="468176"/>
                  </a:lnTo>
                  <a:lnTo>
                    <a:pt x="552528" y="464728"/>
                  </a:lnTo>
                  <a:lnTo>
                    <a:pt x="543509" y="479449"/>
                  </a:lnTo>
                  <a:lnTo>
                    <a:pt x="534490" y="501864"/>
                  </a:lnTo>
                  <a:lnTo>
                    <a:pt x="532236" y="536745"/>
                  </a:lnTo>
                  <a:lnTo>
                    <a:pt x="495100" y="513138"/>
                  </a:lnTo>
                  <a:lnTo>
                    <a:pt x="456903" y="499609"/>
                  </a:lnTo>
                  <a:lnTo>
                    <a:pt x="448945" y="494039"/>
                  </a:lnTo>
                  <a:lnTo>
                    <a:pt x="438866" y="477195"/>
                  </a:lnTo>
                  <a:lnTo>
                    <a:pt x="436611" y="474941"/>
                  </a:lnTo>
                  <a:lnTo>
                    <a:pt x="435417" y="477195"/>
                  </a:lnTo>
                  <a:lnTo>
                    <a:pt x="432102" y="476002"/>
                  </a:lnTo>
                  <a:lnTo>
                    <a:pt x="428786" y="479449"/>
                  </a:lnTo>
                  <a:lnTo>
                    <a:pt x="419767" y="461412"/>
                  </a:lnTo>
                  <a:lnTo>
                    <a:pt x="414064" y="451200"/>
                  </a:lnTo>
                  <a:lnTo>
                    <a:pt x="410748" y="446691"/>
                  </a:lnTo>
                  <a:lnTo>
                    <a:pt x="410748" y="444436"/>
                  </a:lnTo>
                  <a:lnTo>
                    <a:pt x="401730" y="444436"/>
                  </a:lnTo>
                  <a:lnTo>
                    <a:pt x="398282" y="443375"/>
                  </a:lnTo>
                  <a:lnTo>
                    <a:pt x="392711" y="457964"/>
                  </a:lnTo>
                  <a:lnTo>
                    <a:pt x="419767" y="519902"/>
                  </a:lnTo>
                  <a:lnTo>
                    <a:pt x="398282" y="535684"/>
                  </a:lnTo>
                  <a:lnTo>
                    <a:pt x="387141" y="533429"/>
                  </a:lnTo>
                  <a:lnTo>
                    <a:pt x="387141" y="534490"/>
                  </a:lnTo>
                  <a:lnTo>
                    <a:pt x="385947" y="535684"/>
                  </a:lnTo>
                  <a:lnTo>
                    <a:pt x="385947" y="534490"/>
                  </a:lnTo>
                  <a:lnTo>
                    <a:pt x="382631" y="534490"/>
                  </a:lnTo>
                  <a:lnTo>
                    <a:pt x="381438" y="535684"/>
                  </a:lnTo>
                  <a:lnTo>
                    <a:pt x="373613" y="541255"/>
                  </a:lnTo>
                  <a:lnTo>
                    <a:pt x="372419" y="542448"/>
                  </a:lnTo>
                  <a:lnTo>
                    <a:pt x="372419" y="543509"/>
                  </a:lnTo>
                  <a:lnTo>
                    <a:pt x="370164" y="549212"/>
                  </a:lnTo>
                  <a:lnTo>
                    <a:pt x="366849" y="561546"/>
                  </a:lnTo>
                  <a:lnTo>
                    <a:pt x="365788" y="563801"/>
                  </a:lnTo>
                  <a:lnTo>
                    <a:pt x="365788" y="570566"/>
                  </a:lnTo>
                  <a:lnTo>
                    <a:pt x="364594" y="573881"/>
                  </a:lnTo>
                  <a:lnTo>
                    <a:pt x="357830" y="577329"/>
                  </a:lnTo>
                  <a:lnTo>
                    <a:pt x="357830" y="576136"/>
                  </a:lnTo>
                  <a:lnTo>
                    <a:pt x="356769" y="576136"/>
                  </a:lnTo>
                  <a:lnTo>
                    <a:pt x="356769" y="577329"/>
                  </a:lnTo>
                  <a:lnTo>
                    <a:pt x="355575" y="577329"/>
                  </a:lnTo>
                  <a:lnTo>
                    <a:pt x="354514" y="576136"/>
                  </a:lnTo>
                  <a:lnTo>
                    <a:pt x="339793" y="582900"/>
                  </a:lnTo>
                  <a:lnTo>
                    <a:pt x="315124" y="564862"/>
                  </a:lnTo>
                  <a:lnTo>
                    <a:pt x="293771" y="577329"/>
                  </a:lnTo>
                  <a:lnTo>
                    <a:pt x="267776" y="589663"/>
                  </a:lnTo>
                  <a:lnTo>
                    <a:pt x="200268" y="523217"/>
                  </a:lnTo>
                  <a:lnTo>
                    <a:pt x="192443" y="518708"/>
                  </a:lnTo>
                  <a:lnTo>
                    <a:pt x="128251" y="462474"/>
                  </a:lnTo>
                  <a:lnTo>
                    <a:pt x="127190" y="460219"/>
                  </a:lnTo>
                  <a:lnTo>
                    <a:pt x="96818" y="363533"/>
                  </a:lnTo>
                  <a:lnTo>
                    <a:pt x="13528" y="219499"/>
                  </a:lnTo>
                  <a:lnTo>
                    <a:pt x="14722" y="218305"/>
                  </a:lnTo>
                  <a:lnTo>
                    <a:pt x="18037" y="218305"/>
                  </a:lnTo>
                  <a:lnTo>
                    <a:pt x="19098" y="214989"/>
                  </a:lnTo>
                  <a:lnTo>
                    <a:pt x="18037" y="214989"/>
                  </a:lnTo>
                  <a:lnTo>
                    <a:pt x="16844" y="217245"/>
                  </a:lnTo>
                  <a:lnTo>
                    <a:pt x="15783" y="216051"/>
                  </a:lnTo>
                  <a:lnTo>
                    <a:pt x="15783" y="217245"/>
                  </a:lnTo>
                  <a:lnTo>
                    <a:pt x="11273" y="217245"/>
                  </a:lnTo>
                  <a:lnTo>
                    <a:pt x="12467" y="213796"/>
                  </a:lnTo>
                  <a:lnTo>
                    <a:pt x="13528" y="214989"/>
                  </a:lnTo>
                  <a:lnTo>
                    <a:pt x="14722" y="214989"/>
                  </a:lnTo>
                  <a:lnTo>
                    <a:pt x="15783" y="213796"/>
                  </a:lnTo>
                  <a:lnTo>
                    <a:pt x="14722" y="212735"/>
                  </a:lnTo>
                  <a:lnTo>
                    <a:pt x="14722" y="211542"/>
                  </a:lnTo>
                  <a:lnTo>
                    <a:pt x="13528" y="211542"/>
                  </a:lnTo>
                  <a:lnTo>
                    <a:pt x="10212" y="209286"/>
                  </a:lnTo>
                  <a:lnTo>
                    <a:pt x="5703" y="205971"/>
                  </a:lnTo>
                  <a:lnTo>
                    <a:pt x="6764" y="204778"/>
                  </a:lnTo>
                  <a:lnTo>
                    <a:pt x="2255" y="204778"/>
                  </a:lnTo>
                  <a:lnTo>
                    <a:pt x="1194" y="205971"/>
                  </a:lnTo>
                  <a:lnTo>
                    <a:pt x="0" y="205971"/>
                  </a:lnTo>
                  <a:lnTo>
                    <a:pt x="0" y="202655"/>
                  </a:lnTo>
                  <a:lnTo>
                    <a:pt x="9019" y="189128"/>
                  </a:lnTo>
                  <a:lnTo>
                    <a:pt x="12467" y="190188"/>
                  </a:lnTo>
                  <a:lnTo>
                    <a:pt x="13528" y="187934"/>
                  </a:lnTo>
                  <a:lnTo>
                    <a:pt x="11273" y="186872"/>
                  </a:lnTo>
                  <a:lnTo>
                    <a:pt x="11273" y="181169"/>
                  </a:lnTo>
                  <a:lnTo>
                    <a:pt x="9019" y="175599"/>
                  </a:lnTo>
                  <a:lnTo>
                    <a:pt x="9019" y="171090"/>
                  </a:lnTo>
                  <a:lnTo>
                    <a:pt x="7958" y="170029"/>
                  </a:lnTo>
                  <a:lnTo>
                    <a:pt x="4509" y="167774"/>
                  </a:lnTo>
                  <a:lnTo>
                    <a:pt x="1194" y="168835"/>
                  </a:lnTo>
                  <a:lnTo>
                    <a:pt x="1194" y="167774"/>
                  </a:lnTo>
                  <a:lnTo>
                    <a:pt x="3448" y="165519"/>
                  </a:lnTo>
                  <a:lnTo>
                    <a:pt x="9019" y="168835"/>
                  </a:lnTo>
                  <a:lnTo>
                    <a:pt x="11273" y="172284"/>
                  </a:lnTo>
                  <a:lnTo>
                    <a:pt x="11273" y="173345"/>
                  </a:lnTo>
                  <a:lnTo>
                    <a:pt x="10212" y="174538"/>
                  </a:lnTo>
                  <a:lnTo>
                    <a:pt x="10212" y="175599"/>
                  </a:lnTo>
                  <a:lnTo>
                    <a:pt x="11273" y="177854"/>
                  </a:lnTo>
                  <a:lnTo>
                    <a:pt x="13528" y="177854"/>
                  </a:lnTo>
                  <a:lnTo>
                    <a:pt x="14722" y="181169"/>
                  </a:lnTo>
                  <a:lnTo>
                    <a:pt x="16844" y="181169"/>
                  </a:lnTo>
                  <a:lnTo>
                    <a:pt x="16844" y="177854"/>
                  </a:lnTo>
                  <a:lnTo>
                    <a:pt x="20292" y="175599"/>
                  </a:lnTo>
                  <a:lnTo>
                    <a:pt x="20292" y="172284"/>
                  </a:lnTo>
                  <a:lnTo>
                    <a:pt x="24801" y="172284"/>
                  </a:lnTo>
                  <a:lnTo>
                    <a:pt x="27056" y="171090"/>
                  </a:lnTo>
                  <a:lnTo>
                    <a:pt x="29311" y="175599"/>
                  </a:lnTo>
                  <a:lnTo>
                    <a:pt x="34881" y="172284"/>
                  </a:lnTo>
                  <a:lnTo>
                    <a:pt x="36075" y="171090"/>
                  </a:lnTo>
                  <a:lnTo>
                    <a:pt x="39390" y="171090"/>
                  </a:lnTo>
                  <a:lnTo>
                    <a:pt x="38329" y="166581"/>
                  </a:lnTo>
                  <a:lnTo>
                    <a:pt x="41645" y="154246"/>
                  </a:lnTo>
                  <a:lnTo>
                    <a:pt x="39390" y="154246"/>
                  </a:lnTo>
                  <a:lnTo>
                    <a:pt x="37136" y="156501"/>
                  </a:lnTo>
                  <a:lnTo>
                    <a:pt x="34881" y="155307"/>
                  </a:lnTo>
                  <a:lnTo>
                    <a:pt x="33820" y="154246"/>
                  </a:lnTo>
                  <a:lnTo>
                    <a:pt x="30372" y="147482"/>
                  </a:lnTo>
                  <a:lnTo>
                    <a:pt x="48409" y="106898"/>
                  </a:lnTo>
                  <a:lnTo>
                    <a:pt x="49603" y="109153"/>
                  </a:lnTo>
                  <a:lnTo>
                    <a:pt x="51857" y="108091"/>
                  </a:lnTo>
                  <a:lnTo>
                    <a:pt x="51857" y="105837"/>
                  </a:lnTo>
                  <a:lnTo>
                    <a:pt x="49603" y="102388"/>
                  </a:lnTo>
                  <a:lnTo>
                    <a:pt x="92309" y="81035"/>
                  </a:lnTo>
                  <a:lnTo>
                    <a:pt x="90054" y="87800"/>
                  </a:lnTo>
                  <a:lnTo>
                    <a:pt x="90054" y="99073"/>
                  </a:lnTo>
                  <a:lnTo>
                    <a:pt x="96818" y="105837"/>
                  </a:lnTo>
                  <a:lnTo>
                    <a:pt x="103582" y="100267"/>
                  </a:lnTo>
                  <a:lnTo>
                    <a:pt x="113662" y="111407"/>
                  </a:lnTo>
                  <a:lnTo>
                    <a:pt x="104643" y="118171"/>
                  </a:lnTo>
                  <a:lnTo>
                    <a:pt x="109153" y="121620"/>
                  </a:lnTo>
                  <a:lnTo>
                    <a:pt x="115917" y="114855"/>
                  </a:lnTo>
                  <a:lnTo>
                    <a:pt x="122681" y="122681"/>
                  </a:lnTo>
                  <a:lnTo>
                    <a:pt x="123742" y="132761"/>
                  </a:lnTo>
                  <a:lnTo>
                    <a:pt x="136209" y="142972"/>
                  </a:lnTo>
                  <a:lnTo>
                    <a:pt x="144034" y="148543"/>
                  </a:lnTo>
                  <a:lnTo>
                    <a:pt x="145228" y="149737"/>
                  </a:lnTo>
                  <a:lnTo>
                    <a:pt x="159816" y="155307"/>
                  </a:lnTo>
                  <a:lnTo>
                    <a:pt x="180109" y="146288"/>
                  </a:lnTo>
                  <a:lnTo>
                    <a:pt x="202523" y="165519"/>
                  </a:lnTo>
                  <a:lnTo>
                    <a:pt x="201462" y="166581"/>
                  </a:lnTo>
                  <a:lnTo>
                    <a:pt x="204777" y="168835"/>
                  </a:lnTo>
                  <a:lnTo>
                    <a:pt x="207032" y="168835"/>
                  </a:lnTo>
                  <a:lnTo>
                    <a:pt x="204777" y="149737"/>
                  </a:lnTo>
                  <a:lnTo>
                    <a:pt x="204777" y="146288"/>
                  </a:lnTo>
                  <a:lnTo>
                    <a:pt x="201462" y="101328"/>
                  </a:lnTo>
                  <a:lnTo>
                    <a:pt x="306105" y="115917"/>
                  </a:lnTo>
                  <a:lnTo>
                    <a:pt x="372419" y="51857"/>
                  </a:lnTo>
                  <a:lnTo>
                    <a:pt x="373613" y="54112"/>
                  </a:lnTo>
                  <a:lnTo>
                    <a:pt x="376929" y="54112"/>
                  </a:lnTo>
                  <a:lnTo>
                    <a:pt x="385947" y="50664"/>
                  </a:lnTo>
                  <a:lnTo>
                    <a:pt x="384886" y="47348"/>
                  </a:lnTo>
                  <a:lnTo>
                    <a:pt x="390456" y="40584"/>
                  </a:lnTo>
                  <a:lnTo>
                    <a:pt x="392711" y="38330"/>
                  </a:lnTo>
                  <a:lnTo>
                    <a:pt x="393905" y="41645"/>
                  </a:lnTo>
                  <a:lnTo>
                    <a:pt x="396027" y="41645"/>
                  </a:lnTo>
                  <a:lnTo>
                    <a:pt x="398282" y="47348"/>
                  </a:lnTo>
                  <a:lnTo>
                    <a:pt x="399475" y="51857"/>
                  </a:lnTo>
                  <a:lnTo>
                    <a:pt x="405046" y="56234"/>
                  </a:lnTo>
                  <a:lnTo>
                    <a:pt x="406239" y="56234"/>
                  </a:lnTo>
                  <a:lnTo>
                    <a:pt x="405046" y="54112"/>
                  </a:lnTo>
                  <a:lnTo>
                    <a:pt x="407300" y="52918"/>
                  </a:lnTo>
                  <a:lnTo>
                    <a:pt x="405046" y="42839"/>
                  </a:lnTo>
                  <a:lnTo>
                    <a:pt x="410748" y="38330"/>
                  </a:lnTo>
                  <a:lnTo>
                    <a:pt x="402791" y="21486"/>
                  </a:lnTo>
                  <a:lnTo>
                    <a:pt x="425338" y="0"/>
                  </a:lnTo>
                </a:path>
              </a:pathLst>
            </a:custGeom>
            <a:noFill/>
            <a:ln w="3315" cap="flat">
              <a:solidFill>
                <a:schemeClr val="bg1">
                  <a:lumMod val="65000"/>
                </a:schemeClr>
              </a:solidFill>
              <a:prstDash val="solid"/>
              <a:miter/>
            </a:ln>
          </p:spPr>
          <p:txBody>
            <a:bodyPr rtlCol="0" anchor="ctr"/>
            <a:lstStyle/>
            <a:p>
              <a:endParaRPr lang="en-FI" sz="816"/>
            </a:p>
          </p:txBody>
        </p:sp>
        <p:sp>
          <p:nvSpPr>
            <p:cNvPr id="930" name="Freeform: Shape 929">
              <a:extLst>
                <a:ext uri="{FF2B5EF4-FFF2-40B4-BE49-F238E27FC236}">
                  <a16:creationId xmlns:a16="http://schemas.microsoft.com/office/drawing/2014/main" id="{6551BFD2-5C41-4CA1-CFD4-D9ACCA5C7BF0}"/>
                </a:ext>
              </a:extLst>
            </p:cNvPr>
            <p:cNvSpPr/>
            <p:nvPr/>
          </p:nvSpPr>
          <p:spPr>
            <a:xfrm>
              <a:off x="4703777" y="11877549"/>
              <a:ext cx="295627" cy="303851"/>
            </a:xfrm>
            <a:custGeom>
              <a:avLst/>
              <a:gdLst>
                <a:gd name="connsiteX0" fmla="*/ 146156 w 295627"/>
                <a:gd name="connsiteY0" fmla="*/ 23608 h 303851"/>
                <a:gd name="connsiteX1" fmla="*/ 143901 w 295627"/>
                <a:gd name="connsiteY1" fmla="*/ 18037 h 303851"/>
                <a:gd name="connsiteX2" fmla="*/ 188862 w 295627"/>
                <a:gd name="connsiteY2" fmla="*/ 0 h 303851"/>
                <a:gd name="connsiteX3" fmla="*/ 191117 w 295627"/>
                <a:gd name="connsiteY3" fmla="*/ 6764 h 303851"/>
                <a:gd name="connsiteX4" fmla="*/ 203451 w 295627"/>
                <a:gd name="connsiteY4" fmla="*/ 28117 h 303851"/>
                <a:gd name="connsiteX5" fmla="*/ 222550 w 295627"/>
                <a:gd name="connsiteY5" fmla="*/ 24801 h 303851"/>
                <a:gd name="connsiteX6" fmla="*/ 239393 w 295627"/>
                <a:gd name="connsiteY6" fmla="*/ 47348 h 303851"/>
                <a:gd name="connsiteX7" fmla="*/ 261940 w 295627"/>
                <a:gd name="connsiteY7" fmla="*/ 61937 h 303851"/>
                <a:gd name="connsiteX8" fmla="*/ 295628 w 295627"/>
                <a:gd name="connsiteY8" fmla="*/ 96818 h 303851"/>
                <a:gd name="connsiteX9" fmla="*/ 292312 w 295627"/>
                <a:gd name="connsiteY9" fmla="*/ 101328 h 303851"/>
                <a:gd name="connsiteX10" fmla="*/ 284487 w 295627"/>
                <a:gd name="connsiteY10" fmla="*/ 108092 h 303851"/>
                <a:gd name="connsiteX11" fmla="*/ 273214 w 295627"/>
                <a:gd name="connsiteY11" fmla="*/ 119365 h 303851"/>
                <a:gd name="connsiteX12" fmla="*/ 270959 w 295627"/>
                <a:gd name="connsiteY12" fmla="*/ 123875 h 303851"/>
                <a:gd name="connsiteX13" fmla="*/ 263134 w 295627"/>
                <a:gd name="connsiteY13" fmla="*/ 138464 h 303851"/>
                <a:gd name="connsiteX14" fmla="*/ 266449 w 295627"/>
                <a:gd name="connsiteY14" fmla="*/ 162072 h 303851"/>
                <a:gd name="connsiteX15" fmla="*/ 213531 w 295627"/>
                <a:gd name="connsiteY15" fmla="*/ 303851 h 303851"/>
                <a:gd name="connsiteX16" fmla="*/ 206767 w 295627"/>
                <a:gd name="connsiteY16" fmla="*/ 301596 h 303851"/>
                <a:gd name="connsiteX17" fmla="*/ 195493 w 295627"/>
                <a:gd name="connsiteY17" fmla="*/ 277988 h 303851"/>
                <a:gd name="connsiteX18" fmla="*/ 190984 w 295627"/>
                <a:gd name="connsiteY18" fmla="*/ 274673 h 303851"/>
                <a:gd name="connsiteX19" fmla="*/ 171886 w 295627"/>
                <a:gd name="connsiteY19" fmla="*/ 270163 h 303851"/>
                <a:gd name="connsiteX20" fmla="*/ 166316 w 295627"/>
                <a:gd name="connsiteY20" fmla="*/ 273479 h 303851"/>
                <a:gd name="connsiteX21" fmla="*/ 155042 w 295627"/>
                <a:gd name="connsiteY21" fmla="*/ 272417 h 303851"/>
                <a:gd name="connsiteX22" fmla="*/ 155042 w 295627"/>
                <a:gd name="connsiteY22" fmla="*/ 269102 h 303851"/>
                <a:gd name="connsiteX23" fmla="*/ 144962 w 295627"/>
                <a:gd name="connsiteY23" fmla="*/ 269102 h 303851"/>
                <a:gd name="connsiteX24" fmla="*/ 143769 w 295627"/>
                <a:gd name="connsiteY24" fmla="*/ 271357 h 303851"/>
                <a:gd name="connsiteX25" fmla="*/ 138198 w 295627"/>
                <a:gd name="connsiteY25" fmla="*/ 270163 h 303851"/>
                <a:gd name="connsiteX26" fmla="*/ 133689 w 295627"/>
                <a:gd name="connsiteY26" fmla="*/ 271357 h 303851"/>
                <a:gd name="connsiteX27" fmla="*/ 122416 w 295627"/>
                <a:gd name="connsiteY27" fmla="*/ 269102 h 303851"/>
                <a:gd name="connsiteX28" fmla="*/ 121354 w 295627"/>
                <a:gd name="connsiteY28" fmla="*/ 266847 h 303851"/>
                <a:gd name="connsiteX29" fmla="*/ 118039 w 295627"/>
                <a:gd name="connsiteY29" fmla="*/ 265654 h 303851"/>
                <a:gd name="connsiteX30" fmla="*/ 114723 w 295627"/>
                <a:gd name="connsiteY30" fmla="*/ 261144 h 303851"/>
                <a:gd name="connsiteX31" fmla="*/ 111407 w 295627"/>
                <a:gd name="connsiteY31" fmla="*/ 259950 h 303851"/>
                <a:gd name="connsiteX32" fmla="*/ 109153 w 295627"/>
                <a:gd name="connsiteY32" fmla="*/ 257696 h 303851"/>
                <a:gd name="connsiteX33" fmla="*/ 84351 w 295627"/>
                <a:gd name="connsiteY33" fmla="*/ 212735 h 303851"/>
                <a:gd name="connsiteX34" fmla="*/ 78781 w 295627"/>
                <a:gd name="connsiteY34" fmla="*/ 214990 h 303851"/>
                <a:gd name="connsiteX35" fmla="*/ 53980 w 295627"/>
                <a:gd name="connsiteY35" fmla="*/ 163265 h 303851"/>
                <a:gd name="connsiteX36" fmla="*/ 33688 w 295627"/>
                <a:gd name="connsiteY36" fmla="*/ 173345 h 303851"/>
                <a:gd name="connsiteX37" fmla="*/ 0 w 295627"/>
                <a:gd name="connsiteY37" fmla="*/ 139658 h 303851"/>
                <a:gd name="connsiteX38" fmla="*/ 37136 w 295627"/>
                <a:gd name="connsiteY38" fmla="*/ 107031 h 303851"/>
                <a:gd name="connsiteX39" fmla="*/ 58489 w 295627"/>
                <a:gd name="connsiteY39" fmla="*/ 100267 h 303851"/>
                <a:gd name="connsiteX40" fmla="*/ 92309 w 295627"/>
                <a:gd name="connsiteY40" fmla="*/ 81168 h 303851"/>
                <a:gd name="connsiteX41" fmla="*/ 124935 w 295627"/>
                <a:gd name="connsiteY41" fmla="*/ 95758 h 303851"/>
                <a:gd name="connsiteX42" fmla="*/ 128251 w 295627"/>
                <a:gd name="connsiteY42" fmla="*/ 88994 h 303851"/>
                <a:gd name="connsiteX43" fmla="*/ 116978 w 295627"/>
                <a:gd name="connsiteY43" fmla="*/ 79975 h 303851"/>
                <a:gd name="connsiteX44" fmla="*/ 133822 w 295627"/>
                <a:gd name="connsiteY44" fmla="*/ 47348 h 303851"/>
                <a:gd name="connsiteX45" fmla="*/ 137270 w 295627"/>
                <a:gd name="connsiteY45" fmla="*/ 46287 h 303851"/>
                <a:gd name="connsiteX46" fmla="*/ 148543 w 295627"/>
                <a:gd name="connsiteY46" fmla="*/ 53051 h 303851"/>
                <a:gd name="connsiteX47" fmla="*/ 155307 w 295627"/>
                <a:gd name="connsiteY47" fmla="*/ 50797 h 303851"/>
                <a:gd name="connsiteX48" fmla="*/ 146289 w 295627"/>
                <a:gd name="connsiteY48" fmla="*/ 23740 h 30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5627" h="303851">
                  <a:moveTo>
                    <a:pt x="146156" y="23608"/>
                  </a:moveTo>
                  <a:lnTo>
                    <a:pt x="143901" y="18037"/>
                  </a:lnTo>
                  <a:lnTo>
                    <a:pt x="188862" y="0"/>
                  </a:lnTo>
                  <a:lnTo>
                    <a:pt x="191117" y="6764"/>
                  </a:lnTo>
                  <a:lnTo>
                    <a:pt x="203451" y="28117"/>
                  </a:lnTo>
                  <a:lnTo>
                    <a:pt x="222550" y="24801"/>
                  </a:lnTo>
                  <a:lnTo>
                    <a:pt x="239393" y="47348"/>
                  </a:lnTo>
                  <a:lnTo>
                    <a:pt x="261940" y="61937"/>
                  </a:lnTo>
                  <a:lnTo>
                    <a:pt x="295628" y="96818"/>
                  </a:lnTo>
                  <a:lnTo>
                    <a:pt x="292312" y="101328"/>
                  </a:lnTo>
                  <a:lnTo>
                    <a:pt x="284487" y="108092"/>
                  </a:lnTo>
                  <a:lnTo>
                    <a:pt x="273214" y="119365"/>
                  </a:lnTo>
                  <a:lnTo>
                    <a:pt x="270959" y="123875"/>
                  </a:lnTo>
                  <a:lnTo>
                    <a:pt x="263134" y="138464"/>
                  </a:lnTo>
                  <a:lnTo>
                    <a:pt x="266449" y="162072"/>
                  </a:lnTo>
                  <a:cubicBezTo>
                    <a:pt x="236343" y="209022"/>
                    <a:pt x="228120" y="252922"/>
                    <a:pt x="213531" y="303851"/>
                  </a:cubicBezTo>
                  <a:lnTo>
                    <a:pt x="206767" y="301596"/>
                  </a:lnTo>
                  <a:lnTo>
                    <a:pt x="195493" y="277988"/>
                  </a:lnTo>
                  <a:lnTo>
                    <a:pt x="190984" y="274673"/>
                  </a:lnTo>
                  <a:lnTo>
                    <a:pt x="171886" y="270163"/>
                  </a:lnTo>
                  <a:lnTo>
                    <a:pt x="166316" y="273479"/>
                  </a:lnTo>
                  <a:lnTo>
                    <a:pt x="155042" y="272417"/>
                  </a:lnTo>
                  <a:lnTo>
                    <a:pt x="155042" y="269102"/>
                  </a:lnTo>
                  <a:lnTo>
                    <a:pt x="144962" y="269102"/>
                  </a:lnTo>
                  <a:lnTo>
                    <a:pt x="143769" y="271357"/>
                  </a:lnTo>
                  <a:lnTo>
                    <a:pt x="138198" y="270163"/>
                  </a:lnTo>
                  <a:lnTo>
                    <a:pt x="133689" y="271357"/>
                  </a:lnTo>
                  <a:lnTo>
                    <a:pt x="122416" y="269102"/>
                  </a:lnTo>
                  <a:lnTo>
                    <a:pt x="121354" y="266847"/>
                  </a:lnTo>
                  <a:lnTo>
                    <a:pt x="118039" y="265654"/>
                  </a:lnTo>
                  <a:lnTo>
                    <a:pt x="114723" y="261144"/>
                  </a:lnTo>
                  <a:lnTo>
                    <a:pt x="111407" y="259950"/>
                  </a:lnTo>
                  <a:lnTo>
                    <a:pt x="109153" y="257696"/>
                  </a:lnTo>
                  <a:lnTo>
                    <a:pt x="84351" y="212735"/>
                  </a:lnTo>
                  <a:lnTo>
                    <a:pt x="78781" y="214990"/>
                  </a:lnTo>
                  <a:lnTo>
                    <a:pt x="53980" y="163265"/>
                  </a:lnTo>
                  <a:lnTo>
                    <a:pt x="33688" y="173345"/>
                  </a:lnTo>
                  <a:lnTo>
                    <a:pt x="0" y="139658"/>
                  </a:lnTo>
                  <a:lnTo>
                    <a:pt x="37136" y="107031"/>
                  </a:lnTo>
                  <a:lnTo>
                    <a:pt x="58489" y="100267"/>
                  </a:lnTo>
                  <a:lnTo>
                    <a:pt x="92309" y="81168"/>
                  </a:lnTo>
                  <a:lnTo>
                    <a:pt x="124935" y="95758"/>
                  </a:lnTo>
                  <a:lnTo>
                    <a:pt x="128251" y="88994"/>
                  </a:lnTo>
                  <a:lnTo>
                    <a:pt x="116978" y="79975"/>
                  </a:lnTo>
                  <a:lnTo>
                    <a:pt x="133822" y="47348"/>
                  </a:lnTo>
                  <a:lnTo>
                    <a:pt x="137270" y="46287"/>
                  </a:lnTo>
                  <a:lnTo>
                    <a:pt x="148543" y="53051"/>
                  </a:lnTo>
                  <a:lnTo>
                    <a:pt x="155307" y="50797"/>
                  </a:lnTo>
                  <a:lnTo>
                    <a:pt x="146289" y="23740"/>
                  </a:lnTo>
                </a:path>
              </a:pathLst>
            </a:custGeom>
            <a:noFill/>
            <a:ln w="3315" cap="flat">
              <a:solidFill>
                <a:schemeClr val="bg1">
                  <a:lumMod val="65000"/>
                </a:schemeClr>
              </a:solidFill>
              <a:prstDash val="solid"/>
              <a:miter/>
            </a:ln>
          </p:spPr>
          <p:txBody>
            <a:bodyPr rtlCol="0" anchor="ctr"/>
            <a:lstStyle/>
            <a:p>
              <a:endParaRPr lang="en-FI" sz="816"/>
            </a:p>
          </p:txBody>
        </p:sp>
        <p:sp>
          <p:nvSpPr>
            <p:cNvPr id="931" name="Freeform: Shape 930">
              <a:extLst>
                <a:ext uri="{FF2B5EF4-FFF2-40B4-BE49-F238E27FC236}">
                  <a16:creationId xmlns:a16="http://schemas.microsoft.com/office/drawing/2014/main" id="{13064024-F0B1-8B96-B800-D6417077D5F9}"/>
                </a:ext>
              </a:extLst>
            </p:cNvPr>
            <p:cNvSpPr/>
            <p:nvPr/>
          </p:nvSpPr>
          <p:spPr>
            <a:xfrm>
              <a:off x="4593563" y="11399293"/>
              <a:ext cx="457300" cy="507434"/>
            </a:xfrm>
            <a:custGeom>
              <a:avLst/>
              <a:gdLst>
                <a:gd name="connsiteX0" fmla="*/ 124803 w 457300"/>
                <a:gd name="connsiteY0" fmla="*/ 9019 h 507434"/>
                <a:gd name="connsiteX1" fmla="*/ 151859 w 457300"/>
                <a:gd name="connsiteY1" fmla="*/ 10080 h 507434"/>
                <a:gd name="connsiteX2" fmla="*/ 161939 w 457300"/>
                <a:gd name="connsiteY2" fmla="*/ 0 h 507434"/>
                <a:gd name="connsiteX3" fmla="*/ 204645 w 457300"/>
                <a:gd name="connsiteY3" fmla="*/ 129445 h 507434"/>
                <a:gd name="connsiteX4" fmla="*/ 203584 w 457300"/>
                <a:gd name="connsiteY4" fmla="*/ 132761 h 507434"/>
                <a:gd name="connsiteX5" fmla="*/ 211409 w 457300"/>
                <a:gd name="connsiteY5" fmla="*/ 133954 h 507434"/>
                <a:gd name="connsiteX6" fmla="*/ 218173 w 457300"/>
                <a:gd name="connsiteY6" fmla="*/ 138464 h 507434"/>
                <a:gd name="connsiteX7" fmla="*/ 220428 w 457300"/>
                <a:gd name="connsiteY7" fmla="*/ 137270 h 507434"/>
                <a:gd name="connsiteX8" fmla="*/ 229446 w 457300"/>
                <a:gd name="connsiteY8" fmla="*/ 137270 h 507434"/>
                <a:gd name="connsiteX9" fmla="*/ 238465 w 457300"/>
                <a:gd name="connsiteY9" fmla="*/ 136209 h 507434"/>
                <a:gd name="connsiteX10" fmla="*/ 240720 w 457300"/>
                <a:gd name="connsiteY10" fmla="*/ 127191 h 507434"/>
                <a:gd name="connsiteX11" fmla="*/ 246290 w 457300"/>
                <a:gd name="connsiteY11" fmla="*/ 129445 h 507434"/>
                <a:gd name="connsiteX12" fmla="*/ 244035 w 457300"/>
                <a:gd name="connsiteY12" fmla="*/ 140718 h 507434"/>
                <a:gd name="connsiteX13" fmla="*/ 249606 w 457300"/>
                <a:gd name="connsiteY13" fmla="*/ 142973 h 507434"/>
                <a:gd name="connsiteX14" fmla="*/ 250799 w 457300"/>
                <a:gd name="connsiteY14" fmla="*/ 132893 h 507434"/>
                <a:gd name="connsiteX15" fmla="*/ 251860 w 457300"/>
                <a:gd name="connsiteY15" fmla="*/ 134087 h 507434"/>
                <a:gd name="connsiteX16" fmla="*/ 251860 w 457300"/>
                <a:gd name="connsiteY16" fmla="*/ 139658 h 507434"/>
                <a:gd name="connsiteX17" fmla="*/ 252922 w 457300"/>
                <a:gd name="connsiteY17" fmla="*/ 141912 h 507434"/>
                <a:gd name="connsiteX18" fmla="*/ 256237 w 457300"/>
                <a:gd name="connsiteY18" fmla="*/ 144167 h 507434"/>
                <a:gd name="connsiteX19" fmla="*/ 259553 w 457300"/>
                <a:gd name="connsiteY19" fmla="*/ 144167 h 507434"/>
                <a:gd name="connsiteX20" fmla="*/ 260614 w 457300"/>
                <a:gd name="connsiteY20" fmla="*/ 145228 h 507434"/>
                <a:gd name="connsiteX21" fmla="*/ 259553 w 457300"/>
                <a:gd name="connsiteY21" fmla="*/ 146421 h 507434"/>
                <a:gd name="connsiteX22" fmla="*/ 255043 w 457300"/>
                <a:gd name="connsiteY22" fmla="*/ 146421 h 507434"/>
                <a:gd name="connsiteX23" fmla="*/ 251595 w 457300"/>
                <a:gd name="connsiteY23" fmla="*/ 147482 h 507434"/>
                <a:gd name="connsiteX24" fmla="*/ 252656 w 457300"/>
                <a:gd name="connsiteY24" fmla="*/ 150798 h 507434"/>
                <a:gd name="connsiteX25" fmla="*/ 259420 w 457300"/>
                <a:gd name="connsiteY25" fmla="*/ 156501 h 507434"/>
                <a:gd name="connsiteX26" fmla="*/ 261675 w 457300"/>
                <a:gd name="connsiteY26" fmla="*/ 157562 h 507434"/>
                <a:gd name="connsiteX27" fmla="*/ 271754 w 457300"/>
                <a:gd name="connsiteY27" fmla="*/ 149737 h 507434"/>
                <a:gd name="connsiteX28" fmla="*/ 267245 w 457300"/>
                <a:gd name="connsiteY28" fmla="*/ 126129 h 507434"/>
                <a:gd name="connsiteX29" fmla="*/ 308891 w 457300"/>
                <a:gd name="connsiteY29" fmla="*/ 96818 h 507434"/>
                <a:gd name="connsiteX30" fmla="*/ 311145 w 457300"/>
                <a:gd name="connsiteY30" fmla="*/ 98012 h 507434"/>
                <a:gd name="connsiteX31" fmla="*/ 313400 w 457300"/>
                <a:gd name="connsiteY31" fmla="*/ 85678 h 507434"/>
                <a:gd name="connsiteX32" fmla="*/ 326928 w 457300"/>
                <a:gd name="connsiteY32" fmla="*/ 95758 h 507434"/>
                <a:gd name="connsiteX33" fmla="*/ 351729 w 457300"/>
                <a:gd name="connsiteY33" fmla="*/ 113795 h 507434"/>
                <a:gd name="connsiteX34" fmla="*/ 372021 w 457300"/>
                <a:gd name="connsiteY34" fmla="*/ 166713 h 507434"/>
                <a:gd name="connsiteX35" fmla="*/ 373082 w 457300"/>
                <a:gd name="connsiteY35" fmla="*/ 167775 h 507434"/>
                <a:gd name="connsiteX36" fmla="*/ 377592 w 457300"/>
                <a:gd name="connsiteY36" fmla="*/ 180109 h 507434"/>
                <a:gd name="connsiteX37" fmla="*/ 385417 w 457300"/>
                <a:gd name="connsiteY37" fmla="*/ 185679 h 507434"/>
                <a:gd name="connsiteX38" fmla="*/ 390987 w 457300"/>
                <a:gd name="connsiteY38" fmla="*/ 196952 h 507434"/>
                <a:gd name="connsiteX39" fmla="*/ 424674 w 457300"/>
                <a:gd name="connsiteY39" fmla="*/ 216051 h 507434"/>
                <a:gd name="connsiteX40" fmla="*/ 417910 w 457300"/>
                <a:gd name="connsiteY40" fmla="*/ 253187 h 507434"/>
                <a:gd name="connsiteX41" fmla="*/ 414595 w 457300"/>
                <a:gd name="connsiteY41" fmla="*/ 303850 h 507434"/>
                <a:gd name="connsiteX42" fmla="*/ 416849 w 457300"/>
                <a:gd name="connsiteY42" fmla="*/ 310614 h 507434"/>
                <a:gd name="connsiteX43" fmla="*/ 424674 w 457300"/>
                <a:gd name="connsiteY43" fmla="*/ 309554 h 507434"/>
                <a:gd name="connsiteX44" fmla="*/ 431439 w 457300"/>
                <a:gd name="connsiteY44" fmla="*/ 311808 h 507434"/>
                <a:gd name="connsiteX45" fmla="*/ 431439 w 457300"/>
                <a:gd name="connsiteY45" fmla="*/ 312870 h 507434"/>
                <a:gd name="connsiteX46" fmla="*/ 435948 w 457300"/>
                <a:gd name="connsiteY46" fmla="*/ 314063 h 507434"/>
                <a:gd name="connsiteX47" fmla="*/ 438203 w 457300"/>
                <a:gd name="connsiteY47" fmla="*/ 316317 h 507434"/>
                <a:gd name="connsiteX48" fmla="*/ 440457 w 457300"/>
                <a:gd name="connsiteY48" fmla="*/ 315124 h 507434"/>
                <a:gd name="connsiteX49" fmla="*/ 457301 w 457300"/>
                <a:gd name="connsiteY49" fmla="*/ 348811 h 507434"/>
                <a:gd name="connsiteX50" fmla="*/ 426929 w 457300"/>
                <a:gd name="connsiteY50" fmla="*/ 376928 h 507434"/>
                <a:gd name="connsiteX51" fmla="*/ 417910 w 457300"/>
                <a:gd name="connsiteY51" fmla="*/ 377990 h 507434"/>
                <a:gd name="connsiteX52" fmla="*/ 413401 w 457300"/>
                <a:gd name="connsiteY52" fmla="*/ 382499 h 507434"/>
                <a:gd name="connsiteX53" fmla="*/ 406637 w 457300"/>
                <a:gd name="connsiteY53" fmla="*/ 382499 h 507434"/>
                <a:gd name="connsiteX54" fmla="*/ 404382 w 457300"/>
                <a:gd name="connsiteY54" fmla="*/ 388069 h 507434"/>
                <a:gd name="connsiteX55" fmla="*/ 394303 w 457300"/>
                <a:gd name="connsiteY55" fmla="*/ 382499 h 507434"/>
                <a:gd name="connsiteX56" fmla="*/ 393242 w 457300"/>
                <a:gd name="connsiteY56" fmla="*/ 381438 h 507434"/>
                <a:gd name="connsiteX57" fmla="*/ 383162 w 457300"/>
                <a:gd name="connsiteY57" fmla="*/ 390457 h 507434"/>
                <a:gd name="connsiteX58" fmla="*/ 367379 w 457300"/>
                <a:gd name="connsiteY58" fmla="*/ 432102 h 507434"/>
                <a:gd name="connsiteX59" fmla="*/ 355045 w 457300"/>
                <a:gd name="connsiteY59" fmla="*/ 446691 h 507434"/>
                <a:gd name="connsiteX60" fmla="*/ 338201 w 457300"/>
                <a:gd name="connsiteY60" fmla="*/ 446691 h 507434"/>
                <a:gd name="connsiteX61" fmla="*/ 339262 w 457300"/>
                <a:gd name="connsiteY61" fmla="*/ 460219 h 507434"/>
                <a:gd name="connsiteX62" fmla="*/ 338201 w 457300"/>
                <a:gd name="connsiteY62" fmla="*/ 462474 h 507434"/>
                <a:gd name="connsiteX63" fmla="*/ 331437 w 457300"/>
                <a:gd name="connsiteY63" fmla="*/ 461412 h 507434"/>
                <a:gd name="connsiteX64" fmla="*/ 331437 w 457300"/>
                <a:gd name="connsiteY64" fmla="*/ 460219 h 507434"/>
                <a:gd name="connsiteX65" fmla="*/ 326928 w 457300"/>
                <a:gd name="connsiteY65" fmla="*/ 460219 h 507434"/>
                <a:gd name="connsiteX66" fmla="*/ 325734 w 457300"/>
                <a:gd name="connsiteY66" fmla="*/ 465922 h 507434"/>
                <a:gd name="connsiteX67" fmla="*/ 326928 w 457300"/>
                <a:gd name="connsiteY67" fmla="*/ 470432 h 507434"/>
                <a:gd name="connsiteX68" fmla="*/ 323612 w 457300"/>
                <a:gd name="connsiteY68" fmla="*/ 480511 h 507434"/>
                <a:gd name="connsiteX69" fmla="*/ 313532 w 457300"/>
                <a:gd name="connsiteY69" fmla="*/ 506373 h 507434"/>
                <a:gd name="connsiteX70" fmla="*/ 301198 w 457300"/>
                <a:gd name="connsiteY70" fmla="*/ 485020 h 507434"/>
                <a:gd name="connsiteX71" fmla="*/ 298943 w 457300"/>
                <a:gd name="connsiteY71" fmla="*/ 478256 h 507434"/>
                <a:gd name="connsiteX72" fmla="*/ 253982 w 457300"/>
                <a:gd name="connsiteY72" fmla="*/ 496294 h 507434"/>
                <a:gd name="connsiteX73" fmla="*/ 256237 w 457300"/>
                <a:gd name="connsiteY73" fmla="*/ 501864 h 507434"/>
                <a:gd name="connsiteX74" fmla="*/ 234884 w 457300"/>
                <a:gd name="connsiteY74" fmla="*/ 507435 h 507434"/>
                <a:gd name="connsiteX75" fmla="*/ 228120 w 457300"/>
                <a:gd name="connsiteY75" fmla="*/ 478124 h 507434"/>
                <a:gd name="connsiteX76" fmla="*/ 239393 w 457300"/>
                <a:gd name="connsiteY76" fmla="*/ 472553 h 507434"/>
                <a:gd name="connsiteX77" fmla="*/ 222550 w 457300"/>
                <a:gd name="connsiteY77" fmla="*/ 438866 h 507434"/>
                <a:gd name="connsiteX78" fmla="*/ 219234 w 457300"/>
                <a:gd name="connsiteY78" fmla="*/ 442182 h 507434"/>
                <a:gd name="connsiteX79" fmla="*/ 219234 w 457300"/>
                <a:gd name="connsiteY79" fmla="*/ 443375 h 507434"/>
                <a:gd name="connsiteX80" fmla="*/ 205706 w 457300"/>
                <a:gd name="connsiteY80" fmla="*/ 437805 h 507434"/>
                <a:gd name="connsiteX81" fmla="*/ 192178 w 457300"/>
                <a:gd name="connsiteY81" fmla="*/ 426531 h 507434"/>
                <a:gd name="connsiteX82" fmla="*/ 189923 w 457300"/>
                <a:gd name="connsiteY82" fmla="*/ 415258 h 507434"/>
                <a:gd name="connsiteX83" fmla="*/ 177589 w 457300"/>
                <a:gd name="connsiteY83" fmla="*/ 383693 h 507434"/>
                <a:gd name="connsiteX84" fmla="*/ 182098 w 457300"/>
                <a:gd name="connsiteY84" fmla="*/ 384754 h 507434"/>
                <a:gd name="connsiteX85" fmla="*/ 187668 w 457300"/>
                <a:gd name="connsiteY85" fmla="*/ 381438 h 507434"/>
                <a:gd name="connsiteX86" fmla="*/ 189923 w 457300"/>
                <a:gd name="connsiteY86" fmla="*/ 377990 h 507434"/>
                <a:gd name="connsiteX87" fmla="*/ 187668 w 457300"/>
                <a:gd name="connsiteY87" fmla="*/ 374674 h 507434"/>
                <a:gd name="connsiteX88" fmla="*/ 183159 w 457300"/>
                <a:gd name="connsiteY88" fmla="*/ 374674 h 507434"/>
                <a:gd name="connsiteX89" fmla="*/ 180904 w 457300"/>
                <a:gd name="connsiteY89" fmla="*/ 373613 h 507434"/>
                <a:gd name="connsiteX90" fmla="*/ 178650 w 457300"/>
                <a:gd name="connsiteY90" fmla="*/ 371358 h 507434"/>
                <a:gd name="connsiteX91" fmla="*/ 175334 w 457300"/>
                <a:gd name="connsiteY91" fmla="*/ 369104 h 507434"/>
                <a:gd name="connsiteX92" fmla="*/ 167509 w 457300"/>
                <a:gd name="connsiteY92" fmla="*/ 366849 h 507434"/>
                <a:gd name="connsiteX93" fmla="*/ 157429 w 457300"/>
                <a:gd name="connsiteY93" fmla="*/ 353321 h 507434"/>
                <a:gd name="connsiteX94" fmla="*/ 156236 w 457300"/>
                <a:gd name="connsiteY94" fmla="*/ 349873 h 507434"/>
                <a:gd name="connsiteX95" fmla="*/ 158490 w 457300"/>
                <a:gd name="connsiteY95" fmla="*/ 347618 h 507434"/>
                <a:gd name="connsiteX96" fmla="*/ 164061 w 457300"/>
                <a:gd name="connsiteY96" fmla="*/ 346424 h 507434"/>
                <a:gd name="connsiteX97" fmla="*/ 169631 w 457300"/>
                <a:gd name="connsiteY97" fmla="*/ 341915 h 507434"/>
                <a:gd name="connsiteX98" fmla="*/ 179711 w 457300"/>
                <a:gd name="connsiteY98" fmla="*/ 348679 h 507434"/>
                <a:gd name="connsiteX99" fmla="*/ 184220 w 457300"/>
                <a:gd name="connsiteY99" fmla="*/ 348679 h 507434"/>
                <a:gd name="connsiteX100" fmla="*/ 181966 w 457300"/>
                <a:gd name="connsiteY100" fmla="*/ 346424 h 507434"/>
                <a:gd name="connsiteX101" fmla="*/ 177456 w 457300"/>
                <a:gd name="connsiteY101" fmla="*/ 328387 h 507434"/>
                <a:gd name="connsiteX102" fmla="*/ 153848 w 457300"/>
                <a:gd name="connsiteY102" fmla="*/ 314859 h 507434"/>
                <a:gd name="connsiteX103" fmla="*/ 176395 w 457300"/>
                <a:gd name="connsiteY103" fmla="*/ 307034 h 507434"/>
                <a:gd name="connsiteX104" fmla="*/ 173079 w 457300"/>
                <a:gd name="connsiteY104" fmla="*/ 292444 h 507434"/>
                <a:gd name="connsiteX105" fmla="*/ 169764 w 457300"/>
                <a:gd name="connsiteY105" fmla="*/ 291251 h 507434"/>
                <a:gd name="connsiteX106" fmla="*/ 161939 w 457300"/>
                <a:gd name="connsiteY106" fmla="*/ 291251 h 507434"/>
                <a:gd name="connsiteX107" fmla="*/ 163000 w 457300"/>
                <a:gd name="connsiteY107" fmla="*/ 274407 h 507434"/>
                <a:gd name="connsiteX108" fmla="*/ 164193 w 457300"/>
                <a:gd name="connsiteY108" fmla="*/ 264327 h 507434"/>
                <a:gd name="connsiteX109" fmla="*/ 156236 w 457300"/>
                <a:gd name="connsiteY109" fmla="*/ 259818 h 507434"/>
                <a:gd name="connsiteX110" fmla="*/ 132628 w 457300"/>
                <a:gd name="connsiteY110" fmla="*/ 259818 h 507434"/>
                <a:gd name="connsiteX111" fmla="*/ 122548 w 457300"/>
                <a:gd name="connsiteY111" fmla="*/ 232762 h 507434"/>
                <a:gd name="connsiteX112" fmla="*/ 110214 w 457300"/>
                <a:gd name="connsiteY112" fmla="*/ 248545 h 507434"/>
                <a:gd name="connsiteX113" fmla="*/ 96686 w 457300"/>
                <a:gd name="connsiteY113" fmla="*/ 231701 h 507434"/>
                <a:gd name="connsiteX114" fmla="*/ 67508 w 457300"/>
                <a:gd name="connsiteY114" fmla="*/ 250799 h 507434"/>
                <a:gd name="connsiteX115" fmla="*/ 48409 w 457300"/>
                <a:gd name="connsiteY115" fmla="*/ 236210 h 507434"/>
                <a:gd name="connsiteX116" fmla="*/ 50664 w 457300"/>
                <a:gd name="connsiteY116" fmla="*/ 233956 h 507434"/>
                <a:gd name="connsiteX117" fmla="*/ 52918 w 457300"/>
                <a:gd name="connsiteY117" fmla="*/ 227192 h 507434"/>
                <a:gd name="connsiteX118" fmla="*/ 47348 w 457300"/>
                <a:gd name="connsiteY118" fmla="*/ 221622 h 507434"/>
                <a:gd name="connsiteX119" fmla="*/ 40584 w 457300"/>
                <a:gd name="connsiteY119" fmla="*/ 207032 h 507434"/>
                <a:gd name="connsiteX120" fmla="*/ 19231 w 457300"/>
                <a:gd name="connsiteY120" fmla="*/ 204778 h 507434"/>
                <a:gd name="connsiteX121" fmla="*/ 10212 w 457300"/>
                <a:gd name="connsiteY121" fmla="*/ 199075 h 507434"/>
                <a:gd name="connsiteX122" fmla="*/ 0 w 457300"/>
                <a:gd name="connsiteY122" fmla="*/ 191249 h 507434"/>
                <a:gd name="connsiteX123" fmla="*/ 2255 w 457300"/>
                <a:gd name="connsiteY123" fmla="*/ 156368 h 507434"/>
                <a:gd name="connsiteX124" fmla="*/ 11273 w 457300"/>
                <a:gd name="connsiteY124" fmla="*/ 133822 h 507434"/>
                <a:gd name="connsiteX125" fmla="*/ 20292 w 457300"/>
                <a:gd name="connsiteY125" fmla="*/ 119232 h 507434"/>
                <a:gd name="connsiteX126" fmla="*/ 28117 w 457300"/>
                <a:gd name="connsiteY126" fmla="*/ 122548 h 507434"/>
                <a:gd name="connsiteX127" fmla="*/ 30372 w 457300"/>
                <a:gd name="connsiteY127" fmla="*/ 116978 h 507434"/>
                <a:gd name="connsiteX128" fmla="*/ 33687 w 457300"/>
                <a:gd name="connsiteY128" fmla="*/ 118171 h 507434"/>
                <a:gd name="connsiteX129" fmla="*/ 35942 w 457300"/>
                <a:gd name="connsiteY129" fmla="*/ 112468 h 507434"/>
                <a:gd name="connsiteX130" fmla="*/ 47216 w 457300"/>
                <a:gd name="connsiteY130" fmla="*/ 114723 h 507434"/>
                <a:gd name="connsiteX131" fmla="*/ 49470 w 457300"/>
                <a:gd name="connsiteY131" fmla="*/ 107959 h 507434"/>
                <a:gd name="connsiteX132" fmla="*/ 57295 w 457300"/>
                <a:gd name="connsiteY132" fmla="*/ 104511 h 507434"/>
                <a:gd name="connsiteX133" fmla="*/ 56101 w 457300"/>
                <a:gd name="connsiteY133" fmla="*/ 101195 h 507434"/>
                <a:gd name="connsiteX134" fmla="*/ 62866 w 457300"/>
                <a:gd name="connsiteY134" fmla="*/ 105705 h 507434"/>
                <a:gd name="connsiteX135" fmla="*/ 63927 w 457300"/>
                <a:gd name="connsiteY135" fmla="*/ 111275 h 507434"/>
                <a:gd name="connsiteX136" fmla="*/ 69630 w 457300"/>
                <a:gd name="connsiteY136" fmla="*/ 113529 h 507434"/>
                <a:gd name="connsiteX137" fmla="*/ 72945 w 457300"/>
                <a:gd name="connsiteY137" fmla="*/ 104511 h 507434"/>
                <a:gd name="connsiteX138" fmla="*/ 76261 w 457300"/>
                <a:gd name="connsiteY138" fmla="*/ 106765 h 507434"/>
                <a:gd name="connsiteX139" fmla="*/ 89789 w 457300"/>
                <a:gd name="connsiteY139" fmla="*/ 78648 h 507434"/>
                <a:gd name="connsiteX140" fmla="*/ 83025 w 457300"/>
                <a:gd name="connsiteY140" fmla="*/ 76394 h 507434"/>
                <a:gd name="connsiteX141" fmla="*/ 83025 w 457300"/>
                <a:gd name="connsiteY141" fmla="*/ 73078 h 507434"/>
                <a:gd name="connsiteX142" fmla="*/ 84086 w 457300"/>
                <a:gd name="connsiteY142" fmla="*/ 62998 h 507434"/>
                <a:gd name="connsiteX143" fmla="*/ 88595 w 457300"/>
                <a:gd name="connsiteY143" fmla="*/ 60744 h 507434"/>
                <a:gd name="connsiteX144" fmla="*/ 106633 w 457300"/>
                <a:gd name="connsiteY144" fmla="*/ 61937 h 507434"/>
                <a:gd name="connsiteX145" fmla="*/ 96420 w 457300"/>
                <a:gd name="connsiteY145" fmla="*/ 39391 h 507434"/>
                <a:gd name="connsiteX146" fmla="*/ 98675 w 457300"/>
                <a:gd name="connsiteY146" fmla="*/ 37136 h 507434"/>
                <a:gd name="connsiteX147" fmla="*/ 123477 w 457300"/>
                <a:gd name="connsiteY147" fmla="*/ 47216 h 507434"/>
                <a:gd name="connsiteX148" fmla="*/ 121222 w 457300"/>
                <a:gd name="connsiteY148" fmla="*/ 39391 h 507434"/>
                <a:gd name="connsiteX149" fmla="*/ 127986 w 457300"/>
                <a:gd name="connsiteY149" fmla="*/ 31566 h 507434"/>
                <a:gd name="connsiteX150" fmla="*/ 137004 w 457300"/>
                <a:gd name="connsiteY150" fmla="*/ 36075 h 507434"/>
                <a:gd name="connsiteX151" fmla="*/ 140320 w 457300"/>
                <a:gd name="connsiteY151" fmla="*/ 28117 h 507434"/>
                <a:gd name="connsiteX152" fmla="*/ 137004 w 457300"/>
                <a:gd name="connsiteY152" fmla="*/ 24801 h 507434"/>
                <a:gd name="connsiteX153" fmla="*/ 133689 w 457300"/>
                <a:gd name="connsiteY153" fmla="*/ 27056 h 507434"/>
                <a:gd name="connsiteX154" fmla="*/ 126925 w 457300"/>
                <a:gd name="connsiteY154" fmla="*/ 24801 h 507434"/>
                <a:gd name="connsiteX155" fmla="*/ 124670 w 457300"/>
                <a:gd name="connsiteY155" fmla="*/ 24801 h 507434"/>
                <a:gd name="connsiteX156" fmla="*/ 124670 w 457300"/>
                <a:gd name="connsiteY156" fmla="*/ 9019 h 50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57300" h="507434">
                  <a:moveTo>
                    <a:pt x="124803" y="9019"/>
                  </a:moveTo>
                  <a:lnTo>
                    <a:pt x="151859" y="10080"/>
                  </a:lnTo>
                  <a:lnTo>
                    <a:pt x="161939" y="0"/>
                  </a:lnTo>
                  <a:cubicBezTo>
                    <a:pt x="177986" y="75465"/>
                    <a:pt x="153583" y="74007"/>
                    <a:pt x="204645" y="129445"/>
                  </a:cubicBezTo>
                  <a:lnTo>
                    <a:pt x="203584" y="132761"/>
                  </a:lnTo>
                  <a:lnTo>
                    <a:pt x="211409" y="133954"/>
                  </a:lnTo>
                  <a:lnTo>
                    <a:pt x="218173" y="138464"/>
                  </a:lnTo>
                  <a:lnTo>
                    <a:pt x="220428" y="137270"/>
                  </a:lnTo>
                  <a:lnTo>
                    <a:pt x="229446" y="137270"/>
                  </a:lnTo>
                  <a:lnTo>
                    <a:pt x="238465" y="136209"/>
                  </a:lnTo>
                  <a:lnTo>
                    <a:pt x="240720" y="127191"/>
                  </a:lnTo>
                  <a:lnTo>
                    <a:pt x="246290" y="129445"/>
                  </a:lnTo>
                  <a:lnTo>
                    <a:pt x="244035" y="140718"/>
                  </a:lnTo>
                  <a:lnTo>
                    <a:pt x="249606" y="142973"/>
                  </a:lnTo>
                  <a:lnTo>
                    <a:pt x="250799" y="132893"/>
                  </a:lnTo>
                  <a:lnTo>
                    <a:pt x="251860" y="134087"/>
                  </a:lnTo>
                  <a:lnTo>
                    <a:pt x="251860" y="139658"/>
                  </a:lnTo>
                  <a:lnTo>
                    <a:pt x="252922" y="141912"/>
                  </a:lnTo>
                  <a:lnTo>
                    <a:pt x="256237" y="144167"/>
                  </a:lnTo>
                  <a:lnTo>
                    <a:pt x="259553" y="144167"/>
                  </a:lnTo>
                  <a:lnTo>
                    <a:pt x="260614" y="145228"/>
                  </a:lnTo>
                  <a:lnTo>
                    <a:pt x="259553" y="146421"/>
                  </a:lnTo>
                  <a:lnTo>
                    <a:pt x="255043" y="146421"/>
                  </a:lnTo>
                  <a:lnTo>
                    <a:pt x="251595" y="147482"/>
                  </a:lnTo>
                  <a:lnTo>
                    <a:pt x="252656" y="150798"/>
                  </a:lnTo>
                  <a:lnTo>
                    <a:pt x="259420" y="156501"/>
                  </a:lnTo>
                  <a:lnTo>
                    <a:pt x="261675" y="157562"/>
                  </a:lnTo>
                  <a:lnTo>
                    <a:pt x="271754" y="149737"/>
                  </a:lnTo>
                  <a:lnTo>
                    <a:pt x="267245" y="126129"/>
                  </a:lnTo>
                  <a:lnTo>
                    <a:pt x="308891" y="96818"/>
                  </a:lnTo>
                  <a:lnTo>
                    <a:pt x="311145" y="98012"/>
                  </a:lnTo>
                  <a:lnTo>
                    <a:pt x="313400" y="85678"/>
                  </a:lnTo>
                  <a:lnTo>
                    <a:pt x="326928" y="95758"/>
                  </a:lnTo>
                  <a:lnTo>
                    <a:pt x="351729" y="113795"/>
                  </a:lnTo>
                  <a:lnTo>
                    <a:pt x="372021" y="166713"/>
                  </a:lnTo>
                  <a:lnTo>
                    <a:pt x="373082" y="167775"/>
                  </a:lnTo>
                  <a:lnTo>
                    <a:pt x="377592" y="180109"/>
                  </a:lnTo>
                  <a:lnTo>
                    <a:pt x="385417" y="185679"/>
                  </a:lnTo>
                  <a:lnTo>
                    <a:pt x="390987" y="196952"/>
                  </a:lnTo>
                  <a:lnTo>
                    <a:pt x="424674" y="216051"/>
                  </a:lnTo>
                  <a:lnTo>
                    <a:pt x="417910" y="253187"/>
                  </a:lnTo>
                  <a:lnTo>
                    <a:pt x="414595" y="303850"/>
                  </a:lnTo>
                  <a:lnTo>
                    <a:pt x="416849" y="310614"/>
                  </a:lnTo>
                  <a:lnTo>
                    <a:pt x="424674" y="309554"/>
                  </a:lnTo>
                  <a:lnTo>
                    <a:pt x="431439" y="311808"/>
                  </a:lnTo>
                  <a:lnTo>
                    <a:pt x="431439" y="312870"/>
                  </a:lnTo>
                  <a:lnTo>
                    <a:pt x="435948" y="314063"/>
                  </a:lnTo>
                  <a:lnTo>
                    <a:pt x="438203" y="316317"/>
                  </a:lnTo>
                  <a:lnTo>
                    <a:pt x="440457" y="315124"/>
                  </a:lnTo>
                  <a:lnTo>
                    <a:pt x="457301" y="348811"/>
                  </a:lnTo>
                  <a:lnTo>
                    <a:pt x="426929" y="376928"/>
                  </a:lnTo>
                  <a:lnTo>
                    <a:pt x="417910" y="377990"/>
                  </a:lnTo>
                  <a:lnTo>
                    <a:pt x="413401" y="382499"/>
                  </a:lnTo>
                  <a:lnTo>
                    <a:pt x="406637" y="382499"/>
                  </a:lnTo>
                  <a:lnTo>
                    <a:pt x="404382" y="388069"/>
                  </a:lnTo>
                  <a:lnTo>
                    <a:pt x="394303" y="382499"/>
                  </a:lnTo>
                  <a:lnTo>
                    <a:pt x="393242" y="381438"/>
                  </a:lnTo>
                  <a:lnTo>
                    <a:pt x="383162" y="390457"/>
                  </a:lnTo>
                  <a:lnTo>
                    <a:pt x="367379" y="432102"/>
                  </a:lnTo>
                  <a:lnTo>
                    <a:pt x="355045" y="446691"/>
                  </a:lnTo>
                  <a:lnTo>
                    <a:pt x="338201" y="446691"/>
                  </a:lnTo>
                  <a:lnTo>
                    <a:pt x="339262" y="460219"/>
                  </a:lnTo>
                  <a:lnTo>
                    <a:pt x="338201" y="462474"/>
                  </a:lnTo>
                  <a:lnTo>
                    <a:pt x="331437" y="461412"/>
                  </a:lnTo>
                  <a:lnTo>
                    <a:pt x="331437" y="460219"/>
                  </a:lnTo>
                  <a:lnTo>
                    <a:pt x="326928" y="460219"/>
                  </a:lnTo>
                  <a:lnTo>
                    <a:pt x="325734" y="465922"/>
                  </a:lnTo>
                  <a:lnTo>
                    <a:pt x="326928" y="470432"/>
                  </a:lnTo>
                  <a:lnTo>
                    <a:pt x="323612" y="480511"/>
                  </a:lnTo>
                  <a:lnTo>
                    <a:pt x="313532" y="506373"/>
                  </a:lnTo>
                  <a:lnTo>
                    <a:pt x="301198" y="485020"/>
                  </a:lnTo>
                  <a:lnTo>
                    <a:pt x="298943" y="478256"/>
                  </a:lnTo>
                  <a:lnTo>
                    <a:pt x="253982" y="496294"/>
                  </a:lnTo>
                  <a:lnTo>
                    <a:pt x="256237" y="501864"/>
                  </a:lnTo>
                  <a:lnTo>
                    <a:pt x="234884" y="507435"/>
                  </a:lnTo>
                  <a:lnTo>
                    <a:pt x="228120" y="478124"/>
                  </a:lnTo>
                  <a:lnTo>
                    <a:pt x="239393" y="472553"/>
                  </a:lnTo>
                  <a:lnTo>
                    <a:pt x="222550" y="438866"/>
                  </a:lnTo>
                  <a:lnTo>
                    <a:pt x="219234" y="442182"/>
                  </a:lnTo>
                  <a:lnTo>
                    <a:pt x="219234" y="443375"/>
                  </a:lnTo>
                  <a:lnTo>
                    <a:pt x="205706" y="437805"/>
                  </a:lnTo>
                  <a:lnTo>
                    <a:pt x="192178" y="426531"/>
                  </a:lnTo>
                  <a:lnTo>
                    <a:pt x="189923" y="415258"/>
                  </a:lnTo>
                  <a:lnTo>
                    <a:pt x="177589" y="383693"/>
                  </a:lnTo>
                  <a:lnTo>
                    <a:pt x="182098" y="384754"/>
                  </a:lnTo>
                  <a:lnTo>
                    <a:pt x="187668" y="381438"/>
                  </a:lnTo>
                  <a:lnTo>
                    <a:pt x="189923" y="377990"/>
                  </a:lnTo>
                  <a:lnTo>
                    <a:pt x="187668" y="374674"/>
                  </a:lnTo>
                  <a:lnTo>
                    <a:pt x="183159" y="374674"/>
                  </a:lnTo>
                  <a:lnTo>
                    <a:pt x="180904" y="373613"/>
                  </a:lnTo>
                  <a:lnTo>
                    <a:pt x="178650" y="371358"/>
                  </a:lnTo>
                  <a:lnTo>
                    <a:pt x="175334" y="369104"/>
                  </a:lnTo>
                  <a:lnTo>
                    <a:pt x="167509" y="366849"/>
                  </a:lnTo>
                  <a:lnTo>
                    <a:pt x="157429" y="353321"/>
                  </a:lnTo>
                  <a:lnTo>
                    <a:pt x="156236" y="349873"/>
                  </a:lnTo>
                  <a:lnTo>
                    <a:pt x="158490" y="347618"/>
                  </a:lnTo>
                  <a:lnTo>
                    <a:pt x="164061" y="346424"/>
                  </a:lnTo>
                  <a:lnTo>
                    <a:pt x="169631" y="341915"/>
                  </a:lnTo>
                  <a:lnTo>
                    <a:pt x="179711" y="348679"/>
                  </a:lnTo>
                  <a:lnTo>
                    <a:pt x="184220" y="348679"/>
                  </a:lnTo>
                  <a:lnTo>
                    <a:pt x="181966" y="346424"/>
                  </a:lnTo>
                  <a:lnTo>
                    <a:pt x="177456" y="328387"/>
                  </a:lnTo>
                  <a:lnTo>
                    <a:pt x="153848" y="314859"/>
                  </a:lnTo>
                  <a:lnTo>
                    <a:pt x="176395" y="307034"/>
                  </a:lnTo>
                  <a:lnTo>
                    <a:pt x="173079" y="292444"/>
                  </a:lnTo>
                  <a:lnTo>
                    <a:pt x="169764" y="291251"/>
                  </a:lnTo>
                  <a:lnTo>
                    <a:pt x="161939" y="291251"/>
                  </a:lnTo>
                  <a:lnTo>
                    <a:pt x="163000" y="274407"/>
                  </a:lnTo>
                  <a:lnTo>
                    <a:pt x="164193" y="264327"/>
                  </a:lnTo>
                  <a:lnTo>
                    <a:pt x="156236" y="259818"/>
                  </a:lnTo>
                  <a:lnTo>
                    <a:pt x="132628" y="259818"/>
                  </a:lnTo>
                  <a:lnTo>
                    <a:pt x="122548" y="232762"/>
                  </a:lnTo>
                  <a:lnTo>
                    <a:pt x="110214" y="248545"/>
                  </a:lnTo>
                  <a:lnTo>
                    <a:pt x="96686" y="231701"/>
                  </a:lnTo>
                  <a:lnTo>
                    <a:pt x="67508" y="250799"/>
                  </a:lnTo>
                  <a:lnTo>
                    <a:pt x="48409" y="236210"/>
                  </a:lnTo>
                  <a:lnTo>
                    <a:pt x="50664" y="233956"/>
                  </a:lnTo>
                  <a:lnTo>
                    <a:pt x="52918" y="227192"/>
                  </a:lnTo>
                  <a:lnTo>
                    <a:pt x="47348" y="221622"/>
                  </a:lnTo>
                  <a:lnTo>
                    <a:pt x="40584" y="207032"/>
                  </a:lnTo>
                  <a:lnTo>
                    <a:pt x="19231" y="204778"/>
                  </a:lnTo>
                  <a:lnTo>
                    <a:pt x="10212" y="199075"/>
                  </a:lnTo>
                  <a:lnTo>
                    <a:pt x="0" y="191249"/>
                  </a:lnTo>
                  <a:lnTo>
                    <a:pt x="2255" y="156368"/>
                  </a:lnTo>
                  <a:lnTo>
                    <a:pt x="11273" y="133822"/>
                  </a:lnTo>
                  <a:lnTo>
                    <a:pt x="20292" y="119232"/>
                  </a:lnTo>
                  <a:lnTo>
                    <a:pt x="28117" y="122548"/>
                  </a:lnTo>
                  <a:lnTo>
                    <a:pt x="30372" y="116978"/>
                  </a:lnTo>
                  <a:lnTo>
                    <a:pt x="33687" y="118171"/>
                  </a:lnTo>
                  <a:lnTo>
                    <a:pt x="35942" y="112468"/>
                  </a:lnTo>
                  <a:lnTo>
                    <a:pt x="47216" y="114723"/>
                  </a:lnTo>
                  <a:lnTo>
                    <a:pt x="49470" y="107959"/>
                  </a:lnTo>
                  <a:lnTo>
                    <a:pt x="57295" y="104511"/>
                  </a:lnTo>
                  <a:lnTo>
                    <a:pt x="56101" y="101195"/>
                  </a:lnTo>
                  <a:lnTo>
                    <a:pt x="62866" y="105705"/>
                  </a:lnTo>
                  <a:lnTo>
                    <a:pt x="63927" y="111275"/>
                  </a:lnTo>
                  <a:lnTo>
                    <a:pt x="69630" y="113529"/>
                  </a:lnTo>
                  <a:lnTo>
                    <a:pt x="72945" y="104511"/>
                  </a:lnTo>
                  <a:lnTo>
                    <a:pt x="76261" y="106765"/>
                  </a:lnTo>
                  <a:lnTo>
                    <a:pt x="89789" y="78648"/>
                  </a:lnTo>
                  <a:lnTo>
                    <a:pt x="83025" y="76394"/>
                  </a:lnTo>
                  <a:lnTo>
                    <a:pt x="83025" y="73078"/>
                  </a:lnTo>
                  <a:lnTo>
                    <a:pt x="84086" y="62998"/>
                  </a:lnTo>
                  <a:lnTo>
                    <a:pt x="88595" y="60744"/>
                  </a:lnTo>
                  <a:lnTo>
                    <a:pt x="106633" y="61937"/>
                  </a:lnTo>
                  <a:lnTo>
                    <a:pt x="96420" y="39391"/>
                  </a:lnTo>
                  <a:lnTo>
                    <a:pt x="98675" y="37136"/>
                  </a:lnTo>
                  <a:lnTo>
                    <a:pt x="123477" y="47216"/>
                  </a:lnTo>
                  <a:lnTo>
                    <a:pt x="121222" y="39391"/>
                  </a:lnTo>
                  <a:lnTo>
                    <a:pt x="127986" y="31566"/>
                  </a:lnTo>
                  <a:lnTo>
                    <a:pt x="137004" y="36075"/>
                  </a:lnTo>
                  <a:lnTo>
                    <a:pt x="140320" y="28117"/>
                  </a:lnTo>
                  <a:lnTo>
                    <a:pt x="137004" y="24801"/>
                  </a:lnTo>
                  <a:lnTo>
                    <a:pt x="133689" y="27056"/>
                  </a:lnTo>
                  <a:lnTo>
                    <a:pt x="126925" y="24801"/>
                  </a:lnTo>
                  <a:lnTo>
                    <a:pt x="124670" y="24801"/>
                  </a:lnTo>
                  <a:lnTo>
                    <a:pt x="124670" y="9019"/>
                  </a:lnTo>
                </a:path>
              </a:pathLst>
            </a:custGeom>
            <a:noFill/>
            <a:ln w="3315" cap="flat">
              <a:solidFill>
                <a:schemeClr val="bg1">
                  <a:lumMod val="65000"/>
                </a:schemeClr>
              </a:solidFill>
              <a:prstDash val="solid"/>
              <a:miter/>
            </a:ln>
          </p:spPr>
          <p:txBody>
            <a:bodyPr rtlCol="0" anchor="ctr"/>
            <a:lstStyle/>
            <a:p>
              <a:endParaRPr lang="en-FI" sz="816"/>
            </a:p>
          </p:txBody>
        </p:sp>
        <p:sp>
          <p:nvSpPr>
            <p:cNvPr id="932" name="Freeform: Shape 931">
              <a:extLst>
                <a:ext uri="{FF2B5EF4-FFF2-40B4-BE49-F238E27FC236}">
                  <a16:creationId xmlns:a16="http://schemas.microsoft.com/office/drawing/2014/main" id="{455D0E1C-0C7B-F150-6410-1B16A97CF107}"/>
                </a:ext>
              </a:extLst>
            </p:cNvPr>
            <p:cNvSpPr/>
            <p:nvPr/>
          </p:nvSpPr>
          <p:spPr>
            <a:xfrm>
              <a:off x="4449661" y="12295195"/>
              <a:ext cx="735687" cy="439396"/>
            </a:xfrm>
            <a:custGeom>
              <a:avLst/>
              <a:gdLst>
                <a:gd name="connsiteX0" fmla="*/ 716456 w 735687"/>
                <a:gd name="connsiteY0" fmla="*/ 240587 h 439396"/>
                <a:gd name="connsiteX1" fmla="*/ 709692 w 735687"/>
                <a:gd name="connsiteY1" fmla="*/ 229314 h 439396"/>
                <a:gd name="connsiteX2" fmla="*/ 708631 w 735687"/>
                <a:gd name="connsiteY2" fmla="*/ 193372 h 439396"/>
                <a:gd name="connsiteX3" fmla="*/ 723220 w 735687"/>
                <a:gd name="connsiteY3" fmla="*/ 146156 h 439396"/>
                <a:gd name="connsiteX4" fmla="*/ 677065 w 735687"/>
                <a:gd name="connsiteY4" fmla="*/ 136076 h 439396"/>
                <a:gd name="connsiteX5" fmla="*/ 663537 w 735687"/>
                <a:gd name="connsiteY5" fmla="*/ 128252 h 439396"/>
                <a:gd name="connsiteX6" fmla="*/ 648948 w 735687"/>
                <a:gd name="connsiteY6" fmla="*/ 120426 h 439396"/>
                <a:gd name="connsiteX7" fmla="*/ 644439 w 735687"/>
                <a:gd name="connsiteY7" fmla="*/ 119365 h 439396"/>
                <a:gd name="connsiteX8" fmla="*/ 588205 w 735687"/>
                <a:gd name="connsiteY8" fmla="*/ 103582 h 439396"/>
                <a:gd name="connsiteX9" fmla="*/ 580380 w 735687"/>
                <a:gd name="connsiteY9" fmla="*/ 132893 h 439396"/>
                <a:gd name="connsiteX10" fmla="*/ 581441 w 735687"/>
                <a:gd name="connsiteY10" fmla="*/ 159949 h 439396"/>
                <a:gd name="connsiteX11" fmla="*/ 537541 w 735687"/>
                <a:gd name="connsiteY11" fmla="*/ 146422 h 439396"/>
                <a:gd name="connsiteX12" fmla="*/ 516188 w 735687"/>
                <a:gd name="connsiteY12" fmla="*/ 174539 h 439396"/>
                <a:gd name="connsiteX13" fmla="*/ 504915 w 735687"/>
                <a:gd name="connsiteY13" fmla="*/ 174539 h 439396"/>
                <a:gd name="connsiteX14" fmla="*/ 502660 w 735687"/>
                <a:gd name="connsiteY14" fmla="*/ 167775 h 439396"/>
                <a:gd name="connsiteX15" fmla="*/ 481307 w 735687"/>
                <a:gd name="connsiteY15" fmla="*/ 147482 h 439396"/>
                <a:gd name="connsiteX16" fmla="*/ 468972 w 735687"/>
                <a:gd name="connsiteY16" fmla="*/ 157562 h 439396"/>
                <a:gd name="connsiteX17" fmla="*/ 425072 w 735687"/>
                <a:gd name="connsiteY17" fmla="*/ 122681 h 439396"/>
                <a:gd name="connsiteX18" fmla="*/ 354249 w 735687"/>
                <a:gd name="connsiteY18" fmla="*/ 122681 h 439396"/>
                <a:gd name="connsiteX19" fmla="*/ 349740 w 735687"/>
                <a:gd name="connsiteY19" fmla="*/ 123742 h 439396"/>
                <a:gd name="connsiteX20" fmla="*/ 319368 w 735687"/>
                <a:gd name="connsiteY20" fmla="*/ 107959 h 439396"/>
                <a:gd name="connsiteX21" fmla="*/ 321623 w 735687"/>
                <a:gd name="connsiteY21" fmla="*/ 78781 h 439396"/>
                <a:gd name="connsiteX22" fmla="*/ 320429 w 735687"/>
                <a:gd name="connsiteY22" fmla="*/ 76527 h 439396"/>
                <a:gd name="connsiteX23" fmla="*/ 309156 w 735687"/>
                <a:gd name="connsiteY23" fmla="*/ 68701 h 439396"/>
                <a:gd name="connsiteX24" fmla="*/ 301331 w 735687"/>
                <a:gd name="connsiteY24" fmla="*/ 65385 h 439396"/>
                <a:gd name="connsiteX25" fmla="*/ 276529 w 735687"/>
                <a:gd name="connsiteY25" fmla="*/ 75465 h 439396"/>
                <a:gd name="connsiteX26" fmla="*/ 272020 w 735687"/>
                <a:gd name="connsiteY26" fmla="*/ 77720 h 439396"/>
                <a:gd name="connsiteX27" fmla="*/ 252922 w 735687"/>
                <a:gd name="connsiteY27" fmla="*/ 83291 h 439396"/>
                <a:gd name="connsiteX28" fmla="*/ 252922 w 735687"/>
                <a:gd name="connsiteY28" fmla="*/ 84351 h 439396"/>
                <a:gd name="connsiteX29" fmla="*/ 251860 w 735687"/>
                <a:gd name="connsiteY29" fmla="*/ 84351 h 439396"/>
                <a:gd name="connsiteX30" fmla="*/ 252922 w 735687"/>
                <a:gd name="connsiteY30" fmla="*/ 85545 h 439396"/>
                <a:gd name="connsiteX31" fmla="*/ 254115 w 735687"/>
                <a:gd name="connsiteY31" fmla="*/ 84351 h 439396"/>
                <a:gd name="connsiteX32" fmla="*/ 257431 w 735687"/>
                <a:gd name="connsiteY32" fmla="*/ 84351 h 439396"/>
                <a:gd name="connsiteX33" fmla="*/ 250667 w 735687"/>
                <a:gd name="connsiteY33" fmla="*/ 87800 h 439396"/>
                <a:gd name="connsiteX34" fmla="*/ 249473 w 735687"/>
                <a:gd name="connsiteY34" fmla="*/ 85545 h 439396"/>
                <a:gd name="connsiteX35" fmla="*/ 249473 w 735687"/>
                <a:gd name="connsiteY35" fmla="*/ 84351 h 439396"/>
                <a:gd name="connsiteX36" fmla="*/ 248279 w 735687"/>
                <a:gd name="connsiteY36" fmla="*/ 83291 h 439396"/>
                <a:gd name="connsiteX37" fmla="*/ 247219 w 735687"/>
                <a:gd name="connsiteY37" fmla="*/ 83291 h 439396"/>
                <a:gd name="connsiteX38" fmla="*/ 247219 w 735687"/>
                <a:gd name="connsiteY38" fmla="*/ 84351 h 439396"/>
                <a:gd name="connsiteX39" fmla="*/ 246157 w 735687"/>
                <a:gd name="connsiteY39" fmla="*/ 84351 h 439396"/>
                <a:gd name="connsiteX40" fmla="*/ 246157 w 735687"/>
                <a:gd name="connsiteY40" fmla="*/ 83291 h 439396"/>
                <a:gd name="connsiteX41" fmla="*/ 243903 w 735687"/>
                <a:gd name="connsiteY41" fmla="*/ 81035 h 439396"/>
                <a:gd name="connsiteX42" fmla="*/ 239393 w 735687"/>
                <a:gd name="connsiteY42" fmla="*/ 78781 h 439396"/>
                <a:gd name="connsiteX43" fmla="*/ 237139 w 735687"/>
                <a:gd name="connsiteY43" fmla="*/ 72017 h 439396"/>
                <a:gd name="connsiteX44" fmla="*/ 230375 w 735687"/>
                <a:gd name="connsiteY44" fmla="*/ 65254 h 439396"/>
                <a:gd name="connsiteX45" fmla="*/ 210083 w 735687"/>
                <a:gd name="connsiteY45" fmla="*/ 52918 h 439396"/>
                <a:gd name="connsiteX46" fmla="*/ 203318 w 735687"/>
                <a:gd name="connsiteY46" fmla="*/ 41645 h 439396"/>
                <a:gd name="connsiteX47" fmla="*/ 179711 w 735687"/>
                <a:gd name="connsiteY47" fmla="*/ 12334 h 439396"/>
                <a:gd name="connsiteX48" fmla="*/ 167376 w 735687"/>
                <a:gd name="connsiteY48" fmla="*/ 0 h 439396"/>
                <a:gd name="connsiteX49" fmla="*/ 157297 w 735687"/>
                <a:gd name="connsiteY49" fmla="*/ 9019 h 439396"/>
                <a:gd name="connsiteX50" fmla="*/ 142708 w 735687"/>
                <a:gd name="connsiteY50" fmla="*/ 15783 h 439396"/>
                <a:gd name="connsiteX51" fmla="*/ 121354 w 735687"/>
                <a:gd name="connsiteY51" fmla="*/ 29311 h 439396"/>
                <a:gd name="connsiteX52" fmla="*/ 101062 w 735687"/>
                <a:gd name="connsiteY52" fmla="*/ 67508 h 439396"/>
                <a:gd name="connsiteX53" fmla="*/ 89789 w 735687"/>
                <a:gd name="connsiteY53" fmla="*/ 90055 h 439396"/>
                <a:gd name="connsiteX54" fmla="*/ 92044 w 735687"/>
                <a:gd name="connsiteY54" fmla="*/ 88861 h 439396"/>
                <a:gd name="connsiteX55" fmla="*/ 93237 w 735687"/>
                <a:gd name="connsiteY55" fmla="*/ 92177 h 439396"/>
                <a:gd name="connsiteX56" fmla="*/ 88728 w 735687"/>
                <a:gd name="connsiteY56" fmla="*/ 91115 h 439396"/>
                <a:gd name="connsiteX57" fmla="*/ 85412 w 735687"/>
                <a:gd name="connsiteY57" fmla="*/ 98941 h 439396"/>
                <a:gd name="connsiteX58" fmla="*/ 80903 w 735687"/>
                <a:gd name="connsiteY58" fmla="*/ 106765 h 439396"/>
                <a:gd name="connsiteX59" fmla="*/ 60611 w 735687"/>
                <a:gd name="connsiteY59" fmla="*/ 142708 h 439396"/>
                <a:gd name="connsiteX60" fmla="*/ 63927 w 735687"/>
                <a:gd name="connsiteY60" fmla="*/ 172019 h 439396"/>
                <a:gd name="connsiteX61" fmla="*/ 61672 w 735687"/>
                <a:gd name="connsiteY61" fmla="*/ 172019 h 439396"/>
                <a:gd name="connsiteX62" fmla="*/ 61672 w 735687"/>
                <a:gd name="connsiteY62" fmla="*/ 173079 h 439396"/>
                <a:gd name="connsiteX63" fmla="*/ 55969 w 735687"/>
                <a:gd name="connsiteY63" fmla="*/ 173079 h 439396"/>
                <a:gd name="connsiteX64" fmla="*/ 55969 w 735687"/>
                <a:gd name="connsiteY64" fmla="*/ 172019 h 439396"/>
                <a:gd name="connsiteX65" fmla="*/ 54908 w 735687"/>
                <a:gd name="connsiteY65" fmla="*/ 173079 h 439396"/>
                <a:gd name="connsiteX66" fmla="*/ 53847 w 735687"/>
                <a:gd name="connsiteY66" fmla="*/ 170825 h 439396"/>
                <a:gd name="connsiteX67" fmla="*/ 51592 w 735687"/>
                <a:gd name="connsiteY67" fmla="*/ 170825 h 439396"/>
                <a:gd name="connsiteX68" fmla="*/ 50531 w 735687"/>
                <a:gd name="connsiteY68" fmla="*/ 171886 h 439396"/>
                <a:gd name="connsiteX69" fmla="*/ 48277 w 735687"/>
                <a:gd name="connsiteY69" fmla="*/ 171886 h 439396"/>
                <a:gd name="connsiteX70" fmla="*/ 49470 w 735687"/>
                <a:gd name="connsiteY70" fmla="*/ 169632 h 439396"/>
                <a:gd name="connsiteX71" fmla="*/ 47216 w 735687"/>
                <a:gd name="connsiteY71" fmla="*/ 169632 h 439396"/>
                <a:gd name="connsiteX72" fmla="*/ 46154 w 735687"/>
                <a:gd name="connsiteY72" fmla="*/ 168570 h 439396"/>
                <a:gd name="connsiteX73" fmla="*/ 40452 w 735687"/>
                <a:gd name="connsiteY73" fmla="*/ 166316 h 439396"/>
                <a:gd name="connsiteX74" fmla="*/ 39258 w 735687"/>
                <a:gd name="connsiteY74" fmla="*/ 170825 h 439396"/>
                <a:gd name="connsiteX75" fmla="*/ 38197 w 735687"/>
                <a:gd name="connsiteY75" fmla="*/ 170825 h 439396"/>
                <a:gd name="connsiteX76" fmla="*/ 37136 w 735687"/>
                <a:gd name="connsiteY76" fmla="*/ 176395 h 439396"/>
                <a:gd name="connsiteX77" fmla="*/ 35942 w 735687"/>
                <a:gd name="connsiteY77" fmla="*/ 180905 h 439396"/>
                <a:gd name="connsiteX78" fmla="*/ 35942 w 735687"/>
                <a:gd name="connsiteY78" fmla="*/ 188730 h 439396"/>
                <a:gd name="connsiteX79" fmla="*/ 37136 w 735687"/>
                <a:gd name="connsiteY79" fmla="*/ 189791 h 439396"/>
                <a:gd name="connsiteX80" fmla="*/ 34881 w 735687"/>
                <a:gd name="connsiteY80" fmla="*/ 197616 h 439396"/>
                <a:gd name="connsiteX81" fmla="*/ 33820 w 735687"/>
                <a:gd name="connsiteY81" fmla="*/ 197616 h 439396"/>
                <a:gd name="connsiteX82" fmla="*/ 32627 w 735687"/>
                <a:gd name="connsiteY82" fmla="*/ 199870 h 439396"/>
                <a:gd name="connsiteX83" fmla="*/ 33820 w 735687"/>
                <a:gd name="connsiteY83" fmla="*/ 202125 h 439396"/>
                <a:gd name="connsiteX84" fmla="*/ 32627 w 735687"/>
                <a:gd name="connsiteY84" fmla="*/ 204380 h 439396"/>
                <a:gd name="connsiteX85" fmla="*/ 33820 w 735687"/>
                <a:gd name="connsiteY85" fmla="*/ 205441 h 439396"/>
                <a:gd name="connsiteX86" fmla="*/ 32627 w 735687"/>
                <a:gd name="connsiteY86" fmla="*/ 206635 h 439396"/>
                <a:gd name="connsiteX87" fmla="*/ 32627 w 735687"/>
                <a:gd name="connsiteY87" fmla="*/ 209950 h 439396"/>
                <a:gd name="connsiteX88" fmla="*/ 30372 w 735687"/>
                <a:gd name="connsiteY88" fmla="*/ 211011 h 439396"/>
                <a:gd name="connsiteX89" fmla="*/ 30372 w 735687"/>
                <a:gd name="connsiteY89" fmla="*/ 214460 h 439396"/>
                <a:gd name="connsiteX90" fmla="*/ 27056 w 735687"/>
                <a:gd name="connsiteY90" fmla="*/ 220030 h 439396"/>
                <a:gd name="connsiteX91" fmla="*/ 19098 w 735687"/>
                <a:gd name="connsiteY91" fmla="*/ 241383 h 439396"/>
                <a:gd name="connsiteX92" fmla="*/ 7825 w 735687"/>
                <a:gd name="connsiteY92" fmla="*/ 258227 h 439396"/>
                <a:gd name="connsiteX93" fmla="*/ 0 w 735687"/>
                <a:gd name="connsiteY93" fmla="*/ 276264 h 439396"/>
                <a:gd name="connsiteX94" fmla="*/ 12334 w 735687"/>
                <a:gd name="connsiteY94" fmla="*/ 311145 h 439396"/>
                <a:gd name="connsiteX95" fmla="*/ 23608 w 735687"/>
                <a:gd name="connsiteY95" fmla="*/ 338201 h 439396"/>
                <a:gd name="connsiteX96" fmla="*/ 47216 w 735687"/>
                <a:gd name="connsiteY96" fmla="*/ 397884 h 439396"/>
                <a:gd name="connsiteX97" fmla="*/ 34881 w 735687"/>
                <a:gd name="connsiteY97" fmla="*/ 402394 h 439396"/>
                <a:gd name="connsiteX98" fmla="*/ 39391 w 735687"/>
                <a:gd name="connsiteY98" fmla="*/ 414728 h 439396"/>
                <a:gd name="connsiteX99" fmla="*/ 40584 w 735687"/>
                <a:gd name="connsiteY99" fmla="*/ 415789 h 439396"/>
                <a:gd name="connsiteX100" fmla="*/ 45093 w 735687"/>
                <a:gd name="connsiteY100" fmla="*/ 415789 h 439396"/>
                <a:gd name="connsiteX101" fmla="*/ 47348 w 735687"/>
                <a:gd name="connsiteY101" fmla="*/ 418044 h 439396"/>
                <a:gd name="connsiteX102" fmla="*/ 48542 w 735687"/>
                <a:gd name="connsiteY102" fmla="*/ 416982 h 439396"/>
                <a:gd name="connsiteX103" fmla="*/ 50797 w 735687"/>
                <a:gd name="connsiteY103" fmla="*/ 419237 h 439396"/>
                <a:gd name="connsiteX104" fmla="*/ 45226 w 735687"/>
                <a:gd name="connsiteY104" fmla="*/ 424808 h 439396"/>
                <a:gd name="connsiteX105" fmla="*/ 48542 w 735687"/>
                <a:gd name="connsiteY105" fmla="*/ 429317 h 439396"/>
                <a:gd name="connsiteX106" fmla="*/ 68834 w 735687"/>
                <a:gd name="connsiteY106" fmla="*/ 403455 h 439396"/>
                <a:gd name="connsiteX107" fmla="*/ 82362 w 735687"/>
                <a:gd name="connsiteY107" fmla="*/ 418044 h 439396"/>
                <a:gd name="connsiteX108" fmla="*/ 82362 w 735687"/>
                <a:gd name="connsiteY108" fmla="*/ 424808 h 439396"/>
                <a:gd name="connsiteX109" fmla="*/ 81168 w 735687"/>
                <a:gd name="connsiteY109" fmla="*/ 425868 h 439396"/>
                <a:gd name="connsiteX110" fmla="*/ 82362 w 735687"/>
                <a:gd name="connsiteY110" fmla="*/ 428123 h 439396"/>
                <a:gd name="connsiteX111" fmla="*/ 84617 w 735687"/>
                <a:gd name="connsiteY111" fmla="*/ 427062 h 439396"/>
                <a:gd name="connsiteX112" fmla="*/ 85810 w 735687"/>
                <a:gd name="connsiteY112" fmla="*/ 429317 h 439396"/>
                <a:gd name="connsiteX113" fmla="*/ 84617 w 735687"/>
                <a:gd name="connsiteY113" fmla="*/ 435019 h 439396"/>
                <a:gd name="connsiteX114" fmla="*/ 83556 w 735687"/>
                <a:gd name="connsiteY114" fmla="*/ 436081 h 439396"/>
                <a:gd name="connsiteX115" fmla="*/ 83556 w 735687"/>
                <a:gd name="connsiteY115" fmla="*/ 439396 h 439396"/>
                <a:gd name="connsiteX116" fmla="*/ 85810 w 735687"/>
                <a:gd name="connsiteY116" fmla="*/ 436081 h 439396"/>
                <a:gd name="connsiteX117" fmla="*/ 108357 w 735687"/>
                <a:gd name="connsiteY117" fmla="*/ 410218 h 439396"/>
                <a:gd name="connsiteX118" fmla="*/ 107296 w 735687"/>
                <a:gd name="connsiteY118" fmla="*/ 409158 h 439396"/>
                <a:gd name="connsiteX119" fmla="*/ 112866 w 735687"/>
                <a:gd name="connsiteY119" fmla="*/ 400139 h 439396"/>
                <a:gd name="connsiteX120" fmla="*/ 114060 w 735687"/>
                <a:gd name="connsiteY120" fmla="*/ 403587 h 439396"/>
                <a:gd name="connsiteX121" fmla="*/ 111805 w 735687"/>
                <a:gd name="connsiteY121" fmla="*/ 406902 h 439396"/>
                <a:gd name="connsiteX122" fmla="*/ 123079 w 735687"/>
                <a:gd name="connsiteY122" fmla="*/ 420431 h 439396"/>
                <a:gd name="connsiteX123" fmla="*/ 124140 w 735687"/>
                <a:gd name="connsiteY123" fmla="*/ 410351 h 439396"/>
                <a:gd name="connsiteX124" fmla="*/ 140984 w 735687"/>
                <a:gd name="connsiteY124" fmla="*/ 395762 h 439396"/>
                <a:gd name="connsiteX125" fmla="*/ 135413 w 735687"/>
                <a:gd name="connsiteY125" fmla="*/ 382234 h 439396"/>
                <a:gd name="connsiteX126" fmla="*/ 199605 w 735687"/>
                <a:gd name="connsiteY126" fmla="*/ 361942 h 439396"/>
                <a:gd name="connsiteX127" fmla="*/ 199605 w 735687"/>
                <a:gd name="connsiteY127" fmla="*/ 359687 h 439396"/>
                <a:gd name="connsiteX128" fmla="*/ 203053 w 735687"/>
                <a:gd name="connsiteY128" fmla="*/ 359687 h 439396"/>
                <a:gd name="connsiteX129" fmla="*/ 203053 w 735687"/>
                <a:gd name="connsiteY129" fmla="*/ 361942 h 439396"/>
                <a:gd name="connsiteX130" fmla="*/ 207563 w 735687"/>
                <a:gd name="connsiteY130" fmla="*/ 360881 h 439396"/>
                <a:gd name="connsiteX131" fmla="*/ 226661 w 735687"/>
                <a:gd name="connsiteY131" fmla="*/ 350801 h 439396"/>
                <a:gd name="connsiteX132" fmla="*/ 227722 w 735687"/>
                <a:gd name="connsiteY132" fmla="*/ 345231 h 439396"/>
                <a:gd name="connsiteX133" fmla="*/ 233292 w 735687"/>
                <a:gd name="connsiteY133" fmla="*/ 344037 h 439396"/>
                <a:gd name="connsiteX134" fmla="*/ 234486 w 735687"/>
                <a:gd name="connsiteY134" fmla="*/ 338467 h 439396"/>
                <a:gd name="connsiteX135" fmla="*/ 240057 w 735687"/>
                <a:gd name="connsiteY135" fmla="*/ 337406 h 439396"/>
                <a:gd name="connsiteX136" fmla="*/ 241117 w 735687"/>
                <a:gd name="connsiteY136" fmla="*/ 335151 h 439396"/>
                <a:gd name="connsiteX137" fmla="*/ 244433 w 735687"/>
                <a:gd name="connsiteY137" fmla="*/ 335151 h 439396"/>
                <a:gd name="connsiteX138" fmla="*/ 248942 w 735687"/>
                <a:gd name="connsiteY138" fmla="*/ 337406 h 439396"/>
                <a:gd name="connsiteX139" fmla="*/ 254646 w 735687"/>
                <a:gd name="connsiteY139" fmla="*/ 329581 h 439396"/>
                <a:gd name="connsiteX140" fmla="*/ 259155 w 735687"/>
                <a:gd name="connsiteY140" fmla="*/ 323878 h 439396"/>
                <a:gd name="connsiteX141" fmla="*/ 262471 w 735687"/>
                <a:gd name="connsiteY141" fmla="*/ 326132 h 439396"/>
                <a:gd name="connsiteX142" fmla="*/ 266980 w 735687"/>
                <a:gd name="connsiteY142" fmla="*/ 333957 h 439396"/>
                <a:gd name="connsiteX143" fmla="*/ 266980 w 735687"/>
                <a:gd name="connsiteY143" fmla="*/ 323878 h 439396"/>
                <a:gd name="connsiteX144" fmla="*/ 269235 w 735687"/>
                <a:gd name="connsiteY144" fmla="*/ 319368 h 439396"/>
                <a:gd name="connsiteX145" fmla="*/ 269235 w 735687"/>
                <a:gd name="connsiteY145" fmla="*/ 303586 h 439396"/>
                <a:gd name="connsiteX146" fmla="*/ 268174 w 735687"/>
                <a:gd name="connsiteY146" fmla="*/ 273214 h 439396"/>
                <a:gd name="connsiteX147" fmla="*/ 279447 w 735687"/>
                <a:gd name="connsiteY147" fmla="*/ 270959 h 439396"/>
                <a:gd name="connsiteX148" fmla="*/ 296291 w 735687"/>
                <a:gd name="connsiteY148" fmla="*/ 279977 h 439396"/>
                <a:gd name="connsiteX149" fmla="*/ 303055 w 735687"/>
                <a:gd name="connsiteY149" fmla="*/ 290057 h 439396"/>
                <a:gd name="connsiteX150" fmla="*/ 317644 w 735687"/>
                <a:gd name="connsiteY150" fmla="*/ 290057 h 439396"/>
                <a:gd name="connsiteX151" fmla="*/ 334488 w 735687"/>
                <a:gd name="connsiteY151" fmla="*/ 293506 h 439396"/>
                <a:gd name="connsiteX152" fmla="*/ 357035 w 735687"/>
                <a:gd name="connsiteY152" fmla="*/ 301331 h 439396"/>
                <a:gd name="connsiteX153" fmla="*/ 360483 w 735687"/>
                <a:gd name="connsiteY153" fmla="*/ 299076 h 439396"/>
                <a:gd name="connsiteX154" fmla="*/ 363798 w 735687"/>
                <a:gd name="connsiteY154" fmla="*/ 301331 h 439396"/>
                <a:gd name="connsiteX155" fmla="*/ 363798 w 735687"/>
                <a:gd name="connsiteY155" fmla="*/ 303586 h 439396"/>
                <a:gd name="connsiteX156" fmla="*/ 373878 w 735687"/>
                <a:gd name="connsiteY156" fmla="*/ 306901 h 439396"/>
                <a:gd name="connsiteX157" fmla="*/ 376133 w 735687"/>
                <a:gd name="connsiteY157" fmla="*/ 306901 h 439396"/>
                <a:gd name="connsiteX158" fmla="*/ 381703 w 735687"/>
                <a:gd name="connsiteY158" fmla="*/ 310217 h 439396"/>
                <a:gd name="connsiteX159" fmla="*/ 496426 w 735687"/>
                <a:gd name="connsiteY159" fmla="*/ 291118 h 439396"/>
                <a:gd name="connsiteX160" fmla="*/ 498681 w 735687"/>
                <a:gd name="connsiteY160" fmla="*/ 294434 h 439396"/>
                <a:gd name="connsiteX161" fmla="*/ 506506 w 735687"/>
                <a:gd name="connsiteY161" fmla="*/ 277590 h 439396"/>
                <a:gd name="connsiteX162" fmla="*/ 545897 w 735687"/>
                <a:gd name="connsiteY162" fmla="*/ 270827 h 439396"/>
                <a:gd name="connsiteX163" fmla="*/ 545897 w 735687"/>
                <a:gd name="connsiteY163" fmla="*/ 269633 h 439396"/>
                <a:gd name="connsiteX164" fmla="*/ 571759 w 735687"/>
                <a:gd name="connsiteY164" fmla="*/ 273081 h 439396"/>
                <a:gd name="connsiteX165" fmla="*/ 571759 w 735687"/>
                <a:gd name="connsiteY165" fmla="*/ 255044 h 439396"/>
                <a:gd name="connsiteX166" fmla="*/ 568443 w 735687"/>
                <a:gd name="connsiteY166" fmla="*/ 253850 h 439396"/>
                <a:gd name="connsiteX167" fmla="*/ 569504 w 735687"/>
                <a:gd name="connsiteY167" fmla="*/ 250534 h 439396"/>
                <a:gd name="connsiteX168" fmla="*/ 567249 w 735687"/>
                <a:gd name="connsiteY168" fmla="*/ 247219 h 439396"/>
                <a:gd name="connsiteX169" fmla="*/ 570565 w 735687"/>
                <a:gd name="connsiteY169" fmla="*/ 243770 h 439396"/>
                <a:gd name="connsiteX170" fmla="*/ 568311 w 735687"/>
                <a:gd name="connsiteY170" fmla="*/ 232497 h 439396"/>
                <a:gd name="connsiteX171" fmla="*/ 571626 w 735687"/>
                <a:gd name="connsiteY171" fmla="*/ 233558 h 439396"/>
                <a:gd name="connsiteX172" fmla="*/ 573881 w 735687"/>
                <a:gd name="connsiteY172" fmla="*/ 233558 h 439396"/>
                <a:gd name="connsiteX173" fmla="*/ 577197 w 735687"/>
                <a:gd name="connsiteY173" fmla="*/ 237006 h 439396"/>
                <a:gd name="connsiteX174" fmla="*/ 587276 w 735687"/>
                <a:gd name="connsiteY174" fmla="*/ 238067 h 439396"/>
                <a:gd name="connsiteX175" fmla="*/ 587276 w 735687"/>
                <a:gd name="connsiteY175" fmla="*/ 248147 h 439396"/>
                <a:gd name="connsiteX176" fmla="*/ 613139 w 735687"/>
                <a:gd name="connsiteY176" fmla="*/ 251463 h 439396"/>
                <a:gd name="connsiteX177" fmla="*/ 609691 w 735687"/>
                <a:gd name="connsiteY177" fmla="*/ 209817 h 439396"/>
                <a:gd name="connsiteX178" fmla="*/ 640063 w 735687"/>
                <a:gd name="connsiteY178" fmla="*/ 225600 h 439396"/>
                <a:gd name="connsiteX179" fmla="*/ 655845 w 735687"/>
                <a:gd name="connsiteY179" fmla="*/ 230110 h 439396"/>
                <a:gd name="connsiteX180" fmla="*/ 735687 w 735687"/>
                <a:gd name="connsiteY180" fmla="*/ 271755 h 439396"/>
                <a:gd name="connsiteX181" fmla="*/ 716589 w 735687"/>
                <a:gd name="connsiteY181" fmla="*/ 240322 h 43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735687" h="439396">
                  <a:moveTo>
                    <a:pt x="716456" y="240587"/>
                  </a:moveTo>
                  <a:lnTo>
                    <a:pt x="709692" y="229314"/>
                  </a:lnTo>
                  <a:lnTo>
                    <a:pt x="708631" y="193372"/>
                  </a:lnTo>
                  <a:lnTo>
                    <a:pt x="723220" y="146156"/>
                  </a:lnTo>
                  <a:lnTo>
                    <a:pt x="677065" y="136076"/>
                  </a:lnTo>
                  <a:lnTo>
                    <a:pt x="663537" y="128252"/>
                  </a:lnTo>
                  <a:lnTo>
                    <a:pt x="648948" y="120426"/>
                  </a:lnTo>
                  <a:lnTo>
                    <a:pt x="644439" y="119365"/>
                  </a:lnTo>
                  <a:lnTo>
                    <a:pt x="588205" y="103582"/>
                  </a:lnTo>
                  <a:lnTo>
                    <a:pt x="580380" y="132893"/>
                  </a:lnTo>
                  <a:lnTo>
                    <a:pt x="581441" y="159949"/>
                  </a:lnTo>
                  <a:lnTo>
                    <a:pt x="537541" y="146422"/>
                  </a:lnTo>
                  <a:lnTo>
                    <a:pt x="516188" y="174539"/>
                  </a:lnTo>
                  <a:lnTo>
                    <a:pt x="504915" y="174539"/>
                  </a:lnTo>
                  <a:lnTo>
                    <a:pt x="502660" y="167775"/>
                  </a:lnTo>
                  <a:lnTo>
                    <a:pt x="481307" y="147482"/>
                  </a:lnTo>
                  <a:lnTo>
                    <a:pt x="468972" y="157562"/>
                  </a:lnTo>
                  <a:lnTo>
                    <a:pt x="425072" y="122681"/>
                  </a:lnTo>
                  <a:lnTo>
                    <a:pt x="354249" y="122681"/>
                  </a:lnTo>
                  <a:lnTo>
                    <a:pt x="349740" y="123742"/>
                  </a:lnTo>
                  <a:lnTo>
                    <a:pt x="319368" y="107959"/>
                  </a:lnTo>
                  <a:lnTo>
                    <a:pt x="321623" y="78781"/>
                  </a:lnTo>
                  <a:lnTo>
                    <a:pt x="320429" y="76527"/>
                  </a:lnTo>
                  <a:lnTo>
                    <a:pt x="309156" y="68701"/>
                  </a:lnTo>
                  <a:lnTo>
                    <a:pt x="301331" y="65385"/>
                  </a:lnTo>
                  <a:lnTo>
                    <a:pt x="276529" y="75465"/>
                  </a:lnTo>
                  <a:lnTo>
                    <a:pt x="272020" y="77720"/>
                  </a:lnTo>
                  <a:cubicBezTo>
                    <a:pt x="262869" y="81964"/>
                    <a:pt x="262736" y="83954"/>
                    <a:pt x="252922" y="83291"/>
                  </a:cubicBezTo>
                  <a:lnTo>
                    <a:pt x="252922" y="84351"/>
                  </a:lnTo>
                  <a:lnTo>
                    <a:pt x="251860" y="84351"/>
                  </a:lnTo>
                  <a:lnTo>
                    <a:pt x="252922" y="85545"/>
                  </a:lnTo>
                  <a:lnTo>
                    <a:pt x="254115" y="84351"/>
                  </a:lnTo>
                  <a:lnTo>
                    <a:pt x="257431" y="84351"/>
                  </a:lnTo>
                  <a:lnTo>
                    <a:pt x="250667" y="87800"/>
                  </a:lnTo>
                  <a:lnTo>
                    <a:pt x="249473" y="85545"/>
                  </a:lnTo>
                  <a:lnTo>
                    <a:pt x="249473" y="84351"/>
                  </a:lnTo>
                  <a:lnTo>
                    <a:pt x="248279" y="83291"/>
                  </a:lnTo>
                  <a:lnTo>
                    <a:pt x="247219" y="83291"/>
                  </a:lnTo>
                  <a:lnTo>
                    <a:pt x="247219" y="84351"/>
                  </a:lnTo>
                  <a:lnTo>
                    <a:pt x="246157" y="84351"/>
                  </a:lnTo>
                  <a:lnTo>
                    <a:pt x="246157" y="83291"/>
                  </a:lnTo>
                  <a:lnTo>
                    <a:pt x="243903" y="81035"/>
                  </a:lnTo>
                  <a:lnTo>
                    <a:pt x="239393" y="78781"/>
                  </a:lnTo>
                  <a:lnTo>
                    <a:pt x="237139" y="72017"/>
                  </a:lnTo>
                  <a:lnTo>
                    <a:pt x="230375" y="65254"/>
                  </a:lnTo>
                  <a:lnTo>
                    <a:pt x="210083" y="52918"/>
                  </a:lnTo>
                  <a:lnTo>
                    <a:pt x="203318" y="41645"/>
                  </a:lnTo>
                  <a:lnTo>
                    <a:pt x="179711" y="12334"/>
                  </a:lnTo>
                  <a:lnTo>
                    <a:pt x="167376" y="0"/>
                  </a:lnTo>
                  <a:lnTo>
                    <a:pt x="157297" y="9019"/>
                  </a:lnTo>
                  <a:lnTo>
                    <a:pt x="142708" y="15783"/>
                  </a:lnTo>
                  <a:lnTo>
                    <a:pt x="121354" y="29311"/>
                  </a:lnTo>
                  <a:lnTo>
                    <a:pt x="101062" y="67508"/>
                  </a:lnTo>
                  <a:lnTo>
                    <a:pt x="89789" y="90055"/>
                  </a:lnTo>
                  <a:lnTo>
                    <a:pt x="92044" y="88861"/>
                  </a:lnTo>
                  <a:lnTo>
                    <a:pt x="93237" y="92177"/>
                  </a:lnTo>
                  <a:lnTo>
                    <a:pt x="88728" y="91115"/>
                  </a:lnTo>
                  <a:lnTo>
                    <a:pt x="85412" y="98941"/>
                  </a:lnTo>
                  <a:lnTo>
                    <a:pt x="80903" y="106765"/>
                  </a:lnTo>
                  <a:lnTo>
                    <a:pt x="60611" y="142708"/>
                  </a:lnTo>
                  <a:lnTo>
                    <a:pt x="63927" y="172019"/>
                  </a:lnTo>
                  <a:lnTo>
                    <a:pt x="61672" y="172019"/>
                  </a:lnTo>
                  <a:lnTo>
                    <a:pt x="61672" y="173079"/>
                  </a:lnTo>
                  <a:lnTo>
                    <a:pt x="55969" y="173079"/>
                  </a:lnTo>
                  <a:lnTo>
                    <a:pt x="55969" y="172019"/>
                  </a:lnTo>
                  <a:lnTo>
                    <a:pt x="54908" y="173079"/>
                  </a:lnTo>
                  <a:lnTo>
                    <a:pt x="53847" y="170825"/>
                  </a:lnTo>
                  <a:lnTo>
                    <a:pt x="51592" y="170825"/>
                  </a:lnTo>
                  <a:lnTo>
                    <a:pt x="50531" y="171886"/>
                  </a:lnTo>
                  <a:lnTo>
                    <a:pt x="48277" y="171886"/>
                  </a:lnTo>
                  <a:lnTo>
                    <a:pt x="49470" y="169632"/>
                  </a:lnTo>
                  <a:lnTo>
                    <a:pt x="47216" y="169632"/>
                  </a:lnTo>
                  <a:lnTo>
                    <a:pt x="46154" y="168570"/>
                  </a:lnTo>
                  <a:lnTo>
                    <a:pt x="40452" y="166316"/>
                  </a:lnTo>
                  <a:lnTo>
                    <a:pt x="39258" y="170825"/>
                  </a:lnTo>
                  <a:lnTo>
                    <a:pt x="38197" y="170825"/>
                  </a:lnTo>
                  <a:lnTo>
                    <a:pt x="37136" y="176395"/>
                  </a:lnTo>
                  <a:lnTo>
                    <a:pt x="35942" y="180905"/>
                  </a:lnTo>
                  <a:lnTo>
                    <a:pt x="35942" y="188730"/>
                  </a:lnTo>
                  <a:lnTo>
                    <a:pt x="37136" y="189791"/>
                  </a:lnTo>
                  <a:cubicBezTo>
                    <a:pt x="33290" y="193372"/>
                    <a:pt x="35412" y="191117"/>
                    <a:pt x="34881" y="197616"/>
                  </a:cubicBezTo>
                  <a:lnTo>
                    <a:pt x="33820" y="197616"/>
                  </a:lnTo>
                  <a:lnTo>
                    <a:pt x="32627" y="199870"/>
                  </a:lnTo>
                  <a:lnTo>
                    <a:pt x="33820" y="202125"/>
                  </a:lnTo>
                  <a:lnTo>
                    <a:pt x="32627" y="204380"/>
                  </a:lnTo>
                  <a:lnTo>
                    <a:pt x="33820" y="205441"/>
                  </a:lnTo>
                  <a:lnTo>
                    <a:pt x="32627" y="206635"/>
                  </a:lnTo>
                  <a:lnTo>
                    <a:pt x="32627" y="209950"/>
                  </a:lnTo>
                  <a:lnTo>
                    <a:pt x="30372" y="211011"/>
                  </a:lnTo>
                  <a:lnTo>
                    <a:pt x="30372" y="214460"/>
                  </a:lnTo>
                  <a:lnTo>
                    <a:pt x="27056" y="220030"/>
                  </a:lnTo>
                  <a:lnTo>
                    <a:pt x="19098" y="241383"/>
                  </a:lnTo>
                  <a:lnTo>
                    <a:pt x="7825" y="258227"/>
                  </a:lnTo>
                  <a:lnTo>
                    <a:pt x="0" y="276264"/>
                  </a:lnTo>
                  <a:lnTo>
                    <a:pt x="12334" y="311145"/>
                  </a:lnTo>
                  <a:lnTo>
                    <a:pt x="23608" y="338201"/>
                  </a:lnTo>
                  <a:lnTo>
                    <a:pt x="47216" y="397884"/>
                  </a:lnTo>
                  <a:lnTo>
                    <a:pt x="34881" y="402394"/>
                  </a:lnTo>
                  <a:lnTo>
                    <a:pt x="39391" y="414728"/>
                  </a:lnTo>
                  <a:lnTo>
                    <a:pt x="40584" y="415789"/>
                  </a:lnTo>
                  <a:lnTo>
                    <a:pt x="45093" y="415789"/>
                  </a:lnTo>
                  <a:lnTo>
                    <a:pt x="47348" y="418044"/>
                  </a:lnTo>
                  <a:lnTo>
                    <a:pt x="48542" y="416982"/>
                  </a:lnTo>
                  <a:lnTo>
                    <a:pt x="50797" y="419237"/>
                  </a:lnTo>
                  <a:lnTo>
                    <a:pt x="45226" y="424808"/>
                  </a:lnTo>
                  <a:lnTo>
                    <a:pt x="48542" y="429317"/>
                  </a:lnTo>
                  <a:lnTo>
                    <a:pt x="68834" y="403455"/>
                  </a:lnTo>
                  <a:lnTo>
                    <a:pt x="82362" y="418044"/>
                  </a:lnTo>
                  <a:lnTo>
                    <a:pt x="82362" y="424808"/>
                  </a:lnTo>
                  <a:lnTo>
                    <a:pt x="81168" y="425868"/>
                  </a:lnTo>
                  <a:lnTo>
                    <a:pt x="82362" y="428123"/>
                  </a:lnTo>
                  <a:lnTo>
                    <a:pt x="84617" y="427062"/>
                  </a:lnTo>
                  <a:lnTo>
                    <a:pt x="85810" y="429317"/>
                  </a:lnTo>
                  <a:lnTo>
                    <a:pt x="84617" y="435019"/>
                  </a:lnTo>
                  <a:lnTo>
                    <a:pt x="83556" y="436081"/>
                  </a:lnTo>
                  <a:lnTo>
                    <a:pt x="83556" y="439396"/>
                  </a:lnTo>
                  <a:lnTo>
                    <a:pt x="85810" y="436081"/>
                  </a:lnTo>
                  <a:lnTo>
                    <a:pt x="108357" y="410218"/>
                  </a:lnTo>
                  <a:lnTo>
                    <a:pt x="107296" y="409158"/>
                  </a:lnTo>
                  <a:lnTo>
                    <a:pt x="112866" y="400139"/>
                  </a:lnTo>
                  <a:lnTo>
                    <a:pt x="114060" y="403587"/>
                  </a:lnTo>
                  <a:lnTo>
                    <a:pt x="111805" y="406902"/>
                  </a:lnTo>
                  <a:lnTo>
                    <a:pt x="123079" y="420431"/>
                  </a:lnTo>
                  <a:lnTo>
                    <a:pt x="124140" y="410351"/>
                  </a:lnTo>
                  <a:lnTo>
                    <a:pt x="140984" y="395762"/>
                  </a:lnTo>
                  <a:lnTo>
                    <a:pt x="135413" y="382234"/>
                  </a:lnTo>
                  <a:cubicBezTo>
                    <a:pt x="164724" y="374939"/>
                    <a:pt x="166050" y="362738"/>
                    <a:pt x="199605" y="361942"/>
                  </a:cubicBezTo>
                  <a:lnTo>
                    <a:pt x="199605" y="359687"/>
                  </a:lnTo>
                  <a:lnTo>
                    <a:pt x="203053" y="359687"/>
                  </a:lnTo>
                  <a:lnTo>
                    <a:pt x="203053" y="361942"/>
                  </a:lnTo>
                  <a:lnTo>
                    <a:pt x="207563" y="360881"/>
                  </a:lnTo>
                  <a:lnTo>
                    <a:pt x="226661" y="350801"/>
                  </a:lnTo>
                  <a:lnTo>
                    <a:pt x="227722" y="345231"/>
                  </a:lnTo>
                  <a:lnTo>
                    <a:pt x="233292" y="344037"/>
                  </a:lnTo>
                  <a:lnTo>
                    <a:pt x="234486" y="338467"/>
                  </a:lnTo>
                  <a:lnTo>
                    <a:pt x="240057" y="337406"/>
                  </a:lnTo>
                  <a:lnTo>
                    <a:pt x="241117" y="335151"/>
                  </a:lnTo>
                  <a:lnTo>
                    <a:pt x="244433" y="335151"/>
                  </a:lnTo>
                  <a:lnTo>
                    <a:pt x="248942" y="337406"/>
                  </a:lnTo>
                  <a:lnTo>
                    <a:pt x="254646" y="329581"/>
                  </a:lnTo>
                  <a:lnTo>
                    <a:pt x="259155" y="323878"/>
                  </a:lnTo>
                  <a:lnTo>
                    <a:pt x="262471" y="326132"/>
                  </a:lnTo>
                  <a:lnTo>
                    <a:pt x="266980" y="333957"/>
                  </a:lnTo>
                  <a:lnTo>
                    <a:pt x="266980" y="323878"/>
                  </a:lnTo>
                  <a:lnTo>
                    <a:pt x="269235" y="319368"/>
                  </a:lnTo>
                  <a:lnTo>
                    <a:pt x="269235" y="303586"/>
                  </a:lnTo>
                  <a:lnTo>
                    <a:pt x="268174" y="273214"/>
                  </a:lnTo>
                  <a:lnTo>
                    <a:pt x="279447" y="270959"/>
                  </a:lnTo>
                  <a:lnTo>
                    <a:pt x="296291" y="279977"/>
                  </a:lnTo>
                  <a:lnTo>
                    <a:pt x="303055" y="290057"/>
                  </a:lnTo>
                  <a:lnTo>
                    <a:pt x="317644" y="290057"/>
                  </a:lnTo>
                  <a:lnTo>
                    <a:pt x="334488" y="293506"/>
                  </a:lnTo>
                  <a:lnTo>
                    <a:pt x="357035" y="301331"/>
                  </a:lnTo>
                  <a:lnTo>
                    <a:pt x="360483" y="299076"/>
                  </a:lnTo>
                  <a:lnTo>
                    <a:pt x="363798" y="301331"/>
                  </a:lnTo>
                  <a:lnTo>
                    <a:pt x="363798" y="303586"/>
                  </a:lnTo>
                  <a:lnTo>
                    <a:pt x="373878" y="306901"/>
                  </a:lnTo>
                  <a:lnTo>
                    <a:pt x="376133" y="306901"/>
                  </a:lnTo>
                  <a:lnTo>
                    <a:pt x="381703" y="310217"/>
                  </a:lnTo>
                  <a:lnTo>
                    <a:pt x="496426" y="291118"/>
                  </a:lnTo>
                  <a:lnTo>
                    <a:pt x="498681" y="294434"/>
                  </a:lnTo>
                  <a:lnTo>
                    <a:pt x="506506" y="277590"/>
                  </a:lnTo>
                  <a:lnTo>
                    <a:pt x="545897" y="270827"/>
                  </a:lnTo>
                  <a:lnTo>
                    <a:pt x="545897" y="269633"/>
                  </a:lnTo>
                  <a:lnTo>
                    <a:pt x="571759" y="273081"/>
                  </a:lnTo>
                  <a:lnTo>
                    <a:pt x="571759" y="255044"/>
                  </a:lnTo>
                  <a:lnTo>
                    <a:pt x="568443" y="253850"/>
                  </a:lnTo>
                  <a:lnTo>
                    <a:pt x="569504" y="250534"/>
                  </a:lnTo>
                  <a:lnTo>
                    <a:pt x="567249" y="247219"/>
                  </a:lnTo>
                  <a:lnTo>
                    <a:pt x="570565" y="243770"/>
                  </a:lnTo>
                  <a:lnTo>
                    <a:pt x="568311" y="232497"/>
                  </a:lnTo>
                  <a:lnTo>
                    <a:pt x="571626" y="233558"/>
                  </a:lnTo>
                  <a:lnTo>
                    <a:pt x="573881" y="233558"/>
                  </a:lnTo>
                  <a:lnTo>
                    <a:pt x="577197" y="237006"/>
                  </a:lnTo>
                  <a:lnTo>
                    <a:pt x="587276" y="238067"/>
                  </a:lnTo>
                  <a:lnTo>
                    <a:pt x="587276" y="248147"/>
                  </a:lnTo>
                  <a:lnTo>
                    <a:pt x="613139" y="251463"/>
                  </a:lnTo>
                  <a:lnTo>
                    <a:pt x="609691" y="209817"/>
                  </a:lnTo>
                  <a:lnTo>
                    <a:pt x="640063" y="225600"/>
                  </a:lnTo>
                  <a:lnTo>
                    <a:pt x="655845" y="230110"/>
                  </a:lnTo>
                  <a:lnTo>
                    <a:pt x="735687" y="271755"/>
                  </a:lnTo>
                  <a:lnTo>
                    <a:pt x="716589" y="24032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33" name="Freeform: Shape 932">
              <a:extLst>
                <a:ext uri="{FF2B5EF4-FFF2-40B4-BE49-F238E27FC236}">
                  <a16:creationId xmlns:a16="http://schemas.microsoft.com/office/drawing/2014/main" id="{63552A5D-CF7D-050F-0EBD-1E30CFBE7F9B}"/>
                </a:ext>
              </a:extLst>
            </p:cNvPr>
            <p:cNvSpPr/>
            <p:nvPr/>
          </p:nvSpPr>
          <p:spPr>
            <a:xfrm>
              <a:off x="5106170" y="12525305"/>
              <a:ext cx="467380" cy="346601"/>
            </a:xfrm>
            <a:custGeom>
              <a:avLst/>
              <a:gdLst>
                <a:gd name="connsiteX0" fmla="*/ 398680 w 467380"/>
                <a:gd name="connsiteY0" fmla="*/ 265 h 346601"/>
                <a:gd name="connsiteX1" fmla="*/ 405444 w 467380"/>
                <a:gd name="connsiteY1" fmla="*/ 12599 h 346601"/>
                <a:gd name="connsiteX2" fmla="*/ 432499 w 467380"/>
                <a:gd name="connsiteY2" fmla="*/ 68834 h 346601"/>
                <a:gd name="connsiteX3" fmla="*/ 418972 w 467380"/>
                <a:gd name="connsiteY3" fmla="*/ 116049 h 346601"/>
                <a:gd name="connsiteX4" fmla="*/ 437009 w 467380"/>
                <a:gd name="connsiteY4" fmla="*/ 156501 h 346601"/>
                <a:gd name="connsiteX5" fmla="*/ 467381 w 467380"/>
                <a:gd name="connsiteY5" fmla="*/ 225069 h 346601"/>
                <a:gd name="connsiteX6" fmla="*/ 447089 w 467380"/>
                <a:gd name="connsiteY6" fmla="*/ 259950 h 346601"/>
                <a:gd name="connsiteX7" fmla="*/ 441518 w 467380"/>
                <a:gd name="connsiteY7" fmla="*/ 257696 h 346601"/>
                <a:gd name="connsiteX8" fmla="*/ 405576 w 467380"/>
                <a:gd name="connsiteY8" fmla="*/ 238598 h 346601"/>
                <a:gd name="connsiteX9" fmla="*/ 378520 w 467380"/>
                <a:gd name="connsiteY9" fmla="*/ 247616 h 346601"/>
                <a:gd name="connsiteX10" fmla="*/ 372950 w 467380"/>
                <a:gd name="connsiteY10" fmla="*/ 262205 h 346601"/>
                <a:gd name="connsiteX11" fmla="*/ 362870 w 467380"/>
                <a:gd name="connsiteY11" fmla="*/ 298147 h 346601"/>
                <a:gd name="connsiteX12" fmla="*/ 338068 w 467380"/>
                <a:gd name="connsiteY12" fmla="*/ 316185 h 346601"/>
                <a:gd name="connsiteX13" fmla="*/ 338068 w 467380"/>
                <a:gd name="connsiteY13" fmla="*/ 321755 h 346601"/>
                <a:gd name="connsiteX14" fmla="*/ 335814 w 467380"/>
                <a:gd name="connsiteY14" fmla="*/ 325070 h 346601"/>
                <a:gd name="connsiteX15" fmla="*/ 331305 w 467380"/>
                <a:gd name="connsiteY15" fmla="*/ 327326 h 346601"/>
                <a:gd name="connsiteX16" fmla="*/ 329050 w 467380"/>
                <a:gd name="connsiteY16" fmla="*/ 327326 h 346601"/>
                <a:gd name="connsiteX17" fmla="*/ 327856 w 467380"/>
                <a:gd name="connsiteY17" fmla="*/ 329580 h 346601"/>
                <a:gd name="connsiteX18" fmla="*/ 329050 w 467380"/>
                <a:gd name="connsiteY18" fmla="*/ 330641 h 346601"/>
                <a:gd name="connsiteX19" fmla="*/ 330111 w 467380"/>
                <a:gd name="connsiteY19" fmla="*/ 330641 h 346601"/>
                <a:gd name="connsiteX20" fmla="*/ 329050 w 467380"/>
                <a:gd name="connsiteY20" fmla="*/ 335150 h 346601"/>
                <a:gd name="connsiteX21" fmla="*/ 327856 w 467380"/>
                <a:gd name="connsiteY21" fmla="*/ 335150 h 346601"/>
                <a:gd name="connsiteX22" fmla="*/ 327856 w 467380"/>
                <a:gd name="connsiteY22" fmla="*/ 332896 h 346601"/>
                <a:gd name="connsiteX23" fmla="*/ 326795 w 467380"/>
                <a:gd name="connsiteY23" fmla="*/ 332896 h 346601"/>
                <a:gd name="connsiteX24" fmla="*/ 324541 w 467380"/>
                <a:gd name="connsiteY24" fmla="*/ 335150 h 346601"/>
                <a:gd name="connsiteX25" fmla="*/ 276131 w 467380"/>
                <a:gd name="connsiteY25" fmla="*/ 338466 h 346601"/>
                <a:gd name="connsiteX26" fmla="*/ 266052 w 467380"/>
                <a:gd name="connsiteY26" fmla="*/ 330641 h 346601"/>
                <a:gd name="connsiteX27" fmla="*/ 156899 w 467380"/>
                <a:gd name="connsiteY27" fmla="*/ 320561 h 346601"/>
                <a:gd name="connsiteX28" fmla="*/ 111938 w 467380"/>
                <a:gd name="connsiteY28" fmla="*/ 332896 h 346601"/>
                <a:gd name="connsiteX29" fmla="*/ 101858 w 467380"/>
                <a:gd name="connsiteY29" fmla="*/ 281171 h 346601"/>
                <a:gd name="connsiteX30" fmla="*/ 104113 w 467380"/>
                <a:gd name="connsiteY30" fmla="*/ 272152 h 346601"/>
                <a:gd name="connsiteX31" fmla="*/ 101858 w 467380"/>
                <a:gd name="connsiteY31" fmla="*/ 269898 h 346601"/>
                <a:gd name="connsiteX32" fmla="*/ 86075 w 467380"/>
                <a:gd name="connsiteY32" fmla="*/ 287935 h 346601"/>
                <a:gd name="connsiteX33" fmla="*/ 72547 w 467380"/>
                <a:gd name="connsiteY33" fmla="*/ 291250 h 346601"/>
                <a:gd name="connsiteX34" fmla="*/ 70293 w 467380"/>
                <a:gd name="connsiteY34" fmla="*/ 287935 h 346601"/>
                <a:gd name="connsiteX35" fmla="*/ 69232 w 467380"/>
                <a:gd name="connsiteY35" fmla="*/ 285680 h 346601"/>
                <a:gd name="connsiteX36" fmla="*/ 69232 w 467380"/>
                <a:gd name="connsiteY36" fmla="*/ 283426 h 346601"/>
                <a:gd name="connsiteX37" fmla="*/ 68171 w 467380"/>
                <a:gd name="connsiteY37" fmla="*/ 282232 h 346601"/>
                <a:gd name="connsiteX38" fmla="*/ 64855 w 467380"/>
                <a:gd name="connsiteY38" fmla="*/ 282232 h 346601"/>
                <a:gd name="connsiteX39" fmla="*/ 63661 w 467380"/>
                <a:gd name="connsiteY39" fmla="*/ 281171 h 346601"/>
                <a:gd name="connsiteX40" fmla="*/ 62600 w 467380"/>
                <a:gd name="connsiteY40" fmla="*/ 278916 h 346601"/>
                <a:gd name="connsiteX41" fmla="*/ 62600 w 467380"/>
                <a:gd name="connsiteY41" fmla="*/ 277855 h 346601"/>
                <a:gd name="connsiteX42" fmla="*/ 61540 w 467380"/>
                <a:gd name="connsiteY42" fmla="*/ 274407 h 346601"/>
                <a:gd name="connsiteX43" fmla="*/ 60478 w 467380"/>
                <a:gd name="connsiteY43" fmla="*/ 272152 h 346601"/>
                <a:gd name="connsiteX44" fmla="*/ 57163 w 467380"/>
                <a:gd name="connsiteY44" fmla="*/ 269898 h 346601"/>
                <a:gd name="connsiteX45" fmla="*/ 50398 w 467380"/>
                <a:gd name="connsiteY45" fmla="*/ 276662 h 346601"/>
                <a:gd name="connsiteX46" fmla="*/ 49338 w 467380"/>
                <a:gd name="connsiteY46" fmla="*/ 279977 h 346601"/>
                <a:gd name="connsiteX47" fmla="*/ 46022 w 467380"/>
                <a:gd name="connsiteY47" fmla="*/ 282232 h 346601"/>
                <a:gd name="connsiteX48" fmla="*/ 41513 w 467380"/>
                <a:gd name="connsiteY48" fmla="*/ 279977 h 346601"/>
                <a:gd name="connsiteX49" fmla="*/ 39258 w 467380"/>
                <a:gd name="connsiteY49" fmla="*/ 273213 h 346601"/>
                <a:gd name="connsiteX50" fmla="*/ 40319 w 467380"/>
                <a:gd name="connsiteY50" fmla="*/ 247351 h 346601"/>
                <a:gd name="connsiteX51" fmla="*/ 40319 w 467380"/>
                <a:gd name="connsiteY51" fmla="*/ 233823 h 346601"/>
                <a:gd name="connsiteX52" fmla="*/ 37003 w 467380"/>
                <a:gd name="connsiteY52" fmla="*/ 233823 h 346601"/>
                <a:gd name="connsiteX53" fmla="*/ 38064 w 467380"/>
                <a:gd name="connsiteY53" fmla="*/ 228252 h 346601"/>
                <a:gd name="connsiteX54" fmla="*/ 39258 w 467380"/>
                <a:gd name="connsiteY54" fmla="*/ 227059 h 346601"/>
                <a:gd name="connsiteX55" fmla="*/ 35942 w 467380"/>
                <a:gd name="connsiteY55" fmla="*/ 219234 h 346601"/>
                <a:gd name="connsiteX56" fmla="*/ 37136 w 467380"/>
                <a:gd name="connsiteY56" fmla="*/ 216979 h 346601"/>
                <a:gd name="connsiteX57" fmla="*/ 32626 w 467380"/>
                <a:gd name="connsiteY57" fmla="*/ 215918 h 346601"/>
                <a:gd name="connsiteX58" fmla="*/ 21353 w 467380"/>
                <a:gd name="connsiteY58" fmla="*/ 174272 h 346601"/>
                <a:gd name="connsiteX59" fmla="*/ 32626 w 467380"/>
                <a:gd name="connsiteY59" fmla="*/ 136076 h 346601"/>
                <a:gd name="connsiteX60" fmla="*/ 32626 w 467380"/>
                <a:gd name="connsiteY60" fmla="*/ 128251 h 346601"/>
                <a:gd name="connsiteX61" fmla="*/ 25863 w 467380"/>
                <a:gd name="connsiteY61" fmla="*/ 123741 h 346601"/>
                <a:gd name="connsiteX62" fmla="*/ 39391 w 467380"/>
                <a:gd name="connsiteY62" fmla="*/ 90054 h 346601"/>
                <a:gd name="connsiteX63" fmla="*/ 16844 w 467380"/>
                <a:gd name="connsiteY63" fmla="*/ 59683 h 346601"/>
                <a:gd name="connsiteX64" fmla="*/ 13528 w 467380"/>
                <a:gd name="connsiteY64" fmla="*/ 59683 h 346601"/>
                <a:gd name="connsiteX65" fmla="*/ 15783 w 467380"/>
                <a:gd name="connsiteY65" fmla="*/ 50664 h 346601"/>
                <a:gd name="connsiteX66" fmla="*/ 10080 w 467380"/>
                <a:gd name="connsiteY66" fmla="*/ 41645 h 346601"/>
                <a:gd name="connsiteX67" fmla="*/ 4509 w 467380"/>
                <a:gd name="connsiteY67" fmla="*/ 38329 h 346601"/>
                <a:gd name="connsiteX68" fmla="*/ 6764 w 467380"/>
                <a:gd name="connsiteY68" fmla="*/ 30504 h 346601"/>
                <a:gd name="connsiteX69" fmla="*/ 6764 w 467380"/>
                <a:gd name="connsiteY69" fmla="*/ 29310 h 346601"/>
                <a:gd name="connsiteX70" fmla="*/ 0 w 467380"/>
                <a:gd name="connsiteY70" fmla="*/ 0 h 346601"/>
                <a:gd name="connsiteX71" fmla="*/ 79842 w 467380"/>
                <a:gd name="connsiteY71" fmla="*/ 41645 h 346601"/>
                <a:gd name="connsiteX72" fmla="*/ 85412 w 467380"/>
                <a:gd name="connsiteY72" fmla="*/ 41645 h 346601"/>
                <a:gd name="connsiteX73" fmla="*/ 93370 w 467380"/>
                <a:gd name="connsiteY73" fmla="*/ 40584 h 346601"/>
                <a:gd name="connsiteX74" fmla="*/ 118172 w 467380"/>
                <a:gd name="connsiteY74" fmla="*/ 32759 h 346601"/>
                <a:gd name="connsiteX75" fmla="*/ 155307 w 467380"/>
                <a:gd name="connsiteY75" fmla="*/ 21486 h 346601"/>
                <a:gd name="connsiteX76" fmla="*/ 153053 w 467380"/>
                <a:gd name="connsiteY76" fmla="*/ 7957 h 346601"/>
                <a:gd name="connsiteX77" fmla="*/ 155307 w 467380"/>
                <a:gd name="connsiteY77" fmla="*/ 6896 h 346601"/>
                <a:gd name="connsiteX78" fmla="*/ 165387 w 467380"/>
                <a:gd name="connsiteY78" fmla="*/ 14722 h 346601"/>
                <a:gd name="connsiteX79" fmla="*/ 174406 w 467380"/>
                <a:gd name="connsiteY79" fmla="*/ 15783 h 346601"/>
                <a:gd name="connsiteX80" fmla="*/ 176660 w 467380"/>
                <a:gd name="connsiteY80" fmla="*/ 13527 h 346601"/>
                <a:gd name="connsiteX81" fmla="*/ 182231 w 467380"/>
                <a:gd name="connsiteY81" fmla="*/ 12467 h 346601"/>
                <a:gd name="connsiteX82" fmla="*/ 183292 w 467380"/>
                <a:gd name="connsiteY82" fmla="*/ 14722 h 346601"/>
                <a:gd name="connsiteX83" fmla="*/ 184485 w 467380"/>
                <a:gd name="connsiteY83" fmla="*/ 14722 h 346601"/>
                <a:gd name="connsiteX84" fmla="*/ 183292 w 467380"/>
                <a:gd name="connsiteY84" fmla="*/ 18037 h 346601"/>
                <a:gd name="connsiteX85" fmla="*/ 191117 w 467380"/>
                <a:gd name="connsiteY85" fmla="*/ 18037 h 346601"/>
                <a:gd name="connsiteX86" fmla="*/ 194565 w 467380"/>
                <a:gd name="connsiteY86" fmla="*/ 21353 h 346601"/>
                <a:gd name="connsiteX87" fmla="*/ 201329 w 467380"/>
                <a:gd name="connsiteY87" fmla="*/ 32626 h 346601"/>
                <a:gd name="connsiteX88" fmla="*/ 226130 w 467380"/>
                <a:gd name="connsiteY88" fmla="*/ 6763 h 346601"/>
                <a:gd name="connsiteX89" fmla="*/ 275601 w 467380"/>
                <a:gd name="connsiteY89" fmla="*/ 15783 h 346601"/>
                <a:gd name="connsiteX90" fmla="*/ 289129 w 467380"/>
                <a:gd name="connsiteY90" fmla="*/ 5703 h 346601"/>
                <a:gd name="connsiteX91" fmla="*/ 344302 w 467380"/>
                <a:gd name="connsiteY91" fmla="*/ 3448 h 346601"/>
                <a:gd name="connsiteX92" fmla="*/ 399475 w 467380"/>
                <a:gd name="connsiteY92" fmla="*/ 132 h 34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67380" h="346601">
                  <a:moveTo>
                    <a:pt x="398680" y="265"/>
                  </a:moveTo>
                  <a:lnTo>
                    <a:pt x="405444" y="12599"/>
                  </a:lnTo>
                  <a:lnTo>
                    <a:pt x="432499" y="68834"/>
                  </a:lnTo>
                  <a:lnTo>
                    <a:pt x="418972" y="116049"/>
                  </a:lnTo>
                  <a:lnTo>
                    <a:pt x="437009" y="156501"/>
                  </a:lnTo>
                  <a:lnTo>
                    <a:pt x="467381" y="225069"/>
                  </a:lnTo>
                  <a:lnTo>
                    <a:pt x="447089" y="259950"/>
                  </a:lnTo>
                  <a:lnTo>
                    <a:pt x="441518" y="257696"/>
                  </a:lnTo>
                  <a:lnTo>
                    <a:pt x="405576" y="238598"/>
                  </a:lnTo>
                  <a:lnTo>
                    <a:pt x="378520" y="247616"/>
                  </a:lnTo>
                  <a:lnTo>
                    <a:pt x="372950" y="262205"/>
                  </a:lnTo>
                  <a:lnTo>
                    <a:pt x="362870" y="298147"/>
                  </a:lnTo>
                  <a:lnTo>
                    <a:pt x="338068" y="316185"/>
                  </a:lnTo>
                  <a:lnTo>
                    <a:pt x="338068" y="321755"/>
                  </a:lnTo>
                  <a:lnTo>
                    <a:pt x="335814" y="325070"/>
                  </a:lnTo>
                  <a:lnTo>
                    <a:pt x="331305" y="327326"/>
                  </a:lnTo>
                  <a:lnTo>
                    <a:pt x="329050" y="327326"/>
                  </a:lnTo>
                  <a:lnTo>
                    <a:pt x="327856" y="329580"/>
                  </a:lnTo>
                  <a:lnTo>
                    <a:pt x="329050" y="330641"/>
                  </a:lnTo>
                  <a:lnTo>
                    <a:pt x="330111" y="330641"/>
                  </a:lnTo>
                  <a:lnTo>
                    <a:pt x="329050" y="335150"/>
                  </a:lnTo>
                  <a:lnTo>
                    <a:pt x="327856" y="335150"/>
                  </a:lnTo>
                  <a:lnTo>
                    <a:pt x="327856" y="332896"/>
                  </a:lnTo>
                  <a:lnTo>
                    <a:pt x="326795" y="332896"/>
                  </a:lnTo>
                  <a:lnTo>
                    <a:pt x="324541" y="335150"/>
                  </a:lnTo>
                  <a:lnTo>
                    <a:pt x="276131" y="338466"/>
                  </a:lnTo>
                  <a:lnTo>
                    <a:pt x="266052" y="330641"/>
                  </a:lnTo>
                  <a:cubicBezTo>
                    <a:pt x="190719" y="349873"/>
                    <a:pt x="263001" y="357300"/>
                    <a:pt x="156899" y="320561"/>
                  </a:cubicBezTo>
                  <a:lnTo>
                    <a:pt x="111938" y="332896"/>
                  </a:lnTo>
                  <a:lnTo>
                    <a:pt x="101858" y="281171"/>
                  </a:lnTo>
                  <a:lnTo>
                    <a:pt x="104113" y="272152"/>
                  </a:lnTo>
                  <a:lnTo>
                    <a:pt x="101858" y="269898"/>
                  </a:lnTo>
                  <a:lnTo>
                    <a:pt x="86075" y="287935"/>
                  </a:lnTo>
                  <a:lnTo>
                    <a:pt x="72547" y="291250"/>
                  </a:lnTo>
                  <a:lnTo>
                    <a:pt x="70293" y="287935"/>
                  </a:lnTo>
                  <a:lnTo>
                    <a:pt x="69232" y="285680"/>
                  </a:lnTo>
                  <a:lnTo>
                    <a:pt x="69232" y="283426"/>
                  </a:lnTo>
                  <a:lnTo>
                    <a:pt x="68171" y="282232"/>
                  </a:lnTo>
                  <a:lnTo>
                    <a:pt x="64855" y="282232"/>
                  </a:lnTo>
                  <a:lnTo>
                    <a:pt x="63661" y="281171"/>
                  </a:lnTo>
                  <a:lnTo>
                    <a:pt x="62600" y="278916"/>
                  </a:lnTo>
                  <a:lnTo>
                    <a:pt x="62600" y="277855"/>
                  </a:lnTo>
                  <a:lnTo>
                    <a:pt x="61540" y="274407"/>
                  </a:lnTo>
                  <a:lnTo>
                    <a:pt x="60478" y="272152"/>
                  </a:lnTo>
                  <a:lnTo>
                    <a:pt x="57163" y="269898"/>
                  </a:lnTo>
                  <a:lnTo>
                    <a:pt x="50398" y="276662"/>
                  </a:lnTo>
                  <a:lnTo>
                    <a:pt x="49338" y="279977"/>
                  </a:lnTo>
                  <a:lnTo>
                    <a:pt x="46022" y="282232"/>
                  </a:lnTo>
                  <a:lnTo>
                    <a:pt x="41513" y="279977"/>
                  </a:lnTo>
                  <a:lnTo>
                    <a:pt x="39258" y="273213"/>
                  </a:lnTo>
                  <a:lnTo>
                    <a:pt x="40319" y="247351"/>
                  </a:lnTo>
                  <a:lnTo>
                    <a:pt x="40319" y="233823"/>
                  </a:lnTo>
                  <a:lnTo>
                    <a:pt x="37003" y="233823"/>
                  </a:lnTo>
                  <a:lnTo>
                    <a:pt x="38064" y="228252"/>
                  </a:lnTo>
                  <a:lnTo>
                    <a:pt x="39258" y="227059"/>
                  </a:lnTo>
                  <a:lnTo>
                    <a:pt x="35942" y="219234"/>
                  </a:lnTo>
                  <a:lnTo>
                    <a:pt x="37136" y="216979"/>
                  </a:lnTo>
                  <a:lnTo>
                    <a:pt x="32626" y="215918"/>
                  </a:lnTo>
                  <a:lnTo>
                    <a:pt x="21353" y="174272"/>
                  </a:lnTo>
                  <a:lnTo>
                    <a:pt x="32626" y="136076"/>
                  </a:lnTo>
                  <a:lnTo>
                    <a:pt x="32626" y="128251"/>
                  </a:lnTo>
                  <a:lnTo>
                    <a:pt x="25863" y="123741"/>
                  </a:lnTo>
                  <a:lnTo>
                    <a:pt x="39391" y="90054"/>
                  </a:lnTo>
                  <a:lnTo>
                    <a:pt x="16844" y="59683"/>
                  </a:lnTo>
                  <a:lnTo>
                    <a:pt x="13528" y="59683"/>
                  </a:lnTo>
                  <a:lnTo>
                    <a:pt x="15783" y="50664"/>
                  </a:lnTo>
                  <a:lnTo>
                    <a:pt x="10080" y="41645"/>
                  </a:lnTo>
                  <a:lnTo>
                    <a:pt x="4509" y="38329"/>
                  </a:lnTo>
                  <a:lnTo>
                    <a:pt x="6764" y="30504"/>
                  </a:lnTo>
                  <a:lnTo>
                    <a:pt x="6764" y="29310"/>
                  </a:lnTo>
                  <a:lnTo>
                    <a:pt x="0" y="0"/>
                  </a:lnTo>
                  <a:lnTo>
                    <a:pt x="79842" y="41645"/>
                  </a:lnTo>
                  <a:lnTo>
                    <a:pt x="85412" y="41645"/>
                  </a:lnTo>
                  <a:lnTo>
                    <a:pt x="93370" y="40584"/>
                  </a:lnTo>
                  <a:lnTo>
                    <a:pt x="118172" y="32759"/>
                  </a:lnTo>
                  <a:lnTo>
                    <a:pt x="155307" y="21486"/>
                  </a:lnTo>
                  <a:lnTo>
                    <a:pt x="153053" y="7957"/>
                  </a:lnTo>
                  <a:lnTo>
                    <a:pt x="155307" y="6896"/>
                  </a:lnTo>
                  <a:lnTo>
                    <a:pt x="165387" y="14722"/>
                  </a:lnTo>
                  <a:lnTo>
                    <a:pt x="174406" y="15783"/>
                  </a:lnTo>
                  <a:lnTo>
                    <a:pt x="176660" y="13527"/>
                  </a:lnTo>
                  <a:lnTo>
                    <a:pt x="182231" y="12467"/>
                  </a:lnTo>
                  <a:lnTo>
                    <a:pt x="183292" y="14722"/>
                  </a:lnTo>
                  <a:lnTo>
                    <a:pt x="184485" y="14722"/>
                  </a:lnTo>
                  <a:lnTo>
                    <a:pt x="183292" y="18037"/>
                  </a:lnTo>
                  <a:lnTo>
                    <a:pt x="191117" y="18037"/>
                  </a:lnTo>
                  <a:lnTo>
                    <a:pt x="194565" y="21353"/>
                  </a:lnTo>
                  <a:lnTo>
                    <a:pt x="201329" y="32626"/>
                  </a:lnTo>
                  <a:lnTo>
                    <a:pt x="226130" y="6763"/>
                  </a:lnTo>
                  <a:lnTo>
                    <a:pt x="275601" y="15783"/>
                  </a:lnTo>
                  <a:lnTo>
                    <a:pt x="289129" y="5703"/>
                  </a:lnTo>
                  <a:lnTo>
                    <a:pt x="344302" y="3448"/>
                  </a:lnTo>
                  <a:lnTo>
                    <a:pt x="399475" y="132"/>
                  </a:lnTo>
                </a:path>
              </a:pathLst>
            </a:custGeom>
            <a:noFill/>
            <a:ln w="3315" cap="flat">
              <a:solidFill>
                <a:schemeClr val="bg1">
                  <a:lumMod val="65000"/>
                </a:schemeClr>
              </a:solidFill>
              <a:prstDash val="solid"/>
              <a:miter/>
            </a:ln>
          </p:spPr>
          <p:txBody>
            <a:bodyPr rtlCol="0" anchor="ctr"/>
            <a:lstStyle/>
            <a:p>
              <a:endParaRPr lang="en-FI" sz="816"/>
            </a:p>
          </p:txBody>
        </p:sp>
        <p:sp>
          <p:nvSpPr>
            <p:cNvPr id="934" name="Freeform: Shape 933">
              <a:extLst>
                <a:ext uri="{FF2B5EF4-FFF2-40B4-BE49-F238E27FC236}">
                  <a16:creationId xmlns:a16="http://schemas.microsoft.com/office/drawing/2014/main" id="{7E341630-810B-4082-AFFF-39A2FADB8FCA}"/>
                </a:ext>
              </a:extLst>
            </p:cNvPr>
            <p:cNvSpPr/>
            <p:nvPr/>
          </p:nvSpPr>
          <p:spPr>
            <a:xfrm>
              <a:off x="5067177" y="12088958"/>
              <a:ext cx="513004" cy="478256"/>
            </a:xfrm>
            <a:custGeom>
              <a:avLst/>
              <a:gdLst>
                <a:gd name="connsiteX0" fmla="*/ 21353 w 513004"/>
                <a:gd name="connsiteY0" fmla="*/ 177854 h 478256"/>
                <a:gd name="connsiteX1" fmla="*/ 32626 w 513004"/>
                <a:gd name="connsiteY1" fmla="*/ 190189 h 478256"/>
                <a:gd name="connsiteX2" fmla="*/ 32626 w 513004"/>
                <a:gd name="connsiteY2" fmla="*/ 191382 h 478256"/>
                <a:gd name="connsiteX3" fmla="*/ 34881 w 513004"/>
                <a:gd name="connsiteY3" fmla="*/ 191382 h 478256"/>
                <a:gd name="connsiteX4" fmla="*/ 37136 w 513004"/>
                <a:gd name="connsiteY4" fmla="*/ 187934 h 478256"/>
                <a:gd name="connsiteX5" fmla="*/ 41645 w 513004"/>
                <a:gd name="connsiteY5" fmla="*/ 192443 h 478256"/>
                <a:gd name="connsiteX6" fmla="*/ 48277 w 513004"/>
                <a:gd name="connsiteY6" fmla="*/ 194698 h 478256"/>
                <a:gd name="connsiteX7" fmla="*/ 51725 w 513004"/>
                <a:gd name="connsiteY7" fmla="*/ 196952 h 478256"/>
                <a:gd name="connsiteX8" fmla="*/ 52786 w 513004"/>
                <a:gd name="connsiteY8" fmla="*/ 196952 h 478256"/>
                <a:gd name="connsiteX9" fmla="*/ 62998 w 513004"/>
                <a:gd name="connsiteY9" fmla="*/ 200401 h 478256"/>
                <a:gd name="connsiteX10" fmla="*/ 65253 w 513004"/>
                <a:gd name="connsiteY10" fmla="*/ 199207 h 478256"/>
                <a:gd name="connsiteX11" fmla="*/ 72017 w 513004"/>
                <a:gd name="connsiteY11" fmla="*/ 196952 h 478256"/>
                <a:gd name="connsiteX12" fmla="*/ 87667 w 513004"/>
                <a:gd name="connsiteY12" fmla="*/ 214990 h 478256"/>
                <a:gd name="connsiteX13" fmla="*/ 91115 w 513004"/>
                <a:gd name="connsiteY13" fmla="*/ 220560 h 478256"/>
                <a:gd name="connsiteX14" fmla="*/ 102389 w 513004"/>
                <a:gd name="connsiteY14" fmla="*/ 221754 h 478256"/>
                <a:gd name="connsiteX15" fmla="*/ 119232 w 513004"/>
                <a:gd name="connsiteY15" fmla="*/ 221754 h 478256"/>
                <a:gd name="connsiteX16" fmla="*/ 116978 w 513004"/>
                <a:gd name="connsiteY16" fmla="*/ 214990 h 478256"/>
                <a:gd name="connsiteX17" fmla="*/ 112469 w 513004"/>
                <a:gd name="connsiteY17" fmla="*/ 208226 h 478256"/>
                <a:gd name="connsiteX18" fmla="*/ 113529 w 513004"/>
                <a:gd name="connsiteY18" fmla="*/ 207032 h 478256"/>
                <a:gd name="connsiteX19" fmla="*/ 113529 w 513004"/>
                <a:gd name="connsiteY19" fmla="*/ 204778 h 478256"/>
                <a:gd name="connsiteX20" fmla="*/ 114723 w 513004"/>
                <a:gd name="connsiteY20" fmla="*/ 199207 h 478256"/>
                <a:gd name="connsiteX21" fmla="*/ 118039 w 513004"/>
                <a:gd name="connsiteY21" fmla="*/ 196952 h 478256"/>
                <a:gd name="connsiteX22" fmla="*/ 121487 w 513004"/>
                <a:gd name="connsiteY22" fmla="*/ 196952 h 478256"/>
                <a:gd name="connsiteX23" fmla="*/ 121487 w 513004"/>
                <a:gd name="connsiteY23" fmla="*/ 193636 h 478256"/>
                <a:gd name="connsiteX24" fmla="*/ 120294 w 513004"/>
                <a:gd name="connsiteY24" fmla="*/ 193636 h 478256"/>
                <a:gd name="connsiteX25" fmla="*/ 118039 w 513004"/>
                <a:gd name="connsiteY25" fmla="*/ 191382 h 478256"/>
                <a:gd name="connsiteX26" fmla="*/ 119232 w 513004"/>
                <a:gd name="connsiteY26" fmla="*/ 190189 h 478256"/>
                <a:gd name="connsiteX27" fmla="*/ 121487 w 513004"/>
                <a:gd name="connsiteY27" fmla="*/ 186873 h 478256"/>
                <a:gd name="connsiteX28" fmla="*/ 123742 w 513004"/>
                <a:gd name="connsiteY28" fmla="*/ 183425 h 478256"/>
                <a:gd name="connsiteX29" fmla="*/ 123742 w 513004"/>
                <a:gd name="connsiteY29" fmla="*/ 177854 h 478256"/>
                <a:gd name="connsiteX30" fmla="*/ 119232 w 513004"/>
                <a:gd name="connsiteY30" fmla="*/ 164326 h 478256"/>
                <a:gd name="connsiteX31" fmla="*/ 113529 w 513004"/>
                <a:gd name="connsiteY31" fmla="*/ 155308 h 478256"/>
                <a:gd name="connsiteX32" fmla="*/ 111407 w 513004"/>
                <a:gd name="connsiteY32" fmla="*/ 153052 h 478256"/>
                <a:gd name="connsiteX33" fmla="*/ 102389 w 513004"/>
                <a:gd name="connsiteY33" fmla="*/ 145228 h 478256"/>
                <a:gd name="connsiteX34" fmla="*/ 97879 w 513004"/>
                <a:gd name="connsiteY34" fmla="*/ 132893 h 478256"/>
                <a:gd name="connsiteX35" fmla="*/ 93370 w 513004"/>
                <a:gd name="connsiteY35" fmla="*/ 115917 h 478256"/>
                <a:gd name="connsiteX36" fmla="*/ 91115 w 513004"/>
                <a:gd name="connsiteY36" fmla="*/ 113662 h 478256"/>
                <a:gd name="connsiteX37" fmla="*/ 98940 w 513004"/>
                <a:gd name="connsiteY37" fmla="*/ 101328 h 478256"/>
                <a:gd name="connsiteX38" fmla="*/ 101195 w 513004"/>
                <a:gd name="connsiteY38" fmla="*/ 94564 h 478256"/>
                <a:gd name="connsiteX39" fmla="*/ 107959 w 513004"/>
                <a:gd name="connsiteY39" fmla="*/ 83291 h 478256"/>
                <a:gd name="connsiteX40" fmla="*/ 113529 w 513004"/>
                <a:gd name="connsiteY40" fmla="*/ 70956 h 478256"/>
                <a:gd name="connsiteX41" fmla="*/ 115784 w 513004"/>
                <a:gd name="connsiteY41" fmla="*/ 69762 h 478256"/>
                <a:gd name="connsiteX42" fmla="*/ 118039 w 513004"/>
                <a:gd name="connsiteY42" fmla="*/ 60877 h 478256"/>
                <a:gd name="connsiteX43" fmla="*/ 114723 w 513004"/>
                <a:gd name="connsiteY43" fmla="*/ 54112 h 478256"/>
                <a:gd name="connsiteX44" fmla="*/ 114723 w 513004"/>
                <a:gd name="connsiteY44" fmla="*/ 50664 h 478256"/>
                <a:gd name="connsiteX45" fmla="*/ 122548 w 513004"/>
                <a:gd name="connsiteY45" fmla="*/ 45094 h 478256"/>
                <a:gd name="connsiteX46" fmla="*/ 129312 w 513004"/>
                <a:gd name="connsiteY46" fmla="*/ 59683 h 478256"/>
                <a:gd name="connsiteX47" fmla="*/ 124803 w 513004"/>
                <a:gd name="connsiteY47" fmla="*/ 70956 h 478256"/>
                <a:gd name="connsiteX48" fmla="*/ 128251 w 513004"/>
                <a:gd name="connsiteY48" fmla="*/ 75465 h 478256"/>
                <a:gd name="connsiteX49" fmla="*/ 125997 w 513004"/>
                <a:gd name="connsiteY49" fmla="*/ 79975 h 478256"/>
                <a:gd name="connsiteX50" fmla="*/ 123742 w 513004"/>
                <a:gd name="connsiteY50" fmla="*/ 83291 h 478256"/>
                <a:gd name="connsiteX51" fmla="*/ 127058 w 513004"/>
                <a:gd name="connsiteY51" fmla="*/ 86738 h 478256"/>
                <a:gd name="connsiteX52" fmla="*/ 127058 w 513004"/>
                <a:gd name="connsiteY52" fmla="*/ 88994 h 478256"/>
                <a:gd name="connsiteX53" fmla="*/ 133822 w 513004"/>
                <a:gd name="connsiteY53" fmla="*/ 92309 h 478256"/>
                <a:gd name="connsiteX54" fmla="*/ 137270 w 513004"/>
                <a:gd name="connsiteY54" fmla="*/ 92309 h 478256"/>
                <a:gd name="connsiteX55" fmla="*/ 149604 w 513004"/>
                <a:gd name="connsiteY55" fmla="*/ 82229 h 478256"/>
                <a:gd name="connsiteX56" fmla="*/ 152920 w 513004"/>
                <a:gd name="connsiteY56" fmla="*/ 79975 h 478256"/>
                <a:gd name="connsiteX57" fmla="*/ 147350 w 513004"/>
                <a:gd name="connsiteY57" fmla="*/ 69762 h 478256"/>
                <a:gd name="connsiteX58" fmla="*/ 145095 w 513004"/>
                <a:gd name="connsiteY58" fmla="*/ 61937 h 478256"/>
                <a:gd name="connsiteX59" fmla="*/ 138331 w 513004"/>
                <a:gd name="connsiteY59" fmla="*/ 41645 h 478256"/>
                <a:gd name="connsiteX60" fmla="*/ 146289 w 513004"/>
                <a:gd name="connsiteY60" fmla="*/ 36075 h 478256"/>
                <a:gd name="connsiteX61" fmla="*/ 136076 w 513004"/>
                <a:gd name="connsiteY61" fmla="*/ 24801 h 478256"/>
                <a:gd name="connsiteX62" fmla="*/ 128251 w 513004"/>
                <a:gd name="connsiteY62" fmla="*/ 15783 h 478256"/>
                <a:gd name="connsiteX63" fmla="*/ 127058 w 513004"/>
                <a:gd name="connsiteY63" fmla="*/ 9019 h 478256"/>
                <a:gd name="connsiteX64" fmla="*/ 139524 w 513004"/>
                <a:gd name="connsiteY64" fmla="*/ 0 h 478256"/>
                <a:gd name="connsiteX65" fmla="*/ 253187 w 513004"/>
                <a:gd name="connsiteY65" fmla="*/ 72017 h 478256"/>
                <a:gd name="connsiteX66" fmla="*/ 256502 w 513004"/>
                <a:gd name="connsiteY66" fmla="*/ 72017 h 478256"/>
                <a:gd name="connsiteX67" fmla="*/ 258757 w 513004"/>
                <a:gd name="connsiteY67" fmla="*/ 73211 h 478256"/>
                <a:gd name="connsiteX68" fmla="*/ 265521 w 513004"/>
                <a:gd name="connsiteY68" fmla="*/ 75465 h 478256"/>
                <a:gd name="connsiteX69" fmla="*/ 272285 w 513004"/>
                <a:gd name="connsiteY69" fmla="*/ 76527 h 478256"/>
                <a:gd name="connsiteX70" fmla="*/ 277856 w 513004"/>
                <a:gd name="connsiteY70" fmla="*/ 84484 h 478256"/>
                <a:gd name="connsiteX71" fmla="*/ 280110 w 513004"/>
                <a:gd name="connsiteY71" fmla="*/ 86738 h 478256"/>
                <a:gd name="connsiteX72" fmla="*/ 285813 w 513004"/>
                <a:gd name="connsiteY72" fmla="*/ 82229 h 478256"/>
                <a:gd name="connsiteX73" fmla="*/ 289129 w 513004"/>
                <a:gd name="connsiteY73" fmla="*/ 82229 h 478256"/>
                <a:gd name="connsiteX74" fmla="*/ 290190 w 513004"/>
                <a:gd name="connsiteY74" fmla="*/ 79975 h 478256"/>
                <a:gd name="connsiteX75" fmla="*/ 299209 w 513004"/>
                <a:gd name="connsiteY75" fmla="*/ 76527 h 478256"/>
                <a:gd name="connsiteX76" fmla="*/ 302657 w 513004"/>
                <a:gd name="connsiteY76" fmla="*/ 81035 h 478256"/>
                <a:gd name="connsiteX77" fmla="*/ 309421 w 513004"/>
                <a:gd name="connsiteY77" fmla="*/ 91248 h 478256"/>
                <a:gd name="connsiteX78" fmla="*/ 317246 w 513004"/>
                <a:gd name="connsiteY78" fmla="*/ 88994 h 478256"/>
                <a:gd name="connsiteX79" fmla="*/ 322816 w 513004"/>
                <a:gd name="connsiteY79" fmla="*/ 78781 h 478256"/>
                <a:gd name="connsiteX80" fmla="*/ 329580 w 513004"/>
                <a:gd name="connsiteY80" fmla="*/ 73211 h 478256"/>
                <a:gd name="connsiteX81" fmla="*/ 331835 w 513004"/>
                <a:gd name="connsiteY81" fmla="*/ 77720 h 478256"/>
                <a:gd name="connsiteX82" fmla="*/ 329580 w 513004"/>
                <a:gd name="connsiteY82" fmla="*/ 92309 h 478256"/>
                <a:gd name="connsiteX83" fmla="*/ 354382 w 513004"/>
                <a:gd name="connsiteY83" fmla="*/ 93503 h 478256"/>
                <a:gd name="connsiteX84" fmla="*/ 392711 w 513004"/>
                <a:gd name="connsiteY84" fmla="*/ 103582 h 478256"/>
                <a:gd name="connsiteX85" fmla="*/ 401597 w 513004"/>
                <a:gd name="connsiteY85" fmla="*/ 112601 h 478256"/>
                <a:gd name="connsiteX86" fmla="*/ 406107 w 513004"/>
                <a:gd name="connsiteY86" fmla="*/ 109153 h 478256"/>
                <a:gd name="connsiteX87" fmla="*/ 416319 w 513004"/>
                <a:gd name="connsiteY87" fmla="*/ 99073 h 478256"/>
                <a:gd name="connsiteX88" fmla="*/ 426399 w 513004"/>
                <a:gd name="connsiteY88" fmla="*/ 74271 h 478256"/>
                <a:gd name="connsiteX89" fmla="*/ 418574 w 513004"/>
                <a:gd name="connsiteY89" fmla="*/ 68701 h 478256"/>
                <a:gd name="connsiteX90" fmla="*/ 429714 w 513004"/>
                <a:gd name="connsiteY90" fmla="*/ 54112 h 478256"/>
                <a:gd name="connsiteX91" fmla="*/ 480378 w 513004"/>
                <a:gd name="connsiteY91" fmla="*/ 33820 h 478256"/>
                <a:gd name="connsiteX92" fmla="*/ 513005 w 513004"/>
                <a:gd name="connsiteY92" fmla="*/ 21486 h 478256"/>
                <a:gd name="connsiteX93" fmla="*/ 489397 w 513004"/>
                <a:gd name="connsiteY93" fmla="*/ 43900 h 478256"/>
                <a:gd name="connsiteX94" fmla="*/ 486081 w 513004"/>
                <a:gd name="connsiteY94" fmla="*/ 129445 h 478256"/>
                <a:gd name="connsiteX95" fmla="*/ 488336 w 513004"/>
                <a:gd name="connsiteY95" fmla="*/ 166581 h 478256"/>
                <a:gd name="connsiteX96" fmla="*/ 490591 w 513004"/>
                <a:gd name="connsiteY96" fmla="*/ 228518 h 478256"/>
                <a:gd name="connsiteX97" fmla="*/ 477063 w 513004"/>
                <a:gd name="connsiteY97" fmla="*/ 274540 h 478256"/>
                <a:gd name="connsiteX98" fmla="*/ 465789 w 513004"/>
                <a:gd name="connsiteY98" fmla="*/ 322949 h 478256"/>
                <a:gd name="connsiteX99" fmla="*/ 443243 w 513004"/>
                <a:gd name="connsiteY99" fmla="*/ 410749 h 478256"/>
                <a:gd name="connsiteX100" fmla="*/ 437672 w 513004"/>
                <a:gd name="connsiteY100" fmla="*/ 436611 h 478256"/>
                <a:gd name="connsiteX101" fmla="*/ 382499 w 513004"/>
                <a:gd name="connsiteY101" fmla="*/ 440059 h 478256"/>
                <a:gd name="connsiteX102" fmla="*/ 327326 w 513004"/>
                <a:gd name="connsiteY102" fmla="*/ 442314 h 478256"/>
                <a:gd name="connsiteX103" fmla="*/ 313930 w 513004"/>
                <a:gd name="connsiteY103" fmla="*/ 452394 h 478256"/>
                <a:gd name="connsiteX104" fmla="*/ 264327 w 513004"/>
                <a:gd name="connsiteY104" fmla="*/ 443375 h 478256"/>
                <a:gd name="connsiteX105" fmla="*/ 239659 w 513004"/>
                <a:gd name="connsiteY105" fmla="*/ 469238 h 478256"/>
                <a:gd name="connsiteX106" fmla="*/ 232895 w 513004"/>
                <a:gd name="connsiteY106" fmla="*/ 457965 h 478256"/>
                <a:gd name="connsiteX107" fmla="*/ 229446 w 513004"/>
                <a:gd name="connsiteY107" fmla="*/ 454649 h 478256"/>
                <a:gd name="connsiteX108" fmla="*/ 221621 w 513004"/>
                <a:gd name="connsiteY108" fmla="*/ 454649 h 478256"/>
                <a:gd name="connsiteX109" fmla="*/ 222815 w 513004"/>
                <a:gd name="connsiteY109" fmla="*/ 451333 h 478256"/>
                <a:gd name="connsiteX110" fmla="*/ 221621 w 513004"/>
                <a:gd name="connsiteY110" fmla="*/ 451333 h 478256"/>
                <a:gd name="connsiteX111" fmla="*/ 220560 w 513004"/>
                <a:gd name="connsiteY111" fmla="*/ 449078 h 478256"/>
                <a:gd name="connsiteX112" fmla="*/ 214857 w 513004"/>
                <a:gd name="connsiteY112" fmla="*/ 450139 h 478256"/>
                <a:gd name="connsiteX113" fmla="*/ 212603 w 513004"/>
                <a:gd name="connsiteY113" fmla="*/ 452394 h 478256"/>
                <a:gd name="connsiteX114" fmla="*/ 203584 w 513004"/>
                <a:gd name="connsiteY114" fmla="*/ 451333 h 478256"/>
                <a:gd name="connsiteX115" fmla="*/ 193504 w 513004"/>
                <a:gd name="connsiteY115" fmla="*/ 443375 h 478256"/>
                <a:gd name="connsiteX116" fmla="*/ 191250 w 513004"/>
                <a:gd name="connsiteY116" fmla="*/ 444569 h 478256"/>
                <a:gd name="connsiteX117" fmla="*/ 193504 w 513004"/>
                <a:gd name="connsiteY117" fmla="*/ 457965 h 478256"/>
                <a:gd name="connsiteX118" fmla="*/ 156368 w 513004"/>
                <a:gd name="connsiteY118" fmla="*/ 469238 h 478256"/>
                <a:gd name="connsiteX119" fmla="*/ 131567 w 513004"/>
                <a:gd name="connsiteY119" fmla="*/ 477195 h 478256"/>
                <a:gd name="connsiteX120" fmla="*/ 123742 w 513004"/>
                <a:gd name="connsiteY120" fmla="*/ 478256 h 478256"/>
                <a:gd name="connsiteX121" fmla="*/ 118039 w 513004"/>
                <a:gd name="connsiteY121" fmla="*/ 478256 h 478256"/>
                <a:gd name="connsiteX122" fmla="*/ 98940 w 513004"/>
                <a:gd name="connsiteY122" fmla="*/ 446824 h 478256"/>
                <a:gd name="connsiteX123" fmla="*/ 92177 w 513004"/>
                <a:gd name="connsiteY123" fmla="*/ 435550 h 478256"/>
                <a:gd name="connsiteX124" fmla="*/ 91115 w 513004"/>
                <a:gd name="connsiteY124" fmla="*/ 399475 h 478256"/>
                <a:gd name="connsiteX125" fmla="*/ 105704 w 513004"/>
                <a:gd name="connsiteY125" fmla="*/ 352260 h 478256"/>
                <a:gd name="connsiteX126" fmla="*/ 59550 w 513004"/>
                <a:gd name="connsiteY126" fmla="*/ 342047 h 478256"/>
                <a:gd name="connsiteX127" fmla="*/ 86606 w 513004"/>
                <a:gd name="connsiteY127" fmla="*/ 313930 h 478256"/>
                <a:gd name="connsiteX128" fmla="*/ 87667 w 513004"/>
                <a:gd name="connsiteY128" fmla="*/ 292577 h 478256"/>
                <a:gd name="connsiteX129" fmla="*/ 88861 w 513004"/>
                <a:gd name="connsiteY129" fmla="*/ 280243 h 478256"/>
                <a:gd name="connsiteX130" fmla="*/ 69762 w 513004"/>
                <a:gd name="connsiteY130" fmla="*/ 267909 h 478256"/>
                <a:gd name="connsiteX131" fmla="*/ 50531 w 513004"/>
                <a:gd name="connsiteY131" fmla="*/ 280243 h 478256"/>
                <a:gd name="connsiteX132" fmla="*/ 41645 w 513004"/>
                <a:gd name="connsiteY132" fmla="*/ 280243 h 478256"/>
                <a:gd name="connsiteX133" fmla="*/ 40451 w 513004"/>
                <a:gd name="connsiteY133" fmla="*/ 291516 h 478256"/>
                <a:gd name="connsiteX134" fmla="*/ 38197 w 513004"/>
                <a:gd name="connsiteY134" fmla="*/ 310614 h 478256"/>
                <a:gd name="connsiteX135" fmla="*/ 33688 w 513004"/>
                <a:gd name="connsiteY135" fmla="*/ 326397 h 478256"/>
                <a:gd name="connsiteX136" fmla="*/ 31433 w 513004"/>
                <a:gd name="connsiteY136" fmla="*/ 325204 h 478256"/>
                <a:gd name="connsiteX137" fmla="*/ 25863 w 513004"/>
                <a:gd name="connsiteY137" fmla="*/ 299341 h 478256"/>
                <a:gd name="connsiteX138" fmla="*/ 21353 w 513004"/>
                <a:gd name="connsiteY138" fmla="*/ 276794 h 478256"/>
                <a:gd name="connsiteX139" fmla="*/ 5571 w 513004"/>
                <a:gd name="connsiteY139" fmla="*/ 255442 h 478256"/>
                <a:gd name="connsiteX140" fmla="*/ 3316 w 513004"/>
                <a:gd name="connsiteY140" fmla="*/ 247616 h 478256"/>
                <a:gd name="connsiteX141" fmla="*/ 0 w 513004"/>
                <a:gd name="connsiteY141" fmla="*/ 230773 h 478256"/>
                <a:gd name="connsiteX142" fmla="*/ 21353 w 513004"/>
                <a:gd name="connsiteY142" fmla="*/ 177854 h 47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13004" h="478256">
                  <a:moveTo>
                    <a:pt x="21353" y="177854"/>
                  </a:moveTo>
                  <a:lnTo>
                    <a:pt x="32626" y="190189"/>
                  </a:lnTo>
                  <a:lnTo>
                    <a:pt x="32626" y="191382"/>
                  </a:lnTo>
                  <a:lnTo>
                    <a:pt x="34881" y="191382"/>
                  </a:lnTo>
                  <a:lnTo>
                    <a:pt x="37136" y="187934"/>
                  </a:lnTo>
                  <a:lnTo>
                    <a:pt x="41645" y="192443"/>
                  </a:lnTo>
                  <a:lnTo>
                    <a:pt x="48277" y="194698"/>
                  </a:lnTo>
                  <a:lnTo>
                    <a:pt x="51725" y="196952"/>
                  </a:lnTo>
                  <a:lnTo>
                    <a:pt x="52786" y="196952"/>
                  </a:lnTo>
                  <a:lnTo>
                    <a:pt x="62998" y="200401"/>
                  </a:lnTo>
                  <a:lnTo>
                    <a:pt x="65253" y="199207"/>
                  </a:lnTo>
                  <a:lnTo>
                    <a:pt x="72017" y="196952"/>
                  </a:lnTo>
                  <a:lnTo>
                    <a:pt x="87667" y="214990"/>
                  </a:lnTo>
                  <a:lnTo>
                    <a:pt x="91115" y="220560"/>
                  </a:lnTo>
                  <a:lnTo>
                    <a:pt x="102389" y="221754"/>
                  </a:lnTo>
                  <a:lnTo>
                    <a:pt x="119232" y="221754"/>
                  </a:lnTo>
                  <a:lnTo>
                    <a:pt x="116978" y="214990"/>
                  </a:lnTo>
                  <a:lnTo>
                    <a:pt x="112469" y="208226"/>
                  </a:lnTo>
                  <a:lnTo>
                    <a:pt x="113529" y="207032"/>
                  </a:lnTo>
                  <a:lnTo>
                    <a:pt x="113529" y="204778"/>
                  </a:lnTo>
                  <a:lnTo>
                    <a:pt x="114723" y="199207"/>
                  </a:lnTo>
                  <a:lnTo>
                    <a:pt x="118039" y="196952"/>
                  </a:lnTo>
                  <a:lnTo>
                    <a:pt x="121487" y="196952"/>
                  </a:lnTo>
                  <a:lnTo>
                    <a:pt x="121487" y="193636"/>
                  </a:lnTo>
                  <a:lnTo>
                    <a:pt x="120294" y="193636"/>
                  </a:lnTo>
                  <a:lnTo>
                    <a:pt x="118039" y="191382"/>
                  </a:lnTo>
                  <a:lnTo>
                    <a:pt x="119232" y="190189"/>
                  </a:lnTo>
                  <a:lnTo>
                    <a:pt x="121487" y="186873"/>
                  </a:lnTo>
                  <a:lnTo>
                    <a:pt x="123742" y="183425"/>
                  </a:lnTo>
                  <a:lnTo>
                    <a:pt x="123742" y="177854"/>
                  </a:lnTo>
                  <a:lnTo>
                    <a:pt x="119232" y="164326"/>
                  </a:lnTo>
                  <a:lnTo>
                    <a:pt x="113529" y="155308"/>
                  </a:lnTo>
                  <a:lnTo>
                    <a:pt x="111407" y="153052"/>
                  </a:lnTo>
                  <a:lnTo>
                    <a:pt x="102389" y="145228"/>
                  </a:lnTo>
                  <a:lnTo>
                    <a:pt x="97879" y="132893"/>
                  </a:lnTo>
                  <a:lnTo>
                    <a:pt x="93370" y="115917"/>
                  </a:lnTo>
                  <a:lnTo>
                    <a:pt x="91115" y="113662"/>
                  </a:lnTo>
                  <a:lnTo>
                    <a:pt x="98940" y="101328"/>
                  </a:lnTo>
                  <a:lnTo>
                    <a:pt x="101195" y="94564"/>
                  </a:lnTo>
                  <a:lnTo>
                    <a:pt x="107959" y="83291"/>
                  </a:lnTo>
                  <a:lnTo>
                    <a:pt x="113529" y="70956"/>
                  </a:lnTo>
                  <a:lnTo>
                    <a:pt x="115784" y="69762"/>
                  </a:lnTo>
                  <a:lnTo>
                    <a:pt x="118039" y="60877"/>
                  </a:lnTo>
                  <a:lnTo>
                    <a:pt x="114723" y="54112"/>
                  </a:lnTo>
                  <a:lnTo>
                    <a:pt x="114723" y="50664"/>
                  </a:lnTo>
                  <a:lnTo>
                    <a:pt x="122548" y="45094"/>
                  </a:lnTo>
                  <a:lnTo>
                    <a:pt x="129312" y="59683"/>
                  </a:lnTo>
                  <a:lnTo>
                    <a:pt x="124803" y="70956"/>
                  </a:lnTo>
                  <a:lnTo>
                    <a:pt x="128251" y="75465"/>
                  </a:lnTo>
                  <a:lnTo>
                    <a:pt x="125997" y="79975"/>
                  </a:lnTo>
                  <a:lnTo>
                    <a:pt x="123742" y="83291"/>
                  </a:lnTo>
                  <a:lnTo>
                    <a:pt x="127058" y="86738"/>
                  </a:lnTo>
                  <a:lnTo>
                    <a:pt x="127058" y="88994"/>
                  </a:lnTo>
                  <a:lnTo>
                    <a:pt x="133822" y="92309"/>
                  </a:lnTo>
                  <a:lnTo>
                    <a:pt x="137270" y="92309"/>
                  </a:lnTo>
                  <a:lnTo>
                    <a:pt x="149604" y="82229"/>
                  </a:lnTo>
                  <a:lnTo>
                    <a:pt x="152920" y="79975"/>
                  </a:lnTo>
                  <a:lnTo>
                    <a:pt x="147350" y="69762"/>
                  </a:lnTo>
                  <a:lnTo>
                    <a:pt x="145095" y="61937"/>
                  </a:lnTo>
                  <a:lnTo>
                    <a:pt x="138331" y="41645"/>
                  </a:lnTo>
                  <a:lnTo>
                    <a:pt x="146289" y="36075"/>
                  </a:lnTo>
                  <a:lnTo>
                    <a:pt x="136076" y="24801"/>
                  </a:lnTo>
                  <a:lnTo>
                    <a:pt x="128251" y="15783"/>
                  </a:lnTo>
                  <a:lnTo>
                    <a:pt x="127058" y="9019"/>
                  </a:lnTo>
                  <a:lnTo>
                    <a:pt x="139524" y="0"/>
                  </a:lnTo>
                  <a:lnTo>
                    <a:pt x="253187" y="72017"/>
                  </a:lnTo>
                  <a:lnTo>
                    <a:pt x="256502" y="72017"/>
                  </a:lnTo>
                  <a:lnTo>
                    <a:pt x="258757" y="73211"/>
                  </a:lnTo>
                  <a:lnTo>
                    <a:pt x="265521" y="75465"/>
                  </a:lnTo>
                  <a:lnTo>
                    <a:pt x="272285" y="76527"/>
                  </a:lnTo>
                  <a:lnTo>
                    <a:pt x="277856" y="84484"/>
                  </a:lnTo>
                  <a:lnTo>
                    <a:pt x="280110" y="86738"/>
                  </a:lnTo>
                  <a:lnTo>
                    <a:pt x="285813" y="82229"/>
                  </a:lnTo>
                  <a:lnTo>
                    <a:pt x="289129" y="82229"/>
                  </a:lnTo>
                  <a:lnTo>
                    <a:pt x="290190" y="79975"/>
                  </a:lnTo>
                  <a:lnTo>
                    <a:pt x="299209" y="76527"/>
                  </a:lnTo>
                  <a:lnTo>
                    <a:pt x="302657" y="81035"/>
                  </a:lnTo>
                  <a:lnTo>
                    <a:pt x="309421" y="91248"/>
                  </a:lnTo>
                  <a:lnTo>
                    <a:pt x="317246" y="88994"/>
                  </a:lnTo>
                  <a:lnTo>
                    <a:pt x="322816" y="78781"/>
                  </a:lnTo>
                  <a:lnTo>
                    <a:pt x="329580" y="73211"/>
                  </a:lnTo>
                  <a:lnTo>
                    <a:pt x="331835" y="77720"/>
                  </a:lnTo>
                  <a:lnTo>
                    <a:pt x="329580" y="92309"/>
                  </a:lnTo>
                  <a:lnTo>
                    <a:pt x="354382" y="93503"/>
                  </a:lnTo>
                  <a:lnTo>
                    <a:pt x="392711" y="103582"/>
                  </a:lnTo>
                  <a:lnTo>
                    <a:pt x="401597" y="112601"/>
                  </a:lnTo>
                  <a:lnTo>
                    <a:pt x="406107" y="109153"/>
                  </a:lnTo>
                  <a:lnTo>
                    <a:pt x="416319" y="99073"/>
                  </a:lnTo>
                  <a:lnTo>
                    <a:pt x="426399" y="74271"/>
                  </a:lnTo>
                  <a:lnTo>
                    <a:pt x="418574" y="68701"/>
                  </a:lnTo>
                  <a:lnTo>
                    <a:pt x="429714" y="54112"/>
                  </a:lnTo>
                  <a:lnTo>
                    <a:pt x="480378" y="33820"/>
                  </a:lnTo>
                  <a:lnTo>
                    <a:pt x="513005" y="21486"/>
                  </a:lnTo>
                  <a:lnTo>
                    <a:pt x="489397" y="43900"/>
                  </a:lnTo>
                  <a:lnTo>
                    <a:pt x="486081" y="129445"/>
                  </a:lnTo>
                  <a:lnTo>
                    <a:pt x="488336" y="166581"/>
                  </a:lnTo>
                  <a:lnTo>
                    <a:pt x="490591" y="228518"/>
                  </a:lnTo>
                  <a:lnTo>
                    <a:pt x="477063" y="274540"/>
                  </a:lnTo>
                  <a:lnTo>
                    <a:pt x="465789" y="322949"/>
                  </a:lnTo>
                  <a:lnTo>
                    <a:pt x="443243" y="410749"/>
                  </a:lnTo>
                  <a:lnTo>
                    <a:pt x="437672" y="436611"/>
                  </a:lnTo>
                  <a:lnTo>
                    <a:pt x="382499" y="440059"/>
                  </a:lnTo>
                  <a:lnTo>
                    <a:pt x="327326" y="442314"/>
                  </a:lnTo>
                  <a:lnTo>
                    <a:pt x="313930" y="452394"/>
                  </a:lnTo>
                  <a:lnTo>
                    <a:pt x="264327" y="443375"/>
                  </a:lnTo>
                  <a:lnTo>
                    <a:pt x="239659" y="469238"/>
                  </a:lnTo>
                  <a:lnTo>
                    <a:pt x="232895" y="457965"/>
                  </a:lnTo>
                  <a:lnTo>
                    <a:pt x="229446" y="454649"/>
                  </a:lnTo>
                  <a:lnTo>
                    <a:pt x="221621" y="454649"/>
                  </a:lnTo>
                  <a:lnTo>
                    <a:pt x="222815" y="451333"/>
                  </a:lnTo>
                  <a:lnTo>
                    <a:pt x="221621" y="451333"/>
                  </a:lnTo>
                  <a:lnTo>
                    <a:pt x="220560" y="449078"/>
                  </a:lnTo>
                  <a:lnTo>
                    <a:pt x="214857" y="450139"/>
                  </a:lnTo>
                  <a:lnTo>
                    <a:pt x="212603" y="452394"/>
                  </a:lnTo>
                  <a:lnTo>
                    <a:pt x="203584" y="451333"/>
                  </a:lnTo>
                  <a:lnTo>
                    <a:pt x="193504" y="443375"/>
                  </a:lnTo>
                  <a:lnTo>
                    <a:pt x="191250" y="444569"/>
                  </a:lnTo>
                  <a:lnTo>
                    <a:pt x="193504" y="457965"/>
                  </a:lnTo>
                  <a:lnTo>
                    <a:pt x="156368" y="469238"/>
                  </a:lnTo>
                  <a:lnTo>
                    <a:pt x="131567" y="477195"/>
                  </a:lnTo>
                  <a:lnTo>
                    <a:pt x="123742" y="478256"/>
                  </a:lnTo>
                  <a:lnTo>
                    <a:pt x="118039" y="478256"/>
                  </a:lnTo>
                  <a:lnTo>
                    <a:pt x="98940" y="446824"/>
                  </a:lnTo>
                  <a:lnTo>
                    <a:pt x="92177" y="435550"/>
                  </a:lnTo>
                  <a:lnTo>
                    <a:pt x="91115" y="399475"/>
                  </a:lnTo>
                  <a:lnTo>
                    <a:pt x="105704" y="352260"/>
                  </a:lnTo>
                  <a:lnTo>
                    <a:pt x="59550" y="342047"/>
                  </a:lnTo>
                  <a:lnTo>
                    <a:pt x="86606" y="313930"/>
                  </a:lnTo>
                  <a:lnTo>
                    <a:pt x="87667" y="292577"/>
                  </a:lnTo>
                  <a:lnTo>
                    <a:pt x="88861" y="280243"/>
                  </a:lnTo>
                  <a:lnTo>
                    <a:pt x="69762" y="267909"/>
                  </a:lnTo>
                  <a:lnTo>
                    <a:pt x="50531" y="280243"/>
                  </a:lnTo>
                  <a:lnTo>
                    <a:pt x="41645" y="280243"/>
                  </a:lnTo>
                  <a:lnTo>
                    <a:pt x="40451" y="291516"/>
                  </a:lnTo>
                  <a:lnTo>
                    <a:pt x="38197" y="310614"/>
                  </a:lnTo>
                  <a:lnTo>
                    <a:pt x="33688" y="326397"/>
                  </a:lnTo>
                  <a:lnTo>
                    <a:pt x="31433" y="325204"/>
                  </a:lnTo>
                  <a:lnTo>
                    <a:pt x="25863" y="299341"/>
                  </a:lnTo>
                  <a:lnTo>
                    <a:pt x="21353" y="276794"/>
                  </a:lnTo>
                  <a:lnTo>
                    <a:pt x="5571" y="255442"/>
                  </a:lnTo>
                  <a:lnTo>
                    <a:pt x="3316" y="247616"/>
                  </a:lnTo>
                  <a:lnTo>
                    <a:pt x="0" y="230773"/>
                  </a:lnTo>
                  <a:lnTo>
                    <a:pt x="21353" y="177854"/>
                  </a:lnTo>
                </a:path>
              </a:pathLst>
            </a:custGeom>
            <a:noFill/>
            <a:ln w="3315" cap="flat">
              <a:solidFill>
                <a:schemeClr val="bg1">
                  <a:lumMod val="65000"/>
                </a:schemeClr>
              </a:solidFill>
              <a:prstDash val="solid"/>
              <a:miter/>
            </a:ln>
          </p:spPr>
          <p:txBody>
            <a:bodyPr rtlCol="0" anchor="ctr"/>
            <a:lstStyle/>
            <a:p>
              <a:endParaRPr lang="en-FI" sz="816"/>
            </a:p>
          </p:txBody>
        </p:sp>
        <p:sp>
          <p:nvSpPr>
            <p:cNvPr id="935" name="Freeform: Shape 934">
              <a:extLst>
                <a:ext uri="{FF2B5EF4-FFF2-40B4-BE49-F238E27FC236}">
                  <a16:creationId xmlns:a16="http://schemas.microsoft.com/office/drawing/2014/main" id="{EA3A9364-1259-6E8E-DD3F-C8E3DEA5EC37}"/>
                </a:ext>
              </a:extLst>
            </p:cNvPr>
            <p:cNvSpPr/>
            <p:nvPr/>
          </p:nvSpPr>
          <p:spPr>
            <a:xfrm>
              <a:off x="4594358" y="11024089"/>
              <a:ext cx="696694" cy="724413"/>
            </a:xfrm>
            <a:custGeom>
              <a:avLst/>
              <a:gdLst>
                <a:gd name="connsiteX0" fmla="*/ 133 w 696694"/>
                <a:gd name="connsiteY0" fmla="*/ 221091 h 724413"/>
                <a:gd name="connsiteX1" fmla="*/ 16976 w 696694"/>
                <a:gd name="connsiteY1" fmla="*/ 197482 h 724413"/>
                <a:gd name="connsiteX2" fmla="*/ 60876 w 696694"/>
                <a:gd name="connsiteY2" fmla="*/ 159286 h 724413"/>
                <a:gd name="connsiteX3" fmla="*/ 57560 w 696694"/>
                <a:gd name="connsiteY3" fmla="*/ 152522 h 724413"/>
                <a:gd name="connsiteX4" fmla="*/ 131832 w 696694"/>
                <a:gd name="connsiteY4" fmla="*/ 56897 h 724413"/>
                <a:gd name="connsiteX5" fmla="*/ 167774 w 696694"/>
                <a:gd name="connsiteY5" fmla="*/ 83953 h 724413"/>
                <a:gd name="connsiteX6" fmla="*/ 208226 w 696694"/>
                <a:gd name="connsiteY6" fmla="*/ 109816 h 724413"/>
                <a:gd name="connsiteX7" fmla="*/ 220560 w 696694"/>
                <a:gd name="connsiteY7" fmla="*/ 88463 h 724413"/>
                <a:gd name="connsiteX8" fmla="*/ 223876 w 696694"/>
                <a:gd name="connsiteY8" fmla="*/ 87401 h 724413"/>
                <a:gd name="connsiteX9" fmla="*/ 220560 w 696694"/>
                <a:gd name="connsiteY9" fmla="*/ 78383 h 724413"/>
                <a:gd name="connsiteX10" fmla="*/ 217245 w 696694"/>
                <a:gd name="connsiteY10" fmla="*/ 79577 h 724413"/>
                <a:gd name="connsiteX11" fmla="*/ 210480 w 696694"/>
                <a:gd name="connsiteY11" fmla="*/ 61539 h 724413"/>
                <a:gd name="connsiteX12" fmla="*/ 219499 w 696694"/>
                <a:gd name="connsiteY12" fmla="*/ 57030 h 724413"/>
                <a:gd name="connsiteX13" fmla="*/ 216183 w 696694"/>
                <a:gd name="connsiteY13" fmla="*/ 44696 h 724413"/>
                <a:gd name="connsiteX14" fmla="*/ 218438 w 696694"/>
                <a:gd name="connsiteY14" fmla="*/ 43634 h 724413"/>
                <a:gd name="connsiteX15" fmla="*/ 219499 w 696694"/>
                <a:gd name="connsiteY15" fmla="*/ 48144 h 724413"/>
                <a:gd name="connsiteX16" fmla="*/ 246555 w 696694"/>
                <a:gd name="connsiteY16" fmla="*/ 34616 h 724413"/>
                <a:gd name="connsiteX17" fmla="*/ 249871 w 696694"/>
                <a:gd name="connsiteY17" fmla="*/ 46950 h 724413"/>
                <a:gd name="connsiteX18" fmla="*/ 257696 w 696694"/>
                <a:gd name="connsiteY18" fmla="*/ 39125 h 724413"/>
                <a:gd name="connsiteX19" fmla="*/ 257696 w 696694"/>
                <a:gd name="connsiteY19" fmla="*/ 38064 h 724413"/>
                <a:gd name="connsiteX20" fmla="*/ 265521 w 696694"/>
                <a:gd name="connsiteY20" fmla="*/ 36870 h 724413"/>
                <a:gd name="connsiteX21" fmla="*/ 266715 w 696694"/>
                <a:gd name="connsiteY21" fmla="*/ 41380 h 724413"/>
                <a:gd name="connsiteX22" fmla="*/ 259951 w 696694"/>
                <a:gd name="connsiteY22" fmla="*/ 43634 h 724413"/>
                <a:gd name="connsiteX23" fmla="*/ 259951 w 696694"/>
                <a:gd name="connsiteY23" fmla="*/ 46950 h 724413"/>
                <a:gd name="connsiteX24" fmla="*/ 267776 w 696694"/>
                <a:gd name="connsiteY24" fmla="*/ 44696 h 724413"/>
                <a:gd name="connsiteX25" fmla="*/ 277855 w 696694"/>
                <a:gd name="connsiteY25" fmla="*/ 76128 h 724413"/>
                <a:gd name="connsiteX26" fmla="*/ 295893 w 696694"/>
                <a:gd name="connsiteY26" fmla="*/ 61539 h 724413"/>
                <a:gd name="connsiteX27" fmla="*/ 299341 w 696694"/>
                <a:gd name="connsiteY27" fmla="*/ 49204 h 724413"/>
                <a:gd name="connsiteX28" fmla="*/ 318440 w 696694"/>
                <a:gd name="connsiteY28" fmla="*/ 45889 h 724413"/>
                <a:gd name="connsiteX29" fmla="*/ 319501 w 696694"/>
                <a:gd name="connsiteY29" fmla="*/ 43634 h 724413"/>
                <a:gd name="connsiteX30" fmla="*/ 312736 w 696694"/>
                <a:gd name="connsiteY30" fmla="*/ 38064 h 724413"/>
                <a:gd name="connsiteX31" fmla="*/ 311676 w 696694"/>
                <a:gd name="connsiteY31" fmla="*/ 39125 h 724413"/>
                <a:gd name="connsiteX32" fmla="*/ 311676 w 696694"/>
                <a:gd name="connsiteY32" fmla="*/ 40186 h 724413"/>
                <a:gd name="connsiteX33" fmla="*/ 310614 w 696694"/>
                <a:gd name="connsiteY33" fmla="*/ 40186 h 724413"/>
                <a:gd name="connsiteX34" fmla="*/ 308360 w 696694"/>
                <a:gd name="connsiteY34" fmla="*/ 41380 h 724413"/>
                <a:gd name="connsiteX35" fmla="*/ 305044 w 696694"/>
                <a:gd name="connsiteY35" fmla="*/ 44696 h 724413"/>
                <a:gd name="connsiteX36" fmla="*/ 299474 w 696694"/>
                <a:gd name="connsiteY36" fmla="*/ 39125 h 724413"/>
                <a:gd name="connsiteX37" fmla="*/ 299474 w 696694"/>
                <a:gd name="connsiteY37" fmla="*/ 38064 h 724413"/>
                <a:gd name="connsiteX38" fmla="*/ 302922 w 696694"/>
                <a:gd name="connsiteY38" fmla="*/ 38064 h 724413"/>
                <a:gd name="connsiteX39" fmla="*/ 297219 w 696694"/>
                <a:gd name="connsiteY39" fmla="*/ 24536 h 724413"/>
                <a:gd name="connsiteX40" fmla="*/ 298413 w 696694"/>
                <a:gd name="connsiteY40" fmla="*/ 24536 h 724413"/>
                <a:gd name="connsiteX41" fmla="*/ 307431 w 696694"/>
                <a:gd name="connsiteY41" fmla="*/ 38064 h 724413"/>
                <a:gd name="connsiteX42" fmla="*/ 314196 w 696694"/>
                <a:gd name="connsiteY42" fmla="*/ 36870 h 724413"/>
                <a:gd name="connsiteX43" fmla="*/ 320959 w 696694"/>
                <a:gd name="connsiteY43" fmla="*/ 42440 h 724413"/>
                <a:gd name="connsiteX44" fmla="*/ 320959 w 696694"/>
                <a:gd name="connsiteY44" fmla="*/ 43634 h 724413"/>
                <a:gd name="connsiteX45" fmla="*/ 323214 w 696694"/>
                <a:gd name="connsiteY45" fmla="*/ 44696 h 724413"/>
                <a:gd name="connsiteX46" fmla="*/ 326530 w 696694"/>
                <a:gd name="connsiteY46" fmla="*/ 45889 h 724413"/>
                <a:gd name="connsiteX47" fmla="*/ 333294 w 696694"/>
                <a:gd name="connsiteY47" fmla="*/ 41380 h 724413"/>
                <a:gd name="connsiteX48" fmla="*/ 337803 w 696694"/>
                <a:gd name="connsiteY48" fmla="*/ 36870 h 724413"/>
                <a:gd name="connsiteX49" fmla="*/ 334488 w 696694"/>
                <a:gd name="connsiteY49" fmla="*/ 31300 h 724413"/>
                <a:gd name="connsiteX50" fmla="*/ 334488 w 696694"/>
                <a:gd name="connsiteY50" fmla="*/ 29046 h 724413"/>
                <a:gd name="connsiteX51" fmla="*/ 333294 w 696694"/>
                <a:gd name="connsiteY51" fmla="*/ 18966 h 724413"/>
                <a:gd name="connsiteX52" fmla="*/ 331039 w 696694"/>
                <a:gd name="connsiteY52" fmla="*/ 15650 h 724413"/>
                <a:gd name="connsiteX53" fmla="*/ 332100 w 696694"/>
                <a:gd name="connsiteY53" fmla="*/ 13396 h 724413"/>
                <a:gd name="connsiteX54" fmla="*/ 335416 w 696694"/>
                <a:gd name="connsiteY54" fmla="*/ 1060 h 724413"/>
                <a:gd name="connsiteX55" fmla="*/ 337671 w 696694"/>
                <a:gd name="connsiteY55" fmla="*/ 0 h 724413"/>
                <a:gd name="connsiteX56" fmla="*/ 342180 w 696694"/>
                <a:gd name="connsiteY56" fmla="*/ 5570 h 724413"/>
                <a:gd name="connsiteX57" fmla="*/ 351199 w 696694"/>
                <a:gd name="connsiteY57" fmla="*/ 2254 h 724413"/>
                <a:gd name="connsiteX58" fmla="*/ 374807 w 696694"/>
                <a:gd name="connsiteY58" fmla="*/ 57427 h 724413"/>
                <a:gd name="connsiteX59" fmla="*/ 382632 w 696694"/>
                <a:gd name="connsiteY59" fmla="*/ 109153 h 724413"/>
                <a:gd name="connsiteX60" fmla="*/ 353321 w 696694"/>
                <a:gd name="connsiteY60" fmla="*/ 108091 h 724413"/>
                <a:gd name="connsiteX61" fmla="*/ 372419 w 696694"/>
                <a:gd name="connsiteY61" fmla="*/ 132893 h 724413"/>
                <a:gd name="connsiteX62" fmla="*/ 398282 w 696694"/>
                <a:gd name="connsiteY62" fmla="*/ 116049 h 724413"/>
                <a:gd name="connsiteX63" fmla="*/ 400536 w 696694"/>
                <a:gd name="connsiteY63" fmla="*/ 118304 h 724413"/>
                <a:gd name="connsiteX64" fmla="*/ 406107 w 696694"/>
                <a:gd name="connsiteY64" fmla="*/ 117110 h 724413"/>
                <a:gd name="connsiteX65" fmla="*/ 405046 w 696694"/>
                <a:gd name="connsiteY65" fmla="*/ 113794 h 724413"/>
                <a:gd name="connsiteX66" fmla="*/ 421889 w 696694"/>
                <a:gd name="connsiteY66" fmla="*/ 111540 h 724413"/>
                <a:gd name="connsiteX67" fmla="*/ 423083 w 696694"/>
                <a:gd name="connsiteY67" fmla="*/ 112734 h 724413"/>
                <a:gd name="connsiteX68" fmla="*/ 423083 w 696694"/>
                <a:gd name="connsiteY68" fmla="*/ 113794 h 724413"/>
                <a:gd name="connsiteX69" fmla="*/ 424144 w 696694"/>
                <a:gd name="connsiteY69" fmla="*/ 113794 h 724413"/>
                <a:gd name="connsiteX70" fmla="*/ 426399 w 696694"/>
                <a:gd name="connsiteY70" fmla="*/ 114855 h 724413"/>
                <a:gd name="connsiteX71" fmla="*/ 429714 w 696694"/>
                <a:gd name="connsiteY71" fmla="*/ 118304 h 724413"/>
                <a:gd name="connsiteX72" fmla="*/ 431969 w 696694"/>
                <a:gd name="connsiteY72" fmla="*/ 118304 h 724413"/>
                <a:gd name="connsiteX73" fmla="*/ 431969 w 696694"/>
                <a:gd name="connsiteY73" fmla="*/ 119365 h 724413"/>
                <a:gd name="connsiteX74" fmla="*/ 433030 w 696694"/>
                <a:gd name="connsiteY74" fmla="*/ 120558 h 724413"/>
                <a:gd name="connsiteX75" fmla="*/ 433030 w 696694"/>
                <a:gd name="connsiteY75" fmla="*/ 121620 h 724413"/>
                <a:gd name="connsiteX76" fmla="*/ 383560 w 696694"/>
                <a:gd name="connsiteY76" fmla="*/ 145227 h 724413"/>
                <a:gd name="connsiteX77" fmla="*/ 392579 w 696694"/>
                <a:gd name="connsiteY77" fmla="*/ 156501 h 724413"/>
                <a:gd name="connsiteX78" fmla="*/ 419635 w 696694"/>
                <a:gd name="connsiteY78" fmla="*/ 139657 h 724413"/>
                <a:gd name="connsiteX79" fmla="*/ 440988 w 696694"/>
                <a:gd name="connsiteY79" fmla="*/ 126129 h 724413"/>
                <a:gd name="connsiteX80" fmla="*/ 442181 w 696694"/>
                <a:gd name="connsiteY80" fmla="*/ 127190 h 724413"/>
                <a:gd name="connsiteX81" fmla="*/ 443375 w 696694"/>
                <a:gd name="connsiteY81" fmla="*/ 127190 h 724413"/>
                <a:gd name="connsiteX82" fmla="*/ 441121 w 696694"/>
                <a:gd name="connsiteY82" fmla="*/ 124935 h 724413"/>
                <a:gd name="connsiteX83" fmla="*/ 442314 w 696694"/>
                <a:gd name="connsiteY83" fmla="*/ 124935 h 724413"/>
                <a:gd name="connsiteX84" fmla="*/ 443508 w 696694"/>
                <a:gd name="connsiteY84" fmla="*/ 126129 h 724413"/>
                <a:gd name="connsiteX85" fmla="*/ 443508 w 696694"/>
                <a:gd name="connsiteY85" fmla="*/ 124935 h 724413"/>
                <a:gd name="connsiteX86" fmla="*/ 444569 w 696694"/>
                <a:gd name="connsiteY86" fmla="*/ 123874 h 724413"/>
                <a:gd name="connsiteX87" fmla="*/ 444569 w 696694"/>
                <a:gd name="connsiteY87" fmla="*/ 122681 h 724413"/>
                <a:gd name="connsiteX88" fmla="*/ 443508 w 696694"/>
                <a:gd name="connsiteY88" fmla="*/ 122681 h 724413"/>
                <a:gd name="connsiteX89" fmla="*/ 443508 w 696694"/>
                <a:gd name="connsiteY89" fmla="*/ 121620 h 724413"/>
                <a:gd name="connsiteX90" fmla="*/ 445762 w 696694"/>
                <a:gd name="connsiteY90" fmla="*/ 121620 h 724413"/>
                <a:gd name="connsiteX91" fmla="*/ 446956 w 696694"/>
                <a:gd name="connsiteY91" fmla="*/ 122681 h 724413"/>
                <a:gd name="connsiteX92" fmla="*/ 446956 w 696694"/>
                <a:gd name="connsiteY92" fmla="*/ 127190 h 724413"/>
                <a:gd name="connsiteX93" fmla="*/ 449211 w 696694"/>
                <a:gd name="connsiteY93" fmla="*/ 128384 h 724413"/>
                <a:gd name="connsiteX94" fmla="*/ 450404 w 696694"/>
                <a:gd name="connsiteY94" fmla="*/ 129445 h 724413"/>
                <a:gd name="connsiteX95" fmla="*/ 451598 w 696694"/>
                <a:gd name="connsiteY95" fmla="*/ 129445 h 724413"/>
                <a:gd name="connsiteX96" fmla="*/ 452659 w 696694"/>
                <a:gd name="connsiteY96" fmla="*/ 132761 h 724413"/>
                <a:gd name="connsiteX97" fmla="*/ 450404 w 696694"/>
                <a:gd name="connsiteY97" fmla="*/ 133954 h 724413"/>
                <a:gd name="connsiteX98" fmla="*/ 450404 w 696694"/>
                <a:gd name="connsiteY98" fmla="*/ 132761 h 724413"/>
                <a:gd name="connsiteX99" fmla="*/ 451598 w 696694"/>
                <a:gd name="connsiteY99" fmla="*/ 132761 h 724413"/>
                <a:gd name="connsiteX100" fmla="*/ 450404 w 696694"/>
                <a:gd name="connsiteY100" fmla="*/ 130505 h 724413"/>
                <a:gd name="connsiteX101" fmla="*/ 445895 w 696694"/>
                <a:gd name="connsiteY101" fmla="*/ 130505 h 724413"/>
                <a:gd name="connsiteX102" fmla="*/ 444834 w 696694"/>
                <a:gd name="connsiteY102" fmla="*/ 129312 h 724413"/>
                <a:gd name="connsiteX103" fmla="*/ 442579 w 696694"/>
                <a:gd name="connsiteY103" fmla="*/ 129312 h 724413"/>
                <a:gd name="connsiteX104" fmla="*/ 440324 w 696694"/>
                <a:gd name="connsiteY104" fmla="*/ 130505 h 724413"/>
                <a:gd name="connsiteX105" fmla="*/ 405444 w 696694"/>
                <a:gd name="connsiteY105" fmla="*/ 154114 h 724413"/>
                <a:gd name="connsiteX106" fmla="*/ 402128 w 696694"/>
                <a:gd name="connsiteY106" fmla="*/ 154114 h 724413"/>
                <a:gd name="connsiteX107" fmla="*/ 402128 w 696694"/>
                <a:gd name="connsiteY107" fmla="*/ 156368 h 724413"/>
                <a:gd name="connsiteX108" fmla="*/ 396557 w 696694"/>
                <a:gd name="connsiteY108" fmla="*/ 160878 h 724413"/>
                <a:gd name="connsiteX109" fmla="*/ 407831 w 696694"/>
                <a:gd name="connsiteY109" fmla="*/ 174405 h 724413"/>
                <a:gd name="connsiteX110" fmla="*/ 431439 w 696694"/>
                <a:gd name="connsiteY110" fmla="*/ 158622 h 724413"/>
                <a:gd name="connsiteX111" fmla="*/ 432499 w 696694"/>
                <a:gd name="connsiteY111" fmla="*/ 160878 h 724413"/>
                <a:gd name="connsiteX112" fmla="*/ 409953 w 696694"/>
                <a:gd name="connsiteY112" fmla="*/ 177721 h 724413"/>
                <a:gd name="connsiteX113" fmla="*/ 414462 w 696694"/>
                <a:gd name="connsiteY113" fmla="*/ 183292 h 724413"/>
                <a:gd name="connsiteX114" fmla="*/ 415656 w 696694"/>
                <a:gd name="connsiteY114" fmla="*/ 183292 h 724413"/>
                <a:gd name="connsiteX115" fmla="*/ 417911 w 696694"/>
                <a:gd name="connsiteY115" fmla="*/ 187801 h 724413"/>
                <a:gd name="connsiteX116" fmla="*/ 415656 w 696694"/>
                <a:gd name="connsiteY116" fmla="*/ 191116 h 724413"/>
                <a:gd name="connsiteX117" fmla="*/ 418972 w 696694"/>
                <a:gd name="connsiteY117" fmla="*/ 194565 h 724413"/>
                <a:gd name="connsiteX118" fmla="*/ 417778 w 696694"/>
                <a:gd name="connsiteY118" fmla="*/ 195626 h 724413"/>
                <a:gd name="connsiteX119" fmla="*/ 421094 w 696694"/>
                <a:gd name="connsiteY119" fmla="*/ 202390 h 724413"/>
                <a:gd name="connsiteX120" fmla="*/ 420032 w 696694"/>
                <a:gd name="connsiteY120" fmla="*/ 204645 h 724413"/>
                <a:gd name="connsiteX121" fmla="*/ 422287 w 696694"/>
                <a:gd name="connsiteY121" fmla="*/ 205706 h 724413"/>
                <a:gd name="connsiteX122" fmla="*/ 424542 w 696694"/>
                <a:gd name="connsiteY122" fmla="*/ 209022 h 724413"/>
                <a:gd name="connsiteX123" fmla="*/ 424542 w 696694"/>
                <a:gd name="connsiteY123" fmla="*/ 218040 h 724413"/>
                <a:gd name="connsiteX124" fmla="*/ 425603 w 696694"/>
                <a:gd name="connsiteY124" fmla="*/ 216846 h 724413"/>
                <a:gd name="connsiteX125" fmla="*/ 426797 w 696694"/>
                <a:gd name="connsiteY125" fmla="*/ 216846 h 724413"/>
                <a:gd name="connsiteX126" fmla="*/ 426797 w 696694"/>
                <a:gd name="connsiteY126" fmla="*/ 219101 h 724413"/>
                <a:gd name="connsiteX127" fmla="*/ 427858 w 696694"/>
                <a:gd name="connsiteY127" fmla="*/ 219101 h 724413"/>
                <a:gd name="connsiteX128" fmla="*/ 428919 w 696694"/>
                <a:gd name="connsiteY128" fmla="*/ 218040 h 724413"/>
                <a:gd name="connsiteX129" fmla="*/ 429980 w 696694"/>
                <a:gd name="connsiteY129" fmla="*/ 218040 h 724413"/>
                <a:gd name="connsiteX130" fmla="*/ 429980 w 696694"/>
                <a:gd name="connsiteY130" fmla="*/ 216846 h 724413"/>
                <a:gd name="connsiteX131" fmla="*/ 431174 w 696694"/>
                <a:gd name="connsiteY131" fmla="*/ 218040 h 724413"/>
                <a:gd name="connsiteX132" fmla="*/ 431174 w 696694"/>
                <a:gd name="connsiteY132" fmla="*/ 219101 h 724413"/>
                <a:gd name="connsiteX133" fmla="*/ 432234 w 696694"/>
                <a:gd name="connsiteY133" fmla="*/ 222549 h 724413"/>
                <a:gd name="connsiteX134" fmla="*/ 431174 w 696694"/>
                <a:gd name="connsiteY134" fmla="*/ 223611 h 724413"/>
                <a:gd name="connsiteX135" fmla="*/ 431174 w 696694"/>
                <a:gd name="connsiteY135" fmla="*/ 225865 h 724413"/>
                <a:gd name="connsiteX136" fmla="*/ 432234 w 696694"/>
                <a:gd name="connsiteY136" fmla="*/ 226926 h 724413"/>
                <a:gd name="connsiteX137" fmla="*/ 433295 w 696694"/>
                <a:gd name="connsiteY137" fmla="*/ 225865 h 724413"/>
                <a:gd name="connsiteX138" fmla="*/ 434489 w 696694"/>
                <a:gd name="connsiteY138" fmla="*/ 225865 h 724413"/>
                <a:gd name="connsiteX139" fmla="*/ 434489 w 696694"/>
                <a:gd name="connsiteY139" fmla="*/ 224804 h 724413"/>
                <a:gd name="connsiteX140" fmla="*/ 433295 w 696694"/>
                <a:gd name="connsiteY140" fmla="*/ 222549 h 724413"/>
                <a:gd name="connsiteX141" fmla="*/ 442314 w 696694"/>
                <a:gd name="connsiteY141" fmla="*/ 220295 h 724413"/>
                <a:gd name="connsiteX142" fmla="*/ 454649 w 696694"/>
                <a:gd name="connsiteY142" fmla="*/ 218040 h 724413"/>
                <a:gd name="connsiteX143" fmla="*/ 456903 w 696694"/>
                <a:gd name="connsiteY143" fmla="*/ 227059 h 724413"/>
                <a:gd name="connsiteX144" fmla="*/ 456903 w 696694"/>
                <a:gd name="connsiteY144" fmla="*/ 230507 h 724413"/>
                <a:gd name="connsiteX145" fmla="*/ 460351 w 696694"/>
                <a:gd name="connsiteY145" fmla="*/ 230507 h 724413"/>
                <a:gd name="connsiteX146" fmla="*/ 461413 w 696694"/>
                <a:gd name="connsiteY146" fmla="*/ 233823 h 724413"/>
                <a:gd name="connsiteX147" fmla="*/ 462606 w 696694"/>
                <a:gd name="connsiteY147" fmla="*/ 246157 h 724413"/>
                <a:gd name="connsiteX148" fmla="*/ 462606 w 696694"/>
                <a:gd name="connsiteY148" fmla="*/ 248412 h 724413"/>
                <a:gd name="connsiteX149" fmla="*/ 461413 w 696694"/>
                <a:gd name="connsiteY149" fmla="*/ 248412 h 724413"/>
                <a:gd name="connsiteX150" fmla="*/ 462606 w 696694"/>
                <a:gd name="connsiteY150" fmla="*/ 252922 h 724413"/>
                <a:gd name="connsiteX151" fmla="*/ 463800 w 696694"/>
                <a:gd name="connsiteY151" fmla="*/ 252922 h 724413"/>
                <a:gd name="connsiteX152" fmla="*/ 464861 w 696694"/>
                <a:gd name="connsiteY152" fmla="*/ 251728 h 724413"/>
                <a:gd name="connsiteX153" fmla="*/ 469370 w 696694"/>
                <a:gd name="connsiteY153" fmla="*/ 251728 h 724413"/>
                <a:gd name="connsiteX154" fmla="*/ 470564 w 696694"/>
                <a:gd name="connsiteY154" fmla="*/ 252922 h 724413"/>
                <a:gd name="connsiteX155" fmla="*/ 471758 w 696694"/>
                <a:gd name="connsiteY155" fmla="*/ 251728 h 724413"/>
                <a:gd name="connsiteX156" fmla="*/ 476267 w 696694"/>
                <a:gd name="connsiteY156" fmla="*/ 251728 h 724413"/>
                <a:gd name="connsiteX157" fmla="*/ 476267 w 696694"/>
                <a:gd name="connsiteY157" fmla="*/ 250666 h 724413"/>
                <a:gd name="connsiteX158" fmla="*/ 477328 w 696694"/>
                <a:gd name="connsiteY158" fmla="*/ 248412 h 724413"/>
                <a:gd name="connsiteX159" fmla="*/ 480776 w 696694"/>
                <a:gd name="connsiteY159" fmla="*/ 248412 h 724413"/>
                <a:gd name="connsiteX160" fmla="*/ 483031 w 696694"/>
                <a:gd name="connsiteY160" fmla="*/ 249473 h 724413"/>
                <a:gd name="connsiteX161" fmla="*/ 488601 w 696694"/>
                <a:gd name="connsiteY161" fmla="*/ 251728 h 724413"/>
                <a:gd name="connsiteX162" fmla="*/ 490856 w 696694"/>
                <a:gd name="connsiteY162" fmla="*/ 247218 h 724413"/>
                <a:gd name="connsiteX163" fmla="*/ 494172 w 696694"/>
                <a:gd name="connsiteY163" fmla="*/ 248412 h 724413"/>
                <a:gd name="connsiteX164" fmla="*/ 494172 w 696694"/>
                <a:gd name="connsiteY164" fmla="*/ 247218 h 724413"/>
                <a:gd name="connsiteX165" fmla="*/ 500936 w 696694"/>
                <a:gd name="connsiteY165" fmla="*/ 248412 h 724413"/>
                <a:gd name="connsiteX166" fmla="*/ 489662 w 696694"/>
                <a:gd name="connsiteY166" fmla="*/ 272020 h 724413"/>
                <a:gd name="connsiteX167" fmla="*/ 479583 w 696694"/>
                <a:gd name="connsiteY167" fmla="*/ 292312 h 724413"/>
                <a:gd name="connsiteX168" fmla="*/ 497620 w 696694"/>
                <a:gd name="connsiteY168" fmla="*/ 284486 h 724413"/>
                <a:gd name="connsiteX169" fmla="*/ 522421 w 696694"/>
                <a:gd name="connsiteY169" fmla="*/ 274407 h 724413"/>
                <a:gd name="connsiteX170" fmla="*/ 530247 w 696694"/>
                <a:gd name="connsiteY170" fmla="*/ 282232 h 724413"/>
                <a:gd name="connsiteX171" fmla="*/ 539265 w 696694"/>
                <a:gd name="connsiteY171" fmla="*/ 278916 h 724413"/>
                <a:gd name="connsiteX172" fmla="*/ 537010 w 696694"/>
                <a:gd name="connsiteY172" fmla="*/ 267643 h 724413"/>
                <a:gd name="connsiteX173" fmla="*/ 566321 w 696694"/>
                <a:gd name="connsiteY173" fmla="*/ 263133 h 724413"/>
                <a:gd name="connsiteX174" fmla="*/ 575340 w 696694"/>
                <a:gd name="connsiteY174" fmla="*/ 273213 h 724413"/>
                <a:gd name="connsiteX175" fmla="*/ 559557 w 696694"/>
                <a:gd name="connsiteY175" fmla="*/ 291250 h 724413"/>
                <a:gd name="connsiteX176" fmla="*/ 562873 w 696694"/>
                <a:gd name="connsiteY176" fmla="*/ 294699 h 724413"/>
                <a:gd name="connsiteX177" fmla="*/ 581971 w 696694"/>
                <a:gd name="connsiteY177" fmla="*/ 303717 h 724413"/>
                <a:gd name="connsiteX178" fmla="*/ 585287 w 696694"/>
                <a:gd name="connsiteY178" fmla="*/ 312736 h 724413"/>
                <a:gd name="connsiteX179" fmla="*/ 599876 w 696694"/>
                <a:gd name="connsiteY179" fmla="*/ 312736 h 724413"/>
                <a:gd name="connsiteX180" fmla="*/ 696694 w 696694"/>
                <a:gd name="connsiteY180" fmla="*/ 293638 h 724413"/>
                <a:gd name="connsiteX181" fmla="*/ 679851 w 696694"/>
                <a:gd name="connsiteY181" fmla="*/ 343108 h 724413"/>
                <a:gd name="connsiteX182" fmla="*/ 669771 w 696694"/>
                <a:gd name="connsiteY182" fmla="*/ 409555 h 724413"/>
                <a:gd name="connsiteX183" fmla="*/ 693379 w 696694"/>
                <a:gd name="connsiteY183" fmla="*/ 426398 h 724413"/>
                <a:gd name="connsiteX184" fmla="*/ 669771 w 696694"/>
                <a:gd name="connsiteY184" fmla="*/ 469105 h 724413"/>
                <a:gd name="connsiteX185" fmla="*/ 624810 w 696694"/>
                <a:gd name="connsiteY185" fmla="*/ 463534 h 724413"/>
                <a:gd name="connsiteX186" fmla="*/ 596693 w 696694"/>
                <a:gd name="connsiteY186" fmla="*/ 491652 h 724413"/>
                <a:gd name="connsiteX187" fmla="*/ 534888 w 696694"/>
                <a:gd name="connsiteY187" fmla="*/ 585022 h 724413"/>
                <a:gd name="connsiteX188" fmla="*/ 527063 w 696694"/>
                <a:gd name="connsiteY188" fmla="*/ 599610 h 724413"/>
                <a:gd name="connsiteX189" fmla="*/ 557435 w 696694"/>
                <a:gd name="connsiteY189" fmla="*/ 677198 h 724413"/>
                <a:gd name="connsiteX190" fmla="*/ 457301 w 696694"/>
                <a:gd name="connsiteY190" fmla="*/ 724414 h 724413"/>
                <a:gd name="connsiteX191" fmla="*/ 440457 w 696694"/>
                <a:gd name="connsiteY191" fmla="*/ 690726 h 724413"/>
                <a:gd name="connsiteX192" fmla="*/ 438203 w 696694"/>
                <a:gd name="connsiteY192" fmla="*/ 691920 h 724413"/>
                <a:gd name="connsiteX193" fmla="*/ 435948 w 696694"/>
                <a:gd name="connsiteY193" fmla="*/ 689665 h 724413"/>
                <a:gd name="connsiteX194" fmla="*/ 431439 w 696694"/>
                <a:gd name="connsiteY194" fmla="*/ 688471 h 724413"/>
                <a:gd name="connsiteX195" fmla="*/ 431439 w 696694"/>
                <a:gd name="connsiteY195" fmla="*/ 687410 h 724413"/>
                <a:gd name="connsiteX196" fmla="*/ 424674 w 696694"/>
                <a:gd name="connsiteY196" fmla="*/ 685156 h 724413"/>
                <a:gd name="connsiteX197" fmla="*/ 416849 w 696694"/>
                <a:gd name="connsiteY197" fmla="*/ 686217 h 724413"/>
                <a:gd name="connsiteX198" fmla="*/ 414595 w 696694"/>
                <a:gd name="connsiteY198" fmla="*/ 679453 h 724413"/>
                <a:gd name="connsiteX199" fmla="*/ 417911 w 696694"/>
                <a:gd name="connsiteY199" fmla="*/ 628789 h 724413"/>
                <a:gd name="connsiteX200" fmla="*/ 424674 w 696694"/>
                <a:gd name="connsiteY200" fmla="*/ 591653 h 724413"/>
                <a:gd name="connsiteX201" fmla="*/ 390987 w 696694"/>
                <a:gd name="connsiteY201" fmla="*/ 572555 h 724413"/>
                <a:gd name="connsiteX202" fmla="*/ 385417 w 696694"/>
                <a:gd name="connsiteY202" fmla="*/ 561282 h 724413"/>
                <a:gd name="connsiteX203" fmla="*/ 377592 w 696694"/>
                <a:gd name="connsiteY203" fmla="*/ 555711 h 724413"/>
                <a:gd name="connsiteX204" fmla="*/ 373082 w 696694"/>
                <a:gd name="connsiteY204" fmla="*/ 543376 h 724413"/>
                <a:gd name="connsiteX205" fmla="*/ 372021 w 696694"/>
                <a:gd name="connsiteY205" fmla="*/ 542315 h 724413"/>
                <a:gd name="connsiteX206" fmla="*/ 351729 w 696694"/>
                <a:gd name="connsiteY206" fmla="*/ 489397 h 724413"/>
                <a:gd name="connsiteX207" fmla="*/ 326928 w 696694"/>
                <a:gd name="connsiteY207" fmla="*/ 471359 h 724413"/>
                <a:gd name="connsiteX208" fmla="*/ 313400 w 696694"/>
                <a:gd name="connsiteY208" fmla="*/ 461280 h 724413"/>
                <a:gd name="connsiteX209" fmla="*/ 311145 w 696694"/>
                <a:gd name="connsiteY209" fmla="*/ 473614 h 724413"/>
                <a:gd name="connsiteX210" fmla="*/ 308891 w 696694"/>
                <a:gd name="connsiteY210" fmla="*/ 472421 h 724413"/>
                <a:gd name="connsiteX211" fmla="*/ 267245 w 696694"/>
                <a:gd name="connsiteY211" fmla="*/ 501731 h 724413"/>
                <a:gd name="connsiteX212" fmla="*/ 271754 w 696694"/>
                <a:gd name="connsiteY212" fmla="*/ 525339 h 724413"/>
                <a:gd name="connsiteX213" fmla="*/ 261675 w 696694"/>
                <a:gd name="connsiteY213" fmla="*/ 533164 h 724413"/>
                <a:gd name="connsiteX214" fmla="*/ 259420 w 696694"/>
                <a:gd name="connsiteY214" fmla="*/ 532103 h 724413"/>
                <a:gd name="connsiteX215" fmla="*/ 252656 w 696694"/>
                <a:gd name="connsiteY215" fmla="*/ 526400 h 724413"/>
                <a:gd name="connsiteX216" fmla="*/ 251595 w 696694"/>
                <a:gd name="connsiteY216" fmla="*/ 523085 h 724413"/>
                <a:gd name="connsiteX217" fmla="*/ 255044 w 696694"/>
                <a:gd name="connsiteY217" fmla="*/ 522023 h 724413"/>
                <a:gd name="connsiteX218" fmla="*/ 259553 w 696694"/>
                <a:gd name="connsiteY218" fmla="*/ 522023 h 724413"/>
                <a:gd name="connsiteX219" fmla="*/ 260614 w 696694"/>
                <a:gd name="connsiteY219" fmla="*/ 520829 h 724413"/>
                <a:gd name="connsiteX220" fmla="*/ 259553 w 696694"/>
                <a:gd name="connsiteY220" fmla="*/ 519769 h 724413"/>
                <a:gd name="connsiteX221" fmla="*/ 256237 w 696694"/>
                <a:gd name="connsiteY221" fmla="*/ 519769 h 724413"/>
                <a:gd name="connsiteX222" fmla="*/ 252922 w 696694"/>
                <a:gd name="connsiteY222" fmla="*/ 517514 h 724413"/>
                <a:gd name="connsiteX223" fmla="*/ 251860 w 696694"/>
                <a:gd name="connsiteY223" fmla="*/ 515259 h 724413"/>
                <a:gd name="connsiteX224" fmla="*/ 251860 w 696694"/>
                <a:gd name="connsiteY224" fmla="*/ 509689 h 724413"/>
                <a:gd name="connsiteX225" fmla="*/ 250799 w 696694"/>
                <a:gd name="connsiteY225" fmla="*/ 508495 h 724413"/>
                <a:gd name="connsiteX226" fmla="*/ 249606 w 696694"/>
                <a:gd name="connsiteY226" fmla="*/ 518575 h 724413"/>
                <a:gd name="connsiteX227" fmla="*/ 244035 w 696694"/>
                <a:gd name="connsiteY227" fmla="*/ 516320 h 724413"/>
                <a:gd name="connsiteX228" fmla="*/ 246290 w 696694"/>
                <a:gd name="connsiteY228" fmla="*/ 505047 h 724413"/>
                <a:gd name="connsiteX229" fmla="*/ 240720 w 696694"/>
                <a:gd name="connsiteY229" fmla="*/ 502792 h 724413"/>
                <a:gd name="connsiteX230" fmla="*/ 238465 w 696694"/>
                <a:gd name="connsiteY230" fmla="*/ 511811 h 724413"/>
                <a:gd name="connsiteX231" fmla="*/ 229446 w 696694"/>
                <a:gd name="connsiteY231" fmla="*/ 512872 h 724413"/>
                <a:gd name="connsiteX232" fmla="*/ 220428 w 696694"/>
                <a:gd name="connsiteY232" fmla="*/ 512872 h 724413"/>
                <a:gd name="connsiteX233" fmla="*/ 218173 w 696694"/>
                <a:gd name="connsiteY233" fmla="*/ 514066 h 724413"/>
                <a:gd name="connsiteX234" fmla="*/ 211409 w 696694"/>
                <a:gd name="connsiteY234" fmla="*/ 509556 h 724413"/>
                <a:gd name="connsiteX235" fmla="*/ 203584 w 696694"/>
                <a:gd name="connsiteY235" fmla="*/ 508362 h 724413"/>
                <a:gd name="connsiteX236" fmla="*/ 204645 w 696694"/>
                <a:gd name="connsiteY236" fmla="*/ 505047 h 724413"/>
                <a:gd name="connsiteX237" fmla="*/ 161939 w 696694"/>
                <a:gd name="connsiteY237" fmla="*/ 375602 h 724413"/>
                <a:gd name="connsiteX238" fmla="*/ 151859 w 696694"/>
                <a:gd name="connsiteY238" fmla="*/ 385681 h 724413"/>
                <a:gd name="connsiteX239" fmla="*/ 124803 w 696694"/>
                <a:gd name="connsiteY239" fmla="*/ 384621 h 724413"/>
                <a:gd name="connsiteX240" fmla="*/ 87667 w 696694"/>
                <a:gd name="connsiteY240" fmla="*/ 383560 h 724413"/>
                <a:gd name="connsiteX241" fmla="*/ 73078 w 696694"/>
                <a:gd name="connsiteY241" fmla="*/ 376796 h 724413"/>
                <a:gd name="connsiteX242" fmla="*/ 39391 w 696694"/>
                <a:gd name="connsiteY242" fmla="*/ 347485 h 724413"/>
                <a:gd name="connsiteX243" fmla="*/ 38329 w 696694"/>
                <a:gd name="connsiteY243" fmla="*/ 318174 h 724413"/>
                <a:gd name="connsiteX244" fmla="*/ 31565 w 696694"/>
                <a:gd name="connsiteY244" fmla="*/ 310349 h 724413"/>
                <a:gd name="connsiteX245" fmla="*/ 22547 w 696694"/>
                <a:gd name="connsiteY245" fmla="*/ 310349 h 724413"/>
                <a:gd name="connsiteX246" fmla="*/ 22547 w 696694"/>
                <a:gd name="connsiteY246" fmla="*/ 313665 h 724413"/>
                <a:gd name="connsiteX247" fmla="*/ 20292 w 696694"/>
                <a:gd name="connsiteY247" fmla="*/ 314726 h 724413"/>
                <a:gd name="connsiteX248" fmla="*/ 5703 w 696694"/>
                <a:gd name="connsiteY248" fmla="*/ 292179 h 724413"/>
                <a:gd name="connsiteX249" fmla="*/ 4509 w 696694"/>
                <a:gd name="connsiteY249" fmla="*/ 278651 h 724413"/>
                <a:gd name="connsiteX250" fmla="*/ 1194 w 696694"/>
                <a:gd name="connsiteY250" fmla="*/ 278651 h 724413"/>
                <a:gd name="connsiteX251" fmla="*/ 0 w 696694"/>
                <a:gd name="connsiteY251" fmla="*/ 276396 h 724413"/>
                <a:gd name="connsiteX252" fmla="*/ 1194 w 696694"/>
                <a:gd name="connsiteY252" fmla="*/ 272948 h 724413"/>
                <a:gd name="connsiteX253" fmla="*/ 4509 w 696694"/>
                <a:gd name="connsiteY253" fmla="*/ 274142 h 724413"/>
                <a:gd name="connsiteX254" fmla="*/ 1194 w 696694"/>
                <a:gd name="connsiteY254" fmla="*/ 221223 h 72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696694" h="724413">
                  <a:moveTo>
                    <a:pt x="133" y="221091"/>
                  </a:moveTo>
                  <a:lnTo>
                    <a:pt x="16976" y="197482"/>
                  </a:lnTo>
                  <a:lnTo>
                    <a:pt x="60876" y="159286"/>
                  </a:lnTo>
                  <a:lnTo>
                    <a:pt x="57560" y="152522"/>
                  </a:lnTo>
                  <a:lnTo>
                    <a:pt x="131832" y="56897"/>
                  </a:lnTo>
                  <a:lnTo>
                    <a:pt x="167774" y="83953"/>
                  </a:lnTo>
                  <a:lnTo>
                    <a:pt x="208226" y="109816"/>
                  </a:lnTo>
                  <a:lnTo>
                    <a:pt x="220560" y="88463"/>
                  </a:lnTo>
                  <a:lnTo>
                    <a:pt x="223876" y="87401"/>
                  </a:lnTo>
                  <a:lnTo>
                    <a:pt x="220560" y="78383"/>
                  </a:lnTo>
                  <a:lnTo>
                    <a:pt x="217245" y="79577"/>
                  </a:lnTo>
                  <a:lnTo>
                    <a:pt x="210480" y="61539"/>
                  </a:lnTo>
                  <a:lnTo>
                    <a:pt x="219499" y="57030"/>
                  </a:lnTo>
                  <a:lnTo>
                    <a:pt x="216183" y="44696"/>
                  </a:lnTo>
                  <a:lnTo>
                    <a:pt x="218438" y="43634"/>
                  </a:lnTo>
                  <a:lnTo>
                    <a:pt x="219499" y="48144"/>
                  </a:lnTo>
                  <a:lnTo>
                    <a:pt x="246555" y="34616"/>
                  </a:lnTo>
                  <a:lnTo>
                    <a:pt x="249871" y="46950"/>
                  </a:lnTo>
                  <a:lnTo>
                    <a:pt x="257696" y="39125"/>
                  </a:lnTo>
                  <a:lnTo>
                    <a:pt x="257696" y="38064"/>
                  </a:lnTo>
                  <a:lnTo>
                    <a:pt x="265521" y="36870"/>
                  </a:lnTo>
                  <a:lnTo>
                    <a:pt x="266715" y="41380"/>
                  </a:lnTo>
                  <a:lnTo>
                    <a:pt x="259951" y="43634"/>
                  </a:lnTo>
                  <a:lnTo>
                    <a:pt x="259951" y="46950"/>
                  </a:lnTo>
                  <a:lnTo>
                    <a:pt x="267776" y="44696"/>
                  </a:lnTo>
                  <a:lnTo>
                    <a:pt x="277855" y="76128"/>
                  </a:lnTo>
                  <a:lnTo>
                    <a:pt x="295893" y="61539"/>
                  </a:lnTo>
                  <a:lnTo>
                    <a:pt x="299341" y="49204"/>
                  </a:lnTo>
                  <a:lnTo>
                    <a:pt x="318440" y="45889"/>
                  </a:lnTo>
                  <a:lnTo>
                    <a:pt x="319501" y="43634"/>
                  </a:lnTo>
                  <a:cubicBezTo>
                    <a:pt x="313930" y="37666"/>
                    <a:pt x="319766" y="45491"/>
                    <a:pt x="312736" y="38064"/>
                  </a:cubicBezTo>
                  <a:lnTo>
                    <a:pt x="311676" y="39125"/>
                  </a:lnTo>
                  <a:lnTo>
                    <a:pt x="311676" y="40186"/>
                  </a:lnTo>
                  <a:lnTo>
                    <a:pt x="310614" y="40186"/>
                  </a:lnTo>
                  <a:lnTo>
                    <a:pt x="308360" y="41380"/>
                  </a:lnTo>
                  <a:lnTo>
                    <a:pt x="305044" y="44696"/>
                  </a:lnTo>
                  <a:lnTo>
                    <a:pt x="299474" y="39125"/>
                  </a:lnTo>
                  <a:lnTo>
                    <a:pt x="299474" y="38064"/>
                  </a:lnTo>
                  <a:lnTo>
                    <a:pt x="302922" y="38064"/>
                  </a:lnTo>
                  <a:lnTo>
                    <a:pt x="297219" y="24536"/>
                  </a:lnTo>
                  <a:lnTo>
                    <a:pt x="298413" y="24536"/>
                  </a:lnTo>
                  <a:lnTo>
                    <a:pt x="307431" y="38064"/>
                  </a:lnTo>
                  <a:lnTo>
                    <a:pt x="314196" y="36870"/>
                  </a:lnTo>
                  <a:lnTo>
                    <a:pt x="320959" y="42440"/>
                  </a:lnTo>
                  <a:lnTo>
                    <a:pt x="320959" y="43634"/>
                  </a:lnTo>
                  <a:lnTo>
                    <a:pt x="323214" y="44696"/>
                  </a:lnTo>
                  <a:lnTo>
                    <a:pt x="326530" y="45889"/>
                  </a:lnTo>
                  <a:lnTo>
                    <a:pt x="333294" y="41380"/>
                  </a:lnTo>
                  <a:lnTo>
                    <a:pt x="337803" y="36870"/>
                  </a:lnTo>
                  <a:lnTo>
                    <a:pt x="334488" y="31300"/>
                  </a:lnTo>
                  <a:lnTo>
                    <a:pt x="334488" y="29046"/>
                  </a:lnTo>
                  <a:lnTo>
                    <a:pt x="333294" y="18966"/>
                  </a:lnTo>
                  <a:lnTo>
                    <a:pt x="331039" y="15650"/>
                  </a:lnTo>
                  <a:lnTo>
                    <a:pt x="332100" y="13396"/>
                  </a:lnTo>
                  <a:lnTo>
                    <a:pt x="335416" y="1060"/>
                  </a:lnTo>
                  <a:lnTo>
                    <a:pt x="337671" y="0"/>
                  </a:lnTo>
                  <a:lnTo>
                    <a:pt x="342180" y="5570"/>
                  </a:lnTo>
                  <a:lnTo>
                    <a:pt x="351199" y="2254"/>
                  </a:lnTo>
                  <a:lnTo>
                    <a:pt x="374807" y="57427"/>
                  </a:lnTo>
                  <a:lnTo>
                    <a:pt x="382632" y="109153"/>
                  </a:lnTo>
                  <a:lnTo>
                    <a:pt x="353321" y="108091"/>
                  </a:lnTo>
                  <a:lnTo>
                    <a:pt x="372419" y="132893"/>
                  </a:lnTo>
                  <a:lnTo>
                    <a:pt x="398282" y="116049"/>
                  </a:lnTo>
                  <a:lnTo>
                    <a:pt x="400536" y="118304"/>
                  </a:lnTo>
                  <a:lnTo>
                    <a:pt x="406107" y="117110"/>
                  </a:lnTo>
                  <a:lnTo>
                    <a:pt x="405046" y="113794"/>
                  </a:lnTo>
                  <a:lnTo>
                    <a:pt x="421889" y="111540"/>
                  </a:lnTo>
                  <a:lnTo>
                    <a:pt x="423083" y="112734"/>
                  </a:lnTo>
                  <a:lnTo>
                    <a:pt x="423083" y="113794"/>
                  </a:lnTo>
                  <a:lnTo>
                    <a:pt x="424144" y="113794"/>
                  </a:lnTo>
                  <a:lnTo>
                    <a:pt x="426399" y="114855"/>
                  </a:lnTo>
                  <a:lnTo>
                    <a:pt x="429714" y="118304"/>
                  </a:lnTo>
                  <a:lnTo>
                    <a:pt x="431969" y="118304"/>
                  </a:lnTo>
                  <a:lnTo>
                    <a:pt x="431969" y="119365"/>
                  </a:lnTo>
                  <a:lnTo>
                    <a:pt x="433030" y="120558"/>
                  </a:lnTo>
                  <a:lnTo>
                    <a:pt x="433030" y="121620"/>
                  </a:lnTo>
                  <a:lnTo>
                    <a:pt x="383560" y="145227"/>
                  </a:lnTo>
                  <a:lnTo>
                    <a:pt x="392579" y="156501"/>
                  </a:lnTo>
                  <a:lnTo>
                    <a:pt x="419635" y="139657"/>
                  </a:lnTo>
                  <a:lnTo>
                    <a:pt x="440988" y="126129"/>
                  </a:lnTo>
                  <a:lnTo>
                    <a:pt x="442181" y="127190"/>
                  </a:lnTo>
                  <a:lnTo>
                    <a:pt x="443375" y="127190"/>
                  </a:lnTo>
                  <a:lnTo>
                    <a:pt x="441121" y="124935"/>
                  </a:lnTo>
                  <a:lnTo>
                    <a:pt x="442314" y="124935"/>
                  </a:lnTo>
                  <a:lnTo>
                    <a:pt x="443508" y="126129"/>
                  </a:lnTo>
                  <a:lnTo>
                    <a:pt x="443508" y="124935"/>
                  </a:lnTo>
                  <a:lnTo>
                    <a:pt x="444569" y="123874"/>
                  </a:lnTo>
                  <a:lnTo>
                    <a:pt x="444569" y="122681"/>
                  </a:lnTo>
                  <a:lnTo>
                    <a:pt x="443508" y="122681"/>
                  </a:lnTo>
                  <a:lnTo>
                    <a:pt x="443508" y="121620"/>
                  </a:lnTo>
                  <a:lnTo>
                    <a:pt x="445762" y="121620"/>
                  </a:lnTo>
                  <a:lnTo>
                    <a:pt x="446956" y="122681"/>
                  </a:lnTo>
                  <a:lnTo>
                    <a:pt x="446956" y="127190"/>
                  </a:lnTo>
                  <a:lnTo>
                    <a:pt x="449211" y="128384"/>
                  </a:lnTo>
                  <a:lnTo>
                    <a:pt x="450404" y="129445"/>
                  </a:lnTo>
                  <a:lnTo>
                    <a:pt x="451598" y="129445"/>
                  </a:lnTo>
                  <a:lnTo>
                    <a:pt x="452659" y="132761"/>
                  </a:lnTo>
                  <a:lnTo>
                    <a:pt x="450404" y="133954"/>
                  </a:lnTo>
                  <a:lnTo>
                    <a:pt x="450404" y="132761"/>
                  </a:lnTo>
                  <a:lnTo>
                    <a:pt x="451598" y="132761"/>
                  </a:lnTo>
                  <a:lnTo>
                    <a:pt x="450404" y="130505"/>
                  </a:lnTo>
                  <a:lnTo>
                    <a:pt x="445895" y="130505"/>
                  </a:lnTo>
                  <a:lnTo>
                    <a:pt x="444834" y="129312"/>
                  </a:lnTo>
                  <a:lnTo>
                    <a:pt x="442579" y="129312"/>
                  </a:lnTo>
                  <a:lnTo>
                    <a:pt x="440324" y="130505"/>
                  </a:lnTo>
                  <a:lnTo>
                    <a:pt x="405444" y="154114"/>
                  </a:lnTo>
                  <a:lnTo>
                    <a:pt x="402128" y="154114"/>
                  </a:lnTo>
                  <a:lnTo>
                    <a:pt x="402128" y="156368"/>
                  </a:lnTo>
                  <a:lnTo>
                    <a:pt x="396557" y="160878"/>
                  </a:lnTo>
                  <a:lnTo>
                    <a:pt x="407831" y="174405"/>
                  </a:lnTo>
                  <a:lnTo>
                    <a:pt x="431439" y="158622"/>
                  </a:lnTo>
                  <a:lnTo>
                    <a:pt x="432499" y="160878"/>
                  </a:lnTo>
                  <a:lnTo>
                    <a:pt x="409953" y="177721"/>
                  </a:lnTo>
                  <a:lnTo>
                    <a:pt x="414462" y="183292"/>
                  </a:lnTo>
                  <a:lnTo>
                    <a:pt x="415656" y="183292"/>
                  </a:lnTo>
                  <a:lnTo>
                    <a:pt x="417911" y="187801"/>
                  </a:lnTo>
                  <a:lnTo>
                    <a:pt x="415656" y="191116"/>
                  </a:lnTo>
                  <a:lnTo>
                    <a:pt x="418972" y="194565"/>
                  </a:lnTo>
                  <a:lnTo>
                    <a:pt x="417778" y="195626"/>
                  </a:lnTo>
                  <a:lnTo>
                    <a:pt x="421094" y="202390"/>
                  </a:lnTo>
                  <a:lnTo>
                    <a:pt x="420032" y="204645"/>
                  </a:lnTo>
                  <a:lnTo>
                    <a:pt x="422287" y="205706"/>
                  </a:lnTo>
                  <a:lnTo>
                    <a:pt x="424542" y="209022"/>
                  </a:lnTo>
                  <a:lnTo>
                    <a:pt x="424542" y="218040"/>
                  </a:lnTo>
                  <a:lnTo>
                    <a:pt x="425603" y="216846"/>
                  </a:lnTo>
                  <a:lnTo>
                    <a:pt x="426797" y="216846"/>
                  </a:lnTo>
                  <a:lnTo>
                    <a:pt x="426797" y="219101"/>
                  </a:lnTo>
                  <a:lnTo>
                    <a:pt x="427858" y="219101"/>
                  </a:lnTo>
                  <a:lnTo>
                    <a:pt x="428919" y="218040"/>
                  </a:lnTo>
                  <a:lnTo>
                    <a:pt x="429980" y="218040"/>
                  </a:lnTo>
                  <a:lnTo>
                    <a:pt x="429980" y="216846"/>
                  </a:lnTo>
                  <a:lnTo>
                    <a:pt x="431174" y="218040"/>
                  </a:lnTo>
                  <a:lnTo>
                    <a:pt x="431174" y="219101"/>
                  </a:lnTo>
                  <a:lnTo>
                    <a:pt x="432234" y="222549"/>
                  </a:lnTo>
                  <a:lnTo>
                    <a:pt x="431174" y="223611"/>
                  </a:lnTo>
                  <a:lnTo>
                    <a:pt x="431174" y="225865"/>
                  </a:lnTo>
                  <a:lnTo>
                    <a:pt x="432234" y="226926"/>
                  </a:lnTo>
                  <a:lnTo>
                    <a:pt x="433295" y="225865"/>
                  </a:lnTo>
                  <a:lnTo>
                    <a:pt x="434489" y="225865"/>
                  </a:lnTo>
                  <a:lnTo>
                    <a:pt x="434489" y="224804"/>
                  </a:lnTo>
                  <a:lnTo>
                    <a:pt x="433295" y="222549"/>
                  </a:lnTo>
                  <a:lnTo>
                    <a:pt x="442314" y="220295"/>
                  </a:lnTo>
                  <a:lnTo>
                    <a:pt x="454649" y="218040"/>
                  </a:lnTo>
                  <a:lnTo>
                    <a:pt x="456903" y="227059"/>
                  </a:lnTo>
                  <a:lnTo>
                    <a:pt x="456903" y="230507"/>
                  </a:lnTo>
                  <a:lnTo>
                    <a:pt x="460351" y="230507"/>
                  </a:lnTo>
                  <a:lnTo>
                    <a:pt x="461413" y="233823"/>
                  </a:lnTo>
                  <a:lnTo>
                    <a:pt x="462606" y="246157"/>
                  </a:lnTo>
                  <a:lnTo>
                    <a:pt x="462606" y="248412"/>
                  </a:lnTo>
                  <a:lnTo>
                    <a:pt x="461413" y="248412"/>
                  </a:lnTo>
                  <a:lnTo>
                    <a:pt x="462606" y="252922"/>
                  </a:lnTo>
                  <a:lnTo>
                    <a:pt x="463800" y="252922"/>
                  </a:lnTo>
                  <a:lnTo>
                    <a:pt x="464861" y="251728"/>
                  </a:lnTo>
                  <a:lnTo>
                    <a:pt x="469370" y="251728"/>
                  </a:lnTo>
                  <a:lnTo>
                    <a:pt x="470564" y="252922"/>
                  </a:lnTo>
                  <a:lnTo>
                    <a:pt x="471758" y="251728"/>
                  </a:lnTo>
                  <a:lnTo>
                    <a:pt x="476267" y="251728"/>
                  </a:lnTo>
                  <a:lnTo>
                    <a:pt x="476267" y="250666"/>
                  </a:lnTo>
                  <a:lnTo>
                    <a:pt x="477328" y="248412"/>
                  </a:lnTo>
                  <a:lnTo>
                    <a:pt x="480776" y="248412"/>
                  </a:lnTo>
                  <a:lnTo>
                    <a:pt x="483031" y="249473"/>
                  </a:lnTo>
                  <a:lnTo>
                    <a:pt x="488601" y="251728"/>
                  </a:lnTo>
                  <a:lnTo>
                    <a:pt x="490856" y="247218"/>
                  </a:lnTo>
                  <a:lnTo>
                    <a:pt x="494172" y="248412"/>
                  </a:lnTo>
                  <a:lnTo>
                    <a:pt x="494172" y="247218"/>
                  </a:lnTo>
                  <a:lnTo>
                    <a:pt x="500936" y="248412"/>
                  </a:lnTo>
                  <a:lnTo>
                    <a:pt x="489662" y="272020"/>
                  </a:lnTo>
                  <a:lnTo>
                    <a:pt x="479583" y="292312"/>
                  </a:lnTo>
                  <a:lnTo>
                    <a:pt x="497620" y="284486"/>
                  </a:lnTo>
                  <a:lnTo>
                    <a:pt x="522421" y="274407"/>
                  </a:lnTo>
                  <a:lnTo>
                    <a:pt x="530247" y="282232"/>
                  </a:lnTo>
                  <a:lnTo>
                    <a:pt x="539265" y="278916"/>
                  </a:lnTo>
                  <a:lnTo>
                    <a:pt x="537010" y="267643"/>
                  </a:lnTo>
                  <a:lnTo>
                    <a:pt x="566321" y="263133"/>
                  </a:lnTo>
                  <a:lnTo>
                    <a:pt x="575340" y="273213"/>
                  </a:lnTo>
                  <a:lnTo>
                    <a:pt x="559557" y="291250"/>
                  </a:lnTo>
                  <a:lnTo>
                    <a:pt x="562873" y="294699"/>
                  </a:lnTo>
                  <a:lnTo>
                    <a:pt x="581971" y="303717"/>
                  </a:lnTo>
                  <a:lnTo>
                    <a:pt x="585287" y="312736"/>
                  </a:lnTo>
                  <a:lnTo>
                    <a:pt x="599876" y="312736"/>
                  </a:lnTo>
                  <a:lnTo>
                    <a:pt x="696694" y="293638"/>
                  </a:lnTo>
                  <a:lnTo>
                    <a:pt x="679851" y="343108"/>
                  </a:lnTo>
                  <a:lnTo>
                    <a:pt x="669771" y="409555"/>
                  </a:lnTo>
                  <a:lnTo>
                    <a:pt x="693379" y="426398"/>
                  </a:lnTo>
                  <a:lnTo>
                    <a:pt x="669771" y="469105"/>
                  </a:lnTo>
                  <a:lnTo>
                    <a:pt x="624810" y="463534"/>
                  </a:lnTo>
                  <a:lnTo>
                    <a:pt x="596693" y="491652"/>
                  </a:lnTo>
                  <a:lnTo>
                    <a:pt x="534888" y="585022"/>
                  </a:lnTo>
                  <a:lnTo>
                    <a:pt x="527063" y="599610"/>
                  </a:lnTo>
                  <a:lnTo>
                    <a:pt x="557435" y="677198"/>
                  </a:lnTo>
                  <a:lnTo>
                    <a:pt x="457301" y="724414"/>
                  </a:lnTo>
                  <a:lnTo>
                    <a:pt x="440457" y="690726"/>
                  </a:lnTo>
                  <a:lnTo>
                    <a:pt x="438203" y="691920"/>
                  </a:lnTo>
                  <a:lnTo>
                    <a:pt x="435948" y="689665"/>
                  </a:lnTo>
                  <a:lnTo>
                    <a:pt x="431439" y="688471"/>
                  </a:lnTo>
                  <a:lnTo>
                    <a:pt x="431439" y="687410"/>
                  </a:lnTo>
                  <a:lnTo>
                    <a:pt x="424674" y="685156"/>
                  </a:lnTo>
                  <a:lnTo>
                    <a:pt x="416849" y="686217"/>
                  </a:lnTo>
                  <a:lnTo>
                    <a:pt x="414595" y="679453"/>
                  </a:lnTo>
                  <a:lnTo>
                    <a:pt x="417911" y="628789"/>
                  </a:lnTo>
                  <a:lnTo>
                    <a:pt x="424674" y="591653"/>
                  </a:lnTo>
                  <a:lnTo>
                    <a:pt x="390987" y="572555"/>
                  </a:lnTo>
                  <a:lnTo>
                    <a:pt x="385417" y="561282"/>
                  </a:lnTo>
                  <a:lnTo>
                    <a:pt x="377592" y="555711"/>
                  </a:lnTo>
                  <a:lnTo>
                    <a:pt x="373082" y="543376"/>
                  </a:lnTo>
                  <a:lnTo>
                    <a:pt x="372021" y="542315"/>
                  </a:lnTo>
                  <a:lnTo>
                    <a:pt x="351729" y="489397"/>
                  </a:lnTo>
                  <a:lnTo>
                    <a:pt x="326928" y="471359"/>
                  </a:lnTo>
                  <a:lnTo>
                    <a:pt x="313400" y="461280"/>
                  </a:lnTo>
                  <a:lnTo>
                    <a:pt x="311145" y="473614"/>
                  </a:lnTo>
                  <a:lnTo>
                    <a:pt x="308891" y="472421"/>
                  </a:lnTo>
                  <a:lnTo>
                    <a:pt x="267245" y="501731"/>
                  </a:lnTo>
                  <a:lnTo>
                    <a:pt x="271754" y="525339"/>
                  </a:lnTo>
                  <a:lnTo>
                    <a:pt x="261675" y="533164"/>
                  </a:lnTo>
                  <a:lnTo>
                    <a:pt x="259420" y="532103"/>
                  </a:lnTo>
                  <a:lnTo>
                    <a:pt x="252656" y="526400"/>
                  </a:lnTo>
                  <a:lnTo>
                    <a:pt x="251595" y="523085"/>
                  </a:lnTo>
                  <a:lnTo>
                    <a:pt x="255044" y="522023"/>
                  </a:lnTo>
                  <a:lnTo>
                    <a:pt x="259553" y="522023"/>
                  </a:lnTo>
                  <a:lnTo>
                    <a:pt x="260614" y="520829"/>
                  </a:lnTo>
                  <a:lnTo>
                    <a:pt x="259553" y="519769"/>
                  </a:lnTo>
                  <a:lnTo>
                    <a:pt x="256237" y="519769"/>
                  </a:lnTo>
                  <a:lnTo>
                    <a:pt x="252922" y="517514"/>
                  </a:lnTo>
                  <a:lnTo>
                    <a:pt x="251860" y="515259"/>
                  </a:lnTo>
                  <a:lnTo>
                    <a:pt x="251860" y="509689"/>
                  </a:lnTo>
                  <a:lnTo>
                    <a:pt x="250799" y="508495"/>
                  </a:lnTo>
                  <a:lnTo>
                    <a:pt x="249606" y="518575"/>
                  </a:lnTo>
                  <a:lnTo>
                    <a:pt x="244035" y="516320"/>
                  </a:lnTo>
                  <a:lnTo>
                    <a:pt x="246290" y="505047"/>
                  </a:lnTo>
                  <a:lnTo>
                    <a:pt x="240720" y="502792"/>
                  </a:lnTo>
                  <a:lnTo>
                    <a:pt x="238465" y="511811"/>
                  </a:lnTo>
                  <a:lnTo>
                    <a:pt x="229446" y="512872"/>
                  </a:lnTo>
                  <a:lnTo>
                    <a:pt x="220428" y="512872"/>
                  </a:lnTo>
                  <a:lnTo>
                    <a:pt x="218173" y="514066"/>
                  </a:lnTo>
                  <a:lnTo>
                    <a:pt x="211409" y="509556"/>
                  </a:lnTo>
                  <a:lnTo>
                    <a:pt x="203584" y="508362"/>
                  </a:lnTo>
                  <a:lnTo>
                    <a:pt x="204645" y="505047"/>
                  </a:lnTo>
                  <a:cubicBezTo>
                    <a:pt x="153583" y="449741"/>
                    <a:pt x="177986" y="451068"/>
                    <a:pt x="161939" y="375602"/>
                  </a:cubicBezTo>
                  <a:lnTo>
                    <a:pt x="151859" y="385681"/>
                  </a:lnTo>
                  <a:lnTo>
                    <a:pt x="124803" y="384621"/>
                  </a:lnTo>
                  <a:lnTo>
                    <a:pt x="87667" y="383560"/>
                  </a:lnTo>
                  <a:lnTo>
                    <a:pt x="73078" y="376796"/>
                  </a:lnTo>
                  <a:lnTo>
                    <a:pt x="39391" y="347485"/>
                  </a:lnTo>
                  <a:lnTo>
                    <a:pt x="38329" y="318174"/>
                  </a:lnTo>
                  <a:lnTo>
                    <a:pt x="31565" y="310349"/>
                  </a:lnTo>
                  <a:lnTo>
                    <a:pt x="22547" y="310349"/>
                  </a:lnTo>
                  <a:lnTo>
                    <a:pt x="22547" y="313665"/>
                  </a:lnTo>
                  <a:lnTo>
                    <a:pt x="20292" y="314726"/>
                  </a:lnTo>
                  <a:lnTo>
                    <a:pt x="5703" y="292179"/>
                  </a:lnTo>
                  <a:lnTo>
                    <a:pt x="4509" y="278651"/>
                  </a:lnTo>
                  <a:lnTo>
                    <a:pt x="1194" y="278651"/>
                  </a:lnTo>
                  <a:lnTo>
                    <a:pt x="0" y="276396"/>
                  </a:lnTo>
                  <a:lnTo>
                    <a:pt x="1194" y="272948"/>
                  </a:lnTo>
                  <a:lnTo>
                    <a:pt x="4509" y="274142"/>
                  </a:lnTo>
                  <a:lnTo>
                    <a:pt x="1194" y="221223"/>
                  </a:lnTo>
                </a:path>
              </a:pathLst>
            </a:custGeom>
            <a:noFill/>
            <a:ln w="3315" cap="flat">
              <a:solidFill>
                <a:schemeClr val="bg1">
                  <a:lumMod val="65000"/>
                </a:schemeClr>
              </a:solidFill>
              <a:prstDash val="solid"/>
              <a:miter/>
            </a:ln>
          </p:spPr>
          <p:txBody>
            <a:bodyPr rtlCol="0" anchor="ctr"/>
            <a:lstStyle/>
            <a:p>
              <a:endParaRPr lang="en-FI" sz="816"/>
            </a:p>
          </p:txBody>
        </p:sp>
        <p:sp>
          <p:nvSpPr>
            <p:cNvPr id="936" name="Freeform: Shape 935">
              <a:extLst>
                <a:ext uri="{FF2B5EF4-FFF2-40B4-BE49-F238E27FC236}">
                  <a16:creationId xmlns:a16="http://schemas.microsoft.com/office/drawing/2014/main" id="{9546AAB0-5ED0-C11C-2554-57BA3A0A00A6}"/>
                </a:ext>
              </a:extLst>
            </p:cNvPr>
            <p:cNvSpPr/>
            <p:nvPr/>
          </p:nvSpPr>
          <p:spPr>
            <a:xfrm>
              <a:off x="4907360" y="11486827"/>
              <a:ext cx="716058" cy="823487"/>
            </a:xfrm>
            <a:custGeom>
              <a:avLst/>
              <a:gdLst>
                <a:gd name="connsiteX0" fmla="*/ 311676 w 716058"/>
                <a:gd name="connsiteY0" fmla="*/ 266 h 823487"/>
                <a:gd name="connsiteX1" fmla="*/ 407300 w 716058"/>
                <a:gd name="connsiteY1" fmla="*/ 70028 h 823487"/>
                <a:gd name="connsiteX2" fmla="*/ 437672 w 716058"/>
                <a:gd name="connsiteY2" fmla="*/ 72282 h 823487"/>
                <a:gd name="connsiteX3" fmla="*/ 479317 w 716058"/>
                <a:gd name="connsiteY3" fmla="*/ 80108 h 823487"/>
                <a:gd name="connsiteX4" fmla="*/ 519769 w 716058"/>
                <a:gd name="connsiteY4" fmla="*/ 89126 h 823487"/>
                <a:gd name="connsiteX5" fmla="*/ 537806 w 716058"/>
                <a:gd name="connsiteY5" fmla="*/ 130772 h 823487"/>
                <a:gd name="connsiteX6" fmla="*/ 556905 w 716058"/>
                <a:gd name="connsiteY6" fmla="*/ 148809 h 823487"/>
                <a:gd name="connsiteX7" fmla="*/ 559159 w 716058"/>
                <a:gd name="connsiteY7" fmla="*/ 151063 h 823487"/>
                <a:gd name="connsiteX8" fmla="*/ 534358 w 716058"/>
                <a:gd name="connsiteY8" fmla="*/ 181436 h 823487"/>
                <a:gd name="connsiteX9" fmla="*/ 537673 w 716058"/>
                <a:gd name="connsiteY9" fmla="*/ 189260 h 823487"/>
                <a:gd name="connsiteX10" fmla="*/ 514066 w 716058"/>
                <a:gd name="connsiteY10" fmla="*/ 205043 h 823487"/>
                <a:gd name="connsiteX11" fmla="*/ 498283 w 716058"/>
                <a:gd name="connsiteY11" fmla="*/ 237670 h 823487"/>
                <a:gd name="connsiteX12" fmla="*/ 501599 w 716058"/>
                <a:gd name="connsiteY12" fmla="*/ 237670 h 823487"/>
                <a:gd name="connsiteX13" fmla="*/ 548814 w 716058"/>
                <a:gd name="connsiteY13" fmla="*/ 246688 h 823487"/>
                <a:gd name="connsiteX14" fmla="*/ 549875 w 716058"/>
                <a:gd name="connsiteY14" fmla="*/ 264726 h 823487"/>
                <a:gd name="connsiteX15" fmla="*/ 552130 w 716058"/>
                <a:gd name="connsiteY15" fmla="*/ 275999 h 823487"/>
                <a:gd name="connsiteX16" fmla="*/ 552130 w 716058"/>
                <a:gd name="connsiteY16" fmla="*/ 282763 h 823487"/>
                <a:gd name="connsiteX17" fmla="*/ 571228 w 716058"/>
                <a:gd name="connsiteY17" fmla="*/ 298546 h 823487"/>
                <a:gd name="connsiteX18" fmla="*/ 538602 w 716058"/>
                <a:gd name="connsiteY18" fmla="*/ 324408 h 823487"/>
                <a:gd name="connsiteX19" fmla="*/ 543111 w 716058"/>
                <a:gd name="connsiteY19" fmla="*/ 337937 h 823487"/>
                <a:gd name="connsiteX20" fmla="*/ 547620 w 716058"/>
                <a:gd name="connsiteY20" fmla="*/ 335681 h 823487"/>
                <a:gd name="connsiteX21" fmla="*/ 548682 w 716058"/>
                <a:gd name="connsiteY21" fmla="*/ 337937 h 823487"/>
                <a:gd name="connsiteX22" fmla="*/ 548682 w 716058"/>
                <a:gd name="connsiteY22" fmla="*/ 338997 h 823487"/>
                <a:gd name="connsiteX23" fmla="*/ 550936 w 716058"/>
                <a:gd name="connsiteY23" fmla="*/ 342445 h 823487"/>
                <a:gd name="connsiteX24" fmla="*/ 551997 w 716058"/>
                <a:gd name="connsiteY24" fmla="*/ 343507 h 823487"/>
                <a:gd name="connsiteX25" fmla="*/ 550936 w 716058"/>
                <a:gd name="connsiteY25" fmla="*/ 350271 h 823487"/>
                <a:gd name="connsiteX26" fmla="*/ 548682 w 716058"/>
                <a:gd name="connsiteY26" fmla="*/ 351332 h 823487"/>
                <a:gd name="connsiteX27" fmla="*/ 544172 w 716058"/>
                <a:gd name="connsiteY27" fmla="*/ 356902 h 823487"/>
                <a:gd name="connsiteX28" fmla="*/ 548682 w 716058"/>
                <a:gd name="connsiteY28" fmla="*/ 358095 h 823487"/>
                <a:gd name="connsiteX29" fmla="*/ 545233 w 716058"/>
                <a:gd name="connsiteY29" fmla="*/ 376133 h 823487"/>
                <a:gd name="connsiteX30" fmla="*/ 555446 w 716058"/>
                <a:gd name="connsiteY30" fmla="*/ 382898 h 823487"/>
                <a:gd name="connsiteX31" fmla="*/ 565525 w 716058"/>
                <a:gd name="connsiteY31" fmla="*/ 370562 h 823487"/>
                <a:gd name="connsiteX32" fmla="*/ 591388 w 716058"/>
                <a:gd name="connsiteY32" fmla="*/ 398680 h 823487"/>
                <a:gd name="connsiteX33" fmla="*/ 594704 w 716058"/>
                <a:gd name="connsiteY33" fmla="*/ 398680 h 823487"/>
                <a:gd name="connsiteX34" fmla="*/ 595764 w 716058"/>
                <a:gd name="connsiteY34" fmla="*/ 400935 h 823487"/>
                <a:gd name="connsiteX35" fmla="*/ 592449 w 716058"/>
                <a:gd name="connsiteY35" fmla="*/ 403189 h 823487"/>
                <a:gd name="connsiteX36" fmla="*/ 592449 w 716058"/>
                <a:gd name="connsiteY36" fmla="*/ 407699 h 823487"/>
                <a:gd name="connsiteX37" fmla="*/ 604783 w 716058"/>
                <a:gd name="connsiteY37" fmla="*/ 406638 h 823487"/>
                <a:gd name="connsiteX38" fmla="*/ 607038 w 716058"/>
                <a:gd name="connsiteY38" fmla="*/ 409953 h 823487"/>
                <a:gd name="connsiteX39" fmla="*/ 614863 w 716058"/>
                <a:gd name="connsiteY39" fmla="*/ 406638 h 823487"/>
                <a:gd name="connsiteX40" fmla="*/ 617118 w 716058"/>
                <a:gd name="connsiteY40" fmla="*/ 426929 h 823487"/>
                <a:gd name="connsiteX41" fmla="*/ 647489 w 716058"/>
                <a:gd name="connsiteY41" fmla="*/ 460617 h 823487"/>
                <a:gd name="connsiteX42" fmla="*/ 716058 w 716058"/>
                <a:gd name="connsiteY42" fmla="*/ 538204 h 823487"/>
                <a:gd name="connsiteX43" fmla="*/ 693511 w 716058"/>
                <a:gd name="connsiteY43" fmla="*/ 605712 h 823487"/>
                <a:gd name="connsiteX44" fmla="*/ 672158 w 716058"/>
                <a:gd name="connsiteY44" fmla="*/ 623750 h 823487"/>
                <a:gd name="connsiteX45" fmla="*/ 639532 w 716058"/>
                <a:gd name="connsiteY45" fmla="*/ 636084 h 823487"/>
                <a:gd name="connsiteX46" fmla="*/ 588868 w 716058"/>
                <a:gd name="connsiteY46" fmla="*/ 656376 h 823487"/>
                <a:gd name="connsiteX47" fmla="*/ 577594 w 716058"/>
                <a:gd name="connsiteY47" fmla="*/ 670965 h 823487"/>
                <a:gd name="connsiteX48" fmla="*/ 585419 w 716058"/>
                <a:gd name="connsiteY48" fmla="*/ 676535 h 823487"/>
                <a:gd name="connsiteX49" fmla="*/ 575340 w 716058"/>
                <a:gd name="connsiteY49" fmla="*/ 701337 h 823487"/>
                <a:gd name="connsiteX50" fmla="*/ 565260 w 716058"/>
                <a:gd name="connsiteY50" fmla="*/ 711416 h 823487"/>
                <a:gd name="connsiteX51" fmla="*/ 560751 w 716058"/>
                <a:gd name="connsiteY51" fmla="*/ 714732 h 823487"/>
                <a:gd name="connsiteX52" fmla="*/ 551732 w 716058"/>
                <a:gd name="connsiteY52" fmla="*/ 705714 h 823487"/>
                <a:gd name="connsiteX53" fmla="*/ 513403 w 716058"/>
                <a:gd name="connsiteY53" fmla="*/ 695634 h 823487"/>
                <a:gd name="connsiteX54" fmla="*/ 488601 w 716058"/>
                <a:gd name="connsiteY54" fmla="*/ 694440 h 823487"/>
                <a:gd name="connsiteX55" fmla="*/ 490856 w 716058"/>
                <a:gd name="connsiteY55" fmla="*/ 679851 h 823487"/>
                <a:gd name="connsiteX56" fmla="*/ 488601 w 716058"/>
                <a:gd name="connsiteY56" fmla="*/ 675342 h 823487"/>
                <a:gd name="connsiteX57" fmla="*/ 481837 w 716058"/>
                <a:gd name="connsiteY57" fmla="*/ 680912 h 823487"/>
                <a:gd name="connsiteX58" fmla="*/ 476267 w 716058"/>
                <a:gd name="connsiteY58" fmla="*/ 690992 h 823487"/>
                <a:gd name="connsiteX59" fmla="*/ 468442 w 716058"/>
                <a:gd name="connsiteY59" fmla="*/ 693246 h 823487"/>
                <a:gd name="connsiteX60" fmla="*/ 461678 w 716058"/>
                <a:gd name="connsiteY60" fmla="*/ 683167 h 823487"/>
                <a:gd name="connsiteX61" fmla="*/ 458362 w 716058"/>
                <a:gd name="connsiteY61" fmla="*/ 678658 h 823487"/>
                <a:gd name="connsiteX62" fmla="*/ 449343 w 716058"/>
                <a:gd name="connsiteY62" fmla="*/ 681973 h 823487"/>
                <a:gd name="connsiteX63" fmla="*/ 448282 w 716058"/>
                <a:gd name="connsiteY63" fmla="*/ 684228 h 823487"/>
                <a:gd name="connsiteX64" fmla="*/ 444967 w 716058"/>
                <a:gd name="connsiteY64" fmla="*/ 684228 h 823487"/>
                <a:gd name="connsiteX65" fmla="*/ 439396 w 716058"/>
                <a:gd name="connsiteY65" fmla="*/ 688738 h 823487"/>
                <a:gd name="connsiteX66" fmla="*/ 437142 w 716058"/>
                <a:gd name="connsiteY66" fmla="*/ 686482 h 823487"/>
                <a:gd name="connsiteX67" fmla="*/ 431571 w 716058"/>
                <a:gd name="connsiteY67" fmla="*/ 678658 h 823487"/>
                <a:gd name="connsiteX68" fmla="*/ 424807 w 716058"/>
                <a:gd name="connsiteY68" fmla="*/ 677596 h 823487"/>
                <a:gd name="connsiteX69" fmla="*/ 418043 w 716058"/>
                <a:gd name="connsiteY69" fmla="*/ 675342 h 823487"/>
                <a:gd name="connsiteX70" fmla="*/ 415788 w 716058"/>
                <a:gd name="connsiteY70" fmla="*/ 674148 h 823487"/>
                <a:gd name="connsiteX71" fmla="*/ 412473 w 716058"/>
                <a:gd name="connsiteY71" fmla="*/ 674148 h 823487"/>
                <a:gd name="connsiteX72" fmla="*/ 298811 w 716058"/>
                <a:gd name="connsiteY72" fmla="*/ 602131 h 823487"/>
                <a:gd name="connsiteX73" fmla="*/ 286476 w 716058"/>
                <a:gd name="connsiteY73" fmla="*/ 611150 h 823487"/>
                <a:gd name="connsiteX74" fmla="*/ 287537 w 716058"/>
                <a:gd name="connsiteY74" fmla="*/ 617914 h 823487"/>
                <a:gd name="connsiteX75" fmla="*/ 295362 w 716058"/>
                <a:gd name="connsiteY75" fmla="*/ 626933 h 823487"/>
                <a:gd name="connsiteX76" fmla="*/ 305442 w 716058"/>
                <a:gd name="connsiteY76" fmla="*/ 638206 h 823487"/>
                <a:gd name="connsiteX77" fmla="*/ 297617 w 716058"/>
                <a:gd name="connsiteY77" fmla="*/ 643777 h 823487"/>
                <a:gd name="connsiteX78" fmla="*/ 304381 w 716058"/>
                <a:gd name="connsiteY78" fmla="*/ 664068 h 823487"/>
                <a:gd name="connsiteX79" fmla="*/ 306636 w 716058"/>
                <a:gd name="connsiteY79" fmla="*/ 671894 h 823487"/>
                <a:gd name="connsiteX80" fmla="*/ 312206 w 716058"/>
                <a:gd name="connsiteY80" fmla="*/ 681973 h 823487"/>
                <a:gd name="connsiteX81" fmla="*/ 308890 w 716058"/>
                <a:gd name="connsiteY81" fmla="*/ 684228 h 823487"/>
                <a:gd name="connsiteX82" fmla="*/ 296556 w 716058"/>
                <a:gd name="connsiteY82" fmla="*/ 694308 h 823487"/>
                <a:gd name="connsiteX83" fmla="*/ 293240 w 716058"/>
                <a:gd name="connsiteY83" fmla="*/ 694308 h 823487"/>
                <a:gd name="connsiteX84" fmla="*/ 286476 w 716058"/>
                <a:gd name="connsiteY84" fmla="*/ 690992 h 823487"/>
                <a:gd name="connsiteX85" fmla="*/ 286476 w 716058"/>
                <a:gd name="connsiteY85" fmla="*/ 688738 h 823487"/>
                <a:gd name="connsiteX86" fmla="*/ 283028 w 716058"/>
                <a:gd name="connsiteY86" fmla="*/ 685422 h 823487"/>
                <a:gd name="connsiteX87" fmla="*/ 285282 w 716058"/>
                <a:gd name="connsiteY87" fmla="*/ 681973 h 823487"/>
                <a:gd name="connsiteX88" fmla="*/ 287537 w 716058"/>
                <a:gd name="connsiteY88" fmla="*/ 677464 h 823487"/>
                <a:gd name="connsiteX89" fmla="*/ 284222 w 716058"/>
                <a:gd name="connsiteY89" fmla="*/ 672955 h 823487"/>
                <a:gd name="connsiteX90" fmla="*/ 288731 w 716058"/>
                <a:gd name="connsiteY90" fmla="*/ 661681 h 823487"/>
                <a:gd name="connsiteX91" fmla="*/ 281967 w 716058"/>
                <a:gd name="connsiteY91" fmla="*/ 647092 h 823487"/>
                <a:gd name="connsiteX92" fmla="*/ 274142 w 716058"/>
                <a:gd name="connsiteY92" fmla="*/ 652662 h 823487"/>
                <a:gd name="connsiteX93" fmla="*/ 274142 w 716058"/>
                <a:gd name="connsiteY93" fmla="*/ 655978 h 823487"/>
                <a:gd name="connsiteX94" fmla="*/ 277457 w 716058"/>
                <a:gd name="connsiteY94" fmla="*/ 662742 h 823487"/>
                <a:gd name="connsiteX95" fmla="*/ 275203 w 716058"/>
                <a:gd name="connsiteY95" fmla="*/ 671761 h 823487"/>
                <a:gd name="connsiteX96" fmla="*/ 272948 w 716058"/>
                <a:gd name="connsiteY96" fmla="*/ 672955 h 823487"/>
                <a:gd name="connsiteX97" fmla="*/ 267378 w 716058"/>
                <a:gd name="connsiteY97" fmla="*/ 685289 h 823487"/>
                <a:gd name="connsiteX98" fmla="*/ 260614 w 716058"/>
                <a:gd name="connsiteY98" fmla="*/ 696562 h 823487"/>
                <a:gd name="connsiteX99" fmla="*/ 258359 w 716058"/>
                <a:gd name="connsiteY99" fmla="*/ 703326 h 823487"/>
                <a:gd name="connsiteX100" fmla="*/ 250534 w 716058"/>
                <a:gd name="connsiteY100" fmla="*/ 715661 h 823487"/>
                <a:gd name="connsiteX101" fmla="*/ 252789 w 716058"/>
                <a:gd name="connsiteY101" fmla="*/ 717915 h 823487"/>
                <a:gd name="connsiteX102" fmla="*/ 257298 w 716058"/>
                <a:gd name="connsiteY102" fmla="*/ 734759 h 823487"/>
                <a:gd name="connsiteX103" fmla="*/ 261807 w 716058"/>
                <a:gd name="connsiteY103" fmla="*/ 747093 h 823487"/>
                <a:gd name="connsiteX104" fmla="*/ 270826 w 716058"/>
                <a:gd name="connsiteY104" fmla="*/ 754919 h 823487"/>
                <a:gd name="connsiteX105" fmla="*/ 273081 w 716058"/>
                <a:gd name="connsiteY105" fmla="*/ 757173 h 823487"/>
                <a:gd name="connsiteX106" fmla="*/ 278784 w 716058"/>
                <a:gd name="connsiteY106" fmla="*/ 766192 h 823487"/>
                <a:gd name="connsiteX107" fmla="*/ 283293 w 716058"/>
                <a:gd name="connsiteY107" fmla="*/ 779720 h 823487"/>
                <a:gd name="connsiteX108" fmla="*/ 283293 w 716058"/>
                <a:gd name="connsiteY108" fmla="*/ 785290 h 823487"/>
                <a:gd name="connsiteX109" fmla="*/ 281039 w 716058"/>
                <a:gd name="connsiteY109" fmla="*/ 788606 h 823487"/>
                <a:gd name="connsiteX110" fmla="*/ 278784 w 716058"/>
                <a:gd name="connsiteY110" fmla="*/ 792054 h 823487"/>
                <a:gd name="connsiteX111" fmla="*/ 277590 w 716058"/>
                <a:gd name="connsiteY111" fmla="*/ 793116 h 823487"/>
                <a:gd name="connsiteX112" fmla="*/ 279845 w 716058"/>
                <a:gd name="connsiteY112" fmla="*/ 795370 h 823487"/>
                <a:gd name="connsiteX113" fmla="*/ 280906 w 716058"/>
                <a:gd name="connsiteY113" fmla="*/ 795370 h 823487"/>
                <a:gd name="connsiteX114" fmla="*/ 280906 w 716058"/>
                <a:gd name="connsiteY114" fmla="*/ 798686 h 823487"/>
                <a:gd name="connsiteX115" fmla="*/ 277590 w 716058"/>
                <a:gd name="connsiteY115" fmla="*/ 798686 h 823487"/>
                <a:gd name="connsiteX116" fmla="*/ 274274 w 716058"/>
                <a:gd name="connsiteY116" fmla="*/ 800940 h 823487"/>
                <a:gd name="connsiteX117" fmla="*/ 273081 w 716058"/>
                <a:gd name="connsiteY117" fmla="*/ 806510 h 823487"/>
                <a:gd name="connsiteX118" fmla="*/ 273081 w 716058"/>
                <a:gd name="connsiteY118" fmla="*/ 808766 h 823487"/>
                <a:gd name="connsiteX119" fmla="*/ 272020 w 716058"/>
                <a:gd name="connsiteY119" fmla="*/ 809959 h 823487"/>
                <a:gd name="connsiteX120" fmla="*/ 276529 w 716058"/>
                <a:gd name="connsiteY120" fmla="*/ 816723 h 823487"/>
                <a:gd name="connsiteX121" fmla="*/ 278784 w 716058"/>
                <a:gd name="connsiteY121" fmla="*/ 823487 h 823487"/>
                <a:gd name="connsiteX122" fmla="*/ 261940 w 716058"/>
                <a:gd name="connsiteY122" fmla="*/ 823487 h 823487"/>
                <a:gd name="connsiteX123" fmla="*/ 250667 w 716058"/>
                <a:gd name="connsiteY123" fmla="*/ 822293 h 823487"/>
                <a:gd name="connsiteX124" fmla="*/ 247351 w 716058"/>
                <a:gd name="connsiteY124" fmla="*/ 816723 h 823487"/>
                <a:gd name="connsiteX125" fmla="*/ 231568 w 716058"/>
                <a:gd name="connsiteY125" fmla="*/ 798686 h 823487"/>
                <a:gd name="connsiteX126" fmla="*/ 224804 w 716058"/>
                <a:gd name="connsiteY126" fmla="*/ 800940 h 823487"/>
                <a:gd name="connsiteX127" fmla="*/ 222550 w 716058"/>
                <a:gd name="connsiteY127" fmla="*/ 802134 h 823487"/>
                <a:gd name="connsiteX128" fmla="*/ 212470 w 716058"/>
                <a:gd name="connsiteY128" fmla="*/ 798686 h 823487"/>
                <a:gd name="connsiteX129" fmla="*/ 211409 w 716058"/>
                <a:gd name="connsiteY129" fmla="*/ 798686 h 823487"/>
                <a:gd name="connsiteX130" fmla="*/ 207960 w 716058"/>
                <a:gd name="connsiteY130" fmla="*/ 796431 h 823487"/>
                <a:gd name="connsiteX131" fmla="*/ 201196 w 716058"/>
                <a:gd name="connsiteY131" fmla="*/ 794176 h 823487"/>
                <a:gd name="connsiteX132" fmla="*/ 196687 w 716058"/>
                <a:gd name="connsiteY132" fmla="*/ 789667 h 823487"/>
                <a:gd name="connsiteX133" fmla="*/ 194433 w 716058"/>
                <a:gd name="connsiteY133" fmla="*/ 792983 h 823487"/>
                <a:gd name="connsiteX134" fmla="*/ 192178 w 716058"/>
                <a:gd name="connsiteY134" fmla="*/ 792983 h 823487"/>
                <a:gd name="connsiteX135" fmla="*/ 192178 w 716058"/>
                <a:gd name="connsiteY135" fmla="*/ 791922 h 823487"/>
                <a:gd name="connsiteX136" fmla="*/ 180904 w 716058"/>
                <a:gd name="connsiteY136" fmla="*/ 779587 h 823487"/>
                <a:gd name="connsiteX137" fmla="*/ 188729 w 716058"/>
                <a:gd name="connsiteY137" fmla="*/ 774017 h 823487"/>
                <a:gd name="connsiteX138" fmla="*/ 195493 w 716058"/>
                <a:gd name="connsiteY138" fmla="*/ 770569 h 823487"/>
                <a:gd name="connsiteX139" fmla="*/ 210083 w 716058"/>
                <a:gd name="connsiteY139" fmla="*/ 761550 h 823487"/>
                <a:gd name="connsiteX140" fmla="*/ 168437 w 716058"/>
                <a:gd name="connsiteY140" fmla="*/ 735688 h 823487"/>
                <a:gd name="connsiteX141" fmla="*/ 165122 w 716058"/>
                <a:gd name="connsiteY141" fmla="*/ 739003 h 823487"/>
                <a:gd name="connsiteX142" fmla="*/ 151594 w 716058"/>
                <a:gd name="connsiteY142" fmla="*/ 755847 h 823487"/>
                <a:gd name="connsiteX143" fmla="*/ 150532 w 716058"/>
                <a:gd name="connsiteY143" fmla="*/ 751338 h 823487"/>
                <a:gd name="connsiteX144" fmla="*/ 148278 w 716058"/>
                <a:gd name="connsiteY144" fmla="*/ 746828 h 823487"/>
                <a:gd name="connsiteX145" fmla="*/ 148278 w 716058"/>
                <a:gd name="connsiteY145" fmla="*/ 745767 h 823487"/>
                <a:gd name="connsiteX146" fmla="*/ 131434 w 716058"/>
                <a:gd name="connsiteY146" fmla="*/ 728923 h 823487"/>
                <a:gd name="connsiteX147" fmla="*/ 132495 w 716058"/>
                <a:gd name="connsiteY147" fmla="*/ 725608 h 823487"/>
                <a:gd name="connsiteX148" fmla="*/ 132495 w 716058"/>
                <a:gd name="connsiteY148" fmla="*/ 724415 h 823487"/>
                <a:gd name="connsiteX149" fmla="*/ 134750 w 716058"/>
                <a:gd name="connsiteY149" fmla="*/ 714335 h 823487"/>
                <a:gd name="connsiteX150" fmla="*/ 140320 w 716058"/>
                <a:gd name="connsiteY150" fmla="*/ 696297 h 823487"/>
                <a:gd name="connsiteX151" fmla="*/ 140320 w 716058"/>
                <a:gd name="connsiteY151" fmla="*/ 680514 h 823487"/>
                <a:gd name="connsiteX152" fmla="*/ 139259 w 716058"/>
                <a:gd name="connsiteY152" fmla="*/ 679453 h 823487"/>
                <a:gd name="connsiteX153" fmla="*/ 124670 w 716058"/>
                <a:gd name="connsiteY153" fmla="*/ 629983 h 823487"/>
                <a:gd name="connsiteX154" fmla="*/ 127986 w 716058"/>
                <a:gd name="connsiteY154" fmla="*/ 607437 h 823487"/>
                <a:gd name="connsiteX155" fmla="*/ 134750 w 716058"/>
                <a:gd name="connsiteY155" fmla="*/ 609691 h 823487"/>
                <a:gd name="connsiteX156" fmla="*/ 138198 w 716058"/>
                <a:gd name="connsiteY156" fmla="*/ 605181 h 823487"/>
                <a:gd name="connsiteX157" fmla="*/ 142707 w 716058"/>
                <a:gd name="connsiteY157" fmla="*/ 605181 h 823487"/>
                <a:gd name="connsiteX158" fmla="*/ 144962 w 716058"/>
                <a:gd name="connsiteY158" fmla="*/ 603988 h 823487"/>
                <a:gd name="connsiteX159" fmla="*/ 146156 w 716058"/>
                <a:gd name="connsiteY159" fmla="*/ 599478 h 823487"/>
                <a:gd name="connsiteX160" fmla="*/ 147217 w 716058"/>
                <a:gd name="connsiteY160" fmla="*/ 597224 h 823487"/>
                <a:gd name="connsiteX161" fmla="*/ 149472 w 716058"/>
                <a:gd name="connsiteY161" fmla="*/ 601734 h 823487"/>
                <a:gd name="connsiteX162" fmla="*/ 151726 w 716058"/>
                <a:gd name="connsiteY162" fmla="*/ 603988 h 823487"/>
                <a:gd name="connsiteX163" fmla="*/ 143901 w 716058"/>
                <a:gd name="connsiteY163" fmla="*/ 613007 h 823487"/>
                <a:gd name="connsiteX164" fmla="*/ 148411 w 716058"/>
                <a:gd name="connsiteY164" fmla="*/ 616322 h 823487"/>
                <a:gd name="connsiteX165" fmla="*/ 152920 w 716058"/>
                <a:gd name="connsiteY165" fmla="*/ 617384 h 823487"/>
                <a:gd name="connsiteX166" fmla="*/ 155174 w 716058"/>
                <a:gd name="connsiteY166" fmla="*/ 619638 h 823487"/>
                <a:gd name="connsiteX167" fmla="*/ 156236 w 716058"/>
                <a:gd name="connsiteY167" fmla="*/ 619638 h 823487"/>
                <a:gd name="connsiteX168" fmla="*/ 158490 w 716058"/>
                <a:gd name="connsiteY168" fmla="*/ 623087 h 823487"/>
                <a:gd name="connsiteX169" fmla="*/ 157297 w 716058"/>
                <a:gd name="connsiteY169" fmla="*/ 624147 h 823487"/>
                <a:gd name="connsiteX170" fmla="*/ 157297 w 716058"/>
                <a:gd name="connsiteY170" fmla="*/ 625208 h 823487"/>
                <a:gd name="connsiteX171" fmla="*/ 158490 w 716058"/>
                <a:gd name="connsiteY171" fmla="*/ 626402 h 823487"/>
                <a:gd name="connsiteX172" fmla="*/ 157297 w 716058"/>
                <a:gd name="connsiteY172" fmla="*/ 628657 h 823487"/>
                <a:gd name="connsiteX173" fmla="*/ 158490 w 716058"/>
                <a:gd name="connsiteY173" fmla="*/ 630911 h 823487"/>
                <a:gd name="connsiteX174" fmla="*/ 160745 w 716058"/>
                <a:gd name="connsiteY174" fmla="*/ 629718 h 823487"/>
                <a:gd name="connsiteX175" fmla="*/ 166448 w 716058"/>
                <a:gd name="connsiteY175" fmla="*/ 637543 h 823487"/>
                <a:gd name="connsiteX176" fmla="*/ 187801 w 716058"/>
                <a:gd name="connsiteY176" fmla="*/ 644307 h 823487"/>
                <a:gd name="connsiteX177" fmla="*/ 184353 w 716058"/>
                <a:gd name="connsiteY177" fmla="*/ 631972 h 823487"/>
                <a:gd name="connsiteX178" fmla="*/ 184353 w 716058"/>
                <a:gd name="connsiteY178" fmla="*/ 630911 h 823487"/>
                <a:gd name="connsiteX179" fmla="*/ 191117 w 716058"/>
                <a:gd name="connsiteY179" fmla="*/ 627463 h 823487"/>
                <a:gd name="connsiteX180" fmla="*/ 192178 w 716058"/>
                <a:gd name="connsiteY180" fmla="*/ 622954 h 823487"/>
                <a:gd name="connsiteX181" fmla="*/ 179843 w 716058"/>
                <a:gd name="connsiteY181" fmla="*/ 603855 h 823487"/>
                <a:gd name="connsiteX182" fmla="*/ 178782 w 716058"/>
                <a:gd name="connsiteY182" fmla="*/ 602794 h 823487"/>
                <a:gd name="connsiteX183" fmla="*/ 179843 w 716058"/>
                <a:gd name="connsiteY183" fmla="*/ 602794 h 823487"/>
                <a:gd name="connsiteX184" fmla="*/ 181037 w 716058"/>
                <a:gd name="connsiteY184" fmla="*/ 601601 h 823487"/>
                <a:gd name="connsiteX185" fmla="*/ 184353 w 716058"/>
                <a:gd name="connsiteY185" fmla="*/ 599346 h 823487"/>
                <a:gd name="connsiteX186" fmla="*/ 181037 w 716058"/>
                <a:gd name="connsiteY186" fmla="*/ 601601 h 823487"/>
                <a:gd name="connsiteX187" fmla="*/ 178782 w 716058"/>
                <a:gd name="connsiteY187" fmla="*/ 601601 h 823487"/>
                <a:gd name="connsiteX188" fmla="*/ 177721 w 716058"/>
                <a:gd name="connsiteY188" fmla="*/ 599346 h 823487"/>
                <a:gd name="connsiteX189" fmla="*/ 177721 w 716058"/>
                <a:gd name="connsiteY189" fmla="*/ 598285 h 823487"/>
                <a:gd name="connsiteX190" fmla="*/ 176528 w 716058"/>
                <a:gd name="connsiteY190" fmla="*/ 598285 h 823487"/>
                <a:gd name="connsiteX191" fmla="*/ 176528 w 716058"/>
                <a:gd name="connsiteY191" fmla="*/ 597224 h 823487"/>
                <a:gd name="connsiteX192" fmla="*/ 177721 w 716058"/>
                <a:gd name="connsiteY192" fmla="*/ 594970 h 823487"/>
                <a:gd name="connsiteX193" fmla="*/ 175466 w 716058"/>
                <a:gd name="connsiteY193" fmla="*/ 594970 h 823487"/>
                <a:gd name="connsiteX194" fmla="*/ 173212 w 716058"/>
                <a:gd name="connsiteY194" fmla="*/ 599478 h 823487"/>
                <a:gd name="connsiteX195" fmla="*/ 172018 w 716058"/>
                <a:gd name="connsiteY195" fmla="*/ 598418 h 823487"/>
                <a:gd name="connsiteX196" fmla="*/ 166448 w 716058"/>
                <a:gd name="connsiteY196" fmla="*/ 591654 h 823487"/>
                <a:gd name="connsiteX197" fmla="*/ 167509 w 716058"/>
                <a:gd name="connsiteY197" fmla="*/ 591654 h 823487"/>
                <a:gd name="connsiteX198" fmla="*/ 167509 w 716058"/>
                <a:gd name="connsiteY198" fmla="*/ 589399 h 823487"/>
                <a:gd name="connsiteX199" fmla="*/ 164061 w 716058"/>
                <a:gd name="connsiteY199" fmla="*/ 591654 h 823487"/>
                <a:gd name="connsiteX200" fmla="*/ 164061 w 716058"/>
                <a:gd name="connsiteY200" fmla="*/ 592847 h 823487"/>
                <a:gd name="connsiteX201" fmla="*/ 162999 w 716058"/>
                <a:gd name="connsiteY201" fmla="*/ 589531 h 823487"/>
                <a:gd name="connsiteX202" fmla="*/ 159684 w 716058"/>
                <a:gd name="connsiteY202" fmla="*/ 588338 h 823487"/>
                <a:gd name="connsiteX203" fmla="*/ 162999 w 716058"/>
                <a:gd name="connsiteY203" fmla="*/ 583828 h 823487"/>
                <a:gd name="connsiteX204" fmla="*/ 162999 w 716058"/>
                <a:gd name="connsiteY204" fmla="*/ 582767 h 823487"/>
                <a:gd name="connsiteX205" fmla="*/ 161939 w 716058"/>
                <a:gd name="connsiteY205" fmla="*/ 581707 h 823487"/>
                <a:gd name="connsiteX206" fmla="*/ 161939 w 716058"/>
                <a:gd name="connsiteY206" fmla="*/ 578258 h 823487"/>
                <a:gd name="connsiteX207" fmla="*/ 160745 w 716058"/>
                <a:gd name="connsiteY207" fmla="*/ 578258 h 823487"/>
                <a:gd name="connsiteX208" fmla="*/ 160745 w 716058"/>
                <a:gd name="connsiteY208" fmla="*/ 577197 h 823487"/>
                <a:gd name="connsiteX209" fmla="*/ 132628 w 716058"/>
                <a:gd name="connsiteY209" fmla="*/ 559160 h 823487"/>
                <a:gd name="connsiteX210" fmla="*/ 92176 w 716058"/>
                <a:gd name="connsiteY210" fmla="*/ 487143 h 823487"/>
                <a:gd name="connsiteX211" fmla="*/ 58489 w 716058"/>
                <a:gd name="connsiteY211" fmla="*/ 452262 h 823487"/>
                <a:gd name="connsiteX212" fmla="*/ 35942 w 716058"/>
                <a:gd name="connsiteY212" fmla="*/ 437672 h 823487"/>
                <a:gd name="connsiteX213" fmla="*/ 19098 w 716058"/>
                <a:gd name="connsiteY213" fmla="*/ 415126 h 823487"/>
                <a:gd name="connsiteX214" fmla="*/ 0 w 716058"/>
                <a:gd name="connsiteY214" fmla="*/ 418442 h 823487"/>
                <a:gd name="connsiteX215" fmla="*/ 10079 w 716058"/>
                <a:gd name="connsiteY215" fmla="*/ 392579 h 823487"/>
                <a:gd name="connsiteX216" fmla="*/ 13395 w 716058"/>
                <a:gd name="connsiteY216" fmla="*/ 382499 h 823487"/>
                <a:gd name="connsiteX217" fmla="*/ 12202 w 716058"/>
                <a:gd name="connsiteY217" fmla="*/ 377990 h 823487"/>
                <a:gd name="connsiteX218" fmla="*/ 13395 w 716058"/>
                <a:gd name="connsiteY218" fmla="*/ 372287 h 823487"/>
                <a:gd name="connsiteX219" fmla="*/ 17904 w 716058"/>
                <a:gd name="connsiteY219" fmla="*/ 372287 h 823487"/>
                <a:gd name="connsiteX220" fmla="*/ 17904 w 716058"/>
                <a:gd name="connsiteY220" fmla="*/ 373481 h 823487"/>
                <a:gd name="connsiteX221" fmla="*/ 24669 w 716058"/>
                <a:gd name="connsiteY221" fmla="*/ 374542 h 823487"/>
                <a:gd name="connsiteX222" fmla="*/ 25730 w 716058"/>
                <a:gd name="connsiteY222" fmla="*/ 372287 h 823487"/>
                <a:gd name="connsiteX223" fmla="*/ 24669 w 716058"/>
                <a:gd name="connsiteY223" fmla="*/ 358759 h 823487"/>
                <a:gd name="connsiteX224" fmla="*/ 41513 w 716058"/>
                <a:gd name="connsiteY224" fmla="*/ 358759 h 823487"/>
                <a:gd name="connsiteX225" fmla="*/ 53847 w 716058"/>
                <a:gd name="connsiteY225" fmla="*/ 344170 h 823487"/>
                <a:gd name="connsiteX226" fmla="*/ 69630 w 716058"/>
                <a:gd name="connsiteY226" fmla="*/ 302524 h 823487"/>
                <a:gd name="connsiteX227" fmla="*/ 79709 w 716058"/>
                <a:gd name="connsiteY227" fmla="*/ 293506 h 823487"/>
                <a:gd name="connsiteX228" fmla="*/ 80770 w 716058"/>
                <a:gd name="connsiteY228" fmla="*/ 294567 h 823487"/>
                <a:gd name="connsiteX229" fmla="*/ 90850 w 716058"/>
                <a:gd name="connsiteY229" fmla="*/ 300137 h 823487"/>
                <a:gd name="connsiteX230" fmla="*/ 93105 w 716058"/>
                <a:gd name="connsiteY230" fmla="*/ 294567 h 823487"/>
                <a:gd name="connsiteX231" fmla="*/ 99869 w 716058"/>
                <a:gd name="connsiteY231" fmla="*/ 294567 h 823487"/>
                <a:gd name="connsiteX232" fmla="*/ 104378 w 716058"/>
                <a:gd name="connsiteY232" fmla="*/ 290058 h 823487"/>
                <a:gd name="connsiteX233" fmla="*/ 113397 w 716058"/>
                <a:gd name="connsiteY233" fmla="*/ 288997 h 823487"/>
                <a:gd name="connsiteX234" fmla="*/ 143769 w 716058"/>
                <a:gd name="connsiteY234" fmla="*/ 260880 h 823487"/>
                <a:gd name="connsiteX235" fmla="*/ 243903 w 716058"/>
                <a:gd name="connsiteY235" fmla="*/ 213664 h 823487"/>
                <a:gd name="connsiteX236" fmla="*/ 213531 w 716058"/>
                <a:gd name="connsiteY236" fmla="*/ 136076 h 823487"/>
                <a:gd name="connsiteX237" fmla="*/ 221356 w 716058"/>
                <a:gd name="connsiteY237" fmla="*/ 121488 h 823487"/>
                <a:gd name="connsiteX238" fmla="*/ 283160 w 716058"/>
                <a:gd name="connsiteY238" fmla="*/ 28118 h 823487"/>
                <a:gd name="connsiteX239" fmla="*/ 311278 w 716058"/>
                <a:gd name="connsiteY239" fmla="*/ 0 h 82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716058" h="823487">
                  <a:moveTo>
                    <a:pt x="311676" y="266"/>
                  </a:moveTo>
                  <a:cubicBezTo>
                    <a:pt x="342445" y="24138"/>
                    <a:pt x="369501" y="50664"/>
                    <a:pt x="407300" y="70028"/>
                  </a:cubicBezTo>
                  <a:lnTo>
                    <a:pt x="437672" y="72282"/>
                  </a:lnTo>
                  <a:lnTo>
                    <a:pt x="479317" y="80108"/>
                  </a:lnTo>
                  <a:lnTo>
                    <a:pt x="519769" y="89126"/>
                  </a:lnTo>
                  <a:lnTo>
                    <a:pt x="537806" y="130772"/>
                  </a:lnTo>
                  <a:lnTo>
                    <a:pt x="556905" y="148809"/>
                  </a:lnTo>
                  <a:lnTo>
                    <a:pt x="559159" y="151063"/>
                  </a:lnTo>
                  <a:lnTo>
                    <a:pt x="534358" y="181436"/>
                  </a:lnTo>
                  <a:lnTo>
                    <a:pt x="537673" y="189260"/>
                  </a:lnTo>
                  <a:lnTo>
                    <a:pt x="514066" y="205043"/>
                  </a:lnTo>
                  <a:lnTo>
                    <a:pt x="498283" y="237670"/>
                  </a:lnTo>
                  <a:lnTo>
                    <a:pt x="501599" y="237670"/>
                  </a:lnTo>
                  <a:lnTo>
                    <a:pt x="548814" y="246688"/>
                  </a:lnTo>
                  <a:lnTo>
                    <a:pt x="549875" y="264726"/>
                  </a:lnTo>
                  <a:lnTo>
                    <a:pt x="552130" y="275999"/>
                  </a:lnTo>
                  <a:lnTo>
                    <a:pt x="552130" y="282763"/>
                  </a:lnTo>
                  <a:lnTo>
                    <a:pt x="571228" y="298546"/>
                  </a:lnTo>
                  <a:lnTo>
                    <a:pt x="538602" y="324408"/>
                  </a:lnTo>
                  <a:lnTo>
                    <a:pt x="543111" y="337937"/>
                  </a:lnTo>
                  <a:lnTo>
                    <a:pt x="547620" y="335681"/>
                  </a:lnTo>
                  <a:lnTo>
                    <a:pt x="548682" y="337937"/>
                  </a:lnTo>
                  <a:lnTo>
                    <a:pt x="548682" y="338997"/>
                  </a:lnTo>
                  <a:lnTo>
                    <a:pt x="550936" y="342445"/>
                  </a:lnTo>
                  <a:lnTo>
                    <a:pt x="551997" y="343507"/>
                  </a:lnTo>
                  <a:lnTo>
                    <a:pt x="550936" y="350271"/>
                  </a:lnTo>
                  <a:lnTo>
                    <a:pt x="548682" y="351332"/>
                  </a:lnTo>
                  <a:lnTo>
                    <a:pt x="544172" y="356902"/>
                  </a:lnTo>
                  <a:lnTo>
                    <a:pt x="548682" y="358095"/>
                  </a:lnTo>
                  <a:lnTo>
                    <a:pt x="545233" y="376133"/>
                  </a:lnTo>
                  <a:lnTo>
                    <a:pt x="555446" y="382898"/>
                  </a:lnTo>
                  <a:lnTo>
                    <a:pt x="565525" y="370562"/>
                  </a:lnTo>
                  <a:lnTo>
                    <a:pt x="591388" y="398680"/>
                  </a:lnTo>
                  <a:lnTo>
                    <a:pt x="594704" y="398680"/>
                  </a:lnTo>
                  <a:lnTo>
                    <a:pt x="595764" y="400935"/>
                  </a:lnTo>
                  <a:lnTo>
                    <a:pt x="592449" y="403189"/>
                  </a:lnTo>
                  <a:lnTo>
                    <a:pt x="592449" y="407699"/>
                  </a:lnTo>
                  <a:lnTo>
                    <a:pt x="604783" y="406638"/>
                  </a:lnTo>
                  <a:lnTo>
                    <a:pt x="607038" y="409953"/>
                  </a:lnTo>
                  <a:lnTo>
                    <a:pt x="614863" y="406638"/>
                  </a:lnTo>
                  <a:lnTo>
                    <a:pt x="617118" y="426929"/>
                  </a:lnTo>
                  <a:lnTo>
                    <a:pt x="647489" y="460617"/>
                  </a:lnTo>
                  <a:lnTo>
                    <a:pt x="716058" y="538204"/>
                  </a:lnTo>
                  <a:lnTo>
                    <a:pt x="693511" y="605712"/>
                  </a:lnTo>
                  <a:lnTo>
                    <a:pt x="672158" y="623750"/>
                  </a:lnTo>
                  <a:lnTo>
                    <a:pt x="639532" y="636084"/>
                  </a:lnTo>
                  <a:lnTo>
                    <a:pt x="588868" y="656376"/>
                  </a:lnTo>
                  <a:lnTo>
                    <a:pt x="577594" y="670965"/>
                  </a:lnTo>
                  <a:lnTo>
                    <a:pt x="585419" y="676535"/>
                  </a:lnTo>
                  <a:lnTo>
                    <a:pt x="575340" y="701337"/>
                  </a:lnTo>
                  <a:lnTo>
                    <a:pt x="565260" y="711416"/>
                  </a:lnTo>
                  <a:lnTo>
                    <a:pt x="560751" y="714732"/>
                  </a:lnTo>
                  <a:lnTo>
                    <a:pt x="551732" y="705714"/>
                  </a:lnTo>
                  <a:lnTo>
                    <a:pt x="513403" y="695634"/>
                  </a:lnTo>
                  <a:lnTo>
                    <a:pt x="488601" y="694440"/>
                  </a:lnTo>
                  <a:lnTo>
                    <a:pt x="490856" y="679851"/>
                  </a:lnTo>
                  <a:lnTo>
                    <a:pt x="488601" y="675342"/>
                  </a:lnTo>
                  <a:lnTo>
                    <a:pt x="481837" y="680912"/>
                  </a:lnTo>
                  <a:lnTo>
                    <a:pt x="476267" y="690992"/>
                  </a:lnTo>
                  <a:lnTo>
                    <a:pt x="468442" y="693246"/>
                  </a:lnTo>
                  <a:lnTo>
                    <a:pt x="461678" y="683167"/>
                  </a:lnTo>
                  <a:lnTo>
                    <a:pt x="458362" y="678658"/>
                  </a:lnTo>
                  <a:lnTo>
                    <a:pt x="449343" y="681973"/>
                  </a:lnTo>
                  <a:lnTo>
                    <a:pt x="448282" y="684228"/>
                  </a:lnTo>
                  <a:lnTo>
                    <a:pt x="444967" y="684228"/>
                  </a:lnTo>
                  <a:lnTo>
                    <a:pt x="439396" y="688738"/>
                  </a:lnTo>
                  <a:lnTo>
                    <a:pt x="437142" y="686482"/>
                  </a:lnTo>
                  <a:lnTo>
                    <a:pt x="431571" y="678658"/>
                  </a:lnTo>
                  <a:lnTo>
                    <a:pt x="424807" y="677596"/>
                  </a:lnTo>
                  <a:lnTo>
                    <a:pt x="418043" y="675342"/>
                  </a:lnTo>
                  <a:lnTo>
                    <a:pt x="415788" y="674148"/>
                  </a:lnTo>
                  <a:lnTo>
                    <a:pt x="412473" y="674148"/>
                  </a:lnTo>
                  <a:lnTo>
                    <a:pt x="298811" y="602131"/>
                  </a:lnTo>
                  <a:lnTo>
                    <a:pt x="286476" y="611150"/>
                  </a:lnTo>
                  <a:lnTo>
                    <a:pt x="287537" y="617914"/>
                  </a:lnTo>
                  <a:lnTo>
                    <a:pt x="295362" y="626933"/>
                  </a:lnTo>
                  <a:lnTo>
                    <a:pt x="305442" y="638206"/>
                  </a:lnTo>
                  <a:lnTo>
                    <a:pt x="297617" y="643777"/>
                  </a:lnTo>
                  <a:lnTo>
                    <a:pt x="304381" y="664068"/>
                  </a:lnTo>
                  <a:lnTo>
                    <a:pt x="306636" y="671894"/>
                  </a:lnTo>
                  <a:lnTo>
                    <a:pt x="312206" y="681973"/>
                  </a:lnTo>
                  <a:lnTo>
                    <a:pt x="308890" y="684228"/>
                  </a:lnTo>
                  <a:lnTo>
                    <a:pt x="296556" y="694308"/>
                  </a:lnTo>
                  <a:lnTo>
                    <a:pt x="293240" y="694308"/>
                  </a:lnTo>
                  <a:lnTo>
                    <a:pt x="286476" y="690992"/>
                  </a:lnTo>
                  <a:lnTo>
                    <a:pt x="286476" y="688738"/>
                  </a:lnTo>
                  <a:lnTo>
                    <a:pt x="283028" y="685422"/>
                  </a:lnTo>
                  <a:lnTo>
                    <a:pt x="285282" y="681973"/>
                  </a:lnTo>
                  <a:lnTo>
                    <a:pt x="287537" y="677464"/>
                  </a:lnTo>
                  <a:lnTo>
                    <a:pt x="284222" y="672955"/>
                  </a:lnTo>
                  <a:lnTo>
                    <a:pt x="288731" y="661681"/>
                  </a:lnTo>
                  <a:lnTo>
                    <a:pt x="281967" y="647092"/>
                  </a:lnTo>
                  <a:lnTo>
                    <a:pt x="274142" y="652662"/>
                  </a:lnTo>
                  <a:lnTo>
                    <a:pt x="274142" y="655978"/>
                  </a:lnTo>
                  <a:lnTo>
                    <a:pt x="277457" y="662742"/>
                  </a:lnTo>
                  <a:lnTo>
                    <a:pt x="275203" y="671761"/>
                  </a:lnTo>
                  <a:lnTo>
                    <a:pt x="272948" y="672955"/>
                  </a:lnTo>
                  <a:lnTo>
                    <a:pt x="267378" y="685289"/>
                  </a:lnTo>
                  <a:lnTo>
                    <a:pt x="260614" y="696562"/>
                  </a:lnTo>
                  <a:lnTo>
                    <a:pt x="258359" y="703326"/>
                  </a:lnTo>
                  <a:lnTo>
                    <a:pt x="250534" y="715661"/>
                  </a:lnTo>
                  <a:lnTo>
                    <a:pt x="252789" y="717915"/>
                  </a:lnTo>
                  <a:lnTo>
                    <a:pt x="257298" y="734759"/>
                  </a:lnTo>
                  <a:lnTo>
                    <a:pt x="261807" y="747093"/>
                  </a:lnTo>
                  <a:lnTo>
                    <a:pt x="270826" y="754919"/>
                  </a:lnTo>
                  <a:lnTo>
                    <a:pt x="273081" y="757173"/>
                  </a:lnTo>
                  <a:lnTo>
                    <a:pt x="278784" y="766192"/>
                  </a:lnTo>
                  <a:lnTo>
                    <a:pt x="283293" y="779720"/>
                  </a:lnTo>
                  <a:lnTo>
                    <a:pt x="283293" y="785290"/>
                  </a:lnTo>
                  <a:lnTo>
                    <a:pt x="281039" y="788606"/>
                  </a:lnTo>
                  <a:lnTo>
                    <a:pt x="278784" y="792054"/>
                  </a:lnTo>
                  <a:lnTo>
                    <a:pt x="277590" y="793116"/>
                  </a:lnTo>
                  <a:lnTo>
                    <a:pt x="279845" y="795370"/>
                  </a:lnTo>
                  <a:lnTo>
                    <a:pt x="280906" y="795370"/>
                  </a:lnTo>
                  <a:lnTo>
                    <a:pt x="280906" y="798686"/>
                  </a:lnTo>
                  <a:lnTo>
                    <a:pt x="277590" y="798686"/>
                  </a:lnTo>
                  <a:lnTo>
                    <a:pt x="274274" y="800940"/>
                  </a:lnTo>
                  <a:lnTo>
                    <a:pt x="273081" y="806510"/>
                  </a:lnTo>
                  <a:lnTo>
                    <a:pt x="273081" y="808766"/>
                  </a:lnTo>
                  <a:lnTo>
                    <a:pt x="272020" y="809959"/>
                  </a:lnTo>
                  <a:lnTo>
                    <a:pt x="276529" y="816723"/>
                  </a:lnTo>
                  <a:lnTo>
                    <a:pt x="278784" y="823487"/>
                  </a:lnTo>
                  <a:lnTo>
                    <a:pt x="261940" y="823487"/>
                  </a:lnTo>
                  <a:lnTo>
                    <a:pt x="250667" y="822293"/>
                  </a:lnTo>
                  <a:lnTo>
                    <a:pt x="247351" y="816723"/>
                  </a:lnTo>
                  <a:lnTo>
                    <a:pt x="231568" y="798686"/>
                  </a:lnTo>
                  <a:lnTo>
                    <a:pt x="224804" y="800940"/>
                  </a:lnTo>
                  <a:lnTo>
                    <a:pt x="222550" y="802134"/>
                  </a:lnTo>
                  <a:lnTo>
                    <a:pt x="212470" y="798686"/>
                  </a:lnTo>
                  <a:lnTo>
                    <a:pt x="211409" y="798686"/>
                  </a:lnTo>
                  <a:lnTo>
                    <a:pt x="207960" y="796431"/>
                  </a:lnTo>
                  <a:lnTo>
                    <a:pt x="201196" y="794176"/>
                  </a:lnTo>
                  <a:lnTo>
                    <a:pt x="196687" y="789667"/>
                  </a:lnTo>
                  <a:lnTo>
                    <a:pt x="194433" y="792983"/>
                  </a:lnTo>
                  <a:lnTo>
                    <a:pt x="192178" y="792983"/>
                  </a:lnTo>
                  <a:lnTo>
                    <a:pt x="192178" y="791922"/>
                  </a:lnTo>
                  <a:lnTo>
                    <a:pt x="180904" y="779587"/>
                  </a:lnTo>
                  <a:lnTo>
                    <a:pt x="188729" y="774017"/>
                  </a:lnTo>
                  <a:lnTo>
                    <a:pt x="195493" y="770569"/>
                  </a:lnTo>
                  <a:lnTo>
                    <a:pt x="210083" y="761550"/>
                  </a:lnTo>
                  <a:lnTo>
                    <a:pt x="168437" y="735688"/>
                  </a:lnTo>
                  <a:lnTo>
                    <a:pt x="165122" y="739003"/>
                  </a:lnTo>
                  <a:lnTo>
                    <a:pt x="151594" y="755847"/>
                  </a:lnTo>
                  <a:lnTo>
                    <a:pt x="150532" y="751338"/>
                  </a:lnTo>
                  <a:lnTo>
                    <a:pt x="148278" y="746828"/>
                  </a:lnTo>
                  <a:lnTo>
                    <a:pt x="148278" y="745767"/>
                  </a:lnTo>
                  <a:lnTo>
                    <a:pt x="131434" y="728923"/>
                  </a:lnTo>
                  <a:lnTo>
                    <a:pt x="132495" y="725608"/>
                  </a:lnTo>
                  <a:lnTo>
                    <a:pt x="132495" y="724415"/>
                  </a:lnTo>
                  <a:lnTo>
                    <a:pt x="134750" y="714335"/>
                  </a:lnTo>
                  <a:lnTo>
                    <a:pt x="140320" y="696297"/>
                  </a:lnTo>
                  <a:lnTo>
                    <a:pt x="140320" y="680514"/>
                  </a:lnTo>
                  <a:lnTo>
                    <a:pt x="139259" y="679453"/>
                  </a:lnTo>
                  <a:lnTo>
                    <a:pt x="124670" y="629983"/>
                  </a:lnTo>
                  <a:lnTo>
                    <a:pt x="127986" y="607437"/>
                  </a:lnTo>
                  <a:lnTo>
                    <a:pt x="134750" y="609691"/>
                  </a:lnTo>
                  <a:lnTo>
                    <a:pt x="138198" y="605181"/>
                  </a:lnTo>
                  <a:lnTo>
                    <a:pt x="142707" y="605181"/>
                  </a:lnTo>
                  <a:lnTo>
                    <a:pt x="144962" y="603988"/>
                  </a:lnTo>
                  <a:lnTo>
                    <a:pt x="146156" y="599478"/>
                  </a:lnTo>
                  <a:lnTo>
                    <a:pt x="147217" y="597224"/>
                  </a:lnTo>
                  <a:lnTo>
                    <a:pt x="149472" y="601734"/>
                  </a:lnTo>
                  <a:lnTo>
                    <a:pt x="151726" y="603988"/>
                  </a:lnTo>
                  <a:lnTo>
                    <a:pt x="143901" y="613007"/>
                  </a:lnTo>
                  <a:lnTo>
                    <a:pt x="148411" y="616322"/>
                  </a:lnTo>
                  <a:lnTo>
                    <a:pt x="152920" y="617384"/>
                  </a:lnTo>
                  <a:lnTo>
                    <a:pt x="155174" y="619638"/>
                  </a:lnTo>
                  <a:lnTo>
                    <a:pt x="156236" y="619638"/>
                  </a:lnTo>
                  <a:lnTo>
                    <a:pt x="158490" y="623087"/>
                  </a:lnTo>
                  <a:lnTo>
                    <a:pt x="157297" y="624147"/>
                  </a:lnTo>
                  <a:lnTo>
                    <a:pt x="157297" y="625208"/>
                  </a:lnTo>
                  <a:lnTo>
                    <a:pt x="158490" y="626402"/>
                  </a:lnTo>
                  <a:lnTo>
                    <a:pt x="157297" y="628657"/>
                  </a:lnTo>
                  <a:lnTo>
                    <a:pt x="158490" y="630911"/>
                  </a:lnTo>
                  <a:lnTo>
                    <a:pt x="160745" y="629718"/>
                  </a:lnTo>
                  <a:lnTo>
                    <a:pt x="166448" y="637543"/>
                  </a:lnTo>
                  <a:lnTo>
                    <a:pt x="187801" y="644307"/>
                  </a:lnTo>
                  <a:lnTo>
                    <a:pt x="184353" y="631972"/>
                  </a:lnTo>
                  <a:lnTo>
                    <a:pt x="184353" y="630911"/>
                  </a:lnTo>
                  <a:lnTo>
                    <a:pt x="191117" y="627463"/>
                  </a:lnTo>
                  <a:lnTo>
                    <a:pt x="192178" y="622954"/>
                  </a:lnTo>
                  <a:lnTo>
                    <a:pt x="179843" y="603855"/>
                  </a:lnTo>
                  <a:lnTo>
                    <a:pt x="178782" y="602794"/>
                  </a:lnTo>
                  <a:lnTo>
                    <a:pt x="179843" y="602794"/>
                  </a:lnTo>
                  <a:lnTo>
                    <a:pt x="181037" y="601601"/>
                  </a:lnTo>
                  <a:lnTo>
                    <a:pt x="184353" y="599346"/>
                  </a:lnTo>
                  <a:lnTo>
                    <a:pt x="181037" y="601601"/>
                  </a:lnTo>
                  <a:lnTo>
                    <a:pt x="178782" y="601601"/>
                  </a:lnTo>
                  <a:lnTo>
                    <a:pt x="177721" y="599346"/>
                  </a:lnTo>
                  <a:lnTo>
                    <a:pt x="177721" y="598285"/>
                  </a:lnTo>
                  <a:lnTo>
                    <a:pt x="176528" y="598285"/>
                  </a:lnTo>
                  <a:lnTo>
                    <a:pt x="176528" y="597224"/>
                  </a:lnTo>
                  <a:lnTo>
                    <a:pt x="177721" y="594970"/>
                  </a:lnTo>
                  <a:lnTo>
                    <a:pt x="175466" y="594970"/>
                  </a:lnTo>
                  <a:lnTo>
                    <a:pt x="173212" y="599478"/>
                  </a:lnTo>
                  <a:lnTo>
                    <a:pt x="172018" y="598418"/>
                  </a:lnTo>
                  <a:lnTo>
                    <a:pt x="166448" y="591654"/>
                  </a:lnTo>
                  <a:lnTo>
                    <a:pt x="167509" y="591654"/>
                  </a:lnTo>
                  <a:lnTo>
                    <a:pt x="167509" y="589399"/>
                  </a:lnTo>
                  <a:lnTo>
                    <a:pt x="164061" y="591654"/>
                  </a:lnTo>
                  <a:lnTo>
                    <a:pt x="164061" y="592847"/>
                  </a:lnTo>
                  <a:lnTo>
                    <a:pt x="162999" y="589531"/>
                  </a:lnTo>
                  <a:lnTo>
                    <a:pt x="159684" y="588338"/>
                  </a:lnTo>
                  <a:lnTo>
                    <a:pt x="162999" y="583828"/>
                  </a:lnTo>
                  <a:lnTo>
                    <a:pt x="162999" y="582767"/>
                  </a:lnTo>
                  <a:lnTo>
                    <a:pt x="161939" y="581707"/>
                  </a:lnTo>
                  <a:lnTo>
                    <a:pt x="161939" y="578258"/>
                  </a:lnTo>
                  <a:lnTo>
                    <a:pt x="160745" y="578258"/>
                  </a:lnTo>
                  <a:lnTo>
                    <a:pt x="160745" y="577197"/>
                  </a:lnTo>
                  <a:lnTo>
                    <a:pt x="132628" y="559160"/>
                  </a:lnTo>
                  <a:lnTo>
                    <a:pt x="92176" y="487143"/>
                  </a:lnTo>
                  <a:lnTo>
                    <a:pt x="58489" y="452262"/>
                  </a:lnTo>
                  <a:lnTo>
                    <a:pt x="35942" y="437672"/>
                  </a:lnTo>
                  <a:lnTo>
                    <a:pt x="19098" y="415126"/>
                  </a:lnTo>
                  <a:lnTo>
                    <a:pt x="0" y="418442"/>
                  </a:lnTo>
                  <a:lnTo>
                    <a:pt x="10079" y="392579"/>
                  </a:lnTo>
                  <a:lnTo>
                    <a:pt x="13395" y="382499"/>
                  </a:lnTo>
                  <a:lnTo>
                    <a:pt x="12202" y="377990"/>
                  </a:lnTo>
                  <a:lnTo>
                    <a:pt x="13395" y="372287"/>
                  </a:lnTo>
                  <a:lnTo>
                    <a:pt x="17904" y="372287"/>
                  </a:lnTo>
                  <a:lnTo>
                    <a:pt x="17904" y="373481"/>
                  </a:lnTo>
                  <a:lnTo>
                    <a:pt x="24669" y="374542"/>
                  </a:lnTo>
                  <a:lnTo>
                    <a:pt x="25730" y="372287"/>
                  </a:lnTo>
                  <a:lnTo>
                    <a:pt x="24669" y="358759"/>
                  </a:lnTo>
                  <a:lnTo>
                    <a:pt x="41513" y="358759"/>
                  </a:lnTo>
                  <a:lnTo>
                    <a:pt x="53847" y="344170"/>
                  </a:lnTo>
                  <a:lnTo>
                    <a:pt x="69630" y="302524"/>
                  </a:lnTo>
                  <a:lnTo>
                    <a:pt x="79709" y="293506"/>
                  </a:lnTo>
                  <a:lnTo>
                    <a:pt x="80770" y="294567"/>
                  </a:lnTo>
                  <a:lnTo>
                    <a:pt x="90850" y="300137"/>
                  </a:lnTo>
                  <a:lnTo>
                    <a:pt x="93105" y="294567"/>
                  </a:lnTo>
                  <a:lnTo>
                    <a:pt x="99869" y="294567"/>
                  </a:lnTo>
                  <a:lnTo>
                    <a:pt x="104378" y="290058"/>
                  </a:lnTo>
                  <a:lnTo>
                    <a:pt x="113397" y="288997"/>
                  </a:lnTo>
                  <a:lnTo>
                    <a:pt x="143769" y="260880"/>
                  </a:lnTo>
                  <a:lnTo>
                    <a:pt x="243903" y="213664"/>
                  </a:lnTo>
                  <a:lnTo>
                    <a:pt x="213531" y="136076"/>
                  </a:lnTo>
                  <a:lnTo>
                    <a:pt x="221356" y="121488"/>
                  </a:lnTo>
                  <a:lnTo>
                    <a:pt x="283160" y="28118"/>
                  </a:lnTo>
                  <a:lnTo>
                    <a:pt x="311278" y="0"/>
                  </a:lnTo>
                </a:path>
              </a:pathLst>
            </a:custGeom>
            <a:noFill/>
            <a:ln w="3315" cap="flat">
              <a:solidFill>
                <a:schemeClr val="bg1">
                  <a:lumMod val="65000"/>
                </a:schemeClr>
              </a:solidFill>
              <a:prstDash val="solid"/>
              <a:miter/>
            </a:ln>
          </p:spPr>
          <p:txBody>
            <a:bodyPr rtlCol="0" anchor="ctr"/>
            <a:lstStyle/>
            <a:p>
              <a:endParaRPr lang="en-FI" sz="816"/>
            </a:p>
          </p:txBody>
        </p:sp>
        <p:sp>
          <p:nvSpPr>
            <p:cNvPr id="937" name="Freeform: Shape 936">
              <a:extLst>
                <a:ext uri="{FF2B5EF4-FFF2-40B4-BE49-F238E27FC236}">
                  <a16:creationId xmlns:a16="http://schemas.microsoft.com/office/drawing/2014/main" id="{A5E68248-56F7-2793-886A-18E9AF276F9E}"/>
                </a:ext>
              </a:extLst>
            </p:cNvPr>
            <p:cNvSpPr/>
            <p:nvPr/>
          </p:nvSpPr>
          <p:spPr>
            <a:xfrm>
              <a:off x="5218903" y="11182049"/>
              <a:ext cx="349739" cy="393506"/>
            </a:xfrm>
            <a:custGeom>
              <a:avLst/>
              <a:gdLst>
                <a:gd name="connsiteX0" fmla="*/ 112601 w 349739"/>
                <a:gd name="connsiteY0" fmla="*/ 133 h 393506"/>
                <a:gd name="connsiteX1" fmla="*/ 168835 w 349739"/>
                <a:gd name="connsiteY1" fmla="*/ 12467 h 393506"/>
                <a:gd name="connsiteX2" fmla="*/ 208226 w 349739"/>
                <a:gd name="connsiteY2" fmla="*/ 27056 h 393506"/>
                <a:gd name="connsiteX3" fmla="*/ 216051 w 349739"/>
                <a:gd name="connsiteY3" fmla="*/ 57428 h 393506"/>
                <a:gd name="connsiteX4" fmla="*/ 221621 w 349739"/>
                <a:gd name="connsiteY4" fmla="*/ 73211 h 393506"/>
                <a:gd name="connsiteX5" fmla="*/ 227192 w 349739"/>
                <a:gd name="connsiteY5" fmla="*/ 91248 h 393506"/>
                <a:gd name="connsiteX6" fmla="*/ 271092 w 349739"/>
                <a:gd name="connsiteY6" fmla="*/ 75465 h 393506"/>
                <a:gd name="connsiteX7" fmla="*/ 276662 w 349739"/>
                <a:gd name="connsiteY7" fmla="*/ 82229 h 393506"/>
                <a:gd name="connsiteX8" fmla="*/ 296954 w 349739"/>
                <a:gd name="connsiteY8" fmla="*/ 92309 h 393506"/>
                <a:gd name="connsiteX9" fmla="*/ 318307 w 349739"/>
                <a:gd name="connsiteY9" fmla="*/ 105837 h 393506"/>
                <a:gd name="connsiteX10" fmla="*/ 319368 w 349739"/>
                <a:gd name="connsiteY10" fmla="*/ 122681 h 393506"/>
                <a:gd name="connsiteX11" fmla="*/ 349740 w 349739"/>
                <a:gd name="connsiteY11" fmla="*/ 120426 h 393506"/>
                <a:gd name="connsiteX12" fmla="*/ 348679 w 349739"/>
                <a:gd name="connsiteY12" fmla="*/ 122681 h 393506"/>
                <a:gd name="connsiteX13" fmla="*/ 327326 w 349739"/>
                <a:gd name="connsiteY13" fmla="*/ 174406 h 393506"/>
                <a:gd name="connsiteX14" fmla="*/ 296954 w 349739"/>
                <a:gd name="connsiteY14" fmla="*/ 232895 h 393506"/>
                <a:gd name="connsiteX15" fmla="*/ 302524 w 349739"/>
                <a:gd name="connsiteY15" fmla="*/ 264327 h 393506"/>
                <a:gd name="connsiteX16" fmla="*/ 276662 w 349739"/>
                <a:gd name="connsiteY16" fmla="*/ 265389 h 393506"/>
                <a:gd name="connsiteX17" fmla="*/ 244035 w 349739"/>
                <a:gd name="connsiteY17" fmla="*/ 279977 h 393506"/>
                <a:gd name="connsiteX18" fmla="*/ 250799 w 349739"/>
                <a:gd name="connsiteY18" fmla="*/ 330641 h 393506"/>
                <a:gd name="connsiteX19" fmla="*/ 248545 w 349739"/>
                <a:gd name="connsiteY19" fmla="*/ 331703 h 393506"/>
                <a:gd name="connsiteX20" fmla="*/ 239526 w 349739"/>
                <a:gd name="connsiteY20" fmla="*/ 353056 h 393506"/>
                <a:gd name="connsiteX21" fmla="*/ 229446 w 349739"/>
                <a:gd name="connsiteY21" fmla="*/ 363135 h 393506"/>
                <a:gd name="connsiteX22" fmla="*/ 208093 w 349739"/>
                <a:gd name="connsiteY22" fmla="*/ 393507 h 393506"/>
                <a:gd name="connsiteX23" fmla="*/ 167642 w 349739"/>
                <a:gd name="connsiteY23" fmla="*/ 384488 h 393506"/>
                <a:gd name="connsiteX24" fmla="*/ 125997 w 349739"/>
                <a:gd name="connsiteY24" fmla="*/ 376664 h 393506"/>
                <a:gd name="connsiteX25" fmla="*/ 95625 w 349739"/>
                <a:gd name="connsiteY25" fmla="*/ 374408 h 393506"/>
                <a:gd name="connsiteX26" fmla="*/ 0 w 349739"/>
                <a:gd name="connsiteY26" fmla="*/ 304647 h 393506"/>
                <a:gd name="connsiteX27" fmla="*/ 44961 w 349739"/>
                <a:gd name="connsiteY27" fmla="*/ 310217 h 393506"/>
                <a:gd name="connsiteX28" fmla="*/ 68569 w 349739"/>
                <a:gd name="connsiteY28" fmla="*/ 267510 h 393506"/>
                <a:gd name="connsiteX29" fmla="*/ 44961 w 349739"/>
                <a:gd name="connsiteY29" fmla="*/ 250667 h 393506"/>
                <a:gd name="connsiteX30" fmla="*/ 55041 w 349739"/>
                <a:gd name="connsiteY30" fmla="*/ 184220 h 393506"/>
                <a:gd name="connsiteX31" fmla="*/ 71885 w 349739"/>
                <a:gd name="connsiteY31" fmla="*/ 134750 h 393506"/>
                <a:gd name="connsiteX32" fmla="*/ 70823 w 349739"/>
                <a:gd name="connsiteY32" fmla="*/ 131435 h 393506"/>
                <a:gd name="connsiteX33" fmla="*/ 70823 w 349739"/>
                <a:gd name="connsiteY33" fmla="*/ 129179 h 393506"/>
                <a:gd name="connsiteX34" fmla="*/ 69630 w 349739"/>
                <a:gd name="connsiteY34" fmla="*/ 126925 h 393506"/>
                <a:gd name="connsiteX35" fmla="*/ 68569 w 349739"/>
                <a:gd name="connsiteY35" fmla="*/ 125864 h 393506"/>
                <a:gd name="connsiteX36" fmla="*/ 67508 w 349739"/>
                <a:gd name="connsiteY36" fmla="*/ 125864 h 393506"/>
                <a:gd name="connsiteX37" fmla="*/ 67508 w 349739"/>
                <a:gd name="connsiteY37" fmla="*/ 124671 h 393506"/>
                <a:gd name="connsiteX38" fmla="*/ 68569 w 349739"/>
                <a:gd name="connsiteY38" fmla="*/ 123609 h 393506"/>
                <a:gd name="connsiteX39" fmla="*/ 67508 w 349739"/>
                <a:gd name="connsiteY39" fmla="*/ 123609 h 393506"/>
                <a:gd name="connsiteX40" fmla="*/ 64192 w 349739"/>
                <a:gd name="connsiteY40" fmla="*/ 120294 h 393506"/>
                <a:gd name="connsiteX41" fmla="*/ 64192 w 349739"/>
                <a:gd name="connsiteY41" fmla="*/ 115784 h 393506"/>
                <a:gd name="connsiteX42" fmla="*/ 55173 w 349739"/>
                <a:gd name="connsiteY42" fmla="*/ 113529 h 393506"/>
                <a:gd name="connsiteX43" fmla="*/ 53980 w 349739"/>
                <a:gd name="connsiteY43" fmla="*/ 111275 h 393506"/>
                <a:gd name="connsiteX44" fmla="*/ 55173 w 349739"/>
                <a:gd name="connsiteY44" fmla="*/ 110214 h 393506"/>
                <a:gd name="connsiteX45" fmla="*/ 55173 w 349739"/>
                <a:gd name="connsiteY45" fmla="*/ 105705 h 393506"/>
                <a:gd name="connsiteX46" fmla="*/ 51858 w 349739"/>
                <a:gd name="connsiteY46" fmla="*/ 98941 h 393506"/>
                <a:gd name="connsiteX47" fmla="*/ 51858 w 349739"/>
                <a:gd name="connsiteY47" fmla="*/ 95625 h 393506"/>
                <a:gd name="connsiteX48" fmla="*/ 50796 w 349739"/>
                <a:gd name="connsiteY48" fmla="*/ 94564 h 393506"/>
                <a:gd name="connsiteX49" fmla="*/ 50796 w 349739"/>
                <a:gd name="connsiteY49" fmla="*/ 93370 h 393506"/>
                <a:gd name="connsiteX50" fmla="*/ 49603 w 349739"/>
                <a:gd name="connsiteY50" fmla="*/ 93370 h 393506"/>
                <a:gd name="connsiteX51" fmla="*/ 49603 w 349739"/>
                <a:gd name="connsiteY51" fmla="*/ 92309 h 393506"/>
                <a:gd name="connsiteX52" fmla="*/ 46287 w 349739"/>
                <a:gd name="connsiteY52" fmla="*/ 92309 h 393506"/>
                <a:gd name="connsiteX53" fmla="*/ 46287 w 349739"/>
                <a:gd name="connsiteY53" fmla="*/ 91115 h 393506"/>
                <a:gd name="connsiteX54" fmla="*/ 45226 w 349739"/>
                <a:gd name="connsiteY54" fmla="*/ 91115 h 393506"/>
                <a:gd name="connsiteX55" fmla="*/ 45226 w 349739"/>
                <a:gd name="connsiteY55" fmla="*/ 90054 h 393506"/>
                <a:gd name="connsiteX56" fmla="*/ 48542 w 349739"/>
                <a:gd name="connsiteY56" fmla="*/ 85545 h 393506"/>
                <a:gd name="connsiteX57" fmla="*/ 47481 w 349739"/>
                <a:gd name="connsiteY57" fmla="*/ 83291 h 393506"/>
                <a:gd name="connsiteX58" fmla="*/ 78914 w 349739"/>
                <a:gd name="connsiteY58" fmla="*/ 6764 h 393506"/>
                <a:gd name="connsiteX59" fmla="*/ 112601 w 349739"/>
                <a:gd name="connsiteY59" fmla="*/ 0 h 39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9739" h="393506">
                  <a:moveTo>
                    <a:pt x="112601" y="133"/>
                  </a:moveTo>
                  <a:lnTo>
                    <a:pt x="168835" y="12467"/>
                  </a:lnTo>
                  <a:lnTo>
                    <a:pt x="208226" y="27056"/>
                  </a:lnTo>
                  <a:lnTo>
                    <a:pt x="216051" y="57428"/>
                  </a:lnTo>
                  <a:lnTo>
                    <a:pt x="221621" y="73211"/>
                  </a:lnTo>
                  <a:lnTo>
                    <a:pt x="227192" y="91248"/>
                  </a:lnTo>
                  <a:lnTo>
                    <a:pt x="271092" y="75465"/>
                  </a:lnTo>
                  <a:lnTo>
                    <a:pt x="276662" y="82229"/>
                  </a:lnTo>
                  <a:lnTo>
                    <a:pt x="296954" y="92309"/>
                  </a:lnTo>
                  <a:lnTo>
                    <a:pt x="318307" y="105837"/>
                  </a:lnTo>
                  <a:lnTo>
                    <a:pt x="319368" y="122681"/>
                  </a:lnTo>
                  <a:lnTo>
                    <a:pt x="349740" y="120426"/>
                  </a:lnTo>
                  <a:lnTo>
                    <a:pt x="348679" y="122681"/>
                  </a:lnTo>
                  <a:lnTo>
                    <a:pt x="327326" y="174406"/>
                  </a:lnTo>
                  <a:lnTo>
                    <a:pt x="296954" y="232895"/>
                  </a:lnTo>
                  <a:lnTo>
                    <a:pt x="302524" y="264327"/>
                  </a:lnTo>
                  <a:lnTo>
                    <a:pt x="276662" y="265389"/>
                  </a:lnTo>
                  <a:lnTo>
                    <a:pt x="244035" y="279977"/>
                  </a:lnTo>
                  <a:lnTo>
                    <a:pt x="250799" y="330641"/>
                  </a:lnTo>
                  <a:lnTo>
                    <a:pt x="248545" y="331703"/>
                  </a:lnTo>
                  <a:lnTo>
                    <a:pt x="239526" y="353056"/>
                  </a:lnTo>
                  <a:lnTo>
                    <a:pt x="229446" y="363135"/>
                  </a:lnTo>
                  <a:lnTo>
                    <a:pt x="208093" y="393507"/>
                  </a:lnTo>
                  <a:lnTo>
                    <a:pt x="167642" y="384488"/>
                  </a:lnTo>
                  <a:lnTo>
                    <a:pt x="125997" y="376664"/>
                  </a:lnTo>
                  <a:lnTo>
                    <a:pt x="95625" y="374408"/>
                  </a:lnTo>
                  <a:cubicBezTo>
                    <a:pt x="57826" y="355045"/>
                    <a:pt x="30770" y="328520"/>
                    <a:pt x="0" y="304647"/>
                  </a:cubicBezTo>
                  <a:lnTo>
                    <a:pt x="44961" y="310217"/>
                  </a:lnTo>
                  <a:lnTo>
                    <a:pt x="68569" y="267510"/>
                  </a:lnTo>
                  <a:lnTo>
                    <a:pt x="44961" y="250667"/>
                  </a:lnTo>
                  <a:lnTo>
                    <a:pt x="55041" y="184220"/>
                  </a:lnTo>
                  <a:lnTo>
                    <a:pt x="71885" y="134750"/>
                  </a:lnTo>
                  <a:lnTo>
                    <a:pt x="70823" y="131435"/>
                  </a:lnTo>
                  <a:lnTo>
                    <a:pt x="70823" y="129179"/>
                  </a:lnTo>
                  <a:lnTo>
                    <a:pt x="69630" y="126925"/>
                  </a:lnTo>
                  <a:lnTo>
                    <a:pt x="68569" y="125864"/>
                  </a:lnTo>
                  <a:lnTo>
                    <a:pt x="67508" y="125864"/>
                  </a:lnTo>
                  <a:lnTo>
                    <a:pt x="67508" y="124671"/>
                  </a:lnTo>
                  <a:lnTo>
                    <a:pt x="68569" y="123609"/>
                  </a:lnTo>
                  <a:lnTo>
                    <a:pt x="67508" y="123609"/>
                  </a:lnTo>
                  <a:lnTo>
                    <a:pt x="64192" y="120294"/>
                  </a:lnTo>
                  <a:lnTo>
                    <a:pt x="64192" y="115784"/>
                  </a:lnTo>
                  <a:cubicBezTo>
                    <a:pt x="64192" y="111408"/>
                    <a:pt x="57693" y="111672"/>
                    <a:pt x="55173" y="113529"/>
                  </a:cubicBezTo>
                  <a:lnTo>
                    <a:pt x="53980" y="111275"/>
                  </a:lnTo>
                  <a:lnTo>
                    <a:pt x="55173" y="110214"/>
                  </a:lnTo>
                  <a:lnTo>
                    <a:pt x="55173" y="105705"/>
                  </a:lnTo>
                  <a:lnTo>
                    <a:pt x="51858" y="98941"/>
                  </a:lnTo>
                  <a:lnTo>
                    <a:pt x="51858" y="95625"/>
                  </a:lnTo>
                  <a:lnTo>
                    <a:pt x="50796" y="94564"/>
                  </a:lnTo>
                  <a:lnTo>
                    <a:pt x="50796" y="93370"/>
                  </a:lnTo>
                  <a:lnTo>
                    <a:pt x="49603" y="93370"/>
                  </a:lnTo>
                  <a:lnTo>
                    <a:pt x="49603" y="92309"/>
                  </a:lnTo>
                  <a:lnTo>
                    <a:pt x="46287" y="92309"/>
                  </a:lnTo>
                  <a:lnTo>
                    <a:pt x="46287" y="91115"/>
                  </a:lnTo>
                  <a:lnTo>
                    <a:pt x="45226" y="91115"/>
                  </a:lnTo>
                  <a:lnTo>
                    <a:pt x="45226" y="90054"/>
                  </a:lnTo>
                  <a:lnTo>
                    <a:pt x="48542" y="85545"/>
                  </a:lnTo>
                  <a:lnTo>
                    <a:pt x="47481" y="83291"/>
                  </a:lnTo>
                  <a:lnTo>
                    <a:pt x="78914" y="6764"/>
                  </a:lnTo>
                  <a:lnTo>
                    <a:pt x="112601" y="0"/>
                  </a:lnTo>
                </a:path>
              </a:pathLst>
            </a:custGeom>
            <a:noFill/>
            <a:ln w="3315" cap="flat">
              <a:solidFill>
                <a:schemeClr val="bg1">
                  <a:lumMod val="65000"/>
                </a:schemeClr>
              </a:solidFill>
              <a:prstDash val="solid"/>
              <a:miter/>
            </a:ln>
          </p:spPr>
          <p:txBody>
            <a:bodyPr rtlCol="0" anchor="ctr"/>
            <a:lstStyle/>
            <a:p>
              <a:endParaRPr lang="en-FI" sz="816"/>
            </a:p>
          </p:txBody>
        </p:sp>
        <p:sp>
          <p:nvSpPr>
            <p:cNvPr id="938" name="Freeform: Shape 937">
              <a:extLst>
                <a:ext uri="{FF2B5EF4-FFF2-40B4-BE49-F238E27FC236}">
                  <a16:creationId xmlns:a16="http://schemas.microsoft.com/office/drawing/2014/main" id="{F0AE8F00-74E4-BD92-D1B1-AD732DED90F6}"/>
                </a:ext>
              </a:extLst>
            </p:cNvPr>
            <p:cNvSpPr/>
            <p:nvPr/>
          </p:nvSpPr>
          <p:spPr>
            <a:xfrm>
              <a:off x="3173516" y="10186278"/>
              <a:ext cx="329580" cy="435550"/>
            </a:xfrm>
            <a:custGeom>
              <a:avLst/>
              <a:gdLst>
                <a:gd name="connsiteX0" fmla="*/ 112468 w 329580"/>
                <a:gd name="connsiteY0" fmla="*/ 0 h 435550"/>
                <a:gd name="connsiteX1" fmla="*/ 128251 w 329580"/>
                <a:gd name="connsiteY1" fmla="*/ 21486 h 435550"/>
                <a:gd name="connsiteX2" fmla="*/ 138331 w 329580"/>
                <a:gd name="connsiteY2" fmla="*/ 27057 h 435550"/>
                <a:gd name="connsiteX3" fmla="*/ 151859 w 329580"/>
                <a:gd name="connsiteY3" fmla="*/ 30505 h 435550"/>
                <a:gd name="connsiteX4" fmla="*/ 156368 w 329580"/>
                <a:gd name="connsiteY4" fmla="*/ 32760 h 435550"/>
                <a:gd name="connsiteX5" fmla="*/ 156368 w 329580"/>
                <a:gd name="connsiteY5" fmla="*/ 35014 h 435550"/>
                <a:gd name="connsiteX6" fmla="*/ 157429 w 329580"/>
                <a:gd name="connsiteY6" fmla="*/ 35014 h 435550"/>
                <a:gd name="connsiteX7" fmla="*/ 157429 w 329580"/>
                <a:gd name="connsiteY7" fmla="*/ 33821 h 435550"/>
                <a:gd name="connsiteX8" fmla="*/ 159684 w 329580"/>
                <a:gd name="connsiteY8" fmla="*/ 35014 h 435550"/>
                <a:gd name="connsiteX9" fmla="*/ 168703 w 329580"/>
                <a:gd name="connsiteY9" fmla="*/ 41645 h 435550"/>
                <a:gd name="connsiteX10" fmla="*/ 177721 w 329580"/>
                <a:gd name="connsiteY10" fmla="*/ 46155 h 435550"/>
                <a:gd name="connsiteX11" fmla="*/ 178782 w 329580"/>
                <a:gd name="connsiteY11" fmla="*/ 47348 h 435550"/>
                <a:gd name="connsiteX12" fmla="*/ 179976 w 329580"/>
                <a:gd name="connsiteY12" fmla="*/ 47348 h 435550"/>
                <a:gd name="connsiteX13" fmla="*/ 182231 w 329580"/>
                <a:gd name="connsiteY13" fmla="*/ 50664 h 435550"/>
                <a:gd name="connsiteX14" fmla="*/ 181037 w 329580"/>
                <a:gd name="connsiteY14" fmla="*/ 50664 h 435550"/>
                <a:gd name="connsiteX15" fmla="*/ 191249 w 329580"/>
                <a:gd name="connsiteY15" fmla="*/ 68702 h 435550"/>
                <a:gd name="connsiteX16" fmla="*/ 191249 w 329580"/>
                <a:gd name="connsiteY16" fmla="*/ 70956 h 435550"/>
                <a:gd name="connsiteX17" fmla="*/ 192310 w 329580"/>
                <a:gd name="connsiteY17" fmla="*/ 69762 h 435550"/>
                <a:gd name="connsiteX18" fmla="*/ 193504 w 329580"/>
                <a:gd name="connsiteY18" fmla="*/ 72018 h 435550"/>
                <a:gd name="connsiteX19" fmla="*/ 192310 w 329580"/>
                <a:gd name="connsiteY19" fmla="*/ 73211 h 435550"/>
                <a:gd name="connsiteX20" fmla="*/ 187801 w 329580"/>
                <a:gd name="connsiteY20" fmla="*/ 73211 h 435550"/>
                <a:gd name="connsiteX21" fmla="*/ 188995 w 329580"/>
                <a:gd name="connsiteY21" fmla="*/ 75465 h 435550"/>
                <a:gd name="connsiteX22" fmla="*/ 190056 w 329580"/>
                <a:gd name="connsiteY22" fmla="*/ 74272 h 435550"/>
                <a:gd name="connsiteX23" fmla="*/ 193504 w 329580"/>
                <a:gd name="connsiteY23" fmla="*/ 78781 h 435550"/>
                <a:gd name="connsiteX24" fmla="*/ 192310 w 329580"/>
                <a:gd name="connsiteY24" fmla="*/ 81036 h 435550"/>
                <a:gd name="connsiteX25" fmla="*/ 195759 w 329580"/>
                <a:gd name="connsiteY25" fmla="*/ 91248 h 435550"/>
                <a:gd name="connsiteX26" fmla="*/ 204778 w 329580"/>
                <a:gd name="connsiteY26" fmla="*/ 88994 h 435550"/>
                <a:gd name="connsiteX27" fmla="*/ 205839 w 329580"/>
                <a:gd name="connsiteY27" fmla="*/ 91248 h 435550"/>
                <a:gd name="connsiteX28" fmla="*/ 203584 w 329580"/>
                <a:gd name="connsiteY28" fmla="*/ 92309 h 435550"/>
                <a:gd name="connsiteX29" fmla="*/ 227192 w 329580"/>
                <a:gd name="connsiteY29" fmla="*/ 118172 h 435550"/>
                <a:gd name="connsiteX30" fmla="*/ 233956 w 329580"/>
                <a:gd name="connsiteY30" fmla="*/ 121620 h 435550"/>
                <a:gd name="connsiteX31" fmla="*/ 232895 w 329580"/>
                <a:gd name="connsiteY31" fmla="*/ 122681 h 435550"/>
                <a:gd name="connsiteX32" fmla="*/ 233956 w 329580"/>
                <a:gd name="connsiteY32" fmla="*/ 123875 h 435550"/>
                <a:gd name="connsiteX33" fmla="*/ 235149 w 329580"/>
                <a:gd name="connsiteY33" fmla="*/ 122681 h 435550"/>
                <a:gd name="connsiteX34" fmla="*/ 236210 w 329580"/>
                <a:gd name="connsiteY34" fmla="*/ 123875 h 435550"/>
                <a:gd name="connsiteX35" fmla="*/ 236210 w 329580"/>
                <a:gd name="connsiteY35" fmla="*/ 124936 h 435550"/>
                <a:gd name="connsiteX36" fmla="*/ 239659 w 329580"/>
                <a:gd name="connsiteY36" fmla="*/ 127191 h 435550"/>
                <a:gd name="connsiteX37" fmla="*/ 239659 w 329580"/>
                <a:gd name="connsiteY37" fmla="*/ 129445 h 435550"/>
                <a:gd name="connsiteX38" fmla="*/ 240720 w 329580"/>
                <a:gd name="connsiteY38" fmla="*/ 131700 h 435550"/>
                <a:gd name="connsiteX39" fmla="*/ 244168 w 329580"/>
                <a:gd name="connsiteY39" fmla="*/ 130639 h 435550"/>
                <a:gd name="connsiteX40" fmla="*/ 245229 w 329580"/>
                <a:gd name="connsiteY40" fmla="*/ 132893 h 435550"/>
                <a:gd name="connsiteX41" fmla="*/ 245229 w 329580"/>
                <a:gd name="connsiteY41" fmla="*/ 135148 h 435550"/>
                <a:gd name="connsiteX42" fmla="*/ 247484 w 329580"/>
                <a:gd name="connsiteY42" fmla="*/ 137270 h 435550"/>
                <a:gd name="connsiteX43" fmla="*/ 251993 w 329580"/>
                <a:gd name="connsiteY43" fmla="*/ 132893 h 435550"/>
                <a:gd name="connsiteX44" fmla="*/ 251993 w 329580"/>
                <a:gd name="connsiteY44" fmla="*/ 133955 h 435550"/>
                <a:gd name="connsiteX45" fmla="*/ 253054 w 329580"/>
                <a:gd name="connsiteY45" fmla="*/ 135148 h 435550"/>
                <a:gd name="connsiteX46" fmla="*/ 254248 w 329580"/>
                <a:gd name="connsiteY46" fmla="*/ 139525 h 435550"/>
                <a:gd name="connsiteX47" fmla="*/ 255309 w 329580"/>
                <a:gd name="connsiteY47" fmla="*/ 138464 h 435550"/>
                <a:gd name="connsiteX48" fmla="*/ 255309 w 329580"/>
                <a:gd name="connsiteY48" fmla="*/ 137270 h 435550"/>
                <a:gd name="connsiteX49" fmla="*/ 257563 w 329580"/>
                <a:gd name="connsiteY49" fmla="*/ 137270 h 435550"/>
                <a:gd name="connsiteX50" fmla="*/ 255309 w 329580"/>
                <a:gd name="connsiteY50" fmla="*/ 140719 h 435550"/>
                <a:gd name="connsiteX51" fmla="*/ 256502 w 329580"/>
                <a:gd name="connsiteY51" fmla="*/ 145228 h 435550"/>
                <a:gd name="connsiteX52" fmla="*/ 259818 w 329580"/>
                <a:gd name="connsiteY52" fmla="*/ 144035 h 435550"/>
                <a:gd name="connsiteX53" fmla="*/ 261012 w 329580"/>
                <a:gd name="connsiteY53" fmla="*/ 146289 h 435550"/>
                <a:gd name="connsiteX54" fmla="*/ 263267 w 329580"/>
                <a:gd name="connsiteY54" fmla="*/ 147482 h 435550"/>
                <a:gd name="connsiteX55" fmla="*/ 267776 w 329580"/>
                <a:gd name="connsiteY55" fmla="*/ 148543 h 435550"/>
                <a:gd name="connsiteX56" fmla="*/ 266582 w 329580"/>
                <a:gd name="connsiteY56" fmla="*/ 151992 h 435550"/>
                <a:gd name="connsiteX57" fmla="*/ 262073 w 329580"/>
                <a:gd name="connsiteY57" fmla="*/ 148543 h 435550"/>
                <a:gd name="connsiteX58" fmla="*/ 258757 w 329580"/>
                <a:gd name="connsiteY58" fmla="*/ 150798 h 435550"/>
                <a:gd name="connsiteX59" fmla="*/ 266582 w 329580"/>
                <a:gd name="connsiteY59" fmla="*/ 161011 h 435550"/>
                <a:gd name="connsiteX60" fmla="*/ 276794 w 329580"/>
                <a:gd name="connsiteY60" fmla="*/ 175600 h 435550"/>
                <a:gd name="connsiteX61" fmla="*/ 276794 w 329580"/>
                <a:gd name="connsiteY61" fmla="*/ 177855 h 435550"/>
                <a:gd name="connsiteX62" fmla="*/ 278917 w 329580"/>
                <a:gd name="connsiteY62" fmla="*/ 178916 h 435550"/>
                <a:gd name="connsiteX63" fmla="*/ 278917 w 329580"/>
                <a:gd name="connsiteY63" fmla="*/ 182363 h 435550"/>
                <a:gd name="connsiteX64" fmla="*/ 281304 w 329580"/>
                <a:gd name="connsiteY64" fmla="*/ 183425 h 435550"/>
                <a:gd name="connsiteX65" fmla="*/ 284620 w 329580"/>
                <a:gd name="connsiteY65" fmla="*/ 189128 h 435550"/>
                <a:gd name="connsiteX66" fmla="*/ 287935 w 329580"/>
                <a:gd name="connsiteY66" fmla="*/ 199207 h 435550"/>
                <a:gd name="connsiteX67" fmla="*/ 289129 w 329580"/>
                <a:gd name="connsiteY67" fmla="*/ 204778 h 435550"/>
                <a:gd name="connsiteX68" fmla="*/ 292445 w 329580"/>
                <a:gd name="connsiteY68" fmla="*/ 220560 h 435550"/>
                <a:gd name="connsiteX69" fmla="*/ 292445 w 329580"/>
                <a:gd name="connsiteY69" fmla="*/ 230773 h 435550"/>
                <a:gd name="connsiteX70" fmla="*/ 299209 w 329580"/>
                <a:gd name="connsiteY70" fmla="*/ 252126 h 435550"/>
                <a:gd name="connsiteX71" fmla="*/ 308227 w 329580"/>
                <a:gd name="connsiteY71" fmla="*/ 254381 h 435550"/>
                <a:gd name="connsiteX72" fmla="*/ 307166 w 329580"/>
                <a:gd name="connsiteY72" fmla="*/ 255442 h 435550"/>
                <a:gd name="connsiteX73" fmla="*/ 302657 w 329580"/>
                <a:gd name="connsiteY73" fmla="*/ 255442 h 435550"/>
                <a:gd name="connsiteX74" fmla="*/ 300402 w 329580"/>
                <a:gd name="connsiteY74" fmla="*/ 256636 h 435550"/>
                <a:gd name="connsiteX75" fmla="*/ 294699 w 329580"/>
                <a:gd name="connsiteY75" fmla="*/ 254381 h 435550"/>
                <a:gd name="connsiteX76" fmla="*/ 293638 w 329580"/>
                <a:gd name="connsiteY76" fmla="*/ 255442 h 435550"/>
                <a:gd name="connsiteX77" fmla="*/ 298148 w 329580"/>
                <a:gd name="connsiteY77" fmla="*/ 258890 h 435550"/>
                <a:gd name="connsiteX78" fmla="*/ 302657 w 329580"/>
                <a:gd name="connsiteY78" fmla="*/ 261144 h 435550"/>
                <a:gd name="connsiteX79" fmla="*/ 304912 w 329580"/>
                <a:gd name="connsiteY79" fmla="*/ 257697 h 435550"/>
                <a:gd name="connsiteX80" fmla="*/ 310482 w 329580"/>
                <a:gd name="connsiteY80" fmla="*/ 256636 h 435550"/>
                <a:gd name="connsiteX81" fmla="*/ 312737 w 329580"/>
                <a:gd name="connsiteY81" fmla="*/ 306106 h 435550"/>
                <a:gd name="connsiteX82" fmla="*/ 308227 w 329580"/>
                <a:gd name="connsiteY82" fmla="*/ 310615 h 435550"/>
                <a:gd name="connsiteX83" fmla="*/ 317246 w 329580"/>
                <a:gd name="connsiteY83" fmla="*/ 318440 h 435550"/>
                <a:gd name="connsiteX84" fmla="*/ 317246 w 329580"/>
                <a:gd name="connsiteY84" fmla="*/ 329714 h 435550"/>
                <a:gd name="connsiteX85" fmla="*/ 314991 w 329580"/>
                <a:gd name="connsiteY85" fmla="*/ 338732 h 435550"/>
                <a:gd name="connsiteX86" fmla="*/ 318307 w 329580"/>
                <a:gd name="connsiteY86" fmla="*/ 342181 h 435550"/>
                <a:gd name="connsiteX87" fmla="*/ 317246 w 329580"/>
                <a:gd name="connsiteY87" fmla="*/ 344435 h 435550"/>
                <a:gd name="connsiteX88" fmla="*/ 318307 w 329580"/>
                <a:gd name="connsiteY88" fmla="*/ 347751 h 435550"/>
                <a:gd name="connsiteX89" fmla="*/ 320562 w 329580"/>
                <a:gd name="connsiteY89" fmla="*/ 350005 h 435550"/>
                <a:gd name="connsiteX90" fmla="*/ 320562 w 329580"/>
                <a:gd name="connsiteY90" fmla="*/ 354515 h 435550"/>
                <a:gd name="connsiteX91" fmla="*/ 324010 w 329580"/>
                <a:gd name="connsiteY91" fmla="*/ 359024 h 435550"/>
                <a:gd name="connsiteX92" fmla="*/ 325071 w 329580"/>
                <a:gd name="connsiteY92" fmla="*/ 363534 h 435550"/>
                <a:gd name="connsiteX93" fmla="*/ 324010 w 329580"/>
                <a:gd name="connsiteY93" fmla="*/ 368043 h 435550"/>
                <a:gd name="connsiteX94" fmla="*/ 324010 w 329580"/>
                <a:gd name="connsiteY94" fmla="*/ 370298 h 435550"/>
                <a:gd name="connsiteX95" fmla="*/ 326265 w 329580"/>
                <a:gd name="connsiteY95" fmla="*/ 370298 h 435550"/>
                <a:gd name="connsiteX96" fmla="*/ 329580 w 329580"/>
                <a:gd name="connsiteY96" fmla="*/ 373613 h 435550"/>
                <a:gd name="connsiteX97" fmla="*/ 329580 w 329580"/>
                <a:gd name="connsiteY97" fmla="*/ 375868 h 435550"/>
                <a:gd name="connsiteX98" fmla="*/ 325071 w 329580"/>
                <a:gd name="connsiteY98" fmla="*/ 380378 h 435550"/>
                <a:gd name="connsiteX99" fmla="*/ 322816 w 329580"/>
                <a:gd name="connsiteY99" fmla="*/ 380378 h 435550"/>
                <a:gd name="connsiteX100" fmla="*/ 322816 w 329580"/>
                <a:gd name="connsiteY100" fmla="*/ 379184 h 435550"/>
                <a:gd name="connsiteX101" fmla="*/ 321755 w 329580"/>
                <a:gd name="connsiteY101" fmla="*/ 380378 h 435550"/>
                <a:gd name="connsiteX102" fmla="*/ 321755 w 329580"/>
                <a:gd name="connsiteY102" fmla="*/ 381438 h 435550"/>
                <a:gd name="connsiteX103" fmla="*/ 317246 w 329580"/>
                <a:gd name="connsiteY103" fmla="*/ 382632 h 435550"/>
                <a:gd name="connsiteX104" fmla="*/ 318307 w 329580"/>
                <a:gd name="connsiteY104" fmla="*/ 383693 h 435550"/>
                <a:gd name="connsiteX105" fmla="*/ 317246 w 329580"/>
                <a:gd name="connsiteY105" fmla="*/ 384887 h 435550"/>
                <a:gd name="connsiteX106" fmla="*/ 300402 w 329580"/>
                <a:gd name="connsiteY106" fmla="*/ 400669 h 435550"/>
                <a:gd name="connsiteX107" fmla="*/ 301463 w 329580"/>
                <a:gd name="connsiteY107" fmla="*/ 402924 h 435550"/>
                <a:gd name="connsiteX108" fmla="*/ 300402 w 329580"/>
                <a:gd name="connsiteY108" fmla="*/ 403985 h 435550"/>
                <a:gd name="connsiteX109" fmla="*/ 299209 w 329580"/>
                <a:gd name="connsiteY109" fmla="*/ 402924 h 435550"/>
                <a:gd name="connsiteX110" fmla="*/ 266582 w 329580"/>
                <a:gd name="connsiteY110" fmla="*/ 435550 h 435550"/>
                <a:gd name="connsiteX111" fmla="*/ 218173 w 329580"/>
                <a:gd name="connsiteY111" fmla="*/ 409688 h 435550"/>
                <a:gd name="connsiteX112" fmla="*/ 215918 w 329580"/>
                <a:gd name="connsiteY112" fmla="*/ 419768 h 435550"/>
                <a:gd name="connsiteX113" fmla="*/ 181037 w 329580"/>
                <a:gd name="connsiteY113" fmla="*/ 405179 h 435550"/>
                <a:gd name="connsiteX114" fmla="*/ 177721 w 329580"/>
                <a:gd name="connsiteY114" fmla="*/ 411942 h 435550"/>
                <a:gd name="connsiteX115" fmla="*/ 142840 w 329580"/>
                <a:gd name="connsiteY115" fmla="*/ 396160 h 435550"/>
                <a:gd name="connsiteX116" fmla="*/ 146156 w 329580"/>
                <a:gd name="connsiteY116" fmla="*/ 392712 h 435550"/>
                <a:gd name="connsiteX117" fmla="*/ 119233 w 329580"/>
                <a:gd name="connsiteY117" fmla="*/ 380378 h 435550"/>
                <a:gd name="connsiteX118" fmla="*/ 122548 w 329580"/>
                <a:gd name="connsiteY118" fmla="*/ 373613 h 435550"/>
                <a:gd name="connsiteX119" fmla="*/ 112468 w 329580"/>
                <a:gd name="connsiteY119" fmla="*/ 369104 h 435550"/>
                <a:gd name="connsiteX120" fmla="*/ 110214 w 329580"/>
                <a:gd name="connsiteY120" fmla="*/ 373613 h 435550"/>
                <a:gd name="connsiteX121" fmla="*/ 83158 w 329580"/>
                <a:gd name="connsiteY121" fmla="*/ 360085 h 435550"/>
                <a:gd name="connsiteX122" fmla="*/ 85412 w 329580"/>
                <a:gd name="connsiteY122" fmla="*/ 353321 h 435550"/>
                <a:gd name="connsiteX123" fmla="*/ 64059 w 329580"/>
                <a:gd name="connsiteY123" fmla="*/ 345496 h 435550"/>
                <a:gd name="connsiteX124" fmla="*/ 65253 w 329580"/>
                <a:gd name="connsiteY124" fmla="*/ 342181 h 435550"/>
                <a:gd name="connsiteX125" fmla="*/ 59550 w 329580"/>
                <a:gd name="connsiteY125" fmla="*/ 339925 h 435550"/>
                <a:gd name="connsiteX126" fmla="*/ 60744 w 329580"/>
                <a:gd name="connsiteY126" fmla="*/ 336477 h 435550"/>
                <a:gd name="connsiteX127" fmla="*/ 50531 w 329580"/>
                <a:gd name="connsiteY127" fmla="*/ 333161 h 435550"/>
                <a:gd name="connsiteX128" fmla="*/ 51725 w 329580"/>
                <a:gd name="connsiteY128" fmla="*/ 330907 h 435550"/>
                <a:gd name="connsiteX129" fmla="*/ 50531 w 329580"/>
                <a:gd name="connsiteY129" fmla="*/ 329714 h 435550"/>
                <a:gd name="connsiteX130" fmla="*/ 50531 w 329580"/>
                <a:gd name="connsiteY130" fmla="*/ 321888 h 435550"/>
                <a:gd name="connsiteX131" fmla="*/ 48277 w 329580"/>
                <a:gd name="connsiteY131" fmla="*/ 321888 h 435550"/>
                <a:gd name="connsiteX132" fmla="*/ 47216 w 329580"/>
                <a:gd name="connsiteY132" fmla="*/ 324143 h 435550"/>
                <a:gd name="connsiteX133" fmla="*/ 40452 w 329580"/>
                <a:gd name="connsiteY133" fmla="*/ 324143 h 435550"/>
                <a:gd name="connsiteX134" fmla="*/ 37136 w 329580"/>
                <a:gd name="connsiteY134" fmla="*/ 284753 h 435550"/>
                <a:gd name="connsiteX135" fmla="*/ 11141 w 329580"/>
                <a:gd name="connsiteY135" fmla="*/ 266715 h 435550"/>
                <a:gd name="connsiteX136" fmla="*/ 11141 w 329580"/>
                <a:gd name="connsiteY136" fmla="*/ 264460 h 435550"/>
                <a:gd name="connsiteX137" fmla="*/ 0 w 329580"/>
                <a:gd name="connsiteY137" fmla="*/ 255442 h 435550"/>
                <a:gd name="connsiteX138" fmla="*/ 10080 w 329580"/>
                <a:gd name="connsiteY138" fmla="*/ 221754 h 435550"/>
                <a:gd name="connsiteX139" fmla="*/ 11141 w 329580"/>
                <a:gd name="connsiteY139" fmla="*/ 211542 h 435550"/>
                <a:gd name="connsiteX140" fmla="*/ 17905 w 329580"/>
                <a:gd name="connsiteY140" fmla="*/ 194699 h 435550"/>
                <a:gd name="connsiteX141" fmla="*/ 23608 w 329580"/>
                <a:gd name="connsiteY141" fmla="*/ 171090 h 435550"/>
                <a:gd name="connsiteX142" fmla="*/ 49470 w 329580"/>
                <a:gd name="connsiteY142" fmla="*/ 136209 h 435550"/>
                <a:gd name="connsiteX143" fmla="*/ 62998 w 329580"/>
                <a:gd name="connsiteY143" fmla="*/ 121620 h 435550"/>
                <a:gd name="connsiteX144" fmla="*/ 67508 w 329580"/>
                <a:gd name="connsiteY144" fmla="*/ 118172 h 435550"/>
                <a:gd name="connsiteX145" fmla="*/ 69630 w 329580"/>
                <a:gd name="connsiteY145" fmla="*/ 114856 h 435550"/>
                <a:gd name="connsiteX146" fmla="*/ 69630 w 329580"/>
                <a:gd name="connsiteY146" fmla="*/ 112602 h 435550"/>
                <a:gd name="connsiteX147" fmla="*/ 72017 w 329580"/>
                <a:gd name="connsiteY147" fmla="*/ 110347 h 435550"/>
                <a:gd name="connsiteX148" fmla="*/ 82097 w 329580"/>
                <a:gd name="connsiteY148" fmla="*/ 96819 h 435550"/>
                <a:gd name="connsiteX149" fmla="*/ 83158 w 329580"/>
                <a:gd name="connsiteY149" fmla="*/ 98012 h 435550"/>
                <a:gd name="connsiteX150" fmla="*/ 87667 w 329580"/>
                <a:gd name="connsiteY150" fmla="*/ 91248 h 435550"/>
                <a:gd name="connsiteX151" fmla="*/ 92176 w 329580"/>
                <a:gd name="connsiteY151" fmla="*/ 72018 h 435550"/>
                <a:gd name="connsiteX152" fmla="*/ 91115 w 329580"/>
                <a:gd name="connsiteY152" fmla="*/ 72018 h 435550"/>
                <a:gd name="connsiteX153" fmla="*/ 92176 w 329580"/>
                <a:gd name="connsiteY153" fmla="*/ 66447 h 435550"/>
                <a:gd name="connsiteX154" fmla="*/ 94431 w 329580"/>
                <a:gd name="connsiteY154" fmla="*/ 66447 h 435550"/>
                <a:gd name="connsiteX155" fmla="*/ 97879 w 329580"/>
                <a:gd name="connsiteY155" fmla="*/ 48410 h 435550"/>
                <a:gd name="connsiteX156" fmla="*/ 98941 w 329580"/>
                <a:gd name="connsiteY156" fmla="*/ 43900 h 435550"/>
                <a:gd name="connsiteX157" fmla="*/ 100134 w 329580"/>
                <a:gd name="connsiteY157" fmla="*/ 43900 h 435550"/>
                <a:gd name="connsiteX158" fmla="*/ 100134 w 329580"/>
                <a:gd name="connsiteY158" fmla="*/ 42839 h 435550"/>
                <a:gd name="connsiteX159" fmla="*/ 102389 w 329580"/>
                <a:gd name="connsiteY159" fmla="*/ 42839 h 435550"/>
                <a:gd name="connsiteX160" fmla="*/ 102389 w 329580"/>
                <a:gd name="connsiteY160" fmla="*/ 39524 h 435550"/>
                <a:gd name="connsiteX161" fmla="*/ 101195 w 329580"/>
                <a:gd name="connsiteY161" fmla="*/ 37268 h 435550"/>
                <a:gd name="connsiteX162" fmla="*/ 103450 w 329580"/>
                <a:gd name="connsiteY162" fmla="*/ 35014 h 435550"/>
                <a:gd name="connsiteX163" fmla="*/ 101195 w 329580"/>
                <a:gd name="connsiteY163" fmla="*/ 31566 h 435550"/>
                <a:gd name="connsiteX164" fmla="*/ 102389 w 329580"/>
                <a:gd name="connsiteY164" fmla="*/ 30505 h 435550"/>
                <a:gd name="connsiteX165" fmla="*/ 103450 w 329580"/>
                <a:gd name="connsiteY165" fmla="*/ 30505 h 435550"/>
                <a:gd name="connsiteX166" fmla="*/ 103450 w 329580"/>
                <a:gd name="connsiteY166" fmla="*/ 23741 h 435550"/>
                <a:gd name="connsiteX167" fmla="*/ 105704 w 329580"/>
                <a:gd name="connsiteY167" fmla="*/ 21486 h 435550"/>
                <a:gd name="connsiteX168" fmla="*/ 112468 w 329580"/>
                <a:gd name="connsiteY168" fmla="*/ 0 h 43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329580" h="435550">
                  <a:moveTo>
                    <a:pt x="112468" y="0"/>
                  </a:moveTo>
                  <a:lnTo>
                    <a:pt x="128251" y="21486"/>
                  </a:lnTo>
                  <a:lnTo>
                    <a:pt x="138331" y="27057"/>
                  </a:lnTo>
                  <a:lnTo>
                    <a:pt x="151859" y="30505"/>
                  </a:lnTo>
                  <a:lnTo>
                    <a:pt x="156368" y="32760"/>
                  </a:lnTo>
                  <a:lnTo>
                    <a:pt x="156368" y="35014"/>
                  </a:lnTo>
                  <a:lnTo>
                    <a:pt x="157429" y="35014"/>
                  </a:lnTo>
                  <a:lnTo>
                    <a:pt x="157429" y="33821"/>
                  </a:lnTo>
                  <a:lnTo>
                    <a:pt x="159684" y="35014"/>
                  </a:lnTo>
                  <a:lnTo>
                    <a:pt x="168703" y="41645"/>
                  </a:lnTo>
                  <a:lnTo>
                    <a:pt x="177721" y="46155"/>
                  </a:lnTo>
                  <a:lnTo>
                    <a:pt x="178782" y="47348"/>
                  </a:lnTo>
                  <a:lnTo>
                    <a:pt x="179976" y="47348"/>
                  </a:lnTo>
                  <a:lnTo>
                    <a:pt x="182231" y="50664"/>
                  </a:lnTo>
                  <a:lnTo>
                    <a:pt x="181037" y="50664"/>
                  </a:lnTo>
                  <a:lnTo>
                    <a:pt x="191249" y="68702"/>
                  </a:lnTo>
                  <a:lnTo>
                    <a:pt x="191249" y="70956"/>
                  </a:lnTo>
                  <a:lnTo>
                    <a:pt x="192310" y="69762"/>
                  </a:lnTo>
                  <a:lnTo>
                    <a:pt x="193504" y="72018"/>
                  </a:lnTo>
                  <a:lnTo>
                    <a:pt x="192310" y="73211"/>
                  </a:lnTo>
                  <a:lnTo>
                    <a:pt x="187801" y="73211"/>
                  </a:lnTo>
                  <a:lnTo>
                    <a:pt x="188995" y="75465"/>
                  </a:lnTo>
                  <a:lnTo>
                    <a:pt x="190056" y="74272"/>
                  </a:lnTo>
                  <a:lnTo>
                    <a:pt x="193504" y="78781"/>
                  </a:lnTo>
                  <a:lnTo>
                    <a:pt x="192310" y="81036"/>
                  </a:lnTo>
                  <a:lnTo>
                    <a:pt x="195759" y="91248"/>
                  </a:lnTo>
                  <a:lnTo>
                    <a:pt x="204778" y="88994"/>
                  </a:lnTo>
                  <a:lnTo>
                    <a:pt x="205839" y="91248"/>
                  </a:lnTo>
                  <a:lnTo>
                    <a:pt x="203584" y="92309"/>
                  </a:lnTo>
                  <a:lnTo>
                    <a:pt x="227192" y="118172"/>
                  </a:lnTo>
                  <a:lnTo>
                    <a:pt x="233956" y="121620"/>
                  </a:lnTo>
                  <a:lnTo>
                    <a:pt x="232895" y="122681"/>
                  </a:lnTo>
                  <a:lnTo>
                    <a:pt x="233956" y="123875"/>
                  </a:lnTo>
                  <a:lnTo>
                    <a:pt x="235149" y="122681"/>
                  </a:lnTo>
                  <a:lnTo>
                    <a:pt x="236210" y="123875"/>
                  </a:lnTo>
                  <a:lnTo>
                    <a:pt x="236210" y="124936"/>
                  </a:lnTo>
                  <a:lnTo>
                    <a:pt x="239659" y="127191"/>
                  </a:lnTo>
                  <a:lnTo>
                    <a:pt x="239659" y="129445"/>
                  </a:lnTo>
                  <a:lnTo>
                    <a:pt x="240720" y="131700"/>
                  </a:lnTo>
                  <a:lnTo>
                    <a:pt x="244168" y="130639"/>
                  </a:lnTo>
                  <a:lnTo>
                    <a:pt x="245229" y="132893"/>
                  </a:lnTo>
                  <a:lnTo>
                    <a:pt x="245229" y="135148"/>
                  </a:lnTo>
                  <a:lnTo>
                    <a:pt x="247484" y="137270"/>
                  </a:lnTo>
                  <a:lnTo>
                    <a:pt x="251993" y="132893"/>
                  </a:lnTo>
                  <a:lnTo>
                    <a:pt x="251993" y="133955"/>
                  </a:lnTo>
                  <a:lnTo>
                    <a:pt x="253054" y="135148"/>
                  </a:lnTo>
                  <a:lnTo>
                    <a:pt x="254248" y="139525"/>
                  </a:lnTo>
                  <a:lnTo>
                    <a:pt x="255309" y="138464"/>
                  </a:lnTo>
                  <a:lnTo>
                    <a:pt x="255309" y="137270"/>
                  </a:lnTo>
                  <a:lnTo>
                    <a:pt x="257563" y="137270"/>
                  </a:lnTo>
                  <a:lnTo>
                    <a:pt x="255309" y="140719"/>
                  </a:lnTo>
                  <a:lnTo>
                    <a:pt x="256502" y="145228"/>
                  </a:lnTo>
                  <a:lnTo>
                    <a:pt x="259818" y="144035"/>
                  </a:lnTo>
                  <a:lnTo>
                    <a:pt x="261012" y="146289"/>
                  </a:lnTo>
                  <a:lnTo>
                    <a:pt x="263267" y="147482"/>
                  </a:lnTo>
                  <a:lnTo>
                    <a:pt x="267776" y="148543"/>
                  </a:lnTo>
                  <a:lnTo>
                    <a:pt x="266582" y="151992"/>
                  </a:lnTo>
                  <a:lnTo>
                    <a:pt x="262073" y="148543"/>
                  </a:lnTo>
                  <a:lnTo>
                    <a:pt x="258757" y="150798"/>
                  </a:lnTo>
                  <a:lnTo>
                    <a:pt x="266582" y="161011"/>
                  </a:lnTo>
                  <a:lnTo>
                    <a:pt x="276794" y="175600"/>
                  </a:lnTo>
                  <a:lnTo>
                    <a:pt x="276794" y="177855"/>
                  </a:lnTo>
                  <a:lnTo>
                    <a:pt x="278917" y="178916"/>
                  </a:lnTo>
                  <a:lnTo>
                    <a:pt x="278917" y="182363"/>
                  </a:lnTo>
                  <a:lnTo>
                    <a:pt x="281304" y="183425"/>
                  </a:lnTo>
                  <a:lnTo>
                    <a:pt x="284620" y="189128"/>
                  </a:lnTo>
                  <a:lnTo>
                    <a:pt x="287935" y="199207"/>
                  </a:lnTo>
                  <a:lnTo>
                    <a:pt x="289129" y="204778"/>
                  </a:lnTo>
                  <a:lnTo>
                    <a:pt x="292445" y="220560"/>
                  </a:lnTo>
                  <a:lnTo>
                    <a:pt x="292445" y="230773"/>
                  </a:lnTo>
                  <a:lnTo>
                    <a:pt x="299209" y="252126"/>
                  </a:lnTo>
                  <a:lnTo>
                    <a:pt x="308227" y="254381"/>
                  </a:lnTo>
                  <a:lnTo>
                    <a:pt x="307166" y="255442"/>
                  </a:lnTo>
                  <a:lnTo>
                    <a:pt x="302657" y="255442"/>
                  </a:lnTo>
                  <a:lnTo>
                    <a:pt x="300402" y="256636"/>
                  </a:lnTo>
                  <a:lnTo>
                    <a:pt x="294699" y="254381"/>
                  </a:lnTo>
                  <a:lnTo>
                    <a:pt x="293638" y="255442"/>
                  </a:lnTo>
                  <a:lnTo>
                    <a:pt x="298148" y="258890"/>
                  </a:lnTo>
                  <a:lnTo>
                    <a:pt x="302657" y="261144"/>
                  </a:lnTo>
                  <a:lnTo>
                    <a:pt x="304912" y="257697"/>
                  </a:lnTo>
                  <a:lnTo>
                    <a:pt x="310482" y="256636"/>
                  </a:lnTo>
                  <a:lnTo>
                    <a:pt x="312737" y="306106"/>
                  </a:lnTo>
                  <a:lnTo>
                    <a:pt x="308227" y="310615"/>
                  </a:lnTo>
                  <a:lnTo>
                    <a:pt x="317246" y="318440"/>
                  </a:lnTo>
                  <a:lnTo>
                    <a:pt x="317246" y="329714"/>
                  </a:lnTo>
                  <a:lnTo>
                    <a:pt x="314991" y="338732"/>
                  </a:lnTo>
                  <a:lnTo>
                    <a:pt x="318307" y="342181"/>
                  </a:lnTo>
                  <a:lnTo>
                    <a:pt x="317246" y="344435"/>
                  </a:lnTo>
                  <a:lnTo>
                    <a:pt x="318307" y="347751"/>
                  </a:lnTo>
                  <a:lnTo>
                    <a:pt x="320562" y="350005"/>
                  </a:lnTo>
                  <a:lnTo>
                    <a:pt x="320562" y="354515"/>
                  </a:lnTo>
                  <a:lnTo>
                    <a:pt x="324010" y="359024"/>
                  </a:lnTo>
                  <a:lnTo>
                    <a:pt x="325071" y="363534"/>
                  </a:lnTo>
                  <a:lnTo>
                    <a:pt x="324010" y="368043"/>
                  </a:lnTo>
                  <a:lnTo>
                    <a:pt x="324010" y="370298"/>
                  </a:lnTo>
                  <a:lnTo>
                    <a:pt x="326265" y="370298"/>
                  </a:lnTo>
                  <a:lnTo>
                    <a:pt x="329580" y="373613"/>
                  </a:lnTo>
                  <a:lnTo>
                    <a:pt x="329580" y="375868"/>
                  </a:lnTo>
                  <a:lnTo>
                    <a:pt x="325071" y="380378"/>
                  </a:lnTo>
                  <a:lnTo>
                    <a:pt x="322816" y="380378"/>
                  </a:lnTo>
                  <a:lnTo>
                    <a:pt x="322816" y="379184"/>
                  </a:lnTo>
                  <a:lnTo>
                    <a:pt x="321755" y="380378"/>
                  </a:lnTo>
                  <a:lnTo>
                    <a:pt x="321755" y="381438"/>
                  </a:lnTo>
                  <a:lnTo>
                    <a:pt x="317246" y="382632"/>
                  </a:lnTo>
                  <a:lnTo>
                    <a:pt x="318307" y="383693"/>
                  </a:lnTo>
                  <a:lnTo>
                    <a:pt x="317246" y="384887"/>
                  </a:lnTo>
                  <a:lnTo>
                    <a:pt x="300402" y="400669"/>
                  </a:lnTo>
                  <a:lnTo>
                    <a:pt x="301463" y="402924"/>
                  </a:lnTo>
                  <a:lnTo>
                    <a:pt x="300402" y="403985"/>
                  </a:lnTo>
                  <a:lnTo>
                    <a:pt x="299209" y="402924"/>
                  </a:lnTo>
                  <a:lnTo>
                    <a:pt x="266582" y="435550"/>
                  </a:lnTo>
                  <a:lnTo>
                    <a:pt x="218173" y="409688"/>
                  </a:lnTo>
                  <a:lnTo>
                    <a:pt x="215918" y="419768"/>
                  </a:lnTo>
                  <a:lnTo>
                    <a:pt x="181037" y="405179"/>
                  </a:lnTo>
                  <a:lnTo>
                    <a:pt x="177721" y="411942"/>
                  </a:lnTo>
                  <a:lnTo>
                    <a:pt x="142840" y="396160"/>
                  </a:lnTo>
                  <a:lnTo>
                    <a:pt x="146156" y="392712"/>
                  </a:lnTo>
                  <a:lnTo>
                    <a:pt x="119233" y="380378"/>
                  </a:lnTo>
                  <a:lnTo>
                    <a:pt x="122548" y="373613"/>
                  </a:lnTo>
                  <a:lnTo>
                    <a:pt x="112468" y="369104"/>
                  </a:lnTo>
                  <a:lnTo>
                    <a:pt x="110214" y="373613"/>
                  </a:lnTo>
                  <a:lnTo>
                    <a:pt x="83158" y="360085"/>
                  </a:lnTo>
                  <a:lnTo>
                    <a:pt x="85412" y="353321"/>
                  </a:lnTo>
                  <a:lnTo>
                    <a:pt x="64059" y="345496"/>
                  </a:lnTo>
                  <a:lnTo>
                    <a:pt x="65253" y="342181"/>
                  </a:lnTo>
                  <a:lnTo>
                    <a:pt x="59550" y="339925"/>
                  </a:lnTo>
                  <a:lnTo>
                    <a:pt x="60744" y="336477"/>
                  </a:lnTo>
                  <a:lnTo>
                    <a:pt x="50531" y="333161"/>
                  </a:lnTo>
                  <a:lnTo>
                    <a:pt x="51725" y="330907"/>
                  </a:lnTo>
                  <a:lnTo>
                    <a:pt x="50531" y="329714"/>
                  </a:lnTo>
                  <a:lnTo>
                    <a:pt x="50531" y="321888"/>
                  </a:lnTo>
                  <a:lnTo>
                    <a:pt x="48277" y="321888"/>
                  </a:lnTo>
                  <a:lnTo>
                    <a:pt x="47216" y="324143"/>
                  </a:lnTo>
                  <a:lnTo>
                    <a:pt x="40452" y="324143"/>
                  </a:lnTo>
                  <a:lnTo>
                    <a:pt x="37136" y="284753"/>
                  </a:lnTo>
                  <a:lnTo>
                    <a:pt x="11141" y="266715"/>
                  </a:lnTo>
                  <a:lnTo>
                    <a:pt x="11141" y="264460"/>
                  </a:lnTo>
                  <a:lnTo>
                    <a:pt x="0" y="255442"/>
                  </a:lnTo>
                  <a:lnTo>
                    <a:pt x="10080" y="221754"/>
                  </a:lnTo>
                  <a:lnTo>
                    <a:pt x="11141" y="211542"/>
                  </a:lnTo>
                  <a:lnTo>
                    <a:pt x="17905" y="194699"/>
                  </a:lnTo>
                  <a:lnTo>
                    <a:pt x="23608" y="171090"/>
                  </a:lnTo>
                  <a:lnTo>
                    <a:pt x="49470" y="136209"/>
                  </a:lnTo>
                  <a:lnTo>
                    <a:pt x="62998" y="121620"/>
                  </a:lnTo>
                  <a:lnTo>
                    <a:pt x="67508" y="118172"/>
                  </a:lnTo>
                  <a:lnTo>
                    <a:pt x="69630" y="114856"/>
                  </a:lnTo>
                  <a:lnTo>
                    <a:pt x="69630" y="112602"/>
                  </a:lnTo>
                  <a:lnTo>
                    <a:pt x="72017" y="110347"/>
                  </a:lnTo>
                  <a:lnTo>
                    <a:pt x="82097" y="96819"/>
                  </a:lnTo>
                  <a:lnTo>
                    <a:pt x="83158" y="98012"/>
                  </a:lnTo>
                  <a:lnTo>
                    <a:pt x="87667" y="91248"/>
                  </a:lnTo>
                  <a:lnTo>
                    <a:pt x="92176" y="72018"/>
                  </a:lnTo>
                  <a:lnTo>
                    <a:pt x="91115" y="72018"/>
                  </a:lnTo>
                  <a:lnTo>
                    <a:pt x="92176" y="66447"/>
                  </a:lnTo>
                  <a:lnTo>
                    <a:pt x="94431" y="66447"/>
                  </a:lnTo>
                  <a:lnTo>
                    <a:pt x="97879" y="48410"/>
                  </a:lnTo>
                  <a:lnTo>
                    <a:pt x="98941" y="43900"/>
                  </a:lnTo>
                  <a:lnTo>
                    <a:pt x="100134" y="43900"/>
                  </a:lnTo>
                  <a:lnTo>
                    <a:pt x="100134" y="42839"/>
                  </a:lnTo>
                  <a:lnTo>
                    <a:pt x="102389" y="42839"/>
                  </a:lnTo>
                  <a:lnTo>
                    <a:pt x="102389" y="39524"/>
                  </a:lnTo>
                  <a:lnTo>
                    <a:pt x="101195" y="37268"/>
                  </a:lnTo>
                  <a:lnTo>
                    <a:pt x="103450" y="35014"/>
                  </a:lnTo>
                  <a:lnTo>
                    <a:pt x="101195" y="31566"/>
                  </a:lnTo>
                  <a:lnTo>
                    <a:pt x="102389" y="30505"/>
                  </a:lnTo>
                  <a:lnTo>
                    <a:pt x="103450" y="30505"/>
                  </a:lnTo>
                  <a:lnTo>
                    <a:pt x="103450" y="23741"/>
                  </a:lnTo>
                  <a:lnTo>
                    <a:pt x="105704" y="21486"/>
                  </a:lnTo>
                  <a:lnTo>
                    <a:pt x="112468" y="0"/>
                  </a:lnTo>
                </a:path>
              </a:pathLst>
            </a:custGeom>
            <a:noFill/>
            <a:ln w="3315" cap="flat">
              <a:solidFill>
                <a:schemeClr val="bg1">
                  <a:lumMod val="65000"/>
                </a:schemeClr>
              </a:solidFill>
              <a:prstDash val="solid"/>
              <a:miter/>
            </a:ln>
          </p:spPr>
          <p:txBody>
            <a:bodyPr rtlCol="0" anchor="ctr"/>
            <a:lstStyle/>
            <a:p>
              <a:endParaRPr lang="en-FI" sz="816"/>
            </a:p>
          </p:txBody>
        </p:sp>
        <p:sp>
          <p:nvSpPr>
            <p:cNvPr id="939" name="Freeform: Shape 938">
              <a:extLst>
                <a:ext uri="{FF2B5EF4-FFF2-40B4-BE49-F238E27FC236}">
                  <a16:creationId xmlns:a16="http://schemas.microsoft.com/office/drawing/2014/main" id="{B6AFAE97-FF68-3325-3B37-BA0EB31F394D}"/>
                </a:ext>
              </a:extLst>
            </p:cNvPr>
            <p:cNvSpPr/>
            <p:nvPr/>
          </p:nvSpPr>
          <p:spPr>
            <a:xfrm>
              <a:off x="3069270" y="10442648"/>
              <a:ext cx="946830" cy="896565"/>
            </a:xfrm>
            <a:custGeom>
              <a:avLst/>
              <a:gdLst>
                <a:gd name="connsiteX0" fmla="*/ 927865 w 946830"/>
                <a:gd name="connsiteY0" fmla="*/ 743910 h 896565"/>
                <a:gd name="connsiteX1" fmla="*/ 926671 w 946830"/>
                <a:gd name="connsiteY1" fmla="*/ 736085 h 896565"/>
                <a:gd name="connsiteX2" fmla="*/ 933435 w 946830"/>
                <a:gd name="connsiteY2" fmla="*/ 737279 h 896565"/>
                <a:gd name="connsiteX3" fmla="*/ 945770 w 946830"/>
                <a:gd name="connsiteY3" fmla="*/ 738339 h 896565"/>
                <a:gd name="connsiteX4" fmla="*/ 939006 w 946830"/>
                <a:gd name="connsiteY4" fmla="*/ 705714 h 896565"/>
                <a:gd name="connsiteX5" fmla="*/ 932242 w 946830"/>
                <a:gd name="connsiteY5" fmla="*/ 698949 h 896565"/>
                <a:gd name="connsiteX6" fmla="*/ 932242 w 946830"/>
                <a:gd name="connsiteY6" fmla="*/ 702265 h 896565"/>
                <a:gd name="connsiteX7" fmla="*/ 933303 w 946830"/>
                <a:gd name="connsiteY7" fmla="*/ 702265 h 896565"/>
                <a:gd name="connsiteX8" fmla="*/ 932242 w 946830"/>
                <a:gd name="connsiteY8" fmla="*/ 705581 h 896565"/>
                <a:gd name="connsiteX9" fmla="*/ 933303 w 946830"/>
                <a:gd name="connsiteY9" fmla="*/ 709029 h 896565"/>
                <a:gd name="connsiteX10" fmla="*/ 932242 w 946830"/>
                <a:gd name="connsiteY10" fmla="*/ 710090 h 896565"/>
                <a:gd name="connsiteX11" fmla="*/ 929987 w 946830"/>
                <a:gd name="connsiteY11" fmla="*/ 706774 h 896565"/>
                <a:gd name="connsiteX12" fmla="*/ 929987 w 946830"/>
                <a:gd name="connsiteY12" fmla="*/ 703326 h 896565"/>
                <a:gd name="connsiteX13" fmla="*/ 927732 w 946830"/>
                <a:gd name="connsiteY13" fmla="*/ 700011 h 896565"/>
                <a:gd name="connsiteX14" fmla="*/ 927732 w 946830"/>
                <a:gd name="connsiteY14" fmla="*/ 697755 h 896565"/>
                <a:gd name="connsiteX15" fmla="*/ 928793 w 946830"/>
                <a:gd name="connsiteY15" fmla="*/ 696695 h 896565"/>
                <a:gd name="connsiteX16" fmla="*/ 928793 w 946830"/>
                <a:gd name="connsiteY16" fmla="*/ 691124 h 896565"/>
                <a:gd name="connsiteX17" fmla="*/ 925345 w 946830"/>
                <a:gd name="connsiteY17" fmla="*/ 683299 h 896565"/>
                <a:gd name="connsiteX18" fmla="*/ 922029 w 946830"/>
                <a:gd name="connsiteY18" fmla="*/ 683299 h 896565"/>
                <a:gd name="connsiteX19" fmla="*/ 922029 w 946830"/>
                <a:gd name="connsiteY19" fmla="*/ 681045 h 896565"/>
                <a:gd name="connsiteX20" fmla="*/ 923223 w 946830"/>
                <a:gd name="connsiteY20" fmla="*/ 679851 h 896565"/>
                <a:gd name="connsiteX21" fmla="*/ 923223 w 946830"/>
                <a:gd name="connsiteY21" fmla="*/ 678790 h 896565"/>
                <a:gd name="connsiteX22" fmla="*/ 924284 w 946830"/>
                <a:gd name="connsiteY22" fmla="*/ 678790 h 896565"/>
                <a:gd name="connsiteX23" fmla="*/ 924284 w 946830"/>
                <a:gd name="connsiteY23" fmla="*/ 672026 h 896565"/>
                <a:gd name="connsiteX24" fmla="*/ 925345 w 946830"/>
                <a:gd name="connsiteY24" fmla="*/ 672026 h 896565"/>
                <a:gd name="connsiteX25" fmla="*/ 925345 w 946830"/>
                <a:gd name="connsiteY25" fmla="*/ 669771 h 896565"/>
                <a:gd name="connsiteX26" fmla="*/ 920836 w 946830"/>
                <a:gd name="connsiteY26" fmla="*/ 670965 h 896565"/>
                <a:gd name="connsiteX27" fmla="*/ 919775 w 946830"/>
                <a:gd name="connsiteY27" fmla="*/ 672026 h 896565"/>
                <a:gd name="connsiteX28" fmla="*/ 920836 w 946830"/>
                <a:gd name="connsiteY28" fmla="*/ 673220 h 896565"/>
                <a:gd name="connsiteX29" fmla="*/ 920836 w 946830"/>
                <a:gd name="connsiteY29" fmla="*/ 675474 h 896565"/>
                <a:gd name="connsiteX30" fmla="*/ 917520 w 946830"/>
                <a:gd name="connsiteY30" fmla="*/ 674414 h 896565"/>
                <a:gd name="connsiteX31" fmla="*/ 917520 w 946830"/>
                <a:gd name="connsiteY31" fmla="*/ 672158 h 896565"/>
                <a:gd name="connsiteX32" fmla="*/ 916459 w 946830"/>
                <a:gd name="connsiteY32" fmla="*/ 672158 h 896565"/>
                <a:gd name="connsiteX33" fmla="*/ 915398 w 946830"/>
                <a:gd name="connsiteY33" fmla="*/ 671098 h 896565"/>
                <a:gd name="connsiteX34" fmla="*/ 914204 w 946830"/>
                <a:gd name="connsiteY34" fmla="*/ 673352 h 896565"/>
                <a:gd name="connsiteX35" fmla="*/ 917520 w 946830"/>
                <a:gd name="connsiteY35" fmla="*/ 675607 h 896565"/>
                <a:gd name="connsiteX36" fmla="*/ 918714 w 946830"/>
                <a:gd name="connsiteY36" fmla="*/ 676801 h 896565"/>
                <a:gd name="connsiteX37" fmla="*/ 913011 w 946830"/>
                <a:gd name="connsiteY37" fmla="*/ 676801 h 896565"/>
                <a:gd name="connsiteX38" fmla="*/ 909695 w 946830"/>
                <a:gd name="connsiteY38" fmla="*/ 655447 h 896565"/>
                <a:gd name="connsiteX39" fmla="*/ 906379 w 946830"/>
                <a:gd name="connsiteY39" fmla="*/ 627330 h 896565"/>
                <a:gd name="connsiteX40" fmla="*/ 894045 w 946830"/>
                <a:gd name="connsiteY40" fmla="*/ 619505 h 896565"/>
                <a:gd name="connsiteX41" fmla="*/ 856909 w 946830"/>
                <a:gd name="connsiteY41" fmla="*/ 518310 h 896565"/>
                <a:gd name="connsiteX42" fmla="*/ 851339 w 946830"/>
                <a:gd name="connsiteY42" fmla="*/ 503721 h 896565"/>
                <a:gd name="connsiteX43" fmla="*/ 849084 w 946830"/>
                <a:gd name="connsiteY43" fmla="*/ 499212 h 896565"/>
                <a:gd name="connsiteX44" fmla="*/ 829986 w 946830"/>
                <a:gd name="connsiteY44" fmla="*/ 500405 h 896565"/>
                <a:gd name="connsiteX45" fmla="*/ 829986 w 946830"/>
                <a:gd name="connsiteY45" fmla="*/ 499212 h 896565"/>
                <a:gd name="connsiteX46" fmla="*/ 823222 w 946830"/>
                <a:gd name="connsiteY46" fmla="*/ 440722 h 896565"/>
                <a:gd name="connsiteX47" fmla="*/ 816457 w 946830"/>
                <a:gd name="connsiteY47" fmla="*/ 428388 h 896565"/>
                <a:gd name="connsiteX48" fmla="*/ 814203 w 946830"/>
                <a:gd name="connsiteY48" fmla="*/ 428388 h 896565"/>
                <a:gd name="connsiteX49" fmla="*/ 797359 w 946830"/>
                <a:gd name="connsiteY49" fmla="*/ 435152 h 896565"/>
                <a:gd name="connsiteX50" fmla="*/ 792850 w 946830"/>
                <a:gd name="connsiteY50" fmla="*/ 437407 h 896565"/>
                <a:gd name="connsiteX51" fmla="*/ 790595 w 946830"/>
                <a:gd name="connsiteY51" fmla="*/ 429582 h 896565"/>
                <a:gd name="connsiteX52" fmla="*/ 789401 w 946830"/>
                <a:gd name="connsiteY52" fmla="*/ 411545 h 896565"/>
                <a:gd name="connsiteX53" fmla="*/ 787147 w 946830"/>
                <a:gd name="connsiteY53" fmla="*/ 376664 h 896565"/>
                <a:gd name="connsiteX54" fmla="*/ 690328 w 946830"/>
                <a:gd name="connsiteY54" fmla="*/ 384621 h 896565"/>
                <a:gd name="connsiteX55" fmla="*/ 684758 w 946830"/>
                <a:gd name="connsiteY55" fmla="*/ 390191 h 896565"/>
                <a:gd name="connsiteX56" fmla="*/ 679188 w 946830"/>
                <a:gd name="connsiteY56" fmla="*/ 400271 h 896565"/>
                <a:gd name="connsiteX57" fmla="*/ 655580 w 946830"/>
                <a:gd name="connsiteY57" fmla="*/ 374408 h 896565"/>
                <a:gd name="connsiteX58" fmla="*/ 654519 w 946830"/>
                <a:gd name="connsiteY58" fmla="*/ 374408 h 896565"/>
                <a:gd name="connsiteX59" fmla="*/ 655580 w 946830"/>
                <a:gd name="connsiteY59" fmla="*/ 377724 h 896565"/>
                <a:gd name="connsiteX60" fmla="*/ 655580 w 946830"/>
                <a:gd name="connsiteY60" fmla="*/ 379979 h 896565"/>
                <a:gd name="connsiteX61" fmla="*/ 656641 w 946830"/>
                <a:gd name="connsiteY61" fmla="*/ 381040 h 896565"/>
                <a:gd name="connsiteX62" fmla="*/ 656641 w 946830"/>
                <a:gd name="connsiteY62" fmla="*/ 383295 h 896565"/>
                <a:gd name="connsiteX63" fmla="*/ 659956 w 946830"/>
                <a:gd name="connsiteY63" fmla="*/ 385550 h 896565"/>
                <a:gd name="connsiteX64" fmla="*/ 657702 w 946830"/>
                <a:gd name="connsiteY64" fmla="*/ 386611 h 896565"/>
                <a:gd name="connsiteX65" fmla="*/ 658763 w 946830"/>
                <a:gd name="connsiteY65" fmla="*/ 386611 h 896565"/>
                <a:gd name="connsiteX66" fmla="*/ 656508 w 946830"/>
                <a:gd name="connsiteY66" fmla="*/ 388865 h 896565"/>
                <a:gd name="connsiteX67" fmla="*/ 674546 w 946830"/>
                <a:gd name="connsiteY67" fmla="*/ 409158 h 896565"/>
                <a:gd name="connsiteX68" fmla="*/ 672291 w 946830"/>
                <a:gd name="connsiteY68" fmla="*/ 413667 h 896565"/>
                <a:gd name="connsiteX69" fmla="*/ 670036 w 946830"/>
                <a:gd name="connsiteY69" fmla="*/ 419237 h 896565"/>
                <a:gd name="connsiteX70" fmla="*/ 668843 w 946830"/>
                <a:gd name="connsiteY70" fmla="*/ 421492 h 896565"/>
                <a:gd name="connsiteX71" fmla="*/ 661018 w 946830"/>
                <a:gd name="connsiteY71" fmla="*/ 416982 h 896565"/>
                <a:gd name="connsiteX72" fmla="*/ 657702 w 946830"/>
                <a:gd name="connsiteY72" fmla="*/ 415921 h 896565"/>
                <a:gd name="connsiteX73" fmla="*/ 657702 w 946830"/>
                <a:gd name="connsiteY73" fmla="*/ 412605 h 896565"/>
                <a:gd name="connsiteX74" fmla="*/ 630646 w 946830"/>
                <a:gd name="connsiteY74" fmla="*/ 410351 h 896565"/>
                <a:gd name="connsiteX75" fmla="*/ 641919 w 946830"/>
                <a:gd name="connsiteY75" fmla="*/ 390059 h 896565"/>
                <a:gd name="connsiteX76" fmla="*/ 623882 w 946830"/>
                <a:gd name="connsiteY76" fmla="*/ 373215 h 896565"/>
                <a:gd name="connsiteX77" fmla="*/ 608099 w 946830"/>
                <a:gd name="connsiteY77" fmla="*/ 375470 h 896565"/>
                <a:gd name="connsiteX78" fmla="*/ 599080 w 946830"/>
                <a:gd name="connsiteY78" fmla="*/ 383295 h 896565"/>
                <a:gd name="connsiteX79" fmla="*/ 596826 w 946830"/>
                <a:gd name="connsiteY79" fmla="*/ 385550 h 896565"/>
                <a:gd name="connsiteX80" fmla="*/ 589001 w 946830"/>
                <a:gd name="connsiteY80" fmla="*/ 375470 h 896565"/>
                <a:gd name="connsiteX81" fmla="*/ 583298 w 946830"/>
                <a:gd name="connsiteY81" fmla="*/ 369900 h 896565"/>
                <a:gd name="connsiteX82" fmla="*/ 581043 w 946830"/>
                <a:gd name="connsiteY82" fmla="*/ 373215 h 896565"/>
                <a:gd name="connsiteX83" fmla="*/ 577727 w 946830"/>
                <a:gd name="connsiteY83" fmla="*/ 370961 h 896565"/>
                <a:gd name="connsiteX84" fmla="*/ 575473 w 946830"/>
                <a:gd name="connsiteY84" fmla="*/ 373215 h 896565"/>
                <a:gd name="connsiteX85" fmla="*/ 570963 w 946830"/>
                <a:gd name="connsiteY85" fmla="*/ 366451 h 896565"/>
                <a:gd name="connsiteX86" fmla="*/ 567515 w 946830"/>
                <a:gd name="connsiteY86" fmla="*/ 369900 h 896565"/>
                <a:gd name="connsiteX87" fmla="*/ 561944 w 946830"/>
                <a:gd name="connsiteY87" fmla="*/ 364329 h 896565"/>
                <a:gd name="connsiteX88" fmla="*/ 558496 w 946830"/>
                <a:gd name="connsiteY88" fmla="*/ 366584 h 896565"/>
                <a:gd name="connsiteX89" fmla="*/ 537143 w 946830"/>
                <a:gd name="connsiteY89" fmla="*/ 342976 h 896565"/>
                <a:gd name="connsiteX90" fmla="*/ 524809 w 946830"/>
                <a:gd name="connsiteY90" fmla="*/ 328387 h 896565"/>
                <a:gd name="connsiteX91" fmla="*/ 519106 w 946830"/>
                <a:gd name="connsiteY91" fmla="*/ 321623 h 896565"/>
                <a:gd name="connsiteX92" fmla="*/ 515790 w 946830"/>
                <a:gd name="connsiteY92" fmla="*/ 320430 h 896565"/>
                <a:gd name="connsiteX93" fmla="*/ 516984 w 946830"/>
                <a:gd name="connsiteY93" fmla="*/ 319368 h 896565"/>
                <a:gd name="connsiteX94" fmla="*/ 514729 w 946830"/>
                <a:gd name="connsiteY94" fmla="*/ 319368 h 896565"/>
                <a:gd name="connsiteX95" fmla="*/ 512474 w 946830"/>
                <a:gd name="connsiteY95" fmla="*/ 318307 h 896565"/>
                <a:gd name="connsiteX96" fmla="*/ 512474 w 946830"/>
                <a:gd name="connsiteY96" fmla="*/ 317114 h 896565"/>
                <a:gd name="connsiteX97" fmla="*/ 511281 w 946830"/>
                <a:gd name="connsiteY97" fmla="*/ 316053 h 896565"/>
                <a:gd name="connsiteX98" fmla="*/ 513535 w 946830"/>
                <a:gd name="connsiteY98" fmla="*/ 313798 h 896565"/>
                <a:gd name="connsiteX99" fmla="*/ 480909 w 946830"/>
                <a:gd name="connsiteY99" fmla="*/ 288996 h 896565"/>
                <a:gd name="connsiteX100" fmla="*/ 480909 w 946830"/>
                <a:gd name="connsiteY100" fmla="*/ 290190 h 896565"/>
                <a:gd name="connsiteX101" fmla="*/ 479715 w 946830"/>
                <a:gd name="connsiteY101" fmla="*/ 290190 h 896565"/>
                <a:gd name="connsiteX102" fmla="*/ 479715 w 946830"/>
                <a:gd name="connsiteY102" fmla="*/ 288996 h 896565"/>
                <a:gd name="connsiteX103" fmla="*/ 476399 w 946830"/>
                <a:gd name="connsiteY103" fmla="*/ 288996 h 896565"/>
                <a:gd name="connsiteX104" fmla="*/ 476399 w 946830"/>
                <a:gd name="connsiteY104" fmla="*/ 287936 h 896565"/>
                <a:gd name="connsiteX105" fmla="*/ 450537 w 946830"/>
                <a:gd name="connsiteY105" fmla="*/ 275601 h 896565"/>
                <a:gd name="connsiteX106" fmla="*/ 442579 w 946830"/>
                <a:gd name="connsiteY106" fmla="*/ 275601 h 896565"/>
                <a:gd name="connsiteX107" fmla="*/ 438070 w 946830"/>
                <a:gd name="connsiteY107" fmla="*/ 276662 h 896565"/>
                <a:gd name="connsiteX108" fmla="*/ 438070 w 946830"/>
                <a:gd name="connsiteY108" fmla="*/ 275601 h 896565"/>
                <a:gd name="connsiteX109" fmla="*/ 439131 w 946830"/>
                <a:gd name="connsiteY109" fmla="*/ 270030 h 896565"/>
                <a:gd name="connsiteX110" fmla="*/ 436876 w 946830"/>
                <a:gd name="connsiteY110" fmla="*/ 265521 h 896565"/>
                <a:gd name="connsiteX111" fmla="*/ 435683 w 946830"/>
                <a:gd name="connsiteY111" fmla="*/ 265521 h 896565"/>
                <a:gd name="connsiteX112" fmla="*/ 430112 w 946830"/>
                <a:gd name="connsiteY112" fmla="*/ 263267 h 896565"/>
                <a:gd name="connsiteX113" fmla="*/ 430112 w 946830"/>
                <a:gd name="connsiteY113" fmla="*/ 262206 h 896565"/>
                <a:gd name="connsiteX114" fmla="*/ 429051 w 946830"/>
                <a:gd name="connsiteY114" fmla="*/ 261012 h 896565"/>
                <a:gd name="connsiteX115" fmla="*/ 429051 w 946830"/>
                <a:gd name="connsiteY115" fmla="*/ 263267 h 896565"/>
                <a:gd name="connsiteX116" fmla="*/ 427858 w 946830"/>
                <a:gd name="connsiteY116" fmla="*/ 264460 h 896565"/>
                <a:gd name="connsiteX117" fmla="*/ 427858 w 946830"/>
                <a:gd name="connsiteY117" fmla="*/ 266715 h 896565"/>
                <a:gd name="connsiteX118" fmla="*/ 429051 w 946830"/>
                <a:gd name="connsiteY118" fmla="*/ 266715 h 896565"/>
                <a:gd name="connsiteX119" fmla="*/ 432367 w 946830"/>
                <a:gd name="connsiteY119" fmla="*/ 270163 h 896565"/>
                <a:gd name="connsiteX120" fmla="*/ 432367 w 946830"/>
                <a:gd name="connsiteY120" fmla="*/ 271224 h 896565"/>
                <a:gd name="connsiteX121" fmla="*/ 431173 w 946830"/>
                <a:gd name="connsiteY121" fmla="*/ 272417 h 896565"/>
                <a:gd name="connsiteX122" fmla="*/ 432367 w 946830"/>
                <a:gd name="connsiteY122" fmla="*/ 275733 h 896565"/>
                <a:gd name="connsiteX123" fmla="*/ 334488 w 946830"/>
                <a:gd name="connsiteY123" fmla="*/ 224009 h 896565"/>
                <a:gd name="connsiteX124" fmla="*/ 346822 w 946830"/>
                <a:gd name="connsiteY124" fmla="*/ 203716 h 896565"/>
                <a:gd name="connsiteX125" fmla="*/ 352525 w 946830"/>
                <a:gd name="connsiteY125" fmla="*/ 199207 h 896565"/>
                <a:gd name="connsiteX126" fmla="*/ 350270 w 946830"/>
                <a:gd name="connsiteY126" fmla="*/ 198013 h 896565"/>
                <a:gd name="connsiteX127" fmla="*/ 351464 w 946830"/>
                <a:gd name="connsiteY127" fmla="*/ 195759 h 896565"/>
                <a:gd name="connsiteX128" fmla="*/ 353719 w 946830"/>
                <a:gd name="connsiteY128" fmla="*/ 196953 h 896565"/>
                <a:gd name="connsiteX129" fmla="*/ 354780 w 946830"/>
                <a:gd name="connsiteY129" fmla="*/ 194698 h 896565"/>
                <a:gd name="connsiteX130" fmla="*/ 355973 w 946830"/>
                <a:gd name="connsiteY130" fmla="*/ 195759 h 896565"/>
                <a:gd name="connsiteX131" fmla="*/ 370562 w 946830"/>
                <a:gd name="connsiteY131" fmla="*/ 179976 h 896565"/>
                <a:gd name="connsiteX132" fmla="*/ 322153 w 946830"/>
                <a:gd name="connsiteY132" fmla="*/ 154114 h 896565"/>
                <a:gd name="connsiteX133" fmla="*/ 319898 w 946830"/>
                <a:gd name="connsiteY133" fmla="*/ 164193 h 896565"/>
                <a:gd name="connsiteX134" fmla="*/ 285017 w 946830"/>
                <a:gd name="connsiteY134" fmla="*/ 149605 h 896565"/>
                <a:gd name="connsiteX135" fmla="*/ 281702 w 946830"/>
                <a:gd name="connsiteY135" fmla="*/ 156368 h 896565"/>
                <a:gd name="connsiteX136" fmla="*/ 246821 w 946830"/>
                <a:gd name="connsiteY136" fmla="*/ 140586 h 896565"/>
                <a:gd name="connsiteX137" fmla="*/ 250136 w 946830"/>
                <a:gd name="connsiteY137" fmla="*/ 137270 h 896565"/>
                <a:gd name="connsiteX138" fmla="*/ 223080 w 946830"/>
                <a:gd name="connsiteY138" fmla="*/ 124935 h 896565"/>
                <a:gd name="connsiteX139" fmla="*/ 226396 w 946830"/>
                <a:gd name="connsiteY139" fmla="*/ 118172 h 896565"/>
                <a:gd name="connsiteX140" fmla="*/ 216316 w 946830"/>
                <a:gd name="connsiteY140" fmla="*/ 113662 h 896565"/>
                <a:gd name="connsiteX141" fmla="*/ 214061 w 946830"/>
                <a:gd name="connsiteY141" fmla="*/ 118172 h 896565"/>
                <a:gd name="connsiteX142" fmla="*/ 187005 w 946830"/>
                <a:gd name="connsiteY142" fmla="*/ 104644 h 896565"/>
                <a:gd name="connsiteX143" fmla="*/ 189260 w 946830"/>
                <a:gd name="connsiteY143" fmla="*/ 97879 h 896565"/>
                <a:gd name="connsiteX144" fmla="*/ 167907 w 946830"/>
                <a:gd name="connsiteY144" fmla="*/ 90054 h 896565"/>
                <a:gd name="connsiteX145" fmla="*/ 168968 w 946830"/>
                <a:gd name="connsiteY145" fmla="*/ 86738 h 896565"/>
                <a:gd name="connsiteX146" fmla="*/ 163398 w 946830"/>
                <a:gd name="connsiteY146" fmla="*/ 84484 h 896565"/>
                <a:gd name="connsiteX147" fmla="*/ 164459 w 946830"/>
                <a:gd name="connsiteY147" fmla="*/ 81168 h 896565"/>
                <a:gd name="connsiteX148" fmla="*/ 154379 w 946830"/>
                <a:gd name="connsiteY148" fmla="*/ 77720 h 896565"/>
                <a:gd name="connsiteX149" fmla="*/ 155573 w 946830"/>
                <a:gd name="connsiteY149" fmla="*/ 75465 h 896565"/>
                <a:gd name="connsiteX150" fmla="*/ 154379 w 946830"/>
                <a:gd name="connsiteY150" fmla="*/ 74272 h 896565"/>
                <a:gd name="connsiteX151" fmla="*/ 154379 w 946830"/>
                <a:gd name="connsiteY151" fmla="*/ 66447 h 896565"/>
                <a:gd name="connsiteX152" fmla="*/ 152124 w 946830"/>
                <a:gd name="connsiteY152" fmla="*/ 66447 h 896565"/>
                <a:gd name="connsiteX153" fmla="*/ 151063 w 946830"/>
                <a:gd name="connsiteY153" fmla="*/ 68701 h 896565"/>
                <a:gd name="connsiteX154" fmla="*/ 144299 w 946830"/>
                <a:gd name="connsiteY154" fmla="*/ 68701 h 896565"/>
                <a:gd name="connsiteX155" fmla="*/ 140984 w 946830"/>
                <a:gd name="connsiteY155" fmla="*/ 29311 h 896565"/>
                <a:gd name="connsiteX156" fmla="*/ 115121 w 946830"/>
                <a:gd name="connsiteY156" fmla="*/ 11274 h 896565"/>
                <a:gd name="connsiteX157" fmla="*/ 115121 w 946830"/>
                <a:gd name="connsiteY157" fmla="*/ 9019 h 896565"/>
                <a:gd name="connsiteX158" fmla="*/ 103848 w 946830"/>
                <a:gd name="connsiteY158" fmla="*/ 0 h 896565"/>
                <a:gd name="connsiteX159" fmla="*/ 98145 w 946830"/>
                <a:gd name="connsiteY159" fmla="*/ 22547 h 896565"/>
                <a:gd name="connsiteX160" fmla="*/ 71089 w 946830"/>
                <a:gd name="connsiteY160" fmla="*/ 58489 h 896565"/>
                <a:gd name="connsiteX161" fmla="*/ 65386 w 946830"/>
                <a:gd name="connsiteY161" fmla="*/ 133822 h 896565"/>
                <a:gd name="connsiteX162" fmla="*/ 64325 w 946830"/>
                <a:gd name="connsiteY162" fmla="*/ 147349 h 896565"/>
                <a:gd name="connsiteX163" fmla="*/ 72150 w 946830"/>
                <a:gd name="connsiteY163" fmla="*/ 201329 h 896565"/>
                <a:gd name="connsiteX164" fmla="*/ 95757 w 946830"/>
                <a:gd name="connsiteY164" fmla="*/ 241780 h 896565"/>
                <a:gd name="connsiteX165" fmla="*/ 67640 w 946830"/>
                <a:gd name="connsiteY165" fmla="*/ 264327 h 896565"/>
                <a:gd name="connsiteX166" fmla="*/ 62070 w 946830"/>
                <a:gd name="connsiteY166" fmla="*/ 260879 h 896565"/>
                <a:gd name="connsiteX167" fmla="*/ 68834 w 946830"/>
                <a:gd name="connsiteY167" fmla="*/ 247351 h 896565"/>
                <a:gd name="connsiteX168" fmla="*/ 68834 w 946830"/>
                <a:gd name="connsiteY168" fmla="*/ 239526 h 896565"/>
                <a:gd name="connsiteX169" fmla="*/ 65518 w 946830"/>
                <a:gd name="connsiteY169" fmla="*/ 238465 h 896565"/>
                <a:gd name="connsiteX170" fmla="*/ 63264 w 946830"/>
                <a:gd name="connsiteY170" fmla="*/ 246290 h 896565"/>
                <a:gd name="connsiteX171" fmla="*/ 62070 w 946830"/>
                <a:gd name="connsiteY171" fmla="*/ 257563 h 896565"/>
                <a:gd name="connsiteX172" fmla="*/ 58754 w 946830"/>
                <a:gd name="connsiteY172" fmla="*/ 259818 h 896565"/>
                <a:gd name="connsiteX173" fmla="*/ 59815 w 946830"/>
                <a:gd name="connsiteY173" fmla="*/ 262073 h 896565"/>
                <a:gd name="connsiteX174" fmla="*/ 57560 w 946830"/>
                <a:gd name="connsiteY174" fmla="*/ 264327 h 896565"/>
                <a:gd name="connsiteX175" fmla="*/ 59815 w 946830"/>
                <a:gd name="connsiteY175" fmla="*/ 266583 h 896565"/>
                <a:gd name="connsiteX176" fmla="*/ 56499 w 946830"/>
                <a:gd name="connsiteY176" fmla="*/ 267776 h 896565"/>
                <a:gd name="connsiteX177" fmla="*/ 48542 w 946830"/>
                <a:gd name="connsiteY177" fmla="*/ 274540 h 896565"/>
                <a:gd name="connsiteX178" fmla="*/ 51990 w 946830"/>
                <a:gd name="connsiteY178" fmla="*/ 276794 h 896565"/>
                <a:gd name="connsiteX179" fmla="*/ 38462 w 946830"/>
                <a:gd name="connsiteY179" fmla="*/ 288068 h 896565"/>
                <a:gd name="connsiteX180" fmla="*/ 37268 w 946830"/>
                <a:gd name="connsiteY180" fmla="*/ 285813 h 896565"/>
                <a:gd name="connsiteX181" fmla="*/ 35014 w 946830"/>
                <a:gd name="connsiteY181" fmla="*/ 288068 h 896565"/>
                <a:gd name="connsiteX182" fmla="*/ 29311 w 946830"/>
                <a:gd name="connsiteY182" fmla="*/ 288068 h 896565"/>
                <a:gd name="connsiteX183" fmla="*/ 32627 w 946830"/>
                <a:gd name="connsiteY183" fmla="*/ 292577 h 896565"/>
                <a:gd name="connsiteX184" fmla="*/ 30372 w 946830"/>
                <a:gd name="connsiteY184" fmla="*/ 294832 h 896565"/>
                <a:gd name="connsiteX185" fmla="*/ 29178 w 946830"/>
                <a:gd name="connsiteY185" fmla="*/ 292577 h 896565"/>
                <a:gd name="connsiteX186" fmla="*/ 25862 w 946830"/>
                <a:gd name="connsiteY186" fmla="*/ 293771 h 896565"/>
                <a:gd name="connsiteX187" fmla="*/ 28117 w 946830"/>
                <a:gd name="connsiteY187" fmla="*/ 296026 h 896565"/>
                <a:gd name="connsiteX188" fmla="*/ 18037 w 946830"/>
                <a:gd name="connsiteY188" fmla="*/ 303851 h 896565"/>
                <a:gd name="connsiteX189" fmla="*/ 5703 w 946830"/>
                <a:gd name="connsiteY189" fmla="*/ 310614 h 896565"/>
                <a:gd name="connsiteX190" fmla="*/ 6897 w 946830"/>
                <a:gd name="connsiteY190" fmla="*/ 311808 h 896565"/>
                <a:gd name="connsiteX191" fmla="*/ 6897 w 946830"/>
                <a:gd name="connsiteY191" fmla="*/ 314063 h 896565"/>
                <a:gd name="connsiteX192" fmla="*/ 5703 w 946830"/>
                <a:gd name="connsiteY192" fmla="*/ 316318 h 896565"/>
                <a:gd name="connsiteX193" fmla="*/ 10212 w 946830"/>
                <a:gd name="connsiteY193" fmla="*/ 312870 h 896565"/>
                <a:gd name="connsiteX194" fmla="*/ 27056 w 946830"/>
                <a:gd name="connsiteY194" fmla="*/ 320694 h 896565"/>
                <a:gd name="connsiteX195" fmla="*/ 32627 w 946830"/>
                <a:gd name="connsiteY195" fmla="*/ 308360 h 896565"/>
                <a:gd name="connsiteX196" fmla="*/ 37136 w 946830"/>
                <a:gd name="connsiteY196" fmla="*/ 309421 h 896565"/>
                <a:gd name="connsiteX197" fmla="*/ 30372 w 946830"/>
                <a:gd name="connsiteY197" fmla="*/ 319501 h 896565"/>
                <a:gd name="connsiteX198" fmla="*/ 32627 w 946830"/>
                <a:gd name="connsiteY198" fmla="*/ 325071 h 896565"/>
                <a:gd name="connsiteX199" fmla="*/ 32627 w 946830"/>
                <a:gd name="connsiteY199" fmla="*/ 335151 h 896565"/>
                <a:gd name="connsiteX200" fmla="*/ 30372 w 946830"/>
                <a:gd name="connsiteY200" fmla="*/ 334090 h 896565"/>
                <a:gd name="connsiteX201" fmla="*/ 30372 w 946830"/>
                <a:gd name="connsiteY201" fmla="*/ 332897 h 896565"/>
                <a:gd name="connsiteX202" fmla="*/ 28117 w 946830"/>
                <a:gd name="connsiteY202" fmla="*/ 331835 h 896565"/>
                <a:gd name="connsiteX203" fmla="*/ 29178 w 946830"/>
                <a:gd name="connsiteY203" fmla="*/ 335151 h 896565"/>
                <a:gd name="connsiteX204" fmla="*/ 28117 w 946830"/>
                <a:gd name="connsiteY204" fmla="*/ 336344 h 896565"/>
                <a:gd name="connsiteX205" fmla="*/ 29178 w 946830"/>
                <a:gd name="connsiteY205" fmla="*/ 341915 h 896565"/>
                <a:gd name="connsiteX206" fmla="*/ 24669 w 946830"/>
                <a:gd name="connsiteY206" fmla="*/ 347485 h 896565"/>
                <a:gd name="connsiteX207" fmla="*/ 20160 w 946830"/>
                <a:gd name="connsiteY207" fmla="*/ 346424 h 896565"/>
                <a:gd name="connsiteX208" fmla="*/ 7825 w 946830"/>
                <a:gd name="connsiteY208" fmla="*/ 337406 h 896565"/>
                <a:gd name="connsiteX209" fmla="*/ 0 w 946830"/>
                <a:gd name="connsiteY209" fmla="*/ 348679 h 896565"/>
                <a:gd name="connsiteX210" fmla="*/ 1061 w 946830"/>
                <a:gd name="connsiteY210" fmla="*/ 349873 h 896565"/>
                <a:gd name="connsiteX211" fmla="*/ 2255 w 946830"/>
                <a:gd name="connsiteY211" fmla="*/ 352127 h 896565"/>
                <a:gd name="connsiteX212" fmla="*/ 9019 w 946830"/>
                <a:gd name="connsiteY212" fmla="*/ 355443 h 896565"/>
                <a:gd name="connsiteX213" fmla="*/ 12335 w 946830"/>
                <a:gd name="connsiteY213" fmla="*/ 346424 h 896565"/>
                <a:gd name="connsiteX214" fmla="*/ 24669 w 946830"/>
                <a:gd name="connsiteY214" fmla="*/ 353188 h 896565"/>
                <a:gd name="connsiteX215" fmla="*/ 31433 w 946830"/>
                <a:gd name="connsiteY215" fmla="*/ 354382 h 896565"/>
                <a:gd name="connsiteX216" fmla="*/ 33688 w 946830"/>
                <a:gd name="connsiteY216" fmla="*/ 352127 h 896565"/>
                <a:gd name="connsiteX217" fmla="*/ 43767 w 946830"/>
                <a:gd name="connsiteY217" fmla="*/ 345363 h 896565"/>
                <a:gd name="connsiteX218" fmla="*/ 43767 w 946830"/>
                <a:gd name="connsiteY218" fmla="*/ 340854 h 896565"/>
                <a:gd name="connsiteX219" fmla="*/ 46022 w 946830"/>
                <a:gd name="connsiteY219" fmla="*/ 338600 h 896565"/>
                <a:gd name="connsiteX220" fmla="*/ 49338 w 946830"/>
                <a:gd name="connsiteY220" fmla="*/ 338600 h 896565"/>
                <a:gd name="connsiteX221" fmla="*/ 42574 w 946830"/>
                <a:gd name="connsiteY221" fmla="*/ 335284 h 896565"/>
                <a:gd name="connsiteX222" fmla="*/ 45889 w 946830"/>
                <a:gd name="connsiteY222" fmla="*/ 328520 h 896565"/>
                <a:gd name="connsiteX223" fmla="*/ 54908 w 946830"/>
                <a:gd name="connsiteY223" fmla="*/ 333029 h 896565"/>
                <a:gd name="connsiteX224" fmla="*/ 53714 w 946830"/>
                <a:gd name="connsiteY224" fmla="*/ 335284 h 896565"/>
                <a:gd name="connsiteX225" fmla="*/ 54908 w 946830"/>
                <a:gd name="connsiteY225" fmla="*/ 335284 h 896565"/>
                <a:gd name="connsiteX226" fmla="*/ 55969 w 946830"/>
                <a:gd name="connsiteY226" fmla="*/ 334223 h 896565"/>
                <a:gd name="connsiteX227" fmla="*/ 64988 w 946830"/>
                <a:gd name="connsiteY227" fmla="*/ 338731 h 896565"/>
                <a:gd name="connsiteX228" fmla="*/ 62733 w 946830"/>
                <a:gd name="connsiteY228" fmla="*/ 342180 h 896565"/>
                <a:gd name="connsiteX229" fmla="*/ 63794 w 946830"/>
                <a:gd name="connsiteY229" fmla="*/ 343241 h 896565"/>
                <a:gd name="connsiteX230" fmla="*/ 68304 w 946830"/>
                <a:gd name="connsiteY230" fmla="*/ 344435 h 896565"/>
                <a:gd name="connsiteX231" fmla="*/ 64988 w 946830"/>
                <a:gd name="connsiteY231" fmla="*/ 352260 h 896565"/>
                <a:gd name="connsiteX232" fmla="*/ 72813 w 946830"/>
                <a:gd name="connsiteY232" fmla="*/ 356769 h 896565"/>
                <a:gd name="connsiteX233" fmla="*/ 81831 w 946830"/>
                <a:gd name="connsiteY233" fmla="*/ 352260 h 896565"/>
                <a:gd name="connsiteX234" fmla="*/ 83025 w 946830"/>
                <a:gd name="connsiteY234" fmla="*/ 352260 h 896565"/>
                <a:gd name="connsiteX235" fmla="*/ 85280 w 946830"/>
                <a:gd name="connsiteY235" fmla="*/ 353321 h 896565"/>
                <a:gd name="connsiteX236" fmla="*/ 85280 w 946830"/>
                <a:gd name="connsiteY236" fmla="*/ 351067 h 896565"/>
                <a:gd name="connsiteX237" fmla="*/ 88596 w 946830"/>
                <a:gd name="connsiteY237" fmla="*/ 347751 h 896565"/>
                <a:gd name="connsiteX238" fmla="*/ 97614 w 946830"/>
                <a:gd name="connsiteY238" fmla="*/ 350005 h 896565"/>
                <a:gd name="connsiteX239" fmla="*/ 98808 w 946830"/>
                <a:gd name="connsiteY239" fmla="*/ 350005 h 896565"/>
                <a:gd name="connsiteX240" fmla="*/ 99869 w 946830"/>
                <a:gd name="connsiteY240" fmla="*/ 346690 h 896565"/>
                <a:gd name="connsiteX241" fmla="*/ 90850 w 946830"/>
                <a:gd name="connsiteY241" fmla="*/ 345496 h 896565"/>
                <a:gd name="connsiteX242" fmla="*/ 90850 w 946830"/>
                <a:gd name="connsiteY242" fmla="*/ 344435 h 896565"/>
                <a:gd name="connsiteX243" fmla="*/ 89656 w 946830"/>
                <a:gd name="connsiteY243" fmla="*/ 343241 h 896565"/>
                <a:gd name="connsiteX244" fmla="*/ 87402 w 946830"/>
                <a:gd name="connsiteY244" fmla="*/ 343241 h 896565"/>
                <a:gd name="connsiteX245" fmla="*/ 88463 w 946830"/>
                <a:gd name="connsiteY245" fmla="*/ 342180 h 896565"/>
                <a:gd name="connsiteX246" fmla="*/ 99736 w 946830"/>
                <a:gd name="connsiteY246" fmla="*/ 343241 h 896565"/>
                <a:gd name="connsiteX247" fmla="*/ 100797 w 946830"/>
                <a:gd name="connsiteY247" fmla="*/ 333161 h 896565"/>
                <a:gd name="connsiteX248" fmla="*/ 104113 w 946830"/>
                <a:gd name="connsiteY248" fmla="*/ 335416 h 896565"/>
                <a:gd name="connsiteX249" fmla="*/ 103052 w 946830"/>
                <a:gd name="connsiteY249" fmla="*/ 340987 h 896565"/>
                <a:gd name="connsiteX250" fmla="*/ 105307 w 946830"/>
                <a:gd name="connsiteY250" fmla="*/ 339925 h 896565"/>
                <a:gd name="connsiteX251" fmla="*/ 106500 w 946830"/>
                <a:gd name="connsiteY251" fmla="*/ 342180 h 896565"/>
                <a:gd name="connsiteX252" fmla="*/ 104246 w 946830"/>
                <a:gd name="connsiteY252" fmla="*/ 343241 h 896565"/>
                <a:gd name="connsiteX253" fmla="*/ 104246 w 946830"/>
                <a:gd name="connsiteY253" fmla="*/ 346690 h 896565"/>
                <a:gd name="connsiteX254" fmla="*/ 103185 w 946830"/>
                <a:gd name="connsiteY254" fmla="*/ 350005 h 896565"/>
                <a:gd name="connsiteX255" fmla="*/ 101991 w 946830"/>
                <a:gd name="connsiteY255" fmla="*/ 352260 h 896565"/>
                <a:gd name="connsiteX256" fmla="*/ 101991 w 946830"/>
                <a:gd name="connsiteY256" fmla="*/ 354514 h 896565"/>
                <a:gd name="connsiteX257" fmla="*/ 89656 w 946830"/>
                <a:gd name="connsiteY257" fmla="*/ 366849 h 896565"/>
                <a:gd name="connsiteX258" fmla="*/ 84086 w 946830"/>
                <a:gd name="connsiteY258" fmla="*/ 374807 h 896565"/>
                <a:gd name="connsiteX259" fmla="*/ 79577 w 946830"/>
                <a:gd name="connsiteY259" fmla="*/ 378122 h 896565"/>
                <a:gd name="connsiteX260" fmla="*/ 90850 w 946830"/>
                <a:gd name="connsiteY260" fmla="*/ 382632 h 896565"/>
                <a:gd name="connsiteX261" fmla="*/ 96421 w 946830"/>
                <a:gd name="connsiteY261" fmla="*/ 373613 h 896565"/>
                <a:gd name="connsiteX262" fmla="*/ 107694 w 946830"/>
                <a:gd name="connsiteY262" fmla="*/ 375868 h 896565"/>
                <a:gd name="connsiteX263" fmla="*/ 108755 w 946830"/>
                <a:gd name="connsiteY263" fmla="*/ 371358 h 896565"/>
                <a:gd name="connsiteX264" fmla="*/ 112203 w 946830"/>
                <a:gd name="connsiteY264" fmla="*/ 369104 h 896565"/>
                <a:gd name="connsiteX265" fmla="*/ 124538 w 946830"/>
                <a:gd name="connsiteY265" fmla="*/ 371358 h 896565"/>
                <a:gd name="connsiteX266" fmla="*/ 130241 w 946830"/>
                <a:gd name="connsiteY266" fmla="*/ 376928 h 896565"/>
                <a:gd name="connsiteX267" fmla="*/ 137005 w 946830"/>
                <a:gd name="connsiteY267" fmla="*/ 379184 h 896565"/>
                <a:gd name="connsiteX268" fmla="*/ 143769 w 946830"/>
                <a:gd name="connsiteY268" fmla="*/ 369104 h 896565"/>
                <a:gd name="connsiteX269" fmla="*/ 149339 w 946830"/>
                <a:gd name="connsiteY269" fmla="*/ 368043 h 896565"/>
                <a:gd name="connsiteX270" fmla="*/ 151594 w 946830"/>
                <a:gd name="connsiteY270" fmla="*/ 372552 h 896565"/>
                <a:gd name="connsiteX271" fmla="*/ 159419 w 946830"/>
                <a:gd name="connsiteY271" fmla="*/ 374807 h 896565"/>
                <a:gd name="connsiteX272" fmla="*/ 159419 w 946830"/>
                <a:gd name="connsiteY272" fmla="*/ 382632 h 896565"/>
                <a:gd name="connsiteX273" fmla="*/ 155970 w 946830"/>
                <a:gd name="connsiteY273" fmla="*/ 383693 h 896565"/>
                <a:gd name="connsiteX274" fmla="*/ 153716 w 946830"/>
                <a:gd name="connsiteY274" fmla="*/ 384887 h 896565"/>
                <a:gd name="connsiteX275" fmla="*/ 155970 w 946830"/>
                <a:gd name="connsiteY275" fmla="*/ 389395 h 896565"/>
                <a:gd name="connsiteX276" fmla="*/ 157031 w 946830"/>
                <a:gd name="connsiteY276" fmla="*/ 389395 h 896565"/>
                <a:gd name="connsiteX277" fmla="*/ 158225 w 946830"/>
                <a:gd name="connsiteY277" fmla="*/ 391651 h 896565"/>
                <a:gd name="connsiteX278" fmla="*/ 158225 w 946830"/>
                <a:gd name="connsiteY278" fmla="*/ 396160 h 896565"/>
                <a:gd name="connsiteX279" fmla="*/ 179578 w 946830"/>
                <a:gd name="connsiteY279" fmla="*/ 400669 h 896565"/>
                <a:gd name="connsiteX280" fmla="*/ 181833 w 946830"/>
                <a:gd name="connsiteY280" fmla="*/ 380377 h 896565"/>
                <a:gd name="connsiteX281" fmla="*/ 185149 w 946830"/>
                <a:gd name="connsiteY281" fmla="*/ 380377 h 896565"/>
                <a:gd name="connsiteX282" fmla="*/ 191913 w 946830"/>
                <a:gd name="connsiteY282" fmla="*/ 374807 h 896565"/>
                <a:gd name="connsiteX283" fmla="*/ 188464 w 946830"/>
                <a:gd name="connsiteY283" fmla="*/ 368043 h 896565"/>
                <a:gd name="connsiteX284" fmla="*/ 190719 w 946830"/>
                <a:gd name="connsiteY284" fmla="*/ 366849 h 896565"/>
                <a:gd name="connsiteX285" fmla="*/ 186210 w 946830"/>
                <a:gd name="connsiteY285" fmla="*/ 361278 h 896565"/>
                <a:gd name="connsiteX286" fmla="*/ 197483 w 946830"/>
                <a:gd name="connsiteY286" fmla="*/ 359024 h 896565"/>
                <a:gd name="connsiteX287" fmla="*/ 205308 w 946830"/>
                <a:gd name="connsiteY287" fmla="*/ 351199 h 896565"/>
                <a:gd name="connsiteX288" fmla="*/ 207563 w 946830"/>
                <a:gd name="connsiteY288" fmla="*/ 354647 h 896565"/>
                <a:gd name="connsiteX289" fmla="*/ 206502 w 946830"/>
                <a:gd name="connsiteY289" fmla="*/ 355708 h 896565"/>
                <a:gd name="connsiteX290" fmla="*/ 206502 w 946830"/>
                <a:gd name="connsiteY290" fmla="*/ 363534 h 896565"/>
                <a:gd name="connsiteX291" fmla="*/ 208756 w 946830"/>
                <a:gd name="connsiteY291" fmla="*/ 366849 h 896565"/>
                <a:gd name="connsiteX292" fmla="*/ 209950 w 946830"/>
                <a:gd name="connsiteY292" fmla="*/ 365788 h 896565"/>
                <a:gd name="connsiteX293" fmla="*/ 213266 w 946830"/>
                <a:gd name="connsiteY293" fmla="*/ 374807 h 896565"/>
                <a:gd name="connsiteX294" fmla="*/ 212205 w 946830"/>
                <a:gd name="connsiteY294" fmla="*/ 375868 h 896565"/>
                <a:gd name="connsiteX295" fmla="*/ 214459 w 946830"/>
                <a:gd name="connsiteY295" fmla="*/ 378122 h 896565"/>
                <a:gd name="connsiteX296" fmla="*/ 217775 w 946830"/>
                <a:gd name="connsiteY296" fmla="*/ 380377 h 896565"/>
                <a:gd name="connsiteX297" fmla="*/ 220030 w 946830"/>
                <a:gd name="connsiteY297" fmla="*/ 376928 h 896565"/>
                <a:gd name="connsiteX298" fmla="*/ 217775 w 946830"/>
                <a:gd name="connsiteY298" fmla="*/ 362340 h 896565"/>
                <a:gd name="connsiteX299" fmla="*/ 220030 w 946830"/>
                <a:gd name="connsiteY299" fmla="*/ 361146 h 896565"/>
                <a:gd name="connsiteX300" fmla="*/ 234619 w 946830"/>
                <a:gd name="connsiteY300" fmla="*/ 374674 h 896565"/>
                <a:gd name="connsiteX301" fmla="*/ 287537 w 946830"/>
                <a:gd name="connsiteY301" fmla="*/ 382499 h 896565"/>
                <a:gd name="connsiteX302" fmla="*/ 294301 w 946830"/>
                <a:gd name="connsiteY302" fmla="*/ 393772 h 896565"/>
                <a:gd name="connsiteX303" fmla="*/ 290986 w 946830"/>
                <a:gd name="connsiteY303" fmla="*/ 442182 h 896565"/>
                <a:gd name="connsiteX304" fmla="*/ 258359 w 946830"/>
                <a:gd name="connsiteY304" fmla="*/ 466983 h 896565"/>
                <a:gd name="connsiteX305" fmla="*/ 257166 w 946830"/>
                <a:gd name="connsiteY305" fmla="*/ 466983 h 896565"/>
                <a:gd name="connsiteX306" fmla="*/ 242577 w 946830"/>
                <a:gd name="connsiteY306" fmla="*/ 470299 h 896565"/>
                <a:gd name="connsiteX307" fmla="*/ 247086 w 946830"/>
                <a:gd name="connsiteY307" fmla="*/ 472553 h 896565"/>
                <a:gd name="connsiteX308" fmla="*/ 245892 w 946830"/>
                <a:gd name="connsiteY308" fmla="*/ 475869 h 896565"/>
                <a:gd name="connsiteX309" fmla="*/ 248147 w 946830"/>
                <a:gd name="connsiteY309" fmla="*/ 478124 h 896565"/>
                <a:gd name="connsiteX310" fmla="*/ 252656 w 946830"/>
                <a:gd name="connsiteY310" fmla="*/ 474808 h 896565"/>
                <a:gd name="connsiteX311" fmla="*/ 263930 w 946830"/>
                <a:gd name="connsiteY311" fmla="*/ 479318 h 896565"/>
                <a:gd name="connsiteX312" fmla="*/ 297617 w 946830"/>
                <a:gd name="connsiteY312" fmla="*/ 495100 h 896565"/>
                <a:gd name="connsiteX313" fmla="*/ 309951 w 946830"/>
                <a:gd name="connsiteY313" fmla="*/ 462474 h 896565"/>
                <a:gd name="connsiteX314" fmla="*/ 315655 w 946830"/>
                <a:gd name="connsiteY314" fmla="*/ 464728 h 896565"/>
                <a:gd name="connsiteX315" fmla="*/ 315655 w 946830"/>
                <a:gd name="connsiteY315" fmla="*/ 463535 h 896565"/>
                <a:gd name="connsiteX316" fmla="*/ 398945 w 946830"/>
                <a:gd name="connsiteY316" fmla="*/ 492846 h 896565"/>
                <a:gd name="connsiteX317" fmla="*/ 398945 w 946830"/>
                <a:gd name="connsiteY317" fmla="*/ 493906 h 896565"/>
                <a:gd name="connsiteX318" fmla="*/ 405709 w 946830"/>
                <a:gd name="connsiteY318" fmla="*/ 496162 h 896565"/>
                <a:gd name="connsiteX319" fmla="*/ 405709 w 946830"/>
                <a:gd name="connsiteY319" fmla="*/ 499477 h 896565"/>
                <a:gd name="connsiteX320" fmla="*/ 407963 w 946830"/>
                <a:gd name="connsiteY320" fmla="*/ 501732 h 896565"/>
                <a:gd name="connsiteX321" fmla="*/ 407963 w 946830"/>
                <a:gd name="connsiteY321" fmla="*/ 507302 h 896565"/>
                <a:gd name="connsiteX322" fmla="*/ 409024 w 946830"/>
                <a:gd name="connsiteY322" fmla="*/ 507302 h 896565"/>
                <a:gd name="connsiteX323" fmla="*/ 453985 w 946830"/>
                <a:gd name="connsiteY323" fmla="*/ 534358 h 896565"/>
                <a:gd name="connsiteX324" fmla="*/ 449476 w 946830"/>
                <a:gd name="connsiteY324" fmla="*/ 554650 h 896565"/>
                <a:gd name="connsiteX325" fmla="*/ 449476 w 946830"/>
                <a:gd name="connsiteY325" fmla="*/ 555711 h 896565"/>
                <a:gd name="connsiteX326" fmla="*/ 491121 w 946830"/>
                <a:gd name="connsiteY326" fmla="*/ 573749 h 896565"/>
                <a:gd name="connsiteX327" fmla="*/ 528257 w 946830"/>
                <a:gd name="connsiteY327" fmla="*/ 581574 h 896565"/>
                <a:gd name="connsiteX328" fmla="*/ 533827 w 946830"/>
                <a:gd name="connsiteY328" fmla="*/ 583828 h 896565"/>
                <a:gd name="connsiteX329" fmla="*/ 565260 w 946830"/>
                <a:gd name="connsiteY329" fmla="*/ 601866 h 896565"/>
                <a:gd name="connsiteX330" fmla="*/ 590062 w 946830"/>
                <a:gd name="connsiteY330" fmla="*/ 602927 h 896565"/>
                <a:gd name="connsiteX331" fmla="*/ 591123 w 946830"/>
                <a:gd name="connsiteY331" fmla="*/ 608497 h 896565"/>
                <a:gd name="connsiteX332" fmla="*/ 593377 w 946830"/>
                <a:gd name="connsiteY332" fmla="*/ 619770 h 896565"/>
                <a:gd name="connsiteX333" fmla="*/ 595632 w 946830"/>
                <a:gd name="connsiteY333" fmla="*/ 626534 h 896565"/>
                <a:gd name="connsiteX334" fmla="*/ 600141 w 946830"/>
                <a:gd name="connsiteY334" fmla="*/ 637808 h 896565"/>
                <a:gd name="connsiteX335" fmla="*/ 600141 w 946830"/>
                <a:gd name="connsiteY335" fmla="*/ 641124 h 896565"/>
                <a:gd name="connsiteX336" fmla="*/ 623749 w 946830"/>
                <a:gd name="connsiteY336" fmla="*/ 682768 h 896565"/>
                <a:gd name="connsiteX337" fmla="*/ 622556 w 946830"/>
                <a:gd name="connsiteY337" fmla="*/ 682768 h 896565"/>
                <a:gd name="connsiteX338" fmla="*/ 616985 w 946830"/>
                <a:gd name="connsiteY338" fmla="*/ 729984 h 896565"/>
                <a:gd name="connsiteX339" fmla="*/ 615792 w 946830"/>
                <a:gd name="connsiteY339" fmla="*/ 729984 h 896565"/>
                <a:gd name="connsiteX340" fmla="*/ 614598 w 946830"/>
                <a:gd name="connsiteY340" fmla="*/ 753592 h 896565"/>
                <a:gd name="connsiteX341" fmla="*/ 625871 w 946830"/>
                <a:gd name="connsiteY341" fmla="*/ 792982 h 896565"/>
                <a:gd name="connsiteX342" fmla="*/ 622423 w 946830"/>
                <a:gd name="connsiteY342" fmla="*/ 794176 h 896565"/>
                <a:gd name="connsiteX343" fmla="*/ 628126 w 946830"/>
                <a:gd name="connsiteY343" fmla="*/ 817784 h 896565"/>
                <a:gd name="connsiteX344" fmla="*/ 624810 w 946830"/>
                <a:gd name="connsiteY344" fmla="*/ 820039 h 896565"/>
                <a:gd name="connsiteX345" fmla="*/ 622556 w 946830"/>
                <a:gd name="connsiteY345" fmla="*/ 824548 h 896565"/>
                <a:gd name="connsiteX346" fmla="*/ 607966 w 946830"/>
                <a:gd name="connsiteY346" fmla="*/ 840330 h 896565"/>
                <a:gd name="connsiteX347" fmla="*/ 678790 w 946830"/>
                <a:gd name="connsiteY347" fmla="*/ 884230 h 896565"/>
                <a:gd name="connsiteX348" fmla="*/ 710355 w 946830"/>
                <a:gd name="connsiteY348" fmla="*/ 888740 h 896565"/>
                <a:gd name="connsiteX349" fmla="*/ 728393 w 946830"/>
                <a:gd name="connsiteY349" fmla="*/ 889934 h 896565"/>
                <a:gd name="connsiteX350" fmla="*/ 735157 w 946830"/>
                <a:gd name="connsiteY350" fmla="*/ 890994 h 896565"/>
                <a:gd name="connsiteX351" fmla="*/ 779057 w 946830"/>
                <a:gd name="connsiteY351" fmla="*/ 896565 h 896565"/>
                <a:gd name="connsiteX352" fmla="*/ 845503 w 946830"/>
                <a:gd name="connsiteY352" fmla="*/ 872957 h 896565"/>
                <a:gd name="connsiteX353" fmla="*/ 946831 w 946830"/>
                <a:gd name="connsiteY353" fmla="*/ 835822 h 896565"/>
                <a:gd name="connsiteX354" fmla="*/ 926539 w 946830"/>
                <a:gd name="connsiteY354" fmla="*/ 744706 h 89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946830" h="896565">
                  <a:moveTo>
                    <a:pt x="927865" y="743910"/>
                  </a:moveTo>
                  <a:lnTo>
                    <a:pt x="926671" y="736085"/>
                  </a:lnTo>
                  <a:lnTo>
                    <a:pt x="933435" y="737279"/>
                  </a:lnTo>
                  <a:lnTo>
                    <a:pt x="945770" y="738339"/>
                  </a:lnTo>
                  <a:lnTo>
                    <a:pt x="939006" y="705714"/>
                  </a:lnTo>
                  <a:lnTo>
                    <a:pt x="932242" y="698949"/>
                  </a:lnTo>
                  <a:lnTo>
                    <a:pt x="932242" y="702265"/>
                  </a:lnTo>
                  <a:lnTo>
                    <a:pt x="933303" y="702265"/>
                  </a:lnTo>
                  <a:lnTo>
                    <a:pt x="932242" y="705581"/>
                  </a:lnTo>
                  <a:lnTo>
                    <a:pt x="933303" y="709029"/>
                  </a:lnTo>
                  <a:lnTo>
                    <a:pt x="932242" y="710090"/>
                  </a:lnTo>
                  <a:lnTo>
                    <a:pt x="929987" y="706774"/>
                  </a:lnTo>
                  <a:lnTo>
                    <a:pt x="929987" y="703326"/>
                  </a:lnTo>
                  <a:lnTo>
                    <a:pt x="927732" y="700011"/>
                  </a:lnTo>
                  <a:lnTo>
                    <a:pt x="927732" y="697755"/>
                  </a:lnTo>
                  <a:lnTo>
                    <a:pt x="928793" y="696695"/>
                  </a:lnTo>
                  <a:lnTo>
                    <a:pt x="928793" y="691124"/>
                  </a:lnTo>
                  <a:lnTo>
                    <a:pt x="925345" y="683299"/>
                  </a:lnTo>
                  <a:lnTo>
                    <a:pt x="922029" y="683299"/>
                  </a:lnTo>
                  <a:lnTo>
                    <a:pt x="922029" y="681045"/>
                  </a:lnTo>
                  <a:lnTo>
                    <a:pt x="923223" y="679851"/>
                  </a:lnTo>
                  <a:lnTo>
                    <a:pt x="923223" y="678790"/>
                  </a:lnTo>
                  <a:lnTo>
                    <a:pt x="924284" y="678790"/>
                  </a:lnTo>
                  <a:lnTo>
                    <a:pt x="924284" y="672026"/>
                  </a:lnTo>
                  <a:lnTo>
                    <a:pt x="925345" y="672026"/>
                  </a:lnTo>
                  <a:lnTo>
                    <a:pt x="925345" y="669771"/>
                  </a:lnTo>
                  <a:lnTo>
                    <a:pt x="920836" y="670965"/>
                  </a:lnTo>
                  <a:lnTo>
                    <a:pt x="919775" y="672026"/>
                  </a:lnTo>
                  <a:lnTo>
                    <a:pt x="920836" y="673220"/>
                  </a:lnTo>
                  <a:lnTo>
                    <a:pt x="920836" y="675474"/>
                  </a:lnTo>
                  <a:lnTo>
                    <a:pt x="917520" y="674414"/>
                  </a:lnTo>
                  <a:lnTo>
                    <a:pt x="917520" y="672158"/>
                  </a:lnTo>
                  <a:lnTo>
                    <a:pt x="916459" y="672158"/>
                  </a:lnTo>
                  <a:lnTo>
                    <a:pt x="915398" y="671098"/>
                  </a:lnTo>
                  <a:lnTo>
                    <a:pt x="914204" y="673352"/>
                  </a:lnTo>
                  <a:lnTo>
                    <a:pt x="917520" y="675607"/>
                  </a:lnTo>
                  <a:lnTo>
                    <a:pt x="918714" y="676801"/>
                  </a:lnTo>
                  <a:lnTo>
                    <a:pt x="913011" y="676801"/>
                  </a:lnTo>
                  <a:lnTo>
                    <a:pt x="909695" y="655447"/>
                  </a:lnTo>
                  <a:lnTo>
                    <a:pt x="906379" y="627330"/>
                  </a:lnTo>
                  <a:lnTo>
                    <a:pt x="894045" y="619505"/>
                  </a:lnTo>
                  <a:lnTo>
                    <a:pt x="856909" y="518310"/>
                  </a:lnTo>
                  <a:lnTo>
                    <a:pt x="851339" y="503721"/>
                  </a:lnTo>
                  <a:lnTo>
                    <a:pt x="849084" y="499212"/>
                  </a:lnTo>
                  <a:lnTo>
                    <a:pt x="829986" y="500405"/>
                  </a:lnTo>
                  <a:lnTo>
                    <a:pt x="829986" y="499212"/>
                  </a:lnTo>
                  <a:lnTo>
                    <a:pt x="823222" y="440722"/>
                  </a:lnTo>
                  <a:lnTo>
                    <a:pt x="816457" y="428388"/>
                  </a:lnTo>
                  <a:lnTo>
                    <a:pt x="814203" y="428388"/>
                  </a:lnTo>
                  <a:lnTo>
                    <a:pt x="797359" y="435152"/>
                  </a:lnTo>
                  <a:lnTo>
                    <a:pt x="792850" y="437407"/>
                  </a:lnTo>
                  <a:lnTo>
                    <a:pt x="790595" y="429582"/>
                  </a:lnTo>
                  <a:lnTo>
                    <a:pt x="789401" y="411545"/>
                  </a:lnTo>
                  <a:lnTo>
                    <a:pt x="787147" y="376664"/>
                  </a:lnTo>
                  <a:lnTo>
                    <a:pt x="690328" y="384621"/>
                  </a:lnTo>
                  <a:lnTo>
                    <a:pt x="684758" y="390191"/>
                  </a:lnTo>
                  <a:lnTo>
                    <a:pt x="679188" y="400271"/>
                  </a:lnTo>
                  <a:lnTo>
                    <a:pt x="655580" y="374408"/>
                  </a:lnTo>
                  <a:lnTo>
                    <a:pt x="654519" y="374408"/>
                  </a:lnTo>
                  <a:lnTo>
                    <a:pt x="655580" y="377724"/>
                  </a:lnTo>
                  <a:lnTo>
                    <a:pt x="655580" y="379979"/>
                  </a:lnTo>
                  <a:lnTo>
                    <a:pt x="656641" y="381040"/>
                  </a:lnTo>
                  <a:lnTo>
                    <a:pt x="656641" y="383295"/>
                  </a:lnTo>
                  <a:lnTo>
                    <a:pt x="659956" y="385550"/>
                  </a:lnTo>
                  <a:lnTo>
                    <a:pt x="657702" y="386611"/>
                  </a:lnTo>
                  <a:lnTo>
                    <a:pt x="658763" y="386611"/>
                  </a:lnTo>
                  <a:lnTo>
                    <a:pt x="656508" y="388865"/>
                  </a:lnTo>
                  <a:lnTo>
                    <a:pt x="674546" y="409158"/>
                  </a:lnTo>
                  <a:lnTo>
                    <a:pt x="672291" y="413667"/>
                  </a:lnTo>
                  <a:lnTo>
                    <a:pt x="670036" y="419237"/>
                  </a:lnTo>
                  <a:lnTo>
                    <a:pt x="668843" y="421492"/>
                  </a:lnTo>
                  <a:lnTo>
                    <a:pt x="661018" y="416982"/>
                  </a:lnTo>
                  <a:lnTo>
                    <a:pt x="657702" y="415921"/>
                  </a:lnTo>
                  <a:lnTo>
                    <a:pt x="657702" y="412605"/>
                  </a:lnTo>
                  <a:lnTo>
                    <a:pt x="630646" y="410351"/>
                  </a:lnTo>
                  <a:lnTo>
                    <a:pt x="641919" y="390059"/>
                  </a:lnTo>
                  <a:lnTo>
                    <a:pt x="623882" y="373215"/>
                  </a:lnTo>
                  <a:lnTo>
                    <a:pt x="608099" y="375470"/>
                  </a:lnTo>
                  <a:lnTo>
                    <a:pt x="599080" y="383295"/>
                  </a:lnTo>
                  <a:lnTo>
                    <a:pt x="596826" y="385550"/>
                  </a:lnTo>
                  <a:lnTo>
                    <a:pt x="589001" y="375470"/>
                  </a:lnTo>
                  <a:lnTo>
                    <a:pt x="583298" y="369900"/>
                  </a:lnTo>
                  <a:lnTo>
                    <a:pt x="581043" y="373215"/>
                  </a:lnTo>
                  <a:lnTo>
                    <a:pt x="577727" y="370961"/>
                  </a:lnTo>
                  <a:lnTo>
                    <a:pt x="575473" y="373215"/>
                  </a:lnTo>
                  <a:lnTo>
                    <a:pt x="570963" y="366451"/>
                  </a:lnTo>
                  <a:lnTo>
                    <a:pt x="567515" y="369900"/>
                  </a:lnTo>
                  <a:lnTo>
                    <a:pt x="561944" y="364329"/>
                  </a:lnTo>
                  <a:lnTo>
                    <a:pt x="558496" y="366584"/>
                  </a:lnTo>
                  <a:lnTo>
                    <a:pt x="537143" y="342976"/>
                  </a:lnTo>
                  <a:lnTo>
                    <a:pt x="524809" y="328387"/>
                  </a:lnTo>
                  <a:lnTo>
                    <a:pt x="519106" y="321623"/>
                  </a:lnTo>
                  <a:lnTo>
                    <a:pt x="515790" y="320430"/>
                  </a:lnTo>
                  <a:lnTo>
                    <a:pt x="516984" y="319368"/>
                  </a:lnTo>
                  <a:lnTo>
                    <a:pt x="514729" y="319368"/>
                  </a:lnTo>
                  <a:lnTo>
                    <a:pt x="512474" y="318307"/>
                  </a:lnTo>
                  <a:lnTo>
                    <a:pt x="512474" y="317114"/>
                  </a:lnTo>
                  <a:lnTo>
                    <a:pt x="511281" y="316053"/>
                  </a:lnTo>
                  <a:lnTo>
                    <a:pt x="513535" y="313798"/>
                  </a:lnTo>
                  <a:cubicBezTo>
                    <a:pt x="506241" y="306901"/>
                    <a:pt x="489132" y="291781"/>
                    <a:pt x="480909" y="288996"/>
                  </a:cubicBezTo>
                  <a:lnTo>
                    <a:pt x="480909" y="290190"/>
                  </a:lnTo>
                  <a:lnTo>
                    <a:pt x="479715" y="290190"/>
                  </a:lnTo>
                  <a:lnTo>
                    <a:pt x="479715" y="288996"/>
                  </a:lnTo>
                  <a:lnTo>
                    <a:pt x="476399" y="288996"/>
                  </a:lnTo>
                  <a:lnTo>
                    <a:pt x="476399" y="287936"/>
                  </a:lnTo>
                  <a:lnTo>
                    <a:pt x="450537" y="275601"/>
                  </a:lnTo>
                  <a:lnTo>
                    <a:pt x="442579" y="275601"/>
                  </a:lnTo>
                  <a:lnTo>
                    <a:pt x="438070" y="276662"/>
                  </a:lnTo>
                  <a:lnTo>
                    <a:pt x="438070" y="275601"/>
                  </a:lnTo>
                  <a:lnTo>
                    <a:pt x="439131" y="270030"/>
                  </a:lnTo>
                  <a:lnTo>
                    <a:pt x="436876" y="265521"/>
                  </a:lnTo>
                  <a:lnTo>
                    <a:pt x="435683" y="265521"/>
                  </a:lnTo>
                  <a:lnTo>
                    <a:pt x="430112" y="263267"/>
                  </a:lnTo>
                  <a:lnTo>
                    <a:pt x="430112" y="262206"/>
                  </a:lnTo>
                  <a:lnTo>
                    <a:pt x="429051" y="261012"/>
                  </a:lnTo>
                  <a:lnTo>
                    <a:pt x="429051" y="263267"/>
                  </a:lnTo>
                  <a:lnTo>
                    <a:pt x="427858" y="264460"/>
                  </a:lnTo>
                  <a:lnTo>
                    <a:pt x="427858" y="266715"/>
                  </a:lnTo>
                  <a:lnTo>
                    <a:pt x="429051" y="266715"/>
                  </a:lnTo>
                  <a:lnTo>
                    <a:pt x="432367" y="270163"/>
                  </a:lnTo>
                  <a:lnTo>
                    <a:pt x="432367" y="271224"/>
                  </a:lnTo>
                  <a:lnTo>
                    <a:pt x="431173" y="272417"/>
                  </a:lnTo>
                  <a:lnTo>
                    <a:pt x="432367" y="275733"/>
                  </a:lnTo>
                  <a:lnTo>
                    <a:pt x="334488" y="224009"/>
                  </a:lnTo>
                  <a:lnTo>
                    <a:pt x="346822" y="203716"/>
                  </a:lnTo>
                  <a:lnTo>
                    <a:pt x="352525" y="199207"/>
                  </a:lnTo>
                  <a:lnTo>
                    <a:pt x="350270" y="198013"/>
                  </a:lnTo>
                  <a:lnTo>
                    <a:pt x="351464" y="195759"/>
                  </a:lnTo>
                  <a:lnTo>
                    <a:pt x="353719" y="196953"/>
                  </a:lnTo>
                  <a:lnTo>
                    <a:pt x="354780" y="194698"/>
                  </a:lnTo>
                  <a:lnTo>
                    <a:pt x="355973" y="195759"/>
                  </a:lnTo>
                  <a:lnTo>
                    <a:pt x="370562" y="179976"/>
                  </a:lnTo>
                  <a:lnTo>
                    <a:pt x="322153" y="154114"/>
                  </a:lnTo>
                  <a:lnTo>
                    <a:pt x="319898" y="164193"/>
                  </a:lnTo>
                  <a:lnTo>
                    <a:pt x="285017" y="149605"/>
                  </a:lnTo>
                  <a:lnTo>
                    <a:pt x="281702" y="156368"/>
                  </a:lnTo>
                  <a:lnTo>
                    <a:pt x="246821" y="140586"/>
                  </a:lnTo>
                  <a:lnTo>
                    <a:pt x="250136" y="137270"/>
                  </a:lnTo>
                  <a:lnTo>
                    <a:pt x="223080" y="124935"/>
                  </a:lnTo>
                  <a:lnTo>
                    <a:pt x="226396" y="118172"/>
                  </a:lnTo>
                  <a:lnTo>
                    <a:pt x="216316" y="113662"/>
                  </a:lnTo>
                  <a:lnTo>
                    <a:pt x="214061" y="118172"/>
                  </a:lnTo>
                  <a:lnTo>
                    <a:pt x="187005" y="104644"/>
                  </a:lnTo>
                  <a:lnTo>
                    <a:pt x="189260" y="97879"/>
                  </a:lnTo>
                  <a:lnTo>
                    <a:pt x="167907" y="90054"/>
                  </a:lnTo>
                  <a:lnTo>
                    <a:pt x="168968" y="86738"/>
                  </a:lnTo>
                  <a:lnTo>
                    <a:pt x="163398" y="84484"/>
                  </a:lnTo>
                  <a:lnTo>
                    <a:pt x="164459" y="81168"/>
                  </a:lnTo>
                  <a:lnTo>
                    <a:pt x="154379" y="77720"/>
                  </a:lnTo>
                  <a:lnTo>
                    <a:pt x="155573" y="75465"/>
                  </a:lnTo>
                  <a:lnTo>
                    <a:pt x="154379" y="74272"/>
                  </a:lnTo>
                  <a:lnTo>
                    <a:pt x="154379" y="66447"/>
                  </a:lnTo>
                  <a:lnTo>
                    <a:pt x="152124" y="66447"/>
                  </a:lnTo>
                  <a:lnTo>
                    <a:pt x="151063" y="68701"/>
                  </a:lnTo>
                  <a:lnTo>
                    <a:pt x="144299" y="68701"/>
                  </a:lnTo>
                  <a:lnTo>
                    <a:pt x="140984" y="29311"/>
                  </a:lnTo>
                  <a:lnTo>
                    <a:pt x="115121" y="11274"/>
                  </a:lnTo>
                  <a:lnTo>
                    <a:pt x="115121" y="9019"/>
                  </a:lnTo>
                  <a:lnTo>
                    <a:pt x="103848" y="0"/>
                  </a:lnTo>
                  <a:lnTo>
                    <a:pt x="98145" y="22547"/>
                  </a:lnTo>
                  <a:lnTo>
                    <a:pt x="71089" y="58489"/>
                  </a:lnTo>
                  <a:lnTo>
                    <a:pt x="65386" y="133822"/>
                  </a:lnTo>
                  <a:lnTo>
                    <a:pt x="64325" y="147349"/>
                  </a:lnTo>
                  <a:lnTo>
                    <a:pt x="72150" y="201329"/>
                  </a:lnTo>
                  <a:lnTo>
                    <a:pt x="95757" y="241780"/>
                  </a:lnTo>
                  <a:lnTo>
                    <a:pt x="67640" y="264327"/>
                  </a:lnTo>
                  <a:lnTo>
                    <a:pt x="62070" y="260879"/>
                  </a:lnTo>
                  <a:lnTo>
                    <a:pt x="68834" y="247351"/>
                  </a:lnTo>
                  <a:lnTo>
                    <a:pt x="68834" y="239526"/>
                  </a:lnTo>
                  <a:lnTo>
                    <a:pt x="65518" y="238465"/>
                  </a:lnTo>
                  <a:lnTo>
                    <a:pt x="63264" y="246290"/>
                  </a:lnTo>
                  <a:lnTo>
                    <a:pt x="62070" y="257563"/>
                  </a:lnTo>
                  <a:lnTo>
                    <a:pt x="58754" y="259818"/>
                  </a:lnTo>
                  <a:lnTo>
                    <a:pt x="59815" y="262073"/>
                  </a:lnTo>
                  <a:lnTo>
                    <a:pt x="57560" y="264327"/>
                  </a:lnTo>
                  <a:lnTo>
                    <a:pt x="59815" y="266583"/>
                  </a:lnTo>
                  <a:lnTo>
                    <a:pt x="56499" y="267776"/>
                  </a:lnTo>
                  <a:lnTo>
                    <a:pt x="48542" y="274540"/>
                  </a:lnTo>
                  <a:lnTo>
                    <a:pt x="51990" y="276794"/>
                  </a:lnTo>
                  <a:lnTo>
                    <a:pt x="38462" y="288068"/>
                  </a:lnTo>
                  <a:lnTo>
                    <a:pt x="37268" y="285813"/>
                  </a:lnTo>
                  <a:lnTo>
                    <a:pt x="35014" y="288068"/>
                  </a:lnTo>
                  <a:lnTo>
                    <a:pt x="29311" y="288068"/>
                  </a:lnTo>
                  <a:lnTo>
                    <a:pt x="32627" y="292577"/>
                  </a:lnTo>
                  <a:lnTo>
                    <a:pt x="30372" y="294832"/>
                  </a:lnTo>
                  <a:lnTo>
                    <a:pt x="29178" y="292577"/>
                  </a:lnTo>
                  <a:lnTo>
                    <a:pt x="25862" y="293771"/>
                  </a:lnTo>
                  <a:lnTo>
                    <a:pt x="28117" y="296026"/>
                  </a:lnTo>
                  <a:lnTo>
                    <a:pt x="18037" y="303851"/>
                  </a:lnTo>
                  <a:lnTo>
                    <a:pt x="5703" y="310614"/>
                  </a:lnTo>
                  <a:lnTo>
                    <a:pt x="6897" y="311808"/>
                  </a:lnTo>
                  <a:lnTo>
                    <a:pt x="6897" y="314063"/>
                  </a:lnTo>
                  <a:lnTo>
                    <a:pt x="5703" y="316318"/>
                  </a:lnTo>
                  <a:lnTo>
                    <a:pt x="10212" y="312870"/>
                  </a:lnTo>
                  <a:lnTo>
                    <a:pt x="27056" y="320694"/>
                  </a:lnTo>
                  <a:lnTo>
                    <a:pt x="32627" y="308360"/>
                  </a:lnTo>
                  <a:lnTo>
                    <a:pt x="37136" y="309421"/>
                  </a:lnTo>
                  <a:lnTo>
                    <a:pt x="30372" y="319501"/>
                  </a:lnTo>
                  <a:lnTo>
                    <a:pt x="32627" y="325071"/>
                  </a:lnTo>
                  <a:lnTo>
                    <a:pt x="32627" y="335151"/>
                  </a:lnTo>
                  <a:lnTo>
                    <a:pt x="30372" y="334090"/>
                  </a:lnTo>
                  <a:lnTo>
                    <a:pt x="30372" y="332897"/>
                  </a:lnTo>
                  <a:lnTo>
                    <a:pt x="28117" y="331835"/>
                  </a:lnTo>
                  <a:lnTo>
                    <a:pt x="29178" y="335151"/>
                  </a:lnTo>
                  <a:lnTo>
                    <a:pt x="28117" y="336344"/>
                  </a:lnTo>
                  <a:lnTo>
                    <a:pt x="29178" y="341915"/>
                  </a:lnTo>
                  <a:lnTo>
                    <a:pt x="24669" y="347485"/>
                  </a:lnTo>
                  <a:lnTo>
                    <a:pt x="20160" y="346424"/>
                  </a:lnTo>
                  <a:lnTo>
                    <a:pt x="7825" y="337406"/>
                  </a:lnTo>
                  <a:lnTo>
                    <a:pt x="0" y="348679"/>
                  </a:lnTo>
                  <a:lnTo>
                    <a:pt x="1061" y="349873"/>
                  </a:lnTo>
                  <a:lnTo>
                    <a:pt x="2255" y="352127"/>
                  </a:lnTo>
                  <a:lnTo>
                    <a:pt x="9019" y="355443"/>
                  </a:lnTo>
                  <a:lnTo>
                    <a:pt x="12335" y="346424"/>
                  </a:lnTo>
                  <a:lnTo>
                    <a:pt x="24669" y="353188"/>
                  </a:lnTo>
                  <a:lnTo>
                    <a:pt x="31433" y="354382"/>
                  </a:lnTo>
                  <a:lnTo>
                    <a:pt x="33688" y="352127"/>
                  </a:lnTo>
                  <a:lnTo>
                    <a:pt x="43767" y="345363"/>
                  </a:lnTo>
                  <a:lnTo>
                    <a:pt x="43767" y="340854"/>
                  </a:lnTo>
                  <a:lnTo>
                    <a:pt x="46022" y="338600"/>
                  </a:lnTo>
                  <a:lnTo>
                    <a:pt x="49338" y="338600"/>
                  </a:lnTo>
                  <a:lnTo>
                    <a:pt x="42574" y="335284"/>
                  </a:lnTo>
                  <a:lnTo>
                    <a:pt x="45889" y="328520"/>
                  </a:lnTo>
                  <a:lnTo>
                    <a:pt x="54908" y="333029"/>
                  </a:lnTo>
                  <a:lnTo>
                    <a:pt x="53714" y="335284"/>
                  </a:lnTo>
                  <a:lnTo>
                    <a:pt x="54908" y="335284"/>
                  </a:lnTo>
                  <a:lnTo>
                    <a:pt x="55969" y="334223"/>
                  </a:lnTo>
                  <a:lnTo>
                    <a:pt x="64988" y="338731"/>
                  </a:lnTo>
                  <a:lnTo>
                    <a:pt x="62733" y="342180"/>
                  </a:lnTo>
                  <a:lnTo>
                    <a:pt x="63794" y="343241"/>
                  </a:lnTo>
                  <a:lnTo>
                    <a:pt x="68304" y="344435"/>
                  </a:lnTo>
                  <a:lnTo>
                    <a:pt x="64988" y="352260"/>
                  </a:lnTo>
                  <a:lnTo>
                    <a:pt x="72813" y="356769"/>
                  </a:lnTo>
                  <a:lnTo>
                    <a:pt x="81831" y="352260"/>
                  </a:lnTo>
                  <a:lnTo>
                    <a:pt x="83025" y="352260"/>
                  </a:lnTo>
                  <a:lnTo>
                    <a:pt x="85280" y="353321"/>
                  </a:lnTo>
                  <a:lnTo>
                    <a:pt x="85280" y="351067"/>
                  </a:lnTo>
                  <a:lnTo>
                    <a:pt x="88596" y="347751"/>
                  </a:lnTo>
                  <a:lnTo>
                    <a:pt x="97614" y="350005"/>
                  </a:lnTo>
                  <a:lnTo>
                    <a:pt x="98808" y="350005"/>
                  </a:lnTo>
                  <a:lnTo>
                    <a:pt x="99869" y="346690"/>
                  </a:lnTo>
                  <a:lnTo>
                    <a:pt x="90850" y="345496"/>
                  </a:lnTo>
                  <a:lnTo>
                    <a:pt x="90850" y="344435"/>
                  </a:lnTo>
                  <a:lnTo>
                    <a:pt x="89656" y="343241"/>
                  </a:lnTo>
                  <a:lnTo>
                    <a:pt x="87402" y="343241"/>
                  </a:lnTo>
                  <a:lnTo>
                    <a:pt x="88463" y="342180"/>
                  </a:lnTo>
                  <a:lnTo>
                    <a:pt x="99736" y="343241"/>
                  </a:lnTo>
                  <a:lnTo>
                    <a:pt x="100797" y="333161"/>
                  </a:lnTo>
                  <a:lnTo>
                    <a:pt x="104113" y="335416"/>
                  </a:lnTo>
                  <a:lnTo>
                    <a:pt x="103052" y="340987"/>
                  </a:lnTo>
                  <a:lnTo>
                    <a:pt x="105307" y="339925"/>
                  </a:lnTo>
                  <a:lnTo>
                    <a:pt x="106500" y="342180"/>
                  </a:lnTo>
                  <a:lnTo>
                    <a:pt x="104246" y="343241"/>
                  </a:lnTo>
                  <a:lnTo>
                    <a:pt x="104246" y="346690"/>
                  </a:lnTo>
                  <a:lnTo>
                    <a:pt x="103185" y="350005"/>
                  </a:lnTo>
                  <a:lnTo>
                    <a:pt x="101991" y="352260"/>
                  </a:lnTo>
                  <a:lnTo>
                    <a:pt x="101991" y="354514"/>
                  </a:lnTo>
                  <a:lnTo>
                    <a:pt x="89656" y="366849"/>
                  </a:lnTo>
                  <a:lnTo>
                    <a:pt x="84086" y="374807"/>
                  </a:lnTo>
                  <a:lnTo>
                    <a:pt x="79577" y="378122"/>
                  </a:lnTo>
                  <a:lnTo>
                    <a:pt x="90850" y="382632"/>
                  </a:lnTo>
                  <a:lnTo>
                    <a:pt x="96421" y="373613"/>
                  </a:lnTo>
                  <a:lnTo>
                    <a:pt x="107694" y="375868"/>
                  </a:lnTo>
                  <a:lnTo>
                    <a:pt x="108755" y="371358"/>
                  </a:lnTo>
                  <a:lnTo>
                    <a:pt x="112203" y="369104"/>
                  </a:lnTo>
                  <a:lnTo>
                    <a:pt x="124538" y="371358"/>
                  </a:lnTo>
                  <a:lnTo>
                    <a:pt x="130241" y="376928"/>
                  </a:lnTo>
                  <a:lnTo>
                    <a:pt x="137005" y="379184"/>
                  </a:lnTo>
                  <a:lnTo>
                    <a:pt x="143769" y="369104"/>
                  </a:lnTo>
                  <a:lnTo>
                    <a:pt x="149339" y="368043"/>
                  </a:lnTo>
                  <a:lnTo>
                    <a:pt x="151594" y="372552"/>
                  </a:lnTo>
                  <a:lnTo>
                    <a:pt x="159419" y="374807"/>
                  </a:lnTo>
                  <a:lnTo>
                    <a:pt x="159419" y="382632"/>
                  </a:lnTo>
                  <a:lnTo>
                    <a:pt x="155970" y="383693"/>
                  </a:lnTo>
                  <a:lnTo>
                    <a:pt x="153716" y="384887"/>
                  </a:lnTo>
                  <a:lnTo>
                    <a:pt x="155970" y="389395"/>
                  </a:lnTo>
                  <a:lnTo>
                    <a:pt x="157031" y="389395"/>
                  </a:lnTo>
                  <a:lnTo>
                    <a:pt x="158225" y="391651"/>
                  </a:lnTo>
                  <a:lnTo>
                    <a:pt x="158225" y="396160"/>
                  </a:lnTo>
                  <a:lnTo>
                    <a:pt x="179578" y="400669"/>
                  </a:lnTo>
                  <a:lnTo>
                    <a:pt x="181833" y="380377"/>
                  </a:lnTo>
                  <a:lnTo>
                    <a:pt x="185149" y="380377"/>
                  </a:lnTo>
                  <a:lnTo>
                    <a:pt x="191913" y="374807"/>
                  </a:lnTo>
                  <a:lnTo>
                    <a:pt x="188464" y="368043"/>
                  </a:lnTo>
                  <a:lnTo>
                    <a:pt x="190719" y="366849"/>
                  </a:lnTo>
                  <a:lnTo>
                    <a:pt x="186210" y="361278"/>
                  </a:lnTo>
                  <a:lnTo>
                    <a:pt x="197483" y="359024"/>
                  </a:lnTo>
                  <a:lnTo>
                    <a:pt x="205308" y="351199"/>
                  </a:lnTo>
                  <a:lnTo>
                    <a:pt x="207563" y="354647"/>
                  </a:lnTo>
                  <a:lnTo>
                    <a:pt x="206502" y="355708"/>
                  </a:lnTo>
                  <a:lnTo>
                    <a:pt x="206502" y="363534"/>
                  </a:lnTo>
                  <a:lnTo>
                    <a:pt x="208756" y="366849"/>
                  </a:lnTo>
                  <a:lnTo>
                    <a:pt x="209950" y="365788"/>
                  </a:lnTo>
                  <a:lnTo>
                    <a:pt x="213266" y="374807"/>
                  </a:lnTo>
                  <a:lnTo>
                    <a:pt x="212205" y="375868"/>
                  </a:lnTo>
                  <a:lnTo>
                    <a:pt x="214459" y="378122"/>
                  </a:lnTo>
                  <a:lnTo>
                    <a:pt x="217775" y="380377"/>
                  </a:lnTo>
                  <a:lnTo>
                    <a:pt x="220030" y="376928"/>
                  </a:lnTo>
                  <a:lnTo>
                    <a:pt x="217775" y="362340"/>
                  </a:lnTo>
                  <a:lnTo>
                    <a:pt x="220030" y="361146"/>
                  </a:lnTo>
                  <a:lnTo>
                    <a:pt x="234619" y="374674"/>
                  </a:lnTo>
                  <a:lnTo>
                    <a:pt x="287537" y="382499"/>
                  </a:lnTo>
                  <a:lnTo>
                    <a:pt x="294301" y="393772"/>
                  </a:lnTo>
                  <a:lnTo>
                    <a:pt x="290986" y="442182"/>
                  </a:lnTo>
                  <a:lnTo>
                    <a:pt x="258359" y="466983"/>
                  </a:lnTo>
                  <a:lnTo>
                    <a:pt x="257166" y="466983"/>
                  </a:lnTo>
                  <a:lnTo>
                    <a:pt x="242577" y="470299"/>
                  </a:lnTo>
                  <a:lnTo>
                    <a:pt x="247086" y="472553"/>
                  </a:lnTo>
                  <a:lnTo>
                    <a:pt x="245892" y="475869"/>
                  </a:lnTo>
                  <a:lnTo>
                    <a:pt x="248147" y="478124"/>
                  </a:lnTo>
                  <a:lnTo>
                    <a:pt x="252656" y="474808"/>
                  </a:lnTo>
                  <a:lnTo>
                    <a:pt x="263930" y="479318"/>
                  </a:lnTo>
                  <a:lnTo>
                    <a:pt x="297617" y="495100"/>
                  </a:lnTo>
                  <a:lnTo>
                    <a:pt x="309951" y="462474"/>
                  </a:lnTo>
                  <a:lnTo>
                    <a:pt x="315655" y="464728"/>
                  </a:lnTo>
                  <a:lnTo>
                    <a:pt x="315655" y="463535"/>
                  </a:lnTo>
                  <a:lnTo>
                    <a:pt x="398945" y="492846"/>
                  </a:lnTo>
                  <a:lnTo>
                    <a:pt x="398945" y="493906"/>
                  </a:lnTo>
                  <a:lnTo>
                    <a:pt x="405709" y="496162"/>
                  </a:lnTo>
                  <a:lnTo>
                    <a:pt x="405709" y="499477"/>
                  </a:lnTo>
                  <a:lnTo>
                    <a:pt x="407963" y="501732"/>
                  </a:lnTo>
                  <a:lnTo>
                    <a:pt x="407963" y="507302"/>
                  </a:lnTo>
                  <a:lnTo>
                    <a:pt x="409024" y="507302"/>
                  </a:lnTo>
                  <a:lnTo>
                    <a:pt x="453985" y="534358"/>
                  </a:lnTo>
                  <a:lnTo>
                    <a:pt x="449476" y="554650"/>
                  </a:lnTo>
                  <a:lnTo>
                    <a:pt x="449476" y="555711"/>
                  </a:lnTo>
                  <a:lnTo>
                    <a:pt x="491121" y="573749"/>
                  </a:lnTo>
                  <a:lnTo>
                    <a:pt x="528257" y="581574"/>
                  </a:lnTo>
                  <a:lnTo>
                    <a:pt x="533827" y="583828"/>
                  </a:lnTo>
                  <a:lnTo>
                    <a:pt x="565260" y="601866"/>
                  </a:lnTo>
                  <a:lnTo>
                    <a:pt x="590062" y="602927"/>
                  </a:lnTo>
                  <a:lnTo>
                    <a:pt x="591123" y="608497"/>
                  </a:lnTo>
                  <a:lnTo>
                    <a:pt x="593377" y="619770"/>
                  </a:lnTo>
                  <a:lnTo>
                    <a:pt x="595632" y="626534"/>
                  </a:lnTo>
                  <a:lnTo>
                    <a:pt x="600141" y="637808"/>
                  </a:lnTo>
                  <a:lnTo>
                    <a:pt x="600141" y="641124"/>
                  </a:lnTo>
                  <a:lnTo>
                    <a:pt x="623749" y="682768"/>
                  </a:lnTo>
                  <a:lnTo>
                    <a:pt x="622556" y="682768"/>
                  </a:lnTo>
                  <a:lnTo>
                    <a:pt x="616985" y="729984"/>
                  </a:lnTo>
                  <a:lnTo>
                    <a:pt x="615792" y="729984"/>
                  </a:lnTo>
                  <a:lnTo>
                    <a:pt x="614598" y="753592"/>
                  </a:lnTo>
                  <a:lnTo>
                    <a:pt x="625871" y="792982"/>
                  </a:lnTo>
                  <a:lnTo>
                    <a:pt x="622423" y="794176"/>
                  </a:lnTo>
                  <a:lnTo>
                    <a:pt x="628126" y="817784"/>
                  </a:lnTo>
                  <a:lnTo>
                    <a:pt x="624810" y="820039"/>
                  </a:lnTo>
                  <a:lnTo>
                    <a:pt x="622556" y="824548"/>
                  </a:lnTo>
                  <a:lnTo>
                    <a:pt x="607966" y="840330"/>
                  </a:lnTo>
                  <a:lnTo>
                    <a:pt x="678790" y="884230"/>
                  </a:lnTo>
                  <a:lnTo>
                    <a:pt x="710355" y="888740"/>
                  </a:lnTo>
                  <a:lnTo>
                    <a:pt x="728393" y="889934"/>
                  </a:lnTo>
                  <a:lnTo>
                    <a:pt x="735157" y="890994"/>
                  </a:lnTo>
                  <a:lnTo>
                    <a:pt x="779057" y="896565"/>
                  </a:lnTo>
                  <a:lnTo>
                    <a:pt x="845503" y="872957"/>
                  </a:lnTo>
                  <a:lnTo>
                    <a:pt x="946831" y="835822"/>
                  </a:lnTo>
                  <a:lnTo>
                    <a:pt x="926539" y="744706"/>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40" name="Freeform: Shape 939">
              <a:extLst>
                <a:ext uri="{FF2B5EF4-FFF2-40B4-BE49-F238E27FC236}">
                  <a16:creationId xmlns:a16="http://schemas.microsoft.com/office/drawing/2014/main" id="{A96E8CA9-08AD-D7D2-B96A-BB4EBF63214F}"/>
                </a:ext>
              </a:extLst>
            </p:cNvPr>
            <p:cNvSpPr/>
            <p:nvPr/>
          </p:nvSpPr>
          <p:spPr>
            <a:xfrm>
              <a:off x="3403890" y="10468776"/>
              <a:ext cx="470696" cy="394700"/>
            </a:xfrm>
            <a:custGeom>
              <a:avLst/>
              <a:gdLst>
                <a:gd name="connsiteX0" fmla="*/ 107163 w 470696"/>
                <a:gd name="connsiteY0" fmla="*/ 96685 h 394700"/>
                <a:gd name="connsiteX1" fmla="*/ 143106 w 470696"/>
                <a:gd name="connsiteY1" fmla="*/ 87667 h 394700"/>
                <a:gd name="connsiteX2" fmla="*/ 177987 w 470696"/>
                <a:gd name="connsiteY2" fmla="*/ 88728 h 394700"/>
                <a:gd name="connsiteX3" fmla="*/ 260083 w 470696"/>
                <a:gd name="connsiteY3" fmla="*/ 57295 h 394700"/>
                <a:gd name="connsiteX4" fmla="*/ 256768 w 470696"/>
                <a:gd name="connsiteY4" fmla="*/ 56234 h 394700"/>
                <a:gd name="connsiteX5" fmla="*/ 256768 w 470696"/>
                <a:gd name="connsiteY5" fmla="*/ 55040 h 394700"/>
                <a:gd name="connsiteX6" fmla="*/ 263532 w 470696"/>
                <a:gd name="connsiteY6" fmla="*/ 53979 h 394700"/>
                <a:gd name="connsiteX7" fmla="*/ 265786 w 470696"/>
                <a:gd name="connsiteY7" fmla="*/ 56234 h 394700"/>
                <a:gd name="connsiteX8" fmla="*/ 269102 w 470696"/>
                <a:gd name="connsiteY8" fmla="*/ 55040 h 394700"/>
                <a:gd name="connsiteX9" fmla="*/ 273611 w 470696"/>
                <a:gd name="connsiteY9" fmla="*/ 55040 h 394700"/>
                <a:gd name="connsiteX10" fmla="*/ 274805 w 470696"/>
                <a:gd name="connsiteY10" fmla="*/ 56234 h 394700"/>
                <a:gd name="connsiteX11" fmla="*/ 279315 w 470696"/>
                <a:gd name="connsiteY11" fmla="*/ 53979 h 394700"/>
                <a:gd name="connsiteX12" fmla="*/ 278121 w 470696"/>
                <a:gd name="connsiteY12" fmla="*/ 52786 h 394700"/>
                <a:gd name="connsiteX13" fmla="*/ 278121 w 470696"/>
                <a:gd name="connsiteY13" fmla="*/ 50531 h 394700"/>
                <a:gd name="connsiteX14" fmla="*/ 284885 w 470696"/>
                <a:gd name="connsiteY14" fmla="*/ 47216 h 394700"/>
                <a:gd name="connsiteX15" fmla="*/ 298413 w 470696"/>
                <a:gd name="connsiteY15" fmla="*/ 42706 h 394700"/>
                <a:gd name="connsiteX16" fmla="*/ 299607 w 470696"/>
                <a:gd name="connsiteY16" fmla="*/ 42706 h 394700"/>
                <a:gd name="connsiteX17" fmla="*/ 302922 w 470696"/>
                <a:gd name="connsiteY17" fmla="*/ 41645 h 394700"/>
                <a:gd name="connsiteX18" fmla="*/ 301729 w 470696"/>
                <a:gd name="connsiteY18" fmla="*/ 40451 h 394700"/>
                <a:gd name="connsiteX19" fmla="*/ 305044 w 470696"/>
                <a:gd name="connsiteY19" fmla="*/ 40451 h 394700"/>
                <a:gd name="connsiteX20" fmla="*/ 369236 w 470696"/>
                <a:gd name="connsiteY20" fmla="*/ 0 h 394700"/>
                <a:gd name="connsiteX21" fmla="*/ 382764 w 470696"/>
                <a:gd name="connsiteY21" fmla="*/ 4509 h 394700"/>
                <a:gd name="connsiteX22" fmla="*/ 396292 w 470696"/>
                <a:gd name="connsiteY22" fmla="*/ 7957 h 394700"/>
                <a:gd name="connsiteX23" fmla="*/ 401863 w 470696"/>
                <a:gd name="connsiteY23" fmla="*/ 16976 h 394700"/>
                <a:gd name="connsiteX24" fmla="*/ 399608 w 470696"/>
                <a:gd name="connsiteY24" fmla="*/ 29310 h 394700"/>
                <a:gd name="connsiteX25" fmla="*/ 399608 w 470696"/>
                <a:gd name="connsiteY25" fmla="*/ 34881 h 394700"/>
                <a:gd name="connsiteX26" fmla="*/ 405178 w 470696"/>
                <a:gd name="connsiteY26" fmla="*/ 42706 h 394700"/>
                <a:gd name="connsiteX27" fmla="*/ 409688 w 470696"/>
                <a:gd name="connsiteY27" fmla="*/ 40451 h 394700"/>
                <a:gd name="connsiteX28" fmla="*/ 413136 w 470696"/>
                <a:gd name="connsiteY28" fmla="*/ 40451 h 394700"/>
                <a:gd name="connsiteX29" fmla="*/ 413136 w 470696"/>
                <a:gd name="connsiteY29" fmla="*/ 42706 h 394700"/>
                <a:gd name="connsiteX30" fmla="*/ 412075 w 470696"/>
                <a:gd name="connsiteY30" fmla="*/ 43900 h 394700"/>
                <a:gd name="connsiteX31" fmla="*/ 407566 w 470696"/>
                <a:gd name="connsiteY31" fmla="*/ 46154 h 394700"/>
                <a:gd name="connsiteX32" fmla="*/ 406372 w 470696"/>
                <a:gd name="connsiteY32" fmla="*/ 47216 h 394700"/>
                <a:gd name="connsiteX33" fmla="*/ 406372 w 470696"/>
                <a:gd name="connsiteY33" fmla="*/ 50531 h 394700"/>
                <a:gd name="connsiteX34" fmla="*/ 405311 w 470696"/>
                <a:gd name="connsiteY34" fmla="*/ 51724 h 394700"/>
                <a:gd name="connsiteX35" fmla="*/ 405311 w 470696"/>
                <a:gd name="connsiteY35" fmla="*/ 52786 h 394700"/>
                <a:gd name="connsiteX36" fmla="*/ 401863 w 470696"/>
                <a:gd name="connsiteY36" fmla="*/ 53979 h 394700"/>
                <a:gd name="connsiteX37" fmla="*/ 400802 w 470696"/>
                <a:gd name="connsiteY37" fmla="*/ 55040 h 394700"/>
                <a:gd name="connsiteX38" fmla="*/ 398547 w 470696"/>
                <a:gd name="connsiteY38" fmla="*/ 60610 h 394700"/>
                <a:gd name="connsiteX39" fmla="*/ 398547 w 470696"/>
                <a:gd name="connsiteY39" fmla="*/ 61804 h 394700"/>
                <a:gd name="connsiteX40" fmla="*/ 397486 w 470696"/>
                <a:gd name="connsiteY40" fmla="*/ 62866 h 394700"/>
                <a:gd name="connsiteX41" fmla="*/ 395231 w 470696"/>
                <a:gd name="connsiteY41" fmla="*/ 64059 h 394700"/>
                <a:gd name="connsiteX42" fmla="*/ 391916 w 470696"/>
                <a:gd name="connsiteY42" fmla="*/ 65120 h 394700"/>
                <a:gd name="connsiteX43" fmla="*/ 387406 w 470696"/>
                <a:gd name="connsiteY43" fmla="*/ 68436 h 394700"/>
                <a:gd name="connsiteX44" fmla="*/ 385152 w 470696"/>
                <a:gd name="connsiteY44" fmla="*/ 70690 h 394700"/>
                <a:gd name="connsiteX45" fmla="*/ 375072 w 470696"/>
                <a:gd name="connsiteY45" fmla="*/ 87534 h 394700"/>
                <a:gd name="connsiteX46" fmla="*/ 370562 w 470696"/>
                <a:gd name="connsiteY46" fmla="*/ 92044 h 394700"/>
                <a:gd name="connsiteX47" fmla="*/ 370562 w 470696"/>
                <a:gd name="connsiteY47" fmla="*/ 93104 h 394700"/>
                <a:gd name="connsiteX48" fmla="*/ 371756 w 470696"/>
                <a:gd name="connsiteY48" fmla="*/ 95360 h 394700"/>
                <a:gd name="connsiteX49" fmla="*/ 370562 w 470696"/>
                <a:gd name="connsiteY49" fmla="*/ 99868 h 394700"/>
                <a:gd name="connsiteX50" fmla="*/ 371756 w 470696"/>
                <a:gd name="connsiteY50" fmla="*/ 100930 h 394700"/>
                <a:gd name="connsiteX51" fmla="*/ 372817 w 470696"/>
                <a:gd name="connsiteY51" fmla="*/ 103184 h 394700"/>
                <a:gd name="connsiteX52" fmla="*/ 368308 w 470696"/>
                <a:gd name="connsiteY52" fmla="*/ 111010 h 394700"/>
                <a:gd name="connsiteX53" fmla="*/ 375072 w 470696"/>
                <a:gd name="connsiteY53" fmla="*/ 115518 h 394700"/>
                <a:gd name="connsiteX54" fmla="*/ 373878 w 470696"/>
                <a:gd name="connsiteY54" fmla="*/ 124537 h 394700"/>
                <a:gd name="connsiteX55" fmla="*/ 367114 w 470696"/>
                <a:gd name="connsiteY55" fmla="*/ 130240 h 394700"/>
                <a:gd name="connsiteX56" fmla="*/ 359289 w 470696"/>
                <a:gd name="connsiteY56" fmla="*/ 134750 h 394700"/>
                <a:gd name="connsiteX57" fmla="*/ 360483 w 470696"/>
                <a:gd name="connsiteY57" fmla="*/ 138198 h 394700"/>
                <a:gd name="connsiteX58" fmla="*/ 354780 w 470696"/>
                <a:gd name="connsiteY58" fmla="*/ 141514 h 394700"/>
                <a:gd name="connsiteX59" fmla="*/ 386213 w 470696"/>
                <a:gd name="connsiteY59" fmla="*/ 166315 h 394700"/>
                <a:gd name="connsiteX60" fmla="*/ 443641 w 470696"/>
                <a:gd name="connsiteY60" fmla="*/ 229313 h 394700"/>
                <a:gd name="connsiteX61" fmla="*/ 470697 w 470696"/>
                <a:gd name="connsiteY61" fmla="*/ 282232 h 394700"/>
                <a:gd name="connsiteX62" fmla="*/ 459423 w 470696"/>
                <a:gd name="connsiteY62" fmla="*/ 285548 h 394700"/>
                <a:gd name="connsiteX63" fmla="*/ 459423 w 470696"/>
                <a:gd name="connsiteY63" fmla="*/ 284486 h 394700"/>
                <a:gd name="connsiteX64" fmla="*/ 453853 w 470696"/>
                <a:gd name="connsiteY64" fmla="*/ 285548 h 394700"/>
                <a:gd name="connsiteX65" fmla="*/ 452792 w 470696"/>
                <a:gd name="connsiteY65" fmla="*/ 287802 h 394700"/>
                <a:gd name="connsiteX66" fmla="*/ 451598 w 470696"/>
                <a:gd name="connsiteY66" fmla="*/ 287802 h 394700"/>
                <a:gd name="connsiteX67" fmla="*/ 453853 w 470696"/>
                <a:gd name="connsiteY67" fmla="*/ 291250 h 394700"/>
                <a:gd name="connsiteX68" fmla="*/ 457168 w 470696"/>
                <a:gd name="connsiteY68" fmla="*/ 293506 h 394700"/>
                <a:gd name="connsiteX69" fmla="*/ 453853 w 470696"/>
                <a:gd name="connsiteY69" fmla="*/ 295760 h 394700"/>
                <a:gd name="connsiteX70" fmla="*/ 459423 w 470696"/>
                <a:gd name="connsiteY70" fmla="*/ 302524 h 394700"/>
                <a:gd name="connsiteX71" fmla="*/ 458230 w 470696"/>
                <a:gd name="connsiteY71" fmla="*/ 303585 h 394700"/>
                <a:gd name="connsiteX72" fmla="*/ 454914 w 470696"/>
                <a:gd name="connsiteY72" fmla="*/ 301330 h 394700"/>
                <a:gd name="connsiteX73" fmla="*/ 453853 w 470696"/>
                <a:gd name="connsiteY73" fmla="*/ 304646 h 394700"/>
                <a:gd name="connsiteX74" fmla="*/ 447089 w 470696"/>
                <a:gd name="connsiteY74" fmla="*/ 297882 h 394700"/>
                <a:gd name="connsiteX75" fmla="*/ 447089 w 470696"/>
                <a:gd name="connsiteY75" fmla="*/ 299076 h 394700"/>
                <a:gd name="connsiteX76" fmla="*/ 454914 w 470696"/>
                <a:gd name="connsiteY76" fmla="*/ 308094 h 394700"/>
                <a:gd name="connsiteX77" fmla="*/ 451598 w 470696"/>
                <a:gd name="connsiteY77" fmla="*/ 310349 h 394700"/>
                <a:gd name="connsiteX78" fmla="*/ 461678 w 470696"/>
                <a:gd name="connsiteY78" fmla="*/ 321623 h 394700"/>
                <a:gd name="connsiteX79" fmla="*/ 458230 w 470696"/>
                <a:gd name="connsiteY79" fmla="*/ 323877 h 394700"/>
                <a:gd name="connsiteX80" fmla="*/ 462739 w 470696"/>
                <a:gd name="connsiteY80" fmla="*/ 329580 h 394700"/>
                <a:gd name="connsiteX81" fmla="*/ 461678 w 470696"/>
                <a:gd name="connsiteY81" fmla="*/ 329580 h 394700"/>
                <a:gd name="connsiteX82" fmla="*/ 454914 w 470696"/>
                <a:gd name="connsiteY82" fmla="*/ 322816 h 394700"/>
                <a:gd name="connsiteX83" fmla="*/ 450405 w 470696"/>
                <a:gd name="connsiteY83" fmla="*/ 327326 h 394700"/>
                <a:gd name="connsiteX84" fmla="*/ 459423 w 470696"/>
                <a:gd name="connsiteY84" fmla="*/ 336344 h 394700"/>
                <a:gd name="connsiteX85" fmla="*/ 458230 w 470696"/>
                <a:gd name="connsiteY85" fmla="*/ 337537 h 394700"/>
                <a:gd name="connsiteX86" fmla="*/ 442447 w 470696"/>
                <a:gd name="connsiteY86" fmla="*/ 320694 h 394700"/>
                <a:gd name="connsiteX87" fmla="*/ 439131 w 470696"/>
                <a:gd name="connsiteY87" fmla="*/ 322949 h 394700"/>
                <a:gd name="connsiteX88" fmla="*/ 462739 w 470696"/>
                <a:gd name="connsiteY88" fmla="*/ 348811 h 394700"/>
                <a:gd name="connsiteX89" fmla="*/ 453720 w 470696"/>
                <a:gd name="connsiteY89" fmla="*/ 349873 h 394700"/>
                <a:gd name="connsiteX90" fmla="*/ 452659 w 470696"/>
                <a:gd name="connsiteY90" fmla="*/ 349873 h 394700"/>
                <a:gd name="connsiteX91" fmla="*/ 355841 w 470696"/>
                <a:gd name="connsiteY91" fmla="*/ 357830 h 394700"/>
                <a:gd name="connsiteX92" fmla="*/ 350270 w 470696"/>
                <a:gd name="connsiteY92" fmla="*/ 363400 h 394700"/>
                <a:gd name="connsiteX93" fmla="*/ 344700 w 470696"/>
                <a:gd name="connsiteY93" fmla="*/ 373480 h 394700"/>
                <a:gd name="connsiteX94" fmla="*/ 321092 w 470696"/>
                <a:gd name="connsiteY94" fmla="*/ 347617 h 394700"/>
                <a:gd name="connsiteX95" fmla="*/ 320031 w 470696"/>
                <a:gd name="connsiteY95" fmla="*/ 347617 h 394700"/>
                <a:gd name="connsiteX96" fmla="*/ 321092 w 470696"/>
                <a:gd name="connsiteY96" fmla="*/ 350933 h 394700"/>
                <a:gd name="connsiteX97" fmla="*/ 321092 w 470696"/>
                <a:gd name="connsiteY97" fmla="*/ 353188 h 394700"/>
                <a:gd name="connsiteX98" fmla="*/ 322153 w 470696"/>
                <a:gd name="connsiteY98" fmla="*/ 354249 h 394700"/>
                <a:gd name="connsiteX99" fmla="*/ 322153 w 470696"/>
                <a:gd name="connsiteY99" fmla="*/ 356504 h 394700"/>
                <a:gd name="connsiteX100" fmla="*/ 325469 w 470696"/>
                <a:gd name="connsiteY100" fmla="*/ 358758 h 394700"/>
                <a:gd name="connsiteX101" fmla="*/ 323214 w 470696"/>
                <a:gd name="connsiteY101" fmla="*/ 359820 h 394700"/>
                <a:gd name="connsiteX102" fmla="*/ 324275 w 470696"/>
                <a:gd name="connsiteY102" fmla="*/ 359820 h 394700"/>
                <a:gd name="connsiteX103" fmla="*/ 322021 w 470696"/>
                <a:gd name="connsiteY103" fmla="*/ 362074 h 394700"/>
                <a:gd name="connsiteX104" fmla="*/ 340058 w 470696"/>
                <a:gd name="connsiteY104" fmla="*/ 382366 h 394700"/>
                <a:gd name="connsiteX105" fmla="*/ 337803 w 470696"/>
                <a:gd name="connsiteY105" fmla="*/ 386875 h 394700"/>
                <a:gd name="connsiteX106" fmla="*/ 335549 w 470696"/>
                <a:gd name="connsiteY106" fmla="*/ 392446 h 394700"/>
                <a:gd name="connsiteX107" fmla="*/ 334355 w 470696"/>
                <a:gd name="connsiteY107" fmla="*/ 394700 h 394700"/>
                <a:gd name="connsiteX108" fmla="*/ 326530 w 470696"/>
                <a:gd name="connsiteY108" fmla="*/ 390191 h 394700"/>
                <a:gd name="connsiteX109" fmla="*/ 323214 w 470696"/>
                <a:gd name="connsiteY109" fmla="*/ 389130 h 394700"/>
                <a:gd name="connsiteX110" fmla="*/ 323214 w 470696"/>
                <a:gd name="connsiteY110" fmla="*/ 385814 h 394700"/>
                <a:gd name="connsiteX111" fmla="*/ 296158 w 470696"/>
                <a:gd name="connsiteY111" fmla="*/ 383560 h 394700"/>
                <a:gd name="connsiteX112" fmla="*/ 307432 w 470696"/>
                <a:gd name="connsiteY112" fmla="*/ 363267 h 394700"/>
                <a:gd name="connsiteX113" fmla="*/ 289394 w 470696"/>
                <a:gd name="connsiteY113" fmla="*/ 346424 h 394700"/>
                <a:gd name="connsiteX114" fmla="*/ 273611 w 470696"/>
                <a:gd name="connsiteY114" fmla="*/ 348679 h 394700"/>
                <a:gd name="connsiteX115" fmla="*/ 264593 w 470696"/>
                <a:gd name="connsiteY115" fmla="*/ 356504 h 394700"/>
                <a:gd name="connsiteX116" fmla="*/ 262338 w 470696"/>
                <a:gd name="connsiteY116" fmla="*/ 358758 h 394700"/>
                <a:gd name="connsiteX117" fmla="*/ 254513 w 470696"/>
                <a:gd name="connsiteY117" fmla="*/ 348679 h 394700"/>
                <a:gd name="connsiteX118" fmla="*/ 248810 w 470696"/>
                <a:gd name="connsiteY118" fmla="*/ 343108 h 394700"/>
                <a:gd name="connsiteX119" fmla="*/ 246555 w 470696"/>
                <a:gd name="connsiteY119" fmla="*/ 346424 h 394700"/>
                <a:gd name="connsiteX120" fmla="*/ 243240 w 470696"/>
                <a:gd name="connsiteY120" fmla="*/ 344169 h 394700"/>
                <a:gd name="connsiteX121" fmla="*/ 240985 w 470696"/>
                <a:gd name="connsiteY121" fmla="*/ 346424 h 394700"/>
                <a:gd name="connsiteX122" fmla="*/ 236476 w 470696"/>
                <a:gd name="connsiteY122" fmla="*/ 339660 h 394700"/>
                <a:gd name="connsiteX123" fmla="*/ 233027 w 470696"/>
                <a:gd name="connsiteY123" fmla="*/ 343108 h 394700"/>
                <a:gd name="connsiteX124" fmla="*/ 227457 w 470696"/>
                <a:gd name="connsiteY124" fmla="*/ 337537 h 394700"/>
                <a:gd name="connsiteX125" fmla="*/ 224009 w 470696"/>
                <a:gd name="connsiteY125" fmla="*/ 339793 h 394700"/>
                <a:gd name="connsiteX126" fmla="*/ 202655 w 470696"/>
                <a:gd name="connsiteY126" fmla="*/ 316185 h 394700"/>
                <a:gd name="connsiteX127" fmla="*/ 190321 w 470696"/>
                <a:gd name="connsiteY127" fmla="*/ 301596 h 394700"/>
                <a:gd name="connsiteX128" fmla="*/ 184618 w 470696"/>
                <a:gd name="connsiteY128" fmla="*/ 294832 h 394700"/>
                <a:gd name="connsiteX129" fmla="*/ 181303 w 470696"/>
                <a:gd name="connsiteY129" fmla="*/ 293638 h 394700"/>
                <a:gd name="connsiteX130" fmla="*/ 182496 w 470696"/>
                <a:gd name="connsiteY130" fmla="*/ 292577 h 394700"/>
                <a:gd name="connsiteX131" fmla="*/ 180242 w 470696"/>
                <a:gd name="connsiteY131" fmla="*/ 292577 h 394700"/>
                <a:gd name="connsiteX132" fmla="*/ 177987 w 470696"/>
                <a:gd name="connsiteY132" fmla="*/ 291516 h 394700"/>
                <a:gd name="connsiteX133" fmla="*/ 177987 w 470696"/>
                <a:gd name="connsiteY133" fmla="*/ 290322 h 394700"/>
                <a:gd name="connsiteX134" fmla="*/ 176793 w 470696"/>
                <a:gd name="connsiteY134" fmla="*/ 289262 h 394700"/>
                <a:gd name="connsiteX135" fmla="*/ 179048 w 470696"/>
                <a:gd name="connsiteY135" fmla="*/ 287006 h 394700"/>
                <a:gd name="connsiteX136" fmla="*/ 146421 w 470696"/>
                <a:gd name="connsiteY136" fmla="*/ 262205 h 394700"/>
                <a:gd name="connsiteX137" fmla="*/ 146421 w 470696"/>
                <a:gd name="connsiteY137" fmla="*/ 263399 h 394700"/>
                <a:gd name="connsiteX138" fmla="*/ 145228 w 470696"/>
                <a:gd name="connsiteY138" fmla="*/ 263399 h 394700"/>
                <a:gd name="connsiteX139" fmla="*/ 145228 w 470696"/>
                <a:gd name="connsiteY139" fmla="*/ 262205 h 394700"/>
                <a:gd name="connsiteX140" fmla="*/ 141912 w 470696"/>
                <a:gd name="connsiteY140" fmla="*/ 262205 h 394700"/>
                <a:gd name="connsiteX141" fmla="*/ 141912 w 470696"/>
                <a:gd name="connsiteY141" fmla="*/ 261144 h 394700"/>
                <a:gd name="connsiteX142" fmla="*/ 116049 w 470696"/>
                <a:gd name="connsiteY142" fmla="*/ 248809 h 394700"/>
                <a:gd name="connsiteX143" fmla="*/ 108092 w 470696"/>
                <a:gd name="connsiteY143" fmla="*/ 248809 h 394700"/>
                <a:gd name="connsiteX144" fmla="*/ 103583 w 470696"/>
                <a:gd name="connsiteY144" fmla="*/ 249871 h 394700"/>
                <a:gd name="connsiteX145" fmla="*/ 103583 w 470696"/>
                <a:gd name="connsiteY145" fmla="*/ 248809 h 394700"/>
                <a:gd name="connsiteX146" fmla="*/ 104643 w 470696"/>
                <a:gd name="connsiteY146" fmla="*/ 243239 h 394700"/>
                <a:gd name="connsiteX147" fmla="*/ 102389 w 470696"/>
                <a:gd name="connsiteY147" fmla="*/ 238730 h 394700"/>
                <a:gd name="connsiteX148" fmla="*/ 101195 w 470696"/>
                <a:gd name="connsiteY148" fmla="*/ 238730 h 394700"/>
                <a:gd name="connsiteX149" fmla="*/ 95625 w 470696"/>
                <a:gd name="connsiteY149" fmla="*/ 236475 h 394700"/>
                <a:gd name="connsiteX150" fmla="*/ 95625 w 470696"/>
                <a:gd name="connsiteY150" fmla="*/ 235415 h 394700"/>
                <a:gd name="connsiteX151" fmla="*/ 94564 w 470696"/>
                <a:gd name="connsiteY151" fmla="*/ 234221 h 394700"/>
                <a:gd name="connsiteX152" fmla="*/ 94564 w 470696"/>
                <a:gd name="connsiteY152" fmla="*/ 236475 h 394700"/>
                <a:gd name="connsiteX153" fmla="*/ 93370 w 470696"/>
                <a:gd name="connsiteY153" fmla="*/ 237669 h 394700"/>
                <a:gd name="connsiteX154" fmla="*/ 93370 w 470696"/>
                <a:gd name="connsiteY154" fmla="*/ 239923 h 394700"/>
                <a:gd name="connsiteX155" fmla="*/ 94564 w 470696"/>
                <a:gd name="connsiteY155" fmla="*/ 239923 h 394700"/>
                <a:gd name="connsiteX156" fmla="*/ 97879 w 470696"/>
                <a:gd name="connsiteY156" fmla="*/ 243372 h 394700"/>
                <a:gd name="connsiteX157" fmla="*/ 97879 w 470696"/>
                <a:gd name="connsiteY157" fmla="*/ 244433 h 394700"/>
                <a:gd name="connsiteX158" fmla="*/ 96686 w 470696"/>
                <a:gd name="connsiteY158" fmla="*/ 245626 h 394700"/>
                <a:gd name="connsiteX159" fmla="*/ 97879 w 470696"/>
                <a:gd name="connsiteY159" fmla="*/ 248942 h 394700"/>
                <a:gd name="connsiteX160" fmla="*/ 0 w 470696"/>
                <a:gd name="connsiteY160" fmla="*/ 197218 h 394700"/>
                <a:gd name="connsiteX161" fmla="*/ 12335 w 470696"/>
                <a:gd name="connsiteY161" fmla="*/ 176925 h 394700"/>
                <a:gd name="connsiteX162" fmla="*/ 18037 w 470696"/>
                <a:gd name="connsiteY162" fmla="*/ 172416 h 394700"/>
                <a:gd name="connsiteX163" fmla="*/ 15783 w 470696"/>
                <a:gd name="connsiteY163" fmla="*/ 171222 h 394700"/>
                <a:gd name="connsiteX164" fmla="*/ 16976 w 470696"/>
                <a:gd name="connsiteY164" fmla="*/ 168968 h 394700"/>
                <a:gd name="connsiteX165" fmla="*/ 19231 w 470696"/>
                <a:gd name="connsiteY165" fmla="*/ 170161 h 394700"/>
                <a:gd name="connsiteX166" fmla="*/ 20292 w 470696"/>
                <a:gd name="connsiteY166" fmla="*/ 167907 h 394700"/>
                <a:gd name="connsiteX167" fmla="*/ 21486 w 470696"/>
                <a:gd name="connsiteY167" fmla="*/ 168968 h 394700"/>
                <a:gd name="connsiteX168" fmla="*/ 36075 w 470696"/>
                <a:gd name="connsiteY168" fmla="*/ 153185 h 394700"/>
                <a:gd name="connsiteX169" fmla="*/ 68701 w 470696"/>
                <a:gd name="connsiteY169" fmla="*/ 120558 h 394700"/>
                <a:gd name="connsiteX170" fmla="*/ 69895 w 470696"/>
                <a:gd name="connsiteY170" fmla="*/ 121620 h 394700"/>
                <a:gd name="connsiteX171" fmla="*/ 70956 w 470696"/>
                <a:gd name="connsiteY171" fmla="*/ 120558 h 394700"/>
                <a:gd name="connsiteX172" fmla="*/ 69895 w 470696"/>
                <a:gd name="connsiteY172" fmla="*/ 118304 h 394700"/>
                <a:gd name="connsiteX173" fmla="*/ 86739 w 470696"/>
                <a:gd name="connsiteY173" fmla="*/ 102521 h 394700"/>
                <a:gd name="connsiteX174" fmla="*/ 87800 w 470696"/>
                <a:gd name="connsiteY174" fmla="*/ 101327 h 394700"/>
                <a:gd name="connsiteX175" fmla="*/ 106898 w 470696"/>
                <a:gd name="connsiteY175" fmla="*/ 96818 h 39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70696" h="394700">
                  <a:moveTo>
                    <a:pt x="107163" y="96685"/>
                  </a:moveTo>
                  <a:lnTo>
                    <a:pt x="143106" y="87667"/>
                  </a:lnTo>
                  <a:lnTo>
                    <a:pt x="177987" y="88728"/>
                  </a:lnTo>
                  <a:lnTo>
                    <a:pt x="260083" y="57295"/>
                  </a:lnTo>
                  <a:lnTo>
                    <a:pt x="256768" y="56234"/>
                  </a:lnTo>
                  <a:lnTo>
                    <a:pt x="256768" y="55040"/>
                  </a:lnTo>
                  <a:lnTo>
                    <a:pt x="263532" y="53979"/>
                  </a:lnTo>
                  <a:lnTo>
                    <a:pt x="265786" y="56234"/>
                  </a:lnTo>
                  <a:lnTo>
                    <a:pt x="269102" y="55040"/>
                  </a:lnTo>
                  <a:lnTo>
                    <a:pt x="273611" y="55040"/>
                  </a:lnTo>
                  <a:lnTo>
                    <a:pt x="274805" y="56234"/>
                  </a:lnTo>
                  <a:lnTo>
                    <a:pt x="279315" y="53979"/>
                  </a:lnTo>
                  <a:lnTo>
                    <a:pt x="278121" y="52786"/>
                  </a:lnTo>
                  <a:lnTo>
                    <a:pt x="278121" y="50531"/>
                  </a:lnTo>
                  <a:lnTo>
                    <a:pt x="284885" y="47216"/>
                  </a:lnTo>
                  <a:lnTo>
                    <a:pt x="298413" y="42706"/>
                  </a:lnTo>
                  <a:lnTo>
                    <a:pt x="299607" y="42706"/>
                  </a:lnTo>
                  <a:lnTo>
                    <a:pt x="302922" y="41645"/>
                  </a:lnTo>
                  <a:lnTo>
                    <a:pt x="301729" y="40451"/>
                  </a:lnTo>
                  <a:lnTo>
                    <a:pt x="305044" y="40451"/>
                  </a:lnTo>
                  <a:lnTo>
                    <a:pt x="369236" y="0"/>
                  </a:lnTo>
                  <a:lnTo>
                    <a:pt x="382764" y="4509"/>
                  </a:lnTo>
                  <a:lnTo>
                    <a:pt x="396292" y="7957"/>
                  </a:lnTo>
                  <a:lnTo>
                    <a:pt x="401863" y="16976"/>
                  </a:lnTo>
                  <a:lnTo>
                    <a:pt x="399608" y="29310"/>
                  </a:lnTo>
                  <a:lnTo>
                    <a:pt x="399608" y="34881"/>
                  </a:lnTo>
                  <a:lnTo>
                    <a:pt x="405178" y="42706"/>
                  </a:lnTo>
                  <a:lnTo>
                    <a:pt x="409688" y="40451"/>
                  </a:lnTo>
                  <a:lnTo>
                    <a:pt x="413136" y="40451"/>
                  </a:lnTo>
                  <a:lnTo>
                    <a:pt x="413136" y="42706"/>
                  </a:lnTo>
                  <a:lnTo>
                    <a:pt x="412075" y="43900"/>
                  </a:lnTo>
                  <a:lnTo>
                    <a:pt x="407566" y="46154"/>
                  </a:lnTo>
                  <a:lnTo>
                    <a:pt x="406372" y="47216"/>
                  </a:lnTo>
                  <a:lnTo>
                    <a:pt x="406372" y="50531"/>
                  </a:lnTo>
                  <a:lnTo>
                    <a:pt x="405311" y="51724"/>
                  </a:lnTo>
                  <a:lnTo>
                    <a:pt x="405311" y="52786"/>
                  </a:lnTo>
                  <a:lnTo>
                    <a:pt x="401863" y="53979"/>
                  </a:lnTo>
                  <a:lnTo>
                    <a:pt x="400802" y="55040"/>
                  </a:lnTo>
                  <a:lnTo>
                    <a:pt x="398547" y="60610"/>
                  </a:lnTo>
                  <a:lnTo>
                    <a:pt x="398547" y="61804"/>
                  </a:lnTo>
                  <a:lnTo>
                    <a:pt x="397486" y="62866"/>
                  </a:lnTo>
                  <a:lnTo>
                    <a:pt x="395231" y="64059"/>
                  </a:lnTo>
                  <a:lnTo>
                    <a:pt x="391916" y="65120"/>
                  </a:lnTo>
                  <a:lnTo>
                    <a:pt x="387406" y="68436"/>
                  </a:lnTo>
                  <a:lnTo>
                    <a:pt x="385152" y="70690"/>
                  </a:lnTo>
                  <a:lnTo>
                    <a:pt x="375072" y="87534"/>
                  </a:lnTo>
                  <a:lnTo>
                    <a:pt x="370562" y="92044"/>
                  </a:lnTo>
                  <a:lnTo>
                    <a:pt x="370562" y="93104"/>
                  </a:lnTo>
                  <a:lnTo>
                    <a:pt x="371756" y="95360"/>
                  </a:lnTo>
                  <a:lnTo>
                    <a:pt x="370562" y="99868"/>
                  </a:lnTo>
                  <a:lnTo>
                    <a:pt x="371756" y="100930"/>
                  </a:lnTo>
                  <a:lnTo>
                    <a:pt x="372817" y="103184"/>
                  </a:lnTo>
                  <a:lnTo>
                    <a:pt x="368308" y="111010"/>
                  </a:lnTo>
                  <a:lnTo>
                    <a:pt x="375072" y="115518"/>
                  </a:lnTo>
                  <a:lnTo>
                    <a:pt x="373878" y="124537"/>
                  </a:lnTo>
                  <a:lnTo>
                    <a:pt x="367114" y="130240"/>
                  </a:lnTo>
                  <a:lnTo>
                    <a:pt x="359289" y="134750"/>
                  </a:lnTo>
                  <a:lnTo>
                    <a:pt x="360483" y="138198"/>
                  </a:lnTo>
                  <a:lnTo>
                    <a:pt x="354780" y="141514"/>
                  </a:lnTo>
                  <a:lnTo>
                    <a:pt x="386213" y="166315"/>
                  </a:lnTo>
                  <a:lnTo>
                    <a:pt x="443641" y="229313"/>
                  </a:lnTo>
                  <a:lnTo>
                    <a:pt x="470697" y="282232"/>
                  </a:lnTo>
                  <a:lnTo>
                    <a:pt x="459423" y="285548"/>
                  </a:lnTo>
                  <a:lnTo>
                    <a:pt x="459423" y="284486"/>
                  </a:lnTo>
                  <a:lnTo>
                    <a:pt x="453853" y="285548"/>
                  </a:lnTo>
                  <a:lnTo>
                    <a:pt x="452792" y="287802"/>
                  </a:lnTo>
                  <a:lnTo>
                    <a:pt x="451598" y="287802"/>
                  </a:lnTo>
                  <a:lnTo>
                    <a:pt x="453853" y="291250"/>
                  </a:lnTo>
                  <a:lnTo>
                    <a:pt x="457168" y="293506"/>
                  </a:lnTo>
                  <a:lnTo>
                    <a:pt x="453853" y="295760"/>
                  </a:lnTo>
                  <a:lnTo>
                    <a:pt x="459423" y="302524"/>
                  </a:lnTo>
                  <a:lnTo>
                    <a:pt x="458230" y="303585"/>
                  </a:lnTo>
                  <a:lnTo>
                    <a:pt x="454914" y="301330"/>
                  </a:lnTo>
                  <a:lnTo>
                    <a:pt x="453853" y="304646"/>
                  </a:lnTo>
                  <a:lnTo>
                    <a:pt x="447089" y="297882"/>
                  </a:lnTo>
                  <a:lnTo>
                    <a:pt x="447089" y="299076"/>
                  </a:lnTo>
                  <a:lnTo>
                    <a:pt x="454914" y="308094"/>
                  </a:lnTo>
                  <a:lnTo>
                    <a:pt x="451598" y="310349"/>
                  </a:lnTo>
                  <a:lnTo>
                    <a:pt x="461678" y="321623"/>
                  </a:lnTo>
                  <a:lnTo>
                    <a:pt x="458230" y="323877"/>
                  </a:lnTo>
                  <a:lnTo>
                    <a:pt x="462739" y="329580"/>
                  </a:lnTo>
                  <a:lnTo>
                    <a:pt x="461678" y="329580"/>
                  </a:lnTo>
                  <a:lnTo>
                    <a:pt x="454914" y="322816"/>
                  </a:lnTo>
                  <a:lnTo>
                    <a:pt x="450405" y="327326"/>
                  </a:lnTo>
                  <a:lnTo>
                    <a:pt x="459423" y="336344"/>
                  </a:lnTo>
                  <a:lnTo>
                    <a:pt x="458230" y="337537"/>
                  </a:lnTo>
                  <a:lnTo>
                    <a:pt x="442447" y="320694"/>
                  </a:lnTo>
                  <a:lnTo>
                    <a:pt x="439131" y="322949"/>
                  </a:lnTo>
                  <a:lnTo>
                    <a:pt x="462739" y="348811"/>
                  </a:lnTo>
                  <a:lnTo>
                    <a:pt x="453720" y="349873"/>
                  </a:lnTo>
                  <a:lnTo>
                    <a:pt x="452659" y="349873"/>
                  </a:lnTo>
                  <a:lnTo>
                    <a:pt x="355841" y="357830"/>
                  </a:lnTo>
                  <a:lnTo>
                    <a:pt x="350270" y="363400"/>
                  </a:lnTo>
                  <a:lnTo>
                    <a:pt x="344700" y="373480"/>
                  </a:lnTo>
                  <a:lnTo>
                    <a:pt x="321092" y="347617"/>
                  </a:lnTo>
                  <a:lnTo>
                    <a:pt x="320031" y="347617"/>
                  </a:lnTo>
                  <a:lnTo>
                    <a:pt x="321092" y="350933"/>
                  </a:lnTo>
                  <a:lnTo>
                    <a:pt x="321092" y="353188"/>
                  </a:lnTo>
                  <a:lnTo>
                    <a:pt x="322153" y="354249"/>
                  </a:lnTo>
                  <a:lnTo>
                    <a:pt x="322153" y="356504"/>
                  </a:lnTo>
                  <a:lnTo>
                    <a:pt x="325469" y="358758"/>
                  </a:lnTo>
                  <a:lnTo>
                    <a:pt x="323214" y="359820"/>
                  </a:lnTo>
                  <a:lnTo>
                    <a:pt x="324275" y="359820"/>
                  </a:lnTo>
                  <a:lnTo>
                    <a:pt x="322021" y="362074"/>
                  </a:lnTo>
                  <a:lnTo>
                    <a:pt x="340058" y="382366"/>
                  </a:lnTo>
                  <a:lnTo>
                    <a:pt x="337803" y="386875"/>
                  </a:lnTo>
                  <a:lnTo>
                    <a:pt x="335549" y="392446"/>
                  </a:lnTo>
                  <a:lnTo>
                    <a:pt x="334355" y="394700"/>
                  </a:lnTo>
                  <a:lnTo>
                    <a:pt x="326530" y="390191"/>
                  </a:lnTo>
                  <a:lnTo>
                    <a:pt x="323214" y="389130"/>
                  </a:lnTo>
                  <a:lnTo>
                    <a:pt x="323214" y="385814"/>
                  </a:lnTo>
                  <a:lnTo>
                    <a:pt x="296158" y="383560"/>
                  </a:lnTo>
                  <a:lnTo>
                    <a:pt x="307432" y="363267"/>
                  </a:lnTo>
                  <a:lnTo>
                    <a:pt x="289394" y="346424"/>
                  </a:lnTo>
                  <a:lnTo>
                    <a:pt x="273611" y="348679"/>
                  </a:lnTo>
                  <a:lnTo>
                    <a:pt x="264593" y="356504"/>
                  </a:lnTo>
                  <a:lnTo>
                    <a:pt x="262338" y="358758"/>
                  </a:lnTo>
                  <a:lnTo>
                    <a:pt x="254513" y="348679"/>
                  </a:lnTo>
                  <a:lnTo>
                    <a:pt x="248810" y="343108"/>
                  </a:lnTo>
                  <a:lnTo>
                    <a:pt x="246555" y="346424"/>
                  </a:lnTo>
                  <a:lnTo>
                    <a:pt x="243240" y="344169"/>
                  </a:lnTo>
                  <a:lnTo>
                    <a:pt x="240985" y="346424"/>
                  </a:lnTo>
                  <a:lnTo>
                    <a:pt x="236476" y="339660"/>
                  </a:lnTo>
                  <a:lnTo>
                    <a:pt x="233027" y="343108"/>
                  </a:lnTo>
                  <a:lnTo>
                    <a:pt x="227457" y="337537"/>
                  </a:lnTo>
                  <a:lnTo>
                    <a:pt x="224009" y="339793"/>
                  </a:lnTo>
                  <a:lnTo>
                    <a:pt x="202655" y="316185"/>
                  </a:lnTo>
                  <a:lnTo>
                    <a:pt x="190321" y="301596"/>
                  </a:lnTo>
                  <a:lnTo>
                    <a:pt x="184618" y="294832"/>
                  </a:lnTo>
                  <a:lnTo>
                    <a:pt x="181303" y="293638"/>
                  </a:lnTo>
                  <a:lnTo>
                    <a:pt x="182496" y="292577"/>
                  </a:lnTo>
                  <a:lnTo>
                    <a:pt x="180242" y="292577"/>
                  </a:lnTo>
                  <a:lnTo>
                    <a:pt x="177987" y="291516"/>
                  </a:lnTo>
                  <a:lnTo>
                    <a:pt x="177987" y="290322"/>
                  </a:lnTo>
                  <a:lnTo>
                    <a:pt x="176793" y="289262"/>
                  </a:lnTo>
                  <a:lnTo>
                    <a:pt x="179048" y="287006"/>
                  </a:lnTo>
                  <a:cubicBezTo>
                    <a:pt x="171753" y="280110"/>
                    <a:pt x="154644" y="264990"/>
                    <a:pt x="146421" y="262205"/>
                  </a:cubicBezTo>
                  <a:lnTo>
                    <a:pt x="146421" y="263399"/>
                  </a:lnTo>
                  <a:lnTo>
                    <a:pt x="145228" y="263399"/>
                  </a:lnTo>
                  <a:lnTo>
                    <a:pt x="145228" y="262205"/>
                  </a:lnTo>
                  <a:lnTo>
                    <a:pt x="141912" y="262205"/>
                  </a:lnTo>
                  <a:lnTo>
                    <a:pt x="141912" y="261144"/>
                  </a:lnTo>
                  <a:lnTo>
                    <a:pt x="116049" y="248809"/>
                  </a:lnTo>
                  <a:lnTo>
                    <a:pt x="108092" y="248809"/>
                  </a:lnTo>
                  <a:lnTo>
                    <a:pt x="103583" y="249871"/>
                  </a:lnTo>
                  <a:lnTo>
                    <a:pt x="103583" y="248809"/>
                  </a:lnTo>
                  <a:lnTo>
                    <a:pt x="104643" y="243239"/>
                  </a:lnTo>
                  <a:lnTo>
                    <a:pt x="102389" y="238730"/>
                  </a:lnTo>
                  <a:lnTo>
                    <a:pt x="101195" y="238730"/>
                  </a:lnTo>
                  <a:lnTo>
                    <a:pt x="95625" y="236475"/>
                  </a:lnTo>
                  <a:lnTo>
                    <a:pt x="95625" y="235415"/>
                  </a:lnTo>
                  <a:lnTo>
                    <a:pt x="94564" y="234221"/>
                  </a:lnTo>
                  <a:lnTo>
                    <a:pt x="94564" y="236475"/>
                  </a:lnTo>
                  <a:lnTo>
                    <a:pt x="93370" y="237669"/>
                  </a:lnTo>
                  <a:lnTo>
                    <a:pt x="93370" y="239923"/>
                  </a:lnTo>
                  <a:lnTo>
                    <a:pt x="94564" y="239923"/>
                  </a:lnTo>
                  <a:lnTo>
                    <a:pt x="97879" y="243372"/>
                  </a:lnTo>
                  <a:lnTo>
                    <a:pt x="97879" y="244433"/>
                  </a:lnTo>
                  <a:lnTo>
                    <a:pt x="96686" y="245626"/>
                  </a:lnTo>
                  <a:lnTo>
                    <a:pt x="97879" y="248942"/>
                  </a:lnTo>
                  <a:lnTo>
                    <a:pt x="0" y="197218"/>
                  </a:lnTo>
                  <a:lnTo>
                    <a:pt x="12335" y="176925"/>
                  </a:lnTo>
                  <a:lnTo>
                    <a:pt x="18037" y="172416"/>
                  </a:lnTo>
                  <a:lnTo>
                    <a:pt x="15783" y="171222"/>
                  </a:lnTo>
                  <a:lnTo>
                    <a:pt x="16976" y="168968"/>
                  </a:lnTo>
                  <a:lnTo>
                    <a:pt x="19231" y="170161"/>
                  </a:lnTo>
                  <a:lnTo>
                    <a:pt x="20292" y="167907"/>
                  </a:lnTo>
                  <a:lnTo>
                    <a:pt x="21486" y="168968"/>
                  </a:lnTo>
                  <a:lnTo>
                    <a:pt x="36075" y="153185"/>
                  </a:lnTo>
                  <a:lnTo>
                    <a:pt x="68701" y="120558"/>
                  </a:lnTo>
                  <a:lnTo>
                    <a:pt x="69895" y="121620"/>
                  </a:lnTo>
                  <a:lnTo>
                    <a:pt x="70956" y="120558"/>
                  </a:lnTo>
                  <a:lnTo>
                    <a:pt x="69895" y="118304"/>
                  </a:lnTo>
                  <a:lnTo>
                    <a:pt x="86739" y="102521"/>
                  </a:lnTo>
                  <a:lnTo>
                    <a:pt x="87800" y="101327"/>
                  </a:lnTo>
                  <a:lnTo>
                    <a:pt x="106898" y="96818"/>
                  </a:lnTo>
                </a:path>
              </a:pathLst>
            </a:custGeom>
            <a:noFill/>
            <a:ln w="3315" cap="flat">
              <a:solidFill>
                <a:schemeClr val="bg1">
                  <a:lumMod val="65000"/>
                </a:schemeClr>
              </a:solidFill>
              <a:prstDash val="solid"/>
              <a:miter/>
            </a:ln>
          </p:spPr>
          <p:txBody>
            <a:bodyPr rtlCol="0" anchor="ctr"/>
            <a:lstStyle/>
            <a:p>
              <a:endParaRPr lang="en-FI" sz="816"/>
            </a:p>
          </p:txBody>
        </p:sp>
        <p:sp>
          <p:nvSpPr>
            <p:cNvPr id="941" name="Freeform: Shape 940">
              <a:extLst>
                <a:ext uri="{FF2B5EF4-FFF2-40B4-BE49-F238E27FC236}">
                  <a16:creationId xmlns:a16="http://schemas.microsoft.com/office/drawing/2014/main" id="{6DC33315-39C4-929A-354F-AF2B3BBC07C6}"/>
                </a:ext>
              </a:extLst>
            </p:cNvPr>
            <p:cNvSpPr/>
            <p:nvPr/>
          </p:nvSpPr>
          <p:spPr>
            <a:xfrm>
              <a:off x="3422591" y="10139991"/>
              <a:ext cx="369633" cy="429582"/>
            </a:xfrm>
            <a:custGeom>
              <a:avLst/>
              <a:gdLst>
                <a:gd name="connsiteX0" fmla="*/ 77190 w 369633"/>
                <a:gd name="connsiteY0" fmla="*/ 40717 h 429582"/>
                <a:gd name="connsiteX1" fmla="*/ 91779 w 369633"/>
                <a:gd name="connsiteY1" fmla="*/ 46287 h 429582"/>
                <a:gd name="connsiteX2" fmla="*/ 91779 w 369633"/>
                <a:gd name="connsiteY2" fmla="*/ 45227 h 429582"/>
                <a:gd name="connsiteX3" fmla="*/ 92840 w 369633"/>
                <a:gd name="connsiteY3" fmla="*/ 45227 h 429582"/>
                <a:gd name="connsiteX4" fmla="*/ 92840 w 369633"/>
                <a:gd name="connsiteY4" fmla="*/ 47481 h 429582"/>
                <a:gd name="connsiteX5" fmla="*/ 120957 w 369633"/>
                <a:gd name="connsiteY5" fmla="*/ 55306 h 429582"/>
                <a:gd name="connsiteX6" fmla="*/ 128782 w 369633"/>
                <a:gd name="connsiteY6" fmla="*/ 50797 h 429582"/>
                <a:gd name="connsiteX7" fmla="*/ 137800 w 369633"/>
                <a:gd name="connsiteY7" fmla="*/ 49603 h 429582"/>
                <a:gd name="connsiteX8" fmla="*/ 236873 w 369633"/>
                <a:gd name="connsiteY8" fmla="*/ 1194 h 429582"/>
                <a:gd name="connsiteX9" fmla="*/ 243637 w 369633"/>
                <a:gd name="connsiteY9" fmla="*/ 1194 h 429582"/>
                <a:gd name="connsiteX10" fmla="*/ 246953 w 369633"/>
                <a:gd name="connsiteY10" fmla="*/ 0 h 429582"/>
                <a:gd name="connsiteX11" fmla="*/ 251463 w 369633"/>
                <a:gd name="connsiteY11" fmla="*/ 0 h 429582"/>
                <a:gd name="connsiteX12" fmla="*/ 252656 w 369633"/>
                <a:gd name="connsiteY12" fmla="*/ 1194 h 429582"/>
                <a:gd name="connsiteX13" fmla="*/ 280773 w 369633"/>
                <a:gd name="connsiteY13" fmla="*/ 2255 h 429582"/>
                <a:gd name="connsiteX14" fmla="*/ 281834 w 369633"/>
                <a:gd name="connsiteY14" fmla="*/ 1194 h 429582"/>
                <a:gd name="connsiteX15" fmla="*/ 284089 w 369633"/>
                <a:gd name="connsiteY15" fmla="*/ 2255 h 429582"/>
                <a:gd name="connsiteX16" fmla="*/ 286344 w 369633"/>
                <a:gd name="connsiteY16" fmla="*/ 1194 h 429582"/>
                <a:gd name="connsiteX17" fmla="*/ 289792 w 369633"/>
                <a:gd name="connsiteY17" fmla="*/ 3448 h 429582"/>
                <a:gd name="connsiteX18" fmla="*/ 292047 w 369633"/>
                <a:gd name="connsiteY18" fmla="*/ 3448 h 429582"/>
                <a:gd name="connsiteX19" fmla="*/ 294301 w 369633"/>
                <a:gd name="connsiteY19" fmla="*/ 1194 h 429582"/>
                <a:gd name="connsiteX20" fmla="*/ 297617 w 369633"/>
                <a:gd name="connsiteY20" fmla="*/ 1194 h 429582"/>
                <a:gd name="connsiteX21" fmla="*/ 298678 w 369633"/>
                <a:gd name="connsiteY21" fmla="*/ 3448 h 429582"/>
                <a:gd name="connsiteX22" fmla="*/ 314461 w 369633"/>
                <a:gd name="connsiteY22" fmla="*/ 3448 h 429582"/>
                <a:gd name="connsiteX23" fmla="*/ 317909 w 369633"/>
                <a:gd name="connsiteY23" fmla="*/ 4642 h 429582"/>
                <a:gd name="connsiteX24" fmla="*/ 332498 w 369633"/>
                <a:gd name="connsiteY24" fmla="*/ 4642 h 429582"/>
                <a:gd name="connsiteX25" fmla="*/ 330244 w 369633"/>
                <a:gd name="connsiteY25" fmla="*/ 9151 h 429582"/>
                <a:gd name="connsiteX26" fmla="*/ 330244 w 369633"/>
                <a:gd name="connsiteY26" fmla="*/ 7958 h 429582"/>
                <a:gd name="connsiteX27" fmla="*/ 329183 w 369633"/>
                <a:gd name="connsiteY27" fmla="*/ 11406 h 429582"/>
                <a:gd name="connsiteX28" fmla="*/ 327989 w 369633"/>
                <a:gd name="connsiteY28" fmla="*/ 12467 h 429582"/>
                <a:gd name="connsiteX29" fmla="*/ 334753 w 369633"/>
                <a:gd name="connsiteY29" fmla="*/ 12467 h 429582"/>
                <a:gd name="connsiteX30" fmla="*/ 334753 w 369633"/>
                <a:gd name="connsiteY30" fmla="*/ 13528 h 429582"/>
                <a:gd name="connsiteX31" fmla="*/ 316716 w 369633"/>
                <a:gd name="connsiteY31" fmla="*/ 15783 h 429582"/>
                <a:gd name="connsiteX32" fmla="*/ 317777 w 369633"/>
                <a:gd name="connsiteY32" fmla="*/ 22547 h 429582"/>
                <a:gd name="connsiteX33" fmla="*/ 303187 w 369633"/>
                <a:gd name="connsiteY33" fmla="*/ 23608 h 429582"/>
                <a:gd name="connsiteX34" fmla="*/ 304381 w 369633"/>
                <a:gd name="connsiteY34" fmla="*/ 24801 h 429582"/>
                <a:gd name="connsiteX35" fmla="*/ 329183 w 369633"/>
                <a:gd name="connsiteY35" fmla="*/ 24801 h 429582"/>
                <a:gd name="connsiteX36" fmla="*/ 329183 w 369633"/>
                <a:gd name="connsiteY36" fmla="*/ 27057 h 429582"/>
                <a:gd name="connsiteX37" fmla="*/ 355045 w 369633"/>
                <a:gd name="connsiteY37" fmla="*/ 28117 h 429582"/>
                <a:gd name="connsiteX38" fmla="*/ 355045 w 369633"/>
                <a:gd name="connsiteY38" fmla="*/ 29311 h 429582"/>
                <a:gd name="connsiteX39" fmla="*/ 369634 w 369633"/>
                <a:gd name="connsiteY39" fmla="*/ 30372 h 429582"/>
                <a:gd name="connsiteX40" fmla="*/ 369634 w 369633"/>
                <a:gd name="connsiteY40" fmla="*/ 32627 h 429582"/>
                <a:gd name="connsiteX41" fmla="*/ 358361 w 369633"/>
                <a:gd name="connsiteY41" fmla="*/ 32627 h 429582"/>
                <a:gd name="connsiteX42" fmla="*/ 327989 w 369633"/>
                <a:gd name="connsiteY42" fmla="*/ 29311 h 429582"/>
                <a:gd name="connsiteX43" fmla="*/ 327989 w 369633"/>
                <a:gd name="connsiteY43" fmla="*/ 31566 h 429582"/>
                <a:gd name="connsiteX44" fmla="*/ 326795 w 369633"/>
                <a:gd name="connsiteY44" fmla="*/ 31566 h 429582"/>
                <a:gd name="connsiteX45" fmla="*/ 326795 w 369633"/>
                <a:gd name="connsiteY45" fmla="*/ 39524 h 429582"/>
                <a:gd name="connsiteX46" fmla="*/ 315522 w 369633"/>
                <a:gd name="connsiteY46" fmla="*/ 44033 h 429582"/>
                <a:gd name="connsiteX47" fmla="*/ 312206 w 369633"/>
                <a:gd name="connsiteY47" fmla="*/ 35014 h 429582"/>
                <a:gd name="connsiteX48" fmla="*/ 311012 w 369633"/>
                <a:gd name="connsiteY48" fmla="*/ 36075 h 429582"/>
                <a:gd name="connsiteX49" fmla="*/ 309951 w 369633"/>
                <a:gd name="connsiteY49" fmla="*/ 35014 h 429582"/>
                <a:gd name="connsiteX50" fmla="*/ 307697 w 369633"/>
                <a:gd name="connsiteY50" fmla="*/ 28250 h 429582"/>
                <a:gd name="connsiteX51" fmla="*/ 305442 w 369633"/>
                <a:gd name="connsiteY51" fmla="*/ 28250 h 429582"/>
                <a:gd name="connsiteX52" fmla="*/ 267245 w 369633"/>
                <a:gd name="connsiteY52" fmla="*/ 51858 h 429582"/>
                <a:gd name="connsiteX53" fmla="*/ 264991 w 369633"/>
                <a:gd name="connsiteY53" fmla="*/ 53051 h 429582"/>
                <a:gd name="connsiteX54" fmla="*/ 264991 w 369633"/>
                <a:gd name="connsiteY54" fmla="*/ 55306 h 429582"/>
                <a:gd name="connsiteX55" fmla="*/ 266052 w 369633"/>
                <a:gd name="connsiteY55" fmla="*/ 55306 h 429582"/>
                <a:gd name="connsiteX56" fmla="*/ 267113 w 369633"/>
                <a:gd name="connsiteY56" fmla="*/ 60877 h 429582"/>
                <a:gd name="connsiteX57" fmla="*/ 271622 w 369633"/>
                <a:gd name="connsiteY57" fmla="*/ 59683 h 429582"/>
                <a:gd name="connsiteX58" fmla="*/ 271622 w 369633"/>
                <a:gd name="connsiteY58" fmla="*/ 61938 h 429582"/>
                <a:gd name="connsiteX59" fmla="*/ 272816 w 369633"/>
                <a:gd name="connsiteY59" fmla="*/ 61938 h 429582"/>
                <a:gd name="connsiteX60" fmla="*/ 275070 w 369633"/>
                <a:gd name="connsiteY60" fmla="*/ 66447 h 429582"/>
                <a:gd name="connsiteX61" fmla="*/ 279580 w 369633"/>
                <a:gd name="connsiteY61" fmla="*/ 74272 h 429582"/>
                <a:gd name="connsiteX62" fmla="*/ 275070 w 369633"/>
                <a:gd name="connsiteY62" fmla="*/ 78781 h 429582"/>
                <a:gd name="connsiteX63" fmla="*/ 271755 w 369633"/>
                <a:gd name="connsiteY63" fmla="*/ 72017 h 429582"/>
                <a:gd name="connsiteX64" fmla="*/ 272948 w 369633"/>
                <a:gd name="connsiteY64" fmla="*/ 68701 h 429582"/>
                <a:gd name="connsiteX65" fmla="*/ 270694 w 369633"/>
                <a:gd name="connsiteY65" fmla="*/ 68701 h 429582"/>
                <a:gd name="connsiteX66" fmla="*/ 267378 w 369633"/>
                <a:gd name="connsiteY66" fmla="*/ 72017 h 429582"/>
                <a:gd name="connsiteX67" fmla="*/ 268572 w 369633"/>
                <a:gd name="connsiteY67" fmla="*/ 74272 h 429582"/>
                <a:gd name="connsiteX68" fmla="*/ 266317 w 369633"/>
                <a:gd name="connsiteY68" fmla="*/ 77588 h 429582"/>
                <a:gd name="connsiteX69" fmla="*/ 262869 w 369633"/>
                <a:gd name="connsiteY69" fmla="*/ 78781 h 429582"/>
                <a:gd name="connsiteX70" fmla="*/ 262869 w 369633"/>
                <a:gd name="connsiteY70" fmla="*/ 84351 h 429582"/>
                <a:gd name="connsiteX71" fmla="*/ 256104 w 369633"/>
                <a:gd name="connsiteY71" fmla="*/ 74272 h 429582"/>
                <a:gd name="connsiteX72" fmla="*/ 251595 w 369633"/>
                <a:gd name="connsiteY72" fmla="*/ 82097 h 429582"/>
                <a:gd name="connsiteX73" fmla="*/ 256104 w 369633"/>
                <a:gd name="connsiteY73" fmla="*/ 84351 h 429582"/>
                <a:gd name="connsiteX74" fmla="*/ 250402 w 369633"/>
                <a:gd name="connsiteY74" fmla="*/ 93371 h 429582"/>
                <a:gd name="connsiteX75" fmla="*/ 249341 w 369633"/>
                <a:gd name="connsiteY75" fmla="*/ 92177 h 429582"/>
                <a:gd name="connsiteX76" fmla="*/ 247086 w 369633"/>
                <a:gd name="connsiteY76" fmla="*/ 94431 h 429582"/>
                <a:gd name="connsiteX77" fmla="*/ 248279 w 369633"/>
                <a:gd name="connsiteY77" fmla="*/ 91115 h 429582"/>
                <a:gd name="connsiteX78" fmla="*/ 247086 w 369633"/>
                <a:gd name="connsiteY78" fmla="*/ 89922 h 429582"/>
                <a:gd name="connsiteX79" fmla="*/ 233558 w 369633"/>
                <a:gd name="connsiteY79" fmla="*/ 112469 h 429582"/>
                <a:gd name="connsiteX80" fmla="*/ 231303 w 369633"/>
                <a:gd name="connsiteY80" fmla="*/ 112469 h 429582"/>
                <a:gd name="connsiteX81" fmla="*/ 189658 w 369633"/>
                <a:gd name="connsiteY81" fmla="*/ 195759 h 429582"/>
                <a:gd name="connsiteX82" fmla="*/ 191913 w 369633"/>
                <a:gd name="connsiteY82" fmla="*/ 199075 h 429582"/>
                <a:gd name="connsiteX83" fmla="*/ 178385 w 369633"/>
                <a:gd name="connsiteY83" fmla="*/ 206900 h 429582"/>
                <a:gd name="connsiteX84" fmla="*/ 179578 w 369633"/>
                <a:gd name="connsiteY84" fmla="*/ 209155 h 429582"/>
                <a:gd name="connsiteX85" fmla="*/ 184088 w 369633"/>
                <a:gd name="connsiteY85" fmla="*/ 218173 h 429582"/>
                <a:gd name="connsiteX86" fmla="*/ 180772 w 369633"/>
                <a:gd name="connsiteY86" fmla="*/ 222683 h 429582"/>
                <a:gd name="connsiteX87" fmla="*/ 181833 w 369633"/>
                <a:gd name="connsiteY87" fmla="*/ 223876 h 429582"/>
                <a:gd name="connsiteX88" fmla="*/ 179578 w 369633"/>
                <a:gd name="connsiteY88" fmla="*/ 231701 h 429582"/>
                <a:gd name="connsiteX89" fmla="*/ 176263 w 369633"/>
                <a:gd name="connsiteY89" fmla="*/ 233956 h 429582"/>
                <a:gd name="connsiteX90" fmla="*/ 171753 w 369633"/>
                <a:gd name="connsiteY90" fmla="*/ 246290 h 429582"/>
                <a:gd name="connsiteX91" fmla="*/ 168437 w 369633"/>
                <a:gd name="connsiteY91" fmla="*/ 242974 h 429582"/>
                <a:gd name="connsiteX92" fmla="*/ 167244 w 369633"/>
                <a:gd name="connsiteY92" fmla="*/ 244168 h 429582"/>
                <a:gd name="connsiteX93" fmla="*/ 170560 w 369633"/>
                <a:gd name="connsiteY93" fmla="*/ 249739 h 429582"/>
                <a:gd name="connsiteX94" fmla="*/ 169498 w 369633"/>
                <a:gd name="connsiteY94" fmla="*/ 253054 h 429582"/>
                <a:gd name="connsiteX95" fmla="*/ 170560 w 369633"/>
                <a:gd name="connsiteY95" fmla="*/ 257564 h 429582"/>
                <a:gd name="connsiteX96" fmla="*/ 167244 w 369633"/>
                <a:gd name="connsiteY96" fmla="*/ 262073 h 429582"/>
                <a:gd name="connsiteX97" fmla="*/ 164989 w 369633"/>
                <a:gd name="connsiteY97" fmla="*/ 262073 h 429582"/>
                <a:gd name="connsiteX98" fmla="*/ 162735 w 369633"/>
                <a:gd name="connsiteY98" fmla="*/ 264327 h 429582"/>
                <a:gd name="connsiteX99" fmla="*/ 155971 w 369633"/>
                <a:gd name="connsiteY99" fmla="*/ 285681 h 429582"/>
                <a:gd name="connsiteX100" fmla="*/ 154777 w 369633"/>
                <a:gd name="connsiteY100" fmla="*/ 285681 h 429582"/>
                <a:gd name="connsiteX101" fmla="*/ 154777 w 369633"/>
                <a:gd name="connsiteY101" fmla="*/ 286742 h 429582"/>
                <a:gd name="connsiteX102" fmla="*/ 160347 w 369633"/>
                <a:gd name="connsiteY102" fmla="*/ 301331 h 429582"/>
                <a:gd name="connsiteX103" fmla="*/ 160347 w 369633"/>
                <a:gd name="connsiteY103" fmla="*/ 303586 h 429582"/>
                <a:gd name="connsiteX104" fmla="*/ 158092 w 369633"/>
                <a:gd name="connsiteY104" fmla="*/ 305840 h 429582"/>
                <a:gd name="connsiteX105" fmla="*/ 161541 w 369633"/>
                <a:gd name="connsiteY105" fmla="*/ 310350 h 429582"/>
                <a:gd name="connsiteX106" fmla="*/ 162602 w 369633"/>
                <a:gd name="connsiteY106" fmla="*/ 312604 h 429582"/>
                <a:gd name="connsiteX107" fmla="*/ 162602 w 369633"/>
                <a:gd name="connsiteY107" fmla="*/ 316053 h 429582"/>
                <a:gd name="connsiteX108" fmla="*/ 163796 w 369633"/>
                <a:gd name="connsiteY108" fmla="*/ 317114 h 429582"/>
                <a:gd name="connsiteX109" fmla="*/ 161541 w 369633"/>
                <a:gd name="connsiteY109" fmla="*/ 321623 h 429582"/>
                <a:gd name="connsiteX110" fmla="*/ 161541 w 369633"/>
                <a:gd name="connsiteY110" fmla="*/ 327194 h 429582"/>
                <a:gd name="connsiteX111" fmla="*/ 162602 w 369633"/>
                <a:gd name="connsiteY111" fmla="*/ 330509 h 429582"/>
                <a:gd name="connsiteX112" fmla="*/ 163796 w 369633"/>
                <a:gd name="connsiteY112" fmla="*/ 331703 h 429582"/>
                <a:gd name="connsiteX113" fmla="*/ 161541 w 369633"/>
                <a:gd name="connsiteY113" fmla="*/ 333957 h 429582"/>
                <a:gd name="connsiteX114" fmla="*/ 160480 w 369633"/>
                <a:gd name="connsiteY114" fmla="*/ 333957 h 429582"/>
                <a:gd name="connsiteX115" fmla="*/ 155971 w 369633"/>
                <a:gd name="connsiteY115" fmla="*/ 336212 h 429582"/>
                <a:gd name="connsiteX116" fmla="*/ 155971 w 369633"/>
                <a:gd name="connsiteY116" fmla="*/ 333957 h 429582"/>
                <a:gd name="connsiteX117" fmla="*/ 152655 w 369633"/>
                <a:gd name="connsiteY117" fmla="*/ 335018 h 429582"/>
                <a:gd name="connsiteX118" fmla="*/ 143636 w 369633"/>
                <a:gd name="connsiteY118" fmla="*/ 348547 h 429582"/>
                <a:gd name="connsiteX119" fmla="*/ 136872 w 369633"/>
                <a:gd name="connsiteY119" fmla="*/ 353056 h 429582"/>
                <a:gd name="connsiteX120" fmla="*/ 133556 w 369633"/>
                <a:gd name="connsiteY120" fmla="*/ 356504 h 429582"/>
                <a:gd name="connsiteX121" fmla="*/ 126792 w 369633"/>
                <a:gd name="connsiteY121" fmla="*/ 359820 h 429582"/>
                <a:gd name="connsiteX122" fmla="*/ 121222 w 369633"/>
                <a:gd name="connsiteY122" fmla="*/ 365390 h 429582"/>
                <a:gd name="connsiteX123" fmla="*/ 88596 w 369633"/>
                <a:gd name="connsiteY123" fmla="*/ 425072 h 429582"/>
                <a:gd name="connsiteX124" fmla="*/ 69497 w 369633"/>
                <a:gd name="connsiteY124" fmla="*/ 429582 h 429582"/>
                <a:gd name="connsiteX125" fmla="*/ 68436 w 369633"/>
                <a:gd name="connsiteY125" fmla="*/ 428521 h 429582"/>
                <a:gd name="connsiteX126" fmla="*/ 72945 w 369633"/>
                <a:gd name="connsiteY126" fmla="*/ 427328 h 429582"/>
                <a:gd name="connsiteX127" fmla="*/ 72945 w 369633"/>
                <a:gd name="connsiteY127" fmla="*/ 426266 h 429582"/>
                <a:gd name="connsiteX128" fmla="*/ 74006 w 369633"/>
                <a:gd name="connsiteY128" fmla="*/ 425072 h 429582"/>
                <a:gd name="connsiteX129" fmla="*/ 74006 w 369633"/>
                <a:gd name="connsiteY129" fmla="*/ 426266 h 429582"/>
                <a:gd name="connsiteX130" fmla="*/ 76261 w 369633"/>
                <a:gd name="connsiteY130" fmla="*/ 426266 h 429582"/>
                <a:gd name="connsiteX131" fmla="*/ 80770 w 369633"/>
                <a:gd name="connsiteY131" fmla="*/ 421757 h 429582"/>
                <a:gd name="connsiteX132" fmla="*/ 80770 w 369633"/>
                <a:gd name="connsiteY132" fmla="*/ 419502 h 429582"/>
                <a:gd name="connsiteX133" fmla="*/ 77455 w 369633"/>
                <a:gd name="connsiteY133" fmla="*/ 416187 h 429582"/>
                <a:gd name="connsiteX134" fmla="*/ 75200 w 369633"/>
                <a:gd name="connsiteY134" fmla="*/ 416187 h 429582"/>
                <a:gd name="connsiteX135" fmla="*/ 75200 w 369633"/>
                <a:gd name="connsiteY135" fmla="*/ 413932 h 429582"/>
                <a:gd name="connsiteX136" fmla="*/ 76394 w 369633"/>
                <a:gd name="connsiteY136" fmla="*/ 409422 h 429582"/>
                <a:gd name="connsiteX137" fmla="*/ 75200 w 369633"/>
                <a:gd name="connsiteY137" fmla="*/ 404913 h 429582"/>
                <a:gd name="connsiteX138" fmla="*/ 71884 w 369633"/>
                <a:gd name="connsiteY138" fmla="*/ 400404 h 429582"/>
                <a:gd name="connsiteX139" fmla="*/ 71884 w 369633"/>
                <a:gd name="connsiteY139" fmla="*/ 395895 h 429582"/>
                <a:gd name="connsiteX140" fmla="*/ 69630 w 369633"/>
                <a:gd name="connsiteY140" fmla="*/ 393640 h 429582"/>
                <a:gd name="connsiteX141" fmla="*/ 68569 w 369633"/>
                <a:gd name="connsiteY141" fmla="*/ 390324 h 429582"/>
                <a:gd name="connsiteX142" fmla="*/ 69630 w 369633"/>
                <a:gd name="connsiteY142" fmla="*/ 388069 h 429582"/>
                <a:gd name="connsiteX143" fmla="*/ 66181 w 369633"/>
                <a:gd name="connsiteY143" fmla="*/ 384754 h 429582"/>
                <a:gd name="connsiteX144" fmla="*/ 68436 w 369633"/>
                <a:gd name="connsiteY144" fmla="*/ 375735 h 429582"/>
                <a:gd name="connsiteX145" fmla="*/ 68436 w 369633"/>
                <a:gd name="connsiteY145" fmla="*/ 364462 h 429582"/>
                <a:gd name="connsiteX146" fmla="*/ 59417 w 369633"/>
                <a:gd name="connsiteY146" fmla="*/ 356637 h 429582"/>
                <a:gd name="connsiteX147" fmla="*/ 63927 w 369633"/>
                <a:gd name="connsiteY147" fmla="*/ 352127 h 429582"/>
                <a:gd name="connsiteX148" fmla="*/ 61672 w 369633"/>
                <a:gd name="connsiteY148" fmla="*/ 302657 h 429582"/>
                <a:gd name="connsiteX149" fmla="*/ 56102 w 369633"/>
                <a:gd name="connsiteY149" fmla="*/ 303851 h 429582"/>
                <a:gd name="connsiteX150" fmla="*/ 53847 w 369633"/>
                <a:gd name="connsiteY150" fmla="*/ 307167 h 429582"/>
                <a:gd name="connsiteX151" fmla="*/ 49338 w 369633"/>
                <a:gd name="connsiteY151" fmla="*/ 304911 h 429582"/>
                <a:gd name="connsiteX152" fmla="*/ 44828 w 369633"/>
                <a:gd name="connsiteY152" fmla="*/ 301596 h 429582"/>
                <a:gd name="connsiteX153" fmla="*/ 45889 w 369633"/>
                <a:gd name="connsiteY153" fmla="*/ 300535 h 429582"/>
                <a:gd name="connsiteX154" fmla="*/ 51592 w 369633"/>
                <a:gd name="connsiteY154" fmla="*/ 302790 h 429582"/>
                <a:gd name="connsiteX155" fmla="*/ 53847 w 369633"/>
                <a:gd name="connsiteY155" fmla="*/ 301729 h 429582"/>
                <a:gd name="connsiteX156" fmla="*/ 58356 w 369633"/>
                <a:gd name="connsiteY156" fmla="*/ 301729 h 429582"/>
                <a:gd name="connsiteX157" fmla="*/ 59550 w 369633"/>
                <a:gd name="connsiteY157" fmla="*/ 300668 h 429582"/>
                <a:gd name="connsiteX158" fmla="*/ 50531 w 369633"/>
                <a:gd name="connsiteY158" fmla="*/ 298413 h 429582"/>
                <a:gd name="connsiteX159" fmla="*/ 43767 w 369633"/>
                <a:gd name="connsiteY159" fmla="*/ 277060 h 429582"/>
                <a:gd name="connsiteX160" fmla="*/ 43767 w 369633"/>
                <a:gd name="connsiteY160" fmla="*/ 266980 h 429582"/>
                <a:gd name="connsiteX161" fmla="*/ 40452 w 369633"/>
                <a:gd name="connsiteY161" fmla="*/ 251197 h 429582"/>
                <a:gd name="connsiteX162" fmla="*/ 39258 w 369633"/>
                <a:gd name="connsiteY162" fmla="*/ 245627 h 429582"/>
                <a:gd name="connsiteX163" fmla="*/ 35942 w 369633"/>
                <a:gd name="connsiteY163" fmla="*/ 235547 h 429582"/>
                <a:gd name="connsiteX164" fmla="*/ 32627 w 369633"/>
                <a:gd name="connsiteY164" fmla="*/ 229977 h 429582"/>
                <a:gd name="connsiteX165" fmla="*/ 30372 w 369633"/>
                <a:gd name="connsiteY165" fmla="*/ 228916 h 429582"/>
                <a:gd name="connsiteX166" fmla="*/ 30372 w 369633"/>
                <a:gd name="connsiteY166" fmla="*/ 225467 h 429582"/>
                <a:gd name="connsiteX167" fmla="*/ 28117 w 369633"/>
                <a:gd name="connsiteY167" fmla="*/ 224407 h 429582"/>
                <a:gd name="connsiteX168" fmla="*/ 28117 w 369633"/>
                <a:gd name="connsiteY168" fmla="*/ 222152 h 429582"/>
                <a:gd name="connsiteX169" fmla="*/ 17905 w 369633"/>
                <a:gd name="connsiteY169" fmla="*/ 207563 h 429582"/>
                <a:gd name="connsiteX170" fmla="*/ 10080 w 369633"/>
                <a:gd name="connsiteY170" fmla="*/ 197483 h 429582"/>
                <a:gd name="connsiteX171" fmla="*/ 13528 w 369633"/>
                <a:gd name="connsiteY171" fmla="*/ 195229 h 429582"/>
                <a:gd name="connsiteX172" fmla="*/ 18037 w 369633"/>
                <a:gd name="connsiteY172" fmla="*/ 198544 h 429582"/>
                <a:gd name="connsiteX173" fmla="*/ 19231 w 369633"/>
                <a:gd name="connsiteY173" fmla="*/ 195229 h 429582"/>
                <a:gd name="connsiteX174" fmla="*/ 14722 w 369633"/>
                <a:gd name="connsiteY174" fmla="*/ 194035 h 429582"/>
                <a:gd name="connsiteX175" fmla="*/ 12467 w 369633"/>
                <a:gd name="connsiteY175" fmla="*/ 192973 h 429582"/>
                <a:gd name="connsiteX176" fmla="*/ 11273 w 369633"/>
                <a:gd name="connsiteY176" fmla="*/ 190719 h 429582"/>
                <a:gd name="connsiteX177" fmla="*/ 7958 w 369633"/>
                <a:gd name="connsiteY177" fmla="*/ 191780 h 429582"/>
                <a:gd name="connsiteX178" fmla="*/ 6764 w 369633"/>
                <a:gd name="connsiteY178" fmla="*/ 187271 h 429582"/>
                <a:gd name="connsiteX179" fmla="*/ 9019 w 369633"/>
                <a:gd name="connsiteY179" fmla="*/ 183822 h 429582"/>
                <a:gd name="connsiteX180" fmla="*/ 6764 w 369633"/>
                <a:gd name="connsiteY180" fmla="*/ 183822 h 429582"/>
                <a:gd name="connsiteX181" fmla="*/ 6764 w 369633"/>
                <a:gd name="connsiteY181" fmla="*/ 185016 h 429582"/>
                <a:gd name="connsiteX182" fmla="*/ 5570 w 369633"/>
                <a:gd name="connsiteY182" fmla="*/ 186077 h 429582"/>
                <a:gd name="connsiteX183" fmla="*/ 0 w 369633"/>
                <a:gd name="connsiteY183" fmla="*/ 174804 h 429582"/>
                <a:gd name="connsiteX184" fmla="*/ 1061 w 369633"/>
                <a:gd name="connsiteY184" fmla="*/ 173743 h 429582"/>
                <a:gd name="connsiteX185" fmla="*/ 2122 w 369633"/>
                <a:gd name="connsiteY185" fmla="*/ 173743 h 429582"/>
                <a:gd name="connsiteX186" fmla="*/ 3316 w 369633"/>
                <a:gd name="connsiteY186" fmla="*/ 174804 h 429582"/>
                <a:gd name="connsiteX187" fmla="*/ 4509 w 369633"/>
                <a:gd name="connsiteY187" fmla="*/ 177059 h 429582"/>
                <a:gd name="connsiteX188" fmla="*/ 5570 w 369633"/>
                <a:gd name="connsiteY188" fmla="*/ 178119 h 429582"/>
                <a:gd name="connsiteX189" fmla="*/ 10080 w 369633"/>
                <a:gd name="connsiteY189" fmla="*/ 173610 h 429582"/>
                <a:gd name="connsiteX190" fmla="*/ 9019 w 369633"/>
                <a:gd name="connsiteY190" fmla="*/ 172416 h 429582"/>
                <a:gd name="connsiteX191" fmla="*/ 18037 w 369633"/>
                <a:gd name="connsiteY191" fmla="*/ 161143 h 429582"/>
                <a:gd name="connsiteX192" fmla="*/ 18037 w 369633"/>
                <a:gd name="connsiteY192" fmla="*/ 157828 h 429582"/>
                <a:gd name="connsiteX193" fmla="*/ 15783 w 369633"/>
                <a:gd name="connsiteY193" fmla="*/ 156634 h 429582"/>
                <a:gd name="connsiteX194" fmla="*/ 14589 w 369633"/>
                <a:gd name="connsiteY194" fmla="*/ 154379 h 429582"/>
                <a:gd name="connsiteX195" fmla="*/ 16844 w 369633"/>
                <a:gd name="connsiteY195" fmla="*/ 152125 h 429582"/>
                <a:gd name="connsiteX196" fmla="*/ 16844 w 369633"/>
                <a:gd name="connsiteY196" fmla="*/ 134087 h 429582"/>
                <a:gd name="connsiteX197" fmla="*/ 11273 w 369633"/>
                <a:gd name="connsiteY197" fmla="*/ 130771 h 429582"/>
                <a:gd name="connsiteX198" fmla="*/ 13528 w 369633"/>
                <a:gd name="connsiteY198" fmla="*/ 126262 h 429582"/>
                <a:gd name="connsiteX199" fmla="*/ 14589 w 369633"/>
                <a:gd name="connsiteY199" fmla="*/ 127455 h 429582"/>
                <a:gd name="connsiteX200" fmla="*/ 15783 w 369633"/>
                <a:gd name="connsiteY200" fmla="*/ 122946 h 429582"/>
                <a:gd name="connsiteX201" fmla="*/ 13528 w 369633"/>
                <a:gd name="connsiteY201" fmla="*/ 121885 h 429582"/>
                <a:gd name="connsiteX202" fmla="*/ 13528 w 369633"/>
                <a:gd name="connsiteY202" fmla="*/ 119631 h 429582"/>
                <a:gd name="connsiteX203" fmla="*/ 14589 w 369633"/>
                <a:gd name="connsiteY203" fmla="*/ 118437 h 429582"/>
                <a:gd name="connsiteX204" fmla="*/ 13528 w 369633"/>
                <a:gd name="connsiteY204" fmla="*/ 113928 h 429582"/>
                <a:gd name="connsiteX205" fmla="*/ 19098 w 369633"/>
                <a:gd name="connsiteY205" fmla="*/ 112734 h 429582"/>
                <a:gd name="connsiteX206" fmla="*/ 23608 w 369633"/>
                <a:gd name="connsiteY206" fmla="*/ 101461 h 429582"/>
                <a:gd name="connsiteX207" fmla="*/ 28117 w 369633"/>
                <a:gd name="connsiteY207" fmla="*/ 100267 h 429582"/>
                <a:gd name="connsiteX208" fmla="*/ 43900 w 369633"/>
                <a:gd name="connsiteY208" fmla="*/ 85678 h 429582"/>
                <a:gd name="connsiteX209" fmla="*/ 46154 w 369633"/>
                <a:gd name="connsiteY209" fmla="*/ 81168 h 429582"/>
                <a:gd name="connsiteX210" fmla="*/ 46154 w 369633"/>
                <a:gd name="connsiteY210" fmla="*/ 78914 h 429582"/>
                <a:gd name="connsiteX211" fmla="*/ 47348 w 369633"/>
                <a:gd name="connsiteY211" fmla="*/ 78914 h 429582"/>
                <a:gd name="connsiteX212" fmla="*/ 48542 w 369633"/>
                <a:gd name="connsiteY212" fmla="*/ 76659 h 429582"/>
                <a:gd name="connsiteX213" fmla="*/ 49603 w 369633"/>
                <a:gd name="connsiteY213" fmla="*/ 76659 h 429582"/>
                <a:gd name="connsiteX214" fmla="*/ 77720 w 369633"/>
                <a:gd name="connsiteY214" fmla="*/ 40717 h 42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69633" h="429582">
                  <a:moveTo>
                    <a:pt x="77190" y="40717"/>
                  </a:moveTo>
                  <a:lnTo>
                    <a:pt x="91779" y="46287"/>
                  </a:lnTo>
                  <a:lnTo>
                    <a:pt x="91779" y="45227"/>
                  </a:lnTo>
                  <a:lnTo>
                    <a:pt x="92840" y="45227"/>
                  </a:lnTo>
                  <a:lnTo>
                    <a:pt x="92840" y="47481"/>
                  </a:lnTo>
                  <a:lnTo>
                    <a:pt x="120957" y="55306"/>
                  </a:lnTo>
                  <a:lnTo>
                    <a:pt x="128782" y="50797"/>
                  </a:lnTo>
                  <a:lnTo>
                    <a:pt x="137800" y="49603"/>
                  </a:lnTo>
                  <a:lnTo>
                    <a:pt x="236873" y="1194"/>
                  </a:lnTo>
                  <a:lnTo>
                    <a:pt x="243637" y="1194"/>
                  </a:lnTo>
                  <a:lnTo>
                    <a:pt x="246953" y="0"/>
                  </a:lnTo>
                  <a:lnTo>
                    <a:pt x="251463" y="0"/>
                  </a:lnTo>
                  <a:lnTo>
                    <a:pt x="252656" y="1194"/>
                  </a:lnTo>
                  <a:lnTo>
                    <a:pt x="280773" y="2255"/>
                  </a:lnTo>
                  <a:lnTo>
                    <a:pt x="281834" y="1194"/>
                  </a:lnTo>
                  <a:lnTo>
                    <a:pt x="284089" y="2255"/>
                  </a:lnTo>
                  <a:lnTo>
                    <a:pt x="286344" y="1194"/>
                  </a:lnTo>
                  <a:lnTo>
                    <a:pt x="289792" y="3448"/>
                  </a:lnTo>
                  <a:lnTo>
                    <a:pt x="292047" y="3448"/>
                  </a:lnTo>
                  <a:lnTo>
                    <a:pt x="294301" y="1194"/>
                  </a:lnTo>
                  <a:lnTo>
                    <a:pt x="297617" y="1194"/>
                  </a:lnTo>
                  <a:lnTo>
                    <a:pt x="298678" y="3448"/>
                  </a:lnTo>
                  <a:lnTo>
                    <a:pt x="314461" y="3448"/>
                  </a:lnTo>
                  <a:lnTo>
                    <a:pt x="317909" y="4642"/>
                  </a:lnTo>
                  <a:lnTo>
                    <a:pt x="332498" y="4642"/>
                  </a:lnTo>
                  <a:lnTo>
                    <a:pt x="330244" y="9151"/>
                  </a:lnTo>
                  <a:lnTo>
                    <a:pt x="330244" y="7958"/>
                  </a:lnTo>
                  <a:lnTo>
                    <a:pt x="329183" y="11406"/>
                  </a:lnTo>
                  <a:lnTo>
                    <a:pt x="327989" y="12467"/>
                  </a:lnTo>
                  <a:lnTo>
                    <a:pt x="334753" y="12467"/>
                  </a:lnTo>
                  <a:lnTo>
                    <a:pt x="334753" y="13528"/>
                  </a:lnTo>
                  <a:lnTo>
                    <a:pt x="316716" y="15783"/>
                  </a:lnTo>
                  <a:lnTo>
                    <a:pt x="317777" y="22547"/>
                  </a:lnTo>
                  <a:lnTo>
                    <a:pt x="303187" y="23608"/>
                  </a:lnTo>
                  <a:lnTo>
                    <a:pt x="304381" y="24801"/>
                  </a:lnTo>
                  <a:lnTo>
                    <a:pt x="329183" y="24801"/>
                  </a:lnTo>
                  <a:lnTo>
                    <a:pt x="329183" y="27057"/>
                  </a:lnTo>
                  <a:lnTo>
                    <a:pt x="355045" y="28117"/>
                  </a:lnTo>
                  <a:lnTo>
                    <a:pt x="355045" y="29311"/>
                  </a:lnTo>
                  <a:lnTo>
                    <a:pt x="369634" y="30372"/>
                  </a:lnTo>
                  <a:lnTo>
                    <a:pt x="369634" y="32627"/>
                  </a:lnTo>
                  <a:lnTo>
                    <a:pt x="358361" y="32627"/>
                  </a:lnTo>
                  <a:lnTo>
                    <a:pt x="327989" y="29311"/>
                  </a:lnTo>
                  <a:lnTo>
                    <a:pt x="327989" y="31566"/>
                  </a:lnTo>
                  <a:lnTo>
                    <a:pt x="326795" y="31566"/>
                  </a:lnTo>
                  <a:lnTo>
                    <a:pt x="326795" y="39524"/>
                  </a:lnTo>
                  <a:lnTo>
                    <a:pt x="315522" y="44033"/>
                  </a:lnTo>
                  <a:lnTo>
                    <a:pt x="312206" y="35014"/>
                  </a:lnTo>
                  <a:lnTo>
                    <a:pt x="311012" y="36075"/>
                  </a:lnTo>
                  <a:lnTo>
                    <a:pt x="309951" y="35014"/>
                  </a:lnTo>
                  <a:lnTo>
                    <a:pt x="307697" y="28250"/>
                  </a:lnTo>
                  <a:lnTo>
                    <a:pt x="305442" y="28250"/>
                  </a:lnTo>
                  <a:lnTo>
                    <a:pt x="267245" y="51858"/>
                  </a:lnTo>
                  <a:lnTo>
                    <a:pt x="264991" y="53051"/>
                  </a:lnTo>
                  <a:lnTo>
                    <a:pt x="264991" y="55306"/>
                  </a:lnTo>
                  <a:lnTo>
                    <a:pt x="266052" y="55306"/>
                  </a:lnTo>
                  <a:lnTo>
                    <a:pt x="267113" y="60877"/>
                  </a:lnTo>
                  <a:lnTo>
                    <a:pt x="271622" y="59683"/>
                  </a:lnTo>
                  <a:lnTo>
                    <a:pt x="271622" y="61938"/>
                  </a:lnTo>
                  <a:lnTo>
                    <a:pt x="272816" y="61938"/>
                  </a:lnTo>
                  <a:lnTo>
                    <a:pt x="275070" y="66447"/>
                  </a:lnTo>
                  <a:lnTo>
                    <a:pt x="279580" y="74272"/>
                  </a:lnTo>
                  <a:lnTo>
                    <a:pt x="275070" y="78781"/>
                  </a:lnTo>
                  <a:lnTo>
                    <a:pt x="271755" y="72017"/>
                  </a:lnTo>
                  <a:lnTo>
                    <a:pt x="272948" y="68701"/>
                  </a:lnTo>
                  <a:lnTo>
                    <a:pt x="270694" y="68701"/>
                  </a:lnTo>
                  <a:lnTo>
                    <a:pt x="267378" y="72017"/>
                  </a:lnTo>
                  <a:lnTo>
                    <a:pt x="268572" y="74272"/>
                  </a:lnTo>
                  <a:lnTo>
                    <a:pt x="266317" y="77588"/>
                  </a:lnTo>
                  <a:lnTo>
                    <a:pt x="262869" y="78781"/>
                  </a:lnTo>
                  <a:lnTo>
                    <a:pt x="262869" y="84351"/>
                  </a:lnTo>
                  <a:lnTo>
                    <a:pt x="256104" y="74272"/>
                  </a:lnTo>
                  <a:lnTo>
                    <a:pt x="251595" y="82097"/>
                  </a:lnTo>
                  <a:lnTo>
                    <a:pt x="256104" y="84351"/>
                  </a:lnTo>
                  <a:lnTo>
                    <a:pt x="250402" y="93371"/>
                  </a:lnTo>
                  <a:lnTo>
                    <a:pt x="249341" y="92177"/>
                  </a:lnTo>
                  <a:lnTo>
                    <a:pt x="247086" y="94431"/>
                  </a:lnTo>
                  <a:lnTo>
                    <a:pt x="248279" y="91115"/>
                  </a:lnTo>
                  <a:lnTo>
                    <a:pt x="247086" y="89922"/>
                  </a:lnTo>
                  <a:lnTo>
                    <a:pt x="233558" y="112469"/>
                  </a:lnTo>
                  <a:lnTo>
                    <a:pt x="231303" y="112469"/>
                  </a:lnTo>
                  <a:cubicBezTo>
                    <a:pt x="190852" y="159817"/>
                    <a:pt x="244566" y="140586"/>
                    <a:pt x="189658" y="195759"/>
                  </a:cubicBezTo>
                  <a:lnTo>
                    <a:pt x="191913" y="199075"/>
                  </a:lnTo>
                  <a:lnTo>
                    <a:pt x="178385" y="206900"/>
                  </a:lnTo>
                  <a:lnTo>
                    <a:pt x="179578" y="209155"/>
                  </a:lnTo>
                  <a:lnTo>
                    <a:pt x="184088" y="218173"/>
                  </a:lnTo>
                  <a:lnTo>
                    <a:pt x="180772" y="222683"/>
                  </a:lnTo>
                  <a:lnTo>
                    <a:pt x="181833" y="223876"/>
                  </a:lnTo>
                  <a:lnTo>
                    <a:pt x="179578" y="231701"/>
                  </a:lnTo>
                  <a:lnTo>
                    <a:pt x="176263" y="233956"/>
                  </a:lnTo>
                  <a:lnTo>
                    <a:pt x="171753" y="246290"/>
                  </a:lnTo>
                  <a:lnTo>
                    <a:pt x="168437" y="242974"/>
                  </a:lnTo>
                  <a:lnTo>
                    <a:pt x="167244" y="244168"/>
                  </a:lnTo>
                  <a:lnTo>
                    <a:pt x="170560" y="249739"/>
                  </a:lnTo>
                  <a:lnTo>
                    <a:pt x="169498" y="253054"/>
                  </a:lnTo>
                  <a:lnTo>
                    <a:pt x="170560" y="257564"/>
                  </a:lnTo>
                  <a:lnTo>
                    <a:pt x="167244" y="262073"/>
                  </a:lnTo>
                  <a:lnTo>
                    <a:pt x="164989" y="262073"/>
                  </a:lnTo>
                  <a:lnTo>
                    <a:pt x="162735" y="264327"/>
                  </a:lnTo>
                  <a:cubicBezTo>
                    <a:pt x="160347" y="268174"/>
                    <a:pt x="155440" y="281039"/>
                    <a:pt x="155971" y="285681"/>
                  </a:cubicBezTo>
                  <a:lnTo>
                    <a:pt x="154777" y="285681"/>
                  </a:lnTo>
                  <a:lnTo>
                    <a:pt x="154777" y="286742"/>
                  </a:lnTo>
                  <a:lnTo>
                    <a:pt x="160347" y="301331"/>
                  </a:lnTo>
                  <a:lnTo>
                    <a:pt x="160347" y="303586"/>
                  </a:lnTo>
                  <a:lnTo>
                    <a:pt x="158092" y="305840"/>
                  </a:lnTo>
                  <a:lnTo>
                    <a:pt x="161541" y="310350"/>
                  </a:lnTo>
                  <a:lnTo>
                    <a:pt x="162602" y="312604"/>
                  </a:lnTo>
                  <a:lnTo>
                    <a:pt x="162602" y="316053"/>
                  </a:lnTo>
                  <a:lnTo>
                    <a:pt x="163796" y="317114"/>
                  </a:lnTo>
                  <a:lnTo>
                    <a:pt x="161541" y="321623"/>
                  </a:lnTo>
                  <a:lnTo>
                    <a:pt x="161541" y="327194"/>
                  </a:lnTo>
                  <a:lnTo>
                    <a:pt x="162602" y="330509"/>
                  </a:lnTo>
                  <a:lnTo>
                    <a:pt x="163796" y="331703"/>
                  </a:lnTo>
                  <a:lnTo>
                    <a:pt x="161541" y="333957"/>
                  </a:lnTo>
                  <a:lnTo>
                    <a:pt x="160480" y="333957"/>
                  </a:lnTo>
                  <a:lnTo>
                    <a:pt x="155971" y="336212"/>
                  </a:lnTo>
                  <a:lnTo>
                    <a:pt x="155971" y="333957"/>
                  </a:lnTo>
                  <a:lnTo>
                    <a:pt x="152655" y="335018"/>
                  </a:lnTo>
                  <a:lnTo>
                    <a:pt x="143636" y="348547"/>
                  </a:lnTo>
                  <a:lnTo>
                    <a:pt x="136872" y="353056"/>
                  </a:lnTo>
                  <a:lnTo>
                    <a:pt x="133556" y="356504"/>
                  </a:lnTo>
                  <a:lnTo>
                    <a:pt x="126792" y="359820"/>
                  </a:lnTo>
                  <a:lnTo>
                    <a:pt x="121222" y="365390"/>
                  </a:lnTo>
                  <a:lnTo>
                    <a:pt x="88596" y="425072"/>
                  </a:lnTo>
                  <a:lnTo>
                    <a:pt x="69497" y="429582"/>
                  </a:lnTo>
                  <a:lnTo>
                    <a:pt x="68436" y="428521"/>
                  </a:lnTo>
                  <a:lnTo>
                    <a:pt x="72945" y="427328"/>
                  </a:lnTo>
                  <a:lnTo>
                    <a:pt x="72945" y="426266"/>
                  </a:lnTo>
                  <a:lnTo>
                    <a:pt x="74006" y="425072"/>
                  </a:lnTo>
                  <a:lnTo>
                    <a:pt x="74006" y="426266"/>
                  </a:lnTo>
                  <a:lnTo>
                    <a:pt x="76261" y="426266"/>
                  </a:lnTo>
                  <a:lnTo>
                    <a:pt x="80770" y="421757"/>
                  </a:lnTo>
                  <a:lnTo>
                    <a:pt x="80770" y="419502"/>
                  </a:lnTo>
                  <a:lnTo>
                    <a:pt x="77455" y="416187"/>
                  </a:lnTo>
                  <a:lnTo>
                    <a:pt x="75200" y="416187"/>
                  </a:lnTo>
                  <a:lnTo>
                    <a:pt x="75200" y="413932"/>
                  </a:lnTo>
                  <a:lnTo>
                    <a:pt x="76394" y="409422"/>
                  </a:lnTo>
                  <a:lnTo>
                    <a:pt x="75200" y="404913"/>
                  </a:lnTo>
                  <a:lnTo>
                    <a:pt x="71884" y="400404"/>
                  </a:lnTo>
                  <a:lnTo>
                    <a:pt x="71884" y="395895"/>
                  </a:lnTo>
                  <a:lnTo>
                    <a:pt x="69630" y="393640"/>
                  </a:lnTo>
                  <a:lnTo>
                    <a:pt x="68569" y="390324"/>
                  </a:lnTo>
                  <a:lnTo>
                    <a:pt x="69630" y="388069"/>
                  </a:lnTo>
                  <a:lnTo>
                    <a:pt x="66181" y="384754"/>
                  </a:lnTo>
                  <a:lnTo>
                    <a:pt x="68436" y="375735"/>
                  </a:lnTo>
                  <a:lnTo>
                    <a:pt x="68436" y="364462"/>
                  </a:lnTo>
                  <a:lnTo>
                    <a:pt x="59417" y="356637"/>
                  </a:lnTo>
                  <a:lnTo>
                    <a:pt x="63927" y="352127"/>
                  </a:lnTo>
                  <a:lnTo>
                    <a:pt x="61672" y="302657"/>
                  </a:lnTo>
                  <a:lnTo>
                    <a:pt x="56102" y="303851"/>
                  </a:lnTo>
                  <a:lnTo>
                    <a:pt x="53847" y="307167"/>
                  </a:lnTo>
                  <a:lnTo>
                    <a:pt x="49338" y="304911"/>
                  </a:lnTo>
                  <a:lnTo>
                    <a:pt x="44828" y="301596"/>
                  </a:lnTo>
                  <a:lnTo>
                    <a:pt x="45889" y="300535"/>
                  </a:lnTo>
                  <a:lnTo>
                    <a:pt x="51592" y="302790"/>
                  </a:lnTo>
                  <a:lnTo>
                    <a:pt x="53847" y="301729"/>
                  </a:lnTo>
                  <a:lnTo>
                    <a:pt x="58356" y="301729"/>
                  </a:lnTo>
                  <a:lnTo>
                    <a:pt x="59550" y="300668"/>
                  </a:lnTo>
                  <a:lnTo>
                    <a:pt x="50531" y="298413"/>
                  </a:lnTo>
                  <a:lnTo>
                    <a:pt x="43767" y="277060"/>
                  </a:lnTo>
                  <a:lnTo>
                    <a:pt x="43767" y="266980"/>
                  </a:lnTo>
                  <a:lnTo>
                    <a:pt x="40452" y="251197"/>
                  </a:lnTo>
                  <a:lnTo>
                    <a:pt x="39258" y="245627"/>
                  </a:lnTo>
                  <a:lnTo>
                    <a:pt x="35942" y="235547"/>
                  </a:lnTo>
                  <a:lnTo>
                    <a:pt x="32627" y="229977"/>
                  </a:lnTo>
                  <a:lnTo>
                    <a:pt x="30372" y="228916"/>
                  </a:lnTo>
                  <a:lnTo>
                    <a:pt x="30372" y="225467"/>
                  </a:lnTo>
                  <a:lnTo>
                    <a:pt x="28117" y="224407"/>
                  </a:lnTo>
                  <a:lnTo>
                    <a:pt x="28117" y="222152"/>
                  </a:lnTo>
                  <a:lnTo>
                    <a:pt x="17905" y="207563"/>
                  </a:lnTo>
                  <a:lnTo>
                    <a:pt x="10080" y="197483"/>
                  </a:lnTo>
                  <a:lnTo>
                    <a:pt x="13528" y="195229"/>
                  </a:lnTo>
                  <a:lnTo>
                    <a:pt x="18037" y="198544"/>
                  </a:lnTo>
                  <a:lnTo>
                    <a:pt x="19231" y="195229"/>
                  </a:lnTo>
                  <a:lnTo>
                    <a:pt x="14722" y="194035"/>
                  </a:lnTo>
                  <a:lnTo>
                    <a:pt x="12467" y="192973"/>
                  </a:lnTo>
                  <a:lnTo>
                    <a:pt x="11273" y="190719"/>
                  </a:lnTo>
                  <a:lnTo>
                    <a:pt x="7958" y="191780"/>
                  </a:lnTo>
                  <a:lnTo>
                    <a:pt x="6764" y="187271"/>
                  </a:lnTo>
                  <a:lnTo>
                    <a:pt x="9019" y="183822"/>
                  </a:lnTo>
                  <a:lnTo>
                    <a:pt x="6764" y="183822"/>
                  </a:lnTo>
                  <a:lnTo>
                    <a:pt x="6764" y="185016"/>
                  </a:lnTo>
                  <a:lnTo>
                    <a:pt x="5570" y="186077"/>
                  </a:lnTo>
                  <a:cubicBezTo>
                    <a:pt x="4509" y="181700"/>
                    <a:pt x="3050" y="177987"/>
                    <a:pt x="0" y="174804"/>
                  </a:cubicBezTo>
                  <a:lnTo>
                    <a:pt x="1061" y="173743"/>
                  </a:lnTo>
                  <a:lnTo>
                    <a:pt x="2122" y="173743"/>
                  </a:lnTo>
                  <a:lnTo>
                    <a:pt x="3316" y="174804"/>
                  </a:lnTo>
                  <a:lnTo>
                    <a:pt x="4509" y="177059"/>
                  </a:lnTo>
                  <a:lnTo>
                    <a:pt x="5570" y="178119"/>
                  </a:lnTo>
                  <a:lnTo>
                    <a:pt x="10080" y="173610"/>
                  </a:lnTo>
                  <a:lnTo>
                    <a:pt x="9019" y="172416"/>
                  </a:lnTo>
                  <a:lnTo>
                    <a:pt x="18037" y="161143"/>
                  </a:lnTo>
                  <a:lnTo>
                    <a:pt x="18037" y="157828"/>
                  </a:lnTo>
                  <a:lnTo>
                    <a:pt x="15783" y="156634"/>
                  </a:lnTo>
                  <a:lnTo>
                    <a:pt x="14589" y="154379"/>
                  </a:lnTo>
                  <a:lnTo>
                    <a:pt x="16844" y="152125"/>
                  </a:lnTo>
                  <a:lnTo>
                    <a:pt x="16844" y="134087"/>
                  </a:lnTo>
                  <a:lnTo>
                    <a:pt x="11273" y="130771"/>
                  </a:lnTo>
                  <a:lnTo>
                    <a:pt x="13528" y="126262"/>
                  </a:lnTo>
                  <a:lnTo>
                    <a:pt x="14589" y="127455"/>
                  </a:lnTo>
                  <a:lnTo>
                    <a:pt x="15783" y="122946"/>
                  </a:lnTo>
                  <a:lnTo>
                    <a:pt x="13528" y="121885"/>
                  </a:lnTo>
                  <a:lnTo>
                    <a:pt x="13528" y="119631"/>
                  </a:lnTo>
                  <a:lnTo>
                    <a:pt x="14589" y="118437"/>
                  </a:lnTo>
                  <a:lnTo>
                    <a:pt x="13528" y="113928"/>
                  </a:lnTo>
                  <a:lnTo>
                    <a:pt x="19098" y="112734"/>
                  </a:lnTo>
                  <a:lnTo>
                    <a:pt x="23608" y="101461"/>
                  </a:lnTo>
                  <a:lnTo>
                    <a:pt x="28117" y="100267"/>
                  </a:lnTo>
                  <a:lnTo>
                    <a:pt x="43900" y="85678"/>
                  </a:lnTo>
                  <a:lnTo>
                    <a:pt x="46154" y="81168"/>
                  </a:lnTo>
                  <a:lnTo>
                    <a:pt x="46154" y="78914"/>
                  </a:lnTo>
                  <a:lnTo>
                    <a:pt x="47348" y="78914"/>
                  </a:lnTo>
                  <a:lnTo>
                    <a:pt x="48542" y="76659"/>
                  </a:lnTo>
                  <a:lnTo>
                    <a:pt x="49603" y="76659"/>
                  </a:lnTo>
                  <a:lnTo>
                    <a:pt x="77720" y="40717"/>
                  </a:lnTo>
                </a:path>
              </a:pathLst>
            </a:custGeom>
            <a:noFill/>
            <a:ln w="3315" cap="flat">
              <a:solidFill>
                <a:schemeClr val="bg1">
                  <a:lumMod val="65000"/>
                </a:schemeClr>
              </a:solidFill>
              <a:prstDash val="solid"/>
              <a:miter/>
            </a:ln>
          </p:spPr>
          <p:txBody>
            <a:bodyPr rtlCol="0" anchor="ctr"/>
            <a:lstStyle/>
            <a:p>
              <a:endParaRPr lang="en-FI" sz="816"/>
            </a:p>
          </p:txBody>
        </p:sp>
        <p:sp>
          <p:nvSpPr>
            <p:cNvPr id="942" name="Freeform: Shape 941">
              <a:extLst>
                <a:ext uri="{FF2B5EF4-FFF2-40B4-BE49-F238E27FC236}">
                  <a16:creationId xmlns:a16="http://schemas.microsoft.com/office/drawing/2014/main" id="{F2CE4D0D-CC8A-5CF3-7AEA-A9D8589D4AFA}"/>
                </a:ext>
              </a:extLst>
            </p:cNvPr>
            <p:cNvSpPr/>
            <p:nvPr/>
          </p:nvSpPr>
          <p:spPr>
            <a:xfrm>
              <a:off x="3510258" y="10168639"/>
              <a:ext cx="663007" cy="1108901"/>
            </a:xfrm>
            <a:custGeom>
              <a:avLst/>
              <a:gdLst>
                <a:gd name="connsiteX0" fmla="*/ 796 w 663007"/>
                <a:gd name="connsiteY0" fmla="*/ 396823 h 1108901"/>
                <a:gd name="connsiteX1" fmla="*/ 33422 w 663007"/>
                <a:gd name="connsiteY1" fmla="*/ 337140 h 1108901"/>
                <a:gd name="connsiteX2" fmla="*/ 38993 w 663007"/>
                <a:gd name="connsiteY2" fmla="*/ 331570 h 1108901"/>
                <a:gd name="connsiteX3" fmla="*/ 45757 w 663007"/>
                <a:gd name="connsiteY3" fmla="*/ 328254 h 1108901"/>
                <a:gd name="connsiteX4" fmla="*/ 49072 w 663007"/>
                <a:gd name="connsiteY4" fmla="*/ 324806 h 1108901"/>
                <a:gd name="connsiteX5" fmla="*/ 55836 w 663007"/>
                <a:gd name="connsiteY5" fmla="*/ 320296 h 1108901"/>
                <a:gd name="connsiteX6" fmla="*/ 64855 w 663007"/>
                <a:gd name="connsiteY6" fmla="*/ 306768 h 1108901"/>
                <a:gd name="connsiteX7" fmla="*/ 68171 w 663007"/>
                <a:gd name="connsiteY7" fmla="*/ 305707 h 1108901"/>
                <a:gd name="connsiteX8" fmla="*/ 68171 w 663007"/>
                <a:gd name="connsiteY8" fmla="*/ 307962 h 1108901"/>
                <a:gd name="connsiteX9" fmla="*/ 72680 w 663007"/>
                <a:gd name="connsiteY9" fmla="*/ 305707 h 1108901"/>
                <a:gd name="connsiteX10" fmla="*/ 73741 w 663007"/>
                <a:gd name="connsiteY10" fmla="*/ 305707 h 1108901"/>
                <a:gd name="connsiteX11" fmla="*/ 75996 w 663007"/>
                <a:gd name="connsiteY11" fmla="*/ 303453 h 1108901"/>
                <a:gd name="connsiteX12" fmla="*/ 74802 w 663007"/>
                <a:gd name="connsiteY12" fmla="*/ 302259 h 1108901"/>
                <a:gd name="connsiteX13" fmla="*/ 73741 w 663007"/>
                <a:gd name="connsiteY13" fmla="*/ 298943 h 1108901"/>
                <a:gd name="connsiteX14" fmla="*/ 73741 w 663007"/>
                <a:gd name="connsiteY14" fmla="*/ 293373 h 1108901"/>
                <a:gd name="connsiteX15" fmla="*/ 75996 w 663007"/>
                <a:gd name="connsiteY15" fmla="*/ 288863 h 1108901"/>
                <a:gd name="connsiteX16" fmla="*/ 74802 w 663007"/>
                <a:gd name="connsiteY16" fmla="*/ 287802 h 1108901"/>
                <a:gd name="connsiteX17" fmla="*/ 74802 w 663007"/>
                <a:gd name="connsiteY17" fmla="*/ 284354 h 1108901"/>
                <a:gd name="connsiteX18" fmla="*/ 73741 w 663007"/>
                <a:gd name="connsiteY18" fmla="*/ 282099 h 1108901"/>
                <a:gd name="connsiteX19" fmla="*/ 70293 w 663007"/>
                <a:gd name="connsiteY19" fmla="*/ 277590 h 1108901"/>
                <a:gd name="connsiteX20" fmla="*/ 72547 w 663007"/>
                <a:gd name="connsiteY20" fmla="*/ 275336 h 1108901"/>
                <a:gd name="connsiteX21" fmla="*/ 72547 w 663007"/>
                <a:gd name="connsiteY21" fmla="*/ 273080 h 1108901"/>
                <a:gd name="connsiteX22" fmla="*/ 66977 w 663007"/>
                <a:gd name="connsiteY22" fmla="*/ 258492 h 1108901"/>
                <a:gd name="connsiteX23" fmla="*/ 66977 w 663007"/>
                <a:gd name="connsiteY23" fmla="*/ 257430 h 1108901"/>
                <a:gd name="connsiteX24" fmla="*/ 68171 w 663007"/>
                <a:gd name="connsiteY24" fmla="*/ 257430 h 1108901"/>
                <a:gd name="connsiteX25" fmla="*/ 74935 w 663007"/>
                <a:gd name="connsiteY25" fmla="*/ 236078 h 1108901"/>
                <a:gd name="connsiteX26" fmla="*/ 77190 w 663007"/>
                <a:gd name="connsiteY26" fmla="*/ 233823 h 1108901"/>
                <a:gd name="connsiteX27" fmla="*/ 79444 w 663007"/>
                <a:gd name="connsiteY27" fmla="*/ 233823 h 1108901"/>
                <a:gd name="connsiteX28" fmla="*/ 82760 w 663007"/>
                <a:gd name="connsiteY28" fmla="*/ 229313 h 1108901"/>
                <a:gd name="connsiteX29" fmla="*/ 81699 w 663007"/>
                <a:gd name="connsiteY29" fmla="*/ 224804 h 1108901"/>
                <a:gd name="connsiteX30" fmla="*/ 82760 w 663007"/>
                <a:gd name="connsiteY30" fmla="*/ 221488 h 1108901"/>
                <a:gd name="connsiteX31" fmla="*/ 79444 w 663007"/>
                <a:gd name="connsiteY31" fmla="*/ 215918 h 1108901"/>
                <a:gd name="connsiteX32" fmla="*/ 80638 w 663007"/>
                <a:gd name="connsiteY32" fmla="*/ 214725 h 1108901"/>
                <a:gd name="connsiteX33" fmla="*/ 83954 w 663007"/>
                <a:gd name="connsiteY33" fmla="*/ 218040 h 1108901"/>
                <a:gd name="connsiteX34" fmla="*/ 88463 w 663007"/>
                <a:gd name="connsiteY34" fmla="*/ 205706 h 1108901"/>
                <a:gd name="connsiteX35" fmla="*/ 91779 w 663007"/>
                <a:gd name="connsiteY35" fmla="*/ 203451 h 1108901"/>
                <a:gd name="connsiteX36" fmla="*/ 94033 w 663007"/>
                <a:gd name="connsiteY36" fmla="*/ 195626 h 1108901"/>
                <a:gd name="connsiteX37" fmla="*/ 92972 w 663007"/>
                <a:gd name="connsiteY37" fmla="*/ 194432 h 1108901"/>
                <a:gd name="connsiteX38" fmla="*/ 96288 w 663007"/>
                <a:gd name="connsiteY38" fmla="*/ 189923 h 1108901"/>
                <a:gd name="connsiteX39" fmla="*/ 91779 w 663007"/>
                <a:gd name="connsiteY39" fmla="*/ 180904 h 1108901"/>
                <a:gd name="connsiteX40" fmla="*/ 90585 w 663007"/>
                <a:gd name="connsiteY40" fmla="*/ 178649 h 1108901"/>
                <a:gd name="connsiteX41" fmla="*/ 104113 w 663007"/>
                <a:gd name="connsiteY41" fmla="*/ 170825 h 1108901"/>
                <a:gd name="connsiteX42" fmla="*/ 101858 w 663007"/>
                <a:gd name="connsiteY42" fmla="*/ 167509 h 1108901"/>
                <a:gd name="connsiteX43" fmla="*/ 143504 w 663007"/>
                <a:gd name="connsiteY43" fmla="*/ 84218 h 1108901"/>
                <a:gd name="connsiteX44" fmla="*/ 145758 w 663007"/>
                <a:gd name="connsiteY44" fmla="*/ 84218 h 1108901"/>
                <a:gd name="connsiteX45" fmla="*/ 159286 w 663007"/>
                <a:gd name="connsiteY45" fmla="*/ 61672 h 1108901"/>
                <a:gd name="connsiteX46" fmla="*/ 160480 w 663007"/>
                <a:gd name="connsiteY46" fmla="*/ 62866 h 1108901"/>
                <a:gd name="connsiteX47" fmla="*/ 159286 w 663007"/>
                <a:gd name="connsiteY47" fmla="*/ 66181 h 1108901"/>
                <a:gd name="connsiteX48" fmla="*/ 161541 w 663007"/>
                <a:gd name="connsiteY48" fmla="*/ 63927 h 1108901"/>
                <a:gd name="connsiteX49" fmla="*/ 162602 w 663007"/>
                <a:gd name="connsiteY49" fmla="*/ 65120 h 1108901"/>
                <a:gd name="connsiteX50" fmla="*/ 168305 w 663007"/>
                <a:gd name="connsiteY50" fmla="*/ 56101 h 1108901"/>
                <a:gd name="connsiteX51" fmla="*/ 163796 w 663007"/>
                <a:gd name="connsiteY51" fmla="*/ 53847 h 1108901"/>
                <a:gd name="connsiteX52" fmla="*/ 168305 w 663007"/>
                <a:gd name="connsiteY52" fmla="*/ 46022 h 1108901"/>
                <a:gd name="connsiteX53" fmla="*/ 175069 w 663007"/>
                <a:gd name="connsiteY53" fmla="*/ 56101 h 1108901"/>
                <a:gd name="connsiteX54" fmla="*/ 175069 w 663007"/>
                <a:gd name="connsiteY54" fmla="*/ 50531 h 1108901"/>
                <a:gd name="connsiteX55" fmla="*/ 178517 w 663007"/>
                <a:gd name="connsiteY55" fmla="*/ 49337 h 1108901"/>
                <a:gd name="connsiteX56" fmla="*/ 180772 w 663007"/>
                <a:gd name="connsiteY56" fmla="*/ 46022 h 1108901"/>
                <a:gd name="connsiteX57" fmla="*/ 179578 w 663007"/>
                <a:gd name="connsiteY57" fmla="*/ 43767 h 1108901"/>
                <a:gd name="connsiteX58" fmla="*/ 182894 w 663007"/>
                <a:gd name="connsiteY58" fmla="*/ 40451 h 1108901"/>
                <a:gd name="connsiteX59" fmla="*/ 185149 w 663007"/>
                <a:gd name="connsiteY59" fmla="*/ 40451 h 1108901"/>
                <a:gd name="connsiteX60" fmla="*/ 183955 w 663007"/>
                <a:gd name="connsiteY60" fmla="*/ 43767 h 1108901"/>
                <a:gd name="connsiteX61" fmla="*/ 187271 w 663007"/>
                <a:gd name="connsiteY61" fmla="*/ 50531 h 1108901"/>
                <a:gd name="connsiteX62" fmla="*/ 191780 w 663007"/>
                <a:gd name="connsiteY62" fmla="*/ 46022 h 1108901"/>
                <a:gd name="connsiteX63" fmla="*/ 187271 w 663007"/>
                <a:gd name="connsiteY63" fmla="*/ 38197 h 1108901"/>
                <a:gd name="connsiteX64" fmla="*/ 185016 w 663007"/>
                <a:gd name="connsiteY64" fmla="*/ 33687 h 1108901"/>
                <a:gd name="connsiteX65" fmla="*/ 183822 w 663007"/>
                <a:gd name="connsiteY65" fmla="*/ 33687 h 1108901"/>
                <a:gd name="connsiteX66" fmla="*/ 183822 w 663007"/>
                <a:gd name="connsiteY66" fmla="*/ 31433 h 1108901"/>
                <a:gd name="connsiteX67" fmla="*/ 179313 w 663007"/>
                <a:gd name="connsiteY67" fmla="*/ 32626 h 1108901"/>
                <a:gd name="connsiteX68" fmla="*/ 178252 w 663007"/>
                <a:gd name="connsiteY68" fmla="*/ 27056 h 1108901"/>
                <a:gd name="connsiteX69" fmla="*/ 177191 w 663007"/>
                <a:gd name="connsiteY69" fmla="*/ 27056 h 1108901"/>
                <a:gd name="connsiteX70" fmla="*/ 177191 w 663007"/>
                <a:gd name="connsiteY70" fmla="*/ 24801 h 1108901"/>
                <a:gd name="connsiteX71" fmla="*/ 179446 w 663007"/>
                <a:gd name="connsiteY71" fmla="*/ 23607 h 1108901"/>
                <a:gd name="connsiteX72" fmla="*/ 217642 w 663007"/>
                <a:gd name="connsiteY72" fmla="*/ 0 h 1108901"/>
                <a:gd name="connsiteX73" fmla="*/ 219897 w 663007"/>
                <a:gd name="connsiteY73" fmla="*/ 0 h 1108901"/>
                <a:gd name="connsiteX74" fmla="*/ 222152 w 663007"/>
                <a:gd name="connsiteY74" fmla="*/ 6764 h 1108901"/>
                <a:gd name="connsiteX75" fmla="*/ 223213 w 663007"/>
                <a:gd name="connsiteY75" fmla="*/ 7825 h 1108901"/>
                <a:gd name="connsiteX76" fmla="*/ 224406 w 663007"/>
                <a:gd name="connsiteY76" fmla="*/ 6764 h 1108901"/>
                <a:gd name="connsiteX77" fmla="*/ 227722 w 663007"/>
                <a:gd name="connsiteY77" fmla="*/ 15783 h 1108901"/>
                <a:gd name="connsiteX78" fmla="*/ 238996 w 663007"/>
                <a:gd name="connsiteY78" fmla="*/ 11273 h 1108901"/>
                <a:gd name="connsiteX79" fmla="*/ 238996 w 663007"/>
                <a:gd name="connsiteY79" fmla="*/ 3316 h 1108901"/>
                <a:gd name="connsiteX80" fmla="*/ 240189 w 663007"/>
                <a:gd name="connsiteY80" fmla="*/ 3316 h 1108901"/>
                <a:gd name="connsiteX81" fmla="*/ 240189 w 663007"/>
                <a:gd name="connsiteY81" fmla="*/ 1060 h 1108901"/>
                <a:gd name="connsiteX82" fmla="*/ 270561 w 663007"/>
                <a:gd name="connsiteY82" fmla="*/ 4376 h 1108901"/>
                <a:gd name="connsiteX83" fmla="*/ 276131 w 663007"/>
                <a:gd name="connsiteY83" fmla="*/ 9947 h 1108901"/>
                <a:gd name="connsiteX84" fmla="*/ 277325 w 663007"/>
                <a:gd name="connsiteY84" fmla="*/ 14456 h 1108901"/>
                <a:gd name="connsiteX85" fmla="*/ 280641 w 663007"/>
                <a:gd name="connsiteY85" fmla="*/ 13263 h 1108901"/>
                <a:gd name="connsiteX86" fmla="*/ 280641 w 663007"/>
                <a:gd name="connsiteY86" fmla="*/ 16711 h 1108901"/>
                <a:gd name="connsiteX87" fmla="*/ 276131 w 663007"/>
                <a:gd name="connsiteY87" fmla="*/ 17772 h 1108901"/>
                <a:gd name="connsiteX88" fmla="*/ 278386 w 663007"/>
                <a:gd name="connsiteY88" fmla="*/ 32361 h 1108901"/>
                <a:gd name="connsiteX89" fmla="*/ 282895 w 663007"/>
                <a:gd name="connsiteY89" fmla="*/ 35677 h 1108901"/>
                <a:gd name="connsiteX90" fmla="*/ 288598 w 663007"/>
                <a:gd name="connsiteY90" fmla="*/ 39125 h 1108901"/>
                <a:gd name="connsiteX91" fmla="*/ 291914 w 663007"/>
                <a:gd name="connsiteY91" fmla="*/ 39125 h 1108901"/>
                <a:gd name="connsiteX92" fmla="*/ 303187 w 663007"/>
                <a:gd name="connsiteY92" fmla="*/ 43634 h 1108901"/>
                <a:gd name="connsiteX93" fmla="*/ 304381 w 663007"/>
                <a:gd name="connsiteY93" fmla="*/ 44828 h 1108901"/>
                <a:gd name="connsiteX94" fmla="*/ 299872 w 663007"/>
                <a:gd name="connsiteY94" fmla="*/ 49337 h 1108901"/>
                <a:gd name="connsiteX95" fmla="*/ 302126 w 663007"/>
                <a:gd name="connsiteY95" fmla="*/ 50531 h 1108901"/>
                <a:gd name="connsiteX96" fmla="*/ 311145 w 663007"/>
                <a:gd name="connsiteY96" fmla="*/ 42706 h 1108901"/>
                <a:gd name="connsiteX97" fmla="*/ 314593 w 663007"/>
                <a:gd name="connsiteY97" fmla="*/ 46022 h 1108901"/>
                <a:gd name="connsiteX98" fmla="*/ 318042 w 663007"/>
                <a:gd name="connsiteY98" fmla="*/ 43767 h 1108901"/>
                <a:gd name="connsiteX99" fmla="*/ 320297 w 663007"/>
                <a:gd name="connsiteY99" fmla="*/ 49337 h 1108901"/>
                <a:gd name="connsiteX100" fmla="*/ 324806 w 663007"/>
                <a:gd name="connsiteY100" fmla="*/ 50531 h 1108901"/>
                <a:gd name="connsiteX101" fmla="*/ 321490 w 663007"/>
                <a:gd name="connsiteY101" fmla="*/ 55040 h 1108901"/>
                <a:gd name="connsiteX102" fmla="*/ 336079 w 663007"/>
                <a:gd name="connsiteY102" fmla="*/ 74139 h 1108901"/>
                <a:gd name="connsiteX103" fmla="*/ 336079 w 663007"/>
                <a:gd name="connsiteY103" fmla="*/ 75333 h 1108901"/>
                <a:gd name="connsiteX104" fmla="*/ 343904 w 663007"/>
                <a:gd name="connsiteY104" fmla="*/ 124803 h 1108901"/>
                <a:gd name="connsiteX105" fmla="*/ 340589 w 663007"/>
                <a:gd name="connsiteY105" fmla="*/ 145095 h 1108901"/>
                <a:gd name="connsiteX106" fmla="*/ 357432 w 663007"/>
                <a:gd name="connsiteY106" fmla="*/ 214857 h 1108901"/>
                <a:gd name="connsiteX107" fmla="*/ 356239 w 663007"/>
                <a:gd name="connsiteY107" fmla="*/ 237404 h 1108901"/>
                <a:gd name="connsiteX108" fmla="*/ 358493 w 663007"/>
                <a:gd name="connsiteY108" fmla="*/ 240719 h 1108901"/>
                <a:gd name="connsiteX109" fmla="*/ 358493 w 663007"/>
                <a:gd name="connsiteY109" fmla="*/ 241913 h 1108901"/>
                <a:gd name="connsiteX110" fmla="*/ 360748 w 663007"/>
                <a:gd name="connsiteY110" fmla="*/ 246422 h 1108901"/>
                <a:gd name="connsiteX111" fmla="*/ 359554 w 663007"/>
                <a:gd name="connsiteY111" fmla="*/ 248677 h 1108901"/>
                <a:gd name="connsiteX112" fmla="*/ 357300 w 663007"/>
                <a:gd name="connsiteY112" fmla="*/ 253186 h 1108901"/>
                <a:gd name="connsiteX113" fmla="*/ 356106 w 663007"/>
                <a:gd name="connsiteY113" fmla="*/ 249871 h 1108901"/>
                <a:gd name="connsiteX114" fmla="*/ 353851 w 663007"/>
                <a:gd name="connsiteY114" fmla="*/ 291516 h 1108901"/>
                <a:gd name="connsiteX115" fmla="*/ 342578 w 663007"/>
                <a:gd name="connsiteY115" fmla="*/ 311808 h 1108901"/>
                <a:gd name="connsiteX116" fmla="*/ 342578 w 663007"/>
                <a:gd name="connsiteY116" fmla="*/ 312869 h 1108901"/>
                <a:gd name="connsiteX117" fmla="*/ 375205 w 663007"/>
                <a:gd name="connsiteY117" fmla="*/ 312869 h 1108901"/>
                <a:gd name="connsiteX118" fmla="*/ 376265 w 663007"/>
                <a:gd name="connsiteY118" fmla="*/ 311808 h 1108901"/>
                <a:gd name="connsiteX119" fmla="*/ 379581 w 663007"/>
                <a:gd name="connsiteY119" fmla="*/ 312869 h 1108901"/>
                <a:gd name="connsiteX120" fmla="*/ 424542 w 663007"/>
                <a:gd name="connsiteY120" fmla="*/ 312869 h 1108901"/>
                <a:gd name="connsiteX121" fmla="*/ 427858 w 663007"/>
                <a:gd name="connsiteY121" fmla="*/ 314063 h 1108901"/>
                <a:gd name="connsiteX122" fmla="*/ 429051 w 663007"/>
                <a:gd name="connsiteY122" fmla="*/ 312869 h 1108901"/>
                <a:gd name="connsiteX123" fmla="*/ 429051 w 663007"/>
                <a:gd name="connsiteY123" fmla="*/ 311808 h 1108901"/>
                <a:gd name="connsiteX124" fmla="*/ 431306 w 663007"/>
                <a:gd name="connsiteY124" fmla="*/ 310747 h 1108901"/>
                <a:gd name="connsiteX125" fmla="*/ 433561 w 663007"/>
                <a:gd name="connsiteY125" fmla="*/ 310747 h 1108901"/>
                <a:gd name="connsiteX126" fmla="*/ 434622 w 663007"/>
                <a:gd name="connsiteY126" fmla="*/ 309553 h 1108901"/>
                <a:gd name="connsiteX127" fmla="*/ 439131 w 663007"/>
                <a:gd name="connsiteY127" fmla="*/ 309553 h 1108901"/>
                <a:gd name="connsiteX128" fmla="*/ 440192 w 663007"/>
                <a:gd name="connsiteY128" fmla="*/ 307299 h 1108901"/>
                <a:gd name="connsiteX129" fmla="*/ 442447 w 663007"/>
                <a:gd name="connsiteY129" fmla="*/ 308493 h 1108901"/>
                <a:gd name="connsiteX130" fmla="*/ 441386 w 663007"/>
                <a:gd name="connsiteY130" fmla="*/ 309553 h 1108901"/>
                <a:gd name="connsiteX131" fmla="*/ 439131 w 663007"/>
                <a:gd name="connsiteY131" fmla="*/ 310747 h 1108901"/>
                <a:gd name="connsiteX132" fmla="*/ 439131 w 663007"/>
                <a:gd name="connsiteY132" fmla="*/ 311808 h 1108901"/>
                <a:gd name="connsiteX133" fmla="*/ 532501 w 663007"/>
                <a:gd name="connsiteY133" fmla="*/ 341119 h 1108901"/>
                <a:gd name="connsiteX134" fmla="*/ 474012 w 663007"/>
                <a:gd name="connsiteY134" fmla="*/ 406371 h 1108901"/>
                <a:gd name="connsiteX135" fmla="*/ 578656 w 663007"/>
                <a:gd name="connsiteY135" fmla="*/ 405311 h 1108901"/>
                <a:gd name="connsiteX136" fmla="*/ 583165 w 663007"/>
                <a:gd name="connsiteY136" fmla="*/ 412075 h 1108901"/>
                <a:gd name="connsiteX137" fmla="*/ 587674 w 663007"/>
                <a:gd name="connsiteY137" fmla="*/ 433428 h 1108901"/>
                <a:gd name="connsiteX138" fmla="*/ 602263 w 663007"/>
                <a:gd name="connsiteY138" fmla="*/ 454781 h 1108901"/>
                <a:gd name="connsiteX139" fmla="*/ 632635 w 663007"/>
                <a:gd name="connsiteY139" fmla="*/ 468309 h 1108901"/>
                <a:gd name="connsiteX140" fmla="*/ 624810 w 663007"/>
                <a:gd name="connsiteY140" fmla="*/ 522289 h 1108901"/>
                <a:gd name="connsiteX141" fmla="*/ 579849 w 663007"/>
                <a:gd name="connsiteY141" fmla="*/ 536878 h 1108901"/>
                <a:gd name="connsiteX142" fmla="*/ 546162 w 663007"/>
                <a:gd name="connsiteY142" fmla="*/ 632503 h 1108901"/>
                <a:gd name="connsiteX143" fmla="*/ 550671 w 663007"/>
                <a:gd name="connsiteY143" fmla="*/ 632503 h 1108901"/>
                <a:gd name="connsiteX144" fmla="*/ 556242 w 663007"/>
                <a:gd name="connsiteY144" fmla="*/ 641521 h 1108901"/>
                <a:gd name="connsiteX145" fmla="*/ 565260 w 663007"/>
                <a:gd name="connsiteY145" fmla="*/ 640327 h 1108901"/>
                <a:gd name="connsiteX146" fmla="*/ 568576 w 663007"/>
                <a:gd name="connsiteY146" fmla="*/ 649346 h 1108901"/>
                <a:gd name="connsiteX147" fmla="*/ 556242 w 663007"/>
                <a:gd name="connsiteY147" fmla="*/ 656110 h 1108901"/>
                <a:gd name="connsiteX148" fmla="*/ 549478 w 663007"/>
                <a:gd name="connsiteY148" fmla="*/ 654917 h 1108901"/>
                <a:gd name="connsiteX149" fmla="*/ 548284 w 663007"/>
                <a:gd name="connsiteY149" fmla="*/ 659426 h 1108901"/>
                <a:gd name="connsiteX150" fmla="*/ 555048 w 663007"/>
                <a:gd name="connsiteY150" fmla="*/ 663935 h 1108901"/>
                <a:gd name="connsiteX151" fmla="*/ 553987 w 663007"/>
                <a:gd name="connsiteY151" fmla="*/ 675208 h 1108901"/>
                <a:gd name="connsiteX152" fmla="*/ 558496 w 663007"/>
                <a:gd name="connsiteY152" fmla="*/ 675208 h 1108901"/>
                <a:gd name="connsiteX153" fmla="*/ 559557 w 663007"/>
                <a:gd name="connsiteY153" fmla="*/ 681973 h 1108901"/>
                <a:gd name="connsiteX154" fmla="*/ 575340 w 663007"/>
                <a:gd name="connsiteY154" fmla="*/ 704520 h 1108901"/>
                <a:gd name="connsiteX155" fmla="*/ 583165 w 663007"/>
                <a:gd name="connsiteY155" fmla="*/ 702264 h 1108901"/>
                <a:gd name="connsiteX156" fmla="*/ 585420 w 663007"/>
                <a:gd name="connsiteY156" fmla="*/ 703326 h 1108901"/>
                <a:gd name="connsiteX157" fmla="*/ 585420 w 663007"/>
                <a:gd name="connsiteY157" fmla="*/ 705580 h 1108901"/>
                <a:gd name="connsiteX158" fmla="*/ 589929 w 663007"/>
                <a:gd name="connsiteY158" fmla="*/ 704520 h 1108901"/>
                <a:gd name="connsiteX159" fmla="*/ 589929 w 663007"/>
                <a:gd name="connsiteY159" fmla="*/ 700010 h 1108901"/>
                <a:gd name="connsiteX160" fmla="*/ 607966 w 663007"/>
                <a:gd name="connsiteY160" fmla="*/ 693246 h 1108901"/>
                <a:gd name="connsiteX161" fmla="*/ 615792 w 663007"/>
                <a:gd name="connsiteY161" fmla="*/ 718047 h 1108901"/>
                <a:gd name="connsiteX162" fmla="*/ 612343 w 663007"/>
                <a:gd name="connsiteY162" fmla="*/ 728127 h 1108901"/>
                <a:gd name="connsiteX163" fmla="*/ 616852 w 663007"/>
                <a:gd name="connsiteY163" fmla="*/ 726934 h 1108901"/>
                <a:gd name="connsiteX164" fmla="*/ 613537 w 663007"/>
                <a:gd name="connsiteY164" fmla="*/ 743777 h 1108901"/>
                <a:gd name="connsiteX165" fmla="*/ 614731 w 663007"/>
                <a:gd name="connsiteY165" fmla="*/ 744838 h 1108901"/>
                <a:gd name="connsiteX166" fmla="*/ 619240 w 663007"/>
                <a:gd name="connsiteY166" fmla="*/ 747093 h 1108901"/>
                <a:gd name="connsiteX167" fmla="*/ 620301 w 663007"/>
                <a:gd name="connsiteY167" fmla="*/ 741522 h 1108901"/>
                <a:gd name="connsiteX168" fmla="*/ 623749 w 663007"/>
                <a:gd name="connsiteY168" fmla="*/ 741522 h 1108901"/>
                <a:gd name="connsiteX169" fmla="*/ 627198 w 663007"/>
                <a:gd name="connsiteY169" fmla="*/ 739268 h 1108901"/>
                <a:gd name="connsiteX170" fmla="*/ 635023 w 663007"/>
                <a:gd name="connsiteY170" fmla="*/ 751602 h 1108901"/>
                <a:gd name="connsiteX171" fmla="*/ 635023 w 663007"/>
                <a:gd name="connsiteY171" fmla="*/ 752664 h 1108901"/>
                <a:gd name="connsiteX172" fmla="*/ 622688 w 663007"/>
                <a:gd name="connsiteY172" fmla="*/ 757172 h 1108901"/>
                <a:gd name="connsiteX173" fmla="*/ 610354 w 663007"/>
                <a:gd name="connsiteY173" fmla="*/ 766191 h 1108901"/>
                <a:gd name="connsiteX174" fmla="*/ 609160 w 663007"/>
                <a:gd name="connsiteY174" fmla="*/ 769507 h 1108901"/>
                <a:gd name="connsiteX175" fmla="*/ 612476 w 663007"/>
                <a:gd name="connsiteY175" fmla="*/ 769507 h 1108901"/>
                <a:gd name="connsiteX176" fmla="*/ 606905 w 663007"/>
                <a:gd name="connsiteY176" fmla="*/ 779587 h 1108901"/>
                <a:gd name="connsiteX177" fmla="*/ 603457 w 663007"/>
                <a:gd name="connsiteY177" fmla="*/ 780648 h 1108901"/>
                <a:gd name="connsiteX178" fmla="*/ 603457 w 663007"/>
                <a:gd name="connsiteY178" fmla="*/ 788605 h 1108901"/>
                <a:gd name="connsiteX179" fmla="*/ 601202 w 663007"/>
                <a:gd name="connsiteY179" fmla="*/ 788605 h 1108901"/>
                <a:gd name="connsiteX180" fmla="*/ 600141 w 663007"/>
                <a:gd name="connsiteY180" fmla="*/ 790860 h 1108901"/>
                <a:gd name="connsiteX181" fmla="*/ 596693 w 663007"/>
                <a:gd name="connsiteY181" fmla="*/ 792054 h 1108901"/>
                <a:gd name="connsiteX182" fmla="*/ 595632 w 663007"/>
                <a:gd name="connsiteY182" fmla="*/ 794308 h 1108901"/>
                <a:gd name="connsiteX183" fmla="*/ 595632 w 663007"/>
                <a:gd name="connsiteY183" fmla="*/ 797624 h 1108901"/>
                <a:gd name="connsiteX184" fmla="*/ 594571 w 663007"/>
                <a:gd name="connsiteY184" fmla="*/ 799879 h 1108901"/>
                <a:gd name="connsiteX185" fmla="*/ 593377 w 663007"/>
                <a:gd name="connsiteY185" fmla="*/ 800939 h 1108901"/>
                <a:gd name="connsiteX186" fmla="*/ 592184 w 663007"/>
                <a:gd name="connsiteY186" fmla="*/ 803195 h 1108901"/>
                <a:gd name="connsiteX187" fmla="*/ 601202 w 663007"/>
                <a:gd name="connsiteY187" fmla="*/ 816722 h 1108901"/>
                <a:gd name="connsiteX188" fmla="*/ 598948 w 663007"/>
                <a:gd name="connsiteY188" fmla="*/ 821232 h 1108901"/>
                <a:gd name="connsiteX189" fmla="*/ 603457 w 663007"/>
                <a:gd name="connsiteY189" fmla="*/ 824548 h 1108901"/>
                <a:gd name="connsiteX190" fmla="*/ 605712 w 663007"/>
                <a:gd name="connsiteY190" fmla="*/ 826802 h 1108901"/>
                <a:gd name="connsiteX191" fmla="*/ 604518 w 663007"/>
                <a:gd name="connsiteY191" fmla="*/ 829057 h 1108901"/>
                <a:gd name="connsiteX192" fmla="*/ 602263 w 663007"/>
                <a:gd name="connsiteY192" fmla="*/ 825742 h 1108901"/>
                <a:gd name="connsiteX193" fmla="*/ 601070 w 663007"/>
                <a:gd name="connsiteY193" fmla="*/ 826802 h 1108901"/>
                <a:gd name="connsiteX194" fmla="*/ 607834 w 663007"/>
                <a:gd name="connsiteY194" fmla="*/ 833566 h 1108901"/>
                <a:gd name="connsiteX195" fmla="*/ 606773 w 663007"/>
                <a:gd name="connsiteY195" fmla="*/ 836882 h 1108901"/>
                <a:gd name="connsiteX196" fmla="*/ 611282 w 663007"/>
                <a:gd name="connsiteY196" fmla="*/ 839136 h 1108901"/>
                <a:gd name="connsiteX197" fmla="*/ 631574 w 663007"/>
                <a:gd name="connsiteY197" fmla="*/ 862745 h 1108901"/>
                <a:gd name="connsiteX198" fmla="*/ 631574 w 663007"/>
                <a:gd name="connsiteY198" fmla="*/ 864999 h 1108901"/>
                <a:gd name="connsiteX199" fmla="*/ 622556 w 663007"/>
                <a:gd name="connsiteY199" fmla="*/ 867253 h 1108901"/>
                <a:gd name="connsiteX200" fmla="*/ 630381 w 663007"/>
                <a:gd name="connsiteY200" fmla="*/ 888607 h 1108901"/>
                <a:gd name="connsiteX201" fmla="*/ 637145 w 663007"/>
                <a:gd name="connsiteY201" fmla="*/ 899880 h 1108901"/>
                <a:gd name="connsiteX202" fmla="*/ 640460 w 663007"/>
                <a:gd name="connsiteY202" fmla="*/ 898819 h 1108901"/>
                <a:gd name="connsiteX203" fmla="*/ 643909 w 663007"/>
                <a:gd name="connsiteY203" fmla="*/ 908899 h 1108901"/>
                <a:gd name="connsiteX204" fmla="*/ 641654 w 663007"/>
                <a:gd name="connsiteY204" fmla="*/ 911153 h 1108901"/>
                <a:gd name="connsiteX205" fmla="*/ 646163 w 663007"/>
                <a:gd name="connsiteY205" fmla="*/ 915663 h 1108901"/>
                <a:gd name="connsiteX206" fmla="*/ 653988 w 663007"/>
                <a:gd name="connsiteY206" fmla="*/ 930252 h 1108901"/>
                <a:gd name="connsiteX207" fmla="*/ 663007 w 663007"/>
                <a:gd name="connsiteY207" fmla="*/ 955054 h 1108901"/>
                <a:gd name="connsiteX208" fmla="*/ 657304 w 663007"/>
                <a:gd name="connsiteY208" fmla="*/ 958370 h 1108901"/>
                <a:gd name="connsiteX209" fmla="*/ 656243 w 663007"/>
                <a:gd name="connsiteY209" fmla="*/ 957308 h 1108901"/>
                <a:gd name="connsiteX210" fmla="*/ 642715 w 663007"/>
                <a:gd name="connsiteY210" fmla="*/ 966327 h 1108901"/>
                <a:gd name="connsiteX211" fmla="*/ 600009 w 663007"/>
                <a:gd name="connsiteY211" fmla="*/ 987680 h 1108901"/>
                <a:gd name="connsiteX212" fmla="*/ 602263 w 663007"/>
                <a:gd name="connsiteY212" fmla="*/ 991128 h 1108901"/>
                <a:gd name="connsiteX213" fmla="*/ 602263 w 663007"/>
                <a:gd name="connsiteY213" fmla="*/ 993383 h 1108901"/>
                <a:gd name="connsiteX214" fmla="*/ 600009 w 663007"/>
                <a:gd name="connsiteY214" fmla="*/ 994444 h 1108901"/>
                <a:gd name="connsiteX215" fmla="*/ 598948 w 663007"/>
                <a:gd name="connsiteY215" fmla="*/ 992190 h 1108901"/>
                <a:gd name="connsiteX216" fmla="*/ 580910 w 663007"/>
                <a:gd name="connsiteY216" fmla="*/ 1032641 h 1108901"/>
                <a:gd name="connsiteX217" fmla="*/ 584226 w 663007"/>
                <a:gd name="connsiteY217" fmla="*/ 1039405 h 1108901"/>
                <a:gd name="connsiteX218" fmla="*/ 585420 w 663007"/>
                <a:gd name="connsiteY218" fmla="*/ 1040466 h 1108901"/>
                <a:gd name="connsiteX219" fmla="*/ 587674 w 663007"/>
                <a:gd name="connsiteY219" fmla="*/ 1041660 h 1108901"/>
                <a:gd name="connsiteX220" fmla="*/ 589929 w 663007"/>
                <a:gd name="connsiteY220" fmla="*/ 1039405 h 1108901"/>
                <a:gd name="connsiteX221" fmla="*/ 592184 w 663007"/>
                <a:gd name="connsiteY221" fmla="*/ 1039405 h 1108901"/>
                <a:gd name="connsiteX222" fmla="*/ 588868 w 663007"/>
                <a:gd name="connsiteY222" fmla="*/ 1051739 h 1108901"/>
                <a:gd name="connsiteX223" fmla="*/ 590062 w 663007"/>
                <a:gd name="connsiteY223" fmla="*/ 1056248 h 1108901"/>
                <a:gd name="connsiteX224" fmla="*/ 586746 w 663007"/>
                <a:gd name="connsiteY224" fmla="*/ 1056248 h 1108901"/>
                <a:gd name="connsiteX225" fmla="*/ 585552 w 663007"/>
                <a:gd name="connsiteY225" fmla="*/ 1057442 h 1108901"/>
                <a:gd name="connsiteX226" fmla="*/ 579982 w 663007"/>
                <a:gd name="connsiteY226" fmla="*/ 1060758 h 1108901"/>
                <a:gd name="connsiteX227" fmla="*/ 577727 w 663007"/>
                <a:gd name="connsiteY227" fmla="*/ 1056248 h 1108901"/>
                <a:gd name="connsiteX228" fmla="*/ 575473 w 663007"/>
                <a:gd name="connsiteY228" fmla="*/ 1057442 h 1108901"/>
                <a:gd name="connsiteX229" fmla="*/ 570963 w 663007"/>
                <a:gd name="connsiteY229" fmla="*/ 1057442 h 1108901"/>
                <a:gd name="connsiteX230" fmla="*/ 570963 w 663007"/>
                <a:gd name="connsiteY230" fmla="*/ 1060758 h 1108901"/>
                <a:gd name="connsiteX231" fmla="*/ 567515 w 663007"/>
                <a:gd name="connsiteY231" fmla="*/ 1063012 h 1108901"/>
                <a:gd name="connsiteX232" fmla="*/ 567515 w 663007"/>
                <a:gd name="connsiteY232" fmla="*/ 1066328 h 1108901"/>
                <a:gd name="connsiteX233" fmla="*/ 565260 w 663007"/>
                <a:gd name="connsiteY233" fmla="*/ 1066328 h 1108901"/>
                <a:gd name="connsiteX234" fmla="*/ 564067 w 663007"/>
                <a:gd name="connsiteY234" fmla="*/ 1063012 h 1108901"/>
                <a:gd name="connsiteX235" fmla="*/ 561812 w 663007"/>
                <a:gd name="connsiteY235" fmla="*/ 1063012 h 1108901"/>
                <a:gd name="connsiteX236" fmla="*/ 560618 w 663007"/>
                <a:gd name="connsiteY236" fmla="*/ 1060758 h 1108901"/>
                <a:gd name="connsiteX237" fmla="*/ 560618 w 663007"/>
                <a:gd name="connsiteY237" fmla="*/ 1059697 h 1108901"/>
                <a:gd name="connsiteX238" fmla="*/ 561812 w 663007"/>
                <a:gd name="connsiteY238" fmla="*/ 1058504 h 1108901"/>
                <a:gd name="connsiteX239" fmla="*/ 561812 w 663007"/>
                <a:gd name="connsiteY239" fmla="*/ 1057442 h 1108901"/>
                <a:gd name="connsiteX240" fmla="*/ 559557 w 663007"/>
                <a:gd name="connsiteY240" fmla="*/ 1053994 h 1108901"/>
                <a:gd name="connsiteX241" fmla="*/ 553987 w 663007"/>
                <a:gd name="connsiteY241" fmla="*/ 1050678 h 1108901"/>
                <a:gd name="connsiteX242" fmla="*/ 551732 w 663007"/>
                <a:gd name="connsiteY242" fmla="*/ 1052933 h 1108901"/>
                <a:gd name="connsiteX243" fmla="*/ 551732 w 663007"/>
                <a:gd name="connsiteY243" fmla="*/ 1053994 h 1108901"/>
                <a:gd name="connsiteX244" fmla="*/ 555048 w 663007"/>
                <a:gd name="connsiteY244" fmla="*/ 1052933 h 1108901"/>
                <a:gd name="connsiteX245" fmla="*/ 558496 w 663007"/>
                <a:gd name="connsiteY245" fmla="*/ 1055188 h 1108901"/>
                <a:gd name="connsiteX246" fmla="*/ 559557 w 663007"/>
                <a:gd name="connsiteY246" fmla="*/ 1056248 h 1108901"/>
                <a:gd name="connsiteX247" fmla="*/ 559557 w 663007"/>
                <a:gd name="connsiteY247" fmla="*/ 1060758 h 1108901"/>
                <a:gd name="connsiteX248" fmla="*/ 561812 w 663007"/>
                <a:gd name="connsiteY248" fmla="*/ 1066328 h 1108901"/>
                <a:gd name="connsiteX249" fmla="*/ 561812 w 663007"/>
                <a:gd name="connsiteY249" fmla="*/ 1071899 h 1108901"/>
                <a:gd name="connsiteX250" fmla="*/ 564067 w 663007"/>
                <a:gd name="connsiteY250" fmla="*/ 1073092 h 1108901"/>
                <a:gd name="connsiteX251" fmla="*/ 563006 w 663007"/>
                <a:gd name="connsiteY251" fmla="*/ 1075347 h 1108901"/>
                <a:gd name="connsiteX252" fmla="*/ 559557 w 663007"/>
                <a:gd name="connsiteY252" fmla="*/ 1074154 h 1108901"/>
                <a:gd name="connsiteX253" fmla="*/ 550538 w 663007"/>
                <a:gd name="connsiteY253" fmla="*/ 1087682 h 1108901"/>
                <a:gd name="connsiteX254" fmla="*/ 550538 w 663007"/>
                <a:gd name="connsiteY254" fmla="*/ 1090998 h 1108901"/>
                <a:gd name="connsiteX255" fmla="*/ 551600 w 663007"/>
                <a:gd name="connsiteY255" fmla="*/ 1090998 h 1108901"/>
                <a:gd name="connsiteX256" fmla="*/ 552661 w 663007"/>
                <a:gd name="connsiteY256" fmla="*/ 1089804 h 1108901"/>
                <a:gd name="connsiteX257" fmla="*/ 557170 w 663007"/>
                <a:gd name="connsiteY257" fmla="*/ 1089804 h 1108901"/>
                <a:gd name="connsiteX258" fmla="*/ 555976 w 663007"/>
                <a:gd name="connsiteY258" fmla="*/ 1090998 h 1108901"/>
                <a:gd name="connsiteX259" fmla="*/ 552661 w 663007"/>
                <a:gd name="connsiteY259" fmla="*/ 1092058 h 1108901"/>
                <a:gd name="connsiteX260" fmla="*/ 506506 w 663007"/>
                <a:gd name="connsiteY260" fmla="*/ 1108902 h 1108901"/>
                <a:gd name="connsiteX261" fmla="*/ 486214 w 663007"/>
                <a:gd name="connsiteY261" fmla="*/ 1017787 h 1108901"/>
                <a:gd name="connsiteX262" fmla="*/ 485020 w 663007"/>
                <a:gd name="connsiteY262" fmla="*/ 1009961 h 1108901"/>
                <a:gd name="connsiteX263" fmla="*/ 491784 w 663007"/>
                <a:gd name="connsiteY263" fmla="*/ 1011155 h 1108901"/>
                <a:gd name="connsiteX264" fmla="*/ 504119 w 663007"/>
                <a:gd name="connsiteY264" fmla="*/ 1012216 h 1108901"/>
                <a:gd name="connsiteX265" fmla="*/ 497355 w 663007"/>
                <a:gd name="connsiteY265" fmla="*/ 979590 h 1108901"/>
                <a:gd name="connsiteX266" fmla="*/ 490591 w 663007"/>
                <a:gd name="connsiteY266" fmla="*/ 972826 h 1108901"/>
                <a:gd name="connsiteX267" fmla="*/ 490591 w 663007"/>
                <a:gd name="connsiteY267" fmla="*/ 976141 h 1108901"/>
                <a:gd name="connsiteX268" fmla="*/ 491652 w 663007"/>
                <a:gd name="connsiteY268" fmla="*/ 976141 h 1108901"/>
                <a:gd name="connsiteX269" fmla="*/ 490591 w 663007"/>
                <a:gd name="connsiteY269" fmla="*/ 979457 h 1108901"/>
                <a:gd name="connsiteX270" fmla="*/ 491652 w 663007"/>
                <a:gd name="connsiteY270" fmla="*/ 982905 h 1108901"/>
                <a:gd name="connsiteX271" fmla="*/ 490591 w 663007"/>
                <a:gd name="connsiteY271" fmla="*/ 983967 h 1108901"/>
                <a:gd name="connsiteX272" fmla="*/ 488336 w 663007"/>
                <a:gd name="connsiteY272" fmla="*/ 980651 h 1108901"/>
                <a:gd name="connsiteX273" fmla="*/ 488336 w 663007"/>
                <a:gd name="connsiteY273" fmla="*/ 977203 h 1108901"/>
                <a:gd name="connsiteX274" fmla="*/ 486081 w 663007"/>
                <a:gd name="connsiteY274" fmla="*/ 973887 h 1108901"/>
                <a:gd name="connsiteX275" fmla="*/ 486081 w 663007"/>
                <a:gd name="connsiteY275" fmla="*/ 971632 h 1108901"/>
                <a:gd name="connsiteX276" fmla="*/ 487142 w 663007"/>
                <a:gd name="connsiteY276" fmla="*/ 970571 h 1108901"/>
                <a:gd name="connsiteX277" fmla="*/ 487142 w 663007"/>
                <a:gd name="connsiteY277" fmla="*/ 965001 h 1108901"/>
                <a:gd name="connsiteX278" fmla="*/ 483694 w 663007"/>
                <a:gd name="connsiteY278" fmla="*/ 957176 h 1108901"/>
                <a:gd name="connsiteX279" fmla="*/ 480378 w 663007"/>
                <a:gd name="connsiteY279" fmla="*/ 957176 h 1108901"/>
                <a:gd name="connsiteX280" fmla="*/ 480378 w 663007"/>
                <a:gd name="connsiteY280" fmla="*/ 954921 h 1108901"/>
                <a:gd name="connsiteX281" fmla="*/ 481572 w 663007"/>
                <a:gd name="connsiteY281" fmla="*/ 953727 h 1108901"/>
                <a:gd name="connsiteX282" fmla="*/ 481572 w 663007"/>
                <a:gd name="connsiteY282" fmla="*/ 952666 h 1108901"/>
                <a:gd name="connsiteX283" fmla="*/ 482633 w 663007"/>
                <a:gd name="connsiteY283" fmla="*/ 952666 h 1108901"/>
                <a:gd name="connsiteX284" fmla="*/ 482633 w 663007"/>
                <a:gd name="connsiteY284" fmla="*/ 945903 h 1108901"/>
                <a:gd name="connsiteX285" fmla="*/ 483694 w 663007"/>
                <a:gd name="connsiteY285" fmla="*/ 945903 h 1108901"/>
                <a:gd name="connsiteX286" fmla="*/ 483694 w 663007"/>
                <a:gd name="connsiteY286" fmla="*/ 943647 h 1108901"/>
                <a:gd name="connsiteX287" fmla="*/ 479185 w 663007"/>
                <a:gd name="connsiteY287" fmla="*/ 944841 h 1108901"/>
                <a:gd name="connsiteX288" fmla="*/ 478124 w 663007"/>
                <a:gd name="connsiteY288" fmla="*/ 945903 h 1108901"/>
                <a:gd name="connsiteX289" fmla="*/ 479185 w 663007"/>
                <a:gd name="connsiteY289" fmla="*/ 947096 h 1108901"/>
                <a:gd name="connsiteX290" fmla="*/ 479185 w 663007"/>
                <a:gd name="connsiteY290" fmla="*/ 949350 h 1108901"/>
                <a:gd name="connsiteX291" fmla="*/ 475869 w 663007"/>
                <a:gd name="connsiteY291" fmla="*/ 948290 h 1108901"/>
                <a:gd name="connsiteX292" fmla="*/ 475869 w 663007"/>
                <a:gd name="connsiteY292" fmla="*/ 946034 h 1108901"/>
                <a:gd name="connsiteX293" fmla="*/ 474808 w 663007"/>
                <a:gd name="connsiteY293" fmla="*/ 946034 h 1108901"/>
                <a:gd name="connsiteX294" fmla="*/ 473747 w 663007"/>
                <a:gd name="connsiteY294" fmla="*/ 944974 h 1108901"/>
                <a:gd name="connsiteX295" fmla="*/ 472553 w 663007"/>
                <a:gd name="connsiteY295" fmla="*/ 947228 h 1108901"/>
                <a:gd name="connsiteX296" fmla="*/ 475869 w 663007"/>
                <a:gd name="connsiteY296" fmla="*/ 949483 h 1108901"/>
                <a:gd name="connsiteX297" fmla="*/ 477063 w 663007"/>
                <a:gd name="connsiteY297" fmla="*/ 950677 h 1108901"/>
                <a:gd name="connsiteX298" fmla="*/ 471360 w 663007"/>
                <a:gd name="connsiteY298" fmla="*/ 950677 h 1108901"/>
                <a:gd name="connsiteX299" fmla="*/ 468044 w 663007"/>
                <a:gd name="connsiteY299" fmla="*/ 929324 h 1108901"/>
                <a:gd name="connsiteX300" fmla="*/ 464728 w 663007"/>
                <a:gd name="connsiteY300" fmla="*/ 901206 h 1108901"/>
                <a:gd name="connsiteX301" fmla="*/ 452394 w 663007"/>
                <a:gd name="connsiteY301" fmla="*/ 893382 h 1108901"/>
                <a:gd name="connsiteX302" fmla="*/ 415258 w 663007"/>
                <a:gd name="connsiteY302" fmla="*/ 792186 h 1108901"/>
                <a:gd name="connsiteX303" fmla="*/ 409688 w 663007"/>
                <a:gd name="connsiteY303" fmla="*/ 777598 h 1108901"/>
                <a:gd name="connsiteX304" fmla="*/ 407433 w 663007"/>
                <a:gd name="connsiteY304" fmla="*/ 773088 h 1108901"/>
                <a:gd name="connsiteX305" fmla="*/ 388335 w 663007"/>
                <a:gd name="connsiteY305" fmla="*/ 774282 h 1108901"/>
                <a:gd name="connsiteX306" fmla="*/ 388335 w 663007"/>
                <a:gd name="connsiteY306" fmla="*/ 773088 h 1108901"/>
                <a:gd name="connsiteX307" fmla="*/ 381571 w 663007"/>
                <a:gd name="connsiteY307" fmla="*/ 714599 h 1108901"/>
                <a:gd name="connsiteX308" fmla="*/ 374806 w 663007"/>
                <a:gd name="connsiteY308" fmla="*/ 702264 h 1108901"/>
                <a:gd name="connsiteX309" fmla="*/ 372552 w 663007"/>
                <a:gd name="connsiteY309" fmla="*/ 702264 h 1108901"/>
                <a:gd name="connsiteX310" fmla="*/ 355708 w 663007"/>
                <a:gd name="connsiteY310" fmla="*/ 709028 h 1108901"/>
                <a:gd name="connsiteX311" fmla="*/ 351199 w 663007"/>
                <a:gd name="connsiteY311" fmla="*/ 711284 h 1108901"/>
                <a:gd name="connsiteX312" fmla="*/ 348944 w 663007"/>
                <a:gd name="connsiteY312" fmla="*/ 703458 h 1108901"/>
                <a:gd name="connsiteX313" fmla="*/ 347750 w 663007"/>
                <a:gd name="connsiteY313" fmla="*/ 685421 h 1108901"/>
                <a:gd name="connsiteX314" fmla="*/ 345496 w 663007"/>
                <a:gd name="connsiteY314" fmla="*/ 650540 h 1108901"/>
                <a:gd name="connsiteX315" fmla="*/ 346557 w 663007"/>
                <a:gd name="connsiteY315" fmla="*/ 650540 h 1108901"/>
                <a:gd name="connsiteX316" fmla="*/ 355575 w 663007"/>
                <a:gd name="connsiteY316" fmla="*/ 649479 h 1108901"/>
                <a:gd name="connsiteX317" fmla="*/ 331968 w 663007"/>
                <a:gd name="connsiteY317" fmla="*/ 623616 h 1108901"/>
                <a:gd name="connsiteX318" fmla="*/ 335283 w 663007"/>
                <a:gd name="connsiteY318" fmla="*/ 621362 h 1108901"/>
                <a:gd name="connsiteX319" fmla="*/ 351066 w 663007"/>
                <a:gd name="connsiteY319" fmla="*/ 638206 h 1108901"/>
                <a:gd name="connsiteX320" fmla="*/ 352260 w 663007"/>
                <a:gd name="connsiteY320" fmla="*/ 637012 h 1108901"/>
                <a:gd name="connsiteX321" fmla="*/ 343241 w 663007"/>
                <a:gd name="connsiteY321" fmla="*/ 627993 h 1108901"/>
                <a:gd name="connsiteX322" fmla="*/ 347750 w 663007"/>
                <a:gd name="connsiteY322" fmla="*/ 623484 h 1108901"/>
                <a:gd name="connsiteX323" fmla="*/ 354514 w 663007"/>
                <a:gd name="connsiteY323" fmla="*/ 630247 h 1108901"/>
                <a:gd name="connsiteX324" fmla="*/ 355575 w 663007"/>
                <a:gd name="connsiteY324" fmla="*/ 630247 h 1108901"/>
                <a:gd name="connsiteX325" fmla="*/ 351066 w 663007"/>
                <a:gd name="connsiteY325" fmla="*/ 624545 h 1108901"/>
                <a:gd name="connsiteX326" fmla="*/ 354514 w 663007"/>
                <a:gd name="connsiteY326" fmla="*/ 622290 h 1108901"/>
                <a:gd name="connsiteX327" fmla="*/ 344435 w 663007"/>
                <a:gd name="connsiteY327" fmla="*/ 611017 h 1108901"/>
                <a:gd name="connsiteX328" fmla="*/ 347750 w 663007"/>
                <a:gd name="connsiteY328" fmla="*/ 608762 h 1108901"/>
                <a:gd name="connsiteX329" fmla="*/ 339925 w 663007"/>
                <a:gd name="connsiteY329" fmla="*/ 599743 h 1108901"/>
                <a:gd name="connsiteX330" fmla="*/ 339925 w 663007"/>
                <a:gd name="connsiteY330" fmla="*/ 598550 h 1108901"/>
                <a:gd name="connsiteX331" fmla="*/ 346689 w 663007"/>
                <a:gd name="connsiteY331" fmla="*/ 605313 h 1108901"/>
                <a:gd name="connsiteX332" fmla="*/ 347750 w 663007"/>
                <a:gd name="connsiteY332" fmla="*/ 601998 h 1108901"/>
                <a:gd name="connsiteX333" fmla="*/ 351066 w 663007"/>
                <a:gd name="connsiteY333" fmla="*/ 604253 h 1108901"/>
                <a:gd name="connsiteX334" fmla="*/ 352260 w 663007"/>
                <a:gd name="connsiteY334" fmla="*/ 603192 h 1108901"/>
                <a:gd name="connsiteX335" fmla="*/ 346689 w 663007"/>
                <a:gd name="connsiteY335" fmla="*/ 596427 h 1108901"/>
                <a:gd name="connsiteX336" fmla="*/ 350005 w 663007"/>
                <a:gd name="connsiteY336" fmla="*/ 594173 h 1108901"/>
                <a:gd name="connsiteX337" fmla="*/ 346689 w 663007"/>
                <a:gd name="connsiteY337" fmla="*/ 591919 h 1108901"/>
                <a:gd name="connsiteX338" fmla="*/ 344435 w 663007"/>
                <a:gd name="connsiteY338" fmla="*/ 588470 h 1108901"/>
                <a:gd name="connsiteX339" fmla="*/ 345628 w 663007"/>
                <a:gd name="connsiteY339" fmla="*/ 588470 h 1108901"/>
                <a:gd name="connsiteX340" fmla="*/ 346689 w 663007"/>
                <a:gd name="connsiteY340" fmla="*/ 586215 h 1108901"/>
                <a:gd name="connsiteX341" fmla="*/ 352260 w 663007"/>
                <a:gd name="connsiteY341" fmla="*/ 585154 h 1108901"/>
                <a:gd name="connsiteX342" fmla="*/ 352260 w 663007"/>
                <a:gd name="connsiteY342" fmla="*/ 586215 h 1108901"/>
                <a:gd name="connsiteX343" fmla="*/ 363533 w 663007"/>
                <a:gd name="connsiteY343" fmla="*/ 582899 h 1108901"/>
                <a:gd name="connsiteX344" fmla="*/ 336477 w 663007"/>
                <a:gd name="connsiteY344" fmla="*/ 529981 h 1108901"/>
                <a:gd name="connsiteX345" fmla="*/ 279049 w 663007"/>
                <a:gd name="connsiteY345" fmla="*/ 466982 h 1108901"/>
                <a:gd name="connsiteX346" fmla="*/ 247616 w 663007"/>
                <a:gd name="connsiteY346" fmla="*/ 442181 h 1108901"/>
                <a:gd name="connsiteX347" fmla="*/ 253319 w 663007"/>
                <a:gd name="connsiteY347" fmla="*/ 438865 h 1108901"/>
                <a:gd name="connsiteX348" fmla="*/ 252126 w 663007"/>
                <a:gd name="connsiteY348" fmla="*/ 435417 h 1108901"/>
                <a:gd name="connsiteX349" fmla="*/ 259951 w 663007"/>
                <a:gd name="connsiteY349" fmla="*/ 430908 h 1108901"/>
                <a:gd name="connsiteX350" fmla="*/ 266715 w 663007"/>
                <a:gd name="connsiteY350" fmla="*/ 425205 h 1108901"/>
                <a:gd name="connsiteX351" fmla="*/ 267908 w 663007"/>
                <a:gd name="connsiteY351" fmla="*/ 416187 h 1108901"/>
                <a:gd name="connsiteX352" fmla="*/ 261144 w 663007"/>
                <a:gd name="connsiteY352" fmla="*/ 411677 h 1108901"/>
                <a:gd name="connsiteX353" fmla="*/ 265654 w 663007"/>
                <a:gd name="connsiteY353" fmla="*/ 403851 h 1108901"/>
                <a:gd name="connsiteX354" fmla="*/ 264593 w 663007"/>
                <a:gd name="connsiteY354" fmla="*/ 401597 h 1108901"/>
                <a:gd name="connsiteX355" fmla="*/ 263399 w 663007"/>
                <a:gd name="connsiteY355" fmla="*/ 400536 h 1108901"/>
                <a:gd name="connsiteX356" fmla="*/ 264593 w 663007"/>
                <a:gd name="connsiteY356" fmla="*/ 396027 h 1108901"/>
                <a:gd name="connsiteX357" fmla="*/ 263399 w 663007"/>
                <a:gd name="connsiteY357" fmla="*/ 393772 h 1108901"/>
                <a:gd name="connsiteX358" fmla="*/ 263399 w 663007"/>
                <a:gd name="connsiteY358" fmla="*/ 392711 h 1108901"/>
                <a:gd name="connsiteX359" fmla="*/ 267908 w 663007"/>
                <a:gd name="connsiteY359" fmla="*/ 388201 h 1108901"/>
                <a:gd name="connsiteX360" fmla="*/ 277988 w 663007"/>
                <a:gd name="connsiteY360" fmla="*/ 371358 h 1108901"/>
                <a:gd name="connsiteX361" fmla="*/ 280243 w 663007"/>
                <a:gd name="connsiteY361" fmla="*/ 369103 h 1108901"/>
                <a:gd name="connsiteX362" fmla="*/ 284752 w 663007"/>
                <a:gd name="connsiteY362" fmla="*/ 365787 h 1108901"/>
                <a:gd name="connsiteX363" fmla="*/ 288068 w 663007"/>
                <a:gd name="connsiteY363" fmla="*/ 364727 h 1108901"/>
                <a:gd name="connsiteX364" fmla="*/ 290323 w 663007"/>
                <a:gd name="connsiteY364" fmla="*/ 363533 h 1108901"/>
                <a:gd name="connsiteX365" fmla="*/ 291384 w 663007"/>
                <a:gd name="connsiteY365" fmla="*/ 362472 h 1108901"/>
                <a:gd name="connsiteX366" fmla="*/ 291384 w 663007"/>
                <a:gd name="connsiteY366" fmla="*/ 361278 h 1108901"/>
                <a:gd name="connsiteX367" fmla="*/ 293638 w 663007"/>
                <a:gd name="connsiteY367" fmla="*/ 355708 h 1108901"/>
                <a:gd name="connsiteX368" fmla="*/ 294699 w 663007"/>
                <a:gd name="connsiteY368" fmla="*/ 354647 h 1108901"/>
                <a:gd name="connsiteX369" fmla="*/ 298148 w 663007"/>
                <a:gd name="connsiteY369" fmla="*/ 353453 h 1108901"/>
                <a:gd name="connsiteX370" fmla="*/ 298148 w 663007"/>
                <a:gd name="connsiteY370" fmla="*/ 352393 h 1108901"/>
                <a:gd name="connsiteX371" fmla="*/ 299209 w 663007"/>
                <a:gd name="connsiteY371" fmla="*/ 351199 h 1108901"/>
                <a:gd name="connsiteX372" fmla="*/ 299209 w 663007"/>
                <a:gd name="connsiteY372" fmla="*/ 347883 h 1108901"/>
                <a:gd name="connsiteX373" fmla="*/ 300402 w 663007"/>
                <a:gd name="connsiteY373" fmla="*/ 346822 h 1108901"/>
                <a:gd name="connsiteX374" fmla="*/ 304912 w 663007"/>
                <a:gd name="connsiteY374" fmla="*/ 344567 h 1108901"/>
                <a:gd name="connsiteX375" fmla="*/ 305973 w 663007"/>
                <a:gd name="connsiteY375" fmla="*/ 343373 h 1108901"/>
                <a:gd name="connsiteX376" fmla="*/ 305973 w 663007"/>
                <a:gd name="connsiteY376" fmla="*/ 341119 h 1108901"/>
                <a:gd name="connsiteX377" fmla="*/ 302524 w 663007"/>
                <a:gd name="connsiteY377" fmla="*/ 341119 h 1108901"/>
                <a:gd name="connsiteX378" fmla="*/ 298015 w 663007"/>
                <a:gd name="connsiteY378" fmla="*/ 343373 h 1108901"/>
                <a:gd name="connsiteX379" fmla="*/ 292445 w 663007"/>
                <a:gd name="connsiteY379" fmla="*/ 335549 h 1108901"/>
                <a:gd name="connsiteX380" fmla="*/ 292445 w 663007"/>
                <a:gd name="connsiteY380" fmla="*/ 329978 h 1108901"/>
                <a:gd name="connsiteX381" fmla="*/ 294699 w 663007"/>
                <a:gd name="connsiteY381" fmla="*/ 317643 h 1108901"/>
                <a:gd name="connsiteX382" fmla="*/ 289129 w 663007"/>
                <a:gd name="connsiteY382" fmla="*/ 308625 h 1108901"/>
                <a:gd name="connsiteX383" fmla="*/ 275601 w 663007"/>
                <a:gd name="connsiteY383" fmla="*/ 305177 h 1108901"/>
                <a:gd name="connsiteX384" fmla="*/ 262073 w 663007"/>
                <a:gd name="connsiteY384" fmla="*/ 300667 h 1108901"/>
                <a:gd name="connsiteX385" fmla="*/ 197881 w 663007"/>
                <a:gd name="connsiteY385" fmla="*/ 341119 h 1108901"/>
                <a:gd name="connsiteX386" fmla="*/ 194565 w 663007"/>
                <a:gd name="connsiteY386" fmla="*/ 341119 h 1108901"/>
                <a:gd name="connsiteX387" fmla="*/ 195759 w 663007"/>
                <a:gd name="connsiteY387" fmla="*/ 342313 h 1108901"/>
                <a:gd name="connsiteX388" fmla="*/ 192443 w 663007"/>
                <a:gd name="connsiteY388" fmla="*/ 343373 h 1108901"/>
                <a:gd name="connsiteX389" fmla="*/ 191249 w 663007"/>
                <a:gd name="connsiteY389" fmla="*/ 343373 h 1108901"/>
                <a:gd name="connsiteX390" fmla="*/ 177722 w 663007"/>
                <a:gd name="connsiteY390" fmla="*/ 347883 h 1108901"/>
                <a:gd name="connsiteX391" fmla="*/ 170957 w 663007"/>
                <a:gd name="connsiteY391" fmla="*/ 351199 h 1108901"/>
                <a:gd name="connsiteX392" fmla="*/ 170957 w 663007"/>
                <a:gd name="connsiteY392" fmla="*/ 353453 h 1108901"/>
                <a:gd name="connsiteX393" fmla="*/ 172151 w 663007"/>
                <a:gd name="connsiteY393" fmla="*/ 354647 h 1108901"/>
                <a:gd name="connsiteX394" fmla="*/ 167642 w 663007"/>
                <a:gd name="connsiteY394" fmla="*/ 356901 h 1108901"/>
                <a:gd name="connsiteX395" fmla="*/ 166448 w 663007"/>
                <a:gd name="connsiteY395" fmla="*/ 355708 h 1108901"/>
                <a:gd name="connsiteX396" fmla="*/ 161939 w 663007"/>
                <a:gd name="connsiteY396" fmla="*/ 355708 h 1108901"/>
                <a:gd name="connsiteX397" fmla="*/ 158623 w 663007"/>
                <a:gd name="connsiteY397" fmla="*/ 356901 h 1108901"/>
                <a:gd name="connsiteX398" fmla="*/ 156368 w 663007"/>
                <a:gd name="connsiteY398" fmla="*/ 354647 h 1108901"/>
                <a:gd name="connsiteX399" fmla="*/ 149604 w 663007"/>
                <a:gd name="connsiteY399" fmla="*/ 355708 h 1108901"/>
                <a:gd name="connsiteX400" fmla="*/ 149604 w 663007"/>
                <a:gd name="connsiteY400" fmla="*/ 356901 h 1108901"/>
                <a:gd name="connsiteX401" fmla="*/ 152920 w 663007"/>
                <a:gd name="connsiteY401" fmla="*/ 357963 h 1108901"/>
                <a:gd name="connsiteX402" fmla="*/ 70823 w 663007"/>
                <a:gd name="connsiteY402" fmla="*/ 389395 h 1108901"/>
                <a:gd name="connsiteX403" fmla="*/ 35942 w 663007"/>
                <a:gd name="connsiteY403" fmla="*/ 388334 h 1108901"/>
                <a:gd name="connsiteX404" fmla="*/ 0 w 663007"/>
                <a:gd name="connsiteY404" fmla="*/ 397353 h 110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Lst>
              <a:rect l="l" t="t" r="r" b="b"/>
              <a:pathLst>
                <a:path w="663007" h="1108901">
                  <a:moveTo>
                    <a:pt x="796" y="396823"/>
                  </a:moveTo>
                  <a:lnTo>
                    <a:pt x="33422" y="337140"/>
                  </a:lnTo>
                  <a:lnTo>
                    <a:pt x="38993" y="331570"/>
                  </a:lnTo>
                  <a:lnTo>
                    <a:pt x="45757" y="328254"/>
                  </a:lnTo>
                  <a:lnTo>
                    <a:pt x="49072" y="324806"/>
                  </a:lnTo>
                  <a:lnTo>
                    <a:pt x="55836" y="320296"/>
                  </a:lnTo>
                  <a:lnTo>
                    <a:pt x="64855" y="306768"/>
                  </a:lnTo>
                  <a:lnTo>
                    <a:pt x="68171" y="305707"/>
                  </a:lnTo>
                  <a:lnTo>
                    <a:pt x="68171" y="307962"/>
                  </a:lnTo>
                  <a:lnTo>
                    <a:pt x="72680" y="305707"/>
                  </a:lnTo>
                  <a:lnTo>
                    <a:pt x="73741" y="305707"/>
                  </a:lnTo>
                  <a:lnTo>
                    <a:pt x="75996" y="303453"/>
                  </a:lnTo>
                  <a:lnTo>
                    <a:pt x="74802" y="302259"/>
                  </a:lnTo>
                  <a:lnTo>
                    <a:pt x="73741" y="298943"/>
                  </a:lnTo>
                  <a:lnTo>
                    <a:pt x="73741" y="293373"/>
                  </a:lnTo>
                  <a:lnTo>
                    <a:pt x="75996" y="288863"/>
                  </a:lnTo>
                  <a:lnTo>
                    <a:pt x="74802" y="287802"/>
                  </a:lnTo>
                  <a:lnTo>
                    <a:pt x="74802" y="284354"/>
                  </a:lnTo>
                  <a:lnTo>
                    <a:pt x="73741" y="282099"/>
                  </a:lnTo>
                  <a:lnTo>
                    <a:pt x="70293" y="277590"/>
                  </a:lnTo>
                  <a:lnTo>
                    <a:pt x="72547" y="275336"/>
                  </a:lnTo>
                  <a:lnTo>
                    <a:pt x="72547" y="273080"/>
                  </a:lnTo>
                  <a:lnTo>
                    <a:pt x="66977" y="258492"/>
                  </a:lnTo>
                  <a:lnTo>
                    <a:pt x="66977" y="257430"/>
                  </a:lnTo>
                  <a:lnTo>
                    <a:pt x="68171" y="257430"/>
                  </a:lnTo>
                  <a:cubicBezTo>
                    <a:pt x="67508" y="252789"/>
                    <a:pt x="72415" y="239923"/>
                    <a:pt x="74935" y="236078"/>
                  </a:cubicBezTo>
                  <a:lnTo>
                    <a:pt x="77190" y="233823"/>
                  </a:lnTo>
                  <a:lnTo>
                    <a:pt x="79444" y="233823"/>
                  </a:lnTo>
                  <a:lnTo>
                    <a:pt x="82760" y="229313"/>
                  </a:lnTo>
                  <a:lnTo>
                    <a:pt x="81699" y="224804"/>
                  </a:lnTo>
                  <a:lnTo>
                    <a:pt x="82760" y="221488"/>
                  </a:lnTo>
                  <a:lnTo>
                    <a:pt x="79444" y="215918"/>
                  </a:lnTo>
                  <a:lnTo>
                    <a:pt x="80638" y="214725"/>
                  </a:lnTo>
                  <a:lnTo>
                    <a:pt x="83954" y="218040"/>
                  </a:lnTo>
                  <a:lnTo>
                    <a:pt x="88463" y="205706"/>
                  </a:lnTo>
                  <a:lnTo>
                    <a:pt x="91779" y="203451"/>
                  </a:lnTo>
                  <a:lnTo>
                    <a:pt x="94033" y="195626"/>
                  </a:lnTo>
                  <a:lnTo>
                    <a:pt x="92972" y="194432"/>
                  </a:lnTo>
                  <a:lnTo>
                    <a:pt x="96288" y="189923"/>
                  </a:lnTo>
                  <a:lnTo>
                    <a:pt x="91779" y="180904"/>
                  </a:lnTo>
                  <a:lnTo>
                    <a:pt x="90585" y="178649"/>
                  </a:lnTo>
                  <a:lnTo>
                    <a:pt x="104113" y="170825"/>
                  </a:lnTo>
                  <a:lnTo>
                    <a:pt x="101858" y="167509"/>
                  </a:lnTo>
                  <a:cubicBezTo>
                    <a:pt x="156766" y="112335"/>
                    <a:pt x="103052" y="131567"/>
                    <a:pt x="143504" y="84218"/>
                  </a:cubicBezTo>
                  <a:lnTo>
                    <a:pt x="145758" y="84218"/>
                  </a:lnTo>
                  <a:lnTo>
                    <a:pt x="159286" y="61672"/>
                  </a:lnTo>
                  <a:lnTo>
                    <a:pt x="160480" y="62866"/>
                  </a:lnTo>
                  <a:lnTo>
                    <a:pt x="159286" y="66181"/>
                  </a:lnTo>
                  <a:lnTo>
                    <a:pt x="161541" y="63927"/>
                  </a:lnTo>
                  <a:lnTo>
                    <a:pt x="162602" y="65120"/>
                  </a:lnTo>
                  <a:lnTo>
                    <a:pt x="168305" y="56101"/>
                  </a:lnTo>
                  <a:lnTo>
                    <a:pt x="163796" y="53847"/>
                  </a:lnTo>
                  <a:lnTo>
                    <a:pt x="168305" y="46022"/>
                  </a:lnTo>
                  <a:lnTo>
                    <a:pt x="175069" y="56101"/>
                  </a:lnTo>
                  <a:lnTo>
                    <a:pt x="175069" y="50531"/>
                  </a:lnTo>
                  <a:lnTo>
                    <a:pt x="178517" y="49337"/>
                  </a:lnTo>
                  <a:lnTo>
                    <a:pt x="180772" y="46022"/>
                  </a:lnTo>
                  <a:lnTo>
                    <a:pt x="179578" y="43767"/>
                  </a:lnTo>
                  <a:lnTo>
                    <a:pt x="182894" y="40451"/>
                  </a:lnTo>
                  <a:lnTo>
                    <a:pt x="185149" y="40451"/>
                  </a:lnTo>
                  <a:lnTo>
                    <a:pt x="183955" y="43767"/>
                  </a:lnTo>
                  <a:lnTo>
                    <a:pt x="187271" y="50531"/>
                  </a:lnTo>
                  <a:lnTo>
                    <a:pt x="191780" y="46022"/>
                  </a:lnTo>
                  <a:lnTo>
                    <a:pt x="187271" y="38197"/>
                  </a:lnTo>
                  <a:lnTo>
                    <a:pt x="185016" y="33687"/>
                  </a:lnTo>
                  <a:lnTo>
                    <a:pt x="183822" y="33687"/>
                  </a:lnTo>
                  <a:lnTo>
                    <a:pt x="183822" y="31433"/>
                  </a:lnTo>
                  <a:lnTo>
                    <a:pt x="179313" y="32626"/>
                  </a:lnTo>
                  <a:lnTo>
                    <a:pt x="178252" y="27056"/>
                  </a:lnTo>
                  <a:lnTo>
                    <a:pt x="177191" y="27056"/>
                  </a:lnTo>
                  <a:lnTo>
                    <a:pt x="177191" y="24801"/>
                  </a:lnTo>
                  <a:lnTo>
                    <a:pt x="179446" y="23607"/>
                  </a:lnTo>
                  <a:lnTo>
                    <a:pt x="217642" y="0"/>
                  </a:lnTo>
                  <a:lnTo>
                    <a:pt x="219897" y="0"/>
                  </a:lnTo>
                  <a:lnTo>
                    <a:pt x="222152" y="6764"/>
                  </a:lnTo>
                  <a:lnTo>
                    <a:pt x="223213" y="7825"/>
                  </a:lnTo>
                  <a:lnTo>
                    <a:pt x="224406" y="6764"/>
                  </a:lnTo>
                  <a:lnTo>
                    <a:pt x="227722" y="15783"/>
                  </a:lnTo>
                  <a:lnTo>
                    <a:pt x="238996" y="11273"/>
                  </a:lnTo>
                  <a:lnTo>
                    <a:pt x="238996" y="3316"/>
                  </a:lnTo>
                  <a:lnTo>
                    <a:pt x="240189" y="3316"/>
                  </a:lnTo>
                  <a:lnTo>
                    <a:pt x="240189" y="1060"/>
                  </a:lnTo>
                  <a:lnTo>
                    <a:pt x="270561" y="4376"/>
                  </a:lnTo>
                  <a:lnTo>
                    <a:pt x="276131" y="9947"/>
                  </a:lnTo>
                  <a:lnTo>
                    <a:pt x="277325" y="14456"/>
                  </a:lnTo>
                  <a:lnTo>
                    <a:pt x="280641" y="13263"/>
                  </a:lnTo>
                  <a:lnTo>
                    <a:pt x="280641" y="16711"/>
                  </a:lnTo>
                  <a:lnTo>
                    <a:pt x="276131" y="17772"/>
                  </a:lnTo>
                  <a:lnTo>
                    <a:pt x="278386" y="32361"/>
                  </a:lnTo>
                  <a:lnTo>
                    <a:pt x="282895" y="35677"/>
                  </a:lnTo>
                  <a:lnTo>
                    <a:pt x="288598" y="39125"/>
                  </a:lnTo>
                  <a:lnTo>
                    <a:pt x="291914" y="39125"/>
                  </a:lnTo>
                  <a:lnTo>
                    <a:pt x="303187" y="43634"/>
                  </a:lnTo>
                  <a:lnTo>
                    <a:pt x="304381" y="44828"/>
                  </a:lnTo>
                  <a:lnTo>
                    <a:pt x="299872" y="49337"/>
                  </a:lnTo>
                  <a:lnTo>
                    <a:pt x="302126" y="50531"/>
                  </a:lnTo>
                  <a:lnTo>
                    <a:pt x="311145" y="42706"/>
                  </a:lnTo>
                  <a:lnTo>
                    <a:pt x="314593" y="46022"/>
                  </a:lnTo>
                  <a:lnTo>
                    <a:pt x="318042" y="43767"/>
                  </a:lnTo>
                  <a:lnTo>
                    <a:pt x="320297" y="49337"/>
                  </a:lnTo>
                  <a:lnTo>
                    <a:pt x="324806" y="50531"/>
                  </a:lnTo>
                  <a:lnTo>
                    <a:pt x="321490" y="55040"/>
                  </a:lnTo>
                  <a:lnTo>
                    <a:pt x="336079" y="74139"/>
                  </a:lnTo>
                  <a:lnTo>
                    <a:pt x="336079" y="75333"/>
                  </a:lnTo>
                  <a:lnTo>
                    <a:pt x="343904" y="124803"/>
                  </a:lnTo>
                  <a:lnTo>
                    <a:pt x="340589" y="145095"/>
                  </a:lnTo>
                  <a:lnTo>
                    <a:pt x="357432" y="214857"/>
                  </a:lnTo>
                  <a:lnTo>
                    <a:pt x="356239" y="237404"/>
                  </a:lnTo>
                  <a:lnTo>
                    <a:pt x="358493" y="240719"/>
                  </a:lnTo>
                  <a:lnTo>
                    <a:pt x="358493" y="241913"/>
                  </a:lnTo>
                  <a:lnTo>
                    <a:pt x="360748" y="246422"/>
                  </a:lnTo>
                  <a:lnTo>
                    <a:pt x="359554" y="248677"/>
                  </a:lnTo>
                  <a:lnTo>
                    <a:pt x="357300" y="253186"/>
                  </a:lnTo>
                  <a:lnTo>
                    <a:pt x="356106" y="249871"/>
                  </a:lnTo>
                  <a:lnTo>
                    <a:pt x="353851" y="291516"/>
                  </a:lnTo>
                  <a:lnTo>
                    <a:pt x="342578" y="311808"/>
                  </a:lnTo>
                  <a:lnTo>
                    <a:pt x="342578" y="312869"/>
                  </a:lnTo>
                  <a:lnTo>
                    <a:pt x="375205" y="312869"/>
                  </a:lnTo>
                  <a:lnTo>
                    <a:pt x="376265" y="311808"/>
                  </a:lnTo>
                  <a:lnTo>
                    <a:pt x="379581" y="312869"/>
                  </a:lnTo>
                  <a:lnTo>
                    <a:pt x="424542" y="312869"/>
                  </a:lnTo>
                  <a:lnTo>
                    <a:pt x="427858" y="314063"/>
                  </a:lnTo>
                  <a:lnTo>
                    <a:pt x="429051" y="312869"/>
                  </a:lnTo>
                  <a:lnTo>
                    <a:pt x="429051" y="311808"/>
                  </a:lnTo>
                  <a:lnTo>
                    <a:pt x="431306" y="310747"/>
                  </a:lnTo>
                  <a:lnTo>
                    <a:pt x="433561" y="310747"/>
                  </a:lnTo>
                  <a:lnTo>
                    <a:pt x="434622" y="309553"/>
                  </a:lnTo>
                  <a:lnTo>
                    <a:pt x="439131" y="309553"/>
                  </a:lnTo>
                  <a:lnTo>
                    <a:pt x="440192" y="307299"/>
                  </a:lnTo>
                  <a:lnTo>
                    <a:pt x="442447" y="308493"/>
                  </a:lnTo>
                  <a:lnTo>
                    <a:pt x="441386" y="309553"/>
                  </a:lnTo>
                  <a:lnTo>
                    <a:pt x="439131" y="310747"/>
                  </a:lnTo>
                  <a:lnTo>
                    <a:pt x="439131" y="311808"/>
                  </a:lnTo>
                  <a:lnTo>
                    <a:pt x="532501" y="341119"/>
                  </a:lnTo>
                  <a:lnTo>
                    <a:pt x="474012" y="406371"/>
                  </a:lnTo>
                  <a:lnTo>
                    <a:pt x="578656" y="405311"/>
                  </a:lnTo>
                  <a:lnTo>
                    <a:pt x="583165" y="412075"/>
                  </a:lnTo>
                  <a:lnTo>
                    <a:pt x="587674" y="433428"/>
                  </a:lnTo>
                  <a:lnTo>
                    <a:pt x="602263" y="454781"/>
                  </a:lnTo>
                  <a:lnTo>
                    <a:pt x="632635" y="468309"/>
                  </a:lnTo>
                  <a:lnTo>
                    <a:pt x="624810" y="522289"/>
                  </a:lnTo>
                  <a:lnTo>
                    <a:pt x="579849" y="536878"/>
                  </a:lnTo>
                  <a:lnTo>
                    <a:pt x="546162" y="632503"/>
                  </a:lnTo>
                  <a:lnTo>
                    <a:pt x="550671" y="632503"/>
                  </a:lnTo>
                  <a:lnTo>
                    <a:pt x="556242" y="641521"/>
                  </a:lnTo>
                  <a:lnTo>
                    <a:pt x="565260" y="640327"/>
                  </a:lnTo>
                  <a:lnTo>
                    <a:pt x="568576" y="649346"/>
                  </a:lnTo>
                  <a:lnTo>
                    <a:pt x="556242" y="656110"/>
                  </a:lnTo>
                  <a:lnTo>
                    <a:pt x="549478" y="654917"/>
                  </a:lnTo>
                  <a:lnTo>
                    <a:pt x="548284" y="659426"/>
                  </a:lnTo>
                  <a:lnTo>
                    <a:pt x="555048" y="663935"/>
                  </a:lnTo>
                  <a:lnTo>
                    <a:pt x="553987" y="675208"/>
                  </a:lnTo>
                  <a:lnTo>
                    <a:pt x="558496" y="675208"/>
                  </a:lnTo>
                  <a:lnTo>
                    <a:pt x="559557" y="681973"/>
                  </a:lnTo>
                  <a:lnTo>
                    <a:pt x="575340" y="704520"/>
                  </a:lnTo>
                  <a:lnTo>
                    <a:pt x="583165" y="702264"/>
                  </a:lnTo>
                  <a:lnTo>
                    <a:pt x="585420" y="703326"/>
                  </a:lnTo>
                  <a:lnTo>
                    <a:pt x="585420" y="705580"/>
                  </a:lnTo>
                  <a:lnTo>
                    <a:pt x="589929" y="704520"/>
                  </a:lnTo>
                  <a:lnTo>
                    <a:pt x="589929" y="700010"/>
                  </a:lnTo>
                  <a:lnTo>
                    <a:pt x="607966" y="693246"/>
                  </a:lnTo>
                  <a:lnTo>
                    <a:pt x="615792" y="718047"/>
                  </a:lnTo>
                  <a:lnTo>
                    <a:pt x="612343" y="728127"/>
                  </a:lnTo>
                  <a:lnTo>
                    <a:pt x="616852" y="726934"/>
                  </a:lnTo>
                  <a:lnTo>
                    <a:pt x="613537" y="743777"/>
                  </a:lnTo>
                  <a:lnTo>
                    <a:pt x="614731" y="744838"/>
                  </a:lnTo>
                  <a:lnTo>
                    <a:pt x="619240" y="747093"/>
                  </a:lnTo>
                  <a:lnTo>
                    <a:pt x="620301" y="741522"/>
                  </a:lnTo>
                  <a:lnTo>
                    <a:pt x="623749" y="741522"/>
                  </a:lnTo>
                  <a:lnTo>
                    <a:pt x="627198" y="739268"/>
                  </a:lnTo>
                  <a:lnTo>
                    <a:pt x="635023" y="751602"/>
                  </a:lnTo>
                  <a:lnTo>
                    <a:pt x="635023" y="752664"/>
                  </a:lnTo>
                  <a:lnTo>
                    <a:pt x="622688" y="757172"/>
                  </a:lnTo>
                  <a:lnTo>
                    <a:pt x="610354" y="766191"/>
                  </a:lnTo>
                  <a:lnTo>
                    <a:pt x="609160" y="769507"/>
                  </a:lnTo>
                  <a:lnTo>
                    <a:pt x="612476" y="769507"/>
                  </a:lnTo>
                  <a:lnTo>
                    <a:pt x="606905" y="779587"/>
                  </a:lnTo>
                  <a:lnTo>
                    <a:pt x="603457" y="780648"/>
                  </a:lnTo>
                  <a:lnTo>
                    <a:pt x="603457" y="788605"/>
                  </a:lnTo>
                  <a:lnTo>
                    <a:pt x="601202" y="788605"/>
                  </a:lnTo>
                  <a:lnTo>
                    <a:pt x="600141" y="790860"/>
                  </a:lnTo>
                  <a:lnTo>
                    <a:pt x="596693" y="792054"/>
                  </a:lnTo>
                  <a:lnTo>
                    <a:pt x="595632" y="794308"/>
                  </a:lnTo>
                  <a:lnTo>
                    <a:pt x="595632" y="797624"/>
                  </a:lnTo>
                  <a:lnTo>
                    <a:pt x="594571" y="799879"/>
                  </a:lnTo>
                  <a:lnTo>
                    <a:pt x="593377" y="800939"/>
                  </a:lnTo>
                  <a:lnTo>
                    <a:pt x="592184" y="803195"/>
                  </a:lnTo>
                  <a:lnTo>
                    <a:pt x="601202" y="816722"/>
                  </a:lnTo>
                  <a:lnTo>
                    <a:pt x="598948" y="821232"/>
                  </a:lnTo>
                  <a:lnTo>
                    <a:pt x="603457" y="824548"/>
                  </a:lnTo>
                  <a:lnTo>
                    <a:pt x="605712" y="826802"/>
                  </a:lnTo>
                  <a:lnTo>
                    <a:pt x="604518" y="829057"/>
                  </a:lnTo>
                  <a:lnTo>
                    <a:pt x="602263" y="825742"/>
                  </a:lnTo>
                  <a:lnTo>
                    <a:pt x="601070" y="826802"/>
                  </a:lnTo>
                  <a:lnTo>
                    <a:pt x="607834" y="833566"/>
                  </a:lnTo>
                  <a:lnTo>
                    <a:pt x="606773" y="836882"/>
                  </a:lnTo>
                  <a:lnTo>
                    <a:pt x="611282" y="839136"/>
                  </a:lnTo>
                  <a:lnTo>
                    <a:pt x="631574" y="862745"/>
                  </a:lnTo>
                  <a:lnTo>
                    <a:pt x="631574" y="864999"/>
                  </a:lnTo>
                  <a:lnTo>
                    <a:pt x="622556" y="867253"/>
                  </a:lnTo>
                  <a:lnTo>
                    <a:pt x="630381" y="888607"/>
                  </a:lnTo>
                  <a:lnTo>
                    <a:pt x="637145" y="899880"/>
                  </a:lnTo>
                  <a:lnTo>
                    <a:pt x="640460" y="898819"/>
                  </a:lnTo>
                  <a:lnTo>
                    <a:pt x="643909" y="908899"/>
                  </a:lnTo>
                  <a:lnTo>
                    <a:pt x="641654" y="911153"/>
                  </a:lnTo>
                  <a:lnTo>
                    <a:pt x="646163" y="915663"/>
                  </a:lnTo>
                  <a:lnTo>
                    <a:pt x="653988" y="930252"/>
                  </a:lnTo>
                  <a:lnTo>
                    <a:pt x="663007" y="955054"/>
                  </a:lnTo>
                  <a:lnTo>
                    <a:pt x="657304" y="958370"/>
                  </a:lnTo>
                  <a:lnTo>
                    <a:pt x="656243" y="957308"/>
                  </a:lnTo>
                  <a:lnTo>
                    <a:pt x="642715" y="966327"/>
                  </a:lnTo>
                  <a:lnTo>
                    <a:pt x="600009" y="987680"/>
                  </a:lnTo>
                  <a:lnTo>
                    <a:pt x="602263" y="991128"/>
                  </a:lnTo>
                  <a:lnTo>
                    <a:pt x="602263" y="993383"/>
                  </a:lnTo>
                  <a:lnTo>
                    <a:pt x="600009" y="994444"/>
                  </a:lnTo>
                  <a:lnTo>
                    <a:pt x="598948" y="992190"/>
                  </a:lnTo>
                  <a:lnTo>
                    <a:pt x="580910" y="1032641"/>
                  </a:lnTo>
                  <a:lnTo>
                    <a:pt x="584226" y="1039405"/>
                  </a:lnTo>
                  <a:lnTo>
                    <a:pt x="585420" y="1040466"/>
                  </a:lnTo>
                  <a:lnTo>
                    <a:pt x="587674" y="1041660"/>
                  </a:lnTo>
                  <a:lnTo>
                    <a:pt x="589929" y="1039405"/>
                  </a:lnTo>
                  <a:lnTo>
                    <a:pt x="592184" y="1039405"/>
                  </a:lnTo>
                  <a:lnTo>
                    <a:pt x="588868" y="1051739"/>
                  </a:lnTo>
                  <a:lnTo>
                    <a:pt x="590062" y="1056248"/>
                  </a:lnTo>
                  <a:lnTo>
                    <a:pt x="586746" y="1056248"/>
                  </a:lnTo>
                  <a:lnTo>
                    <a:pt x="585552" y="1057442"/>
                  </a:lnTo>
                  <a:lnTo>
                    <a:pt x="579982" y="1060758"/>
                  </a:lnTo>
                  <a:lnTo>
                    <a:pt x="577727" y="1056248"/>
                  </a:lnTo>
                  <a:lnTo>
                    <a:pt x="575473" y="1057442"/>
                  </a:lnTo>
                  <a:lnTo>
                    <a:pt x="570963" y="1057442"/>
                  </a:lnTo>
                  <a:lnTo>
                    <a:pt x="570963" y="1060758"/>
                  </a:lnTo>
                  <a:lnTo>
                    <a:pt x="567515" y="1063012"/>
                  </a:lnTo>
                  <a:lnTo>
                    <a:pt x="567515" y="1066328"/>
                  </a:lnTo>
                  <a:lnTo>
                    <a:pt x="565260" y="1066328"/>
                  </a:lnTo>
                  <a:lnTo>
                    <a:pt x="564067" y="1063012"/>
                  </a:lnTo>
                  <a:lnTo>
                    <a:pt x="561812" y="1063012"/>
                  </a:lnTo>
                  <a:lnTo>
                    <a:pt x="560618" y="1060758"/>
                  </a:lnTo>
                  <a:lnTo>
                    <a:pt x="560618" y="1059697"/>
                  </a:lnTo>
                  <a:lnTo>
                    <a:pt x="561812" y="1058504"/>
                  </a:lnTo>
                  <a:lnTo>
                    <a:pt x="561812" y="1057442"/>
                  </a:lnTo>
                  <a:lnTo>
                    <a:pt x="559557" y="1053994"/>
                  </a:lnTo>
                  <a:lnTo>
                    <a:pt x="553987" y="1050678"/>
                  </a:lnTo>
                  <a:lnTo>
                    <a:pt x="551732" y="1052933"/>
                  </a:lnTo>
                  <a:lnTo>
                    <a:pt x="551732" y="1053994"/>
                  </a:lnTo>
                  <a:lnTo>
                    <a:pt x="555048" y="1052933"/>
                  </a:lnTo>
                  <a:lnTo>
                    <a:pt x="558496" y="1055188"/>
                  </a:lnTo>
                  <a:lnTo>
                    <a:pt x="559557" y="1056248"/>
                  </a:lnTo>
                  <a:lnTo>
                    <a:pt x="559557" y="1060758"/>
                  </a:lnTo>
                  <a:lnTo>
                    <a:pt x="561812" y="1066328"/>
                  </a:lnTo>
                  <a:lnTo>
                    <a:pt x="561812" y="1071899"/>
                  </a:lnTo>
                  <a:lnTo>
                    <a:pt x="564067" y="1073092"/>
                  </a:lnTo>
                  <a:lnTo>
                    <a:pt x="563006" y="1075347"/>
                  </a:lnTo>
                  <a:lnTo>
                    <a:pt x="559557" y="1074154"/>
                  </a:lnTo>
                  <a:lnTo>
                    <a:pt x="550538" y="1087682"/>
                  </a:lnTo>
                  <a:lnTo>
                    <a:pt x="550538" y="1090998"/>
                  </a:lnTo>
                  <a:lnTo>
                    <a:pt x="551600" y="1090998"/>
                  </a:lnTo>
                  <a:lnTo>
                    <a:pt x="552661" y="1089804"/>
                  </a:lnTo>
                  <a:lnTo>
                    <a:pt x="557170" y="1089804"/>
                  </a:lnTo>
                  <a:lnTo>
                    <a:pt x="555976" y="1090998"/>
                  </a:lnTo>
                  <a:lnTo>
                    <a:pt x="552661" y="1092058"/>
                  </a:lnTo>
                  <a:lnTo>
                    <a:pt x="506506" y="1108902"/>
                  </a:lnTo>
                  <a:lnTo>
                    <a:pt x="486214" y="1017787"/>
                  </a:lnTo>
                  <a:lnTo>
                    <a:pt x="485020" y="1009961"/>
                  </a:lnTo>
                  <a:lnTo>
                    <a:pt x="491784" y="1011155"/>
                  </a:lnTo>
                  <a:lnTo>
                    <a:pt x="504119" y="1012216"/>
                  </a:lnTo>
                  <a:lnTo>
                    <a:pt x="497355" y="979590"/>
                  </a:lnTo>
                  <a:lnTo>
                    <a:pt x="490591" y="972826"/>
                  </a:lnTo>
                  <a:lnTo>
                    <a:pt x="490591" y="976141"/>
                  </a:lnTo>
                  <a:lnTo>
                    <a:pt x="491652" y="976141"/>
                  </a:lnTo>
                  <a:lnTo>
                    <a:pt x="490591" y="979457"/>
                  </a:lnTo>
                  <a:lnTo>
                    <a:pt x="491652" y="982905"/>
                  </a:lnTo>
                  <a:lnTo>
                    <a:pt x="490591" y="983967"/>
                  </a:lnTo>
                  <a:lnTo>
                    <a:pt x="488336" y="980651"/>
                  </a:lnTo>
                  <a:lnTo>
                    <a:pt x="488336" y="977203"/>
                  </a:lnTo>
                  <a:lnTo>
                    <a:pt x="486081" y="973887"/>
                  </a:lnTo>
                  <a:lnTo>
                    <a:pt x="486081" y="971632"/>
                  </a:lnTo>
                  <a:lnTo>
                    <a:pt x="487142" y="970571"/>
                  </a:lnTo>
                  <a:lnTo>
                    <a:pt x="487142" y="965001"/>
                  </a:lnTo>
                  <a:lnTo>
                    <a:pt x="483694" y="957176"/>
                  </a:lnTo>
                  <a:lnTo>
                    <a:pt x="480378" y="957176"/>
                  </a:lnTo>
                  <a:lnTo>
                    <a:pt x="480378" y="954921"/>
                  </a:lnTo>
                  <a:lnTo>
                    <a:pt x="481572" y="953727"/>
                  </a:lnTo>
                  <a:lnTo>
                    <a:pt x="481572" y="952666"/>
                  </a:lnTo>
                  <a:lnTo>
                    <a:pt x="482633" y="952666"/>
                  </a:lnTo>
                  <a:lnTo>
                    <a:pt x="482633" y="945903"/>
                  </a:lnTo>
                  <a:lnTo>
                    <a:pt x="483694" y="945903"/>
                  </a:lnTo>
                  <a:lnTo>
                    <a:pt x="483694" y="943647"/>
                  </a:lnTo>
                  <a:lnTo>
                    <a:pt x="479185" y="944841"/>
                  </a:lnTo>
                  <a:lnTo>
                    <a:pt x="478124" y="945903"/>
                  </a:lnTo>
                  <a:lnTo>
                    <a:pt x="479185" y="947096"/>
                  </a:lnTo>
                  <a:lnTo>
                    <a:pt x="479185" y="949350"/>
                  </a:lnTo>
                  <a:lnTo>
                    <a:pt x="475869" y="948290"/>
                  </a:lnTo>
                  <a:lnTo>
                    <a:pt x="475869" y="946034"/>
                  </a:lnTo>
                  <a:lnTo>
                    <a:pt x="474808" y="946034"/>
                  </a:lnTo>
                  <a:lnTo>
                    <a:pt x="473747" y="944974"/>
                  </a:lnTo>
                  <a:lnTo>
                    <a:pt x="472553" y="947228"/>
                  </a:lnTo>
                  <a:lnTo>
                    <a:pt x="475869" y="949483"/>
                  </a:lnTo>
                  <a:lnTo>
                    <a:pt x="477063" y="950677"/>
                  </a:lnTo>
                  <a:lnTo>
                    <a:pt x="471360" y="950677"/>
                  </a:lnTo>
                  <a:lnTo>
                    <a:pt x="468044" y="929324"/>
                  </a:lnTo>
                  <a:lnTo>
                    <a:pt x="464728" y="901206"/>
                  </a:lnTo>
                  <a:lnTo>
                    <a:pt x="452394" y="893382"/>
                  </a:lnTo>
                  <a:lnTo>
                    <a:pt x="415258" y="792186"/>
                  </a:lnTo>
                  <a:lnTo>
                    <a:pt x="409688" y="777598"/>
                  </a:lnTo>
                  <a:lnTo>
                    <a:pt x="407433" y="773088"/>
                  </a:lnTo>
                  <a:lnTo>
                    <a:pt x="388335" y="774282"/>
                  </a:lnTo>
                  <a:lnTo>
                    <a:pt x="388335" y="773088"/>
                  </a:lnTo>
                  <a:lnTo>
                    <a:pt x="381571" y="714599"/>
                  </a:lnTo>
                  <a:lnTo>
                    <a:pt x="374806" y="702264"/>
                  </a:lnTo>
                  <a:lnTo>
                    <a:pt x="372552" y="702264"/>
                  </a:lnTo>
                  <a:lnTo>
                    <a:pt x="355708" y="709028"/>
                  </a:lnTo>
                  <a:lnTo>
                    <a:pt x="351199" y="711284"/>
                  </a:lnTo>
                  <a:lnTo>
                    <a:pt x="348944" y="703458"/>
                  </a:lnTo>
                  <a:lnTo>
                    <a:pt x="347750" y="685421"/>
                  </a:lnTo>
                  <a:lnTo>
                    <a:pt x="345496" y="650540"/>
                  </a:lnTo>
                  <a:lnTo>
                    <a:pt x="346557" y="650540"/>
                  </a:lnTo>
                  <a:lnTo>
                    <a:pt x="355575" y="649479"/>
                  </a:lnTo>
                  <a:lnTo>
                    <a:pt x="331968" y="623616"/>
                  </a:lnTo>
                  <a:lnTo>
                    <a:pt x="335283" y="621362"/>
                  </a:lnTo>
                  <a:lnTo>
                    <a:pt x="351066" y="638206"/>
                  </a:lnTo>
                  <a:lnTo>
                    <a:pt x="352260" y="637012"/>
                  </a:lnTo>
                  <a:lnTo>
                    <a:pt x="343241" y="627993"/>
                  </a:lnTo>
                  <a:lnTo>
                    <a:pt x="347750" y="623484"/>
                  </a:lnTo>
                  <a:lnTo>
                    <a:pt x="354514" y="630247"/>
                  </a:lnTo>
                  <a:lnTo>
                    <a:pt x="355575" y="630247"/>
                  </a:lnTo>
                  <a:lnTo>
                    <a:pt x="351066" y="624545"/>
                  </a:lnTo>
                  <a:lnTo>
                    <a:pt x="354514" y="622290"/>
                  </a:lnTo>
                  <a:lnTo>
                    <a:pt x="344435" y="611017"/>
                  </a:lnTo>
                  <a:lnTo>
                    <a:pt x="347750" y="608762"/>
                  </a:lnTo>
                  <a:lnTo>
                    <a:pt x="339925" y="599743"/>
                  </a:lnTo>
                  <a:lnTo>
                    <a:pt x="339925" y="598550"/>
                  </a:lnTo>
                  <a:lnTo>
                    <a:pt x="346689" y="605313"/>
                  </a:lnTo>
                  <a:lnTo>
                    <a:pt x="347750" y="601998"/>
                  </a:lnTo>
                  <a:lnTo>
                    <a:pt x="351066" y="604253"/>
                  </a:lnTo>
                  <a:lnTo>
                    <a:pt x="352260" y="603192"/>
                  </a:lnTo>
                  <a:lnTo>
                    <a:pt x="346689" y="596427"/>
                  </a:lnTo>
                  <a:lnTo>
                    <a:pt x="350005" y="594173"/>
                  </a:lnTo>
                  <a:lnTo>
                    <a:pt x="346689" y="591919"/>
                  </a:lnTo>
                  <a:lnTo>
                    <a:pt x="344435" y="588470"/>
                  </a:lnTo>
                  <a:lnTo>
                    <a:pt x="345628" y="588470"/>
                  </a:lnTo>
                  <a:lnTo>
                    <a:pt x="346689" y="586215"/>
                  </a:lnTo>
                  <a:lnTo>
                    <a:pt x="352260" y="585154"/>
                  </a:lnTo>
                  <a:lnTo>
                    <a:pt x="352260" y="586215"/>
                  </a:lnTo>
                  <a:lnTo>
                    <a:pt x="363533" y="582899"/>
                  </a:lnTo>
                  <a:lnTo>
                    <a:pt x="336477" y="529981"/>
                  </a:lnTo>
                  <a:lnTo>
                    <a:pt x="279049" y="466982"/>
                  </a:lnTo>
                  <a:lnTo>
                    <a:pt x="247616" y="442181"/>
                  </a:lnTo>
                  <a:lnTo>
                    <a:pt x="253319" y="438865"/>
                  </a:lnTo>
                  <a:lnTo>
                    <a:pt x="252126" y="435417"/>
                  </a:lnTo>
                  <a:lnTo>
                    <a:pt x="259951" y="430908"/>
                  </a:lnTo>
                  <a:lnTo>
                    <a:pt x="266715" y="425205"/>
                  </a:lnTo>
                  <a:lnTo>
                    <a:pt x="267908" y="416187"/>
                  </a:lnTo>
                  <a:lnTo>
                    <a:pt x="261144" y="411677"/>
                  </a:lnTo>
                  <a:lnTo>
                    <a:pt x="265654" y="403851"/>
                  </a:lnTo>
                  <a:lnTo>
                    <a:pt x="264593" y="401597"/>
                  </a:lnTo>
                  <a:lnTo>
                    <a:pt x="263399" y="400536"/>
                  </a:lnTo>
                  <a:lnTo>
                    <a:pt x="264593" y="396027"/>
                  </a:lnTo>
                  <a:lnTo>
                    <a:pt x="263399" y="393772"/>
                  </a:lnTo>
                  <a:lnTo>
                    <a:pt x="263399" y="392711"/>
                  </a:lnTo>
                  <a:lnTo>
                    <a:pt x="267908" y="388201"/>
                  </a:lnTo>
                  <a:lnTo>
                    <a:pt x="277988" y="371358"/>
                  </a:lnTo>
                  <a:lnTo>
                    <a:pt x="280243" y="369103"/>
                  </a:lnTo>
                  <a:lnTo>
                    <a:pt x="284752" y="365787"/>
                  </a:lnTo>
                  <a:lnTo>
                    <a:pt x="288068" y="364727"/>
                  </a:lnTo>
                  <a:lnTo>
                    <a:pt x="290323" y="363533"/>
                  </a:lnTo>
                  <a:lnTo>
                    <a:pt x="291384" y="362472"/>
                  </a:lnTo>
                  <a:lnTo>
                    <a:pt x="291384" y="361278"/>
                  </a:lnTo>
                  <a:lnTo>
                    <a:pt x="293638" y="355708"/>
                  </a:lnTo>
                  <a:lnTo>
                    <a:pt x="294699" y="354647"/>
                  </a:lnTo>
                  <a:lnTo>
                    <a:pt x="298148" y="353453"/>
                  </a:lnTo>
                  <a:lnTo>
                    <a:pt x="298148" y="352393"/>
                  </a:lnTo>
                  <a:lnTo>
                    <a:pt x="299209" y="351199"/>
                  </a:lnTo>
                  <a:lnTo>
                    <a:pt x="299209" y="347883"/>
                  </a:lnTo>
                  <a:lnTo>
                    <a:pt x="300402" y="346822"/>
                  </a:lnTo>
                  <a:lnTo>
                    <a:pt x="304912" y="344567"/>
                  </a:lnTo>
                  <a:lnTo>
                    <a:pt x="305973" y="343373"/>
                  </a:lnTo>
                  <a:lnTo>
                    <a:pt x="305973" y="341119"/>
                  </a:lnTo>
                  <a:lnTo>
                    <a:pt x="302524" y="341119"/>
                  </a:lnTo>
                  <a:lnTo>
                    <a:pt x="298015" y="343373"/>
                  </a:lnTo>
                  <a:lnTo>
                    <a:pt x="292445" y="335549"/>
                  </a:lnTo>
                  <a:lnTo>
                    <a:pt x="292445" y="329978"/>
                  </a:lnTo>
                  <a:lnTo>
                    <a:pt x="294699" y="317643"/>
                  </a:lnTo>
                  <a:lnTo>
                    <a:pt x="289129" y="308625"/>
                  </a:lnTo>
                  <a:lnTo>
                    <a:pt x="275601" y="305177"/>
                  </a:lnTo>
                  <a:lnTo>
                    <a:pt x="262073" y="300667"/>
                  </a:lnTo>
                  <a:lnTo>
                    <a:pt x="197881" y="341119"/>
                  </a:lnTo>
                  <a:lnTo>
                    <a:pt x="194565" y="341119"/>
                  </a:lnTo>
                  <a:lnTo>
                    <a:pt x="195759" y="342313"/>
                  </a:lnTo>
                  <a:lnTo>
                    <a:pt x="192443" y="343373"/>
                  </a:lnTo>
                  <a:lnTo>
                    <a:pt x="191249" y="343373"/>
                  </a:lnTo>
                  <a:lnTo>
                    <a:pt x="177722" y="347883"/>
                  </a:lnTo>
                  <a:lnTo>
                    <a:pt x="170957" y="351199"/>
                  </a:lnTo>
                  <a:lnTo>
                    <a:pt x="170957" y="353453"/>
                  </a:lnTo>
                  <a:lnTo>
                    <a:pt x="172151" y="354647"/>
                  </a:lnTo>
                  <a:lnTo>
                    <a:pt x="167642" y="356901"/>
                  </a:lnTo>
                  <a:lnTo>
                    <a:pt x="166448" y="355708"/>
                  </a:lnTo>
                  <a:lnTo>
                    <a:pt x="161939" y="355708"/>
                  </a:lnTo>
                  <a:lnTo>
                    <a:pt x="158623" y="356901"/>
                  </a:lnTo>
                  <a:lnTo>
                    <a:pt x="156368" y="354647"/>
                  </a:lnTo>
                  <a:lnTo>
                    <a:pt x="149604" y="355708"/>
                  </a:lnTo>
                  <a:lnTo>
                    <a:pt x="149604" y="356901"/>
                  </a:lnTo>
                  <a:lnTo>
                    <a:pt x="152920" y="357963"/>
                  </a:lnTo>
                  <a:lnTo>
                    <a:pt x="70823" y="389395"/>
                  </a:lnTo>
                  <a:lnTo>
                    <a:pt x="35942" y="388334"/>
                  </a:lnTo>
                  <a:lnTo>
                    <a:pt x="0" y="397353"/>
                  </a:lnTo>
                </a:path>
              </a:pathLst>
            </a:custGeom>
            <a:noFill/>
            <a:ln w="3315" cap="flat">
              <a:solidFill>
                <a:schemeClr val="bg1">
                  <a:lumMod val="65000"/>
                </a:schemeClr>
              </a:solidFill>
              <a:prstDash val="solid"/>
              <a:miter/>
            </a:ln>
          </p:spPr>
          <p:txBody>
            <a:bodyPr rtlCol="0" anchor="ctr"/>
            <a:lstStyle/>
            <a:p>
              <a:endParaRPr lang="en-FI" sz="816"/>
            </a:p>
          </p:txBody>
        </p:sp>
        <p:sp>
          <p:nvSpPr>
            <p:cNvPr id="943" name="Freeform: Shape 942">
              <a:extLst>
                <a:ext uri="{FF2B5EF4-FFF2-40B4-BE49-F238E27FC236}">
                  <a16:creationId xmlns:a16="http://schemas.microsoft.com/office/drawing/2014/main" id="{A6A5A0C3-6020-D47F-4034-B00859C893E6}"/>
                </a:ext>
              </a:extLst>
            </p:cNvPr>
            <p:cNvSpPr/>
            <p:nvPr/>
          </p:nvSpPr>
          <p:spPr>
            <a:xfrm>
              <a:off x="2983327" y="9992774"/>
              <a:ext cx="249738" cy="268969"/>
            </a:xfrm>
            <a:custGeom>
              <a:avLst/>
              <a:gdLst>
                <a:gd name="connsiteX0" fmla="*/ 61805 w 249738"/>
                <a:gd name="connsiteY0" fmla="*/ 3448 h 268969"/>
                <a:gd name="connsiteX1" fmla="*/ 74272 w 249738"/>
                <a:gd name="connsiteY1" fmla="*/ 0 h 268969"/>
                <a:gd name="connsiteX2" fmla="*/ 96686 w 249738"/>
                <a:gd name="connsiteY2" fmla="*/ 6764 h 268969"/>
                <a:gd name="connsiteX3" fmla="*/ 111407 w 249738"/>
                <a:gd name="connsiteY3" fmla="*/ 14589 h 268969"/>
                <a:gd name="connsiteX4" fmla="*/ 112468 w 249738"/>
                <a:gd name="connsiteY4" fmla="*/ 15783 h 268969"/>
                <a:gd name="connsiteX5" fmla="*/ 114723 w 249738"/>
                <a:gd name="connsiteY5" fmla="*/ 13528 h 268969"/>
                <a:gd name="connsiteX6" fmla="*/ 115917 w 249738"/>
                <a:gd name="connsiteY6" fmla="*/ 13528 h 268969"/>
                <a:gd name="connsiteX7" fmla="*/ 114723 w 249738"/>
                <a:gd name="connsiteY7" fmla="*/ 16844 h 268969"/>
                <a:gd name="connsiteX8" fmla="*/ 116978 w 249738"/>
                <a:gd name="connsiteY8" fmla="*/ 19098 h 268969"/>
                <a:gd name="connsiteX9" fmla="*/ 118172 w 249738"/>
                <a:gd name="connsiteY9" fmla="*/ 22547 h 268969"/>
                <a:gd name="connsiteX10" fmla="*/ 123742 w 249738"/>
                <a:gd name="connsiteY10" fmla="*/ 28117 h 268969"/>
                <a:gd name="connsiteX11" fmla="*/ 125997 w 249738"/>
                <a:gd name="connsiteY11" fmla="*/ 31566 h 268969"/>
                <a:gd name="connsiteX12" fmla="*/ 125997 w 249738"/>
                <a:gd name="connsiteY12" fmla="*/ 37136 h 268969"/>
                <a:gd name="connsiteX13" fmla="*/ 131567 w 249738"/>
                <a:gd name="connsiteY13" fmla="*/ 34881 h 268969"/>
                <a:gd name="connsiteX14" fmla="*/ 131567 w 249738"/>
                <a:gd name="connsiteY14" fmla="*/ 40584 h 268969"/>
                <a:gd name="connsiteX15" fmla="*/ 137270 w 249738"/>
                <a:gd name="connsiteY15" fmla="*/ 40584 h 268969"/>
                <a:gd name="connsiteX16" fmla="*/ 141779 w 249738"/>
                <a:gd name="connsiteY16" fmla="*/ 38330 h 268969"/>
                <a:gd name="connsiteX17" fmla="*/ 142840 w 249738"/>
                <a:gd name="connsiteY17" fmla="*/ 39390 h 268969"/>
                <a:gd name="connsiteX18" fmla="*/ 147350 w 249738"/>
                <a:gd name="connsiteY18" fmla="*/ 39390 h 268969"/>
                <a:gd name="connsiteX19" fmla="*/ 149604 w 249738"/>
                <a:gd name="connsiteY19" fmla="*/ 40584 h 268969"/>
                <a:gd name="connsiteX20" fmla="*/ 148543 w 249738"/>
                <a:gd name="connsiteY20" fmla="*/ 42839 h 268969"/>
                <a:gd name="connsiteX21" fmla="*/ 148543 w 249738"/>
                <a:gd name="connsiteY21" fmla="*/ 46154 h 268969"/>
                <a:gd name="connsiteX22" fmla="*/ 150798 w 249738"/>
                <a:gd name="connsiteY22" fmla="*/ 49603 h 268969"/>
                <a:gd name="connsiteX23" fmla="*/ 150798 w 249738"/>
                <a:gd name="connsiteY23" fmla="*/ 51857 h 268969"/>
                <a:gd name="connsiteX24" fmla="*/ 151859 w 249738"/>
                <a:gd name="connsiteY24" fmla="*/ 52918 h 268969"/>
                <a:gd name="connsiteX25" fmla="*/ 151859 w 249738"/>
                <a:gd name="connsiteY25" fmla="*/ 55173 h 268969"/>
                <a:gd name="connsiteX26" fmla="*/ 153053 w 249738"/>
                <a:gd name="connsiteY26" fmla="*/ 56234 h 268969"/>
                <a:gd name="connsiteX27" fmla="*/ 150798 w 249738"/>
                <a:gd name="connsiteY27" fmla="*/ 56234 h 268969"/>
                <a:gd name="connsiteX28" fmla="*/ 151859 w 249738"/>
                <a:gd name="connsiteY28" fmla="*/ 58489 h 268969"/>
                <a:gd name="connsiteX29" fmla="*/ 153053 w 249738"/>
                <a:gd name="connsiteY29" fmla="*/ 58489 h 268969"/>
                <a:gd name="connsiteX30" fmla="*/ 154114 w 249738"/>
                <a:gd name="connsiteY30" fmla="*/ 61937 h 268969"/>
                <a:gd name="connsiteX31" fmla="*/ 151859 w 249738"/>
                <a:gd name="connsiteY31" fmla="*/ 65253 h 268969"/>
                <a:gd name="connsiteX32" fmla="*/ 154114 w 249738"/>
                <a:gd name="connsiteY32" fmla="*/ 67507 h 268969"/>
                <a:gd name="connsiteX33" fmla="*/ 151859 w 249738"/>
                <a:gd name="connsiteY33" fmla="*/ 69762 h 268969"/>
                <a:gd name="connsiteX34" fmla="*/ 153053 w 249738"/>
                <a:gd name="connsiteY34" fmla="*/ 69762 h 268969"/>
                <a:gd name="connsiteX35" fmla="*/ 153053 w 249738"/>
                <a:gd name="connsiteY35" fmla="*/ 72017 h 268969"/>
                <a:gd name="connsiteX36" fmla="*/ 154114 w 249738"/>
                <a:gd name="connsiteY36" fmla="*/ 72017 h 268969"/>
                <a:gd name="connsiteX37" fmla="*/ 149604 w 249738"/>
                <a:gd name="connsiteY37" fmla="*/ 82229 h 268969"/>
                <a:gd name="connsiteX38" fmla="*/ 150798 w 249738"/>
                <a:gd name="connsiteY38" fmla="*/ 87800 h 268969"/>
                <a:gd name="connsiteX39" fmla="*/ 149604 w 249738"/>
                <a:gd name="connsiteY39" fmla="*/ 87800 h 268969"/>
                <a:gd name="connsiteX40" fmla="*/ 149604 w 249738"/>
                <a:gd name="connsiteY40" fmla="*/ 88861 h 268969"/>
                <a:gd name="connsiteX41" fmla="*/ 150798 w 249738"/>
                <a:gd name="connsiteY41" fmla="*/ 90054 h 268969"/>
                <a:gd name="connsiteX42" fmla="*/ 149604 w 249738"/>
                <a:gd name="connsiteY42" fmla="*/ 92309 h 268969"/>
                <a:gd name="connsiteX43" fmla="*/ 151859 w 249738"/>
                <a:gd name="connsiteY43" fmla="*/ 95624 h 268969"/>
                <a:gd name="connsiteX44" fmla="*/ 158623 w 249738"/>
                <a:gd name="connsiteY44" fmla="*/ 102388 h 268969"/>
                <a:gd name="connsiteX45" fmla="*/ 174406 w 249738"/>
                <a:gd name="connsiteY45" fmla="*/ 109153 h 268969"/>
                <a:gd name="connsiteX46" fmla="*/ 182231 w 249738"/>
                <a:gd name="connsiteY46" fmla="*/ 94564 h 268969"/>
                <a:gd name="connsiteX47" fmla="*/ 185679 w 249738"/>
                <a:gd name="connsiteY47" fmla="*/ 86606 h 268969"/>
                <a:gd name="connsiteX48" fmla="*/ 192310 w 249738"/>
                <a:gd name="connsiteY48" fmla="*/ 91115 h 268969"/>
                <a:gd name="connsiteX49" fmla="*/ 199074 w 249738"/>
                <a:gd name="connsiteY49" fmla="*/ 91115 h 268969"/>
                <a:gd name="connsiteX50" fmla="*/ 201329 w 249738"/>
                <a:gd name="connsiteY50" fmla="*/ 99073 h 268969"/>
                <a:gd name="connsiteX51" fmla="*/ 208093 w 249738"/>
                <a:gd name="connsiteY51" fmla="*/ 94564 h 268969"/>
                <a:gd name="connsiteX52" fmla="*/ 207032 w 249738"/>
                <a:gd name="connsiteY52" fmla="*/ 81035 h 268969"/>
                <a:gd name="connsiteX53" fmla="*/ 212603 w 249738"/>
                <a:gd name="connsiteY53" fmla="*/ 77720 h 268969"/>
                <a:gd name="connsiteX54" fmla="*/ 225070 w 249738"/>
                <a:gd name="connsiteY54" fmla="*/ 93370 h 268969"/>
                <a:gd name="connsiteX55" fmla="*/ 225070 w 249738"/>
                <a:gd name="connsiteY55" fmla="*/ 92309 h 268969"/>
                <a:gd name="connsiteX56" fmla="*/ 230640 w 249738"/>
                <a:gd name="connsiteY56" fmla="*/ 93370 h 268969"/>
                <a:gd name="connsiteX57" fmla="*/ 231701 w 249738"/>
                <a:gd name="connsiteY57" fmla="*/ 94564 h 268969"/>
                <a:gd name="connsiteX58" fmla="*/ 231701 w 249738"/>
                <a:gd name="connsiteY58" fmla="*/ 95624 h 268969"/>
                <a:gd name="connsiteX59" fmla="*/ 246423 w 249738"/>
                <a:gd name="connsiteY59" fmla="*/ 99073 h 268969"/>
                <a:gd name="connsiteX60" fmla="*/ 237404 w 249738"/>
                <a:gd name="connsiteY60" fmla="*/ 105837 h 268969"/>
                <a:gd name="connsiteX61" fmla="*/ 236210 w 249738"/>
                <a:gd name="connsiteY61" fmla="*/ 121487 h 268969"/>
                <a:gd name="connsiteX62" fmla="*/ 238465 w 249738"/>
                <a:gd name="connsiteY62" fmla="*/ 121487 h 268969"/>
                <a:gd name="connsiteX63" fmla="*/ 249738 w 249738"/>
                <a:gd name="connsiteY63" fmla="*/ 171090 h 268969"/>
                <a:gd name="connsiteX64" fmla="*/ 236210 w 249738"/>
                <a:gd name="connsiteY64" fmla="*/ 181169 h 268969"/>
                <a:gd name="connsiteX65" fmla="*/ 230640 w 249738"/>
                <a:gd name="connsiteY65" fmla="*/ 185679 h 268969"/>
                <a:gd name="connsiteX66" fmla="*/ 223876 w 249738"/>
                <a:gd name="connsiteY66" fmla="*/ 192443 h 268969"/>
                <a:gd name="connsiteX67" fmla="*/ 221621 w 249738"/>
                <a:gd name="connsiteY67" fmla="*/ 193504 h 268969"/>
                <a:gd name="connsiteX68" fmla="*/ 219366 w 249738"/>
                <a:gd name="connsiteY68" fmla="*/ 195759 h 268969"/>
                <a:gd name="connsiteX69" fmla="*/ 219366 w 249738"/>
                <a:gd name="connsiteY69" fmla="*/ 196952 h 268969"/>
                <a:gd name="connsiteX70" fmla="*/ 220560 w 249738"/>
                <a:gd name="connsiteY70" fmla="*/ 195759 h 268969"/>
                <a:gd name="connsiteX71" fmla="*/ 221621 w 249738"/>
                <a:gd name="connsiteY71" fmla="*/ 195759 h 268969"/>
                <a:gd name="connsiteX72" fmla="*/ 221621 w 249738"/>
                <a:gd name="connsiteY72" fmla="*/ 196952 h 268969"/>
                <a:gd name="connsiteX73" fmla="*/ 220560 w 249738"/>
                <a:gd name="connsiteY73" fmla="*/ 199207 h 268969"/>
                <a:gd name="connsiteX74" fmla="*/ 219366 w 249738"/>
                <a:gd name="connsiteY74" fmla="*/ 199207 h 268969"/>
                <a:gd name="connsiteX75" fmla="*/ 218305 w 249738"/>
                <a:gd name="connsiteY75" fmla="*/ 198013 h 268969"/>
                <a:gd name="connsiteX76" fmla="*/ 217112 w 249738"/>
                <a:gd name="connsiteY76" fmla="*/ 199207 h 268969"/>
                <a:gd name="connsiteX77" fmla="*/ 214857 w 249738"/>
                <a:gd name="connsiteY77" fmla="*/ 198013 h 268969"/>
                <a:gd name="connsiteX78" fmla="*/ 210348 w 249738"/>
                <a:gd name="connsiteY78" fmla="*/ 202523 h 268969"/>
                <a:gd name="connsiteX79" fmla="*/ 193504 w 249738"/>
                <a:gd name="connsiteY79" fmla="*/ 193504 h 268969"/>
                <a:gd name="connsiteX80" fmla="*/ 175467 w 249738"/>
                <a:gd name="connsiteY80" fmla="*/ 191249 h 268969"/>
                <a:gd name="connsiteX81" fmla="*/ 155175 w 249738"/>
                <a:gd name="connsiteY81" fmla="*/ 180109 h 268969"/>
                <a:gd name="connsiteX82" fmla="*/ 135015 w 249738"/>
                <a:gd name="connsiteY82" fmla="*/ 163132 h 268969"/>
                <a:gd name="connsiteX83" fmla="*/ 127058 w 249738"/>
                <a:gd name="connsiteY83" fmla="*/ 158755 h 268969"/>
                <a:gd name="connsiteX84" fmla="*/ 105704 w 249738"/>
                <a:gd name="connsiteY84" fmla="*/ 192443 h 268969"/>
                <a:gd name="connsiteX85" fmla="*/ 95625 w 249738"/>
                <a:gd name="connsiteY85" fmla="*/ 202523 h 268969"/>
                <a:gd name="connsiteX86" fmla="*/ 69762 w 249738"/>
                <a:gd name="connsiteY86" fmla="*/ 254380 h 268969"/>
                <a:gd name="connsiteX87" fmla="*/ 67508 w 249738"/>
                <a:gd name="connsiteY87" fmla="*/ 259950 h 268969"/>
                <a:gd name="connsiteX88" fmla="*/ 69762 w 249738"/>
                <a:gd name="connsiteY88" fmla="*/ 264460 h 268969"/>
                <a:gd name="connsiteX89" fmla="*/ 69762 w 249738"/>
                <a:gd name="connsiteY89" fmla="*/ 265521 h 268969"/>
                <a:gd name="connsiteX90" fmla="*/ 61805 w 249738"/>
                <a:gd name="connsiteY90" fmla="*/ 268969 h 268969"/>
                <a:gd name="connsiteX91" fmla="*/ 56234 w 249738"/>
                <a:gd name="connsiteY91" fmla="*/ 263266 h 268969"/>
                <a:gd name="connsiteX92" fmla="*/ 55041 w 249738"/>
                <a:gd name="connsiteY92" fmla="*/ 263266 h 268969"/>
                <a:gd name="connsiteX93" fmla="*/ 51725 w 249738"/>
                <a:gd name="connsiteY93" fmla="*/ 258890 h 268969"/>
                <a:gd name="connsiteX94" fmla="*/ 51725 w 249738"/>
                <a:gd name="connsiteY94" fmla="*/ 257696 h 268969"/>
                <a:gd name="connsiteX95" fmla="*/ 47216 w 249738"/>
                <a:gd name="connsiteY95" fmla="*/ 253186 h 268969"/>
                <a:gd name="connsiteX96" fmla="*/ 28117 w 249738"/>
                <a:gd name="connsiteY96" fmla="*/ 233027 h 268969"/>
                <a:gd name="connsiteX97" fmla="*/ 6764 w 249738"/>
                <a:gd name="connsiteY97" fmla="*/ 221754 h 268969"/>
                <a:gd name="connsiteX98" fmla="*/ 0 w 249738"/>
                <a:gd name="connsiteY98" fmla="*/ 203716 h 268969"/>
                <a:gd name="connsiteX99" fmla="*/ 10080 w 249738"/>
                <a:gd name="connsiteY99" fmla="*/ 204778 h 268969"/>
                <a:gd name="connsiteX100" fmla="*/ 15783 w 249738"/>
                <a:gd name="connsiteY100" fmla="*/ 193504 h 268969"/>
                <a:gd name="connsiteX101" fmla="*/ 24669 w 249738"/>
                <a:gd name="connsiteY101" fmla="*/ 202523 h 268969"/>
                <a:gd name="connsiteX102" fmla="*/ 25862 w 249738"/>
                <a:gd name="connsiteY102" fmla="*/ 213796 h 268969"/>
                <a:gd name="connsiteX103" fmla="*/ 23608 w 249738"/>
                <a:gd name="connsiteY103" fmla="*/ 220560 h 268969"/>
                <a:gd name="connsiteX104" fmla="*/ 32626 w 249738"/>
                <a:gd name="connsiteY104" fmla="*/ 226263 h 268969"/>
                <a:gd name="connsiteX105" fmla="*/ 37136 w 249738"/>
                <a:gd name="connsiteY105" fmla="*/ 213796 h 268969"/>
                <a:gd name="connsiteX106" fmla="*/ 33687 w 249738"/>
                <a:gd name="connsiteY106" fmla="*/ 204778 h 268969"/>
                <a:gd name="connsiteX107" fmla="*/ 25862 w 249738"/>
                <a:gd name="connsiteY107" fmla="*/ 193504 h 268969"/>
                <a:gd name="connsiteX108" fmla="*/ 19098 w 249738"/>
                <a:gd name="connsiteY108" fmla="*/ 181169 h 268969"/>
                <a:gd name="connsiteX109" fmla="*/ 14589 w 249738"/>
                <a:gd name="connsiteY109" fmla="*/ 169896 h 268969"/>
                <a:gd name="connsiteX110" fmla="*/ 16844 w 249738"/>
                <a:gd name="connsiteY110" fmla="*/ 160878 h 268969"/>
                <a:gd name="connsiteX111" fmla="*/ 22414 w 249738"/>
                <a:gd name="connsiteY111" fmla="*/ 155307 h 268969"/>
                <a:gd name="connsiteX112" fmla="*/ 33687 w 249738"/>
                <a:gd name="connsiteY112" fmla="*/ 160878 h 268969"/>
                <a:gd name="connsiteX113" fmla="*/ 39391 w 249738"/>
                <a:gd name="connsiteY113" fmla="*/ 159817 h 268969"/>
                <a:gd name="connsiteX114" fmla="*/ 41645 w 249738"/>
                <a:gd name="connsiteY114" fmla="*/ 154246 h 268969"/>
                <a:gd name="connsiteX115" fmla="*/ 46154 w 249738"/>
                <a:gd name="connsiteY115" fmla="*/ 159817 h 268969"/>
                <a:gd name="connsiteX116" fmla="*/ 49470 w 249738"/>
                <a:gd name="connsiteY116" fmla="*/ 163132 h 268969"/>
                <a:gd name="connsiteX117" fmla="*/ 55041 w 249738"/>
                <a:gd name="connsiteY117" fmla="*/ 158755 h 268969"/>
                <a:gd name="connsiteX118" fmla="*/ 49470 w 249738"/>
                <a:gd name="connsiteY118" fmla="*/ 149737 h 268969"/>
                <a:gd name="connsiteX119" fmla="*/ 51725 w 249738"/>
                <a:gd name="connsiteY119" fmla="*/ 138464 h 268969"/>
                <a:gd name="connsiteX120" fmla="*/ 59550 w 249738"/>
                <a:gd name="connsiteY120" fmla="*/ 127190 h 268969"/>
                <a:gd name="connsiteX121" fmla="*/ 73078 w 249738"/>
                <a:gd name="connsiteY121" fmla="*/ 133954 h 268969"/>
                <a:gd name="connsiteX122" fmla="*/ 72017 w 249738"/>
                <a:gd name="connsiteY122" fmla="*/ 128251 h 268969"/>
                <a:gd name="connsiteX123" fmla="*/ 78781 w 249738"/>
                <a:gd name="connsiteY123" fmla="*/ 129445 h 268969"/>
                <a:gd name="connsiteX124" fmla="*/ 83290 w 249738"/>
                <a:gd name="connsiteY124" fmla="*/ 144034 h 268969"/>
                <a:gd name="connsiteX125" fmla="*/ 87667 w 249738"/>
                <a:gd name="connsiteY125" fmla="*/ 136209 h 268969"/>
                <a:gd name="connsiteX126" fmla="*/ 87667 w 249738"/>
                <a:gd name="connsiteY126" fmla="*/ 125997 h 268969"/>
                <a:gd name="connsiteX127" fmla="*/ 74272 w 249738"/>
                <a:gd name="connsiteY127" fmla="*/ 121487 h 268969"/>
                <a:gd name="connsiteX128" fmla="*/ 74272 w 249738"/>
                <a:gd name="connsiteY128" fmla="*/ 112601 h 268969"/>
                <a:gd name="connsiteX129" fmla="*/ 81036 w 249738"/>
                <a:gd name="connsiteY129" fmla="*/ 106898 h 268969"/>
                <a:gd name="connsiteX130" fmla="*/ 87667 w 249738"/>
                <a:gd name="connsiteY130" fmla="*/ 100134 h 268969"/>
                <a:gd name="connsiteX131" fmla="*/ 97879 w 249738"/>
                <a:gd name="connsiteY131" fmla="*/ 85545 h 268969"/>
                <a:gd name="connsiteX132" fmla="*/ 107959 w 249738"/>
                <a:gd name="connsiteY132" fmla="*/ 77720 h 268969"/>
                <a:gd name="connsiteX133" fmla="*/ 100134 w 249738"/>
                <a:gd name="connsiteY133" fmla="*/ 66447 h 268969"/>
                <a:gd name="connsiteX134" fmla="*/ 88861 w 249738"/>
                <a:gd name="connsiteY134" fmla="*/ 75465 h 268969"/>
                <a:gd name="connsiteX135" fmla="*/ 81036 w 249738"/>
                <a:gd name="connsiteY135" fmla="*/ 61937 h 268969"/>
                <a:gd name="connsiteX136" fmla="*/ 73078 w 249738"/>
                <a:gd name="connsiteY136" fmla="*/ 28117 h 268969"/>
                <a:gd name="connsiteX137" fmla="*/ 64059 w 249738"/>
                <a:gd name="connsiteY137" fmla="*/ 22547 h 268969"/>
                <a:gd name="connsiteX138" fmla="*/ 59550 w 249738"/>
                <a:gd name="connsiteY138" fmla="*/ 10213 h 268969"/>
                <a:gd name="connsiteX139" fmla="*/ 61805 w 249738"/>
                <a:gd name="connsiteY139" fmla="*/ 3448 h 26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249738" h="268969">
                  <a:moveTo>
                    <a:pt x="61805" y="3448"/>
                  </a:moveTo>
                  <a:lnTo>
                    <a:pt x="74272" y="0"/>
                  </a:lnTo>
                  <a:lnTo>
                    <a:pt x="96686" y="6764"/>
                  </a:lnTo>
                  <a:lnTo>
                    <a:pt x="111407" y="14589"/>
                  </a:lnTo>
                  <a:lnTo>
                    <a:pt x="112468" y="15783"/>
                  </a:lnTo>
                  <a:lnTo>
                    <a:pt x="114723" y="13528"/>
                  </a:lnTo>
                  <a:lnTo>
                    <a:pt x="115917" y="13528"/>
                  </a:lnTo>
                  <a:lnTo>
                    <a:pt x="114723" y="16844"/>
                  </a:lnTo>
                  <a:lnTo>
                    <a:pt x="116978" y="19098"/>
                  </a:lnTo>
                  <a:lnTo>
                    <a:pt x="118172" y="22547"/>
                  </a:lnTo>
                  <a:lnTo>
                    <a:pt x="123742" y="28117"/>
                  </a:lnTo>
                  <a:lnTo>
                    <a:pt x="125997" y="31566"/>
                  </a:lnTo>
                  <a:lnTo>
                    <a:pt x="125997" y="37136"/>
                  </a:lnTo>
                  <a:lnTo>
                    <a:pt x="131567" y="34881"/>
                  </a:lnTo>
                  <a:lnTo>
                    <a:pt x="131567" y="40584"/>
                  </a:lnTo>
                  <a:lnTo>
                    <a:pt x="137270" y="40584"/>
                  </a:lnTo>
                  <a:lnTo>
                    <a:pt x="141779" y="38330"/>
                  </a:lnTo>
                  <a:lnTo>
                    <a:pt x="142840" y="39390"/>
                  </a:lnTo>
                  <a:lnTo>
                    <a:pt x="147350" y="39390"/>
                  </a:lnTo>
                  <a:lnTo>
                    <a:pt x="149604" y="40584"/>
                  </a:lnTo>
                  <a:lnTo>
                    <a:pt x="148543" y="42839"/>
                  </a:lnTo>
                  <a:lnTo>
                    <a:pt x="148543" y="46154"/>
                  </a:lnTo>
                  <a:lnTo>
                    <a:pt x="150798" y="49603"/>
                  </a:lnTo>
                  <a:lnTo>
                    <a:pt x="150798" y="51857"/>
                  </a:lnTo>
                  <a:lnTo>
                    <a:pt x="151859" y="52918"/>
                  </a:lnTo>
                  <a:lnTo>
                    <a:pt x="151859" y="55173"/>
                  </a:lnTo>
                  <a:lnTo>
                    <a:pt x="153053" y="56234"/>
                  </a:lnTo>
                  <a:lnTo>
                    <a:pt x="150798" y="56234"/>
                  </a:lnTo>
                  <a:lnTo>
                    <a:pt x="151859" y="58489"/>
                  </a:lnTo>
                  <a:lnTo>
                    <a:pt x="153053" y="58489"/>
                  </a:lnTo>
                  <a:lnTo>
                    <a:pt x="154114" y="61937"/>
                  </a:lnTo>
                  <a:lnTo>
                    <a:pt x="151859" y="65253"/>
                  </a:lnTo>
                  <a:lnTo>
                    <a:pt x="154114" y="67507"/>
                  </a:lnTo>
                  <a:lnTo>
                    <a:pt x="151859" y="69762"/>
                  </a:lnTo>
                  <a:lnTo>
                    <a:pt x="153053" y="69762"/>
                  </a:lnTo>
                  <a:lnTo>
                    <a:pt x="153053" y="72017"/>
                  </a:lnTo>
                  <a:lnTo>
                    <a:pt x="154114" y="72017"/>
                  </a:lnTo>
                  <a:lnTo>
                    <a:pt x="149604" y="82229"/>
                  </a:lnTo>
                  <a:lnTo>
                    <a:pt x="150798" y="87800"/>
                  </a:lnTo>
                  <a:lnTo>
                    <a:pt x="149604" y="87800"/>
                  </a:lnTo>
                  <a:lnTo>
                    <a:pt x="149604" y="88861"/>
                  </a:lnTo>
                  <a:lnTo>
                    <a:pt x="150798" y="90054"/>
                  </a:lnTo>
                  <a:lnTo>
                    <a:pt x="149604" y="92309"/>
                  </a:lnTo>
                  <a:lnTo>
                    <a:pt x="151859" y="95624"/>
                  </a:lnTo>
                  <a:lnTo>
                    <a:pt x="158623" y="102388"/>
                  </a:lnTo>
                  <a:lnTo>
                    <a:pt x="174406" y="109153"/>
                  </a:lnTo>
                  <a:lnTo>
                    <a:pt x="182231" y="94564"/>
                  </a:lnTo>
                  <a:lnTo>
                    <a:pt x="185679" y="86606"/>
                  </a:lnTo>
                  <a:lnTo>
                    <a:pt x="192310" y="91115"/>
                  </a:lnTo>
                  <a:lnTo>
                    <a:pt x="199074" y="91115"/>
                  </a:lnTo>
                  <a:lnTo>
                    <a:pt x="201329" y="99073"/>
                  </a:lnTo>
                  <a:lnTo>
                    <a:pt x="208093" y="94564"/>
                  </a:lnTo>
                  <a:lnTo>
                    <a:pt x="207032" y="81035"/>
                  </a:lnTo>
                  <a:lnTo>
                    <a:pt x="212603" y="77720"/>
                  </a:lnTo>
                  <a:lnTo>
                    <a:pt x="225070" y="93370"/>
                  </a:lnTo>
                  <a:lnTo>
                    <a:pt x="225070" y="92309"/>
                  </a:lnTo>
                  <a:lnTo>
                    <a:pt x="230640" y="93370"/>
                  </a:lnTo>
                  <a:lnTo>
                    <a:pt x="231701" y="94564"/>
                  </a:lnTo>
                  <a:lnTo>
                    <a:pt x="231701" y="95624"/>
                  </a:lnTo>
                  <a:lnTo>
                    <a:pt x="246423" y="99073"/>
                  </a:lnTo>
                  <a:lnTo>
                    <a:pt x="237404" y="105837"/>
                  </a:lnTo>
                  <a:lnTo>
                    <a:pt x="236210" y="121487"/>
                  </a:lnTo>
                  <a:lnTo>
                    <a:pt x="238465" y="121487"/>
                  </a:lnTo>
                  <a:lnTo>
                    <a:pt x="249738" y="171090"/>
                  </a:lnTo>
                  <a:lnTo>
                    <a:pt x="236210" y="181169"/>
                  </a:lnTo>
                  <a:lnTo>
                    <a:pt x="230640" y="185679"/>
                  </a:lnTo>
                  <a:lnTo>
                    <a:pt x="223876" y="192443"/>
                  </a:lnTo>
                  <a:lnTo>
                    <a:pt x="221621" y="193504"/>
                  </a:lnTo>
                  <a:lnTo>
                    <a:pt x="219366" y="195759"/>
                  </a:lnTo>
                  <a:lnTo>
                    <a:pt x="219366" y="196952"/>
                  </a:lnTo>
                  <a:lnTo>
                    <a:pt x="220560" y="195759"/>
                  </a:lnTo>
                  <a:lnTo>
                    <a:pt x="221621" y="195759"/>
                  </a:lnTo>
                  <a:lnTo>
                    <a:pt x="221621" y="196952"/>
                  </a:lnTo>
                  <a:lnTo>
                    <a:pt x="220560" y="199207"/>
                  </a:lnTo>
                  <a:lnTo>
                    <a:pt x="219366" y="199207"/>
                  </a:lnTo>
                  <a:lnTo>
                    <a:pt x="218305" y="198013"/>
                  </a:lnTo>
                  <a:lnTo>
                    <a:pt x="217112" y="199207"/>
                  </a:lnTo>
                  <a:lnTo>
                    <a:pt x="214857" y="198013"/>
                  </a:lnTo>
                  <a:lnTo>
                    <a:pt x="210348" y="202523"/>
                  </a:lnTo>
                  <a:lnTo>
                    <a:pt x="193504" y="193504"/>
                  </a:lnTo>
                  <a:lnTo>
                    <a:pt x="175467" y="191249"/>
                  </a:lnTo>
                  <a:lnTo>
                    <a:pt x="155175" y="180109"/>
                  </a:lnTo>
                  <a:lnTo>
                    <a:pt x="135015" y="163132"/>
                  </a:lnTo>
                  <a:lnTo>
                    <a:pt x="127058" y="158755"/>
                  </a:lnTo>
                  <a:lnTo>
                    <a:pt x="105704" y="192443"/>
                  </a:lnTo>
                  <a:lnTo>
                    <a:pt x="95625" y="202523"/>
                  </a:lnTo>
                  <a:lnTo>
                    <a:pt x="69762" y="254380"/>
                  </a:lnTo>
                  <a:lnTo>
                    <a:pt x="67508" y="259950"/>
                  </a:lnTo>
                  <a:lnTo>
                    <a:pt x="69762" y="264460"/>
                  </a:lnTo>
                  <a:lnTo>
                    <a:pt x="69762" y="265521"/>
                  </a:lnTo>
                  <a:lnTo>
                    <a:pt x="61805" y="268969"/>
                  </a:lnTo>
                  <a:lnTo>
                    <a:pt x="56234" y="263266"/>
                  </a:lnTo>
                  <a:lnTo>
                    <a:pt x="55041" y="263266"/>
                  </a:lnTo>
                  <a:lnTo>
                    <a:pt x="51725" y="258890"/>
                  </a:lnTo>
                  <a:lnTo>
                    <a:pt x="51725" y="257696"/>
                  </a:lnTo>
                  <a:lnTo>
                    <a:pt x="47216" y="253186"/>
                  </a:lnTo>
                  <a:lnTo>
                    <a:pt x="28117" y="233027"/>
                  </a:lnTo>
                  <a:lnTo>
                    <a:pt x="6764" y="221754"/>
                  </a:lnTo>
                  <a:lnTo>
                    <a:pt x="0" y="203716"/>
                  </a:lnTo>
                  <a:lnTo>
                    <a:pt x="10080" y="204778"/>
                  </a:lnTo>
                  <a:lnTo>
                    <a:pt x="15783" y="193504"/>
                  </a:lnTo>
                  <a:lnTo>
                    <a:pt x="24669" y="202523"/>
                  </a:lnTo>
                  <a:lnTo>
                    <a:pt x="25862" y="213796"/>
                  </a:lnTo>
                  <a:lnTo>
                    <a:pt x="23608" y="220560"/>
                  </a:lnTo>
                  <a:lnTo>
                    <a:pt x="32626" y="226263"/>
                  </a:lnTo>
                  <a:lnTo>
                    <a:pt x="37136" y="213796"/>
                  </a:lnTo>
                  <a:lnTo>
                    <a:pt x="33687" y="204778"/>
                  </a:lnTo>
                  <a:lnTo>
                    <a:pt x="25862" y="193504"/>
                  </a:lnTo>
                  <a:lnTo>
                    <a:pt x="19098" y="181169"/>
                  </a:lnTo>
                  <a:lnTo>
                    <a:pt x="14589" y="169896"/>
                  </a:lnTo>
                  <a:lnTo>
                    <a:pt x="16844" y="160878"/>
                  </a:lnTo>
                  <a:lnTo>
                    <a:pt x="22414" y="155307"/>
                  </a:lnTo>
                  <a:lnTo>
                    <a:pt x="33687" y="160878"/>
                  </a:lnTo>
                  <a:lnTo>
                    <a:pt x="39391" y="159817"/>
                  </a:lnTo>
                  <a:lnTo>
                    <a:pt x="41645" y="154246"/>
                  </a:lnTo>
                  <a:lnTo>
                    <a:pt x="46154" y="159817"/>
                  </a:lnTo>
                  <a:lnTo>
                    <a:pt x="49470" y="163132"/>
                  </a:lnTo>
                  <a:lnTo>
                    <a:pt x="55041" y="158755"/>
                  </a:lnTo>
                  <a:lnTo>
                    <a:pt x="49470" y="149737"/>
                  </a:lnTo>
                  <a:lnTo>
                    <a:pt x="51725" y="138464"/>
                  </a:lnTo>
                  <a:lnTo>
                    <a:pt x="59550" y="127190"/>
                  </a:lnTo>
                  <a:lnTo>
                    <a:pt x="73078" y="133954"/>
                  </a:lnTo>
                  <a:lnTo>
                    <a:pt x="72017" y="128251"/>
                  </a:lnTo>
                  <a:lnTo>
                    <a:pt x="78781" y="129445"/>
                  </a:lnTo>
                  <a:lnTo>
                    <a:pt x="83290" y="144034"/>
                  </a:lnTo>
                  <a:lnTo>
                    <a:pt x="87667" y="136209"/>
                  </a:lnTo>
                  <a:lnTo>
                    <a:pt x="87667" y="125997"/>
                  </a:lnTo>
                  <a:lnTo>
                    <a:pt x="74272" y="121487"/>
                  </a:lnTo>
                  <a:lnTo>
                    <a:pt x="74272" y="112601"/>
                  </a:lnTo>
                  <a:lnTo>
                    <a:pt x="81036" y="106898"/>
                  </a:lnTo>
                  <a:lnTo>
                    <a:pt x="87667" y="100134"/>
                  </a:lnTo>
                  <a:lnTo>
                    <a:pt x="97879" y="85545"/>
                  </a:lnTo>
                  <a:lnTo>
                    <a:pt x="107959" y="77720"/>
                  </a:lnTo>
                  <a:lnTo>
                    <a:pt x="100134" y="66447"/>
                  </a:lnTo>
                  <a:lnTo>
                    <a:pt x="88861" y="75465"/>
                  </a:lnTo>
                  <a:lnTo>
                    <a:pt x="81036" y="61937"/>
                  </a:lnTo>
                  <a:lnTo>
                    <a:pt x="73078" y="28117"/>
                  </a:lnTo>
                  <a:lnTo>
                    <a:pt x="64059" y="22547"/>
                  </a:lnTo>
                  <a:lnTo>
                    <a:pt x="59550" y="10213"/>
                  </a:lnTo>
                  <a:lnTo>
                    <a:pt x="61805" y="3448"/>
                  </a:lnTo>
                </a:path>
              </a:pathLst>
            </a:custGeom>
            <a:noFill/>
            <a:ln w="3315" cap="flat">
              <a:solidFill>
                <a:schemeClr val="bg1">
                  <a:lumMod val="65000"/>
                </a:schemeClr>
              </a:solidFill>
              <a:prstDash val="solid"/>
              <a:miter/>
            </a:ln>
          </p:spPr>
          <p:txBody>
            <a:bodyPr rtlCol="0" anchor="ctr"/>
            <a:lstStyle/>
            <a:p>
              <a:endParaRPr lang="en-FI" sz="816"/>
            </a:p>
          </p:txBody>
        </p:sp>
        <p:sp>
          <p:nvSpPr>
            <p:cNvPr id="944" name="Freeform: Shape 943">
              <a:extLst>
                <a:ext uri="{FF2B5EF4-FFF2-40B4-BE49-F238E27FC236}">
                  <a16:creationId xmlns:a16="http://schemas.microsoft.com/office/drawing/2014/main" id="{4844B53B-EBA4-8083-6476-E37B9E4D88CF}"/>
                </a:ext>
              </a:extLst>
            </p:cNvPr>
            <p:cNvSpPr/>
            <p:nvPr/>
          </p:nvSpPr>
          <p:spPr>
            <a:xfrm>
              <a:off x="3282536" y="10067045"/>
              <a:ext cx="217244" cy="256502"/>
            </a:xfrm>
            <a:custGeom>
              <a:avLst/>
              <a:gdLst>
                <a:gd name="connsiteX0" fmla="*/ 102389 w 217244"/>
                <a:gd name="connsiteY0" fmla="*/ 1194 h 256502"/>
                <a:gd name="connsiteX1" fmla="*/ 103582 w 217244"/>
                <a:gd name="connsiteY1" fmla="*/ 0 h 256502"/>
                <a:gd name="connsiteX2" fmla="*/ 110347 w 217244"/>
                <a:gd name="connsiteY2" fmla="*/ 1194 h 256502"/>
                <a:gd name="connsiteX3" fmla="*/ 114856 w 217244"/>
                <a:gd name="connsiteY3" fmla="*/ 1194 h 256502"/>
                <a:gd name="connsiteX4" fmla="*/ 117110 w 217244"/>
                <a:gd name="connsiteY4" fmla="*/ 6764 h 256502"/>
                <a:gd name="connsiteX5" fmla="*/ 124935 w 217244"/>
                <a:gd name="connsiteY5" fmla="*/ 7958 h 256502"/>
                <a:gd name="connsiteX6" fmla="*/ 131699 w 217244"/>
                <a:gd name="connsiteY6" fmla="*/ 11274 h 256502"/>
                <a:gd name="connsiteX7" fmla="*/ 139525 w 217244"/>
                <a:gd name="connsiteY7" fmla="*/ 16844 h 256502"/>
                <a:gd name="connsiteX8" fmla="*/ 138464 w 217244"/>
                <a:gd name="connsiteY8" fmla="*/ 18037 h 256502"/>
                <a:gd name="connsiteX9" fmla="*/ 141779 w 217244"/>
                <a:gd name="connsiteY9" fmla="*/ 20292 h 256502"/>
                <a:gd name="connsiteX10" fmla="*/ 151992 w 217244"/>
                <a:gd name="connsiteY10" fmla="*/ 39391 h 256502"/>
                <a:gd name="connsiteX11" fmla="*/ 187934 w 217244"/>
                <a:gd name="connsiteY11" fmla="*/ 78781 h 256502"/>
                <a:gd name="connsiteX12" fmla="*/ 203717 w 217244"/>
                <a:gd name="connsiteY12" fmla="*/ 100134 h 256502"/>
                <a:gd name="connsiteX13" fmla="*/ 217245 w 217244"/>
                <a:gd name="connsiteY13" fmla="*/ 113662 h 256502"/>
                <a:gd name="connsiteX14" fmla="*/ 189127 w 217244"/>
                <a:gd name="connsiteY14" fmla="*/ 149737 h 256502"/>
                <a:gd name="connsiteX15" fmla="*/ 187934 w 217244"/>
                <a:gd name="connsiteY15" fmla="*/ 149737 h 256502"/>
                <a:gd name="connsiteX16" fmla="*/ 186873 w 217244"/>
                <a:gd name="connsiteY16" fmla="*/ 151992 h 256502"/>
                <a:gd name="connsiteX17" fmla="*/ 185679 w 217244"/>
                <a:gd name="connsiteY17" fmla="*/ 151992 h 256502"/>
                <a:gd name="connsiteX18" fmla="*/ 185679 w 217244"/>
                <a:gd name="connsiteY18" fmla="*/ 154246 h 256502"/>
                <a:gd name="connsiteX19" fmla="*/ 183424 w 217244"/>
                <a:gd name="connsiteY19" fmla="*/ 158756 h 256502"/>
                <a:gd name="connsiteX20" fmla="*/ 167774 w 217244"/>
                <a:gd name="connsiteY20" fmla="*/ 173345 h 256502"/>
                <a:gd name="connsiteX21" fmla="*/ 163265 w 217244"/>
                <a:gd name="connsiteY21" fmla="*/ 174406 h 256502"/>
                <a:gd name="connsiteX22" fmla="*/ 158756 w 217244"/>
                <a:gd name="connsiteY22" fmla="*/ 185679 h 256502"/>
                <a:gd name="connsiteX23" fmla="*/ 153053 w 217244"/>
                <a:gd name="connsiteY23" fmla="*/ 186873 h 256502"/>
                <a:gd name="connsiteX24" fmla="*/ 154246 w 217244"/>
                <a:gd name="connsiteY24" fmla="*/ 191250 h 256502"/>
                <a:gd name="connsiteX25" fmla="*/ 153053 w 217244"/>
                <a:gd name="connsiteY25" fmla="*/ 192443 h 256502"/>
                <a:gd name="connsiteX26" fmla="*/ 153053 w 217244"/>
                <a:gd name="connsiteY26" fmla="*/ 194698 h 256502"/>
                <a:gd name="connsiteX27" fmla="*/ 155307 w 217244"/>
                <a:gd name="connsiteY27" fmla="*/ 195759 h 256502"/>
                <a:gd name="connsiteX28" fmla="*/ 154246 w 217244"/>
                <a:gd name="connsiteY28" fmla="*/ 200269 h 256502"/>
                <a:gd name="connsiteX29" fmla="*/ 153053 w 217244"/>
                <a:gd name="connsiteY29" fmla="*/ 199207 h 256502"/>
                <a:gd name="connsiteX30" fmla="*/ 150798 w 217244"/>
                <a:gd name="connsiteY30" fmla="*/ 203716 h 256502"/>
                <a:gd name="connsiteX31" fmla="*/ 156501 w 217244"/>
                <a:gd name="connsiteY31" fmla="*/ 207032 h 256502"/>
                <a:gd name="connsiteX32" fmla="*/ 156501 w 217244"/>
                <a:gd name="connsiteY32" fmla="*/ 225070 h 256502"/>
                <a:gd name="connsiteX33" fmla="*/ 154246 w 217244"/>
                <a:gd name="connsiteY33" fmla="*/ 227324 h 256502"/>
                <a:gd name="connsiteX34" fmla="*/ 155307 w 217244"/>
                <a:gd name="connsiteY34" fmla="*/ 229579 h 256502"/>
                <a:gd name="connsiteX35" fmla="*/ 157562 w 217244"/>
                <a:gd name="connsiteY35" fmla="*/ 230640 h 256502"/>
                <a:gd name="connsiteX36" fmla="*/ 157562 w 217244"/>
                <a:gd name="connsiteY36" fmla="*/ 234089 h 256502"/>
                <a:gd name="connsiteX37" fmla="*/ 148543 w 217244"/>
                <a:gd name="connsiteY37" fmla="*/ 245362 h 256502"/>
                <a:gd name="connsiteX38" fmla="*/ 149737 w 217244"/>
                <a:gd name="connsiteY38" fmla="*/ 246423 h 256502"/>
                <a:gd name="connsiteX39" fmla="*/ 145228 w 217244"/>
                <a:gd name="connsiteY39" fmla="*/ 250933 h 256502"/>
                <a:gd name="connsiteX40" fmla="*/ 144034 w 217244"/>
                <a:gd name="connsiteY40" fmla="*/ 249871 h 256502"/>
                <a:gd name="connsiteX41" fmla="*/ 142973 w 217244"/>
                <a:gd name="connsiteY41" fmla="*/ 247617 h 256502"/>
                <a:gd name="connsiteX42" fmla="*/ 141779 w 217244"/>
                <a:gd name="connsiteY42" fmla="*/ 246423 h 256502"/>
                <a:gd name="connsiteX43" fmla="*/ 140718 w 217244"/>
                <a:gd name="connsiteY43" fmla="*/ 246423 h 256502"/>
                <a:gd name="connsiteX44" fmla="*/ 139525 w 217244"/>
                <a:gd name="connsiteY44" fmla="*/ 247617 h 256502"/>
                <a:gd name="connsiteX45" fmla="*/ 141779 w 217244"/>
                <a:gd name="connsiteY45" fmla="*/ 249871 h 256502"/>
                <a:gd name="connsiteX46" fmla="*/ 141779 w 217244"/>
                <a:gd name="connsiteY46" fmla="*/ 250933 h 256502"/>
                <a:gd name="connsiteX47" fmla="*/ 142973 w 217244"/>
                <a:gd name="connsiteY47" fmla="*/ 252126 h 256502"/>
                <a:gd name="connsiteX48" fmla="*/ 138464 w 217244"/>
                <a:gd name="connsiteY48" fmla="*/ 256503 h 256502"/>
                <a:gd name="connsiteX49" fmla="*/ 136209 w 217244"/>
                <a:gd name="connsiteY49" fmla="*/ 254380 h 256502"/>
                <a:gd name="connsiteX50" fmla="*/ 136209 w 217244"/>
                <a:gd name="connsiteY50" fmla="*/ 252126 h 256502"/>
                <a:gd name="connsiteX51" fmla="*/ 135148 w 217244"/>
                <a:gd name="connsiteY51" fmla="*/ 249871 h 256502"/>
                <a:gd name="connsiteX52" fmla="*/ 131699 w 217244"/>
                <a:gd name="connsiteY52" fmla="*/ 250933 h 256502"/>
                <a:gd name="connsiteX53" fmla="*/ 130639 w 217244"/>
                <a:gd name="connsiteY53" fmla="*/ 248677 h 256502"/>
                <a:gd name="connsiteX54" fmla="*/ 130639 w 217244"/>
                <a:gd name="connsiteY54" fmla="*/ 246423 h 256502"/>
                <a:gd name="connsiteX55" fmla="*/ 127190 w 217244"/>
                <a:gd name="connsiteY55" fmla="*/ 244168 h 256502"/>
                <a:gd name="connsiteX56" fmla="*/ 127190 w 217244"/>
                <a:gd name="connsiteY56" fmla="*/ 243107 h 256502"/>
                <a:gd name="connsiteX57" fmla="*/ 126129 w 217244"/>
                <a:gd name="connsiteY57" fmla="*/ 241913 h 256502"/>
                <a:gd name="connsiteX58" fmla="*/ 124935 w 217244"/>
                <a:gd name="connsiteY58" fmla="*/ 243107 h 256502"/>
                <a:gd name="connsiteX59" fmla="*/ 123874 w 217244"/>
                <a:gd name="connsiteY59" fmla="*/ 241913 h 256502"/>
                <a:gd name="connsiteX60" fmla="*/ 124935 w 217244"/>
                <a:gd name="connsiteY60" fmla="*/ 240853 h 256502"/>
                <a:gd name="connsiteX61" fmla="*/ 118172 w 217244"/>
                <a:gd name="connsiteY61" fmla="*/ 237404 h 256502"/>
                <a:gd name="connsiteX62" fmla="*/ 94564 w 217244"/>
                <a:gd name="connsiteY62" fmla="*/ 211542 h 256502"/>
                <a:gd name="connsiteX63" fmla="*/ 96818 w 217244"/>
                <a:gd name="connsiteY63" fmla="*/ 210480 h 256502"/>
                <a:gd name="connsiteX64" fmla="*/ 95757 w 217244"/>
                <a:gd name="connsiteY64" fmla="*/ 208226 h 256502"/>
                <a:gd name="connsiteX65" fmla="*/ 86739 w 217244"/>
                <a:gd name="connsiteY65" fmla="*/ 210480 h 256502"/>
                <a:gd name="connsiteX66" fmla="*/ 83290 w 217244"/>
                <a:gd name="connsiteY66" fmla="*/ 200269 h 256502"/>
                <a:gd name="connsiteX67" fmla="*/ 84484 w 217244"/>
                <a:gd name="connsiteY67" fmla="*/ 198013 h 256502"/>
                <a:gd name="connsiteX68" fmla="*/ 81036 w 217244"/>
                <a:gd name="connsiteY68" fmla="*/ 193505 h 256502"/>
                <a:gd name="connsiteX69" fmla="*/ 79975 w 217244"/>
                <a:gd name="connsiteY69" fmla="*/ 194698 h 256502"/>
                <a:gd name="connsiteX70" fmla="*/ 78781 w 217244"/>
                <a:gd name="connsiteY70" fmla="*/ 192443 h 256502"/>
                <a:gd name="connsiteX71" fmla="*/ 83290 w 217244"/>
                <a:gd name="connsiteY71" fmla="*/ 192443 h 256502"/>
                <a:gd name="connsiteX72" fmla="*/ 84484 w 217244"/>
                <a:gd name="connsiteY72" fmla="*/ 191250 h 256502"/>
                <a:gd name="connsiteX73" fmla="*/ 83290 w 217244"/>
                <a:gd name="connsiteY73" fmla="*/ 188995 h 256502"/>
                <a:gd name="connsiteX74" fmla="*/ 82229 w 217244"/>
                <a:gd name="connsiteY74" fmla="*/ 190189 h 256502"/>
                <a:gd name="connsiteX75" fmla="*/ 82229 w 217244"/>
                <a:gd name="connsiteY75" fmla="*/ 187934 h 256502"/>
                <a:gd name="connsiteX76" fmla="*/ 72017 w 217244"/>
                <a:gd name="connsiteY76" fmla="*/ 169896 h 256502"/>
                <a:gd name="connsiteX77" fmla="*/ 73211 w 217244"/>
                <a:gd name="connsiteY77" fmla="*/ 169896 h 256502"/>
                <a:gd name="connsiteX78" fmla="*/ 70956 w 217244"/>
                <a:gd name="connsiteY78" fmla="*/ 166581 h 256502"/>
                <a:gd name="connsiteX79" fmla="*/ 69762 w 217244"/>
                <a:gd name="connsiteY79" fmla="*/ 166581 h 256502"/>
                <a:gd name="connsiteX80" fmla="*/ 68701 w 217244"/>
                <a:gd name="connsiteY80" fmla="*/ 165387 h 256502"/>
                <a:gd name="connsiteX81" fmla="*/ 59683 w 217244"/>
                <a:gd name="connsiteY81" fmla="*/ 160878 h 256502"/>
                <a:gd name="connsiteX82" fmla="*/ 50664 w 217244"/>
                <a:gd name="connsiteY82" fmla="*/ 154246 h 256502"/>
                <a:gd name="connsiteX83" fmla="*/ 48409 w 217244"/>
                <a:gd name="connsiteY83" fmla="*/ 153053 h 256502"/>
                <a:gd name="connsiteX84" fmla="*/ 48409 w 217244"/>
                <a:gd name="connsiteY84" fmla="*/ 154246 h 256502"/>
                <a:gd name="connsiteX85" fmla="*/ 47348 w 217244"/>
                <a:gd name="connsiteY85" fmla="*/ 154246 h 256502"/>
                <a:gd name="connsiteX86" fmla="*/ 47348 w 217244"/>
                <a:gd name="connsiteY86" fmla="*/ 151992 h 256502"/>
                <a:gd name="connsiteX87" fmla="*/ 42839 w 217244"/>
                <a:gd name="connsiteY87" fmla="*/ 149737 h 256502"/>
                <a:gd name="connsiteX88" fmla="*/ 29311 w 217244"/>
                <a:gd name="connsiteY88" fmla="*/ 146289 h 256502"/>
                <a:gd name="connsiteX89" fmla="*/ 19231 w 217244"/>
                <a:gd name="connsiteY89" fmla="*/ 140718 h 256502"/>
                <a:gd name="connsiteX90" fmla="*/ 3448 w 217244"/>
                <a:gd name="connsiteY90" fmla="*/ 119232 h 256502"/>
                <a:gd name="connsiteX91" fmla="*/ 2255 w 217244"/>
                <a:gd name="connsiteY91" fmla="*/ 96818 h 256502"/>
                <a:gd name="connsiteX92" fmla="*/ 1194 w 217244"/>
                <a:gd name="connsiteY92" fmla="*/ 95625 h 256502"/>
                <a:gd name="connsiteX93" fmla="*/ 2255 w 217244"/>
                <a:gd name="connsiteY93" fmla="*/ 94564 h 256502"/>
                <a:gd name="connsiteX94" fmla="*/ 1194 w 217244"/>
                <a:gd name="connsiteY94" fmla="*/ 93371 h 256502"/>
                <a:gd name="connsiteX95" fmla="*/ 1194 w 217244"/>
                <a:gd name="connsiteY95" fmla="*/ 92309 h 256502"/>
                <a:gd name="connsiteX96" fmla="*/ 0 w 217244"/>
                <a:gd name="connsiteY96" fmla="*/ 91115 h 256502"/>
                <a:gd name="connsiteX97" fmla="*/ 2255 w 217244"/>
                <a:gd name="connsiteY97" fmla="*/ 86606 h 256502"/>
                <a:gd name="connsiteX98" fmla="*/ 3448 w 217244"/>
                <a:gd name="connsiteY98" fmla="*/ 86606 h 256502"/>
                <a:gd name="connsiteX99" fmla="*/ 3448 w 217244"/>
                <a:gd name="connsiteY99" fmla="*/ 85545 h 256502"/>
                <a:gd name="connsiteX100" fmla="*/ 5703 w 217244"/>
                <a:gd name="connsiteY100" fmla="*/ 83291 h 256502"/>
                <a:gd name="connsiteX101" fmla="*/ 5703 w 217244"/>
                <a:gd name="connsiteY101" fmla="*/ 81035 h 256502"/>
                <a:gd name="connsiteX102" fmla="*/ 9019 w 217244"/>
                <a:gd name="connsiteY102" fmla="*/ 81035 h 256502"/>
                <a:gd name="connsiteX103" fmla="*/ 9019 w 217244"/>
                <a:gd name="connsiteY103" fmla="*/ 79975 h 256502"/>
                <a:gd name="connsiteX104" fmla="*/ 6764 w 217244"/>
                <a:gd name="connsiteY104" fmla="*/ 79975 h 256502"/>
                <a:gd name="connsiteX105" fmla="*/ 7958 w 217244"/>
                <a:gd name="connsiteY105" fmla="*/ 77720 h 256502"/>
                <a:gd name="connsiteX106" fmla="*/ 5703 w 217244"/>
                <a:gd name="connsiteY106" fmla="*/ 75465 h 256502"/>
                <a:gd name="connsiteX107" fmla="*/ 9019 w 217244"/>
                <a:gd name="connsiteY107" fmla="*/ 72017 h 256502"/>
                <a:gd name="connsiteX108" fmla="*/ 13528 w 217244"/>
                <a:gd name="connsiteY108" fmla="*/ 75465 h 256502"/>
                <a:gd name="connsiteX109" fmla="*/ 12467 w 217244"/>
                <a:gd name="connsiteY109" fmla="*/ 78781 h 256502"/>
                <a:gd name="connsiteX110" fmla="*/ 18037 w 217244"/>
                <a:gd name="connsiteY110" fmla="*/ 79975 h 256502"/>
                <a:gd name="connsiteX111" fmla="*/ 18037 w 217244"/>
                <a:gd name="connsiteY111" fmla="*/ 76527 h 256502"/>
                <a:gd name="connsiteX112" fmla="*/ 21486 w 217244"/>
                <a:gd name="connsiteY112" fmla="*/ 72017 h 256502"/>
                <a:gd name="connsiteX113" fmla="*/ 22547 w 217244"/>
                <a:gd name="connsiteY113" fmla="*/ 74272 h 256502"/>
                <a:gd name="connsiteX114" fmla="*/ 35014 w 217244"/>
                <a:gd name="connsiteY114" fmla="*/ 59683 h 256502"/>
                <a:gd name="connsiteX115" fmla="*/ 35014 w 217244"/>
                <a:gd name="connsiteY115" fmla="*/ 57428 h 256502"/>
                <a:gd name="connsiteX116" fmla="*/ 36075 w 217244"/>
                <a:gd name="connsiteY116" fmla="*/ 57428 h 256502"/>
                <a:gd name="connsiteX117" fmla="*/ 66447 w 217244"/>
                <a:gd name="connsiteY117" fmla="*/ 23608 h 256502"/>
                <a:gd name="connsiteX118" fmla="*/ 70956 w 217244"/>
                <a:gd name="connsiteY118" fmla="*/ 22547 h 256502"/>
                <a:gd name="connsiteX119" fmla="*/ 59683 w 217244"/>
                <a:gd name="connsiteY119" fmla="*/ 13528 h 256502"/>
                <a:gd name="connsiteX120" fmla="*/ 76526 w 217244"/>
                <a:gd name="connsiteY120" fmla="*/ 11274 h 256502"/>
                <a:gd name="connsiteX121" fmla="*/ 83290 w 217244"/>
                <a:gd name="connsiteY121" fmla="*/ 6764 h 256502"/>
                <a:gd name="connsiteX122" fmla="*/ 85545 w 217244"/>
                <a:gd name="connsiteY122" fmla="*/ 12334 h 256502"/>
                <a:gd name="connsiteX123" fmla="*/ 90054 w 217244"/>
                <a:gd name="connsiteY123" fmla="*/ 7958 h 256502"/>
                <a:gd name="connsiteX124" fmla="*/ 88993 w 217244"/>
                <a:gd name="connsiteY124" fmla="*/ 3448 h 256502"/>
                <a:gd name="connsiteX125" fmla="*/ 102389 w 217244"/>
                <a:gd name="connsiteY125" fmla="*/ 1194 h 25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17244" h="256502">
                  <a:moveTo>
                    <a:pt x="102389" y="1194"/>
                  </a:moveTo>
                  <a:lnTo>
                    <a:pt x="103582" y="0"/>
                  </a:lnTo>
                  <a:lnTo>
                    <a:pt x="110347" y="1194"/>
                  </a:lnTo>
                  <a:lnTo>
                    <a:pt x="114856" y="1194"/>
                  </a:lnTo>
                  <a:lnTo>
                    <a:pt x="117110" y="6764"/>
                  </a:lnTo>
                  <a:lnTo>
                    <a:pt x="124935" y="7958"/>
                  </a:lnTo>
                  <a:lnTo>
                    <a:pt x="131699" y="11274"/>
                  </a:lnTo>
                  <a:lnTo>
                    <a:pt x="139525" y="16844"/>
                  </a:lnTo>
                  <a:lnTo>
                    <a:pt x="138464" y="18037"/>
                  </a:lnTo>
                  <a:lnTo>
                    <a:pt x="141779" y="20292"/>
                  </a:lnTo>
                  <a:lnTo>
                    <a:pt x="151992" y="39391"/>
                  </a:lnTo>
                  <a:lnTo>
                    <a:pt x="187934" y="78781"/>
                  </a:lnTo>
                  <a:lnTo>
                    <a:pt x="203717" y="100134"/>
                  </a:lnTo>
                  <a:lnTo>
                    <a:pt x="217245" y="113662"/>
                  </a:lnTo>
                  <a:lnTo>
                    <a:pt x="189127" y="149737"/>
                  </a:lnTo>
                  <a:lnTo>
                    <a:pt x="187934" y="149737"/>
                  </a:lnTo>
                  <a:lnTo>
                    <a:pt x="186873" y="151992"/>
                  </a:lnTo>
                  <a:lnTo>
                    <a:pt x="185679" y="151992"/>
                  </a:lnTo>
                  <a:lnTo>
                    <a:pt x="185679" y="154246"/>
                  </a:lnTo>
                  <a:lnTo>
                    <a:pt x="183424" y="158756"/>
                  </a:lnTo>
                  <a:lnTo>
                    <a:pt x="167774" y="173345"/>
                  </a:lnTo>
                  <a:lnTo>
                    <a:pt x="163265" y="174406"/>
                  </a:lnTo>
                  <a:lnTo>
                    <a:pt x="158756" y="185679"/>
                  </a:lnTo>
                  <a:lnTo>
                    <a:pt x="153053" y="186873"/>
                  </a:lnTo>
                  <a:lnTo>
                    <a:pt x="154246" y="191250"/>
                  </a:lnTo>
                  <a:lnTo>
                    <a:pt x="153053" y="192443"/>
                  </a:lnTo>
                  <a:lnTo>
                    <a:pt x="153053" y="194698"/>
                  </a:lnTo>
                  <a:lnTo>
                    <a:pt x="155307" y="195759"/>
                  </a:lnTo>
                  <a:lnTo>
                    <a:pt x="154246" y="200269"/>
                  </a:lnTo>
                  <a:lnTo>
                    <a:pt x="153053" y="199207"/>
                  </a:lnTo>
                  <a:lnTo>
                    <a:pt x="150798" y="203716"/>
                  </a:lnTo>
                  <a:lnTo>
                    <a:pt x="156501" y="207032"/>
                  </a:lnTo>
                  <a:lnTo>
                    <a:pt x="156501" y="225070"/>
                  </a:lnTo>
                  <a:lnTo>
                    <a:pt x="154246" y="227324"/>
                  </a:lnTo>
                  <a:lnTo>
                    <a:pt x="155307" y="229579"/>
                  </a:lnTo>
                  <a:lnTo>
                    <a:pt x="157562" y="230640"/>
                  </a:lnTo>
                  <a:lnTo>
                    <a:pt x="157562" y="234089"/>
                  </a:lnTo>
                  <a:lnTo>
                    <a:pt x="148543" y="245362"/>
                  </a:lnTo>
                  <a:lnTo>
                    <a:pt x="149737" y="246423"/>
                  </a:lnTo>
                  <a:lnTo>
                    <a:pt x="145228" y="250933"/>
                  </a:lnTo>
                  <a:lnTo>
                    <a:pt x="144034" y="249871"/>
                  </a:lnTo>
                  <a:lnTo>
                    <a:pt x="142973" y="247617"/>
                  </a:lnTo>
                  <a:lnTo>
                    <a:pt x="141779" y="246423"/>
                  </a:lnTo>
                  <a:lnTo>
                    <a:pt x="140718" y="246423"/>
                  </a:lnTo>
                  <a:lnTo>
                    <a:pt x="139525" y="247617"/>
                  </a:lnTo>
                  <a:lnTo>
                    <a:pt x="141779" y="249871"/>
                  </a:lnTo>
                  <a:lnTo>
                    <a:pt x="141779" y="250933"/>
                  </a:lnTo>
                  <a:lnTo>
                    <a:pt x="142973" y="252126"/>
                  </a:lnTo>
                  <a:lnTo>
                    <a:pt x="138464" y="256503"/>
                  </a:lnTo>
                  <a:lnTo>
                    <a:pt x="136209" y="254380"/>
                  </a:lnTo>
                  <a:lnTo>
                    <a:pt x="136209" y="252126"/>
                  </a:lnTo>
                  <a:lnTo>
                    <a:pt x="135148" y="249871"/>
                  </a:lnTo>
                  <a:lnTo>
                    <a:pt x="131699" y="250933"/>
                  </a:lnTo>
                  <a:lnTo>
                    <a:pt x="130639" y="248677"/>
                  </a:lnTo>
                  <a:lnTo>
                    <a:pt x="130639" y="246423"/>
                  </a:lnTo>
                  <a:lnTo>
                    <a:pt x="127190" y="244168"/>
                  </a:lnTo>
                  <a:lnTo>
                    <a:pt x="127190" y="243107"/>
                  </a:lnTo>
                  <a:lnTo>
                    <a:pt x="126129" y="241913"/>
                  </a:lnTo>
                  <a:lnTo>
                    <a:pt x="124935" y="243107"/>
                  </a:lnTo>
                  <a:lnTo>
                    <a:pt x="123874" y="241913"/>
                  </a:lnTo>
                  <a:lnTo>
                    <a:pt x="124935" y="240853"/>
                  </a:lnTo>
                  <a:lnTo>
                    <a:pt x="118172" y="237404"/>
                  </a:lnTo>
                  <a:lnTo>
                    <a:pt x="94564" y="211542"/>
                  </a:lnTo>
                  <a:lnTo>
                    <a:pt x="96818" y="210480"/>
                  </a:lnTo>
                  <a:lnTo>
                    <a:pt x="95757" y="208226"/>
                  </a:lnTo>
                  <a:lnTo>
                    <a:pt x="86739" y="210480"/>
                  </a:lnTo>
                  <a:lnTo>
                    <a:pt x="83290" y="200269"/>
                  </a:lnTo>
                  <a:lnTo>
                    <a:pt x="84484" y="198013"/>
                  </a:lnTo>
                  <a:lnTo>
                    <a:pt x="81036" y="193505"/>
                  </a:lnTo>
                  <a:lnTo>
                    <a:pt x="79975" y="194698"/>
                  </a:lnTo>
                  <a:lnTo>
                    <a:pt x="78781" y="192443"/>
                  </a:lnTo>
                  <a:lnTo>
                    <a:pt x="83290" y="192443"/>
                  </a:lnTo>
                  <a:lnTo>
                    <a:pt x="84484" y="191250"/>
                  </a:lnTo>
                  <a:lnTo>
                    <a:pt x="83290" y="188995"/>
                  </a:lnTo>
                  <a:lnTo>
                    <a:pt x="82229" y="190189"/>
                  </a:lnTo>
                  <a:lnTo>
                    <a:pt x="82229" y="187934"/>
                  </a:lnTo>
                  <a:lnTo>
                    <a:pt x="72017" y="169896"/>
                  </a:lnTo>
                  <a:lnTo>
                    <a:pt x="73211" y="169896"/>
                  </a:lnTo>
                  <a:lnTo>
                    <a:pt x="70956" y="166581"/>
                  </a:lnTo>
                  <a:lnTo>
                    <a:pt x="69762" y="166581"/>
                  </a:lnTo>
                  <a:lnTo>
                    <a:pt x="68701" y="165387"/>
                  </a:lnTo>
                  <a:lnTo>
                    <a:pt x="59683" y="160878"/>
                  </a:lnTo>
                  <a:lnTo>
                    <a:pt x="50664" y="154246"/>
                  </a:lnTo>
                  <a:lnTo>
                    <a:pt x="48409" y="153053"/>
                  </a:lnTo>
                  <a:lnTo>
                    <a:pt x="48409" y="154246"/>
                  </a:lnTo>
                  <a:lnTo>
                    <a:pt x="47348" y="154246"/>
                  </a:lnTo>
                  <a:lnTo>
                    <a:pt x="47348" y="151992"/>
                  </a:lnTo>
                  <a:lnTo>
                    <a:pt x="42839" y="149737"/>
                  </a:lnTo>
                  <a:lnTo>
                    <a:pt x="29311" y="146289"/>
                  </a:lnTo>
                  <a:lnTo>
                    <a:pt x="19231" y="140718"/>
                  </a:lnTo>
                  <a:lnTo>
                    <a:pt x="3448" y="119232"/>
                  </a:lnTo>
                  <a:lnTo>
                    <a:pt x="2255" y="96818"/>
                  </a:lnTo>
                  <a:lnTo>
                    <a:pt x="1194" y="95625"/>
                  </a:lnTo>
                  <a:lnTo>
                    <a:pt x="2255" y="94564"/>
                  </a:lnTo>
                  <a:lnTo>
                    <a:pt x="1194" y="93371"/>
                  </a:lnTo>
                  <a:lnTo>
                    <a:pt x="1194" y="92309"/>
                  </a:lnTo>
                  <a:lnTo>
                    <a:pt x="0" y="91115"/>
                  </a:lnTo>
                  <a:lnTo>
                    <a:pt x="2255" y="86606"/>
                  </a:lnTo>
                  <a:lnTo>
                    <a:pt x="3448" y="86606"/>
                  </a:lnTo>
                  <a:lnTo>
                    <a:pt x="3448" y="85545"/>
                  </a:lnTo>
                  <a:lnTo>
                    <a:pt x="5703" y="83291"/>
                  </a:lnTo>
                  <a:lnTo>
                    <a:pt x="5703" y="81035"/>
                  </a:lnTo>
                  <a:lnTo>
                    <a:pt x="9019" y="81035"/>
                  </a:lnTo>
                  <a:lnTo>
                    <a:pt x="9019" y="79975"/>
                  </a:lnTo>
                  <a:lnTo>
                    <a:pt x="6764" y="79975"/>
                  </a:lnTo>
                  <a:lnTo>
                    <a:pt x="7958" y="77720"/>
                  </a:lnTo>
                  <a:lnTo>
                    <a:pt x="5703" y="75465"/>
                  </a:lnTo>
                  <a:lnTo>
                    <a:pt x="9019" y="72017"/>
                  </a:lnTo>
                  <a:lnTo>
                    <a:pt x="13528" y="75465"/>
                  </a:lnTo>
                  <a:lnTo>
                    <a:pt x="12467" y="78781"/>
                  </a:lnTo>
                  <a:lnTo>
                    <a:pt x="18037" y="79975"/>
                  </a:lnTo>
                  <a:lnTo>
                    <a:pt x="18037" y="76527"/>
                  </a:lnTo>
                  <a:lnTo>
                    <a:pt x="21486" y="72017"/>
                  </a:lnTo>
                  <a:lnTo>
                    <a:pt x="22547" y="74272"/>
                  </a:lnTo>
                  <a:lnTo>
                    <a:pt x="35014" y="59683"/>
                  </a:lnTo>
                  <a:lnTo>
                    <a:pt x="35014" y="57428"/>
                  </a:lnTo>
                  <a:lnTo>
                    <a:pt x="36075" y="57428"/>
                  </a:lnTo>
                  <a:lnTo>
                    <a:pt x="66447" y="23608"/>
                  </a:lnTo>
                  <a:lnTo>
                    <a:pt x="70956" y="22547"/>
                  </a:lnTo>
                  <a:lnTo>
                    <a:pt x="59683" y="13528"/>
                  </a:lnTo>
                  <a:lnTo>
                    <a:pt x="76526" y="11274"/>
                  </a:lnTo>
                  <a:lnTo>
                    <a:pt x="83290" y="6764"/>
                  </a:lnTo>
                  <a:lnTo>
                    <a:pt x="85545" y="12334"/>
                  </a:lnTo>
                  <a:lnTo>
                    <a:pt x="90054" y="7958"/>
                  </a:lnTo>
                  <a:lnTo>
                    <a:pt x="88993" y="3448"/>
                  </a:lnTo>
                  <a:lnTo>
                    <a:pt x="102389" y="1194"/>
                  </a:lnTo>
                </a:path>
              </a:pathLst>
            </a:custGeom>
            <a:noFill/>
            <a:ln w="3315" cap="flat">
              <a:solidFill>
                <a:schemeClr val="bg1">
                  <a:lumMod val="65000"/>
                </a:schemeClr>
              </a:solidFill>
              <a:prstDash val="solid"/>
              <a:miter/>
            </a:ln>
          </p:spPr>
          <p:txBody>
            <a:bodyPr rtlCol="0" anchor="ctr"/>
            <a:lstStyle/>
            <a:p>
              <a:endParaRPr lang="en-FI" sz="816"/>
            </a:p>
          </p:txBody>
        </p:sp>
        <p:sp>
          <p:nvSpPr>
            <p:cNvPr id="945" name="Freeform: Shape 944">
              <a:extLst>
                <a:ext uri="{FF2B5EF4-FFF2-40B4-BE49-F238E27FC236}">
                  <a16:creationId xmlns:a16="http://schemas.microsoft.com/office/drawing/2014/main" id="{B8416470-C3A7-B40F-4A37-C9C1670F70CD}"/>
                </a:ext>
              </a:extLst>
            </p:cNvPr>
            <p:cNvSpPr/>
            <p:nvPr/>
          </p:nvSpPr>
          <p:spPr>
            <a:xfrm>
              <a:off x="3341148" y="9789721"/>
              <a:ext cx="433171" cy="405841"/>
            </a:xfrm>
            <a:custGeom>
              <a:avLst/>
              <a:gdLst>
                <a:gd name="connsiteX0" fmla="*/ 433172 w 433171"/>
                <a:gd name="connsiteY0" fmla="*/ 312206 h 405841"/>
                <a:gd name="connsiteX1" fmla="*/ 433172 w 433171"/>
                <a:gd name="connsiteY1" fmla="*/ 308890 h 405841"/>
                <a:gd name="connsiteX2" fmla="*/ 426408 w 433171"/>
                <a:gd name="connsiteY2" fmla="*/ 309951 h 405841"/>
                <a:gd name="connsiteX3" fmla="*/ 426408 w 433171"/>
                <a:gd name="connsiteY3" fmla="*/ 303187 h 405841"/>
                <a:gd name="connsiteX4" fmla="*/ 430917 w 433171"/>
                <a:gd name="connsiteY4" fmla="*/ 303187 h 405841"/>
                <a:gd name="connsiteX5" fmla="*/ 429724 w 433171"/>
                <a:gd name="connsiteY5" fmla="*/ 298678 h 405841"/>
                <a:gd name="connsiteX6" fmla="*/ 428530 w 433171"/>
                <a:gd name="connsiteY6" fmla="*/ 297484 h 405841"/>
                <a:gd name="connsiteX7" fmla="*/ 427469 w 433171"/>
                <a:gd name="connsiteY7" fmla="*/ 292975 h 405841"/>
                <a:gd name="connsiteX8" fmla="*/ 421898 w 433171"/>
                <a:gd name="connsiteY8" fmla="*/ 294036 h 405841"/>
                <a:gd name="connsiteX9" fmla="*/ 420705 w 433171"/>
                <a:gd name="connsiteY9" fmla="*/ 290720 h 405841"/>
                <a:gd name="connsiteX10" fmla="*/ 425214 w 433171"/>
                <a:gd name="connsiteY10" fmla="*/ 289527 h 405841"/>
                <a:gd name="connsiteX11" fmla="*/ 424020 w 433171"/>
                <a:gd name="connsiteY11" fmla="*/ 286211 h 405841"/>
                <a:gd name="connsiteX12" fmla="*/ 426275 w 433171"/>
                <a:gd name="connsiteY12" fmla="*/ 286211 h 405841"/>
                <a:gd name="connsiteX13" fmla="*/ 426275 w 433171"/>
                <a:gd name="connsiteY13" fmla="*/ 283956 h 405841"/>
                <a:gd name="connsiteX14" fmla="*/ 425082 w 433171"/>
                <a:gd name="connsiteY14" fmla="*/ 285150 h 405841"/>
                <a:gd name="connsiteX15" fmla="*/ 425082 w 433171"/>
                <a:gd name="connsiteY15" fmla="*/ 283956 h 405841"/>
                <a:gd name="connsiteX16" fmla="*/ 429591 w 433171"/>
                <a:gd name="connsiteY16" fmla="*/ 282896 h 405841"/>
                <a:gd name="connsiteX17" fmla="*/ 428397 w 433171"/>
                <a:gd name="connsiteY17" fmla="*/ 280640 h 405841"/>
                <a:gd name="connsiteX18" fmla="*/ 422827 w 433171"/>
                <a:gd name="connsiteY18" fmla="*/ 282896 h 405841"/>
                <a:gd name="connsiteX19" fmla="*/ 420572 w 433171"/>
                <a:gd name="connsiteY19" fmla="*/ 279447 h 405841"/>
                <a:gd name="connsiteX20" fmla="*/ 422827 w 433171"/>
                <a:gd name="connsiteY20" fmla="*/ 278386 h 405841"/>
                <a:gd name="connsiteX21" fmla="*/ 422827 w 433171"/>
                <a:gd name="connsiteY21" fmla="*/ 277325 h 405841"/>
                <a:gd name="connsiteX22" fmla="*/ 421633 w 433171"/>
                <a:gd name="connsiteY22" fmla="*/ 273876 h 405841"/>
                <a:gd name="connsiteX23" fmla="*/ 411553 w 433171"/>
                <a:gd name="connsiteY23" fmla="*/ 277325 h 405841"/>
                <a:gd name="connsiteX24" fmla="*/ 411553 w 433171"/>
                <a:gd name="connsiteY24" fmla="*/ 272816 h 405841"/>
                <a:gd name="connsiteX25" fmla="*/ 417124 w 433171"/>
                <a:gd name="connsiteY25" fmla="*/ 270561 h 405841"/>
                <a:gd name="connsiteX26" fmla="*/ 414869 w 433171"/>
                <a:gd name="connsiteY26" fmla="*/ 268306 h 405841"/>
                <a:gd name="connsiteX27" fmla="*/ 420439 w 433171"/>
                <a:gd name="connsiteY27" fmla="*/ 264990 h 405841"/>
                <a:gd name="connsiteX28" fmla="*/ 417124 w 433171"/>
                <a:gd name="connsiteY28" fmla="*/ 261542 h 405841"/>
                <a:gd name="connsiteX29" fmla="*/ 417124 w 433171"/>
                <a:gd name="connsiteY29" fmla="*/ 258226 h 405841"/>
                <a:gd name="connsiteX30" fmla="*/ 414869 w 433171"/>
                <a:gd name="connsiteY30" fmla="*/ 252656 h 405841"/>
                <a:gd name="connsiteX31" fmla="*/ 413808 w 433171"/>
                <a:gd name="connsiteY31" fmla="*/ 253717 h 405841"/>
                <a:gd name="connsiteX32" fmla="*/ 410492 w 433171"/>
                <a:gd name="connsiteY32" fmla="*/ 246953 h 405841"/>
                <a:gd name="connsiteX33" fmla="*/ 412747 w 433171"/>
                <a:gd name="connsiteY33" fmla="*/ 246953 h 405841"/>
                <a:gd name="connsiteX34" fmla="*/ 411686 w 433171"/>
                <a:gd name="connsiteY34" fmla="*/ 234619 h 405841"/>
                <a:gd name="connsiteX35" fmla="*/ 402667 w 433171"/>
                <a:gd name="connsiteY35" fmla="*/ 231303 h 405841"/>
                <a:gd name="connsiteX36" fmla="*/ 382375 w 433171"/>
                <a:gd name="connsiteY36" fmla="*/ 242576 h 405841"/>
                <a:gd name="connsiteX37" fmla="*/ 398158 w 433171"/>
                <a:gd name="connsiteY37" fmla="*/ 212205 h 405841"/>
                <a:gd name="connsiteX38" fmla="*/ 401474 w 433171"/>
                <a:gd name="connsiteY38" fmla="*/ 211143 h 405841"/>
                <a:gd name="connsiteX39" fmla="*/ 421766 w 433171"/>
                <a:gd name="connsiteY39" fmla="*/ 202125 h 405841"/>
                <a:gd name="connsiteX40" fmla="*/ 410492 w 433171"/>
                <a:gd name="connsiteY40" fmla="*/ 175069 h 405841"/>
                <a:gd name="connsiteX41" fmla="*/ 403728 w 433171"/>
                <a:gd name="connsiteY41" fmla="*/ 175069 h 405841"/>
                <a:gd name="connsiteX42" fmla="*/ 402667 w 433171"/>
                <a:gd name="connsiteY42" fmla="*/ 174008 h 405841"/>
                <a:gd name="connsiteX43" fmla="*/ 402667 w 433171"/>
                <a:gd name="connsiteY43" fmla="*/ 172814 h 405841"/>
                <a:gd name="connsiteX44" fmla="*/ 408238 w 433171"/>
                <a:gd name="connsiteY44" fmla="*/ 170559 h 405841"/>
                <a:gd name="connsiteX45" fmla="*/ 405983 w 433171"/>
                <a:gd name="connsiteY45" fmla="*/ 164989 h 405841"/>
                <a:gd name="connsiteX46" fmla="*/ 412747 w 433171"/>
                <a:gd name="connsiteY46" fmla="*/ 161673 h 405841"/>
                <a:gd name="connsiteX47" fmla="*/ 398158 w 433171"/>
                <a:gd name="connsiteY47" fmla="*/ 154909 h 405841"/>
                <a:gd name="connsiteX48" fmla="*/ 400413 w 433171"/>
                <a:gd name="connsiteY48" fmla="*/ 150400 h 405841"/>
                <a:gd name="connsiteX49" fmla="*/ 382375 w 433171"/>
                <a:gd name="connsiteY49" fmla="*/ 142575 h 405841"/>
                <a:gd name="connsiteX50" fmla="*/ 381182 w 433171"/>
                <a:gd name="connsiteY50" fmla="*/ 139127 h 405841"/>
                <a:gd name="connsiteX51" fmla="*/ 376672 w 433171"/>
                <a:gd name="connsiteY51" fmla="*/ 136872 h 405841"/>
                <a:gd name="connsiteX52" fmla="*/ 378927 w 433171"/>
                <a:gd name="connsiteY52" fmla="*/ 133424 h 405841"/>
                <a:gd name="connsiteX53" fmla="*/ 379988 w 433171"/>
                <a:gd name="connsiteY53" fmla="*/ 134617 h 405841"/>
                <a:gd name="connsiteX54" fmla="*/ 382243 w 433171"/>
                <a:gd name="connsiteY54" fmla="*/ 120028 h 405841"/>
                <a:gd name="connsiteX55" fmla="*/ 407044 w 433171"/>
                <a:gd name="connsiteY55" fmla="*/ 95227 h 405841"/>
                <a:gd name="connsiteX56" fmla="*/ 414869 w 433171"/>
                <a:gd name="connsiteY56" fmla="*/ 103051 h 405841"/>
                <a:gd name="connsiteX57" fmla="*/ 415930 w 433171"/>
                <a:gd name="connsiteY57" fmla="*/ 103051 h 405841"/>
                <a:gd name="connsiteX58" fmla="*/ 414869 w 433171"/>
                <a:gd name="connsiteY58" fmla="*/ 101991 h 405841"/>
                <a:gd name="connsiteX59" fmla="*/ 420439 w 433171"/>
                <a:gd name="connsiteY59" fmla="*/ 98675 h 405841"/>
                <a:gd name="connsiteX60" fmla="*/ 387813 w 433171"/>
                <a:gd name="connsiteY60" fmla="*/ 43502 h 405841"/>
                <a:gd name="connsiteX61" fmla="*/ 390068 w 433171"/>
                <a:gd name="connsiteY61" fmla="*/ 42441 h 405841"/>
                <a:gd name="connsiteX62" fmla="*/ 377733 w 433171"/>
                <a:gd name="connsiteY62" fmla="*/ 18833 h 405841"/>
                <a:gd name="connsiteX63" fmla="*/ 370969 w 433171"/>
                <a:gd name="connsiteY63" fmla="*/ 17772 h 405841"/>
                <a:gd name="connsiteX64" fmla="*/ 372030 w 433171"/>
                <a:gd name="connsiteY64" fmla="*/ 29046 h 405841"/>
                <a:gd name="connsiteX65" fmla="*/ 365266 w 433171"/>
                <a:gd name="connsiteY65" fmla="*/ 29046 h 405841"/>
                <a:gd name="connsiteX66" fmla="*/ 360757 w 433171"/>
                <a:gd name="connsiteY66" fmla="*/ 26790 h 405841"/>
                <a:gd name="connsiteX67" fmla="*/ 349484 w 433171"/>
                <a:gd name="connsiteY67" fmla="*/ 16711 h 405841"/>
                <a:gd name="connsiteX68" fmla="*/ 348290 w 433171"/>
                <a:gd name="connsiteY68" fmla="*/ 15650 h 405841"/>
                <a:gd name="connsiteX69" fmla="*/ 342719 w 433171"/>
                <a:gd name="connsiteY69" fmla="*/ 20159 h 405841"/>
                <a:gd name="connsiteX70" fmla="*/ 339271 w 433171"/>
                <a:gd name="connsiteY70" fmla="*/ 16711 h 405841"/>
                <a:gd name="connsiteX71" fmla="*/ 338210 w 433171"/>
                <a:gd name="connsiteY71" fmla="*/ 14456 h 405841"/>
                <a:gd name="connsiteX72" fmla="*/ 332507 w 433171"/>
                <a:gd name="connsiteY72" fmla="*/ 14456 h 405841"/>
                <a:gd name="connsiteX73" fmla="*/ 331313 w 433171"/>
                <a:gd name="connsiteY73" fmla="*/ 13263 h 405841"/>
                <a:gd name="connsiteX74" fmla="*/ 331313 w 433171"/>
                <a:gd name="connsiteY74" fmla="*/ 11008 h 405841"/>
                <a:gd name="connsiteX75" fmla="*/ 307706 w 433171"/>
                <a:gd name="connsiteY75" fmla="*/ 5437 h 405841"/>
                <a:gd name="connsiteX76" fmla="*/ 306645 w 433171"/>
                <a:gd name="connsiteY76" fmla="*/ 8753 h 405841"/>
                <a:gd name="connsiteX77" fmla="*/ 303196 w 433171"/>
                <a:gd name="connsiteY77" fmla="*/ 9947 h 405841"/>
                <a:gd name="connsiteX78" fmla="*/ 302135 w 433171"/>
                <a:gd name="connsiteY78" fmla="*/ 4377 h 405841"/>
                <a:gd name="connsiteX79" fmla="*/ 299881 w 433171"/>
                <a:gd name="connsiteY79" fmla="*/ 4377 h 405841"/>
                <a:gd name="connsiteX80" fmla="*/ 298820 w 433171"/>
                <a:gd name="connsiteY80" fmla="*/ 3183 h 405841"/>
                <a:gd name="connsiteX81" fmla="*/ 297759 w 433171"/>
                <a:gd name="connsiteY81" fmla="*/ 3183 h 405841"/>
                <a:gd name="connsiteX82" fmla="*/ 278660 w 433171"/>
                <a:gd name="connsiteY82" fmla="*/ 0 h 405841"/>
                <a:gd name="connsiteX83" fmla="*/ 278660 w 433171"/>
                <a:gd name="connsiteY83" fmla="*/ 4377 h 405841"/>
                <a:gd name="connsiteX84" fmla="*/ 284231 w 433171"/>
                <a:gd name="connsiteY84" fmla="*/ 14456 h 405841"/>
                <a:gd name="connsiteX85" fmla="*/ 278660 w 433171"/>
                <a:gd name="connsiteY85" fmla="*/ 22281 h 405841"/>
                <a:gd name="connsiteX86" fmla="*/ 252798 w 433171"/>
                <a:gd name="connsiteY86" fmla="*/ 29046 h 405841"/>
                <a:gd name="connsiteX87" fmla="*/ 264071 w 433171"/>
                <a:gd name="connsiteY87" fmla="*/ 59417 h 405841"/>
                <a:gd name="connsiteX88" fmla="*/ 259562 w 433171"/>
                <a:gd name="connsiteY88" fmla="*/ 77454 h 405841"/>
                <a:gd name="connsiteX89" fmla="*/ 247227 w 433171"/>
                <a:gd name="connsiteY89" fmla="*/ 69630 h 405841"/>
                <a:gd name="connsiteX90" fmla="*/ 243912 w 433171"/>
                <a:gd name="connsiteY90" fmla="*/ 74139 h 405841"/>
                <a:gd name="connsiteX91" fmla="*/ 234893 w 433171"/>
                <a:gd name="connsiteY91" fmla="*/ 55040 h 405841"/>
                <a:gd name="connsiteX92" fmla="*/ 225874 w 433171"/>
                <a:gd name="connsiteY92" fmla="*/ 43767 h 405841"/>
                <a:gd name="connsiteX93" fmla="*/ 214601 w 433171"/>
                <a:gd name="connsiteY93" fmla="*/ 39257 h 405841"/>
                <a:gd name="connsiteX94" fmla="*/ 204521 w 433171"/>
                <a:gd name="connsiteY94" fmla="*/ 51592 h 405841"/>
                <a:gd name="connsiteX95" fmla="*/ 200012 w 433171"/>
                <a:gd name="connsiteY95" fmla="*/ 54908 h 405841"/>
                <a:gd name="connsiteX96" fmla="*/ 188738 w 433171"/>
                <a:gd name="connsiteY96" fmla="*/ 70691 h 405841"/>
                <a:gd name="connsiteX97" fmla="*/ 177465 w 433171"/>
                <a:gd name="connsiteY97" fmla="*/ 94298 h 405841"/>
                <a:gd name="connsiteX98" fmla="*/ 177465 w 433171"/>
                <a:gd name="connsiteY98" fmla="*/ 119100 h 405841"/>
                <a:gd name="connsiteX99" fmla="*/ 174017 w 433171"/>
                <a:gd name="connsiteY99" fmla="*/ 122548 h 405841"/>
                <a:gd name="connsiteX100" fmla="*/ 153725 w 433171"/>
                <a:gd name="connsiteY100" fmla="*/ 107959 h 405841"/>
                <a:gd name="connsiteX101" fmla="*/ 146961 w 433171"/>
                <a:gd name="connsiteY101" fmla="*/ 111275 h 405841"/>
                <a:gd name="connsiteX102" fmla="*/ 137942 w 433171"/>
                <a:gd name="connsiteY102" fmla="*/ 130373 h 405841"/>
                <a:gd name="connsiteX103" fmla="*/ 139003 w 433171"/>
                <a:gd name="connsiteY103" fmla="*/ 140453 h 405841"/>
                <a:gd name="connsiteX104" fmla="*/ 141258 w 433171"/>
                <a:gd name="connsiteY104" fmla="*/ 151726 h 405841"/>
                <a:gd name="connsiteX105" fmla="*/ 134494 w 433171"/>
                <a:gd name="connsiteY105" fmla="*/ 148411 h 405841"/>
                <a:gd name="connsiteX106" fmla="*/ 133433 w 433171"/>
                <a:gd name="connsiteY106" fmla="*/ 132628 h 405841"/>
                <a:gd name="connsiteX107" fmla="*/ 116589 w 433171"/>
                <a:gd name="connsiteY107" fmla="*/ 128118 h 405841"/>
                <a:gd name="connsiteX108" fmla="*/ 107570 w 433171"/>
                <a:gd name="connsiteY108" fmla="*/ 131434 h 405841"/>
                <a:gd name="connsiteX109" fmla="*/ 90726 w 433171"/>
                <a:gd name="connsiteY109" fmla="*/ 144962 h 405841"/>
                <a:gd name="connsiteX110" fmla="*/ 79453 w 433171"/>
                <a:gd name="connsiteY110" fmla="*/ 149471 h 405841"/>
                <a:gd name="connsiteX111" fmla="*/ 72689 w 433171"/>
                <a:gd name="connsiteY111" fmla="*/ 165254 h 405841"/>
                <a:gd name="connsiteX112" fmla="*/ 70434 w 433171"/>
                <a:gd name="connsiteY112" fmla="*/ 157429 h 405841"/>
                <a:gd name="connsiteX113" fmla="*/ 79453 w 433171"/>
                <a:gd name="connsiteY113" fmla="*/ 139392 h 405841"/>
                <a:gd name="connsiteX114" fmla="*/ 82769 w 433171"/>
                <a:gd name="connsiteY114" fmla="*/ 122548 h 405841"/>
                <a:gd name="connsiteX115" fmla="*/ 72689 w 433171"/>
                <a:gd name="connsiteY115" fmla="*/ 111275 h 405841"/>
                <a:gd name="connsiteX116" fmla="*/ 50142 w 433171"/>
                <a:gd name="connsiteY116" fmla="*/ 118038 h 405841"/>
                <a:gd name="connsiteX117" fmla="*/ 34360 w 433171"/>
                <a:gd name="connsiteY117" fmla="*/ 136076 h 405841"/>
                <a:gd name="connsiteX118" fmla="*/ 32105 w 433171"/>
                <a:gd name="connsiteY118" fmla="*/ 124803 h 405841"/>
                <a:gd name="connsiteX119" fmla="*/ 28789 w 433171"/>
                <a:gd name="connsiteY119" fmla="*/ 109020 h 405841"/>
                <a:gd name="connsiteX120" fmla="*/ 18577 w 433171"/>
                <a:gd name="connsiteY120" fmla="*/ 109020 h 405841"/>
                <a:gd name="connsiteX121" fmla="*/ 16322 w 433171"/>
                <a:gd name="connsiteY121" fmla="*/ 95492 h 405841"/>
                <a:gd name="connsiteX122" fmla="*/ 6110 w 433171"/>
                <a:gd name="connsiteY122" fmla="*/ 92177 h 405841"/>
                <a:gd name="connsiteX123" fmla="*/ 540 w 433171"/>
                <a:gd name="connsiteY123" fmla="*/ 115518 h 405841"/>
                <a:gd name="connsiteX124" fmla="*/ 540 w 433171"/>
                <a:gd name="connsiteY124" fmla="*/ 170958 h 405841"/>
                <a:gd name="connsiteX125" fmla="*/ 25341 w 433171"/>
                <a:gd name="connsiteY125" fmla="*/ 173212 h 405841"/>
                <a:gd name="connsiteX126" fmla="*/ 37675 w 433171"/>
                <a:gd name="connsiteY126" fmla="*/ 185546 h 405841"/>
                <a:gd name="connsiteX127" fmla="*/ 40991 w 433171"/>
                <a:gd name="connsiteY127" fmla="*/ 191116 h 405841"/>
                <a:gd name="connsiteX128" fmla="*/ 43246 w 433171"/>
                <a:gd name="connsiteY128" fmla="*/ 203451 h 405841"/>
                <a:gd name="connsiteX129" fmla="*/ 45500 w 433171"/>
                <a:gd name="connsiteY129" fmla="*/ 227059 h 405841"/>
                <a:gd name="connsiteX130" fmla="*/ 43246 w 433171"/>
                <a:gd name="connsiteY130" fmla="*/ 228120 h 405841"/>
                <a:gd name="connsiteX131" fmla="*/ 48816 w 433171"/>
                <a:gd name="connsiteY131" fmla="*/ 269765 h 405841"/>
                <a:gd name="connsiteX132" fmla="*/ 40991 w 433171"/>
                <a:gd name="connsiteY132" fmla="*/ 270959 h 405841"/>
                <a:gd name="connsiteX133" fmla="*/ 43246 w 433171"/>
                <a:gd name="connsiteY133" fmla="*/ 278783 h 405841"/>
                <a:gd name="connsiteX134" fmla="*/ 44439 w 433171"/>
                <a:gd name="connsiteY134" fmla="*/ 277723 h 405841"/>
                <a:gd name="connsiteX135" fmla="*/ 51203 w 433171"/>
                <a:gd name="connsiteY135" fmla="*/ 278783 h 405841"/>
                <a:gd name="connsiteX136" fmla="*/ 55713 w 433171"/>
                <a:gd name="connsiteY136" fmla="*/ 278783 h 405841"/>
                <a:gd name="connsiteX137" fmla="*/ 57967 w 433171"/>
                <a:gd name="connsiteY137" fmla="*/ 284354 h 405841"/>
                <a:gd name="connsiteX138" fmla="*/ 65925 w 433171"/>
                <a:gd name="connsiteY138" fmla="*/ 285548 h 405841"/>
                <a:gd name="connsiteX139" fmla="*/ 72689 w 433171"/>
                <a:gd name="connsiteY139" fmla="*/ 288863 h 405841"/>
                <a:gd name="connsiteX140" fmla="*/ 80514 w 433171"/>
                <a:gd name="connsiteY140" fmla="*/ 294434 h 405841"/>
                <a:gd name="connsiteX141" fmla="*/ 79320 w 433171"/>
                <a:gd name="connsiteY141" fmla="*/ 295627 h 405841"/>
                <a:gd name="connsiteX142" fmla="*/ 82636 w 433171"/>
                <a:gd name="connsiteY142" fmla="*/ 297882 h 405841"/>
                <a:gd name="connsiteX143" fmla="*/ 92849 w 433171"/>
                <a:gd name="connsiteY143" fmla="*/ 316980 h 405841"/>
                <a:gd name="connsiteX144" fmla="*/ 128791 w 433171"/>
                <a:gd name="connsiteY144" fmla="*/ 356371 h 405841"/>
                <a:gd name="connsiteX145" fmla="*/ 144574 w 433171"/>
                <a:gd name="connsiteY145" fmla="*/ 377724 h 405841"/>
                <a:gd name="connsiteX146" fmla="*/ 158101 w 433171"/>
                <a:gd name="connsiteY146" fmla="*/ 391252 h 405841"/>
                <a:gd name="connsiteX147" fmla="*/ 172691 w 433171"/>
                <a:gd name="connsiteY147" fmla="*/ 396823 h 405841"/>
                <a:gd name="connsiteX148" fmla="*/ 172691 w 433171"/>
                <a:gd name="connsiteY148" fmla="*/ 395761 h 405841"/>
                <a:gd name="connsiteX149" fmla="*/ 173752 w 433171"/>
                <a:gd name="connsiteY149" fmla="*/ 395761 h 405841"/>
                <a:gd name="connsiteX150" fmla="*/ 173752 w 433171"/>
                <a:gd name="connsiteY150" fmla="*/ 398017 h 405841"/>
                <a:gd name="connsiteX151" fmla="*/ 201869 w 433171"/>
                <a:gd name="connsiteY151" fmla="*/ 405841 h 405841"/>
                <a:gd name="connsiteX152" fmla="*/ 209694 w 433171"/>
                <a:gd name="connsiteY152" fmla="*/ 401332 h 405841"/>
                <a:gd name="connsiteX153" fmla="*/ 218713 w 433171"/>
                <a:gd name="connsiteY153" fmla="*/ 400138 h 405841"/>
                <a:gd name="connsiteX154" fmla="*/ 317786 w 433171"/>
                <a:gd name="connsiteY154" fmla="*/ 351729 h 405841"/>
                <a:gd name="connsiteX155" fmla="*/ 324550 w 433171"/>
                <a:gd name="connsiteY155" fmla="*/ 351729 h 405841"/>
                <a:gd name="connsiteX156" fmla="*/ 327865 w 433171"/>
                <a:gd name="connsiteY156" fmla="*/ 350536 h 405841"/>
                <a:gd name="connsiteX157" fmla="*/ 332375 w 433171"/>
                <a:gd name="connsiteY157" fmla="*/ 350536 h 405841"/>
                <a:gd name="connsiteX158" fmla="*/ 333568 w 433171"/>
                <a:gd name="connsiteY158" fmla="*/ 351729 h 405841"/>
                <a:gd name="connsiteX159" fmla="*/ 361685 w 433171"/>
                <a:gd name="connsiteY159" fmla="*/ 352790 h 405841"/>
                <a:gd name="connsiteX160" fmla="*/ 362746 w 433171"/>
                <a:gd name="connsiteY160" fmla="*/ 351729 h 405841"/>
                <a:gd name="connsiteX161" fmla="*/ 365001 w 433171"/>
                <a:gd name="connsiteY161" fmla="*/ 352790 h 405841"/>
                <a:gd name="connsiteX162" fmla="*/ 367256 w 433171"/>
                <a:gd name="connsiteY162" fmla="*/ 351729 h 405841"/>
                <a:gd name="connsiteX163" fmla="*/ 370704 w 433171"/>
                <a:gd name="connsiteY163" fmla="*/ 353984 h 405841"/>
                <a:gd name="connsiteX164" fmla="*/ 372959 w 433171"/>
                <a:gd name="connsiteY164" fmla="*/ 353984 h 405841"/>
                <a:gd name="connsiteX165" fmla="*/ 375213 w 433171"/>
                <a:gd name="connsiteY165" fmla="*/ 351729 h 405841"/>
                <a:gd name="connsiteX166" fmla="*/ 378529 w 433171"/>
                <a:gd name="connsiteY166" fmla="*/ 351729 h 405841"/>
                <a:gd name="connsiteX167" fmla="*/ 379590 w 433171"/>
                <a:gd name="connsiteY167" fmla="*/ 353984 h 405841"/>
                <a:gd name="connsiteX168" fmla="*/ 395373 w 433171"/>
                <a:gd name="connsiteY168" fmla="*/ 353984 h 405841"/>
                <a:gd name="connsiteX169" fmla="*/ 398821 w 433171"/>
                <a:gd name="connsiteY169" fmla="*/ 355177 h 405841"/>
                <a:gd name="connsiteX170" fmla="*/ 413410 w 433171"/>
                <a:gd name="connsiteY170" fmla="*/ 355177 h 405841"/>
                <a:gd name="connsiteX171" fmla="*/ 423490 w 433171"/>
                <a:gd name="connsiteY171" fmla="*/ 350668 h 405841"/>
                <a:gd name="connsiteX172" fmla="*/ 422429 w 433171"/>
                <a:gd name="connsiteY172" fmla="*/ 324806 h 405841"/>
                <a:gd name="connsiteX173" fmla="*/ 413410 w 433171"/>
                <a:gd name="connsiteY173" fmla="*/ 324806 h 405841"/>
                <a:gd name="connsiteX174" fmla="*/ 413410 w 433171"/>
                <a:gd name="connsiteY174" fmla="*/ 316980 h 405841"/>
                <a:gd name="connsiteX175" fmla="*/ 430254 w 433171"/>
                <a:gd name="connsiteY175" fmla="*/ 315787 h 405841"/>
                <a:gd name="connsiteX176" fmla="*/ 430254 w 433171"/>
                <a:gd name="connsiteY176" fmla="*/ 314726 h 405841"/>
                <a:gd name="connsiteX177" fmla="*/ 427999 w 433171"/>
                <a:gd name="connsiteY177" fmla="*/ 314726 h 405841"/>
                <a:gd name="connsiteX178" fmla="*/ 427999 w 433171"/>
                <a:gd name="connsiteY178" fmla="*/ 312471 h 405841"/>
                <a:gd name="connsiteX179" fmla="*/ 432509 w 433171"/>
                <a:gd name="connsiteY179" fmla="*/ 312471 h 40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71" h="405841">
                  <a:moveTo>
                    <a:pt x="433172" y="312206"/>
                  </a:moveTo>
                  <a:lnTo>
                    <a:pt x="433172" y="308890"/>
                  </a:lnTo>
                  <a:lnTo>
                    <a:pt x="426408" y="309951"/>
                  </a:lnTo>
                  <a:lnTo>
                    <a:pt x="426408" y="303187"/>
                  </a:lnTo>
                  <a:lnTo>
                    <a:pt x="430917" y="303187"/>
                  </a:lnTo>
                  <a:lnTo>
                    <a:pt x="429724" y="298678"/>
                  </a:lnTo>
                  <a:lnTo>
                    <a:pt x="428530" y="297484"/>
                  </a:lnTo>
                  <a:lnTo>
                    <a:pt x="427469" y="292975"/>
                  </a:lnTo>
                  <a:lnTo>
                    <a:pt x="421898" y="294036"/>
                  </a:lnTo>
                  <a:lnTo>
                    <a:pt x="420705" y="290720"/>
                  </a:lnTo>
                  <a:lnTo>
                    <a:pt x="425214" y="289527"/>
                  </a:lnTo>
                  <a:lnTo>
                    <a:pt x="424020" y="286211"/>
                  </a:lnTo>
                  <a:lnTo>
                    <a:pt x="426275" y="286211"/>
                  </a:lnTo>
                  <a:lnTo>
                    <a:pt x="426275" y="283956"/>
                  </a:lnTo>
                  <a:lnTo>
                    <a:pt x="425082" y="285150"/>
                  </a:lnTo>
                  <a:lnTo>
                    <a:pt x="425082" y="283956"/>
                  </a:lnTo>
                  <a:lnTo>
                    <a:pt x="429591" y="282896"/>
                  </a:lnTo>
                  <a:lnTo>
                    <a:pt x="428397" y="280640"/>
                  </a:lnTo>
                  <a:lnTo>
                    <a:pt x="422827" y="282896"/>
                  </a:lnTo>
                  <a:lnTo>
                    <a:pt x="420572" y="279447"/>
                  </a:lnTo>
                  <a:lnTo>
                    <a:pt x="422827" y="278386"/>
                  </a:lnTo>
                  <a:lnTo>
                    <a:pt x="422827" y="277325"/>
                  </a:lnTo>
                  <a:lnTo>
                    <a:pt x="421633" y="273876"/>
                  </a:lnTo>
                  <a:lnTo>
                    <a:pt x="411553" y="277325"/>
                  </a:lnTo>
                  <a:lnTo>
                    <a:pt x="411553" y="272816"/>
                  </a:lnTo>
                  <a:lnTo>
                    <a:pt x="417124" y="270561"/>
                  </a:lnTo>
                  <a:lnTo>
                    <a:pt x="414869" y="268306"/>
                  </a:lnTo>
                  <a:lnTo>
                    <a:pt x="420439" y="264990"/>
                  </a:lnTo>
                  <a:lnTo>
                    <a:pt x="417124" y="261542"/>
                  </a:lnTo>
                  <a:lnTo>
                    <a:pt x="417124" y="258226"/>
                  </a:lnTo>
                  <a:lnTo>
                    <a:pt x="414869" y="252656"/>
                  </a:lnTo>
                  <a:lnTo>
                    <a:pt x="413808" y="253717"/>
                  </a:lnTo>
                  <a:lnTo>
                    <a:pt x="410492" y="246953"/>
                  </a:lnTo>
                  <a:lnTo>
                    <a:pt x="412747" y="246953"/>
                  </a:lnTo>
                  <a:cubicBezTo>
                    <a:pt x="413278" y="234353"/>
                    <a:pt x="411156" y="247219"/>
                    <a:pt x="411686" y="234619"/>
                  </a:cubicBezTo>
                  <a:cubicBezTo>
                    <a:pt x="406912" y="234221"/>
                    <a:pt x="406912" y="239261"/>
                    <a:pt x="402667" y="231303"/>
                  </a:cubicBezTo>
                  <a:lnTo>
                    <a:pt x="382375" y="242576"/>
                  </a:lnTo>
                  <a:lnTo>
                    <a:pt x="398158" y="212205"/>
                  </a:lnTo>
                  <a:lnTo>
                    <a:pt x="401474" y="211143"/>
                  </a:lnTo>
                  <a:lnTo>
                    <a:pt x="421766" y="202125"/>
                  </a:lnTo>
                  <a:lnTo>
                    <a:pt x="410492" y="175069"/>
                  </a:lnTo>
                  <a:lnTo>
                    <a:pt x="403728" y="175069"/>
                  </a:lnTo>
                  <a:lnTo>
                    <a:pt x="402667" y="174008"/>
                  </a:lnTo>
                  <a:lnTo>
                    <a:pt x="402667" y="172814"/>
                  </a:lnTo>
                  <a:lnTo>
                    <a:pt x="408238" y="170559"/>
                  </a:lnTo>
                  <a:lnTo>
                    <a:pt x="405983" y="164989"/>
                  </a:lnTo>
                  <a:lnTo>
                    <a:pt x="412747" y="161673"/>
                  </a:lnTo>
                  <a:lnTo>
                    <a:pt x="398158" y="154909"/>
                  </a:lnTo>
                  <a:lnTo>
                    <a:pt x="400413" y="150400"/>
                  </a:lnTo>
                  <a:lnTo>
                    <a:pt x="382375" y="142575"/>
                  </a:lnTo>
                  <a:lnTo>
                    <a:pt x="381182" y="139127"/>
                  </a:lnTo>
                  <a:lnTo>
                    <a:pt x="376672" y="136872"/>
                  </a:lnTo>
                  <a:lnTo>
                    <a:pt x="378927" y="133424"/>
                  </a:lnTo>
                  <a:lnTo>
                    <a:pt x="379988" y="134617"/>
                  </a:lnTo>
                  <a:lnTo>
                    <a:pt x="382243" y="120028"/>
                  </a:lnTo>
                  <a:lnTo>
                    <a:pt x="407044" y="95227"/>
                  </a:lnTo>
                  <a:lnTo>
                    <a:pt x="414869" y="103051"/>
                  </a:lnTo>
                  <a:lnTo>
                    <a:pt x="415930" y="103051"/>
                  </a:lnTo>
                  <a:lnTo>
                    <a:pt x="414869" y="101991"/>
                  </a:lnTo>
                  <a:lnTo>
                    <a:pt x="420439" y="98675"/>
                  </a:lnTo>
                  <a:lnTo>
                    <a:pt x="387813" y="43502"/>
                  </a:lnTo>
                  <a:lnTo>
                    <a:pt x="390068" y="42441"/>
                  </a:lnTo>
                  <a:lnTo>
                    <a:pt x="377733" y="18833"/>
                  </a:lnTo>
                  <a:lnTo>
                    <a:pt x="370969" y="17772"/>
                  </a:lnTo>
                  <a:lnTo>
                    <a:pt x="372030" y="29046"/>
                  </a:lnTo>
                  <a:lnTo>
                    <a:pt x="365266" y="29046"/>
                  </a:lnTo>
                  <a:lnTo>
                    <a:pt x="360757" y="26790"/>
                  </a:lnTo>
                  <a:lnTo>
                    <a:pt x="349484" y="16711"/>
                  </a:lnTo>
                  <a:lnTo>
                    <a:pt x="348290" y="15650"/>
                  </a:lnTo>
                  <a:lnTo>
                    <a:pt x="342719" y="20159"/>
                  </a:lnTo>
                  <a:lnTo>
                    <a:pt x="339271" y="16711"/>
                  </a:lnTo>
                  <a:lnTo>
                    <a:pt x="338210" y="14456"/>
                  </a:lnTo>
                  <a:lnTo>
                    <a:pt x="332507" y="14456"/>
                  </a:lnTo>
                  <a:lnTo>
                    <a:pt x="331313" y="13263"/>
                  </a:lnTo>
                  <a:lnTo>
                    <a:pt x="331313" y="11008"/>
                  </a:lnTo>
                  <a:lnTo>
                    <a:pt x="307706" y="5437"/>
                  </a:lnTo>
                  <a:lnTo>
                    <a:pt x="306645" y="8753"/>
                  </a:lnTo>
                  <a:lnTo>
                    <a:pt x="303196" y="9947"/>
                  </a:lnTo>
                  <a:lnTo>
                    <a:pt x="302135" y="4377"/>
                  </a:lnTo>
                  <a:lnTo>
                    <a:pt x="299881" y="4377"/>
                  </a:lnTo>
                  <a:lnTo>
                    <a:pt x="298820" y="3183"/>
                  </a:lnTo>
                  <a:lnTo>
                    <a:pt x="297759" y="3183"/>
                  </a:lnTo>
                  <a:lnTo>
                    <a:pt x="278660" y="0"/>
                  </a:lnTo>
                  <a:lnTo>
                    <a:pt x="278660" y="4377"/>
                  </a:lnTo>
                  <a:lnTo>
                    <a:pt x="284231" y="14456"/>
                  </a:lnTo>
                  <a:lnTo>
                    <a:pt x="278660" y="22281"/>
                  </a:lnTo>
                  <a:lnTo>
                    <a:pt x="252798" y="29046"/>
                  </a:lnTo>
                  <a:lnTo>
                    <a:pt x="264071" y="59417"/>
                  </a:lnTo>
                  <a:lnTo>
                    <a:pt x="259562" y="77454"/>
                  </a:lnTo>
                  <a:lnTo>
                    <a:pt x="247227" y="69630"/>
                  </a:lnTo>
                  <a:lnTo>
                    <a:pt x="243912" y="74139"/>
                  </a:lnTo>
                  <a:lnTo>
                    <a:pt x="234893" y="55040"/>
                  </a:lnTo>
                  <a:lnTo>
                    <a:pt x="225874" y="43767"/>
                  </a:lnTo>
                  <a:lnTo>
                    <a:pt x="214601" y="39257"/>
                  </a:lnTo>
                  <a:lnTo>
                    <a:pt x="204521" y="51592"/>
                  </a:lnTo>
                  <a:lnTo>
                    <a:pt x="200012" y="54908"/>
                  </a:lnTo>
                  <a:lnTo>
                    <a:pt x="188738" y="70691"/>
                  </a:lnTo>
                  <a:lnTo>
                    <a:pt x="177465" y="94298"/>
                  </a:lnTo>
                  <a:lnTo>
                    <a:pt x="177465" y="119100"/>
                  </a:lnTo>
                  <a:lnTo>
                    <a:pt x="174017" y="122548"/>
                  </a:lnTo>
                  <a:lnTo>
                    <a:pt x="153725" y="107959"/>
                  </a:lnTo>
                  <a:lnTo>
                    <a:pt x="146961" y="111275"/>
                  </a:lnTo>
                  <a:lnTo>
                    <a:pt x="137942" y="130373"/>
                  </a:lnTo>
                  <a:lnTo>
                    <a:pt x="139003" y="140453"/>
                  </a:lnTo>
                  <a:lnTo>
                    <a:pt x="141258" y="151726"/>
                  </a:lnTo>
                  <a:lnTo>
                    <a:pt x="134494" y="148411"/>
                  </a:lnTo>
                  <a:lnTo>
                    <a:pt x="133433" y="132628"/>
                  </a:lnTo>
                  <a:lnTo>
                    <a:pt x="116589" y="128118"/>
                  </a:lnTo>
                  <a:lnTo>
                    <a:pt x="107570" y="131434"/>
                  </a:lnTo>
                  <a:lnTo>
                    <a:pt x="90726" y="144962"/>
                  </a:lnTo>
                  <a:lnTo>
                    <a:pt x="79453" y="149471"/>
                  </a:lnTo>
                  <a:lnTo>
                    <a:pt x="72689" y="165254"/>
                  </a:lnTo>
                  <a:lnTo>
                    <a:pt x="70434" y="157429"/>
                  </a:lnTo>
                  <a:lnTo>
                    <a:pt x="79453" y="139392"/>
                  </a:lnTo>
                  <a:lnTo>
                    <a:pt x="82769" y="122548"/>
                  </a:lnTo>
                  <a:lnTo>
                    <a:pt x="72689" y="111275"/>
                  </a:lnTo>
                  <a:lnTo>
                    <a:pt x="50142" y="118038"/>
                  </a:lnTo>
                  <a:lnTo>
                    <a:pt x="34360" y="136076"/>
                  </a:lnTo>
                  <a:lnTo>
                    <a:pt x="32105" y="124803"/>
                  </a:lnTo>
                  <a:lnTo>
                    <a:pt x="28789" y="109020"/>
                  </a:lnTo>
                  <a:lnTo>
                    <a:pt x="18577" y="109020"/>
                  </a:lnTo>
                  <a:lnTo>
                    <a:pt x="16322" y="95492"/>
                  </a:lnTo>
                  <a:lnTo>
                    <a:pt x="6110" y="92177"/>
                  </a:lnTo>
                  <a:lnTo>
                    <a:pt x="540" y="115518"/>
                  </a:lnTo>
                  <a:cubicBezTo>
                    <a:pt x="7834" y="133424"/>
                    <a:pt x="-2378" y="151859"/>
                    <a:pt x="540" y="170958"/>
                  </a:cubicBezTo>
                  <a:lnTo>
                    <a:pt x="25341" y="173212"/>
                  </a:lnTo>
                  <a:lnTo>
                    <a:pt x="37675" y="185546"/>
                  </a:lnTo>
                  <a:lnTo>
                    <a:pt x="40991" y="191116"/>
                  </a:lnTo>
                  <a:lnTo>
                    <a:pt x="43246" y="203451"/>
                  </a:lnTo>
                  <a:lnTo>
                    <a:pt x="45500" y="227059"/>
                  </a:lnTo>
                  <a:lnTo>
                    <a:pt x="43246" y="228120"/>
                  </a:lnTo>
                  <a:lnTo>
                    <a:pt x="48816" y="269765"/>
                  </a:lnTo>
                  <a:lnTo>
                    <a:pt x="40991" y="270959"/>
                  </a:lnTo>
                  <a:lnTo>
                    <a:pt x="43246" y="278783"/>
                  </a:lnTo>
                  <a:lnTo>
                    <a:pt x="44439" y="277723"/>
                  </a:lnTo>
                  <a:lnTo>
                    <a:pt x="51203" y="278783"/>
                  </a:lnTo>
                  <a:lnTo>
                    <a:pt x="55713" y="278783"/>
                  </a:lnTo>
                  <a:lnTo>
                    <a:pt x="57967" y="284354"/>
                  </a:lnTo>
                  <a:lnTo>
                    <a:pt x="65925" y="285548"/>
                  </a:lnTo>
                  <a:lnTo>
                    <a:pt x="72689" y="288863"/>
                  </a:lnTo>
                  <a:lnTo>
                    <a:pt x="80514" y="294434"/>
                  </a:lnTo>
                  <a:lnTo>
                    <a:pt x="79320" y="295627"/>
                  </a:lnTo>
                  <a:lnTo>
                    <a:pt x="82636" y="297882"/>
                  </a:lnTo>
                  <a:lnTo>
                    <a:pt x="92849" y="316980"/>
                  </a:lnTo>
                  <a:lnTo>
                    <a:pt x="128791" y="356371"/>
                  </a:lnTo>
                  <a:lnTo>
                    <a:pt x="144574" y="377724"/>
                  </a:lnTo>
                  <a:lnTo>
                    <a:pt x="158101" y="391252"/>
                  </a:lnTo>
                  <a:lnTo>
                    <a:pt x="172691" y="396823"/>
                  </a:lnTo>
                  <a:lnTo>
                    <a:pt x="172691" y="395761"/>
                  </a:lnTo>
                  <a:lnTo>
                    <a:pt x="173752" y="395761"/>
                  </a:lnTo>
                  <a:lnTo>
                    <a:pt x="173752" y="398017"/>
                  </a:lnTo>
                  <a:lnTo>
                    <a:pt x="201869" y="405841"/>
                  </a:lnTo>
                  <a:lnTo>
                    <a:pt x="209694" y="401332"/>
                  </a:lnTo>
                  <a:lnTo>
                    <a:pt x="218713" y="400138"/>
                  </a:lnTo>
                  <a:lnTo>
                    <a:pt x="317786" y="351729"/>
                  </a:lnTo>
                  <a:lnTo>
                    <a:pt x="324550" y="351729"/>
                  </a:lnTo>
                  <a:lnTo>
                    <a:pt x="327865" y="350536"/>
                  </a:lnTo>
                  <a:lnTo>
                    <a:pt x="332375" y="350536"/>
                  </a:lnTo>
                  <a:lnTo>
                    <a:pt x="333568" y="351729"/>
                  </a:lnTo>
                  <a:lnTo>
                    <a:pt x="361685" y="352790"/>
                  </a:lnTo>
                  <a:lnTo>
                    <a:pt x="362746" y="351729"/>
                  </a:lnTo>
                  <a:lnTo>
                    <a:pt x="365001" y="352790"/>
                  </a:lnTo>
                  <a:lnTo>
                    <a:pt x="367256" y="351729"/>
                  </a:lnTo>
                  <a:lnTo>
                    <a:pt x="370704" y="353984"/>
                  </a:lnTo>
                  <a:lnTo>
                    <a:pt x="372959" y="353984"/>
                  </a:lnTo>
                  <a:lnTo>
                    <a:pt x="375213" y="351729"/>
                  </a:lnTo>
                  <a:lnTo>
                    <a:pt x="378529" y="351729"/>
                  </a:lnTo>
                  <a:lnTo>
                    <a:pt x="379590" y="353984"/>
                  </a:lnTo>
                  <a:lnTo>
                    <a:pt x="395373" y="353984"/>
                  </a:lnTo>
                  <a:lnTo>
                    <a:pt x="398821" y="355177"/>
                  </a:lnTo>
                  <a:lnTo>
                    <a:pt x="413410" y="355177"/>
                  </a:lnTo>
                  <a:lnTo>
                    <a:pt x="423490" y="350668"/>
                  </a:lnTo>
                  <a:lnTo>
                    <a:pt x="422429" y="324806"/>
                  </a:lnTo>
                  <a:lnTo>
                    <a:pt x="413410" y="324806"/>
                  </a:lnTo>
                  <a:lnTo>
                    <a:pt x="413410" y="316980"/>
                  </a:lnTo>
                  <a:lnTo>
                    <a:pt x="430254" y="315787"/>
                  </a:lnTo>
                  <a:lnTo>
                    <a:pt x="430254" y="314726"/>
                  </a:lnTo>
                  <a:lnTo>
                    <a:pt x="427999" y="314726"/>
                  </a:lnTo>
                  <a:lnTo>
                    <a:pt x="427999" y="312471"/>
                  </a:lnTo>
                  <a:lnTo>
                    <a:pt x="432509" y="31247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46" name="Freeform: Shape 945">
              <a:extLst>
                <a:ext uri="{FF2B5EF4-FFF2-40B4-BE49-F238E27FC236}">
                  <a16:creationId xmlns:a16="http://schemas.microsoft.com/office/drawing/2014/main" id="{69135AF6-6E47-A0F9-EF27-FC62CEFB582C}"/>
                </a:ext>
              </a:extLst>
            </p:cNvPr>
            <p:cNvSpPr/>
            <p:nvPr/>
          </p:nvSpPr>
          <p:spPr>
            <a:xfrm>
              <a:off x="3341025" y="9901792"/>
              <a:ext cx="1193" cy="3315"/>
            </a:xfrm>
            <a:custGeom>
              <a:avLst/>
              <a:gdLst>
                <a:gd name="connsiteX0" fmla="*/ 1194 w 1193"/>
                <a:gd name="connsiteY0" fmla="*/ 3316 h 3315"/>
                <a:gd name="connsiteX1" fmla="*/ 1194 w 1193"/>
                <a:gd name="connsiteY1" fmla="*/ 3050 h 3315"/>
                <a:gd name="connsiteX2" fmla="*/ 0 w 1193"/>
                <a:gd name="connsiteY2" fmla="*/ 0 h 3315"/>
                <a:gd name="connsiteX3" fmla="*/ 1194 w 1193"/>
                <a:gd name="connsiteY3" fmla="*/ 3316 h 3315"/>
              </a:gdLst>
              <a:ahLst/>
              <a:cxnLst>
                <a:cxn ang="0">
                  <a:pos x="connsiteX0" y="connsiteY0"/>
                </a:cxn>
                <a:cxn ang="0">
                  <a:pos x="connsiteX1" y="connsiteY1"/>
                </a:cxn>
                <a:cxn ang="0">
                  <a:pos x="connsiteX2" y="connsiteY2"/>
                </a:cxn>
                <a:cxn ang="0">
                  <a:pos x="connsiteX3" y="connsiteY3"/>
                </a:cxn>
              </a:cxnLst>
              <a:rect l="l" t="t" r="r" b="b"/>
              <a:pathLst>
                <a:path w="1193" h="3315">
                  <a:moveTo>
                    <a:pt x="1194" y="3316"/>
                  </a:moveTo>
                  <a:lnTo>
                    <a:pt x="1194" y="3050"/>
                  </a:lnTo>
                  <a:cubicBezTo>
                    <a:pt x="796" y="1989"/>
                    <a:pt x="663" y="1060"/>
                    <a:pt x="0" y="0"/>
                  </a:cubicBezTo>
                  <a:lnTo>
                    <a:pt x="1194" y="3316"/>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47" name="Freeform: Shape 946">
              <a:extLst>
                <a:ext uri="{FF2B5EF4-FFF2-40B4-BE49-F238E27FC236}">
                  <a16:creationId xmlns:a16="http://schemas.microsoft.com/office/drawing/2014/main" id="{E088AA7A-98C4-2D74-286C-AB96235B41E2}"/>
                </a:ext>
              </a:extLst>
            </p:cNvPr>
            <p:cNvSpPr/>
            <p:nvPr/>
          </p:nvSpPr>
          <p:spPr>
            <a:xfrm>
              <a:off x="3339035" y="9702584"/>
              <a:ext cx="185413" cy="198013"/>
            </a:xfrm>
            <a:custGeom>
              <a:avLst/>
              <a:gdLst>
                <a:gd name="connsiteX0" fmla="*/ 29046 w 185413"/>
                <a:gd name="connsiteY0" fmla="*/ 60744 h 198013"/>
                <a:gd name="connsiteX1" fmla="*/ 35810 w 185413"/>
                <a:gd name="connsiteY1" fmla="*/ 60744 h 198013"/>
                <a:gd name="connsiteX2" fmla="*/ 9947 w 185413"/>
                <a:gd name="connsiteY2" fmla="*/ 154114 h 198013"/>
                <a:gd name="connsiteX3" fmla="*/ 13263 w 185413"/>
                <a:gd name="connsiteY3" fmla="*/ 157562 h 198013"/>
                <a:gd name="connsiteX4" fmla="*/ 26791 w 185413"/>
                <a:gd name="connsiteY4" fmla="*/ 157562 h 198013"/>
                <a:gd name="connsiteX5" fmla="*/ 34616 w 185413"/>
                <a:gd name="connsiteY5" fmla="*/ 155308 h 198013"/>
                <a:gd name="connsiteX6" fmla="*/ 50399 w 185413"/>
                <a:gd name="connsiteY6" fmla="*/ 159817 h 198013"/>
                <a:gd name="connsiteX7" fmla="*/ 60479 w 185413"/>
                <a:gd name="connsiteY7" fmla="*/ 151992 h 198013"/>
                <a:gd name="connsiteX8" fmla="*/ 78516 w 185413"/>
                <a:gd name="connsiteY8" fmla="*/ 166581 h 198013"/>
                <a:gd name="connsiteX9" fmla="*/ 83025 w 185413"/>
                <a:gd name="connsiteY9" fmla="*/ 174406 h 198013"/>
                <a:gd name="connsiteX10" fmla="*/ 68436 w 185413"/>
                <a:gd name="connsiteY10" fmla="*/ 173345 h 198013"/>
                <a:gd name="connsiteX11" fmla="*/ 61672 w 185413"/>
                <a:gd name="connsiteY11" fmla="*/ 178915 h 198013"/>
                <a:gd name="connsiteX12" fmla="*/ 90983 w 185413"/>
                <a:gd name="connsiteY12" fmla="*/ 186740 h 198013"/>
                <a:gd name="connsiteX13" fmla="*/ 100002 w 185413"/>
                <a:gd name="connsiteY13" fmla="*/ 198013 h 198013"/>
                <a:gd name="connsiteX14" fmla="*/ 124803 w 185413"/>
                <a:gd name="connsiteY14" fmla="*/ 198013 h 198013"/>
                <a:gd name="connsiteX15" fmla="*/ 132628 w 185413"/>
                <a:gd name="connsiteY15" fmla="*/ 181169 h 198013"/>
                <a:gd name="connsiteX16" fmla="*/ 128119 w 185413"/>
                <a:gd name="connsiteY16" fmla="*/ 167642 h 198013"/>
                <a:gd name="connsiteX17" fmla="*/ 115784 w 185413"/>
                <a:gd name="connsiteY17" fmla="*/ 160878 h 198013"/>
                <a:gd name="connsiteX18" fmla="*/ 119100 w 185413"/>
                <a:gd name="connsiteY18" fmla="*/ 158623 h 198013"/>
                <a:gd name="connsiteX19" fmla="*/ 130373 w 185413"/>
                <a:gd name="connsiteY19" fmla="*/ 163132 h 198013"/>
                <a:gd name="connsiteX20" fmla="*/ 131567 w 185413"/>
                <a:gd name="connsiteY20" fmla="*/ 163132 h 198013"/>
                <a:gd name="connsiteX21" fmla="*/ 140586 w 185413"/>
                <a:gd name="connsiteY21" fmla="*/ 167642 h 198013"/>
                <a:gd name="connsiteX22" fmla="*/ 154114 w 185413"/>
                <a:gd name="connsiteY22" fmla="*/ 177722 h 198013"/>
                <a:gd name="connsiteX23" fmla="*/ 163132 w 185413"/>
                <a:gd name="connsiteY23" fmla="*/ 165387 h 198013"/>
                <a:gd name="connsiteX24" fmla="*/ 164193 w 185413"/>
                <a:gd name="connsiteY24" fmla="*/ 161939 h 198013"/>
                <a:gd name="connsiteX25" fmla="*/ 168703 w 185413"/>
                <a:gd name="connsiteY25" fmla="*/ 163132 h 198013"/>
                <a:gd name="connsiteX26" fmla="*/ 183292 w 185413"/>
                <a:gd name="connsiteY26" fmla="*/ 70823 h 198013"/>
                <a:gd name="connsiteX27" fmla="*/ 178783 w 185413"/>
                <a:gd name="connsiteY27" fmla="*/ 74139 h 198013"/>
                <a:gd name="connsiteX28" fmla="*/ 173079 w 185413"/>
                <a:gd name="connsiteY28" fmla="*/ 81964 h 198013"/>
                <a:gd name="connsiteX29" fmla="*/ 165254 w 185413"/>
                <a:gd name="connsiteY29" fmla="*/ 104511 h 198013"/>
                <a:gd name="connsiteX30" fmla="*/ 163000 w 185413"/>
                <a:gd name="connsiteY30" fmla="*/ 115784 h 198013"/>
                <a:gd name="connsiteX31" fmla="*/ 149472 w 185413"/>
                <a:gd name="connsiteY31" fmla="*/ 122548 h 198013"/>
                <a:gd name="connsiteX32" fmla="*/ 153981 w 185413"/>
                <a:gd name="connsiteY32" fmla="*/ 113529 h 198013"/>
                <a:gd name="connsiteX33" fmla="*/ 139392 w 185413"/>
                <a:gd name="connsiteY33" fmla="*/ 103450 h 198013"/>
                <a:gd name="connsiteX34" fmla="*/ 129180 w 185413"/>
                <a:gd name="connsiteY34" fmla="*/ 113529 h 198013"/>
                <a:gd name="connsiteX35" fmla="*/ 125864 w 185413"/>
                <a:gd name="connsiteY35" fmla="*/ 106765 h 198013"/>
                <a:gd name="connsiteX36" fmla="*/ 124803 w 185413"/>
                <a:gd name="connsiteY36" fmla="*/ 98941 h 198013"/>
                <a:gd name="connsiteX37" fmla="*/ 116845 w 185413"/>
                <a:gd name="connsiteY37" fmla="*/ 94431 h 198013"/>
                <a:gd name="connsiteX38" fmla="*/ 101063 w 185413"/>
                <a:gd name="connsiteY38" fmla="*/ 86606 h 198013"/>
                <a:gd name="connsiteX39" fmla="*/ 79710 w 185413"/>
                <a:gd name="connsiteY39" fmla="*/ 101195 h 198013"/>
                <a:gd name="connsiteX40" fmla="*/ 74139 w 185413"/>
                <a:gd name="connsiteY40" fmla="*/ 92177 h 198013"/>
                <a:gd name="connsiteX41" fmla="*/ 70823 w 185413"/>
                <a:gd name="connsiteY41" fmla="*/ 101195 h 198013"/>
                <a:gd name="connsiteX42" fmla="*/ 83158 w 185413"/>
                <a:gd name="connsiteY42" fmla="*/ 128251 h 198013"/>
                <a:gd name="connsiteX43" fmla="*/ 90983 w 185413"/>
                <a:gd name="connsiteY43" fmla="*/ 140585 h 198013"/>
                <a:gd name="connsiteX44" fmla="*/ 76394 w 185413"/>
                <a:gd name="connsiteY44" fmla="*/ 150665 h 198013"/>
                <a:gd name="connsiteX45" fmla="*/ 68569 w 185413"/>
                <a:gd name="connsiteY45" fmla="*/ 143901 h 198013"/>
                <a:gd name="connsiteX46" fmla="*/ 70823 w 185413"/>
                <a:gd name="connsiteY46" fmla="*/ 124803 h 198013"/>
                <a:gd name="connsiteX47" fmla="*/ 52786 w 185413"/>
                <a:gd name="connsiteY47" fmla="*/ 92177 h 198013"/>
                <a:gd name="connsiteX48" fmla="*/ 46022 w 185413"/>
                <a:gd name="connsiteY48" fmla="*/ 83158 h 198013"/>
                <a:gd name="connsiteX49" fmla="*/ 61805 w 185413"/>
                <a:gd name="connsiteY49" fmla="*/ 71884 h 198013"/>
                <a:gd name="connsiteX50" fmla="*/ 73078 w 185413"/>
                <a:gd name="connsiteY50" fmla="*/ 55041 h 198013"/>
                <a:gd name="connsiteX51" fmla="*/ 95625 w 185413"/>
                <a:gd name="connsiteY51" fmla="*/ 41513 h 198013"/>
                <a:gd name="connsiteX52" fmla="*/ 103450 w 185413"/>
                <a:gd name="connsiteY52" fmla="*/ 21220 h 198013"/>
                <a:gd name="connsiteX53" fmla="*/ 95625 w 185413"/>
                <a:gd name="connsiteY53" fmla="*/ 11140 h 198013"/>
                <a:gd name="connsiteX54" fmla="*/ 66314 w 185413"/>
                <a:gd name="connsiteY54" fmla="*/ 1061 h 198013"/>
                <a:gd name="connsiteX55" fmla="*/ 42706 w 185413"/>
                <a:gd name="connsiteY55" fmla="*/ 0 h 198013"/>
                <a:gd name="connsiteX56" fmla="*/ 32494 w 185413"/>
                <a:gd name="connsiteY56" fmla="*/ 23607 h 198013"/>
                <a:gd name="connsiteX57" fmla="*/ 15650 w 185413"/>
                <a:gd name="connsiteY57" fmla="*/ 39390 h 198013"/>
                <a:gd name="connsiteX58" fmla="*/ 7825 w 185413"/>
                <a:gd name="connsiteY58" fmla="*/ 55173 h 198013"/>
                <a:gd name="connsiteX59" fmla="*/ 0 w 185413"/>
                <a:gd name="connsiteY59" fmla="*/ 73211 h 198013"/>
                <a:gd name="connsiteX60" fmla="*/ 9019 w 185413"/>
                <a:gd name="connsiteY60" fmla="*/ 81035 h 198013"/>
                <a:gd name="connsiteX61" fmla="*/ 29311 w 185413"/>
                <a:gd name="connsiteY61" fmla="*/ 60744 h 19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85413" h="198013">
                  <a:moveTo>
                    <a:pt x="29046" y="60744"/>
                  </a:moveTo>
                  <a:lnTo>
                    <a:pt x="35810" y="60744"/>
                  </a:lnTo>
                  <a:cubicBezTo>
                    <a:pt x="39523" y="85147"/>
                    <a:pt x="9682" y="123477"/>
                    <a:pt x="9947" y="154114"/>
                  </a:cubicBezTo>
                  <a:lnTo>
                    <a:pt x="13263" y="157562"/>
                  </a:lnTo>
                  <a:lnTo>
                    <a:pt x="26791" y="157562"/>
                  </a:lnTo>
                  <a:lnTo>
                    <a:pt x="34616" y="155308"/>
                  </a:lnTo>
                  <a:lnTo>
                    <a:pt x="50399" y="159817"/>
                  </a:lnTo>
                  <a:lnTo>
                    <a:pt x="60479" y="151992"/>
                  </a:lnTo>
                  <a:lnTo>
                    <a:pt x="78516" y="166581"/>
                  </a:lnTo>
                  <a:lnTo>
                    <a:pt x="83025" y="174406"/>
                  </a:lnTo>
                  <a:lnTo>
                    <a:pt x="68436" y="173345"/>
                  </a:lnTo>
                  <a:lnTo>
                    <a:pt x="61672" y="178915"/>
                  </a:lnTo>
                  <a:lnTo>
                    <a:pt x="90983" y="186740"/>
                  </a:lnTo>
                  <a:lnTo>
                    <a:pt x="100002" y="198013"/>
                  </a:lnTo>
                  <a:lnTo>
                    <a:pt x="124803" y="198013"/>
                  </a:lnTo>
                  <a:lnTo>
                    <a:pt x="132628" y="181169"/>
                  </a:lnTo>
                  <a:lnTo>
                    <a:pt x="128119" y="167642"/>
                  </a:lnTo>
                  <a:lnTo>
                    <a:pt x="115784" y="160878"/>
                  </a:lnTo>
                  <a:lnTo>
                    <a:pt x="119100" y="158623"/>
                  </a:lnTo>
                  <a:lnTo>
                    <a:pt x="130373" y="163132"/>
                  </a:lnTo>
                  <a:lnTo>
                    <a:pt x="131567" y="163132"/>
                  </a:lnTo>
                  <a:lnTo>
                    <a:pt x="140586" y="167642"/>
                  </a:lnTo>
                  <a:lnTo>
                    <a:pt x="154114" y="177722"/>
                  </a:lnTo>
                  <a:lnTo>
                    <a:pt x="163132" y="165387"/>
                  </a:lnTo>
                  <a:lnTo>
                    <a:pt x="164193" y="161939"/>
                  </a:lnTo>
                  <a:lnTo>
                    <a:pt x="168703" y="163132"/>
                  </a:lnTo>
                  <a:cubicBezTo>
                    <a:pt x="189128" y="139127"/>
                    <a:pt x="186342" y="101725"/>
                    <a:pt x="183292" y="70823"/>
                  </a:cubicBezTo>
                  <a:lnTo>
                    <a:pt x="178783" y="74139"/>
                  </a:lnTo>
                  <a:lnTo>
                    <a:pt x="173079" y="81964"/>
                  </a:lnTo>
                  <a:lnTo>
                    <a:pt x="165254" y="104511"/>
                  </a:lnTo>
                  <a:lnTo>
                    <a:pt x="163000" y="115784"/>
                  </a:lnTo>
                  <a:lnTo>
                    <a:pt x="149472" y="122548"/>
                  </a:lnTo>
                  <a:lnTo>
                    <a:pt x="153981" y="113529"/>
                  </a:lnTo>
                  <a:lnTo>
                    <a:pt x="139392" y="103450"/>
                  </a:lnTo>
                  <a:lnTo>
                    <a:pt x="129180" y="113529"/>
                  </a:lnTo>
                  <a:lnTo>
                    <a:pt x="125864" y="106765"/>
                  </a:lnTo>
                  <a:lnTo>
                    <a:pt x="124803" y="98941"/>
                  </a:lnTo>
                  <a:lnTo>
                    <a:pt x="116845" y="94431"/>
                  </a:lnTo>
                  <a:lnTo>
                    <a:pt x="101063" y="86606"/>
                  </a:lnTo>
                  <a:lnTo>
                    <a:pt x="79710" y="101195"/>
                  </a:lnTo>
                  <a:lnTo>
                    <a:pt x="74139" y="92177"/>
                  </a:lnTo>
                  <a:lnTo>
                    <a:pt x="70823" y="101195"/>
                  </a:lnTo>
                  <a:lnTo>
                    <a:pt x="83158" y="128251"/>
                  </a:lnTo>
                  <a:lnTo>
                    <a:pt x="90983" y="140585"/>
                  </a:lnTo>
                  <a:lnTo>
                    <a:pt x="76394" y="150665"/>
                  </a:lnTo>
                  <a:lnTo>
                    <a:pt x="68569" y="143901"/>
                  </a:lnTo>
                  <a:lnTo>
                    <a:pt x="70823" y="124803"/>
                  </a:lnTo>
                  <a:lnTo>
                    <a:pt x="52786" y="92177"/>
                  </a:lnTo>
                  <a:lnTo>
                    <a:pt x="46022" y="83158"/>
                  </a:lnTo>
                  <a:lnTo>
                    <a:pt x="61805" y="71884"/>
                  </a:lnTo>
                  <a:lnTo>
                    <a:pt x="73078" y="55041"/>
                  </a:lnTo>
                  <a:lnTo>
                    <a:pt x="95625" y="41513"/>
                  </a:lnTo>
                  <a:lnTo>
                    <a:pt x="103450" y="21220"/>
                  </a:lnTo>
                  <a:lnTo>
                    <a:pt x="95625" y="11140"/>
                  </a:lnTo>
                  <a:lnTo>
                    <a:pt x="66314" y="1061"/>
                  </a:lnTo>
                  <a:lnTo>
                    <a:pt x="42706" y="0"/>
                  </a:lnTo>
                  <a:lnTo>
                    <a:pt x="32494" y="23607"/>
                  </a:lnTo>
                  <a:lnTo>
                    <a:pt x="15650" y="39390"/>
                  </a:lnTo>
                  <a:lnTo>
                    <a:pt x="7825" y="55173"/>
                  </a:lnTo>
                  <a:lnTo>
                    <a:pt x="0" y="73211"/>
                  </a:lnTo>
                  <a:lnTo>
                    <a:pt x="9019" y="81035"/>
                  </a:lnTo>
                  <a:lnTo>
                    <a:pt x="29311" y="6074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48" name="Freeform: Shape 947">
              <a:extLst>
                <a:ext uri="{FF2B5EF4-FFF2-40B4-BE49-F238E27FC236}">
                  <a16:creationId xmlns:a16="http://schemas.microsoft.com/office/drawing/2014/main" id="{4EC759A4-8C4B-9E82-0E2E-41220B34EE0A}"/>
                </a:ext>
              </a:extLst>
            </p:cNvPr>
            <p:cNvSpPr/>
            <p:nvPr/>
          </p:nvSpPr>
          <p:spPr>
            <a:xfrm>
              <a:off x="3619013" y="9789190"/>
              <a:ext cx="1193" cy="132"/>
            </a:xfrm>
            <a:custGeom>
              <a:avLst/>
              <a:gdLst>
                <a:gd name="connsiteX0" fmla="*/ 0 w 1193"/>
                <a:gd name="connsiteY0" fmla="*/ 0 h 132"/>
                <a:gd name="connsiteX1" fmla="*/ 1194 w 1193"/>
                <a:gd name="connsiteY1" fmla="*/ 133 h 132"/>
                <a:gd name="connsiteX2" fmla="*/ 1194 w 1193"/>
                <a:gd name="connsiteY2" fmla="*/ 0 h 132"/>
                <a:gd name="connsiteX3" fmla="*/ 0 w 1193"/>
                <a:gd name="connsiteY3" fmla="*/ 0 h 132"/>
              </a:gdLst>
              <a:ahLst/>
              <a:cxnLst>
                <a:cxn ang="0">
                  <a:pos x="connsiteX0" y="connsiteY0"/>
                </a:cxn>
                <a:cxn ang="0">
                  <a:pos x="connsiteX1" y="connsiteY1"/>
                </a:cxn>
                <a:cxn ang="0">
                  <a:pos x="connsiteX2" y="connsiteY2"/>
                </a:cxn>
                <a:cxn ang="0">
                  <a:pos x="connsiteX3" y="connsiteY3"/>
                </a:cxn>
              </a:cxnLst>
              <a:rect l="l" t="t" r="r" b="b"/>
              <a:pathLst>
                <a:path w="1193" h="132">
                  <a:moveTo>
                    <a:pt x="0" y="0"/>
                  </a:moveTo>
                  <a:lnTo>
                    <a:pt x="1194" y="133"/>
                  </a:lnTo>
                  <a:lnTo>
                    <a:pt x="1194" y="0"/>
                  </a:lnTo>
                  <a:lnTo>
                    <a:pt x="0" y="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49" name="Freeform: Shape 948">
              <a:extLst>
                <a:ext uri="{FF2B5EF4-FFF2-40B4-BE49-F238E27FC236}">
                  <a16:creationId xmlns:a16="http://schemas.microsoft.com/office/drawing/2014/main" id="{E88BE4EE-FDBC-3380-4C10-F17A1E635FCF}"/>
                </a:ext>
              </a:extLst>
            </p:cNvPr>
            <p:cNvSpPr/>
            <p:nvPr/>
          </p:nvSpPr>
          <p:spPr>
            <a:xfrm>
              <a:off x="3516491" y="9399794"/>
              <a:ext cx="482765" cy="488070"/>
            </a:xfrm>
            <a:custGeom>
              <a:avLst/>
              <a:gdLst>
                <a:gd name="connsiteX0" fmla="*/ 216184 w 482765"/>
                <a:gd name="connsiteY0" fmla="*/ 0 h 488070"/>
                <a:gd name="connsiteX1" fmla="*/ 219632 w 482765"/>
                <a:gd name="connsiteY1" fmla="*/ 15783 h 488070"/>
                <a:gd name="connsiteX2" fmla="*/ 228651 w 482765"/>
                <a:gd name="connsiteY2" fmla="*/ 19098 h 488070"/>
                <a:gd name="connsiteX3" fmla="*/ 229712 w 482765"/>
                <a:gd name="connsiteY3" fmla="*/ 19098 h 488070"/>
                <a:gd name="connsiteX4" fmla="*/ 234221 w 482765"/>
                <a:gd name="connsiteY4" fmla="*/ 28117 h 488070"/>
                <a:gd name="connsiteX5" fmla="*/ 235415 w 482765"/>
                <a:gd name="connsiteY5" fmla="*/ 34881 h 488070"/>
                <a:gd name="connsiteX6" fmla="*/ 242179 w 482765"/>
                <a:gd name="connsiteY6" fmla="*/ 51725 h 488070"/>
                <a:gd name="connsiteX7" fmla="*/ 250004 w 482765"/>
                <a:gd name="connsiteY7" fmla="*/ 58489 h 488070"/>
                <a:gd name="connsiteX8" fmla="*/ 252258 w 482765"/>
                <a:gd name="connsiteY8" fmla="*/ 58489 h 488070"/>
                <a:gd name="connsiteX9" fmla="*/ 253319 w 482765"/>
                <a:gd name="connsiteY9" fmla="*/ 59683 h 488070"/>
                <a:gd name="connsiteX10" fmla="*/ 254513 w 482765"/>
                <a:gd name="connsiteY10" fmla="*/ 61937 h 488070"/>
                <a:gd name="connsiteX11" fmla="*/ 255707 w 482765"/>
                <a:gd name="connsiteY11" fmla="*/ 61937 h 488070"/>
                <a:gd name="connsiteX12" fmla="*/ 255707 w 482765"/>
                <a:gd name="connsiteY12" fmla="*/ 62998 h 488070"/>
                <a:gd name="connsiteX13" fmla="*/ 256768 w 482765"/>
                <a:gd name="connsiteY13" fmla="*/ 62998 h 488070"/>
                <a:gd name="connsiteX14" fmla="*/ 256768 w 482765"/>
                <a:gd name="connsiteY14" fmla="*/ 64192 h 488070"/>
                <a:gd name="connsiteX15" fmla="*/ 260083 w 482765"/>
                <a:gd name="connsiteY15" fmla="*/ 61937 h 488070"/>
                <a:gd name="connsiteX16" fmla="*/ 262338 w 482765"/>
                <a:gd name="connsiteY16" fmla="*/ 62998 h 488070"/>
                <a:gd name="connsiteX17" fmla="*/ 263532 w 482765"/>
                <a:gd name="connsiteY17" fmla="*/ 65253 h 488070"/>
                <a:gd name="connsiteX18" fmla="*/ 271357 w 482765"/>
                <a:gd name="connsiteY18" fmla="*/ 70824 h 488070"/>
                <a:gd name="connsiteX19" fmla="*/ 272418 w 482765"/>
                <a:gd name="connsiteY19" fmla="*/ 73078 h 488070"/>
                <a:gd name="connsiteX20" fmla="*/ 271357 w 482765"/>
                <a:gd name="connsiteY20" fmla="*/ 75333 h 488070"/>
                <a:gd name="connsiteX21" fmla="*/ 272418 w 482765"/>
                <a:gd name="connsiteY21" fmla="*/ 78648 h 488070"/>
                <a:gd name="connsiteX22" fmla="*/ 275866 w 482765"/>
                <a:gd name="connsiteY22" fmla="*/ 83158 h 488070"/>
                <a:gd name="connsiteX23" fmla="*/ 279182 w 482765"/>
                <a:gd name="connsiteY23" fmla="*/ 83158 h 488070"/>
                <a:gd name="connsiteX24" fmla="*/ 279182 w 482765"/>
                <a:gd name="connsiteY24" fmla="*/ 85412 h 488070"/>
                <a:gd name="connsiteX25" fmla="*/ 277988 w 482765"/>
                <a:gd name="connsiteY25" fmla="*/ 86474 h 488070"/>
                <a:gd name="connsiteX26" fmla="*/ 285813 w 482765"/>
                <a:gd name="connsiteY26" fmla="*/ 94431 h 488070"/>
                <a:gd name="connsiteX27" fmla="*/ 292577 w 482765"/>
                <a:gd name="connsiteY27" fmla="*/ 100002 h 488070"/>
                <a:gd name="connsiteX28" fmla="*/ 328519 w 482765"/>
                <a:gd name="connsiteY28" fmla="*/ 101062 h 488070"/>
                <a:gd name="connsiteX29" fmla="*/ 345363 w 482765"/>
                <a:gd name="connsiteY29" fmla="*/ 115652 h 488070"/>
                <a:gd name="connsiteX30" fmla="*/ 344302 w 482765"/>
                <a:gd name="connsiteY30" fmla="*/ 117906 h 488070"/>
                <a:gd name="connsiteX31" fmla="*/ 345363 w 482765"/>
                <a:gd name="connsiteY31" fmla="*/ 118968 h 488070"/>
                <a:gd name="connsiteX32" fmla="*/ 347618 w 482765"/>
                <a:gd name="connsiteY32" fmla="*/ 117906 h 488070"/>
                <a:gd name="connsiteX33" fmla="*/ 397088 w 482765"/>
                <a:gd name="connsiteY33" fmla="*/ 162867 h 488070"/>
                <a:gd name="connsiteX34" fmla="*/ 391518 w 482765"/>
                <a:gd name="connsiteY34" fmla="*/ 169632 h 488070"/>
                <a:gd name="connsiteX35" fmla="*/ 374674 w 482765"/>
                <a:gd name="connsiteY35" fmla="*/ 175202 h 488070"/>
                <a:gd name="connsiteX36" fmla="*/ 380244 w 482765"/>
                <a:gd name="connsiteY36" fmla="*/ 186475 h 488070"/>
                <a:gd name="connsiteX37" fmla="*/ 389263 w 482765"/>
                <a:gd name="connsiteY37" fmla="*/ 180772 h 488070"/>
                <a:gd name="connsiteX38" fmla="*/ 411810 w 482765"/>
                <a:gd name="connsiteY38" fmla="*/ 178517 h 488070"/>
                <a:gd name="connsiteX39" fmla="*/ 397221 w 482765"/>
                <a:gd name="connsiteY39" fmla="*/ 192046 h 488070"/>
                <a:gd name="connsiteX40" fmla="*/ 403985 w 482765"/>
                <a:gd name="connsiteY40" fmla="*/ 196555 h 488070"/>
                <a:gd name="connsiteX41" fmla="*/ 402791 w 482765"/>
                <a:gd name="connsiteY41" fmla="*/ 197749 h 488070"/>
                <a:gd name="connsiteX42" fmla="*/ 402791 w 482765"/>
                <a:gd name="connsiteY42" fmla="*/ 198809 h 488070"/>
                <a:gd name="connsiteX43" fmla="*/ 400536 w 482765"/>
                <a:gd name="connsiteY43" fmla="*/ 197749 h 488070"/>
                <a:gd name="connsiteX44" fmla="*/ 399475 w 482765"/>
                <a:gd name="connsiteY44" fmla="*/ 198809 h 488070"/>
                <a:gd name="connsiteX45" fmla="*/ 401730 w 482765"/>
                <a:gd name="connsiteY45" fmla="*/ 200003 h 488070"/>
                <a:gd name="connsiteX46" fmla="*/ 394966 w 482765"/>
                <a:gd name="connsiteY46" fmla="*/ 205573 h 488070"/>
                <a:gd name="connsiteX47" fmla="*/ 398282 w 482765"/>
                <a:gd name="connsiteY47" fmla="*/ 207828 h 488070"/>
                <a:gd name="connsiteX48" fmla="*/ 398282 w 482765"/>
                <a:gd name="connsiteY48" fmla="*/ 211143 h 488070"/>
                <a:gd name="connsiteX49" fmla="*/ 397221 w 482765"/>
                <a:gd name="connsiteY49" fmla="*/ 214459 h 488070"/>
                <a:gd name="connsiteX50" fmla="*/ 399475 w 482765"/>
                <a:gd name="connsiteY50" fmla="*/ 220030 h 488070"/>
                <a:gd name="connsiteX51" fmla="*/ 394966 w 482765"/>
                <a:gd name="connsiteY51" fmla="*/ 218969 h 488070"/>
                <a:gd name="connsiteX52" fmla="*/ 394966 w 482765"/>
                <a:gd name="connsiteY52" fmla="*/ 221223 h 488070"/>
                <a:gd name="connsiteX53" fmla="*/ 400536 w 482765"/>
                <a:gd name="connsiteY53" fmla="*/ 221223 h 488070"/>
                <a:gd name="connsiteX54" fmla="*/ 399475 w 482765"/>
                <a:gd name="connsiteY54" fmla="*/ 222285 h 488070"/>
                <a:gd name="connsiteX55" fmla="*/ 400536 w 482765"/>
                <a:gd name="connsiteY55" fmla="*/ 223479 h 488070"/>
                <a:gd name="connsiteX56" fmla="*/ 401597 w 482765"/>
                <a:gd name="connsiteY56" fmla="*/ 225733 h 488070"/>
                <a:gd name="connsiteX57" fmla="*/ 401597 w 482765"/>
                <a:gd name="connsiteY57" fmla="*/ 224539 h 488070"/>
                <a:gd name="connsiteX58" fmla="*/ 411810 w 482765"/>
                <a:gd name="connsiteY58" fmla="*/ 233558 h 488070"/>
                <a:gd name="connsiteX59" fmla="*/ 419635 w 482765"/>
                <a:gd name="connsiteY59" fmla="*/ 238067 h 488070"/>
                <a:gd name="connsiteX60" fmla="*/ 422950 w 482765"/>
                <a:gd name="connsiteY60" fmla="*/ 234752 h 488070"/>
                <a:gd name="connsiteX61" fmla="*/ 425205 w 482765"/>
                <a:gd name="connsiteY61" fmla="*/ 234752 h 488070"/>
                <a:gd name="connsiteX62" fmla="*/ 429714 w 482765"/>
                <a:gd name="connsiteY62" fmla="*/ 229181 h 488070"/>
                <a:gd name="connsiteX63" fmla="*/ 437540 w 482765"/>
                <a:gd name="connsiteY63" fmla="*/ 219102 h 488070"/>
                <a:gd name="connsiteX64" fmla="*/ 440988 w 482765"/>
                <a:gd name="connsiteY64" fmla="*/ 223611 h 488070"/>
                <a:gd name="connsiteX65" fmla="*/ 439927 w 482765"/>
                <a:gd name="connsiteY65" fmla="*/ 225866 h 488070"/>
                <a:gd name="connsiteX66" fmla="*/ 443242 w 482765"/>
                <a:gd name="connsiteY66" fmla="*/ 230375 h 488070"/>
                <a:gd name="connsiteX67" fmla="*/ 443242 w 482765"/>
                <a:gd name="connsiteY67" fmla="*/ 231569 h 488070"/>
                <a:gd name="connsiteX68" fmla="*/ 445497 w 482765"/>
                <a:gd name="connsiteY68" fmla="*/ 234884 h 488070"/>
                <a:gd name="connsiteX69" fmla="*/ 444436 w 482765"/>
                <a:gd name="connsiteY69" fmla="*/ 231569 h 488070"/>
                <a:gd name="connsiteX70" fmla="*/ 444436 w 482765"/>
                <a:gd name="connsiteY70" fmla="*/ 229314 h 488070"/>
                <a:gd name="connsiteX71" fmla="*/ 447752 w 482765"/>
                <a:gd name="connsiteY71" fmla="*/ 233823 h 488070"/>
                <a:gd name="connsiteX72" fmla="*/ 445497 w 482765"/>
                <a:gd name="connsiteY72" fmla="*/ 236078 h 488070"/>
                <a:gd name="connsiteX73" fmla="*/ 444436 w 482765"/>
                <a:gd name="connsiteY73" fmla="*/ 234884 h 488070"/>
                <a:gd name="connsiteX74" fmla="*/ 432102 w 482765"/>
                <a:gd name="connsiteY74" fmla="*/ 240455 h 488070"/>
                <a:gd name="connsiteX75" fmla="*/ 414064 w 482765"/>
                <a:gd name="connsiteY75" fmla="*/ 250534 h 488070"/>
                <a:gd name="connsiteX76" fmla="*/ 428654 w 482765"/>
                <a:gd name="connsiteY76" fmla="*/ 270826 h 488070"/>
                <a:gd name="connsiteX77" fmla="*/ 425338 w 482765"/>
                <a:gd name="connsiteY77" fmla="*/ 273081 h 488070"/>
                <a:gd name="connsiteX78" fmla="*/ 423083 w 482765"/>
                <a:gd name="connsiteY78" fmla="*/ 276397 h 488070"/>
                <a:gd name="connsiteX79" fmla="*/ 421889 w 482765"/>
                <a:gd name="connsiteY79" fmla="*/ 277457 h 488070"/>
                <a:gd name="connsiteX80" fmla="*/ 421889 w 482765"/>
                <a:gd name="connsiteY80" fmla="*/ 276397 h 488070"/>
                <a:gd name="connsiteX81" fmla="*/ 416319 w 482765"/>
                <a:gd name="connsiteY81" fmla="*/ 278651 h 488070"/>
                <a:gd name="connsiteX82" fmla="*/ 416319 w 482765"/>
                <a:gd name="connsiteY82" fmla="*/ 281967 h 488070"/>
                <a:gd name="connsiteX83" fmla="*/ 415125 w 482765"/>
                <a:gd name="connsiteY83" fmla="*/ 283161 h 488070"/>
                <a:gd name="connsiteX84" fmla="*/ 413932 w 482765"/>
                <a:gd name="connsiteY84" fmla="*/ 281967 h 488070"/>
                <a:gd name="connsiteX85" fmla="*/ 415125 w 482765"/>
                <a:gd name="connsiteY85" fmla="*/ 281967 h 488070"/>
                <a:gd name="connsiteX86" fmla="*/ 415125 w 482765"/>
                <a:gd name="connsiteY86" fmla="*/ 278651 h 488070"/>
                <a:gd name="connsiteX87" fmla="*/ 406107 w 482765"/>
                <a:gd name="connsiteY87" fmla="*/ 283161 h 488070"/>
                <a:gd name="connsiteX88" fmla="*/ 421889 w 482765"/>
                <a:gd name="connsiteY88" fmla="*/ 342844 h 488070"/>
                <a:gd name="connsiteX89" fmla="*/ 433163 w 482765"/>
                <a:gd name="connsiteY89" fmla="*/ 348414 h 488070"/>
                <a:gd name="connsiteX90" fmla="*/ 439927 w 482765"/>
                <a:gd name="connsiteY90" fmla="*/ 361942 h 488070"/>
                <a:gd name="connsiteX91" fmla="*/ 440988 w 482765"/>
                <a:gd name="connsiteY91" fmla="*/ 358626 h 488070"/>
                <a:gd name="connsiteX92" fmla="*/ 433163 w 482765"/>
                <a:gd name="connsiteY92" fmla="*/ 341782 h 488070"/>
                <a:gd name="connsiteX93" fmla="*/ 479317 w 482765"/>
                <a:gd name="connsiteY93" fmla="*/ 363135 h 488070"/>
                <a:gd name="connsiteX94" fmla="*/ 480511 w 482765"/>
                <a:gd name="connsiteY94" fmla="*/ 374409 h 488070"/>
                <a:gd name="connsiteX95" fmla="*/ 482766 w 482765"/>
                <a:gd name="connsiteY95" fmla="*/ 435152 h 488070"/>
                <a:gd name="connsiteX96" fmla="*/ 436611 w 482765"/>
                <a:gd name="connsiteY96" fmla="*/ 402526 h 488070"/>
                <a:gd name="connsiteX97" fmla="*/ 419767 w 482765"/>
                <a:gd name="connsiteY97" fmla="*/ 398017 h 488070"/>
                <a:gd name="connsiteX98" fmla="*/ 419767 w 482765"/>
                <a:gd name="connsiteY98" fmla="*/ 395762 h 488070"/>
                <a:gd name="connsiteX99" fmla="*/ 422022 w 482765"/>
                <a:gd name="connsiteY99" fmla="*/ 393507 h 488070"/>
                <a:gd name="connsiteX100" fmla="*/ 422022 w 482765"/>
                <a:gd name="connsiteY100" fmla="*/ 391252 h 488070"/>
                <a:gd name="connsiteX101" fmla="*/ 432102 w 482765"/>
                <a:gd name="connsiteY101" fmla="*/ 394568 h 488070"/>
                <a:gd name="connsiteX102" fmla="*/ 433163 w 482765"/>
                <a:gd name="connsiteY102" fmla="*/ 392314 h 488070"/>
                <a:gd name="connsiteX103" fmla="*/ 432102 w 482765"/>
                <a:gd name="connsiteY103" fmla="*/ 391252 h 488070"/>
                <a:gd name="connsiteX104" fmla="*/ 432102 w 482765"/>
                <a:gd name="connsiteY104" fmla="*/ 392314 h 488070"/>
                <a:gd name="connsiteX105" fmla="*/ 423083 w 482765"/>
                <a:gd name="connsiteY105" fmla="*/ 388998 h 488070"/>
                <a:gd name="connsiteX106" fmla="*/ 423083 w 482765"/>
                <a:gd name="connsiteY106" fmla="*/ 387804 h 488070"/>
                <a:gd name="connsiteX107" fmla="*/ 420828 w 482765"/>
                <a:gd name="connsiteY107" fmla="*/ 386744 h 488070"/>
                <a:gd name="connsiteX108" fmla="*/ 418574 w 482765"/>
                <a:gd name="connsiteY108" fmla="*/ 386744 h 488070"/>
                <a:gd name="connsiteX109" fmla="*/ 417380 w 482765"/>
                <a:gd name="connsiteY109" fmla="*/ 385682 h 488070"/>
                <a:gd name="connsiteX110" fmla="*/ 414064 w 482765"/>
                <a:gd name="connsiteY110" fmla="*/ 383428 h 488070"/>
                <a:gd name="connsiteX111" fmla="*/ 413003 w 482765"/>
                <a:gd name="connsiteY111" fmla="*/ 385682 h 488070"/>
                <a:gd name="connsiteX112" fmla="*/ 411942 w 482765"/>
                <a:gd name="connsiteY112" fmla="*/ 385682 h 488070"/>
                <a:gd name="connsiteX113" fmla="*/ 410749 w 482765"/>
                <a:gd name="connsiteY113" fmla="*/ 386744 h 488070"/>
                <a:gd name="connsiteX114" fmla="*/ 414064 w 482765"/>
                <a:gd name="connsiteY114" fmla="*/ 386744 h 488070"/>
                <a:gd name="connsiteX115" fmla="*/ 414064 w 482765"/>
                <a:gd name="connsiteY115" fmla="*/ 388998 h 488070"/>
                <a:gd name="connsiteX116" fmla="*/ 415258 w 482765"/>
                <a:gd name="connsiteY116" fmla="*/ 388998 h 488070"/>
                <a:gd name="connsiteX117" fmla="*/ 414064 w 482765"/>
                <a:gd name="connsiteY117" fmla="*/ 391252 h 488070"/>
                <a:gd name="connsiteX118" fmla="*/ 416319 w 482765"/>
                <a:gd name="connsiteY118" fmla="*/ 395762 h 488070"/>
                <a:gd name="connsiteX119" fmla="*/ 416319 w 482765"/>
                <a:gd name="connsiteY119" fmla="*/ 396955 h 488070"/>
                <a:gd name="connsiteX120" fmla="*/ 417380 w 482765"/>
                <a:gd name="connsiteY120" fmla="*/ 398017 h 488070"/>
                <a:gd name="connsiteX121" fmla="*/ 416319 w 482765"/>
                <a:gd name="connsiteY121" fmla="*/ 400271 h 488070"/>
                <a:gd name="connsiteX122" fmla="*/ 412871 w 482765"/>
                <a:gd name="connsiteY122" fmla="*/ 399211 h 488070"/>
                <a:gd name="connsiteX123" fmla="*/ 411810 w 482765"/>
                <a:gd name="connsiteY123" fmla="*/ 396955 h 488070"/>
                <a:gd name="connsiteX124" fmla="*/ 407300 w 482765"/>
                <a:gd name="connsiteY124" fmla="*/ 395762 h 488070"/>
                <a:gd name="connsiteX125" fmla="*/ 408361 w 482765"/>
                <a:gd name="connsiteY125" fmla="*/ 400271 h 488070"/>
                <a:gd name="connsiteX126" fmla="*/ 415125 w 482765"/>
                <a:gd name="connsiteY126" fmla="*/ 403719 h 488070"/>
                <a:gd name="connsiteX127" fmla="*/ 416319 w 482765"/>
                <a:gd name="connsiteY127" fmla="*/ 404781 h 488070"/>
                <a:gd name="connsiteX128" fmla="*/ 415125 w 482765"/>
                <a:gd name="connsiteY128" fmla="*/ 407035 h 488070"/>
                <a:gd name="connsiteX129" fmla="*/ 415125 w 482765"/>
                <a:gd name="connsiteY129" fmla="*/ 408096 h 488070"/>
                <a:gd name="connsiteX130" fmla="*/ 387008 w 482765"/>
                <a:gd name="connsiteY130" fmla="*/ 407035 h 488070"/>
                <a:gd name="connsiteX131" fmla="*/ 388202 w 482765"/>
                <a:gd name="connsiteY131" fmla="*/ 402526 h 488070"/>
                <a:gd name="connsiteX132" fmla="*/ 380244 w 482765"/>
                <a:gd name="connsiteY132" fmla="*/ 401465 h 488070"/>
                <a:gd name="connsiteX133" fmla="*/ 380244 w 482765"/>
                <a:gd name="connsiteY133" fmla="*/ 400271 h 488070"/>
                <a:gd name="connsiteX134" fmla="*/ 375735 w 482765"/>
                <a:gd name="connsiteY134" fmla="*/ 400271 h 488070"/>
                <a:gd name="connsiteX135" fmla="*/ 375735 w 482765"/>
                <a:gd name="connsiteY135" fmla="*/ 399211 h 488070"/>
                <a:gd name="connsiteX136" fmla="*/ 374541 w 482765"/>
                <a:gd name="connsiteY136" fmla="*/ 398017 h 488070"/>
                <a:gd name="connsiteX137" fmla="*/ 366716 w 482765"/>
                <a:gd name="connsiteY137" fmla="*/ 396955 h 488070"/>
                <a:gd name="connsiteX138" fmla="*/ 365523 w 482765"/>
                <a:gd name="connsiteY138" fmla="*/ 396955 h 488070"/>
                <a:gd name="connsiteX139" fmla="*/ 365523 w 482765"/>
                <a:gd name="connsiteY139" fmla="*/ 395762 h 488070"/>
                <a:gd name="connsiteX140" fmla="*/ 366716 w 482765"/>
                <a:gd name="connsiteY140" fmla="*/ 395762 h 488070"/>
                <a:gd name="connsiteX141" fmla="*/ 366716 w 482765"/>
                <a:gd name="connsiteY141" fmla="*/ 393507 h 488070"/>
                <a:gd name="connsiteX142" fmla="*/ 365523 w 482765"/>
                <a:gd name="connsiteY142" fmla="*/ 392314 h 488070"/>
                <a:gd name="connsiteX143" fmla="*/ 364461 w 482765"/>
                <a:gd name="connsiteY143" fmla="*/ 391252 h 488070"/>
                <a:gd name="connsiteX144" fmla="*/ 363400 w 482765"/>
                <a:gd name="connsiteY144" fmla="*/ 391252 h 488070"/>
                <a:gd name="connsiteX145" fmla="*/ 363400 w 482765"/>
                <a:gd name="connsiteY145" fmla="*/ 394568 h 488070"/>
                <a:gd name="connsiteX146" fmla="*/ 361146 w 482765"/>
                <a:gd name="connsiteY146" fmla="*/ 394568 h 488070"/>
                <a:gd name="connsiteX147" fmla="*/ 364594 w 482765"/>
                <a:gd name="connsiteY147" fmla="*/ 399078 h 488070"/>
                <a:gd name="connsiteX148" fmla="*/ 355575 w 482765"/>
                <a:gd name="connsiteY148" fmla="*/ 400138 h 488070"/>
                <a:gd name="connsiteX149" fmla="*/ 353321 w 482765"/>
                <a:gd name="connsiteY149" fmla="*/ 390059 h 488070"/>
                <a:gd name="connsiteX150" fmla="*/ 348811 w 482765"/>
                <a:gd name="connsiteY150" fmla="*/ 386744 h 488070"/>
                <a:gd name="connsiteX151" fmla="*/ 346557 w 482765"/>
                <a:gd name="connsiteY151" fmla="*/ 386744 h 488070"/>
                <a:gd name="connsiteX152" fmla="*/ 345363 w 482765"/>
                <a:gd name="connsiteY152" fmla="*/ 385682 h 488070"/>
                <a:gd name="connsiteX153" fmla="*/ 342047 w 482765"/>
                <a:gd name="connsiteY153" fmla="*/ 384488 h 488070"/>
                <a:gd name="connsiteX154" fmla="*/ 344302 w 482765"/>
                <a:gd name="connsiteY154" fmla="*/ 388998 h 488070"/>
                <a:gd name="connsiteX155" fmla="*/ 335283 w 482765"/>
                <a:gd name="connsiteY155" fmla="*/ 391252 h 488070"/>
                <a:gd name="connsiteX156" fmla="*/ 338599 w 482765"/>
                <a:gd name="connsiteY156" fmla="*/ 386744 h 488070"/>
                <a:gd name="connsiteX157" fmla="*/ 330774 w 482765"/>
                <a:gd name="connsiteY157" fmla="*/ 383428 h 488070"/>
                <a:gd name="connsiteX158" fmla="*/ 319501 w 482765"/>
                <a:gd name="connsiteY158" fmla="*/ 387937 h 488070"/>
                <a:gd name="connsiteX159" fmla="*/ 319501 w 482765"/>
                <a:gd name="connsiteY159" fmla="*/ 390191 h 488070"/>
                <a:gd name="connsiteX160" fmla="*/ 318307 w 482765"/>
                <a:gd name="connsiteY160" fmla="*/ 390191 h 488070"/>
                <a:gd name="connsiteX161" fmla="*/ 316052 w 482765"/>
                <a:gd name="connsiteY161" fmla="*/ 389131 h 488070"/>
                <a:gd name="connsiteX162" fmla="*/ 316052 w 482765"/>
                <a:gd name="connsiteY162" fmla="*/ 390191 h 488070"/>
                <a:gd name="connsiteX163" fmla="*/ 314991 w 482765"/>
                <a:gd name="connsiteY163" fmla="*/ 392446 h 488070"/>
                <a:gd name="connsiteX164" fmla="*/ 314991 w 482765"/>
                <a:gd name="connsiteY164" fmla="*/ 395762 h 488070"/>
                <a:gd name="connsiteX165" fmla="*/ 311676 w 482765"/>
                <a:gd name="connsiteY165" fmla="*/ 395762 h 488070"/>
                <a:gd name="connsiteX166" fmla="*/ 311676 w 482765"/>
                <a:gd name="connsiteY166" fmla="*/ 398017 h 488070"/>
                <a:gd name="connsiteX167" fmla="*/ 313930 w 482765"/>
                <a:gd name="connsiteY167" fmla="*/ 398017 h 488070"/>
                <a:gd name="connsiteX168" fmla="*/ 313930 w 482765"/>
                <a:gd name="connsiteY168" fmla="*/ 399211 h 488070"/>
                <a:gd name="connsiteX169" fmla="*/ 310615 w 482765"/>
                <a:gd name="connsiteY169" fmla="*/ 399211 h 488070"/>
                <a:gd name="connsiteX170" fmla="*/ 261144 w 482765"/>
                <a:gd name="connsiteY170" fmla="*/ 427328 h 488070"/>
                <a:gd name="connsiteX171" fmla="*/ 262338 w 482765"/>
                <a:gd name="connsiteY171" fmla="*/ 429582 h 488070"/>
                <a:gd name="connsiteX172" fmla="*/ 329846 w 482765"/>
                <a:gd name="connsiteY172" fmla="*/ 391385 h 488070"/>
                <a:gd name="connsiteX173" fmla="*/ 334355 w 482765"/>
                <a:gd name="connsiteY173" fmla="*/ 403719 h 488070"/>
                <a:gd name="connsiteX174" fmla="*/ 329846 w 482765"/>
                <a:gd name="connsiteY174" fmla="*/ 403719 h 488070"/>
                <a:gd name="connsiteX175" fmla="*/ 329846 w 482765"/>
                <a:gd name="connsiteY175" fmla="*/ 405974 h 488070"/>
                <a:gd name="connsiteX176" fmla="*/ 337671 w 482765"/>
                <a:gd name="connsiteY176" fmla="*/ 405974 h 488070"/>
                <a:gd name="connsiteX177" fmla="*/ 339925 w 482765"/>
                <a:gd name="connsiteY177" fmla="*/ 410484 h 488070"/>
                <a:gd name="connsiteX178" fmla="*/ 318572 w 482765"/>
                <a:gd name="connsiteY178" fmla="*/ 420563 h 488070"/>
                <a:gd name="connsiteX179" fmla="*/ 315257 w 482765"/>
                <a:gd name="connsiteY179" fmla="*/ 413799 h 488070"/>
                <a:gd name="connsiteX180" fmla="*/ 291649 w 482765"/>
                <a:gd name="connsiteY180" fmla="*/ 430643 h 488070"/>
                <a:gd name="connsiteX181" fmla="*/ 266847 w 482765"/>
                <a:gd name="connsiteY181" fmla="*/ 439662 h 488070"/>
                <a:gd name="connsiteX182" fmla="*/ 282630 w 482765"/>
                <a:gd name="connsiteY182" fmla="*/ 468972 h 488070"/>
                <a:gd name="connsiteX183" fmla="*/ 245494 w 482765"/>
                <a:gd name="connsiteY183" fmla="*/ 488071 h 488070"/>
                <a:gd name="connsiteX184" fmla="*/ 212868 w 482765"/>
                <a:gd name="connsiteY184" fmla="*/ 432898 h 488070"/>
                <a:gd name="connsiteX185" fmla="*/ 215123 w 482765"/>
                <a:gd name="connsiteY185" fmla="*/ 431837 h 488070"/>
                <a:gd name="connsiteX186" fmla="*/ 202788 w 482765"/>
                <a:gd name="connsiteY186" fmla="*/ 408229 h 488070"/>
                <a:gd name="connsiteX187" fmla="*/ 196024 w 482765"/>
                <a:gd name="connsiteY187" fmla="*/ 407168 h 488070"/>
                <a:gd name="connsiteX188" fmla="*/ 197085 w 482765"/>
                <a:gd name="connsiteY188" fmla="*/ 418441 h 488070"/>
                <a:gd name="connsiteX189" fmla="*/ 190321 w 482765"/>
                <a:gd name="connsiteY189" fmla="*/ 418441 h 488070"/>
                <a:gd name="connsiteX190" fmla="*/ 185812 w 482765"/>
                <a:gd name="connsiteY190" fmla="*/ 416187 h 488070"/>
                <a:gd name="connsiteX191" fmla="*/ 174538 w 482765"/>
                <a:gd name="connsiteY191" fmla="*/ 406107 h 488070"/>
                <a:gd name="connsiteX192" fmla="*/ 173345 w 482765"/>
                <a:gd name="connsiteY192" fmla="*/ 405046 h 488070"/>
                <a:gd name="connsiteX193" fmla="*/ 167774 w 482765"/>
                <a:gd name="connsiteY193" fmla="*/ 409555 h 488070"/>
                <a:gd name="connsiteX194" fmla="*/ 164326 w 482765"/>
                <a:gd name="connsiteY194" fmla="*/ 406107 h 488070"/>
                <a:gd name="connsiteX195" fmla="*/ 163265 w 482765"/>
                <a:gd name="connsiteY195" fmla="*/ 403852 h 488070"/>
                <a:gd name="connsiteX196" fmla="*/ 157562 w 482765"/>
                <a:gd name="connsiteY196" fmla="*/ 403852 h 488070"/>
                <a:gd name="connsiteX197" fmla="*/ 156368 w 482765"/>
                <a:gd name="connsiteY197" fmla="*/ 402658 h 488070"/>
                <a:gd name="connsiteX198" fmla="*/ 156368 w 482765"/>
                <a:gd name="connsiteY198" fmla="*/ 400404 h 488070"/>
                <a:gd name="connsiteX199" fmla="*/ 132760 w 482765"/>
                <a:gd name="connsiteY199" fmla="*/ 394834 h 488070"/>
                <a:gd name="connsiteX200" fmla="*/ 131700 w 482765"/>
                <a:gd name="connsiteY200" fmla="*/ 398149 h 488070"/>
                <a:gd name="connsiteX201" fmla="*/ 128251 w 482765"/>
                <a:gd name="connsiteY201" fmla="*/ 399343 h 488070"/>
                <a:gd name="connsiteX202" fmla="*/ 127190 w 482765"/>
                <a:gd name="connsiteY202" fmla="*/ 393772 h 488070"/>
                <a:gd name="connsiteX203" fmla="*/ 124935 w 482765"/>
                <a:gd name="connsiteY203" fmla="*/ 393772 h 488070"/>
                <a:gd name="connsiteX204" fmla="*/ 123874 w 482765"/>
                <a:gd name="connsiteY204" fmla="*/ 392579 h 488070"/>
                <a:gd name="connsiteX205" fmla="*/ 122813 w 482765"/>
                <a:gd name="connsiteY205" fmla="*/ 392579 h 488070"/>
                <a:gd name="connsiteX206" fmla="*/ 102521 w 482765"/>
                <a:gd name="connsiteY206" fmla="*/ 389263 h 488070"/>
                <a:gd name="connsiteX207" fmla="*/ 99073 w 482765"/>
                <a:gd name="connsiteY207" fmla="*/ 374674 h 488070"/>
                <a:gd name="connsiteX208" fmla="*/ 90054 w 482765"/>
                <a:gd name="connsiteY208" fmla="*/ 364594 h 488070"/>
                <a:gd name="connsiteX209" fmla="*/ 78781 w 482765"/>
                <a:gd name="connsiteY209" fmla="*/ 335284 h 488070"/>
                <a:gd name="connsiteX210" fmla="*/ 66447 w 482765"/>
                <a:gd name="connsiteY210" fmla="*/ 329713 h 488070"/>
                <a:gd name="connsiteX211" fmla="*/ 50664 w 482765"/>
                <a:gd name="connsiteY211" fmla="*/ 317379 h 488070"/>
                <a:gd name="connsiteX212" fmla="*/ 55173 w 482765"/>
                <a:gd name="connsiteY212" fmla="*/ 290323 h 488070"/>
                <a:gd name="connsiteX213" fmla="*/ 48409 w 482765"/>
                <a:gd name="connsiteY213" fmla="*/ 287007 h 488070"/>
                <a:gd name="connsiteX214" fmla="*/ 37136 w 482765"/>
                <a:gd name="connsiteY214" fmla="*/ 280243 h 488070"/>
                <a:gd name="connsiteX215" fmla="*/ 15783 w 482765"/>
                <a:gd name="connsiteY215" fmla="*/ 255442 h 488070"/>
                <a:gd name="connsiteX216" fmla="*/ 0 w 482765"/>
                <a:gd name="connsiteY216" fmla="*/ 216051 h 488070"/>
                <a:gd name="connsiteX217" fmla="*/ 1194 w 482765"/>
                <a:gd name="connsiteY217" fmla="*/ 196953 h 488070"/>
                <a:gd name="connsiteX218" fmla="*/ 10212 w 482765"/>
                <a:gd name="connsiteY218" fmla="*/ 186873 h 488070"/>
                <a:gd name="connsiteX219" fmla="*/ 24801 w 482765"/>
                <a:gd name="connsiteY219" fmla="*/ 185679 h 488070"/>
                <a:gd name="connsiteX220" fmla="*/ 40584 w 482765"/>
                <a:gd name="connsiteY220" fmla="*/ 190189 h 488070"/>
                <a:gd name="connsiteX221" fmla="*/ 50664 w 482765"/>
                <a:gd name="connsiteY221" fmla="*/ 183425 h 488070"/>
                <a:gd name="connsiteX222" fmla="*/ 66447 w 482765"/>
                <a:gd name="connsiteY222" fmla="*/ 182363 h 488070"/>
                <a:gd name="connsiteX223" fmla="*/ 76526 w 482765"/>
                <a:gd name="connsiteY223" fmla="*/ 200401 h 488070"/>
                <a:gd name="connsiteX224" fmla="*/ 78781 w 482765"/>
                <a:gd name="connsiteY224" fmla="*/ 194830 h 488070"/>
                <a:gd name="connsiteX225" fmla="*/ 97879 w 482765"/>
                <a:gd name="connsiteY225" fmla="*/ 237537 h 488070"/>
                <a:gd name="connsiteX226" fmla="*/ 94564 w 482765"/>
                <a:gd name="connsiteY226" fmla="*/ 227457 h 488070"/>
                <a:gd name="connsiteX227" fmla="*/ 95625 w 482765"/>
                <a:gd name="connsiteY227" fmla="*/ 218439 h 488070"/>
                <a:gd name="connsiteX228" fmla="*/ 102389 w 482765"/>
                <a:gd name="connsiteY228" fmla="*/ 225203 h 488070"/>
                <a:gd name="connsiteX229" fmla="*/ 107959 w 482765"/>
                <a:gd name="connsiteY229" fmla="*/ 244300 h 488070"/>
                <a:gd name="connsiteX230" fmla="*/ 125997 w 482765"/>
                <a:gd name="connsiteY230" fmla="*/ 257829 h 488070"/>
                <a:gd name="connsiteX231" fmla="*/ 130506 w 482765"/>
                <a:gd name="connsiteY231" fmla="*/ 257829 h 488070"/>
                <a:gd name="connsiteX232" fmla="*/ 129312 w 482765"/>
                <a:gd name="connsiteY232" fmla="*/ 250004 h 488070"/>
                <a:gd name="connsiteX233" fmla="*/ 105704 w 482765"/>
                <a:gd name="connsiteY233" fmla="*/ 221887 h 488070"/>
                <a:gd name="connsiteX234" fmla="*/ 83158 w 482765"/>
                <a:gd name="connsiteY234" fmla="*/ 189260 h 488070"/>
                <a:gd name="connsiteX235" fmla="*/ 61805 w 482765"/>
                <a:gd name="connsiteY235" fmla="*/ 148809 h 488070"/>
                <a:gd name="connsiteX236" fmla="*/ 60611 w 482765"/>
                <a:gd name="connsiteY236" fmla="*/ 131965 h 488070"/>
                <a:gd name="connsiteX237" fmla="*/ 77455 w 482765"/>
                <a:gd name="connsiteY237" fmla="*/ 101593 h 488070"/>
                <a:gd name="connsiteX238" fmla="*/ 86473 w 482765"/>
                <a:gd name="connsiteY238" fmla="*/ 84749 h 488070"/>
                <a:gd name="connsiteX239" fmla="*/ 89789 w 482765"/>
                <a:gd name="connsiteY239" fmla="*/ 70161 h 488070"/>
                <a:gd name="connsiteX240" fmla="*/ 101062 w 482765"/>
                <a:gd name="connsiteY240" fmla="*/ 68967 h 488070"/>
                <a:gd name="connsiteX241" fmla="*/ 88728 w 482765"/>
                <a:gd name="connsiteY241" fmla="*/ 45359 h 488070"/>
                <a:gd name="connsiteX242" fmla="*/ 120161 w 482765"/>
                <a:gd name="connsiteY242" fmla="*/ 55438 h 488070"/>
                <a:gd name="connsiteX243" fmla="*/ 115652 w 482765"/>
                <a:gd name="connsiteY243" fmla="*/ 89126 h 488070"/>
                <a:gd name="connsiteX244" fmla="*/ 108888 w 482765"/>
                <a:gd name="connsiteY244" fmla="*/ 98145 h 488070"/>
                <a:gd name="connsiteX245" fmla="*/ 101062 w 482765"/>
                <a:gd name="connsiteY245" fmla="*/ 88065 h 488070"/>
                <a:gd name="connsiteX246" fmla="*/ 99869 w 482765"/>
                <a:gd name="connsiteY246" fmla="*/ 104909 h 488070"/>
                <a:gd name="connsiteX247" fmla="*/ 111142 w 482765"/>
                <a:gd name="connsiteY247" fmla="*/ 100399 h 488070"/>
                <a:gd name="connsiteX248" fmla="*/ 121222 w 482765"/>
                <a:gd name="connsiteY248" fmla="*/ 137535 h 488070"/>
                <a:gd name="connsiteX249" fmla="*/ 115652 w 482765"/>
                <a:gd name="connsiteY249" fmla="*/ 143106 h 488070"/>
                <a:gd name="connsiteX250" fmla="*/ 115652 w 482765"/>
                <a:gd name="connsiteY250" fmla="*/ 133026 h 488070"/>
                <a:gd name="connsiteX251" fmla="*/ 101062 w 482765"/>
                <a:gd name="connsiteY251" fmla="*/ 151063 h 488070"/>
                <a:gd name="connsiteX252" fmla="*/ 115652 w 482765"/>
                <a:gd name="connsiteY252" fmla="*/ 152125 h 488070"/>
                <a:gd name="connsiteX253" fmla="*/ 124670 w 482765"/>
                <a:gd name="connsiteY253" fmla="*/ 146554 h 488070"/>
                <a:gd name="connsiteX254" fmla="*/ 127986 w 482765"/>
                <a:gd name="connsiteY254" fmla="*/ 187006 h 488070"/>
                <a:gd name="connsiteX255" fmla="*/ 132495 w 482765"/>
                <a:gd name="connsiteY255" fmla="*/ 206104 h 488070"/>
                <a:gd name="connsiteX256" fmla="*/ 150533 w 482765"/>
                <a:gd name="connsiteY256" fmla="*/ 177986 h 488070"/>
                <a:gd name="connsiteX257" fmla="*/ 150533 w 482765"/>
                <a:gd name="connsiteY257" fmla="*/ 196024 h 488070"/>
                <a:gd name="connsiteX258" fmla="*/ 156103 w 482765"/>
                <a:gd name="connsiteY258" fmla="*/ 203849 h 488070"/>
                <a:gd name="connsiteX259" fmla="*/ 156103 w 482765"/>
                <a:gd name="connsiteY259" fmla="*/ 176793 h 488070"/>
                <a:gd name="connsiteX260" fmla="*/ 162867 w 482765"/>
                <a:gd name="connsiteY260" fmla="*/ 153185 h 488070"/>
                <a:gd name="connsiteX261" fmla="*/ 172947 w 482765"/>
                <a:gd name="connsiteY261" fmla="*/ 129578 h 488070"/>
                <a:gd name="connsiteX262" fmla="*/ 185281 w 482765"/>
                <a:gd name="connsiteY262" fmla="*/ 109285 h 488070"/>
                <a:gd name="connsiteX263" fmla="*/ 185281 w 482765"/>
                <a:gd name="connsiteY263" fmla="*/ 95758 h 488070"/>
                <a:gd name="connsiteX264" fmla="*/ 178517 w 482765"/>
                <a:gd name="connsiteY264" fmla="*/ 91248 h 488070"/>
                <a:gd name="connsiteX265" fmla="*/ 176262 w 482765"/>
                <a:gd name="connsiteY265" fmla="*/ 74404 h 488070"/>
                <a:gd name="connsiteX266" fmla="*/ 184088 w 482765"/>
                <a:gd name="connsiteY266" fmla="*/ 78914 h 488070"/>
                <a:gd name="connsiteX267" fmla="*/ 183027 w 482765"/>
                <a:gd name="connsiteY267" fmla="*/ 87932 h 488070"/>
                <a:gd name="connsiteX268" fmla="*/ 189791 w 482765"/>
                <a:gd name="connsiteY268" fmla="*/ 85678 h 488070"/>
                <a:gd name="connsiteX269" fmla="*/ 185281 w 482765"/>
                <a:gd name="connsiteY269" fmla="*/ 66579 h 488070"/>
                <a:gd name="connsiteX270" fmla="*/ 192045 w 482765"/>
                <a:gd name="connsiteY270" fmla="*/ 81168 h 488070"/>
                <a:gd name="connsiteX271" fmla="*/ 196555 w 482765"/>
                <a:gd name="connsiteY271" fmla="*/ 76659 h 488070"/>
                <a:gd name="connsiteX272" fmla="*/ 197748 w 482765"/>
                <a:gd name="connsiteY272" fmla="*/ 56367 h 488070"/>
                <a:gd name="connsiteX273" fmla="*/ 213531 w 482765"/>
                <a:gd name="connsiteY273" fmla="*/ 41778 h 488070"/>
                <a:gd name="connsiteX274" fmla="*/ 210215 w 482765"/>
                <a:gd name="connsiteY274" fmla="*/ 24934 h 488070"/>
                <a:gd name="connsiteX275" fmla="*/ 203451 w 482765"/>
                <a:gd name="connsiteY275" fmla="*/ 26128 h 488070"/>
                <a:gd name="connsiteX276" fmla="*/ 193372 w 482765"/>
                <a:gd name="connsiteY276" fmla="*/ 45227 h 488070"/>
                <a:gd name="connsiteX277" fmla="*/ 179843 w 482765"/>
                <a:gd name="connsiteY277" fmla="*/ 51990 h 488070"/>
                <a:gd name="connsiteX278" fmla="*/ 176395 w 482765"/>
                <a:gd name="connsiteY278" fmla="*/ 31698 h 488070"/>
                <a:gd name="connsiteX279" fmla="*/ 161806 w 482765"/>
                <a:gd name="connsiteY279" fmla="*/ 38462 h 488070"/>
                <a:gd name="connsiteX280" fmla="*/ 153981 w 482765"/>
                <a:gd name="connsiteY280" fmla="*/ 36208 h 488070"/>
                <a:gd name="connsiteX281" fmla="*/ 159551 w 482765"/>
                <a:gd name="connsiteY281" fmla="*/ 30504 h 488070"/>
                <a:gd name="connsiteX282" fmla="*/ 157297 w 482765"/>
                <a:gd name="connsiteY282" fmla="*/ 19231 h 488070"/>
                <a:gd name="connsiteX283" fmla="*/ 166315 w 482765"/>
                <a:gd name="connsiteY283" fmla="*/ 13661 h 488070"/>
                <a:gd name="connsiteX284" fmla="*/ 168570 w 482765"/>
                <a:gd name="connsiteY284" fmla="*/ 21486 h 488070"/>
                <a:gd name="connsiteX285" fmla="*/ 185414 w 482765"/>
                <a:gd name="connsiteY285" fmla="*/ 22547 h 488070"/>
                <a:gd name="connsiteX286" fmla="*/ 215786 w 482765"/>
                <a:gd name="connsiteY286" fmla="*/ 0 h 48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Lst>
              <a:rect l="l" t="t" r="r" b="b"/>
              <a:pathLst>
                <a:path w="482765" h="488070">
                  <a:moveTo>
                    <a:pt x="216184" y="0"/>
                  </a:moveTo>
                  <a:lnTo>
                    <a:pt x="219632" y="15783"/>
                  </a:lnTo>
                  <a:lnTo>
                    <a:pt x="228651" y="19098"/>
                  </a:lnTo>
                  <a:lnTo>
                    <a:pt x="229712" y="19098"/>
                  </a:lnTo>
                  <a:lnTo>
                    <a:pt x="234221" y="28117"/>
                  </a:lnTo>
                  <a:lnTo>
                    <a:pt x="235415" y="34881"/>
                  </a:lnTo>
                  <a:lnTo>
                    <a:pt x="242179" y="51725"/>
                  </a:lnTo>
                  <a:lnTo>
                    <a:pt x="250004" y="58489"/>
                  </a:lnTo>
                  <a:lnTo>
                    <a:pt x="252258" y="58489"/>
                  </a:lnTo>
                  <a:lnTo>
                    <a:pt x="253319" y="59683"/>
                  </a:lnTo>
                  <a:lnTo>
                    <a:pt x="254513" y="61937"/>
                  </a:lnTo>
                  <a:lnTo>
                    <a:pt x="255707" y="61937"/>
                  </a:lnTo>
                  <a:lnTo>
                    <a:pt x="255707" y="62998"/>
                  </a:lnTo>
                  <a:lnTo>
                    <a:pt x="256768" y="62998"/>
                  </a:lnTo>
                  <a:lnTo>
                    <a:pt x="256768" y="64192"/>
                  </a:lnTo>
                  <a:lnTo>
                    <a:pt x="260083" y="61937"/>
                  </a:lnTo>
                  <a:lnTo>
                    <a:pt x="262338" y="62998"/>
                  </a:lnTo>
                  <a:lnTo>
                    <a:pt x="263532" y="65253"/>
                  </a:lnTo>
                  <a:lnTo>
                    <a:pt x="271357" y="70824"/>
                  </a:lnTo>
                  <a:lnTo>
                    <a:pt x="272418" y="73078"/>
                  </a:lnTo>
                  <a:lnTo>
                    <a:pt x="271357" y="75333"/>
                  </a:lnTo>
                  <a:lnTo>
                    <a:pt x="272418" y="78648"/>
                  </a:lnTo>
                  <a:lnTo>
                    <a:pt x="275866" y="83158"/>
                  </a:lnTo>
                  <a:lnTo>
                    <a:pt x="279182" y="83158"/>
                  </a:lnTo>
                  <a:lnTo>
                    <a:pt x="279182" y="85412"/>
                  </a:lnTo>
                  <a:lnTo>
                    <a:pt x="277988" y="86474"/>
                  </a:lnTo>
                  <a:lnTo>
                    <a:pt x="285813" y="94431"/>
                  </a:lnTo>
                  <a:lnTo>
                    <a:pt x="292577" y="100002"/>
                  </a:lnTo>
                  <a:lnTo>
                    <a:pt x="328519" y="101062"/>
                  </a:lnTo>
                  <a:lnTo>
                    <a:pt x="345363" y="115652"/>
                  </a:lnTo>
                  <a:lnTo>
                    <a:pt x="344302" y="117906"/>
                  </a:lnTo>
                  <a:lnTo>
                    <a:pt x="345363" y="118968"/>
                  </a:lnTo>
                  <a:lnTo>
                    <a:pt x="347618" y="117906"/>
                  </a:lnTo>
                  <a:lnTo>
                    <a:pt x="397088" y="162867"/>
                  </a:lnTo>
                  <a:lnTo>
                    <a:pt x="391518" y="169632"/>
                  </a:lnTo>
                  <a:lnTo>
                    <a:pt x="374674" y="175202"/>
                  </a:lnTo>
                  <a:lnTo>
                    <a:pt x="380244" y="186475"/>
                  </a:lnTo>
                  <a:lnTo>
                    <a:pt x="389263" y="180772"/>
                  </a:lnTo>
                  <a:lnTo>
                    <a:pt x="411810" y="178517"/>
                  </a:lnTo>
                  <a:lnTo>
                    <a:pt x="397221" y="192046"/>
                  </a:lnTo>
                  <a:lnTo>
                    <a:pt x="403985" y="196555"/>
                  </a:lnTo>
                  <a:lnTo>
                    <a:pt x="402791" y="197749"/>
                  </a:lnTo>
                  <a:lnTo>
                    <a:pt x="402791" y="198809"/>
                  </a:lnTo>
                  <a:lnTo>
                    <a:pt x="400536" y="197749"/>
                  </a:lnTo>
                  <a:lnTo>
                    <a:pt x="399475" y="198809"/>
                  </a:lnTo>
                  <a:lnTo>
                    <a:pt x="401730" y="200003"/>
                  </a:lnTo>
                  <a:cubicBezTo>
                    <a:pt x="402128" y="203584"/>
                    <a:pt x="398149" y="205972"/>
                    <a:pt x="394966" y="205573"/>
                  </a:cubicBezTo>
                  <a:lnTo>
                    <a:pt x="398282" y="207828"/>
                  </a:lnTo>
                  <a:lnTo>
                    <a:pt x="398282" y="211143"/>
                  </a:lnTo>
                  <a:lnTo>
                    <a:pt x="397221" y="214459"/>
                  </a:lnTo>
                  <a:lnTo>
                    <a:pt x="399475" y="220030"/>
                  </a:lnTo>
                  <a:lnTo>
                    <a:pt x="394966" y="218969"/>
                  </a:lnTo>
                  <a:lnTo>
                    <a:pt x="394966" y="221223"/>
                  </a:lnTo>
                  <a:lnTo>
                    <a:pt x="400536" y="221223"/>
                  </a:lnTo>
                  <a:lnTo>
                    <a:pt x="399475" y="222285"/>
                  </a:lnTo>
                  <a:lnTo>
                    <a:pt x="400536" y="223479"/>
                  </a:lnTo>
                  <a:lnTo>
                    <a:pt x="401597" y="225733"/>
                  </a:lnTo>
                  <a:lnTo>
                    <a:pt x="401597" y="224539"/>
                  </a:lnTo>
                  <a:lnTo>
                    <a:pt x="411810" y="233558"/>
                  </a:lnTo>
                  <a:lnTo>
                    <a:pt x="419635" y="238067"/>
                  </a:lnTo>
                  <a:lnTo>
                    <a:pt x="422950" y="234752"/>
                  </a:lnTo>
                  <a:lnTo>
                    <a:pt x="425205" y="234752"/>
                  </a:lnTo>
                  <a:lnTo>
                    <a:pt x="429714" y="229181"/>
                  </a:lnTo>
                  <a:lnTo>
                    <a:pt x="437540" y="219102"/>
                  </a:lnTo>
                  <a:lnTo>
                    <a:pt x="440988" y="223611"/>
                  </a:lnTo>
                  <a:lnTo>
                    <a:pt x="439927" y="225866"/>
                  </a:lnTo>
                  <a:lnTo>
                    <a:pt x="443242" y="230375"/>
                  </a:lnTo>
                  <a:lnTo>
                    <a:pt x="443242" y="231569"/>
                  </a:lnTo>
                  <a:lnTo>
                    <a:pt x="445497" y="234884"/>
                  </a:lnTo>
                  <a:lnTo>
                    <a:pt x="444436" y="231569"/>
                  </a:lnTo>
                  <a:lnTo>
                    <a:pt x="444436" y="229314"/>
                  </a:lnTo>
                  <a:lnTo>
                    <a:pt x="447752" y="233823"/>
                  </a:lnTo>
                  <a:lnTo>
                    <a:pt x="445497" y="236078"/>
                  </a:lnTo>
                  <a:lnTo>
                    <a:pt x="444436" y="234884"/>
                  </a:lnTo>
                  <a:lnTo>
                    <a:pt x="432102" y="240455"/>
                  </a:lnTo>
                  <a:lnTo>
                    <a:pt x="414064" y="250534"/>
                  </a:lnTo>
                  <a:lnTo>
                    <a:pt x="428654" y="270826"/>
                  </a:lnTo>
                  <a:lnTo>
                    <a:pt x="425338" y="273081"/>
                  </a:lnTo>
                  <a:lnTo>
                    <a:pt x="423083" y="276397"/>
                  </a:lnTo>
                  <a:lnTo>
                    <a:pt x="421889" y="277457"/>
                  </a:lnTo>
                  <a:lnTo>
                    <a:pt x="421889" y="276397"/>
                  </a:lnTo>
                  <a:lnTo>
                    <a:pt x="416319" y="278651"/>
                  </a:lnTo>
                  <a:lnTo>
                    <a:pt x="416319" y="281967"/>
                  </a:lnTo>
                  <a:lnTo>
                    <a:pt x="415125" y="283161"/>
                  </a:lnTo>
                  <a:lnTo>
                    <a:pt x="413932" y="281967"/>
                  </a:lnTo>
                  <a:lnTo>
                    <a:pt x="415125" y="281967"/>
                  </a:lnTo>
                  <a:lnTo>
                    <a:pt x="415125" y="278651"/>
                  </a:lnTo>
                  <a:lnTo>
                    <a:pt x="406107" y="283161"/>
                  </a:lnTo>
                  <a:lnTo>
                    <a:pt x="421889" y="342844"/>
                  </a:lnTo>
                  <a:lnTo>
                    <a:pt x="433163" y="348414"/>
                  </a:lnTo>
                  <a:lnTo>
                    <a:pt x="439927" y="361942"/>
                  </a:lnTo>
                  <a:lnTo>
                    <a:pt x="440988" y="358626"/>
                  </a:lnTo>
                  <a:lnTo>
                    <a:pt x="433163" y="341782"/>
                  </a:lnTo>
                  <a:lnTo>
                    <a:pt x="479317" y="363135"/>
                  </a:lnTo>
                  <a:lnTo>
                    <a:pt x="480511" y="374409"/>
                  </a:lnTo>
                  <a:lnTo>
                    <a:pt x="482766" y="435152"/>
                  </a:lnTo>
                  <a:lnTo>
                    <a:pt x="436611" y="402526"/>
                  </a:lnTo>
                  <a:lnTo>
                    <a:pt x="419767" y="398017"/>
                  </a:lnTo>
                  <a:lnTo>
                    <a:pt x="419767" y="395762"/>
                  </a:lnTo>
                  <a:lnTo>
                    <a:pt x="422022" y="393507"/>
                  </a:lnTo>
                  <a:lnTo>
                    <a:pt x="422022" y="391252"/>
                  </a:lnTo>
                  <a:lnTo>
                    <a:pt x="432102" y="394568"/>
                  </a:lnTo>
                  <a:lnTo>
                    <a:pt x="433163" y="392314"/>
                  </a:lnTo>
                  <a:lnTo>
                    <a:pt x="432102" y="391252"/>
                  </a:lnTo>
                  <a:lnTo>
                    <a:pt x="432102" y="392314"/>
                  </a:lnTo>
                  <a:lnTo>
                    <a:pt x="423083" y="388998"/>
                  </a:lnTo>
                  <a:lnTo>
                    <a:pt x="423083" y="387804"/>
                  </a:lnTo>
                  <a:lnTo>
                    <a:pt x="420828" y="386744"/>
                  </a:lnTo>
                  <a:lnTo>
                    <a:pt x="418574" y="386744"/>
                  </a:lnTo>
                  <a:lnTo>
                    <a:pt x="417380" y="385682"/>
                  </a:lnTo>
                  <a:lnTo>
                    <a:pt x="414064" y="383428"/>
                  </a:lnTo>
                  <a:lnTo>
                    <a:pt x="413003" y="385682"/>
                  </a:lnTo>
                  <a:lnTo>
                    <a:pt x="411942" y="385682"/>
                  </a:lnTo>
                  <a:lnTo>
                    <a:pt x="410749" y="386744"/>
                  </a:lnTo>
                  <a:lnTo>
                    <a:pt x="414064" y="386744"/>
                  </a:lnTo>
                  <a:lnTo>
                    <a:pt x="414064" y="388998"/>
                  </a:lnTo>
                  <a:lnTo>
                    <a:pt x="415258" y="388998"/>
                  </a:lnTo>
                  <a:lnTo>
                    <a:pt x="414064" y="391252"/>
                  </a:lnTo>
                  <a:lnTo>
                    <a:pt x="416319" y="395762"/>
                  </a:lnTo>
                  <a:lnTo>
                    <a:pt x="416319" y="396955"/>
                  </a:lnTo>
                  <a:lnTo>
                    <a:pt x="417380" y="398017"/>
                  </a:lnTo>
                  <a:lnTo>
                    <a:pt x="416319" y="400271"/>
                  </a:lnTo>
                  <a:lnTo>
                    <a:pt x="412871" y="399211"/>
                  </a:lnTo>
                  <a:lnTo>
                    <a:pt x="411810" y="396955"/>
                  </a:lnTo>
                  <a:lnTo>
                    <a:pt x="407300" y="395762"/>
                  </a:lnTo>
                  <a:lnTo>
                    <a:pt x="408361" y="400271"/>
                  </a:lnTo>
                  <a:lnTo>
                    <a:pt x="415125" y="403719"/>
                  </a:lnTo>
                  <a:lnTo>
                    <a:pt x="416319" y="404781"/>
                  </a:lnTo>
                  <a:lnTo>
                    <a:pt x="415125" y="407035"/>
                  </a:lnTo>
                  <a:lnTo>
                    <a:pt x="415125" y="408096"/>
                  </a:lnTo>
                  <a:lnTo>
                    <a:pt x="387008" y="407035"/>
                  </a:lnTo>
                  <a:lnTo>
                    <a:pt x="388202" y="402526"/>
                  </a:lnTo>
                  <a:lnTo>
                    <a:pt x="380244" y="401465"/>
                  </a:lnTo>
                  <a:lnTo>
                    <a:pt x="380244" y="400271"/>
                  </a:lnTo>
                  <a:lnTo>
                    <a:pt x="375735" y="400271"/>
                  </a:lnTo>
                  <a:lnTo>
                    <a:pt x="375735" y="399211"/>
                  </a:lnTo>
                  <a:lnTo>
                    <a:pt x="374541" y="398017"/>
                  </a:lnTo>
                  <a:lnTo>
                    <a:pt x="366716" y="396955"/>
                  </a:lnTo>
                  <a:lnTo>
                    <a:pt x="365523" y="396955"/>
                  </a:lnTo>
                  <a:lnTo>
                    <a:pt x="365523" y="395762"/>
                  </a:lnTo>
                  <a:lnTo>
                    <a:pt x="366716" y="395762"/>
                  </a:lnTo>
                  <a:lnTo>
                    <a:pt x="366716" y="393507"/>
                  </a:lnTo>
                  <a:lnTo>
                    <a:pt x="365523" y="392314"/>
                  </a:lnTo>
                  <a:lnTo>
                    <a:pt x="364461" y="391252"/>
                  </a:lnTo>
                  <a:lnTo>
                    <a:pt x="363400" y="391252"/>
                  </a:lnTo>
                  <a:lnTo>
                    <a:pt x="363400" y="394568"/>
                  </a:lnTo>
                  <a:lnTo>
                    <a:pt x="361146" y="394568"/>
                  </a:lnTo>
                  <a:lnTo>
                    <a:pt x="364594" y="399078"/>
                  </a:lnTo>
                  <a:lnTo>
                    <a:pt x="355575" y="400138"/>
                  </a:lnTo>
                  <a:lnTo>
                    <a:pt x="353321" y="390059"/>
                  </a:lnTo>
                  <a:lnTo>
                    <a:pt x="348811" y="386744"/>
                  </a:lnTo>
                  <a:lnTo>
                    <a:pt x="346557" y="386744"/>
                  </a:lnTo>
                  <a:lnTo>
                    <a:pt x="345363" y="385682"/>
                  </a:lnTo>
                  <a:lnTo>
                    <a:pt x="342047" y="384488"/>
                  </a:lnTo>
                  <a:lnTo>
                    <a:pt x="344302" y="388998"/>
                  </a:lnTo>
                  <a:lnTo>
                    <a:pt x="335283" y="391252"/>
                  </a:lnTo>
                  <a:lnTo>
                    <a:pt x="338599" y="386744"/>
                  </a:lnTo>
                  <a:lnTo>
                    <a:pt x="330774" y="383428"/>
                  </a:lnTo>
                  <a:lnTo>
                    <a:pt x="319501" y="387937"/>
                  </a:lnTo>
                  <a:lnTo>
                    <a:pt x="319501" y="390191"/>
                  </a:lnTo>
                  <a:lnTo>
                    <a:pt x="318307" y="390191"/>
                  </a:lnTo>
                  <a:lnTo>
                    <a:pt x="316052" y="389131"/>
                  </a:lnTo>
                  <a:lnTo>
                    <a:pt x="316052" y="390191"/>
                  </a:lnTo>
                  <a:lnTo>
                    <a:pt x="314991" y="392446"/>
                  </a:lnTo>
                  <a:lnTo>
                    <a:pt x="314991" y="395762"/>
                  </a:lnTo>
                  <a:lnTo>
                    <a:pt x="311676" y="395762"/>
                  </a:lnTo>
                  <a:lnTo>
                    <a:pt x="311676" y="398017"/>
                  </a:lnTo>
                  <a:lnTo>
                    <a:pt x="313930" y="398017"/>
                  </a:lnTo>
                  <a:lnTo>
                    <a:pt x="313930" y="399211"/>
                  </a:lnTo>
                  <a:lnTo>
                    <a:pt x="310615" y="399211"/>
                  </a:lnTo>
                  <a:lnTo>
                    <a:pt x="261144" y="427328"/>
                  </a:lnTo>
                  <a:lnTo>
                    <a:pt x="262338" y="429582"/>
                  </a:lnTo>
                  <a:lnTo>
                    <a:pt x="329846" y="391385"/>
                  </a:lnTo>
                  <a:lnTo>
                    <a:pt x="334355" y="403719"/>
                  </a:lnTo>
                  <a:lnTo>
                    <a:pt x="329846" y="403719"/>
                  </a:lnTo>
                  <a:lnTo>
                    <a:pt x="329846" y="405974"/>
                  </a:lnTo>
                  <a:lnTo>
                    <a:pt x="337671" y="405974"/>
                  </a:lnTo>
                  <a:lnTo>
                    <a:pt x="339925" y="410484"/>
                  </a:lnTo>
                  <a:lnTo>
                    <a:pt x="318572" y="420563"/>
                  </a:lnTo>
                  <a:lnTo>
                    <a:pt x="315257" y="413799"/>
                  </a:lnTo>
                  <a:lnTo>
                    <a:pt x="291649" y="430643"/>
                  </a:lnTo>
                  <a:lnTo>
                    <a:pt x="266847" y="439662"/>
                  </a:lnTo>
                  <a:lnTo>
                    <a:pt x="282630" y="468972"/>
                  </a:lnTo>
                  <a:lnTo>
                    <a:pt x="245494" y="488071"/>
                  </a:lnTo>
                  <a:lnTo>
                    <a:pt x="212868" y="432898"/>
                  </a:lnTo>
                  <a:lnTo>
                    <a:pt x="215123" y="431837"/>
                  </a:lnTo>
                  <a:lnTo>
                    <a:pt x="202788" y="408229"/>
                  </a:lnTo>
                  <a:lnTo>
                    <a:pt x="196024" y="407168"/>
                  </a:lnTo>
                  <a:lnTo>
                    <a:pt x="197085" y="418441"/>
                  </a:lnTo>
                  <a:lnTo>
                    <a:pt x="190321" y="418441"/>
                  </a:lnTo>
                  <a:lnTo>
                    <a:pt x="185812" y="416187"/>
                  </a:lnTo>
                  <a:lnTo>
                    <a:pt x="174538" y="406107"/>
                  </a:lnTo>
                  <a:lnTo>
                    <a:pt x="173345" y="405046"/>
                  </a:lnTo>
                  <a:lnTo>
                    <a:pt x="167774" y="409555"/>
                  </a:lnTo>
                  <a:lnTo>
                    <a:pt x="164326" y="406107"/>
                  </a:lnTo>
                  <a:lnTo>
                    <a:pt x="163265" y="403852"/>
                  </a:lnTo>
                  <a:lnTo>
                    <a:pt x="157562" y="403852"/>
                  </a:lnTo>
                  <a:lnTo>
                    <a:pt x="156368" y="402658"/>
                  </a:lnTo>
                  <a:lnTo>
                    <a:pt x="156368" y="400404"/>
                  </a:lnTo>
                  <a:lnTo>
                    <a:pt x="132760" y="394834"/>
                  </a:lnTo>
                  <a:lnTo>
                    <a:pt x="131700" y="398149"/>
                  </a:lnTo>
                  <a:lnTo>
                    <a:pt x="128251" y="399343"/>
                  </a:lnTo>
                  <a:lnTo>
                    <a:pt x="127190" y="393772"/>
                  </a:lnTo>
                  <a:lnTo>
                    <a:pt x="124935" y="393772"/>
                  </a:lnTo>
                  <a:lnTo>
                    <a:pt x="123874" y="392579"/>
                  </a:lnTo>
                  <a:lnTo>
                    <a:pt x="122813" y="392579"/>
                  </a:lnTo>
                  <a:lnTo>
                    <a:pt x="102521" y="389263"/>
                  </a:lnTo>
                  <a:lnTo>
                    <a:pt x="99073" y="374674"/>
                  </a:lnTo>
                  <a:lnTo>
                    <a:pt x="90054" y="364594"/>
                  </a:lnTo>
                  <a:lnTo>
                    <a:pt x="78781" y="335284"/>
                  </a:lnTo>
                  <a:lnTo>
                    <a:pt x="66447" y="329713"/>
                  </a:lnTo>
                  <a:lnTo>
                    <a:pt x="50664" y="317379"/>
                  </a:lnTo>
                  <a:lnTo>
                    <a:pt x="55173" y="290323"/>
                  </a:lnTo>
                  <a:lnTo>
                    <a:pt x="48409" y="287007"/>
                  </a:lnTo>
                  <a:lnTo>
                    <a:pt x="37136" y="280243"/>
                  </a:lnTo>
                  <a:lnTo>
                    <a:pt x="15783" y="255442"/>
                  </a:lnTo>
                  <a:lnTo>
                    <a:pt x="0" y="216051"/>
                  </a:lnTo>
                  <a:lnTo>
                    <a:pt x="1194" y="196953"/>
                  </a:lnTo>
                  <a:lnTo>
                    <a:pt x="10212" y="186873"/>
                  </a:lnTo>
                  <a:lnTo>
                    <a:pt x="24801" y="185679"/>
                  </a:lnTo>
                  <a:lnTo>
                    <a:pt x="40584" y="190189"/>
                  </a:lnTo>
                  <a:lnTo>
                    <a:pt x="50664" y="183425"/>
                  </a:lnTo>
                  <a:lnTo>
                    <a:pt x="66447" y="182363"/>
                  </a:lnTo>
                  <a:lnTo>
                    <a:pt x="76526" y="200401"/>
                  </a:lnTo>
                  <a:lnTo>
                    <a:pt x="78781" y="194830"/>
                  </a:lnTo>
                  <a:cubicBezTo>
                    <a:pt x="83158" y="207961"/>
                    <a:pt x="85412" y="231038"/>
                    <a:pt x="97879" y="237537"/>
                  </a:cubicBezTo>
                  <a:lnTo>
                    <a:pt x="94564" y="227457"/>
                  </a:lnTo>
                  <a:lnTo>
                    <a:pt x="95625" y="218439"/>
                  </a:lnTo>
                  <a:lnTo>
                    <a:pt x="102389" y="225203"/>
                  </a:lnTo>
                  <a:lnTo>
                    <a:pt x="107959" y="244300"/>
                  </a:lnTo>
                  <a:lnTo>
                    <a:pt x="125997" y="257829"/>
                  </a:lnTo>
                  <a:lnTo>
                    <a:pt x="130506" y="257829"/>
                  </a:lnTo>
                  <a:lnTo>
                    <a:pt x="129312" y="250004"/>
                  </a:lnTo>
                  <a:lnTo>
                    <a:pt x="105704" y="221887"/>
                  </a:lnTo>
                  <a:lnTo>
                    <a:pt x="83158" y="189260"/>
                  </a:lnTo>
                  <a:lnTo>
                    <a:pt x="61805" y="148809"/>
                  </a:lnTo>
                  <a:lnTo>
                    <a:pt x="60611" y="131965"/>
                  </a:lnTo>
                  <a:lnTo>
                    <a:pt x="77455" y="101593"/>
                  </a:lnTo>
                  <a:lnTo>
                    <a:pt x="86473" y="84749"/>
                  </a:lnTo>
                  <a:lnTo>
                    <a:pt x="89789" y="70161"/>
                  </a:lnTo>
                  <a:lnTo>
                    <a:pt x="101062" y="68967"/>
                  </a:lnTo>
                  <a:lnTo>
                    <a:pt x="88728" y="45359"/>
                  </a:lnTo>
                  <a:lnTo>
                    <a:pt x="120161" y="55438"/>
                  </a:lnTo>
                  <a:lnTo>
                    <a:pt x="115652" y="89126"/>
                  </a:lnTo>
                  <a:lnTo>
                    <a:pt x="108888" y="98145"/>
                  </a:lnTo>
                  <a:lnTo>
                    <a:pt x="101062" y="88065"/>
                  </a:lnTo>
                  <a:lnTo>
                    <a:pt x="99869" y="104909"/>
                  </a:lnTo>
                  <a:lnTo>
                    <a:pt x="111142" y="100399"/>
                  </a:lnTo>
                  <a:lnTo>
                    <a:pt x="121222" y="137535"/>
                  </a:lnTo>
                  <a:lnTo>
                    <a:pt x="115652" y="143106"/>
                  </a:lnTo>
                  <a:lnTo>
                    <a:pt x="115652" y="133026"/>
                  </a:lnTo>
                  <a:lnTo>
                    <a:pt x="101062" y="151063"/>
                  </a:lnTo>
                  <a:lnTo>
                    <a:pt x="115652" y="152125"/>
                  </a:lnTo>
                  <a:lnTo>
                    <a:pt x="124670" y="146554"/>
                  </a:lnTo>
                  <a:lnTo>
                    <a:pt x="127986" y="187006"/>
                  </a:lnTo>
                  <a:lnTo>
                    <a:pt x="132495" y="206104"/>
                  </a:lnTo>
                  <a:lnTo>
                    <a:pt x="150533" y="177986"/>
                  </a:lnTo>
                  <a:lnTo>
                    <a:pt x="150533" y="196024"/>
                  </a:lnTo>
                  <a:lnTo>
                    <a:pt x="156103" y="203849"/>
                  </a:lnTo>
                  <a:lnTo>
                    <a:pt x="156103" y="176793"/>
                  </a:lnTo>
                  <a:lnTo>
                    <a:pt x="162867" y="153185"/>
                  </a:lnTo>
                  <a:lnTo>
                    <a:pt x="172947" y="129578"/>
                  </a:lnTo>
                  <a:lnTo>
                    <a:pt x="185281" y="109285"/>
                  </a:lnTo>
                  <a:lnTo>
                    <a:pt x="185281" y="95758"/>
                  </a:lnTo>
                  <a:lnTo>
                    <a:pt x="178517" y="91248"/>
                  </a:lnTo>
                  <a:lnTo>
                    <a:pt x="176262" y="74404"/>
                  </a:lnTo>
                  <a:lnTo>
                    <a:pt x="184088" y="78914"/>
                  </a:lnTo>
                  <a:lnTo>
                    <a:pt x="183027" y="87932"/>
                  </a:lnTo>
                  <a:lnTo>
                    <a:pt x="189791" y="85678"/>
                  </a:lnTo>
                  <a:lnTo>
                    <a:pt x="185281" y="66579"/>
                  </a:lnTo>
                  <a:lnTo>
                    <a:pt x="192045" y="81168"/>
                  </a:lnTo>
                  <a:lnTo>
                    <a:pt x="196555" y="76659"/>
                  </a:lnTo>
                  <a:lnTo>
                    <a:pt x="197748" y="56367"/>
                  </a:lnTo>
                  <a:lnTo>
                    <a:pt x="213531" y="41778"/>
                  </a:lnTo>
                  <a:lnTo>
                    <a:pt x="210215" y="24934"/>
                  </a:lnTo>
                  <a:lnTo>
                    <a:pt x="203451" y="26128"/>
                  </a:lnTo>
                  <a:lnTo>
                    <a:pt x="193372" y="45227"/>
                  </a:lnTo>
                  <a:lnTo>
                    <a:pt x="179843" y="51990"/>
                  </a:lnTo>
                  <a:lnTo>
                    <a:pt x="176395" y="31698"/>
                  </a:lnTo>
                  <a:lnTo>
                    <a:pt x="161806" y="38462"/>
                  </a:lnTo>
                  <a:lnTo>
                    <a:pt x="153981" y="36208"/>
                  </a:lnTo>
                  <a:lnTo>
                    <a:pt x="159551" y="30504"/>
                  </a:lnTo>
                  <a:lnTo>
                    <a:pt x="157297" y="19231"/>
                  </a:lnTo>
                  <a:lnTo>
                    <a:pt x="166315" y="13661"/>
                  </a:lnTo>
                  <a:lnTo>
                    <a:pt x="168570" y="21486"/>
                  </a:lnTo>
                  <a:lnTo>
                    <a:pt x="185414" y="22547"/>
                  </a:lnTo>
                  <a:lnTo>
                    <a:pt x="215786" y="0"/>
                  </a:lnTo>
                </a:path>
              </a:pathLst>
            </a:custGeom>
            <a:noFill/>
            <a:ln w="3315" cap="flat">
              <a:solidFill>
                <a:schemeClr val="bg1">
                  <a:lumMod val="65000"/>
                </a:schemeClr>
              </a:solidFill>
              <a:prstDash val="solid"/>
              <a:miter/>
            </a:ln>
          </p:spPr>
          <p:txBody>
            <a:bodyPr rtlCol="0" anchor="ctr"/>
            <a:lstStyle/>
            <a:p>
              <a:endParaRPr lang="en-FI" sz="816"/>
            </a:p>
          </p:txBody>
        </p:sp>
        <p:sp>
          <p:nvSpPr>
            <p:cNvPr id="950" name="Freeform: Shape 949">
              <a:extLst>
                <a:ext uri="{FF2B5EF4-FFF2-40B4-BE49-F238E27FC236}">
                  <a16:creationId xmlns:a16="http://schemas.microsoft.com/office/drawing/2014/main" id="{BA084E99-6CA3-9BF9-FE32-ABC174F3F48D}"/>
                </a:ext>
              </a:extLst>
            </p:cNvPr>
            <p:cNvSpPr/>
            <p:nvPr/>
          </p:nvSpPr>
          <p:spPr>
            <a:xfrm>
              <a:off x="3846337" y="10189726"/>
              <a:ext cx="470298" cy="446690"/>
            </a:xfrm>
            <a:custGeom>
              <a:avLst/>
              <a:gdLst>
                <a:gd name="connsiteX0" fmla="*/ 76526 w 470298"/>
                <a:gd name="connsiteY0" fmla="*/ 0 h 446690"/>
                <a:gd name="connsiteX1" fmla="*/ 79842 w 470298"/>
                <a:gd name="connsiteY1" fmla="*/ 1061 h 446690"/>
                <a:gd name="connsiteX2" fmla="*/ 82097 w 470298"/>
                <a:gd name="connsiteY2" fmla="*/ 3316 h 446690"/>
                <a:gd name="connsiteX3" fmla="*/ 82097 w 470298"/>
                <a:gd name="connsiteY3" fmla="*/ 4510 h 446690"/>
                <a:gd name="connsiteX4" fmla="*/ 81036 w 470298"/>
                <a:gd name="connsiteY4" fmla="*/ 7825 h 446690"/>
                <a:gd name="connsiteX5" fmla="*/ 82097 w 470298"/>
                <a:gd name="connsiteY5" fmla="*/ 13528 h 446690"/>
                <a:gd name="connsiteX6" fmla="*/ 87667 w 470298"/>
                <a:gd name="connsiteY6" fmla="*/ 15783 h 446690"/>
                <a:gd name="connsiteX7" fmla="*/ 86606 w 470298"/>
                <a:gd name="connsiteY7" fmla="*/ 16844 h 446690"/>
                <a:gd name="connsiteX8" fmla="*/ 87667 w 470298"/>
                <a:gd name="connsiteY8" fmla="*/ 20292 h 446690"/>
                <a:gd name="connsiteX9" fmla="*/ 86606 w 470298"/>
                <a:gd name="connsiteY9" fmla="*/ 22547 h 446690"/>
                <a:gd name="connsiteX10" fmla="*/ 169897 w 470298"/>
                <a:gd name="connsiteY10" fmla="*/ 74272 h 446690"/>
                <a:gd name="connsiteX11" fmla="*/ 168703 w 470298"/>
                <a:gd name="connsiteY11" fmla="*/ 68569 h 446690"/>
                <a:gd name="connsiteX12" fmla="*/ 169897 w 470298"/>
                <a:gd name="connsiteY12" fmla="*/ 68569 h 446690"/>
                <a:gd name="connsiteX13" fmla="*/ 172151 w 470298"/>
                <a:gd name="connsiteY13" fmla="*/ 75333 h 446690"/>
                <a:gd name="connsiteX14" fmla="*/ 271092 w 470298"/>
                <a:gd name="connsiteY14" fmla="*/ 62998 h 446690"/>
                <a:gd name="connsiteX15" fmla="*/ 294832 w 470298"/>
                <a:gd name="connsiteY15" fmla="*/ 74272 h 446690"/>
                <a:gd name="connsiteX16" fmla="*/ 293638 w 470298"/>
                <a:gd name="connsiteY16" fmla="*/ 79842 h 446690"/>
                <a:gd name="connsiteX17" fmla="*/ 293638 w 470298"/>
                <a:gd name="connsiteY17" fmla="*/ 83291 h 446690"/>
                <a:gd name="connsiteX18" fmla="*/ 294832 w 470298"/>
                <a:gd name="connsiteY18" fmla="*/ 84351 h 446690"/>
                <a:gd name="connsiteX19" fmla="*/ 294832 w 470298"/>
                <a:gd name="connsiteY19" fmla="*/ 85545 h 446690"/>
                <a:gd name="connsiteX20" fmla="*/ 295893 w 470298"/>
                <a:gd name="connsiteY20" fmla="*/ 87800 h 446690"/>
                <a:gd name="connsiteX21" fmla="*/ 298148 w 470298"/>
                <a:gd name="connsiteY21" fmla="*/ 87800 h 446690"/>
                <a:gd name="connsiteX22" fmla="*/ 299341 w 470298"/>
                <a:gd name="connsiteY22" fmla="*/ 88861 h 446690"/>
                <a:gd name="connsiteX23" fmla="*/ 302657 w 470298"/>
                <a:gd name="connsiteY23" fmla="*/ 94564 h 446690"/>
                <a:gd name="connsiteX24" fmla="*/ 309421 w 470298"/>
                <a:gd name="connsiteY24" fmla="*/ 81035 h 446690"/>
                <a:gd name="connsiteX25" fmla="*/ 312737 w 470298"/>
                <a:gd name="connsiteY25" fmla="*/ 82097 h 446690"/>
                <a:gd name="connsiteX26" fmla="*/ 338599 w 470298"/>
                <a:gd name="connsiteY26" fmla="*/ 78781 h 446690"/>
                <a:gd name="connsiteX27" fmla="*/ 365655 w 470298"/>
                <a:gd name="connsiteY27" fmla="*/ 90055 h 446690"/>
                <a:gd name="connsiteX28" fmla="*/ 406107 w 470298"/>
                <a:gd name="connsiteY28" fmla="*/ 62998 h 446690"/>
                <a:gd name="connsiteX29" fmla="*/ 401597 w 470298"/>
                <a:gd name="connsiteY29" fmla="*/ 60744 h 446690"/>
                <a:gd name="connsiteX30" fmla="*/ 399475 w 470298"/>
                <a:gd name="connsiteY30" fmla="*/ 60744 h 446690"/>
                <a:gd name="connsiteX31" fmla="*/ 399475 w 470298"/>
                <a:gd name="connsiteY31" fmla="*/ 59683 h 446690"/>
                <a:gd name="connsiteX32" fmla="*/ 396027 w 470298"/>
                <a:gd name="connsiteY32" fmla="*/ 57428 h 446690"/>
                <a:gd name="connsiteX33" fmla="*/ 394966 w 470298"/>
                <a:gd name="connsiteY33" fmla="*/ 57428 h 446690"/>
                <a:gd name="connsiteX34" fmla="*/ 392711 w 470298"/>
                <a:gd name="connsiteY34" fmla="*/ 58489 h 446690"/>
                <a:gd name="connsiteX35" fmla="*/ 392711 w 470298"/>
                <a:gd name="connsiteY35" fmla="*/ 57428 h 446690"/>
                <a:gd name="connsiteX36" fmla="*/ 392711 w 470298"/>
                <a:gd name="connsiteY36" fmla="*/ 58489 h 446690"/>
                <a:gd name="connsiteX37" fmla="*/ 392711 w 470298"/>
                <a:gd name="connsiteY37" fmla="*/ 57428 h 446690"/>
                <a:gd name="connsiteX38" fmla="*/ 391518 w 470298"/>
                <a:gd name="connsiteY38" fmla="*/ 58489 h 446690"/>
                <a:gd name="connsiteX39" fmla="*/ 391518 w 470298"/>
                <a:gd name="connsiteY39" fmla="*/ 53980 h 446690"/>
                <a:gd name="connsiteX40" fmla="*/ 392711 w 470298"/>
                <a:gd name="connsiteY40" fmla="*/ 53980 h 446690"/>
                <a:gd name="connsiteX41" fmla="*/ 392711 w 470298"/>
                <a:gd name="connsiteY41" fmla="*/ 55174 h 446690"/>
                <a:gd name="connsiteX42" fmla="*/ 393772 w 470298"/>
                <a:gd name="connsiteY42" fmla="*/ 56234 h 446690"/>
                <a:gd name="connsiteX43" fmla="*/ 397088 w 470298"/>
                <a:gd name="connsiteY43" fmla="*/ 56234 h 446690"/>
                <a:gd name="connsiteX44" fmla="*/ 400536 w 470298"/>
                <a:gd name="connsiteY44" fmla="*/ 59683 h 446690"/>
                <a:gd name="connsiteX45" fmla="*/ 401597 w 470298"/>
                <a:gd name="connsiteY45" fmla="*/ 58489 h 446690"/>
                <a:gd name="connsiteX46" fmla="*/ 403985 w 470298"/>
                <a:gd name="connsiteY46" fmla="*/ 59683 h 446690"/>
                <a:gd name="connsiteX47" fmla="*/ 405046 w 470298"/>
                <a:gd name="connsiteY47" fmla="*/ 58489 h 446690"/>
                <a:gd name="connsiteX48" fmla="*/ 408361 w 470298"/>
                <a:gd name="connsiteY48" fmla="*/ 61938 h 446690"/>
                <a:gd name="connsiteX49" fmla="*/ 434224 w 470298"/>
                <a:gd name="connsiteY49" fmla="*/ 42707 h 446690"/>
                <a:gd name="connsiteX50" fmla="*/ 470299 w 470298"/>
                <a:gd name="connsiteY50" fmla="*/ 93371 h 446690"/>
                <a:gd name="connsiteX51" fmla="*/ 457964 w 470298"/>
                <a:gd name="connsiteY51" fmla="*/ 163132 h 446690"/>
                <a:gd name="connsiteX52" fmla="*/ 455710 w 470298"/>
                <a:gd name="connsiteY52" fmla="*/ 175467 h 446690"/>
                <a:gd name="connsiteX53" fmla="*/ 452261 w 470298"/>
                <a:gd name="connsiteY53" fmla="*/ 178915 h 446690"/>
                <a:gd name="connsiteX54" fmla="*/ 428654 w 470298"/>
                <a:gd name="connsiteY54" fmla="*/ 190189 h 446690"/>
                <a:gd name="connsiteX55" fmla="*/ 464728 w 470298"/>
                <a:gd name="connsiteY55" fmla="*/ 248677 h 446690"/>
                <a:gd name="connsiteX56" fmla="*/ 464728 w 470298"/>
                <a:gd name="connsiteY56" fmla="*/ 249739 h 446690"/>
                <a:gd name="connsiteX57" fmla="*/ 463535 w 470298"/>
                <a:gd name="connsiteY57" fmla="*/ 249739 h 446690"/>
                <a:gd name="connsiteX58" fmla="*/ 463535 w 470298"/>
                <a:gd name="connsiteY58" fmla="*/ 248677 h 446690"/>
                <a:gd name="connsiteX59" fmla="*/ 461280 w 470298"/>
                <a:gd name="connsiteY59" fmla="*/ 248677 h 446690"/>
                <a:gd name="connsiteX60" fmla="*/ 461280 w 470298"/>
                <a:gd name="connsiteY60" fmla="*/ 249739 h 446690"/>
                <a:gd name="connsiteX61" fmla="*/ 459025 w 470298"/>
                <a:gd name="connsiteY61" fmla="*/ 249739 h 446690"/>
                <a:gd name="connsiteX62" fmla="*/ 457964 w 470298"/>
                <a:gd name="connsiteY62" fmla="*/ 250933 h 446690"/>
                <a:gd name="connsiteX63" fmla="*/ 457964 w 470298"/>
                <a:gd name="connsiteY63" fmla="*/ 251993 h 446690"/>
                <a:gd name="connsiteX64" fmla="*/ 455710 w 470298"/>
                <a:gd name="connsiteY64" fmla="*/ 251993 h 446690"/>
                <a:gd name="connsiteX65" fmla="*/ 455710 w 470298"/>
                <a:gd name="connsiteY65" fmla="*/ 253187 h 446690"/>
                <a:gd name="connsiteX66" fmla="*/ 454516 w 470298"/>
                <a:gd name="connsiteY66" fmla="*/ 253187 h 446690"/>
                <a:gd name="connsiteX67" fmla="*/ 453455 w 470298"/>
                <a:gd name="connsiteY67" fmla="*/ 254248 h 446690"/>
                <a:gd name="connsiteX68" fmla="*/ 452261 w 470298"/>
                <a:gd name="connsiteY68" fmla="*/ 254248 h 446690"/>
                <a:gd name="connsiteX69" fmla="*/ 451200 w 470298"/>
                <a:gd name="connsiteY69" fmla="*/ 255442 h 446690"/>
                <a:gd name="connsiteX70" fmla="*/ 451200 w 470298"/>
                <a:gd name="connsiteY70" fmla="*/ 257696 h 446690"/>
                <a:gd name="connsiteX71" fmla="*/ 447752 w 470298"/>
                <a:gd name="connsiteY71" fmla="*/ 257696 h 446690"/>
                <a:gd name="connsiteX72" fmla="*/ 447752 w 470298"/>
                <a:gd name="connsiteY72" fmla="*/ 259951 h 446690"/>
                <a:gd name="connsiteX73" fmla="*/ 446691 w 470298"/>
                <a:gd name="connsiteY73" fmla="*/ 258757 h 446690"/>
                <a:gd name="connsiteX74" fmla="*/ 444436 w 470298"/>
                <a:gd name="connsiteY74" fmla="*/ 262206 h 446690"/>
                <a:gd name="connsiteX75" fmla="*/ 439927 w 470298"/>
                <a:gd name="connsiteY75" fmla="*/ 262206 h 446690"/>
                <a:gd name="connsiteX76" fmla="*/ 438733 w 470298"/>
                <a:gd name="connsiteY76" fmla="*/ 261012 h 446690"/>
                <a:gd name="connsiteX77" fmla="*/ 437672 w 470298"/>
                <a:gd name="connsiteY77" fmla="*/ 261012 h 446690"/>
                <a:gd name="connsiteX78" fmla="*/ 437672 w 470298"/>
                <a:gd name="connsiteY78" fmla="*/ 262206 h 446690"/>
                <a:gd name="connsiteX79" fmla="*/ 430908 w 470298"/>
                <a:gd name="connsiteY79" fmla="*/ 262206 h 446690"/>
                <a:gd name="connsiteX80" fmla="*/ 429847 w 470298"/>
                <a:gd name="connsiteY80" fmla="*/ 263267 h 446690"/>
                <a:gd name="connsiteX81" fmla="*/ 428654 w 470298"/>
                <a:gd name="connsiteY81" fmla="*/ 263267 h 446690"/>
                <a:gd name="connsiteX82" fmla="*/ 428654 w 470298"/>
                <a:gd name="connsiteY82" fmla="*/ 264460 h 446690"/>
                <a:gd name="connsiteX83" fmla="*/ 427593 w 470298"/>
                <a:gd name="connsiteY83" fmla="*/ 264460 h 446690"/>
                <a:gd name="connsiteX84" fmla="*/ 427593 w 470298"/>
                <a:gd name="connsiteY84" fmla="*/ 263267 h 446690"/>
                <a:gd name="connsiteX85" fmla="*/ 426399 w 470298"/>
                <a:gd name="connsiteY85" fmla="*/ 262206 h 446690"/>
                <a:gd name="connsiteX86" fmla="*/ 424144 w 470298"/>
                <a:gd name="connsiteY86" fmla="*/ 262206 h 446690"/>
                <a:gd name="connsiteX87" fmla="*/ 424144 w 470298"/>
                <a:gd name="connsiteY87" fmla="*/ 261012 h 446690"/>
                <a:gd name="connsiteX88" fmla="*/ 424144 w 470298"/>
                <a:gd name="connsiteY88" fmla="*/ 262206 h 446690"/>
                <a:gd name="connsiteX89" fmla="*/ 423083 w 470298"/>
                <a:gd name="connsiteY89" fmla="*/ 262206 h 446690"/>
                <a:gd name="connsiteX90" fmla="*/ 423083 w 470298"/>
                <a:gd name="connsiteY90" fmla="*/ 261012 h 446690"/>
                <a:gd name="connsiteX91" fmla="*/ 420829 w 470298"/>
                <a:gd name="connsiteY91" fmla="*/ 261012 h 446690"/>
                <a:gd name="connsiteX92" fmla="*/ 420829 w 470298"/>
                <a:gd name="connsiteY92" fmla="*/ 259951 h 446690"/>
                <a:gd name="connsiteX93" fmla="*/ 417380 w 470298"/>
                <a:gd name="connsiteY93" fmla="*/ 259951 h 446690"/>
                <a:gd name="connsiteX94" fmla="*/ 388202 w 470298"/>
                <a:gd name="connsiteY94" fmla="*/ 273346 h 446690"/>
                <a:gd name="connsiteX95" fmla="*/ 380244 w 470298"/>
                <a:gd name="connsiteY95" fmla="*/ 280110 h 446690"/>
                <a:gd name="connsiteX96" fmla="*/ 379183 w 470298"/>
                <a:gd name="connsiteY96" fmla="*/ 280110 h 446690"/>
                <a:gd name="connsiteX97" fmla="*/ 377990 w 470298"/>
                <a:gd name="connsiteY97" fmla="*/ 277856 h 446690"/>
                <a:gd name="connsiteX98" fmla="*/ 372419 w 470298"/>
                <a:gd name="connsiteY98" fmla="*/ 279050 h 446690"/>
                <a:gd name="connsiteX99" fmla="*/ 373480 w 470298"/>
                <a:gd name="connsiteY99" fmla="*/ 283559 h 446690"/>
                <a:gd name="connsiteX100" fmla="*/ 375735 w 470298"/>
                <a:gd name="connsiteY100" fmla="*/ 284620 h 446690"/>
                <a:gd name="connsiteX101" fmla="*/ 377990 w 470298"/>
                <a:gd name="connsiteY101" fmla="*/ 288068 h 446690"/>
                <a:gd name="connsiteX102" fmla="*/ 376929 w 470298"/>
                <a:gd name="connsiteY102" fmla="*/ 289129 h 446690"/>
                <a:gd name="connsiteX103" fmla="*/ 376929 w 470298"/>
                <a:gd name="connsiteY103" fmla="*/ 290323 h 446690"/>
                <a:gd name="connsiteX104" fmla="*/ 375735 w 470298"/>
                <a:gd name="connsiteY104" fmla="*/ 291384 h 446690"/>
                <a:gd name="connsiteX105" fmla="*/ 374674 w 470298"/>
                <a:gd name="connsiteY105" fmla="*/ 292577 h 446690"/>
                <a:gd name="connsiteX106" fmla="*/ 373480 w 470298"/>
                <a:gd name="connsiteY106" fmla="*/ 293638 h 446690"/>
                <a:gd name="connsiteX107" fmla="*/ 373480 w 470298"/>
                <a:gd name="connsiteY107" fmla="*/ 297087 h 446690"/>
                <a:gd name="connsiteX108" fmla="*/ 371226 w 470298"/>
                <a:gd name="connsiteY108" fmla="*/ 298148 h 446690"/>
                <a:gd name="connsiteX109" fmla="*/ 371226 w 470298"/>
                <a:gd name="connsiteY109" fmla="*/ 299341 h 446690"/>
                <a:gd name="connsiteX110" fmla="*/ 372419 w 470298"/>
                <a:gd name="connsiteY110" fmla="*/ 299341 h 446690"/>
                <a:gd name="connsiteX111" fmla="*/ 372419 w 470298"/>
                <a:gd name="connsiteY111" fmla="*/ 300403 h 446690"/>
                <a:gd name="connsiteX112" fmla="*/ 368971 w 470298"/>
                <a:gd name="connsiteY112" fmla="*/ 301464 h 446690"/>
                <a:gd name="connsiteX113" fmla="*/ 368971 w 470298"/>
                <a:gd name="connsiteY113" fmla="*/ 304911 h 446690"/>
                <a:gd name="connsiteX114" fmla="*/ 342048 w 470298"/>
                <a:gd name="connsiteY114" fmla="*/ 360085 h 446690"/>
                <a:gd name="connsiteX115" fmla="*/ 339793 w 470298"/>
                <a:gd name="connsiteY115" fmla="*/ 372419 h 446690"/>
                <a:gd name="connsiteX116" fmla="*/ 311676 w 470298"/>
                <a:gd name="connsiteY116" fmla="*/ 396027 h 446690"/>
                <a:gd name="connsiteX117" fmla="*/ 301463 w 470298"/>
                <a:gd name="connsiteY117" fmla="*/ 441121 h 446690"/>
                <a:gd name="connsiteX118" fmla="*/ 296954 w 470298"/>
                <a:gd name="connsiteY118" fmla="*/ 446691 h 446690"/>
                <a:gd name="connsiteX119" fmla="*/ 266715 w 470298"/>
                <a:gd name="connsiteY119" fmla="*/ 433163 h 446690"/>
                <a:gd name="connsiteX120" fmla="*/ 251993 w 470298"/>
                <a:gd name="connsiteY120" fmla="*/ 411810 h 446690"/>
                <a:gd name="connsiteX121" fmla="*/ 247484 w 470298"/>
                <a:gd name="connsiteY121" fmla="*/ 390457 h 446690"/>
                <a:gd name="connsiteX122" fmla="*/ 242974 w 470298"/>
                <a:gd name="connsiteY122" fmla="*/ 383693 h 446690"/>
                <a:gd name="connsiteX123" fmla="*/ 138331 w 470298"/>
                <a:gd name="connsiteY123" fmla="*/ 384754 h 446690"/>
                <a:gd name="connsiteX124" fmla="*/ 196820 w 470298"/>
                <a:gd name="connsiteY124" fmla="*/ 319501 h 446690"/>
                <a:gd name="connsiteX125" fmla="*/ 103450 w 470298"/>
                <a:gd name="connsiteY125" fmla="*/ 290323 h 446690"/>
                <a:gd name="connsiteX126" fmla="*/ 103450 w 470298"/>
                <a:gd name="connsiteY126" fmla="*/ 289129 h 446690"/>
                <a:gd name="connsiteX127" fmla="*/ 105704 w 470298"/>
                <a:gd name="connsiteY127" fmla="*/ 288068 h 446690"/>
                <a:gd name="connsiteX128" fmla="*/ 106898 w 470298"/>
                <a:gd name="connsiteY128" fmla="*/ 286874 h 446690"/>
                <a:gd name="connsiteX129" fmla="*/ 104643 w 470298"/>
                <a:gd name="connsiteY129" fmla="*/ 285813 h 446690"/>
                <a:gd name="connsiteX130" fmla="*/ 103450 w 470298"/>
                <a:gd name="connsiteY130" fmla="*/ 288068 h 446690"/>
                <a:gd name="connsiteX131" fmla="*/ 98941 w 470298"/>
                <a:gd name="connsiteY131" fmla="*/ 288068 h 446690"/>
                <a:gd name="connsiteX132" fmla="*/ 97879 w 470298"/>
                <a:gd name="connsiteY132" fmla="*/ 289129 h 446690"/>
                <a:gd name="connsiteX133" fmla="*/ 95625 w 470298"/>
                <a:gd name="connsiteY133" fmla="*/ 289129 h 446690"/>
                <a:gd name="connsiteX134" fmla="*/ 93370 w 470298"/>
                <a:gd name="connsiteY134" fmla="*/ 290323 h 446690"/>
                <a:gd name="connsiteX135" fmla="*/ 93370 w 470298"/>
                <a:gd name="connsiteY135" fmla="*/ 291384 h 446690"/>
                <a:gd name="connsiteX136" fmla="*/ 92177 w 470298"/>
                <a:gd name="connsiteY136" fmla="*/ 292577 h 446690"/>
                <a:gd name="connsiteX137" fmla="*/ 88861 w 470298"/>
                <a:gd name="connsiteY137" fmla="*/ 291384 h 446690"/>
                <a:gd name="connsiteX138" fmla="*/ 43900 w 470298"/>
                <a:gd name="connsiteY138" fmla="*/ 291384 h 446690"/>
                <a:gd name="connsiteX139" fmla="*/ 40452 w 470298"/>
                <a:gd name="connsiteY139" fmla="*/ 290323 h 446690"/>
                <a:gd name="connsiteX140" fmla="*/ 39391 w 470298"/>
                <a:gd name="connsiteY140" fmla="*/ 291384 h 446690"/>
                <a:gd name="connsiteX141" fmla="*/ 6764 w 470298"/>
                <a:gd name="connsiteY141" fmla="*/ 291384 h 446690"/>
                <a:gd name="connsiteX142" fmla="*/ 6764 w 470298"/>
                <a:gd name="connsiteY142" fmla="*/ 290323 h 446690"/>
                <a:gd name="connsiteX143" fmla="*/ 18037 w 470298"/>
                <a:gd name="connsiteY143" fmla="*/ 270030 h 446690"/>
                <a:gd name="connsiteX144" fmla="*/ 20160 w 470298"/>
                <a:gd name="connsiteY144" fmla="*/ 228386 h 446690"/>
                <a:gd name="connsiteX145" fmla="*/ 21353 w 470298"/>
                <a:gd name="connsiteY145" fmla="*/ 231834 h 446690"/>
                <a:gd name="connsiteX146" fmla="*/ 23608 w 470298"/>
                <a:gd name="connsiteY146" fmla="*/ 227324 h 446690"/>
                <a:gd name="connsiteX147" fmla="*/ 24669 w 470298"/>
                <a:gd name="connsiteY147" fmla="*/ 225070 h 446690"/>
                <a:gd name="connsiteX148" fmla="*/ 22414 w 470298"/>
                <a:gd name="connsiteY148" fmla="*/ 220560 h 446690"/>
                <a:gd name="connsiteX149" fmla="*/ 22414 w 470298"/>
                <a:gd name="connsiteY149" fmla="*/ 219367 h 446690"/>
                <a:gd name="connsiteX150" fmla="*/ 20160 w 470298"/>
                <a:gd name="connsiteY150" fmla="*/ 216051 h 446690"/>
                <a:gd name="connsiteX151" fmla="*/ 21353 w 470298"/>
                <a:gd name="connsiteY151" fmla="*/ 193505 h 446690"/>
                <a:gd name="connsiteX152" fmla="*/ 4510 w 470298"/>
                <a:gd name="connsiteY152" fmla="*/ 123742 h 446690"/>
                <a:gd name="connsiteX153" fmla="*/ 7825 w 470298"/>
                <a:gd name="connsiteY153" fmla="*/ 103582 h 446690"/>
                <a:gd name="connsiteX154" fmla="*/ 0 w 470298"/>
                <a:gd name="connsiteY154" fmla="*/ 53980 h 446690"/>
                <a:gd name="connsiteX155" fmla="*/ 0 w 470298"/>
                <a:gd name="connsiteY155" fmla="*/ 52918 h 446690"/>
                <a:gd name="connsiteX156" fmla="*/ 18037 w 470298"/>
                <a:gd name="connsiteY156" fmla="*/ 19098 h 446690"/>
                <a:gd name="connsiteX157" fmla="*/ 75333 w 470298"/>
                <a:gd name="connsiteY157" fmla="*/ 6764 h 446690"/>
                <a:gd name="connsiteX158" fmla="*/ 75333 w 470298"/>
                <a:gd name="connsiteY158" fmla="*/ 3316 h 446690"/>
                <a:gd name="connsiteX159" fmla="*/ 76526 w 470298"/>
                <a:gd name="connsiteY159" fmla="*/ 0 h 44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470298" h="446690">
                  <a:moveTo>
                    <a:pt x="76526" y="0"/>
                  </a:moveTo>
                  <a:lnTo>
                    <a:pt x="79842" y="1061"/>
                  </a:lnTo>
                  <a:lnTo>
                    <a:pt x="82097" y="3316"/>
                  </a:lnTo>
                  <a:lnTo>
                    <a:pt x="82097" y="4510"/>
                  </a:lnTo>
                  <a:lnTo>
                    <a:pt x="81036" y="7825"/>
                  </a:lnTo>
                  <a:lnTo>
                    <a:pt x="82097" y="13528"/>
                  </a:lnTo>
                  <a:lnTo>
                    <a:pt x="87667" y="15783"/>
                  </a:lnTo>
                  <a:lnTo>
                    <a:pt x="86606" y="16844"/>
                  </a:lnTo>
                  <a:lnTo>
                    <a:pt x="87667" y="20292"/>
                  </a:lnTo>
                  <a:lnTo>
                    <a:pt x="86606" y="22547"/>
                  </a:lnTo>
                  <a:lnTo>
                    <a:pt x="169897" y="74272"/>
                  </a:lnTo>
                  <a:lnTo>
                    <a:pt x="168703" y="68569"/>
                  </a:lnTo>
                  <a:lnTo>
                    <a:pt x="169897" y="68569"/>
                  </a:lnTo>
                  <a:lnTo>
                    <a:pt x="172151" y="75333"/>
                  </a:lnTo>
                  <a:lnTo>
                    <a:pt x="271092" y="62998"/>
                  </a:lnTo>
                  <a:lnTo>
                    <a:pt x="294832" y="74272"/>
                  </a:lnTo>
                  <a:lnTo>
                    <a:pt x="293638" y="79842"/>
                  </a:lnTo>
                  <a:lnTo>
                    <a:pt x="293638" y="83291"/>
                  </a:lnTo>
                  <a:lnTo>
                    <a:pt x="294832" y="84351"/>
                  </a:lnTo>
                  <a:lnTo>
                    <a:pt x="294832" y="85545"/>
                  </a:lnTo>
                  <a:lnTo>
                    <a:pt x="295893" y="87800"/>
                  </a:lnTo>
                  <a:lnTo>
                    <a:pt x="298148" y="87800"/>
                  </a:lnTo>
                  <a:lnTo>
                    <a:pt x="299341" y="88861"/>
                  </a:lnTo>
                  <a:lnTo>
                    <a:pt x="302657" y="94564"/>
                  </a:lnTo>
                  <a:lnTo>
                    <a:pt x="309421" y="81035"/>
                  </a:lnTo>
                  <a:lnTo>
                    <a:pt x="312737" y="82097"/>
                  </a:lnTo>
                  <a:lnTo>
                    <a:pt x="338599" y="78781"/>
                  </a:lnTo>
                  <a:lnTo>
                    <a:pt x="365655" y="90055"/>
                  </a:lnTo>
                  <a:lnTo>
                    <a:pt x="406107" y="62998"/>
                  </a:lnTo>
                  <a:lnTo>
                    <a:pt x="401597" y="60744"/>
                  </a:lnTo>
                  <a:lnTo>
                    <a:pt x="399475" y="60744"/>
                  </a:lnTo>
                  <a:lnTo>
                    <a:pt x="399475" y="59683"/>
                  </a:lnTo>
                  <a:lnTo>
                    <a:pt x="396027" y="57428"/>
                  </a:lnTo>
                  <a:lnTo>
                    <a:pt x="394966" y="57428"/>
                  </a:lnTo>
                  <a:lnTo>
                    <a:pt x="392711" y="58489"/>
                  </a:lnTo>
                  <a:lnTo>
                    <a:pt x="392711" y="57428"/>
                  </a:lnTo>
                  <a:lnTo>
                    <a:pt x="392711" y="58489"/>
                  </a:lnTo>
                  <a:lnTo>
                    <a:pt x="392711" y="57428"/>
                  </a:lnTo>
                  <a:lnTo>
                    <a:pt x="391518" y="58489"/>
                  </a:lnTo>
                  <a:lnTo>
                    <a:pt x="391518" y="53980"/>
                  </a:lnTo>
                  <a:lnTo>
                    <a:pt x="392711" y="53980"/>
                  </a:lnTo>
                  <a:lnTo>
                    <a:pt x="392711" y="55174"/>
                  </a:lnTo>
                  <a:lnTo>
                    <a:pt x="393772" y="56234"/>
                  </a:lnTo>
                  <a:lnTo>
                    <a:pt x="397088" y="56234"/>
                  </a:lnTo>
                  <a:lnTo>
                    <a:pt x="400536" y="59683"/>
                  </a:lnTo>
                  <a:lnTo>
                    <a:pt x="401597" y="58489"/>
                  </a:lnTo>
                  <a:lnTo>
                    <a:pt x="403985" y="59683"/>
                  </a:lnTo>
                  <a:lnTo>
                    <a:pt x="405046" y="58489"/>
                  </a:lnTo>
                  <a:lnTo>
                    <a:pt x="408361" y="61938"/>
                  </a:lnTo>
                  <a:lnTo>
                    <a:pt x="434224" y="42707"/>
                  </a:lnTo>
                  <a:lnTo>
                    <a:pt x="470299" y="93371"/>
                  </a:lnTo>
                  <a:lnTo>
                    <a:pt x="457964" y="163132"/>
                  </a:lnTo>
                  <a:lnTo>
                    <a:pt x="455710" y="175467"/>
                  </a:lnTo>
                  <a:lnTo>
                    <a:pt x="452261" y="178915"/>
                  </a:lnTo>
                  <a:lnTo>
                    <a:pt x="428654" y="190189"/>
                  </a:lnTo>
                  <a:lnTo>
                    <a:pt x="464728" y="248677"/>
                  </a:lnTo>
                  <a:lnTo>
                    <a:pt x="464728" y="249739"/>
                  </a:lnTo>
                  <a:lnTo>
                    <a:pt x="463535" y="249739"/>
                  </a:lnTo>
                  <a:lnTo>
                    <a:pt x="463535" y="248677"/>
                  </a:lnTo>
                  <a:lnTo>
                    <a:pt x="461280" y="248677"/>
                  </a:lnTo>
                  <a:lnTo>
                    <a:pt x="461280" y="249739"/>
                  </a:lnTo>
                  <a:lnTo>
                    <a:pt x="459025" y="249739"/>
                  </a:lnTo>
                  <a:lnTo>
                    <a:pt x="457964" y="250933"/>
                  </a:lnTo>
                  <a:lnTo>
                    <a:pt x="457964" y="251993"/>
                  </a:lnTo>
                  <a:lnTo>
                    <a:pt x="455710" y="251993"/>
                  </a:lnTo>
                  <a:lnTo>
                    <a:pt x="455710" y="253187"/>
                  </a:lnTo>
                  <a:lnTo>
                    <a:pt x="454516" y="253187"/>
                  </a:lnTo>
                  <a:lnTo>
                    <a:pt x="453455" y="254248"/>
                  </a:lnTo>
                  <a:lnTo>
                    <a:pt x="452261" y="254248"/>
                  </a:lnTo>
                  <a:lnTo>
                    <a:pt x="451200" y="255442"/>
                  </a:lnTo>
                  <a:lnTo>
                    <a:pt x="451200" y="257696"/>
                  </a:lnTo>
                  <a:lnTo>
                    <a:pt x="447752" y="257696"/>
                  </a:lnTo>
                  <a:lnTo>
                    <a:pt x="447752" y="259951"/>
                  </a:lnTo>
                  <a:lnTo>
                    <a:pt x="446691" y="258757"/>
                  </a:lnTo>
                  <a:lnTo>
                    <a:pt x="444436" y="262206"/>
                  </a:lnTo>
                  <a:lnTo>
                    <a:pt x="439927" y="262206"/>
                  </a:lnTo>
                  <a:lnTo>
                    <a:pt x="438733" y="261012"/>
                  </a:lnTo>
                  <a:lnTo>
                    <a:pt x="437672" y="261012"/>
                  </a:lnTo>
                  <a:lnTo>
                    <a:pt x="437672" y="262206"/>
                  </a:lnTo>
                  <a:lnTo>
                    <a:pt x="430908" y="262206"/>
                  </a:lnTo>
                  <a:lnTo>
                    <a:pt x="429847" y="263267"/>
                  </a:lnTo>
                  <a:lnTo>
                    <a:pt x="428654" y="263267"/>
                  </a:lnTo>
                  <a:lnTo>
                    <a:pt x="428654" y="264460"/>
                  </a:lnTo>
                  <a:lnTo>
                    <a:pt x="427593" y="264460"/>
                  </a:lnTo>
                  <a:lnTo>
                    <a:pt x="427593" y="263267"/>
                  </a:lnTo>
                  <a:lnTo>
                    <a:pt x="426399" y="262206"/>
                  </a:lnTo>
                  <a:lnTo>
                    <a:pt x="424144" y="262206"/>
                  </a:lnTo>
                  <a:lnTo>
                    <a:pt x="424144" y="261012"/>
                  </a:lnTo>
                  <a:lnTo>
                    <a:pt x="424144" y="262206"/>
                  </a:lnTo>
                  <a:lnTo>
                    <a:pt x="423083" y="262206"/>
                  </a:lnTo>
                  <a:lnTo>
                    <a:pt x="423083" y="261012"/>
                  </a:lnTo>
                  <a:lnTo>
                    <a:pt x="420829" y="261012"/>
                  </a:lnTo>
                  <a:lnTo>
                    <a:pt x="420829" y="259951"/>
                  </a:lnTo>
                  <a:lnTo>
                    <a:pt x="417380" y="259951"/>
                  </a:lnTo>
                  <a:lnTo>
                    <a:pt x="388202" y="273346"/>
                  </a:lnTo>
                  <a:lnTo>
                    <a:pt x="380244" y="280110"/>
                  </a:lnTo>
                  <a:lnTo>
                    <a:pt x="379183" y="280110"/>
                  </a:lnTo>
                  <a:lnTo>
                    <a:pt x="377990" y="277856"/>
                  </a:lnTo>
                  <a:lnTo>
                    <a:pt x="372419" y="279050"/>
                  </a:lnTo>
                  <a:lnTo>
                    <a:pt x="373480" y="283559"/>
                  </a:lnTo>
                  <a:lnTo>
                    <a:pt x="375735" y="284620"/>
                  </a:lnTo>
                  <a:lnTo>
                    <a:pt x="377990" y="288068"/>
                  </a:lnTo>
                  <a:lnTo>
                    <a:pt x="376929" y="289129"/>
                  </a:lnTo>
                  <a:lnTo>
                    <a:pt x="376929" y="290323"/>
                  </a:lnTo>
                  <a:lnTo>
                    <a:pt x="375735" y="291384"/>
                  </a:lnTo>
                  <a:lnTo>
                    <a:pt x="374674" y="292577"/>
                  </a:lnTo>
                  <a:lnTo>
                    <a:pt x="373480" y="293638"/>
                  </a:lnTo>
                  <a:lnTo>
                    <a:pt x="373480" y="297087"/>
                  </a:lnTo>
                  <a:lnTo>
                    <a:pt x="371226" y="298148"/>
                  </a:lnTo>
                  <a:lnTo>
                    <a:pt x="371226" y="299341"/>
                  </a:lnTo>
                  <a:lnTo>
                    <a:pt x="372419" y="299341"/>
                  </a:lnTo>
                  <a:lnTo>
                    <a:pt x="372419" y="300403"/>
                  </a:lnTo>
                  <a:lnTo>
                    <a:pt x="368971" y="301464"/>
                  </a:lnTo>
                  <a:lnTo>
                    <a:pt x="368971" y="304911"/>
                  </a:lnTo>
                  <a:lnTo>
                    <a:pt x="342048" y="360085"/>
                  </a:lnTo>
                  <a:lnTo>
                    <a:pt x="339793" y="372419"/>
                  </a:lnTo>
                  <a:lnTo>
                    <a:pt x="311676" y="396027"/>
                  </a:lnTo>
                  <a:lnTo>
                    <a:pt x="301463" y="441121"/>
                  </a:lnTo>
                  <a:lnTo>
                    <a:pt x="296954" y="446691"/>
                  </a:lnTo>
                  <a:lnTo>
                    <a:pt x="266715" y="433163"/>
                  </a:lnTo>
                  <a:lnTo>
                    <a:pt x="251993" y="411810"/>
                  </a:lnTo>
                  <a:lnTo>
                    <a:pt x="247484" y="390457"/>
                  </a:lnTo>
                  <a:lnTo>
                    <a:pt x="242974" y="383693"/>
                  </a:lnTo>
                  <a:lnTo>
                    <a:pt x="138331" y="384754"/>
                  </a:lnTo>
                  <a:lnTo>
                    <a:pt x="196820" y="319501"/>
                  </a:lnTo>
                  <a:lnTo>
                    <a:pt x="103450" y="290323"/>
                  </a:lnTo>
                  <a:lnTo>
                    <a:pt x="103450" y="289129"/>
                  </a:lnTo>
                  <a:lnTo>
                    <a:pt x="105704" y="288068"/>
                  </a:lnTo>
                  <a:lnTo>
                    <a:pt x="106898" y="286874"/>
                  </a:lnTo>
                  <a:lnTo>
                    <a:pt x="104643" y="285813"/>
                  </a:lnTo>
                  <a:lnTo>
                    <a:pt x="103450" y="288068"/>
                  </a:lnTo>
                  <a:lnTo>
                    <a:pt x="98941" y="288068"/>
                  </a:lnTo>
                  <a:lnTo>
                    <a:pt x="97879" y="289129"/>
                  </a:lnTo>
                  <a:lnTo>
                    <a:pt x="95625" y="289129"/>
                  </a:lnTo>
                  <a:lnTo>
                    <a:pt x="93370" y="290323"/>
                  </a:lnTo>
                  <a:lnTo>
                    <a:pt x="93370" y="291384"/>
                  </a:lnTo>
                  <a:lnTo>
                    <a:pt x="92177" y="292577"/>
                  </a:lnTo>
                  <a:lnTo>
                    <a:pt x="88861" y="291384"/>
                  </a:lnTo>
                  <a:lnTo>
                    <a:pt x="43900" y="291384"/>
                  </a:lnTo>
                  <a:lnTo>
                    <a:pt x="40452" y="290323"/>
                  </a:lnTo>
                  <a:lnTo>
                    <a:pt x="39391" y="291384"/>
                  </a:lnTo>
                  <a:lnTo>
                    <a:pt x="6764" y="291384"/>
                  </a:lnTo>
                  <a:lnTo>
                    <a:pt x="6764" y="290323"/>
                  </a:lnTo>
                  <a:lnTo>
                    <a:pt x="18037" y="270030"/>
                  </a:lnTo>
                  <a:lnTo>
                    <a:pt x="20160" y="228386"/>
                  </a:lnTo>
                  <a:lnTo>
                    <a:pt x="21353" y="231834"/>
                  </a:lnTo>
                  <a:lnTo>
                    <a:pt x="23608" y="227324"/>
                  </a:lnTo>
                  <a:lnTo>
                    <a:pt x="24669" y="225070"/>
                  </a:lnTo>
                  <a:lnTo>
                    <a:pt x="22414" y="220560"/>
                  </a:lnTo>
                  <a:lnTo>
                    <a:pt x="22414" y="219367"/>
                  </a:lnTo>
                  <a:lnTo>
                    <a:pt x="20160" y="216051"/>
                  </a:lnTo>
                  <a:lnTo>
                    <a:pt x="21353" y="193505"/>
                  </a:lnTo>
                  <a:lnTo>
                    <a:pt x="4510" y="123742"/>
                  </a:lnTo>
                  <a:lnTo>
                    <a:pt x="7825" y="103582"/>
                  </a:lnTo>
                  <a:lnTo>
                    <a:pt x="0" y="53980"/>
                  </a:lnTo>
                  <a:lnTo>
                    <a:pt x="0" y="52918"/>
                  </a:lnTo>
                  <a:lnTo>
                    <a:pt x="18037" y="19098"/>
                  </a:lnTo>
                  <a:lnTo>
                    <a:pt x="75333" y="6764"/>
                  </a:lnTo>
                  <a:lnTo>
                    <a:pt x="75333" y="3316"/>
                  </a:lnTo>
                  <a:lnTo>
                    <a:pt x="76526" y="0"/>
                  </a:lnTo>
                </a:path>
              </a:pathLst>
            </a:custGeom>
            <a:noFill/>
            <a:ln w="3315" cap="flat">
              <a:solidFill>
                <a:schemeClr val="bg1">
                  <a:lumMod val="65000"/>
                </a:schemeClr>
              </a:solidFill>
              <a:prstDash val="solid"/>
              <a:miter/>
            </a:ln>
          </p:spPr>
          <p:txBody>
            <a:bodyPr rtlCol="0" anchor="ctr"/>
            <a:lstStyle/>
            <a:p>
              <a:endParaRPr lang="en-FI" sz="816"/>
            </a:p>
          </p:txBody>
        </p:sp>
        <p:sp>
          <p:nvSpPr>
            <p:cNvPr id="951" name="Freeform: Shape 950">
              <a:extLst>
                <a:ext uri="{FF2B5EF4-FFF2-40B4-BE49-F238E27FC236}">
                  <a16:creationId xmlns:a16="http://schemas.microsoft.com/office/drawing/2014/main" id="{9B961577-ECC5-940A-15BC-F162E6815EC4}"/>
                </a:ext>
              </a:extLst>
            </p:cNvPr>
            <p:cNvSpPr/>
            <p:nvPr/>
          </p:nvSpPr>
          <p:spPr>
            <a:xfrm>
              <a:off x="4135466" y="10438404"/>
              <a:ext cx="376928" cy="383692"/>
            </a:xfrm>
            <a:custGeom>
              <a:avLst/>
              <a:gdLst>
                <a:gd name="connsiteX0" fmla="*/ 7825 w 376928"/>
                <a:gd name="connsiteY0" fmla="*/ 198013 h 383692"/>
                <a:gd name="connsiteX1" fmla="*/ 12335 w 376928"/>
                <a:gd name="connsiteY1" fmla="*/ 192443 h 383692"/>
                <a:gd name="connsiteX2" fmla="*/ 22547 w 376928"/>
                <a:gd name="connsiteY2" fmla="*/ 147349 h 383692"/>
                <a:gd name="connsiteX3" fmla="*/ 50664 w 376928"/>
                <a:gd name="connsiteY3" fmla="*/ 123742 h 383692"/>
                <a:gd name="connsiteX4" fmla="*/ 52919 w 376928"/>
                <a:gd name="connsiteY4" fmla="*/ 111408 h 383692"/>
                <a:gd name="connsiteX5" fmla="*/ 79842 w 376928"/>
                <a:gd name="connsiteY5" fmla="*/ 56234 h 383692"/>
                <a:gd name="connsiteX6" fmla="*/ 79842 w 376928"/>
                <a:gd name="connsiteY6" fmla="*/ 52786 h 383692"/>
                <a:gd name="connsiteX7" fmla="*/ 83290 w 376928"/>
                <a:gd name="connsiteY7" fmla="*/ 51725 h 383692"/>
                <a:gd name="connsiteX8" fmla="*/ 83290 w 376928"/>
                <a:gd name="connsiteY8" fmla="*/ 50664 h 383692"/>
                <a:gd name="connsiteX9" fmla="*/ 82097 w 376928"/>
                <a:gd name="connsiteY9" fmla="*/ 50664 h 383692"/>
                <a:gd name="connsiteX10" fmla="*/ 82097 w 376928"/>
                <a:gd name="connsiteY10" fmla="*/ 49471 h 383692"/>
                <a:gd name="connsiteX11" fmla="*/ 84351 w 376928"/>
                <a:gd name="connsiteY11" fmla="*/ 48410 h 383692"/>
                <a:gd name="connsiteX12" fmla="*/ 84351 w 376928"/>
                <a:gd name="connsiteY12" fmla="*/ 44961 h 383692"/>
                <a:gd name="connsiteX13" fmla="*/ 85545 w 376928"/>
                <a:gd name="connsiteY13" fmla="*/ 43900 h 383692"/>
                <a:gd name="connsiteX14" fmla="*/ 86606 w 376928"/>
                <a:gd name="connsiteY14" fmla="*/ 42707 h 383692"/>
                <a:gd name="connsiteX15" fmla="*/ 87800 w 376928"/>
                <a:gd name="connsiteY15" fmla="*/ 41645 h 383692"/>
                <a:gd name="connsiteX16" fmla="*/ 87800 w 376928"/>
                <a:gd name="connsiteY16" fmla="*/ 40451 h 383692"/>
                <a:gd name="connsiteX17" fmla="*/ 88861 w 376928"/>
                <a:gd name="connsiteY17" fmla="*/ 39391 h 383692"/>
                <a:gd name="connsiteX18" fmla="*/ 86606 w 376928"/>
                <a:gd name="connsiteY18" fmla="*/ 35942 h 383692"/>
                <a:gd name="connsiteX19" fmla="*/ 84351 w 376928"/>
                <a:gd name="connsiteY19" fmla="*/ 34881 h 383692"/>
                <a:gd name="connsiteX20" fmla="*/ 83290 w 376928"/>
                <a:gd name="connsiteY20" fmla="*/ 30372 h 383692"/>
                <a:gd name="connsiteX21" fmla="*/ 88861 w 376928"/>
                <a:gd name="connsiteY21" fmla="*/ 29178 h 383692"/>
                <a:gd name="connsiteX22" fmla="*/ 90054 w 376928"/>
                <a:gd name="connsiteY22" fmla="*/ 31433 h 383692"/>
                <a:gd name="connsiteX23" fmla="*/ 91115 w 376928"/>
                <a:gd name="connsiteY23" fmla="*/ 31433 h 383692"/>
                <a:gd name="connsiteX24" fmla="*/ 99073 w 376928"/>
                <a:gd name="connsiteY24" fmla="*/ 24669 h 383692"/>
                <a:gd name="connsiteX25" fmla="*/ 128251 w 376928"/>
                <a:gd name="connsiteY25" fmla="*/ 11274 h 383692"/>
                <a:gd name="connsiteX26" fmla="*/ 131700 w 376928"/>
                <a:gd name="connsiteY26" fmla="*/ 11274 h 383692"/>
                <a:gd name="connsiteX27" fmla="*/ 131700 w 376928"/>
                <a:gd name="connsiteY27" fmla="*/ 12334 h 383692"/>
                <a:gd name="connsiteX28" fmla="*/ 133954 w 376928"/>
                <a:gd name="connsiteY28" fmla="*/ 12334 h 383692"/>
                <a:gd name="connsiteX29" fmla="*/ 133954 w 376928"/>
                <a:gd name="connsiteY29" fmla="*/ 13528 h 383692"/>
                <a:gd name="connsiteX30" fmla="*/ 135015 w 376928"/>
                <a:gd name="connsiteY30" fmla="*/ 13528 h 383692"/>
                <a:gd name="connsiteX31" fmla="*/ 135015 w 376928"/>
                <a:gd name="connsiteY31" fmla="*/ 12334 h 383692"/>
                <a:gd name="connsiteX32" fmla="*/ 135015 w 376928"/>
                <a:gd name="connsiteY32" fmla="*/ 13528 h 383692"/>
                <a:gd name="connsiteX33" fmla="*/ 137270 w 376928"/>
                <a:gd name="connsiteY33" fmla="*/ 13528 h 383692"/>
                <a:gd name="connsiteX34" fmla="*/ 138464 w 376928"/>
                <a:gd name="connsiteY34" fmla="*/ 14590 h 383692"/>
                <a:gd name="connsiteX35" fmla="*/ 138464 w 376928"/>
                <a:gd name="connsiteY35" fmla="*/ 15783 h 383692"/>
                <a:gd name="connsiteX36" fmla="*/ 139525 w 376928"/>
                <a:gd name="connsiteY36" fmla="*/ 15783 h 383692"/>
                <a:gd name="connsiteX37" fmla="*/ 139525 w 376928"/>
                <a:gd name="connsiteY37" fmla="*/ 14590 h 383692"/>
                <a:gd name="connsiteX38" fmla="*/ 140718 w 376928"/>
                <a:gd name="connsiteY38" fmla="*/ 14590 h 383692"/>
                <a:gd name="connsiteX39" fmla="*/ 141779 w 376928"/>
                <a:gd name="connsiteY39" fmla="*/ 13528 h 383692"/>
                <a:gd name="connsiteX40" fmla="*/ 148543 w 376928"/>
                <a:gd name="connsiteY40" fmla="*/ 13528 h 383692"/>
                <a:gd name="connsiteX41" fmla="*/ 148543 w 376928"/>
                <a:gd name="connsiteY41" fmla="*/ 12334 h 383692"/>
                <a:gd name="connsiteX42" fmla="*/ 149604 w 376928"/>
                <a:gd name="connsiteY42" fmla="*/ 12334 h 383692"/>
                <a:gd name="connsiteX43" fmla="*/ 150798 w 376928"/>
                <a:gd name="connsiteY43" fmla="*/ 13528 h 383692"/>
                <a:gd name="connsiteX44" fmla="*/ 155307 w 376928"/>
                <a:gd name="connsiteY44" fmla="*/ 13528 h 383692"/>
                <a:gd name="connsiteX45" fmla="*/ 157562 w 376928"/>
                <a:gd name="connsiteY45" fmla="*/ 10080 h 383692"/>
                <a:gd name="connsiteX46" fmla="*/ 158623 w 376928"/>
                <a:gd name="connsiteY46" fmla="*/ 11274 h 383692"/>
                <a:gd name="connsiteX47" fmla="*/ 158623 w 376928"/>
                <a:gd name="connsiteY47" fmla="*/ 9019 h 383692"/>
                <a:gd name="connsiteX48" fmla="*/ 162071 w 376928"/>
                <a:gd name="connsiteY48" fmla="*/ 9019 h 383692"/>
                <a:gd name="connsiteX49" fmla="*/ 162071 w 376928"/>
                <a:gd name="connsiteY49" fmla="*/ 6764 h 383692"/>
                <a:gd name="connsiteX50" fmla="*/ 163132 w 376928"/>
                <a:gd name="connsiteY50" fmla="*/ 5571 h 383692"/>
                <a:gd name="connsiteX51" fmla="*/ 164326 w 376928"/>
                <a:gd name="connsiteY51" fmla="*/ 5571 h 383692"/>
                <a:gd name="connsiteX52" fmla="*/ 165387 w 376928"/>
                <a:gd name="connsiteY52" fmla="*/ 4510 h 383692"/>
                <a:gd name="connsiteX53" fmla="*/ 166581 w 376928"/>
                <a:gd name="connsiteY53" fmla="*/ 4510 h 383692"/>
                <a:gd name="connsiteX54" fmla="*/ 166581 w 376928"/>
                <a:gd name="connsiteY54" fmla="*/ 3316 h 383692"/>
                <a:gd name="connsiteX55" fmla="*/ 168835 w 376928"/>
                <a:gd name="connsiteY55" fmla="*/ 3316 h 383692"/>
                <a:gd name="connsiteX56" fmla="*/ 168835 w 376928"/>
                <a:gd name="connsiteY56" fmla="*/ 2255 h 383692"/>
                <a:gd name="connsiteX57" fmla="*/ 169896 w 376928"/>
                <a:gd name="connsiteY57" fmla="*/ 1061 h 383692"/>
                <a:gd name="connsiteX58" fmla="*/ 172151 w 376928"/>
                <a:gd name="connsiteY58" fmla="*/ 1061 h 383692"/>
                <a:gd name="connsiteX59" fmla="*/ 172151 w 376928"/>
                <a:gd name="connsiteY59" fmla="*/ 0 h 383692"/>
                <a:gd name="connsiteX60" fmla="*/ 174406 w 376928"/>
                <a:gd name="connsiteY60" fmla="*/ 0 h 383692"/>
                <a:gd name="connsiteX61" fmla="*/ 174406 w 376928"/>
                <a:gd name="connsiteY61" fmla="*/ 1061 h 383692"/>
                <a:gd name="connsiteX62" fmla="*/ 177854 w 376928"/>
                <a:gd name="connsiteY62" fmla="*/ 1061 h 383692"/>
                <a:gd name="connsiteX63" fmla="*/ 177854 w 376928"/>
                <a:gd name="connsiteY63" fmla="*/ 2255 h 383692"/>
                <a:gd name="connsiteX64" fmla="*/ 180109 w 376928"/>
                <a:gd name="connsiteY64" fmla="*/ 2255 h 383692"/>
                <a:gd name="connsiteX65" fmla="*/ 181170 w 376928"/>
                <a:gd name="connsiteY65" fmla="*/ 3316 h 383692"/>
                <a:gd name="connsiteX66" fmla="*/ 184485 w 376928"/>
                <a:gd name="connsiteY66" fmla="*/ 4510 h 383692"/>
                <a:gd name="connsiteX67" fmla="*/ 185679 w 376928"/>
                <a:gd name="connsiteY67" fmla="*/ 4510 h 383692"/>
                <a:gd name="connsiteX68" fmla="*/ 185679 w 376928"/>
                <a:gd name="connsiteY68" fmla="*/ 3316 h 383692"/>
                <a:gd name="connsiteX69" fmla="*/ 187934 w 376928"/>
                <a:gd name="connsiteY69" fmla="*/ 3316 h 383692"/>
                <a:gd name="connsiteX70" fmla="*/ 190188 w 376928"/>
                <a:gd name="connsiteY70" fmla="*/ 5571 h 383692"/>
                <a:gd name="connsiteX71" fmla="*/ 191249 w 376928"/>
                <a:gd name="connsiteY71" fmla="*/ 4510 h 383692"/>
                <a:gd name="connsiteX72" fmla="*/ 191249 w 376928"/>
                <a:gd name="connsiteY72" fmla="*/ 5571 h 383692"/>
                <a:gd name="connsiteX73" fmla="*/ 193504 w 376928"/>
                <a:gd name="connsiteY73" fmla="*/ 7825 h 383692"/>
                <a:gd name="connsiteX74" fmla="*/ 198014 w 376928"/>
                <a:gd name="connsiteY74" fmla="*/ 9019 h 383692"/>
                <a:gd name="connsiteX75" fmla="*/ 200268 w 376928"/>
                <a:gd name="connsiteY75" fmla="*/ 10080 h 383692"/>
                <a:gd name="connsiteX76" fmla="*/ 200268 w 376928"/>
                <a:gd name="connsiteY76" fmla="*/ 12334 h 383692"/>
                <a:gd name="connsiteX77" fmla="*/ 202523 w 376928"/>
                <a:gd name="connsiteY77" fmla="*/ 14590 h 383692"/>
                <a:gd name="connsiteX78" fmla="*/ 246423 w 376928"/>
                <a:gd name="connsiteY78" fmla="*/ 61805 h 383692"/>
                <a:gd name="connsiteX79" fmla="*/ 247616 w 376928"/>
                <a:gd name="connsiteY79" fmla="*/ 59550 h 383692"/>
                <a:gd name="connsiteX80" fmla="*/ 248677 w 376928"/>
                <a:gd name="connsiteY80" fmla="*/ 61805 h 383692"/>
                <a:gd name="connsiteX81" fmla="*/ 249871 w 376928"/>
                <a:gd name="connsiteY81" fmla="*/ 65254 h 383692"/>
                <a:gd name="connsiteX82" fmla="*/ 265521 w 376928"/>
                <a:gd name="connsiteY82" fmla="*/ 97879 h 383692"/>
                <a:gd name="connsiteX83" fmla="*/ 287007 w 376928"/>
                <a:gd name="connsiteY83" fmla="*/ 138331 h 383692"/>
                <a:gd name="connsiteX84" fmla="*/ 366849 w 376928"/>
                <a:gd name="connsiteY84" fmla="*/ 226130 h 383692"/>
                <a:gd name="connsiteX85" fmla="*/ 365655 w 376928"/>
                <a:gd name="connsiteY85" fmla="*/ 227324 h 383692"/>
                <a:gd name="connsiteX86" fmla="*/ 367910 w 376928"/>
                <a:gd name="connsiteY86" fmla="*/ 227324 h 383692"/>
                <a:gd name="connsiteX87" fmla="*/ 374674 w 376928"/>
                <a:gd name="connsiteY87" fmla="*/ 232895 h 383692"/>
                <a:gd name="connsiteX88" fmla="*/ 376929 w 376928"/>
                <a:gd name="connsiteY88" fmla="*/ 233956 h 383692"/>
                <a:gd name="connsiteX89" fmla="*/ 325204 w 376928"/>
                <a:gd name="connsiteY89" fmla="*/ 261012 h 383692"/>
                <a:gd name="connsiteX90" fmla="*/ 325204 w 376928"/>
                <a:gd name="connsiteY90" fmla="*/ 256503 h 383692"/>
                <a:gd name="connsiteX91" fmla="*/ 322949 w 376928"/>
                <a:gd name="connsiteY91" fmla="*/ 255442 h 383692"/>
                <a:gd name="connsiteX92" fmla="*/ 318440 w 376928"/>
                <a:gd name="connsiteY92" fmla="*/ 265521 h 383692"/>
                <a:gd name="connsiteX93" fmla="*/ 312869 w 376928"/>
                <a:gd name="connsiteY93" fmla="*/ 254248 h 383692"/>
                <a:gd name="connsiteX94" fmla="*/ 280243 w 376928"/>
                <a:gd name="connsiteY94" fmla="*/ 272286 h 383692"/>
                <a:gd name="connsiteX95" fmla="*/ 275734 w 376928"/>
                <a:gd name="connsiteY95" fmla="*/ 264327 h 383692"/>
                <a:gd name="connsiteX96" fmla="*/ 268969 w 376928"/>
                <a:gd name="connsiteY96" fmla="*/ 254248 h 383692"/>
                <a:gd name="connsiteX97" fmla="*/ 267776 w 376928"/>
                <a:gd name="connsiteY97" fmla="*/ 256503 h 383692"/>
                <a:gd name="connsiteX98" fmla="*/ 265521 w 376928"/>
                <a:gd name="connsiteY98" fmla="*/ 256503 h 383692"/>
                <a:gd name="connsiteX99" fmla="*/ 265521 w 376928"/>
                <a:gd name="connsiteY99" fmla="*/ 251993 h 383692"/>
                <a:gd name="connsiteX100" fmla="*/ 259951 w 376928"/>
                <a:gd name="connsiteY100" fmla="*/ 244168 h 383692"/>
                <a:gd name="connsiteX101" fmla="*/ 253187 w 376928"/>
                <a:gd name="connsiteY101" fmla="*/ 256503 h 383692"/>
                <a:gd name="connsiteX102" fmla="*/ 272285 w 376928"/>
                <a:gd name="connsiteY102" fmla="*/ 266583 h 383692"/>
                <a:gd name="connsiteX103" fmla="*/ 270030 w 376928"/>
                <a:gd name="connsiteY103" fmla="*/ 271092 h 383692"/>
                <a:gd name="connsiteX104" fmla="*/ 263267 w 376928"/>
                <a:gd name="connsiteY104" fmla="*/ 280110 h 383692"/>
                <a:gd name="connsiteX105" fmla="*/ 264460 w 376928"/>
                <a:gd name="connsiteY105" fmla="*/ 281304 h 383692"/>
                <a:gd name="connsiteX106" fmla="*/ 263267 w 376928"/>
                <a:gd name="connsiteY106" fmla="*/ 281304 h 383692"/>
                <a:gd name="connsiteX107" fmla="*/ 261012 w 376928"/>
                <a:gd name="connsiteY107" fmla="*/ 283559 h 383692"/>
                <a:gd name="connsiteX108" fmla="*/ 259951 w 376928"/>
                <a:gd name="connsiteY108" fmla="*/ 285813 h 383692"/>
                <a:gd name="connsiteX109" fmla="*/ 259951 w 376928"/>
                <a:gd name="connsiteY109" fmla="*/ 289129 h 383692"/>
                <a:gd name="connsiteX110" fmla="*/ 258757 w 376928"/>
                <a:gd name="connsiteY110" fmla="*/ 290323 h 383692"/>
                <a:gd name="connsiteX111" fmla="*/ 257696 w 376928"/>
                <a:gd name="connsiteY111" fmla="*/ 290323 h 383692"/>
                <a:gd name="connsiteX112" fmla="*/ 255442 w 376928"/>
                <a:gd name="connsiteY112" fmla="*/ 294832 h 383692"/>
                <a:gd name="connsiteX113" fmla="*/ 249871 w 376928"/>
                <a:gd name="connsiteY113" fmla="*/ 292577 h 383692"/>
                <a:gd name="connsiteX114" fmla="*/ 245362 w 376928"/>
                <a:gd name="connsiteY114" fmla="*/ 300403 h 383692"/>
                <a:gd name="connsiteX115" fmla="*/ 232895 w 376928"/>
                <a:gd name="connsiteY115" fmla="*/ 307167 h 383692"/>
                <a:gd name="connsiteX116" fmla="*/ 198014 w 376928"/>
                <a:gd name="connsiteY116" fmla="*/ 360085 h 383692"/>
                <a:gd name="connsiteX117" fmla="*/ 187934 w 376928"/>
                <a:gd name="connsiteY117" fmla="*/ 364462 h 383692"/>
                <a:gd name="connsiteX118" fmla="*/ 186873 w 376928"/>
                <a:gd name="connsiteY118" fmla="*/ 366717 h 383692"/>
                <a:gd name="connsiteX119" fmla="*/ 186873 w 376928"/>
                <a:gd name="connsiteY119" fmla="*/ 367910 h 383692"/>
                <a:gd name="connsiteX120" fmla="*/ 187934 w 376928"/>
                <a:gd name="connsiteY120" fmla="*/ 367910 h 383692"/>
                <a:gd name="connsiteX121" fmla="*/ 187934 w 376928"/>
                <a:gd name="connsiteY121" fmla="*/ 370165 h 383692"/>
                <a:gd name="connsiteX122" fmla="*/ 186873 w 376928"/>
                <a:gd name="connsiteY122" fmla="*/ 371225 h 383692"/>
                <a:gd name="connsiteX123" fmla="*/ 187934 w 376928"/>
                <a:gd name="connsiteY123" fmla="*/ 372419 h 383692"/>
                <a:gd name="connsiteX124" fmla="*/ 188995 w 376928"/>
                <a:gd name="connsiteY124" fmla="*/ 372419 h 383692"/>
                <a:gd name="connsiteX125" fmla="*/ 187934 w 376928"/>
                <a:gd name="connsiteY125" fmla="*/ 373481 h 383692"/>
                <a:gd name="connsiteX126" fmla="*/ 190188 w 376928"/>
                <a:gd name="connsiteY126" fmla="*/ 375735 h 383692"/>
                <a:gd name="connsiteX127" fmla="*/ 186873 w 376928"/>
                <a:gd name="connsiteY127" fmla="*/ 381438 h 383692"/>
                <a:gd name="connsiteX128" fmla="*/ 178915 w 376928"/>
                <a:gd name="connsiteY128" fmla="*/ 382499 h 383692"/>
                <a:gd name="connsiteX129" fmla="*/ 176660 w 376928"/>
                <a:gd name="connsiteY129" fmla="*/ 383693 h 383692"/>
                <a:gd name="connsiteX130" fmla="*/ 176660 w 376928"/>
                <a:gd name="connsiteY130" fmla="*/ 382499 h 383692"/>
                <a:gd name="connsiteX131" fmla="*/ 174406 w 376928"/>
                <a:gd name="connsiteY131" fmla="*/ 382499 h 383692"/>
                <a:gd name="connsiteX132" fmla="*/ 166581 w 376928"/>
                <a:gd name="connsiteY132" fmla="*/ 375735 h 383692"/>
                <a:gd name="connsiteX133" fmla="*/ 155307 w 376928"/>
                <a:gd name="connsiteY133" fmla="*/ 375735 h 383692"/>
                <a:gd name="connsiteX134" fmla="*/ 154114 w 376928"/>
                <a:gd name="connsiteY134" fmla="*/ 370165 h 383692"/>
                <a:gd name="connsiteX135" fmla="*/ 149604 w 376928"/>
                <a:gd name="connsiteY135" fmla="*/ 362207 h 383692"/>
                <a:gd name="connsiteX136" fmla="*/ 132761 w 376928"/>
                <a:gd name="connsiteY136" fmla="*/ 360085 h 383692"/>
                <a:gd name="connsiteX137" fmla="*/ 131700 w 376928"/>
                <a:gd name="connsiteY137" fmla="*/ 357831 h 383692"/>
                <a:gd name="connsiteX138" fmla="*/ 127190 w 376928"/>
                <a:gd name="connsiteY138" fmla="*/ 357831 h 383692"/>
                <a:gd name="connsiteX139" fmla="*/ 127190 w 376928"/>
                <a:gd name="connsiteY139" fmla="*/ 360085 h 383692"/>
                <a:gd name="connsiteX140" fmla="*/ 128251 w 376928"/>
                <a:gd name="connsiteY140" fmla="*/ 358891 h 383692"/>
                <a:gd name="connsiteX141" fmla="*/ 129445 w 376928"/>
                <a:gd name="connsiteY141" fmla="*/ 362207 h 383692"/>
                <a:gd name="connsiteX142" fmla="*/ 119233 w 376928"/>
                <a:gd name="connsiteY142" fmla="*/ 370165 h 383692"/>
                <a:gd name="connsiteX143" fmla="*/ 121487 w 376928"/>
                <a:gd name="connsiteY143" fmla="*/ 376929 h 383692"/>
                <a:gd name="connsiteX144" fmla="*/ 121487 w 376928"/>
                <a:gd name="connsiteY144" fmla="*/ 381438 h 383692"/>
                <a:gd name="connsiteX145" fmla="*/ 123742 w 376928"/>
                <a:gd name="connsiteY145" fmla="*/ 381438 h 383692"/>
                <a:gd name="connsiteX146" fmla="*/ 122681 w 376928"/>
                <a:gd name="connsiteY146" fmla="*/ 383693 h 383692"/>
                <a:gd name="connsiteX147" fmla="*/ 121487 w 376928"/>
                <a:gd name="connsiteY147" fmla="*/ 383693 h 383692"/>
                <a:gd name="connsiteX148" fmla="*/ 120426 w 376928"/>
                <a:gd name="connsiteY148" fmla="*/ 382499 h 383692"/>
                <a:gd name="connsiteX149" fmla="*/ 119233 w 376928"/>
                <a:gd name="connsiteY149" fmla="*/ 380245 h 383692"/>
                <a:gd name="connsiteX150" fmla="*/ 120426 w 376928"/>
                <a:gd name="connsiteY150" fmla="*/ 379184 h 383692"/>
                <a:gd name="connsiteX151" fmla="*/ 119233 w 376928"/>
                <a:gd name="connsiteY151" fmla="*/ 377990 h 383692"/>
                <a:gd name="connsiteX152" fmla="*/ 119233 w 376928"/>
                <a:gd name="connsiteY152" fmla="*/ 376929 h 383692"/>
                <a:gd name="connsiteX153" fmla="*/ 118172 w 376928"/>
                <a:gd name="connsiteY153" fmla="*/ 374674 h 383692"/>
                <a:gd name="connsiteX154" fmla="*/ 118172 w 376928"/>
                <a:gd name="connsiteY154" fmla="*/ 375735 h 383692"/>
                <a:gd name="connsiteX155" fmla="*/ 116978 w 376928"/>
                <a:gd name="connsiteY155" fmla="*/ 375735 h 383692"/>
                <a:gd name="connsiteX156" fmla="*/ 115917 w 376928"/>
                <a:gd name="connsiteY156" fmla="*/ 373481 h 383692"/>
                <a:gd name="connsiteX157" fmla="*/ 114856 w 376928"/>
                <a:gd name="connsiteY157" fmla="*/ 374674 h 383692"/>
                <a:gd name="connsiteX158" fmla="*/ 114856 w 376928"/>
                <a:gd name="connsiteY158" fmla="*/ 375735 h 383692"/>
                <a:gd name="connsiteX159" fmla="*/ 111408 w 376928"/>
                <a:gd name="connsiteY159" fmla="*/ 376929 h 383692"/>
                <a:gd name="connsiteX160" fmla="*/ 109153 w 376928"/>
                <a:gd name="connsiteY160" fmla="*/ 379184 h 383692"/>
                <a:gd name="connsiteX161" fmla="*/ 104643 w 376928"/>
                <a:gd name="connsiteY161" fmla="*/ 373481 h 383692"/>
                <a:gd name="connsiteX162" fmla="*/ 104643 w 376928"/>
                <a:gd name="connsiteY162" fmla="*/ 375735 h 383692"/>
                <a:gd name="connsiteX163" fmla="*/ 102389 w 376928"/>
                <a:gd name="connsiteY163" fmla="*/ 376929 h 383692"/>
                <a:gd name="connsiteX164" fmla="*/ 101328 w 376928"/>
                <a:gd name="connsiteY164" fmla="*/ 371225 h 383692"/>
                <a:gd name="connsiteX165" fmla="*/ 73211 w 376928"/>
                <a:gd name="connsiteY165" fmla="*/ 334090 h 383692"/>
                <a:gd name="connsiteX166" fmla="*/ 75465 w 376928"/>
                <a:gd name="connsiteY166" fmla="*/ 331968 h 383692"/>
                <a:gd name="connsiteX167" fmla="*/ 73211 w 376928"/>
                <a:gd name="connsiteY167" fmla="*/ 328520 h 383692"/>
                <a:gd name="connsiteX168" fmla="*/ 76526 w 376928"/>
                <a:gd name="connsiteY168" fmla="*/ 324010 h 383692"/>
                <a:gd name="connsiteX169" fmla="*/ 76526 w 376928"/>
                <a:gd name="connsiteY169" fmla="*/ 309421 h 383692"/>
                <a:gd name="connsiteX170" fmla="*/ 72017 w 376928"/>
                <a:gd name="connsiteY170" fmla="*/ 304911 h 383692"/>
                <a:gd name="connsiteX171" fmla="*/ 67508 w 376928"/>
                <a:gd name="connsiteY171" fmla="*/ 314991 h 383692"/>
                <a:gd name="connsiteX172" fmla="*/ 64192 w 376928"/>
                <a:gd name="connsiteY172" fmla="*/ 319501 h 383692"/>
                <a:gd name="connsiteX173" fmla="*/ 68701 w 376928"/>
                <a:gd name="connsiteY173" fmla="*/ 326265 h 383692"/>
                <a:gd name="connsiteX174" fmla="*/ 67508 w 376928"/>
                <a:gd name="connsiteY174" fmla="*/ 327458 h 383692"/>
                <a:gd name="connsiteX175" fmla="*/ 66447 w 376928"/>
                <a:gd name="connsiteY175" fmla="*/ 327458 h 383692"/>
                <a:gd name="connsiteX176" fmla="*/ 65253 w 376928"/>
                <a:gd name="connsiteY176" fmla="*/ 326265 h 383692"/>
                <a:gd name="connsiteX177" fmla="*/ 61937 w 376928"/>
                <a:gd name="connsiteY177" fmla="*/ 320694 h 383692"/>
                <a:gd name="connsiteX178" fmla="*/ 57428 w 376928"/>
                <a:gd name="connsiteY178" fmla="*/ 313931 h 383692"/>
                <a:gd name="connsiteX179" fmla="*/ 56234 w 376928"/>
                <a:gd name="connsiteY179" fmla="*/ 313931 h 383692"/>
                <a:gd name="connsiteX180" fmla="*/ 55173 w 376928"/>
                <a:gd name="connsiteY180" fmla="*/ 312737 h 383692"/>
                <a:gd name="connsiteX181" fmla="*/ 53980 w 376928"/>
                <a:gd name="connsiteY181" fmla="*/ 312737 h 383692"/>
                <a:gd name="connsiteX182" fmla="*/ 52919 w 376928"/>
                <a:gd name="connsiteY182" fmla="*/ 309421 h 383692"/>
                <a:gd name="connsiteX183" fmla="*/ 51725 w 376928"/>
                <a:gd name="connsiteY183" fmla="*/ 307167 h 383692"/>
                <a:gd name="connsiteX184" fmla="*/ 50664 w 376928"/>
                <a:gd name="connsiteY184" fmla="*/ 294832 h 383692"/>
                <a:gd name="connsiteX185" fmla="*/ 0 w 376928"/>
                <a:gd name="connsiteY185" fmla="*/ 251993 h 383692"/>
                <a:gd name="connsiteX186" fmla="*/ 7825 w 376928"/>
                <a:gd name="connsiteY186" fmla="*/ 198013 h 383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76928" h="383692">
                  <a:moveTo>
                    <a:pt x="7825" y="198013"/>
                  </a:moveTo>
                  <a:lnTo>
                    <a:pt x="12335" y="192443"/>
                  </a:lnTo>
                  <a:lnTo>
                    <a:pt x="22547" y="147349"/>
                  </a:lnTo>
                  <a:lnTo>
                    <a:pt x="50664" y="123742"/>
                  </a:lnTo>
                  <a:lnTo>
                    <a:pt x="52919" y="111408"/>
                  </a:lnTo>
                  <a:lnTo>
                    <a:pt x="79842" y="56234"/>
                  </a:lnTo>
                  <a:lnTo>
                    <a:pt x="79842" y="52786"/>
                  </a:lnTo>
                  <a:lnTo>
                    <a:pt x="83290" y="51725"/>
                  </a:lnTo>
                  <a:lnTo>
                    <a:pt x="83290" y="50664"/>
                  </a:lnTo>
                  <a:lnTo>
                    <a:pt x="82097" y="50664"/>
                  </a:lnTo>
                  <a:lnTo>
                    <a:pt x="82097" y="49471"/>
                  </a:lnTo>
                  <a:lnTo>
                    <a:pt x="84351" y="48410"/>
                  </a:lnTo>
                  <a:lnTo>
                    <a:pt x="84351" y="44961"/>
                  </a:lnTo>
                  <a:lnTo>
                    <a:pt x="85545" y="43900"/>
                  </a:lnTo>
                  <a:lnTo>
                    <a:pt x="86606" y="42707"/>
                  </a:lnTo>
                  <a:lnTo>
                    <a:pt x="87800" y="41645"/>
                  </a:lnTo>
                  <a:lnTo>
                    <a:pt x="87800" y="40451"/>
                  </a:lnTo>
                  <a:lnTo>
                    <a:pt x="88861" y="39391"/>
                  </a:lnTo>
                  <a:lnTo>
                    <a:pt x="86606" y="35942"/>
                  </a:lnTo>
                  <a:lnTo>
                    <a:pt x="84351" y="34881"/>
                  </a:lnTo>
                  <a:lnTo>
                    <a:pt x="83290" y="30372"/>
                  </a:lnTo>
                  <a:lnTo>
                    <a:pt x="88861" y="29178"/>
                  </a:lnTo>
                  <a:lnTo>
                    <a:pt x="90054" y="31433"/>
                  </a:lnTo>
                  <a:lnTo>
                    <a:pt x="91115" y="31433"/>
                  </a:lnTo>
                  <a:lnTo>
                    <a:pt x="99073" y="24669"/>
                  </a:lnTo>
                  <a:lnTo>
                    <a:pt x="128251" y="11274"/>
                  </a:lnTo>
                  <a:lnTo>
                    <a:pt x="131700" y="11274"/>
                  </a:lnTo>
                  <a:lnTo>
                    <a:pt x="131700" y="12334"/>
                  </a:lnTo>
                  <a:lnTo>
                    <a:pt x="133954" y="12334"/>
                  </a:lnTo>
                  <a:lnTo>
                    <a:pt x="133954" y="13528"/>
                  </a:lnTo>
                  <a:lnTo>
                    <a:pt x="135015" y="13528"/>
                  </a:lnTo>
                  <a:lnTo>
                    <a:pt x="135015" y="12334"/>
                  </a:lnTo>
                  <a:lnTo>
                    <a:pt x="135015" y="13528"/>
                  </a:lnTo>
                  <a:lnTo>
                    <a:pt x="137270" y="13528"/>
                  </a:lnTo>
                  <a:lnTo>
                    <a:pt x="138464" y="14590"/>
                  </a:lnTo>
                  <a:lnTo>
                    <a:pt x="138464" y="15783"/>
                  </a:lnTo>
                  <a:lnTo>
                    <a:pt x="139525" y="15783"/>
                  </a:lnTo>
                  <a:lnTo>
                    <a:pt x="139525" y="14590"/>
                  </a:lnTo>
                  <a:lnTo>
                    <a:pt x="140718" y="14590"/>
                  </a:lnTo>
                  <a:lnTo>
                    <a:pt x="141779" y="13528"/>
                  </a:lnTo>
                  <a:lnTo>
                    <a:pt x="148543" y="13528"/>
                  </a:lnTo>
                  <a:lnTo>
                    <a:pt x="148543" y="12334"/>
                  </a:lnTo>
                  <a:lnTo>
                    <a:pt x="149604" y="12334"/>
                  </a:lnTo>
                  <a:lnTo>
                    <a:pt x="150798" y="13528"/>
                  </a:lnTo>
                  <a:lnTo>
                    <a:pt x="155307" y="13528"/>
                  </a:lnTo>
                  <a:lnTo>
                    <a:pt x="157562" y="10080"/>
                  </a:lnTo>
                  <a:lnTo>
                    <a:pt x="158623" y="11274"/>
                  </a:lnTo>
                  <a:lnTo>
                    <a:pt x="158623" y="9019"/>
                  </a:lnTo>
                  <a:lnTo>
                    <a:pt x="162071" y="9019"/>
                  </a:lnTo>
                  <a:lnTo>
                    <a:pt x="162071" y="6764"/>
                  </a:lnTo>
                  <a:lnTo>
                    <a:pt x="163132" y="5571"/>
                  </a:lnTo>
                  <a:lnTo>
                    <a:pt x="164326" y="5571"/>
                  </a:lnTo>
                  <a:lnTo>
                    <a:pt x="165387" y="4510"/>
                  </a:lnTo>
                  <a:lnTo>
                    <a:pt x="166581" y="4510"/>
                  </a:lnTo>
                  <a:lnTo>
                    <a:pt x="166581" y="3316"/>
                  </a:lnTo>
                  <a:lnTo>
                    <a:pt x="168835" y="3316"/>
                  </a:lnTo>
                  <a:lnTo>
                    <a:pt x="168835" y="2255"/>
                  </a:lnTo>
                  <a:lnTo>
                    <a:pt x="169896" y="1061"/>
                  </a:lnTo>
                  <a:lnTo>
                    <a:pt x="172151" y="1061"/>
                  </a:lnTo>
                  <a:lnTo>
                    <a:pt x="172151" y="0"/>
                  </a:lnTo>
                  <a:lnTo>
                    <a:pt x="174406" y="0"/>
                  </a:lnTo>
                  <a:lnTo>
                    <a:pt x="174406" y="1061"/>
                  </a:lnTo>
                  <a:lnTo>
                    <a:pt x="177854" y="1061"/>
                  </a:lnTo>
                  <a:lnTo>
                    <a:pt x="177854" y="2255"/>
                  </a:lnTo>
                  <a:lnTo>
                    <a:pt x="180109" y="2255"/>
                  </a:lnTo>
                  <a:lnTo>
                    <a:pt x="181170" y="3316"/>
                  </a:lnTo>
                  <a:lnTo>
                    <a:pt x="184485" y="4510"/>
                  </a:lnTo>
                  <a:lnTo>
                    <a:pt x="185679" y="4510"/>
                  </a:lnTo>
                  <a:lnTo>
                    <a:pt x="185679" y="3316"/>
                  </a:lnTo>
                  <a:lnTo>
                    <a:pt x="187934" y="3316"/>
                  </a:lnTo>
                  <a:lnTo>
                    <a:pt x="190188" y="5571"/>
                  </a:lnTo>
                  <a:lnTo>
                    <a:pt x="191249" y="4510"/>
                  </a:lnTo>
                  <a:lnTo>
                    <a:pt x="191249" y="5571"/>
                  </a:lnTo>
                  <a:lnTo>
                    <a:pt x="193504" y="7825"/>
                  </a:lnTo>
                  <a:lnTo>
                    <a:pt x="198014" y="9019"/>
                  </a:lnTo>
                  <a:lnTo>
                    <a:pt x="200268" y="10080"/>
                  </a:lnTo>
                  <a:lnTo>
                    <a:pt x="200268" y="12334"/>
                  </a:lnTo>
                  <a:lnTo>
                    <a:pt x="202523" y="14590"/>
                  </a:lnTo>
                  <a:lnTo>
                    <a:pt x="246423" y="61805"/>
                  </a:lnTo>
                  <a:lnTo>
                    <a:pt x="247616" y="59550"/>
                  </a:lnTo>
                  <a:lnTo>
                    <a:pt x="248677" y="61805"/>
                  </a:lnTo>
                  <a:lnTo>
                    <a:pt x="249871" y="65254"/>
                  </a:lnTo>
                  <a:lnTo>
                    <a:pt x="265521" y="97879"/>
                  </a:lnTo>
                  <a:lnTo>
                    <a:pt x="287007" y="138331"/>
                  </a:lnTo>
                  <a:lnTo>
                    <a:pt x="366849" y="226130"/>
                  </a:lnTo>
                  <a:lnTo>
                    <a:pt x="365655" y="227324"/>
                  </a:lnTo>
                  <a:lnTo>
                    <a:pt x="367910" y="227324"/>
                  </a:lnTo>
                  <a:lnTo>
                    <a:pt x="374674" y="232895"/>
                  </a:lnTo>
                  <a:lnTo>
                    <a:pt x="376929" y="233956"/>
                  </a:lnTo>
                  <a:lnTo>
                    <a:pt x="325204" y="261012"/>
                  </a:lnTo>
                  <a:lnTo>
                    <a:pt x="325204" y="256503"/>
                  </a:lnTo>
                  <a:lnTo>
                    <a:pt x="322949" y="255442"/>
                  </a:lnTo>
                  <a:lnTo>
                    <a:pt x="318440" y="265521"/>
                  </a:lnTo>
                  <a:lnTo>
                    <a:pt x="312869" y="254248"/>
                  </a:lnTo>
                  <a:lnTo>
                    <a:pt x="280243" y="272286"/>
                  </a:lnTo>
                  <a:lnTo>
                    <a:pt x="275734" y="264327"/>
                  </a:lnTo>
                  <a:lnTo>
                    <a:pt x="268969" y="254248"/>
                  </a:lnTo>
                  <a:lnTo>
                    <a:pt x="267776" y="256503"/>
                  </a:lnTo>
                  <a:lnTo>
                    <a:pt x="265521" y="256503"/>
                  </a:lnTo>
                  <a:lnTo>
                    <a:pt x="265521" y="251993"/>
                  </a:lnTo>
                  <a:lnTo>
                    <a:pt x="259951" y="244168"/>
                  </a:lnTo>
                  <a:lnTo>
                    <a:pt x="253187" y="256503"/>
                  </a:lnTo>
                  <a:lnTo>
                    <a:pt x="272285" y="266583"/>
                  </a:lnTo>
                  <a:lnTo>
                    <a:pt x="270030" y="271092"/>
                  </a:lnTo>
                  <a:lnTo>
                    <a:pt x="263267" y="280110"/>
                  </a:lnTo>
                  <a:lnTo>
                    <a:pt x="264460" y="281304"/>
                  </a:lnTo>
                  <a:lnTo>
                    <a:pt x="263267" y="281304"/>
                  </a:lnTo>
                  <a:lnTo>
                    <a:pt x="261012" y="283559"/>
                  </a:lnTo>
                  <a:lnTo>
                    <a:pt x="259951" y="285813"/>
                  </a:lnTo>
                  <a:lnTo>
                    <a:pt x="259951" y="289129"/>
                  </a:lnTo>
                  <a:lnTo>
                    <a:pt x="258757" y="290323"/>
                  </a:lnTo>
                  <a:lnTo>
                    <a:pt x="257696" y="290323"/>
                  </a:lnTo>
                  <a:lnTo>
                    <a:pt x="255442" y="294832"/>
                  </a:lnTo>
                  <a:lnTo>
                    <a:pt x="249871" y="292577"/>
                  </a:lnTo>
                  <a:lnTo>
                    <a:pt x="245362" y="300403"/>
                  </a:lnTo>
                  <a:lnTo>
                    <a:pt x="232895" y="307167"/>
                  </a:lnTo>
                  <a:lnTo>
                    <a:pt x="198014" y="360085"/>
                  </a:lnTo>
                  <a:lnTo>
                    <a:pt x="187934" y="364462"/>
                  </a:lnTo>
                  <a:lnTo>
                    <a:pt x="186873" y="366717"/>
                  </a:lnTo>
                  <a:lnTo>
                    <a:pt x="186873" y="367910"/>
                  </a:lnTo>
                  <a:lnTo>
                    <a:pt x="187934" y="367910"/>
                  </a:lnTo>
                  <a:lnTo>
                    <a:pt x="187934" y="370165"/>
                  </a:lnTo>
                  <a:lnTo>
                    <a:pt x="186873" y="371225"/>
                  </a:lnTo>
                  <a:lnTo>
                    <a:pt x="187934" y="372419"/>
                  </a:lnTo>
                  <a:lnTo>
                    <a:pt x="188995" y="372419"/>
                  </a:lnTo>
                  <a:lnTo>
                    <a:pt x="187934" y="373481"/>
                  </a:lnTo>
                  <a:lnTo>
                    <a:pt x="190188" y="375735"/>
                  </a:lnTo>
                  <a:lnTo>
                    <a:pt x="186873" y="381438"/>
                  </a:lnTo>
                  <a:lnTo>
                    <a:pt x="178915" y="382499"/>
                  </a:lnTo>
                  <a:lnTo>
                    <a:pt x="176660" y="383693"/>
                  </a:lnTo>
                  <a:lnTo>
                    <a:pt x="176660" y="382499"/>
                  </a:lnTo>
                  <a:lnTo>
                    <a:pt x="174406" y="382499"/>
                  </a:lnTo>
                  <a:lnTo>
                    <a:pt x="166581" y="375735"/>
                  </a:lnTo>
                  <a:lnTo>
                    <a:pt x="155307" y="375735"/>
                  </a:lnTo>
                  <a:lnTo>
                    <a:pt x="154114" y="370165"/>
                  </a:lnTo>
                  <a:lnTo>
                    <a:pt x="149604" y="362207"/>
                  </a:lnTo>
                  <a:lnTo>
                    <a:pt x="132761" y="360085"/>
                  </a:lnTo>
                  <a:lnTo>
                    <a:pt x="131700" y="357831"/>
                  </a:lnTo>
                  <a:lnTo>
                    <a:pt x="127190" y="357831"/>
                  </a:lnTo>
                  <a:lnTo>
                    <a:pt x="127190" y="360085"/>
                  </a:lnTo>
                  <a:lnTo>
                    <a:pt x="128251" y="358891"/>
                  </a:lnTo>
                  <a:lnTo>
                    <a:pt x="129445" y="362207"/>
                  </a:lnTo>
                  <a:lnTo>
                    <a:pt x="119233" y="370165"/>
                  </a:lnTo>
                  <a:lnTo>
                    <a:pt x="121487" y="376929"/>
                  </a:lnTo>
                  <a:lnTo>
                    <a:pt x="121487" y="381438"/>
                  </a:lnTo>
                  <a:lnTo>
                    <a:pt x="123742" y="381438"/>
                  </a:lnTo>
                  <a:lnTo>
                    <a:pt x="122681" y="383693"/>
                  </a:lnTo>
                  <a:lnTo>
                    <a:pt x="121487" y="383693"/>
                  </a:lnTo>
                  <a:lnTo>
                    <a:pt x="120426" y="382499"/>
                  </a:lnTo>
                  <a:lnTo>
                    <a:pt x="119233" y="380245"/>
                  </a:lnTo>
                  <a:lnTo>
                    <a:pt x="120426" y="379184"/>
                  </a:lnTo>
                  <a:lnTo>
                    <a:pt x="119233" y="377990"/>
                  </a:lnTo>
                  <a:lnTo>
                    <a:pt x="119233" y="376929"/>
                  </a:lnTo>
                  <a:lnTo>
                    <a:pt x="118172" y="374674"/>
                  </a:lnTo>
                  <a:lnTo>
                    <a:pt x="118172" y="375735"/>
                  </a:lnTo>
                  <a:lnTo>
                    <a:pt x="116978" y="375735"/>
                  </a:lnTo>
                  <a:lnTo>
                    <a:pt x="115917" y="373481"/>
                  </a:lnTo>
                  <a:lnTo>
                    <a:pt x="114856" y="374674"/>
                  </a:lnTo>
                  <a:lnTo>
                    <a:pt x="114856" y="375735"/>
                  </a:lnTo>
                  <a:lnTo>
                    <a:pt x="111408" y="376929"/>
                  </a:lnTo>
                  <a:lnTo>
                    <a:pt x="109153" y="379184"/>
                  </a:lnTo>
                  <a:lnTo>
                    <a:pt x="104643" y="373481"/>
                  </a:lnTo>
                  <a:lnTo>
                    <a:pt x="104643" y="375735"/>
                  </a:lnTo>
                  <a:lnTo>
                    <a:pt x="102389" y="376929"/>
                  </a:lnTo>
                  <a:lnTo>
                    <a:pt x="101328" y="371225"/>
                  </a:lnTo>
                  <a:lnTo>
                    <a:pt x="73211" y="334090"/>
                  </a:lnTo>
                  <a:lnTo>
                    <a:pt x="75465" y="331968"/>
                  </a:lnTo>
                  <a:lnTo>
                    <a:pt x="73211" y="328520"/>
                  </a:lnTo>
                  <a:lnTo>
                    <a:pt x="76526" y="324010"/>
                  </a:lnTo>
                  <a:lnTo>
                    <a:pt x="76526" y="309421"/>
                  </a:lnTo>
                  <a:lnTo>
                    <a:pt x="72017" y="304911"/>
                  </a:lnTo>
                  <a:lnTo>
                    <a:pt x="67508" y="314991"/>
                  </a:lnTo>
                  <a:lnTo>
                    <a:pt x="64192" y="319501"/>
                  </a:lnTo>
                  <a:lnTo>
                    <a:pt x="68701" y="326265"/>
                  </a:lnTo>
                  <a:lnTo>
                    <a:pt x="67508" y="327458"/>
                  </a:lnTo>
                  <a:lnTo>
                    <a:pt x="66447" y="327458"/>
                  </a:lnTo>
                  <a:lnTo>
                    <a:pt x="65253" y="326265"/>
                  </a:lnTo>
                  <a:lnTo>
                    <a:pt x="61937" y="320694"/>
                  </a:lnTo>
                  <a:lnTo>
                    <a:pt x="57428" y="313931"/>
                  </a:lnTo>
                  <a:lnTo>
                    <a:pt x="56234" y="313931"/>
                  </a:lnTo>
                  <a:lnTo>
                    <a:pt x="55173" y="312737"/>
                  </a:lnTo>
                  <a:lnTo>
                    <a:pt x="53980" y="312737"/>
                  </a:lnTo>
                  <a:lnTo>
                    <a:pt x="52919" y="309421"/>
                  </a:lnTo>
                  <a:lnTo>
                    <a:pt x="51725" y="307167"/>
                  </a:lnTo>
                  <a:lnTo>
                    <a:pt x="50664" y="294832"/>
                  </a:lnTo>
                  <a:lnTo>
                    <a:pt x="0" y="251993"/>
                  </a:lnTo>
                  <a:lnTo>
                    <a:pt x="7825" y="198013"/>
                  </a:lnTo>
                </a:path>
              </a:pathLst>
            </a:custGeom>
            <a:noFill/>
            <a:ln w="3315" cap="flat">
              <a:solidFill>
                <a:schemeClr val="bg1">
                  <a:lumMod val="65000"/>
                </a:schemeClr>
              </a:solidFill>
              <a:prstDash val="solid"/>
              <a:miter/>
            </a:ln>
          </p:spPr>
          <p:txBody>
            <a:bodyPr rtlCol="0" anchor="ctr"/>
            <a:lstStyle/>
            <a:p>
              <a:endParaRPr lang="en-FI" sz="816"/>
            </a:p>
          </p:txBody>
        </p:sp>
        <p:sp>
          <p:nvSpPr>
            <p:cNvPr id="952" name="Freeform: Shape 951">
              <a:extLst>
                <a:ext uri="{FF2B5EF4-FFF2-40B4-BE49-F238E27FC236}">
                  <a16:creationId xmlns:a16="http://schemas.microsoft.com/office/drawing/2014/main" id="{D7F24F5B-ABEF-DD0A-EF20-BA243B86F4E1}"/>
                </a:ext>
              </a:extLst>
            </p:cNvPr>
            <p:cNvSpPr/>
            <p:nvPr/>
          </p:nvSpPr>
          <p:spPr>
            <a:xfrm>
              <a:off x="3718086" y="9746351"/>
              <a:ext cx="574013" cy="537275"/>
            </a:xfrm>
            <a:custGeom>
              <a:avLst/>
              <a:gdLst>
                <a:gd name="connsiteX0" fmla="*/ 430908 w 574013"/>
                <a:gd name="connsiteY0" fmla="*/ 0 h 537275"/>
                <a:gd name="connsiteX1" fmla="*/ 445497 w 574013"/>
                <a:gd name="connsiteY1" fmla="*/ 28117 h 537275"/>
                <a:gd name="connsiteX2" fmla="*/ 443242 w 574013"/>
                <a:gd name="connsiteY2" fmla="*/ 29311 h 537275"/>
                <a:gd name="connsiteX3" fmla="*/ 445497 w 574013"/>
                <a:gd name="connsiteY3" fmla="*/ 33820 h 537275"/>
                <a:gd name="connsiteX4" fmla="*/ 444436 w 574013"/>
                <a:gd name="connsiteY4" fmla="*/ 33820 h 537275"/>
                <a:gd name="connsiteX5" fmla="*/ 438866 w 574013"/>
                <a:gd name="connsiteY5" fmla="*/ 31566 h 537275"/>
                <a:gd name="connsiteX6" fmla="*/ 435550 w 574013"/>
                <a:gd name="connsiteY6" fmla="*/ 31566 h 537275"/>
                <a:gd name="connsiteX7" fmla="*/ 427725 w 574013"/>
                <a:gd name="connsiteY7" fmla="*/ 24801 h 537275"/>
                <a:gd name="connsiteX8" fmla="*/ 425470 w 574013"/>
                <a:gd name="connsiteY8" fmla="*/ 25863 h 537275"/>
                <a:gd name="connsiteX9" fmla="*/ 431174 w 574013"/>
                <a:gd name="connsiteY9" fmla="*/ 42707 h 537275"/>
                <a:gd name="connsiteX10" fmla="*/ 434489 w 574013"/>
                <a:gd name="connsiteY10" fmla="*/ 32627 h 537275"/>
                <a:gd name="connsiteX11" fmla="*/ 435683 w 574013"/>
                <a:gd name="connsiteY11" fmla="*/ 34881 h 537275"/>
                <a:gd name="connsiteX12" fmla="*/ 440192 w 574013"/>
                <a:gd name="connsiteY12" fmla="*/ 38197 h 537275"/>
                <a:gd name="connsiteX13" fmla="*/ 440192 w 574013"/>
                <a:gd name="connsiteY13" fmla="*/ 40451 h 537275"/>
                <a:gd name="connsiteX14" fmla="*/ 441253 w 574013"/>
                <a:gd name="connsiteY14" fmla="*/ 40451 h 537275"/>
                <a:gd name="connsiteX15" fmla="*/ 445762 w 574013"/>
                <a:gd name="connsiteY15" fmla="*/ 44961 h 537275"/>
                <a:gd name="connsiteX16" fmla="*/ 450272 w 574013"/>
                <a:gd name="connsiteY16" fmla="*/ 47216 h 537275"/>
                <a:gd name="connsiteX17" fmla="*/ 449211 w 574013"/>
                <a:gd name="connsiteY17" fmla="*/ 48277 h 537275"/>
                <a:gd name="connsiteX18" fmla="*/ 449211 w 574013"/>
                <a:gd name="connsiteY18" fmla="*/ 49338 h 537275"/>
                <a:gd name="connsiteX19" fmla="*/ 445762 w 574013"/>
                <a:gd name="connsiteY19" fmla="*/ 51592 h 537275"/>
                <a:gd name="connsiteX20" fmla="*/ 443508 w 574013"/>
                <a:gd name="connsiteY20" fmla="*/ 48277 h 537275"/>
                <a:gd name="connsiteX21" fmla="*/ 441253 w 574013"/>
                <a:gd name="connsiteY21" fmla="*/ 49338 h 537275"/>
                <a:gd name="connsiteX22" fmla="*/ 437937 w 574013"/>
                <a:gd name="connsiteY22" fmla="*/ 46022 h 537275"/>
                <a:gd name="connsiteX23" fmla="*/ 439131 w 574013"/>
                <a:gd name="connsiteY23" fmla="*/ 50531 h 537275"/>
                <a:gd name="connsiteX24" fmla="*/ 435815 w 574013"/>
                <a:gd name="connsiteY24" fmla="*/ 50531 h 537275"/>
                <a:gd name="connsiteX25" fmla="*/ 435815 w 574013"/>
                <a:gd name="connsiteY25" fmla="*/ 55041 h 537275"/>
                <a:gd name="connsiteX26" fmla="*/ 436876 w 574013"/>
                <a:gd name="connsiteY26" fmla="*/ 55041 h 537275"/>
                <a:gd name="connsiteX27" fmla="*/ 436876 w 574013"/>
                <a:gd name="connsiteY27" fmla="*/ 53847 h 537275"/>
                <a:gd name="connsiteX28" fmla="*/ 437937 w 574013"/>
                <a:gd name="connsiteY28" fmla="*/ 52786 h 537275"/>
                <a:gd name="connsiteX29" fmla="*/ 439131 w 574013"/>
                <a:gd name="connsiteY29" fmla="*/ 53847 h 537275"/>
                <a:gd name="connsiteX30" fmla="*/ 439131 w 574013"/>
                <a:gd name="connsiteY30" fmla="*/ 52786 h 537275"/>
                <a:gd name="connsiteX31" fmla="*/ 440325 w 574013"/>
                <a:gd name="connsiteY31" fmla="*/ 52786 h 537275"/>
                <a:gd name="connsiteX32" fmla="*/ 440325 w 574013"/>
                <a:gd name="connsiteY32" fmla="*/ 56101 h 537275"/>
                <a:gd name="connsiteX33" fmla="*/ 439131 w 574013"/>
                <a:gd name="connsiteY33" fmla="*/ 65121 h 537275"/>
                <a:gd name="connsiteX34" fmla="*/ 437937 w 574013"/>
                <a:gd name="connsiteY34" fmla="*/ 63927 h 537275"/>
                <a:gd name="connsiteX35" fmla="*/ 437937 w 574013"/>
                <a:gd name="connsiteY35" fmla="*/ 68436 h 537275"/>
                <a:gd name="connsiteX36" fmla="*/ 439131 w 574013"/>
                <a:gd name="connsiteY36" fmla="*/ 68436 h 537275"/>
                <a:gd name="connsiteX37" fmla="*/ 437937 w 574013"/>
                <a:gd name="connsiteY37" fmla="*/ 79710 h 537275"/>
                <a:gd name="connsiteX38" fmla="*/ 486347 w 574013"/>
                <a:gd name="connsiteY38" fmla="*/ 133689 h 537275"/>
                <a:gd name="connsiteX39" fmla="*/ 518973 w 574013"/>
                <a:gd name="connsiteY39" fmla="*/ 116845 h 537275"/>
                <a:gd name="connsiteX40" fmla="*/ 567382 w 574013"/>
                <a:gd name="connsiteY40" fmla="*/ 160745 h 537275"/>
                <a:gd name="connsiteX41" fmla="*/ 566189 w 574013"/>
                <a:gd name="connsiteY41" fmla="*/ 161806 h 537275"/>
                <a:gd name="connsiteX42" fmla="*/ 572953 w 574013"/>
                <a:gd name="connsiteY42" fmla="*/ 174141 h 537275"/>
                <a:gd name="connsiteX43" fmla="*/ 560618 w 574013"/>
                <a:gd name="connsiteY43" fmla="*/ 181966 h 537275"/>
                <a:gd name="connsiteX44" fmla="*/ 562873 w 574013"/>
                <a:gd name="connsiteY44" fmla="*/ 195493 h 537275"/>
                <a:gd name="connsiteX45" fmla="*/ 558364 w 574013"/>
                <a:gd name="connsiteY45" fmla="*/ 196555 h 537275"/>
                <a:gd name="connsiteX46" fmla="*/ 547090 w 574013"/>
                <a:gd name="connsiteY46" fmla="*/ 198809 h 537275"/>
                <a:gd name="connsiteX47" fmla="*/ 550406 w 574013"/>
                <a:gd name="connsiteY47" fmla="*/ 210083 h 537275"/>
                <a:gd name="connsiteX48" fmla="*/ 538072 w 574013"/>
                <a:gd name="connsiteY48" fmla="*/ 210083 h 537275"/>
                <a:gd name="connsiteX49" fmla="*/ 537011 w 574013"/>
                <a:gd name="connsiteY49" fmla="*/ 214592 h 537275"/>
                <a:gd name="connsiteX50" fmla="*/ 533695 w 574013"/>
                <a:gd name="connsiteY50" fmla="*/ 216847 h 537275"/>
                <a:gd name="connsiteX51" fmla="*/ 533695 w 574013"/>
                <a:gd name="connsiteY51" fmla="*/ 220163 h 537275"/>
                <a:gd name="connsiteX52" fmla="*/ 530247 w 574013"/>
                <a:gd name="connsiteY52" fmla="*/ 221223 h 537275"/>
                <a:gd name="connsiteX53" fmla="*/ 530247 w 574013"/>
                <a:gd name="connsiteY53" fmla="*/ 230242 h 537275"/>
                <a:gd name="connsiteX54" fmla="*/ 532501 w 574013"/>
                <a:gd name="connsiteY54" fmla="*/ 234752 h 537275"/>
                <a:gd name="connsiteX55" fmla="*/ 527992 w 574013"/>
                <a:gd name="connsiteY55" fmla="*/ 234752 h 537275"/>
                <a:gd name="connsiteX56" fmla="*/ 523482 w 574013"/>
                <a:gd name="connsiteY56" fmla="*/ 265123 h 537275"/>
                <a:gd name="connsiteX57" fmla="*/ 532501 w 574013"/>
                <a:gd name="connsiteY57" fmla="*/ 258359 h 537275"/>
                <a:gd name="connsiteX58" fmla="*/ 535817 w 574013"/>
                <a:gd name="connsiteY58" fmla="*/ 283161 h 537275"/>
                <a:gd name="connsiteX59" fmla="*/ 524543 w 574013"/>
                <a:gd name="connsiteY59" fmla="*/ 280906 h 537275"/>
                <a:gd name="connsiteX60" fmla="*/ 521095 w 574013"/>
                <a:gd name="connsiteY60" fmla="*/ 266317 h 537275"/>
                <a:gd name="connsiteX61" fmla="*/ 490723 w 574013"/>
                <a:gd name="connsiteY61" fmla="*/ 264063 h 537275"/>
                <a:gd name="connsiteX62" fmla="*/ 490723 w 574013"/>
                <a:gd name="connsiteY62" fmla="*/ 265123 h 537275"/>
                <a:gd name="connsiteX63" fmla="*/ 480644 w 574013"/>
                <a:gd name="connsiteY63" fmla="*/ 264063 h 537275"/>
                <a:gd name="connsiteX64" fmla="*/ 480644 w 574013"/>
                <a:gd name="connsiteY64" fmla="*/ 262869 h 537275"/>
                <a:gd name="connsiteX65" fmla="*/ 469370 w 574013"/>
                <a:gd name="connsiteY65" fmla="*/ 261807 h 537275"/>
                <a:gd name="connsiteX66" fmla="*/ 467116 w 574013"/>
                <a:gd name="connsiteY66" fmla="*/ 267378 h 537275"/>
                <a:gd name="connsiteX67" fmla="*/ 467116 w 574013"/>
                <a:gd name="connsiteY67" fmla="*/ 268439 h 537275"/>
                <a:gd name="connsiteX68" fmla="*/ 465922 w 574013"/>
                <a:gd name="connsiteY68" fmla="*/ 269633 h 537275"/>
                <a:gd name="connsiteX69" fmla="*/ 462606 w 574013"/>
                <a:gd name="connsiteY69" fmla="*/ 277457 h 537275"/>
                <a:gd name="connsiteX70" fmla="*/ 467116 w 574013"/>
                <a:gd name="connsiteY70" fmla="*/ 275203 h 537275"/>
                <a:gd name="connsiteX71" fmla="*/ 485153 w 574013"/>
                <a:gd name="connsiteY71" fmla="*/ 278519 h 537275"/>
                <a:gd name="connsiteX72" fmla="*/ 534623 w 574013"/>
                <a:gd name="connsiteY72" fmla="*/ 321225 h 537275"/>
                <a:gd name="connsiteX73" fmla="*/ 561679 w 574013"/>
                <a:gd name="connsiteY73" fmla="*/ 379714 h 537275"/>
                <a:gd name="connsiteX74" fmla="*/ 570698 w 574013"/>
                <a:gd name="connsiteY74" fmla="*/ 449476 h 537275"/>
                <a:gd name="connsiteX75" fmla="*/ 571892 w 574013"/>
                <a:gd name="connsiteY75" fmla="*/ 450669 h 537275"/>
                <a:gd name="connsiteX76" fmla="*/ 570698 w 574013"/>
                <a:gd name="connsiteY76" fmla="*/ 451731 h 537275"/>
                <a:gd name="connsiteX77" fmla="*/ 574014 w 574013"/>
                <a:gd name="connsiteY77" fmla="*/ 477593 h 537275"/>
                <a:gd name="connsiteX78" fmla="*/ 564995 w 574013"/>
                <a:gd name="connsiteY78" fmla="*/ 483163 h 537275"/>
                <a:gd name="connsiteX79" fmla="*/ 566056 w 574013"/>
                <a:gd name="connsiteY79" fmla="*/ 484357 h 537275"/>
                <a:gd name="connsiteX80" fmla="*/ 564995 w 574013"/>
                <a:gd name="connsiteY80" fmla="*/ 485419 h 537275"/>
                <a:gd name="connsiteX81" fmla="*/ 563934 w 574013"/>
                <a:gd name="connsiteY81" fmla="*/ 484357 h 537275"/>
                <a:gd name="connsiteX82" fmla="*/ 562740 w 574013"/>
                <a:gd name="connsiteY82" fmla="*/ 485419 h 537275"/>
                <a:gd name="connsiteX83" fmla="*/ 536878 w 574013"/>
                <a:gd name="connsiteY83" fmla="*/ 504516 h 537275"/>
                <a:gd name="connsiteX84" fmla="*/ 533562 w 574013"/>
                <a:gd name="connsiteY84" fmla="*/ 501069 h 537275"/>
                <a:gd name="connsiteX85" fmla="*/ 532501 w 574013"/>
                <a:gd name="connsiteY85" fmla="*/ 502262 h 537275"/>
                <a:gd name="connsiteX86" fmla="*/ 530247 w 574013"/>
                <a:gd name="connsiteY86" fmla="*/ 501069 h 537275"/>
                <a:gd name="connsiteX87" fmla="*/ 529186 w 574013"/>
                <a:gd name="connsiteY87" fmla="*/ 502262 h 537275"/>
                <a:gd name="connsiteX88" fmla="*/ 525737 w 574013"/>
                <a:gd name="connsiteY88" fmla="*/ 498813 h 537275"/>
                <a:gd name="connsiteX89" fmla="*/ 522421 w 574013"/>
                <a:gd name="connsiteY89" fmla="*/ 498813 h 537275"/>
                <a:gd name="connsiteX90" fmla="*/ 521360 w 574013"/>
                <a:gd name="connsiteY90" fmla="*/ 497753 h 537275"/>
                <a:gd name="connsiteX91" fmla="*/ 521360 w 574013"/>
                <a:gd name="connsiteY91" fmla="*/ 496692 h 537275"/>
                <a:gd name="connsiteX92" fmla="*/ 520299 w 574013"/>
                <a:gd name="connsiteY92" fmla="*/ 496692 h 537275"/>
                <a:gd name="connsiteX93" fmla="*/ 520299 w 574013"/>
                <a:gd name="connsiteY93" fmla="*/ 501201 h 537275"/>
                <a:gd name="connsiteX94" fmla="*/ 521360 w 574013"/>
                <a:gd name="connsiteY94" fmla="*/ 500140 h 537275"/>
                <a:gd name="connsiteX95" fmla="*/ 521360 w 574013"/>
                <a:gd name="connsiteY95" fmla="*/ 501201 h 537275"/>
                <a:gd name="connsiteX96" fmla="*/ 521360 w 574013"/>
                <a:gd name="connsiteY96" fmla="*/ 500140 h 537275"/>
                <a:gd name="connsiteX97" fmla="*/ 521360 w 574013"/>
                <a:gd name="connsiteY97" fmla="*/ 501201 h 537275"/>
                <a:gd name="connsiteX98" fmla="*/ 523615 w 574013"/>
                <a:gd name="connsiteY98" fmla="*/ 500140 h 537275"/>
                <a:gd name="connsiteX99" fmla="*/ 524809 w 574013"/>
                <a:gd name="connsiteY99" fmla="*/ 500140 h 537275"/>
                <a:gd name="connsiteX100" fmla="*/ 528125 w 574013"/>
                <a:gd name="connsiteY100" fmla="*/ 502395 h 537275"/>
                <a:gd name="connsiteX101" fmla="*/ 528125 w 574013"/>
                <a:gd name="connsiteY101" fmla="*/ 503456 h 537275"/>
                <a:gd name="connsiteX102" fmla="*/ 530379 w 574013"/>
                <a:gd name="connsiteY102" fmla="*/ 503456 h 537275"/>
                <a:gd name="connsiteX103" fmla="*/ 534888 w 574013"/>
                <a:gd name="connsiteY103" fmla="*/ 505710 h 537275"/>
                <a:gd name="connsiteX104" fmla="*/ 494437 w 574013"/>
                <a:gd name="connsiteY104" fmla="*/ 532766 h 537275"/>
                <a:gd name="connsiteX105" fmla="*/ 467381 w 574013"/>
                <a:gd name="connsiteY105" fmla="*/ 521493 h 537275"/>
                <a:gd name="connsiteX106" fmla="*/ 441518 w 574013"/>
                <a:gd name="connsiteY106" fmla="*/ 524942 h 537275"/>
                <a:gd name="connsiteX107" fmla="*/ 438203 w 574013"/>
                <a:gd name="connsiteY107" fmla="*/ 523748 h 537275"/>
                <a:gd name="connsiteX108" fmla="*/ 431439 w 574013"/>
                <a:gd name="connsiteY108" fmla="*/ 537276 h 537275"/>
                <a:gd name="connsiteX109" fmla="*/ 428123 w 574013"/>
                <a:gd name="connsiteY109" fmla="*/ 531706 h 537275"/>
                <a:gd name="connsiteX110" fmla="*/ 426929 w 574013"/>
                <a:gd name="connsiteY110" fmla="*/ 530645 h 537275"/>
                <a:gd name="connsiteX111" fmla="*/ 424675 w 574013"/>
                <a:gd name="connsiteY111" fmla="*/ 530645 h 537275"/>
                <a:gd name="connsiteX112" fmla="*/ 423614 w 574013"/>
                <a:gd name="connsiteY112" fmla="*/ 528390 h 537275"/>
                <a:gd name="connsiteX113" fmla="*/ 423614 w 574013"/>
                <a:gd name="connsiteY113" fmla="*/ 527196 h 537275"/>
                <a:gd name="connsiteX114" fmla="*/ 422420 w 574013"/>
                <a:gd name="connsiteY114" fmla="*/ 526135 h 537275"/>
                <a:gd name="connsiteX115" fmla="*/ 422420 w 574013"/>
                <a:gd name="connsiteY115" fmla="*/ 522819 h 537275"/>
                <a:gd name="connsiteX116" fmla="*/ 423614 w 574013"/>
                <a:gd name="connsiteY116" fmla="*/ 517249 h 537275"/>
                <a:gd name="connsiteX117" fmla="*/ 400006 w 574013"/>
                <a:gd name="connsiteY117" fmla="*/ 505976 h 537275"/>
                <a:gd name="connsiteX118" fmla="*/ 300933 w 574013"/>
                <a:gd name="connsiteY118" fmla="*/ 518310 h 537275"/>
                <a:gd name="connsiteX119" fmla="*/ 298678 w 574013"/>
                <a:gd name="connsiteY119" fmla="*/ 511546 h 537275"/>
                <a:gd name="connsiteX120" fmla="*/ 297485 w 574013"/>
                <a:gd name="connsiteY120" fmla="*/ 511546 h 537275"/>
                <a:gd name="connsiteX121" fmla="*/ 298678 w 574013"/>
                <a:gd name="connsiteY121" fmla="*/ 517249 h 537275"/>
                <a:gd name="connsiteX122" fmla="*/ 215388 w 574013"/>
                <a:gd name="connsiteY122" fmla="*/ 465525 h 537275"/>
                <a:gd name="connsiteX123" fmla="*/ 216449 w 574013"/>
                <a:gd name="connsiteY123" fmla="*/ 463269 h 537275"/>
                <a:gd name="connsiteX124" fmla="*/ 215388 w 574013"/>
                <a:gd name="connsiteY124" fmla="*/ 459954 h 537275"/>
                <a:gd name="connsiteX125" fmla="*/ 216449 w 574013"/>
                <a:gd name="connsiteY125" fmla="*/ 458893 h 537275"/>
                <a:gd name="connsiteX126" fmla="*/ 210879 w 574013"/>
                <a:gd name="connsiteY126" fmla="*/ 456638 h 537275"/>
                <a:gd name="connsiteX127" fmla="*/ 209685 w 574013"/>
                <a:gd name="connsiteY127" fmla="*/ 451068 h 537275"/>
                <a:gd name="connsiteX128" fmla="*/ 210879 w 574013"/>
                <a:gd name="connsiteY128" fmla="*/ 447619 h 537275"/>
                <a:gd name="connsiteX129" fmla="*/ 210879 w 574013"/>
                <a:gd name="connsiteY129" fmla="*/ 446558 h 537275"/>
                <a:gd name="connsiteX130" fmla="*/ 208624 w 574013"/>
                <a:gd name="connsiteY130" fmla="*/ 444304 h 537275"/>
                <a:gd name="connsiteX131" fmla="*/ 205308 w 574013"/>
                <a:gd name="connsiteY131" fmla="*/ 443110 h 537275"/>
                <a:gd name="connsiteX132" fmla="*/ 204247 w 574013"/>
                <a:gd name="connsiteY132" fmla="*/ 446558 h 537275"/>
                <a:gd name="connsiteX133" fmla="*/ 204247 w 574013"/>
                <a:gd name="connsiteY133" fmla="*/ 449874 h 537275"/>
                <a:gd name="connsiteX134" fmla="*/ 146819 w 574013"/>
                <a:gd name="connsiteY134" fmla="*/ 462209 h 537275"/>
                <a:gd name="connsiteX135" fmla="*/ 128782 w 574013"/>
                <a:gd name="connsiteY135" fmla="*/ 495896 h 537275"/>
                <a:gd name="connsiteX136" fmla="*/ 114193 w 574013"/>
                <a:gd name="connsiteY136" fmla="*/ 476798 h 537275"/>
                <a:gd name="connsiteX137" fmla="*/ 117508 w 574013"/>
                <a:gd name="connsiteY137" fmla="*/ 472288 h 537275"/>
                <a:gd name="connsiteX138" fmla="*/ 112999 w 574013"/>
                <a:gd name="connsiteY138" fmla="*/ 471095 h 537275"/>
                <a:gd name="connsiteX139" fmla="*/ 110744 w 574013"/>
                <a:gd name="connsiteY139" fmla="*/ 465525 h 537275"/>
                <a:gd name="connsiteX140" fmla="*/ 107296 w 574013"/>
                <a:gd name="connsiteY140" fmla="*/ 467779 h 537275"/>
                <a:gd name="connsiteX141" fmla="*/ 103848 w 574013"/>
                <a:gd name="connsiteY141" fmla="*/ 464463 h 537275"/>
                <a:gd name="connsiteX142" fmla="*/ 94829 w 574013"/>
                <a:gd name="connsiteY142" fmla="*/ 472288 h 537275"/>
                <a:gd name="connsiteX143" fmla="*/ 92574 w 574013"/>
                <a:gd name="connsiteY143" fmla="*/ 471095 h 537275"/>
                <a:gd name="connsiteX144" fmla="*/ 97084 w 574013"/>
                <a:gd name="connsiteY144" fmla="*/ 466585 h 537275"/>
                <a:gd name="connsiteX145" fmla="*/ 95890 w 574013"/>
                <a:gd name="connsiteY145" fmla="*/ 465392 h 537275"/>
                <a:gd name="connsiteX146" fmla="*/ 84617 w 574013"/>
                <a:gd name="connsiteY146" fmla="*/ 460882 h 537275"/>
                <a:gd name="connsiteX147" fmla="*/ 81301 w 574013"/>
                <a:gd name="connsiteY147" fmla="*/ 460882 h 537275"/>
                <a:gd name="connsiteX148" fmla="*/ 75598 w 574013"/>
                <a:gd name="connsiteY148" fmla="*/ 457434 h 537275"/>
                <a:gd name="connsiteX149" fmla="*/ 71089 w 574013"/>
                <a:gd name="connsiteY149" fmla="*/ 454118 h 537275"/>
                <a:gd name="connsiteX150" fmla="*/ 68834 w 574013"/>
                <a:gd name="connsiteY150" fmla="*/ 439529 h 537275"/>
                <a:gd name="connsiteX151" fmla="*/ 73343 w 574013"/>
                <a:gd name="connsiteY151" fmla="*/ 438468 h 537275"/>
                <a:gd name="connsiteX152" fmla="*/ 73343 w 574013"/>
                <a:gd name="connsiteY152" fmla="*/ 435019 h 537275"/>
                <a:gd name="connsiteX153" fmla="*/ 70028 w 574013"/>
                <a:gd name="connsiteY153" fmla="*/ 436213 h 537275"/>
                <a:gd name="connsiteX154" fmla="*/ 68834 w 574013"/>
                <a:gd name="connsiteY154" fmla="*/ 431704 h 537275"/>
                <a:gd name="connsiteX155" fmla="*/ 63264 w 574013"/>
                <a:gd name="connsiteY155" fmla="*/ 426134 h 537275"/>
                <a:gd name="connsiteX156" fmla="*/ 74537 w 574013"/>
                <a:gd name="connsiteY156" fmla="*/ 426134 h 537275"/>
                <a:gd name="connsiteX157" fmla="*/ 74537 w 574013"/>
                <a:gd name="connsiteY157" fmla="*/ 423879 h 537275"/>
                <a:gd name="connsiteX158" fmla="*/ 59948 w 574013"/>
                <a:gd name="connsiteY158" fmla="*/ 422818 h 537275"/>
                <a:gd name="connsiteX159" fmla="*/ 59948 w 574013"/>
                <a:gd name="connsiteY159" fmla="*/ 421624 h 537275"/>
                <a:gd name="connsiteX160" fmla="*/ 34085 w 574013"/>
                <a:gd name="connsiteY160" fmla="*/ 420563 h 537275"/>
                <a:gd name="connsiteX161" fmla="*/ 34085 w 574013"/>
                <a:gd name="connsiteY161" fmla="*/ 418308 h 537275"/>
                <a:gd name="connsiteX162" fmla="*/ 9284 w 574013"/>
                <a:gd name="connsiteY162" fmla="*/ 418308 h 537275"/>
                <a:gd name="connsiteX163" fmla="*/ 8090 w 574013"/>
                <a:gd name="connsiteY163" fmla="*/ 417115 h 537275"/>
                <a:gd name="connsiteX164" fmla="*/ 22679 w 574013"/>
                <a:gd name="connsiteY164" fmla="*/ 416054 h 537275"/>
                <a:gd name="connsiteX165" fmla="*/ 21618 w 574013"/>
                <a:gd name="connsiteY165" fmla="*/ 409290 h 537275"/>
                <a:gd name="connsiteX166" fmla="*/ 39656 w 574013"/>
                <a:gd name="connsiteY166" fmla="*/ 407035 h 537275"/>
                <a:gd name="connsiteX167" fmla="*/ 39656 w 574013"/>
                <a:gd name="connsiteY167" fmla="*/ 405974 h 537275"/>
                <a:gd name="connsiteX168" fmla="*/ 32892 w 574013"/>
                <a:gd name="connsiteY168" fmla="*/ 405974 h 537275"/>
                <a:gd name="connsiteX169" fmla="*/ 34085 w 574013"/>
                <a:gd name="connsiteY169" fmla="*/ 404913 h 537275"/>
                <a:gd name="connsiteX170" fmla="*/ 35147 w 574013"/>
                <a:gd name="connsiteY170" fmla="*/ 401465 h 537275"/>
                <a:gd name="connsiteX171" fmla="*/ 35147 w 574013"/>
                <a:gd name="connsiteY171" fmla="*/ 402658 h 537275"/>
                <a:gd name="connsiteX172" fmla="*/ 37401 w 574013"/>
                <a:gd name="connsiteY172" fmla="*/ 398149 h 537275"/>
                <a:gd name="connsiteX173" fmla="*/ 47481 w 574013"/>
                <a:gd name="connsiteY173" fmla="*/ 393640 h 537275"/>
                <a:gd name="connsiteX174" fmla="*/ 46420 w 574013"/>
                <a:gd name="connsiteY174" fmla="*/ 367777 h 537275"/>
                <a:gd name="connsiteX175" fmla="*/ 37401 w 574013"/>
                <a:gd name="connsiteY175" fmla="*/ 367777 h 537275"/>
                <a:gd name="connsiteX176" fmla="*/ 37401 w 574013"/>
                <a:gd name="connsiteY176" fmla="*/ 359952 h 537275"/>
                <a:gd name="connsiteX177" fmla="*/ 54245 w 574013"/>
                <a:gd name="connsiteY177" fmla="*/ 358758 h 537275"/>
                <a:gd name="connsiteX178" fmla="*/ 54245 w 574013"/>
                <a:gd name="connsiteY178" fmla="*/ 357698 h 537275"/>
                <a:gd name="connsiteX179" fmla="*/ 51990 w 574013"/>
                <a:gd name="connsiteY179" fmla="*/ 357698 h 537275"/>
                <a:gd name="connsiteX180" fmla="*/ 51990 w 574013"/>
                <a:gd name="connsiteY180" fmla="*/ 355443 h 537275"/>
                <a:gd name="connsiteX181" fmla="*/ 56500 w 574013"/>
                <a:gd name="connsiteY181" fmla="*/ 355443 h 537275"/>
                <a:gd name="connsiteX182" fmla="*/ 56500 w 574013"/>
                <a:gd name="connsiteY182" fmla="*/ 352127 h 537275"/>
                <a:gd name="connsiteX183" fmla="*/ 49735 w 574013"/>
                <a:gd name="connsiteY183" fmla="*/ 353188 h 537275"/>
                <a:gd name="connsiteX184" fmla="*/ 49735 w 574013"/>
                <a:gd name="connsiteY184" fmla="*/ 346424 h 537275"/>
                <a:gd name="connsiteX185" fmla="*/ 54245 w 574013"/>
                <a:gd name="connsiteY185" fmla="*/ 346424 h 537275"/>
                <a:gd name="connsiteX186" fmla="*/ 53051 w 574013"/>
                <a:gd name="connsiteY186" fmla="*/ 341915 h 537275"/>
                <a:gd name="connsiteX187" fmla="*/ 51858 w 574013"/>
                <a:gd name="connsiteY187" fmla="*/ 340721 h 537275"/>
                <a:gd name="connsiteX188" fmla="*/ 50797 w 574013"/>
                <a:gd name="connsiteY188" fmla="*/ 336212 h 537275"/>
                <a:gd name="connsiteX189" fmla="*/ 45226 w 574013"/>
                <a:gd name="connsiteY189" fmla="*/ 337273 h 537275"/>
                <a:gd name="connsiteX190" fmla="*/ 44033 w 574013"/>
                <a:gd name="connsiteY190" fmla="*/ 333957 h 537275"/>
                <a:gd name="connsiteX191" fmla="*/ 48542 w 574013"/>
                <a:gd name="connsiteY191" fmla="*/ 332764 h 537275"/>
                <a:gd name="connsiteX192" fmla="*/ 47348 w 574013"/>
                <a:gd name="connsiteY192" fmla="*/ 329448 h 537275"/>
                <a:gd name="connsiteX193" fmla="*/ 49603 w 574013"/>
                <a:gd name="connsiteY193" fmla="*/ 329448 h 537275"/>
                <a:gd name="connsiteX194" fmla="*/ 49603 w 574013"/>
                <a:gd name="connsiteY194" fmla="*/ 327193 h 537275"/>
                <a:gd name="connsiteX195" fmla="*/ 48409 w 574013"/>
                <a:gd name="connsiteY195" fmla="*/ 328387 h 537275"/>
                <a:gd name="connsiteX196" fmla="*/ 48409 w 574013"/>
                <a:gd name="connsiteY196" fmla="*/ 327193 h 537275"/>
                <a:gd name="connsiteX197" fmla="*/ 52919 w 574013"/>
                <a:gd name="connsiteY197" fmla="*/ 326132 h 537275"/>
                <a:gd name="connsiteX198" fmla="*/ 51725 w 574013"/>
                <a:gd name="connsiteY198" fmla="*/ 323877 h 537275"/>
                <a:gd name="connsiteX199" fmla="*/ 46155 w 574013"/>
                <a:gd name="connsiteY199" fmla="*/ 326132 h 537275"/>
                <a:gd name="connsiteX200" fmla="*/ 43900 w 574013"/>
                <a:gd name="connsiteY200" fmla="*/ 322684 h 537275"/>
                <a:gd name="connsiteX201" fmla="*/ 46155 w 574013"/>
                <a:gd name="connsiteY201" fmla="*/ 321623 h 537275"/>
                <a:gd name="connsiteX202" fmla="*/ 46155 w 574013"/>
                <a:gd name="connsiteY202" fmla="*/ 320561 h 537275"/>
                <a:gd name="connsiteX203" fmla="*/ 44961 w 574013"/>
                <a:gd name="connsiteY203" fmla="*/ 317114 h 537275"/>
                <a:gd name="connsiteX204" fmla="*/ 34881 w 574013"/>
                <a:gd name="connsiteY204" fmla="*/ 320561 h 537275"/>
                <a:gd name="connsiteX205" fmla="*/ 34881 w 574013"/>
                <a:gd name="connsiteY205" fmla="*/ 316053 h 537275"/>
                <a:gd name="connsiteX206" fmla="*/ 40452 w 574013"/>
                <a:gd name="connsiteY206" fmla="*/ 313798 h 537275"/>
                <a:gd name="connsiteX207" fmla="*/ 38197 w 574013"/>
                <a:gd name="connsiteY207" fmla="*/ 311543 h 537275"/>
                <a:gd name="connsiteX208" fmla="*/ 43767 w 574013"/>
                <a:gd name="connsiteY208" fmla="*/ 308227 h 537275"/>
                <a:gd name="connsiteX209" fmla="*/ 40452 w 574013"/>
                <a:gd name="connsiteY209" fmla="*/ 304779 h 537275"/>
                <a:gd name="connsiteX210" fmla="*/ 40452 w 574013"/>
                <a:gd name="connsiteY210" fmla="*/ 301463 h 537275"/>
                <a:gd name="connsiteX211" fmla="*/ 38197 w 574013"/>
                <a:gd name="connsiteY211" fmla="*/ 295893 h 537275"/>
                <a:gd name="connsiteX212" fmla="*/ 37136 w 574013"/>
                <a:gd name="connsiteY212" fmla="*/ 296954 h 537275"/>
                <a:gd name="connsiteX213" fmla="*/ 33820 w 574013"/>
                <a:gd name="connsiteY213" fmla="*/ 290190 h 537275"/>
                <a:gd name="connsiteX214" fmla="*/ 36075 w 574013"/>
                <a:gd name="connsiteY214" fmla="*/ 290190 h 537275"/>
                <a:gd name="connsiteX215" fmla="*/ 35014 w 574013"/>
                <a:gd name="connsiteY215" fmla="*/ 277856 h 537275"/>
                <a:gd name="connsiteX216" fmla="*/ 25995 w 574013"/>
                <a:gd name="connsiteY216" fmla="*/ 274540 h 537275"/>
                <a:gd name="connsiteX217" fmla="*/ 5703 w 574013"/>
                <a:gd name="connsiteY217" fmla="*/ 285813 h 537275"/>
                <a:gd name="connsiteX218" fmla="*/ 21486 w 574013"/>
                <a:gd name="connsiteY218" fmla="*/ 255442 h 537275"/>
                <a:gd name="connsiteX219" fmla="*/ 24802 w 574013"/>
                <a:gd name="connsiteY219" fmla="*/ 254380 h 537275"/>
                <a:gd name="connsiteX220" fmla="*/ 45094 w 574013"/>
                <a:gd name="connsiteY220" fmla="*/ 245362 h 537275"/>
                <a:gd name="connsiteX221" fmla="*/ 33820 w 574013"/>
                <a:gd name="connsiteY221" fmla="*/ 218306 h 537275"/>
                <a:gd name="connsiteX222" fmla="*/ 27056 w 574013"/>
                <a:gd name="connsiteY222" fmla="*/ 218306 h 537275"/>
                <a:gd name="connsiteX223" fmla="*/ 25995 w 574013"/>
                <a:gd name="connsiteY223" fmla="*/ 217245 h 537275"/>
                <a:gd name="connsiteX224" fmla="*/ 25995 w 574013"/>
                <a:gd name="connsiteY224" fmla="*/ 216051 h 537275"/>
                <a:gd name="connsiteX225" fmla="*/ 31566 w 574013"/>
                <a:gd name="connsiteY225" fmla="*/ 213796 h 537275"/>
                <a:gd name="connsiteX226" fmla="*/ 29311 w 574013"/>
                <a:gd name="connsiteY226" fmla="*/ 208226 h 537275"/>
                <a:gd name="connsiteX227" fmla="*/ 36075 w 574013"/>
                <a:gd name="connsiteY227" fmla="*/ 204910 h 537275"/>
                <a:gd name="connsiteX228" fmla="*/ 21486 w 574013"/>
                <a:gd name="connsiteY228" fmla="*/ 198146 h 537275"/>
                <a:gd name="connsiteX229" fmla="*/ 23741 w 574013"/>
                <a:gd name="connsiteY229" fmla="*/ 193637 h 537275"/>
                <a:gd name="connsiteX230" fmla="*/ 5703 w 574013"/>
                <a:gd name="connsiteY230" fmla="*/ 185812 h 537275"/>
                <a:gd name="connsiteX231" fmla="*/ 4509 w 574013"/>
                <a:gd name="connsiteY231" fmla="*/ 182363 h 537275"/>
                <a:gd name="connsiteX232" fmla="*/ 0 w 574013"/>
                <a:gd name="connsiteY232" fmla="*/ 180109 h 537275"/>
                <a:gd name="connsiteX233" fmla="*/ 2255 w 574013"/>
                <a:gd name="connsiteY233" fmla="*/ 176661 h 537275"/>
                <a:gd name="connsiteX234" fmla="*/ 3316 w 574013"/>
                <a:gd name="connsiteY234" fmla="*/ 177855 h 537275"/>
                <a:gd name="connsiteX235" fmla="*/ 5570 w 574013"/>
                <a:gd name="connsiteY235" fmla="*/ 163265 h 537275"/>
                <a:gd name="connsiteX236" fmla="*/ 30372 w 574013"/>
                <a:gd name="connsiteY236" fmla="*/ 138464 h 537275"/>
                <a:gd name="connsiteX237" fmla="*/ 38197 w 574013"/>
                <a:gd name="connsiteY237" fmla="*/ 146289 h 537275"/>
                <a:gd name="connsiteX238" fmla="*/ 39258 w 574013"/>
                <a:gd name="connsiteY238" fmla="*/ 146289 h 537275"/>
                <a:gd name="connsiteX239" fmla="*/ 38197 w 574013"/>
                <a:gd name="connsiteY239" fmla="*/ 145228 h 537275"/>
                <a:gd name="connsiteX240" fmla="*/ 43767 w 574013"/>
                <a:gd name="connsiteY240" fmla="*/ 141912 h 537275"/>
                <a:gd name="connsiteX241" fmla="*/ 80903 w 574013"/>
                <a:gd name="connsiteY241" fmla="*/ 122814 h 537275"/>
                <a:gd name="connsiteX242" fmla="*/ 65120 w 574013"/>
                <a:gd name="connsiteY242" fmla="*/ 93503 h 537275"/>
                <a:gd name="connsiteX243" fmla="*/ 89922 w 574013"/>
                <a:gd name="connsiteY243" fmla="*/ 84484 h 537275"/>
                <a:gd name="connsiteX244" fmla="*/ 113529 w 574013"/>
                <a:gd name="connsiteY244" fmla="*/ 67641 h 537275"/>
                <a:gd name="connsiteX245" fmla="*/ 116845 w 574013"/>
                <a:gd name="connsiteY245" fmla="*/ 74404 h 537275"/>
                <a:gd name="connsiteX246" fmla="*/ 138198 w 574013"/>
                <a:gd name="connsiteY246" fmla="*/ 64325 h 537275"/>
                <a:gd name="connsiteX247" fmla="*/ 135944 w 574013"/>
                <a:gd name="connsiteY247" fmla="*/ 59815 h 537275"/>
                <a:gd name="connsiteX248" fmla="*/ 128119 w 574013"/>
                <a:gd name="connsiteY248" fmla="*/ 59815 h 537275"/>
                <a:gd name="connsiteX249" fmla="*/ 128119 w 574013"/>
                <a:gd name="connsiteY249" fmla="*/ 57561 h 537275"/>
                <a:gd name="connsiteX250" fmla="*/ 132628 w 574013"/>
                <a:gd name="connsiteY250" fmla="*/ 57561 h 537275"/>
                <a:gd name="connsiteX251" fmla="*/ 128119 w 574013"/>
                <a:gd name="connsiteY251" fmla="*/ 45227 h 537275"/>
                <a:gd name="connsiteX252" fmla="*/ 60611 w 574013"/>
                <a:gd name="connsiteY252" fmla="*/ 83423 h 537275"/>
                <a:gd name="connsiteX253" fmla="*/ 59417 w 574013"/>
                <a:gd name="connsiteY253" fmla="*/ 81168 h 537275"/>
                <a:gd name="connsiteX254" fmla="*/ 108888 w 574013"/>
                <a:gd name="connsiteY254" fmla="*/ 53051 h 537275"/>
                <a:gd name="connsiteX255" fmla="*/ 112203 w 574013"/>
                <a:gd name="connsiteY255" fmla="*/ 53051 h 537275"/>
                <a:gd name="connsiteX256" fmla="*/ 112203 w 574013"/>
                <a:gd name="connsiteY256" fmla="*/ 51858 h 537275"/>
                <a:gd name="connsiteX257" fmla="*/ 109949 w 574013"/>
                <a:gd name="connsiteY257" fmla="*/ 51858 h 537275"/>
                <a:gd name="connsiteX258" fmla="*/ 109949 w 574013"/>
                <a:gd name="connsiteY258" fmla="*/ 49603 h 537275"/>
                <a:gd name="connsiteX259" fmla="*/ 113264 w 574013"/>
                <a:gd name="connsiteY259" fmla="*/ 49603 h 537275"/>
                <a:gd name="connsiteX260" fmla="*/ 113264 w 574013"/>
                <a:gd name="connsiteY260" fmla="*/ 46287 h 537275"/>
                <a:gd name="connsiteX261" fmla="*/ 114325 w 574013"/>
                <a:gd name="connsiteY261" fmla="*/ 44033 h 537275"/>
                <a:gd name="connsiteX262" fmla="*/ 114325 w 574013"/>
                <a:gd name="connsiteY262" fmla="*/ 42971 h 537275"/>
                <a:gd name="connsiteX263" fmla="*/ 116580 w 574013"/>
                <a:gd name="connsiteY263" fmla="*/ 44033 h 537275"/>
                <a:gd name="connsiteX264" fmla="*/ 117774 w 574013"/>
                <a:gd name="connsiteY264" fmla="*/ 44033 h 537275"/>
                <a:gd name="connsiteX265" fmla="*/ 117774 w 574013"/>
                <a:gd name="connsiteY265" fmla="*/ 41778 h 537275"/>
                <a:gd name="connsiteX266" fmla="*/ 129047 w 574013"/>
                <a:gd name="connsiteY266" fmla="*/ 37268 h 537275"/>
                <a:gd name="connsiteX267" fmla="*/ 136872 w 574013"/>
                <a:gd name="connsiteY267" fmla="*/ 40584 h 537275"/>
                <a:gd name="connsiteX268" fmla="*/ 133556 w 574013"/>
                <a:gd name="connsiteY268" fmla="*/ 45094 h 537275"/>
                <a:gd name="connsiteX269" fmla="*/ 142575 w 574013"/>
                <a:gd name="connsiteY269" fmla="*/ 42839 h 537275"/>
                <a:gd name="connsiteX270" fmla="*/ 140320 w 574013"/>
                <a:gd name="connsiteY270" fmla="*/ 38330 h 537275"/>
                <a:gd name="connsiteX271" fmla="*/ 143636 w 574013"/>
                <a:gd name="connsiteY271" fmla="*/ 39523 h 537275"/>
                <a:gd name="connsiteX272" fmla="*/ 144830 w 574013"/>
                <a:gd name="connsiteY272" fmla="*/ 40584 h 537275"/>
                <a:gd name="connsiteX273" fmla="*/ 147084 w 574013"/>
                <a:gd name="connsiteY273" fmla="*/ 40584 h 537275"/>
                <a:gd name="connsiteX274" fmla="*/ 151594 w 574013"/>
                <a:gd name="connsiteY274" fmla="*/ 43900 h 537275"/>
                <a:gd name="connsiteX275" fmla="*/ 153848 w 574013"/>
                <a:gd name="connsiteY275" fmla="*/ 53980 h 537275"/>
                <a:gd name="connsiteX276" fmla="*/ 162867 w 574013"/>
                <a:gd name="connsiteY276" fmla="*/ 52918 h 537275"/>
                <a:gd name="connsiteX277" fmla="*/ 159419 w 574013"/>
                <a:gd name="connsiteY277" fmla="*/ 48410 h 537275"/>
                <a:gd name="connsiteX278" fmla="*/ 161673 w 574013"/>
                <a:gd name="connsiteY278" fmla="*/ 48410 h 537275"/>
                <a:gd name="connsiteX279" fmla="*/ 161673 w 574013"/>
                <a:gd name="connsiteY279" fmla="*/ 45094 h 537275"/>
                <a:gd name="connsiteX280" fmla="*/ 162735 w 574013"/>
                <a:gd name="connsiteY280" fmla="*/ 45094 h 537275"/>
                <a:gd name="connsiteX281" fmla="*/ 163796 w 574013"/>
                <a:gd name="connsiteY281" fmla="*/ 46154 h 537275"/>
                <a:gd name="connsiteX282" fmla="*/ 164989 w 574013"/>
                <a:gd name="connsiteY282" fmla="*/ 47348 h 537275"/>
                <a:gd name="connsiteX283" fmla="*/ 164989 w 574013"/>
                <a:gd name="connsiteY283" fmla="*/ 49603 h 537275"/>
                <a:gd name="connsiteX284" fmla="*/ 163796 w 574013"/>
                <a:gd name="connsiteY284" fmla="*/ 49603 h 537275"/>
                <a:gd name="connsiteX285" fmla="*/ 163796 w 574013"/>
                <a:gd name="connsiteY285" fmla="*/ 50797 h 537275"/>
                <a:gd name="connsiteX286" fmla="*/ 164989 w 574013"/>
                <a:gd name="connsiteY286" fmla="*/ 50797 h 537275"/>
                <a:gd name="connsiteX287" fmla="*/ 172814 w 574013"/>
                <a:gd name="connsiteY287" fmla="*/ 51858 h 537275"/>
                <a:gd name="connsiteX288" fmla="*/ 174008 w 574013"/>
                <a:gd name="connsiteY288" fmla="*/ 53051 h 537275"/>
                <a:gd name="connsiteX289" fmla="*/ 174008 w 574013"/>
                <a:gd name="connsiteY289" fmla="*/ 54112 h 537275"/>
                <a:gd name="connsiteX290" fmla="*/ 178517 w 574013"/>
                <a:gd name="connsiteY290" fmla="*/ 54112 h 537275"/>
                <a:gd name="connsiteX291" fmla="*/ 178517 w 574013"/>
                <a:gd name="connsiteY291" fmla="*/ 55306 h 537275"/>
                <a:gd name="connsiteX292" fmla="*/ 186475 w 574013"/>
                <a:gd name="connsiteY292" fmla="*/ 56367 h 537275"/>
                <a:gd name="connsiteX293" fmla="*/ 185281 w 574013"/>
                <a:gd name="connsiteY293" fmla="*/ 60877 h 537275"/>
                <a:gd name="connsiteX294" fmla="*/ 213398 w 574013"/>
                <a:gd name="connsiteY294" fmla="*/ 61937 h 537275"/>
                <a:gd name="connsiteX295" fmla="*/ 213398 w 574013"/>
                <a:gd name="connsiteY295" fmla="*/ 60877 h 537275"/>
                <a:gd name="connsiteX296" fmla="*/ 214592 w 574013"/>
                <a:gd name="connsiteY296" fmla="*/ 58621 h 537275"/>
                <a:gd name="connsiteX297" fmla="*/ 213398 w 574013"/>
                <a:gd name="connsiteY297" fmla="*/ 57561 h 537275"/>
                <a:gd name="connsiteX298" fmla="*/ 206634 w 574013"/>
                <a:gd name="connsiteY298" fmla="*/ 54112 h 537275"/>
                <a:gd name="connsiteX299" fmla="*/ 205573 w 574013"/>
                <a:gd name="connsiteY299" fmla="*/ 49603 h 537275"/>
                <a:gd name="connsiteX300" fmla="*/ 210083 w 574013"/>
                <a:gd name="connsiteY300" fmla="*/ 50797 h 537275"/>
                <a:gd name="connsiteX301" fmla="*/ 211144 w 574013"/>
                <a:gd name="connsiteY301" fmla="*/ 53051 h 537275"/>
                <a:gd name="connsiteX302" fmla="*/ 214592 w 574013"/>
                <a:gd name="connsiteY302" fmla="*/ 54112 h 537275"/>
                <a:gd name="connsiteX303" fmla="*/ 215653 w 574013"/>
                <a:gd name="connsiteY303" fmla="*/ 51858 h 537275"/>
                <a:gd name="connsiteX304" fmla="*/ 214592 w 574013"/>
                <a:gd name="connsiteY304" fmla="*/ 50797 h 537275"/>
                <a:gd name="connsiteX305" fmla="*/ 214592 w 574013"/>
                <a:gd name="connsiteY305" fmla="*/ 49603 h 537275"/>
                <a:gd name="connsiteX306" fmla="*/ 212337 w 574013"/>
                <a:gd name="connsiteY306" fmla="*/ 45094 h 537275"/>
                <a:gd name="connsiteX307" fmla="*/ 213531 w 574013"/>
                <a:gd name="connsiteY307" fmla="*/ 42839 h 537275"/>
                <a:gd name="connsiteX308" fmla="*/ 212337 w 574013"/>
                <a:gd name="connsiteY308" fmla="*/ 42839 h 537275"/>
                <a:gd name="connsiteX309" fmla="*/ 212337 w 574013"/>
                <a:gd name="connsiteY309" fmla="*/ 40584 h 537275"/>
                <a:gd name="connsiteX310" fmla="*/ 209022 w 574013"/>
                <a:gd name="connsiteY310" fmla="*/ 40584 h 537275"/>
                <a:gd name="connsiteX311" fmla="*/ 210215 w 574013"/>
                <a:gd name="connsiteY311" fmla="*/ 39523 h 537275"/>
                <a:gd name="connsiteX312" fmla="*/ 211276 w 574013"/>
                <a:gd name="connsiteY312" fmla="*/ 39523 h 537275"/>
                <a:gd name="connsiteX313" fmla="*/ 212337 w 574013"/>
                <a:gd name="connsiteY313" fmla="*/ 37268 h 537275"/>
                <a:gd name="connsiteX314" fmla="*/ 215653 w 574013"/>
                <a:gd name="connsiteY314" fmla="*/ 39523 h 537275"/>
                <a:gd name="connsiteX315" fmla="*/ 216847 w 574013"/>
                <a:gd name="connsiteY315" fmla="*/ 40584 h 537275"/>
                <a:gd name="connsiteX316" fmla="*/ 219101 w 574013"/>
                <a:gd name="connsiteY316" fmla="*/ 40584 h 537275"/>
                <a:gd name="connsiteX317" fmla="*/ 221356 w 574013"/>
                <a:gd name="connsiteY317" fmla="*/ 41645 h 537275"/>
                <a:gd name="connsiteX318" fmla="*/ 221356 w 574013"/>
                <a:gd name="connsiteY318" fmla="*/ 42839 h 537275"/>
                <a:gd name="connsiteX319" fmla="*/ 230375 w 574013"/>
                <a:gd name="connsiteY319" fmla="*/ 46154 h 537275"/>
                <a:gd name="connsiteX320" fmla="*/ 230375 w 574013"/>
                <a:gd name="connsiteY320" fmla="*/ 45094 h 537275"/>
                <a:gd name="connsiteX321" fmla="*/ 231436 w 574013"/>
                <a:gd name="connsiteY321" fmla="*/ 46154 h 537275"/>
                <a:gd name="connsiteX322" fmla="*/ 230375 w 574013"/>
                <a:gd name="connsiteY322" fmla="*/ 48410 h 537275"/>
                <a:gd name="connsiteX323" fmla="*/ 220295 w 574013"/>
                <a:gd name="connsiteY323" fmla="*/ 45094 h 537275"/>
                <a:gd name="connsiteX324" fmla="*/ 220295 w 574013"/>
                <a:gd name="connsiteY324" fmla="*/ 47348 h 537275"/>
                <a:gd name="connsiteX325" fmla="*/ 218040 w 574013"/>
                <a:gd name="connsiteY325" fmla="*/ 49603 h 537275"/>
                <a:gd name="connsiteX326" fmla="*/ 218040 w 574013"/>
                <a:gd name="connsiteY326" fmla="*/ 51858 h 537275"/>
                <a:gd name="connsiteX327" fmla="*/ 234884 w 574013"/>
                <a:gd name="connsiteY327" fmla="*/ 56367 h 537275"/>
                <a:gd name="connsiteX328" fmla="*/ 281039 w 574013"/>
                <a:gd name="connsiteY328" fmla="*/ 88994 h 537275"/>
                <a:gd name="connsiteX329" fmla="*/ 278784 w 574013"/>
                <a:gd name="connsiteY329" fmla="*/ 28250 h 537275"/>
                <a:gd name="connsiteX330" fmla="*/ 295628 w 574013"/>
                <a:gd name="connsiteY330" fmla="*/ 31566 h 537275"/>
                <a:gd name="connsiteX331" fmla="*/ 294567 w 574013"/>
                <a:gd name="connsiteY331" fmla="*/ 21486 h 537275"/>
                <a:gd name="connsiteX332" fmla="*/ 312604 w 574013"/>
                <a:gd name="connsiteY332" fmla="*/ 19231 h 537275"/>
                <a:gd name="connsiteX333" fmla="*/ 314859 w 574013"/>
                <a:gd name="connsiteY333" fmla="*/ 38330 h 537275"/>
                <a:gd name="connsiteX334" fmla="*/ 315920 w 574013"/>
                <a:gd name="connsiteY334" fmla="*/ 46154 h 537275"/>
                <a:gd name="connsiteX335" fmla="*/ 314859 w 574013"/>
                <a:gd name="connsiteY335" fmla="*/ 48410 h 537275"/>
                <a:gd name="connsiteX336" fmla="*/ 317113 w 574013"/>
                <a:gd name="connsiteY336" fmla="*/ 49470 h 537275"/>
                <a:gd name="connsiteX337" fmla="*/ 317113 w 574013"/>
                <a:gd name="connsiteY337" fmla="*/ 48410 h 537275"/>
                <a:gd name="connsiteX338" fmla="*/ 318307 w 574013"/>
                <a:gd name="connsiteY338" fmla="*/ 46154 h 537275"/>
                <a:gd name="connsiteX339" fmla="*/ 320562 w 574013"/>
                <a:gd name="connsiteY339" fmla="*/ 49470 h 537275"/>
                <a:gd name="connsiteX340" fmla="*/ 320562 w 574013"/>
                <a:gd name="connsiteY340" fmla="*/ 48410 h 537275"/>
                <a:gd name="connsiteX341" fmla="*/ 321755 w 574013"/>
                <a:gd name="connsiteY341" fmla="*/ 47348 h 537275"/>
                <a:gd name="connsiteX342" fmla="*/ 335283 w 574013"/>
                <a:gd name="connsiteY342" fmla="*/ 42839 h 537275"/>
                <a:gd name="connsiteX343" fmla="*/ 335283 w 574013"/>
                <a:gd name="connsiteY343" fmla="*/ 40584 h 537275"/>
                <a:gd name="connsiteX344" fmla="*/ 346557 w 574013"/>
                <a:gd name="connsiteY344" fmla="*/ 37268 h 537275"/>
                <a:gd name="connsiteX345" fmla="*/ 348811 w 574013"/>
                <a:gd name="connsiteY345" fmla="*/ 39523 h 537275"/>
                <a:gd name="connsiteX346" fmla="*/ 350005 w 574013"/>
                <a:gd name="connsiteY346" fmla="*/ 38330 h 537275"/>
                <a:gd name="connsiteX347" fmla="*/ 351199 w 574013"/>
                <a:gd name="connsiteY347" fmla="*/ 41645 h 537275"/>
                <a:gd name="connsiteX348" fmla="*/ 348944 w 574013"/>
                <a:gd name="connsiteY348" fmla="*/ 42839 h 537275"/>
                <a:gd name="connsiteX349" fmla="*/ 350138 w 574013"/>
                <a:gd name="connsiteY349" fmla="*/ 48410 h 537275"/>
                <a:gd name="connsiteX350" fmla="*/ 352392 w 574013"/>
                <a:gd name="connsiteY350" fmla="*/ 49470 h 537275"/>
                <a:gd name="connsiteX351" fmla="*/ 352392 w 574013"/>
                <a:gd name="connsiteY351" fmla="*/ 52918 h 537275"/>
                <a:gd name="connsiteX352" fmla="*/ 354647 w 574013"/>
                <a:gd name="connsiteY352" fmla="*/ 53980 h 537275"/>
                <a:gd name="connsiteX353" fmla="*/ 353454 w 574013"/>
                <a:gd name="connsiteY353" fmla="*/ 48410 h 537275"/>
                <a:gd name="connsiteX354" fmla="*/ 355708 w 574013"/>
                <a:gd name="connsiteY354" fmla="*/ 47348 h 537275"/>
                <a:gd name="connsiteX355" fmla="*/ 365788 w 574013"/>
                <a:gd name="connsiteY355" fmla="*/ 60877 h 537275"/>
                <a:gd name="connsiteX356" fmla="*/ 362472 w 574013"/>
                <a:gd name="connsiteY356" fmla="*/ 63131 h 537275"/>
                <a:gd name="connsiteX357" fmla="*/ 366981 w 574013"/>
                <a:gd name="connsiteY357" fmla="*/ 69895 h 537275"/>
                <a:gd name="connsiteX358" fmla="*/ 391783 w 574013"/>
                <a:gd name="connsiteY358" fmla="*/ 42839 h 537275"/>
                <a:gd name="connsiteX359" fmla="*/ 389528 w 574013"/>
                <a:gd name="connsiteY359" fmla="*/ 41645 h 537275"/>
                <a:gd name="connsiteX360" fmla="*/ 389528 w 574013"/>
                <a:gd name="connsiteY360" fmla="*/ 40584 h 537275"/>
                <a:gd name="connsiteX361" fmla="*/ 391783 w 574013"/>
                <a:gd name="connsiteY361" fmla="*/ 42839 h 537275"/>
                <a:gd name="connsiteX362" fmla="*/ 431174 w 574013"/>
                <a:gd name="connsiteY362" fmla="*/ 133 h 53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Lst>
              <a:rect l="l" t="t" r="r" b="b"/>
              <a:pathLst>
                <a:path w="574013" h="537275">
                  <a:moveTo>
                    <a:pt x="430908" y="0"/>
                  </a:moveTo>
                  <a:lnTo>
                    <a:pt x="445497" y="28117"/>
                  </a:lnTo>
                  <a:lnTo>
                    <a:pt x="443242" y="29311"/>
                  </a:lnTo>
                  <a:lnTo>
                    <a:pt x="445497" y="33820"/>
                  </a:lnTo>
                  <a:lnTo>
                    <a:pt x="444436" y="33820"/>
                  </a:lnTo>
                  <a:lnTo>
                    <a:pt x="438866" y="31566"/>
                  </a:lnTo>
                  <a:lnTo>
                    <a:pt x="435550" y="31566"/>
                  </a:lnTo>
                  <a:lnTo>
                    <a:pt x="427725" y="24801"/>
                  </a:lnTo>
                  <a:lnTo>
                    <a:pt x="425470" y="25863"/>
                  </a:lnTo>
                  <a:lnTo>
                    <a:pt x="431174" y="42707"/>
                  </a:lnTo>
                  <a:lnTo>
                    <a:pt x="434489" y="32627"/>
                  </a:lnTo>
                  <a:lnTo>
                    <a:pt x="435683" y="34881"/>
                  </a:lnTo>
                  <a:lnTo>
                    <a:pt x="440192" y="38197"/>
                  </a:lnTo>
                  <a:lnTo>
                    <a:pt x="440192" y="40451"/>
                  </a:lnTo>
                  <a:lnTo>
                    <a:pt x="441253" y="40451"/>
                  </a:lnTo>
                  <a:lnTo>
                    <a:pt x="445762" y="44961"/>
                  </a:lnTo>
                  <a:lnTo>
                    <a:pt x="450272" y="47216"/>
                  </a:lnTo>
                  <a:lnTo>
                    <a:pt x="449211" y="48277"/>
                  </a:lnTo>
                  <a:lnTo>
                    <a:pt x="449211" y="49338"/>
                  </a:lnTo>
                  <a:lnTo>
                    <a:pt x="445762" y="51592"/>
                  </a:lnTo>
                  <a:lnTo>
                    <a:pt x="443508" y="48277"/>
                  </a:lnTo>
                  <a:lnTo>
                    <a:pt x="441253" y="49338"/>
                  </a:lnTo>
                  <a:lnTo>
                    <a:pt x="437937" y="46022"/>
                  </a:lnTo>
                  <a:lnTo>
                    <a:pt x="439131" y="50531"/>
                  </a:lnTo>
                  <a:lnTo>
                    <a:pt x="435815" y="50531"/>
                  </a:lnTo>
                  <a:lnTo>
                    <a:pt x="435815" y="55041"/>
                  </a:lnTo>
                  <a:lnTo>
                    <a:pt x="436876" y="55041"/>
                  </a:lnTo>
                  <a:lnTo>
                    <a:pt x="436876" y="53847"/>
                  </a:lnTo>
                  <a:lnTo>
                    <a:pt x="437937" y="52786"/>
                  </a:lnTo>
                  <a:lnTo>
                    <a:pt x="439131" y="53847"/>
                  </a:lnTo>
                  <a:lnTo>
                    <a:pt x="439131" y="52786"/>
                  </a:lnTo>
                  <a:lnTo>
                    <a:pt x="440325" y="52786"/>
                  </a:lnTo>
                  <a:lnTo>
                    <a:pt x="440325" y="56101"/>
                  </a:lnTo>
                  <a:lnTo>
                    <a:pt x="439131" y="65121"/>
                  </a:lnTo>
                  <a:lnTo>
                    <a:pt x="437937" y="63927"/>
                  </a:lnTo>
                  <a:lnTo>
                    <a:pt x="437937" y="68436"/>
                  </a:lnTo>
                  <a:lnTo>
                    <a:pt x="439131" y="68436"/>
                  </a:lnTo>
                  <a:lnTo>
                    <a:pt x="437937" y="79710"/>
                  </a:lnTo>
                  <a:lnTo>
                    <a:pt x="486347" y="133689"/>
                  </a:lnTo>
                  <a:lnTo>
                    <a:pt x="518973" y="116845"/>
                  </a:lnTo>
                  <a:lnTo>
                    <a:pt x="567382" y="160745"/>
                  </a:lnTo>
                  <a:lnTo>
                    <a:pt x="566189" y="161806"/>
                  </a:lnTo>
                  <a:lnTo>
                    <a:pt x="572953" y="174141"/>
                  </a:lnTo>
                  <a:lnTo>
                    <a:pt x="560618" y="181966"/>
                  </a:lnTo>
                  <a:lnTo>
                    <a:pt x="562873" y="195493"/>
                  </a:lnTo>
                  <a:lnTo>
                    <a:pt x="558364" y="196555"/>
                  </a:lnTo>
                  <a:lnTo>
                    <a:pt x="547090" y="198809"/>
                  </a:lnTo>
                  <a:lnTo>
                    <a:pt x="550406" y="210083"/>
                  </a:lnTo>
                  <a:lnTo>
                    <a:pt x="538072" y="210083"/>
                  </a:lnTo>
                  <a:lnTo>
                    <a:pt x="537011" y="214592"/>
                  </a:lnTo>
                  <a:lnTo>
                    <a:pt x="533695" y="216847"/>
                  </a:lnTo>
                  <a:lnTo>
                    <a:pt x="533695" y="220163"/>
                  </a:lnTo>
                  <a:lnTo>
                    <a:pt x="530247" y="221223"/>
                  </a:lnTo>
                  <a:lnTo>
                    <a:pt x="530247" y="230242"/>
                  </a:lnTo>
                  <a:lnTo>
                    <a:pt x="532501" y="234752"/>
                  </a:lnTo>
                  <a:lnTo>
                    <a:pt x="527992" y="234752"/>
                  </a:lnTo>
                  <a:lnTo>
                    <a:pt x="523482" y="265123"/>
                  </a:lnTo>
                  <a:lnTo>
                    <a:pt x="532501" y="258359"/>
                  </a:lnTo>
                  <a:lnTo>
                    <a:pt x="535817" y="283161"/>
                  </a:lnTo>
                  <a:lnTo>
                    <a:pt x="524543" y="280906"/>
                  </a:lnTo>
                  <a:lnTo>
                    <a:pt x="521095" y="266317"/>
                  </a:lnTo>
                  <a:lnTo>
                    <a:pt x="490723" y="264063"/>
                  </a:lnTo>
                  <a:lnTo>
                    <a:pt x="490723" y="265123"/>
                  </a:lnTo>
                  <a:lnTo>
                    <a:pt x="480644" y="264063"/>
                  </a:lnTo>
                  <a:lnTo>
                    <a:pt x="480644" y="262869"/>
                  </a:lnTo>
                  <a:lnTo>
                    <a:pt x="469370" y="261807"/>
                  </a:lnTo>
                  <a:lnTo>
                    <a:pt x="467116" y="267378"/>
                  </a:lnTo>
                  <a:lnTo>
                    <a:pt x="467116" y="268439"/>
                  </a:lnTo>
                  <a:lnTo>
                    <a:pt x="465922" y="269633"/>
                  </a:lnTo>
                  <a:lnTo>
                    <a:pt x="462606" y="277457"/>
                  </a:lnTo>
                  <a:lnTo>
                    <a:pt x="467116" y="275203"/>
                  </a:lnTo>
                  <a:lnTo>
                    <a:pt x="485153" y="278519"/>
                  </a:lnTo>
                  <a:lnTo>
                    <a:pt x="534623" y="321225"/>
                  </a:lnTo>
                  <a:lnTo>
                    <a:pt x="561679" y="379714"/>
                  </a:lnTo>
                  <a:lnTo>
                    <a:pt x="570698" y="449476"/>
                  </a:lnTo>
                  <a:lnTo>
                    <a:pt x="571892" y="450669"/>
                  </a:lnTo>
                  <a:lnTo>
                    <a:pt x="570698" y="451731"/>
                  </a:lnTo>
                  <a:lnTo>
                    <a:pt x="574014" y="477593"/>
                  </a:lnTo>
                  <a:lnTo>
                    <a:pt x="564995" y="483163"/>
                  </a:lnTo>
                  <a:lnTo>
                    <a:pt x="566056" y="484357"/>
                  </a:lnTo>
                  <a:lnTo>
                    <a:pt x="564995" y="485419"/>
                  </a:lnTo>
                  <a:lnTo>
                    <a:pt x="563934" y="484357"/>
                  </a:lnTo>
                  <a:lnTo>
                    <a:pt x="562740" y="485419"/>
                  </a:lnTo>
                  <a:lnTo>
                    <a:pt x="536878" y="504516"/>
                  </a:lnTo>
                  <a:lnTo>
                    <a:pt x="533562" y="501069"/>
                  </a:lnTo>
                  <a:lnTo>
                    <a:pt x="532501" y="502262"/>
                  </a:lnTo>
                  <a:lnTo>
                    <a:pt x="530247" y="501069"/>
                  </a:lnTo>
                  <a:lnTo>
                    <a:pt x="529186" y="502262"/>
                  </a:lnTo>
                  <a:lnTo>
                    <a:pt x="525737" y="498813"/>
                  </a:lnTo>
                  <a:lnTo>
                    <a:pt x="522421" y="498813"/>
                  </a:lnTo>
                  <a:lnTo>
                    <a:pt x="521360" y="497753"/>
                  </a:lnTo>
                  <a:lnTo>
                    <a:pt x="521360" y="496692"/>
                  </a:lnTo>
                  <a:lnTo>
                    <a:pt x="520299" y="496692"/>
                  </a:lnTo>
                  <a:lnTo>
                    <a:pt x="520299" y="501201"/>
                  </a:lnTo>
                  <a:lnTo>
                    <a:pt x="521360" y="500140"/>
                  </a:lnTo>
                  <a:lnTo>
                    <a:pt x="521360" y="501201"/>
                  </a:lnTo>
                  <a:lnTo>
                    <a:pt x="521360" y="500140"/>
                  </a:lnTo>
                  <a:lnTo>
                    <a:pt x="521360" y="501201"/>
                  </a:lnTo>
                  <a:lnTo>
                    <a:pt x="523615" y="500140"/>
                  </a:lnTo>
                  <a:lnTo>
                    <a:pt x="524809" y="500140"/>
                  </a:lnTo>
                  <a:lnTo>
                    <a:pt x="528125" y="502395"/>
                  </a:lnTo>
                  <a:lnTo>
                    <a:pt x="528125" y="503456"/>
                  </a:lnTo>
                  <a:lnTo>
                    <a:pt x="530379" y="503456"/>
                  </a:lnTo>
                  <a:lnTo>
                    <a:pt x="534888" y="505710"/>
                  </a:lnTo>
                  <a:lnTo>
                    <a:pt x="494437" y="532766"/>
                  </a:lnTo>
                  <a:lnTo>
                    <a:pt x="467381" y="521493"/>
                  </a:lnTo>
                  <a:lnTo>
                    <a:pt x="441518" y="524942"/>
                  </a:lnTo>
                  <a:lnTo>
                    <a:pt x="438203" y="523748"/>
                  </a:lnTo>
                  <a:lnTo>
                    <a:pt x="431439" y="537276"/>
                  </a:lnTo>
                  <a:lnTo>
                    <a:pt x="428123" y="531706"/>
                  </a:lnTo>
                  <a:lnTo>
                    <a:pt x="426929" y="530645"/>
                  </a:lnTo>
                  <a:lnTo>
                    <a:pt x="424675" y="530645"/>
                  </a:lnTo>
                  <a:lnTo>
                    <a:pt x="423614" y="528390"/>
                  </a:lnTo>
                  <a:lnTo>
                    <a:pt x="423614" y="527196"/>
                  </a:lnTo>
                  <a:lnTo>
                    <a:pt x="422420" y="526135"/>
                  </a:lnTo>
                  <a:lnTo>
                    <a:pt x="422420" y="522819"/>
                  </a:lnTo>
                  <a:lnTo>
                    <a:pt x="423614" y="517249"/>
                  </a:lnTo>
                  <a:lnTo>
                    <a:pt x="400006" y="505976"/>
                  </a:lnTo>
                  <a:lnTo>
                    <a:pt x="300933" y="518310"/>
                  </a:lnTo>
                  <a:lnTo>
                    <a:pt x="298678" y="511546"/>
                  </a:lnTo>
                  <a:lnTo>
                    <a:pt x="297485" y="511546"/>
                  </a:lnTo>
                  <a:lnTo>
                    <a:pt x="298678" y="517249"/>
                  </a:lnTo>
                  <a:lnTo>
                    <a:pt x="215388" y="465525"/>
                  </a:lnTo>
                  <a:lnTo>
                    <a:pt x="216449" y="463269"/>
                  </a:lnTo>
                  <a:lnTo>
                    <a:pt x="215388" y="459954"/>
                  </a:lnTo>
                  <a:lnTo>
                    <a:pt x="216449" y="458893"/>
                  </a:lnTo>
                  <a:lnTo>
                    <a:pt x="210879" y="456638"/>
                  </a:lnTo>
                  <a:lnTo>
                    <a:pt x="209685" y="451068"/>
                  </a:lnTo>
                  <a:lnTo>
                    <a:pt x="210879" y="447619"/>
                  </a:lnTo>
                  <a:lnTo>
                    <a:pt x="210879" y="446558"/>
                  </a:lnTo>
                  <a:lnTo>
                    <a:pt x="208624" y="444304"/>
                  </a:lnTo>
                  <a:lnTo>
                    <a:pt x="205308" y="443110"/>
                  </a:lnTo>
                  <a:lnTo>
                    <a:pt x="204247" y="446558"/>
                  </a:lnTo>
                  <a:lnTo>
                    <a:pt x="204247" y="449874"/>
                  </a:lnTo>
                  <a:lnTo>
                    <a:pt x="146819" y="462209"/>
                  </a:lnTo>
                  <a:lnTo>
                    <a:pt x="128782" y="495896"/>
                  </a:lnTo>
                  <a:lnTo>
                    <a:pt x="114193" y="476798"/>
                  </a:lnTo>
                  <a:lnTo>
                    <a:pt x="117508" y="472288"/>
                  </a:lnTo>
                  <a:lnTo>
                    <a:pt x="112999" y="471095"/>
                  </a:lnTo>
                  <a:lnTo>
                    <a:pt x="110744" y="465525"/>
                  </a:lnTo>
                  <a:lnTo>
                    <a:pt x="107296" y="467779"/>
                  </a:lnTo>
                  <a:lnTo>
                    <a:pt x="103848" y="464463"/>
                  </a:lnTo>
                  <a:lnTo>
                    <a:pt x="94829" y="472288"/>
                  </a:lnTo>
                  <a:lnTo>
                    <a:pt x="92574" y="471095"/>
                  </a:lnTo>
                  <a:lnTo>
                    <a:pt x="97084" y="466585"/>
                  </a:lnTo>
                  <a:lnTo>
                    <a:pt x="95890" y="465392"/>
                  </a:lnTo>
                  <a:lnTo>
                    <a:pt x="84617" y="460882"/>
                  </a:lnTo>
                  <a:lnTo>
                    <a:pt x="81301" y="460882"/>
                  </a:lnTo>
                  <a:lnTo>
                    <a:pt x="75598" y="457434"/>
                  </a:lnTo>
                  <a:lnTo>
                    <a:pt x="71089" y="454118"/>
                  </a:lnTo>
                  <a:lnTo>
                    <a:pt x="68834" y="439529"/>
                  </a:lnTo>
                  <a:lnTo>
                    <a:pt x="73343" y="438468"/>
                  </a:lnTo>
                  <a:lnTo>
                    <a:pt x="73343" y="435019"/>
                  </a:lnTo>
                  <a:lnTo>
                    <a:pt x="70028" y="436213"/>
                  </a:lnTo>
                  <a:lnTo>
                    <a:pt x="68834" y="431704"/>
                  </a:lnTo>
                  <a:lnTo>
                    <a:pt x="63264" y="426134"/>
                  </a:lnTo>
                  <a:lnTo>
                    <a:pt x="74537" y="426134"/>
                  </a:lnTo>
                  <a:lnTo>
                    <a:pt x="74537" y="423879"/>
                  </a:lnTo>
                  <a:lnTo>
                    <a:pt x="59948" y="422818"/>
                  </a:lnTo>
                  <a:lnTo>
                    <a:pt x="59948" y="421624"/>
                  </a:lnTo>
                  <a:lnTo>
                    <a:pt x="34085" y="420563"/>
                  </a:lnTo>
                  <a:lnTo>
                    <a:pt x="34085" y="418308"/>
                  </a:lnTo>
                  <a:lnTo>
                    <a:pt x="9284" y="418308"/>
                  </a:lnTo>
                  <a:lnTo>
                    <a:pt x="8090" y="417115"/>
                  </a:lnTo>
                  <a:lnTo>
                    <a:pt x="22679" y="416054"/>
                  </a:lnTo>
                  <a:lnTo>
                    <a:pt x="21618" y="409290"/>
                  </a:lnTo>
                  <a:lnTo>
                    <a:pt x="39656" y="407035"/>
                  </a:lnTo>
                  <a:lnTo>
                    <a:pt x="39656" y="405974"/>
                  </a:lnTo>
                  <a:lnTo>
                    <a:pt x="32892" y="405974"/>
                  </a:lnTo>
                  <a:lnTo>
                    <a:pt x="34085" y="404913"/>
                  </a:lnTo>
                  <a:lnTo>
                    <a:pt x="35147" y="401465"/>
                  </a:lnTo>
                  <a:lnTo>
                    <a:pt x="35147" y="402658"/>
                  </a:lnTo>
                  <a:lnTo>
                    <a:pt x="37401" y="398149"/>
                  </a:lnTo>
                  <a:lnTo>
                    <a:pt x="47481" y="393640"/>
                  </a:lnTo>
                  <a:lnTo>
                    <a:pt x="46420" y="367777"/>
                  </a:lnTo>
                  <a:lnTo>
                    <a:pt x="37401" y="367777"/>
                  </a:lnTo>
                  <a:lnTo>
                    <a:pt x="37401" y="359952"/>
                  </a:lnTo>
                  <a:lnTo>
                    <a:pt x="54245" y="358758"/>
                  </a:lnTo>
                  <a:lnTo>
                    <a:pt x="54245" y="357698"/>
                  </a:lnTo>
                  <a:lnTo>
                    <a:pt x="51990" y="357698"/>
                  </a:lnTo>
                  <a:lnTo>
                    <a:pt x="51990" y="355443"/>
                  </a:lnTo>
                  <a:lnTo>
                    <a:pt x="56500" y="355443"/>
                  </a:lnTo>
                  <a:lnTo>
                    <a:pt x="56500" y="352127"/>
                  </a:lnTo>
                  <a:lnTo>
                    <a:pt x="49735" y="353188"/>
                  </a:lnTo>
                  <a:lnTo>
                    <a:pt x="49735" y="346424"/>
                  </a:lnTo>
                  <a:lnTo>
                    <a:pt x="54245" y="346424"/>
                  </a:lnTo>
                  <a:lnTo>
                    <a:pt x="53051" y="341915"/>
                  </a:lnTo>
                  <a:lnTo>
                    <a:pt x="51858" y="340721"/>
                  </a:lnTo>
                  <a:lnTo>
                    <a:pt x="50797" y="336212"/>
                  </a:lnTo>
                  <a:lnTo>
                    <a:pt x="45226" y="337273"/>
                  </a:lnTo>
                  <a:lnTo>
                    <a:pt x="44033" y="333957"/>
                  </a:lnTo>
                  <a:lnTo>
                    <a:pt x="48542" y="332764"/>
                  </a:lnTo>
                  <a:lnTo>
                    <a:pt x="47348" y="329448"/>
                  </a:lnTo>
                  <a:lnTo>
                    <a:pt x="49603" y="329448"/>
                  </a:lnTo>
                  <a:lnTo>
                    <a:pt x="49603" y="327193"/>
                  </a:lnTo>
                  <a:lnTo>
                    <a:pt x="48409" y="328387"/>
                  </a:lnTo>
                  <a:lnTo>
                    <a:pt x="48409" y="327193"/>
                  </a:lnTo>
                  <a:lnTo>
                    <a:pt x="52919" y="326132"/>
                  </a:lnTo>
                  <a:lnTo>
                    <a:pt x="51725" y="323877"/>
                  </a:lnTo>
                  <a:lnTo>
                    <a:pt x="46155" y="326132"/>
                  </a:lnTo>
                  <a:lnTo>
                    <a:pt x="43900" y="322684"/>
                  </a:lnTo>
                  <a:lnTo>
                    <a:pt x="46155" y="321623"/>
                  </a:lnTo>
                  <a:lnTo>
                    <a:pt x="46155" y="320561"/>
                  </a:lnTo>
                  <a:lnTo>
                    <a:pt x="44961" y="317114"/>
                  </a:lnTo>
                  <a:lnTo>
                    <a:pt x="34881" y="320561"/>
                  </a:lnTo>
                  <a:lnTo>
                    <a:pt x="34881" y="316053"/>
                  </a:lnTo>
                  <a:lnTo>
                    <a:pt x="40452" y="313798"/>
                  </a:lnTo>
                  <a:lnTo>
                    <a:pt x="38197" y="311543"/>
                  </a:lnTo>
                  <a:lnTo>
                    <a:pt x="43767" y="308227"/>
                  </a:lnTo>
                  <a:lnTo>
                    <a:pt x="40452" y="304779"/>
                  </a:lnTo>
                  <a:lnTo>
                    <a:pt x="40452" y="301463"/>
                  </a:lnTo>
                  <a:lnTo>
                    <a:pt x="38197" y="295893"/>
                  </a:lnTo>
                  <a:lnTo>
                    <a:pt x="37136" y="296954"/>
                  </a:lnTo>
                  <a:lnTo>
                    <a:pt x="33820" y="290190"/>
                  </a:lnTo>
                  <a:lnTo>
                    <a:pt x="36075" y="290190"/>
                  </a:lnTo>
                  <a:cubicBezTo>
                    <a:pt x="36605" y="277590"/>
                    <a:pt x="34483" y="290456"/>
                    <a:pt x="35014" y="277856"/>
                  </a:cubicBezTo>
                  <a:cubicBezTo>
                    <a:pt x="30239" y="277457"/>
                    <a:pt x="30239" y="282497"/>
                    <a:pt x="25995" y="274540"/>
                  </a:cubicBezTo>
                  <a:lnTo>
                    <a:pt x="5703" y="285813"/>
                  </a:lnTo>
                  <a:lnTo>
                    <a:pt x="21486" y="255442"/>
                  </a:lnTo>
                  <a:lnTo>
                    <a:pt x="24802" y="254380"/>
                  </a:lnTo>
                  <a:lnTo>
                    <a:pt x="45094" y="245362"/>
                  </a:lnTo>
                  <a:lnTo>
                    <a:pt x="33820" y="218306"/>
                  </a:lnTo>
                  <a:lnTo>
                    <a:pt x="27056" y="218306"/>
                  </a:lnTo>
                  <a:lnTo>
                    <a:pt x="25995" y="217245"/>
                  </a:lnTo>
                  <a:lnTo>
                    <a:pt x="25995" y="216051"/>
                  </a:lnTo>
                  <a:lnTo>
                    <a:pt x="31566" y="213796"/>
                  </a:lnTo>
                  <a:lnTo>
                    <a:pt x="29311" y="208226"/>
                  </a:lnTo>
                  <a:lnTo>
                    <a:pt x="36075" y="204910"/>
                  </a:lnTo>
                  <a:lnTo>
                    <a:pt x="21486" y="198146"/>
                  </a:lnTo>
                  <a:lnTo>
                    <a:pt x="23741" y="193637"/>
                  </a:lnTo>
                  <a:lnTo>
                    <a:pt x="5703" y="185812"/>
                  </a:lnTo>
                  <a:lnTo>
                    <a:pt x="4509" y="182363"/>
                  </a:lnTo>
                  <a:lnTo>
                    <a:pt x="0" y="180109"/>
                  </a:lnTo>
                  <a:lnTo>
                    <a:pt x="2255" y="176661"/>
                  </a:lnTo>
                  <a:lnTo>
                    <a:pt x="3316" y="177855"/>
                  </a:lnTo>
                  <a:lnTo>
                    <a:pt x="5570" y="163265"/>
                  </a:lnTo>
                  <a:lnTo>
                    <a:pt x="30372" y="138464"/>
                  </a:lnTo>
                  <a:lnTo>
                    <a:pt x="38197" y="146289"/>
                  </a:lnTo>
                  <a:lnTo>
                    <a:pt x="39258" y="146289"/>
                  </a:lnTo>
                  <a:lnTo>
                    <a:pt x="38197" y="145228"/>
                  </a:lnTo>
                  <a:lnTo>
                    <a:pt x="43767" y="141912"/>
                  </a:lnTo>
                  <a:lnTo>
                    <a:pt x="80903" y="122814"/>
                  </a:lnTo>
                  <a:lnTo>
                    <a:pt x="65120" y="93503"/>
                  </a:lnTo>
                  <a:lnTo>
                    <a:pt x="89922" y="84484"/>
                  </a:lnTo>
                  <a:lnTo>
                    <a:pt x="113529" y="67641"/>
                  </a:lnTo>
                  <a:lnTo>
                    <a:pt x="116845" y="74404"/>
                  </a:lnTo>
                  <a:lnTo>
                    <a:pt x="138198" y="64325"/>
                  </a:lnTo>
                  <a:lnTo>
                    <a:pt x="135944" y="59815"/>
                  </a:lnTo>
                  <a:lnTo>
                    <a:pt x="128119" y="59815"/>
                  </a:lnTo>
                  <a:lnTo>
                    <a:pt x="128119" y="57561"/>
                  </a:lnTo>
                  <a:lnTo>
                    <a:pt x="132628" y="57561"/>
                  </a:lnTo>
                  <a:lnTo>
                    <a:pt x="128119" y="45227"/>
                  </a:lnTo>
                  <a:lnTo>
                    <a:pt x="60611" y="83423"/>
                  </a:lnTo>
                  <a:lnTo>
                    <a:pt x="59417" y="81168"/>
                  </a:lnTo>
                  <a:lnTo>
                    <a:pt x="108888" y="53051"/>
                  </a:lnTo>
                  <a:lnTo>
                    <a:pt x="112203" y="53051"/>
                  </a:lnTo>
                  <a:lnTo>
                    <a:pt x="112203" y="51858"/>
                  </a:lnTo>
                  <a:lnTo>
                    <a:pt x="109949" y="51858"/>
                  </a:lnTo>
                  <a:lnTo>
                    <a:pt x="109949" y="49603"/>
                  </a:lnTo>
                  <a:lnTo>
                    <a:pt x="113264" y="49603"/>
                  </a:lnTo>
                  <a:lnTo>
                    <a:pt x="113264" y="46287"/>
                  </a:lnTo>
                  <a:lnTo>
                    <a:pt x="114325" y="44033"/>
                  </a:lnTo>
                  <a:lnTo>
                    <a:pt x="114325" y="42971"/>
                  </a:lnTo>
                  <a:lnTo>
                    <a:pt x="116580" y="44033"/>
                  </a:lnTo>
                  <a:lnTo>
                    <a:pt x="117774" y="44033"/>
                  </a:lnTo>
                  <a:lnTo>
                    <a:pt x="117774" y="41778"/>
                  </a:lnTo>
                  <a:lnTo>
                    <a:pt x="129047" y="37268"/>
                  </a:lnTo>
                  <a:lnTo>
                    <a:pt x="136872" y="40584"/>
                  </a:lnTo>
                  <a:lnTo>
                    <a:pt x="133556" y="45094"/>
                  </a:lnTo>
                  <a:lnTo>
                    <a:pt x="142575" y="42839"/>
                  </a:lnTo>
                  <a:lnTo>
                    <a:pt x="140320" y="38330"/>
                  </a:lnTo>
                  <a:lnTo>
                    <a:pt x="143636" y="39523"/>
                  </a:lnTo>
                  <a:lnTo>
                    <a:pt x="144830" y="40584"/>
                  </a:lnTo>
                  <a:lnTo>
                    <a:pt x="147084" y="40584"/>
                  </a:lnTo>
                  <a:lnTo>
                    <a:pt x="151594" y="43900"/>
                  </a:lnTo>
                  <a:lnTo>
                    <a:pt x="153848" y="53980"/>
                  </a:lnTo>
                  <a:lnTo>
                    <a:pt x="162867" y="52918"/>
                  </a:lnTo>
                  <a:lnTo>
                    <a:pt x="159419" y="48410"/>
                  </a:lnTo>
                  <a:lnTo>
                    <a:pt x="161673" y="48410"/>
                  </a:lnTo>
                  <a:lnTo>
                    <a:pt x="161673" y="45094"/>
                  </a:lnTo>
                  <a:lnTo>
                    <a:pt x="162735" y="45094"/>
                  </a:lnTo>
                  <a:lnTo>
                    <a:pt x="163796" y="46154"/>
                  </a:lnTo>
                  <a:lnTo>
                    <a:pt x="164989" y="47348"/>
                  </a:lnTo>
                  <a:lnTo>
                    <a:pt x="164989" y="49603"/>
                  </a:lnTo>
                  <a:lnTo>
                    <a:pt x="163796" y="49603"/>
                  </a:lnTo>
                  <a:lnTo>
                    <a:pt x="163796" y="50797"/>
                  </a:lnTo>
                  <a:lnTo>
                    <a:pt x="164989" y="50797"/>
                  </a:lnTo>
                  <a:lnTo>
                    <a:pt x="172814" y="51858"/>
                  </a:lnTo>
                  <a:lnTo>
                    <a:pt x="174008" y="53051"/>
                  </a:lnTo>
                  <a:lnTo>
                    <a:pt x="174008" y="54112"/>
                  </a:lnTo>
                  <a:lnTo>
                    <a:pt x="178517" y="54112"/>
                  </a:lnTo>
                  <a:lnTo>
                    <a:pt x="178517" y="55306"/>
                  </a:lnTo>
                  <a:lnTo>
                    <a:pt x="186475" y="56367"/>
                  </a:lnTo>
                  <a:lnTo>
                    <a:pt x="185281" y="60877"/>
                  </a:lnTo>
                  <a:lnTo>
                    <a:pt x="213398" y="61937"/>
                  </a:lnTo>
                  <a:lnTo>
                    <a:pt x="213398" y="60877"/>
                  </a:lnTo>
                  <a:lnTo>
                    <a:pt x="214592" y="58621"/>
                  </a:lnTo>
                  <a:lnTo>
                    <a:pt x="213398" y="57561"/>
                  </a:lnTo>
                  <a:lnTo>
                    <a:pt x="206634" y="54112"/>
                  </a:lnTo>
                  <a:lnTo>
                    <a:pt x="205573" y="49603"/>
                  </a:lnTo>
                  <a:lnTo>
                    <a:pt x="210083" y="50797"/>
                  </a:lnTo>
                  <a:lnTo>
                    <a:pt x="211144" y="53051"/>
                  </a:lnTo>
                  <a:lnTo>
                    <a:pt x="214592" y="54112"/>
                  </a:lnTo>
                  <a:lnTo>
                    <a:pt x="215653" y="51858"/>
                  </a:lnTo>
                  <a:lnTo>
                    <a:pt x="214592" y="50797"/>
                  </a:lnTo>
                  <a:lnTo>
                    <a:pt x="214592" y="49603"/>
                  </a:lnTo>
                  <a:lnTo>
                    <a:pt x="212337" y="45094"/>
                  </a:lnTo>
                  <a:lnTo>
                    <a:pt x="213531" y="42839"/>
                  </a:lnTo>
                  <a:lnTo>
                    <a:pt x="212337" y="42839"/>
                  </a:lnTo>
                  <a:lnTo>
                    <a:pt x="212337" y="40584"/>
                  </a:lnTo>
                  <a:lnTo>
                    <a:pt x="209022" y="40584"/>
                  </a:lnTo>
                  <a:lnTo>
                    <a:pt x="210215" y="39523"/>
                  </a:lnTo>
                  <a:lnTo>
                    <a:pt x="211276" y="39523"/>
                  </a:lnTo>
                  <a:lnTo>
                    <a:pt x="212337" y="37268"/>
                  </a:lnTo>
                  <a:lnTo>
                    <a:pt x="215653" y="39523"/>
                  </a:lnTo>
                  <a:lnTo>
                    <a:pt x="216847" y="40584"/>
                  </a:lnTo>
                  <a:lnTo>
                    <a:pt x="219101" y="40584"/>
                  </a:lnTo>
                  <a:lnTo>
                    <a:pt x="221356" y="41645"/>
                  </a:lnTo>
                  <a:lnTo>
                    <a:pt x="221356" y="42839"/>
                  </a:lnTo>
                  <a:lnTo>
                    <a:pt x="230375" y="46154"/>
                  </a:lnTo>
                  <a:lnTo>
                    <a:pt x="230375" y="45094"/>
                  </a:lnTo>
                  <a:lnTo>
                    <a:pt x="231436" y="46154"/>
                  </a:lnTo>
                  <a:lnTo>
                    <a:pt x="230375" y="48410"/>
                  </a:lnTo>
                  <a:lnTo>
                    <a:pt x="220295" y="45094"/>
                  </a:lnTo>
                  <a:lnTo>
                    <a:pt x="220295" y="47348"/>
                  </a:lnTo>
                  <a:lnTo>
                    <a:pt x="218040" y="49603"/>
                  </a:lnTo>
                  <a:lnTo>
                    <a:pt x="218040" y="51858"/>
                  </a:lnTo>
                  <a:lnTo>
                    <a:pt x="234884" y="56367"/>
                  </a:lnTo>
                  <a:lnTo>
                    <a:pt x="281039" y="88994"/>
                  </a:lnTo>
                  <a:lnTo>
                    <a:pt x="278784" y="28250"/>
                  </a:lnTo>
                  <a:lnTo>
                    <a:pt x="295628" y="31566"/>
                  </a:lnTo>
                  <a:lnTo>
                    <a:pt x="294567" y="21486"/>
                  </a:lnTo>
                  <a:lnTo>
                    <a:pt x="312604" y="19231"/>
                  </a:lnTo>
                  <a:lnTo>
                    <a:pt x="314859" y="38330"/>
                  </a:lnTo>
                  <a:lnTo>
                    <a:pt x="315920" y="46154"/>
                  </a:lnTo>
                  <a:lnTo>
                    <a:pt x="314859" y="48410"/>
                  </a:lnTo>
                  <a:lnTo>
                    <a:pt x="317113" y="49470"/>
                  </a:lnTo>
                  <a:lnTo>
                    <a:pt x="317113" y="48410"/>
                  </a:lnTo>
                  <a:lnTo>
                    <a:pt x="318307" y="46154"/>
                  </a:lnTo>
                  <a:lnTo>
                    <a:pt x="320562" y="49470"/>
                  </a:lnTo>
                  <a:lnTo>
                    <a:pt x="320562" y="48410"/>
                  </a:lnTo>
                  <a:lnTo>
                    <a:pt x="321755" y="47348"/>
                  </a:lnTo>
                  <a:lnTo>
                    <a:pt x="335283" y="42839"/>
                  </a:lnTo>
                  <a:lnTo>
                    <a:pt x="335283" y="40584"/>
                  </a:lnTo>
                  <a:lnTo>
                    <a:pt x="346557" y="37268"/>
                  </a:lnTo>
                  <a:lnTo>
                    <a:pt x="348811" y="39523"/>
                  </a:lnTo>
                  <a:lnTo>
                    <a:pt x="350005" y="38330"/>
                  </a:lnTo>
                  <a:lnTo>
                    <a:pt x="351199" y="41645"/>
                  </a:lnTo>
                  <a:lnTo>
                    <a:pt x="348944" y="42839"/>
                  </a:lnTo>
                  <a:lnTo>
                    <a:pt x="350138" y="48410"/>
                  </a:lnTo>
                  <a:lnTo>
                    <a:pt x="352392" y="49470"/>
                  </a:lnTo>
                  <a:lnTo>
                    <a:pt x="352392" y="52918"/>
                  </a:lnTo>
                  <a:lnTo>
                    <a:pt x="354647" y="53980"/>
                  </a:lnTo>
                  <a:lnTo>
                    <a:pt x="353454" y="48410"/>
                  </a:lnTo>
                  <a:lnTo>
                    <a:pt x="355708" y="47348"/>
                  </a:lnTo>
                  <a:lnTo>
                    <a:pt x="365788" y="60877"/>
                  </a:lnTo>
                  <a:lnTo>
                    <a:pt x="362472" y="63131"/>
                  </a:lnTo>
                  <a:lnTo>
                    <a:pt x="366981" y="69895"/>
                  </a:lnTo>
                  <a:lnTo>
                    <a:pt x="391783" y="42839"/>
                  </a:lnTo>
                  <a:lnTo>
                    <a:pt x="389528" y="41645"/>
                  </a:lnTo>
                  <a:lnTo>
                    <a:pt x="389528" y="40584"/>
                  </a:lnTo>
                  <a:lnTo>
                    <a:pt x="391783" y="42839"/>
                  </a:lnTo>
                  <a:lnTo>
                    <a:pt x="431174" y="133"/>
                  </a:lnTo>
                </a:path>
              </a:pathLst>
            </a:custGeom>
            <a:noFill/>
            <a:ln w="3315" cap="flat">
              <a:solidFill>
                <a:schemeClr val="bg1">
                  <a:lumMod val="65000"/>
                </a:schemeClr>
              </a:solidFill>
              <a:prstDash val="solid"/>
              <a:miter/>
            </a:ln>
          </p:spPr>
          <p:txBody>
            <a:bodyPr rtlCol="0" anchor="ctr"/>
            <a:lstStyle/>
            <a:p>
              <a:endParaRPr lang="en-FI" sz="816"/>
            </a:p>
          </p:txBody>
        </p:sp>
        <p:sp>
          <p:nvSpPr>
            <p:cNvPr id="953" name="Freeform: Shape 952">
              <a:extLst>
                <a:ext uri="{FF2B5EF4-FFF2-40B4-BE49-F238E27FC236}">
                  <a16:creationId xmlns:a16="http://schemas.microsoft.com/office/drawing/2014/main" id="{D69DA0C8-7358-2C31-4F69-E599CAE7AF6A}"/>
                </a:ext>
              </a:extLst>
            </p:cNvPr>
            <p:cNvSpPr/>
            <p:nvPr/>
          </p:nvSpPr>
          <p:spPr>
            <a:xfrm>
              <a:off x="3744877" y="9252445"/>
              <a:ext cx="539265" cy="563668"/>
            </a:xfrm>
            <a:custGeom>
              <a:avLst/>
              <a:gdLst>
                <a:gd name="connsiteX0" fmla="*/ 196024 w 539265"/>
                <a:gd name="connsiteY0" fmla="*/ 0 h 563668"/>
                <a:gd name="connsiteX1" fmla="*/ 219632 w 539265"/>
                <a:gd name="connsiteY1" fmla="*/ 22547 h 563668"/>
                <a:gd name="connsiteX2" fmla="*/ 222948 w 539265"/>
                <a:gd name="connsiteY2" fmla="*/ 25995 h 563668"/>
                <a:gd name="connsiteX3" fmla="*/ 222948 w 539265"/>
                <a:gd name="connsiteY3" fmla="*/ 42839 h 563668"/>
                <a:gd name="connsiteX4" fmla="*/ 226263 w 539265"/>
                <a:gd name="connsiteY4" fmla="*/ 54112 h 563668"/>
                <a:gd name="connsiteX5" fmla="*/ 239791 w 539265"/>
                <a:gd name="connsiteY5" fmla="*/ 67640 h 563668"/>
                <a:gd name="connsiteX6" fmla="*/ 242046 w 539265"/>
                <a:gd name="connsiteY6" fmla="*/ 66447 h 563668"/>
                <a:gd name="connsiteX7" fmla="*/ 246555 w 539265"/>
                <a:gd name="connsiteY7" fmla="*/ 72017 h 563668"/>
                <a:gd name="connsiteX8" fmla="*/ 248810 w 539265"/>
                <a:gd name="connsiteY8" fmla="*/ 75465 h 563668"/>
                <a:gd name="connsiteX9" fmla="*/ 248810 w 539265"/>
                <a:gd name="connsiteY9" fmla="*/ 78781 h 563668"/>
                <a:gd name="connsiteX10" fmla="*/ 247749 w 539265"/>
                <a:gd name="connsiteY10" fmla="*/ 81035 h 563668"/>
                <a:gd name="connsiteX11" fmla="*/ 251065 w 539265"/>
                <a:gd name="connsiteY11" fmla="*/ 84351 h 563668"/>
                <a:gd name="connsiteX12" fmla="*/ 254380 w 539265"/>
                <a:gd name="connsiteY12" fmla="*/ 81035 h 563668"/>
                <a:gd name="connsiteX13" fmla="*/ 255574 w 539265"/>
                <a:gd name="connsiteY13" fmla="*/ 82097 h 563668"/>
                <a:gd name="connsiteX14" fmla="*/ 252258 w 539265"/>
                <a:gd name="connsiteY14" fmla="*/ 85412 h 563668"/>
                <a:gd name="connsiteX15" fmla="*/ 257829 w 539265"/>
                <a:gd name="connsiteY15" fmla="*/ 89921 h 563668"/>
                <a:gd name="connsiteX16" fmla="*/ 259022 w 539265"/>
                <a:gd name="connsiteY16" fmla="*/ 88861 h 563668"/>
                <a:gd name="connsiteX17" fmla="*/ 257829 w 539265"/>
                <a:gd name="connsiteY17" fmla="*/ 84351 h 563668"/>
                <a:gd name="connsiteX18" fmla="*/ 261277 w 539265"/>
                <a:gd name="connsiteY18" fmla="*/ 81035 h 563668"/>
                <a:gd name="connsiteX19" fmla="*/ 263532 w 539265"/>
                <a:gd name="connsiteY19" fmla="*/ 84351 h 563668"/>
                <a:gd name="connsiteX20" fmla="*/ 271357 w 539265"/>
                <a:gd name="connsiteY20" fmla="*/ 76527 h 563668"/>
                <a:gd name="connsiteX21" fmla="*/ 281436 w 539265"/>
                <a:gd name="connsiteY21" fmla="*/ 87800 h 563668"/>
                <a:gd name="connsiteX22" fmla="*/ 282498 w 539265"/>
                <a:gd name="connsiteY22" fmla="*/ 87800 h 563668"/>
                <a:gd name="connsiteX23" fmla="*/ 289261 w 539265"/>
                <a:gd name="connsiteY23" fmla="*/ 93370 h 563668"/>
                <a:gd name="connsiteX24" fmla="*/ 293771 w 539265"/>
                <a:gd name="connsiteY24" fmla="*/ 90054 h 563668"/>
                <a:gd name="connsiteX25" fmla="*/ 298280 w 539265"/>
                <a:gd name="connsiteY25" fmla="*/ 93370 h 563668"/>
                <a:gd name="connsiteX26" fmla="*/ 299474 w 539265"/>
                <a:gd name="connsiteY26" fmla="*/ 91115 h 563668"/>
                <a:gd name="connsiteX27" fmla="*/ 310747 w 539265"/>
                <a:gd name="connsiteY27" fmla="*/ 102388 h 563668"/>
                <a:gd name="connsiteX28" fmla="*/ 311941 w 539265"/>
                <a:gd name="connsiteY28" fmla="*/ 101328 h 563668"/>
                <a:gd name="connsiteX29" fmla="*/ 331039 w 539265"/>
                <a:gd name="connsiteY29" fmla="*/ 120426 h 563668"/>
                <a:gd name="connsiteX30" fmla="*/ 358095 w 539265"/>
                <a:gd name="connsiteY30" fmla="*/ 129445 h 563668"/>
                <a:gd name="connsiteX31" fmla="*/ 359289 w 539265"/>
                <a:gd name="connsiteY31" fmla="*/ 127191 h 563668"/>
                <a:gd name="connsiteX32" fmla="*/ 366053 w 539265"/>
                <a:gd name="connsiteY32" fmla="*/ 129445 h 563668"/>
                <a:gd name="connsiteX33" fmla="*/ 366053 w 539265"/>
                <a:gd name="connsiteY33" fmla="*/ 132761 h 563668"/>
                <a:gd name="connsiteX34" fmla="*/ 375072 w 539265"/>
                <a:gd name="connsiteY34" fmla="*/ 136076 h 563668"/>
                <a:gd name="connsiteX35" fmla="*/ 396425 w 539265"/>
                <a:gd name="connsiteY35" fmla="*/ 151859 h 563668"/>
                <a:gd name="connsiteX36" fmla="*/ 401995 w 539265"/>
                <a:gd name="connsiteY36" fmla="*/ 145095 h 563668"/>
                <a:gd name="connsiteX37" fmla="*/ 406505 w 539265"/>
                <a:gd name="connsiteY37" fmla="*/ 150665 h 563668"/>
                <a:gd name="connsiteX38" fmla="*/ 411014 w 539265"/>
                <a:gd name="connsiteY38" fmla="*/ 155175 h 563668"/>
                <a:gd name="connsiteX39" fmla="*/ 409953 w 539265"/>
                <a:gd name="connsiteY39" fmla="*/ 157429 h 563668"/>
                <a:gd name="connsiteX40" fmla="*/ 411014 w 539265"/>
                <a:gd name="connsiteY40" fmla="*/ 160745 h 563668"/>
                <a:gd name="connsiteX41" fmla="*/ 413269 w 539265"/>
                <a:gd name="connsiteY41" fmla="*/ 162999 h 563668"/>
                <a:gd name="connsiteX42" fmla="*/ 408759 w 539265"/>
                <a:gd name="connsiteY42" fmla="*/ 166315 h 563668"/>
                <a:gd name="connsiteX43" fmla="*/ 462739 w 539265"/>
                <a:gd name="connsiteY43" fmla="*/ 246157 h 563668"/>
                <a:gd name="connsiteX44" fmla="*/ 539265 w 539265"/>
                <a:gd name="connsiteY44" fmla="*/ 355310 h 563668"/>
                <a:gd name="connsiteX45" fmla="*/ 531440 w 539265"/>
                <a:gd name="connsiteY45" fmla="*/ 359820 h 563668"/>
                <a:gd name="connsiteX46" fmla="*/ 486479 w 539265"/>
                <a:gd name="connsiteY46" fmla="*/ 377857 h 563668"/>
                <a:gd name="connsiteX47" fmla="*/ 489795 w 539265"/>
                <a:gd name="connsiteY47" fmla="*/ 383560 h 563668"/>
                <a:gd name="connsiteX48" fmla="*/ 485286 w 539265"/>
                <a:gd name="connsiteY48" fmla="*/ 379051 h 563668"/>
                <a:gd name="connsiteX49" fmla="*/ 475073 w 539265"/>
                <a:gd name="connsiteY49" fmla="*/ 383560 h 563668"/>
                <a:gd name="connsiteX50" fmla="*/ 474012 w 539265"/>
                <a:gd name="connsiteY50" fmla="*/ 382367 h 563668"/>
                <a:gd name="connsiteX51" fmla="*/ 472951 w 539265"/>
                <a:gd name="connsiteY51" fmla="*/ 382367 h 563668"/>
                <a:gd name="connsiteX52" fmla="*/ 471757 w 539265"/>
                <a:gd name="connsiteY52" fmla="*/ 383560 h 563668"/>
                <a:gd name="connsiteX53" fmla="*/ 471757 w 539265"/>
                <a:gd name="connsiteY53" fmla="*/ 382367 h 563668"/>
                <a:gd name="connsiteX54" fmla="*/ 470564 w 539265"/>
                <a:gd name="connsiteY54" fmla="*/ 382367 h 563668"/>
                <a:gd name="connsiteX55" fmla="*/ 470564 w 539265"/>
                <a:gd name="connsiteY55" fmla="*/ 383560 h 563668"/>
                <a:gd name="connsiteX56" fmla="*/ 469503 w 539265"/>
                <a:gd name="connsiteY56" fmla="*/ 383560 h 563668"/>
                <a:gd name="connsiteX57" fmla="*/ 469503 w 539265"/>
                <a:gd name="connsiteY57" fmla="*/ 385815 h 563668"/>
                <a:gd name="connsiteX58" fmla="*/ 446956 w 539265"/>
                <a:gd name="connsiteY58" fmla="*/ 394834 h 563668"/>
                <a:gd name="connsiteX59" fmla="*/ 435683 w 539265"/>
                <a:gd name="connsiteY59" fmla="*/ 421889 h 563668"/>
                <a:gd name="connsiteX60" fmla="*/ 432367 w 539265"/>
                <a:gd name="connsiteY60" fmla="*/ 420828 h 563668"/>
                <a:gd name="connsiteX61" fmla="*/ 427858 w 539265"/>
                <a:gd name="connsiteY61" fmla="*/ 426399 h 563668"/>
                <a:gd name="connsiteX62" fmla="*/ 430112 w 539265"/>
                <a:gd name="connsiteY62" fmla="*/ 433162 h 563668"/>
                <a:gd name="connsiteX63" fmla="*/ 424542 w 539265"/>
                <a:gd name="connsiteY63" fmla="*/ 447752 h 563668"/>
                <a:gd name="connsiteX64" fmla="*/ 423348 w 539265"/>
                <a:gd name="connsiteY64" fmla="*/ 443242 h 563668"/>
                <a:gd name="connsiteX65" fmla="*/ 424542 w 539265"/>
                <a:gd name="connsiteY65" fmla="*/ 438733 h 563668"/>
                <a:gd name="connsiteX66" fmla="*/ 421226 w 539265"/>
                <a:gd name="connsiteY66" fmla="*/ 434224 h 563668"/>
                <a:gd name="connsiteX67" fmla="*/ 417778 w 539265"/>
                <a:gd name="connsiteY67" fmla="*/ 438733 h 563668"/>
                <a:gd name="connsiteX68" fmla="*/ 421226 w 539265"/>
                <a:gd name="connsiteY68" fmla="*/ 444304 h 563668"/>
                <a:gd name="connsiteX69" fmla="*/ 422287 w 539265"/>
                <a:gd name="connsiteY69" fmla="*/ 452129 h 563668"/>
                <a:gd name="connsiteX70" fmla="*/ 417778 w 539265"/>
                <a:gd name="connsiteY70" fmla="*/ 463402 h 563668"/>
                <a:gd name="connsiteX71" fmla="*/ 414330 w 539265"/>
                <a:gd name="connsiteY71" fmla="*/ 464595 h 563668"/>
                <a:gd name="connsiteX72" fmla="*/ 416584 w 539265"/>
                <a:gd name="connsiteY72" fmla="*/ 466850 h 563668"/>
                <a:gd name="connsiteX73" fmla="*/ 407566 w 539265"/>
                <a:gd name="connsiteY73" fmla="*/ 487142 h 563668"/>
                <a:gd name="connsiteX74" fmla="*/ 404250 w 539265"/>
                <a:gd name="connsiteY74" fmla="*/ 493906 h 563668"/>
                <a:gd name="connsiteX75" fmla="*/ 364859 w 539265"/>
                <a:gd name="connsiteY75" fmla="*/ 536613 h 563668"/>
                <a:gd name="connsiteX76" fmla="*/ 362605 w 539265"/>
                <a:gd name="connsiteY76" fmla="*/ 534358 h 563668"/>
                <a:gd name="connsiteX77" fmla="*/ 362605 w 539265"/>
                <a:gd name="connsiteY77" fmla="*/ 535419 h 563668"/>
                <a:gd name="connsiteX78" fmla="*/ 364859 w 539265"/>
                <a:gd name="connsiteY78" fmla="*/ 536613 h 563668"/>
                <a:gd name="connsiteX79" fmla="*/ 340058 w 539265"/>
                <a:gd name="connsiteY79" fmla="*/ 563669 h 563668"/>
                <a:gd name="connsiteX80" fmla="*/ 335549 w 539265"/>
                <a:gd name="connsiteY80" fmla="*/ 556905 h 563668"/>
                <a:gd name="connsiteX81" fmla="*/ 338864 w 539265"/>
                <a:gd name="connsiteY81" fmla="*/ 554650 h 563668"/>
                <a:gd name="connsiteX82" fmla="*/ 328785 w 539265"/>
                <a:gd name="connsiteY82" fmla="*/ 541122 h 563668"/>
                <a:gd name="connsiteX83" fmla="*/ 326530 w 539265"/>
                <a:gd name="connsiteY83" fmla="*/ 542183 h 563668"/>
                <a:gd name="connsiteX84" fmla="*/ 327724 w 539265"/>
                <a:gd name="connsiteY84" fmla="*/ 547753 h 563668"/>
                <a:gd name="connsiteX85" fmla="*/ 325469 w 539265"/>
                <a:gd name="connsiteY85" fmla="*/ 546692 h 563668"/>
                <a:gd name="connsiteX86" fmla="*/ 325469 w 539265"/>
                <a:gd name="connsiteY86" fmla="*/ 543244 h 563668"/>
                <a:gd name="connsiteX87" fmla="*/ 323214 w 539265"/>
                <a:gd name="connsiteY87" fmla="*/ 542183 h 563668"/>
                <a:gd name="connsiteX88" fmla="*/ 322021 w 539265"/>
                <a:gd name="connsiteY88" fmla="*/ 536613 h 563668"/>
                <a:gd name="connsiteX89" fmla="*/ 324275 w 539265"/>
                <a:gd name="connsiteY89" fmla="*/ 535419 h 563668"/>
                <a:gd name="connsiteX90" fmla="*/ 323082 w 539265"/>
                <a:gd name="connsiteY90" fmla="*/ 532103 h 563668"/>
                <a:gd name="connsiteX91" fmla="*/ 321888 w 539265"/>
                <a:gd name="connsiteY91" fmla="*/ 533297 h 563668"/>
                <a:gd name="connsiteX92" fmla="*/ 319633 w 539265"/>
                <a:gd name="connsiteY92" fmla="*/ 531042 h 563668"/>
                <a:gd name="connsiteX93" fmla="*/ 308360 w 539265"/>
                <a:gd name="connsiteY93" fmla="*/ 534358 h 563668"/>
                <a:gd name="connsiteX94" fmla="*/ 308360 w 539265"/>
                <a:gd name="connsiteY94" fmla="*/ 536613 h 563668"/>
                <a:gd name="connsiteX95" fmla="*/ 294832 w 539265"/>
                <a:gd name="connsiteY95" fmla="*/ 541122 h 563668"/>
                <a:gd name="connsiteX96" fmla="*/ 293638 w 539265"/>
                <a:gd name="connsiteY96" fmla="*/ 542183 h 563668"/>
                <a:gd name="connsiteX97" fmla="*/ 293638 w 539265"/>
                <a:gd name="connsiteY97" fmla="*/ 543244 h 563668"/>
                <a:gd name="connsiteX98" fmla="*/ 291384 w 539265"/>
                <a:gd name="connsiteY98" fmla="*/ 539929 h 563668"/>
                <a:gd name="connsiteX99" fmla="*/ 290190 w 539265"/>
                <a:gd name="connsiteY99" fmla="*/ 542183 h 563668"/>
                <a:gd name="connsiteX100" fmla="*/ 290190 w 539265"/>
                <a:gd name="connsiteY100" fmla="*/ 543244 h 563668"/>
                <a:gd name="connsiteX101" fmla="*/ 287935 w 539265"/>
                <a:gd name="connsiteY101" fmla="*/ 542183 h 563668"/>
                <a:gd name="connsiteX102" fmla="*/ 288996 w 539265"/>
                <a:gd name="connsiteY102" fmla="*/ 539929 h 563668"/>
                <a:gd name="connsiteX103" fmla="*/ 287935 w 539265"/>
                <a:gd name="connsiteY103" fmla="*/ 532103 h 563668"/>
                <a:gd name="connsiteX104" fmla="*/ 285680 w 539265"/>
                <a:gd name="connsiteY104" fmla="*/ 513005 h 563668"/>
                <a:gd name="connsiteX105" fmla="*/ 267643 w 539265"/>
                <a:gd name="connsiteY105" fmla="*/ 515259 h 563668"/>
                <a:gd name="connsiteX106" fmla="*/ 268704 w 539265"/>
                <a:gd name="connsiteY106" fmla="*/ 525339 h 563668"/>
                <a:gd name="connsiteX107" fmla="*/ 251861 w 539265"/>
                <a:gd name="connsiteY107" fmla="*/ 522023 h 563668"/>
                <a:gd name="connsiteX108" fmla="*/ 250667 w 539265"/>
                <a:gd name="connsiteY108" fmla="*/ 510750 h 563668"/>
                <a:gd name="connsiteX109" fmla="*/ 204512 w 539265"/>
                <a:gd name="connsiteY109" fmla="*/ 489397 h 563668"/>
                <a:gd name="connsiteX110" fmla="*/ 212337 w 539265"/>
                <a:gd name="connsiteY110" fmla="*/ 506241 h 563668"/>
                <a:gd name="connsiteX111" fmla="*/ 211276 w 539265"/>
                <a:gd name="connsiteY111" fmla="*/ 509556 h 563668"/>
                <a:gd name="connsiteX112" fmla="*/ 204512 w 539265"/>
                <a:gd name="connsiteY112" fmla="*/ 496029 h 563668"/>
                <a:gd name="connsiteX113" fmla="*/ 193239 w 539265"/>
                <a:gd name="connsiteY113" fmla="*/ 490458 h 563668"/>
                <a:gd name="connsiteX114" fmla="*/ 177456 w 539265"/>
                <a:gd name="connsiteY114" fmla="*/ 430775 h 563668"/>
                <a:gd name="connsiteX115" fmla="*/ 186475 w 539265"/>
                <a:gd name="connsiteY115" fmla="*/ 426266 h 563668"/>
                <a:gd name="connsiteX116" fmla="*/ 186475 w 539265"/>
                <a:gd name="connsiteY116" fmla="*/ 429582 h 563668"/>
                <a:gd name="connsiteX117" fmla="*/ 185281 w 539265"/>
                <a:gd name="connsiteY117" fmla="*/ 429582 h 563668"/>
                <a:gd name="connsiteX118" fmla="*/ 186475 w 539265"/>
                <a:gd name="connsiteY118" fmla="*/ 430775 h 563668"/>
                <a:gd name="connsiteX119" fmla="*/ 187668 w 539265"/>
                <a:gd name="connsiteY119" fmla="*/ 429582 h 563668"/>
                <a:gd name="connsiteX120" fmla="*/ 187668 w 539265"/>
                <a:gd name="connsiteY120" fmla="*/ 426266 h 563668"/>
                <a:gd name="connsiteX121" fmla="*/ 193239 w 539265"/>
                <a:gd name="connsiteY121" fmla="*/ 424011 h 563668"/>
                <a:gd name="connsiteX122" fmla="*/ 193239 w 539265"/>
                <a:gd name="connsiteY122" fmla="*/ 425072 h 563668"/>
                <a:gd name="connsiteX123" fmla="*/ 194433 w 539265"/>
                <a:gd name="connsiteY123" fmla="*/ 424011 h 563668"/>
                <a:gd name="connsiteX124" fmla="*/ 196687 w 539265"/>
                <a:gd name="connsiteY124" fmla="*/ 420695 h 563668"/>
                <a:gd name="connsiteX125" fmla="*/ 200003 w 539265"/>
                <a:gd name="connsiteY125" fmla="*/ 418441 h 563668"/>
                <a:gd name="connsiteX126" fmla="*/ 185414 w 539265"/>
                <a:gd name="connsiteY126" fmla="*/ 398149 h 563668"/>
                <a:gd name="connsiteX127" fmla="*/ 203451 w 539265"/>
                <a:gd name="connsiteY127" fmla="*/ 388069 h 563668"/>
                <a:gd name="connsiteX128" fmla="*/ 215786 w 539265"/>
                <a:gd name="connsiteY128" fmla="*/ 382499 h 563668"/>
                <a:gd name="connsiteX129" fmla="*/ 216847 w 539265"/>
                <a:gd name="connsiteY129" fmla="*/ 383693 h 563668"/>
                <a:gd name="connsiteX130" fmla="*/ 219101 w 539265"/>
                <a:gd name="connsiteY130" fmla="*/ 381438 h 563668"/>
                <a:gd name="connsiteX131" fmla="*/ 215786 w 539265"/>
                <a:gd name="connsiteY131" fmla="*/ 376928 h 563668"/>
                <a:gd name="connsiteX132" fmla="*/ 215786 w 539265"/>
                <a:gd name="connsiteY132" fmla="*/ 379184 h 563668"/>
                <a:gd name="connsiteX133" fmla="*/ 216847 w 539265"/>
                <a:gd name="connsiteY133" fmla="*/ 382499 h 563668"/>
                <a:gd name="connsiteX134" fmla="*/ 214592 w 539265"/>
                <a:gd name="connsiteY134" fmla="*/ 379184 h 563668"/>
                <a:gd name="connsiteX135" fmla="*/ 214592 w 539265"/>
                <a:gd name="connsiteY135" fmla="*/ 377990 h 563668"/>
                <a:gd name="connsiteX136" fmla="*/ 211276 w 539265"/>
                <a:gd name="connsiteY136" fmla="*/ 373480 h 563668"/>
                <a:gd name="connsiteX137" fmla="*/ 212337 w 539265"/>
                <a:gd name="connsiteY137" fmla="*/ 371225 h 563668"/>
                <a:gd name="connsiteX138" fmla="*/ 208889 w 539265"/>
                <a:gd name="connsiteY138" fmla="*/ 366717 h 563668"/>
                <a:gd name="connsiteX139" fmla="*/ 201064 w 539265"/>
                <a:gd name="connsiteY139" fmla="*/ 376796 h 563668"/>
                <a:gd name="connsiteX140" fmla="*/ 196554 w 539265"/>
                <a:gd name="connsiteY140" fmla="*/ 382367 h 563668"/>
                <a:gd name="connsiteX141" fmla="*/ 194300 w 539265"/>
                <a:gd name="connsiteY141" fmla="*/ 382367 h 563668"/>
                <a:gd name="connsiteX142" fmla="*/ 190984 w 539265"/>
                <a:gd name="connsiteY142" fmla="*/ 385682 h 563668"/>
                <a:gd name="connsiteX143" fmla="*/ 183159 w 539265"/>
                <a:gd name="connsiteY143" fmla="*/ 381173 h 563668"/>
                <a:gd name="connsiteX144" fmla="*/ 172947 w 539265"/>
                <a:gd name="connsiteY144" fmla="*/ 372154 h 563668"/>
                <a:gd name="connsiteX145" fmla="*/ 172947 w 539265"/>
                <a:gd name="connsiteY145" fmla="*/ 373348 h 563668"/>
                <a:gd name="connsiteX146" fmla="*/ 171886 w 539265"/>
                <a:gd name="connsiteY146" fmla="*/ 371093 h 563668"/>
                <a:gd name="connsiteX147" fmla="*/ 170825 w 539265"/>
                <a:gd name="connsiteY147" fmla="*/ 369900 h 563668"/>
                <a:gd name="connsiteX148" fmla="*/ 171886 w 539265"/>
                <a:gd name="connsiteY148" fmla="*/ 368838 h 563668"/>
                <a:gd name="connsiteX149" fmla="*/ 166315 w 539265"/>
                <a:gd name="connsiteY149" fmla="*/ 368838 h 563668"/>
                <a:gd name="connsiteX150" fmla="*/ 166315 w 539265"/>
                <a:gd name="connsiteY150" fmla="*/ 366584 h 563668"/>
                <a:gd name="connsiteX151" fmla="*/ 170825 w 539265"/>
                <a:gd name="connsiteY151" fmla="*/ 367644 h 563668"/>
                <a:gd name="connsiteX152" fmla="*/ 168570 w 539265"/>
                <a:gd name="connsiteY152" fmla="*/ 362074 h 563668"/>
                <a:gd name="connsiteX153" fmla="*/ 169631 w 539265"/>
                <a:gd name="connsiteY153" fmla="*/ 358758 h 563668"/>
                <a:gd name="connsiteX154" fmla="*/ 169631 w 539265"/>
                <a:gd name="connsiteY154" fmla="*/ 355443 h 563668"/>
                <a:gd name="connsiteX155" fmla="*/ 166315 w 539265"/>
                <a:gd name="connsiteY155" fmla="*/ 353188 h 563668"/>
                <a:gd name="connsiteX156" fmla="*/ 173079 w 539265"/>
                <a:gd name="connsiteY156" fmla="*/ 347618 h 563668"/>
                <a:gd name="connsiteX157" fmla="*/ 170825 w 539265"/>
                <a:gd name="connsiteY157" fmla="*/ 346424 h 563668"/>
                <a:gd name="connsiteX158" fmla="*/ 171886 w 539265"/>
                <a:gd name="connsiteY158" fmla="*/ 345363 h 563668"/>
                <a:gd name="connsiteX159" fmla="*/ 174141 w 539265"/>
                <a:gd name="connsiteY159" fmla="*/ 346424 h 563668"/>
                <a:gd name="connsiteX160" fmla="*/ 174141 w 539265"/>
                <a:gd name="connsiteY160" fmla="*/ 345363 h 563668"/>
                <a:gd name="connsiteX161" fmla="*/ 175334 w 539265"/>
                <a:gd name="connsiteY161" fmla="*/ 344170 h 563668"/>
                <a:gd name="connsiteX162" fmla="*/ 168570 w 539265"/>
                <a:gd name="connsiteY162" fmla="*/ 339660 h 563668"/>
                <a:gd name="connsiteX163" fmla="*/ 183159 w 539265"/>
                <a:gd name="connsiteY163" fmla="*/ 326132 h 563668"/>
                <a:gd name="connsiteX164" fmla="*/ 160612 w 539265"/>
                <a:gd name="connsiteY164" fmla="*/ 328387 h 563668"/>
                <a:gd name="connsiteX165" fmla="*/ 151594 w 539265"/>
                <a:gd name="connsiteY165" fmla="*/ 334090 h 563668"/>
                <a:gd name="connsiteX166" fmla="*/ 146023 w 539265"/>
                <a:gd name="connsiteY166" fmla="*/ 322817 h 563668"/>
                <a:gd name="connsiteX167" fmla="*/ 162867 w 539265"/>
                <a:gd name="connsiteY167" fmla="*/ 317246 h 563668"/>
                <a:gd name="connsiteX168" fmla="*/ 168437 w 539265"/>
                <a:gd name="connsiteY168" fmla="*/ 310482 h 563668"/>
                <a:gd name="connsiteX169" fmla="*/ 118967 w 539265"/>
                <a:gd name="connsiteY169" fmla="*/ 265521 h 563668"/>
                <a:gd name="connsiteX170" fmla="*/ 116713 w 539265"/>
                <a:gd name="connsiteY170" fmla="*/ 266582 h 563668"/>
                <a:gd name="connsiteX171" fmla="*/ 115652 w 539265"/>
                <a:gd name="connsiteY171" fmla="*/ 265521 h 563668"/>
                <a:gd name="connsiteX172" fmla="*/ 116713 w 539265"/>
                <a:gd name="connsiteY172" fmla="*/ 263266 h 563668"/>
                <a:gd name="connsiteX173" fmla="*/ 99869 w 539265"/>
                <a:gd name="connsiteY173" fmla="*/ 248677 h 563668"/>
                <a:gd name="connsiteX174" fmla="*/ 63927 w 539265"/>
                <a:gd name="connsiteY174" fmla="*/ 247616 h 563668"/>
                <a:gd name="connsiteX175" fmla="*/ 57163 w 539265"/>
                <a:gd name="connsiteY175" fmla="*/ 242046 h 563668"/>
                <a:gd name="connsiteX176" fmla="*/ 49338 w 539265"/>
                <a:gd name="connsiteY176" fmla="*/ 234089 h 563668"/>
                <a:gd name="connsiteX177" fmla="*/ 50531 w 539265"/>
                <a:gd name="connsiteY177" fmla="*/ 233027 h 563668"/>
                <a:gd name="connsiteX178" fmla="*/ 50531 w 539265"/>
                <a:gd name="connsiteY178" fmla="*/ 230773 h 563668"/>
                <a:gd name="connsiteX179" fmla="*/ 47216 w 539265"/>
                <a:gd name="connsiteY179" fmla="*/ 230773 h 563668"/>
                <a:gd name="connsiteX180" fmla="*/ 43767 w 539265"/>
                <a:gd name="connsiteY180" fmla="*/ 226263 h 563668"/>
                <a:gd name="connsiteX181" fmla="*/ 42706 w 539265"/>
                <a:gd name="connsiteY181" fmla="*/ 222948 h 563668"/>
                <a:gd name="connsiteX182" fmla="*/ 43767 w 539265"/>
                <a:gd name="connsiteY182" fmla="*/ 220693 h 563668"/>
                <a:gd name="connsiteX183" fmla="*/ 42706 w 539265"/>
                <a:gd name="connsiteY183" fmla="*/ 218438 h 563668"/>
                <a:gd name="connsiteX184" fmla="*/ 34881 w 539265"/>
                <a:gd name="connsiteY184" fmla="*/ 212868 h 563668"/>
                <a:gd name="connsiteX185" fmla="*/ 33687 w 539265"/>
                <a:gd name="connsiteY185" fmla="*/ 210613 h 563668"/>
                <a:gd name="connsiteX186" fmla="*/ 31433 w 539265"/>
                <a:gd name="connsiteY186" fmla="*/ 209552 h 563668"/>
                <a:gd name="connsiteX187" fmla="*/ 28117 w 539265"/>
                <a:gd name="connsiteY187" fmla="*/ 211806 h 563668"/>
                <a:gd name="connsiteX188" fmla="*/ 28117 w 539265"/>
                <a:gd name="connsiteY188" fmla="*/ 210613 h 563668"/>
                <a:gd name="connsiteX189" fmla="*/ 27056 w 539265"/>
                <a:gd name="connsiteY189" fmla="*/ 210613 h 563668"/>
                <a:gd name="connsiteX190" fmla="*/ 27056 w 539265"/>
                <a:gd name="connsiteY190" fmla="*/ 209552 h 563668"/>
                <a:gd name="connsiteX191" fmla="*/ 25862 w 539265"/>
                <a:gd name="connsiteY191" fmla="*/ 209552 h 563668"/>
                <a:gd name="connsiteX192" fmla="*/ 24669 w 539265"/>
                <a:gd name="connsiteY192" fmla="*/ 207298 h 563668"/>
                <a:gd name="connsiteX193" fmla="*/ 23608 w 539265"/>
                <a:gd name="connsiteY193" fmla="*/ 206104 h 563668"/>
                <a:gd name="connsiteX194" fmla="*/ 21353 w 539265"/>
                <a:gd name="connsiteY194" fmla="*/ 206104 h 563668"/>
                <a:gd name="connsiteX195" fmla="*/ 13528 w 539265"/>
                <a:gd name="connsiteY195" fmla="*/ 199339 h 563668"/>
                <a:gd name="connsiteX196" fmla="*/ 6764 w 539265"/>
                <a:gd name="connsiteY196" fmla="*/ 182496 h 563668"/>
                <a:gd name="connsiteX197" fmla="*/ 5570 w 539265"/>
                <a:gd name="connsiteY197" fmla="*/ 175732 h 563668"/>
                <a:gd name="connsiteX198" fmla="*/ 1061 w 539265"/>
                <a:gd name="connsiteY198" fmla="*/ 166713 h 563668"/>
                <a:gd name="connsiteX199" fmla="*/ 0 w 539265"/>
                <a:gd name="connsiteY199" fmla="*/ 166713 h 563668"/>
                <a:gd name="connsiteX200" fmla="*/ 24801 w 539265"/>
                <a:gd name="connsiteY200" fmla="*/ 158888 h 563668"/>
                <a:gd name="connsiteX201" fmla="*/ 38329 w 539265"/>
                <a:gd name="connsiteY201" fmla="*/ 142045 h 563668"/>
                <a:gd name="connsiteX202" fmla="*/ 45093 w 539265"/>
                <a:gd name="connsiteY202" fmla="*/ 143238 h 563668"/>
                <a:gd name="connsiteX203" fmla="*/ 48409 w 539265"/>
                <a:gd name="connsiteY203" fmla="*/ 153318 h 563668"/>
                <a:gd name="connsiteX204" fmla="*/ 52919 w 539265"/>
                <a:gd name="connsiteY204" fmla="*/ 149869 h 563668"/>
                <a:gd name="connsiteX205" fmla="*/ 50664 w 539265"/>
                <a:gd name="connsiteY205" fmla="*/ 149869 h 563668"/>
                <a:gd name="connsiteX206" fmla="*/ 50664 w 539265"/>
                <a:gd name="connsiteY206" fmla="*/ 145361 h 563668"/>
                <a:gd name="connsiteX207" fmla="*/ 53979 w 539265"/>
                <a:gd name="connsiteY207" fmla="*/ 145361 h 563668"/>
                <a:gd name="connsiteX208" fmla="*/ 53979 w 539265"/>
                <a:gd name="connsiteY208" fmla="*/ 148676 h 563668"/>
                <a:gd name="connsiteX209" fmla="*/ 76526 w 539265"/>
                <a:gd name="connsiteY209" fmla="*/ 127322 h 563668"/>
                <a:gd name="connsiteX210" fmla="*/ 77720 w 539265"/>
                <a:gd name="connsiteY210" fmla="*/ 129578 h 563668"/>
                <a:gd name="connsiteX211" fmla="*/ 75465 w 539265"/>
                <a:gd name="connsiteY211" fmla="*/ 130638 h 563668"/>
                <a:gd name="connsiteX212" fmla="*/ 78781 w 539265"/>
                <a:gd name="connsiteY212" fmla="*/ 131699 h 563668"/>
                <a:gd name="connsiteX213" fmla="*/ 81036 w 539265"/>
                <a:gd name="connsiteY213" fmla="*/ 128384 h 563668"/>
                <a:gd name="connsiteX214" fmla="*/ 78781 w 539265"/>
                <a:gd name="connsiteY214" fmla="*/ 125068 h 563668"/>
                <a:gd name="connsiteX215" fmla="*/ 79842 w 539265"/>
                <a:gd name="connsiteY215" fmla="*/ 123875 h 563668"/>
                <a:gd name="connsiteX216" fmla="*/ 84351 w 539265"/>
                <a:gd name="connsiteY216" fmla="*/ 125068 h 563668"/>
                <a:gd name="connsiteX217" fmla="*/ 83290 w 539265"/>
                <a:gd name="connsiteY217" fmla="*/ 121620 h 563668"/>
                <a:gd name="connsiteX218" fmla="*/ 88861 w 539265"/>
                <a:gd name="connsiteY218" fmla="*/ 116049 h 563668"/>
                <a:gd name="connsiteX219" fmla="*/ 91115 w 539265"/>
                <a:gd name="connsiteY219" fmla="*/ 116049 h 563668"/>
                <a:gd name="connsiteX220" fmla="*/ 92176 w 539265"/>
                <a:gd name="connsiteY220" fmla="*/ 120559 h 563668"/>
                <a:gd name="connsiteX221" fmla="*/ 91115 w 539265"/>
                <a:gd name="connsiteY221" fmla="*/ 120559 h 563668"/>
                <a:gd name="connsiteX222" fmla="*/ 89922 w 539265"/>
                <a:gd name="connsiteY222" fmla="*/ 119498 h 563668"/>
                <a:gd name="connsiteX223" fmla="*/ 89922 w 539265"/>
                <a:gd name="connsiteY223" fmla="*/ 121752 h 563668"/>
                <a:gd name="connsiteX224" fmla="*/ 91115 w 539265"/>
                <a:gd name="connsiteY224" fmla="*/ 124007 h 563668"/>
                <a:gd name="connsiteX225" fmla="*/ 93370 w 539265"/>
                <a:gd name="connsiteY225" fmla="*/ 122946 h 563668"/>
                <a:gd name="connsiteX226" fmla="*/ 95625 w 539265"/>
                <a:gd name="connsiteY226" fmla="*/ 124007 h 563668"/>
                <a:gd name="connsiteX227" fmla="*/ 97879 w 539265"/>
                <a:gd name="connsiteY227" fmla="*/ 121752 h 563668"/>
                <a:gd name="connsiteX228" fmla="*/ 121487 w 539265"/>
                <a:gd name="connsiteY228" fmla="*/ 108224 h 563668"/>
                <a:gd name="connsiteX229" fmla="*/ 125997 w 539265"/>
                <a:gd name="connsiteY229" fmla="*/ 107164 h 563668"/>
                <a:gd name="connsiteX230" fmla="*/ 123742 w 539265"/>
                <a:gd name="connsiteY230" fmla="*/ 103715 h 563668"/>
                <a:gd name="connsiteX231" fmla="*/ 127190 w 539265"/>
                <a:gd name="connsiteY231" fmla="*/ 102654 h 563668"/>
                <a:gd name="connsiteX232" fmla="*/ 128251 w 539265"/>
                <a:gd name="connsiteY232" fmla="*/ 95890 h 563668"/>
                <a:gd name="connsiteX233" fmla="*/ 139525 w 539265"/>
                <a:gd name="connsiteY233" fmla="*/ 94829 h 563668"/>
                <a:gd name="connsiteX234" fmla="*/ 139525 w 539265"/>
                <a:gd name="connsiteY234" fmla="*/ 97084 h 563668"/>
                <a:gd name="connsiteX235" fmla="*/ 140586 w 539265"/>
                <a:gd name="connsiteY235" fmla="*/ 97084 h 563668"/>
                <a:gd name="connsiteX236" fmla="*/ 141647 w 539265"/>
                <a:gd name="connsiteY236" fmla="*/ 98145 h 563668"/>
                <a:gd name="connsiteX237" fmla="*/ 141647 w 539265"/>
                <a:gd name="connsiteY237" fmla="*/ 100399 h 563668"/>
                <a:gd name="connsiteX238" fmla="*/ 143901 w 539265"/>
                <a:gd name="connsiteY238" fmla="*/ 100399 h 563668"/>
                <a:gd name="connsiteX239" fmla="*/ 146156 w 539265"/>
                <a:gd name="connsiteY239" fmla="*/ 105970 h 563668"/>
                <a:gd name="connsiteX240" fmla="*/ 150665 w 539265"/>
                <a:gd name="connsiteY240" fmla="*/ 111672 h 563668"/>
                <a:gd name="connsiteX241" fmla="*/ 150665 w 539265"/>
                <a:gd name="connsiteY241" fmla="*/ 110479 h 563668"/>
                <a:gd name="connsiteX242" fmla="*/ 151726 w 539265"/>
                <a:gd name="connsiteY242" fmla="*/ 112734 h 563668"/>
                <a:gd name="connsiteX243" fmla="*/ 151726 w 539265"/>
                <a:gd name="connsiteY243" fmla="*/ 121752 h 563668"/>
                <a:gd name="connsiteX244" fmla="*/ 153981 w 539265"/>
                <a:gd name="connsiteY244" fmla="*/ 124007 h 563668"/>
                <a:gd name="connsiteX245" fmla="*/ 152787 w 539265"/>
                <a:gd name="connsiteY245" fmla="*/ 124007 h 563668"/>
                <a:gd name="connsiteX246" fmla="*/ 153981 w 539265"/>
                <a:gd name="connsiteY246" fmla="*/ 127455 h 563668"/>
                <a:gd name="connsiteX247" fmla="*/ 156236 w 539265"/>
                <a:gd name="connsiteY247" fmla="*/ 129710 h 563668"/>
                <a:gd name="connsiteX248" fmla="*/ 156236 w 539265"/>
                <a:gd name="connsiteY248" fmla="*/ 130771 h 563668"/>
                <a:gd name="connsiteX249" fmla="*/ 157297 w 539265"/>
                <a:gd name="connsiteY249" fmla="*/ 130771 h 563668"/>
                <a:gd name="connsiteX250" fmla="*/ 157297 w 539265"/>
                <a:gd name="connsiteY250" fmla="*/ 131832 h 563668"/>
                <a:gd name="connsiteX251" fmla="*/ 158490 w 539265"/>
                <a:gd name="connsiteY251" fmla="*/ 131832 h 563668"/>
                <a:gd name="connsiteX252" fmla="*/ 159684 w 539265"/>
                <a:gd name="connsiteY252" fmla="*/ 133025 h 563668"/>
                <a:gd name="connsiteX253" fmla="*/ 169764 w 539265"/>
                <a:gd name="connsiteY253" fmla="*/ 136341 h 563668"/>
                <a:gd name="connsiteX254" fmla="*/ 169764 w 539265"/>
                <a:gd name="connsiteY254" fmla="*/ 137535 h 563668"/>
                <a:gd name="connsiteX255" fmla="*/ 170957 w 539265"/>
                <a:gd name="connsiteY255" fmla="*/ 138596 h 563668"/>
                <a:gd name="connsiteX256" fmla="*/ 172018 w 539265"/>
                <a:gd name="connsiteY256" fmla="*/ 137535 h 563668"/>
                <a:gd name="connsiteX257" fmla="*/ 173079 w 539265"/>
                <a:gd name="connsiteY257" fmla="*/ 138596 h 563668"/>
                <a:gd name="connsiteX258" fmla="*/ 173079 w 539265"/>
                <a:gd name="connsiteY258" fmla="*/ 139790 h 563668"/>
                <a:gd name="connsiteX259" fmla="*/ 178782 w 539265"/>
                <a:gd name="connsiteY259" fmla="*/ 139790 h 563668"/>
                <a:gd name="connsiteX260" fmla="*/ 177589 w 539265"/>
                <a:gd name="connsiteY260" fmla="*/ 134087 h 563668"/>
                <a:gd name="connsiteX261" fmla="*/ 175334 w 539265"/>
                <a:gd name="connsiteY261" fmla="*/ 131832 h 563668"/>
                <a:gd name="connsiteX262" fmla="*/ 173079 w 539265"/>
                <a:gd name="connsiteY262" fmla="*/ 130771 h 563668"/>
                <a:gd name="connsiteX263" fmla="*/ 173079 w 539265"/>
                <a:gd name="connsiteY263" fmla="*/ 129710 h 563668"/>
                <a:gd name="connsiteX264" fmla="*/ 170825 w 539265"/>
                <a:gd name="connsiteY264" fmla="*/ 126262 h 563668"/>
                <a:gd name="connsiteX265" fmla="*/ 180904 w 539265"/>
                <a:gd name="connsiteY265" fmla="*/ 119498 h 563668"/>
                <a:gd name="connsiteX266" fmla="*/ 184353 w 539265"/>
                <a:gd name="connsiteY266" fmla="*/ 104908 h 563668"/>
                <a:gd name="connsiteX267" fmla="*/ 182098 w 539265"/>
                <a:gd name="connsiteY267" fmla="*/ 89126 h 563668"/>
                <a:gd name="connsiteX268" fmla="*/ 180904 w 539265"/>
                <a:gd name="connsiteY268" fmla="*/ 86871 h 563668"/>
                <a:gd name="connsiteX269" fmla="*/ 179843 w 539265"/>
                <a:gd name="connsiteY269" fmla="*/ 86871 h 563668"/>
                <a:gd name="connsiteX270" fmla="*/ 174273 w 539265"/>
                <a:gd name="connsiteY270" fmla="*/ 77853 h 563668"/>
                <a:gd name="connsiteX271" fmla="*/ 174273 w 539265"/>
                <a:gd name="connsiteY271" fmla="*/ 75598 h 563668"/>
                <a:gd name="connsiteX272" fmla="*/ 173079 w 539265"/>
                <a:gd name="connsiteY272" fmla="*/ 76659 h 563668"/>
                <a:gd name="connsiteX273" fmla="*/ 172018 w 539265"/>
                <a:gd name="connsiteY273" fmla="*/ 75598 h 563668"/>
                <a:gd name="connsiteX274" fmla="*/ 172018 w 539265"/>
                <a:gd name="connsiteY274" fmla="*/ 73343 h 563668"/>
                <a:gd name="connsiteX275" fmla="*/ 170957 w 539265"/>
                <a:gd name="connsiteY275" fmla="*/ 73343 h 563668"/>
                <a:gd name="connsiteX276" fmla="*/ 165254 w 539265"/>
                <a:gd name="connsiteY276" fmla="*/ 64324 h 563668"/>
                <a:gd name="connsiteX277" fmla="*/ 166448 w 539265"/>
                <a:gd name="connsiteY277" fmla="*/ 63264 h 563668"/>
                <a:gd name="connsiteX278" fmla="*/ 166448 w 539265"/>
                <a:gd name="connsiteY278" fmla="*/ 62070 h 563668"/>
                <a:gd name="connsiteX279" fmla="*/ 164193 w 539265"/>
                <a:gd name="connsiteY279" fmla="*/ 57561 h 563668"/>
                <a:gd name="connsiteX280" fmla="*/ 165254 w 539265"/>
                <a:gd name="connsiteY280" fmla="*/ 55306 h 563668"/>
                <a:gd name="connsiteX281" fmla="*/ 195626 w 539265"/>
                <a:gd name="connsiteY281" fmla="*/ 133 h 56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539265" h="563668">
                  <a:moveTo>
                    <a:pt x="196024" y="0"/>
                  </a:moveTo>
                  <a:lnTo>
                    <a:pt x="219632" y="22547"/>
                  </a:lnTo>
                  <a:lnTo>
                    <a:pt x="222948" y="25995"/>
                  </a:lnTo>
                  <a:lnTo>
                    <a:pt x="222948" y="42839"/>
                  </a:lnTo>
                  <a:lnTo>
                    <a:pt x="226263" y="54112"/>
                  </a:lnTo>
                  <a:lnTo>
                    <a:pt x="239791" y="67640"/>
                  </a:lnTo>
                  <a:lnTo>
                    <a:pt x="242046" y="66447"/>
                  </a:lnTo>
                  <a:lnTo>
                    <a:pt x="246555" y="72017"/>
                  </a:lnTo>
                  <a:lnTo>
                    <a:pt x="248810" y="75465"/>
                  </a:lnTo>
                  <a:lnTo>
                    <a:pt x="248810" y="78781"/>
                  </a:lnTo>
                  <a:lnTo>
                    <a:pt x="247749" y="81035"/>
                  </a:lnTo>
                  <a:lnTo>
                    <a:pt x="251065" y="84351"/>
                  </a:lnTo>
                  <a:lnTo>
                    <a:pt x="254380" y="81035"/>
                  </a:lnTo>
                  <a:lnTo>
                    <a:pt x="255574" y="82097"/>
                  </a:lnTo>
                  <a:lnTo>
                    <a:pt x="252258" y="85412"/>
                  </a:lnTo>
                  <a:lnTo>
                    <a:pt x="257829" y="89921"/>
                  </a:lnTo>
                  <a:lnTo>
                    <a:pt x="259022" y="88861"/>
                  </a:lnTo>
                  <a:lnTo>
                    <a:pt x="257829" y="84351"/>
                  </a:lnTo>
                  <a:lnTo>
                    <a:pt x="261277" y="81035"/>
                  </a:lnTo>
                  <a:lnTo>
                    <a:pt x="263532" y="84351"/>
                  </a:lnTo>
                  <a:lnTo>
                    <a:pt x="271357" y="76527"/>
                  </a:lnTo>
                  <a:lnTo>
                    <a:pt x="281436" y="87800"/>
                  </a:lnTo>
                  <a:lnTo>
                    <a:pt x="282498" y="87800"/>
                  </a:lnTo>
                  <a:lnTo>
                    <a:pt x="289261" y="93370"/>
                  </a:lnTo>
                  <a:lnTo>
                    <a:pt x="293771" y="90054"/>
                  </a:lnTo>
                  <a:lnTo>
                    <a:pt x="298280" y="93370"/>
                  </a:lnTo>
                  <a:lnTo>
                    <a:pt x="299474" y="91115"/>
                  </a:lnTo>
                  <a:lnTo>
                    <a:pt x="310747" y="102388"/>
                  </a:lnTo>
                  <a:lnTo>
                    <a:pt x="311941" y="101328"/>
                  </a:lnTo>
                  <a:lnTo>
                    <a:pt x="331039" y="120426"/>
                  </a:lnTo>
                  <a:lnTo>
                    <a:pt x="358095" y="129445"/>
                  </a:lnTo>
                  <a:lnTo>
                    <a:pt x="359289" y="127191"/>
                  </a:lnTo>
                  <a:lnTo>
                    <a:pt x="366053" y="129445"/>
                  </a:lnTo>
                  <a:lnTo>
                    <a:pt x="366053" y="132761"/>
                  </a:lnTo>
                  <a:lnTo>
                    <a:pt x="375072" y="136076"/>
                  </a:lnTo>
                  <a:lnTo>
                    <a:pt x="396425" y="151859"/>
                  </a:lnTo>
                  <a:lnTo>
                    <a:pt x="401995" y="145095"/>
                  </a:lnTo>
                  <a:lnTo>
                    <a:pt x="406505" y="150665"/>
                  </a:lnTo>
                  <a:lnTo>
                    <a:pt x="411014" y="155175"/>
                  </a:lnTo>
                  <a:lnTo>
                    <a:pt x="409953" y="157429"/>
                  </a:lnTo>
                  <a:lnTo>
                    <a:pt x="411014" y="160745"/>
                  </a:lnTo>
                  <a:lnTo>
                    <a:pt x="413269" y="162999"/>
                  </a:lnTo>
                  <a:lnTo>
                    <a:pt x="408759" y="166315"/>
                  </a:lnTo>
                  <a:lnTo>
                    <a:pt x="462739" y="246157"/>
                  </a:lnTo>
                  <a:lnTo>
                    <a:pt x="539265" y="355310"/>
                  </a:lnTo>
                  <a:lnTo>
                    <a:pt x="531440" y="359820"/>
                  </a:lnTo>
                  <a:lnTo>
                    <a:pt x="486479" y="377857"/>
                  </a:lnTo>
                  <a:lnTo>
                    <a:pt x="489795" y="383560"/>
                  </a:lnTo>
                  <a:lnTo>
                    <a:pt x="485286" y="379051"/>
                  </a:lnTo>
                  <a:lnTo>
                    <a:pt x="475073" y="383560"/>
                  </a:lnTo>
                  <a:lnTo>
                    <a:pt x="474012" y="382367"/>
                  </a:lnTo>
                  <a:lnTo>
                    <a:pt x="472951" y="382367"/>
                  </a:lnTo>
                  <a:lnTo>
                    <a:pt x="471757" y="383560"/>
                  </a:lnTo>
                  <a:lnTo>
                    <a:pt x="471757" y="382367"/>
                  </a:lnTo>
                  <a:lnTo>
                    <a:pt x="470564" y="382367"/>
                  </a:lnTo>
                  <a:lnTo>
                    <a:pt x="470564" y="383560"/>
                  </a:lnTo>
                  <a:lnTo>
                    <a:pt x="469503" y="383560"/>
                  </a:lnTo>
                  <a:lnTo>
                    <a:pt x="469503" y="385815"/>
                  </a:lnTo>
                  <a:lnTo>
                    <a:pt x="446956" y="394834"/>
                  </a:lnTo>
                  <a:lnTo>
                    <a:pt x="435683" y="421889"/>
                  </a:lnTo>
                  <a:lnTo>
                    <a:pt x="432367" y="420828"/>
                  </a:lnTo>
                  <a:lnTo>
                    <a:pt x="427858" y="426399"/>
                  </a:lnTo>
                  <a:lnTo>
                    <a:pt x="430112" y="433162"/>
                  </a:lnTo>
                  <a:lnTo>
                    <a:pt x="424542" y="447752"/>
                  </a:lnTo>
                  <a:lnTo>
                    <a:pt x="423348" y="443242"/>
                  </a:lnTo>
                  <a:lnTo>
                    <a:pt x="424542" y="438733"/>
                  </a:lnTo>
                  <a:lnTo>
                    <a:pt x="421226" y="434224"/>
                  </a:lnTo>
                  <a:lnTo>
                    <a:pt x="417778" y="438733"/>
                  </a:lnTo>
                  <a:lnTo>
                    <a:pt x="421226" y="444304"/>
                  </a:lnTo>
                  <a:lnTo>
                    <a:pt x="422287" y="452129"/>
                  </a:lnTo>
                  <a:lnTo>
                    <a:pt x="417778" y="463402"/>
                  </a:lnTo>
                  <a:lnTo>
                    <a:pt x="414330" y="464595"/>
                  </a:lnTo>
                  <a:lnTo>
                    <a:pt x="416584" y="466850"/>
                  </a:lnTo>
                  <a:lnTo>
                    <a:pt x="407566" y="487142"/>
                  </a:lnTo>
                  <a:lnTo>
                    <a:pt x="404250" y="493906"/>
                  </a:lnTo>
                  <a:lnTo>
                    <a:pt x="364859" y="536613"/>
                  </a:lnTo>
                  <a:lnTo>
                    <a:pt x="362605" y="534358"/>
                  </a:lnTo>
                  <a:lnTo>
                    <a:pt x="362605" y="535419"/>
                  </a:lnTo>
                  <a:lnTo>
                    <a:pt x="364859" y="536613"/>
                  </a:lnTo>
                  <a:lnTo>
                    <a:pt x="340058" y="563669"/>
                  </a:lnTo>
                  <a:lnTo>
                    <a:pt x="335549" y="556905"/>
                  </a:lnTo>
                  <a:lnTo>
                    <a:pt x="338864" y="554650"/>
                  </a:lnTo>
                  <a:lnTo>
                    <a:pt x="328785" y="541122"/>
                  </a:lnTo>
                  <a:lnTo>
                    <a:pt x="326530" y="542183"/>
                  </a:lnTo>
                  <a:lnTo>
                    <a:pt x="327724" y="547753"/>
                  </a:lnTo>
                  <a:lnTo>
                    <a:pt x="325469" y="546692"/>
                  </a:lnTo>
                  <a:lnTo>
                    <a:pt x="325469" y="543244"/>
                  </a:lnTo>
                  <a:lnTo>
                    <a:pt x="323214" y="542183"/>
                  </a:lnTo>
                  <a:lnTo>
                    <a:pt x="322021" y="536613"/>
                  </a:lnTo>
                  <a:lnTo>
                    <a:pt x="324275" y="535419"/>
                  </a:lnTo>
                  <a:lnTo>
                    <a:pt x="323082" y="532103"/>
                  </a:lnTo>
                  <a:lnTo>
                    <a:pt x="321888" y="533297"/>
                  </a:lnTo>
                  <a:lnTo>
                    <a:pt x="319633" y="531042"/>
                  </a:lnTo>
                  <a:lnTo>
                    <a:pt x="308360" y="534358"/>
                  </a:lnTo>
                  <a:lnTo>
                    <a:pt x="308360" y="536613"/>
                  </a:lnTo>
                  <a:lnTo>
                    <a:pt x="294832" y="541122"/>
                  </a:lnTo>
                  <a:lnTo>
                    <a:pt x="293638" y="542183"/>
                  </a:lnTo>
                  <a:lnTo>
                    <a:pt x="293638" y="543244"/>
                  </a:lnTo>
                  <a:lnTo>
                    <a:pt x="291384" y="539929"/>
                  </a:lnTo>
                  <a:lnTo>
                    <a:pt x="290190" y="542183"/>
                  </a:lnTo>
                  <a:lnTo>
                    <a:pt x="290190" y="543244"/>
                  </a:lnTo>
                  <a:lnTo>
                    <a:pt x="287935" y="542183"/>
                  </a:lnTo>
                  <a:lnTo>
                    <a:pt x="288996" y="539929"/>
                  </a:lnTo>
                  <a:lnTo>
                    <a:pt x="287935" y="532103"/>
                  </a:lnTo>
                  <a:lnTo>
                    <a:pt x="285680" y="513005"/>
                  </a:lnTo>
                  <a:lnTo>
                    <a:pt x="267643" y="515259"/>
                  </a:lnTo>
                  <a:lnTo>
                    <a:pt x="268704" y="525339"/>
                  </a:lnTo>
                  <a:lnTo>
                    <a:pt x="251861" y="522023"/>
                  </a:lnTo>
                  <a:lnTo>
                    <a:pt x="250667" y="510750"/>
                  </a:lnTo>
                  <a:lnTo>
                    <a:pt x="204512" y="489397"/>
                  </a:lnTo>
                  <a:lnTo>
                    <a:pt x="212337" y="506241"/>
                  </a:lnTo>
                  <a:lnTo>
                    <a:pt x="211276" y="509556"/>
                  </a:lnTo>
                  <a:lnTo>
                    <a:pt x="204512" y="496029"/>
                  </a:lnTo>
                  <a:lnTo>
                    <a:pt x="193239" y="490458"/>
                  </a:lnTo>
                  <a:lnTo>
                    <a:pt x="177456" y="430775"/>
                  </a:lnTo>
                  <a:lnTo>
                    <a:pt x="186475" y="426266"/>
                  </a:lnTo>
                  <a:lnTo>
                    <a:pt x="186475" y="429582"/>
                  </a:lnTo>
                  <a:lnTo>
                    <a:pt x="185281" y="429582"/>
                  </a:lnTo>
                  <a:lnTo>
                    <a:pt x="186475" y="430775"/>
                  </a:lnTo>
                  <a:lnTo>
                    <a:pt x="187668" y="429582"/>
                  </a:lnTo>
                  <a:lnTo>
                    <a:pt x="187668" y="426266"/>
                  </a:lnTo>
                  <a:lnTo>
                    <a:pt x="193239" y="424011"/>
                  </a:lnTo>
                  <a:lnTo>
                    <a:pt x="193239" y="425072"/>
                  </a:lnTo>
                  <a:lnTo>
                    <a:pt x="194433" y="424011"/>
                  </a:lnTo>
                  <a:lnTo>
                    <a:pt x="196687" y="420695"/>
                  </a:lnTo>
                  <a:lnTo>
                    <a:pt x="200003" y="418441"/>
                  </a:lnTo>
                  <a:lnTo>
                    <a:pt x="185414" y="398149"/>
                  </a:lnTo>
                  <a:lnTo>
                    <a:pt x="203451" y="388069"/>
                  </a:lnTo>
                  <a:lnTo>
                    <a:pt x="215786" y="382499"/>
                  </a:lnTo>
                  <a:lnTo>
                    <a:pt x="216847" y="383693"/>
                  </a:lnTo>
                  <a:lnTo>
                    <a:pt x="219101" y="381438"/>
                  </a:lnTo>
                  <a:lnTo>
                    <a:pt x="215786" y="376928"/>
                  </a:lnTo>
                  <a:lnTo>
                    <a:pt x="215786" y="379184"/>
                  </a:lnTo>
                  <a:lnTo>
                    <a:pt x="216847" y="382499"/>
                  </a:lnTo>
                  <a:lnTo>
                    <a:pt x="214592" y="379184"/>
                  </a:lnTo>
                  <a:lnTo>
                    <a:pt x="214592" y="377990"/>
                  </a:lnTo>
                  <a:lnTo>
                    <a:pt x="211276" y="373480"/>
                  </a:lnTo>
                  <a:lnTo>
                    <a:pt x="212337" y="371225"/>
                  </a:lnTo>
                  <a:lnTo>
                    <a:pt x="208889" y="366717"/>
                  </a:lnTo>
                  <a:lnTo>
                    <a:pt x="201064" y="376796"/>
                  </a:lnTo>
                  <a:lnTo>
                    <a:pt x="196554" y="382367"/>
                  </a:lnTo>
                  <a:lnTo>
                    <a:pt x="194300" y="382367"/>
                  </a:lnTo>
                  <a:lnTo>
                    <a:pt x="190984" y="385682"/>
                  </a:lnTo>
                  <a:lnTo>
                    <a:pt x="183159" y="381173"/>
                  </a:lnTo>
                  <a:lnTo>
                    <a:pt x="172947" y="372154"/>
                  </a:lnTo>
                  <a:lnTo>
                    <a:pt x="172947" y="373348"/>
                  </a:lnTo>
                  <a:lnTo>
                    <a:pt x="171886" y="371093"/>
                  </a:lnTo>
                  <a:lnTo>
                    <a:pt x="170825" y="369900"/>
                  </a:lnTo>
                  <a:lnTo>
                    <a:pt x="171886" y="368838"/>
                  </a:lnTo>
                  <a:lnTo>
                    <a:pt x="166315" y="368838"/>
                  </a:lnTo>
                  <a:lnTo>
                    <a:pt x="166315" y="366584"/>
                  </a:lnTo>
                  <a:lnTo>
                    <a:pt x="170825" y="367644"/>
                  </a:lnTo>
                  <a:lnTo>
                    <a:pt x="168570" y="362074"/>
                  </a:lnTo>
                  <a:lnTo>
                    <a:pt x="169631" y="358758"/>
                  </a:lnTo>
                  <a:lnTo>
                    <a:pt x="169631" y="355443"/>
                  </a:lnTo>
                  <a:lnTo>
                    <a:pt x="166315" y="353188"/>
                  </a:lnTo>
                  <a:cubicBezTo>
                    <a:pt x="169498" y="353586"/>
                    <a:pt x="173477" y="351066"/>
                    <a:pt x="173079" y="347618"/>
                  </a:cubicBezTo>
                  <a:lnTo>
                    <a:pt x="170825" y="346424"/>
                  </a:lnTo>
                  <a:lnTo>
                    <a:pt x="171886" y="345363"/>
                  </a:lnTo>
                  <a:lnTo>
                    <a:pt x="174141" y="346424"/>
                  </a:lnTo>
                  <a:lnTo>
                    <a:pt x="174141" y="345363"/>
                  </a:lnTo>
                  <a:lnTo>
                    <a:pt x="175334" y="344170"/>
                  </a:lnTo>
                  <a:lnTo>
                    <a:pt x="168570" y="339660"/>
                  </a:lnTo>
                  <a:lnTo>
                    <a:pt x="183159" y="326132"/>
                  </a:lnTo>
                  <a:lnTo>
                    <a:pt x="160612" y="328387"/>
                  </a:lnTo>
                  <a:lnTo>
                    <a:pt x="151594" y="334090"/>
                  </a:lnTo>
                  <a:lnTo>
                    <a:pt x="146023" y="322817"/>
                  </a:lnTo>
                  <a:lnTo>
                    <a:pt x="162867" y="317246"/>
                  </a:lnTo>
                  <a:lnTo>
                    <a:pt x="168437" y="310482"/>
                  </a:lnTo>
                  <a:lnTo>
                    <a:pt x="118967" y="265521"/>
                  </a:lnTo>
                  <a:lnTo>
                    <a:pt x="116713" y="266582"/>
                  </a:lnTo>
                  <a:lnTo>
                    <a:pt x="115652" y="265521"/>
                  </a:lnTo>
                  <a:lnTo>
                    <a:pt x="116713" y="263266"/>
                  </a:lnTo>
                  <a:lnTo>
                    <a:pt x="99869" y="248677"/>
                  </a:lnTo>
                  <a:lnTo>
                    <a:pt x="63927" y="247616"/>
                  </a:lnTo>
                  <a:lnTo>
                    <a:pt x="57163" y="242046"/>
                  </a:lnTo>
                  <a:lnTo>
                    <a:pt x="49338" y="234089"/>
                  </a:lnTo>
                  <a:lnTo>
                    <a:pt x="50531" y="233027"/>
                  </a:lnTo>
                  <a:lnTo>
                    <a:pt x="50531" y="230773"/>
                  </a:lnTo>
                  <a:lnTo>
                    <a:pt x="47216" y="230773"/>
                  </a:lnTo>
                  <a:lnTo>
                    <a:pt x="43767" y="226263"/>
                  </a:lnTo>
                  <a:lnTo>
                    <a:pt x="42706" y="222948"/>
                  </a:lnTo>
                  <a:lnTo>
                    <a:pt x="43767" y="220693"/>
                  </a:lnTo>
                  <a:lnTo>
                    <a:pt x="42706" y="218438"/>
                  </a:lnTo>
                  <a:lnTo>
                    <a:pt x="34881" y="212868"/>
                  </a:lnTo>
                  <a:lnTo>
                    <a:pt x="33687" y="210613"/>
                  </a:lnTo>
                  <a:lnTo>
                    <a:pt x="31433" y="209552"/>
                  </a:lnTo>
                  <a:lnTo>
                    <a:pt x="28117" y="211806"/>
                  </a:lnTo>
                  <a:lnTo>
                    <a:pt x="28117" y="210613"/>
                  </a:lnTo>
                  <a:lnTo>
                    <a:pt x="27056" y="210613"/>
                  </a:lnTo>
                  <a:lnTo>
                    <a:pt x="27056" y="209552"/>
                  </a:lnTo>
                  <a:lnTo>
                    <a:pt x="25862" y="209552"/>
                  </a:lnTo>
                  <a:lnTo>
                    <a:pt x="24669" y="207298"/>
                  </a:lnTo>
                  <a:lnTo>
                    <a:pt x="23608" y="206104"/>
                  </a:lnTo>
                  <a:lnTo>
                    <a:pt x="21353" y="206104"/>
                  </a:lnTo>
                  <a:lnTo>
                    <a:pt x="13528" y="199339"/>
                  </a:lnTo>
                  <a:lnTo>
                    <a:pt x="6764" y="182496"/>
                  </a:lnTo>
                  <a:lnTo>
                    <a:pt x="5570" y="175732"/>
                  </a:lnTo>
                  <a:lnTo>
                    <a:pt x="1061" y="166713"/>
                  </a:lnTo>
                  <a:lnTo>
                    <a:pt x="0" y="166713"/>
                  </a:lnTo>
                  <a:lnTo>
                    <a:pt x="24801" y="158888"/>
                  </a:lnTo>
                  <a:lnTo>
                    <a:pt x="38329" y="142045"/>
                  </a:lnTo>
                  <a:lnTo>
                    <a:pt x="45093" y="143238"/>
                  </a:lnTo>
                  <a:lnTo>
                    <a:pt x="48409" y="153318"/>
                  </a:lnTo>
                  <a:lnTo>
                    <a:pt x="52919" y="149869"/>
                  </a:lnTo>
                  <a:lnTo>
                    <a:pt x="50664" y="149869"/>
                  </a:lnTo>
                  <a:lnTo>
                    <a:pt x="50664" y="145361"/>
                  </a:lnTo>
                  <a:lnTo>
                    <a:pt x="53979" y="145361"/>
                  </a:lnTo>
                  <a:lnTo>
                    <a:pt x="53979" y="148676"/>
                  </a:lnTo>
                  <a:lnTo>
                    <a:pt x="76526" y="127322"/>
                  </a:lnTo>
                  <a:lnTo>
                    <a:pt x="77720" y="129578"/>
                  </a:lnTo>
                  <a:lnTo>
                    <a:pt x="75465" y="130638"/>
                  </a:lnTo>
                  <a:lnTo>
                    <a:pt x="78781" y="131699"/>
                  </a:lnTo>
                  <a:lnTo>
                    <a:pt x="81036" y="128384"/>
                  </a:lnTo>
                  <a:lnTo>
                    <a:pt x="78781" y="125068"/>
                  </a:lnTo>
                  <a:lnTo>
                    <a:pt x="79842" y="123875"/>
                  </a:lnTo>
                  <a:lnTo>
                    <a:pt x="84351" y="125068"/>
                  </a:lnTo>
                  <a:lnTo>
                    <a:pt x="83290" y="121620"/>
                  </a:lnTo>
                  <a:lnTo>
                    <a:pt x="88861" y="116049"/>
                  </a:lnTo>
                  <a:lnTo>
                    <a:pt x="91115" y="116049"/>
                  </a:lnTo>
                  <a:lnTo>
                    <a:pt x="92176" y="120559"/>
                  </a:lnTo>
                  <a:lnTo>
                    <a:pt x="91115" y="120559"/>
                  </a:lnTo>
                  <a:lnTo>
                    <a:pt x="89922" y="119498"/>
                  </a:lnTo>
                  <a:lnTo>
                    <a:pt x="89922" y="121752"/>
                  </a:lnTo>
                  <a:lnTo>
                    <a:pt x="91115" y="124007"/>
                  </a:lnTo>
                  <a:lnTo>
                    <a:pt x="93370" y="122946"/>
                  </a:lnTo>
                  <a:lnTo>
                    <a:pt x="95625" y="124007"/>
                  </a:lnTo>
                  <a:lnTo>
                    <a:pt x="97879" y="121752"/>
                  </a:lnTo>
                  <a:lnTo>
                    <a:pt x="121487" y="108224"/>
                  </a:lnTo>
                  <a:lnTo>
                    <a:pt x="125997" y="107164"/>
                  </a:lnTo>
                  <a:lnTo>
                    <a:pt x="123742" y="103715"/>
                  </a:lnTo>
                  <a:lnTo>
                    <a:pt x="127190" y="102654"/>
                  </a:lnTo>
                  <a:lnTo>
                    <a:pt x="128251" y="95890"/>
                  </a:lnTo>
                  <a:lnTo>
                    <a:pt x="139525" y="94829"/>
                  </a:lnTo>
                  <a:lnTo>
                    <a:pt x="139525" y="97084"/>
                  </a:lnTo>
                  <a:lnTo>
                    <a:pt x="140586" y="97084"/>
                  </a:lnTo>
                  <a:lnTo>
                    <a:pt x="141647" y="98145"/>
                  </a:lnTo>
                  <a:lnTo>
                    <a:pt x="141647" y="100399"/>
                  </a:lnTo>
                  <a:lnTo>
                    <a:pt x="143901" y="100399"/>
                  </a:lnTo>
                  <a:lnTo>
                    <a:pt x="146156" y="105970"/>
                  </a:lnTo>
                  <a:lnTo>
                    <a:pt x="150665" y="111672"/>
                  </a:lnTo>
                  <a:lnTo>
                    <a:pt x="150665" y="110479"/>
                  </a:lnTo>
                  <a:lnTo>
                    <a:pt x="151726" y="112734"/>
                  </a:lnTo>
                  <a:lnTo>
                    <a:pt x="151726" y="121752"/>
                  </a:lnTo>
                  <a:lnTo>
                    <a:pt x="153981" y="124007"/>
                  </a:lnTo>
                  <a:lnTo>
                    <a:pt x="152787" y="124007"/>
                  </a:lnTo>
                  <a:lnTo>
                    <a:pt x="153981" y="127455"/>
                  </a:lnTo>
                  <a:lnTo>
                    <a:pt x="156236" y="129710"/>
                  </a:lnTo>
                  <a:lnTo>
                    <a:pt x="156236" y="130771"/>
                  </a:lnTo>
                  <a:lnTo>
                    <a:pt x="157297" y="130771"/>
                  </a:lnTo>
                  <a:lnTo>
                    <a:pt x="157297" y="131832"/>
                  </a:lnTo>
                  <a:lnTo>
                    <a:pt x="158490" y="131832"/>
                  </a:lnTo>
                  <a:lnTo>
                    <a:pt x="159684" y="133025"/>
                  </a:lnTo>
                  <a:lnTo>
                    <a:pt x="169764" y="136341"/>
                  </a:lnTo>
                  <a:lnTo>
                    <a:pt x="169764" y="137535"/>
                  </a:lnTo>
                  <a:lnTo>
                    <a:pt x="170957" y="138596"/>
                  </a:lnTo>
                  <a:lnTo>
                    <a:pt x="172018" y="137535"/>
                  </a:lnTo>
                  <a:lnTo>
                    <a:pt x="173079" y="138596"/>
                  </a:lnTo>
                  <a:lnTo>
                    <a:pt x="173079" y="139790"/>
                  </a:lnTo>
                  <a:lnTo>
                    <a:pt x="178782" y="139790"/>
                  </a:lnTo>
                  <a:lnTo>
                    <a:pt x="177589" y="134087"/>
                  </a:lnTo>
                  <a:lnTo>
                    <a:pt x="175334" y="131832"/>
                  </a:lnTo>
                  <a:lnTo>
                    <a:pt x="173079" y="130771"/>
                  </a:lnTo>
                  <a:lnTo>
                    <a:pt x="173079" y="129710"/>
                  </a:lnTo>
                  <a:lnTo>
                    <a:pt x="170825" y="126262"/>
                  </a:lnTo>
                  <a:lnTo>
                    <a:pt x="180904" y="119498"/>
                  </a:lnTo>
                  <a:lnTo>
                    <a:pt x="184353" y="104908"/>
                  </a:lnTo>
                  <a:lnTo>
                    <a:pt x="182098" y="89126"/>
                  </a:lnTo>
                  <a:lnTo>
                    <a:pt x="180904" y="86871"/>
                  </a:lnTo>
                  <a:lnTo>
                    <a:pt x="179843" y="86871"/>
                  </a:lnTo>
                  <a:lnTo>
                    <a:pt x="174273" y="77853"/>
                  </a:lnTo>
                  <a:lnTo>
                    <a:pt x="174273" y="75598"/>
                  </a:lnTo>
                  <a:lnTo>
                    <a:pt x="173079" y="76659"/>
                  </a:lnTo>
                  <a:lnTo>
                    <a:pt x="172018" y="75598"/>
                  </a:lnTo>
                  <a:lnTo>
                    <a:pt x="172018" y="73343"/>
                  </a:lnTo>
                  <a:lnTo>
                    <a:pt x="170957" y="73343"/>
                  </a:lnTo>
                  <a:lnTo>
                    <a:pt x="165254" y="64324"/>
                  </a:lnTo>
                  <a:lnTo>
                    <a:pt x="166448" y="63264"/>
                  </a:lnTo>
                  <a:lnTo>
                    <a:pt x="166448" y="62070"/>
                  </a:lnTo>
                  <a:lnTo>
                    <a:pt x="164193" y="57561"/>
                  </a:lnTo>
                  <a:lnTo>
                    <a:pt x="165254" y="55306"/>
                  </a:lnTo>
                  <a:lnTo>
                    <a:pt x="195626" y="133"/>
                  </a:lnTo>
                </a:path>
              </a:pathLst>
            </a:custGeom>
            <a:noFill/>
            <a:ln w="3315" cap="flat">
              <a:solidFill>
                <a:schemeClr val="bg1">
                  <a:lumMod val="65000"/>
                </a:schemeClr>
              </a:solidFill>
              <a:prstDash val="solid"/>
              <a:miter/>
            </a:ln>
          </p:spPr>
          <p:txBody>
            <a:bodyPr rtlCol="0" anchor="ctr"/>
            <a:lstStyle/>
            <a:p>
              <a:endParaRPr lang="en-FI" sz="816"/>
            </a:p>
          </p:txBody>
        </p:sp>
        <p:sp>
          <p:nvSpPr>
            <p:cNvPr id="954" name="Freeform: Shape 953">
              <a:extLst>
                <a:ext uri="{FF2B5EF4-FFF2-40B4-BE49-F238E27FC236}">
                  <a16:creationId xmlns:a16="http://schemas.microsoft.com/office/drawing/2014/main" id="{0CF5AFD9-4C68-E224-A3EB-C248E0C1C287}"/>
                </a:ext>
              </a:extLst>
            </p:cNvPr>
            <p:cNvSpPr/>
            <p:nvPr/>
          </p:nvSpPr>
          <p:spPr>
            <a:xfrm>
              <a:off x="3940370" y="9181489"/>
              <a:ext cx="570830" cy="609557"/>
            </a:xfrm>
            <a:custGeom>
              <a:avLst/>
              <a:gdLst>
                <a:gd name="connsiteX0" fmla="*/ 120824 w 570830"/>
                <a:gd name="connsiteY0" fmla="*/ 0 h 609557"/>
                <a:gd name="connsiteX1" fmla="*/ 211939 w 570830"/>
                <a:gd name="connsiteY1" fmla="*/ 77587 h 609557"/>
                <a:gd name="connsiteX2" fmla="*/ 214194 w 570830"/>
                <a:gd name="connsiteY2" fmla="*/ 74271 h 609557"/>
                <a:gd name="connsiteX3" fmla="*/ 217642 w 570830"/>
                <a:gd name="connsiteY3" fmla="*/ 75465 h 609557"/>
                <a:gd name="connsiteX4" fmla="*/ 222152 w 570830"/>
                <a:gd name="connsiteY4" fmla="*/ 73210 h 609557"/>
                <a:gd name="connsiteX5" fmla="*/ 221091 w 570830"/>
                <a:gd name="connsiteY5" fmla="*/ 73210 h 609557"/>
                <a:gd name="connsiteX6" fmla="*/ 222152 w 570830"/>
                <a:gd name="connsiteY6" fmla="*/ 72017 h 609557"/>
                <a:gd name="connsiteX7" fmla="*/ 224406 w 570830"/>
                <a:gd name="connsiteY7" fmla="*/ 77587 h 609557"/>
                <a:gd name="connsiteX8" fmla="*/ 226661 w 570830"/>
                <a:gd name="connsiteY8" fmla="*/ 81035 h 609557"/>
                <a:gd name="connsiteX9" fmla="*/ 221091 w 570830"/>
                <a:gd name="connsiteY9" fmla="*/ 82097 h 609557"/>
                <a:gd name="connsiteX10" fmla="*/ 218836 w 570830"/>
                <a:gd name="connsiteY10" fmla="*/ 77587 h 609557"/>
                <a:gd name="connsiteX11" fmla="*/ 214327 w 570830"/>
                <a:gd name="connsiteY11" fmla="*/ 76526 h 609557"/>
                <a:gd name="connsiteX12" fmla="*/ 214327 w 570830"/>
                <a:gd name="connsiteY12" fmla="*/ 78781 h 609557"/>
                <a:gd name="connsiteX13" fmla="*/ 223345 w 570830"/>
                <a:gd name="connsiteY13" fmla="*/ 88860 h 609557"/>
                <a:gd name="connsiteX14" fmla="*/ 224539 w 570830"/>
                <a:gd name="connsiteY14" fmla="*/ 89921 h 609557"/>
                <a:gd name="connsiteX15" fmla="*/ 226794 w 570830"/>
                <a:gd name="connsiteY15" fmla="*/ 89921 h 609557"/>
                <a:gd name="connsiteX16" fmla="*/ 230109 w 570830"/>
                <a:gd name="connsiteY16" fmla="*/ 95491 h 609557"/>
                <a:gd name="connsiteX17" fmla="*/ 232364 w 570830"/>
                <a:gd name="connsiteY17" fmla="*/ 94431 h 609557"/>
                <a:gd name="connsiteX18" fmla="*/ 241383 w 570830"/>
                <a:gd name="connsiteY18" fmla="*/ 105704 h 609557"/>
                <a:gd name="connsiteX19" fmla="*/ 242444 w 570830"/>
                <a:gd name="connsiteY19" fmla="*/ 104643 h 609557"/>
                <a:gd name="connsiteX20" fmla="*/ 246953 w 570830"/>
                <a:gd name="connsiteY20" fmla="*/ 111407 h 609557"/>
                <a:gd name="connsiteX21" fmla="*/ 250401 w 570830"/>
                <a:gd name="connsiteY21" fmla="*/ 111407 h 609557"/>
                <a:gd name="connsiteX22" fmla="*/ 253850 w 570830"/>
                <a:gd name="connsiteY22" fmla="*/ 113661 h 609557"/>
                <a:gd name="connsiteX23" fmla="*/ 253850 w 570830"/>
                <a:gd name="connsiteY23" fmla="*/ 114855 h 609557"/>
                <a:gd name="connsiteX24" fmla="*/ 254911 w 570830"/>
                <a:gd name="connsiteY24" fmla="*/ 115917 h 609557"/>
                <a:gd name="connsiteX25" fmla="*/ 253850 w 570830"/>
                <a:gd name="connsiteY25" fmla="*/ 118171 h 609557"/>
                <a:gd name="connsiteX26" fmla="*/ 257166 w 570830"/>
                <a:gd name="connsiteY26" fmla="*/ 119232 h 609557"/>
                <a:gd name="connsiteX27" fmla="*/ 257166 w 570830"/>
                <a:gd name="connsiteY27" fmla="*/ 116977 h 609557"/>
                <a:gd name="connsiteX28" fmla="*/ 255972 w 570830"/>
                <a:gd name="connsiteY28" fmla="*/ 115917 h 609557"/>
                <a:gd name="connsiteX29" fmla="*/ 258227 w 570830"/>
                <a:gd name="connsiteY29" fmla="*/ 114855 h 609557"/>
                <a:gd name="connsiteX30" fmla="*/ 261675 w 570830"/>
                <a:gd name="connsiteY30" fmla="*/ 114855 h 609557"/>
                <a:gd name="connsiteX31" fmla="*/ 261675 w 570830"/>
                <a:gd name="connsiteY31" fmla="*/ 110346 h 609557"/>
                <a:gd name="connsiteX32" fmla="*/ 260481 w 570830"/>
                <a:gd name="connsiteY32" fmla="*/ 109153 h 609557"/>
                <a:gd name="connsiteX33" fmla="*/ 262736 w 570830"/>
                <a:gd name="connsiteY33" fmla="*/ 108091 h 609557"/>
                <a:gd name="connsiteX34" fmla="*/ 263797 w 570830"/>
                <a:gd name="connsiteY34" fmla="*/ 108091 h 609557"/>
                <a:gd name="connsiteX35" fmla="*/ 270561 w 570830"/>
                <a:gd name="connsiteY35" fmla="*/ 96818 h 609557"/>
                <a:gd name="connsiteX36" fmla="*/ 270561 w 570830"/>
                <a:gd name="connsiteY36" fmla="*/ 95624 h 609557"/>
                <a:gd name="connsiteX37" fmla="*/ 272816 w 570830"/>
                <a:gd name="connsiteY37" fmla="*/ 93370 h 609557"/>
                <a:gd name="connsiteX38" fmla="*/ 272816 w 570830"/>
                <a:gd name="connsiteY38" fmla="*/ 92309 h 609557"/>
                <a:gd name="connsiteX39" fmla="*/ 274009 w 570830"/>
                <a:gd name="connsiteY39" fmla="*/ 86738 h 609557"/>
                <a:gd name="connsiteX40" fmla="*/ 275070 w 570830"/>
                <a:gd name="connsiteY40" fmla="*/ 79974 h 609557"/>
                <a:gd name="connsiteX41" fmla="*/ 280773 w 570830"/>
                <a:gd name="connsiteY41" fmla="*/ 74404 h 609557"/>
                <a:gd name="connsiteX42" fmla="*/ 283028 w 570830"/>
                <a:gd name="connsiteY42" fmla="*/ 76659 h 609557"/>
                <a:gd name="connsiteX43" fmla="*/ 285283 w 570830"/>
                <a:gd name="connsiteY43" fmla="*/ 76659 h 609557"/>
                <a:gd name="connsiteX44" fmla="*/ 286344 w 570830"/>
                <a:gd name="connsiteY44" fmla="*/ 74404 h 609557"/>
                <a:gd name="connsiteX45" fmla="*/ 286344 w 570830"/>
                <a:gd name="connsiteY45" fmla="*/ 69894 h 609557"/>
                <a:gd name="connsiteX46" fmla="*/ 288598 w 570830"/>
                <a:gd name="connsiteY46" fmla="*/ 67640 h 609557"/>
                <a:gd name="connsiteX47" fmla="*/ 294169 w 570830"/>
                <a:gd name="connsiteY47" fmla="*/ 67640 h 609557"/>
                <a:gd name="connsiteX48" fmla="*/ 293108 w 570830"/>
                <a:gd name="connsiteY48" fmla="*/ 64191 h 609557"/>
                <a:gd name="connsiteX49" fmla="*/ 295362 w 570830"/>
                <a:gd name="connsiteY49" fmla="*/ 63130 h 609557"/>
                <a:gd name="connsiteX50" fmla="*/ 297617 w 570830"/>
                <a:gd name="connsiteY50" fmla="*/ 63130 h 609557"/>
                <a:gd name="connsiteX51" fmla="*/ 298678 w 570830"/>
                <a:gd name="connsiteY51" fmla="*/ 64191 h 609557"/>
                <a:gd name="connsiteX52" fmla="*/ 299739 w 570830"/>
                <a:gd name="connsiteY52" fmla="*/ 63130 h 609557"/>
                <a:gd name="connsiteX53" fmla="*/ 299739 w 570830"/>
                <a:gd name="connsiteY53" fmla="*/ 61937 h 609557"/>
                <a:gd name="connsiteX54" fmla="*/ 309951 w 570830"/>
                <a:gd name="connsiteY54" fmla="*/ 58621 h 609557"/>
                <a:gd name="connsiteX55" fmla="*/ 313267 w 570830"/>
                <a:gd name="connsiteY55" fmla="*/ 53051 h 609557"/>
                <a:gd name="connsiteX56" fmla="*/ 314328 w 570830"/>
                <a:gd name="connsiteY56" fmla="*/ 53051 h 609557"/>
                <a:gd name="connsiteX57" fmla="*/ 315389 w 570830"/>
                <a:gd name="connsiteY57" fmla="*/ 56367 h 609557"/>
                <a:gd name="connsiteX58" fmla="*/ 321092 w 570830"/>
                <a:gd name="connsiteY58" fmla="*/ 55306 h 609557"/>
                <a:gd name="connsiteX59" fmla="*/ 321092 w 570830"/>
                <a:gd name="connsiteY59" fmla="*/ 57560 h 609557"/>
                <a:gd name="connsiteX60" fmla="*/ 335681 w 570830"/>
                <a:gd name="connsiteY60" fmla="*/ 62070 h 609557"/>
                <a:gd name="connsiteX61" fmla="*/ 343506 w 570830"/>
                <a:gd name="connsiteY61" fmla="*/ 61009 h 609557"/>
                <a:gd name="connsiteX62" fmla="*/ 343506 w 570830"/>
                <a:gd name="connsiteY62" fmla="*/ 58754 h 609557"/>
                <a:gd name="connsiteX63" fmla="*/ 338997 w 570830"/>
                <a:gd name="connsiteY63" fmla="*/ 59947 h 609557"/>
                <a:gd name="connsiteX64" fmla="*/ 337936 w 570830"/>
                <a:gd name="connsiteY64" fmla="*/ 56499 h 609557"/>
                <a:gd name="connsiteX65" fmla="*/ 341252 w 570830"/>
                <a:gd name="connsiteY65" fmla="*/ 54244 h 609557"/>
                <a:gd name="connsiteX66" fmla="*/ 344567 w 570830"/>
                <a:gd name="connsiteY66" fmla="*/ 57693 h 609557"/>
                <a:gd name="connsiteX67" fmla="*/ 345761 w 570830"/>
                <a:gd name="connsiteY67" fmla="*/ 57693 h 609557"/>
                <a:gd name="connsiteX68" fmla="*/ 348016 w 570830"/>
                <a:gd name="connsiteY68" fmla="*/ 59947 h 609557"/>
                <a:gd name="connsiteX69" fmla="*/ 355841 w 570830"/>
                <a:gd name="connsiteY69" fmla="*/ 59947 h 609557"/>
                <a:gd name="connsiteX70" fmla="*/ 362605 w 570830"/>
                <a:gd name="connsiteY70" fmla="*/ 72282 h 609557"/>
                <a:gd name="connsiteX71" fmla="*/ 373878 w 570830"/>
                <a:gd name="connsiteY71" fmla="*/ 68966 h 609557"/>
                <a:gd name="connsiteX72" fmla="*/ 382897 w 570830"/>
                <a:gd name="connsiteY72" fmla="*/ 87004 h 609557"/>
                <a:gd name="connsiteX73" fmla="*/ 376133 w 570830"/>
                <a:gd name="connsiteY73" fmla="*/ 91513 h 609557"/>
                <a:gd name="connsiteX74" fmla="*/ 377326 w 570830"/>
                <a:gd name="connsiteY74" fmla="*/ 93767 h 609557"/>
                <a:gd name="connsiteX75" fmla="*/ 384090 w 570830"/>
                <a:gd name="connsiteY75" fmla="*/ 88197 h 609557"/>
                <a:gd name="connsiteX76" fmla="*/ 386345 w 570830"/>
                <a:gd name="connsiteY76" fmla="*/ 92707 h 609557"/>
                <a:gd name="connsiteX77" fmla="*/ 389661 w 570830"/>
                <a:gd name="connsiteY77" fmla="*/ 92707 h 609557"/>
                <a:gd name="connsiteX78" fmla="*/ 395231 w 570830"/>
                <a:gd name="connsiteY78" fmla="*/ 87136 h 609557"/>
                <a:gd name="connsiteX79" fmla="*/ 396292 w 570830"/>
                <a:gd name="connsiteY79" fmla="*/ 66844 h 609557"/>
                <a:gd name="connsiteX80" fmla="*/ 397486 w 570830"/>
                <a:gd name="connsiteY80" fmla="*/ 66844 h 609557"/>
                <a:gd name="connsiteX81" fmla="*/ 395231 w 570830"/>
                <a:gd name="connsiteY81" fmla="*/ 62334 h 609557"/>
                <a:gd name="connsiteX82" fmla="*/ 395231 w 570830"/>
                <a:gd name="connsiteY82" fmla="*/ 59019 h 609557"/>
                <a:gd name="connsiteX83" fmla="*/ 411014 w 570830"/>
                <a:gd name="connsiteY83" fmla="*/ 35411 h 609557"/>
                <a:gd name="connsiteX84" fmla="*/ 570831 w 570830"/>
                <a:gd name="connsiteY84" fmla="*/ 190718 h 609557"/>
                <a:gd name="connsiteX85" fmla="*/ 544968 w 570830"/>
                <a:gd name="connsiteY85" fmla="*/ 216581 h 609557"/>
                <a:gd name="connsiteX86" fmla="*/ 511280 w 570830"/>
                <a:gd name="connsiteY86" fmla="*/ 194034 h 609557"/>
                <a:gd name="connsiteX87" fmla="*/ 506771 w 570830"/>
                <a:gd name="connsiteY87" fmla="*/ 201859 h 609557"/>
                <a:gd name="connsiteX88" fmla="*/ 505578 w 570830"/>
                <a:gd name="connsiteY88" fmla="*/ 201859 h 609557"/>
                <a:gd name="connsiteX89" fmla="*/ 484224 w 570830"/>
                <a:gd name="connsiteY89" fmla="*/ 222152 h 609557"/>
                <a:gd name="connsiteX90" fmla="*/ 460617 w 570830"/>
                <a:gd name="connsiteY90" fmla="*/ 232231 h 609557"/>
                <a:gd name="connsiteX91" fmla="*/ 457301 w 570830"/>
                <a:gd name="connsiteY91" fmla="*/ 234486 h 609557"/>
                <a:gd name="connsiteX92" fmla="*/ 452792 w 570830"/>
                <a:gd name="connsiteY92" fmla="*/ 236741 h 609557"/>
                <a:gd name="connsiteX93" fmla="*/ 453985 w 570830"/>
                <a:gd name="connsiteY93" fmla="*/ 237802 h 609557"/>
                <a:gd name="connsiteX94" fmla="*/ 453985 w 570830"/>
                <a:gd name="connsiteY94" fmla="*/ 238995 h 609557"/>
                <a:gd name="connsiteX95" fmla="*/ 452792 w 570830"/>
                <a:gd name="connsiteY95" fmla="*/ 238995 h 609557"/>
                <a:gd name="connsiteX96" fmla="*/ 452792 w 570830"/>
                <a:gd name="connsiteY96" fmla="*/ 237802 h 609557"/>
                <a:gd name="connsiteX97" fmla="*/ 451731 w 570830"/>
                <a:gd name="connsiteY97" fmla="*/ 238995 h 609557"/>
                <a:gd name="connsiteX98" fmla="*/ 450670 w 570830"/>
                <a:gd name="connsiteY98" fmla="*/ 235547 h 609557"/>
                <a:gd name="connsiteX99" fmla="*/ 449476 w 570830"/>
                <a:gd name="connsiteY99" fmla="*/ 234486 h 609557"/>
                <a:gd name="connsiteX100" fmla="*/ 448282 w 570830"/>
                <a:gd name="connsiteY100" fmla="*/ 229976 h 609557"/>
                <a:gd name="connsiteX101" fmla="*/ 446028 w 570830"/>
                <a:gd name="connsiteY101" fmla="*/ 227722 h 609557"/>
                <a:gd name="connsiteX102" fmla="*/ 444834 w 570830"/>
                <a:gd name="connsiteY102" fmla="*/ 228915 h 609557"/>
                <a:gd name="connsiteX103" fmla="*/ 447089 w 570830"/>
                <a:gd name="connsiteY103" fmla="*/ 229976 h 609557"/>
                <a:gd name="connsiteX104" fmla="*/ 448150 w 570830"/>
                <a:gd name="connsiteY104" fmla="*/ 238995 h 609557"/>
                <a:gd name="connsiteX105" fmla="*/ 449343 w 570830"/>
                <a:gd name="connsiteY105" fmla="*/ 242311 h 609557"/>
                <a:gd name="connsiteX106" fmla="*/ 448150 w 570830"/>
                <a:gd name="connsiteY106" fmla="*/ 241117 h 609557"/>
                <a:gd name="connsiteX107" fmla="*/ 443640 w 570830"/>
                <a:gd name="connsiteY107" fmla="*/ 243372 h 609557"/>
                <a:gd name="connsiteX108" fmla="*/ 443640 w 570830"/>
                <a:gd name="connsiteY108" fmla="*/ 242311 h 609557"/>
                <a:gd name="connsiteX109" fmla="*/ 440325 w 570830"/>
                <a:gd name="connsiteY109" fmla="*/ 243372 h 609557"/>
                <a:gd name="connsiteX110" fmla="*/ 433561 w 570830"/>
                <a:gd name="connsiteY110" fmla="*/ 242311 h 609557"/>
                <a:gd name="connsiteX111" fmla="*/ 429051 w 570830"/>
                <a:gd name="connsiteY111" fmla="*/ 237802 h 609557"/>
                <a:gd name="connsiteX112" fmla="*/ 424542 w 570830"/>
                <a:gd name="connsiteY112" fmla="*/ 229976 h 609557"/>
                <a:gd name="connsiteX113" fmla="*/ 417778 w 570830"/>
                <a:gd name="connsiteY113" fmla="*/ 222152 h 609557"/>
                <a:gd name="connsiteX114" fmla="*/ 415523 w 570830"/>
                <a:gd name="connsiteY114" fmla="*/ 212072 h 609557"/>
                <a:gd name="connsiteX115" fmla="*/ 417778 w 570830"/>
                <a:gd name="connsiteY115" fmla="*/ 212072 h 609557"/>
                <a:gd name="connsiteX116" fmla="*/ 418839 w 570830"/>
                <a:gd name="connsiteY116" fmla="*/ 215388 h 609557"/>
                <a:gd name="connsiteX117" fmla="*/ 419900 w 570830"/>
                <a:gd name="connsiteY117" fmla="*/ 214326 h 609557"/>
                <a:gd name="connsiteX118" fmla="*/ 418839 w 570830"/>
                <a:gd name="connsiteY118" fmla="*/ 208756 h 609557"/>
                <a:gd name="connsiteX119" fmla="*/ 418839 w 570830"/>
                <a:gd name="connsiteY119" fmla="*/ 205308 h 609557"/>
                <a:gd name="connsiteX120" fmla="*/ 416584 w 570830"/>
                <a:gd name="connsiteY120" fmla="*/ 200798 h 609557"/>
                <a:gd name="connsiteX121" fmla="*/ 417778 w 570830"/>
                <a:gd name="connsiteY121" fmla="*/ 200798 h 609557"/>
                <a:gd name="connsiteX122" fmla="*/ 420033 w 570830"/>
                <a:gd name="connsiteY122" fmla="*/ 203053 h 609557"/>
                <a:gd name="connsiteX123" fmla="*/ 421226 w 570830"/>
                <a:gd name="connsiteY123" fmla="*/ 201992 h 609557"/>
                <a:gd name="connsiteX124" fmla="*/ 418972 w 570830"/>
                <a:gd name="connsiteY124" fmla="*/ 199738 h 609557"/>
                <a:gd name="connsiteX125" fmla="*/ 421226 w 570830"/>
                <a:gd name="connsiteY125" fmla="*/ 195228 h 609557"/>
                <a:gd name="connsiteX126" fmla="*/ 420033 w 570830"/>
                <a:gd name="connsiteY126" fmla="*/ 194167 h 609557"/>
                <a:gd name="connsiteX127" fmla="*/ 417778 w 570830"/>
                <a:gd name="connsiteY127" fmla="*/ 188597 h 609557"/>
                <a:gd name="connsiteX128" fmla="*/ 415523 w 570830"/>
                <a:gd name="connsiteY128" fmla="*/ 188597 h 609557"/>
                <a:gd name="connsiteX129" fmla="*/ 413268 w 570830"/>
                <a:gd name="connsiteY129" fmla="*/ 197615 h 609557"/>
                <a:gd name="connsiteX130" fmla="*/ 414462 w 570830"/>
                <a:gd name="connsiteY130" fmla="*/ 201064 h 609557"/>
                <a:gd name="connsiteX131" fmla="*/ 412207 w 570830"/>
                <a:gd name="connsiteY131" fmla="*/ 199870 h 609557"/>
                <a:gd name="connsiteX132" fmla="*/ 409953 w 570830"/>
                <a:gd name="connsiteY132" fmla="*/ 197615 h 609557"/>
                <a:gd name="connsiteX133" fmla="*/ 406505 w 570830"/>
                <a:gd name="connsiteY133" fmla="*/ 197615 h 609557"/>
                <a:gd name="connsiteX134" fmla="*/ 406505 w 570830"/>
                <a:gd name="connsiteY134" fmla="*/ 196554 h 609557"/>
                <a:gd name="connsiteX135" fmla="*/ 403189 w 570830"/>
                <a:gd name="connsiteY135" fmla="*/ 193106 h 609557"/>
                <a:gd name="connsiteX136" fmla="*/ 402128 w 570830"/>
                <a:gd name="connsiteY136" fmla="*/ 193106 h 609557"/>
                <a:gd name="connsiteX137" fmla="*/ 405443 w 570830"/>
                <a:gd name="connsiteY137" fmla="*/ 196554 h 609557"/>
                <a:gd name="connsiteX138" fmla="*/ 406505 w 570830"/>
                <a:gd name="connsiteY138" fmla="*/ 199870 h 609557"/>
                <a:gd name="connsiteX139" fmla="*/ 408759 w 570830"/>
                <a:gd name="connsiteY139" fmla="*/ 198809 h 609557"/>
                <a:gd name="connsiteX140" fmla="*/ 409953 w 570830"/>
                <a:gd name="connsiteY140" fmla="*/ 199870 h 609557"/>
                <a:gd name="connsiteX141" fmla="*/ 408759 w 570830"/>
                <a:gd name="connsiteY141" fmla="*/ 204379 h 609557"/>
                <a:gd name="connsiteX142" fmla="*/ 397486 w 570830"/>
                <a:gd name="connsiteY142" fmla="*/ 199870 h 609557"/>
                <a:gd name="connsiteX143" fmla="*/ 396292 w 570830"/>
                <a:gd name="connsiteY143" fmla="*/ 201064 h 609557"/>
                <a:gd name="connsiteX144" fmla="*/ 396292 w 570830"/>
                <a:gd name="connsiteY144" fmla="*/ 199870 h 609557"/>
                <a:gd name="connsiteX145" fmla="*/ 394037 w 570830"/>
                <a:gd name="connsiteY145" fmla="*/ 199870 h 609557"/>
                <a:gd name="connsiteX146" fmla="*/ 394037 w 570830"/>
                <a:gd name="connsiteY146" fmla="*/ 202125 h 609557"/>
                <a:gd name="connsiteX147" fmla="*/ 395099 w 570830"/>
                <a:gd name="connsiteY147" fmla="*/ 202125 h 609557"/>
                <a:gd name="connsiteX148" fmla="*/ 395099 w 570830"/>
                <a:gd name="connsiteY148" fmla="*/ 203185 h 609557"/>
                <a:gd name="connsiteX149" fmla="*/ 398414 w 570830"/>
                <a:gd name="connsiteY149" fmla="*/ 205441 h 609557"/>
                <a:gd name="connsiteX150" fmla="*/ 398414 w 570830"/>
                <a:gd name="connsiteY150" fmla="*/ 207695 h 609557"/>
                <a:gd name="connsiteX151" fmla="*/ 399475 w 570830"/>
                <a:gd name="connsiteY151" fmla="*/ 208889 h 609557"/>
                <a:gd name="connsiteX152" fmla="*/ 400669 w 570830"/>
                <a:gd name="connsiteY152" fmla="*/ 208889 h 609557"/>
                <a:gd name="connsiteX153" fmla="*/ 400669 w 570830"/>
                <a:gd name="connsiteY153" fmla="*/ 209949 h 609557"/>
                <a:gd name="connsiteX154" fmla="*/ 401862 w 570830"/>
                <a:gd name="connsiteY154" fmla="*/ 211143 h 609557"/>
                <a:gd name="connsiteX155" fmla="*/ 401862 w 570830"/>
                <a:gd name="connsiteY155" fmla="*/ 218968 h 609557"/>
                <a:gd name="connsiteX156" fmla="*/ 402923 w 570830"/>
                <a:gd name="connsiteY156" fmla="*/ 221223 h 609557"/>
                <a:gd name="connsiteX157" fmla="*/ 403985 w 570830"/>
                <a:gd name="connsiteY157" fmla="*/ 224672 h 609557"/>
                <a:gd name="connsiteX158" fmla="*/ 403985 w 570830"/>
                <a:gd name="connsiteY158" fmla="*/ 233690 h 609557"/>
                <a:gd name="connsiteX159" fmla="*/ 383692 w 570830"/>
                <a:gd name="connsiteY159" fmla="*/ 247218 h 609557"/>
                <a:gd name="connsiteX160" fmla="*/ 385947 w 570830"/>
                <a:gd name="connsiteY160" fmla="*/ 249473 h 609557"/>
                <a:gd name="connsiteX161" fmla="*/ 382499 w 570830"/>
                <a:gd name="connsiteY161" fmla="*/ 253982 h 609557"/>
                <a:gd name="connsiteX162" fmla="*/ 385947 w 570830"/>
                <a:gd name="connsiteY162" fmla="*/ 256236 h 609557"/>
                <a:gd name="connsiteX163" fmla="*/ 388202 w 570830"/>
                <a:gd name="connsiteY163" fmla="*/ 253982 h 609557"/>
                <a:gd name="connsiteX164" fmla="*/ 391517 w 570830"/>
                <a:gd name="connsiteY164" fmla="*/ 260746 h 609557"/>
                <a:gd name="connsiteX165" fmla="*/ 390456 w 570830"/>
                <a:gd name="connsiteY165" fmla="*/ 264062 h 609557"/>
                <a:gd name="connsiteX166" fmla="*/ 389396 w 570830"/>
                <a:gd name="connsiteY166" fmla="*/ 263001 h 609557"/>
                <a:gd name="connsiteX167" fmla="*/ 389396 w 570830"/>
                <a:gd name="connsiteY167" fmla="*/ 266316 h 609557"/>
                <a:gd name="connsiteX168" fmla="*/ 387141 w 570830"/>
                <a:gd name="connsiteY168" fmla="*/ 267510 h 609557"/>
                <a:gd name="connsiteX169" fmla="*/ 383825 w 570830"/>
                <a:gd name="connsiteY169" fmla="*/ 267510 h 609557"/>
                <a:gd name="connsiteX170" fmla="*/ 383825 w 570830"/>
                <a:gd name="connsiteY170" fmla="*/ 269765 h 609557"/>
                <a:gd name="connsiteX171" fmla="*/ 386080 w 570830"/>
                <a:gd name="connsiteY171" fmla="*/ 270959 h 609557"/>
                <a:gd name="connsiteX172" fmla="*/ 384886 w 570830"/>
                <a:gd name="connsiteY172" fmla="*/ 274274 h 609557"/>
                <a:gd name="connsiteX173" fmla="*/ 382631 w 570830"/>
                <a:gd name="connsiteY173" fmla="*/ 273213 h 609557"/>
                <a:gd name="connsiteX174" fmla="*/ 380377 w 570830"/>
                <a:gd name="connsiteY174" fmla="*/ 268704 h 609557"/>
                <a:gd name="connsiteX175" fmla="*/ 370297 w 570830"/>
                <a:gd name="connsiteY175" fmla="*/ 263133 h 609557"/>
                <a:gd name="connsiteX176" fmla="*/ 362472 w 570830"/>
                <a:gd name="connsiteY176" fmla="*/ 265388 h 609557"/>
                <a:gd name="connsiteX177" fmla="*/ 404117 w 570830"/>
                <a:gd name="connsiteY177" fmla="*/ 309288 h 609557"/>
                <a:gd name="connsiteX178" fmla="*/ 408627 w 570830"/>
                <a:gd name="connsiteY178" fmla="*/ 301463 h 609557"/>
                <a:gd name="connsiteX179" fmla="*/ 414330 w 570830"/>
                <a:gd name="connsiteY179" fmla="*/ 303717 h 609557"/>
                <a:gd name="connsiteX180" fmla="*/ 415391 w 570830"/>
                <a:gd name="connsiteY180" fmla="*/ 298015 h 609557"/>
                <a:gd name="connsiteX181" fmla="*/ 427725 w 570830"/>
                <a:gd name="connsiteY181" fmla="*/ 304779 h 609557"/>
                <a:gd name="connsiteX182" fmla="*/ 427725 w 570830"/>
                <a:gd name="connsiteY182" fmla="*/ 300269 h 609557"/>
                <a:gd name="connsiteX183" fmla="*/ 441253 w 570830"/>
                <a:gd name="connsiteY183" fmla="*/ 285680 h 609557"/>
                <a:gd name="connsiteX184" fmla="*/ 444569 w 570830"/>
                <a:gd name="connsiteY184" fmla="*/ 283426 h 609557"/>
                <a:gd name="connsiteX185" fmla="*/ 447884 w 570830"/>
                <a:gd name="connsiteY185" fmla="*/ 287935 h 609557"/>
                <a:gd name="connsiteX186" fmla="*/ 451333 w 570830"/>
                <a:gd name="connsiteY186" fmla="*/ 291383 h 609557"/>
                <a:gd name="connsiteX187" fmla="*/ 452394 w 570830"/>
                <a:gd name="connsiteY187" fmla="*/ 295893 h 609557"/>
                <a:gd name="connsiteX188" fmla="*/ 453587 w 570830"/>
                <a:gd name="connsiteY188" fmla="*/ 308227 h 609557"/>
                <a:gd name="connsiteX189" fmla="*/ 456903 w 570830"/>
                <a:gd name="connsiteY189" fmla="*/ 311676 h 609557"/>
                <a:gd name="connsiteX190" fmla="*/ 459158 w 570830"/>
                <a:gd name="connsiteY190" fmla="*/ 311676 h 609557"/>
                <a:gd name="connsiteX191" fmla="*/ 463667 w 570830"/>
                <a:gd name="connsiteY191" fmla="*/ 314991 h 609557"/>
                <a:gd name="connsiteX192" fmla="*/ 449078 w 570830"/>
                <a:gd name="connsiteY192" fmla="*/ 329580 h 609557"/>
                <a:gd name="connsiteX193" fmla="*/ 444569 w 570830"/>
                <a:gd name="connsiteY193" fmla="*/ 328386 h 609557"/>
                <a:gd name="connsiteX194" fmla="*/ 444569 w 570830"/>
                <a:gd name="connsiteY194" fmla="*/ 338466 h 609557"/>
                <a:gd name="connsiteX195" fmla="*/ 458097 w 570830"/>
                <a:gd name="connsiteY195" fmla="*/ 335150 h 609557"/>
                <a:gd name="connsiteX196" fmla="*/ 460351 w 570830"/>
                <a:gd name="connsiteY196" fmla="*/ 341914 h 609557"/>
                <a:gd name="connsiteX197" fmla="*/ 455842 w 570830"/>
                <a:gd name="connsiteY197" fmla="*/ 345230 h 609557"/>
                <a:gd name="connsiteX198" fmla="*/ 459290 w 570830"/>
                <a:gd name="connsiteY198" fmla="*/ 346291 h 609557"/>
                <a:gd name="connsiteX199" fmla="*/ 463800 w 570830"/>
                <a:gd name="connsiteY199" fmla="*/ 351994 h 609557"/>
                <a:gd name="connsiteX200" fmla="*/ 457036 w 570830"/>
                <a:gd name="connsiteY200" fmla="*/ 356503 h 609557"/>
                <a:gd name="connsiteX201" fmla="*/ 457036 w 570830"/>
                <a:gd name="connsiteY201" fmla="*/ 358758 h 609557"/>
                <a:gd name="connsiteX202" fmla="*/ 500936 w 570830"/>
                <a:gd name="connsiteY202" fmla="*/ 393640 h 609557"/>
                <a:gd name="connsiteX203" fmla="*/ 502129 w 570830"/>
                <a:gd name="connsiteY203" fmla="*/ 431837 h 609557"/>
                <a:gd name="connsiteX204" fmla="*/ 502129 w 570830"/>
                <a:gd name="connsiteY204" fmla="*/ 462208 h 609557"/>
                <a:gd name="connsiteX205" fmla="*/ 500936 w 570830"/>
                <a:gd name="connsiteY205" fmla="*/ 493641 h 609557"/>
                <a:gd name="connsiteX206" fmla="*/ 506639 w 570830"/>
                <a:gd name="connsiteY206" fmla="*/ 507169 h 609557"/>
                <a:gd name="connsiteX207" fmla="*/ 500936 w 570830"/>
                <a:gd name="connsiteY207" fmla="*/ 509424 h 609557"/>
                <a:gd name="connsiteX208" fmla="*/ 503190 w 570830"/>
                <a:gd name="connsiteY208" fmla="*/ 528522 h 609557"/>
                <a:gd name="connsiteX209" fmla="*/ 499742 w 570830"/>
                <a:gd name="connsiteY209" fmla="*/ 530776 h 609557"/>
                <a:gd name="connsiteX210" fmla="*/ 527859 w 570830"/>
                <a:gd name="connsiteY210" fmla="*/ 606242 h 609557"/>
                <a:gd name="connsiteX211" fmla="*/ 520034 w 570830"/>
                <a:gd name="connsiteY211" fmla="*/ 609557 h 609557"/>
                <a:gd name="connsiteX212" fmla="*/ 475073 w 570830"/>
                <a:gd name="connsiteY212" fmla="*/ 576932 h 609557"/>
                <a:gd name="connsiteX213" fmla="*/ 457036 w 570830"/>
                <a:gd name="connsiteY213" fmla="*/ 549875 h 609557"/>
                <a:gd name="connsiteX214" fmla="*/ 459290 w 570830"/>
                <a:gd name="connsiteY214" fmla="*/ 545366 h 609557"/>
                <a:gd name="connsiteX215" fmla="*/ 449211 w 570830"/>
                <a:gd name="connsiteY215" fmla="*/ 531838 h 609557"/>
                <a:gd name="connsiteX216" fmla="*/ 445895 w 570830"/>
                <a:gd name="connsiteY216" fmla="*/ 534092 h 609557"/>
                <a:gd name="connsiteX217" fmla="*/ 434622 w 570830"/>
                <a:gd name="connsiteY217" fmla="*/ 516055 h 609557"/>
                <a:gd name="connsiteX218" fmla="*/ 439131 w 570830"/>
                <a:gd name="connsiteY218" fmla="*/ 514861 h 609557"/>
                <a:gd name="connsiteX219" fmla="*/ 439131 w 570830"/>
                <a:gd name="connsiteY219" fmla="*/ 513800 h 609557"/>
                <a:gd name="connsiteX220" fmla="*/ 438070 w 570830"/>
                <a:gd name="connsiteY220" fmla="*/ 511545 h 609557"/>
                <a:gd name="connsiteX221" fmla="*/ 439131 w 570830"/>
                <a:gd name="connsiteY221" fmla="*/ 510485 h 609557"/>
                <a:gd name="connsiteX222" fmla="*/ 440192 w 570830"/>
                <a:gd name="connsiteY222" fmla="*/ 507036 h 609557"/>
                <a:gd name="connsiteX223" fmla="*/ 428919 w 570830"/>
                <a:gd name="connsiteY223" fmla="*/ 485683 h 609557"/>
                <a:gd name="connsiteX224" fmla="*/ 428919 w 570830"/>
                <a:gd name="connsiteY224" fmla="*/ 480112 h 609557"/>
                <a:gd name="connsiteX225" fmla="*/ 423348 w 570830"/>
                <a:gd name="connsiteY225" fmla="*/ 480112 h 609557"/>
                <a:gd name="connsiteX226" fmla="*/ 421094 w 570830"/>
                <a:gd name="connsiteY226" fmla="*/ 476797 h 609557"/>
                <a:gd name="connsiteX227" fmla="*/ 414330 w 570830"/>
                <a:gd name="connsiteY227" fmla="*/ 485815 h 609557"/>
                <a:gd name="connsiteX228" fmla="*/ 408627 w 570830"/>
                <a:gd name="connsiteY228" fmla="*/ 476797 h 609557"/>
                <a:gd name="connsiteX229" fmla="*/ 383825 w 570830"/>
                <a:gd name="connsiteY229" fmla="*/ 462208 h 609557"/>
                <a:gd name="connsiteX230" fmla="*/ 373745 w 570830"/>
                <a:gd name="connsiteY230" fmla="*/ 465524 h 609557"/>
                <a:gd name="connsiteX231" fmla="*/ 373745 w 570830"/>
                <a:gd name="connsiteY231" fmla="*/ 464462 h 609557"/>
                <a:gd name="connsiteX232" fmla="*/ 372552 w 570830"/>
                <a:gd name="connsiteY232" fmla="*/ 463402 h 609557"/>
                <a:gd name="connsiteX233" fmla="*/ 372552 w 570830"/>
                <a:gd name="connsiteY233" fmla="*/ 462208 h 609557"/>
                <a:gd name="connsiteX234" fmla="*/ 369236 w 570830"/>
                <a:gd name="connsiteY234" fmla="*/ 459954 h 609557"/>
                <a:gd name="connsiteX235" fmla="*/ 362472 w 570830"/>
                <a:gd name="connsiteY235" fmla="*/ 458892 h 609557"/>
                <a:gd name="connsiteX236" fmla="*/ 357963 w 570830"/>
                <a:gd name="connsiteY236" fmla="*/ 452128 h 609557"/>
                <a:gd name="connsiteX237" fmla="*/ 355708 w 570830"/>
                <a:gd name="connsiteY237" fmla="*/ 451067 h 609557"/>
                <a:gd name="connsiteX238" fmla="*/ 351199 w 570830"/>
                <a:gd name="connsiteY238" fmla="*/ 455577 h 609557"/>
                <a:gd name="connsiteX239" fmla="*/ 335416 w 570830"/>
                <a:gd name="connsiteY239" fmla="*/ 431968 h 609557"/>
                <a:gd name="connsiteX240" fmla="*/ 343241 w 570830"/>
                <a:gd name="connsiteY240" fmla="*/ 427460 h 609557"/>
                <a:gd name="connsiteX241" fmla="*/ 266715 w 570830"/>
                <a:gd name="connsiteY241" fmla="*/ 318307 h 609557"/>
                <a:gd name="connsiteX242" fmla="*/ 212735 w 570830"/>
                <a:gd name="connsiteY242" fmla="*/ 238465 h 609557"/>
                <a:gd name="connsiteX243" fmla="*/ 217244 w 570830"/>
                <a:gd name="connsiteY243" fmla="*/ 235149 h 609557"/>
                <a:gd name="connsiteX244" fmla="*/ 214990 w 570830"/>
                <a:gd name="connsiteY244" fmla="*/ 232895 h 609557"/>
                <a:gd name="connsiteX245" fmla="*/ 213929 w 570830"/>
                <a:gd name="connsiteY245" fmla="*/ 229579 h 609557"/>
                <a:gd name="connsiteX246" fmla="*/ 214990 w 570830"/>
                <a:gd name="connsiteY246" fmla="*/ 227324 h 609557"/>
                <a:gd name="connsiteX247" fmla="*/ 210480 w 570830"/>
                <a:gd name="connsiteY247" fmla="*/ 222815 h 609557"/>
                <a:gd name="connsiteX248" fmla="*/ 205971 w 570830"/>
                <a:gd name="connsiteY248" fmla="*/ 217244 h 609557"/>
                <a:gd name="connsiteX249" fmla="*/ 200401 w 570830"/>
                <a:gd name="connsiteY249" fmla="*/ 224008 h 609557"/>
                <a:gd name="connsiteX250" fmla="*/ 179048 w 570830"/>
                <a:gd name="connsiteY250" fmla="*/ 208225 h 609557"/>
                <a:gd name="connsiteX251" fmla="*/ 170029 w 570830"/>
                <a:gd name="connsiteY251" fmla="*/ 204910 h 609557"/>
                <a:gd name="connsiteX252" fmla="*/ 170029 w 570830"/>
                <a:gd name="connsiteY252" fmla="*/ 201594 h 609557"/>
                <a:gd name="connsiteX253" fmla="*/ 163265 w 570830"/>
                <a:gd name="connsiteY253" fmla="*/ 199339 h 609557"/>
                <a:gd name="connsiteX254" fmla="*/ 162071 w 570830"/>
                <a:gd name="connsiteY254" fmla="*/ 201594 h 609557"/>
                <a:gd name="connsiteX255" fmla="*/ 135015 w 570830"/>
                <a:gd name="connsiteY255" fmla="*/ 192575 h 609557"/>
                <a:gd name="connsiteX256" fmla="*/ 115917 w 570830"/>
                <a:gd name="connsiteY256" fmla="*/ 173477 h 609557"/>
                <a:gd name="connsiteX257" fmla="*/ 114723 w 570830"/>
                <a:gd name="connsiteY257" fmla="*/ 174538 h 609557"/>
                <a:gd name="connsiteX258" fmla="*/ 103450 w 570830"/>
                <a:gd name="connsiteY258" fmla="*/ 163265 h 609557"/>
                <a:gd name="connsiteX259" fmla="*/ 102256 w 570830"/>
                <a:gd name="connsiteY259" fmla="*/ 165519 h 609557"/>
                <a:gd name="connsiteX260" fmla="*/ 97747 w 570830"/>
                <a:gd name="connsiteY260" fmla="*/ 162204 h 609557"/>
                <a:gd name="connsiteX261" fmla="*/ 93237 w 570830"/>
                <a:gd name="connsiteY261" fmla="*/ 165519 h 609557"/>
                <a:gd name="connsiteX262" fmla="*/ 86473 w 570830"/>
                <a:gd name="connsiteY262" fmla="*/ 159949 h 609557"/>
                <a:gd name="connsiteX263" fmla="*/ 85412 w 570830"/>
                <a:gd name="connsiteY263" fmla="*/ 159949 h 609557"/>
                <a:gd name="connsiteX264" fmla="*/ 75333 w 570830"/>
                <a:gd name="connsiteY264" fmla="*/ 148675 h 609557"/>
                <a:gd name="connsiteX265" fmla="*/ 67508 w 570830"/>
                <a:gd name="connsiteY265" fmla="*/ 156501 h 609557"/>
                <a:gd name="connsiteX266" fmla="*/ 65253 w 570830"/>
                <a:gd name="connsiteY266" fmla="*/ 153185 h 609557"/>
                <a:gd name="connsiteX267" fmla="*/ 61804 w 570830"/>
                <a:gd name="connsiteY267" fmla="*/ 156501 h 609557"/>
                <a:gd name="connsiteX268" fmla="*/ 62998 w 570830"/>
                <a:gd name="connsiteY268" fmla="*/ 161010 h 609557"/>
                <a:gd name="connsiteX269" fmla="*/ 61804 w 570830"/>
                <a:gd name="connsiteY269" fmla="*/ 162071 h 609557"/>
                <a:gd name="connsiteX270" fmla="*/ 56234 w 570830"/>
                <a:gd name="connsiteY270" fmla="*/ 157561 h 609557"/>
                <a:gd name="connsiteX271" fmla="*/ 59550 w 570830"/>
                <a:gd name="connsiteY271" fmla="*/ 154246 h 609557"/>
                <a:gd name="connsiteX272" fmla="*/ 58356 w 570830"/>
                <a:gd name="connsiteY272" fmla="*/ 153185 h 609557"/>
                <a:gd name="connsiteX273" fmla="*/ 55041 w 570830"/>
                <a:gd name="connsiteY273" fmla="*/ 156501 h 609557"/>
                <a:gd name="connsiteX274" fmla="*/ 51725 w 570830"/>
                <a:gd name="connsiteY274" fmla="*/ 153185 h 609557"/>
                <a:gd name="connsiteX275" fmla="*/ 52786 w 570830"/>
                <a:gd name="connsiteY275" fmla="*/ 150930 h 609557"/>
                <a:gd name="connsiteX276" fmla="*/ 52786 w 570830"/>
                <a:gd name="connsiteY276" fmla="*/ 147614 h 609557"/>
                <a:gd name="connsiteX277" fmla="*/ 50531 w 570830"/>
                <a:gd name="connsiteY277" fmla="*/ 144167 h 609557"/>
                <a:gd name="connsiteX278" fmla="*/ 46022 w 570830"/>
                <a:gd name="connsiteY278" fmla="*/ 138596 h 609557"/>
                <a:gd name="connsiteX279" fmla="*/ 43767 w 570830"/>
                <a:gd name="connsiteY279" fmla="*/ 139790 h 609557"/>
                <a:gd name="connsiteX280" fmla="*/ 30239 w 570830"/>
                <a:gd name="connsiteY280" fmla="*/ 126261 h 609557"/>
                <a:gd name="connsiteX281" fmla="*/ 26923 w 570830"/>
                <a:gd name="connsiteY281" fmla="*/ 114988 h 609557"/>
                <a:gd name="connsiteX282" fmla="*/ 26923 w 570830"/>
                <a:gd name="connsiteY282" fmla="*/ 98144 h 609557"/>
                <a:gd name="connsiteX283" fmla="*/ 23608 w 570830"/>
                <a:gd name="connsiteY283" fmla="*/ 94696 h 609557"/>
                <a:gd name="connsiteX284" fmla="*/ 0 w 570830"/>
                <a:gd name="connsiteY284" fmla="*/ 72150 h 609557"/>
                <a:gd name="connsiteX285" fmla="*/ 7825 w 570830"/>
                <a:gd name="connsiteY285" fmla="*/ 58621 h 609557"/>
                <a:gd name="connsiteX286" fmla="*/ 56234 w 570830"/>
                <a:gd name="connsiteY286" fmla="*/ 23740 h 609557"/>
                <a:gd name="connsiteX287" fmla="*/ 60743 w 570830"/>
                <a:gd name="connsiteY287" fmla="*/ 20424 h 609557"/>
                <a:gd name="connsiteX288" fmla="*/ 61804 w 570830"/>
                <a:gd name="connsiteY288" fmla="*/ 22679 h 609557"/>
                <a:gd name="connsiteX289" fmla="*/ 64059 w 570830"/>
                <a:gd name="connsiteY289" fmla="*/ 23740 h 609557"/>
                <a:gd name="connsiteX290" fmla="*/ 62866 w 570830"/>
                <a:gd name="connsiteY290" fmla="*/ 25995 h 609557"/>
                <a:gd name="connsiteX291" fmla="*/ 65120 w 570830"/>
                <a:gd name="connsiteY291" fmla="*/ 32759 h 609557"/>
                <a:gd name="connsiteX292" fmla="*/ 69630 w 570830"/>
                <a:gd name="connsiteY292" fmla="*/ 25995 h 609557"/>
                <a:gd name="connsiteX293" fmla="*/ 67375 w 570830"/>
                <a:gd name="connsiteY293" fmla="*/ 23740 h 609557"/>
                <a:gd name="connsiteX294" fmla="*/ 66181 w 570830"/>
                <a:gd name="connsiteY294" fmla="*/ 22679 h 609557"/>
                <a:gd name="connsiteX295" fmla="*/ 67375 w 570830"/>
                <a:gd name="connsiteY295" fmla="*/ 20424 h 609557"/>
                <a:gd name="connsiteX296" fmla="*/ 66181 w 570830"/>
                <a:gd name="connsiteY296" fmla="*/ 19230 h 609557"/>
                <a:gd name="connsiteX297" fmla="*/ 67375 w 570830"/>
                <a:gd name="connsiteY297" fmla="*/ 18170 h 609557"/>
                <a:gd name="connsiteX298" fmla="*/ 67375 w 570830"/>
                <a:gd name="connsiteY298" fmla="*/ 15915 h 609557"/>
                <a:gd name="connsiteX299" fmla="*/ 87667 w 570830"/>
                <a:gd name="connsiteY299" fmla="*/ 10345 h 609557"/>
                <a:gd name="connsiteX300" fmla="*/ 88728 w 570830"/>
                <a:gd name="connsiteY300" fmla="*/ 15915 h 609557"/>
                <a:gd name="connsiteX301" fmla="*/ 103317 w 570830"/>
                <a:gd name="connsiteY301" fmla="*/ 11406 h 609557"/>
                <a:gd name="connsiteX302" fmla="*/ 104511 w 570830"/>
                <a:gd name="connsiteY302" fmla="*/ 9151 h 609557"/>
                <a:gd name="connsiteX303" fmla="*/ 103317 w 570830"/>
                <a:gd name="connsiteY303" fmla="*/ 8090 h 609557"/>
                <a:gd name="connsiteX304" fmla="*/ 104511 w 570830"/>
                <a:gd name="connsiteY304" fmla="*/ 4774 h 609557"/>
                <a:gd name="connsiteX305" fmla="*/ 104511 w 570830"/>
                <a:gd name="connsiteY305" fmla="*/ 7029 h 609557"/>
                <a:gd name="connsiteX306" fmla="*/ 109020 w 570830"/>
                <a:gd name="connsiteY306" fmla="*/ 13793 h 609557"/>
                <a:gd name="connsiteX307" fmla="*/ 114591 w 570830"/>
                <a:gd name="connsiteY307" fmla="*/ 13793 h 609557"/>
                <a:gd name="connsiteX308" fmla="*/ 120293 w 570830"/>
                <a:gd name="connsiteY308" fmla="*/ 1459 h 60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Lst>
              <a:rect l="l" t="t" r="r" b="b"/>
              <a:pathLst>
                <a:path w="570830" h="609557">
                  <a:moveTo>
                    <a:pt x="120824" y="0"/>
                  </a:moveTo>
                  <a:cubicBezTo>
                    <a:pt x="147084" y="10743"/>
                    <a:pt x="186077" y="60080"/>
                    <a:pt x="211939" y="77587"/>
                  </a:cubicBezTo>
                  <a:lnTo>
                    <a:pt x="214194" y="74271"/>
                  </a:lnTo>
                  <a:lnTo>
                    <a:pt x="217642" y="75465"/>
                  </a:lnTo>
                  <a:lnTo>
                    <a:pt x="222152" y="73210"/>
                  </a:lnTo>
                  <a:lnTo>
                    <a:pt x="221091" y="73210"/>
                  </a:lnTo>
                  <a:lnTo>
                    <a:pt x="222152" y="72017"/>
                  </a:lnTo>
                  <a:lnTo>
                    <a:pt x="224406" y="77587"/>
                  </a:lnTo>
                  <a:lnTo>
                    <a:pt x="226661" y="81035"/>
                  </a:lnTo>
                  <a:lnTo>
                    <a:pt x="221091" y="82097"/>
                  </a:lnTo>
                  <a:lnTo>
                    <a:pt x="218836" y="77587"/>
                  </a:lnTo>
                  <a:lnTo>
                    <a:pt x="214327" y="76526"/>
                  </a:lnTo>
                  <a:lnTo>
                    <a:pt x="214327" y="78781"/>
                  </a:lnTo>
                  <a:lnTo>
                    <a:pt x="223345" y="88860"/>
                  </a:lnTo>
                  <a:lnTo>
                    <a:pt x="224539" y="89921"/>
                  </a:lnTo>
                  <a:lnTo>
                    <a:pt x="226794" y="89921"/>
                  </a:lnTo>
                  <a:lnTo>
                    <a:pt x="230109" y="95491"/>
                  </a:lnTo>
                  <a:lnTo>
                    <a:pt x="232364" y="94431"/>
                  </a:lnTo>
                  <a:lnTo>
                    <a:pt x="241383" y="105704"/>
                  </a:lnTo>
                  <a:lnTo>
                    <a:pt x="242444" y="104643"/>
                  </a:lnTo>
                  <a:lnTo>
                    <a:pt x="246953" y="111407"/>
                  </a:lnTo>
                  <a:lnTo>
                    <a:pt x="250401" y="111407"/>
                  </a:lnTo>
                  <a:lnTo>
                    <a:pt x="253850" y="113661"/>
                  </a:lnTo>
                  <a:lnTo>
                    <a:pt x="253850" y="114855"/>
                  </a:lnTo>
                  <a:lnTo>
                    <a:pt x="254911" y="115917"/>
                  </a:lnTo>
                  <a:lnTo>
                    <a:pt x="253850" y="118171"/>
                  </a:lnTo>
                  <a:lnTo>
                    <a:pt x="257166" y="119232"/>
                  </a:lnTo>
                  <a:lnTo>
                    <a:pt x="257166" y="116977"/>
                  </a:lnTo>
                  <a:lnTo>
                    <a:pt x="255972" y="115917"/>
                  </a:lnTo>
                  <a:lnTo>
                    <a:pt x="258227" y="114855"/>
                  </a:lnTo>
                  <a:lnTo>
                    <a:pt x="261675" y="114855"/>
                  </a:lnTo>
                  <a:lnTo>
                    <a:pt x="261675" y="110346"/>
                  </a:lnTo>
                  <a:lnTo>
                    <a:pt x="260481" y="109153"/>
                  </a:lnTo>
                  <a:lnTo>
                    <a:pt x="262736" y="108091"/>
                  </a:lnTo>
                  <a:lnTo>
                    <a:pt x="263797" y="108091"/>
                  </a:lnTo>
                  <a:lnTo>
                    <a:pt x="270561" y="96818"/>
                  </a:lnTo>
                  <a:lnTo>
                    <a:pt x="270561" y="95624"/>
                  </a:lnTo>
                  <a:lnTo>
                    <a:pt x="272816" y="93370"/>
                  </a:lnTo>
                  <a:lnTo>
                    <a:pt x="272816" y="92309"/>
                  </a:lnTo>
                  <a:lnTo>
                    <a:pt x="274009" y="86738"/>
                  </a:lnTo>
                  <a:lnTo>
                    <a:pt x="275070" y="79974"/>
                  </a:lnTo>
                  <a:lnTo>
                    <a:pt x="280773" y="74404"/>
                  </a:lnTo>
                  <a:lnTo>
                    <a:pt x="283028" y="76659"/>
                  </a:lnTo>
                  <a:lnTo>
                    <a:pt x="285283" y="76659"/>
                  </a:lnTo>
                  <a:lnTo>
                    <a:pt x="286344" y="74404"/>
                  </a:lnTo>
                  <a:lnTo>
                    <a:pt x="286344" y="69894"/>
                  </a:lnTo>
                  <a:lnTo>
                    <a:pt x="288598" y="67640"/>
                  </a:lnTo>
                  <a:lnTo>
                    <a:pt x="294169" y="67640"/>
                  </a:lnTo>
                  <a:lnTo>
                    <a:pt x="293108" y="64191"/>
                  </a:lnTo>
                  <a:lnTo>
                    <a:pt x="295362" y="63130"/>
                  </a:lnTo>
                  <a:lnTo>
                    <a:pt x="297617" y="63130"/>
                  </a:lnTo>
                  <a:lnTo>
                    <a:pt x="298678" y="64191"/>
                  </a:lnTo>
                  <a:lnTo>
                    <a:pt x="299739" y="63130"/>
                  </a:lnTo>
                  <a:lnTo>
                    <a:pt x="299739" y="61937"/>
                  </a:lnTo>
                  <a:lnTo>
                    <a:pt x="309951" y="58621"/>
                  </a:lnTo>
                  <a:lnTo>
                    <a:pt x="313267" y="53051"/>
                  </a:lnTo>
                  <a:lnTo>
                    <a:pt x="314328" y="53051"/>
                  </a:lnTo>
                  <a:lnTo>
                    <a:pt x="315389" y="56367"/>
                  </a:lnTo>
                  <a:lnTo>
                    <a:pt x="321092" y="55306"/>
                  </a:lnTo>
                  <a:lnTo>
                    <a:pt x="321092" y="57560"/>
                  </a:lnTo>
                  <a:lnTo>
                    <a:pt x="335681" y="62070"/>
                  </a:lnTo>
                  <a:lnTo>
                    <a:pt x="343506" y="61009"/>
                  </a:lnTo>
                  <a:lnTo>
                    <a:pt x="343506" y="58754"/>
                  </a:lnTo>
                  <a:lnTo>
                    <a:pt x="338997" y="59947"/>
                  </a:lnTo>
                  <a:lnTo>
                    <a:pt x="337936" y="56499"/>
                  </a:lnTo>
                  <a:lnTo>
                    <a:pt x="341252" y="54244"/>
                  </a:lnTo>
                  <a:lnTo>
                    <a:pt x="344567" y="57693"/>
                  </a:lnTo>
                  <a:lnTo>
                    <a:pt x="345761" y="57693"/>
                  </a:lnTo>
                  <a:lnTo>
                    <a:pt x="348016" y="59947"/>
                  </a:lnTo>
                  <a:lnTo>
                    <a:pt x="355841" y="59947"/>
                  </a:lnTo>
                  <a:lnTo>
                    <a:pt x="362605" y="72282"/>
                  </a:lnTo>
                  <a:lnTo>
                    <a:pt x="373878" y="68966"/>
                  </a:lnTo>
                  <a:lnTo>
                    <a:pt x="382897" y="87004"/>
                  </a:lnTo>
                  <a:lnTo>
                    <a:pt x="376133" y="91513"/>
                  </a:lnTo>
                  <a:lnTo>
                    <a:pt x="377326" y="93767"/>
                  </a:lnTo>
                  <a:lnTo>
                    <a:pt x="384090" y="88197"/>
                  </a:lnTo>
                  <a:lnTo>
                    <a:pt x="386345" y="92707"/>
                  </a:lnTo>
                  <a:lnTo>
                    <a:pt x="389661" y="92707"/>
                  </a:lnTo>
                  <a:lnTo>
                    <a:pt x="395231" y="87136"/>
                  </a:lnTo>
                  <a:lnTo>
                    <a:pt x="396292" y="66844"/>
                  </a:lnTo>
                  <a:lnTo>
                    <a:pt x="397486" y="66844"/>
                  </a:lnTo>
                  <a:lnTo>
                    <a:pt x="395231" y="62334"/>
                  </a:lnTo>
                  <a:lnTo>
                    <a:pt x="395231" y="59019"/>
                  </a:lnTo>
                  <a:lnTo>
                    <a:pt x="411014" y="35411"/>
                  </a:lnTo>
                  <a:cubicBezTo>
                    <a:pt x="463004" y="88993"/>
                    <a:pt x="516320" y="139657"/>
                    <a:pt x="570831" y="190718"/>
                  </a:cubicBezTo>
                  <a:lnTo>
                    <a:pt x="544968" y="216581"/>
                  </a:lnTo>
                  <a:lnTo>
                    <a:pt x="511280" y="194034"/>
                  </a:lnTo>
                  <a:lnTo>
                    <a:pt x="506771" y="201859"/>
                  </a:lnTo>
                  <a:lnTo>
                    <a:pt x="505578" y="201859"/>
                  </a:lnTo>
                  <a:lnTo>
                    <a:pt x="484224" y="222152"/>
                  </a:lnTo>
                  <a:lnTo>
                    <a:pt x="460617" y="232231"/>
                  </a:lnTo>
                  <a:lnTo>
                    <a:pt x="457301" y="234486"/>
                  </a:lnTo>
                  <a:lnTo>
                    <a:pt x="452792" y="236741"/>
                  </a:lnTo>
                  <a:lnTo>
                    <a:pt x="453985" y="237802"/>
                  </a:lnTo>
                  <a:lnTo>
                    <a:pt x="453985" y="238995"/>
                  </a:lnTo>
                  <a:lnTo>
                    <a:pt x="452792" y="238995"/>
                  </a:lnTo>
                  <a:lnTo>
                    <a:pt x="452792" y="237802"/>
                  </a:lnTo>
                  <a:lnTo>
                    <a:pt x="451731" y="238995"/>
                  </a:lnTo>
                  <a:lnTo>
                    <a:pt x="450670" y="235547"/>
                  </a:lnTo>
                  <a:lnTo>
                    <a:pt x="449476" y="234486"/>
                  </a:lnTo>
                  <a:lnTo>
                    <a:pt x="448282" y="229976"/>
                  </a:lnTo>
                  <a:lnTo>
                    <a:pt x="446028" y="227722"/>
                  </a:lnTo>
                  <a:lnTo>
                    <a:pt x="444834" y="228915"/>
                  </a:lnTo>
                  <a:lnTo>
                    <a:pt x="447089" y="229976"/>
                  </a:lnTo>
                  <a:lnTo>
                    <a:pt x="448150" y="238995"/>
                  </a:lnTo>
                  <a:lnTo>
                    <a:pt x="449343" y="242311"/>
                  </a:lnTo>
                  <a:lnTo>
                    <a:pt x="448150" y="241117"/>
                  </a:lnTo>
                  <a:lnTo>
                    <a:pt x="443640" y="243372"/>
                  </a:lnTo>
                  <a:lnTo>
                    <a:pt x="443640" y="242311"/>
                  </a:lnTo>
                  <a:lnTo>
                    <a:pt x="440325" y="243372"/>
                  </a:lnTo>
                  <a:lnTo>
                    <a:pt x="433561" y="242311"/>
                  </a:lnTo>
                  <a:lnTo>
                    <a:pt x="429051" y="237802"/>
                  </a:lnTo>
                  <a:lnTo>
                    <a:pt x="424542" y="229976"/>
                  </a:lnTo>
                  <a:lnTo>
                    <a:pt x="417778" y="222152"/>
                  </a:lnTo>
                  <a:lnTo>
                    <a:pt x="415523" y="212072"/>
                  </a:lnTo>
                  <a:lnTo>
                    <a:pt x="417778" y="212072"/>
                  </a:lnTo>
                  <a:lnTo>
                    <a:pt x="418839" y="215388"/>
                  </a:lnTo>
                  <a:lnTo>
                    <a:pt x="419900" y="214326"/>
                  </a:lnTo>
                  <a:lnTo>
                    <a:pt x="418839" y="208756"/>
                  </a:lnTo>
                  <a:lnTo>
                    <a:pt x="418839" y="205308"/>
                  </a:lnTo>
                  <a:lnTo>
                    <a:pt x="416584" y="200798"/>
                  </a:lnTo>
                  <a:lnTo>
                    <a:pt x="417778" y="200798"/>
                  </a:lnTo>
                  <a:lnTo>
                    <a:pt x="420033" y="203053"/>
                  </a:lnTo>
                  <a:lnTo>
                    <a:pt x="421226" y="201992"/>
                  </a:lnTo>
                  <a:lnTo>
                    <a:pt x="418972" y="199738"/>
                  </a:lnTo>
                  <a:lnTo>
                    <a:pt x="421226" y="195228"/>
                  </a:lnTo>
                  <a:lnTo>
                    <a:pt x="420033" y="194167"/>
                  </a:lnTo>
                  <a:lnTo>
                    <a:pt x="417778" y="188597"/>
                  </a:lnTo>
                  <a:lnTo>
                    <a:pt x="415523" y="188597"/>
                  </a:lnTo>
                  <a:lnTo>
                    <a:pt x="413268" y="197615"/>
                  </a:lnTo>
                  <a:lnTo>
                    <a:pt x="414462" y="201064"/>
                  </a:lnTo>
                  <a:lnTo>
                    <a:pt x="412207" y="199870"/>
                  </a:lnTo>
                  <a:lnTo>
                    <a:pt x="409953" y="197615"/>
                  </a:lnTo>
                  <a:lnTo>
                    <a:pt x="406505" y="197615"/>
                  </a:lnTo>
                  <a:lnTo>
                    <a:pt x="406505" y="196554"/>
                  </a:lnTo>
                  <a:lnTo>
                    <a:pt x="403189" y="193106"/>
                  </a:lnTo>
                  <a:lnTo>
                    <a:pt x="402128" y="193106"/>
                  </a:lnTo>
                  <a:lnTo>
                    <a:pt x="405443" y="196554"/>
                  </a:lnTo>
                  <a:lnTo>
                    <a:pt x="406505" y="199870"/>
                  </a:lnTo>
                  <a:lnTo>
                    <a:pt x="408759" y="198809"/>
                  </a:lnTo>
                  <a:lnTo>
                    <a:pt x="409953" y="199870"/>
                  </a:lnTo>
                  <a:lnTo>
                    <a:pt x="408759" y="204379"/>
                  </a:lnTo>
                  <a:lnTo>
                    <a:pt x="397486" y="199870"/>
                  </a:lnTo>
                  <a:lnTo>
                    <a:pt x="396292" y="201064"/>
                  </a:lnTo>
                  <a:lnTo>
                    <a:pt x="396292" y="199870"/>
                  </a:lnTo>
                  <a:lnTo>
                    <a:pt x="394037" y="199870"/>
                  </a:lnTo>
                  <a:lnTo>
                    <a:pt x="394037" y="202125"/>
                  </a:lnTo>
                  <a:lnTo>
                    <a:pt x="395099" y="202125"/>
                  </a:lnTo>
                  <a:lnTo>
                    <a:pt x="395099" y="203185"/>
                  </a:lnTo>
                  <a:lnTo>
                    <a:pt x="398414" y="205441"/>
                  </a:lnTo>
                  <a:lnTo>
                    <a:pt x="398414" y="207695"/>
                  </a:lnTo>
                  <a:lnTo>
                    <a:pt x="399475" y="208889"/>
                  </a:lnTo>
                  <a:lnTo>
                    <a:pt x="400669" y="208889"/>
                  </a:lnTo>
                  <a:lnTo>
                    <a:pt x="400669" y="209949"/>
                  </a:lnTo>
                  <a:lnTo>
                    <a:pt x="401862" y="211143"/>
                  </a:lnTo>
                  <a:lnTo>
                    <a:pt x="401862" y="218968"/>
                  </a:lnTo>
                  <a:lnTo>
                    <a:pt x="402923" y="221223"/>
                  </a:lnTo>
                  <a:lnTo>
                    <a:pt x="403985" y="224672"/>
                  </a:lnTo>
                  <a:lnTo>
                    <a:pt x="403985" y="233690"/>
                  </a:lnTo>
                  <a:lnTo>
                    <a:pt x="383692" y="247218"/>
                  </a:lnTo>
                  <a:lnTo>
                    <a:pt x="385947" y="249473"/>
                  </a:lnTo>
                  <a:lnTo>
                    <a:pt x="382499" y="253982"/>
                  </a:lnTo>
                  <a:lnTo>
                    <a:pt x="385947" y="256236"/>
                  </a:lnTo>
                  <a:lnTo>
                    <a:pt x="388202" y="253982"/>
                  </a:lnTo>
                  <a:lnTo>
                    <a:pt x="391517" y="260746"/>
                  </a:lnTo>
                  <a:lnTo>
                    <a:pt x="390456" y="264062"/>
                  </a:lnTo>
                  <a:lnTo>
                    <a:pt x="389396" y="263001"/>
                  </a:lnTo>
                  <a:lnTo>
                    <a:pt x="389396" y="266316"/>
                  </a:lnTo>
                  <a:lnTo>
                    <a:pt x="387141" y="267510"/>
                  </a:lnTo>
                  <a:lnTo>
                    <a:pt x="383825" y="267510"/>
                  </a:lnTo>
                  <a:lnTo>
                    <a:pt x="383825" y="269765"/>
                  </a:lnTo>
                  <a:lnTo>
                    <a:pt x="386080" y="270959"/>
                  </a:lnTo>
                  <a:lnTo>
                    <a:pt x="384886" y="274274"/>
                  </a:lnTo>
                  <a:lnTo>
                    <a:pt x="382631" y="273213"/>
                  </a:lnTo>
                  <a:lnTo>
                    <a:pt x="380377" y="268704"/>
                  </a:lnTo>
                  <a:lnTo>
                    <a:pt x="370297" y="263133"/>
                  </a:lnTo>
                  <a:lnTo>
                    <a:pt x="362472" y="265388"/>
                  </a:lnTo>
                  <a:cubicBezTo>
                    <a:pt x="376929" y="279712"/>
                    <a:pt x="390059" y="294301"/>
                    <a:pt x="404117" y="309288"/>
                  </a:cubicBezTo>
                  <a:lnTo>
                    <a:pt x="408627" y="301463"/>
                  </a:lnTo>
                  <a:lnTo>
                    <a:pt x="414330" y="303717"/>
                  </a:lnTo>
                  <a:lnTo>
                    <a:pt x="415391" y="298015"/>
                  </a:lnTo>
                  <a:lnTo>
                    <a:pt x="427725" y="304779"/>
                  </a:lnTo>
                  <a:lnTo>
                    <a:pt x="427725" y="300269"/>
                  </a:lnTo>
                  <a:lnTo>
                    <a:pt x="441253" y="285680"/>
                  </a:lnTo>
                  <a:lnTo>
                    <a:pt x="444569" y="283426"/>
                  </a:lnTo>
                  <a:lnTo>
                    <a:pt x="447884" y="287935"/>
                  </a:lnTo>
                  <a:lnTo>
                    <a:pt x="451333" y="291383"/>
                  </a:lnTo>
                  <a:lnTo>
                    <a:pt x="452394" y="295893"/>
                  </a:lnTo>
                  <a:lnTo>
                    <a:pt x="453587" y="308227"/>
                  </a:lnTo>
                  <a:lnTo>
                    <a:pt x="456903" y="311676"/>
                  </a:lnTo>
                  <a:lnTo>
                    <a:pt x="459158" y="311676"/>
                  </a:lnTo>
                  <a:lnTo>
                    <a:pt x="463667" y="314991"/>
                  </a:lnTo>
                  <a:lnTo>
                    <a:pt x="449078" y="329580"/>
                  </a:lnTo>
                  <a:lnTo>
                    <a:pt x="444569" y="328386"/>
                  </a:lnTo>
                  <a:lnTo>
                    <a:pt x="444569" y="338466"/>
                  </a:lnTo>
                  <a:lnTo>
                    <a:pt x="458097" y="335150"/>
                  </a:lnTo>
                  <a:lnTo>
                    <a:pt x="460351" y="341914"/>
                  </a:lnTo>
                  <a:lnTo>
                    <a:pt x="455842" y="345230"/>
                  </a:lnTo>
                  <a:lnTo>
                    <a:pt x="459290" y="346291"/>
                  </a:lnTo>
                  <a:lnTo>
                    <a:pt x="463800" y="351994"/>
                  </a:lnTo>
                  <a:lnTo>
                    <a:pt x="457036" y="356503"/>
                  </a:lnTo>
                  <a:lnTo>
                    <a:pt x="457036" y="358758"/>
                  </a:lnTo>
                  <a:lnTo>
                    <a:pt x="500936" y="393640"/>
                  </a:lnTo>
                  <a:lnTo>
                    <a:pt x="502129" y="431837"/>
                  </a:lnTo>
                  <a:lnTo>
                    <a:pt x="502129" y="462208"/>
                  </a:lnTo>
                  <a:lnTo>
                    <a:pt x="500936" y="493641"/>
                  </a:lnTo>
                  <a:lnTo>
                    <a:pt x="506639" y="507169"/>
                  </a:lnTo>
                  <a:lnTo>
                    <a:pt x="500936" y="509424"/>
                  </a:lnTo>
                  <a:lnTo>
                    <a:pt x="503190" y="528522"/>
                  </a:lnTo>
                  <a:lnTo>
                    <a:pt x="499742" y="530776"/>
                  </a:lnTo>
                  <a:lnTo>
                    <a:pt x="527859" y="606242"/>
                  </a:lnTo>
                  <a:lnTo>
                    <a:pt x="520034" y="609557"/>
                  </a:lnTo>
                  <a:lnTo>
                    <a:pt x="475073" y="576932"/>
                  </a:lnTo>
                  <a:lnTo>
                    <a:pt x="457036" y="549875"/>
                  </a:lnTo>
                  <a:lnTo>
                    <a:pt x="459290" y="545366"/>
                  </a:lnTo>
                  <a:lnTo>
                    <a:pt x="449211" y="531838"/>
                  </a:lnTo>
                  <a:lnTo>
                    <a:pt x="445895" y="534092"/>
                  </a:lnTo>
                  <a:lnTo>
                    <a:pt x="434622" y="516055"/>
                  </a:lnTo>
                  <a:lnTo>
                    <a:pt x="439131" y="514861"/>
                  </a:lnTo>
                  <a:lnTo>
                    <a:pt x="439131" y="513800"/>
                  </a:lnTo>
                  <a:lnTo>
                    <a:pt x="438070" y="511545"/>
                  </a:lnTo>
                  <a:lnTo>
                    <a:pt x="439131" y="510485"/>
                  </a:lnTo>
                  <a:lnTo>
                    <a:pt x="440192" y="507036"/>
                  </a:lnTo>
                  <a:lnTo>
                    <a:pt x="428919" y="485683"/>
                  </a:lnTo>
                  <a:lnTo>
                    <a:pt x="428919" y="480112"/>
                  </a:lnTo>
                  <a:lnTo>
                    <a:pt x="423348" y="480112"/>
                  </a:lnTo>
                  <a:lnTo>
                    <a:pt x="421094" y="476797"/>
                  </a:lnTo>
                  <a:lnTo>
                    <a:pt x="414330" y="485815"/>
                  </a:lnTo>
                  <a:lnTo>
                    <a:pt x="408627" y="476797"/>
                  </a:lnTo>
                  <a:lnTo>
                    <a:pt x="383825" y="462208"/>
                  </a:lnTo>
                  <a:cubicBezTo>
                    <a:pt x="380111" y="465656"/>
                    <a:pt x="379316" y="468839"/>
                    <a:pt x="373745" y="465524"/>
                  </a:cubicBezTo>
                  <a:lnTo>
                    <a:pt x="373745" y="464462"/>
                  </a:lnTo>
                  <a:lnTo>
                    <a:pt x="372552" y="463402"/>
                  </a:lnTo>
                  <a:lnTo>
                    <a:pt x="372552" y="462208"/>
                  </a:lnTo>
                  <a:lnTo>
                    <a:pt x="369236" y="459954"/>
                  </a:lnTo>
                  <a:lnTo>
                    <a:pt x="362472" y="458892"/>
                  </a:lnTo>
                  <a:lnTo>
                    <a:pt x="357963" y="452128"/>
                  </a:lnTo>
                  <a:lnTo>
                    <a:pt x="355708" y="451067"/>
                  </a:lnTo>
                  <a:lnTo>
                    <a:pt x="351199" y="455577"/>
                  </a:lnTo>
                  <a:lnTo>
                    <a:pt x="335416" y="431968"/>
                  </a:lnTo>
                  <a:lnTo>
                    <a:pt x="343241" y="427460"/>
                  </a:lnTo>
                  <a:lnTo>
                    <a:pt x="266715" y="318307"/>
                  </a:lnTo>
                  <a:lnTo>
                    <a:pt x="212735" y="238465"/>
                  </a:lnTo>
                  <a:lnTo>
                    <a:pt x="217244" y="235149"/>
                  </a:lnTo>
                  <a:lnTo>
                    <a:pt x="214990" y="232895"/>
                  </a:lnTo>
                  <a:lnTo>
                    <a:pt x="213929" y="229579"/>
                  </a:lnTo>
                  <a:lnTo>
                    <a:pt x="214990" y="227324"/>
                  </a:lnTo>
                  <a:lnTo>
                    <a:pt x="210480" y="222815"/>
                  </a:lnTo>
                  <a:lnTo>
                    <a:pt x="205971" y="217244"/>
                  </a:lnTo>
                  <a:lnTo>
                    <a:pt x="200401" y="224008"/>
                  </a:lnTo>
                  <a:lnTo>
                    <a:pt x="179048" y="208225"/>
                  </a:lnTo>
                  <a:lnTo>
                    <a:pt x="170029" y="204910"/>
                  </a:lnTo>
                  <a:lnTo>
                    <a:pt x="170029" y="201594"/>
                  </a:lnTo>
                  <a:lnTo>
                    <a:pt x="163265" y="199339"/>
                  </a:lnTo>
                  <a:lnTo>
                    <a:pt x="162071" y="201594"/>
                  </a:lnTo>
                  <a:lnTo>
                    <a:pt x="135015" y="192575"/>
                  </a:lnTo>
                  <a:lnTo>
                    <a:pt x="115917" y="173477"/>
                  </a:lnTo>
                  <a:lnTo>
                    <a:pt x="114723" y="174538"/>
                  </a:lnTo>
                  <a:lnTo>
                    <a:pt x="103450" y="163265"/>
                  </a:lnTo>
                  <a:lnTo>
                    <a:pt x="102256" y="165519"/>
                  </a:lnTo>
                  <a:lnTo>
                    <a:pt x="97747" y="162204"/>
                  </a:lnTo>
                  <a:lnTo>
                    <a:pt x="93237" y="165519"/>
                  </a:lnTo>
                  <a:lnTo>
                    <a:pt x="86473" y="159949"/>
                  </a:lnTo>
                  <a:lnTo>
                    <a:pt x="85412" y="159949"/>
                  </a:lnTo>
                  <a:lnTo>
                    <a:pt x="75333" y="148675"/>
                  </a:lnTo>
                  <a:lnTo>
                    <a:pt x="67508" y="156501"/>
                  </a:lnTo>
                  <a:lnTo>
                    <a:pt x="65253" y="153185"/>
                  </a:lnTo>
                  <a:lnTo>
                    <a:pt x="61804" y="156501"/>
                  </a:lnTo>
                  <a:lnTo>
                    <a:pt x="62998" y="161010"/>
                  </a:lnTo>
                  <a:lnTo>
                    <a:pt x="61804" y="162071"/>
                  </a:lnTo>
                  <a:lnTo>
                    <a:pt x="56234" y="157561"/>
                  </a:lnTo>
                  <a:lnTo>
                    <a:pt x="59550" y="154246"/>
                  </a:lnTo>
                  <a:lnTo>
                    <a:pt x="58356" y="153185"/>
                  </a:lnTo>
                  <a:lnTo>
                    <a:pt x="55041" y="156501"/>
                  </a:lnTo>
                  <a:lnTo>
                    <a:pt x="51725" y="153185"/>
                  </a:lnTo>
                  <a:lnTo>
                    <a:pt x="52786" y="150930"/>
                  </a:lnTo>
                  <a:lnTo>
                    <a:pt x="52786" y="147614"/>
                  </a:lnTo>
                  <a:lnTo>
                    <a:pt x="50531" y="144167"/>
                  </a:lnTo>
                  <a:lnTo>
                    <a:pt x="46022" y="138596"/>
                  </a:lnTo>
                  <a:lnTo>
                    <a:pt x="43767" y="139790"/>
                  </a:lnTo>
                  <a:lnTo>
                    <a:pt x="30239" y="126261"/>
                  </a:lnTo>
                  <a:lnTo>
                    <a:pt x="26923" y="114988"/>
                  </a:lnTo>
                  <a:lnTo>
                    <a:pt x="26923" y="98144"/>
                  </a:lnTo>
                  <a:lnTo>
                    <a:pt x="23608" y="94696"/>
                  </a:lnTo>
                  <a:lnTo>
                    <a:pt x="0" y="72150"/>
                  </a:lnTo>
                  <a:lnTo>
                    <a:pt x="7825" y="58621"/>
                  </a:lnTo>
                  <a:lnTo>
                    <a:pt x="56234" y="23740"/>
                  </a:lnTo>
                  <a:lnTo>
                    <a:pt x="60743" y="20424"/>
                  </a:lnTo>
                  <a:lnTo>
                    <a:pt x="61804" y="22679"/>
                  </a:lnTo>
                  <a:lnTo>
                    <a:pt x="64059" y="23740"/>
                  </a:lnTo>
                  <a:lnTo>
                    <a:pt x="62866" y="25995"/>
                  </a:lnTo>
                  <a:lnTo>
                    <a:pt x="65120" y="32759"/>
                  </a:lnTo>
                  <a:lnTo>
                    <a:pt x="69630" y="25995"/>
                  </a:lnTo>
                  <a:lnTo>
                    <a:pt x="67375" y="23740"/>
                  </a:lnTo>
                  <a:lnTo>
                    <a:pt x="66181" y="22679"/>
                  </a:lnTo>
                  <a:lnTo>
                    <a:pt x="67375" y="20424"/>
                  </a:lnTo>
                  <a:lnTo>
                    <a:pt x="66181" y="19230"/>
                  </a:lnTo>
                  <a:lnTo>
                    <a:pt x="67375" y="18170"/>
                  </a:lnTo>
                  <a:lnTo>
                    <a:pt x="67375" y="15915"/>
                  </a:lnTo>
                  <a:lnTo>
                    <a:pt x="87667" y="10345"/>
                  </a:lnTo>
                  <a:lnTo>
                    <a:pt x="88728" y="15915"/>
                  </a:lnTo>
                  <a:lnTo>
                    <a:pt x="103317" y="11406"/>
                  </a:lnTo>
                  <a:lnTo>
                    <a:pt x="104511" y="9151"/>
                  </a:lnTo>
                  <a:lnTo>
                    <a:pt x="103317" y="8090"/>
                  </a:lnTo>
                  <a:lnTo>
                    <a:pt x="104511" y="4774"/>
                  </a:lnTo>
                  <a:lnTo>
                    <a:pt x="104511" y="7029"/>
                  </a:lnTo>
                  <a:lnTo>
                    <a:pt x="109020" y="13793"/>
                  </a:lnTo>
                  <a:lnTo>
                    <a:pt x="114591" y="13793"/>
                  </a:lnTo>
                  <a:lnTo>
                    <a:pt x="120293" y="1459"/>
                  </a:lnTo>
                </a:path>
              </a:pathLst>
            </a:custGeom>
            <a:noFill/>
            <a:ln w="3315" cap="flat">
              <a:solidFill>
                <a:schemeClr val="bg1">
                  <a:lumMod val="65000"/>
                </a:schemeClr>
              </a:solidFill>
              <a:prstDash val="solid"/>
              <a:miter/>
            </a:ln>
          </p:spPr>
          <p:txBody>
            <a:bodyPr rtlCol="0" anchor="ctr"/>
            <a:lstStyle/>
            <a:p>
              <a:endParaRPr lang="en-FI" sz="816"/>
            </a:p>
          </p:txBody>
        </p:sp>
        <p:sp>
          <p:nvSpPr>
            <p:cNvPr id="955" name="Freeform: Shape 954">
              <a:extLst>
                <a:ext uri="{FF2B5EF4-FFF2-40B4-BE49-F238E27FC236}">
                  <a16:creationId xmlns:a16="http://schemas.microsoft.com/office/drawing/2014/main" id="{CD139ED0-11CB-DB5F-8CE8-595D2B885147}"/>
                </a:ext>
              </a:extLst>
            </p:cNvPr>
            <p:cNvSpPr/>
            <p:nvPr/>
          </p:nvSpPr>
          <p:spPr>
            <a:xfrm>
              <a:off x="4143291" y="9612132"/>
              <a:ext cx="329845" cy="335283"/>
            </a:xfrm>
            <a:custGeom>
              <a:avLst/>
              <a:gdLst>
                <a:gd name="connsiteX0" fmla="*/ 132893 w 329845"/>
                <a:gd name="connsiteY0" fmla="*/ 398 h 335283"/>
                <a:gd name="connsiteX1" fmla="*/ 148676 w 329845"/>
                <a:gd name="connsiteY1" fmla="*/ 24006 h 335283"/>
                <a:gd name="connsiteX2" fmla="*/ 153185 w 329845"/>
                <a:gd name="connsiteY2" fmla="*/ 19497 h 335283"/>
                <a:gd name="connsiteX3" fmla="*/ 155440 w 329845"/>
                <a:gd name="connsiteY3" fmla="*/ 20557 h 335283"/>
                <a:gd name="connsiteX4" fmla="*/ 159949 w 329845"/>
                <a:gd name="connsiteY4" fmla="*/ 27321 h 335283"/>
                <a:gd name="connsiteX5" fmla="*/ 166713 w 329845"/>
                <a:gd name="connsiteY5" fmla="*/ 28383 h 335283"/>
                <a:gd name="connsiteX6" fmla="*/ 170029 w 329845"/>
                <a:gd name="connsiteY6" fmla="*/ 30637 h 335283"/>
                <a:gd name="connsiteX7" fmla="*/ 170029 w 329845"/>
                <a:gd name="connsiteY7" fmla="*/ 31831 h 335283"/>
                <a:gd name="connsiteX8" fmla="*/ 171223 w 329845"/>
                <a:gd name="connsiteY8" fmla="*/ 32891 h 335283"/>
                <a:gd name="connsiteX9" fmla="*/ 171223 w 329845"/>
                <a:gd name="connsiteY9" fmla="*/ 33953 h 335283"/>
                <a:gd name="connsiteX10" fmla="*/ 181303 w 329845"/>
                <a:gd name="connsiteY10" fmla="*/ 30637 h 335283"/>
                <a:gd name="connsiteX11" fmla="*/ 206104 w 329845"/>
                <a:gd name="connsiteY11" fmla="*/ 45226 h 335283"/>
                <a:gd name="connsiteX12" fmla="*/ 211807 w 329845"/>
                <a:gd name="connsiteY12" fmla="*/ 54245 h 335283"/>
                <a:gd name="connsiteX13" fmla="*/ 218571 w 329845"/>
                <a:gd name="connsiteY13" fmla="*/ 45226 h 335283"/>
                <a:gd name="connsiteX14" fmla="*/ 220826 w 329845"/>
                <a:gd name="connsiteY14" fmla="*/ 48541 h 335283"/>
                <a:gd name="connsiteX15" fmla="*/ 226396 w 329845"/>
                <a:gd name="connsiteY15" fmla="*/ 48541 h 335283"/>
                <a:gd name="connsiteX16" fmla="*/ 226396 w 329845"/>
                <a:gd name="connsiteY16" fmla="*/ 54112 h 335283"/>
                <a:gd name="connsiteX17" fmla="*/ 237669 w 329845"/>
                <a:gd name="connsiteY17" fmla="*/ 75465 h 335283"/>
                <a:gd name="connsiteX18" fmla="*/ 236608 w 329845"/>
                <a:gd name="connsiteY18" fmla="*/ 78914 h 335283"/>
                <a:gd name="connsiteX19" fmla="*/ 235547 w 329845"/>
                <a:gd name="connsiteY19" fmla="*/ 79975 h 335283"/>
                <a:gd name="connsiteX20" fmla="*/ 236608 w 329845"/>
                <a:gd name="connsiteY20" fmla="*/ 82229 h 335283"/>
                <a:gd name="connsiteX21" fmla="*/ 236608 w 329845"/>
                <a:gd name="connsiteY21" fmla="*/ 83291 h 335283"/>
                <a:gd name="connsiteX22" fmla="*/ 232099 w 329845"/>
                <a:gd name="connsiteY22" fmla="*/ 84484 h 335283"/>
                <a:gd name="connsiteX23" fmla="*/ 243372 w 329845"/>
                <a:gd name="connsiteY23" fmla="*/ 102521 h 335283"/>
                <a:gd name="connsiteX24" fmla="*/ 246688 w 329845"/>
                <a:gd name="connsiteY24" fmla="*/ 100267 h 335283"/>
                <a:gd name="connsiteX25" fmla="*/ 256768 w 329845"/>
                <a:gd name="connsiteY25" fmla="*/ 113795 h 335283"/>
                <a:gd name="connsiteX26" fmla="*/ 254513 w 329845"/>
                <a:gd name="connsiteY26" fmla="*/ 118304 h 335283"/>
                <a:gd name="connsiteX27" fmla="*/ 272550 w 329845"/>
                <a:gd name="connsiteY27" fmla="*/ 145361 h 335283"/>
                <a:gd name="connsiteX28" fmla="*/ 317511 w 329845"/>
                <a:gd name="connsiteY28" fmla="*/ 177986 h 335283"/>
                <a:gd name="connsiteX29" fmla="*/ 317511 w 329845"/>
                <a:gd name="connsiteY29" fmla="*/ 180242 h 335283"/>
                <a:gd name="connsiteX30" fmla="*/ 306238 w 329845"/>
                <a:gd name="connsiteY30" fmla="*/ 190321 h 335283"/>
                <a:gd name="connsiteX31" fmla="*/ 305177 w 329845"/>
                <a:gd name="connsiteY31" fmla="*/ 189260 h 335283"/>
                <a:gd name="connsiteX32" fmla="*/ 299607 w 329845"/>
                <a:gd name="connsiteY32" fmla="*/ 196024 h 335283"/>
                <a:gd name="connsiteX33" fmla="*/ 300668 w 329845"/>
                <a:gd name="connsiteY33" fmla="*/ 199472 h 335283"/>
                <a:gd name="connsiteX34" fmla="*/ 298413 w 329845"/>
                <a:gd name="connsiteY34" fmla="*/ 197218 h 335283"/>
                <a:gd name="connsiteX35" fmla="*/ 296158 w 329845"/>
                <a:gd name="connsiteY35" fmla="*/ 200533 h 335283"/>
                <a:gd name="connsiteX36" fmla="*/ 300668 w 329845"/>
                <a:gd name="connsiteY36" fmla="*/ 207298 h 335283"/>
                <a:gd name="connsiteX37" fmla="*/ 302922 w 329845"/>
                <a:gd name="connsiteY37" fmla="*/ 205043 h 335283"/>
                <a:gd name="connsiteX38" fmla="*/ 306238 w 329845"/>
                <a:gd name="connsiteY38" fmla="*/ 207298 h 335283"/>
                <a:gd name="connsiteX39" fmla="*/ 308493 w 329845"/>
                <a:gd name="connsiteY39" fmla="*/ 206104 h 335283"/>
                <a:gd name="connsiteX40" fmla="*/ 314063 w 329845"/>
                <a:gd name="connsiteY40" fmla="*/ 211674 h 335283"/>
                <a:gd name="connsiteX41" fmla="*/ 317379 w 329845"/>
                <a:gd name="connsiteY41" fmla="*/ 210613 h 335283"/>
                <a:gd name="connsiteX42" fmla="*/ 318572 w 329845"/>
                <a:gd name="connsiteY42" fmla="*/ 213929 h 335283"/>
                <a:gd name="connsiteX43" fmla="*/ 327591 w 329845"/>
                <a:gd name="connsiteY43" fmla="*/ 210613 h 335283"/>
                <a:gd name="connsiteX44" fmla="*/ 328652 w 329845"/>
                <a:gd name="connsiteY44" fmla="*/ 211674 h 335283"/>
                <a:gd name="connsiteX45" fmla="*/ 321888 w 329845"/>
                <a:gd name="connsiteY45" fmla="*/ 213929 h 335283"/>
                <a:gd name="connsiteX46" fmla="*/ 329713 w 329845"/>
                <a:gd name="connsiteY46" fmla="*/ 230773 h 335283"/>
                <a:gd name="connsiteX47" fmla="*/ 324143 w 329845"/>
                <a:gd name="connsiteY47" fmla="*/ 233027 h 335283"/>
                <a:gd name="connsiteX48" fmla="*/ 317379 w 329845"/>
                <a:gd name="connsiteY48" fmla="*/ 219499 h 335283"/>
                <a:gd name="connsiteX49" fmla="*/ 311808 w 329845"/>
                <a:gd name="connsiteY49" fmla="*/ 224009 h 335283"/>
                <a:gd name="connsiteX50" fmla="*/ 329846 w 329845"/>
                <a:gd name="connsiteY50" fmla="*/ 251065 h 335283"/>
                <a:gd name="connsiteX51" fmla="*/ 320827 w 329845"/>
                <a:gd name="connsiteY51" fmla="*/ 256635 h 335283"/>
                <a:gd name="connsiteX52" fmla="*/ 323082 w 329845"/>
                <a:gd name="connsiteY52" fmla="*/ 258890 h 335283"/>
                <a:gd name="connsiteX53" fmla="*/ 324275 w 329845"/>
                <a:gd name="connsiteY53" fmla="*/ 258890 h 335283"/>
                <a:gd name="connsiteX54" fmla="*/ 324275 w 329845"/>
                <a:gd name="connsiteY54" fmla="*/ 261144 h 335283"/>
                <a:gd name="connsiteX55" fmla="*/ 320827 w 329845"/>
                <a:gd name="connsiteY55" fmla="*/ 258890 h 335283"/>
                <a:gd name="connsiteX56" fmla="*/ 320827 w 329845"/>
                <a:gd name="connsiteY56" fmla="*/ 259950 h 335283"/>
                <a:gd name="connsiteX57" fmla="*/ 319766 w 329845"/>
                <a:gd name="connsiteY57" fmla="*/ 261144 h 335283"/>
                <a:gd name="connsiteX58" fmla="*/ 318572 w 329845"/>
                <a:gd name="connsiteY58" fmla="*/ 259950 h 335283"/>
                <a:gd name="connsiteX59" fmla="*/ 311808 w 329845"/>
                <a:gd name="connsiteY59" fmla="*/ 264460 h 335283"/>
                <a:gd name="connsiteX60" fmla="*/ 321888 w 329845"/>
                <a:gd name="connsiteY60" fmla="*/ 280243 h 335283"/>
                <a:gd name="connsiteX61" fmla="*/ 303851 w 329845"/>
                <a:gd name="connsiteY61" fmla="*/ 289262 h 335283"/>
                <a:gd name="connsiteX62" fmla="*/ 293771 w 329845"/>
                <a:gd name="connsiteY62" fmla="*/ 270163 h 335283"/>
                <a:gd name="connsiteX63" fmla="*/ 285946 w 329845"/>
                <a:gd name="connsiteY63" fmla="*/ 273612 h 335283"/>
                <a:gd name="connsiteX64" fmla="*/ 284885 w 329845"/>
                <a:gd name="connsiteY64" fmla="*/ 271357 h 335283"/>
                <a:gd name="connsiteX65" fmla="*/ 282630 w 329845"/>
                <a:gd name="connsiteY65" fmla="*/ 274673 h 335283"/>
                <a:gd name="connsiteX66" fmla="*/ 271357 w 329845"/>
                <a:gd name="connsiteY66" fmla="*/ 273612 h 335283"/>
                <a:gd name="connsiteX67" fmla="*/ 270163 w 329845"/>
                <a:gd name="connsiteY67" fmla="*/ 278121 h 335283"/>
                <a:gd name="connsiteX68" fmla="*/ 268969 w 329845"/>
                <a:gd name="connsiteY68" fmla="*/ 278121 h 335283"/>
                <a:gd name="connsiteX69" fmla="*/ 268969 w 329845"/>
                <a:gd name="connsiteY69" fmla="*/ 279314 h 335283"/>
                <a:gd name="connsiteX70" fmla="*/ 270163 w 329845"/>
                <a:gd name="connsiteY70" fmla="*/ 280376 h 335283"/>
                <a:gd name="connsiteX71" fmla="*/ 268969 w 329845"/>
                <a:gd name="connsiteY71" fmla="*/ 286079 h 335283"/>
                <a:gd name="connsiteX72" fmla="*/ 270163 w 329845"/>
                <a:gd name="connsiteY72" fmla="*/ 286079 h 335283"/>
                <a:gd name="connsiteX73" fmla="*/ 270163 w 329845"/>
                <a:gd name="connsiteY73" fmla="*/ 287140 h 335283"/>
                <a:gd name="connsiteX74" fmla="*/ 266848 w 329845"/>
                <a:gd name="connsiteY74" fmla="*/ 289394 h 335283"/>
                <a:gd name="connsiteX75" fmla="*/ 265654 w 329845"/>
                <a:gd name="connsiteY75" fmla="*/ 284885 h 335283"/>
                <a:gd name="connsiteX76" fmla="*/ 266848 w 329845"/>
                <a:gd name="connsiteY76" fmla="*/ 273612 h 335283"/>
                <a:gd name="connsiteX77" fmla="*/ 260083 w 329845"/>
                <a:gd name="connsiteY77" fmla="*/ 260083 h 335283"/>
                <a:gd name="connsiteX78" fmla="*/ 238730 w 329845"/>
                <a:gd name="connsiteY78" fmla="*/ 270163 h 335283"/>
                <a:gd name="connsiteX79" fmla="*/ 243240 w 329845"/>
                <a:gd name="connsiteY79" fmla="*/ 280243 h 335283"/>
                <a:gd name="connsiteX80" fmla="*/ 246555 w 329845"/>
                <a:gd name="connsiteY80" fmla="*/ 282497 h 335283"/>
                <a:gd name="connsiteX81" fmla="*/ 249871 w 329845"/>
                <a:gd name="connsiteY81" fmla="*/ 285946 h 335283"/>
                <a:gd name="connsiteX82" fmla="*/ 253187 w 329845"/>
                <a:gd name="connsiteY82" fmla="*/ 287007 h 335283"/>
                <a:gd name="connsiteX83" fmla="*/ 255442 w 329845"/>
                <a:gd name="connsiteY83" fmla="*/ 290323 h 335283"/>
                <a:gd name="connsiteX84" fmla="*/ 238598 w 329845"/>
                <a:gd name="connsiteY84" fmla="*/ 301596 h 335283"/>
                <a:gd name="connsiteX85" fmla="*/ 236343 w 329845"/>
                <a:gd name="connsiteY85" fmla="*/ 297087 h 335283"/>
                <a:gd name="connsiteX86" fmla="*/ 237404 w 329845"/>
                <a:gd name="connsiteY86" fmla="*/ 298147 h 335283"/>
                <a:gd name="connsiteX87" fmla="*/ 237404 w 329845"/>
                <a:gd name="connsiteY87" fmla="*/ 295893 h 335283"/>
                <a:gd name="connsiteX88" fmla="*/ 235149 w 329845"/>
                <a:gd name="connsiteY88" fmla="*/ 295893 h 335283"/>
                <a:gd name="connsiteX89" fmla="*/ 216051 w 329845"/>
                <a:gd name="connsiteY89" fmla="*/ 264460 h 335283"/>
                <a:gd name="connsiteX90" fmla="*/ 193504 w 329845"/>
                <a:gd name="connsiteY90" fmla="*/ 279049 h 335283"/>
                <a:gd name="connsiteX91" fmla="*/ 202523 w 329845"/>
                <a:gd name="connsiteY91" fmla="*/ 283559 h 335283"/>
                <a:gd name="connsiteX92" fmla="*/ 202523 w 329845"/>
                <a:gd name="connsiteY92" fmla="*/ 284620 h 335283"/>
                <a:gd name="connsiteX93" fmla="*/ 203584 w 329845"/>
                <a:gd name="connsiteY93" fmla="*/ 286874 h 335283"/>
                <a:gd name="connsiteX94" fmla="*/ 207032 w 329845"/>
                <a:gd name="connsiteY94" fmla="*/ 291384 h 335283"/>
                <a:gd name="connsiteX95" fmla="*/ 204778 w 329845"/>
                <a:gd name="connsiteY95" fmla="*/ 291384 h 335283"/>
                <a:gd name="connsiteX96" fmla="*/ 202523 w 329845"/>
                <a:gd name="connsiteY96" fmla="*/ 289129 h 335283"/>
                <a:gd name="connsiteX97" fmla="*/ 191250 w 329845"/>
                <a:gd name="connsiteY97" fmla="*/ 280110 h 335283"/>
                <a:gd name="connsiteX98" fmla="*/ 170957 w 329845"/>
                <a:gd name="connsiteY98" fmla="*/ 293638 h 335283"/>
                <a:gd name="connsiteX99" fmla="*/ 172018 w 329845"/>
                <a:gd name="connsiteY99" fmla="*/ 295893 h 335283"/>
                <a:gd name="connsiteX100" fmla="*/ 169764 w 329845"/>
                <a:gd name="connsiteY100" fmla="*/ 294832 h 335283"/>
                <a:gd name="connsiteX101" fmla="*/ 174273 w 329845"/>
                <a:gd name="connsiteY101" fmla="*/ 301596 h 335283"/>
                <a:gd name="connsiteX102" fmla="*/ 186608 w 329845"/>
                <a:gd name="connsiteY102" fmla="*/ 308360 h 335283"/>
                <a:gd name="connsiteX103" fmla="*/ 185414 w 329845"/>
                <a:gd name="connsiteY103" fmla="*/ 310614 h 335283"/>
                <a:gd name="connsiteX104" fmla="*/ 177589 w 329845"/>
                <a:gd name="connsiteY104" fmla="*/ 307299 h 335283"/>
                <a:gd name="connsiteX105" fmla="*/ 170825 w 329845"/>
                <a:gd name="connsiteY105" fmla="*/ 311808 h 335283"/>
                <a:gd name="connsiteX106" fmla="*/ 163000 w 329845"/>
                <a:gd name="connsiteY106" fmla="*/ 299474 h 335283"/>
                <a:gd name="connsiteX107" fmla="*/ 149472 w 329845"/>
                <a:gd name="connsiteY107" fmla="*/ 309554 h 335283"/>
                <a:gd name="connsiteX108" fmla="*/ 151726 w 329845"/>
                <a:gd name="connsiteY108" fmla="*/ 312870 h 335283"/>
                <a:gd name="connsiteX109" fmla="*/ 151726 w 329845"/>
                <a:gd name="connsiteY109" fmla="*/ 317379 h 335283"/>
                <a:gd name="connsiteX110" fmla="*/ 155175 w 329845"/>
                <a:gd name="connsiteY110" fmla="*/ 322949 h 335283"/>
                <a:gd name="connsiteX111" fmla="*/ 159684 w 329845"/>
                <a:gd name="connsiteY111" fmla="*/ 325204 h 335283"/>
                <a:gd name="connsiteX112" fmla="*/ 161939 w 329845"/>
                <a:gd name="connsiteY112" fmla="*/ 330774 h 335283"/>
                <a:gd name="connsiteX113" fmla="*/ 168703 w 329845"/>
                <a:gd name="connsiteY113" fmla="*/ 333029 h 335283"/>
                <a:gd name="connsiteX114" fmla="*/ 167642 w 329845"/>
                <a:gd name="connsiteY114" fmla="*/ 335284 h 335283"/>
                <a:gd name="connsiteX115" fmla="*/ 160878 w 329845"/>
                <a:gd name="connsiteY115" fmla="*/ 334090 h 335283"/>
                <a:gd name="connsiteX116" fmla="*/ 157562 w 329845"/>
                <a:gd name="connsiteY116" fmla="*/ 326264 h 335283"/>
                <a:gd name="connsiteX117" fmla="*/ 154246 w 329845"/>
                <a:gd name="connsiteY117" fmla="*/ 326264 h 335283"/>
                <a:gd name="connsiteX118" fmla="*/ 149737 w 329845"/>
                <a:gd name="connsiteY118" fmla="*/ 319501 h 335283"/>
                <a:gd name="connsiteX119" fmla="*/ 148543 w 329845"/>
                <a:gd name="connsiteY119" fmla="*/ 311676 h 335283"/>
                <a:gd name="connsiteX120" fmla="*/ 147482 w 329845"/>
                <a:gd name="connsiteY120" fmla="*/ 308227 h 335283"/>
                <a:gd name="connsiteX121" fmla="*/ 140718 w 329845"/>
                <a:gd name="connsiteY121" fmla="*/ 295893 h 335283"/>
                <a:gd name="connsiteX122" fmla="*/ 141912 w 329845"/>
                <a:gd name="connsiteY122" fmla="*/ 294832 h 335283"/>
                <a:gd name="connsiteX123" fmla="*/ 93503 w 329845"/>
                <a:gd name="connsiteY123" fmla="*/ 250932 h 335283"/>
                <a:gd name="connsiteX124" fmla="*/ 60876 w 329845"/>
                <a:gd name="connsiteY124" fmla="*/ 267776 h 335283"/>
                <a:gd name="connsiteX125" fmla="*/ 12467 w 329845"/>
                <a:gd name="connsiteY125" fmla="*/ 213796 h 335283"/>
                <a:gd name="connsiteX126" fmla="*/ 13661 w 329845"/>
                <a:gd name="connsiteY126" fmla="*/ 202523 h 335283"/>
                <a:gd name="connsiteX127" fmla="*/ 12467 w 329845"/>
                <a:gd name="connsiteY127" fmla="*/ 202523 h 335283"/>
                <a:gd name="connsiteX128" fmla="*/ 12467 w 329845"/>
                <a:gd name="connsiteY128" fmla="*/ 198013 h 335283"/>
                <a:gd name="connsiteX129" fmla="*/ 13661 w 329845"/>
                <a:gd name="connsiteY129" fmla="*/ 199207 h 335283"/>
                <a:gd name="connsiteX130" fmla="*/ 14854 w 329845"/>
                <a:gd name="connsiteY130" fmla="*/ 190189 h 335283"/>
                <a:gd name="connsiteX131" fmla="*/ 14854 w 329845"/>
                <a:gd name="connsiteY131" fmla="*/ 186873 h 335283"/>
                <a:gd name="connsiteX132" fmla="*/ 13661 w 329845"/>
                <a:gd name="connsiteY132" fmla="*/ 186873 h 335283"/>
                <a:gd name="connsiteX133" fmla="*/ 13661 w 329845"/>
                <a:gd name="connsiteY133" fmla="*/ 187934 h 335283"/>
                <a:gd name="connsiteX134" fmla="*/ 12467 w 329845"/>
                <a:gd name="connsiteY134" fmla="*/ 186873 h 335283"/>
                <a:gd name="connsiteX135" fmla="*/ 11406 w 329845"/>
                <a:gd name="connsiteY135" fmla="*/ 187934 h 335283"/>
                <a:gd name="connsiteX136" fmla="*/ 11406 w 329845"/>
                <a:gd name="connsiteY136" fmla="*/ 189128 h 335283"/>
                <a:gd name="connsiteX137" fmla="*/ 10345 w 329845"/>
                <a:gd name="connsiteY137" fmla="*/ 189128 h 335283"/>
                <a:gd name="connsiteX138" fmla="*/ 10345 w 329845"/>
                <a:gd name="connsiteY138" fmla="*/ 184618 h 335283"/>
                <a:gd name="connsiteX139" fmla="*/ 13661 w 329845"/>
                <a:gd name="connsiteY139" fmla="*/ 184618 h 335283"/>
                <a:gd name="connsiteX140" fmla="*/ 12467 w 329845"/>
                <a:gd name="connsiteY140" fmla="*/ 180109 h 335283"/>
                <a:gd name="connsiteX141" fmla="*/ 15783 w 329845"/>
                <a:gd name="connsiteY141" fmla="*/ 183425 h 335283"/>
                <a:gd name="connsiteX142" fmla="*/ 18037 w 329845"/>
                <a:gd name="connsiteY142" fmla="*/ 182363 h 335283"/>
                <a:gd name="connsiteX143" fmla="*/ 20292 w 329845"/>
                <a:gd name="connsiteY143" fmla="*/ 185679 h 335283"/>
                <a:gd name="connsiteX144" fmla="*/ 23741 w 329845"/>
                <a:gd name="connsiteY144" fmla="*/ 183425 h 335283"/>
                <a:gd name="connsiteX145" fmla="*/ 23741 w 329845"/>
                <a:gd name="connsiteY145" fmla="*/ 182363 h 335283"/>
                <a:gd name="connsiteX146" fmla="*/ 24802 w 329845"/>
                <a:gd name="connsiteY146" fmla="*/ 181302 h 335283"/>
                <a:gd name="connsiteX147" fmla="*/ 20292 w 329845"/>
                <a:gd name="connsiteY147" fmla="*/ 179048 h 335283"/>
                <a:gd name="connsiteX148" fmla="*/ 15783 w 329845"/>
                <a:gd name="connsiteY148" fmla="*/ 174538 h 335283"/>
                <a:gd name="connsiteX149" fmla="*/ 14722 w 329845"/>
                <a:gd name="connsiteY149" fmla="*/ 174538 h 335283"/>
                <a:gd name="connsiteX150" fmla="*/ 14722 w 329845"/>
                <a:gd name="connsiteY150" fmla="*/ 172284 h 335283"/>
                <a:gd name="connsiteX151" fmla="*/ 10212 w 329845"/>
                <a:gd name="connsiteY151" fmla="*/ 168968 h 335283"/>
                <a:gd name="connsiteX152" fmla="*/ 9019 w 329845"/>
                <a:gd name="connsiteY152" fmla="*/ 166713 h 335283"/>
                <a:gd name="connsiteX153" fmla="*/ 5703 w 329845"/>
                <a:gd name="connsiteY153" fmla="*/ 176793 h 335283"/>
                <a:gd name="connsiteX154" fmla="*/ 0 w 329845"/>
                <a:gd name="connsiteY154" fmla="*/ 159949 h 335283"/>
                <a:gd name="connsiteX155" fmla="*/ 2255 w 329845"/>
                <a:gd name="connsiteY155" fmla="*/ 158888 h 335283"/>
                <a:gd name="connsiteX156" fmla="*/ 10080 w 329845"/>
                <a:gd name="connsiteY156" fmla="*/ 165652 h 335283"/>
                <a:gd name="connsiteX157" fmla="*/ 13396 w 329845"/>
                <a:gd name="connsiteY157" fmla="*/ 165652 h 335283"/>
                <a:gd name="connsiteX158" fmla="*/ 18966 w 329845"/>
                <a:gd name="connsiteY158" fmla="*/ 167907 h 335283"/>
                <a:gd name="connsiteX159" fmla="*/ 20027 w 329845"/>
                <a:gd name="connsiteY159" fmla="*/ 167907 h 335283"/>
                <a:gd name="connsiteX160" fmla="*/ 17772 w 329845"/>
                <a:gd name="connsiteY160" fmla="*/ 163398 h 335283"/>
                <a:gd name="connsiteX161" fmla="*/ 20027 w 329845"/>
                <a:gd name="connsiteY161" fmla="*/ 162204 h 335283"/>
                <a:gd name="connsiteX162" fmla="*/ 5438 w 329845"/>
                <a:gd name="connsiteY162" fmla="*/ 134087 h 335283"/>
                <a:gd name="connsiteX163" fmla="*/ 8753 w 329845"/>
                <a:gd name="connsiteY163" fmla="*/ 127322 h 335283"/>
                <a:gd name="connsiteX164" fmla="*/ 17772 w 329845"/>
                <a:gd name="connsiteY164" fmla="*/ 107031 h 335283"/>
                <a:gd name="connsiteX165" fmla="*/ 15518 w 329845"/>
                <a:gd name="connsiteY165" fmla="*/ 104776 h 335283"/>
                <a:gd name="connsiteX166" fmla="*/ 18966 w 329845"/>
                <a:gd name="connsiteY166" fmla="*/ 103582 h 335283"/>
                <a:gd name="connsiteX167" fmla="*/ 23475 w 329845"/>
                <a:gd name="connsiteY167" fmla="*/ 92309 h 335283"/>
                <a:gd name="connsiteX168" fmla="*/ 22414 w 329845"/>
                <a:gd name="connsiteY168" fmla="*/ 84484 h 335283"/>
                <a:gd name="connsiteX169" fmla="*/ 18966 w 329845"/>
                <a:gd name="connsiteY169" fmla="*/ 78914 h 335283"/>
                <a:gd name="connsiteX170" fmla="*/ 22414 w 329845"/>
                <a:gd name="connsiteY170" fmla="*/ 74404 h 335283"/>
                <a:gd name="connsiteX171" fmla="*/ 25730 w 329845"/>
                <a:gd name="connsiteY171" fmla="*/ 78914 h 335283"/>
                <a:gd name="connsiteX172" fmla="*/ 24536 w 329845"/>
                <a:gd name="connsiteY172" fmla="*/ 83423 h 335283"/>
                <a:gd name="connsiteX173" fmla="*/ 25730 w 329845"/>
                <a:gd name="connsiteY173" fmla="*/ 87932 h 335283"/>
                <a:gd name="connsiteX174" fmla="*/ 31300 w 329845"/>
                <a:gd name="connsiteY174" fmla="*/ 73344 h 335283"/>
                <a:gd name="connsiteX175" fmla="*/ 29046 w 329845"/>
                <a:gd name="connsiteY175" fmla="*/ 66579 h 335283"/>
                <a:gd name="connsiteX176" fmla="*/ 33555 w 329845"/>
                <a:gd name="connsiteY176" fmla="*/ 61009 h 335283"/>
                <a:gd name="connsiteX177" fmla="*/ 36871 w 329845"/>
                <a:gd name="connsiteY177" fmla="*/ 62070 h 335283"/>
                <a:gd name="connsiteX178" fmla="*/ 48144 w 329845"/>
                <a:gd name="connsiteY178" fmla="*/ 35014 h 335283"/>
                <a:gd name="connsiteX179" fmla="*/ 70691 w 329845"/>
                <a:gd name="connsiteY179" fmla="*/ 25995 h 335283"/>
                <a:gd name="connsiteX180" fmla="*/ 70691 w 329845"/>
                <a:gd name="connsiteY180" fmla="*/ 23740 h 335283"/>
                <a:gd name="connsiteX181" fmla="*/ 71752 w 329845"/>
                <a:gd name="connsiteY181" fmla="*/ 23740 h 335283"/>
                <a:gd name="connsiteX182" fmla="*/ 71752 w 329845"/>
                <a:gd name="connsiteY182" fmla="*/ 22547 h 335283"/>
                <a:gd name="connsiteX183" fmla="*/ 72945 w 329845"/>
                <a:gd name="connsiteY183" fmla="*/ 22547 h 335283"/>
                <a:gd name="connsiteX184" fmla="*/ 72945 w 329845"/>
                <a:gd name="connsiteY184" fmla="*/ 23740 h 335283"/>
                <a:gd name="connsiteX185" fmla="*/ 74139 w 329845"/>
                <a:gd name="connsiteY185" fmla="*/ 22547 h 335283"/>
                <a:gd name="connsiteX186" fmla="*/ 75200 w 329845"/>
                <a:gd name="connsiteY186" fmla="*/ 22547 h 335283"/>
                <a:gd name="connsiteX187" fmla="*/ 76261 w 329845"/>
                <a:gd name="connsiteY187" fmla="*/ 23740 h 335283"/>
                <a:gd name="connsiteX188" fmla="*/ 86473 w 329845"/>
                <a:gd name="connsiteY188" fmla="*/ 19231 h 335283"/>
                <a:gd name="connsiteX189" fmla="*/ 90983 w 329845"/>
                <a:gd name="connsiteY189" fmla="*/ 23740 h 335283"/>
                <a:gd name="connsiteX190" fmla="*/ 87667 w 329845"/>
                <a:gd name="connsiteY190" fmla="*/ 18037 h 335283"/>
                <a:gd name="connsiteX191" fmla="*/ 132628 w 329845"/>
                <a:gd name="connsiteY191" fmla="*/ 0 h 33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329845" h="335283">
                  <a:moveTo>
                    <a:pt x="132893" y="398"/>
                  </a:moveTo>
                  <a:lnTo>
                    <a:pt x="148676" y="24006"/>
                  </a:lnTo>
                  <a:lnTo>
                    <a:pt x="153185" y="19497"/>
                  </a:lnTo>
                  <a:lnTo>
                    <a:pt x="155440" y="20557"/>
                  </a:lnTo>
                  <a:lnTo>
                    <a:pt x="159949" y="27321"/>
                  </a:lnTo>
                  <a:lnTo>
                    <a:pt x="166713" y="28383"/>
                  </a:lnTo>
                  <a:lnTo>
                    <a:pt x="170029" y="30637"/>
                  </a:lnTo>
                  <a:lnTo>
                    <a:pt x="170029" y="31831"/>
                  </a:lnTo>
                  <a:lnTo>
                    <a:pt x="171223" y="32891"/>
                  </a:lnTo>
                  <a:lnTo>
                    <a:pt x="171223" y="33953"/>
                  </a:lnTo>
                  <a:cubicBezTo>
                    <a:pt x="176793" y="37136"/>
                    <a:pt x="177722" y="33953"/>
                    <a:pt x="181303" y="30637"/>
                  </a:cubicBezTo>
                  <a:lnTo>
                    <a:pt x="206104" y="45226"/>
                  </a:lnTo>
                  <a:lnTo>
                    <a:pt x="211807" y="54245"/>
                  </a:lnTo>
                  <a:lnTo>
                    <a:pt x="218571" y="45226"/>
                  </a:lnTo>
                  <a:lnTo>
                    <a:pt x="220826" y="48541"/>
                  </a:lnTo>
                  <a:lnTo>
                    <a:pt x="226396" y="48541"/>
                  </a:lnTo>
                  <a:lnTo>
                    <a:pt x="226396" y="54112"/>
                  </a:lnTo>
                  <a:lnTo>
                    <a:pt x="237669" y="75465"/>
                  </a:lnTo>
                  <a:lnTo>
                    <a:pt x="236608" y="78914"/>
                  </a:lnTo>
                  <a:lnTo>
                    <a:pt x="235547" y="79975"/>
                  </a:lnTo>
                  <a:lnTo>
                    <a:pt x="236608" y="82229"/>
                  </a:lnTo>
                  <a:lnTo>
                    <a:pt x="236608" y="83291"/>
                  </a:lnTo>
                  <a:lnTo>
                    <a:pt x="232099" y="84484"/>
                  </a:lnTo>
                  <a:lnTo>
                    <a:pt x="243372" y="102521"/>
                  </a:lnTo>
                  <a:lnTo>
                    <a:pt x="246688" y="100267"/>
                  </a:lnTo>
                  <a:lnTo>
                    <a:pt x="256768" y="113795"/>
                  </a:lnTo>
                  <a:lnTo>
                    <a:pt x="254513" y="118304"/>
                  </a:lnTo>
                  <a:lnTo>
                    <a:pt x="272550" y="145361"/>
                  </a:lnTo>
                  <a:lnTo>
                    <a:pt x="317511" y="177986"/>
                  </a:lnTo>
                  <a:lnTo>
                    <a:pt x="317511" y="180242"/>
                  </a:lnTo>
                  <a:lnTo>
                    <a:pt x="306238" y="190321"/>
                  </a:lnTo>
                  <a:lnTo>
                    <a:pt x="305177" y="189260"/>
                  </a:lnTo>
                  <a:lnTo>
                    <a:pt x="299607" y="196024"/>
                  </a:lnTo>
                  <a:lnTo>
                    <a:pt x="300668" y="199472"/>
                  </a:lnTo>
                  <a:lnTo>
                    <a:pt x="298413" y="197218"/>
                  </a:lnTo>
                  <a:lnTo>
                    <a:pt x="296158" y="200533"/>
                  </a:lnTo>
                  <a:lnTo>
                    <a:pt x="300668" y="207298"/>
                  </a:lnTo>
                  <a:lnTo>
                    <a:pt x="302922" y="205043"/>
                  </a:lnTo>
                  <a:lnTo>
                    <a:pt x="306238" y="207298"/>
                  </a:lnTo>
                  <a:lnTo>
                    <a:pt x="308493" y="206104"/>
                  </a:lnTo>
                  <a:lnTo>
                    <a:pt x="314063" y="211674"/>
                  </a:lnTo>
                  <a:lnTo>
                    <a:pt x="317379" y="210613"/>
                  </a:lnTo>
                  <a:lnTo>
                    <a:pt x="318572" y="213929"/>
                  </a:lnTo>
                  <a:lnTo>
                    <a:pt x="327591" y="210613"/>
                  </a:lnTo>
                  <a:lnTo>
                    <a:pt x="328652" y="211674"/>
                  </a:lnTo>
                  <a:lnTo>
                    <a:pt x="321888" y="213929"/>
                  </a:lnTo>
                  <a:lnTo>
                    <a:pt x="329713" y="230773"/>
                  </a:lnTo>
                  <a:lnTo>
                    <a:pt x="324143" y="233027"/>
                  </a:lnTo>
                  <a:lnTo>
                    <a:pt x="317379" y="219499"/>
                  </a:lnTo>
                  <a:lnTo>
                    <a:pt x="311808" y="224009"/>
                  </a:lnTo>
                  <a:lnTo>
                    <a:pt x="329846" y="251065"/>
                  </a:lnTo>
                  <a:lnTo>
                    <a:pt x="320827" y="256635"/>
                  </a:lnTo>
                  <a:lnTo>
                    <a:pt x="323082" y="258890"/>
                  </a:lnTo>
                  <a:lnTo>
                    <a:pt x="324275" y="258890"/>
                  </a:lnTo>
                  <a:lnTo>
                    <a:pt x="324275" y="261144"/>
                  </a:lnTo>
                  <a:lnTo>
                    <a:pt x="320827" y="258890"/>
                  </a:lnTo>
                  <a:lnTo>
                    <a:pt x="320827" y="259950"/>
                  </a:lnTo>
                  <a:lnTo>
                    <a:pt x="319766" y="261144"/>
                  </a:lnTo>
                  <a:lnTo>
                    <a:pt x="318572" y="259950"/>
                  </a:lnTo>
                  <a:lnTo>
                    <a:pt x="311808" y="264460"/>
                  </a:lnTo>
                  <a:lnTo>
                    <a:pt x="321888" y="280243"/>
                  </a:lnTo>
                  <a:lnTo>
                    <a:pt x="303851" y="289262"/>
                  </a:lnTo>
                  <a:lnTo>
                    <a:pt x="293771" y="270163"/>
                  </a:lnTo>
                  <a:lnTo>
                    <a:pt x="285946" y="273612"/>
                  </a:lnTo>
                  <a:lnTo>
                    <a:pt x="284885" y="271357"/>
                  </a:lnTo>
                  <a:lnTo>
                    <a:pt x="282630" y="274673"/>
                  </a:lnTo>
                  <a:lnTo>
                    <a:pt x="271357" y="273612"/>
                  </a:lnTo>
                  <a:lnTo>
                    <a:pt x="270163" y="278121"/>
                  </a:lnTo>
                  <a:lnTo>
                    <a:pt x="268969" y="278121"/>
                  </a:lnTo>
                  <a:lnTo>
                    <a:pt x="268969" y="279314"/>
                  </a:lnTo>
                  <a:lnTo>
                    <a:pt x="270163" y="280376"/>
                  </a:lnTo>
                  <a:lnTo>
                    <a:pt x="268969" y="286079"/>
                  </a:lnTo>
                  <a:lnTo>
                    <a:pt x="270163" y="286079"/>
                  </a:lnTo>
                  <a:lnTo>
                    <a:pt x="270163" y="287140"/>
                  </a:lnTo>
                  <a:lnTo>
                    <a:pt x="266848" y="289394"/>
                  </a:lnTo>
                  <a:lnTo>
                    <a:pt x="265654" y="284885"/>
                  </a:lnTo>
                  <a:lnTo>
                    <a:pt x="266848" y="273612"/>
                  </a:lnTo>
                  <a:lnTo>
                    <a:pt x="260083" y="260083"/>
                  </a:lnTo>
                  <a:lnTo>
                    <a:pt x="238730" y="270163"/>
                  </a:lnTo>
                  <a:lnTo>
                    <a:pt x="243240" y="280243"/>
                  </a:lnTo>
                  <a:lnTo>
                    <a:pt x="246555" y="282497"/>
                  </a:lnTo>
                  <a:lnTo>
                    <a:pt x="249871" y="285946"/>
                  </a:lnTo>
                  <a:lnTo>
                    <a:pt x="253187" y="287007"/>
                  </a:lnTo>
                  <a:lnTo>
                    <a:pt x="255442" y="290323"/>
                  </a:lnTo>
                  <a:lnTo>
                    <a:pt x="238598" y="301596"/>
                  </a:lnTo>
                  <a:lnTo>
                    <a:pt x="236343" y="297087"/>
                  </a:lnTo>
                  <a:lnTo>
                    <a:pt x="237404" y="298147"/>
                  </a:lnTo>
                  <a:lnTo>
                    <a:pt x="237404" y="295893"/>
                  </a:lnTo>
                  <a:lnTo>
                    <a:pt x="235149" y="295893"/>
                  </a:lnTo>
                  <a:lnTo>
                    <a:pt x="216051" y="264460"/>
                  </a:lnTo>
                  <a:lnTo>
                    <a:pt x="193504" y="279049"/>
                  </a:lnTo>
                  <a:lnTo>
                    <a:pt x="202523" y="283559"/>
                  </a:lnTo>
                  <a:lnTo>
                    <a:pt x="202523" y="284620"/>
                  </a:lnTo>
                  <a:lnTo>
                    <a:pt x="203584" y="286874"/>
                  </a:lnTo>
                  <a:lnTo>
                    <a:pt x="207032" y="291384"/>
                  </a:lnTo>
                  <a:lnTo>
                    <a:pt x="204778" y="291384"/>
                  </a:lnTo>
                  <a:lnTo>
                    <a:pt x="202523" y="289129"/>
                  </a:lnTo>
                  <a:lnTo>
                    <a:pt x="191250" y="280110"/>
                  </a:lnTo>
                  <a:lnTo>
                    <a:pt x="170957" y="293638"/>
                  </a:lnTo>
                  <a:lnTo>
                    <a:pt x="172018" y="295893"/>
                  </a:lnTo>
                  <a:lnTo>
                    <a:pt x="169764" y="294832"/>
                  </a:lnTo>
                  <a:lnTo>
                    <a:pt x="174273" y="301596"/>
                  </a:lnTo>
                  <a:lnTo>
                    <a:pt x="186608" y="308360"/>
                  </a:lnTo>
                  <a:lnTo>
                    <a:pt x="185414" y="310614"/>
                  </a:lnTo>
                  <a:lnTo>
                    <a:pt x="177589" y="307299"/>
                  </a:lnTo>
                  <a:lnTo>
                    <a:pt x="170825" y="311808"/>
                  </a:lnTo>
                  <a:lnTo>
                    <a:pt x="163000" y="299474"/>
                  </a:lnTo>
                  <a:lnTo>
                    <a:pt x="149472" y="309554"/>
                  </a:lnTo>
                  <a:lnTo>
                    <a:pt x="151726" y="312870"/>
                  </a:lnTo>
                  <a:lnTo>
                    <a:pt x="151726" y="317379"/>
                  </a:lnTo>
                  <a:lnTo>
                    <a:pt x="155175" y="322949"/>
                  </a:lnTo>
                  <a:lnTo>
                    <a:pt x="159684" y="325204"/>
                  </a:lnTo>
                  <a:lnTo>
                    <a:pt x="161939" y="330774"/>
                  </a:lnTo>
                  <a:lnTo>
                    <a:pt x="168703" y="333029"/>
                  </a:lnTo>
                  <a:lnTo>
                    <a:pt x="167642" y="335284"/>
                  </a:lnTo>
                  <a:lnTo>
                    <a:pt x="160878" y="334090"/>
                  </a:lnTo>
                  <a:lnTo>
                    <a:pt x="157562" y="326264"/>
                  </a:lnTo>
                  <a:lnTo>
                    <a:pt x="154246" y="326264"/>
                  </a:lnTo>
                  <a:lnTo>
                    <a:pt x="149737" y="319501"/>
                  </a:lnTo>
                  <a:lnTo>
                    <a:pt x="148543" y="311676"/>
                  </a:lnTo>
                  <a:lnTo>
                    <a:pt x="147482" y="308227"/>
                  </a:lnTo>
                  <a:lnTo>
                    <a:pt x="140718" y="295893"/>
                  </a:lnTo>
                  <a:lnTo>
                    <a:pt x="141912" y="294832"/>
                  </a:lnTo>
                  <a:lnTo>
                    <a:pt x="93503" y="250932"/>
                  </a:lnTo>
                  <a:lnTo>
                    <a:pt x="60876" y="267776"/>
                  </a:lnTo>
                  <a:lnTo>
                    <a:pt x="12467" y="213796"/>
                  </a:lnTo>
                  <a:lnTo>
                    <a:pt x="13661" y="202523"/>
                  </a:lnTo>
                  <a:lnTo>
                    <a:pt x="12467" y="202523"/>
                  </a:lnTo>
                  <a:lnTo>
                    <a:pt x="12467" y="198013"/>
                  </a:lnTo>
                  <a:lnTo>
                    <a:pt x="13661" y="199207"/>
                  </a:lnTo>
                  <a:lnTo>
                    <a:pt x="14854" y="190189"/>
                  </a:lnTo>
                  <a:lnTo>
                    <a:pt x="14854" y="186873"/>
                  </a:lnTo>
                  <a:lnTo>
                    <a:pt x="13661" y="186873"/>
                  </a:lnTo>
                  <a:lnTo>
                    <a:pt x="13661" y="187934"/>
                  </a:lnTo>
                  <a:lnTo>
                    <a:pt x="12467" y="186873"/>
                  </a:lnTo>
                  <a:lnTo>
                    <a:pt x="11406" y="187934"/>
                  </a:lnTo>
                  <a:lnTo>
                    <a:pt x="11406" y="189128"/>
                  </a:lnTo>
                  <a:lnTo>
                    <a:pt x="10345" y="189128"/>
                  </a:lnTo>
                  <a:lnTo>
                    <a:pt x="10345" y="184618"/>
                  </a:lnTo>
                  <a:lnTo>
                    <a:pt x="13661" y="184618"/>
                  </a:lnTo>
                  <a:lnTo>
                    <a:pt x="12467" y="180109"/>
                  </a:lnTo>
                  <a:lnTo>
                    <a:pt x="15783" y="183425"/>
                  </a:lnTo>
                  <a:lnTo>
                    <a:pt x="18037" y="182363"/>
                  </a:lnTo>
                  <a:lnTo>
                    <a:pt x="20292" y="185679"/>
                  </a:lnTo>
                  <a:lnTo>
                    <a:pt x="23741" y="183425"/>
                  </a:lnTo>
                  <a:lnTo>
                    <a:pt x="23741" y="182363"/>
                  </a:lnTo>
                  <a:lnTo>
                    <a:pt x="24802" y="181302"/>
                  </a:lnTo>
                  <a:lnTo>
                    <a:pt x="20292" y="179048"/>
                  </a:lnTo>
                  <a:lnTo>
                    <a:pt x="15783" y="174538"/>
                  </a:lnTo>
                  <a:lnTo>
                    <a:pt x="14722" y="174538"/>
                  </a:lnTo>
                  <a:lnTo>
                    <a:pt x="14722" y="172284"/>
                  </a:lnTo>
                  <a:lnTo>
                    <a:pt x="10212" y="168968"/>
                  </a:lnTo>
                  <a:lnTo>
                    <a:pt x="9019" y="166713"/>
                  </a:lnTo>
                  <a:lnTo>
                    <a:pt x="5703" y="176793"/>
                  </a:lnTo>
                  <a:lnTo>
                    <a:pt x="0" y="159949"/>
                  </a:lnTo>
                  <a:lnTo>
                    <a:pt x="2255" y="158888"/>
                  </a:lnTo>
                  <a:lnTo>
                    <a:pt x="10080" y="165652"/>
                  </a:lnTo>
                  <a:lnTo>
                    <a:pt x="13396" y="165652"/>
                  </a:lnTo>
                  <a:lnTo>
                    <a:pt x="18966" y="167907"/>
                  </a:lnTo>
                  <a:lnTo>
                    <a:pt x="20027" y="167907"/>
                  </a:lnTo>
                  <a:lnTo>
                    <a:pt x="17772" y="163398"/>
                  </a:lnTo>
                  <a:lnTo>
                    <a:pt x="20027" y="162204"/>
                  </a:lnTo>
                  <a:lnTo>
                    <a:pt x="5438" y="134087"/>
                  </a:lnTo>
                  <a:lnTo>
                    <a:pt x="8753" y="127322"/>
                  </a:lnTo>
                  <a:lnTo>
                    <a:pt x="17772" y="107031"/>
                  </a:lnTo>
                  <a:lnTo>
                    <a:pt x="15518" y="104776"/>
                  </a:lnTo>
                  <a:lnTo>
                    <a:pt x="18966" y="103582"/>
                  </a:lnTo>
                  <a:lnTo>
                    <a:pt x="23475" y="92309"/>
                  </a:lnTo>
                  <a:lnTo>
                    <a:pt x="22414" y="84484"/>
                  </a:lnTo>
                  <a:lnTo>
                    <a:pt x="18966" y="78914"/>
                  </a:lnTo>
                  <a:lnTo>
                    <a:pt x="22414" y="74404"/>
                  </a:lnTo>
                  <a:lnTo>
                    <a:pt x="25730" y="78914"/>
                  </a:lnTo>
                  <a:lnTo>
                    <a:pt x="24536" y="83423"/>
                  </a:lnTo>
                  <a:lnTo>
                    <a:pt x="25730" y="87932"/>
                  </a:lnTo>
                  <a:lnTo>
                    <a:pt x="31300" y="73344"/>
                  </a:lnTo>
                  <a:lnTo>
                    <a:pt x="29046" y="66579"/>
                  </a:lnTo>
                  <a:lnTo>
                    <a:pt x="33555" y="61009"/>
                  </a:lnTo>
                  <a:lnTo>
                    <a:pt x="36871" y="62070"/>
                  </a:lnTo>
                  <a:lnTo>
                    <a:pt x="48144" y="35014"/>
                  </a:lnTo>
                  <a:lnTo>
                    <a:pt x="70691" y="25995"/>
                  </a:lnTo>
                  <a:lnTo>
                    <a:pt x="70691" y="23740"/>
                  </a:lnTo>
                  <a:lnTo>
                    <a:pt x="71752" y="23740"/>
                  </a:lnTo>
                  <a:lnTo>
                    <a:pt x="71752" y="22547"/>
                  </a:lnTo>
                  <a:lnTo>
                    <a:pt x="72945" y="22547"/>
                  </a:lnTo>
                  <a:lnTo>
                    <a:pt x="72945" y="23740"/>
                  </a:lnTo>
                  <a:lnTo>
                    <a:pt x="74139" y="22547"/>
                  </a:lnTo>
                  <a:lnTo>
                    <a:pt x="75200" y="22547"/>
                  </a:lnTo>
                  <a:lnTo>
                    <a:pt x="76261" y="23740"/>
                  </a:lnTo>
                  <a:lnTo>
                    <a:pt x="86473" y="19231"/>
                  </a:lnTo>
                  <a:lnTo>
                    <a:pt x="90983" y="23740"/>
                  </a:lnTo>
                  <a:lnTo>
                    <a:pt x="87667" y="18037"/>
                  </a:lnTo>
                  <a:lnTo>
                    <a:pt x="132628" y="0"/>
                  </a:lnTo>
                </a:path>
              </a:pathLst>
            </a:custGeom>
            <a:noFill/>
            <a:ln w="3315" cap="flat">
              <a:solidFill>
                <a:schemeClr val="bg1">
                  <a:lumMod val="65000"/>
                </a:schemeClr>
              </a:solidFill>
              <a:prstDash val="solid"/>
              <a:miter/>
            </a:ln>
          </p:spPr>
          <p:txBody>
            <a:bodyPr rtlCol="0" anchor="ctr"/>
            <a:lstStyle/>
            <a:p>
              <a:endParaRPr lang="en-FI" sz="816"/>
            </a:p>
          </p:txBody>
        </p:sp>
        <p:sp>
          <p:nvSpPr>
            <p:cNvPr id="956" name="Freeform: Shape 955">
              <a:extLst>
                <a:ext uri="{FF2B5EF4-FFF2-40B4-BE49-F238E27FC236}">
                  <a16:creationId xmlns:a16="http://schemas.microsoft.com/office/drawing/2014/main" id="{EEFAF135-806B-0A79-A237-C543C2C28971}"/>
                </a:ext>
              </a:extLst>
            </p:cNvPr>
            <p:cNvSpPr/>
            <p:nvPr/>
          </p:nvSpPr>
          <p:spPr>
            <a:xfrm>
              <a:off x="3731614" y="9261463"/>
              <a:ext cx="198013" cy="157562"/>
            </a:xfrm>
            <a:custGeom>
              <a:avLst/>
              <a:gdLst>
                <a:gd name="connsiteX0" fmla="*/ 1061 w 198013"/>
                <a:gd name="connsiteY0" fmla="*/ 138331 h 157562"/>
                <a:gd name="connsiteX1" fmla="*/ 4377 w 198013"/>
                <a:gd name="connsiteY1" fmla="*/ 135015 h 157562"/>
                <a:gd name="connsiteX2" fmla="*/ 0 w 198013"/>
                <a:gd name="connsiteY2" fmla="*/ 113662 h 157562"/>
                <a:gd name="connsiteX3" fmla="*/ 3316 w 198013"/>
                <a:gd name="connsiteY3" fmla="*/ 95625 h 157562"/>
                <a:gd name="connsiteX4" fmla="*/ 17905 w 198013"/>
                <a:gd name="connsiteY4" fmla="*/ 85545 h 157562"/>
                <a:gd name="connsiteX5" fmla="*/ 25862 w 198013"/>
                <a:gd name="connsiteY5" fmla="*/ 67508 h 157562"/>
                <a:gd name="connsiteX6" fmla="*/ 42706 w 198013"/>
                <a:gd name="connsiteY6" fmla="*/ 67508 h 157562"/>
                <a:gd name="connsiteX7" fmla="*/ 51725 w 198013"/>
                <a:gd name="connsiteY7" fmla="*/ 77587 h 157562"/>
                <a:gd name="connsiteX8" fmla="*/ 57295 w 198013"/>
                <a:gd name="connsiteY8" fmla="*/ 62998 h 157562"/>
                <a:gd name="connsiteX9" fmla="*/ 64059 w 198013"/>
                <a:gd name="connsiteY9" fmla="*/ 53980 h 157562"/>
                <a:gd name="connsiteX10" fmla="*/ 64059 w 198013"/>
                <a:gd name="connsiteY10" fmla="*/ 49470 h 157562"/>
                <a:gd name="connsiteX11" fmla="*/ 61805 w 198013"/>
                <a:gd name="connsiteY11" fmla="*/ 43900 h 157562"/>
                <a:gd name="connsiteX12" fmla="*/ 68569 w 198013"/>
                <a:gd name="connsiteY12" fmla="*/ 37136 h 157562"/>
                <a:gd name="connsiteX13" fmla="*/ 70823 w 198013"/>
                <a:gd name="connsiteY13" fmla="*/ 15783 h 157562"/>
                <a:gd name="connsiteX14" fmla="*/ 70823 w 198013"/>
                <a:gd name="connsiteY14" fmla="*/ 4510 h 157562"/>
                <a:gd name="connsiteX15" fmla="*/ 71884 w 198013"/>
                <a:gd name="connsiteY15" fmla="*/ 0 h 157562"/>
                <a:gd name="connsiteX16" fmla="*/ 74139 w 198013"/>
                <a:gd name="connsiteY16" fmla="*/ 0 h 157562"/>
                <a:gd name="connsiteX17" fmla="*/ 75333 w 198013"/>
                <a:gd name="connsiteY17" fmla="*/ 2254 h 157562"/>
                <a:gd name="connsiteX18" fmla="*/ 76394 w 198013"/>
                <a:gd name="connsiteY18" fmla="*/ 2254 h 157562"/>
                <a:gd name="connsiteX19" fmla="*/ 80903 w 198013"/>
                <a:gd name="connsiteY19" fmla="*/ 4510 h 157562"/>
                <a:gd name="connsiteX20" fmla="*/ 82097 w 198013"/>
                <a:gd name="connsiteY20" fmla="*/ 9019 h 157562"/>
                <a:gd name="connsiteX21" fmla="*/ 86606 w 198013"/>
                <a:gd name="connsiteY21" fmla="*/ 14589 h 157562"/>
                <a:gd name="connsiteX22" fmla="*/ 87667 w 198013"/>
                <a:gd name="connsiteY22" fmla="*/ 12334 h 157562"/>
                <a:gd name="connsiteX23" fmla="*/ 89922 w 198013"/>
                <a:gd name="connsiteY23" fmla="*/ 12334 h 157562"/>
                <a:gd name="connsiteX24" fmla="*/ 88861 w 198013"/>
                <a:gd name="connsiteY24" fmla="*/ 25863 h 157562"/>
                <a:gd name="connsiteX25" fmla="*/ 83158 w 198013"/>
                <a:gd name="connsiteY25" fmla="*/ 20292 h 157562"/>
                <a:gd name="connsiteX26" fmla="*/ 78648 w 198013"/>
                <a:gd name="connsiteY26" fmla="*/ 31433 h 157562"/>
                <a:gd name="connsiteX27" fmla="*/ 83158 w 198013"/>
                <a:gd name="connsiteY27" fmla="*/ 38197 h 157562"/>
                <a:gd name="connsiteX28" fmla="*/ 83158 w 198013"/>
                <a:gd name="connsiteY28" fmla="*/ 40451 h 157562"/>
                <a:gd name="connsiteX29" fmla="*/ 82097 w 198013"/>
                <a:gd name="connsiteY29" fmla="*/ 47216 h 157562"/>
                <a:gd name="connsiteX30" fmla="*/ 92176 w 198013"/>
                <a:gd name="connsiteY30" fmla="*/ 41645 h 157562"/>
                <a:gd name="connsiteX31" fmla="*/ 91115 w 198013"/>
                <a:gd name="connsiteY31" fmla="*/ 28117 h 157562"/>
                <a:gd name="connsiteX32" fmla="*/ 100134 w 198013"/>
                <a:gd name="connsiteY32" fmla="*/ 30372 h 157562"/>
                <a:gd name="connsiteX33" fmla="*/ 109020 w 198013"/>
                <a:gd name="connsiteY33" fmla="*/ 50664 h 157562"/>
                <a:gd name="connsiteX34" fmla="*/ 107959 w 198013"/>
                <a:gd name="connsiteY34" fmla="*/ 56234 h 157562"/>
                <a:gd name="connsiteX35" fmla="*/ 112468 w 198013"/>
                <a:gd name="connsiteY35" fmla="*/ 59550 h 157562"/>
                <a:gd name="connsiteX36" fmla="*/ 118039 w 198013"/>
                <a:gd name="connsiteY36" fmla="*/ 44961 h 157562"/>
                <a:gd name="connsiteX37" fmla="*/ 116978 w 198013"/>
                <a:gd name="connsiteY37" fmla="*/ 21353 h 157562"/>
                <a:gd name="connsiteX38" fmla="*/ 120293 w 198013"/>
                <a:gd name="connsiteY38" fmla="*/ 12334 h 157562"/>
                <a:gd name="connsiteX39" fmla="*/ 128251 w 198013"/>
                <a:gd name="connsiteY39" fmla="*/ 11273 h 157562"/>
                <a:gd name="connsiteX40" fmla="*/ 139392 w 198013"/>
                <a:gd name="connsiteY40" fmla="*/ 16844 h 157562"/>
                <a:gd name="connsiteX41" fmla="*/ 146156 w 198013"/>
                <a:gd name="connsiteY41" fmla="*/ 27056 h 157562"/>
                <a:gd name="connsiteX42" fmla="*/ 147350 w 198013"/>
                <a:gd name="connsiteY42" fmla="*/ 31433 h 157562"/>
                <a:gd name="connsiteX43" fmla="*/ 145095 w 198013"/>
                <a:gd name="connsiteY43" fmla="*/ 33687 h 157562"/>
                <a:gd name="connsiteX44" fmla="*/ 145095 w 198013"/>
                <a:gd name="connsiteY44" fmla="*/ 35942 h 157562"/>
                <a:gd name="connsiteX45" fmla="*/ 148411 w 198013"/>
                <a:gd name="connsiteY45" fmla="*/ 38197 h 157562"/>
                <a:gd name="connsiteX46" fmla="*/ 148411 w 198013"/>
                <a:gd name="connsiteY46" fmla="*/ 39391 h 157562"/>
                <a:gd name="connsiteX47" fmla="*/ 149604 w 198013"/>
                <a:gd name="connsiteY47" fmla="*/ 40451 h 157562"/>
                <a:gd name="connsiteX48" fmla="*/ 150665 w 198013"/>
                <a:gd name="connsiteY48" fmla="*/ 38197 h 157562"/>
                <a:gd name="connsiteX49" fmla="*/ 150665 w 198013"/>
                <a:gd name="connsiteY49" fmla="*/ 34881 h 157562"/>
                <a:gd name="connsiteX50" fmla="*/ 149604 w 198013"/>
                <a:gd name="connsiteY50" fmla="*/ 33687 h 157562"/>
                <a:gd name="connsiteX51" fmla="*/ 149604 w 198013"/>
                <a:gd name="connsiteY51" fmla="*/ 31433 h 157562"/>
                <a:gd name="connsiteX52" fmla="*/ 150665 w 198013"/>
                <a:gd name="connsiteY52" fmla="*/ 32627 h 157562"/>
                <a:gd name="connsiteX53" fmla="*/ 152920 w 198013"/>
                <a:gd name="connsiteY53" fmla="*/ 31433 h 157562"/>
                <a:gd name="connsiteX54" fmla="*/ 152920 w 198013"/>
                <a:gd name="connsiteY54" fmla="*/ 32627 h 157562"/>
                <a:gd name="connsiteX55" fmla="*/ 154114 w 198013"/>
                <a:gd name="connsiteY55" fmla="*/ 34881 h 157562"/>
                <a:gd name="connsiteX56" fmla="*/ 155175 w 198013"/>
                <a:gd name="connsiteY56" fmla="*/ 34881 h 157562"/>
                <a:gd name="connsiteX57" fmla="*/ 155175 w 198013"/>
                <a:gd name="connsiteY57" fmla="*/ 40451 h 157562"/>
                <a:gd name="connsiteX58" fmla="*/ 154114 w 198013"/>
                <a:gd name="connsiteY58" fmla="*/ 40451 h 157562"/>
                <a:gd name="connsiteX59" fmla="*/ 152920 w 198013"/>
                <a:gd name="connsiteY59" fmla="*/ 41645 h 157562"/>
                <a:gd name="connsiteX60" fmla="*/ 157429 w 198013"/>
                <a:gd name="connsiteY60" fmla="*/ 42707 h 157562"/>
                <a:gd name="connsiteX61" fmla="*/ 160878 w 198013"/>
                <a:gd name="connsiteY61" fmla="*/ 42707 h 157562"/>
                <a:gd name="connsiteX62" fmla="*/ 164193 w 198013"/>
                <a:gd name="connsiteY62" fmla="*/ 43900 h 157562"/>
                <a:gd name="connsiteX63" fmla="*/ 165387 w 198013"/>
                <a:gd name="connsiteY63" fmla="*/ 47216 h 157562"/>
                <a:gd name="connsiteX64" fmla="*/ 170957 w 198013"/>
                <a:gd name="connsiteY64" fmla="*/ 49470 h 157562"/>
                <a:gd name="connsiteX65" fmla="*/ 169896 w 198013"/>
                <a:gd name="connsiteY65" fmla="*/ 46154 h 157562"/>
                <a:gd name="connsiteX66" fmla="*/ 169896 w 198013"/>
                <a:gd name="connsiteY66" fmla="*/ 44961 h 157562"/>
                <a:gd name="connsiteX67" fmla="*/ 172151 w 198013"/>
                <a:gd name="connsiteY67" fmla="*/ 47216 h 157562"/>
                <a:gd name="connsiteX68" fmla="*/ 173212 w 198013"/>
                <a:gd name="connsiteY68" fmla="*/ 50664 h 157562"/>
                <a:gd name="connsiteX69" fmla="*/ 174273 w 198013"/>
                <a:gd name="connsiteY69" fmla="*/ 50664 h 157562"/>
                <a:gd name="connsiteX70" fmla="*/ 174273 w 198013"/>
                <a:gd name="connsiteY70" fmla="*/ 49470 h 157562"/>
                <a:gd name="connsiteX71" fmla="*/ 175467 w 198013"/>
                <a:gd name="connsiteY71" fmla="*/ 49470 h 157562"/>
                <a:gd name="connsiteX72" fmla="*/ 175467 w 198013"/>
                <a:gd name="connsiteY72" fmla="*/ 48410 h 157562"/>
                <a:gd name="connsiteX73" fmla="*/ 177721 w 198013"/>
                <a:gd name="connsiteY73" fmla="*/ 48410 h 157562"/>
                <a:gd name="connsiteX74" fmla="*/ 179976 w 198013"/>
                <a:gd name="connsiteY74" fmla="*/ 52786 h 157562"/>
                <a:gd name="connsiteX75" fmla="*/ 179976 w 198013"/>
                <a:gd name="connsiteY75" fmla="*/ 53980 h 157562"/>
                <a:gd name="connsiteX76" fmla="*/ 178782 w 198013"/>
                <a:gd name="connsiteY76" fmla="*/ 55041 h 157562"/>
                <a:gd name="connsiteX77" fmla="*/ 184485 w 198013"/>
                <a:gd name="connsiteY77" fmla="*/ 64060 h 157562"/>
                <a:gd name="connsiteX78" fmla="*/ 185547 w 198013"/>
                <a:gd name="connsiteY78" fmla="*/ 64060 h 157562"/>
                <a:gd name="connsiteX79" fmla="*/ 185547 w 198013"/>
                <a:gd name="connsiteY79" fmla="*/ 66314 h 157562"/>
                <a:gd name="connsiteX80" fmla="*/ 186740 w 198013"/>
                <a:gd name="connsiteY80" fmla="*/ 67508 h 157562"/>
                <a:gd name="connsiteX81" fmla="*/ 187801 w 198013"/>
                <a:gd name="connsiteY81" fmla="*/ 66314 h 157562"/>
                <a:gd name="connsiteX82" fmla="*/ 187801 w 198013"/>
                <a:gd name="connsiteY82" fmla="*/ 68568 h 157562"/>
                <a:gd name="connsiteX83" fmla="*/ 193504 w 198013"/>
                <a:gd name="connsiteY83" fmla="*/ 77587 h 157562"/>
                <a:gd name="connsiteX84" fmla="*/ 194565 w 198013"/>
                <a:gd name="connsiteY84" fmla="*/ 77587 h 157562"/>
                <a:gd name="connsiteX85" fmla="*/ 195759 w 198013"/>
                <a:gd name="connsiteY85" fmla="*/ 79842 h 157562"/>
                <a:gd name="connsiteX86" fmla="*/ 198013 w 198013"/>
                <a:gd name="connsiteY86" fmla="*/ 95625 h 157562"/>
                <a:gd name="connsiteX87" fmla="*/ 194565 w 198013"/>
                <a:gd name="connsiteY87" fmla="*/ 110214 h 157562"/>
                <a:gd name="connsiteX88" fmla="*/ 184485 w 198013"/>
                <a:gd name="connsiteY88" fmla="*/ 116978 h 157562"/>
                <a:gd name="connsiteX89" fmla="*/ 186740 w 198013"/>
                <a:gd name="connsiteY89" fmla="*/ 120426 h 157562"/>
                <a:gd name="connsiteX90" fmla="*/ 186740 w 198013"/>
                <a:gd name="connsiteY90" fmla="*/ 121488 h 157562"/>
                <a:gd name="connsiteX91" fmla="*/ 188995 w 198013"/>
                <a:gd name="connsiteY91" fmla="*/ 122548 h 157562"/>
                <a:gd name="connsiteX92" fmla="*/ 191249 w 198013"/>
                <a:gd name="connsiteY92" fmla="*/ 124803 h 157562"/>
                <a:gd name="connsiteX93" fmla="*/ 192310 w 198013"/>
                <a:gd name="connsiteY93" fmla="*/ 130506 h 157562"/>
                <a:gd name="connsiteX94" fmla="*/ 186740 w 198013"/>
                <a:gd name="connsiteY94" fmla="*/ 130506 h 157562"/>
                <a:gd name="connsiteX95" fmla="*/ 186740 w 198013"/>
                <a:gd name="connsiteY95" fmla="*/ 129312 h 157562"/>
                <a:gd name="connsiteX96" fmla="*/ 185547 w 198013"/>
                <a:gd name="connsiteY96" fmla="*/ 128251 h 157562"/>
                <a:gd name="connsiteX97" fmla="*/ 184485 w 198013"/>
                <a:gd name="connsiteY97" fmla="*/ 129312 h 157562"/>
                <a:gd name="connsiteX98" fmla="*/ 183292 w 198013"/>
                <a:gd name="connsiteY98" fmla="*/ 128251 h 157562"/>
                <a:gd name="connsiteX99" fmla="*/ 183292 w 198013"/>
                <a:gd name="connsiteY99" fmla="*/ 127058 h 157562"/>
                <a:gd name="connsiteX100" fmla="*/ 173212 w 198013"/>
                <a:gd name="connsiteY100" fmla="*/ 123742 h 157562"/>
                <a:gd name="connsiteX101" fmla="*/ 172151 w 198013"/>
                <a:gd name="connsiteY101" fmla="*/ 122548 h 157562"/>
                <a:gd name="connsiteX102" fmla="*/ 170957 w 198013"/>
                <a:gd name="connsiteY102" fmla="*/ 122548 h 157562"/>
                <a:gd name="connsiteX103" fmla="*/ 170957 w 198013"/>
                <a:gd name="connsiteY103" fmla="*/ 121488 h 157562"/>
                <a:gd name="connsiteX104" fmla="*/ 169896 w 198013"/>
                <a:gd name="connsiteY104" fmla="*/ 121488 h 157562"/>
                <a:gd name="connsiteX105" fmla="*/ 169896 w 198013"/>
                <a:gd name="connsiteY105" fmla="*/ 120426 h 157562"/>
                <a:gd name="connsiteX106" fmla="*/ 167642 w 198013"/>
                <a:gd name="connsiteY106" fmla="*/ 118172 h 157562"/>
                <a:gd name="connsiteX107" fmla="*/ 166448 w 198013"/>
                <a:gd name="connsiteY107" fmla="*/ 114723 h 157562"/>
                <a:gd name="connsiteX108" fmla="*/ 167642 w 198013"/>
                <a:gd name="connsiteY108" fmla="*/ 114723 h 157562"/>
                <a:gd name="connsiteX109" fmla="*/ 165387 w 198013"/>
                <a:gd name="connsiteY109" fmla="*/ 112468 h 157562"/>
                <a:gd name="connsiteX110" fmla="*/ 165387 w 198013"/>
                <a:gd name="connsiteY110" fmla="*/ 103450 h 157562"/>
                <a:gd name="connsiteX111" fmla="*/ 164193 w 198013"/>
                <a:gd name="connsiteY111" fmla="*/ 101195 h 157562"/>
                <a:gd name="connsiteX112" fmla="*/ 164193 w 198013"/>
                <a:gd name="connsiteY112" fmla="*/ 102389 h 157562"/>
                <a:gd name="connsiteX113" fmla="*/ 159684 w 198013"/>
                <a:gd name="connsiteY113" fmla="*/ 96685 h 157562"/>
                <a:gd name="connsiteX114" fmla="*/ 157429 w 198013"/>
                <a:gd name="connsiteY114" fmla="*/ 91115 h 157562"/>
                <a:gd name="connsiteX115" fmla="*/ 155175 w 198013"/>
                <a:gd name="connsiteY115" fmla="*/ 91115 h 157562"/>
                <a:gd name="connsiteX116" fmla="*/ 155175 w 198013"/>
                <a:gd name="connsiteY116" fmla="*/ 88861 h 157562"/>
                <a:gd name="connsiteX117" fmla="*/ 154114 w 198013"/>
                <a:gd name="connsiteY117" fmla="*/ 87800 h 157562"/>
                <a:gd name="connsiteX118" fmla="*/ 152920 w 198013"/>
                <a:gd name="connsiteY118" fmla="*/ 87800 h 157562"/>
                <a:gd name="connsiteX119" fmla="*/ 152920 w 198013"/>
                <a:gd name="connsiteY119" fmla="*/ 85545 h 157562"/>
                <a:gd name="connsiteX120" fmla="*/ 141647 w 198013"/>
                <a:gd name="connsiteY120" fmla="*/ 86606 h 157562"/>
                <a:gd name="connsiteX121" fmla="*/ 140586 w 198013"/>
                <a:gd name="connsiteY121" fmla="*/ 93370 h 157562"/>
                <a:gd name="connsiteX122" fmla="*/ 137137 w 198013"/>
                <a:gd name="connsiteY122" fmla="*/ 94431 h 157562"/>
                <a:gd name="connsiteX123" fmla="*/ 139392 w 198013"/>
                <a:gd name="connsiteY123" fmla="*/ 97879 h 157562"/>
                <a:gd name="connsiteX124" fmla="*/ 134883 w 198013"/>
                <a:gd name="connsiteY124" fmla="*/ 98941 h 157562"/>
                <a:gd name="connsiteX125" fmla="*/ 111275 w 198013"/>
                <a:gd name="connsiteY125" fmla="*/ 112468 h 157562"/>
                <a:gd name="connsiteX126" fmla="*/ 109020 w 198013"/>
                <a:gd name="connsiteY126" fmla="*/ 114723 h 157562"/>
                <a:gd name="connsiteX127" fmla="*/ 106766 w 198013"/>
                <a:gd name="connsiteY127" fmla="*/ 113662 h 157562"/>
                <a:gd name="connsiteX128" fmla="*/ 104643 w 198013"/>
                <a:gd name="connsiteY128" fmla="*/ 114723 h 157562"/>
                <a:gd name="connsiteX129" fmla="*/ 103450 w 198013"/>
                <a:gd name="connsiteY129" fmla="*/ 112468 h 157562"/>
                <a:gd name="connsiteX130" fmla="*/ 103450 w 198013"/>
                <a:gd name="connsiteY130" fmla="*/ 110214 h 157562"/>
                <a:gd name="connsiteX131" fmla="*/ 104643 w 198013"/>
                <a:gd name="connsiteY131" fmla="*/ 111408 h 157562"/>
                <a:gd name="connsiteX132" fmla="*/ 105704 w 198013"/>
                <a:gd name="connsiteY132" fmla="*/ 111408 h 157562"/>
                <a:gd name="connsiteX133" fmla="*/ 104643 w 198013"/>
                <a:gd name="connsiteY133" fmla="*/ 106898 h 157562"/>
                <a:gd name="connsiteX134" fmla="*/ 102256 w 198013"/>
                <a:gd name="connsiteY134" fmla="*/ 106898 h 157562"/>
                <a:gd name="connsiteX135" fmla="*/ 96686 w 198013"/>
                <a:gd name="connsiteY135" fmla="*/ 112468 h 157562"/>
                <a:gd name="connsiteX136" fmla="*/ 97879 w 198013"/>
                <a:gd name="connsiteY136" fmla="*/ 115917 h 157562"/>
                <a:gd name="connsiteX137" fmla="*/ 93370 w 198013"/>
                <a:gd name="connsiteY137" fmla="*/ 114723 h 157562"/>
                <a:gd name="connsiteX138" fmla="*/ 92176 w 198013"/>
                <a:gd name="connsiteY138" fmla="*/ 115917 h 157562"/>
                <a:gd name="connsiteX139" fmla="*/ 94431 w 198013"/>
                <a:gd name="connsiteY139" fmla="*/ 119232 h 157562"/>
                <a:gd name="connsiteX140" fmla="*/ 92176 w 198013"/>
                <a:gd name="connsiteY140" fmla="*/ 122548 h 157562"/>
                <a:gd name="connsiteX141" fmla="*/ 88861 w 198013"/>
                <a:gd name="connsiteY141" fmla="*/ 121488 h 157562"/>
                <a:gd name="connsiteX142" fmla="*/ 91115 w 198013"/>
                <a:gd name="connsiteY142" fmla="*/ 120426 h 157562"/>
                <a:gd name="connsiteX143" fmla="*/ 89922 w 198013"/>
                <a:gd name="connsiteY143" fmla="*/ 118172 h 157562"/>
                <a:gd name="connsiteX144" fmla="*/ 67508 w 198013"/>
                <a:gd name="connsiteY144" fmla="*/ 139525 h 157562"/>
                <a:gd name="connsiteX145" fmla="*/ 67508 w 198013"/>
                <a:gd name="connsiteY145" fmla="*/ 136076 h 157562"/>
                <a:gd name="connsiteX146" fmla="*/ 64059 w 198013"/>
                <a:gd name="connsiteY146" fmla="*/ 136076 h 157562"/>
                <a:gd name="connsiteX147" fmla="*/ 64059 w 198013"/>
                <a:gd name="connsiteY147" fmla="*/ 140585 h 157562"/>
                <a:gd name="connsiteX148" fmla="*/ 66314 w 198013"/>
                <a:gd name="connsiteY148" fmla="*/ 140585 h 157562"/>
                <a:gd name="connsiteX149" fmla="*/ 61805 w 198013"/>
                <a:gd name="connsiteY149" fmla="*/ 144034 h 157562"/>
                <a:gd name="connsiteX150" fmla="*/ 58489 w 198013"/>
                <a:gd name="connsiteY150" fmla="*/ 133822 h 157562"/>
                <a:gd name="connsiteX151" fmla="*/ 51725 w 198013"/>
                <a:gd name="connsiteY151" fmla="*/ 132761 h 157562"/>
                <a:gd name="connsiteX152" fmla="*/ 38197 w 198013"/>
                <a:gd name="connsiteY152" fmla="*/ 149605 h 157562"/>
                <a:gd name="connsiteX153" fmla="*/ 13395 w 198013"/>
                <a:gd name="connsiteY153" fmla="*/ 157562 h 157562"/>
                <a:gd name="connsiteX154" fmla="*/ 4377 w 198013"/>
                <a:gd name="connsiteY154" fmla="*/ 154114 h 157562"/>
                <a:gd name="connsiteX155" fmla="*/ 1061 w 198013"/>
                <a:gd name="connsiteY155" fmla="*/ 138331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98013" h="157562">
                  <a:moveTo>
                    <a:pt x="1061" y="138331"/>
                  </a:moveTo>
                  <a:lnTo>
                    <a:pt x="4377" y="135015"/>
                  </a:lnTo>
                  <a:lnTo>
                    <a:pt x="0" y="113662"/>
                  </a:lnTo>
                  <a:lnTo>
                    <a:pt x="3316" y="95625"/>
                  </a:lnTo>
                  <a:lnTo>
                    <a:pt x="17905" y="85545"/>
                  </a:lnTo>
                  <a:lnTo>
                    <a:pt x="25862" y="67508"/>
                  </a:lnTo>
                  <a:lnTo>
                    <a:pt x="42706" y="67508"/>
                  </a:lnTo>
                  <a:lnTo>
                    <a:pt x="51725" y="77587"/>
                  </a:lnTo>
                  <a:lnTo>
                    <a:pt x="57295" y="62998"/>
                  </a:lnTo>
                  <a:lnTo>
                    <a:pt x="64059" y="53980"/>
                  </a:lnTo>
                  <a:lnTo>
                    <a:pt x="64059" y="49470"/>
                  </a:lnTo>
                  <a:lnTo>
                    <a:pt x="61805" y="43900"/>
                  </a:lnTo>
                  <a:lnTo>
                    <a:pt x="68569" y="37136"/>
                  </a:lnTo>
                  <a:lnTo>
                    <a:pt x="70823" y="15783"/>
                  </a:lnTo>
                  <a:lnTo>
                    <a:pt x="70823" y="4510"/>
                  </a:lnTo>
                  <a:lnTo>
                    <a:pt x="71884" y="0"/>
                  </a:lnTo>
                  <a:lnTo>
                    <a:pt x="74139" y="0"/>
                  </a:lnTo>
                  <a:lnTo>
                    <a:pt x="75333" y="2254"/>
                  </a:lnTo>
                  <a:lnTo>
                    <a:pt x="76394" y="2254"/>
                  </a:lnTo>
                  <a:lnTo>
                    <a:pt x="80903" y="4510"/>
                  </a:lnTo>
                  <a:lnTo>
                    <a:pt x="82097" y="9019"/>
                  </a:lnTo>
                  <a:lnTo>
                    <a:pt x="86606" y="14589"/>
                  </a:lnTo>
                  <a:lnTo>
                    <a:pt x="87667" y="12334"/>
                  </a:lnTo>
                  <a:lnTo>
                    <a:pt x="89922" y="12334"/>
                  </a:lnTo>
                  <a:lnTo>
                    <a:pt x="88861" y="25863"/>
                  </a:lnTo>
                  <a:lnTo>
                    <a:pt x="83158" y="20292"/>
                  </a:lnTo>
                  <a:lnTo>
                    <a:pt x="78648" y="31433"/>
                  </a:lnTo>
                  <a:lnTo>
                    <a:pt x="83158" y="38197"/>
                  </a:lnTo>
                  <a:lnTo>
                    <a:pt x="83158" y="40451"/>
                  </a:lnTo>
                  <a:lnTo>
                    <a:pt x="82097" y="47216"/>
                  </a:lnTo>
                  <a:lnTo>
                    <a:pt x="92176" y="41645"/>
                  </a:lnTo>
                  <a:lnTo>
                    <a:pt x="91115" y="28117"/>
                  </a:lnTo>
                  <a:lnTo>
                    <a:pt x="100134" y="30372"/>
                  </a:lnTo>
                  <a:lnTo>
                    <a:pt x="109020" y="50664"/>
                  </a:lnTo>
                  <a:lnTo>
                    <a:pt x="107959" y="56234"/>
                  </a:lnTo>
                  <a:lnTo>
                    <a:pt x="112468" y="59550"/>
                  </a:lnTo>
                  <a:lnTo>
                    <a:pt x="118039" y="44961"/>
                  </a:lnTo>
                  <a:lnTo>
                    <a:pt x="116978" y="21353"/>
                  </a:lnTo>
                  <a:lnTo>
                    <a:pt x="120293" y="12334"/>
                  </a:lnTo>
                  <a:lnTo>
                    <a:pt x="128251" y="11273"/>
                  </a:lnTo>
                  <a:lnTo>
                    <a:pt x="139392" y="16844"/>
                  </a:lnTo>
                  <a:lnTo>
                    <a:pt x="146156" y="27056"/>
                  </a:lnTo>
                  <a:lnTo>
                    <a:pt x="147350" y="31433"/>
                  </a:lnTo>
                  <a:lnTo>
                    <a:pt x="145095" y="33687"/>
                  </a:lnTo>
                  <a:lnTo>
                    <a:pt x="145095" y="35942"/>
                  </a:lnTo>
                  <a:lnTo>
                    <a:pt x="148411" y="38197"/>
                  </a:lnTo>
                  <a:lnTo>
                    <a:pt x="148411" y="39391"/>
                  </a:lnTo>
                  <a:lnTo>
                    <a:pt x="149604" y="40451"/>
                  </a:lnTo>
                  <a:lnTo>
                    <a:pt x="150665" y="38197"/>
                  </a:lnTo>
                  <a:lnTo>
                    <a:pt x="150665" y="34881"/>
                  </a:lnTo>
                  <a:lnTo>
                    <a:pt x="149604" y="33687"/>
                  </a:lnTo>
                  <a:lnTo>
                    <a:pt x="149604" y="31433"/>
                  </a:lnTo>
                  <a:lnTo>
                    <a:pt x="150665" y="32627"/>
                  </a:lnTo>
                  <a:lnTo>
                    <a:pt x="152920" y="31433"/>
                  </a:lnTo>
                  <a:lnTo>
                    <a:pt x="152920" y="32627"/>
                  </a:lnTo>
                  <a:lnTo>
                    <a:pt x="154114" y="34881"/>
                  </a:lnTo>
                  <a:lnTo>
                    <a:pt x="155175" y="34881"/>
                  </a:lnTo>
                  <a:lnTo>
                    <a:pt x="155175" y="40451"/>
                  </a:lnTo>
                  <a:lnTo>
                    <a:pt x="154114" y="40451"/>
                  </a:lnTo>
                  <a:lnTo>
                    <a:pt x="152920" y="41645"/>
                  </a:lnTo>
                  <a:lnTo>
                    <a:pt x="157429" y="42707"/>
                  </a:lnTo>
                  <a:lnTo>
                    <a:pt x="160878" y="42707"/>
                  </a:lnTo>
                  <a:lnTo>
                    <a:pt x="164193" y="43900"/>
                  </a:lnTo>
                  <a:lnTo>
                    <a:pt x="165387" y="47216"/>
                  </a:lnTo>
                  <a:lnTo>
                    <a:pt x="170957" y="49470"/>
                  </a:lnTo>
                  <a:lnTo>
                    <a:pt x="169896" y="46154"/>
                  </a:lnTo>
                  <a:lnTo>
                    <a:pt x="169896" y="44961"/>
                  </a:lnTo>
                  <a:lnTo>
                    <a:pt x="172151" y="47216"/>
                  </a:lnTo>
                  <a:lnTo>
                    <a:pt x="173212" y="50664"/>
                  </a:lnTo>
                  <a:lnTo>
                    <a:pt x="174273" y="50664"/>
                  </a:lnTo>
                  <a:lnTo>
                    <a:pt x="174273" y="49470"/>
                  </a:lnTo>
                  <a:lnTo>
                    <a:pt x="175467" y="49470"/>
                  </a:lnTo>
                  <a:lnTo>
                    <a:pt x="175467" y="48410"/>
                  </a:lnTo>
                  <a:lnTo>
                    <a:pt x="177721" y="48410"/>
                  </a:lnTo>
                  <a:lnTo>
                    <a:pt x="179976" y="52786"/>
                  </a:lnTo>
                  <a:lnTo>
                    <a:pt x="179976" y="53980"/>
                  </a:lnTo>
                  <a:lnTo>
                    <a:pt x="178782" y="55041"/>
                  </a:lnTo>
                  <a:lnTo>
                    <a:pt x="184485" y="64060"/>
                  </a:lnTo>
                  <a:lnTo>
                    <a:pt x="185547" y="64060"/>
                  </a:lnTo>
                  <a:lnTo>
                    <a:pt x="185547" y="66314"/>
                  </a:lnTo>
                  <a:lnTo>
                    <a:pt x="186740" y="67508"/>
                  </a:lnTo>
                  <a:lnTo>
                    <a:pt x="187801" y="66314"/>
                  </a:lnTo>
                  <a:lnTo>
                    <a:pt x="187801" y="68568"/>
                  </a:lnTo>
                  <a:lnTo>
                    <a:pt x="193504" y="77587"/>
                  </a:lnTo>
                  <a:lnTo>
                    <a:pt x="194565" y="77587"/>
                  </a:lnTo>
                  <a:lnTo>
                    <a:pt x="195759" y="79842"/>
                  </a:lnTo>
                  <a:lnTo>
                    <a:pt x="198013" y="95625"/>
                  </a:lnTo>
                  <a:lnTo>
                    <a:pt x="194565" y="110214"/>
                  </a:lnTo>
                  <a:lnTo>
                    <a:pt x="184485" y="116978"/>
                  </a:lnTo>
                  <a:lnTo>
                    <a:pt x="186740" y="120426"/>
                  </a:lnTo>
                  <a:lnTo>
                    <a:pt x="186740" y="121488"/>
                  </a:lnTo>
                  <a:lnTo>
                    <a:pt x="188995" y="122548"/>
                  </a:lnTo>
                  <a:lnTo>
                    <a:pt x="191249" y="124803"/>
                  </a:lnTo>
                  <a:lnTo>
                    <a:pt x="192310" y="130506"/>
                  </a:lnTo>
                  <a:lnTo>
                    <a:pt x="186740" y="130506"/>
                  </a:lnTo>
                  <a:lnTo>
                    <a:pt x="186740" y="129312"/>
                  </a:lnTo>
                  <a:lnTo>
                    <a:pt x="185547" y="128251"/>
                  </a:lnTo>
                  <a:lnTo>
                    <a:pt x="184485" y="129312"/>
                  </a:lnTo>
                  <a:lnTo>
                    <a:pt x="183292" y="128251"/>
                  </a:lnTo>
                  <a:lnTo>
                    <a:pt x="183292" y="127058"/>
                  </a:lnTo>
                  <a:lnTo>
                    <a:pt x="173212" y="123742"/>
                  </a:lnTo>
                  <a:lnTo>
                    <a:pt x="172151" y="122548"/>
                  </a:lnTo>
                  <a:lnTo>
                    <a:pt x="170957" y="122548"/>
                  </a:lnTo>
                  <a:lnTo>
                    <a:pt x="170957" y="121488"/>
                  </a:lnTo>
                  <a:lnTo>
                    <a:pt x="169896" y="121488"/>
                  </a:lnTo>
                  <a:lnTo>
                    <a:pt x="169896" y="120426"/>
                  </a:lnTo>
                  <a:lnTo>
                    <a:pt x="167642" y="118172"/>
                  </a:lnTo>
                  <a:lnTo>
                    <a:pt x="166448" y="114723"/>
                  </a:lnTo>
                  <a:lnTo>
                    <a:pt x="167642" y="114723"/>
                  </a:lnTo>
                  <a:lnTo>
                    <a:pt x="165387" y="112468"/>
                  </a:lnTo>
                  <a:lnTo>
                    <a:pt x="165387" y="103450"/>
                  </a:lnTo>
                  <a:lnTo>
                    <a:pt x="164193" y="101195"/>
                  </a:lnTo>
                  <a:lnTo>
                    <a:pt x="164193" y="102389"/>
                  </a:lnTo>
                  <a:lnTo>
                    <a:pt x="159684" y="96685"/>
                  </a:lnTo>
                  <a:lnTo>
                    <a:pt x="157429" y="91115"/>
                  </a:lnTo>
                  <a:lnTo>
                    <a:pt x="155175" y="91115"/>
                  </a:lnTo>
                  <a:lnTo>
                    <a:pt x="155175" y="88861"/>
                  </a:lnTo>
                  <a:lnTo>
                    <a:pt x="154114" y="87800"/>
                  </a:lnTo>
                  <a:lnTo>
                    <a:pt x="152920" y="87800"/>
                  </a:lnTo>
                  <a:lnTo>
                    <a:pt x="152920" y="85545"/>
                  </a:lnTo>
                  <a:lnTo>
                    <a:pt x="141647" y="86606"/>
                  </a:lnTo>
                  <a:lnTo>
                    <a:pt x="140586" y="93370"/>
                  </a:lnTo>
                  <a:lnTo>
                    <a:pt x="137137" y="94431"/>
                  </a:lnTo>
                  <a:lnTo>
                    <a:pt x="139392" y="97879"/>
                  </a:lnTo>
                  <a:lnTo>
                    <a:pt x="134883" y="98941"/>
                  </a:lnTo>
                  <a:lnTo>
                    <a:pt x="111275" y="112468"/>
                  </a:lnTo>
                  <a:lnTo>
                    <a:pt x="109020" y="114723"/>
                  </a:lnTo>
                  <a:lnTo>
                    <a:pt x="106766" y="113662"/>
                  </a:lnTo>
                  <a:lnTo>
                    <a:pt x="104643" y="114723"/>
                  </a:lnTo>
                  <a:lnTo>
                    <a:pt x="103450" y="112468"/>
                  </a:lnTo>
                  <a:lnTo>
                    <a:pt x="103450" y="110214"/>
                  </a:lnTo>
                  <a:lnTo>
                    <a:pt x="104643" y="111408"/>
                  </a:lnTo>
                  <a:lnTo>
                    <a:pt x="105704" y="111408"/>
                  </a:lnTo>
                  <a:lnTo>
                    <a:pt x="104643" y="106898"/>
                  </a:lnTo>
                  <a:lnTo>
                    <a:pt x="102256" y="106898"/>
                  </a:lnTo>
                  <a:lnTo>
                    <a:pt x="96686" y="112468"/>
                  </a:lnTo>
                  <a:lnTo>
                    <a:pt x="97879" y="115917"/>
                  </a:lnTo>
                  <a:lnTo>
                    <a:pt x="93370" y="114723"/>
                  </a:lnTo>
                  <a:lnTo>
                    <a:pt x="92176" y="115917"/>
                  </a:lnTo>
                  <a:lnTo>
                    <a:pt x="94431" y="119232"/>
                  </a:lnTo>
                  <a:lnTo>
                    <a:pt x="92176" y="122548"/>
                  </a:lnTo>
                  <a:lnTo>
                    <a:pt x="88861" y="121488"/>
                  </a:lnTo>
                  <a:lnTo>
                    <a:pt x="91115" y="120426"/>
                  </a:lnTo>
                  <a:lnTo>
                    <a:pt x="89922" y="118172"/>
                  </a:lnTo>
                  <a:lnTo>
                    <a:pt x="67508" y="139525"/>
                  </a:lnTo>
                  <a:lnTo>
                    <a:pt x="67508" y="136076"/>
                  </a:lnTo>
                  <a:lnTo>
                    <a:pt x="64059" y="136076"/>
                  </a:lnTo>
                  <a:lnTo>
                    <a:pt x="64059" y="140585"/>
                  </a:lnTo>
                  <a:lnTo>
                    <a:pt x="66314" y="140585"/>
                  </a:lnTo>
                  <a:lnTo>
                    <a:pt x="61805" y="144034"/>
                  </a:lnTo>
                  <a:lnTo>
                    <a:pt x="58489" y="133822"/>
                  </a:lnTo>
                  <a:lnTo>
                    <a:pt x="51725" y="132761"/>
                  </a:lnTo>
                  <a:lnTo>
                    <a:pt x="38197" y="149605"/>
                  </a:lnTo>
                  <a:lnTo>
                    <a:pt x="13395" y="157562"/>
                  </a:lnTo>
                  <a:lnTo>
                    <a:pt x="4377" y="154114"/>
                  </a:lnTo>
                  <a:lnTo>
                    <a:pt x="1061" y="138331"/>
                  </a:lnTo>
                </a:path>
              </a:pathLst>
            </a:custGeom>
            <a:noFill/>
            <a:ln w="3315" cap="flat">
              <a:solidFill>
                <a:schemeClr val="bg1">
                  <a:lumMod val="65000"/>
                </a:schemeClr>
              </a:solidFill>
              <a:prstDash val="solid"/>
              <a:miter/>
            </a:ln>
          </p:spPr>
          <p:txBody>
            <a:bodyPr rtlCol="0" anchor="ctr"/>
            <a:lstStyle/>
            <a:p>
              <a:endParaRPr lang="en-FI" sz="816"/>
            </a:p>
          </p:txBody>
        </p:sp>
        <p:sp>
          <p:nvSpPr>
            <p:cNvPr id="957" name="Freeform: Shape 956">
              <a:extLst>
                <a:ext uri="{FF2B5EF4-FFF2-40B4-BE49-F238E27FC236}">
                  <a16:creationId xmlns:a16="http://schemas.microsoft.com/office/drawing/2014/main" id="{4801636E-4536-FDB8-4AEC-C778473212A2}"/>
                </a:ext>
              </a:extLst>
            </p:cNvPr>
            <p:cNvSpPr/>
            <p:nvPr/>
          </p:nvSpPr>
          <p:spPr>
            <a:xfrm>
              <a:off x="3844215" y="9072601"/>
              <a:ext cx="160877" cy="239393"/>
            </a:xfrm>
            <a:custGeom>
              <a:avLst/>
              <a:gdLst>
                <a:gd name="connsiteX0" fmla="*/ 159684 w 160877"/>
                <a:gd name="connsiteY0" fmla="*/ 123609 h 239393"/>
                <a:gd name="connsiteX1" fmla="*/ 157429 w 160877"/>
                <a:gd name="connsiteY1" fmla="*/ 123609 h 239393"/>
                <a:gd name="connsiteX2" fmla="*/ 156368 w 160877"/>
                <a:gd name="connsiteY2" fmla="*/ 122548 h 239393"/>
                <a:gd name="connsiteX3" fmla="*/ 136076 w 160877"/>
                <a:gd name="connsiteY3" fmla="*/ 118039 h 239393"/>
                <a:gd name="connsiteX4" fmla="*/ 134883 w 160877"/>
                <a:gd name="connsiteY4" fmla="*/ 118039 h 239393"/>
                <a:gd name="connsiteX5" fmla="*/ 134883 w 160877"/>
                <a:gd name="connsiteY5" fmla="*/ 119100 h 239393"/>
                <a:gd name="connsiteX6" fmla="*/ 133822 w 160877"/>
                <a:gd name="connsiteY6" fmla="*/ 116845 h 239393"/>
                <a:gd name="connsiteX7" fmla="*/ 119232 w 160877"/>
                <a:gd name="connsiteY7" fmla="*/ 112335 h 239393"/>
                <a:gd name="connsiteX8" fmla="*/ 129312 w 160877"/>
                <a:gd name="connsiteY8" fmla="*/ 87534 h 239393"/>
                <a:gd name="connsiteX9" fmla="*/ 132760 w 160877"/>
                <a:gd name="connsiteY9" fmla="*/ 85280 h 239393"/>
                <a:gd name="connsiteX10" fmla="*/ 133822 w 160877"/>
                <a:gd name="connsiteY10" fmla="*/ 79710 h 239393"/>
                <a:gd name="connsiteX11" fmla="*/ 139392 w 160877"/>
                <a:gd name="connsiteY11" fmla="*/ 74139 h 239393"/>
                <a:gd name="connsiteX12" fmla="*/ 130373 w 160877"/>
                <a:gd name="connsiteY12" fmla="*/ 50531 h 239393"/>
                <a:gd name="connsiteX13" fmla="*/ 131567 w 160877"/>
                <a:gd name="connsiteY13" fmla="*/ 42706 h 239393"/>
                <a:gd name="connsiteX14" fmla="*/ 127057 w 160877"/>
                <a:gd name="connsiteY14" fmla="*/ 44961 h 239393"/>
                <a:gd name="connsiteX15" fmla="*/ 128251 w 160877"/>
                <a:gd name="connsiteY15" fmla="*/ 42706 h 239393"/>
                <a:gd name="connsiteX16" fmla="*/ 119232 w 160877"/>
                <a:gd name="connsiteY16" fmla="*/ 32627 h 239393"/>
                <a:gd name="connsiteX17" fmla="*/ 114723 w 160877"/>
                <a:gd name="connsiteY17" fmla="*/ 23607 h 239393"/>
                <a:gd name="connsiteX18" fmla="*/ 120426 w 160877"/>
                <a:gd name="connsiteY18" fmla="*/ 18037 h 239393"/>
                <a:gd name="connsiteX19" fmla="*/ 111407 w 160877"/>
                <a:gd name="connsiteY19" fmla="*/ 6764 h 239393"/>
                <a:gd name="connsiteX20" fmla="*/ 106898 w 160877"/>
                <a:gd name="connsiteY20" fmla="*/ 11273 h 239393"/>
                <a:gd name="connsiteX21" fmla="*/ 93370 w 160877"/>
                <a:gd name="connsiteY21" fmla="*/ 10213 h 239393"/>
                <a:gd name="connsiteX22" fmla="*/ 92309 w 160877"/>
                <a:gd name="connsiteY22" fmla="*/ 2254 h 239393"/>
                <a:gd name="connsiteX23" fmla="*/ 77720 w 160877"/>
                <a:gd name="connsiteY23" fmla="*/ 0 h 239393"/>
                <a:gd name="connsiteX24" fmla="*/ 81036 w 160877"/>
                <a:gd name="connsiteY24" fmla="*/ 12334 h 239393"/>
                <a:gd name="connsiteX25" fmla="*/ 91115 w 160877"/>
                <a:gd name="connsiteY25" fmla="*/ 20160 h 239393"/>
                <a:gd name="connsiteX26" fmla="*/ 97879 w 160877"/>
                <a:gd name="connsiteY26" fmla="*/ 19098 h 239393"/>
                <a:gd name="connsiteX27" fmla="*/ 106898 w 160877"/>
                <a:gd name="connsiteY27" fmla="*/ 24669 h 239393"/>
                <a:gd name="connsiteX28" fmla="*/ 93370 w 160877"/>
                <a:gd name="connsiteY28" fmla="*/ 25863 h 239393"/>
                <a:gd name="connsiteX29" fmla="*/ 93370 w 160877"/>
                <a:gd name="connsiteY29" fmla="*/ 30372 h 239393"/>
                <a:gd name="connsiteX30" fmla="*/ 73078 w 160877"/>
                <a:gd name="connsiteY30" fmla="*/ 23607 h 239393"/>
                <a:gd name="connsiteX31" fmla="*/ 74139 w 160877"/>
                <a:gd name="connsiteY31" fmla="*/ 31433 h 239393"/>
                <a:gd name="connsiteX32" fmla="*/ 71884 w 160877"/>
                <a:gd name="connsiteY32" fmla="*/ 33687 h 239393"/>
                <a:gd name="connsiteX33" fmla="*/ 68569 w 160877"/>
                <a:gd name="connsiteY33" fmla="*/ 25863 h 239393"/>
                <a:gd name="connsiteX34" fmla="*/ 57295 w 160877"/>
                <a:gd name="connsiteY34" fmla="*/ 20160 h 239393"/>
                <a:gd name="connsiteX35" fmla="*/ 38197 w 160877"/>
                <a:gd name="connsiteY35" fmla="*/ 17904 h 239393"/>
                <a:gd name="connsiteX36" fmla="*/ 33687 w 160877"/>
                <a:gd name="connsiteY36" fmla="*/ 27984 h 239393"/>
                <a:gd name="connsiteX37" fmla="*/ 25862 w 160877"/>
                <a:gd name="connsiteY37" fmla="*/ 23475 h 239393"/>
                <a:gd name="connsiteX38" fmla="*/ 32626 w 160877"/>
                <a:gd name="connsiteY38" fmla="*/ 40319 h 239393"/>
                <a:gd name="connsiteX39" fmla="*/ 21353 w 160877"/>
                <a:gd name="connsiteY39" fmla="*/ 34748 h 239393"/>
                <a:gd name="connsiteX40" fmla="*/ 10080 w 160877"/>
                <a:gd name="connsiteY40" fmla="*/ 56101 h 239393"/>
                <a:gd name="connsiteX41" fmla="*/ 0 w 160877"/>
                <a:gd name="connsiteY41" fmla="*/ 59417 h 239393"/>
                <a:gd name="connsiteX42" fmla="*/ 9019 w 160877"/>
                <a:gd name="connsiteY42" fmla="*/ 81964 h 239393"/>
                <a:gd name="connsiteX43" fmla="*/ 18037 w 160877"/>
                <a:gd name="connsiteY43" fmla="*/ 81964 h 239393"/>
                <a:gd name="connsiteX44" fmla="*/ 33820 w 160877"/>
                <a:gd name="connsiteY44" fmla="*/ 98808 h 239393"/>
                <a:gd name="connsiteX45" fmla="*/ 50664 w 160877"/>
                <a:gd name="connsiteY45" fmla="*/ 94298 h 239393"/>
                <a:gd name="connsiteX46" fmla="*/ 36075 w 160877"/>
                <a:gd name="connsiteY46" fmla="*/ 104378 h 239393"/>
                <a:gd name="connsiteX47" fmla="*/ 133 w 160877"/>
                <a:gd name="connsiteY47" fmla="*/ 137005 h 239393"/>
                <a:gd name="connsiteX48" fmla="*/ 15915 w 160877"/>
                <a:gd name="connsiteY48" fmla="*/ 151594 h 239393"/>
                <a:gd name="connsiteX49" fmla="*/ 13661 w 160877"/>
                <a:gd name="connsiteY49" fmla="*/ 171886 h 239393"/>
                <a:gd name="connsiteX50" fmla="*/ 23740 w 160877"/>
                <a:gd name="connsiteY50" fmla="*/ 186475 h 239393"/>
                <a:gd name="connsiteX51" fmla="*/ 44032 w 160877"/>
                <a:gd name="connsiteY51" fmla="*/ 198809 h 239393"/>
                <a:gd name="connsiteX52" fmla="*/ 44032 w 160877"/>
                <a:gd name="connsiteY52" fmla="*/ 221356 h 239393"/>
                <a:gd name="connsiteX53" fmla="*/ 41778 w 160877"/>
                <a:gd name="connsiteY53" fmla="*/ 220162 h 239393"/>
                <a:gd name="connsiteX54" fmla="*/ 38329 w 160877"/>
                <a:gd name="connsiteY54" fmla="*/ 219102 h 239393"/>
                <a:gd name="connsiteX55" fmla="*/ 35014 w 160877"/>
                <a:gd name="connsiteY55" fmla="*/ 215786 h 239393"/>
                <a:gd name="connsiteX56" fmla="*/ 33820 w 160877"/>
                <a:gd name="connsiteY56" fmla="*/ 215786 h 239393"/>
                <a:gd name="connsiteX57" fmla="*/ 35014 w 160877"/>
                <a:gd name="connsiteY57" fmla="*/ 220295 h 239393"/>
                <a:gd name="connsiteX58" fmla="*/ 32759 w 160877"/>
                <a:gd name="connsiteY58" fmla="*/ 222549 h 239393"/>
                <a:gd name="connsiteX59" fmla="*/ 32759 w 160877"/>
                <a:gd name="connsiteY59" fmla="*/ 224805 h 239393"/>
                <a:gd name="connsiteX60" fmla="*/ 36075 w 160877"/>
                <a:gd name="connsiteY60" fmla="*/ 227059 h 239393"/>
                <a:gd name="connsiteX61" fmla="*/ 36075 w 160877"/>
                <a:gd name="connsiteY61" fmla="*/ 228120 h 239393"/>
                <a:gd name="connsiteX62" fmla="*/ 37136 w 160877"/>
                <a:gd name="connsiteY62" fmla="*/ 229313 h 239393"/>
                <a:gd name="connsiteX63" fmla="*/ 38197 w 160877"/>
                <a:gd name="connsiteY63" fmla="*/ 227059 h 239393"/>
                <a:gd name="connsiteX64" fmla="*/ 38197 w 160877"/>
                <a:gd name="connsiteY64" fmla="*/ 223743 h 239393"/>
                <a:gd name="connsiteX65" fmla="*/ 37136 w 160877"/>
                <a:gd name="connsiteY65" fmla="*/ 222549 h 239393"/>
                <a:gd name="connsiteX66" fmla="*/ 37136 w 160877"/>
                <a:gd name="connsiteY66" fmla="*/ 220295 h 239393"/>
                <a:gd name="connsiteX67" fmla="*/ 38197 w 160877"/>
                <a:gd name="connsiteY67" fmla="*/ 221489 h 239393"/>
                <a:gd name="connsiteX68" fmla="*/ 40451 w 160877"/>
                <a:gd name="connsiteY68" fmla="*/ 220295 h 239393"/>
                <a:gd name="connsiteX69" fmla="*/ 40451 w 160877"/>
                <a:gd name="connsiteY69" fmla="*/ 221489 h 239393"/>
                <a:gd name="connsiteX70" fmla="*/ 41512 w 160877"/>
                <a:gd name="connsiteY70" fmla="*/ 223743 h 239393"/>
                <a:gd name="connsiteX71" fmla="*/ 42573 w 160877"/>
                <a:gd name="connsiteY71" fmla="*/ 223743 h 239393"/>
                <a:gd name="connsiteX72" fmla="*/ 42573 w 160877"/>
                <a:gd name="connsiteY72" fmla="*/ 229313 h 239393"/>
                <a:gd name="connsiteX73" fmla="*/ 41512 w 160877"/>
                <a:gd name="connsiteY73" fmla="*/ 229313 h 239393"/>
                <a:gd name="connsiteX74" fmla="*/ 40451 w 160877"/>
                <a:gd name="connsiteY74" fmla="*/ 230375 h 239393"/>
                <a:gd name="connsiteX75" fmla="*/ 44961 w 160877"/>
                <a:gd name="connsiteY75" fmla="*/ 231569 h 239393"/>
                <a:gd name="connsiteX76" fmla="*/ 48409 w 160877"/>
                <a:gd name="connsiteY76" fmla="*/ 231569 h 239393"/>
                <a:gd name="connsiteX77" fmla="*/ 51725 w 160877"/>
                <a:gd name="connsiteY77" fmla="*/ 232629 h 239393"/>
                <a:gd name="connsiteX78" fmla="*/ 52786 w 160877"/>
                <a:gd name="connsiteY78" fmla="*/ 235945 h 239393"/>
                <a:gd name="connsiteX79" fmla="*/ 58356 w 160877"/>
                <a:gd name="connsiteY79" fmla="*/ 238200 h 239393"/>
                <a:gd name="connsiteX80" fmla="*/ 57295 w 160877"/>
                <a:gd name="connsiteY80" fmla="*/ 234884 h 239393"/>
                <a:gd name="connsiteX81" fmla="*/ 57295 w 160877"/>
                <a:gd name="connsiteY81" fmla="*/ 233690 h 239393"/>
                <a:gd name="connsiteX82" fmla="*/ 59550 w 160877"/>
                <a:gd name="connsiteY82" fmla="*/ 235945 h 239393"/>
                <a:gd name="connsiteX83" fmla="*/ 60743 w 160877"/>
                <a:gd name="connsiteY83" fmla="*/ 239393 h 239393"/>
                <a:gd name="connsiteX84" fmla="*/ 61804 w 160877"/>
                <a:gd name="connsiteY84" fmla="*/ 239393 h 239393"/>
                <a:gd name="connsiteX85" fmla="*/ 61804 w 160877"/>
                <a:gd name="connsiteY85" fmla="*/ 238200 h 239393"/>
                <a:gd name="connsiteX86" fmla="*/ 62998 w 160877"/>
                <a:gd name="connsiteY86" fmla="*/ 238200 h 239393"/>
                <a:gd name="connsiteX87" fmla="*/ 62998 w 160877"/>
                <a:gd name="connsiteY87" fmla="*/ 237139 h 239393"/>
                <a:gd name="connsiteX88" fmla="*/ 65253 w 160877"/>
                <a:gd name="connsiteY88" fmla="*/ 237139 h 239393"/>
                <a:gd name="connsiteX89" fmla="*/ 160878 w 160877"/>
                <a:gd name="connsiteY89" fmla="*/ 125731 h 239393"/>
                <a:gd name="connsiteX90" fmla="*/ 159684 w 160877"/>
                <a:gd name="connsiteY90" fmla="*/ 123477 h 23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60877" h="239393">
                  <a:moveTo>
                    <a:pt x="159684" y="123609"/>
                  </a:moveTo>
                  <a:lnTo>
                    <a:pt x="157429" y="123609"/>
                  </a:lnTo>
                  <a:lnTo>
                    <a:pt x="156368" y="122548"/>
                  </a:lnTo>
                  <a:lnTo>
                    <a:pt x="136076" y="118039"/>
                  </a:lnTo>
                  <a:lnTo>
                    <a:pt x="134883" y="118039"/>
                  </a:lnTo>
                  <a:lnTo>
                    <a:pt x="134883" y="119100"/>
                  </a:lnTo>
                  <a:lnTo>
                    <a:pt x="133822" y="116845"/>
                  </a:lnTo>
                  <a:lnTo>
                    <a:pt x="119232" y="112335"/>
                  </a:lnTo>
                  <a:lnTo>
                    <a:pt x="129312" y="87534"/>
                  </a:lnTo>
                  <a:lnTo>
                    <a:pt x="132760" y="85280"/>
                  </a:lnTo>
                  <a:lnTo>
                    <a:pt x="133822" y="79710"/>
                  </a:lnTo>
                  <a:lnTo>
                    <a:pt x="139392" y="74139"/>
                  </a:lnTo>
                  <a:lnTo>
                    <a:pt x="130373" y="50531"/>
                  </a:lnTo>
                  <a:lnTo>
                    <a:pt x="131567" y="42706"/>
                  </a:lnTo>
                  <a:lnTo>
                    <a:pt x="127057" y="44961"/>
                  </a:lnTo>
                  <a:lnTo>
                    <a:pt x="128251" y="42706"/>
                  </a:lnTo>
                  <a:lnTo>
                    <a:pt x="119232" y="32627"/>
                  </a:lnTo>
                  <a:lnTo>
                    <a:pt x="114723" y="23607"/>
                  </a:lnTo>
                  <a:lnTo>
                    <a:pt x="120426" y="18037"/>
                  </a:lnTo>
                  <a:lnTo>
                    <a:pt x="111407" y="6764"/>
                  </a:lnTo>
                  <a:lnTo>
                    <a:pt x="106898" y="11273"/>
                  </a:lnTo>
                  <a:lnTo>
                    <a:pt x="93370" y="10213"/>
                  </a:lnTo>
                  <a:lnTo>
                    <a:pt x="92309" y="2254"/>
                  </a:lnTo>
                  <a:lnTo>
                    <a:pt x="77720" y="0"/>
                  </a:lnTo>
                  <a:lnTo>
                    <a:pt x="81036" y="12334"/>
                  </a:lnTo>
                  <a:lnTo>
                    <a:pt x="91115" y="20160"/>
                  </a:lnTo>
                  <a:lnTo>
                    <a:pt x="97879" y="19098"/>
                  </a:lnTo>
                  <a:lnTo>
                    <a:pt x="106898" y="24669"/>
                  </a:lnTo>
                  <a:lnTo>
                    <a:pt x="93370" y="25863"/>
                  </a:lnTo>
                  <a:lnTo>
                    <a:pt x="93370" y="30372"/>
                  </a:lnTo>
                  <a:lnTo>
                    <a:pt x="73078" y="23607"/>
                  </a:lnTo>
                  <a:lnTo>
                    <a:pt x="74139" y="31433"/>
                  </a:lnTo>
                  <a:lnTo>
                    <a:pt x="71884" y="33687"/>
                  </a:lnTo>
                  <a:lnTo>
                    <a:pt x="68569" y="25863"/>
                  </a:lnTo>
                  <a:lnTo>
                    <a:pt x="57295" y="20160"/>
                  </a:lnTo>
                  <a:lnTo>
                    <a:pt x="38197" y="17904"/>
                  </a:lnTo>
                  <a:lnTo>
                    <a:pt x="33687" y="27984"/>
                  </a:lnTo>
                  <a:lnTo>
                    <a:pt x="25862" y="23475"/>
                  </a:lnTo>
                  <a:lnTo>
                    <a:pt x="32626" y="40319"/>
                  </a:lnTo>
                  <a:lnTo>
                    <a:pt x="21353" y="34748"/>
                  </a:lnTo>
                  <a:lnTo>
                    <a:pt x="10080" y="56101"/>
                  </a:lnTo>
                  <a:lnTo>
                    <a:pt x="0" y="59417"/>
                  </a:lnTo>
                  <a:lnTo>
                    <a:pt x="9019" y="81964"/>
                  </a:lnTo>
                  <a:lnTo>
                    <a:pt x="18037" y="81964"/>
                  </a:lnTo>
                  <a:lnTo>
                    <a:pt x="33820" y="98808"/>
                  </a:lnTo>
                  <a:lnTo>
                    <a:pt x="50664" y="94298"/>
                  </a:lnTo>
                  <a:lnTo>
                    <a:pt x="36075" y="104378"/>
                  </a:lnTo>
                  <a:lnTo>
                    <a:pt x="133" y="137005"/>
                  </a:lnTo>
                  <a:lnTo>
                    <a:pt x="15915" y="151594"/>
                  </a:lnTo>
                  <a:lnTo>
                    <a:pt x="13661" y="171886"/>
                  </a:lnTo>
                  <a:lnTo>
                    <a:pt x="23740" y="186475"/>
                  </a:lnTo>
                  <a:lnTo>
                    <a:pt x="44032" y="198809"/>
                  </a:lnTo>
                  <a:lnTo>
                    <a:pt x="44032" y="221356"/>
                  </a:lnTo>
                  <a:lnTo>
                    <a:pt x="41778" y="220162"/>
                  </a:lnTo>
                  <a:lnTo>
                    <a:pt x="38329" y="219102"/>
                  </a:lnTo>
                  <a:lnTo>
                    <a:pt x="35014" y="215786"/>
                  </a:lnTo>
                  <a:lnTo>
                    <a:pt x="33820" y="215786"/>
                  </a:lnTo>
                  <a:lnTo>
                    <a:pt x="35014" y="220295"/>
                  </a:lnTo>
                  <a:lnTo>
                    <a:pt x="32759" y="222549"/>
                  </a:lnTo>
                  <a:lnTo>
                    <a:pt x="32759" y="224805"/>
                  </a:lnTo>
                  <a:lnTo>
                    <a:pt x="36075" y="227059"/>
                  </a:lnTo>
                  <a:lnTo>
                    <a:pt x="36075" y="228120"/>
                  </a:lnTo>
                  <a:lnTo>
                    <a:pt x="37136" y="229313"/>
                  </a:lnTo>
                  <a:lnTo>
                    <a:pt x="38197" y="227059"/>
                  </a:lnTo>
                  <a:lnTo>
                    <a:pt x="38197" y="223743"/>
                  </a:lnTo>
                  <a:lnTo>
                    <a:pt x="37136" y="222549"/>
                  </a:lnTo>
                  <a:lnTo>
                    <a:pt x="37136" y="220295"/>
                  </a:lnTo>
                  <a:lnTo>
                    <a:pt x="38197" y="221489"/>
                  </a:lnTo>
                  <a:lnTo>
                    <a:pt x="40451" y="220295"/>
                  </a:lnTo>
                  <a:lnTo>
                    <a:pt x="40451" y="221489"/>
                  </a:lnTo>
                  <a:lnTo>
                    <a:pt x="41512" y="223743"/>
                  </a:lnTo>
                  <a:lnTo>
                    <a:pt x="42573" y="223743"/>
                  </a:lnTo>
                  <a:lnTo>
                    <a:pt x="42573" y="229313"/>
                  </a:lnTo>
                  <a:lnTo>
                    <a:pt x="41512" y="229313"/>
                  </a:lnTo>
                  <a:lnTo>
                    <a:pt x="40451" y="230375"/>
                  </a:lnTo>
                  <a:lnTo>
                    <a:pt x="44961" y="231569"/>
                  </a:lnTo>
                  <a:lnTo>
                    <a:pt x="48409" y="231569"/>
                  </a:lnTo>
                  <a:lnTo>
                    <a:pt x="51725" y="232629"/>
                  </a:lnTo>
                  <a:lnTo>
                    <a:pt x="52786" y="235945"/>
                  </a:lnTo>
                  <a:lnTo>
                    <a:pt x="58356" y="238200"/>
                  </a:lnTo>
                  <a:lnTo>
                    <a:pt x="57295" y="234884"/>
                  </a:lnTo>
                  <a:lnTo>
                    <a:pt x="57295" y="233690"/>
                  </a:lnTo>
                  <a:lnTo>
                    <a:pt x="59550" y="235945"/>
                  </a:lnTo>
                  <a:lnTo>
                    <a:pt x="60743" y="239393"/>
                  </a:lnTo>
                  <a:lnTo>
                    <a:pt x="61804" y="239393"/>
                  </a:lnTo>
                  <a:lnTo>
                    <a:pt x="61804" y="238200"/>
                  </a:lnTo>
                  <a:lnTo>
                    <a:pt x="62998" y="238200"/>
                  </a:lnTo>
                  <a:lnTo>
                    <a:pt x="62998" y="237139"/>
                  </a:lnTo>
                  <a:lnTo>
                    <a:pt x="65253" y="237139"/>
                  </a:lnTo>
                  <a:cubicBezTo>
                    <a:pt x="122150" y="147880"/>
                    <a:pt x="72282" y="186740"/>
                    <a:pt x="160878" y="125731"/>
                  </a:cubicBezTo>
                  <a:lnTo>
                    <a:pt x="159684" y="123477"/>
                  </a:lnTo>
                  <a:close/>
                </a:path>
              </a:pathLst>
            </a:custGeom>
            <a:solidFill>
              <a:schemeClr val="accent1"/>
            </a:solidFill>
            <a:ln w="3315" cap="flat">
              <a:solidFill>
                <a:schemeClr val="bg1">
                  <a:lumMod val="65000"/>
                </a:schemeClr>
              </a:solidFill>
              <a:prstDash val="solid"/>
              <a:miter/>
            </a:ln>
          </p:spPr>
          <p:txBody>
            <a:bodyPr rtlCol="0" anchor="ctr"/>
            <a:lstStyle/>
            <a:p>
              <a:endParaRPr lang="en-FI" sz="816"/>
            </a:p>
          </p:txBody>
        </p:sp>
        <p:sp>
          <p:nvSpPr>
            <p:cNvPr id="958" name="Freeform: Shape 957">
              <a:extLst>
                <a:ext uri="{FF2B5EF4-FFF2-40B4-BE49-F238E27FC236}">
                  <a16:creationId xmlns:a16="http://schemas.microsoft.com/office/drawing/2014/main" id="{481DDE99-9155-51C3-7680-4F20D9C37FEA}"/>
                </a:ext>
              </a:extLst>
            </p:cNvPr>
            <p:cNvSpPr/>
            <p:nvPr/>
          </p:nvSpPr>
          <p:spPr>
            <a:xfrm>
              <a:off x="3948726" y="9048729"/>
              <a:ext cx="6764" cy="12467"/>
            </a:xfrm>
            <a:custGeom>
              <a:avLst/>
              <a:gdLst>
                <a:gd name="connsiteX0" fmla="*/ 6764 w 6764"/>
                <a:gd name="connsiteY0" fmla="*/ 12467 h 12467"/>
                <a:gd name="connsiteX1" fmla="*/ 5570 w 6764"/>
                <a:gd name="connsiteY1" fmla="*/ 11273 h 12467"/>
                <a:gd name="connsiteX2" fmla="*/ 5570 w 6764"/>
                <a:gd name="connsiteY2" fmla="*/ 2254 h 12467"/>
                <a:gd name="connsiteX3" fmla="*/ 2255 w 6764"/>
                <a:gd name="connsiteY3" fmla="*/ 1193 h 12467"/>
                <a:gd name="connsiteX4" fmla="*/ 2255 w 6764"/>
                <a:gd name="connsiteY4" fmla="*/ 0 h 12467"/>
                <a:gd name="connsiteX5" fmla="*/ 0 w 6764"/>
                <a:gd name="connsiteY5" fmla="*/ 5703 h 12467"/>
                <a:gd name="connsiteX6" fmla="*/ 3316 w 6764"/>
                <a:gd name="connsiteY6" fmla="*/ 10212 h 12467"/>
                <a:gd name="connsiteX7" fmla="*/ 6764 w 6764"/>
                <a:gd name="connsiteY7" fmla="*/ 12467 h 1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4" h="12467">
                  <a:moveTo>
                    <a:pt x="6764" y="12467"/>
                  </a:moveTo>
                  <a:lnTo>
                    <a:pt x="5570" y="11273"/>
                  </a:lnTo>
                  <a:lnTo>
                    <a:pt x="5570" y="2254"/>
                  </a:lnTo>
                  <a:lnTo>
                    <a:pt x="2255" y="1193"/>
                  </a:lnTo>
                  <a:lnTo>
                    <a:pt x="2255" y="0"/>
                  </a:lnTo>
                  <a:lnTo>
                    <a:pt x="0" y="5703"/>
                  </a:lnTo>
                  <a:lnTo>
                    <a:pt x="3316" y="10212"/>
                  </a:lnTo>
                  <a:lnTo>
                    <a:pt x="6764" y="1246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59" name="Freeform: Shape 958">
              <a:extLst>
                <a:ext uri="{FF2B5EF4-FFF2-40B4-BE49-F238E27FC236}">
                  <a16:creationId xmlns:a16="http://schemas.microsoft.com/office/drawing/2014/main" id="{D95089D2-7265-784D-4704-11C20B1E75D7}"/>
                </a:ext>
              </a:extLst>
            </p:cNvPr>
            <p:cNvSpPr/>
            <p:nvPr/>
          </p:nvSpPr>
          <p:spPr>
            <a:xfrm>
              <a:off x="4061194" y="9180428"/>
              <a:ext cx="7957" cy="4508"/>
            </a:xfrm>
            <a:custGeom>
              <a:avLst/>
              <a:gdLst>
                <a:gd name="connsiteX0" fmla="*/ 0 w 7957"/>
                <a:gd name="connsiteY0" fmla="*/ 1061 h 4508"/>
                <a:gd name="connsiteX1" fmla="*/ 1194 w 7957"/>
                <a:gd name="connsiteY1" fmla="*/ 0 h 4508"/>
                <a:gd name="connsiteX2" fmla="*/ 7958 w 7957"/>
                <a:gd name="connsiteY2" fmla="*/ 4509 h 4508"/>
                <a:gd name="connsiteX3" fmla="*/ 0 w 7957"/>
                <a:gd name="connsiteY3" fmla="*/ 1061 h 4508"/>
              </a:gdLst>
              <a:ahLst/>
              <a:cxnLst>
                <a:cxn ang="0">
                  <a:pos x="connsiteX0" y="connsiteY0"/>
                </a:cxn>
                <a:cxn ang="0">
                  <a:pos x="connsiteX1" y="connsiteY1"/>
                </a:cxn>
                <a:cxn ang="0">
                  <a:pos x="connsiteX2" y="connsiteY2"/>
                </a:cxn>
                <a:cxn ang="0">
                  <a:pos x="connsiteX3" y="connsiteY3"/>
                </a:cxn>
              </a:cxnLst>
              <a:rect l="l" t="t" r="r" b="b"/>
              <a:pathLst>
                <a:path w="7957" h="4508">
                  <a:moveTo>
                    <a:pt x="0" y="1061"/>
                  </a:moveTo>
                  <a:lnTo>
                    <a:pt x="1194" y="0"/>
                  </a:lnTo>
                  <a:lnTo>
                    <a:pt x="7958" y="4509"/>
                  </a:lnTo>
                  <a:lnTo>
                    <a:pt x="0" y="1061"/>
                  </a:lnTo>
                </a:path>
              </a:pathLst>
            </a:custGeom>
            <a:noFill/>
            <a:ln w="3315" cap="flat">
              <a:solidFill>
                <a:schemeClr val="bg1">
                  <a:lumMod val="65000"/>
                </a:schemeClr>
              </a:solidFill>
              <a:prstDash val="solid"/>
              <a:miter/>
            </a:ln>
          </p:spPr>
          <p:txBody>
            <a:bodyPr rtlCol="0" anchor="ctr"/>
            <a:lstStyle/>
            <a:p>
              <a:endParaRPr lang="en-FI" sz="816"/>
            </a:p>
          </p:txBody>
        </p:sp>
        <p:sp>
          <p:nvSpPr>
            <p:cNvPr id="960" name="Freeform: Shape 959">
              <a:extLst>
                <a:ext uri="{FF2B5EF4-FFF2-40B4-BE49-F238E27FC236}">
                  <a16:creationId xmlns:a16="http://schemas.microsoft.com/office/drawing/2014/main" id="{841230C4-9F4C-96CD-C2BF-6D77580A4D23}"/>
                </a:ext>
              </a:extLst>
            </p:cNvPr>
            <p:cNvSpPr/>
            <p:nvPr/>
          </p:nvSpPr>
          <p:spPr>
            <a:xfrm>
              <a:off x="3943023" y="9010532"/>
              <a:ext cx="106898" cy="202522"/>
            </a:xfrm>
            <a:custGeom>
              <a:avLst/>
              <a:gdLst>
                <a:gd name="connsiteX0" fmla="*/ 7958 w 106898"/>
                <a:gd name="connsiteY0" fmla="*/ 38197 h 202522"/>
                <a:gd name="connsiteX1" fmla="*/ 9019 w 106898"/>
                <a:gd name="connsiteY1" fmla="*/ 32626 h 202522"/>
                <a:gd name="connsiteX2" fmla="*/ 7958 w 106898"/>
                <a:gd name="connsiteY2" fmla="*/ 29310 h 202522"/>
                <a:gd name="connsiteX3" fmla="*/ 3448 w 106898"/>
                <a:gd name="connsiteY3" fmla="*/ 29310 h 202522"/>
                <a:gd name="connsiteX4" fmla="*/ 0 w 106898"/>
                <a:gd name="connsiteY4" fmla="*/ 27056 h 202522"/>
                <a:gd name="connsiteX5" fmla="*/ 0 w 106898"/>
                <a:gd name="connsiteY5" fmla="*/ 24801 h 202522"/>
                <a:gd name="connsiteX6" fmla="*/ 5703 w 106898"/>
                <a:gd name="connsiteY6" fmla="*/ 25863 h 202522"/>
                <a:gd name="connsiteX7" fmla="*/ 7958 w 106898"/>
                <a:gd name="connsiteY7" fmla="*/ 24801 h 202522"/>
                <a:gd name="connsiteX8" fmla="*/ 13528 w 106898"/>
                <a:gd name="connsiteY8" fmla="*/ 20292 h 202522"/>
                <a:gd name="connsiteX9" fmla="*/ 14722 w 106898"/>
                <a:gd name="connsiteY9" fmla="*/ 18037 h 202522"/>
                <a:gd name="connsiteX10" fmla="*/ 7958 w 106898"/>
                <a:gd name="connsiteY10" fmla="*/ 7825 h 202522"/>
                <a:gd name="connsiteX11" fmla="*/ 12467 w 106898"/>
                <a:gd name="connsiteY11" fmla="*/ 0 h 202522"/>
                <a:gd name="connsiteX12" fmla="*/ 20292 w 106898"/>
                <a:gd name="connsiteY12" fmla="*/ 2254 h 202522"/>
                <a:gd name="connsiteX13" fmla="*/ 27056 w 106898"/>
                <a:gd name="connsiteY13" fmla="*/ 19098 h 202522"/>
                <a:gd name="connsiteX14" fmla="*/ 57428 w 106898"/>
                <a:gd name="connsiteY14" fmla="*/ 12334 h 202522"/>
                <a:gd name="connsiteX15" fmla="*/ 82229 w 106898"/>
                <a:gd name="connsiteY15" fmla="*/ 24801 h 202522"/>
                <a:gd name="connsiteX16" fmla="*/ 76526 w 106898"/>
                <a:gd name="connsiteY16" fmla="*/ 43900 h 202522"/>
                <a:gd name="connsiteX17" fmla="*/ 95625 w 106898"/>
                <a:gd name="connsiteY17" fmla="*/ 61937 h 202522"/>
                <a:gd name="connsiteX18" fmla="*/ 94564 w 106898"/>
                <a:gd name="connsiteY18" fmla="*/ 67507 h 202522"/>
                <a:gd name="connsiteX19" fmla="*/ 83290 w 106898"/>
                <a:gd name="connsiteY19" fmla="*/ 58489 h 202522"/>
                <a:gd name="connsiteX20" fmla="*/ 87800 w 106898"/>
                <a:gd name="connsiteY20" fmla="*/ 103450 h 202522"/>
                <a:gd name="connsiteX21" fmla="*/ 91248 w 106898"/>
                <a:gd name="connsiteY21" fmla="*/ 111407 h 202522"/>
                <a:gd name="connsiteX22" fmla="*/ 74272 w 106898"/>
                <a:gd name="connsiteY22" fmla="*/ 111407 h 202522"/>
                <a:gd name="connsiteX23" fmla="*/ 95625 w 106898"/>
                <a:gd name="connsiteY23" fmla="*/ 129445 h 202522"/>
                <a:gd name="connsiteX24" fmla="*/ 106898 w 106898"/>
                <a:gd name="connsiteY24" fmla="*/ 147349 h 202522"/>
                <a:gd name="connsiteX25" fmla="*/ 102521 w 106898"/>
                <a:gd name="connsiteY25" fmla="*/ 165387 h 202522"/>
                <a:gd name="connsiteX26" fmla="*/ 102521 w 106898"/>
                <a:gd name="connsiteY26" fmla="*/ 174405 h 202522"/>
                <a:gd name="connsiteX27" fmla="*/ 101328 w 106898"/>
                <a:gd name="connsiteY27" fmla="*/ 177721 h 202522"/>
                <a:gd name="connsiteX28" fmla="*/ 102521 w 106898"/>
                <a:gd name="connsiteY28" fmla="*/ 178915 h 202522"/>
                <a:gd name="connsiteX29" fmla="*/ 101328 w 106898"/>
                <a:gd name="connsiteY29" fmla="*/ 181169 h 202522"/>
                <a:gd name="connsiteX30" fmla="*/ 86739 w 106898"/>
                <a:gd name="connsiteY30" fmla="*/ 185679 h 202522"/>
                <a:gd name="connsiteX31" fmla="*/ 85545 w 106898"/>
                <a:gd name="connsiteY31" fmla="*/ 179976 h 202522"/>
                <a:gd name="connsiteX32" fmla="*/ 65385 w 106898"/>
                <a:gd name="connsiteY32" fmla="*/ 185679 h 202522"/>
                <a:gd name="connsiteX33" fmla="*/ 65385 w 106898"/>
                <a:gd name="connsiteY33" fmla="*/ 187934 h 202522"/>
                <a:gd name="connsiteX34" fmla="*/ 64192 w 106898"/>
                <a:gd name="connsiteY34" fmla="*/ 188995 h 202522"/>
                <a:gd name="connsiteX35" fmla="*/ 65385 w 106898"/>
                <a:gd name="connsiteY35" fmla="*/ 190188 h 202522"/>
                <a:gd name="connsiteX36" fmla="*/ 64192 w 106898"/>
                <a:gd name="connsiteY36" fmla="*/ 192443 h 202522"/>
                <a:gd name="connsiteX37" fmla="*/ 65385 w 106898"/>
                <a:gd name="connsiteY37" fmla="*/ 193504 h 202522"/>
                <a:gd name="connsiteX38" fmla="*/ 67508 w 106898"/>
                <a:gd name="connsiteY38" fmla="*/ 195759 h 202522"/>
                <a:gd name="connsiteX39" fmla="*/ 63131 w 106898"/>
                <a:gd name="connsiteY39" fmla="*/ 202522 h 202522"/>
                <a:gd name="connsiteX40" fmla="*/ 60876 w 106898"/>
                <a:gd name="connsiteY40" fmla="*/ 195759 h 202522"/>
                <a:gd name="connsiteX41" fmla="*/ 61937 w 106898"/>
                <a:gd name="connsiteY41" fmla="*/ 193504 h 202522"/>
                <a:gd name="connsiteX42" fmla="*/ 59683 w 106898"/>
                <a:gd name="connsiteY42" fmla="*/ 192443 h 202522"/>
                <a:gd name="connsiteX43" fmla="*/ 58622 w 106898"/>
                <a:gd name="connsiteY43" fmla="*/ 190188 h 202522"/>
                <a:gd name="connsiteX44" fmla="*/ 61937 w 106898"/>
                <a:gd name="connsiteY44" fmla="*/ 187934 h 202522"/>
                <a:gd name="connsiteX45" fmla="*/ 60876 w 106898"/>
                <a:gd name="connsiteY45" fmla="*/ 185679 h 202522"/>
                <a:gd name="connsiteX46" fmla="*/ 58622 w 106898"/>
                <a:gd name="connsiteY46" fmla="*/ 185679 h 202522"/>
                <a:gd name="connsiteX47" fmla="*/ 57428 w 106898"/>
                <a:gd name="connsiteY47" fmla="*/ 184485 h 202522"/>
                <a:gd name="connsiteX48" fmla="*/ 37136 w 106898"/>
                <a:gd name="connsiteY48" fmla="*/ 179976 h 202522"/>
                <a:gd name="connsiteX49" fmla="*/ 36075 w 106898"/>
                <a:gd name="connsiteY49" fmla="*/ 179976 h 202522"/>
                <a:gd name="connsiteX50" fmla="*/ 36075 w 106898"/>
                <a:gd name="connsiteY50" fmla="*/ 181169 h 202522"/>
                <a:gd name="connsiteX51" fmla="*/ 34881 w 106898"/>
                <a:gd name="connsiteY51" fmla="*/ 178915 h 202522"/>
                <a:gd name="connsiteX52" fmla="*/ 20292 w 106898"/>
                <a:gd name="connsiteY52" fmla="*/ 174405 h 202522"/>
                <a:gd name="connsiteX53" fmla="*/ 30372 w 106898"/>
                <a:gd name="connsiteY53" fmla="*/ 149604 h 202522"/>
                <a:gd name="connsiteX54" fmla="*/ 33820 w 106898"/>
                <a:gd name="connsiteY54" fmla="*/ 147349 h 202522"/>
                <a:gd name="connsiteX55" fmla="*/ 34881 w 106898"/>
                <a:gd name="connsiteY55" fmla="*/ 141779 h 202522"/>
                <a:gd name="connsiteX56" fmla="*/ 40584 w 106898"/>
                <a:gd name="connsiteY56" fmla="*/ 136208 h 202522"/>
                <a:gd name="connsiteX57" fmla="*/ 31565 w 106898"/>
                <a:gd name="connsiteY57" fmla="*/ 112468 h 202522"/>
                <a:gd name="connsiteX58" fmla="*/ 32626 w 106898"/>
                <a:gd name="connsiteY58" fmla="*/ 104644 h 202522"/>
                <a:gd name="connsiteX59" fmla="*/ 41645 w 106898"/>
                <a:gd name="connsiteY59" fmla="*/ 99073 h 202522"/>
                <a:gd name="connsiteX60" fmla="*/ 52918 w 106898"/>
                <a:gd name="connsiteY60" fmla="*/ 101328 h 202522"/>
                <a:gd name="connsiteX61" fmla="*/ 42839 w 106898"/>
                <a:gd name="connsiteY61" fmla="*/ 83290 h 202522"/>
                <a:gd name="connsiteX62" fmla="*/ 43900 w 106898"/>
                <a:gd name="connsiteY62" fmla="*/ 76526 h 202522"/>
                <a:gd name="connsiteX63" fmla="*/ 50664 w 106898"/>
                <a:gd name="connsiteY63" fmla="*/ 81035 h 202522"/>
                <a:gd name="connsiteX64" fmla="*/ 57428 w 106898"/>
                <a:gd name="connsiteY64" fmla="*/ 78781 h 202522"/>
                <a:gd name="connsiteX65" fmla="*/ 51858 w 106898"/>
                <a:gd name="connsiteY65" fmla="*/ 58489 h 202522"/>
                <a:gd name="connsiteX66" fmla="*/ 40584 w 106898"/>
                <a:gd name="connsiteY66" fmla="*/ 61937 h 202522"/>
                <a:gd name="connsiteX67" fmla="*/ 12467 w 106898"/>
                <a:gd name="connsiteY67" fmla="*/ 50664 h 202522"/>
                <a:gd name="connsiteX68" fmla="*/ 11273 w 106898"/>
                <a:gd name="connsiteY68" fmla="*/ 49470 h 202522"/>
                <a:gd name="connsiteX69" fmla="*/ 11273 w 106898"/>
                <a:gd name="connsiteY69" fmla="*/ 40451 h 202522"/>
                <a:gd name="connsiteX70" fmla="*/ 7958 w 106898"/>
                <a:gd name="connsiteY70" fmla="*/ 39390 h 202522"/>
                <a:gd name="connsiteX71" fmla="*/ 7958 w 106898"/>
                <a:gd name="connsiteY71" fmla="*/ 38197 h 20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06898" h="202522">
                  <a:moveTo>
                    <a:pt x="7958" y="38197"/>
                  </a:moveTo>
                  <a:lnTo>
                    <a:pt x="9019" y="32626"/>
                  </a:lnTo>
                  <a:lnTo>
                    <a:pt x="7958" y="29310"/>
                  </a:lnTo>
                  <a:lnTo>
                    <a:pt x="3448" y="29310"/>
                  </a:lnTo>
                  <a:lnTo>
                    <a:pt x="0" y="27056"/>
                  </a:lnTo>
                  <a:lnTo>
                    <a:pt x="0" y="24801"/>
                  </a:lnTo>
                  <a:lnTo>
                    <a:pt x="5703" y="25863"/>
                  </a:lnTo>
                  <a:lnTo>
                    <a:pt x="7958" y="24801"/>
                  </a:lnTo>
                  <a:lnTo>
                    <a:pt x="13528" y="20292"/>
                  </a:lnTo>
                  <a:lnTo>
                    <a:pt x="14722" y="18037"/>
                  </a:lnTo>
                  <a:lnTo>
                    <a:pt x="7958" y="7825"/>
                  </a:lnTo>
                  <a:lnTo>
                    <a:pt x="12467" y="0"/>
                  </a:lnTo>
                  <a:lnTo>
                    <a:pt x="20292" y="2254"/>
                  </a:lnTo>
                  <a:lnTo>
                    <a:pt x="27056" y="19098"/>
                  </a:lnTo>
                  <a:lnTo>
                    <a:pt x="57428" y="12334"/>
                  </a:lnTo>
                  <a:lnTo>
                    <a:pt x="82229" y="24801"/>
                  </a:lnTo>
                  <a:lnTo>
                    <a:pt x="76526" y="43900"/>
                  </a:lnTo>
                  <a:lnTo>
                    <a:pt x="95625" y="61937"/>
                  </a:lnTo>
                  <a:lnTo>
                    <a:pt x="94564" y="67507"/>
                  </a:lnTo>
                  <a:lnTo>
                    <a:pt x="83290" y="58489"/>
                  </a:lnTo>
                  <a:lnTo>
                    <a:pt x="87800" y="103450"/>
                  </a:lnTo>
                  <a:lnTo>
                    <a:pt x="91248" y="111407"/>
                  </a:lnTo>
                  <a:lnTo>
                    <a:pt x="74272" y="111407"/>
                  </a:lnTo>
                  <a:lnTo>
                    <a:pt x="95625" y="129445"/>
                  </a:lnTo>
                  <a:lnTo>
                    <a:pt x="106898" y="147349"/>
                  </a:lnTo>
                  <a:lnTo>
                    <a:pt x="102521" y="165387"/>
                  </a:lnTo>
                  <a:lnTo>
                    <a:pt x="102521" y="174405"/>
                  </a:lnTo>
                  <a:lnTo>
                    <a:pt x="101328" y="177721"/>
                  </a:lnTo>
                  <a:lnTo>
                    <a:pt x="102521" y="178915"/>
                  </a:lnTo>
                  <a:lnTo>
                    <a:pt x="101328" y="181169"/>
                  </a:lnTo>
                  <a:lnTo>
                    <a:pt x="86739" y="185679"/>
                  </a:lnTo>
                  <a:lnTo>
                    <a:pt x="85545" y="179976"/>
                  </a:lnTo>
                  <a:lnTo>
                    <a:pt x="65385" y="185679"/>
                  </a:lnTo>
                  <a:lnTo>
                    <a:pt x="65385" y="187934"/>
                  </a:lnTo>
                  <a:lnTo>
                    <a:pt x="64192" y="188995"/>
                  </a:lnTo>
                  <a:lnTo>
                    <a:pt x="65385" y="190188"/>
                  </a:lnTo>
                  <a:lnTo>
                    <a:pt x="64192" y="192443"/>
                  </a:lnTo>
                  <a:lnTo>
                    <a:pt x="65385" y="193504"/>
                  </a:lnTo>
                  <a:lnTo>
                    <a:pt x="67508" y="195759"/>
                  </a:lnTo>
                  <a:lnTo>
                    <a:pt x="63131" y="202522"/>
                  </a:lnTo>
                  <a:lnTo>
                    <a:pt x="60876" y="195759"/>
                  </a:lnTo>
                  <a:lnTo>
                    <a:pt x="61937" y="193504"/>
                  </a:lnTo>
                  <a:lnTo>
                    <a:pt x="59683" y="192443"/>
                  </a:lnTo>
                  <a:lnTo>
                    <a:pt x="58622" y="190188"/>
                  </a:lnTo>
                  <a:lnTo>
                    <a:pt x="61937" y="187934"/>
                  </a:lnTo>
                  <a:lnTo>
                    <a:pt x="60876" y="185679"/>
                  </a:lnTo>
                  <a:lnTo>
                    <a:pt x="58622" y="185679"/>
                  </a:lnTo>
                  <a:lnTo>
                    <a:pt x="57428" y="184485"/>
                  </a:lnTo>
                  <a:lnTo>
                    <a:pt x="37136" y="179976"/>
                  </a:lnTo>
                  <a:lnTo>
                    <a:pt x="36075" y="179976"/>
                  </a:lnTo>
                  <a:lnTo>
                    <a:pt x="36075" y="181169"/>
                  </a:lnTo>
                  <a:lnTo>
                    <a:pt x="34881" y="178915"/>
                  </a:lnTo>
                  <a:lnTo>
                    <a:pt x="20292" y="174405"/>
                  </a:lnTo>
                  <a:lnTo>
                    <a:pt x="30372" y="149604"/>
                  </a:lnTo>
                  <a:lnTo>
                    <a:pt x="33820" y="147349"/>
                  </a:lnTo>
                  <a:lnTo>
                    <a:pt x="34881" y="141779"/>
                  </a:lnTo>
                  <a:lnTo>
                    <a:pt x="40584" y="136208"/>
                  </a:lnTo>
                  <a:lnTo>
                    <a:pt x="31565" y="112468"/>
                  </a:lnTo>
                  <a:lnTo>
                    <a:pt x="32626" y="104644"/>
                  </a:lnTo>
                  <a:lnTo>
                    <a:pt x="41645" y="99073"/>
                  </a:lnTo>
                  <a:lnTo>
                    <a:pt x="52918" y="101328"/>
                  </a:lnTo>
                  <a:lnTo>
                    <a:pt x="42839" y="83290"/>
                  </a:lnTo>
                  <a:lnTo>
                    <a:pt x="43900" y="76526"/>
                  </a:lnTo>
                  <a:lnTo>
                    <a:pt x="50664" y="81035"/>
                  </a:lnTo>
                  <a:lnTo>
                    <a:pt x="57428" y="78781"/>
                  </a:lnTo>
                  <a:lnTo>
                    <a:pt x="51858" y="58489"/>
                  </a:lnTo>
                  <a:lnTo>
                    <a:pt x="40584" y="61937"/>
                  </a:lnTo>
                  <a:lnTo>
                    <a:pt x="12467" y="50664"/>
                  </a:lnTo>
                  <a:lnTo>
                    <a:pt x="11273" y="49470"/>
                  </a:lnTo>
                  <a:lnTo>
                    <a:pt x="11273" y="40451"/>
                  </a:lnTo>
                  <a:lnTo>
                    <a:pt x="7958" y="39390"/>
                  </a:lnTo>
                  <a:lnTo>
                    <a:pt x="7958" y="38197"/>
                  </a:lnTo>
                </a:path>
              </a:pathLst>
            </a:custGeom>
            <a:noFill/>
            <a:ln w="3315" cap="flat">
              <a:solidFill>
                <a:schemeClr val="bg1">
                  <a:lumMod val="65000"/>
                </a:schemeClr>
              </a:solidFill>
              <a:prstDash val="solid"/>
              <a:miter/>
            </a:ln>
          </p:spPr>
          <p:txBody>
            <a:bodyPr rtlCol="0" anchor="ctr"/>
            <a:lstStyle/>
            <a:p>
              <a:endParaRPr lang="en-FI" sz="816"/>
            </a:p>
          </p:txBody>
        </p:sp>
        <p:sp>
          <p:nvSpPr>
            <p:cNvPr id="961" name="Freeform: Shape 960">
              <a:extLst>
                <a:ext uri="{FF2B5EF4-FFF2-40B4-BE49-F238E27FC236}">
                  <a16:creationId xmlns:a16="http://schemas.microsoft.com/office/drawing/2014/main" id="{E2F79B19-7D1C-858C-3A18-9D17F25A3602}"/>
                </a:ext>
              </a:extLst>
            </p:cNvPr>
            <p:cNvSpPr/>
            <p:nvPr/>
          </p:nvSpPr>
          <p:spPr>
            <a:xfrm>
              <a:off x="4056685" y="10672359"/>
              <a:ext cx="548018" cy="550273"/>
            </a:xfrm>
            <a:custGeom>
              <a:avLst/>
              <a:gdLst>
                <a:gd name="connsiteX0" fmla="*/ 548019 w 548018"/>
                <a:gd name="connsiteY0" fmla="*/ 153052 h 550273"/>
                <a:gd name="connsiteX1" fmla="*/ 548019 w 548018"/>
                <a:gd name="connsiteY1" fmla="*/ 124935 h 550273"/>
                <a:gd name="connsiteX2" fmla="*/ 517647 w 548018"/>
                <a:gd name="connsiteY2" fmla="*/ 49603 h 550273"/>
                <a:gd name="connsiteX3" fmla="*/ 509689 w 548018"/>
                <a:gd name="connsiteY3" fmla="*/ 19231 h 550273"/>
                <a:gd name="connsiteX4" fmla="*/ 455710 w 548018"/>
                <a:gd name="connsiteY4" fmla="*/ 0 h 550273"/>
                <a:gd name="connsiteX5" fmla="*/ 403985 w 548018"/>
                <a:gd name="connsiteY5" fmla="*/ 27056 h 550273"/>
                <a:gd name="connsiteX6" fmla="*/ 403985 w 548018"/>
                <a:gd name="connsiteY6" fmla="*/ 22547 h 550273"/>
                <a:gd name="connsiteX7" fmla="*/ 401730 w 548018"/>
                <a:gd name="connsiteY7" fmla="*/ 21486 h 550273"/>
                <a:gd name="connsiteX8" fmla="*/ 397221 w 548018"/>
                <a:gd name="connsiteY8" fmla="*/ 31566 h 550273"/>
                <a:gd name="connsiteX9" fmla="*/ 391650 w 548018"/>
                <a:gd name="connsiteY9" fmla="*/ 20292 h 550273"/>
                <a:gd name="connsiteX10" fmla="*/ 359024 w 548018"/>
                <a:gd name="connsiteY10" fmla="*/ 38330 h 550273"/>
                <a:gd name="connsiteX11" fmla="*/ 354515 w 548018"/>
                <a:gd name="connsiteY11" fmla="*/ 30372 h 550273"/>
                <a:gd name="connsiteX12" fmla="*/ 347750 w 548018"/>
                <a:gd name="connsiteY12" fmla="*/ 20292 h 550273"/>
                <a:gd name="connsiteX13" fmla="*/ 346557 w 548018"/>
                <a:gd name="connsiteY13" fmla="*/ 22547 h 550273"/>
                <a:gd name="connsiteX14" fmla="*/ 344302 w 548018"/>
                <a:gd name="connsiteY14" fmla="*/ 22547 h 550273"/>
                <a:gd name="connsiteX15" fmla="*/ 344302 w 548018"/>
                <a:gd name="connsiteY15" fmla="*/ 18037 h 550273"/>
                <a:gd name="connsiteX16" fmla="*/ 338732 w 548018"/>
                <a:gd name="connsiteY16" fmla="*/ 10213 h 550273"/>
                <a:gd name="connsiteX17" fmla="*/ 331968 w 548018"/>
                <a:gd name="connsiteY17" fmla="*/ 22547 h 550273"/>
                <a:gd name="connsiteX18" fmla="*/ 351066 w 548018"/>
                <a:gd name="connsiteY18" fmla="*/ 32627 h 550273"/>
                <a:gd name="connsiteX19" fmla="*/ 348811 w 548018"/>
                <a:gd name="connsiteY19" fmla="*/ 37136 h 550273"/>
                <a:gd name="connsiteX20" fmla="*/ 342048 w 548018"/>
                <a:gd name="connsiteY20" fmla="*/ 46154 h 550273"/>
                <a:gd name="connsiteX21" fmla="*/ 343241 w 548018"/>
                <a:gd name="connsiteY21" fmla="*/ 47348 h 550273"/>
                <a:gd name="connsiteX22" fmla="*/ 342048 w 548018"/>
                <a:gd name="connsiteY22" fmla="*/ 47348 h 550273"/>
                <a:gd name="connsiteX23" fmla="*/ 339793 w 548018"/>
                <a:gd name="connsiteY23" fmla="*/ 49603 h 550273"/>
                <a:gd name="connsiteX24" fmla="*/ 338732 w 548018"/>
                <a:gd name="connsiteY24" fmla="*/ 51857 h 550273"/>
                <a:gd name="connsiteX25" fmla="*/ 338732 w 548018"/>
                <a:gd name="connsiteY25" fmla="*/ 55173 h 550273"/>
                <a:gd name="connsiteX26" fmla="*/ 337538 w 548018"/>
                <a:gd name="connsiteY26" fmla="*/ 56367 h 550273"/>
                <a:gd name="connsiteX27" fmla="*/ 336477 w 548018"/>
                <a:gd name="connsiteY27" fmla="*/ 56367 h 550273"/>
                <a:gd name="connsiteX28" fmla="*/ 334223 w 548018"/>
                <a:gd name="connsiteY28" fmla="*/ 60877 h 550273"/>
                <a:gd name="connsiteX29" fmla="*/ 328652 w 548018"/>
                <a:gd name="connsiteY29" fmla="*/ 58621 h 550273"/>
                <a:gd name="connsiteX30" fmla="*/ 324143 w 548018"/>
                <a:gd name="connsiteY30" fmla="*/ 66447 h 550273"/>
                <a:gd name="connsiteX31" fmla="*/ 311676 w 548018"/>
                <a:gd name="connsiteY31" fmla="*/ 73211 h 550273"/>
                <a:gd name="connsiteX32" fmla="*/ 276795 w 548018"/>
                <a:gd name="connsiteY32" fmla="*/ 126129 h 550273"/>
                <a:gd name="connsiteX33" fmla="*/ 266715 w 548018"/>
                <a:gd name="connsiteY33" fmla="*/ 130506 h 550273"/>
                <a:gd name="connsiteX34" fmla="*/ 265654 w 548018"/>
                <a:gd name="connsiteY34" fmla="*/ 132761 h 550273"/>
                <a:gd name="connsiteX35" fmla="*/ 265654 w 548018"/>
                <a:gd name="connsiteY35" fmla="*/ 133954 h 550273"/>
                <a:gd name="connsiteX36" fmla="*/ 266715 w 548018"/>
                <a:gd name="connsiteY36" fmla="*/ 133954 h 550273"/>
                <a:gd name="connsiteX37" fmla="*/ 266715 w 548018"/>
                <a:gd name="connsiteY37" fmla="*/ 136209 h 550273"/>
                <a:gd name="connsiteX38" fmla="*/ 265654 w 548018"/>
                <a:gd name="connsiteY38" fmla="*/ 137270 h 550273"/>
                <a:gd name="connsiteX39" fmla="*/ 266715 w 548018"/>
                <a:gd name="connsiteY39" fmla="*/ 138464 h 550273"/>
                <a:gd name="connsiteX40" fmla="*/ 267776 w 548018"/>
                <a:gd name="connsiteY40" fmla="*/ 138464 h 550273"/>
                <a:gd name="connsiteX41" fmla="*/ 266715 w 548018"/>
                <a:gd name="connsiteY41" fmla="*/ 139525 h 550273"/>
                <a:gd name="connsiteX42" fmla="*/ 268969 w 548018"/>
                <a:gd name="connsiteY42" fmla="*/ 141779 h 550273"/>
                <a:gd name="connsiteX43" fmla="*/ 265654 w 548018"/>
                <a:gd name="connsiteY43" fmla="*/ 147482 h 550273"/>
                <a:gd name="connsiteX44" fmla="*/ 257696 w 548018"/>
                <a:gd name="connsiteY44" fmla="*/ 148543 h 550273"/>
                <a:gd name="connsiteX45" fmla="*/ 255442 w 548018"/>
                <a:gd name="connsiteY45" fmla="*/ 149737 h 550273"/>
                <a:gd name="connsiteX46" fmla="*/ 255442 w 548018"/>
                <a:gd name="connsiteY46" fmla="*/ 148543 h 550273"/>
                <a:gd name="connsiteX47" fmla="*/ 253187 w 548018"/>
                <a:gd name="connsiteY47" fmla="*/ 148543 h 550273"/>
                <a:gd name="connsiteX48" fmla="*/ 245362 w 548018"/>
                <a:gd name="connsiteY48" fmla="*/ 141779 h 550273"/>
                <a:gd name="connsiteX49" fmla="*/ 234088 w 548018"/>
                <a:gd name="connsiteY49" fmla="*/ 141779 h 550273"/>
                <a:gd name="connsiteX50" fmla="*/ 232895 w 548018"/>
                <a:gd name="connsiteY50" fmla="*/ 136209 h 550273"/>
                <a:gd name="connsiteX51" fmla="*/ 228385 w 548018"/>
                <a:gd name="connsiteY51" fmla="*/ 128251 h 550273"/>
                <a:gd name="connsiteX52" fmla="*/ 211542 w 548018"/>
                <a:gd name="connsiteY52" fmla="*/ 126129 h 550273"/>
                <a:gd name="connsiteX53" fmla="*/ 210481 w 548018"/>
                <a:gd name="connsiteY53" fmla="*/ 123875 h 550273"/>
                <a:gd name="connsiteX54" fmla="*/ 205971 w 548018"/>
                <a:gd name="connsiteY54" fmla="*/ 123875 h 550273"/>
                <a:gd name="connsiteX55" fmla="*/ 205971 w 548018"/>
                <a:gd name="connsiteY55" fmla="*/ 126129 h 550273"/>
                <a:gd name="connsiteX56" fmla="*/ 207032 w 548018"/>
                <a:gd name="connsiteY56" fmla="*/ 124935 h 550273"/>
                <a:gd name="connsiteX57" fmla="*/ 208226 w 548018"/>
                <a:gd name="connsiteY57" fmla="*/ 128251 h 550273"/>
                <a:gd name="connsiteX58" fmla="*/ 198014 w 548018"/>
                <a:gd name="connsiteY58" fmla="*/ 136209 h 550273"/>
                <a:gd name="connsiteX59" fmla="*/ 200268 w 548018"/>
                <a:gd name="connsiteY59" fmla="*/ 142973 h 550273"/>
                <a:gd name="connsiteX60" fmla="*/ 200268 w 548018"/>
                <a:gd name="connsiteY60" fmla="*/ 147482 h 550273"/>
                <a:gd name="connsiteX61" fmla="*/ 202523 w 548018"/>
                <a:gd name="connsiteY61" fmla="*/ 147482 h 550273"/>
                <a:gd name="connsiteX62" fmla="*/ 201462 w 548018"/>
                <a:gd name="connsiteY62" fmla="*/ 149737 h 550273"/>
                <a:gd name="connsiteX63" fmla="*/ 200268 w 548018"/>
                <a:gd name="connsiteY63" fmla="*/ 149737 h 550273"/>
                <a:gd name="connsiteX64" fmla="*/ 199207 w 548018"/>
                <a:gd name="connsiteY64" fmla="*/ 148543 h 550273"/>
                <a:gd name="connsiteX65" fmla="*/ 198014 w 548018"/>
                <a:gd name="connsiteY65" fmla="*/ 146289 h 550273"/>
                <a:gd name="connsiteX66" fmla="*/ 199207 w 548018"/>
                <a:gd name="connsiteY66" fmla="*/ 145228 h 550273"/>
                <a:gd name="connsiteX67" fmla="*/ 198014 w 548018"/>
                <a:gd name="connsiteY67" fmla="*/ 144034 h 550273"/>
                <a:gd name="connsiteX68" fmla="*/ 198014 w 548018"/>
                <a:gd name="connsiteY68" fmla="*/ 142973 h 550273"/>
                <a:gd name="connsiteX69" fmla="*/ 196953 w 548018"/>
                <a:gd name="connsiteY69" fmla="*/ 140718 h 550273"/>
                <a:gd name="connsiteX70" fmla="*/ 196953 w 548018"/>
                <a:gd name="connsiteY70" fmla="*/ 141779 h 550273"/>
                <a:gd name="connsiteX71" fmla="*/ 195759 w 548018"/>
                <a:gd name="connsiteY71" fmla="*/ 141779 h 550273"/>
                <a:gd name="connsiteX72" fmla="*/ 194698 w 548018"/>
                <a:gd name="connsiteY72" fmla="*/ 139525 h 550273"/>
                <a:gd name="connsiteX73" fmla="*/ 193637 w 548018"/>
                <a:gd name="connsiteY73" fmla="*/ 140718 h 550273"/>
                <a:gd name="connsiteX74" fmla="*/ 193637 w 548018"/>
                <a:gd name="connsiteY74" fmla="*/ 141779 h 550273"/>
                <a:gd name="connsiteX75" fmla="*/ 190189 w 548018"/>
                <a:gd name="connsiteY75" fmla="*/ 142973 h 550273"/>
                <a:gd name="connsiteX76" fmla="*/ 187934 w 548018"/>
                <a:gd name="connsiteY76" fmla="*/ 145228 h 550273"/>
                <a:gd name="connsiteX77" fmla="*/ 183424 w 548018"/>
                <a:gd name="connsiteY77" fmla="*/ 139525 h 550273"/>
                <a:gd name="connsiteX78" fmla="*/ 183424 w 548018"/>
                <a:gd name="connsiteY78" fmla="*/ 141779 h 550273"/>
                <a:gd name="connsiteX79" fmla="*/ 181170 w 548018"/>
                <a:gd name="connsiteY79" fmla="*/ 142973 h 550273"/>
                <a:gd name="connsiteX80" fmla="*/ 180109 w 548018"/>
                <a:gd name="connsiteY80" fmla="*/ 137270 h 550273"/>
                <a:gd name="connsiteX81" fmla="*/ 151992 w 548018"/>
                <a:gd name="connsiteY81" fmla="*/ 100134 h 550273"/>
                <a:gd name="connsiteX82" fmla="*/ 154246 w 548018"/>
                <a:gd name="connsiteY82" fmla="*/ 98012 h 550273"/>
                <a:gd name="connsiteX83" fmla="*/ 151992 w 548018"/>
                <a:gd name="connsiteY83" fmla="*/ 94564 h 550273"/>
                <a:gd name="connsiteX84" fmla="*/ 155307 w 548018"/>
                <a:gd name="connsiteY84" fmla="*/ 90054 h 550273"/>
                <a:gd name="connsiteX85" fmla="*/ 155307 w 548018"/>
                <a:gd name="connsiteY85" fmla="*/ 75465 h 550273"/>
                <a:gd name="connsiteX86" fmla="*/ 150798 w 548018"/>
                <a:gd name="connsiteY86" fmla="*/ 70956 h 550273"/>
                <a:gd name="connsiteX87" fmla="*/ 146289 w 548018"/>
                <a:gd name="connsiteY87" fmla="*/ 81035 h 550273"/>
                <a:gd name="connsiteX88" fmla="*/ 142973 w 548018"/>
                <a:gd name="connsiteY88" fmla="*/ 85545 h 550273"/>
                <a:gd name="connsiteX89" fmla="*/ 147482 w 548018"/>
                <a:gd name="connsiteY89" fmla="*/ 92309 h 550273"/>
                <a:gd name="connsiteX90" fmla="*/ 146289 w 548018"/>
                <a:gd name="connsiteY90" fmla="*/ 93503 h 550273"/>
                <a:gd name="connsiteX91" fmla="*/ 145228 w 548018"/>
                <a:gd name="connsiteY91" fmla="*/ 93503 h 550273"/>
                <a:gd name="connsiteX92" fmla="*/ 144034 w 548018"/>
                <a:gd name="connsiteY92" fmla="*/ 92309 h 550273"/>
                <a:gd name="connsiteX93" fmla="*/ 140718 w 548018"/>
                <a:gd name="connsiteY93" fmla="*/ 86738 h 550273"/>
                <a:gd name="connsiteX94" fmla="*/ 136209 w 548018"/>
                <a:gd name="connsiteY94" fmla="*/ 79975 h 550273"/>
                <a:gd name="connsiteX95" fmla="*/ 135015 w 548018"/>
                <a:gd name="connsiteY95" fmla="*/ 79975 h 550273"/>
                <a:gd name="connsiteX96" fmla="*/ 133954 w 548018"/>
                <a:gd name="connsiteY96" fmla="*/ 78781 h 550273"/>
                <a:gd name="connsiteX97" fmla="*/ 132761 w 548018"/>
                <a:gd name="connsiteY97" fmla="*/ 78781 h 550273"/>
                <a:gd name="connsiteX98" fmla="*/ 131700 w 548018"/>
                <a:gd name="connsiteY98" fmla="*/ 75465 h 550273"/>
                <a:gd name="connsiteX99" fmla="*/ 130506 w 548018"/>
                <a:gd name="connsiteY99" fmla="*/ 73211 h 550273"/>
                <a:gd name="connsiteX100" fmla="*/ 129445 w 548018"/>
                <a:gd name="connsiteY100" fmla="*/ 60877 h 550273"/>
                <a:gd name="connsiteX101" fmla="*/ 78781 w 548018"/>
                <a:gd name="connsiteY101" fmla="*/ 18037 h 550273"/>
                <a:gd name="connsiteX102" fmla="*/ 33820 w 548018"/>
                <a:gd name="connsiteY102" fmla="*/ 32627 h 550273"/>
                <a:gd name="connsiteX103" fmla="*/ 0 w 548018"/>
                <a:gd name="connsiteY103" fmla="*/ 128251 h 550273"/>
                <a:gd name="connsiteX104" fmla="*/ 4510 w 548018"/>
                <a:gd name="connsiteY104" fmla="*/ 128251 h 550273"/>
                <a:gd name="connsiteX105" fmla="*/ 10212 w 548018"/>
                <a:gd name="connsiteY105" fmla="*/ 137270 h 550273"/>
                <a:gd name="connsiteX106" fmla="*/ 19231 w 548018"/>
                <a:gd name="connsiteY106" fmla="*/ 136209 h 550273"/>
                <a:gd name="connsiteX107" fmla="*/ 22547 w 548018"/>
                <a:gd name="connsiteY107" fmla="*/ 145228 h 550273"/>
                <a:gd name="connsiteX108" fmla="*/ 10212 w 548018"/>
                <a:gd name="connsiteY108" fmla="*/ 151992 h 550273"/>
                <a:gd name="connsiteX109" fmla="*/ 3448 w 548018"/>
                <a:gd name="connsiteY109" fmla="*/ 150798 h 550273"/>
                <a:gd name="connsiteX110" fmla="*/ 2255 w 548018"/>
                <a:gd name="connsiteY110" fmla="*/ 155308 h 550273"/>
                <a:gd name="connsiteX111" fmla="*/ 9019 w 548018"/>
                <a:gd name="connsiteY111" fmla="*/ 159817 h 550273"/>
                <a:gd name="connsiteX112" fmla="*/ 7958 w 548018"/>
                <a:gd name="connsiteY112" fmla="*/ 171090 h 550273"/>
                <a:gd name="connsiteX113" fmla="*/ 12467 w 548018"/>
                <a:gd name="connsiteY113" fmla="*/ 171090 h 550273"/>
                <a:gd name="connsiteX114" fmla="*/ 13528 w 548018"/>
                <a:gd name="connsiteY114" fmla="*/ 177854 h 550273"/>
                <a:gd name="connsiteX115" fmla="*/ 29311 w 548018"/>
                <a:gd name="connsiteY115" fmla="*/ 200401 h 550273"/>
                <a:gd name="connsiteX116" fmla="*/ 37136 w 548018"/>
                <a:gd name="connsiteY116" fmla="*/ 198146 h 550273"/>
                <a:gd name="connsiteX117" fmla="*/ 39391 w 548018"/>
                <a:gd name="connsiteY117" fmla="*/ 199207 h 550273"/>
                <a:gd name="connsiteX118" fmla="*/ 39391 w 548018"/>
                <a:gd name="connsiteY118" fmla="*/ 201462 h 550273"/>
                <a:gd name="connsiteX119" fmla="*/ 43900 w 548018"/>
                <a:gd name="connsiteY119" fmla="*/ 200401 h 550273"/>
                <a:gd name="connsiteX120" fmla="*/ 43900 w 548018"/>
                <a:gd name="connsiteY120" fmla="*/ 195892 h 550273"/>
                <a:gd name="connsiteX121" fmla="*/ 61937 w 548018"/>
                <a:gd name="connsiteY121" fmla="*/ 189128 h 550273"/>
                <a:gd name="connsiteX122" fmla="*/ 69762 w 548018"/>
                <a:gd name="connsiteY122" fmla="*/ 213796 h 550273"/>
                <a:gd name="connsiteX123" fmla="*/ 66447 w 548018"/>
                <a:gd name="connsiteY123" fmla="*/ 224009 h 550273"/>
                <a:gd name="connsiteX124" fmla="*/ 70956 w 548018"/>
                <a:gd name="connsiteY124" fmla="*/ 222815 h 550273"/>
                <a:gd name="connsiteX125" fmla="*/ 67508 w 548018"/>
                <a:gd name="connsiteY125" fmla="*/ 239792 h 550273"/>
                <a:gd name="connsiteX126" fmla="*/ 68701 w 548018"/>
                <a:gd name="connsiteY126" fmla="*/ 240852 h 550273"/>
                <a:gd name="connsiteX127" fmla="*/ 73211 w 548018"/>
                <a:gd name="connsiteY127" fmla="*/ 243107 h 550273"/>
                <a:gd name="connsiteX128" fmla="*/ 74272 w 548018"/>
                <a:gd name="connsiteY128" fmla="*/ 237536 h 550273"/>
                <a:gd name="connsiteX129" fmla="*/ 77720 w 548018"/>
                <a:gd name="connsiteY129" fmla="*/ 237536 h 550273"/>
                <a:gd name="connsiteX130" fmla="*/ 81036 w 548018"/>
                <a:gd name="connsiteY130" fmla="*/ 235282 h 550273"/>
                <a:gd name="connsiteX131" fmla="*/ 88993 w 548018"/>
                <a:gd name="connsiteY131" fmla="*/ 247616 h 550273"/>
                <a:gd name="connsiteX132" fmla="*/ 88993 w 548018"/>
                <a:gd name="connsiteY132" fmla="*/ 248677 h 550273"/>
                <a:gd name="connsiteX133" fmla="*/ 76526 w 548018"/>
                <a:gd name="connsiteY133" fmla="*/ 253187 h 550273"/>
                <a:gd name="connsiteX134" fmla="*/ 64192 w 548018"/>
                <a:gd name="connsiteY134" fmla="*/ 262206 h 550273"/>
                <a:gd name="connsiteX135" fmla="*/ 62998 w 548018"/>
                <a:gd name="connsiteY135" fmla="*/ 265654 h 550273"/>
                <a:gd name="connsiteX136" fmla="*/ 66447 w 548018"/>
                <a:gd name="connsiteY136" fmla="*/ 265654 h 550273"/>
                <a:gd name="connsiteX137" fmla="*/ 60744 w 548018"/>
                <a:gd name="connsiteY137" fmla="*/ 275733 h 550273"/>
                <a:gd name="connsiteX138" fmla="*/ 57428 w 548018"/>
                <a:gd name="connsiteY138" fmla="*/ 276794 h 550273"/>
                <a:gd name="connsiteX139" fmla="*/ 57428 w 548018"/>
                <a:gd name="connsiteY139" fmla="*/ 284752 h 550273"/>
                <a:gd name="connsiteX140" fmla="*/ 55173 w 548018"/>
                <a:gd name="connsiteY140" fmla="*/ 284752 h 550273"/>
                <a:gd name="connsiteX141" fmla="*/ 54112 w 548018"/>
                <a:gd name="connsiteY141" fmla="*/ 287007 h 550273"/>
                <a:gd name="connsiteX142" fmla="*/ 50664 w 548018"/>
                <a:gd name="connsiteY142" fmla="*/ 288067 h 550273"/>
                <a:gd name="connsiteX143" fmla="*/ 49603 w 548018"/>
                <a:gd name="connsiteY143" fmla="*/ 290323 h 550273"/>
                <a:gd name="connsiteX144" fmla="*/ 49603 w 548018"/>
                <a:gd name="connsiteY144" fmla="*/ 293771 h 550273"/>
                <a:gd name="connsiteX145" fmla="*/ 48409 w 548018"/>
                <a:gd name="connsiteY145" fmla="*/ 296026 h 550273"/>
                <a:gd name="connsiteX146" fmla="*/ 47348 w 548018"/>
                <a:gd name="connsiteY146" fmla="*/ 297087 h 550273"/>
                <a:gd name="connsiteX147" fmla="*/ 46155 w 548018"/>
                <a:gd name="connsiteY147" fmla="*/ 299341 h 550273"/>
                <a:gd name="connsiteX148" fmla="*/ 55173 w 548018"/>
                <a:gd name="connsiteY148" fmla="*/ 312870 h 550273"/>
                <a:gd name="connsiteX149" fmla="*/ 52919 w 548018"/>
                <a:gd name="connsiteY149" fmla="*/ 317379 h 550273"/>
                <a:gd name="connsiteX150" fmla="*/ 57428 w 548018"/>
                <a:gd name="connsiteY150" fmla="*/ 320694 h 550273"/>
                <a:gd name="connsiteX151" fmla="*/ 59683 w 548018"/>
                <a:gd name="connsiteY151" fmla="*/ 322949 h 550273"/>
                <a:gd name="connsiteX152" fmla="*/ 58489 w 548018"/>
                <a:gd name="connsiteY152" fmla="*/ 325204 h 550273"/>
                <a:gd name="connsiteX153" fmla="*/ 56367 w 548018"/>
                <a:gd name="connsiteY153" fmla="*/ 321888 h 550273"/>
                <a:gd name="connsiteX154" fmla="*/ 55173 w 548018"/>
                <a:gd name="connsiteY154" fmla="*/ 322949 h 550273"/>
                <a:gd name="connsiteX155" fmla="*/ 61937 w 548018"/>
                <a:gd name="connsiteY155" fmla="*/ 329713 h 550273"/>
                <a:gd name="connsiteX156" fmla="*/ 60744 w 548018"/>
                <a:gd name="connsiteY156" fmla="*/ 333161 h 550273"/>
                <a:gd name="connsiteX157" fmla="*/ 65253 w 548018"/>
                <a:gd name="connsiteY157" fmla="*/ 335416 h 550273"/>
                <a:gd name="connsiteX158" fmla="*/ 85545 w 548018"/>
                <a:gd name="connsiteY158" fmla="*/ 359024 h 550273"/>
                <a:gd name="connsiteX159" fmla="*/ 85545 w 548018"/>
                <a:gd name="connsiteY159" fmla="*/ 361278 h 550273"/>
                <a:gd name="connsiteX160" fmla="*/ 76526 w 548018"/>
                <a:gd name="connsiteY160" fmla="*/ 363533 h 550273"/>
                <a:gd name="connsiteX161" fmla="*/ 84484 w 548018"/>
                <a:gd name="connsiteY161" fmla="*/ 384887 h 550273"/>
                <a:gd name="connsiteX162" fmla="*/ 91116 w 548018"/>
                <a:gd name="connsiteY162" fmla="*/ 396160 h 550273"/>
                <a:gd name="connsiteX163" fmla="*/ 94564 w 548018"/>
                <a:gd name="connsiteY163" fmla="*/ 394966 h 550273"/>
                <a:gd name="connsiteX164" fmla="*/ 97879 w 548018"/>
                <a:gd name="connsiteY164" fmla="*/ 405178 h 550273"/>
                <a:gd name="connsiteX165" fmla="*/ 95625 w 548018"/>
                <a:gd name="connsiteY165" fmla="*/ 407433 h 550273"/>
                <a:gd name="connsiteX166" fmla="*/ 100134 w 548018"/>
                <a:gd name="connsiteY166" fmla="*/ 411810 h 550273"/>
                <a:gd name="connsiteX167" fmla="*/ 108092 w 548018"/>
                <a:gd name="connsiteY167" fmla="*/ 426531 h 550273"/>
                <a:gd name="connsiteX168" fmla="*/ 117110 w 548018"/>
                <a:gd name="connsiteY168" fmla="*/ 451200 h 550273"/>
                <a:gd name="connsiteX169" fmla="*/ 111408 w 548018"/>
                <a:gd name="connsiteY169" fmla="*/ 454649 h 550273"/>
                <a:gd name="connsiteX170" fmla="*/ 110347 w 548018"/>
                <a:gd name="connsiteY170" fmla="*/ 453455 h 550273"/>
                <a:gd name="connsiteX171" fmla="*/ 96818 w 548018"/>
                <a:gd name="connsiteY171" fmla="*/ 462474 h 550273"/>
                <a:gd name="connsiteX172" fmla="*/ 94564 w 548018"/>
                <a:gd name="connsiteY172" fmla="*/ 469238 h 550273"/>
                <a:gd name="connsiteX173" fmla="*/ 94564 w 548018"/>
                <a:gd name="connsiteY173" fmla="*/ 480511 h 550273"/>
                <a:gd name="connsiteX174" fmla="*/ 101328 w 548018"/>
                <a:gd name="connsiteY174" fmla="*/ 487275 h 550273"/>
                <a:gd name="connsiteX175" fmla="*/ 108092 w 548018"/>
                <a:gd name="connsiteY175" fmla="*/ 481705 h 550273"/>
                <a:gd name="connsiteX176" fmla="*/ 118172 w 548018"/>
                <a:gd name="connsiteY176" fmla="*/ 492845 h 550273"/>
                <a:gd name="connsiteX177" fmla="*/ 109153 w 548018"/>
                <a:gd name="connsiteY177" fmla="*/ 499609 h 550273"/>
                <a:gd name="connsiteX178" fmla="*/ 113662 w 548018"/>
                <a:gd name="connsiteY178" fmla="*/ 503058 h 550273"/>
                <a:gd name="connsiteX179" fmla="*/ 120426 w 548018"/>
                <a:gd name="connsiteY179" fmla="*/ 496294 h 550273"/>
                <a:gd name="connsiteX180" fmla="*/ 127190 w 548018"/>
                <a:gd name="connsiteY180" fmla="*/ 504119 h 550273"/>
                <a:gd name="connsiteX181" fmla="*/ 128251 w 548018"/>
                <a:gd name="connsiteY181" fmla="*/ 514199 h 550273"/>
                <a:gd name="connsiteX182" fmla="*/ 140718 w 548018"/>
                <a:gd name="connsiteY182" fmla="*/ 524411 h 550273"/>
                <a:gd name="connsiteX183" fmla="*/ 148543 w 548018"/>
                <a:gd name="connsiteY183" fmla="*/ 529982 h 550273"/>
                <a:gd name="connsiteX184" fmla="*/ 149737 w 548018"/>
                <a:gd name="connsiteY184" fmla="*/ 531175 h 550273"/>
                <a:gd name="connsiteX185" fmla="*/ 164326 w 548018"/>
                <a:gd name="connsiteY185" fmla="*/ 536745 h 550273"/>
                <a:gd name="connsiteX186" fmla="*/ 184618 w 548018"/>
                <a:gd name="connsiteY186" fmla="*/ 527726 h 550273"/>
                <a:gd name="connsiteX187" fmla="*/ 207032 w 548018"/>
                <a:gd name="connsiteY187" fmla="*/ 546957 h 550273"/>
                <a:gd name="connsiteX188" fmla="*/ 205971 w 548018"/>
                <a:gd name="connsiteY188" fmla="*/ 548019 h 550273"/>
                <a:gd name="connsiteX189" fmla="*/ 209287 w 548018"/>
                <a:gd name="connsiteY189" fmla="*/ 550273 h 550273"/>
                <a:gd name="connsiteX190" fmla="*/ 211542 w 548018"/>
                <a:gd name="connsiteY190" fmla="*/ 550273 h 550273"/>
                <a:gd name="connsiteX191" fmla="*/ 209287 w 548018"/>
                <a:gd name="connsiteY191" fmla="*/ 531175 h 550273"/>
                <a:gd name="connsiteX192" fmla="*/ 209287 w 548018"/>
                <a:gd name="connsiteY192" fmla="*/ 527726 h 550273"/>
                <a:gd name="connsiteX193" fmla="*/ 205971 w 548018"/>
                <a:gd name="connsiteY193" fmla="*/ 482766 h 550273"/>
                <a:gd name="connsiteX194" fmla="*/ 310615 w 548018"/>
                <a:gd name="connsiteY194" fmla="*/ 497355 h 550273"/>
                <a:gd name="connsiteX195" fmla="*/ 376929 w 548018"/>
                <a:gd name="connsiteY195" fmla="*/ 433295 h 550273"/>
                <a:gd name="connsiteX196" fmla="*/ 378122 w 548018"/>
                <a:gd name="connsiteY196" fmla="*/ 435550 h 550273"/>
                <a:gd name="connsiteX197" fmla="*/ 381438 w 548018"/>
                <a:gd name="connsiteY197" fmla="*/ 435550 h 550273"/>
                <a:gd name="connsiteX198" fmla="*/ 390457 w 548018"/>
                <a:gd name="connsiteY198" fmla="*/ 432102 h 550273"/>
                <a:gd name="connsiteX199" fmla="*/ 389396 w 548018"/>
                <a:gd name="connsiteY199" fmla="*/ 428786 h 550273"/>
                <a:gd name="connsiteX200" fmla="*/ 394966 w 548018"/>
                <a:gd name="connsiteY200" fmla="*/ 422022 h 550273"/>
                <a:gd name="connsiteX201" fmla="*/ 397221 w 548018"/>
                <a:gd name="connsiteY201" fmla="*/ 419768 h 550273"/>
                <a:gd name="connsiteX202" fmla="*/ 398414 w 548018"/>
                <a:gd name="connsiteY202" fmla="*/ 423083 h 550273"/>
                <a:gd name="connsiteX203" fmla="*/ 400536 w 548018"/>
                <a:gd name="connsiteY203" fmla="*/ 423083 h 550273"/>
                <a:gd name="connsiteX204" fmla="*/ 402791 w 548018"/>
                <a:gd name="connsiteY204" fmla="*/ 428786 h 550273"/>
                <a:gd name="connsiteX205" fmla="*/ 403985 w 548018"/>
                <a:gd name="connsiteY205" fmla="*/ 433295 h 550273"/>
                <a:gd name="connsiteX206" fmla="*/ 409555 w 548018"/>
                <a:gd name="connsiteY206" fmla="*/ 437672 h 550273"/>
                <a:gd name="connsiteX207" fmla="*/ 410749 w 548018"/>
                <a:gd name="connsiteY207" fmla="*/ 437672 h 550273"/>
                <a:gd name="connsiteX208" fmla="*/ 409555 w 548018"/>
                <a:gd name="connsiteY208" fmla="*/ 435550 h 550273"/>
                <a:gd name="connsiteX209" fmla="*/ 411810 w 548018"/>
                <a:gd name="connsiteY209" fmla="*/ 434356 h 550273"/>
                <a:gd name="connsiteX210" fmla="*/ 409555 w 548018"/>
                <a:gd name="connsiteY210" fmla="*/ 424277 h 550273"/>
                <a:gd name="connsiteX211" fmla="*/ 415258 w 548018"/>
                <a:gd name="connsiteY211" fmla="*/ 419768 h 550273"/>
                <a:gd name="connsiteX212" fmla="*/ 407300 w 548018"/>
                <a:gd name="connsiteY212" fmla="*/ 402924 h 550273"/>
                <a:gd name="connsiteX213" fmla="*/ 429847 w 548018"/>
                <a:gd name="connsiteY213" fmla="*/ 381438 h 550273"/>
                <a:gd name="connsiteX214" fmla="*/ 431041 w 548018"/>
                <a:gd name="connsiteY214" fmla="*/ 383693 h 550273"/>
                <a:gd name="connsiteX215" fmla="*/ 465922 w 548018"/>
                <a:gd name="connsiteY215" fmla="*/ 334223 h 550273"/>
                <a:gd name="connsiteX216" fmla="*/ 485020 w 548018"/>
                <a:gd name="connsiteY216" fmla="*/ 337671 h 550273"/>
                <a:gd name="connsiteX217" fmla="*/ 487275 w 548018"/>
                <a:gd name="connsiteY217" fmla="*/ 337671 h 550273"/>
                <a:gd name="connsiteX218" fmla="*/ 487275 w 548018"/>
                <a:gd name="connsiteY218" fmla="*/ 343241 h 550273"/>
                <a:gd name="connsiteX219" fmla="*/ 489530 w 548018"/>
                <a:gd name="connsiteY219" fmla="*/ 342180 h 550273"/>
                <a:gd name="connsiteX220" fmla="*/ 489530 w 548018"/>
                <a:gd name="connsiteY220" fmla="*/ 339925 h 550273"/>
                <a:gd name="connsiteX221" fmla="*/ 490591 w 548018"/>
                <a:gd name="connsiteY221" fmla="*/ 339925 h 550273"/>
                <a:gd name="connsiteX222" fmla="*/ 489530 w 548018"/>
                <a:gd name="connsiteY222" fmla="*/ 337671 h 550273"/>
                <a:gd name="connsiteX223" fmla="*/ 511944 w 548018"/>
                <a:gd name="connsiteY223" fmla="*/ 327458 h 550273"/>
                <a:gd name="connsiteX224" fmla="*/ 513137 w 548018"/>
                <a:gd name="connsiteY224" fmla="*/ 318440 h 550273"/>
                <a:gd name="connsiteX225" fmla="*/ 519902 w 548018"/>
                <a:gd name="connsiteY225" fmla="*/ 300535 h 550273"/>
                <a:gd name="connsiteX226" fmla="*/ 539000 w 548018"/>
                <a:gd name="connsiteY226" fmla="*/ 265654 h 550273"/>
                <a:gd name="connsiteX227" fmla="*/ 533430 w 548018"/>
                <a:gd name="connsiteY227" fmla="*/ 234089 h 550273"/>
                <a:gd name="connsiteX228" fmla="*/ 529981 w 548018"/>
                <a:gd name="connsiteY228" fmla="*/ 221754 h 550273"/>
                <a:gd name="connsiteX229" fmla="*/ 525472 w 548018"/>
                <a:gd name="connsiteY229" fmla="*/ 204778 h 550273"/>
                <a:gd name="connsiteX230" fmla="*/ 522156 w 548018"/>
                <a:gd name="connsiteY230" fmla="*/ 185679 h 550273"/>
                <a:gd name="connsiteX231" fmla="*/ 535684 w 548018"/>
                <a:gd name="connsiteY231" fmla="*/ 164326 h 550273"/>
                <a:gd name="connsiteX232" fmla="*/ 548019 w 548018"/>
                <a:gd name="connsiteY232" fmla="*/ 153052 h 55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548018" h="550273">
                  <a:moveTo>
                    <a:pt x="548019" y="153052"/>
                  </a:moveTo>
                  <a:lnTo>
                    <a:pt x="548019" y="124935"/>
                  </a:lnTo>
                  <a:lnTo>
                    <a:pt x="517647" y="49603"/>
                  </a:lnTo>
                  <a:lnTo>
                    <a:pt x="509689" y="19231"/>
                  </a:lnTo>
                  <a:lnTo>
                    <a:pt x="455710" y="0"/>
                  </a:lnTo>
                  <a:lnTo>
                    <a:pt x="403985" y="27056"/>
                  </a:lnTo>
                  <a:lnTo>
                    <a:pt x="403985" y="22547"/>
                  </a:lnTo>
                  <a:lnTo>
                    <a:pt x="401730" y="21486"/>
                  </a:lnTo>
                  <a:lnTo>
                    <a:pt x="397221" y="31566"/>
                  </a:lnTo>
                  <a:lnTo>
                    <a:pt x="391650" y="20292"/>
                  </a:lnTo>
                  <a:lnTo>
                    <a:pt x="359024" y="38330"/>
                  </a:lnTo>
                  <a:lnTo>
                    <a:pt x="354515" y="30372"/>
                  </a:lnTo>
                  <a:lnTo>
                    <a:pt x="347750" y="20292"/>
                  </a:lnTo>
                  <a:lnTo>
                    <a:pt x="346557" y="22547"/>
                  </a:lnTo>
                  <a:lnTo>
                    <a:pt x="344302" y="22547"/>
                  </a:lnTo>
                  <a:lnTo>
                    <a:pt x="344302" y="18037"/>
                  </a:lnTo>
                  <a:lnTo>
                    <a:pt x="338732" y="10213"/>
                  </a:lnTo>
                  <a:lnTo>
                    <a:pt x="331968" y="22547"/>
                  </a:lnTo>
                  <a:lnTo>
                    <a:pt x="351066" y="32627"/>
                  </a:lnTo>
                  <a:lnTo>
                    <a:pt x="348811" y="37136"/>
                  </a:lnTo>
                  <a:lnTo>
                    <a:pt x="342048" y="46154"/>
                  </a:lnTo>
                  <a:lnTo>
                    <a:pt x="343241" y="47348"/>
                  </a:lnTo>
                  <a:lnTo>
                    <a:pt x="342048" y="47348"/>
                  </a:lnTo>
                  <a:lnTo>
                    <a:pt x="339793" y="49603"/>
                  </a:lnTo>
                  <a:lnTo>
                    <a:pt x="338732" y="51857"/>
                  </a:lnTo>
                  <a:lnTo>
                    <a:pt x="338732" y="55173"/>
                  </a:lnTo>
                  <a:lnTo>
                    <a:pt x="337538" y="56367"/>
                  </a:lnTo>
                  <a:lnTo>
                    <a:pt x="336477" y="56367"/>
                  </a:lnTo>
                  <a:lnTo>
                    <a:pt x="334223" y="60877"/>
                  </a:lnTo>
                  <a:lnTo>
                    <a:pt x="328652" y="58621"/>
                  </a:lnTo>
                  <a:lnTo>
                    <a:pt x="324143" y="66447"/>
                  </a:lnTo>
                  <a:lnTo>
                    <a:pt x="311676" y="73211"/>
                  </a:lnTo>
                  <a:lnTo>
                    <a:pt x="276795" y="126129"/>
                  </a:lnTo>
                  <a:lnTo>
                    <a:pt x="266715" y="130506"/>
                  </a:lnTo>
                  <a:lnTo>
                    <a:pt x="265654" y="132761"/>
                  </a:lnTo>
                  <a:lnTo>
                    <a:pt x="265654" y="133954"/>
                  </a:lnTo>
                  <a:lnTo>
                    <a:pt x="266715" y="133954"/>
                  </a:lnTo>
                  <a:lnTo>
                    <a:pt x="266715" y="136209"/>
                  </a:lnTo>
                  <a:lnTo>
                    <a:pt x="265654" y="137270"/>
                  </a:lnTo>
                  <a:lnTo>
                    <a:pt x="266715" y="138464"/>
                  </a:lnTo>
                  <a:lnTo>
                    <a:pt x="267776" y="138464"/>
                  </a:lnTo>
                  <a:lnTo>
                    <a:pt x="266715" y="139525"/>
                  </a:lnTo>
                  <a:lnTo>
                    <a:pt x="268969" y="141779"/>
                  </a:lnTo>
                  <a:lnTo>
                    <a:pt x="265654" y="147482"/>
                  </a:lnTo>
                  <a:lnTo>
                    <a:pt x="257696" y="148543"/>
                  </a:lnTo>
                  <a:lnTo>
                    <a:pt x="255442" y="149737"/>
                  </a:lnTo>
                  <a:lnTo>
                    <a:pt x="255442" y="148543"/>
                  </a:lnTo>
                  <a:lnTo>
                    <a:pt x="253187" y="148543"/>
                  </a:lnTo>
                  <a:lnTo>
                    <a:pt x="245362" y="141779"/>
                  </a:lnTo>
                  <a:lnTo>
                    <a:pt x="234088" y="141779"/>
                  </a:lnTo>
                  <a:lnTo>
                    <a:pt x="232895" y="136209"/>
                  </a:lnTo>
                  <a:lnTo>
                    <a:pt x="228385" y="128251"/>
                  </a:lnTo>
                  <a:lnTo>
                    <a:pt x="211542" y="126129"/>
                  </a:lnTo>
                  <a:lnTo>
                    <a:pt x="210481" y="123875"/>
                  </a:lnTo>
                  <a:lnTo>
                    <a:pt x="205971" y="123875"/>
                  </a:lnTo>
                  <a:lnTo>
                    <a:pt x="205971" y="126129"/>
                  </a:lnTo>
                  <a:lnTo>
                    <a:pt x="207032" y="124935"/>
                  </a:lnTo>
                  <a:lnTo>
                    <a:pt x="208226" y="128251"/>
                  </a:lnTo>
                  <a:lnTo>
                    <a:pt x="198014" y="136209"/>
                  </a:lnTo>
                  <a:lnTo>
                    <a:pt x="200268" y="142973"/>
                  </a:lnTo>
                  <a:lnTo>
                    <a:pt x="200268" y="147482"/>
                  </a:lnTo>
                  <a:lnTo>
                    <a:pt x="202523" y="147482"/>
                  </a:lnTo>
                  <a:lnTo>
                    <a:pt x="201462" y="149737"/>
                  </a:lnTo>
                  <a:lnTo>
                    <a:pt x="200268" y="149737"/>
                  </a:lnTo>
                  <a:lnTo>
                    <a:pt x="199207" y="148543"/>
                  </a:lnTo>
                  <a:lnTo>
                    <a:pt x="198014" y="146289"/>
                  </a:lnTo>
                  <a:lnTo>
                    <a:pt x="199207" y="145228"/>
                  </a:lnTo>
                  <a:lnTo>
                    <a:pt x="198014" y="144034"/>
                  </a:lnTo>
                  <a:lnTo>
                    <a:pt x="198014" y="142973"/>
                  </a:lnTo>
                  <a:lnTo>
                    <a:pt x="196953" y="140718"/>
                  </a:lnTo>
                  <a:lnTo>
                    <a:pt x="196953" y="141779"/>
                  </a:lnTo>
                  <a:lnTo>
                    <a:pt x="195759" y="141779"/>
                  </a:lnTo>
                  <a:lnTo>
                    <a:pt x="194698" y="139525"/>
                  </a:lnTo>
                  <a:lnTo>
                    <a:pt x="193637" y="140718"/>
                  </a:lnTo>
                  <a:lnTo>
                    <a:pt x="193637" y="141779"/>
                  </a:lnTo>
                  <a:lnTo>
                    <a:pt x="190189" y="142973"/>
                  </a:lnTo>
                  <a:lnTo>
                    <a:pt x="187934" y="145228"/>
                  </a:lnTo>
                  <a:lnTo>
                    <a:pt x="183424" y="139525"/>
                  </a:lnTo>
                  <a:lnTo>
                    <a:pt x="183424" y="141779"/>
                  </a:lnTo>
                  <a:lnTo>
                    <a:pt x="181170" y="142973"/>
                  </a:lnTo>
                  <a:lnTo>
                    <a:pt x="180109" y="137270"/>
                  </a:lnTo>
                  <a:lnTo>
                    <a:pt x="151992" y="100134"/>
                  </a:lnTo>
                  <a:lnTo>
                    <a:pt x="154246" y="98012"/>
                  </a:lnTo>
                  <a:lnTo>
                    <a:pt x="151992" y="94564"/>
                  </a:lnTo>
                  <a:lnTo>
                    <a:pt x="155307" y="90054"/>
                  </a:lnTo>
                  <a:lnTo>
                    <a:pt x="155307" y="75465"/>
                  </a:lnTo>
                  <a:lnTo>
                    <a:pt x="150798" y="70956"/>
                  </a:lnTo>
                  <a:lnTo>
                    <a:pt x="146289" y="81035"/>
                  </a:lnTo>
                  <a:lnTo>
                    <a:pt x="142973" y="85545"/>
                  </a:lnTo>
                  <a:lnTo>
                    <a:pt x="147482" y="92309"/>
                  </a:lnTo>
                  <a:lnTo>
                    <a:pt x="146289" y="93503"/>
                  </a:lnTo>
                  <a:lnTo>
                    <a:pt x="145228" y="93503"/>
                  </a:lnTo>
                  <a:lnTo>
                    <a:pt x="144034" y="92309"/>
                  </a:lnTo>
                  <a:lnTo>
                    <a:pt x="140718" y="86738"/>
                  </a:lnTo>
                  <a:lnTo>
                    <a:pt x="136209" y="79975"/>
                  </a:lnTo>
                  <a:lnTo>
                    <a:pt x="135015" y="79975"/>
                  </a:lnTo>
                  <a:lnTo>
                    <a:pt x="133954" y="78781"/>
                  </a:lnTo>
                  <a:lnTo>
                    <a:pt x="132761" y="78781"/>
                  </a:lnTo>
                  <a:lnTo>
                    <a:pt x="131700" y="75465"/>
                  </a:lnTo>
                  <a:lnTo>
                    <a:pt x="130506" y="73211"/>
                  </a:lnTo>
                  <a:lnTo>
                    <a:pt x="129445" y="60877"/>
                  </a:lnTo>
                  <a:lnTo>
                    <a:pt x="78781" y="18037"/>
                  </a:lnTo>
                  <a:lnTo>
                    <a:pt x="33820" y="32627"/>
                  </a:lnTo>
                  <a:lnTo>
                    <a:pt x="0" y="128251"/>
                  </a:lnTo>
                  <a:lnTo>
                    <a:pt x="4510" y="128251"/>
                  </a:lnTo>
                  <a:lnTo>
                    <a:pt x="10212" y="137270"/>
                  </a:lnTo>
                  <a:lnTo>
                    <a:pt x="19231" y="136209"/>
                  </a:lnTo>
                  <a:lnTo>
                    <a:pt x="22547" y="145228"/>
                  </a:lnTo>
                  <a:lnTo>
                    <a:pt x="10212" y="151992"/>
                  </a:lnTo>
                  <a:lnTo>
                    <a:pt x="3448" y="150798"/>
                  </a:lnTo>
                  <a:lnTo>
                    <a:pt x="2255" y="155308"/>
                  </a:lnTo>
                  <a:lnTo>
                    <a:pt x="9019" y="159817"/>
                  </a:lnTo>
                  <a:lnTo>
                    <a:pt x="7958" y="171090"/>
                  </a:lnTo>
                  <a:lnTo>
                    <a:pt x="12467" y="171090"/>
                  </a:lnTo>
                  <a:lnTo>
                    <a:pt x="13528" y="177854"/>
                  </a:lnTo>
                  <a:lnTo>
                    <a:pt x="29311" y="200401"/>
                  </a:lnTo>
                  <a:lnTo>
                    <a:pt x="37136" y="198146"/>
                  </a:lnTo>
                  <a:lnTo>
                    <a:pt x="39391" y="199207"/>
                  </a:lnTo>
                  <a:lnTo>
                    <a:pt x="39391" y="201462"/>
                  </a:lnTo>
                  <a:lnTo>
                    <a:pt x="43900" y="200401"/>
                  </a:lnTo>
                  <a:lnTo>
                    <a:pt x="43900" y="195892"/>
                  </a:lnTo>
                  <a:lnTo>
                    <a:pt x="61937" y="189128"/>
                  </a:lnTo>
                  <a:lnTo>
                    <a:pt x="69762" y="213796"/>
                  </a:lnTo>
                  <a:lnTo>
                    <a:pt x="66447" y="224009"/>
                  </a:lnTo>
                  <a:lnTo>
                    <a:pt x="70956" y="222815"/>
                  </a:lnTo>
                  <a:lnTo>
                    <a:pt x="67508" y="239792"/>
                  </a:lnTo>
                  <a:lnTo>
                    <a:pt x="68701" y="240852"/>
                  </a:lnTo>
                  <a:lnTo>
                    <a:pt x="73211" y="243107"/>
                  </a:lnTo>
                  <a:lnTo>
                    <a:pt x="74272" y="237536"/>
                  </a:lnTo>
                  <a:lnTo>
                    <a:pt x="77720" y="237536"/>
                  </a:lnTo>
                  <a:lnTo>
                    <a:pt x="81036" y="235282"/>
                  </a:lnTo>
                  <a:lnTo>
                    <a:pt x="88993" y="247616"/>
                  </a:lnTo>
                  <a:lnTo>
                    <a:pt x="88993" y="248677"/>
                  </a:lnTo>
                  <a:lnTo>
                    <a:pt x="76526" y="253187"/>
                  </a:lnTo>
                  <a:lnTo>
                    <a:pt x="64192" y="262206"/>
                  </a:lnTo>
                  <a:lnTo>
                    <a:pt x="62998" y="265654"/>
                  </a:lnTo>
                  <a:lnTo>
                    <a:pt x="66447" y="265654"/>
                  </a:lnTo>
                  <a:lnTo>
                    <a:pt x="60744" y="275733"/>
                  </a:lnTo>
                  <a:lnTo>
                    <a:pt x="57428" y="276794"/>
                  </a:lnTo>
                  <a:lnTo>
                    <a:pt x="57428" y="284752"/>
                  </a:lnTo>
                  <a:lnTo>
                    <a:pt x="55173" y="284752"/>
                  </a:lnTo>
                  <a:lnTo>
                    <a:pt x="54112" y="287007"/>
                  </a:lnTo>
                  <a:lnTo>
                    <a:pt x="50664" y="288067"/>
                  </a:lnTo>
                  <a:lnTo>
                    <a:pt x="49603" y="290323"/>
                  </a:lnTo>
                  <a:lnTo>
                    <a:pt x="49603" y="293771"/>
                  </a:lnTo>
                  <a:lnTo>
                    <a:pt x="48409" y="296026"/>
                  </a:lnTo>
                  <a:lnTo>
                    <a:pt x="47348" y="297087"/>
                  </a:lnTo>
                  <a:lnTo>
                    <a:pt x="46155" y="299341"/>
                  </a:lnTo>
                  <a:lnTo>
                    <a:pt x="55173" y="312870"/>
                  </a:lnTo>
                  <a:lnTo>
                    <a:pt x="52919" y="317379"/>
                  </a:lnTo>
                  <a:lnTo>
                    <a:pt x="57428" y="320694"/>
                  </a:lnTo>
                  <a:lnTo>
                    <a:pt x="59683" y="322949"/>
                  </a:lnTo>
                  <a:lnTo>
                    <a:pt x="58489" y="325204"/>
                  </a:lnTo>
                  <a:lnTo>
                    <a:pt x="56367" y="321888"/>
                  </a:lnTo>
                  <a:lnTo>
                    <a:pt x="55173" y="322949"/>
                  </a:lnTo>
                  <a:lnTo>
                    <a:pt x="61937" y="329713"/>
                  </a:lnTo>
                  <a:lnTo>
                    <a:pt x="60744" y="333161"/>
                  </a:lnTo>
                  <a:lnTo>
                    <a:pt x="65253" y="335416"/>
                  </a:lnTo>
                  <a:lnTo>
                    <a:pt x="85545" y="359024"/>
                  </a:lnTo>
                  <a:lnTo>
                    <a:pt x="85545" y="361278"/>
                  </a:lnTo>
                  <a:lnTo>
                    <a:pt x="76526" y="363533"/>
                  </a:lnTo>
                  <a:lnTo>
                    <a:pt x="84484" y="384887"/>
                  </a:lnTo>
                  <a:lnTo>
                    <a:pt x="91116" y="396160"/>
                  </a:lnTo>
                  <a:lnTo>
                    <a:pt x="94564" y="394966"/>
                  </a:lnTo>
                  <a:lnTo>
                    <a:pt x="97879" y="405178"/>
                  </a:lnTo>
                  <a:lnTo>
                    <a:pt x="95625" y="407433"/>
                  </a:lnTo>
                  <a:lnTo>
                    <a:pt x="100134" y="411810"/>
                  </a:lnTo>
                  <a:lnTo>
                    <a:pt x="108092" y="426531"/>
                  </a:lnTo>
                  <a:lnTo>
                    <a:pt x="117110" y="451200"/>
                  </a:lnTo>
                  <a:lnTo>
                    <a:pt x="111408" y="454649"/>
                  </a:lnTo>
                  <a:lnTo>
                    <a:pt x="110347" y="453455"/>
                  </a:lnTo>
                  <a:lnTo>
                    <a:pt x="96818" y="462474"/>
                  </a:lnTo>
                  <a:lnTo>
                    <a:pt x="94564" y="469238"/>
                  </a:lnTo>
                  <a:lnTo>
                    <a:pt x="94564" y="480511"/>
                  </a:lnTo>
                  <a:lnTo>
                    <a:pt x="101328" y="487275"/>
                  </a:lnTo>
                  <a:lnTo>
                    <a:pt x="108092" y="481705"/>
                  </a:lnTo>
                  <a:lnTo>
                    <a:pt x="118172" y="492845"/>
                  </a:lnTo>
                  <a:lnTo>
                    <a:pt x="109153" y="499609"/>
                  </a:lnTo>
                  <a:lnTo>
                    <a:pt x="113662" y="503058"/>
                  </a:lnTo>
                  <a:lnTo>
                    <a:pt x="120426" y="496294"/>
                  </a:lnTo>
                  <a:lnTo>
                    <a:pt x="127190" y="504119"/>
                  </a:lnTo>
                  <a:lnTo>
                    <a:pt x="128251" y="514199"/>
                  </a:lnTo>
                  <a:lnTo>
                    <a:pt x="140718" y="524411"/>
                  </a:lnTo>
                  <a:lnTo>
                    <a:pt x="148543" y="529982"/>
                  </a:lnTo>
                  <a:lnTo>
                    <a:pt x="149737" y="531175"/>
                  </a:lnTo>
                  <a:lnTo>
                    <a:pt x="164326" y="536745"/>
                  </a:lnTo>
                  <a:lnTo>
                    <a:pt x="184618" y="527726"/>
                  </a:lnTo>
                  <a:lnTo>
                    <a:pt x="207032" y="546957"/>
                  </a:lnTo>
                  <a:lnTo>
                    <a:pt x="205971" y="548019"/>
                  </a:lnTo>
                  <a:lnTo>
                    <a:pt x="209287" y="550273"/>
                  </a:lnTo>
                  <a:lnTo>
                    <a:pt x="211542" y="550273"/>
                  </a:lnTo>
                  <a:lnTo>
                    <a:pt x="209287" y="531175"/>
                  </a:lnTo>
                  <a:lnTo>
                    <a:pt x="209287" y="527726"/>
                  </a:lnTo>
                  <a:lnTo>
                    <a:pt x="205971" y="482766"/>
                  </a:lnTo>
                  <a:lnTo>
                    <a:pt x="310615" y="497355"/>
                  </a:lnTo>
                  <a:lnTo>
                    <a:pt x="376929" y="433295"/>
                  </a:lnTo>
                  <a:lnTo>
                    <a:pt x="378122" y="435550"/>
                  </a:lnTo>
                  <a:lnTo>
                    <a:pt x="381438" y="435550"/>
                  </a:lnTo>
                  <a:lnTo>
                    <a:pt x="390457" y="432102"/>
                  </a:lnTo>
                  <a:lnTo>
                    <a:pt x="389396" y="428786"/>
                  </a:lnTo>
                  <a:lnTo>
                    <a:pt x="394966" y="422022"/>
                  </a:lnTo>
                  <a:lnTo>
                    <a:pt x="397221" y="419768"/>
                  </a:lnTo>
                  <a:lnTo>
                    <a:pt x="398414" y="423083"/>
                  </a:lnTo>
                  <a:lnTo>
                    <a:pt x="400536" y="423083"/>
                  </a:lnTo>
                  <a:lnTo>
                    <a:pt x="402791" y="428786"/>
                  </a:lnTo>
                  <a:lnTo>
                    <a:pt x="403985" y="433295"/>
                  </a:lnTo>
                  <a:lnTo>
                    <a:pt x="409555" y="437672"/>
                  </a:lnTo>
                  <a:lnTo>
                    <a:pt x="410749" y="437672"/>
                  </a:lnTo>
                  <a:lnTo>
                    <a:pt x="409555" y="435550"/>
                  </a:lnTo>
                  <a:lnTo>
                    <a:pt x="411810" y="434356"/>
                  </a:lnTo>
                  <a:lnTo>
                    <a:pt x="409555" y="424277"/>
                  </a:lnTo>
                  <a:lnTo>
                    <a:pt x="415258" y="419768"/>
                  </a:lnTo>
                  <a:lnTo>
                    <a:pt x="407300" y="402924"/>
                  </a:lnTo>
                  <a:lnTo>
                    <a:pt x="429847" y="381438"/>
                  </a:lnTo>
                  <a:lnTo>
                    <a:pt x="431041" y="383693"/>
                  </a:lnTo>
                  <a:lnTo>
                    <a:pt x="465922" y="334223"/>
                  </a:lnTo>
                  <a:lnTo>
                    <a:pt x="485020" y="337671"/>
                  </a:lnTo>
                  <a:lnTo>
                    <a:pt x="487275" y="337671"/>
                  </a:lnTo>
                  <a:lnTo>
                    <a:pt x="487275" y="343241"/>
                  </a:lnTo>
                  <a:lnTo>
                    <a:pt x="489530" y="342180"/>
                  </a:lnTo>
                  <a:lnTo>
                    <a:pt x="489530" y="339925"/>
                  </a:lnTo>
                  <a:lnTo>
                    <a:pt x="490591" y="339925"/>
                  </a:lnTo>
                  <a:lnTo>
                    <a:pt x="489530" y="337671"/>
                  </a:lnTo>
                  <a:lnTo>
                    <a:pt x="511944" y="327458"/>
                  </a:lnTo>
                  <a:lnTo>
                    <a:pt x="513137" y="318440"/>
                  </a:lnTo>
                  <a:lnTo>
                    <a:pt x="519902" y="300535"/>
                  </a:lnTo>
                  <a:lnTo>
                    <a:pt x="539000" y="265654"/>
                  </a:lnTo>
                  <a:lnTo>
                    <a:pt x="533430" y="234089"/>
                  </a:lnTo>
                  <a:lnTo>
                    <a:pt x="529981" y="221754"/>
                  </a:lnTo>
                  <a:lnTo>
                    <a:pt x="525472" y="204778"/>
                  </a:lnTo>
                  <a:lnTo>
                    <a:pt x="522156" y="185679"/>
                  </a:lnTo>
                  <a:lnTo>
                    <a:pt x="535684" y="164326"/>
                  </a:lnTo>
                  <a:lnTo>
                    <a:pt x="548019" y="15305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62" name="Freeform: Shape 961">
              <a:extLst>
                <a:ext uri="{FF2B5EF4-FFF2-40B4-BE49-F238E27FC236}">
                  <a16:creationId xmlns:a16="http://schemas.microsoft.com/office/drawing/2014/main" id="{4E7DF6B4-1115-23EE-9EC5-45399F7FB2A9}"/>
                </a:ext>
              </a:extLst>
            </p:cNvPr>
            <p:cNvSpPr/>
            <p:nvPr/>
          </p:nvSpPr>
          <p:spPr>
            <a:xfrm>
              <a:off x="4274990" y="10117842"/>
              <a:ext cx="590591" cy="606640"/>
            </a:xfrm>
            <a:custGeom>
              <a:avLst/>
              <a:gdLst>
                <a:gd name="connsiteX0" fmla="*/ 177721 w 590591"/>
                <a:gd name="connsiteY0" fmla="*/ 55041 h 606640"/>
                <a:gd name="connsiteX1" fmla="*/ 191249 w 590591"/>
                <a:gd name="connsiteY1" fmla="*/ 57295 h 606640"/>
                <a:gd name="connsiteX2" fmla="*/ 188995 w 590591"/>
                <a:gd name="connsiteY2" fmla="*/ 66314 h 606640"/>
                <a:gd name="connsiteX3" fmla="*/ 182231 w 590591"/>
                <a:gd name="connsiteY3" fmla="*/ 77587 h 606640"/>
                <a:gd name="connsiteX4" fmla="*/ 183424 w 590591"/>
                <a:gd name="connsiteY4" fmla="*/ 84351 h 606640"/>
                <a:gd name="connsiteX5" fmla="*/ 196952 w 590591"/>
                <a:gd name="connsiteY5" fmla="*/ 106898 h 606640"/>
                <a:gd name="connsiteX6" fmla="*/ 274540 w 590591"/>
                <a:gd name="connsiteY6" fmla="*/ 58489 h 606640"/>
                <a:gd name="connsiteX7" fmla="*/ 286874 w 590591"/>
                <a:gd name="connsiteY7" fmla="*/ 59683 h 606640"/>
                <a:gd name="connsiteX8" fmla="*/ 285813 w 590591"/>
                <a:gd name="connsiteY8" fmla="*/ 67508 h 606640"/>
                <a:gd name="connsiteX9" fmla="*/ 288068 w 590591"/>
                <a:gd name="connsiteY9" fmla="*/ 77587 h 606640"/>
                <a:gd name="connsiteX10" fmla="*/ 286874 w 590591"/>
                <a:gd name="connsiteY10" fmla="*/ 78648 h 606640"/>
                <a:gd name="connsiteX11" fmla="*/ 286874 w 590591"/>
                <a:gd name="connsiteY11" fmla="*/ 79842 h 606640"/>
                <a:gd name="connsiteX12" fmla="*/ 289129 w 590591"/>
                <a:gd name="connsiteY12" fmla="*/ 79842 h 606640"/>
                <a:gd name="connsiteX13" fmla="*/ 289129 w 590591"/>
                <a:gd name="connsiteY13" fmla="*/ 76394 h 606640"/>
                <a:gd name="connsiteX14" fmla="*/ 292577 w 590591"/>
                <a:gd name="connsiteY14" fmla="*/ 74139 h 606640"/>
                <a:gd name="connsiteX15" fmla="*/ 291384 w 590591"/>
                <a:gd name="connsiteY15" fmla="*/ 71884 h 606640"/>
                <a:gd name="connsiteX16" fmla="*/ 319501 w 590591"/>
                <a:gd name="connsiteY16" fmla="*/ 64060 h 606640"/>
                <a:gd name="connsiteX17" fmla="*/ 407300 w 590591"/>
                <a:gd name="connsiteY17" fmla="*/ 14589 h 606640"/>
                <a:gd name="connsiteX18" fmla="*/ 417513 w 590591"/>
                <a:gd name="connsiteY18" fmla="*/ 30372 h 606640"/>
                <a:gd name="connsiteX19" fmla="*/ 425338 w 590591"/>
                <a:gd name="connsiteY19" fmla="*/ 21353 h 606640"/>
                <a:gd name="connsiteX20" fmla="*/ 430908 w 590591"/>
                <a:gd name="connsiteY20" fmla="*/ 32627 h 606640"/>
                <a:gd name="connsiteX21" fmla="*/ 435418 w 590591"/>
                <a:gd name="connsiteY21" fmla="*/ 31566 h 606640"/>
                <a:gd name="connsiteX22" fmla="*/ 430908 w 590591"/>
                <a:gd name="connsiteY22" fmla="*/ 24801 h 606640"/>
                <a:gd name="connsiteX23" fmla="*/ 444436 w 590591"/>
                <a:gd name="connsiteY23" fmla="*/ 11273 h 606640"/>
                <a:gd name="connsiteX24" fmla="*/ 437672 w 590591"/>
                <a:gd name="connsiteY24" fmla="*/ 1194 h 606640"/>
                <a:gd name="connsiteX25" fmla="*/ 438733 w 590591"/>
                <a:gd name="connsiteY25" fmla="*/ 0 h 606640"/>
                <a:gd name="connsiteX26" fmla="*/ 443242 w 590591"/>
                <a:gd name="connsiteY26" fmla="*/ 3448 h 606640"/>
                <a:gd name="connsiteX27" fmla="*/ 446558 w 590591"/>
                <a:gd name="connsiteY27" fmla="*/ 3448 h 606640"/>
                <a:gd name="connsiteX28" fmla="*/ 450007 w 590591"/>
                <a:gd name="connsiteY28" fmla="*/ 5703 h 606640"/>
                <a:gd name="connsiteX29" fmla="*/ 456770 w 590591"/>
                <a:gd name="connsiteY29" fmla="*/ 5703 h 606640"/>
                <a:gd name="connsiteX30" fmla="*/ 460086 w 590591"/>
                <a:gd name="connsiteY30" fmla="*/ 12467 h 606640"/>
                <a:gd name="connsiteX31" fmla="*/ 466850 w 590591"/>
                <a:gd name="connsiteY31" fmla="*/ 16976 h 606640"/>
                <a:gd name="connsiteX32" fmla="*/ 468044 w 590591"/>
                <a:gd name="connsiteY32" fmla="*/ 19231 h 606640"/>
                <a:gd name="connsiteX33" fmla="*/ 472553 w 590591"/>
                <a:gd name="connsiteY33" fmla="*/ 16976 h 606640"/>
                <a:gd name="connsiteX34" fmla="*/ 493906 w 590591"/>
                <a:gd name="connsiteY34" fmla="*/ 7957 h 606640"/>
                <a:gd name="connsiteX35" fmla="*/ 531042 w 590591"/>
                <a:gd name="connsiteY35" fmla="*/ 56367 h 606640"/>
                <a:gd name="connsiteX36" fmla="*/ 527726 w 590591"/>
                <a:gd name="connsiteY36" fmla="*/ 41778 h 606640"/>
                <a:gd name="connsiteX37" fmla="*/ 559159 w 590591"/>
                <a:gd name="connsiteY37" fmla="*/ 30504 h 606640"/>
                <a:gd name="connsiteX38" fmla="*/ 589531 w 590591"/>
                <a:gd name="connsiteY38" fmla="*/ 64192 h 606640"/>
                <a:gd name="connsiteX39" fmla="*/ 587276 w 590591"/>
                <a:gd name="connsiteY39" fmla="*/ 66447 h 606640"/>
                <a:gd name="connsiteX40" fmla="*/ 590592 w 590591"/>
                <a:gd name="connsiteY40" fmla="*/ 69895 h 606640"/>
                <a:gd name="connsiteX41" fmla="*/ 561414 w 590591"/>
                <a:gd name="connsiteY41" fmla="*/ 137402 h 606640"/>
                <a:gd name="connsiteX42" fmla="*/ 536613 w 590591"/>
                <a:gd name="connsiteY42" fmla="*/ 139657 h 606640"/>
                <a:gd name="connsiteX43" fmla="*/ 537806 w 590591"/>
                <a:gd name="connsiteY43" fmla="*/ 161011 h 606640"/>
                <a:gd name="connsiteX44" fmla="*/ 532236 w 590591"/>
                <a:gd name="connsiteY44" fmla="*/ 162204 h 606640"/>
                <a:gd name="connsiteX45" fmla="*/ 534491 w 590591"/>
                <a:gd name="connsiteY45" fmla="*/ 183557 h 606640"/>
                <a:gd name="connsiteX46" fmla="*/ 524411 w 590591"/>
                <a:gd name="connsiteY46" fmla="*/ 184618 h 606640"/>
                <a:gd name="connsiteX47" fmla="*/ 525472 w 590591"/>
                <a:gd name="connsiteY47" fmla="*/ 189128 h 606640"/>
                <a:gd name="connsiteX48" fmla="*/ 515392 w 590591"/>
                <a:gd name="connsiteY48" fmla="*/ 191382 h 606640"/>
                <a:gd name="connsiteX49" fmla="*/ 514331 w 590591"/>
                <a:gd name="connsiteY49" fmla="*/ 183557 h 606640"/>
                <a:gd name="connsiteX50" fmla="*/ 494039 w 590591"/>
                <a:gd name="connsiteY50" fmla="*/ 185812 h 606640"/>
                <a:gd name="connsiteX51" fmla="*/ 495100 w 590591"/>
                <a:gd name="connsiteY51" fmla="*/ 198146 h 606640"/>
                <a:gd name="connsiteX52" fmla="*/ 507434 w 590591"/>
                <a:gd name="connsiteY52" fmla="*/ 200401 h 606640"/>
                <a:gd name="connsiteX53" fmla="*/ 506374 w 590591"/>
                <a:gd name="connsiteY53" fmla="*/ 195892 h 606640"/>
                <a:gd name="connsiteX54" fmla="*/ 514199 w 590591"/>
                <a:gd name="connsiteY54" fmla="*/ 194698 h 606640"/>
                <a:gd name="connsiteX55" fmla="*/ 515259 w 590591"/>
                <a:gd name="connsiteY55" fmla="*/ 201462 h 606640"/>
                <a:gd name="connsiteX56" fmla="*/ 545631 w 590591"/>
                <a:gd name="connsiteY56" fmla="*/ 178915 h 606640"/>
                <a:gd name="connsiteX57" fmla="*/ 553456 w 590591"/>
                <a:gd name="connsiteY57" fmla="*/ 204778 h 606640"/>
                <a:gd name="connsiteX58" fmla="*/ 544438 w 590591"/>
                <a:gd name="connsiteY58" fmla="*/ 207032 h 606640"/>
                <a:gd name="connsiteX59" fmla="*/ 545631 w 590591"/>
                <a:gd name="connsiteY59" fmla="*/ 212602 h 606640"/>
                <a:gd name="connsiteX60" fmla="*/ 545631 w 590591"/>
                <a:gd name="connsiteY60" fmla="*/ 220428 h 606640"/>
                <a:gd name="connsiteX61" fmla="*/ 550141 w 590591"/>
                <a:gd name="connsiteY61" fmla="*/ 228253 h 606640"/>
                <a:gd name="connsiteX62" fmla="*/ 540061 w 590591"/>
                <a:gd name="connsiteY62" fmla="*/ 231569 h 606640"/>
                <a:gd name="connsiteX63" fmla="*/ 547886 w 590591"/>
                <a:gd name="connsiteY63" fmla="*/ 242842 h 606640"/>
                <a:gd name="connsiteX64" fmla="*/ 546825 w 590591"/>
                <a:gd name="connsiteY64" fmla="*/ 247351 h 606640"/>
                <a:gd name="connsiteX65" fmla="*/ 518708 w 590591"/>
                <a:gd name="connsiteY65" fmla="*/ 249606 h 606640"/>
                <a:gd name="connsiteX66" fmla="*/ 498416 w 590591"/>
                <a:gd name="connsiteY66" fmla="*/ 246290 h 606640"/>
                <a:gd name="connsiteX67" fmla="*/ 498416 w 590591"/>
                <a:gd name="connsiteY67" fmla="*/ 244036 h 606640"/>
                <a:gd name="connsiteX68" fmla="*/ 501731 w 590591"/>
                <a:gd name="connsiteY68" fmla="*/ 242974 h 606640"/>
                <a:gd name="connsiteX69" fmla="*/ 502792 w 590591"/>
                <a:gd name="connsiteY69" fmla="*/ 231701 h 606640"/>
                <a:gd name="connsiteX70" fmla="*/ 499477 w 590591"/>
                <a:gd name="connsiteY70" fmla="*/ 230640 h 606640"/>
                <a:gd name="connsiteX71" fmla="*/ 499477 w 590591"/>
                <a:gd name="connsiteY71" fmla="*/ 221622 h 606640"/>
                <a:gd name="connsiteX72" fmla="*/ 466850 w 590591"/>
                <a:gd name="connsiteY72" fmla="*/ 225069 h 606640"/>
                <a:gd name="connsiteX73" fmla="*/ 470299 w 590591"/>
                <a:gd name="connsiteY73" fmla="*/ 217245 h 606640"/>
                <a:gd name="connsiteX74" fmla="*/ 475869 w 590591"/>
                <a:gd name="connsiteY74" fmla="*/ 216051 h 606640"/>
                <a:gd name="connsiteX75" fmla="*/ 471360 w 590591"/>
                <a:gd name="connsiteY75" fmla="*/ 209286 h 606640"/>
                <a:gd name="connsiteX76" fmla="*/ 469105 w 590591"/>
                <a:gd name="connsiteY76" fmla="*/ 211542 h 606640"/>
                <a:gd name="connsiteX77" fmla="*/ 460086 w 590591"/>
                <a:gd name="connsiteY77" fmla="*/ 212602 h 606640"/>
                <a:gd name="connsiteX78" fmla="*/ 458892 w 590591"/>
                <a:gd name="connsiteY78" fmla="*/ 218173 h 606640"/>
                <a:gd name="connsiteX79" fmla="*/ 461147 w 590591"/>
                <a:gd name="connsiteY79" fmla="*/ 218173 h 606640"/>
                <a:gd name="connsiteX80" fmla="*/ 462208 w 590591"/>
                <a:gd name="connsiteY80" fmla="*/ 228253 h 606640"/>
                <a:gd name="connsiteX81" fmla="*/ 464463 w 590591"/>
                <a:gd name="connsiteY81" fmla="*/ 240587 h 606640"/>
                <a:gd name="connsiteX82" fmla="*/ 466717 w 590591"/>
                <a:gd name="connsiteY82" fmla="*/ 245096 h 606640"/>
                <a:gd name="connsiteX83" fmla="*/ 459954 w 590591"/>
                <a:gd name="connsiteY83" fmla="*/ 246290 h 606640"/>
                <a:gd name="connsiteX84" fmla="*/ 449874 w 590591"/>
                <a:gd name="connsiteY84" fmla="*/ 246290 h 606640"/>
                <a:gd name="connsiteX85" fmla="*/ 447619 w 590591"/>
                <a:gd name="connsiteY85" fmla="*/ 247351 h 606640"/>
                <a:gd name="connsiteX86" fmla="*/ 434091 w 590591"/>
                <a:gd name="connsiteY86" fmla="*/ 256370 h 606640"/>
                <a:gd name="connsiteX87" fmla="*/ 434091 w 590591"/>
                <a:gd name="connsiteY87" fmla="*/ 250799 h 606640"/>
                <a:gd name="connsiteX88" fmla="*/ 418308 w 590591"/>
                <a:gd name="connsiteY88" fmla="*/ 249606 h 606640"/>
                <a:gd name="connsiteX89" fmla="*/ 417248 w 590591"/>
                <a:gd name="connsiteY89" fmla="*/ 255176 h 606640"/>
                <a:gd name="connsiteX90" fmla="*/ 411544 w 590591"/>
                <a:gd name="connsiteY90" fmla="*/ 254115 h 606640"/>
                <a:gd name="connsiteX91" fmla="*/ 410483 w 590591"/>
                <a:gd name="connsiteY91" fmla="*/ 265389 h 606640"/>
                <a:gd name="connsiteX92" fmla="*/ 410483 w 590591"/>
                <a:gd name="connsiteY92" fmla="*/ 276662 h 606640"/>
                <a:gd name="connsiteX93" fmla="*/ 408229 w 590591"/>
                <a:gd name="connsiteY93" fmla="*/ 275468 h 606640"/>
                <a:gd name="connsiteX94" fmla="*/ 407035 w 590591"/>
                <a:gd name="connsiteY94" fmla="*/ 273213 h 606640"/>
                <a:gd name="connsiteX95" fmla="*/ 404780 w 590591"/>
                <a:gd name="connsiteY95" fmla="*/ 273213 h 606640"/>
                <a:gd name="connsiteX96" fmla="*/ 403587 w 590591"/>
                <a:gd name="connsiteY96" fmla="*/ 270959 h 606640"/>
                <a:gd name="connsiteX97" fmla="*/ 401332 w 590591"/>
                <a:gd name="connsiteY97" fmla="*/ 272153 h 606640"/>
                <a:gd name="connsiteX98" fmla="*/ 399078 w 590591"/>
                <a:gd name="connsiteY98" fmla="*/ 268704 h 606640"/>
                <a:gd name="connsiteX99" fmla="*/ 400271 w 590591"/>
                <a:gd name="connsiteY99" fmla="*/ 267643 h 606640"/>
                <a:gd name="connsiteX100" fmla="*/ 395762 w 590591"/>
                <a:gd name="connsiteY100" fmla="*/ 264327 h 606640"/>
                <a:gd name="connsiteX101" fmla="*/ 393507 w 590591"/>
                <a:gd name="connsiteY101" fmla="*/ 265389 h 606640"/>
                <a:gd name="connsiteX102" fmla="*/ 393507 w 590591"/>
                <a:gd name="connsiteY102" fmla="*/ 264327 h 606640"/>
                <a:gd name="connsiteX103" fmla="*/ 392446 w 590591"/>
                <a:gd name="connsiteY103" fmla="*/ 263134 h 606640"/>
                <a:gd name="connsiteX104" fmla="*/ 390191 w 590591"/>
                <a:gd name="connsiteY104" fmla="*/ 263134 h 606640"/>
                <a:gd name="connsiteX105" fmla="*/ 390191 w 590591"/>
                <a:gd name="connsiteY105" fmla="*/ 262073 h 606640"/>
                <a:gd name="connsiteX106" fmla="*/ 389130 w 590591"/>
                <a:gd name="connsiteY106" fmla="*/ 260879 h 606640"/>
                <a:gd name="connsiteX107" fmla="*/ 386876 w 590591"/>
                <a:gd name="connsiteY107" fmla="*/ 260879 h 606640"/>
                <a:gd name="connsiteX108" fmla="*/ 386876 w 590591"/>
                <a:gd name="connsiteY108" fmla="*/ 259818 h 606640"/>
                <a:gd name="connsiteX109" fmla="*/ 384621 w 590591"/>
                <a:gd name="connsiteY109" fmla="*/ 259818 h 606640"/>
                <a:gd name="connsiteX110" fmla="*/ 383427 w 590591"/>
                <a:gd name="connsiteY110" fmla="*/ 258757 h 606640"/>
                <a:gd name="connsiteX111" fmla="*/ 383427 w 590591"/>
                <a:gd name="connsiteY111" fmla="*/ 259818 h 606640"/>
                <a:gd name="connsiteX112" fmla="*/ 378918 w 590591"/>
                <a:gd name="connsiteY112" fmla="*/ 253054 h 606640"/>
                <a:gd name="connsiteX113" fmla="*/ 373348 w 590591"/>
                <a:gd name="connsiteY113" fmla="*/ 249739 h 606640"/>
                <a:gd name="connsiteX114" fmla="*/ 372286 w 590591"/>
                <a:gd name="connsiteY114" fmla="*/ 251993 h 606640"/>
                <a:gd name="connsiteX115" fmla="*/ 381305 w 590591"/>
                <a:gd name="connsiteY115" fmla="*/ 258757 h 606640"/>
                <a:gd name="connsiteX116" fmla="*/ 382366 w 590591"/>
                <a:gd name="connsiteY116" fmla="*/ 259818 h 606640"/>
                <a:gd name="connsiteX117" fmla="*/ 382366 w 590591"/>
                <a:gd name="connsiteY117" fmla="*/ 260879 h 606640"/>
                <a:gd name="connsiteX118" fmla="*/ 383560 w 590591"/>
                <a:gd name="connsiteY118" fmla="*/ 262073 h 606640"/>
                <a:gd name="connsiteX119" fmla="*/ 384754 w 590591"/>
                <a:gd name="connsiteY119" fmla="*/ 262073 h 606640"/>
                <a:gd name="connsiteX120" fmla="*/ 384754 w 590591"/>
                <a:gd name="connsiteY120" fmla="*/ 263134 h 606640"/>
                <a:gd name="connsiteX121" fmla="*/ 385815 w 590591"/>
                <a:gd name="connsiteY121" fmla="*/ 263134 h 606640"/>
                <a:gd name="connsiteX122" fmla="*/ 386876 w 590591"/>
                <a:gd name="connsiteY122" fmla="*/ 264327 h 606640"/>
                <a:gd name="connsiteX123" fmla="*/ 386876 w 590591"/>
                <a:gd name="connsiteY123" fmla="*/ 268837 h 606640"/>
                <a:gd name="connsiteX124" fmla="*/ 381305 w 590591"/>
                <a:gd name="connsiteY124" fmla="*/ 265521 h 606640"/>
                <a:gd name="connsiteX125" fmla="*/ 379051 w 590591"/>
                <a:gd name="connsiteY125" fmla="*/ 261012 h 606640"/>
                <a:gd name="connsiteX126" fmla="*/ 370032 w 590591"/>
                <a:gd name="connsiteY126" fmla="*/ 263266 h 606640"/>
                <a:gd name="connsiteX127" fmla="*/ 371093 w 590591"/>
                <a:gd name="connsiteY127" fmla="*/ 265521 h 606640"/>
                <a:gd name="connsiteX128" fmla="*/ 370032 w 590591"/>
                <a:gd name="connsiteY128" fmla="*/ 270030 h 606640"/>
                <a:gd name="connsiteX129" fmla="*/ 361013 w 590591"/>
                <a:gd name="connsiteY129" fmla="*/ 318440 h 606640"/>
                <a:gd name="connsiteX130" fmla="*/ 355310 w 590591"/>
                <a:gd name="connsiteY130" fmla="*/ 346557 h 606640"/>
                <a:gd name="connsiteX131" fmla="*/ 354117 w 590591"/>
                <a:gd name="connsiteY131" fmla="*/ 344302 h 606640"/>
                <a:gd name="connsiteX132" fmla="*/ 353055 w 590591"/>
                <a:gd name="connsiteY132" fmla="*/ 344302 h 606640"/>
                <a:gd name="connsiteX133" fmla="*/ 355310 w 590591"/>
                <a:gd name="connsiteY133" fmla="*/ 348811 h 606640"/>
                <a:gd name="connsiteX134" fmla="*/ 349740 w 590591"/>
                <a:gd name="connsiteY134" fmla="*/ 375868 h 606640"/>
                <a:gd name="connsiteX135" fmla="*/ 346292 w 590591"/>
                <a:gd name="connsiteY135" fmla="*/ 374807 h 606640"/>
                <a:gd name="connsiteX136" fmla="*/ 338467 w 590591"/>
                <a:gd name="connsiteY136" fmla="*/ 419768 h 606640"/>
                <a:gd name="connsiteX137" fmla="*/ 377857 w 590591"/>
                <a:gd name="connsiteY137" fmla="*/ 434356 h 606640"/>
                <a:gd name="connsiteX138" fmla="*/ 378918 w 590591"/>
                <a:gd name="connsiteY138" fmla="*/ 432102 h 606640"/>
                <a:gd name="connsiteX139" fmla="*/ 380111 w 590591"/>
                <a:gd name="connsiteY139" fmla="*/ 433295 h 606640"/>
                <a:gd name="connsiteX140" fmla="*/ 380111 w 590591"/>
                <a:gd name="connsiteY140" fmla="*/ 435550 h 606640"/>
                <a:gd name="connsiteX141" fmla="*/ 384621 w 590591"/>
                <a:gd name="connsiteY141" fmla="*/ 436611 h 606640"/>
                <a:gd name="connsiteX142" fmla="*/ 405974 w 590591"/>
                <a:gd name="connsiteY142" fmla="*/ 444436 h 606640"/>
                <a:gd name="connsiteX143" fmla="*/ 403719 w 590591"/>
                <a:gd name="connsiteY143" fmla="*/ 447752 h 606640"/>
                <a:gd name="connsiteX144" fmla="*/ 430775 w 590591"/>
                <a:gd name="connsiteY144" fmla="*/ 444436 h 606640"/>
                <a:gd name="connsiteX145" fmla="*/ 434224 w 590591"/>
                <a:gd name="connsiteY145" fmla="*/ 466983 h 606640"/>
                <a:gd name="connsiteX146" fmla="*/ 417380 w 590591"/>
                <a:gd name="connsiteY146" fmla="*/ 470299 h 606640"/>
                <a:gd name="connsiteX147" fmla="*/ 406107 w 590591"/>
                <a:gd name="connsiteY147" fmla="*/ 470299 h 606640"/>
                <a:gd name="connsiteX148" fmla="*/ 406107 w 590591"/>
                <a:gd name="connsiteY148" fmla="*/ 473747 h 606640"/>
                <a:gd name="connsiteX149" fmla="*/ 408361 w 590591"/>
                <a:gd name="connsiteY149" fmla="*/ 476002 h 606640"/>
                <a:gd name="connsiteX150" fmla="*/ 408361 w 590591"/>
                <a:gd name="connsiteY150" fmla="*/ 477195 h 606640"/>
                <a:gd name="connsiteX151" fmla="*/ 407168 w 590591"/>
                <a:gd name="connsiteY151" fmla="*/ 477195 h 606640"/>
                <a:gd name="connsiteX152" fmla="*/ 407168 w 590591"/>
                <a:gd name="connsiteY152" fmla="*/ 481705 h 606640"/>
                <a:gd name="connsiteX153" fmla="*/ 406107 w 590591"/>
                <a:gd name="connsiteY153" fmla="*/ 482766 h 606640"/>
                <a:gd name="connsiteX154" fmla="*/ 403852 w 590591"/>
                <a:gd name="connsiteY154" fmla="*/ 481705 h 606640"/>
                <a:gd name="connsiteX155" fmla="*/ 402791 w 590591"/>
                <a:gd name="connsiteY155" fmla="*/ 478256 h 606640"/>
                <a:gd name="connsiteX156" fmla="*/ 400536 w 590591"/>
                <a:gd name="connsiteY156" fmla="*/ 477195 h 606640"/>
                <a:gd name="connsiteX157" fmla="*/ 396027 w 590591"/>
                <a:gd name="connsiteY157" fmla="*/ 477195 h 606640"/>
                <a:gd name="connsiteX158" fmla="*/ 396027 w 590591"/>
                <a:gd name="connsiteY158" fmla="*/ 482766 h 606640"/>
                <a:gd name="connsiteX159" fmla="*/ 397221 w 590591"/>
                <a:gd name="connsiteY159" fmla="*/ 483959 h 606640"/>
                <a:gd name="connsiteX160" fmla="*/ 398281 w 590591"/>
                <a:gd name="connsiteY160" fmla="*/ 485020 h 606640"/>
                <a:gd name="connsiteX161" fmla="*/ 398281 w 590591"/>
                <a:gd name="connsiteY161" fmla="*/ 486082 h 606640"/>
                <a:gd name="connsiteX162" fmla="*/ 399343 w 590591"/>
                <a:gd name="connsiteY162" fmla="*/ 487275 h 606640"/>
                <a:gd name="connsiteX163" fmla="*/ 399343 w 590591"/>
                <a:gd name="connsiteY163" fmla="*/ 488336 h 606640"/>
                <a:gd name="connsiteX164" fmla="*/ 397088 w 590591"/>
                <a:gd name="connsiteY164" fmla="*/ 490591 h 606640"/>
                <a:gd name="connsiteX165" fmla="*/ 397088 w 590591"/>
                <a:gd name="connsiteY165" fmla="*/ 491785 h 606640"/>
                <a:gd name="connsiteX166" fmla="*/ 398149 w 590591"/>
                <a:gd name="connsiteY166" fmla="*/ 491785 h 606640"/>
                <a:gd name="connsiteX167" fmla="*/ 398149 w 590591"/>
                <a:gd name="connsiteY167" fmla="*/ 492845 h 606640"/>
                <a:gd name="connsiteX168" fmla="*/ 397088 w 590591"/>
                <a:gd name="connsiteY168" fmla="*/ 493906 h 606640"/>
                <a:gd name="connsiteX169" fmla="*/ 393640 w 590591"/>
                <a:gd name="connsiteY169" fmla="*/ 493906 h 606640"/>
                <a:gd name="connsiteX170" fmla="*/ 393640 w 590591"/>
                <a:gd name="connsiteY170" fmla="*/ 492845 h 606640"/>
                <a:gd name="connsiteX171" fmla="*/ 392579 w 590591"/>
                <a:gd name="connsiteY171" fmla="*/ 492845 h 606640"/>
                <a:gd name="connsiteX172" fmla="*/ 391385 w 590591"/>
                <a:gd name="connsiteY172" fmla="*/ 493906 h 606640"/>
                <a:gd name="connsiteX173" fmla="*/ 391385 w 590591"/>
                <a:gd name="connsiteY173" fmla="*/ 500670 h 606640"/>
                <a:gd name="connsiteX174" fmla="*/ 390191 w 590591"/>
                <a:gd name="connsiteY174" fmla="*/ 501864 h 606640"/>
                <a:gd name="connsiteX175" fmla="*/ 390191 w 590591"/>
                <a:gd name="connsiteY175" fmla="*/ 502925 h 606640"/>
                <a:gd name="connsiteX176" fmla="*/ 391385 w 590591"/>
                <a:gd name="connsiteY176" fmla="*/ 503986 h 606640"/>
                <a:gd name="connsiteX177" fmla="*/ 390191 w 590591"/>
                <a:gd name="connsiteY177" fmla="*/ 505180 h 606640"/>
                <a:gd name="connsiteX178" fmla="*/ 389130 w 590591"/>
                <a:gd name="connsiteY178" fmla="*/ 505180 h 606640"/>
                <a:gd name="connsiteX179" fmla="*/ 389130 w 590591"/>
                <a:gd name="connsiteY179" fmla="*/ 515259 h 606640"/>
                <a:gd name="connsiteX180" fmla="*/ 386876 w 590591"/>
                <a:gd name="connsiteY180" fmla="*/ 517514 h 606640"/>
                <a:gd name="connsiteX181" fmla="*/ 385815 w 590591"/>
                <a:gd name="connsiteY181" fmla="*/ 519769 h 606640"/>
                <a:gd name="connsiteX182" fmla="*/ 384754 w 590591"/>
                <a:gd name="connsiteY182" fmla="*/ 520962 h 606640"/>
                <a:gd name="connsiteX183" fmla="*/ 384754 w 590591"/>
                <a:gd name="connsiteY183" fmla="*/ 526533 h 606640"/>
                <a:gd name="connsiteX184" fmla="*/ 385815 w 590591"/>
                <a:gd name="connsiteY184" fmla="*/ 528788 h 606640"/>
                <a:gd name="connsiteX185" fmla="*/ 385815 w 590591"/>
                <a:gd name="connsiteY185" fmla="*/ 529849 h 606640"/>
                <a:gd name="connsiteX186" fmla="*/ 384754 w 590591"/>
                <a:gd name="connsiteY186" fmla="*/ 529849 h 606640"/>
                <a:gd name="connsiteX187" fmla="*/ 382499 w 590591"/>
                <a:gd name="connsiteY187" fmla="*/ 531042 h 606640"/>
                <a:gd name="connsiteX188" fmla="*/ 380244 w 590591"/>
                <a:gd name="connsiteY188" fmla="*/ 531042 h 606640"/>
                <a:gd name="connsiteX189" fmla="*/ 380244 w 590591"/>
                <a:gd name="connsiteY189" fmla="*/ 529849 h 606640"/>
                <a:gd name="connsiteX190" fmla="*/ 379051 w 590591"/>
                <a:gd name="connsiteY190" fmla="*/ 529849 h 606640"/>
                <a:gd name="connsiteX191" fmla="*/ 377989 w 590591"/>
                <a:gd name="connsiteY191" fmla="*/ 528788 h 606640"/>
                <a:gd name="connsiteX192" fmla="*/ 375735 w 590591"/>
                <a:gd name="connsiteY192" fmla="*/ 528788 h 606640"/>
                <a:gd name="connsiteX193" fmla="*/ 374541 w 590591"/>
                <a:gd name="connsiteY193" fmla="*/ 529849 h 606640"/>
                <a:gd name="connsiteX194" fmla="*/ 375735 w 590591"/>
                <a:gd name="connsiteY194" fmla="*/ 538867 h 606640"/>
                <a:gd name="connsiteX195" fmla="*/ 374541 w 590591"/>
                <a:gd name="connsiteY195" fmla="*/ 538867 h 606640"/>
                <a:gd name="connsiteX196" fmla="*/ 373480 w 590591"/>
                <a:gd name="connsiteY196" fmla="*/ 539929 h 606640"/>
                <a:gd name="connsiteX197" fmla="*/ 372419 w 590591"/>
                <a:gd name="connsiteY197" fmla="*/ 538867 h 606640"/>
                <a:gd name="connsiteX198" fmla="*/ 370165 w 590591"/>
                <a:gd name="connsiteY198" fmla="*/ 538867 h 606640"/>
                <a:gd name="connsiteX199" fmla="*/ 370165 w 590591"/>
                <a:gd name="connsiteY199" fmla="*/ 539929 h 606640"/>
                <a:gd name="connsiteX200" fmla="*/ 369104 w 590591"/>
                <a:gd name="connsiteY200" fmla="*/ 541122 h 606640"/>
                <a:gd name="connsiteX201" fmla="*/ 366849 w 590591"/>
                <a:gd name="connsiteY201" fmla="*/ 541122 h 606640"/>
                <a:gd name="connsiteX202" fmla="*/ 366849 w 590591"/>
                <a:gd name="connsiteY202" fmla="*/ 544438 h 606640"/>
                <a:gd name="connsiteX203" fmla="*/ 365788 w 590591"/>
                <a:gd name="connsiteY203" fmla="*/ 548947 h 606640"/>
                <a:gd name="connsiteX204" fmla="*/ 363533 w 590591"/>
                <a:gd name="connsiteY204" fmla="*/ 556772 h 606640"/>
                <a:gd name="connsiteX205" fmla="*/ 370297 w 590591"/>
                <a:gd name="connsiteY205" fmla="*/ 559027 h 606640"/>
                <a:gd name="connsiteX206" fmla="*/ 388334 w 590591"/>
                <a:gd name="connsiteY206" fmla="*/ 562475 h 606640"/>
                <a:gd name="connsiteX207" fmla="*/ 386080 w 590591"/>
                <a:gd name="connsiteY207" fmla="*/ 568046 h 606640"/>
                <a:gd name="connsiteX208" fmla="*/ 385019 w 590591"/>
                <a:gd name="connsiteY208" fmla="*/ 573616 h 606640"/>
                <a:gd name="connsiteX209" fmla="*/ 380509 w 590591"/>
                <a:gd name="connsiteY209" fmla="*/ 572555 h 606640"/>
                <a:gd name="connsiteX210" fmla="*/ 378255 w 590591"/>
                <a:gd name="connsiteY210" fmla="*/ 587144 h 606640"/>
                <a:gd name="connsiteX211" fmla="*/ 380509 w 590591"/>
                <a:gd name="connsiteY211" fmla="*/ 588337 h 606640"/>
                <a:gd name="connsiteX212" fmla="*/ 380509 w 590591"/>
                <a:gd name="connsiteY212" fmla="*/ 591653 h 606640"/>
                <a:gd name="connsiteX213" fmla="*/ 371491 w 590591"/>
                <a:gd name="connsiteY213" fmla="*/ 589399 h 606640"/>
                <a:gd name="connsiteX214" fmla="*/ 371491 w 590591"/>
                <a:gd name="connsiteY214" fmla="*/ 588337 h 606640"/>
                <a:gd name="connsiteX215" fmla="*/ 370430 w 590591"/>
                <a:gd name="connsiteY215" fmla="*/ 587144 h 606640"/>
                <a:gd name="connsiteX216" fmla="*/ 366981 w 590591"/>
                <a:gd name="connsiteY216" fmla="*/ 587144 h 606640"/>
                <a:gd name="connsiteX217" fmla="*/ 366981 w 590591"/>
                <a:gd name="connsiteY217" fmla="*/ 582634 h 606640"/>
                <a:gd name="connsiteX218" fmla="*/ 368175 w 590591"/>
                <a:gd name="connsiteY218" fmla="*/ 581573 h 606640"/>
                <a:gd name="connsiteX219" fmla="*/ 368175 w 590591"/>
                <a:gd name="connsiteY219" fmla="*/ 580513 h 606640"/>
                <a:gd name="connsiteX220" fmla="*/ 365920 w 590591"/>
                <a:gd name="connsiteY220" fmla="*/ 578257 h 606640"/>
                <a:gd name="connsiteX221" fmla="*/ 365920 w 590591"/>
                <a:gd name="connsiteY221" fmla="*/ 576003 h 606640"/>
                <a:gd name="connsiteX222" fmla="*/ 366981 w 590591"/>
                <a:gd name="connsiteY222" fmla="*/ 571494 h 606640"/>
                <a:gd name="connsiteX223" fmla="*/ 366981 w 590591"/>
                <a:gd name="connsiteY223" fmla="*/ 569239 h 606640"/>
                <a:gd name="connsiteX224" fmla="*/ 372684 w 590591"/>
                <a:gd name="connsiteY224" fmla="*/ 571494 h 606640"/>
                <a:gd name="connsiteX225" fmla="*/ 373746 w 590591"/>
                <a:gd name="connsiteY225" fmla="*/ 563669 h 606640"/>
                <a:gd name="connsiteX226" fmla="*/ 363666 w 590591"/>
                <a:gd name="connsiteY226" fmla="*/ 560353 h 606640"/>
                <a:gd name="connsiteX227" fmla="*/ 362472 w 590591"/>
                <a:gd name="connsiteY227" fmla="*/ 561414 h 606640"/>
                <a:gd name="connsiteX228" fmla="*/ 362472 w 590591"/>
                <a:gd name="connsiteY228" fmla="*/ 562607 h 606640"/>
                <a:gd name="connsiteX229" fmla="*/ 357963 w 590591"/>
                <a:gd name="connsiteY229" fmla="*/ 581706 h 606640"/>
                <a:gd name="connsiteX230" fmla="*/ 359024 w 590591"/>
                <a:gd name="connsiteY230" fmla="*/ 582767 h 606640"/>
                <a:gd name="connsiteX231" fmla="*/ 359024 w 590591"/>
                <a:gd name="connsiteY231" fmla="*/ 585022 h 606640"/>
                <a:gd name="connsiteX232" fmla="*/ 357963 w 590591"/>
                <a:gd name="connsiteY232" fmla="*/ 585022 h 606640"/>
                <a:gd name="connsiteX233" fmla="*/ 356902 w 590591"/>
                <a:gd name="connsiteY233" fmla="*/ 586216 h 606640"/>
                <a:gd name="connsiteX234" fmla="*/ 356902 w 590591"/>
                <a:gd name="connsiteY234" fmla="*/ 590725 h 606640"/>
                <a:gd name="connsiteX235" fmla="*/ 355708 w 590591"/>
                <a:gd name="connsiteY235" fmla="*/ 590725 h 606640"/>
                <a:gd name="connsiteX236" fmla="*/ 356902 w 590591"/>
                <a:gd name="connsiteY236" fmla="*/ 591919 h 606640"/>
                <a:gd name="connsiteX237" fmla="*/ 356902 w 590591"/>
                <a:gd name="connsiteY237" fmla="*/ 592980 h 606640"/>
                <a:gd name="connsiteX238" fmla="*/ 357963 w 590591"/>
                <a:gd name="connsiteY238" fmla="*/ 596427 h 606640"/>
                <a:gd name="connsiteX239" fmla="*/ 357963 w 590591"/>
                <a:gd name="connsiteY239" fmla="*/ 598683 h 606640"/>
                <a:gd name="connsiteX240" fmla="*/ 359024 w 590591"/>
                <a:gd name="connsiteY240" fmla="*/ 598683 h 606640"/>
                <a:gd name="connsiteX241" fmla="*/ 359024 w 590591"/>
                <a:gd name="connsiteY241" fmla="*/ 599876 h 606640"/>
                <a:gd name="connsiteX242" fmla="*/ 343241 w 590591"/>
                <a:gd name="connsiteY242" fmla="*/ 606640 h 606640"/>
                <a:gd name="connsiteX243" fmla="*/ 337671 w 590591"/>
                <a:gd name="connsiteY243" fmla="*/ 594306 h 606640"/>
                <a:gd name="connsiteX244" fmla="*/ 336610 w 590591"/>
                <a:gd name="connsiteY244" fmla="*/ 589796 h 606640"/>
                <a:gd name="connsiteX245" fmla="*/ 339925 w 590591"/>
                <a:gd name="connsiteY245" fmla="*/ 587542 h 606640"/>
                <a:gd name="connsiteX246" fmla="*/ 344435 w 590591"/>
                <a:gd name="connsiteY246" fmla="*/ 586480 h 606640"/>
                <a:gd name="connsiteX247" fmla="*/ 344435 w 590591"/>
                <a:gd name="connsiteY247" fmla="*/ 584226 h 606640"/>
                <a:gd name="connsiteX248" fmla="*/ 341119 w 590591"/>
                <a:gd name="connsiteY248" fmla="*/ 583033 h 606640"/>
                <a:gd name="connsiteX249" fmla="*/ 339925 w 590591"/>
                <a:gd name="connsiteY249" fmla="*/ 583033 h 606640"/>
                <a:gd name="connsiteX250" fmla="*/ 339925 w 590591"/>
                <a:gd name="connsiteY250" fmla="*/ 581971 h 606640"/>
                <a:gd name="connsiteX251" fmla="*/ 337671 w 590591"/>
                <a:gd name="connsiteY251" fmla="*/ 579717 h 606640"/>
                <a:gd name="connsiteX252" fmla="*/ 335416 w 590591"/>
                <a:gd name="connsiteY252" fmla="*/ 579717 h 606640"/>
                <a:gd name="connsiteX253" fmla="*/ 335416 w 590591"/>
                <a:gd name="connsiteY253" fmla="*/ 575207 h 606640"/>
                <a:gd name="connsiteX254" fmla="*/ 336610 w 590591"/>
                <a:gd name="connsiteY254" fmla="*/ 575207 h 606640"/>
                <a:gd name="connsiteX255" fmla="*/ 330907 w 590591"/>
                <a:gd name="connsiteY255" fmla="*/ 560619 h 606640"/>
                <a:gd name="connsiteX256" fmla="*/ 328652 w 590591"/>
                <a:gd name="connsiteY256" fmla="*/ 560619 h 606640"/>
                <a:gd name="connsiteX257" fmla="*/ 327458 w 590591"/>
                <a:gd name="connsiteY257" fmla="*/ 557303 h 606640"/>
                <a:gd name="connsiteX258" fmla="*/ 326265 w 590591"/>
                <a:gd name="connsiteY258" fmla="*/ 558363 h 606640"/>
                <a:gd name="connsiteX259" fmla="*/ 326265 w 590591"/>
                <a:gd name="connsiteY259" fmla="*/ 559425 h 606640"/>
                <a:gd name="connsiteX260" fmla="*/ 321755 w 590591"/>
                <a:gd name="connsiteY260" fmla="*/ 559425 h 606640"/>
                <a:gd name="connsiteX261" fmla="*/ 320694 w 590591"/>
                <a:gd name="connsiteY261" fmla="*/ 560619 h 606640"/>
                <a:gd name="connsiteX262" fmla="*/ 319501 w 590591"/>
                <a:gd name="connsiteY262" fmla="*/ 563934 h 606640"/>
                <a:gd name="connsiteX263" fmla="*/ 318307 w 590591"/>
                <a:gd name="connsiteY263" fmla="*/ 563934 h 606640"/>
                <a:gd name="connsiteX264" fmla="*/ 317246 w 590591"/>
                <a:gd name="connsiteY264" fmla="*/ 562873 h 606640"/>
                <a:gd name="connsiteX265" fmla="*/ 317246 w 590591"/>
                <a:gd name="connsiteY265" fmla="*/ 565127 h 606640"/>
                <a:gd name="connsiteX266" fmla="*/ 318307 w 590591"/>
                <a:gd name="connsiteY266" fmla="*/ 566189 h 606640"/>
                <a:gd name="connsiteX267" fmla="*/ 318307 w 590591"/>
                <a:gd name="connsiteY267" fmla="*/ 567250 h 606640"/>
                <a:gd name="connsiteX268" fmla="*/ 317246 w 590591"/>
                <a:gd name="connsiteY268" fmla="*/ 569504 h 606640"/>
                <a:gd name="connsiteX269" fmla="*/ 317246 w 590591"/>
                <a:gd name="connsiteY269" fmla="*/ 572953 h 606640"/>
                <a:gd name="connsiteX270" fmla="*/ 291384 w 590591"/>
                <a:gd name="connsiteY270" fmla="*/ 574013 h 606640"/>
                <a:gd name="connsiteX271" fmla="*/ 237404 w 590591"/>
                <a:gd name="connsiteY271" fmla="*/ 554916 h 606640"/>
                <a:gd name="connsiteX272" fmla="*/ 235149 w 590591"/>
                <a:gd name="connsiteY272" fmla="*/ 553722 h 606640"/>
                <a:gd name="connsiteX273" fmla="*/ 228385 w 590591"/>
                <a:gd name="connsiteY273" fmla="*/ 548151 h 606640"/>
                <a:gd name="connsiteX274" fmla="*/ 226131 w 590591"/>
                <a:gd name="connsiteY274" fmla="*/ 548151 h 606640"/>
                <a:gd name="connsiteX275" fmla="*/ 227324 w 590591"/>
                <a:gd name="connsiteY275" fmla="*/ 547090 h 606640"/>
                <a:gd name="connsiteX276" fmla="*/ 147482 w 590591"/>
                <a:gd name="connsiteY276" fmla="*/ 459291 h 606640"/>
                <a:gd name="connsiteX277" fmla="*/ 126129 w 590591"/>
                <a:gd name="connsiteY277" fmla="*/ 418839 h 606640"/>
                <a:gd name="connsiteX278" fmla="*/ 110346 w 590591"/>
                <a:gd name="connsiteY278" fmla="*/ 386212 h 606640"/>
                <a:gd name="connsiteX279" fmla="*/ 109153 w 590591"/>
                <a:gd name="connsiteY279" fmla="*/ 382897 h 606640"/>
                <a:gd name="connsiteX280" fmla="*/ 108092 w 590591"/>
                <a:gd name="connsiteY280" fmla="*/ 380642 h 606640"/>
                <a:gd name="connsiteX281" fmla="*/ 106898 w 590591"/>
                <a:gd name="connsiteY281" fmla="*/ 382897 h 606640"/>
                <a:gd name="connsiteX282" fmla="*/ 62998 w 590591"/>
                <a:gd name="connsiteY282" fmla="*/ 335681 h 606640"/>
                <a:gd name="connsiteX283" fmla="*/ 60744 w 590591"/>
                <a:gd name="connsiteY283" fmla="*/ 333427 h 606640"/>
                <a:gd name="connsiteX284" fmla="*/ 60744 w 590591"/>
                <a:gd name="connsiteY284" fmla="*/ 331172 h 606640"/>
                <a:gd name="connsiteX285" fmla="*/ 58489 w 590591"/>
                <a:gd name="connsiteY285" fmla="*/ 329978 h 606640"/>
                <a:gd name="connsiteX286" fmla="*/ 53979 w 590591"/>
                <a:gd name="connsiteY286" fmla="*/ 328917 h 606640"/>
                <a:gd name="connsiteX287" fmla="*/ 51725 w 590591"/>
                <a:gd name="connsiteY287" fmla="*/ 326663 h 606640"/>
                <a:gd name="connsiteX288" fmla="*/ 51725 w 590591"/>
                <a:gd name="connsiteY288" fmla="*/ 325469 h 606640"/>
                <a:gd name="connsiteX289" fmla="*/ 50531 w 590591"/>
                <a:gd name="connsiteY289" fmla="*/ 326663 h 606640"/>
                <a:gd name="connsiteX290" fmla="*/ 48277 w 590591"/>
                <a:gd name="connsiteY290" fmla="*/ 324408 h 606640"/>
                <a:gd name="connsiteX291" fmla="*/ 46022 w 590591"/>
                <a:gd name="connsiteY291" fmla="*/ 324408 h 606640"/>
                <a:gd name="connsiteX292" fmla="*/ 46022 w 590591"/>
                <a:gd name="connsiteY292" fmla="*/ 325469 h 606640"/>
                <a:gd name="connsiteX293" fmla="*/ 44828 w 590591"/>
                <a:gd name="connsiteY293" fmla="*/ 325469 h 606640"/>
                <a:gd name="connsiteX294" fmla="*/ 41513 w 590591"/>
                <a:gd name="connsiteY294" fmla="*/ 324408 h 606640"/>
                <a:gd name="connsiteX295" fmla="*/ 40452 w 590591"/>
                <a:gd name="connsiteY295" fmla="*/ 323347 h 606640"/>
                <a:gd name="connsiteX296" fmla="*/ 38197 w 590591"/>
                <a:gd name="connsiteY296" fmla="*/ 323347 h 606640"/>
                <a:gd name="connsiteX297" fmla="*/ 38197 w 590591"/>
                <a:gd name="connsiteY297" fmla="*/ 322153 h 606640"/>
                <a:gd name="connsiteX298" fmla="*/ 35942 w 590591"/>
                <a:gd name="connsiteY298" fmla="*/ 322153 h 606640"/>
                <a:gd name="connsiteX299" fmla="*/ 35942 w 590591"/>
                <a:gd name="connsiteY299" fmla="*/ 321093 h 606640"/>
                <a:gd name="connsiteX300" fmla="*/ 0 w 590591"/>
                <a:gd name="connsiteY300" fmla="*/ 262603 h 606640"/>
                <a:gd name="connsiteX301" fmla="*/ 23608 w 590591"/>
                <a:gd name="connsiteY301" fmla="*/ 251330 h 606640"/>
                <a:gd name="connsiteX302" fmla="*/ 26923 w 590591"/>
                <a:gd name="connsiteY302" fmla="*/ 247882 h 606640"/>
                <a:gd name="connsiteX303" fmla="*/ 29178 w 590591"/>
                <a:gd name="connsiteY303" fmla="*/ 235547 h 606640"/>
                <a:gd name="connsiteX304" fmla="*/ 79842 w 590591"/>
                <a:gd name="connsiteY304" fmla="*/ 208491 h 606640"/>
                <a:gd name="connsiteX305" fmla="*/ 80903 w 590591"/>
                <a:gd name="connsiteY305" fmla="*/ 187138 h 606640"/>
                <a:gd name="connsiteX306" fmla="*/ 120293 w 590591"/>
                <a:gd name="connsiteY306" fmla="*/ 154512 h 606640"/>
                <a:gd name="connsiteX307" fmla="*/ 122548 w 590591"/>
                <a:gd name="connsiteY307" fmla="*/ 157828 h 606640"/>
                <a:gd name="connsiteX308" fmla="*/ 123742 w 590591"/>
                <a:gd name="connsiteY308" fmla="*/ 157828 h 606640"/>
                <a:gd name="connsiteX309" fmla="*/ 124803 w 590591"/>
                <a:gd name="connsiteY309" fmla="*/ 153318 h 606640"/>
                <a:gd name="connsiteX310" fmla="*/ 124803 w 590591"/>
                <a:gd name="connsiteY310" fmla="*/ 148808 h 606640"/>
                <a:gd name="connsiteX311" fmla="*/ 127058 w 590591"/>
                <a:gd name="connsiteY311" fmla="*/ 147748 h 606640"/>
                <a:gd name="connsiteX312" fmla="*/ 132628 w 590591"/>
                <a:gd name="connsiteY312" fmla="*/ 148808 h 606640"/>
                <a:gd name="connsiteX313" fmla="*/ 132628 w 590591"/>
                <a:gd name="connsiteY313" fmla="*/ 143238 h 606640"/>
                <a:gd name="connsiteX314" fmla="*/ 130373 w 590591"/>
                <a:gd name="connsiteY314" fmla="*/ 139922 h 606640"/>
                <a:gd name="connsiteX315" fmla="*/ 123609 w 590591"/>
                <a:gd name="connsiteY315" fmla="*/ 116315 h 606640"/>
                <a:gd name="connsiteX316" fmla="*/ 130373 w 590591"/>
                <a:gd name="connsiteY316" fmla="*/ 87004 h 606640"/>
                <a:gd name="connsiteX317" fmla="*/ 151726 w 590591"/>
                <a:gd name="connsiteY317" fmla="*/ 88198 h 606640"/>
                <a:gd name="connsiteX318" fmla="*/ 156236 w 590591"/>
                <a:gd name="connsiteY318" fmla="*/ 72415 h 606640"/>
                <a:gd name="connsiteX319" fmla="*/ 168570 w 590591"/>
                <a:gd name="connsiteY319" fmla="*/ 74670 h 606640"/>
                <a:gd name="connsiteX320" fmla="*/ 177589 w 590591"/>
                <a:gd name="connsiteY320" fmla="*/ 55571 h 60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590591" h="606640">
                  <a:moveTo>
                    <a:pt x="177721" y="55041"/>
                  </a:moveTo>
                  <a:lnTo>
                    <a:pt x="191249" y="57295"/>
                  </a:lnTo>
                  <a:lnTo>
                    <a:pt x="188995" y="66314"/>
                  </a:lnTo>
                  <a:lnTo>
                    <a:pt x="182231" y="77587"/>
                  </a:lnTo>
                  <a:lnTo>
                    <a:pt x="183424" y="84351"/>
                  </a:lnTo>
                  <a:lnTo>
                    <a:pt x="196952" y="106898"/>
                  </a:lnTo>
                  <a:lnTo>
                    <a:pt x="274540" y="58489"/>
                  </a:lnTo>
                  <a:lnTo>
                    <a:pt x="286874" y="59683"/>
                  </a:lnTo>
                  <a:lnTo>
                    <a:pt x="285813" y="67508"/>
                  </a:lnTo>
                  <a:lnTo>
                    <a:pt x="288068" y="77587"/>
                  </a:lnTo>
                  <a:lnTo>
                    <a:pt x="286874" y="78648"/>
                  </a:lnTo>
                  <a:lnTo>
                    <a:pt x="286874" y="79842"/>
                  </a:lnTo>
                  <a:lnTo>
                    <a:pt x="289129" y="79842"/>
                  </a:lnTo>
                  <a:lnTo>
                    <a:pt x="289129" y="76394"/>
                  </a:lnTo>
                  <a:lnTo>
                    <a:pt x="292577" y="74139"/>
                  </a:lnTo>
                  <a:lnTo>
                    <a:pt x="291384" y="71884"/>
                  </a:lnTo>
                  <a:lnTo>
                    <a:pt x="319501" y="64060"/>
                  </a:lnTo>
                  <a:lnTo>
                    <a:pt x="407300" y="14589"/>
                  </a:lnTo>
                  <a:lnTo>
                    <a:pt x="417513" y="30372"/>
                  </a:lnTo>
                  <a:lnTo>
                    <a:pt x="425338" y="21353"/>
                  </a:lnTo>
                  <a:lnTo>
                    <a:pt x="430908" y="32627"/>
                  </a:lnTo>
                  <a:lnTo>
                    <a:pt x="435418" y="31566"/>
                  </a:lnTo>
                  <a:lnTo>
                    <a:pt x="430908" y="24801"/>
                  </a:lnTo>
                  <a:lnTo>
                    <a:pt x="444436" y="11273"/>
                  </a:lnTo>
                  <a:lnTo>
                    <a:pt x="437672" y="1194"/>
                  </a:lnTo>
                  <a:lnTo>
                    <a:pt x="438733" y="0"/>
                  </a:lnTo>
                  <a:lnTo>
                    <a:pt x="443242" y="3448"/>
                  </a:lnTo>
                  <a:lnTo>
                    <a:pt x="446558" y="3448"/>
                  </a:lnTo>
                  <a:lnTo>
                    <a:pt x="450007" y="5703"/>
                  </a:lnTo>
                  <a:lnTo>
                    <a:pt x="456770" y="5703"/>
                  </a:lnTo>
                  <a:lnTo>
                    <a:pt x="460086" y="12467"/>
                  </a:lnTo>
                  <a:lnTo>
                    <a:pt x="466850" y="16976"/>
                  </a:lnTo>
                  <a:lnTo>
                    <a:pt x="468044" y="19231"/>
                  </a:lnTo>
                  <a:lnTo>
                    <a:pt x="472553" y="16976"/>
                  </a:lnTo>
                  <a:lnTo>
                    <a:pt x="493906" y="7957"/>
                  </a:lnTo>
                  <a:lnTo>
                    <a:pt x="531042" y="56367"/>
                  </a:lnTo>
                  <a:lnTo>
                    <a:pt x="527726" y="41778"/>
                  </a:lnTo>
                  <a:lnTo>
                    <a:pt x="559159" y="30504"/>
                  </a:lnTo>
                  <a:lnTo>
                    <a:pt x="589531" y="64192"/>
                  </a:lnTo>
                  <a:lnTo>
                    <a:pt x="587276" y="66447"/>
                  </a:lnTo>
                  <a:lnTo>
                    <a:pt x="590592" y="69895"/>
                  </a:lnTo>
                  <a:lnTo>
                    <a:pt x="561414" y="137402"/>
                  </a:lnTo>
                  <a:lnTo>
                    <a:pt x="536613" y="139657"/>
                  </a:lnTo>
                  <a:lnTo>
                    <a:pt x="537806" y="161011"/>
                  </a:lnTo>
                  <a:lnTo>
                    <a:pt x="532236" y="162204"/>
                  </a:lnTo>
                  <a:lnTo>
                    <a:pt x="534491" y="183557"/>
                  </a:lnTo>
                  <a:lnTo>
                    <a:pt x="524411" y="184618"/>
                  </a:lnTo>
                  <a:lnTo>
                    <a:pt x="525472" y="189128"/>
                  </a:lnTo>
                  <a:lnTo>
                    <a:pt x="515392" y="191382"/>
                  </a:lnTo>
                  <a:lnTo>
                    <a:pt x="514331" y="183557"/>
                  </a:lnTo>
                  <a:lnTo>
                    <a:pt x="494039" y="185812"/>
                  </a:lnTo>
                  <a:lnTo>
                    <a:pt x="495100" y="198146"/>
                  </a:lnTo>
                  <a:lnTo>
                    <a:pt x="507434" y="200401"/>
                  </a:lnTo>
                  <a:lnTo>
                    <a:pt x="506374" y="195892"/>
                  </a:lnTo>
                  <a:lnTo>
                    <a:pt x="514199" y="194698"/>
                  </a:lnTo>
                  <a:lnTo>
                    <a:pt x="515259" y="201462"/>
                  </a:lnTo>
                  <a:lnTo>
                    <a:pt x="545631" y="178915"/>
                  </a:lnTo>
                  <a:lnTo>
                    <a:pt x="553456" y="204778"/>
                  </a:lnTo>
                  <a:lnTo>
                    <a:pt x="544438" y="207032"/>
                  </a:lnTo>
                  <a:lnTo>
                    <a:pt x="545631" y="212602"/>
                  </a:lnTo>
                  <a:lnTo>
                    <a:pt x="545631" y="220428"/>
                  </a:lnTo>
                  <a:lnTo>
                    <a:pt x="550141" y="228253"/>
                  </a:lnTo>
                  <a:lnTo>
                    <a:pt x="540061" y="231569"/>
                  </a:lnTo>
                  <a:lnTo>
                    <a:pt x="547886" y="242842"/>
                  </a:lnTo>
                  <a:lnTo>
                    <a:pt x="546825" y="247351"/>
                  </a:lnTo>
                  <a:lnTo>
                    <a:pt x="518708" y="249606"/>
                  </a:lnTo>
                  <a:lnTo>
                    <a:pt x="498416" y="246290"/>
                  </a:lnTo>
                  <a:lnTo>
                    <a:pt x="498416" y="244036"/>
                  </a:lnTo>
                  <a:lnTo>
                    <a:pt x="501731" y="242974"/>
                  </a:lnTo>
                  <a:lnTo>
                    <a:pt x="502792" y="231701"/>
                  </a:lnTo>
                  <a:lnTo>
                    <a:pt x="499477" y="230640"/>
                  </a:lnTo>
                  <a:lnTo>
                    <a:pt x="499477" y="221622"/>
                  </a:lnTo>
                  <a:lnTo>
                    <a:pt x="466850" y="225069"/>
                  </a:lnTo>
                  <a:lnTo>
                    <a:pt x="470299" y="217245"/>
                  </a:lnTo>
                  <a:lnTo>
                    <a:pt x="475869" y="216051"/>
                  </a:lnTo>
                  <a:lnTo>
                    <a:pt x="471360" y="209286"/>
                  </a:lnTo>
                  <a:lnTo>
                    <a:pt x="469105" y="211542"/>
                  </a:lnTo>
                  <a:lnTo>
                    <a:pt x="460086" y="212602"/>
                  </a:lnTo>
                  <a:lnTo>
                    <a:pt x="458892" y="218173"/>
                  </a:lnTo>
                  <a:lnTo>
                    <a:pt x="461147" y="218173"/>
                  </a:lnTo>
                  <a:lnTo>
                    <a:pt x="462208" y="228253"/>
                  </a:lnTo>
                  <a:lnTo>
                    <a:pt x="464463" y="240587"/>
                  </a:lnTo>
                  <a:lnTo>
                    <a:pt x="466717" y="245096"/>
                  </a:lnTo>
                  <a:lnTo>
                    <a:pt x="459954" y="246290"/>
                  </a:lnTo>
                  <a:lnTo>
                    <a:pt x="449874" y="246290"/>
                  </a:lnTo>
                  <a:lnTo>
                    <a:pt x="447619" y="247351"/>
                  </a:lnTo>
                  <a:lnTo>
                    <a:pt x="434091" y="256370"/>
                  </a:lnTo>
                  <a:lnTo>
                    <a:pt x="434091" y="250799"/>
                  </a:lnTo>
                  <a:lnTo>
                    <a:pt x="418308" y="249606"/>
                  </a:lnTo>
                  <a:lnTo>
                    <a:pt x="417248" y="255176"/>
                  </a:lnTo>
                  <a:lnTo>
                    <a:pt x="411544" y="254115"/>
                  </a:lnTo>
                  <a:lnTo>
                    <a:pt x="410483" y="265389"/>
                  </a:lnTo>
                  <a:lnTo>
                    <a:pt x="410483" y="276662"/>
                  </a:lnTo>
                  <a:lnTo>
                    <a:pt x="408229" y="275468"/>
                  </a:lnTo>
                  <a:lnTo>
                    <a:pt x="407035" y="273213"/>
                  </a:lnTo>
                  <a:lnTo>
                    <a:pt x="404780" y="273213"/>
                  </a:lnTo>
                  <a:lnTo>
                    <a:pt x="403587" y="270959"/>
                  </a:lnTo>
                  <a:lnTo>
                    <a:pt x="401332" y="272153"/>
                  </a:lnTo>
                  <a:lnTo>
                    <a:pt x="399078" y="268704"/>
                  </a:lnTo>
                  <a:lnTo>
                    <a:pt x="400271" y="267643"/>
                  </a:lnTo>
                  <a:lnTo>
                    <a:pt x="395762" y="264327"/>
                  </a:lnTo>
                  <a:lnTo>
                    <a:pt x="393507" y="265389"/>
                  </a:lnTo>
                  <a:lnTo>
                    <a:pt x="393507" y="264327"/>
                  </a:lnTo>
                  <a:lnTo>
                    <a:pt x="392446" y="263134"/>
                  </a:lnTo>
                  <a:lnTo>
                    <a:pt x="390191" y="263134"/>
                  </a:lnTo>
                  <a:lnTo>
                    <a:pt x="390191" y="262073"/>
                  </a:lnTo>
                  <a:lnTo>
                    <a:pt x="389130" y="260879"/>
                  </a:lnTo>
                  <a:lnTo>
                    <a:pt x="386876" y="260879"/>
                  </a:lnTo>
                  <a:lnTo>
                    <a:pt x="386876" y="259818"/>
                  </a:lnTo>
                  <a:lnTo>
                    <a:pt x="384621" y="259818"/>
                  </a:lnTo>
                  <a:lnTo>
                    <a:pt x="383427" y="258757"/>
                  </a:lnTo>
                  <a:lnTo>
                    <a:pt x="383427" y="259818"/>
                  </a:lnTo>
                  <a:lnTo>
                    <a:pt x="378918" y="253054"/>
                  </a:lnTo>
                  <a:lnTo>
                    <a:pt x="373348" y="249739"/>
                  </a:lnTo>
                  <a:lnTo>
                    <a:pt x="372286" y="251993"/>
                  </a:lnTo>
                  <a:lnTo>
                    <a:pt x="381305" y="258757"/>
                  </a:lnTo>
                  <a:lnTo>
                    <a:pt x="382366" y="259818"/>
                  </a:lnTo>
                  <a:lnTo>
                    <a:pt x="382366" y="260879"/>
                  </a:lnTo>
                  <a:lnTo>
                    <a:pt x="383560" y="262073"/>
                  </a:lnTo>
                  <a:lnTo>
                    <a:pt x="384754" y="262073"/>
                  </a:lnTo>
                  <a:lnTo>
                    <a:pt x="384754" y="263134"/>
                  </a:lnTo>
                  <a:lnTo>
                    <a:pt x="385815" y="263134"/>
                  </a:lnTo>
                  <a:lnTo>
                    <a:pt x="386876" y="264327"/>
                  </a:lnTo>
                  <a:lnTo>
                    <a:pt x="386876" y="268837"/>
                  </a:lnTo>
                  <a:lnTo>
                    <a:pt x="381305" y="265521"/>
                  </a:lnTo>
                  <a:lnTo>
                    <a:pt x="379051" y="261012"/>
                  </a:lnTo>
                  <a:lnTo>
                    <a:pt x="370032" y="263266"/>
                  </a:lnTo>
                  <a:lnTo>
                    <a:pt x="371093" y="265521"/>
                  </a:lnTo>
                  <a:lnTo>
                    <a:pt x="370032" y="270030"/>
                  </a:lnTo>
                  <a:lnTo>
                    <a:pt x="361013" y="318440"/>
                  </a:lnTo>
                  <a:lnTo>
                    <a:pt x="355310" y="346557"/>
                  </a:lnTo>
                  <a:lnTo>
                    <a:pt x="354117" y="344302"/>
                  </a:lnTo>
                  <a:lnTo>
                    <a:pt x="353055" y="344302"/>
                  </a:lnTo>
                  <a:lnTo>
                    <a:pt x="355310" y="348811"/>
                  </a:lnTo>
                  <a:lnTo>
                    <a:pt x="349740" y="375868"/>
                  </a:lnTo>
                  <a:lnTo>
                    <a:pt x="346292" y="374807"/>
                  </a:lnTo>
                  <a:lnTo>
                    <a:pt x="338467" y="419768"/>
                  </a:lnTo>
                  <a:lnTo>
                    <a:pt x="377857" y="434356"/>
                  </a:lnTo>
                  <a:lnTo>
                    <a:pt x="378918" y="432102"/>
                  </a:lnTo>
                  <a:lnTo>
                    <a:pt x="380111" y="433295"/>
                  </a:lnTo>
                  <a:lnTo>
                    <a:pt x="380111" y="435550"/>
                  </a:lnTo>
                  <a:lnTo>
                    <a:pt x="384621" y="436611"/>
                  </a:lnTo>
                  <a:lnTo>
                    <a:pt x="405974" y="444436"/>
                  </a:lnTo>
                  <a:lnTo>
                    <a:pt x="403719" y="447752"/>
                  </a:lnTo>
                  <a:lnTo>
                    <a:pt x="430775" y="444436"/>
                  </a:lnTo>
                  <a:lnTo>
                    <a:pt x="434224" y="466983"/>
                  </a:lnTo>
                  <a:lnTo>
                    <a:pt x="417380" y="470299"/>
                  </a:lnTo>
                  <a:lnTo>
                    <a:pt x="406107" y="470299"/>
                  </a:lnTo>
                  <a:lnTo>
                    <a:pt x="406107" y="473747"/>
                  </a:lnTo>
                  <a:lnTo>
                    <a:pt x="408361" y="476002"/>
                  </a:lnTo>
                  <a:lnTo>
                    <a:pt x="408361" y="477195"/>
                  </a:lnTo>
                  <a:lnTo>
                    <a:pt x="407168" y="477195"/>
                  </a:lnTo>
                  <a:lnTo>
                    <a:pt x="407168" y="481705"/>
                  </a:lnTo>
                  <a:lnTo>
                    <a:pt x="406107" y="482766"/>
                  </a:lnTo>
                  <a:lnTo>
                    <a:pt x="403852" y="481705"/>
                  </a:lnTo>
                  <a:lnTo>
                    <a:pt x="402791" y="478256"/>
                  </a:lnTo>
                  <a:lnTo>
                    <a:pt x="400536" y="477195"/>
                  </a:lnTo>
                  <a:lnTo>
                    <a:pt x="396027" y="477195"/>
                  </a:lnTo>
                  <a:lnTo>
                    <a:pt x="396027" y="482766"/>
                  </a:lnTo>
                  <a:lnTo>
                    <a:pt x="397221" y="483959"/>
                  </a:lnTo>
                  <a:lnTo>
                    <a:pt x="398281" y="485020"/>
                  </a:lnTo>
                  <a:lnTo>
                    <a:pt x="398281" y="486082"/>
                  </a:lnTo>
                  <a:lnTo>
                    <a:pt x="399343" y="487275"/>
                  </a:lnTo>
                  <a:lnTo>
                    <a:pt x="399343" y="488336"/>
                  </a:lnTo>
                  <a:lnTo>
                    <a:pt x="397088" y="490591"/>
                  </a:lnTo>
                  <a:lnTo>
                    <a:pt x="397088" y="491785"/>
                  </a:lnTo>
                  <a:lnTo>
                    <a:pt x="398149" y="491785"/>
                  </a:lnTo>
                  <a:lnTo>
                    <a:pt x="398149" y="492845"/>
                  </a:lnTo>
                  <a:lnTo>
                    <a:pt x="397088" y="493906"/>
                  </a:lnTo>
                  <a:lnTo>
                    <a:pt x="393640" y="493906"/>
                  </a:lnTo>
                  <a:lnTo>
                    <a:pt x="393640" y="492845"/>
                  </a:lnTo>
                  <a:lnTo>
                    <a:pt x="392579" y="492845"/>
                  </a:lnTo>
                  <a:lnTo>
                    <a:pt x="391385" y="493906"/>
                  </a:lnTo>
                  <a:lnTo>
                    <a:pt x="391385" y="500670"/>
                  </a:lnTo>
                  <a:lnTo>
                    <a:pt x="390191" y="501864"/>
                  </a:lnTo>
                  <a:lnTo>
                    <a:pt x="390191" y="502925"/>
                  </a:lnTo>
                  <a:lnTo>
                    <a:pt x="391385" y="503986"/>
                  </a:lnTo>
                  <a:lnTo>
                    <a:pt x="390191" y="505180"/>
                  </a:lnTo>
                  <a:lnTo>
                    <a:pt x="389130" y="505180"/>
                  </a:lnTo>
                  <a:lnTo>
                    <a:pt x="389130" y="515259"/>
                  </a:lnTo>
                  <a:lnTo>
                    <a:pt x="386876" y="517514"/>
                  </a:lnTo>
                  <a:lnTo>
                    <a:pt x="385815" y="519769"/>
                  </a:lnTo>
                  <a:lnTo>
                    <a:pt x="384754" y="520962"/>
                  </a:lnTo>
                  <a:lnTo>
                    <a:pt x="384754" y="526533"/>
                  </a:lnTo>
                  <a:lnTo>
                    <a:pt x="385815" y="528788"/>
                  </a:lnTo>
                  <a:lnTo>
                    <a:pt x="385815" y="529849"/>
                  </a:lnTo>
                  <a:lnTo>
                    <a:pt x="384754" y="529849"/>
                  </a:lnTo>
                  <a:lnTo>
                    <a:pt x="382499" y="531042"/>
                  </a:lnTo>
                  <a:lnTo>
                    <a:pt x="380244" y="531042"/>
                  </a:lnTo>
                  <a:lnTo>
                    <a:pt x="380244" y="529849"/>
                  </a:lnTo>
                  <a:lnTo>
                    <a:pt x="379051" y="529849"/>
                  </a:lnTo>
                  <a:lnTo>
                    <a:pt x="377989" y="528788"/>
                  </a:lnTo>
                  <a:lnTo>
                    <a:pt x="375735" y="528788"/>
                  </a:lnTo>
                  <a:lnTo>
                    <a:pt x="374541" y="529849"/>
                  </a:lnTo>
                  <a:cubicBezTo>
                    <a:pt x="374143" y="536613"/>
                    <a:pt x="376133" y="531970"/>
                    <a:pt x="375735" y="538867"/>
                  </a:cubicBezTo>
                  <a:lnTo>
                    <a:pt x="374541" y="538867"/>
                  </a:lnTo>
                  <a:lnTo>
                    <a:pt x="373480" y="539929"/>
                  </a:lnTo>
                  <a:lnTo>
                    <a:pt x="372419" y="538867"/>
                  </a:lnTo>
                  <a:lnTo>
                    <a:pt x="370165" y="538867"/>
                  </a:lnTo>
                  <a:lnTo>
                    <a:pt x="370165" y="539929"/>
                  </a:lnTo>
                  <a:lnTo>
                    <a:pt x="369104" y="541122"/>
                  </a:lnTo>
                  <a:lnTo>
                    <a:pt x="366849" y="541122"/>
                  </a:lnTo>
                  <a:lnTo>
                    <a:pt x="366849" y="544438"/>
                  </a:lnTo>
                  <a:lnTo>
                    <a:pt x="365788" y="548947"/>
                  </a:lnTo>
                  <a:lnTo>
                    <a:pt x="363533" y="556772"/>
                  </a:lnTo>
                  <a:lnTo>
                    <a:pt x="370297" y="559027"/>
                  </a:lnTo>
                  <a:lnTo>
                    <a:pt x="388334" y="562475"/>
                  </a:lnTo>
                  <a:lnTo>
                    <a:pt x="386080" y="568046"/>
                  </a:lnTo>
                  <a:lnTo>
                    <a:pt x="385019" y="573616"/>
                  </a:lnTo>
                  <a:lnTo>
                    <a:pt x="380509" y="572555"/>
                  </a:lnTo>
                  <a:lnTo>
                    <a:pt x="378255" y="587144"/>
                  </a:lnTo>
                  <a:lnTo>
                    <a:pt x="380509" y="588337"/>
                  </a:lnTo>
                  <a:lnTo>
                    <a:pt x="380509" y="591653"/>
                  </a:lnTo>
                  <a:lnTo>
                    <a:pt x="371491" y="589399"/>
                  </a:lnTo>
                  <a:lnTo>
                    <a:pt x="371491" y="588337"/>
                  </a:lnTo>
                  <a:lnTo>
                    <a:pt x="370430" y="587144"/>
                  </a:lnTo>
                  <a:lnTo>
                    <a:pt x="366981" y="587144"/>
                  </a:lnTo>
                  <a:lnTo>
                    <a:pt x="366981" y="582634"/>
                  </a:lnTo>
                  <a:lnTo>
                    <a:pt x="368175" y="581573"/>
                  </a:lnTo>
                  <a:lnTo>
                    <a:pt x="368175" y="580513"/>
                  </a:lnTo>
                  <a:lnTo>
                    <a:pt x="365920" y="578257"/>
                  </a:lnTo>
                  <a:lnTo>
                    <a:pt x="365920" y="576003"/>
                  </a:lnTo>
                  <a:lnTo>
                    <a:pt x="366981" y="571494"/>
                  </a:lnTo>
                  <a:lnTo>
                    <a:pt x="366981" y="569239"/>
                  </a:lnTo>
                  <a:lnTo>
                    <a:pt x="372684" y="571494"/>
                  </a:lnTo>
                  <a:lnTo>
                    <a:pt x="373746" y="563669"/>
                  </a:lnTo>
                  <a:lnTo>
                    <a:pt x="363666" y="560353"/>
                  </a:lnTo>
                  <a:lnTo>
                    <a:pt x="362472" y="561414"/>
                  </a:lnTo>
                  <a:lnTo>
                    <a:pt x="362472" y="562607"/>
                  </a:lnTo>
                  <a:lnTo>
                    <a:pt x="357963" y="581706"/>
                  </a:lnTo>
                  <a:lnTo>
                    <a:pt x="359024" y="582767"/>
                  </a:lnTo>
                  <a:lnTo>
                    <a:pt x="359024" y="585022"/>
                  </a:lnTo>
                  <a:lnTo>
                    <a:pt x="357963" y="585022"/>
                  </a:lnTo>
                  <a:lnTo>
                    <a:pt x="356902" y="586216"/>
                  </a:lnTo>
                  <a:lnTo>
                    <a:pt x="356902" y="590725"/>
                  </a:lnTo>
                  <a:lnTo>
                    <a:pt x="355708" y="590725"/>
                  </a:lnTo>
                  <a:lnTo>
                    <a:pt x="356902" y="591919"/>
                  </a:lnTo>
                  <a:lnTo>
                    <a:pt x="356902" y="592980"/>
                  </a:lnTo>
                  <a:lnTo>
                    <a:pt x="357963" y="596427"/>
                  </a:lnTo>
                  <a:lnTo>
                    <a:pt x="357963" y="598683"/>
                  </a:lnTo>
                  <a:lnTo>
                    <a:pt x="359024" y="598683"/>
                  </a:lnTo>
                  <a:lnTo>
                    <a:pt x="359024" y="599876"/>
                  </a:lnTo>
                  <a:lnTo>
                    <a:pt x="343241" y="606640"/>
                  </a:lnTo>
                  <a:lnTo>
                    <a:pt x="337671" y="594306"/>
                  </a:lnTo>
                  <a:lnTo>
                    <a:pt x="336610" y="589796"/>
                  </a:lnTo>
                  <a:lnTo>
                    <a:pt x="339925" y="587542"/>
                  </a:lnTo>
                  <a:lnTo>
                    <a:pt x="344435" y="586480"/>
                  </a:lnTo>
                  <a:lnTo>
                    <a:pt x="344435" y="584226"/>
                  </a:lnTo>
                  <a:lnTo>
                    <a:pt x="341119" y="583033"/>
                  </a:lnTo>
                  <a:lnTo>
                    <a:pt x="339925" y="583033"/>
                  </a:lnTo>
                  <a:lnTo>
                    <a:pt x="339925" y="581971"/>
                  </a:lnTo>
                  <a:lnTo>
                    <a:pt x="337671" y="579717"/>
                  </a:lnTo>
                  <a:lnTo>
                    <a:pt x="335416" y="579717"/>
                  </a:lnTo>
                  <a:lnTo>
                    <a:pt x="335416" y="575207"/>
                  </a:lnTo>
                  <a:lnTo>
                    <a:pt x="336610" y="575207"/>
                  </a:lnTo>
                  <a:cubicBezTo>
                    <a:pt x="337273" y="567250"/>
                    <a:pt x="333692" y="567515"/>
                    <a:pt x="330907" y="560619"/>
                  </a:cubicBezTo>
                  <a:lnTo>
                    <a:pt x="328652" y="560619"/>
                  </a:lnTo>
                  <a:lnTo>
                    <a:pt x="327458" y="557303"/>
                  </a:lnTo>
                  <a:lnTo>
                    <a:pt x="326265" y="558363"/>
                  </a:lnTo>
                  <a:lnTo>
                    <a:pt x="326265" y="559425"/>
                  </a:lnTo>
                  <a:lnTo>
                    <a:pt x="321755" y="559425"/>
                  </a:lnTo>
                  <a:lnTo>
                    <a:pt x="320694" y="560619"/>
                  </a:lnTo>
                  <a:lnTo>
                    <a:pt x="319501" y="563934"/>
                  </a:lnTo>
                  <a:lnTo>
                    <a:pt x="318307" y="563934"/>
                  </a:lnTo>
                  <a:lnTo>
                    <a:pt x="317246" y="562873"/>
                  </a:lnTo>
                  <a:lnTo>
                    <a:pt x="317246" y="565127"/>
                  </a:lnTo>
                  <a:lnTo>
                    <a:pt x="318307" y="566189"/>
                  </a:lnTo>
                  <a:lnTo>
                    <a:pt x="318307" y="567250"/>
                  </a:lnTo>
                  <a:lnTo>
                    <a:pt x="317246" y="569504"/>
                  </a:lnTo>
                  <a:lnTo>
                    <a:pt x="317246" y="572953"/>
                  </a:lnTo>
                  <a:lnTo>
                    <a:pt x="291384" y="574013"/>
                  </a:lnTo>
                  <a:lnTo>
                    <a:pt x="237404" y="554916"/>
                  </a:lnTo>
                  <a:lnTo>
                    <a:pt x="235149" y="553722"/>
                  </a:lnTo>
                  <a:lnTo>
                    <a:pt x="228385" y="548151"/>
                  </a:lnTo>
                  <a:lnTo>
                    <a:pt x="226131" y="548151"/>
                  </a:lnTo>
                  <a:lnTo>
                    <a:pt x="227324" y="547090"/>
                  </a:lnTo>
                  <a:lnTo>
                    <a:pt x="147482" y="459291"/>
                  </a:lnTo>
                  <a:lnTo>
                    <a:pt x="126129" y="418839"/>
                  </a:lnTo>
                  <a:lnTo>
                    <a:pt x="110346" y="386212"/>
                  </a:lnTo>
                  <a:lnTo>
                    <a:pt x="109153" y="382897"/>
                  </a:lnTo>
                  <a:lnTo>
                    <a:pt x="108092" y="380642"/>
                  </a:lnTo>
                  <a:lnTo>
                    <a:pt x="106898" y="382897"/>
                  </a:lnTo>
                  <a:lnTo>
                    <a:pt x="62998" y="335681"/>
                  </a:lnTo>
                  <a:lnTo>
                    <a:pt x="60744" y="333427"/>
                  </a:lnTo>
                  <a:lnTo>
                    <a:pt x="60744" y="331172"/>
                  </a:lnTo>
                  <a:lnTo>
                    <a:pt x="58489" y="329978"/>
                  </a:lnTo>
                  <a:lnTo>
                    <a:pt x="53979" y="328917"/>
                  </a:lnTo>
                  <a:lnTo>
                    <a:pt x="51725" y="326663"/>
                  </a:lnTo>
                  <a:lnTo>
                    <a:pt x="51725" y="325469"/>
                  </a:lnTo>
                  <a:lnTo>
                    <a:pt x="50531" y="326663"/>
                  </a:lnTo>
                  <a:lnTo>
                    <a:pt x="48277" y="324408"/>
                  </a:lnTo>
                  <a:lnTo>
                    <a:pt x="46022" y="324408"/>
                  </a:lnTo>
                  <a:lnTo>
                    <a:pt x="46022" y="325469"/>
                  </a:lnTo>
                  <a:lnTo>
                    <a:pt x="44828" y="325469"/>
                  </a:lnTo>
                  <a:lnTo>
                    <a:pt x="41513" y="324408"/>
                  </a:lnTo>
                  <a:lnTo>
                    <a:pt x="40452" y="323347"/>
                  </a:lnTo>
                  <a:lnTo>
                    <a:pt x="38197" y="323347"/>
                  </a:lnTo>
                  <a:lnTo>
                    <a:pt x="38197" y="322153"/>
                  </a:lnTo>
                  <a:lnTo>
                    <a:pt x="35942" y="322153"/>
                  </a:lnTo>
                  <a:lnTo>
                    <a:pt x="35942" y="321093"/>
                  </a:lnTo>
                  <a:lnTo>
                    <a:pt x="0" y="262603"/>
                  </a:lnTo>
                  <a:lnTo>
                    <a:pt x="23608" y="251330"/>
                  </a:lnTo>
                  <a:lnTo>
                    <a:pt x="26923" y="247882"/>
                  </a:lnTo>
                  <a:lnTo>
                    <a:pt x="29178" y="235547"/>
                  </a:lnTo>
                  <a:lnTo>
                    <a:pt x="79842" y="208491"/>
                  </a:lnTo>
                  <a:lnTo>
                    <a:pt x="80903" y="187138"/>
                  </a:lnTo>
                  <a:lnTo>
                    <a:pt x="120293" y="154512"/>
                  </a:lnTo>
                  <a:lnTo>
                    <a:pt x="122548" y="157828"/>
                  </a:lnTo>
                  <a:lnTo>
                    <a:pt x="123742" y="157828"/>
                  </a:lnTo>
                  <a:lnTo>
                    <a:pt x="124803" y="153318"/>
                  </a:lnTo>
                  <a:lnTo>
                    <a:pt x="124803" y="148808"/>
                  </a:lnTo>
                  <a:lnTo>
                    <a:pt x="127058" y="147748"/>
                  </a:lnTo>
                  <a:lnTo>
                    <a:pt x="132628" y="148808"/>
                  </a:lnTo>
                  <a:lnTo>
                    <a:pt x="132628" y="143238"/>
                  </a:lnTo>
                  <a:lnTo>
                    <a:pt x="130373" y="139922"/>
                  </a:lnTo>
                  <a:lnTo>
                    <a:pt x="123609" y="116315"/>
                  </a:lnTo>
                  <a:lnTo>
                    <a:pt x="130373" y="87004"/>
                  </a:lnTo>
                  <a:lnTo>
                    <a:pt x="151726" y="88198"/>
                  </a:lnTo>
                  <a:lnTo>
                    <a:pt x="156236" y="72415"/>
                  </a:lnTo>
                  <a:lnTo>
                    <a:pt x="168570" y="74670"/>
                  </a:lnTo>
                  <a:lnTo>
                    <a:pt x="177589" y="55571"/>
                  </a:lnTo>
                </a:path>
              </a:pathLst>
            </a:custGeom>
            <a:noFill/>
            <a:ln w="3315" cap="flat">
              <a:solidFill>
                <a:schemeClr val="bg1">
                  <a:lumMod val="65000"/>
                </a:schemeClr>
              </a:solidFill>
              <a:prstDash val="solid"/>
              <a:miter/>
            </a:ln>
          </p:spPr>
          <p:txBody>
            <a:bodyPr rtlCol="0" anchor="ctr"/>
            <a:lstStyle/>
            <a:p>
              <a:endParaRPr lang="en-FI" sz="816"/>
            </a:p>
          </p:txBody>
        </p:sp>
        <p:sp>
          <p:nvSpPr>
            <p:cNvPr id="963" name="Freeform: Shape 962">
              <a:extLst>
                <a:ext uri="{FF2B5EF4-FFF2-40B4-BE49-F238E27FC236}">
                  <a16:creationId xmlns:a16="http://schemas.microsoft.com/office/drawing/2014/main" id="{F549ED02-3606-CD54-2B65-82DE41FAB11B}"/>
                </a:ext>
              </a:extLst>
            </p:cNvPr>
            <p:cNvSpPr/>
            <p:nvPr/>
          </p:nvSpPr>
          <p:spPr>
            <a:xfrm>
              <a:off x="4486399" y="10674879"/>
              <a:ext cx="500007" cy="569504"/>
            </a:xfrm>
            <a:custGeom>
              <a:avLst/>
              <a:gdLst>
                <a:gd name="connsiteX0" fmla="*/ 79975 w 500007"/>
                <a:gd name="connsiteY0" fmla="*/ 16711 h 569504"/>
                <a:gd name="connsiteX1" fmla="*/ 105837 w 500007"/>
                <a:gd name="connsiteY1" fmla="*/ 15650 h 569504"/>
                <a:gd name="connsiteX2" fmla="*/ 105837 w 500007"/>
                <a:gd name="connsiteY2" fmla="*/ 12202 h 569504"/>
                <a:gd name="connsiteX3" fmla="*/ 106898 w 500007"/>
                <a:gd name="connsiteY3" fmla="*/ 9947 h 569504"/>
                <a:gd name="connsiteX4" fmla="*/ 106898 w 500007"/>
                <a:gd name="connsiteY4" fmla="*/ 8886 h 569504"/>
                <a:gd name="connsiteX5" fmla="*/ 105837 w 500007"/>
                <a:gd name="connsiteY5" fmla="*/ 7825 h 569504"/>
                <a:gd name="connsiteX6" fmla="*/ 105837 w 500007"/>
                <a:gd name="connsiteY6" fmla="*/ 5570 h 569504"/>
                <a:gd name="connsiteX7" fmla="*/ 106898 w 500007"/>
                <a:gd name="connsiteY7" fmla="*/ 6631 h 569504"/>
                <a:gd name="connsiteX8" fmla="*/ 108092 w 500007"/>
                <a:gd name="connsiteY8" fmla="*/ 6631 h 569504"/>
                <a:gd name="connsiteX9" fmla="*/ 109285 w 500007"/>
                <a:gd name="connsiteY9" fmla="*/ 3316 h 569504"/>
                <a:gd name="connsiteX10" fmla="*/ 110346 w 500007"/>
                <a:gd name="connsiteY10" fmla="*/ 2122 h 569504"/>
                <a:gd name="connsiteX11" fmla="*/ 114856 w 500007"/>
                <a:gd name="connsiteY11" fmla="*/ 2122 h 569504"/>
                <a:gd name="connsiteX12" fmla="*/ 114856 w 500007"/>
                <a:gd name="connsiteY12" fmla="*/ 1061 h 569504"/>
                <a:gd name="connsiteX13" fmla="*/ 116049 w 500007"/>
                <a:gd name="connsiteY13" fmla="*/ 0 h 569504"/>
                <a:gd name="connsiteX14" fmla="*/ 117243 w 500007"/>
                <a:gd name="connsiteY14" fmla="*/ 3316 h 569504"/>
                <a:gd name="connsiteX15" fmla="*/ 119498 w 500007"/>
                <a:gd name="connsiteY15" fmla="*/ 3316 h 569504"/>
                <a:gd name="connsiteX16" fmla="*/ 125201 w 500007"/>
                <a:gd name="connsiteY16" fmla="*/ 17904 h 569504"/>
                <a:gd name="connsiteX17" fmla="*/ 124007 w 500007"/>
                <a:gd name="connsiteY17" fmla="*/ 17904 h 569504"/>
                <a:gd name="connsiteX18" fmla="*/ 124007 w 500007"/>
                <a:gd name="connsiteY18" fmla="*/ 22414 h 569504"/>
                <a:gd name="connsiteX19" fmla="*/ 126262 w 500007"/>
                <a:gd name="connsiteY19" fmla="*/ 22414 h 569504"/>
                <a:gd name="connsiteX20" fmla="*/ 128516 w 500007"/>
                <a:gd name="connsiteY20" fmla="*/ 24669 h 569504"/>
                <a:gd name="connsiteX21" fmla="*/ 128516 w 500007"/>
                <a:gd name="connsiteY21" fmla="*/ 25730 h 569504"/>
                <a:gd name="connsiteX22" fmla="*/ 129710 w 500007"/>
                <a:gd name="connsiteY22" fmla="*/ 25730 h 569504"/>
                <a:gd name="connsiteX23" fmla="*/ 133026 w 500007"/>
                <a:gd name="connsiteY23" fmla="*/ 26923 h 569504"/>
                <a:gd name="connsiteX24" fmla="*/ 133026 w 500007"/>
                <a:gd name="connsiteY24" fmla="*/ 29178 h 569504"/>
                <a:gd name="connsiteX25" fmla="*/ 128516 w 500007"/>
                <a:gd name="connsiteY25" fmla="*/ 30239 h 569504"/>
                <a:gd name="connsiteX26" fmla="*/ 125201 w 500007"/>
                <a:gd name="connsiteY26" fmla="*/ 32494 h 569504"/>
                <a:gd name="connsiteX27" fmla="*/ 126262 w 500007"/>
                <a:gd name="connsiteY27" fmla="*/ 37003 h 569504"/>
                <a:gd name="connsiteX28" fmla="*/ 131832 w 500007"/>
                <a:gd name="connsiteY28" fmla="*/ 49337 h 569504"/>
                <a:gd name="connsiteX29" fmla="*/ 147615 w 500007"/>
                <a:gd name="connsiteY29" fmla="*/ 42574 h 569504"/>
                <a:gd name="connsiteX30" fmla="*/ 147615 w 500007"/>
                <a:gd name="connsiteY30" fmla="*/ 41380 h 569504"/>
                <a:gd name="connsiteX31" fmla="*/ 146554 w 500007"/>
                <a:gd name="connsiteY31" fmla="*/ 41380 h 569504"/>
                <a:gd name="connsiteX32" fmla="*/ 146554 w 500007"/>
                <a:gd name="connsiteY32" fmla="*/ 39125 h 569504"/>
                <a:gd name="connsiteX33" fmla="*/ 145493 w 500007"/>
                <a:gd name="connsiteY33" fmla="*/ 35677 h 569504"/>
                <a:gd name="connsiteX34" fmla="*/ 147748 w 500007"/>
                <a:gd name="connsiteY34" fmla="*/ 37931 h 569504"/>
                <a:gd name="connsiteX35" fmla="*/ 154511 w 500007"/>
                <a:gd name="connsiteY35" fmla="*/ 45757 h 569504"/>
                <a:gd name="connsiteX36" fmla="*/ 159021 w 500007"/>
                <a:gd name="connsiteY36" fmla="*/ 51327 h 569504"/>
                <a:gd name="connsiteX37" fmla="*/ 159021 w 500007"/>
                <a:gd name="connsiteY37" fmla="*/ 53581 h 569504"/>
                <a:gd name="connsiteX38" fmla="*/ 160082 w 500007"/>
                <a:gd name="connsiteY38" fmla="*/ 54775 h 569504"/>
                <a:gd name="connsiteX39" fmla="*/ 174671 w 500007"/>
                <a:gd name="connsiteY39" fmla="*/ 70558 h 569504"/>
                <a:gd name="connsiteX40" fmla="*/ 194963 w 500007"/>
                <a:gd name="connsiteY40" fmla="*/ 68304 h 569504"/>
                <a:gd name="connsiteX41" fmla="*/ 199472 w 500007"/>
                <a:gd name="connsiteY41" fmla="*/ 101991 h 569504"/>
                <a:gd name="connsiteX42" fmla="*/ 228783 w 500007"/>
                <a:gd name="connsiteY42" fmla="*/ 104245 h 569504"/>
                <a:gd name="connsiteX43" fmla="*/ 220958 w 500007"/>
                <a:gd name="connsiteY43" fmla="*/ 70558 h 569504"/>
                <a:gd name="connsiteX44" fmla="*/ 255839 w 500007"/>
                <a:gd name="connsiteY44" fmla="*/ 57030 h 569504"/>
                <a:gd name="connsiteX45" fmla="*/ 258094 w 500007"/>
                <a:gd name="connsiteY45" fmla="*/ 69364 h 569504"/>
                <a:gd name="connsiteX46" fmla="*/ 253585 w 500007"/>
                <a:gd name="connsiteY46" fmla="*/ 70558 h 569504"/>
                <a:gd name="connsiteX47" fmla="*/ 252391 w 500007"/>
                <a:gd name="connsiteY47" fmla="*/ 78383 h 569504"/>
                <a:gd name="connsiteX48" fmla="*/ 253585 w 500007"/>
                <a:gd name="connsiteY48" fmla="*/ 80638 h 569504"/>
                <a:gd name="connsiteX49" fmla="*/ 253585 w 500007"/>
                <a:gd name="connsiteY49" fmla="*/ 82892 h 569504"/>
                <a:gd name="connsiteX50" fmla="*/ 252391 w 500007"/>
                <a:gd name="connsiteY50" fmla="*/ 83954 h 569504"/>
                <a:gd name="connsiteX51" fmla="*/ 252391 w 500007"/>
                <a:gd name="connsiteY51" fmla="*/ 86208 h 569504"/>
                <a:gd name="connsiteX52" fmla="*/ 246821 w 500007"/>
                <a:gd name="connsiteY52" fmla="*/ 94034 h 569504"/>
                <a:gd name="connsiteX53" fmla="*/ 271622 w 500007"/>
                <a:gd name="connsiteY53" fmla="*/ 118835 h 569504"/>
                <a:gd name="connsiteX54" fmla="*/ 304248 w 500007"/>
                <a:gd name="connsiteY54" fmla="*/ 71619 h 569504"/>
                <a:gd name="connsiteX55" fmla="*/ 263797 w 500007"/>
                <a:gd name="connsiteY55" fmla="*/ 42308 h 569504"/>
                <a:gd name="connsiteX56" fmla="*/ 276131 w 500007"/>
                <a:gd name="connsiteY56" fmla="*/ 22016 h 569504"/>
                <a:gd name="connsiteX57" fmla="*/ 308758 w 500007"/>
                <a:gd name="connsiteY57" fmla="*/ 16446 h 569504"/>
                <a:gd name="connsiteX58" fmla="*/ 311012 w 500007"/>
                <a:gd name="connsiteY58" fmla="*/ 24271 h 569504"/>
                <a:gd name="connsiteX59" fmla="*/ 299739 w 500007"/>
                <a:gd name="connsiteY59" fmla="*/ 40054 h 569504"/>
                <a:gd name="connsiteX60" fmla="*/ 301994 w 500007"/>
                <a:gd name="connsiteY60" fmla="*/ 50133 h 569504"/>
                <a:gd name="connsiteX61" fmla="*/ 313267 w 500007"/>
                <a:gd name="connsiteY61" fmla="*/ 59152 h 569504"/>
                <a:gd name="connsiteX62" fmla="*/ 318837 w 500007"/>
                <a:gd name="connsiteY62" fmla="*/ 52388 h 569504"/>
                <a:gd name="connsiteX63" fmla="*/ 323347 w 500007"/>
                <a:gd name="connsiteY63" fmla="*/ 61407 h 569504"/>
                <a:gd name="connsiteX64" fmla="*/ 323347 w 500007"/>
                <a:gd name="connsiteY64" fmla="*/ 62600 h 569504"/>
                <a:gd name="connsiteX65" fmla="*/ 363799 w 500007"/>
                <a:gd name="connsiteY65" fmla="*/ 78383 h 569504"/>
                <a:gd name="connsiteX66" fmla="*/ 367114 w 500007"/>
                <a:gd name="connsiteY66" fmla="*/ 99736 h 569504"/>
                <a:gd name="connsiteX67" fmla="*/ 391916 w 500007"/>
                <a:gd name="connsiteY67" fmla="*/ 97481 h 569504"/>
                <a:gd name="connsiteX68" fmla="*/ 396425 w 500007"/>
                <a:gd name="connsiteY68" fmla="*/ 101991 h 569504"/>
                <a:gd name="connsiteX69" fmla="*/ 395364 w 500007"/>
                <a:gd name="connsiteY69" fmla="*/ 104245 h 569504"/>
                <a:gd name="connsiteX70" fmla="*/ 400934 w 500007"/>
                <a:gd name="connsiteY70" fmla="*/ 120028 h 569504"/>
                <a:gd name="connsiteX71" fmla="*/ 416717 w 500007"/>
                <a:gd name="connsiteY71" fmla="*/ 115519 h 569504"/>
                <a:gd name="connsiteX72" fmla="*/ 429051 w 500007"/>
                <a:gd name="connsiteY72" fmla="*/ 139127 h 569504"/>
                <a:gd name="connsiteX73" fmla="*/ 449343 w 500007"/>
                <a:gd name="connsiteY73" fmla="*/ 135678 h 569504"/>
                <a:gd name="connsiteX74" fmla="*/ 443773 w 500007"/>
                <a:gd name="connsiteY74" fmla="*/ 130108 h 569504"/>
                <a:gd name="connsiteX75" fmla="*/ 450537 w 500007"/>
                <a:gd name="connsiteY75" fmla="*/ 122283 h 569504"/>
                <a:gd name="connsiteX76" fmla="*/ 458362 w 500007"/>
                <a:gd name="connsiteY76" fmla="*/ 127854 h 569504"/>
                <a:gd name="connsiteX77" fmla="*/ 460617 w 500007"/>
                <a:gd name="connsiteY77" fmla="*/ 125598 h 569504"/>
                <a:gd name="connsiteX78" fmla="*/ 500007 w 500007"/>
                <a:gd name="connsiteY78" fmla="*/ 157164 h 569504"/>
                <a:gd name="connsiteX79" fmla="*/ 452792 w 500007"/>
                <a:gd name="connsiteY79" fmla="*/ 198809 h 569504"/>
                <a:gd name="connsiteX80" fmla="*/ 447221 w 500007"/>
                <a:gd name="connsiteY80" fmla="*/ 217908 h 569504"/>
                <a:gd name="connsiteX81" fmla="*/ 470829 w 500007"/>
                <a:gd name="connsiteY81" fmla="*/ 225865 h 569504"/>
                <a:gd name="connsiteX82" fmla="*/ 495631 w 500007"/>
                <a:gd name="connsiteY82" fmla="*/ 219102 h 569504"/>
                <a:gd name="connsiteX83" fmla="*/ 498946 w 500007"/>
                <a:gd name="connsiteY83" fmla="*/ 233690 h 569504"/>
                <a:gd name="connsiteX84" fmla="*/ 478654 w 500007"/>
                <a:gd name="connsiteY84" fmla="*/ 238200 h 569504"/>
                <a:gd name="connsiteX85" fmla="*/ 485418 w 500007"/>
                <a:gd name="connsiteY85" fmla="*/ 276397 h 569504"/>
                <a:gd name="connsiteX86" fmla="*/ 465126 w 500007"/>
                <a:gd name="connsiteY86" fmla="*/ 280906 h 569504"/>
                <a:gd name="connsiteX87" fmla="*/ 470697 w 500007"/>
                <a:gd name="connsiteY87" fmla="*/ 303453 h 569504"/>
                <a:gd name="connsiteX88" fmla="*/ 457168 w 500007"/>
                <a:gd name="connsiteY88" fmla="*/ 306768 h 569504"/>
                <a:gd name="connsiteX89" fmla="*/ 463932 w 500007"/>
                <a:gd name="connsiteY89" fmla="*/ 338201 h 569504"/>
                <a:gd name="connsiteX90" fmla="*/ 460484 w 500007"/>
                <a:gd name="connsiteY90" fmla="*/ 339395 h 569504"/>
                <a:gd name="connsiteX91" fmla="*/ 455975 w 500007"/>
                <a:gd name="connsiteY91" fmla="*/ 331570 h 569504"/>
                <a:gd name="connsiteX92" fmla="*/ 451465 w 500007"/>
                <a:gd name="connsiteY92" fmla="*/ 333824 h 569504"/>
                <a:gd name="connsiteX93" fmla="*/ 459290 w 500007"/>
                <a:gd name="connsiteY93" fmla="*/ 350668 h 569504"/>
                <a:gd name="connsiteX94" fmla="*/ 450272 w 500007"/>
                <a:gd name="connsiteY94" fmla="*/ 353984 h 569504"/>
                <a:gd name="connsiteX95" fmla="*/ 445762 w 500007"/>
                <a:gd name="connsiteY95" fmla="*/ 348414 h 569504"/>
                <a:gd name="connsiteX96" fmla="*/ 443508 w 500007"/>
                <a:gd name="connsiteY96" fmla="*/ 349474 h 569504"/>
                <a:gd name="connsiteX97" fmla="*/ 440192 w 500007"/>
                <a:gd name="connsiteY97" fmla="*/ 361809 h 569504"/>
                <a:gd name="connsiteX98" fmla="*/ 439131 w 500007"/>
                <a:gd name="connsiteY98" fmla="*/ 364064 h 569504"/>
                <a:gd name="connsiteX99" fmla="*/ 441386 w 500007"/>
                <a:gd name="connsiteY99" fmla="*/ 367380 h 569504"/>
                <a:gd name="connsiteX100" fmla="*/ 442580 w 500007"/>
                <a:gd name="connsiteY100" fmla="*/ 377459 h 569504"/>
                <a:gd name="connsiteX101" fmla="*/ 442580 w 500007"/>
                <a:gd name="connsiteY101" fmla="*/ 379714 h 569504"/>
                <a:gd name="connsiteX102" fmla="*/ 445895 w 500007"/>
                <a:gd name="connsiteY102" fmla="*/ 385284 h 569504"/>
                <a:gd name="connsiteX103" fmla="*/ 441386 w 500007"/>
                <a:gd name="connsiteY103" fmla="*/ 389794 h 569504"/>
                <a:gd name="connsiteX104" fmla="*/ 434622 w 500007"/>
                <a:gd name="connsiteY104" fmla="*/ 394303 h 569504"/>
                <a:gd name="connsiteX105" fmla="*/ 431306 w 500007"/>
                <a:gd name="connsiteY105" fmla="*/ 393109 h 569504"/>
                <a:gd name="connsiteX106" fmla="*/ 429051 w 500007"/>
                <a:gd name="connsiteY106" fmla="*/ 392048 h 569504"/>
                <a:gd name="connsiteX107" fmla="*/ 429051 w 500007"/>
                <a:gd name="connsiteY107" fmla="*/ 390854 h 569504"/>
                <a:gd name="connsiteX108" fmla="*/ 422287 w 500007"/>
                <a:gd name="connsiteY108" fmla="*/ 385284 h 569504"/>
                <a:gd name="connsiteX109" fmla="*/ 415523 w 500007"/>
                <a:gd name="connsiteY109" fmla="*/ 386478 h 569504"/>
                <a:gd name="connsiteX110" fmla="*/ 406505 w 500007"/>
                <a:gd name="connsiteY110" fmla="*/ 372950 h 569504"/>
                <a:gd name="connsiteX111" fmla="*/ 405311 w 500007"/>
                <a:gd name="connsiteY111" fmla="*/ 372950 h 569504"/>
                <a:gd name="connsiteX112" fmla="*/ 411014 w 500007"/>
                <a:gd name="connsiteY112" fmla="*/ 386478 h 569504"/>
                <a:gd name="connsiteX113" fmla="*/ 407566 w 500007"/>
                <a:gd name="connsiteY113" fmla="*/ 386478 h 569504"/>
                <a:gd name="connsiteX114" fmla="*/ 407566 w 500007"/>
                <a:gd name="connsiteY114" fmla="*/ 387538 h 569504"/>
                <a:gd name="connsiteX115" fmla="*/ 413136 w 500007"/>
                <a:gd name="connsiteY115" fmla="*/ 393109 h 569504"/>
                <a:gd name="connsiteX116" fmla="*/ 416452 w 500007"/>
                <a:gd name="connsiteY116" fmla="*/ 389794 h 569504"/>
                <a:gd name="connsiteX117" fmla="*/ 418706 w 500007"/>
                <a:gd name="connsiteY117" fmla="*/ 388600 h 569504"/>
                <a:gd name="connsiteX118" fmla="*/ 419768 w 500007"/>
                <a:gd name="connsiteY118" fmla="*/ 388600 h 569504"/>
                <a:gd name="connsiteX119" fmla="*/ 419768 w 500007"/>
                <a:gd name="connsiteY119" fmla="*/ 387538 h 569504"/>
                <a:gd name="connsiteX120" fmla="*/ 420828 w 500007"/>
                <a:gd name="connsiteY120" fmla="*/ 386478 h 569504"/>
                <a:gd name="connsiteX121" fmla="*/ 427593 w 500007"/>
                <a:gd name="connsiteY121" fmla="*/ 392048 h 569504"/>
                <a:gd name="connsiteX122" fmla="*/ 426531 w 500007"/>
                <a:gd name="connsiteY122" fmla="*/ 394303 h 569504"/>
                <a:gd name="connsiteX123" fmla="*/ 407433 w 500007"/>
                <a:gd name="connsiteY123" fmla="*/ 397618 h 569504"/>
                <a:gd name="connsiteX124" fmla="*/ 403985 w 500007"/>
                <a:gd name="connsiteY124" fmla="*/ 409953 h 569504"/>
                <a:gd name="connsiteX125" fmla="*/ 385947 w 500007"/>
                <a:gd name="connsiteY125" fmla="*/ 424542 h 569504"/>
                <a:gd name="connsiteX126" fmla="*/ 375867 w 500007"/>
                <a:gd name="connsiteY126" fmla="*/ 393109 h 569504"/>
                <a:gd name="connsiteX127" fmla="*/ 368042 w 500007"/>
                <a:gd name="connsiteY127" fmla="*/ 395364 h 569504"/>
                <a:gd name="connsiteX128" fmla="*/ 368042 w 500007"/>
                <a:gd name="connsiteY128" fmla="*/ 392048 h 569504"/>
                <a:gd name="connsiteX129" fmla="*/ 374806 w 500007"/>
                <a:gd name="connsiteY129" fmla="*/ 389794 h 569504"/>
                <a:gd name="connsiteX130" fmla="*/ 373613 w 500007"/>
                <a:gd name="connsiteY130" fmla="*/ 385284 h 569504"/>
                <a:gd name="connsiteX131" fmla="*/ 365788 w 500007"/>
                <a:gd name="connsiteY131" fmla="*/ 386478 h 569504"/>
                <a:gd name="connsiteX132" fmla="*/ 365788 w 500007"/>
                <a:gd name="connsiteY132" fmla="*/ 387538 h 569504"/>
                <a:gd name="connsiteX133" fmla="*/ 357963 w 500007"/>
                <a:gd name="connsiteY133" fmla="*/ 395364 h 569504"/>
                <a:gd name="connsiteX134" fmla="*/ 354647 w 500007"/>
                <a:gd name="connsiteY134" fmla="*/ 383030 h 569504"/>
                <a:gd name="connsiteX135" fmla="*/ 327591 w 500007"/>
                <a:gd name="connsiteY135" fmla="*/ 396558 h 569504"/>
                <a:gd name="connsiteX136" fmla="*/ 326530 w 500007"/>
                <a:gd name="connsiteY136" fmla="*/ 392048 h 569504"/>
                <a:gd name="connsiteX137" fmla="*/ 324275 w 500007"/>
                <a:gd name="connsiteY137" fmla="*/ 393109 h 569504"/>
                <a:gd name="connsiteX138" fmla="*/ 327591 w 500007"/>
                <a:gd name="connsiteY138" fmla="*/ 405444 h 569504"/>
                <a:gd name="connsiteX139" fmla="*/ 318572 w 500007"/>
                <a:gd name="connsiteY139" fmla="*/ 409953 h 569504"/>
                <a:gd name="connsiteX140" fmla="*/ 325336 w 500007"/>
                <a:gd name="connsiteY140" fmla="*/ 427991 h 569504"/>
                <a:gd name="connsiteX141" fmla="*/ 328652 w 500007"/>
                <a:gd name="connsiteY141" fmla="*/ 426797 h 569504"/>
                <a:gd name="connsiteX142" fmla="*/ 331967 w 500007"/>
                <a:gd name="connsiteY142" fmla="*/ 435815 h 569504"/>
                <a:gd name="connsiteX143" fmla="*/ 328652 w 500007"/>
                <a:gd name="connsiteY143" fmla="*/ 436876 h 569504"/>
                <a:gd name="connsiteX144" fmla="*/ 316317 w 500007"/>
                <a:gd name="connsiteY144" fmla="*/ 458229 h 569504"/>
                <a:gd name="connsiteX145" fmla="*/ 275866 w 500007"/>
                <a:gd name="connsiteY145" fmla="*/ 432367 h 569504"/>
                <a:gd name="connsiteX146" fmla="*/ 239924 w 500007"/>
                <a:gd name="connsiteY146" fmla="*/ 405311 h 569504"/>
                <a:gd name="connsiteX147" fmla="*/ 165652 w 500007"/>
                <a:gd name="connsiteY147" fmla="*/ 500936 h 569504"/>
                <a:gd name="connsiteX148" fmla="*/ 168968 w 500007"/>
                <a:gd name="connsiteY148" fmla="*/ 507699 h 569504"/>
                <a:gd name="connsiteX149" fmla="*/ 125068 w 500007"/>
                <a:gd name="connsiteY149" fmla="*/ 545896 h 569504"/>
                <a:gd name="connsiteX150" fmla="*/ 108224 w 500007"/>
                <a:gd name="connsiteY150" fmla="*/ 569504 h 569504"/>
                <a:gd name="connsiteX151" fmla="*/ 98145 w 500007"/>
                <a:gd name="connsiteY151" fmla="*/ 554916 h 569504"/>
                <a:gd name="connsiteX152" fmla="*/ 98145 w 500007"/>
                <a:gd name="connsiteY152" fmla="*/ 550406 h 569504"/>
                <a:gd name="connsiteX153" fmla="*/ 71089 w 500007"/>
                <a:gd name="connsiteY153" fmla="*/ 534623 h 569504"/>
                <a:gd name="connsiteX154" fmla="*/ 67773 w 500007"/>
                <a:gd name="connsiteY154" fmla="*/ 533429 h 569504"/>
                <a:gd name="connsiteX155" fmla="*/ 72282 w 500007"/>
                <a:gd name="connsiteY155" fmla="*/ 530113 h 569504"/>
                <a:gd name="connsiteX156" fmla="*/ 68966 w 500007"/>
                <a:gd name="connsiteY156" fmla="*/ 527859 h 569504"/>
                <a:gd name="connsiteX157" fmla="*/ 65651 w 500007"/>
                <a:gd name="connsiteY157" fmla="*/ 533429 h 569504"/>
                <a:gd name="connsiteX158" fmla="*/ 64457 w 500007"/>
                <a:gd name="connsiteY158" fmla="*/ 533429 h 569504"/>
                <a:gd name="connsiteX159" fmla="*/ 52123 w 500007"/>
                <a:gd name="connsiteY159" fmla="*/ 527859 h 569504"/>
                <a:gd name="connsiteX160" fmla="*/ 50929 w 500007"/>
                <a:gd name="connsiteY160" fmla="*/ 518840 h 569504"/>
                <a:gd name="connsiteX161" fmla="*/ 46420 w 500007"/>
                <a:gd name="connsiteY161" fmla="*/ 511015 h 569504"/>
                <a:gd name="connsiteX162" fmla="*/ 44165 w 500007"/>
                <a:gd name="connsiteY162" fmla="*/ 506506 h 569504"/>
                <a:gd name="connsiteX163" fmla="*/ 44165 w 500007"/>
                <a:gd name="connsiteY163" fmla="*/ 501996 h 569504"/>
                <a:gd name="connsiteX164" fmla="*/ 42971 w 500007"/>
                <a:gd name="connsiteY164" fmla="*/ 497488 h 569504"/>
                <a:gd name="connsiteX165" fmla="*/ 41910 w 500007"/>
                <a:gd name="connsiteY165" fmla="*/ 494172 h 569504"/>
                <a:gd name="connsiteX166" fmla="*/ 42971 w 500007"/>
                <a:gd name="connsiteY166" fmla="*/ 490723 h 569504"/>
                <a:gd name="connsiteX167" fmla="*/ 45226 w 500007"/>
                <a:gd name="connsiteY167" fmla="*/ 485153 h 569504"/>
                <a:gd name="connsiteX168" fmla="*/ 45226 w 500007"/>
                <a:gd name="connsiteY168" fmla="*/ 481838 h 569504"/>
                <a:gd name="connsiteX169" fmla="*/ 44032 w 500007"/>
                <a:gd name="connsiteY169" fmla="*/ 479582 h 569504"/>
                <a:gd name="connsiteX170" fmla="*/ 44032 w 500007"/>
                <a:gd name="connsiteY170" fmla="*/ 477328 h 569504"/>
                <a:gd name="connsiteX171" fmla="*/ 41778 w 500007"/>
                <a:gd name="connsiteY171" fmla="*/ 475073 h 569504"/>
                <a:gd name="connsiteX172" fmla="*/ 39523 w 500007"/>
                <a:gd name="connsiteY172" fmla="*/ 463800 h 569504"/>
                <a:gd name="connsiteX173" fmla="*/ 47348 w 500007"/>
                <a:gd name="connsiteY173" fmla="*/ 437938 h 569504"/>
                <a:gd name="connsiteX174" fmla="*/ 40584 w 500007"/>
                <a:gd name="connsiteY174" fmla="*/ 435682 h 569504"/>
                <a:gd name="connsiteX175" fmla="*/ 42839 w 500007"/>
                <a:gd name="connsiteY175" fmla="*/ 431174 h 569504"/>
                <a:gd name="connsiteX176" fmla="*/ 47348 w 500007"/>
                <a:gd name="connsiteY176" fmla="*/ 432367 h 569504"/>
                <a:gd name="connsiteX177" fmla="*/ 40584 w 500007"/>
                <a:gd name="connsiteY177" fmla="*/ 394170 h 569504"/>
                <a:gd name="connsiteX178" fmla="*/ 27056 w 500007"/>
                <a:gd name="connsiteY178" fmla="*/ 391915 h 569504"/>
                <a:gd name="connsiteX179" fmla="*/ 20292 w 500007"/>
                <a:gd name="connsiteY179" fmla="*/ 391915 h 569504"/>
                <a:gd name="connsiteX180" fmla="*/ 19098 w 500007"/>
                <a:gd name="connsiteY180" fmla="*/ 427858 h 569504"/>
                <a:gd name="connsiteX181" fmla="*/ 0 w 500007"/>
                <a:gd name="connsiteY181" fmla="*/ 427858 h 569504"/>
                <a:gd name="connsiteX182" fmla="*/ 0 w 500007"/>
                <a:gd name="connsiteY182" fmla="*/ 378387 h 569504"/>
                <a:gd name="connsiteX183" fmla="*/ 1061 w 500007"/>
                <a:gd name="connsiteY183" fmla="*/ 380642 h 569504"/>
                <a:gd name="connsiteX184" fmla="*/ 35942 w 500007"/>
                <a:gd name="connsiteY184" fmla="*/ 331172 h 569504"/>
                <a:gd name="connsiteX185" fmla="*/ 55041 w 500007"/>
                <a:gd name="connsiteY185" fmla="*/ 334487 h 569504"/>
                <a:gd name="connsiteX186" fmla="*/ 57295 w 500007"/>
                <a:gd name="connsiteY186" fmla="*/ 334487 h 569504"/>
                <a:gd name="connsiteX187" fmla="*/ 57295 w 500007"/>
                <a:gd name="connsiteY187" fmla="*/ 340058 h 569504"/>
                <a:gd name="connsiteX188" fmla="*/ 59550 w 500007"/>
                <a:gd name="connsiteY188" fmla="*/ 338997 h 569504"/>
                <a:gd name="connsiteX189" fmla="*/ 59550 w 500007"/>
                <a:gd name="connsiteY189" fmla="*/ 336743 h 569504"/>
                <a:gd name="connsiteX190" fmla="*/ 60744 w 500007"/>
                <a:gd name="connsiteY190" fmla="*/ 336743 h 569504"/>
                <a:gd name="connsiteX191" fmla="*/ 59550 w 500007"/>
                <a:gd name="connsiteY191" fmla="*/ 334487 h 569504"/>
                <a:gd name="connsiteX192" fmla="*/ 82097 w 500007"/>
                <a:gd name="connsiteY192" fmla="*/ 324408 h 569504"/>
                <a:gd name="connsiteX193" fmla="*/ 83158 w 500007"/>
                <a:gd name="connsiteY193" fmla="*/ 315389 h 569504"/>
                <a:gd name="connsiteX194" fmla="*/ 89922 w 500007"/>
                <a:gd name="connsiteY194" fmla="*/ 297352 h 569504"/>
                <a:gd name="connsiteX195" fmla="*/ 109020 w 500007"/>
                <a:gd name="connsiteY195" fmla="*/ 262470 h 569504"/>
                <a:gd name="connsiteX196" fmla="*/ 103317 w 500007"/>
                <a:gd name="connsiteY196" fmla="*/ 231038 h 569504"/>
                <a:gd name="connsiteX197" fmla="*/ 100001 w 500007"/>
                <a:gd name="connsiteY197" fmla="*/ 218703 h 569504"/>
                <a:gd name="connsiteX198" fmla="*/ 95492 w 500007"/>
                <a:gd name="connsiteY198" fmla="*/ 201859 h 569504"/>
                <a:gd name="connsiteX199" fmla="*/ 92176 w 500007"/>
                <a:gd name="connsiteY199" fmla="*/ 182761 h 569504"/>
                <a:gd name="connsiteX200" fmla="*/ 105704 w 500007"/>
                <a:gd name="connsiteY200" fmla="*/ 161408 h 569504"/>
                <a:gd name="connsiteX201" fmla="*/ 118039 w 500007"/>
                <a:gd name="connsiteY201" fmla="*/ 150135 h 569504"/>
                <a:gd name="connsiteX202" fmla="*/ 118039 w 500007"/>
                <a:gd name="connsiteY202" fmla="*/ 122018 h 569504"/>
                <a:gd name="connsiteX203" fmla="*/ 87667 w 500007"/>
                <a:gd name="connsiteY203" fmla="*/ 46685 h 569504"/>
                <a:gd name="connsiteX204" fmla="*/ 79842 w 500007"/>
                <a:gd name="connsiteY204" fmla="*/ 16313 h 56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500007" h="569504">
                  <a:moveTo>
                    <a:pt x="79975" y="16711"/>
                  </a:moveTo>
                  <a:lnTo>
                    <a:pt x="105837" y="15650"/>
                  </a:lnTo>
                  <a:lnTo>
                    <a:pt x="105837" y="12202"/>
                  </a:lnTo>
                  <a:lnTo>
                    <a:pt x="106898" y="9947"/>
                  </a:lnTo>
                  <a:lnTo>
                    <a:pt x="106898" y="8886"/>
                  </a:lnTo>
                  <a:lnTo>
                    <a:pt x="105837" y="7825"/>
                  </a:lnTo>
                  <a:lnTo>
                    <a:pt x="105837" y="5570"/>
                  </a:lnTo>
                  <a:lnTo>
                    <a:pt x="106898" y="6631"/>
                  </a:lnTo>
                  <a:lnTo>
                    <a:pt x="108092" y="6631"/>
                  </a:lnTo>
                  <a:lnTo>
                    <a:pt x="109285" y="3316"/>
                  </a:lnTo>
                  <a:lnTo>
                    <a:pt x="110346" y="2122"/>
                  </a:lnTo>
                  <a:lnTo>
                    <a:pt x="114856" y="2122"/>
                  </a:lnTo>
                  <a:lnTo>
                    <a:pt x="114856" y="1061"/>
                  </a:lnTo>
                  <a:lnTo>
                    <a:pt x="116049" y="0"/>
                  </a:lnTo>
                  <a:lnTo>
                    <a:pt x="117243" y="3316"/>
                  </a:lnTo>
                  <a:lnTo>
                    <a:pt x="119498" y="3316"/>
                  </a:lnTo>
                  <a:cubicBezTo>
                    <a:pt x="122283" y="10213"/>
                    <a:pt x="125864" y="9947"/>
                    <a:pt x="125201" y="17904"/>
                  </a:cubicBezTo>
                  <a:lnTo>
                    <a:pt x="124007" y="17904"/>
                  </a:lnTo>
                  <a:lnTo>
                    <a:pt x="124007" y="22414"/>
                  </a:lnTo>
                  <a:lnTo>
                    <a:pt x="126262" y="22414"/>
                  </a:lnTo>
                  <a:lnTo>
                    <a:pt x="128516" y="24669"/>
                  </a:lnTo>
                  <a:lnTo>
                    <a:pt x="128516" y="25730"/>
                  </a:lnTo>
                  <a:lnTo>
                    <a:pt x="129710" y="25730"/>
                  </a:lnTo>
                  <a:lnTo>
                    <a:pt x="133026" y="26923"/>
                  </a:lnTo>
                  <a:lnTo>
                    <a:pt x="133026" y="29178"/>
                  </a:lnTo>
                  <a:lnTo>
                    <a:pt x="128516" y="30239"/>
                  </a:lnTo>
                  <a:lnTo>
                    <a:pt x="125201" y="32494"/>
                  </a:lnTo>
                  <a:lnTo>
                    <a:pt x="126262" y="37003"/>
                  </a:lnTo>
                  <a:lnTo>
                    <a:pt x="131832" y="49337"/>
                  </a:lnTo>
                  <a:lnTo>
                    <a:pt x="147615" y="42574"/>
                  </a:lnTo>
                  <a:lnTo>
                    <a:pt x="147615" y="41380"/>
                  </a:lnTo>
                  <a:lnTo>
                    <a:pt x="146554" y="41380"/>
                  </a:lnTo>
                  <a:lnTo>
                    <a:pt x="146554" y="39125"/>
                  </a:lnTo>
                  <a:lnTo>
                    <a:pt x="145493" y="35677"/>
                  </a:lnTo>
                  <a:lnTo>
                    <a:pt x="147748" y="37931"/>
                  </a:lnTo>
                  <a:lnTo>
                    <a:pt x="154511" y="45757"/>
                  </a:lnTo>
                  <a:lnTo>
                    <a:pt x="159021" y="51327"/>
                  </a:lnTo>
                  <a:lnTo>
                    <a:pt x="159021" y="53581"/>
                  </a:lnTo>
                  <a:lnTo>
                    <a:pt x="160082" y="54775"/>
                  </a:lnTo>
                  <a:cubicBezTo>
                    <a:pt x="162867" y="56367"/>
                    <a:pt x="173079" y="67508"/>
                    <a:pt x="174671" y="70558"/>
                  </a:cubicBezTo>
                  <a:lnTo>
                    <a:pt x="194963" y="68304"/>
                  </a:lnTo>
                  <a:lnTo>
                    <a:pt x="199472" y="101991"/>
                  </a:lnTo>
                  <a:lnTo>
                    <a:pt x="228783" y="104245"/>
                  </a:lnTo>
                  <a:lnTo>
                    <a:pt x="220958" y="70558"/>
                  </a:lnTo>
                  <a:lnTo>
                    <a:pt x="255839" y="57030"/>
                  </a:lnTo>
                  <a:cubicBezTo>
                    <a:pt x="260083" y="63264"/>
                    <a:pt x="252391" y="64722"/>
                    <a:pt x="258094" y="69364"/>
                  </a:cubicBezTo>
                  <a:lnTo>
                    <a:pt x="253585" y="70558"/>
                  </a:lnTo>
                  <a:lnTo>
                    <a:pt x="252391" y="78383"/>
                  </a:lnTo>
                  <a:lnTo>
                    <a:pt x="253585" y="80638"/>
                  </a:lnTo>
                  <a:lnTo>
                    <a:pt x="253585" y="82892"/>
                  </a:lnTo>
                  <a:lnTo>
                    <a:pt x="252391" y="83954"/>
                  </a:lnTo>
                  <a:lnTo>
                    <a:pt x="252391" y="86208"/>
                  </a:lnTo>
                  <a:lnTo>
                    <a:pt x="246821" y="94034"/>
                  </a:lnTo>
                  <a:lnTo>
                    <a:pt x="271622" y="118835"/>
                  </a:lnTo>
                  <a:lnTo>
                    <a:pt x="304248" y="71619"/>
                  </a:lnTo>
                  <a:lnTo>
                    <a:pt x="263797" y="42308"/>
                  </a:lnTo>
                  <a:lnTo>
                    <a:pt x="276131" y="22016"/>
                  </a:lnTo>
                  <a:lnTo>
                    <a:pt x="308758" y="16446"/>
                  </a:lnTo>
                  <a:lnTo>
                    <a:pt x="311012" y="24271"/>
                  </a:lnTo>
                  <a:lnTo>
                    <a:pt x="299739" y="40054"/>
                  </a:lnTo>
                  <a:lnTo>
                    <a:pt x="301994" y="50133"/>
                  </a:lnTo>
                  <a:lnTo>
                    <a:pt x="313267" y="59152"/>
                  </a:lnTo>
                  <a:lnTo>
                    <a:pt x="318837" y="52388"/>
                  </a:lnTo>
                  <a:lnTo>
                    <a:pt x="323347" y="61407"/>
                  </a:lnTo>
                  <a:lnTo>
                    <a:pt x="323347" y="62600"/>
                  </a:lnTo>
                  <a:lnTo>
                    <a:pt x="363799" y="78383"/>
                  </a:lnTo>
                  <a:lnTo>
                    <a:pt x="367114" y="99736"/>
                  </a:lnTo>
                  <a:lnTo>
                    <a:pt x="391916" y="97481"/>
                  </a:lnTo>
                  <a:lnTo>
                    <a:pt x="396425" y="101991"/>
                  </a:lnTo>
                  <a:lnTo>
                    <a:pt x="395364" y="104245"/>
                  </a:lnTo>
                  <a:lnTo>
                    <a:pt x="400934" y="120028"/>
                  </a:lnTo>
                  <a:lnTo>
                    <a:pt x="416717" y="115519"/>
                  </a:lnTo>
                  <a:lnTo>
                    <a:pt x="429051" y="139127"/>
                  </a:lnTo>
                  <a:lnTo>
                    <a:pt x="449343" y="135678"/>
                  </a:lnTo>
                  <a:lnTo>
                    <a:pt x="443773" y="130108"/>
                  </a:lnTo>
                  <a:lnTo>
                    <a:pt x="450537" y="122283"/>
                  </a:lnTo>
                  <a:lnTo>
                    <a:pt x="458362" y="127854"/>
                  </a:lnTo>
                  <a:lnTo>
                    <a:pt x="460617" y="125598"/>
                  </a:lnTo>
                  <a:lnTo>
                    <a:pt x="500007" y="157164"/>
                  </a:lnTo>
                  <a:lnTo>
                    <a:pt x="452792" y="198809"/>
                  </a:lnTo>
                  <a:lnTo>
                    <a:pt x="447221" y="217908"/>
                  </a:lnTo>
                  <a:lnTo>
                    <a:pt x="470829" y="225865"/>
                  </a:lnTo>
                  <a:lnTo>
                    <a:pt x="495631" y="219102"/>
                  </a:lnTo>
                  <a:lnTo>
                    <a:pt x="498946" y="233690"/>
                  </a:lnTo>
                  <a:lnTo>
                    <a:pt x="478654" y="238200"/>
                  </a:lnTo>
                  <a:lnTo>
                    <a:pt x="485418" y="276397"/>
                  </a:lnTo>
                  <a:lnTo>
                    <a:pt x="465126" y="280906"/>
                  </a:lnTo>
                  <a:lnTo>
                    <a:pt x="470697" y="303453"/>
                  </a:lnTo>
                  <a:lnTo>
                    <a:pt x="457168" y="306768"/>
                  </a:lnTo>
                  <a:lnTo>
                    <a:pt x="463932" y="338201"/>
                  </a:lnTo>
                  <a:lnTo>
                    <a:pt x="460484" y="339395"/>
                  </a:lnTo>
                  <a:lnTo>
                    <a:pt x="455975" y="331570"/>
                  </a:lnTo>
                  <a:lnTo>
                    <a:pt x="451465" y="333824"/>
                  </a:lnTo>
                  <a:lnTo>
                    <a:pt x="459290" y="350668"/>
                  </a:lnTo>
                  <a:lnTo>
                    <a:pt x="450272" y="353984"/>
                  </a:lnTo>
                  <a:lnTo>
                    <a:pt x="445762" y="348414"/>
                  </a:lnTo>
                  <a:lnTo>
                    <a:pt x="443508" y="349474"/>
                  </a:lnTo>
                  <a:lnTo>
                    <a:pt x="440192" y="361809"/>
                  </a:lnTo>
                  <a:lnTo>
                    <a:pt x="439131" y="364064"/>
                  </a:lnTo>
                  <a:lnTo>
                    <a:pt x="441386" y="367380"/>
                  </a:lnTo>
                  <a:lnTo>
                    <a:pt x="442580" y="377459"/>
                  </a:lnTo>
                  <a:lnTo>
                    <a:pt x="442580" y="379714"/>
                  </a:lnTo>
                  <a:lnTo>
                    <a:pt x="445895" y="385284"/>
                  </a:lnTo>
                  <a:lnTo>
                    <a:pt x="441386" y="389794"/>
                  </a:lnTo>
                  <a:lnTo>
                    <a:pt x="434622" y="394303"/>
                  </a:lnTo>
                  <a:lnTo>
                    <a:pt x="431306" y="393109"/>
                  </a:lnTo>
                  <a:lnTo>
                    <a:pt x="429051" y="392048"/>
                  </a:lnTo>
                  <a:lnTo>
                    <a:pt x="429051" y="390854"/>
                  </a:lnTo>
                  <a:lnTo>
                    <a:pt x="422287" y="385284"/>
                  </a:lnTo>
                  <a:lnTo>
                    <a:pt x="415523" y="386478"/>
                  </a:lnTo>
                  <a:lnTo>
                    <a:pt x="406505" y="372950"/>
                  </a:lnTo>
                  <a:lnTo>
                    <a:pt x="405311" y="372950"/>
                  </a:lnTo>
                  <a:lnTo>
                    <a:pt x="411014" y="386478"/>
                  </a:lnTo>
                  <a:lnTo>
                    <a:pt x="407566" y="386478"/>
                  </a:lnTo>
                  <a:lnTo>
                    <a:pt x="407566" y="387538"/>
                  </a:lnTo>
                  <a:lnTo>
                    <a:pt x="413136" y="393109"/>
                  </a:lnTo>
                  <a:lnTo>
                    <a:pt x="416452" y="389794"/>
                  </a:lnTo>
                  <a:lnTo>
                    <a:pt x="418706" y="388600"/>
                  </a:lnTo>
                  <a:lnTo>
                    <a:pt x="419768" y="388600"/>
                  </a:lnTo>
                  <a:lnTo>
                    <a:pt x="419768" y="387538"/>
                  </a:lnTo>
                  <a:lnTo>
                    <a:pt x="420828" y="386478"/>
                  </a:lnTo>
                  <a:cubicBezTo>
                    <a:pt x="427858" y="394038"/>
                    <a:pt x="422022" y="386080"/>
                    <a:pt x="427593" y="392048"/>
                  </a:cubicBezTo>
                  <a:lnTo>
                    <a:pt x="426531" y="394303"/>
                  </a:lnTo>
                  <a:lnTo>
                    <a:pt x="407433" y="397618"/>
                  </a:lnTo>
                  <a:lnTo>
                    <a:pt x="403985" y="409953"/>
                  </a:lnTo>
                  <a:lnTo>
                    <a:pt x="385947" y="424542"/>
                  </a:lnTo>
                  <a:lnTo>
                    <a:pt x="375867" y="393109"/>
                  </a:lnTo>
                  <a:lnTo>
                    <a:pt x="368042" y="395364"/>
                  </a:lnTo>
                  <a:lnTo>
                    <a:pt x="368042" y="392048"/>
                  </a:lnTo>
                  <a:lnTo>
                    <a:pt x="374806" y="389794"/>
                  </a:lnTo>
                  <a:lnTo>
                    <a:pt x="373613" y="385284"/>
                  </a:lnTo>
                  <a:lnTo>
                    <a:pt x="365788" y="386478"/>
                  </a:lnTo>
                  <a:lnTo>
                    <a:pt x="365788" y="387538"/>
                  </a:lnTo>
                  <a:lnTo>
                    <a:pt x="357963" y="395364"/>
                  </a:lnTo>
                  <a:lnTo>
                    <a:pt x="354647" y="383030"/>
                  </a:lnTo>
                  <a:lnTo>
                    <a:pt x="327591" y="396558"/>
                  </a:lnTo>
                  <a:lnTo>
                    <a:pt x="326530" y="392048"/>
                  </a:lnTo>
                  <a:lnTo>
                    <a:pt x="324275" y="393109"/>
                  </a:lnTo>
                  <a:lnTo>
                    <a:pt x="327591" y="405444"/>
                  </a:lnTo>
                  <a:lnTo>
                    <a:pt x="318572" y="409953"/>
                  </a:lnTo>
                  <a:lnTo>
                    <a:pt x="325336" y="427991"/>
                  </a:lnTo>
                  <a:lnTo>
                    <a:pt x="328652" y="426797"/>
                  </a:lnTo>
                  <a:lnTo>
                    <a:pt x="331967" y="435815"/>
                  </a:lnTo>
                  <a:lnTo>
                    <a:pt x="328652" y="436876"/>
                  </a:lnTo>
                  <a:lnTo>
                    <a:pt x="316317" y="458229"/>
                  </a:lnTo>
                  <a:lnTo>
                    <a:pt x="275866" y="432367"/>
                  </a:lnTo>
                  <a:lnTo>
                    <a:pt x="239924" y="405311"/>
                  </a:lnTo>
                  <a:lnTo>
                    <a:pt x="165652" y="500936"/>
                  </a:lnTo>
                  <a:lnTo>
                    <a:pt x="168968" y="507699"/>
                  </a:lnTo>
                  <a:lnTo>
                    <a:pt x="125068" y="545896"/>
                  </a:lnTo>
                  <a:lnTo>
                    <a:pt x="108224" y="569504"/>
                  </a:lnTo>
                  <a:lnTo>
                    <a:pt x="98145" y="554916"/>
                  </a:lnTo>
                  <a:lnTo>
                    <a:pt x="98145" y="550406"/>
                  </a:lnTo>
                  <a:lnTo>
                    <a:pt x="71089" y="534623"/>
                  </a:lnTo>
                  <a:lnTo>
                    <a:pt x="67773" y="533429"/>
                  </a:lnTo>
                  <a:lnTo>
                    <a:pt x="72282" y="530113"/>
                  </a:lnTo>
                  <a:lnTo>
                    <a:pt x="68966" y="527859"/>
                  </a:lnTo>
                  <a:lnTo>
                    <a:pt x="65651" y="533429"/>
                  </a:lnTo>
                  <a:lnTo>
                    <a:pt x="64457" y="533429"/>
                  </a:lnTo>
                  <a:lnTo>
                    <a:pt x="52123" y="527859"/>
                  </a:lnTo>
                  <a:lnTo>
                    <a:pt x="50929" y="518840"/>
                  </a:lnTo>
                  <a:lnTo>
                    <a:pt x="46420" y="511015"/>
                  </a:lnTo>
                  <a:lnTo>
                    <a:pt x="44165" y="506506"/>
                  </a:lnTo>
                  <a:lnTo>
                    <a:pt x="44165" y="501996"/>
                  </a:lnTo>
                  <a:lnTo>
                    <a:pt x="42971" y="497488"/>
                  </a:lnTo>
                  <a:lnTo>
                    <a:pt x="41910" y="494172"/>
                  </a:lnTo>
                  <a:lnTo>
                    <a:pt x="42971" y="490723"/>
                  </a:lnTo>
                  <a:lnTo>
                    <a:pt x="45226" y="485153"/>
                  </a:lnTo>
                  <a:lnTo>
                    <a:pt x="45226" y="481838"/>
                  </a:lnTo>
                  <a:lnTo>
                    <a:pt x="44032" y="479582"/>
                  </a:lnTo>
                  <a:lnTo>
                    <a:pt x="44032" y="477328"/>
                  </a:lnTo>
                  <a:lnTo>
                    <a:pt x="41778" y="475073"/>
                  </a:lnTo>
                  <a:lnTo>
                    <a:pt x="39523" y="463800"/>
                  </a:lnTo>
                  <a:lnTo>
                    <a:pt x="47348" y="437938"/>
                  </a:lnTo>
                  <a:lnTo>
                    <a:pt x="40584" y="435682"/>
                  </a:lnTo>
                  <a:lnTo>
                    <a:pt x="42839" y="431174"/>
                  </a:lnTo>
                  <a:lnTo>
                    <a:pt x="47348" y="432367"/>
                  </a:lnTo>
                  <a:lnTo>
                    <a:pt x="40584" y="394170"/>
                  </a:lnTo>
                  <a:lnTo>
                    <a:pt x="27056" y="391915"/>
                  </a:lnTo>
                  <a:lnTo>
                    <a:pt x="20292" y="391915"/>
                  </a:lnTo>
                  <a:lnTo>
                    <a:pt x="19098" y="427858"/>
                  </a:lnTo>
                  <a:lnTo>
                    <a:pt x="0" y="427858"/>
                  </a:lnTo>
                  <a:lnTo>
                    <a:pt x="0" y="378387"/>
                  </a:lnTo>
                  <a:lnTo>
                    <a:pt x="1061" y="380642"/>
                  </a:lnTo>
                  <a:lnTo>
                    <a:pt x="35942" y="331172"/>
                  </a:lnTo>
                  <a:lnTo>
                    <a:pt x="55041" y="334487"/>
                  </a:lnTo>
                  <a:lnTo>
                    <a:pt x="57295" y="334487"/>
                  </a:lnTo>
                  <a:lnTo>
                    <a:pt x="57295" y="340058"/>
                  </a:lnTo>
                  <a:lnTo>
                    <a:pt x="59550" y="338997"/>
                  </a:lnTo>
                  <a:lnTo>
                    <a:pt x="59550" y="336743"/>
                  </a:lnTo>
                  <a:lnTo>
                    <a:pt x="60744" y="336743"/>
                  </a:lnTo>
                  <a:lnTo>
                    <a:pt x="59550" y="334487"/>
                  </a:lnTo>
                  <a:lnTo>
                    <a:pt x="82097" y="324408"/>
                  </a:lnTo>
                  <a:lnTo>
                    <a:pt x="83158" y="315389"/>
                  </a:lnTo>
                  <a:lnTo>
                    <a:pt x="89922" y="297352"/>
                  </a:lnTo>
                  <a:lnTo>
                    <a:pt x="109020" y="262470"/>
                  </a:lnTo>
                  <a:lnTo>
                    <a:pt x="103317" y="231038"/>
                  </a:lnTo>
                  <a:lnTo>
                    <a:pt x="100001" y="218703"/>
                  </a:lnTo>
                  <a:lnTo>
                    <a:pt x="95492" y="201859"/>
                  </a:lnTo>
                  <a:lnTo>
                    <a:pt x="92176" y="182761"/>
                  </a:lnTo>
                  <a:lnTo>
                    <a:pt x="105704" y="161408"/>
                  </a:lnTo>
                  <a:lnTo>
                    <a:pt x="118039" y="150135"/>
                  </a:lnTo>
                  <a:lnTo>
                    <a:pt x="118039" y="122018"/>
                  </a:lnTo>
                  <a:lnTo>
                    <a:pt x="87667" y="46685"/>
                  </a:lnTo>
                  <a:lnTo>
                    <a:pt x="79842" y="16313"/>
                  </a:lnTo>
                </a:path>
              </a:pathLst>
            </a:custGeom>
            <a:noFill/>
            <a:ln w="3315" cap="flat">
              <a:solidFill>
                <a:schemeClr val="bg1">
                  <a:lumMod val="65000"/>
                </a:schemeClr>
              </a:solidFill>
              <a:prstDash val="solid"/>
              <a:miter/>
            </a:ln>
          </p:spPr>
          <p:txBody>
            <a:bodyPr rtlCol="0" anchor="ctr"/>
            <a:lstStyle/>
            <a:p>
              <a:endParaRPr lang="en-FI" sz="816"/>
            </a:p>
          </p:txBody>
        </p:sp>
        <p:sp>
          <p:nvSpPr>
            <p:cNvPr id="964" name="Freeform: Shape 963">
              <a:extLst>
                <a:ext uri="{FF2B5EF4-FFF2-40B4-BE49-F238E27FC236}">
                  <a16:creationId xmlns:a16="http://schemas.microsoft.com/office/drawing/2014/main" id="{D0C0976C-FD9E-08BE-D54A-2C531102A756}"/>
                </a:ext>
              </a:extLst>
            </p:cNvPr>
            <p:cNvSpPr/>
            <p:nvPr/>
          </p:nvSpPr>
          <p:spPr>
            <a:xfrm>
              <a:off x="4613059" y="10326997"/>
              <a:ext cx="333691" cy="486743"/>
            </a:xfrm>
            <a:custGeom>
              <a:avLst/>
              <a:gdLst>
                <a:gd name="connsiteX0" fmla="*/ 23210 w 333691"/>
                <a:gd name="connsiteY0" fmla="*/ 109153 h 486743"/>
                <a:gd name="connsiteX1" fmla="*/ 32228 w 333691"/>
                <a:gd name="connsiteY1" fmla="*/ 60743 h 486743"/>
                <a:gd name="connsiteX2" fmla="*/ 33290 w 333691"/>
                <a:gd name="connsiteY2" fmla="*/ 56234 h 486743"/>
                <a:gd name="connsiteX3" fmla="*/ 32228 w 333691"/>
                <a:gd name="connsiteY3" fmla="*/ 53980 h 486743"/>
                <a:gd name="connsiteX4" fmla="*/ 41247 w 333691"/>
                <a:gd name="connsiteY4" fmla="*/ 51724 h 486743"/>
                <a:gd name="connsiteX5" fmla="*/ 43502 w 333691"/>
                <a:gd name="connsiteY5" fmla="*/ 56234 h 486743"/>
                <a:gd name="connsiteX6" fmla="*/ 49072 w 333691"/>
                <a:gd name="connsiteY6" fmla="*/ 59550 h 486743"/>
                <a:gd name="connsiteX7" fmla="*/ 49072 w 333691"/>
                <a:gd name="connsiteY7" fmla="*/ 55040 h 486743"/>
                <a:gd name="connsiteX8" fmla="*/ 48011 w 333691"/>
                <a:gd name="connsiteY8" fmla="*/ 53847 h 486743"/>
                <a:gd name="connsiteX9" fmla="*/ 46950 w 333691"/>
                <a:gd name="connsiteY9" fmla="*/ 53847 h 486743"/>
                <a:gd name="connsiteX10" fmla="*/ 46950 w 333691"/>
                <a:gd name="connsiteY10" fmla="*/ 52786 h 486743"/>
                <a:gd name="connsiteX11" fmla="*/ 45756 w 333691"/>
                <a:gd name="connsiteY11" fmla="*/ 52786 h 486743"/>
                <a:gd name="connsiteX12" fmla="*/ 44563 w 333691"/>
                <a:gd name="connsiteY12" fmla="*/ 51592 h 486743"/>
                <a:gd name="connsiteX13" fmla="*/ 44563 w 333691"/>
                <a:gd name="connsiteY13" fmla="*/ 50531 h 486743"/>
                <a:gd name="connsiteX14" fmla="*/ 43502 w 333691"/>
                <a:gd name="connsiteY14" fmla="*/ 49470 h 486743"/>
                <a:gd name="connsiteX15" fmla="*/ 34483 w 333691"/>
                <a:gd name="connsiteY15" fmla="*/ 42706 h 486743"/>
                <a:gd name="connsiteX16" fmla="*/ 35544 w 333691"/>
                <a:gd name="connsiteY16" fmla="*/ 40451 h 486743"/>
                <a:gd name="connsiteX17" fmla="*/ 41115 w 333691"/>
                <a:gd name="connsiteY17" fmla="*/ 43767 h 486743"/>
                <a:gd name="connsiteX18" fmla="*/ 45624 w 333691"/>
                <a:gd name="connsiteY18" fmla="*/ 50531 h 486743"/>
                <a:gd name="connsiteX19" fmla="*/ 45624 w 333691"/>
                <a:gd name="connsiteY19" fmla="*/ 49470 h 486743"/>
                <a:gd name="connsiteX20" fmla="*/ 46818 w 333691"/>
                <a:gd name="connsiteY20" fmla="*/ 50531 h 486743"/>
                <a:gd name="connsiteX21" fmla="*/ 49072 w 333691"/>
                <a:gd name="connsiteY21" fmla="*/ 50531 h 486743"/>
                <a:gd name="connsiteX22" fmla="*/ 49072 w 333691"/>
                <a:gd name="connsiteY22" fmla="*/ 51592 h 486743"/>
                <a:gd name="connsiteX23" fmla="*/ 51327 w 333691"/>
                <a:gd name="connsiteY23" fmla="*/ 51592 h 486743"/>
                <a:gd name="connsiteX24" fmla="*/ 52388 w 333691"/>
                <a:gd name="connsiteY24" fmla="*/ 52786 h 486743"/>
                <a:gd name="connsiteX25" fmla="*/ 52388 w 333691"/>
                <a:gd name="connsiteY25" fmla="*/ 53847 h 486743"/>
                <a:gd name="connsiteX26" fmla="*/ 54643 w 333691"/>
                <a:gd name="connsiteY26" fmla="*/ 53847 h 486743"/>
                <a:gd name="connsiteX27" fmla="*/ 55703 w 333691"/>
                <a:gd name="connsiteY27" fmla="*/ 55040 h 486743"/>
                <a:gd name="connsiteX28" fmla="*/ 55703 w 333691"/>
                <a:gd name="connsiteY28" fmla="*/ 56101 h 486743"/>
                <a:gd name="connsiteX29" fmla="*/ 57958 w 333691"/>
                <a:gd name="connsiteY29" fmla="*/ 55040 h 486743"/>
                <a:gd name="connsiteX30" fmla="*/ 62468 w 333691"/>
                <a:gd name="connsiteY30" fmla="*/ 58356 h 486743"/>
                <a:gd name="connsiteX31" fmla="*/ 61274 w 333691"/>
                <a:gd name="connsiteY31" fmla="*/ 59417 h 486743"/>
                <a:gd name="connsiteX32" fmla="*/ 63528 w 333691"/>
                <a:gd name="connsiteY32" fmla="*/ 62866 h 486743"/>
                <a:gd name="connsiteX33" fmla="*/ 65783 w 333691"/>
                <a:gd name="connsiteY33" fmla="*/ 61672 h 486743"/>
                <a:gd name="connsiteX34" fmla="*/ 66977 w 333691"/>
                <a:gd name="connsiteY34" fmla="*/ 63927 h 486743"/>
                <a:gd name="connsiteX35" fmla="*/ 69232 w 333691"/>
                <a:gd name="connsiteY35" fmla="*/ 63927 h 486743"/>
                <a:gd name="connsiteX36" fmla="*/ 70425 w 333691"/>
                <a:gd name="connsiteY36" fmla="*/ 66181 h 486743"/>
                <a:gd name="connsiteX37" fmla="*/ 72680 w 333691"/>
                <a:gd name="connsiteY37" fmla="*/ 67374 h 486743"/>
                <a:gd name="connsiteX38" fmla="*/ 72680 w 333691"/>
                <a:gd name="connsiteY38" fmla="*/ 56101 h 486743"/>
                <a:gd name="connsiteX39" fmla="*/ 73741 w 333691"/>
                <a:gd name="connsiteY39" fmla="*/ 44828 h 486743"/>
                <a:gd name="connsiteX40" fmla="*/ 79444 w 333691"/>
                <a:gd name="connsiteY40" fmla="*/ 45889 h 486743"/>
                <a:gd name="connsiteX41" fmla="*/ 80505 w 333691"/>
                <a:gd name="connsiteY41" fmla="*/ 40319 h 486743"/>
                <a:gd name="connsiteX42" fmla="*/ 96288 w 333691"/>
                <a:gd name="connsiteY42" fmla="*/ 41513 h 486743"/>
                <a:gd name="connsiteX43" fmla="*/ 96288 w 333691"/>
                <a:gd name="connsiteY43" fmla="*/ 47083 h 486743"/>
                <a:gd name="connsiteX44" fmla="*/ 109816 w 333691"/>
                <a:gd name="connsiteY44" fmla="*/ 38064 h 486743"/>
                <a:gd name="connsiteX45" fmla="*/ 112070 w 333691"/>
                <a:gd name="connsiteY45" fmla="*/ 37003 h 486743"/>
                <a:gd name="connsiteX46" fmla="*/ 122150 w 333691"/>
                <a:gd name="connsiteY46" fmla="*/ 37003 h 486743"/>
                <a:gd name="connsiteX47" fmla="*/ 128914 w 333691"/>
                <a:gd name="connsiteY47" fmla="*/ 35809 h 486743"/>
                <a:gd name="connsiteX48" fmla="*/ 126660 w 333691"/>
                <a:gd name="connsiteY48" fmla="*/ 31300 h 486743"/>
                <a:gd name="connsiteX49" fmla="*/ 124405 w 333691"/>
                <a:gd name="connsiteY49" fmla="*/ 18966 h 486743"/>
                <a:gd name="connsiteX50" fmla="*/ 123344 w 333691"/>
                <a:gd name="connsiteY50" fmla="*/ 8886 h 486743"/>
                <a:gd name="connsiteX51" fmla="*/ 121089 w 333691"/>
                <a:gd name="connsiteY51" fmla="*/ 8886 h 486743"/>
                <a:gd name="connsiteX52" fmla="*/ 122283 w 333691"/>
                <a:gd name="connsiteY52" fmla="*/ 3316 h 486743"/>
                <a:gd name="connsiteX53" fmla="*/ 131302 w 333691"/>
                <a:gd name="connsiteY53" fmla="*/ 2254 h 486743"/>
                <a:gd name="connsiteX54" fmla="*/ 133556 w 333691"/>
                <a:gd name="connsiteY54" fmla="*/ 0 h 486743"/>
                <a:gd name="connsiteX55" fmla="*/ 138066 w 333691"/>
                <a:gd name="connsiteY55" fmla="*/ 6763 h 486743"/>
                <a:gd name="connsiteX56" fmla="*/ 132495 w 333691"/>
                <a:gd name="connsiteY56" fmla="*/ 7957 h 486743"/>
                <a:gd name="connsiteX57" fmla="*/ 129047 w 333691"/>
                <a:gd name="connsiteY57" fmla="*/ 15783 h 486743"/>
                <a:gd name="connsiteX58" fmla="*/ 161673 w 333691"/>
                <a:gd name="connsiteY58" fmla="*/ 12334 h 486743"/>
                <a:gd name="connsiteX59" fmla="*/ 161673 w 333691"/>
                <a:gd name="connsiteY59" fmla="*/ 21353 h 486743"/>
                <a:gd name="connsiteX60" fmla="*/ 164989 w 333691"/>
                <a:gd name="connsiteY60" fmla="*/ 22414 h 486743"/>
                <a:gd name="connsiteX61" fmla="*/ 163928 w 333691"/>
                <a:gd name="connsiteY61" fmla="*/ 33687 h 486743"/>
                <a:gd name="connsiteX62" fmla="*/ 160612 w 333691"/>
                <a:gd name="connsiteY62" fmla="*/ 34748 h 486743"/>
                <a:gd name="connsiteX63" fmla="*/ 160612 w 333691"/>
                <a:gd name="connsiteY63" fmla="*/ 37003 h 486743"/>
                <a:gd name="connsiteX64" fmla="*/ 180904 w 333691"/>
                <a:gd name="connsiteY64" fmla="*/ 40319 h 486743"/>
                <a:gd name="connsiteX65" fmla="*/ 209021 w 333691"/>
                <a:gd name="connsiteY65" fmla="*/ 38064 h 486743"/>
                <a:gd name="connsiteX66" fmla="*/ 214592 w 333691"/>
                <a:gd name="connsiteY66" fmla="*/ 53847 h 486743"/>
                <a:gd name="connsiteX67" fmla="*/ 230375 w 333691"/>
                <a:gd name="connsiteY67" fmla="*/ 47083 h 486743"/>
                <a:gd name="connsiteX68" fmla="*/ 238200 w 333691"/>
                <a:gd name="connsiteY68" fmla="*/ 74139 h 486743"/>
                <a:gd name="connsiteX69" fmla="*/ 231435 w 333691"/>
                <a:gd name="connsiteY69" fmla="*/ 139391 h 486743"/>
                <a:gd name="connsiteX70" fmla="*/ 264062 w 333691"/>
                <a:gd name="connsiteY70" fmla="*/ 143901 h 486743"/>
                <a:gd name="connsiteX71" fmla="*/ 289924 w 333691"/>
                <a:gd name="connsiteY71" fmla="*/ 156235 h 486743"/>
                <a:gd name="connsiteX72" fmla="*/ 297749 w 333691"/>
                <a:gd name="connsiteY72" fmla="*/ 173079 h 486743"/>
                <a:gd name="connsiteX73" fmla="*/ 298943 w 333691"/>
                <a:gd name="connsiteY73" fmla="*/ 182098 h 486743"/>
                <a:gd name="connsiteX74" fmla="*/ 297749 w 333691"/>
                <a:gd name="connsiteY74" fmla="*/ 207961 h 486743"/>
                <a:gd name="connsiteX75" fmla="*/ 241515 w 333691"/>
                <a:gd name="connsiteY75" fmla="*/ 220295 h 486743"/>
                <a:gd name="connsiteX76" fmla="*/ 238200 w 333691"/>
                <a:gd name="connsiteY76" fmla="*/ 204512 h 486743"/>
                <a:gd name="connsiteX77" fmla="*/ 239393 w 333691"/>
                <a:gd name="connsiteY77" fmla="*/ 202258 h 486743"/>
                <a:gd name="connsiteX78" fmla="*/ 238200 w 333691"/>
                <a:gd name="connsiteY78" fmla="*/ 200002 h 486743"/>
                <a:gd name="connsiteX79" fmla="*/ 223610 w 333691"/>
                <a:gd name="connsiteY79" fmla="*/ 240455 h 486743"/>
                <a:gd name="connsiteX80" fmla="*/ 229181 w 333691"/>
                <a:gd name="connsiteY80" fmla="*/ 240455 h 486743"/>
                <a:gd name="connsiteX81" fmla="*/ 240454 w 333691"/>
                <a:gd name="connsiteY81" fmla="*/ 232629 h 486743"/>
                <a:gd name="connsiteX82" fmla="*/ 261807 w 333691"/>
                <a:gd name="connsiteY82" fmla="*/ 269765 h 486743"/>
                <a:gd name="connsiteX83" fmla="*/ 253982 w 333691"/>
                <a:gd name="connsiteY83" fmla="*/ 275335 h 486743"/>
                <a:gd name="connsiteX84" fmla="*/ 251728 w 333691"/>
                <a:gd name="connsiteY84" fmla="*/ 276396 h 486743"/>
                <a:gd name="connsiteX85" fmla="*/ 250534 w 333691"/>
                <a:gd name="connsiteY85" fmla="*/ 277590 h 486743"/>
                <a:gd name="connsiteX86" fmla="*/ 251728 w 333691"/>
                <a:gd name="connsiteY86" fmla="*/ 278651 h 486743"/>
                <a:gd name="connsiteX87" fmla="*/ 252789 w 333691"/>
                <a:gd name="connsiteY87" fmla="*/ 278651 h 486743"/>
                <a:gd name="connsiteX88" fmla="*/ 255043 w 333691"/>
                <a:gd name="connsiteY88" fmla="*/ 279845 h 486743"/>
                <a:gd name="connsiteX89" fmla="*/ 256237 w 333691"/>
                <a:gd name="connsiteY89" fmla="*/ 279845 h 486743"/>
                <a:gd name="connsiteX90" fmla="*/ 256237 w 333691"/>
                <a:gd name="connsiteY90" fmla="*/ 280906 h 486743"/>
                <a:gd name="connsiteX91" fmla="*/ 257298 w 333691"/>
                <a:gd name="connsiteY91" fmla="*/ 282099 h 486743"/>
                <a:gd name="connsiteX92" fmla="*/ 258359 w 333691"/>
                <a:gd name="connsiteY92" fmla="*/ 282099 h 486743"/>
                <a:gd name="connsiteX93" fmla="*/ 259553 w 333691"/>
                <a:gd name="connsiteY93" fmla="*/ 283160 h 486743"/>
                <a:gd name="connsiteX94" fmla="*/ 259553 w 333691"/>
                <a:gd name="connsiteY94" fmla="*/ 284222 h 486743"/>
                <a:gd name="connsiteX95" fmla="*/ 264062 w 333691"/>
                <a:gd name="connsiteY95" fmla="*/ 286476 h 486743"/>
                <a:gd name="connsiteX96" fmla="*/ 265123 w 333691"/>
                <a:gd name="connsiteY96" fmla="*/ 287670 h 486743"/>
                <a:gd name="connsiteX97" fmla="*/ 266184 w 333691"/>
                <a:gd name="connsiteY97" fmla="*/ 290986 h 486743"/>
                <a:gd name="connsiteX98" fmla="*/ 268439 w 333691"/>
                <a:gd name="connsiteY98" fmla="*/ 290986 h 486743"/>
                <a:gd name="connsiteX99" fmla="*/ 276397 w 333691"/>
                <a:gd name="connsiteY99" fmla="*/ 306768 h 486743"/>
                <a:gd name="connsiteX100" fmla="*/ 281967 w 333691"/>
                <a:gd name="connsiteY100" fmla="*/ 305707 h 486743"/>
                <a:gd name="connsiteX101" fmla="*/ 280906 w 333691"/>
                <a:gd name="connsiteY101" fmla="*/ 313532 h 486743"/>
                <a:gd name="connsiteX102" fmla="*/ 313532 w 333691"/>
                <a:gd name="connsiteY102" fmla="*/ 393374 h 486743"/>
                <a:gd name="connsiteX103" fmla="*/ 314593 w 333691"/>
                <a:gd name="connsiteY103" fmla="*/ 396690 h 486743"/>
                <a:gd name="connsiteX104" fmla="*/ 316848 w 333691"/>
                <a:gd name="connsiteY104" fmla="*/ 404647 h 486743"/>
                <a:gd name="connsiteX105" fmla="*/ 324673 w 333691"/>
                <a:gd name="connsiteY105" fmla="*/ 438335 h 486743"/>
                <a:gd name="connsiteX106" fmla="*/ 329183 w 333691"/>
                <a:gd name="connsiteY106" fmla="*/ 451863 h 486743"/>
                <a:gd name="connsiteX107" fmla="*/ 326928 w 333691"/>
                <a:gd name="connsiteY107" fmla="*/ 451863 h 486743"/>
                <a:gd name="connsiteX108" fmla="*/ 329183 w 333691"/>
                <a:gd name="connsiteY108" fmla="*/ 456372 h 486743"/>
                <a:gd name="connsiteX109" fmla="*/ 333692 w 333691"/>
                <a:gd name="connsiteY109" fmla="*/ 473216 h 486743"/>
                <a:gd name="connsiteX110" fmla="*/ 331437 w 333691"/>
                <a:gd name="connsiteY110" fmla="*/ 475471 h 486743"/>
                <a:gd name="connsiteX111" fmla="*/ 323612 w 333691"/>
                <a:gd name="connsiteY111" fmla="*/ 469901 h 486743"/>
                <a:gd name="connsiteX112" fmla="*/ 316848 w 333691"/>
                <a:gd name="connsiteY112" fmla="*/ 477725 h 486743"/>
                <a:gd name="connsiteX113" fmla="*/ 322418 w 333691"/>
                <a:gd name="connsiteY113" fmla="*/ 483296 h 486743"/>
                <a:gd name="connsiteX114" fmla="*/ 302126 w 333691"/>
                <a:gd name="connsiteY114" fmla="*/ 486744 h 486743"/>
                <a:gd name="connsiteX115" fmla="*/ 289792 w 333691"/>
                <a:gd name="connsiteY115" fmla="*/ 463137 h 486743"/>
                <a:gd name="connsiteX116" fmla="*/ 274009 w 333691"/>
                <a:gd name="connsiteY116" fmla="*/ 467645 h 486743"/>
                <a:gd name="connsiteX117" fmla="*/ 268439 w 333691"/>
                <a:gd name="connsiteY117" fmla="*/ 451863 h 486743"/>
                <a:gd name="connsiteX118" fmla="*/ 269500 w 333691"/>
                <a:gd name="connsiteY118" fmla="*/ 449608 h 486743"/>
                <a:gd name="connsiteX119" fmla="*/ 264990 w 333691"/>
                <a:gd name="connsiteY119" fmla="*/ 445099 h 486743"/>
                <a:gd name="connsiteX120" fmla="*/ 240189 w 333691"/>
                <a:gd name="connsiteY120" fmla="*/ 447354 h 486743"/>
                <a:gd name="connsiteX121" fmla="*/ 236873 w 333691"/>
                <a:gd name="connsiteY121" fmla="*/ 426001 h 486743"/>
                <a:gd name="connsiteX122" fmla="*/ 196422 w 333691"/>
                <a:gd name="connsiteY122" fmla="*/ 410218 h 486743"/>
                <a:gd name="connsiteX123" fmla="*/ 196422 w 333691"/>
                <a:gd name="connsiteY123" fmla="*/ 409024 h 486743"/>
                <a:gd name="connsiteX124" fmla="*/ 191913 w 333691"/>
                <a:gd name="connsiteY124" fmla="*/ 400005 h 486743"/>
                <a:gd name="connsiteX125" fmla="*/ 186342 w 333691"/>
                <a:gd name="connsiteY125" fmla="*/ 406770 h 486743"/>
                <a:gd name="connsiteX126" fmla="*/ 175069 w 333691"/>
                <a:gd name="connsiteY126" fmla="*/ 397751 h 486743"/>
                <a:gd name="connsiteX127" fmla="*/ 172814 w 333691"/>
                <a:gd name="connsiteY127" fmla="*/ 387671 h 486743"/>
                <a:gd name="connsiteX128" fmla="*/ 184088 w 333691"/>
                <a:gd name="connsiteY128" fmla="*/ 371888 h 486743"/>
                <a:gd name="connsiteX129" fmla="*/ 181833 w 333691"/>
                <a:gd name="connsiteY129" fmla="*/ 364063 h 486743"/>
                <a:gd name="connsiteX130" fmla="*/ 149206 w 333691"/>
                <a:gd name="connsiteY130" fmla="*/ 369634 h 486743"/>
                <a:gd name="connsiteX131" fmla="*/ 136872 w 333691"/>
                <a:gd name="connsiteY131" fmla="*/ 389926 h 486743"/>
                <a:gd name="connsiteX132" fmla="*/ 177323 w 333691"/>
                <a:gd name="connsiteY132" fmla="*/ 419237 h 486743"/>
                <a:gd name="connsiteX133" fmla="*/ 144697 w 333691"/>
                <a:gd name="connsiteY133" fmla="*/ 466452 h 486743"/>
                <a:gd name="connsiteX134" fmla="*/ 119895 w 333691"/>
                <a:gd name="connsiteY134" fmla="*/ 441651 h 486743"/>
                <a:gd name="connsiteX135" fmla="*/ 125466 w 333691"/>
                <a:gd name="connsiteY135" fmla="*/ 433825 h 486743"/>
                <a:gd name="connsiteX136" fmla="*/ 125466 w 333691"/>
                <a:gd name="connsiteY136" fmla="*/ 431571 h 486743"/>
                <a:gd name="connsiteX137" fmla="*/ 126660 w 333691"/>
                <a:gd name="connsiteY137" fmla="*/ 430510 h 486743"/>
                <a:gd name="connsiteX138" fmla="*/ 126660 w 333691"/>
                <a:gd name="connsiteY138" fmla="*/ 428255 h 486743"/>
                <a:gd name="connsiteX139" fmla="*/ 125466 w 333691"/>
                <a:gd name="connsiteY139" fmla="*/ 426001 h 486743"/>
                <a:gd name="connsiteX140" fmla="*/ 126660 w 333691"/>
                <a:gd name="connsiteY140" fmla="*/ 418175 h 486743"/>
                <a:gd name="connsiteX141" fmla="*/ 131169 w 333691"/>
                <a:gd name="connsiteY141" fmla="*/ 416982 h 486743"/>
                <a:gd name="connsiteX142" fmla="*/ 128914 w 333691"/>
                <a:gd name="connsiteY142" fmla="*/ 404647 h 486743"/>
                <a:gd name="connsiteX143" fmla="*/ 94033 w 333691"/>
                <a:gd name="connsiteY143" fmla="*/ 418175 h 486743"/>
                <a:gd name="connsiteX144" fmla="*/ 101858 w 333691"/>
                <a:gd name="connsiteY144" fmla="*/ 451863 h 486743"/>
                <a:gd name="connsiteX145" fmla="*/ 72547 w 333691"/>
                <a:gd name="connsiteY145" fmla="*/ 449608 h 486743"/>
                <a:gd name="connsiteX146" fmla="*/ 68038 w 333691"/>
                <a:gd name="connsiteY146" fmla="*/ 415921 h 486743"/>
                <a:gd name="connsiteX147" fmla="*/ 47746 w 333691"/>
                <a:gd name="connsiteY147" fmla="*/ 418175 h 486743"/>
                <a:gd name="connsiteX148" fmla="*/ 31963 w 333691"/>
                <a:gd name="connsiteY148" fmla="*/ 401331 h 486743"/>
                <a:gd name="connsiteX149" fmla="*/ 31963 w 333691"/>
                <a:gd name="connsiteY149" fmla="*/ 399077 h 486743"/>
                <a:gd name="connsiteX150" fmla="*/ 27454 w 333691"/>
                <a:gd name="connsiteY150" fmla="*/ 393507 h 486743"/>
                <a:gd name="connsiteX151" fmla="*/ 20690 w 333691"/>
                <a:gd name="connsiteY151" fmla="*/ 385681 h 486743"/>
                <a:gd name="connsiteX152" fmla="*/ 18435 w 333691"/>
                <a:gd name="connsiteY152" fmla="*/ 383427 h 486743"/>
                <a:gd name="connsiteX153" fmla="*/ 18435 w 333691"/>
                <a:gd name="connsiteY153" fmla="*/ 382366 h 486743"/>
                <a:gd name="connsiteX154" fmla="*/ 17241 w 333691"/>
                <a:gd name="connsiteY154" fmla="*/ 381173 h 486743"/>
                <a:gd name="connsiteX155" fmla="*/ 18435 w 333691"/>
                <a:gd name="connsiteY155" fmla="*/ 381173 h 486743"/>
                <a:gd name="connsiteX156" fmla="*/ 18435 w 333691"/>
                <a:gd name="connsiteY156" fmla="*/ 376663 h 486743"/>
                <a:gd name="connsiteX157" fmla="*/ 19496 w 333691"/>
                <a:gd name="connsiteY157" fmla="*/ 375470 h 486743"/>
                <a:gd name="connsiteX158" fmla="*/ 20557 w 333691"/>
                <a:gd name="connsiteY158" fmla="*/ 375470 h 486743"/>
                <a:gd name="connsiteX159" fmla="*/ 20557 w 333691"/>
                <a:gd name="connsiteY159" fmla="*/ 373214 h 486743"/>
                <a:gd name="connsiteX160" fmla="*/ 19496 w 333691"/>
                <a:gd name="connsiteY160" fmla="*/ 372154 h 486743"/>
                <a:gd name="connsiteX161" fmla="*/ 24006 w 333691"/>
                <a:gd name="connsiteY161" fmla="*/ 353056 h 486743"/>
                <a:gd name="connsiteX162" fmla="*/ 24006 w 333691"/>
                <a:gd name="connsiteY162" fmla="*/ 351861 h 486743"/>
                <a:gd name="connsiteX163" fmla="*/ 25199 w 333691"/>
                <a:gd name="connsiteY163" fmla="*/ 350800 h 486743"/>
                <a:gd name="connsiteX164" fmla="*/ 35279 w 333691"/>
                <a:gd name="connsiteY164" fmla="*/ 354116 h 486743"/>
                <a:gd name="connsiteX165" fmla="*/ 34218 w 333691"/>
                <a:gd name="connsiteY165" fmla="*/ 361941 h 486743"/>
                <a:gd name="connsiteX166" fmla="*/ 28515 w 333691"/>
                <a:gd name="connsiteY166" fmla="*/ 359687 h 486743"/>
                <a:gd name="connsiteX167" fmla="*/ 28515 w 333691"/>
                <a:gd name="connsiteY167" fmla="*/ 361941 h 486743"/>
                <a:gd name="connsiteX168" fmla="*/ 27454 w 333691"/>
                <a:gd name="connsiteY168" fmla="*/ 366451 h 486743"/>
                <a:gd name="connsiteX169" fmla="*/ 27454 w 333691"/>
                <a:gd name="connsiteY169" fmla="*/ 368706 h 486743"/>
                <a:gd name="connsiteX170" fmla="*/ 29709 w 333691"/>
                <a:gd name="connsiteY170" fmla="*/ 370960 h 486743"/>
                <a:gd name="connsiteX171" fmla="*/ 29709 w 333691"/>
                <a:gd name="connsiteY171" fmla="*/ 372021 h 486743"/>
                <a:gd name="connsiteX172" fmla="*/ 28515 w 333691"/>
                <a:gd name="connsiteY172" fmla="*/ 373082 h 486743"/>
                <a:gd name="connsiteX173" fmla="*/ 28515 w 333691"/>
                <a:gd name="connsiteY173" fmla="*/ 377591 h 486743"/>
                <a:gd name="connsiteX174" fmla="*/ 31963 w 333691"/>
                <a:gd name="connsiteY174" fmla="*/ 377591 h 486743"/>
                <a:gd name="connsiteX175" fmla="*/ 33024 w 333691"/>
                <a:gd name="connsiteY175" fmla="*/ 378785 h 486743"/>
                <a:gd name="connsiteX176" fmla="*/ 33024 w 333691"/>
                <a:gd name="connsiteY176" fmla="*/ 379846 h 486743"/>
                <a:gd name="connsiteX177" fmla="*/ 42043 w 333691"/>
                <a:gd name="connsiteY177" fmla="*/ 382101 h 486743"/>
                <a:gd name="connsiteX178" fmla="*/ 42043 w 333691"/>
                <a:gd name="connsiteY178" fmla="*/ 378785 h 486743"/>
                <a:gd name="connsiteX179" fmla="*/ 39788 w 333691"/>
                <a:gd name="connsiteY179" fmla="*/ 377591 h 486743"/>
                <a:gd name="connsiteX180" fmla="*/ 42043 w 333691"/>
                <a:gd name="connsiteY180" fmla="*/ 363003 h 486743"/>
                <a:gd name="connsiteX181" fmla="*/ 46552 w 333691"/>
                <a:gd name="connsiteY181" fmla="*/ 364063 h 486743"/>
                <a:gd name="connsiteX182" fmla="*/ 47613 w 333691"/>
                <a:gd name="connsiteY182" fmla="*/ 358493 h 486743"/>
                <a:gd name="connsiteX183" fmla="*/ 49868 w 333691"/>
                <a:gd name="connsiteY183" fmla="*/ 352923 h 486743"/>
                <a:gd name="connsiteX184" fmla="*/ 31831 w 333691"/>
                <a:gd name="connsiteY184" fmla="*/ 349474 h 486743"/>
                <a:gd name="connsiteX185" fmla="*/ 25067 w 333691"/>
                <a:gd name="connsiteY185" fmla="*/ 347220 h 486743"/>
                <a:gd name="connsiteX186" fmla="*/ 27321 w 333691"/>
                <a:gd name="connsiteY186" fmla="*/ 339394 h 486743"/>
                <a:gd name="connsiteX187" fmla="*/ 28382 w 333691"/>
                <a:gd name="connsiteY187" fmla="*/ 334886 h 486743"/>
                <a:gd name="connsiteX188" fmla="*/ 28382 w 333691"/>
                <a:gd name="connsiteY188" fmla="*/ 331570 h 486743"/>
                <a:gd name="connsiteX189" fmla="*/ 30637 w 333691"/>
                <a:gd name="connsiteY189" fmla="*/ 331570 h 486743"/>
                <a:gd name="connsiteX190" fmla="*/ 31698 w 333691"/>
                <a:gd name="connsiteY190" fmla="*/ 330376 h 486743"/>
                <a:gd name="connsiteX191" fmla="*/ 31698 w 333691"/>
                <a:gd name="connsiteY191" fmla="*/ 329315 h 486743"/>
                <a:gd name="connsiteX192" fmla="*/ 33953 w 333691"/>
                <a:gd name="connsiteY192" fmla="*/ 329315 h 486743"/>
                <a:gd name="connsiteX193" fmla="*/ 35014 w 333691"/>
                <a:gd name="connsiteY193" fmla="*/ 330376 h 486743"/>
                <a:gd name="connsiteX194" fmla="*/ 36075 w 333691"/>
                <a:gd name="connsiteY194" fmla="*/ 329315 h 486743"/>
                <a:gd name="connsiteX195" fmla="*/ 37268 w 333691"/>
                <a:gd name="connsiteY195" fmla="*/ 329315 h 486743"/>
                <a:gd name="connsiteX196" fmla="*/ 37268 w 333691"/>
                <a:gd name="connsiteY196" fmla="*/ 325867 h 486743"/>
                <a:gd name="connsiteX197" fmla="*/ 36075 w 333691"/>
                <a:gd name="connsiteY197" fmla="*/ 323612 h 486743"/>
                <a:gd name="connsiteX198" fmla="*/ 36075 w 333691"/>
                <a:gd name="connsiteY198" fmla="*/ 320163 h 486743"/>
                <a:gd name="connsiteX199" fmla="*/ 37268 w 333691"/>
                <a:gd name="connsiteY199" fmla="*/ 319103 h 486743"/>
                <a:gd name="connsiteX200" fmla="*/ 39523 w 333691"/>
                <a:gd name="connsiteY200" fmla="*/ 319103 h 486743"/>
                <a:gd name="connsiteX201" fmla="*/ 40584 w 333691"/>
                <a:gd name="connsiteY201" fmla="*/ 320163 h 486743"/>
                <a:gd name="connsiteX202" fmla="*/ 41778 w 333691"/>
                <a:gd name="connsiteY202" fmla="*/ 320163 h 486743"/>
                <a:gd name="connsiteX203" fmla="*/ 41778 w 333691"/>
                <a:gd name="connsiteY203" fmla="*/ 321357 h 486743"/>
                <a:gd name="connsiteX204" fmla="*/ 44033 w 333691"/>
                <a:gd name="connsiteY204" fmla="*/ 321357 h 486743"/>
                <a:gd name="connsiteX205" fmla="*/ 46287 w 333691"/>
                <a:gd name="connsiteY205" fmla="*/ 320163 h 486743"/>
                <a:gd name="connsiteX206" fmla="*/ 47348 w 333691"/>
                <a:gd name="connsiteY206" fmla="*/ 320163 h 486743"/>
                <a:gd name="connsiteX207" fmla="*/ 47348 w 333691"/>
                <a:gd name="connsiteY207" fmla="*/ 319103 h 486743"/>
                <a:gd name="connsiteX208" fmla="*/ 46287 w 333691"/>
                <a:gd name="connsiteY208" fmla="*/ 316848 h 486743"/>
                <a:gd name="connsiteX209" fmla="*/ 46287 w 333691"/>
                <a:gd name="connsiteY209" fmla="*/ 311277 h 486743"/>
                <a:gd name="connsiteX210" fmla="*/ 47348 w 333691"/>
                <a:gd name="connsiteY210" fmla="*/ 310084 h 486743"/>
                <a:gd name="connsiteX211" fmla="*/ 48409 w 333691"/>
                <a:gd name="connsiteY211" fmla="*/ 307829 h 486743"/>
                <a:gd name="connsiteX212" fmla="*/ 50664 w 333691"/>
                <a:gd name="connsiteY212" fmla="*/ 305574 h 486743"/>
                <a:gd name="connsiteX213" fmla="*/ 50664 w 333691"/>
                <a:gd name="connsiteY213" fmla="*/ 295495 h 486743"/>
                <a:gd name="connsiteX214" fmla="*/ 51725 w 333691"/>
                <a:gd name="connsiteY214" fmla="*/ 295495 h 486743"/>
                <a:gd name="connsiteX215" fmla="*/ 52918 w 333691"/>
                <a:gd name="connsiteY215" fmla="*/ 294301 h 486743"/>
                <a:gd name="connsiteX216" fmla="*/ 51725 w 333691"/>
                <a:gd name="connsiteY216" fmla="*/ 293240 h 486743"/>
                <a:gd name="connsiteX217" fmla="*/ 51725 w 333691"/>
                <a:gd name="connsiteY217" fmla="*/ 292179 h 486743"/>
                <a:gd name="connsiteX218" fmla="*/ 52918 w 333691"/>
                <a:gd name="connsiteY218" fmla="*/ 290986 h 486743"/>
                <a:gd name="connsiteX219" fmla="*/ 52918 w 333691"/>
                <a:gd name="connsiteY219" fmla="*/ 284222 h 486743"/>
                <a:gd name="connsiteX220" fmla="*/ 54112 w 333691"/>
                <a:gd name="connsiteY220" fmla="*/ 283160 h 486743"/>
                <a:gd name="connsiteX221" fmla="*/ 55173 w 333691"/>
                <a:gd name="connsiteY221" fmla="*/ 283160 h 486743"/>
                <a:gd name="connsiteX222" fmla="*/ 55173 w 333691"/>
                <a:gd name="connsiteY222" fmla="*/ 284222 h 486743"/>
                <a:gd name="connsiteX223" fmla="*/ 58621 w 333691"/>
                <a:gd name="connsiteY223" fmla="*/ 284222 h 486743"/>
                <a:gd name="connsiteX224" fmla="*/ 59683 w 333691"/>
                <a:gd name="connsiteY224" fmla="*/ 283160 h 486743"/>
                <a:gd name="connsiteX225" fmla="*/ 59683 w 333691"/>
                <a:gd name="connsiteY225" fmla="*/ 282099 h 486743"/>
                <a:gd name="connsiteX226" fmla="*/ 58621 w 333691"/>
                <a:gd name="connsiteY226" fmla="*/ 282099 h 486743"/>
                <a:gd name="connsiteX227" fmla="*/ 58621 w 333691"/>
                <a:gd name="connsiteY227" fmla="*/ 280906 h 486743"/>
                <a:gd name="connsiteX228" fmla="*/ 60876 w 333691"/>
                <a:gd name="connsiteY228" fmla="*/ 278651 h 486743"/>
                <a:gd name="connsiteX229" fmla="*/ 60876 w 333691"/>
                <a:gd name="connsiteY229" fmla="*/ 277590 h 486743"/>
                <a:gd name="connsiteX230" fmla="*/ 59815 w 333691"/>
                <a:gd name="connsiteY230" fmla="*/ 276396 h 486743"/>
                <a:gd name="connsiteX231" fmla="*/ 59815 w 333691"/>
                <a:gd name="connsiteY231" fmla="*/ 275335 h 486743"/>
                <a:gd name="connsiteX232" fmla="*/ 57560 w 333691"/>
                <a:gd name="connsiteY232" fmla="*/ 267510 h 486743"/>
                <a:gd name="connsiteX233" fmla="*/ 62070 w 333691"/>
                <a:gd name="connsiteY233" fmla="*/ 267510 h 486743"/>
                <a:gd name="connsiteX234" fmla="*/ 64325 w 333691"/>
                <a:gd name="connsiteY234" fmla="*/ 268572 h 486743"/>
                <a:gd name="connsiteX235" fmla="*/ 65385 w 333691"/>
                <a:gd name="connsiteY235" fmla="*/ 272019 h 486743"/>
                <a:gd name="connsiteX236" fmla="*/ 67640 w 333691"/>
                <a:gd name="connsiteY236" fmla="*/ 273080 h 486743"/>
                <a:gd name="connsiteX237" fmla="*/ 68701 w 333691"/>
                <a:gd name="connsiteY237" fmla="*/ 272019 h 486743"/>
                <a:gd name="connsiteX238" fmla="*/ 68701 w 333691"/>
                <a:gd name="connsiteY238" fmla="*/ 267510 h 486743"/>
                <a:gd name="connsiteX239" fmla="*/ 69895 w 333691"/>
                <a:gd name="connsiteY239" fmla="*/ 267510 h 486743"/>
                <a:gd name="connsiteX240" fmla="*/ 69895 w 333691"/>
                <a:gd name="connsiteY240" fmla="*/ 266316 h 486743"/>
                <a:gd name="connsiteX241" fmla="*/ 67640 w 333691"/>
                <a:gd name="connsiteY241" fmla="*/ 264062 h 486743"/>
                <a:gd name="connsiteX242" fmla="*/ 67640 w 333691"/>
                <a:gd name="connsiteY242" fmla="*/ 260613 h 486743"/>
                <a:gd name="connsiteX243" fmla="*/ 78913 w 333691"/>
                <a:gd name="connsiteY243" fmla="*/ 260613 h 486743"/>
                <a:gd name="connsiteX244" fmla="*/ 95757 w 333691"/>
                <a:gd name="connsiteY244" fmla="*/ 257298 h 486743"/>
                <a:gd name="connsiteX245" fmla="*/ 92309 w 333691"/>
                <a:gd name="connsiteY245" fmla="*/ 234751 h 486743"/>
                <a:gd name="connsiteX246" fmla="*/ 65253 w 333691"/>
                <a:gd name="connsiteY246" fmla="*/ 238066 h 486743"/>
                <a:gd name="connsiteX247" fmla="*/ 67508 w 333691"/>
                <a:gd name="connsiteY247" fmla="*/ 234751 h 486743"/>
                <a:gd name="connsiteX248" fmla="*/ 46154 w 333691"/>
                <a:gd name="connsiteY248" fmla="*/ 226926 h 486743"/>
                <a:gd name="connsiteX249" fmla="*/ 41645 w 333691"/>
                <a:gd name="connsiteY249" fmla="*/ 225865 h 486743"/>
                <a:gd name="connsiteX250" fmla="*/ 41645 w 333691"/>
                <a:gd name="connsiteY250" fmla="*/ 223611 h 486743"/>
                <a:gd name="connsiteX251" fmla="*/ 40451 w 333691"/>
                <a:gd name="connsiteY251" fmla="*/ 222416 h 486743"/>
                <a:gd name="connsiteX252" fmla="*/ 39391 w 333691"/>
                <a:gd name="connsiteY252" fmla="*/ 224672 h 486743"/>
                <a:gd name="connsiteX253" fmla="*/ 0 w 333691"/>
                <a:gd name="connsiteY253" fmla="*/ 210082 h 486743"/>
                <a:gd name="connsiteX254" fmla="*/ 7825 w 333691"/>
                <a:gd name="connsiteY254" fmla="*/ 165121 h 486743"/>
                <a:gd name="connsiteX255" fmla="*/ 11273 w 333691"/>
                <a:gd name="connsiteY255" fmla="*/ 166182 h 486743"/>
                <a:gd name="connsiteX256" fmla="*/ 16844 w 333691"/>
                <a:gd name="connsiteY256" fmla="*/ 139127 h 486743"/>
                <a:gd name="connsiteX257" fmla="*/ 14589 w 333691"/>
                <a:gd name="connsiteY257" fmla="*/ 134617 h 486743"/>
                <a:gd name="connsiteX258" fmla="*/ 15650 w 333691"/>
                <a:gd name="connsiteY258" fmla="*/ 134617 h 486743"/>
                <a:gd name="connsiteX259" fmla="*/ 16844 w 333691"/>
                <a:gd name="connsiteY259" fmla="*/ 136872 h 486743"/>
                <a:gd name="connsiteX260" fmla="*/ 22547 w 333691"/>
                <a:gd name="connsiteY260" fmla="*/ 108754 h 48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33691" h="486743">
                  <a:moveTo>
                    <a:pt x="23210" y="109153"/>
                  </a:moveTo>
                  <a:lnTo>
                    <a:pt x="32228" y="60743"/>
                  </a:lnTo>
                  <a:lnTo>
                    <a:pt x="33290" y="56234"/>
                  </a:lnTo>
                  <a:lnTo>
                    <a:pt x="32228" y="53980"/>
                  </a:lnTo>
                  <a:lnTo>
                    <a:pt x="41247" y="51724"/>
                  </a:lnTo>
                  <a:lnTo>
                    <a:pt x="43502" y="56234"/>
                  </a:lnTo>
                  <a:lnTo>
                    <a:pt x="49072" y="59550"/>
                  </a:lnTo>
                  <a:lnTo>
                    <a:pt x="49072" y="55040"/>
                  </a:lnTo>
                  <a:lnTo>
                    <a:pt x="48011" y="53847"/>
                  </a:lnTo>
                  <a:lnTo>
                    <a:pt x="46950" y="53847"/>
                  </a:lnTo>
                  <a:lnTo>
                    <a:pt x="46950" y="52786"/>
                  </a:lnTo>
                  <a:lnTo>
                    <a:pt x="45756" y="52786"/>
                  </a:lnTo>
                  <a:lnTo>
                    <a:pt x="44563" y="51592"/>
                  </a:lnTo>
                  <a:lnTo>
                    <a:pt x="44563" y="50531"/>
                  </a:lnTo>
                  <a:lnTo>
                    <a:pt x="43502" y="49470"/>
                  </a:lnTo>
                  <a:lnTo>
                    <a:pt x="34483" y="42706"/>
                  </a:lnTo>
                  <a:lnTo>
                    <a:pt x="35544" y="40451"/>
                  </a:lnTo>
                  <a:lnTo>
                    <a:pt x="41115" y="43767"/>
                  </a:lnTo>
                  <a:lnTo>
                    <a:pt x="45624" y="50531"/>
                  </a:lnTo>
                  <a:lnTo>
                    <a:pt x="45624" y="49470"/>
                  </a:lnTo>
                  <a:lnTo>
                    <a:pt x="46818" y="50531"/>
                  </a:lnTo>
                  <a:lnTo>
                    <a:pt x="49072" y="50531"/>
                  </a:lnTo>
                  <a:lnTo>
                    <a:pt x="49072" y="51592"/>
                  </a:lnTo>
                  <a:lnTo>
                    <a:pt x="51327" y="51592"/>
                  </a:lnTo>
                  <a:lnTo>
                    <a:pt x="52388" y="52786"/>
                  </a:lnTo>
                  <a:lnTo>
                    <a:pt x="52388" y="53847"/>
                  </a:lnTo>
                  <a:lnTo>
                    <a:pt x="54643" y="53847"/>
                  </a:lnTo>
                  <a:lnTo>
                    <a:pt x="55703" y="55040"/>
                  </a:lnTo>
                  <a:lnTo>
                    <a:pt x="55703" y="56101"/>
                  </a:lnTo>
                  <a:lnTo>
                    <a:pt x="57958" y="55040"/>
                  </a:lnTo>
                  <a:lnTo>
                    <a:pt x="62468" y="58356"/>
                  </a:lnTo>
                  <a:lnTo>
                    <a:pt x="61274" y="59417"/>
                  </a:lnTo>
                  <a:lnTo>
                    <a:pt x="63528" y="62866"/>
                  </a:lnTo>
                  <a:lnTo>
                    <a:pt x="65783" y="61672"/>
                  </a:lnTo>
                  <a:lnTo>
                    <a:pt x="66977" y="63927"/>
                  </a:lnTo>
                  <a:lnTo>
                    <a:pt x="69232" y="63927"/>
                  </a:lnTo>
                  <a:lnTo>
                    <a:pt x="70425" y="66181"/>
                  </a:lnTo>
                  <a:lnTo>
                    <a:pt x="72680" y="67374"/>
                  </a:lnTo>
                  <a:lnTo>
                    <a:pt x="72680" y="56101"/>
                  </a:lnTo>
                  <a:lnTo>
                    <a:pt x="73741" y="44828"/>
                  </a:lnTo>
                  <a:lnTo>
                    <a:pt x="79444" y="45889"/>
                  </a:lnTo>
                  <a:lnTo>
                    <a:pt x="80505" y="40319"/>
                  </a:lnTo>
                  <a:lnTo>
                    <a:pt x="96288" y="41513"/>
                  </a:lnTo>
                  <a:lnTo>
                    <a:pt x="96288" y="47083"/>
                  </a:lnTo>
                  <a:lnTo>
                    <a:pt x="109816" y="38064"/>
                  </a:lnTo>
                  <a:lnTo>
                    <a:pt x="112070" y="37003"/>
                  </a:lnTo>
                  <a:lnTo>
                    <a:pt x="122150" y="37003"/>
                  </a:lnTo>
                  <a:lnTo>
                    <a:pt x="128914" y="35809"/>
                  </a:lnTo>
                  <a:lnTo>
                    <a:pt x="126660" y="31300"/>
                  </a:lnTo>
                  <a:lnTo>
                    <a:pt x="124405" y="18966"/>
                  </a:lnTo>
                  <a:lnTo>
                    <a:pt x="123344" y="8886"/>
                  </a:lnTo>
                  <a:lnTo>
                    <a:pt x="121089" y="8886"/>
                  </a:lnTo>
                  <a:lnTo>
                    <a:pt x="122283" y="3316"/>
                  </a:lnTo>
                  <a:lnTo>
                    <a:pt x="131302" y="2254"/>
                  </a:lnTo>
                  <a:lnTo>
                    <a:pt x="133556" y="0"/>
                  </a:lnTo>
                  <a:lnTo>
                    <a:pt x="138066" y="6763"/>
                  </a:lnTo>
                  <a:lnTo>
                    <a:pt x="132495" y="7957"/>
                  </a:lnTo>
                  <a:lnTo>
                    <a:pt x="129047" y="15783"/>
                  </a:lnTo>
                  <a:lnTo>
                    <a:pt x="161673" y="12334"/>
                  </a:lnTo>
                  <a:lnTo>
                    <a:pt x="161673" y="21353"/>
                  </a:lnTo>
                  <a:lnTo>
                    <a:pt x="164989" y="22414"/>
                  </a:lnTo>
                  <a:lnTo>
                    <a:pt x="163928" y="33687"/>
                  </a:lnTo>
                  <a:lnTo>
                    <a:pt x="160612" y="34748"/>
                  </a:lnTo>
                  <a:lnTo>
                    <a:pt x="160612" y="37003"/>
                  </a:lnTo>
                  <a:lnTo>
                    <a:pt x="180904" y="40319"/>
                  </a:lnTo>
                  <a:lnTo>
                    <a:pt x="209021" y="38064"/>
                  </a:lnTo>
                  <a:lnTo>
                    <a:pt x="214592" y="53847"/>
                  </a:lnTo>
                  <a:lnTo>
                    <a:pt x="230375" y="47083"/>
                  </a:lnTo>
                  <a:lnTo>
                    <a:pt x="238200" y="74139"/>
                  </a:lnTo>
                  <a:lnTo>
                    <a:pt x="231435" y="139391"/>
                  </a:lnTo>
                  <a:lnTo>
                    <a:pt x="264062" y="143901"/>
                  </a:lnTo>
                  <a:lnTo>
                    <a:pt x="289924" y="156235"/>
                  </a:lnTo>
                  <a:lnTo>
                    <a:pt x="297749" y="173079"/>
                  </a:lnTo>
                  <a:lnTo>
                    <a:pt x="298943" y="182098"/>
                  </a:lnTo>
                  <a:lnTo>
                    <a:pt x="297749" y="207961"/>
                  </a:lnTo>
                  <a:lnTo>
                    <a:pt x="241515" y="220295"/>
                  </a:lnTo>
                  <a:lnTo>
                    <a:pt x="238200" y="204512"/>
                  </a:lnTo>
                  <a:lnTo>
                    <a:pt x="239393" y="202258"/>
                  </a:lnTo>
                  <a:lnTo>
                    <a:pt x="238200" y="200002"/>
                  </a:lnTo>
                  <a:lnTo>
                    <a:pt x="223610" y="240455"/>
                  </a:lnTo>
                  <a:lnTo>
                    <a:pt x="229181" y="240455"/>
                  </a:lnTo>
                  <a:lnTo>
                    <a:pt x="240454" y="232629"/>
                  </a:lnTo>
                  <a:lnTo>
                    <a:pt x="261807" y="269765"/>
                  </a:lnTo>
                  <a:lnTo>
                    <a:pt x="253982" y="275335"/>
                  </a:lnTo>
                  <a:lnTo>
                    <a:pt x="251728" y="276396"/>
                  </a:lnTo>
                  <a:lnTo>
                    <a:pt x="250534" y="277590"/>
                  </a:lnTo>
                  <a:lnTo>
                    <a:pt x="251728" y="278651"/>
                  </a:lnTo>
                  <a:lnTo>
                    <a:pt x="252789" y="278651"/>
                  </a:lnTo>
                  <a:lnTo>
                    <a:pt x="255043" y="279845"/>
                  </a:lnTo>
                  <a:lnTo>
                    <a:pt x="256237" y="279845"/>
                  </a:lnTo>
                  <a:lnTo>
                    <a:pt x="256237" y="280906"/>
                  </a:lnTo>
                  <a:lnTo>
                    <a:pt x="257298" y="282099"/>
                  </a:lnTo>
                  <a:lnTo>
                    <a:pt x="258359" y="282099"/>
                  </a:lnTo>
                  <a:lnTo>
                    <a:pt x="259553" y="283160"/>
                  </a:lnTo>
                  <a:lnTo>
                    <a:pt x="259553" y="284222"/>
                  </a:lnTo>
                  <a:lnTo>
                    <a:pt x="264062" y="286476"/>
                  </a:lnTo>
                  <a:lnTo>
                    <a:pt x="265123" y="287670"/>
                  </a:lnTo>
                  <a:lnTo>
                    <a:pt x="266184" y="290986"/>
                  </a:lnTo>
                  <a:lnTo>
                    <a:pt x="268439" y="290986"/>
                  </a:lnTo>
                  <a:lnTo>
                    <a:pt x="276397" y="306768"/>
                  </a:lnTo>
                  <a:lnTo>
                    <a:pt x="281967" y="305707"/>
                  </a:lnTo>
                  <a:lnTo>
                    <a:pt x="280906" y="313532"/>
                  </a:lnTo>
                  <a:lnTo>
                    <a:pt x="313532" y="393374"/>
                  </a:lnTo>
                  <a:lnTo>
                    <a:pt x="314593" y="396690"/>
                  </a:lnTo>
                  <a:lnTo>
                    <a:pt x="316848" y="404647"/>
                  </a:lnTo>
                  <a:lnTo>
                    <a:pt x="324673" y="438335"/>
                  </a:lnTo>
                  <a:lnTo>
                    <a:pt x="329183" y="451863"/>
                  </a:lnTo>
                  <a:lnTo>
                    <a:pt x="326928" y="451863"/>
                  </a:lnTo>
                  <a:lnTo>
                    <a:pt x="329183" y="456372"/>
                  </a:lnTo>
                  <a:lnTo>
                    <a:pt x="333692" y="473216"/>
                  </a:lnTo>
                  <a:lnTo>
                    <a:pt x="331437" y="475471"/>
                  </a:lnTo>
                  <a:lnTo>
                    <a:pt x="323612" y="469901"/>
                  </a:lnTo>
                  <a:lnTo>
                    <a:pt x="316848" y="477725"/>
                  </a:lnTo>
                  <a:lnTo>
                    <a:pt x="322418" y="483296"/>
                  </a:lnTo>
                  <a:lnTo>
                    <a:pt x="302126" y="486744"/>
                  </a:lnTo>
                  <a:lnTo>
                    <a:pt x="289792" y="463137"/>
                  </a:lnTo>
                  <a:lnTo>
                    <a:pt x="274009" y="467645"/>
                  </a:lnTo>
                  <a:lnTo>
                    <a:pt x="268439" y="451863"/>
                  </a:lnTo>
                  <a:lnTo>
                    <a:pt x="269500" y="449608"/>
                  </a:lnTo>
                  <a:lnTo>
                    <a:pt x="264990" y="445099"/>
                  </a:lnTo>
                  <a:lnTo>
                    <a:pt x="240189" y="447354"/>
                  </a:lnTo>
                  <a:lnTo>
                    <a:pt x="236873" y="426001"/>
                  </a:lnTo>
                  <a:lnTo>
                    <a:pt x="196422" y="410218"/>
                  </a:lnTo>
                  <a:lnTo>
                    <a:pt x="196422" y="409024"/>
                  </a:lnTo>
                  <a:lnTo>
                    <a:pt x="191913" y="400005"/>
                  </a:lnTo>
                  <a:lnTo>
                    <a:pt x="186342" y="406770"/>
                  </a:lnTo>
                  <a:lnTo>
                    <a:pt x="175069" y="397751"/>
                  </a:lnTo>
                  <a:lnTo>
                    <a:pt x="172814" y="387671"/>
                  </a:lnTo>
                  <a:lnTo>
                    <a:pt x="184088" y="371888"/>
                  </a:lnTo>
                  <a:lnTo>
                    <a:pt x="181833" y="364063"/>
                  </a:lnTo>
                  <a:lnTo>
                    <a:pt x="149206" y="369634"/>
                  </a:lnTo>
                  <a:lnTo>
                    <a:pt x="136872" y="389926"/>
                  </a:lnTo>
                  <a:lnTo>
                    <a:pt x="177323" y="419237"/>
                  </a:lnTo>
                  <a:lnTo>
                    <a:pt x="144697" y="466452"/>
                  </a:lnTo>
                  <a:lnTo>
                    <a:pt x="119895" y="441651"/>
                  </a:lnTo>
                  <a:lnTo>
                    <a:pt x="125466" y="433825"/>
                  </a:lnTo>
                  <a:lnTo>
                    <a:pt x="125466" y="431571"/>
                  </a:lnTo>
                  <a:lnTo>
                    <a:pt x="126660" y="430510"/>
                  </a:lnTo>
                  <a:lnTo>
                    <a:pt x="126660" y="428255"/>
                  </a:lnTo>
                  <a:lnTo>
                    <a:pt x="125466" y="426001"/>
                  </a:lnTo>
                  <a:lnTo>
                    <a:pt x="126660" y="418175"/>
                  </a:lnTo>
                  <a:lnTo>
                    <a:pt x="131169" y="416982"/>
                  </a:lnTo>
                  <a:cubicBezTo>
                    <a:pt x="125466" y="412207"/>
                    <a:pt x="133026" y="410881"/>
                    <a:pt x="128914" y="404647"/>
                  </a:cubicBezTo>
                  <a:lnTo>
                    <a:pt x="94033" y="418175"/>
                  </a:lnTo>
                  <a:lnTo>
                    <a:pt x="101858" y="451863"/>
                  </a:lnTo>
                  <a:lnTo>
                    <a:pt x="72547" y="449608"/>
                  </a:lnTo>
                  <a:lnTo>
                    <a:pt x="68038" y="415921"/>
                  </a:lnTo>
                  <a:lnTo>
                    <a:pt x="47746" y="418175"/>
                  </a:lnTo>
                  <a:cubicBezTo>
                    <a:pt x="44298" y="413003"/>
                    <a:pt x="36605" y="405178"/>
                    <a:pt x="31963" y="401331"/>
                  </a:cubicBezTo>
                  <a:lnTo>
                    <a:pt x="31963" y="399077"/>
                  </a:lnTo>
                  <a:lnTo>
                    <a:pt x="27454" y="393507"/>
                  </a:lnTo>
                  <a:lnTo>
                    <a:pt x="20690" y="385681"/>
                  </a:lnTo>
                  <a:lnTo>
                    <a:pt x="18435" y="383427"/>
                  </a:lnTo>
                  <a:lnTo>
                    <a:pt x="18435" y="382366"/>
                  </a:lnTo>
                  <a:lnTo>
                    <a:pt x="17241" y="381173"/>
                  </a:lnTo>
                  <a:lnTo>
                    <a:pt x="18435" y="381173"/>
                  </a:lnTo>
                  <a:lnTo>
                    <a:pt x="18435" y="376663"/>
                  </a:lnTo>
                  <a:lnTo>
                    <a:pt x="19496" y="375470"/>
                  </a:lnTo>
                  <a:lnTo>
                    <a:pt x="20557" y="375470"/>
                  </a:lnTo>
                  <a:lnTo>
                    <a:pt x="20557" y="373214"/>
                  </a:lnTo>
                  <a:lnTo>
                    <a:pt x="19496" y="372154"/>
                  </a:lnTo>
                  <a:lnTo>
                    <a:pt x="24006" y="353056"/>
                  </a:lnTo>
                  <a:lnTo>
                    <a:pt x="24006" y="351861"/>
                  </a:lnTo>
                  <a:lnTo>
                    <a:pt x="25199" y="350800"/>
                  </a:lnTo>
                  <a:lnTo>
                    <a:pt x="35279" y="354116"/>
                  </a:lnTo>
                  <a:lnTo>
                    <a:pt x="34218" y="361941"/>
                  </a:lnTo>
                  <a:lnTo>
                    <a:pt x="28515" y="359687"/>
                  </a:lnTo>
                  <a:lnTo>
                    <a:pt x="28515" y="361941"/>
                  </a:lnTo>
                  <a:lnTo>
                    <a:pt x="27454" y="366451"/>
                  </a:lnTo>
                  <a:lnTo>
                    <a:pt x="27454" y="368706"/>
                  </a:lnTo>
                  <a:lnTo>
                    <a:pt x="29709" y="370960"/>
                  </a:lnTo>
                  <a:lnTo>
                    <a:pt x="29709" y="372021"/>
                  </a:lnTo>
                  <a:lnTo>
                    <a:pt x="28515" y="373082"/>
                  </a:lnTo>
                  <a:lnTo>
                    <a:pt x="28515" y="377591"/>
                  </a:lnTo>
                  <a:lnTo>
                    <a:pt x="31963" y="377591"/>
                  </a:lnTo>
                  <a:lnTo>
                    <a:pt x="33024" y="378785"/>
                  </a:lnTo>
                  <a:lnTo>
                    <a:pt x="33024" y="379846"/>
                  </a:lnTo>
                  <a:lnTo>
                    <a:pt x="42043" y="382101"/>
                  </a:lnTo>
                  <a:lnTo>
                    <a:pt x="42043" y="378785"/>
                  </a:lnTo>
                  <a:lnTo>
                    <a:pt x="39788" y="377591"/>
                  </a:lnTo>
                  <a:lnTo>
                    <a:pt x="42043" y="363003"/>
                  </a:lnTo>
                  <a:lnTo>
                    <a:pt x="46552" y="364063"/>
                  </a:lnTo>
                  <a:lnTo>
                    <a:pt x="47613" y="358493"/>
                  </a:lnTo>
                  <a:lnTo>
                    <a:pt x="49868" y="352923"/>
                  </a:lnTo>
                  <a:lnTo>
                    <a:pt x="31831" y="349474"/>
                  </a:lnTo>
                  <a:lnTo>
                    <a:pt x="25067" y="347220"/>
                  </a:lnTo>
                  <a:lnTo>
                    <a:pt x="27321" y="339394"/>
                  </a:lnTo>
                  <a:lnTo>
                    <a:pt x="28382" y="334886"/>
                  </a:lnTo>
                  <a:lnTo>
                    <a:pt x="28382" y="331570"/>
                  </a:lnTo>
                  <a:lnTo>
                    <a:pt x="30637" y="331570"/>
                  </a:lnTo>
                  <a:lnTo>
                    <a:pt x="31698" y="330376"/>
                  </a:lnTo>
                  <a:lnTo>
                    <a:pt x="31698" y="329315"/>
                  </a:lnTo>
                  <a:lnTo>
                    <a:pt x="33953" y="329315"/>
                  </a:lnTo>
                  <a:lnTo>
                    <a:pt x="35014" y="330376"/>
                  </a:lnTo>
                  <a:lnTo>
                    <a:pt x="36075" y="329315"/>
                  </a:lnTo>
                  <a:lnTo>
                    <a:pt x="37268" y="329315"/>
                  </a:lnTo>
                  <a:lnTo>
                    <a:pt x="37268" y="325867"/>
                  </a:lnTo>
                  <a:lnTo>
                    <a:pt x="36075" y="323612"/>
                  </a:lnTo>
                  <a:lnTo>
                    <a:pt x="36075" y="320163"/>
                  </a:lnTo>
                  <a:lnTo>
                    <a:pt x="37268" y="319103"/>
                  </a:lnTo>
                  <a:lnTo>
                    <a:pt x="39523" y="319103"/>
                  </a:lnTo>
                  <a:lnTo>
                    <a:pt x="40584" y="320163"/>
                  </a:lnTo>
                  <a:lnTo>
                    <a:pt x="41778" y="320163"/>
                  </a:lnTo>
                  <a:lnTo>
                    <a:pt x="41778" y="321357"/>
                  </a:lnTo>
                  <a:lnTo>
                    <a:pt x="44033" y="321357"/>
                  </a:lnTo>
                  <a:lnTo>
                    <a:pt x="46287" y="320163"/>
                  </a:lnTo>
                  <a:lnTo>
                    <a:pt x="47348" y="320163"/>
                  </a:lnTo>
                  <a:lnTo>
                    <a:pt x="47348" y="319103"/>
                  </a:lnTo>
                  <a:lnTo>
                    <a:pt x="46287" y="316848"/>
                  </a:lnTo>
                  <a:lnTo>
                    <a:pt x="46287" y="311277"/>
                  </a:lnTo>
                  <a:lnTo>
                    <a:pt x="47348" y="310084"/>
                  </a:lnTo>
                  <a:lnTo>
                    <a:pt x="48409" y="307829"/>
                  </a:lnTo>
                  <a:lnTo>
                    <a:pt x="50664" y="305574"/>
                  </a:lnTo>
                  <a:lnTo>
                    <a:pt x="50664" y="295495"/>
                  </a:lnTo>
                  <a:lnTo>
                    <a:pt x="51725" y="295495"/>
                  </a:lnTo>
                  <a:lnTo>
                    <a:pt x="52918" y="294301"/>
                  </a:lnTo>
                  <a:lnTo>
                    <a:pt x="51725" y="293240"/>
                  </a:lnTo>
                  <a:lnTo>
                    <a:pt x="51725" y="292179"/>
                  </a:lnTo>
                  <a:lnTo>
                    <a:pt x="52918" y="290986"/>
                  </a:lnTo>
                  <a:lnTo>
                    <a:pt x="52918" y="284222"/>
                  </a:lnTo>
                  <a:lnTo>
                    <a:pt x="54112" y="283160"/>
                  </a:lnTo>
                  <a:lnTo>
                    <a:pt x="55173" y="283160"/>
                  </a:lnTo>
                  <a:lnTo>
                    <a:pt x="55173" y="284222"/>
                  </a:lnTo>
                  <a:lnTo>
                    <a:pt x="58621" y="284222"/>
                  </a:lnTo>
                  <a:lnTo>
                    <a:pt x="59683" y="283160"/>
                  </a:lnTo>
                  <a:lnTo>
                    <a:pt x="59683" y="282099"/>
                  </a:lnTo>
                  <a:lnTo>
                    <a:pt x="58621" y="282099"/>
                  </a:lnTo>
                  <a:lnTo>
                    <a:pt x="58621" y="280906"/>
                  </a:lnTo>
                  <a:lnTo>
                    <a:pt x="60876" y="278651"/>
                  </a:lnTo>
                  <a:lnTo>
                    <a:pt x="60876" y="277590"/>
                  </a:lnTo>
                  <a:lnTo>
                    <a:pt x="59815" y="276396"/>
                  </a:lnTo>
                  <a:lnTo>
                    <a:pt x="59815" y="275335"/>
                  </a:lnTo>
                  <a:cubicBezTo>
                    <a:pt x="56101" y="272152"/>
                    <a:pt x="57958" y="273080"/>
                    <a:pt x="57560" y="267510"/>
                  </a:cubicBezTo>
                  <a:lnTo>
                    <a:pt x="62070" y="267510"/>
                  </a:lnTo>
                  <a:lnTo>
                    <a:pt x="64325" y="268572"/>
                  </a:lnTo>
                  <a:lnTo>
                    <a:pt x="65385" y="272019"/>
                  </a:lnTo>
                  <a:lnTo>
                    <a:pt x="67640" y="273080"/>
                  </a:lnTo>
                  <a:lnTo>
                    <a:pt x="68701" y="272019"/>
                  </a:lnTo>
                  <a:lnTo>
                    <a:pt x="68701" y="267510"/>
                  </a:lnTo>
                  <a:lnTo>
                    <a:pt x="69895" y="267510"/>
                  </a:lnTo>
                  <a:lnTo>
                    <a:pt x="69895" y="266316"/>
                  </a:lnTo>
                  <a:lnTo>
                    <a:pt x="67640" y="264062"/>
                  </a:lnTo>
                  <a:lnTo>
                    <a:pt x="67640" y="260613"/>
                  </a:lnTo>
                  <a:lnTo>
                    <a:pt x="78913" y="260613"/>
                  </a:lnTo>
                  <a:lnTo>
                    <a:pt x="95757" y="257298"/>
                  </a:lnTo>
                  <a:lnTo>
                    <a:pt x="92309" y="234751"/>
                  </a:lnTo>
                  <a:lnTo>
                    <a:pt x="65253" y="238066"/>
                  </a:lnTo>
                  <a:lnTo>
                    <a:pt x="67508" y="234751"/>
                  </a:lnTo>
                  <a:lnTo>
                    <a:pt x="46154" y="226926"/>
                  </a:lnTo>
                  <a:lnTo>
                    <a:pt x="41645" y="225865"/>
                  </a:lnTo>
                  <a:lnTo>
                    <a:pt x="41645" y="223611"/>
                  </a:lnTo>
                  <a:lnTo>
                    <a:pt x="40451" y="222416"/>
                  </a:lnTo>
                  <a:lnTo>
                    <a:pt x="39391" y="224672"/>
                  </a:lnTo>
                  <a:lnTo>
                    <a:pt x="0" y="210082"/>
                  </a:lnTo>
                  <a:lnTo>
                    <a:pt x="7825" y="165121"/>
                  </a:lnTo>
                  <a:lnTo>
                    <a:pt x="11273" y="166182"/>
                  </a:lnTo>
                  <a:lnTo>
                    <a:pt x="16844" y="139127"/>
                  </a:lnTo>
                  <a:lnTo>
                    <a:pt x="14589" y="134617"/>
                  </a:lnTo>
                  <a:lnTo>
                    <a:pt x="15650" y="134617"/>
                  </a:lnTo>
                  <a:lnTo>
                    <a:pt x="16844" y="136872"/>
                  </a:lnTo>
                  <a:lnTo>
                    <a:pt x="22547" y="108754"/>
                  </a:lnTo>
                </a:path>
              </a:pathLst>
            </a:custGeom>
            <a:noFill/>
            <a:ln w="3315" cap="flat">
              <a:solidFill>
                <a:schemeClr val="bg1">
                  <a:lumMod val="65000"/>
                </a:schemeClr>
              </a:solidFill>
              <a:prstDash val="solid"/>
              <a:miter/>
            </a:ln>
          </p:spPr>
          <p:txBody>
            <a:bodyPr rtlCol="0" anchor="ctr"/>
            <a:lstStyle/>
            <a:p>
              <a:endParaRPr lang="en-FI" sz="816"/>
            </a:p>
          </p:txBody>
        </p:sp>
        <p:sp>
          <p:nvSpPr>
            <p:cNvPr id="965" name="Freeform: Shape 964">
              <a:extLst>
                <a:ext uri="{FF2B5EF4-FFF2-40B4-BE49-F238E27FC236}">
                  <a16:creationId xmlns:a16="http://schemas.microsoft.com/office/drawing/2014/main" id="{37524D65-5E6C-3F8F-B305-CA80FE2A1697}"/>
                </a:ext>
              </a:extLst>
            </p:cNvPr>
            <p:cNvSpPr/>
            <p:nvPr/>
          </p:nvSpPr>
          <p:spPr>
            <a:xfrm>
              <a:off x="4180427" y="9792505"/>
              <a:ext cx="378122" cy="560353"/>
            </a:xfrm>
            <a:custGeom>
              <a:avLst/>
              <a:gdLst>
                <a:gd name="connsiteX0" fmla="*/ 280243 w 378122"/>
                <a:gd name="connsiteY0" fmla="*/ 0 h 560353"/>
                <a:gd name="connsiteX1" fmla="*/ 298280 w 378122"/>
                <a:gd name="connsiteY1" fmla="*/ 45094 h 560353"/>
                <a:gd name="connsiteX2" fmla="*/ 321888 w 378122"/>
                <a:gd name="connsiteY2" fmla="*/ 94564 h 560353"/>
                <a:gd name="connsiteX3" fmla="*/ 372552 w 378122"/>
                <a:gd name="connsiteY3" fmla="*/ 147483 h 560353"/>
                <a:gd name="connsiteX4" fmla="*/ 371358 w 378122"/>
                <a:gd name="connsiteY4" fmla="*/ 147483 h 560353"/>
                <a:gd name="connsiteX5" fmla="*/ 372552 w 378122"/>
                <a:gd name="connsiteY5" fmla="*/ 149737 h 560353"/>
                <a:gd name="connsiteX6" fmla="*/ 374807 w 378122"/>
                <a:gd name="connsiteY6" fmla="*/ 148543 h 560353"/>
                <a:gd name="connsiteX7" fmla="*/ 378122 w 378122"/>
                <a:gd name="connsiteY7" fmla="*/ 148543 h 560353"/>
                <a:gd name="connsiteX8" fmla="*/ 376929 w 378122"/>
                <a:gd name="connsiteY8" fmla="*/ 174406 h 560353"/>
                <a:gd name="connsiteX9" fmla="*/ 372552 w 378122"/>
                <a:gd name="connsiteY9" fmla="*/ 234089 h 560353"/>
                <a:gd name="connsiteX10" fmla="*/ 365788 w 378122"/>
                <a:gd name="connsiteY10" fmla="*/ 245362 h 560353"/>
                <a:gd name="connsiteX11" fmla="*/ 364594 w 378122"/>
                <a:gd name="connsiteY11" fmla="*/ 243107 h 560353"/>
                <a:gd name="connsiteX12" fmla="*/ 338732 w 378122"/>
                <a:gd name="connsiteY12" fmla="*/ 252126 h 560353"/>
                <a:gd name="connsiteX13" fmla="*/ 331968 w 378122"/>
                <a:gd name="connsiteY13" fmla="*/ 255442 h 560353"/>
                <a:gd name="connsiteX14" fmla="*/ 331968 w 378122"/>
                <a:gd name="connsiteY14" fmla="*/ 261012 h 560353"/>
                <a:gd name="connsiteX15" fmla="*/ 324143 w 378122"/>
                <a:gd name="connsiteY15" fmla="*/ 263267 h 560353"/>
                <a:gd name="connsiteX16" fmla="*/ 316185 w 378122"/>
                <a:gd name="connsiteY16" fmla="*/ 264460 h 560353"/>
                <a:gd name="connsiteX17" fmla="*/ 315124 w 378122"/>
                <a:gd name="connsiteY17" fmla="*/ 259951 h 560353"/>
                <a:gd name="connsiteX18" fmla="*/ 324143 w 378122"/>
                <a:gd name="connsiteY18" fmla="*/ 256503 h 560353"/>
                <a:gd name="connsiteX19" fmla="*/ 318440 w 378122"/>
                <a:gd name="connsiteY19" fmla="*/ 238598 h 560353"/>
                <a:gd name="connsiteX20" fmla="*/ 315124 w 378122"/>
                <a:gd name="connsiteY20" fmla="*/ 240853 h 560353"/>
                <a:gd name="connsiteX21" fmla="*/ 315124 w 378122"/>
                <a:gd name="connsiteY21" fmla="*/ 245362 h 560353"/>
                <a:gd name="connsiteX22" fmla="*/ 317379 w 378122"/>
                <a:gd name="connsiteY22" fmla="*/ 245362 h 560353"/>
                <a:gd name="connsiteX23" fmla="*/ 318440 w 378122"/>
                <a:gd name="connsiteY23" fmla="*/ 247617 h 560353"/>
                <a:gd name="connsiteX24" fmla="*/ 316185 w 378122"/>
                <a:gd name="connsiteY24" fmla="*/ 248677 h 560353"/>
                <a:gd name="connsiteX25" fmla="*/ 316185 w 378122"/>
                <a:gd name="connsiteY25" fmla="*/ 250933 h 560353"/>
                <a:gd name="connsiteX26" fmla="*/ 308360 w 378122"/>
                <a:gd name="connsiteY26" fmla="*/ 254381 h 560353"/>
                <a:gd name="connsiteX27" fmla="*/ 265654 w 378122"/>
                <a:gd name="connsiteY27" fmla="*/ 289130 h 560353"/>
                <a:gd name="connsiteX28" fmla="*/ 267908 w 378122"/>
                <a:gd name="connsiteY28" fmla="*/ 335284 h 560353"/>
                <a:gd name="connsiteX29" fmla="*/ 272285 w 378122"/>
                <a:gd name="connsiteY29" fmla="*/ 380378 h 560353"/>
                <a:gd name="connsiteX30" fmla="*/ 263399 w 378122"/>
                <a:gd name="connsiteY30" fmla="*/ 399476 h 560353"/>
                <a:gd name="connsiteX31" fmla="*/ 250932 w 378122"/>
                <a:gd name="connsiteY31" fmla="*/ 397221 h 560353"/>
                <a:gd name="connsiteX32" fmla="*/ 246555 w 378122"/>
                <a:gd name="connsiteY32" fmla="*/ 413004 h 560353"/>
                <a:gd name="connsiteX33" fmla="*/ 225070 w 378122"/>
                <a:gd name="connsiteY33" fmla="*/ 411810 h 560353"/>
                <a:gd name="connsiteX34" fmla="*/ 218306 w 378122"/>
                <a:gd name="connsiteY34" fmla="*/ 441121 h 560353"/>
                <a:gd name="connsiteX35" fmla="*/ 225070 w 378122"/>
                <a:gd name="connsiteY35" fmla="*/ 464729 h 560353"/>
                <a:gd name="connsiteX36" fmla="*/ 227324 w 378122"/>
                <a:gd name="connsiteY36" fmla="*/ 468045 h 560353"/>
                <a:gd name="connsiteX37" fmla="*/ 227324 w 378122"/>
                <a:gd name="connsiteY37" fmla="*/ 473747 h 560353"/>
                <a:gd name="connsiteX38" fmla="*/ 221754 w 378122"/>
                <a:gd name="connsiteY38" fmla="*/ 472553 h 560353"/>
                <a:gd name="connsiteX39" fmla="*/ 219499 w 378122"/>
                <a:gd name="connsiteY39" fmla="*/ 473747 h 560353"/>
                <a:gd name="connsiteX40" fmla="*/ 219499 w 378122"/>
                <a:gd name="connsiteY40" fmla="*/ 478256 h 560353"/>
                <a:gd name="connsiteX41" fmla="*/ 218306 w 378122"/>
                <a:gd name="connsiteY41" fmla="*/ 482766 h 560353"/>
                <a:gd name="connsiteX42" fmla="*/ 217245 w 378122"/>
                <a:gd name="connsiteY42" fmla="*/ 482766 h 560353"/>
                <a:gd name="connsiteX43" fmla="*/ 214990 w 378122"/>
                <a:gd name="connsiteY43" fmla="*/ 479318 h 560353"/>
                <a:gd name="connsiteX44" fmla="*/ 175599 w 378122"/>
                <a:gd name="connsiteY44" fmla="*/ 511944 h 560353"/>
                <a:gd name="connsiteX45" fmla="*/ 174538 w 378122"/>
                <a:gd name="connsiteY45" fmla="*/ 533297 h 560353"/>
                <a:gd name="connsiteX46" fmla="*/ 123874 w 378122"/>
                <a:gd name="connsiteY46" fmla="*/ 560353 h 560353"/>
                <a:gd name="connsiteX47" fmla="*/ 136209 w 378122"/>
                <a:gd name="connsiteY47" fmla="*/ 490591 h 560353"/>
                <a:gd name="connsiteX48" fmla="*/ 100134 w 378122"/>
                <a:gd name="connsiteY48" fmla="*/ 439927 h 560353"/>
                <a:gd name="connsiteX49" fmla="*/ 101328 w 378122"/>
                <a:gd name="connsiteY49" fmla="*/ 438866 h 560353"/>
                <a:gd name="connsiteX50" fmla="*/ 102389 w 378122"/>
                <a:gd name="connsiteY50" fmla="*/ 439927 h 560353"/>
                <a:gd name="connsiteX51" fmla="*/ 103582 w 378122"/>
                <a:gd name="connsiteY51" fmla="*/ 438866 h 560353"/>
                <a:gd name="connsiteX52" fmla="*/ 102389 w 378122"/>
                <a:gd name="connsiteY52" fmla="*/ 437672 h 560353"/>
                <a:gd name="connsiteX53" fmla="*/ 111408 w 378122"/>
                <a:gd name="connsiteY53" fmla="*/ 432102 h 560353"/>
                <a:gd name="connsiteX54" fmla="*/ 108092 w 378122"/>
                <a:gd name="connsiteY54" fmla="*/ 406239 h 560353"/>
                <a:gd name="connsiteX55" fmla="*/ 109153 w 378122"/>
                <a:gd name="connsiteY55" fmla="*/ 405046 h 560353"/>
                <a:gd name="connsiteX56" fmla="*/ 108092 w 378122"/>
                <a:gd name="connsiteY56" fmla="*/ 403985 h 560353"/>
                <a:gd name="connsiteX57" fmla="*/ 99073 w 378122"/>
                <a:gd name="connsiteY57" fmla="*/ 334223 h 560353"/>
                <a:gd name="connsiteX58" fmla="*/ 72017 w 378122"/>
                <a:gd name="connsiteY58" fmla="*/ 275734 h 560353"/>
                <a:gd name="connsiteX59" fmla="*/ 22547 w 378122"/>
                <a:gd name="connsiteY59" fmla="*/ 232895 h 560353"/>
                <a:gd name="connsiteX60" fmla="*/ 4509 w 378122"/>
                <a:gd name="connsiteY60" fmla="*/ 229579 h 560353"/>
                <a:gd name="connsiteX61" fmla="*/ 0 w 378122"/>
                <a:gd name="connsiteY61" fmla="*/ 231834 h 560353"/>
                <a:gd name="connsiteX62" fmla="*/ 3448 w 378122"/>
                <a:gd name="connsiteY62" fmla="*/ 223876 h 560353"/>
                <a:gd name="connsiteX63" fmla="*/ 4509 w 378122"/>
                <a:gd name="connsiteY63" fmla="*/ 222816 h 560353"/>
                <a:gd name="connsiteX64" fmla="*/ 4509 w 378122"/>
                <a:gd name="connsiteY64" fmla="*/ 221622 h 560353"/>
                <a:gd name="connsiteX65" fmla="*/ 6764 w 378122"/>
                <a:gd name="connsiteY65" fmla="*/ 216051 h 560353"/>
                <a:gd name="connsiteX66" fmla="*/ 18037 w 378122"/>
                <a:gd name="connsiteY66" fmla="*/ 217113 h 560353"/>
                <a:gd name="connsiteX67" fmla="*/ 18037 w 378122"/>
                <a:gd name="connsiteY67" fmla="*/ 218306 h 560353"/>
                <a:gd name="connsiteX68" fmla="*/ 28250 w 378122"/>
                <a:gd name="connsiteY68" fmla="*/ 219367 h 560353"/>
                <a:gd name="connsiteX69" fmla="*/ 28250 w 378122"/>
                <a:gd name="connsiteY69" fmla="*/ 218306 h 560353"/>
                <a:gd name="connsiteX70" fmla="*/ 58622 w 378122"/>
                <a:gd name="connsiteY70" fmla="*/ 220560 h 560353"/>
                <a:gd name="connsiteX71" fmla="*/ 61937 w 378122"/>
                <a:gd name="connsiteY71" fmla="*/ 235150 h 560353"/>
                <a:gd name="connsiteX72" fmla="*/ 73211 w 378122"/>
                <a:gd name="connsiteY72" fmla="*/ 237404 h 560353"/>
                <a:gd name="connsiteX73" fmla="*/ 69895 w 378122"/>
                <a:gd name="connsiteY73" fmla="*/ 212736 h 560353"/>
                <a:gd name="connsiteX74" fmla="*/ 60876 w 378122"/>
                <a:gd name="connsiteY74" fmla="*/ 219367 h 560353"/>
                <a:gd name="connsiteX75" fmla="*/ 65386 w 378122"/>
                <a:gd name="connsiteY75" fmla="*/ 189128 h 560353"/>
                <a:gd name="connsiteX76" fmla="*/ 69895 w 378122"/>
                <a:gd name="connsiteY76" fmla="*/ 189128 h 560353"/>
                <a:gd name="connsiteX77" fmla="*/ 67508 w 378122"/>
                <a:gd name="connsiteY77" fmla="*/ 184619 h 560353"/>
                <a:gd name="connsiteX78" fmla="*/ 67508 w 378122"/>
                <a:gd name="connsiteY78" fmla="*/ 175600 h 560353"/>
                <a:gd name="connsiteX79" fmla="*/ 70956 w 378122"/>
                <a:gd name="connsiteY79" fmla="*/ 174406 h 560353"/>
                <a:gd name="connsiteX80" fmla="*/ 70956 w 378122"/>
                <a:gd name="connsiteY80" fmla="*/ 171090 h 560353"/>
                <a:gd name="connsiteX81" fmla="*/ 74272 w 378122"/>
                <a:gd name="connsiteY81" fmla="*/ 168836 h 560353"/>
                <a:gd name="connsiteX82" fmla="*/ 75465 w 378122"/>
                <a:gd name="connsiteY82" fmla="*/ 164326 h 560353"/>
                <a:gd name="connsiteX83" fmla="*/ 87800 w 378122"/>
                <a:gd name="connsiteY83" fmla="*/ 164326 h 560353"/>
                <a:gd name="connsiteX84" fmla="*/ 84484 w 378122"/>
                <a:gd name="connsiteY84" fmla="*/ 153053 h 560353"/>
                <a:gd name="connsiteX85" fmla="*/ 95757 w 378122"/>
                <a:gd name="connsiteY85" fmla="*/ 150799 h 560353"/>
                <a:gd name="connsiteX86" fmla="*/ 100134 w 378122"/>
                <a:gd name="connsiteY86" fmla="*/ 149737 h 560353"/>
                <a:gd name="connsiteX87" fmla="*/ 98012 w 378122"/>
                <a:gd name="connsiteY87" fmla="*/ 136209 h 560353"/>
                <a:gd name="connsiteX88" fmla="*/ 110347 w 378122"/>
                <a:gd name="connsiteY88" fmla="*/ 128252 h 560353"/>
                <a:gd name="connsiteX89" fmla="*/ 111408 w 378122"/>
                <a:gd name="connsiteY89" fmla="*/ 131700 h 560353"/>
                <a:gd name="connsiteX90" fmla="*/ 112601 w 378122"/>
                <a:gd name="connsiteY90" fmla="*/ 139525 h 560353"/>
                <a:gd name="connsiteX91" fmla="*/ 117110 w 378122"/>
                <a:gd name="connsiteY91" fmla="*/ 146289 h 560353"/>
                <a:gd name="connsiteX92" fmla="*/ 120426 w 378122"/>
                <a:gd name="connsiteY92" fmla="*/ 146289 h 560353"/>
                <a:gd name="connsiteX93" fmla="*/ 123874 w 378122"/>
                <a:gd name="connsiteY93" fmla="*/ 154114 h 560353"/>
                <a:gd name="connsiteX94" fmla="*/ 130639 w 378122"/>
                <a:gd name="connsiteY94" fmla="*/ 155308 h 560353"/>
                <a:gd name="connsiteX95" fmla="*/ 131700 w 378122"/>
                <a:gd name="connsiteY95" fmla="*/ 153053 h 560353"/>
                <a:gd name="connsiteX96" fmla="*/ 124935 w 378122"/>
                <a:gd name="connsiteY96" fmla="*/ 150799 h 560353"/>
                <a:gd name="connsiteX97" fmla="*/ 122681 w 378122"/>
                <a:gd name="connsiteY97" fmla="*/ 145228 h 560353"/>
                <a:gd name="connsiteX98" fmla="*/ 118172 w 378122"/>
                <a:gd name="connsiteY98" fmla="*/ 142973 h 560353"/>
                <a:gd name="connsiteX99" fmla="*/ 114856 w 378122"/>
                <a:gd name="connsiteY99" fmla="*/ 137270 h 560353"/>
                <a:gd name="connsiteX100" fmla="*/ 114856 w 378122"/>
                <a:gd name="connsiteY100" fmla="*/ 132761 h 560353"/>
                <a:gd name="connsiteX101" fmla="*/ 112601 w 378122"/>
                <a:gd name="connsiteY101" fmla="*/ 129445 h 560353"/>
                <a:gd name="connsiteX102" fmla="*/ 126129 w 378122"/>
                <a:gd name="connsiteY102" fmla="*/ 119365 h 560353"/>
                <a:gd name="connsiteX103" fmla="*/ 133954 w 378122"/>
                <a:gd name="connsiteY103" fmla="*/ 131700 h 560353"/>
                <a:gd name="connsiteX104" fmla="*/ 140718 w 378122"/>
                <a:gd name="connsiteY104" fmla="*/ 127191 h 560353"/>
                <a:gd name="connsiteX105" fmla="*/ 148543 w 378122"/>
                <a:gd name="connsiteY105" fmla="*/ 130506 h 560353"/>
                <a:gd name="connsiteX106" fmla="*/ 149737 w 378122"/>
                <a:gd name="connsiteY106" fmla="*/ 128252 h 560353"/>
                <a:gd name="connsiteX107" fmla="*/ 137403 w 378122"/>
                <a:gd name="connsiteY107" fmla="*/ 121620 h 560353"/>
                <a:gd name="connsiteX108" fmla="*/ 132893 w 378122"/>
                <a:gd name="connsiteY108" fmla="*/ 114856 h 560353"/>
                <a:gd name="connsiteX109" fmla="*/ 135148 w 378122"/>
                <a:gd name="connsiteY109" fmla="*/ 115917 h 560353"/>
                <a:gd name="connsiteX110" fmla="*/ 133954 w 378122"/>
                <a:gd name="connsiteY110" fmla="*/ 113662 h 560353"/>
                <a:gd name="connsiteX111" fmla="*/ 154246 w 378122"/>
                <a:gd name="connsiteY111" fmla="*/ 100135 h 560353"/>
                <a:gd name="connsiteX112" fmla="*/ 165520 w 378122"/>
                <a:gd name="connsiteY112" fmla="*/ 109153 h 560353"/>
                <a:gd name="connsiteX113" fmla="*/ 167642 w 378122"/>
                <a:gd name="connsiteY113" fmla="*/ 111408 h 560353"/>
                <a:gd name="connsiteX114" fmla="*/ 170029 w 378122"/>
                <a:gd name="connsiteY114" fmla="*/ 111408 h 560353"/>
                <a:gd name="connsiteX115" fmla="*/ 166581 w 378122"/>
                <a:gd name="connsiteY115" fmla="*/ 106898 h 560353"/>
                <a:gd name="connsiteX116" fmla="*/ 165520 w 378122"/>
                <a:gd name="connsiteY116" fmla="*/ 104644 h 560353"/>
                <a:gd name="connsiteX117" fmla="*/ 165520 w 378122"/>
                <a:gd name="connsiteY117" fmla="*/ 103582 h 560353"/>
                <a:gd name="connsiteX118" fmla="*/ 156501 w 378122"/>
                <a:gd name="connsiteY118" fmla="*/ 99073 h 560353"/>
                <a:gd name="connsiteX119" fmla="*/ 178915 w 378122"/>
                <a:gd name="connsiteY119" fmla="*/ 84352 h 560353"/>
                <a:gd name="connsiteX120" fmla="*/ 198146 w 378122"/>
                <a:gd name="connsiteY120" fmla="*/ 115917 h 560353"/>
                <a:gd name="connsiteX121" fmla="*/ 200401 w 378122"/>
                <a:gd name="connsiteY121" fmla="*/ 115917 h 560353"/>
                <a:gd name="connsiteX122" fmla="*/ 200401 w 378122"/>
                <a:gd name="connsiteY122" fmla="*/ 118172 h 560353"/>
                <a:gd name="connsiteX123" fmla="*/ 199207 w 378122"/>
                <a:gd name="connsiteY123" fmla="*/ 117111 h 560353"/>
                <a:gd name="connsiteX124" fmla="*/ 201462 w 378122"/>
                <a:gd name="connsiteY124" fmla="*/ 121620 h 560353"/>
                <a:gd name="connsiteX125" fmla="*/ 218306 w 378122"/>
                <a:gd name="connsiteY125" fmla="*/ 110347 h 560353"/>
                <a:gd name="connsiteX126" fmla="*/ 216051 w 378122"/>
                <a:gd name="connsiteY126" fmla="*/ 106898 h 560353"/>
                <a:gd name="connsiteX127" fmla="*/ 212735 w 378122"/>
                <a:gd name="connsiteY127" fmla="*/ 105838 h 560353"/>
                <a:gd name="connsiteX128" fmla="*/ 209287 w 378122"/>
                <a:gd name="connsiteY128" fmla="*/ 102389 h 560353"/>
                <a:gd name="connsiteX129" fmla="*/ 205971 w 378122"/>
                <a:gd name="connsiteY129" fmla="*/ 100135 h 560353"/>
                <a:gd name="connsiteX130" fmla="*/ 201462 w 378122"/>
                <a:gd name="connsiteY130" fmla="*/ 90055 h 560353"/>
                <a:gd name="connsiteX131" fmla="*/ 222815 w 378122"/>
                <a:gd name="connsiteY131" fmla="*/ 79842 h 560353"/>
                <a:gd name="connsiteX132" fmla="*/ 229579 w 378122"/>
                <a:gd name="connsiteY132" fmla="*/ 93371 h 560353"/>
                <a:gd name="connsiteX133" fmla="*/ 228518 w 378122"/>
                <a:gd name="connsiteY133" fmla="*/ 104644 h 560353"/>
                <a:gd name="connsiteX134" fmla="*/ 229579 w 378122"/>
                <a:gd name="connsiteY134" fmla="*/ 109153 h 560353"/>
                <a:gd name="connsiteX135" fmla="*/ 233027 w 378122"/>
                <a:gd name="connsiteY135" fmla="*/ 106898 h 560353"/>
                <a:gd name="connsiteX136" fmla="*/ 233027 w 378122"/>
                <a:gd name="connsiteY136" fmla="*/ 105838 h 560353"/>
                <a:gd name="connsiteX137" fmla="*/ 231834 w 378122"/>
                <a:gd name="connsiteY137" fmla="*/ 105838 h 560353"/>
                <a:gd name="connsiteX138" fmla="*/ 233027 w 378122"/>
                <a:gd name="connsiteY138" fmla="*/ 100135 h 560353"/>
                <a:gd name="connsiteX139" fmla="*/ 231834 w 378122"/>
                <a:gd name="connsiteY139" fmla="*/ 99073 h 560353"/>
                <a:gd name="connsiteX140" fmla="*/ 231834 w 378122"/>
                <a:gd name="connsiteY140" fmla="*/ 97879 h 560353"/>
                <a:gd name="connsiteX141" fmla="*/ 233027 w 378122"/>
                <a:gd name="connsiteY141" fmla="*/ 97879 h 560353"/>
                <a:gd name="connsiteX142" fmla="*/ 234088 w 378122"/>
                <a:gd name="connsiteY142" fmla="*/ 93371 h 560353"/>
                <a:gd name="connsiteX143" fmla="*/ 245362 w 378122"/>
                <a:gd name="connsiteY143" fmla="*/ 94564 h 560353"/>
                <a:gd name="connsiteX144" fmla="*/ 247616 w 378122"/>
                <a:gd name="connsiteY144" fmla="*/ 91116 h 560353"/>
                <a:gd name="connsiteX145" fmla="*/ 248677 w 378122"/>
                <a:gd name="connsiteY145" fmla="*/ 93371 h 560353"/>
                <a:gd name="connsiteX146" fmla="*/ 256635 w 378122"/>
                <a:gd name="connsiteY146" fmla="*/ 90055 h 560353"/>
                <a:gd name="connsiteX147" fmla="*/ 266715 w 378122"/>
                <a:gd name="connsiteY147" fmla="*/ 109153 h 560353"/>
                <a:gd name="connsiteX148" fmla="*/ 284752 w 378122"/>
                <a:gd name="connsiteY148" fmla="*/ 100135 h 560353"/>
                <a:gd name="connsiteX149" fmla="*/ 274673 w 378122"/>
                <a:gd name="connsiteY149" fmla="*/ 84352 h 560353"/>
                <a:gd name="connsiteX150" fmla="*/ 281304 w 378122"/>
                <a:gd name="connsiteY150" fmla="*/ 79842 h 560353"/>
                <a:gd name="connsiteX151" fmla="*/ 282498 w 378122"/>
                <a:gd name="connsiteY151" fmla="*/ 81036 h 560353"/>
                <a:gd name="connsiteX152" fmla="*/ 283559 w 378122"/>
                <a:gd name="connsiteY152" fmla="*/ 79842 h 560353"/>
                <a:gd name="connsiteX153" fmla="*/ 283559 w 378122"/>
                <a:gd name="connsiteY153" fmla="*/ 78781 h 560353"/>
                <a:gd name="connsiteX154" fmla="*/ 287007 w 378122"/>
                <a:gd name="connsiteY154" fmla="*/ 81036 h 560353"/>
                <a:gd name="connsiteX155" fmla="*/ 287007 w 378122"/>
                <a:gd name="connsiteY155" fmla="*/ 78781 h 560353"/>
                <a:gd name="connsiteX156" fmla="*/ 285813 w 378122"/>
                <a:gd name="connsiteY156" fmla="*/ 78781 h 560353"/>
                <a:gd name="connsiteX157" fmla="*/ 283559 w 378122"/>
                <a:gd name="connsiteY157" fmla="*/ 76527 h 560353"/>
                <a:gd name="connsiteX158" fmla="*/ 292577 w 378122"/>
                <a:gd name="connsiteY158" fmla="*/ 70956 h 560353"/>
                <a:gd name="connsiteX159" fmla="*/ 274673 w 378122"/>
                <a:gd name="connsiteY159" fmla="*/ 43900 h 560353"/>
                <a:gd name="connsiteX160" fmla="*/ 280243 w 378122"/>
                <a:gd name="connsiteY160" fmla="*/ 39391 h 560353"/>
                <a:gd name="connsiteX161" fmla="*/ 287007 w 378122"/>
                <a:gd name="connsiteY161" fmla="*/ 52919 h 560353"/>
                <a:gd name="connsiteX162" fmla="*/ 292577 w 378122"/>
                <a:gd name="connsiteY162" fmla="*/ 50664 h 560353"/>
                <a:gd name="connsiteX163" fmla="*/ 284752 w 378122"/>
                <a:gd name="connsiteY163" fmla="*/ 33821 h 560353"/>
                <a:gd name="connsiteX164" fmla="*/ 291516 w 378122"/>
                <a:gd name="connsiteY164" fmla="*/ 31566 h 560353"/>
                <a:gd name="connsiteX165" fmla="*/ 290323 w 378122"/>
                <a:gd name="connsiteY165" fmla="*/ 30372 h 560353"/>
                <a:gd name="connsiteX166" fmla="*/ 281304 w 378122"/>
                <a:gd name="connsiteY166" fmla="*/ 33821 h 560353"/>
                <a:gd name="connsiteX167" fmla="*/ 280243 w 378122"/>
                <a:gd name="connsiteY167" fmla="*/ 30372 h 560353"/>
                <a:gd name="connsiteX168" fmla="*/ 276795 w 378122"/>
                <a:gd name="connsiteY168" fmla="*/ 31566 h 560353"/>
                <a:gd name="connsiteX169" fmla="*/ 271224 w 378122"/>
                <a:gd name="connsiteY169" fmla="*/ 25863 h 560353"/>
                <a:gd name="connsiteX170" fmla="*/ 268969 w 378122"/>
                <a:gd name="connsiteY170" fmla="*/ 27057 h 560353"/>
                <a:gd name="connsiteX171" fmla="*/ 265654 w 378122"/>
                <a:gd name="connsiteY171" fmla="*/ 24802 h 560353"/>
                <a:gd name="connsiteX172" fmla="*/ 263399 w 378122"/>
                <a:gd name="connsiteY172" fmla="*/ 27057 h 560353"/>
                <a:gd name="connsiteX173" fmla="*/ 258890 w 378122"/>
                <a:gd name="connsiteY173" fmla="*/ 20292 h 560353"/>
                <a:gd name="connsiteX174" fmla="*/ 261144 w 378122"/>
                <a:gd name="connsiteY174" fmla="*/ 16844 h 560353"/>
                <a:gd name="connsiteX175" fmla="*/ 263399 w 378122"/>
                <a:gd name="connsiteY175" fmla="*/ 19098 h 560353"/>
                <a:gd name="connsiteX176" fmla="*/ 262205 w 378122"/>
                <a:gd name="connsiteY176" fmla="*/ 15783 h 560353"/>
                <a:gd name="connsiteX177" fmla="*/ 267908 w 378122"/>
                <a:gd name="connsiteY177" fmla="*/ 9019 h 560353"/>
                <a:gd name="connsiteX178" fmla="*/ 268969 w 378122"/>
                <a:gd name="connsiteY178" fmla="*/ 10080 h 560353"/>
                <a:gd name="connsiteX179" fmla="*/ 280243 w 378122"/>
                <a:gd name="connsiteY179" fmla="*/ 0 h 56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78122" h="560353">
                  <a:moveTo>
                    <a:pt x="280243" y="0"/>
                  </a:moveTo>
                  <a:lnTo>
                    <a:pt x="298280" y="45094"/>
                  </a:lnTo>
                  <a:lnTo>
                    <a:pt x="321888" y="94564"/>
                  </a:lnTo>
                  <a:lnTo>
                    <a:pt x="372552" y="147483"/>
                  </a:lnTo>
                  <a:lnTo>
                    <a:pt x="371358" y="147483"/>
                  </a:lnTo>
                  <a:lnTo>
                    <a:pt x="372552" y="149737"/>
                  </a:lnTo>
                  <a:lnTo>
                    <a:pt x="374807" y="148543"/>
                  </a:lnTo>
                  <a:lnTo>
                    <a:pt x="378122" y="148543"/>
                  </a:lnTo>
                  <a:lnTo>
                    <a:pt x="376929" y="174406"/>
                  </a:lnTo>
                  <a:lnTo>
                    <a:pt x="372552" y="234089"/>
                  </a:lnTo>
                  <a:lnTo>
                    <a:pt x="365788" y="245362"/>
                  </a:lnTo>
                  <a:lnTo>
                    <a:pt x="364594" y="243107"/>
                  </a:lnTo>
                  <a:lnTo>
                    <a:pt x="338732" y="252126"/>
                  </a:lnTo>
                  <a:lnTo>
                    <a:pt x="331968" y="255442"/>
                  </a:lnTo>
                  <a:lnTo>
                    <a:pt x="331968" y="261012"/>
                  </a:lnTo>
                  <a:lnTo>
                    <a:pt x="324143" y="263267"/>
                  </a:lnTo>
                  <a:lnTo>
                    <a:pt x="316185" y="264460"/>
                  </a:lnTo>
                  <a:lnTo>
                    <a:pt x="315124" y="259951"/>
                  </a:lnTo>
                  <a:lnTo>
                    <a:pt x="324143" y="256503"/>
                  </a:lnTo>
                  <a:lnTo>
                    <a:pt x="318440" y="238598"/>
                  </a:lnTo>
                  <a:lnTo>
                    <a:pt x="315124" y="240853"/>
                  </a:lnTo>
                  <a:lnTo>
                    <a:pt x="315124" y="245362"/>
                  </a:lnTo>
                  <a:lnTo>
                    <a:pt x="317379" y="245362"/>
                  </a:lnTo>
                  <a:lnTo>
                    <a:pt x="318440" y="247617"/>
                  </a:lnTo>
                  <a:lnTo>
                    <a:pt x="316185" y="248677"/>
                  </a:lnTo>
                  <a:lnTo>
                    <a:pt x="316185" y="250933"/>
                  </a:lnTo>
                  <a:lnTo>
                    <a:pt x="308360" y="254381"/>
                  </a:lnTo>
                  <a:lnTo>
                    <a:pt x="265654" y="289130"/>
                  </a:lnTo>
                  <a:lnTo>
                    <a:pt x="267908" y="335284"/>
                  </a:lnTo>
                  <a:lnTo>
                    <a:pt x="272285" y="380378"/>
                  </a:lnTo>
                  <a:lnTo>
                    <a:pt x="263399" y="399476"/>
                  </a:lnTo>
                  <a:lnTo>
                    <a:pt x="250932" y="397221"/>
                  </a:lnTo>
                  <a:lnTo>
                    <a:pt x="246555" y="413004"/>
                  </a:lnTo>
                  <a:lnTo>
                    <a:pt x="225070" y="411810"/>
                  </a:lnTo>
                  <a:lnTo>
                    <a:pt x="218306" y="441121"/>
                  </a:lnTo>
                  <a:lnTo>
                    <a:pt x="225070" y="464729"/>
                  </a:lnTo>
                  <a:lnTo>
                    <a:pt x="227324" y="468045"/>
                  </a:lnTo>
                  <a:lnTo>
                    <a:pt x="227324" y="473747"/>
                  </a:lnTo>
                  <a:lnTo>
                    <a:pt x="221754" y="472553"/>
                  </a:lnTo>
                  <a:lnTo>
                    <a:pt x="219499" y="473747"/>
                  </a:lnTo>
                  <a:lnTo>
                    <a:pt x="219499" y="478256"/>
                  </a:lnTo>
                  <a:lnTo>
                    <a:pt x="218306" y="482766"/>
                  </a:lnTo>
                  <a:lnTo>
                    <a:pt x="217245" y="482766"/>
                  </a:lnTo>
                  <a:lnTo>
                    <a:pt x="214990" y="479318"/>
                  </a:lnTo>
                  <a:lnTo>
                    <a:pt x="175599" y="511944"/>
                  </a:lnTo>
                  <a:lnTo>
                    <a:pt x="174538" y="533297"/>
                  </a:lnTo>
                  <a:lnTo>
                    <a:pt x="123874" y="560353"/>
                  </a:lnTo>
                  <a:lnTo>
                    <a:pt x="136209" y="490591"/>
                  </a:lnTo>
                  <a:lnTo>
                    <a:pt x="100134" y="439927"/>
                  </a:lnTo>
                  <a:lnTo>
                    <a:pt x="101328" y="438866"/>
                  </a:lnTo>
                  <a:lnTo>
                    <a:pt x="102389" y="439927"/>
                  </a:lnTo>
                  <a:lnTo>
                    <a:pt x="103582" y="438866"/>
                  </a:lnTo>
                  <a:lnTo>
                    <a:pt x="102389" y="437672"/>
                  </a:lnTo>
                  <a:lnTo>
                    <a:pt x="111408" y="432102"/>
                  </a:lnTo>
                  <a:lnTo>
                    <a:pt x="108092" y="406239"/>
                  </a:lnTo>
                  <a:lnTo>
                    <a:pt x="109153" y="405046"/>
                  </a:lnTo>
                  <a:lnTo>
                    <a:pt x="108092" y="403985"/>
                  </a:lnTo>
                  <a:lnTo>
                    <a:pt x="99073" y="334223"/>
                  </a:lnTo>
                  <a:lnTo>
                    <a:pt x="72017" y="275734"/>
                  </a:lnTo>
                  <a:lnTo>
                    <a:pt x="22547" y="232895"/>
                  </a:lnTo>
                  <a:lnTo>
                    <a:pt x="4509" y="229579"/>
                  </a:lnTo>
                  <a:lnTo>
                    <a:pt x="0" y="231834"/>
                  </a:lnTo>
                  <a:lnTo>
                    <a:pt x="3448" y="223876"/>
                  </a:lnTo>
                  <a:lnTo>
                    <a:pt x="4509" y="222816"/>
                  </a:lnTo>
                  <a:lnTo>
                    <a:pt x="4509" y="221622"/>
                  </a:lnTo>
                  <a:lnTo>
                    <a:pt x="6764" y="216051"/>
                  </a:lnTo>
                  <a:lnTo>
                    <a:pt x="18037" y="217113"/>
                  </a:lnTo>
                  <a:lnTo>
                    <a:pt x="18037" y="218306"/>
                  </a:lnTo>
                  <a:lnTo>
                    <a:pt x="28250" y="219367"/>
                  </a:lnTo>
                  <a:lnTo>
                    <a:pt x="28250" y="218306"/>
                  </a:lnTo>
                  <a:lnTo>
                    <a:pt x="58622" y="220560"/>
                  </a:lnTo>
                  <a:lnTo>
                    <a:pt x="61937" y="235150"/>
                  </a:lnTo>
                  <a:lnTo>
                    <a:pt x="73211" y="237404"/>
                  </a:lnTo>
                  <a:lnTo>
                    <a:pt x="69895" y="212736"/>
                  </a:lnTo>
                  <a:lnTo>
                    <a:pt x="60876" y="219367"/>
                  </a:lnTo>
                  <a:lnTo>
                    <a:pt x="65386" y="189128"/>
                  </a:lnTo>
                  <a:lnTo>
                    <a:pt x="69895" y="189128"/>
                  </a:lnTo>
                  <a:lnTo>
                    <a:pt x="67508" y="184619"/>
                  </a:lnTo>
                  <a:lnTo>
                    <a:pt x="67508" y="175600"/>
                  </a:lnTo>
                  <a:lnTo>
                    <a:pt x="70956" y="174406"/>
                  </a:lnTo>
                  <a:lnTo>
                    <a:pt x="70956" y="171090"/>
                  </a:lnTo>
                  <a:lnTo>
                    <a:pt x="74272" y="168836"/>
                  </a:lnTo>
                  <a:lnTo>
                    <a:pt x="75465" y="164326"/>
                  </a:lnTo>
                  <a:lnTo>
                    <a:pt x="87800" y="164326"/>
                  </a:lnTo>
                  <a:lnTo>
                    <a:pt x="84484" y="153053"/>
                  </a:lnTo>
                  <a:lnTo>
                    <a:pt x="95757" y="150799"/>
                  </a:lnTo>
                  <a:lnTo>
                    <a:pt x="100134" y="149737"/>
                  </a:lnTo>
                  <a:lnTo>
                    <a:pt x="98012" y="136209"/>
                  </a:lnTo>
                  <a:lnTo>
                    <a:pt x="110347" y="128252"/>
                  </a:lnTo>
                  <a:lnTo>
                    <a:pt x="111408" y="131700"/>
                  </a:lnTo>
                  <a:lnTo>
                    <a:pt x="112601" y="139525"/>
                  </a:lnTo>
                  <a:lnTo>
                    <a:pt x="117110" y="146289"/>
                  </a:lnTo>
                  <a:lnTo>
                    <a:pt x="120426" y="146289"/>
                  </a:lnTo>
                  <a:lnTo>
                    <a:pt x="123874" y="154114"/>
                  </a:lnTo>
                  <a:lnTo>
                    <a:pt x="130639" y="155308"/>
                  </a:lnTo>
                  <a:lnTo>
                    <a:pt x="131700" y="153053"/>
                  </a:lnTo>
                  <a:lnTo>
                    <a:pt x="124935" y="150799"/>
                  </a:lnTo>
                  <a:lnTo>
                    <a:pt x="122681" y="145228"/>
                  </a:lnTo>
                  <a:lnTo>
                    <a:pt x="118172" y="142973"/>
                  </a:lnTo>
                  <a:lnTo>
                    <a:pt x="114856" y="137270"/>
                  </a:lnTo>
                  <a:lnTo>
                    <a:pt x="114856" y="132761"/>
                  </a:lnTo>
                  <a:lnTo>
                    <a:pt x="112601" y="129445"/>
                  </a:lnTo>
                  <a:lnTo>
                    <a:pt x="126129" y="119365"/>
                  </a:lnTo>
                  <a:lnTo>
                    <a:pt x="133954" y="131700"/>
                  </a:lnTo>
                  <a:lnTo>
                    <a:pt x="140718" y="127191"/>
                  </a:lnTo>
                  <a:lnTo>
                    <a:pt x="148543" y="130506"/>
                  </a:lnTo>
                  <a:lnTo>
                    <a:pt x="149737" y="128252"/>
                  </a:lnTo>
                  <a:lnTo>
                    <a:pt x="137403" y="121620"/>
                  </a:lnTo>
                  <a:lnTo>
                    <a:pt x="132893" y="114856"/>
                  </a:lnTo>
                  <a:lnTo>
                    <a:pt x="135148" y="115917"/>
                  </a:lnTo>
                  <a:lnTo>
                    <a:pt x="133954" y="113662"/>
                  </a:lnTo>
                  <a:lnTo>
                    <a:pt x="154246" y="100135"/>
                  </a:lnTo>
                  <a:lnTo>
                    <a:pt x="165520" y="109153"/>
                  </a:lnTo>
                  <a:lnTo>
                    <a:pt x="167642" y="111408"/>
                  </a:lnTo>
                  <a:lnTo>
                    <a:pt x="170029" y="111408"/>
                  </a:lnTo>
                  <a:lnTo>
                    <a:pt x="166581" y="106898"/>
                  </a:lnTo>
                  <a:lnTo>
                    <a:pt x="165520" y="104644"/>
                  </a:lnTo>
                  <a:lnTo>
                    <a:pt x="165520" y="103582"/>
                  </a:lnTo>
                  <a:lnTo>
                    <a:pt x="156501" y="99073"/>
                  </a:lnTo>
                  <a:lnTo>
                    <a:pt x="178915" y="84352"/>
                  </a:lnTo>
                  <a:lnTo>
                    <a:pt x="198146" y="115917"/>
                  </a:lnTo>
                  <a:lnTo>
                    <a:pt x="200401" y="115917"/>
                  </a:lnTo>
                  <a:lnTo>
                    <a:pt x="200401" y="118172"/>
                  </a:lnTo>
                  <a:lnTo>
                    <a:pt x="199207" y="117111"/>
                  </a:lnTo>
                  <a:lnTo>
                    <a:pt x="201462" y="121620"/>
                  </a:lnTo>
                  <a:lnTo>
                    <a:pt x="218306" y="110347"/>
                  </a:lnTo>
                  <a:lnTo>
                    <a:pt x="216051" y="106898"/>
                  </a:lnTo>
                  <a:lnTo>
                    <a:pt x="212735" y="105838"/>
                  </a:lnTo>
                  <a:lnTo>
                    <a:pt x="209287" y="102389"/>
                  </a:lnTo>
                  <a:lnTo>
                    <a:pt x="205971" y="100135"/>
                  </a:lnTo>
                  <a:lnTo>
                    <a:pt x="201462" y="90055"/>
                  </a:lnTo>
                  <a:lnTo>
                    <a:pt x="222815" y="79842"/>
                  </a:lnTo>
                  <a:lnTo>
                    <a:pt x="229579" y="93371"/>
                  </a:lnTo>
                  <a:lnTo>
                    <a:pt x="228518" y="104644"/>
                  </a:lnTo>
                  <a:lnTo>
                    <a:pt x="229579" y="109153"/>
                  </a:lnTo>
                  <a:lnTo>
                    <a:pt x="233027" y="106898"/>
                  </a:lnTo>
                  <a:lnTo>
                    <a:pt x="233027" y="105838"/>
                  </a:lnTo>
                  <a:lnTo>
                    <a:pt x="231834" y="105838"/>
                  </a:lnTo>
                  <a:lnTo>
                    <a:pt x="233027" y="100135"/>
                  </a:lnTo>
                  <a:lnTo>
                    <a:pt x="231834" y="99073"/>
                  </a:lnTo>
                  <a:lnTo>
                    <a:pt x="231834" y="97879"/>
                  </a:lnTo>
                  <a:lnTo>
                    <a:pt x="233027" y="97879"/>
                  </a:lnTo>
                  <a:lnTo>
                    <a:pt x="234088" y="93371"/>
                  </a:lnTo>
                  <a:lnTo>
                    <a:pt x="245362" y="94564"/>
                  </a:lnTo>
                  <a:lnTo>
                    <a:pt x="247616" y="91116"/>
                  </a:lnTo>
                  <a:lnTo>
                    <a:pt x="248677" y="93371"/>
                  </a:lnTo>
                  <a:lnTo>
                    <a:pt x="256635" y="90055"/>
                  </a:lnTo>
                  <a:lnTo>
                    <a:pt x="266715" y="109153"/>
                  </a:lnTo>
                  <a:lnTo>
                    <a:pt x="284752" y="100135"/>
                  </a:lnTo>
                  <a:lnTo>
                    <a:pt x="274673" y="84352"/>
                  </a:lnTo>
                  <a:lnTo>
                    <a:pt x="281304" y="79842"/>
                  </a:lnTo>
                  <a:lnTo>
                    <a:pt x="282498" y="81036"/>
                  </a:lnTo>
                  <a:lnTo>
                    <a:pt x="283559" y="79842"/>
                  </a:lnTo>
                  <a:lnTo>
                    <a:pt x="283559" y="78781"/>
                  </a:lnTo>
                  <a:lnTo>
                    <a:pt x="287007" y="81036"/>
                  </a:lnTo>
                  <a:lnTo>
                    <a:pt x="287007" y="78781"/>
                  </a:lnTo>
                  <a:lnTo>
                    <a:pt x="285813" y="78781"/>
                  </a:lnTo>
                  <a:lnTo>
                    <a:pt x="283559" y="76527"/>
                  </a:lnTo>
                  <a:lnTo>
                    <a:pt x="292577" y="70956"/>
                  </a:lnTo>
                  <a:lnTo>
                    <a:pt x="274673" y="43900"/>
                  </a:lnTo>
                  <a:lnTo>
                    <a:pt x="280243" y="39391"/>
                  </a:lnTo>
                  <a:lnTo>
                    <a:pt x="287007" y="52919"/>
                  </a:lnTo>
                  <a:lnTo>
                    <a:pt x="292577" y="50664"/>
                  </a:lnTo>
                  <a:lnTo>
                    <a:pt x="284752" y="33821"/>
                  </a:lnTo>
                  <a:lnTo>
                    <a:pt x="291516" y="31566"/>
                  </a:lnTo>
                  <a:lnTo>
                    <a:pt x="290323" y="30372"/>
                  </a:lnTo>
                  <a:lnTo>
                    <a:pt x="281304" y="33821"/>
                  </a:lnTo>
                  <a:lnTo>
                    <a:pt x="280243" y="30372"/>
                  </a:lnTo>
                  <a:lnTo>
                    <a:pt x="276795" y="31566"/>
                  </a:lnTo>
                  <a:lnTo>
                    <a:pt x="271224" y="25863"/>
                  </a:lnTo>
                  <a:lnTo>
                    <a:pt x="268969" y="27057"/>
                  </a:lnTo>
                  <a:lnTo>
                    <a:pt x="265654" y="24802"/>
                  </a:lnTo>
                  <a:lnTo>
                    <a:pt x="263399" y="27057"/>
                  </a:lnTo>
                  <a:lnTo>
                    <a:pt x="258890" y="20292"/>
                  </a:lnTo>
                  <a:lnTo>
                    <a:pt x="261144" y="16844"/>
                  </a:lnTo>
                  <a:lnTo>
                    <a:pt x="263399" y="19098"/>
                  </a:lnTo>
                  <a:lnTo>
                    <a:pt x="262205" y="15783"/>
                  </a:lnTo>
                  <a:lnTo>
                    <a:pt x="267908" y="9019"/>
                  </a:lnTo>
                  <a:lnTo>
                    <a:pt x="268969" y="10080"/>
                  </a:lnTo>
                  <a:lnTo>
                    <a:pt x="280243" y="0"/>
                  </a:lnTo>
                </a:path>
              </a:pathLst>
            </a:custGeom>
            <a:noFill/>
            <a:ln w="3315" cap="flat">
              <a:solidFill>
                <a:schemeClr val="bg1">
                  <a:lumMod val="65000"/>
                </a:schemeClr>
              </a:solidFill>
              <a:prstDash val="solid"/>
              <a:miter/>
            </a:ln>
          </p:spPr>
          <p:txBody>
            <a:bodyPr rtlCol="0" anchor="ctr"/>
            <a:lstStyle/>
            <a:p>
              <a:endParaRPr lang="en-FI" sz="816"/>
            </a:p>
          </p:txBody>
        </p:sp>
        <p:sp>
          <p:nvSpPr>
            <p:cNvPr id="966" name="Freeform: Shape 965">
              <a:extLst>
                <a:ext uri="{FF2B5EF4-FFF2-40B4-BE49-F238E27FC236}">
                  <a16:creationId xmlns:a16="http://schemas.microsoft.com/office/drawing/2014/main" id="{182BA81C-CCEA-74A3-C2D2-C712BA5E3ABC}"/>
                </a:ext>
              </a:extLst>
            </p:cNvPr>
            <p:cNvSpPr/>
            <p:nvPr/>
          </p:nvSpPr>
          <p:spPr>
            <a:xfrm>
              <a:off x="4446080" y="9941049"/>
              <a:ext cx="343108" cy="283558"/>
            </a:xfrm>
            <a:custGeom>
              <a:avLst/>
              <a:gdLst>
                <a:gd name="connsiteX0" fmla="*/ 112469 w 343108"/>
                <a:gd name="connsiteY0" fmla="*/ 0 h 283558"/>
                <a:gd name="connsiteX1" fmla="*/ 172151 w 343108"/>
                <a:gd name="connsiteY1" fmla="*/ 5571 h 283558"/>
                <a:gd name="connsiteX2" fmla="*/ 210348 w 343108"/>
                <a:gd name="connsiteY2" fmla="*/ 18037 h 283558"/>
                <a:gd name="connsiteX3" fmla="*/ 231701 w 343108"/>
                <a:gd name="connsiteY3" fmla="*/ 33820 h 283558"/>
                <a:gd name="connsiteX4" fmla="*/ 259818 w 343108"/>
                <a:gd name="connsiteY4" fmla="*/ 52918 h 283558"/>
                <a:gd name="connsiteX5" fmla="*/ 307167 w 343108"/>
                <a:gd name="connsiteY5" fmla="*/ 104644 h 283558"/>
                <a:gd name="connsiteX6" fmla="*/ 343109 w 343108"/>
                <a:gd name="connsiteY6" fmla="*/ 163132 h 283558"/>
                <a:gd name="connsiteX7" fmla="*/ 318440 w 343108"/>
                <a:gd name="connsiteY7" fmla="*/ 183425 h 283558"/>
                <a:gd name="connsiteX8" fmla="*/ 311676 w 343108"/>
                <a:gd name="connsiteY8" fmla="*/ 174406 h 283558"/>
                <a:gd name="connsiteX9" fmla="*/ 307167 w 343108"/>
                <a:gd name="connsiteY9" fmla="*/ 175467 h 283558"/>
                <a:gd name="connsiteX10" fmla="*/ 308227 w 343108"/>
                <a:gd name="connsiteY10" fmla="*/ 183425 h 283558"/>
                <a:gd name="connsiteX11" fmla="*/ 304912 w 343108"/>
                <a:gd name="connsiteY11" fmla="*/ 185679 h 283558"/>
                <a:gd name="connsiteX12" fmla="*/ 305973 w 343108"/>
                <a:gd name="connsiteY12" fmla="*/ 187934 h 283558"/>
                <a:gd name="connsiteX13" fmla="*/ 300402 w 343108"/>
                <a:gd name="connsiteY13" fmla="*/ 191250 h 283558"/>
                <a:gd name="connsiteX14" fmla="*/ 301463 w 343108"/>
                <a:gd name="connsiteY14" fmla="*/ 193505 h 283558"/>
                <a:gd name="connsiteX15" fmla="*/ 296954 w 343108"/>
                <a:gd name="connsiteY15" fmla="*/ 195759 h 283558"/>
                <a:gd name="connsiteX16" fmla="*/ 295893 w 343108"/>
                <a:gd name="connsiteY16" fmla="*/ 193505 h 283558"/>
                <a:gd name="connsiteX17" fmla="*/ 289129 w 343108"/>
                <a:gd name="connsiteY17" fmla="*/ 188995 h 283558"/>
                <a:gd name="connsiteX18" fmla="*/ 285813 w 343108"/>
                <a:gd name="connsiteY18" fmla="*/ 182231 h 283558"/>
                <a:gd name="connsiteX19" fmla="*/ 279049 w 343108"/>
                <a:gd name="connsiteY19" fmla="*/ 182231 h 283558"/>
                <a:gd name="connsiteX20" fmla="*/ 275601 w 343108"/>
                <a:gd name="connsiteY20" fmla="*/ 179976 h 283558"/>
                <a:gd name="connsiteX21" fmla="*/ 272285 w 343108"/>
                <a:gd name="connsiteY21" fmla="*/ 179976 h 283558"/>
                <a:gd name="connsiteX22" fmla="*/ 267776 w 343108"/>
                <a:gd name="connsiteY22" fmla="*/ 176661 h 283558"/>
                <a:gd name="connsiteX23" fmla="*/ 266582 w 343108"/>
                <a:gd name="connsiteY23" fmla="*/ 177722 h 283558"/>
                <a:gd name="connsiteX24" fmla="*/ 273346 w 343108"/>
                <a:gd name="connsiteY24" fmla="*/ 187934 h 283558"/>
                <a:gd name="connsiteX25" fmla="*/ 259818 w 343108"/>
                <a:gd name="connsiteY25" fmla="*/ 201462 h 283558"/>
                <a:gd name="connsiteX26" fmla="*/ 264328 w 343108"/>
                <a:gd name="connsiteY26" fmla="*/ 208226 h 283558"/>
                <a:gd name="connsiteX27" fmla="*/ 259818 w 343108"/>
                <a:gd name="connsiteY27" fmla="*/ 209287 h 283558"/>
                <a:gd name="connsiteX28" fmla="*/ 254248 w 343108"/>
                <a:gd name="connsiteY28" fmla="*/ 198013 h 283558"/>
                <a:gd name="connsiteX29" fmla="*/ 246423 w 343108"/>
                <a:gd name="connsiteY29" fmla="*/ 207032 h 283558"/>
                <a:gd name="connsiteX30" fmla="*/ 236211 w 343108"/>
                <a:gd name="connsiteY30" fmla="*/ 191250 h 283558"/>
                <a:gd name="connsiteX31" fmla="*/ 148411 w 343108"/>
                <a:gd name="connsiteY31" fmla="*/ 240720 h 283558"/>
                <a:gd name="connsiteX32" fmla="*/ 120294 w 343108"/>
                <a:gd name="connsiteY32" fmla="*/ 248677 h 283558"/>
                <a:gd name="connsiteX33" fmla="*/ 121487 w 343108"/>
                <a:gd name="connsiteY33" fmla="*/ 250933 h 283558"/>
                <a:gd name="connsiteX34" fmla="*/ 118039 w 343108"/>
                <a:gd name="connsiteY34" fmla="*/ 253187 h 283558"/>
                <a:gd name="connsiteX35" fmla="*/ 118039 w 343108"/>
                <a:gd name="connsiteY35" fmla="*/ 256503 h 283558"/>
                <a:gd name="connsiteX36" fmla="*/ 115784 w 343108"/>
                <a:gd name="connsiteY36" fmla="*/ 256503 h 283558"/>
                <a:gd name="connsiteX37" fmla="*/ 115784 w 343108"/>
                <a:gd name="connsiteY37" fmla="*/ 255442 h 283558"/>
                <a:gd name="connsiteX38" fmla="*/ 116978 w 343108"/>
                <a:gd name="connsiteY38" fmla="*/ 254248 h 283558"/>
                <a:gd name="connsiteX39" fmla="*/ 114723 w 343108"/>
                <a:gd name="connsiteY39" fmla="*/ 244168 h 283558"/>
                <a:gd name="connsiteX40" fmla="*/ 115784 w 343108"/>
                <a:gd name="connsiteY40" fmla="*/ 236343 h 283558"/>
                <a:gd name="connsiteX41" fmla="*/ 103450 w 343108"/>
                <a:gd name="connsiteY41" fmla="*/ 235150 h 283558"/>
                <a:gd name="connsiteX42" fmla="*/ 25862 w 343108"/>
                <a:gd name="connsiteY42" fmla="*/ 283559 h 283558"/>
                <a:gd name="connsiteX43" fmla="*/ 12335 w 343108"/>
                <a:gd name="connsiteY43" fmla="*/ 261012 h 283558"/>
                <a:gd name="connsiteX44" fmla="*/ 11141 w 343108"/>
                <a:gd name="connsiteY44" fmla="*/ 254248 h 283558"/>
                <a:gd name="connsiteX45" fmla="*/ 17905 w 343108"/>
                <a:gd name="connsiteY45" fmla="*/ 242974 h 283558"/>
                <a:gd name="connsiteX46" fmla="*/ 20160 w 343108"/>
                <a:gd name="connsiteY46" fmla="*/ 234089 h 283558"/>
                <a:gd name="connsiteX47" fmla="*/ 6631 w 343108"/>
                <a:gd name="connsiteY47" fmla="*/ 231834 h 283558"/>
                <a:gd name="connsiteX48" fmla="*/ 2255 w 343108"/>
                <a:gd name="connsiteY48" fmla="*/ 186740 h 283558"/>
                <a:gd name="connsiteX49" fmla="*/ 0 w 343108"/>
                <a:gd name="connsiteY49" fmla="*/ 140586 h 283558"/>
                <a:gd name="connsiteX50" fmla="*/ 42706 w 343108"/>
                <a:gd name="connsiteY50" fmla="*/ 105838 h 283558"/>
                <a:gd name="connsiteX51" fmla="*/ 50531 w 343108"/>
                <a:gd name="connsiteY51" fmla="*/ 102389 h 283558"/>
                <a:gd name="connsiteX52" fmla="*/ 50531 w 343108"/>
                <a:gd name="connsiteY52" fmla="*/ 100134 h 283558"/>
                <a:gd name="connsiteX53" fmla="*/ 52786 w 343108"/>
                <a:gd name="connsiteY53" fmla="*/ 99073 h 283558"/>
                <a:gd name="connsiteX54" fmla="*/ 51725 w 343108"/>
                <a:gd name="connsiteY54" fmla="*/ 96818 h 283558"/>
                <a:gd name="connsiteX55" fmla="*/ 49470 w 343108"/>
                <a:gd name="connsiteY55" fmla="*/ 96818 h 283558"/>
                <a:gd name="connsiteX56" fmla="*/ 49470 w 343108"/>
                <a:gd name="connsiteY56" fmla="*/ 92309 h 283558"/>
                <a:gd name="connsiteX57" fmla="*/ 52786 w 343108"/>
                <a:gd name="connsiteY57" fmla="*/ 90055 h 283558"/>
                <a:gd name="connsiteX58" fmla="*/ 58489 w 343108"/>
                <a:gd name="connsiteY58" fmla="*/ 107959 h 283558"/>
                <a:gd name="connsiteX59" fmla="*/ 49470 w 343108"/>
                <a:gd name="connsiteY59" fmla="*/ 111408 h 283558"/>
                <a:gd name="connsiteX60" fmla="*/ 50531 w 343108"/>
                <a:gd name="connsiteY60" fmla="*/ 115917 h 283558"/>
                <a:gd name="connsiteX61" fmla="*/ 58489 w 343108"/>
                <a:gd name="connsiteY61" fmla="*/ 114723 h 283558"/>
                <a:gd name="connsiteX62" fmla="*/ 66314 w 343108"/>
                <a:gd name="connsiteY62" fmla="*/ 112469 h 283558"/>
                <a:gd name="connsiteX63" fmla="*/ 66314 w 343108"/>
                <a:gd name="connsiteY63" fmla="*/ 106898 h 283558"/>
                <a:gd name="connsiteX64" fmla="*/ 73078 w 343108"/>
                <a:gd name="connsiteY64" fmla="*/ 103582 h 283558"/>
                <a:gd name="connsiteX65" fmla="*/ 98941 w 343108"/>
                <a:gd name="connsiteY65" fmla="*/ 94564 h 283558"/>
                <a:gd name="connsiteX66" fmla="*/ 100134 w 343108"/>
                <a:gd name="connsiteY66" fmla="*/ 96818 h 283558"/>
                <a:gd name="connsiteX67" fmla="*/ 106898 w 343108"/>
                <a:gd name="connsiteY67" fmla="*/ 85545 h 283558"/>
                <a:gd name="connsiteX68" fmla="*/ 111275 w 343108"/>
                <a:gd name="connsiteY68" fmla="*/ 25863 h 283558"/>
                <a:gd name="connsiteX69" fmla="*/ 112469 w 343108"/>
                <a:gd name="connsiteY69" fmla="*/ 0 h 28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43108" h="283558">
                  <a:moveTo>
                    <a:pt x="112469" y="0"/>
                  </a:moveTo>
                  <a:lnTo>
                    <a:pt x="172151" y="5571"/>
                  </a:lnTo>
                  <a:lnTo>
                    <a:pt x="210348" y="18037"/>
                  </a:lnTo>
                  <a:lnTo>
                    <a:pt x="231701" y="33820"/>
                  </a:lnTo>
                  <a:lnTo>
                    <a:pt x="259818" y="52918"/>
                  </a:lnTo>
                  <a:lnTo>
                    <a:pt x="307167" y="104644"/>
                  </a:lnTo>
                  <a:lnTo>
                    <a:pt x="343109" y="163132"/>
                  </a:lnTo>
                  <a:lnTo>
                    <a:pt x="318440" y="183425"/>
                  </a:lnTo>
                  <a:lnTo>
                    <a:pt x="311676" y="174406"/>
                  </a:lnTo>
                  <a:lnTo>
                    <a:pt x="307167" y="175467"/>
                  </a:lnTo>
                  <a:lnTo>
                    <a:pt x="308227" y="183425"/>
                  </a:lnTo>
                  <a:lnTo>
                    <a:pt x="304912" y="185679"/>
                  </a:lnTo>
                  <a:lnTo>
                    <a:pt x="305973" y="187934"/>
                  </a:lnTo>
                  <a:lnTo>
                    <a:pt x="300402" y="191250"/>
                  </a:lnTo>
                  <a:lnTo>
                    <a:pt x="301463" y="193505"/>
                  </a:lnTo>
                  <a:lnTo>
                    <a:pt x="296954" y="195759"/>
                  </a:lnTo>
                  <a:lnTo>
                    <a:pt x="295893" y="193505"/>
                  </a:lnTo>
                  <a:lnTo>
                    <a:pt x="289129" y="188995"/>
                  </a:lnTo>
                  <a:lnTo>
                    <a:pt x="285813" y="182231"/>
                  </a:lnTo>
                  <a:lnTo>
                    <a:pt x="279049" y="182231"/>
                  </a:lnTo>
                  <a:lnTo>
                    <a:pt x="275601" y="179976"/>
                  </a:lnTo>
                  <a:lnTo>
                    <a:pt x="272285" y="179976"/>
                  </a:lnTo>
                  <a:lnTo>
                    <a:pt x="267776" y="176661"/>
                  </a:lnTo>
                  <a:lnTo>
                    <a:pt x="266582" y="177722"/>
                  </a:lnTo>
                  <a:lnTo>
                    <a:pt x="273346" y="187934"/>
                  </a:lnTo>
                  <a:lnTo>
                    <a:pt x="259818" y="201462"/>
                  </a:lnTo>
                  <a:lnTo>
                    <a:pt x="264328" y="208226"/>
                  </a:lnTo>
                  <a:lnTo>
                    <a:pt x="259818" y="209287"/>
                  </a:lnTo>
                  <a:lnTo>
                    <a:pt x="254248" y="198013"/>
                  </a:lnTo>
                  <a:lnTo>
                    <a:pt x="246423" y="207032"/>
                  </a:lnTo>
                  <a:lnTo>
                    <a:pt x="236211" y="191250"/>
                  </a:lnTo>
                  <a:lnTo>
                    <a:pt x="148411" y="240720"/>
                  </a:lnTo>
                  <a:lnTo>
                    <a:pt x="120294" y="248677"/>
                  </a:lnTo>
                  <a:lnTo>
                    <a:pt x="121487" y="250933"/>
                  </a:lnTo>
                  <a:lnTo>
                    <a:pt x="118039" y="253187"/>
                  </a:lnTo>
                  <a:lnTo>
                    <a:pt x="118039" y="256503"/>
                  </a:lnTo>
                  <a:lnTo>
                    <a:pt x="115784" y="256503"/>
                  </a:lnTo>
                  <a:lnTo>
                    <a:pt x="115784" y="255442"/>
                  </a:lnTo>
                  <a:lnTo>
                    <a:pt x="116978" y="254248"/>
                  </a:lnTo>
                  <a:lnTo>
                    <a:pt x="114723" y="244168"/>
                  </a:lnTo>
                  <a:lnTo>
                    <a:pt x="115784" y="236343"/>
                  </a:lnTo>
                  <a:lnTo>
                    <a:pt x="103450" y="235150"/>
                  </a:lnTo>
                  <a:lnTo>
                    <a:pt x="25862" y="283559"/>
                  </a:lnTo>
                  <a:lnTo>
                    <a:pt x="12335" y="261012"/>
                  </a:lnTo>
                  <a:lnTo>
                    <a:pt x="11141" y="254248"/>
                  </a:lnTo>
                  <a:lnTo>
                    <a:pt x="17905" y="242974"/>
                  </a:lnTo>
                  <a:lnTo>
                    <a:pt x="20160" y="234089"/>
                  </a:lnTo>
                  <a:lnTo>
                    <a:pt x="6631" y="231834"/>
                  </a:lnTo>
                  <a:lnTo>
                    <a:pt x="2255" y="186740"/>
                  </a:lnTo>
                  <a:lnTo>
                    <a:pt x="0" y="140586"/>
                  </a:lnTo>
                  <a:lnTo>
                    <a:pt x="42706" y="105838"/>
                  </a:lnTo>
                  <a:lnTo>
                    <a:pt x="50531" y="102389"/>
                  </a:lnTo>
                  <a:lnTo>
                    <a:pt x="50531" y="100134"/>
                  </a:lnTo>
                  <a:lnTo>
                    <a:pt x="52786" y="99073"/>
                  </a:lnTo>
                  <a:lnTo>
                    <a:pt x="51725" y="96818"/>
                  </a:lnTo>
                  <a:lnTo>
                    <a:pt x="49470" y="96818"/>
                  </a:lnTo>
                  <a:lnTo>
                    <a:pt x="49470" y="92309"/>
                  </a:lnTo>
                  <a:lnTo>
                    <a:pt x="52786" y="90055"/>
                  </a:lnTo>
                  <a:lnTo>
                    <a:pt x="58489" y="107959"/>
                  </a:lnTo>
                  <a:lnTo>
                    <a:pt x="49470" y="111408"/>
                  </a:lnTo>
                  <a:lnTo>
                    <a:pt x="50531" y="115917"/>
                  </a:lnTo>
                  <a:lnTo>
                    <a:pt x="58489" y="114723"/>
                  </a:lnTo>
                  <a:lnTo>
                    <a:pt x="66314" y="112469"/>
                  </a:lnTo>
                  <a:lnTo>
                    <a:pt x="66314" y="106898"/>
                  </a:lnTo>
                  <a:lnTo>
                    <a:pt x="73078" y="103582"/>
                  </a:lnTo>
                  <a:lnTo>
                    <a:pt x="98941" y="94564"/>
                  </a:lnTo>
                  <a:lnTo>
                    <a:pt x="100134" y="96818"/>
                  </a:lnTo>
                  <a:lnTo>
                    <a:pt x="106898" y="85545"/>
                  </a:lnTo>
                  <a:lnTo>
                    <a:pt x="111275" y="25863"/>
                  </a:lnTo>
                  <a:lnTo>
                    <a:pt x="112469" y="0"/>
                  </a:lnTo>
                </a:path>
              </a:pathLst>
            </a:custGeom>
            <a:noFill/>
            <a:ln w="3315" cap="flat">
              <a:solidFill>
                <a:schemeClr val="bg1">
                  <a:lumMod val="65000"/>
                </a:schemeClr>
              </a:solidFill>
              <a:prstDash val="solid"/>
              <a:miter/>
            </a:ln>
          </p:spPr>
          <p:txBody>
            <a:bodyPr rtlCol="0" anchor="ctr"/>
            <a:lstStyle/>
            <a:p>
              <a:endParaRPr lang="en-FI" sz="816"/>
            </a:p>
          </p:txBody>
        </p:sp>
        <p:sp>
          <p:nvSpPr>
            <p:cNvPr id="967" name="Freeform: Shape 966">
              <a:extLst>
                <a:ext uri="{FF2B5EF4-FFF2-40B4-BE49-F238E27FC236}">
                  <a16:creationId xmlns:a16="http://schemas.microsoft.com/office/drawing/2014/main" id="{D0877C03-4812-C79B-49CA-042B122B6AEA}"/>
                </a:ext>
              </a:extLst>
            </p:cNvPr>
            <p:cNvSpPr/>
            <p:nvPr/>
          </p:nvSpPr>
          <p:spPr>
            <a:xfrm>
              <a:off x="4440377" y="9579903"/>
              <a:ext cx="336477" cy="394965"/>
            </a:xfrm>
            <a:custGeom>
              <a:avLst/>
              <a:gdLst>
                <a:gd name="connsiteX0" fmla="*/ 2255 w 336477"/>
                <a:gd name="connsiteY0" fmla="*/ 62998 h 394965"/>
                <a:gd name="connsiteX1" fmla="*/ 48409 w 336477"/>
                <a:gd name="connsiteY1" fmla="*/ 32627 h 394965"/>
                <a:gd name="connsiteX2" fmla="*/ 48409 w 336477"/>
                <a:gd name="connsiteY2" fmla="*/ 31433 h 394965"/>
                <a:gd name="connsiteX3" fmla="*/ 51858 w 336477"/>
                <a:gd name="connsiteY3" fmla="*/ 31433 h 394965"/>
                <a:gd name="connsiteX4" fmla="*/ 52918 w 336477"/>
                <a:gd name="connsiteY4" fmla="*/ 28117 h 394965"/>
                <a:gd name="connsiteX5" fmla="*/ 55173 w 336477"/>
                <a:gd name="connsiteY5" fmla="*/ 26923 h 394965"/>
                <a:gd name="connsiteX6" fmla="*/ 55173 w 336477"/>
                <a:gd name="connsiteY6" fmla="*/ 24669 h 394965"/>
                <a:gd name="connsiteX7" fmla="*/ 58489 w 336477"/>
                <a:gd name="connsiteY7" fmla="*/ 23607 h 394965"/>
                <a:gd name="connsiteX8" fmla="*/ 59683 w 336477"/>
                <a:gd name="connsiteY8" fmla="*/ 25863 h 394965"/>
                <a:gd name="connsiteX9" fmla="*/ 61937 w 336477"/>
                <a:gd name="connsiteY9" fmla="*/ 28117 h 394965"/>
                <a:gd name="connsiteX10" fmla="*/ 65253 w 336477"/>
                <a:gd name="connsiteY10" fmla="*/ 26923 h 394965"/>
                <a:gd name="connsiteX11" fmla="*/ 65253 w 336477"/>
                <a:gd name="connsiteY11" fmla="*/ 24669 h 394965"/>
                <a:gd name="connsiteX12" fmla="*/ 68701 w 336477"/>
                <a:gd name="connsiteY12" fmla="*/ 23607 h 394965"/>
                <a:gd name="connsiteX13" fmla="*/ 69762 w 336477"/>
                <a:gd name="connsiteY13" fmla="*/ 24669 h 394965"/>
                <a:gd name="connsiteX14" fmla="*/ 74272 w 336477"/>
                <a:gd name="connsiteY14" fmla="*/ 22547 h 394965"/>
                <a:gd name="connsiteX15" fmla="*/ 128251 w 336477"/>
                <a:gd name="connsiteY15" fmla="*/ 0 h 394965"/>
                <a:gd name="connsiteX16" fmla="*/ 148543 w 336477"/>
                <a:gd name="connsiteY16" fmla="*/ 1061 h 394965"/>
                <a:gd name="connsiteX17" fmla="*/ 155307 w 336477"/>
                <a:gd name="connsiteY17" fmla="*/ 12334 h 394965"/>
                <a:gd name="connsiteX18" fmla="*/ 142973 w 336477"/>
                <a:gd name="connsiteY18" fmla="*/ 21353 h 394965"/>
                <a:gd name="connsiteX19" fmla="*/ 147482 w 336477"/>
                <a:gd name="connsiteY19" fmla="*/ 32627 h 394965"/>
                <a:gd name="connsiteX20" fmla="*/ 149737 w 336477"/>
                <a:gd name="connsiteY20" fmla="*/ 33687 h 394965"/>
                <a:gd name="connsiteX21" fmla="*/ 151991 w 336477"/>
                <a:gd name="connsiteY21" fmla="*/ 31433 h 394965"/>
                <a:gd name="connsiteX22" fmla="*/ 154114 w 336477"/>
                <a:gd name="connsiteY22" fmla="*/ 32627 h 394965"/>
                <a:gd name="connsiteX23" fmla="*/ 165387 w 336477"/>
                <a:gd name="connsiteY23" fmla="*/ 24669 h 394965"/>
                <a:gd name="connsiteX24" fmla="*/ 184618 w 336477"/>
                <a:gd name="connsiteY24" fmla="*/ 50531 h 394965"/>
                <a:gd name="connsiteX25" fmla="*/ 211541 w 336477"/>
                <a:gd name="connsiteY25" fmla="*/ 35942 h 394965"/>
                <a:gd name="connsiteX26" fmla="*/ 219499 w 336477"/>
                <a:gd name="connsiteY26" fmla="*/ 32627 h 394965"/>
                <a:gd name="connsiteX27" fmla="*/ 237404 w 336477"/>
                <a:gd name="connsiteY27" fmla="*/ 22547 h 394965"/>
                <a:gd name="connsiteX28" fmla="*/ 247616 w 336477"/>
                <a:gd name="connsiteY28" fmla="*/ 20292 h 394965"/>
                <a:gd name="connsiteX29" fmla="*/ 248677 w 336477"/>
                <a:gd name="connsiteY29" fmla="*/ 21353 h 394965"/>
                <a:gd name="connsiteX30" fmla="*/ 256635 w 336477"/>
                <a:gd name="connsiteY30" fmla="*/ 30372 h 394965"/>
                <a:gd name="connsiteX31" fmla="*/ 266715 w 336477"/>
                <a:gd name="connsiteY31" fmla="*/ 51725 h 394965"/>
                <a:gd name="connsiteX32" fmla="*/ 273479 w 336477"/>
                <a:gd name="connsiteY32" fmla="*/ 49470 h 394965"/>
                <a:gd name="connsiteX33" fmla="*/ 279049 w 336477"/>
                <a:gd name="connsiteY33" fmla="*/ 58489 h 394965"/>
                <a:gd name="connsiteX34" fmla="*/ 274540 w 336477"/>
                <a:gd name="connsiteY34" fmla="*/ 73078 h 394965"/>
                <a:gd name="connsiteX35" fmla="*/ 262205 w 336477"/>
                <a:gd name="connsiteY35" fmla="*/ 82097 h 394965"/>
                <a:gd name="connsiteX36" fmla="*/ 270030 w 336477"/>
                <a:gd name="connsiteY36" fmla="*/ 94431 h 394965"/>
                <a:gd name="connsiteX37" fmla="*/ 255441 w 336477"/>
                <a:gd name="connsiteY37" fmla="*/ 103450 h 394965"/>
                <a:gd name="connsiteX38" fmla="*/ 263266 w 336477"/>
                <a:gd name="connsiteY38" fmla="*/ 129312 h 394965"/>
                <a:gd name="connsiteX39" fmla="*/ 262205 w 336477"/>
                <a:gd name="connsiteY39" fmla="*/ 144034 h 394965"/>
                <a:gd name="connsiteX40" fmla="*/ 256635 w 336477"/>
                <a:gd name="connsiteY40" fmla="*/ 192311 h 394965"/>
                <a:gd name="connsiteX41" fmla="*/ 256635 w 336477"/>
                <a:gd name="connsiteY41" fmla="*/ 194565 h 394965"/>
                <a:gd name="connsiteX42" fmla="*/ 262205 w 336477"/>
                <a:gd name="connsiteY42" fmla="*/ 198013 h 394965"/>
                <a:gd name="connsiteX43" fmla="*/ 265521 w 336477"/>
                <a:gd name="connsiteY43" fmla="*/ 196819 h 394965"/>
                <a:gd name="connsiteX44" fmla="*/ 270030 w 336477"/>
                <a:gd name="connsiteY44" fmla="*/ 191249 h 394965"/>
                <a:gd name="connsiteX45" fmla="*/ 276795 w 336477"/>
                <a:gd name="connsiteY45" fmla="*/ 195759 h 394965"/>
                <a:gd name="connsiteX46" fmla="*/ 279049 w 336477"/>
                <a:gd name="connsiteY46" fmla="*/ 191249 h 394965"/>
                <a:gd name="connsiteX47" fmla="*/ 270030 w 336477"/>
                <a:gd name="connsiteY47" fmla="*/ 184485 h 394965"/>
                <a:gd name="connsiteX48" fmla="*/ 270030 w 336477"/>
                <a:gd name="connsiteY48" fmla="*/ 176661 h 394965"/>
                <a:gd name="connsiteX49" fmla="*/ 280243 w 336477"/>
                <a:gd name="connsiteY49" fmla="*/ 176661 h 394965"/>
                <a:gd name="connsiteX50" fmla="*/ 293638 w 336477"/>
                <a:gd name="connsiteY50" fmla="*/ 200268 h 394965"/>
                <a:gd name="connsiteX51" fmla="*/ 283558 w 336477"/>
                <a:gd name="connsiteY51" fmla="*/ 209286 h 394965"/>
                <a:gd name="connsiteX52" fmla="*/ 297087 w 336477"/>
                <a:gd name="connsiteY52" fmla="*/ 219366 h 394965"/>
                <a:gd name="connsiteX53" fmla="*/ 289261 w 336477"/>
                <a:gd name="connsiteY53" fmla="*/ 230640 h 394965"/>
                <a:gd name="connsiteX54" fmla="*/ 291516 w 336477"/>
                <a:gd name="connsiteY54" fmla="*/ 235149 h 394965"/>
                <a:gd name="connsiteX55" fmla="*/ 311675 w 336477"/>
                <a:gd name="connsiteY55" fmla="*/ 247483 h 394965"/>
                <a:gd name="connsiteX56" fmla="*/ 322949 w 336477"/>
                <a:gd name="connsiteY56" fmla="*/ 257696 h 394965"/>
                <a:gd name="connsiteX57" fmla="*/ 322949 w 336477"/>
                <a:gd name="connsiteY57" fmla="*/ 255442 h 394965"/>
                <a:gd name="connsiteX58" fmla="*/ 333029 w 336477"/>
                <a:gd name="connsiteY58" fmla="*/ 258757 h 394965"/>
                <a:gd name="connsiteX59" fmla="*/ 336477 w 336477"/>
                <a:gd name="connsiteY59" fmla="*/ 264327 h 394965"/>
                <a:gd name="connsiteX60" fmla="*/ 330774 w 336477"/>
                <a:gd name="connsiteY60" fmla="*/ 273346 h 394965"/>
                <a:gd name="connsiteX61" fmla="*/ 311675 w 336477"/>
                <a:gd name="connsiteY61" fmla="*/ 284620 h 394965"/>
                <a:gd name="connsiteX62" fmla="*/ 315124 w 336477"/>
                <a:gd name="connsiteY62" fmla="*/ 293638 h 394965"/>
                <a:gd name="connsiteX63" fmla="*/ 307166 w 336477"/>
                <a:gd name="connsiteY63" fmla="*/ 298147 h 394965"/>
                <a:gd name="connsiteX64" fmla="*/ 301596 w 336477"/>
                <a:gd name="connsiteY64" fmla="*/ 300403 h 394965"/>
                <a:gd name="connsiteX65" fmla="*/ 302657 w 336477"/>
                <a:gd name="connsiteY65" fmla="*/ 301463 h 394965"/>
                <a:gd name="connsiteX66" fmla="*/ 304912 w 336477"/>
                <a:gd name="connsiteY66" fmla="*/ 301463 h 394965"/>
                <a:gd name="connsiteX67" fmla="*/ 304912 w 336477"/>
                <a:gd name="connsiteY67" fmla="*/ 302657 h 394965"/>
                <a:gd name="connsiteX68" fmla="*/ 306105 w 336477"/>
                <a:gd name="connsiteY68" fmla="*/ 301463 h 394965"/>
                <a:gd name="connsiteX69" fmla="*/ 308360 w 336477"/>
                <a:gd name="connsiteY69" fmla="*/ 301463 h 394965"/>
                <a:gd name="connsiteX70" fmla="*/ 309421 w 336477"/>
                <a:gd name="connsiteY70" fmla="*/ 305973 h 394965"/>
                <a:gd name="connsiteX71" fmla="*/ 313930 w 336477"/>
                <a:gd name="connsiteY71" fmla="*/ 305973 h 394965"/>
                <a:gd name="connsiteX72" fmla="*/ 306105 w 336477"/>
                <a:gd name="connsiteY72" fmla="*/ 317246 h 394965"/>
                <a:gd name="connsiteX73" fmla="*/ 308360 w 336477"/>
                <a:gd name="connsiteY73" fmla="*/ 321756 h 394965"/>
                <a:gd name="connsiteX74" fmla="*/ 304912 w 336477"/>
                <a:gd name="connsiteY74" fmla="*/ 321756 h 394965"/>
                <a:gd name="connsiteX75" fmla="*/ 301596 w 336477"/>
                <a:gd name="connsiteY75" fmla="*/ 325204 h 394965"/>
                <a:gd name="connsiteX76" fmla="*/ 300402 w 336477"/>
                <a:gd name="connsiteY76" fmla="*/ 325204 h 394965"/>
                <a:gd name="connsiteX77" fmla="*/ 300402 w 336477"/>
                <a:gd name="connsiteY77" fmla="*/ 322949 h 394965"/>
                <a:gd name="connsiteX78" fmla="*/ 302657 w 336477"/>
                <a:gd name="connsiteY78" fmla="*/ 319500 h 394965"/>
                <a:gd name="connsiteX79" fmla="*/ 301596 w 336477"/>
                <a:gd name="connsiteY79" fmla="*/ 316185 h 394965"/>
                <a:gd name="connsiteX80" fmla="*/ 296025 w 336477"/>
                <a:gd name="connsiteY80" fmla="*/ 304911 h 394965"/>
                <a:gd name="connsiteX81" fmla="*/ 270030 w 336477"/>
                <a:gd name="connsiteY81" fmla="*/ 322949 h 394965"/>
                <a:gd name="connsiteX82" fmla="*/ 261012 w 336477"/>
                <a:gd name="connsiteY82" fmla="*/ 343108 h 394965"/>
                <a:gd name="connsiteX83" fmla="*/ 266715 w 336477"/>
                <a:gd name="connsiteY83" fmla="*/ 342047 h 394965"/>
                <a:gd name="connsiteX84" fmla="*/ 267776 w 336477"/>
                <a:gd name="connsiteY84" fmla="*/ 344302 h 394965"/>
                <a:gd name="connsiteX85" fmla="*/ 267776 w 336477"/>
                <a:gd name="connsiteY85" fmla="*/ 345363 h 394965"/>
                <a:gd name="connsiteX86" fmla="*/ 263266 w 336477"/>
                <a:gd name="connsiteY86" fmla="*/ 345363 h 394965"/>
                <a:gd name="connsiteX87" fmla="*/ 264460 w 336477"/>
                <a:gd name="connsiteY87" fmla="*/ 362340 h 394965"/>
                <a:gd name="connsiteX88" fmla="*/ 243107 w 336477"/>
                <a:gd name="connsiteY88" fmla="*/ 361146 h 394965"/>
                <a:gd name="connsiteX89" fmla="*/ 237404 w 336477"/>
                <a:gd name="connsiteY89" fmla="*/ 394966 h 394965"/>
                <a:gd name="connsiteX90" fmla="*/ 216051 w 336477"/>
                <a:gd name="connsiteY90" fmla="*/ 379183 h 394965"/>
                <a:gd name="connsiteX91" fmla="*/ 177854 w 336477"/>
                <a:gd name="connsiteY91" fmla="*/ 366717 h 394965"/>
                <a:gd name="connsiteX92" fmla="*/ 118172 w 336477"/>
                <a:gd name="connsiteY92" fmla="*/ 361146 h 394965"/>
                <a:gd name="connsiteX93" fmla="*/ 114856 w 336477"/>
                <a:gd name="connsiteY93" fmla="*/ 361146 h 394965"/>
                <a:gd name="connsiteX94" fmla="*/ 112601 w 336477"/>
                <a:gd name="connsiteY94" fmla="*/ 362340 h 394965"/>
                <a:gd name="connsiteX95" fmla="*/ 111407 w 336477"/>
                <a:gd name="connsiteY95" fmla="*/ 360085 h 394965"/>
                <a:gd name="connsiteX96" fmla="*/ 112601 w 336477"/>
                <a:gd name="connsiteY96" fmla="*/ 360085 h 394965"/>
                <a:gd name="connsiteX97" fmla="*/ 61937 w 336477"/>
                <a:gd name="connsiteY97" fmla="*/ 307166 h 394965"/>
                <a:gd name="connsiteX98" fmla="*/ 38329 w 336477"/>
                <a:gd name="connsiteY98" fmla="*/ 257696 h 394965"/>
                <a:gd name="connsiteX99" fmla="*/ 20292 w 336477"/>
                <a:gd name="connsiteY99" fmla="*/ 212602 h 394965"/>
                <a:gd name="connsiteX100" fmla="*/ 20292 w 336477"/>
                <a:gd name="connsiteY100" fmla="*/ 210348 h 394965"/>
                <a:gd name="connsiteX101" fmla="*/ 28117 w 336477"/>
                <a:gd name="connsiteY101" fmla="*/ 207032 h 394965"/>
                <a:gd name="connsiteX102" fmla="*/ 0 w 336477"/>
                <a:gd name="connsiteY102" fmla="*/ 131567 h 394965"/>
                <a:gd name="connsiteX103" fmla="*/ 3448 w 336477"/>
                <a:gd name="connsiteY103" fmla="*/ 129312 h 394965"/>
                <a:gd name="connsiteX104" fmla="*/ 1194 w 336477"/>
                <a:gd name="connsiteY104" fmla="*/ 110214 h 394965"/>
                <a:gd name="connsiteX105" fmla="*/ 6764 w 336477"/>
                <a:gd name="connsiteY105" fmla="*/ 107959 h 394965"/>
                <a:gd name="connsiteX106" fmla="*/ 1194 w 336477"/>
                <a:gd name="connsiteY106" fmla="*/ 94431 h 394965"/>
                <a:gd name="connsiteX107" fmla="*/ 2255 w 336477"/>
                <a:gd name="connsiteY107" fmla="*/ 62998 h 39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336477" h="394965">
                  <a:moveTo>
                    <a:pt x="2255" y="62998"/>
                  </a:moveTo>
                  <a:lnTo>
                    <a:pt x="48409" y="32627"/>
                  </a:lnTo>
                  <a:lnTo>
                    <a:pt x="48409" y="31433"/>
                  </a:lnTo>
                  <a:lnTo>
                    <a:pt x="51858" y="31433"/>
                  </a:lnTo>
                  <a:lnTo>
                    <a:pt x="52918" y="28117"/>
                  </a:lnTo>
                  <a:lnTo>
                    <a:pt x="55173" y="26923"/>
                  </a:lnTo>
                  <a:lnTo>
                    <a:pt x="55173" y="24669"/>
                  </a:lnTo>
                  <a:lnTo>
                    <a:pt x="58489" y="23607"/>
                  </a:lnTo>
                  <a:lnTo>
                    <a:pt x="59683" y="25863"/>
                  </a:lnTo>
                  <a:lnTo>
                    <a:pt x="61937" y="28117"/>
                  </a:lnTo>
                  <a:lnTo>
                    <a:pt x="65253" y="26923"/>
                  </a:lnTo>
                  <a:lnTo>
                    <a:pt x="65253" y="24669"/>
                  </a:lnTo>
                  <a:lnTo>
                    <a:pt x="68701" y="23607"/>
                  </a:lnTo>
                  <a:lnTo>
                    <a:pt x="69762" y="24669"/>
                  </a:lnTo>
                  <a:lnTo>
                    <a:pt x="74272" y="22547"/>
                  </a:lnTo>
                  <a:lnTo>
                    <a:pt x="128251" y="0"/>
                  </a:lnTo>
                  <a:lnTo>
                    <a:pt x="148543" y="1061"/>
                  </a:lnTo>
                  <a:lnTo>
                    <a:pt x="155307" y="12334"/>
                  </a:lnTo>
                  <a:lnTo>
                    <a:pt x="142973" y="21353"/>
                  </a:lnTo>
                  <a:lnTo>
                    <a:pt x="147482" y="32627"/>
                  </a:lnTo>
                  <a:lnTo>
                    <a:pt x="149737" y="33687"/>
                  </a:lnTo>
                  <a:lnTo>
                    <a:pt x="151991" y="31433"/>
                  </a:lnTo>
                  <a:lnTo>
                    <a:pt x="154114" y="32627"/>
                  </a:lnTo>
                  <a:lnTo>
                    <a:pt x="165387" y="24669"/>
                  </a:lnTo>
                  <a:lnTo>
                    <a:pt x="184618" y="50531"/>
                  </a:lnTo>
                  <a:lnTo>
                    <a:pt x="211541" y="35942"/>
                  </a:lnTo>
                  <a:lnTo>
                    <a:pt x="219499" y="32627"/>
                  </a:lnTo>
                  <a:lnTo>
                    <a:pt x="237404" y="22547"/>
                  </a:lnTo>
                  <a:lnTo>
                    <a:pt x="247616" y="20292"/>
                  </a:lnTo>
                  <a:lnTo>
                    <a:pt x="248677" y="21353"/>
                  </a:lnTo>
                  <a:lnTo>
                    <a:pt x="256635" y="30372"/>
                  </a:lnTo>
                  <a:lnTo>
                    <a:pt x="266715" y="51725"/>
                  </a:lnTo>
                  <a:lnTo>
                    <a:pt x="273479" y="49470"/>
                  </a:lnTo>
                  <a:lnTo>
                    <a:pt x="279049" y="58489"/>
                  </a:lnTo>
                  <a:lnTo>
                    <a:pt x="274540" y="73078"/>
                  </a:lnTo>
                  <a:lnTo>
                    <a:pt x="262205" y="82097"/>
                  </a:lnTo>
                  <a:lnTo>
                    <a:pt x="270030" y="94431"/>
                  </a:lnTo>
                  <a:lnTo>
                    <a:pt x="255441" y="103450"/>
                  </a:lnTo>
                  <a:lnTo>
                    <a:pt x="263266" y="129312"/>
                  </a:lnTo>
                  <a:lnTo>
                    <a:pt x="262205" y="144034"/>
                  </a:lnTo>
                  <a:lnTo>
                    <a:pt x="256635" y="192311"/>
                  </a:lnTo>
                  <a:lnTo>
                    <a:pt x="256635" y="194565"/>
                  </a:lnTo>
                  <a:lnTo>
                    <a:pt x="262205" y="198013"/>
                  </a:lnTo>
                  <a:lnTo>
                    <a:pt x="265521" y="196819"/>
                  </a:lnTo>
                  <a:lnTo>
                    <a:pt x="270030" y="191249"/>
                  </a:lnTo>
                  <a:lnTo>
                    <a:pt x="276795" y="195759"/>
                  </a:lnTo>
                  <a:lnTo>
                    <a:pt x="279049" y="191249"/>
                  </a:lnTo>
                  <a:lnTo>
                    <a:pt x="270030" y="184485"/>
                  </a:lnTo>
                  <a:lnTo>
                    <a:pt x="270030" y="176661"/>
                  </a:lnTo>
                  <a:lnTo>
                    <a:pt x="280243" y="176661"/>
                  </a:lnTo>
                  <a:lnTo>
                    <a:pt x="293638" y="200268"/>
                  </a:lnTo>
                  <a:lnTo>
                    <a:pt x="283558" y="209286"/>
                  </a:lnTo>
                  <a:lnTo>
                    <a:pt x="297087" y="219366"/>
                  </a:lnTo>
                  <a:lnTo>
                    <a:pt x="289261" y="230640"/>
                  </a:lnTo>
                  <a:lnTo>
                    <a:pt x="291516" y="235149"/>
                  </a:lnTo>
                  <a:lnTo>
                    <a:pt x="311675" y="247483"/>
                  </a:lnTo>
                  <a:lnTo>
                    <a:pt x="322949" y="257696"/>
                  </a:lnTo>
                  <a:lnTo>
                    <a:pt x="322949" y="255442"/>
                  </a:lnTo>
                  <a:lnTo>
                    <a:pt x="333029" y="258757"/>
                  </a:lnTo>
                  <a:lnTo>
                    <a:pt x="336477" y="264327"/>
                  </a:lnTo>
                  <a:lnTo>
                    <a:pt x="330774" y="273346"/>
                  </a:lnTo>
                  <a:lnTo>
                    <a:pt x="311675" y="284620"/>
                  </a:lnTo>
                  <a:lnTo>
                    <a:pt x="315124" y="293638"/>
                  </a:lnTo>
                  <a:lnTo>
                    <a:pt x="307166" y="298147"/>
                  </a:lnTo>
                  <a:lnTo>
                    <a:pt x="301596" y="300403"/>
                  </a:lnTo>
                  <a:lnTo>
                    <a:pt x="302657" y="301463"/>
                  </a:lnTo>
                  <a:lnTo>
                    <a:pt x="304912" y="301463"/>
                  </a:lnTo>
                  <a:lnTo>
                    <a:pt x="304912" y="302657"/>
                  </a:lnTo>
                  <a:lnTo>
                    <a:pt x="306105" y="301463"/>
                  </a:lnTo>
                  <a:lnTo>
                    <a:pt x="308360" y="301463"/>
                  </a:lnTo>
                  <a:lnTo>
                    <a:pt x="309421" y="305973"/>
                  </a:lnTo>
                  <a:lnTo>
                    <a:pt x="313930" y="305973"/>
                  </a:lnTo>
                  <a:lnTo>
                    <a:pt x="306105" y="317246"/>
                  </a:lnTo>
                  <a:lnTo>
                    <a:pt x="308360" y="321756"/>
                  </a:lnTo>
                  <a:lnTo>
                    <a:pt x="304912" y="321756"/>
                  </a:lnTo>
                  <a:lnTo>
                    <a:pt x="301596" y="325204"/>
                  </a:lnTo>
                  <a:lnTo>
                    <a:pt x="300402" y="325204"/>
                  </a:lnTo>
                  <a:lnTo>
                    <a:pt x="300402" y="322949"/>
                  </a:lnTo>
                  <a:lnTo>
                    <a:pt x="302657" y="319500"/>
                  </a:lnTo>
                  <a:lnTo>
                    <a:pt x="301596" y="316185"/>
                  </a:lnTo>
                  <a:lnTo>
                    <a:pt x="296025" y="304911"/>
                  </a:lnTo>
                  <a:lnTo>
                    <a:pt x="270030" y="322949"/>
                  </a:lnTo>
                  <a:lnTo>
                    <a:pt x="261012" y="343108"/>
                  </a:lnTo>
                  <a:lnTo>
                    <a:pt x="266715" y="342047"/>
                  </a:lnTo>
                  <a:lnTo>
                    <a:pt x="267776" y="344302"/>
                  </a:lnTo>
                  <a:lnTo>
                    <a:pt x="267776" y="345363"/>
                  </a:lnTo>
                  <a:lnTo>
                    <a:pt x="263266" y="345363"/>
                  </a:lnTo>
                  <a:lnTo>
                    <a:pt x="264460" y="362340"/>
                  </a:lnTo>
                  <a:lnTo>
                    <a:pt x="243107" y="361146"/>
                  </a:lnTo>
                  <a:lnTo>
                    <a:pt x="237404" y="394966"/>
                  </a:lnTo>
                  <a:lnTo>
                    <a:pt x="216051" y="379183"/>
                  </a:lnTo>
                  <a:lnTo>
                    <a:pt x="177854" y="366717"/>
                  </a:lnTo>
                  <a:lnTo>
                    <a:pt x="118172" y="361146"/>
                  </a:lnTo>
                  <a:lnTo>
                    <a:pt x="114856" y="361146"/>
                  </a:lnTo>
                  <a:lnTo>
                    <a:pt x="112601" y="362340"/>
                  </a:lnTo>
                  <a:lnTo>
                    <a:pt x="111407" y="360085"/>
                  </a:lnTo>
                  <a:lnTo>
                    <a:pt x="112601" y="360085"/>
                  </a:lnTo>
                  <a:lnTo>
                    <a:pt x="61937" y="307166"/>
                  </a:lnTo>
                  <a:lnTo>
                    <a:pt x="38329" y="257696"/>
                  </a:lnTo>
                  <a:lnTo>
                    <a:pt x="20292" y="212602"/>
                  </a:lnTo>
                  <a:lnTo>
                    <a:pt x="20292" y="210348"/>
                  </a:lnTo>
                  <a:lnTo>
                    <a:pt x="28117" y="207032"/>
                  </a:lnTo>
                  <a:lnTo>
                    <a:pt x="0" y="131567"/>
                  </a:lnTo>
                  <a:lnTo>
                    <a:pt x="3448" y="129312"/>
                  </a:lnTo>
                  <a:lnTo>
                    <a:pt x="1194" y="110214"/>
                  </a:lnTo>
                  <a:lnTo>
                    <a:pt x="6764" y="107959"/>
                  </a:lnTo>
                  <a:lnTo>
                    <a:pt x="1194" y="94431"/>
                  </a:lnTo>
                  <a:lnTo>
                    <a:pt x="2255" y="62998"/>
                  </a:lnTo>
                </a:path>
              </a:pathLst>
            </a:custGeom>
            <a:noFill/>
            <a:ln w="3315" cap="flat">
              <a:solidFill>
                <a:schemeClr val="bg1">
                  <a:lumMod val="65000"/>
                </a:schemeClr>
              </a:solidFill>
              <a:prstDash val="solid"/>
              <a:miter/>
            </a:ln>
          </p:spPr>
          <p:txBody>
            <a:bodyPr rtlCol="0" anchor="ctr"/>
            <a:lstStyle/>
            <a:p>
              <a:endParaRPr lang="en-FI" sz="816"/>
            </a:p>
          </p:txBody>
        </p:sp>
        <p:sp>
          <p:nvSpPr>
            <p:cNvPr id="968" name="Freeform: Shape 967">
              <a:extLst>
                <a:ext uri="{FF2B5EF4-FFF2-40B4-BE49-F238E27FC236}">
                  <a16:creationId xmlns:a16="http://schemas.microsoft.com/office/drawing/2014/main" id="{26E6C594-4991-F26D-7747-6F5513DBB87D}"/>
                </a:ext>
              </a:extLst>
            </p:cNvPr>
            <p:cNvSpPr/>
            <p:nvPr/>
          </p:nvSpPr>
          <p:spPr>
            <a:xfrm>
              <a:off x="4302975" y="9369290"/>
              <a:ext cx="443242" cy="273611"/>
            </a:xfrm>
            <a:custGeom>
              <a:avLst/>
              <a:gdLst>
                <a:gd name="connsiteX0" fmla="*/ 139657 w 443242"/>
                <a:gd name="connsiteY0" fmla="*/ 273612 h 273611"/>
                <a:gd name="connsiteX1" fmla="*/ 139657 w 443242"/>
                <a:gd name="connsiteY1" fmla="*/ 243240 h 273611"/>
                <a:gd name="connsiteX2" fmla="*/ 138464 w 443242"/>
                <a:gd name="connsiteY2" fmla="*/ 205043 h 273611"/>
                <a:gd name="connsiteX3" fmla="*/ 94564 w 443242"/>
                <a:gd name="connsiteY3" fmla="*/ 170162 h 273611"/>
                <a:gd name="connsiteX4" fmla="*/ 94564 w 443242"/>
                <a:gd name="connsiteY4" fmla="*/ 167907 h 273611"/>
                <a:gd name="connsiteX5" fmla="*/ 101328 w 443242"/>
                <a:gd name="connsiteY5" fmla="*/ 163398 h 273611"/>
                <a:gd name="connsiteX6" fmla="*/ 96818 w 443242"/>
                <a:gd name="connsiteY6" fmla="*/ 157695 h 273611"/>
                <a:gd name="connsiteX7" fmla="*/ 93370 w 443242"/>
                <a:gd name="connsiteY7" fmla="*/ 156634 h 273611"/>
                <a:gd name="connsiteX8" fmla="*/ 97879 w 443242"/>
                <a:gd name="connsiteY8" fmla="*/ 153318 h 273611"/>
                <a:gd name="connsiteX9" fmla="*/ 95625 w 443242"/>
                <a:gd name="connsiteY9" fmla="*/ 146554 h 273611"/>
                <a:gd name="connsiteX10" fmla="*/ 82097 w 443242"/>
                <a:gd name="connsiteY10" fmla="*/ 149869 h 273611"/>
                <a:gd name="connsiteX11" fmla="*/ 82097 w 443242"/>
                <a:gd name="connsiteY11" fmla="*/ 139790 h 273611"/>
                <a:gd name="connsiteX12" fmla="*/ 86606 w 443242"/>
                <a:gd name="connsiteY12" fmla="*/ 140984 h 273611"/>
                <a:gd name="connsiteX13" fmla="*/ 101195 w 443242"/>
                <a:gd name="connsiteY13" fmla="*/ 126395 h 273611"/>
                <a:gd name="connsiteX14" fmla="*/ 96686 w 443242"/>
                <a:gd name="connsiteY14" fmla="*/ 123079 h 273611"/>
                <a:gd name="connsiteX15" fmla="*/ 94431 w 443242"/>
                <a:gd name="connsiteY15" fmla="*/ 123079 h 273611"/>
                <a:gd name="connsiteX16" fmla="*/ 91115 w 443242"/>
                <a:gd name="connsiteY16" fmla="*/ 119631 h 273611"/>
                <a:gd name="connsiteX17" fmla="*/ 89922 w 443242"/>
                <a:gd name="connsiteY17" fmla="*/ 107296 h 273611"/>
                <a:gd name="connsiteX18" fmla="*/ 88861 w 443242"/>
                <a:gd name="connsiteY18" fmla="*/ 102787 h 273611"/>
                <a:gd name="connsiteX19" fmla="*/ 85412 w 443242"/>
                <a:gd name="connsiteY19" fmla="*/ 99338 h 273611"/>
                <a:gd name="connsiteX20" fmla="*/ 82097 w 443242"/>
                <a:gd name="connsiteY20" fmla="*/ 94829 h 273611"/>
                <a:gd name="connsiteX21" fmla="*/ 78781 w 443242"/>
                <a:gd name="connsiteY21" fmla="*/ 97084 h 273611"/>
                <a:gd name="connsiteX22" fmla="*/ 65253 w 443242"/>
                <a:gd name="connsiteY22" fmla="*/ 111672 h 273611"/>
                <a:gd name="connsiteX23" fmla="*/ 65253 w 443242"/>
                <a:gd name="connsiteY23" fmla="*/ 116182 h 273611"/>
                <a:gd name="connsiteX24" fmla="*/ 52918 w 443242"/>
                <a:gd name="connsiteY24" fmla="*/ 109418 h 273611"/>
                <a:gd name="connsiteX25" fmla="*/ 51858 w 443242"/>
                <a:gd name="connsiteY25" fmla="*/ 115121 h 273611"/>
                <a:gd name="connsiteX26" fmla="*/ 46154 w 443242"/>
                <a:gd name="connsiteY26" fmla="*/ 112867 h 273611"/>
                <a:gd name="connsiteX27" fmla="*/ 41645 w 443242"/>
                <a:gd name="connsiteY27" fmla="*/ 120691 h 273611"/>
                <a:gd name="connsiteX28" fmla="*/ 0 w 443242"/>
                <a:gd name="connsiteY28" fmla="*/ 76791 h 273611"/>
                <a:gd name="connsiteX29" fmla="*/ 7825 w 443242"/>
                <a:gd name="connsiteY29" fmla="*/ 74537 h 273611"/>
                <a:gd name="connsiteX30" fmla="*/ 17905 w 443242"/>
                <a:gd name="connsiteY30" fmla="*/ 80107 h 273611"/>
                <a:gd name="connsiteX31" fmla="*/ 20160 w 443242"/>
                <a:gd name="connsiteY31" fmla="*/ 84617 h 273611"/>
                <a:gd name="connsiteX32" fmla="*/ 22414 w 443242"/>
                <a:gd name="connsiteY32" fmla="*/ 85678 h 273611"/>
                <a:gd name="connsiteX33" fmla="*/ 23608 w 443242"/>
                <a:gd name="connsiteY33" fmla="*/ 82362 h 273611"/>
                <a:gd name="connsiteX34" fmla="*/ 21353 w 443242"/>
                <a:gd name="connsiteY34" fmla="*/ 81168 h 273611"/>
                <a:gd name="connsiteX35" fmla="*/ 21353 w 443242"/>
                <a:gd name="connsiteY35" fmla="*/ 78914 h 273611"/>
                <a:gd name="connsiteX36" fmla="*/ 24669 w 443242"/>
                <a:gd name="connsiteY36" fmla="*/ 78914 h 273611"/>
                <a:gd name="connsiteX37" fmla="*/ 26923 w 443242"/>
                <a:gd name="connsiteY37" fmla="*/ 77720 h 273611"/>
                <a:gd name="connsiteX38" fmla="*/ 26923 w 443242"/>
                <a:gd name="connsiteY38" fmla="*/ 74404 h 273611"/>
                <a:gd name="connsiteX39" fmla="*/ 27985 w 443242"/>
                <a:gd name="connsiteY39" fmla="*/ 75465 h 273611"/>
                <a:gd name="connsiteX40" fmla="*/ 29046 w 443242"/>
                <a:gd name="connsiteY40" fmla="*/ 72150 h 273611"/>
                <a:gd name="connsiteX41" fmla="*/ 25730 w 443242"/>
                <a:gd name="connsiteY41" fmla="*/ 65385 h 273611"/>
                <a:gd name="connsiteX42" fmla="*/ 23475 w 443242"/>
                <a:gd name="connsiteY42" fmla="*/ 67640 h 273611"/>
                <a:gd name="connsiteX43" fmla="*/ 20027 w 443242"/>
                <a:gd name="connsiteY43" fmla="*/ 65385 h 273611"/>
                <a:gd name="connsiteX44" fmla="*/ 23475 w 443242"/>
                <a:gd name="connsiteY44" fmla="*/ 60877 h 273611"/>
                <a:gd name="connsiteX45" fmla="*/ 21220 w 443242"/>
                <a:gd name="connsiteY45" fmla="*/ 58621 h 273611"/>
                <a:gd name="connsiteX46" fmla="*/ 41513 w 443242"/>
                <a:gd name="connsiteY46" fmla="*/ 45094 h 273611"/>
                <a:gd name="connsiteX47" fmla="*/ 41513 w 443242"/>
                <a:gd name="connsiteY47" fmla="*/ 36074 h 273611"/>
                <a:gd name="connsiteX48" fmla="*/ 40452 w 443242"/>
                <a:gd name="connsiteY48" fmla="*/ 32627 h 273611"/>
                <a:gd name="connsiteX49" fmla="*/ 39391 w 443242"/>
                <a:gd name="connsiteY49" fmla="*/ 30372 h 273611"/>
                <a:gd name="connsiteX50" fmla="*/ 39391 w 443242"/>
                <a:gd name="connsiteY50" fmla="*/ 22547 h 273611"/>
                <a:gd name="connsiteX51" fmla="*/ 38197 w 443242"/>
                <a:gd name="connsiteY51" fmla="*/ 21353 h 273611"/>
                <a:gd name="connsiteX52" fmla="*/ 38197 w 443242"/>
                <a:gd name="connsiteY52" fmla="*/ 20292 h 273611"/>
                <a:gd name="connsiteX53" fmla="*/ 37003 w 443242"/>
                <a:gd name="connsiteY53" fmla="*/ 20292 h 273611"/>
                <a:gd name="connsiteX54" fmla="*/ 35942 w 443242"/>
                <a:gd name="connsiteY54" fmla="*/ 19098 h 273611"/>
                <a:gd name="connsiteX55" fmla="*/ 35942 w 443242"/>
                <a:gd name="connsiteY55" fmla="*/ 16844 h 273611"/>
                <a:gd name="connsiteX56" fmla="*/ 32626 w 443242"/>
                <a:gd name="connsiteY56" fmla="*/ 14589 h 273611"/>
                <a:gd name="connsiteX57" fmla="*/ 32626 w 443242"/>
                <a:gd name="connsiteY57" fmla="*/ 13528 h 273611"/>
                <a:gd name="connsiteX58" fmla="*/ 31566 w 443242"/>
                <a:gd name="connsiteY58" fmla="*/ 13528 h 273611"/>
                <a:gd name="connsiteX59" fmla="*/ 31566 w 443242"/>
                <a:gd name="connsiteY59" fmla="*/ 11273 h 273611"/>
                <a:gd name="connsiteX60" fmla="*/ 33820 w 443242"/>
                <a:gd name="connsiteY60" fmla="*/ 11273 h 273611"/>
                <a:gd name="connsiteX61" fmla="*/ 33820 w 443242"/>
                <a:gd name="connsiteY61" fmla="*/ 12467 h 273611"/>
                <a:gd name="connsiteX62" fmla="*/ 35014 w 443242"/>
                <a:gd name="connsiteY62" fmla="*/ 11273 h 273611"/>
                <a:gd name="connsiteX63" fmla="*/ 46287 w 443242"/>
                <a:gd name="connsiteY63" fmla="*/ 15783 h 273611"/>
                <a:gd name="connsiteX64" fmla="*/ 47481 w 443242"/>
                <a:gd name="connsiteY64" fmla="*/ 11273 h 273611"/>
                <a:gd name="connsiteX65" fmla="*/ 46287 w 443242"/>
                <a:gd name="connsiteY65" fmla="*/ 10213 h 273611"/>
                <a:gd name="connsiteX66" fmla="*/ 44032 w 443242"/>
                <a:gd name="connsiteY66" fmla="*/ 11273 h 273611"/>
                <a:gd name="connsiteX67" fmla="*/ 42971 w 443242"/>
                <a:gd name="connsiteY67" fmla="*/ 7957 h 273611"/>
                <a:gd name="connsiteX68" fmla="*/ 39656 w 443242"/>
                <a:gd name="connsiteY68" fmla="*/ 4510 h 273611"/>
                <a:gd name="connsiteX69" fmla="*/ 40717 w 443242"/>
                <a:gd name="connsiteY69" fmla="*/ 4510 h 273611"/>
                <a:gd name="connsiteX70" fmla="*/ 44032 w 443242"/>
                <a:gd name="connsiteY70" fmla="*/ 7957 h 273611"/>
                <a:gd name="connsiteX71" fmla="*/ 44032 w 443242"/>
                <a:gd name="connsiteY71" fmla="*/ 9019 h 273611"/>
                <a:gd name="connsiteX72" fmla="*/ 47481 w 443242"/>
                <a:gd name="connsiteY72" fmla="*/ 9019 h 273611"/>
                <a:gd name="connsiteX73" fmla="*/ 49735 w 443242"/>
                <a:gd name="connsiteY73" fmla="*/ 11273 h 273611"/>
                <a:gd name="connsiteX74" fmla="*/ 51990 w 443242"/>
                <a:gd name="connsiteY74" fmla="*/ 12467 h 273611"/>
                <a:gd name="connsiteX75" fmla="*/ 50797 w 443242"/>
                <a:gd name="connsiteY75" fmla="*/ 9019 h 273611"/>
                <a:gd name="connsiteX76" fmla="*/ 53051 w 443242"/>
                <a:gd name="connsiteY76" fmla="*/ 0 h 273611"/>
                <a:gd name="connsiteX77" fmla="*/ 55306 w 443242"/>
                <a:gd name="connsiteY77" fmla="*/ 0 h 273611"/>
                <a:gd name="connsiteX78" fmla="*/ 57560 w 443242"/>
                <a:gd name="connsiteY78" fmla="*/ 5570 h 273611"/>
                <a:gd name="connsiteX79" fmla="*/ 58754 w 443242"/>
                <a:gd name="connsiteY79" fmla="*/ 6631 h 273611"/>
                <a:gd name="connsiteX80" fmla="*/ 56499 w 443242"/>
                <a:gd name="connsiteY80" fmla="*/ 11141 h 273611"/>
                <a:gd name="connsiteX81" fmla="*/ 58754 w 443242"/>
                <a:gd name="connsiteY81" fmla="*/ 13396 h 273611"/>
                <a:gd name="connsiteX82" fmla="*/ 57560 w 443242"/>
                <a:gd name="connsiteY82" fmla="*/ 14457 h 273611"/>
                <a:gd name="connsiteX83" fmla="*/ 55306 w 443242"/>
                <a:gd name="connsiteY83" fmla="*/ 12202 h 273611"/>
                <a:gd name="connsiteX84" fmla="*/ 54112 w 443242"/>
                <a:gd name="connsiteY84" fmla="*/ 12202 h 273611"/>
                <a:gd name="connsiteX85" fmla="*/ 56367 w 443242"/>
                <a:gd name="connsiteY85" fmla="*/ 16711 h 273611"/>
                <a:gd name="connsiteX86" fmla="*/ 56367 w 443242"/>
                <a:gd name="connsiteY86" fmla="*/ 20160 h 273611"/>
                <a:gd name="connsiteX87" fmla="*/ 57428 w 443242"/>
                <a:gd name="connsiteY87" fmla="*/ 25730 h 273611"/>
                <a:gd name="connsiteX88" fmla="*/ 56367 w 443242"/>
                <a:gd name="connsiteY88" fmla="*/ 26791 h 273611"/>
                <a:gd name="connsiteX89" fmla="*/ 55306 w 443242"/>
                <a:gd name="connsiteY89" fmla="*/ 23475 h 273611"/>
                <a:gd name="connsiteX90" fmla="*/ 53051 w 443242"/>
                <a:gd name="connsiteY90" fmla="*/ 23475 h 273611"/>
                <a:gd name="connsiteX91" fmla="*/ 55306 w 443242"/>
                <a:gd name="connsiteY91" fmla="*/ 33555 h 273611"/>
                <a:gd name="connsiteX92" fmla="*/ 62070 w 443242"/>
                <a:gd name="connsiteY92" fmla="*/ 41380 h 273611"/>
                <a:gd name="connsiteX93" fmla="*/ 66579 w 443242"/>
                <a:gd name="connsiteY93" fmla="*/ 49205 h 273611"/>
                <a:gd name="connsiteX94" fmla="*/ 71089 w 443242"/>
                <a:gd name="connsiteY94" fmla="*/ 53714 h 273611"/>
                <a:gd name="connsiteX95" fmla="*/ 77853 w 443242"/>
                <a:gd name="connsiteY95" fmla="*/ 54775 h 273611"/>
                <a:gd name="connsiteX96" fmla="*/ 81168 w 443242"/>
                <a:gd name="connsiteY96" fmla="*/ 53714 h 273611"/>
                <a:gd name="connsiteX97" fmla="*/ 81168 w 443242"/>
                <a:gd name="connsiteY97" fmla="*/ 54775 h 273611"/>
                <a:gd name="connsiteX98" fmla="*/ 85678 w 443242"/>
                <a:gd name="connsiteY98" fmla="*/ 52521 h 273611"/>
                <a:gd name="connsiteX99" fmla="*/ 86871 w 443242"/>
                <a:gd name="connsiteY99" fmla="*/ 53714 h 273611"/>
                <a:gd name="connsiteX100" fmla="*/ 85678 w 443242"/>
                <a:gd name="connsiteY100" fmla="*/ 50398 h 273611"/>
                <a:gd name="connsiteX101" fmla="*/ 84617 w 443242"/>
                <a:gd name="connsiteY101" fmla="*/ 41380 h 273611"/>
                <a:gd name="connsiteX102" fmla="*/ 82362 w 443242"/>
                <a:gd name="connsiteY102" fmla="*/ 40319 h 273611"/>
                <a:gd name="connsiteX103" fmla="*/ 83556 w 443242"/>
                <a:gd name="connsiteY103" fmla="*/ 39125 h 273611"/>
                <a:gd name="connsiteX104" fmla="*/ 85810 w 443242"/>
                <a:gd name="connsiteY104" fmla="*/ 41380 h 273611"/>
                <a:gd name="connsiteX105" fmla="*/ 87004 w 443242"/>
                <a:gd name="connsiteY105" fmla="*/ 45890 h 273611"/>
                <a:gd name="connsiteX106" fmla="*/ 88197 w 443242"/>
                <a:gd name="connsiteY106" fmla="*/ 46950 h 273611"/>
                <a:gd name="connsiteX107" fmla="*/ 89259 w 443242"/>
                <a:gd name="connsiteY107" fmla="*/ 50398 h 273611"/>
                <a:gd name="connsiteX108" fmla="*/ 90320 w 443242"/>
                <a:gd name="connsiteY108" fmla="*/ 49205 h 273611"/>
                <a:gd name="connsiteX109" fmla="*/ 90320 w 443242"/>
                <a:gd name="connsiteY109" fmla="*/ 50398 h 273611"/>
                <a:gd name="connsiteX110" fmla="*/ 91513 w 443242"/>
                <a:gd name="connsiteY110" fmla="*/ 50398 h 273611"/>
                <a:gd name="connsiteX111" fmla="*/ 91513 w 443242"/>
                <a:gd name="connsiteY111" fmla="*/ 49205 h 273611"/>
                <a:gd name="connsiteX112" fmla="*/ 90320 w 443242"/>
                <a:gd name="connsiteY112" fmla="*/ 48144 h 273611"/>
                <a:gd name="connsiteX113" fmla="*/ 94829 w 443242"/>
                <a:gd name="connsiteY113" fmla="*/ 45890 h 273611"/>
                <a:gd name="connsiteX114" fmla="*/ 98145 w 443242"/>
                <a:gd name="connsiteY114" fmla="*/ 43634 h 273611"/>
                <a:gd name="connsiteX115" fmla="*/ 121752 w 443242"/>
                <a:gd name="connsiteY115" fmla="*/ 33555 h 273611"/>
                <a:gd name="connsiteX116" fmla="*/ 143105 w 443242"/>
                <a:gd name="connsiteY116" fmla="*/ 13263 h 273611"/>
                <a:gd name="connsiteX117" fmla="*/ 144299 w 443242"/>
                <a:gd name="connsiteY117" fmla="*/ 13263 h 273611"/>
                <a:gd name="connsiteX118" fmla="*/ 148809 w 443242"/>
                <a:gd name="connsiteY118" fmla="*/ 5437 h 273611"/>
                <a:gd name="connsiteX119" fmla="*/ 182496 w 443242"/>
                <a:gd name="connsiteY119" fmla="*/ 27984 h 273611"/>
                <a:gd name="connsiteX120" fmla="*/ 208358 w 443242"/>
                <a:gd name="connsiteY120" fmla="*/ 2122 h 273611"/>
                <a:gd name="connsiteX121" fmla="*/ 213929 w 443242"/>
                <a:gd name="connsiteY121" fmla="*/ 7693 h 273611"/>
                <a:gd name="connsiteX122" fmla="*/ 233027 w 443242"/>
                <a:gd name="connsiteY122" fmla="*/ 23475 h 273611"/>
                <a:gd name="connsiteX123" fmla="*/ 268969 w 443242"/>
                <a:gd name="connsiteY123" fmla="*/ 37003 h 273611"/>
                <a:gd name="connsiteX124" fmla="*/ 291516 w 443242"/>
                <a:gd name="connsiteY124" fmla="*/ 49337 h 273611"/>
                <a:gd name="connsiteX125" fmla="*/ 298280 w 443242"/>
                <a:gd name="connsiteY125" fmla="*/ 52653 h 273611"/>
                <a:gd name="connsiteX126" fmla="*/ 326397 w 443242"/>
                <a:gd name="connsiteY126" fmla="*/ 67242 h 273611"/>
                <a:gd name="connsiteX127" fmla="*/ 340986 w 443242"/>
                <a:gd name="connsiteY127" fmla="*/ 80771 h 273611"/>
                <a:gd name="connsiteX128" fmla="*/ 334222 w 443242"/>
                <a:gd name="connsiteY128" fmla="*/ 83025 h 273611"/>
                <a:gd name="connsiteX129" fmla="*/ 356769 w 443242"/>
                <a:gd name="connsiteY129" fmla="*/ 126925 h 273611"/>
                <a:gd name="connsiteX130" fmla="*/ 357830 w 443242"/>
                <a:gd name="connsiteY130" fmla="*/ 129179 h 273611"/>
                <a:gd name="connsiteX131" fmla="*/ 360085 w 443242"/>
                <a:gd name="connsiteY131" fmla="*/ 128118 h 273611"/>
                <a:gd name="connsiteX132" fmla="*/ 373613 w 443242"/>
                <a:gd name="connsiteY132" fmla="*/ 138198 h 273611"/>
                <a:gd name="connsiteX133" fmla="*/ 385947 w 443242"/>
                <a:gd name="connsiteY133" fmla="*/ 147217 h 273611"/>
                <a:gd name="connsiteX134" fmla="*/ 388202 w 443242"/>
                <a:gd name="connsiteY134" fmla="*/ 147217 h 273611"/>
                <a:gd name="connsiteX135" fmla="*/ 400536 w 443242"/>
                <a:gd name="connsiteY135" fmla="*/ 162999 h 273611"/>
                <a:gd name="connsiteX136" fmla="*/ 400536 w 443242"/>
                <a:gd name="connsiteY136" fmla="*/ 156236 h 273611"/>
                <a:gd name="connsiteX137" fmla="*/ 403852 w 443242"/>
                <a:gd name="connsiteY137" fmla="*/ 151726 h 273611"/>
                <a:gd name="connsiteX138" fmla="*/ 406107 w 443242"/>
                <a:gd name="connsiteY138" fmla="*/ 150665 h 273611"/>
                <a:gd name="connsiteX139" fmla="*/ 409422 w 443242"/>
                <a:gd name="connsiteY139" fmla="*/ 156236 h 273611"/>
                <a:gd name="connsiteX140" fmla="*/ 407168 w 443242"/>
                <a:gd name="connsiteY140" fmla="*/ 158491 h 273611"/>
                <a:gd name="connsiteX141" fmla="*/ 407168 w 443242"/>
                <a:gd name="connsiteY141" fmla="*/ 162999 h 273611"/>
                <a:gd name="connsiteX142" fmla="*/ 408361 w 443242"/>
                <a:gd name="connsiteY142" fmla="*/ 164061 h 273611"/>
                <a:gd name="connsiteX143" fmla="*/ 409422 w 443242"/>
                <a:gd name="connsiteY143" fmla="*/ 159552 h 273611"/>
                <a:gd name="connsiteX144" fmla="*/ 416186 w 443242"/>
                <a:gd name="connsiteY144" fmla="*/ 155042 h 273611"/>
                <a:gd name="connsiteX145" fmla="*/ 413932 w 443242"/>
                <a:gd name="connsiteY145" fmla="*/ 152788 h 273611"/>
                <a:gd name="connsiteX146" fmla="*/ 420696 w 443242"/>
                <a:gd name="connsiteY146" fmla="*/ 148278 h 273611"/>
                <a:gd name="connsiteX147" fmla="*/ 438733 w 443242"/>
                <a:gd name="connsiteY147" fmla="*/ 165122 h 273611"/>
                <a:gd name="connsiteX148" fmla="*/ 443242 w 443242"/>
                <a:gd name="connsiteY148" fmla="*/ 168570 h 273611"/>
                <a:gd name="connsiteX149" fmla="*/ 422950 w 443242"/>
                <a:gd name="connsiteY149" fmla="*/ 192178 h 273611"/>
                <a:gd name="connsiteX150" fmla="*/ 412871 w 443242"/>
                <a:gd name="connsiteY150" fmla="*/ 183159 h 273611"/>
                <a:gd name="connsiteX151" fmla="*/ 400536 w 443242"/>
                <a:gd name="connsiteY151" fmla="*/ 197748 h 273611"/>
                <a:gd name="connsiteX152" fmla="*/ 397221 w 443242"/>
                <a:gd name="connsiteY152" fmla="*/ 198942 h 273611"/>
                <a:gd name="connsiteX153" fmla="*/ 393772 w 443242"/>
                <a:gd name="connsiteY153" fmla="*/ 213531 h 273611"/>
                <a:gd name="connsiteX154" fmla="*/ 392711 w 443242"/>
                <a:gd name="connsiteY154" fmla="*/ 213531 h 273611"/>
                <a:gd name="connsiteX155" fmla="*/ 387008 w 443242"/>
                <a:gd name="connsiteY155" fmla="*/ 222550 h 273611"/>
                <a:gd name="connsiteX156" fmla="*/ 384754 w 443242"/>
                <a:gd name="connsiteY156" fmla="*/ 223611 h 273611"/>
                <a:gd name="connsiteX157" fmla="*/ 382499 w 443242"/>
                <a:gd name="connsiteY157" fmla="*/ 223611 h 273611"/>
                <a:gd name="connsiteX158" fmla="*/ 381438 w 443242"/>
                <a:gd name="connsiteY158" fmla="*/ 225866 h 273611"/>
                <a:gd name="connsiteX159" fmla="*/ 383692 w 443242"/>
                <a:gd name="connsiteY159" fmla="*/ 228120 h 273611"/>
                <a:gd name="connsiteX160" fmla="*/ 384886 w 443242"/>
                <a:gd name="connsiteY160" fmla="*/ 226926 h 273611"/>
                <a:gd name="connsiteX161" fmla="*/ 387141 w 443242"/>
                <a:gd name="connsiteY161" fmla="*/ 226926 h 273611"/>
                <a:gd name="connsiteX162" fmla="*/ 387141 w 443242"/>
                <a:gd name="connsiteY162" fmla="*/ 230375 h 273611"/>
                <a:gd name="connsiteX163" fmla="*/ 384886 w 443242"/>
                <a:gd name="connsiteY163" fmla="*/ 230375 h 273611"/>
                <a:gd name="connsiteX164" fmla="*/ 374807 w 443242"/>
                <a:gd name="connsiteY164" fmla="*/ 232629 h 273611"/>
                <a:gd name="connsiteX165" fmla="*/ 356769 w 443242"/>
                <a:gd name="connsiteY165" fmla="*/ 242709 h 273611"/>
                <a:gd name="connsiteX166" fmla="*/ 348944 w 443242"/>
                <a:gd name="connsiteY166" fmla="*/ 246157 h 273611"/>
                <a:gd name="connsiteX167" fmla="*/ 321888 w 443242"/>
                <a:gd name="connsiteY167" fmla="*/ 260746 h 273611"/>
                <a:gd name="connsiteX168" fmla="*/ 302790 w 443242"/>
                <a:gd name="connsiteY168" fmla="*/ 234884 h 273611"/>
                <a:gd name="connsiteX169" fmla="*/ 291516 w 443242"/>
                <a:gd name="connsiteY169" fmla="*/ 242709 h 273611"/>
                <a:gd name="connsiteX170" fmla="*/ 289261 w 443242"/>
                <a:gd name="connsiteY170" fmla="*/ 241648 h 273611"/>
                <a:gd name="connsiteX171" fmla="*/ 287007 w 443242"/>
                <a:gd name="connsiteY171" fmla="*/ 243903 h 273611"/>
                <a:gd name="connsiteX172" fmla="*/ 284752 w 443242"/>
                <a:gd name="connsiteY172" fmla="*/ 242709 h 273611"/>
                <a:gd name="connsiteX173" fmla="*/ 280243 w 443242"/>
                <a:gd name="connsiteY173" fmla="*/ 231436 h 273611"/>
                <a:gd name="connsiteX174" fmla="*/ 292577 w 443242"/>
                <a:gd name="connsiteY174" fmla="*/ 222417 h 273611"/>
                <a:gd name="connsiteX175" fmla="*/ 285813 w 443242"/>
                <a:gd name="connsiteY175" fmla="*/ 211143 h 273611"/>
                <a:gd name="connsiteX176" fmla="*/ 265521 w 443242"/>
                <a:gd name="connsiteY176" fmla="*/ 210083 h 273611"/>
                <a:gd name="connsiteX177" fmla="*/ 211541 w 443242"/>
                <a:gd name="connsiteY177" fmla="*/ 232629 h 273611"/>
                <a:gd name="connsiteX178" fmla="*/ 207032 w 443242"/>
                <a:gd name="connsiteY178" fmla="*/ 234884 h 273611"/>
                <a:gd name="connsiteX179" fmla="*/ 205839 w 443242"/>
                <a:gd name="connsiteY179" fmla="*/ 233823 h 273611"/>
                <a:gd name="connsiteX180" fmla="*/ 202523 w 443242"/>
                <a:gd name="connsiteY180" fmla="*/ 234884 h 273611"/>
                <a:gd name="connsiteX181" fmla="*/ 202523 w 443242"/>
                <a:gd name="connsiteY181" fmla="*/ 237139 h 273611"/>
                <a:gd name="connsiteX182" fmla="*/ 199207 w 443242"/>
                <a:gd name="connsiteY182" fmla="*/ 238332 h 273611"/>
                <a:gd name="connsiteX183" fmla="*/ 196952 w 443242"/>
                <a:gd name="connsiteY183" fmla="*/ 236078 h 273611"/>
                <a:gd name="connsiteX184" fmla="*/ 195892 w 443242"/>
                <a:gd name="connsiteY184" fmla="*/ 233823 h 273611"/>
                <a:gd name="connsiteX185" fmla="*/ 192576 w 443242"/>
                <a:gd name="connsiteY185" fmla="*/ 234884 h 273611"/>
                <a:gd name="connsiteX186" fmla="*/ 192576 w 443242"/>
                <a:gd name="connsiteY186" fmla="*/ 237139 h 273611"/>
                <a:gd name="connsiteX187" fmla="*/ 190321 w 443242"/>
                <a:gd name="connsiteY187" fmla="*/ 238332 h 273611"/>
                <a:gd name="connsiteX188" fmla="*/ 189260 w 443242"/>
                <a:gd name="connsiteY188" fmla="*/ 241648 h 273611"/>
                <a:gd name="connsiteX189" fmla="*/ 185812 w 443242"/>
                <a:gd name="connsiteY189" fmla="*/ 241648 h 273611"/>
                <a:gd name="connsiteX190" fmla="*/ 185812 w 443242"/>
                <a:gd name="connsiteY190" fmla="*/ 242709 h 273611"/>
                <a:gd name="connsiteX191" fmla="*/ 139657 w 443242"/>
                <a:gd name="connsiteY191" fmla="*/ 273081 h 27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443242" h="273611">
                  <a:moveTo>
                    <a:pt x="139657" y="273612"/>
                  </a:moveTo>
                  <a:lnTo>
                    <a:pt x="139657" y="243240"/>
                  </a:lnTo>
                  <a:lnTo>
                    <a:pt x="138464" y="205043"/>
                  </a:lnTo>
                  <a:lnTo>
                    <a:pt x="94564" y="170162"/>
                  </a:lnTo>
                  <a:lnTo>
                    <a:pt x="94564" y="167907"/>
                  </a:lnTo>
                  <a:lnTo>
                    <a:pt x="101328" y="163398"/>
                  </a:lnTo>
                  <a:lnTo>
                    <a:pt x="96818" y="157695"/>
                  </a:lnTo>
                  <a:lnTo>
                    <a:pt x="93370" y="156634"/>
                  </a:lnTo>
                  <a:lnTo>
                    <a:pt x="97879" y="153318"/>
                  </a:lnTo>
                  <a:lnTo>
                    <a:pt x="95625" y="146554"/>
                  </a:lnTo>
                  <a:lnTo>
                    <a:pt x="82097" y="149869"/>
                  </a:lnTo>
                  <a:lnTo>
                    <a:pt x="82097" y="139790"/>
                  </a:lnTo>
                  <a:lnTo>
                    <a:pt x="86606" y="140984"/>
                  </a:lnTo>
                  <a:lnTo>
                    <a:pt x="101195" y="126395"/>
                  </a:lnTo>
                  <a:lnTo>
                    <a:pt x="96686" y="123079"/>
                  </a:lnTo>
                  <a:lnTo>
                    <a:pt x="94431" y="123079"/>
                  </a:lnTo>
                  <a:lnTo>
                    <a:pt x="91115" y="119631"/>
                  </a:lnTo>
                  <a:lnTo>
                    <a:pt x="89922" y="107296"/>
                  </a:lnTo>
                  <a:lnTo>
                    <a:pt x="88861" y="102787"/>
                  </a:lnTo>
                  <a:lnTo>
                    <a:pt x="85412" y="99338"/>
                  </a:lnTo>
                  <a:lnTo>
                    <a:pt x="82097" y="94829"/>
                  </a:lnTo>
                  <a:lnTo>
                    <a:pt x="78781" y="97084"/>
                  </a:lnTo>
                  <a:lnTo>
                    <a:pt x="65253" y="111672"/>
                  </a:lnTo>
                  <a:lnTo>
                    <a:pt x="65253" y="116182"/>
                  </a:lnTo>
                  <a:lnTo>
                    <a:pt x="52918" y="109418"/>
                  </a:lnTo>
                  <a:lnTo>
                    <a:pt x="51858" y="115121"/>
                  </a:lnTo>
                  <a:lnTo>
                    <a:pt x="46154" y="112867"/>
                  </a:lnTo>
                  <a:lnTo>
                    <a:pt x="41645" y="120691"/>
                  </a:lnTo>
                  <a:cubicBezTo>
                    <a:pt x="27587" y="105704"/>
                    <a:pt x="14456" y="91115"/>
                    <a:pt x="0" y="76791"/>
                  </a:cubicBezTo>
                  <a:lnTo>
                    <a:pt x="7825" y="74537"/>
                  </a:lnTo>
                  <a:lnTo>
                    <a:pt x="17905" y="80107"/>
                  </a:lnTo>
                  <a:lnTo>
                    <a:pt x="20160" y="84617"/>
                  </a:lnTo>
                  <a:lnTo>
                    <a:pt x="22414" y="85678"/>
                  </a:lnTo>
                  <a:lnTo>
                    <a:pt x="23608" y="82362"/>
                  </a:lnTo>
                  <a:lnTo>
                    <a:pt x="21353" y="81168"/>
                  </a:lnTo>
                  <a:lnTo>
                    <a:pt x="21353" y="78914"/>
                  </a:lnTo>
                  <a:lnTo>
                    <a:pt x="24669" y="78914"/>
                  </a:lnTo>
                  <a:lnTo>
                    <a:pt x="26923" y="77720"/>
                  </a:lnTo>
                  <a:lnTo>
                    <a:pt x="26923" y="74404"/>
                  </a:lnTo>
                  <a:lnTo>
                    <a:pt x="27985" y="75465"/>
                  </a:lnTo>
                  <a:lnTo>
                    <a:pt x="29046" y="72150"/>
                  </a:lnTo>
                  <a:lnTo>
                    <a:pt x="25730" y="65385"/>
                  </a:lnTo>
                  <a:lnTo>
                    <a:pt x="23475" y="67640"/>
                  </a:lnTo>
                  <a:lnTo>
                    <a:pt x="20027" y="65385"/>
                  </a:lnTo>
                  <a:lnTo>
                    <a:pt x="23475" y="60877"/>
                  </a:lnTo>
                  <a:lnTo>
                    <a:pt x="21220" y="58621"/>
                  </a:lnTo>
                  <a:lnTo>
                    <a:pt x="41513" y="45094"/>
                  </a:lnTo>
                  <a:lnTo>
                    <a:pt x="41513" y="36074"/>
                  </a:lnTo>
                  <a:lnTo>
                    <a:pt x="40452" y="32627"/>
                  </a:lnTo>
                  <a:lnTo>
                    <a:pt x="39391" y="30372"/>
                  </a:lnTo>
                  <a:lnTo>
                    <a:pt x="39391" y="22547"/>
                  </a:lnTo>
                  <a:lnTo>
                    <a:pt x="38197" y="21353"/>
                  </a:lnTo>
                  <a:lnTo>
                    <a:pt x="38197" y="20292"/>
                  </a:lnTo>
                  <a:lnTo>
                    <a:pt x="37003" y="20292"/>
                  </a:lnTo>
                  <a:lnTo>
                    <a:pt x="35942" y="19098"/>
                  </a:lnTo>
                  <a:lnTo>
                    <a:pt x="35942" y="16844"/>
                  </a:lnTo>
                  <a:lnTo>
                    <a:pt x="32626" y="14589"/>
                  </a:lnTo>
                  <a:lnTo>
                    <a:pt x="32626" y="13528"/>
                  </a:lnTo>
                  <a:lnTo>
                    <a:pt x="31566" y="13528"/>
                  </a:lnTo>
                  <a:lnTo>
                    <a:pt x="31566" y="11273"/>
                  </a:lnTo>
                  <a:lnTo>
                    <a:pt x="33820" y="11273"/>
                  </a:lnTo>
                  <a:lnTo>
                    <a:pt x="33820" y="12467"/>
                  </a:lnTo>
                  <a:lnTo>
                    <a:pt x="35014" y="11273"/>
                  </a:lnTo>
                  <a:lnTo>
                    <a:pt x="46287" y="15783"/>
                  </a:lnTo>
                  <a:lnTo>
                    <a:pt x="47481" y="11273"/>
                  </a:lnTo>
                  <a:lnTo>
                    <a:pt x="46287" y="10213"/>
                  </a:lnTo>
                  <a:lnTo>
                    <a:pt x="44032" y="11273"/>
                  </a:lnTo>
                  <a:lnTo>
                    <a:pt x="42971" y="7957"/>
                  </a:lnTo>
                  <a:lnTo>
                    <a:pt x="39656" y="4510"/>
                  </a:lnTo>
                  <a:lnTo>
                    <a:pt x="40717" y="4510"/>
                  </a:lnTo>
                  <a:lnTo>
                    <a:pt x="44032" y="7957"/>
                  </a:lnTo>
                  <a:lnTo>
                    <a:pt x="44032" y="9019"/>
                  </a:lnTo>
                  <a:lnTo>
                    <a:pt x="47481" y="9019"/>
                  </a:lnTo>
                  <a:lnTo>
                    <a:pt x="49735" y="11273"/>
                  </a:lnTo>
                  <a:lnTo>
                    <a:pt x="51990" y="12467"/>
                  </a:lnTo>
                  <a:lnTo>
                    <a:pt x="50797" y="9019"/>
                  </a:lnTo>
                  <a:lnTo>
                    <a:pt x="53051" y="0"/>
                  </a:lnTo>
                  <a:lnTo>
                    <a:pt x="55306" y="0"/>
                  </a:lnTo>
                  <a:lnTo>
                    <a:pt x="57560" y="5570"/>
                  </a:lnTo>
                  <a:lnTo>
                    <a:pt x="58754" y="6631"/>
                  </a:lnTo>
                  <a:lnTo>
                    <a:pt x="56499" y="11141"/>
                  </a:lnTo>
                  <a:lnTo>
                    <a:pt x="58754" y="13396"/>
                  </a:lnTo>
                  <a:lnTo>
                    <a:pt x="57560" y="14457"/>
                  </a:lnTo>
                  <a:lnTo>
                    <a:pt x="55306" y="12202"/>
                  </a:lnTo>
                  <a:lnTo>
                    <a:pt x="54112" y="12202"/>
                  </a:lnTo>
                  <a:lnTo>
                    <a:pt x="56367" y="16711"/>
                  </a:lnTo>
                  <a:lnTo>
                    <a:pt x="56367" y="20160"/>
                  </a:lnTo>
                  <a:lnTo>
                    <a:pt x="57428" y="25730"/>
                  </a:lnTo>
                  <a:lnTo>
                    <a:pt x="56367" y="26791"/>
                  </a:lnTo>
                  <a:lnTo>
                    <a:pt x="55306" y="23475"/>
                  </a:lnTo>
                  <a:lnTo>
                    <a:pt x="53051" y="23475"/>
                  </a:lnTo>
                  <a:lnTo>
                    <a:pt x="55306" y="33555"/>
                  </a:lnTo>
                  <a:lnTo>
                    <a:pt x="62070" y="41380"/>
                  </a:lnTo>
                  <a:lnTo>
                    <a:pt x="66579" y="49205"/>
                  </a:lnTo>
                  <a:lnTo>
                    <a:pt x="71089" y="53714"/>
                  </a:lnTo>
                  <a:lnTo>
                    <a:pt x="77853" y="54775"/>
                  </a:lnTo>
                  <a:lnTo>
                    <a:pt x="81168" y="53714"/>
                  </a:lnTo>
                  <a:lnTo>
                    <a:pt x="81168" y="54775"/>
                  </a:lnTo>
                  <a:lnTo>
                    <a:pt x="85678" y="52521"/>
                  </a:lnTo>
                  <a:lnTo>
                    <a:pt x="86871" y="53714"/>
                  </a:lnTo>
                  <a:lnTo>
                    <a:pt x="85678" y="50398"/>
                  </a:lnTo>
                  <a:lnTo>
                    <a:pt x="84617" y="41380"/>
                  </a:lnTo>
                  <a:lnTo>
                    <a:pt x="82362" y="40319"/>
                  </a:lnTo>
                  <a:lnTo>
                    <a:pt x="83556" y="39125"/>
                  </a:lnTo>
                  <a:lnTo>
                    <a:pt x="85810" y="41380"/>
                  </a:lnTo>
                  <a:lnTo>
                    <a:pt x="87004" y="45890"/>
                  </a:lnTo>
                  <a:lnTo>
                    <a:pt x="88197" y="46950"/>
                  </a:lnTo>
                  <a:lnTo>
                    <a:pt x="89259" y="50398"/>
                  </a:lnTo>
                  <a:lnTo>
                    <a:pt x="90320" y="49205"/>
                  </a:lnTo>
                  <a:lnTo>
                    <a:pt x="90320" y="50398"/>
                  </a:lnTo>
                  <a:lnTo>
                    <a:pt x="91513" y="50398"/>
                  </a:lnTo>
                  <a:lnTo>
                    <a:pt x="91513" y="49205"/>
                  </a:lnTo>
                  <a:lnTo>
                    <a:pt x="90320" y="48144"/>
                  </a:lnTo>
                  <a:lnTo>
                    <a:pt x="94829" y="45890"/>
                  </a:lnTo>
                  <a:lnTo>
                    <a:pt x="98145" y="43634"/>
                  </a:lnTo>
                  <a:lnTo>
                    <a:pt x="121752" y="33555"/>
                  </a:lnTo>
                  <a:lnTo>
                    <a:pt x="143105" y="13263"/>
                  </a:lnTo>
                  <a:lnTo>
                    <a:pt x="144299" y="13263"/>
                  </a:lnTo>
                  <a:lnTo>
                    <a:pt x="148809" y="5437"/>
                  </a:lnTo>
                  <a:lnTo>
                    <a:pt x="182496" y="27984"/>
                  </a:lnTo>
                  <a:lnTo>
                    <a:pt x="208358" y="2122"/>
                  </a:lnTo>
                  <a:lnTo>
                    <a:pt x="213929" y="7693"/>
                  </a:lnTo>
                  <a:lnTo>
                    <a:pt x="233027" y="23475"/>
                  </a:lnTo>
                  <a:lnTo>
                    <a:pt x="268969" y="37003"/>
                  </a:lnTo>
                  <a:lnTo>
                    <a:pt x="291516" y="49337"/>
                  </a:lnTo>
                  <a:lnTo>
                    <a:pt x="298280" y="52653"/>
                  </a:lnTo>
                  <a:lnTo>
                    <a:pt x="326397" y="67242"/>
                  </a:lnTo>
                  <a:lnTo>
                    <a:pt x="340986" y="80771"/>
                  </a:lnTo>
                  <a:lnTo>
                    <a:pt x="334222" y="83025"/>
                  </a:lnTo>
                  <a:lnTo>
                    <a:pt x="356769" y="126925"/>
                  </a:lnTo>
                  <a:lnTo>
                    <a:pt x="357830" y="129179"/>
                  </a:lnTo>
                  <a:lnTo>
                    <a:pt x="360085" y="128118"/>
                  </a:lnTo>
                  <a:lnTo>
                    <a:pt x="373613" y="138198"/>
                  </a:lnTo>
                  <a:lnTo>
                    <a:pt x="385947" y="147217"/>
                  </a:lnTo>
                  <a:lnTo>
                    <a:pt x="388202" y="147217"/>
                  </a:lnTo>
                  <a:lnTo>
                    <a:pt x="400536" y="162999"/>
                  </a:lnTo>
                  <a:lnTo>
                    <a:pt x="400536" y="156236"/>
                  </a:lnTo>
                  <a:lnTo>
                    <a:pt x="403852" y="151726"/>
                  </a:lnTo>
                  <a:lnTo>
                    <a:pt x="406107" y="150665"/>
                  </a:lnTo>
                  <a:lnTo>
                    <a:pt x="409422" y="156236"/>
                  </a:lnTo>
                  <a:lnTo>
                    <a:pt x="407168" y="158491"/>
                  </a:lnTo>
                  <a:lnTo>
                    <a:pt x="407168" y="162999"/>
                  </a:lnTo>
                  <a:lnTo>
                    <a:pt x="408361" y="164061"/>
                  </a:lnTo>
                  <a:lnTo>
                    <a:pt x="409422" y="159552"/>
                  </a:lnTo>
                  <a:lnTo>
                    <a:pt x="416186" y="155042"/>
                  </a:lnTo>
                  <a:lnTo>
                    <a:pt x="413932" y="152788"/>
                  </a:lnTo>
                  <a:lnTo>
                    <a:pt x="420696" y="148278"/>
                  </a:lnTo>
                  <a:lnTo>
                    <a:pt x="438733" y="165122"/>
                  </a:lnTo>
                  <a:lnTo>
                    <a:pt x="443242" y="168570"/>
                  </a:lnTo>
                  <a:lnTo>
                    <a:pt x="422950" y="192178"/>
                  </a:lnTo>
                  <a:lnTo>
                    <a:pt x="412871" y="183159"/>
                  </a:lnTo>
                  <a:lnTo>
                    <a:pt x="400536" y="197748"/>
                  </a:lnTo>
                  <a:lnTo>
                    <a:pt x="397221" y="198942"/>
                  </a:lnTo>
                  <a:lnTo>
                    <a:pt x="393772" y="213531"/>
                  </a:lnTo>
                  <a:lnTo>
                    <a:pt x="392711" y="213531"/>
                  </a:lnTo>
                  <a:lnTo>
                    <a:pt x="387008" y="222550"/>
                  </a:lnTo>
                  <a:lnTo>
                    <a:pt x="384754" y="223611"/>
                  </a:lnTo>
                  <a:lnTo>
                    <a:pt x="382499" y="223611"/>
                  </a:lnTo>
                  <a:lnTo>
                    <a:pt x="381438" y="225866"/>
                  </a:lnTo>
                  <a:lnTo>
                    <a:pt x="383692" y="228120"/>
                  </a:lnTo>
                  <a:lnTo>
                    <a:pt x="384886" y="226926"/>
                  </a:lnTo>
                  <a:lnTo>
                    <a:pt x="387141" y="226926"/>
                  </a:lnTo>
                  <a:lnTo>
                    <a:pt x="387141" y="230375"/>
                  </a:lnTo>
                  <a:lnTo>
                    <a:pt x="384886" y="230375"/>
                  </a:lnTo>
                  <a:lnTo>
                    <a:pt x="374807" y="232629"/>
                  </a:lnTo>
                  <a:lnTo>
                    <a:pt x="356769" y="242709"/>
                  </a:lnTo>
                  <a:lnTo>
                    <a:pt x="348944" y="246157"/>
                  </a:lnTo>
                  <a:lnTo>
                    <a:pt x="321888" y="260746"/>
                  </a:lnTo>
                  <a:lnTo>
                    <a:pt x="302790" y="234884"/>
                  </a:lnTo>
                  <a:lnTo>
                    <a:pt x="291516" y="242709"/>
                  </a:lnTo>
                  <a:lnTo>
                    <a:pt x="289261" y="241648"/>
                  </a:lnTo>
                  <a:lnTo>
                    <a:pt x="287007" y="243903"/>
                  </a:lnTo>
                  <a:lnTo>
                    <a:pt x="284752" y="242709"/>
                  </a:lnTo>
                  <a:lnTo>
                    <a:pt x="280243" y="231436"/>
                  </a:lnTo>
                  <a:lnTo>
                    <a:pt x="292577" y="222417"/>
                  </a:lnTo>
                  <a:lnTo>
                    <a:pt x="285813" y="211143"/>
                  </a:lnTo>
                  <a:lnTo>
                    <a:pt x="265521" y="210083"/>
                  </a:lnTo>
                  <a:lnTo>
                    <a:pt x="211541" y="232629"/>
                  </a:lnTo>
                  <a:lnTo>
                    <a:pt x="207032" y="234884"/>
                  </a:lnTo>
                  <a:lnTo>
                    <a:pt x="205839" y="233823"/>
                  </a:lnTo>
                  <a:lnTo>
                    <a:pt x="202523" y="234884"/>
                  </a:lnTo>
                  <a:lnTo>
                    <a:pt x="202523" y="237139"/>
                  </a:lnTo>
                  <a:lnTo>
                    <a:pt x="199207" y="238332"/>
                  </a:lnTo>
                  <a:lnTo>
                    <a:pt x="196952" y="236078"/>
                  </a:lnTo>
                  <a:lnTo>
                    <a:pt x="195892" y="233823"/>
                  </a:lnTo>
                  <a:lnTo>
                    <a:pt x="192576" y="234884"/>
                  </a:lnTo>
                  <a:lnTo>
                    <a:pt x="192576" y="237139"/>
                  </a:lnTo>
                  <a:lnTo>
                    <a:pt x="190321" y="238332"/>
                  </a:lnTo>
                  <a:lnTo>
                    <a:pt x="189260" y="241648"/>
                  </a:lnTo>
                  <a:lnTo>
                    <a:pt x="185812" y="241648"/>
                  </a:lnTo>
                  <a:lnTo>
                    <a:pt x="185812" y="242709"/>
                  </a:lnTo>
                  <a:lnTo>
                    <a:pt x="139657" y="273081"/>
                  </a:lnTo>
                </a:path>
              </a:pathLst>
            </a:custGeom>
            <a:noFill/>
            <a:ln w="3315" cap="flat">
              <a:solidFill>
                <a:schemeClr val="bg1">
                  <a:lumMod val="65000"/>
                </a:schemeClr>
              </a:solidFill>
              <a:prstDash val="solid"/>
              <a:miter/>
            </a:ln>
          </p:spPr>
          <p:txBody>
            <a:bodyPr rtlCol="0" anchor="ctr"/>
            <a:lstStyle/>
            <a:p>
              <a:endParaRPr lang="en-FI" sz="816"/>
            </a:p>
          </p:txBody>
        </p:sp>
        <p:sp>
          <p:nvSpPr>
            <p:cNvPr id="969" name="Freeform: Shape 968">
              <a:extLst>
                <a:ext uri="{FF2B5EF4-FFF2-40B4-BE49-F238E27FC236}">
                  <a16:creationId xmlns:a16="http://schemas.microsoft.com/office/drawing/2014/main" id="{4781891E-4F22-DDD8-C6F2-F4366308E819}"/>
                </a:ext>
              </a:extLst>
            </p:cNvPr>
            <p:cNvSpPr/>
            <p:nvPr/>
          </p:nvSpPr>
          <p:spPr>
            <a:xfrm>
              <a:off x="4684545" y="9538258"/>
              <a:ext cx="329713" cy="335283"/>
            </a:xfrm>
            <a:custGeom>
              <a:avLst/>
              <a:gdLst>
                <a:gd name="connsiteX0" fmla="*/ 61937 w 329713"/>
                <a:gd name="connsiteY0" fmla="*/ 0 h 335283"/>
                <a:gd name="connsiteX1" fmla="*/ 75465 w 329713"/>
                <a:gd name="connsiteY1" fmla="*/ 11274 h 335283"/>
                <a:gd name="connsiteX2" fmla="*/ 100134 w 329713"/>
                <a:gd name="connsiteY2" fmla="*/ 31433 h 335283"/>
                <a:gd name="connsiteX3" fmla="*/ 121487 w 329713"/>
                <a:gd name="connsiteY3" fmla="*/ 50664 h 335283"/>
                <a:gd name="connsiteX4" fmla="*/ 121487 w 329713"/>
                <a:gd name="connsiteY4" fmla="*/ 49470 h 335283"/>
                <a:gd name="connsiteX5" fmla="*/ 123742 w 329713"/>
                <a:gd name="connsiteY5" fmla="*/ 47216 h 335283"/>
                <a:gd name="connsiteX6" fmla="*/ 125997 w 329713"/>
                <a:gd name="connsiteY6" fmla="*/ 47216 h 335283"/>
                <a:gd name="connsiteX7" fmla="*/ 128251 w 329713"/>
                <a:gd name="connsiteY7" fmla="*/ 49470 h 335283"/>
                <a:gd name="connsiteX8" fmla="*/ 129445 w 329713"/>
                <a:gd name="connsiteY8" fmla="*/ 48410 h 335283"/>
                <a:gd name="connsiteX9" fmla="*/ 129445 w 329713"/>
                <a:gd name="connsiteY9" fmla="*/ 44961 h 335283"/>
                <a:gd name="connsiteX10" fmla="*/ 135016 w 329713"/>
                <a:gd name="connsiteY10" fmla="*/ 40451 h 335283"/>
                <a:gd name="connsiteX11" fmla="*/ 133954 w 329713"/>
                <a:gd name="connsiteY11" fmla="*/ 33688 h 335283"/>
                <a:gd name="connsiteX12" fmla="*/ 135016 w 329713"/>
                <a:gd name="connsiteY12" fmla="*/ 26924 h 335283"/>
                <a:gd name="connsiteX13" fmla="*/ 133954 w 329713"/>
                <a:gd name="connsiteY13" fmla="*/ 25863 h 335283"/>
                <a:gd name="connsiteX14" fmla="*/ 136209 w 329713"/>
                <a:gd name="connsiteY14" fmla="*/ 26924 h 335283"/>
                <a:gd name="connsiteX15" fmla="*/ 138464 w 329713"/>
                <a:gd name="connsiteY15" fmla="*/ 30372 h 335283"/>
                <a:gd name="connsiteX16" fmla="*/ 139525 w 329713"/>
                <a:gd name="connsiteY16" fmla="*/ 31433 h 335283"/>
                <a:gd name="connsiteX17" fmla="*/ 139525 w 329713"/>
                <a:gd name="connsiteY17" fmla="*/ 34881 h 335283"/>
                <a:gd name="connsiteX18" fmla="*/ 141779 w 329713"/>
                <a:gd name="connsiteY18" fmla="*/ 37136 h 335283"/>
                <a:gd name="connsiteX19" fmla="*/ 140718 w 329713"/>
                <a:gd name="connsiteY19" fmla="*/ 38197 h 335283"/>
                <a:gd name="connsiteX20" fmla="*/ 141779 w 329713"/>
                <a:gd name="connsiteY20" fmla="*/ 39391 h 335283"/>
                <a:gd name="connsiteX21" fmla="*/ 138464 w 329713"/>
                <a:gd name="connsiteY21" fmla="*/ 39391 h 335283"/>
                <a:gd name="connsiteX22" fmla="*/ 138464 w 329713"/>
                <a:gd name="connsiteY22" fmla="*/ 40451 h 335283"/>
                <a:gd name="connsiteX23" fmla="*/ 136209 w 329713"/>
                <a:gd name="connsiteY23" fmla="*/ 41645 h 335283"/>
                <a:gd name="connsiteX24" fmla="*/ 135016 w 329713"/>
                <a:gd name="connsiteY24" fmla="*/ 41645 h 335283"/>
                <a:gd name="connsiteX25" fmla="*/ 135016 w 329713"/>
                <a:gd name="connsiteY25" fmla="*/ 42707 h 335283"/>
                <a:gd name="connsiteX26" fmla="*/ 132761 w 329713"/>
                <a:gd name="connsiteY26" fmla="*/ 46154 h 335283"/>
                <a:gd name="connsiteX27" fmla="*/ 131700 w 329713"/>
                <a:gd name="connsiteY27" fmla="*/ 46154 h 335283"/>
                <a:gd name="connsiteX28" fmla="*/ 131700 w 329713"/>
                <a:gd name="connsiteY28" fmla="*/ 49470 h 335283"/>
                <a:gd name="connsiteX29" fmla="*/ 132761 w 329713"/>
                <a:gd name="connsiteY29" fmla="*/ 51725 h 335283"/>
                <a:gd name="connsiteX30" fmla="*/ 129445 w 329713"/>
                <a:gd name="connsiteY30" fmla="*/ 52918 h 335283"/>
                <a:gd name="connsiteX31" fmla="*/ 128251 w 329713"/>
                <a:gd name="connsiteY31" fmla="*/ 52918 h 335283"/>
                <a:gd name="connsiteX32" fmla="*/ 124936 w 329713"/>
                <a:gd name="connsiteY32" fmla="*/ 49470 h 335283"/>
                <a:gd name="connsiteX33" fmla="*/ 123742 w 329713"/>
                <a:gd name="connsiteY33" fmla="*/ 49470 h 335283"/>
                <a:gd name="connsiteX34" fmla="*/ 123742 w 329713"/>
                <a:gd name="connsiteY34" fmla="*/ 51725 h 335283"/>
                <a:gd name="connsiteX35" fmla="*/ 125997 w 329713"/>
                <a:gd name="connsiteY35" fmla="*/ 55174 h 335283"/>
                <a:gd name="connsiteX36" fmla="*/ 181170 w 329713"/>
                <a:gd name="connsiteY36" fmla="*/ 101195 h 335283"/>
                <a:gd name="connsiteX37" fmla="*/ 190188 w 329713"/>
                <a:gd name="connsiteY37" fmla="*/ 92177 h 335283"/>
                <a:gd name="connsiteX38" fmla="*/ 194698 w 329713"/>
                <a:gd name="connsiteY38" fmla="*/ 95625 h 335283"/>
                <a:gd name="connsiteX39" fmla="*/ 204778 w 329713"/>
                <a:gd name="connsiteY39" fmla="*/ 85545 h 335283"/>
                <a:gd name="connsiteX40" fmla="*/ 198014 w 329713"/>
                <a:gd name="connsiteY40" fmla="*/ 85545 h 335283"/>
                <a:gd name="connsiteX41" fmla="*/ 193504 w 329713"/>
                <a:gd name="connsiteY41" fmla="*/ 81035 h 335283"/>
                <a:gd name="connsiteX42" fmla="*/ 192443 w 329713"/>
                <a:gd name="connsiteY42" fmla="*/ 81035 h 335283"/>
                <a:gd name="connsiteX43" fmla="*/ 188995 w 329713"/>
                <a:gd name="connsiteY43" fmla="*/ 84351 h 335283"/>
                <a:gd name="connsiteX44" fmla="*/ 185679 w 329713"/>
                <a:gd name="connsiteY44" fmla="*/ 83291 h 335283"/>
                <a:gd name="connsiteX45" fmla="*/ 184618 w 329713"/>
                <a:gd name="connsiteY45" fmla="*/ 79842 h 335283"/>
                <a:gd name="connsiteX46" fmla="*/ 182231 w 329713"/>
                <a:gd name="connsiteY46" fmla="*/ 79842 h 335283"/>
                <a:gd name="connsiteX47" fmla="*/ 182231 w 329713"/>
                <a:gd name="connsiteY47" fmla="*/ 84351 h 335283"/>
                <a:gd name="connsiteX48" fmla="*/ 181170 w 329713"/>
                <a:gd name="connsiteY48" fmla="*/ 84351 h 335283"/>
                <a:gd name="connsiteX49" fmla="*/ 180109 w 329713"/>
                <a:gd name="connsiteY49" fmla="*/ 81035 h 335283"/>
                <a:gd name="connsiteX50" fmla="*/ 180109 w 329713"/>
                <a:gd name="connsiteY50" fmla="*/ 82097 h 335283"/>
                <a:gd name="connsiteX51" fmla="*/ 178915 w 329713"/>
                <a:gd name="connsiteY51" fmla="*/ 82097 h 335283"/>
                <a:gd name="connsiteX52" fmla="*/ 177854 w 329713"/>
                <a:gd name="connsiteY52" fmla="*/ 79842 h 335283"/>
                <a:gd name="connsiteX53" fmla="*/ 177854 w 329713"/>
                <a:gd name="connsiteY53" fmla="*/ 78781 h 335283"/>
                <a:gd name="connsiteX54" fmla="*/ 176660 w 329713"/>
                <a:gd name="connsiteY54" fmla="*/ 76527 h 335283"/>
                <a:gd name="connsiteX55" fmla="*/ 177854 w 329713"/>
                <a:gd name="connsiteY55" fmla="*/ 74272 h 335283"/>
                <a:gd name="connsiteX56" fmla="*/ 181170 w 329713"/>
                <a:gd name="connsiteY56" fmla="*/ 77588 h 335283"/>
                <a:gd name="connsiteX57" fmla="*/ 188995 w 329713"/>
                <a:gd name="connsiteY57" fmla="*/ 77588 h 335283"/>
                <a:gd name="connsiteX58" fmla="*/ 191250 w 329713"/>
                <a:gd name="connsiteY58" fmla="*/ 78781 h 335283"/>
                <a:gd name="connsiteX59" fmla="*/ 192443 w 329713"/>
                <a:gd name="connsiteY59" fmla="*/ 81035 h 335283"/>
                <a:gd name="connsiteX60" fmla="*/ 195759 w 329713"/>
                <a:gd name="connsiteY60" fmla="*/ 81035 h 335283"/>
                <a:gd name="connsiteX61" fmla="*/ 200268 w 329713"/>
                <a:gd name="connsiteY61" fmla="*/ 83291 h 335283"/>
                <a:gd name="connsiteX62" fmla="*/ 200268 w 329713"/>
                <a:gd name="connsiteY62" fmla="*/ 84351 h 335283"/>
                <a:gd name="connsiteX63" fmla="*/ 205971 w 329713"/>
                <a:gd name="connsiteY63" fmla="*/ 84351 h 335283"/>
                <a:gd name="connsiteX64" fmla="*/ 235149 w 329713"/>
                <a:gd name="connsiteY64" fmla="*/ 55174 h 335283"/>
                <a:gd name="connsiteX65" fmla="*/ 261144 w 329713"/>
                <a:gd name="connsiteY65" fmla="*/ 82097 h 335283"/>
                <a:gd name="connsiteX66" fmla="*/ 274540 w 329713"/>
                <a:gd name="connsiteY66" fmla="*/ 68568 h 335283"/>
                <a:gd name="connsiteX67" fmla="*/ 295893 w 329713"/>
                <a:gd name="connsiteY67" fmla="*/ 91115 h 335283"/>
                <a:gd name="connsiteX68" fmla="*/ 299341 w 329713"/>
                <a:gd name="connsiteY68" fmla="*/ 85545 h 335283"/>
                <a:gd name="connsiteX69" fmla="*/ 301596 w 329713"/>
                <a:gd name="connsiteY69" fmla="*/ 87800 h 335283"/>
                <a:gd name="connsiteX70" fmla="*/ 306105 w 329713"/>
                <a:gd name="connsiteY70" fmla="*/ 81035 h 335283"/>
                <a:gd name="connsiteX71" fmla="*/ 308360 w 329713"/>
                <a:gd name="connsiteY71" fmla="*/ 81035 h 335283"/>
                <a:gd name="connsiteX72" fmla="*/ 316185 w 329713"/>
                <a:gd name="connsiteY72" fmla="*/ 70824 h 335283"/>
                <a:gd name="connsiteX73" fmla="*/ 329713 w 329713"/>
                <a:gd name="connsiteY73" fmla="*/ 74272 h 335283"/>
                <a:gd name="connsiteX74" fmla="*/ 329713 w 329713"/>
                <a:gd name="connsiteY74" fmla="*/ 89922 h 335283"/>
                <a:gd name="connsiteX75" fmla="*/ 320695 w 329713"/>
                <a:gd name="connsiteY75" fmla="*/ 101195 h 335283"/>
                <a:gd name="connsiteX76" fmla="*/ 316185 w 329713"/>
                <a:gd name="connsiteY76" fmla="*/ 101195 h 335283"/>
                <a:gd name="connsiteX77" fmla="*/ 308360 w 329713"/>
                <a:gd name="connsiteY77" fmla="*/ 103450 h 335283"/>
                <a:gd name="connsiteX78" fmla="*/ 312869 w 329713"/>
                <a:gd name="connsiteY78" fmla="*/ 109153 h 335283"/>
                <a:gd name="connsiteX79" fmla="*/ 313930 w 329713"/>
                <a:gd name="connsiteY79" fmla="*/ 132761 h 335283"/>
                <a:gd name="connsiteX80" fmla="*/ 298148 w 329713"/>
                <a:gd name="connsiteY80" fmla="*/ 150798 h 335283"/>
                <a:gd name="connsiteX81" fmla="*/ 304912 w 329713"/>
                <a:gd name="connsiteY81" fmla="*/ 156369 h 335283"/>
                <a:gd name="connsiteX82" fmla="*/ 313930 w 329713"/>
                <a:gd name="connsiteY82" fmla="*/ 160878 h 335283"/>
                <a:gd name="connsiteX83" fmla="*/ 313930 w 329713"/>
                <a:gd name="connsiteY83" fmla="*/ 166448 h 335283"/>
                <a:gd name="connsiteX84" fmla="*/ 318440 w 329713"/>
                <a:gd name="connsiteY84" fmla="*/ 172151 h 335283"/>
                <a:gd name="connsiteX85" fmla="*/ 318440 w 329713"/>
                <a:gd name="connsiteY85" fmla="*/ 176661 h 335283"/>
                <a:gd name="connsiteX86" fmla="*/ 320695 w 329713"/>
                <a:gd name="connsiteY86" fmla="*/ 178915 h 335283"/>
                <a:gd name="connsiteX87" fmla="*/ 310615 w 329713"/>
                <a:gd name="connsiteY87" fmla="*/ 187934 h 335283"/>
                <a:gd name="connsiteX88" fmla="*/ 308360 w 329713"/>
                <a:gd name="connsiteY88" fmla="*/ 185679 h 335283"/>
                <a:gd name="connsiteX89" fmla="*/ 295893 w 329713"/>
                <a:gd name="connsiteY89" fmla="*/ 199075 h 335283"/>
                <a:gd name="connsiteX90" fmla="*/ 297086 w 329713"/>
                <a:gd name="connsiteY90" fmla="*/ 202523 h 335283"/>
                <a:gd name="connsiteX91" fmla="*/ 276794 w 329713"/>
                <a:gd name="connsiteY91" fmla="*/ 212603 h 335283"/>
                <a:gd name="connsiteX92" fmla="*/ 276794 w 329713"/>
                <a:gd name="connsiteY92" fmla="*/ 211542 h 335283"/>
                <a:gd name="connsiteX93" fmla="*/ 265521 w 329713"/>
                <a:gd name="connsiteY93" fmla="*/ 217112 h 335283"/>
                <a:gd name="connsiteX94" fmla="*/ 267776 w 329713"/>
                <a:gd name="connsiteY94" fmla="*/ 221622 h 335283"/>
                <a:gd name="connsiteX95" fmla="*/ 275734 w 329713"/>
                <a:gd name="connsiteY95" fmla="*/ 219367 h 335283"/>
                <a:gd name="connsiteX96" fmla="*/ 294832 w 329713"/>
                <a:gd name="connsiteY96" fmla="*/ 259951 h 335283"/>
                <a:gd name="connsiteX97" fmla="*/ 274540 w 329713"/>
                <a:gd name="connsiteY97" fmla="*/ 268837 h 335283"/>
                <a:gd name="connsiteX98" fmla="*/ 279049 w 329713"/>
                <a:gd name="connsiteY98" fmla="*/ 282365 h 335283"/>
                <a:gd name="connsiteX99" fmla="*/ 227324 w 329713"/>
                <a:gd name="connsiteY99" fmla="*/ 284620 h 335283"/>
                <a:gd name="connsiteX100" fmla="*/ 201462 w 329713"/>
                <a:gd name="connsiteY100" fmla="*/ 333029 h 335283"/>
                <a:gd name="connsiteX101" fmla="*/ 118172 w 329713"/>
                <a:gd name="connsiteY101" fmla="*/ 318440 h 335283"/>
                <a:gd name="connsiteX102" fmla="*/ 113662 w 329713"/>
                <a:gd name="connsiteY102" fmla="*/ 322950 h 335283"/>
                <a:gd name="connsiteX103" fmla="*/ 106898 w 329713"/>
                <a:gd name="connsiteY103" fmla="*/ 317246 h 335283"/>
                <a:gd name="connsiteX104" fmla="*/ 70956 w 329713"/>
                <a:gd name="connsiteY104" fmla="*/ 335284 h 335283"/>
                <a:gd name="connsiteX105" fmla="*/ 67508 w 329713"/>
                <a:gd name="connsiteY105" fmla="*/ 326265 h 335283"/>
                <a:gd name="connsiteX106" fmla="*/ 86606 w 329713"/>
                <a:gd name="connsiteY106" fmla="*/ 314991 h 335283"/>
                <a:gd name="connsiteX107" fmla="*/ 92309 w 329713"/>
                <a:gd name="connsiteY107" fmla="*/ 305973 h 335283"/>
                <a:gd name="connsiteX108" fmla="*/ 88861 w 329713"/>
                <a:gd name="connsiteY108" fmla="*/ 300403 h 335283"/>
                <a:gd name="connsiteX109" fmla="*/ 78781 w 329713"/>
                <a:gd name="connsiteY109" fmla="*/ 297087 h 335283"/>
                <a:gd name="connsiteX110" fmla="*/ 78781 w 329713"/>
                <a:gd name="connsiteY110" fmla="*/ 299341 h 335283"/>
                <a:gd name="connsiteX111" fmla="*/ 67508 w 329713"/>
                <a:gd name="connsiteY111" fmla="*/ 289129 h 335283"/>
                <a:gd name="connsiteX112" fmla="*/ 47348 w 329713"/>
                <a:gd name="connsiteY112" fmla="*/ 276794 h 335283"/>
                <a:gd name="connsiteX113" fmla="*/ 45093 w 329713"/>
                <a:gd name="connsiteY113" fmla="*/ 272286 h 335283"/>
                <a:gd name="connsiteX114" fmla="*/ 52919 w 329713"/>
                <a:gd name="connsiteY114" fmla="*/ 261012 h 335283"/>
                <a:gd name="connsiteX115" fmla="*/ 39391 w 329713"/>
                <a:gd name="connsiteY115" fmla="*/ 250932 h 335283"/>
                <a:gd name="connsiteX116" fmla="*/ 49470 w 329713"/>
                <a:gd name="connsiteY116" fmla="*/ 241913 h 335283"/>
                <a:gd name="connsiteX117" fmla="*/ 36075 w 329713"/>
                <a:gd name="connsiteY117" fmla="*/ 218306 h 335283"/>
                <a:gd name="connsiteX118" fmla="*/ 25863 w 329713"/>
                <a:gd name="connsiteY118" fmla="*/ 218306 h 335283"/>
                <a:gd name="connsiteX119" fmla="*/ 25863 w 329713"/>
                <a:gd name="connsiteY119" fmla="*/ 226130 h 335283"/>
                <a:gd name="connsiteX120" fmla="*/ 34881 w 329713"/>
                <a:gd name="connsiteY120" fmla="*/ 232895 h 335283"/>
                <a:gd name="connsiteX121" fmla="*/ 32627 w 329713"/>
                <a:gd name="connsiteY121" fmla="*/ 237404 h 335283"/>
                <a:gd name="connsiteX122" fmla="*/ 25863 w 329713"/>
                <a:gd name="connsiteY122" fmla="*/ 232895 h 335283"/>
                <a:gd name="connsiteX123" fmla="*/ 21353 w 329713"/>
                <a:gd name="connsiteY123" fmla="*/ 238465 h 335283"/>
                <a:gd name="connsiteX124" fmla="*/ 18038 w 329713"/>
                <a:gd name="connsiteY124" fmla="*/ 239659 h 335283"/>
                <a:gd name="connsiteX125" fmla="*/ 12467 w 329713"/>
                <a:gd name="connsiteY125" fmla="*/ 236210 h 335283"/>
                <a:gd name="connsiteX126" fmla="*/ 12467 w 329713"/>
                <a:gd name="connsiteY126" fmla="*/ 233956 h 335283"/>
                <a:gd name="connsiteX127" fmla="*/ 18038 w 329713"/>
                <a:gd name="connsiteY127" fmla="*/ 185679 h 335283"/>
                <a:gd name="connsiteX128" fmla="*/ 19098 w 329713"/>
                <a:gd name="connsiteY128" fmla="*/ 170958 h 335283"/>
                <a:gd name="connsiteX129" fmla="*/ 11273 w 329713"/>
                <a:gd name="connsiteY129" fmla="*/ 145095 h 335283"/>
                <a:gd name="connsiteX130" fmla="*/ 25863 w 329713"/>
                <a:gd name="connsiteY130" fmla="*/ 136076 h 335283"/>
                <a:gd name="connsiteX131" fmla="*/ 18038 w 329713"/>
                <a:gd name="connsiteY131" fmla="*/ 123742 h 335283"/>
                <a:gd name="connsiteX132" fmla="*/ 30372 w 329713"/>
                <a:gd name="connsiteY132" fmla="*/ 114723 h 335283"/>
                <a:gd name="connsiteX133" fmla="*/ 34881 w 329713"/>
                <a:gd name="connsiteY133" fmla="*/ 100134 h 335283"/>
                <a:gd name="connsiteX134" fmla="*/ 29311 w 329713"/>
                <a:gd name="connsiteY134" fmla="*/ 91115 h 335283"/>
                <a:gd name="connsiteX135" fmla="*/ 22547 w 329713"/>
                <a:gd name="connsiteY135" fmla="*/ 93371 h 335283"/>
                <a:gd name="connsiteX136" fmla="*/ 12467 w 329713"/>
                <a:gd name="connsiteY136" fmla="*/ 72017 h 335283"/>
                <a:gd name="connsiteX137" fmla="*/ 4509 w 329713"/>
                <a:gd name="connsiteY137" fmla="*/ 62998 h 335283"/>
                <a:gd name="connsiteX138" fmla="*/ 3448 w 329713"/>
                <a:gd name="connsiteY138" fmla="*/ 61937 h 335283"/>
                <a:gd name="connsiteX139" fmla="*/ 5703 w 329713"/>
                <a:gd name="connsiteY139" fmla="*/ 61937 h 335283"/>
                <a:gd name="connsiteX140" fmla="*/ 5703 w 329713"/>
                <a:gd name="connsiteY140" fmla="*/ 58489 h 335283"/>
                <a:gd name="connsiteX141" fmla="*/ 3448 w 329713"/>
                <a:gd name="connsiteY141" fmla="*/ 58489 h 335283"/>
                <a:gd name="connsiteX142" fmla="*/ 2255 w 329713"/>
                <a:gd name="connsiteY142" fmla="*/ 59683 h 335283"/>
                <a:gd name="connsiteX143" fmla="*/ 0 w 329713"/>
                <a:gd name="connsiteY143" fmla="*/ 57428 h 335283"/>
                <a:gd name="connsiteX144" fmla="*/ 1194 w 329713"/>
                <a:gd name="connsiteY144" fmla="*/ 55174 h 335283"/>
                <a:gd name="connsiteX145" fmla="*/ 3448 w 329713"/>
                <a:gd name="connsiteY145" fmla="*/ 55174 h 335283"/>
                <a:gd name="connsiteX146" fmla="*/ 5703 w 329713"/>
                <a:gd name="connsiteY146" fmla="*/ 53980 h 335283"/>
                <a:gd name="connsiteX147" fmla="*/ 11273 w 329713"/>
                <a:gd name="connsiteY147" fmla="*/ 44961 h 335283"/>
                <a:gd name="connsiteX148" fmla="*/ 12467 w 329713"/>
                <a:gd name="connsiteY148" fmla="*/ 44961 h 335283"/>
                <a:gd name="connsiteX149" fmla="*/ 15783 w 329713"/>
                <a:gd name="connsiteY149" fmla="*/ 30372 h 335283"/>
                <a:gd name="connsiteX150" fmla="*/ 19098 w 329713"/>
                <a:gd name="connsiteY150" fmla="*/ 29178 h 335283"/>
                <a:gd name="connsiteX151" fmla="*/ 31566 w 329713"/>
                <a:gd name="connsiteY151" fmla="*/ 14590 h 335283"/>
                <a:gd name="connsiteX152" fmla="*/ 41645 w 329713"/>
                <a:gd name="connsiteY152" fmla="*/ 23608 h 335283"/>
                <a:gd name="connsiteX153" fmla="*/ 61937 w 329713"/>
                <a:gd name="connsiteY153" fmla="*/ 0 h 33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29713" h="335283">
                  <a:moveTo>
                    <a:pt x="61937" y="0"/>
                  </a:moveTo>
                  <a:lnTo>
                    <a:pt x="75465" y="11274"/>
                  </a:lnTo>
                  <a:lnTo>
                    <a:pt x="100134" y="31433"/>
                  </a:lnTo>
                  <a:lnTo>
                    <a:pt x="121487" y="50664"/>
                  </a:lnTo>
                  <a:lnTo>
                    <a:pt x="121487" y="49470"/>
                  </a:lnTo>
                  <a:lnTo>
                    <a:pt x="123742" y="47216"/>
                  </a:lnTo>
                  <a:lnTo>
                    <a:pt x="125997" y="47216"/>
                  </a:lnTo>
                  <a:lnTo>
                    <a:pt x="128251" y="49470"/>
                  </a:lnTo>
                  <a:lnTo>
                    <a:pt x="129445" y="48410"/>
                  </a:lnTo>
                  <a:lnTo>
                    <a:pt x="129445" y="44961"/>
                  </a:lnTo>
                  <a:lnTo>
                    <a:pt x="135016" y="40451"/>
                  </a:lnTo>
                  <a:lnTo>
                    <a:pt x="133954" y="33688"/>
                  </a:lnTo>
                  <a:lnTo>
                    <a:pt x="135016" y="26924"/>
                  </a:lnTo>
                  <a:lnTo>
                    <a:pt x="133954" y="25863"/>
                  </a:lnTo>
                  <a:lnTo>
                    <a:pt x="136209" y="26924"/>
                  </a:lnTo>
                  <a:lnTo>
                    <a:pt x="138464" y="30372"/>
                  </a:lnTo>
                  <a:lnTo>
                    <a:pt x="139525" y="31433"/>
                  </a:lnTo>
                  <a:lnTo>
                    <a:pt x="139525" y="34881"/>
                  </a:lnTo>
                  <a:lnTo>
                    <a:pt x="141779" y="37136"/>
                  </a:lnTo>
                  <a:lnTo>
                    <a:pt x="140718" y="38197"/>
                  </a:lnTo>
                  <a:lnTo>
                    <a:pt x="141779" y="39391"/>
                  </a:lnTo>
                  <a:lnTo>
                    <a:pt x="138464" y="39391"/>
                  </a:lnTo>
                  <a:lnTo>
                    <a:pt x="138464" y="40451"/>
                  </a:lnTo>
                  <a:lnTo>
                    <a:pt x="136209" y="41645"/>
                  </a:lnTo>
                  <a:lnTo>
                    <a:pt x="135016" y="41645"/>
                  </a:lnTo>
                  <a:lnTo>
                    <a:pt x="135016" y="42707"/>
                  </a:lnTo>
                  <a:lnTo>
                    <a:pt x="132761" y="46154"/>
                  </a:lnTo>
                  <a:lnTo>
                    <a:pt x="131700" y="46154"/>
                  </a:lnTo>
                  <a:lnTo>
                    <a:pt x="131700" y="49470"/>
                  </a:lnTo>
                  <a:lnTo>
                    <a:pt x="132761" y="51725"/>
                  </a:lnTo>
                  <a:lnTo>
                    <a:pt x="129445" y="52918"/>
                  </a:lnTo>
                  <a:lnTo>
                    <a:pt x="128251" y="52918"/>
                  </a:lnTo>
                  <a:lnTo>
                    <a:pt x="124936" y="49470"/>
                  </a:lnTo>
                  <a:lnTo>
                    <a:pt x="123742" y="49470"/>
                  </a:lnTo>
                  <a:lnTo>
                    <a:pt x="123742" y="51725"/>
                  </a:lnTo>
                  <a:lnTo>
                    <a:pt x="125997" y="55174"/>
                  </a:lnTo>
                  <a:lnTo>
                    <a:pt x="181170" y="101195"/>
                  </a:lnTo>
                  <a:lnTo>
                    <a:pt x="190188" y="92177"/>
                  </a:lnTo>
                  <a:lnTo>
                    <a:pt x="194698" y="95625"/>
                  </a:lnTo>
                  <a:lnTo>
                    <a:pt x="204778" y="85545"/>
                  </a:lnTo>
                  <a:lnTo>
                    <a:pt x="198014" y="85545"/>
                  </a:lnTo>
                  <a:lnTo>
                    <a:pt x="193504" y="81035"/>
                  </a:lnTo>
                  <a:lnTo>
                    <a:pt x="192443" y="81035"/>
                  </a:lnTo>
                  <a:lnTo>
                    <a:pt x="188995" y="84351"/>
                  </a:lnTo>
                  <a:lnTo>
                    <a:pt x="185679" y="83291"/>
                  </a:lnTo>
                  <a:lnTo>
                    <a:pt x="184618" y="79842"/>
                  </a:lnTo>
                  <a:lnTo>
                    <a:pt x="182231" y="79842"/>
                  </a:lnTo>
                  <a:lnTo>
                    <a:pt x="182231" y="84351"/>
                  </a:lnTo>
                  <a:lnTo>
                    <a:pt x="181170" y="84351"/>
                  </a:lnTo>
                  <a:lnTo>
                    <a:pt x="180109" y="81035"/>
                  </a:lnTo>
                  <a:lnTo>
                    <a:pt x="180109" y="82097"/>
                  </a:lnTo>
                  <a:lnTo>
                    <a:pt x="178915" y="82097"/>
                  </a:lnTo>
                  <a:lnTo>
                    <a:pt x="177854" y="79842"/>
                  </a:lnTo>
                  <a:lnTo>
                    <a:pt x="177854" y="78781"/>
                  </a:lnTo>
                  <a:lnTo>
                    <a:pt x="176660" y="76527"/>
                  </a:lnTo>
                  <a:lnTo>
                    <a:pt x="177854" y="74272"/>
                  </a:lnTo>
                  <a:lnTo>
                    <a:pt x="181170" y="77588"/>
                  </a:lnTo>
                  <a:lnTo>
                    <a:pt x="188995" y="77588"/>
                  </a:lnTo>
                  <a:lnTo>
                    <a:pt x="191250" y="78781"/>
                  </a:lnTo>
                  <a:lnTo>
                    <a:pt x="192443" y="81035"/>
                  </a:lnTo>
                  <a:lnTo>
                    <a:pt x="195759" y="81035"/>
                  </a:lnTo>
                  <a:lnTo>
                    <a:pt x="200268" y="83291"/>
                  </a:lnTo>
                  <a:lnTo>
                    <a:pt x="200268" y="84351"/>
                  </a:lnTo>
                  <a:lnTo>
                    <a:pt x="205971" y="84351"/>
                  </a:lnTo>
                  <a:lnTo>
                    <a:pt x="235149" y="55174"/>
                  </a:lnTo>
                  <a:lnTo>
                    <a:pt x="261144" y="82097"/>
                  </a:lnTo>
                  <a:lnTo>
                    <a:pt x="274540" y="68568"/>
                  </a:lnTo>
                  <a:lnTo>
                    <a:pt x="295893" y="91115"/>
                  </a:lnTo>
                  <a:lnTo>
                    <a:pt x="299341" y="85545"/>
                  </a:lnTo>
                  <a:lnTo>
                    <a:pt x="301596" y="87800"/>
                  </a:lnTo>
                  <a:lnTo>
                    <a:pt x="306105" y="81035"/>
                  </a:lnTo>
                  <a:lnTo>
                    <a:pt x="308360" y="81035"/>
                  </a:lnTo>
                  <a:lnTo>
                    <a:pt x="316185" y="70824"/>
                  </a:lnTo>
                  <a:lnTo>
                    <a:pt x="329713" y="74272"/>
                  </a:lnTo>
                  <a:lnTo>
                    <a:pt x="329713" y="89922"/>
                  </a:lnTo>
                  <a:lnTo>
                    <a:pt x="320695" y="101195"/>
                  </a:lnTo>
                  <a:lnTo>
                    <a:pt x="316185" y="101195"/>
                  </a:lnTo>
                  <a:lnTo>
                    <a:pt x="308360" y="103450"/>
                  </a:lnTo>
                  <a:lnTo>
                    <a:pt x="312869" y="109153"/>
                  </a:lnTo>
                  <a:lnTo>
                    <a:pt x="313930" y="132761"/>
                  </a:lnTo>
                  <a:lnTo>
                    <a:pt x="298148" y="150798"/>
                  </a:lnTo>
                  <a:lnTo>
                    <a:pt x="304912" y="156369"/>
                  </a:lnTo>
                  <a:lnTo>
                    <a:pt x="313930" y="160878"/>
                  </a:lnTo>
                  <a:lnTo>
                    <a:pt x="313930" y="166448"/>
                  </a:lnTo>
                  <a:lnTo>
                    <a:pt x="318440" y="172151"/>
                  </a:lnTo>
                  <a:lnTo>
                    <a:pt x="318440" y="176661"/>
                  </a:lnTo>
                  <a:lnTo>
                    <a:pt x="320695" y="178915"/>
                  </a:lnTo>
                  <a:lnTo>
                    <a:pt x="310615" y="187934"/>
                  </a:lnTo>
                  <a:lnTo>
                    <a:pt x="308360" y="185679"/>
                  </a:lnTo>
                  <a:lnTo>
                    <a:pt x="295893" y="199075"/>
                  </a:lnTo>
                  <a:lnTo>
                    <a:pt x="297086" y="202523"/>
                  </a:lnTo>
                  <a:lnTo>
                    <a:pt x="276794" y="212603"/>
                  </a:lnTo>
                  <a:lnTo>
                    <a:pt x="276794" y="211542"/>
                  </a:lnTo>
                  <a:lnTo>
                    <a:pt x="265521" y="217112"/>
                  </a:lnTo>
                  <a:lnTo>
                    <a:pt x="267776" y="221622"/>
                  </a:lnTo>
                  <a:lnTo>
                    <a:pt x="275734" y="219367"/>
                  </a:lnTo>
                  <a:lnTo>
                    <a:pt x="294832" y="259951"/>
                  </a:lnTo>
                  <a:lnTo>
                    <a:pt x="274540" y="268837"/>
                  </a:lnTo>
                  <a:lnTo>
                    <a:pt x="279049" y="282365"/>
                  </a:lnTo>
                  <a:lnTo>
                    <a:pt x="227324" y="284620"/>
                  </a:lnTo>
                  <a:lnTo>
                    <a:pt x="201462" y="333029"/>
                  </a:lnTo>
                  <a:lnTo>
                    <a:pt x="118172" y="318440"/>
                  </a:lnTo>
                  <a:lnTo>
                    <a:pt x="113662" y="322950"/>
                  </a:lnTo>
                  <a:lnTo>
                    <a:pt x="106898" y="317246"/>
                  </a:lnTo>
                  <a:lnTo>
                    <a:pt x="70956" y="335284"/>
                  </a:lnTo>
                  <a:lnTo>
                    <a:pt x="67508" y="326265"/>
                  </a:lnTo>
                  <a:lnTo>
                    <a:pt x="86606" y="314991"/>
                  </a:lnTo>
                  <a:lnTo>
                    <a:pt x="92309" y="305973"/>
                  </a:lnTo>
                  <a:lnTo>
                    <a:pt x="88861" y="300403"/>
                  </a:lnTo>
                  <a:lnTo>
                    <a:pt x="78781" y="297087"/>
                  </a:lnTo>
                  <a:lnTo>
                    <a:pt x="78781" y="299341"/>
                  </a:lnTo>
                  <a:lnTo>
                    <a:pt x="67508" y="289129"/>
                  </a:lnTo>
                  <a:lnTo>
                    <a:pt x="47348" y="276794"/>
                  </a:lnTo>
                  <a:lnTo>
                    <a:pt x="45093" y="272286"/>
                  </a:lnTo>
                  <a:lnTo>
                    <a:pt x="52919" y="261012"/>
                  </a:lnTo>
                  <a:lnTo>
                    <a:pt x="39391" y="250932"/>
                  </a:lnTo>
                  <a:lnTo>
                    <a:pt x="49470" y="241913"/>
                  </a:lnTo>
                  <a:lnTo>
                    <a:pt x="36075" y="218306"/>
                  </a:lnTo>
                  <a:lnTo>
                    <a:pt x="25863" y="218306"/>
                  </a:lnTo>
                  <a:lnTo>
                    <a:pt x="25863" y="226130"/>
                  </a:lnTo>
                  <a:lnTo>
                    <a:pt x="34881" y="232895"/>
                  </a:lnTo>
                  <a:lnTo>
                    <a:pt x="32627" y="237404"/>
                  </a:lnTo>
                  <a:lnTo>
                    <a:pt x="25863" y="232895"/>
                  </a:lnTo>
                  <a:lnTo>
                    <a:pt x="21353" y="238465"/>
                  </a:lnTo>
                  <a:lnTo>
                    <a:pt x="18038" y="239659"/>
                  </a:lnTo>
                  <a:lnTo>
                    <a:pt x="12467" y="236210"/>
                  </a:lnTo>
                  <a:lnTo>
                    <a:pt x="12467" y="233956"/>
                  </a:lnTo>
                  <a:lnTo>
                    <a:pt x="18038" y="185679"/>
                  </a:lnTo>
                  <a:lnTo>
                    <a:pt x="19098" y="170958"/>
                  </a:lnTo>
                  <a:lnTo>
                    <a:pt x="11273" y="145095"/>
                  </a:lnTo>
                  <a:lnTo>
                    <a:pt x="25863" y="136076"/>
                  </a:lnTo>
                  <a:lnTo>
                    <a:pt x="18038" y="123742"/>
                  </a:lnTo>
                  <a:lnTo>
                    <a:pt x="30372" y="114723"/>
                  </a:lnTo>
                  <a:lnTo>
                    <a:pt x="34881" y="100134"/>
                  </a:lnTo>
                  <a:lnTo>
                    <a:pt x="29311" y="91115"/>
                  </a:lnTo>
                  <a:lnTo>
                    <a:pt x="22547" y="93371"/>
                  </a:lnTo>
                  <a:lnTo>
                    <a:pt x="12467" y="72017"/>
                  </a:lnTo>
                  <a:lnTo>
                    <a:pt x="4509" y="62998"/>
                  </a:lnTo>
                  <a:lnTo>
                    <a:pt x="3448" y="61937"/>
                  </a:lnTo>
                  <a:lnTo>
                    <a:pt x="5703" y="61937"/>
                  </a:lnTo>
                  <a:lnTo>
                    <a:pt x="5703" y="58489"/>
                  </a:lnTo>
                  <a:lnTo>
                    <a:pt x="3448" y="58489"/>
                  </a:lnTo>
                  <a:lnTo>
                    <a:pt x="2255" y="59683"/>
                  </a:lnTo>
                  <a:lnTo>
                    <a:pt x="0" y="57428"/>
                  </a:lnTo>
                  <a:lnTo>
                    <a:pt x="1194" y="55174"/>
                  </a:lnTo>
                  <a:lnTo>
                    <a:pt x="3448" y="55174"/>
                  </a:lnTo>
                  <a:lnTo>
                    <a:pt x="5703" y="53980"/>
                  </a:lnTo>
                  <a:lnTo>
                    <a:pt x="11273" y="44961"/>
                  </a:lnTo>
                  <a:lnTo>
                    <a:pt x="12467" y="44961"/>
                  </a:lnTo>
                  <a:lnTo>
                    <a:pt x="15783" y="30372"/>
                  </a:lnTo>
                  <a:lnTo>
                    <a:pt x="19098" y="29178"/>
                  </a:lnTo>
                  <a:lnTo>
                    <a:pt x="31566" y="14590"/>
                  </a:lnTo>
                  <a:lnTo>
                    <a:pt x="41645" y="23608"/>
                  </a:lnTo>
                  <a:lnTo>
                    <a:pt x="61937" y="0"/>
                  </a:lnTo>
                </a:path>
              </a:pathLst>
            </a:custGeom>
            <a:noFill/>
            <a:ln w="3315" cap="flat">
              <a:solidFill>
                <a:schemeClr val="bg1">
                  <a:lumMod val="65000"/>
                </a:schemeClr>
              </a:solidFill>
              <a:prstDash val="solid"/>
              <a:miter/>
            </a:ln>
          </p:spPr>
          <p:txBody>
            <a:bodyPr rtlCol="0" anchor="ctr"/>
            <a:lstStyle/>
            <a:p>
              <a:endParaRPr lang="en-FI" sz="816"/>
            </a:p>
          </p:txBody>
        </p:sp>
        <p:sp>
          <p:nvSpPr>
            <p:cNvPr id="970" name="Freeform: Shape 969">
              <a:extLst>
                <a:ext uri="{FF2B5EF4-FFF2-40B4-BE49-F238E27FC236}">
                  <a16:creationId xmlns:a16="http://schemas.microsoft.com/office/drawing/2014/main" id="{1FA5B58C-9B6D-EA8E-FA9A-CE97C7A637C4}"/>
                </a:ext>
              </a:extLst>
            </p:cNvPr>
            <p:cNvSpPr/>
            <p:nvPr/>
          </p:nvSpPr>
          <p:spPr>
            <a:xfrm>
              <a:off x="4768897" y="10131238"/>
              <a:ext cx="431040" cy="319500"/>
            </a:xfrm>
            <a:custGeom>
              <a:avLst/>
              <a:gdLst>
                <a:gd name="connsiteX0" fmla="*/ 95757 w 431040"/>
                <a:gd name="connsiteY0" fmla="*/ 50531 h 319500"/>
                <a:gd name="connsiteX1" fmla="*/ 97879 w 431040"/>
                <a:gd name="connsiteY1" fmla="*/ 53980 h 319500"/>
                <a:gd name="connsiteX2" fmla="*/ 210480 w 431040"/>
                <a:gd name="connsiteY2" fmla="*/ 0 h 319500"/>
                <a:gd name="connsiteX3" fmla="*/ 212735 w 431040"/>
                <a:gd name="connsiteY3" fmla="*/ 1061 h 319500"/>
                <a:gd name="connsiteX4" fmla="*/ 249871 w 431040"/>
                <a:gd name="connsiteY4" fmla="*/ 11273 h 319500"/>
                <a:gd name="connsiteX5" fmla="*/ 280243 w 431040"/>
                <a:gd name="connsiteY5" fmla="*/ 18037 h 319500"/>
                <a:gd name="connsiteX6" fmla="*/ 364594 w 431040"/>
                <a:gd name="connsiteY6" fmla="*/ 39390 h 319500"/>
                <a:gd name="connsiteX7" fmla="*/ 366849 w 431040"/>
                <a:gd name="connsiteY7" fmla="*/ 40451 h 319500"/>
                <a:gd name="connsiteX8" fmla="*/ 374674 w 431040"/>
                <a:gd name="connsiteY8" fmla="*/ 50531 h 319500"/>
                <a:gd name="connsiteX9" fmla="*/ 413003 w 431040"/>
                <a:gd name="connsiteY9" fmla="*/ 100134 h 319500"/>
                <a:gd name="connsiteX10" fmla="*/ 426531 w 431040"/>
                <a:gd name="connsiteY10" fmla="*/ 116978 h 319500"/>
                <a:gd name="connsiteX11" fmla="*/ 428786 w 431040"/>
                <a:gd name="connsiteY11" fmla="*/ 148543 h 319500"/>
                <a:gd name="connsiteX12" fmla="*/ 431041 w 431040"/>
                <a:gd name="connsiteY12" fmla="*/ 166448 h 319500"/>
                <a:gd name="connsiteX13" fmla="*/ 407433 w 431040"/>
                <a:gd name="connsiteY13" fmla="*/ 167642 h 319500"/>
                <a:gd name="connsiteX14" fmla="*/ 392711 w 431040"/>
                <a:gd name="connsiteY14" fmla="*/ 177721 h 319500"/>
                <a:gd name="connsiteX15" fmla="*/ 389395 w 431040"/>
                <a:gd name="connsiteY15" fmla="*/ 173212 h 319500"/>
                <a:gd name="connsiteX16" fmla="*/ 335416 w 431040"/>
                <a:gd name="connsiteY16" fmla="*/ 211542 h 319500"/>
                <a:gd name="connsiteX17" fmla="*/ 342180 w 431040"/>
                <a:gd name="connsiteY17" fmla="*/ 223876 h 319500"/>
                <a:gd name="connsiteX18" fmla="*/ 326397 w 431040"/>
                <a:gd name="connsiteY18" fmla="*/ 235149 h 319500"/>
                <a:gd name="connsiteX19" fmla="*/ 320694 w 431040"/>
                <a:gd name="connsiteY19" fmla="*/ 238465 h 319500"/>
                <a:gd name="connsiteX20" fmla="*/ 320694 w 431040"/>
                <a:gd name="connsiteY20" fmla="*/ 239659 h 319500"/>
                <a:gd name="connsiteX21" fmla="*/ 318439 w 431040"/>
                <a:gd name="connsiteY21" fmla="*/ 241913 h 319500"/>
                <a:gd name="connsiteX22" fmla="*/ 318439 w 431040"/>
                <a:gd name="connsiteY22" fmla="*/ 247483 h 319500"/>
                <a:gd name="connsiteX23" fmla="*/ 317379 w 431040"/>
                <a:gd name="connsiteY23" fmla="*/ 249739 h 319500"/>
                <a:gd name="connsiteX24" fmla="*/ 316185 w 431040"/>
                <a:gd name="connsiteY24" fmla="*/ 250932 h 319500"/>
                <a:gd name="connsiteX25" fmla="*/ 311676 w 431040"/>
                <a:gd name="connsiteY25" fmla="*/ 248677 h 319500"/>
                <a:gd name="connsiteX26" fmla="*/ 310614 w 431040"/>
                <a:gd name="connsiteY26" fmla="*/ 249739 h 319500"/>
                <a:gd name="connsiteX27" fmla="*/ 310614 w 431040"/>
                <a:gd name="connsiteY27" fmla="*/ 250932 h 319500"/>
                <a:gd name="connsiteX28" fmla="*/ 307166 w 431040"/>
                <a:gd name="connsiteY28" fmla="*/ 250932 h 319500"/>
                <a:gd name="connsiteX29" fmla="*/ 307166 w 431040"/>
                <a:gd name="connsiteY29" fmla="*/ 249739 h 319500"/>
                <a:gd name="connsiteX30" fmla="*/ 284752 w 431040"/>
                <a:gd name="connsiteY30" fmla="*/ 239659 h 319500"/>
                <a:gd name="connsiteX31" fmla="*/ 283559 w 431040"/>
                <a:gd name="connsiteY31" fmla="*/ 244168 h 319500"/>
                <a:gd name="connsiteX32" fmla="*/ 279049 w 431040"/>
                <a:gd name="connsiteY32" fmla="*/ 241913 h 319500"/>
                <a:gd name="connsiteX33" fmla="*/ 283559 w 431040"/>
                <a:gd name="connsiteY33" fmla="*/ 232895 h 319500"/>
                <a:gd name="connsiteX34" fmla="*/ 284752 w 431040"/>
                <a:gd name="connsiteY34" fmla="*/ 232895 h 319500"/>
                <a:gd name="connsiteX35" fmla="*/ 285813 w 431040"/>
                <a:gd name="connsiteY35" fmla="*/ 231701 h 319500"/>
                <a:gd name="connsiteX36" fmla="*/ 288068 w 431040"/>
                <a:gd name="connsiteY36" fmla="*/ 222815 h 319500"/>
                <a:gd name="connsiteX37" fmla="*/ 271224 w 431040"/>
                <a:gd name="connsiteY37" fmla="*/ 219366 h 319500"/>
                <a:gd name="connsiteX38" fmla="*/ 262205 w 431040"/>
                <a:gd name="connsiteY38" fmla="*/ 235149 h 319500"/>
                <a:gd name="connsiteX39" fmla="*/ 249871 w 431040"/>
                <a:gd name="connsiteY39" fmla="*/ 228385 h 319500"/>
                <a:gd name="connsiteX40" fmla="*/ 204910 w 431040"/>
                <a:gd name="connsiteY40" fmla="*/ 283559 h 319500"/>
                <a:gd name="connsiteX41" fmla="*/ 184618 w 431040"/>
                <a:gd name="connsiteY41" fmla="*/ 281303 h 319500"/>
                <a:gd name="connsiteX42" fmla="*/ 198146 w 431040"/>
                <a:gd name="connsiteY42" fmla="*/ 303717 h 319500"/>
                <a:gd name="connsiteX43" fmla="*/ 167774 w 431040"/>
                <a:gd name="connsiteY43" fmla="*/ 319500 h 319500"/>
                <a:gd name="connsiteX44" fmla="*/ 145227 w 431040"/>
                <a:gd name="connsiteY44" fmla="*/ 276794 h 319500"/>
                <a:gd name="connsiteX45" fmla="*/ 121620 w 431040"/>
                <a:gd name="connsiteY45" fmla="*/ 274540 h 319500"/>
                <a:gd name="connsiteX46" fmla="*/ 123874 w 431040"/>
                <a:gd name="connsiteY46" fmla="*/ 281303 h 319500"/>
                <a:gd name="connsiteX47" fmla="*/ 121620 w 431040"/>
                <a:gd name="connsiteY47" fmla="*/ 281303 h 319500"/>
                <a:gd name="connsiteX48" fmla="*/ 115917 w 431040"/>
                <a:gd name="connsiteY48" fmla="*/ 273346 h 319500"/>
                <a:gd name="connsiteX49" fmla="*/ 82229 w 431040"/>
                <a:gd name="connsiteY49" fmla="*/ 270030 h 319500"/>
                <a:gd name="connsiteX50" fmla="*/ 74272 w 431040"/>
                <a:gd name="connsiteY50" fmla="*/ 242974 h 319500"/>
                <a:gd name="connsiteX51" fmla="*/ 58621 w 431040"/>
                <a:gd name="connsiteY51" fmla="*/ 249739 h 319500"/>
                <a:gd name="connsiteX52" fmla="*/ 52918 w 431040"/>
                <a:gd name="connsiteY52" fmla="*/ 233956 h 319500"/>
                <a:gd name="connsiteX53" fmla="*/ 54112 w 431040"/>
                <a:gd name="connsiteY53" fmla="*/ 229446 h 319500"/>
                <a:gd name="connsiteX54" fmla="*/ 46154 w 431040"/>
                <a:gd name="connsiteY54" fmla="*/ 218305 h 319500"/>
                <a:gd name="connsiteX55" fmla="*/ 56367 w 431040"/>
                <a:gd name="connsiteY55" fmla="*/ 214857 h 319500"/>
                <a:gd name="connsiteX56" fmla="*/ 51858 w 431040"/>
                <a:gd name="connsiteY56" fmla="*/ 207032 h 319500"/>
                <a:gd name="connsiteX57" fmla="*/ 51858 w 431040"/>
                <a:gd name="connsiteY57" fmla="*/ 199075 h 319500"/>
                <a:gd name="connsiteX58" fmla="*/ 50664 w 431040"/>
                <a:gd name="connsiteY58" fmla="*/ 193504 h 319500"/>
                <a:gd name="connsiteX59" fmla="*/ 59683 w 431040"/>
                <a:gd name="connsiteY59" fmla="*/ 191249 h 319500"/>
                <a:gd name="connsiteX60" fmla="*/ 51858 w 431040"/>
                <a:gd name="connsiteY60" fmla="*/ 165387 h 319500"/>
                <a:gd name="connsiteX61" fmla="*/ 21486 w 431040"/>
                <a:gd name="connsiteY61" fmla="*/ 187934 h 319500"/>
                <a:gd name="connsiteX62" fmla="*/ 20292 w 431040"/>
                <a:gd name="connsiteY62" fmla="*/ 181169 h 319500"/>
                <a:gd name="connsiteX63" fmla="*/ 12467 w 431040"/>
                <a:gd name="connsiteY63" fmla="*/ 182231 h 319500"/>
                <a:gd name="connsiteX64" fmla="*/ 13528 w 431040"/>
                <a:gd name="connsiteY64" fmla="*/ 186740 h 319500"/>
                <a:gd name="connsiteX65" fmla="*/ 1194 w 431040"/>
                <a:gd name="connsiteY65" fmla="*/ 184485 h 319500"/>
                <a:gd name="connsiteX66" fmla="*/ 0 w 431040"/>
                <a:gd name="connsiteY66" fmla="*/ 172151 h 319500"/>
                <a:gd name="connsiteX67" fmla="*/ 20292 w 431040"/>
                <a:gd name="connsiteY67" fmla="*/ 169896 h 319500"/>
                <a:gd name="connsiteX68" fmla="*/ 21486 w 431040"/>
                <a:gd name="connsiteY68" fmla="*/ 177721 h 319500"/>
                <a:gd name="connsiteX69" fmla="*/ 31566 w 431040"/>
                <a:gd name="connsiteY69" fmla="*/ 175467 h 319500"/>
                <a:gd name="connsiteX70" fmla="*/ 30504 w 431040"/>
                <a:gd name="connsiteY70" fmla="*/ 170958 h 319500"/>
                <a:gd name="connsiteX71" fmla="*/ 40584 w 431040"/>
                <a:gd name="connsiteY71" fmla="*/ 169896 h 319500"/>
                <a:gd name="connsiteX72" fmla="*/ 38329 w 431040"/>
                <a:gd name="connsiteY72" fmla="*/ 148543 h 319500"/>
                <a:gd name="connsiteX73" fmla="*/ 43900 w 431040"/>
                <a:gd name="connsiteY73" fmla="*/ 147349 h 319500"/>
                <a:gd name="connsiteX74" fmla="*/ 42839 w 431040"/>
                <a:gd name="connsiteY74" fmla="*/ 125997 h 319500"/>
                <a:gd name="connsiteX75" fmla="*/ 67640 w 431040"/>
                <a:gd name="connsiteY75" fmla="*/ 123742 h 319500"/>
                <a:gd name="connsiteX76" fmla="*/ 96818 w 431040"/>
                <a:gd name="connsiteY76" fmla="*/ 56234 h 319500"/>
                <a:gd name="connsiteX77" fmla="*/ 93503 w 431040"/>
                <a:gd name="connsiteY77" fmla="*/ 52786 h 319500"/>
                <a:gd name="connsiteX78" fmla="*/ 95757 w 431040"/>
                <a:gd name="connsiteY78" fmla="*/ 50531 h 31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31040" h="319500">
                  <a:moveTo>
                    <a:pt x="95757" y="50531"/>
                  </a:moveTo>
                  <a:lnTo>
                    <a:pt x="97879" y="53980"/>
                  </a:lnTo>
                  <a:lnTo>
                    <a:pt x="210480" y="0"/>
                  </a:lnTo>
                  <a:lnTo>
                    <a:pt x="212735" y="1061"/>
                  </a:lnTo>
                  <a:lnTo>
                    <a:pt x="249871" y="11273"/>
                  </a:lnTo>
                  <a:lnTo>
                    <a:pt x="280243" y="18037"/>
                  </a:lnTo>
                  <a:lnTo>
                    <a:pt x="364594" y="39390"/>
                  </a:lnTo>
                  <a:lnTo>
                    <a:pt x="366849" y="40451"/>
                  </a:lnTo>
                  <a:lnTo>
                    <a:pt x="374674" y="50531"/>
                  </a:lnTo>
                  <a:lnTo>
                    <a:pt x="413003" y="100134"/>
                  </a:lnTo>
                  <a:lnTo>
                    <a:pt x="426531" y="116978"/>
                  </a:lnTo>
                  <a:lnTo>
                    <a:pt x="428786" y="148543"/>
                  </a:lnTo>
                  <a:lnTo>
                    <a:pt x="431041" y="166448"/>
                  </a:lnTo>
                  <a:lnTo>
                    <a:pt x="407433" y="167642"/>
                  </a:lnTo>
                  <a:lnTo>
                    <a:pt x="392711" y="177721"/>
                  </a:lnTo>
                  <a:lnTo>
                    <a:pt x="389395" y="173212"/>
                  </a:lnTo>
                  <a:lnTo>
                    <a:pt x="335416" y="211542"/>
                  </a:lnTo>
                  <a:lnTo>
                    <a:pt x="342180" y="223876"/>
                  </a:lnTo>
                  <a:lnTo>
                    <a:pt x="326397" y="235149"/>
                  </a:lnTo>
                  <a:lnTo>
                    <a:pt x="320694" y="238465"/>
                  </a:lnTo>
                  <a:lnTo>
                    <a:pt x="320694" y="239659"/>
                  </a:lnTo>
                  <a:lnTo>
                    <a:pt x="318439" y="241913"/>
                  </a:lnTo>
                  <a:lnTo>
                    <a:pt x="318439" y="247483"/>
                  </a:lnTo>
                  <a:lnTo>
                    <a:pt x="317379" y="249739"/>
                  </a:lnTo>
                  <a:lnTo>
                    <a:pt x="316185" y="250932"/>
                  </a:lnTo>
                  <a:lnTo>
                    <a:pt x="311676" y="248677"/>
                  </a:lnTo>
                  <a:lnTo>
                    <a:pt x="310614" y="249739"/>
                  </a:lnTo>
                  <a:lnTo>
                    <a:pt x="310614" y="250932"/>
                  </a:lnTo>
                  <a:lnTo>
                    <a:pt x="307166" y="250932"/>
                  </a:lnTo>
                  <a:lnTo>
                    <a:pt x="307166" y="249739"/>
                  </a:lnTo>
                  <a:lnTo>
                    <a:pt x="284752" y="239659"/>
                  </a:lnTo>
                  <a:lnTo>
                    <a:pt x="283559" y="244168"/>
                  </a:lnTo>
                  <a:lnTo>
                    <a:pt x="279049" y="241913"/>
                  </a:lnTo>
                  <a:lnTo>
                    <a:pt x="283559" y="232895"/>
                  </a:lnTo>
                  <a:lnTo>
                    <a:pt x="284752" y="232895"/>
                  </a:lnTo>
                  <a:lnTo>
                    <a:pt x="285813" y="231701"/>
                  </a:lnTo>
                  <a:lnTo>
                    <a:pt x="288068" y="222815"/>
                  </a:lnTo>
                  <a:lnTo>
                    <a:pt x="271224" y="219366"/>
                  </a:lnTo>
                  <a:lnTo>
                    <a:pt x="262205" y="235149"/>
                  </a:lnTo>
                  <a:lnTo>
                    <a:pt x="249871" y="228385"/>
                  </a:lnTo>
                  <a:lnTo>
                    <a:pt x="204910" y="283559"/>
                  </a:lnTo>
                  <a:lnTo>
                    <a:pt x="184618" y="281303"/>
                  </a:lnTo>
                  <a:lnTo>
                    <a:pt x="198146" y="303717"/>
                  </a:lnTo>
                  <a:lnTo>
                    <a:pt x="167774" y="319500"/>
                  </a:lnTo>
                  <a:lnTo>
                    <a:pt x="145227" y="276794"/>
                  </a:lnTo>
                  <a:lnTo>
                    <a:pt x="121620" y="274540"/>
                  </a:lnTo>
                  <a:lnTo>
                    <a:pt x="123874" y="281303"/>
                  </a:lnTo>
                  <a:lnTo>
                    <a:pt x="121620" y="281303"/>
                  </a:lnTo>
                  <a:lnTo>
                    <a:pt x="115917" y="273346"/>
                  </a:lnTo>
                  <a:lnTo>
                    <a:pt x="82229" y="270030"/>
                  </a:lnTo>
                  <a:lnTo>
                    <a:pt x="74272" y="242974"/>
                  </a:lnTo>
                  <a:lnTo>
                    <a:pt x="58621" y="249739"/>
                  </a:lnTo>
                  <a:lnTo>
                    <a:pt x="52918" y="233956"/>
                  </a:lnTo>
                  <a:lnTo>
                    <a:pt x="54112" y="229446"/>
                  </a:lnTo>
                  <a:lnTo>
                    <a:pt x="46154" y="218305"/>
                  </a:lnTo>
                  <a:lnTo>
                    <a:pt x="56367" y="214857"/>
                  </a:lnTo>
                  <a:lnTo>
                    <a:pt x="51858" y="207032"/>
                  </a:lnTo>
                  <a:lnTo>
                    <a:pt x="51858" y="199075"/>
                  </a:lnTo>
                  <a:lnTo>
                    <a:pt x="50664" y="193504"/>
                  </a:lnTo>
                  <a:lnTo>
                    <a:pt x="59683" y="191249"/>
                  </a:lnTo>
                  <a:lnTo>
                    <a:pt x="51858" y="165387"/>
                  </a:lnTo>
                  <a:lnTo>
                    <a:pt x="21486" y="187934"/>
                  </a:lnTo>
                  <a:lnTo>
                    <a:pt x="20292" y="181169"/>
                  </a:lnTo>
                  <a:lnTo>
                    <a:pt x="12467" y="182231"/>
                  </a:lnTo>
                  <a:lnTo>
                    <a:pt x="13528" y="186740"/>
                  </a:lnTo>
                  <a:lnTo>
                    <a:pt x="1194" y="184485"/>
                  </a:lnTo>
                  <a:lnTo>
                    <a:pt x="0" y="172151"/>
                  </a:lnTo>
                  <a:lnTo>
                    <a:pt x="20292" y="169896"/>
                  </a:lnTo>
                  <a:lnTo>
                    <a:pt x="21486" y="177721"/>
                  </a:lnTo>
                  <a:lnTo>
                    <a:pt x="31566" y="175467"/>
                  </a:lnTo>
                  <a:lnTo>
                    <a:pt x="30504" y="170958"/>
                  </a:lnTo>
                  <a:lnTo>
                    <a:pt x="40584" y="169896"/>
                  </a:lnTo>
                  <a:lnTo>
                    <a:pt x="38329" y="148543"/>
                  </a:lnTo>
                  <a:lnTo>
                    <a:pt x="43900" y="147349"/>
                  </a:lnTo>
                  <a:lnTo>
                    <a:pt x="42839" y="125997"/>
                  </a:lnTo>
                  <a:lnTo>
                    <a:pt x="67640" y="123742"/>
                  </a:lnTo>
                  <a:lnTo>
                    <a:pt x="96818" y="56234"/>
                  </a:lnTo>
                  <a:lnTo>
                    <a:pt x="93503" y="52786"/>
                  </a:lnTo>
                  <a:lnTo>
                    <a:pt x="95757" y="50531"/>
                  </a:lnTo>
                </a:path>
              </a:pathLst>
            </a:custGeom>
            <a:noFill/>
            <a:ln w="3315" cap="flat">
              <a:solidFill>
                <a:schemeClr val="bg1">
                  <a:lumMod val="65000"/>
                </a:schemeClr>
              </a:solidFill>
              <a:prstDash val="solid"/>
              <a:miter/>
            </a:ln>
          </p:spPr>
          <p:txBody>
            <a:bodyPr rtlCol="0" anchor="ctr"/>
            <a:lstStyle/>
            <a:p>
              <a:endParaRPr lang="en-FI" sz="816"/>
            </a:p>
          </p:txBody>
        </p:sp>
        <p:sp>
          <p:nvSpPr>
            <p:cNvPr id="971" name="Freeform: Shape 970">
              <a:extLst>
                <a:ext uri="{FF2B5EF4-FFF2-40B4-BE49-F238E27FC236}">
                  <a16:creationId xmlns:a16="http://schemas.microsoft.com/office/drawing/2014/main" id="{FE49DF9D-2E4A-9AD0-1032-665F4CA95BA6}"/>
                </a:ext>
              </a:extLst>
            </p:cNvPr>
            <p:cNvSpPr/>
            <p:nvPr/>
          </p:nvSpPr>
          <p:spPr>
            <a:xfrm>
              <a:off x="4932825" y="10830983"/>
              <a:ext cx="486214" cy="504383"/>
            </a:xfrm>
            <a:custGeom>
              <a:avLst/>
              <a:gdLst>
                <a:gd name="connsiteX0" fmla="*/ 53317 w 486214"/>
                <a:gd name="connsiteY0" fmla="*/ 1193 h 504383"/>
                <a:gd name="connsiteX1" fmla="*/ 54378 w 486214"/>
                <a:gd name="connsiteY1" fmla="*/ 0 h 504383"/>
                <a:gd name="connsiteX2" fmla="*/ 131965 w 486214"/>
                <a:gd name="connsiteY2" fmla="*/ 194698 h 504383"/>
                <a:gd name="connsiteX3" fmla="*/ 169101 w 486214"/>
                <a:gd name="connsiteY3" fmla="*/ 178915 h 504383"/>
                <a:gd name="connsiteX4" fmla="*/ 172416 w 486214"/>
                <a:gd name="connsiteY4" fmla="*/ 177721 h 504383"/>
                <a:gd name="connsiteX5" fmla="*/ 189260 w 486214"/>
                <a:gd name="connsiteY5" fmla="*/ 168702 h 504383"/>
                <a:gd name="connsiteX6" fmla="*/ 216316 w 486214"/>
                <a:gd name="connsiteY6" fmla="*/ 131567 h 504383"/>
                <a:gd name="connsiteX7" fmla="*/ 227590 w 486214"/>
                <a:gd name="connsiteY7" fmla="*/ 122548 h 504383"/>
                <a:gd name="connsiteX8" fmla="*/ 227590 w 486214"/>
                <a:gd name="connsiteY8" fmla="*/ 119232 h 504383"/>
                <a:gd name="connsiteX9" fmla="*/ 229844 w 486214"/>
                <a:gd name="connsiteY9" fmla="*/ 120294 h 504383"/>
                <a:gd name="connsiteX10" fmla="*/ 257961 w 486214"/>
                <a:gd name="connsiteY10" fmla="*/ 97747 h 504383"/>
                <a:gd name="connsiteX11" fmla="*/ 272551 w 486214"/>
                <a:gd name="connsiteY11" fmla="*/ 115784 h 504383"/>
                <a:gd name="connsiteX12" fmla="*/ 293904 w 486214"/>
                <a:gd name="connsiteY12" fmla="*/ 141647 h 504383"/>
                <a:gd name="connsiteX13" fmla="*/ 294965 w 486214"/>
                <a:gd name="connsiteY13" fmla="*/ 141647 h 504383"/>
                <a:gd name="connsiteX14" fmla="*/ 296158 w 486214"/>
                <a:gd name="connsiteY14" fmla="*/ 142707 h 504383"/>
                <a:gd name="connsiteX15" fmla="*/ 299474 w 486214"/>
                <a:gd name="connsiteY15" fmla="*/ 141647 h 504383"/>
                <a:gd name="connsiteX16" fmla="*/ 299474 w 486214"/>
                <a:gd name="connsiteY16" fmla="*/ 140453 h 504383"/>
                <a:gd name="connsiteX17" fmla="*/ 419900 w 486214"/>
                <a:gd name="connsiteY17" fmla="*/ 131434 h 504383"/>
                <a:gd name="connsiteX18" fmla="*/ 434489 w 486214"/>
                <a:gd name="connsiteY18" fmla="*/ 130241 h 504383"/>
                <a:gd name="connsiteX19" fmla="*/ 432234 w 486214"/>
                <a:gd name="connsiteY19" fmla="*/ 126925 h 504383"/>
                <a:gd name="connsiteX20" fmla="*/ 443508 w 486214"/>
                <a:gd name="connsiteY20" fmla="*/ 131434 h 504383"/>
                <a:gd name="connsiteX21" fmla="*/ 486214 w 486214"/>
                <a:gd name="connsiteY21" fmla="*/ 196687 h 504383"/>
                <a:gd name="connsiteX22" fmla="*/ 463668 w 486214"/>
                <a:gd name="connsiteY22" fmla="*/ 183159 h 504383"/>
                <a:gd name="connsiteX23" fmla="*/ 463668 w 486214"/>
                <a:gd name="connsiteY23" fmla="*/ 186475 h 504383"/>
                <a:gd name="connsiteX24" fmla="*/ 455842 w 486214"/>
                <a:gd name="connsiteY24" fmla="*/ 190984 h 504383"/>
                <a:gd name="connsiteX25" fmla="*/ 449078 w 486214"/>
                <a:gd name="connsiteY25" fmla="*/ 200002 h 504383"/>
                <a:gd name="connsiteX26" fmla="*/ 445763 w 486214"/>
                <a:gd name="connsiteY26" fmla="*/ 214592 h 504383"/>
                <a:gd name="connsiteX27" fmla="*/ 444569 w 486214"/>
                <a:gd name="connsiteY27" fmla="*/ 215652 h 504383"/>
                <a:gd name="connsiteX28" fmla="*/ 444569 w 486214"/>
                <a:gd name="connsiteY28" fmla="*/ 216714 h 504383"/>
                <a:gd name="connsiteX29" fmla="*/ 443508 w 486214"/>
                <a:gd name="connsiteY29" fmla="*/ 216714 h 504383"/>
                <a:gd name="connsiteX30" fmla="*/ 443508 w 486214"/>
                <a:gd name="connsiteY30" fmla="*/ 217908 h 504383"/>
                <a:gd name="connsiteX31" fmla="*/ 444569 w 486214"/>
                <a:gd name="connsiteY31" fmla="*/ 217908 h 504383"/>
                <a:gd name="connsiteX32" fmla="*/ 442314 w 486214"/>
                <a:gd name="connsiteY32" fmla="*/ 225732 h 504383"/>
                <a:gd name="connsiteX33" fmla="*/ 436611 w 486214"/>
                <a:gd name="connsiteY33" fmla="*/ 296556 h 504383"/>
                <a:gd name="connsiteX34" fmla="*/ 409555 w 486214"/>
                <a:gd name="connsiteY34" fmla="*/ 324673 h 504383"/>
                <a:gd name="connsiteX35" fmla="*/ 398282 w 486214"/>
                <a:gd name="connsiteY35" fmla="*/ 350536 h 504383"/>
                <a:gd name="connsiteX36" fmla="*/ 364594 w 486214"/>
                <a:gd name="connsiteY36" fmla="*/ 357300 h 504383"/>
                <a:gd name="connsiteX37" fmla="*/ 333161 w 486214"/>
                <a:gd name="connsiteY37" fmla="*/ 433825 h 504383"/>
                <a:gd name="connsiteX38" fmla="*/ 334223 w 486214"/>
                <a:gd name="connsiteY38" fmla="*/ 436081 h 504383"/>
                <a:gd name="connsiteX39" fmla="*/ 330907 w 486214"/>
                <a:gd name="connsiteY39" fmla="*/ 440590 h 504383"/>
                <a:gd name="connsiteX40" fmla="*/ 330907 w 486214"/>
                <a:gd name="connsiteY40" fmla="*/ 441651 h 504383"/>
                <a:gd name="connsiteX41" fmla="*/ 331968 w 486214"/>
                <a:gd name="connsiteY41" fmla="*/ 441651 h 504383"/>
                <a:gd name="connsiteX42" fmla="*/ 331968 w 486214"/>
                <a:gd name="connsiteY42" fmla="*/ 442844 h 504383"/>
                <a:gd name="connsiteX43" fmla="*/ 335283 w 486214"/>
                <a:gd name="connsiteY43" fmla="*/ 442844 h 504383"/>
                <a:gd name="connsiteX44" fmla="*/ 335283 w 486214"/>
                <a:gd name="connsiteY44" fmla="*/ 443905 h 504383"/>
                <a:gd name="connsiteX45" fmla="*/ 336477 w 486214"/>
                <a:gd name="connsiteY45" fmla="*/ 443905 h 504383"/>
                <a:gd name="connsiteX46" fmla="*/ 336477 w 486214"/>
                <a:gd name="connsiteY46" fmla="*/ 445099 h 504383"/>
                <a:gd name="connsiteX47" fmla="*/ 337538 w 486214"/>
                <a:gd name="connsiteY47" fmla="*/ 446160 h 504383"/>
                <a:gd name="connsiteX48" fmla="*/ 337538 w 486214"/>
                <a:gd name="connsiteY48" fmla="*/ 449475 h 504383"/>
                <a:gd name="connsiteX49" fmla="*/ 340854 w 486214"/>
                <a:gd name="connsiteY49" fmla="*/ 456240 h 504383"/>
                <a:gd name="connsiteX50" fmla="*/ 340854 w 486214"/>
                <a:gd name="connsiteY50" fmla="*/ 460749 h 504383"/>
                <a:gd name="connsiteX51" fmla="*/ 339660 w 486214"/>
                <a:gd name="connsiteY51" fmla="*/ 461811 h 504383"/>
                <a:gd name="connsiteX52" fmla="*/ 340854 w 486214"/>
                <a:gd name="connsiteY52" fmla="*/ 464065 h 504383"/>
                <a:gd name="connsiteX53" fmla="*/ 349873 w 486214"/>
                <a:gd name="connsiteY53" fmla="*/ 466319 h 504383"/>
                <a:gd name="connsiteX54" fmla="*/ 349873 w 486214"/>
                <a:gd name="connsiteY54" fmla="*/ 470829 h 504383"/>
                <a:gd name="connsiteX55" fmla="*/ 353188 w 486214"/>
                <a:gd name="connsiteY55" fmla="*/ 474145 h 504383"/>
                <a:gd name="connsiteX56" fmla="*/ 354249 w 486214"/>
                <a:gd name="connsiteY56" fmla="*/ 474145 h 504383"/>
                <a:gd name="connsiteX57" fmla="*/ 353188 w 486214"/>
                <a:gd name="connsiteY57" fmla="*/ 475205 h 504383"/>
                <a:gd name="connsiteX58" fmla="*/ 353188 w 486214"/>
                <a:gd name="connsiteY58" fmla="*/ 476399 h 504383"/>
                <a:gd name="connsiteX59" fmla="*/ 354249 w 486214"/>
                <a:gd name="connsiteY59" fmla="*/ 476399 h 504383"/>
                <a:gd name="connsiteX60" fmla="*/ 355310 w 486214"/>
                <a:gd name="connsiteY60" fmla="*/ 477461 h 504383"/>
                <a:gd name="connsiteX61" fmla="*/ 356504 w 486214"/>
                <a:gd name="connsiteY61" fmla="*/ 479715 h 504383"/>
                <a:gd name="connsiteX62" fmla="*/ 356504 w 486214"/>
                <a:gd name="connsiteY62" fmla="*/ 481969 h 504383"/>
                <a:gd name="connsiteX63" fmla="*/ 357565 w 486214"/>
                <a:gd name="connsiteY63" fmla="*/ 485285 h 504383"/>
                <a:gd name="connsiteX64" fmla="*/ 260747 w 486214"/>
                <a:gd name="connsiteY64" fmla="*/ 504384 h 504383"/>
                <a:gd name="connsiteX65" fmla="*/ 246157 w 486214"/>
                <a:gd name="connsiteY65" fmla="*/ 504384 h 504383"/>
                <a:gd name="connsiteX66" fmla="*/ 242842 w 486214"/>
                <a:gd name="connsiteY66" fmla="*/ 495365 h 504383"/>
                <a:gd name="connsiteX67" fmla="*/ 223743 w 486214"/>
                <a:gd name="connsiteY67" fmla="*/ 486346 h 504383"/>
                <a:gd name="connsiteX68" fmla="*/ 220428 w 486214"/>
                <a:gd name="connsiteY68" fmla="*/ 482898 h 504383"/>
                <a:gd name="connsiteX69" fmla="*/ 236210 w 486214"/>
                <a:gd name="connsiteY69" fmla="*/ 464861 h 504383"/>
                <a:gd name="connsiteX70" fmla="*/ 227192 w 486214"/>
                <a:gd name="connsiteY70" fmla="*/ 454781 h 504383"/>
                <a:gd name="connsiteX71" fmla="*/ 197881 w 486214"/>
                <a:gd name="connsiteY71" fmla="*/ 459291 h 504383"/>
                <a:gd name="connsiteX72" fmla="*/ 200135 w 486214"/>
                <a:gd name="connsiteY72" fmla="*/ 470564 h 504383"/>
                <a:gd name="connsiteX73" fmla="*/ 191117 w 486214"/>
                <a:gd name="connsiteY73" fmla="*/ 473879 h 504383"/>
                <a:gd name="connsiteX74" fmla="*/ 183292 w 486214"/>
                <a:gd name="connsiteY74" fmla="*/ 466054 h 504383"/>
                <a:gd name="connsiteX75" fmla="*/ 158491 w 486214"/>
                <a:gd name="connsiteY75" fmla="*/ 476134 h 504383"/>
                <a:gd name="connsiteX76" fmla="*/ 140453 w 486214"/>
                <a:gd name="connsiteY76" fmla="*/ 483959 h 504383"/>
                <a:gd name="connsiteX77" fmla="*/ 150533 w 486214"/>
                <a:gd name="connsiteY77" fmla="*/ 463667 h 504383"/>
                <a:gd name="connsiteX78" fmla="*/ 161806 w 486214"/>
                <a:gd name="connsiteY78" fmla="*/ 440059 h 504383"/>
                <a:gd name="connsiteX79" fmla="*/ 155042 w 486214"/>
                <a:gd name="connsiteY79" fmla="*/ 438865 h 504383"/>
                <a:gd name="connsiteX80" fmla="*/ 155042 w 486214"/>
                <a:gd name="connsiteY80" fmla="*/ 440059 h 504383"/>
                <a:gd name="connsiteX81" fmla="*/ 151726 w 486214"/>
                <a:gd name="connsiteY81" fmla="*/ 438865 h 504383"/>
                <a:gd name="connsiteX82" fmla="*/ 149472 w 486214"/>
                <a:gd name="connsiteY82" fmla="*/ 443375 h 504383"/>
                <a:gd name="connsiteX83" fmla="*/ 143901 w 486214"/>
                <a:gd name="connsiteY83" fmla="*/ 441120 h 504383"/>
                <a:gd name="connsiteX84" fmla="*/ 141647 w 486214"/>
                <a:gd name="connsiteY84" fmla="*/ 440059 h 504383"/>
                <a:gd name="connsiteX85" fmla="*/ 138198 w 486214"/>
                <a:gd name="connsiteY85" fmla="*/ 440059 h 504383"/>
                <a:gd name="connsiteX86" fmla="*/ 137137 w 486214"/>
                <a:gd name="connsiteY86" fmla="*/ 442314 h 504383"/>
                <a:gd name="connsiteX87" fmla="*/ 137137 w 486214"/>
                <a:gd name="connsiteY87" fmla="*/ 443375 h 504383"/>
                <a:gd name="connsiteX88" fmla="*/ 132628 w 486214"/>
                <a:gd name="connsiteY88" fmla="*/ 443375 h 504383"/>
                <a:gd name="connsiteX89" fmla="*/ 131434 w 486214"/>
                <a:gd name="connsiteY89" fmla="*/ 444568 h 504383"/>
                <a:gd name="connsiteX90" fmla="*/ 130241 w 486214"/>
                <a:gd name="connsiteY90" fmla="*/ 443375 h 504383"/>
                <a:gd name="connsiteX91" fmla="*/ 125731 w 486214"/>
                <a:gd name="connsiteY91" fmla="*/ 443375 h 504383"/>
                <a:gd name="connsiteX92" fmla="*/ 124670 w 486214"/>
                <a:gd name="connsiteY92" fmla="*/ 444568 h 504383"/>
                <a:gd name="connsiteX93" fmla="*/ 123477 w 486214"/>
                <a:gd name="connsiteY93" fmla="*/ 444568 h 504383"/>
                <a:gd name="connsiteX94" fmla="*/ 122283 w 486214"/>
                <a:gd name="connsiteY94" fmla="*/ 440059 h 504383"/>
                <a:gd name="connsiteX95" fmla="*/ 123477 w 486214"/>
                <a:gd name="connsiteY95" fmla="*/ 440059 h 504383"/>
                <a:gd name="connsiteX96" fmla="*/ 123477 w 486214"/>
                <a:gd name="connsiteY96" fmla="*/ 437804 h 504383"/>
                <a:gd name="connsiteX97" fmla="*/ 122283 w 486214"/>
                <a:gd name="connsiteY97" fmla="*/ 425470 h 504383"/>
                <a:gd name="connsiteX98" fmla="*/ 121222 w 486214"/>
                <a:gd name="connsiteY98" fmla="*/ 422154 h 504383"/>
                <a:gd name="connsiteX99" fmla="*/ 117774 w 486214"/>
                <a:gd name="connsiteY99" fmla="*/ 422154 h 504383"/>
                <a:gd name="connsiteX100" fmla="*/ 117774 w 486214"/>
                <a:gd name="connsiteY100" fmla="*/ 418706 h 504383"/>
                <a:gd name="connsiteX101" fmla="*/ 115519 w 486214"/>
                <a:gd name="connsiteY101" fmla="*/ 409687 h 504383"/>
                <a:gd name="connsiteX102" fmla="*/ 103185 w 486214"/>
                <a:gd name="connsiteY102" fmla="*/ 411942 h 504383"/>
                <a:gd name="connsiteX103" fmla="*/ 94166 w 486214"/>
                <a:gd name="connsiteY103" fmla="*/ 414197 h 504383"/>
                <a:gd name="connsiteX104" fmla="*/ 95360 w 486214"/>
                <a:gd name="connsiteY104" fmla="*/ 416451 h 504383"/>
                <a:gd name="connsiteX105" fmla="*/ 95360 w 486214"/>
                <a:gd name="connsiteY105" fmla="*/ 417512 h 504383"/>
                <a:gd name="connsiteX106" fmla="*/ 94166 w 486214"/>
                <a:gd name="connsiteY106" fmla="*/ 417512 h 504383"/>
                <a:gd name="connsiteX107" fmla="*/ 93105 w 486214"/>
                <a:gd name="connsiteY107" fmla="*/ 418574 h 504383"/>
                <a:gd name="connsiteX108" fmla="*/ 92044 w 486214"/>
                <a:gd name="connsiteY108" fmla="*/ 417512 h 504383"/>
                <a:gd name="connsiteX109" fmla="*/ 92044 w 486214"/>
                <a:gd name="connsiteY109" fmla="*/ 415258 h 504383"/>
                <a:gd name="connsiteX110" fmla="*/ 93105 w 486214"/>
                <a:gd name="connsiteY110" fmla="*/ 414197 h 504383"/>
                <a:gd name="connsiteX111" fmla="*/ 92044 w 486214"/>
                <a:gd name="connsiteY111" fmla="*/ 410748 h 504383"/>
                <a:gd name="connsiteX112" fmla="*/ 92044 w 486214"/>
                <a:gd name="connsiteY112" fmla="*/ 409687 h 504383"/>
                <a:gd name="connsiteX113" fmla="*/ 90850 w 486214"/>
                <a:gd name="connsiteY113" fmla="*/ 408494 h 504383"/>
                <a:gd name="connsiteX114" fmla="*/ 90850 w 486214"/>
                <a:gd name="connsiteY114" fmla="*/ 409687 h 504383"/>
                <a:gd name="connsiteX115" fmla="*/ 89789 w 486214"/>
                <a:gd name="connsiteY115" fmla="*/ 409687 h 504383"/>
                <a:gd name="connsiteX116" fmla="*/ 88728 w 486214"/>
                <a:gd name="connsiteY116" fmla="*/ 410748 h 504383"/>
                <a:gd name="connsiteX117" fmla="*/ 87667 w 486214"/>
                <a:gd name="connsiteY117" fmla="*/ 410748 h 504383"/>
                <a:gd name="connsiteX118" fmla="*/ 87667 w 486214"/>
                <a:gd name="connsiteY118" fmla="*/ 408494 h 504383"/>
                <a:gd name="connsiteX119" fmla="*/ 86474 w 486214"/>
                <a:gd name="connsiteY119" fmla="*/ 408494 h 504383"/>
                <a:gd name="connsiteX120" fmla="*/ 85412 w 486214"/>
                <a:gd name="connsiteY120" fmla="*/ 409687 h 504383"/>
                <a:gd name="connsiteX121" fmla="*/ 85412 w 486214"/>
                <a:gd name="connsiteY121" fmla="*/ 400668 h 504383"/>
                <a:gd name="connsiteX122" fmla="*/ 83158 w 486214"/>
                <a:gd name="connsiteY122" fmla="*/ 397353 h 504383"/>
                <a:gd name="connsiteX123" fmla="*/ 80903 w 486214"/>
                <a:gd name="connsiteY123" fmla="*/ 396292 h 504383"/>
                <a:gd name="connsiteX124" fmla="*/ 81964 w 486214"/>
                <a:gd name="connsiteY124" fmla="*/ 394037 h 504383"/>
                <a:gd name="connsiteX125" fmla="*/ 78648 w 486214"/>
                <a:gd name="connsiteY125" fmla="*/ 387273 h 504383"/>
                <a:gd name="connsiteX126" fmla="*/ 79842 w 486214"/>
                <a:gd name="connsiteY126" fmla="*/ 386212 h 504383"/>
                <a:gd name="connsiteX127" fmla="*/ 76527 w 486214"/>
                <a:gd name="connsiteY127" fmla="*/ 382764 h 504383"/>
                <a:gd name="connsiteX128" fmla="*/ 78781 w 486214"/>
                <a:gd name="connsiteY128" fmla="*/ 379448 h 504383"/>
                <a:gd name="connsiteX129" fmla="*/ 76527 w 486214"/>
                <a:gd name="connsiteY129" fmla="*/ 374939 h 504383"/>
                <a:gd name="connsiteX130" fmla="*/ 75333 w 486214"/>
                <a:gd name="connsiteY130" fmla="*/ 374939 h 504383"/>
                <a:gd name="connsiteX131" fmla="*/ 70823 w 486214"/>
                <a:gd name="connsiteY131" fmla="*/ 369368 h 504383"/>
                <a:gd name="connsiteX132" fmla="*/ 93370 w 486214"/>
                <a:gd name="connsiteY132" fmla="*/ 352524 h 504383"/>
                <a:gd name="connsiteX133" fmla="*/ 92309 w 486214"/>
                <a:gd name="connsiteY133" fmla="*/ 350270 h 504383"/>
                <a:gd name="connsiteX134" fmla="*/ 68701 w 486214"/>
                <a:gd name="connsiteY134" fmla="*/ 366053 h 504383"/>
                <a:gd name="connsiteX135" fmla="*/ 57428 w 486214"/>
                <a:gd name="connsiteY135" fmla="*/ 352524 h 504383"/>
                <a:gd name="connsiteX136" fmla="*/ 62998 w 486214"/>
                <a:gd name="connsiteY136" fmla="*/ 348016 h 504383"/>
                <a:gd name="connsiteX137" fmla="*/ 62998 w 486214"/>
                <a:gd name="connsiteY137" fmla="*/ 345761 h 504383"/>
                <a:gd name="connsiteX138" fmla="*/ 66314 w 486214"/>
                <a:gd name="connsiteY138" fmla="*/ 345761 h 504383"/>
                <a:gd name="connsiteX139" fmla="*/ 101195 w 486214"/>
                <a:gd name="connsiteY139" fmla="*/ 322153 h 504383"/>
                <a:gd name="connsiteX140" fmla="*/ 103450 w 486214"/>
                <a:gd name="connsiteY140" fmla="*/ 320959 h 504383"/>
                <a:gd name="connsiteX141" fmla="*/ 105704 w 486214"/>
                <a:gd name="connsiteY141" fmla="*/ 320959 h 504383"/>
                <a:gd name="connsiteX142" fmla="*/ 106766 w 486214"/>
                <a:gd name="connsiteY142" fmla="*/ 322153 h 504383"/>
                <a:gd name="connsiteX143" fmla="*/ 111275 w 486214"/>
                <a:gd name="connsiteY143" fmla="*/ 322153 h 504383"/>
                <a:gd name="connsiteX144" fmla="*/ 112469 w 486214"/>
                <a:gd name="connsiteY144" fmla="*/ 324407 h 504383"/>
                <a:gd name="connsiteX145" fmla="*/ 111275 w 486214"/>
                <a:gd name="connsiteY145" fmla="*/ 324407 h 504383"/>
                <a:gd name="connsiteX146" fmla="*/ 111275 w 486214"/>
                <a:gd name="connsiteY146" fmla="*/ 325601 h 504383"/>
                <a:gd name="connsiteX147" fmla="*/ 113529 w 486214"/>
                <a:gd name="connsiteY147" fmla="*/ 324407 h 504383"/>
                <a:gd name="connsiteX148" fmla="*/ 112469 w 486214"/>
                <a:gd name="connsiteY148" fmla="*/ 321092 h 504383"/>
                <a:gd name="connsiteX149" fmla="*/ 111275 w 486214"/>
                <a:gd name="connsiteY149" fmla="*/ 321092 h 504383"/>
                <a:gd name="connsiteX150" fmla="*/ 110081 w 486214"/>
                <a:gd name="connsiteY150" fmla="*/ 320031 h 504383"/>
                <a:gd name="connsiteX151" fmla="*/ 107827 w 486214"/>
                <a:gd name="connsiteY151" fmla="*/ 318837 h 504383"/>
                <a:gd name="connsiteX152" fmla="*/ 107827 w 486214"/>
                <a:gd name="connsiteY152" fmla="*/ 314328 h 504383"/>
                <a:gd name="connsiteX153" fmla="*/ 106633 w 486214"/>
                <a:gd name="connsiteY153" fmla="*/ 313267 h 504383"/>
                <a:gd name="connsiteX154" fmla="*/ 104378 w 486214"/>
                <a:gd name="connsiteY154" fmla="*/ 313267 h 504383"/>
                <a:gd name="connsiteX155" fmla="*/ 104378 w 486214"/>
                <a:gd name="connsiteY155" fmla="*/ 314328 h 504383"/>
                <a:gd name="connsiteX156" fmla="*/ 105439 w 486214"/>
                <a:gd name="connsiteY156" fmla="*/ 314328 h 504383"/>
                <a:gd name="connsiteX157" fmla="*/ 105439 w 486214"/>
                <a:gd name="connsiteY157" fmla="*/ 315522 h 504383"/>
                <a:gd name="connsiteX158" fmla="*/ 104378 w 486214"/>
                <a:gd name="connsiteY158" fmla="*/ 316583 h 504383"/>
                <a:gd name="connsiteX159" fmla="*/ 104378 w 486214"/>
                <a:gd name="connsiteY159" fmla="*/ 317776 h 504383"/>
                <a:gd name="connsiteX160" fmla="*/ 103185 w 486214"/>
                <a:gd name="connsiteY160" fmla="*/ 316583 h 504383"/>
                <a:gd name="connsiteX161" fmla="*/ 101991 w 486214"/>
                <a:gd name="connsiteY161" fmla="*/ 316583 h 504383"/>
                <a:gd name="connsiteX162" fmla="*/ 104246 w 486214"/>
                <a:gd name="connsiteY162" fmla="*/ 318837 h 504383"/>
                <a:gd name="connsiteX163" fmla="*/ 103052 w 486214"/>
                <a:gd name="connsiteY163" fmla="*/ 318837 h 504383"/>
                <a:gd name="connsiteX164" fmla="*/ 101858 w 486214"/>
                <a:gd name="connsiteY164" fmla="*/ 317776 h 504383"/>
                <a:gd name="connsiteX165" fmla="*/ 80505 w 486214"/>
                <a:gd name="connsiteY165" fmla="*/ 331304 h 504383"/>
                <a:gd name="connsiteX166" fmla="*/ 53449 w 486214"/>
                <a:gd name="connsiteY166" fmla="*/ 348148 h 504383"/>
                <a:gd name="connsiteX167" fmla="*/ 44430 w 486214"/>
                <a:gd name="connsiteY167" fmla="*/ 336874 h 504383"/>
                <a:gd name="connsiteX168" fmla="*/ 93901 w 486214"/>
                <a:gd name="connsiteY168" fmla="*/ 313267 h 504383"/>
                <a:gd name="connsiteX169" fmla="*/ 93901 w 486214"/>
                <a:gd name="connsiteY169" fmla="*/ 312206 h 504383"/>
                <a:gd name="connsiteX170" fmla="*/ 92840 w 486214"/>
                <a:gd name="connsiteY170" fmla="*/ 311012 h 504383"/>
                <a:gd name="connsiteX171" fmla="*/ 92840 w 486214"/>
                <a:gd name="connsiteY171" fmla="*/ 309951 h 504383"/>
                <a:gd name="connsiteX172" fmla="*/ 90585 w 486214"/>
                <a:gd name="connsiteY172" fmla="*/ 309951 h 504383"/>
                <a:gd name="connsiteX173" fmla="*/ 87269 w 486214"/>
                <a:gd name="connsiteY173" fmla="*/ 306503 h 504383"/>
                <a:gd name="connsiteX174" fmla="*/ 85015 w 486214"/>
                <a:gd name="connsiteY174" fmla="*/ 305442 h 504383"/>
                <a:gd name="connsiteX175" fmla="*/ 83954 w 486214"/>
                <a:gd name="connsiteY175" fmla="*/ 305442 h 504383"/>
                <a:gd name="connsiteX176" fmla="*/ 83954 w 486214"/>
                <a:gd name="connsiteY176" fmla="*/ 304380 h 504383"/>
                <a:gd name="connsiteX177" fmla="*/ 82760 w 486214"/>
                <a:gd name="connsiteY177" fmla="*/ 303187 h 504383"/>
                <a:gd name="connsiteX178" fmla="*/ 65916 w 486214"/>
                <a:gd name="connsiteY178" fmla="*/ 305442 h 504383"/>
                <a:gd name="connsiteX179" fmla="*/ 66977 w 486214"/>
                <a:gd name="connsiteY179" fmla="*/ 308757 h 504383"/>
                <a:gd name="connsiteX180" fmla="*/ 61407 w 486214"/>
                <a:gd name="connsiteY180" fmla="*/ 309951 h 504383"/>
                <a:gd name="connsiteX181" fmla="*/ 59152 w 486214"/>
                <a:gd name="connsiteY181" fmla="*/ 307696 h 504383"/>
                <a:gd name="connsiteX182" fmla="*/ 33290 w 486214"/>
                <a:gd name="connsiteY182" fmla="*/ 324540 h 504383"/>
                <a:gd name="connsiteX183" fmla="*/ 14191 w 486214"/>
                <a:gd name="connsiteY183" fmla="*/ 299739 h 504383"/>
                <a:gd name="connsiteX184" fmla="*/ 43502 w 486214"/>
                <a:gd name="connsiteY184" fmla="*/ 300800 h 504383"/>
                <a:gd name="connsiteX185" fmla="*/ 35677 w 486214"/>
                <a:gd name="connsiteY185" fmla="*/ 249075 h 504383"/>
                <a:gd name="connsiteX186" fmla="*/ 12069 w 486214"/>
                <a:gd name="connsiteY186" fmla="*/ 193902 h 504383"/>
                <a:gd name="connsiteX187" fmla="*/ 4244 w 486214"/>
                <a:gd name="connsiteY187" fmla="*/ 177058 h 504383"/>
                <a:gd name="connsiteX188" fmla="*/ 8753 w 486214"/>
                <a:gd name="connsiteY188" fmla="*/ 174804 h 504383"/>
                <a:gd name="connsiteX189" fmla="*/ 13263 w 486214"/>
                <a:gd name="connsiteY189" fmla="*/ 182628 h 504383"/>
                <a:gd name="connsiteX190" fmla="*/ 16711 w 486214"/>
                <a:gd name="connsiteY190" fmla="*/ 181435 h 504383"/>
                <a:gd name="connsiteX191" fmla="*/ 9947 w 486214"/>
                <a:gd name="connsiteY191" fmla="*/ 150002 h 504383"/>
                <a:gd name="connsiteX192" fmla="*/ 23475 w 486214"/>
                <a:gd name="connsiteY192" fmla="*/ 146686 h 504383"/>
                <a:gd name="connsiteX193" fmla="*/ 17905 w 486214"/>
                <a:gd name="connsiteY193" fmla="*/ 124140 h 504383"/>
                <a:gd name="connsiteX194" fmla="*/ 38197 w 486214"/>
                <a:gd name="connsiteY194" fmla="*/ 119630 h 504383"/>
                <a:gd name="connsiteX195" fmla="*/ 31433 w 486214"/>
                <a:gd name="connsiteY195" fmla="*/ 81433 h 504383"/>
                <a:gd name="connsiteX196" fmla="*/ 51725 w 486214"/>
                <a:gd name="connsiteY196" fmla="*/ 76924 h 504383"/>
                <a:gd name="connsiteX197" fmla="*/ 48409 w 486214"/>
                <a:gd name="connsiteY197" fmla="*/ 62334 h 504383"/>
                <a:gd name="connsiteX198" fmla="*/ 23608 w 486214"/>
                <a:gd name="connsiteY198" fmla="*/ 69099 h 504383"/>
                <a:gd name="connsiteX199" fmla="*/ 0 w 486214"/>
                <a:gd name="connsiteY199" fmla="*/ 61141 h 504383"/>
                <a:gd name="connsiteX200" fmla="*/ 5571 w 486214"/>
                <a:gd name="connsiteY200" fmla="*/ 42043 h 504383"/>
                <a:gd name="connsiteX201" fmla="*/ 52786 w 486214"/>
                <a:gd name="connsiteY201" fmla="*/ 397 h 504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486214" h="504383">
                  <a:moveTo>
                    <a:pt x="53317" y="1193"/>
                  </a:moveTo>
                  <a:lnTo>
                    <a:pt x="54378" y="0"/>
                  </a:lnTo>
                  <a:lnTo>
                    <a:pt x="131965" y="194698"/>
                  </a:lnTo>
                  <a:lnTo>
                    <a:pt x="169101" y="178915"/>
                  </a:lnTo>
                  <a:lnTo>
                    <a:pt x="172416" y="177721"/>
                  </a:lnTo>
                  <a:lnTo>
                    <a:pt x="189260" y="168702"/>
                  </a:lnTo>
                  <a:lnTo>
                    <a:pt x="216316" y="131567"/>
                  </a:lnTo>
                  <a:lnTo>
                    <a:pt x="227590" y="122548"/>
                  </a:lnTo>
                  <a:lnTo>
                    <a:pt x="227590" y="119232"/>
                  </a:lnTo>
                  <a:lnTo>
                    <a:pt x="229844" y="120294"/>
                  </a:lnTo>
                  <a:lnTo>
                    <a:pt x="257961" y="97747"/>
                  </a:lnTo>
                  <a:lnTo>
                    <a:pt x="272551" y="115784"/>
                  </a:lnTo>
                  <a:lnTo>
                    <a:pt x="293904" y="141647"/>
                  </a:lnTo>
                  <a:lnTo>
                    <a:pt x="294965" y="141647"/>
                  </a:lnTo>
                  <a:lnTo>
                    <a:pt x="296158" y="142707"/>
                  </a:lnTo>
                  <a:lnTo>
                    <a:pt x="299474" y="141647"/>
                  </a:lnTo>
                  <a:lnTo>
                    <a:pt x="299474" y="140453"/>
                  </a:lnTo>
                  <a:lnTo>
                    <a:pt x="419900" y="131434"/>
                  </a:lnTo>
                  <a:lnTo>
                    <a:pt x="434489" y="130241"/>
                  </a:lnTo>
                  <a:lnTo>
                    <a:pt x="432234" y="126925"/>
                  </a:lnTo>
                  <a:lnTo>
                    <a:pt x="443508" y="131434"/>
                  </a:lnTo>
                  <a:lnTo>
                    <a:pt x="486214" y="196687"/>
                  </a:lnTo>
                  <a:lnTo>
                    <a:pt x="463668" y="183159"/>
                  </a:lnTo>
                  <a:lnTo>
                    <a:pt x="463668" y="186475"/>
                  </a:lnTo>
                  <a:lnTo>
                    <a:pt x="455842" y="190984"/>
                  </a:lnTo>
                  <a:lnTo>
                    <a:pt x="449078" y="200002"/>
                  </a:lnTo>
                  <a:lnTo>
                    <a:pt x="445763" y="214592"/>
                  </a:lnTo>
                  <a:lnTo>
                    <a:pt x="444569" y="215652"/>
                  </a:lnTo>
                  <a:lnTo>
                    <a:pt x="444569" y="216714"/>
                  </a:lnTo>
                  <a:lnTo>
                    <a:pt x="443508" y="216714"/>
                  </a:lnTo>
                  <a:lnTo>
                    <a:pt x="443508" y="217908"/>
                  </a:lnTo>
                  <a:lnTo>
                    <a:pt x="444569" y="217908"/>
                  </a:lnTo>
                  <a:lnTo>
                    <a:pt x="442314" y="225732"/>
                  </a:lnTo>
                  <a:lnTo>
                    <a:pt x="436611" y="296556"/>
                  </a:lnTo>
                  <a:lnTo>
                    <a:pt x="409555" y="324673"/>
                  </a:lnTo>
                  <a:lnTo>
                    <a:pt x="398282" y="350536"/>
                  </a:lnTo>
                  <a:lnTo>
                    <a:pt x="364594" y="357300"/>
                  </a:lnTo>
                  <a:lnTo>
                    <a:pt x="333161" y="433825"/>
                  </a:lnTo>
                  <a:lnTo>
                    <a:pt x="334223" y="436081"/>
                  </a:lnTo>
                  <a:lnTo>
                    <a:pt x="330907" y="440590"/>
                  </a:lnTo>
                  <a:lnTo>
                    <a:pt x="330907" y="441651"/>
                  </a:lnTo>
                  <a:lnTo>
                    <a:pt x="331968" y="441651"/>
                  </a:lnTo>
                  <a:lnTo>
                    <a:pt x="331968" y="442844"/>
                  </a:lnTo>
                  <a:lnTo>
                    <a:pt x="335283" y="442844"/>
                  </a:lnTo>
                  <a:lnTo>
                    <a:pt x="335283" y="443905"/>
                  </a:lnTo>
                  <a:lnTo>
                    <a:pt x="336477" y="443905"/>
                  </a:lnTo>
                  <a:lnTo>
                    <a:pt x="336477" y="445099"/>
                  </a:lnTo>
                  <a:lnTo>
                    <a:pt x="337538" y="446160"/>
                  </a:lnTo>
                  <a:lnTo>
                    <a:pt x="337538" y="449475"/>
                  </a:lnTo>
                  <a:lnTo>
                    <a:pt x="340854" y="456240"/>
                  </a:lnTo>
                  <a:lnTo>
                    <a:pt x="340854" y="460749"/>
                  </a:lnTo>
                  <a:lnTo>
                    <a:pt x="339660" y="461811"/>
                  </a:lnTo>
                  <a:lnTo>
                    <a:pt x="340854" y="464065"/>
                  </a:lnTo>
                  <a:cubicBezTo>
                    <a:pt x="343374" y="462208"/>
                    <a:pt x="349873" y="461943"/>
                    <a:pt x="349873" y="466319"/>
                  </a:cubicBezTo>
                  <a:lnTo>
                    <a:pt x="349873" y="470829"/>
                  </a:lnTo>
                  <a:lnTo>
                    <a:pt x="353188" y="474145"/>
                  </a:lnTo>
                  <a:lnTo>
                    <a:pt x="354249" y="474145"/>
                  </a:lnTo>
                  <a:lnTo>
                    <a:pt x="353188" y="475205"/>
                  </a:lnTo>
                  <a:lnTo>
                    <a:pt x="353188" y="476399"/>
                  </a:lnTo>
                  <a:lnTo>
                    <a:pt x="354249" y="476399"/>
                  </a:lnTo>
                  <a:lnTo>
                    <a:pt x="355310" y="477461"/>
                  </a:lnTo>
                  <a:lnTo>
                    <a:pt x="356504" y="479715"/>
                  </a:lnTo>
                  <a:lnTo>
                    <a:pt x="356504" y="481969"/>
                  </a:lnTo>
                  <a:lnTo>
                    <a:pt x="357565" y="485285"/>
                  </a:lnTo>
                  <a:lnTo>
                    <a:pt x="260747" y="504384"/>
                  </a:lnTo>
                  <a:lnTo>
                    <a:pt x="246157" y="504384"/>
                  </a:lnTo>
                  <a:lnTo>
                    <a:pt x="242842" y="495365"/>
                  </a:lnTo>
                  <a:lnTo>
                    <a:pt x="223743" y="486346"/>
                  </a:lnTo>
                  <a:lnTo>
                    <a:pt x="220428" y="482898"/>
                  </a:lnTo>
                  <a:lnTo>
                    <a:pt x="236210" y="464861"/>
                  </a:lnTo>
                  <a:lnTo>
                    <a:pt x="227192" y="454781"/>
                  </a:lnTo>
                  <a:lnTo>
                    <a:pt x="197881" y="459291"/>
                  </a:lnTo>
                  <a:lnTo>
                    <a:pt x="200135" y="470564"/>
                  </a:lnTo>
                  <a:lnTo>
                    <a:pt x="191117" y="473879"/>
                  </a:lnTo>
                  <a:lnTo>
                    <a:pt x="183292" y="466054"/>
                  </a:lnTo>
                  <a:lnTo>
                    <a:pt x="158491" y="476134"/>
                  </a:lnTo>
                  <a:lnTo>
                    <a:pt x="140453" y="483959"/>
                  </a:lnTo>
                  <a:lnTo>
                    <a:pt x="150533" y="463667"/>
                  </a:lnTo>
                  <a:lnTo>
                    <a:pt x="161806" y="440059"/>
                  </a:lnTo>
                  <a:lnTo>
                    <a:pt x="155042" y="438865"/>
                  </a:lnTo>
                  <a:lnTo>
                    <a:pt x="155042" y="440059"/>
                  </a:lnTo>
                  <a:lnTo>
                    <a:pt x="151726" y="438865"/>
                  </a:lnTo>
                  <a:lnTo>
                    <a:pt x="149472" y="443375"/>
                  </a:lnTo>
                  <a:lnTo>
                    <a:pt x="143901" y="441120"/>
                  </a:lnTo>
                  <a:lnTo>
                    <a:pt x="141647" y="440059"/>
                  </a:lnTo>
                  <a:lnTo>
                    <a:pt x="138198" y="440059"/>
                  </a:lnTo>
                  <a:lnTo>
                    <a:pt x="137137" y="442314"/>
                  </a:lnTo>
                  <a:lnTo>
                    <a:pt x="137137" y="443375"/>
                  </a:lnTo>
                  <a:lnTo>
                    <a:pt x="132628" y="443375"/>
                  </a:lnTo>
                  <a:lnTo>
                    <a:pt x="131434" y="444568"/>
                  </a:lnTo>
                  <a:lnTo>
                    <a:pt x="130241" y="443375"/>
                  </a:lnTo>
                  <a:lnTo>
                    <a:pt x="125731" y="443375"/>
                  </a:lnTo>
                  <a:lnTo>
                    <a:pt x="124670" y="444568"/>
                  </a:lnTo>
                  <a:lnTo>
                    <a:pt x="123477" y="444568"/>
                  </a:lnTo>
                  <a:lnTo>
                    <a:pt x="122283" y="440059"/>
                  </a:lnTo>
                  <a:lnTo>
                    <a:pt x="123477" y="440059"/>
                  </a:lnTo>
                  <a:lnTo>
                    <a:pt x="123477" y="437804"/>
                  </a:lnTo>
                  <a:lnTo>
                    <a:pt x="122283" y="425470"/>
                  </a:lnTo>
                  <a:lnTo>
                    <a:pt x="121222" y="422154"/>
                  </a:lnTo>
                  <a:lnTo>
                    <a:pt x="117774" y="422154"/>
                  </a:lnTo>
                  <a:lnTo>
                    <a:pt x="117774" y="418706"/>
                  </a:lnTo>
                  <a:lnTo>
                    <a:pt x="115519" y="409687"/>
                  </a:lnTo>
                  <a:lnTo>
                    <a:pt x="103185" y="411942"/>
                  </a:lnTo>
                  <a:lnTo>
                    <a:pt x="94166" y="414197"/>
                  </a:lnTo>
                  <a:lnTo>
                    <a:pt x="95360" y="416451"/>
                  </a:lnTo>
                  <a:lnTo>
                    <a:pt x="95360" y="417512"/>
                  </a:lnTo>
                  <a:lnTo>
                    <a:pt x="94166" y="417512"/>
                  </a:lnTo>
                  <a:lnTo>
                    <a:pt x="93105" y="418574"/>
                  </a:lnTo>
                  <a:lnTo>
                    <a:pt x="92044" y="417512"/>
                  </a:lnTo>
                  <a:lnTo>
                    <a:pt x="92044" y="415258"/>
                  </a:lnTo>
                  <a:lnTo>
                    <a:pt x="93105" y="414197"/>
                  </a:lnTo>
                  <a:lnTo>
                    <a:pt x="92044" y="410748"/>
                  </a:lnTo>
                  <a:lnTo>
                    <a:pt x="92044" y="409687"/>
                  </a:lnTo>
                  <a:lnTo>
                    <a:pt x="90850" y="408494"/>
                  </a:lnTo>
                  <a:lnTo>
                    <a:pt x="90850" y="409687"/>
                  </a:lnTo>
                  <a:lnTo>
                    <a:pt x="89789" y="409687"/>
                  </a:lnTo>
                  <a:lnTo>
                    <a:pt x="88728" y="410748"/>
                  </a:lnTo>
                  <a:lnTo>
                    <a:pt x="87667" y="410748"/>
                  </a:lnTo>
                  <a:lnTo>
                    <a:pt x="87667" y="408494"/>
                  </a:lnTo>
                  <a:lnTo>
                    <a:pt x="86474" y="408494"/>
                  </a:lnTo>
                  <a:lnTo>
                    <a:pt x="85412" y="409687"/>
                  </a:lnTo>
                  <a:lnTo>
                    <a:pt x="85412" y="400668"/>
                  </a:lnTo>
                  <a:lnTo>
                    <a:pt x="83158" y="397353"/>
                  </a:lnTo>
                  <a:lnTo>
                    <a:pt x="80903" y="396292"/>
                  </a:lnTo>
                  <a:lnTo>
                    <a:pt x="81964" y="394037"/>
                  </a:lnTo>
                  <a:lnTo>
                    <a:pt x="78648" y="387273"/>
                  </a:lnTo>
                  <a:lnTo>
                    <a:pt x="79842" y="386212"/>
                  </a:lnTo>
                  <a:lnTo>
                    <a:pt x="76527" y="382764"/>
                  </a:lnTo>
                  <a:lnTo>
                    <a:pt x="78781" y="379448"/>
                  </a:lnTo>
                  <a:lnTo>
                    <a:pt x="76527" y="374939"/>
                  </a:lnTo>
                  <a:lnTo>
                    <a:pt x="75333" y="374939"/>
                  </a:lnTo>
                  <a:lnTo>
                    <a:pt x="70823" y="369368"/>
                  </a:lnTo>
                  <a:lnTo>
                    <a:pt x="93370" y="352524"/>
                  </a:lnTo>
                  <a:lnTo>
                    <a:pt x="92309" y="350270"/>
                  </a:lnTo>
                  <a:lnTo>
                    <a:pt x="68701" y="366053"/>
                  </a:lnTo>
                  <a:lnTo>
                    <a:pt x="57428" y="352524"/>
                  </a:lnTo>
                  <a:lnTo>
                    <a:pt x="62998" y="348016"/>
                  </a:lnTo>
                  <a:lnTo>
                    <a:pt x="62998" y="345761"/>
                  </a:lnTo>
                  <a:lnTo>
                    <a:pt x="66314" y="345761"/>
                  </a:lnTo>
                  <a:lnTo>
                    <a:pt x="101195" y="322153"/>
                  </a:lnTo>
                  <a:lnTo>
                    <a:pt x="103450" y="320959"/>
                  </a:lnTo>
                  <a:lnTo>
                    <a:pt x="105704" y="320959"/>
                  </a:lnTo>
                  <a:lnTo>
                    <a:pt x="106766" y="322153"/>
                  </a:lnTo>
                  <a:lnTo>
                    <a:pt x="111275" y="322153"/>
                  </a:lnTo>
                  <a:lnTo>
                    <a:pt x="112469" y="324407"/>
                  </a:lnTo>
                  <a:lnTo>
                    <a:pt x="111275" y="324407"/>
                  </a:lnTo>
                  <a:lnTo>
                    <a:pt x="111275" y="325601"/>
                  </a:lnTo>
                  <a:lnTo>
                    <a:pt x="113529" y="324407"/>
                  </a:lnTo>
                  <a:lnTo>
                    <a:pt x="112469" y="321092"/>
                  </a:lnTo>
                  <a:lnTo>
                    <a:pt x="111275" y="321092"/>
                  </a:lnTo>
                  <a:lnTo>
                    <a:pt x="110081" y="320031"/>
                  </a:lnTo>
                  <a:lnTo>
                    <a:pt x="107827" y="318837"/>
                  </a:lnTo>
                  <a:lnTo>
                    <a:pt x="107827" y="314328"/>
                  </a:lnTo>
                  <a:lnTo>
                    <a:pt x="106633" y="313267"/>
                  </a:lnTo>
                  <a:lnTo>
                    <a:pt x="104378" y="313267"/>
                  </a:lnTo>
                  <a:lnTo>
                    <a:pt x="104378" y="314328"/>
                  </a:lnTo>
                  <a:lnTo>
                    <a:pt x="105439" y="314328"/>
                  </a:lnTo>
                  <a:lnTo>
                    <a:pt x="105439" y="315522"/>
                  </a:lnTo>
                  <a:lnTo>
                    <a:pt x="104378" y="316583"/>
                  </a:lnTo>
                  <a:lnTo>
                    <a:pt x="104378" y="317776"/>
                  </a:lnTo>
                  <a:lnTo>
                    <a:pt x="103185" y="316583"/>
                  </a:lnTo>
                  <a:lnTo>
                    <a:pt x="101991" y="316583"/>
                  </a:lnTo>
                  <a:lnTo>
                    <a:pt x="104246" y="318837"/>
                  </a:lnTo>
                  <a:lnTo>
                    <a:pt x="103052" y="318837"/>
                  </a:lnTo>
                  <a:lnTo>
                    <a:pt x="101858" y="317776"/>
                  </a:lnTo>
                  <a:lnTo>
                    <a:pt x="80505" y="331304"/>
                  </a:lnTo>
                  <a:lnTo>
                    <a:pt x="53449" y="348148"/>
                  </a:lnTo>
                  <a:lnTo>
                    <a:pt x="44430" y="336874"/>
                  </a:lnTo>
                  <a:lnTo>
                    <a:pt x="93901" y="313267"/>
                  </a:lnTo>
                  <a:lnTo>
                    <a:pt x="93901" y="312206"/>
                  </a:lnTo>
                  <a:lnTo>
                    <a:pt x="92840" y="311012"/>
                  </a:lnTo>
                  <a:lnTo>
                    <a:pt x="92840" y="309951"/>
                  </a:lnTo>
                  <a:lnTo>
                    <a:pt x="90585" y="309951"/>
                  </a:lnTo>
                  <a:lnTo>
                    <a:pt x="87269" y="306503"/>
                  </a:lnTo>
                  <a:lnTo>
                    <a:pt x="85015" y="305442"/>
                  </a:lnTo>
                  <a:lnTo>
                    <a:pt x="83954" y="305442"/>
                  </a:lnTo>
                  <a:lnTo>
                    <a:pt x="83954" y="304380"/>
                  </a:lnTo>
                  <a:lnTo>
                    <a:pt x="82760" y="303187"/>
                  </a:lnTo>
                  <a:lnTo>
                    <a:pt x="65916" y="305442"/>
                  </a:lnTo>
                  <a:lnTo>
                    <a:pt x="66977" y="308757"/>
                  </a:lnTo>
                  <a:lnTo>
                    <a:pt x="61407" y="309951"/>
                  </a:lnTo>
                  <a:lnTo>
                    <a:pt x="59152" y="307696"/>
                  </a:lnTo>
                  <a:lnTo>
                    <a:pt x="33290" y="324540"/>
                  </a:lnTo>
                  <a:lnTo>
                    <a:pt x="14191" y="299739"/>
                  </a:lnTo>
                  <a:lnTo>
                    <a:pt x="43502" y="300800"/>
                  </a:lnTo>
                  <a:lnTo>
                    <a:pt x="35677" y="249075"/>
                  </a:lnTo>
                  <a:lnTo>
                    <a:pt x="12069" y="193902"/>
                  </a:lnTo>
                  <a:lnTo>
                    <a:pt x="4244" y="177058"/>
                  </a:lnTo>
                  <a:lnTo>
                    <a:pt x="8753" y="174804"/>
                  </a:lnTo>
                  <a:lnTo>
                    <a:pt x="13263" y="182628"/>
                  </a:lnTo>
                  <a:lnTo>
                    <a:pt x="16711" y="181435"/>
                  </a:lnTo>
                  <a:lnTo>
                    <a:pt x="9947" y="150002"/>
                  </a:lnTo>
                  <a:lnTo>
                    <a:pt x="23475" y="146686"/>
                  </a:lnTo>
                  <a:lnTo>
                    <a:pt x="17905" y="124140"/>
                  </a:lnTo>
                  <a:lnTo>
                    <a:pt x="38197" y="119630"/>
                  </a:lnTo>
                  <a:lnTo>
                    <a:pt x="31433" y="81433"/>
                  </a:lnTo>
                  <a:lnTo>
                    <a:pt x="51725" y="76924"/>
                  </a:lnTo>
                  <a:lnTo>
                    <a:pt x="48409" y="62334"/>
                  </a:lnTo>
                  <a:lnTo>
                    <a:pt x="23608" y="69099"/>
                  </a:lnTo>
                  <a:lnTo>
                    <a:pt x="0" y="61141"/>
                  </a:lnTo>
                  <a:lnTo>
                    <a:pt x="5571" y="42043"/>
                  </a:lnTo>
                  <a:lnTo>
                    <a:pt x="52786" y="397"/>
                  </a:lnTo>
                </a:path>
              </a:pathLst>
            </a:custGeom>
            <a:noFill/>
            <a:ln w="3315" cap="flat">
              <a:solidFill>
                <a:schemeClr val="bg1">
                  <a:lumMod val="65000"/>
                </a:schemeClr>
              </a:solidFill>
              <a:prstDash val="solid"/>
              <a:miter/>
            </a:ln>
          </p:spPr>
          <p:txBody>
            <a:bodyPr rtlCol="0" anchor="ctr"/>
            <a:lstStyle/>
            <a:p>
              <a:endParaRPr lang="en-FI" sz="816"/>
            </a:p>
          </p:txBody>
        </p:sp>
        <p:sp>
          <p:nvSpPr>
            <p:cNvPr id="972" name="Freeform: Shape 971">
              <a:extLst>
                <a:ext uri="{FF2B5EF4-FFF2-40B4-BE49-F238E27FC236}">
                  <a16:creationId xmlns:a16="http://schemas.microsoft.com/office/drawing/2014/main" id="{F3A72895-A8D0-4A1B-5FB3-20E30E9AA337}"/>
                </a:ext>
              </a:extLst>
            </p:cNvPr>
            <p:cNvSpPr/>
            <p:nvPr/>
          </p:nvSpPr>
          <p:spPr>
            <a:xfrm>
              <a:off x="4938263" y="10503657"/>
              <a:ext cx="780382" cy="549874"/>
            </a:xfrm>
            <a:custGeom>
              <a:avLst/>
              <a:gdLst>
                <a:gd name="connsiteX0" fmla="*/ 523748 w 780382"/>
                <a:gd name="connsiteY0" fmla="*/ 124935 h 549874"/>
                <a:gd name="connsiteX1" fmla="*/ 635155 w 780382"/>
                <a:gd name="connsiteY1" fmla="*/ 0 h 549874"/>
                <a:gd name="connsiteX2" fmla="*/ 692583 w 780382"/>
                <a:gd name="connsiteY2" fmla="*/ 0 h 549874"/>
                <a:gd name="connsiteX3" fmla="*/ 697092 w 780382"/>
                <a:gd name="connsiteY3" fmla="*/ 38196 h 549874"/>
                <a:gd name="connsiteX4" fmla="*/ 700408 w 780382"/>
                <a:gd name="connsiteY4" fmla="*/ 71884 h 549874"/>
                <a:gd name="connsiteX5" fmla="*/ 727464 w 780382"/>
                <a:gd name="connsiteY5" fmla="*/ 89921 h 549874"/>
                <a:gd name="connsiteX6" fmla="*/ 750011 w 780382"/>
                <a:gd name="connsiteY6" fmla="*/ 138331 h 549874"/>
                <a:gd name="connsiteX7" fmla="*/ 773619 w 780382"/>
                <a:gd name="connsiteY7" fmla="*/ 164193 h 549874"/>
                <a:gd name="connsiteX8" fmla="*/ 780383 w 780382"/>
                <a:gd name="connsiteY8" fmla="*/ 182231 h 549874"/>
                <a:gd name="connsiteX9" fmla="*/ 765794 w 780382"/>
                <a:gd name="connsiteY9" fmla="*/ 219366 h 549874"/>
                <a:gd name="connsiteX10" fmla="*/ 661150 w 780382"/>
                <a:gd name="connsiteY10" fmla="*/ 247483 h 549874"/>
                <a:gd name="connsiteX11" fmla="*/ 652132 w 780382"/>
                <a:gd name="connsiteY11" fmla="*/ 251993 h 549874"/>
                <a:gd name="connsiteX12" fmla="*/ 653325 w 780382"/>
                <a:gd name="connsiteY12" fmla="*/ 261012 h 549874"/>
                <a:gd name="connsiteX13" fmla="*/ 644307 w 780382"/>
                <a:gd name="connsiteY13" fmla="*/ 259950 h 549874"/>
                <a:gd name="connsiteX14" fmla="*/ 648816 w 780382"/>
                <a:gd name="connsiteY14" fmla="*/ 316185 h 549874"/>
                <a:gd name="connsiteX15" fmla="*/ 630778 w 780382"/>
                <a:gd name="connsiteY15" fmla="*/ 383693 h 549874"/>
                <a:gd name="connsiteX16" fmla="*/ 631840 w 780382"/>
                <a:gd name="connsiteY16" fmla="*/ 388201 h 549874"/>
                <a:gd name="connsiteX17" fmla="*/ 650938 w 780382"/>
                <a:gd name="connsiteY17" fmla="*/ 407300 h 549874"/>
                <a:gd name="connsiteX18" fmla="*/ 659957 w 780382"/>
                <a:gd name="connsiteY18" fmla="*/ 428653 h 549874"/>
                <a:gd name="connsiteX19" fmla="*/ 659957 w 780382"/>
                <a:gd name="connsiteY19" fmla="*/ 431968 h 549874"/>
                <a:gd name="connsiteX20" fmla="*/ 631840 w 780382"/>
                <a:gd name="connsiteY20" fmla="*/ 450006 h 549874"/>
                <a:gd name="connsiteX21" fmla="*/ 634094 w 780382"/>
                <a:gd name="connsiteY21" fmla="*/ 503986 h 549874"/>
                <a:gd name="connsiteX22" fmla="*/ 634094 w 780382"/>
                <a:gd name="connsiteY22" fmla="*/ 514065 h 549874"/>
                <a:gd name="connsiteX23" fmla="*/ 632900 w 780382"/>
                <a:gd name="connsiteY23" fmla="*/ 514065 h 549874"/>
                <a:gd name="connsiteX24" fmla="*/ 628391 w 780382"/>
                <a:gd name="connsiteY24" fmla="*/ 512872 h 549874"/>
                <a:gd name="connsiteX25" fmla="*/ 623882 w 780382"/>
                <a:gd name="connsiteY25" fmla="*/ 522952 h 549874"/>
                <a:gd name="connsiteX26" fmla="*/ 600274 w 780382"/>
                <a:gd name="connsiteY26" fmla="*/ 525206 h 549874"/>
                <a:gd name="connsiteX27" fmla="*/ 601468 w 780382"/>
                <a:gd name="connsiteY27" fmla="*/ 531970 h 549874"/>
                <a:gd name="connsiteX28" fmla="*/ 601468 w 780382"/>
                <a:gd name="connsiteY28" fmla="*/ 533031 h 549874"/>
                <a:gd name="connsiteX29" fmla="*/ 602529 w 780382"/>
                <a:gd name="connsiteY29" fmla="*/ 534225 h 549874"/>
                <a:gd name="connsiteX30" fmla="*/ 602529 w 780382"/>
                <a:gd name="connsiteY30" fmla="*/ 535286 h 549874"/>
                <a:gd name="connsiteX31" fmla="*/ 603590 w 780382"/>
                <a:gd name="connsiteY31" fmla="*/ 535286 h 549874"/>
                <a:gd name="connsiteX32" fmla="*/ 604651 w 780382"/>
                <a:gd name="connsiteY32" fmla="*/ 536347 h 549874"/>
                <a:gd name="connsiteX33" fmla="*/ 604651 w 780382"/>
                <a:gd name="connsiteY33" fmla="*/ 537541 h 549874"/>
                <a:gd name="connsiteX34" fmla="*/ 605844 w 780382"/>
                <a:gd name="connsiteY34" fmla="*/ 537541 h 549874"/>
                <a:gd name="connsiteX35" fmla="*/ 605844 w 780382"/>
                <a:gd name="connsiteY35" fmla="*/ 536347 h 549874"/>
                <a:gd name="connsiteX36" fmla="*/ 606906 w 780382"/>
                <a:gd name="connsiteY36" fmla="*/ 536347 h 549874"/>
                <a:gd name="connsiteX37" fmla="*/ 609160 w 780382"/>
                <a:gd name="connsiteY37" fmla="*/ 538602 h 549874"/>
                <a:gd name="connsiteX38" fmla="*/ 609160 w 780382"/>
                <a:gd name="connsiteY38" fmla="*/ 539795 h 549874"/>
                <a:gd name="connsiteX39" fmla="*/ 607966 w 780382"/>
                <a:gd name="connsiteY39" fmla="*/ 539795 h 549874"/>
                <a:gd name="connsiteX40" fmla="*/ 603457 w 780382"/>
                <a:gd name="connsiteY40" fmla="*/ 542050 h 549874"/>
                <a:gd name="connsiteX41" fmla="*/ 602396 w 780382"/>
                <a:gd name="connsiteY41" fmla="*/ 542050 h 549874"/>
                <a:gd name="connsiteX42" fmla="*/ 602396 w 780382"/>
                <a:gd name="connsiteY42" fmla="*/ 540856 h 549874"/>
                <a:gd name="connsiteX43" fmla="*/ 601335 w 780382"/>
                <a:gd name="connsiteY43" fmla="*/ 539795 h 549874"/>
                <a:gd name="connsiteX44" fmla="*/ 600141 w 780382"/>
                <a:gd name="connsiteY44" fmla="*/ 545366 h 549874"/>
                <a:gd name="connsiteX45" fmla="*/ 599081 w 780382"/>
                <a:gd name="connsiteY45" fmla="*/ 545366 h 549874"/>
                <a:gd name="connsiteX46" fmla="*/ 598019 w 780382"/>
                <a:gd name="connsiteY46" fmla="*/ 544172 h 549874"/>
                <a:gd name="connsiteX47" fmla="*/ 592316 w 780382"/>
                <a:gd name="connsiteY47" fmla="*/ 544172 h 549874"/>
                <a:gd name="connsiteX48" fmla="*/ 591256 w 780382"/>
                <a:gd name="connsiteY48" fmla="*/ 543111 h 549874"/>
                <a:gd name="connsiteX49" fmla="*/ 590194 w 780382"/>
                <a:gd name="connsiteY49" fmla="*/ 543111 h 549874"/>
                <a:gd name="connsiteX50" fmla="*/ 591256 w 780382"/>
                <a:gd name="connsiteY50" fmla="*/ 546426 h 549874"/>
                <a:gd name="connsiteX51" fmla="*/ 581176 w 780382"/>
                <a:gd name="connsiteY51" fmla="*/ 549875 h 549874"/>
                <a:gd name="connsiteX52" fmla="*/ 580114 w 780382"/>
                <a:gd name="connsiteY52" fmla="*/ 549875 h 549874"/>
                <a:gd name="connsiteX53" fmla="*/ 572289 w 780382"/>
                <a:gd name="connsiteY53" fmla="*/ 545366 h 549874"/>
                <a:gd name="connsiteX54" fmla="*/ 568974 w 780382"/>
                <a:gd name="connsiteY54" fmla="*/ 544172 h 549874"/>
                <a:gd name="connsiteX55" fmla="*/ 568974 w 780382"/>
                <a:gd name="connsiteY55" fmla="*/ 543111 h 549874"/>
                <a:gd name="connsiteX56" fmla="*/ 570167 w 780382"/>
                <a:gd name="connsiteY56" fmla="*/ 542050 h 549874"/>
                <a:gd name="connsiteX57" fmla="*/ 570167 w 780382"/>
                <a:gd name="connsiteY57" fmla="*/ 540856 h 549874"/>
                <a:gd name="connsiteX58" fmla="*/ 568974 w 780382"/>
                <a:gd name="connsiteY58" fmla="*/ 540856 h 549874"/>
                <a:gd name="connsiteX59" fmla="*/ 567913 w 780382"/>
                <a:gd name="connsiteY59" fmla="*/ 542050 h 549874"/>
                <a:gd name="connsiteX60" fmla="*/ 565658 w 780382"/>
                <a:gd name="connsiteY60" fmla="*/ 542050 h 549874"/>
                <a:gd name="connsiteX61" fmla="*/ 564597 w 780382"/>
                <a:gd name="connsiteY61" fmla="*/ 540856 h 549874"/>
                <a:gd name="connsiteX62" fmla="*/ 564597 w 780382"/>
                <a:gd name="connsiteY62" fmla="*/ 539795 h 549874"/>
                <a:gd name="connsiteX63" fmla="*/ 563404 w 780382"/>
                <a:gd name="connsiteY63" fmla="*/ 539795 h 549874"/>
                <a:gd name="connsiteX64" fmla="*/ 563404 w 780382"/>
                <a:gd name="connsiteY64" fmla="*/ 540856 h 549874"/>
                <a:gd name="connsiteX65" fmla="*/ 554385 w 780382"/>
                <a:gd name="connsiteY65" fmla="*/ 536347 h 549874"/>
                <a:gd name="connsiteX66" fmla="*/ 553324 w 780382"/>
                <a:gd name="connsiteY66" fmla="*/ 534092 h 549874"/>
                <a:gd name="connsiteX67" fmla="*/ 551069 w 780382"/>
                <a:gd name="connsiteY67" fmla="*/ 528389 h 549874"/>
                <a:gd name="connsiteX68" fmla="*/ 524013 w 780382"/>
                <a:gd name="connsiteY68" fmla="*/ 523880 h 549874"/>
                <a:gd name="connsiteX69" fmla="*/ 481307 w 780382"/>
                <a:gd name="connsiteY69" fmla="*/ 523880 h 549874"/>
                <a:gd name="connsiteX70" fmla="*/ 438601 w 780382"/>
                <a:gd name="connsiteY70" fmla="*/ 458627 h 549874"/>
                <a:gd name="connsiteX71" fmla="*/ 427327 w 780382"/>
                <a:gd name="connsiteY71" fmla="*/ 454118 h 549874"/>
                <a:gd name="connsiteX72" fmla="*/ 429582 w 780382"/>
                <a:gd name="connsiteY72" fmla="*/ 457434 h 549874"/>
                <a:gd name="connsiteX73" fmla="*/ 414993 w 780382"/>
                <a:gd name="connsiteY73" fmla="*/ 458627 h 549874"/>
                <a:gd name="connsiteX74" fmla="*/ 294567 w 780382"/>
                <a:gd name="connsiteY74" fmla="*/ 467645 h 549874"/>
                <a:gd name="connsiteX75" fmla="*/ 294567 w 780382"/>
                <a:gd name="connsiteY75" fmla="*/ 468839 h 549874"/>
                <a:gd name="connsiteX76" fmla="*/ 291251 w 780382"/>
                <a:gd name="connsiteY76" fmla="*/ 469901 h 549874"/>
                <a:gd name="connsiteX77" fmla="*/ 290057 w 780382"/>
                <a:gd name="connsiteY77" fmla="*/ 468839 h 549874"/>
                <a:gd name="connsiteX78" fmla="*/ 288996 w 780382"/>
                <a:gd name="connsiteY78" fmla="*/ 468839 h 549874"/>
                <a:gd name="connsiteX79" fmla="*/ 267643 w 780382"/>
                <a:gd name="connsiteY79" fmla="*/ 442977 h 549874"/>
                <a:gd name="connsiteX80" fmla="*/ 253054 w 780382"/>
                <a:gd name="connsiteY80" fmla="*/ 424940 h 549874"/>
                <a:gd name="connsiteX81" fmla="*/ 224937 w 780382"/>
                <a:gd name="connsiteY81" fmla="*/ 447487 h 549874"/>
                <a:gd name="connsiteX82" fmla="*/ 222682 w 780382"/>
                <a:gd name="connsiteY82" fmla="*/ 446425 h 549874"/>
                <a:gd name="connsiteX83" fmla="*/ 222682 w 780382"/>
                <a:gd name="connsiteY83" fmla="*/ 449741 h 549874"/>
                <a:gd name="connsiteX84" fmla="*/ 211409 w 780382"/>
                <a:gd name="connsiteY84" fmla="*/ 458760 h 549874"/>
                <a:gd name="connsiteX85" fmla="*/ 184353 w 780382"/>
                <a:gd name="connsiteY85" fmla="*/ 495895 h 549874"/>
                <a:gd name="connsiteX86" fmla="*/ 167509 w 780382"/>
                <a:gd name="connsiteY86" fmla="*/ 504914 h 549874"/>
                <a:gd name="connsiteX87" fmla="*/ 164193 w 780382"/>
                <a:gd name="connsiteY87" fmla="*/ 506108 h 549874"/>
                <a:gd name="connsiteX88" fmla="*/ 127058 w 780382"/>
                <a:gd name="connsiteY88" fmla="*/ 521891 h 549874"/>
                <a:gd name="connsiteX89" fmla="*/ 49470 w 780382"/>
                <a:gd name="connsiteY89" fmla="*/ 327193 h 549874"/>
                <a:gd name="connsiteX90" fmla="*/ 48409 w 780382"/>
                <a:gd name="connsiteY90" fmla="*/ 328386 h 549874"/>
                <a:gd name="connsiteX91" fmla="*/ 9019 w 780382"/>
                <a:gd name="connsiteY91" fmla="*/ 296821 h 549874"/>
                <a:gd name="connsiteX92" fmla="*/ 4509 w 780382"/>
                <a:gd name="connsiteY92" fmla="*/ 279977 h 549874"/>
                <a:gd name="connsiteX93" fmla="*/ 2255 w 780382"/>
                <a:gd name="connsiteY93" fmla="*/ 275468 h 549874"/>
                <a:gd name="connsiteX94" fmla="*/ 4509 w 780382"/>
                <a:gd name="connsiteY94" fmla="*/ 275468 h 549874"/>
                <a:gd name="connsiteX95" fmla="*/ 0 w 780382"/>
                <a:gd name="connsiteY95" fmla="*/ 261940 h 549874"/>
                <a:gd name="connsiteX96" fmla="*/ 27056 w 780382"/>
                <a:gd name="connsiteY96" fmla="*/ 252921 h 549874"/>
                <a:gd name="connsiteX97" fmla="*/ 23741 w 780382"/>
                <a:gd name="connsiteY97" fmla="*/ 241648 h 549874"/>
                <a:gd name="connsiteX98" fmla="*/ 39523 w 780382"/>
                <a:gd name="connsiteY98" fmla="*/ 240454 h 549874"/>
                <a:gd name="connsiteX99" fmla="*/ 56367 w 780382"/>
                <a:gd name="connsiteY99" fmla="*/ 206766 h 549874"/>
                <a:gd name="connsiteX100" fmla="*/ 88993 w 780382"/>
                <a:gd name="connsiteY100" fmla="*/ 228119 h 549874"/>
                <a:gd name="connsiteX101" fmla="*/ 101328 w 780382"/>
                <a:gd name="connsiteY101" fmla="*/ 211276 h 549874"/>
                <a:gd name="connsiteX102" fmla="*/ 136209 w 780382"/>
                <a:gd name="connsiteY102" fmla="*/ 213531 h 549874"/>
                <a:gd name="connsiteX103" fmla="*/ 153053 w 780382"/>
                <a:gd name="connsiteY103" fmla="*/ 188729 h 549874"/>
                <a:gd name="connsiteX104" fmla="*/ 150798 w 780382"/>
                <a:gd name="connsiteY104" fmla="*/ 186475 h 549874"/>
                <a:gd name="connsiteX105" fmla="*/ 165387 w 780382"/>
                <a:gd name="connsiteY105" fmla="*/ 163928 h 549874"/>
                <a:gd name="connsiteX106" fmla="*/ 170958 w 780382"/>
                <a:gd name="connsiteY106" fmla="*/ 169498 h 549874"/>
                <a:gd name="connsiteX107" fmla="*/ 176528 w 780382"/>
                <a:gd name="connsiteY107" fmla="*/ 174008 h 549874"/>
                <a:gd name="connsiteX108" fmla="*/ 174273 w 780382"/>
                <a:gd name="connsiteY108" fmla="*/ 176262 h 549874"/>
                <a:gd name="connsiteX109" fmla="*/ 175467 w 780382"/>
                <a:gd name="connsiteY109" fmla="*/ 181832 h 549874"/>
                <a:gd name="connsiteX110" fmla="*/ 179976 w 780382"/>
                <a:gd name="connsiteY110" fmla="*/ 178517 h 549874"/>
                <a:gd name="connsiteX111" fmla="*/ 186740 w 780382"/>
                <a:gd name="connsiteY111" fmla="*/ 184087 h 549874"/>
                <a:gd name="connsiteX112" fmla="*/ 186740 w 780382"/>
                <a:gd name="connsiteY112" fmla="*/ 171753 h 549874"/>
                <a:gd name="connsiteX113" fmla="*/ 185679 w 780382"/>
                <a:gd name="connsiteY113" fmla="*/ 168437 h 549874"/>
                <a:gd name="connsiteX114" fmla="*/ 187934 w 780382"/>
                <a:gd name="connsiteY114" fmla="*/ 167244 h 549874"/>
                <a:gd name="connsiteX115" fmla="*/ 195759 w 780382"/>
                <a:gd name="connsiteY115" fmla="*/ 169498 h 549874"/>
                <a:gd name="connsiteX116" fmla="*/ 196820 w 780382"/>
                <a:gd name="connsiteY116" fmla="*/ 170692 h 549874"/>
                <a:gd name="connsiteX117" fmla="*/ 199075 w 780382"/>
                <a:gd name="connsiteY117" fmla="*/ 169498 h 549874"/>
                <a:gd name="connsiteX118" fmla="*/ 201329 w 780382"/>
                <a:gd name="connsiteY118" fmla="*/ 161673 h 549874"/>
                <a:gd name="connsiteX119" fmla="*/ 211409 w 780382"/>
                <a:gd name="connsiteY119" fmla="*/ 156103 h 549874"/>
                <a:gd name="connsiteX120" fmla="*/ 215918 w 780382"/>
                <a:gd name="connsiteY120" fmla="*/ 146023 h 549874"/>
                <a:gd name="connsiteX121" fmla="*/ 221489 w 780382"/>
                <a:gd name="connsiteY121" fmla="*/ 159551 h 549874"/>
                <a:gd name="connsiteX122" fmla="*/ 228253 w 780382"/>
                <a:gd name="connsiteY122" fmla="*/ 160745 h 549874"/>
                <a:gd name="connsiteX123" fmla="*/ 232762 w 780382"/>
                <a:gd name="connsiteY123" fmla="*/ 204645 h 549874"/>
                <a:gd name="connsiteX124" fmla="*/ 236078 w 780382"/>
                <a:gd name="connsiteY124" fmla="*/ 205838 h 549874"/>
                <a:gd name="connsiteX125" fmla="*/ 240587 w 780382"/>
                <a:gd name="connsiteY125" fmla="*/ 217112 h 549874"/>
                <a:gd name="connsiteX126" fmla="*/ 246157 w 780382"/>
                <a:gd name="connsiteY126" fmla="*/ 216051 h 549874"/>
                <a:gd name="connsiteX127" fmla="*/ 278784 w 780382"/>
                <a:gd name="connsiteY127" fmla="*/ 234088 h 549874"/>
                <a:gd name="connsiteX128" fmla="*/ 287803 w 780382"/>
                <a:gd name="connsiteY128" fmla="*/ 217244 h 549874"/>
                <a:gd name="connsiteX129" fmla="*/ 291118 w 780382"/>
                <a:gd name="connsiteY129" fmla="*/ 218438 h 549874"/>
                <a:gd name="connsiteX130" fmla="*/ 292312 w 780382"/>
                <a:gd name="connsiteY130" fmla="*/ 216183 h 549874"/>
                <a:gd name="connsiteX131" fmla="*/ 276529 w 780382"/>
                <a:gd name="connsiteY131" fmla="*/ 208358 h 549874"/>
                <a:gd name="connsiteX132" fmla="*/ 274274 w 780382"/>
                <a:gd name="connsiteY132" fmla="*/ 209419 h 549874"/>
                <a:gd name="connsiteX133" fmla="*/ 273214 w 780382"/>
                <a:gd name="connsiteY133" fmla="*/ 207165 h 549874"/>
                <a:gd name="connsiteX134" fmla="*/ 268704 w 780382"/>
                <a:gd name="connsiteY134" fmla="*/ 204910 h 549874"/>
                <a:gd name="connsiteX135" fmla="*/ 268704 w 780382"/>
                <a:gd name="connsiteY135" fmla="*/ 203849 h 549874"/>
                <a:gd name="connsiteX136" fmla="*/ 270959 w 780382"/>
                <a:gd name="connsiteY136" fmla="*/ 203849 h 549874"/>
                <a:gd name="connsiteX137" fmla="*/ 278784 w 780382"/>
                <a:gd name="connsiteY137" fmla="*/ 207165 h 549874"/>
                <a:gd name="connsiteX138" fmla="*/ 279978 w 780382"/>
                <a:gd name="connsiteY138" fmla="*/ 206104 h 549874"/>
                <a:gd name="connsiteX139" fmla="*/ 283293 w 780382"/>
                <a:gd name="connsiteY139" fmla="*/ 207165 h 549874"/>
                <a:gd name="connsiteX140" fmla="*/ 283293 w 780382"/>
                <a:gd name="connsiteY140" fmla="*/ 206104 h 549874"/>
                <a:gd name="connsiteX141" fmla="*/ 281039 w 780382"/>
                <a:gd name="connsiteY141" fmla="*/ 204910 h 549874"/>
                <a:gd name="connsiteX142" fmla="*/ 281039 w 780382"/>
                <a:gd name="connsiteY142" fmla="*/ 202655 h 549874"/>
                <a:gd name="connsiteX143" fmla="*/ 282099 w 780382"/>
                <a:gd name="connsiteY143" fmla="*/ 203716 h 549874"/>
                <a:gd name="connsiteX144" fmla="*/ 284354 w 780382"/>
                <a:gd name="connsiteY144" fmla="*/ 200401 h 549874"/>
                <a:gd name="connsiteX145" fmla="*/ 283161 w 780382"/>
                <a:gd name="connsiteY145" fmla="*/ 199207 h 549874"/>
                <a:gd name="connsiteX146" fmla="*/ 296689 w 780382"/>
                <a:gd name="connsiteY146" fmla="*/ 175599 h 549874"/>
                <a:gd name="connsiteX147" fmla="*/ 289925 w 780382"/>
                <a:gd name="connsiteY147" fmla="*/ 172284 h 549874"/>
                <a:gd name="connsiteX148" fmla="*/ 292179 w 780382"/>
                <a:gd name="connsiteY148" fmla="*/ 165519 h 549874"/>
                <a:gd name="connsiteX149" fmla="*/ 287670 w 780382"/>
                <a:gd name="connsiteY149" fmla="*/ 157694 h 549874"/>
                <a:gd name="connsiteX150" fmla="*/ 284354 w 780382"/>
                <a:gd name="connsiteY150" fmla="*/ 157694 h 549874"/>
                <a:gd name="connsiteX151" fmla="*/ 282099 w 780382"/>
                <a:gd name="connsiteY151" fmla="*/ 166713 h 549874"/>
                <a:gd name="connsiteX152" fmla="*/ 273081 w 780382"/>
                <a:gd name="connsiteY152" fmla="*/ 166713 h 549874"/>
                <a:gd name="connsiteX153" fmla="*/ 267511 w 780382"/>
                <a:gd name="connsiteY153" fmla="*/ 173477 h 549874"/>
                <a:gd name="connsiteX154" fmla="*/ 265256 w 780382"/>
                <a:gd name="connsiteY154" fmla="*/ 172416 h 549874"/>
                <a:gd name="connsiteX155" fmla="*/ 256237 w 780382"/>
                <a:gd name="connsiteY155" fmla="*/ 166845 h 549874"/>
                <a:gd name="connsiteX156" fmla="*/ 246157 w 780382"/>
                <a:gd name="connsiteY156" fmla="*/ 137535 h 549874"/>
                <a:gd name="connsiteX157" fmla="*/ 245097 w 780382"/>
                <a:gd name="connsiteY157" fmla="*/ 135280 h 549874"/>
                <a:gd name="connsiteX158" fmla="*/ 318174 w 780382"/>
                <a:gd name="connsiteY158" fmla="*/ 83555 h 549874"/>
                <a:gd name="connsiteX159" fmla="*/ 350801 w 780382"/>
                <a:gd name="connsiteY159" fmla="*/ 61009 h 549874"/>
                <a:gd name="connsiteX160" fmla="*/ 351995 w 780382"/>
                <a:gd name="connsiteY160" fmla="*/ 58754 h 549874"/>
                <a:gd name="connsiteX161" fmla="*/ 354249 w 780382"/>
                <a:gd name="connsiteY161" fmla="*/ 58754 h 549874"/>
                <a:gd name="connsiteX162" fmla="*/ 356504 w 780382"/>
                <a:gd name="connsiteY162" fmla="*/ 59947 h 549874"/>
                <a:gd name="connsiteX163" fmla="*/ 356504 w 780382"/>
                <a:gd name="connsiteY163" fmla="*/ 61009 h 549874"/>
                <a:gd name="connsiteX164" fmla="*/ 358759 w 780382"/>
                <a:gd name="connsiteY164" fmla="*/ 62070 h 549874"/>
                <a:gd name="connsiteX165" fmla="*/ 362207 w 780382"/>
                <a:gd name="connsiteY165" fmla="*/ 63263 h 549874"/>
                <a:gd name="connsiteX166" fmla="*/ 363268 w 780382"/>
                <a:gd name="connsiteY166" fmla="*/ 64324 h 549874"/>
                <a:gd name="connsiteX167" fmla="*/ 367777 w 780382"/>
                <a:gd name="connsiteY167" fmla="*/ 67773 h 549874"/>
                <a:gd name="connsiteX168" fmla="*/ 368838 w 780382"/>
                <a:gd name="connsiteY168" fmla="*/ 68833 h 549874"/>
                <a:gd name="connsiteX169" fmla="*/ 368838 w 780382"/>
                <a:gd name="connsiteY169" fmla="*/ 70027 h 549874"/>
                <a:gd name="connsiteX170" fmla="*/ 371093 w 780382"/>
                <a:gd name="connsiteY170" fmla="*/ 71088 h 549874"/>
                <a:gd name="connsiteX171" fmla="*/ 372154 w 780382"/>
                <a:gd name="connsiteY171" fmla="*/ 70027 h 549874"/>
                <a:gd name="connsiteX172" fmla="*/ 374409 w 780382"/>
                <a:gd name="connsiteY172" fmla="*/ 70027 h 549874"/>
                <a:gd name="connsiteX173" fmla="*/ 374409 w 780382"/>
                <a:gd name="connsiteY173" fmla="*/ 71088 h 549874"/>
                <a:gd name="connsiteX174" fmla="*/ 375602 w 780382"/>
                <a:gd name="connsiteY174" fmla="*/ 71088 h 549874"/>
                <a:gd name="connsiteX175" fmla="*/ 376663 w 780382"/>
                <a:gd name="connsiteY175" fmla="*/ 72149 h 549874"/>
                <a:gd name="connsiteX176" fmla="*/ 376663 w 780382"/>
                <a:gd name="connsiteY176" fmla="*/ 73343 h 549874"/>
                <a:gd name="connsiteX177" fmla="*/ 377724 w 780382"/>
                <a:gd name="connsiteY177" fmla="*/ 73343 h 549874"/>
                <a:gd name="connsiteX178" fmla="*/ 378785 w 780382"/>
                <a:gd name="connsiteY178" fmla="*/ 74404 h 549874"/>
                <a:gd name="connsiteX179" fmla="*/ 379847 w 780382"/>
                <a:gd name="connsiteY179" fmla="*/ 74404 h 549874"/>
                <a:gd name="connsiteX180" fmla="*/ 383162 w 780382"/>
                <a:gd name="connsiteY180" fmla="*/ 77853 h 549874"/>
                <a:gd name="connsiteX181" fmla="*/ 385417 w 780382"/>
                <a:gd name="connsiteY181" fmla="*/ 83423 h 549874"/>
                <a:gd name="connsiteX182" fmla="*/ 384356 w 780382"/>
                <a:gd name="connsiteY182" fmla="*/ 84484 h 549874"/>
                <a:gd name="connsiteX183" fmla="*/ 384356 w 780382"/>
                <a:gd name="connsiteY183" fmla="*/ 85677 h 549874"/>
                <a:gd name="connsiteX184" fmla="*/ 386610 w 780382"/>
                <a:gd name="connsiteY184" fmla="*/ 87932 h 549874"/>
                <a:gd name="connsiteX185" fmla="*/ 386610 w 780382"/>
                <a:gd name="connsiteY185" fmla="*/ 88993 h 549874"/>
                <a:gd name="connsiteX186" fmla="*/ 387672 w 780382"/>
                <a:gd name="connsiteY186" fmla="*/ 90054 h 549874"/>
                <a:gd name="connsiteX187" fmla="*/ 387672 w 780382"/>
                <a:gd name="connsiteY187" fmla="*/ 92309 h 549874"/>
                <a:gd name="connsiteX188" fmla="*/ 388865 w 780382"/>
                <a:gd name="connsiteY188" fmla="*/ 93503 h 549874"/>
                <a:gd name="connsiteX189" fmla="*/ 391120 w 780382"/>
                <a:gd name="connsiteY189" fmla="*/ 96818 h 549874"/>
                <a:gd name="connsiteX190" fmla="*/ 392181 w 780382"/>
                <a:gd name="connsiteY190" fmla="*/ 101327 h 549874"/>
                <a:gd name="connsiteX191" fmla="*/ 393242 w 780382"/>
                <a:gd name="connsiteY191" fmla="*/ 102388 h 549874"/>
                <a:gd name="connsiteX192" fmla="*/ 394303 w 780382"/>
                <a:gd name="connsiteY192" fmla="*/ 104643 h 549874"/>
                <a:gd name="connsiteX193" fmla="*/ 395364 w 780382"/>
                <a:gd name="connsiteY193" fmla="*/ 105837 h 549874"/>
                <a:gd name="connsiteX194" fmla="*/ 395364 w 780382"/>
                <a:gd name="connsiteY194" fmla="*/ 106898 h 549874"/>
                <a:gd name="connsiteX195" fmla="*/ 396557 w 780382"/>
                <a:gd name="connsiteY195" fmla="*/ 107959 h 549874"/>
                <a:gd name="connsiteX196" fmla="*/ 397619 w 780382"/>
                <a:gd name="connsiteY196" fmla="*/ 107959 h 549874"/>
                <a:gd name="connsiteX197" fmla="*/ 398680 w 780382"/>
                <a:gd name="connsiteY197" fmla="*/ 106898 h 549874"/>
                <a:gd name="connsiteX198" fmla="*/ 399741 w 780382"/>
                <a:gd name="connsiteY198" fmla="*/ 106898 h 549874"/>
                <a:gd name="connsiteX199" fmla="*/ 403056 w 780382"/>
                <a:gd name="connsiteY199" fmla="*/ 110214 h 549874"/>
                <a:gd name="connsiteX200" fmla="*/ 416584 w 780382"/>
                <a:gd name="connsiteY200" fmla="*/ 119232 h 549874"/>
                <a:gd name="connsiteX201" fmla="*/ 425603 w 780382"/>
                <a:gd name="connsiteY201" fmla="*/ 124803 h 549874"/>
                <a:gd name="connsiteX202" fmla="*/ 430112 w 780382"/>
                <a:gd name="connsiteY202" fmla="*/ 131567 h 549874"/>
                <a:gd name="connsiteX203" fmla="*/ 433428 w 780382"/>
                <a:gd name="connsiteY203" fmla="*/ 133821 h 549874"/>
                <a:gd name="connsiteX204" fmla="*/ 438999 w 780382"/>
                <a:gd name="connsiteY204" fmla="*/ 150665 h 549874"/>
                <a:gd name="connsiteX205" fmla="*/ 445763 w 780382"/>
                <a:gd name="connsiteY205" fmla="*/ 149471 h 549874"/>
                <a:gd name="connsiteX206" fmla="*/ 522289 w 780382"/>
                <a:gd name="connsiteY206" fmla="*/ 133688 h 549874"/>
                <a:gd name="connsiteX207" fmla="*/ 524544 w 780382"/>
                <a:gd name="connsiteY207" fmla="*/ 126924 h 549874"/>
                <a:gd name="connsiteX208" fmla="*/ 523350 w 780382"/>
                <a:gd name="connsiteY208" fmla="*/ 124670 h 54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780382" h="549874">
                  <a:moveTo>
                    <a:pt x="523748" y="124935"/>
                  </a:moveTo>
                  <a:lnTo>
                    <a:pt x="635155" y="0"/>
                  </a:lnTo>
                  <a:lnTo>
                    <a:pt x="692583" y="0"/>
                  </a:lnTo>
                  <a:lnTo>
                    <a:pt x="697092" y="38196"/>
                  </a:lnTo>
                  <a:lnTo>
                    <a:pt x="700408" y="71884"/>
                  </a:lnTo>
                  <a:lnTo>
                    <a:pt x="727464" y="89921"/>
                  </a:lnTo>
                  <a:lnTo>
                    <a:pt x="750011" y="138331"/>
                  </a:lnTo>
                  <a:lnTo>
                    <a:pt x="773619" y="164193"/>
                  </a:lnTo>
                  <a:lnTo>
                    <a:pt x="780383" y="182231"/>
                  </a:lnTo>
                  <a:lnTo>
                    <a:pt x="765794" y="219366"/>
                  </a:lnTo>
                  <a:lnTo>
                    <a:pt x="661150" y="247483"/>
                  </a:lnTo>
                  <a:lnTo>
                    <a:pt x="652132" y="251993"/>
                  </a:lnTo>
                  <a:lnTo>
                    <a:pt x="653325" y="261012"/>
                  </a:lnTo>
                  <a:lnTo>
                    <a:pt x="644307" y="259950"/>
                  </a:lnTo>
                  <a:lnTo>
                    <a:pt x="648816" y="316185"/>
                  </a:lnTo>
                  <a:lnTo>
                    <a:pt x="630778" y="383693"/>
                  </a:lnTo>
                  <a:lnTo>
                    <a:pt x="631840" y="388201"/>
                  </a:lnTo>
                  <a:lnTo>
                    <a:pt x="650938" y="407300"/>
                  </a:lnTo>
                  <a:lnTo>
                    <a:pt x="659957" y="428653"/>
                  </a:lnTo>
                  <a:lnTo>
                    <a:pt x="659957" y="431968"/>
                  </a:lnTo>
                  <a:lnTo>
                    <a:pt x="631840" y="450006"/>
                  </a:lnTo>
                  <a:lnTo>
                    <a:pt x="634094" y="503986"/>
                  </a:lnTo>
                  <a:lnTo>
                    <a:pt x="634094" y="514065"/>
                  </a:lnTo>
                  <a:lnTo>
                    <a:pt x="632900" y="514065"/>
                  </a:lnTo>
                  <a:lnTo>
                    <a:pt x="628391" y="512872"/>
                  </a:lnTo>
                  <a:lnTo>
                    <a:pt x="623882" y="522952"/>
                  </a:lnTo>
                  <a:lnTo>
                    <a:pt x="600274" y="525206"/>
                  </a:lnTo>
                  <a:lnTo>
                    <a:pt x="601468" y="531970"/>
                  </a:lnTo>
                  <a:lnTo>
                    <a:pt x="601468" y="533031"/>
                  </a:lnTo>
                  <a:lnTo>
                    <a:pt x="602529" y="534225"/>
                  </a:lnTo>
                  <a:lnTo>
                    <a:pt x="602529" y="535286"/>
                  </a:lnTo>
                  <a:lnTo>
                    <a:pt x="603590" y="535286"/>
                  </a:lnTo>
                  <a:lnTo>
                    <a:pt x="604651" y="536347"/>
                  </a:lnTo>
                  <a:lnTo>
                    <a:pt x="604651" y="537541"/>
                  </a:lnTo>
                  <a:lnTo>
                    <a:pt x="605844" y="537541"/>
                  </a:lnTo>
                  <a:lnTo>
                    <a:pt x="605844" y="536347"/>
                  </a:lnTo>
                  <a:lnTo>
                    <a:pt x="606906" y="536347"/>
                  </a:lnTo>
                  <a:lnTo>
                    <a:pt x="609160" y="538602"/>
                  </a:lnTo>
                  <a:lnTo>
                    <a:pt x="609160" y="539795"/>
                  </a:lnTo>
                  <a:lnTo>
                    <a:pt x="607966" y="539795"/>
                  </a:lnTo>
                  <a:lnTo>
                    <a:pt x="603457" y="542050"/>
                  </a:lnTo>
                  <a:lnTo>
                    <a:pt x="602396" y="542050"/>
                  </a:lnTo>
                  <a:lnTo>
                    <a:pt x="602396" y="540856"/>
                  </a:lnTo>
                  <a:lnTo>
                    <a:pt x="601335" y="539795"/>
                  </a:lnTo>
                  <a:lnTo>
                    <a:pt x="600141" y="545366"/>
                  </a:lnTo>
                  <a:lnTo>
                    <a:pt x="599081" y="545366"/>
                  </a:lnTo>
                  <a:lnTo>
                    <a:pt x="598019" y="544172"/>
                  </a:lnTo>
                  <a:lnTo>
                    <a:pt x="592316" y="544172"/>
                  </a:lnTo>
                  <a:lnTo>
                    <a:pt x="591256" y="543111"/>
                  </a:lnTo>
                  <a:lnTo>
                    <a:pt x="590194" y="543111"/>
                  </a:lnTo>
                  <a:lnTo>
                    <a:pt x="591256" y="546426"/>
                  </a:lnTo>
                  <a:lnTo>
                    <a:pt x="581176" y="549875"/>
                  </a:lnTo>
                  <a:lnTo>
                    <a:pt x="580114" y="549875"/>
                  </a:lnTo>
                  <a:lnTo>
                    <a:pt x="572289" y="545366"/>
                  </a:lnTo>
                  <a:lnTo>
                    <a:pt x="568974" y="544172"/>
                  </a:lnTo>
                  <a:lnTo>
                    <a:pt x="568974" y="543111"/>
                  </a:lnTo>
                  <a:lnTo>
                    <a:pt x="570167" y="542050"/>
                  </a:lnTo>
                  <a:lnTo>
                    <a:pt x="570167" y="540856"/>
                  </a:lnTo>
                  <a:lnTo>
                    <a:pt x="568974" y="540856"/>
                  </a:lnTo>
                  <a:lnTo>
                    <a:pt x="567913" y="542050"/>
                  </a:lnTo>
                  <a:lnTo>
                    <a:pt x="565658" y="542050"/>
                  </a:lnTo>
                  <a:lnTo>
                    <a:pt x="564597" y="540856"/>
                  </a:lnTo>
                  <a:lnTo>
                    <a:pt x="564597" y="539795"/>
                  </a:lnTo>
                  <a:lnTo>
                    <a:pt x="563404" y="539795"/>
                  </a:lnTo>
                  <a:lnTo>
                    <a:pt x="563404" y="540856"/>
                  </a:lnTo>
                  <a:lnTo>
                    <a:pt x="554385" y="536347"/>
                  </a:lnTo>
                  <a:lnTo>
                    <a:pt x="553324" y="534092"/>
                  </a:lnTo>
                  <a:lnTo>
                    <a:pt x="551069" y="528389"/>
                  </a:lnTo>
                  <a:lnTo>
                    <a:pt x="524013" y="523880"/>
                  </a:lnTo>
                  <a:lnTo>
                    <a:pt x="481307" y="523880"/>
                  </a:lnTo>
                  <a:lnTo>
                    <a:pt x="438601" y="458627"/>
                  </a:lnTo>
                  <a:lnTo>
                    <a:pt x="427327" y="454118"/>
                  </a:lnTo>
                  <a:lnTo>
                    <a:pt x="429582" y="457434"/>
                  </a:lnTo>
                  <a:lnTo>
                    <a:pt x="414993" y="458627"/>
                  </a:lnTo>
                  <a:lnTo>
                    <a:pt x="294567" y="467645"/>
                  </a:lnTo>
                  <a:lnTo>
                    <a:pt x="294567" y="468839"/>
                  </a:lnTo>
                  <a:lnTo>
                    <a:pt x="291251" y="469901"/>
                  </a:lnTo>
                  <a:lnTo>
                    <a:pt x="290057" y="468839"/>
                  </a:lnTo>
                  <a:lnTo>
                    <a:pt x="288996" y="468839"/>
                  </a:lnTo>
                  <a:lnTo>
                    <a:pt x="267643" y="442977"/>
                  </a:lnTo>
                  <a:lnTo>
                    <a:pt x="253054" y="424940"/>
                  </a:lnTo>
                  <a:lnTo>
                    <a:pt x="224937" y="447487"/>
                  </a:lnTo>
                  <a:lnTo>
                    <a:pt x="222682" y="446425"/>
                  </a:lnTo>
                  <a:lnTo>
                    <a:pt x="222682" y="449741"/>
                  </a:lnTo>
                  <a:lnTo>
                    <a:pt x="211409" y="458760"/>
                  </a:lnTo>
                  <a:lnTo>
                    <a:pt x="184353" y="495895"/>
                  </a:lnTo>
                  <a:lnTo>
                    <a:pt x="167509" y="504914"/>
                  </a:lnTo>
                  <a:lnTo>
                    <a:pt x="164193" y="506108"/>
                  </a:lnTo>
                  <a:lnTo>
                    <a:pt x="127058" y="521891"/>
                  </a:lnTo>
                  <a:lnTo>
                    <a:pt x="49470" y="327193"/>
                  </a:lnTo>
                  <a:lnTo>
                    <a:pt x="48409" y="328386"/>
                  </a:lnTo>
                  <a:lnTo>
                    <a:pt x="9019" y="296821"/>
                  </a:lnTo>
                  <a:lnTo>
                    <a:pt x="4509" y="279977"/>
                  </a:lnTo>
                  <a:lnTo>
                    <a:pt x="2255" y="275468"/>
                  </a:lnTo>
                  <a:lnTo>
                    <a:pt x="4509" y="275468"/>
                  </a:lnTo>
                  <a:lnTo>
                    <a:pt x="0" y="261940"/>
                  </a:lnTo>
                  <a:lnTo>
                    <a:pt x="27056" y="252921"/>
                  </a:lnTo>
                  <a:lnTo>
                    <a:pt x="23741" y="241648"/>
                  </a:lnTo>
                  <a:lnTo>
                    <a:pt x="39523" y="240454"/>
                  </a:lnTo>
                  <a:lnTo>
                    <a:pt x="56367" y="206766"/>
                  </a:lnTo>
                  <a:lnTo>
                    <a:pt x="88993" y="228119"/>
                  </a:lnTo>
                  <a:lnTo>
                    <a:pt x="101328" y="211276"/>
                  </a:lnTo>
                  <a:lnTo>
                    <a:pt x="136209" y="213531"/>
                  </a:lnTo>
                  <a:lnTo>
                    <a:pt x="153053" y="188729"/>
                  </a:lnTo>
                  <a:lnTo>
                    <a:pt x="150798" y="186475"/>
                  </a:lnTo>
                  <a:lnTo>
                    <a:pt x="165387" y="163928"/>
                  </a:lnTo>
                  <a:lnTo>
                    <a:pt x="170958" y="169498"/>
                  </a:lnTo>
                  <a:lnTo>
                    <a:pt x="176528" y="174008"/>
                  </a:lnTo>
                  <a:lnTo>
                    <a:pt x="174273" y="176262"/>
                  </a:lnTo>
                  <a:lnTo>
                    <a:pt x="175467" y="181832"/>
                  </a:lnTo>
                  <a:lnTo>
                    <a:pt x="179976" y="178517"/>
                  </a:lnTo>
                  <a:lnTo>
                    <a:pt x="186740" y="184087"/>
                  </a:lnTo>
                  <a:lnTo>
                    <a:pt x="186740" y="171753"/>
                  </a:lnTo>
                  <a:lnTo>
                    <a:pt x="185679" y="168437"/>
                  </a:lnTo>
                  <a:lnTo>
                    <a:pt x="187934" y="167244"/>
                  </a:lnTo>
                  <a:lnTo>
                    <a:pt x="195759" y="169498"/>
                  </a:lnTo>
                  <a:lnTo>
                    <a:pt x="196820" y="170692"/>
                  </a:lnTo>
                  <a:lnTo>
                    <a:pt x="199075" y="169498"/>
                  </a:lnTo>
                  <a:lnTo>
                    <a:pt x="201329" y="161673"/>
                  </a:lnTo>
                  <a:lnTo>
                    <a:pt x="211409" y="156103"/>
                  </a:lnTo>
                  <a:lnTo>
                    <a:pt x="215918" y="146023"/>
                  </a:lnTo>
                  <a:lnTo>
                    <a:pt x="221489" y="159551"/>
                  </a:lnTo>
                  <a:lnTo>
                    <a:pt x="228253" y="160745"/>
                  </a:lnTo>
                  <a:cubicBezTo>
                    <a:pt x="232364" y="174935"/>
                    <a:pt x="232762" y="189791"/>
                    <a:pt x="232762" y="204645"/>
                  </a:cubicBezTo>
                  <a:lnTo>
                    <a:pt x="236078" y="205838"/>
                  </a:lnTo>
                  <a:cubicBezTo>
                    <a:pt x="235415" y="210082"/>
                    <a:pt x="237272" y="214459"/>
                    <a:pt x="240587" y="217112"/>
                  </a:cubicBezTo>
                  <a:lnTo>
                    <a:pt x="246157" y="216051"/>
                  </a:lnTo>
                  <a:lnTo>
                    <a:pt x="278784" y="234088"/>
                  </a:lnTo>
                  <a:lnTo>
                    <a:pt x="287803" y="217244"/>
                  </a:lnTo>
                  <a:lnTo>
                    <a:pt x="291118" y="218438"/>
                  </a:lnTo>
                  <a:lnTo>
                    <a:pt x="292312" y="216183"/>
                  </a:lnTo>
                  <a:lnTo>
                    <a:pt x="276529" y="208358"/>
                  </a:lnTo>
                  <a:lnTo>
                    <a:pt x="274274" y="209419"/>
                  </a:lnTo>
                  <a:lnTo>
                    <a:pt x="273214" y="207165"/>
                  </a:lnTo>
                  <a:lnTo>
                    <a:pt x="268704" y="204910"/>
                  </a:lnTo>
                  <a:lnTo>
                    <a:pt x="268704" y="203849"/>
                  </a:lnTo>
                  <a:lnTo>
                    <a:pt x="270959" y="203849"/>
                  </a:lnTo>
                  <a:lnTo>
                    <a:pt x="278784" y="207165"/>
                  </a:lnTo>
                  <a:lnTo>
                    <a:pt x="279978" y="206104"/>
                  </a:lnTo>
                  <a:lnTo>
                    <a:pt x="283293" y="207165"/>
                  </a:lnTo>
                  <a:lnTo>
                    <a:pt x="283293" y="206104"/>
                  </a:lnTo>
                  <a:lnTo>
                    <a:pt x="281039" y="204910"/>
                  </a:lnTo>
                  <a:lnTo>
                    <a:pt x="281039" y="202655"/>
                  </a:lnTo>
                  <a:lnTo>
                    <a:pt x="282099" y="203716"/>
                  </a:lnTo>
                  <a:lnTo>
                    <a:pt x="284354" y="200401"/>
                  </a:lnTo>
                  <a:lnTo>
                    <a:pt x="283161" y="199207"/>
                  </a:lnTo>
                  <a:lnTo>
                    <a:pt x="296689" y="175599"/>
                  </a:lnTo>
                  <a:lnTo>
                    <a:pt x="289925" y="172284"/>
                  </a:lnTo>
                  <a:lnTo>
                    <a:pt x="292179" y="165519"/>
                  </a:lnTo>
                  <a:lnTo>
                    <a:pt x="287670" y="157694"/>
                  </a:lnTo>
                  <a:lnTo>
                    <a:pt x="284354" y="157694"/>
                  </a:lnTo>
                  <a:lnTo>
                    <a:pt x="282099" y="166713"/>
                  </a:lnTo>
                  <a:lnTo>
                    <a:pt x="273081" y="166713"/>
                  </a:lnTo>
                  <a:lnTo>
                    <a:pt x="267511" y="173477"/>
                  </a:lnTo>
                  <a:lnTo>
                    <a:pt x="265256" y="172416"/>
                  </a:lnTo>
                  <a:lnTo>
                    <a:pt x="256237" y="166845"/>
                  </a:lnTo>
                  <a:lnTo>
                    <a:pt x="246157" y="137535"/>
                  </a:lnTo>
                  <a:lnTo>
                    <a:pt x="245097" y="135280"/>
                  </a:lnTo>
                  <a:lnTo>
                    <a:pt x="318174" y="83555"/>
                  </a:lnTo>
                  <a:lnTo>
                    <a:pt x="350801" y="61009"/>
                  </a:lnTo>
                  <a:lnTo>
                    <a:pt x="351995" y="58754"/>
                  </a:lnTo>
                  <a:lnTo>
                    <a:pt x="354249" y="58754"/>
                  </a:lnTo>
                  <a:lnTo>
                    <a:pt x="356504" y="59947"/>
                  </a:lnTo>
                  <a:lnTo>
                    <a:pt x="356504" y="61009"/>
                  </a:lnTo>
                  <a:lnTo>
                    <a:pt x="358759" y="62070"/>
                  </a:lnTo>
                  <a:lnTo>
                    <a:pt x="362207" y="63263"/>
                  </a:lnTo>
                  <a:lnTo>
                    <a:pt x="363268" y="64324"/>
                  </a:lnTo>
                  <a:lnTo>
                    <a:pt x="367777" y="67773"/>
                  </a:lnTo>
                  <a:lnTo>
                    <a:pt x="368838" y="68833"/>
                  </a:lnTo>
                  <a:lnTo>
                    <a:pt x="368838" y="70027"/>
                  </a:lnTo>
                  <a:lnTo>
                    <a:pt x="371093" y="71088"/>
                  </a:lnTo>
                  <a:lnTo>
                    <a:pt x="372154" y="70027"/>
                  </a:lnTo>
                  <a:lnTo>
                    <a:pt x="374409" y="70027"/>
                  </a:lnTo>
                  <a:lnTo>
                    <a:pt x="374409" y="71088"/>
                  </a:lnTo>
                  <a:lnTo>
                    <a:pt x="375602" y="71088"/>
                  </a:lnTo>
                  <a:lnTo>
                    <a:pt x="376663" y="72149"/>
                  </a:lnTo>
                  <a:lnTo>
                    <a:pt x="376663" y="73343"/>
                  </a:lnTo>
                  <a:lnTo>
                    <a:pt x="377724" y="73343"/>
                  </a:lnTo>
                  <a:lnTo>
                    <a:pt x="378785" y="74404"/>
                  </a:lnTo>
                  <a:lnTo>
                    <a:pt x="379847" y="74404"/>
                  </a:lnTo>
                  <a:lnTo>
                    <a:pt x="383162" y="77853"/>
                  </a:lnTo>
                  <a:lnTo>
                    <a:pt x="385417" y="83423"/>
                  </a:lnTo>
                  <a:lnTo>
                    <a:pt x="384356" y="84484"/>
                  </a:lnTo>
                  <a:lnTo>
                    <a:pt x="384356" y="85677"/>
                  </a:lnTo>
                  <a:lnTo>
                    <a:pt x="386610" y="87932"/>
                  </a:lnTo>
                  <a:lnTo>
                    <a:pt x="386610" y="88993"/>
                  </a:lnTo>
                  <a:lnTo>
                    <a:pt x="387672" y="90054"/>
                  </a:lnTo>
                  <a:lnTo>
                    <a:pt x="387672" y="92309"/>
                  </a:lnTo>
                  <a:lnTo>
                    <a:pt x="388865" y="93503"/>
                  </a:lnTo>
                  <a:lnTo>
                    <a:pt x="391120" y="96818"/>
                  </a:lnTo>
                  <a:lnTo>
                    <a:pt x="392181" y="101327"/>
                  </a:lnTo>
                  <a:lnTo>
                    <a:pt x="393242" y="102388"/>
                  </a:lnTo>
                  <a:lnTo>
                    <a:pt x="394303" y="104643"/>
                  </a:lnTo>
                  <a:lnTo>
                    <a:pt x="395364" y="105837"/>
                  </a:lnTo>
                  <a:lnTo>
                    <a:pt x="395364" y="106898"/>
                  </a:lnTo>
                  <a:lnTo>
                    <a:pt x="396557" y="107959"/>
                  </a:lnTo>
                  <a:lnTo>
                    <a:pt x="397619" y="107959"/>
                  </a:lnTo>
                  <a:lnTo>
                    <a:pt x="398680" y="106898"/>
                  </a:lnTo>
                  <a:lnTo>
                    <a:pt x="399741" y="106898"/>
                  </a:lnTo>
                  <a:lnTo>
                    <a:pt x="403056" y="110214"/>
                  </a:lnTo>
                  <a:lnTo>
                    <a:pt x="416584" y="119232"/>
                  </a:lnTo>
                  <a:lnTo>
                    <a:pt x="425603" y="124803"/>
                  </a:lnTo>
                  <a:lnTo>
                    <a:pt x="430112" y="131567"/>
                  </a:lnTo>
                  <a:lnTo>
                    <a:pt x="433428" y="133821"/>
                  </a:lnTo>
                  <a:lnTo>
                    <a:pt x="438999" y="150665"/>
                  </a:lnTo>
                  <a:lnTo>
                    <a:pt x="445763" y="149471"/>
                  </a:lnTo>
                  <a:lnTo>
                    <a:pt x="522289" y="133688"/>
                  </a:lnTo>
                  <a:lnTo>
                    <a:pt x="524544" y="126924"/>
                  </a:lnTo>
                  <a:lnTo>
                    <a:pt x="523350" y="124670"/>
                  </a:lnTo>
                </a:path>
              </a:pathLst>
            </a:custGeom>
            <a:noFill/>
            <a:ln w="3315" cap="flat">
              <a:solidFill>
                <a:schemeClr val="bg1">
                  <a:lumMod val="65000"/>
                </a:schemeClr>
              </a:solidFill>
              <a:prstDash val="solid"/>
              <a:miter/>
            </a:ln>
          </p:spPr>
          <p:txBody>
            <a:bodyPr rtlCol="0" anchor="ctr"/>
            <a:lstStyle/>
            <a:p>
              <a:endParaRPr lang="en-FI" sz="816"/>
            </a:p>
          </p:txBody>
        </p:sp>
        <p:sp>
          <p:nvSpPr>
            <p:cNvPr id="973" name="Freeform: Shape 972">
              <a:extLst>
                <a:ext uri="{FF2B5EF4-FFF2-40B4-BE49-F238E27FC236}">
                  <a16:creationId xmlns:a16="http://schemas.microsoft.com/office/drawing/2014/main" id="{3C89638F-1DF6-1B5B-639D-3D4ED39FD3EB}"/>
                </a:ext>
              </a:extLst>
            </p:cNvPr>
            <p:cNvSpPr/>
            <p:nvPr/>
          </p:nvSpPr>
          <p:spPr>
            <a:xfrm>
              <a:off x="4837598" y="10297686"/>
              <a:ext cx="625606" cy="467778"/>
            </a:xfrm>
            <a:custGeom>
              <a:avLst/>
              <a:gdLst>
                <a:gd name="connsiteX0" fmla="*/ 362340 w 625606"/>
                <a:gd name="connsiteY0" fmla="*/ 0 h 467778"/>
                <a:gd name="connsiteX1" fmla="*/ 367910 w 625606"/>
                <a:gd name="connsiteY1" fmla="*/ 18037 h 467778"/>
                <a:gd name="connsiteX2" fmla="*/ 407300 w 625606"/>
                <a:gd name="connsiteY2" fmla="*/ 16977 h 467778"/>
                <a:gd name="connsiteX3" fmla="*/ 410616 w 625606"/>
                <a:gd name="connsiteY3" fmla="*/ 19231 h 467778"/>
                <a:gd name="connsiteX4" fmla="*/ 420829 w 625606"/>
                <a:gd name="connsiteY4" fmla="*/ 18037 h 467778"/>
                <a:gd name="connsiteX5" fmla="*/ 427592 w 625606"/>
                <a:gd name="connsiteY5" fmla="*/ 15783 h 467778"/>
                <a:gd name="connsiteX6" fmla="*/ 430908 w 625606"/>
                <a:gd name="connsiteY6" fmla="*/ 4510 h 467778"/>
                <a:gd name="connsiteX7" fmla="*/ 451200 w 625606"/>
                <a:gd name="connsiteY7" fmla="*/ 2254 h 467778"/>
                <a:gd name="connsiteX8" fmla="*/ 455709 w 625606"/>
                <a:gd name="connsiteY8" fmla="*/ 2254 h 467778"/>
                <a:gd name="connsiteX9" fmla="*/ 471492 w 625606"/>
                <a:gd name="connsiteY9" fmla="*/ 57428 h 467778"/>
                <a:gd name="connsiteX10" fmla="*/ 474808 w 625606"/>
                <a:gd name="connsiteY10" fmla="*/ 73211 h 467778"/>
                <a:gd name="connsiteX11" fmla="*/ 464728 w 625606"/>
                <a:gd name="connsiteY11" fmla="*/ 77720 h 467778"/>
                <a:gd name="connsiteX12" fmla="*/ 466983 w 625606"/>
                <a:gd name="connsiteY12" fmla="*/ 92309 h 467778"/>
                <a:gd name="connsiteX13" fmla="*/ 469238 w 625606"/>
                <a:gd name="connsiteY13" fmla="*/ 92309 h 467778"/>
                <a:gd name="connsiteX14" fmla="*/ 469238 w 625606"/>
                <a:gd name="connsiteY14" fmla="*/ 94564 h 467778"/>
                <a:gd name="connsiteX15" fmla="*/ 474808 w 625606"/>
                <a:gd name="connsiteY15" fmla="*/ 94564 h 467778"/>
                <a:gd name="connsiteX16" fmla="*/ 476002 w 625606"/>
                <a:gd name="connsiteY16" fmla="*/ 96818 h 467778"/>
                <a:gd name="connsiteX17" fmla="*/ 477063 w 625606"/>
                <a:gd name="connsiteY17" fmla="*/ 96818 h 467778"/>
                <a:gd name="connsiteX18" fmla="*/ 477063 w 625606"/>
                <a:gd name="connsiteY18" fmla="*/ 100134 h 467778"/>
                <a:gd name="connsiteX19" fmla="*/ 468044 w 625606"/>
                <a:gd name="connsiteY19" fmla="*/ 100134 h 467778"/>
                <a:gd name="connsiteX20" fmla="*/ 470299 w 625606"/>
                <a:gd name="connsiteY20" fmla="*/ 110214 h 467778"/>
                <a:gd name="connsiteX21" fmla="*/ 473614 w 625606"/>
                <a:gd name="connsiteY21" fmla="*/ 110214 h 467778"/>
                <a:gd name="connsiteX22" fmla="*/ 475869 w 625606"/>
                <a:gd name="connsiteY22" fmla="*/ 123742 h 467778"/>
                <a:gd name="connsiteX23" fmla="*/ 479185 w 625606"/>
                <a:gd name="connsiteY23" fmla="*/ 142841 h 467778"/>
                <a:gd name="connsiteX24" fmla="*/ 475869 w 625606"/>
                <a:gd name="connsiteY24" fmla="*/ 143901 h 467778"/>
                <a:gd name="connsiteX25" fmla="*/ 476930 w 625606"/>
                <a:gd name="connsiteY25" fmla="*/ 147217 h 467778"/>
                <a:gd name="connsiteX26" fmla="*/ 494968 w 625606"/>
                <a:gd name="connsiteY26" fmla="*/ 159552 h 467778"/>
                <a:gd name="connsiteX27" fmla="*/ 503986 w 625606"/>
                <a:gd name="connsiteY27" fmla="*/ 167376 h 467778"/>
                <a:gd name="connsiteX28" fmla="*/ 515260 w 625606"/>
                <a:gd name="connsiteY28" fmla="*/ 166315 h 467778"/>
                <a:gd name="connsiteX29" fmla="*/ 519769 w 625606"/>
                <a:gd name="connsiteY29" fmla="*/ 162999 h 467778"/>
                <a:gd name="connsiteX30" fmla="*/ 555711 w 625606"/>
                <a:gd name="connsiteY30" fmla="*/ 177589 h 467778"/>
                <a:gd name="connsiteX31" fmla="*/ 554650 w 625606"/>
                <a:gd name="connsiteY31" fmla="*/ 186608 h 467778"/>
                <a:gd name="connsiteX32" fmla="*/ 547886 w 625606"/>
                <a:gd name="connsiteY32" fmla="*/ 232762 h 467778"/>
                <a:gd name="connsiteX33" fmla="*/ 550141 w 625606"/>
                <a:gd name="connsiteY33" fmla="*/ 239526 h 467778"/>
                <a:gd name="connsiteX34" fmla="*/ 550141 w 625606"/>
                <a:gd name="connsiteY34" fmla="*/ 241780 h 467778"/>
                <a:gd name="connsiteX35" fmla="*/ 549080 w 625606"/>
                <a:gd name="connsiteY35" fmla="*/ 242974 h 467778"/>
                <a:gd name="connsiteX36" fmla="*/ 547886 w 625606"/>
                <a:gd name="connsiteY36" fmla="*/ 247483 h 467778"/>
                <a:gd name="connsiteX37" fmla="*/ 549080 w 625606"/>
                <a:gd name="connsiteY37" fmla="*/ 248545 h 467778"/>
                <a:gd name="connsiteX38" fmla="*/ 555844 w 625606"/>
                <a:gd name="connsiteY38" fmla="*/ 254115 h 467778"/>
                <a:gd name="connsiteX39" fmla="*/ 557037 w 625606"/>
                <a:gd name="connsiteY39" fmla="*/ 257430 h 467778"/>
                <a:gd name="connsiteX40" fmla="*/ 561547 w 625606"/>
                <a:gd name="connsiteY40" fmla="*/ 261940 h 467778"/>
                <a:gd name="connsiteX41" fmla="*/ 561547 w 625606"/>
                <a:gd name="connsiteY41" fmla="*/ 263134 h 467778"/>
                <a:gd name="connsiteX42" fmla="*/ 563801 w 625606"/>
                <a:gd name="connsiteY42" fmla="*/ 263134 h 467778"/>
                <a:gd name="connsiteX43" fmla="*/ 563801 w 625606"/>
                <a:gd name="connsiteY43" fmla="*/ 266450 h 467778"/>
                <a:gd name="connsiteX44" fmla="*/ 564995 w 625606"/>
                <a:gd name="connsiteY44" fmla="*/ 267510 h 467778"/>
                <a:gd name="connsiteX45" fmla="*/ 566189 w 625606"/>
                <a:gd name="connsiteY45" fmla="*/ 267510 h 467778"/>
                <a:gd name="connsiteX46" fmla="*/ 567249 w 625606"/>
                <a:gd name="connsiteY46" fmla="*/ 268704 h 467778"/>
                <a:gd name="connsiteX47" fmla="*/ 569504 w 625606"/>
                <a:gd name="connsiteY47" fmla="*/ 274274 h 467778"/>
                <a:gd name="connsiteX48" fmla="*/ 569504 w 625606"/>
                <a:gd name="connsiteY48" fmla="*/ 275468 h 467778"/>
                <a:gd name="connsiteX49" fmla="*/ 568311 w 625606"/>
                <a:gd name="connsiteY49" fmla="*/ 274274 h 467778"/>
                <a:gd name="connsiteX50" fmla="*/ 567249 w 625606"/>
                <a:gd name="connsiteY50" fmla="*/ 275468 h 467778"/>
                <a:gd name="connsiteX51" fmla="*/ 568311 w 625606"/>
                <a:gd name="connsiteY51" fmla="*/ 276529 h 467778"/>
                <a:gd name="connsiteX52" fmla="*/ 569504 w 625606"/>
                <a:gd name="connsiteY52" fmla="*/ 276529 h 467778"/>
                <a:gd name="connsiteX53" fmla="*/ 569504 w 625606"/>
                <a:gd name="connsiteY53" fmla="*/ 278784 h 467778"/>
                <a:gd name="connsiteX54" fmla="*/ 570565 w 625606"/>
                <a:gd name="connsiteY54" fmla="*/ 278784 h 467778"/>
                <a:gd name="connsiteX55" fmla="*/ 572820 w 625606"/>
                <a:gd name="connsiteY55" fmla="*/ 281039 h 467778"/>
                <a:gd name="connsiteX56" fmla="*/ 575074 w 625606"/>
                <a:gd name="connsiteY56" fmla="*/ 279845 h 467778"/>
                <a:gd name="connsiteX57" fmla="*/ 579584 w 625606"/>
                <a:gd name="connsiteY57" fmla="*/ 282100 h 467778"/>
                <a:gd name="connsiteX58" fmla="*/ 583032 w 625606"/>
                <a:gd name="connsiteY58" fmla="*/ 285416 h 467778"/>
                <a:gd name="connsiteX59" fmla="*/ 586348 w 625606"/>
                <a:gd name="connsiteY59" fmla="*/ 292180 h 467778"/>
                <a:gd name="connsiteX60" fmla="*/ 594173 w 625606"/>
                <a:gd name="connsiteY60" fmla="*/ 295495 h 467778"/>
                <a:gd name="connsiteX61" fmla="*/ 598683 w 625606"/>
                <a:gd name="connsiteY61" fmla="*/ 294434 h 467778"/>
                <a:gd name="connsiteX62" fmla="*/ 603192 w 625606"/>
                <a:gd name="connsiteY62" fmla="*/ 296689 h 467778"/>
                <a:gd name="connsiteX63" fmla="*/ 605446 w 625606"/>
                <a:gd name="connsiteY63" fmla="*/ 300004 h 467778"/>
                <a:gd name="connsiteX64" fmla="*/ 611017 w 625606"/>
                <a:gd name="connsiteY64" fmla="*/ 302259 h 467778"/>
                <a:gd name="connsiteX65" fmla="*/ 613271 w 625606"/>
                <a:gd name="connsiteY65" fmla="*/ 303453 h 467778"/>
                <a:gd name="connsiteX66" fmla="*/ 620036 w 625606"/>
                <a:gd name="connsiteY66" fmla="*/ 310217 h 467778"/>
                <a:gd name="connsiteX67" fmla="*/ 622290 w 625606"/>
                <a:gd name="connsiteY67" fmla="*/ 313533 h 467778"/>
                <a:gd name="connsiteX68" fmla="*/ 622290 w 625606"/>
                <a:gd name="connsiteY68" fmla="*/ 316981 h 467778"/>
                <a:gd name="connsiteX69" fmla="*/ 620036 w 625606"/>
                <a:gd name="connsiteY69" fmla="*/ 321490 h 467778"/>
                <a:gd name="connsiteX70" fmla="*/ 618975 w 625606"/>
                <a:gd name="connsiteY70" fmla="*/ 323744 h 467778"/>
                <a:gd name="connsiteX71" fmla="*/ 620036 w 625606"/>
                <a:gd name="connsiteY71" fmla="*/ 327193 h 467778"/>
                <a:gd name="connsiteX72" fmla="*/ 622290 w 625606"/>
                <a:gd name="connsiteY72" fmla="*/ 328254 h 467778"/>
                <a:gd name="connsiteX73" fmla="*/ 623351 w 625606"/>
                <a:gd name="connsiteY73" fmla="*/ 330509 h 467778"/>
                <a:gd name="connsiteX74" fmla="*/ 624412 w 625606"/>
                <a:gd name="connsiteY74" fmla="*/ 330509 h 467778"/>
                <a:gd name="connsiteX75" fmla="*/ 625606 w 625606"/>
                <a:gd name="connsiteY75" fmla="*/ 332764 h 467778"/>
                <a:gd name="connsiteX76" fmla="*/ 623351 w 625606"/>
                <a:gd name="connsiteY76" fmla="*/ 339527 h 467778"/>
                <a:gd name="connsiteX77" fmla="*/ 546825 w 625606"/>
                <a:gd name="connsiteY77" fmla="*/ 355310 h 467778"/>
                <a:gd name="connsiteX78" fmla="*/ 540061 w 625606"/>
                <a:gd name="connsiteY78" fmla="*/ 356504 h 467778"/>
                <a:gd name="connsiteX79" fmla="*/ 534490 w 625606"/>
                <a:gd name="connsiteY79" fmla="*/ 339660 h 467778"/>
                <a:gd name="connsiteX80" fmla="*/ 531175 w 625606"/>
                <a:gd name="connsiteY80" fmla="*/ 337406 h 467778"/>
                <a:gd name="connsiteX81" fmla="*/ 526665 w 625606"/>
                <a:gd name="connsiteY81" fmla="*/ 330641 h 467778"/>
                <a:gd name="connsiteX82" fmla="*/ 517647 w 625606"/>
                <a:gd name="connsiteY82" fmla="*/ 325071 h 467778"/>
                <a:gd name="connsiteX83" fmla="*/ 504119 w 625606"/>
                <a:gd name="connsiteY83" fmla="*/ 316053 h 467778"/>
                <a:gd name="connsiteX84" fmla="*/ 500803 w 625606"/>
                <a:gd name="connsiteY84" fmla="*/ 312737 h 467778"/>
                <a:gd name="connsiteX85" fmla="*/ 499742 w 625606"/>
                <a:gd name="connsiteY85" fmla="*/ 312737 h 467778"/>
                <a:gd name="connsiteX86" fmla="*/ 498681 w 625606"/>
                <a:gd name="connsiteY86" fmla="*/ 313797 h 467778"/>
                <a:gd name="connsiteX87" fmla="*/ 497620 w 625606"/>
                <a:gd name="connsiteY87" fmla="*/ 313797 h 467778"/>
                <a:gd name="connsiteX88" fmla="*/ 496426 w 625606"/>
                <a:gd name="connsiteY88" fmla="*/ 312737 h 467778"/>
                <a:gd name="connsiteX89" fmla="*/ 496426 w 625606"/>
                <a:gd name="connsiteY89" fmla="*/ 311676 h 467778"/>
                <a:gd name="connsiteX90" fmla="*/ 495365 w 625606"/>
                <a:gd name="connsiteY90" fmla="*/ 310482 h 467778"/>
                <a:gd name="connsiteX91" fmla="*/ 494304 w 625606"/>
                <a:gd name="connsiteY91" fmla="*/ 308227 h 467778"/>
                <a:gd name="connsiteX92" fmla="*/ 493243 w 625606"/>
                <a:gd name="connsiteY92" fmla="*/ 307166 h 467778"/>
                <a:gd name="connsiteX93" fmla="*/ 492182 w 625606"/>
                <a:gd name="connsiteY93" fmla="*/ 302657 h 467778"/>
                <a:gd name="connsiteX94" fmla="*/ 489928 w 625606"/>
                <a:gd name="connsiteY94" fmla="*/ 299341 h 467778"/>
                <a:gd name="connsiteX95" fmla="*/ 488734 w 625606"/>
                <a:gd name="connsiteY95" fmla="*/ 298147 h 467778"/>
                <a:gd name="connsiteX96" fmla="*/ 488734 w 625606"/>
                <a:gd name="connsiteY96" fmla="*/ 295893 h 467778"/>
                <a:gd name="connsiteX97" fmla="*/ 487673 w 625606"/>
                <a:gd name="connsiteY97" fmla="*/ 294832 h 467778"/>
                <a:gd name="connsiteX98" fmla="*/ 487673 w 625606"/>
                <a:gd name="connsiteY98" fmla="*/ 293771 h 467778"/>
                <a:gd name="connsiteX99" fmla="*/ 485418 w 625606"/>
                <a:gd name="connsiteY99" fmla="*/ 291516 h 467778"/>
                <a:gd name="connsiteX100" fmla="*/ 485418 w 625606"/>
                <a:gd name="connsiteY100" fmla="*/ 290323 h 467778"/>
                <a:gd name="connsiteX101" fmla="*/ 486479 w 625606"/>
                <a:gd name="connsiteY101" fmla="*/ 289262 h 467778"/>
                <a:gd name="connsiteX102" fmla="*/ 484225 w 625606"/>
                <a:gd name="connsiteY102" fmla="*/ 283691 h 467778"/>
                <a:gd name="connsiteX103" fmla="*/ 480909 w 625606"/>
                <a:gd name="connsiteY103" fmla="*/ 280243 h 467778"/>
                <a:gd name="connsiteX104" fmla="*/ 479848 w 625606"/>
                <a:gd name="connsiteY104" fmla="*/ 280243 h 467778"/>
                <a:gd name="connsiteX105" fmla="*/ 478787 w 625606"/>
                <a:gd name="connsiteY105" fmla="*/ 279182 h 467778"/>
                <a:gd name="connsiteX106" fmla="*/ 477726 w 625606"/>
                <a:gd name="connsiteY106" fmla="*/ 279182 h 467778"/>
                <a:gd name="connsiteX107" fmla="*/ 477726 w 625606"/>
                <a:gd name="connsiteY107" fmla="*/ 277988 h 467778"/>
                <a:gd name="connsiteX108" fmla="*/ 476665 w 625606"/>
                <a:gd name="connsiteY108" fmla="*/ 276927 h 467778"/>
                <a:gd name="connsiteX109" fmla="*/ 475471 w 625606"/>
                <a:gd name="connsiteY109" fmla="*/ 276927 h 467778"/>
                <a:gd name="connsiteX110" fmla="*/ 475471 w 625606"/>
                <a:gd name="connsiteY110" fmla="*/ 275866 h 467778"/>
                <a:gd name="connsiteX111" fmla="*/ 473216 w 625606"/>
                <a:gd name="connsiteY111" fmla="*/ 275866 h 467778"/>
                <a:gd name="connsiteX112" fmla="*/ 472155 w 625606"/>
                <a:gd name="connsiteY112" fmla="*/ 276927 h 467778"/>
                <a:gd name="connsiteX113" fmla="*/ 469901 w 625606"/>
                <a:gd name="connsiteY113" fmla="*/ 275866 h 467778"/>
                <a:gd name="connsiteX114" fmla="*/ 469901 w 625606"/>
                <a:gd name="connsiteY114" fmla="*/ 274673 h 467778"/>
                <a:gd name="connsiteX115" fmla="*/ 468840 w 625606"/>
                <a:gd name="connsiteY115" fmla="*/ 273612 h 467778"/>
                <a:gd name="connsiteX116" fmla="*/ 464330 w 625606"/>
                <a:gd name="connsiteY116" fmla="*/ 270163 h 467778"/>
                <a:gd name="connsiteX117" fmla="*/ 463269 w 625606"/>
                <a:gd name="connsiteY117" fmla="*/ 269102 h 467778"/>
                <a:gd name="connsiteX118" fmla="*/ 459821 w 625606"/>
                <a:gd name="connsiteY118" fmla="*/ 267909 h 467778"/>
                <a:gd name="connsiteX119" fmla="*/ 457566 w 625606"/>
                <a:gd name="connsiteY119" fmla="*/ 266847 h 467778"/>
                <a:gd name="connsiteX120" fmla="*/ 457566 w 625606"/>
                <a:gd name="connsiteY120" fmla="*/ 265786 h 467778"/>
                <a:gd name="connsiteX121" fmla="*/ 455311 w 625606"/>
                <a:gd name="connsiteY121" fmla="*/ 264593 h 467778"/>
                <a:gd name="connsiteX122" fmla="*/ 453057 w 625606"/>
                <a:gd name="connsiteY122" fmla="*/ 264593 h 467778"/>
                <a:gd name="connsiteX123" fmla="*/ 451863 w 625606"/>
                <a:gd name="connsiteY123" fmla="*/ 266847 h 467778"/>
                <a:gd name="connsiteX124" fmla="*/ 419237 w 625606"/>
                <a:gd name="connsiteY124" fmla="*/ 289394 h 467778"/>
                <a:gd name="connsiteX125" fmla="*/ 346159 w 625606"/>
                <a:gd name="connsiteY125" fmla="*/ 341119 h 467778"/>
                <a:gd name="connsiteX126" fmla="*/ 347220 w 625606"/>
                <a:gd name="connsiteY126" fmla="*/ 343374 h 467778"/>
                <a:gd name="connsiteX127" fmla="*/ 357300 w 625606"/>
                <a:gd name="connsiteY127" fmla="*/ 372684 h 467778"/>
                <a:gd name="connsiteX128" fmla="*/ 366318 w 625606"/>
                <a:gd name="connsiteY128" fmla="*/ 378255 h 467778"/>
                <a:gd name="connsiteX129" fmla="*/ 368573 w 625606"/>
                <a:gd name="connsiteY129" fmla="*/ 379316 h 467778"/>
                <a:gd name="connsiteX130" fmla="*/ 374143 w 625606"/>
                <a:gd name="connsiteY130" fmla="*/ 372552 h 467778"/>
                <a:gd name="connsiteX131" fmla="*/ 383162 w 625606"/>
                <a:gd name="connsiteY131" fmla="*/ 372552 h 467778"/>
                <a:gd name="connsiteX132" fmla="*/ 385417 w 625606"/>
                <a:gd name="connsiteY132" fmla="*/ 363533 h 467778"/>
                <a:gd name="connsiteX133" fmla="*/ 388732 w 625606"/>
                <a:gd name="connsiteY133" fmla="*/ 363533 h 467778"/>
                <a:gd name="connsiteX134" fmla="*/ 393242 w 625606"/>
                <a:gd name="connsiteY134" fmla="*/ 371358 h 467778"/>
                <a:gd name="connsiteX135" fmla="*/ 390987 w 625606"/>
                <a:gd name="connsiteY135" fmla="*/ 378122 h 467778"/>
                <a:gd name="connsiteX136" fmla="*/ 397751 w 625606"/>
                <a:gd name="connsiteY136" fmla="*/ 381438 h 467778"/>
                <a:gd name="connsiteX137" fmla="*/ 384223 w 625606"/>
                <a:gd name="connsiteY137" fmla="*/ 405045 h 467778"/>
                <a:gd name="connsiteX138" fmla="*/ 385417 w 625606"/>
                <a:gd name="connsiteY138" fmla="*/ 406239 h 467778"/>
                <a:gd name="connsiteX139" fmla="*/ 383162 w 625606"/>
                <a:gd name="connsiteY139" fmla="*/ 409555 h 467778"/>
                <a:gd name="connsiteX140" fmla="*/ 382101 w 625606"/>
                <a:gd name="connsiteY140" fmla="*/ 408494 h 467778"/>
                <a:gd name="connsiteX141" fmla="*/ 382101 w 625606"/>
                <a:gd name="connsiteY141" fmla="*/ 410748 h 467778"/>
                <a:gd name="connsiteX142" fmla="*/ 384356 w 625606"/>
                <a:gd name="connsiteY142" fmla="*/ 411942 h 467778"/>
                <a:gd name="connsiteX143" fmla="*/ 384356 w 625606"/>
                <a:gd name="connsiteY143" fmla="*/ 413004 h 467778"/>
                <a:gd name="connsiteX144" fmla="*/ 381040 w 625606"/>
                <a:gd name="connsiteY144" fmla="*/ 411942 h 467778"/>
                <a:gd name="connsiteX145" fmla="*/ 379847 w 625606"/>
                <a:gd name="connsiteY145" fmla="*/ 413004 h 467778"/>
                <a:gd name="connsiteX146" fmla="*/ 372021 w 625606"/>
                <a:gd name="connsiteY146" fmla="*/ 409688 h 467778"/>
                <a:gd name="connsiteX147" fmla="*/ 369767 w 625606"/>
                <a:gd name="connsiteY147" fmla="*/ 409688 h 467778"/>
                <a:gd name="connsiteX148" fmla="*/ 369767 w 625606"/>
                <a:gd name="connsiteY148" fmla="*/ 410748 h 467778"/>
                <a:gd name="connsiteX149" fmla="*/ 374276 w 625606"/>
                <a:gd name="connsiteY149" fmla="*/ 413004 h 467778"/>
                <a:gd name="connsiteX150" fmla="*/ 375337 w 625606"/>
                <a:gd name="connsiteY150" fmla="*/ 415258 h 467778"/>
                <a:gd name="connsiteX151" fmla="*/ 377592 w 625606"/>
                <a:gd name="connsiteY151" fmla="*/ 414197 h 467778"/>
                <a:gd name="connsiteX152" fmla="*/ 393374 w 625606"/>
                <a:gd name="connsiteY152" fmla="*/ 422022 h 467778"/>
                <a:gd name="connsiteX153" fmla="*/ 392181 w 625606"/>
                <a:gd name="connsiteY153" fmla="*/ 424277 h 467778"/>
                <a:gd name="connsiteX154" fmla="*/ 388865 w 625606"/>
                <a:gd name="connsiteY154" fmla="*/ 423083 h 467778"/>
                <a:gd name="connsiteX155" fmla="*/ 379847 w 625606"/>
                <a:gd name="connsiteY155" fmla="*/ 439927 h 467778"/>
                <a:gd name="connsiteX156" fmla="*/ 347220 w 625606"/>
                <a:gd name="connsiteY156" fmla="*/ 421889 h 467778"/>
                <a:gd name="connsiteX157" fmla="*/ 341650 w 625606"/>
                <a:gd name="connsiteY157" fmla="*/ 422951 h 467778"/>
                <a:gd name="connsiteX158" fmla="*/ 337140 w 625606"/>
                <a:gd name="connsiteY158" fmla="*/ 411677 h 467778"/>
                <a:gd name="connsiteX159" fmla="*/ 333825 w 625606"/>
                <a:gd name="connsiteY159" fmla="*/ 410484 h 467778"/>
                <a:gd name="connsiteX160" fmla="*/ 329315 w 625606"/>
                <a:gd name="connsiteY160" fmla="*/ 366584 h 467778"/>
                <a:gd name="connsiteX161" fmla="*/ 322551 w 625606"/>
                <a:gd name="connsiteY161" fmla="*/ 365390 h 467778"/>
                <a:gd name="connsiteX162" fmla="*/ 316981 w 625606"/>
                <a:gd name="connsiteY162" fmla="*/ 351862 h 467778"/>
                <a:gd name="connsiteX163" fmla="*/ 312471 w 625606"/>
                <a:gd name="connsiteY163" fmla="*/ 361941 h 467778"/>
                <a:gd name="connsiteX164" fmla="*/ 302392 w 625606"/>
                <a:gd name="connsiteY164" fmla="*/ 367512 h 467778"/>
                <a:gd name="connsiteX165" fmla="*/ 300137 w 625606"/>
                <a:gd name="connsiteY165" fmla="*/ 375337 h 467778"/>
                <a:gd name="connsiteX166" fmla="*/ 297882 w 625606"/>
                <a:gd name="connsiteY166" fmla="*/ 376531 h 467778"/>
                <a:gd name="connsiteX167" fmla="*/ 296821 w 625606"/>
                <a:gd name="connsiteY167" fmla="*/ 375337 h 467778"/>
                <a:gd name="connsiteX168" fmla="*/ 288996 w 625606"/>
                <a:gd name="connsiteY168" fmla="*/ 373082 h 467778"/>
                <a:gd name="connsiteX169" fmla="*/ 286742 w 625606"/>
                <a:gd name="connsiteY169" fmla="*/ 374276 h 467778"/>
                <a:gd name="connsiteX170" fmla="*/ 287803 w 625606"/>
                <a:gd name="connsiteY170" fmla="*/ 377591 h 467778"/>
                <a:gd name="connsiteX171" fmla="*/ 287803 w 625606"/>
                <a:gd name="connsiteY171" fmla="*/ 389926 h 467778"/>
                <a:gd name="connsiteX172" fmla="*/ 281039 w 625606"/>
                <a:gd name="connsiteY172" fmla="*/ 384355 h 467778"/>
                <a:gd name="connsiteX173" fmla="*/ 276529 w 625606"/>
                <a:gd name="connsiteY173" fmla="*/ 387671 h 467778"/>
                <a:gd name="connsiteX174" fmla="*/ 275336 w 625606"/>
                <a:gd name="connsiteY174" fmla="*/ 382101 h 467778"/>
                <a:gd name="connsiteX175" fmla="*/ 277590 w 625606"/>
                <a:gd name="connsiteY175" fmla="*/ 379847 h 467778"/>
                <a:gd name="connsiteX176" fmla="*/ 272020 w 625606"/>
                <a:gd name="connsiteY176" fmla="*/ 375337 h 467778"/>
                <a:gd name="connsiteX177" fmla="*/ 266449 w 625606"/>
                <a:gd name="connsiteY177" fmla="*/ 369767 h 467778"/>
                <a:gd name="connsiteX178" fmla="*/ 251860 w 625606"/>
                <a:gd name="connsiteY178" fmla="*/ 392314 h 467778"/>
                <a:gd name="connsiteX179" fmla="*/ 254115 w 625606"/>
                <a:gd name="connsiteY179" fmla="*/ 394568 h 467778"/>
                <a:gd name="connsiteX180" fmla="*/ 237272 w 625606"/>
                <a:gd name="connsiteY180" fmla="*/ 419369 h 467778"/>
                <a:gd name="connsiteX181" fmla="*/ 202390 w 625606"/>
                <a:gd name="connsiteY181" fmla="*/ 417115 h 467778"/>
                <a:gd name="connsiteX182" fmla="*/ 190056 w 625606"/>
                <a:gd name="connsiteY182" fmla="*/ 433958 h 467778"/>
                <a:gd name="connsiteX183" fmla="*/ 157429 w 625606"/>
                <a:gd name="connsiteY183" fmla="*/ 412605 h 467778"/>
                <a:gd name="connsiteX184" fmla="*/ 140586 w 625606"/>
                <a:gd name="connsiteY184" fmla="*/ 446293 h 467778"/>
                <a:gd name="connsiteX185" fmla="*/ 124803 w 625606"/>
                <a:gd name="connsiteY185" fmla="*/ 447487 h 467778"/>
                <a:gd name="connsiteX186" fmla="*/ 128119 w 625606"/>
                <a:gd name="connsiteY186" fmla="*/ 458760 h 467778"/>
                <a:gd name="connsiteX187" fmla="*/ 101062 w 625606"/>
                <a:gd name="connsiteY187" fmla="*/ 467779 h 467778"/>
                <a:gd name="connsiteX188" fmla="*/ 93237 w 625606"/>
                <a:gd name="connsiteY188" fmla="*/ 434091 h 467778"/>
                <a:gd name="connsiteX189" fmla="*/ 90983 w 625606"/>
                <a:gd name="connsiteY189" fmla="*/ 426134 h 467778"/>
                <a:gd name="connsiteX190" fmla="*/ 89922 w 625606"/>
                <a:gd name="connsiteY190" fmla="*/ 422818 h 467778"/>
                <a:gd name="connsiteX191" fmla="*/ 57295 w 625606"/>
                <a:gd name="connsiteY191" fmla="*/ 342976 h 467778"/>
                <a:gd name="connsiteX192" fmla="*/ 58356 w 625606"/>
                <a:gd name="connsiteY192" fmla="*/ 335151 h 467778"/>
                <a:gd name="connsiteX193" fmla="*/ 52786 w 625606"/>
                <a:gd name="connsiteY193" fmla="*/ 336211 h 467778"/>
                <a:gd name="connsiteX194" fmla="*/ 44828 w 625606"/>
                <a:gd name="connsiteY194" fmla="*/ 320429 h 467778"/>
                <a:gd name="connsiteX195" fmla="*/ 42573 w 625606"/>
                <a:gd name="connsiteY195" fmla="*/ 320429 h 467778"/>
                <a:gd name="connsiteX196" fmla="*/ 41513 w 625606"/>
                <a:gd name="connsiteY196" fmla="*/ 317113 h 467778"/>
                <a:gd name="connsiteX197" fmla="*/ 40451 w 625606"/>
                <a:gd name="connsiteY197" fmla="*/ 315920 h 467778"/>
                <a:gd name="connsiteX198" fmla="*/ 35942 w 625606"/>
                <a:gd name="connsiteY198" fmla="*/ 313665 h 467778"/>
                <a:gd name="connsiteX199" fmla="*/ 35942 w 625606"/>
                <a:gd name="connsiteY199" fmla="*/ 312604 h 467778"/>
                <a:gd name="connsiteX200" fmla="*/ 34748 w 625606"/>
                <a:gd name="connsiteY200" fmla="*/ 311543 h 467778"/>
                <a:gd name="connsiteX201" fmla="*/ 33688 w 625606"/>
                <a:gd name="connsiteY201" fmla="*/ 311543 h 467778"/>
                <a:gd name="connsiteX202" fmla="*/ 32626 w 625606"/>
                <a:gd name="connsiteY202" fmla="*/ 310350 h 467778"/>
                <a:gd name="connsiteX203" fmla="*/ 32626 w 625606"/>
                <a:gd name="connsiteY203" fmla="*/ 309288 h 467778"/>
                <a:gd name="connsiteX204" fmla="*/ 31433 w 625606"/>
                <a:gd name="connsiteY204" fmla="*/ 309288 h 467778"/>
                <a:gd name="connsiteX205" fmla="*/ 29178 w 625606"/>
                <a:gd name="connsiteY205" fmla="*/ 308094 h 467778"/>
                <a:gd name="connsiteX206" fmla="*/ 28117 w 625606"/>
                <a:gd name="connsiteY206" fmla="*/ 308094 h 467778"/>
                <a:gd name="connsiteX207" fmla="*/ 26923 w 625606"/>
                <a:gd name="connsiteY207" fmla="*/ 307034 h 467778"/>
                <a:gd name="connsiteX208" fmla="*/ 28117 w 625606"/>
                <a:gd name="connsiteY208" fmla="*/ 305840 h 467778"/>
                <a:gd name="connsiteX209" fmla="*/ 30372 w 625606"/>
                <a:gd name="connsiteY209" fmla="*/ 304779 h 467778"/>
                <a:gd name="connsiteX210" fmla="*/ 38197 w 625606"/>
                <a:gd name="connsiteY210" fmla="*/ 299209 h 467778"/>
                <a:gd name="connsiteX211" fmla="*/ 16844 w 625606"/>
                <a:gd name="connsiteY211" fmla="*/ 262073 h 467778"/>
                <a:gd name="connsiteX212" fmla="*/ 5571 w 625606"/>
                <a:gd name="connsiteY212" fmla="*/ 269898 h 467778"/>
                <a:gd name="connsiteX213" fmla="*/ 0 w 625606"/>
                <a:gd name="connsiteY213" fmla="*/ 269898 h 467778"/>
                <a:gd name="connsiteX214" fmla="*/ 14589 w 625606"/>
                <a:gd name="connsiteY214" fmla="*/ 229446 h 467778"/>
                <a:gd name="connsiteX215" fmla="*/ 15783 w 625606"/>
                <a:gd name="connsiteY215" fmla="*/ 231701 h 467778"/>
                <a:gd name="connsiteX216" fmla="*/ 14589 w 625606"/>
                <a:gd name="connsiteY216" fmla="*/ 233956 h 467778"/>
                <a:gd name="connsiteX217" fmla="*/ 17905 w 625606"/>
                <a:gd name="connsiteY217" fmla="*/ 249739 h 467778"/>
                <a:gd name="connsiteX218" fmla="*/ 74139 w 625606"/>
                <a:gd name="connsiteY218" fmla="*/ 237404 h 467778"/>
                <a:gd name="connsiteX219" fmla="*/ 75333 w 625606"/>
                <a:gd name="connsiteY219" fmla="*/ 211542 h 467778"/>
                <a:gd name="connsiteX220" fmla="*/ 74139 w 625606"/>
                <a:gd name="connsiteY220" fmla="*/ 202523 h 467778"/>
                <a:gd name="connsiteX221" fmla="*/ 66314 w 625606"/>
                <a:gd name="connsiteY221" fmla="*/ 185679 h 467778"/>
                <a:gd name="connsiteX222" fmla="*/ 40451 w 625606"/>
                <a:gd name="connsiteY222" fmla="*/ 173345 h 467778"/>
                <a:gd name="connsiteX223" fmla="*/ 7825 w 625606"/>
                <a:gd name="connsiteY223" fmla="*/ 168835 h 467778"/>
                <a:gd name="connsiteX224" fmla="*/ 14589 w 625606"/>
                <a:gd name="connsiteY224" fmla="*/ 103582 h 467778"/>
                <a:gd name="connsiteX225" fmla="*/ 48409 w 625606"/>
                <a:gd name="connsiteY225" fmla="*/ 107031 h 467778"/>
                <a:gd name="connsiteX226" fmla="*/ 53980 w 625606"/>
                <a:gd name="connsiteY226" fmla="*/ 114855 h 467778"/>
                <a:gd name="connsiteX227" fmla="*/ 56234 w 625606"/>
                <a:gd name="connsiteY227" fmla="*/ 114855 h 467778"/>
                <a:gd name="connsiteX228" fmla="*/ 53980 w 625606"/>
                <a:gd name="connsiteY228" fmla="*/ 108092 h 467778"/>
                <a:gd name="connsiteX229" fmla="*/ 77587 w 625606"/>
                <a:gd name="connsiteY229" fmla="*/ 110347 h 467778"/>
                <a:gd name="connsiteX230" fmla="*/ 100134 w 625606"/>
                <a:gd name="connsiteY230" fmla="*/ 153052 h 467778"/>
                <a:gd name="connsiteX231" fmla="*/ 130506 w 625606"/>
                <a:gd name="connsiteY231" fmla="*/ 137270 h 467778"/>
                <a:gd name="connsiteX232" fmla="*/ 116978 w 625606"/>
                <a:gd name="connsiteY232" fmla="*/ 114723 h 467778"/>
                <a:gd name="connsiteX233" fmla="*/ 137270 w 625606"/>
                <a:gd name="connsiteY233" fmla="*/ 116978 h 467778"/>
                <a:gd name="connsiteX234" fmla="*/ 182231 w 625606"/>
                <a:gd name="connsiteY234" fmla="*/ 61804 h 467778"/>
                <a:gd name="connsiteX235" fmla="*/ 194565 w 625606"/>
                <a:gd name="connsiteY235" fmla="*/ 68568 h 467778"/>
                <a:gd name="connsiteX236" fmla="*/ 203584 w 625606"/>
                <a:gd name="connsiteY236" fmla="*/ 52786 h 467778"/>
                <a:gd name="connsiteX237" fmla="*/ 220428 w 625606"/>
                <a:gd name="connsiteY237" fmla="*/ 56101 h 467778"/>
                <a:gd name="connsiteX238" fmla="*/ 218173 w 625606"/>
                <a:gd name="connsiteY238" fmla="*/ 65120 h 467778"/>
                <a:gd name="connsiteX239" fmla="*/ 217112 w 625606"/>
                <a:gd name="connsiteY239" fmla="*/ 66314 h 467778"/>
                <a:gd name="connsiteX240" fmla="*/ 215918 w 625606"/>
                <a:gd name="connsiteY240" fmla="*/ 66314 h 467778"/>
                <a:gd name="connsiteX241" fmla="*/ 211409 w 625606"/>
                <a:gd name="connsiteY241" fmla="*/ 75333 h 467778"/>
                <a:gd name="connsiteX242" fmla="*/ 215918 w 625606"/>
                <a:gd name="connsiteY242" fmla="*/ 77587 h 467778"/>
                <a:gd name="connsiteX243" fmla="*/ 217112 w 625606"/>
                <a:gd name="connsiteY243" fmla="*/ 73078 h 467778"/>
                <a:gd name="connsiteX244" fmla="*/ 239659 w 625606"/>
                <a:gd name="connsiteY244" fmla="*/ 83158 h 467778"/>
                <a:gd name="connsiteX245" fmla="*/ 239659 w 625606"/>
                <a:gd name="connsiteY245" fmla="*/ 84351 h 467778"/>
                <a:gd name="connsiteX246" fmla="*/ 242974 w 625606"/>
                <a:gd name="connsiteY246" fmla="*/ 84351 h 467778"/>
                <a:gd name="connsiteX247" fmla="*/ 242974 w 625606"/>
                <a:gd name="connsiteY247" fmla="*/ 83158 h 467778"/>
                <a:gd name="connsiteX248" fmla="*/ 244168 w 625606"/>
                <a:gd name="connsiteY248" fmla="*/ 82097 h 467778"/>
                <a:gd name="connsiteX249" fmla="*/ 248677 w 625606"/>
                <a:gd name="connsiteY249" fmla="*/ 84351 h 467778"/>
                <a:gd name="connsiteX250" fmla="*/ 249738 w 625606"/>
                <a:gd name="connsiteY250" fmla="*/ 83158 h 467778"/>
                <a:gd name="connsiteX251" fmla="*/ 250799 w 625606"/>
                <a:gd name="connsiteY251" fmla="*/ 80903 h 467778"/>
                <a:gd name="connsiteX252" fmla="*/ 250799 w 625606"/>
                <a:gd name="connsiteY252" fmla="*/ 75333 h 467778"/>
                <a:gd name="connsiteX253" fmla="*/ 253054 w 625606"/>
                <a:gd name="connsiteY253" fmla="*/ 73078 h 467778"/>
                <a:gd name="connsiteX254" fmla="*/ 253054 w 625606"/>
                <a:gd name="connsiteY254" fmla="*/ 72017 h 467778"/>
                <a:gd name="connsiteX255" fmla="*/ 258624 w 625606"/>
                <a:gd name="connsiteY255" fmla="*/ 68701 h 467778"/>
                <a:gd name="connsiteX256" fmla="*/ 274407 w 625606"/>
                <a:gd name="connsiteY256" fmla="*/ 57428 h 467778"/>
                <a:gd name="connsiteX257" fmla="*/ 267643 w 625606"/>
                <a:gd name="connsiteY257" fmla="*/ 45094 h 467778"/>
                <a:gd name="connsiteX258" fmla="*/ 321623 w 625606"/>
                <a:gd name="connsiteY258" fmla="*/ 6897 h 467778"/>
                <a:gd name="connsiteX259" fmla="*/ 324938 w 625606"/>
                <a:gd name="connsiteY259" fmla="*/ 11406 h 467778"/>
                <a:gd name="connsiteX260" fmla="*/ 339528 w 625606"/>
                <a:gd name="connsiteY260" fmla="*/ 1326 h 467778"/>
                <a:gd name="connsiteX261" fmla="*/ 363135 w 625606"/>
                <a:gd name="connsiteY261" fmla="*/ 266 h 46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625606" h="467778">
                  <a:moveTo>
                    <a:pt x="362340" y="0"/>
                  </a:moveTo>
                  <a:lnTo>
                    <a:pt x="367910" y="18037"/>
                  </a:lnTo>
                  <a:lnTo>
                    <a:pt x="407300" y="16977"/>
                  </a:lnTo>
                  <a:lnTo>
                    <a:pt x="410616" y="19231"/>
                  </a:lnTo>
                  <a:lnTo>
                    <a:pt x="420829" y="18037"/>
                  </a:lnTo>
                  <a:lnTo>
                    <a:pt x="427592" y="15783"/>
                  </a:lnTo>
                  <a:lnTo>
                    <a:pt x="430908" y="4510"/>
                  </a:lnTo>
                  <a:lnTo>
                    <a:pt x="451200" y="2254"/>
                  </a:lnTo>
                  <a:lnTo>
                    <a:pt x="455709" y="2254"/>
                  </a:lnTo>
                  <a:lnTo>
                    <a:pt x="471492" y="57428"/>
                  </a:lnTo>
                  <a:lnTo>
                    <a:pt x="474808" y="73211"/>
                  </a:lnTo>
                  <a:lnTo>
                    <a:pt x="464728" y="77720"/>
                  </a:lnTo>
                  <a:lnTo>
                    <a:pt x="466983" y="92309"/>
                  </a:lnTo>
                  <a:lnTo>
                    <a:pt x="469238" y="92309"/>
                  </a:lnTo>
                  <a:lnTo>
                    <a:pt x="469238" y="94564"/>
                  </a:lnTo>
                  <a:lnTo>
                    <a:pt x="474808" y="94564"/>
                  </a:lnTo>
                  <a:lnTo>
                    <a:pt x="476002" y="96818"/>
                  </a:lnTo>
                  <a:lnTo>
                    <a:pt x="477063" y="96818"/>
                  </a:lnTo>
                  <a:lnTo>
                    <a:pt x="477063" y="100134"/>
                  </a:lnTo>
                  <a:lnTo>
                    <a:pt x="468044" y="100134"/>
                  </a:lnTo>
                  <a:lnTo>
                    <a:pt x="470299" y="110214"/>
                  </a:lnTo>
                  <a:lnTo>
                    <a:pt x="473614" y="110214"/>
                  </a:lnTo>
                  <a:lnTo>
                    <a:pt x="475869" y="123742"/>
                  </a:lnTo>
                  <a:lnTo>
                    <a:pt x="479185" y="142841"/>
                  </a:lnTo>
                  <a:lnTo>
                    <a:pt x="475869" y="143901"/>
                  </a:lnTo>
                  <a:lnTo>
                    <a:pt x="476930" y="147217"/>
                  </a:lnTo>
                  <a:lnTo>
                    <a:pt x="494968" y="159552"/>
                  </a:lnTo>
                  <a:lnTo>
                    <a:pt x="503986" y="167376"/>
                  </a:lnTo>
                  <a:lnTo>
                    <a:pt x="515260" y="166315"/>
                  </a:lnTo>
                  <a:lnTo>
                    <a:pt x="519769" y="162999"/>
                  </a:lnTo>
                  <a:lnTo>
                    <a:pt x="555711" y="177589"/>
                  </a:lnTo>
                  <a:lnTo>
                    <a:pt x="554650" y="186608"/>
                  </a:lnTo>
                  <a:lnTo>
                    <a:pt x="547886" y="232762"/>
                  </a:lnTo>
                  <a:lnTo>
                    <a:pt x="550141" y="239526"/>
                  </a:lnTo>
                  <a:lnTo>
                    <a:pt x="550141" y="241780"/>
                  </a:lnTo>
                  <a:lnTo>
                    <a:pt x="549080" y="242974"/>
                  </a:lnTo>
                  <a:lnTo>
                    <a:pt x="547886" y="247483"/>
                  </a:lnTo>
                  <a:lnTo>
                    <a:pt x="549080" y="248545"/>
                  </a:lnTo>
                  <a:lnTo>
                    <a:pt x="555844" y="254115"/>
                  </a:lnTo>
                  <a:lnTo>
                    <a:pt x="557037" y="257430"/>
                  </a:lnTo>
                  <a:lnTo>
                    <a:pt x="561547" y="261940"/>
                  </a:lnTo>
                  <a:lnTo>
                    <a:pt x="561547" y="263134"/>
                  </a:lnTo>
                  <a:lnTo>
                    <a:pt x="563801" y="263134"/>
                  </a:lnTo>
                  <a:lnTo>
                    <a:pt x="563801" y="266450"/>
                  </a:lnTo>
                  <a:lnTo>
                    <a:pt x="564995" y="267510"/>
                  </a:lnTo>
                  <a:lnTo>
                    <a:pt x="566189" y="267510"/>
                  </a:lnTo>
                  <a:lnTo>
                    <a:pt x="567249" y="268704"/>
                  </a:lnTo>
                  <a:lnTo>
                    <a:pt x="569504" y="274274"/>
                  </a:lnTo>
                  <a:lnTo>
                    <a:pt x="569504" y="275468"/>
                  </a:lnTo>
                  <a:lnTo>
                    <a:pt x="568311" y="274274"/>
                  </a:lnTo>
                  <a:lnTo>
                    <a:pt x="567249" y="275468"/>
                  </a:lnTo>
                  <a:lnTo>
                    <a:pt x="568311" y="276529"/>
                  </a:lnTo>
                  <a:lnTo>
                    <a:pt x="569504" y="276529"/>
                  </a:lnTo>
                  <a:lnTo>
                    <a:pt x="569504" y="278784"/>
                  </a:lnTo>
                  <a:lnTo>
                    <a:pt x="570565" y="278784"/>
                  </a:lnTo>
                  <a:lnTo>
                    <a:pt x="572820" y="281039"/>
                  </a:lnTo>
                  <a:lnTo>
                    <a:pt x="575074" y="279845"/>
                  </a:lnTo>
                  <a:lnTo>
                    <a:pt x="579584" y="282100"/>
                  </a:lnTo>
                  <a:lnTo>
                    <a:pt x="583032" y="285416"/>
                  </a:lnTo>
                  <a:lnTo>
                    <a:pt x="586348" y="292180"/>
                  </a:lnTo>
                  <a:lnTo>
                    <a:pt x="594173" y="295495"/>
                  </a:lnTo>
                  <a:lnTo>
                    <a:pt x="598683" y="294434"/>
                  </a:lnTo>
                  <a:lnTo>
                    <a:pt x="603192" y="296689"/>
                  </a:lnTo>
                  <a:lnTo>
                    <a:pt x="605446" y="300004"/>
                  </a:lnTo>
                  <a:lnTo>
                    <a:pt x="611017" y="302259"/>
                  </a:lnTo>
                  <a:lnTo>
                    <a:pt x="613271" y="303453"/>
                  </a:lnTo>
                  <a:lnTo>
                    <a:pt x="620036" y="310217"/>
                  </a:lnTo>
                  <a:lnTo>
                    <a:pt x="622290" y="313533"/>
                  </a:lnTo>
                  <a:lnTo>
                    <a:pt x="622290" y="316981"/>
                  </a:lnTo>
                  <a:lnTo>
                    <a:pt x="620036" y="321490"/>
                  </a:lnTo>
                  <a:lnTo>
                    <a:pt x="618975" y="323744"/>
                  </a:lnTo>
                  <a:lnTo>
                    <a:pt x="620036" y="327193"/>
                  </a:lnTo>
                  <a:lnTo>
                    <a:pt x="622290" y="328254"/>
                  </a:lnTo>
                  <a:lnTo>
                    <a:pt x="623351" y="330509"/>
                  </a:lnTo>
                  <a:lnTo>
                    <a:pt x="624412" y="330509"/>
                  </a:lnTo>
                  <a:lnTo>
                    <a:pt x="625606" y="332764"/>
                  </a:lnTo>
                  <a:lnTo>
                    <a:pt x="623351" y="339527"/>
                  </a:lnTo>
                  <a:lnTo>
                    <a:pt x="546825" y="355310"/>
                  </a:lnTo>
                  <a:lnTo>
                    <a:pt x="540061" y="356504"/>
                  </a:lnTo>
                  <a:lnTo>
                    <a:pt x="534490" y="339660"/>
                  </a:lnTo>
                  <a:lnTo>
                    <a:pt x="531175" y="337406"/>
                  </a:lnTo>
                  <a:lnTo>
                    <a:pt x="526665" y="330641"/>
                  </a:lnTo>
                  <a:lnTo>
                    <a:pt x="517647" y="325071"/>
                  </a:lnTo>
                  <a:lnTo>
                    <a:pt x="504119" y="316053"/>
                  </a:lnTo>
                  <a:lnTo>
                    <a:pt x="500803" y="312737"/>
                  </a:lnTo>
                  <a:lnTo>
                    <a:pt x="499742" y="312737"/>
                  </a:lnTo>
                  <a:lnTo>
                    <a:pt x="498681" y="313797"/>
                  </a:lnTo>
                  <a:lnTo>
                    <a:pt x="497620" y="313797"/>
                  </a:lnTo>
                  <a:lnTo>
                    <a:pt x="496426" y="312737"/>
                  </a:lnTo>
                  <a:lnTo>
                    <a:pt x="496426" y="311676"/>
                  </a:lnTo>
                  <a:lnTo>
                    <a:pt x="495365" y="310482"/>
                  </a:lnTo>
                  <a:lnTo>
                    <a:pt x="494304" y="308227"/>
                  </a:lnTo>
                  <a:lnTo>
                    <a:pt x="493243" y="307166"/>
                  </a:lnTo>
                  <a:lnTo>
                    <a:pt x="492182" y="302657"/>
                  </a:lnTo>
                  <a:lnTo>
                    <a:pt x="489928" y="299341"/>
                  </a:lnTo>
                  <a:lnTo>
                    <a:pt x="488734" y="298147"/>
                  </a:lnTo>
                  <a:lnTo>
                    <a:pt x="488734" y="295893"/>
                  </a:lnTo>
                  <a:lnTo>
                    <a:pt x="487673" y="294832"/>
                  </a:lnTo>
                  <a:lnTo>
                    <a:pt x="487673" y="293771"/>
                  </a:lnTo>
                  <a:lnTo>
                    <a:pt x="485418" y="291516"/>
                  </a:lnTo>
                  <a:lnTo>
                    <a:pt x="485418" y="290323"/>
                  </a:lnTo>
                  <a:lnTo>
                    <a:pt x="486479" y="289262"/>
                  </a:lnTo>
                  <a:lnTo>
                    <a:pt x="484225" y="283691"/>
                  </a:lnTo>
                  <a:lnTo>
                    <a:pt x="480909" y="280243"/>
                  </a:lnTo>
                  <a:lnTo>
                    <a:pt x="479848" y="280243"/>
                  </a:lnTo>
                  <a:lnTo>
                    <a:pt x="478787" y="279182"/>
                  </a:lnTo>
                  <a:lnTo>
                    <a:pt x="477726" y="279182"/>
                  </a:lnTo>
                  <a:lnTo>
                    <a:pt x="477726" y="277988"/>
                  </a:lnTo>
                  <a:lnTo>
                    <a:pt x="476665" y="276927"/>
                  </a:lnTo>
                  <a:lnTo>
                    <a:pt x="475471" y="276927"/>
                  </a:lnTo>
                  <a:lnTo>
                    <a:pt x="475471" y="275866"/>
                  </a:lnTo>
                  <a:lnTo>
                    <a:pt x="473216" y="275866"/>
                  </a:lnTo>
                  <a:lnTo>
                    <a:pt x="472155" y="276927"/>
                  </a:lnTo>
                  <a:lnTo>
                    <a:pt x="469901" y="275866"/>
                  </a:lnTo>
                  <a:lnTo>
                    <a:pt x="469901" y="274673"/>
                  </a:lnTo>
                  <a:lnTo>
                    <a:pt x="468840" y="273612"/>
                  </a:lnTo>
                  <a:lnTo>
                    <a:pt x="464330" y="270163"/>
                  </a:lnTo>
                  <a:lnTo>
                    <a:pt x="463269" y="269102"/>
                  </a:lnTo>
                  <a:lnTo>
                    <a:pt x="459821" y="267909"/>
                  </a:lnTo>
                  <a:lnTo>
                    <a:pt x="457566" y="266847"/>
                  </a:lnTo>
                  <a:lnTo>
                    <a:pt x="457566" y="265786"/>
                  </a:lnTo>
                  <a:lnTo>
                    <a:pt x="455311" y="264593"/>
                  </a:lnTo>
                  <a:lnTo>
                    <a:pt x="453057" y="264593"/>
                  </a:lnTo>
                  <a:lnTo>
                    <a:pt x="451863" y="266847"/>
                  </a:lnTo>
                  <a:lnTo>
                    <a:pt x="419237" y="289394"/>
                  </a:lnTo>
                  <a:lnTo>
                    <a:pt x="346159" y="341119"/>
                  </a:lnTo>
                  <a:lnTo>
                    <a:pt x="347220" y="343374"/>
                  </a:lnTo>
                  <a:lnTo>
                    <a:pt x="357300" y="372684"/>
                  </a:lnTo>
                  <a:lnTo>
                    <a:pt x="366318" y="378255"/>
                  </a:lnTo>
                  <a:lnTo>
                    <a:pt x="368573" y="379316"/>
                  </a:lnTo>
                  <a:lnTo>
                    <a:pt x="374143" y="372552"/>
                  </a:lnTo>
                  <a:lnTo>
                    <a:pt x="383162" y="372552"/>
                  </a:lnTo>
                  <a:lnTo>
                    <a:pt x="385417" y="363533"/>
                  </a:lnTo>
                  <a:lnTo>
                    <a:pt x="388732" y="363533"/>
                  </a:lnTo>
                  <a:lnTo>
                    <a:pt x="393242" y="371358"/>
                  </a:lnTo>
                  <a:lnTo>
                    <a:pt x="390987" y="378122"/>
                  </a:lnTo>
                  <a:lnTo>
                    <a:pt x="397751" y="381438"/>
                  </a:lnTo>
                  <a:lnTo>
                    <a:pt x="384223" y="405045"/>
                  </a:lnTo>
                  <a:lnTo>
                    <a:pt x="385417" y="406239"/>
                  </a:lnTo>
                  <a:lnTo>
                    <a:pt x="383162" y="409555"/>
                  </a:lnTo>
                  <a:lnTo>
                    <a:pt x="382101" y="408494"/>
                  </a:lnTo>
                  <a:lnTo>
                    <a:pt x="382101" y="410748"/>
                  </a:lnTo>
                  <a:lnTo>
                    <a:pt x="384356" y="411942"/>
                  </a:lnTo>
                  <a:lnTo>
                    <a:pt x="384356" y="413004"/>
                  </a:lnTo>
                  <a:lnTo>
                    <a:pt x="381040" y="411942"/>
                  </a:lnTo>
                  <a:lnTo>
                    <a:pt x="379847" y="413004"/>
                  </a:lnTo>
                  <a:lnTo>
                    <a:pt x="372021" y="409688"/>
                  </a:lnTo>
                  <a:lnTo>
                    <a:pt x="369767" y="409688"/>
                  </a:lnTo>
                  <a:lnTo>
                    <a:pt x="369767" y="410748"/>
                  </a:lnTo>
                  <a:lnTo>
                    <a:pt x="374276" y="413004"/>
                  </a:lnTo>
                  <a:lnTo>
                    <a:pt x="375337" y="415258"/>
                  </a:lnTo>
                  <a:lnTo>
                    <a:pt x="377592" y="414197"/>
                  </a:lnTo>
                  <a:lnTo>
                    <a:pt x="393374" y="422022"/>
                  </a:lnTo>
                  <a:lnTo>
                    <a:pt x="392181" y="424277"/>
                  </a:lnTo>
                  <a:lnTo>
                    <a:pt x="388865" y="423083"/>
                  </a:lnTo>
                  <a:lnTo>
                    <a:pt x="379847" y="439927"/>
                  </a:lnTo>
                  <a:lnTo>
                    <a:pt x="347220" y="421889"/>
                  </a:lnTo>
                  <a:lnTo>
                    <a:pt x="341650" y="422951"/>
                  </a:lnTo>
                  <a:cubicBezTo>
                    <a:pt x="338334" y="420298"/>
                    <a:pt x="336477" y="415921"/>
                    <a:pt x="337140" y="411677"/>
                  </a:cubicBezTo>
                  <a:lnTo>
                    <a:pt x="333825" y="410484"/>
                  </a:lnTo>
                  <a:cubicBezTo>
                    <a:pt x="333825" y="395629"/>
                    <a:pt x="333427" y="380907"/>
                    <a:pt x="329315" y="366584"/>
                  </a:cubicBezTo>
                  <a:lnTo>
                    <a:pt x="322551" y="365390"/>
                  </a:lnTo>
                  <a:lnTo>
                    <a:pt x="316981" y="351862"/>
                  </a:lnTo>
                  <a:lnTo>
                    <a:pt x="312471" y="361941"/>
                  </a:lnTo>
                  <a:lnTo>
                    <a:pt x="302392" y="367512"/>
                  </a:lnTo>
                  <a:lnTo>
                    <a:pt x="300137" y="375337"/>
                  </a:lnTo>
                  <a:lnTo>
                    <a:pt x="297882" y="376531"/>
                  </a:lnTo>
                  <a:lnTo>
                    <a:pt x="296821" y="375337"/>
                  </a:lnTo>
                  <a:lnTo>
                    <a:pt x="288996" y="373082"/>
                  </a:lnTo>
                  <a:lnTo>
                    <a:pt x="286742" y="374276"/>
                  </a:lnTo>
                  <a:lnTo>
                    <a:pt x="287803" y="377591"/>
                  </a:lnTo>
                  <a:lnTo>
                    <a:pt x="287803" y="389926"/>
                  </a:lnTo>
                  <a:lnTo>
                    <a:pt x="281039" y="384355"/>
                  </a:lnTo>
                  <a:lnTo>
                    <a:pt x="276529" y="387671"/>
                  </a:lnTo>
                  <a:lnTo>
                    <a:pt x="275336" y="382101"/>
                  </a:lnTo>
                  <a:lnTo>
                    <a:pt x="277590" y="379847"/>
                  </a:lnTo>
                  <a:lnTo>
                    <a:pt x="272020" y="375337"/>
                  </a:lnTo>
                  <a:lnTo>
                    <a:pt x="266449" y="369767"/>
                  </a:lnTo>
                  <a:lnTo>
                    <a:pt x="251860" y="392314"/>
                  </a:lnTo>
                  <a:lnTo>
                    <a:pt x="254115" y="394568"/>
                  </a:lnTo>
                  <a:lnTo>
                    <a:pt x="237272" y="419369"/>
                  </a:lnTo>
                  <a:lnTo>
                    <a:pt x="202390" y="417115"/>
                  </a:lnTo>
                  <a:lnTo>
                    <a:pt x="190056" y="433958"/>
                  </a:lnTo>
                  <a:lnTo>
                    <a:pt x="157429" y="412605"/>
                  </a:lnTo>
                  <a:lnTo>
                    <a:pt x="140586" y="446293"/>
                  </a:lnTo>
                  <a:lnTo>
                    <a:pt x="124803" y="447487"/>
                  </a:lnTo>
                  <a:lnTo>
                    <a:pt x="128119" y="458760"/>
                  </a:lnTo>
                  <a:lnTo>
                    <a:pt x="101062" y="467779"/>
                  </a:lnTo>
                  <a:lnTo>
                    <a:pt x="93237" y="434091"/>
                  </a:lnTo>
                  <a:lnTo>
                    <a:pt x="90983" y="426134"/>
                  </a:lnTo>
                  <a:lnTo>
                    <a:pt x="89922" y="422818"/>
                  </a:lnTo>
                  <a:lnTo>
                    <a:pt x="57295" y="342976"/>
                  </a:lnTo>
                  <a:lnTo>
                    <a:pt x="58356" y="335151"/>
                  </a:lnTo>
                  <a:lnTo>
                    <a:pt x="52786" y="336211"/>
                  </a:lnTo>
                  <a:lnTo>
                    <a:pt x="44828" y="320429"/>
                  </a:lnTo>
                  <a:lnTo>
                    <a:pt x="42573" y="320429"/>
                  </a:lnTo>
                  <a:lnTo>
                    <a:pt x="41513" y="317113"/>
                  </a:lnTo>
                  <a:lnTo>
                    <a:pt x="40451" y="315920"/>
                  </a:lnTo>
                  <a:lnTo>
                    <a:pt x="35942" y="313665"/>
                  </a:lnTo>
                  <a:lnTo>
                    <a:pt x="35942" y="312604"/>
                  </a:lnTo>
                  <a:lnTo>
                    <a:pt x="34748" y="311543"/>
                  </a:lnTo>
                  <a:lnTo>
                    <a:pt x="33688" y="311543"/>
                  </a:lnTo>
                  <a:lnTo>
                    <a:pt x="32626" y="310350"/>
                  </a:lnTo>
                  <a:lnTo>
                    <a:pt x="32626" y="309288"/>
                  </a:lnTo>
                  <a:lnTo>
                    <a:pt x="31433" y="309288"/>
                  </a:lnTo>
                  <a:lnTo>
                    <a:pt x="29178" y="308094"/>
                  </a:lnTo>
                  <a:lnTo>
                    <a:pt x="28117" y="308094"/>
                  </a:lnTo>
                  <a:lnTo>
                    <a:pt x="26923" y="307034"/>
                  </a:lnTo>
                  <a:lnTo>
                    <a:pt x="28117" y="305840"/>
                  </a:lnTo>
                  <a:lnTo>
                    <a:pt x="30372" y="304779"/>
                  </a:lnTo>
                  <a:lnTo>
                    <a:pt x="38197" y="299209"/>
                  </a:lnTo>
                  <a:lnTo>
                    <a:pt x="16844" y="262073"/>
                  </a:lnTo>
                  <a:lnTo>
                    <a:pt x="5571" y="269898"/>
                  </a:lnTo>
                  <a:lnTo>
                    <a:pt x="0" y="269898"/>
                  </a:lnTo>
                  <a:lnTo>
                    <a:pt x="14589" y="229446"/>
                  </a:lnTo>
                  <a:lnTo>
                    <a:pt x="15783" y="231701"/>
                  </a:lnTo>
                  <a:lnTo>
                    <a:pt x="14589" y="233956"/>
                  </a:lnTo>
                  <a:lnTo>
                    <a:pt x="17905" y="249739"/>
                  </a:lnTo>
                  <a:lnTo>
                    <a:pt x="74139" y="237404"/>
                  </a:lnTo>
                  <a:lnTo>
                    <a:pt x="75333" y="211542"/>
                  </a:lnTo>
                  <a:lnTo>
                    <a:pt x="74139" y="202523"/>
                  </a:lnTo>
                  <a:lnTo>
                    <a:pt x="66314" y="185679"/>
                  </a:lnTo>
                  <a:lnTo>
                    <a:pt x="40451" y="173345"/>
                  </a:lnTo>
                  <a:lnTo>
                    <a:pt x="7825" y="168835"/>
                  </a:lnTo>
                  <a:lnTo>
                    <a:pt x="14589" y="103582"/>
                  </a:lnTo>
                  <a:lnTo>
                    <a:pt x="48409" y="107031"/>
                  </a:lnTo>
                  <a:lnTo>
                    <a:pt x="53980" y="114855"/>
                  </a:lnTo>
                  <a:lnTo>
                    <a:pt x="56234" y="114855"/>
                  </a:lnTo>
                  <a:lnTo>
                    <a:pt x="53980" y="108092"/>
                  </a:lnTo>
                  <a:lnTo>
                    <a:pt x="77587" y="110347"/>
                  </a:lnTo>
                  <a:lnTo>
                    <a:pt x="100134" y="153052"/>
                  </a:lnTo>
                  <a:lnTo>
                    <a:pt x="130506" y="137270"/>
                  </a:lnTo>
                  <a:lnTo>
                    <a:pt x="116978" y="114723"/>
                  </a:lnTo>
                  <a:lnTo>
                    <a:pt x="137270" y="116978"/>
                  </a:lnTo>
                  <a:lnTo>
                    <a:pt x="182231" y="61804"/>
                  </a:lnTo>
                  <a:lnTo>
                    <a:pt x="194565" y="68568"/>
                  </a:lnTo>
                  <a:lnTo>
                    <a:pt x="203584" y="52786"/>
                  </a:lnTo>
                  <a:lnTo>
                    <a:pt x="220428" y="56101"/>
                  </a:lnTo>
                  <a:lnTo>
                    <a:pt x="218173" y="65120"/>
                  </a:lnTo>
                  <a:lnTo>
                    <a:pt x="217112" y="66314"/>
                  </a:lnTo>
                  <a:lnTo>
                    <a:pt x="215918" y="66314"/>
                  </a:lnTo>
                  <a:lnTo>
                    <a:pt x="211409" y="75333"/>
                  </a:lnTo>
                  <a:lnTo>
                    <a:pt x="215918" y="77587"/>
                  </a:lnTo>
                  <a:lnTo>
                    <a:pt x="217112" y="73078"/>
                  </a:lnTo>
                  <a:lnTo>
                    <a:pt x="239659" y="83158"/>
                  </a:lnTo>
                  <a:lnTo>
                    <a:pt x="239659" y="84351"/>
                  </a:lnTo>
                  <a:lnTo>
                    <a:pt x="242974" y="84351"/>
                  </a:lnTo>
                  <a:lnTo>
                    <a:pt x="242974" y="83158"/>
                  </a:lnTo>
                  <a:lnTo>
                    <a:pt x="244168" y="82097"/>
                  </a:lnTo>
                  <a:lnTo>
                    <a:pt x="248677" y="84351"/>
                  </a:lnTo>
                  <a:lnTo>
                    <a:pt x="249738" y="83158"/>
                  </a:lnTo>
                  <a:lnTo>
                    <a:pt x="250799" y="80903"/>
                  </a:lnTo>
                  <a:lnTo>
                    <a:pt x="250799" y="75333"/>
                  </a:lnTo>
                  <a:lnTo>
                    <a:pt x="253054" y="73078"/>
                  </a:lnTo>
                  <a:lnTo>
                    <a:pt x="253054" y="72017"/>
                  </a:lnTo>
                  <a:lnTo>
                    <a:pt x="258624" y="68701"/>
                  </a:lnTo>
                  <a:lnTo>
                    <a:pt x="274407" y="57428"/>
                  </a:lnTo>
                  <a:lnTo>
                    <a:pt x="267643" y="45094"/>
                  </a:lnTo>
                  <a:lnTo>
                    <a:pt x="321623" y="6897"/>
                  </a:lnTo>
                  <a:lnTo>
                    <a:pt x="324938" y="11406"/>
                  </a:lnTo>
                  <a:lnTo>
                    <a:pt x="339528" y="1326"/>
                  </a:lnTo>
                  <a:lnTo>
                    <a:pt x="363135" y="266"/>
                  </a:lnTo>
                </a:path>
              </a:pathLst>
            </a:custGeom>
            <a:noFill/>
            <a:ln w="3315" cap="flat">
              <a:solidFill>
                <a:schemeClr val="bg1">
                  <a:lumMod val="65000"/>
                </a:schemeClr>
              </a:solidFill>
              <a:prstDash val="solid"/>
              <a:miter/>
            </a:ln>
          </p:spPr>
          <p:txBody>
            <a:bodyPr rtlCol="0" anchor="ctr"/>
            <a:lstStyle/>
            <a:p>
              <a:endParaRPr lang="en-FI" sz="816"/>
            </a:p>
          </p:txBody>
        </p:sp>
        <p:sp>
          <p:nvSpPr>
            <p:cNvPr id="974" name="Freeform: Shape 973">
              <a:extLst>
                <a:ext uri="{FF2B5EF4-FFF2-40B4-BE49-F238E27FC236}">
                  <a16:creationId xmlns:a16="http://schemas.microsoft.com/office/drawing/2014/main" id="{34889EF0-CA0C-33EE-5BD4-E1C8F05B0734}"/>
                </a:ext>
              </a:extLst>
            </p:cNvPr>
            <p:cNvSpPr/>
            <p:nvPr/>
          </p:nvSpPr>
          <p:spPr>
            <a:xfrm>
              <a:off x="4677782" y="9798209"/>
              <a:ext cx="482765" cy="387008"/>
            </a:xfrm>
            <a:custGeom>
              <a:avLst/>
              <a:gdLst>
                <a:gd name="connsiteX0" fmla="*/ 285813 w 482765"/>
                <a:gd name="connsiteY0" fmla="*/ 22414 h 387008"/>
                <a:gd name="connsiteX1" fmla="*/ 289261 w 482765"/>
                <a:gd name="connsiteY1" fmla="*/ 34880 h 387008"/>
                <a:gd name="connsiteX2" fmla="*/ 340986 w 482765"/>
                <a:gd name="connsiteY2" fmla="*/ 0 h 387008"/>
                <a:gd name="connsiteX3" fmla="*/ 344302 w 482765"/>
                <a:gd name="connsiteY3" fmla="*/ 2122 h 387008"/>
                <a:gd name="connsiteX4" fmla="*/ 466983 w 482765"/>
                <a:gd name="connsiteY4" fmla="*/ 52786 h 387008"/>
                <a:gd name="connsiteX5" fmla="*/ 482766 w 482765"/>
                <a:gd name="connsiteY5" fmla="*/ 170957 h 387008"/>
                <a:gd name="connsiteX6" fmla="*/ 451200 w 482765"/>
                <a:gd name="connsiteY6" fmla="*/ 183424 h 387008"/>
                <a:gd name="connsiteX7" fmla="*/ 459158 w 482765"/>
                <a:gd name="connsiteY7" fmla="*/ 199074 h 387008"/>
                <a:gd name="connsiteX8" fmla="*/ 448945 w 482765"/>
                <a:gd name="connsiteY8" fmla="*/ 203584 h 387008"/>
                <a:gd name="connsiteX9" fmla="*/ 453455 w 482765"/>
                <a:gd name="connsiteY9" fmla="*/ 250799 h 387008"/>
                <a:gd name="connsiteX10" fmla="*/ 442181 w 482765"/>
                <a:gd name="connsiteY10" fmla="*/ 280110 h 387008"/>
                <a:gd name="connsiteX11" fmla="*/ 429847 w 482765"/>
                <a:gd name="connsiteY11" fmla="*/ 352127 h 387008"/>
                <a:gd name="connsiteX12" fmla="*/ 455709 w 482765"/>
                <a:gd name="connsiteY12" fmla="*/ 372419 h 387008"/>
                <a:gd name="connsiteX13" fmla="*/ 371358 w 482765"/>
                <a:gd name="connsiteY13" fmla="*/ 351066 h 387008"/>
                <a:gd name="connsiteX14" fmla="*/ 340986 w 482765"/>
                <a:gd name="connsiteY14" fmla="*/ 344302 h 387008"/>
                <a:gd name="connsiteX15" fmla="*/ 303850 w 482765"/>
                <a:gd name="connsiteY15" fmla="*/ 334090 h 387008"/>
                <a:gd name="connsiteX16" fmla="*/ 301596 w 482765"/>
                <a:gd name="connsiteY16" fmla="*/ 333029 h 387008"/>
                <a:gd name="connsiteX17" fmla="*/ 188995 w 482765"/>
                <a:gd name="connsiteY17" fmla="*/ 387008 h 387008"/>
                <a:gd name="connsiteX18" fmla="*/ 186873 w 482765"/>
                <a:gd name="connsiteY18" fmla="*/ 383560 h 387008"/>
                <a:gd name="connsiteX19" fmla="*/ 156368 w 482765"/>
                <a:gd name="connsiteY19" fmla="*/ 349872 h 387008"/>
                <a:gd name="connsiteX20" fmla="*/ 124935 w 482765"/>
                <a:gd name="connsiteY20" fmla="*/ 361146 h 387008"/>
                <a:gd name="connsiteX21" fmla="*/ 128251 w 482765"/>
                <a:gd name="connsiteY21" fmla="*/ 375734 h 387008"/>
                <a:gd name="connsiteX22" fmla="*/ 91115 w 482765"/>
                <a:gd name="connsiteY22" fmla="*/ 327326 h 387008"/>
                <a:gd name="connsiteX23" fmla="*/ 69762 w 482765"/>
                <a:gd name="connsiteY23" fmla="*/ 336344 h 387008"/>
                <a:gd name="connsiteX24" fmla="*/ 68701 w 482765"/>
                <a:gd name="connsiteY24" fmla="*/ 334090 h 387008"/>
                <a:gd name="connsiteX25" fmla="*/ 74271 w 482765"/>
                <a:gd name="connsiteY25" fmla="*/ 330774 h 387008"/>
                <a:gd name="connsiteX26" fmla="*/ 73210 w 482765"/>
                <a:gd name="connsiteY26" fmla="*/ 328519 h 387008"/>
                <a:gd name="connsiteX27" fmla="*/ 76526 w 482765"/>
                <a:gd name="connsiteY27" fmla="*/ 326264 h 387008"/>
                <a:gd name="connsiteX28" fmla="*/ 75465 w 482765"/>
                <a:gd name="connsiteY28" fmla="*/ 318307 h 387008"/>
                <a:gd name="connsiteX29" fmla="*/ 79975 w 482765"/>
                <a:gd name="connsiteY29" fmla="*/ 317246 h 387008"/>
                <a:gd name="connsiteX30" fmla="*/ 86738 w 482765"/>
                <a:gd name="connsiteY30" fmla="*/ 326264 h 387008"/>
                <a:gd name="connsiteX31" fmla="*/ 111407 w 482765"/>
                <a:gd name="connsiteY31" fmla="*/ 305972 h 387008"/>
                <a:gd name="connsiteX32" fmla="*/ 75465 w 482765"/>
                <a:gd name="connsiteY32" fmla="*/ 247483 h 387008"/>
                <a:gd name="connsiteX33" fmla="*/ 28117 w 482765"/>
                <a:gd name="connsiteY33" fmla="*/ 195758 h 387008"/>
                <a:gd name="connsiteX34" fmla="*/ 0 w 482765"/>
                <a:gd name="connsiteY34" fmla="*/ 176660 h 387008"/>
                <a:gd name="connsiteX35" fmla="*/ 5703 w 482765"/>
                <a:gd name="connsiteY35" fmla="*/ 142840 h 387008"/>
                <a:gd name="connsiteX36" fmla="*/ 27056 w 482765"/>
                <a:gd name="connsiteY36" fmla="*/ 144034 h 387008"/>
                <a:gd name="connsiteX37" fmla="*/ 25862 w 482765"/>
                <a:gd name="connsiteY37" fmla="*/ 127057 h 387008"/>
                <a:gd name="connsiteX38" fmla="*/ 30372 w 482765"/>
                <a:gd name="connsiteY38" fmla="*/ 127057 h 387008"/>
                <a:gd name="connsiteX39" fmla="*/ 30372 w 482765"/>
                <a:gd name="connsiteY39" fmla="*/ 125997 h 387008"/>
                <a:gd name="connsiteX40" fmla="*/ 29311 w 482765"/>
                <a:gd name="connsiteY40" fmla="*/ 123741 h 387008"/>
                <a:gd name="connsiteX41" fmla="*/ 23608 w 482765"/>
                <a:gd name="connsiteY41" fmla="*/ 124803 h 387008"/>
                <a:gd name="connsiteX42" fmla="*/ 32626 w 482765"/>
                <a:gd name="connsiteY42" fmla="*/ 104643 h 387008"/>
                <a:gd name="connsiteX43" fmla="*/ 58621 w 482765"/>
                <a:gd name="connsiteY43" fmla="*/ 86606 h 387008"/>
                <a:gd name="connsiteX44" fmla="*/ 64192 w 482765"/>
                <a:gd name="connsiteY44" fmla="*/ 97879 h 387008"/>
                <a:gd name="connsiteX45" fmla="*/ 65253 w 482765"/>
                <a:gd name="connsiteY45" fmla="*/ 101194 h 387008"/>
                <a:gd name="connsiteX46" fmla="*/ 62998 w 482765"/>
                <a:gd name="connsiteY46" fmla="*/ 104643 h 387008"/>
                <a:gd name="connsiteX47" fmla="*/ 62998 w 482765"/>
                <a:gd name="connsiteY47" fmla="*/ 106898 h 387008"/>
                <a:gd name="connsiteX48" fmla="*/ 64192 w 482765"/>
                <a:gd name="connsiteY48" fmla="*/ 106898 h 387008"/>
                <a:gd name="connsiteX49" fmla="*/ 67508 w 482765"/>
                <a:gd name="connsiteY49" fmla="*/ 103450 h 387008"/>
                <a:gd name="connsiteX50" fmla="*/ 70956 w 482765"/>
                <a:gd name="connsiteY50" fmla="*/ 103450 h 387008"/>
                <a:gd name="connsiteX51" fmla="*/ 68701 w 482765"/>
                <a:gd name="connsiteY51" fmla="*/ 98940 h 387008"/>
                <a:gd name="connsiteX52" fmla="*/ 76526 w 482765"/>
                <a:gd name="connsiteY52" fmla="*/ 87667 h 387008"/>
                <a:gd name="connsiteX53" fmla="*/ 72017 w 482765"/>
                <a:gd name="connsiteY53" fmla="*/ 87667 h 387008"/>
                <a:gd name="connsiteX54" fmla="*/ 70956 w 482765"/>
                <a:gd name="connsiteY54" fmla="*/ 83157 h 387008"/>
                <a:gd name="connsiteX55" fmla="*/ 68701 w 482765"/>
                <a:gd name="connsiteY55" fmla="*/ 83157 h 387008"/>
                <a:gd name="connsiteX56" fmla="*/ 67508 w 482765"/>
                <a:gd name="connsiteY56" fmla="*/ 84351 h 387008"/>
                <a:gd name="connsiteX57" fmla="*/ 67508 w 482765"/>
                <a:gd name="connsiteY57" fmla="*/ 83157 h 387008"/>
                <a:gd name="connsiteX58" fmla="*/ 65253 w 482765"/>
                <a:gd name="connsiteY58" fmla="*/ 83157 h 387008"/>
                <a:gd name="connsiteX59" fmla="*/ 64192 w 482765"/>
                <a:gd name="connsiteY59" fmla="*/ 82097 h 387008"/>
                <a:gd name="connsiteX60" fmla="*/ 69762 w 482765"/>
                <a:gd name="connsiteY60" fmla="*/ 79841 h 387008"/>
                <a:gd name="connsiteX61" fmla="*/ 77720 w 482765"/>
                <a:gd name="connsiteY61" fmla="*/ 75333 h 387008"/>
                <a:gd name="connsiteX62" fmla="*/ 113662 w 482765"/>
                <a:gd name="connsiteY62" fmla="*/ 57295 h 387008"/>
                <a:gd name="connsiteX63" fmla="*/ 120426 w 482765"/>
                <a:gd name="connsiteY63" fmla="*/ 62998 h 387008"/>
                <a:gd name="connsiteX64" fmla="*/ 124935 w 482765"/>
                <a:gd name="connsiteY64" fmla="*/ 58489 h 387008"/>
                <a:gd name="connsiteX65" fmla="*/ 208226 w 482765"/>
                <a:gd name="connsiteY65" fmla="*/ 73077 h 387008"/>
                <a:gd name="connsiteX66" fmla="*/ 234088 w 482765"/>
                <a:gd name="connsiteY66" fmla="*/ 24669 h 387008"/>
                <a:gd name="connsiteX67" fmla="*/ 285813 w 482765"/>
                <a:gd name="connsiteY67" fmla="*/ 22414 h 38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82765" h="387008">
                  <a:moveTo>
                    <a:pt x="285813" y="22414"/>
                  </a:moveTo>
                  <a:lnTo>
                    <a:pt x="289261" y="34880"/>
                  </a:lnTo>
                  <a:lnTo>
                    <a:pt x="340986" y="0"/>
                  </a:lnTo>
                  <a:lnTo>
                    <a:pt x="344302" y="2122"/>
                  </a:lnTo>
                  <a:lnTo>
                    <a:pt x="466983" y="52786"/>
                  </a:lnTo>
                  <a:lnTo>
                    <a:pt x="482766" y="170957"/>
                  </a:lnTo>
                  <a:lnTo>
                    <a:pt x="451200" y="183424"/>
                  </a:lnTo>
                  <a:lnTo>
                    <a:pt x="459158" y="199074"/>
                  </a:lnTo>
                  <a:lnTo>
                    <a:pt x="448945" y="203584"/>
                  </a:lnTo>
                  <a:lnTo>
                    <a:pt x="453455" y="250799"/>
                  </a:lnTo>
                  <a:lnTo>
                    <a:pt x="442181" y="280110"/>
                  </a:lnTo>
                  <a:lnTo>
                    <a:pt x="429847" y="352127"/>
                  </a:lnTo>
                  <a:lnTo>
                    <a:pt x="455709" y="372419"/>
                  </a:lnTo>
                  <a:lnTo>
                    <a:pt x="371358" y="351066"/>
                  </a:lnTo>
                  <a:lnTo>
                    <a:pt x="340986" y="344302"/>
                  </a:lnTo>
                  <a:lnTo>
                    <a:pt x="303850" y="334090"/>
                  </a:lnTo>
                  <a:lnTo>
                    <a:pt x="301596" y="333029"/>
                  </a:lnTo>
                  <a:lnTo>
                    <a:pt x="188995" y="387008"/>
                  </a:lnTo>
                  <a:lnTo>
                    <a:pt x="186873" y="383560"/>
                  </a:lnTo>
                  <a:lnTo>
                    <a:pt x="156368" y="349872"/>
                  </a:lnTo>
                  <a:lnTo>
                    <a:pt x="124935" y="361146"/>
                  </a:lnTo>
                  <a:lnTo>
                    <a:pt x="128251" y="375734"/>
                  </a:lnTo>
                  <a:lnTo>
                    <a:pt x="91115" y="327326"/>
                  </a:lnTo>
                  <a:lnTo>
                    <a:pt x="69762" y="336344"/>
                  </a:lnTo>
                  <a:lnTo>
                    <a:pt x="68701" y="334090"/>
                  </a:lnTo>
                  <a:lnTo>
                    <a:pt x="74271" y="330774"/>
                  </a:lnTo>
                  <a:lnTo>
                    <a:pt x="73210" y="328519"/>
                  </a:lnTo>
                  <a:lnTo>
                    <a:pt x="76526" y="326264"/>
                  </a:lnTo>
                  <a:lnTo>
                    <a:pt x="75465" y="318307"/>
                  </a:lnTo>
                  <a:lnTo>
                    <a:pt x="79975" y="317246"/>
                  </a:lnTo>
                  <a:lnTo>
                    <a:pt x="86738" y="326264"/>
                  </a:lnTo>
                  <a:lnTo>
                    <a:pt x="111407" y="305972"/>
                  </a:lnTo>
                  <a:lnTo>
                    <a:pt x="75465" y="247483"/>
                  </a:lnTo>
                  <a:lnTo>
                    <a:pt x="28117" y="195758"/>
                  </a:lnTo>
                  <a:lnTo>
                    <a:pt x="0" y="176660"/>
                  </a:lnTo>
                  <a:lnTo>
                    <a:pt x="5703" y="142840"/>
                  </a:lnTo>
                  <a:lnTo>
                    <a:pt x="27056" y="144034"/>
                  </a:lnTo>
                  <a:lnTo>
                    <a:pt x="25862" y="127057"/>
                  </a:lnTo>
                  <a:lnTo>
                    <a:pt x="30372" y="127057"/>
                  </a:lnTo>
                  <a:lnTo>
                    <a:pt x="30372" y="125997"/>
                  </a:lnTo>
                  <a:lnTo>
                    <a:pt x="29311" y="123741"/>
                  </a:lnTo>
                  <a:lnTo>
                    <a:pt x="23608" y="124803"/>
                  </a:lnTo>
                  <a:lnTo>
                    <a:pt x="32626" y="104643"/>
                  </a:lnTo>
                  <a:lnTo>
                    <a:pt x="58621" y="86606"/>
                  </a:lnTo>
                  <a:lnTo>
                    <a:pt x="64192" y="97879"/>
                  </a:lnTo>
                  <a:lnTo>
                    <a:pt x="65253" y="101194"/>
                  </a:lnTo>
                  <a:lnTo>
                    <a:pt x="62998" y="104643"/>
                  </a:lnTo>
                  <a:lnTo>
                    <a:pt x="62998" y="106898"/>
                  </a:lnTo>
                  <a:lnTo>
                    <a:pt x="64192" y="106898"/>
                  </a:lnTo>
                  <a:lnTo>
                    <a:pt x="67508" y="103450"/>
                  </a:lnTo>
                  <a:lnTo>
                    <a:pt x="70956" y="103450"/>
                  </a:lnTo>
                  <a:lnTo>
                    <a:pt x="68701" y="98940"/>
                  </a:lnTo>
                  <a:lnTo>
                    <a:pt x="76526" y="87667"/>
                  </a:lnTo>
                  <a:lnTo>
                    <a:pt x="72017" y="87667"/>
                  </a:lnTo>
                  <a:lnTo>
                    <a:pt x="70956" y="83157"/>
                  </a:lnTo>
                  <a:lnTo>
                    <a:pt x="68701" y="83157"/>
                  </a:lnTo>
                  <a:lnTo>
                    <a:pt x="67508" y="84351"/>
                  </a:lnTo>
                  <a:lnTo>
                    <a:pt x="67508" y="83157"/>
                  </a:lnTo>
                  <a:lnTo>
                    <a:pt x="65253" y="83157"/>
                  </a:lnTo>
                  <a:lnTo>
                    <a:pt x="64192" y="82097"/>
                  </a:lnTo>
                  <a:lnTo>
                    <a:pt x="69762" y="79841"/>
                  </a:lnTo>
                  <a:lnTo>
                    <a:pt x="77720" y="75333"/>
                  </a:lnTo>
                  <a:lnTo>
                    <a:pt x="113662" y="57295"/>
                  </a:lnTo>
                  <a:lnTo>
                    <a:pt x="120426" y="62998"/>
                  </a:lnTo>
                  <a:lnTo>
                    <a:pt x="124935" y="58489"/>
                  </a:lnTo>
                  <a:lnTo>
                    <a:pt x="208226" y="73077"/>
                  </a:lnTo>
                  <a:lnTo>
                    <a:pt x="234088" y="24669"/>
                  </a:lnTo>
                  <a:lnTo>
                    <a:pt x="285813" y="22414"/>
                  </a:lnTo>
                </a:path>
              </a:pathLst>
            </a:custGeom>
            <a:noFill/>
            <a:ln w="3315" cap="flat">
              <a:solidFill>
                <a:schemeClr val="bg1">
                  <a:lumMod val="65000"/>
                </a:schemeClr>
              </a:solidFill>
              <a:prstDash val="solid"/>
              <a:miter/>
            </a:ln>
          </p:spPr>
          <p:txBody>
            <a:bodyPr rtlCol="0" anchor="ctr"/>
            <a:lstStyle/>
            <a:p>
              <a:endParaRPr lang="en-FI" sz="816"/>
            </a:p>
          </p:txBody>
        </p:sp>
        <p:sp>
          <p:nvSpPr>
            <p:cNvPr id="975" name="Freeform: Shape 974">
              <a:extLst>
                <a:ext uri="{FF2B5EF4-FFF2-40B4-BE49-F238E27FC236}">
                  <a16:creationId xmlns:a16="http://schemas.microsoft.com/office/drawing/2014/main" id="{2B47337F-DED0-080E-278C-F1AD2AE7EDF0}"/>
                </a:ext>
              </a:extLst>
            </p:cNvPr>
            <p:cNvSpPr/>
            <p:nvPr/>
          </p:nvSpPr>
          <p:spPr>
            <a:xfrm>
              <a:off x="4924204" y="9426851"/>
              <a:ext cx="393905" cy="424143"/>
            </a:xfrm>
            <a:custGeom>
              <a:avLst/>
              <a:gdLst>
                <a:gd name="connsiteX0" fmla="*/ 135015 w 393905"/>
                <a:gd name="connsiteY0" fmla="*/ 0 h 424143"/>
                <a:gd name="connsiteX1" fmla="*/ 138464 w 393905"/>
                <a:gd name="connsiteY1" fmla="*/ 4509 h 424143"/>
                <a:gd name="connsiteX2" fmla="*/ 138464 w 393905"/>
                <a:gd name="connsiteY2" fmla="*/ 6763 h 424143"/>
                <a:gd name="connsiteX3" fmla="*/ 139524 w 393905"/>
                <a:gd name="connsiteY3" fmla="*/ 7825 h 424143"/>
                <a:gd name="connsiteX4" fmla="*/ 142973 w 393905"/>
                <a:gd name="connsiteY4" fmla="*/ 10079 h 424143"/>
                <a:gd name="connsiteX5" fmla="*/ 144034 w 393905"/>
                <a:gd name="connsiteY5" fmla="*/ 10079 h 424143"/>
                <a:gd name="connsiteX6" fmla="*/ 146289 w 393905"/>
                <a:gd name="connsiteY6" fmla="*/ 11273 h 424143"/>
                <a:gd name="connsiteX7" fmla="*/ 147482 w 393905"/>
                <a:gd name="connsiteY7" fmla="*/ 11273 h 424143"/>
                <a:gd name="connsiteX8" fmla="*/ 222815 w 393905"/>
                <a:gd name="connsiteY8" fmla="*/ 65253 h 424143"/>
                <a:gd name="connsiteX9" fmla="*/ 263267 w 393905"/>
                <a:gd name="connsiteY9" fmla="*/ 102388 h 424143"/>
                <a:gd name="connsiteX10" fmla="*/ 315124 w 393905"/>
                <a:gd name="connsiteY10" fmla="*/ 185679 h 424143"/>
                <a:gd name="connsiteX11" fmla="*/ 365788 w 393905"/>
                <a:gd name="connsiteY11" fmla="*/ 250932 h 424143"/>
                <a:gd name="connsiteX12" fmla="*/ 393905 w 393905"/>
                <a:gd name="connsiteY12" fmla="*/ 288067 h 424143"/>
                <a:gd name="connsiteX13" fmla="*/ 365788 w 393905"/>
                <a:gd name="connsiteY13" fmla="*/ 299341 h 424143"/>
                <a:gd name="connsiteX14" fmla="*/ 307166 w 393905"/>
                <a:gd name="connsiteY14" fmla="*/ 324010 h 424143"/>
                <a:gd name="connsiteX15" fmla="*/ 220560 w 393905"/>
                <a:gd name="connsiteY15" fmla="*/ 424144 h 424143"/>
                <a:gd name="connsiteX16" fmla="*/ 97879 w 393905"/>
                <a:gd name="connsiteY16" fmla="*/ 373480 h 424143"/>
                <a:gd name="connsiteX17" fmla="*/ 94564 w 393905"/>
                <a:gd name="connsiteY17" fmla="*/ 371358 h 424143"/>
                <a:gd name="connsiteX18" fmla="*/ 42839 w 393905"/>
                <a:gd name="connsiteY18" fmla="*/ 406239 h 424143"/>
                <a:gd name="connsiteX19" fmla="*/ 39391 w 393905"/>
                <a:gd name="connsiteY19" fmla="*/ 393772 h 424143"/>
                <a:gd name="connsiteX20" fmla="*/ 34881 w 393905"/>
                <a:gd name="connsiteY20" fmla="*/ 380244 h 424143"/>
                <a:gd name="connsiteX21" fmla="*/ 55173 w 393905"/>
                <a:gd name="connsiteY21" fmla="*/ 371358 h 424143"/>
                <a:gd name="connsiteX22" fmla="*/ 36075 w 393905"/>
                <a:gd name="connsiteY22" fmla="*/ 330774 h 424143"/>
                <a:gd name="connsiteX23" fmla="*/ 28117 w 393905"/>
                <a:gd name="connsiteY23" fmla="*/ 333029 h 424143"/>
                <a:gd name="connsiteX24" fmla="*/ 25863 w 393905"/>
                <a:gd name="connsiteY24" fmla="*/ 328519 h 424143"/>
                <a:gd name="connsiteX25" fmla="*/ 37136 w 393905"/>
                <a:gd name="connsiteY25" fmla="*/ 322949 h 424143"/>
                <a:gd name="connsiteX26" fmla="*/ 37136 w 393905"/>
                <a:gd name="connsiteY26" fmla="*/ 324010 h 424143"/>
                <a:gd name="connsiteX27" fmla="*/ 57428 w 393905"/>
                <a:gd name="connsiteY27" fmla="*/ 313930 h 424143"/>
                <a:gd name="connsiteX28" fmla="*/ 56234 w 393905"/>
                <a:gd name="connsiteY28" fmla="*/ 310482 h 424143"/>
                <a:gd name="connsiteX29" fmla="*/ 68701 w 393905"/>
                <a:gd name="connsiteY29" fmla="*/ 297086 h 424143"/>
                <a:gd name="connsiteX30" fmla="*/ 70956 w 393905"/>
                <a:gd name="connsiteY30" fmla="*/ 299341 h 424143"/>
                <a:gd name="connsiteX31" fmla="*/ 81036 w 393905"/>
                <a:gd name="connsiteY31" fmla="*/ 290322 h 424143"/>
                <a:gd name="connsiteX32" fmla="*/ 78781 w 393905"/>
                <a:gd name="connsiteY32" fmla="*/ 288067 h 424143"/>
                <a:gd name="connsiteX33" fmla="*/ 78781 w 393905"/>
                <a:gd name="connsiteY33" fmla="*/ 283558 h 424143"/>
                <a:gd name="connsiteX34" fmla="*/ 74272 w 393905"/>
                <a:gd name="connsiteY34" fmla="*/ 277855 h 424143"/>
                <a:gd name="connsiteX35" fmla="*/ 74272 w 393905"/>
                <a:gd name="connsiteY35" fmla="*/ 272285 h 424143"/>
                <a:gd name="connsiteX36" fmla="*/ 65253 w 393905"/>
                <a:gd name="connsiteY36" fmla="*/ 267776 h 424143"/>
                <a:gd name="connsiteX37" fmla="*/ 58489 w 393905"/>
                <a:gd name="connsiteY37" fmla="*/ 262205 h 424143"/>
                <a:gd name="connsiteX38" fmla="*/ 74272 w 393905"/>
                <a:gd name="connsiteY38" fmla="*/ 244168 h 424143"/>
                <a:gd name="connsiteX39" fmla="*/ 73210 w 393905"/>
                <a:gd name="connsiteY39" fmla="*/ 220560 h 424143"/>
                <a:gd name="connsiteX40" fmla="*/ 68701 w 393905"/>
                <a:gd name="connsiteY40" fmla="*/ 214857 h 424143"/>
                <a:gd name="connsiteX41" fmla="*/ 76526 w 393905"/>
                <a:gd name="connsiteY41" fmla="*/ 212602 h 424143"/>
                <a:gd name="connsiteX42" fmla="*/ 81036 w 393905"/>
                <a:gd name="connsiteY42" fmla="*/ 212602 h 424143"/>
                <a:gd name="connsiteX43" fmla="*/ 90054 w 393905"/>
                <a:gd name="connsiteY43" fmla="*/ 201329 h 424143"/>
                <a:gd name="connsiteX44" fmla="*/ 90054 w 393905"/>
                <a:gd name="connsiteY44" fmla="*/ 185679 h 424143"/>
                <a:gd name="connsiteX45" fmla="*/ 76526 w 393905"/>
                <a:gd name="connsiteY45" fmla="*/ 182231 h 424143"/>
                <a:gd name="connsiteX46" fmla="*/ 68701 w 393905"/>
                <a:gd name="connsiteY46" fmla="*/ 192442 h 424143"/>
                <a:gd name="connsiteX47" fmla="*/ 66447 w 393905"/>
                <a:gd name="connsiteY47" fmla="*/ 192442 h 424143"/>
                <a:gd name="connsiteX48" fmla="*/ 61937 w 393905"/>
                <a:gd name="connsiteY48" fmla="*/ 199207 h 424143"/>
                <a:gd name="connsiteX49" fmla="*/ 59683 w 393905"/>
                <a:gd name="connsiteY49" fmla="*/ 196952 h 424143"/>
                <a:gd name="connsiteX50" fmla="*/ 56234 w 393905"/>
                <a:gd name="connsiteY50" fmla="*/ 202522 h 424143"/>
                <a:gd name="connsiteX51" fmla="*/ 34881 w 393905"/>
                <a:gd name="connsiteY51" fmla="*/ 179975 h 424143"/>
                <a:gd name="connsiteX52" fmla="*/ 51858 w 393905"/>
                <a:gd name="connsiteY52" fmla="*/ 160877 h 424143"/>
                <a:gd name="connsiteX53" fmla="*/ 13528 w 393905"/>
                <a:gd name="connsiteY53" fmla="*/ 124935 h 424143"/>
                <a:gd name="connsiteX54" fmla="*/ 9019 w 393905"/>
                <a:gd name="connsiteY54" fmla="*/ 130505 h 424143"/>
                <a:gd name="connsiteX55" fmla="*/ 1194 w 393905"/>
                <a:gd name="connsiteY55" fmla="*/ 120426 h 424143"/>
                <a:gd name="connsiteX56" fmla="*/ 0 w 393905"/>
                <a:gd name="connsiteY56" fmla="*/ 120426 h 424143"/>
                <a:gd name="connsiteX57" fmla="*/ 33820 w 393905"/>
                <a:gd name="connsiteY57" fmla="*/ 85544 h 424143"/>
                <a:gd name="connsiteX58" fmla="*/ 43900 w 393905"/>
                <a:gd name="connsiteY58" fmla="*/ 83290 h 424143"/>
                <a:gd name="connsiteX59" fmla="*/ 43900 w 393905"/>
                <a:gd name="connsiteY59" fmla="*/ 81035 h 424143"/>
                <a:gd name="connsiteX60" fmla="*/ 48409 w 393905"/>
                <a:gd name="connsiteY60" fmla="*/ 78781 h 424143"/>
                <a:gd name="connsiteX61" fmla="*/ 45093 w 393905"/>
                <a:gd name="connsiteY61" fmla="*/ 73077 h 424143"/>
                <a:gd name="connsiteX62" fmla="*/ 48409 w 393905"/>
                <a:gd name="connsiteY62" fmla="*/ 72017 h 424143"/>
                <a:gd name="connsiteX63" fmla="*/ 47348 w 393905"/>
                <a:gd name="connsiteY63" fmla="*/ 69762 h 424143"/>
                <a:gd name="connsiteX64" fmla="*/ 43900 w 393905"/>
                <a:gd name="connsiteY64" fmla="*/ 70823 h 424143"/>
                <a:gd name="connsiteX65" fmla="*/ 42839 w 393905"/>
                <a:gd name="connsiteY65" fmla="*/ 67507 h 424143"/>
                <a:gd name="connsiteX66" fmla="*/ 43900 w 393905"/>
                <a:gd name="connsiteY66" fmla="*/ 65253 h 424143"/>
                <a:gd name="connsiteX67" fmla="*/ 48409 w 393905"/>
                <a:gd name="connsiteY67" fmla="*/ 66314 h 424143"/>
                <a:gd name="connsiteX68" fmla="*/ 49603 w 393905"/>
                <a:gd name="connsiteY68" fmla="*/ 65253 h 424143"/>
                <a:gd name="connsiteX69" fmla="*/ 47348 w 393905"/>
                <a:gd name="connsiteY69" fmla="*/ 62998 h 424143"/>
                <a:gd name="connsiteX70" fmla="*/ 68701 w 393905"/>
                <a:gd name="connsiteY70" fmla="*/ 47216 h 424143"/>
                <a:gd name="connsiteX71" fmla="*/ 62998 w 393905"/>
                <a:gd name="connsiteY71" fmla="*/ 43900 h 424143"/>
                <a:gd name="connsiteX72" fmla="*/ 61937 w 393905"/>
                <a:gd name="connsiteY72" fmla="*/ 44960 h 424143"/>
                <a:gd name="connsiteX73" fmla="*/ 59683 w 393905"/>
                <a:gd name="connsiteY73" fmla="*/ 41645 h 424143"/>
                <a:gd name="connsiteX74" fmla="*/ 60743 w 393905"/>
                <a:gd name="connsiteY74" fmla="*/ 40451 h 424143"/>
                <a:gd name="connsiteX75" fmla="*/ 61937 w 393905"/>
                <a:gd name="connsiteY75" fmla="*/ 40451 h 424143"/>
                <a:gd name="connsiteX76" fmla="*/ 61937 w 393905"/>
                <a:gd name="connsiteY76" fmla="*/ 39390 h 424143"/>
                <a:gd name="connsiteX77" fmla="*/ 62998 w 393905"/>
                <a:gd name="connsiteY77" fmla="*/ 39390 h 424143"/>
                <a:gd name="connsiteX78" fmla="*/ 62998 w 393905"/>
                <a:gd name="connsiteY78" fmla="*/ 40451 h 424143"/>
                <a:gd name="connsiteX79" fmla="*/ 65253 w 393905"/>
                <a:gd name="connsiteY79" fmla="*/ 40451 h 424143"/>
                <a:gd name="connsiteX80" fmla="*/ 66447 w 393905"/>
                <a:gd name="connsiteY80" fmla="*/ 44960 h 424143"/>
                <a:gd name="connsiteX81" fmla="*/ 69762 w 393905"/>
                <a:gd name="connsiteY81" fmla="*/ 46154 h 424143"/>
                <a:gd name="connsiteX82" fmla="*/ 69762 w 393905"/>
                <a:gd name="connsiteY82" fmla="*/ 47216 h 424143"/>
                <a:gd name="connsiteX83" fmla="*/ 82229 w 393905"/>
                <a:gd name="connsiteY83" fmla="*/ 48409 h 424143"/>
                <a:gd name="connsiteX84" fmla="*/ 86739 w 393905"/>
                <a:gd name="connsiteY84" fmla="*/ 56234 h 424143"/>
                <a:gd name="connsiteX85" fmla="*/ 92309 w 393905"/>
                <a:gd name="connsiteY85" fmla="*/ 51724 h 424143"/>
                <a:gd name="connsiteX86" fmla="*/ 81036 w 393905"/>
                <a:gd name="connsiteY86" fmla="*/ 39390 h 424143"/>
                <a:gd name="connsiteX87" fmla="*/ 135015 w 393905"/>
                <a:gd name="connsiteY87" fmla="*/ 0 h 42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93905" h="424143">
                  <a:moveTo>
                    <a:pt x="135015" y="0"/>
                  </a:moveTo>
                  <a:lnTo>
                    <a:pt x="138464" y="4509"/>
                  </a:lnTo>
                  <a:lnTo>
                    <a:pt x="138464" y="6763"/>
                  </a:lnTo>
                  <a:lnTo>
                    <a:pt x="139524" y="7825"/>
                  </a:lnTo>
                  <a:lnTo>
                    <a:pt x="142973" y="10079"/>
                  </a:lnTo>
                  <a:lnTo>
                    <a:pt x="144034" y="10079"/>
                  </a:lnTo>
                  <a:lnTo>
                    <a:pt x="146289" y="11273"/>
                  </a:lnTo>
                  <a:lnTo>
                    <a:pt x="147482" y="11273"/>
                  </a:lnTo>
                  <a:lnTo>
                    <a:pt x="222815" y="65253"/>
                  </a:lnTo>
                  <a:lnTo>
                    <a:pt x="263267" y="102388"/>
                  </a:lnTo>
                  <a:lnTo>
                    <a:pt x="315124" y="185679"/>
                  </a:lnTo>
                  <a:lnTo>
                    <a:pt x="365788" y="250932"/>
                  </a:lnTo>
                  <a:lnTo>
                    <a:pt x="393905" y="288067"/>
                  </a:lnTo>
                  <a:lnTo>
                    <a:pt x="365788" y="299341"/>
                  </a:lnTo>
                  <a:lnTo>
                    <a:pt x="307166" y="324010"/>
                  </a:lnTo>
                  <a:lnTo>
                    <a:pt x="220560" y="424144"/>
                  </a:lnTo>
                  <a:lnTo>
                    <a:pt x="97879" y="373480"/>
                  </a:lnTo>
                  <a:lnTo>
                    <a:pt x="94564" y="371358"/>
                  </a:lnTo>
                  <a:lnTo>
                    <a:pt x="42839" y="406239"/>
                  </a:lnTo>
                  <a:lnTo>
                    <a:pt x="39391" y="393772"/>
                  </a:lnTo>
                  <a:lnTo>
                    <a:pt x="34881" y="380244"/>
                  </a:lnTo>
                  <a:lnTo>
                    <a:pt x="55173" y="371358"/>
                  </a:lnTo>
                  <a:lnTo>
                    <a:pt x="36075" y="330774"/>
                  </a:lnTo>
                  <a:lnTo>
                    <a:pt x="28117" y="333029"/>
                  </a:lnTo>
                  <a:lnTo>
                    <a:pt x="25863" y="328519"/>
                  </a:lnTo>
                  <a:lnTo>
                    <a:pt x="37136" y="322949"/>
                  </a:lnTo>
                  <a:lnTo>
                    <a:pt x="37136" y="324010"/>
                  </a:lnTo>
                  <a:lnTo>
                    <a:pt x="57428" y="313930"/>
                  </a:lnTo>
                  <a:lnTo>
                    <a:pt x="56234" y="310482"/>
                  </a:lnTo>
                  <a:lnTo>
                    <a:pt x="68701" y="297086"/>
                  </a:lnTo>
                  <a:lnTo>
                    <a:pt x="70956" y="299341"/>
                  </a:lnTo>
                  <a:lnTo>
                    <a:pt x="81036" y="290322"/>
                  </a:lnTo>
                  <a:lnTo>
                    <a:pt x="78781" y="288067"/>
                  </a:lnTo>
                  <a:lnTo>
                    <a:pt x="78781" y="283558"/>
                  </a:lnTo>
                  <a:lnTo>
                    <a:pt x="74272" y="277855"/>
                  </a:lnTo>
                  <a:lnTo>
                    <a:pt x="74272" y="272285"/>
                  </a:lnTo>
                  <a:lnTo>
                    <a:pt x="65253" y="267776"/>
                  </a:lnTo>
                  <a:lnTo>
                    <a:pt x="58489" y="262205"/>
                  </a:lnTo>
                  <a:lnTo>
                    <a:pt x="74272" y="244168"/>
                  </a:lnTo>
                  <a:lnTo>
                    <a:pt x="73210" y="220560"/>
                  </a:lnTo>
                  <a:lnTo>
                    <a:pt x="68701" y="214857"/>
                  </a:lnTo>
                  <a:lnTo>
                    <a:pt x="76526" y="212602"/>
                  </a:lnTo>
                  <a:lnTo>
                    <a:pt x="81036" y="212602"/>
                  </a:lnTo>
                  <a:lnTo>
                    <a:pt x="90054" y="201329"/>
                  </a:lnTo>
                  <a:lnTo>
                    <a:pt x="90054" y="185679"/>
                  </a:lnTo>
                  <a:lnTo>
                    <a:pt x="76526" y="182231"/>
                  </a:lnTo>
                  <a:lnTo>
                    <a:pt x="68701" y="192442"/>
                  </a:lnTo>
                  <a:lnTo>
                    <a:pt x="66447" y="192442"/>
                  </a:lnTo>
                  <a:lnTo>
                    <a:pt x="61937" y="199207"/>
                  </a:lnTo>
                  <a:lnTo>
                    <a:pt x="59683" y="196952"/>
                  </a:lnTo>
                  <a:lnTo>
                    <a:pt x="56234" y="202522"/>
                  </a:lnTo>
                  <a:lnTo>
                    <a:pt x="34881" y="179975"/>
                  </a:lnTo>
                  <a:lnTo>
                    <a:pt x="51858" y="160877"/>
                  </a:lnTo>
                  <a:lnTo>
                    <a:pt x="13528" y="124935"/>
                  </a:lnTo>
                  <a:lnTo>
                    <a:pt x="9019" y="130505"/>
                  </a:lnTo>
                  <a:lnTo>
                    <a:pt x="1194" y="120426"/>
                  </a:lnTo>
                  <a:lnTo>
                    <a:pt x="0" y="120426"/>
                  </a:lnTo>
                  <a:lnTo>
                    <a:pt x="33820" y="85544"/>
                  </a:lnTo>
                  <a:lnTo>
                    <a:pt x="43900" y="83290"/>
                  </a:lnTo>
                  <a:lnTo>
                    <a:pt x="43900" y="81035"/>
                  </a:lnTo>
                  <a:lnTo>
                    <a:pt x="48409" y="78781"/>
                  </a:lnTo>
                  <a:lnTo>
                    <a:pt x="45093" y="73077"/>
                  </a:lnTo>
                  <a:lnTo>
                    <a:pt x="48409" y="72017"/>
                  </a:lnTo>
                  <a:lnTo>
                    <a:pt x="47348" y="69762"/>
                  </a:lnTo>
                  <a:lnTo>
                    <a:pt x="43900" y="70823"/>
                  </a:lnTo>
                  <a:lnTo>
                    <a:pt x="42839" y="67507"/>
                  </a:lnTo>
                  <a:lnTo>
                    <a:pt x="43900" y="65253"/>
                  </a:lnTo>
                  <a:lnTo>
                    <a:pt x="48409" y="66314"/>
                  </a:lnTo>
                  <a:lnTo>
                    <a:pt x="49603" y="65253"/>
                  </a:lnTo>
                  <a:lnTo>
                    <a:pt x="47348" y="62998"/>
                  </a:lnTo>
                  <a:lnTo>
                    <a:pt x="68701" y="47216"/>
                  </a:lnTo>
                  <a:lnTo>
                    <a:pt x="62998" y="43900"/>
                  </a:lnTo>
                  <a:lnTo>
                    <a:pt x="61937" y="44960"/>
                  </a:lnTo>
                  <a:lnTo>
                    <a:pt x="59683" y="41645"/>
                  </a:lnTo>
                  <a:lnTo>
                    <a:pt x="60743" y="40451"/>
                  </a:lnTo>
                  <a:lnTo>
                    <a:pt x="61937" y="40451"/>
                  </a:lnTo>
                  <a:lnTo>
                    <a:pt x="61937" y="39390"/>
                  </a:lnTo>
                  <a:lnTo>
                    <a:pt x="62998" y="39390"/>
                  </a:lnTo>
                  <a:lnTo>
                    <a:pt x="62998" y="40451"/>
                  </a:lnTo>
                  <a:lnTo>
                    <a:pt x="65253" y="40451"/>
                  </a:lnTo>
                  <a:lnTo>
                    <a:pt x="66447" y="44960"/>
                  </a:lnTo>
                  <a:lnTo>
                    <a:pt x="69762" y="46154"/>
                  </a:lnTo>
                  <a:lnTo>
                    <a:pt x="69762" y="47216"/>
                  </a:lnTo>
                  <a:lnTo>
                    <a:pt x="82229" y="48409"/>
                  </a:lnTo>
                  <a:lnTo>
                    <a:pt x="86739" y="56234"/>
                  </a:lnTo>
                  <a:lnTo>
                    <a:pt x="92309" y="51724"/>
                  </a:lnTo>
                  <a:lnTo>
                    <a:pt x="81036" y="39390"/>
                  </a:lnTo>
                  <a:lnTo>
                    <a:pt x="135015" y="0"/>
                  </a:lnTo>
                </a:path>
              </a:pathLst>
            </a:custGeom>
            <a:noFill/>
            <a:ln w="3315" cap="flat">
              <a:solidFill>
                <a:schemeClr val="bg1">
                  <a:lumMod val="65000"/>
                </a:schemeClr>
              </a:solidFill>
              <a:prstDash val="solid"/>
              <a:miter/>
            </a:ln>
          </p:spPr>
          <p:txBody>
            <a:bodyPr rtlCol="0" anchor="ctr"/>
            <a:lstStyle/>
            <a:p>
              <a:endParaRPr lang="en-FI" sz="816"/>
            </a:p>
          </p:txBody>
        </p:sp>
        <p:sp>
          <p:nvSpPr>
            <p:cNvPr id="976" name="Freeform: Shape 975">
              <a:extLst>
                <a:ext uri="{FF2B5EF4-FFF2-40B4-BE49-F238E27FC236}">
                  <a16:creationId xmlns:a16="http://schemas.microsoft.com/office/drawing/2014/main" id="{9887FF4C-65CD-E146-C585-730AAF4374A5}"/>
                </a:ext>
              </a:extLst>
            </p:cNvPr>
            <p:cNvSpPr/>
            <p:nvPr/>
          </p:nvSpPr>
          <p:spPr>
            <a:xfrm>
              <a:off x="5107363" y="9968768"/>
              <a:ext cx="420960" cy="386079"/>
            </a:xfrm>
            <a:custGeom>
              <a:avLst/>
              <a:gdLst>
                <a:gd name="connsiteX0" fmla="*/ 53184 w 420960"/>
                <a:gd name="connsiteY0" fmla="*/ 397 h 386079"/>
                <a:gd name="connsiteX1" fmla="*/ 63263 w 420960"/>
                <a:gd name="connsiteY1" fmla="*/ 55571 h 386079"/>
                <a:gd name="connsiteX2" fmla="*/ 158888 w 420960"/>
                <a:gd name="connsiteY2" fmla="*/ 65651 h 386079"/>
                <a:gd name="connsiteX3" fmla="*/ 167907 w 420960"/>
                <a:gd name="connsiteY3" fmla="*/ 66711 h 386079"/>
                <a:gd name="connsiteX4" fmla="*/ 223080 w 420960"/>
                <a:gd name="connsiteY4" fmla="*/ 63396 h 386079"/>
                <a:gd name="connsiteX5" fmla="*/ 246688 w 420960"/>
                <a:gd name="connsiteY5" fmla="*/ 61141 h 386079"/>
                <a:gd name="connsiteX6" fmla="*/ 261277 w 420960"/>
                <a:gd name="connsiteY6" fmla="*/ 67905 h 386079"/>
                <a:gd name="connsiteX7" fmla="*/ 264593 w 420960"/>
                <a:gd name="connsiteY7" fmla="*/ 61141 h 386079"/>
                <a:gd name="connsiteX8" fmla="*/ 274672 w 420960"/>
                <a:gd name="connsiteY8" fmla="*/ 55571 h 386079"/>
                <a:gd name="connsiteX9" fmla="*/ 326398 w 420960"/>
                <a:gd name="connsiteY9" fmla="*/ 30770 h 386079"/>
                <a:gd name="connsiteX10" fmla="*/ 377061 w 420960"/>
                <a:gd name="connsiteY10" fmla="*/ 5968 h 386079"/>
                <a:gd name="connsiteX11" fmla="*/ 411942 w 420960"/>
                <a:gd name="connsiteY11" fmla="*/ 37534 h 386079"/>
                <a:gd name="connsiteX12" fmla="*/ 420961 w 420960"/>
                <a:gd name="connsiteY12" fmla="*/ 54377 h 386079"/>
                <a:gd name="connsiteX13" fmla="*/ 380510 w 420960"/>
                <a:gd name="connsiteY13" fmla="*/ 57826 h 386079"/>
                <a:gd name="connsiteX14" fmla="*/ 381570 w 420960"/>
                <a:gd name="connsiteY14" fmla="*/ 67905 h 386079"/>
                <a:gd name="connsiteX15" fmla="*/ 387141 w 420960"/>
                <a:gd name="connsiteY15" fmla="*/ 133158 h 386079"/>
                <a:gd name="connsiteX16" fmla="*/ 390457 w 420960"/>
                <a:gd name="connsiteY16" fmla="*/ 178119 h 386079"/>
                <a:gd name="connsiteX17" fmla="*/ 413004 w 420960"/>
                <a:gd name="connsiteY17" fmla="*/ 262470 h 386079"/>
                <a:gd name="connsiteX18" fmla="*/ 411942 w 420960"/>
                <a:gd name="connsiteY18" fmla="*/ 262470 h 386079"/>
                <a:gd name="connsiteX19" fmla="*/ 370297 w 420960"/>
                <a:gd name="connsiteY19" fmla="*/ 265786 h 386079"/>
                <a:gd name="connsiteX20" fmla="*/ 339925 w 420960"/>
                <a:gd name="connsiteY20" fmla="*/ 269102 h 386079"/>
                <a:gd name="connsiteX21" fmla="*/ 337671 w 420960"/>
                <a:gd name="connsiteY21" fmla="*/ 271356 h 386079"/>
                <a:gd name="connsiteX22" fmla="*/ 339925 w 420960"/>
                <a:gd name="connsiteY22" fmla="*/ 273612 h 386079"/>
                <a:gd name="connsiteX23" fmla="*/ 337671 w 420960"/>
                <a:gd name="connsiteY23" fmla="*/ 275866 h 386079"/>
                <a:gd name="connsiteX24" fmla="*/ 335416 w 420960"/>
                <a:gd name="connsiteY24" fmla="*/ 270296 h 386079"/>
                <a:gd name="connsiteX25" fmla="*/ 328652 w 420960"/>
                <a:gd name="connsiteY25" fmla="*/ 271356 h 386079"/>
                <a:gd name="connsiteX26" fmla="*/ 303851 w 420960"/>
                <a:gd name="connsiteY26" fmla="*/ 273612 h 386079"/>
                <a:gd name="connsiteX27" fmla="*/ 273479 w 420960"/>
                <a:gd name="connsiteY27" fmla="*/ 284885 h 386079"/>
                <a:gd name="connsiteX28" fmla="*/ 267909 w 420960"/>
                <a:gd name="connsiteY28" fmla="*/ 311940 h 386079"/>
                <a:gd name="connsiteX29" fmla="*/ 271224 w 420960"/>
                <a:gd name="connsiteY29" fmla="*/ 352393 h 386079"/>
                <a:gd name="connsiteX30" fmla="*/ 262205 w 420960"/>
                <a:gd name="connsiteY30" fmla="*/ 362472 h 386079"/>
                <a:gd name="connsiteX31" fmla="*/ 250932 w 420960"/>
                <a:gd name="connsiteY31" fmla="*/ 352393 h 386079"/>
                <a:gd name="connsiteX32" fmla="*/ 231834 w 420960"/>
                <a:gd name="connsiteY32" fmla="*/ 356901 h 386079"/>
                <a:gd name="connsiteX33" fmla="*/ 237404 w 420960"/>
                <a:gd name="connsiteY33" fmla="*/ 363666 h 386079"/>
                <a:gd name="connsiteX34" fmla="*/ 237404 w 420960"/>
                <a:gd name="connsiteY34" fmla="*/ 365920 h 386079"/>
                <a:gd name="connsiteX35" fmla="*/ 232895 w 420960"/>
                <a:gd name="connsiteY35" fmla="*/ 366981 h 386079"/>
                <a:gd name="connsiteX36" fmla="*/ 230640 w 420960"/>
                <a:gd name="connsiteY36" fmla="*/ 357963 h 386079"/>
                <a:gd name="connsiteX37" fmla="*/ 222815 w 420960"/>
                <a:gd name="connsiteY37" fmla="*/ 359024 h 386079"/>
                <a:gd name="connsiteX38" fmla="*/ 220560 w 420960"/>
                <a:gd name="connsiteY38" fmla="*/ 357963 h 386079"/>
                <a:gd name="connsiteX39" fmla="*/ 219499 w 420960"/>
                <a:gd name="connsiteY39" fmla="*/ 357963 h 386079"/>
                <a:gd name="connsiteX40" fmla="*/ 226263 w 420960"/>
                <a:gd name="connsiteY40" fmla="*/ 379316 h 386079"/>
                <a:gd name="connsiteX41" fmla="*/ 201462 w 420960"/>
                <a:gd name="connsiteY41" fmla="*/ 386080 h 386079"/>
                <a:gd name="connsiteX42" fmla="*/ 185679 w 420960"/>
                <a:gd name="connsiteY42" fmla="*/ 330907 h 386079"/>
                <a:gd name="connsiteX43" fmla="*/ 181170 w 420960"/>
                <a:gd name="connsiteY43" fmla="*/ 330907 h 386079"/>
                <a:gd name="connsiteX44" fmla="*/ 160878 w 420960"/>
                <a:gd name="connsiteY44" fmla="*/ 333161 h 386079"/>
                <a:gd name="connsiteX45" fmla="*/ 157562 w 420960"/>
                <a:gd name="connsiteY45" fmla="*/ 344434 h 386079"/>
                <a:gd name="connsiteX46" fmla="*/ 150798 w 420960"/>
                <a:gd name="connsiteY46" fmla="*/ 346690 h 386079"/>
                <a:gd name="connsiteX47" fmla="*/ 140586 w 420960"/>
                <a:gd name="connsiteY47" fmla="*/ 347883 h 386079"/>
                <a:gd name="connsiteX48" fmla="*/ 137270 w 420960"/>
                <a:gd name="connsiteY48" fmla="*/ 345628 h 386079"/>
                <a:gd name="connsiteX49" fmla="*/ 97879 w 420960"/>
                <a:gd name="connsiteY49" fmla="*/ 346690 h 386079"/>
                <a:gd name="connsiteX50" fmla="*/ 92309 w 420960"/>
                <a:gd name="connsiteY50" fmla="*/ 328652 h 386079"/>
                <a:gd name="connsiteX51" fmla="*/ 90054 w 420960"/>
                <a:gd name="connsiteY51" fmla="*/ 310614 h 386079"/>
                <a:gd name="connsiteX52" fmla="*/ 87800 w 420960"/>
                <a:gd name="connsiteY52" fmla="*/ 279049 h 386079"/>
                <a:gd name="connsiteX53" fmla="*/ 0 w 420960"/>
                <a:gd name="connsiteY53" fmla="*/ 181169 h 386079"/>
                <a:gd name="connsiteX54" fmla="*/ 12334 w 420960"/>
                <a:gd name="connsiteY54" fmla="*/ 109153 h 386079"/>
                <a:gd name="connsiteX55" fmla="*/ 23608 w 420960"/>
                <a:gd name="connsiteY55" fmla="*/ 79841 h 386079"/>
                <a:gd name="connsiteX56" fmla="*/ 19098 w 420960"/>
                <a:gd name="connsiteY56" fmla="*/ 32626 h 386079"/>
                <a:gd name="connsiteX57" fmla="*/ 29178 w 420960"/>
                <a:gd name="connsiteY57" fmla="*/ 28117 h 386079"/>
                <a:gd name="connsiteX58" fmla="*/ 21353 w 420960"/>
                <a:gd name="connsiteY58" fmla="*/ 12334 h 386079"/>
                <a:gd name="connsiteX59" fmla="*/ 52786 w 420960"/>
                <a:gd name="connsiteY59" fmla="*/ 0 h 38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20960" h="386079">
                  <a:moveTo>
                    <a:pt x="53184" y="397"/>
                  </a:moveTo>
                  <a:lnTo>
                    <a:pt x="63263" y="55571"/>
                  </a:lnTo>
                  <a:lnTo>
                    <a:pt x="158888" y="65651"/>
                  </a:lnTo>
                  <a:lnTo>
                    <a:pt x="167907" y="66711"/>
                  </a:lnTo>
                  <a:lnTo>
                    <a:pt x="223080" y="63396"/>
                  </a:lnTo>
                  <a:lnTo>
                    <a:pt x="246688" y="61141"/>
                  </a:lnTo>
                  <a:lnTo>
                    <a:pt x="261277" y="67905"/>
                  </a:lnTo>
                  <a:lnTo>
                    <a:pt x="264593" y="61141"/>
                  </a:lnTo>
                  <a:lnTo>
                    <a:pt x="274672" y="55571"/>
                  </a:lnTo>
                  <a:lnTo>
                    <a:pt x="326398" y="30770"/>
                  </a:lnTo>
                  <a:lnTo>
                    <a:pt x="377061" y="5968"/>
                  </a:lnTo>
                  <a:lnTo>
                    <a:pt x="411942" y="37534"/>
                  </a:lnTo>
                  <a:lnTo>
                    <a:pt x="420961" y="54377"/>
                  </a:lnTo>
                  <a:lnTo>
                    <a:pt x="380510" y="57826"/>
                  </a:lnTo>
                  <a:lnTo>
                    <a:pt x="381570" y="67905"/>
                  </a:lnTo>
                  <a:lnTo>
                    <a:pt x="387141" y="133158"/>
                  </a:lnTo>
                  <a:lnTo>
                    <a:pt x="390457" y="178119"/>
                  </a:lnTo>
                  <a:lnTo>
                    <a:pt x="413004" y="262470"/>
                  </a:lnTo>
                  <a:lnTo>
                    <a:pt x="411942" y="262470"/>
                  </a:lnTo>
                  <a:lnTo>
                    <a:pt x="370297" y="265786"/>
                  </a:lnTo>
                  <a:lnTo>
                    <a:pt x="339925" y="269102"/>
                  </a:lnTo>
                  <a:lnTo>
                    <a:pt x="337671" y="271356"/>
                  </a:lnTo>
                  <a:lnTo>
                    <a:pt x="339925" y="273612"/>
                  </a:lnTo>
                  <a:lnTo>
                    <a:pt x="337671" y="275866"/>
                  </a:lnTo>
                  <a:lnTo>
                    <a:pt x="335416" y="270296"/>
                  </a:lnTo>
                  <a:lnTo>
                    <a:pt x="328652" y="271356"/>
                  </a:lnTo>
                  <a:lnTo>
                    <a:pt x="303851" y="273612"/>
                  </a:lnTo>
                  <a:lnTo>
                    <a:pt x="273479" y="284885"/>
                  </a:lnTo>
                  <a:lnTo>
                    <a:pt x="267909" y="311940"/>
                  </a:lnTo>
                  <a:lnTo>
                    <a:pt x="271224" y="352393"/>
                  </a:lnTo>
                  <a:lnTo>
                    <a:pt x="262205" y="362472"/>
                  </a:lnTo>
                  <a:lnTo>
                    <a:pt x="250932" y="352393"/>
                  </a:lnTo>
                  <a:lnTo>
                    <a:pt x="231834" y="356901"/>
                  </a:lnTo>
                  <a:lnTo>
                    <a:pt x="237404" y="363666"/>
                  </a:lnTo>
                  <a:lnTo>
                    <a:pt x="237404" y="365920"/>
                  </a:lnTo>
                  <a:lnTo>
                    <a:pt x="232895" y="366981"/>
                  </a:lnTo>
                  <a:lnTo>
                    <a:pt x="230640" y="357963"/>
                  </a:lnTo>
                  <a:lnTo>
                    <a:pt x="222815" y="359024"/>
                  </a:lnTo>
                  <a:lnTo>
                    <a:pt x="220560" y="357963"/>
                  </a:lnTo>
                  <a:lnTo>
                    <a:pt x="219499" y="357963"/>
                  </a:lnTo>
                  <a:lnTo>
                    <a:pt x="226263" y="379316"/>
                  </a:lnTo>
                  <a:lnTo>
                    <a:pt x="201462" y="386080"/>
                  </a:lnTo>
                  <a:lnTo>
                    <a:pt x="185679" y="330907"/>
                  </a:lnTo>
                  <a:lnTo>
                    <a:pt x="181170" y="330907"/>
                  </a:lnTo>
                  <a:lnTo>
                    <a:pt x="160878" y="333161"/>
                  </a:lnTo>
                  <a:lnTo>
                    <a:pt x="157562" y="344434"/>
                  </a:lnTo>
                  <a:lnTo>
                    <a:pt x="150798" y="346690"/>
                  </a:lnTo>
                  <a:lnTo>
                    <a:pt x="140586" y="347883"/>
                  </a:lnTo>
                  <a:lnTo>
                    <a:pt x="137270" y="345628"/>
                  </a:lnTo>
                  <a:lnTo>
                    <a:pt x="97879" y="346690"/>
                  </a:lnTo>
                  <a:lnTo>
                    <a:pt x="92309" y="328652"/>
                  </a:lnTo>
                  <a:lnTo>
                    <a:pt x="90054" y="310614"/>
                  </a:lnTo>
                  <a:lnTo>
                    <a:pt x="87800" y="279049"/>
                  </a:lnTo>
                  <a:cubicBezTo>
                    <a:pt x="60744" y="248412"/>
                    <a:pt x="36871" y="201462"/>
                    <a:pt x="0" y="181169"/>
                  </a:cubicBezTo>
                  <a:lnTo>
                    <a:pt x="12334" y="109153"/>
                  </a:lnTo>
                  <a:lnTo>
                    <a:pt x="23608" y="79841"/>
                  </a:lnTo>
                  <a:lnTo>
                    <a:pt x="19098" y="32626"/>
                  </a:lnTo>
                  <a:lnTo>
                    <a:pt x="29178" y="28117"/>
                  </a:lnTo>
                  <a:lnTo>
                    <a:pt x="21353" y="12334"/>
                  </a:lnTo>
                  <a:lnTo>
                    <a:pt x="52786" y="0"/>
                  </a:lnTo>
                </a:path>
              </a:pathLst>
            </a:custGeom>
            <a:noFill/>
            <a:ln w="3315" cap="flat">
              <a:solidFill>
                <a:schemeClr val="bg1">
                  <a:lumMod val="65000"/>
                </a:schemeClr>
              </a:solidFill>
              <a:prstDash val="solid"/>
              <a:miter/>
            </a:ln>
          </p:spPr>
          <p:txBody>
            <a:bodyPr rtlCol="0" anchor="ctr"/>
            <a:lstStyle/>
            <a:p>
              <a:endParaRPr lang="en-FI" sz="816"/>
            </a:p>
          </p:txBody>
        </p:sp>
        <p:sp>
          <p:nvSpPr>
            <p:cNvPr id="977" name="Freeform: Shape 976">
              <a:extLst>
                <a:ext uri="{FF2B5EF4-FFF2-40B4-BE49-F238E27FC236}">
                  <a16:creationId xmlns:a16="http://schemas.microsoft.com/office/drawing/2014/main" id="{5DB91B83-83F3-62D9-4A94-F7ECABD61B65}"/>
                </a:ext>
              </a:extLst>
            </p:cNvPr>
            <p:cNvSpPr/>
            <p:nvPr/>
          </p:nvSpPr>
          <p:spPr>
            <a:xfrm>
              <a:off x="5144764" y="9702451"/>
              <a:ext cx="355575" cy="334222"/>
            </a:xfrm>
            <a:custGeom>
              <a:avLst/>
              <a:gdLst>
                <a:gd name="connsiteX0" fmla="*/ 202523 w 355575"/>
                <a:gd name="connsiteY0" fmla="*/ 0 h 334222"/>
                <a:gd name="connsiteX1" fmla="*/ 213796 w 355575"/>
                <a:gd name="connsiteY1" fmla="*/ 15783 h 334222"/>
                <a:gd name="connsiteX2" fmla="*/ 264460 w 355575"/>
                <a:gd name="connsiteY2" fmla="*/ 88994 h 334222"/>
                <a:gd name="connsiteX3" fmla="*/ 324010 w 355575"/>
                <a:gd name="connsiteY3" fmla="*/ 196952 h 334222"/>
                <a:gd name="connsiteX4" fmla="*/ 355575 w 355575"/>
                <a:gd name="connsiteY4" fmla="*/ 264460 h 334222"/>
                <a:gd name="connsiteX5" fmla="*/ 339793 w 355575"/>
                <a:gd name="connsiteY5" fmla="*/ 272417 h 334222"/>
                <a:gd name="connsiteX6" fmla="*/ 289129 w 355575"/>
                <a:gd name="connsiteY6" fmla="*/ 297087 h 334222"/>
                <a:gd name="connsiteX7" fmla="*/ 237404 w 355575"/>
                <a:gd name="connsiteY7" fmla="*/ 321888 h 334222"/>
                <a:gd name="connsiteX8" fmla="*/ 227324 w 355575"/>
                <a:gd name="connsiteY8" fmla="*/ 327458 h 334222"/>
                <a:gd name="connsiteX9" fmla="*/ 223876 w 355575"/>
                <a:gd name="connsiteY9" fmla="*/ 334223 h 334222"/>
                <a:gd name="connsiteX10" fmla="*/ 209287 w 355575"/>
                <a:gd name="connsiteY10" fmla="*/ 327458 h 334222"/>
                <a:gd name="connsiteX11" fmla="*/ 185679 w 355575"/>
                <a:gd name="connsiteY11" fmla="*/ 329713 h 334222"/>
                <a:gd name="connsiteX12" fmla="*/ 130506 w 355575"/>
                <a:gd name="connsiteY12" fmla="*/ 333161 h 334222"/>
                <a:gd name="connsiteX13" fmla="*/ 121487 w 355575"/>
                <a:gd name="connsiteY13" fmla="*/ 331968 h 334222"/>
                <a:gd name="connsiteX14" fmla="*/ 25862 w 355575"/>
                <a:gd name="connsiteY14" fmla="*/ 321888 h 334222"/>
                <a:gd name="connsiteX15" fmla="*/ 15783 w 355575"/>
                <a:gd name="connsiteY15" fmla="*/ 266715 h 334222"/>
                <a:gd name="connsiteX16" fmla="*/ 0 w 355575"/>
                <a:gd name="connsiteY16" fmla="*/ 148543 h 334222"/>
                <a:gd name="connsiteX17" fmla="*/ 86606 w 355575"/>
                <a:gd name="connsiteY17" fmla="*/ 48410 h 334222"/>
                <a:gd name="connsiteX18" fmla="*/ 145227 w 355575"/>
                <a:gd name="connsiteY18" fmla="*/ 23740 h 334222"/>
                <a:gd name="connsiteX19" fmla="*/ 173345 w 355575"/>
                <a:gd name="connsiteY19" fmla="*/ 12467 h 334222"/>
                <a:gd name="connsiteX20" fmla="*/ 202523 w 355575"/>
                <a:gd name="connsiteY20" fmla="*/ 0 h 33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5575" h="334222">
                  <a:moveTo>
                    <a:pt x="202523" y="0"/>
                  </a:moveTo>
                  <a:lnTo>
                    <a:pt x="213796" y="15783"/>
                  </a:lnTo>
                  <a:lnTo>
                    <a:pt x="264460" y="88994"/>
                  </a:lnTo>
                  <a:lnTo>
                    <a:pt x="324010" y="196952"/>
                  </a:lnTo>
                  <a:lnTo>
                    <a:pt x="355575" y="264460"/>
                  </a:lnTo>
                  <a:lnTo>
                    <a:pt x="339793" y="272417"/>
                  </a:lnTo>
                  <a:lnTo>
                    <a:pt x="289129" y="297087"/>
                  </a:lnTo>
                  <a:lnTo>
                    <a:pt x="237404" y="321888"/>
                  </a:lnTo>
                  <a:lnTo>
                    <a:pt x="227324" y="327458"/>
                  </a:lnTo>
                  <a:lnTo>
                    <a:pt x="223876" y="334223"/>
                  </a:lnTo>
                  <a:lnTo>
                    <a:pt x="209287" y="327458"/>
                  </a:lnTo>
                  <a:lnTo>
                    <a:pt x="185679" y="329713"/>
                  </a:lnTo>
                  <a:lnTo>
                    <a:pt x="130506" y="333161"/>
                  </a:lnTo>
                  <a:lnTo>
                    <a:pt x="121487" y="331968"/>
                  </a:lnTo>
                  <a:lnTo>
                    <a:pt x="25862" y="321888"/>
                  </a:lnTo>
                  <a:lnTo>
                    <a:pt x="15783" y="266715"/>
                  </a:lnTo>
                  <a:lnTo>
                    <a:pt x="0" y="148543"/>
                  </a:lnTo>
                  <a:lnTo>
                    <a:pt x="86606" y="48410"/>
                  </a:lnTo>
                  <a:lnTo>
                    <a:pt x="145227" y="23740"/>
                  </a:lnTo>
                  <a:lnTo>
                    <a:pt x="173345" y="12467"/>
                  </a:lnTo>
                  <a:lnTo>
                    <a:pt x="202523" y="0"/>
                  </a:lnTo>
                </a:path>
              </a:pathLst>
            </a:custGeom>
            <a:noFill/>
            <a:ln w="3315" cap="flat">
              <a:solidFill>
                <a:schemeClr val="bg1">
                  <a:lumMod val="65000"/>
                </a:schemeClr>
              </a:solidFill>
              <a:prstDash val="solid"/>
              <a:miter/>
            </a:ln>
          </p:spPr>
          <p:txBody>
            <a:bodyPr rtlCol="0" anchor="ctr"/>
            <a:lstStyle/>
            <a:p>
              <a:endParaRPr lang="en-FI" sz="816"/>
            </a:p>
          </p:txBody>
        </p:sp>
        <p:sp>
          <p:nvSpPr>
            <p:cNvPr id="978" name="Freeform: Shape 977">
              <a:extLst>
                <a:ext uri="{FF2B5EF4-FFF2-40B4-BE49-F238E27FC236}">
                  <a16:creationId xmlns:a16="http://schemas.microsoft.com/office/drawing/2014/main" id="{48E48716-211D-A397-B337-6AD88F246B88}"/>
                </a:ext>
              </a:extLst>
            </p:cNvPr>
            <p:cNvSpPr/>
            <p:nvPr/>
          </p:nvSpPr>
          <p:spPr>
            <a:xfrm>
              <a:off x="5063066" y="9286132"/>
              <a:ext cx="404780" cy="428256"/>
            </a:xfrm>
            <a:custGeom>
              <a:avLst/>
              <a:gdLst>
                <a:gd name="connsiteX0" fmla="*/ 216714 w 404780"/>
                <a:gd name="connsiteY0" fmla="*/ 1194 h 428256"/>
                <a:gd name="connsiteX1" fmla="*/ 217775 w 404780"/>
                <a:gd name="connsiteY1" fmla="*/ 2387 h 428256"/>
                <a:gd name="connsiteX2" fmla="*/ 218969 w 404780"/>
                <a:gd name="connsiteY2" fmla="*/ 1194 h 428256"/>
                <a:gd name="connsiteX3" fmla="*/ 221223 w 404780"/>
                <a:gd name="connsiteY3" fmla="*/ 2387 h 428256"/>
                <a:gd name="connsiteX4" fmla="*/ 224672 w 404780"/>
                <a:gd name="connsiteY4" fmla="*/ 133 h 428256"/>
                <a:gd name="connsiteX5" fmla="*/ 247219 w 404780"/>
                <a:gd name="connsiteY5" fmla="*/ 12467 h 428256"/>
                <a:gd name="connsiteX6" fmla="*/ 248412 w 404780"/>
                <a:gd name="connsiteY6" fmla="*/ 13661 h 428256"/>
                <a:gd name="connsiteX7" fmla="*/ 249473 w 404780"/>
                <a:gd name="connsiteY7" fmla="*/ 12467 h 428256"/>
                <a:gd name="connsiteX8" fmla="*/ 255044 w 404780"/>
                <a:gd name="connsiteY8" fmla="*/ 21486 h 428256"/>
                <a:gd name="connsiteX9" fmla="*/ 252789 w 404780"/>
                <a:gd name="connsiteY9" fmla="*/ 22547 h 428256"/>
                <a:gd name="connsiteX10" fmla="*/ 255044 w 404780"/>
                <a:gd name="connsiteY10" fmla="*/ 24801 h 428256"/>
                <a:gd name="connsiteX11" fmla="*/ 264062 w 404780"/>
                <a:gd name="connsiteY11" fmla="*/ 9019 h 428256"/>
                <a:gd name="connsiteX12" fmla="*/ 275336 w 404780"/>
                <a:gd name="connsiteY12" fmla="*/ 16844 h 428256"/>
                <a:gd name="connsiteX13" fmla="*/ 273081 w 404780"/>
                <a:gd name="connsiteY13" fmla="*/ 20160 h 428256"/>
                <a:gd name="connsiteX14" fmla="*/ 283161 w 404780"/>
                <a:gd name="connsiteY14" fmla="*/ 26924 h 428256"/>
                <a:gd name="connsiteX15" fmla="*/ 296689 w 404780"/>
                <a:gd name="connsiteY15" fmla="*/ 37004 h 428256"/>
                <a:gd name="connsiteX16" fmla="*/ 301198 w 404780"/>
                <a:gd name="connsiteY16" fmla="*/ 29178 h 428256"/>
                <a:gd name="connsiteX17" fmla="*/ 297882 w 404780"/>
                <a:gd name="connsiteY17" fmla="*/ 26924 h 428256"/>
                <a:gd name="connsiteX18" fmla="*/ 296821 w 404780"/>
                <a:gd name="connsiteY18" fmla="*/ 25863 h 428256"/>
                <a:gd name="connsiteX19" fmla="*/ 304779 w 404780"/>
                <a:gd name="connsiteY19" fmla="*/ 14590 h 428256"/>
                <a:gd name="connsiteX20" fmla="*/ 300270 w 404780"/>
                <a:gd name="connsiteY20" fmla="*/ 11274 h 428256"/>
                <a:gd name="connsiteX21" fmla="*/ 309288 w 404780"/>
                <a:gd name="connsiteY21" fmla="*/ 0 h 428256"/>
                <a:gd name="connsiteX22" fmla="*/ 311543 w 404780"/>
                <a:gd name="connsiteY22" fmla="*/ 1061 h 428256"/>
                <a:gd name="connsiteX23" fmla="*/ 309288 w 404780"/>
                <a:gd name="connsiteY23" fmla="*/ 3316 h 428256"/>
                <a:gd name="connsiteX24" fmla="*/ 310349 w 404780"/>
                <a:gd name="connsiteY24" fmla="*/ 4377 h 428256"/>
                <a:gd name="connsiteX25" fmla="*/ 305840 w 404780"/>
                <a:gd name="connsiteY25" fmla="*/ 7825 h 428256"/>
                <a:gd name="connsiteX26" fmla="*/ 308095 w 404780"/>
                <a:gd name="connsiteY26" fmla="*/ 10080 h 428256"/>
                <a:gd name="connsiteX27" fmla="*/ 305840 w 404780"/>
                <a:gd name="connsiteY27" fmla="*/ 14590 h 428256"/>
                <a:gd name="connsiteX28" fmla="*/ 309156 w 404780"/>
                <a:gd name="connsiteY28" fmla="*/ 19098 h 428256"/>
                <a:gd name="connsiteX29" fmla="*/ 303586 w 404780"/>
                <a:gd name="connsiteY29" fmla="*/ 22414 h 428256"/>
                <a:gd name="connsiteX30" fmla="*/ 306901 w 404780"/>
                <a:gd name="connsiteY30" fmla="*/ 27985 h 428256"/>
                <a:gd name="connsiteX31" fmla="*/ 305840 w 404780"/>
                <a:gd name="connsiteY31" fmla="*/ 29178 h 428256"/>
                <a:gd name="connsiteX32" fmla="*/ 303586 w 404780"/>
                <a:gd name="connsiteY32" fmla="*/ 27985 h 428256"/>
                <a:gd name="connsiteX33" fmla="*/ 302392 w 404780"/>
                <a:gd name="connsiteY33" fmla="*/ 29178 h 428256"/>
                <a:gd name="connsiteX34" fmla="*/ 304646 w 404780"/>
                <a:gd name="connsiteY34" fmla="*/ 32494 h 428256"/>
                <a:gd name="connsiteX35" fmla="*/ 311411 w 404780"/>
                <a:gd name="connsiteY35" fmla="*/ 39258 h 428256"/>
                <a:gd name="connsiteX36" fmla="*/ 311411 w 404780"/>
                <a:gd name="connsiteY36" fmla="*/ 40319 h 428256"/>
                <a:gd name="connsiteX37" fmla="*/ 312604 w 404780"/>
                <a:gd name="connsiteY37" fmla="*/ 42574 h 428256"/>
                <a:gd name="connsiteX38" fmla="*/ 312604 w 404780"/>
                <a:gd name="connsiteY38" fmla="*/ 43635 h 428256"/>
                <a:gd name="connsiteX39" fmla="*/ 315920 w 404780"/>
                <a:gd name="connsiteY39" fmla="*/ 48144 h 428256"/>
                <a:gd name="connsiteX40" fmla="*/ 316981 w 404780"/>
                <a:gd name="connsiteY40" fmla="*/ 48144 h 428256"/>
                <a:gd name="connsiteX41" fmla="*/ 320429 w 404780"/>
                <a:gd name="connsiteY41" fmla="*/ 52654 h 428256"/>
                <a:gd name="connsiteX42" fmla="*/ 318174 w 404780"/>
                <a:gd name="connsiteY42" fmla="*/ 53715 h 428256"/>
                <a:gd name="connsiteX43" fmla="*/ 315920 w 404780"/>
                <a:gd name="connsiteY43" fmla="*/ 50399 h 428256"/>
                <a:gd name="connsiteX44" fmla="*/ 311411 w 404780"/>
                <a:gd name="connsiteY44" fmla="*/ 52654 h 428256"/>
                <a:gd name="connsiteX45" fmla="*/ 311411 w 404780"/>
                <a:gd name="connsiteY45" fmla="*/ 55969 h 428256"/>
                <a:gd name="connsiteX46" fmla="*/ 314726 w 404780"/>
                <a:gd name="connsiteY46" fmla="*/ 54908 h 428256"/>
                <a:gd name="connsiteX47" fmla="*/ 314726 w 404780"/>
                <a:gd name="connsiteY47" fmla="*/ 53715 h 428256"/>
                <a:gd name="connsiteX48" fmla="*/ 318042 w 404780"/>
                <a:gd name="connsiteY48" fmla="*/ 55969 h 428256"/>
                <a:gd name="connsiteX49" fmla="*/ 319236 w 404780"/>
                <a:gd name="connsiteY49" fmla="*/ 58224 h 428256"/>
                <a:gd name="connsiteX50" fmla="*/ 323745 w 404780"/>
                <a:gd name="connsiteY50" fmla="*/ 57163 h 428256"/>
                <a:gd name="connsiteX51" fmla="*/ 323745 w 404780"/>
                <a:gd name="connsiteY51" fmla="*/ 59418 h 428256"/>
                <a:gd name="connsiteX52" fmla="*/ 320429 w 404780"/>
                <a:gd name="connsiteY52" fmla="*/ 60611 h 428256"/>
                <a:gd name="connsiteX53" fmla="*/ 320429 w 404780"/>
                <a:gd name="connsiteY53" fmla="*/ 63927 h 428256"/>
                <a:gd name="connsiteX54" fmla="*/ 323745 w 404780"/>
                <a:gd name="connsiteY54" fmla="*/ 67375 h 428256"/>
                <a:gd name="connsiteX55" fmla="*/ 330509 w 404780"/>
                <a:gd name="connsiteY55" fmla="*/ 67375 h 428256"/>
                <a:gd name="connsiteX56" fmla="*/ 332763 w 404780"/>
                <a:gd name="connsiteY56" fmla="*/ 71885 h 428256"/>
                <a:gd name="connsiteX57" fmla="*/ 337273 w 404780"/>
                <a:gd name="connsiteY57" fmla="*/ 68569 h 428256"/>
                <a:gd name="connsiteX58" fmla="*/ 337273 w 404780"/>
                <a:gd name="connsiteY58" fmla="*/ 65254 h 428256"/>
                <a:gd name="connsiteX59" fmla="*/ 335018 w 404780"/>
                <a:gd name="connsiteY59" fmla="*/ 55174 h 428256"/>
                <a:gd name="connsiteX60" fmla="*/ 337273 w 404780"/>
                <a:gd name="connsiteY60" fmla="*/ 55174 h 428256"/>
                <a:gd name="connsiteX61" fmla="*/ 338334 w 404780"/>
                <a:gd name="connsiteY61" fmla="*/ 57428 h 428256"/>
                <a:gd name="connsiteX62" fmla="*/ 342843 w 404780"/>
                <a:gd name="connsiteY62" fmla="*/ 57428 h 428256"/>
                <a:gd name="connsiteX63" fmla="*/ 344037 w 404780"/>
                <a:gd name="connsiteY63" fmla="*/ 60744 h 428256"/>
                <a:gd name="connsiteX64" fmla="*/ 348546 w 404780"/>
                <a:gd name="connsiteY64" fmla="*/ 59550 h 428256"/>
                <a:gd name="connsiteX65" fmla="*/ 345098 w 404780"/>
                <a:gd name="connsiteY65" fmla="*/ 51725 h 428256"/>
                <a:gd name="connsiteX66" fmla="*/ 350668 w 404780"/>
                <a:gd name="connsiteY66" fmla="*/ 50664 h 428256"/>
                <a:gd name="connsiteX67" fmla="*/ 350668 w 404780"/>
                <a:gd name="connsiteY67" fmla="*/ 52918 h 428256"/>
                <a:gd name="connsiteX68" fmla="*/ 349607 w 404780"/>
                <a:gd name="connsiteY68" fmla="*/ 53980 h 428256"/>
                <a:gd name="connsiteX69" fmla="*/ 349607 w 404780"/>
                <a:gd name="connsiteY69" fmla="*/ 57428 h 428256"/>
                <a:gd name="connsiteX70" fmla="*/ 350668 w 404780"/>
                <a:gd name="connsiteY70" fmla="*/ 59683 h 428256"/>
                <a:gd name="connsiteX71" fmla="*/ 343904 w 404780"/>
                <a:gd name="connsiteY71" fmla="*/ 65385 h 428256"/>
                <a:gd name="connsiteX72" fmla="*/ 340588 w 404780"/>
                <a:gd name="connsiteY72" fmla="*/ 69895 h 428256"/>
                <a:gd name="connsiteX73" fmla="*/ 340588 w 404780"/>
                <a:gd name="connsiteY73" fmla="*/ 75598 h 428256"/>
                <a:gd name="connsiteX74" fmla="*/ 339395 w 404780"/>
                <a:gd name="connsiteY74" fmla="*/ 77853 h 428256"/>
                <a:gd name="connsiteX75" fmla="*/ 343904 w 404780"/>
                <a:gd name="connsiteY75" fmla="*/ 78914 h 428256"/>
                <a:gd name="connsiteX76" fmla="*/ 343904 w 404780"/>
                <a:gd name="connsiteY76" fmla="*/ 79975 h 428256"/>
                <a:gd name="connsiteX77" fmla="*/ 347220 w 404780"/>
                <a:gd name="connsiteY77" fmla="*/ 79975 h 428256"/>
                <a:gd name="connsiteX78" fmla="*/ 349475 w 404780"/>
                <a:gd name="connsiteY78" fmla="*/ 82229 h 428256"/>
                <a:gd name="connsiteX79" fmla="*/ 353984 w 404780"/>
                <a:gd name="connsiteY79" fmla="*/ 84484 h 428256"/>
                <a:gd name="connsiteX80" fmla="*/ 355178 w 404780"/>
                <a:gd name="connsiteY80" fmla="*/ 86739 h 428256"/>
                <a:gd name="connsiteX81" fmla="*/ 348413 w 404780"/>
                <a:gd name="connsiteY81" fmla="*/ 90055 h 428256"/>
                <a:gd name="connsiteX82" fmla="*/ 343904 w 404780"/>
                <a:gd name="connsiteY82" fmla="*/ 90055 h 428256"/>
                <a:gd name="connsiteX83" fmla="*/ 341650 w 404780"/>
                <a:gd name="connsiteY83" fmla="*/ 91248 h 428256"/>
                <a:gd name="connsiteX84" fmla="*/ 338201 w 404780"/>
                <a:gd name="connsiteY84" fmla="*/ 91248 h 428256"/>
                <a:gd name="connsiteX85" fmla="*/ 341650 w 404780"/>
                <a:gd name="connsiteY85" fmla="*/ 94564 h 428256"/>
                <a:gd name="connsiteX86" fmla="*/ 344965 w 404780"/>
                <a:gd name="connsiteY86" fmla="*/ 93503 h 428256"/>
                <a:gd name="connsiteX87" fmla="*/ 363003 w 404780"/>
                <a:gd name="connsiteY87" fmla="*/ 103582 h 428256"/>
                <a:gd name="connsiteX88" fmla="*/ 365257 w 404780"/>
                <a:gd name="connsiteY88" fmla="*/ 108092 h 428256"/>
                <a:gd name="connsiteX89" fmla="*/ 359687 w 404780"/>
                <a:gd name="connsiteY89" fmla="*/ 115917 h 428256"/>
                <a:gd name="connsiteX90" fmla="*/ 361942 w 404780"/>
                <a:gd name="connsiteY90" fmla="*/ 119365 h 428256"/>
                <a:gd name="connsiteX91" fmla="*/ 360880 w 404780"/>
                <a:gd name="connsiteY91" fmla="*/ 127191 h 428256"/>
                <a:gd name="connsiteX92" fmla="*/ 366451 w 404780"/>
                <a:gd name="connsiteY92" fmla="*/ 127191 h 428256"/>
                <a:gd name="connsiteX93" fmla="*/ 370960 w 404780"/>
                <a:gd name="connsiteY93" fmla="*/ 139525 h 428256"/>
                <a:gd name="connsiteX94" fmla="*/ 369899 w 404780"/>
                <a:gd name="connsiteY94" fmla="*/ 140586 h 428256"/>
                <a:gd name="connsiteX95" fmla="*/ 372154 w 404780"/>
                <a:gd name="connsiteY95" fmla="*/ 141779 h 428256"/>
                <a:gd name="connsiteX96" fmla="*/ 372154 w 404780"/>
                <a:gd name="connsiteY96" fmla="*/ 147350 h 428256"/>
                <a:gd name="connsiteX97" fmla="*/ 374409 w 404780"/>
                <a:gd name="connsiteY97" fmla="*/ 149605 h 428256"/>
                <a:gd name="connsiteX98" fmla="*/ 376663 w 404780"/>
                <a:gd name="connsiteY98" fmla="*/ 148411 h 428256"/>
                <a:gd name="connsiteX99" fmla="*/ 375602 w 404780"/>
                <a:gd name="connsiteY99" fmla="*/ 145095 h 428256"/>
                <a:gd name="connsiteX100" fmla="*/ 381173 w 404780"/>
                <a:gd name="connsiteY100" fmla="*/ 143902 h 428256"/>
                <a:gd name="connsiteX101" fmla="*/ 384621 w 404780"/>
                <a:gd name="connsiteY101" fmla="*/ 149605 h 428256"/>
                <a:gd name="connsiteX102" fmla="*/ 376796 w 404780"/>
                <a:gd name="connsiteY102" fmla="*/ 152920 h 428256"/>
                <a:gd name="connsiteX103" fmla="*/ 377857 w 404780"/>
                <a:gd name="connsiteY103" fmla="*/ 158491 h 428256"/>
                <a:gd name="connsiteX104" fmla="*/ 386876 w 404780"/>
                <a:gd name="connsiteY104" fmla="*/ 161939 h 428256"/>
                <a:gd name="connsiteX105" fmla="*/ 388069 w 404780"/>
                <a:gd name="connsiteY105" fmla="*/ 160745 h 428256"/>
                <a:gd name="connsiteX106" fmla="*/ 389130 w 404780"/>
                <a:gd name="connsiteY106" fmla="*/ 163000 h 428256"/>
                <a:gd name="connsiteX107" fmla="*/ 384621 w 404780"/>
                <a:gd name="connsiteY107" fmla="*/ 166316 h 428256"/>
                <a:gd name="connsiteX108" fmla="*/ 385682 w 404780"/>
                <a:gd name="connsiteY108" fmla="*/ 167509 h 428256"/>
                <a:gd name="connsiteX109" fmla="*/ 385682 w 404780"/>
                <a:gd name="connsiteY109" fmla="*/ 168570 h 428256"/>
                <a:gd name="connsiteX110" fmla="*/ 382234 w 404780"/>
                <a:gd name="connsiteY110" fmla="*/ 169764 h 428256"/>
                <a:gd name="connsiteX111" fmla="*/ 393507 w 404780"/>
                <a:gd name="connsiteY111" fmla="*/ 184353 h 428256"/>
                <a:gd name="connsiteX112" fmla="*/ 395762 w 404780"/>
                <a:gd name="connsiteY112" fmla="*/ 184353 h 428256"/>
                <a:gd name="connsiteX113" fmla="*/ 404780 w 404780"/>
                <a:gd name="connsiteY113" fmla="*/ 191117 h 428256"/>
                <a:gd name="connsiteX114" fmla="*/ 403719 w 404780"/>
                <a:gd name="connsiteY114" fmla="*/ 192178 h 428256"/>
                <a:gd name="connsiteX115" fmla="*/ 399210 w 404780"/>
                <a:gd name="connsiteY115" fmla="*/ 187669 h 428256"/>
                <a:gd name="connsiteX116" fmla="*/ 393640 w 404780"/>
                <a:gd name="connsiteY116" fmla="*/ 187669 h 428256"/>
                <a:gd name="connsiteX117" fmla="*/ 395894 w 404780"/>
                <a:gd name="connsiteY117" fmla="*/ 190985 h 428256"/>
                <a:gd name="connsiteX118" fmla="*/ 384621 w 404780"/>
                <a:gd name="connsiteY118" fmla="*/ 203319 h 428256"/>
                <a:gd name="connsiteX119" fmla="*/ 393640 w 404780"/>
                <a:gd name="connsiteY119" fmla="*/ 215653 h 428256"/>
                <a:gd name="connsiteX120" fmla="*/ 367777 w 404780"/>
                <a:gd name="connsiteY120" fmla="*/ 233690 h 428256"/>
                <a:gd name="connsiteX121" fmla="*/ 325071 w 404780"/>
                <a:gd name="connsiteY121" fmla="*/ 265123 h 428256"/>
                <a:gd name="connsiteX122" fmla="*/ 305973 w 404780"/>
                <a:gd name="connsiteY122" fmla="*/ 367512 h 428256"/>
                <a:gd name="connsiteX123" fmla="*/ 284619 w 404780"/>
                <a:gd name="connsiteY123" fmla="*/ 415922 h 428256"/>
                <a:gd name="connsiteX124" fmla="*/ 255309 w 404780"/>
                <a:gd name="connsiteY124" fmla="*/ 428256 h 428256"/>
                <a:gd name="connsiteX125" fmla="*/ 227192 w 404780"/>
                <a:gd name="connsiteY125" fmla="*/ 391120 h 428256"/>
                <a:gd name="connsiteX126" fmla="*/ 176528 w 404780"/>
                <a:gd name="connsiteY126" fmla="*/ 325867 h 428256"/>
                <a:gd name="connsiteX127" fmla="*/ 124803 w 404780"/>
                <a:gd name="connsiteY127" fmla="*/ 242577 h 428256"/>
                <a:gd name="connsiteX128" fmla="*/ 84351 w 404780"/>
                <a:gd name="connsiteY128" fmla="*/ 205441 h 428256"/>
                <a:gd name="connsiteX129" fmla="*/ 8886 w 404780"/>
                <a:gd name="connsiteY129" fmla="*/ 151462 h 428256"/>
                <a:gd name="connsiteX130" fmla="*/ 7825 w 404780"/>
                <a:gd name="connsiteY130" fmla="*/ 151462 h 428256"/>
                <a:gd name="connsiteX131" fmla="*/ 5571 w 404780"/>
                <a:gd name="connsiteY131" fmla="*/ 150268 h 428256"/>
                <a:gd name="connsiteX132" fmla="*/ 4509 w 404780"/>
                <a:gd name="connsiteY132" fmla="*/ 150268 h 428256"/>
                <a:gd name="connsiteX133" fmla="*/ 1061 w 404780"/>
                <a:gd name="connsiteY133" fmla="*/ 148013 h 428256"/>
                <a:gd name="connsiteX134" fmla="*/ 0 w 404780"/>
                <a:gd name="connsiteY134" fmla="*/ 146952 h 428256"/>
                <a:gd name="connsiteX135" fmla="*/ 0 w 404780"/>
                <a:gd name="connsiteY135" fmla="*/ 144698 h 428256"/>
                <a:gd name="connsiteX136" fmla="*/ 1061 w 404780"/>
                <a:gd name="connsiteY136" fmla="*/ 145758 h 428256"/>
                <a:gd name="connsiteX137" fmla="*/ 4509 w 404780"/>
                <a:gd name="connsiteY137" fmla="*/ 148013 h 428256"/>
                <a:gd name="connsiteX138" fmla="*/ 3448 w 404780"/>
                <a:gd name="connsiteY138" fmla="*/ 146952 h 428256"/>
                <a:gd name="connsiteX139" fmla="*/ 4509 w 404780"/>
                <a:gd name="connsiteY139" fmla="*/ 145758 h 428256"/>
                <a:gd name="connsiteX140" fmla="*/ 5571 w 404780"/>
                <a:gd name="connsiteY140" fmla="*/ 146952 h 428256"/>
                <a:gd name="connsiteX141" fmla="*/ 24669 w 404780"/>
                <a:gd name="connsiteY141" fmla="*/ 122151 h 428256"/>
                <a:gd name="connsiteX142" fmla="*/ 23608 w 404780"/>
                <a:gd name="connsiteY142" fmla="*/ 121089 h 428256"/>
                <a:gd name="connsiteX143" fmla="*/ 23608 w 404780"/>
                <a:gd name="connsiteY143" fmla="*/ 117641 h 428256"/>
                <a:gd name="connsiteX144" fmla="*/ 22547 w 404780"/>
                <a:gd name="connsiteY144" fmla="*/ 114325 h 428256"/>
                <a:gd name="connsiteX145" fmla="*/ 24801 w 404780"/>
                <a:gd name="connsiteY145" fmla="*/ 114325 h 428256"/>
                <a:gd name="connsiteX146" fmla="*/ 25995 w 404780"/>
                <a:gd name="connsiteY146" fmla="*/ 117641 h 428256"/>
                <a:gd name="connsiteX147" fmla="*/ 24801 w 404780"/>
                <a:gd name="connsiteY147" fmla="*/ 121089 h 428256"/>
                <a:gd name="connsiteX148" fmla="*/ 28250 w 404780"/>
                <a:gd name="connsiteY148" fmla="*/ 117641 h 428256"/>
                <a:gd name="connsiteX149" fmla="*/ 22679 w 404780"/>
                <a:gd name="connsiteY149" fmla="*/ 107562 h 428256"/>
                <a:gd name="connsiteX150" fmla="*/ 22679 w 404780"/>
                <a:gd name="connsiteY150" fmla="*/ 106501 h 428256"/>
                <a:gd name="connsiteX151" fmla="*/ 16976 w 404780"/>
                <a:gd name="connsiteY151" fmla="*/ 106501 h 428256"/>
                <a:gd name="connsiteX152" fmla="*/ 14722 w 404780"/>
                <a:gd name="connsiteY152" fmla="*/ 105439 h 428256"/>
                <a:gd name="connsiteX153" fmla="*/ 13528 w 404780"/>
                <a:gd name="connsiteY153" fmla="*/ 104246 h 428256"/>
                <a:gd name="connsiteX154" fmla="*/ 11273 w 404780"/>
                <a:gd name="connsiteY154" fmla="*/ 103185 h 428256"/>
                <a:gd name="connsiteX155" fmla="*/ 9019 w 404780"/>
                <a:gd name="connsiteY155" fmla="*/ 98675 h 428256"/>
                <a:gd name="connsiteX156" fmla="*/ 5703 w 404780"/>
                <a:gd name="connsiteY156" fmla="*/ 96421 h 428256"/>
                <a:gd name="connsiteX157" fmla="*/ 5703 w 404780"/>
                <a:gd name="connsiteY157" fmla="*/ 94166 h 428256"/>
                <a:gd name="connsiteX158" fmla="*/ 6897 w 404780"/>
                <a:gd name="connsiteY158" fmla="*/ 96421 h 428256"/>
                <a:gd name="connsiteX159" fmla="*/ 19231 w 404780"/>
                <a:gd name="connsiteY159" fmla="*/ 103185 h 428256"/>
                <a:gd name="connsiteX160" fmla="*/ 21486 w 404780"/>
                <a:gd name="connsiteY160" fmla="*/ 105439 h 428256"/>
                <a:gd name="connsiteX161" fmla="*/ 23741 w 404780"/>
                <a:gd name="connsiteY161" fmla="*/ 106501 h 428256"/>
                <a:gd name="connsiteX162" fmla="*/ 24801 w 404780"/>
                <a:gd name="connsiteY162" fmla="*/ 109816 h 428256"/>
                <a:gd name="connsiteX163" fmla="*/ 27056 w 404780"/>
                <a:gd name="connsiteY163" fmla="*/ 112071 h 428256"/>
                <a:gd name="connsiteX164" fmla="*/ 27056 w 404780"/>
                <a:gd name="connsiteY164" fmla="*/ 113265 h 428256"/>
                <a:gd name="connsiteX165" fmla="*/ 28117 w 404780"/>
                <a:gd name="connsiteY165" fmla="*/ 116580 h 428256"/>
                <a:gd name="connsiteX166" fmla="*/ 39391 w 404780"/>
                <a:gd name="connsiteY166" fmla="*/ 105307 h 428256"/>
                <a:gd name="connsiteX167" fmla="*/ 39391 w 404780"/>
                <a:gd name="connsiteY167" fmla="*/ 104113 h 428256"/>
                <a:gd name="connsiteX168" fmla="*/ 37136 w 404780"/>
                <a:gd name="connsiteY168" fmla="*/ 104113 h 428256"/>
                <a:gd name="connsiteX169" fmla="*/ 36075 w 404780"/>
                <a:gd name="connsiteY169" fmla="*/ 103052 h 428256"/>
                <a:gd name="connsiteX170" fmla="*/ 31566 w 404780"/>
                <a:gd name="connsiteY170" fmla="*/ 100798 h 428256"/>
                <a:gd name="connsiteX171" fmla="*/ 30504 w 404780"/>
                <a:gd name="connsiteY171" fmla="*/ 100798 h 428256"/>
                <a:gd name="connsiteX172" fmla="*/ 32759 w 404780"/>
                <a:gd name="connsiteY172" fmla="*/ 96288 h 428256"/>
                <a:gd name="connsiteX173" fmla="*/ 31698 w 404780"/>
                <a:gd name="connsiteY173" fmla="*/ 94034 h 428256"/>
                <a:gd name="connsiteX174" fmla="*/ 30637 w 404780"/>
                <a:gd name="connsiteY174" fmla="*/ 94034 h 428256"/>
                <a:gd name="connsiteX175" fmla="*/ 30637 w 404780"/>
                <a:gd name="connsiteY175" fmla="*/ 89524 h 428256"/>
                <a:gd name="connsiteX176" fmla="*/ 24934 w 404780"/>
                <a:gd name="connsiteY176" fmla="*/ 90718 h 428256"/>
                <a:gd name="connsiteX177" fmla="*/ 20425 w 404780"/>
                <a:gd name="connsiteY177" fmla="*/ 85148 h 428256"/>
                <a:gd name="connsiteX178" fmla="*/ 19364 w 404780"/>
                <a:gd name="connsiteY178" fmla="*/ 85148 h 428256"/>
                <a:gd name="connsiteX179" fmla="*/ 15916 w 404780"/>
                <a:gd name="connsiteY179" fmla="*/ 81699 h 428256"/>
                <a:gd name="connsiteX180" fmla="*/ 13661 w 404780"/>
                <a:gd name="connsiteY180" fmla="*/ 74935 h 428256"/>
                <a:gd name="connsiteX181" fmla="*/ 11406 w 404780"/>
                <a:gd name="connsiteY181" fmla="*/ 74935 h 428256"/>
                <a:gd name="connsiteX182" fmla="*/ 5703 w 404780"/>
                <a:gd name="connsiteY182" fmla="*/ 70425 h 428256"/>
                <a:gd name="connsiteX183" fmla="*/ 4642 w 404780"/>
                <a:gd name="connsiteY183" fmla="*/ 72681 h 428256"/>
                <a:gd name="connsiteX184" fmla="*/ 3581 w 404780"/>
                <a:gd name="connsiteY184" fmla="*/ 71487 h 428256"/>
                <a:gd name="connsiteX185" fmla="*/ 3581 w 404780"/>
                <a:gd name="connsiteY185" fmla="*/ 70425 h 428256"/>
                <a:gd name="connsiteX186" fmla="*/ 4642 w 404780"/>
                <a:gd name="connsiteY186" fmla="*/ 69232 h 428256"/>
                <a:gd name="connsiteX187" fmla="*/ 5703 w 404780"/>
                <a:gd name="connsiteY187" fmla="*/ 69232 h 428256"/>
                <a:gd name="connsiteX188" fmla="*/ 5703 w 404780"/>
                <a:gd name="connsiteY188" fmla="*/ 70425 h 428256"/>
                <a:gd name="connsiteX189" fmla="*/ 6897 w 404780"/>
                <a:gd name="connsiteY189" fmla="*/ 70425 h 428256"/>
                <a:gd name="connsiteX190" fmla="*/ 6897 w 404780"/>
                <a:gd name="connsiteY190" fmla="*/ 62601 h 428256"/>
                <a:gd name="connsiteX191" fmla="*/ 4642 w 404780"/>
                <a:gd name="connsiteY191" fmla="*/ 62601 h 428256"/>
                <a:gd name="connsiteX192" fmla="*/ 1194 w 404780"/>
                <a:gd name="connsiteY192" fmla="*/ 54775 h 428256"/>
                <a:gd name="connsiteX193" fmla="*/ 3448 w 404780"/>
                <a:gd name="connsiteY193" fmla="*/ 53582 h 428256"/>
                <a:gd name="connsiteX194" fmla="*/ 5703 w 404780"/>
                <a:gd name="connsiteY194" fmla="*/ 60346 h 428256"/>
                <a:gd name="connsiteX195" fmla="*/ 7958 w 404780"/>
                <a:gd name="connsiteY195" fmla="*/ 60346 h 428256"/>
                <a:gd name="connsiteX196" fmla="*/ 7958 w 404780"/>
                <a:gd name="connsiteY196" fmla="*/ 69365 h 428256"/>
                <a:gd name="connsiteX197" fmla="*/ 10212 w 404780"/>
                <a:gd name="connsiteY197" fmla="*/ 70558 h 428256"/>
                <a:gd name="connsiteX198" fmla="*/ 12467 w 404780"/>
                <a:gd name="connsiteY198" fmla="*/ 70558 h 428256"/>
                <a:gd name="connsiteX199" fmla="*/ 13528 w 404780"/>
                <a:gd name="connsiteY199" fmla="*/ 75068 h 428256"/>
                <a:gd name="connsiteX200" fmla="*/ 14722 w 404780"/>
                <a:gd name="connsiteY200" fmla="*/ 75068 h 428256"/>
                <a:gd name="connsiteX201" fmla="*/ 24801 w 404780"/>
                <a:gd name="connsiteY201" fmla="*/ 87402 h 428256"/>
                <a:gd name="connsiteX202" fmla="*/ 27056 w 404780"/>
                <a:gd name="connsiteY202" fmla="*/ 86341 h 428256"/>
                <a:gd name="connsiteX203" fmla="*/ 28117 w 404780"/>
                <a:gd name="connsiteY203" fmla="*/ 86341 h 428256"/>
                <a:gd name="connsiteX204" fmla="*/ 32626 w 404780"/>
                <a:gd name="connsiteY204" fmla="*/ 88595 h 428256"/>
                <a:gd name="connsiteX205" fmla="*/ 34881 w 404780"/>
                <a:gd name="connsiteY205" fmla="*/ 95360 h 428256"/>
                <a:gd name="connsiteX206" fmla="*/ 35942 w 404780"/>
                <a:gd name="connsiteY206" fmla="*/ 97615 h 428256"/>
                <a:gd name="connsiteX207" fmla="*/ 35942 w 404780"/>
                <a:gd name="connsiteY207" fmla="*/ 99869 h 428256"/>
                <a:gd name="connsiteX208" fmla="*/ 37003 w 404780"/>
                <a:gd name="connsiteY208" fmla="*/ 101062 h 428256"/>
                <a:gd name="connsiteX209" fmla="*/ 41513 w 404780"/>
                <a:gd name="connsiteY209" fmla="*/ 103318 h 428256"/>
                <a:gd name="connsiteX210" fmla="*/ 71885 w 404780"/>
                <a:gd name="connsiteY210" fmla="*/ 70691 h 428256"/>
                <a:gd name="connsiteX211" fmla="*/ 77455 w 404780"/>
                <a:gd name="connsiteY211" fmla="*/ 65121 h 428256"/>
                <a:gd name="connsiteX212" fmla="*/ 76394 w 404780"/>
                <a:gd name="connsiteY212" fmla="*/ 59418 h 428256"/>
                <a:gd name="connsiteX213" fmla="*/ 83158 w 404780"/>
                <a:gd name="connsiteY213" fmla="*/ 61672 h 428256"/>
                <a:gd name="connsiteX214" fmla="*/ 84219 w 404780"/>
                <a:gd name="connsiteY214" fmla="*/ 61672 h 428256"/>
                <a:gd name="connsiteX215" fmla="*/ 84219 w 404780"/>
                <a:gd name="connsiteY215" fmla="*/ 62866 h 428256"/>
                <a:gd name="connsiteX216" fmla="*/ 86473 w 404780"/>
                <a:gd name="connsiteY216" fmla="*/ 63927 h 428256"/>
                <a:gd name="connsiteX217" fmla="*/ 88728 w 404780"/>
                <a:gd name="connsiteY217" fmla="*/ 63927 h 428256"/>
                <a:gd name="connsiteX218" fmla="*/ 90983 w 404780"/>
                <a:gd name="connsiteY218" fmla="*/ 67375 h 428256"/>
                <a:gd name="connsiteX219" fmla="*/ 89922 w 404780"/>
                <a:gd name="connsiteY219" fmla="*/ 68436 h 428256"/>
                <a:gd name="connsiteX220" fmla="*/ 109020 w 404780"/>
                <a:gd name="connsiteY220" fmla="*/ 79710 h 428256"/>
                <a:gd name="connsiteX221" fmla="*/ 120294 w 404780"/>
                <a:gd name="connsiteY221" fmla="*/ 84219 h 428256"/>
                <a:gd name="connsiteX222" fmla="*/ 173212 w 404780"/>
                <a:gd name="connsiteY222" fmla="*/ 114591 h 428256"/>
                <a:gd name="connsiteX223" fmla="*/ 192310 w 404780"/>
                <a:gd name="connsiteY223" fmla="*/ 123609 h 428256"/>
                <a:gd name="connsiteX224" fmla="*/ 197881 w 404780"/>
                <a:gd name="connsiteY224" fmla="*/ 109021 h 428256"/>
                <a:gd name="connsiteX225" fmla="*/ 194565 w 404780"/>
                <a:gd name="connsiteY225" fmla="*/ 104511 h 428256"/>
                <a:gd name="connsiteX226" fmla="*/ 193371 w 404780"/>
                <a:gd name="connsiteY226" fmla="*/ 104511 h 428256"/>
                <a:gd name="connsiteX227" fmla="*/ 191117 w 404780"/>
                <a:gd name="connsiteY227" fmla="*/ 105705 h 428256"/>
                <a:gd name="connsiteX228" fmla="*/ 192178 w 404780"/>
                <a:gd name="connsiteY228" fmla="*/ 105705 h 428256"/>
                <a:gd name="connsiteX229" fmla="*/ 192178 w 404780"/>
                <a:gd name="connsiteY229" fmla="*/ 106766 h 428256"/>
                <a:gd name="connsiteX230" fmla="*/ 191117 w 404780"/>
                <a:gd name="connsiteY230" fmla="*/ 107827 h 428256"/>
                <a:gd name="connsiteX231" fmla="*/ 189923 w 404780"/>
                <a:gd name="connsiteY231" fmla="*/ 106766 h 428256"/>
                <a:gd name="connsiteX232" fmla="*/ 185414 w 404780"/>
                <a:gd name="connsiteY232" fmla="*/ 104511 h 428256"/>
                <a:gd name="connsiteX233" fmla="*/ 186608 w 404780"/>
                <a:gd name="connsiteY233" fmla="*/ 103450 h 428256"/>
                <a:gd name="connsiteX234" fmla="*/ 192178 w 404780"/>
                <a:gd name="connsiteY234" fmla="*/ 101195 h 428256"/>
                <a:gd name="connsiteX235" fmla="*/ 194433 w 404780"/>
                <a:gd name="connsiteY235" fmla="*/ 103450 h 428256"/>
                <a:gd name="connsiteX236" fmla="*/ 194433 w 404780"/>
                <a:gd name="connsiteY236" fmla="*/ 101195 h 428256"/>
                <a:gd name="connsiteX237" fmla="*/ 197748 w 404780"/>
                <a:gd name="connsiteY237" fmla="*/ 97747 h 428256"/>
                <a:gd name="connsiteX238" fmla="*/ 197748 w 404780"/>
                <a:gd name="connsiteY238" fmla="*/ 95492 h 428256"/>
                <a:gd name="connsiteX239" fmla="*/ 193239 w 404780"/>
                <a:gd name="connsiteY239" fmla="*/ 94299 h 428256"/>
                <a:gd name="connsiteX240" fmla="*/ 193239 w 404780"/>
                <a:gd name="connsiteY240" fmla="*/ 95492 h 428256"/>
                <a:gd name="connsiteX241" fmla="*/ 188730 w 404780"/>
                <a:gd name="connsiteY241" fmla="*/ 94299 h 428256"/>
                <a:gd name="connsiteX242" fmla="*/ 187668 w 404780"/>
                <a:gd name="connsiteY242" fmla="*/ 85280 h 428256"/>
                <a:gd name="connsiteX243" fmla="*/ 185414 w 404780"/>
                <a:gd name="connsiteY243" fmla="*/ 85280 h 428256"/>
                <a:gd name="connsiteX244" fmla="*/ 183159 w 404780"/>
                <a:gd name="connsiteY244" fmla="*/ 88595 h 428256"/>
                <a:gd name="connsiteX245" fmla="*/ 174141 w 404780"/>
                <a:gd name="connsiteY245" fmla="*/ 84086 h 428256"/>
                <a:gd name="connsiteX246" fmla="*/ 175334 w 404780"/>
                <a:gd name="connsiteY246" fmla="*/ 83025 h 428256"/>
                <a:gd name="connsiteX247" fmla="*/ 169631 w 404780"/>
                <a:gd name="connsiteY247" fmla="*/ 80771 h 428256"/>
                <a:gd name="connsiteX248" fmla="*/ 166316 w 404780"/>
                <a:gd name="connsiteY248" fmla="*/ 76261 h 428256"/>
                <a:gd name="connsiteX249" fmla="*/ 167509 w 404780"/>
                <a:gd name="connsiteY249" fmla="*/ 74007 h 428256"/>
                <a:gd name="connsiteX250" fmla="*/ 173079 w 404780"/>
                <a:gd name="connsiteY250" fmla="*/ 77455 h 428256"/>
                <a:gd name="connsiteX251" fmla="*/ 176395 w 404780"/>
                <a:gd name="connsiteY251" fmla="*/ 81964 h 428256"/>
                <a:gd name="connsiteX252" fmla="*/ 180905 w 404780"/>
                <a:gd name="connsiteY252" fmla="*/ 76394 h 428256"/>
                <a:gd name="connsiteX253" fmla="*/ 178650 w 404780"/>
                <a:gd name="connsiteY253" fmla="*/ 74139 h 428256"/>
                <a:gd name="connsiteX254" fmla="*/ 179843 w 404780"/>
                <a:gd name="connsiteY254" fmla="*/ 74139 h 428256"/>
                <a:gd name="connsiteX255" fmla="*/ 182098 w 404780"/>
                <a:gd name="connsiteY255" fmla="*/ 76394 h 428256"/>
                <a:gd name="connsiteX256" fmla="*/ 181037 w 404780"/>
                <a:gd name="connsiteY256" fmla="*/ 79710 h 428256"/>
                <a:gd name="connsiteX257" fmla="*/ 183292 w 404780"/>
                <a:gd name="connsiteY257" fmla="*/ 85412 h 428256"/>
                <a:gd name="connsiteX258" fmla="*/ 190056 w 404780"/>
                <a:gd name="connsiteY258" fmla="*/ 78648 h 428256"/>
                <a:gd name="connsiteX259" fmla="*/ 194565 w 404780"/>
                <a:gd name="connsiteY259" fmla="*/ 78648 h 428256"/>
                <a:gd name="connsiteX260" fmla="*/ 194565 w 404780"/>
                <a:gd name="connsiteY260" fmla="*/ 79710 h 428256"/>
                <a:gd name="connsiteX261" fmla="*/ 195759 w 404780"/>
                <a:gd name="connsiteY261" fmla="*/ 80904 h 428256"/>
                <a:gd name="connsiteX262" fmla="*/ 195759 w 404780"/>
                <a:gd name="connsiteY262" fmla="*/ 77588 h 428256"/>
                <a:gd name="connsiteX263" fmla="*/ 196820 w 404780"/>
                <a:gd name="connsiteY263" fmla="*/ 77588 h 428256"/>
                <a:gd name="connsiteX264" fmla="*/ 195759 w 404780"/>
                <a:gd name="connsiteY264" fmla="*/ 80904 h 428256"/>
                <a:gd name="connsiteX265" fmla="*/ 192443 w 404780"/>
                <a:gd name="connsiteY265" fmla="*/ 81964 h 428256"/>
                <a:gd name="connsiteX266" fmla="*/ 190188 w 404780"/>
                <a:gd name="connsiteY266" fmla="*/ 84219 h 428256"/>
                <a:gd name="connsiteX267" fmla="*/ 191382 w 404780"/>
                <a:gd name="connsiteY267" fmla="*/ 88728 h 428256"/>
                <a:gd name="connsiteX268" fmla="*/ 193637 w 404780"/>
                <a:gd name="connsiteY268" fmla="*/ 90983 h 428256"/>
                <a:gd name="connsiteX269" fmla="*/ 194830 w 404780"/>
                <a:gd name="connsiteY269" fmla="*/ 90983 h 428256"/>
                <a:gd name="connsiteX270" fmla="*/ 196024 w 404780"/>
                <a:gd name="connsiteY270" fmla="*/ 93238 h 428256"/>
                <a:gd name="connsiteX271" fmla="*/ 199340 w 404780"/>
                <a:gd name="connsiteY271" fmla="*/ 94299 h 428256"/>
                <a:gd name="connsiteX272" fmla="*/ 200401 w 404780"/>
                <a:gd name="connsiteY272" fmla="*/ 98808 h 428256"/>
                <a:gd name="connsiteX273" fmla="*/ 195891 w 404780"/>
                <a:gd name="connsiteY273" fmla="*/ 101062 h 428256"/>
                <a:gd name="connsiteX274" fmla="*/ 195891 w 404780"/>
                <a:gd name="connsiteY274" fmla="*/ 102124 h 428256"/>
                <a:gd name="connsiteX275" fmla="*/ 198146 w 404780"/>
                <a:gd name="connsiteY275" fmla="*/ 104378 h 428256"/>
                <a:gd name="connsiteX276" fmla="*/ 201595 w 404780"/>
                <a:gd name="connsiteY276" fmla="*/ 104378 h 428256"/>
                <a:gd name="connsiteX277" fmla="*/ 210613 w 404780"/>
                <a:gd name="connsiteY277" fmla="*/ 46951 h 428256"/>
                <a:gd name="connsiteX278" fmla="*/ 210613 w 404780"/>
                <a:gd name="connsiteY278" fmla="*/ 42441 h 428256"/>
                <a:gd name="connsiteX279" fmla="*/ 217377 w 404780"/>
                <a:gd name="connsiteY279" fmla="*/ 3051 h 428256"/>
                <a:gd name="connsiteX280" fmla="*/ 217377 w 404780"/>
                <a:gd name="connsiteY280" fmla="*/ 796 h 42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404780" h="428256">
                  <a:moveTo>
                    <a:pt x="216714" y="1194"/>
                  </a:moveTo>
                  <a:lnTo>
                    <a:pt x="217775" y="2387"/>
                  </a:lnTo>
                  <a:lnTo>
                    <a:pt x="218969" y="1194"/>
                  </a:lnTo>
                  <a:lnTo>
                    <a:pt x="221223" y="2387"/>
                  </a:lnTo>
                  <a:lnTo>
                    <a:pt x="224672" y="133"/>
                  </a:lnTo>
                  <a:lnTo>
                    <a:pt x="247219" y="12467"/>
                  </a:lnTo>
                  <a:lnTo>
                    <a:pt x="248412" y="13661"/>
                  </a:lnTo>
                  <a:lnTo>
                    <a:pt x="249473" y="12467"/>
                  </a:lnTo>
                  <a:lnTo>
                    <a:pt x="255044" y="21486"/>
                  </a:lnTo>
                  <a:lnTo>
                    <a:pt x="252789" y="22547"/>
                  </a:lnTo>
                  <a:lnTo>
                    <a:pt x="255044" y="24801"/>
                  </a:lnTo>
                  <a:lnTo>
                    <a:pt x="264062" y="9019"/>
                  </a:lnTo>
                  <a:lnTo>
                    <a:pt x="275336" y="16844"/>
                  </a:lnTo>
                  <a:lnTo>
                    <a:pt x="273081" y="20160"/>
                  </a:lnTo>
                  <a:lnTo>
                    <a:pt x="283161" y="26924"/>
                  </a:lnTo>
                  <a:lnTo>
                    <a:pt x="296689" y="37004"/>
                  </a:lnTo>
                  <a:lnTo>
                    <a:pt x="301198" y="29178"/>
                  </a:lnTo>
                  <a:lnTo>
                    <a:pt x="297882" y="26924"/>
                  </a:lnTo>
                  <a:lnTo>
                    <a:pt x="296821" y="25863"/>
                  </a:lnTo>
                  <a:lnTo>
                    <a:pt x="304779" y="14590"/>
                  </a:lnTo>
                  <a:lnTo>
                    <a:pt x="300270" y="11274"/>
                  </a:lnTo>
                  <a:lnTo>
                    <a:pt x="309288" y="0"/>
                  </a:lnTo>
                  <a:lnTo>
                    <a:pt x="311543" y="1061"/>
                  </a:lnTo>
                  <a:lnTo>
                    <a:pt x="309288" y="3316"/>
                  </a:lnTo>
                  <a:lnTo>
                    <a:pt x="310349" y="4377"/>
                  </a:lnTo>
                  <a:lnTo>
                    <a:pt x="305840" y="7825"/>
                  </a:lnTo>
                  <a:lnTo>
                    <a:pt x="308095" y="10080"/>
                  </a:lnTo>
                  <a:lnTo>
                    <a:pt x="305840" y="14590"/>
                  </a:lnTo>
                  <a:lnTo>
                    <a:pt x="309156" y="19098"/>
                  </a:lnTo>
                  <a:lnTo>
                    <a:pt x="303586" y="22414"/>
                  </a:lnTo>
                  <a:lnTo>
                    <a:pt x="306901" y="27985"/>
                  </a:lnTo>
                  <a:lnTo>
                    <a:pt x="305840" y="29178"/>
                  </a:lnTo>
                  <a:lnTo>
                    <a:pt x="303586" y="27985"/>
                  </a:lnTo>
                  <a:lnTo>
                    <a:pt x="302392" y="29178"/>
                  </a:lnTo>
                  <a:lnTo>
                    <a:pt x="304646" y="32494"/>
                  </a:lnTo>
                  <a:lnTo>
                    <a:pt x="311411" y="39258"/>
                  </a:lnTo>
                  <a:lnTo>
                    <a:pt x="311411" y="40319"/>
                  </a:lnTo>
                  <a:lnTo>
                    <a:pt x="312604" y="42574"/>
                  </a:lnTo>
                  <a:lnTo>
                    <a:pt x="312604" y="43635"/>
                  </a:lnTo>
                  <a:lnTo>
                    <a:pt x="315920" y="48144"/>
                  </a:lnTo>
                  <a:lnTo>
                    <a:pt x="316981" y="48144"/>
                  </a:lnTo>
                  <a:lnTo>
                    <a:pt x="320429" y="52654"/>
                  </a:lnTo>
                  <a:lnTo>
                    <a:pt x="318174" y="53715"/>
                  </a:lnTo>
                  <a:lnTo>
                    <a:pt x="315920" y="50399"/>
                  </a:lnTo>
                  <a:lnTo>
                    <a:pt x="311411" y="52654"/>
                  </a:lnTo>
                  <a:lnTo>
                    <a:pt x="311411" y="55969"/>
                  </a:lnTo>
                  <a:lnTo>
                    <a:pt x="314726" y="54908"/>
                  </a:lnTo>
                  <a:lnTo>
                    <a:pt x="314726" y="53715"/>
                  </a:lnTo>
                  <a:lnTo>
                    <a:pt x="318042" y="55969"/>
                  </a:lnTo>
                  <a:lnTo>
                    <a:pt x="319236" y="58224"/>
                  </a:lnTo>
                  <a:lnTo>
                    <a:pt x="323745" y="57163"/>
                  </a:lnTo>
                  <a:lnTo>
                    <a:pt x="323745" y="59418"/>
                  </a:lnTo>
                  <a:lnTo>
                    <a:pt x="320429" y="60611"/>
                  </a:lnTo>
                  <a:lnTo>
                    <a:pt x="320429" y="63927"/>
                  </a:lnTo>
                  <a:lnTo>
                    <a:pt x="323745" y="67375"/>
                  </a:lnTo>
                  <a:lnTo>
                    <a:pt x="330509" y="67375"/>
                  </a:lnTo>
                  <a:lnTo>
                    <a:pt x="332763" y="71885"/>
                  </a:lnTo>
                  <a:lnTo>
                    <a:pt x="337273" y="68569"/>
                  </a:lnTo>
                  <a:lnTo>
                    <a:pt x="337273" y="65254"/>
                  </a:lnTo>
                  <a:lnTo>
                    <a:pt x="335018" y="55174"/>
                  </a:lnTo>
                  <a:lnTo>
                    <a:pt x="337273" y="55174"/>
                  </a:lnTo>
                  <a:lnTo>
                    <a:pt x="338334" y="57428"/>
                  </a:lnTo>
                  <a:lnTo>
                    <a:pt x="342843" y="57428"/>
                  </a:lnTo>
                  <a:lnTo>
                    <a:pt x="344037" y="60744"/>
                  </a:lnTo>
                  <a:lnTo>
                    <a:pt x="348546" y="59550"/>
                  </a:lnTo>
                  <a:lnTo>
                    <a:pt x="345098" y="51725"/>
                  </a:lnTo>
                  <a:lnTo>
                    <a:pt x="350668" y="50664"/>
                  </a:lnTo>
                  <a:lnTo>
                    <a:pt x="350668" y="52918"/>
                  </a:lnTo>
                  <a:lnTo>
                    <a:pt x="349607" y="53980"/>
                  </a:lnTo>
                  <a:lnTo>
                    <a:pt x="349607" y="57428"/>
                  </a:lnTo>
                  <a:lnTo>
                    <a:pt x="350668" y="59683"/>
                  </a:lnTo>
                  <a:lnTo>
                    <a:pt x="343904" y="65385"/>
                  </a:lnTo>
                  <a:lnTo>
                    <a:pt x="340588" y="69895"/>
                  </a:lnTo>
                  <a:lnTo>
                    <a:pt x="340588" y="75598"/>
                  </a:lnTo>
                  <a:lnTo>
                    <a:pt x="339395" y="77853"/>
                  </a:lnTo>
                  <a:lnTo>
                    <a:pt x="343904" y="78914"/>
                  </a:lnTo>
                  <a:lnTo>
                    <a:pt x="343904" y="79975"/>
                  </a:lnTo>
                  <a:lnTo>
                    <a:pt x="347220" y="79975"/>
                  </a:lnTo>
                  <a:lnTo>
                    <a:pt x="349475" y="82229"/>
                  </a:lnTo>
                  <a:lnTo>
                    <a:pt x="353984" y="84484"/>
                  </a:lnTo>
                  <a:lnTo>
                    <a:pt x="355178" y="86739"/>
                  </a:lnTo>
                  <a:lnTo>
                    <a:pt x="348413" y="90055"/>
                  </a:lnTo>
                  <a:lnTo>
                    <a:pt x="343904" y="90055"/>
                  </a:lnTo>
                  <a:lnTo>
                    <a:pt x="341650" y="91248"/>
                  </a:lnTo>
                  <a:lnTo>
                    <a:pt x="338201" y="91248"/>
                  </a:lnTo>
                  <a:lnTo>
                    <a:pt x="341650" y="94564"/>
                  </a:lnTo>
                  <a:lnTo>
                    <a:pt x="344965" y="93503"/>
                  </a:lnTo>
                  <a:lnTo>
                    <a:pt x="363003" y="103582"/>
                  </a:lnTo>
                  <a:lnTo>
                    <a:pt x="365257" y="108092"/>
                  </a:lnTo>
                  <a:lnTo>
                    <a:pt x="359687" y="115917"/>
                  </a:lnTo>
                  <a:lnTo>
                    <a:pt x="361942" y="119365"/>
                  </a:lnTo>
                  <a:lnTo>
                    <a:pt x="360880" y="127191"/>
                  </a:lnTo>
                  <a:lnTo>
                    <a:pt x="366451" y="127191"/>
                  </a:lnTo>
                  <a:lnTo>
                    <a:pt x="370960" y="139525"/>
                  </a:lnTo>
                  <a:lnTo>
                    <a:pt x="369899" y="140586"/>
                  </a:lnTo>
                  <a:lnTo>
                    <a:pt x="372154" y="141779"/>
                  </a:lnTo>
                  <a:lnTo>
                    <a:pt x="372154" y="147350"/>
                  </a:lnTo>
                  <a:lnTo>
                    <a:pt x="374409" y="149605"/>
                  </a:lnTo>
                  <a:lnTo>
                    <a:pt x="376663" y="148411"/>
                  </a:lnTo>
                  <a:lnTo>
                    <a:pt x="375602" y="145095"/>
                  </a:lnTo>
                  <a:lnTo>
                    <a:pt x="381173" y="143902"/>
                  </a:lnTo>
                  <a:lnTo>
                    <a:pt x="384621" y="149605"/>
                  </a:lnTo>
                  <a:lnTo>
                    <a:pt x="376796" y="152920"/>
                  </a:lnTo>
                  <a:lnTo>
                    <a:pt x="377857" y="158491"/>
                  </a:lnTo>
                  <a:lnTo>
                    <a:pt x="386876" y="161939"/>
                  </a:lnTo>
                  <a:lnTo>
                    <a:pt x="388069" y="160745"/>
                  </a:lnTo>
                  <a:lnTo>
                    <a:pt x="389130" y="163000"/>
                  </a:lnTo>
                  <a:lnTo>
                    <a:pt x="384621" y="166316"/>
                  </a:lnTo>
                  <a:lnTo>
                    <a:pt x="385682" y="167509"/>
                  </a:lnTo>
                  <a:lnTo>
                    <a:pt x="385682" y="168570"/>
                  </a:lnTo>
                  <a:lnTo>
                    <a:pt x="382234" y="169764"/>
                  </a:lnTo>
                  <a:lnTo>
                    <a:pt x="393507" y="184353"/>
                  </a:lnTo>
                  <a:lnTo>
                    <a:pt x="395762" y="184353"/>
                  </a:lnTo>
                  <a:lnTo>
                    <a:pt x="404780" y="191117"/>
                  </a:lnTo>
                  <a:lnTo>
                    <a:pt x="403719" y="192178"/>
                  </a:lnTo>
                  <a:lnTo>
                    <a:pt x="399210" y="187669"/>
                  </a:lnTo>
                  <a:lnTo>
                    <a:pt x="393640" y="187669"/>
                  </a:lnTo>
                  <a:lnTo>
                    <a:pt x="395894" y="190985"/>
                  </a:lnTo>
                  <a:lnTo>
                    <a:pt x="384621" y="203319"/>
                  </a:lnTo>
                  <a:lnTo>
                    <a:pt x="393640" y="215653"/>
                  </a:lnTo>
                  <a:lnTo>
                    <a:pt x="367777" y="233690"/>
                  </a:lnTo>
                  <a:lnTo>
                    <a:pt x="325071" y="265123"/>
                  </a:lnTo>
                  <a:lnTo>
                    <a:pt x="305973" y="367512"/>
                  </a:lnTo>
                  <a:lnTo>
                    <a:pt x="284619" y="415922"/>
                  </a:lnTo>
                  <a:lnTo>
                    <a:pt x="255309" y="428256"/>
                  </a:lnTo>
                  <a:lnTo>
                    <a:pt x="227192" y="391120"/>
                  </a:lnTo>
                  <a:lnTo>
                    <a:pt x="176528" y="325867"/>
                  </a:lnTo>
                  <a:lnTo>
                    <a:pt x="124803" y="242577"/>
                  </a:lnTo>
                  <a:lnTo>
                    <a:pt x="84351" y="205441"/>
                  </a:lnTo>
                  <a:lnTo>
                    <a:pt x="8886" y="151462"/>
                  </a:lnTo>
                  <a:lnTo>
                    <a:pt x="7825" y="151462"/>
                  </a:lnTo>
                  <a:lnTo>
                    <a:pt x="5571" y="150268"/>
                  </a:lnTo>
                  <a:lnTo>
                    <a:pt x="4509" y="150268"/>
                  </a:lnTo>
                  <a:lnTo>
                    <a:pt x="1061" y="148013"/>
                  </a:lnTo>
                  <a:lnTo>
                    <a:pt x="0" y="146952"/>
                  </a:lnTo>
                  <a:lnTo>
                    <a:pt x="0" y="144698"/>
                  </a:lnTo>
                  <a:lnTo>
                    <a:pt x="1061" y="145758"/>
                  </a:lnTo>
                  <a:lnTo>
                    <a:pt x="4509" y="148013"/>
                  </a:lnTo>
                  <a:lnTo>
                    <a:pt x="3448" y="146952"/>
                  </a:lnTo>
                  <a:lnTo>
                    <a:pt x="4509" y="145758"/>
                  </a:lnTo>
                  <a:lnTo>
                    <a:pt x="5571" y="146952"/>
                  </a:lnTo>
                  <a:lnTo>
                    <a:pt x="24669" y="122151"/>
                  </a:lnTo>
                  <a:lnTo>
                    <a:pt x="23608" y="121089"/>
                  </a:lnTo>
                  <a:lnTo>
                    <a:pt x="23608" y="117641"/>
                  </a:lnTo>
                  <a:lnTo>
                    <a:pt x="22547" y="114325"/>
                  </a:lnTo>
                  <a:lnTo>
                    <a:pt x="24801" y="114325"/>
                  </a:lnTo>
                  <a:lnTo>
                    <a:pt x="25995" y="117641"/>
                  </a:lnTo>
                  <a:lnTo>
                    <a:pt x="24801" y="121089"/>
                  </a:lnTo>
                  <a:lnTo>
                    <a:pt x="28250" y="117641"/>
                  </a:lnTo>
                  <a:lnTo>
                    <a:pt x="22679" y="107562"/>
                  </a:lnTo>
                  <a:lnTo>
                    <a:pt x="22679" y="106501"/>
                  </a:lnTo>
                  <a:lnTo>
                    <a:pt x="16976" y="106501"/>
                  </a:lnTo>
                  <a:lnTo>
                    <a:pt x="14722" y="105439"/>
                  </a:lnTo>
                  <a:lnTo>
                    <a:pt x="13528" y="104246"/>
                  </a:lnTo>
                  <a:lnTo>
                    <a:pt x="11273" y="103185"/>
                  </a:lnTo>
                  <a:lnTo>
                    <a:pt x="9019" y="98675"/>
                  </a:lnTo>
                  <a:lnTo>
                    <a:pt x="5703" y="96421"/>
                  </a:lnTo>
                  <a:lnTo>
                    <a:pt x="5703" y="94166"/>
                  </a:lnTo>
                  <a:lnTo>
                    <a:pt x="6897" y="96421"/>
                  </a:lnTo>
                  <a:lnTo>
                    <a:pt x="19231" y="103185"/>
                  </a:lnTo>
                  <a:lnTo>
                    <a:pt x="21486" y="105439"/>
                  </a:lnTo>
                  <a:lnTo>
                    <a:pt x="23741" y="106501"/>
                  </a:lnTo>
                  <a:lnTo>
                    <a:pt x="24801" y="109816"/>
                  </a:lnTo>
                  <a:lnTo>
                    <a:pt x="27056" y="112071"/>
                  </a:lnTo>
                  <a:lnTo>
                    <a:pt x="27056" y="113265"/>
                  </a:lnTo>
                  <a:lnTo>
                    <a:pt x="28117" y="116580"/>
                  </a:lnTo>
                  <a:lnTo>
                    <a:pt x="39391" y="105307"/>
                  </a:lnTo>
                  <a:lnTo>
                    <a:pt x="39391" y="104113"/>
                  </a:lnTo>
                  <a:lnTo>
                    <a:pt x="37136" y="104113"/>
                  </a:lnTo>
                  <a:lnTo>
                    <a:pt x="36075" y="103052"/>
                  </a:lnTo>
                  <a:lnTo>
                    <a:pt x="31566" y="100798"/>
                  </a:lnTo>
                  <a:lnTo>
                    <a:pt x="30504" y="100798"/>
                  </a:lnTo>
                  <a:lnTo>
                    <a:pt x="32759" y="96288"/>
                  </a:lnTo>
                  <a:lnTo>
                    <a:pt x="31698" y="94034"/>
                  </a:lnTo>
                  <a:lnTo>
                    <a:pt x="30637" y="94034"/>
                  </a:lnTo>
                  <a:lnTo>
                    <a:pt x="30637" y="89524"/>
                  </a:lnTo>
                  <a:lnTo>
                    <a:pt x="24934" y="90718"/>
                  </a:lnTo>
                  <a:lnTo>
                    <a:pt x="20425" y="85148"/>
                  </a:lnTo>
                  <a:lnTo>
                    <a:pt x="19364" y="85148"/>
                  </a:lnTo>
                  <a:lnTo>
                    <a:pt x="15916" y="81699"/>
                  </a:lnTo>
                  <a:lnTo>
                    <a:pt x="13661" y="74935"/>
                  </a:lnTo>
                  <a:lnTo>
                    <a:pt x="11406" y="74935"/>
                  </a:lnTo>
                  <a:lnTo>
                    <a:pt x="5703" y="70425"/>
                  </a:lnTo>
                  <a:lnTo>
                    <a:pt x="4642" y="72681"/>
                  </a:lnTo>
                  <a:lnTo>
                    <a:pt x="3581" y="71487"/>
                  </a:lnTo>
                  <a:lnTo>
                    <a:pt x="3581" y="70425"/>
                  </a:lnTo>
                  <a:lnTo>
                    <a:pt x="4642" y="69232"/>
                  </a:lnTo>
                  <a:lnTo>
                    <a:pt x="5703" y="69232"/>
                  </a:lnTo>
                  <a:lnTo>
                    <a:pt x="5703" y="70425"/>
                  </a:lnTo>
                  <a:lnTo>
                    <a:pt x="6897" y="70425"/>
                  </a:lnTo>
                  <a:lnTo>
                    <a:pt x="6897" y="62601"/>
                  </a:lnTo>
                  <a:lnTo>
                    <a:pt x="4642" y="62601"/>
                  </a:lnTo>
                  <a:lnTo>
                    <a:pt x="1194" y="54775"/>
                  </a:lnTo>
                  <a:lnTo>
                    <a:pt x="3448" y="53582"/>
                  </a:lnTo>
                  <a:lnTo>
                    <a:pt x="5703" y="60346"/>
                  </a:lnTo>
                  <a:lnTo>
                    <a:pt x="7958" y="60346"/>
                  </a:lnTo>
                  <a:lnTo>
                    <a:pt x="7958" y="69365"/>
                  </a:lnTo>
                  <a:lnTo>
                    <a:pt x="10212" y="70558"/>
                  </a:lnTo>
                  <a:lnTo>
                    <a:pt x="12467" y="70558"/>
                  </a:lnTo>
                  <a:lnTo>
                    <a:pt x="13528" y="75068"/>
                  </a:lnTo>
                  <a:lnTo>
                    <a:pt x="14722" y="75068"/>
                  </a:lnTo>
                  <a:cubicBezTo>
                    <a:pt x="19496" y="88994"/>
                    <a:pt x="17374" y="75068"/>
                    <a:pt x="24801" y="87402"/>
                  </a:cubicBezTo>
                  <a:lnTo>
                    <a:pt x="27056" y="86341"/>
                  </a:lnTo>
                  <a:lnTo>
                    <a:pt x="28117" y="86341"/>
                  </a:lnTo>
                  <a:lnTo>
                    <a:pt x="32626" y="88595"/>
                  </a:lnTo>
                  <a:lnTo>
                    <a:pt x="34881" y="95360"/>
                  </a:lnTo>
                  <a:lnTo>
                    <a:pt x="35942" y="97615"/>
                  </a:lnTo>
                  <a:lnTo>
                    <a:pt x="35942" y="99869"/>
                  </a:lnTo>
                  <a:lnTo>
                    <a:pt x="37003" y="101062"/>
                  </a:lnTo>
                  <a:lnTo>
                    <a:pt x="41513" y="103318"/>
                  </a:lnTo>
                  <a:lnTo>
                    <a:pt x="71885" y="70691"/>
                  </a:lnTo>
                  <a:lnTo>
                    <a:pt x="77455" y="65121"/>
                  </a:lnTo>
                  <a:lnTo>
                    <a:pt x="76394" y="59418"/>
                  </a:lnTo>
                  <a:lnTo>
                    <a:pt x="83158" y="61672"/>
                  </a:lnTo>
                  <a:lnTo>
                    <a:pt x="84219" y="61672"/>
                  </a:lnTo>
                  <a:lnTo>
                    <a:pt x="84219" y="62866"/>
                  </a:lnTo>
                  <a:lnTo>
                    <a:pt x="86473" y="63927"/>
                  </a:lnTo>
                  <a:lnTo>
                    <a:pt x="88728" y="63927"/>
                  </a:lnTo>
                  <a:lnTo>
                    <a:pt x="90983" y="67375"/>
                  </a:lnTo>
                  <a:lnTo>
                    <a:pt x="89922" y="68436"/>
                  </a:lnTo>
                  <a:lnTo>
                    <a:pt x="109020" y="79710"/>
                  </a:lnTo>
                  <a:lnTo>
                    <a:pt x="120294" y="84219"/>
                  </a:lnTo>
                  <a:lnTo>
                    <a:pt x="173212" y="114591"/>
                  </a:lnTo>
                  <a:lnTo>
                    <a:pt x="192310" y="123609"/>
                  </a:lnTo>
                  <a:lnTo>
                    <a:pt x="197881" y="109021"/>
                  </a:lnTo>
                  <a:lnTo>
                    <a:pt x="194565" y="104511"/>
                  </a:lnTo>
                  <a:lnTo>
                    <a:pt x="193371" y="104511"/>
                  </a:lnTo>
                  <a:lnTo>
                    <a:pt x="191117" y="105705"/>
                  </a:lnTo>
                  <a:lnTo>
                    <a:pt x="192178" y="105705"/>
                  </a:lnTo>
                  <a:lnTo>
                    <a:pt x="192178" y="106766"/>
                  </a:lnTo>
                  <a:lnTo>
                    <a:pt x="191117" y="107827"/>
                  </a:lnTo>
                  <a:lnTo>
                    <a:pt x="189923" y="106766"/>
                  </a:lnTo>
                  <a:lnTo>
                    <a:pt x="185414" y="104511"/>
                  </a:lnTo>
                  <a:lnTo>
                    <a:pt x="186608" y="103450"/>
                  </a:lnTo>
                  <a:lnTo>
                    <a:pt x="192178" y="101195"/>
                  </a:lnTo>
                  <a:lnTo>
                    <a:pt x="194433" y="103450"/>
                  </a:lnTo>
                  <a:lnTo>
                    <a:pt x="194433" y="101195"/>
                  </a:lnTo>
                  <a:lnTo>
                    <a:pt x="197748" y="97747"/>
                  </a:lnTo>
                  <a:lnTo>
                    <a:pt x="197748" y="95492"/>
                  </a:lnTo>
                  <a:lnTo>
                    <a:pt x="193239" y="94299"/>
                  </a:lnTo>
                  <a:lnTo>
                    <a:pt x="193239" y="95492"/>
                  </a:lnTo>
                  <a:lnTo>
                    <a:pt x="188730" y="94299"/>
                  </a:lnTo>
                  <a:lnTo>
                    <a:pt x="187668" y="85280"/>
                  </a:lnTo>
                  <a:lnTo>
                    <a:pt x="185414" y="85280"/>
                  </a:lnTo>
                  <a:lnTo>
                    <a:pt x="183159" y="88595"/>
                  </a:lnTo>
                  <a:lnTo>
                    <a:pt x="174141" y="84086"/>
                  </a:lnTo>
                  <a:lnTo>
                    <a:pt x="175334" y="83025"/>
                  </a:lnTo>
                  <a:lnTo>
                    <a:pt x="169631" y="80771"/>
                  </a:lnTo>
                  <a:lnTo>
                    <a:pt x="166316" y="76261"/>
                  </a:lnTo>
                  <a:lnTo>
                    <a:pt x="167509" y="74007"/>
                  </a:lnTo>
                  <a:lnTo>
                    <a:pt x="173079" y="77455"/>
                  </a:lnTo>
                  <a:lnTo>
                    <a:pt x="176395" y="81964"/>
                  </a:lnTo>
                  <a:lnTo>
                    <a:pt x="180905" y="76394"/>
                  </a:lnTo>
                  <a:lnTo>
                    <a:pt x="178650" y="74139"/>
                  </a:lnTo>
                  <a:lnTo>
                    <a:pt x="179843" y="74139"/>
                  </a:lnTo>
                  <a:lnTo>
                    <a:pt x="182098" y="76394"/>
                  </a:lnTo>
                  <a:lnTo>
                    <a:pt x="181037" y="79710"/>
                  </a:lnTo>
                  <a:lnTo>
                    <a:pt x="183292" y="85412"/>
                  </a:lnTo>
                  <a:lnTo>
                    <a:pt x="190056" y="78648"/>
                  </a:lnTo>
                  <a:lnTo>
                    <a:pt x="194565" y="78648"/>
                  </a:lnTo>
                  <a:lnTo>
                    <a:pt x="194565" y="79710"/>
                  </a:lnTo>
                  <a:lnTo>
                    <a:pt x="195759" y="80904"/>
                  </a:lnTo>
                  <a:lnTo>
                    <a:pt x="195759" y="77588"/>
                  </a:lnTo>
                  <a:lnTo>
                    <a:pt x="196820" y="77588"/>
                  </a:lnTo>
                  <a:lnTo>
                    <a:pt x="195759" y="80904"/>
                  </a:lnTo>
                  <a:lnTo>
                    <a:pt x="192443" y="81964"/>
                  </a:lnTo>
                  <a:lnTo>
                    <a:pt x="190188" y="84219"/>
                  </a:lnTo>
                  <a:lnTo>
                    <a:pt x="191382" y="88728"/>
                  </a:lnTo>
                  <a:lnTo>
                    <a:pt x="193637" y="90983"/>
                  </a:lnTo>
                  <a:lnTo>
                    <a:pt x="194830" y="90983"/>
                  </a:lnTo>
                  <a:lnTo>
                    <a:pt x="196024" y="93238"/>
                  </a:lnTo>
                  <a:lnTo>
                    <a:pt x="199340" y="94299"/>
                  </a:lnTo>
                  <a:lnTo>
                    <a:pt x="200401" y="98808"/>
                  </a:lnTo>
                  <a:lnTo>
                    <a:pt x="195891" y="101062"/>
                  </a:lnTo>
                  <a:lnTo>
                    <a:pt x="195891" y="102124"/>
                  </a:lnTo>
                  <a:lnTo>
                    <a:pt x="198146" y="104378"/>
                  </a:lnTo>
                  <a:lnTo>
                    <a:pt x="201595" y="104378"/>
                  </a:lnTo>
                  <a:lnTo>
                    <a:pt x="210613" y="46951"/>
                  </a:lnTo>
                  <a:lnTo>
                    <a:pt x="210613" y="42441"/>
                  </a:lnTo>
                  <a:lnTo>
                    <a:pt x="217377" y="3051"/>
                  </a:lnTo>
                  <a:lnTo>
                    <a:pt x="217377" y="796"/>
                  </a:lnTo>
                </a:path>
              </a:pathLst>
            </a:custGeom>
            <a:noFill/>
            <a:ln w="3315" cap="flat">
              <a:solidFill>
                <a:schemeClr val="bg1">
                  <a:lumMod val="65000"/>
                </a:schemeClr>
              </a:solidFill>
              <a:prstDash val="solid"/>
              <a:miter/>
            </a:ln>
          </p:spPr>
          <p:txBody>
            <a:bodyPr rtlCol="0" anchor="ctr"/>
            <a:lstStyle/>
            <a:p>
              <a:endParaRPr lang="en-FI" sz="816"/>
            </a:p>
          </p:txBody>
        </p:sp>
        <p:sp>
          <p:nvSpPr>
            <p:cNvPr id="979" name="Freeform: Shape 978">
              <a:extLst>
                <a:ext uri="{FF2B5EF4-FFF2-40B4-BE49-F238E27FC236}">
                  <a16:creationId xmlns:a16="http://schemas.microsoft.com/office/drawing/2014/main" id="{BAD52A87-40CA-607B-8916-9A445617C563}"/>
                </a:ext>
              </a:extLst>
            </p:cNvPr>
            <p:cNvSpPr/>
            <p:nvPr/>
          </p:nvSpPr>
          <p:spPr>
            <a:xfrm>
              <a:off x="4054563" y="8785329"/>
              <a:ext cx="920570" cy="852532"/>
            </a:xfrm>
            <a:custGeom>
              <a:avLst/>
              <a:gdLst>
                <a:gd name="connsiteX0" fmla="*/ 240720 w 920570"/>
                <a:gd name="connsiteY0" fmla="*/ 212868 h 852532"/>
                <a:gd name="connsiteX1" fmla="*/ 242974 w 920570"/>
                <a:gd name="connsiteY1" fmla="*/ 210613 h 852532"/>
                <a:gd name="connsiteX2" fmla="*/ 245229 w 920570"/>
                <a:gd name="connsiteY2" fmla="*/ 210613 h 852532"/>
                <a:gd name="connsiteX3" fmla="*/ 246423 w 920570"/>
                <a:gd name="connsiteY3" fmla="*/ 209420 h 852532"/>
                <a:gd name="connsiteX4" fmla="*/ 249738 w 920570"/>
                <a:gd name="connsiteY4" fmla="*/ 207166 h 852532"/>
                <a:gd name="connsiteX5" fmla="*/ 253187 w 920570"/>
                <a:gd name="connsiteY5" fmla="*/ 207166 h 852532"/>
                <a:gd name="connsiteX6" fmla="*/ 255441 w 920570"/>
                <a:gd name="connsiteY6" fmla="*/ 206104 h 852532"/>
                <a:gd name="connsiteX7" fmla="*/ 257696 w 920570"/>
                <a:gd name="connsiteY7" fmla="*/ 203850 h 852532"/>
                <a:gd name="connsiteX8" fmla="*/ 258890 w 920570"/>
                <a:gd name="connsiteY8" fmla="*/ 200534 h 852532"/>
                <a:gd name="connsiteX9" fmla="*/ 260083 w 920570"/>
                <a:gd name="connsiteY9" fmla="*/ 199340 h 852532"/>
                <a:gd name="connsiteX10" fmla="*/ 261144 w 920570"/>
                <a:gd name="connsiteY10" fmla="*/ 200534 h 852532"/>
                <a:gd name="connsiteX11" fmla="*/ 262205 w 920570"/>
                <a:gd name="connsiteY11" fmla="*/ 200534 h 852532"/>
                <a:gd name="connsiteX12" fmla="*/ 265521 w 920570"/>
                <a:gd name="connsiteY12" fmla="*/ 197086 h 852532"/>
                <a:gd name="connsiteX13" fmla="*/ 264460 w 920570"/>
                <a:gd name="connsiteY13" fmla="*/ 196024 h 852532"/>
                <a:gd name="connsiteX14" fmla="*/ 261144 w 920570"/>
                <a:gd name="connsiteY14" fmla="*/ 194963 h 852532"/>
                <a:gd name="connsiteX15" fmla="*/ 260083 w 920570"/>
                <a:gd name="connsiteY15" fmla="*/ 192709 h 852532"/>
                <a:gd name="connsiteX16" fmla="*/ 261144 w 920570"/>
                <a:gd name="connsiteY16" fmla="*/ 192709 h 852532"/>
                <a:gd name="connsiteX17" fmla="*/ 262205 w 920570"/>
                <a:gd name="connsiteY17" fmla="*/ 190454 h 852532"/>
                <a:gd name="connsiteX18" fmla="*/ 263399 w 920570"/>
                <a:gd name="connsiteY18" fmla="*/ 189260 h 852532"/>
                <a:gd name="connsiteX19" fmla="*/ 262205 w 920570"/>
                <a:gd name="connsiteY19" fmla="*/ 187006 h 852532"/>
                <a:gd name="connsiteX20" fmla="*/ 261144 w 920570"/>
                <a:gd name="connsiteY20" fmla="*/ 182496 h 852532"/>
                <a:gd name="connsiteX21" fmla="*/ 252126 w 920570"/>
                <a:gd name="connsiteY21" fmla="*/ 168969 h 852532"/>
                <a:gd name="connsiteX22" fmla="*/ 247616 w 920570"/>
                <a:gd name="connsiteY22" fmla="*/ 167775 h 852532"/>
                <a:gd name="connsiteX23" fmla="*/ 244301 w 920570"/>
                <a:gd name="connsiteY23" fmla="*/ 165520 h 852532"/>
                <a:gd name="connsiteX24" fmla="*/ 242046 w 920570"/>
                <a:gd name="connsiteY24" fmla="*/ 159950 h 852532"/>
                <a:gd name="connsiteX25" fmla="*/ 240985 w 920570"/>
                <a:gd name="connsiteY25" fmla="*/ 157695 h 852532"/>
                <a:gd name="connsiteX26" fmla="*/ 240985 w 920570"/>
                <a:gd name="connsiteY26" fmla="*/ 155440 h 852532"/>
                <a:gd name="connsiteX27" fmla="*/ 243240 w 920570"/>
                <a:gd name="connsiteY27" fmla="*/ 154246 h 852532"/>
                <a:gd name="connsiteX28" fmla="*/ 253319 w 920570"/>
                <a:gd name="connsiteY28" fmla="*/ 154246 h 852532"/>
                <a:gd name="connsiteX29" fmla="*/ 258890 w 920570"/>
                <a:gd name="connsiteY29" fmla="*/ 149737 h 852532"/>
                <a:gd name="connsiteX30" fmla="*/ 260083 w 920570"/>
                <a:gd name="connsiteY30" fmla="*/ 147483 h 852532"/>
                <a:gd name="connsiteX31" fmla="*/ 260083 w 920570"/>
                <a:gd name="connsiteY31" fmla="*/ 144035 h 852532"/>
                <a:gd name="connsiteX32" fmla="*/ 261144 w 920570"/>
                <a:gd name="connsiteY32" fmla="*/ 138464 h 852532"/>
                <a:gd name="connsiteX33" fmla="*/ 258890 w 920570"/>
                <a:gd name="connsiteY33" fmla="*/ 136209 h 852532"/>
                <a:gd name="connsiteX34" fmla="*/ 251065 w 920570"/>
                <a:gd name="connsiteY34" fmla="*/ 129445 h 852532"/>
                <a:gd name="connsiteX35" fmla="*/ 249871 w 920570"/>
                <a:gd name="connsiteY35" fmla="*/ 128252 h 852532"/>
                <a:gd name="connsiteX36" fmla="*/ 249871 w 920570"/>
                <a:gd name="connsiteY36" fmla="*/ 125997 h 852532"/>
                <a:gd name="connsiteX37" fmla="*/ 256635 w 920570"/>
                <a:gd name="connsiteY37" fmla="*/ 125997 h 852532"/>
                <a:gd name="connsiteX38" fmla="*/ 258890 w 920570"/>
                <a:gd name="connsiteY38" fmla="*/ 124936 h 852532"/>
                <a:gd name="connsiteX39" fmla="*/ 260083 w 920570"/>
                <a:gd name="connsiteY39" fmla="*/ 121620 h 852532"/>
                <a:gd name="connsiteX40" fmla="*/ 260083 w 920570"/>
                <a:gd name="connsiteY40" fmla="*/ 118172 h 852532"/>
                <a:gd name="connsiteX41" fmla="*/ 257829 w 920570"/>
                <a:gd name="connsiteY41" fmla="*/ 113662 h 852532"/>
                <a:gd name="connsiteX42" fmla="*/ 256768 w 920570"/>
                <a:gd name="connsiteY42" fmla="*/ 112469 h 852532"/>
                <a:gd name="connsiteX43" fmla="*/ 253452 w 920570"/>
                <a:gd name="connsiteY43" fmla="*/ 114723 h 852532"/>
                <a:gd name="connsiteX44" fmla="*/ 251197 w 920570"/>
                <a:gd name="connsiteY44" fmla="*/ 111408 h 852532"/>
                <a:gd name="connsiteX45" fmla="*/ 251197 w 920570"/>
                <a:gd name="connsiteY45" fmla="*/ 109153 h 852532"/>
                <a:gd name="connsiteX46" fmla="*/ 256768 w 920570"/>
                <a:gd name="connsiteY46" fmla="*/ 106899 h 852532"/>
                <a:gd name="connsiteX47" fmla="*/ 261277 w 920570"/>
                <a:gd name="connsiteY47" fmla="*/ 60744 h 852532"/>
                <a:gd name="connsiteX48" fmla="*/ 259022 w 920570"/>
                <a:gd name="connsiteY48" fmla="*/ 32627 h 852532"/>
                <a:gd name="connsiteX49" fmla="*/ 275866 w 920570"/>
                <a:gd name="connsiteY49" fmla="*/ 2255 h 852532"/>
                <a:gd name="connsiteX50" fmla="*/ 297219 w 920570"/>
                <a:gd name="connsiteY50" fmla="*/ 0 h 852532"/>
                <a:gd name="connsiteX51" fmla="*/ 315256 w 920570"/>
                <a:gd name="connsiteY51" fmla="*/ 35942 h 852532"/>
                <a:gd name="connsiteX52" fmla="*/ 359156 w 920570"/>
                <a:gd name="connsiteY52" fmla="*/ 50532 h 852532"/>
                <a:gd name="connsiteX53" fmla="*/ 377194 w 920570"/>
                <a:gd name="connsiteY53" fmla="*/ 61805 h 852532"/>
                <a:gd name="connsiteX54" fmla="*/ 390722 w 920570"/>
                <a:gd name="connsiteY54" fmla="*/ 55041 h 852532"/>
                <a:gd name="connsiteX55" fmla="*/ 388467 w 920570"/>
                <a:gd name="connsiteY55" fmla="*/ 42707 h 852532"/>
                <a:gd name="connsiteX56" fmla="*/ 397486 w 920570"/>
                <a:gd name="connsiteY56" fmla="*/ 49471 h 852532"/>
                <a:gd name="connsiteX57" fmla="*/ 395231 w 920570"/>
                <a:gd name="connsiteY57" fmla="*/ 59551 h 852532"/>
                <a:gd name="connsiteX58" fmla="*/ 406505 w 920570"/>
                <a:gd name="connsiteY58" fmla="*/ 59551 h 852532"/>
                <a:gd name="connsiteX59" fmla="*/ 407698 w 920570"/>
                <a:gd name="connsiteY59" fmla="*/ 56102 h 852532"/>
                <a:gd name="connsiteX60" fmla="*/ 407698 w 920570"/>
                <a:gd name="connsiteY60" fmla="*/ 55041 h 852532"/>
                <a:gd name="connsiteX61" fmla="*/ 417778 w 920570"/>
                <a:gd name="connsiteY61" fmla="*/ 65121 h 852532"/>
                <a:gd name="connsiteX62" fmla="*/ 418839 w 920570"/>
                <a:gd name="connsiteY62" fmla="*/ 66182 h 852532"/>
                <a:gd name="connsiteX63" fmla="*/ 442447 w 920570"/>
                <a:gd name="connsiteY63" fmla="*/ 117906 h 852532"/>
                <a:gd name="connsiteX64" fmla="*/ 459290 w 920570"/>
                <a:gd name="connsiteY64" fmla="*/ 156103 h 852532"/>
                <a:gd name="connsiteX65" fmla="*/ 468309 w 920570"/>
                <a:gd name="connsiteY65" fmla="*/ 146023 h 852532"/>
                <a:gd name="connsiteX66" fmla="*/ 479582 w 920570"/>
                <a:gd name="connsiteY66" fmla="*/ 161806 h 852532"/>
                <a:gd name="connsiteX67" fmla="*/ 479582 w 920570"/>
                <a:gd name="connsiteY67" fmla="*/ 163000 h 852532"/>
                <a:gd name="connsiteX68" fmla="*/ 488601 w 920570"/>
                <a:gd name="connsiteY68" fmla="*/ 175335 h 852532"/>
                <a:gd name="connsiteX69" fmla="*/ 482898 w 920570"/>
                <a:gd name="connsiteY69" fmla="*/ 178783 h 852532"/>
                <a:gd name="connsiteX70" fmla="*/ 492978 w 920570"/>
                <a:gd name="connsiteY70" fmla="*/ 188863 h 852532"/>
                <a:gd name="connsiteX71" fmla="*/ 491784 w 920570"/>
                <a:gd name="connsiteY71" fmla="*/ 190056 h 852532"/>
                <a:gd name="connsiteX72" fmla="*/ 492978 w 920570"/>
                <a:gd name="connsiteY72" fmla="*/ 192311 h 852532"/>
                <a:gd name="connsiteX73" fmla="*/ 495233 w 920570"/>
                <a:gd name="connsiteY73" fmla="*/ 192311 h 852532"/>
                <a:gd name="connsiteX74" fmla="*/ 501997 w 920570"/>
                <a:gd name="connsiteY74" fmla="*/ 200136 h 852532"/>
                <a:gd name="connsiteX75" fmla="*/ 490723 w 920570"/>
                <a:gd name="connsiteY75" fmla="*/ 209155 h 852532"/>
                <a:gd name="connsiteX76" fmla="*/ 489662 w 920570"/>
                <a:gd name="connsiteY76" fmla="*/ 209155 h 852532"/>
                <a:gd name="connsiteX77" fmla="*/ 489662 w 920570"/>
                <a:gd name="connsiteY77" fmla="*/ 208093 h 852532"/>
                <a:gd name="connsiteX78" fmla="*/ 485153 w 920570"/>
                <a:gd name="connsiteY78" fmla="*/ 208093 h 852532"/>
                <a:gd name="connsiteX79" fmla="*/ 482898 w 920570"/>
                <a:gd name="connsiteY79" fmla="*/ 209155 h 852532"/>
                <a:gd name="connsiteX80" fmla="*/ 479582 w 920570"/>
                <a:gd name="connsiteY80" fmla="*/ 213664 h 852532"/>
                <a:gd name="connsiteX81" fmla="*/ 478521 w 920570"/>
                <a:gd name="connsiteY81" fmla="*/ 214725 h 852532"/>
                <a:gd name="connsiteX82" fmla="*/ 476267 w 920570"/>
                <a:gd name="connsiteY82" fmla="*/ 215919 h 852532"/>
                <a:gd name="connsiteX83" fmla="*/ 474012 w 920570"/>
                <a:gd name="connsiteY83" fmla="*/ 215919 h 852532"/>
                <a:gd name="connsiteX84" fmla="*/ 475073 w 920570"/>
                <a:gd name="connsiteY84" fmla="*/ 216980 h 852532"/>
                <a:gd name="connsiteX85" fmla="*/ 471757 w 920570"/>
                <a:gd name="connsiteY85" fmla="*/ 221489 h 852532"/>
                <a:gd name="connsiteX86" fmla="*/ 472951 w 920570"/>
                <a:gd name="connsiteY86" fmla="*/ 228253 h 852532"/>
                <a:gd name="connsiteX87" fmla="*/ 471757 w 920570"/>
                <a:gd name="connsiteY87" fmla="*/ 229314 h 852532"/>
                <a:gd name="connsiteX88" fmla="*/ 471757 w 920570"/>
                <a:gd name="connsiteY88" fmla="*/ 233823 h 852532"/>
                <a:gd name="connsiteX89" fmla="*/ 459423 w 920570"/>
                <a:gd name="connsiteY89" fmla="*/ 243903 h 852532"/>
                <a:gd name="connsiteX90" fmla="*/ 452659 w 920570"/>
                <a:gd name="connsiteY90" fmla="*/ 242710 h 852532"/>
                <a:gd name="connsiteX91" fmla="*/ 453720 w 920570"/>
                <a:gd name="connsiteY91" fmla="*/ 240455 h 852532"/>
                <a:gd name="connsiteX92" fmla="*/ 449211 w 920570"/>
                <a:gd name="connsiteY92" fmla="*/ 235946 h 852532"/>
                <a:gd name="connsiteX93" fmla="*/ 444701 w 920570"/>
                <a:gd name="connsiteY93" fmla="*/ 225866 h 852532"/>
                <a:gd name="connsiteX94" fmla="*/ 432367 w 920570"/>
                <a:gd name="connsiteY94" fmla="*/ 215786 h 852532"/>
                <a:gd name="connsiteX95" fmla="*/ 426664 w 920570"/>
                <a:gd name="connsiteY95" fmla="*/ 216847 h 852532"/>
                <a:gd name="connsiteX96" fmla="*/ 425603 w 920570"/>
                <a:gd name="connsiteY96" fmla="*/ 214593 h 852532"/>
                <a:gd name="connsiteX97" fmla="*/ 423348 w 920570"/>
                <a:gd name="connsiteY97" fmla="*/ 216847 h 852532"/>
                <a:gd name="connsiteX98" fmla="*/ 425603 w 920570"/>
                <a:gd name="connsiteY98" fmla="*/ 221356 h 852532"/>
                <a:gd name="connsiteX99" fmla="*/ 430112 w 920570"/>
                <a:gd name="connsiteY99" fmla="*/ 221356 h 852532"/>
                <a:gd name="connsiteX100" fmla="*/ 436876 w 920570"/>
                <a:gd name="connsiteY100" fmla="*/ 229181 h 852532"/>
                <a:gd name="connsiteX101" fmla="*/ 436876 w 920570"/>
                <a:gd name="connsiteY101" fmla="*/ 230375 h 852532"/>
                <a:gd name="connsiteX102" fmla="*/ 434622 w 920570"/>
                <a:gd name="connsiteY102" fmla="*/ 230375 h 852532"/>
                <a:gd name="connsiteX103" fmla="*/ 430112 w 920570"/>
                <a:gd name="connsiteY103" fmla="*/ 234884 h 852532"/>
                <a:gd name="connsiteX104" fmla="*/ 426664 w 920570"/>
                <a:gd name="connsiteY104" fmla="*/ 237139 h 852532"/>
                <a:gd name="connsiteX105" fmla="*/ 425603 w 920570"/>
                <a:gd name="connsiteY105" fmla="*/ 236078 h 852532"/>
                <a:gd name="connsiteX106" fmla="*/ 420033 w 920570"/>
                <a:gd name="connsiteY106" fmla="*/ 241649 h 852532"/>
                <a:gd name="connsiteX107" fmla="*/ 422287 w 920570"/>
                <a:gd name="connsiteY107" fmla="*/ 241649 h 852532"/>
                <a:gd name="connsiteX108" fmla="*/ 423348 w 920570"/>
                <a:gd name="connsiteY108" fmla="*/ 240587 h 852532"/>
                <a:gd name="connsiteX109" fmla="*/ 424542 w 920570"/>
                <a:gd name="connsiteY109" fmla="*/ 240587 h 852532"/>
                <a:gd name="connsiteX110" fmla="*/ 425603 w 920570"/>
                <a:gd name="connsiteY110" fmla="*/ 241649 h 852532"/>
                <a:gd name="connsiteX111" fmla="*/ 426664 w 920570"/>
                <a:gd name="connsiteY111" fmla="*/ 241649 h 852532"/>
                <a:gd name="connsiteX112" fmla="*/ 428919 w 920570"/>
                <a:gd name="connsiteY112" fmla="*/ 239394 h 852532"/>
                <a:gd name="connsiteX113" fmla="*/ 432234 w 920570"/>
                <a:gd name="connsiteY113" fmla="*/ 242710 h 852532"/>
                <a:gd name="connsiteX114" fmla="*/ 426531 w 920570"/>
                <a:gd name="connsiteY114" fmla="*/ 250534 h 852532"/>
                <a:gd name="connsiteX115" fmla="*/ 428786 w 920570"/>
                <a:gd name="connsiteY115" fmla="*/ 255044 h 852532"/>
                <a:gd name="connsiteX116" fmla="*/ 429847 w 920570"/>
                <a:gd name="connsiteY116" fmla="*/ 255044 h 852532"/>
                <a:gd name="connsiteX117" fmla="*/ 444436 w 920570"/>
                <a:gd name="connsiteY117" fmla="*/ 271887 h 852532"/>
                <a:gd name="connsiteX118" fmla="*/ 445497 w 920570"/>
                <a:gd name="connsiteY118" fmla="*/ 278651 h 852532"/>
                <a:gd name="connsiteX119" fmla="*/ 446558 w 920570"/>
                <a:gd name="connsiteY119" fmla="*/ 278651 h 852532"/>
                <a:gd name="connsiteX120" fmla="*/ 446558 w 920570"/>
                <a:gd name="connsiteY120" fmla="*/ 274143 h 852532"/>
                <a:gd name="connsiteX121" fmla="*/ 458892 w 920570"/>
                <a:gd name="connsiteY121" fmla="*/ 288731 h 852532"/>
                <a:gd name="connsiteX122" fmla="*/ 456638 w 920570"/>
                <a:gd name="connsiteY122" fmla="*/ 292180 h 852532"/>
                <a:gd name="connsiteX123" fmla="*/ 456638 w 920570"/>
                <a:gd name="connsiteY123" fmla="*/ 294434 h 852532"/>
                <a:gd name="connsiteX124" fmla="*/ 454383 w 920570"/>
                <a:gd name="connsiteY124" fmla="*/ 294434 h 852532"/>
                <a:gd name="connsiteX125" fmla="*/ 453322 w 920570"/>
                <a:gd name="connsiteY125" fmla="*/ 295495 h 852532"/>
                <a:gd name="connsiteX126" fmla="*/ 454383 w 920570"/>
                <a:gd name="connsiteY126" fmla="*/ 298811 h 852532"/>
                <a:gd name="connsiteX127" fmla="*/ 455577 w 920570"/>
                <a:gd name="connsiteY127" fmla="*/ 298811 h 852532"/>
                <a:gd name="connsiteX128" fmla="*/ 456770 w 920570"/>
                <a:gd name="connsiteY128" fmla="*/ 296557 h 852532"/>
                <a:gd name="connsiteX129" fmla="*/ 456770 w 920570"/>
                <a:gd name="connsiteY129" fmla="*/ 294301 h 852532"/>
                <a:gd name="connsiteX130" fmla="*/ 457831 w 920570"/>
                <a:gd name="connsiteY130" fmla="*/ 294301 h 852532"/>
                <a:gd name="connsiteX131" fmla="*/ 457831 w 920570"/>
                <a:gd name="connsiteY131" fmla="*/ 295363 h 852532"/>
                <a:gd name="connsiteX132" fmla="*/ 458892 w 920570"/>
                <a:gd name="connsiteY132" fmla="*/ 296557 h 852532"/>
                <a:gd name="connsiteX133" fmla="*/ 460086 w 920570"/>
                <a:gd name="connsiteY133" fmla="*/ 296557 h 852532"/>
                <a:gd name="connsiteX134" fmla="*/ 467911 w 920570"/>
                <a:gd name="connsiteY134" fmla="*/ 304381 h 852532"/>
                <a:gd name="connsiteX135" fmla="*/ 471227 w 920570"/>
                <a:gd name="connsiteY135" fmla="*/ 303188 h 852532"/>
                <a:gd name="connsiteX136" fmla="*/ 471227 w 920570"/>
                <a:gd name="connsiteY136" fmla="*/ 300933 h 852532"/>
                <a:gd name="connsiteX137" fmla="*/ 474543 w 920570"/>
                <a:gd name="connsiteY137" fmla="*/ 300933 h 852532"/>
                <a:gd name="connsiteX138" fmla="*/ 475736 w 920570"/>
                <a:gd name="connsiteY138" fmla="*/ 302127 h 852532"/>
                <a:gd name="connsiteX139" fmla="*/ 476930 w 920570"/>
                <a:gd name="connsiteY139" fmla="*/ 299872 h 852532"/>
                <a:gd name="connsiteX140" fmla="*/ 474675 w 920570"/>
                <a:gd name="connsiteY140" fmla="*/ 296557 h 852532"/>
                <a:gd name="connsiteX141" fmla="*/ 473614 w 920570"/>
                <a:gd name="connsiteY141" fmla="*/ 297617 h 852532"/>
                <a:gd name="connsiteX142" fmla="*/ 471360 w 920570"/>
                <a:gd name="connsiteY142" fmla="*/ 297617 h 852532"/>
                <a:gd name="connsiteX143" fmla="*/ 468044 w 920570"/>
                <a:gd name="connsiteY143" fmla="*/ 296557 h 852532"/>
                <a:gd name="connsiteX144" fmla="*/ 468044 w 920570"/>
                <a:gd name="connsiteY144" fmla="*/ 295363 h 852532"/>
                <a:gd name="connsiteX145" fmla="*/ 465789 w 920570"/>
                <a:gd name="connsiteY145" fmla="*/ 294301 h 852532"/>
                <a:gd name="connsiteX146" fmla="*/ 464728 w 920570"/>
                <a:gd name="connsiteY146" fmla="*/ 293108 h 852532"/>
                <a:gd name="connsiteX147" fmla="*/ 463535 w 920570"/>
                <a:gd name="connsiteY147" fmla="*/ 294301 h 852532"/>
                <a:gd name="connsiteX148" fmla="*/ 462341 w 920570"/>
                <a:gd name="connsiteY148" fmla="*/ 293108 h 852532"/>
                <a:gd name="connsiteX149" fmla="*/ 460086 w 920570"/>
                <a:gd name="connsiteY149" fmla="*/ 288599 h 852532"/>
                <a:gd name="connsiteX150" fmla="*/ 462341 w 920570"/>
                <a:gd name="connsiteY150" fmla="*/ 287538 h 852532"/>
                <a:gd name="connsiteX151" fmla="*/ 465789 w 920570"/>
                <a:gd name="connsiteY151" fmla="*/ 290854 h 852532"/>
                <a:gd name="connsiteX152" fmla="*/ 466850 w 920570"/>
                <a:gd name="connsiteY152" fmla="*/ 290854 h 852532"/>
                <a:gd name="connsiteX153" fmla="*/ 465789 w 920570"/>
                <a:gd name="connsiteY153" fmla="*/ 287538 h 852532"/>
                <a:gd name="connsiteX154" fmla="*/ 463535 w 920570"/>
                <a:gd name="connsiteY154" fmla="*/ 286477 h 852532"/>
                <a:gd name="connsiteX155" fmla="*/ 462341 w 920570"/>
                <a:gd name="connsiteY155" fmla="*/ 280774 h 852532"/>
                <a:gd name="connsiteX156" fmla="*/ 466850 w 920570"/>
                <a:gd name="connsiteY156" fmla="*/ 277458 h 852532"/>
                <a:gd name="connsiteX157" fmla="*/ 456770 w 920570"/>
                <a:gd name="connsiteY157" fmla="*/ 259421 h 852532"/>
                <a:gd name="connsiteX158" fmla="*/ 473614 w 920570"/>
                <a:gd name="connsiteY158" fmla="*/ 247086 h 852532"/>
                <a:gd name="connsiteX159" fmla="*/ 481439 w 920570"/>
                <a:gd name="connsiteY159" fmla="*/ 257166 h 852532"/>
                <a:gd name="connsiteX160" fmla="*/ 483694 w 920570"/>
                <a:gd name="connsiteY160" fmla="*/ 257166 h 852532"/>
                <a:gd name="connsiteX161" fmla="*/ 487010 w 920570"/>
                <a:gd name="connsiteY161" fmla="*/ 261675 h 852532"/>
                <a:gd name="connsiteX162" fmla="*/ 483694 w 920570"/>
                <a:gd name="connsiteY162" fmla="*/ 263930 h 852532"/>
                <a:gd name="connsiteX163" fmla="*/ 482500 w 920570"/>
                <a:gd name="connsiteY163" fmla="*/ 262737 h 852532"/>
                <a:gd name="connsiteX164" fmla="*/ 483694 w 920570"/>
                <a:gd name="connsiteY164" fmla="*/ 261675 h 852532"/>
                <a:gd name="connsiteX165" fmla="*/ 482500 w 920570"/>
                <a:gd name="connsiteY165" fmla="*/ 260481 h 852532"/>
                <a:gd name="connsiteX166" fmla="*/ 479185 w 920570"/>
                <a:gd name="connsiteY166" fmla="*/ 264991 h 852532"/>
                <a:gd name="connsiteX167" fmla="*/ 488203 w 920570"/>
                <a:gd name="connsiteY167" fmla="*/ 275071 h 852532"/>
                <a:gd name="connsiteX168" fmla="*/ 479185 w 920570"/>
                <a:gd name="connsiteY168" fmla="*/ 282896 h 852532"/>
                <a:gd name="connsiteX169" fmla="*/ 479185 w 920570"/>
                <a:gd name="connsiteY169" fmla="*/ 284090 h 852532"/>
                <a:gd name="connsiteX170" fmla="*/ 483694 w 920570"/>
                <a:gd name="connsiteY170" fmla="*/ 281834 h 852532"/>
                <a:gd name="connsiteX171" fmla="*/ 487010 w 920570"/>
                <a:gd name="connsiteY171" fmla="*/ 285150 h 852532"/>
                <a:gd name="connsiteX172" fmla="*/ 485949 w 920570"/>
                <a:gd name="connsiteY172" fmla="*/ 288466 h 852532"/>
                <a:gd name="connsiteX173" fmla="*/ 493774 w 920570"/>
                <a:gd name="connsiteY173" fmla="*/ 290721 h 852532"/>
                <a:gd name="connsiteX174" fmla="*/ 510618 w 920570"/>
                <a:gd name="connsiteY174" fmla="*/ 318838 h 852532"/>
                <a:gd name="connsiteX175" fmla="*/ 501599 w 920570"/>
                <a:gd name="connsiteY175" fmla="*/ 324541 h 852532"/>
                <a:gd name="connsiteX176" fmla="*/ 494835 w 920570"/>
                <a:gd name="connsiteY176" fmla="*/ 317777 h 852532"/>
                <a:gd name="connsiteX177" fmla="*/ 498150 w 920570"/>
                <a:gd name="connsiteY177" fmla="*/ 313268 h 852532"/>
                <a:gd name="connsiteX178" fmla="*/ 489132 w 920570"/>
                <a:gd name="connsiteY178" fmla="*/ 306504 h 852532"/>
                <a:gd name="connsiteX179" fmla="*/ 486877 w 920570"/>
                <a:gd name="connsiteY179" fmla="*/ 308758 h 852532"/>
                <a:gd name="connsiteX180" fmla="*/ 483561 w 920570"/>
                <a:gd name="connsiteY180" fmla="*/ 296424 h 852532"/>
                <a:gd name="connsiteX181" fmla="*/ 481307 w 920570"/>
                <a:gd name="connsiteY181" fmla="*/ 296424 h 852532"/>
                <a:gd name="connsiteX182" fmla="*/ 480246 w 920570"/>
                <a:gd name="connsiteY182" fmla="*/ 301994 h 852532"/>
                <a:gd name="connsiteX183" fmla="*/ 482500 w 920570"/>
                <a:gd name="connsiteY183" fmla="*/ 305310 h 852532"/>
                <a:gd name="connsiteX184" fmla="*/ 479185 w 920570"/>
                <a:gd name="connsiteY184" fmla="*/ 307564 h 852532"/>
                <a:gd name="connsiteX185" fmla="*/ 479185 w 920570"/>
                <a:gd name="connsiteY185" fmla="*/ 309819 h 852532"/>
                <a:gd name="connsiteX186" fmla="*/ 471360 w 920570"/>
                <a:gd name="connsiteY186" fmla="*/ 315390 h 852532"/>
                <a:gd name="connsiteX187" fmla="*/ 464596 w 920570"/>
                <a:gd name="connsiteY187" fmla="*/ 326663 h 852532"/>
                <a:gd name="connsiteX188" fmla="*/ 458892 w 920570"/>
                <a:gd name="connsiteY188" fmla="*/ 317644 h 852532"/>
                <a:gd name="connsiteX189" fmla="*/ 453322 w 920570"/>
                <a:gd name="connsiteY189" fmla="*/ 326663 h 852532"/>
                <a:gd name="connsiteX190" fmla="*/ 455577 w 920570"/>
                <a:gd name="connsiteY190" fmla="*/ 326663 h 852532"/>
                <a:gd name="connsiteX191" fmla="*/ 455577 w 920570"/>
                <a:gd name="connsiteY191" fmla="*/ 328918 h 852532"/>
                <a:gd name="connsiteX192" fmla="*/ 461147 w 920570"/>
                <a:gd name="connsiteY192" fmla="*/ 331172 h 852532"/>
                <a:gd name="connsiteX193" fmla="*/ 462208 w 920570"/>
                <a:gd name="connsiteY193" fmla="*/ 328918 h 852532"/>
                <a:gd name="connsiteX194" fmla="*/ 474543 w 920570"/>
                <a:gd name="connsiteY194" fmla="*/ 332366 h 852532"/>
                <a:gd name="connsiteX195" fmla="*/ 474543 w 920570"/>
                <a:gd name="connsiteY195" fmla="*/ 328918 h 852532"/>
                <a:gd name="connsiteX196" fmla="*/ 477991 w 920570"/>
                <a:gd name="connsiteY196" fmla="*/ 328918 h 852532"/>
                <a:gd name="connsiteX197" fmla="*/ 477991 w 920570"/>
                <a:gd name="connsiteY197" fmla="*/ 326663 h 852532"/>
                <a:gd name="connsiteX198" fmla="*/ 481307 w 920570"/>
                <a:gd name="connsiteY198" fmla="*/ 326663 h 852532"/>
                <a:gd name="connsiteX199" fmla="*/ 481307 w 920570"/>
                <a:gd name="connsiteY199" fmla="*/ 333427 h 852532"/>
                <a:gd name="connsiteX200" fmla="*/ 504914 w 920570"/>
                <a:gd name="connsiteY200" fmla="*/ 338998 h 852532"/>
                <a:gd name="connsiteX201" fmla="*/ 504914 w 920570"/>
                <a:gd name="connsiteY201" fmla="*/ 341252 h 852532"/>
                <a:gd name="connsiteX202" fmla="*/ 507169 w 920570"/>
                <a:gd name="connsiteY202" fmla="*/ 341252 h 852532"/>
                <a:gd name="connsiteX203" fmla="*/ 508363 w 920570"/>
                <a:gd name="connsiteY203" fmla="*/ 343507 h 852532"/>
                <a:gd name="connsiteX204" fmla="*/ 509424 w 920570"/>
                <a:gd name="connsiteY204" fmla="*/ 343507 h 852532"/>
                <a:gd name="connsiteX205" fmla="*/ 503853 w 920570"/>
                <a:gd name="connsiteY205" fmla="*/ 349077 h 852532"/>
                <a:gd name="connsiteX206" fmla="*/ 507169 w 920570"/>
                <a:gd name="connsiteY206" fmla="*/ 352525 h 852532"/>
                <a:gd name="connsiteX207" fmla="*/ 511678 w 920570"/>
                <a:gd name="connsiteY207" fmla="*/ 346822 h 852532"/>
                <a:gd name="connsiteX208" fmla="*/ 514994 w 920570"/>
                <a:gd name="connsiteY208" fmla="*/ 342313 h 852532"/>
                <a:gd name="connsiteX209" fmla="*/ 519504 w 920570"/>
                <a:gd name="connsiteY209" fmla="*/ 343374 h 852532"/>
                <a:gd name="connsiteX210" fmla="*/ 529583 w 920570"/>
                <a:gd name="connsiteY210" fmla="*/ 370431 h 852532"/>
                <a:gd name="connsiteX211" fmla="*/ 522819 w 920570"/>
                <a:gd name="connsiteY211" fmla="*/ 378255 h 852532"/>
                <a:gd name="connsiteX212" fmla="*/ 524013 w 920570"/>
                <a:gd name="connsiteY212" fmla="*/ 379316 h 852532"/>
                <a:gd name="connsiteX213" fmla="*/ 530777 w 920570"/>
                <a:gd name="connsiteY213" fmla="*/ 372552 h 852532"/>
                <a:gd name="connsiteX214" fmla="*/ 543111 w 920570"/>
                <a:gd name="connsiteY214" fmla="*/ 405179 h 852532"/>
                <a:gd name="connsiteX215" fmla="*/ 561149 w 920570"/>
                <a:gd name="connsiteY215" fmla="*/ 417513 h 852532"/>
                <a:gd name="connsiteX216" fmla="*/ 564464 w 920570"/>
                <a:gd name="connsiteY216" fmla="*/ 420829 h 852532"/>
                <a:gd name="connsiteX217" fmla="*/ 559955 w 920570"/>
                <a:gd name="connsiteY217" fmla="*/ 425338 h 852532"/>
                <a:gd name="connsiteX218" fmla="*/ 566719 w 920570"/>
                <a:gd name="connsiteY218" fmla="*/ 432102 h 852532"/>
                <a:gd name="connsiteX219" fmla="*/ 562210 w 920570"/>
                <a:gd name="connsiteY219" fmla="*/ 437672 h 852532"/>
                <a:gd name="connsiteX220" fmla="*/ 565525 w 920570"/>
                <a:gd name="connsiteY220" fmla="*/ 440988 h 852532"/>
                <a:gd name="connsiteX221" fmla="*/ 571096 w 920570"/>
                <a:gd name="connsiteY221" fmla="*/ 436479 h 852532"/>
                <a:gd name="connsiteX222" fmla="*/ 573350 w 920570"/>
                <a:gd name="connsiteY222" fmla="*/ 439795 h 852532"/>
                <a:gd name="connsiteX223" fmla="*/ 577860 w 920570"/>
                <a:gd name="connsiteY223" fmla="*/ 436479 h 852532"/>
                <a:gd name="connsiteX224" fmla="*/ 760090 w 920570"/>
                <a:gd name="connsiteY224" fmla="*/ 640063 h 852532"/>
                <a:gd name="connsiteX225" fmla="*/ 748817 w 920570"/>
                <a:gd name="connsiteY225" fmla="*/ 650142 h 852532"/>
                <a:gd name="connsiteX226" fmla="*/ 782505 w 920570"/>
                <a:gd name="connsiteY226" fmla="*/ 688339 h 852532"/>
                <a:gd name="connsiteX227" fmla="*/ 781444 w 920570"/>
                <a:gd name="connsiteY227" fmla="*/ 689533 h 852532"/>
                <a:gd name="connsiteX228" fmla="*/ 784759 w 920570"/>
                <a:gd name="connsiteY228" fmla="*/ 692849 h 852532"/>
                <a:gd name="connsiteX229" fmla="*/ 777995 w 920570"/>
                <a:gd name="connsiteY229" fmla="*/ 699612 h 852532"/>
                <a:gd name="connsiteX230" fmla="*/ 780250 w 920570"/>
                <a:gd name="connsiteY230" fmla="*/ 701868 h 852532"/>
                <a:gd name="connsiteX231" fmla="*/ 771231 w 920570"/>
                <a:gd name="connsiteY231" fmla="*/ 709692 h 852532"/>
                <a:gd name="connsiteX232" fmla="*/ 771231 w 920570"/>
                <a:gd name="connsiteY232" fmla="*/ 713141 h 852532"/>
                <a:gd name="connsiteX233" fmla="*/ 773486 w 920570"/>
                <a:gd name="connsiteY233" fmla="*/ 711947 h 852532"/>
                <a:gd name="connsiteX234" fmla="*/ 773486 w 920570"/>
                <a:gd name="connsiteY234" fmla="*/ 715395 h 852532"/>
                <a:gd name="connsiteX235" fmla="*/ 772292 w 920570"/>
                <a:gd name="connsiteY235" fmla="*/ 714202 h 852532"/>
                <a:gd name="connsiteX236" fmla="*/ 772292 w 920570"/>
                <a:gd name="connsiteY236" fmla="*/ 713141 h 852532"/>
                <a:gd name="connsiteX237" fmla="*/ 771231 w 920570"/>
                <a:gd name="connsiteY237" fmla="*/ 714202 h 852532"/>
                <a:gd name="connsiteX238" fmla="*/ 771231 w 920570"/>
                <a:gd name="connsiteY238" fmla="*/ 715395 h 852532"/>
                <a:gd name="connsiteX239" fmla="*/ 770170 w 920570"/>
                <a:gd name="connsiteY239" fmla="*/ 715395 h 852532"/>
                <a:gd name="connsiteX240" fmla="*/ 769109 w 920570"/>
                <a:gd name="connsiteY240" fmla="*/ 716456 h 852532"/>
                <a:gd name="connsiteX241" fmla="*/ 769109 w 920570"/>
                <a:gd name="connsiteY241" fmla="*/ 718711 h 852532"/>
                <a:gd name="connsiteX242" fmla="*/ 770170 w 920570"/>
                <a:gd name="connsiteY242" fmla="*/ 718711 h 852532"/>
                <a:gd name="connsiteX243" fmla="*/ 771231 w 920570"/>
                <a:gd name="connsiteY243" fmla="*/ 716456 h 852532"/>
                <a:gd name="connsiteX244" fmla="*/ 773486 w 920570"/>
                <a:gd name="connsiteY244" fmla="*/ 716456 h 852532"/>
                <a:gd name="connsiteX245" fmla="*/ 773486 w 920570"/>
                <a:gd name="connsiteY245" fmla="*/ 715395 h 852532"/>
                <a:gd name="connsiteX246" fmla="*/ 774547 w 920570"/>
                <a:gd name="connsiteY246" fmla="*/ 715395 h 852532"/>
                <a:gd name="connsiteX247" fmla="*/ 774547 w 920570"/>
                <a:gd name="connsiteY247" fmla="*/ 711947 h 852532"/>
                <a:gd name="connsiteX248" fmla="*/ 776802 w 920570"/>
                <a:gd name="connsiteY248" fmla="*/ 713141 h 852532"/>
                <a:gd name="connsiteX249" fmla="*/ 775741 w 920570"/>
                <a:gd name="connsiteY249" fmla="*/ 714202 h 852532"/>
                <a:gd name="connsiteX250" fmla="*/ 775741 w 920570"/>
                <a:gd name="connsiteY250" fmla="*/ 715395 h 852532"/>
                <a:gd name="connsiteX251" fmla="*/ 776802 w 920570"/>
                <a:gd name="connsiteY251" fmla="*/ 715395 h 852532"/>
                <a:gd name="connsiteX252" fmla="*/ 777995 w 920570"/>
                <a:gd name="connsiteY252" fmla="*/ 714202 h 852532"/>
                <a:gd name="connsiteX253" fmla="*/ 784759 w 920570"/>
                <a:gd name="connsiteY253" fmla="*/ 720966 h 852532"/>
                <a:gd name="connsiteX254" fmla="*/ 789269 w 920570"/>
                <a:gd name="connsiteY254" fmla="*/ 716456 h 852532"/>
                <a:gd name="connsiteX255" fmla="*/ 794839 w 920570"/>
                <a:gd name="connsiteY255" fmla="*/ 722027 h 852532"/>
                <a:gd name="connsiteX256" fmla="*/ 801603 w 920570"/>
                <a:gd name="connsiteY256" fmla="*/ 716456 h 852532"/>
                <a:gd name="connsiteX257" fmla="*/ 802664 w 920570"/>
                <a:gd name="connsiteY257" fmla="*/ 717650 h 852532"/>
                <a:gd name="connsiteX258" fmla="*/ 809428 w 920570"/>
                <a:gd name="connsiteY258" fmla="*/ 711947 h 852532"/>
                <a:gd name="connsiteX259" fmla="*/ 812744 w 920570"/>
                <a:gd name="connsiteY259" fmla="*/ 715395 h 852532"/>
                <a:gd name="connsiteX260" fmla="*/ 821763 w 920570"/>
                <a:gd name="connsiteY260" fmla="*/ 708632 h 852532"/>
                <a:gd name="connsiteX261" fmla="*/ 868978 w 920570"/>
                <a:gd name="connsiteY261" fmla="*/ 760356 h 852532"/>
                <a:gd name="connsiteX262" fmla="*/ 870039 w 920570"/>
                <a:gd name="connsiteY262" fmla="*/ 760356 h 852532"/>
                <a:gd name="connsiteX263" fmla="*/ 877864 w 920570"/>
                <a:gd name="connsiteY263" fmla="*/ 770436 h 852532"/>
                <a:gd name="connsiteX264" fmla="*/ 882373 w 920570"/>
                <a:gd name="connsiteY264" fmla="*/ 764866 h 852532"/>
                <a:gd name="connsiteX265" fmla="*/ 920570 w 920570"/>
                <a:gd name="connsiteY265" fmla="*/ 800808 h 852532"/>
                <a:gd name="connsiteX266" fmla="*/ 903727 w 920570"/>
                <a:gd name="connsiteY266" fmla="*/ 819906 h 852532"/>
                <a:gd name="connsiteX267" fmla="*/ 890198 w 920570"/>
                <a:gd name="connsiteY267" fmla="*/ 833434 h 852532"/>
                <a:gd name="connsiteX268" fmla="*/ 864336 w 920570"/>
                <a:gd name="connsiteY268" fmla="*/ 806378 h 852532"/>
                <a:gd name="connsiteX269" fmla="*/ 835026 w 920570"/>
                <a:gd name="connsiteY269" fmla="*/ 835689 h 852532"/>
                <a:gd name="connsiteX270" fmla="*/ 829455 w 920570"/>
                <a:gd name="connsiteY270" fmla="*/ 835689 h 852532"/>
                <a:gd name="connsiteX271" fmla="*/ 829455 w 920570"/>
                <a:gd name="connsiteY271" fmla="*/ 834628 h 852532"/>
                <a:gd name="connsiteX272" fmla="*/ 824946 w 920570"/>
                <a:gd name="connsiteY272" fmla="*/ 832373 h 852532"/>
                <a:gd name="connsiteX273" fmla="*/ 821630 w 920570"/>
                <a:gd name="connsiteY273" fmla="*/ 832373 h 852532"/>
                <a:gd name="connsiteX274" fmla="*/ 820436 w 920570"/>
                <a:gd name="connsiteY274" fmla="*/ 830119 h 852532"/>
                <a:gd name="connsiteX275" fmla="*/ 818181 w 920570"/>
                <a:gd name="connsiteY275" fmla="*/ 829057 h 852532"/>
                <a:gd name="connsiteX276" fmla="*/ 810357 w 920570"/>
                <a:gd name="connsiteY276" fmla="*/ 829057 h 852532"/>
                <a:gd name="connsiteX277" fmla="*/ 807041 w 920570"/>
                <a:gd name="connsiteY277" fmla="*/ 825609 h 852532"/>
                <a:gd name="connsiteX278" fmla="*/ 805980 w 920570"/>
                <a:gd name="connsiteY278" fmla="*/ 827864 h 852532"/>
                <a:gd name="connsiteX279" fmla="*/ 807041 w 920570"/>
                <a:gd name="connsiteY279" fmla="*/ 830119 h 852532"/>
                <a:gd name="connsiteX280" fmla="*/ 807041 w 920570"/>
                <a:gd name="connsiteY280" fmla="*/ 831313 h 852532"/>
                <a:gd name="connsiteX281" fmla="*/ 808102 w 920570"/>
                <a:gd name="connsiteY281" fmla="*/ 833567 h 852532"/>
                <a:gd name="connsiteX282" fmla="*/ 809296 w 920570"/>
                <a:gd name="connsiteY282" fmla="*/ 833567 h 852532"/>
                <a:gd name="connsiteX283" fmla="*/ 809296 w 920570"/>
                <a:gd name="connsiteY283" fmla="*/ 832506 h 852532"/>
                <a:gd name="connsiteX284" fmla="*/ 810357 w 920570"/>
                <a:gd name="connsiteY284" fmla="*/ 835822 h 852532"/>
                <a:gd name="connsiteX285" fmla="*/ 811418 w 920570"/>
                <a:gd name="connsiteY285" fmla="*/ 835822 h 852532"/>
                <a:gd name="connsiteX286" fmla="*/ 811418 w 920570"/>
                <a:gd name="connsiteY286" fmla="*/ 831313 h 852532"/>
                <a:gd name="connsiteX287" fmla="*/ 813672 w 920570"/>
                <a:gd name="connsiteY287" fmla="*/ 831313 h 852532"/>
                <a:gd name="connsiteX288" fmla="*/ 814733 w 920570"/>
                <a:gd name="connsiteY288" fmla="*/ 834628 h 852532"/>
                <a:gd name="connsiteX289" fmla="*/ 818049 w 920570"/>
                <a:gd name="connsiteY289" fmla="*/ 835689 h 852532"/>
                <a:gd name="connsiteX290" fmla="*/ 821497 w 920570"/>
                <a:gd name="connsiteY290" fmla="*/ 832373 h 852532"/>
                <a:gd name="connsiteX291" fmla="*/ 822558 w 920570"/>
                <a:gd name="connsiteY291" fmla="*/ 832373 h 852532"/>
                <a:gd name="connsiteX292" fmla="*/ 827068 w 920570"/>
                <a:gd name="connsiteY292" fmla="*/ 836883 h 852532"/>
                <a:gd name="connsiteX293" fmla="*/ 833831 w 920570"/>
                <a:gd name="connsiteY293" fmla="*/ 836883 h 852532"/>
                <a:gd name="connsiteX294" fmla="*/ 823619 w 920570"/>
                <a:gd name="connsiteY294" fmla="*/ 846963 h 852532"/>
                <a:gd name="connsiteX295" fmla="*/ 819110 w 920570"/>
                <a:gd name="connsiteY295" fmla="*/ 843514 h 852532"/>
                <a:gd name="connsiteX296" fmla="*/ 810091 w 920570"/>
                <a:gd name="connsiteY296" fmla="*/ 852533 h 852532"/>
                <a:gd name="connsiteX297" fmla="*/ 754918 w 920570"/>
                <a:gd name="connsiteY297" fmla="*/ 806378 h 852532"/>
                <a:gd name="connsiteX298" fmla="*/ 752663 w 920570"/>
                <a:gd name="connsiteY298" fmla="*/ 803063 h 852532"/>
                <a:gd name="connsiteX299" fmla="*/ 752663 w 920570"/>
                <a:gd name="connsiteY299" fmla="*/ 800808 h 852532"/>
                <a:gd name="connsiteX300" fmla="*/ 753725 w 920570"/>
                <a:gd name="connsiteY300" fmla="*/ 800808 h 852532"/>
                <a:gd name="connsiteX301" fmla="*/ 757040 w 920570"/>
                <a:gd name="connsiteY301" fmla="*/ 804123 h 852532"/>
                <a:gd name="connsiteX302" fmla="*/ 758101 w 920570"/>
                <a:gd name="connsiteY302" fmla="*/ 804123 h 852532"/>
                <a:gd name="connsiteX303" fmla="*/ 761417 w 920570"/>
                <a:gd name="connsiteY303" fmla="*/ 803063 h 852532"/>
                <a:gd name="connsiteX304" fmla="*/ 760356 w 920570"/>
                <a:gd name="connsiteY304" fmla="*/ 800808 h 852532"/>
                <a:gd name="connsiteX305" fmla="*/ 760356 w 920570"/>
                <a:gd name="connsiteY305" fmla="*/ 797492 h 852532"/>
                <a:gd name="connsiteX306" fmla="*/ 761417 w 920570"/>
                <a:gd name="connsiteY306" fmla="*/ 797492 h 852532"/>
                <a:gd name="connsiteX307" fmla="*/ 763672 w 920570"/>
                <a:gd name="connsiteY307" fmla="*/ 794044 h 852532"/>
                <a:gd name="connsiteX308" fmla="*/ 763672 w 920570"/>
                <a:gd name="connsiteY308" fmla="*/ 792983 h 852532"/>
                <a:gd name="connsiteX309" fmla="*/ 764865 w 920570"/>
                <a:gd name="connsiteY309" fmla="*/ 792983 h 852532"/>
                <a:gd name="connsiteX310" fmla="*/ 767120 w 920570"/>
                <a:gd name="connsiteY310" fmla="*/ 791922 h 852532"/>
                <a:gd name="connsiteX311" fmla="*/ 767120 w 920570"/>
                <a:gd name="connsiteY311" fmla="*/ 790728 h 852532"/>
                <a:gd name="connsiteX312" fmla="*/ 770435 w 920570"/>
                <a:gd name="connsiteY312" fmla="*/ 790728 h 852532"/>
                <a:gd name="connsiteX313" fmla="*/ 769375 w 920570"/>
                <a:gd name="connsiteY313" fmla="*/ 789667 h 852532"/>
                <a:gd name="connsiteX314" fmla="*/ 770435 w 920570"/>
                <a:gd name="connsiteY314" fmla="*/ 788473 h 852532"/>
                <a:gd name="connsiteX315" fmla="*/ 768181 w 920570"/>
                <a:gd name="connsiteY315" fmla="*/ 786219 h 852532"/>
                <a:gd name="connsiteX316" fmla="*/ 768181 w 920570"/>
                <a:gd name="connsiteY316" fmla="*/ 782903 h 852532"/>
                <a:gd name="connsiteX317" fmla="*/ 767120 w 920570"/>
                <a:gd name="connsiteY317" fmla="*/ 781842 h 852532"/>
                <a:gd name="connsiteX318" fmla="*/ 764865 w 920570"/>
                <a:gd name="connsiteY318" fmla="*/ 778393 h 852532"/>
                <a:gd name="connsiteX319" fmla="*/ 762610 w 920570"/>
                <a:gd name="connsiteY319" fmla="*/ 777333 h 852532"/>
                <a:gd name="connsiteX320" fmla="*/ 763672 w 920570"/>
                <a:gd name="connsiteY320" fmla="*/ 778393 h 852532"/>
                <a:gd name="connsiteX321" fmla="*/ 762610 w 920570"/>
                <a:gd name="connsiteY321" fmla="*/ 785158 h 852532"/>
                <a:gd name="connsiteX322" fmla="*/ 763672 w 920570"/>
                <a:gd name="connsiteY322" fmla="*/ 791922 h 852532"/>
                <a:gd name="connsiteX323" fmla="*/ 758101 w 920570"/>
                <a:gd name="connsiteY323" fmla="*/ 796431 h 852532"/>
                <a:gd name="connsiteX324" fmla="*/ 758101 w 920570"/>
                <a:gd name="connsiteY324" fmla="*/ 799880 h 852532"/>
                <a:gd name="connsiteX325" fmla="*/ 757040 w 920570"/>
                <a:gd name="connsiteY325" fmla="*/ 800940 h 852532"/>
                <a:gd name="connsiteX326" fmla="*/ 754785 w 920570"/>
                <a:gd name="connsiteY326" fmla="*/ 798686 h 852532"/>
                <a:gd name="connsiteX327" fmla="*/ 752531 w 920570"/>
                <a:gd name="connsiteY327" fmla="*/ 798686 h 852532"/>
                <a:gd name="connsiteX328" fmla="*/ 750276 w 920570"/>
                <a:gd name="connsiteY328" fmla="*/ 800940 h 852532"/>
                <a:gd name="connsiteX329" fmla="*/ 750276 w 920570"/>
                <a:gd name="connsiteY329" fmla="*/ 802002 h 852532"/>
                <a:gd name="connsiteX330" fmla="*/ 668179 w 920570"/>
                <a:gd name="connsiteY330" fmla="*/ 731178 h 852532"/>
                <a:gd name="connsiteX331" fmla="*/ 661415 w 920570"/>
                <a:gd name="connsiteY331" fmla="*/ 735688 h 852532"/>
                <a:gd name="connsiteX332" fmla="*/ 663670 w 920570"/>
                <a:gd name="connsiteY332" fmla="*/ 737942 h 852532"/>
                <a:gd name="connsiteX333" fmla="*/ 656906 w 920570"/>
                <a:gd name="connsiteY333" fmla="*/ 742452 h 852532"/>
                <a:gd name="connsiteX334" fmla="*/ 655845 w 920570"/>
                <a:gd name="connsiteY334" fmla="*/ 746961 h 852532"/>
                <a:gd name="connsiteX335" fmla="*/ 654651 w 920570"/>
                <a:gd name="connsiteY335" fmla="*/ 745900 h 852532"/>
                <a:gd name="connsiteX336" fmla="*/ 654651 w 920570"/>
                <a:gd name="connsiteY336" fmla="*/ 741390 h 852532"/>
                <a:gd name="connsiteX337" fmla="*/ 656906 w 920570"/>
                <a:gd name="connsiteY337" fmla="*/ 739136 h 852532"/>
                <a:gd name="connsiteX338" fmla="*/ 653590 w 920570"/>
                <a:gd name="connsiteY338" fmla="*/ 733566 h 852532"/>
                <a:gd name="connsiteX339" fmla="*/ 651336 w 920570"/>
                <a:gd name="connsiteY339" fmla="*/ 734626 h 852532"/>
                <a:gd name="connsiteX340" fmla="*/ 648020 w 920570"/>
                <a:gd name="connsiteY340" fmla="*/ 739136 h 852532"/>
                <a:gd name="connsiteX341" fmla="*/ 648020 w 920570"/>
                <a:gd name="connsiteY341" fmla="*/ 745900 h 852532"/>
                <a:gd name="connsiteX342" fmla="*/ 635686 w 920570"/>
                <a:gd name="connsiteY342" fmla="*/ 730117 h 852532"/>
                <a:gd name="connsiteX343" fmla="*/ 633431 w 920570"/>
                <a:gd name="connsiteY343" fmla="*/ 730117 h 852532"/>
                <a:gd name="connsiteX344" fmla="*/ 621097 w 920570"/>
                <a:gd name="connsiteY344" fmla="*/ 721099 h 852532"/>
                <a:gd name="connsiteX345" fmla="*/ 607568 w 920570"/>
                <a:gd name="connsiteY345" fmla="*/ 711019 h 852532"/>
                <a:gd name="connsiteX346" fmla="*/ 605314 w 920570"/>
                <a:gd name="connsiteY346" fmla="*/ 712079 h 852532"/>
                <a:gd name="connsiteX347" fmla="*/ 604253 w 920570"/>
                <a:gd name="connsiteY347" fmla="*/ 709825 h 852532"/>
                <a:gd name="connsiteX348" fmla="*/ 581706 w 920570"/>
                <a:gd name="connsiteY348" fmla="*/ 665925 h 852532"/>
                <a:gd name="connsiteX349" fmla="*/ 588470 w 920570"/>
                <a:gd name="connsiteY349" fmla="*/ 663671 h 852532"/>
                <a:gd name="connsiteX350" fmla="*/ 461280 w 920570"/>
                <a:gd name="connsiteY350" fmla="*/ 590593 h 852532"/>
                <a:gd name="connsiteX351" fmla="*/ 420828 w 920570"/>
                <a:gd name="connsiteY351" fmla="*/ 550141 h 852532"/>
                <a:gd name="connsiteX352" fmla="*/ 380377 w 920570"/>
                <a:gd name="connsiteY352" fmla="*/ 516453 h 852532"/>
                <a:gd name="connsiteX353" fmla="*/ 366849 w 920570"/>
                <a:gd name="connsiteY353" fmla="*/ 501864 h 852532"/>
                <a:gd name="connsiteX354" fmla="*/ 357830 w 920570"/>
                <a:gd name="connsiteY354" fmla="*/ 489530 h 852532"/>
                <a:gd name="connsiteX355" fmla="*/ 335283 w 920570"/>
                <a:gd name="connsiteY355" fmla="*/ 469238 h 852532"/>
                <a:gd name="connsiteX356" fmla="*/ 295893 w 920570"/>
                <a:gd name="connsiteY356" fmla="*/ 429848 h 852532"/>
                <a:gd name="connsiteX357" fmla="*/ 280110 w 920570"/>
                <a:gd name="connsiteY357" fmla="*/ 453455 h 852532"/>
                <a:gd name="connsiteX358" fmla="*/ 280110 w 920570"/>
                <a:gd name="connsiteY358" fmla="*/ 456771 h 852532"/>
                <a:gd name="connsiteX359" fmla="*/ 282365 w 920570"/>
                <a:gd name="connsiteY359" fmla="*/ 461280 h 852532"/>
                <a:gd name="connsiteX360" fmla="*/ 281171 w 920570"/>
                <a:gd name="connsiteY360" fmla="*/ 461280 h 852532"/>
                <a:gd name="connsiteX361" fmla="*/ 280110 w 920570"/>
                <a:gd name="connsiteY361" fmla="*/ 481573 h 852532"/>
                <a:gd name="connsiteX362" fmla="*/ 274540 w 920570"/>
                <a:gd name="connsiteY362" fmla="*/ 487143 h 852532"/>
                <a:gd name="connsiteX363" fmla="*/ 271224 w 920570"/>
                <a:gd name="connsiteY363" fmla="*/ 487143 h 852532"/>
                <a:gd name="connsiteX364" fmla="*/ 268969 w 920570"/>
                <a:gd name="connsiteY364" fmla="*/ 482633 h 852532"/>
                <a:gd name="connsiteX365" fmla="*/ 262205 w 920570"/>
                <a:gd name="connsiteY365" fmla="*/ 488204 h 852532"/>
                <a:gd name="connsiteX366" fmla="*/ 261012 w 920570"/>
                <a:gd name="connsiteY366" fmla="*/ 485949 h 852532"/>
                <a:gd name="connsiteX367" fmla="*/ 267776 w 920570"/>
                <a:gd name="connsiteY367" fmla="*/ 481440 h 852532"/>
                <a:gd name="connsiteX368" fmla="*/ 258757 w 920570"/>
                <a:gd name="connsiteY368" fmla="*/ 463402 h 852532"/>
                <a:gd name="connsiteX369" fmla="*/ 247484 w 920570"/>
                <a:gd name="connsiteY369" fmla="*/ 466718 h 852532"/>
                <a:gd name="connsiteX370" fmla="*/ 240720 w 920570"/>
                <a:gd name="connsiteY370" fmla="*/ 454383 h 852532"/>
                <a:gd name="connsiteX371" fmla="*/ 232895 w 920570"/>
                <a:gd name="connsiteY371" fmla="*/ 454383 h 852532"/>
                <a:gd name="connsiteX372" fmla="*/ 230640 w 920570"/>
                <a:gd name="connsiteY372" fmla="*/ 452129 h 852532"/>
                <a:gd name="connsiteX373" fmla="*/ 229446 w 920570"/>
                <a:gd name="connsiteY373" fmla="*/ 452129 h 852532"/>
                <a:gd name="connsiteX374" fmla="*/ 226130 w 920570"/>
                <a:gd name="connsiteY374" fmla="*/ 448681 h 852532"/>
                <a:gd name="connsiteX375" fmla="*/ 222815 w 920570"/>
                <a:gd name="connsiteY375" fmla="*/ 450935 h 852532"/>
                <a:gd name="connsiteX376" fmla="*/ 223876 w 920570"/>
                <a:gd name="connsiteY376" fmla="*/ 454383 h 852532"/>
                <a:gd name="connsiteX377" fmla="*/ 228385 w 920570"/>
                <a:gd name="connsiteY377" fmla="*/ 453190 h 852532"/>
                <a:gd name="connsiteX378" fmla="*/ 228385 w 920570"/>
                <a:gd name="connsiteY378" fmla="*/ 455445 h 852532"/>
                <a:gd name="connsiteX379" fmla="*/ 220560 w 920570"/>
                <a:gd name="connsiteY379" fmla="*/ 456506 h 852532"/>
                <a:gd name="connsiteX380" fmla="*/ 205971 w 920570"/>
                <a:gd name="connsiteY380" fmla="*/ 451996 h 852532"/>
                <a:gd name="connsiteX381" fmla="*/ 205971 w 920570"/>
                <a:gd name="connsiteY381" fmla="*/ 449742 h 852532"/>
                <a:gd name="connsiteX382" fmla="*/ 200268 w 920570"/>
                <a:gd name="connsiteY382" fmla="*/ 450803 h 852532"/>
                <a:gd name="connsiteX383" fmla="*/ 199207 w 920570"/>
                <a:gd name="connsiteY383" fmla="*/ 447487 h 852532"/>
                <a:gd name="connsiteX384" fmla="*/ 198146 w 920570"/>
                <a:gd name="connsiteY384" fmla="*/ 447487 h 852532"/>
                <a:gd name="connsiteX385" fmla="*/ 194830 w 920570"/>
                <a:gd name="connsiteY385" fmla="*/ 453057 h 852532"/>
                <a:gd name="connsiteX386" fmla="*/ 184618 w 920570"/>
                <a:gd name="connsiteY386" fmla="*/ 456373 h 852532"/>
                <a:gd name="connsiteX387" fmla="*/ 184618 w 920570"/>
                <a:gd name="connsiteY387" fmla="*/ 457566 h 852532"/>
                <a:gd name="connsiteX388" fmla="*/ 183557 w 920570"/>
                <a:gd name="connsiteY388" fmla="*/ 458628 h 852532"/>
                <a:gd name="connsiteX389" fmla="*/ 182496 w 920570"/>
                <a:gd name="connsiteY389" fmla="*/ 457566 h 852532"/>
                <a:gd name="connsiteX390" fmla="*/ 180241 w 920570"/>
                <a:gd name="connsiteY390" fmla="*/ 457566 h 852532"/>
                <a:gd name="connsiteX391" fmla="*/ 177987 w 920570"/>
                <a:gd name="connsiteY391" fmla="*/ 458628 h 852532"/>
                <a:gd name="connsiteX392" fmla="*/ 179048 w 920570"/>
                <a:gd name="connsiteY392" fmla="*/ 462076 h 852532"/>
                <a:gd name="connsiteX393" fmla="*/ 173477 w 920570"/>
                <a:gd name="connsiteY393" fmla="*/ 462076 h 852532"/>
                <a:gd name="connsiteX394" fmla="*/ 171222 w 920570"/>
                <a:gd name="connsiteY394" fmla="*/ 464331 h 852532"/>
                <a:gd name="connsiteX395" fmla="*/ 171222 w 920570"/>
                <a:gd name="connsiteY395" fmla="*/ 468840 h 852532"/>
                <a:gd name="connsiteX396" fmla="*/ 170161 w 920570"/>
                <a:gd name="connsiteY396" fmla="*/ 471095 h 852532"/>
                <a:gd name="connsiteX397" fmla="*/ 167907 w 920570"/>
                <a:gd name="connsiteY397" fmla="*/ 471095 h 852532"/>
                <a:gd name="connsiteX398" fmla="*/ 165652 w 920570"/>
                <a:gd name="connsiteY398" fmla="*/ 468840 h 852532"/>
                <a:gd name="connsiteX399" fmla="*/ 159949 w 920570"/>
                <a:gd name="connsiteY399" fmla="*/ 474410 h 852532"/>
                <a:gd name="connsiteX400" fmla="*/ 158888 w 920570"/>
                <a:gd name="connsiteY400" fmla="*/ 481175 h 852532"/>
                <a:gd name="connsiteX401" fmla="*/ 157695 w 920570"/>
                <a:gd name="connsiteY401" fmla="*/ 486745 h 852532"/>
                <a:gd name="connsiteX402" fmla="*/ 157695 w 920570"/>
                <a:gd name="connsiteY402" fmla="*/ 487806 h 852532"/>
                <a:gd name="connsiteX403" fmla="*/ 155440 w 920570"/>
                <a:gd name="connsiteY403" fmla="*/ 490060 h 852532"/>
                <a:gd name="connsiteX404" fmla="*/ 155440 w 920570"/>
                <a:gd name="connsiteY404" fmla="*/ 491254 h 852532"/>
                <a:gd name="connsiteX405" fmla="*/ 148676 w 920570"/>
                <a:gd name="connsiteY405" fmla="*/ 502527 h 852532"/>
                <a:gd name="connsiteX406" fmla="*/ 147615 w 920570"/>
                <a:gd name="connsiteY406" fmla="*/ 502527 h 852532"/>
                <a:gd name="connsiteX407" fmla="*/ 145360 w 920570"/>
                <a:gd name="connsiteY407" fmla="*/ 503589 h 852532"/>
                <a:gd name="connsiteX408" fmla="*/ 146554 w 920570"/>
                <a:gd name="connsiteY408" fmla="*/ 504783 h 852532"/>
                <a:gd name="connsiteX409" fmla="*/ 146554 w 920570"/>
                <a:gd name="connsiteY409" fmla="*/ 509292 h 852532"/>
                <a:gd name="connsiteX410" fmla="*/ 143105 w 920570"/>
                <a:gd name="connsiteY410" fmla="*/ 509292 h 852532"/>
                <a:gd name="connsiteX411" fmla="*/ 140851 w 920570"/>
                <a:gd name="connsiteY411" fmla="*/ 510353 h 852532"/>
                <a:gd name="connsiteX412" fmla="*/ 142044 w 920570"/>
                <a:gd name="connsiteY412" fmla="*/ 511414 h 852532"/>
                <a:gd name="connsiteX413" fmla="*/ 142044 w 920570"/>
                <a:gd name="connsiteY413" fmla="*/ 513669 h 852532"/>
                <a:gd name="connsiteX414" fmla="*/ 138729 w 920570"/>
                <a:gd name="connsiteY414" fmla="*/ 512607 h 852532"/>
                <a:gd name="connsiteX415" fmla="*/ 139790 w 920570"/>
                <a:gd name="connsiteY415" fmla="*/ 510353 h 852532"/>
                <a:gd name="connsiteX416" fmla="*/ 138729 w 920570"/>
                <a:gd name="connsiteY416" fmla="*/ 509292 h 852532"/>
                <a:gd name="connsiteX417" fmla="*/ 138729 w 920570"/>
                <a:gd name="connsiteY417" fmla="*/ 508098 h 852532"/>
                <a:gd name="connsiteX418" fmla="*/ 135280 w 920570"/>
                <a:gd name="connsiteY418" fmla="*/ 505843 h 852532"/>
                <a:gd name="connsiteX419" fmla="*/ 131832 w 920570"/>
                <a:gd name="connsiteY419" fmla="*/ 505843 h 852532"/>
                <a:gd name="connsiteX420" fmla="*/ 127323 w 920570"/>
                <a:gd name="connsiteY420" fmla="*/ 499079 h 852532"/>
                <a:gd name="connsiteX421" fmla="*/ 126262 w 920570"/>
                <a:gd name="connsiteY421" fmla="*/ 500140 h 852532"/>
                <a:gd name="connsiteX422" fmla="*/ 117243 w 920570"/>
                <a:gd name="connsiteY422" fmla="*/ 488867 h 852532"/>
                <a:gd name="connsiteX423" fmla="*/ 114988 w 920570"/>
                <a:gd name="connsiteY423" fmla="*/ 489928 h 852532"/>
                <a:gd name="connsiteX424" fmla="*/ 111673 w 920570"/>
                <a:gd name="connsiteY424" fmla="*/ 484357 h 852532"/>
                <a:gd name="connsiteX425" fmla="*/ 109418 w 920570"/>
                <a:gd name="connsiteY425" fmla="*/ 484357 h 852532"/>
                <a:gd name="connsiteX426" fmla="*/ 108224 w 920570"/>
                <a:gd name="connsiteY426" fmla="*/ 483296 h 852532"/>
                <a:gd name="connsiteX427" fmla="*/ 99206 w 920570"/>
                <a:gd name="connsiteY427" fmla="*/ 473217 h 852532"/>
                <a:gd name="connsiteX428" fmla="*/ 99206 w 920570"/>
                <a:gd name="connsiteY428" fmla="*/ 470962 h 852532"/>
                <a:gd name="connsiteX429" fmla="*/ 103715 w 920570"/>
                <a:gd name="connsiteY429" fmla="*/ 472023 h 852532"/>
                <a:gd name="connsiteX430" fmla="*/ 105970 w 920570"/>
                <a:gd name="connsiteY430" fmla="*/ 476533 h 852532"/>
                <a:gd name="connsiteX431" fmla="*/ 111540 w 920570"/>
                <a:gd name="connsiteY431" fmla="*/ 475472 h 852532"/>
                <a:gd name="connsiteX432" fmla="*/ 109285 w 920570"/>
                <a:gd name="connsiteY432" fmla="*/ 472023 h 852532"/>
                <a:gd name="connsiteX433" fmla="*/ 107031 w 920570"/>
                <a:gd name="connsiteY433" fmla="*/ 466453 h 852532"/>
                <a:gd name="connsiteX434" fmla="*/ 105970 w 920570"/>
                <a:gd name="connsiteY434" fmla="*/ 467646 h 852532"/>
                <a:gd name="connsiteX435" fmla="*/ 107031 w 920570"/>
                <a:gd name="connsiteY435" fmla="*/ 467646 h 852532"/>
                <a:gd name="connsiteX436" fmla="*/ 102521 w 920570"/>
                <a:gd name="connsiteY436" fmla="*/ 469901 h 852532"/>
                <a:gd name="connsiteX437" fmla="*/ 99073 w 920570"/>
                <a:gd name="connsiteY437" fmla="*/ 468707 h 852532"/>
                <a:gd name="connsiteX438" fmla="*/ 96818 w 920570"/>
                <a:gd name="connsiteY438" fmla="*/ 472023 h 852532"/>
                <a:gd name="connsiteX439" fmla="*/ 74272 w 920570"/>
                <a:gd name="connsiteY439" fmla="*/ 452925 h 852532"/>
                <a:gd name="connsiteX440" fmla="*/ 32626 w 920570"/>
                <a:gd name="connsiteY440" fmla="*/ 413535 h 852532"/>
                <a:gd name="connsiteX441" fmla="*/ 15783 w 920570"/>
                <a:gd name="connsiteY441" fmla="*/ 400006 h 852532"/>
                <a:gd name="connsiteX442" fmla="*/ 13528 w 920570"/>
                <a:gd name="connsiteY442" fmla="*/ 397752 h 852532"/>
                <a:gd name="connsiteX443" fmla="*/ 10080 w 920570"/>
                <a:gd name="connsiteY443" fmla="*/ 383162 h 852532"/>
                <a:gd name="connsiteX444" fmla="*/ 0 w 920570"/>
                <a:gd name="connsiteY444" fmla="*/ 385418 h 852532"/>
                <a:gd name="connsiteX445" fmla="*/ 11273 w 920570"/>
                <a:gd name="connsiteY445" fmla="*/ 370828 h 852532"/>
                <a:gd name="connsiteX446" fmla="*/ 4509 w 920570"/>
                <a:gd name="connsiteY446" fmla="*/ 352791 h 852532"/>
                <a:gd name="connsiteX447" fmla="*/ 1194 w 920570"/>
                <a:gd name="connsiteY447" fmla="*/ 346027 h 852532"/>
                <a:gd name="connsiteX448" fmla="*/ 9019 w 920570"/>
                <a:gd name="connsiteY448" fmla="*/ 341517 h 852532"/>
                <a:gd name="connsiteX449" fmla="*/ 14589 w 920570"/>
                <a:gd name="connsiteY449" fmla="*/ 350536 h 852532"/>
                <a:gd name="connsiteX450" fmla="*/ 28117 w 920570"/>
                <a:gd name="connsiteY450" fmla="*/ 327989 h 852532"/>
                <a:gd name="connsiteX451" fmla="*/ 16844 w 920570"/>
                <a:gd name="connsiteY451" fmla="*/ 321225 h 852532"/>
                <a:gd name="connsiteX452" fmla="*/ 15650 w 920570"/>
                <a:gd name="connsiteY452" fmla="*/ 312207 h 852532"/>
                <a:gd name="connsiteX453" fmla="*/ 27985 w 920570"/>
                <a:gd name="connsiteY453" fmla="*/ 296424 h 852532"/>
                <a:gd name="connsiteX454" fmla="*/ 25730 w 920570"/>
                <a:gd name="connsiteY454" fmla="*/ 290854 h 852532"/>
                <a:gd name="connsiteX455" fmla="*/ 32494 w 920570"/>
                <a:gd name="connsiteY455" fmla="*/ 275071 h 852532"/>
                <a:gd name="connsiteX456" fmla="*/ 51592 w 920570"/>
                <a:gd name="connsiteY456" fmla="*/ 272816 h 852532"/>
                <a:gd name="connsiteX457" fmla="*/ 68436 w 920570"/>
                <a:gd name="connsiteY457" fmla="*/ 289660 h 852532"/>
                <a:gd name="connsiteX458" fmla="*/ 65120 w 920570"/>
                <a:gd name="connsiteY458" fmla="*/ 307697 h 852532"/>
                <a:gd name="connsiteX459" fmla="*/ 77455 w 920570"/>
                <a:gd name="connsiteY459" fmla="*/ 306637 h 852532"/>
                <a:gd name="connsiteX460" fmla="*/ 85280 w 920570"/>
                <a:gd name="connsiteY460" fmla="*/ 278519 h 852532"/>
                <a:gd name="connsiteX461" fmla="*/ 63927 w 920570"/>
                <a:gd name="connsiteY461" fmla="*/ 236874 h 852532"/>
                <a:gd name="connsiteX462" fmla="*/ 54908 w 920570"/>
                <a:gd name="connsiteY462" fmla="*/ 235680 h 852532"/>
                <a:gd name="connsiteX463" fmla="*/ 58224 w 920570"/>
                <a:gd name="connsiteY463" fmla="*/ 219897 h 852532"/>
                <a:gd name="connsiteX464" fmla="*/ 64988 w 920570"/>
                <a:gd name="connsiteY464" fmla="*/ 225467 h 852532"/>
                <a:gd name="connsiteX465" fmla="*/ 79577 w 920570"/>
                <a:gd name="connsiteY465" fmla="*/ 254779 h 852532"/>
                <a:gd name="connsiteX466" fmla="*/ 84086 w 920570"/>
                <a:gd name="connsiteY466" fmla="*/ 262604 h 852532"/>
                <a:gd name="connsiteX467" fmla="*/ 86341 w 920570"/>
                <a:gd name="connsiteY467" fmla="*/ 262604 h 852532"/>
                <a:gd name="connsiteX468" fmla="*/ 89789 w 920570"/>
                <a:gd name="connsiteY468" fmla="*/ 259156 h 852532"/>
                <a:gd name="connsiteX469" fmla="*/ 89789 w 920570"/>
                <a:gd name="connsiteY469" fmla="*/ 254646 h 852532"/>
                <a:gd name="connsiteX470" fmla="*/ 90850 w 920570"/>
                <a:gd name="connsiteY470" fmla="*/ 253453 h 852532"/>
                <a:gd name="connsiteX471" fmla="*/ 94166 w 920570"/>
                <a:gd name="connsiteY471" fmla="*/ 251197 h 852532"/>
                <a:gd name="connsiteX472" fmla="*/ 95227 w 920570"/>
                <a:gd name="connsiteY472" fmla="*/ 248943 h 852532"/>
                <a:gd name="connsiteX473" fmla="*/ 89656 w 920570"/>
                <a:gd name="connsiteY473" fmla="*/ 234354 h 852532"/>
                <a:gd name="connsiteX474" fmla="*/ 85147 w 920570"/>
                <a:gd name="connsiteY474" fmla="*/ 228783 h 852532"/>
                <a:gd name="connsiteX475" fmla="*/ 83953 w 920570"/>
                <a:gd name="connsiteY475" fmla="*/ 225336 h 852532"/>
                <a:gd name="connsiteX476" fmla="*/ 85147 w 920570"/>
                <a:gd name="connsiteY476" fmla="*/ 224274 h 852532"/>
                <a:gd name="connsiteX477" fmla="*/ 88463 w 920570"/>
                <a:gd name="connsiteY477" fmla="*/ 226529 h 852532"/>
                <a:gd name="connsiteX478" fmla="*/ 89656 w 920570"/>
                <a:gd name="connsiteY478" fmla="*/ 225336 h 852532"/>
                <a:gd name="connsiteX479" fmla="*/ 87402 w 920570"/>
                <a:gd name="connsiteY479" fmla="*/ 219765 h 852532"/>
                <a:gd name="connsiteX480" fmla="*/ 88595 w 920570"/>
                <a:gd name="connsiteY480" fmla="*/ 218704 h 852532"/>
                <a:gd name="connsiteX481" fmla="*/ 91911 w 920570"/>
                <a:gd name="connsiteY481" fmla="*/ 218704 h 852532"/>
                <a:gd name="connsiteX482" fmla="*/ 93105 w 920570"/>
                <a:gd name="connsiteY482" fmla="*/ 219765 h 852532"/>
                <a:gd name="connsiteX483" fmla="*/ 100930 w 920570"/>
                <a:gd name="connsiteY483" fmla="*/ 236609 h 852532"/>
                <a:gd name="connsiteX484" fmla="*/ 102123 w 920570"/>
                <a:gd name="connsiteY484" fmla="*/ 237670 h 852532"/>
                <a:gd name="connsiteX485" fmla="*/ 103185 w 920570"/>
                <a:gd name="connsiteY485" fmla="*/ 236609 h 852532"/>
                <a:gd name="connsiteX486" fmla="*/ 102123 w 920570"/>
                <a:gd name="connsiteY486" fmla="*/ 233160 h 852532"/>
                <a:gd name="connsiteX487" fmla="*/ 103185 w 920570"/>
                <a:gd name="connsiteY487" fmla="*/ 232099 h 852532"/>
                <a:gd name="connsiteX488" fmla="*/ 105439 w 920570"/>
                <a:gd name="connsiteY488" fmla="*/ 232099 h 852532"/>
                <a:gd name="connsiteX489" fmla="*/ 105439 w 920570"/>
                <a:gd name="connsiteY489" fmla="*/ 229844 h 852532"/>
                <a:gd name="connsiteX490" fmla="*/ 103185 w 920570"/>
                <a:gd name="connsiteY490" fmla="*/ 225336 h 852532"/>
                <a:gd name="connsiteX491" fmla="*/ 105439 w 920570"/>
                <a:gd name="connsiteY491" fmla="*/ 224274 h 852532"/>
                <a:gd name="connsiteX492" fmla="*/ 114458 w 920570"/>
                <a:gd name="connsiteY492" fmla="*/ 225336 h 852532"/>
                <a:gd name="connsiteX493" fmla="*/ 125731 w 920570"/>
                <a:gd name="connsiteY493" fmla="*/ 226529 h 852532"/>
                <a:gd name="connsiteX494" fmla="*/ 135811 w 920570"/>
                <a:gd name="connsiteY494" fmla="*/ 243373 h 852532"/>
                <a:gd name="connsiteX495" fmla="*/ 137004 w 920570"/>
                <a:gd name="connsiteY495" fmla="*/ 243373 h 852532"/>
                <a:gd name="connsiteX496" fmla="*/ 137004 w 920570"/>
                <a:gd name="connsiteY496" fmla="*/ 241118 h 852532"/>
                <a:gd name="connsiteX497" fmla="*/ 135811 w 920570"/>
                <a:gd name="connsiteY497" fmla="*/ 232099 h 852532"/>
                <a:gd name="connsiteX498" fmla="*/ 137004 w 920570"/>
                <a:gd name="connsiteY498" fmla="*/ 230906 h 852532"/>
                <a:gd name="connsiteX499" fmla="*/ 139259 w 920570"/>
                <a:gd name="connsiteY499" fmla="*/ 230906 h 852532"/>
                <a:gd name="connsiteX500" fmla="*/ 141514 w 920570"/>
                <a:gd name="connsiteY500" fmla="*/ 233160 h 852532"/>
                <a:gd name="connsiteX501" fmla="*/ 143769 w 920570"/>
                <a:gd name="connsiteY501" fmla="*/ 233160 h 852532"/>
                <a:gd name="connsiteX502" fmla="*/ 143769 w 920570"/>
                <a:gd name="connsiteY502" fmla="*/ 232099 h 852532"/>
                <a:gd name="connsiteX503" fmla="*/ 142708 w 920570"/>
                <a:gd name="connsiteY503" fmla="*/ 230906 h 852532"/>
                <a:gd name="connsiteX504" fmla="*/ 140453 w 920570"/>
                <a:gd name="connsiteY504" fmla="*/ 227590 h 852532"/>
                <a:gd name="connsiteX505" fmla="*/ 137137 w 920570"/>
                <a:gd name="connsiteY505" fmla="*/ 222020 h 852532"/>
                <a:gd name="connsiteX506" fmla="*/ 138331 w 920570"/>
                <a:gd name="connsiteY506" fmla="*/ 218704 h 852532"/>
                <a:gd name="connsiteX507" fmla="*/ 140585 w 920570"/>
                <a:gd name="connsiteY507" fmla="*/ 218704 h 852532"/>
                <a:gd name="connsiteX508" fmla="*/ 142840 w 920570"/>
                <a:gd name="connsiteY508" fmla="*/ 219765 h 852532"/>
                <a:gd name="connsiteX509" fmla="*/ 145095 w 920570"/>
                <a:gd name="connsiteY509" fmla="*/ 224274 h 852532"/>
                <a:gd name="connsiteX510" fmla="*/ 146289 w 920570"/>
                <a:gd name="connsiteY510" fmla="*/ 229844 h 852532"/>
                <a:gd name="connsiteX511" fmla="*/ 147350 w 920570"/>
                <a:gd name="connsiteY511" fmla="*/ 232099 h 852532"/>
                <a:gd name="connsiteX512" fmla="*/ 151859 w 920570"/>
                <a:gd name="connsiteY512" fmla="*/ 232099 h 852532"/>
                <a:gd name="connsiteX513" fmla="*/ 155307 w 920570"/>
                <a:gd name="connsiteY513" fmla="*/ 230906 h 852532"/>
                <a:gd name="connsiteX514" fmla="*/ 164326 w 920570"/>
                <a:gd name="connsiteY514" fmla="*/ 226396 h 852532"/>
                <a:gd name="connsiteX515" fmla="*/ 167774 w 920570"/>
                <a:gd name="connsiteY515" fmla="*/ 226396 h 852532"/>
                <a:gd name="connsiteX516" fmla="*/ 171090 w 920570"/>
                <a:gd name="connsiteY516" fmla="*/ 225203 h 852532"/>
                <a:gd name="connsiteX517" fmla="*/ 187934 w 920570"/>
                <a:gd name="connsiteY517" fmla="*/ 233027 h 852532"/>
                <a:gd name="connsiteX518" fmla="*/ 189127 w 920570"/>
                <a:gd name="connsiteY518" fmla="*/ 230773 h 852532"/>
                <a:gd name="connsiteX519" fmla="*/ 191382 w 920570"/>
                <a:gd name="connsiteY519" fmla="*/ 228518 h 852532"/>
                <a:gd name="connsiteX520" fmla="*/ 195891 w 920570"/>
                <a:gd name="connsiteY520" fmla="*/ 228518 h 852532"/>
                <a:gd name="connsiteX521" fmla="*/ 196952 w 920570"/>
                <a:gd name="connsiteY521" fmla="*/ 226264 h 852532"/>
                <a:gd name="connsiteX522" fmla="*/ 199207 w 920570"/>
                <a:gd name="connsiteY522" fmla="*/ 224009 h 852532"/>
                <a:gd name="connsiteX523" fmla="*/ 200268 w 920570"/>
                <a:gd name="connsiteY523" fmla="*/ 224009 h 852532"/>
                <a:gd name="connsiteX524" fmla="*/ 204777 w 920570"/>
                <a:gd name="connsiteY524" fmla="*/ 225070 h 852532"/>
                <a:gd name="connsiteX525" fmla="*/ 209287 w 920570"/>
                <a:gd name="connsiteY525" fmla="*/ 222816 h 852532"/>
                <a:gd name="connsiteX526" fmla="*/ 210480 w 920570"/>
                <a:gd name="connsiteY526" fmla="*/ 221754 h 852532"/>
                <a:gd name="connsiteX527" fmla="*/ 210480 w 920570"/>
                <a:gd name="connsiteY527" fmla="*/ 220560 h 852532"/>
                <a:gd name="connsiteX528" fmla="*/ 199207 w 920570"/>
                <a:gd name="connsiteY528" fmla="*/ 216051 h 852532"/>
                <a:gd name="connsiteX529" fmla="*/ 196952 w 920570"/>
                <a:gd name="connsiteY529" fmla="*/ 213797 h 852532"/>
                <a:gd name="connsiteX530" fmla="*/ 198146 w 920570"/>
                <a:gd name="connsiteY530" fmla="*/ 207033 h 852532"/>
                <a:gd name="connsiteX531" fmla="*/ 196952 w 920570"/>
                <a:gd name="connsiteY531" fmla="*/ 204778 h 852532"/>
                <a:gd name="connsiteX532" fmla="*/ 192443 w 920570"/>
                <a:gd name="connsiteY532" fmla="*/ 202523 h 852532"/>
                <a:gd name="connsiteX533" fmla="*/ 186873 w 920570"/>
                <a:gd name="connsiteY533" fmla="*/ 193505 h 852532"/>
                <a:gd name="connsiteX534" fmla="*/ 185679 w 920570"/>
                <a:gd name="connsiteY534" fmla="*/ 191250 h 852532"/>
                <a:gd name="connsiteX535" fmla="*/ 187934 w 920570"/>
                <a:gd name="connsiteY535" fmla="*/ 184486 h 852532"/>
                <a:gd name="connsiteX536" fmla="*/ 189127 w 920570"/>
                <a:gd name="connsiteY536" fmla="*/ 182231 h 852532"/>
                <a:gd name="connsiteX537" fmla="*/ 196952 w 920570"/>
                <a:gd name="connsiteY537" fmla="*/ 182231 h 852532"/>
                <a:gd name="connsiteX538" fmla="*/ 199207 w 920570"/>
                <a:gd name="connsiteY538" fmla="*/ 184486 h 852532"/>
                <a:gd name="connsiteX539" fmla="*/ 216051 w 920570"/>
                <a:gd name="connsiteY539" fmla="*/ 208093 h 852532"/>
                <a:gd name="connsiteX540" fmla="*/ 221754 w 920570"/>
                <a:gd name="connsiteY540" fmla="*/ 213664 h 852532"/>
                <a:gd name="connsiteX541" fmla="*/ 225069 w 920570"/>
                <a:gd name="connsiteY541" fmla="*/ 218173 h 852532"/>
                <a:gd name="connsiteX542" fmla="*/ 228385 w 920570"/>
                <a:gd name="connsiteY542" fmla="*/ 227192 h 852532"/>
                <a:gd name="connsiteX543" fmla="*/ 229579 w 920570"/>
                <a:gd name="connsiteY543" fmla="*/ 231701 h 852532"/>
                <a:gd name="connsiteX544" fmla="*/ 231834 w 920570"/>
                <a:gd name="connsiteY544" fmla="*/ 231701 h 852532"/>
                <a:gd name="connsiteX545" fmla="*/ 232895 w 920570"/>
                <a:gd name="connsiteY545" fmla="*/ 229447 h 852532"/>
                <a:gd name="connsiteX546" fmla="*/ 234088 w 920570"/>
                <a:gd name="connsiteY546" fmla="*/ 230507 h 852532"/>
                <a:gd name="connsiteX547" fmla="*/ 236343 w 920570"/>
                <a:gd name="connsiteY547" fmla="*/ 232763 h 852532"/>
                <a:gd name="connsiteX548" fmla="*/ 238598 w 920570"/>
                <a:gd name="connsiteY548" fmla="*/ 233956 h 852532"/>
                <a:gd name="connsiteX549" fmla="*/ 238598 w 920570"/>
                <a:gd name="connsiteY549" fmla="*/ 230507 h 852532"/>
                <a:gd name="connsiteX550" fmla="*/ 236343 w 920570"/>
                <a:gd name="connsiteY550" fmla="*/ 227192 h 852532"/>
                <a:gd name="connsiteX551" fmla="*/ 234088 w 920570"/>
                <a:gd name="connsiteY551" fmla="*/ 222683 h 852532"/>
                <a:gd name="connsiteX552" fmla="*/ 235149 w 920570"/>
                <a:gd name="connsiteY552" fmla="*/ 219367 h 852532"/>
                <a:gd name="connsiteX553" fmla="*/ 237404 w 920570"/>
                <a:gd name="connsiteY553" fmla="*/ 219367 h 852532"/>
                <a:gd name="connsiteX554" fmla="*/ 241913 w 920570"/>
                <a:gd name="connsiteY554" fmla="*/ 223876 h 852532"/>
                <a:gd name="connsiteX555" fmla="*/ 244168 w 920570"/>
                <a:gd name="connsiteY555" fmla="*/ 223876 h 852532"/>
                <a:gd name="connsiteX556" fmla="*/ 246423 w 920570"/>
                <a:gd name="connsiteY556" fmla="*/ 222683 h 852532"/>
                <a:gd name="connsiteX557" fmla="*/ 247484 w 920570"/>
                <a:gd name="connsiteY557" fmla="*/ 221622 h 852532"/>
                <a:gd name="connsiteX558" fmla="*/ 239659 w 920570"/>
                <a:gd name="connsiteY558" fmla="*/ 210349 h 852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Lst>
              <a:rect l="l" t="t" r="r" b="b"/>
              <a:pathLst>
                <a:path w="920570" h="852532">
                  <a:moveTo>
                    <a:pt x="240720" y="212868"/>
                  </a:moveTo>
                  <a:lnTo>
                    <a:pt x="242974" y="210613"/>
                  </a:lnTo>
                  <a:lnTo>
                    <a:pt x="245229" y="210613"/>
                  </a:lnTo>
                  <a:lnTo>
                    <a:pt x="246423" y="209420"/>
                  </a:lnTo>
                  <a:lnTo>
                    <a:pt x="249738" y="207166"/>
                  </a:lnTo>
                  <a:lnTo>
                    <a:pt x="253187" y="207166"/>
                  </a:lnTo>
                  <a:lnTo>
                    <a:pt x="255441" y="206104"/>
                  </a:lnTo>
                  <a:lnTo>
                    <a:pt x="257696" y="203850"/>
                  </a:lnTo>
                  <a:lnTo>
                    <a:pt x="258890" y="200534"/>
                  </a:lnTo>
                  <a:lnTo>
                    <a:pt x="260083" y="199340"/>
                  </a:lnTo>
                  <a:lnTo>
                    <a:pt x="261144" y="200534"/>
                  </a:lnTo>
                  <a:lnTo>
                    <a:pt x="262205" y="200534"/>
                  </a:lnTo>
                  <a:lnTo>
                    <a:pt x="265521" y="197086"/>
                  </a:lnTo>
                  <a:lnTo>
                    <a:pt x="264460" y="196024"/>
                  </a:lnTo>
                  <a:lnTo>
                    <a:pt x="261144" y="194963"/>
                  </a:lnTo>
                  <a:lnTo>
                    <a:pt x="260083" y="192709"/>
                  </a:lnTo>
                  <a:lnTo>
                    <a:pt x="261144" y="192709"/>
                  </a:lnTo>
                  <a:lnTo>
                    <a:pt x="262205" y="190454"/>
                  </a:lnTo>
                  <a:lnTo>
                    <a:pt x="263399" y="189260"/>
                  </a:lnTo>
                  <a:lnTo>
                    <a:pt x="262205" y="187006"/>
                  </a:lnTo>
                  <a:lnTo>
                    <a:pt x="261144" y="182496"/>
                  </a:lnTo>
                  <a:lnTo>
                    <a:pt x="252126" y="168969"/>
                  </a:lnTo>
                  <a:lnTo>
                    <a:pt x="247616" y="167775"/>
                  </a:lnTo>
                  <a:lnTo>
                    <a:pt x="244301" y="165520"/>
                  </a:lnTo>
                  <a:lnTo>
                    <a:pt x="242046" y="159950"/>
                  </a:lnTo>
                  <a:lnTo>
                    <a:pt x="240985" y="157695"/>
                  </a:lnTo>
                  <a:lnTo>
                    <a:pt x="240985" y="155440"/>
                  </a:lnTo>
                  <a:lnTo>
                    <a:pt x="243240" y="154246"/>
                  </a:lnTo>
                  <a:lnTo>
                    <a:pt x="253319" y="154246"/>
                  </a:lnTo>
                  <a:lnTo>
                    <a:pt x="258890" y="149737"/>
                  </a:lnTo>
                  <a:lnTo>
                    <a:pt x="260083" y="147483"/>
                  </a:lnTo>
                  <a:lnTo>
                    <a:pt x="260083" y="144035"/>
                  </a:lnTo>
                  <a:lnTo>
                    <a:pt x="261144" y="138464"/>
                  </a:lnTo>
                  <a:lnTo>
                    <a:pt x="258890" y="136209"/>
                  </a:lnTo>
                  <a:lnTo>
                    <a:pt x="251065" y="129445"/>
                  </a:lnTo>
                  <a:lnTo>
                    <a:pt x="249871" y="128252"/>
                  </a:lnTo>
                  <a:lnTo>
                    <a:pt x="249871" y="125997"/>
                  </a:lnTo>
                  <a:lnTo>
                    <a:pt x="256635" y="125997"/>
                  </a:lnTo>
                  <a:lnTo>
                    <a:pt x="258890" y="124936"/>
                  </a:lnTo>
                  <a:lnTo>
                    <a:pt x="260083" y="121620"/>
                  </a:lnTo>
                  <a:lnTo>
                    <a:pt x="260083" y="118172"/>
                  </a:lnTo>
                  <a:lnTo>
                    <a:pt x="257829" y="113662"/>
                  </a:lnTo>
                  <a:lnTo>
                    <a:pt x="256768" y="112469"/>
                  </a:lnTo>
                  <a:lnTo>
                    <a:pt x="253452" y="114723"/>
                  </a:lnTo>
                  <a:lnTo>
                    <a:pt x="251197" y="111408"/>
                  </a:lnTo>
                  <a:lnTo>
                    <a:pt x="251197" y="109153"/>
                  </a:lnTo>
                  <a:lnTo>
                    <a:pt x="256768" y="106899"/>
                  </a:lnTo>
                  <a:lnTo>
                    <a:pt x="261277" y="60744"/>
                  </a:lnTo>
                  <a:lnTo>
                    <a:pt x="259022" y="32627"/>
                  </a:lnTo>
                  <a:lnTo>
                    <a:pt x="275866" y="2255"/>
                  </a:lnTo>
                  <a:lnTo>
                    <a:pt x="297219" y="0"/>
                  </a:lnTo>
                  <a:lnTo>
                    <a:pt x="315256" y="35942"/>
                  </a:lnTo>
                  <a:lnTo>
                    <a:pt x="359156" y="50532"/>
                  </a:lnTo>
                  <a:lnTo>
                    <a:pt x="377194" y="61805"/>
                  </a:lnTo>
                  <a:lnTo>
                    <a:pt x="390722" y="55041"/>
                  </a:lnTo>
                  <a:lnTo>
                    <a:pt x="388467" y="42707"/>
                  </a:lnTo>
                  <a:lnTo>
                    <a:pt x="397486" y="49471"/>
                  </a:lnTo>
                  <a:lnTo>
                    <a:pt x="395231" y="59551"/>
                  </a:lnTo>
                  <a:lnTo>
                    <a:pt x="406505" y="59551"/>
                  </a:lnTo>
                  <a:lnTo>
                    <a:pt x="407698" y="56102"/>
                  </a:lnTo>
                  <a:lnTo>
                    <a:pt x="407698" y="55041"/>
                  </a:lnTo>
                  <a:lnTo>
                    <a:pt x="417778" y="65121"/>
                  </a:lnTo>
                  <a:lnTo>
                    <a:pt x="418839" y="66182"/>
                  </a:lnTo>
                  <a:lnTo>
                    <a:pt x="442447" y="117906"/>
                  </a:lnTo>
                  <a:lnTo>
                    <a:pt x="459290" y="156103"/>
                  </a:lnTo>
                  <a:lnTo>
                    <a:pt x="468309" y="146023"/>
                  </a:lnTo>
                  <a:lnTo>
                    <a:pt x="479582" y="161806"/>
                  </a:lnTo>
                  <a:lnTo>
                    <a:pt x="479582" y="163000"/>
                  </a:lnTo>
                  <a:lnTo>
                    <a:pt x="488601" y="175335"/>
                  </a:lnTo>
                  <a:lnTo>
                    <a:pt x="482898" y="178783"/>
                  </a:lnTo>
                  <a:lnTo>
                    <a:pt x="492978" y="188863"/>
                  </a:lnTo>
                  <a:lnTo>
                    <a:pt x="491784" y="190056"/>
                  </a:lnTo>
                  <a:lnTo>
                    <a:pt x="492978" y="192311"/>
                  </a:lnTo>
                  <a:lnTo>
                    <a:pt x="495233" y="192311"/>
                  </a:lnTo>
                  <a:lnTo>
                    <a:pt x="501997" y="200136"/>
                  </a:lnTo>
                  <a:lnTo>
                    <a:pt x="490723" y="209155"/>
                  </a:lnTo>
                  <a:lnTo>
                    <a:pt x="489662" y="209155"/>
                  </a:lnTo>
                  <a:lnTo>
                    <a:pt x="489662" y="208093"/>
                  </a:lnTo>
                  <a:lnTo>
                    <a:pt x="485153" y="208093"/>
                  </a:lnTo>
                  <a:lnTo>
                    <a:pt x="482898" y="209155"/>
                  </a:lnTo>
                  <a:lnTo>
                    <a:pt x="479582" y="213664"/>
                  </a:lnTo>
                  <a:lnTo>
                    <a:pt x="478521" y="214725"/>
                  </a:lnTo>
                  <a:lnTo>
                    <a:pt x="476267" y="215919"/>
                  </a:lnTo>
                  <a:lnTo>
                    <a:pt x="474012" y="215919"/>
                  </a:lnTo>
                  <a:lnTo>
                    <a:pt x="475073" y="216980"/>
                  </a:lnTo>
                  <a:lnTo>
                    <a:pt x="471757" y="221489"/>
                  </a:lnTo>
                  <a:lnTo>
                    <a:pt x="472951" y="228253"/>
                  </a:lnTo>
                  <a:lnTo>
                    <a:pt x="471757" y="229314"/>
                  </a:lnTo>
                  <a:lnTo>
                    <a:pt x="471757" y="233823"/>
                  </a:lnTo>
                  <a:lnTo>
                    <a:pt x="459423" y="243903"/>
                  </a:lnTo>
                  <a:lnTo>
                    <a:pt x="452659" y="242710"/>
                  </a:lnTo>
                  <a:lnTo>
                    <a:pt x="453720" y="240455"/>
                  </a:lnTo>
                  <a:lnTo>
                    <a:pt x="449211" y="235946"/>
                  </a:lnTo>
                  <a:lnTo>
                    <a:pt x="444701" y="225866"/>
                  </a:lnTo>
                  <a:lnTo>
                    <a:pt x="432367" y="215786"/>
                  </a:lnTo>
                  <a:lnTo>
                    <a:pt x="426664" y="216847"/>
                  </a:lnTo>
                  <a:lnTo>
                    <a:pt x="425603" y="214593"/>
                  </a:lnTo>
                  <a:lnTo>
                    <a:pt x="423348" y="216847"/>
                  </a:lnTo>
                  <a:lnTo>
                    <a:pt x="425603" y="221356"/>
                  </a:lnTo>
                  <a:lnTo>
                    <a:pt x="430112" y="221356"/>
                  </a:lnTo>
                  <a:lnTo>
                    <a:pt x="436876" y="229181"/>
                  </a:lnTo>
                  <a:lnTo>
                    <a:pt x="436876" y="230375"/>
                  </a:lnTo>
                  <a:lnTo>
                    <a:pt x="434622" y="230375"/>
                  </a:lnTo>
                  <a:lnTo>
                    <a:pt x="430112" y="234884"/>
                  </a:lnTo>
                  <a:lnTo>
                    <a:pt x="426664" y="237139"/>
                  </a:lnTo>
                  <a:lnTo>
                    <a:pt x="425603" y="236078"/>
                  </a:lnTo>
                  <a:lnTo>
                    <a:pt x="420033" y="241649"/>
                  </a:lnTo>
                  <a:lnTo>
                    <a:pt x="422287" y="241649"/>
                  </a:lnTo>
                  <a:lnTo>
                    <a:pt x="423348" y="240587"/>
                  </a:lnTo>
                  <a:lnTo>
                    <a:pt x="424542" y="240587"/>
                  </a:lnTo>
                  <a:lnTo>
                    <a:pt x="425603" y="241649"/>
                  </a:lnTo>
                  <a:lnTo>
                    <a:pt x="426664" y="241649"/>
                  </a:lnTo>
                  <a:lnTo>
                    <a:pt x="428919" y="239394"/>
                  </a:lnTo>
                  <a:lnTo>
                    <a:pt x="432234" y="242710"/>
                  </a:lnTo>
                  <a:lnTo>
                    <a:pt x="426531" y="250534"/>
                  </a:lnTo>
                  <a:lnTo>
                    <a:pt x="428786" y="255044"/>
                  </a:lnTo>
                  <a:lnTo>
                    <a:pt x="429847" y="255044"/>
                  </a:lnTo>
                  <a:lnTo>
                    <a:pt x="444436" y="271887"/>
                  </a:lnTo>
                  <a:lnTo>
                    <a:pt x="445497" y="278651"/>
                  </a:lnTo>
                  <a:lnTo>
                    <a:pt x="446558" y="278651"/>
                  </a:lnTo>
                  <a:lnTo>
                    <a:pt x="446558" y="274143"/>
                  </a:lnTo>
                  <a:lnTo>
                    <a:pt x="458892" y="288731"/>
                  </a:lnTo>
                  <a:lnTo>
                    <a:pt x="456638" y="292180"/>
                  </a:lnTo>
                  <a:lnTo>
                    <a:pt x="456638" y="294434"/>
                  </a:lnTo>
                  <a:lnTo>
                    <a:pt x="454383" y="294434"/>
                  </a:lnTo>
                  <a:lnTo>
                    <a:pt x="453322" y="295495"/>
                  </a:lnTo>
                  <a:lnTo>
                    <a:pt x="454383" y="298811"/>
                  </a:lnTo>
                  <a:lnTo>
                    <a:pt x="455577" y="298811"/>
                  </a:lnTo>
                  <a:lnTo>
                    <a:pt x="456770" y="296557"/>
                  </a:lnTo>
                  <a:lnTo>
                    <a:pt x="456770" y="294301"/>
                  </a:lnTo>
                  <a:lnTo>
                    <a:pt x="457831" y="294301"/>
                  </a:lnTo>
                  <a:lnTo>
                    <a:pt x="457831" y="295363"/>
                  </a:lnTo>
                  <a:lnTo>
                    <a:pt x="458892" y="296557"/>
                  </a:lnTo>
                  <a:lnTo>
                    <a:pt x="460086" y="296557"/>
                  </a:lnTo>
                  <a:lnTo>
                    <a:pt x="467911" y="304381"/>
                  </a:lnTo>
                  <a:lnTo>
                    <a:pt x="471227" y="303188"/>
                  </a:lnTo>
                  <a:lnTo>
                    <a:pt x="471227" y="300933"/>
                  </a:lnTo>
                  <a:lnTo>
                    <a:pt x="474543" y="300933"/>
                  </a:lnTo>
                  <a:lnTo>
                    <a:pt x="475736" y="302127"/>
                  </a:lnTo>
                  <a:lnTo>
                    <a:pt x="476930" y="299872"/>
                  </a:lnTo>
                  <a:lnTo>
                    <a:pt x="474675" y="296557"/>
                  </a:lnTo>
                  <a:lnTo>
                    <a:pt x="473614" y="297617"/>
                  </a:lnTo>
                  <a:lnTo>
                    <a:pt x="471360" y="297617"/>
                  </a:lnTo>
                  <a:lnTo>
                    <a:pt x="468044" y="296557"/>
                  </a:lnTo>
                  <a:lnTo>
                    <a:pt x="468044" y="295363"/>
                  </a:lnTo>
                  <a:lnTo>
                    <a:pt x="465789" y="294301"/>
                  </a:lnTo>
                  <a:lnTo>
                    <a:pt x="464728" y="293108"/>
                  </a:lnTo>
                  <a:lnTo>
                    <a:pt x="463535" y="294301"/>
                  </a:lnTo>
                  <a:lnTo>
                    <a:pt x="462341" y="293108"/>
                  </a:lnTo>
                  <a:lnTo>
                    <a:pt x="460086" y="288599"/>
                  </a:lnTo>
                  <a:lnTo>
                    <a:pt x="462341" y="287538"/>
                  </a:lnTo>
                  <a:lnTo>
                    <a:pt x="465789" y="290854"/>
                  </a:lnTo>
                  <a:lnTo>
                    <a:pt x="466850" y="290854"/>
                  </a:lnTo>
                  <a:lnTo>
                    <a:pt x="465789" y="287538"/>
                  </a:lnTo>
                  <a:lnTo>
                    <a:pt x="463535" y="286477"/>
                  </a:lnTo>
                  <a:lnTo>
                    <a:pt x="462341" y="280774"/>
                  </a:lnTo>
                  <a:lnTo>
                    <a:pt x="466850" y="277458"/>
                  </a:lnTo>
                  <a:lnTo>
                    <a:pt x="456770" y="259421"/>
                  </a:lnTo>
                  <a:lnTo>
                    <a:pt x="473614" y="247086"/>
                  </a:lnTo>
                  <a:lnTo>
                    <a:pt x="481439" y="257166"/>
                  </a:lnTo>
                  <a:lnTo>
                    <a:pt x="483694" y="257166"/>
                  </a:lnTo>
                  <a:lnTo>
                    <a:pt x="487010" y="261675"/>
                  </a:lnTo>
                  <a:lnTo>
                    <a:pt x="483694" y="263930"/>
                  </a:lnTo>
                  <a:lnTo>
                    <a:pt x="482500" y="262737"/>
                  </a:lnTo>
                  <a:lnTo>
                    <a:pt x="483694" y="261675"/>
                  </a:lnTo>
                  <a:lnTo>
                    <a:pt x="482500" y="260481"/>
                  </a:lnTo>
                  <a:lnTo>
                    <a:pt x="479185" y="264991"/>
                  </a:lnTo>
                  <a:lnTo>
                    <a:pt x="488203" y="275071"/>
                  </a:lnTo>
                  <a:lnTo>
                    <a:pt x="479185" y="282896"/>
                  </a:lnTo>
                  <a:lnTo>
                    <a:pt x="479185" y="284090"/>
                  </a:lnTo>
                  <a:lnTo>
                    <a:pt x="483694" y="281834"/>
                  </a:lnTo>
                  <a:lnTo>
                    <a:pt x="487010" y="285150"/>
                  </a:lnTo>
                  <a:lnTo>
                    <a:pt x="485949" y="288466"/>
                  </a:lnTo>
                  <a:lnTo>
                    <a:pt x="493774" y="290721"/>
                  </a:lnTo>
                  <a:lnTo>
                    <a:pt x="510618" y="318838"/>
                  </a:lnTo>
                  <a:lnTo>
                    <a:pt x="501599" y="324541"/>
                  </a:lnTo>
                  <a:lnTo>
                    <a:pt x="494835" y="317777"/>
                  </a:lnTo>
                  <a:lnTo>
                    <a:pt x="498150" y="313268"/>
                  </a:lnTo>
                  <a:lnTo>
                    <a:pt x="489132" y="306504"/>
                  </a:lnTo>
                  <a:lnTo>
                    <a:pt x="486877" y="308758"/>
                  </a:lnTo>
                  <a:lnTo>
                    <a:pt x="483561" y="296424"/>
                  </a:lnTo>
                  <a:lnTo>
                    <a:pt x="481307" y="296424"/>
                  </a:lnTo>
                  <a:lnTo>
                    <a:pt x="480246" y="301994"/>
                  </a:lnTo>
                  <a:lnTo>
                    <a:pt x="482500" y="305310"/>
                  </a:lnTo>
                  <a:lnTo>
                    <a:pt x="479185" y="307564"/>
                  </a:lnTo>
                  <a:lnTo>
                    <a:pt x="479185" y="309819"/>
                  </a:lnTo>
                  <a:lnTo>
                    <a:pt x="471360" y="315390"/>
                  </a:lnTo>
                  <a:lnTo>
                    <a:pt x="464596" y="326663"/>
                  </a:lnTo>
                  <a:lnTo>
                    <a:pt x="458892" y="317644"/>
                  </a:lnTo>
                  <a:lnTo>
                    <a:pt x="453322" y="326663"/>
                  </a:lnTo>
                  <a:lnTo>
                    <a:pt x="455577" y="326663"/>
                  </a:lnTo>
                  <a:lnTo>
                    <a:pt x="455577" y="328918"/>
                  </a:lnTo>
                  <a:lnTo>
                    <a:pt x="461147" y="331172"/>
                  </a:lnTo>
                  <a:lnTo>
                    <a:pt x="462208" y="328918"/>
                  </a:lnTo>
                  <a:lnTo>
                    <a:pt x="474543" y="332366"/>
                  </a:lnTo>
                  <a:lnTo>
                    <a:pt x="474543" y="328918"/>
                  </a:lnTo>
                  <a:lnTo>
                    <a:pt x="477991" y="328918"/>
                  </a:lnTo>
                  <a:lnTo>
                    <a:pt x="477991" y="326663"/>
                  </a:lnTo>
                  <a:lnTo>
                    <a:pt x="481307" y="326663"/>
                  </a:lnTo>
                  <a:lnTo>
                    <a:pt x="481307" y="333427"/>
                  </a:lnTo>
                  <a:lnTo>
                    <a:pt x="504914" y="338998"/>
                  </a:lnTo>
                  <a:lnTo>
                    <a:pt x="504914" y="341252"/>
                  </a:lnTo>
                  <a:lnTo>
                    <a:pt x="507169" y="341252"/>
                  </a:lnTo>
                  <a:lnTo>
                    <a:pt x="508363" y="343507"/>
                  </a:lnTo>
                  <a:lnTo>
                    <a:pt x="509424" y="343507"/>
                  </a:lnTo>
                  <a:lnTo>
                    <a:pt x="503853" y="349077"/>
                  </a:lnTo>
                  <a:lnTo>
                    <a:pt x="507169" y="352525"/>
                  </a:lnTo>
                  <a:lnTo>
                    <a:pt x="511678" y="346822"/>
                  </a:lnTo>
                  <a:lnTo>
                    <a:pt x="514994" y="342313"/>
                  </a:lnTo>
                  <a:lnTo>
                    <a:pt x="519504" y="343374"/>
                  </a:lnTo>
                  <a:lnTo>
                    <a:pt x="529583" y="370431"/>
                  </a:lnTo>
                  <a:lnTo>
                    <a:pt x="522819" y="378255"/>
                  </a:lnTo>
                  <a:lnTo>
                    <a:pt x="524013" y="379316"/>
                  </a:lnTo>
                  <a:lnTo>
                    <a:pt x="530777" y="372552"/>
                  </a:lnTo>
                  <a:lnTo>
                    <a:pt x="543111" y="405179"/>
                  </a:lnTo>
                  <a:lnTo>
                    <a:pt x="561149" y="417513"/>
                  </a:lnTo>
                  <a:lnTo>
                    <a:pt x="564464" y="420829"/>
                  </a:lnTo>
                  <a:lnTo>
                    <a:pt x="559955" y="425338"/>
                  </a:lnTo>
                  <a:lnTo>
                    <a:pt x="566719" y="432102"/>
                  </a:lnTo>
                  <a:lnTo>
                    <a:pt x="562210" y="437672"/>
                  </a:lnTo>
                  <a:lnTo>
                    <a:pt x="565525" y="440988"/>
                  </a:lnTo>
                  <a:lnTo>
                    <a:pt x="571096" y="436479"/>
                  </a:lnTo>
                  <a:lnTo>
                    <a:pt x="573350" y="439795"/>
                  </a:lnTo>
                  <a:lnTo>
                    <a:pt x="577860" y="436479"/>
                  </a:lnTo>
                  <a:cubicBezTo>
                    <a:pt x="638338" y="505710"/>
                    <a:pt x="695633" y="574412"/>
                    <a:pt x="760090" y="640063"/>
                  </a:cubicBezTo>
                  <a:lnTo>
                    <a:pt x="748817" y="650142"/>
                  </a:lnTo>
                  <a:lnTo>
                    <a:pt x="782505" y="688339"/>
                  </a:lnTo>
                  <a:lnTo>
                    <a:pt x="781444" y="689533"/>
                  </a:lnTo>
                  <a:lnTo>
                    <a:pt x="784759" y="692849"/>
                  </a:lnTo>
                  <a:lnTo>
                    <a:pt x="777995" y="699612"/>
                  </a:lnTo>
                  <a:lnTo>
                    <a:pt x="780250" y="701868"/>
                  </a:lnTo>
                  <a:lnTo>
                    <a:pt x="771231" y="709692"/>
                  </a:lnTo>
                  <a:lnTo>
                    <a:pt x="771231" y="713141"/>
                  </a:lnTo>
                  <a:lnTo>
                    <a:pt x="773486" y="711947"/>
                  </a:lnTo>
                  <a:lnTo>
                    <a:pt x="773486" y="715395"/>
                  </a:lnTo>
                  <a:lnTo>
                    <a:pt x="772292" y="714202"/>
                  </a:lnTo>
                  <a:lnTo>
                    <a:pt x="772292" y="713141"/>
                  </a:lnTo>
                  <a:lnTo>
                    <a:pt x="771231" y="714202"/>
                  </a:lnTo>
                  <a:lnTo>
                    <a:pt x="771231" y="715395"/>
                  </a:lnTo>
                  <a:lnTo>
                    <a:pt x="770170" y="715395"/>
                  </a:lnTo>
                  <a:lnTo>
                    <a:pt x="769109" y="716456"/>
                  </a:lnTo>
                  <a:lnTo>
                    <a:pt x="769109" y="718711"/>
                  </a:lnTo>
                  <a:lnTo>
                    <a:pt x="770170" y="718711"/>
                  </a:lnTo>
                  <a:lnTo>
                    <a:pt x="771231" y="716456"/>
                  </a:lnTo>
                  <a:lnTo>
                    <a:pt x="773486" y="716456"/>
                  </a:lnTo>
                  <a:lnTo>
                    <a:pt x="773486" y="715395"/>
                  </a:lnTo>
                  <a:lnTo>
                    <a:pt x="774547" y="715395"/>
                  </a:lnTo>
                  <a:lnTo>
                    <a:pt x="774547" y="711947"/>
                  </a:lnTo>
                  <a:lnTo>
                    <a:pt x="776802" y="713141"/>
                  </a:lnTo>
                  <a:lnTo>
                    <a:pt x="775741" y="714202"/>
                  </a:lnTo>
                  <a:lnTo>
                    <a:pt x="775741" y="715395"/>
                  </a:lnTo>
                  <a:lnTo>
                    <a:pt x="776802" y="715395"/>
                  </a:lnTo>
                  <a:lnTo>
                    <a:pt x="777995" y="714202"/>
                  </a:lnTo>
                  <a:lnTo>
                    <a:pt x="784759" y="720966"/>
                  </a:lnTo>
                  <a:lnTo>
                    <a:pt x="789269" y="716456"/>
                  </a:lnTo>
                  <a:lnTo>
                    <a:pt x="794839" y="722027"/>
                  </a:lnTo>
                  <a:lnTo>
                    <a:pt x="801603" y="716456"/>
                  </a:lnTo>
                  <a:lnTo>
                    <a:pt x="802664" y="717650"/>
                  </a:lnTo>
                  <a:lnTo>
                    <a:pt x="809428" y="711947"/>
                  </a:lnTo>
                  <a:lnTo>
                    <a:pt x="812744" y="715395"/>
                  </a:lnTo>
                  <a:lnTo>
                    <a:pt x="821763" y="708632"/>
                  </a:lnTo>
                  <a:lnTo>
                    <a:pt x="868978" y="760356"/>
                  </a:lnTo>
                  <a:lnTo>
                    <a:pt x="870039" y="760356"/>
                  </a:lnTo>
                  <a:lnTo>
                    <a:pt x="877864" y="770436"/>
                  </a:lnTo>
                  <a:lnTo>
                    <a:pt x="882373" y="764866"/>
                  </a:lnTo>
                  <a:lnTo>
                    <a:pt x="920570" y="800808"/>
                  </a:lnTo>
                  <a:lnTo>
                    <a:pt x="903727" y="819906"/>
                  </a:lnTo>
                  <a:lnTo>
                    <a:pt x="890198" y="833434"/>
                  </a:lnTo>
                  <a:lnTo>
                    <a:pt x="864336" y="806378"/>
                  </a:lnTo>
                  <a:lnTo>
                    <a:pt x="835026" y="835689"/>
                  </a:lnTo>
                  <a:lnTo>
                    <a:pt x="829455" y="835689"/>
                  </a:lnTo>
                  <a:lnTo>
                    <a:pt x="829455" y="834628"/>
                  </a:lnTo>
                  <a:lnTo>
                    <a:pt x="824946" y="832373"/>
                  </a:lnTo>
                  <a:lnTo>
                    <a:pt x="821630" y="832373"/>
                  </a:lnTo>
                  <a:lnTo>
                    <a:pt x="820436" y="830119"/>
                  </a:lnTo>
                  <a:lnTo>
                    <a:pt x="818181" y="829057"/>
                  </a:lnTo>
                  <a:lnTo>
                    <a:pt x="810357" y="829057"/>
                  </a:lnTo>
                  <a:lnTo>
                    <a:pt x="807041" y="825609"/>
                  </a:lnTo>
                  <a:lnTo>
                    <a:pt x="805980" y="827864"/>
                  </a:lnTo>
                  <a:lnTo>
                    <a:pt x="807041" y="830119"/>
                  </a:lnTo>
                  <a:lnTo>
                    <a:pt x="807041" y="831313"/>
                  </a:lnTo>
                  <a:lnTo>
                    <a:pt x="808102" y="833567"/>
                  </a:lnTo>
                  <a:lnTo>
                    <a:pt x="809296" y="833567"/>
                  </a:lnTo>
                  <a:lnTo>
                    <a:pt x="809296" y="832506"/>
                  </a:lnTo>
                  <a:lnTo>
                    <a:pt x="810357" y="835822"/>
                  </a:lnTo>
                  <a:lnTo>
                    <a:pt x="811418" y="835822"/>
                  </a:lnTo>
                  <a:lnTo>
                    <a:pt x="811418" y="831313"/>
                  </a:lnTo>
                  <a:lnTo>
                    <a:pt x="813672" y="831313"/>
                  </a:lnTo>
                  <a:lnTo>
                    <a:pt x="814733" y="834628"/>
                  </a:lnTo>
                  <a:lnTo>
                    <a:pt x="818049" y="835689"/>
                  </a:lnTo>
                  <a:lnTo>
                    <a:pt x="821497" y="832373"/>
                  </a:lnTo>
                  <a:lnTo>
                    <a:pt x="822558" y="832373"/>
                  </a:lnTo>
                  <a:lnTo>
                    <a:pt x="827068" y="836883"/>
                  </a:lnTo>
                  <a:lnTo>
                    <a:pt x="833831" y="836883"/>
                  </a:lnTo>
                  <a:lnTo>
                    <a:pt x="823619" y="846963"/>
                  </a:lnTo>
                  <a:lnTo>
                    <a:pt x="819110" y="843514"/>
                  </a:lnTo>
                  <a:lnTo>
                    <a:pt x="810091" y="852533"/>
                  </a:lnTo>
                  <a:lnTo>
                    <a:pt x="754918" y="806378"/>
                  </a:lnTo>
                  <a:lnTo>
                    <a:pt x="752663" y="803063"/>
                  </a:lnTo>
                  <a:lnTo>
                    <a:pt x="752663" y="800808"/>
                  </a:lnTo>
                  <a:lnTo>
                    <a:pt x="753725" y="800808"/>
                  </a:lnTo>
                  <a:lnTo>
                    <a:pt x="757040" y="804123"/>
                  </a:lnTo>
                  <a:lnTo>
                    <a:pt x="758101" y="804123"/>
                  </a:lnTo>
                  <a:lnTo>
                    <a:pt x="761417" y="803063"/>
                  </a:lnTo>
                  <a:lnTo>
                    <a:pt x="760356" y="800808"/>
                  </a:lnTo>
                  <a:lnTo>
                    <a:pt x="760356" y="797492"/>
                  </a:lnTo>
                  <a:lnTo>
                    <a:pt x="761417" y="797492"/>
                  </a:lnTo>
                  <a:lnTo>
                    <a:pt x="763672" y="794044"/>
                  </a:lnTo>
                  <a:lnTo>
                    <a:pt x="763672" y="792983"/>
                  </a:lnTo>
                  <a:lnTo>
                    <a:pt x="764865" y="792983"/>
                  </a:lnTo>
                  <a:lnTo>
                    <a:pt x="767120" y="791922"/>
                  </a:lnTo>
                  <a:lnTo>
                    <a:pt x="767120" y="790728"/>
                  </a:lnTo>
                  <a:lnTo>
                    <a:pt x="770435" y="790728"/>
                  </a:lnTo>
                  <a:lnTo>
                    <a:pt x="769375" y="789667"/>
                  </a:lnTo>
                  <a:lnTo>
                    <a:pt x="770435" y="788473"/>
                  </a:lnTo>
                  <a:lnTo>
                    <a:pt x="768181" y="786219"/>
                  </a:lnTo>
                  <a:lnTo>
                    <a:pt x="768181" y="782903"/>
                  </a:lnTo>
                  <a:lnTo>
                    <a:pt x="767120" y="781842"/>
                  </a:lnTo>
                  <a:lnTo>
                    <a:pt x="764865" y="778393"/>
                  </a:lnTo>
                  <a:lnTo>
                    <a:pt x="762610" y="777333"/>
                  </a:lnTo>
                  <a:lnTo>
                    <a:pt x="763672" y="778393"/>
                  </a:lnTo>
                  <a:lnTo>
                    <a:pt x="762610" y="785158"/>
                  </a:lnTo>
                  <a:lnTo>
                    <a:pt x="763672" y="791922"/>
                  </a:lnTo>
                  <a:lnTo>
                    <a:pt x="758101" y="796431"/>
                  </a:lnTo>
                  <a:lnTo>
                    <a:pt x="758101" y="799880"/>
                  </a:lnTo>
                  <a:lnTo>
                    <a:pt x="757040" y="800940"/>
                  </a:lnTo>
                  <a:lnTo>
                    <a:pt x="754785" y="798686"/>
                  </a:lnTo>
                  <a:lnTo>
                    <a:pt x="752531" y="798686"/>
                  </a:lnTo>
                  <a:lnTo>
                    <a:pt x="750276" y="800940"/>
                  </a:lnTo>
                  <a:lnTo>
                    <a:pt x="750276" y="802002"/>
                  </a:lnTo>
                  <a:cubicBezTo>
                    <a:pt x="724546" y="776802"/>
                    <a:pt x="693511" y="756510"/>
                    <a:pt x="668179" y="731178"/>
                  </a:cubicBezTo>
                  <a:lnTo>
                    <a:pt x="661415" y="735688"/>
                  </a:lnTo>
                  <a:lnTo>
                    <a:pt x="663670" y="737942"/>
                  </a:lnTo>
                  <a:lnTo>
                    <a:pt x="656906" y="742452"/>
                  </a:lnTo>
                  <a:lnTo>
                    <a:pt x="655845" y="746961"/>
                  </a:lnTo>
                  <a:lnTo>
                    <a:pt x="654651" y="745900"/>
                  </a:lnTo>
                  <a:lnTo>
                    <a:pt x="654651" y="741390"/>
                  </a:lnTo>
                  <a:lnTo>
                    <a:pt x="656906" y="739136"/>
                  </a:lnTo>
                  <a:lnTo>
                    <a:pt x="653590" y="733566"/>
                  </a:lnTo>
                  <a:lnTo>
                    <a:pt x="651336" y="734626"/>
                  </a:lnTo>
                  <a:lnTo>
                    <a:pt x="648020" y="739136"/>
                  </a:lnTo>
                  <a:lnTo>
                    <a:pt x="648020" y="745900"/>
                  </a:lnTo>
                  <a:lnTo>
                    <a:pt x="635686" y="730117"/>
                  </a:lnTo>
                  <a:lnTo>
                    <a:pt x="633431" y="730117"/>
                  </a:lnTo>
                  <a:lnTo>
                    <a:pt x="621097" y="721099"/>
                  </a:lnTo>
                  <a:lnTo>
                    <a:pt x="607568" y="711019"/>
                  </a:lnTo>
                  <a:lnTo>
                    <a:pt x="605314" y="712079"/>
                  </a:lnTo>
                  <a:lnTo>
                    <a:pt x="604253" y="709825"/>
                  </a:lnTo>
                  <a:lnTo>
                    <a:pt x="581706" y="665925"/>
                  </a:lnTo>
                  <a:lnTo>
                    <a:pt x="588470" y="663671"/>
                  </a:lnTo>
                  <a:cubicBezTo>
                    <a:pt x="554252" y="626933"/>
                    <a:pt x="497222" y="623750"/>
                    <a:pt x="461280" y="590593"/>
                  </a:cubicBezTo>
                  <a:lnTo>
                    <a:pt x="420828" y="550141"/>
                  </a:lnTo>
                  <a:lnTo>
                    <a:pt x="380377" y="516453"/>
                  </a:lnTo>
                  <a:lnTo>
                    <a:pt x="366849" y="501864"/>
                  </a:lnTo>
                  <a:lnTo>
                    <a:pt x="357830" y="489530"/>
                  </a:lnTo>
                  <a:lnTo>
                    <a:pt x="335283" y="469238"/>
                  </a:lnTo>
                  <a:lnTo>
                    <a:pt x="295893" y="429848"/>
                  </a:lnTo>
                  <a:lnTo>
                    <a:pt x="280110" y="453455"/>
                  </a:lnTo>
                  <a:lnTo>
                    <a:pt x="280110" y="456771"/>
                  </a:lnTo>
                  <a:lnTo>
                    <a:pt x="282365" y="461280"/>
                  </a:lnTo>
                  <a:lnTo>
                    <a:pt x="281171" y="461280"/>
                  </a:lnTo>
                  <a:lnTo>
                    <a:pt x="280110" y="481573"/>
                  </a:lnTo>
                  <a:lnTo>
                    <a:pt x="274540" y="487143"/>
                  </a:lnTo>
                  <a:lnTo>
                    <a:pt x="271224" y="487143"/>
                  </a:lnTo>
                  <a:lnTo>
                    <a:pt x="268969" y="482633"/>
                  </a:lnTo>
                  <a:lnTo>
                    <a:pt x="262205" y="488204"/>
                  </a:lnTo>
                  <a:lnTo>
                    <a:pt x="261012" y="485949"/>
                  </a:lnTo>
                  <a:lnTo>
                    <a:pt x="267776" y="481440"/>
                  </a:lnTo>
                  <a:lnTo>
                    <a:pt x="258757" y="463402"/>
                  </a:lnTo>
                  <a:lnTo>
                    <a:pt x="247484" y="466718"/>
                  </a:lnTo>
                  <a:lnTo>
                    <a:pt x="240720" y="454383"/>
                  </a:lnTo>
                  <a:lnTo>
                    <a:pt x="232895" y="454383"/>
                  </a:lnTo>
                  <a:lnTo>
                    <a:pt x="230640" y="452129"/>
                  </a:lnTo>
                  <a:lnTo>
                    <a:pt x="229446" y="452129"/>
                  </a:lnTo>
                  <a:lnTo>
                    <a:pt x="226130" y="448681"/>
                  </a:lnTo>
                  <a:lnTo>
                    <a:pt x="222815" y="450935"/>
                  </a:lnTo>
                  <a:lnTo>
                    <a:pt x="223876" y="454383"/>
                  </a:lnTo>
                  <a:lnTo>
                    <a:pt x="228385" y="453190"/>
                  </a:lnTo>
                  <a:lnTo>
                    <a:pt x="228385" y="455445"/>
                  </a:lnTo>
                  <a:lnTo>
                    <a:pt x="220560" y="456506"/>
                  </a:lnTo>
                  <a:lnTo>
                    <a:pt x="205971" y="451996"/>
                  </a:lnTo>
                  <a:lnTo>
                    <a:pt x="205971" y="449742"/>
                  </a:lnTo>
                  <a:lnTo>
                    <a:pt x="200268" y="450803"/>
                  </a:lnTo>
                  <a:lnTo>
                    <a:pt x="199207" y="447487"/>
                  </a:lnTo>
                  <a:lnTo>
                    <a:pt x="198146" y="447487"/>
                  </a:lnTo>
                  <a:lnTo>
                    <a:pt x="194830" y="453057"/>
                  </a:lnTo>
                  <a:lnTo>
                    <a:pt x="184618" y="456373"/>
                  </a:lnTo>
                  <a:lnTo>
                    <a:pt x="184618" y="457566"/>
                  </a:lnTo>
                  <a:lnTo>
                    <a:pt x="183557" y="458628"/>
                  </a:lnTo>
                  <a:lnTo>
                    <a:pt x="182496" y="457566"/>
                  </a:lnTo>
                  <a:lnTo>
                    <a:pt x="180241" y="457566"/>
                  </a:lnTo>
                  <a:lnTo>
                    <a:pt x="177987" y="458628"/>
                  </a:lnTo>
                  <a:lnTo>
                    <a:pt x="179048" y="462076"/>
                  </a:lnTo>
                  <a:lnTo>
                    <a:pt x="173477" y="462076"/>
                  </a:lnTo>
                  <a:lnTo>
                    <a:pt x="171222" y="464331"/>
                  </a:lnTo>
                  <a:lnTo>
                    <a:pt x="171222" y="468840"/>
                  </a:lnTo>
                  <a:lnTo>
                    <a:pt x="170161" y="471095"/>
                  </a:lnTo>
                  <a:lnTo>
                    <a:pt x="167907" y="471095"/>
                  </a:lnTo>
                  <a:lnTo>
                    <a:pt x="165652" y="468840"/>
                  </a:lnTo>
                  <a:lnTo>
                    <a:pt x="159949" y="474410"/>
                  </a:lnTo>
                  <a:lnTo>
                    <a:pt x="158888" y="481175"/>
                  </a:lnTo>
                  <a:lnTo>
                    <a:pt x="157695" y="486745"/>
                  </a:lnTo>
                  <a:lnTo>
                    <a:pt x="157695" y="487806"/>
                  </a:lnTo>
                  <a:lnTo>
                    <a:pt x="155440" y="490060"/>
                  </a:lnTo>
                  <a:lnTo>
                    <a:pt x="155440" y="491254"/>
                  </a:lnTo>
                  <a:lnTo>
                    <a:pt x="148676" y="502527"/>
                  </a:lnTo>
                  <a:lnTo>
                    <a:pt x="147615" y="502527"/>
                  </a:lnTo>
                  <a:lnTo>
                    <a:pt x="145360" y="503589"/>
                  </a:lnTo>
                  <a:lnTo>
                    <a:pt x="146554" y="504783"/>
                  </a:lnTo>
                  <a:lnTo>
                    <a:pt x="146554" y="509292"/>
                  </a:lnTo>
                  <a:lnTo>
                    <a:pt x="143105" y="509292"/>
                  </a:lnTo>
                  <a:lnTo>
                    <a:pt x="140851" y="510353"/>
                  </a:lnTo>
                  <a:lnTo>
                    <a:pt x="142044" y="511414"/>
                  </a:lnTo>
                  <a:lnTo>
                    <a:pt x="142044" y="513669"/>
                  </a:lnTo>
                  <a:lnTo>
                    <a:pt x="138729" y="512607"/>
                  </a:lnTo>
                  <a:lnTo>
                    <a:pt x="139790" y="510353"/>
                  </a:lnTo>
                  <a:lnTo>
                    <a:pt x="138729" y="509292"/>
                  </a:lnTo>
                  <a:lnTo>
                    <a:pt x="138729" y="508098"/>
                  </a:lnTo>
                  <a:lnTo>
                    <a:pt x="135280" y="505843"/>
                  </a:lnTo>
                  <a:lnTo>
                    <a:pt x="131832" y="505843"/>
                  </a:lnTo>
                  <a:lnTo>
                    <a:pt x="127323" y="499079"/>
                  </a:lnTo>
                  <a:lnTo>
                    <a:pt x="126262" y="500140"/>
                  </a:lnTo>
                  <a:lnTo>
                    <a:pt x="117243" y="488867"/>
                  </a:lnTo>
                  <a:lnTo>
                    <a:pt x="114988" y="489928"/>
                  </a:lnTo>
                  <a:lnTo>
                    <a:pt x="111673" y="484357"/>
                  </a:lnTo>
                  <a:lnTo>
                    <a:pt x="109418" y="484357"/>
                  </a:lnTo>
                  <a:lnTo>
                    <a:pt x="108224" y="483296"/>
                  </a:lnTo>
                  <a:lnTo>
                    <a:pt x="99206" y="473217"/>
                  </a:lnTo>
                  <a:lnTo>
                    <a:pt x="99206" y="470962"/>
                  </a:lnTo>
                  <a:lnTo>
                    <a:pt x="103715" y="472023"/>
                  </a:lnTo>
                  <a:lnTo>
                    <a:pt x="105970" y="476533"/>
                  </a:lnTo>
                  <a:lnTo>
                    <a:pt x="111540" y="475472"/>
                  </a:lnTo>
                  <a:lnTo>
                    <a:pt x="109285" y="472023"/>
                  </a:lnTo>
                  <a:lnTo>
                    <a:pt x="107031" y="466453"/>
                  </a:lnTo>
                  <a:lnTo>
                    <a:pt x="105970" y="467646"/>
                  </a:lnTo>
                  <a:lnTo>
                    <a:pt x="107031" y="467646"/>
                  </a:lnTo>
                  <a:lnTo>
                    <a:pt x="102521" y="469901"/>
                  </a:lnTo>
                  <a:lnTo>
                    <a:pt x="99073" y="468707"/>
                  </a:lnTo>
                  <a:lnTo>
                    <a:pt x="96818" y="472023"/>
                  </a:lnTo>
                  <a:lnTo>
                    <a:pt x="74272" y="452925"/>
                  </a:lnTo>
                  <a:lnTo>
                    <a:pt x="32626" y="413535"/>
                  </a:lnTo>
                  <a:lnTo>
                    <a:pt x="15783" y="400006"/>
                  </a:lnTo>
                  <a:lnTo>
                    <a:pt x="13528" y="397752"/>
                  </a:lnTo>
                  <a:lnTo>
                    <a:pt x="10080" y="383162"/>
                  </a:lnTo>
                  <a:lnTo>
                    <a:pt x="0" y="385418"/>
                  </a:lnTo>
                  <a:lnTo>
                    <a:pt x="11273" y="370828"/>
                  </a:lnTo>
                  <a:lnTo>
                    <a:pt x="4509" y="352791"/>
                  </a:lnTo>
                  <a:lnTo>
                    <a:pt x="1194" y="346027"/>
                  </a:lnTo>
                  <a:lnTo>
                    <a:pt x="9019" y="341517"/>
                  </a:lnTo>
                  <a:lnTo>
                    <a:pt x="14589" y="350536"/>
                  </a:lnTo>
                  <a:lnTo>
                    <a:pt x="28117" y="327989"/>
                  </a:lnTo>
                  <a:lnTo>
                    <a:pt x="16844" y="321225"/>
                  </a:lnTo>
                  <a:lnTo>
                    <a:pt x="15650" y="312207"/>
                  </a:lnTo>
                  <a:lnTo>
                    <a:pt x="27985" y="296424"/>
                  </a:lnTo>
                  <a:lnTo>
                    <a:pt x="25730" y="290854"/>
                  </a:lnTo>
                  <a:lnTo>
                    <a:pt x="32494" y="275071"/>
                  </a:lnTo>
                  <a:lnTo>
                    <a:pt x="51592" y="272816"/>
                  </a:lnTo>
                  <a:lnTo>
                    <a:pt x="68436" y="289660"/>
                  </a:lnTo>
                  <a:lnTo>
                    <a:pt x="65120" y="307697"/>
                  </a:lnTo>
                  <a:lnTo>
                    <a:pt x="77455" y="306637"/>
                  </a:lnTo>
                  <a:lnTo>
                    <a:pt x="85280" y="278519"/>
                  </a:lnTo>
                  <a:lnTo>
                    <a:pt x="63927" y="236874"/>
                  </a:lnTo>
                  <a:lnTo>
                    <a:pt x="54908" y="235680"/>
                  </a:lnTo>
                  <a:lnTo>
                    <a:pt x="58224" y="219897"/>
                  </a:lnTo>
                  <a:lnTo>
                    <a:pt x="64988" y="225467"/>
                  </a:lnTo>
                  <a:lnTo>
                    <a:pt x="79577" y="254779"/>
                  </a:lnTo>
                  <a:lnTo>
                    <a:pt x="84086" y="262604"/>
                  </a:lnTo>
                  <a:lnTo>
                    <a:pt x="86341" y="262604"/>
                  </a:lnTo>
                  <a:lnTo>
                    <a:pt x="89789" y="259156"/>
                  </a:lnTo>
                  <a:lnTo>
                    <a:pt x="89789" y="254646"/>
                  </a:lnTo>
                  <a:lnTo>
                    <a:pt x="90850" y="253453"/>
                  </a:lnTo>
                  <a:lnTo>
                    <a:pt x="94166" y="251197"/>
                  </a:lnTo>
                  <a:lnTo>
                    <a:pt x="95227" y="248943"/>
                  </a:lnTo>
                  <a:lnTo>
                    <a:pt x="89656" y="234354"/>
                  </a:lnTo>
                  <a:lnTo>
                    <a:pt x="85147" y="228783"/>
                  </a:lnTo>
                  <a:lnTo>
                    <a:pt x="83953" y="225336"/>
                  </a:lnTo>
                  <a:lnTo>
                    <a:pt x="85147" y="224274"/>
                  </a:lnTo>
                  <a:lnTo>
                    <a:pt x="88463" y="226529"/>
                  </a:lnTo>
                  <a:lnTo>
                    <a:pt x="89656" y="225336"/>
                  </a:lnTo>
                  <a:lnTo>
                    <a:pt x="87402" y="219765"/>
                  </a:lnTo>
                  <a:lnTo>
                    <a:pt x="88595" y="218704"/>
                  </a:lnTo>
                  <a:lnTo>
                    <a:pt x="91911" y="218704"/>
                  </a:lnTo>
                  <a:lnTo>
                    <a:pt x="93105" y="219765"/>
                  </a:lnTo>
                  <a:lnTo>
                    <a:pt x="100930" y="236609"/>
                  </a:lnTo>
                  <a:lnTo>
                    <a:pt x="102123" y="237670"/>
                  </a:lnTo>
                  <a:lnTo>
                    <a:pt x="103185" y="236609"/>
                  </a:lnTo>
                  <a:lnTo>
                    <a:pt x="102123" y="233160"/>
                  </a:lnTo>
                  <a:lnTo>
                    <a:pt x="103185" y="232099"/>
                  </a:lnTo>
                  <a:lnTo>
                    <a:pt x="105439" y="232099"/>
                  </a:lnTo>
                  <a:lnTo>
                    <a:pt x="105439" y="229844"/>
                  </a:lnTo>
                  <a:lnTo>
                    <a:pt x="103185" y="225336"/>
                  </a:lnTo>
                  <a:lnTo>
                    <a:pt x="105439" y="224274"/>
                  </a:lnTo>
                  <a:lnTo>
                    <a:pt x="114458" y="225336"/>
                  </a:lnTo>
                  <a:lnTo>
                    <a:pt x="125731" y="226529"/>
                  </a:lnTo>
                  <a:lnTo>
                    <a:pt x="135811" y="243373"/>
                  </a:lnTo>
                  <a:lnTo>
                    <a:pt x="137004" y="243373"/>
                  </a:lnTo>
                  <a:lnTo>
                    <a:pt x="137004" y="241118"/>
                  </a:lnTo>
                  <a:lnTo>
                    <a:pt x="135811" y="232099"/>
                  </a:lnTo>
                  <a:lnTo>
                    <a:pt x="137004" y="230906"/>
                  </a:lnTo>
                  <a:lnTo>
                    <a:pt x="139259" y="230906"/>
                  </a:lnTo>
                  <a:lnTo>
                    <a:pt x="141514" y="233160"/>
                  </a:lnTo>
                  <a:lnTo>
                    <a:pt x="143769" y="233160"/>
                  </a:lnTo>
                  <a:lnTo>
                    <a:pt x="143769" y="232099"/>
                  </a:lnTo>
                  <a:lnTo>
                    <a:pt x="142708" y="230906"/>
                  </a:lnTo>
                  <a:lnTo>
                    <a:pt x="140453" y="227590"/>
                  </a:lnTo>
                  <a:lnTo>
                    <a:pt x="137137" y="222020"/>
                  </a:lnTo>
                  <a:lnTo>
                    <a:pt x="138331" y="218704"/>
                  </a:lnTo>
                  <a:lnTo>
                    <a:pt x="140585" y="218704"/>
                  </a:lnTo>
                  <a:lnTo>
                    <a:pt x="142840" y="219765"/>
                  </a:lnTo>
                  <a:lnTo>
                    <a:pt x="145095" y="224274"/>
                  </a:lnTo>
                  <a:lnTo>
                    <a:pt x="146289" y="229844"/>
                  </a:lnTo>
                  <a:lnTo>
                    <a:pt x="147350" y="232099"/>
                  </a:lnTo>
                  <a:lnTo>
                    <a:pt x="151859" y="232099"/>
                  </a:lnTo>
                  <a:lnTo>
                    <a:pt x="155307" y="230906"/>
                  </a:lnTo>
                  <a:lnTo>
                    <a:pt x="164326" y="226396"/>
                  </a:lnTo>
                  <a:lnTo>
                    <a:pt x="167774" y="226396"/>
                  </a:lnTo>
                  <a:lnTo>
                    <a:pt x="171090" y="225203"/>
                  </a:lnTo>
                  <a:cubicBezTo>
                    <a:pt x="183424" y="216449"/>
                    <a:pt x="177589" y="234487"/>
                    <a:pt x="187934" y="233027"/>
                  </a:cubicBezTo>
                  <a:lnTo>
                    <a:pt x="189127" y="230773"/>
                  </a:lnTo>
                  <a:lnTo>
                    <a:pt x="191382" y="228518"/>
                  </a:lnTo>
                  <a:lnTo>
                    <a:pt x="195891" y="228518"/>
                  </a:lnTo>
                  <a:lnTo>
                    <a:pt x="196952" y="226264"/>
                  </a:lnTo>
                  <a:lnTo>
                    <a:pt x="199207" y="224009"/>
                  </a:lnTo>
                  <a:lnTo>
                    <a:pt x="200268" y="224009"/>
                  </a:lnTo>
                  <a:lnTo>
                    <a:pt x="204777" y="225070"/>
                  </a:lnTo>
                  <a:lnTo>
                    <a:pt x="209287" y="222816"/>
                  </a:lnTo>
                  <a:lnTo>
                    <a:pt x="210480" y="221754"/>
                  </a:lnTo>
                  <a:lnTo>
                    <a:pt x="210480" y="220560"/>
                  </a:lnTo>
                  <a:lnTo>
                    <a:pt x="199207" y="216051"/>
                  </a:lnTo>
                  <a:lnTo>
                    <a:pt x="196952" y="213797"/>
                  </a:lnTo>
                  <a:lnTo>
                    <a:pt x="198146" y="207033"/>
                  </a:lnTo>
                  <a:lnTo>
                    <a:pt x="196952" y="204778"/>
                  </a:lnTo>
                  <a:lnTo>
                    <a:pt x="192443" y="202523"/>
                  </a:lnTo>
                  <a:lnTo>
                    <a:pt x="186873" y="193505"/>
                  </a:lnTo>
                  <a:lnTo>
                    <a:pt x="185679" y="191250"/>
                  </a:lnTo>
                  <a:lnTo>
                    <a:pt x="187934" y="184486"/>
                  </a:lnTo>
                  <a:lnTo>
                    <a:pt x="189127" y="182231"/>
                  </a:lnTo>
                  <a:lnTo>
                    <a:pt x="196952" y="182231"/>
                  </a:lnTo>
                  <a:lnTo>
                    <a:pt x="199207" y="184486"/>
                  </a:lnTo>
                  <a:lnTo>
                    <a:pt x="216051" y="208093"/>
                  </a:lnTo>
                  <a:lnTo>
                    <a:pt x="221754" y="213664"/>
                  </a:lnTo>
                  <a:lnTo>
                    <a:pt x="225069" y="218173"/>
                  </a:lnTo>
                  <a:lnTo>
                    <a:pt x="228385" y="227192"/>
                  </a:lnTo>
                  <a:lnTo>
                    <a:pt x="229579" y="231701"/>
                  </a:lnTo>
                  <a:lnTo>
                    <a:pt x="231834" y="231701"/>
                  </a:lnTo>
                  <a:lnTo>
                    <a:pt x="232895" y="229447"/>
                  </a:lnTo>
                  <a:lnTo>
                    <a:pt x="234088" y="230507"/>
                  </a:lnTo>
                  <a:lnTo>
                    <a:pt x="236343" y="232763"/>
                  </a:lnTo>
                  <a:lnTo>
                    <a:pt x="238598" y="233956"/>
                  </a:lnTo>
                  <a:lnTo>
                    <a:pt x="238598" y="230507"/>
                  </a:lnTo>
                  <a:lnTo>
                    <a:pt x="236343" y="227192"/>
                  </a:lnTo>
                  <a:lnTo>
                    <a:pt x="234088" y="222683"/>
                  </a:lnTo>
                  <a:lnTo>
                    <a:pt x="235149" y="219367"/>
                  </a:lnTo>
                  <a:lnTo>
                    <a:pt x="237404" y="219367"/>
                  </a:lnTo>
                  <a:lnTo>
                    <a:pt x="241913" y="223876"/>
                  </a:lnTo>
                  <a:lnTo>
                    <a:pt x="244168" y="223876"/>
                  </a:lnTo>
                  <a:lnTo>
                    <a:pt x="246423" y="222683"/>
                  </a:lnTo>
                  <a:lnTo>
                    <a:pt x="247484" y="221622"/>
                  </a:lnTo>
                  <a:cubicBezTo>
                    <a:pt x="248677" y="212603"/>
                    <a:pt x="238067" y="219500"/>
                    <a:pt x="239659" y="210349"/>
                  </a:cubicBezTo>
                </a:path>
              </a:pathLst>
            </a:custGeom>
            <a:noFill/>
            <a:ln w="3315" cap="flat">
              <a:solidFill>
                <a:schemeClr val="bg1">
                  <a:lumMod val="65000"/>
                </a:schemeClr>
              </a:solidFill>
              <a:prstDash val="solid"/>
              <a:miter/>
            </a:ln>
          </p:spPr>
          <p:txBody>
            <a:bodyPr rtlCol="0" anchor="ctr"/>
            <a:lstStyle/>
            <a:p>
              <a:endParaRPr lang="en-FI" sz="816"/>
            </a:p>
          </p:txBody>
        </p:sp>
        <p:sp>
          <p:nvSpPr>
            <p:cNvPr id="980" name="Freeform: Shape 979">
              <a:extLst>
                <a:ext uri="{FF2B5EF4-FFF2-40B4-BE49-F238E27FC236}">
                  <a16:creationId xmlns:a16="http://schemas.microsoft.com/office/drawing/2014/main" id="{10A1647E-85C2-273A-B0B2-4F0E380CA048}"/>
                </a:ext>
              </a:extLst>
            </p:cNvPr>
            <p:cNvSpPr/>
            <p:nvPr/>
          </p:nvSpPr>
          <p:spPr>
            <a:xfrm>
              <a:off x="4474198" y="8787717"/>
              <a:ext cx="366848" cy="477062"/>
            </a:xfrm>
            <a:custGeom>
              <a:avLst/>
              <a:gdLst>
                <a:gd name="connsiteX0" fmla="*/ 229446 w 366848"/>
                <a:gd name="connsiteY0" fmla="*/ 0 h 477062"/>
                <a:gd name="connsiteX1" fmla="*/ 239659 w 366848"/>
                <a:gd name="connsiteY1" fmla="*/ 6763 h 477062"/>
                <a:gd name="connsiteX2" fmla="*/ 279049 w 366848"/>
                <a:gd name="connsiteY2" fmla="*/ 32626 h 477062"/>
                <a:gd name="connsiteX3" fmla="*/ 282365 w 366848"/>
                <a:gd name="connsiteY3" fmla="*/ 112601 h 477062"/>
                <a:gd name="connsiteX4" fmla="*/ 282365 w 366848"/>
                <a:gd name="connsiteY4" fmla="*/ 118171 h 477062"/>
                <a:gd name="connsiteX5" fmla="*/ 285813 w 366848"/>
                <a:gd name="connsiteY5" fmla="*/ 118171 h 477062"/>
                <a:gd name="connsiteX6" fmla="*/ 285813 w 366848"/>
                <a:gd name="connsiteY6" fmla="*/ 119365 h 477062"/>
                <a:gd name="connsiteX7" fmla="*/ 288068 w 366848"/>
                <a:gd name="connsiteY7" fmla="*/ 119365 h 477062"/>
                <a:gd name="connsiteX8" fmla="*/ 289129 w 366848"/>
                <a:gd name="connsiteY8" fmla="*/ 122681 h 477062"/>
                <a:gd name="connsiteX9" fmla="*/ 290322 w 366848"/>
                <a:gd name="connsiteY9" fmla="*/ 123741 h 477062"/>
                <a:gd name="connsiteX10" fmla="*/ 289129 w 366848"/>
                <a:gd name="connsiteY10" fmla="*/ 125997 h 477062"/>
                <a:gd name="connsiteX11" fmla="*/ 286874 w 366848"/>
                <a:gd name="connsiteY11" fmla="*/ 127190 h 477062"/>
                <a:gd name="connsiteX12" fmla="*/ 284619 w 366848"/>
                <a:gd name="connsiteY12" fmla="*/ 127190 h 477062"/>
                <a:gd name="connsiteX13" fmla="*/ 282365 w 366848"/>
                <a:gd name="connsiteY13" fmla="*/ 125997 h 477062"/>
                <a:gd name="connsiteX14" fmla="*/ 292444 w 366848"/>
                <a:gd name="connsiteY14" fmla="*/ 146288 h 477062"/>
                <a:gd name="connsiteX15" fmla="*/ 293638 w 366848"/>
                <a:gd name="connsiteY15" fmla="*/ 148543 h 477062"/>
                <a:gd name="connsiteX16" fmla="*/ 298147 w 366848"/>
                <a:gd name="connsiteY16" fmla="*/ 159817 h 477062"/>
                <a:gd name="connsiteX17" fmla="*/ 328519 w 366848"/>
                <a:gd name="connsiteY17" fmla="*/ 223876 h 477062"/>
                <a:gd name="connsiteX18" fmla="*/ 334090 w 366848"/>
                <a:gd name="connsiteY18" fmla="*/ 226130 h 477062"/>
                <a:gd name="connsiteX19" fmla="*/ 352127 w 366848"/>
                <a:gd name="connsiteY19" fmla="*/ 232895 h 477062"/>
                <a:gd name="connsiteX20" fmla="*/ 355575 w 366848"/>
                <a:gd name="connsiteY20" fmla="*/ 255441 h 477062"/>
                <a:gd name="connsiteX21" fmla="*/ 351066 w 366848"/>
                <a:gd name="connsiteY21" fmla="*/ 258756 h 477062"/>
                <a:gd name="connsiteX22" fmla="*/ 358891 w 366848"/>
                <a:gd name="connsiteY22" fmla="*/ 266715 h 477062"/>
                <a:gd name="connsiteX23" fmla="*/ 366849 w 366848"/>
                <a:gd name="connsiteY23" fmla="*/ 312869 h 477062"/>
                <a:gd name="connsiteX24" fmla="*/ 364461 w 366848"/>
                <a:gd name="connsiteY24" fmla="*/ 316185 h 477062"/>
                <a:gd name="connsiteX25" fmla="*/ 361146 w 366848"/>
                <a:gd name="connsiteY25" fmla="*/ 317379 h 477062"/>
                <a:gd name="connsiteX26" fmla="*/ 362340 w 366848"/>
                <a:gd name="connsiteY26" fmla="*/ 315123 h 477062"/>
                <a:gd name="connsiteX27" fmla="*/ 359952 w 366848"/>
                <a:gd name="connsiteY27" fmla="*/ 310614 h 477062"/>
                <a:gd name="connsiteX28" fmla="*/ 339793 w 366848"/>
                <a:gd name="connsiteY28" fmla="*/ 307166 h 477062"/>
                <a:gd name="connsiteX29" fmla="*/ 338599 w 366848"/>
                <a:gd name="connsiteY29" fmla="*/ 306105 h 477062"/>
                <a:gd name="connsiteX30" fmla="*/ 337538 w 366848"/>
                <a:gd name="connsiteY30" fmla="*/ 306105 h 477062"/>
                <a:gd name="connsiteX31" fmla="*/ 330774 w 366848"/>
                <a:gd name="connsiteY31" fmla="*/ 299341 h 477062"/>
                <a:gd name="connsiteX32" fmla="*/ 328519 w 366848"/>
                <a:gd name="connsiteY32" fmla="*/ 298147 h 477062"/>
                <a:gd name="connsiteX33" fmla="*/ 327326 w 366848"/>
                <a:gd name="connsiteY33" fmla="*/ 300402 h 477062"/>
                <a:gd name="connsiteX34" fmla="*/ 327326 w 366848"/>
                <a:gd name="connsiteY34" fmla="*/ 301596 h 477062"/>
                <a:gd name="connsiteX35" fmla="*/ 325204 w 366848"/>
                <a:gd name="connsiteY35" fmla="*/ 303850 h 477062"/>
                <a:gd name="connsiteX36" fmla="*/ 327326 w 366848"/>
                <a:gd name="connsiteY36" fmla="*/ 304911 h 477062"/>
                <a:gd name="connsiteX37" fmla="*/ 326265 w 366848"/>
                <a:gd name="connsiteY37" fmla="*/ 306105 h 477062"/>
                <a:gd name="connsiteX38" fmla="*/ 325204 w 366848"/>
                <a:gd name="connsiteY38" fmla="*/ 306105 h 477062"/>
                <a:gd name="connsiteX39" fmla="*/ 324010 w 366848"/>
                <a:gd name="connsiteY39" fmla="*/ 307166 h 477062"/>
                <a:gd name="connsiteX40" fmla="*/ 324010 w 366848"/>
                <a:gd name="connsiteY40" fmla="*/ 309420 h 477062"/>
                <a:gd name="connsiteX41" fmla="*/ 325204 w 366848"/>
                <a:gd name="connsiteY41" fmla="*/ 309420 h 477062"/>
                <a:gd name="connsiteX42" fmla="*/ 325204 w 366848"/>
                <a:gd name="connsiteY42" fmla="*/ 310614 h 477062"/>
                <a:gd name="connsiteX43" fmla="*/ 326265 w 366848"/>
                <a:gd name="connsiteY43" fmla="*/ 310614 h 477062"/>
                <a:gd name="connsiteX44" fmla="*/ 326265 w 366848"/>
                <a:gd name="connsiteY44" fmla="*/ 309420 h 477062"/>
                <a:gd name="connsiteX45" fmla="*/ 327326 w 366848"/>
                <a:gd name="connsiteY45" fmla="*/ 309420 h 477062"/>
                <a:gd name="connsiteX46" fmla="*/ 327326 w 366848"/>
                <a:gd name="connsiteY46" fmla="*/ 311676 h 477062"/>
                <a:gd name="connsiteX47" fmla="*/ 325204 w 366848"/>
                <a:gd name="connsiteY47" fmla="*/ 311676 h 477062"/>
                <a:gd name="connsiteX48" fmla="*/ 326265 w 366848"/>
                <a:gd name="connsiteY48" fmla="*/ 317379 h 477062"/>
                <a:gd name="connsiteX49" fmla="*/ 329580 w 366848"/>
                <a:gd name="connsiteY49" fmla="*/ 315123 h 477062"/>
                <a:gd name="connsiteX50" fmla="*/ 329580 w 366848"/>
                <a:gd name="connsiteY50" fmla="*/ 313930 h 477062"/>
                <a:gd name="connsiteX51" fmla="*/ 330774 w 366848"/>
                <a:gd name="connsiteY51" fmla="*/ 313930 h 477062"/>
                <a:gd name="connsiteX52" fmla="*/ 330774 w 366848"/>
                <a:gd name="connsiteY52" fmla="*/ 315123 h 477062"/>
                <a:gd name="connsiteX53" fmla="*/ 329580 w 366848"/>
                <a:gd name="connsiteY53" fmla="*/ 317379 h 477062"/>
                <a:gd name="connsiteX54" fmla="*/ 330774 w 366848"/>
                <a:gd name="connsiteY54" fmla="*/ 318439 h 477062"/>
                <a:gd name="connsiteX55" fmla="*/ 312736 w 366848"/>
                <a:gd name="connsiteY55" fmla="*/ 329713 h 477062"/>
                <a:gd name="connsiteX56" fmla="*/ 281304 w 366848"/>
                <a:gd name="connsiteY56" fmla="*/ 317379 h 477062"/>
                <a:gd name="connsiteX57" fmla="*/ 280110 w 366848"/>
                <a:gd name="connsiteY57" fmla="*/ 319633 h 477062"/>
                <a:gd name="connsiteX58" fmla="*/ 277855 w 366848"/>
                <a:gd name="connsiteY58" fmla="*/ 319633 h 477062"/>
                <a:gd name="connsiteX59" fmla="*/ 276794 w 366848"/>
                <a:gd name="connsiteY59" fmla="*/ 321887 h 477062"/>
                <a:gd name="connsiteX60" fmla="*/ 275601 w 366848"/>
                <a:gd name="connsiteY60" fmla="*/ 321887 h 477062"/>
                <a:gd name="connsiteX61" fmla="*/ 275601 w 366848"/>
                <a:gd name="connsiteY61" fmla="*/ 318439 h 477062"/>
                <a:gd name="connsiteX62" fmla="*/ 274540 w 366848"/>
                <a:gd name="connsiteY62" fmla="*/ 318439 h 477062"/>
                <a:gd name="connsiteX63" fmla="*/ 273346 w 366848"/>
                <a:gd name="connsiteY63" fmla="*/ 320694 h 477062"/>
                <a:gd name="connsiteX64" fmla="*/ 275601 w 366848"/>
                <a:gd name="connsiteY64" fmla="*/ 322949 h 477062"/>
                <a:gd name="connsiteX65" fmla="*/ 231701 w 366848"/>
                <a:gd name="connsiteY65" fmla="*/ 367910 h 477062"/>
                <a:gd name="connsiteX66" fmla="*/ 232895 w 366848"/>
                <a:gd name="connsiteY66" fmla="*/ 369103 h 477062"/>
                <a:gd name="connsiteX67" fmla="*/ 231701 w 366848"/>
                <a:gd name="connsiteY67" fmla="*/ 370164 h 477062"/>
                <a:gd name="connsiteX68" fmla="*/ 230640 w 366848"/>
                <a:gd name="connsiteY68" fmla="*/ 370164 h 477062"/>
                <a:gd name="connsiteX69" fmla="*/ 225070 w 366848"/>
                <a:gd name="connsiteY69" fmla="*/ 375867 h 477062"/>
                <a:gd name="connsiteX70" fmla="*/ 225070 w 366848"/>
                <a:gd name="connsiteY70" fmla="*/ 374674 h 477062"/>
                <a:gd name="connsiteX71" fmla="*/ 223876 w 366848"/>
                <a:gd name="connsiteY71" fmla="*/ 373613 h 477062"/>
                <a:gd name="connsiteX72" fmla="*/ 226130 w 366848"/>
                <a:gd name="connsiteY72" fmla="*/ 371358 h 477062"/>
                <a:gd name="connsiteX73" fmla="*/ 223876 w 366848"/>
                <a:gd name="connsiteY73" fmla="*/ 366849 h 477062"/>
                <a:gd name="connsiteX74" fmla="*/ 222815 w 366848"/>
                <a:gd name="connsiteY74" fmla="*/ 369103 h 477062"/>
                <a:gd name="connsiteX75" fmla="*/ 219367 w 366848"/>
                <a:gd name="connsiteY75" fmla="*/ 371358 h 477062"/>
                <a:gd name="connsiteX76" fmla="*/ 213796 w 366848"/>
                <a:gd name="connsiteY76" fmla="*/ 379183 h 477062"/>
                <a:gd name="connsiteX77" fmla="*/ 213796 w 366848"/>
                <a:gd name="connsiteY77" fmla="*/ 388201 h 477062"/>
                <a:gd name="connsiteX78" fmla="*/ 204778 w 366848"/>
                <a:gd name="connsiteY78" fmla="*/ 397220 h 477062"/>
                <a:gd name="connsiteX79" fmla="*/ 203584 w 366848"/>
                <a:gd name="connsiteY79" fmla="*/ 399475 h 477062"/>
                <a:gd name="connsiteX80" fmla="*/ 202523 w 366848"/>
                <a:gd name="connsiteY80" fmla="*/ 400536 h 477062"/>
                <a:gd name="connsiteX81" fmla="*/ 200268 w 366848"/>
                <a:gd name="connsiteY81" fmla="*/ 400536 h 477062"/>
                <a:gd name="connsiteX82" fmla="*/ 202523 w 366848"/>
                <a:gd name="connsiteY82" fmla="*/ 402791 h 477062"/>
                <a:gd name="connsiteX83" fmla="*/ 202523 w 366848"/>
                <a:gd name="connsiteY83" fmla="*/ 403984 h 477062"/>
                <a:gd name="connsiteX84" fmla="*/ 205838 w 366848"/>
                <a:gd name="connsiteY84" fmla="*/ 403984 h 477062"/>
                <a:gd name="connsiteX85" fmla="*/ 205838 w 366848"/>
                <a:gd name="connsiteY85" fmla="*/ 405045 h 477062"/>
                <a:gd name="connsiteX86" fmla="*/ 207032 w 366848"/>
                <a:gd name="connsiteY86" fmla="*/ 406239 h 477062"/>
                <a:gd name="connsiteX87" fmla="*/ 207032 w 366848"/>
                <a:gd name="connsiteY87" fmla="*/ 409555 h 477062"/>
                <a:gd name="connsiteX88" fmla="*/ 205838 w 366848"/>
                <a:gd name="connsiteY88" fmla="*/ 413003 h 477062"/>
                <a:gd name="connsiteX89" fmla="*/ 205838 w 366848"/>
                <a:gd name="connsiteY89" fmla="*/ 414064 h 477062"/>
                <a:gd name="connsiteX90" fmla="*/ 203584 w 366848"/>
                <a:gd name="connsiteY90" fmla="*/ 415258 h 477062"/>
                <a:gd name="connsiteX91" fmla="*/ 191249 w 366848"/>
                <a:gd name="connsiteY91" fmla="*/ 428786 h 477062"/>
                <a:gd name="connsiteX92" fmla="*/ 205838 w 366848"/>
                <a:gd name="connsiteY92" fmla="*/ 448945 h 477062"/>
                <a:gd name="connsiteX93" fmla="*/ 207032 w 366848"/>
                <a:gd name="connsiteY93" fmla="*/ 452394 h 477062"/>
                <a:gd name="connsiteX94" fmla="*/ 211541 w 366848"/>
                <a:gd name="connsiteY94" fmla="*/ 455709 h 477062"/>
                <a:gd name="connsiteX95" fmla="*/ 214857 w 366848"/>
                <a:gd name="connsiteY95" fmla="*/ 460218 h 477062"/>
                <a:gd name="connsiteX96" fmla="*/ 194565 w 366848"/>
                <a:gd name="connsiteY96" fmla="*/ 477062 h 477062"/>
                <a:gd name="connsiteX97" fmla="*/ 164193 w 366848"/>
                <a:gd name="connsiteY97" fmla="*/ 441120 h 477062"/>
                <a:gd name="connsiteX98" fmla="*/ 158623 w 366848"/>
                <a:gd name="connsiteY98" fmla="*/ 435550 h 477062"/>
                <a:gd name="connsiteX99" fmla="*/ 154114 w 366848"/>
                <a:gd name="connsiteY99" fmla="*/ 438865 h 477062"/>
                <a:gd name="connsiteX100" fmla="*/ 151859 w 366848"/>
                <a:gd name="connsiteY100" fmla="*/ 435550 h 477062"/>
                <a:gd name="connsiteX101" fmla="*/ 146289 w 366848"/>
                <a:gd name="connsiteY101" fmla="*/ 439927 h 477062"/>
                <a:gd name="connsiteX102" fmla="*/ 142840 w 366848"/>
                <a:gd name="connsiteY102" fmla="*/ 436611 h 477062"/>
                <a:gd name="connsiteX103" fmla="*/ 147350 w 366848"/>
                <a:gd name="connsiteY103" fmla="*/ 431041 h 477062"/>
                <a:gd name="connsiteX104" fmla="*/ 140585 w 366848"/>
                <a:gd name="connsiteY104" fmla="*/ 424277 h 477062"/>
                <a:gd name="connsiteX105" fmla="*/ 145095 w 366848"/>
                <a:gd name="connsiteY105" fmla="*/ 419767 h 477062"/>
                <a:gd name="connsiteX106" fmla="*/ 141779 w 366848"/>
                <a:gd name="connsiteY106" fmla="*/ 416318 h 477062"/>
                <a:gd name="connsiteX107" fmla="*/ 123742 w 366848"/>
                <a:gd name="connsiteY107" fmla="*/ 403984 h 477062"/>
                <a:gd name="connsiteX108" fmla="*/ 111407 w 366848"/>
                <a:gd name="connsiteY108" fmla="*/ 371358 h 477062"/>
                <a:gd name="connsiteX109" fmla="*/ 104643 w 366848"/>
                <a:gd name="connsiteY109" fmla="*/ 378122 h 477062"/>
                <a:gd name="connsiteX110" fmla="*/ 103450 w 366848"/>
                <a:gd name="connsiteY110" fmla="*/ 376928 h 477062"/>
                <a:gd name="connsiteX111" fmla="*/ 110214 w 366848"/>
                <a:gd name="connsiteY111" fmla="*/ 369103 h 477062"/>
                <a:gd name="connsiteX112" fmla="*/ 100134 w 366848"/>
                <a:gd name="connsiteY112" fmla="*/ 342047 h 477062"/>
                <a:gd name="connsiteX113" fmla="*/ 95625 w 366848"/>
                <a:gd name="connsiteY113" fmla="*/ 340986 h 477062"/>
                <a:gd name="connsiteX114" fmla="*/ 92176 w 366848"/>
                <a:gd name="connsiteY114" fmla="*/ 345496 h 477062"/>
                <a:gd name="connsiteX115" fmla="*/ 87667 w 366848"/>
                <a:gd name="connsiteY115" fmla="*/ 351066 h 477062"/>
                <a:gd name="connsiteX116" fmla="*/ 84351 w 366848"/>
                <a:gd name="connsiteY116" fmla="*/ 347750 h 477062"/>
                <a:gd name="connsiteX117" fmla="*/ 89922 w 366848"/>
                <a:gd name="connsiteY117" fmla="*/ 342047 h 477062"/>
                <a:gd name="connsiteX118" fmla="*/ 88861 w 366848"/>
                <a:gd name="connsiteY118" fmla="*/ 342047 h 477062"/>
                <a:gd name="connsiteX119" fmla="*/ 87667 w 366848"/>
                <a:gd name="connsiteY119" fmla="*/ 339793 h 477062"/>
                <a:gd name="connsiteX120" fmla="*/ 85545 w 366848"/>
                <a:gd name="connsiteY120" fmla="*/ 339793 h 477062"/>
                <a:gd name="connsiteX121" fmla="*/ 85545 w 366848"/>
                <a:gd name="connsiteY121" fmla="*/ 337537 h 477062"/>
                <a:gd name="connsiteX122" fmla="*/ 61804 w 366848"/>
                <a:gd name="connsiteY122" fmla="*/ 331967 h 477062"/>
                <a:gd name="connsiteX123" fmla="*/ 61804 w 366848"/>
                <a:gd name="connsiteY123" fmla="*/ 325203 h 477062"/>
                <a:gd name="connsiteX124" fmla="*/ 58489 w 366848"/>
                <a:gd name="connsiteY124" fmla="*/ 325203 h 477062"/>
                <a:gd name="connsiteX125" fmla="*/ 58489 w 366848"/>
                <a:gd name="connsiteY125" fmla="*/ 327458 h 477062"/>
                <a:gd name="connsiteX126" fmla="*/ 55041 w 366848"/>
                <a:gd name="connsiteY126" fmla="*/ 327458 h 477062"/>
                <a:gd name="connsiteX127" fmla="*/ 55041 w 366848"/>
                <a:gd name="connsiteY127" fmla="*/ 330774 h 477062"/>
                <a:gd name="connsiteX128" fmla="*/ 42706 w 366848"/>
                <a:gd name="connsiteY128" fmla="*/ 327458 h 477062"/>
                <a:gd name="connsiteX129" fmla="*/ 41645 w 366848"/>
                <a:gd name="connsiteY129" fmla="*/ 329713 h 477062"/>
                <a:gd name="connsiteX130" fmla="*/ 35942 w 366848"/>
                <a:gd name="connsiteY130" fmla="*/ 327458 h 477062"/>
                <a:gd name="connsiteX131" fmla="*/ 35942 w 366848"/>
                <a:gd name="connsiteY131" fmla="*/ 325203 h 477062"/>
                <a:gd name="connsiteX132" fmla="*/ 33687 w 366848"/>
                <a:gd name="connsiteY132" fmla="*/ 325203 h 477062"/>
                <a:gd name="connsiteX133" fmla="*/ 39391 w 366848"/>
                <a:gd name="connsiteY133" fmla="*/ 316185 h 477062"/>
                <a:gd name="connsiteX134" fmla="*/ 44961 w 366848"/>
                <a:gd name="connsiteY134" fmla="*/ 325203 h 477062"/>
                <a:gd name="connsiteX135" fmla="*/ 51725 w 366848"/>
                <a:gd name="connsiteY135" fmla="*/ 313930 h 477062"/>
                <a:gd name="connsiteX136" fmla="*/ 59550 w 366848"/>
                <a:gd name="connsiteY136" fmla="*/ 308360 h 477062"/>
                <a:gd name="connsiteX137" fmla="*/ 59550 w 366848"/>
                <a:gd name="connsiteY137" fmla="*/ 306105 h 477062"/>
                <a:gd name="connsiteX138" fmla="*/ 62998 w 366848"/>
                <a:gd name="connsiteY138" fmla="*/ 303850 h 477062"/>
                <a:gd name="connsiteX139" fmla="*/ 60743 w 366848"/>
                <a:gd name="connsiteY139" fmla="*/ 300402 h 477062"/>
                <a:gd name="connsiteX140" fmla="*/ 61804 w 366848"/>
                <a:gd name="connsiteY140" fmla="*/ 294832 h 477062"/>
                <a:gd name="connsiteX141" fmla="*/ 64059 w 366848"/>
                <a:gd name="connsiteY141" fmla="*/ 294832 h 477062"/>
                <a:gd name="connsiteX142" fmla="*/ 67508 w 366848"/>
                <a:gd name="connsiteY142" fmla="*/ 307166 h 477062"/>
                <a:gd name="connsiteX143" fmla="*/ 69762 w 366848"/>
                <a:gd name="connsiteY143" fmla="*/ 304911 h 477062"/>
                <a:gd name="connsiteX144" fmla="*/ 78781 w 366848"/>
                <a:gd name="connsiteY144" fmla="*/ 311676 h 477062"/>
                <a:gd name="connsiteX145" fmla="*/ 75333 w 366848"/>
                <a:gd name="connsiteY145" fmla="*/ 316185 h 477062"/>
                <a:gd name="connsiteX146" fmla="*/ 82097 w 366848"/>
                <a:gd name="connsiteY146" fmla="*/ 322949 h 477062"/>
                <a:gd name="connsiteX147" fmla="*/ 91115 w 366848"/>
                <a:gd name="connsiteY147" fmla="*/ 317379 h 477062"/>
                <a:gd name="connsiteX148" fmla="*/ 74272 w 366848"/>
                <a:gd name="connsiteY148" fmla="*/ 289129 h 477062"/>
                <a:gd name="connsiteX149" fmla="*/ 66314 w 366848"/>
                <a:gd name="connsiteY149" fmla="*/ 286874 h 477062"/>
                <a:gd name="connsiteX150" fmla="*/ 67508 w 366848"/>
                <a:gd name="connsiteY150" fmla="*/ 283559 h 477062"/>
                <a:gd name="connsiteX151" fmla="*/ 64059 w 366848"/>
                <a:gd name="connsiteY151" fmla="*/ 280243 h 477062"/>
                <a:gd name="connsiteX152" fmla="*/ 59550 w 366848"/>
                <a:gd name="connsiteY152" fmla="*/ 282497 h 477062"/>
                <a:gd name="connsiteX153" fmla="*/ 59550 w 366848"/>
                <a:gd name="connsiteY153" fmla="*/ 281303 h 477062"/>
                <a:gd name="connsiteX154" fmla="*/ 68569 w 366848"/>
                <a:gd name="connsiteY154" fmla="*/ 273479 h 477062"/>
                <a:gd name="connsiteX155" fmla="*/ 59550 w 366848"/>
                <a:gd name="connsiteY155" fmla="*/ 263266 h 477062"/>
                <a:gd name="connsiteX156" fmla="*/ 62998 w 366848"/>
                <a:gd name="connsiteY156" fmla="*/ 258756 h 477062"/>
                <a:gd name="connsiteX157" fmla="*/ 64059 w 366848"/>
                <a:gd name="connsiteY157" fmla="*/ 259950 h 477062"/>
                <a:gd name="connsiteX158" fmla="*/ 62998 w 366848"/>
                <a:gd name="connsiteY158" fmla="*/ 261012 h 477062"/>
                <a:gd name="connsiteX159" fmla="*/ 64059 w 366848"/>
                <a:gd name="connsiteY159" fmla="*/ 262205 h 477062"/>
                <a:gd name="connsiteX160" fmla="*/ 67508 w 366848"/>
                <a:gd name="connsiteY160" fmla="*/ 259950 h 477062"/>
                <a:gd name="connsiteX161" fmla="*/ 64059 w 366848"/>
                <a:gd name="connsiteY161" fmla="*/ 255441 h 477062"/>
                <a:gd name="connsiteX162" fmla="*/ 61804 w 366848"/>
                <a:gd name="connsiteY162" fmla="*/ 255441 h 477062"/>
                <a:gd name="connsiteX163" fmla="*/ 53979 w 366848"/>
                <a:gd name="connsiteY163" fmla="*/ 245362 h 477062"/>
                <a:gd name="connsiteX164" fmla="*/ 37136 w 366848"/>
                <a:gd name="connsiteY164" fmla="*/ 257696 h 477062"/>
                <a:gd name="connsiteX165" fmla="*/ 47216 w 366848"/>
                <a:gd name="connsiteY165" fmla="*/ 275733 h 477062"/>
                <a:gd name="connsiteX166" fmla="*/ 42706 w 366848"/>
                <a:gd name="connsiteY166" fmla="*/ 279049 h 477062"/>
                <a:gd name="connsiteX167" fmla="*/ 43900 w 366848"/>
                <a:gd name="connsiteY167" fmla="*/ 284752 h 477062"/>
                <a:gd name="connsiteX168" fmla="*/ 46154 w 366848"/>
                <a:gd name="connsiteY168" fmla="*/ 285813 h 477062"/>
                <a:gd name="connsiteX169" fmla="*/ 47216 w 366848"/>
                <a:gd name="connsiteY169" fmla="*/ 289129 h 477062"/>
                <a:gd name="connsiteX170" fmla="*/ 46154 w 366848"/>
                <a:gd name="connsiteY170" fmla="*/ 289129 h 477062"/>
                <a:gd name="connsiteX171" fmla="*/ 42706 w 366848"/>
                <a:gd name="connsiteY171" fmla="*/ 285813 h 477062"/>
                <a:gd name="connsiteX172" fmla="*/ 40451 w 366848"/>
                <a:gd name="connsiteY172" fmla="*/ 286874 h 477062"/>
                <a:gd name="connsiteX173" fmla="*/ 42706 w 366848"/>
                <a:gd name="connsiteY173" fmla="*/ 291383 h 477062"/>
                <a:gd name="connsiteX174" fmla="*/ 43900 w 366848"/>
                <a:gd name="connsiteY174" fmla="*/ 292577 h 477062"/>
                <a:gd name="connsiteX175" fmla="*/ 44961 w 366848"/>
                <a:gd name="connsiteY175" fmla="*/ 291383 h 477062"/>
                <a:gd name="connsiteX176" fmla="*/ 46154 w 366848"/>
                <a:gd name="connsiteY176" fmla="*/ 292577 h 477062"/>
                <a:gd name="connsiteX177" fmla="*/ 48409 w 366848"/>
                <a:gd name="connsiteY177" fmla="*/ 293638 h 477062"/>
                <a:gd name="connsiteX178" fmla="*/ 48409 w 366848"/>
                <a:gd name="connsiteY178" fmla="*/ 294832 h 477062"/>
                <a:gd name="connsiteX179" fmla="*/ 51725 w 366848"/>
                <a:gd name="connsiteY179" fmla="*/ 295893 h 477062"/>
                <a:gd name="connsiteX180" fmla="*/ 53979 w 366848"/>
                <a:gd name="connsiteY180" fmla="*/ 295893 h 477062"/>
                <a:gd name="connsiteX181" fmla="*/ 55041 w 366848"/>
                <a:gd name="connsiteY181" fmla="*/ 294832 h 477062"/>
                <a:gd name="connsiteX182" fmla="*/ 57295 w 366848"/>
                <a:gd name="connsiteY182" fmla="*/ 298147 h 477062"/>
                <a:gd name="connsiteX183" fmla="*/ 56234 w 366848"/>
                <a:gd name="connsiteY183" fmla="*/ 300402 h 477062"/>
                <a:gd name="connsiteX184" fmla="*/ 55041 w 366848"/>
                <a:gd name="connsiteY184" fmla="*/ 299341 h 477062"/>
                <a:gd name="connsiteX185" fmla="*/ 51725 w 366848"/>
                <a:gd name="connsiteY185" fmla="*/ 299341 h 477062"/>
                <a:gd name="connsiteX186" fmla="*/ 51725 w 366848"/>
                <a:gd name="connsiteY186" fmla="*/ 301596 h 477062"/>
                <a:gd name="connsiteX187" fmla="*/ 48409 w 366848"/>
                <a:gd name="connsiteY187" fmla="*/ 302656 h 477062"/>
                <a:gd name="connsiteX188" fmla="*/ 40451 w 366848"/>
                <a:gd name="connsiteY188" fmla="*/ 294832 h 477062"/>
                <a:gd name="connsiteX189" fmla="*/ 39391 w 366848"/>
                <a:gd name="connsiteY189" fmla="*/ 294832 h 477062"/>
                <a:gd name="connsiteX190" fmla="*/ 38197 w 366848"/>
                <a:gd name="connsiteY190" fmla="*/ 293638 h 477062"/>
                <a:gd name="connsiteX191" fmla="*/ 38197 w 366848"/>
                <a:gd name="connsiteY191" fmla="*/ 292577 h 477062"/>
                <a:gd name="connsiteX192" fmla="*/ 37136 w 366848"/>
                <a:gd name="connsiteY192" fmla="*/ 292577 h 477062"/>
                <a:gd name="connsiteX193" fmla="*/ 37136 w 366848"/>
                <a:gd name="connsiteY193" fmla="*/ 294832 h 477062"/>
                <a:gd name="connsiteX194" fmla="*/ 35942 w 366848"/>
                <a:gd name="connsiteY194" fmla="*/ 297086 h 477062"/>
                <a:gd name="connsiteX195" fmla="*/ 34881 w 366848"/>
                <a:gd name="connsiteY195" fmla="*/ 297086 h 477062"/>
                <a:gd name="connsiteX196" fmla="*/ 33687 w 366848"/>
                <a:gd name="connsiteY196" fmla="*/ 293638 h 477062"/>
                <a:gd name="connsiteX197" fmla="*/ 34881 w 366848"/>
                <a:gd name="connsiteY197" fmla="*/ 292577 h 477062"/>
                <a:gd name="connsiteX198" fmla="*/ 37136 w 366848"/>
                <a:gd name="connsiteY198" fmla="*/ 292577 h 477062"/>
                <a:gd name="connsiteX199" fmla="*/ 37136 w 366848"/>
                <a:gd name="connsiteY199" fmla="*/ 290322 h 477062"/>
                <a:gd name="connsiteX200" fmla="*/ 39391 w 366848"/>
                <a:gd name="connsiteY200" fmla="*/ 286874 h 477062"/>
                <a:gd name="connsiteX201" fmla="*/ 26923 w 366848"/>
                <a:gd name="connsiteY201" fmla="*/ 272285 h 477062"/>
                <a:gd name="connsiteX202" fmla="*/ 26923 w 366848"/>
                <a:gd name="connsiteY202" fmla="*/ 276794 h 477062"/>
                <a:gd name="connsiteX203" fmla="*/ 25862 w 366848"/>
                <a:gd name="connsiteY203" fmla="*/ 276794 h 477062"/>
                <a:gd name="connsiteX204" fmla="*/ 24669 w 366848"/>
                <a:gd name="connsiteY204" fmla="*/ 270030 h 477062"/>
                <a:gd name="connsiteX205" fmla="*/ 10080 w 366848"/>
                <a:gd name="connsiteY205" fmla="*/ 253186 h 477062"/>
                <a:gd name="connsiteX206" fmla="*/ 9019 w 366848"/>
                <a:gd name="connsiteY206" fmla="*/ 253186 h 477062"/>
                <a:gd name="connsiteX207" fmla="*/ 6764 w 366848"/>
                <a:gd name="connsiteY207" fmla="*/ 248677 h 477062"/>
                <a:gd name="connsiteX208" fmla="*/ 12334 w 366848"/>
                <a:gd name="connsiteY208" fmla="*/ 240852 h 477062"/>
                <a:gd name="connsiteX209" fmla="*/ 9019 w 366848"/>
                <a:gd name="connsiteY209" fmla="*/ 237404 h 477062"/>
                <a:gd name="connsiteX210" fmla="*/ 6764 w 366848"/>
                <a:gd name="connsiteY210" fmla="*/ 239658 h 477062"/>
                <a:gd name="connsiteX211" fmla="*/ 5570 w 366848"/>
                <a:gd name="connsiteY211" fmla="*/ 239658 h 477062"/>
                <a:gd name="connsiteX212" fmla="*/ 4509 w 366848"/>
                <a:gd name="connsiteY212" fmla="*/ 238598 h 477062"/>
                <a:gd name="connsiteX213" fmla="*/ 3316 w 366848"/>
                <a:gd name="connsiteY213" fmla="*/ 238598 h 477062"/>
                <a:gd name="connsiteX214" fmla="*/ 2255 w 366848"/>
                <a:gd name="connsiteY214" fmla="*/ 239658 h 477062"/>
                <a:gd name="connsiteX215" fmla="*/ 0 w 366848"/>
                <a:gd name="connsiteY215" fmla="*/ 239658 h 477062"/>
                <a:gd name="connsiteX216" fmla="*/ 5570 w 366848"/>
                <a:gd name="connsiteY216" fmla="*/ 234088 h 477062"/>
                <a:gd name="connsiteX217" fmla="*/ 6764 w 366848"/>
                <a:gd name="connsiteY217" fmla="*/ 235149 h 477062"/>
                <a:gd name="connsiteX218" fmla="*/ 10080 w 366848"/>
                <a:gd name="connsiteY218" fmla="*/ 232895 h 477062"/>
                <a:gd name="connsiteX219" fmla="*/ 14589 w 366848"/>
                <a:gd name="connsiteY219" fmla="*/ 228385 h 477062"/>
                <a:gd name="connsiteX220" fmla="*/ 16844 w 366848"/>
                <a:gd name="connsiteY220" fmla="*/ 228385 h 477062"/>
                <a:gd name="connsiteX221" fmla="*/ 16844 w 366848"/>
                <a:gd name="connsiteY221" fmla="*/ 227324 h 477062"/>
                <a:gd name="connsiteX222" fmla="*/ 10080 w 366848"/>
                <a:gd name="connsiteY222" fmla="*/ 219366 h 477062"/>
                <a:gd name="connsiteX223" fmla="*/ 5570 w 366848"/>
                <a:gd name="connsiteY223" fmla="*/ 219366 h 477062"/>
                <a:gd name="connsiteX224" fmla="*/ 3316 w 366848"/>
                <a:gd name="connsiteY224" fmla="*/ 214857 h 477062"/>
                <a:gd name="connsiteX225" fmla="*/ 5570 w 366848"/>
                <a:gd name="connsiteY225" fmla="*/ 212602 h 477062"/>
                <a:gd name="connsiteX226" fmla="*/ 6764 w 366848"/>
                <a:gd name="connsiteY226" fmla="*/ 214857 h 477062"/>
                <a:gd name="connsiteX227" fmla="*/ 12334 w 366848"/>
                <a:gd name="connsiteY227" fmla="*/ 213796 h 477062"/>
                <a:gd name="connsiteX228" fmla="*/ 24669 w 366848"/>
                <a:gd name="connsiteY228" fmla="*/ 223876 h 477062"/>
                <a:gd name="connsiteX229" fmla="*/ 29178 w 366848"/>
                <a:gd name="connsiteY229" fmla="*/ 234088 h 477062"/>
                <a:gd name="connsiteX230" fmla="*/ 33687 w 366848"/>
                <a:gd name="connsiteY230" fmla="*/ 238598 h 477062"/>
                <a:gd name="connsiteX231" fmla="*/ 32626 w 366848"/>
                <a:gd name="connsiteY231" fmla="*/ 240852 h 477062"/>
                <a:gd name="connsiteX232" fmla="*/ 39391 w 366848"/>
                <a:gd name="connsiteY232" fmla="*/ 241913 h 477062"/>
                <a:gd name="connsiteX233" fmla="*/ 51725 w 366848"/>
                <a:gd name="connsiteY233" fmla="*/ 231833 h 477062"/>
                <a:gd name="connsiteX234" fmla="*/ 51725 w 366848"/>
                <a:gd name="connsiteY234" fmla="*/ 227324 h 477062"/>
                <a:gd name="connsiteX235" fmla="*/ 52918 w 366848"/>
                <a:gd name="connsiteY235" fmla="*/ 226130 h 477062"/>
                <a:gd name="connsiteX236" fmla="*/ 51725 w 366848"/>
                <a:gd name="connsiteY236" fmla="*/ 219366 h 477062"/>
                <a:gd name="connsiteX237" fmla="*/ 55041 w 366848"/>
                <a:gd name="connsiteY237" fmla="*/ 214857 h 477062"/>
                <a:gd name="connsiteX238" fmla="*/ 53979 w 366848"/>
                <a:gd name="connsiteY238" fmla="*/ 213796 h 477062"/>
                <a:gd name="connsiteX239" fmla="*/ 56234 w 366848"/>
                <a:gd name="connsiteY239" fmla="*/ 213796 h 477062"/>
                <a:gd name="connsiteX240" fmla="*/ 58489 w 366848"/>
                <a:gd name="connsiteY240" fmla="*/ 212602 h 477062"/>
                <a:gd name="connsiteX241" fmla="*/ 59550 w 366848"/>
                <a:gd name="connsiteY241" fmla="*/ 211541 h 477062"/>
                <a:gd name="connsiteX242" fmla="*/ 62998 w 366848"/>
                <a:gd name="connsiteY242" fmla="*/ 207032 h 477062"/>
                <a:gd name="connsiteX243" fmla="*/ 65253 w 366848"/>
                <a:gd name="connsiteY243" fmla="*/ 205971 h 477062"/>
                <a:gd name="connsiteX244" fmla="*/ 69762 w 366848"/>
                <a:gd name="connsiteY244" fmla="*/ 205971 h 477062"/>
                <a:gd name="connsiteX245" fmla="*/ 69762 w 366848"/>
                <a:gd name="connsiteY245" fmla="*/ 207032 h 477062"/>
                <a:gd name="connsiteX246" fmla="*/ 70823 w 366848"/>
                <a:gd name="connsiteY246" fmla="*/ 207032 h 477062"/>
                <a:gd name="connsiteX247" fmla="*/ 82097 w 366848"/>
                <a:gd name="connsiteY247" fmla="*/ 198013 h 477062"/>
                <a:gd name="connsiteX248" fmla="*/ 75333 w 366848"/>
                <a:gd name="connsiteY248" fmla="*/ 190188 h 477062"/>
                <a:gd name="connsiteX249" fmla="*/ 73078 w 366848"/>
                <a:gd name="connsiteY249" fmla="*/ 190188 h 477062"/>
                <a:gd name="connsiteX250" fmla="*/ 72017 w 366848"/>
                <a:gd name="connsiteY250" fmla="*/ 187934 h 477062"/>
                <a:gd name="connsiteX251" fmla="*/ 73078 w 366848"/>
                <a:gd name="connsiteY251" fmla="*/ 186740 h 477062"/>
                <a:gd name="connsiteX252" fmla="*/ 62998 w 366848"/>
                <a:gd name="connsiteY252" fmla="*/ 176660 h 477062"/>
                <a:gd name="connsiteX253" fmla="*/ 68569 w 366848"/>
                <a:gd name="connsiteY253" fmla="*/ 173344 h 477062"/>
                <a:gd name="connsiteX254" fmla="*/ 59550 w 366848"/>
                <a:gd name="connsiteY254" fmla="*/ 160878 h 477062"/>
                <a:gd name="connsiteX255" fmla="*/ 66314 w 366848"/>
                <a:gd name="connsiteY255" fmla="*/ 155307 h 477062"/>
                <a:gd name="connsiteX256" fmla="*/ 58489 w 366848"/>
                <a:gd name="connsiteY256" fmla="*/ 147349 h 477062"/>
                <a:gd name="connsiteX257" fmla="*/ 64059 w 366848"/>
                <a:gd name="connsiteY257" fmla="*/ 139524 h 477062"/>
                <a:gd name="connsiteX258" fmla="*/ 62998 w 366848"/>
                <a:gd name="connsiteY258" fmla="*/ 133954 h 477062"/>
                <a:gd name="connsiteX259" fmla="*/ 66314 w 366848"/>
                <a:gd name="connsiteY259" fmla="*/ 131699 h 477062"/>
                <a:gd name="connsiteX260" fmla="*/ 68569 w 366848"/>
                <a:gd name="connsiteY260" fmla="*/ 136208 h 477062"/>
                <a:gd name="connsiteX261" fmla="*/ 76526 w 366848"/>
                <a:gd name="connsiteY261" fmla="*/ 133954 h 477062"/>
                <a:gd name="connsiteX262" fmla="*/ 82097 w 366848"/>
                <a:gd name="connsiteY262" fmla="*/ 128251 h 477062"/>
                <a:gd name="connsiteX263" fmla="*/ 92176 w 366848"/>
                <a:gd name="connsiteY263" fmla="*/ 144034 h 477062"/>
                <a:gd name="connsiteX264" fmla="*/ 107959 w 366848"/>
                <a:gd name="connsiteY264" fmla="*/ 158622 h 477062"/>
                <a:gd name="connsiteX265" fmla="*/ 111407 w 366848"/>
                <a:gd name="connsiteY265" fmla="*/ 154114 h 477062"/>
                <a:gd name="connsiteX266" fmla="*/ 112468 w 366848"/>
                <a:gd name="connsiteY266" fmla="*/ 155307 h 477062"/>
                <a:gd name="connsiteX267" fmla="*/ 109153 w 366848"/>
                <a:gd name="connsiteY267" fmla="*/ 159817 h 477062"/>
                <a:gd name="connsiteX268" fmla="*/ 121487 w 366848"/>
                <a:gd name="connsiteY268" fmla="*/ 169896 h 477062"/>
                <a:gd name="connsiteX269" fmla="*/ 125997 w 366848"/>
                <a:gd name="connsiteY269" fmla="*/ 166581 h 477062"/>
                <a:gd name="connsiteX270" fmla="*/ 128251 w 366848"/>
                <a:gd name="connsiteY270" fmla="*/ 168835 h 477062"/>
                <a:gd name="connsiteX271" fmla="*/ 142840 w 366848"/>
                <a:gd name="connsiteY271" fmla="*/ 164325 h 477062"/>
                <a:gd name="connsiteX272" fmla="*/ 144034 w 366848"/>
                <a:gd name="connsiteY272" fmla="*/ 168835 h 477062"/>
                <a:gd name="connsiteX273" fmla="*/ 149604 w 366848"/>
                <a:gd name="connsiteY273" fmla="*/ 166581 h 477062"/>
                <a:gd name="connsiteX274" fmla="*/ 149604 w 366848"/>
                <a:gd name="connsiteY274" fmla="*/ 167641 h 477062"/>
                <a:gd name="connsiteX275" fmla="*/ 147350 w 366848"/>
                <a:gd name="connsiteY275" fmla="*/ 169896 h 477062"/>
                <a:gd name="connsiteX276" fmla="*/ 151859 w 366848"/>
                <a:gd name="connsiteY276" fmla="*/ 174405 h 477062"/>
                <a:gd name="connsiteX277" fmla="*/ 157562 w 366848"/>
                <a:gd name="connsiteY277" fmla="*/ 169896 h 477062"/>
                <a:gd name="connsiteX278" fmla="*/ 160878 w 366848"/>
                <a:gd name="connsiteY278" fmla="*/ 174405 h 477062"/>
                <a:gd name="connsiteX279" fmla="*/ 159684 w 366848"/>
                <a:gd name="connsiteY279" fmla="*/ 175599 h 477062"/>
                <a:gd name="connsiteX280" fmla="*/ 162071 w 366848"/>
                <a:gd name="connsiteY280" fmla="*/ 178915 h 477062"/>
                <a:gd name="connsiteX281" fmla="*/ 170957 w 366848"/>
                <a:gd name="connsiteY281" fmla="*/ 169896 h 477062"/>
                <a:gd name="connsiteX282" fmla="*/ 170957 w 366848"/>
                <a:gd name="connsiteY282" fmla="*/ 167641 h 477062"/>
                <a:gd name="connsiteX283" fmla="*/ 172151 w 366848"/>
                <a:gd name="connsiteY283" fmla="*/ 166581 h 477062"/>
                <a:gd name="connsiteX284" fmla="*/ 179976 w 366848"/>
                <a:gd name="connsiteY284" fmla="*/ 176660 h 477062"/>
                <a:gd name="connsiteX285" fmla="*/ 183292 w 366848"/>
                <a:gd name="connsiteY285" fmla="*/ 169896 h 477062"/>
                <a:gd name="connsiteX286" fmla="*/ 174406 w 366848"/>
                <a:gd name="connsiteY286" fmla="*/ 160878 h 477062"/>
                <a:gd name="connsiteX287" fmla="*/ 159684 w 366848"/>
                <a:gd name="connsiteY287" fmla="*/ 135015 h 477062"/>
                <a:gd name="connsiteX288" fmla="*/ 159684 w 366848"/>
                <a:gd name="connsiteY288" fmla="*/ 136208 h 477062"/>
                <a:gd name="connsiteX289" fmla="*/ 156368 w 366848"/>
                <a:gd name="connsiteY289" fmla="*/ 130505 h 477062"/>
                <a:gd name="connsiteX290" fmla="*/ 157562 w 366848"/>
                <a:gd name="connsiteY290" fmla="*/ 129444 h 477062"/>
                <a:gd name="connsiteX291" fmla="*/ 155175 w 366848"/>
                <a:gd name="connsiteY291" fmla="*/ 127190 h 477062"/>
                <a:gd name="connsiteX292" fmla="*/ 148543 w 366848"/>
                <a:gd name="connsiteY292" fmla="*/ 115917 h 477062"/>
                <a:gd name="connsiteX293" fmla="*/ 146289 w 366848"/>
                <a:gd name="connsiteY293" fmla="*/ 110346 h 477062"/>
                <a:gd name="connsiteX294" fmla="*/ 145095 w 366848"/>
                <a:gd name="connsiteY294" fmla="*/ 110346 h 477062"/>
                <a:gd name="connsiteX295" fmla="*/ 141779 w 366848"/>
                <a:gd name="connsiteY295" fmla="*/ 105837 h 477062"/>
                <a:gd name="connsiteX296" fmla="*/ 142840 w 366848"/>
                <a:gd name="connsiteY296" fmla="*/ 104643 h 477062"/>
                <a:gd name="connsiteX297" fmla="*/ 146289 w 366848"/>
                <a:gd name="connsiteY297" fmla="*/ 105837 h 477062"/>
                <a:gd name="connsiteX298" fmla="*/ 148543 w 366848"/>
                <a:gd name="connsiteY298" fmla="*/ 97879 h 477062"/>
                <a:gd name="connsiteX299" fmla="*/ 150798 w 366848"/>
                <a:gd name="connsiteY299" fmla="*/ 96818 h 477062"/>
                <a:gd name="connsiteX300" fmla="*/ 153053 w 366848"/>
                <a:gd name="connsiteY300" fmla="*/ 99073 h 477062"/>
                <a:gd name="connsiteX301" fmla="*/ 154114 w 366848"/>
                <a:gd name="connsiteY301" fmla="*/ 99073 h 477062"/>
                <a:gd name="connsiteX302" fmla="*/ 155175 w 366848"/>
                <a:gd name="connsiteY302" fmla="*/ 100134 h 477062"/>
                <a:gd name="connsiteX303" fmla="*/ 155175 w 366848"/>
                <a:gd name="connsiteY303" fmla="*/ 99073 h 477062"/>
                <a:gd name="connsiteX304" fmla="*/ 150798 w 366848"/>
                <a:gd name="connsiteY304" fmla="*/ 94564 h 477062"/>
                <a:gd name="connsiteX305" fmla="*/ 165387 w 366848"/>
                <a:gd name="connsiteY305" fmla="*/ 85544 h 477062"/>
                <a:gd name="connsiteX306" fmla="*/ 167642 w 366848"/>
                <a:gd name="connsiteY306" fmla="*/ 88860 h 477062"/>
                <a:gd name="connsiteX307" fmla="*/ 170957 w 366848"/>
                <a:gd name="connsiteY307" fmla="*/ 83290 h 477062"/>
                <a:gd name="connsiteX308" fmla="*/ 174406 w 366848"/>
                <a:gd name="connsiteY308" fmla="*/ 84351 h 477062"/>
                <a:gd name="connsiteX309" fmla="*/ 176660 w 366848"/>
                <a:gd name="connsiteY309" fmla="*/ 81035 h 477062"/>
                <a:gd name="connsiteX310" fmla="*/ 177721 w 366848"/>
                <a:gd name="connsiteY310" fmla="*/ 82097 h 477062"/>
                <a:gd name="connsiteX311" fmla="*/ 178915 w 366848"/>
                <a:gd name="connsiteY311" fmla="*/ 79841 h 477062"/>
                <a:gd name="connsiteX312" fmla="*/ 177721 w 366848"/>
                <a:gd name="connsiteY312" fmla="*/ 78781 h 477062"/>
                <a:gd name="connsiteX313" fmla="*/ 177721 w 366848"/>
                <a:gd name="connsiteY313" fmla="*/ 77720 h 477062"/>
                <a:gd name="connsiteX314" fmla="*/ 170957 w 366848"/>
                <a:gd name="connsiteY314" fmla="*/ 66446 h 477062"/>
                <a:gd name="connsiteX315" fmla="*/ 174406 w 366848"/>
                <a:gd name="connsiteY315" fmla="*/ 65253 h 477062"/>
                <a:gd name="connsiteX316" fmla="*/ 176660 w 366848"/>
                <a:gd name="connsiteY316" fmla="*/ 62998 h 477062"/>
                <a:gd name="connsiteX317" fmla="*/ 174406 w 366848"/>
                <a:gd name="connsiteY317" fmla="*/ 60743 h 477062"/>
                <a:gd name="connsiteX318" fmla="*/ 169896 w 366848"/>
                <a:gd name="connsiteY318" fmla="*/ 59683 h 477062"/>
                <a:gd name="connsiteX319" fmla="*/ 169896 w 366848"/>
                <a:gd name="connsiteY319" fmla="*/ 39390 h 477062"/>
                <a:gd name="connsiteX320" fmla="*/ 181170 w 366848"/>
                <a:gd name="connsiteY320" fmla="*/ 43900 h 477062"/>
                <a:gd name="connsiteX321" fmla="*/ 181170 w 366848"/>
                <a:gd name="connsiteY321" fmla="*/ 42839 h 477062"/>
                <a:gd name="connsiteX322" fmla="*/ 182231 w 366848"/>
                <a:gd name="connsiteY322" fmla="*/ 42839 h 477062"/>
                <a:gd name="connsiteX323" fmla="*/ 182231 w 366848"/>
                <a:gd name="connsiteY323" fmla="*/ 41645 h 477062"/>
                <a:gd name="connsiteX324" fmla="*/ 176660 w 366848"/>
                <a:gd name="connsiteY324" fmla="*/ 38329 h 477062"/>
                <a:gd name="connsiteX325" fmla="*/ 172151 w 366848"/>
                <a:gd name="connsiteY325" fmla="*/ 33820 h 477062"/>
                <a:gd name="connsiteX326" fmla="*/ 191249 w 366848"/>
                <a:gd name="connsiteY326" fmla="*/ 24801 h 477062"/>
                <a:gd name="connsiteX327" fmla="*/ 192310 w 366848"/>
                <a:gd name="connsiteY327" fmla="*/ 27056 h 477062"/>
                <a:gd name="connsiteX328" fmla="*/ 201329 w 366848"/>
                <a:gd name="connsiteY328" fmla="*/ 20292 h 477062"/>
                <a:gd name="connsiteX329" fmla="*/ 207032 w 366848"/>
                <a:gd name="connsiteY329" fmla="*/ 23607 h 477062"/>
                <a:gd name="connsiteX330" fmla="*/ 205838 w 366848"/>
                <a:gd name="connsiteY330" fmla="*/ 24801 h 477062"/>
                <a:gd name="connsiteX331" fmla="*/ 202523 w 366848"/>
                <a:gd name="connsiteY331" fmla="*/ 36074 h 477062"/>
                <a:gd name="connsiteX332" fmla="*/ 216051 w 366848"/>
                <a:gd name="connsiteY332" fmla="*/ 50663 h 477062"/>
                <a:gd name="connsiteX333" fmla="*/ 222815 w 366848"/>
                <a:gd name="connsiteY333" fmla="*/ 33820 h 477062"/>
                <a:gd name="connsiteX334" fmla="*/ 232895 w 366848"/>
                <a:gd name="connsiteY334" fmla="*/ 10212 h 477062"/>
                <a:gd name="connsiteX335" fmla="*/ 229446 w 366848"/>
                <a:gd name="connsiteY335" fmla="*/ 0 h 47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366848" h="477062">
                  <a:moveTo>
                    <a:pt x="229446" y="0"/>
                  </a:moveTo>
                  <a:lnTo>
                    <a:pt x="239659" y="6763"/>
                  </a:lnTo>
                  <a:lnTo>
                    <a:pt x="279049" y="32626"/>
                  </a:lnTo>
                  <a:lnTo>
                    <a:pt x="282365" y="112601"/>
                  </a:lnTo>
                  <a:lnTo>
                    <a:pt x="282365" y="118171"/>
                  </a:lnTo>
                  <a:lnTo>
                    <a:pt x="285813" y="118171"/>
                  </a:lnTo>
                  <a:lnTo>
                    <a:pt x="285813" y="119365"/>
                  </a:lnTo>
                  <a:lnTo>
                    <a:pt x="288068" y="119365"/>
                  </a:lnTo>
                  <a:lnTo>
                    <a:pt x="289129" y="122681"/>
                  </a:lnTo>
                  <a:lnTo>
                    <a:pt x="290322" y="123741"/>
                  </a:lnTo>
                  <a:lnTo>
                    <a:pt x="289129" y="125997"/>
                  </a:lnTo>
                  <a:lnTo>
                    <a:pt x="286874" y="127190"/>
                  </a:lnTo>
                  <a:lnTo>
                    <a:pt x="284619" y="127190"/>
                  </a:lnTo>
                  <a:lnTo>
                    <a:pt x="282365" y="125997"/>
                  </a:lnTo>
                  <a:lnTo>
                    <a:pt x="292444" y="146288"/>
                  </a:lnTo>
                  <a:lnTo>
                    <a:pt x="293638" y="148543"/>
                  </a:lnTo>
                  <a:lnTo>
                    <a:pt x="298147" y="159817"/>
                  </a:lnTo>
                  <a:lnTo>
                    <a:pt x="328519" y="223876"/>
                  </a:lnTo>
                  <a:lnTo>
                    <a:pt x="334090" y="226130"/>
                  </a:lnTo>
                  <a:lnTo>
                    <a:pt x="352127" y="232895"/>
                  </a:lnTo>
                  <a:lnTo>
                    <a:pt x="355575" y="255441"/>
                  </a:lnTo>
                  <a:lnTo>
                    <a:pt x="351066" y="258756"/>
                  </a:lnTo>
                  <a:lnTo>
                    <a:pt x="358891" y="266715"/>
                  </a:lnTo>
                  <a:lnTo>
                    <a:pt x="366849" y="312869"/>
                  </a:lnTo>
                  <a:lnTo>
                    <a:pt x="364461" y="316185"/>
                  </a:lnTo>
                  <a:lnTo>
                    <a:pt x="361146" y="317379"/>
                  </a:lnTo>
                  <a:lnTo>
                    <a:pt x="362340" y="315123"/>
                  </a:lnTo>
                  <a:lnTo>
                    <a:pt x="359952" y="310614"/>
                  </a:lnTo>
                  <a:lnTo>
                    <a:pt x="339793" y="307166"/>
                  </a:lnTo>
                  <a:lnTo>
                    <a:pt x="338599" y="306105"/>
                  </a:lnTo>
                  <a:lnTo>
                    <a:pt x="337538" y="306105"/>
                  </a:lnTo>
                  <a:lnTo>
                    <a:pt x="330774" y="299341"/>
                  </a:lnTo>
                  <a:lnTo>
                    <a:pt x="328519" y="298147"/>
                  </a:lnTo>
                  <a:lnTo>
                    <a:pt x="327326" y="300402"/>
                  </a:lnTo>
                  <a:lnTo>
                    <a:pt x="327326" y="301596"/>
                  </a:lnTo>
                  <a:lnTo>
                    <a:pt x="325204" y="303850"/>
                  </a:lnTo>
                  <a:lnTo>
                    <a:pt x="327326" y="304911"/>
                  </a:lnTo>
                  <a:lnTo>
                    <a:pt x="326265" y="306105"/>
                  </a:lnTo>
                  <a:lnTo>
                    <a:pt x="325204" y="306105"/>
                  </a:lnTo>
                  <a:lnTo>
                    <a:pt x="324010" y="307166"/>
                  </a:lnTo>
                  <a:lnTo>
                    <a:pt x="324010" y="309420"/>
                  </a:lnTo>
                  <a:lnTo>
                    <a:pt x="325204" y="309420"/>
                  </a:lnTo>
                  <a:lnTo>
                    <a:pt x="325204" y="310614"/>
                  </a:lnTo>
                  <a:lnTo>
                    <a:pt x="326265" y="310614"/>
                  </a:lnTo>
                  <a:lnTo>
                    <a:pt x="326265" y="309420"/>
                  </a:lnTo>
                  <a:lnTo>
                    <a:pt x="327326" y="309420"/>
                  </a:lnTo>
                  <a:lnTo>
                    <a:pt x="327326" y="311676"/>
                  </a:lnTo>
                  <a:lnTo>
                    <a:pt x="325204" y="311676"/>
                  </a:lnTo>
                  <a:lnTo>
                    <a:pt x="326265" y="317379"/>
                  </a:lnTo>
                  <a:lnTo>
                    <a:pt x="329580" y="315123"/>
                  </a:lnTo>
                  <a:lnTo>
                    <a:pt x="329580" y="313930"/>
                  </a:lnTo>
                  <a:lnTo>
                    <a:pt x="330774" y="313930"/>
                  </a:lnTo>
                  <a:lnTo>
                    <a:pt x="330774" y="315123"/>
                  </a:lnTo>
                  <a:lnTo>
                    <a:pt x="329580" y="317379"/>
                  </a:lnTo>
                  <a:lnTo>
                    <a:pt x="330774" y="318439"/>
                  </a:lnTo>
                  <a:lnTo>
                    <a:pt x="312736" y="329713"/>
                  </a:lnTo>
                  <a:lnTo>
                    <a:pt x="281304" y="317379"/>
                  </a:lnTo>
                  <a:lnTo>
                    <a:pt x="280110" y="319633"/>
                  </a:lnTo>
                  <a:lnTo>
                    <a:pt x="277855" y="319633"/>
                  </a:lnTo>
                  <a:lnTo>
                    <a:pt x="276794" y="321887"/>
                  </a:lnTo>
                  <a:lnTo>
                    <a:pt x="275601" y="321887"/>
                  </a:lnTo>
                  <a:lnTo>
                    <a:pt x="275601" y="318439"/>
                  </a:lnTo>
                  <a:lnTo>
                    <a:pt x="274540" y="318439"/>
                  </a:lnTo>
                  <a:lnTo>
                    <a:pt x="273346" y="320694"/>
                  </a:lnTo>
                  <a:lnTo>
                    <a:pt x="275601" y="322949"/>
                  </a:lnTo>
                  <a:lnTo>
                    <a:pt x="231701" y="367910"/>
                  </a:lnTo>
                  <a:lnTo>
                    <a:pt x="232895" y="369103"/>
                  </a:lnTo>
                  <a:lnTo>
                    <a:pt x="231701" y="370164"/>
                  </a:lnTo>
                  <a:lnTo>
                    <a:pt x="230640" y="370164"/>
                  </a:lnTo>
                  <a:lnTo>
                    <a:pt x="225070" y="375867"/>
                  </a:lnTo>
                  <a:lnTo>
                    <a:pt x="225070" y="374674"/>
                  </a:lnTo>
                  <a:lnTo>
                    <a:pt x="223876" y="373613"/>
                  </a:lnTo>
                  <a:lnTo>
                    <a:pt x="226130" y="371358"/>
                  </a:lnTo>
                  <a:lnTo>
                    <a:pt x="223876" y="366849"/>
                  </a:lnTo>
                  <a:lnTo>
                    <a:pt x="222815" y="369103"/>
                  </a:lnTo>
                  <a:lnTo>
                    <a:pt x="219367" y="371358"/>
                  </a:lnTo>
                  <a:lnTo>
                    <a:pt x="213796" y="379183"/>
                  </a:lnTo>
                  <a:lnTo>
                    <a:pt x="213796" y="388201"/>
                  </a:lnTo>
                  <a:lnTo>
                    <a:pt x="204778" y="397220"/>
                  </a:lnTo>
                  <a:lnTo>
                    <a:pt x="203584" y="399475"/>
                  </a:lnTo>
                  <a:lnTo>
                    <a:pt x="202523" y="400536"/>
                  </a:lnTo>
                  <a:lnTo>
                    <a:pt x="200268" y="400536"/>
                  </a:lnTo>
                  <a:lnTo>
                    <a:pt x="202523" y="402791"/>
                  </a:lnTo>
                  <a:lnTo>
                    <a:pt x="202523" y="403984"/>
                  </a:lnTo>
                  <a:lnTo>
                    <a:pt x="205838" y="403984"/>
                  </a:lnTo>
                  <a:lnTo>
                    <a:pt x="205838" y="405045"/>
                  </a:lnTo>
                  <a:lnTo>
                    <a:pt x="207032" y="406239"/>
                  </a:lnTo>
                  <a:lnTo>
                    <a:pt x="207032" y="409555"/>
                  </a:lnTo>
                  <a:lnTo>
                    <a:pt x="205838" y="413003"/>
                  </a:lnTo>
                  <a:lnTo>
                    <a:pt x="205838" y="414064"/>
                  </a:lnTo>
                  <a:lnTo>
                    <a:pt x="203584" y="415258"/>
                  </a:lnTo>
                  <a:lnTo>
                    <a:pt x="191249" y="428786"/>
                  </a:lnTo>
                  <a:lnTo>
                    <a:pt x="205838" y="448945"/>
                  </a:lnTo>
                  <a:lnTo>
                    <a:pt x="207032" y="452394"/>
                  </a:lnTo>
                  <a:lnTo>
                    <a:pt x="211541" y="455709"/>
                  </a:lnTo>
                  <a:lnTo>
                    <a:pt x="214857" y="460218"/>
                  </a:lnTo>
                  <a:lnTo>
                    <a:pt x="194565" y="477062"/>
                  </a:lnTo>
                  <a:lnTo>
                    <a:pt x="164193" y="441120"/>
                  </a:lnTo>
                  <a:lnTo>
                    <a:pt x="158623" y="435550"/>
                  </a:lnTo>
                  <a:lnTo>
                    <a:pt x="154114" y="438865"/>
                  </a:lnTo>
                  <a:lnTo>
                    <a:pt x="151859" y="435550"/>
                  </a:lnTo>
                  <a:lnTo>
                    <a:pt x="146289" y="439927"/>
                  </a:lnTo>
                  <a:lnTo>
                    <a:pt x="142840" y="436611"/>
                  </a:lnTo>
                  <a:lnTo>
                    <a:pt x="147350" y="431041"/>
                  </a:lnTo>
                  <a:lnTo>
                    <a:pt x="140585" y="424277"/>
                  </a:lnTo>
                  <a:lnTo>
                    <a:pt x="145095" y="419767"/>
                  </a:lnTo>
                  <a:lnTo>
                    <a:pt x="141779" y="416318"/>
                  </a:lnTo>
                  <a:lnTo>
                    <a:pt x="123742" y="403984"/>
                  </a:lnTo>
                  <a:lnTo>
                    <a:pt x="111407" y="371358"/>
                  </a:lnTo>
                  <a:lnTo>
                    <a:pt x="104643" y="378122"/>
                  </a:lnTo>
                  <a:lnTo>
                    <a:pt x="103450" y="376928"/>
                  </a:lnTo>
                  <a:lnTo>
                    <a:pt x="110214" y="369103"/>
                  </a:lnTo>
                  <a:lnTo>
                    <a:pt x="100134" y="342047"/>
                  </a:lnTo>
                  <a:lnTo>
                    <a:pt x="95625" y="340986"/>
                  </a:lnTo>
                  <a:lnTo>
                    <a:pt x="92176" y="345496"/>
                  </a:lnTo>
                  <a:lnTo>
                    <a:pt x="87667" y="351066"/>
                  </a:lnTo>
                  <a:lnTo>
                    <a:pt x="84351" y="347750"/>
                  </a:lnTo>
                  <a:lnTo>
                    <a:pt x="89922" y="342047"/>
                  </a:lnTo>
                  <a:lnTo>
                    <a:pt x="88861" y="342047"/>
                  </a:lnTo>
                  <a:lnTo>
                    <a:pt x="87667" y="339793"/>
                  </a:lnTo>
                  <a:lnTo>
                    <a:pt x="85545" y="339793"/>
                  </a:lnTo>
                  <a:lnTo>
                    <a:pt x="85545" y="337537"/>
                  </a:lnTo>
                  <a:lnTo>
                    <a:pt x="61804" y="331967"/>
                  </a:lnTo>
                  <a:lnTo>
                    <a:pt x="61804" y="325203"/>
                  </a:lnTo>
                  <a:lnTo>
                    <a:pt x="58489" y="325203"/>
                  </a:lnTo>
                  <a:lnTo>
                    <a:pt x="58489" y="327458"/>
                  </a:lnTo>
                  <a:lnTo>
                    <a:pt x="55041" y="327458"/>
                  </a:lnTo>
                  <a:lnTo>
                    <a:pt x="55041" y="330774"/>
                  </a:lnTo>
                  <a:lnTo>
                    <a:pt x="42706" y="327458"/>
                  </a:lnTo>
                  <a:lnTo>
                    <a:pt x="41645" y="329713"/>
                  </a:lnTo>
                  <a:lnTo>
                    <a:pt x="35942" y="327458"/>
                  </a:lnTo>
                  <a:lnTo>
                    <a:pt x="35942" y="325203"/>
                  </a:lnTo>
                  <a:lnTo>
                    <a:pt x="33687" y="325203"/>
                  </a:lnTo>
                  <a:lnTo>
                    <a:pt x="39391" y="316185"/>
                  </a:lnTo>
                  <a:lnTo>
                    <a:pt x="44961" y="325203"/>
                  </a:lnTo>
                  <a:lnTo>
                    <a:pt x="51725" y="313930"/>
                  </a:lnTo>
                  <a:lnTo>
                    <a:pt x="59550" y="308360"/>
                  </a:lnTo>
                  <a:lnTo>
                    <a:pt x="59550" y="306105"/>
                  </a:lnTo>
                  <a:lnTo>
                    <a:pt x="62998" y="303850"/>
                  </a:lnTo>
                  <a:lnTo>
                    <a:pt x="60743" y="300402"/>
                  </a:lnTo>
                  <a:lnTo>
                    <a:pt x="61804" y="294832"/>
                  </a:lnTo>
                  <a:lnTo>
                    <a:pt x="64059" y="294832"/>
                  </a:lnTo>
                  <a:lnTo>
                    <a:pt x="67508" y="307166"/>
                  </a:lnTo>
                  <a:lnTo>
                    <a:pt x="69762" y="304911"/>
                  </a:lnTo>
                  <a:lnTo>
                    <a:pt x="78781" y="311676"/>
                  </a:lnTo>
                  <a:lnTo>
                    <a:pt x="75333" y="316185"/>
                  </a:lnTo>
                  <a:lnTo>
                    <a:pt x="82097" y="322949"/>
                  </a:lnTo>
                  <a:lnTo>
                    <a:pt x="91115" y="317379"/>
                  </a:lnTo>
                  <a:lnTo>
                    <a:pt x="74272" y="289129"/>
                  </a:lnTo>
                  <a:lnTo>
                    <a:pt x="66314" y="286874"/>
                  </a:lnTo>
                  <a:lnTo>
                    <a:pt x="67508" y="283559"/>
                  </a:lnTo>
                  <a:lnTo>
                    <a:pt x="64059" y="280243"/>
                  </a:lnTo>
                  <a:lnTo>
                    <a:pt x="59550" y="282497"/>
                  </a:lnTo>
                  <a:lnTo>
                    <a:pt x="59550" y="281303"/>
                  </a:lnTo>
                  <a:lnTo>
                    <a:pt x="68569" y="273479"/>
                  </a:lnTo>
                  <a:lnTo>
                    <a:pt x="59550" y="263266"/>
                  </a:lnTo>
                  <a:lnTo>
                    <a:pt x="62998" y="258756"/>
                  </a:lnTo>
                  <a:lnTo>
                    <a:pt x="64059" y="259950"/>
                  </a:lnTo>
                  <a:lnTo>
                    <a:pt x="62998" y="261012"/>
                  </a:lnTo>
                  <a:lnTo>
                    <a:pt x="64059" y="262205"/>
                  </a:lnTo>
                  <a:lnTo>
                    <a:pt x="67508" y="259950"/>
                  </a:lnTo>
                  <a:lnTo>
                    <a:pt x="64059" y="255441"/>
                  </a:lnTo>
                  <a:lnTo>
                    <a:pt x="61804" y="255441"/>
                  </a:lnTo>
                  <a:lnTo>
                    <a:pt x="53979" y="245362"/>
                  </a:lnTo>
                  <a:lnTo>
                    <a:pt x="37136" y="257696"/>
                  </a:lnTo>
                  <a:lnTo>
                    <a:pt x="47216" y="275733"/>
                  </a:lnTo>
                  <a:lnTo>
                    <a:pt x="42706" y="279049"/>
                  </a:lnTo>
                  <a:lnTo>
                    <a:pt x="43900" y="284752"/>
                  </a:lnTo>
                  <a:lnTo>
                    <a:pt x="46154" y="285813"/>
                  </a:lnTo>
                  <a:lnTo>
                    <a:pt x="47216" y="289129"/>
                  </a:lnTo>
                  <a:lnTo>
                    <a:pt x="46154" y="289129"/>
                  </a:lnTo>
                  <a:lnTo>
                    <a:pt x="42706" y="285813"/>
                  </a:lnTo>
                  <a:lnTo>
                    <a:pt x="40451" y="286874"/>
                  </a:lnTo>
                  <a:lnTo>
                    <a:pt x="42706" y="291383"/>
                  </a:lnTo>
                  <a:lnTo>
                    <a:pt x="43900" y="292577"/>
                  </a:lnTo>
                  <a:lnTo>
                    <a:pt x="44961" y="291383"/>
                  </a:lnTo>
                  <a:lnTo>
                    <a:pt x="46154" y="292577"/>
                  </a:lnTo>
                  <a:lnTo>
                    <a:pt x="48409" y="293638"/>
                  </a:lnTo>
                  <a:lnTo>
                    <a:pt x="48409" y="294832"/>
                  </a:lnTo>
                  <a:lnTo>
                    <a:pt x="51725" y="295893"/>
                  </a:lnTo>
                  <a:lnTo>
                    <a:pt x="53979" y="295893"/>
                  </a:lnTo>
                  <a:lnTo>
                    <a:pt x="55041" y="294832"/>
                  </a:lnTo>
                  <a:lnTo>
                    <a:pt x="57295" y="298147"/>
                  </a:lnTo>
                  <a:lnTo>
                    <a:pt x="56234" y="300402"/>
                  </a:lnTo>
                  <a:lnTo>
                    <a:pt x="55041" y="299341"/>
                  </a:lnTo>
                  <a:lnTo>
                    <a:pt x="51725" y="299341"/>
                  </a:lnTo>
                  <a:lnTo>
                    <a:pt x="51725" y="301596"/>
                  </a:lnTo>
                  <a:lnTo>
                    <a:pt x="48409" y="302656"/>
                  </a:lnTo>
                  <a:lnTo>
                    <a:pt x="40451" y="294832"/>
                  </a:lnTo>
                  <a:lnTo>
                    <a:pt x="39391" y="294832"/>
                  </a:lnTo>
                  <a:lnTo>
                    <a:pt x="38197" y="293638"/>
                  </a:lnTo>
                  <a:lnTo>
                    <a:pt x="38197" y="292577"/>
                  </a:lnTo>
                  <a:lnTo>
                    <a:pt x="37136" y="292577"/>
                  </a:lnTo>
                  <a:lnTo>
                    <a:pt x="37136" y="294832"/>
                  </a:lnTo>
                  <a:lnTo>
                    <a:pt x="35942" y="297086"/>
                  </a:lnTo>
                  <a:lnTo>
                    <a:pt x="34881" y="297086"/>
                  </a:lnTo>
                  <a:lnTo>
                    <a:pt x="33687" y="293638"/>
                  </a:lnTo>
                  <a:lnTo>
                    <a:pt x="34881" y="292577"/>
                  </a:lnTo>
                  <a:lnTo>
                    <a:pt x="37136" y="292577"/>
                  </a:lnTo>
                  <a:lnTo>
                    <a:pt x="37136" y="290322"/>
                  </a:lnTo>
                  <a:lnTo>
                    <a:pt x="39391" y="286874"/>
                  </a:lnTo>
                  <a:lnTo>
                    <a:pt x="26923" y="272285"/>
                  </a:lnTo>
                  <a:lnTo>
                    <a:pt x="26923" y="276794"/>
                  </a:lnTo>
                  <a:lnTo>
                    <a:pt x="25862" y="276794"/>
                  </a:lnTo>
                  <a:lnTo>
                    <a:pt x="24669" y="270030"/>
                  </a:lnTo>
                  <a:lnTo>
                    <a:pt x="10080" y="253186"/>
                  </a:lnTo>
                  <a:lnTo>
                    <a:pt x="9019" y="253186"/>
                  </a:lnTo>
                  <a:lnTo>
                    <a:pt x="6764" y="248677"/>
                  </a:lnTo>
                  <a:lnTo>
                    <a:pt x="12334" y="240852"/>
                  </a:lnTo>
                  <a:lnTo>
                    <a:pt x="9019" y="237404"/>
                  </a:lnTo>
                  <a:lnTo>
                    <a:pt x="6764" y="239658"/>
                  </a:lnTo>
                  <a:lnTo>
                    <a:pt x="5570" y="239658"/>
                  </a:lnTo>
                  <a:lnTo>
                    <a:pt x="4509" y="238598"/>
                  </a:lnTo>
                  <a:lnTo>
                    <a:pt x="3316" y="238598"/>
                  </a:lnTo>
                  <a:lnTo>
                    <a:pt x="2255" y="239658"/>
                  </a:lnTo>
                  <a:lnTo>
                    <a:pt x="0" y="239658"/>
                  </a:lnTo>
                  <a:lnTo>
                    <a:pt x="5570" y="234088"/>
                  </a:lnTo>
                  <a:lnTo>
                    <a:pt x="6764" y="235149"/>
                  </a:lnTo>
                  <a:lnTo>
                    <a:pt x="10080" y="232895"/>
                  </a:lnTo>
                  <a:lnTo>
                    <a:pt x="14589" y="228385"/>
                  </a:lnTo>
                  <a:lnTo>
                    <a:pt x="16844" y="228385"/>
                  </a:lnTo>
                  <a:lnTo>
                    <a:pt x="16844" y="227324"/>
                  </a:lnTo>
                  <a:lnTo>
                    <a:pt x="10080" y="219366"/>
                  </a:lnTo>
                  <a:lnTo>
                    <a:pt x="5570" y="219366"/>
                  </a:lnTo>
                  <a:lnTo>
                    <a:pt x="3316" y="214857"/>
                  </a:lnTo>
                  <a:lnTo>
                    <a:pt x="5570" y="212602"/>
                  </a:lnTo>
                  <a:lnTo>
                    <a:pt x="6764" y="214857"/>
                  </a:lnTo>
                  <a:lnTo>
                    <a:pt x="12334" y="213796"/>
                  </a:lnTo>
                  <a:lnTo>
                    <a:pt x="24669" y="223876"/>
                  </a:lnTo>
                  <a:lnTo>
                    <a:pt x="29178" y="234088"/>
                  </a:lnTo>
                  <a:lnTo>
                    <a:pt x="33687" y="238598"/>
                  </a:lnTo>
                  <a:lnTo>
                    <a:pt x="32626" y="240852"/>
                  </a:lnTo>
                  <a:lnTo>
                    <a:pt x="39391" y="241913"/>
                  </a:lnTo>
                  <a:lnTo>
                    <a:pt x="51725" y="231833"/>
                  </a:lnTo>
                  <a:lnTo>
                    <a:pt x="51725" y="227324"/>
                  </a:lnTo>
                  <a:lnTo>
                    <a:pt x="52918" y="226130"/>
                  </a:lnTo>
                  <a:lnTo>
                    <a:pt x="51725" y="219366"/>
                  </a:lnTo>
                  <a:lnTo>
                    <a:pt x="55041" y="214857"/>
                  </a:lnTo>
                  <a:lnTo>
                    <a:pt x="53979" y="213796"/>
                  </a:lnTo>
                  <a:lnTo>
                    <a:pt x="56234" y="213796"/>
                  </a:lnTo>
                  <a:lnTo>
                    <a:pt x="58489" y="212602"/>
                  </a:lnTo>
                  <a:lnTo>
                    <a:pt x="59550" y="211541"/>
                  </a:lnTo>
                  <a:lnTo>
                    <a:pt x="62998" y="207032"/>
                  </a:lnTo>
                  <a:lnTo>
                    <a:pt x="65253" y="205971"/>
                  </a:lnTo>
                  <a:lnTo>
                    <a:pt x="69762" y="205971"/>
                  </a:lnTo>
                  <a:lnTo>
                    <a:pt x="69762" y="207032"/>
                  </a:lnTo>
                  <a:lnTo>
                    <a:pt x="70823" y="207032"/>
                  </a:lnTo>
                  <a:lnTo>
                    <a:pt x="82097" y="198013"/>
                  </a:lnTo>
                  <a:lnTo>
                    <a:pt x="75333" y="190188"/>
                  </a:lnTo>
                  <a:lnTo>
                    <a:pt x="73078" y="190188"/>
                  </a:lnTo>
                  <a:lnTo>
                    <a:pt x="72017" y="187934"/>
                  </a:lnTo>
                  <a:lnTo>
                    <a:pt x="73078" y="186740"/>
                  </a:lnTo>
                  <a:lnTo>
                    <a:pt x="62998" y="176660"/>
                  </a:lnTo>
                  <a:lnTo>
                    <a:pt x="68569" y="173344"/>
                  </a:lnTo>
                  <a:lnTo>
                    <a:pt x="59550" y="160878"/>
                  </a:lnTo>
                  <a:lnTo>
                    <a:pt x="66314" y="155307"/>
                  </a:lnTo>
                  <a:lnTo>
                    <a:pt x="58489" y="147349"/>
                  </a:lnTo>
                  <a:lnTo>
                    <a:pt x="64059" y="139524"/>
                  </a:lnTo>
                  <a:lnTo>
                    <a:pt x="62998" y="133954"/>
                  </a:lnTo>
                  <a:lnTo>
                    <a:pt x="66314" y="131699"/>
                  </a:lnTo>
                  <a:lnTo>
                    <a:pt x="68569" y="136208"/>
                  </a:lnTo>
                  <a:lnTo>
                    <a:pt x="76526" y="133954"/>
                  </a:lnTo>
                  <a:lnTo>
                    <a:pt x="82097" y="128251"/>
                  </a:lnTo>
                  <a:lnTo>
                    <a:pt x="92176" y="144034"/>
                  </a:lnTo>
                  <a:lnTo>
                    <a:pt x="107959" y="158622"/>
                  </a:lnTo>
                  <a:lnTo>
                    <a:pt x="111407" y="154114"/>
                  </a:lnTo>
                  <a:lnTo>
                    <a:pt x="112468" y="155307"/>
                  </a:lnTo>
                  <a:lnTo>
                    <a:pt x="109153" y="159817"/>
                  </a:lnTo>
                  <a:lnTo>
                    <a:pt x="121487" y="169896"/>
                  </a:lnTo>
                  <a:lnTo>
                    <a:pt x="125997" y="166581"/>
                  </a:lnTo>
                  <a:lnTo>
                    <a:pt x="128251" y="168835"/>
                  </a:lnTo>
                  <a:lnTo>
                    <a:pt x="142840" y="164325"/>
                  </a:lnTo>
                  <a:lnTo>
                    <a:pt x="144034" y="168835"/>
                  </a:lnTo>
                  <a:lnTo>
                    <a:pt x="149604" y="166581"/>
                  </a:lnTo>
                  <a:lnTo>
                    <a:pt x="149604" y="167641"/>
                  </a:lnTo>
                  <a:lnTo>
                    <a:pt x="147350" y="169896"/>
                  </a:lnTo>
                  <a:lnTo>
                    <a:pt x="151859" y="174405"/>
                  </a:lnTo>
                  <a:lnTo>
                    <a:pt x="157562" y="169896"/>
                  </a:lnTo>
                  <a:lnTo>
                    <a:pt x="160878" y="174405"/>
                  </a:lnTo>
                  <a:lnTo>
                    <a:pt x="159684" y="175599"/>
                  </a:lnTo>
                  <a:lnTo>
                    <a:pt x="162071" y="178915"/>
                  </a:lnTo>
                  <a:lnTo>
                    <a:pt x="170957" y="169896"/>
                  </a:lnTo>
                  <a:lnTo>
                    <a:pt x="170957" y="167641"/>
                  </a:lnTo>
                  <a:lnTo>
                    <a:pt x="172151" y="166581"/>
                  </a:lnTo>
                  <a:lnTo>
                    <a:pt x="179976" y="176660"/>
                  </a:lnTo>
                  <a:lnTo>
                    <a:pt x="183292" y="169896"/>
                  </a:lnTo>
                  <a:lnTo>
                    <a:pt x="174406" y="160878"/>
                  </a:lnTo>
                  <a:lnTo>
                    <a:pt x="159684" y="135015"/>
                  </a:lnTo>
                  <a:lnTo>
                    <a:pt x="159684" y="136208"/>
                  </a:lnTo>
                  <a:lnTo>
                    <a:pt x="156368" y="130505"/>
                  </a:lnTo>
                  <a:lnTo>
                    <a:pt x="157562" y="129444"/>
                  </a:lnTo>
                  <a:lnTo>
                    <a:pt x="155175" y="127190"/>
                  </a:lnTo>
                  <a:lnTo>
                    <a:pt x="148543" y="115917"/>
                  </a:lnTo>
                  <a:lnTo>
                    <a:pt x="146289" y="110346"/>
                  </a:lnTo>
                  <a:lnTo>
                    <a:pt x="145095" y="110346"/>
                  </a:lnTo>
                  <a:lnTo>
                    <a:pt x="141779" y="105837"/>
                  </a:lnTo>
                  <a:lnTo>
                    <a:pt x="142840" y="104643"/>
                  </a:lnTo>
                  <a:lnTo>
                    <a:pt x="146289" y="105837"/>
                  </a:lnTo>
                  <a:lnTo>
                    <a:pt x="148543" y="97879"/>
                  </a:lnTo>
                  <a:lnTo>
                    <a:pt x="150798" y="96818"/>
                  </a:lnTo>
                  <a:lnTo>
                    <a:pt x="153053" y="99073"/>
                  </a:lnTo>
                  <a:lnTo>
                    <a:pt x="154114" y="99073"/>
                  </a:lnTo>
                  <a:lnTo>
                    <a:pt x="155175" y="100134"/>
                  </a:lnTo>
                  <a:lnTo>
                    <a:pt x="155175" y="99073"/>
                  </a:lnTo>
                  <a:lnTo>
                    <a:pt x="150798" y="94564"/>
                  </a:lnTo>
                  <a:lnTo>
                    <a:pt x="165387" y="85544"/>
                  </a:lnTo>
                  <a:lnTo>
                    <a:pt x="167642" y="88860"/>
                  </a:lnTo>
                  <a:lnTo>
                    <a:pt x="170957" y="83290"/>
                  </a:lnTo>
                  <a:lnTo>
                    <a:pt x="174406" y="84351"/>
                  </a:lnTo>
                  <a:lnTo>
                    <a:pt x="176660" y="81035"/>
                  </a:lnTo>
                  <a:lnTo>
                    <a:pt x="177721" y="82097"/>
                  </a:lnTo>
                  <a:lnTo>
                    <a:pt x="178915" y="79841"/>
                  </a:lnTo>
                  <a:lnTo>
                    <a:pt x="177721" y="78781"/>
                  </a:lnTo>
                  <a:lnTo>
                    <a:pt x="177721" y="77720"/>
                  </a:lnTo>
                  <a:lnTo>
                    <a:pt x="170957" y="66446"/>
                  </a:lnTo>
                  <a:lnTo>
                    <a:pt x="174406" y="65253"/>
                  </a:lnTo>
                  <a:lnTo>
                    <a:pt x="176660" y="62998"/>
                  </a:lnTo>
                  <a:lnTo>
                    <a:pt x="174406" y="60743"/>
                  </a:lnTo>
                  <a:lnTo>
                    <a:pt x="169896" y="59683"/>
                  </a:lnTo>
                  <a:lnTo>
                    <a:pt x="169896" y="39390"/>
                  </a:lnTo>
                  <a:lnTo>
                    <a:pt x="181170" y="43900"/>
                  </a:lnTo>
                  <a:lnTo>
                    <a:pt x="181170" y="42839"/>
                  </a:lnTo>
                  <a:lnTo>
                    <a:pt x="182231" y="42839"/>
                  </a:lnTo>
                  <a:lnTo>
                    <a:pt x="182231" y="41645"/>
                  </a:lnTo>
                  <a:lnTo>
                    <a:pt x="176660" y="38329"/>
                  </a:lnTo>
                  <a:lnTo>
                    <a:pt x="172151" y="33820"/>
                  </a:lnTo>
                  <a:lnTo>
                    <a:pt x="191249" y="24801"/>
                  </a:lnTo>
                  <a:lnTo>
                    <a:pt x="192310" y="27056"/>
                  </a:lnTo>
                  <a:lnTo>
                    <a:pt x="201329" y="20292"/>
                  </a:lnTo>
                  <a:lnTo>
                    <a:pt x="207032" y="23607"/>
                  </a:lnTo>
                  <a:lnTo>
                    <a:pt x="205838" y="24801"/>
                  </a:lnTo>
                  <a:lnTo>
                    <a:pt x="202523" y="36074"/>
                  </a:lnTo>
                  <a:lnTo>
                    <a:pt x="216051" y="50663"/>
                  </a:lnTo>
                  <a:lnTo>
                    <a:pt x="222815" y="33820"/>
                  </a:lnTo>
                  <a:lnTo>
                    <a:pt x="232895" y="10212"/>
                  </a:lnTo>
                  <a:lnTo>
                    <a:pt x="229446" y="0"/>
                  </a:lnTo>
                </a:path>
              </a:pathLst>
            </a:custGeom>
            <a:noFill/>
            <a:ln w="3315" cap="flat">
              <a:solidFill>
                <a:schemeClr val="bg1">
                  <a:lumMod val="65000"/>
                </a:schemeClr>
              </a:solidFill>
              <a:prstDash val="solid"/>
              <a:miter/>
            </a:ln>
          </p:spPr>
          <p:txBody>
            <a:bodyPr rtlCol="0" anchor="ctr"/>
            <a:lstStyle/>
            <a:p>
              <a:endParaRPr lang="en-FI" sz="816"/>
            </a:p>
          </p:txBody>
        </p:sp>
        <p:sp>
          <p:nvSpPr>
            <p:cNvPr id="981" name="Freeform: Shape 980">
              <a:extLst>
                <a:ext uri="{FF2B5EF4-FFF2-40B4-BE49-F238E27FC236}">
                  <a16:creationId xmlns:a16="http://schemas.microsoft.com/office/drawing/2014/main" id="{F43F01FE-3A59-0C5C-FD3D-5B80E9E9B199}"/>
                </a:ext>
              </a:extLst>
            </p:cNvPr>
            <p:cNvSpPr/>
            <p:nvPr/>
          </p:nvSpPr>
          <p:spPr>
            <a:xfrm>
              <a:off x="4665712" y="9085864"/>
              <a:ext cx="393108" cy="461279"/>
            </a:xfrm>
            <a:custGeom>
              <a:avLst/>
              <a:gdLst>
                <a:gd name="connsiteX0" fmla="*/ 12069 w 393108"/>
                <a:gd name="connsiteY0" fmla="*/ 117111 h 461279"/>
                <a:gd name="connsiteX1" fmla="*/ 14324 w 393108"/>
                <a:gd name="connsiteY1" fmla="*/ 115917 h 461279"/>
                <a:gd name="connsiteX2" fmla="*/ 14324 w 393108"/>
                <a:gd name="connsiteY2" fmla="*/ 114855 h 461279"/>
                <a:gd name="connsiteX3" fmla="*/ 15385 w 393108"/>
                <a:gd name="connsiteY3" fmla="*/ 111408 h 461279"/>
                <a:gd name="connsiteX4" fmla="*/ 15385 w 393108"/>
                <a:gd name="connsiteY4" fmla="*/ 108092 h 461279"/>
                <a:gd name="connsiteX5" fmla="*/ 14324 w 393108"/>
                <a:gd name="connsiteY5" fmla="*/ 107031 h 461279"/>
                <a:gd name="connsiteX6" fmla="*/ 14324 w 393108"/>
                <a:gd name="connsiteY6" fmla="*/ 105837 h 461279"/>
                <a:gd name="connsiteX7" fmla="*/ 10875 w 393108"/>
                <a:gd name="connsiteY7" fmla="*/ 105837 h 461279"/>
                <a:gd name="connsiteX8" fmla="*/ 10875 w 393108"/>
                <a:gd name="connsiteY8" fmla="*/ 104776 h 461279"/>
                <a:gd name="connsiteX9" fmla="*/ 8621 w 393108"/>
                <a:gd name="connsiteY9" fmla="*/ 102521 h 461279"/>
                <a:gd name="connsiteX10" fmla="*/ 10875 w 393108"/>
                <a:gd name="connsiteY10" fmla="*/ 102521 h 461279"/>
                <a:gd name="connsiteX11" fmla="*/ 11936 w 393108"/>
                <a:gd name="connsiteY11" fmla="*/ 101328 h 461279"/>
                <a:gd name="connsiteX12" fmla="*/ 12997 w 393108"/>
                <a:gd name="connsiteY12" fmla="*/ 99073 h 461279"/>
                <a:gd name="connsiteX13" fmla="*/ 22016 w 393108"/>
                <a:gd name="connsiteY13" fmla="*/ 90054 h 461279"/>
                <a:gd name="connsiteX14" fmla="*/ 22016 w 393108"/>
                <a:gd name="connsiteY14" fmla="*/ 81035 h 461279"/>
                <a:gd name="connsiteX15" fmla="*/ 27586 w 393108"/>
                <a:gd name="connsiteY15" fmla="*/ 73078 h 461279"/>
                <a:gd name="connsiteX16" fmla="*/ 30902 w 393108"/>
                <a:gd name="connsiteY16" fmla="*/ 70823 h 461279"/>
                <a:gd name="connsiteX17" fmla="*/ 31963 w 393108"/>
                <a:gd name="connsiteY17" fmla="*/ 68568 h 461279"/>
                <a:gd name="connsiteX18" fmla="*/ 34218 w 393108"/>
                <a:gd name="connsiteY18" fmla="*/ 73078 h 461279"/>
                <a:gd name="connsiteX19" fmla="*/ 31963 w 393108"/>
                <a:gd name="connsiteY19" fmla="*/ 75333 h 461279"/>
                <a:gd name="connsiteX20" fmla="*/ 33157 w 393108"/>
                <a:gd name="connsiteY20" fmla="*/ 76527 h 461279"/>
                <a:gd name="connsiteX21" fmla="*/ 33157 w 393108"/>
                <a:gd name="connsiteY21" fmla="*/ 77587 h 461279"/>
                <a:gd name="connsiteX22" fmla="*/ 38727 w 393108"/>
                <a:gd name="connsiteY22" fmla="*/ 72017 h 461279"/>
                <a:gd name="connsiteX23" fmla="*/ 39788 w 393108"/>
                <a:gd name="connsiteY23" fmla="*/ 72017 h 461279"/>
                <a:gd name="connsiteX24" fmla="*/ 40982 w 393108"/>
                <a:gd name="connsiteY24" fmla="*/ 70956 h 461279"/>
                <a:gd name="connsiteX25" fmla="*/ 39788 w 393108"/>
                <a:gd name="connsiteY25" fmla="*/ 69762 h 461279"/>
                <a:gd name="connsiteX26" fmla="*/ 83688 w 393108"/>
                <a:gd name="connsiteY26" fmla="*/ 24801 h 461279"/>
                <a:gd name="connsiteX27" fmla="*/ 81433 w 393108"/>
                <a:gd name="connsiteY27" fmla="*/ 22547 h 461279"/>
                <a:gd name="connsiteX28" fmla="*/ 82495 w 393108"/>
                <a:gd name="connsiteY28" fmla="*/ 20292 h 461279"/>
                <a:gd name="connsiteX29" fmla="*/ 83555 w 393108"/>
                <a:gd name="connsiteY29" fmla="*/ 20292 h 461279"/>
                <a:gd name="connsiteX30" fmla="*/ 83555 w 393108"/>
                <a:gd name="connsiteY30" fmla="*/ 23607 h 461279"/>
                <a:gd name="connsiteX31" fmla="*/ 84749 w 393108"/>
                <a:gd name="connsiteY31" fmla="*/ 23607 h 461279"/>
                <a:gd name="connsiteX32" fmla="*/ 85943 w 393108"/>
                <a:gd name="connsiteY32" fmla="*/ 21353 h 461279"/>
                <a:gd name="connsiteX33" fmla="*/ 88197 w 393108"/>
                <a:gd name="connsiteY33" fmla="*/ 21353 h 461279"/>
                <a:gd name="connsiteX34" fmla="*/ 89391 w 393108"/>
                <a:gd name="connsiteY34" fmla="*/ 19098 h 461279"/>
                <a:gd name="connsiteX35" fmla="*/ 120824 w 393108"/>
                <a:gd name="connsiteY35" fmla="*/ 31433 h 461279"/>
                <a:gd name="connsiteX36" fmla="*/ 138861 w 393108"/>
                <a:gd name="connsiteY36" fmla="*/ 20160 h 461279"/>
                <a:gd name="connsiteX37" fmla="*/ 137668 w 393108"/>
                <a:gd name="connsiteY37" fmla="*/ 18966 h 461279"/>
                <a:gd name="connsiteX38" fmla="*/ 138861 w 393108"/>
                <a:gd name="connsiteY38" fmla="*/ 16711 h 461279"/>
                <a:gd name="connsiteX39" fmla="*/ 138861 w 393108"/>
                <a:gd name="connsiteY39" fmla="*/ 15650 h 461279"/>
                <a:gd name="connsiteX40" fmla="*/ 137668 w 393108"/>
                <a:gd name="connsiteY40" fmla="*/ 15650 h 461279"/>
                <a:gd name="connsiteX41" fmla="*/ 137668 w 393108"/>
                <a:gd name="connsiteY41" fmla="*/ 16711 h 461279"/>
                <a:gd name="connsiteX42" fmla="*/ 134352 w 393108"/>
                <a:gd name="connsiteY42" fmla="*/ 18966 h 461279"/>
                <a:gd name="connsiteX43" fmla="*/ 133291 w 393108"/>
                <a:gd name="connsiteY43" fmla="*/ 13396 h 461279"/>
                <a:gd name="connsiteX44" fmla="*/ 135546 w 393108"/>
                <a:gd name="connsiteY44" fmla="*/ 13396 h 461279"/>
                <a:gd name="connsiteX45" fmla="*/ 135546 w 393108"/>
                <a:gd name="connsiteY45" fmla="*/ 11140 h 461279"/>
                <a:gd name="connsiteX46" fmla="*/ 134485 w 393108"/>
                <a:gd name="connsiteY46" fmla="*/ 11140 h 461279"/>
                <a:gd name="connsiteX47" fmla="*/ 134485 w 393108"/>
                <a:gd name="connsiteY47" fmla="*/ 12334 h 461279"/>
                <a:gd name="connsiteX48" fmla="*/ 133424 w 393108"/>
                <a:gd name="connsiteY48" fmla="*/ 12334 h 461279"/>
                <a:gd name="connsiteX49" fmla="*/ 133424 w 393108"/>
                <a:gd name="connsiteY49" fmla="*/ 11140 h 461279"/>
                <a:gd name="connsiteX50" fmla="*/ 132230 w 393108"/>
                <a:gd name="connsiteY50" fmla="*/ 11140 h 461279"/>
                <a:gd name="connsiteX51" fmla="*/ 132230 w 393108"/>
                <a:gd name="connsiteY51" fmla="*/ 8886 h 461279"/>
                <a:gd name="connsiteX52" fmla="*/ 133424 w 393108"/>
                <a:gd name="connsiteY52" fmla="*/ 7825 h 461279"/>
                <a:gd name="connsiteX53" fmla="*/ 134485 w 393108"/>
                <a:gd name="connsiteY53" fmla="*/ 7825 h 461279"/>
                <a:gd name="connsiteX54" fmla="*/ 135546 w 393108"/>
                <a:gd name="connsiteY54" fmla="*/ 6631 h 461279"/>
                <a:gd name="connsiteX55" fmla="*/ 133291 w 393108"/>
                <a:gd name="connsiteY55" fmla="*/ 5570 h 461279"/>
                <a:gd name="connsiteX56" fmla="*/ 135546 w 393108"/>
                <a:gd name="connsiteY56" fmla="*/ 3316 h 461279"/>
                <a:gd name="connsiteX57" fmla="*/ 135546 w 393108"/>
                <a:gd name="connsiteY57" fmla="*/ 2254 h 461279"/>
                <a:gd name="connsiteX58" fmla="*/ 136607 w 393108"/>
                <a:gd name="connsiteY58" fmla="*/ 0 h 461279"/>
                <a:gd name="connsiteX59" fmla="*/ 138861 w 393108"/>
                <a:gd name="connsiteY59" fmla="*/ 1061 h 461279"/>
                <a:gd name="connsiteX60" fmla="*/ 141116 w 393108"/>
                <a:gd name="connsiteY60" fmla="*/ 3316 h 461279"/>
                <a:gd name="connsiteX61" fmla="*/ 145625 w 393108"/>
                <a:gd name="connsiteY61" fmla="*/ 7825 h 461279"/>
                <a:gd name="connsiteX62" fmla="*/ 146819 w 393108"/>
                <a:gd name="connsiteY62" fmla="*/ 7825 h 461279"/>
                <a:gd name="connsiteX63" fmla="*/ 147880 w 393108"/>
                <a:gd name="connsiteY63" fmla="*/ 8886 h 461279"/>
                <a:gd name="connsiteX64" fmla="*/ 168172 w 393108"/>
                <a:gd name="connsiteY64" fmla="*/ 12334 h 461279"/>
                <a:gd name="connsiteX65" fmla="*/ 170427 w 393108"/>
                <a:gd name="connsiteY65" fmla="*/ 16844 h 461279"/>
                <a:gd name="connsiteX66" fmla="*/ 169233 w 393108"/>
                <a:gd name="connsiteY66" fmla="*/ 19098 h 461279"/>
                <a:gd name="connsiteX67" fmla="*/ 172549 w 393108"/>
                <a:gd name="connsiteY67" fmla="*/ 18037 h 461279"/>
                <a:gd name="connsiteX68" fmla="*/ 174804 w 393108"/>
                <a:gd name="connsiteY68" fmla="*/ 14722 h 461279"/>
                <a:gd name="connsiteX69" fmla="*/ 197350 w 393108"/>
                <a:gd name="connsiteY69" fmla="*/ 36074 h 461279"/>
                <a:gd name="connsiteX70" fmla="*/ 268306 w 393108"/>
                <a:gd name="connsiteY70" fmla="*/ 65253 h 461279"/>
                <a:gd name="connsiteX71" fmla="*/ 282895 w 393108"/>
                <a:gd name="connsiteY71" fmla="*/ 70956 h 461279"/>
                <a:gd name="connsiteX72" fmla="*/ 287404 w 393108"/>
                <a:gd name="connsiteY72" fmla="*/ 74271 h 461279"/>
                <a:gd name="connsiteX73" fmla="*/ 311012 w 393108"/>
                <a:gd name="connsiteY73" fmla="*/ 147349 h 461279"/>
                <a:gd name="connsiteX74" fmla="*/ 339129 w 393108"/>
                <a:gd name="connsiteY74" fmla="*/ 231701 h 461279"/>
                <a:gd name="connsiteX75" fmla="*/ 344700 w 393108"/>
                <a:gd name="connsiteY75" fmla="*/ 245229 h 461279"/>
                <a:gd name="connsiteX76" fmla="*/ 362737 w 393108"/>
                <a:gd name="connsiteY76" fmla="*/ 290190 h 461279"/>
                <a:gd name="connsiteX77" fmla="*/ 378520 w 393108"/>
                <a:gd name="connsiteY77" fmla="*/ 317246 h 461279"/>
                <a:gd name="connsiteX78" fmla="*/ 381836 w 393108"/>
                <a:gd name="connsiteY78" fmla="*/ 322816 h 461279"/>
                <a:gd name="connsiteX79" fmla="*/ 384090 w 393108"/>
                <a:gd name="connsiteY79" fmla="*/ 324010 h 461279"/>
                <a:gd name="connsiteX80" fmla="*/ 384090 w 393108"/>
                <a:gd name="connsiteY80" fmla="*/ 326264 h 461279"/>
                <a:gd name="connsiteX81" fmla="*/ 393109 w 393108"/>
                <a:gd name="connsiteY81" fmla="*/ 340854 h 461279"/>
                <a:gd name="connsiteX82" fmla="*/ 339129 w 393108"/>
                <a:gd name="connsiteY82" fmla="*/ 380244 h 461279"/>
                <a:gd name="connsiteX83" fmla="*/ 350403 w 393108"/>
                <a:gd name="connsiteY83" fmla="*/ 392578 h 461279"/>
                <a:gd name="connsiteX84" fmla="*/ 344833 w 393108"/>
                <a:gd name="connsiteY84" fmla="*/ 397088 h 461279"/>
                <a:gd name="connsiteX85" fmla="*/ 340323 w 393108"/>
                <a:gd name="connsiteY85" fmla="*/ 389263 h 461279"/>
                <a:gd name="connsiteX86" fmla="*/ 327989 w 393108"/>
                <a:gd name="connsiteY86" fmla="*/ 388202 h 461279"/>
                <a:gd name="connsiteX87" fmla="*/ 327989 w 393108"/>
                <a:gd name="connsiteY87" fmla="*/ 387008 h 461279"/>
                <a:gd name="connsiteX88" fmla="*/ 324673 w 393108"/>
                <a:gd name="connsiteY88" fmla="*/ 385947 h 461279"/>
                <a:gd name="connsiteX89" fmla="*/ 323612 w 393108"/>
                <a:gd name="connsiteY89" fmla="*/ 381438 h 461279"/>
                <a:gd name="connsiteX90" fmla="*/ 321357 w 393108"/>
                <a:gd name="connsiteY90" fmla="*/ 381438 h 461279"/>
                <a:gd name="connsiteX91" fmla="*/ 321357 w 393108"/>
                <a:gd name="connsiteY91" fmla="*/ 380377 h 461279"/>
                <a:gd name="connsiteX92" fmla="*/ 320296 w 393108"/>
                <a:gd name="connsiteY92" fmla="*/ 380377 h 461279"/>
                <a:gd name="connsiteX93" fmla="*/ 320296 w 393108"/>
                <a:gd name="connsiteY93" fmla="*/ 381438 h 461279"/>
                <a:gd name="connsiteX94" fmla="*/ 319235 w 393108"/>
                <a:gd name="connsiteY94" fmla="*/ 381438 h 461279"/>
                <a:gd name="connsiteX95" fmla="*/ 318174 w 393108"/>
                <a:gd name="connsiteY95" fmla="*/ 382499 h 461279"/>
                <a:gd name="connsiteX96" fmla="*/ 320429 w 393108"/>
                <a:gd name="connsiteY96" fmla="*/ 385947 h 461279"/>
                <a:gd name="connsiteX97" fmla="*/ 321490 w 393108"/>
                <a:gd name="connsiteY97" fmla="*/ 384754 h 461279"/>
                <a:gd name="connsiteX98" fmla="*/ 327061 w 393108"/>
                <a:gd name="connsiteY98" fmla="*/ 388202 h 461279"/>
                <a:gd name="connsiteX99" fmla="*/ 305707 w 393108"/>
                <a:gd name="connsiteY99" fmla="*/ 403985 h 461279"/>
                <a:gd name="connsiteX100" fmla="*/ 307962 w 393108"/>
                <a:gd name="connsiteY100" fmla="*/ 406239 h 461279"/>
                <a:gd name="connsiteX101" fmla="*/ 306768 w 393108"/>
                <a:gd name="connsiteY101" fmla="*/ 407301 h 461279"/>
                <a:gd name="connsiteX102" fmla="*/ 302259 w 393108"/>
                <a:gd name="connsiteY102" fmla="*/ 406239 h 461279"/>
                <a:gd name="connsiteX103" fmla="*/ 301065 w 393108"/>
                <a:gd name="connsiteY103" fmla="*/ 408494 h 461279"/>
                <a:gd name="connsiteX104" fmla="*/ 302259 w 393108"/>
                <a:gd name="connsiteY104" fmla="*/ 411810 h 461279"/>
                <a:gd name="connsiteX105" fmla="*/ 305574 w 393108"/>
                <a:gd name="connsiteY105" fmla="*/ 410616 h 461279"/>
                <a:gd name="connsiteX106" fmla="*/ 306636 w 393108"/>
                <a:gd name="connsiteY106" fmla="*/ 412871 h 461279"/>
                <a:gd name="connsiteX107" fmla="*/ 303320 w 393108"/>
                <a:gd name="connsiteY107" fmla="*/ 414064 h 461279"/>
                <a:gd name="connsiteX108" fmla="*/ 306636 w 393108"/>
                <a:gd name="connsiteY108" fmla="*/ 419635 h 461279"/>
                <a:gd name="connsiteX109" fmla="*/ 302126 w 393108"/>
                <a:gd name="connsiteY109" fmla="*/ 421889 h 461279"/>
                <a:gd name="connsiteX110" fmla="*/ 302126 w 393108"/>
                <a:gd name="connsiteY110" fmla="*/ 424144 h 461279"/>
                <a:gd name="connsiteX111" fmla="*/ 292047 w 393108"/>
                <a:gd name="connsiteY111" fmla="*/ 426399 h 461279"/>
                <a:gd name="connsiteX112" fmla="*/ 258359 w 393108"/>
                <a:gd name="connsiteY112" fmla="*/ 461280 h 461279"/>
                <a:gd name="connsiteX113" fmla="*/ 211143 w 393108"/>
                <a:gd name="connsiteY113" fmla="*/ 409555 h 461279"/>
                <a:gd name="connsiteX114" fmla="*/ 202125 w 393108"/>
                <a:gd name="connsiteY114" fmla="*/ 416319 h 461279"/>
                <a:gd name="connsiteX115" fmla="*/ 198809 w 393108"/>
                <a:gd name="connsiteY115" fmla="*/ 412871 h 461279"/>
                <a:gd name="connsiteX116" fmla="*/ 192045 w 393108"/>
                <a:gd name="connsiteY116" fmla="*/ 418574 h 461279"/>
                <a:gd name="connsiteX117" fmla="*/ 190984 w 393108"/>
                <a:gd name="connsiteY117" fmla="*/ 417380 h 461279"/>
                <a:gd name="connsiteX118" fmla="*/ 184220 w 393108"/>
                <a:gd name="connsiteY118" fmla="*/ 422951 h 461279"/>
                <a:gd name="connsiteX119" fmla="*/ 178650 w 393108"/>
                <a:gd name="connsiteY119" fmla="*/ 417380 h 461279"/>
                <a:gd name="connsiteX120" fmla="*/ 174141 w 393108"/>
                <a:gd name="connsiteY120" fmla="*/ 421889 h 461279"/>
                <a:gd name="connsiteX121" fmla="*/ 167376 w 393108"/>
                <a:gd name="connsiteY121" fmla="*/ 415125 h 461279"/>
                <a:gd name="connsiteX122" fmla="*/ 166183 w 393108"/>
                <a:gd name="connsiteY122" fmla="*/ 416319 h 461279"/>
                <a:gd name="connsiteX123" fmla="*/ 165122 w 393108"/>
                <a:gd name="connsiteY123" fmla="*/ 416319 h 461279"/>
                <a:gd name="connsiteX124" fmla="*/ 165122 w 393108"/>
                <a:gd name="connsiteY124" fmla="*/ 415125 h 461279"/>
                <a:gd name="connsiteX125" fmla="*/ 166183 w 393108"/>
                <a:gd name="connsiteY125" fmla="*/ 414064 h 461279"/>
                <a:gd name="connsiteX126" fmla="*/ 163928 w 393108"/>
                <a:gd name="connsiteY126" fmla="*/ 412871 h 461279"/>
                <a:gd name="connsiteX127" fmla="*/ 163928 w 393108"/>
                <a:gd name="connsiteY127" fmla="*/ 416319 h 461279"/>
                <a:gd name="connsiteX128" fmla="*/ 162867 w 393108"/>
                <a:gd name="connsiteY128" fmla="*/ 416319 h 461279"/>
                <a:gd name="connsiteX129" fmla="*/ 162867 w 393108"/>
                <a:gd name="connsiteY129" fmla="*/ 417380 h 461279"/>
                <a:gd name="connsiteX130" fmla="*/ 160612 w 393108"/>
                <a:gd name="connsiteY130" fmla="*/ 417380 h 461279"/>
                <a:gd name="connsiteX131" fmla="*/ 159551 w 393108"/>
                <a:gd name="connsiteY131" fmla="*/ 419635 h 461279"/>
                <a:gd name="connsiteX132" fmla="*/ 158490 w 393108"/>
                <a:gd name="connsiteY132" fmla="*/ 419635 h 461279"/>
                <a:gd name="connsiteX133" fmla="*/ 158490 w 393108"/>
                <a:gd name="connsiteY133" fmla="*/ 417380 h 461279"/>
                <a:gd name="connsiteX134" fmla="*/ 159551 w 393108"/>
                <a:gd name="connsiteY134" fmla="*/ 416319 h 461279"/>
                <a:gd name="connsiteX135" fmla="*/ 160612 w 393108"/>
                <a:gd name="connsiteY135" fmla="*/ 416319 h 461279"/>
                <a:gd name="connsiteX136" fmla="*/ 160612 w 393108"/>
                <a:gd name="connsiteY136" fmla="*/ 415125 h 461279"/>
                <a:gd name="connsiteX137" fmla="*/ 161673 w 393108"/>
                <a:gd name="connsiteY137" fmla="*/ 414064 h 461279"/>
                <a:gd name="connsiteX138" fmla="*/ 161673 w 393108"/>
                <a:gd name="connsiteY138" fmla="*/ 415125 h 461279"/>
                <a:gd name="connsiteX139" fmla="*/ 162867 w 393108"/>
                <a:gd name="connsiteY139" fmla="*/ 416319 h 461279"/>
                <a:gd name="connsiteX140" fmla="*/ 162867 w 393108"/>
                <a:gd name="connsiteY140" fmla="*/ 412871 h 461279"/>
                <a:gd name="connsiteX141" fmla="*/ 160612 w 393108"/>
                <a:gd name="connsiteY141" fmla="*/ 414064 h 461279"/>
                <a:gd name="connsiteX142" fmla="*/ 160612 w 393108"/>
                <a:gd name="connsiteY142" fmla="*/ 410616 h 461279"/>
                <a:gd name="connsiteX143" fmla="*/ 169631 w 393108"/>
                <a:gd name="connsiteY143" fmla="*/ 402791 h 461279"/>
                <a:gd name="connsiteX144" fmla="*/ 167376 w 393108"/>
                <a:gd name="connsiteY144" fmla="*/ 400537 h 461279"/>
                <a:gd name="connsiteX145" fmla="*/ 174141 w 393108"/>
                <a:gd name="connsiteY145" fmla="*/ 393772 h 461279"/>
                <a:gd name="connsiteX146" fmla="*/ 170825 w 393108"/>
                <a:gd name="connsiteY146" fmla="*/ 390457 h 461279"/>
                <a:gd name="connsiteX147" fmla="*/ 171886 w 393108"/>
                <a:gd name="connsiteY147" fmla="*/ 389263 h 461279"/>
                <a:gd name="connsiteX148" fmla="*/ 138198 w 393108"/>
                <a:gd name="connsiteY148" fmla="*/ 351066 h 461279"/>
                <a:gd name="connsiteX149" fmla="*/ 149472 w 393108"/>
                <a:gd name="connsiteY149" fmla="*/ 340987 h 461279"/>
                <a:gd name="connsiteX150" fmla="*/ 3183 w 393108"/>
                <a:gd name="connsiteY150" fmla="*/ 179048 h 461279"/>
                <a:gd name="connsiteX151" fmla="*/ 23475 w 393108"/>
                <a:gd name="connsiteY151" fmla="*/ 162204 h 461279"/>
                <a:gd name="connsiteX152" fmla="*/ 20159 w 393108"/>
                <a:gd name="connsiteY152" fmla="*/ 157695 h 461279"/>
                <a:gd name="connsiteX153" fmla="*/ 15650 w 393108"/>
                <a:gd name="connsiteY153" fmla="*/ 154379 h 461279"/>
                <a:gd name="connsiteX154" fmla="*/ 14589 w 393108"/>
                <a:gd name="connsiteY154" fmla="*/ 151063 h 461279"/>
                <a:gd name="connsiteX155" fmla="*/ 0 w 393108"/>
                <a:gd name="connsiteY155" fmla="*/ 130771 h 461279"/>
                <a:gd name="connsiteX156" fmla="*/ 12334 w 393108"/>
                <a:gd name="connsiteY156" fmla="*/ 117243 h 4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93108" h="461279">
                  <a:moveTo>
                    <a:pt x="12069" y="117111"/>
                  </a:moveTo>
                  <a:lnTo>
                    <a:pt x="14324" y="115917"/>
                  </a:lnTo>
                  <a:lnTo>
                    <a:pt x="14324" y="114855"/>
                  </a:lnTo>
                  <a:lnTo>
                    <a:pt x="15385" y="111408"/>
                  </a:lnTo>
                  <a:lnTo>
                    <a:pt x="15385" y="108092"/>
                  </a:lnTo>
                  <a:lnTo>
                    <a:pt x="14324" y="107031"/>
                  </a:lnTo>
                  <a:lnTo>
                    <a:pt x="14324" y="105837"/>
                  </a:lnTo>
                  <a:lnTo>
                    <a:pt x="10875" y="105837"/>
                  </a:lnTo>
                  <a:lnTo>
                    <a:pt x="10875" y="104776"/>
                  </a:lnTo>
                  <a:lnTo>
                    <a:pt x="8621" y="102521"/>
                  </a:lnTo>
                  <a:lnTo>
                    <a:pt x="10875" y="102521"/>
                  </a:lnTo>
                  <a:lnTo>
                    <a:pt x="11936" y="101328"/>
                  </a:lnTo>
                  <a:lnTo>
                    <a:pt x="12997" y="99073"/>
                  </a:lnTo>
                  <a:lnTo>
                    <a:pt x="22016" y="90054"/>
                  </a:lnTo>
                  <a:lnTo>
                    <a:pt x="22016" y="81035"/>
                  </a:lnTo>
                  <a:lnTo>
                    <a:pt x="27586" y="73078"/>
                  </a:lnTo>
                  <a:lnTo>
                    <a:pt x="30902" y="70823"/>
                  </a:lnTo>
                  <a:lnTo>
                    <a:pt x="31963" y="68568"/>
                  </a:lnTo>
                  <a:lnTo>
                    <a:pt x="34218" y="73078"/>
                  </a:lnTo>
                  <a:lnTo>
                    <a:pt x="31963" y="75333"/>
                  </a:lnTo>
                  <a:lnTo>
                    <a:pt x="33157" y="76527"/>
                  </a:lnTo>
                  <a:lnTo>
                    <a:pt x="33157" y="77587"/>
                  </a:lnTo>
                  <a:lnTo>
                    <a:pt x="38727" y="72017"/>
                  </a:lnTo>
                  <a:lnTo>
                    <a:pt x="39788" y="72017"/>
                  </a:lnTo>
                  <a:lnTo>
                    <a:pt x="40982" y="70956"/>
                  </a:lnTo>
                  <a:lnTo>
                    <a:pt x="39788" y="69762"/>
                  </a:lnTo>
                  <a:lnTo>
                    <a:pt x="83688" y="24801"/>
                  </a:lnTo>
                  <a:lnTo>
                    <a:pt x="81433" y="22547"/>
                  </a:lnTo>
                  <a:lnTo>
                    <a:pt x="82495" y="20292"/>
                  </a:lnTo>
                  <a:lnTo>
                    <a:pt x="83555" y="20292"/>
                  </a:lnTo>
                  <a:lnTo>
                    <a:pt x="83555" y="23607"/>
                  </a:lnTo>
                  <a:lnTo>
                    <a:pt x="84749" y="23607"/>
                  </a:lnTo>
                  <a:lnTo>
                    <a:pt x="85943" y="21353"/>
                  </a:lnTo>
                  <a:lnTo>
                    <a:pt x="88197" y="21353"/>
                  </a:lnTo>
                  <a:lnTo>
                    <a:pt x="89391" y="19098"/>
                  </a:lnTo>
                  <a:lnTo>
                    <a:pt x="120824" y="31433"/>
                  </a:lnTo>
                  <a:lnTo>
                    <a:pt x="138861" y="20160"/>
                  </a:lnTo>
                  <a:lnTo>
                    <a:pt x="137668" y="18966"/>
                  </a:lnTo>
                  <a:lnTo>
                    <a:pt x="138861" y="16711"/>
                  </a:lnTo>
                  <a:lnTo>
                    <a:pt x="138861" y="15650"/>
                  </a:lnTo>
                  <a:lnTo>
                    <a:pt x="137668" y="15650"/>
                  </a:lnTo>
                  <a:lnTo>
                    <a:pt x="137668" y="16711"/>
                  </a:lnTo>
                  <a:lnTo>
                    <a:pt x="134352" y="18966"/>
                  </a:lnTo>
                  <a:lnTo>
                    <a:pt x="133291" y="13396"/>
                  </a:lnTo>
                  <a:lnTo>
                    <a:pt x="135546" y="13396"/>
                  </a:lnTo>
                  <a:lnTo>
                    <a:pt x="135546" y="11140"/>
                  </a:lnTo>
                  <a:lnTo>
                    <a:pt x="134485" y="11140"/>
                  </a:lnTo>
                  <a:lnTo>
                    <a:pt x="134485" y="12334"/>
                  </a:lnTo>
                  <a:lnTo>
                    <a:pt x="133424" y="12334"/>
                  </a:lnTo>
                  <a:lnTo>
                    <a:pt x="133424" y="11140"/>
                  </a:lnTo>
                  <a:lnTo>
                    <a:pt x="132230" y="11140"/>
                  </a:lnTo>
                  <a:lnTo>
                    <a:pt x="132230" y="8886"/>
                  </a:lnTo>
                  <a:lnTo>
                    <a:pt x="133424" y="7825"/>
                  </a:lnTo>
                  <a:lnTo>
                    <a:pt x="134485" y="7825"/>
                  </a:lnTo>
                  <a:lnTo>
                    <a:pt x="135546" y="6631"/>
                  </a:lnTo>
                  <a:lnTo>
                    <a:pt x="133291" y="5570"/>
                  </a:lnTo>
                  <a:lnTo>
                    <a:pt x="135546" y="3316"/>
                  </a:lnTo>
                  <a:lnTo>
                    <a:pt x="135546" y="2254"/>
                  </a:lnTo>
                  <a:lnTo>
                    <a:pt x="136607" y="0"/>
                  </a:lnTo>
                  <a:lnTo>
                    <a:pt x="138861" y="1061"/>
                  </a:lnTo>
                  <a:lnTo>
                    <a:pt x="141116" y="3316"/>
                  </a:lnTo>
                  <a:lnTo>
                    <a:pt x="145625" y="7825"/>
                  </a:lnTo>
                  <a:lnTo>
                    <a:pt x="146819" y="7825"/>
                  </a:lnTo>
                  <a:lnTo>
                    <a:pt x="147880" y="8886"/>
                  </a:lnTo>
                  <a:lnTo>
                    <a:pt x="168172" y="12334"/>
                  </a:lnTo>
                  <a:lnTo>
                    <a:pt x="170427" y="16844"/>
                  </a:lnTo>
                  <a:lnTo>
                    <a:pt x="169233" y="19098"/>
                  </a:lnTo>
                  <a:lnTo>
                    <a:pt x="172549" y="18037"/>
                  </a:lnTo>
                  <a:lnTo>
                    <a:pt x="174804" y="14722"/>
                  </a:lnTo>
                  <a:lnTo>
                    <a:pt x="197350" y="36074"/>
                  </a:lnTo>
                  <a:lnTo>
                    <a:pt x="268306" y="65253"/>
                  </a:lnTo>
                  <a:lnTo>
                    <a:pt x="282895" y="70956"/>
                  </a:lnTo>
                  <a:lnTo>
                    <a:pt x="287404" y="74271"/>
                  </a:lnTo>
                  <a:lnTo>
                    <a:pt x="311012" y="147349"/>
                  </a:lnTo>
                  <a:lnTo>
                    <a:pt x="339129" y="231701"/>
                  </a:lnTo>
                  <a:lnTo>
                    <a:pt x="344700" y="245229"/>
                  </a:lnTo>
                  <a:lnTo>
                    <a:pt x="362737" y="290190"/>
                  </a:lnTo>
                  <a:lnTo>
                    <a:pt x="378520" y="317246"/>
                  </a:lnTo>
                  <a:lnTo>
                    <a:pt x="381836" y="322816"/>
                  </a:lnTo>
                  <a:lnTo>
                    <a:pt x="384090" y="324010"/>
                  </a:lnTo>
                  <a:lnTo>
                    <a:pt x="384090" y="326264"/>
                  </a:lnTo>
                  <a:lnTo>
                    <a:pt x="393109" y="340854"/>
                  </a:lnTo>
                  <a:lnTo>
                    <a:pt x="339129" y="380244"/>
                  </a:lnTo>
                  <a:lnTo>
                    <a:pt x="350403" y="392578"/>
                  </a:lnTo>
                  <a:lnTo>
                    <a:pt x="344833" y="397088"/>
                  </a:lnTo>
                  <a:lnTo>
                    <a:pt x="340323" y="389263"/>
                  </a:lnTo>
                  <a:lnTo>
                    <a:pt x="327989" y="388202"/>
                  </a:lnTo>
                  <a:lnTo>
                    <a:pt x="327989" y="387008"/>
                  </a:lnTo>
                  <a:lnTo>
                    <a:pt x="324673" y="385947"/>
                  </a:lnTo>
                  <a:lnTo>
                    <a:pt x="323612" y="381438"/>
                  </a:lnTo>
                  <a:lnTo>
                    <a:pt x="321357" y="381438"/>
                  </a:lnTo>
                  <a:lnTo>
                    <a:pt x="321357" y="380377"/>
                  </a:lnTo>
                  <a:lnTo>
                    <a:pt x="320296" y="380377"/>
                  </a:lnTo>
                  <a:lnTo>
                    <a:pt x="320296" y="381438"/>
                  </a:lnTo>
                  <a:lnTo>
                    <a:pt x="319235" y="381438"/>
                  </a:lnTo>
                  <a:lnTo>
                    <a:pt x="318174" y="382499"/>
                  </a:lnTo>
                  <a:lnTo>
                    <a:pt x="320429" y="385947"/>
                  </a:lnTo>
                  <a:lnTo>
                    <a:pt x="321490" y="384754"/>
                  </a:lnTo>
                  <a:lnTo>
                    <a:pt x="327061" y="388202"/>
                  </a:lnTo>
                  <a:lnTo>
                    <a:pt x="305707" y="403985"/>
                  </a:lnTo>
                  <a:lnTo>
                    <a:pt x="307962" y="406239"/>
                  </a:lnTo>
                  <a:lnTo>
                    <a:pt x="306768" y="407301"/>
                  </a:lnTo>
                  <a:lnTo>
                    <a:pt x="302259" y="406239"/>
                  </a:lnTo>
                  <a:lnTo>
                    <a:pt x="301065" y="408494"/>
                  </a:lnTo>
                  <a:lnTo>
                    <a:pt x="302259" y="411810"/>
                  </a:lnTo>
                  <a:lnTo>
                    <a:pt x="305574" y="410616"/>
                  </a:lnTo>
                  <a:lnTo>
                    <a:pt x="306636" y="412871"/>
                  </a:lnTo>
                  <a:lnTo>
                    <a:pt x="303320" y="414064"/>
                  </a:lnTo>
                  <a:lnTo>
                    <a:pt x="306636" y="419635"/>
                  </a:lnTo>
                  <a:lnTo>
                    <a:pt x="302126" y="421889"/>
                  </a:lnTo>
                  <a:lnTo>
                    <a:pt x="302126" y="424144"/>
                  </a:lnTo>
                  <a:lnTo>
                    <a:pt x="292047" y="426399"/>
                  </a:lnTo>
                  <a:lnTo>
                    <a:pt x="258359" y="461280"/>
                  </a:lnTo>
                  <a:lnTo>
                    <a:pt x="211143" y="409555"/>
                  </a:lnTo>
                  <a:lnTo>
                    <a:pt x="202125" y="416319"/>
                  </a:lnTo>
                  <a:lnTo>
                    <a:pt x="198809" y="412871"/>
                  </a:lnTo>
                  <a:lnTo>
                    <a:pt x="192045" y="418574"/>
                  </a:lnTo>
                  <a:lnTo>
                    <a:pt x="190984" y="417380"/>
                  </a:lnTo>
                  <a:lnTo>
                    <a:pt x="184220" y="422951"/>
                  </a:lnTo>
                  <a:lnTo>
                    <a:pt x="178650" y="417380"/>
                  </a:lnTo>
                  <a:lnTo>
                    <a:pt x="174141" y="421889"/>
                  </a:lnTo>
                  <a:lnTo>
                    <a:pt x="167376" y="415125"/>
                  </a:lnTo>
                  <a:lnTo>
                    <a:pt x="166183" y="416319"/>
                  </a:lnTo>
                  <a:lnTo>
                    <a:pt x="165122" y="416319"/>
                  </a:lnTo>
                  <a:lnTo>
                    <a:pt x="165122" y="415125"/>
                  </a:lnTo>
                  <a:lnTo>
                    <a:pt x="166183" y="414064"/>
                  </a:lnTo>
                  <a:lnTo>
                    <a:pt x="163928" y="412871"/>
                  </a:lnTo>
                  <a:lnTo>
                    <a:pt x="163928" y="416319"/>
                  </a:lnTo>
                  <a:lnTo>
                    <a:pt x="162867" y="416319"/>
                  </a:lnTo>
                  <a:lnTo>
                    <a:pt x="162867" y="417380"/>
                  </a:lnTo>
                  <a:lnTo>
                    <a:pt x="160612" y="417380"/>
                  </a:lnTo>
                  <a:lnTo>
                    <a:pt x="159551" y="419635"/>
                  </a:lnTo>
                  <a:lnTo>
                    <a:pt x="158490" y="419635"/>
                  </a:lnTo>
                  <a:lnTo>
                    <a:pt x="158490" y="417380"/>
                  </a:lnTo>
                  <a:lnTo>
                    <a:pt x="159551" y="416319"/>
                  </a:lnTo>
                  <a:lnTo>
                    <a:pt x="160612" y="416319"/>
                  </a:lnTo>
                  <a:lnTo>
                    <a:pt x="160612" y="415125"/>
                  </a:lnTo>
                  <a:lnTo>
                    <a:pt x="161673" y="414064"/>
                  </a:lnTo>
                  <a:lnTo>
                    <a:pt x="161673" y="415125"/>
                  </a:lnTo>
                  <a:lnTo>
                    <a:pt x="162867" y="416319"/>
                  </a:lnTo>
                  <a:lnTo>
                    <a:pt x="162867" y="412871"/>
                  </a:lnTo>
                  <a:lnTo>
                    <a:pt x="160612" y="414064"/>
                  </a:lnTo>
                  <a:lnTo>
                    <a:pt x="160612" y="410616"/>
                  </a:lnTo>
                  <a:lnTo>
                    <a:pt x="169631" y="402791"/>
                  </a:lnTo>
                  <a:lnTo>
                    <a:pt x="167376" y="400537"/>
                  </a:lnTo>
                  <a:lnTo>
                    <a:pt x="174141" y="393772"/>
                  </a:lnTo>
                  <a:lnTo>
                    <a:pt x="170825" y="390457"/>
                  </a:lnTo>
                  <a:lnTo>
                    <a:pt x="171886" y="389263"/>
                  </a:lnTo>
                  <a:lnTo>
                    <a:pt x="138198" y="351066"/>
                  </a:lnTo>
                  <a:lnTo>
                    <a:pt x="149472" y="340987"/>
                  </a:lnTo>
                  <a:cubicBezTo>
                    <a:pt x="97216" y="287803"/>
                    <a:pt x="52255" y="235149"/>
                    <a:pt x="3183" y="179048"/>
                  </a:cubicBezTo>
                  <a:lnTo>
                    <a:pt x="23475" y="162204"/>
                  </a:lnTo>
                  <a:lnTo>
                    <a:pt x="20159" y="157695"/>
                  </a:lnTo>
                  <a:lnTo>
                    <a:pt x="15650" y="154379"/>
                  </a:lnTo>
                  <a:lnTo>
                    <a:pt x="14589" y="151063"/>
                  </a:lnTo>
                  <a:lnTo>
                    <a:pt x="0" y="130771"/>
                  </a:lnTo>
                  <a:lnTo>
                    <a:pt x="12334" y="117243"/>
                  </a:lnTo>
                </a:path>
              </a:pathLst>
            </a:custGeom>
            <a:noFill/>
            <a:ln w="3315" cap="flat">
              <a:solidFill>
                <a:schemeClr val="bg1">
                  <a:lumMod val="65000"/>
                </a:schemeClr>
              </a:solidFill>
              <a:prstDash val="solid"/>
              <a:miter/>
            </a:ln>
          </p:spPr>
          <p:txBody>
            <a:bodyPr rtlCol="0" anchor="ctr"/>
            <a:lstStyle/>
            <a:p>
              <a:endParaRPr lang="en-FI" sz="816"/>
            </a:p>
          </p:txBody>
        </p:sp>
        <p:sp>
          <p:nvSpPr>
            <p:cNvPr id="982" name="Freeform: Shape 981">
              <a:extLst>
                <a:ext uri="{FF2B5EF4-FFF2-40B4-BE49-F238E27FC236}">
                  <a16:creationId xmlns:a16="http://schemas.microsoft.com/office/drawing/2014/main" id="{ED2758DB-7A84-7E09-203E-4B216CD9CE57}"/>
                </a:ext>
              </a:extLst>
            </p:cNvPr>
            <p:cNvSpPr/>
            <p:nvPr/>
          </p:nvSpPr>
          <p:spPr>
            <a:xfrm>
              <a:off x="4443826" y="8387578"/>
              <a:ext cx="469237" cy="579053"/>
            </a:xfrm>
            <a:custGeom>
              <a:avLst/>
              <a:gdLst>
                <a:gd name="connsiteX0" fmla="*/ 469238 w 469237"/>
                <a:gd name="connsiteY0" fmla="*/ 482236 h 579053"/>
                <a:gd name="connsiteX1" fmla="*/ 465789 w 469237"/>
                <a:gd name="connsiteY1" fmla="*/ 478920 h 579053"/>
                <a:gd name="connsiteX2" fmla="*/ 466850 w 469237"/>
                <a:gd name="connsiteY2" fmla="*/ 477859 h 579053"/>
                <a:gd name="connsiteX3" fmla="*/ 465789 w 469237"/>
                <a:gd name="connsiteY3" fmla="*/ 475604 h 579053"/>
                <a:gd name="connsiteX4" fmla="*/ 463535 w 469237"/>
                <a:gd name="connsiteY4" fmla="*/ 474410 h 579053"/>
                <a:gd name="connsiteX5" fmla="*/ 464728 w 469237"/>
                <a:gd name="connsiteY5" fmla="*/ 473349 h 579053"/>
                <a:gd name="connsiteX6" fmla="*/ 464728 w 469237"/>
                <a:gd name="connsiteY6" fmla="*/ 472156 h 579053"/>
                <a:gd name="connsiteX7" fmla="*/ 460219 w 469237"/>
                <a:gd name="connsiteY7" fmla="*/ 471095 h 579053"/>
                <a:gd name="connsiteX8" fmla="*/ 460219 w 469237"/>
                <a:gd name="connsiteY8" fmla="*/ 470033 h 579053"/>
                <a:gd name="connsiteX9" fmla="*/ 459025 w 469237"/>
                <a:gd name="connsiteY9" fmla="*/ 467779 h 579053"/>
                <a:gd name="connsiteX10" fmla="*/ 459025 w 469237"/>
                <a:gd name="connsiteY10" fmla="*/ 465525 h 579053"/>
                <a:gd name="connsiteX11" fmla="*/ 460219 w 469237"/>
                <a:gd name="connsiteY11" fmla="*/ 465525 h 579053"/>
                <a:gd name="connsiteX12" fmla="*/ 460219 w 469237"/>
                <a:gd name="connsiteY12" fmla="*/ 467779 h 579053"/>
                <a:gd name="connsiteX13" fmla="*/ 461413 w 469237"/>
                <a:gd name="connsiteY13" fmla="*/ 468840 h 579053"/>
                <a:gd name="connsiteX14" fmla="*/ 462474 w 469237"/>
                <a:gd name="connsiteY14" fmla="*/ 468840 h 579053"/>
                <a:gd name="connsiteX15" fmla="*/ 462474 w 469237"/>
                <a:gd name="connsiteY15" fmla="*/ 467779 h 579053"/>
                <a:gd name="connsiteX16" fmla="*/ 460219 w 469237"/>
                <a:gd name="connsiteY16" fmla="*/ 464331 h 579053"/>
                <a:gd name="connsiteX17" fmla="*/ 455710 w 469237"/>
                <a:gd name="connsiteY17" fmla="*/ 458760 h 579053"/>
                <a:gd name="connsiteX18" fmla="*/ 455710 w 469237"/>
                <a:gd name="connsiteY18" fmla="*/ 457699 h 579053"/>
                <a:gd name="connsiteX19" fmla="*/ 453455 w 469237"/>
                <a:gd name="connsiteY19" fmla="*/ 456506 h 579053"/>
                <a:gd name="connsiteX20" fmla="*/ 452261 w 469237"/>
                <a:gd name="connsiteY20" fmla="*/ 456506 h 579053"/>
                <a:gd name="connsiteX21" fmla="*/ 451068 w 469237"/>
                <a:gd name="connsiteY21" fmla="*/ 455445 h 579053"/>
                <a:gd name="connsiteX22" fmla="*/ 452261 w 469237"/>
                <a:gd name="connsiteY22" fmla="*/ 454251 h 579053"/>
                <a:gd name="connsiteX23" fmla="*/ 446558 w 469237"/>
                <a:gd name="connsiteY23" fmla="*/ 448681 h 579053"/>
                <a:gd name="connsiteX24" fmla="*/ 445497 w 469237"/>
                <a:gd name="connsiteY24" fmla="*/ 448681 h 579053"/>
                <a:gd name="connsiteX25" fmla="*/ 442049 w 469237"/>
                <a:gd name="connsiteY25" fmla="*/ 445365 h 579053"/>
                <a:gd name="connsiteX26" fmla="*/ 439794 w 469237"/>
                <a:gd name="connsiteY26" fmla="*/ 445365 h 579053"/>
                <a:gd name="connsiteX27" fmla="*/ 438601 w 469237"/>
                <a:gd name="connsiteY27" fmla="*/ 443110 h 579053"/>
                <a:gd name="connsiteX28" fmla="*/ 438601 w 469237"/>
                <a:gd name="connsiteY28" fmla="*/ 436346 h 579053"/>
                <a:gd name="connsiteX29" fmla="*/ 439794 w 469237"/>
                <a:gd name="connsiteY29" fmla="*/ 434092 h 579053"/>
                <a:gd name="connsiteX30" fmla="*/ 439794 w 469237"/>
                <a:gd name="connsiteY30" fmla="*/ 435285 h 579053"/>
                <a:gd name="connsiteX31" fmla="*/ 440988 w 469237"/>
                <a:gd name="connsiteY31" fmla="*/ 434092 h 579053"/>
                <a:gd name="connsiteX32" fmla="*/ 438733 w 469237"/>
                <a:gd name="connsiteY32" fmla="*/ 431837 h 579053"/>
                <a:gd name="connsiteX33" fmla="*/ 437672 w 469237"/>
                <a:gd name="connsiteY33" fmla="*/ 434092 h 579053"/>
                <a:gd name="connsiteX34" fmla="*/ 435418 w 469237"/>
                <a:gd name="connsiteY34" fmla="*/ 434092 h 579053"/>
                <a:gd name="connsiteX35" fmla="*/ 435418 w 469237"/>
                <a:gd name="connsiteY35" fmla="*/ 433031 h 579053"/>
                <a:gd name="connsiteX36" fmla="*/ 436611 w 469237"/>
                <a:gd name="connsiteY36" fmla="*/ 433031 h 579053"/>
                <a:gd name="connsiteX37" fmla="*/ 435418 w 469237"/>
                <a:gd name="connsiteY37" fmla="*/ 430776 h 579053"/>
                <a:gd name="connsiteX38" fmla="*/ 434356 w 469237"/>
                <a:gd name="connsiteY38" fmla="*/ 429715 h 579053"/>
                <a:gd name="connsiteX39" fmla="*/ 434356 w 469237"/>
                <a:gd name="connsiteY39" fmla="*/ 431969 h 579053"/>
                <a:gd name="connsiteX40" fmla="*/ 375867 w 469237"/>
                <a:gd name="connsiteY40" fmla="*/ 344170 h 579053"/>
                <a:gd name="connsiteX41" fmla="*/ 381438 w 469237"/>
                <a:gd name="connsiteY41" fmla="*/ 339661 h 579053"/>
                <a:gd name="connsiteX42" fmla="*/ 379183 w 469237"/>
                <a:gd name="connsiteY42" fmla="*/ 330641 h 579053"/>
                <a:gd name="connsiteX43" fmla="*/ 376929 w 469237"/>
                <a:gd name="connsiteY43" fmla="*/ 326132 h 579053"/>
                <a:gd name="connsiteX44" fmla="*/ 371358 w 469237"/>
                <a:gd name="connsiteY44" fmla="*/ 328387 h 579053"/>
                <a:gd name="connsiteX45" fmla="*/ 369104 w 469237"/>
                <a:gd name="connsiteY45" fmla="*/ 325071 h 579053"/>
                <a:gd name="connsiteX46" fmla="*/ 366849 w 469237"/>
                <a:gd name="connsiteY46" fmla="*/ 296954 h 579053"/>
                <a:gd name="connsiteX47" fmla="*/ 360085 w 469237"/>
                <a:gd name="connsiteY47" fmla="*/ 287936 h 579053"/>
                <a:gd name="connsiteX48" fmla="*/ 357830 w 469237"/>
                <a:gd name="connsiteY48" fmla="*/ 289130 h 579053"/>
                <a:gd name="connsiteX49" fmla="*/ 356769 w 469237"/>
                <a:gd name="connsiteY49" fmla="*/ 285681 h 579053"/>
                <a:gd name="connsiteX50" fmla="*/ 354515 w 469237"/>
                <a:gd name="connsiteY50" fmla="*/ 286874 h 579053"/>
                <a:gd name="connsiteX51" fmla="*/ 348944 w 469237"/>
                <a:gd name="connsiteY51" fmla="*/ 263267 h 579053"/>
                <a:gd name="connsiteX52" fmla="*/ 352260 w 469237"/>
                <a:gd name="connsiteY52" fmla="*/ 262073 h 579053"/>
                <a:gd name="connsiteX53" fmla="*/ 354515 w 469237"/>
                <a:gd name="connsiteY53" fmla="*/ 264327 h 579053"/>
                <a:gd name="connsiteX54" fmla="*/ 356769 w 469237"/>
                <a:gd name="connsiteY54" fmla="*/ 262073 h 579053"/>
                <a:gd name="connsiteX55" fmla="*/ 354515 w 469237"/>
                <a:gd name="connsiteY55" fmla="*/ 258757 h 579053"/>
                <a:gd name="connsiteX56" fmla="*/ 352260 w 469237"/>
                <a:gd name="connsiteY56" fmla="*/ 257564 h 579053"/>
                <a:gd name="connsiteX57" fmla="*/ 351199 w 469237"/>
                <a:gd name="connsiteY57" fmla="*/ 255309 h 579053"/>
                <a:gd name="connsiteX58" fmla="*/ 355708 w 469237"/>
                <a:gd name="connsiteY58" fmla="*/ 255309 h 579053"/>
                <a:gd name="connsiteX59" fmla="*/ 355708 w 469237"/>
                <a:gd name="connsiteY59" fmla="*/ 254116 h 579053"/>
                <a:gd name="connsiteX60" fmla="*/ 363533 w 469237"/>
                <a:gd name="connsiteY60" fmla="*/ 254116 h 579053"/>
                <a:gd name="connsiteX61" fmla="*/ 365788 w 469237"/>
                <a:gd name="connsiteY61" fmla="*/ 255309 h 579053"/>
                <a:gd name="connsiteX62" fmla="*/ 366849 w 469237"/>
                <a:gd name="connsiteY62" fmla="*/ 255309 h 579053"/>
                <a:gd name="connsiteX63" fmla="*/ 369104 w 469237"/>
                <a:gd name="connsiteY63" fmla="*/ 258624 h 579053"/>
                <a:gd name="connsiteX64" fmla="*/ 373613 w 469237"/>
                <a:gd name="connsiteY64" fmla="*/ 259686 h 579053"/>
                <a:gd name="connsiteX65" fmla="*/ 374674 w 469237"/>
                <a:gd name="connsiteY65" fmla="*/ 260880 h 579053"/>
                <a:gd name="connsiteX66" fmla="*/ 375735 w 469237"/>
                <a:gd name="connsiteY66" fmla="*/ 260880 h 579053"/>
                <a:gd name="connsiteX67" fmla="*/ 377990 w 469237"/>
                <a:gd name="connsiteY67" fmla="*/ 258624 h 579053"/>
                <a:gd name="connsiteX68" fmla="*/ 381305 w 469237"/>
                <a:gd name="connsiteY68" fmla="*/ 261940 h 579053"/>
                <a:gd name="connsiteX69" fmla="*/ 379051 w 469237"/>
                <a:gd name="connsiteY69" fmla="*/ 266450 h 579053"/>
                <a:gd name="connsiteX70" fmla="*/ 381305 w 469237"/>
                <a:gd name="connsiteY70" fmla="*/ 267511 h 579053"/>
                <a:gd name="connsiteX71" fmla="*/ 383560 w 469237"/>
                <a:gd name="connsiteY71" fmla="*/ 270959 h 579053"/>
                <a:gd name="connsiteX72" fmla="*/ 384754 w 469237"/>
                <a:gd name="connsiteY72" fmla="*/ 273214 h 579053"/>
                <a:gd name="connsiteX73" fmla="*/ 387008 w 469237"/>
                <a:gd name="connsiteY73" fmla="*/ 270959 h 579053"/>
                <a:gd name="connsiteX74" fmla="*/ 424144 w 469237"/>
                <a:gd name="connsiteY74" fmla="*/ 243903 h 579053"/>
                <a:gd name="connsiteX75" fmla="*/ 428654 w 469237"/>
                <a:gd name="connsiteY75" fmla="*/ 240587 h 579053"/>
                <a:gd name="connsiteX76" fmla="*/ 424144 w 469237"/>
                <a:gd name="connsiteY76" fmla="*/ 235017 h 579053"/>
                <a:gd name="connsiteX77" fmla="*/ 412871 w 469237"/>
                <a:gd name="connsiteY77" fmla="*/ 213664 h 579053"/>
                <a:gd name="connsiteX78" fmla="*/ 410616 w 469237"/>
                <a:gd name="connsiteY78" fmla="*/ 214725 h 579053"/>
                <a:gd name="connsiteX79" fmla="*/ 397088 w 469237"/>
                <a:gd name="connsiteY79" fmla="*/ 192178 h 579053"/>
                <a:gd name="connsiteX80" fmla="*/ 398149 w 469237"/>
                <a:gd name="connsiteY80" fmla="*/ 188730 h 579053"/>
                <a:gd name="connsiteX81" fmla="*/ 395894 w 469237"/>
                <a:gd name="connsiteY81" fmla="*/ 189923 h 579053"/>
                <a:gd name="connsiteX82" fmla="*/ 391385 w 469237"/>
                <a:gd name="connsiteY82" fmla="*/ 182099 h 579053"/>
                <a:gd name="connsiteX83" fmla="*/ 401465 w 469237"/>
                <a:gd name="connsiteY83" fmla="*/ 172019 h 579053"/>
                <a:gd name="connsiteX84" fmla="*/ 402526 w 469237"/>
                <a:gd name="connsiteY84" fmla="*/ 173080 h 579053"/>
                <a:gd name="connsiteX85" fmla="*/ 404780 w 469237"/>
                <a:gd name="connsiteY85" fmla="*/ 176528 h 579053"/>
                <a:gd name="connsiteX86" fmla="*/ 405842 w 469237"/>
                <a:gd name="connsiteY86" fmla="*/ 175335 h 579053"/>
                <a:gd name="connsiteX87" fmla="*/ 403587 w 469237"/>
                <a:gd name="connsiteY87" fmla="*/ 169764 h 579053"/>
                <a:gd name="connsiteX88" fmla="*/ 410351 w 469237"/>
                <a:gd name="connsiteY88" fmla="*/ 163000 h 579053"/>
                <a:gd name="connsiteX89" fmla="*/ 412606 w 469237"/>
                <a:gd name="connsiteY89" fmla="*/ 164193 h 579053"/>
                <a:gd name="connsiteX90" fmla="*/ 413667 w 469237"/>
                <a:gd name="connsiteY90" fmla="*/ 166449 h 579053"/>
                <a:gd name="connsiteX91" fmla="*/ 417115 w 469237"/>
                <a:gd name="connsiteY91" fmla="*/ 168703 h 579053"/>
                <a:gd name="connsiteX92" fmla="*/ 420431 w 469237"/>
                <a:gd name="connsiteY92" fmla="*/ 167509 h 579053"/>
                <a:gd name="connsiteX93" fmla="*/ 419237 w 469237"/>
                <a:gd name="connsiteY93" fmla="*/ 166449 h 579053"/>
                <a:gd name="connsiteX94" fmla="*/ 419237 w 469237"/>
                <a:gd name="connsiteY94" fmla="*/ 165255 h 579053"/>
                <a:gd name="connsiteX95" fmla="*/ 420431 w 469237"/>
                <a:gd name="connsiteY95" fmla="*/ 163000 h 579053"/>
                <a:gd name="connsiteX96" fmla="*/ 422685 w 469237"/>
                <a:gd name="connsiteY96" fmla="*/ 165255 h 579053"/>
                <a:gd name="connsiteX97" fmla="*/ 423879 w 469237"/>
                <a:gd name="connsiteY97" fmla="*/ 164193 h 579053"/>
                <a:gd name="connsiteX98" fmla="*/ 419369 w 469237"/>
                <a:gd name="connsiteY98" fmla="*/ 157429 h 579053"/>
                <a:gd name="connsiteX99" fmla="*/ 419369 w 469237"/>
                <a:gd name="connsiteY99" fmla="*/ 156369 h 579053"/>
                <a:gd name="connsiteX100" fmla="*/ 416054 w 469237"/>
                <a:gd name="connsiteY100" fmla="*/ 154114 h 579053"/>
                <a:gd name="connsiteX101" fmla="*/ 418309 w 469237"/>
                <a:gd name="connsiteY101" fmla="*/ 151859 h 579053"/>
                <a:gd name="connsiteX102" fmla="*/ 413799 w 469237"/>
                <a:gd name="connsiteY102" fmla="*/ 142841 h 579053"/>
                <a:gd name="connsiteX103" fmla="*/ 427327 w 469237"/>
                <a:gd name="connsiteY103" fmla="*/ 138331 h 579053"/>
                <a:gd name="connsiteX104" fmla="*/ 433030 w 469237"/>
                <a:gd name="connsiteY104" fmla="*/ 125997 h 579053"/>
                <a:gd name="connsiteX105" fmla="*/ 442049 w 469237"/>
                <a:gd name="connsiteY105" fmla="*/ 121488 h 579053"/>
                <a:gd name="connsiteX106" fmla="*/ 444304 w 469237"/>
                <a:gd name="connsiteY106" fmla="*/ 119232 h 579053"/>
                <a:gd name="connsiteX107" fmla="*/ 445497 w 469237"/>
                <a:gd name="connsiteY107" fmla="*/ 121488 h 579053"/>
                <a:gd name="connsiteX108" fmla="*/ 446558 w 469237"/>
                <a:gd name="connsiteY108" fmla="*/ 121488 h 579053"/>
                <a:gd name="connsiteX109" fmla="*/ 445497 w 469237"/>
                <a:gd name="connsiteY109" fmla="*/ 118172 h 579053"/>
                <a:gd name="connsiteX110" fmla="*/ 448813 w 469237"/>
                <a:gd name="connsiteY110" fmla="*/ 113662 h 579053"/>
                <a:gd name="connsiteX111" fmla="*/ 437539 w 469237"/>
                <a:gd name="connsiteY111" fmla="*/ 99073 h 579053"/>
                <a:gd name="connsiteX112" fmla="*/ 419502 w 469237"/>
                <a:gd name="connsiteY112" fmla="*/ 75465 h 579053"/>
                <a:gd name="connsiteX113" fmla="*/ 417247 w 469237"/>
                <a:gd name="connsiteY113" fmla="*/ 73211 h 579053"/>
                <a:gd name="connsiteX114" fmla="*/ 394701 w 469237"/>
                <a:gd name="connsiteY114" fmla="*/ 66447 h 579053"/>
                <a:gd name="connsiteX115" fmla="*/ 394701 w 469237"/>
                <a:gd name="connsiteY115" fmla="*/ 64192 h 579053"/>
                <a:gd name="connsiteX116" fmla="*/ 387937 w 469237"/>
                <a:gd name="connsiteY116" fmla="*/ 62998 h 579053"/>
                <a:gd name="connsiteX117" fmla="*/ 385682 w 469237"/>
                <a:gd name="connsiteY117" fmla="*/ 64192 h 579053"/>
                <a:gd name="connsiteX118" fmla="*/ 383427 w 469237"/>
                <a:gd name="connsiteY118" fmla="*/ 62998 h 579053"/>
                <a:gd name="connsiteX119" fmla="*/ 381173 w 469237"/>
                <a:gd name="connsiteY119" fmla="*/ 62998 h 579053"/>
                <a:gd name="connsiteX120" fmla="*/ 373348 w 469237"/>
                <a:gd name="connsiteY120" fmla="*/ 59683 h 579053"/>
                <a:gd name="connsiteX121" fmla="*/ 373348 w 469237"/>
                <a:gd name="connsiteY121" fmla="*/ 57428 h 579053"/>
                <a:gd name="connsiteX122" fmla="*/ 375602 w 469237"/>
                <a:gd name="connsiteY122" fmla="*/ 55174 h 579053"/>
                <a:gd name="connsiteX123" fmla="*/ 375602 w 469237"/>
                <a:gd name="connsiteY123" fmla="*/ 54112 h 579053"/>
                <a:gd name="connsiteX124" fmla="*/ 374541 w 469237"/>
                <a:gd name="connsiteY124" fmla="*/ 51858 h 579053"/>
                <a:gd name="connsiteX125" fmla="*/ 370032 w 469237"/>
                <a:gd name="connsiteY125" fmla="*/ 57428 h 579053"/>
                <a:gd name="connsiteX126" fmla="*/ 368971 w 469237"/>
                <a:gd name="connsiteY126" fmla="*/ 57428 h 579053"/>
                <a:gd name="connsiteX127" fmla="*/ 367777 w 469237"/>
                <a:gd name="connsiteY127" fmla="*/ 58489 h 579053"/>
                <a:gd name="connsiteX128" fmla="*/ 365523 w 469237"/>
                <a:gd name="connsiteY128" fmla="*/ 58489 h 579053"/>
                <a:gd name="connsiteX129" fmla="*/ 366584 w 469237"/>
                <a:gd name="connsiteY129" fmla="*/ 56234 h 579053"/>
                <a:gd name="connsiteX130" fmla="*/ 363268 w 469237"/>
                <a:gd name="connsiteY130" fmla="*/ 55041 h 579053"/>
                <a:gd name="connsiteX131" fmla="*/ 363268 w 469237"/>
                <a:gd name="connsiteY131" fmla="*/ 53980 h 579053"/>
                <a:gd name="connsiteX132" fmla="*/ 299076 w 469237"/>
                <a:gd name="connsiteY132" fmla="*/ 19098 h 579053"/>
                <a:gd name="connsiteX133" fmla="*/ 299076 w 469237"/>
                <a:gd name="connsiteY133" fmla="*/ 16844 h 579053"/>
                <a:gd name="connsiteX134" fmla="*/ 295760 w 469237"/>
                <a:gd name="connsiteY134" fmla="*/ 16844 h 579053"/>
                <a:gd name="connsiteX135" fmla="*/ 293506 w 469237"/>
                <a:gd name="connsiteY135" fmla="*/ 15783 h 579053"/>
                <a:gd name="connsiteX136" fmla="*/ 292444 w 469237"/>
                <a:gd name="connsiteY136" fmla="*/ 15783 h 579053"/>
                <a:gd name="connsiteX137" fmla="*/ 284619 w 469237"/>
                <a:gd name="connsiteY137" fmla="*/ 12334 h 579053"/>
                <a:gd name="connsiteX138" fmla="*/ 282365 w 469237"/>
                <a:gd name="connsiteY138" fmla="*/ 14590 h 579053"/>
                <a:gd name="connsiteX139" fmla="*/ 280110 w 469237"/>
                <a:gd name="connsiteY139" fmla="*/ 12334 h 579053"/>
                <a:gd name="connsiteX140" fmla="*/ 280110 w 469237"/>
                <a:gd name="connsiteY140" fmla="*/ 9019 h 579053"/>
                <a:gd name="connsiteX141" fmla="*/ 272285 w 469237"/>
                <a:gd name="connsiteY141" fmla="*/ 4510 h 579053"/>
                <a:gd name="connsiteX142" fmla="*/ 268837 w 469237"/>
                <a:gd name="connsiteY142" fmla="*/ 0 h 579053"/>
                <a:gd name="connsiteX143" fmla="*/ 265521 w 469237"/>
                <a:gd name="connsiteY143" fmla="*/ 6764 h 579053"/>
                <a:gd name="connsiteX144" fmla="*/ 266582 w 469237"/>
                <a:gd name="connsiteY144" fmla="*/ 23608 h 579053"/>
                <a:gd name="connsiteX145" fmla="*/ 231701 w 469237"/>
                <a:gd name="connsiteY145" fmla="*/ 47216 h 579053"/>
                <a:gd name="connsiteX146" fmla="*/ 222682 w 469237"/>
                <a:gd name="connsiteY146" fmla="*/ 69762 h 579053"/>
                <a:gd name="connsiteX147" fmla="*/ 223876 w 469237"/>
                <a:gd name="connsiteY147" fmla="*/ 100135 h 579053"/>
                <a:gd name="connsiteX148" fmla="*/ 219367 w 469237"/>
                <a:gd name="connsiteY148" fmla="*/ 130506 h 579053"/>
                <a:gd name="connsiteX149" fmla="*/ 224937 w 469237"/>
                <a:gd name="connsiteY149" fmla="*/ 151859 h 579053"/>
                <a:gd name="connsiteX150" fmla="*/ 221489 w 469237"/>
                <a:gd name="connsiteY150" fmla="*/ 152920 h 579053"/>
                <a:gd name="connsiteX151" fmla="*/ 210215 w 469237"/>
                <a:gd name="connsiteY151" fmla="*/ 125864 h 579053"/>
                <a:gd name="connsiteX152" fmla="*/ 185414 w 469237"/>
                <a:gd name="connsiteY152" fmla="*/ 125864 h 579053"/>
                <a:gd name="connsiteX153" fmla="*/ 178650 w 469237"/>
                <a:gd name="connsiteY153" fmla="*/ 115785 h 579053"/>
                <a:gd name="connsiteX154" fmla="*/ 167376 w 469237"/>
                <a:gd name="connsiteY154" fmla="*/ 143902 h 579053"/>
                <a:gd name="connsiteX155" fmla="*/ 171886 w 469237"/>
                <a:gd name="connsiteY155" fmla="*/ 148411 h 579053"/>
                <a:gd name="connsiteX156" fmla="*/ 174141 w 469237"/>
                <a:gd name="connsiteY156" fmla="*/ 157429 h 579053"/>
                <a:gd name="connsiteX157" fmla="*/ 170825 w 469237"/>
                <a:gd name="connsiteY157" fmla="*/ 158623 h 579053"/>
                <a:gd name="connsiteX158" fmla="*/ 163000 w 469237"/>
                <a:gd name="connsiteY158" fmla="*/ 140586 h 579053"/>
                <a:gd name="connsiteX159" fmla="*/ 159684 w 469237"/>
                <a:gd name="connsiteY159" fmla="*/ 152920 h 579053"/>
                <a:gd name="connsiteX160" fmla="*/ 168703 w 469237"/>
                <a:gd name="connsiteY160" fmla="*/ 165255 h 579053"/>
                <a:gd name="connsiteX161" fmla="*/ 161939 w 469237"/>
                <a:gd name="connsiteY161" fmla="*/ 170825 h 579053"/>
                <a:gd name="connsiteX162" fmla="*/ 141647 w 469237"/>
                <a:gd name="connsiteY162" fmla="*/ 194433 h 579053"/>
                <a:gd name="connsiteX163" fmla="*/ 114591 w 469237"/>
                <a:gd name="connsiteY163" fmla="*/ 210216 h 579053"/>
                <a:gd name="connsiteX164" fmla="*/ 94298 w 469237"/>
                <a:gd name="connsiteY164" fmla="*/ 206900 h 579053"/>
                <a:gd name="connsiteX165" fmla="*/ 72945 w 469237"/>
                <a:gd name="connsiteY165" fmla="*/ 213664 h 579053"/>
                <a:gd name="connsiteX166" fmla="*/ 83158 w 469237"/>
                <a:gd name="connsiteY166" fmla="*/ 228253 h 579053"/>
                <a:gd name="connsiteX167" fmla="*/ 93237 w 469237"/>
                <a:gd name="connsiteY167" fmla="*/ 250800 h 579053"/>
                <a:gd name="connsiteX168" fmla="*/ 89922 w 469237"/>
                <a:gd name="connsiteY168" fmla="*/ 265389 h 579053"/>
                <a:gd name="connsiteX169" fmla="*/ 73078 w 469237"/>
                <a:gd name="connsiteY169" fmla="*/ 273347 h 579053"/>
                <a:gd name="connsiteX170" fmla="*/ 70823 w 469237"/>
                <a:gd name="connsiteY170" fmla="*/ 278917 h 579053"/>
                <a:gd name="connsiteX171" fmla="*/ 65120 w 469237"/>
                <a:gd name="connsiteY171" fmla="*/ 287936 h 579053"/>
                <a:gd name="connsiteX172" fmla="*/ 59550 w 469237"/>
                <a:gd name="connsiteY172" fmla="*/ 305973 h 579053"/>
                <a:gd name="connsiteX173" fmla="*/ 38197 w 469237"/>
                <a:gd name="connsiteY173" fmla="*/ 329581 h 579053"/>
                <a:gd name="connsiteX174" fmla="*/ 34881 w 469237"/>
                <a:gd name="connsiteY174" fmla="*/ 357698 h 579053"/>
                <a:gd name="connsiteX175" fmla="*/ 28117 w 469237"/>
                <a:gd name="connsiteY175" fmla="*/ 355444 h 579053"/>
                <a:gd name="connsiteX176" fmla="*/ 13528 w 469237"/>
                <a:gd name="connsiteY176" fmla="*/ 339661 h 579053"/>
                <a:gd name="connsiteX177" fmla="*/ 0 w 469237"/>
                <a:gd name="connsiteY177" fmla="*/ 350934 h 579053"/>
                <a:gd name="connsiteX178" fmla="*/ 9019 w 469237"/>
                <a:gd name="connsiteY178" fmla="*/ 384621 h 579053"/>
                <a:gd name="connsiteX179" fmla="*/ 25862 w 469237"/>
                <a:gd name="connsiteY179" fmla="*/ 419502 h 579053"/>
                <a:gd name="connsiteX180" fmla="*/ 18037 w 469237"/>
                <a:gd name="connsiteY180" fmla="*/ 436346 h 579053"/>
                <a:gd name="connsiteX181" fmla="*/ 20292 w 469237"/>
                <a:gd name="connsiteY181" fmla="*/ 446426 h 579053"/>
                <a:gd name="connsiteX182" fmla="*/ 18037 w 469237"/>
                <a:gd name="connsiteY182" fmla="*/ 453190 h 579053"/>
                <a:gd name="connsiteX183" fmla="*/ 28117 w 469237"/>
                <a:gd name="connsiteY183" fmla="*/ 463269 h 579053"/>
                <a:gd name="connsiteX184" fmla="*/ 29178 w 469237"/>
                <a:gd name="connsiteY184" fmla="*/ 464331 h 579053"/>
                <a:gd name="connsiteX185" fmla="*/ 52786 w 469237"/>
                <a:gd name="connsiteY185" fmla="*/ 516056 h 579053"/>
                <a:gd name="connsiteX186" fmla="*/ 69630 w 469237"/>
                <a:gd name="connsiteY186" fmla="*/ 554253 h 579053"/>
                <a:gd name="connsiteX187" fmla="*/ 78648 w 469237"/>
                <a:gd name="connsiteY187" fmla="*/ 544173 h 579053"/>
                <a:gd name="connsiteX188" fmla="*/ 89922 w 469237"/>
                <a:gd name="connsiteY188" fmla="*/ 559956 h 579053"/>
                <a:gd name="connsiteX189" fmla="*/ 89922 w 469237"/>
                <a:gd name="connsiteY189" fmla="*/ 561149 h 579053"/>
                <a:gd name="connsiteX190" fmla="*/ 96686 w 469237"/>
                <a:gd name="connsiteY190" fmla="*/ 555446 h 579053"/>
                <a:gd name="connsiteX191" fmla="*/ 88861 w 469237"/>
                <a:gd name="connsiteY191" fmla="*/ 547621 h 579053"/>
                <a:gd name="connsiteX192" fmla="*/ 94431 w 469237"/>
                <a:gd name="connsiteY192" fmla="*/ 539796 h 579053"/>
                <a:gd name="connsiteX193" fmla="*/ 93237 w 469237"/>
                <a:gd name="connsiteY193" fmla="*/ 534226 h 579053"/>
                <a:gd name="connsiteX194" fmla="*/ 96686 w 469237"/>
                <a:gd name="connsiteY194" fmla="*/ 531971 h 579053"/>
                <a:gd name="connsiteX195" fmla="*/ 98941 w 469237"/>
                <a:gd name="connsiteY195" fmla="*/ 536480 h 579053"/>
                <a:gd name="connsiteX196" fmla="*/ 106766 w 469237"/>
                <a:gd name="connsiteY196" fmla="*/ 534226 h 579053"/>
                <a:gd name="connsiteX197" fmla="*/ 112336 w 469237"/>
                <a:gd name="connsiteY197" fmla="*/ 528656 h 579053"/>
                <a:gd name="connsiteX198" fmla="*/ 122416 w 469237"/>
                <a:gd name="connsiteY198" fmla="*/ 544438 h 579053"/>
                <a:gd name="connsiteX199" fmla="*/ 138198 w 469237"/>
                <a:gd name="connsiteY199" fmla="*/ 559027 h 579053"/>
                <a:gd name="connsiteX200" fmla="*/ 141514 w 469237"/>
                <a:gd name="connsiteY200" fmla="*/ 554517 h 579053"/>
                <a:gd name="connsiteX201" fmla="*/ 142708 w 469237"/>
                <a:gd name="connsiteY201" fmla="*/ 555579 h 579053"/>
                <a:gd name="connsiteX202" fmla="*/ 139392 w 469237"/>
                <a:gd name="connsiteY202" fmla="*/ 560088 h 579053"/>
                <a:gd name="connsiteX203" fmla="*/ 151726 w 469237"/>
                <a:gd name="connsiteY203" fmla="*/ 570167 h 579053"/>
                <a:gd name="connsiteX204" fmla="*/ 156236 w 469237"/>
                <a:gd name="connsiteY204" fmla="*/ 566852 h 579053"/>
                <a:gd name="connsiteX205" fmla="*/ 158490 w 469237"/>
                <a:gd name="connsiteY205" fmla="*/ 569107 h 579053"/>
                <a:gd name="connsiteX206" fmla="*/ 173079 w 469237"/>
                <a:gd name="connsiteY206" fmla="*/ 564597 h 579053"/>
                <a:gd name="connsiteX207" fmla="*/ 174141 w 469237"/>
                <a:gd name="connsiteY207" fmla="*/ 569107 h 579053"/>
                <a:gd name="connsiteX208" fmla="*/ 179843 w 469237"/>
                <a:gd name="connsiteY208" fmla="*/ 566852 h 579053"/>
                <a:gd name="connsiteX209" fmla="*/ 179843 w 469237"/>
                <a:gd name="connsiteY209" fmla="*/ 567913 h 579053"/>
                <a:gd name="connsiteX210" fmla="*/ 177589 w 469237"/>
                <a:gd name="connsiteY210" fmla="*/ 570167 h 579053"/>
                <a:gd name="connsiteX211" fmla="*/ 182098 w 469237"/>
                <a:gd name="connsiteY211" fmla="*/ 574677 h 579053"/>
                <a:gd name="connsiteX212" fmla="*/ 187801 w 469237"/>
                <a:gd name="connsiteY212" fmla="*/ 570167 h 579053"/>
                <a:gd name="connsiteX213" fmla="*/ 191117 w 469237"/>
                <a:gd name="connsiteY213" fmla="*/ 574677 h 579053"/>
                <a:gd name="connsiteX214" fmla="*/ 189923 w 469237"/>
                <a:gd name="connsiteY214" fmla="*/ 575738 h 579053"/>
                <a:gd name="connsiteX215" fmla="*/ 192178 w 469237"/>
                <a:gd name="connsiteY215" fmla="*/ 579054 h 579053"/>
                <a:gd name="connsiteX216" fmla="*/ 201197 w 469237"/>
                <a:gd name="connsiteY216" fmla="*/ 570035 h 579053"/>
                <a:gd name="connsiteX217" fmla="*/ 201197 w 469237"/>
                <a:gd name="connsiteY217" fmla="*/ 567780 h 579053"/>
                <a:gd name="connsiteX218" fmla="*/ 202258 w 469237"/>
                <a:gd name="connsiteY218" fmla="*/ 566720 h 579053"/>
                <a:gd name="connsiteX219" fmla="*/ 210083 w 469237"/>
                <a:gd name="connsiteY219" fmla="*/ 576799 h 579053"/>
                <a:gd name="connsiteX220" fmla="*/ 213398 w 469237"/>
                <a:gd name="connsiteY220" fmla="*/ 570035 h 579053"/>
                <a:gd name="connsiteX221" fmla="*/ 204380 w 469237"/>
                <a:gd name="connsiteY221" fmla="*/ 561017 h 579053"/>
                <a:gd name="connsiteX222" fmla="*/ 189791 w 469237"/>
                <a:gd name="connsiteY222" fmla="*/ 535154 h 579053"/>
                <a:gd name="connsiteX223" fmla="*/ 189791 w 469237"/>
                <a:gd name="connsiteY223" fmla="*/ 536215 h 579053"/>
                <a:gd name="connsiteX224" fmla="*/ 186475 w 469237"/>
                <a:gd name="connsiteY224" fmla="*/ 530645 h 579053"/>
                <a:gd name="connsiteX225" fmla="*/ 187669 w 469237"/>
                <a:gd name="connsiteY225" fmla="*/ 529583 h 579053"/>
                <a:gd name="connsiteX226" fmla="*/ 185414 w 469237"/>
                <a:gd name="connsiteY226" fmla="*/ 527329 h 579053"/>
                <a:gd name="connsiteX227" fmla="*/ 178650 w 469237"/>
                <a:gd name="connsiteY227" fmla="*/ 516056 h 579053"/>
                <a:gd name="connsiteX228" fmla="*/ 176395 w 469237"/>
                <a:gd name="connsiteY228" fmla="*/ 510485 h 579053"/>
                <a:gd name="connsiteX229" fmla="*/ 175334 w 469237"/>
                <a:gd name="connsiteY229" fmla="*/ 510485 h 579053"/>
                <a:gd name="connsiteX230" fmla="*/ 172018 w 469237"/>
                <a:gd name="connsiteY230" fmla="*/ 505976 h 579053"/>
                <a:gd name="connsiteX231" fmla="*/ 173079 w 469237"/>
                <a:gd name="connsiteY231" fmla="*/ 504782 h 579053"/>
                <a:gd name="connsiteX232" fmla="*/ 176395 w 469237"/>
                <a:gd name="connsiteY232" fmla="*/ 505976 h 579053"/>
                <a:gd name="connsiteX233" fmla="*/ 178650 w 469237"/>
                <a:gd name="connsiteY233" fmla="*/ 498150 h 579053"/>
                <a:gd name="connsiteX234" fmla="*/ 180904 w 469237"/>
                <a:gd name="connsiteY234" fmla="*/ 496957 h 579053"/>
                <a:gd name="connsiteX235" fmla="*/ 183159 w 469237"/>
                <a:gd name="connsiteY235" fmla="*/ 499212 h 579053"/>
                <a:gd name="connsiteX236" fmla="*/ 184220 w 469237"/>
                <a:gd name="connsiteY236" fmla="*/ 499212 h 579053"/>
                <a:gd name="connsiteX237" fmla="*/ 185281 w 469237"/>
                <a:gd name="connsiteY237" fmla="*/ 500273 h 579053"/>
                <a:gd name="connsiteX238" fmla="*/ 185281 w 469237"/>
                <a:gd name="connsiteY238" fmla="*/ 499212 h 579053"/>
                <a:gd name="connsiteX239" fmla="*/ 180772 w 469237"/>
                <a:gd name="connsiteY239" fmla="*/ 494703 h 579053"/>
                <a:gd name="connsiteX240" fmla="*/ 195361 w 469237"/>
                <a:gd name="connsiteY240" fmla="*/ 485683 h 579053"/>
                <a:gd name="connsiteX241" fmla="*/ 197616 w 469237"/>
                <a:gd name="connsiteY241" fmla="*/ 488999 h 579053"/>
                <a:gd name="connsiteX242" fmla="*/ 201064 w 469237"/>
                <a:gd name="connsiteY242" fmla="*/ 483429 h 579053"/>
                <a:gd name="connsiteX243" fmla="*/ 204380 w 469237"/>
                <a:gd name="connsiteY243" fmla="*/ 484490 h 579053"/>
                <a:gd name="connsiteX244" fmla="*/ 206635 w 469237"/>
                <a:gd name="connsiteY244" fmla="*/ 481175 h 579053"/>
                <a:gd name="connsiteX245" fmla="*/ 207828 w 469237"/>
                <a:gd name="connsiteY245" fmla="*/ 482236 h 579053"/>
                <a:gd name="connsiteX246" fmla="*/ 208889 w 469237"/>
                <a:gd name="connsiteY246" fmla="*/ 479981 h 579053"/>
                <a:gd name="connsiteX247" fmla="*/ 207828 w 469237"/>
                <a:gd name="connsiteY247" fmla="*/ 478920 h 579053"/>
                <a:gd name="connsiteX248" fmla="*/ 207828 w 469237"/>
                <a:gd name="connsiteY248" fmla="*/ 477859 h 579053"/>
                <a:gd name="connsiteX249" fmla="*/ 201064 w 469237"/>
                <a:gd name="connsiteY249" fmla="*/ 466585 h 579053"/>
                <a:gd name="connsiteX250" fmla="*/ 204380 w 469237"/>
                <a:gd name="connsiteY250" fmla="*/ 465525 h 579053"/>
                <a:gd name="connsiteX251" fmla="*/ 206635 w 469237"/>
                <a:gd name="connsiteY251" fmla="*/ 463269 h 579053"/>
                <a:gd name="connsiteX252" fmla="*/ 204380 w 469237"/>
                <a:gd name="connsiteY252" fmla="*/ 461015 h 579053"/>
                <a:gd name="connsiteX253" fmla="*/ 199870 w 469237"/>
                <a:gd name="connsiteY253" fmla="*/ 459954 h 579053"/>
                <a:gd name="connsiteX254" fmla="*/ 199870 w 469237"/>
                <a:gd name="connsiteY254" fmla="*/ 439662 h 579053"/>
                <a:gd name="connsiteX255" fmla="*/ 211144 w 469237"/>
                <a:gd name="connsiteY255" fmla="*/ 444171 h 579053"/>
                <a:gd name="connsiteX256" fmla="*/ 211144 w 469237"/>
                <a:gd name="connsiteY256" fmla="*/ 443110 h 579053"/>
                <a:gd name="connsiteX257" fmla="*/ 212205 w 469237"/>
                <a:gd name="connsiteY257" fmla="*/ 443110 h 579053"/>
                <a:gd name="connsiteX258" fmla="*/ 212205 w 469237"/>
                <a:gd name="connsiteY258" fmla="*/ 442049 h 579053"/>
                <a:gd name="connsiteX259" fmla="*/ 206635 w 469237"/>
                <a:gd name="connsiteY259" fmla="*/ 438601 h 579053"/>
                <a:gd name="connsiteX260" fmla="*/ 202125 w 469237"/>
                <a:gd name="connsiteY260" fmla="*/ 434092 h 579053"/>
                <a:gd name="connsiteX261" fmla="*/ 221223 w 469237"/>
                <a:gd name="connsiteY261" fmla="*/ 425073 h 579053"/>
                <a:gd name="connsiteX262" fmla="*/ 222417 w 469237"/>
                <a:gd name="connsiteY262" fmla="*/ 427328 h 579053"/>
                <a:gd name="connsiteX263" fmla="*/ 231436 w 469237"/>
                <a:gd name="connsiteY263" fmla="*/ 420563 h 579053"/>
                <a:gd name="connsiteX264" fmla="*/ 237006 w 469237"/>
                <a:gd name="connsiteY264" fmla="*/ 423879 h 579053"/>
                <a:gd name="connsiteX265" fmla="*/ 235945 w 469237"/>
                <a:gd name="connsiteY265" fmla="*/ 425073 h 579053"/>
                <a:gd name="connsiteX266" fmla="*/ 232497 w 469237"/>
                <a:gd name="connsiteY266" fmla="*/ 436346 h 579053"/>
                <a:gd name="connsiteX267" fmla="*/ 246025 w 469237"/>
                <a:gd name="connsiteY267" fmla="*/ 450935 h 579053"/>
                <a:gd name="connsiteX268" fmla="*/ 252789 w 469237"/>
                <a:gd name="connsiteY268" fmla="*/ 434092 h 579053"/>
                <a:gd name="connsiteX269" fmla="*/ 262869 w 469237"/>
                <a:gd name="connsiteY269" fmla="*/ 410484 h 579053"/>
                <a:gd name="connsiteX270" fmla="*/ 259818 w 469237"/>
                <a:gd name="connsiteY270" fmla="*/ 401332 h 579053"/>
                <a:gd name="connsiteX271" fmla="*/ 309023 w 469237"/>
                <a:gd name="connsiteY271" fmla="*/ 433031 h 579053"/>
                <a:gd name="connsiteX272" fmla="*/ 312339 w 469237"/>
                <a:gd name="connsiteY272" fmla="*/ 512873 h 579053"/>
                <a:gd name="connsiteX273" fmla="*/ 312339 w 469237"/>
                <a:gd name="connsiteY273" fmla="*/ 518443 h 579053"/>
                <a:gd name="connsiteX274" fmla="*/ 315654 w 469237"/>
                <a:gd name="connsiteY274" fmla="*/ 518443 h 579053"/>
                <a:gd name="connsiteX275" fmla="*/ 315654 w 469237"/>
                <a:gd name="connsiteY275" fmla="*/ 519636 h 579053"/>
                <a:gd name="connsiteX276" fmla="*/ 317909 w 469237"/>
                <a:gd name="connsiteY276" fmla="*/ 519636 h 579053"/>
                <a:gd name="connsiteX277" fmla="*/ 319103 w 469237"/>
                <a:gd name="connsiteY277" fmla="*/ 522952 h 579053"/>
                <a:gd name="connsiteX278" fmla="*/ 320164 w 469237"/>
                <a:gd name="connsiteY278" fmla="*/ 524013 h 579053"/>
                <a:gd name="connsiteX279" fmla="*/ 319103 w 469237"/>
                <a:gd name="connsiteY279" fmla="*/ 526268 h 579053"/>
                <a:gd name="connsiteX280" fmla="*/ 316848 w 469237"/>
                <a:gd name="connsiteY280" fmla="*/ 527462 h 579053"/>
                <a:gd name="connsiteX281" fmla="*/ 314593 w 469237"/>
                <a:gd name="connsiteY281" fmla="*/ 527462 h 579053"/>
                <a:gd name="connsiteX282" fmla="*/ 312339 w 469237"/>
                <a:gd name="connsiteY282" fmla="*/ 526268 h 579053"/>
                <a:gd name="connsiteX283" fmla="*/ 328121 w 469237"/>
                <a:gd name="connsiteY283" fmla="*/ 559956 h 579053"/>
                <a:gd name="connsiteX284" fmla="*/ 390059 w 469237"/>
                <a:gd name="connsiteY284" fmla="*/ 550937 h 579053"/>
                <a:gd name="connsiteX285" fmla="*/ 387804 w 469237"/>
                <a:gd name="connsiteY285" fmla="*/ 547489 h 579053"/>
                <a:gd name="connsiteX286" fmla="*/ 386743 w 469237"/>
                <a:gd name="connsiteY286" fmla="*/ 544173 h 579053"/>
                <a:gd name="connsiteX287" fmla="*/ 387804 w 469237"/>
                <a:gd name="connsiteY287" fmla="*/ 544173 h 579053"/>
                <a:gd name="connsiteX288" fmla="*/ 387804 w 469237"/>
                <a:gd name="connsiteY288" fmla="*/ 541918 h 579053"/>
                <a:gd name="connsiteX289" fmla="*/ 388998 w 469237"/>
                <a:gd name="connsiteY289" fmla="*/ 541918 h 579053"/>
                <a:gd name="connsiteX290" fmla="*/ 390059 w 469237"/>
                <a:gd name="connsiteY290" fmla="*/ 543112 h 579053"/>
                <a:gd name="connsiteX291" fmla="*/ 391120 w 469237"/>
                <a:gd name="connsiteY291" fmla="*/ 543112 h 579053"/>
                <a:gd name="connsiteX292" fmla="*/ 393374 w 469237"/>
                <a:gd name="connsiteY292" fmla="*/ 546427 h 579053"/>
                <a:gd name="connsiteX293" fmla="*/ 394435 w 469237"/>
                <a:gd name="connsiteY293" fmla="*/ 547489 h 579053"/>
                <a:gd name="connsiteX294" fmla="*/ 411279 w 469237"/>
                <a:gd name="connsiteY294" fmla="*/ 531706 h 579053"/>
                <a:gd name="connsiteX295" fmla="*/ 423614 w 469237"/>
                <a:gd name="connsiteY295" fmla="*/ 521626 h 579053"/>
                <a:gd name="connsiteX296" fmla="*/ 425868 w 469237"/>
                <a:gd name="connsiteY296" fmla="*/ 519371 h 579053"/>
                <a:gd name="connsiteX297" fmla="*/ 425868 w 469237"/>
                <a:gd name="connsiteY297" fmla="*/ 517116 h 579053"/>
                <a:gd name="connsiteX298" fmla="*/ 424807 w 469237"/>
                <a:gd name="connsiteY298" fmla="*/ 517116 h 579053"/>
                <a:gd name="connsiteX299" fmla="*/ 424807 w 469237"/>
                <a:gd name="connsiteY299" fmla="*/ 515923 h 579053"/>
                <a:gd name="connsiteX300" fmla="*/ 425868 w 469237"/>
                <a:gd name="connsiteY300" fmla="*/ 515923 h 579053"/>
                <a:gd name="connsiteX301" fmla="*/ 426929 w 469237"/>
                <a:gd name="connsiteY301" fmla="*/ 517116 h 579053"/>
                <a:gd name="connsiteX302" fmla="*/ 426929 w 469237"/>
                <a:gd name="connsiteY302" fmla="*/ 518177 h 579053"/>
                <a:gd name="connsiteX303" fmla="*/ 430245 w 469237"/>
                <a:gd name="connsiteY303" fmla="*/ 515923 h 579053"/>
                <a:gd name="connsiteX304" fmla="*/ 430245 w 469237"/>
                <a:gd name="connsiteY304" fmla="*/ 513669 h 579053"/>
                <a:gd name="connsiteX305" fmla="*/ 429184 w 469237"/>
                <a:gd name="connsiteY305" fmla="*/ 512475 h 579053"/>
                <a:gd name="connsiteX306" fmla="*/ 430245 w 469237"/>
                <a:gd name="connsiteY306" fmla="*/ 512475 h 579053"/>
                <a:gd name="connsiteX307" fmla="*/ 431439 w 469237"/>
                <a:gd name="connsiteY307" fmla="*/ 514729 h 579053"/>
                <a:gd name="connsiteX308" fmla="*/ 437009 w 469237"/>
                <a:gd name="connsiteY308" fmla="*/ 509159 h 579053"/>
                <a:gd name="connsiteX309" fmla="*/ 438070 w 469237"/>
                <a:gd name="connsiteY309" fmla="*/ 511413 h 579053"/>
                <a:gd name="connsiteX310" fmla="*/ 440325 w 469237"/>
                <a:gd name="connsiteY310" fmla="*/ 510220 h 579053"/>
                <a:gd name="connsiteX311" fmla="*/ 439131 w 469237"/>
                <a:gd name="connsiteY311" fmla="*/ 507966 h 579053"/>
                <a:gd name="connsiteX312" fmla="*/ 439131 w 469237"/>
                <a:gd name="connsiteY312" fmla="*/ 506904 h 579053"/>
                <a:gd name="connsiteX313" fmla="*/ 441386 w 469237"/>
                <a:gd name="connsiteY313" fmla="*/ 509159 h 579053"/>
                <a:gd name="connsiteX314" fmla="*/ 442447 w 469237"/>
                <a:gd name="connsiteY314" fmla="*/ 507966 h 579053"/>
                <a:gd name="connsiteX315" fmla="*/ 441386 w 469237"/>
                <a:gd name="connsiteY315" fmla="*/ 505710 h 579053"/>
                <a:gd name="connsiteX316" fmla="*/ 467248 w 469237"/>
                <a:gd name="connsiteY316" fmla="*/ 483163 h 579053"/>
                <a:gd name="connsiteX317" fmla="*/ 468442 w 469237"/>
                <a:gd name="connsiteY317" fmla="*/ 481970 h 579053"/>
                <a:gd name="connsiteX318" fmla="*/ 238598 w 469237"/>
                <a:gd name="connsiteY318" fmla="*/ 395629 h 579053"/>
                <a:gd name="connsiteX319" fmla="*/ 234884 w 469237"/>
                <a:gd name="connsiteY319" fmla="*/ 393772 h 579053"/>
                <a:gd name="connsiteX320" fmla="*/ 254248 w 469237"/>
                <a:gd name="connsiteY320" fmla="*/ 398945 h 579053"/>
                <a:gd name="connsiteX321" fmla="*/ 238598 w 469237"/>
                <a:gd name="connsiteY321" fmla="*/ 395629 h 57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Lst>
              <a:rect l="l" t="t" r="r" b="b"/>
              <a:pathLst>
                <a:path w="469237" h="579053">
                  <a:moveTo>
                    <a:pt x="469238" y="482236"/>
                  </a:moveTo>
                  <a:lnTo>
                    <a:pt x="465789" y="478920"/>
                  </a:lnTo>
                  <a:lnTo>
                    <a:pt x="466850" y="477859"/>
                  </a:lnTo>
                  <a:lnTo>
                    <a:pt x="465789" y="475604"/>
                  </a:lnTo>
                  <a:lnTo>
                    <a:pt x="463535" y="474410"/>
                  </a:lnTo>
                  <a:lnTo>
                    <a:pt x="464728" y="473349"/>
                  </a:lnTo>
                  <a:lnTo>
                    <a:pt x="464728" y="472156"/>
                  </a:lnTo>
                  <a:lnTo>
                    <a:pt x="460219" y="471095"/>
                  </a:lnTo>
                  <a:lnTo>
                    <a:pt x="460219" y="470033"/>
                  </a:lnTo>
                  <a:lnTo>
                    <a:pt x="459025" y="467779"/>
                  </a:lnTo>
                  <a:lnTo>
                    <a:pt x="459025" y="465525"/>
                  </a:lnTo>
                  <a:lnTo>
                    <a:pt x="460219" y="465525"/>
                  </a:lnTo>
                  <a:lnTo>
                    <a:pt x="460219" y="467779"/>
                  </a:lnTo>
                  <a:lnTo>
                    <a:pt x="461413" y="468840"/>
                  </a:lnTo>
                  <a:lnTo>
                    <a:pt x="462474" y="468840"/>
                  </a:lnTo>
                  <a:lnTo>
                    <a:pt x="462474" y="467779"/>
                  </a:lnTo>
                  <a:lnTo>
                    <a:pt x="460219" y="464331"/>
                  </a:lnTo>
                  <a:lnTo>
                    <a:pt x="455710" y="458760"/>
                  </a:lnTo>
                  <a:lnTo>
                    <a:pt x="455710" y="457699"/>
                  </a:lnTo>
                  <a:lnTo>
                    <a:pt x="453455" y="456506"/>
                  </a:lnTo>
                  <a:lnTo>
                    <a:pt x="452261" y="456506"/>
                  </a:lnTo>
                  <a:lnTo>
                    <a:pt x="451068" y="455445"/>
                  </a:lnTo>
                  <a:lnTo>
                    <a:pt x="452261" y="454251"/>
                  </a:lnTo>
                  <a:lnTo>
                    <a:pt x="446558" y="448681"/>
                  </a:lnTo>
                  <a:lnTo>
                    <a:pt x="445497" y="448681"/>
                  </a:lnTo>
                  <a:lnTo>
                    <a:pt x="442049" y="445365"/>
                  </a:lnTo>
                  <a:lnTo>
                    <a:pt x="439794" y="445365"/>
                  </a:lnTo>
                  <a:lnTo>
                    <a:pt x="438601" y="443110"/>
                  </a:lnTo>
                  <a:lnTo>
                    <a:pt x="438601" y="436346"/>
                  </a:lnTo>
                  <a:lnTo>
                    <a:pt x="439794" y="434092"/>
                  </a:lnTo>
                  <a:lnTo>
                    <a:pt x="439794" y="435285"/>
                  </a:lnTo>
                  <a:lnTo>
                    <a:pt x="440988" y="434092"/>
                  </a:lnTo>
                  <a:lnTo>
                    <a:pt x="438733" y="431837"/>
                  </a:lnTo>
                  <a:lnTo>
                    <a:pt x="437672" y="434092"/>
                  </a:lnTo>
                  <a:lnTo>
                    <a:pt x="435418" y="434092"/>
                  </a:lnTo>
                  <a:lnTo>
                    <a:pt x="435418" y="433031"/>
                  </a:lnTo>
                  <a:lnTo>
                    <a:pt x="436611" y="433031"/>
                  </a:lnTo>
                  <a:lnTo>
                    <a:pt x="435418" y="430776"/>
                  </a:lnTo>
                  <a:lnTo>
                    <a:pt x="434356" y="429715"/>
                  </a:lnTo>
                  <a:lnTo>
                    <a:pt x="434356" y="431969"/>
                  </a:lnTo>
                  <a:cubicBezTo>
                    <a:pt x="415391" y="405046"/>
                    <a:pt x="395629" y="370562"/>
                    <a:pt x="375867" y="344170"/>
                  </a:cubicBezTo>
                  <a:lnTo>
                    <a:pt x="381438" y="339661"/>
                  </a:lnTo>
                  <a:lnTo>
                    <a:pt x="379183" y="330641"/>
                  </a:lnTo>
                  <a:lnTo>
                    <a:pt x="376929" y="326132"/>
                  </a:lnTo>
                  <a:lnTo>
                    <a:pt x="371358" y="328387"/>
                  </a:lnTo>
                  <a:lnTo>
                    <a:pt x="369104" y="325071"/>
                  </a:lnTo>
                  <a:lnTo>
                    <a:pt x="366849" y="296954"/>
                  </a:lnTo>
                  <a:lnTo>
                    <a:pt x="360085" y="287936"/>
                  </a:lnTo>
                  <a:lnTo>
                    <a:pt x="357830" y="289130"/>
                  </a:lnTo>
                  <a:lnTo>
                    <a:pt x="356769" y="285681"/>
                  </a:lnTo>
                  <a:lnTo>
                    <a:pt x="354515" y="286874"/>
                  </a:lnTo>
                  <a:lnTo>
                    <a:pt x="348944" y="263267"/>
                  </a:lnTo>
                  <a:lnTo>
                    <a:pt x="352260" y="262073"/>
                  </a:lnTo>
                  <a:lnTo>
                    <a:pt x="354515" y="264327"/>
                  </a:lnTo>
                  <a:lnTo>
                    <a:pt x="356769" y="262073"/>
                  </a:lnTo>
                  <a:lnTo>
                    <a:pt x="354515" y="258757"/>
                  </a:lnTo>
                  <a:lnTo>
                    <a:pt x="352260" y="257564"/>
                  </a:lnTo>
                  <a:lnTo>
                    <a:pt x="351199" y="255309"/>
                  </a:lnTo>
                  <a:lnTo>
                    <a:pt x="355708" y="255309"/>
                  </a:lnTo>
                  <a:lnTo>
                    <a:pt x="355708" y="254116"/>
                  </a:lnTo>
                  <a:lnTo>
                    <a:pt x="363533" y="254116"/>
                  </a:lnTo>
                  <a:lnTo>
                    <a:pt x="365788" y="255309"/>
                  </a:lnTo>
                  <a:lnTo>
                    <a:pt x="366849" y="255309"/>
                  </a:lnTo>
                  <a:lnTo>
                    <a:pt x="369104" y="258624"/>
                  </a:lnTo>
                  <a:lnTo>
                    <a:pt x="373613" y="259686"/>
                  </a:lnTo>
                  <a:lnTo>
                    <a:pt x="374674" y="260880"/>
                  </a:lnTo>
                  <a:lnTo>
                    <a:pt x="375735" y="260880"/>
                  </a:lnTo>
                  <a:lnTo>
                    <a:pt x="377990" y="258624"/>
                  </a:lnTo>
                  <a:lnTo>
                    <a:pt x="381305" y="261940"/>
                  </a:lnTo>
                  <a:lnTo>
                    <a:pt x="379051" y="266450"/>
                  </a:lnTo>
                  <a:lnTo>
                    <a:pt x="381305" y="267511"/>
                  </a:lnTo>
                  <a:lnTo>
                    <a:pt x="383560" y="270959"/>
                  </a:lnTo>
                  <a:lnTo>
                    <a:pt x="384754" y="273214"/>
                  </a:lnTo>
                  <a:lnTo>
                    <a:pt x="387008" y="270959"/>
                  </a:lnTo>
                  <a:lnTo>
                    <a:pt x="424144" y="243903"/>
                  </a:lnTo>
                  <a:lnTo>
                    <a:pt x="428654" y="240587"/>
                  </a:lnTo>
                  <a:lnTo>
                    <a:pt x="424144" y="235017"/>
                  </a:lnTo>
                  <a:lnTo>
                    <a:pt x="412871" y="213664"/>
                  </a:lnTo>
                  <a:lnTo>
                    <a:pt x="410616" y="214725"/>
                  </a:lnTo>
                  <a:lnTo>
                    <a:pt x="397088" y="192178"/>
                  </a:lnTo>
                  <a:lnTo>
                    <a:pt x="398149" y="188730"/>
                  </a:lnTo>
                  <a:lnTo>
                    <a:pt x="395894" y="189923"/>
                  </a:lnTo>
                  <a:lnTo>
                    <a:pt x="391385" y="182099"/>
                  </a:lnTo>
                  <a:lnTo>
                    <a:pt x="401465" y="172019"/>
                  </a:lnTo>
                  <a:lnTo>
                    <a:pt x="402526" y="173080"/>
                  </a:lnTo>
                  <a:lnTo>
                    <a:pt x="404780" y="176528"/>
                  </a:lnTo>
                  <a:lnTo>
                    <a:pt x="405842" y="175335"/>
                  </a:lnTo>
                  <a:lnTo>
                    <a:pt x="403587" y="169764"/>
                  </a:lnTo>
                  <a:lnTo>
                    <a:pt x="410351" y="163000"/>
                  </a:lnTo>
                  <a:lnTo>
                    <a:pt x="412606" y="164193"/>
                  </a:lnTo>
                  <a:lnTo>
                    <a:pt x="413667" y="166449"/>
                  </a:lnTo>
                  <a:lnTo>
                    <a:pt x="417115" y="168703"/>
                  </a:lnTo>
                  <a:lnTo>
                    <a:pt x="420431" y="167509"/>
                  </a:lnTo>
                  <a:lnTo>
                    <a:pt x="419237" y="166449"/>
                  </a:lnTo>
                  <a:lnTo>
                    <a:pt x="419237" y="165255"/>
                  </a:lnTo>
                  <a:lnTo>
                    <a:pt x="420431" y="163000"/>
                  </a:lnTo>
                  <a:lnTo>
                    <a:pt x="422685" y="165255"/>
                  </a:lnTo>
                  <a:lnTo>
                    <a:pt x="423879" y="164193"/>
                  </a:lnTo>
                  <a:lnTo>
                    <a:pt x="419369" y="157429"/>
                  </a:lnTo>
                  <a:lnTo>
                    <a:pt x="419369" y="156369"/>
                  </a:lnTo>
                  <a:lnTo>
                    <a:pt x="416054" y="154114"/>
                  </a:lnTo>
                  <a:lnTo>
                    <a:pt x="418309" y="151859"/>
                  </a:lnTo>
                  <a:lnTo>
                    <a:pt x="413799" y="142841"/>
                  </a:lnTo>
                  <a:lnTo>
                    <a:pt x="427327" y="138331"/>
                  </a:lnTo>
                  <a:lnTo>
                    <a:pt x="433030" y="125997"/>
                  </a:lnTo>
                  <a:lnTo>
                    <a:pt x="442049" y="121488"/>
                  </a:lnTo>
                  <a:lnTo>
                    <a:pt x="444304" y="119232"/>
                  </a:lnTo>
                  <a:lnTo>
                    <a:pt x="445497" y="121488"/>
                  </a:lnTo>
                  <a:lnTo>
                    <a:pt x="446558" y="121488"/>
                  </a:lnTo>
                  <a:lnTo>
                    <a:pt x="445497" y="118172"/>
                  </a:lnTo>
                  <a:lnTo>
                    <a:pt x="448813" y="113662"/>
                  </a:lnTo>
                  <a:lnTo>
                    <a:pt x="437539" y="99073"/>
                  </a:lnTo>
                  <a:lnTo>
                    <a:pt x="419502" y="75465"/>
                  </a:lnTo>
                  <a:lnTo>
                    <a:pt x="417247" y="73211"/>
                  </a:lnTo>
                  <a:lnTo>
                    <a:pt x="394701" y="66447"/>
                  </a:lnTo>
                  <a:lnTo>
                    <a:pt x="394701" y="64192"/>
                  </a:lnTo>
                  <a:lnTo>
                    <a:pt x="387937" y="62998"/>
                  </a:lnTo>
                  <a:lnTo>
                    <a:pt x="385682" y="64192"/>
                  </a:lnTo>
                  <a:lnTo>
                    <a:pt x="383427" y="62998"/>
                  </a:lnTo>
                  <a:lnTo>
                    <a:pt x="381173" y="62998"/>
                  </a:lnTo>
                  <a:lnTo>
                    <a:pt x="373348" y="59683"/>
                  </a:lnTo>
                  <a:lnTo>
                    <a:pt x="373348" y="57428"/>
                  </a:lnTo>
                  <a:lnTo>
                    <a:pt x="375602" y="55174"/>
                  </a:lnTo>
                  <a:lnTo>
                    <a:pt x="375602" y="54112"/>
                  </a:lnTo>
                  <a:lnTo>
                    <a:pt x="374541" y="51858"/>
                  </a:lnTo>
                  <a:lnTo>
                    <a:pt x="370032" y="57428"/>
                  </a:lnTo>
                  <a:lnTo>
                    <a:pt x="368971" y="57428"/>
                  </a:lnTo>
                  <a:lnTo>
                    <a:pt x="367777" y="58489"/>
                  </a:lnTo>
                  <a:lnTo>
                    <a:pt x="365523" y="58489"/>
                  </a:lnTo>
                  <a:lnTo>
                    <a:pt x="366584" y="56234"/>
                  </a:lnTo>
                  <a:lnTo>
                    <a:pt x="363268" y="55041"/>
                  </a:lnTo>
                  <a:lnTo>
                    <a:pt x="363268" y="53980"/>
                  </a:lnTo>
                  <a:lnTo>
                    <a:pt x="299076" y="19098"/>
                  </a:lnTo>
                  <a:lnTo>
                    <a:pt x="299076" y="16844"/>
                  </a:lnTo>
                  <a:lnTo>
                    <a:pt x="295760" y="16844"/>
                  </a:lnTo>
                  <a:lnTo>
                    <a:pt x="293506" y="15783"/>
                  </a:lnTo>
                  <a:lnTo>
                    <a:pt x="292444" y="15783"/>
                  </a:lnTo>
                  <a:lnTo>
                    <a:pt x="284619" y="12334"/>
                  </a:lnTo>
                  <a:lnTo>
                    <a:pt x="282365" y="14590"/>
                  </a:lnTo>
                  <a:lnTo>
                    <a:pt x="280110" y="12334"/>
                  </a:lnTo>
                  <a:lnTo>
                    <a:pt x="280110" y="9019"/>
                  </a:lnTo>
                  <a:lnTo>
                    <a:pt x="272285" y="4510"/>
                  </a:lnTo>
                  <a:lnTo>
                    <a:pt x="268837" y="0"/>
                  </a:lnTo>
                  <a:lnTo>
                    <a:pt x="265521" y="6764"/>
                  </a:lnTo>
                  <a:lnTo>
                    <a:pt x="266582" y="23608"/>
                  </a:lnTo>
                  <a:lnTo>
                    <a:pt x="231701" y="47216"/>
                  </a:lnTo>
                  <a:lnTo>
                    <a:pt x="222682" y="69762"/>
                  </a:lnTo>
                  <a:lnTo>
                    <a:pt x="223876" y="100135"/>
                  </a:lnTo>
                  <a:lnTo>
                    <a:pt x="219367" y="130506"/>
                  </a:lnTo>
                  <a:lnTo>
                    <a:pt x="224937" y="151859"/>
                  </a:lnTo>
                  <a:lnTo>
                    <a:pt x="221489" y="152920"/>
                  </a:lnTo>
                  <a:lnTo>
                    <a:pt x="210215" y="125864"/>
                  </a:lnTo>
                  <a:lnTo>
                    <a:pt x="185414" y="125864"/>
                  </a:lnTo>
                  <a:lnTo>
                    <a:pt x="178650" y="115785"/>
                  </a:lnTo>
                  <a:lnTo>
                    <a:pt x="167376" y="143902"/>
                  </a:lnTo>
                  <a:lnTo>
                    <a:pt x="171886" y="148411"/>
                  </a:lnTo>
                  <a:lnTo>
                    <a:pt x="174141" y="157429"/>
                  </a:lnTo>
                  <a:lnTo>
                    <a:pt x="170825" y="158623"/>
                  </a:lnTo>
                  <a:lnTo>
                    <a:pt x="163000" y="140586"/>
                  </a:lnTo>
                  <a:lnTo>
                    <a:pt x="159684" y="152920"/>
                  </a:lnTo>
                  <a:lnTo>
                    <a:pt x="168703" y="165255"/>
                  </a:lnTo>
                  <a:lnTo>
                    <a:pt x="161939" y="170825"/>
                  </a:lnTo>
                  <a:lnTo>
                    <a:pt x="141647" y="194433"/>
                  </a:lnTo>
                  <a:lnTo>
                    <a:pt x="114591" y="210216"/>
                  </a:lnTo>
                  <a:lnTo>
                    <a:pt x="94298" y="206900"/>
                  </a:lnTo>
                  <a:lnTo>
                    <a:pt x="72945" y="213664"/>
                  </a:lnTo>
                  <a:lnTo>
                    <a:pt x="83158" y="228253"/>
                  </a:lnTo>
                  <a:lnTo>
                    <a:pt x="93237" y="250800"/>
                  </a:lnTo>
                  <a:lnTo>
                    <a:pt x="89922" y="265389"/>
                  </a:lnTo>
                  <a:lnTo>
                    <a:pt x="73078" y="273347"/>
                  </a:lnTo>
                  <a:lnTo>
                    <a:pt x="70823" y="278917"/>
                  </a:lnTo>
                  <a:lnTo>
                    <a:pt x="65120" y="287936"/>
                  </a:lnTo>
                  <a:lnTo>
                    <a:pt x="59550" y="305973"/>
                  </a:lnTo>
                  <a:lnTo>
                    <a:pt x="38197" y="329581"/>
                  </a:lnTo>
                  <a:lnTo>
                    <a:pt x="34881" y="357698"/>
                  </a:lnTo>
                  <a:lnTo>
                    <a:pt x="28117" y="355444"/>
                  </a:lnTo>
                  <a:lnTo>
                    <a:pt x="13528" y="339661"/>
                  </a:lnTo>
                  <a:lnTo>
                    <a:pt x="0" y="350934"/>
                  </a:lnTo>
                  <a:lnTo>
                    <a:pt x="9019" y="384621"/>
                  </a:lnTo>
                  <a:lnTo>
                    <a:pt x="25862" y="419502"/>
                  </a:lnTo>
                  <a:lnTo>
                    <a:pt x="18037" y="436346"/>
                  </a:lnTo>
                  <a:lnTo>
                    <a:pt x="20292" y="446426"/>
                  </a:lnTo>
                  <a:lnTo>
                    <a:pt x="18037" y="453190"/>
                  </a:lnTo>
                  <a:lnTo>
                    <a:pt x="28117" y="463269"/>
                  </a:lnTo>
                  <a:lnTo>
                    <a:pt x="29178" y="464331"/>
                  </a:lnTo>
                  <a:lnTo>
                    <a:pt x="52786" y="516056"/>
                  </a:lnTo>
                  <a:lnTo>
                    <a:pt x="69630" y="554253"/>
                  </a:lnTo>
                  <a:lnTo>
                    <a:pt x="78648" y="544173"/>
                  </a:lnTo>
                  <a:lnTo>
                    <a:pt x="89922" y="559956"/>
                  </a:lnTo>
                  <a:lnTo>
                    <a:pt x="89922" y="561149"/>
                  </a:lnTo>
                  <a:lnTo>
                    <a:pt x="96686" y="555446"/>
                  </a:lnTo>
                  <a:lnTo>
                    <a:pt x="88861" y="547621"/>
                  </a:lnTo>
                  <a:lnTo>
                    <a:pt x="94431" y="539796"/>
                  </a:lnTo>
                  <a:lnTo>
                    <a:pt x="93237" y="534226"/>
                  </a:lnTo>
                  <a:lnTo>
                    <a:pt x="96686" y="531971"/>
                  </a:lnTo>
                  <a:lnTo>
                    <a:pt x="98941" y="536480"/>
                  </a:lnTo>
                  <a:lnTo>
                    <a:pt x="106766" y="534226"/>
                  </a:lnTo>
                  <a:lnTo>
                    <a:pt x="112336" y="528656"/>
                  </a:lnTo>
                  <a:lnTo>
                    <a:pt x="122416" y="544438"/>
                  </a:lnTo>
                  <a:lnTo>
                    <a:pt x="138198" y="559027"/>
                  </a:lnTo>
                  <a:lnTo>
                    <a:pt x="141514" y="554517"/>
                  </a:lnTo>
                  <a:lnTo>
                    <a:pt x="142708" y="555579"/>
                  </a:lnTo>
                  <a:lnTo>
                    <a:pt x="139392" y="560088"/>
                  </a:lnTo>
                  <a:lnTo>
                    <a:pt x="151726" y="570167"/>
                  </a:lnTo>
                  <a:lnTo>
                    <a:pt x="156236" y="566852"/>
                  </a:lnTo>
                  <a:lnTo>
                    <a:pt x="158490" y="569107"/>
                  </a:lnTo>
                  <a:lnTo>
                    <a:pt x="173079" y="564597"/>
                  </a:lnTo>
                  <a:lnTo>
                    <a:pt x="174141" y="569107"/>
                  </a:lnTo>
                  <a:lnTo>
                    <a:pt x="179843" y="566852"/>
                  </a:lnTo>
                  <a:lnTo>
                    <a:pt x="179843" y="567913"/>
                  </a:lnTo>
                  <a:lnTo>
                    <a:pt x="177589" y="570167"/>
                  </a:lnTo>
                  <a:lnTo>
                    <a:pt x="182098" y="574677"/>
                  </a:lnTo>
                  <a:lnTo>
                    <a:pt x="187801" y="570167"/>
                  </a:lnTo>
                  <a:lnTo>
                    <a:pt x="191117" y="574677"/>
                  </a:lnTo>
                  <a:lnTo>
                    <a:pt x="189923" y="575738"/>
                  </a:lnTo>
                  <a:lnTo>
                    <a:pt x="192178" y="579054"/>
                  </a:lnTo>
                  <a:lnTo>
                    <a:pt x="201197" y="570035"/>
                  </a:lnTo>
                  <a:lnTo>
                    <a:pt x="201197" y="567780"/>
                  </a:lnTo>
                  <a:lnTo>
                    <a:pt x="202258" y="566720"/>
                  </a:lnTo>
                  <a:lnTo>
                    <a:pt x="210083" y="576799"/>
                  </a:lnTo>
                  <a:lnTo>
                    <a:pt x="213398" y="570035"/>
                  </a:lnTo>
                  <a:lnTo>
                    <a:pt x="204380" y="561017"/>
                  </a:lnTo>
                  <a:lnTo>
                    <a:pt x="189791" y="535154"/>
                  </a:lnTo>
                  <a:lnTo>
                    <a:pt x="189791" y="536215"/>
                  </a:lnTo>
                  <a:lnTo>
                    <a:pt x="186475" y="530645"/>
                  </a:lnTo>
                  <a:lnTo>
                    <a:pt x="187669" y="529583"/>
                  </a:lnTo>
                  <a:lnTo>
                    <a:pt x="185414" y="527329"/>
                  </a:lnTo>
                  <a:lnTo>
                    <a:pt x="178650" y="516056"/>
                  </a:lnTo>
                  <a:lnTo>
                    <a:pt x="176395" y="510485"/>
                  </a:lnTo>
                  <a:lnTo>
                    <a:pt x="175334" y="510485"/>
                  </a:lnTo>
                  <a:lnTo>
                    <a:pt x="172018" y="505976"/>
                  </a:lnTo>
                  <a:lnTo>
                    <a:pt x="173079" y="504782"/>
                  </a:lnTo>
                  <a:lnTo>
                    <a:pt x="176395" y="505976"/>
                  </a:lnTo>
                  <a:lnTo>
                    <a:pt x="178650" y="498150"/>
                  </a:lnTo>
                  <a:lnTo>
                    <a:pt x="180904" y="496957"/>
                  </a:lnTo>
                  <a:lnTo>
                    <a:pt x="183159" y="499212"/>
                  </a:lnTo>
                  <a:lnTo>
                    <a:pt x="184220" y="499212"/>
                  </a:lnTo>
                  <a:lnTo>
                    <a:pt x="185281" y="500273"/>
                  </a:lnTo>
                  <a:lnTo>
                    <a:pt x="185281" y="499212"/>
                  </a:lnTo>
                  <a:lnTo>
                    <a:pt x="180772" y="494703"/>
                  </a:lnTo>
                  <a:lnTo>
                    <a:pt x="195361" y="485683"/>
                  </a:lnTo>
                  <a:lnTo>
                    <a:pt x="197616" y="488999"/>
                  </a:lnTo>
                  <a:lnTo>
                    <a:pt x="201064" y="483429"/>
                  </a:lnTo>
                  <a:lnTo>
                    <a:pt x="204380" y="484490"/>
                  </a:lnTo>
                  <a:lnTo>
                    <a:pt x="206635" y="481175"/>
                  </a:lnTo>
                  <a:lnTo>
                    <a:pt x="207828" y="482236"/>
                  </a:lnTo>
                  <a:lnTo>
                    <a:pt x="208889" y="479981"/>
                  </a:lnTo>
                  <a:lnTo>
                    <a:pt x="207828" y="478920"/>
                  </a:lnTo>
                  <a:lnTo>
                    <a:pt x="207828" y="477859"/>
                  </a:lnTo>
                  <a:lnTo>
                    <a:pt x="201064" y="466585"/>
                  </a:lnTo>
                  <a:lnTo>
                    <a:pt x="204380" y="465525"/>
                  </a:lnTo>
                  <a:lnTo>
                    <a:pt x="206635" y="463269"/>
                  </a:lnTo>
                  <a:lnTo>
                    <a:pt x="204380" y="461015"/>
                  </a:lnTo>
                  <a:lnTo>
                    <a:pt x="199870" y="459954"/>
                  </a:lnTo>
                  <a:lnTo>
                    <a:pt x="199870" y="439662"/>
                  </a:lnTo>
                  <a:lnTo>
                    <a:pt x="211144" y="444171"/>
                  </a:lnTo>
                  <a:lnTo>
                    <a:pt x="211144" y="443110"/>
                  </a:lnTo>
                  <a:lnTo>
                    <a:pt x="212205" y="443110"/>
                  </a:lnTo>
                  <a:lnTo>
                    <a:pt x="212205" y="442049"/>
                  </a:lnTo>
                  <a:lnTo>
                    <a:pt x="206635" y="438601"/>
                  </a:lnTo>
                  <a:lnTo>
                    <a:pt x="202125" y="434092"/>
                  </a:lnTo>
                  <a:lnTo>
                    <a:pt x="221223" y="425073"/>
                  </a:lnTo>
                  <a:lnTo>
                    <a:pt x="222417" y="427328"/>
                  </a:lnTo>
                  <a:lnTo>
                    <a:pt x="231436" y="420563"/>
                  </a:lnTo>
                  <a:lnTo>
                    <a:pt x="237006" y="423879"/>
                  </a:lnTo>
                  <a:lnTo>
                    <a:pt x="235945" y="425073"/>
                  </a:lnTo>
                  <a:lnTo>
                    <a:pt x="232497" y="436346"/>
                  </a:lnTo>
                  <a:lnTo>
                    <a:pt x="246025" y="450935"/>
                  </a:lnTo>
                  <a:lnTo>
                    <a:pt x="252789" y="434092"/>
                  </a:lnTo>
                  <a:lnTo>
                    <a:pt x="262869" y="410484"/>
                  </a:lnTo>
                  <a:lnTo>
                    <a:pt x="259818" y="401332"/>
                  </a:lnTo>
                  <a:cubicBezTo>
                    <a:pt x="270561" y="405709"/>
                    <a:pt x="272152" y="411147"/>
                    <a:pt x="309023" y="433031"/>
                  </a:cubicBezTo>
                  <a:lnTo>
                    <a:pt x="312339" y="512873"/>
                  </a:lnTo>
                  <a:lnTo>
                    <a:pt x="312339" y="518443"/>
                  </a:lnTo>
                  <a:lnTo>
                    <a:pt x="315654" y="518443"/>
                  </a:lnTo>
                  <a:lnTo>
                    <a:pt x="315654" y="519636"/>
                  </a:lnTo>
                  <a:lnTo>
                    <a:pt x="317909" y="519636"/>
                  </a:lnTo>
                  <a:lnTo>
                    <a:pt x="319103" y="522952"/>
                  </a:lnTo>
                  <a:lnTo>
                    <a:pt x="320164" y="524013"/>
                  </a:lnTo>
                  <a:lnTo>
                    <a:pt x="319103" y="526268"/>
                  </a:lnTo>
                  <a:lnTo>
                    <a:pt x="316848" y="527462"/>
                  </a:lnTo>
                  <a:lnTo>
                    <a:pt x="314593" y="527462"/>
                  </a:lnTo>
                  <a:lnTo>
                    <a:pt x="312339" y="526268"/>
                  </a:lnTo>
                  <a:cubicBezTo>
                    <a:pt x="317511" y="537409"/>
                    <a:pt x="324275" y="548284"/>
                    <a:pt x="328121" y="559956"/>
                  </a:cubicBezTo>
                  <a:lnTo>
                    <a:pt x="390059" y="550937"/>
                  </a:lnTo>
                  <a:lnTo>
                    <a:pt x="387804" y="547489"/>
                  </a:lnTo>
                  <a:lnTo>
                    <a:pt x="386743" y="544173"/>
                  </a:lnTo>
                  <a:lnTo>
                    <a:pt x="387804" y="544173"/>
                  </a:lnTo>
                  <a:lnTo>
                    <a:pt x="387804" y="541918"/>
                  </a:lnTo>
                  <a:lnTo>
                    <a:pt x="388998" y="541918"/>
                  </a:lnTo>
                  <a:lnTo>
                    <a:pt x="390059" y="543112"/>
                  </a:lnTo>
                  <a:lnTo>
                    <a:pt x="391120" y="543112"/>
                  </a:lnTo>
                  <a:lnTo>
                    <a:pt x="393374" y="546427"/>
                  </a:lnTo>
                  <a:lnTo>
                    <a:pt x="394435" y="547489"/>
                  </a:lnTo>
                  <a:lnTo>
                    <a:pt x="411279" y="531706"/>
                  </a:lnTo>
                  <a:lnTo>
                    <a:pt x="423614" y="521626"/>
                  </a:lnTo>
                  <a:lnTo>
                    <a:pt x="425868" y="519371"/>
                  </a:lnTo>
                  <a:lnTo>
                    <a:pt x="425868" y="517116"/>
                  </a:lnTo>
                  <a:lnTo>
                    <a:pt x="424807" y="517116"/>
                  </a:lnTo>
                  <a:lnTo>
                    <a:pt x="424807" y="515923"/>
                  </a:lnTo>
                  <a:lnTo>
                    <a:pt x="425868" y="515923"/>
                  </a:lnTo>
                  <a:lnTo>
                    <a:pt x="426929" y="517116"/>
                  </a:lnTo>
                  <a:lnTo>
                    <a:pt x="426929" y="518177"/>
                  </a:lnTo>
                  <a:lnTo>
                    <a:pt x="430245" y="515923"/>
                  </a:lnTo>
                  <a:lnTo>
                    <a:pt x="430245" y="513669"/>
                  </a:lnTo>
                  <a:lnTo>
                    <a:pt x="429184" y="512475"/>
                  </a:lnTo>
                  <a:lnTo>
                    <a:pt x="430245" y="512475"/>
                  </a:lnTo>
                  <a:lnTo>
                    <a:pt x="431439" y="514729"/>
                  </a:lnTo>
                  <a:lnTo>
                    <a:pt x="437009" y="509159"/>
                  </a:lnTo>
                  <a:lnTo>
                    <a:pt x="438070" y="511413"/>
                  </a:lnTo>
                  <a:lnTo>
                    <a:pt x="440325" y="510220"/>
                  </a:lnTo>
                  <a:lnTo>
                    <a:pt x="439131" y="507966"/>
                  </a:lnTo>
                  <a:lnTo>
                    <a:pt x="439131" y="506904"/>
                  </a:lnTo>
                  <a:lnTo>
                    <a:pt x="441386" y="509159"/>
                  </a:lnTo>
                  <a:lnTo>
                    <a:pt x="442447" y="507966"/>
                  </a:lnTo>
                  <a:lnTo>
                    <a:pt x="441386" y="505710"/>
                  </a:lnTo>
                  <a:lnTo>
                    <a:pt x="467248" y="483163"/>
                  </a:lnTo>
                  <a:lnTo>
                    <a:pt x="468442" y="481970"/>
                  </a:lnTo>
                  <a:close/>
                  <a:moveTo>
                    <a:pt x="238598" y="395629"/>
                  </a:moveTo>
                  <a:lnTo>
                    <a:pt x="234884" y="393772"/>
                  </a:lnTo>
                  <a:cubicBezTo>
                    <a:pt x="243770" y="395895"/>
                    <a:pt x="249739" y="397486"/>
                    <a:pt x="254248" y="398945"/>
                  </a:cubicBezTo>
                  <a:lnTo>
                    <a:pt x="238598" y="39562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983" name="Freeform: Shape 982">
              <a:extLst>
                <a:ext uri="{FF2B5EF4-FFF2-40B4-BE49-F238E27FC236}">
                  <a16:creationId xmlns:a16="http://schemas.microsoft.com/office/drawing/2014/main" id="{819B7228-1A3B-9B9C-31CB-1753C505E13C}"/>
                </a:ext>
              </a:extLst>
            </p:cNvPr>
            <p:cNvSpPr/>
            <p:nvPr/>
          </p:nvSpPr>
          <p:spPr>
            <a:xfrm>
              <a:off x="4771815" y="8885596"/>
              <a:ext cx="517646" cy="548681"/>
            </a:xfrm>
            <a:custGeom>
              <a:avLst/>
              <a:gdLst>
                <a:gd name="connsiteX0" fmla="*/ 115254 w 517646"/>
                <a:gd name="connsiteY0" fmla="*/ 10212 h 548681"/>
                <a:gd name="connsiteX1" fmla="*/ 120957 w 517646"/>
                <a:gd name="connsiteY1" fmla="*/ 18037 h 548681"/>
                <a:gd name="connsiteX2" fmla="*/ 132230 w 517646"/>
                <a:gd name="connsiteY2" fmla="*/ 0 h 548681"/>
                <a:gd name="connsiteX3" fmla="*/ 134485 w 517646"/>
                <a:gd name="connsiteY3" fmla="*/ 6763 h 548681"/>
                <a:gd name="connsiteX4" fmla="*/ 141249 w 517646"/>
                <a:gd name="connsiteY4" fmla="*/ 5703 h 548681"/>
                <a:gd name="connsiteX5" fmla="*/ 141249 w 517646"/>
                <a:gd name="connsiteY5" fmla="*/ 1193 h 548681"/>
                <a:gd name="connsiteX6" fmla="*/ 146819 w 517646"/>
                <a:gd name="connsiteY6" fmla="*/ 132 h 548681"/>
                <a:gd name="connsiteX7" fmla="*/ 149074 w 517646"/>
                <a:gd name="connsiteY7" fmla="*/ 9151 h 548681"/>
                <a:gd name="connsiteX8" fmla="*/ 154644 w 517646"/>
                <a:gd name="connsiteY8" fmla="*/ 30504 h 548681"/>
                <a:gd name="connsiteX9" fmla="*/ 156899 w 517646"/>
                <a:gd name="connsiteY9" fmla="*/ 25995 h 548681"/>
                <a:gd name="connsiteX10" fmla="*/ 162469 w 517646"/>
                <a:gd name="connsiteY10" fmla="*/ 28249 h 548681"/>
                <a:gd name="connsiteX11" fmla="*/ 157960 w 517646"/>
                <a:gd name="connsiteY11" fmla="*/ 30504 h 548681"/>
                <a:gd name="connsiteX12" fmla="*/ 157960 w 517646"/>
                <a:gd name="connsiteY12" fmla="*/ 37268 h 548681"/>
                <a:gd name="connsiteX13" fmla="*/ 161276 w 517646"/>
                <a:gd name="connsiteY13" fmla="*/ 44032 h 548681"/>
                <a:gd name="connsiteX14" fmla="*/ 160214 w 517646"/>
                <a:gd name="connsiteY14" fmla="*/ 47480 h 548681"/>
                <a:gd name="connsiteX15" fmla="*/ 162469 w 517646"/>
                <a:gd name="connsiteY15" fmla="*/ 54244 h 548681"/>
                <a:gd name="connsiteX16" fmla="*/ 165785 w 517646"/>
                <a:gd name="connsiteY16" fmla="*/ 55438 h 548681"/>
                <a:gd name="connsiteX17" fmla="*/ 213000 w 517646"/>
                <a:gd name="connsiteY17" fmla="*/ 83555 h 548681"/>
                <a:gd name="connsiteX18" fmla="*/ 226528 w 517646"/>
                <a:gd name="connsiteY18" fmla="*/ 91380 h 548681"/>
                <a:gd name="connsiteX19" fmla="*/ 226528 w 517646"/>
                <a:gd name="connsiteY19" fmla="*/ 88064 h 548681"/>
                <a:gd name="connsiteX20" fmla="*/ 229977 w 517646"/>
                <a:gd name="connsiteY20" fmla="*/ 87004 h 548681"/>
                <a:gd name="connsiteX21" fmla="*/ 229977 w 517646"/>
                <a:gd name="connsiteY21" fmla="*/ 88064 h 548681"/>
                <a:gd name="connsiteX22" fmla="*/ 228783 w 517646"/>
                <a:gd name="connsiteY22" fmla="*/ 89126 h 548681"/>
                <a:gd name="connsiteX23" fmla="*/ 232099 w 517646"/>
                <a:gd name="connsiteY23" fmla="*/ 91380 h 548681"/>
                <a:gd name="connsiteX24" fmla="*/ 231038 w 517646"/>
                <a:gd name="connsiteY24" fmla="*/ 92574 h 548681"/>
                <a:gd name="connsiteX25" fmla="*/ 229977 w 517646"/>
                <a:gd name="connsiteY25" fmla="*/ 91380 h 548681"/>
                <a:gd name="connsiteX26" fmla="*/ 228783 w 517646"/>
                <a:gd name="connsiteY26" fmla="*/ 92574 h 548681"/>
                <a:gd name="connsiteX27" fmla="*/ 234353 w 517646"/>
                <a:gd name="connsiteY27" fmla="*/ 95890 h 548681"/>
                <a:gd name="connsiteX28" fmla="*/ 277060 w 517646"/>
                <a:gd name="connsiteY28" fmla="*/ 118437 h 548681"/>
                <a:gd name="connsiteX29" fmla="*/ 275866 w 517646"/>
                <a:gd name="connsiteY29" fmla="*/ 113927 h 548681"/>
                <a:gd name="connsiteX30" fmla="*/ 275866 w 517646"/>
                <a:gd name="connsiteY30" fmla="*/ 112866 h 548681"/>
                <a:gd name="connsiteX31" fmla="*/ 277060 w 517646"/>
                <a:gd name="connsiteY31" fmla="*/ 112866 h 548681"/>
                <a:gd name="connsiteX32" fmla="*/ 277060 w 517646"/>
                <a:gd name="connsiteY32" fmla="*/ 113927 h 548681"/>
                <a:gd name="connsiteX33" fmla="*/ 278121 w 517646"/>
                <a:gd name="connsiteY33" fmla="*/ 119497 h 548681"/>
                <a:gd name="connsiteX34" fmla="*/ 300667 w 517646"/>
                <a:gd name="connsiteY34" fmla="*/ 131831 h 548681"/>
                <a:gd name="connsiteX35" fmla="*/ 302922 w 517646"/>
                <a:gd name="connsiteY35" fmla="*/ 128516 h 548681"/>
                <a:gd name="connsiteX36" fmla="*/ 316450 w 517646"/>
                <a:gd name="connsiteY36" fmla="*/ 126261 h 548681"/>
                <a:gd name="connsiteX37" fmla="*/ 316450 w 517646"/>
                <a:gd name="connsiteY37" fmla="*/ 125068 h 548681"/>
                <a:gd name="connsiteX38" fmla="*/ 315256 w 517646"/>
                <a:gd name="connsiteY38" fmla="*/ 124007 h 548681"/>
                <a:gd name="connsiteX39" fmla="*/ 315256 w 517646"/>
                <a:gd name="connsiteY39" fmla="*/ 122813 h 548681"/>
                <a:gd name="connsiteX40" fmla="*/ 314196 w 517646"/>
                <a:gd name="connsiteY40" fmla="*/ 121752 h 548681"/>
                <a:gd name="connsiteX41" fmla="*/ 314196 w 517646"/>
                <a:gd name="connsiteY41" fmla="*/ 120691 h 548681"/>
                <a:gd name="connsiteX42" fmla="*/ 315256 w 517646"/>
                <a:gd name="connsiteY42" fmla="*/ 120691 h 548681"/>
                <a:gd name="connsiteX43" fmla="*/ 318705 w 517646"/>
                <a:gd name="connsiteY43" fmla="*/ 126261 h 548681"/>
                <a:gd name="connsiteX44" fmla="*/ 324275 w 517646"/>
                <a:gd name="connsiteY44" fmla="*/ 129577 h 548681"/>
                <a:gd name="connsiteX45" fmla="*/ 323214 w 517646"/>
                <a:gd name="connsiteY45" fmla="*/ 132893 h 548681"/>
                <a:gd name="connsiteX46" fmla="*/ 326530 w 517646"/>
                <a:gd name="connsiteY46" fmla="*/ 136341 h 548681"/>
                <a:gd name="connsiteX47" fmla="*/ 338864 w 517646"/>
                <a:gd name="connsiteY47" fmla="*/ 134087 h 548681"/>
                <a:gd name="connsiteX48" fmla="*/ 338864 w 517646"/>
                <a:gd name="connsiteY48" fmla="*/ 138596 h 548681"/>
                <a:gd name="connsiteX49" fmla="*/ 339925 w 517646"/>
                <a:gd name="connsiteY49" fmla="*/ 143105 h 548681"/>
                <a:gd name="connsiteX50" fmla="*/ 335416 w 517646"/>
                <a:gd name="connsiteY50" fmla="*/ 144298 h 548681"/>
                <a:gd name="connsiteX51" fmla="*/ 332100 w 517646"/>
                <a:gd name="connsiteY51" fmla="*/ 148808 h 548681"/>
                <a:gd name="connsiteX52" fmla="*/ 354647 w 517646"/>
                <a:gd name="connsiteY52" fmla="*/ 161142 h 548681"/>
                <a:gd name="connsiteX53" fmla="*/ 377194 w 517646"/>
                <a:gd name="connsiteY53" fmla="*/ 162336 h 548681"/>
                <a:gd name="connsiteX54" fmla="*/ 398547 w 517646"/>
                <a:gd name="connsiteY54" fmla="*/ 194962 h 548681"/>
                <a:gd name="connsiteX55" fmla="*/ 397353 w 517646"/>
                <a:gd name="connsiteY55" fmla="*/ 196024 h 548681"/>
                <a:gd name="connsiteX56" fmla="*/ 406372 w 517646"/>
                <a:gd name="connsiteY56" fmla="*/ 203849 h 548681"/>
                <a:gd name="connsiteX57" fmla="*/ 423216 w 517646"/>
                <a:gd name="connsiteY57" fmla="*/ 217377 h 548681"/>
                <a:gd name="connsiteX58" fmla="*/ 429980 w 517646"/>
                <a:gd name="connsiteY58" fmla="*/ 221886 h 548681"/>
                <a:gd name="connsiteX59" fmla="*/ 431041 w 517646"/>
                <a:gd name="connsiteY59" fmla="*/ 230905 h 548681"/>
                <a:gd name="connsiteX60" fmla="*/ 428786 w 517646"/>
                <a:gd name="connsiteY60" fmla="*/ 237669 h 548681"/>
                <a:gd name="connsiteX61" fmla="*/ 432102 w 517646"/>
                <a:gd name="connsiteY61" fmla="*/ 239923 h 548681"/>
                <a:gd name="connsiteX62" fmla="*/ 424277 w 517646"/>
                <a:gd name="connsiteY62" fmla="*/ 241117 h 548681"/>
                <a:gd name="connsiteX63" fmla="*/ 425470 w 517646"/>
                <a:gd name="connsiteY63" fmla="*/ 244433 h 548681"/>
                <a:gd name="connsiteX64" fmla="*/ 428786 w 517646"/>
                <a:gd name="connsiteY64" fmla="*/ 245494 h 548681"/>
                <a:gd name="connsiteX65" fmla="*/ 429980 w 517646"/>
                <a:gd name="connsiteY65" fmla="*/ 250003 h 548681"/>
                <a:gd name="connsiteX66" fmla="*/ 437805 w 517646"/>
                <a:gd name="connsiteY66" fmla="*/ 247749 h 548681"/>
                <a:gd name="connsiteX67" fmla="*/ 437805 w 517646"/>
                <a:gd name="connsiteY67" fmla="*/ 246688 h 548681"/>
                <a:gd name="connsiteX68" fmla="*/ 436611 w 517646"/>
                <a:gd name="connsiteY68" fmla="*/ 245494 h 548681"/>
                <a:gd name="connsiteX69" fmla="*/ 439927 w 517646"/>
                <a:gd name="connsiteY69" fmla="*/ 240985 h 548681"/>
                <a:gd name="connsiteX70" fmla="*/ 448946 w 517646"/>
                <a:gd name="connsiteY70" fmla="*/ 243239 h 548681"/>
                <a:gd name="connsiteX71" fmla="*/ 455709 w 517646"/>
                <a:gd name="connsiteY71" fmla="*/ 247749 h 548681"/>
                <a:gd name="connsiteX72" fmla="*/ 453455 w 517646"/>
                <a:gd name="connsiteY72" fmla="*/ 247749 h 548681"/>
                <a:gd name="connsiteX73" fmla="*/ 452261 w 517646"/>
                <a:gd name="connsiteY73" fmla="*/ 246688 h 548681"/>
                <a:gd name="connsiteX74" fmla="*/ 451200 w 517646"/>
                <a:gd name="connsiteY74" fmla="*/ 247749 h 548681"/>
                <a:gd name="connsiteX75" fmla="*/ 452261 w 517646"/>
                <a:gd name="connsiteY75" fmla="*/ 250003 h 548681"/>
                <a:gd name="connsiteX76" fmla="*/ 453455 w 517646"/>
                <a:gd name="connsiteY76" fmla="*/ 247749 h 548681"/>
                <a:gd name="connsiteX77" fmla="*/ 455709 w 517646"/>
                <a:gd name="connsiteY77" fmla="*/ 248942 h 548681"/>
                <a:gd name="connsiteX78" fmla="*/ 456903 w 517646"/>
                <a:gd name="connsiteY78" fmla="*/ 247749 h 548681"/>
                <a:gd name="connsiteX79" fmla="*/ 458097 w 517646"/>
                <a:gd name="connsiteY79" fmla="*/ 245494 h 548681"/>
                <a:gd name="connsiteX80" fmla="*/ 459158 w 517646"/>
                <a:gd name="connsiteY80" fmla="*/ 245494 h 548681"/>
                <a:gd name="connsiteX81" fmla="*/ 487275 w 517646"/>
                <a:gd name="connsiteY81" fmla="*/ 269102 h 548681"/>
                <a:gd name="connsiteX82" fmla="*/ 497355 w 517646"/>
                <a:gd name="connsiteY82" fmla="*/ 290455 h 548681"/>
                <a:gd name="connsiteX83" fmla="*/ 491784 w 517646"/>
                <a:gd name="connsiteY83" fmla="*/ 298280 h 548681"/>
                <a:gd name="connsiteX84" fmla="*/ 496293 w 517646"/>
                <a:gd name="connsiteY84" fmla="*/ 301596 h 548681"/>
                <a:gd name="connsiteX85" fmla="*/ 498548 w 517646"/>
                <a:gd name="connsiteY85" fmla="*/ 299341 h 548681"/>
                <a:gd name="connsiteX86" fmla="*/ 500803 w 517646"/>
                <a:gd name="connsiteY86" fmla="*/ 302656 h 548681"/>
                <a:gd name="connsiteX87" fmla="*/ 499742 w 517646"/>
                <a:gd name="connsiteY87" fmla="*/ 304911 h 548681"/>
                <a:gd name="connsiteX88" fmla="*/ 500803 w 517646"/>
                <a:gd name="connsiteY88" fmla="*/ 305972 h 548681"/>
                <a:gd name="connsiteX89" fmla="*/ 503058 w 517646"/>
                <a:gd name="connsiteY89" fmla="*/ 312736 h 548681"/>
                <a:gd name="connsiteX90" fmla="*/ 507567 w 517646"/>
                <a:gd name="connsiteY90" fmla="*/ 310482 h 548681"/>
                <a:gd name="connsiteX91" fmla="*/ 517647 w 517646"/>
                <a:gd name="connsiteY91" fmla="*/ 334089 h 548681"/>
                <a:gd name="connsiteX92" fmla="*/ 514331 w 517646"/>
                <a:gd name="connsiteY92" fmla="*/ 338599 h 548681"/>
                <a:gd name="connsiteX93" fmla="*/ 513270 w 517646"/>
                <a:gd name="connsiteY93" fmla="*/ 341914 h 548681"/>
                <a:gd name="connsiteX94" fmla="*/ 515525 w 517646"/>
                <a:gd name="connsiteY94" fmla="*/ 339660 h 548681"/>
                <a:gd name="connsiteX95" fmla="*/ 516586 w 517646"/>
                <a:gd name="connsiteY95" fmla="*/ 340853 h 548681"/>
                <a:gd name="connsiteX96" fmla="*/ 491784 w 517646"/>
                <a:gd name="connsiteY96" fmla="*/ 505047 h 548681"/>
                <a:gd name="connsiteX97" fmla="*/ 488336 w 517646"/>
                <a:gd name="connsiteY97" fmla="*/ 505047 h 548681"/>
                <a:gd name="connsiteX98" fmla="*/ 486081 w 517646"/>
                <a:gd name="connsiteY98" fmla="*/ 502792 h 548681"/>
                <a:gd name="connsiteX99" fmla="*/ 486081 w 517646"/>
                <a:gd name="connsiteY99" fmla="*/ 501731 h 548681"/>
                <a:gd name="connsiteX100" fmla="*/ 490591 w 517646"/>
                <a:gd name="connsiteY100" fmla="*/ 499476 h 548681"/>
                <a:gd name="connsiteX101" fmla="*/ 489530 w 517646"/>
                <a:gd name="connsiteY101" fmla="*/ 494967 h 548681"/>
                <a:gd name="connsiteX102" fmla="*/ 486214 w 517646"/>
                <a:gd name="connsiteY102" fmla="*/ 493906 h 548681"/>
                <a:gd name="connsiteX103" fmla="*/ 485020 w 517646"/>
                <a:gd name="connsiteY103" fmla="*/ 491651 h 548681"/>
                <a:gd name="connsiteX104" fmla="*/ 483826 w 517646"/>
                <a:gd name="connsiteY104" fmla="*/ 491651 h 548681"/>
                <a:gd name="connsiteX105" fmla="*/ 481572 w 517646"/>
                <a:gd name="connsiteY105" fmla="*/ 489397 h 548681"/>
                <a:gd name="connsiteX106" fmla="*/ 480378 w 517646"/>
                <a:gd name="connsiteY106" fmla="*/ 484888 h 548681"/>
                <a:gd name="connsiteX107" fmla="*/ 482633 w 517646"/>
                <a:gd name="connsiteY107" fmla="*/ 482632 h 548681"/>
                <a:gd name="connsiteX108" fmla="*/ 485949 w 517646"/>
                <a:gd name="connsiteY108" fmla="*/ 481572 h 548681"/>
                <a:gd name="connsiteX109" fmla="*/ 487010 w 517646"/>
                <a:gd name="connsiteY109" fmla="*/ 478256 h 548681"/>
                <a:gd name="connsiteX110" fmla="*/ 485949 w 517646"/>
                <a:gd name="connsiteY110" fmla="*/ 478256 h 548681"/>
                <a:gd name="connsiteX111" fmla="*/ 485949 w 517646"/>
                <a:gd name="connsiteY111" fmla="*/ 481572 h 548681"/>
                <a:gd name="connsiteX112" fmla="*/ 484755 w 517646"/>
                <a:gd name="connsiteY112" fmla="*/ 480378 h 548681"/>
                <a:gd name="connsiteX113" fmla="*/ 484755 w 517646"/>
                <a:gd name="connsiteY113" fmla="*/ 479317 h 548681"/>
                <a:gd name="connsiteX114" fmla="*/ 480246 w 517646"/>
                <a:gd name="connsiteY114" fmla="*/ 479317 h 548681"/>
                <a:gd name="connsiteX115" fmla="*/ 473481 w 517646"/>
                <a:gd name="connsiteY115" fmla="*/ 486081 h 548681"/>
                <a:gd name="connsiteX116" fmla="*/ 471227 w 517646"/>
                <a:gd name="connsiteY116" fmla="*/ 480378 h 548681"/>
                <a:gd name="connsiteX117" fmla="*/ 472288 w 517646"/>
                <a:gd name="connsiteY117" fmla="*/ 477062 h 548681"/>
                <a:gd name="connsiteX118" fmla="*/ 470033 w 517646"/>
                <a:gd name="connsiteY118" fmla="*/ 474808 h 548681"/>
                <a:gd name="connsiteX119" fmla="*/ 468840 w 517646"/>
                <a:gd name="connsiteY119" fmla="*/ 474808 h 548681"/>
                <a:gd name="connsiteX120" fmla="*/ 471094 w 517646"/>
                <a:gd name="connsiteY120" fmla="*/ 477062 h 548681"/>
                <a:gd name="connsiteX121" fmla="*/ 466585 w 517646"/>
                <a:gd name="connsiteY121" fmla="*/ 482632 h 548681"/>
                <a:gd name="connsiteX122" fmla="*/ 463269 w 517646"/>
                <a:gd name="connsiteY122" fmla="*/ 478124 h 548681"/>
                <a:gd name="connsiteX123" fmla="*/ 457699 w 517646"/>
                <a:gd name="connsiteY123" fmla="*/ 474675 h 548681"/>
                <a:gd name="connsiteX124" fmla="*/ 456505 w 517646"/>
                <a:gd name="connsiteY124" fmla="*/ 476930 h 548681"/>
                <a:gd name="connsiteX125" fmla="*/ 459821 w 517646"/>
                <a:gd name="connsiteY125" fmla="*/ 481439 h 548681"/>
                <a:gd name="connsiteX126" fmla="*/ 465524 w 517646"/>
                <a:gd name="connsiteY126" fmla="*/ 483694 h 548681"/>
                <a:gd name="connsiteX127" fmla="*/ 464330 w 517646"/>
                <a:gd name="connsiteY127" fmla="*/ 484755 h 548681"/>
                <a:gd name="connsiteX128" fmla="*/ 473349 w 517646"/>
                <a:gd name="connsiteY128" fmla="*/ 489264 h 548681"/>
                <a:gd name="connsiteX129" fmla="*/ 475604 w 517646"/>
                <a:gd name="connsiteY129" fmla="*/ 485948 h 548681"/>
                <a:gd name="connsiteX130" fmla="*/ 477858 w 517646"/>
                <a:gd name="connsiteY130" fmla="*/ 485948 h 548681"/>
                <a:gd name="connsiteX131" fmla="*/ 478919 w 517646"/>
                <a:gd name="connsiteY131" fmla="*/ 494967 h 548681"/>
                <a:gd name="connsiteX132" fmla="*/ 483429 w 517646"/>
                <a:gd name="connsiteY132" fmla="*/ 496161 h 548681"/>
                <a:gd name="connsiteX133" fmla="*/ 483429 w 517646"/>
                <a:gd name="connsiteY133" fmla="*/ 494967 h 548681"/>
                <a:gd name="connsiteX134" fmla="*/ 487938 w 517646"/>
                <a:gd name="connsiteY134" fmla="*/ 496161 h 548681"/>
                <a:gd name="connsiteX135" fmla="*/ 487938 w 517646"/>
                <a:gd name="connsiteY135" fmla="*/ 498415 h 548681"/>
                <a:gd name="connsiteX136" fmla="*/ 484622 w 517646"/>
                <a:gd name="connsiteY136" fmla="*/ 501864 h 548681"/>
                <a:gd name="connsiteX137" fmla="*/ 484622 w 517646"/>
                <a:gd name="connsiteY137" fmla="*/ 504118 h 548681"/>
                <a:gd name="connsiteX138" fmla="*/ 482368 w 517646"/>
                <a:gd name="connsiteY138" fmla="*/ 501864 h 548681"/>
                <a:gd name="connsiteX139" fmla="*/ 476797 w 517646"/>
                <a:gd name="connsiteY139" fmla="*/ 504118 h 548681"/>
                <a:gd name="connsiteX140" fmla="*/ 475604 w 517646"/>
                <a:gd name="connsiteY140" fmla="*/ 505179 h 548681"/>
                <a:gd name="connsiteX141" fmla="*/ 480113 w 517646"/>
                <a:gd name="connsiteY141" fmla="*/ 507434 h 548681"/>
                <a:gd name="connsiteX142" fmla="*/ 481306 w 517646"/>
                <a:gd name="connsiteY142" fmla="*/ 508495 h 548681"/>
                <a:gd name="connsiteX143" fmla="*/ 482368 w 517646"/>
                <a:gd name="connsiteY143" fmla="*/ 507434 h 548681"/>
                <a:gd name="connsiteX144" fmla="*/ 482368 w 517646"/>
                <a:gd name="connsiteY144" fmla="*/ 506373 h 548681"/>
                <a:gd name="connsiteX145" fmla="*/ 481306 w 517646"/>
                <a:gd name="connsiteY145" fmla="*/ 506373 h 548681"/>
                <a:gd name="connsiteX146" fmla="*/ 483561 w 517646"/>
                <a:gd name="connsiteY146" fmla="*/ 505179 h 548681"/>
                <a:gd name="connsiteX147" fmla="*/ 484755 w 517646"/>
                <a:gd name="connsiteY147" fmla="*/ 505179 h 548681"/>
                <a:gd name="connsiteX148" fmla="*/ 488071 w 517646"/>
                <a:gd name="connsiteY148" fmla="*/ 509689 h 548681"/>
                <a:gd name="connsiteX149" fmla="*/ 482500 w 517646"/>
                <a:gd name="connsiteY149" fmla="*/ 524278 h 548681"/>
                <a:gd name="connsiteX150" fmla="*/ 463402 w 517646"/>
                <a:gd name="connsiteY150" fmla="*/ 515259 h 548681"/>
                <a:gd name="connsiteX151" fmla="*/ 410483 w 517646"/>
                <a:gd name="connsiteY151" fmla="*/ 484888 h 548681"/>
                <a:gd name="connsiteX152" fmla="*/ 399210 w 517646"/>
                <a:gd name="connsiteY152" fmla="*/ 480378 h 548681"/>
                <a:gd name="connsiteX153" fmla="*/ 380112 w 517646"/>
                <a:gd name="connsiteY153" fmla="*/ 469105 h 548681"/>
                <a:gd name="connsiteX154" fmla="*/ 381173 w 517646"/>
                <a:gd name="connsiteY154" fmla="*/ 468044 h 548681"/>
                <a:gd name="connsiteX155" fmla="*/ 378918 w 517646"/>
                <a:gd name="connsiteY155" fmla="*/ 464595 h 548681"/>
                <a:gd name="connsiteX156" fmla="*/ 376663 w 517646"/>
                <a:gd name="connsiteY156" fmla="*/ 464595 h 548681"/>
                <a:gd name="connsiteX157" fmla="*/ 374408 w 517646"/>
                <a:gd name="connsiteY157" fmla="*/ 463534 h 548681"/>
                <a:gd name="connsiteX158" fmla="*/ 374408 w 517646"/>
                <a:gd name="connsiteY158" fmla="*/ 462341 h 548681"/>
                <a:gd name="connsiteX159" fmla="*/ 373348 w 517646"/>
                <a:gd name="connsiteY159" fmla="*/ 462341 h 548681"/>
                <a:gd name="connsiteX160" fmla="*/ 366583 w 517646"/>
                <a:gd name="connsiteY160" fmla="*/ 460086 h 548681"/>
                <a:gd name="connsiteX161" fmla="*/ 367645 w 517646"/>
                <a:gd name="connsiteY161" fmla="*/ 465789 h 548681"/>
                <a:gd name="connsiteX162" fmla="*/ 362074 w 517646"/>
                <a:gd name="connsiteY162" fmla="*/ 471359 h 548681"/>
                <a:gd name="connsiteX163" fmla="*/ 331702 w 517646"/>
                <a:gd name="connsiteY163" fmla="*/ 503986 h 548681"/>
                <a:gd name="connsiteX164" fmla="*/ 327193 w 517646"/>
                <a:gd name="connsiteY164" fmla="*/ 501731 h 548681"/>
                <a:gd name="connsiteX165" fmla="*/ 326132 w 517646"/>
                <a:gd name="connsiteY165" fmla="*/ 500538 h 548681"/>
                <a:gd name="connsiteX166" fmla="*/ 326132 w 517646"/>
                <a:gd name="connsiteY166" fmla="*/ 498282 h 548681"/>
                <a:gd name="connsiteX167" fmla="*/ 325071 w 517646"/>
                <a:gd name="connsiteY167" fmla="*/ 496028 h 548681"/>
                <a:gd name="connsiteX168" fmla="*/ 322816 w 517646"/>
                <a:gd name="connsiteY168" fmla="*/ 489264 h 548681"/>
                <a:gd name="connsiteX169" fmla="*/ 318307 w 517646"/>
                <a:gd name="connsiteY169" fmla="*/ 487009 h 548681"/>
                <a:gd name="connsiteX170" fmla="*/ 317246 w 517646"/>
                <a:gd name="connsiteY170" fmla="*/ 487009 h 548681"/>
                <a:gd name="connsiteX171" fmla="*/ 314991 w 517646"/>
                <a:gd name="connsiteY171" fmla="*/ 488071 h 548681"/>
                <a:gd name="connsiteX172" fmla="*/ 304911 w 517646"/>
                <a:gd name="connsiteY172" fmla="*/ 475736 h 548681"/>
                <a:gd name="connsiteX173" fmla="*/ 303718 w 517646"/>
                <a:gd name="connsiteY173" fmla="*/ 475736 h 548681"/>
                <a:gd name="connsiteX174" fmla="*/ 302657 w 517646"/>
                <a:gd name="connsiteY174" fmla="*/ 471227 h 548681"/>
                <a:gd name="connsiteX175" fmla="*/ 300402 w 517646"/>
                <a:gd name="connsiteY175" fmla="*/ 471227 h 548681"/>
                <a:gd name="connsiteX176" fmla="*/ 298147 w 517646"/>
                <a:gd name="connsiteY176" fmla="*/ 470033 h 548681"/>
                <a:gd name="connsiteX177" fmla="*/ 298147 w 517646"/>
                <a:gd name="connsiteY177" fmla="*/ 461014 h 548681"/>
                <a:gd name="connsiteX178" fmla="*/ 295893 w 517646"/>
                <a:gd name="connsiteY178" fmla="*/ 461014 h 548681"/>
                <a:gd name="connsiteX179" fmla="*/ 293638 w 517646"/>
                <a:gd name="connsiteY179" fmla="*/ 454251 h 548681"/>
                <a:gd name="connsiteX180" fmla="*/ 291384 w 517646"/>
                <a:gd name="connsiteY180" fmla="*/ 455444 h 548681"/>
                <a:gd name="connsiteX181" fmla="*/ 294832 w 517646"/>
                <a:gd name="connsiteY181" fmla="*/ 463269 h 548681"/>
                <a:gd name="connsiteX182" fmla="*/ 297086 w 517646"/>
                <a:gd name="connsiteY182" fmla="*/ 463269 h 548681"/>
                <a:gd name="connsiteX183" fmla="*/ 297086 w 517646"/>
                <a:gd name="connsiteY183" fmla="*/ 471094 h 548681"/>
                <a:gd name="connsiteX184" fmla="*/ 295893 w 517646"/>
                <a:gd name="connsiteY184" fmla="*/ 471094 h 548681"/>
                <a:gd name="connsiteX185" fmla="*/ 295893 w 517646"/>
                <a:gd name="connsiteY185" fmla="*/ 469901 h 548681"/>
                <a:gd name="connsiteX186" fmla="*/ 294832 w 517646"/>
                <a:gd name="connsiteY186" fmla="*/ 469901 h 548681"/>
                <a:gd name="connsiteX187" fmla="*/ 293771 w 517646"/>
                <a:gd name="connsiteY187" fmla="*/ 471094 h 548681"/>
                <a:gd name="connsiteX188" fmla="*/ 293771 w 517646"/>
                <a:gd name="connsiteY188" fmla="*/ 472155 h 548681"/>
                <a:gd name="connsiteX189" fmla="*/ 294832 w 517646"/>
                <a:gd name="connsiteY189" fmla="*/ 473348 h 548681"/>
                <a:gd name="connsiteX190" fmla="*/ 295893 w 517646"/>
                <a:gd name="connsiteY190" fmla="*/ 471094 h 548681"/>
                <a:gd name="connsiteX191" fmla="*/ 301596 w 517646"/>
                <a:gd name="connsiteY191" fmla="*/ 475604 h 548681"/>
                <a:gd name="connsiteX192" fmla="*/ 303851 w 517646"/>
                <a:gd name="connsiteY192" fmla="*/ 475604 h 548681"/>
                <a:gd name="connsiteX193" fmla="*/ 306105 w 517646"/>
                <a:gd name="connsiteY193" fmla="*/ 482368 h 548681"/>
                <a:gd name="connsiteX194" fmla="*/ 309554 w 517646"/>
                <a:gd name="connsiteY194" fmla="*/ 485815 h 548681"/>
                <a:gd name="connsiteX195" fmla="*/ 310614 w 517646"/>
                <a:gd name="connsiteY195" fmla="*/ 485815 h 548681"/>
                <a:gd name="connsiteX196" fmla="*/ 315124 w 517646"/>
                <a:gd name="connsiteY196" fmla="*/ 491386 h 548681"/>
                <a:gd name="connsiteX197" fmla="*/ 320827 w 517646"/>
                <a:gd name="connsiteY197" fmla="*/ 490192 h 548681"/>
                <a:gd name="connsiteX198" fmla="*/ 320827 w 517646"/>
                <a:gd name="connsiteY198" fmla="*/ 494702 h 548681"/>
                <a:gd name="connsiteX199" fmla="*/ 321888 w 517646"/>
                <a:gd name="connsiteY199" fmla="*/ 494702 h 548681"/>
                <a:gd name="connsiteX200" fmla="*/ 322949 w 517646"/>
                <a:gd name="connsiteY200" fmla="*/ 496956 h 548681"/>
                <a:gd name="connsiteX201" fmla="*/ 320694 w 517646"/>
                <a:gd name="connsiteY201" fmla="*/ 501466 h 548681"/>
                <a:gd name="connsiteX202" fmla="*/ 321755 w 517646"/>
                <a:gd name="connsiteY202" fmla="*/ 501466 h 548681"/>
                <a:gd name="connsiteX203" fmla="*/ 326265 w 517646"/>
                <a:gd name="connsiteY203" fmla="*/ 503721 h 548681"/>
                <a:gd name="connsiteX204" fmla="*/ 327326 w 517646"/>
                <a:gd name="connsiteY204" fmla="*/ 504782 h 548681"/>
                <a:gd name="connsiteX205" fmla="*/ 329580 w 517646"/>
                <a:gd name="connsiteY205" fmla="*/ 504782 h 548681"/>
                <a:gd name="connsiteX206" fmla="*/ 329580 w 517646"/>
                <a:gd name="connsiteY206" fmla="*/ 505975 h 548681"/>
                <a:gd name="connsiteX207" fmla="*/ 318307 w 517646"/>
                <a:gd name="connsiteY207" fmla="*/ 517249 h 548681"/>
                <a:gd name="connsiteX208" fmla="*/ 317246 w 517646"/>
                <a:gd name="connsiteY208" fmla="*/ 513933 h 548681"/>
                <a:gd name="connsiteX209" fmla="*/ 317246 w 517646"/>
                <a:gd name="connsiteY209" fmla="*/ 512739 h 548681"/>
                <a:gd name="connsiteX210" fmla="*/ 314991 w 517646"/>
                <a:gd name="connsiteY210" fmla="*/ 510485 h 548681"/>
                <a:gd name="connsiteX211" fmla="*/ 313930 w 517646"/>
                <a:gd name="connsiteY211" fmla="*/ 507169 h 548681"/>
                <a:gd name="connsiteX212" fmla="*/ 311676 w 517646"/>
                <a:gd name="connsiteY212" fmla="*/ 506108 h 548681"/>
                <a:gd name="connsiteX213" fmla="*/ 309421 w 517646"/>
                <a:gd name="connsiteY213" fmla="*/ 503853 h 548681"/>
                <a:gd name="connsiteX214" fmla="*/ 297086 w 517646"/>
                <a:gd name="connsiteY214" fmla="*/ 497089 h 548681"/>
                <a:gd name="connsiteX215" fmla="*/ 295893 w 517646"/>
                <a:gd name="connsiteY215" fmla="*/ 494835 h 548681"/>
                <a:gd name="connsiteX216" fmla="*/ 295893 w 517646"/>
                <a:gd name="connsiteY216" fmla="*/ 497089 h 548681"/>
                <a:gd name="connsiteX217" fmla="*/ 299209 w 517646"/>
                <a:gd name="connsiteY217" fmla="*/ 499344 h 548681"/>
                <a:gd name="connsiteX218" fmla="*/ 301463 w 517646"/>
                <a:gd name="connsiteY218" fmla="*/ 503853 h 548681"/>
                <a:gd name="connsiteX219" fmla="*/ 303718 w 517646"/>
                <a:gd name="connsiteY219" fmla="*/ 504914 h 548681"/>
                <a:gd name="connsiteX220" fmla="*/ 304911 w 517646"/>
                <a:gd name="connsiteY220" fmla="*/ 506108 h 548681"/>
                <a:gd name="connsiteX221" fmla="*/ 307166 w 517646"/>
                <a:gd name="connsiteY221" fmla="*/ 507169 h 548681"/>
                <a:gd name="connsiteX222" fmla="*/ 312869 w 517646"/>
                <a:gd name="connsiteY222" fmla="*/ 507169 h 548681"/>
                <a:gd name="connsiteX223" fmla="*/ 312869 w 517646"/>
                <a:gd name="connsiteY223" fmla="*/ 508230 h 548681"/>
                <a:gd name="connsiteX224" fmla="*/ 318439 w 517646"/>
                <a:gd name="connsiteY224" fmla="*/ 518309 h 548681"/>
                <a:gd name="connsiteX225" fmla="*/ 314991 w 517646"/>
                <a:gd name="connsiteY225" fmla="*/ 521758 h 548681"/>
                <a:gd name="connsiteX226" fmla="*/ 316185 w 517646"/>
                <a:gd name="connsiteY226" fmla="*/ 518309 h 548681"/>
                <a:gd name="connsiteX227" fmla="*/ 314991 w 517646"/>
                <a:gd name="connsiteY227" fmla="*/ 514994 h 548681"/>
                <a:gd name="connsiteX228" fmla="*/ 312736 w 517646"/>
                <a:gd name="connsiteY228" fmla="*/ 514994 h 548681"/>
                <a:gd name="connsiteX229" fmla="*/ 313798 w 517646"/>
                <a:gd name="connsiteY229" fmla="*/ 518309 h 548681"/>
                <a:gd name="connsiteX230" fmla="*/ 313798 w 517646"/>
                <a:gd name="connsiteY230" fmla="*/ 521758 h 548681"/>
                <a:gd name="connsiteX231" fmla="*/ 314859 w 517646"/>
                <a:gd name="connsiteY231" fmla="*/ 522819 h 548681"/>
                <a:gd name="connsiteX232" fmla="*/ 295760 w 517646"/>
                <a:gd name="connsiteY232" fmla="*/ 547620 h 548681"/>
                <a:gd name="connsiteX233" fmla="*/ 294699 w 517646"/>
                <a:gd name="connsiteY233" fmla="*/ 546426 h 548681"/>
                <a:gd name="connsiteX234" fmla="*/ 293638 w 517646"/>
                <a:gd name="connsiteY234" fmla="*/ 547620 h 548681"/>
                <a:gd name="connsiteX235" fmla="*/ 294699 w 517646"/>
                <a:gd name="connsiteY235" fmla="*/ 548682 h 548681"/>
                <a:gd name="connsiteX236" fmla="*/ 291251 w 517646"/>
                <a:gd name="connsiteY236" fmla="*/ 546426 h 548681"/>
                <a:gd name="connsiteX237" fmla="*/ 290190 w 517646"/>
                <a:gd name="connsiteY237" fmla="*/ 545366 h 548681"/>
                <a:gd name="connsiteX238" fmla="*/ 286742 w 517646"/>
                <a:gd name="connsiteY238" fmla="*/ 540856 h 548681"/>
                <a:gd name="connsiteX239" fmla="*/ 277723 w 517646"/>
                <a:gd name="connsiteY239" fmla="*/ 526268 h 548681"/>
                <a:gd name="connsiteX240" fmla="*/ 277723 w 517646"/>
                <a:gd name="connsiteY240" fmla="*/ 524012 h 548681"/>
                <a:gd name="connsiteX241" fmla="*/ 275468 w 517646"/>
                <a:gd name="connsiteY241" fmla="*/ 522819 h 548681"/>
                <a:gd name="connsiteX242" fmla="*/ 272152 w 517646"/>
                <a:gd name="connsiteY242" fmla="*/ 517249 h 548681"/>
                <a:gd name="connsiteX243" fmla="*/ 256370 w 517646"/>
                <a:gd name="connsiteY243" fmla="*/ 490192 h 548681"/>
                <a:gd name="connsiteX244" fmla="*/ 238332 w 517646"/>
                <a:gd name="connsiteY244" fmla="*/ 445231 h 548681"/>
                <a:gd name="connsiteX245" fmla="*/ 232762 w 517646"/>
                <a:gd name="connsiteY245" fmla="*/ 431704 h 548681"/>
                <a:gd name="connsiteX246" fmla="*/ 204645 w 517646"/>
                <a:gd name="connsiteY246" fmla="*/ 347352 h 548681"/>
                <a:gd name="connsiteX247" fmla="*/ 181037 w 517646"/>
                <a:gd name="connsiteY247" fmla="*/ 274274 h 548681"/>
                <a:gd name="connsiteX248" fmla="*/ 176528 w 517646"/>
                <a:gd name="connsiteY248" fmla="*/ 270959 h 548681"/>
                <a:gd name="connsiteX249" fmla="*/ 161939 w 517646"/>
                <a:gd name="connsiteY249" fmla="*/ 265256 h 548681"/>
                <a:gd name="connsiteX250" fmla="*/ 90983 w 517646"/>
                <a:gd name="connsiteY250" fmla="*/ 236078 h 548681"/>
                <a:gd name="connsiteX251" fmla="*/ 68436 w 517646"/>
                <a:gd name="connsiteY251" fmla="*/ 214724 h 548681"/>
                <a:gd name="connsiteX252" fmla="*/ 60611 w 517646"/>
                <a:gd name="connsiteY252" fmla="*/ 168570 h 548681"/>
                <a:gd name="connsiteX253" fmla="*/ 52786 w 517646"/>
                <a:gd name="connsiteY253" fmla="*/ 160612 h 548681"/>
                <a:gd name="connsiteX254" fmla="*/ 57295 w 517646"/>
                <a:gd name="connsiteY254" fmla="*/ 157297 h 548681"/>
                <a:gd name="connsiteX255" fmla="*/ 53979 w 517646"/>
                <a:gd name="connsiteY255" fmla="*/ 134750 h 548681"/>
                <a:gd name="connsiteX256" fmla="*/ 35942 w 517646"/>
                <a:gd name="connsiteY256" fmla="*/ 127985 h 548681"/>
                <a:gd name="connsiteX257" fmla="*/ 30372 w 517646"/>
                <a:gd name="connsiteY257" fmla="*/ 125731 h 548681"/>
                <a:gd name="connsiteX258" fmla="*/ 0 w 517646"/>
                <a:gd name="connsiteY258" fmla="*/ 61539 h 548681"/>
                <a:gd name="connsiteX259" fmla="*/ 61937 w 517646"/>
                <a:gd name="connsiteY259" fmla="*/ 52520 h 548681"/>
                <a:gd name="connsiteX260" fmla="*/ 59683 w 517646"/>
                <a:gd name="connsiteY260" fmla="*/ 49072 h 548681"/>
                <a:gd name="connsiteX261" fmla="*/ 58621 w 517646"/>
                <a:gd name="connsiteY261" fmla="*/ 45756 h 548681"/>
                <a:gd name="connsiteX262" fmla="*/ 59683 w 517646"/>
                <a:gd name="connsiteY262" fmla="*/ 45756 h 548681"/>
                <a:gd name="connsiteX263" fmla="*/ 59683 w 517646"/>
                <a:gd name="connsiteY263" fmla="*/ 43502 h 548681"/>
                <a:gd name="connsiteX264" fmla="*/ 60876 w 517646"/>
                <a:gd name="connsiteY264" fmla="*/ 43502 h 548681"/>
                <a:gd name="connsiteX265" fmla="*/ 61937 w 517646"/>
                <a:gd name="connsiteY265" fmla="*/ 44696 h 548681"/>
                <a:gd name="connsiteX266" fmla="*/ 62998 w 517646"/>
                <a:gd name="connsiteY266" fmla="*/ 44696 h 548681"/>
                <a:gd name="connsiteX267" fmla="*/ 65253 w 517646"/>
                <a:gd name="connsiteY267" fmla="*/ 48011 h 548681"/>
                <a:gd name="connsiteX268" fmla="*/ 66314 w 517646"/>
                <a:gd name="connsiteY268" fmla="*/ 49072 h 548681"/>
                <a:gd name="connsiteX269" fmla="*/ 83158 w 517646"/>
                <a:gd name="connsiteY269" fmla="*/ 33289 h 548681"/>
                <a:gd name="connsiteX270" fmla="*/ 95492 w 517646"/>
                <a:gd name="connsiteY270" fmla="*/ 23210 h 548681"/>
                <a:gd name="connsiteX271" fmla="*/ 97747 w 517646"/>
                <a:gd name="connsiteY271" fmla="*/ 20955 h 548681"/>
                <a:gd name="connsiteX272" fmla="*/ 97747 w 517646"/>
                <a:gd name="connsiteY272" fmla="*/ 18700 h 548681"/>
                <a:gd name="connsiteX273" fmla="*/ 96685 w 517646"/>
                <a:gd name="connsiteY273" fmla="*/ 18700 h 548681"/>
                <a:gd name="connsiteX274" fmla="*/ 96685 w 517646"/>
                <a:gd name="connsiteY274" fmla="*/ 17506 h 548681"/>
                <a:gd name="connsiteX275" fmla="*/ 97747 w 517646"/>
                <a:gd name="connsiteY275" fmla="*/ 17506 h 548681"/>
                <a:gd name="connsiteX276" fmla="*/ 98808 w 517646"/>
                <a:gd name="connsiteY276" fmla="*/ 18700 h 548681"/>
                <a:gd name="connsiteX277" fmla="*/ 98808 w 517646"/>
                <a:gd name="connsiteY277" fmla="*/ 19761 h 548681"/>
                <a:gd name="connsiteX278" fmla="*/ 102123 w 517646"/>
                <a:gd name="connsiteY278" fmla="*/ 17506 h 548681"/>
                <a:gd name="connsiteX279" fmla="*/ 102123 w 517646"/>
                <a:gd name="connsiteY279" fmla="*/ 15252 h 548681"/>
                <a:gd name="connsiteX280" fmla="*/ 101062 w 517646"/>
                <a:gd name="connsiteY280" fmla="*/ 14059 h 548681"/>
                <a:gd name="connsiteX281" fmla="*/ 102123 w 517646"/>
                <a:gd name="connsiteY281" fmla="*/ 14059 h 548681"/>
                <a:gd name="connsiteX282" fmla="*/ 103317 w 517646"/>
                <a:gd name="connsiteY282" fmla="*/ 16313 h 548681"/>
                <a:gd name="connsiteX283" fmla="*/ 108887 w 517646"/>
                <a:gd name="connsiteY283" fmla="*/ 10743 h 548681"/>
                <a:gd name="connsiteX284" fmla="*/ 109948 w 517646"/>
                <a:gd name="connsiteY284" fmla="*/ 12997 h 548681"/>
                <a:gd name="connsiteX285" fmla="*/ 112203 w 517646"/>
                <a:gd name="connsiteY285" fmla="*/ 11803 h 548681"/>
                <a:gd name="connsiteX286" fmla="*/ 111010 w 517646"/>
                <a:gd name="connsiteY286" fmla="*/ 9549 h 548681"/>
                <a:gd name="connsiteX287" fmla="*/ 111010 w 517646"/>
                <a:gd name="connsiteY287" fmla="*/ 8488 h 548681"/>
                <a:gd name="connsiteX288" fmla="*/ 113264 w 517646"/>
                <a:gd name="connsiteY288" fmla="*/ 10743 h 548681"/>
                <a:gd name="connsiteX289" fmla="*/ 114325 w 517646"/>
                <a:gd name="connsiteY289" fmla="*/ 9549 h 54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517646" h="548681">
                  <a:moveTo>
                    <a:pt x="115254" y="10212"/>
                  </a:moveTo>
                  <a:lnTo>
                    <a:pt x="120957" y="18037"/>
                  </a:lnTo>
                  <a:lnTo>
                    <a:pt x="132230" y="0"/>
                  </a:lnTo>
                  <a:lnTo>
                    <a:pt x="134485" y="6763"/>
                  </a:lnTo>
                  <a:lnTo>
                    <a:pt x="141249" y="5703"/>
                  </a:lnTo>
                  <a:lnTo>
                    <a:pt x="141249" y="1193"/>
                  </a:lnTo>
                  <a:lnTo>
                    <a:pt x="146819" y="132"/>
                  </a:lnTo>
                  <a:lnTo>
                    <a:pt x="149074" y="9151"/>
                  </a:lnTo>
                  <a:lnTo>
                    <a:pt x="154644" y="30504"/>
                  </a:lnTo>
                  <a:lnTo>
                    <a:pt x="156899" y="25995"/>
                  </a:lnTo>
                  <a:lnTo>
                    <a:pt x="162469" y="28249"/>
                  </a:lnTo>
                  <a:lnTo>
                    <a:pt x="157960" y="30504"/>
                  </a:lnTo>
                  <a:lnTo>
                    <a:pt x="157960" y="37268"/>
                  </a:lnTo>
                  <a:lnTo>
                    <a:pt x="161276" y="44032"/>
                  </a:lnTo>
                  <a:lnTo>
                    <a:pt x="160214" y="47480"/>
                  </a:lnTo>
                  <a:lnTo>
                    <a:pt x="162469" y="54244"/>
                  </a:lnTo>
                  <a:lnTo>
                    <a:pt x="165785" y="55438"/>
                  </a:lnTo>
                  <a:lnTo>
                    <a:pt x="213000" y="83555"/>
                  </a:lnTo>
                  <a:lnTo>
                    <a:pt x="226528" y="91380"/>
                  </a:lnTo>
                  <a:lnTo>
                    <a:pt x="226528" y="88064"/>
                  </a:lnTo>
                  <a:lnTo>
                    <a:pt x="229977" y="87004"/>
                  </a:lnTo>
                  <a:lnTo>
                    <a:pt x="229977" y="88064"/>
                  </a:lnTo>
                  <a:lnTo>
                    <a:pt x="228783" y="89126"/>
                  </a:lnTo>
                  <a:lnTo>
                    <a:pt x="232099" y="91380"/>
                  </a:lnTo>
                  <a:lnTo>
                    <a:pt x="231038" y="92574"/>
                  </a:lnTo>
                  <a:lnTo>
                    <a:pt x="229977" y="91380"/>
                  </a:lnTo>
                  <a:lnTo>
                    <a:pt x="228783" y="92574"/>
                  </a:lnTo>
                  <a:lnTo>
                    <a:pt x="234353" y="95890"/>
                  </a:lnTo>
                  <a:lnTo>
                    <a:pt x="277060" y="118437"/>
                  </a:lnTo>
                  <a:lnTo>
                    <a:pt x="275866" y="113927"/>
                  </a:lnTo>
                  <a:lnTo>
                    <a:pt x="275866" y="112866"/>
                  </a:lnTo>
                  <a:lnTo>
                    <a:pt x="277060" y="112866"/>
                  </a:lnTo>
                  <a:lnTo>
                    <a:pt x="277060" y="113927"/>
                  </a:lnTo>
                  <a:lnTo>
                    <a:pt x="278121" y="119497"/>
                  </a:lnTo>
                  <a:lnTo>
                    <a:pt x="300667" y="131831"/>
                  </a:lnTo>
                  <a:lnTo>
                    <a:pt x="302922" y="128516"/>
                  </a:lnTo>
                  <a:lnTo>
                    <a:pt x="316450" y="126261"/>
                  </a:lnTo>
                  <a:lnTo>
                    <a:pt x="316450" y="125068"/>
                  </a:lnTo>
                  <a:lnTo>
                    <a:pt x="315256" y="124007"/>
                  </a:lnTo>
                  <a:lnTo>
                    <a:pt x="315256" y="122813"/>
                  </a:lnTo>
                  <a:lnTo>
                    <a:pt x="314196" y="121752"/>
                  </a:lnTo>
                  <a:lnTo>
                    <a:pt x="314196" y="120691"/>
                  </a:lnTo>
                  <a:lnTo>
                    <a:pt x="315256" y="120691"/>
                  </a:lnTo>
                  <a:lnTo>
                    <a:pt x="318705" y="126261"/>
                  </a:lnTo>
                  <a:lnTo>
                    <a:pt x="324275" y="129577"/>
                  </a:lnTo>
                  <a:lnTo>
                    <a:pt x="323214" y="132893"/>
                  </a:lnTo>
                  <a:lnTo>
                    <a:pt x="326530" y="136341"/>
                  </a:lnTo>
                  <a:lnTo>
                    <a:pt x="338864" y="134087"/>
                  </a:lnTo>
                  <a:lnTo>
                    <a:pt x="338864" y="138596"/>
                  </a:lnTo>
                  <a:lnTo>
                    <a:pt x="339925" y="143105"/>
                  </a:lnTo>
                  <a:lnTo>
                    <a:pt x="335416" y="144298"/>
                  </a:lnTo>
                  <a:lnTo>
                    <a:pt x="332100" y="148808"/>
                  </a:lnTo>
                  <a:lnTo>
                    <a:pt x="354647" y="161142"/>
                  </a:lnTo>
                  <a:lnTo>
                    <a:pt x="377194" y="162336"/>
                  </a:lnTo>
                  <a:lnTo>
                    <a:pt x="398547" y="194962"/>
                  </a:lnTo>
                  <a:lnTo>
                    <a:pt x="397353" y="196024"/>
                  </a:lnTo>
                  <a:lnTo>
                    <a:pt x="406372" y="203849"/>
                  </a:lnTo>
                  <a:lnTo>
                    <a:pt x="423216" y="217377"/>
                  </a:lnTo>
                  <a:lnTo>
                    <a:pt x="429980" y="221886"/>
                  </a:lnTo>
                  <a:lnTo>
                    <a:pt x="431041" y="230905"/>
                  </a:lnTo>
                  <a:lnTo>
                    <a:pt x="428786" y="237669"/>
                  </a:lnTo>
                  <a:lnTo>
                    <a:pt x="432102" y="239923"/>
                  </a:lnTo>
                  <a:lnTo>
                    <a:pt x="424277" y="241117"/>
                  </a:lnTo>
                  <a:lnTo>
                    <a:pt x="425470" y="244433"/>
                  </a:lnTo>
                  <a:lnTo>
                    <a:pt x="428786" y="245494"/>
                  </a:lnTo>
                  <a:lnTo>
                    <a:pt x="429980" y="250003"/>
                  </a:lnTo>
                  <a:lnTo>
                    <a:pt x="437805" y="247749"/>
                  </a:lnTo>
                  <a:lnTo>
                    <a:pt x="437805" y="246688"/>
                  </a:lnTo>
                  <a:lnTo>
                    <a:pt x="436611" y="245494"/>
                  </a:lnTo>
                  <a:lnTo>
                    <a:pt x="439927" y="240985"/>
                  </a:lnTo>
                  <a:lnTo>
                    <a:pt x="448946" y="243239"/>
                  </a:lnTo>
                  <a:lnTo>
                    <a:pt x="455709" y="247749"/>
                  </a:lnTo>
                  <a:lnTo>
                    <a:pt x="453455" y="247749"/>
                  </a:lnTo>
                  <a:lnTo>
                    <a:pt x="452261" y="246688"/>
                  </a:lnTo>
                  <a:lnTo>
                    <a:pt x="451200" y="247749"/>
                  </a:lnTo>
                  <a:lnTo>
                    <a:pt x="452261" y="250003"/>
                  </a:lnTo>
                  <a:lnTo>
                    <a:pt x="453455" y="247749"/>
                  </a:lnTo>
                  <a:lnTo>
                    <a:pt x="455709" y="248942"/>
                  </a:lnTo>
                  <a:lnTo>
                    <a:pt x="456903" y="247749"/>
                  </a:lnTo>
                  <a:lnTo>
                    <a:pt x="458097" y="245494"/>
                  </a:lnTo>
                  <a:lnTo>
                    <a:pt x="459158" y="245494"/>
                  </a:lnTo>
                  <a:lnTo>
                    <a:pt x="487275" y="269102"/>
                  </a:lnTo>
                  <a:lnTo>
                    <a:pt x="497355" y="290455"/>
                  </a:lnTo>
                  <a:lnTo>
                    <a:pt x="491784" y="298280"/>
                  </a:lnTo>
                  <a:lnTo>
                    <a:pt x="496293" y="301596"/>
                  </a:lnTo>
                  <a:lnTo>
                    <a:pt x="498548" y="299341"/>
                  </a:lnTo>
                  <a:lnTo>
                    <a:pt x="500803" y="302656"/>
                  </a:lnTo>
                  <a:lnTo>
                    <a:pt x="499742" y="304911"/>
                  </a:lnTo>
                  <a:lnTo>
                    <a:pt x="500803" y="305972"/>
                  </a:lnTo>
                  <a:lnTo>
                    <a:pt x="503058" y="312736"/>
                  </a:lnTo>
                  <a:lnTo>
                    <a:pt x="507567" y="310482"/>
                  </a:lnTo>
                  <a:lnTo>
                    <a:pt x="517647" y="334089"/>
                  </a:lnTo>
                  <a:lnTo>
                    <a:pt x="514331" y="338599"/>
                  </a:lnTo>
                  <a:lnTo>
                    <a:pt x="513270" y="341914"/>
                  </a:lnTo>
                  <a:lnTo>
                    <a:pt x="515525" y="339660"/>
                  </a:lnTo>
                  <a:lnTo>
                    <a:pt x="516586" y="340853"/>
                  </a:lnTo>
                  <a:cubicBezTo>
                    <a:pt x="508893" y="395894"/>
                    <a:pt x="499875" y="450138"/>
                    <a:pt x="491784" y="505047"/>
                  </a:cubicBezTo>
                  <a:lnTo>
                    <a:pt x="488336" y="505047"/>
                  </a:lnTo>
                  <a:lnTo>
                    <a:pt x="486081" y="502792"/>
                  </a:lnTo>
                  <a:lnTo>
                    <a:pt x="486081" y="501731"/>
                  </a:lnTo>
                  <a:lnTo>
                    <a:pt x="490591" y="499476"/>
                  </a:lnTo>
                  <a:lnTo>
                    <a:pt x="489530" y="494967"/>
                  </a:lnTo>
                  <a:lnTo>
                    <a:pt x="486214" y="493906"/>
                  </a:lnTo>
                  <a:lnTo>
                    <a:pt x="485020" y="491651"/>
                  </a:lnTo>
                  <a:lnTo>
                    <a:pt x="483826" y="491651"/>
                  </a:lnTo>
                  <a:lnTo>
                    <a:pt x="481572" y="489397"/>
                  </a:lnTo>
                  <a:lnTo>
                    <a:pt x="480378" y="484888"/>
                  </a:lnTo>
                  <a:lnTo>
                    <a:pt x="482633" y="482632"/>
                  </a:lnTo>
                  <a:lnTo>
                    <a:pt x="485949" y="481572"/>
                  </a:lnTo>
                  <a:lnTo>
                    <a:pt x="487010" y="478256"/>
                  </a:lnTo>
                  <a:lnTo>
                    <a:pt x="485949" y="478256"/>
                  </a:lnTo>
                  <a:lnTo>
                    <a:pt x="485949" y="481572"/>
                  </a:lnTo>
                  <a:lnTo>
                    <a:pt x="484755" y="480378"/>
                  </a:lnTo>
                  <a:lnTo>
                    <a:pt x="484755" y="479317"/>
                  </a:lnTo>
                  <a:lnTo>
                    <a:pt x="480246" y="479317"/>
                  </a:lnTo>
                  <a:lnTo>
                    <a:pt x="473481" y="486081"/>
                  </a:lnTo>
                  <a:lnTo>
                    <a:pt x="471227" y="480378"/>
                  </a:lnTo>
                  <a:lnTo>
                    <a:pt x="472288" y="477062"/>
                  </a:lnTo>
                  <a:lnTo>
                    <a:pt x="470033" y="474808"/>
                  </a:lnTo>
                  <a:lnTo>
                    <a:pt x="468840" y="474808"/>
                  </a:lnTo>
                  <a:lnTo>
                    <a:pt x="471094" y="477062"/>
                  </a:lnTo>
                  <a:lnTo>
                    <a:pt x="466585" y="482632"/>
                  </a:lnTo>
                  <a:lnTo>
                    <a:pt x="463269" y="478124"/>
                  </a:lnTo>
                  <a:lnTo>
                    <a:pt x="457699" y="474675"/>
                  </a:lnTo>
                  <a:lnTo>
                    <a:pt x="456505" y="476930"/>
                  </a:lnTo>
                  <a:lnTo>
                    <a:pt x="459821" y="481439"/>
                  </a:lnTo>
                  <a:lnTo>
                    <a:pt x="465524" y="483694"/>
                  </a:lnTo>
                  <a:lnTo>
                    <a:pt x="464330" y="484755"/>
                  </a:lnTo>
                  <a:lnTo>
                    <a:pt x="473349" y="489264"/>
                  </a:lnTo>
                  <a:lnTo>
                    <a:pt x="475604" y="485948"/>
                  </a:lnTo>
                  <a:lnTo>
                    <a:pt x="477858" y="485948"/>
                  </a:lnTo>
                  <a:lnTo>
                    <a:pt x="478919" y="494967"/>
                  </a:lnTo>
                  <a:lnTo>
                    <a:pt x="483429" y="496161"/>
                  </a:lnTo>
                  <a:lnTo>
                    <a:pt x="483429" y="494967"/>
                  </a:lnTo>
                  <a:lnTo>
                    <a:pt x="487938" y="496161"/>
                  </a:lnTo>
                  <a:lnTo>
                    <a:pt x="487938" y="498415"/>
                  </a:lnTo>
                  <a:lnTo>
                    <a:pt x="484622" y="501864"/>
                  </a:lnTo>
                  <a:lnTo>
                    <a:pt x="484622" y="504118"/>
                  </a:lnTo>
                  <a:lnTo>
                    <a:pt x="482368" y="501864"/>
                  </a:lnTo>
                  <a:lnTo>
                    <a:pt x="476797" y="504118"/>
                  </a:lnTo>
                  <a:lnTo>
                    <a:pt x="475604" y="505179"/>
                  </a:lnTo>
                  <a:lnTo>
                    <a:pt x="480113" y="507434"/>
                  </a:lnTo>
                  <a:lnTo>
                    <a:pt x="481306" y="508495"/>
                  </a:lnTo>
                  <a:lnTo>
                    <a:pt x="482368" y="507434"/>
                  </a:lnTo>
                  <a:lnTo>
                    <a:pt x="482368" y="506373"/>
                  </a:lnTo>
                  <a:lnTo>
                    <a:pt x="481306" y="506373"/>
                  </a:lnTo>
                  <a:lnTo>
                    <a:pt x="483561" y="505179"/>
                  </a:lnTo>
                  <a:lnTo>
                    <a:pt x="484755" y="505179"/>
                  </a:lnTo>
                  <a:lnTo>
                    <a:pt x="488071" y="509689"/>
                  </a:lnTo>
                  <a:lnTo>
                    <a:pt x="482500" y="524278"/>
                  </a:lnTo>
                  <a:lnTo>
                    <a:pt x="463402" y="515259"/>
                  </a:lnTo>
                  <a:lnTo>
                    <a:pt x="410483" y="484888"/>
                  </a:lnTo>
                  <a:lnTo>
                    <a:pt x="399210" y="480378"/>
                  </a:lnTo>
                  <a:lnTo>
                    <a:pt x="380112" y="469105"/>
                  </a:lnTo>
                  <a:lnTo>
                    <a:pt x="381173" y="468044"/>
                  </a:lnTo>
                  <a:lnTo>
                    <a:pt x="378918" y="464595"/>
                  </a:lnTo>
                  <a:lnTo>
                    <a:pt x="376663" y="464595"/>
                  </a:lnTo>
                  <a:lnTo>
                    <a:pt x="374408" y="463534"/>
                  </a:lnTo>
                  <a:lnTo>
                    <a:pt x="374408" y="462341"/>
                  </a:lnTo>
                  <a:lnTo>
                    <a:pt x="373348" y="462341"/>
                  </a:lnTo>
                  <a:lnTo>
                    <a:pt x="366583" y="460086"/>
                  </a:lnTo>
                  <a:lnTo>
                    <a:pt x="367645" y="465789"/>
                  </a:lnTo>
                  <a:lnTo>
                    <a:pt x="362074" y="471359"/>
                  </a:lnTo>
                  <a:lnTo>
                    <a:pt x="331702" y="503986"/>
                  </a:lnTo>
                  <a:lnTo>
                    <a:pt x="327193" y="501731"/>
                  </a:lnTo>
                  <a:lnTo>
                    <a:pt x="326132" y="500538"/>
                  </a:lnTo>
                  <a:lnTo>
                    <a:pt x="326132" y="498282"/>
                  </a:lnTo>
                  <a:lnTo>
                    <a:pt x="325071" y="496028"/>
                  </a:lnTo>
                  <a:lnTo>
                    <a:pt x="322816" y="489264"/>
                  </a:lnTo>
                  <a:lnTo>
                    <a:pt x="318307" y="487009"/>
                  </a:lnTo>
                  <a:lnTo>
                    <a:pt x="317246" y="487009"/>
                  </a:lnTo>
                  <a:lnTo>
                    <a:pt x="314991" y="488071"/>
                  </a:lnTo>
                  <a:cubicBezTo>
                    <a:pt x="307564" y="475604"/>
                    <a:pt x="309686" y="489662"/>
                    <a:pt x="304911" y="475736"/>
                  </a:cubicBezTo>
                  <a:lnTo>
                    <a:pt x="303718" y="475736"/>
                  </a:lnTo>
                  <a:lnTo>
                    <a:pt x="302657" y="471227"/>
                  </a:lnTo>
                  <a:lnTo>
                    <a:pt x="300402" y="471227"/>
                  </a:lnTo>
                  <a:lnTo>
                    <a:pt x="298147" y="470033"/>
                  </a:lnTo>
                  <a:lnTo>
                    <a:pt x="298147" y="461014"/>
                  </a:lnTo>
                  <a:lnTo>
                    <a:pt x="295893" y="461014"/>
                  </a:lnTo>
                  <a:lnTo>
                    <a:pt x="293638" y="454251"/>
                  </a:lnTo>
                  <a:lnTo>
                    <a:pt x="291384" y="455444"/>
                  </a:lnTo>
                  <a:lnTo>
                    <a:pt x="294832" y="463269"/>
                  </a:lnTo>
                  <a:lnTo>
                    <a:pt x="297086" y="463269"/>
                  </a:lnTo>
                  <a:lnTo>
                    <a:pt x="297086" y="471094"/>
                  </a:lnTo>
                  <a:lnTo>
                    <a:pt x="295893" y="471094"/>
                  </a:lnTo>
                  <a:lnTo>
                    <a:pt x="295893" y="469901"/>
                  </a:lnTo>
                  <a:lnTo>
                    <a:pt x="294832" y="469901"/>
                  </a:lnTo>
                  <a:lnTo>
                    <a:pt x="293771" y="471094"/>
                  </a:lnTo>
                  <a:lnTo>
                    <a:pt x="293771" y="472155"/>
                  </a:lnTo>
                  <a:lnTo>
                    <a:pt x="294832" y="473348"/>
                  </a:lnTo>
                  <a:lnTo>
                    <a:pt x="295893" y="471094"/>
                  </a:lnTo>
                  <a:lnTo>
                    <a:pt x="301596" y="475604"/>
                  </a:lnTo>
                  <a:lnTo>
                    <a:pt x="303851" y="475604"/>
                  </a:lnTo>
                  <a:lnTo>
                    <a:pt x="306105" y="482368"/>
                  </a:lnTo>
                  <a:lnTo>
                    <a:pt x="309554" y="485815"/>
                  </a:lnTo>
                  <a:lnTo>
                    <a:pt x="310614" y="485815"/>
                  </a:lnTo>
                  <a:lnTo>
                    <a:pt x="315124" y="491386"/>
                  </a:lnTo>
                  <a:lnTo>
                    <a:pt x="320827" y="490192"/>
                  </a:lnTo>
                  <a:lnTo>
                    <a:pt x="320827" y="494702"/>
                  </a:lnTo>
                  <a:lnTo>
                    <a:pt x="321888" y="494702"/>
                  </a:lnTo>
                  <a:lnTo>
                    <a:pt x="322949" y="496956"/>
                  </a:lnTo>
                  <a:lnTo>
                    <a:pt x="320694" y="501466"/>
                  </a:lnTo>
                  <a:lnTo>
                    <a:pt x="321755" y="501466"/>
                  </a:lnTo>
                  <a:lnTo>
                    <a:pt x="326265" y="503721"/>
                  </a:lnTo>
                  <a:lnTo>
                    <a:pt x="327326" y="504782"/>
                  </a:lnTo>
                  <a:lnTo>
                    <a:pt x="329580" y="504782"/>
                  </a:lnTo>
                  <a:lnTo>
                    <a:pt x="329580" y="505975"/>
                  </a:lnTo>
                  <a:lnTo>
                    <a:pt x="318307" y="517249"/>
                  </a:lnTo>
                  <a:lnTo>
                    <a:pt x="317246" y="513933"/>
                  </a:lnTo>
                  <a:lnTo>
                    <a:pt x="317246" y="512739"/>
                  </a:lnTo>
                  <a:lnTo>
                    <a:pt x="314991" y="510485"/>
                  </a:lnTo>
                  <a:lnTo>
                    <a:pt x="313930" y="507169"/>
                  </a:lnTo>
                  <a:lnTo>
                    <a:pt x="311676" y="506108"/>
                  </a:lnTo>
                  <a:lnTo>
                    <a:pt x="309421" y="503853"/>
                  </a:lnTo>
                  <a:lnTo>
                    <a:pt x="297086" y="497089"/>
                  </a:lnTo>
                  <a:lnTo>
                    <a:pt x="295893" y="494835"/>
                  </a:lnTo>
                  <a:lnTo>
                    <a:pt x="295893" y="497089"/>
                  </a:lnTo>
                  <a:lnTo>
                    <a:pt x="299209" y="499344"/>
                  </a:lnTo>
                  <a:lnTo>
                    <a:pt x="301463" y="503853"/>
                  </a:lnTo>
                  <a:lnTo>
                    <a:pt x="303718" y="504914"/>
                  </a:lnTo>
                  <a:lnTo>
                    <a:pt x="304911" y="506108"/>
                  </a:lnTo>
                  <a:lnTo>
                    <a:pt x="307166" y="507169"/>
                  </a:lnTo>
                  <a:lnTo>
                    <a:pt x="312869" y="507169"/>
                  </a:lnTo>
                  <a:lnTo>
                    <a:pt x="312869" y="508230"/>
                  </a:lnTo>
                  <a:lnTo>
                    <a:pt x="318439" y="518309"/>
                  </a:lnTo>
                  <a:lnTo>
                    <a:pt x="314991" y="521758"/>
                  </a:lnTo>
                  <a:lnTo>
                    <a:pt x="316185" y="518309"/>
                  </a:lnTo>
                  <a:lnTo>
                    <a:pt x="314991" y="514994"/>
                  </a:lnTo>
                  <a:lnTo>
                    <a:pt x="312736" y="514994"/>
                  </a:lnTo>
                  <a:lnTo>
                    <a:pt x="313798" y="518309"/>
                  </a:lnTo>
                  <a:lnTo>
                    <a:pt x="313798" y="521758"/>
                  </a:lnTo>
                  <a:lnTo>
                    <a:pt x="314859" y="522819"/>
                  </a:lnTo>
                  <a:lnTo>
                    <a:pt x="295760" y="547620"/>
                  </a:lnTo>
                  <a:lnTo>
                    <a:pt x="294699" y="546426"/>
                  </a:lnTo>
                  <a:lnTo>
                    <a:pt x="293638" y="547620"/>
                  </a:lnTo>
                  <a:lnTo>
                    <a:pt x="294699" y="548682"/>
                  </a:lnTo>
                  <a:lnTo>
                    <a:pt x="291251" y="546426"/>
                  </a:lnTo>
                  <a:lnTo>
                    <a:pt x="290190" y="545366"/>
                  </a:lnTo>
                  <a:lnTo>
                    <a:pt x="286742" y="540856"/>
                  </a:lnTo>
                  <a:lnTo>
                    <a:pt x="277723" y="526268"/>
                  </a:lnTo>
                  <a:lnTo>
                    <a:pt x="277723" y="524012"/>
                  </a:lnTo>
                  <a:lnTo>
                    <a:pt x="275468" y="522819"/>
                  </a:lnTo>
                  <a:lnTo>
                    <a:pt x="272152" y="517249"/>
                  </a:lnTo>
                  <a:lnTo>
                    <a:pt x="256370" y="490192"/>
                  </a:lnTo>
                  <a:lnTo>
                    <a:pt x="238332" y="445231"/>
                  </a:lnTo>
                  <a:lnTo>
                    <a:pt x="232762" y="431704"/>
                  </a:lnTo>
                  <a:lnTo>
                    <a:pt x="204645" y="347352"/>
                  </a:lnTo>
                  <a:lnTo>
                    <a:pt x="181037" y="274274"/>
                  </a:lnTo>
                  <a:lnTo>
                    <a:pt x="176528" y="270959"/>
                  </a:lnTo>
                  <a:lnTo>
                    <a:pt x="161939" y="265256"/>
                  </a:lnTo>
                  <a:lnTo>
                    <a:pt x="90983" y="236078"/>
                  </a:lnTo>
                  <a:lnTo>
                    <a:pt x="68436" y="214724"/>
                  </a:lnTo>
                  <a:lnTo>
                    <a:pt x="60611" y="168570"/>
                  </a:lnTo>
                  <a:lnTo>
                    <a:pt x="52786" y="160612"/>
                  </a:lnTo>
                  <a:lnTo>
                    <a:pt x="57295" y="157297"/>
                  </a:lnTo>
                  <a:lnTo>
                    <a:pt x="53979" y="134750"/>
                  </a:lnTo>
                  <a:lnTo>
                    <a:pt x="35942" y="127985"/>
                  </a:lnTo>
                  <a:lnTo>
                    <a:pt x="30372" y="125731"/>
                  </a:lnTo>
                  <a:lnTo>
                    <a:pt x="0" y="61539"/>
                  </a:lnTo>
                  <a:lnTo>
                    <a:pt x="61937" y="52520"/>
                  </a:lnTo>
                  <a:lnTo>
                    <a:pt x="59683" y="49072"/>
                  </a:lnTo>
                  <a:lnTo>
                    <a:pt x="58621" y="45756"/>
                  </a:lnTo>
                  <a:lnTo>
                    <a:pt x="59683" y="45756"/>
                  </a:lnTo>
                  <a:lnTo>
                    <a:pt x="59683" y="43502"/>
                  </a:lnTo>
                  <a:lnTo>
                    <a:pt x="60876" y="43502"/>
                  </a:lnTo>
                  <a:lnTo>
                    <a:pt x="61937" y="44696"/>
                  </a:lnTo>
                  <a:lnTo>
                    <a:pt x="62998" y="44696"/>
                  </a:lnTo>
                  <a:lnTo>
                    <a:pt x="65253" y="48011"/>
                  </a:lnTo>
                  <a:lnTo>
                    <a:pt x="66314" y="49072"/>
                  </a:lnTo>
                  <a:lnTo>
                    <a:pt x="83158" y="33289"/>
                  </a:lnTo>
                  <a:lnTo>
                    <a:pt x="95492" y="23210"/>
                  </a:lnTo>
                  <a:lnTo>
                    <a:pt x="97747" y="20955"/>
                  </a:lnTo>
                  <a:lnTo>
                    <a:pt x="97747" y="18700"/>
                  </a:lnTo>
                  <a:lnTo>
                    <a:pt x="96685" y="18700"/>
                  </a:lnTo>
                  <a:lnTo>
                    <a:pt x="96685" y="17506"/>
                  </a:lnTo>
                  <a:lnTo>
                    <a:pt x="97747" y="17506"/>
                  </a:lnTo>
                  <a:lnTo>
                    <a:pt x="98808" y="18700"/>
                  </a:lnTo>
                  <a:lnTo>
                    <a:pt x="98808" y="19761"/>
                  </a:lnTo>
                  <a:lnTo>
                    <a:pt x="102123" y="17506"/>
                  </a:lnTo>
                  <a:lnTo>
                    <a:pt x="102123" y="15252"/>
                  </a:lnTo>
                  <a:lnTo>
                    <a:pt x="101062" y="14059"/>
                  </a:lnTo>
                  <a:lnTo>
                    <a:pt x="102123" y="14059"/>
                  </a:lnTo>
                  <a:lnTo>
                    <a:pt x="103317" y="16313"/>
                  </a:lnTo>
                  <a:lnTo>
                    <a:pt x="108887" y="10743"/>
                  </a:lnTo>
                  <a:lnTo>
                    <a:pt x="109948" y="12997"/>
                  </a:lnTo>
                  <a:lnTo>
                    <a:pt x="112203" y="11803"/>
                  </a:lnTo>
                  <a:lnTo>
                    <a:pt x="111010" y="9549"/>
                  </a:lnTo>
                  <a:lnTo>
                    <a:pt x="111010" y="8488"/>
                  </a:lnTo>
                  <a:lnTo>
                    <a:pt x="113264" y="10743"/>
                  </a:lnTo>
                  <a:lnTo>
                    <a:pt x="114325" y="9549"/>
                  </a:lnTo>
                </a:path>
              </a:pathLst>
            </a:custGeom>
            <a:noFill/>
            <a:ln w="3315" cap="flat">
              <a:solidFill>
                <a:schemeClr val="bg1">
                  <a:lumMod val="65000"/>
                </a:schemeClr>
              </a:solidFill>
              <a:prstDash val="solid"/>
              <a:miter/>
            </a:ln>
          </p:spPr>
          <p:txBody>
            <a:bodyPr rtlCol="0" anchor="ctr"/>
            <a:lstStyle/>
            <a:p>
              <a:endParaRPr lang="en-FI" sz="816"/>
            </a:p>
          </p:txBody>
        </p:sp>
        <p:sp>
          <p:nvSpPr>
            <p:cNvPr id="984" name="Freeform: Shape 983">
              <a:extLst>
                <a:ext uri="{FF2B5EF4-FFF2-40B4-BE49-F238E27FC236}">
                  <a16:creationId xmlns:a16="http://schemas.microsoft.com/office/drawing/2014/main" id="{491CA0B0-0B94-09F9-2622-A6E5D216658E}"/>
                </a:ext>
              </a:extLst>
            </p:cNvPr>
            <p:cNvSpPr/>
            <p:nvPr/>
          </p:nvSpPr>
          <p:spPr>
            <a:xfrm>
              <a:off x="4792637" y="8500843"/>
              <a:ext cx="278916" cy="368705"/>
            </a:xfrm>
            <a:custGeom>
              <a:avLst/>
              <a:gdLst>
                <a:gd name="connsiteX0" fmla="*/ 100134 w 278916"/>
                <a:gd name="connsiteY0" fmla="*/ 0 h 368705"/>
                <a:gd name="connsiteX1" fmla="*/ 133822 w 278916"/>
                <a:gd name="connsiteY1" fmla="*/ 44960 h 368705"/>
                <a:gd name="connsiteX2" fmla="*/ 157430 w 278916"/>
                <a:gd name="connsiteY2" fmla="*/ 66314 h 368705"/>
                <a:gd name="connsiteX3" fmla="*/ 165255 w 278916"/>
                <a:gd name="connsiteY3" fmla="*/ 73078 h 368705"/>
                <a:gd name="connsiteX4" fmla="*/ 169764 w 278916"/>
                <a:gd name="connsiteY4" fmla="*/ 77587 h 368705"/>
                <a:gd name="connsiteX5" fmla="*/ 174273 w 278916"/>
                <a:gd name="connsiteY5" fmla="*/ 80903 h 368705"/>
                <a:gd name="connsiteX6" fmla="*/ 193372 w 278916"/>
                <a:gd name="connsiteY6" fmla="*/ 95491 h 368705"/>
                <a:gd name="connsiteX7" fmla="*/ 222682 w 278916"/>
                <a:gd name="connsiteY7" fmla="*/ 120294 h 368705"/>
                <a:gd name="connsiteX8" fmla="*/ 250799 w 278916"/>
                <a:gd name="connsiteY8" fmla="*/ 156235 h 368705"/>
                <a:gd name="connsiteX9" fmla="*/ 272153 w 278916"/>
                <a:gd name="connsiteY9" fmla="*/ 166315 h 368705"/>
                <a:gd name="connsiteX10" fmla="*/ 278917 w 278916"/>
                <a:gd name="connsiteY10" fmla="*/ 170825 h 368705"/>
                <a:gd name="connsiteX11" fmla="*/ 258624 w 278916"/>
                <a:gd name="connsiteY11" fmla="*/ 180904 h 368705"/>
                <a:gd name="connsiteX12" fmla="*/ 256370 w 278916"/>
                <a:gd name="connsiteY12" fmla="*/ 178649 h 368705"/>
                <a:gd name="connsiteX13" fmla="*/ 255176 w 278916"/>
                <a:gd name="connsiteY13" fmla="*/ 179711 h 368705"/>
                <a:gd name="connsiteX14" fmla="*/ 255176 w 278916"/>
                <a:gd name="connsiteY14" fmla="*/ 181965 h 368705"/>
                <a:gd name="connsiteX15" fmla="*/ 232629 w 278916"/>
                <a:gd name="connsiteY15" fmla="*/ 192045 h 368705"/>
                <a:gd name="connsiteX16" fmla="*/ 226927 w 278916"/>
                <a:gd name="connsiteY16" fmla="*/ 186475 h 368705"/>
                <a:gd name="connsiteX17" fmla="*/ 223611 w 278916"/>
                <a:gd name="connsiteY17" fmla="*/ 187668 h 368705"/>
                <a:gd name="connsiteX18" fmla="*/ 226927 w 278916"/>
                <a:gd name="connsiteY18" fmla="*/ 194432 h 368705"/>
                <a:gd name="connsiteX19" fmla="*/ 215653 w 278916"/>
                <a:gd name="connsiteY19" fmla="*/ 200002 h 368705"/>
                <a:gd name="connsiteX20" fmla="*/ 216847 w 278916"/>
                <a:gd name="connsiteY20" fmla="*/ 202258 h 368705"/>
                <a:gd name="connsiteX21" fmla="*/ 210083 w 278916"/>
                <a:gd name="connsiteY21" fmla="*/ 204512 h 368705"/>
                <a:gd name="connsiteX22" fmla="*/ 209022 w 278916"/>
                <a:gd name="connsiteY22" fmla="*/ 203451 h 368705"/>
                <a:gd name="connsiteX23" fmla="*/ 200003 w 278916"/>
                <a:gd name="connsiteY23" fmla="*/ 207961 h 368705"/>
                <a:gd name="connsiteX24" fmla="*/ 201064 w 278916"/>
                <a:gd name="connsiteY24" fmla="*/ 211409 h 368705"/>
                <a:gd name="connsiteX25" fmla="*/ 195494 w 278916"/>
                <a:gd name="connsiteY25" fmla="*/ 214725 h 368705"/>
                <a:gd name="connsiteX26" fmla="*/ 189923 w 278916"/>
                <a:gd name="connsiteY26" fmla="*/ 219234 h 368705"/>
                <a:gd name="connsiteX27" fmla="*/ 187669 w 278916"/>
                <a:gd name="connsiteY27" fmla="*/ 213663 h 368705"/>
                <a:gd name="connsiteX28" fmla="*/ 186608 w 278916"/>
                <a:gd name="connsiteY28" fmla="*/ 214725 h 368705"/>
                <a:gd name="connsiteX29" fmla="*/ 170825 w 278916"/>
                <a:gd name="connsiteY29" fmla="*/ 221488 h 368705"/>
                <a:gd name="connsiteX30" fmla="*/ 166316 w 278916"/>
                <a:gd name="connsiteY30" fmla="*/ 215918 h 368705"/>
                <a:gd name="connsiteX31" fmla="*/ 165255 w 278916"/>
                <a:gd name="connsiteY31" fmla="*/ 215918 h 368705"/>
                <a:gd name="connsiteX32" fmla="*/ 157430 w 278916"/>
                <a:gd name="connsiteY32" fmla="*/ 213663 h 368705"/>
                <a:gd name="connsiteX33" fmla="*/ 155175 w 278916"/>
                <a:gd name="connsiteY33" fmla="*/ 221488 h 368705"/>
                <a:gd name="connsiteX34" fmla="*/ 153981 w 278916"/>
                <a:gd name="connsiteY34" fmla="*/ 221488 h 368705"/>
                <a:gd name="connsiteX35" fmla="*/ 152920 w 278916"/>
                <a:gd name="connsiteY35" fmla="*/ 220295 h 368705"/>
                <a:gd name="connsiteX36" fmla="*/ 152920 w 278916"/>
                <a:gd name="connsiteY36" fmla="*/ 219234 h 368705"/>
                <a:gd name="connsiteX37" fmla="*/ 149605 w 278916"/>
                <a:gd name="connsiteY37" fmla="*/ 219234 h 368705"/>
                <a:gd name="connsiteX38" fmla="*/ 152920 w 278916"/>
                <a:gd name="connsiteY38" fmla="*/ 224804 h 368705"/>
                <a:gd name="connsiteX39" fmla="*/ 156236 w 278916"/>
                <a:gd name="connsiteY39" fmla="*/ 229313 h 368705"/>
                <a:gd name="connsiteX40" fmla="*/ 155175 w 278916"/>
                <a:gd name="connsiteY40" fmla="*/ 230375 h 368705"/>
                <a:gd name="connsiteX41" fmla="*/ 152920 w 278916"/>
                <a:gd name="connsiteY41" fmla="*/ 228119 h 368705"/>
                <a:gd name="connsiteX42" fmla="*/ 148411 w 278916"/>
                <a:gd name="connsiteY42" fmla="*/ 230375 h 368705"/>
                <a:gd name="connsiteX43" fmla="*/ 147350 w 278916"/>
                <a:gd name="connsiteY43" fmla="*/ 275336 h 368705"/>
                <a:gd name="connsiteX44" fmla="*/ 145095 w 278916"/>
                <a:gd name="connsiteY44" fmla="*/ 282099 h 368705"/>
                <a:gd name="connsiteX45" fmla="*/ 140586 w 278916"/>
                <a:gd name="connsiteY45" fmla="*/ 298943 h 368705"/>
                <a:gd name="connsiteX46" fmla="*/ 138331 w 278916"/>
                <a:gd name="connsiteY46" fmla="*/ 298943 h 368705"/>
                <a:gd name="connsiteX47" fmla="*/ 138331 w 278916"/>
                <a:gd name="connsiteY47" fmla="*/ 305707 h 368705"/>
                <a:gd name="connsiteX48" fmla="*/ 133822 w 278916"/>
                <a:gd name="connsiteY48" fmla="*/ 300137 h 368705"/>
                <a:gd name="connsiteX49" fmla="*/ 136076 w 278916"/>
                <a:gd name="connsiteY49" fmla="*/ 296689 h 368705"/>
                <a:gd name="connsiteX50" fmla="*/ 134883 w 278916"/>
                <a:gd name="connsiteY50" fmla="*/ 289924 h 368705"/>
                <a:gd name="connsiteX51" fmla="*/ 123609 w 278916"/>
                <a:gd name="connsiteY51" fmla="*/ 294433 h 368705"/>
                <a:gd name="connsiteX52" fmla="*/ 132628 w 278916"/>
                <a:gd name="connsiteY52" fmla="*/ 314726 h 368705"/>
                <a:gd name="connsiteX53" fmla="*/ 134883 w 278916"/>
                <a:gd name="connsiteY53" fmla="*/ 319236 h 368705"/>
                <a:gd name="connsiteX54" fmla="*/ 120294 w 278916"/>
                <a:gd name="connsiteY54" fmla="*/ 368706 h 368705"/>
                <a:gd name="connsiteX55" fmla="*/ 116846 w 278916"/>
                <a:gd name="connsiteY55" fmla="*/ 365390 h 368705"/>
                <a:gd name="connsiteX56" fmla="*/ 117906 w 278916"/>
                <a:gd name="connsiteY56" fmla="*/ 364329 h 368705"/>
                <a:gd name="connsiteX57" fmla="*/ 116846 w 278916"/>
                <a:gd name="connsiteY57" fmla="*/ 362074 h 368705"/>
                <a:gd name="connsiteX58" fmla="*/ 114591 w 278916"/>
                <a:gd name="connsiteY58" fmla="*/ 360880 h 368705"/>
                <a:gd name="connsiteX59" fmla="*/ 115784 w 278916"/>
                <a:gd name="connsiteY59" fmla="*/ 359820 h 368705"/>
                <a:gd name="connsiteX60" fmla="*/ 115784 w 278916"/>
                <a:gd name="connsiteY60" fmla="*/ 358626 h 368705"/>
                <a:gd name="connsiteX61" fmla="*/ 111275 w 278916"/>
                <a:gd name="connsiteY61" fmla="*/ 357564 h 368705"/>
                <a:gd name="connsiteX62" fmla="*/ 111275 w 278916"/>
                <a:gd name="connsiteY62" fmla="*/ 356504 h 368705"/>
                <a:gd name="connsiteX63" fmla="*/ 110081 w 278916"/>
                <a:gd name="connsiteY63" fmla="*/ 354249 h 368705"/>
                <a:gd name="connsiteX64" fmla="*/ 110081 w 278916"/>
                <a:gd name="connsiteY64" fmla="*/ 351994 h 368705"/>
                <a:gd name="connsiteX65" fmla="*/ 111275 w 278916"/>
                <a:gd name="connsiteY65" fmla="*/ 351994 h 368705"/>
                <a:gd name="connsiteX66" fmla="*/ 111275 w 278916"/>
                <a:gd name="connsiteY66" fmla="*/ 354249 h 368705"/>
                <a:gd name="connsiteX67" fmla="*/ 112469 w 278916"/>
                <a:gd name="connsiteY67" fmla="*/ 355310 h 368705"/>
                <a:gd name="connsiteX68" fmla="*/ 113530 w 278916"/>
                <a:gd name="connsiteY68" fmla="*/ 355310 h 368705"/>
                <a:gd name="connsiteX69" fmla="*/ 113530 w 278916"/>
                <a:gd name="connsiteY69" fmla="*/ 354249 h 368705"/>
                <a:gd name="connsiteX70" fmla="*/ 111275 w 278916"/>
                <a:gd name="connsiteY70" fmla="*/ 350800 h 368705"/>
                <a:gd name="connsiteX71" fmla="*/ 106766 w 278916"/>
                <a:gd name="connsiteY71" fmla="*/ 345230 h 368705"/>
                <a:gd name="connsiteX72" fmla="*/ 106766 w 278916"/>
                <a:gd name="connsiteY72" fmla="*/ 344169 h 368705"/>
                <a:gd name="connsiteX73" fmla="*/ 104511 w 278916"/>
                <a:gd name="connsiteY73" fmla="*/ 342976 h 368705"/>
                <a:gd name="connsiteX74" fmla="*/ 103317 w 278916"/>
                <a:gd name="connsiteY74" fmla="*/ 342976 h 368705"/>
                <a:gd name="connsiteX75" fmla="*/ 102124 w 278916"/>
                <a:gd name="connsiteY75" fmla="*/ 341914 h 368705"/>
                <a:gd name="connsiteX76" fmla="*/ 103317 w 278916"/>
                <a:gd name="connsiteY76" fmla="*/ 340721 h 368705"/>
                <a:gd name="connsiteX77" fmla="*/ 97614 w 278916"/>
                <a:gd name="connsiteY77" fmla="*/ 335150 h 368705"/>
                <a:gd name="connsiteX78" fmla="*/ 96554 w 278916"/>
                <a:gd name="connsiteY78" fmla="*/ 335150 h 368705"/>
                <a:gd name="connsiteX79" fmla="*/ 93105 w 278916"/>
                <a:gd name="connsiteY79" fmla="*/ 331835 h 368705"/>
                <a:gd name="connsiteX80" fmla="*/ 90850 w 278916"/>
                <a:gd name="connsiteY80" fmla="*/ 331835 h 368705"/>
                <a:gd name="connsiteX81" fmla="*/ 89657 w 278916"/>
                <a:gd name="connsiteY81" fmla="*/ 329580 h 368705"/>
                <a:gd name="connsiteX82" fmla="*/ 89657 w 278916"/>
                <a:gd name="connsiteY82" fmla="*/ 322816 h 368705"/>
                <a:gd name="connsiteX83" fmla="*/ 90850 w 278916"/>
                <a:gd name="connsiteY83" fmla="*/ 320561 h 368705"/>
                <a:gd name="connsiteX84" fmla="*/ 90850 w 278916"/>
                <a:gd name="connsiteY84" fmla="*/ 321756 h 368705"/>
                <a:gd name="connsiteX85" fmla="*/ 92044 w 278916"/>
                <a:gd name="connsiteY85" fmla="*/ 320561 h 368705"/>
                <a:gd name="connsiteX86" fmla="*/ 89789 w 278916"/>
                <a:gd name="connsiteY86" fmla="*/ 318307 h 368705"/>
                <a:gd name="connsiteX87" fmla="*/ 88728 w 278916"/>
                <a:gd name="connsiteY87" fmla="*/ 320561 h 368705"/>
                <a:gd name="connsiteX88" fmla="*/ 86474 w 278916"/>
                <a:gd name="connsiteY88" fmla="*/ 320561 h 368705"/>
                <a:gd name="connsiteX89" fmla="*/ 86474 w 278916"/>
                <a:gd name="connsiteY89" fmla="*/ 319500 h 368705"/>
                <a:gd name="connsiteX90" fmla="*/ 87667 w 278916"/>
                <a:gd name="connsiteY90" fmla="*/ 319500 h 368705"/>
                <a:gd name="connsiteX91" fmla="*/ 86474 w 278916"/>
                <a:gd name="connsiteY91" fmla="*/ 317246 h 368705"/>
                <a:gd name="connsiteX92" fmla="*/ 85412 w 278916"/>
                <a:gd name="connsiteY92" fmla="*/ 316185 h 368705"/>
                <a:gd name="connsiteX93" fmla="*/ 85412 w 278916"/>
                <a:gd name="connsiteY93" fmla="*/ 318440 h 368705"/>
                <a:gd name="connsiteX94" fmla="*/ 26924 w 278916"/>
                <a:gd name="connsiteY94" fmla="*/ 230639 h 368705"/>
                <a:gd name="connsiteX95" fmla="*/ 32494 w 278916"/>
                <a:gd name="connsiteY95" fmla="*/ 226130 h 368705"/>
                <a:gd name="connsiteX96" fmla="*/ 30240 w 278916"/>
                <a:gd name="connsiteY96" fmla="*/ 217112 h 368705"/>
                <a:gd name="connsiteX97" fmla="*/ 27985 w 278916"/>
                <a:gd name="connsiteY97" fmla="*/ 212602 h 368705"/>
                <a:gd name="connsiteX98" fmla="*/ 22414 w 278916"/>
                <a:gd name="connsiteY98" fmla="*/ 214857 h 368705"/>
                <a:gd name="connsiteX99" fmla="*/ 20160 w 278916"/>
                <a:gd name="connsiteY99" fmla="*/ 211541 h 368705"/>
                <a:gd name="connsiteX100" fmla="*/ 17905 w 278916"/>
                <a:gd name="connsiteY100" fmla="*/ 183424 h 368705"/>
                <a:gd name="connsiteX101" fmla="*/ 11141 w 278916"/>
                <a:gd name="connsiteY101" fmla="*/ 174405 h 368705"/>
                <a:gd name="connsiteX102" fmla="*/ 8886 w 278916"/>
                <a:gd name="connsiteY102" fmla="*/ 175599 h 368705"/>
                <a:gd name="connsiteX103" fmla="*/ 7825 w 278916"/>
                <a:gd name="connsiteY103" fmla="*/ 172151 h 368705"/>
                <a:gd name="connsiteX104" fmla="*/ 5571 w 278916"/>
                <a:gd name="connsiteY104" fmla="*/ 173345 h 368705"/>
                <a:gd name="connsiteX105" fmla="*/ 0 w 278916"/>
                <a:gd name="connsiteY105" fmla="*/ 149737 h 368705"/>
                <a:gd name="connsiteX106" fmla="*/ 3316 w 278916"/>
                <a:gd name="connsiteY106" fmla="*/ 148543 h 368705"/>
                <a:gd name="connsiteX107" fmla="*/ 5571 w 278916"/>
                <a:gd name="connsiteY107" fmla="*/ 150798 h 368705"/>
                <a:gd name="connsiteX108" fmla="*/ 7825 w 278916"/>
                <a:gd name="connsiteY108" fmla="*/ 148543 h 368705"/>
                <a:gd name="connsiteX109" fmla="*/ 5571 w 278916"/>
                <a:gd name="connsiteY109" fmla="*/ 145227 h 368705"/>
                <a:gd name="connsiteX110" fmla="*/ 3316 w 278916"/>
                <a:gd name="connsiteY110" fmla="*/ 144034 h 368705"/>
                <a:gd name="connsiteX111" fmla="*/ 2255 w 278916"/>
                <a:gd name="connsiteY111" fmla="*/ 141779 h 368705"/>
                <a:gd name="connsiteX112" fmla="*/ 6764 w 278916"/>
                <a:gd name="connsiteY112" fmla="*/ 141779 h 368705"/>
                <a:gd name="connsiteX113" fmla="*/ 6764 w 278916"/>
                <a:gd name="connsiteY113" fmla="*/ 140585 h 368705"/>
                <a:gd name="connsiteX114" fmla="*/ 14589 w 278916"/>
                <a:gd name="connsiteY114" fmla="*/ 140585 h 368705"/>
                <a:gd name="connsiteX115" fmla="*/ 16844 w 278916"/>
                <a:gd name="connsiteY115" fmla="*/ 141779 h 368705"/>
                <a:gd name="connsiteX116" fmla="*/ 17905 w 278916"/>
                <a:gd name="connsiteY116" fmla="*/ 141779 h 368705"/>
                <a:gd name="connsiteX117" fmla="*/ 20160 w 278916"/>
                <a:gd name="connsiteY117" fmla="*/ 145095 h 368705"/>
                <a:gd name="connsiteX118" fmla="*/ 24669 w 278916"/>
                <a:gd name="connsiteY118" fmla="*/ 146155 h 368705"/>
                <a:gd name="connsiteX119" fmla="*/ 25730 w 278916"/>
                <a:gd name="connsiteY119" fmla="*/ 147349 h 368705"/>
                <a:gd name="connsiteX120" fmla="*/ 26791 w 278916"/>
                <a:gd name="connsiteY120" fmla="*/ 147349 h 368705"/>
                <a:gd name="connsiteX121" fmla="*/ 29046 w 278916"/>
                <a:gd name="connsiteY121" fmla="*/ 145095 h 368705"/>
                <a:gd name="connsiteX122" fmla="*/ 32361 w 278916"/>
                <a:gd name="connsiteY122" fmla="*/ 148411 h 368705"/>
                <a:gd name="connsiteX123" fmla="*/ 30107 w 278916"/>
                <a:gd name="connsiteY123" fmla="*/ 152920 h 368705"/>
                <a:gd name="connsiteX124" fmla="*/ 32361 w 278916"/>
                <a:gd name="connsiteY124" fmla="*/ 153981 h 368705"/>
                <a:gd name="connsiteX125" fmla="*/ 34616 w 278916"/>
                <a:gd name="connsiteY125" fmla="*/ 157429 h 368705"/>
                <a:gd name="connsiteX126" fmla="*/ 35810 w 278916"/>
                <a:gd name="connsiteY126" fmla="*/ 159684 h 368705"/>
                <a:gd name="connsiteX127" fmla="*/ 38065 w 278916"/>
                <a:gd name="connsiteY127" fmla="*/ 157429 h 368705"/>
                <a:gd name="connsiteX128" fmla="*/ 75200 w 278916"/>
                <a:gd name="connsiteY128" fmla="*/ 130373 h 368705"/>
                <a:gd name="connsiteX129" fmla="*/ 79710 w 278916"/>
                <a:gd name="connsiteY129" fmla="*/ 127057 h 368705"/>
                <a:gd name="connsiteX130" fmla="*/ 75200 w 278916"/>
                <a:gd name="connsiteY130" fmla="*/ 121487 h 368705"/>
                <a:gd name="connsiteX131" fmla="*/ 63927 w 278916"/>
                <a:gd name="connsiteY131" fmla="*/ 100134 h 368705"/>
                <a:gd name="connsiteX132" fmla="*/ 61672 w 278916"/>
                <a:gd name="connsiteY132" fmla="*/ 101195 h 368705"/>
                <a:gd name="connsiteX133" fmla="*/ 48144 w 278916"/>
                <a:gd name="connsiteY133" fmla="*/ 78648 h 368705"/>
                <a:gd name="connsiteX134" fmla="*/ 49205 w 278916"/>
                <a:gd name="connsiteY134" fmla="*/ 75200 h 368705"/>
                <a:gd name="connsiteX135" fmla="*/ 46950 w 278916"/>
                <a:gd name="connsiteY135" fmla="*/ 76394 h 368705"/>
                <a:gd name="connsiteX136" fmla="*/ 42441 w 278916"/>
                <a:gd name="connsiteY136" fmla="*/ 68568 h 368705"/>
                <a:gd name="connsiteX137" fmla="*/ 52521 w 278916"/>
                <a:gd name="connsiteY137" fmla="*/ 58489 h 368705"/>
                <a:gd name="connsiteX138" fmla="*/ 53582 w 278916"/>
                <a:gd name="connsiteY138" fmla="*/ 59550 h 368705"/>
                <a:gd name="connsiteX139" fmla="*/ 55837 w 278916"/>
                <a:gd name="connsiteY139" fmla="*/ 62998 h 368705"/>
                <a:gd name="connsiteX140" fmla="*/ 56897 w 278916"/>
                <a:gd name="connsiteY140" fmla="*/ 61804 h 368705"/>
                <a:gd name="connsiteX141" fmla="*/ 54643 w 278916"/>
                <a:gd name="connsiteY141" fmla="*/ 56234 h 368705"/>
                <a:gd name="connsiteX142" fmla="*/ 61407 w 278916"/>
                <a:gd name="connsiteY142" fmla="*/ 49470 h 368705"/>
                <a:gd name="connsiteX143" fmla="*/ 63662 w 278916"/>
                <a:gd name="connsiteY143" fmla="*/ 50664 h 368705"/>
                <a:gd name="connsiteX144" fmla="*/ 64722 w 278916"/>
                <a:gd name="connsiteY144" fmla="*/ 52918 h 368705"/>
                <a:gd name="connsiteX145" fmla="*/ 68171 w 278916"/>
                <a:gd name="connsiteY145" fmla="*/ 55173 h 368705"/>
                <a:gd name="connsiteX146" fmla="*/ 71487 w 278916"/>
                <a:gd name="connsiteY146" fmla="*/ 53980 h 368705"/>
                <a:gd name="connsiteX147" fmla="*/ 70293 w 278916"/>
                <a:gd name="connsiteY147" fmla="*/ 52918 h 368705"/>
                <a:gd name="connsiteX148" fmla="*/ 70293 w 278916"/>
                <a:gd name="connsiteY148" fmla="*/ 51724 h 368705"/>
                <a:gd name="connsiteX149" fmla="*/ 71487 w 278916"/>
                <a:gd name="connsiteY149" fmla="*/ 49470 h 368705"/>
                <a:gd name="connsiteX150" fmla="*/ 73741 w 278916"/>
                <a:gd name="connsiteY150" fmla="*/ 51724 h 368705"/>
                <a:gd name="connsiteX151" fmla="*/ 74935 w 278916"/>
                <a:gd name="connsiteY151" fmla="*/ 50664 h 368705"/>
                <a:gd name="connsiteX152" fmla="*/ 70426 w 278916"/>
                <a:gd name="connsiteY152" fmla="*/ 43900 h 368705"/>
                <a:gd name="connsiteX153" fmla="*/ 70426 w 278916"/>
                <a:gd name="connsiteY153" fmla="*/ 42839 h 368705"/>
                <a:gd name="connsiteX154" fmla="*/ 67110 w 278916"/>
                <a:gd name="connsiteY154" fmla="*/ 40584 h 368705"/>
                <a:gd name="connsiteX155" fmla="*/ 69365 w 278916"/>
                <a:gd name="connsiteY155" fmla="*/ 38329 h 368705"/>
                <a:gd name="connsiteX156" fmla="*/ 64855 w 278916"/>
                <a:gd name="connsiteY156" fmla="*/ 29310 h 368705"/>
                <a:gd name="connsiteX157" fmla="*/ 78383 w 278916"/>
                <a:gd name="connsiteY157" fmla="*/ 24801 h 368705"/>
                <a:gd name="connsiteX158" fmla="*/ 84086 w 278916"/>
                <a:gd name="connsiteY158" fmla="*/ 12467 h 368705"/>
                <a:gd name="connsiteX159" fmla="*/ 93105 w 278916"/>
                <a:gd name="connsiteY159" fmla="*/ 7957 h 368705"/>
                <a:gd name="connsiteX160" fmla="*/ 95360 w 278916"/>
                <a:gd name="connsiteY160" fmla="*/ 5703 h 368705"/>
                <a:gd name="connsiteX161" fmla="*/ 96554 w 278916"/>
                <a:gd name="connsiteY161" fmla="*/ 7957 h 368705"/>
                <a:gd name="connsiteX162" fmla="*/ 97614 w 278916"/>
                <a:gd name="connsiteY162" fmla="*/ 7957 h 368705"/>
                <a:gd name="connsiteX163" fmla="*/ 96554 w 278916"/>
                <a:gd name="connsiteY163" fmla="*/ 4642 h 368705"/>
                <a:gd name="connsiteX164" fmla="*/ 99869 w 278916"/>
                <a:gd name="connsiteY164" fmla="*/ 133 h 36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278916" h="368705">
                  <a:moveTo>
                    <a:pt x="100134" y="0"/>
                  </a:moveTo>
                  <a:lnTo>
                    <a:pt x="133822" y="44960"/>
                  </a:lnTo>
                  <a:lnTo>
                    <a:pt x="157430" y="66314"/>
                  </a:lnTo>
                  <a:lnTo>
                    <a:pt x="165255" y="73078"/>
                  </a:lnTo>
                  <a:lnTo>
                    <a:pt x="169764" y="77587"/>
                  </a:lnTo>
                  <a:lnTo>
                    <a:pt x="174273" y="80903"/>
                  </a:lnTo>
                  <a:lnTo>
                    <a:pt x="193372" y="95491"/>
                  </a:lnTo>
                  <a:lnTo>
                    <a:pt x="222682" y="120294"/>
                  </a:lnTo>
                  <a:lnTo>
                    <a:pt x="250799" y="156235"/>
                  </a:lnTo>
                  <a:lnTo>
                    <a:pt x="272153" y="166315"/>
                  </a:lnTo>
                  <a:lnTo>
                    <a:pt x="278917" y="170825"/>
                  </a:lnTo>
                  <a:lnTo>
                    <a:pt x="258624" y="180904"/>
                  </a:lnTo>
                  <a:lnTo>
                    <a:pt x="256370" y="178649"/>
                  </a:lnTo>
                  <a:lnTo>
                    <a:pt x="255176" y="179711"/>
                  </a:lnTo>
                  <a:lnTo>
                    <a:pt x="255176" y="181965"/>
                  </a:lnTo>
                  <a:lnTo>
                    <a:pt x="232629" y="192045"/>
                  </a:lnTo>
                  <a:lnTo>
                    <a:pt x="226927" y="186475"/>
                  </a:lnTo>
                  <a:lnTo>
                    <a:pt x="223611" y="187668"/>
                  </a:lnTo>
                  <a:lnTo>
                    <a:pt x="226927" y="194432"/>
                  </a:lnTo>
                  <a:lnTo>
                    <a:pt x="215653" y="200002"/>
                  </a:lnTo>
                  <a:lnTo>
                    <a:pt x="216847" y="202258"/>
                  </a:lnTo>
                  <a:lnTo>
                    <a:pt x="210083" y="204512"/>
                  </a:lnTo>
                  <a:lnTo>
                    <a:pt x="209022" y="203451"/>
                  </a:lnTo>
                  <a:lnTo>
                    <a:pt x="200003" y="207961"/>
                  </a:lnTo>
                  <a:lnTo>
                    <a:pt x="201064" y="211409"/>
                  </a:lnTo>
                  <a:lnTo>
                    <a:pt x="195494" y="214725"/>
                  </a:lnTo>
                  <a:lnTo>
                    <a:pt x="189923" y="219234"/>
                  </a:lnTo>
                  <a:lnTo>
                    <a:pt x="187669" y="213663"/>
                  </a:lnTo>
                  <a:lnTo>
                    <a:pt x="186608" y="214725"/>
                  </a:lnTo>
                  <a:lnTo>
                    <a:pt x="170825" y="221488"/>
                  </a:lnTo>
                  <a:lnTo>
                    <a:pt x="166316" y="215918"/>
                  </a:lnTo>
                  <a:lnTo>
                    <a:pt x="165255" y="215918"/>
                  </a:lnTo>
                  <a:lnTo>
                    <a:pt x="157430" y="213663"/>
                  </a:lnTo>
                  <a:lnTo>
                    <a:pt x="155175" y="221488"/>
                  </a:lnTo>
                  <a:lnTo>
                    <a:pt x="153981" y="221488"/>
                  </a:lnTo>
                  <a:lnTo>
                    <a:pt x="152920" y="220295"/>
                  </a:lnTo>
                  <a:lnTo>
                    <a:pt x="152920" y="219234"/>
                  </a:lnTo>
                  <a:lnTo>
                    <a:pt x="149605" y="219234"/>
                  </a:lnTo>
                  <a:lnTo>
                    <a:pt x="152920" y="224804"/>
                  </a:lnTo>
                  <a:lnTo>
                    <a:pt x="156236" y="229313"/>
                  </a:lnTo>
                  <a:lnTo>
                    <a:pt x="155175" y="230375"/>
                  </a:lnTo>
                  <a:lnTo>
                    <a:pt x="152920" y="228119"/>
                  </a:lnTo>
                  <a:lnTo>
                    <a:pt x="148411" y="230375"/>
                  </a:lnTo>
                  <a:lnTo>
                    <a:pt x="147350" y="275336"/>
                  </a:lnTo>
                  <a:lnTo>
                    <a:pt x="145095" y="282099"/>
                  </a:lnTo>
                  <a:lnTo>
                    <a:pt x="140586" y="298943"/>
                  </a:lnTo>
                  <a:lnTo>
                    <a:pt x="138331" y="298943"/>
                  </a:lnTo>
                  <a:lnTo>
                    <a:pt x="138331" y="305707"/>
                  </a:lnTo>
                  <a:lnTo>
                    <a:pt x="133822" y="300137"/>
                  </a:lnTo>
                  <a:lnTo>
                    <a:pt x="136076" y="296689"/>
                  </a:lnTo>
                  <a:lnTo>
                    <a:pt x="134883" y="289924"/>
                  </a:lnTo>
                  <a:lnTo>
                    <a:pt x="123609" y="294433"/>
                  </a:lnTo>
                  <a:lnTo>
                    <a:pt x="132628" y="314726"/>
                  </a:lnTo>
                  <a:lnTo>
                    <a:pt x="134883" y="319236"/>
                  </a:lnTo>
                  <a:lnTo>
                    <a:pt x="120294" y="368706"/>
                  </a:lnTo>
                  <a:lnTo>
                    <a:pt x="116846" y="365390"/>
                  </a:lnTo>
                  <a:lnTo>
                    <a:pt x="117906" y="364329"/>
                  </a:lnTo>
                  <a:lnTo>
                    <a:pt x="116846" y="362074"/>
                  </a:lnTo>
                  <a:lnTo>
                    <a:pt x="114591" y="360880"/>
                  </a:lnTo>
                  <a:lnTo>
                    <a:pt x="115784" y="359820"/>
                  </a:lnTo>
                  <a:lnTo>
                    <a:pt x="115784" y="358626"/>
                  </a:lnTo>
                  <a:lnTo>
                    <a:pt x="111275" y="357564"/>
                  </a:lnTo>
                  <a:lnTo>
                    <a:pt x="111275" y="356504"/>
                  </a:lnTo>
                  <a:lnTo>
                    <a:pt x="110081" y="354249"/>
                  </a:lnTo>
                  <a:lnTo>
                    <a:pt x="110081" y="351994"/>
                  </a:lnTo>
                  <a:lnTo>
                    <a:pt x="111275" y="351994"/>
                  </a:lnTo>
                  <a:lnTo>
                    <a:pt x="111275" y="354249"/>
                  </a:lnTo>
                  <a:lnTo>
                    <a:pt x="112469" y="355310"/>
                  </a:lnTo>
                  <a:lnTo>
                    <a:pt x="113530" y="355310"/>
                  </a:lnTo>
                  <a:lnTo>
                    <a:pt x="113530" y="354249"/>
                  </a:lnTo>
                  <a:lnTo>
                    <a:pt x="111275" y="350800"/>
                  </a:lnTo>
                  <a:lnTo>
                    <a:pt x="106766" y="345230"/>
                  </a:lnTo>
                  <a:lnTo>
                    <a:pt x="106766" y="344169"/>
                  </a:lnTo>
                  <a:lnTo>
                    <a:pt x="104511" y="342976"/>
                  </a:lnTo>
                  <a:lnTo>
                    <a:pt x="103317" y="342976"/>
                  </a:lnTo>
                  <a:lnTo>
                    <a:pt x="102124" y="341914"/>
                  </a:lnTo>
                  <a:lnTo>
                    <a:pt x="103317" y="340721"/>
                  </a:lnTo>
                  <a:lnTo>
                    <a:pt x="97614" y="335150"/>
                  </a:lnTo>
                  <a:lnTo>
                    <a:pt x="96554" y="335150"/>
                  </a:lnTo>
                  <a:lnTo>
                    <a:pt x="93105" y="331835"/>
                  </a:lnTo>
                  <a:lnTo>
                    <a:pt x="90850" y="331835"/>
                  </a:lnTo>
                  <a:lnTo>
                    <a:pt x="89657" y="329580"/>
                  </a:lnTo>
                  <a:lnTo>
                    <a:pt x="89657" y="322816"/>
                  </a:lnTo>
                  <a:lnTo>
                    <a:pt x="90850" y="320561"/>
                  </a:lnTo>
                  <a:lnTo>
                    <a:pt x="90850" y="321756"/>
                  </a:lnTo>
                  <a:lnTo>
                    <a:pt x="92044" y="320561"/>
                  </a:lnTo>
                  <a:lnTo>
                    <a:pt x="89789" y="318307"/>
                  </a:lnTo>
                  <a:lnTo>
                    <a:pt x="88728" y="320561"/>
                  </a:lnTo>
                  <a:lnTo>
                    <a:pt x="86474" y="320561"/>
                  </a:lnTo>
                  <a:lnTo>
                    <a:pt x="86474" y="319500"/>
                  </a:lnTo>
                  <a:lnTo>
                    <a:pt x="87667" y="319500"/>
                  </a:lnTo>
                  <a:lnTo>
                    <a:pt x="86474" y="317246"/>
                  </a:lnTo>
                  <a:lnTo>
                    <a:pt x="85412" y="316185"/>
                  </a:lnTo>
                  <a:lnTo>
                    <a:pt x="85412" y="318440"/>
                  </a:lnTo>
                  <a:cubicBezTo>
                    <a:pt x="66447" y="291516"/>
                    <a:pt x="46685" y="257033"/>
                    <a:pt x="26924" y="230639"/>
                  </a:cubicBezTo>
                  <a:lnTo>
                    <a:pt x="32494" y="226130"/>
                  </a:lnTo>
                  <a:lnTo>
                    <a:pt x="30240" y="217112"/>
                  </a:lnTo>
                  <a:lnTo>
                    <a:pt x="27985" y="212602"/>
                  </a:lnTo>
                  <a:lnTo>
                    <a:pt x="22414" y="214857"/>
                  </a:lnTo>
                  <a:lnTo>
                    <a:pt x="20160" y="211541"/>
                  </a:lnTo>
                  <a:lnTo>
                    <a:pt x="17905" y="183424"/>
                  </a:lnTo>
                  <a:lnTo>
                    <a:pt x="11141" y="174405"/>
                  </a:lnTo>
                  <a:lnTo>
                    <a:pt x="8886" y="175599"/>
                  </a:lnTo>
                  <a:lnTo>
                    <a:pt x="7825" y="172151"/>
                  </a:lnTo>
                  <a:lnTo>
                    <a:pt x="5571" y="173345"/>
                  </a:lnTo>
                  <a:lnTo>
                    <a:pt x="0" y="149737"/>
                  </a:lnTo>
                  <a:lnTo>
                    <a:pt x="3316" y="148543"/>
                  </a:lnTo>
                  <a:lnTo>
                    <a:pt x="5571" y="150798"/>
                  </a:lnTo>
                  <a:lnTo>
                    <a:pt x="7825" y="148543"/>
                  </a:lnTo>
                  <a:lnTo>
                    <a:pt x="5571" y="145227"/>
                  </a:lnTo>
                  <a:lnTo>
                    <a:pt x="3316" y="144034"/>
                  </a:lnTo>
                  <a:lnTo>
                    <a:pt x="2255" y="141779"/>
                  </a:lnTo>
                  <a:lnTo>
                    <a:pt x="6764" y="141779"/>
                  </a:lnTo>
                  <a:lnTo>
                    <a:pt x="6764" y="140585"/>
                  </a:lnTo>
                  <a:lnTo>
                    <a:pt x="14589" y="140585"/>
                  </a:lnTo>
                  <a:lnTo>
                    <a:pt x="16844" y="141779"/>
                  </a:lnTo>
                  <a:lnTo>
                    <a:pt x="17905" y="141779"/>
                  </a:lnTo>
                  <a:lnTo>
                    <a:pt x="20160" y="145095"/>
                  </a:lnTo>
                  <a:lnTo>
                    <a:pt x="24669" y="146155"/>
                  </a:lnTo>
                  <a:lnTo>
                    <a:pt x="25730" y="147349"/>
                  </a:lnTo>
                  <a:lnTo>
                    <a:pt x="26791" y="147349"/>
                  </a:lnTo>
                  <a:lnTo>
                    <a:pt x="29046" y="145095"/>
                  </a:lnTo>
                  <a:lnTo>
                    <a:pt x="32361" y="148411"/>
                  </a:lnTo>
                  <a:lnTo>
                    <a:pt x="30107" y="152920"/>
                  </a:lnTo>
                  <a:lnTo>
                    <a:pt x="32361" y="153981"/>
                  </a:lnTo>
                  <a:lnTo>
                    <a:pt x="34616" y="157429"/>
                  </a:lnTo>
                  <a:lnTo>
                    <a:pt x="35810" y="159684"/>
                  </a:lnTo>
                  <a:lnTo>
                    <a:pt x="38065" y="157429"/>
                  </a:lnTo>
                  <a:lnTo>
                    <a:pt x="75200" y="130373"/>
                  </a:lnTo>
                  <a:lnTo>
                    <a:pt x="79710" y="127057"/>
                  </a:lnTo>
                  <a:lnTo>
                    <a:pt x="75200" y="121487"/>
                  </a:lnTo>
                  <a:lnTo>
                    <a:pt x="63927" y="100134"/>
                  </a:lnTo>
                  <a:lnTo>
                    <a:pt x="61672" y="101195"/>
                  </a:lnTo>
                  <a:lnTo>
                    <a:pt x="48144" y="78648"/>
                  </a:lnTo>
                  <a:lnTo>
                    <a:pt x="49205" y="75200"/>
                  </a:lnTo>
                  <a:lnTo>
                    <a:pt x="46950" y="76394"/>
                  </a:lnTo>
                  <a:lnTo>
                    <a:pt x="42441" y="68568"/>
                  </a:lnTo>
                  <a:lnTo>
                    <a:pt x="52521" y="58489"/>
                  </a:lnTo>
                  <a:lnTo>
                    <a:pt x="53582" y="59550"/>
                  </a:lnTo>
                  <a:lnTo>
                    <a:pt x="55837" y="62998"/>
                  </a:lnTo>
                  <a:lnTo>
                    <a:pt x="56897" y="61804"/>
                  </a:lnTo>
                  <a:lnTo>
                    <a:pt x="54643" y="56234"/>
                  </a:lnTo>
                  <a:lnTo>
                    <a:pt x="61407" y="49470"/>
                  </a:lnTo>
                  <a:lnTo>
                    <a:pt x="63662" y="50664"/>
                  </a:lnTo>
                  <a:lnTo>
                    <a:pt x="64722" y="52918"/>
                  </a:lnTo>
                  <a:lnTo>
                    <a:pt x="68171" y="55173"/>
                  </a:lnTo>
                  <a:lnTo>
                    <a:pt x="71487" y="53980"/>
                  </a:lnTo>
                  <a:lnTo>
                    <a:pt x="70293" y="52918"/>
                  </a:lnTo>
                  <a:lnTo>
                    <a:pt x="70293" y="51724"/>
                  </a:lnTo>
                  <a:lnTo>
                    <a:pt x="71487" y="49470"/>
                  </a:lnTo>
                  <a:lnTo>
                    <a:pt x="73741" y="51724"/>
                  </a:lnTo>
                  <a:lnTo>
                    <a:pt x="74935" y="50664"/>
                  </a:lnTo>
                  <a:lnTo>
                    <a:pt x="70426" y="43900"/>
                  </a:lnTo>
                  <a:lnTo>
                    <a:pt x="70426" y="42839"/>
                  </a:lnTo>
                  <a:lnTo>
                    <a:pt x="67110" y="40584"/>
                  </a:lnTo>
                  <a:lnTo>
                    <a:pt x="69365" y="38329"/>
                  </a:lnTo>
                  <a:lnTo>
                    <a:pt x="64855" y="29310"/>
                  </a:lnTo>
                  <a:lnTo>
                    <a:pt x="78383" y="24801"/>
                  </a:lnTo>
                  <a:lnTo>
                    <a:pt x="84086" y="12467"/>
                  </a:lnTo>
                  <a:lnTo>
                    <a:pt x="93105" y="7957"/>
                  </a:lnTo>
                  <a:lnTo>
                    <a:pt x="95360" y="5703"/>
                  </a:lnTo>
                  <a:lnTo>
                    <a:pt x="96554" y="7957"/>
                  </a:lnTo>
                  <a:lnTo>
                    <a:pt x="97614" y="7957"/>
                  </a:lnTo>
                  <a:lnTo>
                    <a:pt x="96554" y="4642"/>
                  </a:lnTo>
                  <a:lnTo>
                    <a:pt x="99869" y="133"/>
                  </a:lnTo>
                </a:path>
              </a:pathLst>
            </a:custGeom>
            <a:noFill/>
            <a:ln w="3315" cap="flat">
              <a:solidFill>
                <a:schemeClr val="bg1">
                  <a:lumMod val="65000"/>
                </a:schemeClr>
              </a:solidFill>
              <a:prstDash val="solid"/>
              <a:miter/>
            </a:ln>
          </p:spPr>
          <p:txBody>
            <a:bodyPr rtlCol="0" anchor="ctr"/>
            <a:lstStyle/>
            <a:p>
              <a:endParaRPr lang="en-FI" sz="816"/>
            </a:p>
          </p:txBody>
        </p:sp>
        <p:sp>
          <p:nvSpPr>
            <p:cNvPr id="985" name="Freeform: Shape 984">
              <a:extLst>
                <a:ext uri="{FF2B5EF4-FFF2-40B4-BE49-F238E27FC236}">
                  <a16:creationId xmlns:a16="http://schemas.microsoft.com/office/drawing/2014/main" id="{F12FAAA5-1A5A-8B6D-D80F-1C7B0B484928}"/>
                </a:ext>
              </a:extLst>
            </p:cNvPr>
            <p:cNvSpPr/>
            <p:nvPr/>
          </p:nvSpPr>
          <p:spPr>
            <a:xfrm>
              <a:off x="4886007" y="8671535"/>
              <a:ext cx="448547" cy="345495"/>
            </a:xfrm>
            <a:custGeom>
              <a:avLst/>
              <a:gdLst>
                <a:gd name="connsiteX0" fmla="*/ 185679 w 448547"/>
                <a:gd name="connsiteY0" fmla="*/ 265 h 345495"/>
                <a:gd name="connsiteX1" fmla="*/ 211542 w 448547"/>
                <a:gd name="connsiteY1" fmla="*/ 11539 h 345495"/>
                <a:gd name="connsiteX2" fmla="*/ 217112 w 448547"/>
                <a:gd name="connsiteY2" fmla="*/ 14987 h 345495"/>
                <a:gd name="connsiteX3" fmla="*/ 248545 w 448547"/>
                <a:gd name="connsiteY3" fmla="*/ 20557 h 345495"/>
                <a:gd name="connsiteX4" fmla="*/ 263134 w 448547"/>
                <a:gd name="connsiteY4" fmla="*/ 37401 h 345495"/>
                <a:gd name="connsiteX5" fmla="*/ 266449 w 448547"/>
                <a:gd name="connsiteY5" fmla="*/ 36340 h 345495"/>
                <a:gd name="connsiteX6" fmla="*/ 272020 w 448547"/>
                <a:gd name="connsiteY6" fmla="*/ 44165 h 345495"/>
                <a:gd name="connsiteX7" fmla="*/ 269765 w 448547"/>
                <a:gd name="connsiteY7" fmla="*/ 45359 h 345495"/>
                <a:gd name="connsiteX8" fmla="*/ 369899 w 448547"/>
                <a:gd name="connsiteY8" fmla="*/ 109551 h 345495"/>
                <a:gd name="connsiteX9" fmla="*/ 369899 w 448547"/>
                <a:gd name="connsiteY9" fmla="*/ 112867 h 345495"/>
                <a:gd name="connsiteX10" fmla="*/ 368838 w 448547"/>
                <a:gd name="connsiteY10" fmla="*/ 113927 h 345495"/>
                <a:gd name="connsiteX11" fmla="*/ 369899 w 448547"/>
                <a:gd name="connsiteY11" fmla="*/ 115121 h 345495"/>
                <a:gd name="connsiteX12" fmla="*/ 380112 w 448547"/>
                <a:gd name="connsiteY12" fmla="*/ 117375 h 345495"/>
                <a:gd name="connsiteX13" fmla="*/ 381173 w 448547"/>
                <a:gd name="connsiteY13" fmla="*/ 116182 h 345495"/>
                <a:gd name="connsiteX14" fmla="*/ 390192 w 448547"/>
                <a:gd name="connsiteY14" fmla="*/ 122946 h 345495"/>
                <a:gd name="connsiteX15" fmla="*/ 390192 w 448547"/>
                <a:gd name="connsiteY15" fmla="*/ 125201 h 345495"/>
                <a:gd name="connsiteX16" fmla="*/ 398017 w 448547"/>
                <a:gd name="connsiteY16" fmla="*/ 133025 h 345495"/>
                <a:gd name="connsiteX17" fmla="*/ 400271 w 448547"/>
                <a:gd name="connsiteY17" fmla="*/ 131832 h 345495"/>
                <a:gd name="connsiteX18" fmla="*/ 412606 w 448547"/>
                <a:gd name="connsiteY18" fmla="*/ 141912 h 345495"/>
                <a:gd name="connsiteX19" fmla="*/ 415921 w 448547"/>
                <a:gd name="connsiteY19" fmla="*/ 146421 h 345495"/>
                <a:gd name="connsiteX20" fmla="*/ 448548 w 448547"/>
                <a:gd name="connsiteY20" fmla="*/ 175732 h 345495"/>
                <a:gd name="connsiteX21" fmla="*/ 409157 w 448547"/>
                <a:gd name="connsiteY21" fmla="*/ 240985 h 345495"/>
                <a:gd name="connsiteX22" fmla="*/ 392314 w 448547"/>
                <a:gd name="connsiteY22" fmla="*/ 268041 h 345495"/>
                <a:gd name="connsiteX23" fmla="*/ 377724 w 448547"/>
                <a:gd name="connsiteY23" fmla="*/ 292842 h 345495"/>
                <a:gd name="connsiteX24" fmla="*/ 377724 w 448547"/>
                <a:gd name="connsiteY24" fmla="*/ 293903 h 345495"/>
                <a:gd name="connsiteX25" fmla="*/ 355178 w 448547"/>
                <a:gd name="connsiteY25" fmla="*/ 283823 h 345495"/>
                <a:gd name="connsiteX26" fmla="*/ 347353 w 448547"/>
                <a:gd name="connsiteY26" fmla="*/ 293903 h 345495"/>
                <a:gd name="connsiteX27" fmla="*/ 346159 w 448547"/>
                <a:gd name="connsiteY27" fmla="*/ 293903 h 345495"/>
                <a:gd name="connsiteX28" fmla="*/ 342843 w 448547"/>
                <a:gd name="connsiteY28" fmla="*/ 296158 h 345495"/>
                <a:gd name="connsiteX29" fmla="*/ 344037 w 448547"/>
                <a:gd name="connsiteY29" fmla="*/ 299473 h 345495"/>
                <a:gd name="connsiteX30" fmla="*/ 341782 w 448547"/>
                <a:gd name="connsiteY30" fmla="*/ 305044 h 345495"/>
                <a:gd name="connsiteX31" fmla="*/ 332763 w 448547"/>
                <a:gd name="connsiteY31" fmla="*/ 298280 h 345495"/>
                <a:gd name="connsiteX32" fmla="*/ 327193 w 448547"/>
                <a:gd name="connsiteY32" fmla="*/ 300535 h 345495"/>
                <a:gd name="connsiteX33" fmla="*/ 323878 w 448547"/>
                <a:gd name="connsiteY33" fmla="*/ 299341 h 345495"/>
                <a:gd name="connsiteX34" fmla="*/ 322684 w 448547"/>
                <a:gd name="connsiteY34" fmla="*/ 299341 h 345495"/>
                <a:gd name="connsiteX35" fmla="*/ 318175 w 448547"/>
                <a:gd name="connsiteY35" fmla="*/ 296026 h 345495"/>
                <a:gd name="connsiteX36" fmla="*/ 319368 w 448547"/>
                <a:gd name="connsiteY36" fmla="*/ 294832 h 345495"/>
                <a:gd name="connsiteX37" fmla="*/ 324938 w 448547"/>
                <a:gd name="connsiteY37" fmla="*/ 293770 h 345495"/>
                <a:gd name="connsiteX38" fmla="*/ 322684 w 448547"/>
                <a:gd name="connsiteY38" fmla="*/ 291516 h 345495"/>
                <a:gd name="connsiteX39" fmla="*/ 317113 w 448547"/>
                <a:gd name="connsiteY39" fmla="*/ 292710 h 345495"/>
                <a:gd name="connsiteX40" fmla="*/ 312604 w 448547"/>
                <a:gd name="connsiteY40" fmla="*/ 288200 h 345495"/>
                <a:gd name="connsiteX41" fmla="*/ 310349 w 448547"/>
                <a:gd name="connsiteY41" fmla="*/ 287007 h 345495"/>
                <a:gd name="connsiteX42" fmla="*/ 309288 w 448547"/>
                <a:gd name="connsiteY42" fmla="*/ 288200 h 345495"/>
                <a:gd name="connsiteX43" fmla="*/ 310349 w 448547"/>
                <a:gd name="connsiteY43" fmla="*/ 291516 h 345495"/>
                <a:gd name="connsiteX44" fmla="*/ 309288 w 448547"/>
                <a:gd name="connsiteY44" fmla="*/ 291516 h 345495"/>
                <a:gd name="connsiteX45" fmla="*/ 308228 w 448547"/>
                <a:gd name="connsiteY45" fmla="*/ 290455 h 345495"/>
                <a:gd name="connsiteX46" fmla="*/ 304779 w 448547"/>
                <a:gd name="connsiteY46" fmla="*/ 297219 h 345495"/>
                <a:gd name="connsiteX47" fmla="*/ 292445 w 448547"/>
                <a:gd name="connsiteY47" fmla="*/ 284885 h 345495"/>
                <a:gd name="connsiteX48" fmla="*/ 295761 w 448547"/>
                <a:gd name="connsiteY48" fmla="*/ 281436 h 345495"/>
                <a:gd name="connsiteX49" fmla="*/ 292445 w 448547"/>
                <a:gd name="connsiteY49" fmla="*/ 278120 h 345495"/>
                <a:gd name="connsiteX50" fmla="*/ 288996 w 448547"/>
                <a:gd name="connsiteY50" fmla="*/ 279182 h 345495"/>
                <a:gd name="connsiteX51" fmla="*/ 290057 w 448547"/>
                <a:gd name="connsiteY51" fmla="*/ 281436 h 345495"/>
                <a:gd name="connsiteX52" fmla="*/ 286742 w 448547"/>
                <a:gd name="connsiteY52" fmla="*/ 284885 h 345495"/>
                <a:gd name="connsiteX53" fmla="*/ 284487 w 448547"/>
                <a:gd name="connsiteY53" fmla="*/ 288200 h 345495"/>
                <a:gd name="connsiteX54" fmla="*/ 279978 w 448547"/>
                <a:gd name="connsiteY54" fmla="*/ 288200 h 345495"/>
                <a:gd name="connsiteX55" fmla="*/ 282232 w 448547"/>
                <a:gd name="connsiteY55" fmla="*/ 280376 h 345495"/>
                <a:gd name="connsiteX56" fmla="*/ 273214 w 448547"/>
                <a:gd name="connsiteY56" fmla="*/ 275866 h 345495"/>
                <a:gd name="connsiteX57" fmla="*/ 268704 w 448547"/>
                <a:gd name="connsiteY57" fmla="*/ 281436 h 345495"/>
                <a:gd name="connsiteX58" fmla="*/ 269765 w 448547"/>
                <a:gd name="connsiteY58" fmla="*/ 290455 h 345495"/>
                <a:gd name="connsiteX59" fmla="*/ 272020 w 448547"/>
                <a:gd name="connsiteY59" fmla="*/ 290455 h 345495"/>
                <a:gd name="connsiteX60" fmla="*/ 275336 w 448547"/>
                <a:gd name="connsiteY60" fmla="*/ 291516 h 345495"/>
                <a:gd name="connsiteX61" fmla="*/ 273081 w 448547"/>
                <a:gd name="connsiteY61" fmla="*/ 294832 h 345495"/>
                <a:gd name="connsiteX62" fmla="*/ 269765 w 448547"/>
                <a:gd name="connsiteY62" fmla="*/ 298280 h 345495"/>
                <a:gd name="connsiteX63" fmla="*/ 266449 w 448547"/>
                <a:gd name="connsiteY63" fmla="*/ 299341 h 345495"/>
                <a:gd name="connsiteX64" fmla="*/ 263134 w 448547"/>
                <a:gd name="connsiteY64" fmla="*/ 306105 h 345495"/>
                <a:gd name="connsiteX65" fmla="*/ 264327 w 448547"/>
                <a:gd name="connsiteY65" fmla="*/ 306105 h 345495"/>
                <a:gd name="connsiteX66" fmla="*/ 265389 w 448547"/>
                <a:gd name="connsiteY66" fmla="*/ 309420 h 345495"/>
                <a:gd name="connsiteX67" fmla="*/ 265389 w 448547"/>
                <a:gd name="connsiteY67" fmla="*/ 310482 h 345495"/>
                <a:gd name="connsiteX68" fmla="*/ 260879 w 448547"/>
                <a:gd name="connsiteY68" fmla="*/ 309420 h 345495"/>
                <a:gd name="connsiteX69" fmla="*/ 259818 w 448547"/>
                <a:gd name="connsiteY69" fmla="*/ 318440 h 345495"/>
                <a:gd name="connsiteX70" fmla="*/ 260879 w 448547"/>
                <a:gd name="connsiteY70" fmla="*/ 320694 h 345495"/>
                <a:gd name="connsiteX71" fmla="*/ 260879 w 448547"/>
                <a:gd name="connsiteY71" fmla="*/ 326397 h 345495"/>
                <a:gd name="connsiteX72" fmla="*/ 270959 w 448547"/>
                <a:gd name="connsiteY72" fmla="*/ 336477 h 345495"/>
                <a:gd name="connsiteX73" fmla="*/ 268704 w 448547"/>
                <a:gd name="connsiteY73" fmla="*/ 338731 h 345495"/>
                <a:gd name="connsiteX74" fmla="*/ 266449 w 448547"/>
                <a:gd name="connsiteY74" fmla="*/ 336477 h 345495"/>
                <a:gd name="connsiteX75" fmla="*/ 264195 w 448547"/>
                <a:gd name="connsiteY75" fmla="*/ 337670 h 345495"/>
                <a:gd name="connsiteX76" fmla="*/ 257431 w 448547"/>
                <a:gd name="connsiteY76" fmla="*/ 327591 h 345495"/>
                <a:gd name="connsiteX77" fmla="*/ 252922 w 448547"/>
                <a:gd name="connsiteY77" fmla="*/ 329846 h 345495"/>
                <a:gd name="connsiteX78" fmla="*/ 250667 w 448547"/>
                <a:gd name="connsiteY78" fmla="*/ 328652 h 345495"/>
                <a:gd name="connsiteX79" fmla="*/ 246157 w 448547"/>
                <a:gd name="connsiteY79" fmla="*/ 329846 h 345495"/>
                <a:gd name="connsiteX80" fmla="*/ 242842 w 448547"/>
                <a:gd name="connsiteY80" fmla="*/ 327591 h 345495"/>
                <a:gd name="connsiteX81" fmla="*/ 238332 w 448547"/>
                <a:gd name="connsiteY81" fmla="*/ 325336 h 345495"/>
                <a:gd name="connsiteX82" fmla="*/ 236078 w 448547"/>
                <a:gd name="connsiteY82" fmla="*/ 323081 h 345495"/>
                <a:gd name="connsiteX83" fmla="*/ 215786 w 448547"/>
                <a:gd name="connsiteY83" fmla="*/ 320827 h 345495"/>
                <a:gd name="connsiteX84" fmla="*/ 204512 w 448547"/>
                <a:gd name="connsiteY84" fmla="*/ 311808 h 345495"/>
                <a:gd name="connsiteX85" fmla="*/ 204512 w 448547"/>
                <a:gd name="connsiteY85" fmla="*/ 339925 h 345495"/>
                <a:gd name="connsiteX86" fmla="*/ 201064 w 448547"/>
                <a:gd name="connsiteY86" fmla="*/ 334355 h 345495"/>
                <a:gd name="connsiteX87" fmla="*/ 200003 w 448547"/>
                <a:gd name="connsiteY87" fmla="*/ 334355 h 345495"/>
                <a:gd name="connsiteX88" fmla="*/ 200003 w 448547"/>
                <a:gd name="connsiteY88" fmla="*/ 335416 h 345495"/>
                <a:gd name="connsiteX89" fmla="*/ 201064 w 448547"/>
                <a:gd name="connsiteY89" fmla="*/ 336477 h 345495"/>
                <a:gd name="connsiteX90" fmla="*/ 201064 w 448547"/>
                <a:gd name="connsiteY90" fmla="*/ 337670 h 345495"/>
                <a:gd name="connsiteX91" fmla="*/ 202258 w 448547"/>
                <a:gd name="connsiteY91" fmla="*/ 338731 h 345495"/>
                <a:gd name="connsiteX92" fmla="*/ 202258 w 448547"/>
                <a:gd name="connsiteY92" fmla="*/ 339925 h 345495"/>
                <a:gd name="connsiteX93" fmla="*/ 188730 w 448547"/>
                <a:gd name="connsiteY93" fmla="*/ 342180 h 345495"/>
                <a:gd name="connsiteX94" fmla="*/ 186475 w 448547"/>
                <a:gd name="connsiteY94" fmla="*/ 345496 h 345495"/>
                <a:gd name="connsiteX95" fmla="*/ 163928 w 448547"/>
                <a:gd name="connsiteY95" fmla="*/ 333161 h 345495"/>
                <a:gd name="connsiteX96" fmla="*/ 162867 w 448547"/>
                <a:gd name="connsiteY96" fmla="*/ 327591 h 345495"/>
                <a:gd name="connsiteX97" fmla="*/ 162867 w 448547"/>
                <a:gd name="connsiteY97" fmla="*/ 326530 h 345495"/>
                <a:gd name="connsiteX98" fmla="*/ 161673 w 448547"/>
                <a:gd name="connsiteY98" fmla="*/ 326530 h 345495"/>
                <a:gd name="connsiteX99" fmla="*/ 161673 w 448547"/>
                <a:gd name="connsiteY99" fmla="*/ 327591 h 345495"/>
                <a:gd name="connsiteX100" fmla="*/ 162867 w 448547"/>
                <a:gd name="connsiteY100" fmla="*/ 332100 h 345495"/>
                <a:gd name="connsiteX101" fmla="*/ 120161 w 448547"/>
                <a:gd name="connsiteY101" fmla="*/ 309553 h 345495"/>
                <a:gd name="connsiteX102" fmla="*/ 114591 w 448547"/>
                <a:gd name="connsiteY102" fmla="*/ 306237 h 345495"/>
                <a:gd name="connsiteX103" fmla="*/ 115784 w 448547"/>
                <a:gd name="connsiteY103" fmla="*/ 305044 h 345495"/>
                <a:gd name="connsiteX104" fmla="*/ 116845 w 448547"/>
                <a:gd name="connsiteY104" fmla="*/ 306237 h 345495"/>
                <a:gd name="connsiteX105" fmla="*/ 117906 w 448547"/>
                <a:gd name="connsiteY105" fmla="*/ 305044 h 345495"/>
                <a:gd name="connsiteX106" fmla="*/ 114591 w 448547"/>
                <a:gd name="connsiteY106" fmla="*/ 302789 h 345495"/>
                <a:gd name="connsiteX107" fmla="*/ 115784 w 448547"/>
                <a:gd name="connsiteY107" fmla="*/ 301729 h 345495"/>
                <a:gd name="connsiteX108" fmla="*/ 115784 w 448547"/>
                <a:gd name="connsiteY108" fmla="*/ 300667 h 345495"/>
                <a:gd name="connsiteX109" fmla="*/ 112336 w 448547"/>
                <a:gd name="connsiteY109" fmla="*/ 301729 h 345495"/>
                <a:gd name="connsiteX110" fmla="*/ 112336 w 448547"/>
                <a:gd name="connsiteY110" fmla="*/ 305044 h 345495"/>
                <a:gd name="connsiteX111" fmla="*/ 98808 w 448547"/>
                <a:gd name="connsiteY111" fmla="*/ 297219 h 345495"/>
                <a:gd name="connsiteX112" fmla="*/ 51592 w 448547"/>
                <a:gd name="connsiteY112" fmla="*/ 269102 h 345495"/>
                <a:gd name="connsiteX113" fmla="*/ 48277 w 448547"/>
                <a:gd name="connsiteY113" fmla="*/ 267909 h 345495"/>
                <a:gd name="connsiteX114" fmla="*/ 46022 w 448547"/>
                <a:gd name="connsiteY114" fmla="*/ 261144 h 345495"/>
                <a:gd name="connsiteX115" fmla="*/ 47083 w 448547"/>
                <a:gd name="connsiteY115" fmla="*/ 257696 h 345495"/>
                <a:gd name="connsiteX116" fmla="*/ 43767 w 448547"/>
                <a:gd name="connsiteY116" fmla="*/ 250932 h 345495"/>
                <a:gd name="connsiteX117" fmla="*/ 43767 w 448547"/>
                <a:gd name="connsiteY117" fmla="*/ 244168 h 345495"/>
                <a:gd name="connsiteX118" fmla="*/ 48277 w 448547"/>
                <a:gd name="connsiteY118" fmla="*/ 241913 h 345495"/>
                <a:gd name="connsiteX119" fmla="*/ 42706 w 448547"/>
                <a:gd name="connsiteY119" fmla="*/ 239659 h 345495"/>
                <a:gd name="connsiteX120" fmla="*/ 40452 w 448547"/>
                <a:gd name="connsiteY120" fmla="*/ 244168 h 345495"/>
                <a:gd name="connsiteX121" fmla="*/ 34881 w 448547"/>
                <a:gd name="connsiteY121" fmla="*/ 222815 h 345495"/>
                <a:gd name="connsiteX122" fmla="*/ 32626 w 448547"/>
                <a:gd name="connsiteY122" fmla="*/ 213796 h 345495"/>
                <a:gd name="connsiteX123" fmla="*/ 27056 w 448547"/>
                <a:gd name="connsiteY123" fmla="*/ 214857 h 345495"/>
                <a:gd name="connsiteX124" fmla="*/ 27056 w 448547"/>
                <a:gd name="connsiteY124" fmla="*/ 219366 h 345495"/>
                <a:gd name="connsiteX125" fmla="*/ 20292 w 448547"/>
                <a:gd name="connsiteY125" fmla="*/ 220428 h 345495"/>
                <a:gd name="connsiteX126" fmla="*/ 18038 w 448547"/>
                <a:gd name="connsiteY126" fmla="*/ 213663 h 345495"/>
                <a:gd name="connsiteX127" fmla="*/ 6764 w 448547"/>
                <a:gd name="connsiteY127" fmla="*/ 231701 h 345495"/>
                <a:gd name="connsiteX128" fmla="*/ 1061 w 448547"/>
                <a:gd name="connsiteY128" fmla="*/ 223876 h 345495"/>
                <a:gd name="connsiteX129" fmla="*/ 0 w 448547"/>
                <a:gd name="connsiteY129" fmla="*/ 221621 h 345495"/>
                <a:gd name="connsiteX130" fmla="*/ 25863 w 448547"/>
                <a:gd name="connsiteY130" fmla="*/ 199075 h 345495"/>
                <a:gd name="connsiteX131" fmla="*/ 27056 w 448547"/>
                <a:gd name="connsiteY131" fmla="*/ 197881 h 345495"/>
                <a:gd name="connsiteX132" fmla="*/ 41645 w 448547"/>
                <a:gd name="connsiteY132" fmla="*/ 148411 h 345495"/>
                <a:gd name="connsiteX133" fmla="*/ 39391 w 448547"/>
                <a:gd name="connsiteY133" fmla="*/ 143901 h 345495"/>
                <a:gd name="connsiteX134" fmla="*/ 30372 w 448547"/>
                <a:gd name="connsiteY134" fmla="*/ 123609 h 345495"/>
                <a:gd name="connsiteX135" fmla="*/ 41645 w 448547"/>
                <a:gd name="connsiteY135" fmla="*/ 119100 h 345495"/>
                <a:gd name="connsiteX136" fmla="*/ 42839 w 448547"/>
                <a:gd name="connsiteY136" fmla="*/ 125864 h 345495"/>
                <a:gd name="connsiteX137" fmla="*/ 40584 w 448547"/>
                <a:gd name="connsiteY137" fmla="*/ 129312 h 345495"/>
                <a:gd name="connsiteX138" fmla="*/ 45093 w 448547"/>
                <a:gd name="connsiteY138" fmla="*/ 134882 h 345495"/>
                <a:gd name="connsiteX139" fmla="*/ 45093 w 448547"/>
                <a:gd name="connsiteY139" fmla="*/ 128118 h 345495"/>
                <a:gd name="connsiteX140" fmla="*/ 47348 w 448547"/>
                <a:gd name="connsiteY140" fmla="*/ 128118 h 345495"/>
                <a:gd name="connsiteX141" fmla="*/ 51858 w 448547"/>
                <a:gd name="connsiteY141" fmla="*/ 111275 h 345495"/>
                <a:gd name="connsiteX142" fmla="*/ 54112 w 448547"/>
                <a:gd name="connsiteY142" fmla="*/ 104511 h 345495"/>
                <a:gd name="connsiteX143" fmla="*/ 55173 w 448547"/>
                <a:gd name="connsiteY143" fmla="*/ 59550 h 345495"/>
                <a:gd name="connsiteX144" fmla="*/ 59683 w 448547"/>
                <a:gd name="connsiteY144" fmla="*/ 57295 h 345495"/>
                <a:gd name="connsiteX145" fmla="*/ 61937 w 448547"/>
                <a:gd name="connsiteY145" fmla="*/ 59550 h 345495"/>
                <a:gd name="connsiteX146" fmla="*/ 62998 w 448547"/>
                <a:gd name="connsiteY146" fmla="*/ 58489 h 345495"/>
                <a:gd name="connsiteX147" fmla="*/ 59683 w 448547"/>
                <a:gd name="connsiteY147" fmla="*/ 53980 h 345495"/>
                <a:gd name="connsiteX148" fmla="*/ 56367 w 448547"/>
                <a:gd name="connsiteY148" fmla="*/ 48409 h 345495"/>
                <a:gd name="connsiteX149" fmla="*/ 59683 w 448547"/>
                <a:gd name="connsiteY149" fmla="*/ 48409 h 345495"/>
                <a:gd name="connsiteX150" fmla="*/ 59683 w 448547"/>
                <a:gd name="connsiteY150" fmla="*/ 49470 h 345495"/>
                <a:gd name="connsiteX151" fmla="*/ 60744 w 448547"/>
                <a:gd name="connsiteY151" fmla="*/ 50664 h 345495"/>
                <a:gd name="connsiteX152" fmla="*/ 61937 w 448547"/>
                <a:gd name="connsiteY152" fmla="*/ 50664 h 345495"/>
                <a:gd name="connsiteX153" fmla="*/ 64192 w 448547"/>
                <a:gd name="connsiteY153" fmla="*/ 42839 h 345495"/>
                <a:gd name="connsiteX154" fmla="*/ 72017 w 448547"/>
                <a:gd name="connsiteY154" fmla="*/ 45093 h 345495"/>
                <a:gd name="connsiteX155" fmla="*/ 73078 w 448547"/>
                <a:gd name="connsiteY155" fmla="*/ 45093 h 345495"/>
                <a:gd name="connsiteX156" fmla="*/ 77587 w 448547"/>
                <a:gd name="connsiteY156" fmla="*/ 50664 h 345495"/>
                <a:gd name="connsiteX157" fmla="*/ 93370 w 448547"/>
                <a:gd name="connsiteY157" fmla="*/ 43900 h 345495"/>
                <a:gd name="connsiteX158" fmla="*/ 94431 w 448547"/>
                <a:gd name="connsiteY158" fmla="*/ 42839 h 345495"/>
                <a:gd name="connsiteX159" fmla="*/ 96686 w 448547"/>
                <a:gd name="connsiteY159" fmla="*/ 48409 h 345495"/>
                <a:gd name="connsiteX160" fmla="*/ 102256 w 448547"/>
                <a:gd name="connsiteY160" fmla="*/ 43900 h 345495"/>
                <a:gd name="connsiteX161" fmla="*/ 107827 w 448547"/>
                <a:gd name="connsiteY161" fmla="*/ 40584 h 345495"/>
                <a:gd name="connsiteX162" fmla="*/ 106766 w 448547"/>
                <a:gd name="connsiteY162" fmla="*/ 37136 h 345495"/>
                <a:gd name="connsiteX163" fmla="*/ 115784 w 448547"/>
                <a:gd name="connsiteY163" fmla="*/ 32626 h 345495"/>
                <a:gd name="connsiteX164" fmla="*/ 116845 w 448547"/>
                <a:gd name="connsiteY164" fmla="*/ 33687 h 345495"/>
                <a:gd name="connsiteX165" fmla="*/ 123609 w 448547"/>
                <a:gd name="connsiteY165" fmla="*/ 31433 h 345495"/>
                <a:gd name="connsiteX166" fmla="*/ 122416 w 448547"/>
                <a:gd name="connsiteY166" fmla="*/ 29178 h 345495"/>
                <a:gd name="connsiteX167" fmla="*/ 133689 w 448547"/>
                <a:gd name="connsiteY167" fmla="*/ 23607 h 345495"/>
                <a:gd name="connsiteX168" fmla="*/ 130373 w 448547"/>
                <a:gd name="connsiteY168" fmla="*/ 16843 h 345495"/>
                <a:gd name="connsiteX169" fmla="*/ 133689 w 448547"/>
                <a:gd name="connsiteY169" fmla="*/ 15650 h 345495"/>
                <a:gd name="connsiteX170" fmla="*/ 139392 w 448547"/>
                <a:gd name="connsiteY170" fmla="*/ 21220 h 345495"/>
                <a:gd name="connsiteX171" fmla="*/ 161939 w 448547"/>
                <a:gd name="connsiteY171" fmla="*/ 11140 h 345495"/>
                <a:gd name="connsiteX172" fmla="*/ 161939 w 448547"/>
                <a:gd name="connsiteY172" fmla="*/ 8886 h 345495"/>
                <a:gd name="connsiteX173" fmla="*/ 163133 w 448547"/>
                <a:gd name="connsiteY173" fmla="*/ 7825 h 345495"/>
                <a:gd name="connsiteX174" fmla="*/ 165387 w 448547"/>
                <a:gd name="connsiteY174" fmla="*/ 10080 h 345495"/>
                <a:gd name="connsiteX175" fmla="*/ 185679 w 448547"/>
                <a:gd name="connsiteY175" fmla="*/ 0 h 34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48547" h="345495">
                  <a:moveTo>
                    <a:pt x="185679" y="265"/>
                  </a:moveTo>
                  <a:lnTo>
                    <a:pt x="211542" y="11539"/>
                  </a:lnTo>
                  <a:lnTo>
                    <a:pt x="217112" y="14987"/>
                  </a:lnTo>
                  <a:lnTo>
                    <a:pt x="248545" y="20557"/>
                  </a:lnTo>
                  <a:lnTo>
                    <a:pt x="263134" y="37401"/>
                  </a:lnTo>
                  <a:lnTo>
                    <a:pt x="266449" y="36340"/>
                  </a:lnTo>
                  <a:lnTo>
                    <a:pt x="272020" y="44165"/>
                  </a:lnTo>
                  <a:lnTo>
                    <a:pt x="269765" y="45359"/>
                  </a:lnTo>
                  <a:cubicBezTo>
                    <a:pt x="306768" y="89657"/>
                    <a:pt x="317246" y="81434"/>
                    <a:pt x="369899" y="109551"/>
                  </a:cubicBezTo>
                  <a:lnTo>
                    <a:pt x="369899" y="112867"/>
                  </a:lnTo>
                  <a:lnTo>
                    <a:pt x="368838" y="113927"/>
                  </a:lnTo>
                  <a:lnTo>
                    <a:pt x="369899" y="115121"/>
                  </a:lnTo>
                  <a:lnTo>
                    <a:pt x="380112" y="117375"/>
                  </a:lnTo>
                  <a:lnTo>
                    <a:pt x="381173" y="116182"/>
                  </a:lnTo>
                  <a:lnTo>
                    <a:pt x="390192" y="122946"/>
                  </a:lnTo>
                  <a:lnTo>
                    <a:pt x="390192" y="125201"/>
                  </a:lnTo>
                  <a:lnTo>
                    <a:pt x="398017" y="133025"/>
                  </a:lnTo>
                  <a:lnTo>
                    <a:pt x="400271" y="131832"/>
                  </a:lnTo>
                  <a:lnTo>
                    <a:pt x="412606" y="141912"/>
                  </a:lnTo>
                  <a:lnTo>
                    <a:pt x="415921" y="146421"/>
                  </a:lnTo>
                  <a:lnTo>
                    <a:pt x="448548" y="175732"/>
                  </a:lnTo>
                  <a:lnTo>
                    <a:pt x="409157" y="240985"/>
                  </a:lnTo>
                  <a:lnTo>
                    <a:pt x="392314" y="268041"/>
                  </a:lnTo>
                  <a:lnTo>
                    <a:pt x="377724" y="292842"/>
                  </a:lnTo>
                  <a:lnTo>
                    <a:pt x="377724" y="293903"/>
                  </a:lnTo>
                  <a:lnTo>
                    <a:pt x="355178" y="283823"/>
                  </a:lnTo>
                  <a:lnTo>
                    <a:pt x="347353" y="293903"/>
                  </a:lnTo>
                  <a:lnTo>
                    <a:pt x="346159" y="293903"/>
                  </a:lnTo>
                  <a:lnTo>
                    <a:pt x="342843" y="296158"/>
                  </a:lnTo>
                  <a:lnTo>
                    <a:pt x="344037" y="299473"/>
                  </a:lnTo>
                  <a:lnTo>
                    <a:pt x="341782" y="305044"/>
                  </a:lnTo>
                  <a:lnTo>
                    <a:pt x="332763" y="298280"/>
                  </a:lnTo>
                  <a:lnTo>
                    <a:pt x="327193" y="300535"/>
                  </a:lnTo>
                  <a:lnTo>
                    <a:pt x="323878" y="299341"/>
                  </a:lnTo>
                  <a:lnTo>
                    <a:pt x="322684" y="299341"/>
                  </a:lnTo>
                  <a:lnTo>
                    <a:pt x="318175" y="296026"/>
                  </a:lnTo>
                  <a:lnTo>
                    <a:pt x="319368" y="294832"/>
                  </a:lnTo>
                  <a:lnTo>
                    <a:pt x="324938" y="293770"/>
                  </a:lnTo>
                  <a:lnTo>
                    <a:pt x="322684" y="291516"/>
                  </a:lnTo>
                  <a:lnTo>
                    <a:pt x="317113" y="292710"/>
                  </a:lnTo>
                  <a:lnTo>
                    <a:pt x="312604" y="288200"/>
                  </a:lnTo>
                  <a:lnTo>
                    <a:pt x="310349" y="287007"/>
                  </a:lnTo>
                  <a:lnTo>
                    <a:pt x="309288" y="288200"/>
                  </a:lnTo>
                  <a:lnTo>
                    <a:pt x="310349" y="291516"/>
                  </a:lnTo>
                  <a:lnTo>
                    <a:pt x="309288" y="291516"/>
                  </a:lnTo>
                  <a:lnTo>
                    <a:pt x="308228" y="290455"/>
                  </a:lnTo>
                  <a:lnTo>
                    <a:pt x="304779" y="297219"/>
                  </a:lnTo>
                  <a:lnTo>
                    <a:pt x="292445" y="284885"/>
                  </a:lnTo>
                  <a:lnTo>
                    <a:pt x="295761" y="281436"/>
                  </a:lnTo>
                  <a:lnTo>
                    <a:pt x="292445" y="278120"/>
                  </a:lnTo>
                  <a:lnTo>
                    <a:pt x="288996" y="279182"/>
                  </a:lnTo>
                  <a:lnTo>
                    <a:pt x="290057" y="281436"/>
                  </a:lnTo>
                  <a:lnTo>
                    <a:pt x="286742" y="284885"/>
                  </a:lnTo>
                  <a:lnTo>
                    <a:pt x="284487" y="288200"/>
                  </a:lnTo>
                  <a:lnTo>
                    <a:pt x="279978" y="288200"/>
                  </a:lnTo>
                  <a:lnTo>
                    <a:pt x="282232" y="280376"/>
                  </a:lnTo>
                  <a:lnTo>
                    <a:pt x="273214" y="275866"/>
                  </a:lnTo>
                  <a:lnTo>
                    <a:pt x="268704" y="281436"/>
                  </a:lnTo>
                  <a:lnTo>
                    <a:pt x="269765" y="290455"/>
                  </a:lnTo>
                  <a:lnTo>
                    <a:pt x="272020" y="290455"/>
                  </a:lnTo>
                  <a:lnTo>
                    <a:pt x="275336" y="291516"/>
                  </a:lnTo>
                  <a:lnTo>
                    <a:pt x="273081" y="294832"/>
                  </a:lnTo>
                  <a:lnTo>
                    <a:pt x="269765" y="298280"/>
                  </a:lnTo>
                  <a:lnTo>
                    <a:pt x="266449" y="299341"/>
                  </a:lnTo>
                  <a:lnTo>
                    <a:pt x="263134" y="306105"/>
                  </a:lnTo>
                  <a:lnTo>
                    <a:pt x="264327" y="306105"/>
                  </a:lnTo>
                  <a:lnTo>
                    <a:pt x="265389" y="309420"/>
                  </a:lnTo>
                  <a:lnTo>
                    <a:pt x="265389" y="310482"/>
                  </a:lnTo>
                  <a:lnTo>
                    <a:pt x="260879" y="309420"/>
                  </a:lnTo>
                  <a:lnTo>
                    <a:pt x="259818" y="318440"/>
                  </a:lnTo>
                  <a:lnTo>
                    <a:pt x="260879" y="320694"/>
                  </a:lnTo>
                  <a:lnTo>
                    <a:pt x="260879" y="326397"/>
                  </a:lnTo>
                  <a:lnTo>
                    <a:pt x="270959" y="336477"/>
                  </a:lnTo>
                  <a:lnTo>
                    <a:pt x="268704" y="338731"/>
                  </a:lnTo>
                  <a:lnTo>
                    <a:pt x="266449" y="336477"/>
                  </a:lnTo>
                  <a:lnTo>
                    <a:pt x="264195" y="337670"/>
                  </a:lnTo>
                  <a:lnTo>
                    <a:pt x="257431" y="327591"/>
                  </a:lnTo>
                  <a:lnTo>
                    <a:pt x="252922" y="329846"/>
                  </a:lnTo>
                  <a:lnTo>
                    <a:pt x="250667" y="328652"/>
                  </a:lnTo>
                  <a:lnTo>
                    <a:pt x="246157" y="329846"/>
                  </a:lnTo>
                  <a:lnTo>
                    <a:pt x="242842" y="327591"/>
                  </a:lnTo>
                  <a:lnTo>
                    <a:pt x="238332" y="325336"/>
                  </a:lnTo>
                  <a:lnTo>
                    <a:pt x="236078" y="323081"/>
                  </a:lnTo>
                  <a:lnTo>
                    <a:pt x="215786" y="320827"/>
                  </a:lnTo>
                  <a:lnTo>
                    <a:pt x="204512" y="311808"/>
                  </a:lnTo>
                  <a:lnTo>
                    <a:pt x="204512" y="339925"/>
                  </a:lnTo>
                  <a:lnTo>
                    <a:pt x="201064" y="334355"/>
                  </a:lnTo>
                  <a:lnTo>
                    <a:pt x="200003" y="334355"/>
                  </a:lnTo>
                  <a:lnTo>
                    <a:pt x="200003" y="335416"/>
                  </a:lnTo>
                  <a:lnTo>
                    <a:pt x="201064" y="336477"/>
                  </a:lnTo>
                  <a:lnTo>
                    <a:pt x="201064" y="337670"/>
                  </a:lnTo>
                  <a:lnTo>
                    <a:pt x="202258" y="338731"/>
                  </a:lnTo>
                  <a:lnTo>
                    <a:pt x="202258" y="339925"/>
                  </a:lnTo>
                  <a:lnTo>
                    <a:pt x="188730" y="342180"/>
                  </a:lnTo>
                  <a:lnTo>
                    <a:pt x="186475" y="345496"/>
                  </a:lnTo>
                  <a:lnTo>
                    <a:pt x="163928" y="333161"/>
                  </a:lnTo>
                  <a:lnTo>
                    <a:pt x="162867" y="327591"/>
                  </a:lnTo>
                  <a:lnTo>
                    <a:pt x="162867" y="326530"/>
                  </a:lnTo>
                  <a:lnTo>
                    <a:pt x="161673" y="326530"/>
                  </a:lnTo>
                  <a:lnTo>
                    <a:pt x="161673" y="327591"/>
                  </a:lnTo>
                  <a:lnTo>
                    <a:pt x="162867" y="332100"/>
                  </a:lnTo>
                  <a:lnTo>
                    <a:pt x="120161" y="309553"/>
                  </a:lnTo>
                  <a:lnTo>
                    <a:pt x="114591" y="306237"/>
                  </a:lnTo>
                  <a:lnTo>
                    <a:pt x="115784" y="305044"/>
                  </a:lnTo>
                  <a:lnTo>
                    <a:pt x="116845" y="306237"/>
                  </a:lnTo>
                  <a:lnTo>
                    <a:pt x="117906" y="305044"/>
                  </a:lnTo>
                  <a:lnTo>
                    <a:pt x="114591" y="302789"/>
                  </a:lnTo>
                  <a:lnTo>
                    <a:pt x="115784" y="301729"/>
                  </a:lnTo>
                  <a:lnTo>
                    <a:pt x="115784" y="300667"/>
                  </a:lnTo>
                  <a:lnTo>
                    <a:pt x="112336" y="301729"/>
                  </a:lnTo>
                  <a:lnTo>
                    <a:pt x="112336" y="305044"/>
                  </a:lnTo>
                  <a:lnTo>
                    <a:pt x="98808" y="297219"/>
                  </a:lnTo>
                  <a:lnTo>
                    <a:pt x="51592" y="269102"/>
                  </a:lnTo>
                  <a:lnTo>
                    <a:pt x="48277" y="267909"/>
                  </a:lnTo>
                  <a:lnTo>
                    <a:pt x="46022" y="261144"/>
                  </a:lnTo>
                  <a:lnTo>
                    <a:pt x="47083" y="257696"/>
                  </a:lnTo>
                  <a:lnTo>
                    <a:pt x="43767" y="250932"/>
                  </a:lnTo>
                  <a:lnTo>
                    <a:pt x="43767" y="244168"/>
                  </a:lnTo>
                  <a:lnTo>
                    <a:pt x="48277" y="241913"/>
                  </a:lnTo>
                  <a:lnTo>
                    <a:pt x="42706" y="239659"/>
                  </a:lnTo>
                  <a:lnTo>
                    <a:pt x="40452" y="244168"/>
                  </a:lnTo>
                  <a:lnTo>
                    <a:pt x="34881" y="222815"/>
                  </a:lnTo>
                  <a:lnTo>
                    <a:pt x="32626" y="213796"/>
                  </a:lnTo>
                  <a:lnTo>
                    <a:pt x="27056" y="214857"/>
                  </a:lnTo>
                  <a:lnTo>
                    <a:pt x="27056" y="219366"/>
                  </a:lnTo>
                  <a:lnTo>
                    <a:pt x="20292" y="220428"/>
                  </a:lnTo>
                  <a:lnTo>
                    <a:pt x="18038" y="213663"/>
                  </a:lnTo>
                  <a:lnTo>
                    <a:pt x="6764" y="231701"/>
                  </a:lnTo>
                  <a:lnTo>
                    <a:pt x="1061" y="223876"/>
                  </a:lnTo>
                  <a:lnTo>
                    <a:pt x="0" y="221621"/>
                  </a:lnTo>
                  <a:lnTo>
                    <a:pt x="25863" y="199075"/>
                  </a:lnTo>
                  <a:lnTo>
                    <a:pt x="27056" y="197881"/>
                  </a:lnTo>
                  <a:lnTo>
                    <a:pt x="41645" y="148411"/>
                  </a:lnTo>
                  <a:lnTo>
                    <a:pt x="39391" y="143901"/>
                  </a:lnTo>
                  <a:lnTo>
                    <a:pt x="30372" y="123609"/>
                  </a:lnTo>
                  <a:lnTo>
                    <a:pt x="41645" y="119100"/>
                  </a:lnTo>
                  <a:lnTo>
                    <a:pt x="42839" y="125864"/>
                  </a:lnTo>
                  <a:lnTo>
                    <a:pt x="40584" y="129312"/>
                  </a:lnTo>
                  <a:lnTo>
                    <a:pt x="45093" y="134882"/>
                  </a:lnTo>
                  <a:lnTo>
                    <a:pt x="45093" y="128118"/>
                  </a:lnTo>
                  <a:lnTo>
                    <a:pt x="47348" y="128118"/>
                  </a:lnTo>
                  <a:lnTo>
                    <a:pt x="51858" y="111275"/>
                  </a:lnTo>
                  <a:lnTo>
                    <a:pt x="54112" y="104511"/>
                  </a:lnTo>
                  <a:lnTo>
                    <a:pt x="55173" y="59550"/>
                  </a:lnTo>
                  <a:lnTo>
                    <a:pt x="59683" y="57295"/>
                  </a:lnTo>
                  <a:lnTo>
                    <a:pt x="61937" y="59550"/>
                  </a:lnTo>
                  <a:lnTo>
                    <a:pt x="62998" y="58489"/>
                  </a:lnTo>
                  <a:lnTo>
                    <a:pt x="59683" y="53980"/>
                  </a:lnTo>
                  <a:lnTo>
                    <a:pt x="56367" y="48409"/>
                  </a:lnTo>
                  <a:lnTo>
                    <a:pt x="59683" y="48409"/>
                  </a:lnTo>
                  <a:lnTo>
                    <a:pt x="59683" y="49470"/>
                  </a:lnTo>
                  <a:lnTo>
                    <a:pt x="60744" y="50664"/>
                  </a:lnTo>
                  <a:lnTo>
                    <a:pt x="61937" y="50664"/>
                  </a:lnTo>
                  <a:lnTo>
                    <a:pt x="64192" y="42839"/>
                  </a:lnTo>
                  <a:lnTo>
                    <a:pt x="72017" y="45093"/>
                  </a:lnTo>
                  <a:lnTo>
                    <a:pt x="73078" y="45093"/>
                  </a:lnTo>
                  <a:lnTo>
                    <a:pt x="77587" y="50664"/>
                  </a:lnTo>
                  <a:lnTo>
                    <a:pt x="93370" y="43900"/>
                  </a:lnTo>
                  <a:lnTo>
                    <a:pt x="94431" y="42839"/>
                  </a:lnTo>
                  <a:lnTo>
                    <a:pt x="96686" y="48409"/>
                  </a:lnTo>
                  <a:lnTo>
                    <a:pt x="102256" y="43900"/>
                  </a:lnTo>
                  <a:lnTo>
                    <a:pt x="107827" y="40584"/>
                  </a:lnTo>
                  <a:lnTo>
                    <a:pt x="106766" y="37136"/>
                  </a:lnTo>
                  <a:lnTo>
                    <a:pt x="115784" y="32626"/>
                  </a:lnTo>
                  <a:lnTo>
                    <a:pt x="116845" y="33687"/>
                  </a:lnTo>
                  <a:lnTo>
                    <a:pt x="123609" y="31433"/>
                  </a:lnTo>
                  <a:lnTo>
                    <a:pt x="122416" y="29178"/>
                  </a:lnTo>
                  <a:lnTo>
                    <a:pt x="133689" y="23607"/>
                  </a:lnTo>
                  <a:lnTo>
                    <a:pt x="130373" y="16843"/>
                  </a:lnTo>
                  <a:lnTo>
                    <a:pt x="133689" y="15650"/>
                  </a:lnTo>
                  <a:lnTo>
                    <a:pt x="139392" y="21220"/>
                  </a:lnTo>
                  <a:lnTo>
                    <a:pt x="161939" y="11140"/>
                  </a:lnTo>
                  <a:lnTo>
                    <a:pt x="161939" y="8886"/>
                  </a:lnTo>
                  <a:lnTo>
                    <a:pt x="163133" y="7825"/>
                  </a:lnTo>
                  <a:lnTo>
                    <a:pt x="165387" y="10080"/>
                  </a:lnTo>
                  <a:lnTo>
                    <a:pt x="185679" y="0"/>
                  </a:lnTo>
                </a:path>
              </a:pathLst>
            </a:custGeom>
            <a:noFill/>
            <a:ln w="3315" cap="flat">
              <a:solidFill>
                <a:schemeClr val="bg1">
                  <a:lumMod val="65000"/>
                </a:schemeClr>
              </a:solidFill>
              <a:prstDash val="solid"/>
              <a:miter/>
            </a:ln>
          </p:spPr>
          <p:txBody>
            <a:bodyPr rtlCol="0" anchor="ctr"/>
            <a:lstStyle/>
            <a:p>
              <a:endParaRPr lang="en-FI" sz="816"/>
            </a:p>
          </p:txBody>
        </p:sp>
        <p:sp>
          <p:nvSpPr>
            <p:cNvPr id="986" name="Freeform: Shape 985">
              <a:extLst>
                <a:ext uri="{FF2B5EF4-FFF2-40B4-BE49-F238E27FC236}">
                  <a16:creationId xmlns:a16="http://schemas.microsoft.com/office/drawing/2014/main" id="{8EE35249-0788-3515-B4B9-D5FBA64591A0}"/>
                </a:ext>
              </a:extLst>
            </p:cNvPr>
            <p:cNvSpPr/>
            <p:nvPr/>
          </p:nvSpPr>
          <p:spPr>
            <a:xfrm>
              <a:off x="4880835" y="8383202"/>
              <a:ext cx="353586" cy="286077"/>
            </a:xfrm>
            <a:custGeom>
              <a:avLst/>
              <a:gdLst>
                <a:gd name="connsiteX0" fmla="*/ 663 w 353586"/>
                <a:gd name="connsiteY0" fmla="*/ 103051 h 286077"/>
                <a:gd name="connsiteX1" fmla="*/ 9682 w 353586"/>
                <a:gd name="connsiteY1" fmla="*/ 96287 h 286077"/>
                <a:gd name="connsiteX2" fmla="*/ 4111 w 353586"/>
                <a:gd name="connsiteY2" fmla="*/ 86208 h 286077"/>
                <a:gd name="connsiteX3" fmla="*/ 5172 w 353586"/>
                <a:gd name="connsiteY3" fmla="*/ 86208 h 286077"/>
                <a:gd name="connsiteX4" fmla="*/ 8621 w 353586"/>
                <a:gd name="connsiteY4" fmla="*/ 89524 h 286077"/>
                <a:gd name="connsiteX5" fmla="*/ 19894 w 353586"/>
                <a:gd name="connsiteY5" fmla="*/ 82760 h 286077"/>
                <a:gd name="connsiteX6" fmla="*/ 19894 w 353586"/>
                <a:gd name="connsiteY6" fmla="*/ 80504 h 286077"/>
                <a:gd name="connsiteX7" fmla="*/ 18701 w 353586"/>
                <a:gd name="connsiteY7" fmla="*/ 80504 h 286077"/>
                <a:gd name="connsiteX8" fmla="*/ 18701 w 353586"/>
                <a:gd name="connsiteY8" fmla="*/ 78250 h 286077"/>
                <a:gd name="connsiteX9" fmla="*/ 17639 w 353586"/>
                <a:gd name="connsiteY9" fmla="*/ 73741 h 286077"/>
                <a:gd name="connsiteX10" fmla="*/ 24403 w 353586"/>
                <a:gd name="connsiteY10" fmla="*/ 70425 h 286077"/>
                <a:gd name="connsiteX11" fmla="*/ 27719 w 353586"/>
                <a:gd name="connsiteY11" fmla="*/ 73741 h 286077"/>
                <a:gd name="connsiteX12" fmla="*/ 25464 w 353586"/>
                <a:gd name="connsiteY12" fmla="*/ 75996 h 286077"/>
                <a:gd name="connsiteX13" fmla="*/ 27719 w 353586"/>
                <a:gd name="connsiteY13" fmla="*/ 77057 h 286077"/>
                <a:gd name="connsiteX14" fmla="*/ 26526 w 353586"/>
                <a:gd name="connsiteY14" fmla="*/ 78250 h 286077"/>
                <a:gd name="connsiteX15" fmla="*/ 29841 w 353586"/>
                <a:gd name="connsiteY15" fmla="*/ 81566 h 286077"/>
                <a:gd name="connsiteX16" fmla="*/ 46685 w 353586"/>
                <a:gd name="connsiteY16" fmla="*/ 68038 h 286077"/>
                <a:gd name="connsiteX17" fmla="*/ 42176 w 353586"/>
                <a:gd name="connsiteY17" fmla="*/ 64590 h 286077"/>
                <a:gd name="connsiteX18" fmla="*/ 43369 w 353586"/>
                <a:gd name="connsiteY18" fmla="*/ 62334 h 286077"/>
                <a:gd name="connsiteX19" fmla="*/ 47878 w 353586"/>
                <a:gd name="connsiteY19" fmla="*/ 61274 h 286077"/>
                <a:gd name="connsiteX20" fmla="*/ 48940 w 353586"/>
                <a:gd name="connsiteY20" fmla="*/ 62334 h 286077"/>
                <a:gd name="connsiteX21" fmla="*/ 39921 w 353586"/>
                <a:gd name="connsiteY21" fmla="*/ 79178 h 286077"/>
                <a:gd name="connsiteX22" fmla="*/ 39921 w 353586"/>
                <a:gd name="connsiteY22" fmla="*/ 81433 h 286077"/>
                <a:gd name="connsiteX23" fmla="*/ 42176 w 353586"/>
                <a:gd name="connsiteY23" fmla="*/ 84749 h 286077"/>
                <a:gd name="connsiteX24" fmla="*/ 41114 w 353586"/>
                <a:gd name="connsiteY24" fmla="*/ 92574 h 286077"/>
                <a:gd name="connsiteX25" fmla="*/ 37666 w 353586"/>
                <a:gd name="connsiteY25" fmla="*/ 101593 h 286077"/>
                <a:gd name="connsiteX26" fmla="*/ 27586 w 353586"/>
                <a:gd name="connsiteY26" fmla="*/ 110611 h 286077"/>
                <a:gd name="connsiteX27" fmla="*/ 32096 w 353586"/>
                <a:gd name="connsiteY27" fmla="*/ 116314 h 286077"/>
                <a:gd name="connsiteX28" fmla="*/ 35411 w 353586"/>
                <a:gd name="connsiteY28" fmla="*/ 118569 h 286077"/>
                <a:gd name="connsiteX29" fmla="*/ 36473 w 353586"/>
                <a:gd name="connsiteY29" fmla="*/ 116314 h 286077"/>
                <a:gd name="connsiteX30" fmla="*/ 35411 w 353586"/>
                <a:gd name="connsiteY30" fmla="*/ 116314 h 286077"/>
                <a:gd name="connsiteX31" fmla="*/ 34218 w 353586"/>
                <a:gd name="connsiteY31" fmla="*/ 115121 h 286077"/>
                <a:gd name="connsiteX32" fmla="*/ 35411 w 353586"/>
                <a:gd name="connsiteY32" fmla="*/ 111805 h 286077"/>
                <a:gd name="connsiteX33" fmla="*/ 38727 w 353586"/>
                <a:gd name="connsiteY33" fmla="*/ 112866 h 286077"/>
                <a:gd name="connsiteX34" fmla="*/ 44298 w 353586"/>
                <a:gd name="connsiteY34" fmla="*/ 101593 h 286077"/>
                <a:gd name="connsiteX35" fmla="*/ 49868 w 353586"/>
                <a:gd name="connsiteY35" fmla="*/ 101593 h 286077"/>
                <a:gd name="connsiteX36" fmla="*/ 51061 w 353586"/>
                <a:gd name="connsiteY36" fmla="*/ 98277 h 286077"/>
                <a:gd name="connsiteX37" fmla="*/ 51061 w 353586"/>
                <a:gd name="connsiteY37" fmla="*/ 94828 h 286077"/>
                <a:gd name="connsiteX38" fmla="*/ 53316 w 353586"/>
                <a:gd name="connsiteY38" fmla="*/ 84749 h 286077"/>
                <a:gd name="connsiteX39" fmla="*/ 53316 w 353586"/>
                <a:gd name="connsiteY39" fmla="*/ 80240 h 286077"/>
                <a:gd name="connsiteX40" fmla="*/ 49868 w 353586"/>
                <a:gd name="connsiteY40" fmla="*/ 77985 h 286077"/>
                <a:gd name="connsiteX41" fmla="*/ 47613 w 353586"/>
                <a:gd name="connsiteY41" fmla="*/ 76791 h 286077"/>
                <a:gd name="connsiteX42" fmla="*/ 48674 w 353586"/>
                <a:gd name="connsiteY42" fmla="*/ 72282 h 286077"/>
                <a:gd name="connsiteX43" fmla="*/ 49735 w 353586"/>
                <a:gd name="connsiteY43" fmla="*/ 70027 h 286077"/>
                <a:gd name="connsiteX44" fmla="*/ 49735 w 353586"/>
                <a:gd name="connsiteY44" fmla="*/ 71088 h 286077"/>
                <a:gd name="connsiteX45" fmla="*/ 50929 w 353586"/>
                <a:gd name="connsiteY45" fmla="*/ 70027 h 286077"/>
                <a:gd name="connsiteX46" fmla="*/ 50929 w 353586"/>
                <a:gd name="connsiteY46" fmla="*/ 67773 h 286077"/>
                <a:gd name="connsiteX47" fmla="*/ 51990 w 353586"/>
                <a:gd name="connsiteY47" fmla="*/ 66579 h 286077"/>
                <a:gd name="connsiteX48" fmla="*/ 50929 w 353586"/>
                <a:gd name="connsiteY48" fmla="*/ 65518 h 286077"/>
                <a:gd name="connsiteX49" fmla="*/ 54245 w 353586"/>
                <a:gd name="connsiteY49" fmla="*/ 64324 h 286077"/>
                <a:gd name="connsiteX50" fmla="*/ 56499 w 353586"/>
                <a:gd name="connsiteY50" fmla="*/ 63263 h 286077"/>
                <a:gd name="connsiteX51" fmla="*/ 55438 w 353586"/>
                <a:gd name="connsiteY51" fmla="*/ 61009 h 286077"/>
                <a:gd name="connsiteX52" fmla="*/ 74537 w 353586"/>
                <a:gd name="connsiteY52" fmla="*/ 61009 h 286077"/>
                <a:gd name="connsiteX53" fmla="*/ 74537 w 353586"/>
                <a:gd name="connsiteY53" fmla="*/ 49735 h 286077"/>
                <a:gd name="connsiteX54" fmla="*/ 85810 w 353586"/>
                <a:gd name="connsiteY54" fmla="*/ 44032 h 286077"/>
                <a:gd name="connsiteX55" fmla="*/ 85810 w 353586"/>
                <a:gd name="connsiteY55" fmla="*/ 41777 h 286077"/>
                <a:gd name="connsiteX56" fmla="*/ 83555 w 353586"/>
                <a:gd name="connsiteY56" fmla="*/ 41777 h 286077"/>
                <a:gd name="connsiteX57" fmla="*/ 83555 w 353586"/>
                <a:gd name="connsiteY57" fmla="*/ 38329 h 286077"/>
                <a:gd name="connsiteX58" fmla="*/ 80240 w 353586"/>
                <a:gd name="connsiteY58" fmla="*/ 35013 h 286077"/>
                <a:gd name="connsiteX59" fmla="*/ 81301 w 353586"/>
                <a:gd name="connsiteY59" fmla="*/ 33820 h 286077"/>
                <a:gd name="connsiteX60" fmla="*/ 82362 w 353586"/>
                <a:gd name="connsiteY60" fmla="*/ 33820 h 286077"/>
                <a:gd name="connsiteX61" fmla="*/ 84617 w 353586"/>
                <a:gd name="connsiteY61" fmla="*/ 32759 h 286077"/>
                <a:gd name="connsiteX62" fmla="*/ 90187 w 353586"/>
                <a:gd name="connsiteY62" fmla="*/ 40584 h 286077"/>
                <a:gd name="connsiteX63" fmla="*/ 91248 w 353586"/>
                <a:gd name="connsiteY63" fmla="*/ 39523 h 286077"/>
                <a:gd name="connsiteX64" fmla="*/ 88993 w 353586"/>
                <a:gd name="connsiteY64" fmla="*/ 38329 h 286077"/>
                <a:gd name="connsiteX65" fmla="*/ 86738 w 353586"/>
                <a:gd name="connsiteY65" fmla="*/ 33820 h 286077"/>
                <a:gd name="connsiteX66" fmla="*/ 85545 w 353586"/>
                <a:gd name="connsiteY66" fmla="*/ 33820 h 286077"/>
                <a:gd name="connsiteX67" fmla="*/ 84484 w 353586"/>
                <a:gd name="connsiteY67" fmla="*/ 32759 h 286077"/>
                <a:gd name="connsiteX68" fmla="*/ 82229 w 353586"/>
                <a:gd name="connsiteY68" fmla="*/ 32759 h 286077"/>
                <a:gd name="connsiteX69" fmla="*/ 81168 w 353586"/>
                <a:gd name="connsiteY69" fmla="*/ 33820 h 286077"/>
                <a:gd name="connsiteX70" fmla="*/ 80107 w 353586"/>
                <a:gd name="connsiteY70" fmla="*/ 33820 h 286077"/>
                <a:gd name="connsiteX71" fmla="*/ 77853 w 353586"/>
                <a:gd name="connsiteY71" fmla="*/ 32759 h 286077"/>
                <a:gd name="connsiteX72" fmla="*/ 70028 w 353586"/>
                <a:gd name="connsiteY72" fmla="*/ 32759 h 286077"/>
                <a:gd name="connsiteX73" fmla="*/ 68966 w 353586"/>
                <a:gd name="connsiteY73" fmla="*/ 31697 h 286077"/>
                <a:gd name="connsiteX74" fmla="*/ 67905 w 353586"/>
                <a:gd name="connsiteY74" fmla="*/ 32759 h 286077"/>
                <a:gd name="connsiteX75" fmla="*/ 66844 w 353586"/>
                <a:gd name="connsiteY75" fmla="*/ 33820 h 286077"/>
                <a:gd name="connsiteX76" fmla="*/ 66844 w 353586"/>
                <a:gd name="connsiteY76" fmla="*/ 31566 h 286077"/>
                <a:gd name="connsiteX77" fmla="*/ 70160 w 353586"/>
                <a:gd name="connsiteY77" fmla="*/ 31566 h 286077"/>
                <a:gd name="connsiteX78" fmla="*/ 72415 w 353586"/>
                <a:gd name="connsiteY78" fmla="*/ 28117 h 286077"/>
                <a:gd name="connsiteX79" fmla="*/ 102787 w 353586"/>
                <a:gd name="connsiteY79" fmla="*/ 21353 h 286077"/>
                <a:gd name="connsiteX80" fmla="*/ 117375 w 353586"/>
                <a:gd name="connsiteY80" fmla="*/ 9019 h 286077"/>
                <a:gd name="connsiteX81" fmla="*/ 119630 w 353586"/>
                <a:gd name="connsiteY81" fmla="*/ 10079 h 286077"/>
                <a:gd name="connsiteX82" fmla="*/ 120824 w 353586"/>
                <a:gd name="connsiteY82" fmla="*/ 10079 h 286077"/>
                <a:gd name="connsiteX83" fmla="*/ 123079 w 353586"/>
                <a:gd name="connsiteY83" fmla="*/ 11273 h 286077"/>
                <a:gd name="connsiteX84" fmla="*/ 124272 w 353586"/>
                <a:gd name="connsiteY84" fmla="*/ 9019 h 286077"/>
                <a:gd name="connsiteX85" fmla="*/ 122017 w 353586"/>
                <a:gd name="connsiteY85" fmla="*/ 7825 h 286077"/>
                <a:gd name="connsiteX86" fmla="*/ 123079 w 353586"/>
                <a:gd name="connsiteY86" fmla="*/ 6763 h 286077"/>
                <a:gd name="connsiteX87" fmla="*/ 122017 w 353586"/>
                <a:gd name="connsiteY87" fmla="*/ 5570 h 286077"/>
                <a:gd name="connsiteX88" fmla="*/ 128782 w 353586"/>
                <a:gd name="connsiteY88" fmla="*/ 0 h 286077"/>
                <a:gd name="connsiteX89" fmla="*/ 132097 w 353586"/>
                <a:gd name="connsiteY89" fmla="*/ 3448 h 286077"/>
                <a:gd name="connsiteX90" fmla="*/ 133158 w 353586"/>
                <a:gd name="connsiteY90" fmla="*/ 3448 h 286077"/>
                <a:gd name="connsiteX91" fmla="*/ 134219 w 353586"/>
                <a:gd name="connsiteY91" fmla="*/ 4509 h 286077"/>
                <a:gd name="connsiteX92" fmla="*/ 137535 w 353586"/>
                <a:gd name="connsiteY92" fmla="*/ 3448 h 286077"/>
                <a:gd name="connsiteX93" fmla="*/ 137535 w 353586"/>
                <a:gd name="connsiteY93" fmla="*/ 1193 h 286077"/>
                <a:gd name="connsiteX94" fmla="*/ 142044 w 353586"/>
                <a:gd name="connsiteY94" fmla="*/ 6763 h 286077"/>
                <a:gd name="connsiteX95" fmla="*/ 138729 w 353586"/>
                <a:gd name="connsiteY95" fmla="*/ 9019 h 286077"/>
                <a:gd name="connsiteX96" fmla="*/ 137668 w 353586"/>
                <a:gd name="connsiteY96" fmla="*/ 9019 h 286077"/>
                <a:gd name="connsiteX97" fmla="*/ 135413 w 353586"/>
                <a:gd name="connsiteY97" fmla="*/ 11273 h 286077"/>
                <a:gd name="connsiteX98" fmla="*/ 138729 w 353586"/>
                <a:gd name="connsiteY98" fmla="*/ 15783 h 286077"/>
                <a:gd name="connsiteX99" fmla="*/ 142044 w 353586"/>
                <a:gd name="connsiteY99" fmla="*/ 16976 h 286077"/>
                <a:gd name="connsiteX100" fmla="*/ 140984 w 353586"/>
                <a:gd name="connsiteY100" fmla="*/ 19230 h 286077"/>
                <a:gd name="connsiteX101" fmla="*/ 136474 w 353586"/>
                <a:gd name="connsiteY101" fmla="*/ 18037 h 286077"/>
                <a:gd name="connsiteX102" fmla="*/ 136474 w 353586"/>
                <a:gd name="connsiteY102" fmla="*/ 24801 h 286077"/>
                <a:gd name="connsiteX103" fmla="*/ 145493 w 353586"/>
                <a:gd name="connsiteY103" fmla="*/ 32626 h 286077"/>
                <a:gd name="connsiteX104" fmla="*/ 147747 w 353586"/>
                <a:gd name="connsiteY104" fmla="*/ 30372 h 286077"/>
                <a:gd name="connsiteX105" fmla="*/ 148941 w 353586"/>
                <a:gd name="connsiteY105" fmla="*/ 31566 h 286077"/>
                <a:gd name="connsiteX106" fmla="*/ 147747 w 353586"/>
                <a:gd name="connsiteY106" fmla="*/ 33820 h 286077"/>
                <a:gd name="connsiteX107" fmla="*/ 152257 w 353586"/>
                <a:gd name="connsiteY107" fmla="*/ 33820 h 286077"/>
                <a:gd name="connsiteX108" fmla="*/ 150002 w 353586"/>
                <a:gd name="connsiteY108" fmla="*/ 36074 h 286077"/>
                <a:gd name="connsiteX109" fmla="*/ 144432 w 353586"/>
                <a:gd name="connsiteY109" fmla="*/ 36074 h 286077"/>
                <a:gd name="connsiteX110" fmla="*/ 139922 w 353586"/>
                <a:gd name="connsiteY110" fmla="*/ 35013 h 286077"/>
                <a:gd name="connsiteX111" fmla="*/ 130904 w 353586"/>
                <a:gd name="connsiteY111" fmla="*/ 41777 h 286077"/>
                <a:gd name="connsiteX112" fmla="*/ 129842 w 353586"/>
                <a:gd name="connsiteY112" fmla="*/ 40584 h 286077"/>
                <a:gd name="connsiteX113" fmla="*/ 129842 w 353586"/>
                <a:gd name="connsiteY113" fmla="*/ 38329 h 286077"/>
                <a:gd name="connsiteX114" fmla="*/ 125333 w 353586"/>
                <a:gd name="connsiteY114" fmla="*/ 33820 h 286077"/>
                <a:gd name="connsiteX115" fmla="*/ 135413 w 353586"/>
                <a:gd name="connsiteY115" fmla="*/ 18037 h 286077"/>
                <a:gd name="connsiteX116" fmla="*/ 134352 w 353586"/>
                <a:gd name="connsiteY116" fmla="*/ 18037 h 286077"/>
                <a:gd name="connsiteX117" fmla="*/ 128782 w 353586"/>
                <a:gd name="connsiteY117" fmla="*/ 25862 h 286077"/>
                <a:gd name="connsiteX118" fmla="*/ 127588 w 353586"/>
                <a:gd name="connsiteY118" fmla="*/ 25862 h 286077"/>
                <a:gd name="connsiteX119" fmla="*/ 123079 w 353586"/>
                <a:gd name="connsiteY119" fmla="*/ 31566 h 286077"/>
                <a:gd name="connsiteX120" fmla="*/ 119763 w 353586"/>
                <a:gd name="connsiteY120" fmla="*/ 28117 h 286077"/>
                <a:gd name="connsiteX121" fmla="*/ 123079 w 353586"/>
                <a:gd name="connsiteY121" fmla="*/ 22546 h 286077"/>
                <a:gd name="connsiteX122" fmla="*/ 117508 w 353586"/>
                <a:gd name="connsiteY122" fmla="*/ 19230 h 286077"/>
                <a:gd name="connsiteX123" fmla="*/ 117508 w 353586"/>
                <a:gd name="connsiteY123" fmla="*/ 21486 h 286077"/>
                <a:gd name="connsiteX124" fmla="*/ 119763 w 353586"/>
                <a:gd name="connsiteY124" fmla="*/ 22546 h 286077"/>
                <a:gd name="connsiteX125" fmla="*/ 116447 w 353586"/>
                <a:gd name="connsiteY125" fmla="*/ 28117 h 286077"/>
                <a:gd name="connsiteX126" fmla="*/ 118702 w 353586"/>
                <a:gd name="connsiteY126" fmla="*/ 32626 h 286077"/>
                <a:gd name="connsiteX127" fmla="*/ 114192 w 353586"/>
                <a:gd name="connsiteY127" fmla="*/ 58489 h 286077"/>
                <a:gd name="connsiteX128" fmla="*/ 162602 w 353586"/>
                <a:gd name="connsiteY128" fmla="*/ 50663 h 286077"/>
                <a:gd name="connsiteX129" fmla="*/ 160347 w 353586"/>
                <a:gd name="connsiteY129" fmla="*/ 45093 h 286077"/>
                <a:gd name="connsiteX130" fmla="*/ 162602 w 353586"/>
                <a:gd name="connsiteY130" fmla="*/ 42839 h 286077"/>
                <a:gd name="connsiteX131" fmla="*/ 168305 w 353586"/>
                <a:gd name="connsiteY131" fmla="*/ 42839 h 286077"/>
                <a:gd name="connsiteX132" fmla="*/ 171621 w 353586"/>
                <a:gd name="connsiteY132" fmla="*/ 40584 h 286077"/>
                <a:gd name="connsiteX133" fmla="*/ 171621 w 353586"/>
                <a:gd name="connsiteY133" fmla="*/ 38329 h 286077"/>
                <a:gd name="connsiteX134" fmla="*/ 170427 w 353586"/>
                <a:gd name="connsiteY134" fmla="*/ 37268 h 286077"/>
                <a:gd name="connsiteX135" fmla="*/ 169366 w 353586"/>
                <a:gd name="connsiteY135" fmla="*/ 39523 h 286077"/>
                <a:gd name="connsiteX136" fmla="*/ 168305 w 353586"/>
                <a:gd name="connsiteY136" fmla="*/ 38329 h 286077"/>
                <a:gd name="connsiteX137" fmla="*/ 167111 w 353586"/>
                <a:gd name="connsiteY137" fmla="*/ 40584 h 286077"/>
                <a:gd name="connsiteX138" fmla="*/ 166050 w 353586"/>
                <a:gd name="connsiteY138" fmla="*/ 40584 h 286077"/>
                <a:gd name="connsiteX139" fmla="*/ 167111 w 353586"/>
                <a:gd name="connsiteY139" fmla="*/ 37268 h 286077"/>
                <a:gd name="connsiteX140" fmla="*/ 162602 w 353586"/>
                <a:gd name="connsiteY140" fmla="*/ 33820 h 286077"/>
                <a:gd name="connsiteX141" fmla="*/ 160347 w 353586"/>
                <a:gd name="connsiteY141" fmla="*/ 29310 h 286077"/>
                <a:gd name="connsiteX142" fmla="*/ 158092 w 353586"/>
                <a:gd name="connsiteY142" fmla="*/ 29310 h 286077"/>
                <a:gd name="connsiteX143" fmla="*/ 158092 w 353586"/>
                <a:gd name="connsiteY143" fmla="*/ 27056 h 286077"/>
                <a:gd name="connsiteX144" fmla="*/ 162602 w 353586"/>
                <a:gd name="connsiteY144" fmla="*/ 22546 h 286077"/>
                <a:gd name="connsiteX145" fmla="*/ 164856 w 353586"/>
                <a:gd name="connsiteY145" fmla="*/ 22546 h 286077"/>
                <a:gd name="connsiteX146" fmla="*/ 167111 w 353586"/>
                <a:gd name="connsiteY146" fmla="*/ 23740 h 286077"/>
                <a:gd name="connsiteX147" fmla="*/ 172814 w 353586"/>
                <a:gd name="connsiteY147" fmla="*/ 20292 h 286077"/>
                <a:gd name="connsiteX148" fmla="*/ 170559 w 353586"/>
                <a:gd name="connsiteY148" fmla="*/ 13527 h 286077"/>
                <a:gd name="connsiteX149" fmla="*/ 168305 w 353586"/>
                <a:gd name="connsiteY149" fmla="*/ 11273 h 286077"/>
                <a:gd name="connsiteX150" fmla="*/ 168305 w 353586"/>
                <a:gd name="connsiteY150" fmla="*/ 7825 h 286077"/>
                <a:gd name="connsiteX151" fmla="*/ 171621 w 353586"/>
                <a:gd name="connsiteY151" fmla="*/ 10079 h 286077"/>
                <a:gd name="connsiteX152" fmla="*/ 173875 w 353586"/>
                <a:gd name="connsiteY152" fmla="*/ 7825 h 286077"/>
                <a:gd name="connsiteX153" fmla="*/ 178384 w 353586"/>
                <a:gd name="connsiteY153" fmla="*/ 11273 h 286077"/>
                <a:gd name="connsiteX154" fmla="*/ 180639 w 353586"/>
                <a:gd name="connsiteY154" fmla="*/ 9019 h 286077"/>
                <a:gd name="connsiteX155" fmla="*/ 180639 w 353586"/>
                <a:gd name="connsiteY155" fmla="*/ 13527 h 286077"/>
                <a:gd name="connsiteX156" fmla="*/ 177323 w 353586"/>
                <a:gd name="connsiteY156" fmla="*/ 15783 h 286077"/>
                <a:gd name="connsiteX157" fmla="*/ 177323 w 353586"/>
                <a:gd name="connsiteY157" fmla="*/ 20292 h 286077"/>
                <a:gd name="connsiteX158" fmla="*/ 182894 w 353586"/>
                <a:gd name="connsiteY158" fmla="*/ 20292 h 286077"/>
                <a:gd name="connsiteX159" fmla="*/ 184088 w 353586"/>
                <a:gd name="connsiteY159" fmla="*/ 22546 h 286077"/>
                <a:gd name="connsiteX160" fmla="*/ 186342 w 353586"/>
                <a:gd name="connsiteY160" fmla="*/ 22546 h 286077"/>
                <a:gd name="connsiteX161" fmla="*/ 188597 w 353586"/>
                <a:gd name="connsiteY161" fmla="*/ 27056 h 286077"/>
                <a:gd name="connsiteX162" fmla="*/ 186342 w 353586"/>
                <a:gd name="connsiteY162" fmla="*/ 28117 h 286077"/>
                <a:gd name="connsiteX163" fmla="*/ 193106 w 353586"/>
                <a:gd name="connsiteY163" fmla="*/ 39390 h 286077"/>
                <a:gd name="connsiteX164" fmla="*/ 197616 w 353586"/>
                <a:gd name="connsiteY164" fmla="*/ 37136 h 286077"/>
                <a:gd name="connsiteX165" fmla="*/ 198676 w 353586"/>
                <a:gd name="connsiteY165" fmla="*/ 37136 h 286077"/>
                <a:gd name="connsiteX166" fmla="*/ 199870 w 353586"/>
                <a:gd name="connsiteY166" fmla="*/ 35942 h 286077"/>
                <a:gd name="connsiteX167" fmla="*/ 198676 w 353586"/>
                <a:gd name="connsiteY167" fmla="*/ 32626 h 286077"/>
                <a:gd name="connsiteX168" fmla="*/ 195361 w 353586"/>
                <a:gd name="connsiteY168" fmla="*/ 29310 h 286077"/>
                <a:gd name="connsiteX169" fmla="*/ 195361 w 353586"/>
                <a:gd name="connsiteY169" fmla="*/ 28117 h 286077"/>
                <a:gd name="connsiteX170" fmla="*/ 198676 w 353586"/>
                <a:gd name="connsiteY170" fmla="*/ 30372 h 286077"/>
                <a:gd name="connsiteX171" fmla="*/ 197616 w 353586"/>
                <a:gd name="connsiteY171" fmla="*/ 23607 h 286077"/>
                <a:gd name="connsiteX172" fmla="*/ 195361 w 353586"/>
                <a:gd name="connsiteY172" fmla="*/ 24669 h 286077"/>
                <a:gd name="connsiteX173" fmla="*/ 195361 w 353586"/>
                <a:gd name="connsiteY173" fmla="*/ 23607 h 286077"/>
                <a:gd name="connsiteX174" fmla="*/ 197616 w 353586"/>
                <a:gd name="connsiteY174" fmla="*/ 22414 h 286077"/>
                <a:gd name="connsiteX175" fmla="*/ 195361 w 353586"/>
                <a:gd name="connsiteY175" fmla="*/ 13395 h 286077"/>
                <a:gd name="connsiteX176" fmla="*/ 202125 w 353586"/>
                <a:gd name="connsiteY176" fmla="*/ 9947 h 286077"/>
                <a:gd name="connsiteX177" fmla="*/ 209950 w 353586"/>
                <a:gd name="connsiteY177" fmla="*/ 20026 h 286077"/>
                <a:gd name="connsiteX178" fmla="*/ 212205 w 353586"/>
                <a:gd name="connsiteY178" fmla="*/ 12202 h 286077"/>
                <a:gd name="connsiteX179" fmla="*/ 220030 w 353586"/>
                <a:gd name="connsiteY179" fmla="*/ 7692 h 286077"/>
                <a:gd name="connsiteX180" fmla="*/ 223345 w 353586"/>
                <a:gd name="connsiteY180" fmla="*/ 13395 h 286077"/>
                <a:gd name="connsiteX181" fmla="*/ 218836 w 353586"/>
                <a:gd name="connsiteY181" fmla="*/ 15650 h 286077"/>
                <a:gd name="connsiteX182" fmla="*/ 218836 w 353586"/>
                <a:gd name="connsiteY182" fmla="*/ 16843 h 286077"/>
                <a:gd name="connsiteX183" fmla="*/ 240189 w 353586"/>
                <a:gd name="connsiteY183" fmla="*/ 14589 h 286077"/>
                <a:gd name="connsiteX184" fmla="*/ 242444 w 353586"/>
                <a:gd name="connsiteY184" fmla="*/ 20159 h 286077"/>
                <a:gd name="connsiteX185" fmla="*/ 238995 w 353586"/>
                <a:gd name="connsiteY185" fmla="*/ 22414 h 286077"/>
                <a:gd name="connsiteX186" fmla="*/ 234486 w 353586"/>
                <a:gd name="connsiteY186" fmla="*/ 22414 h 286077"/>
                <a:gd name="connsiteX187" fmla="*/ 232231 w 353586"/>
                <a:gd name="connsiteY187" fmla="*/ 23607 h 286077"/>
                <a:gd name="connsiteX188" fmla="*/ 233292 w 353586"/>
                <a:gd name="connsiteY188" fmla="*/ 25862 h 286077"/>
                <a:gd name="connsiteX189" fmla="*/ 232231 w 353586"/>
                <a:gd name="connsiteY189" fmla="*/ 25862 h 286077"/>
                <a:gd name="connsiteX190" fmla="*/ 232231 w 353586"/>
                <a:gd name="connsiteY190" fmla="*/ 27056 h 286077"/>
                <a:gd name="connsiteX191" fmla="*/ 231038 w 353586"/>
                <a:gd name="connsiteY191" fmla="*/ 28117 h 286077"/>
                <a:gd name="connsiteX192" fmla="*/ 226528 w 353586"/>
                <a:gd name="connsiteY192" fmla="*/ 27056 h 286077"/>
                <a:gd name="connsiteX193" fmla="*/ 225467 w 353586"/>
                <a:gd name="connsiteY193" fmla="*/ 25862 h 286077"/>
                <a:gd name="connsiteX194" fmla="*/ 222152 w 353586"/>
                <a:gd name="connsiteY194" fmla="*/ 25862 h 286077"/>
                <a:gd name="connsiteX195" fmla="*/ 221091 w 353586"/>
                <a:gd name="connsiteY195" fmla="*/ 27056 h 286077"/>
                <a:gd name="connsiteX196" fmla="*/ 221091 w 353586"/>
                <a:gd name="connsiteY196" fmla="*/ 28117 h 286077"/>
                <a:gd name="connsiteX197" fmla="*/ 222152 w 353586"/>
                <a:gd name="connsiteY197" fmla="*/ 28117 h 286077"/>
                <a:gd name="connsiteX198" fmla="*/ 223213 w 353586"/>
                <a:gd name="connsiteY198" fmla="*/ 29310 h 286077"/>
                <a:gd name="connsiteX199" fmla="*/ 223213 w 353586"/>
                <a:gd name="connsiteY199" fmla="*/ 30372 h 286077"/>
                <a:gd name="connsiteX200" fmla="*/ 222152 w 353586"/>
                <a:gd name="connsiteY200" fmla="*/ 31566 h 286077"/>
                <a:gd name="connsiteX201" fmla="*/ 223213 w 353586"/>
                <a:gd name="connsiteY201" fmla="*/ 32626 h 286077"/>
                <a:gd name="connsiteX202" fmla="*/ 225467 w 353586"/>
                <a:gd name="connsiteY202" fmla="*/ 32626 h 286077"/>
                <a:gd name="connsiteX203" fmla="*/ 225467 w 353586"/>
                <a:gd name="connsiteY203" fmla="*/ 34881 h 286077"/>
                <a:gd name="connsiteX204" fmla="*/ 226528 w 353586"/>
                <a:gd name="connsiteY204" fmla="*/ 34881 h 286077"/>
                <a:gd name="connsiteX205" fmla="*/ 227722 w 353586"/>
                <a:gd name="connsiteY205" fmla="*/ 35942 h 286077"/>
                <a:gd name="connsiteX206" fmla="*/ 227722 w 353586"/>
                <a:gd name="connsiteY206" fmla="*/ 39390 h 286077"/>
                <a:gd name="connsiteX207" fmla="*/ 231038 w 353586"/>
                <a:gd name="connsiteY207" fmla="*/ 39390 h 286077"/>
                <a:gd name="connsiteX208" fmla="*/ 233292 w 353586"/>
                <a:gd name="connsiteY208" fmla="*/ 40451 h 286077"/>
                <a:gd name="connsiteX209" fmla="*/ 234353 w 353586"/>
                <a:gd name="connsiteY209" fmla="*/ 39390 h 286077"/>
                <a:gd name="connsiteX210" fmla="*/ 248942 w 353586"/>
                <a:gd name="connsiteY210" fmla="*/ 37136 h 286077"/>
                <a:gd name="connsiteX211" fmla="*/ 254513 w 353586"/>
                <a:gd name="connsiteY211" fmla="*/ 39390 h 286077"/>
                <a:gd name="connsiteX212" fmla="*/ 252258 w 353586"/>
                <a:gd name="connsiteY212" fmla="*/ 44960 h 286077"/>
                <a:gd name="connsiteX213" fmla="*/ 253319 w 353586"/>
                <a:gd name="connsiteY213" fmla="*/ 48276 h 286077"/>
                <a:gd name="connsiteX214" fmla="*/ 255574 w 353586"/>
                <a:gd name="connsiteY214" fmla="*/ 49470 h 286077"/>
                <a:gd name="connsiteX215" fmla="*/ 270163 w 353586"/>
                <a:gd name="connsiteY215" fmla="*/ 46022 h 286077"/>
                <a:gd name="connsiteX216" fmla="*/ 270163 w 353586"/>
                <a:gd name="connsiteY216" fmla="*/ 44960 h 286077"/>
                <a:gd name="connsiteX217" fmla="*/ 274672 w 353586"/>
                <a:gd name="connsiteY217" fmla="*/ 43767 h 286077"/>
                <a:gd name="connsiteX218" fmla="*/ 275733 w 353586"/>
                <a:gd name="connsiteY218" fmla="*/ 37003 h 286077"/>
                <a:gd name="connsiteX219" fmla="*/ 284752 w 353586"/>
                <a:gd name="connsiteY219" fmla="*/ 39257 h 286077"/>
                <a:gd name="connsiteX220" fmla="*/ 293771 w 353586"/>
                <a:gd name="connsiteY220" fmla="*/ 38064 h 286077"/>
                <a:gd name="connsiteX221" fmla="*/ 292710 w 353586"/>
                <a:gd name="connsiteY221" fmla="*/ 34748 h 286077"/>
                <a:gd name="connsiteX222" fmla="*/ 289394 w 353586"/>
                <a:gd name="connsiteY222" fmla="*/ 34748 h 286077"/>
                <a:gd name="connsiteX223" fmla="*/ 284885 w 353586"/>
                <a:gd name="connsiteY223" fmla="*/ 25730 h 286077"/>
                <a:gd name="connsiteX224" fmla="*/ 296158 w 353586"/>
                <a:gd name="connsiteY224" fmla="*/ 25730 h 286077"/>
                <a:gd name="connsiteX225" fmla="*/ 309686 w 353586"/>
                <a:gd name="connsiteY225" fmla="*/ 22414 h 286077"/>
                <a:gd name="connsiteX226" fmla="*/ 310747 w 353586"/>
                <a:gd name="connsiteY226" fmla="*/ 23607 h 286077"/>
                <a:gd name="connsiteX227" fmla="*/ 313002 w 353586"/>
                <a:gd name="connsiteY227" fmla="*/ 23607 h 286077"/>
                <a:gd name="connsiteX228" fmla="*/ 313002 w 353586"/>
                <a:gd name="connsiteY228" fmla="*/ 22414 h 286077"/>
                <a:gd name="connsiteX229" fmla="*/ 328784 w 353586"/>
                <a:gd name="connsiteY229" fmla="*/ 19098 h 286077"/>
                <a:gd name="connsiteX230" fmla="*/ 329846 w 353586"/>
                <a:gd name="connsiteY230" fmla="*/ 25862 h 286077"/>
                <a:gd name="connsiteX231" fmla="*/ 334355 w 353586"/>
                <a:gd name="connsiteY231" fmla="*/ 24801 h 286077"/>
                <a:gd name="connsiteX232" fmla="*/ 336610 w 353586"/>
                <a:gd name="connsiteY232" fmla="*/ 27056 h 286077"/>
                <a:gd name="connsiteX233" fmla="*/ 337671 w 353586"/>
                <a:gd name="connsiteY233" fmla="*/ 24801 h 286077"/>
                <a:gd name="connsiteX234" fmla="*/ 337671 w 353586"/>
                <a:gd name="connsiteY234" fmla="*/ 23740 h 286077"/>
                <a:gd name="connsiteX235" fmla="*/ 346689 w 353586"/>
                <a:gd name="connsiteY235" fmla="*/ 20292 h 286077"/>
                <a:gd name="connsiteX236" fmla="*/ 352392 w 353586"/>
                <a:gd name="connsiteY236" fmla="*/ 18037 h 286077"/>
                <a:gd name="connsiteX237" fmla="*/ 353586 w 353586"/>
                <a:gd name="connsiteY237" fmla="*/ 28117 h 286077"/>
                <a:gd name="connsiteX238" fmla="*/ 345761 w 353586"/>
                <a:gd name="connsiteY238" fmla="*/ 30372 h 286077"/>
                <a:gd name="connsiteX239" fmla="*/ 340058 w 353586"/>
                <a:gd name="connsiteY239" fmla="*/ 30372 h 286077"/>
                <a:gd name="connsiteX240" fmla="*/ 340058 w 353586"/>
                <a:gd name="connsiteY240" fmla="*/ 28117 h 286077"/>
                <a:gd name="connsiteX241" fmla="*/ 341251 w 353586"/>
                <a:gd name="connsiteY241" fmla="*/ 28117 h 286077"/>
                <a:gd name="connsiteX242" fmla="*/ 342313 w 353586"/>
                <a:gd name="connsiteY242" fmla="*/ 25862 h 286077"/>
                <a:gd name="connsiteX243" fmla="*/ 340058 w 353586"/>
                <a:gd name="connsiteY243" fmla="*/ 25862 h 286077"/>
                <a:gd name="connsiteX244" fmla="*/ 336742 w 353586"/>
                <a:gd name="connsiteY244" fmla="*/ 31566 h 286077"/>
                <a:gd name="connsiteX245" fmla="*/ 324408 w 353586"/>
                <a:gd name="connsiteY245" fmla="*/ 33820 h 286077"/>
                <a:gd name="connsiteX246" fmla="*/ 295097 w 353586"/>
                <a:gd name="connsiteY246" fmla="*/ 40584 h 286077"/>
                <a:gd name="connsiteX247" fmla="*/ 295097 w 353586"/>
                <a:gd name="connsiteY247" fmla="*/ 42839 h 286077"/>
                <a:gd name="connsiteX248" fmla="*/ 271489 w 353586"/>
                <a:gd name="connsiteY248" fmla="*/ 72150 h 286077"/>
                <a:gd name="connsiteX249" fmla="*/ 269235 w 353586"/>
                <a:gd name="connsiteY249" fmla="*/ 68834 h 286077"/>
                <a:gd name="connsiteX250" fmla="*/ 270296 w 353586"/>
                <a:gd name="connsiteY250" fmla="*/ 66579 h 286077"/>
                <a:gd name="connsiteX251" fmla="*/ 273611 w 353586"/>
                <a:gd name="connsiteY251" fmla="*/ 66579 h 286077"/>
                <a:gd name="connsiteX252" fmla="*/ 276927 w 353586"/>
                <a:gd name="connsiteY252" fmla="*/ 63263 h 286077"/>
                <a:gd name="connsiteX253" fmla="*/ 275733 w 353586"/>
                <a:gd name="connsiteY253" fmla="*/ 58754 h 286077"/>
                <a:gd name="connsiteX254" fmla="*/ 272417 w 353586"/>
                <a:gd name="connsiteY254" fmla="*/ 58754 h 286077"/>
                <a:gd name="connsiteX255" fmla="*/ 270163 w 353586"/>
                <a:gd name="connsiteY255" fmla="*/ 62070 h 286077"/>
                <a:gd name="connsiteX256" fmla="*/ 269102 w 353586"/>
                <a:gd name="connsiteY256" fmla="*/ 61009 h 286077"/>
                <a:gd name="connsiteX257" fmla="*/ 269102 w 353586"/>
                <a:gd name="connsiteY257" fmla="*/ 62070 h 286077"/>
                <a:gd name="connsiteX258" fmla="*/ 266847 w 353586"/>
                <a:gd name="connsiteY258" fmla="*/ 63263 h 286077"/>
                <a:gd name="connsiteX259" fmla="*/ 266847 w 353586"/>
                <a:gd name="connsiteY259" fmla="*/ 67773 h 286077"/>
                <a:gd name="connsiteX260" fmla="*/ 263532 w 353586"/>
                <a:gd name="connsiteY260" fmla="*/ 66579 h 286077"/>
                <a:gd name="connsiteX261" fmla="*/ 263532 w 353586"/>
                <a:gd name="connsiteY261" fmla="*/ 70027 h 286077"/>
                <a:gd name="connsiteX262" fmla="*/ 266847 w 353586"/>
                <a:gd name="connsiteY262" fmla="*/ 70027 h 286077"/>
                <a:gd name="connsiteX263" fmla="*/ 269102 w 353586"/>
                <a:gd name="connsiteY263" fmla="*/ 74537 h 286077"/>
                <a:gd name="connsiteX264" fmla="*/ 255574 w 353586"/>
                <a:gd name="connsiteY264" fmla="*/ 92574 h 286077"/>
                <a:gd name="connsiteX265" fmla="*/ 254380 w 353586"/>
                <a:gd name="connsiteY265" fmla="*/ 91513 h 286077"/>
                <a:gd name="connsiteX266" fmla="*/ 253319 w 353586"/>
                <a:gd name="connsiteY266" fmla="*/ 91513 h 286077"/>
                <a:gd name="connsiteX267" fmla="*/ 254380 w 353586"/>
                <a:gd name="connsiteY267" fmla="*/ 93767 h 286077"/>
                <a:gd name="connsiteX268" fmla="*/ 248810 w 353586"/>
                <a:gd name="connsiteY268" fmla="*/ 101593 h 286077"/>
                <a:gd name="connsiteX269" fmla="*/ 244300 w 353586"/>
                <a:gd name="connsiteY269" fmla="*/ 96022 h 286077"/>
                <a:gd name="connsiteX270" fmla="*/ 242046 w 353586"/>
                <a:gd name="connsiteY270" fmla="*/ 98277 h 286077"/>
                <a:gd name="connsiteX271" fmla="*/ 239791 w 353586"/>
                <a:gd name="connsiteY271" fmla="*/ 93767 h 286077"/>
                <a:gd name="connsiteX272" fmla="*/ 238598 w 353586"/>
                <a:gd name="connsiteY272" fmla="*/ 94828 h 286077"/>
                <a:gd name="connsiteX273" fmla="*/ 239791 w 353586"/>
                <a:gd name="connsiteY273" fmla="*/ 97083 h 286077"/>
                <a:gd name="connsiteX274" fmla="*/ 245362 w 353586"/>
                <a:gd name="connsiteY274" fmla="*/ 102654 h 286077"/>
                <a:gd name="connsiteX275" fmla="*/ 244300 w 353586"/>
                <a:gd name="connsiteY275" fmla="*/ 104908 h 286077"/>
                <a:gd name="connsiteX276" fmla="*/ 245362 w 353586"/>
                <a:gd name="connsiteY276" fmla="*/ 104908 h 286077"/>
                <a:gd name="connsiteX277" fmla="*/ 237537 w 353586"/>
                <a:gd name="connsiteY277" fmla="*/ 114988 h 286077"/>
                <a:gd name="connsiteX278" fmla="*/ 244300 w 353586"/>
                <a:gd name="connsiteY278" fmla="*/ 143105 h 286077"/>
                <a:gd name="connsiteX279" fmla="*/ 213929 w 353586"/>
                <a:gd name="connsiteY279" fmla="*/ 162204 h 286077"/>
                <a:gd name="connsiteX280" fmla="*/ 209419 w 353586"/>
                <a:gd name="connsiteY280" fmla="*/ 147615 h 286077"/>
                <a:gd name="connsiteX281" fmla="*/ 202655 w 353586"/>
                <a:gd name="connsiteY281" fmla="*/ 144299 h 286077"/>
                <a:gd name="connsiteX282" fmla="*/ 201594 w 353586"/>
                <a:gd name="connsiteY282" fmla="*/ 145360 h 286077"/>
                <a:gd name="connsiteX283" fmla="*/ 206104 w 353586"/>
                <a:gd name="connsiteY283" fmla="*/ 147615 h 286077"/>
                <a:gd name="connsiteX284" fmla="*/ 205043 w 353586"/>
                <a:gd name="connsiteY284" fmla="*/ 148675 h 286077"/>
                <a:gd name="connsiteX285" fmla="*/ 199472 w 353586"/>
                <a:gd name="connsiteY285" fmla="*/ 146421 h 286077"/>
                <a:gd name="connsiteX286" fmla="*/ 194963 w 353586"/>
                <a:gd name="connsiteY286" fmla="*/ 150931 h 286077"/>
                <a:gd name="connsiteX287" fmla="*/ 192708 w 353586"/>
                <a:gd name="connsiteY287" fmla="*/ 149869 h 286077"/>
                <a:gd name="connsiteX288" fmla="*/ 193769 w 353586"/>
                <a:gd name="connsiteY288" fmla="*/ 147615 h 286077"/>
                <a:gd name="connsiteX289" fmla="*/ 191515 w 353586"/>
                <a:gd name="connsiteY289" fmla="*/ 145360 h 286077"/>
                <a:gd name="connsiteX290" fmla="*/ 189260 w 353586"/>
                <a:gd name="connsiteY290" fmla="*/ 146421 h 286077"/>
                <a:gd name="connsiteX291" fmla="*/ 189260 w 353586"/>
                <a:gd name="connsiteY291" fmla="*/ 158755 h 286077"/>
                <a:gd name="connsiteX292" fmla="*/ 187005 w 353586"/>
                <a:gd name="connsiteY292" fmla="*/ 158755 h 286077"/>
                <a:gd name="connsiteX293" fmla="*/ 187005 w 353586"/>
                <a:gd name="connsiteY293" fmla="*/ 156501 h 286077"/>
                <a:gd name="connsiteX294" fmla="*/ 181435 w 353586"/>
                <a:gd name="connsiteY294" fmla="*/ 155440 h 286077"/>
                <a:gd name="connsiteX295" fmla="*/ 180374 w 353586"/>
                <a:gd name="connsiteY295" fmla="*/ 156501 h 286077"/>
                <a:gd name="connsiteX296" fmla="*/ 164591 w 353586"/>
                <a:gd name="connsiteY296" fmla="*/ 155440 h 286077"/>
                <a:gd name="connsiteX297" fmla="*/ 161143 w 353586"/>
                <a:gd name="connsiteY297" fmla="*/ 171222 h 286077"/>
                <a:gd name="connsiteX298" fmla="*/ 158888 w 353586"/>
                <a:gd name="connsiteY298" fmla="*/ 177986 h 286077"/>
                <a:gd name="connsiteX299" fmla="*/ 175732 w 353586"/>
                <a:gd name="connsiteY299" fmla="*/ 199339 h 286077"/>
                <a:gd name="connsiteX300" fmla="*/ 172416 w 353586"/>
                <a:gd name="connsiteY300" fmla="*/ 212868 h 286077"/>
                <a:gd name="connsiteX301" fmla="*/ 179180 w 353586"/>
                <a:gd name="connsiteY301" fmla="*/ 227456 h 286077"/>
                <a:gd name="connsiteX302" fmla="*/ 176926 w 353586"/>
                <a:gd name="connsiteY302" fmla="*/ 229711 h 286077"/>
                <a:gd name="connsiteX303" fmla="*/ 174671 w 353586"/>
                <a:gd name="connsiteY303" fmla="*/ 226395 h 286077"/>
                <a:gd name="connsiteX304" fmla="*/ 172416 w 353586"/>
                <a:gd name="connsiteY304" fmla="*/ 225335 h 286077"/>
                <a:gd name="connsiteX305" fmla="*/ 171223 w 353586"/>
                <a:gd name="connsiteY305" fmla="*/ 232099 h 286077"/>
                <a:gd name="connsiteX306" fmla="*/ 173477 w 353586"/>
                <a:gd name="connsiteY306" fmla="*/ 233292 h 286077"/>
                <a:gd name="connsiteX307" fmla="*/ 177986 w 353586"/>
                <a:gd name="connsiteY307" fmla="*/ 232099 h 286077"/>
                <a:gd name="connsiteX308" fmla="*/ 185944 w 353586"/>
                <a:gd name="connsiteY308" fmla="*/ 226528 h 286077"/>
                <a:gd name="connsiteX309" fmla="*/ 193769 w 353586"/>
                <a:gd name="connsiteY309" fmla="*/ 227722 h 286077"/>
                <a:gd name="connsiteX310" fmla="*/ 193769 w 353586"/>
                <a:gd name="connsiteY310" fmla="*/ 231038 h 286077"/>
                <a:gd name="connsiteX311" fmla="*/ 197085 w 353586"/>
                <a:gd name="connsiteY311" fmla="*/ 233292 h 286077"/>
                <a:gd name="connsiteX312" fmla="*/ 197085 w 353586"/>
                <a:gd name="connsiteY312" fmla="*/ 234353 h 286077"/>
                <a:gd name="connsiteX313" fmla="*/ 198146 w 353586"/>
                <a:gd name="connsiteY313" fmla="*/ 235547 h 286077"/>
                <a:gd name="connsiteX314" fmla="*/ 198146 w 353586"/>
                <a:gd name="connsiteY314" fmla="*/ 238862 h 286077"/>
                <a:gd name="connsiteX315" fmla="*/ 193636 w 353586"/>
                <a:gd name="connsiteY315" fmla="*/ 237669 h 286077"/>
                <a:gd name="connsiteX316" fmla="*/ 193636 w 353586"/>
                <a:gd name="connsiteY316" fmla="*/ 244433 h 286077"/>
                <a:gd name="connsiteX317" fmla="*/ 190188 w 353586"/>
                <a:gd name="connsiteY317" fmla="*/ 246688 h 286077"/>
                <a:gd name="connsiteX318" fmla="*/ 198013 w 353586"/>
                <a:gd name="connsiteY318" fmla="*/ 261276 h 286077"/>
                <a:gd name="connsiteX319" fmla="*/ 186740 w 353586"/>
                <a:gd name="connsiteY319" fmla="*/ 286078 h 286077"/>
                <a:gd name="connsiteX320" fmla="*/ 183424 w 353586"/>
                <a:gd name="connsiteY320" fmla="*/ 283823 h 286077"/>
                <a:gd name="connsiteX321" fmla="*/ 162071 w 353586"/>
                <a:gd name="connsiteY321" fmla="*/ 273743 h 286077"/>
                <a:gd name="connsiteX322" fmla="*/ 133954 w 353586"/>
                <a:gd name="connsiteY322" fmla="*/ 237802 h 286077"/>
                <a:gd name="connsiteX323" fmla="*/ 104643 w 353586"/>
                <a:gd name="connsiteY323" fmla="*/ 213000 h 286077"/>
                <a:gd name="connsiteX324" fmla="*/ 85545 w 353586"/>
                <a:gd name="connsiteY324" fmla="*/ 198411 h 286077"/>
                <a:gd name="connsiteX325" fmla="*/ 0 w 353586"/>
                <a:gd name="connsiteY325" fmla="*/ 102787 h 286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353586" h="286077">
                  <a:moveTo>
                    <a:pt x="663" y="103051"/>
                  </a:moveTo>
                  <a:lnTo>
                    <a:pt x="9682" y="96287"/>
                  </a:lnTo>
                  <a:lnTo>
                    <a:pt x="4111" y="86208"/>
                  </a:lnTo>
                  <a:lnTo>
                    <a:pt x="5172" y="86208"/>
                  </a:lnTo>
                  <a:lnTo>
                    <a:pt x="8621" y="89524"/>
                  </a:lnTo>
                  <a:lnTo>
                    <a:pt x="19894" y="82760"/>
                  </a:lnTo>
                  <a:lnTo>
                    <a:pt x="19894" y="80504"/>
                  </a:lnTo>
                  <a:lnTo>
                    <a:pt x="18701" y="80504"/>
                  </a:lnTo>
                  <a:lnTo>
                    <a:pt x="18701" y="78250"/>
                  </a:lnTo>
                  <a:lnTo>
                    <a:pt x="17639" y="73741"/>
                  </a:lnTo>
                  <a:lnTo>
                    <a:pt x="24403" y="70425"/>
                  </a:lnTo>
                  <a:lnTo>
                    <a:pt x="27719" y="73741"/>
                  </a:lnTo>
                  <a:lnTo>
                    <a:pt x="25464" y="75996"/>
                  </a:lnTo>
                  <a:lnTo>
                    <a:pt x="27719" y="77057"/>
                  </a:lnTo>
                  <a:lnTo>
                    <a:pt x="26526" y="78250"/>
                  </a:lnTo>
                  <a:lnTo>
                    <a:pt x="29841" y="81566"/>
                  </a:lnTo>
                  <a:lnTo>
                    <a:pt x="46685" y="68038"/>
                  </a:lnTo>
                  <a:lnTo>
                    <a:pt x="42176" y="64590"/>
                  </a:lnTo>
                  <a:lnTo>
                    <a:pt x="43369" y="62334"/>
                  </a:lnTo>
                  <a:lnTo>
                    <a:pt x="47878" y="61274"/>
                  </a:lnTo>
                  <a:lnTo>
                    <a:pt x="48940" y="62334"/>
                  </a:lnTo>
                  <a:cubicBezTo>
                    <a:pt x="47878" y="68966"/>
                    <a:pt x="46950" y="75863"/>
                    <a:pt x="39921" y="79178"/>
                  </a:cubicBezTo>
                  <a:lnTo>
                    <a:pt x="39921" y="81433"/>
                  </a:lnTo>
                  <a:lnTo>
                    <a:pt x="42176" y="84749"/>
                  </a:lnTo>
                  <a:lnTo>
                    <a:pt x="41114" y="92574"/>
                  </a:lnTo>
                  <a:lnTo>
                    <a:pt x="37666" y="101593"/>
                  </a:lnTo>
                  <a:lnTo>
                    <a:pt x="27586" y="110611"/>
                  </a:lnTo>
                  <a:lnTo>
                    <a:pt x="32096" y="116314"/>
                  </a:lnTo>
                  <a:lnTo>
                    <a:pt x="35411" y="118569"/>
                  </a:lnTo>
                  <a:lnTo>
                    <a:pt x="36473" y="116314"/>
                  </a:lnTo>
                  <a:lnTo>
                    <a:pt x="35411" y="116314"/>
                  </a:lnTo>
                  <a:lnTo>
                    <a:pt x="34218" y="115121"/>
                  </a:lnTo>
                  <a:lnTo>
                    <a:pt x="35411" y="111805"/>
                  </a:lnTo>
                  <a:lnTo>
                    <a:pt x="38727" y="112866"/>
                  </a:lnTo>
                  <a:lnTo>
                    <a:pt x="44298" y="101593"/>
                  </a:lnTo>
                  <a:lnTo>
                    <a:pt x="49868" y="101593"/>
                  </a:lnTo>
                  <a:lnTo>
                    <a:pt x="51061" y="98277"/>
                  </a:lnTo>
                  <a:lnTo>
                    <a:pt x="51061" y="94828"/>
                  </a:lnTo>
                  <a:lnTo>
                    <a:pt x="53316" y="84749"/>
                  </a:lnTo>
                  <a:lnTo>
                    <a:pt x="53316" y="80240"/>
                  </a:lnTo>
                  <a:lnTo>
                    <a:pt x="49868" y="77985"/>
                  </a:lnTo>
                  <a:lnTo>
                    <a:pt x="47613" y="76791"/>
                  </a:lnTo>
                  <a:lnTo>
                    <a:pt x="48674" y="72282"/>
                  </a:lnTo>
                  <a:lnTo>
                    <a:pt x="49735" y="70027"/>
                  </a:lnTo>
                  <a:lnTo>
                    <a:pt x="49735" y="71088"/>
                  </a:lnTo>
                  <a:lnTo>
                    <a:pt x="50929" y="70027"/>
                  </a:lnTo>
                  <a:lnTo>
                    <a:pt x="50929" y="67773"/>
                  </a:lnTo>
                  <a:lnTo>
                    <a:pt x="51990" y="66579"/>
                  </a:lnTo>
                  <a:lnTo>
                    <a:pt x="50929" y="65518"/>
                  </a:lnTo>
                  <a:lnTo>
                    <a:pt x="54245" y="64324"/>
                  </a:lnTo>
                  <a:lnTo>
                    <a:pt x="56499" y="63263"/>
                  </a:lnTo>
                  <a:lnTo>
                    <a:pt x="55438" y="61009"/>
                  </a:lnTo>
                  <a:lnTo>
                    <a:pt x="74537" y="61009"/>
                  </a:lnTo>
                  <a:lnTo>
                    <a:pt x="74537" y="49735"/>
                  </a:lnTo>
                  <a:lnTo>
                    <a:pt x="85810" y="44032"/>
                  </a:lnTo>
                  <a:lnTo>
                    <a:pt x="85810" y="41777"/>
                  </a:lnTo>
                  <a:lnTo>
                    <a:pt x="83555" y="41777"/>
                  </a:lnTo>
                  <a:lnTo>
                    <a:pt x="83555" y="38329"/>
                  </a:lnTo>
                  <a:lnTo>
                    <a:pt x="80240" y="35013"/>
                  </a:lnTo>
                  <a:lnTo>
                    <a:pt x="81301" y="33820"/>
                  </a:lnTo>
                  <a:lnTo>
                    <a:pt x="82362" y="33820"/>
                  </a:lnTo>
                  <a:lnTo>
                    <a:pt x="84617" y="32759"/>
                  </a:lnTo>
                  <a:cubicBezTo>
                    <a:pt x="86606" y="34748"/>
                    <a:pt x="85545" y="36605"/>
                    <a:pt x="90187" y="40584"/>
                  </a:cubicBezTo>
                  <a:lnTo>
                    <a:pt x="91248" y="39523"/>
                  </a:lnTo>
                  <a:lnTo>
                    <a:pt x="88993" y="38329"/>
                  </a:lnTo>
                  <a:lnTo>
                    <a:pt x="86738" y="33820"/>
                  </a:lnTo>
                  <a:lnTo>
                    <a:pt x="85545" y="33820"/>
                  </a:lnTo>
                  <a:lnTo>
                    <a:pt x="84484" y="32759"/>
                  </a:lnTo>
                  <a:lnTo>
                    <a:pt x="82229" y="32759"/>
                  </a:lnTo>
                  <a:lnTo>
                    <a:pt x="81168" y="33820"/>
                  </a:lnTo>
                  <a:lnTo>
                    <a:pt x="80107" y="33820"/>
                  </a:lnTo>
                  <a:lnTo>
                    <a:pt x="77853" y="32759"/>
                  </a:lnTo>
                  <a:lnTo>
                    <a:pt x="70028" y="32759"/>
                  </a:lnTo>
                  <a:lnTo>
                    <a:pt x="68966" y="31697"/>
                  </a:lnTo>
                  <a:lnTo>
                    <a:pt x="67905" y="32759"/>
                  </a:lnTo>
                  <a:lnTo>
                    <a:pt x="66844" y="33820"/>
                  </a:lnTo>
                  <a:lnTo>
                    <a:pt x="66844" y="31566"/>
                  </a:lnTo>
                  <a:lnTo>
                    <a:pt x="70160" y="31566"/>
                  </a:lnTo>
                  <a:lnTo>
                    <a:pt x="72415" y="28117"/>
                  </a:lnTo>
                  <a:lnTo>
                    <a:pt x="102787" y="21353"/>
                  </a:lnTo>
                  <a:lnTo>
                    <a:pt x="117375" y="9019"/>
                  </a:lnTo>
                  <a:lnTo>
                    <a:pt x="119630" y="10079"/>
                  </a:lnTo>
                  <a:lnTo>
                    <a:pt x="120824" y="10079"/>
                  </a:lnTo>
                  <a:lnTo>
                    <a:pt x="123079" y="11273"/>
                  </a:lnTo>
                  <a:lnTo>
                    <a:pt x="124272" y="9019"/>
                  </a:lnTo>
                  <a:lnTo>
                    <a:pt x="122017" y="7825"/>
                  </a:lnTo>
                  <a:lnTo>
                    <a:pt x="123079" y="6763"/>
                  </a:lnTo>
                  <a:lnTo>
                    <a:pt x="122017" y="5570"/>
                  </a:lnTo>
                  <a:lnTo>
                    <a:pt x="128782" y="0"/>
                  </a:lnTo>
                  <a:lnTo>
                    <a:pt x="132097" y="3448"/>
                  </a:lnTo>
                  <a:lnTo>
                    <a:pt x="133158" y="3448"/>
                  </a:lnTo>
                  <a:lnTo>
                    <a:pt x="134219" y="4509"/>
                  </a:lnTo>
                  <a:lnTo>
                    <a:pt x="137535" y="3448"/>
                  </a:lnTo>
                  <a:lnTo>
                    <a:pt x="137535" y="1193"/>
                  </a:lnTo>
                  <a:lnTo>
                    <a:pt x="142044" y="6763"/>
                  </a:lnTo>
                  <a:lnTo>
                    <a:pt x="138729" y="9019"/>
                  </a:lnTo>
                  <a:lnTo>
                    <a:pt x="137668" y="9019"/>
                  </a:lnTo>
                  <a:lnTo>
                    <a:pt x="135413" y="11273"/>
                  </a:lnTo>
                  <a:lnTo>
                    <a:pt x="138729" y="15783"/>
                  </a:lnTo>
                  <a:lnTo>
                    <a:pt x="142044" y="16976"/>
                  </a:lnTo>
                  <a:lnTo>
                    <a:pt x="140984" y="19230"/>
                  </a:lnTo>
                  <a:lnTo>
                    <a:pt x="136474" y="18037"/>
                  </a:lnTo>
                  <a:lnTo>
                    <a:pt x="136474" y="24801"/>
                  </a:lnTo>
                  <a:lnTo>
                    <a:pt x="145493" y="32626"/>
                  </a:lnTo>
                  <a:lnTo>
                    <a:pt x="147747" y="30372"/>
                  </a:lnTo>
                  <a:lnTo>
                    <a:pt x="148941" y="31566"/>
                  </a:lnTo>
                  <a:lnTo>
                    <a:pt x="147747" y="33820"/>
                  </a:lnTo>
                  <a:lnTo>
                    <a:pt x="152257" y="33820"/>
                  </a:lnTo>
                  <a:lnTo>
                    <a:pt x="150002" y="36074"/>
                  </a:lnTo>
                  <a:lnTo>
                    <a:pt x="144432" y="36074"/>
                  </a:lnTo>
                  <a:lnTo>
                    <a:pt x="139922" y="35013"/>
                  </a:lnTo>
                  <a:lnTo>
                    <a:pt x="130904" y="41777"/>
                  </a:lnTo>
                  <a:lnTo>
                    <a:pt x="129842" y="40584"/>
                  </a:lnTo>
                  <a:lnTo>
                    <a:pt x="129842" y="38329"/>
                  </a:lnTo>
                  <a:lnTo>
                    <a:pt x="125333" y="33820"/>
                  </a:lnTo>
                  <a:lnTo>
                    <a:pt x="135413" y="18037"/>
                  </a:lnTo>
                  <a:lnTo>
                    <a:pt x="134352" y="18037"/>
                  </a:lnTo>
                  <a:lnTo>
                    <a:pt x="128782" y="25862"/>
                  </a:lnTo>
                  <a:lnTo>
                    <a:pt x="127588" y="25862"/>
                  </a:lnTo>
                  <a:lnTo>
                    <a:pt x="123079" y="31566"/>
                  </a:lnTo>
                  <a:lnTo>
                    <a:pt x="119763" y="28117"/>
                  </a:lnTo>
                  <a:lnTo>
                    <a:pt x="123079" y="22546"/>
                  </a:lnTo>
                  <a:lnTo>
                    <a:pt x="117508" y="19230"/>
                  </a:lnTo>
                  <a:lnTo>
                    <a:pt x="117508" y="21486"/>
                  </a:lnTo>
                  <a:lnTo>
                    <a:pt x="119763" y="22546"/>
                  </a:lnTo>
                  <a:lnTo>
                    <a:pt x="116447" y="28117"/>
                  </a:lnTo>
                  <a:lnTo>
                    <a:pt x="118702" y="32626"/>
                  </a:lnTo>
                  <a:lnTo>
                    <a:pt x="114192" y="58489"/>
                  </a:lnTo>
                  <a:lnTo>
                    <a:pt x="162602" y="50663"/>
                  </a:lnTo>
                  <a:lnTo>
                    <a:pt x="160347" y="45093"/>
                  </a:lnTo>
                  <a:lnTo>
                    <a:pt x="162602" y="42839"/>
                  </a:lnTo>
                  <a:lnTo>
                    <a:pt x="168305" y="42839"/>
                  </a:lnTo>
                  <a:lnTo>
                    <a:pt x="171621" y="40584"/>
                  </a:lnTo>
                  <a:lnTo>
                    <a:pt x="171621" y="38329"/>
                  </a:lnTo>
                  <a:lnTo>
                    <a:pt x="170427" y="37268"/>
                  </a:lnTo>
                  <a:lnTo>
                    <a:pt x="169366" y="39523"/>
                  </a:lnTo>
                  <a:lnTo>
                    <a:pt x="168305" y="38329"/>
                  </a:lnTo>
                  <a:lnTo>
                    <a:pt x="167111" y="40584"/>
                  </a:lnTo>
                  <a:lnTo>
                    <a:pt x="166050" y="40584"/>
                  </a:lnTo>
                  <a:lnTo>
                    <a:pt x="167111" y="37268"/>
                  </a:lnTo>
                  <a:lnTo>
                    <a:pt x="162602" y="33820"/>
                  </a:lnTo>
                  <a:lnTo>
                    <a:pt x="160347" y="29310"/>
                  </a:lnTo>
                  <a:lnTo>
                    <a:pt x="158092" y="29310"/>
                  </a:lnTo>
                  <a:lnTo>
                    <a:pt x="158092" y="27056"/>
                  </a:lnTo>
                  <a:lnTo>
                    <a:pt x="162602" y="22546"/>
                  </a:lnTo>
                  <a:lnTo>
                    <a:pt x="164856" y="22546"/>
                  </a:lnTo>
                  <a:lnTo>
                    <a:pt x="167111" y="23740"/>
                  </a:lnTo>
                  <a:lnTo>
                    <a:pt x="172814" y="20292"/>
                  </a:lnTo>
                  <a:lnTo>
                    <a:pt x="170559" y="13527"/>
                  </a:lnTo>
                  <a:lnTo>
                    <a:pt x="168305" y="11273"/>
                  </a:lnTo>
                  <a:lnTo>
                    <a:pt x="168305" y="7825"/>
                  </a:lnTo>
                  <a:lnTo>
                    <a:pt x="171621" y="10079"/>
                  </a:lnTo>
                  <a:lnTo>
                    <a:pt x="173875" y="7825"/>
                  </a:lnTo>
                  <a:lnTo>
                    <a:pt x="178384" y="11273"/>
                  </a:lnTo>
                  <a:lnTo>
                    <a:pt x="180639" y="9019"/>
                  </a:lnTo>
                  <a:lnTo>
                    <a:pt x="180639" y="13527"/>
                  </a:lnTo>
                  <a:lnTo>
                    <a:pt x="177323" y="15783"/>
                  </a:lnTo>
                  <a:lnTo>
                    <a:pt x="177323" y="20292"/>
                  </a:lnTo>
                  <a:lnTo>
                    <a:pt x="182894" y="20292"/>
                  </a:lnTo>
                  <a:lnTo>
                    <a:pt x="184088" y="22546"/>
                  </a:lnTo>
                  <a:lnTo>
                    <a:pt x="186342" y="22546"/>
                  </a:lnTo>
                  <a:lnTo>
                    <a:pt x="188597" y="27056"/>
                  </a:lnTo>
                  <a:lnTo>
                    <a:pt x="186342" y="28117"/>
                  </a:lnTo>
                  <a:lnTo>
                    <a:pt x="193106" y="39390"/>
                  </a:lnTo>
                  <a:lnTo>
                    <a:pt x="197616" y="37136"/>
                  </a:lnTo>
                  <a:lnTo>
                    <a:pt x="198676" y="37136"/>
                  </a:lnTo>
                  <a:lnTo>
                    <a:pt x="199870" y="35942"/>
                  </a:lnTo>
                  <a:lnTo>
                    <a:pt x="198676" y="32626"/>
                  </a:lnTo>
                  <a:lnTo>
                    <a:pt x="195361" y="29310"/>
                  </a:lnTo>
                  <a:lnTo>
                    <a:pt x="195361" y="28117"/>
                  </a:lnTo>
                  <a:lnTo>
                    <a:pt x="198676" y="30372"/>
                  </a:lnTo>
                  <a:lnTo>
                    <a:pt x="197616" y="23607"/>
                  </a:lnTo>
                  <a:lnTo>
                    <a:pt x="195361" y="24669"/>
                  </a:lnTo>
                  <a:lnTo>
                    <a:pt x="195361" y="23607"/>
                  </a:lnTo>
                  <a:lnTo>
                    <a:pt x="197616" y="22414"/>
                  </a:lnTo>
                  <a:lnTo>
                    <a:pt x="195361" y="13395"/>
                  </a:lnTo>
                  <a:lnTo>
                    <a:pt x="202125" y="9947"/>
                  </a:lnTo>
                  <a:lnTo>
                    <a:pt x="209950" y="20026"/>
                  </a:lnTo>
                  <a:lnTo>
                    <a:pt x="212205" y="12202"/>
                  </a:lnTo>
                  <a:lnTo>
                    <a:pt x="220030" y="7692"/>
                  </a:lnTo>
                  <a:lnTo>
                    <a:pt x="223345" y="13395"/>
                  </a:lnTo>
                  <a:lnTo>
                    <a:pt x="218836" y="15650"/>
                  </a:lnTo>
                  <a:lnTo>
                    <a:pt x="218836" y="16843"/>
                  </a:lnTo>
                  <a:lnTo>
                    <a:pt x="240189" y="14589"/>
                  </a:lnTo>
                  <a:lnTo>
                    <a:pt x="242444" y="20159"/>
                  </a:lnTo>
                  <a:lnTo>
                    <a:pt x="238995" y="22414"/>
                  </a:lnTo>
                  <a:lnTo>
                    <a:pt x="234486" y="22414"/>
                  </a:lnTo>
                  <a:lnTo>
                    <a:pt x="232231" y="23607"/>
                  </a:lnTo>
                  <a:lnTo>
                    <a:pt x="233292" y="25862"/>
                  </a:lnTo>
                  <a:lnTo>
                    <a:pt x="232231" y="25862"/>
                  </a:lnTo>
                  <a:lnTo>
                    <a:pt x="232231" y="27056"/>
                  </a:lnTo>
                  <a:lnTo>
                    <a:pt x="231038" y="28117"/>
                  </a:lnTo>
                  <a:lnTo>
                    <a:pt x="226528" y="27056"/>
                  </a:lnTo>
                  <a:lnTo>
                    <a:pt x="225467" y="25862"/>
                  </a:lnTo>
                  <a:lnTo>
                    <a:pt x="222152" y="25862"/>
                  </a:lnTo>
                  <a:lnTo>
                    <a:pt x="221091" y="27056"/>
                  </a:lnTo>
                  <a:lnTo>
                    <a:pt x="221091" y="28117"/>
                  </a:lnTo>
                  <a:lnTo>
                    <a:pt x="222152" y="28117"/>
                  </a:lnTo>
                  <a:lnTo>
                    <a:pt x="223213" y="29310"/>
                  </a:lnTo>
                  <a:lnTo>
                    <a:pt x="223213" y="30372"/>
                  </a:lnTo>
                  <a:lnTo>
                    <a:pt x="222152" y="31566"/>
                  </a:lnTo>
                  <a:lnTo>
                    <a:pt x="223213" y="32626"/>
                  </a:lnTo>
                  <a:lnTo>
                    <a:pt x="225467" y="32626"/>
                  </a:lnTo>
                  <a:lnTo>
                    <a:pt x="225467" y="34881"/>
                  </a:lnTo>
                  <a:lnTo>
                    <a:pt x="226528" y="34881"/>
                  </a:lnTo>
                  <a:lnTo>
                    <a:pt x="227722" y="35942"/>
                  </a:lnTo>
                  <a:lnTo>
                    <a:pt x="227722" y="39390"/>
                  </a:lnTo>
                  <a:lnTo>
                    <a:pt x="231038" y="39390"/>
                  </a:lnTo>
                  <a:lnTo>
                    <a:pt x="233292" y="40451"/>
                  </a:lnTo>
                  <a:lnTo>
                    <a:pt x="234353" y="39390"/>
                  </a:lnTo>
                  <a:lnTo>
                    <a:pt x="248942" y="37136"/>
                  </a:lnTo>
                  <a:lnTo>
                    <a:pt x="254513" y="39390"/>
                  </a:lnTo>
                  <a:lnTo>
                    <a:pt x="252258" y="44960"/>
                  </a:lnTo>
                  <a:lnTo>
                    <a:pt x="253319" y="48276"/>
                  </a:lnTo>
                  <a:lnTo>
                    <a:pt x="255574" y="49470"/>
                  </a:lnTo>
                  <a:lnTo>
                    <a:pt x="270163" y="46022"/>
                  </a:lnTo>
                  <a:lnTo>
                    <a:pt x="270163" y="44960"/>
                  </a:lnTo>
                  <a:lnTo>
                    <a:pt x="274672" y="43767"/>
                  </a:lnTo>
                  <a:lnTo>
                    <a:pt x="275733" y="37003"/>
                  </a:lnTo>
                  <a:lnTo>
                    <a:pt x="284752" y="39257"/>
                  </a:lnTo>
                  <a:lnTo>
                    <a:pt x="293771" y="38064"/>
                  </a:lnTo>
                  <a:lnTo>
                    <a:pt x="292710" y="34748"/>
                  </a:lnTo>
                  <a:lnTo>
                    <a:pt x="289394" y="34748"/>
                  </a:lnTo>
                  <a:lnTo>
                    <a:pt x="284885" y="25730"/>
                  </a:lnTo>
                  <a:lnTo>
                    <a:pt x="296158" y="25730"/>
                  </a:lnTo>
                  <a:lnTo>
                    <a:pt x="309686" y="22414"/>
                  </a:lnTo>
                  <a:lnTo>
                    <a:pt x="310747" y="23607"/>
                  </a:lnTo>
                  <a:lnTo>
                    <a:pt x="313002" y="23607"/>
                  </a:lnTo>
                  <a:lnTo>
                    <a:pt x="313002" y="22414"/>
                  </a:lnTo>
                  <a:lnTo>
                    <a:pt x="328784" y="19098"/>
                  </a:lnTo>
                  <a:lnTo>
                    <a:pt x="329846" y="25862"/>
                  </a:lnTo>
                  <a:lnTo>
                    <a:pt x="334355" y="24801"/>
                  </a:lnTo>
                  <a:lnTo>
                    <a:pt x="336610" y="27056"/>
                  </a:lnTo>
                  <a:lnTo>
                    <a:pt x="337671" y="24801"/>
                  </a:lnTo>
                  <a:lnTo>
                    <a:pt x="337671" y="23740"/>
                  </a:lnTo>
                  <a:lnTo>
                    <a:pt x="346689" y="20292"/>
                  </a:lnTo>
                  <a:lnTo>
                    <a:pt x="352392" y="18037"/>
                  </a:lnTo>
                  <a:lnTo>
                    <a:pt x="353586" y="28117"/>
                  </a:lnTo>
                  <a:lnTo>
                    <a:pt x="345761" y="30372"/>
                  </a:lnTo>
                  <a:lnTo>
                    <a:pt x="340058" y="30372"/>
                  </a:lnTo>
                  <a:lnTo>
                    <a:pt x="340058" y="28117"/>
                  </a:lnTo>
                  <a:lnTo>
                    <a:pt x="341251" y="28117"/>
                  </a:lnTo>
                  <a:lnTo>
                    <a:pt x="342313" y="25862"/>
                  </a:lnTo>
                  <a:lnTo>
                    <a:pt x="340058" y="25862"/>
                  </a:lnTo>
                  <a:lnTo>
                    <a:pt x="336742" y="31566"/>
                  </a:lnTo>
                  <a:lnTo>
                    <a:pt x="324408" y="33820"/>
                  </a:lnTo>
                  <a:lnTo>
                    <a:pt x="295097" y="40584"/>
                  </a:lnTo>
                  <a:lnTo>
                    <a:pt x="295097" y="42839"/>
                  </a:lnTo>
                  <a:lnTo>
                    <a:pt x="271489" y="72150"/>
                  </a:lnTo>
                  <a:lnTo>
                    <a:pt x="269235" y="68834"/>
                  </a:lnTo>
                  <a:lnTo>
                    <a:pt x="270296" y="66579"/>
                  </a:lnTo>
                  <a:lnTo>
                    <a:pt x="273611" y="66579"/>
                  </a:lnTo>
                  <a:lnTo>
                    <a:pt x="276927" y="63263"/>
                  </a:lnTo>
                  <a:lnTo>
                    <a:pt x="275733" y="58754"/>
                  </a:lnTo>
                  <a:lnTo>
                    <a:pt x="272417" y="58754"/>
                  </a:lnTo>
                  <a:lnTo>
                    <a:pt x="270163" y="62070"/>
                  </a:lnTo>
                  <a:lnTo>
                    <a:pt x="269102" y="61009"/>
                  </a:lnTo>
                  <a:lnTo>
                    <a:pt x="269102" y="62070"/>
                  </a:lnTo>
                  <a:lnTo>
                    <a:pt x="266847" y="63263"/>
                  </a:lnTo>
                  <a:lnTo>
                    <a:pt x="266847" y="67773"/>
                  </a:lnTo>
                  <a:lnTo>
                    <a:pt x="263532" y="66579"/>
                  </a:lnTo>
                  <a:lnTo>
                    <a:pt x="263532" y="70027"/>
                  </a:lnTo>
                  <a:lnTo>
                    <a:pt x="266847" y="70027"/>
                  </a:lnTo>
                  <a:lnTo>
                    <a:pt x="269102" y="74537"/>
                  </a:lnTo>
                  <a:lnTo>
                    <a:pt x="255574" y="92574"/>
                  </a:lnTo>
                  <a:lnTo>
                    <a:pt x="254380" y="91513"/>
                  </a:lnTo>
                  <a:lnTo>
                    <a:pt x="253319" y="91513"/>
                  </a:lnTo>
                  <a:lnTo>
                    <a:pt x="254380" y="93767"/>
                  </a:lnTo>
                  <a:lnTo>
                    <a:pt x="248810" y="101593"/>
                  </a:lnTo>
                  <a:lnTo>
                    <a:pt x="244300" y="96022"/>
                  </a:lnTo>
                  <a:lnTo>
                    <a:pt x="242046" y="98277"/>
                  </a:lnTo>
                  <a:lnTo>
                    <a:pt x="239791" y="93767"/>
                  </a:lnTo>
                  <a:lnTo>
                    <a:pt x="238598" y="94828"/>
                  </a:lnTo>
                  <a:lnTo>
                    <a:pt x="239791" y="97083"/>
                  </a:lnTo>
                  <a:lnTo>
                    <a:pt x="245362" y="102654"/>
                  </a:lnTo>
                  <a:lnTo>
                    <a:pt x="244300" y="104908"/>
                  </a:lnTo>
                  <a:lnTo>
                    <a:pt x="245362" y="104908"/>
                  </a:lnTo>
                  <a:lnTo>
                    <a:pt x="237537" y="114988"/>
                  </a:lnTo>
                  <a:lnTo>
                    <a:pt x="244300" y="143105"/>
                  </a:lnTo>
                  <a:lnTo>
                    <a:pt x="213929" y="162204"/>
                  </a:lnTo>
                  <a:lnTo>
                    <a:pt x="209419" y="147615"/>
                  </a:lnTo>
                  <a:lnTo>
                    <a:pt x="202655" y="144299"/>
                  </a:lnTo>
                  <a:lnTo>
                    <a:pt x="201594" y="145360"/>
                  </a:lnTo>
                  <a:lnTo>
                    <a:pt x="206104" y="147615"/>
                  </a:lnTo>
                  <a:lnTo>
                    <a:pt x="205043" y="148675"/>
                  </a:lnTo>
                  <a:lnTo>
                    <a:pt x="199472" y="146421"/>
                  </a:lnTo>
                  <a:lnTo>
                    <a:pt x="194963" y="150931"/>
                  </a:lnTo>
                  <a:lnTo>
                    <a:pt x="192708" y="149869"/>
                  </a:lnTo>
                  <a:lnTo>
                    <a:pt x="193769" y="147615"/>
                  </a:lnTo>
                  <a:lnTo>
                    <a:pt x="191515" y="145360"/>
                  </a:lnTo>
                  <a:lnTo>
                    <a:pt x="189260" y="146421"/>
                  </a:lnTo>
                  <a:lnTo>
                    <a:pt x="189260" y="158755"/>
                  </a:lnTo>
                  <a:lnTo>
                    <a:pt x="187005" y="158755"/>
                  </a:lnTo>
                  <a:lnTo>
                    <a:pt x="187005" y="156501"/>
                  </a:lnTo>
                  <a:lnTo>
                    <a:pt x="181435" y="155440"/>
                  </a:lnTo>
                  <a:lnTo>
                    <a:pt x="180374" y="156501"/>
                  </a:lnTo>
                  <a:lnTo>
                    <a:pt x="164591" y="155440"/>
                  </a:lnTo>
                  <a:lnTo>
                    <a:pt x="161143" y="171222"/>
                  </a:lnTo>
                  <a:lnTo>
                    <a:pt x="158888" y="177986"/>
                  </a:lnTo>
                  <a:lnTo>
                    <a:pt x="175732" y="199339"/>
                  </a:lnTo>
                  <a:lnTo>
                    <a:pt x="172416" y="212868"/>
                  </a:lnTo>
                  <a:lnTo>
                    <a:pt x="179180" y="227456"/>
                  </a:lnTo>
                  <a:lnTo>
                    <a:pt x="176926" y="229711"/>
                  </a:lnTo>
                  <a:lnTo>
                    <a:pt x="174671" y="226395"/>
                  </a:lnTo>
                  <a:lnTo>
                    <a:pt x="172416" y="225335"/>
                  </a:lnTo>
                  <a:lnTo>
                    <a:pt x="171223" y="232099"/>
                  </a:lnTo>
                  <a:lnTo>
                    <a:pt x="173477" y="233292"/>
                  </a:lnTo>
                  <a:lnTo>
                    <a:pt x="177986" y="232099"/>
                  </a:lnTo>
                  <a:lnTo>
                    <a:pt x="185944" y="226528"/>
                  </a:lnTo>
                  <a:lnTo>
                    <a:pt x="193769" y="227722"/>
                  </a:lnTo>
                  <a:lnTo>
                    <a:pt x="193769" y="231038"/>
                  </a:lnTo>
                  <a:lnTo>
                    <a:pt x="197085" y="233292"/>
                  </a:lnTo>
                  <a:lnTo>
                    <a:pt x="197085" y="234353"/>
                  </a:lnTo>
                  <a:lnTo>
                    <a:pt x="198146" y="235547"/>
                  </a:lnTo>
                  <a:lnTo>
                    <a:pt x="198146" y="238862"/>
                  </a:lnTo>
                  <a:lnTo>
                    <a:pt x="193636" y="237669"/>
                  </a:lnTo>
                  <a:lnTo>
                    <a:pt x="193636" y="244433"/>
                  </a:lnTo>
                  <a:lnTo>
                    <a:pt x="190188" y="246688"/>
                  </a:lnTo>
                  <a:lnTo>
                    <a:pt x="198013" y="261276"/>
                  </a:lnTo>
                  <a:lnTo>
                    <a:pt x="186740" y="286078"/>
                  </a:lnTo>
                  <a:lnTo>
                    <a:pt x="183424" y="283823"/>
                  </a:lnTo>
                  <a:lnTo>
                    <a:pt x="162071" y="273743"/>
                  </a:lnTo>
                  <a:lnTo>
                    <a:pt x="133954" y="237802"/>
                  </a:lnTo>
                  <a:lnTo>
                    <a:pt x="104643" y="213000"/>
                  </a:lnTo>
                  <a:lnTo>
                    <a:pt x="85545" y="198411"/>
                  </a:lnTo>
                  <a:cubicBezTo>
                    <a:pt x="37268" y="158490"/>
                    <a:pt x="40982" y="157562"/>
                    <a:pt x="0" y="102787"/>
                  </a:cubicBezTo>
                </a:path>
              </a:pathLst>
            </a:custGeom>
            <a:noFill/>
            <a:ln w="3315" cap="flat">
              <a:solidFill>
                <a:schemeClr val="bg1">
                  <a:lumMod val="65000"/>
                </a:schemeClr>
              </a:solidFill>
              <a:prstDash val="solid"/>
              <a:miter/>
            </a:ln>
          </p:spPr>
          <p:txBody>
            <a:bodyPr rtlCol="0" anchor="ctr"/>
            <a:lstStyle/>
            <a:p>
              <a:endParaRPr lang="en-FI" sz="816"/>
            </a:p>
          </p:txBody>
        </p:sp>
        <p:sp>
          <p:nvSpPr>
            <p:cNvPr id="987" name="Freeform: Shape 986">
              <a:extLst>
                <a:ext uri="{FF2B5EF4-FFF2-40B4-BE49-F238E27FC236}">
                  <a16:creationId xmlns:a16="http://schemas.microsoft.com/office/drawing/2014/main" id="{206B8550-C778-E654-5061-0FA250D38BC4}"/>
                </a:ext>
              </a:extLst>
            </p:cNvPr>
            <p:cNvSpPr/>
            <p:nvPr/>
          </p:nvSpPr>
          <p:spPr>
            <a:xfrm>
              <a:off x="5092907" y="8847399"/>
              <a:ext cx="452393" cy="435284"/>
            </a:xfrm>
            <a:custGeom>
              <a:avLst/>
              <a:gdLst>
                <a:gd name="connsiteX0" fmla="*/ 242046 w 452393"/>
                <a:gd name="connsiteY0" fmla="*/ 0 h 435284"/>
                <a:gd name="connsiteX1" fmla="*/ 316318 w 452393"/>
                <a:gd name="connsiteY1" fmla="*/ 61937 h 435284"/>
                <a:gd name="connsiteX2" fmla="*/ 317511 w 452393"/>
                <a:gd name="connsiteY2" fmla="*/ 60743 h 435284"/>
                <a:gd name="connsiteX3" fmla="*/ 318705 w 452393"/>
                <a:gd name="connsiteY3" fmla="*/ 61937 h 435284"/>
                <a:gd name="connsiteX4" fmla="*/ 323214 w 452393"/>
                <a:gd name="connsiteY4" fmla="*/ 55173 h 435284"/>
                <a:gd name="connsiteX5" fmla="*/ 318705 w 452393"/>
                <a:gd name="connsiteY5" fmla="*/ 39390 h 435284"/>
                <a:gd name="connsiteX6" fmla="*/ 328785 w 452393"/>
                <a:gd name="connsiteY6" fmla="*/ 29310 h 435284"/>
                <a:gd name="connsiteX7" fmla="*/ 343374 w 452393"/>
                <a:gd name="connsiteY7" fmla="*/ 28250 h 435284"/>
                <a:gd name="connsiteX8" fmla="*/ 346690 w 452393"/>
                <a:gd name="connsiteY8" fmla="*/ 25995 h 435284"/>
                <a:gd name="connsiteX9" fmla="*/ 351199 w 452393"/>
                <a:gd name="connsiteY9" fmla="*/ 31566 h 435284"/>
                <a:gd name="connsiteX10" fmla="*/ 347883 w 452393"/>
                <a:gd name="connsiteY10" fmla="*/ 32626 h 435284"/>
                <a:gd name="connsiteX11" fmla="*/ 346822 w 452393"/>
                <a:gd name="connsiteY11" fmla="*/ 33820 h 435284"/>
                <a:gd name="connsiteX12" fmla="*/ 341252 w 452393"/>
                <a:gd name="connsiteY12" fmla="*/ 34881 h 435284"/>
                <a:gd name="connsiteX13" fmla="*/ 338997 w 452393"/>
                <a:gd name="connsiteY13" fmla="*/ 44960 h 435284"/>
                <a:gd name="connsiteX14" fmla="*/ 340058 w 452393"/>
                <a:gd name="connsiteY14" fmla="*/ 46154 h 435284"/>
                <a:gd name="connsiteX15" fmla="*/ 342313 w 452393"/>
                <a:gd name="connsiteY15" fmla="*/ 43900 h 435284"/>
                <a:gd name="connsiteX16" fmla="*/ 345628 w 452393"/>
                <a:gd name="connsiteY16" fmla="*/ 46154 h 435284"/>
                <a:gd name="connsiteX17" fmla="*/ 348944 w 452393"/>
                <a:gd name="connsiteY17" fmla="*/ 50663 h 435284"/>
                <a:gd name="connsiteX18" fmla="*/ 348944 w 452393"/>
                <a:gd name="connsiteY18" fmla="*/ 55173 h 435284"/>
                <a:gd name="connsiteX19" fmla="*/ 353453 w 452393"/>
                <a:gd name="connsiteY19" fmla="*/ 59683 h 435284"/>
                <a:gd name="connsiteX20" fmla="*/ 352260 w 452393"/>
                <a:gd name="connsiteY20" fmla="*/ 61937 h 435284"/>
                <a:gd name="connsiteX21" fmla="*/ 345496 w 452393"/>
                <a:gd name="connsiteY21" fmla="*/ 78781 h 435284"/>
                <a:gd name="connsiteX22" fmla="*/ 351066 w 452393"/>
                <a:gd name="connsiteY22" fmla="*/ 82097 h 435284"/>
                <a:gd name="connsiteX23" fmla="*/ 364594 w 452393"/>
                <a:gd name="connsiteY23" fmla="*/ 97879 h 435284"/>
                <a:gd name="connsiteX24" fmla="*/ 417513 w 452393"/>
                <a:gd name="connsiteY24" fmla="*/ 160878 h 435284"/>
                <a:gd name="connsiteX25" fmla="*/ 452394 w 452393"/>
                <a:gd name="connsiteY25" fmla="*/ 202522 h 435284"/>
                <a:gd name="connsiteX26" fmla="*/ 451333 w 452393"/>
                <a:gd name="connsiteY26" fmla="*/ 201329 h 435284"/>
                <a:gd name="connsiteX27" fmla="*/ 399608 w 452393"/>
                <a:gd name="connsiteY27" fmla="*/ 193504 h 435284"/>
                <a:gd name="connsiteX28" fmla="*/ 395099 w 452393"/>
                <a:gd name="connsiteY28" fmla="*/ 201329 h 435284"/>
                <a:gd name="connsiteX29" fmla="*/ 391783 w 452393"/>
                <a:gd name="connsiteY29" fmla="*/ 199074 h 435284"/>
                <a:gd name="connsiteX30" fmla="*/ 390722 w 452393"/>
                <a:gd name="connsiteY30" fmla="*/ 198013 h 435284"/>
                <a:gd name="connsiteX31" fmla="*/ 389661 w 452393"/>
                <a:gd name="connsiteY31" fmla="*/ 196952 h 435284"/>
                <a:gd name="connsiteX32" fmla="*/ 389661 w 452393"/>
                <a:gd name="connsiteY32" fmla="*/ 200268 h 435284"/>
                <a:gd name="connsiteX33" fmla="*/ 369369 w 452393"/>
                <a:gd name="connsiteY33" fmla="*/ 270030 h 435284"/>
                <a:gd name="connsiteX34" fmla="*/ 368308 w 452393"/>
                <a:gd name="connsiteY34" fmla="*/ 270030 h 435284"/>
                <a:gd name="connsiteX35" fmla="*/ 367247 w 452393"/>
                <a:gd name="connsiteY35" fmla="*/ 273346 h 435284"/>
                <a:gd name="connsiteX36" fmla="*/ 368308 w 452393"/>
                <a:gd name="connsiteY36" fmla="*/ 274539 h 435284"/>
                <a:gd name="connsiteX37" fmla="*/ 366053 w 452393"/>
                <a:gd name="connsiteY37" fmla="*/ 281303 h 435284"/>
                <a:gd name="connsiteX38" fmla="*/ 377327 w 452393"/>
                <a:gd name="connsiteY38" fmla="*/ 273346 h 435284"/>
                <a:gd name="connsiteX39" fmla="*/ 379581 w 452393"/>
                <a:gd name="connsiteY39" fmla="*/ 276794 h 435284"/>
                <a:gd name="connsiteX40" fmla="*/ 336875 w 452393"/>
                <a:gd name="connsiteY40" fmla="*/ 320694 h 435284"/>
                <a:gd name="connsiteX41" fmla="*/ 334620 w 452393"/>
                <a:gd name="connsiteY41" fmla="*/ 320694 h 435284"/>
                <a:gd name="connsiteX42" fmla="*/ 332366 w 452393"/>
                <a:gd name="connsiteY42" fmla="*/ 322949 h 435284"/>
                <a:gd name="connsiteX43" fmla="*/ 333559 w 452393"/>
                <a:gd name="connsiteY43" fmla="*/ 325203 h 435284"/>
                <a:gd name="connsiteX44" fmla="*/ 327989 w 452393"/>
                <a:gd name="connsiteY44" fmla="*/ 330774 h 435284"/>
                <a:gd name="connsiteX45" fmla="*/ 315654 w 452393"/>
                <a:gd name="connsiteY45" fmla="*/ 348811 h 435284"/>
                <a:gd name="connsiteX46" fmla="*/ 303320 w 452393"/>
                <a:gd name="connsiteY46" fmla="*/ 375867 h 435284"/>
                <a:gd name="connsiteX47" fmla="*/ 307829 w 452393"/>
                <a:gd name="connsiteY47" fmla="*/ 381437 h 435284"/>
                <a:gd name="connsiteX48" fmla="*/ 305575 w 452393"/>
                <a:gd name="connsiteY48" fmla="*/ 382499 h 435284"/>
                <a:gd name="connsiteX49" fmla="*/ 301066 w 452393"/>
                <a:gd name="connsiteY49" fmla="*/ 377990 h 435284"/>
                <a:gd name="connsiteX50" fmla="*/ 297750 w 452393"/>
                <a:gd name="connsiteY50" fmla="*/ 387008 h 435284"/>
                <a:gd name="connsiteX51" fmla="*/ 295495 w 452393"/>
                <a:gd name="connsiteY51" fmla="*/ 387008 h 435284"/>
                <a:gd name="connsiteX52" fmla="*/ 295495 w 452393"/>
                <a:gd name="connsiteY52" fmla="*/ 390324 h 435284"/>
                <a:gd name="connsiteX53" fmla="*/ 294434 w 452393"/>
                <a:gd name="connsiteY53" fmla="*/ 387008 h 435284"/>
                <a:gd name="connsiteX54" fmla="*/ 291118 w 452393"/>
                <a:gd name="connsiteY54" fmla="*/ 383693 h 435284"/>
                <a:gd name="connsiteX55" fmla="*/ 291118 w 452393"/>
                <a:gd name="connsiteY55" fmla="*/ 384753 h 435284"/>
                <a:gd name="connsiteX56" fmla="*/ 292179 w 452393"/>
                <a:gd name="connsiteY56" fmla="*/ 385814 h 435284"/>
                <a:gd name="connsiteX57" fmla="*/ 291118 w 452393"/>
                <a:gd name="connsiteY57" fmla="*/ 385814 h 435284"/>
                <a:gd name="connsiteX58" fmla="*/ 291118 w 452393"/>
                <a:gd name="connsiteY58" fmla="*/ 387008 h 435284"/>
                <a:gd name="connsiteX59" fmla="*/ 293373 w 452393"/>
                <a:gd name="connsiteY59" fmla="*/ 388069 h 435284"/>
                <a:gd name="connsiteX60" fmla="*/ 293373 w 452393"/>
                <a:gd name="connsiteY60" fmla="*/ 389263 h 435284"/>
                <a:gd name="connsiteX61" fmla="*/ 295628 w 452393"/>
                <a:gd name="connsiteY61" fmla="*/ 391517 h 435284"/>
                <a:gd name="connsiteX62" fmla="*/ 294567 w 452393"/>
                <a:gd name="connsiteY62" fmla="*/ 392578 h 435284"/>
                <a:gd name="connsiteX63" fmla="*/ 293373 w 452393"/>
                <a:gd name="connsiteY63" fmla="*/ 394833 h 435284"/>
                <a:gd name="connsiteX64" fmla="*/ 292312 w 452393"/>
                <a:gd name="connsiteY64" fmla="*/ 397088 h 435284"/>
                <a:gd name="connsiteX65" fmla="*/ 288864 w 452393"/>
                <a:gd name="connsiteY65" fmla="*/ 407167 h 435284"/>
                <a:gd name="connsiteX66" fmla="*/ 291118 w 452393"/>
                <a:gd name="connsiteY66" fmla="*/ 409422 h 435284"/>
                <a:gd name="connsiteX67" fmla="*/ 292179 w 452393"/>
                <a:gd name="connsiteY67" fmla="*/ 412738 h 435284"/>
                <a:gd name="connsiteX68" fmla="*/ 292179 w 452393"/>
                <a:gd name="connsiteY68" fmla="*/ 413799 h 435284"/>
                <a:gd name="connsiteX69" fmla="*/ 293240 w 452393"/>
                <a:gd name="connsiteY69" fmla="*/ 414993 h 435284"/>
                <a:gd name="connsiteX70" fmla="*/ 295495 w 452393"/>
                <a:gd name="connsiteY70" fmla="*/ 410483 h 435284"/>
                <a:gd name="connsiteX71" fmla="*/ 298943 w 452393"/>
                <a:gd name="connsiteY71" fmla="*/ 412738 h 435284"/>
                <a:gd name="connsiteX72" fmla="*/ 298943 w 452393"/>
                <a:gd name="connsiteY72" fmla="*/ 413799 h 435284"/>
                <a:gd name="connsiteX73" fmla="*/ 300004 w 452393"/>
                <a:gd name="connsiteY73" fmla="*/ 414993 h 435284"/>
                <a:gd name="connsiteX74" fmla="*/ 298943 w 452393"/>
                <a:gd name="connsiteY74" fmla="*/ 416054 h 435284"/>
                <a:gd name="connsiteX75" fmla="*/ 301198 w 452393"/>
                <a:gd name="connsiteY75" fmla="*/ 418308 h 435284"/>
                <a:gd name="connsiteX76" fmla="*/ 301198 w 452393"/>
                <a:gd name="connsiteY76" fmla="*/ 417247 h 435284"/>
                <a:gd name="connsiteX77" fmla="*/ 300137 w 452393"/>
                <a:gd name="connsiteY77" fmla="*/ 416054 h 435284"/>
                <a:gd name="connsiteX78" fmla="*/ 301198 w 452393"/>
                <a:gd name="connsiteY78" fmla="*/ 416054 h 435284"/>
                <a:gd name="connsiteX79" fmla="*/ 301198 w 452393"/>
                <a:gd name="connsiteY79" fmla="*/ 413799 h 435284"/>
                <a:gd name="connsiteX80" fmla="*/ 300137 w 452393"/>
                <a:gd name="connsiteY80" fmla="*/ 413799 h 435284"/>
                <a:gd name="connsiteX81" fmla="*/ 299076 w 452393"/>
                <a:gd name="connsiteY81" fmla="*/ 411544 h 435284"/>
                <a:gd name="connsiteX82" fmla="*/ 296821 w 452393"/>
                <a:gd name="connsiteY82" fmla="*/ 410483 h 435284"/>
                <a:gd name="connsiteX83" fmla="*/ 294567 w 452393"/>
                <a:gd name="connsiteY83" fmla="*/ 405974 h 435284"/>
                <a:gd name="connsiteX84" fmla="*/ 295628 w 452393"/>
                <a:gd name="connsiteY84" fmla="*/ 402658 h 435284"/>
                <a:gd name="connsiteX85" fmla="*/ 294567 w 452393"/>
                <a:gd name="connsiteY85" fmla="*/ 395894 h 435284"/>
                <a:gd name="connsiteX86" fmla="*/ 295628 w 452393"/>
                <a:gd name="connsiteY86" fmla="*/ 393640 h 435284"/>
                <a:gd name="connsiteX87" fmla="*/ 299076 w 452393"/>
                <a:gd name="connsiteY87" fmla="*/ 393640 h 435284"/>
                <a:gd name="connsiteX88" fmla="*/ 302392 w 452393"/>
                <a:gd name="connsiteY88" fmla="*/ 396955 h 435284"/>
                <a:gd name="connsiteX89" fmla="*/ 303586 w 452393"/>
                <a:gd name="connsiteY89" fmla="*/ 395761 h 435284"/>
                <a:gd name="connsiteX90" fmla="*/ 304646 w 452393"/>
                <a:gd name="connsiteY90" fmla="*/ 395761 h 435284"/>
                <a:gd name="connsiteX91" fmla="*/ 304646 w 452393"/>
                <a:gd name="connsiteY91" fmla="*/ 398016 h 435284"/>
                <a:gd name="connsiteX92" fmla="*/ 305840 w 452393"/>
                <a:gd name="connsiteY92" fmla="*/ 399210 h 435284"/>
                <a:gd name="connsiteX93" fmla="*/ 307034 w 452393"/>
                <a:gd name="connsiteY93" fmla="*/ 403719 h 435284"/>
                <a:gd name="connsiteX94" fmla="*/ 308095 w 452393"/>
                <a:gd name="connsiteY94" fmla="*/ 404913 h 435284"/>
                <a:gd name="connsiteX95" fmla="*/ 308095 w 452393"/>
                <a:gd name="connsiteY95" fmla="*/ 409422 h 435284"/>
                <a:gd name="connsiteX96" fmla="*/ 310349 w 452393"/>
                <a:gd name="connsiteY96" fmla="*/ 410483 h 435284"/>
                <a:gd name="connsiteX97" fmla="*/ 311543 w 452393"/>
                <a:gd name="connsiteY97" fmla="*/ 411544 h 435284"/>
                <a:gd name="connsiteX98" fmla="*/ 312604 w 452393"/>
                <a:gd name="connsiteY98" fmla="*/ 410483 h 435284"/>
                <a:gd name="connsiteX99" fmla="*/ 311543 w 452393"/>
                <a:gd name="connsiteY99" fmla="*/ 410483 h 435284"/>
                <a:gd name="connsiteX100" fmla="*/ 309288 w 452393"/>
                <a:gd name="connsiteY100" fmla="*/ 407167 h 435284"/>
                <a:gd name="connsiteX101" fmla="*/ 309288 w 452393"/>
                <a:gd name="connsiteY101" fmla="*/ 404913 h 435284"/>
                <a:gd name="connsiteX102" fmla="*/ 307034 w 452393"/>
                <a:gd name="connsiteY102" fmla="*/ 402658 h 435284"/>
                <a:gd name="connsiteX103" fmla="*/ 307034 w 452393"/>
                <a:gd name="connsiteY103" fmla="*/ 398149 h 435284"/>
                <a:gd name="connsiteX104" fmla="*/ 304779 w 452393"/>
                <a:gd name="connsiteY104" fmla="*/ 397088 h 435284"/>
                <a:gd name="connsiteX105" fmla="*/ 303718 w 452393"/>
                <a:gd name="connsiteY105" fmla="*/ 393772 h 435284"/>
                <a:gd name="connsiteX106" fmla="*/ 304779 w 452393"/>
                <a:gd name="connsiteY106" fmla="*/ 392578 h 435284"/>
                <a:gd name="connsiteX107" fmla="*/ 314991 w 452393"/>
                <a:gd name="connsiteY107" fmla="*/ 391517 h 435284"/>
                <a:gd name="connsiteX108" fmla="*/ 333029 w 452393"/>
                <a:gd name="connsiteY108" fmla="*/ 394833 h 435284"/>
                <a:gd name="connsiteX109" fmla="*/ 307166 w 452393"/>
                <a:gd name="connsiteY109" fmla="*/ 426266 h 435284"/>
                <a:gd name="connsiteX110" fmla="*/ 309421 w 452393"/>
                <a:gd name="connsiteY110" fmla="*/ 427327 h 435284"/>
                <a:gd name="connsiteX111" fmla="*/ 308360 w 452393"/>
                <a:gd name="connsiteY111" fmla="*/ 429581 h 435284"/>
                <a:gd name="connsiteX112" fmla="*/ 310615 w 452393"/>
                <a:gd name="connsiteY112" fmla="*/ 430775 h 435284"/>
                <a:gd name="connsiteX113" fmla="*/ 307299 w 452393"/>
                <a:gd name="connsiteY113" fmla="*/ 434091 h 435284"/>
                <a:gd name="connsiteX114" fmla="*/ 302789 w 452393"/>
                <a:gd name="connsiteY114" fmla="*/ 430775 h 435284"/>
                <a:gd name="connsiteX115" fmla="*/ 299474 w 452393"/>
                <a:gd name="connsiteY115" fmla="*/ 435284 h 435284"/>
                <a:gd name="connsiteX116" fmla="*/ 299474 w 452393"/>
                <a:gd name="connsiteY116" fmla="*/ 427460 h 435284"/>
                <a:gd name="connsiteX117" fmla="*/ 271357 w 452393"/>
                <a:gd name="connsiteY117" fmla="*/ 406107 h 435284"/>
                <a:gd name="connsiteX118" fmla="*/ 267909 w 452393"/>
                <a:gd name="connsiteY118" fmla="*/ 410616 h 435284"/>
                <a:gd name="connsiteX119" fmla="*/ 264593 w 452393"/>
                <a:gd name="connsiteY119" fmla="*/ 407300 h 435284"/>
                <a:gd name="connsiteX120" fmla="*/ 260083 w 452393"/>
                <a:gd name="connsiteY120" fmla="*/ 383693 h 435284"/>
                <a:gd name="connsiteX121" fmla="*/ 263532 w 452393"/>
                <a:gd name="connsiteY121" fmla="*/ 379183 h 435284"/>
                <a:gd name="connsiteX122" fmla="*/ 265786 w 452393"/>
                <a:gd name="connsiteY122" fmla="*/ 376928 h 435284"/>
                <a:gd name="connsiteX123" fmla="*/ 263532 w 452393"/>
                <a:gd name="connsiteY123" fmla="*/ 376928 h 435284"/>
                <a:gd name="connsiteX124" fmla="*/ 263532 w 452393"/>
                <a:gd name="connsiteY124" fmla="*/ 373613 h 435284"/>
                <a:gd name="connsiteX125" fmla="*/ 259022 w 452393"/>
                <a:gd name="connsiteY125" fmla="*/ 373613 h 435284"/>
                <a:gd name="connsiteX126" fmla="*/ 259022 w 452393"/>
                <a:gd name="connsiteY126" fmla="*/ 376928 h 435284"/>
                <a:gd name="connsiteX127" fmla="*/ 256767 w 452393"/>
                <a:gd name="connsiteY127" fmla="*/ 375867 h 435284"/>
                <a:gd name="connsiteX128" fmla="*/ 255707 w 452393"/>
                <a:gd name="connsiteY128" fmla="*/ 375867 h 435284"/>
                <a:gd name="connsiteX129" fmla="*/ 256767 w 452393"/>
                <a:gd name="connsiteY129" fmla="*/ 374674 h 435284"/>
                <a:gd name="connsiteX130" fmla="*/ 257829 w 452393"/>
                <a:gd name="connsiteY130" fmla="*/ 374674 h 435284"/>
                <a:gd name="connsiteX131" fmla="*/ 257829 w 452393"/>
                <a:gd name="connsiteY131" fmla="*/ 373613 h 435284"/>
                <a:gd name="connsiteX132" fmla="*/ 252258 w 452393"/>
                <a:gd name="connsiteY132" fmla="*/ 373613 h 435284"/>
                <a:gd name="connsiteX133" fmla="*/ 246688 w 452393"/>
                <a:gd name="connsiteY133" fmla="*/ 380377 h 435284"/>
                <a:gd name="connsiteX134" fmla="*/ 239924 w 452393"/>
                <a:gd name="connsiteY134" fmla="*/ 383825 h 435284"/>
                <a:gd name="connsiteX135" fmla="*/ 232099 w 452393"/>
                <a:gd name="connsiteY135" fmla="*/ 390589 h 435284"/>
                <a:gd name="connsiteX136" fmla="*/ 227590 w 452393"/>
                <a:gd name="connsiteY136" fmla="*/ 388334 h 435284"/>
                <a:gd name="connsiteX137" fmla="*/ 225335 w 452393"/>
                <a:gd name="connsiteY137" fmla="*/ 389528 h 435284"/>
                <a:gd name="connsiteX138" fmla="*/ 222019 w 452393"/>
                <a:gd name="connsiteY138" fmla="*/ 391783 h 435284"/>
                <a:gd name="connsiteX139" fmla="*/ 219765 w 452393"/>
                <a:gd name="connsiteY139" fmla="*/ 400801 h 435284"/>
                <a:gd name="connsiteX140" fmla="*/ 226528 w 452393"/>
                <a:gd name="connsiteY140" fmla="*/ 404117 h 435284"/>
                <a:gd name="connsiteX141" fmla="*/ 223213 w 452393"/>
                <a:gd name="connsiteY141" fmla="*/ 408627 h 435284"/>
                <a:gd name="connsiteX142" fmla="*/ 223213 w 452393"/>
                <a:gd name="connsiteY142" fmla="*/ 409820 h 435284"/>
                <a:gd name="connsiteX143" fmla="*/ 225467 w 452393"/>
                <a:gd name="connsiteY143" fmla="*/ 413136 h 435284"/>
                <a:gd name="connsiteX144" fmla="*/ 225467 w 452393"/>
                <a:gd name="connsiteY144" fmla="*/ 416451 h 435284"/>
                <a:gd name="connsiteX145" fmla="*/ 224407 w 452393"/>
                <a:gd name="connsiteY145" fmla="*/ 417645 h 435284"/>
                <a:gd name="connsiteX146" fmla="*/ 224407 w 452393"/>
                <a:gd name="connsiteY146" fmla="*/ 423215 h 435284"/>
                <a:gd name="connsiteX147" fmla="*/ 223345 w 452393"/>
                <a:gd name="connsiteY147" fmla="*/ 424277 h 435284"/>
                <a:gd name="connsiteX148" fmla="*/ 221091 w 452393"/>
                <a:gd name="connsiteY148" fmla="*/ 423215 h 435284"/>
                <a:gd name="connsiteX149" fmla="*/ 215520 w 452393"/>
                <a:gd name="connsiteY149" fmla="*/ 418706 h 435284"/>
                <a:gd name="connsiteX150" fmla="*/ 213266 w 452393"/>
                <a:gd name="connsiteY150" fmla="*/ 414197 h 435284"/>
                <a:gd name="connsiteX151" fmla="*/ 209950 w 452393"/>
                <a:gd name="connsiteY151" fmla="*/ 411942 h 435284"/>
                <a:gd name="connsiteX152" fmla="*/ 207695 w 452393"/>
                <a:gd name="connsiteY152" fmla="*/ 408627 h 435284"/>
                <a:gd name="connsiteX153" fmla="*/ 207695 w 452393"/>
                <a:gd name="connsiteY153" fmla="*/ 406371 h 435284"/>
                <a:gd name="connsiteX154" fmla="*/ 208756 w 452393"/>
                <a:gd name="connsiteY154" fmla="*/ 405311 h 435284"/>
                <a:gd name="connsiteX155" fmla="*/ 212072 w 452393"/>
                <a:gd name="connsiteY155" fmla="*/ 407565 h 435284"/>
                <a:gd name="connsiteX156" fmla="*/ 214327 w 452393"/>
                <a:gd name="connsiteY156" fmla="*/ 408627 h 435284"/>
                <a:gd name="connsiteX157" fmla="*/ 216581 w 452393"/>
                <a:gd name="connsiteY157" fmla="*/ 407565 h 435284"/>
                <a:gd name="connsiteX158" fmla="*/ 218836 w 452393"/>
                <a:gd name="connsiteY158" fmla="*/ 407565 h 435284"/>
                <a:gd name="connsiteX159" fmla="*/ 217775 w 452393"/>
                <a:gd name="connsiteY159" fmla="*/ 404117 h 435284"/>
                <a:gd name="connsiteX160" fmla="*/ 216714 w 452393"/>
                <a:gd name="connsiteY160" fmla="*/ 398547 h 435284"/>
                <a:gd name="connsiteX161" fmla="*/ 217775 w 452393"/>
                <a:gd name="connsiteY161" fmla="*/ 395231 h 435284"/>
                <a:gd name="connsiteX162" fmla="*/ 214460 w 452393"/>
                <a:gd name="connsiteY162" fmla="*/ 394170 h 435284"/>
                <a:gd name="connsiteX163" fmla="*/ 216714 w 452393"/>
                <a:gd name="connsiteY163" fmla="*/ 391915 h 435284"/>
                <a:gd name="connsiteX164" fmla="*/ 221223 w 452393"/>
                <a:gd name="connsiteY164" fmla="*/ 391915 h 435284"/>
                <a:gd name="connsiteX165" fmla="*/ 220162 w 452393"/>
                <a:gd name="connsiteY165" fmla="*/ 390721 h 435284"/>
                <a:gd name="connsiteX166" fmla="*/ 215653 w 452393"/>
                <a:gd name="connsiteY166" fmla="*/ 387406 h 435284"/>
                <a:gd name="connsiteX167" fmla="*/ 213398 w 452393"/>
                <a:gd name="connsiteY167" fmla="*/ 385151 h 435284"/>
                <a:gd name="connsiteX168" fmla="*/ 227987 w 452393"/>
                <a:gd name="connsiteY168" fmla="*/ 368307 h 435284"/>
                <a:gd name="connsiteX169" fmla="*/ 224672 w 452393"/>
                <a:gd name="connsiteY169" fmla="*/ 366053 h 435284"/>
                <a:gd name="connsiteX170" fmla="*/ 225733 w 452393"/>
                <a:gd name="connsiteY170" fmla="*/ 363798 h 435284"/>
                <a:gd name="connsiteX171" fmla="*/ 221223 w 452393"/>
                <a:gd name="connsiteY171" fmla="*/ 360350 h 435284"/>
                <a:gd name="connsiteX172" fmla="*/ 224672 w 452393"/>
                <a:gd name="connsiteY172" fmla="*/ 355840 h 435284"/>
                <a:gd name="connsiteX173" fmla="*/ 229181 w 452393"/>
                <a:gd name="connsiteY173" fmla="*/ 359156 h 435284"/>
                <a:gd name="connsiteX174" fmla="*/ 233690 w 452393"/>
                <a:gd name="connsiteY174" fmla="*/ 353586 h 435284"/>
                <a:gd name="connsiteX175" fmla="*/ 231436 w 452393"/>
                <a:gd name="connsiteY175" fmla="*/ 351331 h 435284"/>
                <a:gd name="connsiteX176" fmla="*/ 233690 w 452393"/>
                <a:gd name="connsiteY176" fmla="*/ 345760 h 435284"/>
                <a:gd name="connsiteX177" fmla="*/ 232629 w 452393"/>
                <a:gd name="connsiteY177" fmla="*/ 344567 h 435284"/>
                <a:gd name="connsiteX178" fmla="*/ 232629 w 452393"/>
                <a:gd name="connsiteY178" fmla="*/ 342313 h 435284"/>
                <a:gd name="connsiteX179" fmla="*/ 235945 w 452393"/>
                <a:gd name="connsiteY179" fmla="*/ 340057 h 435284"/>
                <a:gd name="connsiteX180" fmla="*/ 233690 w 452393"/>
                <a:gd name="connsiteY180" fmla="*/ 336742 h 435284"/>
                <a:gd name="connsiteX181" fmla="*/ 226926 w 452393"/>
                <a:gd name="connsiteY181" fmla="*/ 343506 h 435284"/>
                <a:gd name="connsiteX182" fmla="*/ 221356 w 452393"/>
                <a:gd name="connsiteY182" fmla="*/ 350270 h 435284"/>
                <a:gd name="connsiteX183" fmla="*/ 224804 w 452393"/>
                <a:gd name="connsiteY183" fmla="*/ 353718 h 435284"/>
                <a:gd name="connsiteX184" fmla="*/ 220295 w 452393"/>
                <a:gd name="connsiteY184" fmla="*/ 358227 h 435284"/>
                <a:gd name="connsiteX185" fmla="*/ 216979 w 452393"/>
                <a:gd name="connsiteY185" fmla="*/ 354912 h 435284"/>
                <a:gd name="connsiteX186" fmla="*/ 209154 w 452393"/>
                <a:gd name="connsiteY186" fmla="*/ 361676 h 435284"/>
                <a:gd name="connsiteX187" fmla="*/ 209154 w 452393"/>
                <a:gd name="connsiteY187" fmla="*/ 356106 h 435284"/>
                <a:gd name="connsiteX188" fmla="*/ 203584 w 452393"/>
                <a:gd name="connsiteY188" fmla="*/ 359421 h 435284"/>
                <a:gd name="connsiteX189" fmla="*/ 204645 w 452393"/>
                <a:gd name="connsiteY189" fmla="*/ 363931 h 435284"/>
                <a:gd name="connsiteX190" fmla="*/ 210215 w 452393"/>
                <a:gd name="connsiteY190" fmla="*/ 371756 h 435284"/>
                <a:gd name="connsiteX191" fmla="*/ 204645 w 452393"/>
                <a:gd name="connsiteY191" fmla="*/ 379581 h 435284"/>
                <a:gd name="connsiteX192" fmla="*/ 202390 w 452393"/>
                <a:gd name="connsiteY192" fmla="*/ 374010 h 435284"/>
                <a:gd name="connsiteX193" fmla="*/ 197881 w 452393"/>
                <a:gd name="connsiteY193" fmla="*/ 379581 h 435284"/>
                <a:gd name="connsiteX194" fmla="*/ 196820 w 452393"/>
                <a:gd name="connsiteY194" fmla="*/ 378387 h 435284"/>
                <a:gd name="connsiteX195" fmla="*/ 194565 w 452393"/>
                <a:gd name="connsiteY195" fmla="*/ 380642 h 435284"/>
                <a:gd name="connsiteX196" fmla="*/ 195626 w 452393"/>
                <a:gd name="connsiteY196" fmla="*/ 377326 h 435284"/>
                <a:gd name="connsiteX197" fmla="*/ 198942 w 452393"/>
                <a:gd name="connsiteY197" fmla="*/ 372817 h 435284"/>
                <a:gd name="connsiteX198" fmla="*/ 188862 w 452393"/>
                <a:gd name="connsiteY198" fmla="*/ 349209 h 435284"/>
                <a:gd name="connsiteX199" fmla="*/ 184353 w 452393"/>
                <a:gd name="connsiteY199" fmla="*/ 351464 h 435284"/>
                <a:gd name="connsiteX200" fmla="*/ 182098 w 452393"/>
                <a:gd name="connsiteY200" fmla="*/ 344700 h 435284"/>
                <a:gd name="connsiteX201" fmla="*/ 181037 w 452393"/>
                <a:gd name="connsiteY201" fmla="*/ 343639 h 435284"/>
                <a:gd name="connsiteX202" fmla="*/ 182098 w 452393"/>
                <a:gd name="connsiteY202" fmla="*/ 341384 h 435284"/>
                <a:gd name="connsiteX203" fmla="*/ 179843 w 452393"/>
                <a:gd name="connsiteY203" fmla="*/ 338068 h 435284"/>
                <a:gd name="connsiteX204" fmla="*/ 177589 w 452393"/>
                <a:gd name="connsiteY204" fmla="*/ 340323 h 435284"/>
                <a:gd name="connsiteX205" fmla="*/ 173079 w 452393"/>
                <a:gd name="connsiteY205" fmla="*/ 337007 h 435284"/>
                <a:gd name="connsiteX206" fmla="*/ 178650 w 452393"/>
                <a:gd name="connsiteY206" fmla="*/ 329182 h 435284"/>
                <a:gd name="connsiteX207" fmla="*/ 168570 w 452393"/>
                <a:gd name="connsiteY207" fmla="*/ 307829 h 435284"/>
                <a:gd name="connsiteX208" fmla="*/ 140453 w 452393"/>
                <a:gd name="connsiteY208" fmla="*/ 284222 h 435284"/>
                <a:gd name="connsiteX209" fmla="*/ 139392 w 452393"/>
                <a:gd name="connsiteY209" fmla="*/ 284222 h 435284"/>
                <a:gd name="connsiteX210" fmla="*/ 138198 w 452393"/>
                <a:gd name="connsiteY210" fmla="*/ 286476 h 435284"/>
                <a:gd name="connsiteX211" fmla="*/ 137004 w 452393"/>
                <a:gd name="connsiteY211" fmla="*/ 287670 h 435284"/>
                <a:gd name="connsiteX212" fmla="*/ 134750 w 452393"/>
                <a:gd name="connsiteY212" fmla="*/ 286476 h 435284"/>
                <a:gd name="connsiteX213" fmla="*/ 133556 w 452393"/>
                <a:gd name="connsiteY213" fmla="*/ 288730 h 435284"/>
                <a:gd name="connsiteX214" fmla="*/ 132495 w 452393"/>
                <a:gd name="connsiteY214" fmla="*/ 286476 h 435284"/>
                <a:gd name="connsiteX215" fmla="*/ 133556 w 452393"/>
                <a:gd name="connsiteY215" fmla="*/ 285415 h 435284"/>
                <a:gd name="connsiteX216" fmla="*/ 134750 w 452393"/>
                <a:gd name="connsiteY216" fmla="*/ 286476 h 435284"/>
                <a:gd name="connsiteX217" fmla="*/ 137004 w 452393"/>
                <a:gd name="connsiteY217" fmla="*/ 286476 h 435284"/>
                <a:gd name="connsiteX218" fmla="*/ 130241 w 452393"/>
                <a:gd name="connsiteY218" fmla="*/ 281966 h 435284"/>
                <a:gd name="connsiteX219" fmla="*/ 121222 w 452393"/>
                <a:gd name="connsiteY219" fmla="*/ 279712 h 435284"/>
                <a:gd name="connsiteX220" fmla="*/ 117906 w 452393"/>
                <a:gd name="connsiteY220" fmla="*/ 284222 h 435284"/>
                <a:gd name="connsiteX221" fmla="*/ 119100 w 452393"/>
                <a:gd name="connsiteY221" fmla="*/ 285415 h 435284"/>
                <a:gd name="connsiteX222" fmla="*/ 119100 w 452393"/>
                <a:gd name="connsiteY222" fmla="*/ 286476 h 435284"/>
                <a:gd name="connsiteX223" fmla="*/ 111275 w 452393"/>
                <a:gd name="connsiteY223" fmla="*/ 288730 h 435284"/>
                <a:gd name="connsiteX224" fmla="*/ 110081 w 452393"/>
                <a:gd name="connsiteY224" fmla="*/ 284222 h 435284"/>
                <a:gd name="connsiteX225" fmla="*/ 106765 w 452393"/>
                <a:gd name="connsiteY225" fmla="*/ 283160 h 435284"/>
                <a:gd name="connsiteX226" fmla="*/ 105572 w 452393"/>
                <a:gd name="connsiteY226" fmla="*/ 279845 h 435284"/>
                <a:gd name="connsiteX227" fmla="*/ 113397 w 452393"/>
                <a:gd name="connsiteY227" fmla="*/ 278651 h 435284"/>
                <a:gd name="connsiteX228" fmla="*/ 110081 w 452393"/>
                <a:gd name="connsiteY228" fmla="*/ 276396 h 435284"/>
                <a:gd name="connsiteX229" fmla="*/ 112336 w 452393"/>
                <a:gd name="connsiteY229" fmla="*/ 269632 h 435284"/>
                <a:gd name="connsiteX230" fmla="*/ 111275 w 452393"/>
                <a:gd name="connsiteY230" fmla="*/ 260613 h 435284"/>
                <a:gd name="connsiteX231" fmla="*/ 104511 w 452393"/>
                <a:gd name="connsiteY231" fmla="*/ 256105 h 435284"/>
                <a:gd name="connsiteX232" fmla="*/ 87667 w 452393"/>
                <a:gd name="connsiteY232" fmla="*/ 242576 h 435284"/>
                <a:gd name="connsiteX233" fmla="*/ 78648 w 452393"/>
                <a:gd name="connsiteY233" fmla="*/ 234751 h 435284"/>
                <a:gd name="connsiteX234" fmla="*/ 79842 w 452393"/>
                <a:gd name="connsiteY234" fmla="*/ 233690 h 435284"/>
                <a:gd name="connsiteX235" fmla="*/ 58489 w 452393"/>
                <a:gd name="connsiteY235" fmla="*/ 201064 h 435284"/>
                <a:gd name="connsiteX236" fmla="*/ 35942 w 452393"/>
                <a:gd name="connsiteY236" fmla="*/ 199870 h 435284"/>
                <a:gd name="connsiteX237" fmla="*/ 13396 w 452393"/>
                <a:gd name="connsiteY237" fmla="*/ 187535 h 435284"/>
                <a:gd name="connsiteX238" fmla="*/ 16711 w 452393"/>
                <a:gd name="connsiteY238" fmla="*/ 183026 h 435284"/>
                <a:gd name="connsiteX239" fmla="*/ 21221 w 452393"/>
                <a:gd name="connsiteY239" fmla="*/ 181832 h 435284"/>
                <a:gd name="connsiteX240" fmla="*/ 20159 w 452393"/>
                <a:gd name="connsiteY240" fmla="*/ 177323 h 435284"/>
                <a:gd name="connsiteX241" fmla="*/ 20159 w 452393"/>
                <a:gd name="connsiteY241" fmla="*/ 172814 h 435284"/>
                <a:gd name="connsiteX242" fmla="*/ 7825 w 452393"/>
                <a:gd name="connsiteY242" fmla="*/ 175068 h 435284"/>
                <a:gd name="connsiteX243" fmla="*/ 4509 w 452393"/>
                <a:gd name="connsiteY243" fmla="*/ 171621 h 435284"/>
                <a:gd name="connsiteX244" fmla="*/ 5571 w 452393"/>
                <a:gd name="connsiteY244" fmla="*/ 168305 h 435284"/>
                <a:gd name="connsiteX245" fmla="*/ 0 w 452393"/>
                <a:gd name="connsiteY245" fmla="*/ 164989 h 435284"/>
                <a:gd name="connsiteX246" fmla="*/ 0 w 452393"/>
                <a:gd name="connsiteY246" fmla="*/ 136871 h 435284"/>
                <a:gd name="connsiteX247" fmla="*/ 11273 w 452393"/>
                <a:gd name="connsiteY247" fmla="*/ 145891 h 435284"/>
                <a:gd name="connsiteX248" fmla="*/ 31566 w 452393"/>
                <a:gd name="connsiteY248" fmla="*/ 148145 h 435284"/>
                <a:gd name="connsiteX249" fmla="*/ 33820 w 452393"/>
                <a:gd name="connsiteY249" fmla="*/ 150400 h 435284"/>
                <a:gd name="connsiteX250" fmla="*/ 38330 w 452393"/>
                <a:gd name="connsiteY250" fmla="*/ 152654 h 435284"/>
                <a:gd name="connsiteX251" fmla="*/ 41645 w 452393"/>
                <a:gd name="connsiteY251" fmla="*/ 154909 h 435284"/>
                <a:gd name="connsiteX252" fmla="*/ 46155 w 452393"/>
                <a:gd name="connsiteY252" fmla="*/ 153715 h 435284"/>
                <a:gd name="connsiteX253" fmla="*/ 48409 w 452393"/>
                <a:gd name="connsiteY253" fmla="*/ 154909 h 435284"/>
                <a:gd name="connsiteX254" fmla="*/ 52918 w 452393"/>
                <a:gd name="connsiteY254" fmla="*/ 152654 h 435284"/>
                <a:gd name="connsiteX255" fmla="*/ 59683 w 452393"/>
                <a:gd name="connsiteY255" fmla="*/ 162734 h 435284"/>
                <a:gd name="connsiteX256" fmla="*/ 61937 w 452393"/>
                <a:gd name="connsiteY256" fmla="*/ 161541 h 435284"/>
                <a:gd name="connsiteX257" fmla="*/ 64192 w 452393"/>
                <a:gd name="connsiteY257" fmla="*/ 163795 h 435284"/>
                <a:gd name="connsiteX258" fmla="*/ 66447 w 452393"/>
                <a:gd name="connsiteY258" fmla="*/ 161541 h 435284"/>
                <a:gd name="connsiteX259" fmla="*/ 56367 w 452393"/>
                <a:gd name="connsiteY259" fmla="*/ 151461 h 435284"/>
                <a:gd name="connsiteX260" fmla="*/ 56367 w 452393"/>
                <a:gd name="connsiteY260" fmla="*/ 145758 h 435284"/>
                <a:gd name="connsiteX261" fmla="*/ 55306 w 452393"/>
                <a:gd name="connsiteY261" fmla="*/ 143503 h 435284"/>
                <a:gd name="connsiteX262" fmla="*/ 56367 w 452393"/>
                <a:gd name="connsiteY262" fmla="*/ 134484 h 435284"/>
                <a:gd name="connsiteX263" fmla="*/ 60876 w 452393"/>
                <a:gd name="connsiteY263" fmla="*/ 135545 h 435284"/>
                <a:gd name="connsiteX264" fmla="*/ 60876 w 452393"/>
                <a:gd name="connsiteY264" fmla="*/ 134484 h 435284"/>
                <a:gd name="connsiteX265" fmla="*/ 59815 w 452393"/>
                <a:gd name="connsiteY265" fmla="*/ 131168 h 435284"/>
                <a:gd name="connsiteX266" fmla="*/ 58622 w 452393"/>
                <a:gd name="connsiteY266" fmla="*/ 131168 h 435284"/>
                <a:gd name="connsiteX267" fmla="*/ 61937 w 452393"/>
                <a:gd name="connsiteY267" fmla="*/ 124405 h 435284"/>
                <a:gd name="connsiteX268" fmla="*/ 65253 w 452393"/>
                <a:gd name="connsiteY268" fmla="*/ 123344 h 435284"/>
                <a:gd name="connsiteX269" fmla="*/ 68569 w 452393"/>
                <a:gd name="connsiteY269" fmla="*/ 119895 h 435284"/>
                <a:gd name="connsiteX270" fmla="*/ 70823 w 452393"/>
                <a:gd name="connsiteY270" fmla="*/ 116580 h 435284"/>
                <a:gd name="connsiteX271" fmla="*/ 67508 w 452393"/>
                <a:gd name="connsiteY271" fmla="*/ 115518 h 435284"/>
                <a:gd name="connsiteX272" fmla="*/ 65253 w 452393"/>
                <a:gd name="connsiteY272" fmla="*/ 115518 h 435284"/>
                <a:gd name="connsiteX273" fmla="*/ 64192 w 452393"/>
                <a:gd name="connsiteY273" fmla="*/ 106500 h 435284"/>
                <a:gd name="connsiteX274" fmla="*/ 68701 w 452393"/>
                <a:gd name="connsiteY274" fmla="*/ 100930 h 435284"/>
                <a:gd name="connsiteX275" fmla="*/ 77720 w 452393"/>
                <a:gd name="connsiteY275" fmla="*/ 105439 h 435284"/>
                <a:gd name="connsiteX276" fmla="*/ 75465 w 452393"/>
                <a:gd name="connsiteY276" fmla="*/ 113264 h 435284"/>
                <a:gd name="connsiteX277" fmla="*/ 79975 w 452393"/>
                <a:gd name="connsiteY277" fmla="*/ 113264 h 435284"/>
                <a:gd name="connsiteX278" fmla="*/ 82229 w 452393"/>
                <a:gd name="connsiteY278" fmla="*/ 109948 h 435284"/>
                <a:gd name="connsiteX279" fmla="*/ 85545 w 452393"/>
                <a:gd name="connsiteY279" fmla="*/ 106500 h 435284"/>
                <a:gd name="connsiteX280" fmla="*/ 84484 w 452393"/>
                <a:gd name="connsiteY280" fmla="*/ 104245 h 435284"/>
                <a:gd name="connsiteX281" fmla="*/ 87932 w 452393"/>
                <a:gd name="connsiteY281" fmla="*/ 103184 h 435284"/>
                <a:gd name="connsiteX282" fmla="*/ 91248 w 452393"/>
                <a:gd name="connsiteY282" fmla="*/ 106500 h 435284"/>
                <a:gd name="connsiteX283" fmla="*/ 87932 w 452393"/>
                <a:gd name="connsiteY283" fmla="*/ 109948 h 435284"/>
                <a:gd name="connsiteX284" fmla="*/ 100267 w 452393"/>
                <a:gd name="connsiteY284" fmla="*/ 122283 h 435284"/>
                <a:gd name="connsiteX285" fmla="*/ 103715 w 452393"/>
                <a:gd name="connsiteY285" fmla="*/ 115518 h 435284"/>
                <a:gd name="connsiteX286" fmla="*/ 104776 w 452393"/>
                <a:gd name="connsiteY286" fmla="*/ 116580 h 435284"/>
                <a:gd name="connsiteX287" fmla="*/ 105837 w 452393"/>
                <a:gd name="connsiteY287" fmla="*/ 116580 h 435284"/>
                <a:gd name="connsiteX288" fmla="*/ 104776 w 452393"/>
                <a:gd name="connsiteY288" fmla="*/ 113264 h 435284"/>
                <a:gd name="connsiteX289" fmla="*/ 105837 w 452393"/>
                <a:gd name="connsiteY289" fmla="*/ 112070 h 435284"/>
                <a:gd name="connsiteX290" fmla="*/ 108092 w 452393"/>
                <a:gd name="connsiteY290" fmla="*/ 113264 h 435284"/>
                <a:gd name="connsiteX291" fmla="*/ 112601 w 452393"/>
                <a:gd name="connsiteY291" fmla="*/ 117774 h 435284"/>
                <a:gd name="connsiteX292" fmla="*/ 118172 w 452393"/>
                <a:gd name="connsiteY292" fmla="*/ 116580 h 435284"/>
                <a:gd name="connsiteX293" fmla="*/ 120426 w 452393"/>
                <a:gd name="connsiteY293" fmla="*/ 118834 h 435284"/>
                <a:gd name="connsiteX294" fmla="*/ 114856 w 452393"/>
                <a:gd name="connsiteY294" fmla="*/ 119895 h 435284"/>
                <a:gd name="connsiteX295" fmla="*/ 113662 w 452393"/>
                <a:gd name="connsiteY295" fmla="*/ 121089 h 435284"/>
                <a:gd name="connsiteX296" fmla="*/ 118172 w 452393"/>
                <a:gd name="connsiteY296" fmla="*/ 124405 h 435284"/>
                <a:gd name="connsiteX297" fmla="*/ 119365 w 452393"/>
                <a:gd name="connsiteY297" fmla="*/ 124405 h 435284"/>
                <a:gd name="connsiteX298" fmla="*/ 122681 w 452393"/>
                <a:gd name="connsiteY298" fmla="*/ 125598 h 435284"/>
                <a:gd name="connsiteX299" fmla="*/ 128251 w 452393"/>
                <a:gd name="connsiteY299" fmla="*/ 123344 h 435284"/>
                <a:gd name="connsiteX300" fmla="*/ 137270 w 452393"/>
                <a:gd name="connsiteY300" fmla="*/ 130108 h 435284"/>
                <a:gd name="connsiteX301" fmla="*/ 139524 w 452393"/>
                <a:gd name="connsiteY301" fmla="*/ 124537 h 435284"/>
                <a:gd name="connsiteX302" fmla="*/ 138331 w 452393"/>
                <a:gd name="connsiteY302" fmla="*/ 121221 h 435284"/>
                <a:gd name="connsiteX303" fmla="*/ 141647 w 452393"/>
                <a:gd name="connsiteY303" fmla="*/ 118967 h 435284"/>
                <a:gd name="connsiteX304" fmla="*/ 142840 w 452393"/>
                <a:gd name="connsiteY304" fmla="*/ 118967 h 435284"/>
                <a:gd name="connsiteX305" fmla="*/ 150665 w 452393"/>
                <a:gd name="connsiteY305" fmla="*/ 108887 h 435284"/>
                <a:gd name="connsiteX306" fmla="*/ 173212 w 452393"/>
                <a:gd name="connsiteY306" fmla="*/ 118967 h 435284"/>
                <a:gd name="connsiteX307" fmla="*/ 173212 w 452393"/>
                <a:gd name="connsiteY307" fmla="*/ 117906 h 435284"/>
                <a:gd name="connsiteX308" fmla="*/ 187801 w 452393"/>
                <a:gd name="connsiteY308" fmla="*/ 93104 h 435284"/>
                <a:gd name="connsiteX309" fmla="*/ 204645 w 452393"/>
                <a:gd name="connsiteY309" fmla="*/ 66048 h 435284"/>
                <a:gd name="connsiteX310" fmla="*/ 244035 w 452393"/>
                <a:gd name="connsiteY310" fmla="*/ 796 h 43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452393" h="435284">
                  <a:moveTo>
                    <a:pt x="242046" y="0"/>
                  </a:moveTo>
                  <a:cubicBezTo>
                    <a:pt x="262736" y="16047"/>
                    <a:pt x="294301" y="48674"/>
                    <a:pt x="316318" y="61937"/>
                  </a:cubicBezTo>
                  <a:lnTo>
                    <a:pt x="317511" y="60743"/>
                  </a:lnTo>
                  <a:lnTo>
                    <a:pt x="318705" y="61937"/>
                  </a:lnTo>
                  <a:lnTo>
                    <a:pt x="323214" y="55173"/>
                  </a:lnTo>
                  <a:lnTo>
                    <a:pt x="318705" y="39390"/>
                  </a:lnTo>
                  <a:lnTo>
                    <a:pt x="328785" y="29310"/>
                  </a:lnTo>
                  <a:lnTo>
                    <a:pt x="343374" y="28250"/>
                  </a:lnTo>
                  <a:lnTo>
                    <a:pt x="346690" y="25995"/>
                  </a:lnTo>
                  <a:lnTo>
                    <a:pt x="351199" y="31566"/>
                  </a:lnTo>
                  <a:lnTo>
                    <a:pt x="347883" y="32626"/>
                  </a:lnTo>
                  <a:lnTo>
                    <a:pt x="346822" y="33820"/>
                  </a:lnTo>
                  <a:lnTo>
                    <a:pt x="341252" y="34881"/>
                  </a:lnTo>
                  <a:lnTo>
                    <a:pt x="338997" y="44960"/>
                  </a:lnTo>
                  <a:lnTo>
                    <a:pt x="340058" y="46154"/>
                  </a:lnTo>
                  <a:lnTo>
                    <a:pt x="342313" y="43900"/>
                  </a:lnTo>
                  <a:lnTo>
                    <a:pt x="345628" y="46154"/>
                  </a:lnTo>
                  <a:lnTo>
                    <a:pt x="348944" y="50663"/>
                  </a:lnTo>
                  <a:lnTo>
                    <a:pt x="348944" y="55173"/>
                  </a:lnTo>
                  <a:lnTo>
                    <a:pt x="353453" y="59683"/>
                  </a:lnTo>
                  <a:lnTo>
                    <a:pt x="352260" y="61937"/>
                  </a:lnTo>
                  <a:lnTo>
                    <a:pt x="345496" y="78781"/>
                  </a:lnTo>
                  <a:lnTo>
                    <a:pt x="351066" y="82097"/>
                  </a:lnTo>
                  <a:lnTo>
                    <a:pt x="364594" y="97879"/>
                  </a:lnTo>
                  <a:lnTo>
                    <a:pt x="417513" y="160878"/>
                  </a:lnTo>
                  <a:lnTo>
                    <a:pt x="452394" y="202522"/>
                  </a:lnTo>
                  <a:lnTo>
                    <a:pt x="451333" y="201329"/>
                  </a:lnTo>
                  <a:lnTo>
                    <a:pt x="399608" y="193504"/>
                  </a:lnTo>
                  <a:lnTo>
                    <a:pt x="395099" y="201329"/>
                  </a:lnTo>
                  <a:lnTo>
                    <a:pt x="391783" y="199074"/>
                  </a:lnTo>
                  <a:lnTo>
                    <a:pt x="390722" y="198013"/>
                  </a:lnTo>
                  <a:lnTo>
                    <a:pt x="389661" y="196952"/>
                  </a:lnTo>
                  <a:lnTo>
                    <a:pt x="389661" y="200268"/>
                  </a:lnTo>
                  <a:lnTo>
                    <a:pt x="369369" y="270030"/>
                  </a:lnTo>
                  <a:lnTo>
                    <a:pt x="368308" y="270030"/>
                  </a:lnTo>
                  <a:lnTo>
                    <a:pt x="367247" y="273346"/>
                  </a:lnTo>
                  <a:lnTo>
                    <a:pt x="368308" y="274539"/>
                  </a:lnTo>
                  <a:lnTo>
                    <a:pt x="366053" y="281303"/>
                  </a:lnTo>
                  <a:lnTo>
                    <a:pt x="377327" y="273346"/>
                  </a:lnTo>
                  <a:lnTo>
                    <a:pt x="379581" y="276794"/>
                  </a:lnTo>
                  <a:lnTo>
                    <a:pt x="336875" y="320694"/>
                  </a:lnTo>
                  <a:lnTo>
                    <a:pt x="334620" y="320694"/>
                  </a:lnTo>
                  <a:lnTo>
                    <a:pt x="332366" y="322949"/>
                  </a:lnTo>
                  <a:lnTo>
                    <a:pt x="333559" y="325203"/>
                  </a:lnTo>
                  <a:lnTo>
                    <a:pt x="327989" y="330774"/>
                  </a:lnTo>
                  <a:lnTo>
                    <a:pt x="315654" y="348811"/>
                  </a:lnTo>
                  <a:lnTo>
                    <a:pt x="303320" y="375867"/>
                  </a:lnTo>
                  <a:lnTo>
                    <a:pt x="307829" y="381437"/>
                  </a:lnTo>
                  <a:lnTo>
                    <a:pt x="305575" y="382499"/>
                  </a:lnTo>
                  <a:lnTo>
                    <a:pt x="301066" y="377990"/>
                  </a:lnTo>
                  <a:lnTo>
                    <a:pt x="297750" y="387008"/>
                  </a:lnTo>
                  <a:lnTo>
                    <a:pt x="295495" y="387008"/>
                  </a:lnTo>
                  <a:lnTo>
                    <a:pt x="295495" y="390324"/>
                  </a:lnTo>
                  <a:lnTo>
                    <a:pt x="294434" y="387008"/>
                  </a:lnTo>
                  <a:lnTo>
                    <a:pt x="291118" y="383693"/>
                  </a:lnTo>
                  <a:lnTo>
                    <a:pt x="291118" y="384753"/>
                  </a:lnTo>
                  <a:lnTo>
                    <a:pt x="292179" y="385814"/>
                  </a:lnTo>
                  <a:lnTo>
                    <a:pt x="291118" y="385814"/>
                  </a:lnTo>
                  <a:lnTo>
                    <a:pt x="291118" y="387008"/>
                  </a:lnTo>
                  <a:lnTo>
                    <a:pt x="293373" y="388069"/>
                  </a:lnTo>
                  <a:lnTo>
                    <a:pt x="293373" y="389263"/>
                  </a:lnTo>
                  <a:lnTo>
                    <a:pt x="295628" y="391517"/>
                  </a:lnTo>
                  <a:lnTo>
                    <a:pt x="294567" y="392578"/>
                  </a:lnTo>
                  <a:lnTo>
                    <a:pt x="293373" y="394833"/>
                  </a:lnTo>
                  <a:lnTo>
                    <a:pt x="292312" y="397088"/>
                  </a:lnTo>
                  <a:lnTo>
                    <a:pt x="288864" y="407167"/>
                  </a:lnTo>
                  <a:lnTo>
                    <a:pt x="291118" y="409422"/>
                  </a:lnTo>
                  <a:lnTo>
                    <a:pt x="292179" y="412738"/>
                  </a:lnTo>
                  <a:lnTo>
                    <a:pt x="292179" y="413799"/>
                  </a:lnTo>
                  <a:lnTo>
                    <a:pt x="293240" y="414993"/>
                  </a:lnTo>
                  <a:lnTo>
                    <a:pt x="295495" y="410483"/>
                  </a:lnTo>
                  <a:lnTo>
                    <a:pt x="298943" y="412738"/>
                  </a:lnTo>
                  <a:lnTo>
                    <a:pt x="298943" y="413799"/>
                  </a:lnTo>
                  <a:lnTo>
                    <a:pt x="300004" y="414993"/>
                  </a:lnTo>
                  <a:lnTo>
                    <a:pt x="298943" y="416054"/>
                  </a:lnTo>
                  <a:lnTo>
                    <a:pt x="301198" y="418308"/>
                  </a:lnTo>
                  <a:lnTo>
                    <a:pt x="301198" y="417247"/>
                  </a:lnTo>
                  <a:lnTo>
                    <a:pt x="300137" y="416054"/>
                  </a:lnTo>
                  <a:lnTo>
                    <a:pt x="301198" y="416054"/>
                  </a:lnTo>
                  <a:lnTo>
                    <a:pt x="301198" y="413799"/>
                  </a:lnTo>
                  <a:lnTo>
                    <a:pt x="300137" y="413799"/>
                  </a:lnTo>
                  <a:lnTo>
                    <a:pt x="299076" y="411544"/>
                  </a:lnTo>
                  <a:lnTo>
                    <a:pt x="296821" y="410483"/>
                  </a:lnTo>
                  <a:lnTo>
                    <a:pt x="294567" y="405974"/>
                  </a:lnTo>
                  <a:lnTo>
                    <a:pt x="295628" y="402658"/>
                  </a:lnTo>
                  <a:lnTo>
                    <a:pt x="294567" y="395894"/>
                  </a:lnTo>
                  <a:lnTo>
                    <a:pt x="295628" y="393640"/>
                  </a:lnTo>
                  <a:lnTo>
                    <a:pt x="299076" y="393640"/>
                  </a:lnTo>
                  <a:lnTo>
                    <a:pt x="302392" y="396955"/>
                  </a:lnTo>
                  <a:lnTo>
                    <a:pt x="303586" y="395761"/>
                  </a:lnTo>
                  <a:lnTo>
                    <a:pt x="304646" y="395761"/>
                  </a:lnTo>
                  <a:lnTo>
                    <a:pt x="304646" y="398016"/>
                  </a:lnTo>
                  <a:lnTo>
                    <a:pt x="305840" y="399210"/>
                  </a:lnTo>
                  <a:lnTo>
                    <a:pt x="307034" y="403719"/>
                  </a:lnTo>
                  <a:lnTo>
                    <a:pt x="308095" y="404913"/>
                  </a:lnTo>
                  <a:lnTo>
                    <a:pt x="308095" y="409422"/>
                  </a:lnTo>
                  <a:lnTo>
                    <a:pt x="310349" y="410483"/>
                  </a:lnTo>
                  <a:lnTo>
                    <a:pt x="311543" y="411544"/>
                  </a:lnTo>
                  <a:lnTo>
                    <a:pt x="312604" y="410483"/>
                  </a:lnTo>
                  <a:lnTo>
                    <a:pt x="311543" y="410483"/>
                  </a:lnTo>
                  <a:lnTo>
                    <a:pt x="309288" y="407167"/>
                  </a:lnTo>
                  <a:lnTo>
                    <a:pt x="309288" y="404913"/>
                  </a:lnTo>
                  <a:lnTo>
                    <a:pt x="307034" y="402658"/>
                  </a:lnTo>
                  <a:lnTo>
                    <a:pt x="307034" y="398149"/>
                  </a:lnTo>
                  <a:lnTo>
                    <a:pt x="304779" y="397088"/>
                  </a:lnTo>
                  <a:lnTo>
                    <a:pt x="303718" y="393772"/>
                  </a:lnTo>
                  <a:lnTo>
                    <a:pt x="304779" y="392578"/>
                  </a:lnTo>
                  <a:lnTo>
                    <a:pt x="314991" y="391517"/>
                  </a:lnTo>
                  <a:lnTo>
                    <a:pt x="333029" y="394833"/>
                  </a:lnTo>
                  <a:lnTo>
                    <a:pt x="307166" y="426266"/>
                  </a:lnTo>
                  <a:lnTo>
                    <a:pt x="309421" y="427327"/>
                  </a:lnTo>
                  <a:lnTo>
                    <a:pt x="308360" y="429581"/>
                  </a:lnTo>
                  <a:lnTo>
                    <a:pt x="310615" y="430775"/>
                  </a:lnTo>
                  <a:lnTo>
                    <a:pt x="307299" y="434091"/>
                  </a:lnTo>
                  <a:lnTo>
                    <a:pt x="302789" y="430775"/>
                  </a:lnTo>
                  <a:lnTo>
                    <a:pt x="299474" y="435284"/>
                  </a:lnTo>
                  <a:lnTo>
                    <a:pt x="299474" y="427460"/>
                  </a:lnTo>
                  <a:lnTo>
                    <a:pt x="271357" y="406107"/>
                  </a:lnTo>
                  <a:lnTo>
                    <a:pt x="267909" y="410616"/>
                  </a:lnTo>
                  <a:lnTo>
                    <a:pt x="264593" y="407300"/>
                  </a:lnTo>
                  <a:lnTo>
                    <a:pt x="260083" y="383693"/>
                  </a:lnTo>
                  <a:lnTo>
                    <a:pt x="263532" y="379183"/>
                  </a:lnTo>
                  <a:lnTo>
                    <a:pt x="265786" y="376928"/>
                  </a:lnTo>
                  <a:lnTo>
                    <a:pt x="263532" y="376928"/>
                  </a:lnTo>
                  <a:lnTo>
                    <a:pt x="263532" y="373613"/>
                  </a:lnTo>
                  <a:lnTo>
                    <a:pt x="259022" y="373613"/>
                  </a:lnTo>
                  <a:lnTo>
                    <a:pt x="259022" y="376928"/>
                  </a:lnTo>
                  <a:lnTo>
                    <a:pt x="256767" y="375867"/>
                  </a:lnTo>
                  <a:lnTo>
                    <a:pt x="255707" y="375867"/>
                  </a:lnTo>
                  <a:lnTo>
                    <a:pt x="256767" y="374674"/>
                  </a:lnTo>
                  <a:lnTo>
                    <a:pt x="257829" y="374674"/>
                  </a:lnTo>
                  <a:lnTo>
                    <a:pt x="257829" y="373613"/>
                  </a:lnTo>
                  <a:lnTo>
                    <a:pt x="252258" y="373613"/>
                  </a:lnTo>
                  <a:lnTo>
                    <a:pt x="246688" y="380377"/>
                  </a:lnTo>
                  <a:lnTo>
                    <a:pt x="239924" y="383825"/>
                  </a:lnTo>
                  <a:lnTo>
                    <a:pt x="232099" y="390589"/>
                  </a:lnTo>
                  <a:lnTo>
                    <a:pt x="227590" y="388334"/>
                  </a:lnTo>
                  <a:lnTo>
                    <a:pt x="225335" y="389528"/>
                  </a:lnTo>
                  <a:lnTo>
                    <a:pt x="222019" y="391783"/>
                  </a:lnTo>
                  <a:lnTo>
                    <a:pt x="219765" y="400801"/>
                  </a:lnTo>
                  <a:lnTo>
                    <a:pt x="226528" y="404117"/>
                  </a:lnTo>
                  <a:lnTo>
                    <a:pt x="223213" y="408627"/>
                  </a:lnTo>
                  <a:lnTo>
                    <a:pt x="223213" y="409820"/>
                  </a:lnTo>
                  <a:lnTo>
                    <a:pt x="225467" y="413136"/>
                  </a:lnTo>
                  <a:lnTo>
                    <a:pt x="225467" y="416451"/>
                  </a:lnTo>
                  <a:lnTo>
                    <a:pt x="224407" y="417645"/>
                  </a:lnTo>
                  <a:lnTo>
                    <a:pt x="224407" y="423215"/>
                  </a:lnTo>
                  <a:lnTo>
                    <a:pt x="223345" y="424277"/>
                  </a:lnTo>
                  <a:lnTo>
                    <a:pt x="221091" y="423215"/>
                  </a:lnTo>
                  <a:lnTo>
                    <a:pt x="215520" y="418706"/>
                  </a:lnTo>
                  <a:lnTo>
                    <a:pt x="213266" y="414197"/>
                  </a:lnTo>
                  <a:lnTo>
                    <a:pt x="209950" y="411942"/>
                  </a:lnTo>
                  <a:lnTo>
                    <a:pt x="207695" y="408627"/>
                  </a:lnTo>
                  <a:lnTo>
                    <a:pt x="207695" y="406371"/>
                  </a:lnTo>
                  <a:lnTo>
                    <a:pt x="208756" y="405311"/>
                  </a:lnTo>
                  <a:lnTo>
                    <a:pt x="212072" y="407565"/>
                  </a:lnTo>
                  <a:lnTo>
                    <a:pt x="214327" y="408627"/>
                  </a:lnTo>
                  <a:lnTo>
                    <a:pt x="216581" y="407565"/>
                  </a:lnTo>
                  <a:lnTo>
                    <a:pt x="218836" y="407565"/>
                  </a:lnTo>
                  <a:lnTo>
                    <a:pt x="217775" y="404117"/>
                  </a:lnTo>
                  <a:lnTo>
                    <a:pt x="216714" y="398547"/>
                  </a:lnTo>
                  <a:lnTo>
                    <a:pt x="217775" y="395231"/>
                  </a:lnTo>
                  <a:lnTo>
                    <a:pt x="214460" y="394170"/>
                  </a:lnTo>
                  <a:lnTo>
                    <a:pt x="216714" y="391915"/>
                  </a:lnTo>
                  <a:lnTo>
                    <a:pt x="221223" y="391915"/>
                  </a:lnTo>
                  <a:lnTo>
                    <a:pt x="220162" y="390721"/>
                  </a:lnTo>
                  <a:lnTo>
                    <a:pt x="215653" y="387406"/>
                  </a:lnTo>
                  <a:lnTo>
                    <a:pt x="213398" y="385151"/>
                  </a:lnTo>
                  <a:lnTo>
                    <a:pt x="227987" y="368307"/>
                  </a:lnTo>
                  <a:lnTo>
                    <a:pt x="224672" y="366053"/>
                  </a:lnTo>
                  <a:lnTo>
                    <a:pt x="225733" y="363798"/>
                  </a:lnTo>
                  <a:lnTo>
                    <a:pt x="221223" y="360350"/>
                  </a:lnTo>
                  <a:lnTo>
                    <a:pt x="224672" y="355840"/>
                  </a:lnTo>
                  <a:lnTo>
                    <a:pt x="229181" y="359156"/>
                  </a:lnTo>
                  <a:lnTo>
                    <a:pt x="233690" y="353586"/>
                  </a:lnTo>
                  <a:lnTo>
                    <a:pt x="231436" y="351331"/>
                  </a:lnTo>
                  <a:lnTo>
                    <a:pt x="233690" y="345760"/>
                  </a:lnTo>
                  <a:lnTo>
                    <a:pt x="232629" y="344567"/>
                  </a:lnTo>
                  <a:lnTo>
                    <a:pt x="232629" y="342313"/>
                  </a:lnTo>
                  <a:lnTo>
                    <a:pt x="235945" y="340057"/>
                  </a:lnTo>
                  <a:lnTo>
                    <a:pt x="233690" y="336742"/>
                  </a:lnTo>
                  <a:lnTo>
                    <a:pt x="226926" y="343506"/>
                  </a:lnTo>
                  <a:lnTo>
                    <a:pt x="221356" y="350270"/>
                  </a:lnTo>
                  <a:lnTo>
                    <a:pt x="224804" y="353718"/>
                  </a:lnTo>
                  <a:lnTo>
                    <a:pt x="220295" y="358227"/>
                  </a:lnTo>
                  <a:lnTo>
                    <a:pt x="216979" y="354912"/>
                  </a:lnTo>
                  <a:lnTo>
                    <a:pt x="209154" y="361676"/>
                  </a:lnTo>
                  <a:lnTo>
                    <a:pt x="209154" y="356106"/>
                  </a:lnTo>
                  <a:lnTo>
                    <a:pt x="203584" y="359421"/>
                  </a:lnTo>
                  <a:lnTo>
                    <a:pt x="204645" y="363931"/>
                  </a:lnTo>
                  <a:lnTo>
                    <a:pt x="210215" y="371756"/>
                  </a:lnTo>
                  <a:lnTo>
                    <a:pt x="204645" y="379581"/>
                  </a:lnTo>
                  <a:lnTo>
                    <a:pt x="202390" y="374010"/>
                  </a:lnTo>
                  <a:lnTo>
                    <a:pt x="197881" y="379581"/>
                  </a:lnTo>
                  <a:lnTo>
                    <a:pt x="196820" y="378387"/>
                  </a:lnTo>
                  <a:lnTo>
                    <a:pt x="194565" y="380642"/>
                  </a:lnTo>
                  <a:lnTo>
                    <a:pt x="195626" y="377326"/>
                  </a:lnTo>
                  <a:lnTo>
                    <a:pt x="198942" y="372817"/>
                  </a:lnTo>
                  <a:lnTo>
                    <a:pt x="188862" y="349209"/>
                  </a:lnTo>
                  <a:lnTo>
                    <a:pt x="184353" y="351464"/>
                  </a:lnTo>
                  <a:lnTo>
                    <a:pt x="182098" y="344700"/>
                  </a:lnTo>
                  <a:lnTo>
                    <a:pt x="181037" y="343639"/>
                  </a:lnTo>
                  <a:lnTo>
                    <a:pt x="182098" y="341384"/>
                  </a:lnTo>
                  <a:lnTo>
                    <a:pt x="179843" y="338068"/>
                  </a:lnTo>
                  <a:lnTo>
                    <a:pt x="177589" y="340323"/>
                  </a:lnTo>
                  <a:lnTo>
                    <a:pt x="173079" y="337007"/>
                  </a:lnTo>
                  <a:lnTo>
                    <a:pt x="178650" y="329182"/>
                  </a:lnTo>
                  <a:lnTo>
                    <a:pt x="168570" y="307829"/>
                  </a:lnTo>
                  <a:lnTo>
                    <a:pt x="140453" y="284222"/>
                  </a:lnTo>
                  <a:lnTo>
                    <a:pt x="139392" y="284222"/>
                  </a:lnTo>
                  <a:lnTo>
                    <a:pt x="138198" y="286476"/>
                  </a:lnTo>
                  <a:lnTo>
                    <a:pt x="137004" y="287670"/>
                  </a:lnTo>
                  <a:lnTo>
                    <a:pt x="134750" y="286476"/>
                  </a:lnTo>
                  <a:lnTo>
                    <a:pt x="133556" y="288730"/>
                  </a:lnTo>
                  <a:lnTo>
                    <a:pt x="132495" y="286476"/>
                  </a:lnTo>
                  <a:lnTo>
                    <a:pt x="133556" y="285415"/>
                  </a:lnTo>
                  <a:lnTo>
                    <a:pt x="134750" y="286476"/>
                  </a:lnTo>
                  <a:lnTo>
                    <a:pt x="137004" y="286476"/>
                  </a:lnTo>
                  <a:lnTo>
                    <a:pt x="130241" y="281966"/>
                  </a:lnTo>
                  <a:lnTo>
                    <a:pt x="121222" y="279712"/>
                  </a:lnTo>
                  <a:lnTo>
                    <a:pt x="117906" y="284222"/>
                  </a:lnTo>
                  <a:lnTo>
                    <a:pt x="119100" y="285415"/>
                  </a:lnTo>
                  <a:lnTo>
                    <a:pt x="119100" y="286476"/>
                  </a:lnTo>
                  <a:lnTo>
                    <a:pt x="111275" y="288730"/>
                  </a:lnTo>
                  <a:lnTo>
                    <a:pt x="110081" y="284222"/>
                  </a:lnTo>
                  <a:lnTo>
                    <a:pt x="106765" y="283160"/>
                  </a:lnTo>
                  <a:lnTo>
                    <a:pt x="105572" y="279845"/>
                  </a:lnTo>
                  <a:lnTo>
                    <a:pt x="113397" y="278651"/>
                  </a:lnTo>
                  <a:lnTo>
                    <a:pt x="110081" y="276396"/>
                  </a:lnTo>
                  <a:lnTo>
                    <a:pt x="112336" y="269632"/>
                  </a:lnTo>
                  <a:lnTo>
                    <a:pt x="111275" y="260613"/>
                  </a:lnTo>
                  <a:lnTo>
                    <a:pt x="104511" y="256105"/>
                  </a:lnTo>
                  <a:lnTo>
                    <a:pt x="87667" y="242576"/>
                  </a:lnTo>
                  <a:lnTo>
                    <a:pt x="78648" y="234751"/>
                  </a:lnTo>
                  <a:lnTo>
                    <a:pt x="79842" y="233690"/>
                  </a:lnTo>
                  <a:lnTo>
                    <a:pt x="58489" y="201064"/>
                  </a:lnTo>
                  <a:lnTo>
                    <a:pt x="35942" y="199870"/>
                  </a:lnTo>
                  <a:lnTo>
                    <a:pt x="13396" y="187535"/>
                  </a:lnTo>
                  <a:lnTo>
                    <a:pt x="16711" y="183026"/>
                  </a:lnTo>
                  <a:lnTo>
                    <a:pt x="21221" y="181832"/>
                  </a:lnTo>
                  <a:lnTo>
                    <a:pt x="20159" y="177323"/>
                  </a:lnTo>
                  <a:lnTo>
                    <a:pt x="20159" y="172814"/>
                  </a:lnTo>
                  <a:lnTo>
                    <a:pt x="7825" y="175068"/>
                  </a:lnTo>
                  <a:lnTo>
                    <a:pt x="4509" y="171621"/>
                  </a:lnTo>
                  <a:lnTo>
                    <a:pt x="5571" y="168305"/>
                  </a:lnTo>
                  <a:lnTo>
                    <a:pt x="0" y="164989"/>
                  </a:lnTo>
                  <a:lnTo>
                    <a:pt x="0" y="136871"/>
                  </a:lnTo>
                  <a:lnTo>
                    <a:pt x="11273" y="145891"/>
                  </a:lnTo>
                  <a:lnTo>
                    <a:pt x="31566" y="148145"/>
                  </a:lnTo>
                  <a:lnTo>
                    <a:pt x="33820" y="150400"/>
                  </a:lnTo>
                  <a:lnTo>
                    <a:pt x="38330" y="152654"/>
                  </a:lnTo>
                  <a:lnTo>
                    <a:pt x="41645" y="154909"/>
                  </a:lnTo>
                  <a:lnTo>
                    <a:pt x="46155" y="153715"/>
                  </a:lnTo>
                  <a:lnTo>
                    <a:pt x="48409" y="154909"/>
                  </a:lnTo>
                  <a:lnTo>
                    <a:pt x="52918" y="152654"/>
                  </a:lnTo>
                  <a:lnTo>
                    <a:pt x="59683" y="162734"/>
                  </a:lnTo>
                  <a:lnTo>
                    <a:pt x="61937" y="161541"/>
                  </a:lnTo>
                  <a:lnTo>
                    <a:pt x="64192" y="163795"/>
                  </a:lnTo>
                  <a:lnTo>
                    <a:pt x="66447" y="161541"/>
                  </a:lnTo>
                  <a:lnTo>
                    <a:pt x="56367" y="151461"/>
                  </a:lnTo>
                  <a:lnTo>
                    <a:pt x="56367" y="145758"/>
                  </a:lnTo>
                  <a:lnTo>
                    <a:pt x="55306" y="143503"/>
                  </a:lnTo>
                  <a:lnTo>
                    <a:pt x="56367" y="134484"/>
                  </a:lnTo>
                  <a:lnTo>
                    <a:pt x="60876" y="135545"/>
                  </a:lnTo>
                  <a:lnTo>
                    <a:pt x="60876" y="134484"/>
                  </a:lnTo>
                  <a:lnTo>
                    <a:pt x="59815" y="131168"/>
                  </a:lnTo>
                  <a:lnTo>
                    <a:pt x="58622" y="131168"/>
                  </a:lnTo>
                  <a:lnTo>
                    <a:pt x="61937" y="124405"/>
                  </a:lnTo>
                  <a:lnTo>
                    <a:pt x="65253" y="123344"/>
                  </a:lnTo>
                  <a:lnTo>
                    <a:pt x="68569" y="119895"/>
                  </a:lnTo>
                  <a:lnTo>
                    <a:pt x="70823" y="116580"/>
                  </a:lnTo>
                  <a:lnTo>
                    <a:pt x="67508" y="115518"/>
                  </a:lnTo>
                  <a:lnTo>
                    <a:pt x="65253" y="115518"/>
                  </a:lnTo>
                  <a:lnTo>
                    <a:pt x="64192" y="106500"/>
                  </a:lnTo>
                  <a:lnTo>
                    <a:pt x="68701" y="100930"/>
                  </a:lnTo>
                  <a:lnTo>
                    <a:pt x="77720" y="105439"/>
                  </a:lnTo>
                  <a:lnTo>
                    <a:pt x="75465" y="113264"/>
                  </a:lnTo>
                  <a:lnTo>
                    <a:pt x="79975" y="113264"/>
                  </a:lnTo>
                  <a:lnTo>
                    <a:pt x="82229" y="109948"/>
                  </a:lnTo>
                  <a:lnTo>
                    <a:pt x="85545" y="106500"/>
                  </a:lnTo>
                  <a:lnTo>
                    <a:pt x="84484" y="104245"/>
                  </a:lnTo>
                  <a:lnTo>
                    <a:pt x="87932" y="103184"/>
                  </a:lnTo>
                  <a:lnTo>
                    <a:pt x="91248" y="106500"/>
                  </a:lnTo>
                  <a:lnTo>
                    <a:pt x="87932" y="109948"/>
                  </a:lnTo>
                  <a:lnTo>
                    <a:pt x="100267" y="122283"/>
                  </a:lnTo>
                  <a:lnTo>
                    <a:pt x="103715" y="115518"/>
                  </a:lnTo>
                  <a:lnTo>
                    <a:pt x="104776" y="116580"/>
                  </a:lnTo>
                  <a:lnTo>
                    <a:pt x="105837" y="116580"/>
                  </a:lnTo>
                  <a:lnTo>
                    <a:pt x="104776" y="113264"/>
                  </a:lnTo>
                  <a:lnTo>
                    <a:pt x="105837" y="112070"/>
                  </a:lnTo>
                  <a:lnTo>
                    <a:pt x="108092" y="113264"/>
                  </a:lnTo>
                  <a:lnTo>
                    <a:pt x="112601" y="117774"/>
                  </a:lnTo>
                  <a:lnTo>
                    <a:pt x="118172" y="116580"/>
                  </a:lnTo>
                  <a:lnTo>
                    <a:pt x="120426" y="118834"/>
                  </a:lnTo>
                  <a:lnTo>
                    <a:pt x="114856" y="119895"/>
                  </a:lnTo>
                  <a:lnTo>
                    <a:pt x="113662" y="121089"/>
                  </a:lnTo>
                  <a:lnTo>
                    <a:pt x="118172" y="124405"/>
                  </a:lnTo>
                  <a:lnTo>
                    <a:pt x="119365" y="124405"/>
                  </a:lnTo>
                  <a:lnTo>
                    <a:pt x="122681" y="125598"/>
                  </a:lnTo>
                  <a:lnTo>
                    <a:pt x="128251" y="123344"/>
                  </a:lnTo>
                  <a:lnTo>
                    <a:pt x="137270" y="130108"/>
                  </a:lnTo>
                  <a:lnTo>
                    <a:pt x="139524" y="124537"/>
                  </a:lnTo>
                  <a:lnTo>
                    <a:pt x="138331" y="121221"/>
                  </a:lnTo>
                  <a:lnTo>
                    <a:pt x="141647" y="118967"/>
                  </a:lnTo>
                  <a:lnTo>
                    <a:pt x="142840" y="118967"/>
                  </a:lnTo>
                  <a:lnTo>
                    <a:pt x="150665" y="108887"/>
                  </a:lnTo>
                  <a:lnTo>
                    <a:pt x="173212" y="118967"/>
                  </a:lnTo>
                  <a:lnTo>
                    <a:pt x="173212" y="117906"/>
                  </a:lnTo>
                  <a:lnTo>
                    <a:pt x="187801" y="93104"/>
                  </a:lnTo>
                  <a:lnTo>
                    <a:pt x="204645" y="66048"/>
                  </a:lnTo>
                  <a:lnTo>
                    <a:pt x="244035" y="796"/>
                  </a:lnTo>
                </a:path>
              </a:pathLst>
            </a:custGeom>
            <a:solidFill>
              <a:schemeClr val="accent1"/>
            </a:solidFill>
            <a:ln w="3315" cap="flat">
              <a:solidFill>
                <a:schemeClr val="bg1">
                  <a:lumMod val="65000"/>
                </a:schemeClr>
              </a:solidFill>
              <a:prstDash val="solid"/>
              <a:miter/>
            </a:ln>
          </p:spPr>
          <p:txBody>
            <a:bodyPr rtlCol="0" anchor="ctr"/>
            <a:lstStyle/>
            <a:p>
              <a:endParaRPr lang="en-FI" sz="816"/>
            </a:p>
          </p:txBody>
        </p:sp>
        <p:sp>
          <p:nvSpPr>
            <p:cNvPr id="988" name="Freeform: Shape 987">
              <a:extLst>
                <a:ext uri="{FF2B5EF4-FFF2-40B4-BE49-F238E27FC236}">
                  <a16:creationId xmlns:a16="http://schemas.microsoft.com/office/drawing/2014/main" id="{CAF78AA3-5EBF-5D50-2D70-DD84EB2DBD6F}"/>
                </a:ext>
              </a:extLst>
            </p:cNvPr>
            <p:cNvSpPr/>
            <p:nvPr/>
          </p:nvSpPr>
          <p:spPr>
            <a:xfrm>
              <a:off x="5039988" y="8381477"/>
              <a:ext cx="450669" cy="403453"/>
            </a:xfrm>
            <a:custGeom>
              <a:avLst/>
              <a:gdLst>
                <a:gd name="connsiteX0" fmla="*/ 170029 w 450669"/>
                <a:gd name="connsiteY0" fmla="*/ 21486 h 403453"/>
                <a:gd name="connsiteX1" fmla="*/ 170029 w 450669"/>
                <a:gd name="connsiteY1" fmla="*/ 15915 h 403453"/>
                <a:gd name="connsiteX2" fmla="*/ 172284 w 450669"/>
                <a:gd name="connsiteY2" fmla="*/ 12467 h 403453"/>
                <a:gd name="connsiteX3" fmla="*/ 173477 w 450669"/>
                <a:gd name="connsiteY3" fmla="*/ 12467 h 403453"/>
                <a:gd name="connsiteX4" fmla="*/ 176793 w 450669"/>
                <a:gd name="connsiteY4" fmla="*/ 5703 h 403453"/>
                <a:gd name="connsiteX5" fmla="*/ 177986 w 450669"/>
                <a:gd name="connsiteY5" fmla="*/ 5703 h 403453"/>
                <a:gd name="connsiteX6" fmla="*/ 180241 w 450669"/>
                <a:gd name="connsiteY6" fmla="*/ 1193 h 403453"/>
                <a:gd name="connsiteX7" fmla="*/ 183689 w 450669"/>
                <a:gd name="connsiteY7" fmla="*/ 4509 h 403453"/>
                <a:gd name="connsiteX8" fmla="*/ 188199 w 450669"/>
                <a:gd name="connsiteY8" fmla="*/ 1193 h 403453"/>
                <a:gd name="connsiteX9" fmla="*/ 191647 w 450669"/>
                <a:gd name="connsiteY9" fmla="*/ 0 h 403453"/>
                <a:gd name="connsiteX10" fmla="*/ 192708 w 450669"/>
                <a:gd name="connsiteY10" fmla="*/ 13527 h 403453"/>
                <a:gd name="connsiteX11" fmla="*/ 210746 w 450669"/>
                <a:gd name="connsiteY11" fmla="*/ 11273 h 403453"/>
                <a:gd name="connsiteX12" fmla="*/ 210746 w 450669"/>
                <a:gd name="connsiteY12" fmla="*/ 13527 h 403453"/>
                <a:gd name="connsiteX13" fmla="*/ 227590 w 450669"/>
                <a:gd name="connsiteY13" fmla="*/ 10080 h 403453"/>
                <a:gd name="connsiteX14" fmla="*/ 248942 w 450669"/>
                <a:gd name="connsiteY14" fmla="*/ 34881 h 403453"/>
                <a:gd name="connsiteX15" fmla="*/ 281569 w 450669"/>
                <a:gd name="connsiteY15" fmla="*/ 69762 h 403453"/>
                <a:gd name="connsiteX16" fmla="*/ 291649 w 450669"/>
                <a:gd name="connsiteY16" fmla="*/ 70823 h 403453"/>
                <a:gd name="connsiteX17" fmla="*/ 292710 w 450669"/>
                <a:gd name="connsiteY17" fmla="*/ 67507 h 403453"/>
                <a:gd name="connsiteX18" fmla="*/ 297219 w 450669"/>
                <a:gd name="connsiteY18" fmla="*/ 70823 h 403453"/>
                <a:gd name="connsiteX19" fmla="*/ 300535 w 450669"/>
                <a:gd name="connsiteY19" fmla="*/ 70823 h 403453"/>
                <a:gd name="connsiteX20" fmla="*/ 301596 w 450669"/>
                <a:gd name="connsiteY20" fmla="*/ 69762 h 403453"/>
                <a:gd name="connsiteX21" fmla="*/ 302789 w 450669"/>
                <a:gd name="connsiteY21" fmla="*/ 69762 h 403453"/>
                <a:gd name="connsiteX22" fmla="*/ 303851 w 450669"/>
                <a:gd name="connsiteY22" fmla="*/ 68568 h 403453"/>
                <a:gd name="connsiteX23" fmla="*/ 304911 w 450669"/>
                <a:gd name="connsiteY23" fmla="*/ 68568 h 403453"/>
                <a:gd name="connsiteX24" fmla="*/ 305972 w 450669"/>
                <a:gd name="connsiteY24" fmla="*/ 67507 h 403453"/>
                <a:gd name="connsiteX25" fmla="*/ 309288 w 450669"/>
                <a:gd name="connsiteY25" fmla="*/ 67507 h 403453"/>
                <a:gd name="connsiteX26" fmla="*/ 309288 w 450669"/>
                <a:gd name="connsiteY26" fmla="*/ 64059 h 403453"/>
                <a:gd name="connsiteX27" fmla="*/ 311543 w 450669"/>
                <a:gd name="connsiteY27" fmla="*/ 64059 h 403453"/>
                <a:gd name="connsiteX28" fmla="*/ 312604 w 450669"/>
                <a:gd name="connsiteY28" fmla="*/ 70823 h 403453"/>
                <a:gd name="connsiteX29" fmla="*/ 312604 w 450669"/>
                <a:gd name="connsiteY29" fmla="*/ 72017 h 403453"/>
                <a:gd name="connsiteX30" fmla="*/ 313665 w 450669"/>
                <a:gd name="connsiteY30" fmla="*/ 73078 h 403453"/>
                <a:gd name="connsiteX31" fmla="*/ 318174 w 450669"/>
                <a:gd name="connsiteY31" fmla="*/ 73078 h 403453"/>
                <a:gd name="connsiteX32" fmla="*/ 319235 w 450669"/>
                <a:gd name="connsiteY32" fmla="*/ 74139 h 403453"/>
                <a:gd name="connsiteX33" fmla="*/ 327193 w 450669"/>
                <a:gd name="connsiteY33" fmla="*/ 75333 h 403453"/>
                <a:gd name="connsiteX34" fmla="*/ 354249 w 450669"/>
                <a:gd name="connsiteY34" fmla="*/ 79841 h 403453"/>
                <a:gd name="connsiteX35" fmla="*/ 354249 w 450669"/>
                <a:gd name="connsiteY35" fmla="*/ 82097 h 403453"/>
                <a:gd name="connsiteX36" fmla="*/ 356504 w 450669"/>
                <a:gd name="connsiteY36" fmla="*/ 80903 h 403453"/>
                <a:gd name="connsiteX37" fmla="*/ 365523 w 450669"/>
                <a:gd name="connsiteY37" fmla="*/ 88728 h 403453"/>
                <a:gd name="connsiteX38" fmla="*/ 388069 w 450669"/>
                <a:gd name="connsiteY38" fmla="*/ 105571 h 403453"/>
                <a:gd name="connsiteX39" fmla="*/ 416186 w 450669"/>
                <a:gd name="connsiteY39" fmla="*/ 108887 h 403453"/>
                <a:gd name="connsiteX40" fmla="*/ 403852 w 450669"/>
                <a:gd name="connsiteY40" fmla="*/ 116712 h 403453"/>
                <a:gd name="connsiteX41" fmla="*/ 407300 w 450669"/>
                <a:gd name="connsiteY41" fmla="*/ 121221 h 403453"/>
                <a:gd name="connsiteX42" fmla="*/ 418574 w 450669"/>
                <a:gd name="connsiteY42" fmla="*/ 112203 h 403453"/>
                <a:gd name="connsiteX43" fmla="*/ 420828 w 450669"/>
                <a:gd name="connsiteY43" fmla="*/ 114458 h 403453"/>
                <a:gd name="connsiteX44" fmla="*/ 417380 w 450669"/>
                <a:gd name="connsiteY44" fmla="*/ 122283 h 403453"/>
                <a:gd name="connsiteX45" fmla="*/ 414064 w 450669"/>
                <a:gd name="connsiteY45" fmla="*/ 123477 h 403453"/>
                <a:gd name="connsiteX46" fmla="*/ 411810 w 450669"/>
                <a:gd name="connsiteY46" fmla="*/ 125731 h 403453"/>
                <a:gd name="connsiteX47" fmla="*/ 415125 w 450669"/>
                <a:gd name="connsiteY47" fmla="*/ 127985 h 403453"/>
                <a:gd name="connsiteX48" fmla="*/ 413932 w 450669"/>
                <a:gd name="connsiteY48" fmla="*/ 131301 h 403453"/>
                <a:gd name="connsiteX49" fmla="*/ 409422 w 450669"/>
                <a:gd name="connsiteY49" fmla="*/ 129047 h 403453"/>
                <a:gd name="connsiteX50" fmla="*/ 407167 w 450669"/>
                <a:gd name="connsiteY50" fmla="*/ 136872 h 403453"/>
                <a:gd name="connsiteX51" fmla="*/ 408229 w 450669"/>
                <a:gd name="connsiteY51" fmla="*/ 139127 h 403453"/>
                <a:gd name="connsiteX52" fmla="*/ 410483 w 450669"/>
                <a:gd name="connsiteY52" fmla="*/ 139127 h 403453"/>
                <a:gd name="connsiteX53" fmla="*/ 410483 w 450669"/>
                <a:gd name="connsiteY53" fmla="*/ 136872 h 403453"/>
                <a:gd name="connsiteX54" fmla="*/ 411544 w 450669"/>
                <a:gd name="connsiteY54" fmla="*/ 136872 h 403453"/>
                <a:gd name="connsiteX55" fmla="*/ 416054 w 450669"/>
                <a:gd name="connsiteY55" fmla="*/ 142442 h 403453"/>
                <a:gd name="connsiteX56" fmla="*/ 418308 w 450669"/>
                <a:gd name="connsiteY56" fmla="*/ 144697 h 403453"/>
                <a:gd name="connsiteX57" fmla="*/ 419369 w 450669"/>
                <a:gd name="connsiteY57" fmla="*/ 143635 h 403453"/>
                <a:gd name="connsiteX58" fmla="*/ 418308 w 450669"/>
                <a:gd name="connsiteY58" fmla="*/ 139127 h 403453"/>
                <a:gd name="connsiteX59" fmla="*/ 419369 w 450669"/>
                <a:gd name="connsiteY59" fmla="*/ 138065 h 403453"/>
                <a:gd name="connsiteX60" fmla="*/ 418308 w 450669"/>
                <a:gd name="connsiteY60" fmla="*/ 135811 h 403453"/>
                <a:gd name="connsiteX61" fmla="*/ 420563 w 450669"/>
                <a:gd name="connsiteY61" fmla="*/ 134617 h 403453"/>
                <a:gd name="connsiteX62" fmla="*/ 439661 w 450669"/>
                <a:gd name="connsiteY62" fmla="*/ 143635 h 403453"/>
                <a:gd name="connsiteX63" fmla="*/ 446426 w 450669"/>
                <a:gd name="connsiteY63" fmla="*/ 142442 h 403453"/>
                <a:gd name="connsiteX64" fmla="*/ 447486 w 450669"/>
                <a:gd name="connsiteY64" fmla="*/ 144697 h 403453"/>
                <a:gd name="connsiteX65" fmla="*/ 448547 w 450669"/>
                <a:gd name="connsiteY65" fmla="*/ 160479 h 403453"/>
                <a:gd name="connsiteX66" fmla="*/ 449609 w 450669"/>
                <a:gd name="connsiteY66" fmla="*/ 164989 h 403453"/>
                <a:gd name="connsiteX67" fmla="*/ 450669 w 450669"/>
                <a:gd name="connsiteY67" fmla="*/ 167244 h 403453"/>
                <a:gd name="connsiteX68" fmla="*/ 450669 w 450669"/>
                <a:gd name="connsiteY68" fmla="*/ 172814 h 403453"/>
                <a:gd name="connsiteX69" fmla="*/ 436081 w 450669"/>
                <a:gd name="connsiteY69" fmla="*/ 175068 h 403453"/>
                <a:gd name="connsiteX70" fmla="*/ 436081 w 450669"/>
                <a:gd name="connsiteY70" fmla="*/ 179578 h 403453"/>
                <a:gd name="connsiteX71" fmla="*/ 430510 w 450669"/>
                <a:gd name="connsiteY71" fmla="*/ 180639 h 403453"/>
                <a:gd name="connsiteX72" fmla="*/ 426001 w 450669"/>
                <a:gd name="connsiteY72" fmla="*/ 180639 h 403453"/>
                <a:gd name="connsiteX73" fmla="*/ 431571 w 450669"/>
                <a:gd name="connsiteY73" fmla="*/ 175068 h 403453"/>
                <a:gd name="connsiteX74" fmla="*/ 432632 w 450669"/>
                <a:gd name="connsiteY74" fmla="*/ 168305 h 403453"/>
                <a:gd name="connsiteX75" fmla="*/ 422552 w 450669"/>
                <a:gd name="connsiteY75" fmla="*/ 164989 h 403453"/>
                <a:gd name="connsiteX76" fmla="*/ 423614 w 450669"/>
                <a:gd name="connsiteY76" fmla="*/ 160479 h 403453"/>
                <a:gd name="connsiteX77" fmla="*/ 418043 w 450669"/>
                <a:gd name="connsiteY77" fmla="*/ 157164 h 403453"/>
                <a:gd name="connsiteX78" fmla="*/ 418043 w 450669"/>
                <a:gd name="connsiteY78" fmla="*/ 156103 h 403453"/>
                <a:gd name="connsiteX79" fmla="*/ 421359 w 450669"/>
                <a:gd name="connsiteY79" fmla="*/ 152655 h 403453"/>
                <a:gd name="connsiteX80" fmla="*/ 420298 w 450669"/>
                <a:gd name="connsiteY80" fmla="*/ 150400 h 403453"/>
                <a:gd name="connsiteX81" fmla="*/ 415788 w 450669"/>
                <a:gd name="connsiteY81" fmla="*/ 151594 h 403453"/>
                <a:gd name="connsiteX82" fmla="*/ 413534 w 450669"/>
                <a:gd name="connsiteY82" fmla="*/ 152655 h 403453"/>
                <a:gd name="connsiteX83" fmla="*/ 409024 w 450669"/>
                <a:gd name="connsiteY83" fmla="*/ 159418 h 403453"/>
                <a:gd name="connsiteX84" fmla="*/ 409024 w 450669"/>
                <a:gd name="connsiteY84" fmla="*/ 160479 h 403453"/>
                <a:gd name="connsiteX85" fmla="*/ 406770 w 450669"/>
                <a:gd name="connsiteY85" fmla="*/ 162734 h 403453"/>
                <a:gd name="connsiteX86" fmla="*/ 404515 w 450669"/>
                <a:gd name="connsiteY86" fmla="*/ 161673 h 403453"/>
                <a:gd name="connsiteX87" fmla="*/ 400006 w 450669"/>
                <a:gd name="connsiteY87" fmla="*/ 167244 h 403453"/>
                <a:gd name="connsiteX88" fmla="*/ 402260 w 450669"/>
                <a:gd name="connsiteY88" fmla="*/ 169498 h 403453"/>
                <a:gd name="connsiteX89" fmla="*/ 397751 w 450669"/>
                <a:gd name="connsiteY89" fmla="*/ 171753 h 403453"/>
                <a:gd name="connsiteX90" fmla="*/ 398812 w 450669"/>
                <a:gd name="connsiteY90" fmla="*/ 185281 h 403453"/>
                <a:gd name="connsiteX91" fmla="*/ 398812 w 450669"/>
                <a:gd name="connsiteY91" fmla="*/ 187535 h 403453"/>
                <a:gd name="connsiteX92" fmla="*/ 395496 w 450669"/>
                <a:gd name="connsiteY92" fmla="*/ 210082 h 403453"/>
                <a:gd name="connsiteX93" fmla="*/ 394435 w 450669"/>
                <a:gd name="connsiteY93" fmla="*/ 213531 h 403453"/>
                <a:gd name="connsiteX94" fmla="*/ 394435 w 450669"/>
                <a:gd name="connsiteY94" fmla="*/ 221356 h 403453"/>
                <a:gd name="connsiteX95" fmla="*/ 382101 w 450669"/>
                <a:gd name="connsiteY95" fmla="*/ 228119 h 403453"/>
                <a:gd name="connsiteX96" fmla="*/ 385417 w 450669"/>
                <a:gd name="connsiteY96" fmla="*/ 233690 h 403453"/>
                <a:gd name="connsiteX97" fmla="*/ 384223 w 450669"/>
                <a:gd name="connsiteY97" fmla="*/ 235945 h 403453"/>
                <a:gd name="connsiteX98" fmla="*/ 379714 w 450669"/>
                <a:gd name="connsiteY98" fmla="*/ 240455 h 403453"/>
                <a:gd name="connsiteX99" fmla="*/ 370695 w 450669"/>
                <a:gd name="connsiteY99" fmla="*/ 248279 h 403453"/>
                <a:gd name="connsiteX100" fmla="*/ 364992 w 450669"/>
                <a:gd name="connsiteY100" fmla="*/ 246025 h 403453"/>
                <a:gd name="connsiteX101" fmla="*/ 361676 w 450669"/>
                <a:gd name="connsiteY101" fmla="*/ 246025 h 403453"/>
                <a:gd name="connsiteX102" fmla="*/ 360483 w 450669"/>
                <a:gd name="connsiteY102" fmla="*/ 248279 h 403453"/>
                <a:gd name="connsiteX103" fmla="*/ 363931 w 450669"/>
                <a:gd name="connsiteY103" fmla="*/ 252789 h 403453"/>
                <a:gd name="connsiteX104" fmla="*/ 352658 w 450669"/>
                <a:gd name="connsiteY104" fmla="*/ 262869 h 403453"/>
                <a:gd name="connsiteX105" fmla="*/ 341384 w 450669"/>
                <a:gd name="connsiteY105" fmla="*/ 269632 h 403453"/>
                <a:gd name="connsiteX106" fmla="*/ 340191 w 450669"/>
                <a:gd name="connsiteY106" fmla="*/ 271887 h 403453"/>
                <a:gd name="connsiteX107" fmla="*/ 336875 w 450669"/>
                <a:gd name="connsiteY107" fmla="*/ 271887 h 403453"/>
                <a:gd name="connsiteX108" fmla="*/ 335814 w 450669"/>
                <a:gd name="connsiteY108" fmla="*/ 269632 h 403453"/>
                <a:gd name="connsiteX109" fmla="*/ 333559 w 450669"/>
                <a:gd name="connsiteY109" fmla="*/ 272948 h 403453"/>
                <a:gd name="connsiteX110" fmla="*/ 339129 w 450669"/>
                <a:gd name="connsiteY110" fmla="*/ 275203 h 403453"/>
                <a:gd name="connsiteX111" fmla="*/ 336875 w 450669"/>
                <a:gd name="connsiteY111" fmla="*/ 279712 h 403453"/>
                <a:gd name="connsiteX112" fmla="*/ 335814 w 450669"/>
                <a:gd name="connsiteY112" fmla="*/ 277457 h 403453"/>
                <a:gd name="connsiteX113" fmla="*/ 333559 w 450669"/>
                <a:gd name="connsiteY113" fmla="*/ 280773 h 403453"/>
                <a:gd name="connsiteX114" fmla="*/ 334753 w 450669"/>
                <a:gd name="connsiteY114" fmla="*/ 281967 h 403453"/>
                <a:gd name="connsiteX115" fmla="*/ 325734 w 450669"/>
                <a:gd name="connsiteY115" fmla="*/ 302259 h 403453"/>
                <a:gd name="connsiteX116" fmla="*/ 322418 w 450669"/>
                <a:gd name="connsiteY116" fmla="*/ 301065 h 403453"/>
                <a:gd name="connsiteX117" fmla="*/ 321225 w 450669"/>
                <a:gd name="connsiteY117" fmla="*/ 303320 h 403453"/>
                <a:gd name="connsiteX118" fmla="*/ 323479 w 450669"/>
                <a:gd name="connsiteY118" fmla="*/ 306768 h 403453"/>
                <a:gd name="connsiteX119" fmla="*/ 318970 w 450669"/>
                <a:gd name="connsiteY119" fmla="*/ 315787 h 403453"/>
                <a:gd name="connsiteX120" fmla="*/ 291914 w 450669"/>
                <a:gd name="connsiteY120" fmla="*/ 338334 h 403453"/>
                <a:gd name="connsiteX121" fmla="*/ 254778 w 450669"/>
                <a:gd name="connsiteY121" fmla="*/ 366451 h 403453"/>
                <a:gd name="connsiteX122" fmla="*/ 243505 w 450669"/>
                <a:gd name="connsiteY122" fmla="*/ 346159 h 403453"/>
                <a:gd name="connsiteX123" fmla="*/ 238995 w 450669"/>
                <a:gd name="connsiteY123" fmla="*/ 343904 h 403453"/>
                <a:gd name="connsiteX124" fmla="*/ 236741 w 450669"/>
                <a:gd name="connsiteY124" fmla="*/ 349474 h 403453"/>
                <a:gd name="connsiteX125" fmla="*/ 219897 w 450669"/>
                <a:gd name="connsiteY125" fmla="*/ 340456 h 403453"/>
                <a:gd name="connsiteX126" fmla="*/ 200798 w 450669"/>
                <a:gd name="connsiteY126" fmla="*/ 347220 h 403453"/>
                <a:gd name="connsiteX127" fmla="*/ 206369 w 450669"/>
                <a:gd name="connsiteY127" fmla="*/ 372021 h 403453"/>
                <a:gd name="connsiteX128" fmla="*/ 208623 w 450669"/>
                <a:gd name="connsiteY128" fmla="*/ 375337 h 403453"/>
                <a:gd name="connsiteX129" fmla="*/ 220958 w 450669"/>
                <a:gd name="connsiteY129" fmla="*/ 359554 h 403453"/>
                <a:gd name="connsiteX130" fmla="*/ 232231 w 450669"/>
                <a:gd name="connsiteY130" fmla="*/ 378653 h 403453"/>
                <a:gd name="connsiteX131" fmla="*/ 231170 w 450669"/>
                <a:gd name="connsiteY131" fmla="*/ 385417 h 403453"/>
                <a:gd name="connsiteX132" fmla="*/ 234486 w 450669"/>
                <a:gd name="connsiteY132" fmla="*/ 391120 h 403453"/>
                <a:gd name="connsiteX133" fmla="*/ 233425 w 450669"/>
                <a:gd name="connsiteY133" fmla="*/ 398944 h 403453"/>
                <a:gd name="connsiteX134" fmla="*/ 225600 w 450669"/>
                <a:gd name="connsiteY134" fmla="*/ 403454 h 403453"/>
                <a:gd name="connsiteX135" fmla="*/ 115254 w 450669"/>
                <a:gd name="connsiteY135" fmla="*/ 334886 h 403453"/>
                <a:gd name="connsiteX136" fmla="*/ 117508 w 450669"/>
                <a:gd name="connsiteY136" fmla="*/ 333692 h 403453"/>
                <a:gd name="connsiteX137" fmla="*/ 111938 w 450669"/>
                <a:gd name="connsiteY137" fmla="*/ 325867 h 403453"/>
                <a:gd name="connsiteX138" fmla="*/ 108622 w 450669"/>
                <a:gd name="connsiteY138" fmla="*/ 326927 h 403453"/>
                <a:gd name="connsiteX139" fmla="*/ 94033 w 450669"/>
                <a:gd name="connsiteY139" fmla="*/ 310084 h 403453"/>
                <a:gd name="connsiteX140" fmla="*/ 62600 w 450669"/>
                <a:gd name="connsiteY140" fmla="*/ 304513 h 403453"/>
                <a:gd name="connsiteX141" fmla="*/ 57030 w 450669"/>
                <a:gd name="connsiteY141" fmla="*/ 301065 h 403453"/>
                <a:gd name="connsiteX142" fmla="*/ 31167 w 450669"/>
                <a:gd name="connsiteY142" fmla="*/ 289792 h 403453"/>
                <a:gd name="connsiteX143" fmla="*/ 27852 w 450669"/>
                <a:gd name="connsiteY143" fmla="*/ 287537 h 403453"/>
                <a:gd name="connsiteX144" fmla="*/ 39125 w 450669"/>
                <a:gd name="connsiteY144" fmla="*/ 262736 h 403453"/>
                <a:gd name="connsiteX145" fmla="*/ 31300 w 450669"/>
                <a:gd name="connsiteY145" fmla="*/ 248146 h 403453"/>
                <a:gd name="connsiteX146" fmla="*/ 34748 w 450669"/>
                <a:gd name="connsiteY146" fmla="*/ 245892 h 403453"/>
                <a:gd name="connsiteX147" fmla="*/ 34748 w 450669"/>
                <a:gd name="connsiteY147" fmla="*/ 239128 h 403453"/>
                <a:gd name="connsiteX148" fmla="*/ 39258 w 450669"/>
                <a:gd name="connsiteY148" fmla="*/ 240322 h 403453"/>
                <a:gd name="connsiteX149" fmla="*/ 39258 w 450669"/>
                <a:gd name="connsiteY149" fmla="*/ 237006 h 403453"/>
                <a:gd name="connsiteX150" fmla="*/ 38197 w 450669"/>
                <a:gd name="connsiteY150" fmla="*/ 235812 h 403453"/>
                <a:gd name="connsiteX151" fmla="*/ 38197 w 450669"/>
                <a:gd name="connsiteY151" fmla="*/ 234751 h 403453"/>
                <a:gd name="connsiteX152" fmla="*/ 34881 w 450669"/>
                <a:gd name="connsiteY152" fmla="*/ 232496 h 403453"/>
                <a:gd name="connsiteX153" fmla="*/ 34881 w 450669"/>
                <a:gd name="connsiteY153" fmla="*/ 229181 h 403453"/>
                <a:gd name="connsiteX154" fmla="*/ 27056 w 450669"/>
                <a:gd name="connsiteY154" fmla="*/ 227987 h 403453"/>
                <a:gd name="connsiteX155" fmla="*/ 19098 w 450669"/>
                <a:gd name="connsiteY155" fmla="*/ 233558 h 403453"/>
                <a:gd name="connsiteX156" fmla="*/ 14589 w 450669"/>
                <a:gd name="connsiteY156" fmla="*/ 234751 h 403453"/>
                <a:gd name="connsiteX157" fmla="*/ 12334 w 450669"/>
                <a:gd name="connsiteY157" fmla="*/ 233558 h 403453"/>
                <a:gd name="connsiteX158" fmla="*/ 13528 w 450669"/>
                <a:gd name="connsiteY158" fmla="*/ 226793 h 403453"/>
                <a:gd name="connsiteX159" fmla="*/ 15783 w 450669"/>
                <a:gd name="connsiteY159" fmla="*/ 227855 h 403453"/>
                <a:gd name="connsiteX160" fmla="*/ 18037 w 450669"/>
                <a:gd name="connsiteY160" fmla="*/ 231170 h 403453"/>
                <a:gd name="connsiteX161" fmla="*/ 20292 w 450669"/>
                <a:gd name="connsiteY161" fmla="*/ 228916 h 403453"/>
                <a:gd name="connsiteX162" fmla="*/ 13528 w 450669"/>
                <a:gd name="connsiteY162" fmla="*/ 214326 h 403453"/>
                <a:gd name="connsiteX163" fmla="*/ 16844 w 450669"/>
                <a:gd name="connsiteY163" fmla="*/ 200798 h 403453"/>
                <a:gd name="connsiteX164" fmla="*/ 0 w 450669"/>
                <a:gd name="connsiteY164" fmla="*/ 179445 h 403453"/>
                <a:gd name="connsiteX165" fmla="*/ 2254 w 450669"/>
                <a:gd name="connsiteY165" fmla="*/ 172681 h 403453"/>
                <a:gd name="connsiteX166" fmla="*/ 5703 w 450669"/>
                <a:gd name="connsiteY166" fmla="*/ 156898 h 403453"/>
                <a:gd name="connsiteX167" fmla="*/ 21486 w 450669"/>
                <a:gd name="connsiteY167" fmla="*/ 157960 h 403453"/>
                <a:gd name="connsiteX168" fmla="*/ 22547 w 450669"/>
                <a:gd name="connsiteY168" fmla="*/ 156898 h 403453"/>
                <a:gd name="connsiteX169" fmla="*/ 28117 w 450669"/>
                <a:gd name="connsiteY169" fmla="*/ 157960 h 403453"/>
                <a:gd name="connsiteX170" fmla="*/ 28117 w 450669"/>
                <a:gd name="connsiteY170" fmla="*/ 160214 h 403453"/>
                <a:gd name="connsiteX171" fmla="*/ 30372 w 450669"/>
                <a:gd name="connsiteY171" fmla="*/ 160214 h 403453"/>
                <a:gd name="connsiteX172" fmla="*/ 30372 w 450669"/>
                <a:gd name="connsiteY172" fmla="*/ 147880 h 403453"/>
                <a:gd name="connsiteX173" fmla="*/ 32626 w 450669"/>
                <a:gd name="connsiteY173" fmla="*/ 146819 h 403453"/>
                <a:gd name="connsiteX174" fmla="*/ 34881 w 450669"/>
                <a:gd name="connsiteY174" fmla="*/ 149074 h 403453"/>
                <a:gd name="connsiteX175" fmla="*/ 33820 w 450669"/>
                <a:gd name="connsiteY175" fmla="*/ 151328 h 403453"/>
                <a:gd name="connsiteX176" fmla="*/ 36075 w 450669"/>
                <a:gd name="connsiteY176" fmla="*/ 152389 h 403453"/>
                <a:gd name="connsiteX177" fmla="*/ 40584 w 450669"/>
                <a:gd name="connsiteY177" fmla="*/ 147880 h 403453"/>
                <a:gd name="connsiteX178" fmla="*/ 46154 w 450669"/>
                <a:gd name="connsiteY178" fmla="*/ 150135 h 403453"/>
                <a:gd name="connsiteX179" fmla="*/ 47216 w 450669"/>
                <a:gd name="connsiteY179" fmla="*/ 149074 h 403453"/>
                <a:gd name="connsiteX180" fmla="*/ 42706 w 450669"/>
                <a:gd name="connsiteY180" fmla="*/ 146819 h 403453"/>
                <a:gd name="connsiteX181" fmla="*/ 43767 w 450669"/>
                <a:gd name="connsiteY181" fmla="*/ 145758 h 403453"/>
                <a:gd name="connsiteX182" fmla="*/ 50531 w 450669"/>
                <a:gd name="connsiteY182" fmla="*/ 149074 h 403453"/>
                <a:gd name="connsiteX183" fmla="*/ 55041 w 450669"/>
                <a:gd name="connsiteY183" fmla="*/ 163662 h 403453"/>
                <a:gd name="connsiteX184" fmla="*/ 85412 w 450669"/>
                <a:gd name="connsiteY184" fmla="*/ 144564 h 403453"/>
                <a:gd name="connsiteX185" fmla="*/ 78648 w 450669"/>
                <a:gd name="connsiteY185" fmla="*/ 116447 h 403453"/>
                <a:gd name="connsiteX186" fmla="*/ 86473 w 450669"/>
                <a:gd name="connsiteY186" fmla="*/ 106367 h 403453"/>
                <a:gd name="connsiteX187" fmla="*/ 85412 w 450669"/>
                <a:gd name="connsiteY187" fmla="*/ 106367 h 403453"/>
                <a:gd name="connsiteX188" fmla="*/ 86473 w 450669"/>
                <a:gd name="connsiteY188" fmla="*/ 104113 h 403453"/>
                <a:gd name="connsiteX189" fmla="*/ 80903 w 450669"/>
                <a:gd name="connsiteY189" fmla="*/ 98542 h 403453"/>
                <a:gd name="connsiteX190" fmla="*/ 79709 w 450669"/>
                <a:gd name="connsiteY190" fmla="*/ 96288 h 403453"/>
                <a:gd name="connsiteX191" fmla="*/ 80903 w 450669"/>
                <a:gd name="connsiteY191" fmla="*/ 95227 h 403453"/>
                <a:gd name="connsiteX192" fmla="*/ 83158 w 450669"/>
                <a:gd name="connsiteY192" fmla="*/ 99736 h 403453"/>
                <a:gd name="connsiteX193" fmla="*/ 85412 w 450669"/>
                <a:gd name="connsiteY193" fmla="*/ 97481 h 403453"/>
                <a:gd name="connsiteX194" fmla="*/ 89922 w 450669"/>
                <a:gd name="connsiteY194" fmla="*/ 103051 h 403453"/>
                <a:gd name="connsiteX195" fmla="*/ 95492 w 450669"/>
                <a:gd name="connsiteY195" fmla="*/ 95227 h 403453"/>
                <a:gd name="connsiteX196" fmla="*/ 94431 w 450669"/>
                <a:gd name="connsiteY196" fmla="*/ 92972 h 403453"/>
                <a:gd name="connsiteX197" fmla="*/ 95492 w 450669"/>
                <a:gd name="connsiteY197" fmla="*/ 92972 h 403453"/>
                <a:gd name="connsiteX198" fmla="*/ 96685 w 450669"/>
                <a:gd name="connsiteY198" fmla="*/ 94033 h 403453"/>
                <a:gd name="connsiteX199" fmla="*/ 110214 w 450669"/>
                <a:gd name="connsiteY199" fmla="*/ 75996 h 403453"/>
                <a:gd name="connsiteX200" fmla="*/ 107959 w 450669"/>
                <a:gd name="connsiteY200" fmla="*/ 71486 h 403453"/>
                <a:gd name="connsiteX201" fmla="*/ 104643 w 450669"/>
                <a:gd name="connsiteY201" fmla="*/ 71486 h 403453"/>
                <a:gd name="connsiteX202" fmla="*/ 104643 w 450669"/>
                <a:gd name="connsiteY202" fmla="*/ 68038 h 403453"/>
                <a:gd name="connsiteX203" fmla="*/ 107959 w 450669"/>
                <a:gd name="connsiteY203" fmla="*/ 69231 h 403453"/>
                <a:gd name="connsiteX204" fmla="*/ 107959 w 450669"/>
                <a:gd name="connsiteY204" fmla="*/ 64722 h 403453"/>
                <a:gd name="connsiteX205" fmla="*/ 110214 w 450669"/>
                <a:gd name="connsiteY205" fmla="*/ 63528 h 403453"/>
                <a:gd name="connsiteX206" fmla="*/ 110214 w 450669"/>
                <a:gd name="connsiteY206" fmla="*/ 62467 h 403453"/>
                <a:gd name="connsiteX207" fmla="*/ 111275 w 450669"/>
                <a:gd name="connsiteY207" fmla="*/ 63528 h 403453"/>
                <a:gd name="connsiteX208" fmla="*/ 113529 w 450669"/>
                <a:gd name="connsiteY208" fmla="*/ 60213 h 403453"/>
                <a:gd name="connsiteX209" fmla="*/ 116845 w 450669"/>
                <a:gd name="connsiteY209" fmla="*/ 60213 h 403453"/>
                <a:gd name="connsiteX210" fmla="*/ 118039 w 450669"/>
                <a:gd name="connsiteY210" fmla="*/ 64722 h 403453"/>
                <a:gd name="connsiteX211" fmla="*/ 114723 w 450669"/>
                <a:gd name="connsiteY211" fmla="*/ 68038 h 403453"/>
                <a:gd name="connsiteX212" fmla="*/ 111407 w 450669"/>
                <a:gd name="connsiteY212" fmla="*/ 68038 h 403453"/>
                <a:gd name="connsiteX213" fmla="*/ 110346 w 450669"/>
                <a:gd name="connsiteY213" fmla="*/ 70293 h 403453"/>
                <a:gd name="connsiteX214" fmla="*/ 112601 w 450669"/>
                <a:gd name="connsiteY214" fmla="*/ 73608 h 403453"/>
                <a:gd name="connsiteX215" fmla="*/ 136209 w 450669"/>
                <a:gd name="connsiteY215" fmla="*/ 44297 h 403453"/>
                <a:gd name="connsiteX216" fmla="*/ 136209 w 450669"/>
                <a:gd name="connsiteY216" fmla="*/ 42043 h 403453"/>
                <a:gd name="connsiteX217" fmla="*/ 165519 w 450669"/>
                <a:gd name="connsiteY217" fmla="*/ 35279 h 403453"/>
                <a:gd name="connsiteX218" fmla="*/ 177854 w 450669"/>
                <a:gd name="connsiteY218" fmla="*/ 33024 h 403453"/>
                <a:gd name="connsiteX219" fmla="*/ 181170 w 450669"/>
                <a:gd name="connsiteY219" fmla="*/ 27321 h 403453"/>
                <a:gd name="connsiteX220" fmla="*/ 183424 w 450669"/>
                <a:gd name="connsiteY220" fmla="*/ 27321 h 403453"/>
                <a:gd name="connsiteX221" fmla="*/ 182363 w 450669"/>
                <a:gd name="connsiteY221" fmla="*/ 29576 h 403453"/>
                <a:gd name="connsiteX222" fmla="*/ 181170 w 450669"/>
                <a:gd name="connsiteY222" fmla="*/ 29576 h 403453"/>
                <a:gd name="connsiteX223" fmla="*/ 181170 w 450669"/>
                <a:gd name="connsiteY223" fmla="*/ 31830 h 403453"/>
                <a:gd name="connsiteX224" fmla="*/ 186873 w 450669"/>
                <a:gd name="connsiteY224" fmla="*/ 31830 h 403453"/>
                <a:gd name="connsiteX225" fmla="*/ 194698 w 450669"/>
                <a:gd name="connsiteY225" fmla="*/ 29576 h 403453"/>
                <a:gd name="connsiteX226" fmla="*/ 193504 w 450669"/>
                <a:gd name="connsiteY226" fmla="*/ 19496 h 403453"/>
                <a:gd name="connsiteX227" fmla="*/ 187801 w 450669"/>
                <a:gd name="connsiteY227" fmla="*/ 21750 h 403453"/>
                <a:gd name="connsiteX228" fmla="*/ 178782 w 450669"/>
                <a:gd name="connsiteY228" fmla="*/ 25199 h 403453"/>
                <a:gd name="connsiteX229" fmla="*/ 178782 w 450669"/>
                <a:gd name="connsiteY229" fmla="*/ 26260 h 403453"/>
                <a:gd name="connsiteX230" fmla="*/ 177721 w 450669"/>
                <a:gd name="connsiteY230" fmla="*/ 28515 h 403453"/>
                <a:gd name="connsiteX231" fmla="*/ 175466 w 450669"/>
                <a:gd name="connsiteY231" fmla="*/ 26260 h 403453"/>
                <a:gd name="connsiteX232" fmla="*/ 170957 w 450669"/>
                <a:gd name="connsiteY232" fmla="*/ 27321 h 403453"/>
                <a:gd name="connsiteX233" fmla="*/ 169896 w 450669"/>
                <a:gd name="connsiteY233" fmla="*/ 20557 h 40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450669" h="403453">
                  <a:moveTo>
                    <a:pt x="170029" y="21486"/>
                  </a:moveTo>
                  <a:lnTo>
                    <a:pt x="170029" y="15915"/>
                  </a:lnTo>
                  <a:lnTo>
                    <a:pt x="172284" y="12467"/>
                  </a:lnTo>
                  <a:lnTo>
                    <a:pt x="173477" y="12467"/>
                  </a:lnTo>
                  <a:lnTo>
                    <a:pt x="176793" y="5703"/>
                  </a:lnTo>
                  <a:lnTo>
                    <a:pt x="177986" y="5703"/>
                  </a:lnTo>
                  <a:lnTo>
                    <a:pt x="180241" y="1193"/>
                  </a:lnTo>
                  <a:lnTo>
                    <a:pt x="183689" y="4509"/>
                  </a:lnTo>
                  <a:lnTo>
                    <a:pt x="188199" y="1193"/>
                  </a:lnTo>
                  <a:lnTo>
                    <a:pt x="191647" y="0"/>
                  </a:lnTo>
                  <a:lnTo>
                    <a:pt x="192708" y="13527"/>
                  </a:lnTo>
                  <a:lnTo>
                    <a:pt x="210746" y="11273"/>
                  </a:lnTo>
                  <a:lnTo>
                    <a:pt x="210746" y="13527"/>
                  </a:lnTo>
                  <a:lnTo>
                    <a:pt x="227590" y="10080"/>
                  </a:lnTo>
                  <a:lnTo>
                    <a:pt x="248942" y="34881"/>
                  </a:lnTo>
                  <a:lnTo>
                    <a:pt x="281569" y="69762"/>
                  </a:lnTo>
                  <a:lnTo>
                    <a:pt x="291649" y="70823"/>
                  </a:lnTo>
                  <a:lnTo>
                    <a:pt x="292710" y="67507"/>
                  </a:lnTo>
                  <a:lnTo>
                    <a:pt x="297219" y="70823"/>
                  </a:lnTo>
                  <a:lnTo>
                    <a:pt x="300535" y="70823"/>
                  </a:lnTo>
                  <a:lnTo>
                    <a:pt x="301596" y="69762"/>
                  </a:lnTo>
                  <a:lnTo>
                    <a:pt x="302789" y="69762"/>
                  </a:lnTo>
                  <a:lnTo>
                    <a:pt x="303851" y="68568"/>
                  </a:lnTo>
                  <a:lnTo>
                    <a:pt x="304911" y="68568"/>
                  </a:lnTo>
                  <a:lnTo>
                    <a:pt x="305972" y="67507"/>
                  </a:lnTo>
                  <a:lnTo>
                    <a:pt x="309288" y="67507"/>
                  </a:lnTo>
                  <a:lnTo>
                    <a:pt x="309288" y="64059"/>
                  </a:lnTo>
                  <a:lnTo>
                    <a:pt x="311543" y="64059"/>
                  </a:lnTo>
                  <a:lnTo>
                    <a:pt x="312604" y="70823"/>
                  </a:lnTo>
                  <a:lnTo>
                    <a:pt x="312604" y="72017"/>
                  </a:lnTo>
                  <a:lnTo>
                    <a:pt x="313665" y="73078"/>
                  </a:lnTo>
                  <a:lnTo>
                    <a:pt x="318174" y="73078"/>
                  </a:lnTo>
                  <a:lnTo>
                    <a:pt x="319235" y="74139"/>
                  </a:lnTo>
                  <a:lnTo>
                    <a:pt x="327193" y="75333"/>
                  </a:lnTo>
                  <a:lnTo>
                    <a:pt x="354249" y="79841"/>
                  </a:lnTo>
                  <a:lnTo>
                    <a:pt x="354249" y="82097"/>
                  </a:lnTo>
                  <a:lnTo>
                    <a:pt x="356504" y="80903"/>
                  </a:lnTo>
                  <a:lnTo>
                    <a:pt x="365523" y="88728"/>
                  </a:lnTo>
                  <a:lnTo>
                    <a:pt x="388069" y="105571"/>
                  </a:lnTo>
                  <a:lnTo>
                    <a:pt x="416186" y="108887"/>
                  </a:lnTo>
                  <a:lnTo>
                    <a:pt x="403852" y="116712"/>
                  </a:lnTo>
                  <a:lnTo>
                    <a:pt x="407300" y="121221"/>
                  </a:lnTo>
                  <a:lnTo>
                    <a:pt x="418574" y="112203"/>
                  </a:lnTo>
                  <a:lnTo>
                    <a:pt x="420828" y="114458"/>
                  </a:lnTo>
                  <a:lnTo>
                    <a:pt x="417380" y="122283"/>
                  </a:lnTo>
                  <a:lnTo>
                    <a:pt x="414064" y="123477"/>
                  </a:lnTo>
                  <a:lnTo>
                    <a:pt x="411810" y="125731"/>
                  </a:lnTo>
                  <a:lnTo>
                    <a:pt x="415125" y="127985"/>
                  </a:lnTo>
                  <a:lnTo>
                    <a:pt x="413932" y="131301"/>
                  </a:lnTo>
                  <a:lnTo>
                    <a:pt x="409422" y="129047"/>
                  </a:lnTo>
                  <a:lnTo>
                    <a:pt x="407167" y="136872"/>
                  </a:lnTo>
                  <a:lnTo>
                    <a:pt x="408229" y="139127"/>
                  </a:lnTo>
                  <a:lnTo>
                    <a:pt x="410483" y="139127"/>
                  </a:lnTo>
                  <a:lnTo>
                    <a:pt x="410483" y="136872"/>
                  </a:lnTo>
                  <a:lnTo>
                    <a:pt x="411544" y="136872"/>
                  </a:lnTo>
                  <a:lnTo>
                    <a:pt x="416054" y="142442"/>
                  </a:lnTo>
                  <a:lnTo>
                    <a:pt x="418308" y="144697"/>
                  </a:lnTo>
                  <a:lnTo>
                    <a:pt x="419369" y="143635"/>
                  </a:lnTo>
                  <a:lnTo>
                    <a:pt x="418308" y="139127"/>
                  </a:lnTo>
                  <a:lnTo>
                    <a:pt x="419369" y="138065"/>
                  </a:lnTo>
                  <a:lnTo>
                    <a:pt x="418308" y="135811"/>
                  </a:lnTo>
                  <a:lnTo>
                    <a:pt x="420563" y="134617"/>
                  </a:lnTo>
                  <a:lnTo>
                    <a:pt x="439661" y="143635"/>
                  </a:lnTo>
                  <a:lnTo>
                    <a:pt x="446426" y="142442"/>
                  </a:lnTo>
                  <a:lnTo>
                    <a:pt x="447486" y="144697"/>
                  </a:lnTo>
                  <a:lnTo>
                    <a:pt x="448547" y="160479"/>
                  </a:lnTo>
                  <a:lnTo>
                    <a:pt x="449609" y="164989"/>
                  </a:lnTo>
                  <a:lnTo>
                    <a:pt x="450669" y="167244"/>
                  </a:lnTo>
                  <a:lnTo>
                    <a:pt x="450669" y="172814"/>
                  </a:lnTo>
                  <a:lnTo>
                    <a:pt x="436081" y="175068"/>
                  </a:lnTo>
                  <a:lnTo>
                    <a:pt x="436081" y="179578"/>
                  </a:lnTo>
                  <a:lnTo>
                    <a:pt x="430510" y="180639"/>
                  </a:lnTo>
                  <a:lnTo>
                    <a:pt x="426001" y="180639"/>
                  </a:lnTo>
                  <a:lnTo>
                    <a:pt x="431571" y="175068"/>
                  </a:lnTo>
                  <a:lnTo>
                    <a:pt x="432632" y="168305"/>
                  </a:lnTo>
                  <a:lnTo>
                    <a:pt x="422552" y="164989"/>
                  </a:lnTo>
                  <a:lnTo>
                    <a:pt x="423614" y="160479"/>
                  </a:lnTo>
                  <a:lnTo>
                    <a:pt x="418043" y="157164"/>
                  </a:lnTo>
                  <a:lnTo>
                    <a:pt x="418043" y="156103"/>
                  </a:lnTo>
                  <a:lnTo>
                    <a:pt x="421359" y="152655"/>
                  </a:lnTo>
                  <a:lnTo>
                    <a:pt x="420298" y="150400"/>
                  </a:lnTo>
                  <a:lnTo>
                    <a:pt x="415788" y="151594"/>
                  </a:lnTo>
                  <a:lnTo>
                    <a:pt x="413534" y="152655"/>
                  </a:lnTo>
                  <a:lnTo>
                    <a:pt x="409024" y="159418"/>
                  </a:lnTo>
                  <a:lnTo>
                    <a:pt x="409024" y="160479"/>
                  </a:lnTo>
                  <a:lnTo>
                    <a:pt x="406770" y="162734"/>
                  </a:lnTo>
                  <a:lnTo>
                    <a:pt x="404515" y="161673"/>
                  </a:lnTo>
                  <a:lnTo>
                    <a:pt x="400006" y="167244"/>
                  </a:lnTo>
                  <a:lnTo>
                    <a:pt x="402260" y="169498"/>
                  </a:lnTo>
                  <a:lnTo>
                    <a:pt x="397751" y="171753"/>
                  </a:lnTo>
                  <a:lnTo>
                    <a:pt x="398812" y="185281"/>
                  </a:lnTo>
                  <a:lnTo>
                    <a:pt x="398812" y="187535"/>
                  </a:lnTo>
                  <a:lnTo>
                    <a:pt x="395496" y="210082"/>
                  </a:lnTo>
                  <a:lnTo>
                    <a:pt x="394435" y="213531"/>
                  </a:lnTo>
                  <a:lnTo>
                    <a:pt x="394435" y="221356"/>
                  </a:lnTo>
                  <a:lnTo>
                    <a:pt x="382101" y="228119"/>
                  </a:lnTo>
                  <a:lnTo>
                    <a:pt x="385417" y="233690"/>
                  </a:lnTo>
                  <a:lnTo>
                    <a:pt x="384223" y="235945"/>
                  </a:lnTo>
                  <a:lnTo>
                    <a:pt x="379714" y="240455"/>
                  </a:lnTo>
                  <a:lnTo>
                    <a:pt x="370695" y="248279"/>
                  </a:lnTo>
                  <a:lnTo>
                    <a:pt x="364992" y="246025"/>
                  </a:lnTo>
                  <a:lnTo>
                    <a:pt x="361676" y="246025"/>
                  </a:lnTo>
                  <a:lnTo>
                    <a:pt x="360483" y="248279"/>
                  </a:lnTo>
                  <a:lnTo>
                    <a:pt x="363931" y="252789"/>
                  </a:lnTo>
                  <a:lnTo>
                    <a:pt x="352658" y="262869"/>
                  </a:lnTo>
                  <a:lnTo>
                    <a:pt x="341384" y="269632"/>
                  </a:lnTo>
                  <a:lnTo>
                    <a:pt x="340191" y="271887"/>
                  </a:lnTo>
                  <a:lnTo>
                    <a:pt x="336875" y="271887"/>
                  </a:lnTo>
                  <a:lnTo>
                    <a:pt x="335814" y="269632"/>
                  </a:lnTo>
                  <a:lnTo>
                    <a:pt x="333559" y="272948"/>
                  </a:lnTo>
                  <a:lnTo>
                    <a:pt x="339129" y="275203"/>
                  </a:lnTo>
                  <a:lnTo>
                    <a:pt x="336875" y="279712"/>
                  </a:lnTo>
                  <a:lnTo>
                    <a:pt x="335814" y="277457"/>
                  </a:lnTo>
                  <a:lnTo>
                    <a:pt x="333559" y="280773"/>
                  </a:lnTo>
                  <a:lnTo>
                    <a:pt x="334753" y="281967"/>
                  </a:lnTo>
                  <a:lnTo>
                    <a:pt x="325734" y="302259"/>
                  </a:lnTo>
                  <a:lnTo>
                    <a:pt x="322418" y="301065"/>
                  </a:lnTo>
                  <a:lnTo>
                    <a:pt x="321225" y="303320"/>
                  </a:lnTo>
                  <a:lnTo>
                    <a:pt x="323479" y="306768"/>
                  </a:lnTo>
                  <a:lnTo>
                    <a:pt x="318970" y="315787"/>
                  </a:lnTo>
                  <a:lnTo>
                    <a:pt x="291914" y="338334"/>
                  </a:lnTo>
                  <a:lnTo>
                    <a:pt x="254778" y="366451"/>
                  </a:lnTo>
                  <a:lnTo>
                    <a:pt x="243505" y="346159"/>
                  </a:lnTo>
                  <a:lnTo>
                    <a:pt x="238995" y="343904"/>
                  </a:lnTo>
                  <a:lnTo>
                    <a:pt x="236741" y="349474"/>
                  </a:lnTo>
                  <a:lnTo>
                    <a:pt x="219897" y="340456"/>
                  </a:lnTo>
                  <a:lnTo>
                    <a:pt x="200798" y="347220"/>
                  </a:lnTo>
                  <a:lnTo>
                    <a:pt x="206369" y="372021"/>
                  </a:lnTo>
                  <a:lnTo>
                    <a:pt x="208623" y="375337"/>
                  </a:lnTo>
                  <a:lnTo>
                    <a:pt x="220958" y="359554"/>
                  </a:lnTo>
                  <a:lnTo>
                    <a:pt x="232231" y="378653"/>
                  </a:lnTo>
                  <a:lnTo>
                    <a:pt x="231170" y="385417"/>
                  </a:lnTo>
                  <a:lnTo>
                    <a:pt x="234486" y="391120"/>
                  </a:lnTo>
                  <a:lnTo>
                    <a:pt x="233425" y="398944"/>
                  </a:lnTo>
                  <a:lnTo>
                    <a:pt x="225600" y="403454"/>
                  </a:lnTo>
                  <a:cubicBezTo>
                    <a:pt x="173742" y="377326"/>
                    <a:pt x="150002" y="377459"/>
                    <a:pt x="115254" y="334886"/>
                  </a:cubicBezTo>
                  <a:lnTo>
                    <a:pt x="117508" y="333692"/>
                  </a:lnTo>
                  <a:lnTo>
                    <a:pt x="111938" y="325867"/>
                  </a:lnTo>
                  <a:lnTo>
                    <a:pt x="108622" y="326927"/>
                  </a:lnTo>
                  <a:lnTo>
                    <a:pt x="94033" y="310084"/>
                  </a:lnTo>
                  <a:lnTo>
                    <a:pt x="62600" y="304513"/>
                  </a:lnTo>
                  <a:lnTo>
                    <a:pt x="57030" y="301065"/>
                  </a:lnTo>
                  <a:lnTo>
                    <a:pt x="31167" y="289792"/>
                  </a:lnTo>
                  <a:lnTo>
                    <a:pt x="27852" y="287537"/>
                  </a:lnTo>
                  <a:lnTo>
                    <a:pt x="39125" y="262736"/>
                  </a:lnTo>
                  <a:lnTo>
                    <a:pt x="31300" y="248146"/>
                  </a:lnTo>
                  <a:lnTo>
                    <a:pt x="34748" y="245892"/>
                  </a:lnTo>
                  <a:lnTo>
                    <a:pt x="34748" y="239128"/>
                  </a:lnTo>
                  <a:lnTo>
                    <a:pt x="39258" y="240322"/>
                  </a:lnTo>
                  <a:lnTo>
                    <a:pt x="39258" y="237006"/>
                  </a:lnTo>
                  <a:lnTo>
                    <a:pt x="38197" y="235812"/>
                  </a:lnTo>
                  <a:lnTo>
                    <a:pt x="38197" y="234751"/>
                  </a:lnTo>
                  <a:lnTo>
                    <a:pt x="34881" y="232496"/>
                  </a:lnTo>
                  <a:lnTo>
                    <a:pt x="34881" y="229181"/>
                  </a:lnTo>
                  <a:lnTo>
                    <a:pt x="27056" y="227987"/>
                  </a:lnTo>
                  <a:lnTo>
                    <a:pt x="19098" y="233558"/>
                  </a:lnTo>
                  <a:lnTo>
                    <a:pt x="14589" y="234751"/>
                  </a:lnTo>
                  <a:lnTo>
                    <a:pt x="12334" y="233558"/>
                  </a:lnTo>
                  <a:lnTo>
                    <a:pt x="13528" y="226793"/>
                  </a:lnTo>
                  <a:lnTo>
                    <a:pt x="15783" y="227855"/>
                  </a:lnTo>
                  <a:lnTo>
                    <a:pt x="18037" y="231170"/>
                  </a:lnTo>
                  <a:lnTo>
                    <a:pt x="20292" y="228916"/>
                  </a:lnTo>
                  <a:lnTo>
                    <a:pt x="13528" y="214326"/>
                  </a:lnTo>
                  <a:lnTo>
                    <a:pt x="16844" y="200798"/>
                  </a:lnTo>
                  <a:lnTo>
                    <a:pt x="0" y="179445"/>
                  </a:lnTo>
                  <a:lnTo>
                    <a:pt x="2254" y="172681"/>
                  </a:lnTo>
                  <a:lnTo>
                    <a:pt x="5703" y="156898"/>
                  </a:lnTo>
                  <a:lnTo>
                    <a:pt x="21486" y="157960"/>
                  </a:lnTo>
                  <a:lnTo>
                    <a:pt x="22547" y="156898"/>
                  </a:lnTo>
                  <a:lnTo>
                    <a:pt x="28117" y="157960"/>
                  </a:lnTo>
                  <a:lnTo>
                    <a:pt x="28117" y="160214"/>
                  </a:lnTo>
                  <a:lnTo>
                    <a:pt x="30372" y="160214"/>
                  </a:lnTo>
                  <a:lnTo>
                    <a:pt x="30372" y="147880"/>
                  </a:lnTo>
                  <a:lnTo>
                    <a:pt x="32626" y="146819"/>
                  </a:lnTo>
                  <a:lnTo>
                    <a:pt x="34881" y="149074"/>
                  </a:lnTo>
                  <a:lnTo>
                    <a:pt x="33820" y="151328"/>
                  </a:lnTo>
                  <a:lnTo>
                    <a:pt x="36075" y="152389"/>
                  </a:lnTo>
                  <a:lnTo>
                    <a:pt x="40584" y="147880"/>
                  </a:lnTo>
                  <a:lnTo>
                    <a:pt x="46154" y="150135"/>
                  </a:lnTo>
                  <a:lnTo>
                    <a:pt x="47216" y="149074"/>
                  </a:lnTo>
                  <a:lnTo>
                    <a:pt x="42706" y="146819"/>
                  </a:lnTo>
                  <a:lnTo>
                    <a:pt x="43767" y="145758"/>
                  </a:lnTo>
                  <a:lnTo>
                    <a:pt x="50531" y="149074"/>
                  </a:lnTo>
                  <a:lnTo>
                    <a:pt x="55041" y="163662"/>
                  </a:lnTo>
                  <a:lnTo>
                    <a:pt x="85412" y="144564"/>
                  </a:lnTo>
                  <a:lnTo>
                    <a:pt x="78648" y="116447"/>
                  </a:lnTo>
                  <a:lnTo>
                    <a:pt x="86473" y="106367"/>
                  </a:lnTo>
                  <a:lnTo>
                    <a:pt x="85412" y="106367"/>
                  </a:lnTo>
                  <a:lnTo>
                    <a:pt x="86473" y="104113"/>
                  </a:lnTo>
                  <a:lnTo>
                    <a:pt x="80903" y="98542"/>
                  </a:lnTo>
                  <a:lnTo>
                    <a:pt x="79709" y="96288"/>
                  </a:lnTo>
                  <a:lnTo>
                    <a:pt x="80903" y="95227"/>
                  </a:lnTo>
                  <a:lnTo>
                    <a:pt x="83158" y="99736"/>
                  </a:lnTo>
                  <a:lnTo>
                    <a:pt x="85412" y="97481"/>
                  </a:lnTo>
                  <a:lnTo>
                    <a:pt x="89922" y="103051"/>
                  </a:lnTo>
                  <a:lnTo>
                    <a:pt x="95492" y="95227"/>
                  </a:lnTo>
                  <a:lnTo>
                    <a:pt x="94431" y="92972"/>
                  </a:lnTo>
                  <a:lnTo>
                    <a:pt x="95492" y="92972"/>
                  </a:lnTo>
                  <a:lnTo>
                    <a:pt x="96685" y="94033"/>
                  </a:lnTo>
                  <a:lnTo>
                    <a:pt x="110214" y="75996"/>
                  </a:lnTo>
                  <a:lnTo>
                    <a:pt x="107959" y="71486"/>
                  </a:lnTo>
                  <a:lnTo>
                    <a:pt x="104643" y="71486"/>
                  </a:lnTo>
                  <a:lnTo>
                    <a:pt x="104643" y="68038"/>
                  </a:lnTo>
                  <a:lnTo>
                    <a:pt x="107959" y="69231"/>
                  </a:lnTo>
                  <a:lnTo>
                    <a:pt x="107959" y="64722"/>
                  </a:lnTo>
                  <a:lnTo>
                    <a:pt x="110214" y="63528"/>
                  </a:lnTo>
                  <a:lnTo>
                    <a:pt x="110214" y="62467"/>
                  </a:lnTo>
                  <a:lnTo>
                    <a:pt x="111275" y="63528"/>
                  </a:lnTo>
                  <a:lnTo>
                    <a:pt x="113529" y="60213"/>
                  </a:lnTo>
                  <a:lnTo>
                    <a:pt x="116845" y="60213"/>
                  </a:lnTo>
                  <a:lnTo>
                    <a:pt x="118039" y="64722"/>
                  </a:lnTo>
                  <a:lnTo>
                    <a:pt x="114723" y="68038"/>
                  </a:lnTo>
                  <a:lnTo>
                    <a:pt x="111407" y="68038"/>
                  </a:lnTo>
                  <a:lnTo>
                    <a:pt x="110346" y="70293"/>
                  </a:lnTo>
                  <a:lnTo>
                    <a:pt x="112601" y="73608"/>
                  </a:lnTo>
                  <a:lnTo>
                    <a:pt x="136209" y="44297"/>
                  </a:lnTo>
                  <a:lnTo>
                    <a:pt x="136209" y="42043"/>
                  </a:lnTo>
                  <a:lnTo>
                    <a:pt x="165519" y="35279"/>
                  </a:lnTo>
                  <a:lnTo>
                    <a:pt x="177854" y="33024"/>
                  </a:lnTo>
                  <a:lnTo>
                    <a:pt x="181170" y="27321"/>
                  </a:lnTo>
                  <a:lnTo>
                    <a:pt x="183424" y="27321"/>
                  </a:lnTo>
                  <a:lnTo>
                    <a:pt x="182363" y="29576"/>
                  </a:lnTo>
                  <a:lnTo>
                    <a:pt x="181170" y="29576"/>
                  </a:lnTo>
                  <a:lnTo>
                    <a:pt x="181170" y="31830"/>
                  </a:lnTo>
                  <a:lnTo>
                    <a:pt x="186873" y="31830"/>
                  </a:lnTo>
                  <a:lnTo>
                    <a:pt x="194698" y="29576"/>
                  </a:lnTo>
                  <a:lnTo>
                    <a:pt x="193504" y="19496"/>
                  </a:lnTo>
                  <a:lnTo>
                    <a:pt x="187801" y="21750"/>
                  </a:lnTo>
                  <a:lnTo>
                    <a:pt x="178782" y="25199"/>
                  </a:lnTo>
                  <a:lnTo>
                    <a:pt x="178782" y="26260"/>
                  </a:lnTo>
                  <a:lnTo>
                    <a:pt x="177721" y="28515"/>
                  </a:lnTo>
                  <a:lnTo>
                    <a:pt x="175466" y="26260"/>
                  </a:lnTo>
                  <a:lnTo>
                    <a:pt x="170957" y="27321"/>
                  </a:lnTo>
                  <a:lnTo>
                    <a:pt x="169896" y="20557"/>
                  </a:lnTo>
                </a:path>
              </a:pathLst>
            </a:custGeom>
            <a:solidFill>
              <a:schemeClr val="accent1"/>
            </a:solidFill>
            <a:ln w="3315" cap="flat">
              <a:solidFill>
                <a:schemeClr val="bg1">
                  <a:lumMod val="65000"/>
                </a:schemeClr>
              </a:solidFill>
              <a:prstDash val="solid"/>
              <a:miter/>
            </a:ln>
          </p:spPr>
          <p:txBody>
            <a:bodyPr rtlCol="0" anchor="ctr"/>
            <a:lstStyle/>
            <a:p>
              <a:endParaRPr lang="en-FI" sz="816"/>
            </a:p>
          </p:txBody>
        </p:sp>
        <p:sp>
          <p:nvSpPr>
            <p:cNvPr id="989" name="Freeform: Shape 988">
              <a:extLst>
                <a:ext uri="{FF2B5EF4-FFF2-40B4-BE49-F238E27FC236}">
                  <a16:creationId xmlns:a16="http://schemas.microsoft.com/office/drawing/2014/main" id="{F1B129BE-0FA7-429C-94C6-F0A088CF8CE7}"/>
                </a:ext>
              </a:extLst>
            </p:cNvPr>
            <p:cNvSpPr/>
            <p:nvPr/>
          </p:nvSpPr>
          <p:spPr>
            <a:xfrm>
              <a:off x="4712662" y="8165559"/>
              <a:ext cx="554384" cy="336609"/>
            </a:xfrm>
            <a:custGeom>
              <a:avLst/>
              <a:gdLst>
                <a:gd name="connsiteX0" fmla="*/ 171090 w 554384"/>
                <a:gd name="connsiteY0" fmla="*/ 0 h 336609"/>
                <a:gd name="connsiteX1" fmla="*/ 180109 w 554384"/>
                <a:gd name="connsiteY1" fmla="*/ 4510 h 336609"/>
                <a:gd name="connsiteX2" fmla="*/ 181170 w 554384"/>
                <a:gd name="connsiteY2" fmla="*/ 3316 h 336609"/>
                <a:gd name="connsiteX3" fmla="*/ 184618 w 554384"/>
                <a:gd name="connsiteY3" fmla="*/ 5570 h 336609"/>
                <a:gd name="connsiteX4" fmla="*/ 185679 w 554384"/>
                <a:gd name="connsiteY4" fmla="*/ 4510 h 336609"/>
                <a:gd name="connsiteX5" fmla="*/ 186740 w 554384"/>
                <a:gd name="connsiteY5" fmla="*/ 6764 h 336609"/>
                <a:gd name="connsiteX6" fmla="*/ 210348 w 554384"/>
                <a:gd name="connsiteY6" fmla="*/ 16844 h 336609"/>
                <a:gd name="connsiteX7" fmla="*/ 210348 w 554384"/>
                <a:gd name="connsiteY7" fmla="*/ 13396 h 336609"/>
                <a:gd name="connsiteX8" fmla="*/ 213797 w 554384"/>
                <a:gd name="connsiteY8" fmla="*/ 11141 h 336609"/>
                <a:gd name="connsiteX9" fmla="*/ 220560 w 554384"/>
                <a:gd name="connsiteY9" fmla="*/ 11141 h 336609"/>
                <a:gd name="connsiteX10" fmla="*/ 221622 w 554384"/>
                <a:gd name="connsiteY10" fmla="*/ 14590 h 336609"/>
                <a:gd name="connsiteX11" fmla="*/ 226131 w 554384"/>
                <a:gd name="connsiteY11" fmla="*/ 14590 h 336609"/>
                <a:gd name="connsiteX12" fmla="*/ 226131 w 554384"/>
                <a:gd name="connsiteY12" fmla="*/ 16844 h 336609"/>
                <a:gd name="connsiteX13" fmla="*/ 225070 w 554384"/>
                <a:gd name="connsiteY13" fmla="*/ 22414 h 336609"/>
                <a:gd name="connsiteX14" fmla="*/ 225070 w 554384"/>
                <a:gd name="connsiteY14" fmla="*/ 23475 h 336609"/>
                <a:gd name="connsiteX15" fmla="*/ 234089 w 554384"/>
                <a:gd name="connsiteY15" fmla="*/ 26791 h 336609"/>
                <a:gd name="connsiteX16" fmla="*/ 234089 w 554384"/>
                <a:gd name="connsiteY16" fmla="*/ 27984 h 336609"/>
                <a:gd name="connsiteX17" fmla="*/ 235282 w 554384"/>
                <a:gd name="connsiteY17" fmla="*/ 27984 h 336609"/>
                <a:gd name="connsiteX18" fmla="*/ 238598 w 554384"/>
                <a:gd name="connsiteY18" fmla="*/ 29046 h 336609"/>
                <a:gd name="connsiteX19" fmla="*/ 240852 w 554384"/>
                <a:gd name="connsiteY19" fmla="*/ 31300 h 336609"/>
                <a:gd name="connsiteX20" fmla="*/ 238598 w 554384"/>
                <a:gd name="connsiteY20" fmla="*/ 31300 h 336609"/>
                <a:gd name="connsiteX21" fmla="*/ 238598 w 554384"/>
                <a:gd name="connsiteY21" fmla="*/ 32494 h 336609"/>
                <a:gd name="connsiteX22" fmla="*/ 239792 w 554384"/>
                <a:gd name="connsiteY22" fmla="*/ 32494 h 336609"/>
                <a:gd name="connsiteX23" fmla="*/ 240852 w 554384"/>
                <a:gd name="connsiteY23" fmla="*/ 33555 h 336609"/>
                <a:gd name="connsiteX24" fmla="*/ 244168 w 554384"/>
                <a:gd name="connsiteY24" fmla="*/ 32494 h 336609"/>
                <a:gd name="connsiteX25" fmla="*/ 244168 w 554384"/>
                <a:gd name="connsiteY25" fmla="*/ 31300 h 336609"/>
                <a:gd name="connsiteX26" fmla="*/ 249739 w 554384"/>
                <a:gd name="connsiteY26" fmla="*/ 33555 h 336609"/>
                <a:gd name="connsiteX27" fmla="*/ 251993 w 554384"/>
                <a:gd name="connsiteY27" fmla="*/ 35810 h 336609"/>
                <a:gd name="connsiteX28" fmla="*/ 253054 w 554384"/>
                <a:gd name="connsiteY28" fmla="*/ 35810 h 336609"/>
                <a:gd name="connsiteX29" fmla="*/ 255309 w 554384"/>
                <a:gd name="connsiteY29" fmla="*/ 38064 h 336609"/>
                <a:gd name="connsiteX30" fmla="*/ 257564 w 554384"/>
                <a:gd name="connsiteY30" fmla="*/ 38064 h 336609"/>
                <a:gd name="connsiteX31" fmla="*/ 258624 w 554384"/>
                <a:gd name="connsiteY31" fmla="*/ 36871 h 336609"/>
                <a:gd name="connsiteX32" fmla="*/ 277723 w 554384"/>
                <a:gd name="connsiteY32" fmla="*/ 44696 h 336609"/>
                <a:gd name="connsiteX33" fmla="*/ 277723 w 554384"/>
                <a:gd name="connsiteY33" fmla="*/ 45890 h 336609"/>
                <a:gd name="connsiteX34" fmla="*/ 279978 w 554384"/>
                <a:gd name="connsiteY34" fmla="*/ 46951 h 336609"/>
                <a:gd name="connsiteX35" fmla="*/ 283293 w 554384"/>
                <a:gd name="connsiteY35" fmla="*/ 46951 h 336609"/>
                <a:gd name="connsiteX36" fmla="*/ 293373 w 554384"/>
                <a:gd name="connsiteY36" fmla="*/ 50398 h 336609"/>
                <a:gd name="connsiteX37" fmla="*/ 294434 w 554384"/>
                <a:gd name="connsiteY37" fmla="*/ 52654 h 336609"/>
                <a:gd name="connsiteX38" fmla="*/ 293373 w 554384"/>
                <a:gd name="connsiteY38" fmla="*/ 56101 h 336609"/>
                <a:gd name="connsiteX39" fmla="*/ 295628 w 554384"/>
                <a:gd name="connsiteY39" fmla="*/ 56101 h 336609"/>
                <a:gd name="connsiteX40" fmla="*/ 298943 w 554384"/>
                <a:gd name="connsiteY40" fmla="*/ 57163 h 336609"/>
                <a:gd name="connsiteX41" fmla="*/ 301198 w 554384"/>
                <a:gd name="connsiteY41" fmla="*/ 56101 h 336609"/>
                <a:gd name="connsiteX42" fmla="*/ 302259 w 554384"/>
                <a:gd name="connsiteY42" fmla="*/ 57163 h 336609"/>
                <a:gd name="connsiteX43" fmla="*/ 302259 w 554384"/>
                <a:gd name="connsiteY43" fmla="*/ 53847 h 336609"/>
                <a:gd name="connsiteX44" fmla="*/ 306768 w 554384"/>
                <a:gd name="connsiteY44" fmla="*/ 56101 h 336609"/>
                <a:gd name="connsiteX45" fmla="*/ 305708 w 554384"/>
                <a:gd name="connsiteY45" fmla="*/ 58357 h 336609"/>
                <a:gd name="connsiteX46" fmla="*/ 306768 w 554384"/>
                <a:gd name="connsiteY46" fmla="*/ 58357 h 336609"/>
                <a:gd name="connsiteX47" fmla="*/ 307962 w 554384"/>
                <a:gd name="connsiteY47" fmla="*/ 56101 h 336609"/>
                <a:gd name="connsiteX48" fmla="*/ 367645 w 554384"/>
                <a:gd name="connsiteY48" fmla="*/ 78648 h 336609"/>
                <a:gd name="connsiteX49" fmla="*/ 368839 w 554384"/>
                <a:gd name="connsiteY49" fmla="*/ 78648 h 336609"/>
                <a:gd name="connsiteX50" fmla="*/ 368839 w 554384"/>
                <a:gd name="connsiteY50" fmla="*/ 79842 h 336609"/>
                <a:gd name="connsiteX51" fmla="*/ 371093 w 554384"/>
                <a:gd name="connsiteY51" fmla="*/ 82097 h 336609"/>
                <a:gd name="connsiteX52" fmla="*/ 371093 w 554384"/>
                <a:gd name="connsiteY52" fmla="*/ 79842 h 336609"/>
                <a:gd name="connsiteX53" fmla="*/ 382367 w 554384"/>
                <a:gd name="connsiteY53" fmla="*/ 79842 h 336609"/>
                <a:gd name="connsiteX54" fmla="*/ 386876 w 554384"/>
                <a:gd name="connsiteY54" fmla="*/ 80904 h 336609"/>
                <a:gd name="connsiteX55" fmla="*/ 384621 w 554384"/>
                <a:gd name="connsiteY55" fmla="*/ 82097 h 336609"/>
                <a:gd name="connsiteX56" fmla="*/ 390192 w 554384"/>
                <a:gd name="connsiteY56" fmla="*/ 83158 h 336609"/>
                <a:gd name="connsiteX57" fmla="*/ 393507 w 554384"/>
                <a:gd name="connsiteY57" fmla="*/ 83158 h 336609"/>
                <a:gd name="connsiteX58" fmla="*/ 394568 w 554384"/>
                <a:gd name="connsiteY58" fmla="*/ 80904 h 336609"/>
                <a:gd name="connsiteX59" fmla="*/ 403587 w 554384"/>
                <a:gd name="connsiteY59" fmla="*/ 82097 h 336609"/>
                <a:gd name="connsiteX60" fmla="*/ 403587 w 554384"/>
                <a:gd name="connsiteY60" fmla="*/ 84351 h 336609"/>
                <a:gd name="connsiteX61" fmla="*/ 408096 w 554384"/>
                <a:gd name="connsiteY61" fmla="*/ 84351 h 336609"/>
                <a:gd name="connsiteX62" fmla="*/ 409157 w 554384"/>
                <a:gd name="connsiteY62" fmla="*/ 82097 h 336609"/>
                <a:gd name="connsiteX63" fmla="*/ 418176 w 554384"/>
                <a:gd name="connsiteY63" fmla="*/ 83158 h 336609"/>
                <a:gd name="connsiteX64" fmla="*/ 418176 w 554384"/>
                <a:gd name="connsiteY64" fmla="*/ 85412 h 336609"/>
                <a:gd name="connsiteX65" fmla="*/ 422686 w 554384"/>
                <a:gd name="connsiteY65" fmla="*/ 85412 h 336609"/>
                <a:gd name="connsiteX66" fmla="*/ 422686 w 554384"/>
                <a:gd name="connsiteY66" fmla="*/ 84219 h 336609"/>
                <a:gd name="connsiteX67" fmla="*/ 426134 w 554384"/>
                <a:gd name="connsiteY67" fmla="*/ 85412 h 336609"/>
                <a:gd name="connsiteX68" fmla="*/ 428388 w 554384"/>
                <a:gd name="connsiteY68" fmla="*/ 89922 h 336609"/>
                <a:gd name="connsiteX69" fmla="*/ 422818 w 554384"/>
                <a:gd name="connsiteY69" fmla="*/ 97747 h 336609"/>
                <a:gd name="connsiteX70" fmla="*/ 424011 w 554384"/>
                <a:gd name="connsiteY70" fmla="*/ 98808 h 336609"/>
                <a:gd name="connsiteX71" fmla="*/ 425073 w 554384"/>
                <a:gd name="connsiteY71" fmla="*/ 96554 h 336609"/>
                <a:gd name="connsiteX72" fmla="*/ 428388 w 554384"/>
                <a:gd name="connsiteY72" fmla="*/ 96554 h 336609"/>
                <a:gd name="connsiteX73" fmla="*/ 428388 w 554384"/>
                <a:gd name="connsiteY73" fmla="*/ 95492 h 336609"/>
                <a:gd name="connsiteX74" fmla="*/ 425073 w 554384"/>
                <a:gd name="connsiteY74" fmla="*/ 95492 h 336609"/>
                <a:gd name="connsiteX75" fmla="*/ 429582 w 554384"/>
                <a:gd name="connsiteY75" fmla="*/ 89922 h 336609"/>
                <a:gd name="connsiteX76" fmla="*/ 431837 w 554384"/>
                <a:gd name="connsiteY76" fmla="*/ 84219 h 336609"/>
                <a:gd name="connsiteX77" fmla="*/ 439662 w 554384"/>
                <a:gd name="connsiteY77" fmla="*/ 85412 h 336609"/>
                <a:gd name="connsiteX78" fmla="*/ 439662 w 554384"/>
                <a:gd name="connsiteY78" fmla="*/ 87667 h 336609"/>
                <a:gd name="connsiteX79" fmla="*/ 436346 w 554384"/>
                <a:gd name="connsiteY79" fmla="*/ 87667 h 336609"/>
                <a:gd name="connsiteX80" fmla="*/ 436346 w 554384"/>
                <a:gd name="connsiteY80" fmla="*/ 88728 h 336609"/>
                <a:gd name="connsiteX81" fmla="*/ 437540 w 554384"/>
                <a:gd name="connsiteY81" fmla="*/ 88728 h 336609"/>
                <a:gd name="connsiteX82" fmla="*/ 430776 w 554384"/>
                <a:gd name="connsiteY82" fmla="*/ 92044 h 336609"/>
                <a:gd name="connsiteX83" fmla="*/ 437540 w 554384"/>
                <a:gd name="connsiteY83" fmla="*/ 89789 h 336609"/>
                <a:gd name="connsiteX84" fmla="*/ 443110 w 554384"/>
                <a:gd name="connsiteY84" fmla="*/ 86341 h 336609"/>
                <a:gd name="connsiteX85" fmla="*/ 444171 w 554384"/>
                <a:gd name="connsiteY85" fmla="*/ 88595 h 336609"/>
                <a:gd name="connsiteX86" fmla="*/ 445365 w 554384"/>
                <a:gd name="connsiteY86" fmla="*/ 88595 h 336609"/>
                <a:gd name="connsiteX87" fmla="*/ 445365 w 554384"/>
                <a:gd name="connsiteY87" fmla="*/ 90851 h 336609"/>
                <a:gd name="connsiteX88" fmla="*/ 444171 w 554384"/>
                <a:gd name="connsiteY88" fmla="*/ 93105 h 336609"/>
                <a:gd name="connsiteX89" fmla="*/ 443110 w 554384"/>
                <a:gd name="connsiteY89" fmla="*/ 94166 h 336609"/>
                <a:gd name="connsiteX90" fmla="*/ 445365 w 554384"/>
                <a:gd name="connsiteY90" fmla="*/ 94166 h 336609"/>
                <a:gd name="connsiteX91" fmla="*/ 446426 w 554384"/>
                <a:gd name="connsiteY91" fmla="*/ 93105 h 336609"/>
                <a:gd name="connsiteX92" fmla="*/ 446426 w 554384"/>
                <a:gd name="connsiteY92" fmla="*/ 91911 h 336609"/>
                <a:gd name="connsiteX93" fmla="*/ 447487 w 554384"/>
                <a:gd name="connsiteY93" fmla="*/ 90851 h 336609"/>
                <a:gd name="connsiteX94" fmla="*/ 456505 w 554384"/>
                <a:gd name="connsiteY94" fmla="*/ 100930 h 336609"/>
                <a:gd name="connsiteX95" fmla="*/ 455445 w 554384"/>
                <a:gd name="connsiteY95" fmla="*/ 104245 h 336609"/>
                <a:gd name="connsiteX96" fmla="*/ 454383 w 554384"/>
                <a:gd name="connsiteY96" fmla="*/ 104245 h 336609"/>
                <a:gd name="connsiteX97" fmla="*/ 455445 w 554384"/>
                <a:gd name="connsiteY97" fmla="*/ 106501 h 336609"/>
                <a:gd name="connsiteX98" fmla="*/ 458760 w 554384"/>
                <a:gd name="connsiteY98" fmla="*/ 105439 h 336609"/>
                <a:gd name="connsiteX99" fmla="*/ 459821 w 554384"/>
                <a:gd name="connsiteY99" fmla="*/ 105439 h 336609"/>
                <a:gd name="connsiteX100" fmla="*/ 459821 w 554384"/>
                <a:gd name="connsiteY100" fmla="*/ 106501 h 336609"/>
                <a:gd name="connsiteX101" fmla="*/ 458760 w 554384"/>
                <a:gd name="connsiteY101" fmla="*/ 107561 h 336609"/>
                <a:gd name="connsiteX102" fmla="*/ 459821 w 554384"/>
                <a:gd name="connsiteY102" fmla="*/ 112071 h 336609"/>
                <a:gd name="connsiteX103" fmla="*/ 462076 w 554384"/>
                <a:gd name="connsiteY103" fmla="*/ 113265 h 336609"/>
                <a:gd name="connsiteX104" fmla="*/ 462076 w 554384"/>
                <a:gd name="connsiteY104" fmla="*/ 112071 h 336609"/>
                <a:gd name="connsiteX105" fmla="*/ 461015 w 554384"/>
                <a:gd name="connsiteY105" fmla="*/ 111010 h 336609"/>
                <a:gd name="connsiteX106" fmla="*/ 463270 w 554384"/>
                <a:gd name="connsiteY106" fmla="*/ 107561 h 336609"/>
                <a:gd name="connsiteX107" fmla="*/ 494835 w 554384"/>
                <a:gd name="connsiteY107" fmla="*/ 140188 h 336609"/>
                <a:gd name="connsiteX108" fmla="*/ 503854 w 554384"/>
                <a:gd name="connsiteY108" fmla="*/ 133424 h 336609"/>
                <a:gd name="connsiteX109" fmla="*/ 515127 w 554384"/>
                <a:gd name="connsiteY109" fmla="*/ 140188 h 336609"/>
                <a:gd name="connsiteX110" fmla="*/ 508363 w 554384"/>
                <a:gd name="connsiteY110" fmla="*/ 153716 h 336609"/>
                <a:gd name="connsiteX111" fmla="*/ 511679 w 554384"/>
                <a:gd name="connsiteY111" fmla="*/ 158225 h 336609"/>
                <a:gd name="connsiteX112" fmla="*/ 548814 w 554384"/>
                <a:gd name="connsiteY112" fmla="*/ 217908 h 336609"/>
                <a:gd name="connsiteX113" fmla="*/ 554385 w 554384"/>
                <a:gd name="connsiteY113" fmla="*/ 225733 h 336609"/>
                <a:gd name="connsiteX114" fmla="*/ 537541 w 554384"/>
                <a:gd name="connsiteY114" fmla="*/ 229181 h 336609"/>
                <a:gd name="connsiteX115" fmla="*/ 537541 w 554384"/>
                <a:gd name="connsiteY115" fmla="*/ 226926 h 336609"/>
                <a:gd name="connsiteX116" fmla="*/ 519504 w 554384"/>
                <a:gd name="connsiteY116" fmla="*/ 229181 h 336609"/>
                <a:gd name="connsiteX117" fmla="*/ 518443 w 554384"/>
                <a:gd name="connsiteY117" fmla="*/ 215653 h 336609"/>
                <a:gd name="connsiteX118" fmla="*/ 514994 w 554384"/>
                <a:gd name="connsiteY118" fmla="*/ 216847 h 336609"/>
                <a:gd name="connsiteX119" fmla="*/ 510485 w 554384"/>
                <a:gd name="connsiteY119" fmla="*/ 220163 h 336609"/>
                <a:gd name="connsiteX120" fmla="*/ 507037 w 554384"/>
                <a:gd name="connsiteY120" fmla="*/ 216847 h 336609"/>
                <a:gd name="connsiteX121" fmla="*/ 504782 w 554384"/>
                <a:gd name="connsiteY121" fmla="*/ 221356 h 336609"/>
                <a:gd name="connsiteX122" fmla="*/ 503588 w 554384"/>
                <a:gd name="connsiteY122" fmla="*/ 221356 h 336609"/>
                <a:gd name="connsiteX123" fmla="*/ 500273 w 554384"/>
                <a:gd name="connsiteY123" fmla="*/ 228120 h 336609"/>
                <a:gd name="connsiteX124" fmla="*/ 499079 w 554384"/>
                <a:gd name="connsiteY124" fmla="*/ 228120 h 336609"/>
                <a:gd name="connsiteX125" fmla="*/ 496824 w 554384"/>
                <a:gd name="connsiteY125" fmla="*/ 231569 h 336609"/>
                <a:gd name="connsiteX126" fmla="*/ 496824 w 554384"/>
                <a:gd name="connsiteY126" fmla="*/ 237139 h 336609"/>
                <a:gd name="connsiteX127" fmla="*/ 481042 w 554384"/>
                <a:gd name="connsiteY127" fmla="*/ 240455 h 336609"/>
                <a:gd name="connsiteX128" fmla="*/ 481042 w 554384"/>
                <a:gd name="connsiteY128" fmla="*/ 241649 h 336609"/>
                <a:gd name="connsiteX129" fmla="*/ 478787 w 554384"/>
                <a:gd name="connsiteY129" fmla="*/ 241649 h 336609"/>
                <a:gd name="connsiteX130" fmla="*/ 477726 w 554384"/>
                <a:gd name="connsiteY130" fmla="*/ 240455 h 336609"/>
                <a:gd name="connsiteX131" fmla="*/ 464198 w 554384"/>
                <a:gd name="connsiteY131" fmla="*/ 243770 h 336609"/>
                <a:gd name="connsiteX132" fmla="*/ 452925 w 554384"/>
                <a:gd name="connsiteY132" fmla="*/ 243770 h 336609"/>
                <a:gd name="connsiteX133" fmla="*/ 457434 w 554384"/>
                <a:gd name="connsiteY133" fmla="*/ 252789 h 336609"/>
                <a:gd name="connsiteX134" fmla="*/ 460750 w 554384"/>
                <a:gd name="connsiteY134" fmla="*/ 252789 h 336609"/>
                <a:gd name="connsiteX135" fmla="*/ 461811 w 554384"/>
                <a:gd name="connsiteY135" fmla="*/ 256105 h 336609"/>
                <a:gd name="connsiteX136" fmla="*/ 452792 w 554384"/>
                <a:gd name="connsiteY136" fmla="*/ 257299 h 336609"/>
                <a:gd name="connsiteX137" fmla="*/ 443773 w 554384"/>
                <a:gd name="connsiteY137" fmla="*/ 255043 h 336609"/>
                <a:gd name="connsiteX138" fmla="*/ 442712 w 554384"/>
                <a:gd name="connsiteY138" fmla="*/ 261807 h 336609"/>
                <a:gd name="connsiteX139" fmla="*/ 438203 w 554384"/>
                <a:gd name="connsiteY139" fmla="*/ 263001 h 336609"/>
                <a:gd name="connsiteX140" fmla="*/ 438203 w 554384"/>
                <a:gd name="connsiteY140" fmla="*/ 264063 h 336609"/>
                <a:gd name="connsiteX141" fmla="*/ 423614 w 554384"/>
                <a:gd name="connsiteY141" fmla="*/ 267510 h 336609"/>
                <a:gd name="connsiteX142" fmla="*/ 421359 w 554384"/>
                <a:gd name="connsiteY142" fmla="*/ 266317 h 336609"/>
                <a:gd name="connsiteX143" fmla="*/ 420298 w 554384"/>
                <a:gd name="connsiteY143" fmla="*/ 263001 h 336609"/>
                <a:gd name="connsiteX144" fmla="*/ 422553 w 554384"/>
                <a:gd name="connsiteY144" fmla="*/ 257431 h 336609"/>
                <a:gd name="connsiteX145" fmla="*/ 416982 w 554384"/>
                <a:gd name="connsiteY145" fmla="*/ 255176 h 336609"/>
                <a:gd name="connsiteX146" fmla="*/ 402393 w 554384"/>
                <a:gd name="connsiteY146" fmla="*/ 257431 h 336609"/>
                <a:gd name="connsiteX147" fmla="*/ 401332 w 554384"/>
                <a:gd name="connsiteY147" fmla="*/ 258492 h 336609"/>
                <a:gd name="connsiteX148" fmla="*/ 399078 w 554384"/>
                <a:gd name="connsiteY148" fmla="*/ 257431 h 336609"/>
                <a:gd name="connsiteX149" fmla="*/ 395762 w 554384"/>
                <a:gd name="connsiteY149" fmla="*/ 257431 h 336609"/>
                <a:gd name="connsiteX150" fmla="*/ 395762 w 554384"/>
                <a:gd name="connsiteY150" fmla="*/ 253983 h 336609"/>
                <a:gd name="connsiteX151" fmla="*/ 394568 w 554384"/>
                <a:gd name="connsiteY151" fmla="*/ 252922 h 336609"/>
                <a:gd name="connsiteX152" fmla="*/ 393507 w 554384"/>
                <a:gd name="connsiteY152" fmla="*/ 252922 h 336609"/>
                <a:gd name="connsiteX153" fmla="*/ 393507 w 554384"/>
                <a:gd name="connsiteY153" fmla="*/ 250667 h 336609"/>
                <a:gd name="connsiteX154" fmla="*/ 391252 w 554384"/>
                <a:gd name="connsiteY154" fmla="*/ 250667 h 336609"/>
                <a:gd name="connsiteX155" fmla="*/ 390192 w 554384"/>
                <a:gd name="connsiteY155" fmla="*/ 249606 h 336609"/>
                <a:gd name="connsiteX156" fmla="*/ 391252 w 554384"/>
                <a:gd name="connsiteY156" fmla="*/ 248412 h 336609"/>
                <a:gd name="connsiteX157" fmla="*/ 391252 w 554384"/>
                <a:gd name="connsiteY157" fmla="*/ 247351 h 336609"/>
                <a:gd name="connsiteX158" fmla="*/ 390192 w 554384"/>
                <a:gd name="connsiteY158" fmla="*/ 246157 h 336609"/>
                <a:gd name="connsiteX159" fmla="*/ 389131 w 554384"/>
                <a:gd name="connsiteY159" fmla="*/ 246157 h 336609"/>
                <a:gd name="connsiteX160" fmla="*/ 389131 w 554384"/>
                <a:gd name="connsiteY160" fmla="*/ 245096 h 336609"/>
                <a:gd name="connsiteX161" fmla="*/ 390192 w 554384"/>
                <a:gd name="connsiteY161" fmla="*/ 243903 h 336609"/>
                <a:gd name="connsiteX162" fmla="*/ 393507 w 554384"/>
                <a:gd name="connsiteY162" fmla="*/ 243903 h 336609"/>
                <a:gd name="connsiteX163" fmla="*/ 394568 w 554384"/>
                <a:gd name="connsiteY163" fmla="*/ 245096 h 336609"/>
                <a:gd name="connsiteX164" fmla="*/ 399078 w 554384"/>
                <a:gd name="connsiteY164" fmla="*/ 246157 h 336609"/>
                <a:gd name="connsiteX165" fmla="*/ 400271 w 554384"/>
                <a:gd name="connsiteY165" fmla="*/ 245096 h 336609"/>
                <a:gd name="connsiteX166" fmla="*/ 400271 w 554384"/>
                <a:gd name="connsiteY166" fmla="*/ 243903 h 336609"/>
                <a:gd name="connsiteX167" fmla="*/ 401332 w 554384"/>
                <a:gd name="connsiteY167" fmla="*/ 243903 h 336609"/>
                <a:gd name="connsiteX168" fmla="*/ 400271 w 554384"/>
                <a:gd name="connsiteY168" fmla="*/ 241649 h 336609"/>
                <a:gd name="connsiteX169" fmla="*/ 402526 w 554384"/>
                <a:gd name="connsiteY169" fmla="*/ 240455 h 336609"/>
                <a:gd name="connsiteX170" fmla="*/ 407035 w 554384"/>
                <a:gd name="connsiteY170" fmla="*/ 240455 h 336609"/>
                <a:gd name="connsiteX171" fmla="*/ 410484 w 554384"/>
                <a:gd name="connsiteY171" fmla="*/ 238200 h 336609"/>
                <a:gd name="connsiteX172" fmla="*/ 408229 w 554384"/>
                <a:gd name="connsiteY172" fmla="*/ 232630 h 336609"/>
                <a:gd name="connsiteX173" fmla="*/ 386876 w 554384"/>
                <a:gd name="connsiteY173" fmla="*/ 234884 h 336609"/>
                <a:gd name="connsiteX174" fmla="*/ 386876 w 554384"/>
                <a:gd name="connsiteY174" fmla="*/ 233690 h 336609"/>
                <a:gd name="connsiteX175" fmla="*/ 391385 w 554384"/>
                <a:gd name="connsiteY175" fmla="*/ 231436 h 336609"/>
                <a:gd name="connsiteX176" fmla="*/ 388069 w 554384"/>
                <a:gd name="connsiteY176" fmla="*/ 225733 h 336609"/>
                <a:gd name="connsiteX177" fmla="*/ 380244 w 554384"/>
                <a:gd name="connsiteY177" fmla="*/ 230242 h 336609"/>
                <a:gd name="connsiteX178" fmla="*/ 377990 w 554384"/>
                <a:gd name="connsiteY178" fmla="*/ 238067 h 336609"/>
                <a:gd name="connsiteX179" fmla="*/ 370165 w 554384"/>
                <a:gd name="connsiteY179" fmla="*/ 227987 h 336609"/>
                <a:gd name="connsiteX180" fmla="*/ 363401 w 554384"/>
                <a:gd name="connsiteY180" fmla="*/ 231436 h 336609"/>
                <a:gd name="connsiteX181" fmla="*/ 365655 w 554384"/>
                <a:gd name="connsiteY181" fmla="*/ 240455 h 336609"/>
                <a:gd name="connsiteX182" fmla="*/ 363401 w 554384"/>
                <a:gd name="connsiteY182" fmla="*/ 241649 h 336609"/>
                <a:gd name="connsiteX183" fmla="*/ 363401 w 554384"/>
                <a:gd name="connsiteY183" fmla="*/ 242709 h 336609"/>
                <a:gd name="connsiteX184" fmla="*/ 365655 w 554384"/>
                <a:gd name="connsiteY184" fmla="*/ 241649 h 336609"/>
                <a:gd name="connsiteX185" fmla="*/ 366717 w 554384"/>
                <a:gd name="connsiteY185" fmla="*/ 248412 h 336609"/>
                <a:gd name="connsiteX186" fmla="*/ 363401 w 554384"/>
                <a:gd name="connsiteY186" fmla="*/ 246157 h 336609"/>
                <a:gd name="connsiteX187" fmla="*/ 363401 w 554384"/>
                <a:gd name="connsiteY187" fmla="*/ 247351 h 336609"/>
                <a:gd name="connsiteX188" fmla="*/ 366717 w 554384"/>
                <a:gd name="connsiteY188" fmla="*/ 250667 h 336609"/>
                <a:gd name="connsiteX189" fmla="*/ 367910 w 554384"/>
                <a:gd name="connsiteY189" fmla="*/ 253983 h 336609"/>
                <a:gd name="connsiteX190" fmla="*/ 366717 w 554384"/>
                <a:gd name="connsiteY190" fmla="*/ 255176 h 336609"/>
                <a:gd name="connsiteX191" fmla="*/ 365655 w 554384"/>
                <a:gd name="connsiteY191" fmla="*/ 255176 h 336609"/>
                <a:gd name="connsiteX192" fmla="*/ 361146 w 554384"/>
                <a:gd name="connsiteY192" fmla="*/ 257431 h 336609"/>
                <a:gd name="connsiteX193" fmla="*/ 354382 w 554384"/>
                <a:gd name="connsiteY193" fmla="*/ 246157 h 336609"/>
                <a:gd name="connsiteX194" fmla="*/ 356637 w 554384"/>
                <a:gd name="connsiteY194" fmla="*/ 245096 h 336609"/>
                <a:gd name="connsiteX195" fmla="*/ 354382 w 554384"/>
                <a:gd name="connsiteY195" fmla="*/ 240587 h 336609"/>
                <a:gd name="connsiteX196" fmla="*/ 352127 w 554384"/>
                <a:gd name="connsiteY196" fmla="*/ 240587 h 336609"/>
                <a:gd name="connsiteX197" fmla="*/ 350934 w 554384"/>
                <a:gd name="connsiteY197" fmla="*/ 238333 h 336609"/>
                <a:gd name="connsiteX198" fmla="*/ 345363 w 554384"/>
                <a:gd name="connsiteY198" fmla="*/ 238333 h 336609"/>
                <a:gd name="connsiteX199" fmla="*/ 345363 w 554384"/>
                <a:gd name="connsiteY199" fmla="*/ 233823 h 336609"/>
                <a:gd name="connsiteX200" fmla="*/ 348679 w 554384"/>
                <a:gd name="connsiteY200" fmla="*/ 231569 h 336609"/>
                <a:gd name="connsiteX201" fmla="*/ 348679 w 554384"/>
                <a:gd name="connsiteY201" fmla="*/ 227059 h 336609"/>
                <a:gd name="connsiteX202" fmla="*/ 346424 w 554384"/>
                <a:gd name="connsiteY202" fmla="*/ 229314 h 336609"/>
                <a:gd name="connsiteX203" fmla="*/ 341915 w 554384"/>
                <a:gd name="connsiteY203" fmla="*/ 225866 h 336609"/>
                <a:gd name="connsiteX204" fmla="*/ 339660 w 554384"/>
                <a:gd name="connsiteY204" fmla="*/ 228120 h 336609"/>
                <a:gd name="connsiteX205" fmla="*/ 336345 w 554384"/>
                <a:gd name="connsiteY205" fmla="*/ 225866 h 336609"/>
                <a:gd name="connsiteX206" fmla="*/ 336345 w 554384"/>
                <a:gd name="connsiteY206" fmla="*/ 229314 h 336609"/>
                <a:gd name="connsiteX207" fmla="*/ 338599 w 554384"/>
                <a:gd name="connsiteY207" fmla="*/ 231569 h 336609"/>
                <a:gd name="connsiteX208" fmla="*/ 340854 w 554384"/>
                <a:gd name="connsiteY208" fmla="*/ 238333 h 336609"/>
                <a:gd name="connsiteX209" fmla="*/ 335151 w 554384"/>
                <a:gd name="connsiteY209" fmla="*/ 241780 h 336609"/>
                <a:gd name="connsiteX210" fmla="*/ 332896 w 554384"/>
                <a:gd name="connsiteY210" fmla="*/ 240587 h 336609"/>
                <a:gd name="connsiteX211" fmla="*/ 330642 w 554384"/>
                <a:gd name="connsiteY211" fmla="*/ 240587 h 336609"/>
                <a:gd name="connsiteX212" fmla="*/ 326132 w 554384"/>
                <a:gd name="connsiteY212" fmla="*/ 245096 h 336609"/>
                <a:gd name="connsiteX213" fmla="*/ 326132 w 554384"/>
                <a:gd name="connsiteY213" fmla="*/ 247351 h 336609"/>
                <a:gd name="connsiteX214" fmla="*/ 328387 w 554384"/>
                <a:gd name="connsiteY214" fmla="*/ 247351 h 336609"/>
                <a:gd name="connsiteX215" fmla="*/ 330642 w 554384"/>
                <a:gd name="connsiteY215" fmla="*/ 251860 h 336609"/>
                <a:gd name="connsiteX216" fmla="*/ 335151 w 554384"/>
                <a:gd name="connsiteY216" fmla="*/ 255309 h 336609"/>
                <a:gd name="connsiteX217" fmla="*/ 334090 w 554384"/>
                <a:gd name="connsiteY217" fmla="*/ 258624 h 336609"/>
                <a:gd name="connsiteX218" fmla="*/ 335151 w 554384"/>
                <a:gd name="connsiteY218" fmla="*/ 258624 h 336609"/>
                <a:gd name="connsiteX219" fmla="*/ 336345 w 554384"/>
                <a:gd name="connsiteY219" fmla="*/ 256370 h 336609"/>
                <a:gd name="connsiteX220" fmla="*/ 337405 w 554384"/>
                <a:gd name="connsiteY220" fmla="*/ 257563 h 336609"/>
                <a:gd name="connsiteX221" fmla="*/ 338467 w 554384"/>
                <a:gd name="connsiteY221" fmla="*/ 255309 h 336609"/>
                <a:gd name="connsiteX222" fmla="*/ 339660 w 554384"/>
                <a:gd name="connsiteY222" fmla="*/ 256370 h 336609"/>
                <a:gd name="connsiteX223" fmla="*/ 339660 w 554384"/>
                <a:gd name="connsiteY223" fmla="*/ 258624 h 336609"/>
                <a:gd name="connsiteX224" fmla="*/ 336345 w 554384"/>
                <a:gd name="connsiteY224" fmla="*/ 260879 h 336609"/>
                <a:gd name="connsiteX225" fmla="*/ 330642 w 554384"/>
                <a:gd name="connsiteY225" fmla="*/ 260879 h 336609"/>
                <a:gd name="connsiteX226" fmla="*/ 328387 w 554384"/>
                <a:gd name="connsiteY226" fmla="*/ 263134 h 336609"/>
                <a:gd name="connsiteX227" fmla="*/ 330642 w 554384"/>
                <a:gd name="connsiteY227" fmla="*/ 268704 h 336609"/>
                <a:gd name="connsiteX228" fmla="*/ 282232 w 554384"/>
                <a:gd name="connsiteY228" fmla="*/ 276530 h 336609"/>
                <a:gd name="connsiteX229" fmla="*/ 286742 w 554384"/>
                <a:gd name="connsiteY229" fmla="*/ 250667 h 336609"/>
                <a:gd name="connsiteX230" fmla="*/ 284487 w 554384"/>
                <a:gd name="connsiteY230" fmla="*/ 246157 h 336609"/>
                <a:gd name="connsiteX231" fmla="*/ 287803 w 554384"/>
                <a:gd name="connsiteY231" fmla="*/ 240587 h 336609"/>
                <a:gd name="connsiteX232" fmla="*/ 285548 w 554384"/>
                <a:gd name="connsiteY232" fmla="*/ 239526 h 336609"/>
                <a:gd name="connsiteX233" fmla="*/ 285548 w 554384"/>
                <a:gd name="connsiteY233" fmla="*/ 237272 h 336609"/>
                <a:gd name="connsiteX234" fmla="*/ 291118 w 554384"/>
                <a:gd name="connsiteY234" fmla="*/ 240587 h 336609"/>
                <a:gd name="connsiteX235" fmla="*/ 287803 w 554384"/>
                <a:gd name="connsiteY235" fmla="*/ 246157 h 336609"/>
                <a:gd name="connsiteX236" fmla="*/ 291118 w 554384"/>
                <a:gd name="connsiteY236" fmla="*/ 249606 h 336609"/>
                <a:gd name="connsiteX237" fmla="*/ 295628 w 554384"/>
                <a:gd name="connsiteY237" fmla="*/ 243903 h 336609"/>
                <a:gd name="connsiteX238" fmla="*/ 296821 w 554384"/>
                <a:gd name="connsiteY238" fmla="*/ 243903 h 336609"/>
                <a:gd name="connsiteX239" fmla="*/ 302392 w 554384"/>
                <a:gd name="connsiteY239" fmla="*/ 236078 h 336609"/>
                <a:gd name="connsiteX240" fmla="*/ 303453 w 554384"/>
                <a:gd name="connsiteY240" fmla="*/ 236078 h 336609"/>
                <a:gd name="connsiteX241" fmla="*/ 293373 w 554384"/>
                <a:gd name="connsiteY241" fmla="*/ 251860 h 336609"/>
                <a:gd name="connsiteX242" fmla="*/ 297883 w 554384"/>
                <a:gd name="connsiteY242" fmla="*/ 256370 h 336609"/>
                <a:gd name="connsiteX243" fmla="*/ 297883 w 554384"/>
                <a:gd name="connsiteY243" fmla="*/ 258624 h 336609"/>
                <a:gd name="connsiteX244" fmla="*/ 298943 w 554384"/>
                <a:gd name="connsiteY244" fmla="*/ 259818 h 336609"/>
                <a:gd name="connsiteX245" fmla="*/ 307962 w 554384"/>
                <a:gd name="connsiteY245" fmla="*/ 253054 h 336609"/>
                <a:gd name="connsiteX246" fmla="*/ 312472 w 554384"/>
                <a:gd name="connsiteY246" fmla="*/ 254116 h 336609"/>
                <a:gd name="connsiteX247" fmla="*/ 318042 w 554384"/>
                <a:gd name="connsiteY247" fmla="*/ 254116 h 336609"/>
                <a:gd name="connsiteX248" fmla="*/ 320297 w 554384"/>
                <a:gd name="connsiteY248" fmla="*/ 251860 h 336609"/>
                <a:gd name="connsiteX249" fmla="*/ 315787 w 554384"/>
                <a:gd name="connsiteY249" fmla="*/ 251860 h 336609"/>
                <a:gd name="connsiteX250" fmla="*/ 316981 w 554384"/>
                <a:gd name="connsiteY250" fmla="*/ 249606 h 336609"/>
                <a:gd name="connsiteX251" fmla="*/ 315787 w 554384"/>
                <a:gd name="connsiteY251" fmla="*/ 248412 h 336609"/>
                <a:gd name="connsiteX252" fmla="*/ 313533 w 554384"/>
                <a:gd name="connsiteY252" fmla="*/ 250667 h 336609"/>
                <a:gd name="connsiteX253" fmla="*/ 304514 w 554384"/>
                <a:gd name="connsiteY253" fmla="*/ 242842 h 336609"/>
                <a:gd name="connsiteX254" fmla="*/ 304514 w 554384"/>
                <a:gd name="connsiteY254" fmla="*/ 236078 h 336609"/>
                <a:gd name="connsiteX255" fmla="*/ 309023 w 554384"/>
                <a:gd name="connsiteY255" fmla="*/ 237272 h 336609"/>
                <a:gd name="connsiteX256" fmla="*/ 310084 w 554384"/>
                <a:gd name="connsiteY256" fmla="*/ 235017 h 336609"/>
                <a:gd name="connsiteX257" fmla="*/ 306768 w 554384"/>
                <a:gd name="connsiteY257" fmla="*/ 233823 h 336609"/>
                <a:gd name="connsiteX258" fmla="*/ 303453 w 554384"/>
                <a:gd name="connsiteY258" fmla="*/ 229314 h 336609"/>
                <a:gd name="connsiteX259" fmla="*/ 305708 w 554384"/>
                <a:gd name="connsiteY259" fmla="*/ 227059 h 336609"/>
                <a:gd name="connsiteX260" fmla="*/ 306768 w 554384"/>
                <a:gd name="connsiteY260" fmla="*/ 227059 h 336609"/>
                <a:gd name="connsiteX261" fmla="*/ 310084 w 554384"/>
                <a:gd name="connsiteY261" fmla="*/ 224805 h 336609"/>
                <a:gd name="connsiteX262" fmla="*/ 305575 w 554384"/>
                <a:gd name="connsiteY262" fmla="*/ 219234 h 336609"/>
                <a:gd name="connsiteX263" fmla="*/ 305575 w 554384"/>
                <a:gd name="connsiteY263" fmla="*/ 221489 h 336609"/>
                <a:gd name="connsiteX264" fmla="*/ 302259 w 554384"/>
                <a:gd name="connsiteY264" fmla="*/ 222550 h 336609"/>
                <a:gd name="connsiteX265" fmla="*/ 301198 w 554384"/>
                <a:gd name="connsiteY265" fmla="*/ 221489 h 336609"/>
                <a:gd name="connsiteX266" fmla="*/ 300137 w 554384"/>
                <a:gd name="connsiteY266" fmla="*/ 221489 h 336609"/>
                <a:gd name="connsiteX267" fmla="*/ 296821 w 554384"/>
                <a:gd name="connsiteY267" fmla="*/ 218040 h 336609"/>
                <a:gd name="connsiteX268" fmla="*/ 290058 w 554384"/>
                <a:gd name="connsiteY268" fmla="*/ 223611 h 336609"/>
                <a:gd name="connsiteX269" fmla="*/ 291118 w 554384"/>
                <a:gd name="connsiteY269" fmla="*/ 224805 h 336609"/>
                <a:gd name="connsiteX270" fmla="*/ 290058 w 554384"/>
                <a:gd name="connsiteY270" fmla="*/ 225866 h 336609"/>
                <a:gd name="connsiteX271" fmla="*/ 292312 w 554384"/>
                <a:gd name="connsiteY271" fmla="*/ 227059 h 336609"/>
                <a:gd name="connsiteX272" fmla="*/ 291118 w 554384"/>
                <a:gd name="connsiteY272" fmla="*/ 229314 h 336609"/>
                <a:gd name="connsiteX273" fmla="*/ 288864 w 554384"/>
                <a:gd name="connsiteY273" fmla="*/ 228120 h 336609"/>
                <a:gd name="connsiteX274" fmla="*/ 287670 w 554384"/>
                <a:gd name="connsiteY274" fmla="*/ 228120 h 336609"/>
                <a:gd name="connsiteX275" fmla="*/ 285416 w 554384"/>
                <a:gd name="connsiteY275" fmla="*/ 227059 h 336609"/>
                <a:gd name="connsiteX276" fmla="*/ 270826 w 554384"/>
                <a:gd name="connsiteY276" fmla="*/ 239393 h 336609"/>
                <a:gd name="connsiteX277" fmla="*/ 240454 w 554384"/>
                <a:gd name="connsiteY277" fmla="*/ 246157 h 336609"/>
                <a:gd name="connsiteX278" fmla="*/ 238200 w 554384"/>
                <a:gd name="connsiteY278" fmla="*/ 249606 h 336609"/>
                <a:gd name="connsiteX279" fmla="*/ 234884 w 554384"/>
                <a:gd name="connsiteY279" fmla="*/ 249606 h 336609"/>
                <a:gd name="connsiteX280" fmla="*/ 234884 w 554384"/>
                <a:gd name="connsiteY280" fmla="*/ 251860 h 336609"/>
                <a:gd name="connsiteX281" fmla="*/ 235945 w 554384"/>
                <a:gd name="connsiteY281" fmla="*/ 250800 h 336609"/>
                <a:gd name="connsiteX282" fmla="*/ 237006 w 554384"/>
                <a:gd name="connsiteY282" fmla="*/ 249739 h 336609"/>
                <a:gd name="connsiteX283" fmla="*/ 238067 w 554384"/>
                <a:gd name="connsiteY283" fmla="*/ 250800 h 336609"/>
                <a:gd name="connsiteX284" fmla="*/ 245892 w 554384"/>
                <a:gd name="connsiteY284" fmla="*/ 250800 h 336609"/>
                <a:gd name="connsiteX285" fmla="*/ 248147 w 554384"/>
                <a:gd name="connsiteY285" fmla="*/ 251860 h 336609"/>
                <a:gd name="connsiteX286" fmla="*/ 249208 w 554384"/>
                <a:gd name="connsiteY286" fmla="*/ 251860 h 336609"/>
                <a:gd name="connsiteX287" fmla="*/ 250269 w 554384"/>
                <a:gd name="connsiteY287" fmla="*/ 250800 h 336609"/>
                <a:gd name="connsiteX288" fmla="*/ 252524 w 554384"/>
                <a:gd name="connsiteY288" fmla="*/ 250800 h 336609"/>
                <a:gd name="connsiteX289" fmla="*/ 253585 w 554384"/>
                <a:gd name="connsiteY289" fmla="*/ 251860 h 336609"/>
                <a:gd name="connsiteX290" fmla="*/ 254779 w 554384"/>
                <a:gd name="connsiteY290" fmla="*/ 251860 h 336609"/>
                <a:gd name="connsiteX291" fmla="*/ 257033 w 554384"/>
                <a:gd name="connsiteY291" fmla="*/ 256370 h 336609"/>
                <a:gd name="connsiteX292" fmla="*/ 259288 w 554384"/>
                <a:gd name="connsiteY292" fmla="*/ 257563 h 336609"/>
                <a:gd name="connsiteX293" fmla="*/ 258227 w 554384"/>
                <a:gd name="connsiteY293" fmla="*/ 258624 h 336609"/>
                <a:gd name="connsiteX294" fmla="*/ 252656 w 554384"/>
                <a:gd name="connsiteY294" fmla="*/ 250800 h 336609"/>
                <a:gd name="connsiteX295" fmla="*/ 250402 w 554384"/>
                <a:gd name="connsiteY295" fmla="*/ 251860 h 336609"/>
                <a:gd name="connsiteX296" fmla="*/ 249341 w 554384"/>
                <a:gd name="connsiteY296" fmla="*/ 251860 h 336609"/>
                <a:gd name="connsiteX297" fmla="*/ 248279 w 554384"/>
                <a:gd name="connsiteY297" fmla="*/ 253054 h 336609"/>
                <a:gd name="connsiteX298" fmla="*/ 251595 w 554384"/>
                <a:gd name="connsiteY298" fmla="*/ 256370 h 336609"/>
                <a:gd name="connsiteX299" fmla="*/ 251595 w 554384"/>
                <a:gd name="connsiteY299" fmla="*/ 259818 h 336609"/>
                <a:gd name="connsiteX300" fmla="*/ 253850 w 554384"/>
                <a:gd name="connsiteY300" fmla="*/ 259818 h 336609"/>
                <a:gd name="connsiteX301" fmla="*/ 253850 w 554384"/>
                <a:gd name="connsiteY301" fmla="*/ 262073 h 336609"/>
                <a:gd name="connsiteX302" fmla="*/ 242577 w 554384"/>
                <a:gd name="connsiteY302" fmla="*/ 267776 h 336609"/>
                <a:gd name="connsiteX303" fmla="*/ 242577 w 554384"/>
                <a:gd name="connsiteY303" fmla="*/ 279050 h 336609"/>
                <a:gd name="connsiteX304" fmla="*/ 223478 w 554384"/>
                <a:gd name="connsiteY304" fmla="*/ 279050 h 336609"/>
                <a:gd name="connsiteX305" fmla="*/ 224539 w 554384"/>
                <a:gd name="connsiteY305" fmla="*/ 281304 h 336609"/>
                <a:gd name="connsiteX306" fmla="*/ 222285 w 554384"/>
                <a:gd name="connsiteY306" fmla="*/ 282365 h 336609"/>
                <a:gd name="connsiteX307" fmla="*/ 218969 w 554384"/>
                <a:gd name="connsiteY307" fmla="*/ 283559 h 336609"/>
                <a:gd name="connsiteX308" fmla="*/ 220030 w 554384"/>
                <a:gd name="connsiteY308" fmla="*/ 284620 h 336609"/>
                <a:gd name="connsiteX309" fmla="*/ 218969 w 554384"/>
                <a:gd name="connsiteY309" fmla="*/ 285813 h 336609"/>
                <a:gd name="connsiteX310" fmla="*/ 218969 w 554384"/>
                <a:gd name="connsiteY310" fmla="*/ 288068 h 336609"/>
                <a:gd name="connsiteX311" fmla="*/ 217775 w 554384"/>
                <a:gd name="connsiteY311" fmla="*/ 289129 h 336609"/>
                <a:gd name="connsiteX312" fmla="*/ 217775 w 554384"/>
                <a:gd name="connsiteY312" fmla="*/ 288068 h 336609"/>
                <a:gd name="connsiteX313" fmla="*/ 216714 w 554384"/>
                <a:gd name="connsiteY313" fmla="*/ 290323 h 336609"/>
                <a:gd name="connsiteX314" fmla="*/ 215653 w 554384"/>
                <a:gd name="connsiteY314" fmla="*/ 294832 h 336609"/>
                <a:gd name="connsiteX315" fmla="*/ 217908 w 554384"/>
                <a:gd name="connsiteY315" fmla="*/ 296026 h 336609"/>
                <a:gd name="connsiteX316" fmla="*/ 221356 w 554384"/>
                <a:gd name="connsiteY316" fmla="*/ 298280 h 336609"/>
                <a:gd name="connsiteX317" fmla="*/ 221356 w 554384"/>
                <a:gd name="connsiteY317" fmla="*/ 302790 h 336609"/>
                <a:gd name="connsiteX318" fmla="*/ 219102 w 554384"/>
                <a:gd name="connsiteY318" fmla="*/ 312870 h 336609"/>
                <a:gd name="connsiteX319" fmla="*/ 219102 w 554384"/>
                <a:gd name="connsiteY319" fmla="*/ 316318 h 336609"/>
                <a:gd name="connsiteX320" fmla="*/ 217908 w 554384"/>
                <a:gd name="connsiteY320" fmla="*/ 319634 h 336609"/>
                <a:gd name="connsiteX321" fmla="*/ 212337 w 554384"/>
                <a:gd name="connsiteY321" fmla="*/ 319634 h 336609"/>
                <a:gd name="connsiteX322" fmla="*/ 206767 w 554384"/>
                <a:gd name="connsiteY322" fmla="*/ 330907 h 336609"/>
                <a:gd name="connsiteX323" fmla="*/ 203452 w 554384"/>
                <a:gd name="connsiteY323" fmla="*/ 329846 h 336609"/>
                <a:gd name="connsiteX324" fmla="*/ 202258 w 554384"/>
                <a:gd name="connsiteY324" fmla="*/ 333161 h 336609"/>
                <a:gd name="connsiteX325" fmla="*/ 203452 w 554384"/>
                <a:gd name="connsiteY325" fmla="*/ 334355 h 336609"/>
                <a:gd name="connsiteX326" fmla="*/ 204512 w 554384"/>
                <a:gd name="connsiteY326" fmla="*/ 334355 h 336609"/>
                <a:gd name="connsiteX327" fmla="*/ 203452 w 554384"/>
                <a:gd name="connsiteY327" fmla="*/ 336610 h 336609"/>
                <a:gd name="connsiteX328" fmla="*/ 200136 w 554384"/>
                <a:gd name="connsiteY328" fmla="*/ 334355 h 336609"/>
                <a:gd name="connsiteX329" fmla="*/ 195626 w 554384"/>
                <a:gd name="connsiteY329" fmla="*/ 328652 h 336609"/>
                <a:gd name="connsiteX330" fmla="*/ 205706 w 554384"/>
                <a:gd name="connsiteY330" fmla="*/ 319634 h 336609"/>
                <a:gd name="connsiteX331" fmla="*/ 209154 w 554384"/>
                <a:gd name="connsiteY331" fmla="*/ 310614 h 336609"/>
                <a:gd name="connsiteX332" fmla="*/ 210215 w 554384"/>
                <a:gd name="connsiteY332" fmla="*/ 302790 h 336609"/>
                <a:gd name="connsiteX333" fmla="*/ 207961 w 554384"/>
                <a:gd name="connsiteY333" fmla="*/ 299474 h 336609"/>
                <a:gd name="connsiteX334" fmla="*/ 207961 w 554384"/>
                <a:gd name="connsiteY334" fmla="*/ 297220 h 336609"/>
                <a:gd name="connsiteX335" fmla="*/ 216979 w 554384"/>
                <a:gd name="connsiteY335" fmla="*/ 280376 h 336609"/>
                <a:gd name="connsiteX336" fmla="*/ 215918 w 554384"/>
                <a:gd name="connsiteY336" fmla="*/ 279314 h 336609"/>
                <a:gd name="connsiteX337" fmla="*/ 211409 w 554384"/>
                <a:gd name="connsiteY337" fmla="*/ 280376 h 336609"/>
                <a:gd name="connsiteX338" fmla="*/ 210215 w 554384"/>
                <a:gd name="connsiteY338" fmla="*/ 282630 h 336609"/>
                <a:gd name="connsiteX339" fmla="*/ 214725 w 554384"/>
                <a:gd name="connsiteY339" fmla="*/ 286079 h 336609"/>
                <a:gd name="connsiteX340" fmla="*/ 197881 w 554384"/>
                <a:gd name="connsiteY340" fmla="*/ 299607 h 336609"/>
                <a:gd name="connsiteX341" fmla="*/ 194565 w 554384"/>
                <a:gd name="connsiteY341" fmla="*/ 296291 h 336609"/>
                <a:gd name="connsiteX342" fmla="*/ 195759 w 554384"/>
                <a:gd name="connsiteY342" fmla="*/ 295097 h 336609"/>
                <a:gd name="connsiteX343" fmla="*/ 193504 w 554384"/>
                <a:gd name="connsiteY343" fmla="*/ 294036 h 336609"/>
                <a:gd name="connsiteX344" fmla="*/ 195759 w 554384"/>
                <a:gd name="connsiteY344" fmla="*/ 291781 h 336609"/>
                <a:gd name="connsiteX345" fmla="*/ 192443 w 554384"/>
                <a:gd name="connsiteY345" fmla="*/ 288466 h 336609"/>
                <a:gd name="connsiteX346" fmla="*/ 185679 w 554384"/>
                <a:gd name="connsiteY346" fmla="*/ 291781 h 336609"/>
                <a:gd name="connsiteX347" fmla="*/ 186740 w 554384"/>
                <a:gd name="connsiteY347" fmla="*/ 296291 h 336609"/>
                <a:gd name="connsiteX348" fmla="*/ 186740 w 554384"/>
                <a:gd name="connsiteY348" fmla="*/ 298546 h 336609"/>
                <a:gd name="connsiteX349" fmla="*/ 187934 w 554384"/>
                <a:gd name="connsiteY349" fmla="*/ 298546 h 336609"/>
                <a:gd name="connsiteX350" fmla="*/ 187934 w 554384"/>
                <a:gd name="connsiteY350" fmla="*/ 300800 h 336609"/>
                <a:gd name="connsiteX351" fmla="*/ 176660 w 554384"/>
                <a:gd name="connsiteY351" fmla="*/ 307564 h 336609"/>
                <a:gd name="connsiteX352" fmla="*/ 173212 w 554384"/>
                <a:gd name="connsiteY352" fmla="*/ 304249 h 336609"/>
                <a:gd name="connsiteX353" fmla="*/ 172151 w 554384"/>
                <a:gd name="connsiteY353" fmla="*/ 304249 h 336609"/>
                <a:gd name="connsiteX354" fmla="*/ 177722 w 554384"/>
                <a:gd name="connsiteY354" fmla="*/ 314328 h 336609"/>
                <a:gd name="connsiteX355" fmla="*/ 168703 w 554384"/>
                <a:gd name="connsiteY355" fmla="*/ 321093 h 336609"/>
                <a:gd name="connsiteX356" fmla="*/ 150666 w 554384"/>
                <a:gd name="connsiteY356" fmla="*/ 297484 h 336609"/>
                <a:gd name="connsiteX357" fmla="*/ 148411 w 554384"/>
                <a:gd name="connsiteY357" fmla="*/ 295230 h 336609"/>
                <a:gd name="connsiteX358" fmla="*/ 125864 w 554384"/>
                <a:gd name="connsiteY358" fmla="*/ 288466 h 336609"/>
                <a:gd name="connsiteX359" fmla="*/ 125864 w 554384"/>
                <a:gd name="connsiteY359" fmla="*/ 286211 h 336609"/>
                <a:gd name="connsiteX360" fmla="*/ 119100 w 554384"/>
                <a:gd name="connsiteY360" fmla="*/ 285017 h 336609"/>
                <a:gd name="connsiteX361" fmla="*/ 116846 w 554384"/>
                <a:gd name="connsiteY361" fmla="*/ 286211 h 336609"/>
                <a:gd name="connsiteX362" fmla="*/ 114591 w 554384"/>
                <a:gd name="connsiteY362" fmla="*/ 285017 h 336609"/>
                <a:gd name="connsiteX363" fmla="*/ 112336 w 554384"/>
                <a:gd name="connsiteY363" fmla="*/ 285017 h 336609"/>
                <a:gd name="connsiteX364" fmla="*/ 104511 w 554384"/>
                <a:gd name="connsiteY364" fmla="*/ 281702 h 336609"/>
                <a:gd name="connsiteX365" fmla="*/ 104511 w 554384"/>
                <a:gd name="connsiteY365" fmla="*/ 279447 h 336609"/>
                <a:gd name="connsiteX366" fmla="*/ 106766 w 554384"/>
                <a:gd name="connsiteY366" fmla="*/ 277193 h 336609"/>
                <a:gd name="connsiteX367" fmla="*/ 106766 w 554384"/>
                <a:gd name="connsiteY367" fmla="*/ 276131 h 336609"/>
                <a:gd name="connsiteX368" fmla="*/ 105704 w 554384"/>
                <a:gd name="connsiteY368" fmla="*/ 273877 h 336609"/>
                <a:gd name="connsiteX369" fmla="*/ 101195 w 554384"/>
                <a:gd name="connsiteY369" fmla="*/ 279447 h 336609"/>
                <a:gd name="connsiteX370" fmla="*/ 100134 w 554384"/>
                <a:gd name="connsiteY370" fmla="*/ 279447 h 336609"/>
                <a:gd name="connsiteX371" fmla="*/ 98941 w 554384"/>
                <a:gd name="connsiteY371" fmla="*/ 280508 h 336609"/>
                <a:gd name="connsiteX372" fmla="*/ 96686 w 554384"/>
                <a:gd name="connsiteY372" fmla="*/ 280508 h 336609"/>
                <a:gd name="connsiteX373" fmla="*/ 97747 w 554384"/>
                <a:gd name="connsiteY373" fmla="*/ 278253 h 336609"/>
                <a:gd name="connsiteX374" fmla="*/ 94431 w 554384"/>
                <a:gd name="connsiteY374" fmla="*/ 277060 h 336609"/>
                <a:gd name="connsiteX375" fmla="*/ 94431 w 554384"/>
                <a:gd name="connsiteY375" fmla="*/ 275999 h 336609"/>
                <a:gd name="connsiteX376" fmla="*/ 30239 w 554384"/>
                <a:gd name="connsiteY376" fmla="*/ 241117 h 336609"/>
                <a:gd name="connsiteX377" fmla="*/ 30239 w 554384"/>
                <a:gd name="connsiteY377" fmla="*/ 238863 h 336609"/>
                <a:gd name="connsiteX378" fmla="*/ 26923 w 554384"/>
                <a:gd name="connsiteY378" fmla="*/ 238863 h 336609"/>
                <a:gd name="connsiteX379" fmla="*/ 24669 w 554384"/>
                <a:gd name="connsiteY379" fmla="*/ 237802 h 336609"/>
                <a:gd name="connsiteX380" fmla="*/ 23608 w 554384"/>
                <a:gd name="connsiteY380" fmla="*/ 237802 h 336609"/>
                <a:gd name="connsiteX381" fmla="*/ 15783 w 554384"/>
                <a:gd name="connsiteY381" fmla="*/ 234353 h 336609"/>
                <a:gd name="connsiteX382" fmla="*/ 13528 w 554384"/>
                <a:gd name="connsiteY382" fmla="*/ 236609 h 336609"/>
                <a:gd name="connsiteX383" fmla="*/ 11273 w 554384"/>
                <a:gd name="connsiteY383" fmla="*/ 234353 h 336609"/>
                <a:gd name="connsiteX384" fmla="*/ 11273 w 554384"/>
                <a:gd name="connsiteY384" fmla="*/ 231038 h 336609"/>
                <a:gd name="connsiteX385" fmla="*/ 3448 w 554384"/>
                <a:gd name="connsiteY385" fmla="*/ 226529 h 336609"/>
                <a:gd name="connsiteX386" fmla="*/ 0 w 554384"/>
                <a:gd name="connsiteY386" fmla="*/ 222019 h 336609"/>
                <a:gd name="connsiteX387" fmla="*/ 11273 w 554384"/>
                <a:gd name="connsiteY387" fmla="*/ 198412 h 336609"/>
                <a:gd name="connsiteX388" fmla="*/ 23608 w 554384"/>
                <a:gd name="connsiteY388" fmla="*/ 182629 h 336609"/>
                <a:gd name="connsiteX389" fmla="*/ 31433 w 554384"/>
                <a:gd name="connsiteY389" fmla="*/ 166846 h 336609"/>
                <a:gd name="connsiteX390" fmla="*/ 62866 w 554384"/>
                <a:gd name="connsiteY390" fmla="*/ 169101 h 336609"/>
                <a:gd name="connsiteX391" fmla="*/ 67375 w 554384"/>
                <a:gd name="connsiteY391" fmla="*/ 166846 h 336609"/>
                <a:gd name="connsiteX392" fmla="*/ 66314 w 554384"/>
                <a:gd name="connsiteY392" fmla="*/ 144299 h 336609"/>
                <a:gd name="connsiteX393" fmla="*/ 62998 w 554384"/>
                <a:gd name="connsiteY393" fmla="*/ 128517 h 336609"/>
                <a:gd name="connsiteX394" fmla="*/ 83290 w 554384"/>
                <a:gd name="connsiteY394" fmla="*/ 135281 h 336609"/>
                <a:gd name="connsiteX395" fmla="*/ 88861 w 554384"/>
                <a:gd name="connsiteY395" fmla="*/ 119498 h 336609"/>
                <a:gd name="connsiteX396" fmla="*/ 107959 w 554384"/>
                <a:gd name="connsiteY396" fmla="*/ 108225 h 336609"/>
                <a:gd name="connsiteX397" fmla="*/ 122548 w 554384"/>
                <a:gd name="connsiteY397" fmla="*/ 110479 h 336609"/>
                <a:gd name="connsiteX398" fmla="*/ 128251 w 554384"/>
                <a:gd name="connsiteY398" fmla="*/ 103715 h 336609"/>
                <a:gd name="connsiteX399" fmla="*/ 122548 w 554384"/>
                <a:gd name="connsiteY399" fmla="*/ 98145 h 336609"/>
                <a:gd name="connsiteX400" fmla="*/ 139392 w 554384"/>
                <a:gd name="connsiteY400" fmla="*/ 73344 h 336609"/>
                <a:gd name="connsiteX401" fmla="*/ 148411 w 554384"/>
                <a:gd name="connsiteY401" fmla="*/ 78914 h 336609"/>
                <a:gd name="connsiteX402" fmla="*/ 148411 w 554384"/>
                <a:gd name="connsiteY402" fmla="*/ 88994 h 336609"/>
                <a:gd name="connsiteX403" fmla="*/ 152920 w 554384"/>
                <a:gd name="connsiteY403" fmla="*/ 102521 h 336609"/>
                <a:gd name="connsiteX404" fmla="*/ 153981 w 554384"/>
                <a:gd name="connsiteY404" fmla="*/ 92442 h 336609"/>
                <a:gd name="connsiteX405" fmla="*/ 153981 w 554384"/>
                <a:gd name="connsiteY405" fmla="*/ 82362 h 336609"/>
                <a:gd name="connsiteX406" fmla="*/ 156236 w 554384"/>
                <a:gd name="connsiteY406" fmla="*/ 53051 h 336609"/>
                <a:gd name="connsiteX407" fmla="*/ 170825 w 554384"/>
                <a:gd name="connsiteY407" fmla="*/ 54245 h 336609"/>
                <a:gd name="connsiteX408" fmla="*/ 174141 w 554384"/>
                <a:gd name="connsiteY408" fmla="*/ 48674 h 336609"/>
                <a:gd name="connsiteX409" fmla="*/ 167377 w 554384"/>
                <a:gd name="connsiteY409" fmla="*/ 45227 h 336609"/>
                <a:gd name="connsiteX410" fmla="*/ 177456 w 554384"/>
                <a:gd name="connsiteY410" fmla="*/ 44165 h 336609"/>
                <a:gd name="connsiteX411" fmla="*/ 179711 w 554384"/>
                <a:gd name="connsiteY411" fmla="*/ 54245 h 336609"/>
                <a:gd name="connsiteX412" fmla="*/ 196555 w 554384"/>
                <a:gd name="connsiteY412" fmla="*/ 51990 h 336609"/>
                <a:gd name="connsiteX413" fmla="*/ 186475 w 554384"/>
                <a:gd name="connsiteY413" fmla="*/ 40717 h 336609"/>
                <a:gd name="connsiteX414" fmla="*/ 170692 w 554384"/>
                <a:gd name="connsiteY414" fmla="*/ 3581 h 336609"/>
                <a:gd name="connsiteX415" fmla="*/ 170692 w 554384"/>
                <a:gd name="connsiteY415" fmla="*/ 266 h 33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554384" h="336609">
                  <a:moveTo>
                    <a:pt x="171090" y="0"/>
                  </a:moveTo>
                  <a:lnTo>
                    <a:pt x="180109" y="4510"/>
                  </a:lnTo>
                  <a:lnTo>
                    <a:pt x="181170" y="3316"/>
                  </a:lnTo>
                  <a:lnTo>
                    <a:pt x="184618" y="5570"/>
                  </a:lnTo>
                  <a:lnTo>
                    <a:pt x="185679" y="4510"/>
                  </a:lnTo>
                  <a:lnTo>
                    <a:pt x="186740" y="6764"/>
                  </a:lnTo>
                  <a:lnTo>
                    <a:pt x="210348" y="16844"/>
                  </a:lnTo>
                  <a:lnTo>
                    <a:pt x="210348" y="13396"/>
                  </a:lnTo>
                  <a:lnTo>
                    <a:pt x="213797" y="11141"/>
                  </a:lnTo>
                  <a:lnTo>
                    <a:pt x="220560" y="11141"/>
                  </a:lnTo>
                  <a:lnTo>
                    <a:pt x="221622" y="14590"/>
                  </a:lnTo>
                  <a:lnTo>
                    <a:pt x="226131" y="14590"/>
                  </a:lnTo>
                  <a:lnTo>
                    <a:pt x="226131" y="16844"/>
                  </a:lnTo>
                  <a:lnTo>
                    <a:pt x="225070" y="22414"/>
                  </a:lnTo>
                  <a:lnTo>
                    <a:pt x="225070" y="23475"/>
                  </a:lnTo>
                  <a:lnTo>
                    <a:pt x="234089" y="26791"/>
                  </a:lnTo>
                  <a:lnTo>
                    <a:pt x="234089" y="27984"/>
                  </a:lnTo>
                  <a:lnTo>
                    <a:pt x="235282" y="27984"/>
                  </a:lnTo>
                  <a:lnTo>
                    <a:pt x="238598" y="29046"/>
                  </a:lnTo>
                  <a:lnTo>
                    <a:pt x="240852" y="31300"/>
                  </a:lnTo>
                  <a:lnTo>
                    <a:pt x="238598" y="31300"/>
                  </a:lnTo>
                  <a:lnTo>
                    <a:pt x="238598" y="32494"/>
                  </a:lnTo>
                  <a:lnTo>
                    <a:pt x="239792" y="32494"/>
                  </a:lnTo>
                  <a:lnTo>
                    <a:pt x="240852" y="33555"/>
                  </a:lnTo>
                  <a:lnTo>
                    <a:pt x="244168" y="32494"/>
                  </a:lnTo>
                  <a:lnTo>
                    <a:pt x="244168" y="31300"/>
                  </a:lnTo>
                  <a:lnTo>
                    <a:pt x="249739" y="33555"/>
                  </a:lnTo>
                  <a:lnTo>
                    <a:pt x="251993" y="35810"/>
                  </a:lnTo>
                  <a:lnTo>
                    <a:pt x="253054" y="35810"/>
                  </a:lnTo>
                  <a:lnTo>
                    <a:pt x="255309" y="38064"/>
                  </a:lnTo>
                  <a:lnTo>
                    <a:pt x="257564" y="38064"/>
                  </a:lnTo>
                  <a:lnTo>
                    <a:pt x="258624" y="36871"/>
                  </a:lnTo>
                  <a:lnTo>
                    <a:pt x="277723" y="44696"/>
                  </a:lnTo>
                  <a:lnTo>
                    <a:pt x="277723" y="45890"/>
                  </a:lnTo>
                  <a:lnTo>
                    <a:pt x="279978" y="46951"/>
                  </a:lnTo>
                  <a:lnTo>
                    <a:pt x="283293" y="46951"/>
                  </a:lnTo>
                  <a:lnTo>
                    <a:pt x="293373" y="50398"/>
                  </a:lnTo>
                  <a:lnTo>
                    <a:pt x="294434" y="52654"/>
                  </a:lnTo>
                  <a:lnTo>
                    <a:pt x="293373" y="56101"/>
                  </a:lnTo>
                  <a:lnTo>
                    <a:pt x="295628" y="56101"/>
                  </a:lnTo>
                  <a:lnTo>
                    <a:pt x="298943" y="57163"/>
                  </a:lnTo>
                  <a:lnTo>
                    <a:pt x="301198" y="56101"/>
                  </a:lnTo>
                  <a:lnTo>
                    <a:pt x="302259" y="57163"/>
                  </a:lnTo>
                  <a:lnTo>
                    <a:pt x="302259" y="53847"/>
                  </a:lnTo>
                  <a:lnTo>
                    <a:pt x="306768" y="56101"/>
                  </a:lnTo>
                  <a:lnTo>
                    <a:pt x="305708" y="58357"/>
                  </a:lnTo>
                  <a:lnTo>
                    <a:pt x="306768" y="58357"/>
                  </a:lnTo>
                  <a:lnTo>
                    <a:pt x="307962" y="56101"/>
                  </a:lnTo>
                  <a:lnTo>
                    <a:pt x="367645" y="78648"/>
                  </a:lnTo>
                  <a:lnTo>
                    <a:pt x="368839" y="78648"/>
                  </a:lnTo>
                  <a:lnTo>
                    <a:pt x="368839" y="79842"/>
                  </a:lnTo>
                  <a:lnTo>
                    <a:pt x="371093" y="82097"/>
                  </a:lnTo>
                  <a:lnTo>
                    <a:pt x="371093" y="79842"/>
                  </a:lnTo>
                  <a:lnTo>
                    <a:pt x="382367" y="79842"/>
                  </a:lnTo>
                  <a:lnTo>
                    <a:pt x="386876" y="80904"/>
                  </a:lnTo>
                  <a:lnTo>
                    <a:pt x="384621" y="82097"/>
                  </a:lnTo>
                  <a:lnTo>
                    <a:pt x="390192" y="83158"/>
                  </a:lnTo>
                  <a:lnTo>
                    <a:pt x="393507" y="83158"/>
                  </a:lnTo>
                  <a:lnTo>
                    <a:pt x="394568" y="80904"/>
                  </a:lnTo>
                  <a:lnTo>
                    <a:pt x="403587" y="82097"/>
                  </a:lnTo>
                  <a:lnTo>
                    <a:pt x="403587" y="84351"/>
                  </a:lnTo>
                  <a:lnTo>
                    <a:pt x="408096" y="84351"/>
                  </a:lnTo>
                  <a:lnTo>
                    <a:pt x="409157" y="82097"/>
                  </a:lnTo>
                  <a:lnTo>
                    <a:pt x="418176" y="83158"/>
                  </a:lnTo>
                  <a:lnTo>
                    <a:pt x="418176" y="85412"/>
                  </a:lnTo>
                  <a:lnTo>
                    <a:pt x="422686" y="85412"/>
                  </a:lnTo>
                  <a:lnTo>
                    <a:pt x="422686" y="84219"/>
                  </a:lnTo>
                  <a:lnTo>
                    <a:pt x="426134" y="85412"/>
                  </a:lnTo>
                  <a:lnTo>
                    <a:pt x="428388" y="89922"/>
                  </a:lnTo>
                  <a:lnTo>
                    <a:pt x="422818" y="97747"/>
                  </a:lnTo>
                  <a:lnTo>
                    <a:pt x="424011" y="98808"/>
                  </a:lnTo>
                  <a:lnTo>
                    <a:pt x="425073" y="96554"/>
                  </a:lnTo>
                  <a:lnTo>
                    <a:pt x="428388" y="96554"/>
                  </a:lnTo>
                  <a:lnTo>
                    <a:pt x="428388" y="95492"/>
                  </a:lnTo>
                  <a:lnTo>
                    <a:pt x="425073" y="95492"/>
                  </a:lnTo>
                  <a:lnTo>
                    <a:pt x="429582" y="89922"/>
                  </a:lnTo>
                  <a:lnTo>
                    <a:pt x="431837" y="84219"/>
                  </a:lnTo>
                  <a:lnTo>
                    <a:pt x="439662" y="85412"/>
                  </a:lnTo>
                  <a:lnTo>
                    <a:pt x="439662" y="87667"/>
                  </a:lnTo>
                  <a:lnTo>
                    <a:pt x="436346" y="87667"/>
                  </a:lnTo>
                  <a:lnTo>
                    <a:pt x="436346" y="88728"/>
                  </a:lnTo>
                  <a:lnTo>
                    <a:pt x="437540" y="88728"/>
                  </a:lnTo>
                  <a:lnTo>
                    <a:pt x="430776" y="92044"/>
                  </a:lnTo>
                  <a:lnTo>
                    <a:pt x="437540" y="89789"/>
                  </a:lnTo>
                  <a:lnTo>
                    <a:pt x="443110" y="86341"/>
                  </a:lnTo>
                  <a:lnTo>
                    <a:pt x="444171" y="88595"/>
                  </a:lnTo>
                  <a:lnTo>
                    <a:pt x="445365" y="88595"/>
                  </a:lnTo>
                  <a:lnTo>
                    <a:pt x="445365" y="90851"/>
                  </a:lnTo>
                  <a:lnTo>
                    <a:pt x="444171" y="93105"/>
                  </a:lnTo>
                  <a:lnTo>
                    <a:pt x="443110" y="94166"/>
                  </a:lnTo>
                  <a:lnTo>
                    <a:pt x="445365" y="94166"/>
                  </a:lnTo>
                  <a:lnTo>
                    <a:pt x="446426" y="93105"/>
                  </a:lnTo>
                  <a:lnTo>
                    <a:pt x="446426" y="91911"/>
                  </a:lnTo>
                  <a:lnTo>
                    <a:pt x="447487" y="90851"/>
                  </a:lnTo>
                  <a:lnTo>
                    <a:pt x="456505" y="100930"/>
                  </a:lnTo>
                  <a:lnTo>
                    <a:pt x="455445" y="104245"/>
                  </a:lnTo>
                  <a:lnTo>
                    <a:pt x="454383" y="104245"/>
                  </a:lnTo>
                  <a:lnTo>
                    <a:pt x="455445" y="106501"/>
                  </a:lnTo>
                  <a:lnTo>
                    <a:pt x="458760" y="105439"/>
                  </a:lnTo>
                  <a:lnTo>
                    <a:pt x="459821" y="105439"/>
                  </a:lnTo>
                  <a:lnTo>
                    <a:pt x="459821" y="106501"/>
                  </a:lnTo>
                  <a:lnTo>
                    <a:pt x="458760" y="107561"/>
                  </a:lnTo>
                  <a:lnTo>
                    <a:pt x="459821" y="112071"/>
                  </a:lnTo>
                  <a:lnTo>
                    <a:pt x="462076" y="113265"/>
                  </a:lnTo>
                  <a:lnTo>
                    <a:pt x="462076" y="112071"/>
                  </a:lnTo>
                  <a:lnTo>
                    <a:pt x="461015" y="111010"/>
                  </a:lnTo>
                  <a:lnTo>
                    <a:pt x="463270" y="107561"/>
                  </a:lnTo>
                  <a:lnTo>
                    <a:pt x="494835" y="140188"/>
                  </a:lnTo>
                  <a:lnTo>
                    <a:pt x="503854" y="133424"/>
                  </a:lnTo>
                  <a:lnTo>
                    <a:pt x="515127" y="140188"/>
                  </a:lnTo>
                  <a:lnTo>
                    <a:pt x="508363" y="153716"/>
                  </a:lnTo>
                  <a:lnTo>
                    <a:pt x="511679" y="158225"/>
                  </a:lnTo>
                  <a:lnTo>
                    <a:pt x="548814" y="217908"/>
                  </a:lnTo>
                  <a:lnTo>
                    <a:pt x="554385" y="225733"/>
                  </a:lnTo>
                  <a:lnTo>
                    <a:pt x="537541" y="229181"/>
                  </a:lnTo>
                  <a:lnTo>
                    <a:pt x="537541" y="226926"/>
                  </a:lnTo>
                  <a:lnTo>
                    <a:pt x="519504" y="229181"/>
                  </a:lnTo>
                  <a:lnTo>
                    <a:pt x="518443" y="215653"/>
                  </a:lnTo>
                  <a:lnTo>
                    <a:pt x="514994" y="216847"/>
                  </a:lnTo>
                  <a:lnTo>
                    <a:pt x="510485" y="220163"/>
                  </a:lnTo>
                  <a:lnTo>
                    <a:pt x="507037" y="216847"/>
                  </a:lnTo>
                  <a:lnTo>
                    <a:pt x="504782" y="221356"/>
                  </a:lnTo>
                  <a:lnTo>
                    <a:pt x="503588" y="221356"/>
                  </a:lnTo>
                  <a:lnTo>
                    <a:pt x="500273" y="228120"/>
                  </a:lnTo>
                  <a:lnTo>
                    <a:pt x="499079" y="228120"/>
                  </a:lnTo>
                  <a:lnTo>
                    <a:pt x="496824" y="231569"/>
                  </a:lnTo>
                  <a:lnTo>
                    <a:pt x="496824" y="237139"/>
                  </a:lnTo>
                  <a:lnTo>
                    <a:pt x="481042" y="240455"/>
                  </a:lnTo>
                  <a:lnTo>
                    <a:pt x="481042" y="241649"/>
                  </a:lnTo>
                  <a:lnTo>
                    <a:pt x="478787" y="241649"/>
                  </a:lnTo>
                  <a:lnTo>
                    <a:pt x="477726" y="240455"/>
                  </a:lnTo>
                  <a:lnTo>
                    <a:pt x="464198" y="243770"/>
                  </a:lnTo>
                  <a:lnTo>
                    <a:pt x="452925" y="243770"/>
                  </a:lnTo>
                  <a:lnTo>
                    <a:pt x="457434" y="252789"/>
                  </a:lnTo>
                  <a:lnTo>
                    <a:pt x="460750" y="252789"/>
                  </a:lnTo>
                  <a:lnTo>
                    <a:pt x="461811" y="256105"/>
                  </a:lnTo>
                  <a:lnTo>
                    <a:pt x="452792" y="257299"/>
                  </a:lnTo>
                  <a:lnTo>
                    <a:pt x="443773" y="255043"/>
                  </a:lnTo>
                  <a:lnTo>
                    <a:pt x="442712" y="261807"/>
                  </a:lnTo>
                  <a:lnTo>
                    <a:pt x="438203" y="263001"/>
                  </a:lnTo>
                  <a:lnTo>
                    <a:pt x="438203" y="264063"/>
                  </a:lnTo>
                  <a:lnTo>
                    <a:pt x="423614" y="267510"/>
                  </a:lnTo>
                  <a:lnTo>
                    <a:pt x="421359" y="266317"/>
                  </a:lnTo>
                  <a:lnTo>
                    <a:pt x="420298" y="263001"/>
                  </a:lnTo>
                  <a:lnTo>
                    <a:pt x="422553" y="257431"/>
                  </a:lnTo>
                  <a:lnTo>
                    <a:pt x="416982" y="255176"/>
                  </a:lnTo>
                  <a:lnTo>
                    <a:pt x="402393" y="257431"/>
                  </a:lnTo>
                  <a:lnTo>
                    <a:pt x="401332" y="258492"/>
                  </a:lnTo>
                  <a:lnTo>
                    <a:pt x="399078" y="257431"/>
                  </a:lnTo>
                  <a:lnTo>
                    <a:pt x="395762" y="257431"/>
                  </a:lnTo>
                  <a:lnTo>
                    <a:pt x="395762" y="253983"/>
                  </a:lnTo>
                  <a:lnTo>
                    <a:pt x="394568" y="252922"/>
                  </a:lnTo>
                  <a:lnTo>
                    <a:pt x="393507" y="252922"/>
                  </a:lnTo>
                  <a:lnTo>
                    <a:pt x="393507" y="250667"/>
                  </a:lnTo>
                  <a:lnTo>
                    <a:pt x="391252" y="250667"/>
                  </a:lnTo>
                  <a:lnTo>
                    <a:pt x="390192" y="249606"/>
                  </a:lnTo>
                  <a:lnTo>
                    <a:pt x="391252" y="248412"/>
                  </a:lnTo>
                  <a:lnTo>
                    <a:pt x="391252" y="247351"/>
                  </a:lnTo>
                  <a:lnTo>
                    <a:pt x="390192" y="246157"/>
                  </a:lnTo>
                  <a:lnTo>
                    <a:pt x="389131" y="246157"/>
                  </a:lnTo>
                  <a:lnTo>
                    <a:pt x="389131" y="245096"/>
                  </a:lnTo>
                  <a:lnTo>
                    <a:pt x="390192" y="243903"/>
                  </a:lnTo>
                  <a:lnTo>
                    <a:pt x="393507" y="243903"/>
                  </a:lnTo>
                  <a:lnTo>
                    <a:pt x="394568" y="245096"/>
                  </a:lnTo>
                  <a:lnTo>
                    <a:pt x="399078" y="246157"/>
                  </a:lnTo>
                  <a:lnTo>
                    <a:pt x="400271" y="245096"/>
                  </a:lnTo>
                  <a:lnTo>
                    <a:pt x="400271" y="243903"/>
                  </a:lnTo>
                  <a:lnTo>
                    <a:pt x="401332" y="243903"/>
                  </a:lnTo>
                  <a:lnTo>
                    <a:pt x="400271" y="241649"/>
                  </a:lnTo>
                  <a:lnTo>
                    <a:pt x="402526" y="240455"/>
                  </a:lnTo>
                  <a:lnTo>
                    <a:pt x="407035" y="240455"/>
                  </a:lnTo>
                  <a:lnTo>
                    <a:pt x="410484" y="238200"/>
                  </a:lnTo>
                  <a:lnTo>
                    <a:pt x="408229" y="232630"/>
                  </a:lnTo>
                  <a:lnTo>
                    <a:pt x="386876" y="234884"/>
                  </a:lnTo>
                  <a:lnTo>
                    <a:pt x="386876" y="233690"/>
                  </a:lnTo>
                  <a:lnTo>
                    <a:pt x="391385" y="231436"/>
                  </a:lnTo>
                  <a:lnTo>
                    <a:pt x="388069" y="225733"/>
                  </a:lnTo>
                  <a:lnTo>
                    <a:pt x="380244" y="230242"/>
                  </a:lnTo>
                  <a:lnTo>
                    <a:pt x="377990" y="238067"/>
                  </a:lnTo>
                  <a:lnTo>
                    <a:pt x="370165" y="227987"/>
                  </a:lnTo>
                  <a:lnTo>
                    <a:pt x="363401" y="231436"/>
                  </a:lnTo>
                  <a:lnTo>
                    <a:pt x="365655" y="240455"/>
                  </a:lnTo>
                  <a:lnTo>
                    <a:pt x="363401" y="241649"/>
                  </a:lnTo>
                  <a:lnTo>
                    <a:pt x="363401" y="242709"/>
                  </a:lnTo>
                  <a:lnTo>
                    <a:pt x="365655" y="241649"/>
                  </a:lnTo>
                  <a:lnTo>
                    <a:pt x="366717" y="248412"/>
                  </a:lnTo>
                  <a:lnTo>
                    <a:pt x="363401" y="246157"/>
                  </a:lnTo>
                  <a:lnTo>
                    <a:pt x="363401" y="247351"/>
                  </a:lnTo>
                  <a:lnTo>
                    <a:pt x="366717" y="250667"/>
                  </a:lnTo>
                  <a:lnTo>
                    <a:pt x="367910" y="253983"/>
                  </a:lnTo>
                  <a:lnTo>
                    <a:pt x="366717" y="255176"/>
                  </a:lnTo>
                  <a:lnTo>
                    <a:pt x="365655" y="255176"/>
                  </a:lnTo>
                  <a:lnTo>
                    <a:pt x="361146" y="257431"/>
                  </a:lnTo>
                  <a:lnTo>
                    <a:pt x="354382" y="246157"/>
                  </a:lnTo>
                  <a:lnTo>
                    <a:pt x="356637" y="245096"/>
                  </a:lnTo>
                  <a:lnTo>
                    <a:pt x="354382" y="240587"/>
                  </a:lnTo>
                  <a:lnTo>
                    <a:pt x="352127" y="240587"/>
                  </a:lnTo>
                  <a:lnTo>
                    <a:pt x="350934" y="238333"/>
                  </a:lnTo>
                  <a:lnTo>
                    <a:pt x="345363" y="238333"/>
                  </a:lnTo>
                  <a:lnTo>
                    <a:pt x="345363" y="233823"/>
                  </a:lnTo>
                  <a:lnTo>
                    <a:pt x="348679" y="231569"/>
                  </a:lnTo>
                  <a:lnTo>
                    <a:pt x="348679" y="227059"/>
                  </a:lnTo>
                  <a:lnTo>
                    <a:pt x="346424" y="229314"/>
                  </a:lnTo>
                  <a:lnTo>
                    <a:pt x="341915" y="225866"/>
                  </a:lnTo>
                  <a:lnTo>
                    <a:pt x="339660" y="228120"/>
                  </a:lnTo>
                  <a:lnTo>
                    <a:pt x="336345" y="225866"/>
                  </a:lnTo>
                  <a:lnTo>
                    <a:pt x="336345" y="229314"/>
                  </a:lnTo>
                  <a:lnTo>
                    <a:pt x="338599" y="231569"/>
                  </a:lnTo>
                  <a:lnTo>
                    <a:pt x="340854" y="238333"/>
                  </a:lnTo>
                  <a:lnTo>
                    <a:pt x="335151" y="241780"/>
                  </a:lnTo>
                  <a:lnTo>
                    <a:pt x="332896" y="240587"/>
                  </a:lnTo>
                  <a:lnTo>
                    <a:pt x="330642" y="240587"/>
                  </a:lnTo>
                  <a:lnTo>
                    <a:pt x="326132" y="245096"/>
                  </a:lnTo>
                  <a:lnTo>
                    <a:pt x="326132" y="247351"/>
                  </a:lnTo>
                  <a:lnTo>
                    <a:pt x="328387" y="247351"/>
                  </a:lnTo>
                  <a:lnTo>
                    <a:pt x="330642" y="251860"/>
                  </a:lnTo>
                  <a:lnTo>
                    <a:pt x="335151" y="255309"/>
                  </a:lnTo>
                  <a:lnTo>
                    <a:pt x="334090" y="258624"/>
                  </a:lnTo>
                  <a:lnTo>
                    <a:pt x="335151" y="258624"/>
                  </a:lnTo>
                  <a:lnTo>
                    <a:pt x="336345" y="256370"/>
                  </a:lnTo>
                  <a:lnTo>
                    <a:pt x="337405" y="257563"/>
                  </a:lnTo>
                  <a:lnTo>
                    <a:pt x="338467" y="255309"/>
                  </a:lnTo>
                  <a:lnTo>
                    <a:pt x="339660" y="256370"/>
                  </a:lnTo>
                  <a:lnTo>
                    <a:pt x="339660" y="258624"/>
                  </a:lnTo>
                  <a:lnTo>
                    <a:pt x="336345" y="260879"/>
                  </a:lnTo>
                  <a:lnTo>
                    <a:pt x="330642" y="260879"/>
                  </a:lnTo>
                  <a:lnTo>
                    <a:pt x="328387" y="263134"/>
                  </a:lnTo>
                  <a:lnTo>
                    <a:pt x="330642" y="268704"/>
                  </a:lnTo>
                  <a:lnTo>
                    <a:pt x="282232" y="276530"/>
                  </a:lnTo>
                  <a:lnTo>
                    <a:pt x="286742" y="250667"/>
                  </a:lnTo>
                  <a:lnTo>
                    <a:pt x="284487" y="246157"/>
                  </a:lnTo>
                  <a:lnTo>
                    <a:pt x="287803" y="240587"/>
                  </a:lnTo>
                  <a:lnTo>
                    <a:pt x="285548" y="239526"/>
                  </a:lnTo>
                  <a:lnTo>
                    <a:pt x="285548" y="237272"/>
                  </a:lnTo>
                  <a:lnTo>
                    <a:pt x="291118" y="240587"/>
                  </a:lnTo>
                  <a:lnTo>
                    <a:pt x="287803" y="246157"/>
                  </a:lnTo>
                  <a:lnTo>
                    <a:pt x="291118" y="249606"/>
                  </a:lnTo>
                  <a:lnTo>
                    <a:pt x="295628" y="243903"/>
                  </a:lnTo>
                  <a:lnTo>
                    <a:pt x="296821" y="243903"/>
                  </a:lnTo>
                  <a:lnTo>
                    <a:pt x="302392" y="236078"/>
                  </a:lnTo>
                  <a:lnTo>
                    <a:pt x="303453" y="236078"/>
                  </a:lnTo>
                  <a:lnTo>
                    <a:pt x="293373" y="251860"/>
                  </a:lnTo>
                  <a:lnTo>
                    <a:pt x="297883" y="256370"/>
                  </a:lnTo>
                  <a:lnTo>
                    <a:pt x="297883" y="258624"/>
                  </a:lnTo>
                  <a:lnTo>
                    <a:pt x="298943" y="259818"/>
                  </a:lnTo>
                  <a:lnTo>
                    <a:pt x="307962" y="253054"/>
                  </a:lnTo>
                  <a:lnTo>
                    <a:pt x="312472" y="254116"/>
                  </a:lnTo>
                  <a:lnTo>
                    <a:pt x="318042" y="254116"/>
                  </a:lnTo>
                  <a:lnTo>
                    <a:pt x="320297" y="251860"/>
                  </a:lnTo>
                  <a:lnTo>
                    <a:pt x="315787" y="251860"/>
                  </a:lnTo>
                  <a:lnTo>
                    <a:pt x="316981" y="249606"/>
                  </a:lnTo>
                  <a:lnTo>
                    <a:pt x="315787" y="248412"/>
                  </a:lnTo>
                  <a:lnTo>
                    <a:pt x="313533" y="250667"/>
                  </a:lnTo>
                  <a:lnTo>
                    <a:pt x="304514" y="242842"/>
                  </a:lnTo>
                  <a:lnTo>
                    <a:pt x="304514" y="236078"/>
                  </a:lnTo>
                  <a:lnTo>
                    <a:pt x="309023" y="237272"/>
                  </a:lnTo>
                  <a:lnTo>
                    <a:pt x="310084" y="235017"/>
                  </a:lnTo>
                  <a:lnTo>
                    <a:pt x="306768" y="233823"/>
                  </a:lnTo>
                  <a:lnTo>
                    <a:pt x="303453" y="229314"/>
                  </a:lnTo>
                  <a:lnTo>
                    <a:pt x="305708" y="227059"/>
                  </a:lnTo>
                  <a:lnTo>
                    <a:pt x="306768" y="227059"/>
                  </a:lnTo>
                  <a:lnTo>
                    <a:pt x="310084" y="224805"/>
                  </a:lnTo>
                  <a:lnTo>
                    <a:pt x="305575" y="219234"/>
                  </a:lnTo>
                  <a:lnTo>
                    <a:pt x="305575" y="221489"/>
                  </a:lnTo>
                  <a:lnTo>
                    <a:pt x="302259" y="222550"/>
                  </a:lnTo>
                  <a:lnTo>
                    <a:pt x="301198" y="221489"/>
                  </a:lnTo>
                  <a:lnTo>
                    <a:pt x="300137" y="221489"/>
                  </a:lnTo>
                  <a:lnTo>
                    <a:pt x="296821" y="218040"/>
                  </a:lnTo>
                  <a:lnTo>
                    <a:pt x="290058" y="223611"/>
                  </a:lnTo>
                  <a:lnTo>
                    <a:pt x="291118" y="224805"/>
                  </a:lnTo>
                  <a:lnTo>
                    <a:pt x="290058" y="225866"/>
                  </a:lnTo>
                  <a:lnTo>
                    <a:pt x="292312" y="227059"/>
                  </a:lnTo>
                  <a:lnTo>
                    <a:pt x="291118" y="229314"/>
                  </a:lnTo>
                  <a:lnTo>
                    <a:pt x="288864" y="228120"/>
                  </a:lnTo>
                  <a:lnTo>
                    <a:pt x="287670" y="228120"/>
                  </a:lnTo>
                  <a:lnTo>
                    <a:pt x="285416" y="227059"/>
                  </a:lnTo>
                  <a:lnTo>
                    <a:pt x="270826" y="239393"/>
                  </a:lnTo>
                  <a:lnTo>
                    <a:pt x="240454" y="246157"/>
                  </a:lnTo>
                  <a:lnTo>
                    <a:pt x="238200" y="249606"/>
                  </a:lnTo>
                  <a:lnTo>
                    <a:pt x="234884" y="249606"/>
                  </a:lnTo>
                  <a:lnTo>
                    <a:pt x="234884" y="251860"/>
                  </a:lnTo>
                  <a:lnTo>
                    <a:pt x="235945" y="250800"/>
                  </a:lnTo>
                  <a:lnTo>
                    <a:pt x="237006" y="249739"/>
                  </a:lnTo>
                  <a:lnTo>
                    <a:pt x="238067" y="250800"/>
                  </a:lnTo>
                  <a:lnTo>
                    <a:pt x="245892" y="250800"/>
                  </a:lnTo>
                  <a:lnTo>
                    <a:pt x="248147" y="251860"/>
                  </a:lnTo>
                  <a:lnTo>
                    <a:pt x="249208" y="251860"/>
                  </a:lnTo>
                  <a:lnTo>
                    <a:pt x="250269" y="250800"/>
                  </a:lnTo>
                  <a:lnTo>
                    <a:pt x="252524" y="250800"/>
                  </a:lnTo>
                  <a:lnTo>
                    <a:pt x="253585" y="251860"/>
                  </a:lnTo>
                  <a:lnTo>
                    <a:pt x="254779" y="251860"/>
                  </a:lnTo>
                  <a:lnTo>
                    <a:pt x="257033" y="256370"/>
                  </a:lnTo>
                  <a:lnTo>
                    <a:pt x="259288" y="257563"/>
                  </a:lnTo>
                  <a:lnTo>
                    <a:pt x="258227" y="258624"/>
                  </a:lnTo>
                  <a:cubicBezTo>
                    <a:pt x="253585" y="254646"/>
                    <a:pt x="254513" y="252656"/>
                    <a:pt x="252656" y="250800"/>
                  </a:cubicBezTo>
                  <a:lnTo>
                    <a:pt x="250402" y="251860"/>
                  </a:lnTo>
                  <a:lnTo>
                    <a:pt x="249341" y="251860"/>
                  </a:lnTo>
                  <a:lnTo>
                    <a:pt x="248279" y="253054"/>
                  </a:lnTo>
                  <a:lnTo>
                    <a:pt x="251595" y="256370"/>
                  </a:lnTo>
                  <a:lnTo>
                    <a:pt x="251595" y="259818"/>
                  </a:lnTo>
                  <a:lnTo>
                    <a:pt x="253850" y="259818"/>
                  </a:lnTo>
                  <a:lnTo>
                    <a:pt x="253850" y="262073"/>
                  </a:lnTo>
                  <a:lnTo>
                    <a:pt x="242577" y="267776"/>
                  </a:lnTo>
                  <a:lnTo>
                    <a:pt x="242577" y="279050"/>
                  </a:lnTo>
                  <a:lnTo>
                    <a:pt x="223478" y="279050"/>
                  </a:lnTo>
                  <a:lnTo>
                    <a:pt x="224539" y="281304"/>
                  </a:lnTo>
                  <a:lnTo>
                    <a:pt x="222285" y="282365"/>
                  </a:lnTo>
                  <a:lnTo>
                    <a:pt x="218969" y="283559"/>
                  </a:lnTo>
                  <a:lnTo>
                    <a:pt x="220030" y="284620"/>
                  </a:lnTo>
                  <a:lnTo>
                    <a:pt x="218969" y="285813"/>
                  </a:lnTo>
                  <a:lnTo>
                    <a:pt x="218969" y="288068"/>
                  </a:lnTo>
                  <a:lnTo>
                    <a:pt x="217775" y="289129"/>
                  </a:lnTo>
                  <a:lnTo>
                    <a:pt x="217775" y="288068"/>
                  </a:lnTo>
                  <a:lnTo>
                    <a:pt x="216714" y="290323"/>
                  </a:lnTo>
                  <a:lnTo>
                    <a:pt x="215653" y="294832"/>
                  </a:lnTo>
                  <a:lnTo>
                    <a:pt x="217908" y="296026"/>
                  </a:lnTo>
                  <a:lnTo>
                    <a:pt x="221356" y="298280"/>
                  </a:lnTo>
                  <a:lnTo>
                    <a:pt x="221356" y="302790"/>
                  </a:lnTo>
                  <a:lnTo>
                    <a:pt x="219102" y="312870"/>
                  </a:lnTo>
                  <a:lnTo>
                    <a:pt x="219102" y="316318"/>
                  </a:lnTo>
                  <a:lnTo>
                    <a:pt x="217908" y="319634"/>
                  </a:lnTo>
                  <a:lnTo>
                    <a:pt x="212337" y="319634"/>
                  </a:lnTo>
                  <a:lnTo>
                    <a:pt x="206767" y="330907"/>
                  </a:lnTo>
                  <a:lnTo>
                    <a:pt x="203452" y="329846"/>
                  </a:lnTo>
                  <a:lnTo>
                    <a:pt x="202258" y="333161"/>
                  </a:lnTo>
                  <a:lnTo>
                    <a:pt x="203452" y="334355"/>
                  </a:lnTo>
                  <a:lnTo>
                    <a:pt x="204512" y="334355"/>
                  </a:lnTo>
                  <a:lnTo>
                    <a:pt x="203452" y="336610"/>
                  </a:lnTo>
                  <a:lnTo>
                    <a:pt x="200136" y="334355"/>
                  </a:lnTo>
                  <a:lnTo>
                    <a:pt x="195626" y="328652"/>
                  </a:lnTo>
                  <a:lnTo>
                    <a:pt x="205706" y="319634"/>
                  </a:lnTo>
                  <a:lnTo>
                    <a:pt x="209154" y="310614"/>
                  </a:lnTo>
                  <a:lnTo>
                    <a:pt x="210215" y="302790"/>
                  </a:lnTo>
                  <a:lnTo>
                    <a:pt x="207961" y="299474"/>
                  </a:lnTo>
                  <a:lnTo>
                    <a:pt x="207961" y="297220"/>
                  </a:lnTo>
                  <a:cubicBezTo>
                    <a:pt x="214990" y="293771"/>
                    <a:pt x="215786" y="287007"/>
                    <a:pt x="216979" y="280376"/>
                  </a:cubicBezTo>
                  <a:lnTo>
                    <a:pt x="215918" y="279314"/>
                  </a:lnTo>
                  <a:lnTo>
                    <a:pt x="211409" y="280376"/>
                  </a:lnTo>
                  <a:lnTo>
                    <a:pt x="210215" y="282630"/>
                  </a:lnTo>
                  <a:lnTo>
                    <a:pt x="214725" y="286079"/>
                  </a:lnTo>
                  <a:lnTo>
                    <a:pt x="197881" y="299607"/>
                  </a:lnTo>
                  <a:lnTo>
                    <a:pt x="194565" y="296291"/>
                  </a:lnTo>
                  <a:lnTo>
                    <a:pt x="195759" y="295097"/>
                  </a:lnTo>
                  <a:lnTo>
                    <a:pt x="193504" y="294036"/>
                  </a:lnTo>
                  <a:lnTo>
                    <a:pt x="195759" y="291781"/>
                  </a:lnTo>
                  <a:lnTo>
                    <a:pt x="192443" y="288466"/>
                  </a:lnTo>
                  <a:lnTo>
                    <a:pt x="185679" y="291781"/>
                  </a:lnTo>
                  <a:lnTo>
                    <a:pt x="186740" y="296291"/>
                  </a:lnTo>
                  <a:lnTo>
                    <a:pt x="186740" y="298546"/>
                  </a:lnTo>
                  <a:lnTo>
                    <a:pt x="187934" y="298546"/>
                  </a:lnTo>
                  <a:lnTo>
                    <a:pt x="187934" y="300800"/>
                  </a:lnTo>
                  <a:lnTo>
                    <a:pt x="176660" y="307564"/>
                  </a:lnTo>
                  <a:lnTo>
                    <a:pt x="173212" y="304249"/>
                  </a:lnTo>
                  <a:lnTo>
                    <a:pt x="172151" y="304249"/>
                  </a:lnTo>
                  <a:lnTo>
                    <a:pt x="177722" y="314328"/>
                  </a:lnTo>
                  <a:lnTo>
                    <a:pt x="168703" y="321093"/>
                  </a:lnTo>
                  <a:lnTo>
                    <a:pt x="150666" y="297484"/>
                  </a:lnTo>
                  <a:lnTo>
                    <a:pt x="148411" y="295230"/>
                  </a:lnTo>
                  <a:lnTo>
                    <a:pt x="125864" y="288466"/>
                  </a:lnTo>
                  <a:lnTo>
                    <a:pt x="125864" y="286211"/>
                  </a:lnTo>
                  <a:lnTo>
                    <a:pt x="119100" y="285017"/>
                  </a:lnTo>
                  <a:lnTo>
                    <a:pt x="116846" y="286211"/>
                  </a:lnTo>
                  <a:lnTo>
                    <a:pt x="114591" y="285017"/>
                  </a:lnTo>
                  <a:lnTo>
                    <a:pt x="112336" y="285017"/>
                  </a:lnTo>
                  <a:lnTo>
                    <a:pt x="104511" y="281702"/>
                  </a:lnTo>
                  <a:lnTo>
                    <a:pt x="104511" y="279447"/>
                  </a:lnTo>
                  <a:lnTo>
                    <a:pt x="106766" y="277193"/>
                  </a:lnTo>
                  <a:lnTo>
                    <a:pt x="106766" y="276131"/>
                  </a:lnTo>
                  <a:lnTo>
                    <a:pt x="105704" y="273877"/>
                  </a:lnTo>
                  <a:lnTo>
                    <a:pt x="101195" y="279447"/>
                  </a:lnTo>
                  <a:lnTo>
                    <a:pt x="100134" y="279447"/>
                  </a:lnTo>
                  <a:lnTo>
                    <a:pt x="98941" y="280508"/>
                  </a:lnTo>
                  <a:lnTo>
                    <a:pt x="96686" y="280508"/>
                  </a:lnTo>
                  <a:lnTo>
                    <a:pt x="97747" y="278253"/>
                  </a:lnTo>
                  <a:lnTo>
                    <a:pt x="94431" y="277060"/>
                  </a:lnTo>
                  <a:lnTo>
                    <a:pt x="94431" y="275999"/>
                  </a:lnTo>
                  <a:lnTo>
                    <a:pt x="30239" y="241117"/>
                  </a:lnTo>
                  <a:lnTo>
                    <a:pt x="30239" y="238863"/>
                  </a:lnTo>
                  <a:lnTo>
                    <a:pt x="26923" y="238863"/>
                  </a:lnTo>
                  <a:lnTo>
                    <a:pt x="24669" y="237802"/>
                  </a:lnTo>
                  <a:lnTo>
                    <a:pt x="23608" y="237802"/>
                  </a:lnTo>
                  <a:lnTo>
                    <a:pt x="15783" y="234353"/>
                  </a:lnTo>
                  <a:lnTo>
                    <a:pt x="13528" y="236609"/>
                  </a:lnTo>
                  <a:lnTo>
                    <a:pt x="11273" y="234353"/>
                  </a:lnTo>
                  <a:lnTo>
                    <a:pt x="11273" y="231038"/>
                  </a:lnTo>
                  <a:lnTo>
                    <a:pt x="3448" y="226529"/>
                  </a:lnTo>
                  <a:lnTo>
                    <a:pt x="0" y="222019"/>
                  </a:lnTo>
                  <a:lnTo>
                    <a:pt x="11273" y="198412"/>
                  </a:lnTo>
                  <a:lnTo>
                    <a:pt x="23608" y="182629"/>
                  </a:lnTo>
                  <a:lnTo>
                    <a:pt x="31433" y="166846"/>
                  </a:lnTo>
                  <a:lnTo>
                    <a:pt x="62866" y="169101"/>
                  </a:lnTo>
                  <a:lnTo>
                    <a:pt x="67375" y="166846"/>
                  </a:lnTo>
                  <a:lnTo>
                    <a:pt x="66314" y="144299"/>
                  </a:lnTo>
                  <a:lnTo>
                    <a:pt x="62998" y="128517"/>
                  </a:lnTo>
                  <a:lnTo>
                    <a:pt x="83290" y="135281"/>
                  </a:lnTo>
                  <a:lnTo>
                    <a:pt x="88861" y="119498"/>
                  </a:lnTo>
                  <a:lnTo>
                    <a:pt x="107959" y="108225"/>
                  </a:lnTo>
                  <a:lnTo>
                    <a:pt x="122548" y="110479"/>
                  </a:lnTo>
                  <a:lnTo>
                    <a:pt x="128251" y="103715"/>
                  </a:lnTo>
                  <a:lnTo>
                    <a:pt x="122548" y="98145"/>
                  </a:lnTo>
                  <a:lnTo>
                    <a:pt x="139392" y="73344"/>
                  </a:lnTo>
                  <a:lnTo>
                    <a:pt x="148411" y="78914"/>
                  </a:lnTo>
                  <a:lnTo>
                    <a:pt x="148411" y="88994"/>
                  </a:lnTo>
                  <a:lnTo>
                    <a:pt x="152920" y="102521"/>
                  </a:lnTo>
                  <a:lnTo>
                    <a:pt x="153981" y="92442"/>
                  </a:lnTo>
                  <a:lnTo>
                    <a:pt x="153981" y="82362"/>
                  </a:lnTo>
                  <a:lnTo>
                    <a:pt x="156236" y="53051"/>
                  </a:lnTo>
                  <a:lnTo>
                    <a:pt x="170825" y="54245"/>
                  </a:lnTo>
                  <a:lnTo>
                    <a:pt x="174141" y="48674"/>
                  </a:lnTo>
                  <a:lnTo>
                    <a:pt x="167377" y="45227"/>
                  </a:lnTo>
                  <a:lnTo>
                    <a:pt x="177456" y="44165"/>
                  </a:lnTo>
                  <a:lnTo>
                    <a:pt x="179711" y="54245"/>
                  </a:lnTo>
                  <a:lnTo>
                    <a:pt x="196555" y="51990"/>
                  </a:lnTo>
                  <a:lnTo>
                    <a:pt x="186475" y="40717"/>
                  </a:lnTo>
                  <a:lnTo>
                    <a:pt x="170692" y="3581"/>
                  </a:lnTo>
                  <a:lnTo>
                    <a:pt x="170692" y="266"/>
                  </a:lnTo>
                </a:path>
              </a:pathLst>
            </a:custGeom>
            <a:noFill/>
            <a:ln w="3315" cap="flat">
              <a:solidFill>
                <a:schemeClr val="bg1">
                  <a:lumMod val="65000"/>
                </a:schemeClr>
              </a:solidFill>
              <a:prstDash val="solid"/>
              <a:miter/>
            </a:ln>
          </p:spPr>
          <p:txBody>
            <a:bodyPr rtlCol="0" anchor="ctr"/>
            <a:lstStyle/>
            <a:p>
              <a:endParaRPr lang="en-FI" sz="816"/>
            </a:p>
          </p:txBody>
        </p:sp>
        <p:sp>
          <p:nvSpPr>
            <p:cNvPr id="990" name="Freeform: Shape 989">
              <a:extLst>
                <a:ext uri="{FF2B5EF4-FFF2-40B4-BE49-F238E27FC236}">
                  <a16:creationId xmlns:a16="http://schemas.microsoft.com/office/drawing/2014/main" id="{6D751F87-4DA8-E491-0DCE-381153DFEFC1}"/>
                </a:ext>
              </a:extLst>
            </p:cNvPr>
            <p:cNvSpPr/>
            <p:nvPr/>
          </p:nvSpPr>
          <p:spPr>
            <a:xfrm>
              <a:off x="5080175" y="7650167"/>
              <a:ext cx="588735" cy="710355"/>
            </a:xfrm>
            <a:custGeom>
              <a:avLst/>
              <a:gdLst>
                <a:gd name="connsiteX0" fmla="*/ 280641 w 588735"/>
                <a:gd name="connsiteY0" fmla="*/ 0 h 710355"/>
                <a:gd name="connsiteX1" fmla="*/ 275070 w 588735"/>
                <a:gd name="connsiteY1" fmla="*/ 38197 h 710355"/>
                <a:gd name="connsiteX2" fmla="*/ 277325 w 588735"/>
                <a:gd name="connsiteY2" fmla="*/ 42706 h 710355"/>
                <a:gd name="connsiteX3" fmla="*/ 278519 w 588735"/>
                <a:gd name="connsiteY3" fmla="*/ 42706 h 710355"/>
                <a:gd name="connsiteX4" fmla="*/ 280773 w 588735"/>
                <a:gd name="connsiteY4" fmla="*/ 46022 h 710355"/>
                <a:gd name="connsiteX5" fmla="*/ 281834 w 588735"/>
                <a:gd name="connsiteY5" fmla="*/ 47216 h 710355"/>
                <a:gd name="connsiteX6" fmla="*/ 283028 w 588735"/>
                <a:gd name="connsiteY6" fmla="*/ 51725 h 710355"/>
                <a:gd name="connsiteX7" fmla="*/ 281834 w 588735"/>
                <a:gd name="connsiteY7" fmla="*/ 52786 h 710355"/>
                <a:gd name="connsiteX8" fmla="*/ 278519 w 588735"/>
                <a:gd name="connsiteY8" fmla="*/ 52786 h 710355"/>
                <a:gd name="connsiteX9" fmla="*/ 277325 w 588735"/>
                <a:gd name="connsiteY9" fmla="*/ 53980 h 710355"/>
                <a:gd name="connsiteX10" fmla="*/ 272815 w 588735"/>
                <a:gd name="connsiteY10" fmla="*/ 56234 h 710355"/>
                <a:gd name="connsiteX11" fmla="*/ 271754 w 588735"/>
                <a:gd name="connsiteY11" fmla="*/ 69762 h 710355"/>
                <a:gd name="connsiteX12" fmla="*/ 272815 w 588735"/>
                <a:gd name="connsiteY12" fmla="*/ 70823 h 710355"/>
                <a:gd name="connsiteX13" fmla="*/ 272815 w 588735"/>
                <a:gd name="connsiteY13" fmla="*/ 73078 h 710355"/>
                <a:gd name="connsiteX14" fmla="*/ 270561 w 588735"/>
                <a:gd name="connsiteY14" fmla="*/ 73078 h 710355"/>
                <a:gd name="connsiteX15" fmla="*/ 268306 w 588735"/>
                <a:gd name="connsiteY15" fmla="*/ 93370 h 710355"/>
                <a:gd name="connsiteX16" fmla="*/ 255972 w 588735"/>
                <a:gd name="connsiteY16" fmla="*/ 118171 h 710355"/>
                <a:gd name="connsiteX17" fmla="*/ 254911 w 588735"/>
                <a:gd name="connsiteY17" fmla="*/ 116978 h 710355"/>
                <a:gd name="connsiteX18" fmla="*/ 254911 w 588735"/>
                <a:gd name="connsiteY18" fmla="*/ 120294 h 710355"/>
                <a:gd name="connsiteX19" fmla="*/ 253717 w 588735"/>
                <a:gd name="connsiteY19" fmla="*/ 122548 h 710355"/>
                <a:gd name="connsiteX20" fmla="*/ 250402 w 588735"/>
                <a:gd name="connsiteY20" fmla="*/ 121487 h 710355"/>
                <a:gd name="connsiteX21" fmla="*/ 249340 w 588735"/>
                <a:gd name="connsiteY21" fmla="*/ 121487 h 710355"/>
                <a:gd name="connsiteX22" fmla="*/ 249340 w 588735"/>
                <a:gd name="connsiteY22" fmla="*/ 122548 h 710355"/>
                <a:gd name="connsiteX23" fmla="*/ 252656 w 588735"/>
                <a:gd name="connsiteY23" fmla="*/ 124803 h 710355"/>
                <a:gd name="connsiteX24" fmla="*/ 250402 w 588735"/>
                <a:gd name="connsiteY24" fmla="*/ 130373 h 710355"/>
                <a:gd name="connsiteX25" fmla="*/ 249340 w 588735"/>
                <a:gd name="connsiteY25" fmla="*/ 129312 h 710355"/>
                <a:gd name="connsiteX26" fmla="*/ 248279 w 588735"/>
                <a:gd name="connsiteY26" fmla="*/ 130373 h 710355"/>
                <a:gd name="connsiteX27" fmla="*/ 249340 w 588735"/>
                <a:gd name="connsiteY27" fmla="*/ 131434 h 710355"/>
                <a:gd name="connsiteX28" fmla="*/ 247086 w 588735"/>
                <a:gd name="connsiteY28" fmla="*/ 132495 h 710355"/>
                <a:gd name="connsiteX29" fmla="*/ 248147 w 588735"/>
                <a:gd name="connsiteY29" fmla="*/ 134750 h 710355"/>
                <a:gd name="connsiteX30" fmla="*/ 247086 w 588735"/>
                <a:gd name="connsiteY30" fmla="*/ 137005 h 710355"/>
                <a:gd name="connsiteX31" fmla="*/ 301065 w 588735"/>
                <a:gd name="connsiteY31" fmla="*/ 198942 h 710355"/>
                <a:gd name="connsiteX32" fmla="*/ 301065 w 588735"/>
                <a:gd name="connsiteY32" fmla="*/ 200135 h 710355"/>
                <a:gd name="connsiteX33" fmla="*/ 300004 w 588735"/>
                <a:gd name="connsiteY33" fmla="*/ 200135 h 710355"/>
                <a:gd name="connsiteX34" fmla="*/ 432765 w 588735"/>
                <a:gd name="connsiteY34" fmla="*/ 310350 h 710355"/>
                <a:gd name="connsiteX35" fmla="*/ 436213 w 588735"/>
                <a:gd name="connsiteY35" fmla="*/ 309156 h 710355"/>
                <a:gd name="connsiteX36" fmla="*/ 438468 w 588735"/>
                <a:gd name="connsiteY36" fmla="*/ 302392 h 710355"/>
                <a:gd name="connsiteX37" fmla="*/ 440722 w 588735"/>
                <a:gd name="connsiteY37" fmla="*/ 305707 h 710355"/>
                <a:gd name="connsiteX38" fmla="*/ 438468 w 588735"/>
                <a:gd name="connsiteY38" fmla="*/ 310217 h 710355"/>
                <a:gd name="connsiteX39" fmla="*/ 440722 w 588735"/>
                <a:gd name="connsiteY39" fmla="*/ 312471 h 710355"/>
                <a:gd name="connsiteX40" fmla="*/ 444171 w 588735"/>
                <a:gd name="connsiteY40" fmla="*/ 307962 h 710355"/>
                <a:gd name="connsiteX41" fmla="*/ 448680 w 588735"/>
                <a:gd name="connsiteY41" fmla="*/ 309023 h 710355"/>
                <a:gd name="connsiteX42" fmla="*/ 450935 w 588735"/>
                <a:gd name="connsiteY42" fmla="*/ 312471 h 710355"/>
                <a:gd name="connsiteX43" fmla="*/ 445364 w 588735"/>
                <a:gd name="connsiteY43" fmla="*/ 319236 h 710355"/>
                <a:gd name="connsiteX44" fmla="*/ 445364 w 588735"/>
                <a:gd name="connsiteY44" fmla="*/ 322684 h 710355"/>
                <a:gd name="connsiteX45" fmla="*/ 448680 w 588735"/>
                <a:gd name="connsiteY45" fmla="*/ 326000 h 710355"/>
                <a:gd name="connsiteX46" fmla="*/ 449741 w 588735"/>
                <a:gd name="connsiteY46" fmla="*/ 324938 h 710355"/>
                <a:gd name="connsiteX47" fmla="*/ 451996 w 588735"/>
                <a:gd name="connsiteY47" fmla="*/ 327193 h 710355"/>
                <a:gd name="connsiteX48" fmla="*/ 449741 w 588735"/>
                <a:gd name="connsiteY48" fmla="*/ 328387 h 710355"/>
                <a:gd name="connsiteX49" fmla="*/ 453057 w 588735"/>
                <a:gd name="connsiteY49" fmla="*/ 330641 h 710355"/>
                <a:gd name="connsiteX50" fmla="*/ 455311 w 588735"/>
                <a:gd name="connsiteY50" fmla="*/ 329447 h 710355"/>
                <a:gd name="connsiteX51" fmla="*/ 459821 w 588735"/>
                <a:gd name="connsiteY51" fmla="*/ 332896 h 710355"/>
                <a:gd name="connsiteX52" fmla="*/ 459821 w 588735"/>
                <a:gd name="connsiteY52" fmla="*/ 336211 h 710355"/>
                <a:gd name="connsiteX53" fmla="*/ 463136 w 588735"/>
                <a:gd name="connsiteY53" fmla="*/ 338467 h 710355"/>
                <a:gd name="connsiteX54" fmla="*/ 466452 w 588735"/>
                <a:gd name="connsiteY54" fmla="*/ 339527 h 710355"/>
                <a:gd name="connsiteX55" fmla="*/ 465391 w 588735"/>
                <a:gd name="connsiteY55" fmla="*/ 342976 h 710355"/>
                <a:gd name="connsiteX56" fmla="*/ 467646 w 588735"/>
                <a:gd name="connsiteY56" fmla="*/ 346291 h 710355"/>
                <a:gd name="connsiteX57" fmla="*/ 473216 w 588735"/>
                <a:gd name="connsiteY57" fmla="*/ 349607 h 710355"/>
                <a:gd name="connsiteX58" fmla="*/ 499079 w 588735"/>
                <a:gd name="connsiteY58" fmla="*/ 363135 h 710355"/>
                <a:gd name="connsiteX59" fmla="*/ 535021 w 588735"/>
                <a:gd name="connsiteY59" fmla="*/ 382234 h 710355"/>
                <a:gd name="connsiteX60" fmla="*/ 536082 w 588735"/>
                <a:gd name="connsiteY60" fmla="*/ 381173 h 710355"/>
                <a:gd name="connsiteX61" fmla="*/ 539398 w 588735"/>
                <a:gd name="connsiteY61" fmla="*/ 379979 h 710355"/>
                <a:gd name="connsiteX62" fmla="*/ 541652 w 588735"/>
                <a:gd name="connsiteY62" fmla="*/ 379979 h 710355"/>
                <a:gd name="connsiteX63" fmla="*/ 543907 w 588735"/>
                <a:gd name="connsiteY63" fmla="*/ 381173 h 710355"/>
                <a:gd name="connsiteX64" fmla="*/ 544968 w 588735"/>
                <a:gd name="connsiteY64" fmla="*/ 382234 h 710355"/>
                <a:gd name="connsiteX65" fmla="*/ 544968 w 588735"/>
                <a:gd name="connsiteY65" fmla="*/ 383295 h 710355"/>
                <a:gd name="connsiteX66" fmla="*/ 541520 w 588735"/>
                <a:gd name="connsiteY66" fmla="*/ 381040 h 710355"/>
                <a:gd name="connsiteX67" fmla="*/ 537010 w 588735"/>
                <a:gd name="connsiteY67" fmla="*/ 383295 h 710355"/>
                <a:gd name="connsiteX68" fmla="*/ 557302 w 588735"/>
                <a:gd name="connsiteY68" fmla="*/ 393374 h 710355"/>
                <a:gd name="connsiteX69" fmla="*/ 583165 w 588735"/>
                <a:gd name="connsiteY69" fmla="*/ 406902 h 710355"/>
                <a:gd name="connsiteX70" fmla="*/ 575340 w 588735"/>
                <a:gd name="connsiteY70" fmla="*/ 416982 h 710355"/>
                <a:gd name="connsiteX71" fmla="*/ 578656 w 588735"/>
                <a:gd name="connsiteY71" fmla="*/ 419237 h 710355"/>
                <a:gd name="connsiteX72" fmla="*/ 577594 w 588735"/>
                <a:gd name="connsiteY72" fmla="*/ 420298 h 710355"/>
                <a:gd name="connsiteX73" fmla="*/ 580910 w 588735"/>
                <a:gd name="connsiteY73" fmla="*/ 420298 h 710355"/>
                <a:gd name="connsiteX74" fmla="*/ 588735 w 588735"/>
                <a:gd name="connsiteY74" fmla="*/ 422552 h 710355"/>
                <a:gd name="connsiteX75" fmla="*/ 587674 w 588735"/>
                <a:gd name="connsiteY75" fmla="*/ 425868 h 710355"/>
                <a:gd name="connsiteX76" fmla="*/ 578656 w 588735"/>
                <a:gd name="connsiteY76" fmla="*/ 422552 h 710355"/>
                <a:gd name="connsiteX77" fmla="*/ 578656 w 588735"/>
                <a:gd name="connsiteY77" fmla="*/ 425868 h 710355"/>
                <a:gd name="connsiteX78" fmla="*/ 573085 w 588735"/>
                <a:gd name="connsiteY78" fmla="*/ 423614 h 710355"/>
                <a:gd name="connsiteX79" fmla="*/ 568576 w 588735"/>
                <a:gd name="connsiteY79" fmla="*/ 420298 h 710355"/>
                <a:gd name="connsiteX80" fmla="*/ 567382 w 588735"/>
                <a:gd name="connsiteY80" fmla="*/ 422552 h 710355"/>
                <a:gd name="connsiteX81" fmla="*/ 566321 w 588735"/>
                <a:gd name="connsiteY81" fmla="*/ 422552 h 710355"/>
                <a:gd name="connsiteX82" fmla="*/ 565260 w 588735"/>
                <a:gd name="connsiteY82" fmla="*/ 421359 h 710355"/>
                <a:gd name="connsiteX83" fmla="*/ 564199 w 588735"/>
                <a:gd name="connsiteY83" fmla="*/ 421359 h 710355"/>
                <a:gd name="connsiteX84" fmla="*/ 564199 w 588735"/>
                <a:gd name="connsiteY84" fmla="*/ 422552 h 710355"/>
                <a:gd name="connsiteX85" fmla="*/ 555180 w 588735"/>
                <a:gd name="connsiteY85" fmla="*/ 419237 h 710355"/>
                <a:gd name="connsiteX86" fmla="*/ 545101 w 588735"/>
                <a:gd name="connsiteY86" fmla="*/ 421491 h 710355"/>
                <a:gd name="connsiteX87" fmla="*/ 529318 w 588735"/>
                <a:gd name="connsiteY87" fmla="*/ 438335 h 710355"/>
                <a:gd name="connsiteX88" fmla="*/ 519238 w 588735"/>
                <a:gd name="connsiteY88" fmla="*/ 460882 h 710355"/>
                <a:gd name="connsiteX89" fmla="*/ 514729 w 588735"/>
                <a:gd name="connsiteY89" fmla="*/ 468707 h 710355"/>
                <a:gd name="connsiteX90" fmla="*/ 509158 w 588735"/>
                <a:gd name="connsiteY90" fmla="*/ 490060 h 710355"/>
                <a:gd name="connsiteX91" fmla="*/ 503588 w 588735"/>
                <a:gd name="connsiteY91" fmla="*/ 488999 h 710355"/>
                <a:gd name="connsiteX92" fmla="*/ 502395 w 588735"/>
                <a:gd name="connsiteY92" fmla="*/ 490060 h 710355"/>
                <a:gd name="connsiteX93" fmla="*/ 500140 w 588735"/>
                <a:gd name="connsiteY93" fmla="*/ 490060 h 710355"/>
                <a:gd name="connsiteX94" fmla="*/ 498946 w 588735"/>
                <a:gd name="connsiteY94" fmla="*/ 491254 h 710355"/>
                <a:gd name="connsiteX95" fmla="*/ 501201 w 588735"/>
                <a:gd name="connsiteY95" fmla="*/ 492315 h 710355"/>
                <a:gd name="connsiteX96" fmla="*/ 502262 w 588735"/>
                <a:gd name="connsiteY96" fmla="*/ 495631 h 710355"/>
                <a:gd name="connsiteX97" fmla="*/ 501201 w 588735"/>
                <a:gd name="connsiteY97" fmla="*/ 495631 h 710355"/>
                <a:gd name="connsiteX98" fmla="*/ 501201 w 588735"/>
                <a:gd name="connsiteY98" fmla="*/ 497885 h 710355"/>
                <a:gd name="connsiteX99" fmla="*/ 503455 w 588735"/>
                <a:gd name="connsiteY99" fmla="*/ 499079 h 710355"/>
                <a:gd name="connsiteX100" fmla="*/ 503455 w 588735"/>
                <a:gd name="connsiteY100" fmla="*/ 501333 h 710355"/>
                <a:gd name="connsiteX101" fmla="*/ 502262 w 588735"/>
                <a:gd name="connsiteY101" fmla="*/ 501333 h 710355"/>
                <a:gd name="connsiteX102" fmla="*/ 501201 w 588735"/>
                <a:gd name="connsiteY102" fmla="*/ 499079 h 710355"/>
                <a:gd name="connsiteX103" fmla="*/ 498946 w 588735"/>
                <a:gd name="connsiteY103" fmla="*/ 501333 h 710355"/>
                <a:gd name="connsiteX104" fmla="*/ 495630 w 588735"/>
                <a:gd name="connsiteY104" fmla="*/ 501333 h 710355"/>
                <a:gd name="connsiteX105" fmla="*/ 496691 w 588735"/>
                <a:gd name="connsiteY105" fmla="*/ 518177 h 710355"/>
                <a:gd name="connsiteX106" fmla="*/ 496691 w 588735"/>
                <a:gd name="connsiteY106" fmla="*/ 521626 h 710355"/>
                <a:gd name="connsiteX107" fmla="*/ 497753 w 588735"/>
                <a:gd name="connsiteY107" fmla="*/ 521626 h 710355"/>
                <a:gd name="connsiteX108" fmla="*/ 498946 w 588735"/>
                <a:gd name="connsiteY108" fmla="*/ 520432 h 710355"/>
                <a:gd name="connsiteX109" fmla="*/ 497753 w 588735"/>
                <a:gd name="connsiteY109" fmla="*/ 515923 h 710355"/>
                <a:gd name="connsiteX110" fmla="*/ 498946 w 588735"/>
                <a:gd name="connsiteY110" fmla="*/ 514862 h 710355"/>
                <a:gd name="connsiteX111" fmla="*/ 503455 w 588735"/>
                <a:gd name="connsiteY111" fmla="*/ 517116 h 710355"/>
                <a:gd name="connsiteX112" fmla="*/ 514729 w 588735"/>
                <a:gd name="connsiteY112" fmla="*/ 527196 h 710355"/>
                <a:gd name="connsiteX113" fmla="*/ 519238 w 588735"/>
                <a:gd name="connsiteY113" fmla="*/ 532766 h 710355"/>
                <a:gd name="connsiteX114" fmla="*/ 518045 w 588735"/>
                <a:gd name="connsiteY114" fmla="*/ 535021 h 710355"/>
                <a:gd name="connsiteX115" fmla="*/ 513535 w 588735"/>
                <a:gd name="connsiteY115" fmla="*/ 530512 h 710355"/>
                <a:gd name="connsiteX116" fmla="*/ 510220 w 588735"/>
                <a:gd name="connsiteY116" fmla="*/ 529451 h 710355"/>
                <a:gd name="connsiteX117" fmla="*/ 507965 w 588735"/>
                <a:gd name="connsiteY117" fmla="*/ 527196 h 710355"/>
                <a:gd name="connsiteX118" fmla="*/ 503455 w 588735"/>
                <a:gd name="connsiteY118" fmla="*/ 531705 h 710355"/>
                <a:gd name="connsiteX119" fmla="*/ 507965 w 588735"/>
                <a:gd name="connsiteY119" fmla="*/ 533960 h 710355"/>
                <a:gd name="connsiteX120" fmla="*/ 507965 w 588735"/>
                <a:gd name="connsiteY120" fmla="*/ 536215 h 710355"/>
                <a:gd name="connsiteX121" fmla="*/ 510220 w 588735"/>
                <a:gd name="connsiteY121" fmla="*/ 539663 h 710355"/>
                <a:gd name="connsiteX122" fmla="*/ 507965 w 588735"/>
                <a:gd name="connsiteY122" fmla="*/ 538469 h 710355"/>
                <a:gd name="connsiteX123" fmla="*/ 507965 w 588735"/>
                <a:gd name="connsiteY123" fmla="*/ 539663 h 710355"/>
                <a:gd name="connsiteX124" fmla="*/ 505710 w 588735"/>
                <a:gd name="connsiteY124" fmla="*/ 537409 h 710355"/>
                <a:gd name="connsiteX125" fmla="*/ 506904 w 588735"/>
                <a:gd name="connsiteY125" fmla="*/ 535153 h 710355"/>
                <a:gd name="connsiteX126" fmla="*/ 503588 w 588735"/>
                <a:gd name="connsiteY126" fmla="*/ 531838 h 710355"/>
                <a:gd name="connsiteX127" fmla="*/ 500273 w 588735"/>
                <a:gd name="connsiteY127" fmla="*/ 531838 h 710355"/>
                <a:gd name="connsiteX128" fmla="*/ 498018 w 588735"/>
                <a:gd name="connsiteY128" fmla="*/ 526135 h 710355"/>
                <a:gd name="connsiteX129" fmla="*/ 496957 w 588735"/>
                <a:gd name="connsiteY129" fmla="*/ 526135 h 710355"/>
                <a:gd name="connsiteX130" fmla="*/ 495896 w 588735"/>
                <a:gd name="connsiteY130" fmla="*/ 536215 h 710355"/>
                <a:gd name="connsiteX131" fmla="*/ 499211 w 588735"/>
                <a:gd name="connsiteY131" fmla="*/ 536215 h 710355"/>
                <a:gd name="connsiteX132" fmla="*/ 498018 w 588735"/>
                <a:gd name="connsiteY132" fmla="*/ 537409 h 710355"/>
                <a:gd name="connsiteX133" fmla="*/ 495763 w 588735"/>
                <a:gd name="connsiteY133" fmla="*/ 538469 h 710355"/>
                <a:gd name="connsiteX134" fmla="*/ 495763 w 588735"/>
                <a:gd name="connsiteY134" fmla="*/ 542979 h 710355"/>
                <a:gd name="connsiteX135" fmla="*/ 526135 w 588735"/>
                <a:gd name="connsiteY135" fmla="*/ 562077 h 710355"/>
                <a:gd name="connsiteX136" fmla="*/ 553191 w 588735"/>
                <a:gd name="connsiteY136" fmla="*/ 589133 h 710355"/>
                <a:gd name="connsiteX137" fmla="*/ 534093 w 588735"/>
                <a:gd name="connsiteY137" fmla="*/ 625076 h 710355"/>
                <a:gd name="connsiteX138" fmla="*/ 533032 w 588735"/>
                <a:gd name="connsiteY138" fmla="*/ 635155 h 710355"/>
                <a:gd name="connsiteX139" fmla="*/ 538602 w 588735"/>
                <a:gd name="connsiteY139" fmla="*/ 636349 h 710355"/>
                <a:gd name="connsiteX140" fmla="*/ 538602 w 588735"/>
                <a:gd name="connsiteY140" fmla="*/ 635155 h 710355"/>
                <a:gd name="connsiteX141" fmla="*/ 541918 w 588735"/>
                <a:gd name="connsiteY141" fmla="*/ 635155 h 710355"/>
                <a:gd name="connsiteX142" fmla="*/ 546427 w 588735"/>
                <a:gd name="connsiteY142" fmla="*/ 636349 h 710355"/>
                <a:gd name="connsiteX143" fmla="*/ 545366 w 588735"/>
                <a:gd name="connsiteY143" fmla="*/ 639664 h 710355"/>
                <a:gd name="connsiteX144" fmla="*/ 533032 w 588735"/>
                <a:gd name="connsiteY144" fmla="*/ 637410 h 710355"/>
                <a:gd name="connsiteX145" fmla="*/ 529716 w 588735"/>
                <a:gd name="connsiteY145" fmla="*/ 641920 h 710355"/>
                <a:gd name="connsiteX146" fmla="*/ 531970 w 588735"/>
                <a:gd name="connsiteY146" fmla="*/ 644174 h 710355"/>
                <a:gd name="connsiteX147" fmla="*/ 533032 w 588735"/>
                <a:gd name="connsiteY147" fmla="*/ 642980 h 710355"/>
                <a:gd name="connsiteX148" fmla="*/ 533032 w 588735"/>
                <a:gd name="connsiteY148" fmla="*/ 646296 h 710355"/>
                <a:gd name="connsiteX149" fmla="*/ 536347 w 588735"/>
                <a:gd name="connsiteY149" fmla="*/ 653060 h 710355"/>
                <a:gd name="connsiteX150" fmla="*/ 554385 w 588735"/>
                <a:gd name="connsiteY150" fmla="*/ 692451 h 710355"/>
                <a:gd name="connsiteX151" fmla="*/ 544305 w 588735"/>
                <a:gd name="connsiteY151" fmla="*/ 699214 h 710355"/>
                <a:gd name="connsiteX152" fmla="*/ 540989 w 588735"/>
                <a:gd name="connsiteY152" fmla="*/ 695898 h 710355"/>
                <a:gd name="connsiteX153" fmla="*/ 537673 w 588735"/>
                <a:gd name="connsiteY153" fmla="*/ 693644 h 710355"/>
                <a:gd name="connsiteX154" fmla="*/ 536612 w 588735"/>
                <a:gd name="connsiteY154" fmla="*/ 694705 h 710355"/>
                <a:gd name="connsiteX155" fmla="*/ 538867 w 588735"/>
                <a:gd name="connsiteY155" fmla="*/ 696960 h 710355"/>
                <a:gd name="connsiteX156" fmla="*/ 541122 w 588735"/>
                <a:gd name="connsiteY156" fmla="*/ 696960 h 710355"/>
                <a:gd name="connsiteX157" fmla="*/ 541122 w 588735"/>
                <a:gd name="connsiteY157" fmla="*/ 698154 h 710355"/>
                <a:gd name="connsiteX158" fmla="*/ 542183 w 588735"/>
                <a:gd name="connsiteY158" fmla="*/ 700408 h 710355"/>
                <a:gd name="connsiteX159" fmla="*/ 537673 w 588735"/>
                <a:gd name="connsiteY159" fmla="*/ 703724 h 710355"/>
                <a:gd name="connsiteX160" fmla="*/ 536612 w 588735"/>
                <a:gd name="connsiteY160" fmla="*/ 702530 h 710355"/>
                <a:gd name="connsiteX161" fmla="*/ 537673 w 588735"/>
                <a:gd name="connsiteY161" fmla="*/ 700275 h 710355"/>
                <a:gd name="connsiteX162" fmla="*/ 533164 w 588735"/>
                <a:gd name="connsiteY162" fmla="*/ 699082 h 710355"/>
                <a:gd name="connsiteX163" fmla="*/ 530910 w 588735"/>
                <a:gd name="connsiteY163" fmla="*/ 701337 h 710355"/>
                <a:gd name="connsiteX164" fmla="*/ 528655 w 588735"/>
                <a:gd name="connsiteY164" fmla="*/ 700275 h 710355"/>
                <a:gd name="connsiteX165" fmla="*/ 528655 w 588735"/>
                <a:gd name="connsiteY165" fmla="*/ 709294 h 710355"/>
                <a:gd name="connsiteX166" fmla="*/ 526400 w 588735"/>
                <a:gd name="connsiteY166" fmla="*/ 710355 h 710355"/>
                <a:gd name="connsiteX167" fmla="*/ 524145 w 588735"/>
                <a:gd name="connsiteY167" fmla="*/ 708101 h 710355"/>
                <a:gd name="connsiteX168" fmla="*/ 518443 w 588735"/>
                <a:gd name="connsiteY168" fmla="*/ 703591 h 710355"/>
                <a:gd name="connsiteX169" fmla="*/ 518443 w 588735"/>
                <a:gd name="connsiteY169" fmla="*/ 704652 h 710355"/>
                <a:gd name="connsiteX170" fmla="*/ 519636 w 588735"/>
                <a:gd name="connsiteY170" fmla="*/ 706907 h 710355"/>
                <a:gd name="connsiteX171" fmla="*/ 519636 w 588735"/>
                <a:gd name="connsiteY171" fmla="*/ 708101 h 710355"/>
                <a:gd name="connsiteX172" fmla="*/ 516320 w 588735"/>
                <a:gd name="connsiteY172" fmla="*/ 708101 h 710355"/>
                <a:gd name="connsiteX173" fmla="*/ 514066 w 588735"/>
                <a:gd name="connsiteY173" fmla="*/ 700275 h 710355"/>
                <a:gd name="connsiteX174" fmla="*/ 462341 w 588735"/>
                <a:gd name="connsiteY174" fmla="*/ 667649 h 710355"/>
                <a:gd name="connsiteX175" fmla="*/ 426399 w 588735"/>
                <a:gd name="connsiteY175" fmla="*/ 646296 h 710355"/>
                <a:gd name="connsiteX176" fmla="*/ 425337 w 588735"/>
                <a:gd name="connsiteY176" fmla="*/ 645235 h 710355"/>
                <a:gd name="connsiteX177" fmla="*/ 426399 w 588735"/>
                <a:gd name="connsiteY177" fmla="*/ 641920 h 710355"/>
                <a:gd name="connsiteX178" fmla="*/ 430908 w 588735"/>
                <a:gd name="connsiteY178" fmla="*/ 639664 h 710355"/>
                <a:gd name="connsiteX179" fmla="*/ 429714 w 588735"/>
                <a:gd name="connsiteY179" fmla="*/ 636349 h 710355"/>
                <a:gd name="connsiteX180" fmla="*/ 427460 w 588735"/>
                <a:gd name="connsiteY180" fmla="*/ 634094 h 710355"/>
                <a:gd name="connsiteX181" fmla="*/ 424144 w 588735"/>
                <a:gd name="connsiteY181" fmla="*/ 634094 h 710355"/>
                <a:gd name="connsiteX182" fmla="*/ 424144 w 588735"/>
                <a:gd name="connsiteY182" fmla="*/ 635155 h 710355"/>
                <a:gd name="connsiteX183" fmla="*/ 423083 w 588735"/>
                <a:gd name="connsiteY183" fmla="*/ 636349 h 710355"/>
                <a:gd name="connsiteX184" fmla="*/ 423083 w 588735"/>
                <a:gd name="connsiteY184" fmla="*/ 637410 h 710355"/>
                <a:gd name="connsiteX185" fmla="*/ 421889 w 588735"/>
                <a:gd name="connsiteY185" fmla="*/ 637410 h 710355"/>
                <a:gd name="connsiteX186" fmla="*/ 421889 w 588735"/>
                <a:gd name="connsiteY186" fmla="*/ 638471 h 710355"/>
                <a:gd name="connsiteX187" fmla="*/ 420828 w 588735"/>
                <a:gd name="connsiteY187" fmla="*/ 639664 h 710355"/>
                <a:gd name="connsiteX188" fmla="*/ 419767 w 588735"/>
                <a:gd name="connsiteY188" fmla="*/ 638471 h 710355"/>
                <a:gd name="connsiteX189" fmla="*/ 417512 w 588735"/>
                <a:gd name="connsiteY189" fmla="*/ 640726 h 710355"/>
                <a:gd name="connsiteX190" fmla="*/ 415258 w 588735"/>
                <a:gd name="connsiteY190" fmla="*/ 638471 h 710355"/>
                <a:gd name="connsiteX191" fmla="*/ 406239 w 588735"/>
                <a:gd name="connsiteY191" fmla="*/ 632900 h 710355"/>
                <a:gd name="connsiteX192" fmla="*/ 359023 w 588735"/>
                <a:gd name="connsiteY192" fmla="*/ 620566 h 710355"/>
                <a:gd name="connsiteX193" fmla="*/ 335416 w 588735"/>
                <a:gd name="connsiteY193" fmla="*/ 589133 h 710355"/>
                <a:gd name="connsiteX194" fmla="*/ 312869 w 588735"/>
                <a:gd name="connsiteY194" fmla="*/ 557700 h 710355"/>
                <a:gd name="connsiteX195" fmla="*/ 256635 w 588735"/>
                <a:gd name="connsiteY195" fmla="*/ 516055 h 710355"/>
                <a:gd name="connsiteX196" fmla="*/ 220693 w 588735"/>
                <a:gd name="connsiteY196" fmla="*/ 500272 h 710355"/>
                <a:gd name="connsiteX197" fmla="*/ 209419 w 588735"/>
                <a:gd name="connsiteY197" fmla="*/ 498018 h 710355"/>
                <a:gd name="connsiteX198" fmla="*/ 189127 w 588735"/>
                <a:gd name="connsiteY198" fmla="*/ 496956 h 710355"/>
                <a:gd name="connsiteX199" fmla="*/ 165519 w 588735"/>
                <a:gd name="connsiteY199" fmla="*/ 483429 h 710355"/>
                <a:gd name="connsiteX200" fmla="*/ 119365 w 588735"/>
                <a:gd name="connsiteY200" fmla="*/ 460882 h 710355"/>
                <a:gd name="connsiteX201" fmla="*/ 104776 w 588735"/>
                <a:gd name="connsiteY201" fmla="*/ 453057 h 710355"/>
                <a:gd name="connsiteX202" fmla="*/ 119365 w 588735"/>
                <a:gd name="connsiteY202" fmla="*/ 415921 h 710355"/>
                <a:gd name="connsiteX203" fmla="*/ 124935 w 588735"/>
                <a:gd name="connsiteY203" fmla="*/ 412605 h 710355"/>
                <a:gd name="connsiteX204" fmla="*/ 123874 w 588735"/>
                <a:gd name="connsiteY204" fmla="*/ 410351 h 710355"/>
                <a:gd name="connsiteX205" fmla="*/ 120559 w 588735"/>
                <a:gd name="connsiteY205" fmla="*/ 412605 h 710355"/>
                <a:gd name="connsiteX206" fmla="*/ 125068 w 588735"/>
                <a:gd name="connsiteY206" fmla="*/ 400271 h 710355"/>
                <a:gd name="connsiteX207" fmla="*/ 128516 w 588735"/>
                <a:gd name="connsiteY207" fmla="*/ 401332 h 710355"/>
                <a:gd name="connsiteX208" fmla="*/ 129577 w 588735"/>
                <a:gd name="connsiteY208" fmla="*/ 400271 h 710355"/>
                <a:gd name="connsiteX209" fmla="*/ 126262 w 588735"/>
                <a:gd name="connsiteY209" fmla="*/ 399210 h 710355"/>
                <a:gd name="connsiteX210" fmla="*/ 127455 w 588735"/>
                <a:gd name="connsiteY210" fmla="*/ 396955 h 710355"/>
                <a:gd name="connsiteX211" fmla="*/ 140984 w 588735"/>
                <a:gd name="connsiteY211" fmla="*/ 363268 h 710355"/>
                <a:gd name="connsiteX212" fmla="*/ 133158 w 588735"/>
                <a:gd name="connsiteY212" fmla="*/ 342976 h 710355"/>
                <a:gd name="connsiteX213" fmla="*/ 134352 w 588735"/>
                <a:gd name="connsiteY213" fmla="*/ 340721 h 710355"/>
                <a:gd name="connsiteX214" fmla="*/ 133158 w 588735"/>
                <a:gd name="connsiteY214" fmla="*/ 339527 h 710355"/>
                <a:gd name="connsiteX215" fmla="*/ 130904 w 588735"/>
                <a:gd name="connsiteY215" fmla="*/ 338467 h 710355"/>
                <a:gd name="connsiteX216" fmla="*/ 129710 w 588735"/>
                <a:gd name="connsiteY216" fmla="*/ 335151 h 710355"/>
                <a:gd name="connsiteX217" fmla="*/ 131965 w 588735"/>
                <a:gd name="connsiteY217" fmla="*/ 335151 h 710355"/>
                <a:gd name="connsiteX218" fmla="*/ 138729 w 588735"/>
                <a:gd name="connsiteY218" fmla="*/ 337406 h 710355"/>
                <a:gd name="connsiteX219" fmla="*/ 137535 w 588735"/>
                <a:gd name="connsiteY219" fmla="*/ 338599 h 710355"/>
                <a:gd name="connsiteX220" fmla="*/ 139790 w 588735"/>
                <a:gd name="connsiteY220" fmla="*/ 339660 h 710355"/>
                <a:gd name="connsiteX221" fmla="*/ 140851 w 588735"/>
                <a:gd name="connsiteY221" fmla="*/ 337406 h 710355"/>
                <a:gd name="connsiteX222" fmla="*/ 138596 w 588735"/>
                <a:gd name="connsiteY222" fmla="*/ 335151 h 710355"/>
                <a:gd name="connsiteX223" fmla="*/ 137402 w 588735"/>
                <a:gd name="connsiteY223" fmla="*/ 332896 h 710355"/>
                <a:gd name="connsiteX224" fmla="*/ 135148 w 588735"/>
                <a:gd name="connsiteY224" fmla="*/ 333957 h 710355"/>
                <a:gd name="connsiteX225" fmla="*/ 132893 w 588735"/>
                <a:gd name="connsiteY225" fmla="*/ 332896 h 710355"/>
                <a:gd name="connsiteX226" fmla="*/ 131832 w 588735"/>
                <a:gd name="connsiteY226" fmla="*/ 328387 h 710355"/>
                <a:gd name="connsiteX227" fmla="*/ 132893 w 588735"/>
                <a:gd name="connsiteY227" fmla="*/ 326132 h 710355"/>
                <a:gd name="connsiteX228" fmla="*/ 136341 w 588735"/>
                <a:gd name="connsiteY228" fmla="*/ 326132 h 710355"/>
                <a:gd name="connsiteX229" fmla="*/ 136341 w 588735"/>
                <a:gd name="connsiteY229" fmla="*/ 328387 h 710355"/>
                <a:gd name="connsiteX230" fmla="*/ 138596 w 588735"/>
                <a:gd name="connsiteY230" fmla="*/ 329447 h 710355"/>
                <a:gd name="connsiteX231" fmla="*/ 140851 w 588735"/>
                <a:gd name="connsiteY231" fmla="*/ 329447 h 710355"/>
                <a:gd name="connsiteX232" fmla="*/ 144299 w 588735"/>
                <a:gd name="connsiteY232" fmla="*/ 332896 h 710355"/>
                <a:gd name="connsiteX233" fmla="*/ 148809 w 588735"/>
                <a:gd name="connsiteY233" fmla="*/ 335151 h 710355"/>
                <a:gd name="connsiteX234" fmla="*/ 152257 w 588735"/>
                <a:gd name="connsiteY234" fmla="*/ 338467 h 710355"/>
                <a:gd name="connsiteX235" fmla="*/ 154511 w 588735"/>
                <a:gd name="connsiteY235" fmla="*/ 339527 h 710355"/>
                <a:gd name="connsiteX236" fmla="*/ 159021 w 588735"/>
                <a:gd name="connsiteY236" fmla="*/ 342976 h 710355"/>
                <a:gd name="connsiteX237" fmla="*/ 159021 w 588735"/>
                <a:gd name="connsiteY237" fmla="*/ 339527 h 710355"/>
                <a:gd name="connsiteX238" fmla="*/ 162336 w 588735"/>
                <a:gd name="connsiteY238" fmla="*/ 339527 h 710355"/>
                <a:gd name="connsiteX239" fmla="*/ 166846 w 588735"/>
                <a:gd name="connsiteY239" fmla="*/ 341782 h 710355"/>
                <a:gd name="connsiteX240" fmla="*/ 169101 w 588735"/>
                <a:gd name="connsiteY240" fmla="*/ 339527 h 710355"/>
                <a:gd name="connsiteX241" fmla="*/ 168039 w 588735"/>
                <a:gd name="connsiteY241" fmla="*/ 338467 h 710355"/>
                <a:gd name="connsiteX242" fmla="*/ 166979 w 588735"/>
                <a:gd name="connsiteY242" fmla="*/ 338467 h 710355"/>
                <a:gd name="connsiteX243" fmla="*/ 160214 w 588735"/>
                <a:gd name="connsiteY243" fmla="*/ 336211 h 710355"/>
                <a:gd name="connsiteX244" fmla="*/ 157960 w 588735"/>
                <a:gd name="connsiteY244" fmla="*/ 332896 h 710355"/>
                <a:gd name="connsiteX245" fmla="*/ 153450 w 588735"/>
                <a:gd name="connsiteY245" fmla="*/ 330641 h 710355"/>
                <a:gd name="connsiteX246" fmla="*/ 151196 w 588735"/>
                <a:gd name="connsiteY246" fmla="*/ 328387 h 710355"/>
                <a:gd name="connsiteX247" fmla="*/ 147880 w 588735"/>
                <a:gd name="connsiteY247" fmla="*/ 329447 h 710355"/>
                <a:gd name="connsiteX248" fmla="*/ 145625 w 588735"/>
                <a:gd name="connsiteY248" fmla="*/ 328387 h 710355"/>
                <a:gd name="connsiteX249" fmla="*/ 142310 w 588735"/>
                <a:gd name="connsiteY249" fmla="*/ 328387 h 710355"/>
                <a:gd name="connsiteX250" fmla="*/ 137800 w 588735"/>
                <a:gd name="connsiteY250" fmla="*/ 323877 h 710355"/>
                <a:gd name="connsiteX251" fmla="*/ 136739 w 588735"/>
                <a:gd name="connsiteY251" fmla="*/ 322816 h 710355"/>
                <a:gd name="connsiteX252" fmla="*/ 127721 w 588735"/>
                <a:gd name="connsiteY252" fmla="*/ 326132 h 710355"/>
                <a:gd name="connsiteX253" fmla="*/ 123211 w 588735"/>
                <a:gd name="connsiteY253" fmla="*/ 313797 h 710355"/>
                <a:gd name="connsiteX254" fmla="*/ 123211 w 588735"/>
                <a:gd name="connsiteY254" fmla="*/ 310482 h 710355"/>
                <a:gd name="connsiteX255" fmla="*/ 122017 w 588735"/>
                <a:gd name="connsiteY255" fmla="*/ 310482 h 710355"/>
                <a:gd name="connsiteX256" fmla="*/ 116447 w 588735"/>
                <a:gd name="connsiteY256" fmla="*/ 295893 h 710355"/>
                <a:gd name="connsiteX257" fmla="*/ 108622 w 588735"/>
                <a:gd name="connsiteY257" fmla="*/ 274540 h 710355"/>
                <a:gd name="connsiteX258" fmla="*/ 82760 w 588735"/>
                <a:gd name="connsiteY258" fmla="*/ 228385 h 710355"/>
                <a:gd name="connsiteX259" fmla="*/ 88330 w 588735"/>
                <a:gd name="connsiteY259" fmla="*/ 220560 h 710355"/>
                <a:gd name="connsiteX260" fmla="*/ 87269 w 588735"/>
                <a:gd name="connsiteY260" fmla="*/ 220560 h 710355"/>
                <a:gd name="connsiteX261" fmla="*/ 81699 w 588735"/>
                <a:gd name="connsiteY261" fmla="*/ 226130 h 710355"/>
                <a:gd name="connsiteX262" fmla="*/ 78383 w 588735"/>
                <a:gd name="connsiteY262" fmla="*/ 219366 h 710355"/>
                <a:gd name="connsiteX263" fmla="*/ 80638 w 588735"/>
                <a:gd name="connsiteY263" fmla="*/ 216051 h 710355"/>
                <a:gd name="connsiteX264" fmla="*/ 83953 w 588735"/>
                <a:gd name="connsiteY264" fmla="*/ 212735 h 710355"/>
                <a:gd name="connsiteX265" fmla="*/ 83953 w 588735"/>
                <a:gd name="connsiteY265" fmla="*/ 207032 h 710355"/>
                <a:gd name="connsiteX266" fmla="*/ 86208 w 588735"/>
                <a:gd name="connsiteY266" fmla="*/ 207032 h 710355"/>
                <a:gd name="connsiteX267" fmla="*/ 86208 w 588735"/>
                <a:gd name="connsiteY267" fmla="*/ 205971 h 710355"/>
                <a:gd name="connsiteX268" fmla="*/ 88463 w 588735"/>
                <a:gd name="connsiteY268" fmla="*/ 205971 h 710355"/>
                <a:gd name="connsiteX269" fmla="*/ 88463 w 588735"/>
                <a:gd name="connsiteY269" fmla="*/ 207032 h 710355"/>
                <a:gd name="connsiteX270" fmla="*/ 89524 w 588735"/>
                <a:gd name="connsiteY270" fmla="*/ 208226 h 710355"/>
                <a:gd name="connsiteX271" fmla="*/ 91778 w 588735"/>
                <a:gd name="connsiteY271" fmla="*/ 209286 h 710355"/>
                <a:gd name="connsiteX272" fmla="*/ 87269 w 588735"/>
                <a:gd name="connsiteY272" fmla="*/ 214857 h 710355"/>
                <a:gd name="connsiteX273" fmla="*/ 88330 w 588735"/>
                <a:gd name="connsiteY273" fmla="*/ 216051 h 710355"/>
                <a:gd name="connsiteX274" fmla="*/ 91778 w 588735"/>
                <a:gd name="connsiteY274" fmla="*/ 211542 h 710355"/>
                <a:gd name="connsiteX275" fmla="*/ 95094 w 588735"/>
                <a:gd name="connsiteY275" fmla="*/ 201462 h 710355"/>
                <a:gd name="connsiteX276" fmla="*/ 92840 w 588735"/>
                <a:gd name="connsiteY276" fmla="*/ 200401 h 710355"/>
                <a:gd name="connsiteX277" fmla="*/ 93900 w 588735"/>
                <a:gd name="connsiteY277" fmla="*/ 195892 h 710355"/>
                <a:gd name="connsiteX278" fmla="*/ 93900 w 588735"/>
                <a:gd name="connsiteY278" fmla="*/ 192576 h 710355"/>
                <a:gd name="connsiteX279" fmla="*/ 92840 w 588735"/>
                <a:gd name="connsiteY279" fmla="*/ 192576 h 710355"/>
                <a:gd name="connsiteX280" fmla="*/ 92840 w 588735"/>
                <a:gd name="connsiteY280" fmla="*/ 190321 h 710355"/>
                <a:gd name="connsiteX281" fmla="*/ 90585 w 588735"/>
                <a:gd name="connsiteY281" fmla="*/ 189128 h 710355"/>
                <a:gd name="connsiteX282" fmla="*/ 90585 w 588735"/>
                <a:gd name="connsiteY282" fmla="*/ 193636 h 710355"/>
                <a:gd name="connsiteX283" fmla="*/ 89524 w 588735"/>
                <a:gd name="connsiteY283" fmla="*/ 193636 h 710355"/>
                <a:gd name="connsiteX284" fmla="*/ 89524 w 588735"/>
                <a:gd name="connsiteY284" fmla="*/ 191382 h 710355"/>
                <a:gd name="connsiteX285" fmla="*/ 88463 w 588735"/>
                <a:gd name="connsiteY285" fmla="*/ 190321 h 710355"/>
                <a:gd name="connsiteX286" fmla="*/ 82892 w 588735"/>
                <a:gd name="connsiteY286" fmla="*/ 208359 h 710355"/>
                <a:gd name="connsiteX287" fmla="*/ 82892 w 588735"/>
                <a:gd name="connsiteY287" fmla="*/ 209419 h 710355"/>
                <a:gd name="connsiteX288" fmla="*/ 80638 w 588735"/>
                <a:gd name="connsiteY288" fmla="*/ 211674 h 710355"/>
                <a:gd name="connsiteX289" fmla="*/ 80638 w 588735"/>
                <a:gd name="connsiteY289" fmla="*/ 212868 h 710355"/>
                <a:gd name="connsiteX290" fmla="*/ 79577 w 588735"/>
                <a:gd name="connsiteY290" fmla="*/ 211674 h 710355"/>
                <a:gd name="connsiteX291" fmla="*/ 77322 w 588735"/>
                <a:gd name="connsiteY291" fmla="*/ 214990 h 710355"/>
                <a:gd name="connsiteX292" fmla="*/ 76261 w 588735"/>
                <a:gd name="connsiteY292" fmla="*/ 216183 h 710355"/>
                <a:gd name="connsiteX293" fmla="*/ 71752 w 588735"/>
                <a:gd name="connsiteY293" fmla="*/ 208359 h 710355"/>
                <a:gd name="connsiteX294" fmla="*/ 74006 w 588735"/>
                <a:gd name="connsiteY294" fmla="*/ 201595 h 710355"/>
                <a:gd name="connsiteX295" fmla="*/ 74006 w 588735"/>
                <a:gd name="connsiteY295" fmla="*/ 196024 h 710355"/>
                <a:gd name="connsiteX296" fmla="*/ 72945 w 588735"/>
                <a:gd name="connsiteY296" fmla="*/ 193769 h 710355"/>
                <a:gd name="connsiteX297" fmla="*/ 71884 w 588735"/>
                <a:gd name="connsiteY297" fmla="*/ 197085 h 710355"/>
                <a:gd name="connsiteX298" fmla="*/ 72945 w 588735"/>
                <a:gd name="connsiteY298" fmla="*/ 197085 h 710355"/>
                <a:gd name="connsiteX299" fmla="*/ 72945 w 588735"/>
                <a:gd name="connsiteY299" fmla="*/ 202788 h 710355"/>
                <a:gd name="connsiteX300" fmla="*/ 70691 w 588735"/>
                <a:gd name="connsiteY300" fmla="*/ 206104 h 710355"/>
                <a:gd name="connsiteX301" fmla="*/ 69630 w 588735"/>
                <a:gd name="connsiteY301" fmla="*/ 204910 h 710355"/>
                <a:gd name="connsiteX302" fmla="*/ 69630 w 588735"/>
                <a:gd name="connsiteY302" fmla="*/ 201595 h 710355"/>
                <a:gd name="connsiteX303" fmla="*/ 71884 w 588735"/>
                <a:gd name="connsiteY303" fmla="*/ 200533 h 710355"/>
                <a:gd name="connsiteX304" fmla="*/ 69630 w 588735"/>
                <a:gd name="connsiteY304" fmla="*/ 199339 h 710355"/>
                <a:gd name="connsiteX305" fmla="*/ 68568 w 588735"/>
                <a:gd name="connsiteY305" fmla="*/ 201595 h 710355"/>
                <a:gd name="connsiteX306" fmla="*/ 66314 w 588735"/>
                <a:gd name="connsiteY306" fmla="*/ 199339 h 710355"/>
                <a:gd name="connsiteX307" fmla="*/ 66314 w 588735"/>
                <a:gd name="connsiteY307" fmla="*/ 196024 h 710355"/>
                <a:gd name="connsiteX308" fmla="*/ 65120 w 588735"/>
                <a:gd name="connsiteY308" fmla="*/ 196024 h 710355"/>
                <a:gd name="connsiteX309" fmla="*/ 60611 w 588735"/>
                <a:gd name="connsiteY309" fmla="*/ 188199 h 710355"/>
                <a:gd name="connsiteX310" fmla="*/ 63926 w 588735"/>
                <a:gd name="connsiteY310" fmla="*/ 182629 h 710355"/>
                <a:gd name="connsiteX311" fmla="*/ 66181 w 588735"/>
                <a:gd name="connsiteY311" fmla="*/ 183689 h 710355"/>
                <a:gd name="connsiteX312" fmla="*/ 64988 w 588735"/>
                <a:gd name="connsiteY312" fmla="*/ 187005 h 710355"/>
                <a:gd name="connsiteX313" fmla="*/ 63926 w 588735"/>
                <a:gd name="connsiteY313" fmla="*/ 185945 h 710355"/>
                <a:gd name="connsiteX314" fmla="*/ 62733 w 588735"/>
                <a:gd name="connsiteY314" fmla="*/ 185945 h 710355"/>
                <a:gd name="connsiteX315" fmla="*/ 63926 w 588735"/>
                <a:gd name="connsiteY315" fmla="*/ 187005 h 710355"/>
                <a:gd name="connsiteX316" fmla="*/ 61672 w 588735"/>
                <a:gd name="connsiteY316" fmla="*/ 189260 h 710355"/>
                <a:gd name="connsiteX317" fmla="*/ 62733 w 588735"/>
                <a:gd name="connsiteY317" fmla="*/ 190454 h 710355"/>
                <a:gd name="connsiteX318" fmla="*/ 66048 w 588735"/>
                <a:gd name="connsiteY318" fmla="*/ 189260 h 710355"/>
                <a:gd name="connsiteX319" fmla="*/ 67110 w 588735"/>
                <a:gd name="connsiteY319" fmla="*/ 187005 h 710355"/>
                <a:gd name="connsiteX320" fmla="*/ 66048 w 588735"/>
                <a:gd name="connsiteY320" fmla="*/ 185945 h 710355"/>
                <a:gd name="connsiteX321" fmla="*/ 67110 w 588735"/>
                <a:gd name="connsiteY321" fmla="*/ 184883 h 710355"/>
                <a:gd name="connsiteX322" fmla="*/ 69364 w 588735"/>
                <a:gd name="connsiteY322" fmla="*/ 184883 h 710355"/>
                <a:gd name="connsiteX323" fmla="*/ 70425 w 588735"/>
                <a:gd name="connsiteY323" fmla="*/ 187138 h 710355"/>
                <a:gd name="connsiteX324" fmla="*/ 71619 w 588735"/>
                <a:gd name="connsiteY324" fmla="*/ 186077 h 710355"/>
                <a:gd name="connsiteX325" fmla="*/ 72680 w 588735"/>
                <a:gd name="connsiteY325" fmla="*/ 185016 h 710355"/>
                <a:gd name="connsiteX326" fmla="*/ 70425 w 588735"/>
                <a:gd name="connsiteY326" fmla="*/ 181568 h 710355"/>
                <a:gd name="connsiteX327" fmla="*/ 68171 w 588735"/>
                <a:gd name="connsiteY327" fmla="*/ 179313 h 710355"/>
                <a:gd name="connsiteX328" fmla="*/ 62600 w 588735"/>
                <a:gd name="connsiteY328" fmla="*/ 181568 h 710355"/>
                <a:gd name="connsiteX329" fmla="*/ 61539 w 588735"/>
                <a:gd name="connsiteY329" fmla="*/ 178252 h 710355"/>
                <a:gd name="connsiteX330" fmla="*/ 55969 w 588735"/>
                <a:gd name="connsiteY330" fmla="*/ 177058 h 710355"/>
                <a:gd name="connsiteX331" fmla="*/ 53714 w 588735"/>
                <a:gd name="connsiteY331" fmla="*/ 177058 h 710355"/>
                <a:gd name="connsiteX332" fmla="*/ 52653 w 588735"/>
                <a:gd name="connsiteY332" fmla="*/ 175998 h 710355"/>
                <a:gd name="connsiteX333" fmla="*/ 57163 w 588735"/>
                <a:gd name="connsiteY333" fmla="*/ 172682 h 710355"/>
                <a:gd name="connsiteX334" fmla="*/ 56101 w 588735"/>
                <a:gd name="connsiteY334" fmla="*/ 170427 h 710355"/>
                <a:gd name="connsiteX335" fmla="*/ 51592 w 588735"/>
                <a:gd name="connsiteY335" fmla="*/ 171488 h 710355"/>
                <a:gd name="connsiteX336" fmla="*/ 51592 w 588735"/>
                <a:gd name="connsiteY336" fmla="*/ 169233 h 710355"/>
                <a:gd name="connsiteX337" fmla="*/ 46022 w 588735"/>
                <a:gd name="connsiteY337" fmla="*/ 169233 h 710355"/>
                <a:gd name="connsiteX338" fmla="*/ 42706 w 588735"/>
                <a:gd name="connsiteY338" fmla="*/ 170427 h 710355"/>
                <a:gd name="connsiteX339" fmla="*/ 37003 w 588735"/>
                <a:gd name="connsiteY339" fmla="*/ 173742 h 710355"/>
                <a:gd name="connsiteX340" fmla="*/ 33687 w 588735"/>
                <a:gd name="connsiteY340" fmla="*/ 179313 h 710355"/>
                <a:gd name="connsiteX341" fmla="*/ 31433 w 588735"/>
                <a:gd name="connsiteY341" fmla="*/ 179313 h 710355"/>
                <a:gd name="connsiteX342" fmla="*/ 26923 w 588735"/>
                <a:gd name="connsiteY342" fmla="*/ 180506 h 710355"/>
                <a:gd name="connsiteX343" fmla="*/ 24669 w 588735"/>
                <a:gd name="connsiteY343" fmla="*/ 181568 h 710355"/>
                <a:gd name="connsiteX344" fmla="*/ 23608 w 588735"/>
                <a:gd name="connsiteY344" fmla="*/ 180506 h 710355"/>
                <a:gd name="connsiteX345" fmla="*/ 22547 w 588735"/>
                <a:gd name="connsiteY345" fmla="*/ 164724 h 710355"/>
                <a:gd name="connsiteX346" fmla="*/ 13528 w 588735"/>
                <a:gd name="connsiteY346" fmla="*/ 148941 h 710355"/>
                <a:gd name="connsiteX347" fmla="*/ 4509 w 588735"/>
                <a:gd name="connsiteY347" fmla="*/ 147880 h 710355"/>
                <a:gd name="connsiteX348" fmla="*/ 0 w 588735"/>
                <a:gd name="connsiteY348" fmla="*/ 127588 h 710355"/>
                <a:gd name="connsiteX349" fmla="*/ 62998 w 588735"/>
                <a:gd name="connsiteY349" fmla="*/ 108490 h 710355"/>
                <a:gd name="connsiteX350" fmla="*/ 67508 w 588735"/>
                <a:gd name="connsiteY350" fmla="*/ 117508 h 710355"/>
                <a:gd name="connsiteX351" fmla="*/ 62998 w 588735"/>
                <a:gd name="connsiteY351" fmla="*/ 141116 h 710355"/>
                <a:gd name="connsiteX352" fmla="*/ 74272 w 588735"/>
                <a:gd name="connsiteY352" fmla="*/ 154644 h 710355"/>
                <a:gd name="connsiteX353" fmla="*/ 82097 w 588735"/>
                <a:gd name="connsiteY353" fmla="*/ 133291 h 710355"/>
                <a:gd name="connsiteX354" fmla="*/ 84351 w 588735"/>
                <a:gd name="connsiteY354" fmla="*/ 99604 h 710355"/>
                <a:gd name="connsiteX355" fmla="*/ 100134 w 588735"/>
                <a:gd name="connsiteY355" fmla="*/ 80505 h 710355"/>
                <a:gd name="connsiteX356" fmla="*/ 110214 w 588735"/>
                <a:gd name="connsiteY356" fmla="*/ 82760 h 710355"/>
                <a:gd name="connsiteX357" fmla="*/ 121487 w 588735"/>
                <a:gd name="connsiteY357" fmla="*/ 99604 h 710355"/>
                <a:gd name="connsiteX358" fmla="*/ 121487 w 588735"/>
                <a:gd name="connsiteY358" fmla="*/ 82760 h 710355"/>
                <a:gd name="connsiteX359" fmla="*/ 111407 w 588735"/>
                <a:gd name="connsiteY359" fmla="*/ 65916 h 710355"/>
                <a:gd name="connsiteX360" fmla="*/ 118172 w 588735"/>
                <a:gd name="connsiteY360" fmla="*/ 53581 h 710355"/>
                <a:gd name="connsiteX361" fmla="*/ 144034 w 588735"/>
                <a:gd name="connsiteY361" fmla="*/ 53581 h 710355"/>
                <a:gd name="connsiteX362" fmla="*/ 167641 w 588735"/>
                <a:gd name="connsiteY362" fmla="*/ 38993 h 710355"/>
                <a:gd name="connsiteX363" fmla="*/ 165387 w 588735"/>
                <a:gd name="connsiteY363" fmla="*/ 37931 h 710355"/>
                <a:gd name="connsiteX364" fmla="*/ 166448 w 588735"/>
                <a:gd name="connsiteY364" fmla="*/ 35677 h 710355"/>
                <a:gd name="connsiteX365" fmla="*/ 168703 w 588735"/>
                <a:gd name="connsiteY365" fmla="*/ 34616 h 710355"/>
                <a:gd name="connsiteX366" fmla="*/ 168703 w 588735"/>
                <a:gd name="connsiteY366" fmla="*/ 32361 h 710355"/>
                <a:gd name="connsiteX367" fmla="*/ 172151 w 588735"/>
                <a:gd name="connsiteY367" fmla="*/ 32361 h 710355"/>
                <a:gd name="connsiteX368" fmla="*/ 170957 w 588735"/>
                <a:gd name="connsiteY368" fmla="*/ 30107 h 710355"/>
                <a:gd name="connsiteX369" fmla="*/ 173212 w 588735"/>
                <a:gd name="connsiteY369" fmla="*/ 30107 h 710355"/>
                <a:gd name="connsiteX370" fmla="*/ 176528 w 588735"/>
                <a:gd name="connsiteY370" fmla="*/ 33422 h 710355"/>
                <a:gd name="connsiteX371" fmla="*/ 179843 w 588735"/>
                <a:gd name="connsiteY371" fmla="*/ 35677 h 710355"/>
                <a:gd name="connsiteX372" fmla="*/ 184353 w 588735"/>
                <a:gd name="connsiteY372" fmla="*/ 36738 h 710355"/>
                <a:gd name="connsiteX373" fmla="*/ 192178 w 588735"/>
                <a:gd name="connsiteY373" fmla="*/ 36738 h 710355"/>
                <a:gd name="connsiteX374" fmla="*/ 197748 w 588735"/>
                <a:gd name="connsiteY374" fmla="*/ 37931 h 710355"/>
                <a:gd name="connsiteX375" fmla="*/ 200003 w 588735"/>
                <a:gd name="connsiteY375" fmla="*/ 35677 h 710355"/>
                <a:gd name="connsiteX376" fmla="*/ 202258 w 588735"/>
                <a:gd name="connsiteY376" fmla="*/ 35677 h 710355"/>
                <a:gd name="connsiteX377" fmla="*/ 204512 w 588735"/>
                <a:gd name="connsiteY377" fmla="*/ 34616 h 710355"/>
                <a:gd name="connsiteX378" fmla="*/ 207828 w 588735"/>
                <a:gd name="connsiteY378" fmla="*/ 34616 h 710355"/>
                <a:gd name="connsiteX379" fmla="*/ 210083 w 588735"/>
                <a:gd name="connsiteY379" fmla="*/ 33422 h 710355"/>
                <a:gd name="connsiteX380" fmla="*/ 213531 w 588735"/>
                <a:gd name="connsiteY380" fmla="*/ 36738 h 710355"/>
                <a:gd name="connsiteX381" fmla="*/ 222550 w 588735"/>
                <a:gd name="connsiteY381" fmla="*/ 38993 h 710355"/>
                <a:gd name="connsiteX382" fmla="*/ 225865 w 588735"/>
                <a:gd name="connsiteY382" fmla="*/ 40186 h 710355"/>
                <a:gd name="connsiteX383" fmla="*/ 228120 w 588735"/>
                <a:gd name="connsiteY383" fmla="*/ 40186 h 710355"/>
                <a:gd name="connsiteX384" fmla="*/ 234884 w 588735"/>
                <a:gd name="connsiteY384" fmla="*/ 43502 h 710355"/>
                <a:gd name="connsiteX385" fmla="*/ 240454 w 588735"/>
                <a:gd name="connsiteY385" fmla="*/ 41247 h 710355"/>
                <a:gd name="connsiteX386" fmla="*/ 246025 w 588735"/>
                <a:gd name="connsiteY386" fmla="*/ 41247 h 710355"/>
                <a:gd name="connsiteX387" fmla="*/ 244964 w 588735"/>
                <a:gd name="connsiteY387" fmla="*/ 38993 h 710355"/>
                <a:gd name="connsiteX388" fmla="*/ 247218 w 588735"/>
                <a:gd name="connsiteY388" fmla="*/ 35677 h 710355"/>
                <a:gd name="connsiteX389" fmla="*/ 251728 w 588735"/>
                <a:gd name="connsiteY389" fmla="*/ 35677 h 710355"/>
                <a:gd name="connsiteX390" fmla="*/ 251728 w 588735"/>
                <a:gd name="connsiteY390" fmla="*/ 34616 h 710355"/>
                <a:gd name="connsiteX391" fmla="*/ 253982 w 588735"/>
                <a:gd name="connsiteY391" fmla="*/ 34616 h 710355"/>
                <a:gd name="connsiteX392" fmla="*/ 257298 w 588735"/>
                <a:gd name="connsiteY392" fmla="*/ 31167 h 710355"/>
                <a:gd name="connsiteX393" fmla="*/ 258359 w 588735"/>
                <a:gd name="connsiteY393" fmla="*/ 28913 h 710355"/>
                <a:gd name="connsiteX394" fmla="*/ 258359 w 588735"/>
                <a:gd name="connsiteY394" fmla="*/ 17640 h 710355"/>
                <a:gd name="connsiteX395" fmla="*/ 257298 w 588735"/>
                <a:gd name="connsiteY395" fmla="*/ 16578 h 710355"/>
                <a:gd name="connsiteX396" fmla="*/ 256237 w 588735"/>
                <a:gd name="connsiteY396" fmla="*/ 14324 h 710355"/>
                <a:gd name="connsiteX397" fmla="*/ 257298 w 588735"/>
                <a:gd name="connsiteY397" fmla="*/ 9814 h 710355"/>
                <a:gd name="connsiteX398" fmla="*/ 258359 w 588735"/>
                <a:gd name="connsiteY398" fmla="*/ 7560 h 710355"/>
                <a:gd name="connsiteX399" fmla="*/ 262868 w 588735"/>
                <a:gd name="connsiteY399" fmla="*/ 7560 h 710355"/>
                <a:gd name="connsiteX400" fmla="*/ 271887 w 588735"/>
                <a:gd name="connsiteY400" fmla="*/ 5305 h 710355"/>
                <a:gd name="connsiteX401" fmla="*/ 280906 w 588735"/>
                <a:gd name="connsiteY401" fmla="*/ 796 h 710355"/>
                <a:gd name="connsiteX402" fmla="*/ 281967 w 588735"/>
                <a:gd name="connsiteY402" fmla="*/ 796 h 71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588735" h="710355">
                  <a:moveTo>
                    <a:pt x="280641" y="0"/>
                  </a:moveTo>
                  <a:lnTo>
                    <a:pt x="275070" y="38197"/>
                  </a:lnTo>
                  <a:lnTo>
                    <a:pt x="277325" y="42706"/>
                  </a:lnTo>
                  <a:lnTo>
                    <a:pt x="278519" y="42706"/>
                  </a:lnTo>
                  <a:lnTo>
                    <a:pt x="280773" y="46022"/>
                  </a:lnTo>
                  <a:lnTo>
                    <a:pt x="281834" y="47216"/>
                  </a:lnTo>
                  <a:lnTo>
                    <a:pt x="283028" y="51725"/>
                  </a:lnTo>
                  <a:lnTo>
                    <a:pt x="281834" y="52786"/>
                  </a:lnTo>
                  <a:lnTo>
                    <a:pt x="278519" y="52786"/>
                  </a:lnTo>
                  <a:lnTo>
                    <a:pt x="277325" y="53980"/>
                  </a:lnTo>
                  <a:lnTo>
                    <a:pt x="272815" y="56234"/>
                  </a:lnTo>
                  <a:lnTo>
                    <a:pt x="271754" y="69762"/>
                  </a:lnTo>
                  <a:lnTo>
                    <a:pt x="272815" y="70823"/>
                  </a:lnTo>
                  <a:lnTo>
                    <a:pt x="272815" y="73078"/>
                  </a:lnTo>
                  <a:lnTo>
                    <a:pt x="270561" y="73078"/>
                  </a:lnTo>
                  <a:lnTo>
                    <a:pt x="268306" y="93370"/>
                  </a:lnTo>
                  <a:lnTo>
                    <a:pt x="255972" y="118171"/>
                  </a:lnTo>
                  <a:lnTo>
                    <a:pt x="254911" y="116978"/>
                  </a:lnTo>
                  <a:lnTo>
                    <a:pt x="254911" y="120294"/>
                  </a:lnTo>
                  <a:lnTo>
                    <a:pt x="253717" y="122548"/>
                  </a:lnTo>
                  <a:lnTo>
                    <a:pt x="250402" y="121487"/>
                  </a:lnTo>
                  <a:lnTo>
                    <a:pt x="249340" y="121487"/>
                  </a:lnTo>
                  <a:lnTo>
                    <a:pt x="249340" y="122548"/>
                  </a:lnTo>
                  <a:lnTo>
                    <a:pt x="252656" y="124803"/>
                  </a:lnTo>
                  <a:lnTo>
                    <a:pt x="250402" y="130373"/>
                  </a:lnTo>
                  <a:lnTo>
                    <a:pt x="249340" y="129312"/>
                  </a:lnTo>
                  <a:lnTo>
                    <a:pt x="248279" y="130373"/>
                  </a:lnTo>
                  <a:lnTo>
                    <a:pt x="249340" y="131434"/>
                  </a:lnTo>
                  <a:lnTo>
                    <a:pt x="247086" y="132495"/>
                  </a:lnTo>
                  <a:lnTo>
                    <a:pt x="248147" y="134750"/>
                  </a:lnTo>
                  <a:lnTo>
                    <a:pt x="247086" y="137005"/>
                  </a:lnTo>
                  <a:cubicBezTo>
                    <a:pt x="259287" y="151992"/>
                    <a:pt x="281967" y="197085"/>
                    <a:pt x="301065" y="198942"/>
                  </a:cubicBezTo>
                  <a:lnTo>
                    <a:pt x="301065" y="200135"/>
                  </a:lnTo>
                  <a:lnTo>
                    <a:pt x="300004" y="200135"/>
                  </a:lnTo>
                  <a:cubicBezTo>
                    <a:pt x="347220" y="234619"/>
                    <a:pt x="398149" y="261807"/>
                    <a:pt x="432765" y="310350"/>
                  </a:cubicBezTo>
                  <a:lnTo>
                    <a:pt x="436213" y="309156"/>
                  </a:lnTo>
                  <a:lnTo>
                    <a:pt x="438468" y="302392"/>
                  </a:lnTo>
                  <a:lnTo>
                    <a:pt x="440722" y="305707"/>
                  </a:lnTo>
                  <a:lnTo>
                    <a:pt x="438468" y="310217"/>
                  </a:lnTo>
                  <a:lnTo>
                    <a:pt x="440722" y="312471"/>
                  </a:lnTo>
                  <a:lnTo>
                    <a:pt x="444171" y="307962"/>
                  </a:lnTo>
                  <a:lnTo>
                    <a:pt x="448680" y="309023"/>
                  </a:lnTo>
                  <a:lnTo>
                    <a:pt x="450935" y="312471"/>
                  </a:lnTo>
                  <a:lnTo>
                    <a:pt x="445364" y="319236"/>
                  </a:lnTo>
                  <a:lnTo>
                    <a:pt x="445364" y="322684"/>
                  </a:lnTo>
                  <a:lnTo>
                    <a:pt x="448680" y="326000"/>
                  </a:lnTo>
                  <a:lnTo>
                    <a:pt x="449741" y="324938"/>
                  </a:lnTo>
                  <a:lnTo>
                    <a:pt x="451996" y="327193"/>
                  </a:lnTo>
                  <a:lnTo>
                    <a:pt x="449741" y="328387"/>
                  </a:lnTo>
                  <a:lnTo>
                    <a:pt x="453057" y="330641"/>
                  </a:lnTo>
                  <a:lnTo>
                    <a:pt x="455311" y="329447"/>
                  </a:lnTo>
                  <a:lnTo>
                    <a:pt x="459821" y="332896"/>
                  </a:lnTo>
                  <a:lnTo>
                    <a:pt x="459821" y="336211"/>
                  </a:lnTo>
                  <a:lnTo>
                    <a:pt x="463136" y="338467"/>
                  </a:lnTo>
                  <a:lnTo>
                    <a:pt x="466452" y="339527"/>
                  </a:lnTo>
                  <a:lnTo>
                    <a:pt x="465391" y="342976"/>
                  </a:lnTo>
                  <a:lnTo>
                    <a:pt x="467646" y="346291"/>
                  </a:lnTo>
                  <a:lnTo>
                    <a:pt x="473216" y="349607"/>
                  </a:lnTo>
                  <a:lnTo>
                    <a:pt x="499079" y="363135"/>
                  </a:lnTo>
                  <a:lnTo>
                    <a:pt x="535021" y="382234"/>
                  </a:lnTo>
                  <a:lnTo>
                    <a:pt x="536082" y="381173"/>
                  </a:lnTo>
                  <a:lnTo>
                    <a:pt x="539398" y="379979"/>
                  </a:lnTo>
                  <a:lnTo>
                    <a:pt x="541652" y="379979"/>
                  </a:lnTo>
                  <a:lnTo>
                    <a:pt x="543907" y="381173"/>
                  </a:lnTo>
                  <a:lnTo>
                    <a:pt x="544968" y="382234"/>
                  </a:lnTo>
                  <a:lnTo>
                    <a:pt x="544968" y="383295"/>
                  </a:lnTo>
                  <a:lnTo>
                    <a:pt x="541520" y="381040"/>
                  </a:lnTo>
                  <a:lnTo>
                    <a:pt x="537010" y="383295"/>
                  </a:lnTo>
                  <a:lnTo>
                    <a:pt x="557302" y="393374"/>
                  </a:lnTo>
                  <a:lnTo>
                    <a:pt x="583165" y="406902"/>
                  </a:lnTo>
                  <a:lnTo>
                    <a:pt x="575340" y="416982"/>
                  </a:lnTo>
                  <a:lnTo>
                    <a:pt x="578656" y="419237"/>
                  </a:lnTo>
                  <a:lnTo>
                    <a:pt x="577594" y="420298"/>
                  </a:lnTo>
                  <a:lnTo>
                    <a:pt x="580910" y="420298"/>
                  </a:lnTo>
                  <a:lnTo>
                    <a:pt x="588735" y="422552"/>
                  </a:lnTo>
                  <a:lnTo>
                    <a:pt x="587674" y="425868"/>
                  </a:lnTo>
                  <a:lnTo>
                    <a:pt x="578656" y="422552"/>
                  </a:lnTo>
                  <a:lnTo>
                    <a:pt x="578656" y="425868"/>
                  </a:lnTo>
                  <a:lnTo>
                    <a:pt x="573085" y="423614"/>
                  </a:lnTo>
                  <a:lnTo>
                    <a:pt x="568576" y="420298"/>
                  </a:lnTo>
                  <a:lnTo>
                    <a:pt x="567382" y="422552"/>
                  </a:lnTo>
                  <a:lnTo>
                    <a:pt x="566321" y="422552"/>
                  </a:lnTo>
                  <a:lnTo>
                    <a:pt x="565260" y="421359"/>
                  </a:lnTo>
                  <a:lnTo>
                    <a:pt x="564199" y="421359"/>
                  </a:lnTo>
                  <a:lnTo>
                    <a:pt x="564199" y="422552"/>
                  </a:lnTo>
                  <a:lnTo>
                    <a:pt x="555180" y="419237"/>
                  </a:lnTo>
                  <a:lnTo>
                    <a:pt x="545101" y="421491"/>
                  </a:lnTo>
                  <a:lnTo>
                    <a:pt x="529318" y="438335"/>
                  </a:lnTo>
                  <a:lnTo>
                    <a:pt x="519238" y="460882"/>
                  </a:lnTo>
                  <a:lnTo>
                    <a:pt x="514729" y="468707"/>
                  </a:lnTo>
                  <a:lnTo>
                    <a:pt x="509158" y="490060"/>
                  </a:lnTo>
                  <a:lnTo>
                    <a:pt x="503588" y="488999"/>
                  </a:lnTo>
                  <a:lnTo>
                    <a:pt x="502395" y="490060"/>
                  </a:lnTo>
                  <a:lnTo>
                    <a:pt x="500140" y="490060"/>
                  </a:lnTo>
                  <a:lnTo>
                    <a:pt x="498946" y="491254"/>
                  </a:lnTo>
                  <a:lnTo>
                    <a:pt x="501201" y="492315"/>
                  </a:lnTo>
                  <a:lnTo>
                    <a:pt x="502262" y="495631"/>
                  </a:lnTo>
                  <a:lnTo>
                    <a:pt x="501201" y="495631"/>
                  </a:lnTo>
                  <a:lnTo>
                    <a:pt x="501201" y="497885"/>
                  </a:lnTo>
                  <a:lnTo>
                    <a:pt x="503455" y="499079"/>
                  </a:lnTo>
                  <a:lnTo>
                    <a:pt x="503455" y="501333"/>
                  </a:lnTo>
                  <a:lnTo>
                    <a:pt x="502262" y="501333"/>
                  </a:lnTo>
                  <a:lnTo>
                    <a:pt x="501201" y="499079"/>
                  </a:lnTo>
                  <a:lnTo>
                    <a:pt x="498946" y="501333"/>
                  </a:lnTo>
                  <a:lnTo>
                    <a:pt x="495630" y="501333"/>
                  </a:lnTo>
                  <a:lnTo>
                    <a:pt x="496691" y="518177"/>
                  </a:lnTo>
                  <a:lnTo>
                    <a:pt x="496691" y="521626"/>
                  </a:lnTo>
                  <a:lnTo>
                    <a:pt x="497753" y="521626"/>
                  </a:lnTo>
                  <a:lnTo>
                    <a:pt x="498946" y="520432"/>
                  </a:lnTo>
                  <a:lnTo>
                    <a:pt x="497753" y="515923"/>
                  </a:lnTo>
                  <a:lnTo>
                    <a:pt x="498946" y="514862"/>
                  </a:lnTo>
                  <a:lnTo>
                    <a:pt x="503455" y="517116"/>
                  </a:lnTo>
                  <a:lnTo>
                    <a:pt x="514729" y="527196"/>
                  </a:lnTo>
                  <a:lnTo>
                    <a:pt x="519238" y="532766"/>
                  </a:lnTo>
                  <a:lnTo>
                    <a:pt x="518045" y="535021"/>
                  </a:lnTo>
                  <a:lnTo>
                    <a:pt x="513535" y="530512"/>
                  </a:lnTo>
                  <a:lnTo>
                    <a:pt x="510220" y="529451"/>
                  </a:lnTo>
                  <a:lnTo>
                    <a:pt x="507965" y="527196"/>
                  </a:lnTo>
                  <a:lnTo>
                    <a:pt x="503455" y="531705"/>
                  </a:lnTo>
                  <a:lnTo>
                    <a:pt x="507965" y="533960"/>
                  </a:lnTo>
                  <a:lnTo>
                    <a:pt x="507965" y="536215"/>
                  </a:lnTo>
                  <a:lnTo>
                    <a:pt x="510220" y="539663"/>
                  </a:lnTo>
                  <a:lnTo>
                    <a:pt x="507965" y="538469"/>
                  </a:lnTo>
                  <a:lnTo>
                    <a:pt x="507965" y="539663"/>
                  </a:lnTo>
                  <a:lnTo>
                    <a:pt x="505710" y="537409"/>
                  </a:lnTo>
                  <a:lnTo>
                    <a:pt x="506904" y="535153"/>
                  </a:lnTo>
                  <a:lnTo>
                    <a:pt x="503588" y="531838"/>
                  </a:lnTo>
                  <a:lnTo>
                    <a:pt x="500273" y="531838"/>
                  </a:lnTo>
                  <a:lnTo>
                    <a:pt x="498018" y="526135"/>
                  </a:lnTo>
                  <a:lnTo>
                    <a:pt x="496957" y="526135"/>
                  </a:lnTo>
                  <a:lnTo>
                    <a:pt x="495896" y="536215"/>
                  </a:lnTo>
                  <a:lnTo>
                    <a:pt x="499211" y="536215"/>
                  </a:lnTo>
                  <a:lnTo>
                    <a:pt x="498018" y="537409"/>
                  </a:lnTo>
                  <a:lnTo>
                    <a:pt x="495763" y="538469"/>
                  </a:lnTo>
                  <a:lnTo>
                    <a:pt x="495763" y="542979"/>
                  </a:lnTo>
                  <a:lnTo>
                    <a:pt x="526135" y="562077"/>
                  </a:lnTo>
                  <a:lnTo>
                    <a:pt x="553191" y="589133"/>
                  </a:lnTo>
                  <a:lnTo>
                    <a:pt x="534093" y="625076"/>
                  </a:lnTo>
                  <a:lnTo>
                    <a:pt x="533032" y="635155"/>
                  </a:lnTo>
                  <a:lnTo>
                    <a:pt x="538602" y="636349"/>
                  </a:lnTo>
                  <a:lnTo>
                    <a:pt x="538602" y="635155"/>
                  </a:lnTo>
                  <a:lnTo>
                    <a:pt x="541918" y="635155"/>
                  </a:lnTo>
                  <a:lnTo>
                    <a:pt x="546427" y="636349"/>
                  </a:lnTo>
                  <a:lnTo>
                    <a:pt x="545366" y="639664"/>
                  </a:lnTo>
                  <a:lnTo>
                    <a:pt x="533032" y="637410"/>
                  </a:lnTo>
                  <a:lnTo>
                    <a:pt x="529716" y="641920"/>
                  </a:lnTo>
                  <a:lnTo>
                    <a:pt x="531970" y="644174"/>
                  </a:lnTo>
                  <a:lnTo>
                    <a:pt x="533032" y="642980"/>
                  </a:lnTo>
                  <a:lnTo>
                    <a:pt x="533032" y="646296"/>
                  </a:lnTo>
                  <a:lnTo>
                    <a:pt x="536347" y="653060"/>
                  </a:lnTo>
                  <a:lnTo>
                    <a:pt x="554385" y="692451"/>
                  </a:lnTo>
                  <a:lnTo>
                    <a:pt x="544305" y="699214"/>
                  </a:lnTo>
                  <a:lnTo>
                    <a:pt x="540989" y="695898"/>
                  </a:lnTo>
                  <a:lnTo>
                    <a:pt x="537673" y="693644"/>
                  </a:lnTo>
                  <a:lnTo>
                    <a:pt x="536612" y="694705"/>
                  </a:lnTo>
                  <a:lnTo>
                    <a:pt x="538867" y="696960"/>
                  </a:lnTo>
                  <a:lnTo>
                    <a:pt x="541122" y="696960"/>
                  </a:lnTo>
                  <a:lnTo>
                    <a:pt x="541122" y="698154"/>
                  </a:lnTo>
                  <a:lnTo>
                    <a:pt x="542183" y="700408"/>
                  </a:lnTo>
                  <a:lnTo>
                    <a:pt x="537673" y="703724"/>
                  </a:lnTo>
                  <a:lnTo>
                    <a:pt x="536612" y="702530"/>
                  </a:lnTo>
                  <a:lnTo>
                    <a:pt x="537673" y="700275"/>
                  </a:lnTo>
                  <a:lnTo>
                    <a:pt x="533164" y="699082"/>
                  </a:lnTo>
                  <a:lnTo>
                    <a:pt x="530910" y="701337"/>
                  </a:lnTo>
                  <a:lnTo>
                    <a:pt x="528655" y="700275"/>
                  </a:lnTo>
                  <a:lnTo>
                    <a:pt x="528655" y="709294"/>
                  </a:lnTo>
                  <a:lnTo>
                    <a:pt x="526400" y="710355"/>
                  </a:lnTo>
                  <a:lnTo>
                    <a:pt x="524145" y="708101"/>
                  </a:lnTo>
                  <a:lnTo>
                    <a:pt x="518443" y="703591"/>
                  </a:lnTo>
                  <a:lnTo>
                    <a:pt x="518443" y="704652"/>
                  </a:lnTo>
                  <a:lnTo>
                    <a:pt x="519636" y="706907"/>
                  </a:lnTo>
                  <a:lnTo>
                    <a:pt x="519636" y="708101"/>
                  </a:lnTo>
                  <a:lnTo>
                    <a:pt x="516320" y="708101"/>
                  </a:lnTo>
                  <a:lnTo>
                    <a:pt x="514066" y="700275"/>
                  </a:lnTo>
                  <a:lnTo>
                    <a:pt x="462341" y="667649"/>
                  </a:lnTo>
                  <a:lnTo>
                    <a:pt x="426399" y="646296"/>
                  </a:lnTo>
                  <a:lnTo>
                    <a:pt x="425337" y="645235"/>
                  </a:lnTo>
                  <a:lnTo>
                    <a:pt x="426399" y="641920"/>
                  </a:lnTo>
                  <a:lnTo>
                    <a:pt x="430908" y="639664"/>
                  </a:lnTo>
                  <a:lnTo>
                    <a:pt x="429714" y="636349"/>
                  </a:lnTo>
                  <a:lnTo>
                    <a:pt x="427460" y="634094"/>
                  </a:lnTo>
                  <a:lnTo>
                    <a:pt x="424144" y="634094"/>
                  </a:lnTo>
                  <a:lnTo>
                    <a:pt x="424144" y="635155"/>
                  </a:lnTo>
                  <a:lnTo>
                    <a:pt x="423083" y="636349"/>
                  </a:lnTo>
                  <a:lnTo>
                    <a:pt x="423083" y="637410"/>
                  </a:lnTo>
                  <a:lnTo>
                    <a:pt x="421889" y="637410"/>
                  </a:lnTo>
                  <a:lnTo>
                    <a:pt x="421889" y="638471"/>
                  </a:lnTo>
                  <a:lnTo>
                    <a:pt x="420828" y="639664"/>
                  </a:lnTo>
                  <a:lnTo>
                    <a:pt x="419767" y="638471"/>
                  </a:lnTo>
                  <a:lnTo>
                    <a:pt x="417512" y="640726"/>
                  </a:lnTo>
                  <a:lnTo>
                    <a:pt x="415258" y="638471"/>
                  </a:lnTo>
                  <a:lnTo>
                    <a:pt x="406239" y="632900"/>
                  </a:lnTo>
                  <a:lnTo>
                    <a:pt x="359023" y="620566"/>
                  </a:lnTo>
                  <a:lnTo>
                    <a:pt x="335416" y="589133"/>
                  </a:lnTo>
                  <a:lnTo>
                    <a:pt x="312869" y="557700"/>
                  </a:lnTo>
                  <a:lnTo>
                    <a:pt x="256635" y="516055"/>
                  </a:lnTo>
                  <a:lnTo>
                    <a:pt x="220693" y="500272"/>
                  </a:lnTo>
                  <a:lnTo>
                    <a:pt x="209419" y="498018"/>
                  </a:lnTo>
                  <a:lnTo>
                    <a:pt x="189127" y="496956"/>
                  </a:lnTo>
                  <a:lnTo>
                    <a:pt x="165519" y="483429"/>
                  </a:lnTo>
                  <a:lnTo>
                    <a:pt x="119365" y="460882"/>
                  </a:lnTo>
                  <a:lnTo>
                    <a:pt x="104776" y="453057"/>
                  </a:lnTo>
                  <a:lnTo>
                    <a:pt x="119365" y="415921"/>
                  </a:lnTo>
                  <a:lnTo>
                    <a:pt x="124935" y="412605"/>
                  </a:lnTo>
                  <a:lnTo>
                    <a:pt x="123874" y="410351"/>
                  </a:lnTo>
                  <a:lnTo>
                    <a:pt x="120559" y="412605"/>
                  </a:lnTo>
                  <a:lnTo>
                    <a:pt x="125068" y="400271"/>
                  </a:lnTo>
                  <a:lnTo>
                    <a:pt x="128516" y="401332"/>
                  </a:lnTo>
                  <a:lnTo>
                    <a:pt x="129577" y="400271"/>
                  </a:lnTo>
                  <a:lnTo>
                    <a:pt x="126262" y="399210"/>
                  </a:lnTo>
                  <a:lnTo>
                    <a:pt x="127455" y="396955"/>
                  </a:lnTo>
                  <a:lnTo>
                    <a:pt x="140984" y="363268"/>
                  </a:lnTo>
                  <a:lnTo>
                    <a:pt x="133158" y="342976"/>
                  </a:lnTo>
                  <a:lnTo>
                    <a:pt x="134352" y="340721"/>
                  </a:lnTo>
                  <a:lnTo>
                    <a:pt x="133158" y="339527"/>
                  </a:lnTo>
                  <a:lnTo>
                    <a:pt x="130904" y="338467"/>
                  </a:lnTo>
                  <a:lnTo>
                    <a:pt x="129710" y="335151"/>
                  </a:lnTo>
                  <a:lnTo>
                    <a:pt x="131965" y="335151"/>
                  </a:lnTo>
                  <a:lnTo>
                    <a:pt x="138729" y="337406"/>
                  </a:lnTo>
                  <a:lnTo>
                    <a:pt x="137535" y="338599"/>
                  </a:lnTo>
                  <a:lnTo>
                    <a:pt x="139790" y="339660"/>
                  </a:lnTo>
                  <a:lnTo>
                    <a:pt x="140851" y="337406"/>
                  </a:lnTo>
                  <a:lnTo>
                    <a:pt x="138596" y="335151"/>
                  </a:lnTo>
                  <a:lnTo>
                    <a:pt x="137402" y="332896"/>
                  </a:lnTo>
                  <a:lnTo>
                    <a:pt x="135148" y="333957"/>
                  </a:lnTo>
                  <a:lnTo>
                    <a:pt x="132893" y="332896"/>
                  </a:lnTo>
                  <a:lnTo>
                    <a:pt x="131832" y="328387"/>
                  </a:lnTo>
                  <a:lnTo>
                    <a:pt x="132893" y="326132"/>
                  </a:lnTo>
                  <a:lnTo>
                    <a:pt x="136341" y="326132"/>
                  </a:lnTo>
                  <a:lnTo>
                    <a:pt x="136341" y="328387"/>
                  </a:lnTo>
                  <a:lnTo>
                    <a:pt x="138596" y="329447"/>
                  </a:lnTo>
                  <a:lnTo>
                    <a:pt x="140851" y="329447"/>
                  </a:lnTo>
                  <a:lnTo>
                    <a:pt x="144299" y="332896"/>
                  </a:lnTo>
                  <a:lnTo>
                    <a:pt x="148809" y="335151"/>
                  </a:lnTo>
                  <a:lnTo>
                    <a:pt x="152257" y="338467"/>
                  </a:lnTo>
                  <a:lnTo>
                    <a:pt x="154511" y="339527"/>
                  </a:lnTo>
                  <a:lnTo>
                    <a:pt x="159021" y="342976"/>
                  </a:lnTo>
                  <a:lnTo>
                    <a:pt x="159021" y="339527"/>
                  </a:lnTo>
                  <a:lnTo>
                    <a:pt x="162336" y="339527"/>
                  </a:lnTo>
                  <a:lnTo>
                    <a:pt x="166846" y="341782"/>
                  </a:lnTo>
                  <a:lnTo>
                    <a:pt x="169101" y="339527"/>
                  </a:lnTo>
                  <a:lnTo>
                    <a:pt x="168039" y="338467"/>
                  </a:lnTo>
                  <a:lnTo>
                    <a:pt x="166979" y="338467"/>
                  </a:lnTo>
                  <a:lnTo>
                    <a:pt x="160214" y="336211"/>
                  </a:lnTo>
                  <a:lnTo>
                    <a:pt x="157960" y="332896"/>
                  </a:lnTo>
                  <a:lnTo>
                    <a:pt x="153450" y="330641"/>
                  </a:lnTo>
                  <a:lnTo>
                    <a:pt x="151196" y="328387"/>
                  </a:lnTo>
                  <a:lnTo>
                    <a:pt x="147880" y="329447"/>
                  </a:lnTo>
                  <a:lnTo>
                    <a:pt x="145625" y="328387"/>
                  </a:lnTo>
                  <a:lnTo>
                    <a:pt x="142310" y="328387"/>
                  </a:lnTo>
                  <a:lnTo>
                    <a:pt x="137800" y="323877"/>
                  </a:lnTo>
                  <a:lnTo>
                    <a:pt x="136739" y="322816"/>
                  </a:lnTo>
                  <a:lnTo>
                    <a:pt x="127721" y="326132"/>
                  </a:lnTo>
                  <a:lnTo>
                    <a:pt x="123211" y="313797"/>
                  </a:lnTo>
                  <a:lnTo>
                    <a:pt x="123211" y="310482"/>
                  </a:lnTo>
                  <a:lnTo>
                    <a:pt x="122017" y="310482"/>
                  </a:lnTo>
                  <a:lnTo>
                    <a:pt x="116447" y="295893"/>
                  </a:lnTo>
                  <a:lnTo>
                    <a:pt x="108622" y="274540"/>
                  </a:lnTo>
                  <a:lnTo>
                    <a:pt x="82760" y="228385"/>
                  </a:lnTo>
                  <a:lnTo>
                    <a:pt x="88330" y="220560"/>
                  </a:lnTo>
                  <a:lnTo>
                    <a:pt x="87269" y="220560"/>
                  </a:lnTo>
                  <a:lnTo>
                    <a:pt x="81699" y="226130"/>
                  </a:lnTo>
                  <a:lnTo>
                    <a:pt x="78383" y="219366"/>
                  </a:lnTo>
                  <a:lnTo>
                    <a:pt x="80638" y="216051"/>
                  </a:lnTo>
                  <a:lnTo>
                    <a:pt x="83953" y="212735"/>
                  </a:lnTo>
                  <a:lnTo>
                    <a:pt x="83953" y="207032"/>
                  </a:lnTo>
                  <a:lnTo>
                    <a:pt x="86208" y="207032"/>
                  </a:lnTo>
                  <a:lnTo>
                    <a:pt x="86208" y="205971"/>
                  </a:lnTo>
                  <a:lnTo>
                    <a:pt x="88463" y="205971"/>
                  </a:lnTo>
                  <a:lnTo>
                    <a:pt x="88463" y="207032"/>
                  </a:lnTo>
                  <a:lnTo>
                    <a:pt x="89524" y="208226"/>
                  </a:lnTo>
                  <a:lnTo>
                    <a:pt x="91778" y="209286"/>
                  </a:lnTo>
                  <a:lnTo>
                    <a:pt x="87269" y="214857"/>
                  </a:lnTo>
                  <a:lnTo>
                    <a:pt x="88330" y="216051"/>
                  </a:lnTo>
                  <a:lnTo>
                    <a:pt x="91778" y="211542"/>
                  </a:lnTo>
                  <a:lnTo>
                    <a:pt x="95094" y="201462"/>
                  </a:lnTo>
                  <a:lnTo>
                    <a:pt x="92840" y="200401"/>
                  </a:lnTo>
                  <a:lnTo>
                    <a:pt x="93900" y="195892"/>
                  </a:lnTo>
                  <a:lnTo>
                    <a:pt x="93900" y="192576"/>
                  </a:lnTo>
                  <a:lnTo>
                    <a:pt x="92840" y="192576"/>
                  </a:lnTo>
                  <a:lnTo>
                    <a:pt x="92840" y="190321"/>
                  </a:lnTo>
                  <a:lnTo>
                    <a:pt x="90585" y="189128"/>
                  </a:lnTo>
                  <a:lnTo>
                    <a:pt x="90585" y="193636"/>
                  </a:lnTo>
                  <a:lnTo>
                    <a:pt x="89524" y="193636"/>
                  </a:lnTo>
                  <a:lnTo>
                    <a:pt x="89524" y="191382"/>
                  </a:lnTo>
                  <a:lnTo>
                    <a:pt x="88463" y="190321"/>
                  </a:lnTo>
                  <a:lnTo>
                    <a:pt x="82892" y="208359"/>
                  </a:lnTo>
                  <a:lnTo>
                    <a:pt x="82892" y="209419"/>
                  </a:lnTo>
                  <a:lnTo>
                    <a:pt x="80638" y="211674"/>
                  </a:lnTo>
                  <a:lnTo>
                    <a:pt x="80638" y="212868"/>
                  </a:lnTo>
                  <a:lnTo>
                    <a:pt x="79577" y="211674"/>
                  </a:lnTo>
                  <a:lnTo>
                    <a:pt x="77322" y="214990"/>
                  </a:lnTo>
                  <a:lnTo>
                    <a:pt x="76261" y="216183"/>
                  </a:lnTo>
                  <a:lnTo>
                    <a:pt x="71752" y="208359"/>
                  </a:lnTo>
                  <a:lnTo>
                    <a:pt x="74006" y="201595"/>
                  </a:lnTo>
                  <a:lnTo>
                    <a:pt x="74006" y="196024"/>
                  </a:lnTo>
                  <a:lnTo>
                    <a:pt x="72945" y="193769"/>
                  </a:lnTo>
                  <a:lnTo>
                    <a:pt x="71884" y="197085"/>
                  </a:lnTo>
                  <a:lnTo>
                    <a:pt x="72945" y="197085"/>
                  </a:lnTo>
                  <a:lnTo>
                    <a:pt x="72945" y="202788"/>
                  </a:lnTo>
                  <a:lnTo>
                    <a:pt x="70691" y="206104"/>
                  </a:lnTo>
                  <a:lnTo>
                    <a:pt x="69630" y="204910"/>
                  </a:lnTo>
                  <a:lnTo>
                    <a:pt x="69630" y="201595"/>
                  </a:lnTo>
                  <a:lnTo>
                    <a:pt x="71884" y="200533"/>
                  </a:lnTo>
                  <a:lnTo>
                    <a:pt x="69630" y="199339"/>
                  </a:lnTo>
                  <a:lnTo>
                    <a:pt x="68568" y="201595"/>
                  </a:lnTo>
                  <a:lnTo>
                    <a:pt x="66314" y="199339"/>
                  </a:lnTo>
                  <a:lnTo>
                    <a:pt x="66314" y="196024"/>
                  </a:lnTo>
                  <a:lnTo>
                    <a:pt x="65120" y="196024"/>
                  </a:lnTo>
                  <a:lnTo>
                    <a:pt x="60611" y="188199"/>
                  </a:lnTo>
                  <a:lnTo>
                    <a:pt x="63926" y="182629"/>
                  </a:lnTo>
                  <a:lnTo>
                    <a:pt x="66181" y="183689"/>
                  </a:lnTo>
                  <a:lnTo>
                    <a:pt x="64988" y="187005"/>
                  </a:lnTo>
                  <a:lnTo>
                    <a:pt x="63926" y="185945"/>
                  </a:lnTo>
                  <a:lnTo>
                    <a:pt x="62733" y="185945"/>
                  </a:lnTo>
                  <a:lnTo>
                    <a:pt x="63926" y="187005"/>
                  </a:lnTo>
                  <a:lnTo>
                    <a:pt x="61672" y="189260"/>
                  </a:lnTo>
                  <a:lnTo>
                    <a:pt x="62733" y="190454"/>
                  </a:lnTo>
                  <a:lnTo>
                    <a:pt x="66048" y="189260"/>
                  </a:lnTo>
                  <a:lnTo>
                    <a:pt x="67110" y="187005"/>
                  </a:lnTo>
                  <a:lnTo>
                    <a:pt x="66048" y="185945"/>
                  </a:lnTo>
                  <a:lnTo>
                    <a:pt x="67110" y="184883"/>
                  </a:lnTo>
                  <a:lnTo>
                    <a:pt x="69364" y="184883"/>
                  </a:lnTo>
                  <a:lnTo>
                    <a:pt x="70425" y="187138"/>
                  </a:lnTo>
                  <a:lnTo>
                    <a:pt x="71619" y="186077"/>
                  </a:lnTo>
                  <a:lnTo>
                    <a:pt x="72680" y="185016"/>
                  </a:lnTo>
                  <a:lnTo>
                    <a:pt x="70425" y="181568"/>
                  </a:lnTo>
                  <a:lnTo>
                    <a:pt x="68171" y="179313"/>
                  </a:lnTo>
                  <a:lnTo>
                    <a:pt x="62600" y="181568"/>
                  </a:lnTo>
                  <a:lnTo>
                    <a:pt x="61539" y="178252"/>
                  </a:lnTo>
                  <a:lnTo>
                    <a:pt x="55969" y="177058"/>
                  </a:lnTo>
                  <a:lnTo>
                    <a:pt x="53714" y="177058"/>
                  </a:lnTo>
                  <a:lnTo>
                    <a:pt x="52653" y="175998"/>
                  </a:lnTo>
                  <a:lnTo>
                    <a:pt x="57163" y="172682"/>
                  </a:lnTo>
                  <a:lnTo>
                    <a:pt x="56101" y="170427"/>
                  </a:lnTo>
                  <a:lnTo>
                    <a:pt x="51592" y="171488"/>
                  </a:lnTo>
                  <a:lnTo>
                    <a:pt x="51592" y="169233"/>
                  </a:lnTo>
                  <a:lnTo>
                    <a:pt x="46022" y="169233"/>
                  </a:lnTo>
                  <a:lnTo>
                    <a:pt x="42706" y="170427"/>
                  </a:lnTo>
                  <a:lnTo>
                    <a:pt x="37003" y="173742"/>
                  </a:lnTo>
                  <a:lnTo>
                    <a:pt x="33687" y="179313"/>
                  </a:lnTo>
                  <a:lnTo>
                    <a:pt x="31433" y="179313"/>
                  </a:lnTo>
                  <a:lnTo>
                    <a:pt x="26923" y="180506"/>
                  </a:lnTo>
                  <a:lnTo>
                    <a:pt x="24669" y="181568"/>
                  </a:lnTo>
                  <a:lnTo>
                    <a:pt x="23608" y="180506"/>
                  </a:lnTo>
                  <a:lnTo>
                    <a:pt x="22547" y="164724"/>
                  </a:lnTo>
                  <a:lnTo>
                    <a:pt x="13528" y="148941"/>
                  </a:lnTo>
                  <a:lnTo>
                    <a:pt x="4509" y="147880"/>
                  </a:lnTo>
                  <a:lnTo>
                    <a:pt x="0" y="127588"/>
                  </a:lnTo>
                  <a:lnTo>
                    <a:pt x="62998" y="108490"/>
                  </a:lnTo>
                  <a:lnTo>
                    <a:pt x="67508" y="117508"/>
                  </a:lnTo>
                  <a:lnTo>
                    <a:pt x="62998" y="141116"/>
                  </a:lnTo>
                  <a:lnTo>
                    <a:pt x="74272" y="154644"/>
                  </a:lnTo>
                  <a:lnTo>
                    <a:pt x="82097" y="133291"/>
                  </a:lnTo>
                  <a:lnTo>
                    <a:pt x="84351" y="99604"/>
                  </a:lnTo>
                  <a:lnTo>
                    <a:pt x="100134" y="80505"/>
                  </a:lnTo>
                  <a:lnTo>
                    <a:pt x="110214" y="82760"/>
                  </a:lnTo>
                  <a:lnTo>
                    <a:pt x="121487" y="99604"/>
                  </a:lnTo>
                  <a:lnTo>
                    <a:pt x="121487" y="82760"/>
                  </a:lnTo>
                  <a:lnTo>
                    <a:pt x="111407" y="65916"/>
                  </a:lnTo>
                  <a:lnTo>
                    <a:pt x="118172" y="53581"/>
                  </a:lnTo>
                  <a:lnTo>
                    <a:pt x="144034" y="53581"/>
                  </a:lnTo>
                  <a:lnTo>
                    <a:pt x="167641" y="38993"/>
                  </a:lnTo>
                  <a:lnTo>
                    <a:pt x="165387" y="37931"/>
                  </a:lnTo>
                  <a:lnTo>
                    <a:pt x="166448" y="35677"/>
                  </a:lnTo>
                  <a:lnTo>
                    <a:pt x="168703" y="34616"/>
                  </a:lnTo>
                  <a:lnTo>
                    <a:pt x="168703" y="32361"/>
                  </a:lnTo>
                  <a:lnTo>
                    <a:pt x="172151" y="32361"/>
                  </a:lnTo>
                  <a:lnTo>
                    <a:pt x="170957" y="30107"/>
                  </a:lnTo>
                  <a:lnTo>
                    <a:pt x="173212" y="30107"/>
                  </a:lnTo>
                  <a:lnTo>
                    <a:pt x="176528" y="33422"/>
                  </a:lnTo>
                  <a:lnTo>
                    <a:pt x="179843" y="35677"/>
                  </a:lnTo>
                  <a:lnTo>
                    <a:pt x="184353" y="36738"/>
                  </a:lnTo>
                  <a:lnTo>
                    <a:pt x="192178" y="36738"/>
                  </a:lnTo>
                  <a:lnTo>
                    <a:pt x="197748" y="37931"/>
                  </a:lnTo>
                  <a:lnTo>
                    <a:pt x="200003" y="35677"/>
                  </a:lnTo>
                  <a:lnTo>
                    <a:pt x="202258" y="35677"/>
                  </a:lnTo>
                  <a:lnTo>
                    <a:pt x="204512" y="34616"/>
                  </a:lnTo>
                  <a:lnTo>
                    <a:pt x="207828" y="34616"/>
                  </a:lnTo>
                  <a:lnTo>
                    <a:pt x="210083" y="33422"/>
                  </a:lnTo>
                  <a:lnTo>
                    <a:pt x="213531" y="36738"/>
                  </a:lnTo>
                  <a:lnTo>
                    <a:pt x="222550" y="38993"/>
                  </a:lnTo>
                  <a:lnTo>
                    <a:pt x="225865" y="40186"/>
                  </a:lnTo>
                  <a:lnTo>
                    <a:pt x="228120" y="40186"/>
                  </a:lnTo>
                  <a:lnTo>
                    <a:pt x="234884" y="43502"/>
                  </a:lnTo>
                  <a:lnTo>
                    <a:pt x="240454" y="41247"/>
                  </a:lnTo>
                  <a:lnTo>
                    <a:pt x="246025" y="41247"/>
                  </a:lnTo>
                  <a:lnTo>
                    <a:pt x="244964" y="38993"/>
                  </a:lnTo>
                  <a:lnTo>
                    <a:pt x="247218" y="35677"/>
                  </a:lnTo>
                  <a:lnTo>
                    <a:pt x="251728" y="35677"/>
                  </a:lnTo>
                  <a:lnTo>
                    <a:pt x="251728" y="34616"/>
                  </a:lnTo>
                  <a:lnTo>
                    <a:pt x="253982" y="34616"/>
                  </a:lnTo>
                  <a:lnTo>
                    <a:pt x="257298" y="31167"/>
                  </a:lnTo>
                  <a:lnTo>
                    <a:pt x="258359" y="28913"/>
                  </a:lnTo>
                  <a:lnTo>
                    <a:pt x="258359" y="17640"/>
                  </a:lnTo>
                  <a:lnTo>
                    <a:pt x="257298" y="16578"/>
                  </a:lnTo>
                  <a:lnTo>
                    <a:pt x="256237" y="14324"/>
                  </a:lnTo>
                  <a:lnTo>
                    <a:pt x="257298" y="9814"/>
                  </a:lnTo>
                  <a:lnTo>
                    <a:pt x="258359" y="7560"/>
                  </a:lnTo>
                  <a:lnTo>
                    <a:pt x="262868" y="7560"/>
                  </a:lnTo>
                  <a:lnTo>
                    <a:pt x="271887" y="5305"/>
                  </a:lnTo>
                  <a:lnTo>
                    <a:pt x="280906" y="796"/>
                  </a:lnTo>
                  <a:lnTo>
                    <a:pt x="281967" y="796"/>
                  </a:lnTo>
                </a:path>
              </a:pathLst>
            </a:custGeom>
            <a:noFill/>
            <a:ln w="3315" cap="flat">
              <a:solidFill>
                <a:schemeClr val="bg1">
                  <a:lumMod val="65000"/>
                </a:schemeClr>
              </a:solidFill>
              <a:prstDash val="solid"/>
              <a:miter/>
            </a:ln>
          </p:spPr>
          <p:txBody>
            <a:bodyPr rtlCol="0" anchor="ctr"/>
            <a:lstStyle/>
            <a:p>
              <a:endParaRPr lang="en-FI" sz="816"/>
            </a:p>
          </p:txBody>
        </p:sp>
        <p:sp>
          <p:nvSpPr>
            <p:cNvPr id="991" name="Freeform: Shape 990">
              <a:extLst>
                <a:ext uri="{FF2B5EF4-FFF2-40B4-BE49-F238E27FC236}">
                  <a16:creationId xmlns:a16="http://schemas.microsoft.com/office/drawing/2014/main" id="{BE1224E2-8D1D-863A-D06E-FC350073C0AE}"/>
                </a:ext>
              </a:extLst>
            </p:cNvPr>
            <p:cNvSpPr/>
            <p:nvPr/>
          </p:nvSpPr>
          <p:spPr>
            <a:xfrm>
              <a:off x="5096885" y="7385308"/>
              <a:ext cx="302259" cy="216448"/>
            </a:xfrm>
            <a:custGeom>
              <a:avLst/>
              <a:gdLst>
                <a:gd name="connsiteX0" fmla="*/ 301066 w 302259"/>
                <a:gd name="connsiteY0" fmla="*/ 79179 h 216448"/>
                <a:gd name="connsiteX1" fmla="*/ 265124 w 302259"/>
                <a:gd name="connsiteY1" fmla="*/ 92708 h 216448"/>
                <a:gd name="connsiteX2" fmla="*/ 218969 w 302259"/>
                <a:gd name="connsiteY2" fmla="*/ 84882 h 216448"/>
                <a:gd name="connsiteX3" fmla="*/ 220030 w 302259"/>
                <a:gd name="connsiteY3" fmla="*/ 82628 h 216448"/>
                <a:gd name="connsiteX4" fmla="*/ 218969 w 302259"/>
                <a:gd name="connsiteY4" fmla="*/ 75864 h 216448"/>
                <a:gd name="connsiteX5" fmla="*/ 215520 w 302259"/>
                <a:gd name="connsiteY5" fmla="*/ 77057 h 216448"/>
                <a:gd name="connsiteX6" fmla="*/ 213266 w 302259"/>
                <a:gd name="connsiteY6" fmla="*/ 73741 h 216448"/>
                <a:gd name="connsiteX7" fmla="*/ 209950 w 302259"/>
                <a:gd name="connsiteY7" fmla="*/ 70293 h 216448"/>
                <a:gd name="connsiteX8" fmla="*/ 205441 w 302259"/>
                <a:gd name="connsiteY8" fmla="*/ 68038 h 216448"/>
                <a:gd name="connsiteX9" fmla="*/ 197616 w 302259"/>
                <a:gd name="connsiteY9" fmla="*/ 66978 h 216448"/>
                <a:gd name="connsiteX10" fmla="*/ 185281 w 302259"/>
                <a:gd name="connsiteY10" fmla="*/ 66978 h 216448"/>
                <a:gd name="connsiteX11" fmla="*/ 177456 w 302259"/>
                <a:gd name="connsiteY11" fmla="*/ 63662 h 216448"/>
                <a:gd name="connsiteX12" fmla="*/ 174141 w 302259"/>
                <a:gd name="connsiteY12" fmla="*/ 59152 h 216448"/>
                <a:gd name="connsiteX13" fmla="*/ 169631 w 302259"/>
                <a:gd name="connsiteY13" fmla="*/ 56898 h 216448"/>
                <a:gd name="connsiteX14" fmla="*/ 167377 w 302259"/>
                <a:gd name="connsiteY14" fmla="*/ 56898 h 216448"/>
                <a:gd name="connsiteX15" fmla="*/ 160613 w 302259"/>
                <a:gd name="connsiteY15" fmla="*/ 61407 h 216448"/>
                <a:gd name="connsiteX16" fmla="*/ 155042 w 302259"/>
                <a:gd name="connsiteY16" fmla="*/ 63662 h 216448"/>
                <a:gd name="connsiteX17" fmla="*/ 150533 w 302259"/>
                <a:gd name="connsiteY17" fmla="*/ 62468 h 216448"/>
                <a:gd name="connsiteX18" fmla="*/ 144963 w 302259"/>
                <a:gd name="connsiteY18" fmla="*/ 61407 h 216448"/>
                <a:gd name="connsiteX19" fmla="*/ 143769 w 302259"/>
                <a:gd name="connsiteY19" fmla="*/ 66978 h 216448"/>
                <a:gd name="connsiteX20" fmla="*/ 141514 w 302259"/>
                <a:gd name="connsiteY20" fmla="*/ 70293 h 216448"/>
                <a:gd name="connsiteX21" fmla="*/ 143769 w 302259"/>
                <a:gd name="connsiteY21" fmla="*/ 72548 h 216448"/>
                <a:gd name="connsiteX22" fmla="*/ 151594 w 302259"/>
                <a:gd name="connsiteY22" fmla="*/ 71487 h 216448"/>
                <a:gd name="connsiteX23" fmla="*/ 158358 w 302259"/>
                <a:gd name="connsiteY23" fmla="*/ 65917 h 216448"/>
                <a:gd name="connsiteX24" fmla="*/ 162867 w 302259"/>
                <a:gd name="connsiteY24" fmla="*/ 64722 h 216448"/>
                <a:gd name="connsiteX25" fmla="*/ 163928 w 302259"/>
                <a:gd name="connsiteY25" fmla="*/ 66978 h 216448"/>
                <a:gd name="connsiteX26" fmla="*/ 161673 w 302259"/>
                <a:gd name="connsiteY26" fmla="*/ 71487 h 216448"/>
                <a:gd name="connsiteX27" fmla="*/ 159419 w 302259"/>
                <a:gd name="connsiteY27" fmla="*/ 75996 h 216448"/>
                <a:gd name="connsiteX28" fmla="*/ 157164 w 302259"/>
                <a:gd name="connsiteY28" fmla="*/ 78251 h 216448"/>
                <a:gd name="connsiteX29" fmla="*/ 158225 w 302259"/>
                <a:gd name="connsiteY29" fmla="*/ 81699 h 216448"/>
                <a:gd name="connsiteX30" fmla="*/ 158225 w 302259"/>
                <a:gd name="connsiteY30" fmla="*/ 87269 h 216448"/>
                <a:gd name="connsiteX31" fmla="*/ 159286 w 302259"/>
                <a:gd name="connsiteY31" fmla="*/ 89524 h 216448"/>
                <a:gd name="connsiteX32" fmla="*/ 161541 w 302259"/>
                <a:gd name="connsiteY32" fmla="*/ 90585 h 216448"/>
                <a:gd name="connsiteX33" fmla="*/ 163796 w 302259"/>
                <a:gd name="connsiteY33" fmla="*/ 89524 h 216448"/>
                <a:gd name="connsiteX34" fmla="*/ 167244 w 302259"/>
                <a:gd name="connsiteY34" fmla="*/ 88331 h 216448"/>
                <a:gd name="connsiteX35" fmla="*/ 169498 w 302259"/>
                <a:gd name="connsiteY35" fmla="*/ 86076 h 216448"/>
                <a:gd name="connsiteX36" fmla="*/ 170560 w 302259"/>
                <a:gd name="connsiteY36" fmla="*/ 89524 h 216448"/>
                <a:gd name="connsiteX37" fmla="*/ 172814 w 302259"/>
                <a:gd name="connsiteY37" fmla="*/ 92840 h 216448"/>
                <a:gd name="connsiteX38" fmla="*/ 172814 w 302259"/>
                <a:gd name="connsiteY38" fmla="*/ 101859 h 216448"/>
                <a:gd name="connsiteX39" fmla="*/ 175069 w 302259"/>
                <a:gd name="connsiteY39" fmla="*/ 104113 h 216448"/>
                <a:gd name="connsiteX40" fmla="*/ 180640 w 302259"/>
                <a:gd name="connsiteY40" fmla="*/ 106368 h 216448"/>
                <a:gd name="connsiteX41" fmla="*/ 182894 w 302259"/>
                <a:gd name="connsiteY41" fmla="*/ 106368 h 216448"/>
                <a:gd name="connsiteX42" fmla="*/ 183955 w 302259"/>
                <a:gd name="connsiteY42" fmla="*/ 108622 h 216448"/>
                <a:gd name="connsiteX43" fmla="*/ 186210 w 302259"/>
                <a:gd name="connsiteY43" fmla="*/ 112071 h 216448"/>
                <a:gd name="connsiteX44" fmla="*/ 186210 w 302259"/>
                <a:gd name="connsiteY44" fmla="*/ 116580 h 216448"/>
                <a:gd name="connsiteX45" fmla="*/ 189525 w 302259"/>
                <a:gd name="connsiteY45" fmla="*/ 118835 h 216448"/>
                <a:gd name="connsiteX46" fmla="*/ 188465 w 302259"/>
                <a:gd name="connsiteY46" fmla="*/ 122283 h 216448"/>
                <a:gd name="connsiteX47" fmla="*/ 189525 w 302259"/>
                <a:gd name="connsiteY47" fmla="*/ 125599 h 216448"/>
                <a:gd name="connsiteX48" fmla="*/ 190587 w 302259"/>
                <a:gd name="connsiteY48" fmla="*/ 131169 h 216448"/>
                <a:gd name="connsiteX49" fmla="*/ 192841 w 302259"/>
                <a:gd name="connsiteY49" fmla="*/ 134485 h 216448"/>
                <a:gd name="connsiteX50" fmla="*/ 187138 w 302259"/>
                <a:gd name="connsiteY50" fmla="*/ 168305 h 216448"/>
                <a:gd name="connsiteX51" fmla="*/ 189393 w 302259"/>
                <a:gd name="connsiteY51" fmla="*/ 172815 h 216448"/>
                <a:gd name="connsiteX52" fmla="*/ 189393 w 302259"/>
                <a:gd name="connsiteY52" fmla="*/ 179579 h 216448"/>
                <a:gd name="connsiteX53" fmla="*/ 188332 w 302259"/>
                <a:gd name="connsiteY53" fmla="*/ 181833 h 216448"/>
                <a:gd name="connsiteX54" fmla="*/ 181568 w 302259"/>
                <a:gd name="connsiteY54" fmla="*/ 184088 h 216448"/>
                <a:gd name="connsiteX55" fmla="*/ 179313 w 302259"/>
                <a:gd name="connsiteY55" fmla="*/ 187403 h 216448"/>
                <a:gd name="connsiteX56" fmla="*/ 177058 w 302259"/>
                <a:gd name="connsiteY56" fmla="*/ 187403 h 216448"/>
                <a:gd name="connsiteX57" fmla="*/ 173743 w 302259"/>
                <a:gd name="connsiteY57" fmla="*/ 186343 h 216448"/>
                <a:gd name="connsiteX58" fmla="*/ 169233 w 302259"/>
                <a:gd name="connsiteY58" fmla="*/ 187403 h 216448"/>
                <a:gd name="connsiteX59" fmla="*/ 163530 w 302259"/>
                <a:gd name="connsiteY59" fmla="*/ 190719 h 216448"/>
                <a:gd name="connsiteX60" fmla="*/ 160215 w 302259"/>
                <a:gd name="connsiteY60" fmla="*/ 192974 h 216448"/>
                <a:gd name="connsiteX61" fmla="*/ 154644 w 302259"/>
                <a:gd name="connsiteY61" fmla="*/ 194167 h 216448"/>
                <a:gd name="connsiteX62" fmla="*/ 153583 w 302259"/>
                <a:gd name="connsiteY62" fmla="*/ 195229 h 216448"/>
                <a:gd name="connsiteX63" fmla="*/ 156899 w 302259"/>
                <a:gd name="connsiteY63" fmla="*/ 194167 h 216448"/>
                <a:gd name="connsiteX64" fmla="*/ 160215 w 302259"/>
                <a:gd name="connsiteY64" fmla="*/ 195229 h 216448"/>
                <a:gd name="connsiteX65" fmla="*/ 157960 w 302259"/>
                <a:gd name="connsiteY65" fmla="*/ 198544 h 216448"/>
                <a:gd name="connsiteX66" fmla="*/ 155705 w 302259"/>
                <a:gd name="connsiteY66" fmla="*/ 203053 h 216448"/>
                <a:gd name="connsiteX67" fmla="*/ 152390 w 302259"/>
                <a:gd name="connsiteY67" fmla="*/ 204247 h 216448"/>
                <a:gd name="connsiteX68" fmla="*/ 146819 w 302259"/>
                <a:gd name="connsiteY68" fmla="*/ 206502 h 216448"/>
                <a:gd name="connsiteX69" fmla="*/ 142310 w 302259"/>
                <a:gd name="connsiteY69" fmla="*/ 206502 h 216448"/>
                <a:gd name="connsiteX70" fmla="*/ 142310 w 302259"/>
                <a:gd name="connsiteY70" fmla="*/ 207563 h 216448"/>
                <a:gd name="connsiteX71" fmla="*/ 138994 w 302259"/>
                <a:gd name="connsiteY71" fmla="*/ 207563 h 216448"/>
                <a:gd name="connsiteX72" fmla="*/ 137933 w 302259"/>
                <a:gd name="connsiteY72" fmla="*/ 210879 h 216448"/>
                <a:gd name="connsiteX73" fmla="*/ 137933 w 302259"/>
                <a:gd name="connsiteY73" fmla="*/ 216449 h 216448"/>
                <a:gd name="connsiteX74" fmla="*/ 134485 w 302259"/>
                <a:gd name="connsiteY74" fmla="*/ 214194 h 216448"/>
                <a:gd name="connsiteX75" fmla="*/ 131036 w 302259"/>
                <a:gd name="connsiteY75" fmla="*/ 213000 h 216448"/>
                <a:gd name="connsiteX76" fmla="*/ 126527 w 302259"/>
                <a:gd name="connsiteY76" fmla="*/ 211940 h 216448"/>
                <a:gd name="connsiteX77" fmla="*/ 123079 w 302259"/>
                <a:gd name="connsiteY77" fmla="*/ 209685 h 216448"/>
                <a:gd name="connsiteX78" fmla="*/ 124273 w 302259"/>
                <a:gd name="connsiteY78" fmla="*/ 208492 h 216448"/>
                <a:gd name="connsiteX79" fmla="*/ 122018 w 302259"/>
                <a:gd name="connsiteY79" fmla="*/ 207430 h 216448"/>
                <a:gd name="connsiteX80" fmla="*/ 119763 w 302259"/>
                <a:gd name="connsiteY80" fmla="*/ 205176 h 216448"/>
                <a:gd name="connsiteX81" fmla="*/ 118702 w 302259"/>
                <a:gd name="connsiteY81" fmla="*/ 201860 h 216448"/>
                <a:gd name="connsiteX82" fmla="*/ 120957 w 302259"/>
                <a:gd name="connsiteY82" fmla="*/ 200666 h 216448"/>
                <a:gd name="connsiteX83" fmla="*/ 118702 w 302259"/>
                <a:gd name="connsiteY83" fmla="*/ 197350 h 216448"/>
                <a:gd name="connsiteX84" fmla="*/ 115254 w 302259"/>
                <a:gd name="connsiteY84" fmla="*/ 195096 h 216448"/>
                <a:gd name="connsiteX85" fmla="*/ 110744 w 302259"/>
                <a:gd name="connsiteY85" fmla="*/ 194035 h 216448"/>
                <a:gd name="connsiteX86" fmla="*/ 107296 w 302259"/>
                <a:gd name="connsiteY86" fmla="*/ 191780 h 216448"/>
                <a:gd name="connsiteX87" fmla="*/ 107296 w 302259"/>
                <a:gd name="connsiteY87" fmla="*/ 179446 h 216448"/>
                <a:gd name="connsiteX88" fmla="*/ 108490 w 302259"/>
                <a:gd name="connsiteY88" fmla="*/ 176130 h 216448"/>
                <a:gd name="connsiteX89" fmla="*/ 106235 w 302259"/>
                <a:gd name="connsiteY89" fmla="*/ 171621 h 216448"/>
                <a:gd name="connsiteX90" fmla="*/ 107296 w 302259"/>
                <a:gd name="connsiteY90" fmla="*/ 170427 h 216448"/>
                <a:gd name="connsiteX91" fmla="*/ 112999 w 302259"/>
                <a:gd name="connsiteY91" fmla="*/ 171621 h 216448"/>
                <a:gd name="connsiteX92" fmla="*/ 115254 w 302259"/>
                <a:gd name="connsiteY92" fmla="*/ 169366 h 216448"/>
                <a:gd name="connsiteX93" fmla="*/ 115254 w 302259"/>
                <a:gd name="connsiteY93" fmla="*/ 166050 h 216448"/>
                <a:gd name="connsiteX94" fmla="*/ 114193 w 302259"/>
                <a:gd name="connsiteY94" fmla="*/ 162602 h 216448"/>
                <a:gd name="connsiteX95" fmla="*/ 111938 w 302259"/>
                <a:gd name="connsiteY95" fmla="*/ 160348 h 216448"/>
                <a:gd name="connsiteX96" fmla="*/ 109684 w 302259"/>
                <a:gd name="connsiteY96" fmla="*/ 160348 h 216448"/>
                <a:gd name="connsiteX97" fmla="*/ 106235 w 302259"/>
                <a:gd name="connsiteY97" fmla="*/ 163796 h 216448"/>
                <a:gd name="connsiteX98" fmla="*/ 101726 w 302259"/>
                <a:gd name="connsiteY98" fmla="*/ 163796 h 216448"/>
                <a:gd name="connsiteX99" fmla="*/ 94962 w 302259"/>
                <a:gd name="connsiteY99" fmla="*/ 164857 h 216448"/>
                <a:gd name="connsiteX100" fmla="*/ 83688 w 302259"/>
                <a:gd name="connsiteY100" fmla="*/ 164857 h 216448"/>
                <a:gd name="connsiteX101" fmla="*/ 85943 w 302259"/>
                <a:gd name="connsiteY101" fmla="*/ 168305 h 216448"/>
                <a:gd name="connsiteX102" fmla="*/ 88198 w 302259"/>
                <a:gd name="connsiteY102" fmla="*/ 170560 h 216448"/>
                <a:gd name="connsiteX103" fmla="*/ 93768 w 302259"/>
                <a:gd name="connsiteY103" fmla="*/ 172815 h 216448"/>
                <a:gd name="connsiteX104" fmla="*/ 100532 w 302259"/>
                <a:gd name="connsiteY104" fmla="*/ 176263 h 216448"/>
                <a:gd name="connsiteX105" fmla="*/ 83688 w 302259"/>
                <a:gd name="connsiteY105" fmla="*/ 181833 h 216448"/>
                <a:gd name="connsiteX106" fmla="*/ 78118 w 302259"/>
                <a:gd name="connsiteY106" fmla="*/ 182894 h 216448"/>
                <a:gd name="connsiteX107" fmla="*/ 73609 w 302259"/>
                <a:gd name="connsiteY107" fmla="*/ 182894 h 216448"/>
                <a:gd name="connsiteX108" fmla="*/ 67906 w 302259"/>
                <a:gd name="connsiteY108" fmla="*/ 184088 h 216448"/>
                <a:gd name="connsiteX109" fmla="*/ 60080 w 302259"/>
                <a:gd name="connsiteY109" fmla="*/ 184088 h 216448"/>
                <a:gd name="connsiteX110" fmla="*/ 56765 w 302259"/>
                <a:gd name="connsiteY110" fmla="*/ 186343 h 216448"/>
                <a:gd name="connsiteX111" fmla="*/ 55704 w 302259"/>
                <a:gd name="connsiteY111" fmla="*/ 187403 h 216448"/>
                <a:gd name="connsiteX112" fmla="*/ 52388 w 302259"/>
                <a:gd name="connsiteY112" fmla="*/ 185149 h 216448"/>
                <a:gd name="connsiteX113" fmla="*/ 50133 w 302259"/>
                <a:gd name="connsiteY113" fmla="*/ 185149 h 216448"/>
                <a:gd name="connsiteX114" fmla="*/ 49072 w 302259"/>
                <a:gd name="connsiteY114" fmla="*/ 181833 h 216448"/>
                <a:gd name="connsiteX115" fmla="*/ 44563 w 302259"/>
                <a:gd name="connsiteY115" fmla="*/ 177324 h 216448"/>
                <a:gd name="connsiteX116" fmla="*/ 38993 w 302259"/>
                <a:gd name="connsiteY116" fmla="*/ 172815 h 216448"/>
                <a:gd name="connsiteX117" fmla="*/ 36738 w 302259"/>
                <a:gd name="connsiteY117" fmla="*/ 169499 h 216448"/>
                <a:gd name="connsiteX118" fmla="*/ 35677 w 302259"/>
                <a:gd name="connsiteY118" fmla="*/ 164989 h 216448"/>
                <a:gd name="connsiteX119" fmla="*/ 34616 w 302259"/>
                <a:gd name="connsiteY119" fmla="*/ 164989 h 216448"/>
                <a:gd name="connsiteX120" fmla="*/ 34616 w 302259"/>
                <a:gd name="connsiteY120" fmla="*/ 160480 h 216448"/>
                <a:gd name="connsiteX121" fmla="*/ 35677 w 302259"/>
                <a:gd name="connsiteY121" fmla="*/ 159419 h 216448"/>
                <a:gd name="connsiteX122" fmla="*/ 35677 w 302259"/>
                <a:gd name="connsiteY122" fmla="*/ 153849 h 216448"/>
                <a:gd name="connsiteX123" fmla="*/ 33422 w 302259"/>
                <a:gd name="connsiteY123" fmla="*/ 149339 h 216448"/>
                <a:gd name="connsiteX124" fmla="*/ 25597 w 302259"/>
                <a:gd name="connsiteY124" fmla="*/ 141515 h 216448"/>
                <a:gd name="connsiteX125" fmla="*/ 11008 w 302259"/>
                <a:gd name="connsiteY125" fmla="*/ 123477 h 216448"/>
                <a:gd name="connsiteX126" fmla="*/ 12202 w 302259"/>
                <a:gd name="connsiteY126" fmla="*/ 121222 h 216448"/>
                <a:gd name="connsiteX127" fmla="*/ 11008 w 302259"/>
                <a:gd name="connsiteY127" fmla="*/ 120161 h 216448"/>
                <a:gd name="connsiteX128" fmla="*/ 12202 w 302259"/>
                <a:gd name="connsiteY128" fmla="*/ 117906 h 216448"/>
                <a:gd name="connsiteX129" fmla="*/ 14457 w 302259"/>
                <a:gd name="connsiteY129" fmla="*/ 118968 h 216448"/>
                <a:gd name="connsiteX130" fmla="*/ 16711 w 302259"/>
                <a:gd name="connsiteY130" fmla="*/ 118968 h 216448"/>
                <a:gd name="connsiteX131" fmla="*/ 16711 w 302259"/>
                <a:gd name="connsiteY131" fmla="*/ 116713 h 216448"/>
                <a:gd name="connsiteX132" fmla="*/ 13396 w 302259"/>
                <a:gd name="connsiteY132" fmla="*/ 116713 h 216448"/>
                <a:gd name="connsiteX133" fmla="*/ 12335 w 302259"/>
                <a:gd name="connsiteY133" fmla="*/ 113398 h 216448"/>
                <a:gd name="connsiteX134" fmla="*/ 12335 w 302259"/>
                <a:gd name="connsiteY134" fmla="*/ 108888 h 216448"/>
                <a:gd name="connsiteX135" fmla="*/ 9019 w 302259"/>
                <a:gd name="connsiteY135" fmla="*/ 107827 h 216448"/>
                <a:gd name="connsiteX136" fmla="*/ 9019 w 302259"/>
                <a:gd name="connsiteY136" fmla="*/ 104379 h 216448"/>
                <a:gd name="connsiteX137" fmla="*/ 10080 w 302259"/>
                <a:gd name="connsiteY137" fmla="*/ 103318 h 216448"/>
                <a:gd name="connsiteX138" fmla="*/ 12335 w 302259"/>
                <a:gd name="connsiteY138" fmla="*/ 103318 h 216448"/>
                <a:gd name="connsiteX139" fmla="*/ 12335 w 302259"/>
                <a:gd name="connsiteY139" fmla="*/ 100002 h 216448"/>
                <a:gd name="connsiteX140" fmla="*/ 7825 w 302259"/>
                <a:gd name="connsiteY140" fmla="*/ 95492 h 216448"/>
                <a:gd name="connsiteX141" fmla="*/ 5571 w 302259"/>
                <a:gd name="connsiteY141" fmla="*/ 94432 h 216448"/>
                <a:gd name="connsiteX142" fmla="*/ 4510 w 302259"/>
                <a:gd name="connsiteY142" fmla="*/ 92177 h 216448"/>
                <a:gd name="connsiteX143" fmla="*/ 5571 w 302259"/>
                <a:gd name="connsiteY143" fmla="*/ 90983 h 216448"/>
                <a:gd name="connsiteX144" fmla="*/ 5571 w 302259"/>
                <a:gd name="connsiteY144" fmla="*/ 80904 h 216448"/>
                <a:gd name="connsiteX145" fmla="*/ 4510 w 302259"/>
                <a:gd name="connsiteY145" fmla="*/ 78649 h 216448"/>
                <a:gd name="connsiteX146" fmla="*/ 2255 w 302259"/>
                <a:gd name="connsiteY146" fmla="*/ 76394 h 216448"/>
                <a:gd name="connsiteX147" fmla="*/ 0 w 302259"/>
                <a:gd name="connsiteY147" fmla="*/ 75333 h 216448"/>
                <a:gd name="connsiteX148" fmla="*/ 1194 w 302259"/>
                <a:gd name="connsiteY148" fmla="*/ 73078 h 216448"/>
                <a:gd name="connsiteX149" fmla="*/ 3448 w 302259"/>
                <a:gd name="connsiteY149" fmla="*/ 69762 h 216448"/>
                <a:gd name="connsiteX150" fmla="*/ 7958 w 302259"/>
                <a:gd name="connsiteY150" fmla="*/ 68569 h 216448"/>
                <a:gd name="connsiteX151" fmla="*/ 11273 w 302259"/>
                <a:gd name="connsiteY151" fmla="*/ 68569 h 216448"/>
                <a:gd name="connsiteX152" fmla="*/ 14722 w 302259"/>
                <a:gd name="connsiteY152" fmla="*/ 66314 h 216448"/>
                <a:gd name="connsiteX153" fmla="*/ 15783 w 302259"/>
                <a:gd name="connsiteY153" fmla="*/ 64060 h 216448"/>
                <a:gd name="connsiteX154" fmla="*/ 19098 w 302259"/>
                <a:gd name="connsiteY154" fmla="*/ 61805 h 216448"/>
                <a:gd name="connsiteX155" fmla="*/ 46155 w 302259"/>
                <a:gd name="connsiteY155" fmla="*/ 28118 h 216448"/>
                <a:gd name="connsiteX156" fmla="*/ 47216 w 302259"/>
                <a:gd name="connsiteY156" fmla="*/ 28118 h 216448"/>
                <a:gd name="connsiteX157" fmla="*/ 50664 w 302259"/>
                <a:gd name="connsiteY157" fmla="*/ 25863 h 216448"/>
                <a:gd name="connsiteX158" fmla="*/ 51725 w 302259"/>
                <a:gd name="connsiteY158" fmla="*/ 23608 h 216448"/>
                <a:gd name="connsiteX159" fmla="*/ 55041 w 302259"/>
                <a:gd name="connsiteY159" fmla="*/ 19098 h 216448"/>
                <a:gd name="connsiteX160" fmla="*/ 60611 w 302259"/>
                <a:gd name="connsiteY160" fmla="*/ 13528 h 216448"/>
                <a:gd name="connsiteX161" fmla="*/ 61805 w 302259"/>
                <a:gd name="connsiteY161" fmla="*/ 13528 h 216448"/>
                <a:gd name="connsiteX162" fmla="*/ 67375 w 302259"/>
                <a:gd name="connsiteY162" fmla="*/ 14590 h 216448"/>
                <a:gd name="connsiteX163" fmla="*/ 84219 w 302259"/>
                <a:gd name="connsiteY163" fmla="*/ 14590 h 216448"/>
                <a:gd name="connsiteX164" fmla="*/ 90983 w 302259"/>
                <a:gd name="connsiteY164" fmla="*/ 13528 h 216448"/>
                <a:gd name="connsiteX165" fmla="*/ 94299 w 302259"/>
                <a:gd name="connsiteY165" fmla="*/ 11274 h 216448"/>
                <a:gd name="connsiteX166" fmla="*/ 96553 w 302259"/>
                <a:gd name="connsiteY166" fmla="*/ 11274 h 216448"/>
                <a:gd name="connsiteX167" fmla="*/ 99869 w 302259"/>
                <a:gd name="connsiteY167" fmla="*/ 12335 h 216448"/>
                <a:gd name="connsiteX168" fmla="*/ 105572 w 302259"/>
                <a:gd name="connsiteY168" fmla="*/ 13528 h 216448"/>
                <a:gd name="connsiteX169" fmla="*/ 108888 w 302259"/>
                <a:gd name="connsiteY169" fmla="*/ 13528 h 216448"/>
                <a:gd name="connsiteX170" fmla="*/ 114458 w 302259"/>
                <a:gd name="connsiteY170" fmla="*/ 12335 h 216448"/>
                <a:gd name="connsiteX171" fmla="*/ 115519 w 302259"/>
                <a:gd name="connsiteY171" fmla="*/ 13528 h 216448"/>
                <a:gd name="connsiteX172" fmla="*/ 120029 w 302259"/>
                <a:gd name="connsiteY172" fmla="*/ 15783 h 216448"/>
                <a:gd name="connsiteX173" fmla="*/ 124538 w 302259"/>
                <a:gd name="connsiteY173" fmla="*/ 15783 h 216448"/>
                <a:gd name="connsiteX174" fmla="*/ 134618 w 302259"/>
                <a:gd name="connsiteY174" fmla="*/ 12335 h 216448"/>
                <a:gd name="connsiteX175" fmla="*/ 136872 w 302259"/>
                <a:gd name="connsiteY175" fmla="*/ 11274 h 216448"/>
                <a:gd name="connsiteX176" fmla="*/ 138066 w 302259"/>
                <a:gd name="connsiteY176" fmla="*/ 12335 h 216448"/>
                <a:gd name="connsiteX177" fmla="*/ 140321 w 302259"/>
                <a:gd name="connsiteY177" fmla="*/ 12335 h 216448"/>
                <a:gd name="connsiteX178" fmla="*/ 146023 w 302259"/>
                <a:gd name="connsiteY178" fmla="*/ 10080 h 216448"/>
                <a:gd name="connsiteX179" fmla="*/ 150533 w 302259"/>
                <a:gd name="connsiteY179" fmla="*/ 7825 h 216448"/>
                <a:gd name="connsiteX180" fmla="*/ 159551 w 302259"/>
                <a:gd name="connsiteY180" fmla="*/ 1061 h 216448"/>
                <a:gd name="connsiteX181" fmla="*/ 167509 w 302259"/>
                <a:gd name="connsiteY181" fmla="*/ 0 h 216448"/>
                <a:gd name="connsiteX182" fmla="*/ 174273 w 302259"/>
                <a:gd name="connsiteY182" fmla="*/ 1061 h 216448"/>
                <a:gd name="connsiteX183" fmla="*/ 178783 w 302259"/>
                <a:gd name="connsiteY183" fmla="*/ 2123 h 216448"/>
                <a:gd name="connsiteX184" fmla="*/ 206900 w 302259"/>
                <a:gd name="connsiteY184" fmla="*/ 38197 h 216448"/>
                <a:gd name="connsiteX185" fmla="*/ 204645 w 302259"/>
                <a:gd name="connsiteY185" fmla="*/ 38197 h 216448"/>
                <a:gd name="connsiteX186" fmla="*/ 202390 w 302259"/>
                <a:gd name="connsiteY186" fmla="*/ 37004 h 216448"/>
                <a:gd name="connsiteX187" fmla="*/ 200136 w 302259"/>
                <a:gd name="connsiteY187" fmla="*/ 38197 h 216448"/>
                <a:gd name="connsiteX188" fmla="*/ 199075 w 302259"/>
                <a:gd name="connsiteY188" fmla="*/ 39258 h 216448"/>
                <a:gd name="connsiteX189" fmla="*/ 198014 w 302259"/>
                <a:gd name="connsiteY189" fmla="*/ 43768 h 216448"/>
                <a:gd name="connsiteX190" fmla="*/ 198014 w 302259"/>
                <a:gd name="connsiteY190" fmla="*/ 48277 h 216448"/>
                <a:gd name="connsiteX191" fmla="*/ 202523 w 302259"/>
                <a:gd name="connsiteY191" fmla="*/ 52786 h 216448"/>
                <a:gd name="connsiteX192" fmla="*/ 205839 w 302259"/>
                <a:gd name="connsiteY192" fmla="*/ 52786 h 216448"/>
                <a:gd name="connsiteX193" fmla="*/ 209154 w 302259"/>
                <a:gd name="connsiteY193" fmla="*/ 50531 h 216448"/>
                <a:gd name="connsiteX194" fmla="*/ 210215 w 302259"/>
                <a:gd name="connsiteY194" fmla="*/ 47216 h 216448"/>
                <a:gd name="connsiteX195" fmla="*/ 213531 w 302259"/>
                <a:gd name="connsiteY195" fmla="*/ 49471 h 216448"/>
                <a:gd name="connsiteX196" fmla="*/ 220295 w 302259"/>
                <a:gd name="connsiteY196" fmla="*/ 51725 h 216448"/>
                <a:gd name="connsiteX197" fmla="*/ 223611 w 302259"/>
                <a:gd name="connsiteY197" fmla="*/ 51725 h 216448"/>
                <a:gd name="connsiteX198" fmla="*/ 232629 w 302259"/>
                <a:gd name="connsiteY198" fmla="*/ 53980 h 216448"/>
                <a:gd name="connsiteX199" fmla="*/ 240454 w 302259"/>
                <a:gd name="connsiteY199" fmla="*/ 50531 h 216448"/>
                <a:gd name="connsiteX200" fmla="*/ 243770 w 302259"/>
                <a:gd name="connsiteY200" fmla="*/ 51725 h 216448"/>
                <a:gd name="connsiteX201" fmla="*/ 247086 w 302259"/>
                <a:gd name="connsiteY201" fmla="*/ 55041 h 216448"/>
                <a:gd name="connsiteX202" fmla="*/ 262869 w 302259"/>
                <a:gd name="connsiteY202" fmla="*/ 59551 h 216448"/>
                <a:gd name="connsiteX203" fmla="*/ 272949 w 302259"/>
                <a:gd name="connsiteY203" fmla="*/ 58357 h 216448"/>
                <a:gd name="connsiteX204" fmla="*/ 284222 w 302259"/>
                <a:gd name="connsiteY204" fmla="*/ 57295 h 216448"/>
                <a:gd name="connsiteX205" fmla="*/ 288731 w 302259"/>
                <a:gd name="connsiteY205" fmla="*/ 60611 h 216448"/>
                <a:gd name="connsiteX206" fmla="*/ 294434 w 302259"/>
                <a:gd name="connsiteY206" fmla="*/ 61805 h 216448"/>
                <a:gd name="connsiteX207" fmla="*/ 302259 w 302259"/>
                <a:gd name="connsiteY207" fmla="*/ 75333 h 216448"/>
                <a:gd name="connsiteX208" fmla="*/ 301066 w 302259"/>
                <a:gd name="connsiteY208" fmla="*/ 79842 h 21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302259" h="216448">
                  <a:moveTo>
                    <a:pt x="301066" y="79179"/>
                  </a:moveTo>
                  <a:cubicBezTo>
                    <a:pt x="292577" y="90320"/>
                    <a:pt x="278519" y="94432"/>
                    <a:pt x="265124" y="92708"/>
                  </a:cubicBezTo>
                  <a:cubicBezTo>
                    <a:pt x="250534" y="90320"/>
                    <a:pt x="233293" y="87668"/>
                    <a:pt x="218969" y="84882"/>
                  </a:cubicBezTo>
                  <a:lnTo>
                    <a:pt x="220030" y="82628"/>
                  </a:lnTo>
                  <a:lnTo>
                    <a:pt x="218969" y="75864"/>
                  </a:lnTo>
                  <a:lnTo>
                    <a:pt x="215520" y="77057"/>
                  </a:lnTo>
                  <a:lnTo>
                    <a:pt x="213266" y="73741"/>
                  </a:lnTo>
                  <a:lnTo>
                    <a:pt x="209950" y="70293"/>
                  </a:lnTo>
                  <a:lnTo>
                    <a:pt x="205441" y="68038"/>
                  </a:lnTo>
                  <a:lnTo>
                    <a:pt x="197616" y="66978"/>
                  </a:lnTo>
                  <a:lnTo>
                    <a:pt x="185281" y="66978"/>
                  </a:lnTo>
                  <a:lnTo>
                    <a:pt x="177456" y="63662"/>
                  </a:lnTo>
                  <a:lnTo>
                    <a:pt x="174141" y="59152"/>
                  </a:lnTo>
                  <a:lnTo>
                    <a:pt x="169631" y="56898"/>
                  </a:lnTo>
                  <a:lnTo>
                    <a:pt x="167377" y="56898"/>
                  </a:lnTo>
                  <a:lnTo>
                    <a:pt x="160613" y="61407"/>
                  </a:lnTo>
                  <a:lnTo>
                    <a:pt x="155042" y="63662"/>
                  </a:lnTo>
                  <a:lnTo>
                    <a:pt x="150533" y="62468"/>
                  </a:lnTo>
                  <a:lnTo>
                    <a:pt x="144963" y="61407"/>
                  </a:lnTo>
                  <a:lnTo>
                    <a:pt x="143769" y="66978"/>
                  </a:lnTo>
                  <a:lnTo>
                    <a:pt x="141514" y="70293"/>
                  </a:lnTo>
                  <a:lnTo>
                    <a:pt x="143769" y="72548"/>
                  </a:lnTo>
                  <a:lnTo>
                    <a:pt x="151594" y="71487"/>
                  </a:lnTo>
                  <a:lnTo>
                    <a:pt x="158358" y="65917"/>
                  </a:lnTo>
                  <a:lnTo>
                    <a:pt x="162867" y="64722"/>
                  </a:lnTo>
                  <a:lnTo>
                    <a:pt x="163928" y="66978"/>
                  </a:lnTo>
                  <a:lnTo>
                    <a:pt x="161673" y="71487"/>
                  </a:lnTo>
                  <a:lnTo>
                    <a:pt x="159419" y="75996"/>
                  </a:lnTo>
                  <a:lnTo>
                    <a:pt x="157164" y="78251"/>
                  </a:lnTo>
                  <a:lnTo>
                    <a:pt x="158225" y="81699"/>
                  </a:lnTo>
                  <a:lnTo>
                    <a:pt x="158225" y="87269"/>
                  </a:lnTo>
                  <a:lnTo>
                    <a:pt x="159286" y="89524"/>
                  </a:lnTo>
                  <a:lnTo>
                    <a:pt x="161541" y="90585"/>
                  </a:lnTo>
                  <a:lnTo>
                    <a:pt x="163796" y="89524"/>
                  </a:lnTo>
                  <a:lnTo>
                    <a:pt x="167244" y="88331"/>
                  </a:lnTo>
                  <a:lnTo>
                    <a:pt x="169498" y="86076"/>
                  </a:lnTo>
                  <a:lnTo>
                    <a:pt x="170560" y="89524"/>
                  </a:lnTo>
                  <a:lnTo>
                    <a:pt x="172814" y="92840"/>
                  </a:lnTo>
                  <a:lnTo>
                    <a:pt x="172814" y="101859"/>
                  </a:lnTo>
                  <a:lnTo>
                    <a:pt x="175069" y="104113"/>
                  </a:lnTo>
                  <a:lnTo>
                    <a:pt x="180640" y="106368"/>
                  </a:lnTo>
                  <a:lnTo>
                    <a:pt x="182894" y="106368"/>
                  </a:lnTo>
                  <a:lnTo>
                    <a:pt x="183955" y="108622"/>
                  </a:lnTo>
                  <a:lnTo>
                    <a:pt x="186210" y="112071"/>
                  </a:lnTo>
                  <a:lnTo>
                    <a:pt x="186210" y="116580"/>
                  </a:lnTo>
                  <a:lnTo>
                    <a:pt x="189525" y="118835"/>
                  </a:lnTo>
                  <a:lnTo>
                    <a:pt x="188465" y="122283"/>
                  </a:lnTo>
                  <a:lnTo>
                    <a:pt x="189525" y="125599"/>
                  </a:lnTo>
                  <a:lnTo>
                    <a:pt x="190587" y="131169"/>
                  </a:lnTo>
                  <a:lnTo>
                    <a:pt x="192841" y="134485"/>
                  </a:lnTo>
                  <a:cubicBezTo>
                    <a:pt x="184883" y="145228"/>
                    <a:pt x="184618" y="155706"/>
                    <a:pt x="187138" y="168305"/>
                  </a:cubicBezTo>
                  <a:lnTo>
                    <a:pt x="189393" y="172815"/>
                  </a:lnTo>
                  <a:lnTo>
                    <a:pt x="189393" y="179579"/>
                  </a:lnTo>
                  <a:lnTo>
                    <a:pt x="188332" y="181833"/>
                  </a:lnTo>
                  <a:lnTo>
                    <a:pt x="181568" y="184088"/>
                  </a:lnTo>
                  <a:lnTo>
                    <a:pt x="179313" y="187403"/>
                  </a:lnTo>
                  <a:lnTo>
                    <a:pt x="177058" y="187403"/>
                  </a:lnTo>
                  <a:lnTo>
                    <a:pt x="173743" y="186343"/>
                  </a:lnTo>
                  <a:lnTo>
                    <a:pt x="169233" y="187403"/>
                  </a:lnTo>
                  <a:lnTo>
                    <a:pt x="163530" y="190719"/>
                  </a:lnTo>
                  <a:lnTo>
                    <a:pt x="160215" y="192974"/>
                  </a:lnTo>
                  <a:lnTo>
                    <a:pt x="154644" y="194167"/>
                  </a:lnTo>
                  <a:lnTo>
                    <a:pt x="153583" y="195229"/>
                  </a:lnTo>
                  <a:lnTo>
                    <a:pt x="156899" y="194167"/>
                  </a:lnTo>
                  <a:lnTo>
                    <a:pt x="160215" y="195229"/>
                  </a:lnTo>
                  <a:lnTo>
                    <a:pt x="157960" y="198544"/>
                  </a:lnTo>
                  <a:lnTo>
                    <a:pt x="155705" y="203053"/>
                  </a:lnTo>
                  <a:lnTo>
                    <a:pt x="152390" y="204247"/>
                  </a:lnTo>
                  <a:lnTo>
                    <a:pt x="146819" y="206502"/>
                  </a:lnTo>
                  <a:lnTo>
                    <a:pt x="142310" y="206502"/>
                  </a:lnTo>
                  <a:lnTo>
                    <a:pt x="142310" y="207563"/>
                  </a:lnTo>
                  <a:lnTo>
                    <a:pt x="138994" y="207563"/>
                  </a:lnTo>
                  <a:lnTo>
                    <a:pt x="137933" y="210879"/>
                  </a:lnTo>
                  <a:lnTo>
                    <a:pt x="137933" y="216449"/>
                  </a:lnTo>
                  <a:lnTo>
                    <a:pt x="134485" y="214194"/>
                  </a:lnTo>
                  <a:lnTo>
                    <a:pt x="131036" y="213000"/>
                  </a:lnTo>
                  <a:lnTo>
                    <a:pt x="126527" y="211940"/>
                  </a:lnTo>
                  <a:lnTo>
                    <a:pt x="123079" y="209685"/>
                  </a:lnTo>
                  <a:lnTo>
                    <a:pt x="124273" y="208492"/>
                  </a:lnTo>
                  <a:lnTo>
                    <a:pt x="122018" y="207430"/>
                  </a:lnTo>
                  <a:lnTo>
                    <a:pt x="119763" y="205176"/>
                  </a:lnTo>
                  <a:lnTo>
                    <a:pt x="118702" y="201860"/>
                  </a:lnTo>
                  <a:lnTo>
                    <a:pt x="120957" y="200666"/>
                  </a:lnTo>
                  <a:lnTo>
                    <a:pt x="118702" y="197350"/>
                  </a:lnTo>
                  <a:lnTo>
                    <a:pt x="115254" y="195096"/>
                  </a:lnTo>
                  <a:lnTo>
                    <a:pt x="110744" y="194035"/>
                  </a:lnTo>
                  <a:lnTo>
                    <a:pt x="107296" y="191780"/>
                  </a:lnTo>
                  <a:lnTo>
                    <a:pt x="107296" y="179446"/>
                  </a:lnTo>
                  <a:lnTo>
                    <a:pt x="108490" y="176130"/>
                  </a:lnTo>
                  <a:lnTo>
                    <a:pt x="106235" y="171621"/>
                  </a:lnTo>
                  <a:lnTo>
                    <a:pt x="107296" y="170427"/>
                  </a:lnTo>
                  <a:lnTo>
                    <a:pt x="112999" y="171621"/>
                  </a:lnTo>
                  <a:lnTo>
                    <a:pt x="115254" y="169366"/>
                  </a:lnTo>
                  <a:lnTo>
                    <a:pt x="115254" y="166050"/>
                  </a:lnTo>
                  <a:lnTo>
                    <a:pt x="114193" y="162602"/>
                  </a:lnTo>
                  <a:lnTo>
                    <a:pt x="111938" y="160348"/>
                  </a:lnTo>
                  <a:lnTo>
                    <a:pt x="109684" y="160348"/>
                  </a:lnTo>
                  <a:lnTo>
                    <a:pt x="106235" y="163796"/>
                  </a:lnTo>
                  <a:lnTo>
                    <a:pt x="101726" y="163796"/>
                  </a:lnTo>
                  <a:lnTo>
                    <a:pt x="94962" y="164857"/>
                  </a:lnTo>
                  <a:lnTo>
                    <a:pt x="83688" y="164857"/>
                  </a:lnTo>
                  <a:lnTo>
                    <a:pt x="85943" y="168305"/>
                  </a:lnTo>
                  <a:lnTo>
                    <a:pt x="88198" y="170560"/>
                  </a:lnTo>
                  <a:lnTo>
                    <a:pt x="93768" y="172815"/>
                  </a:lnTo>
                  <a:lnTo>
                    <a:pt x="100532" y="176263"/>
                  </a:lnTo>
                  <a:cubicBezTo>
                    <a:pt x="87269" y="177192"/>
                    <a:pt x="91381" y="181170"/>
                    <a:pt x="83688" y="181833"/>
                  </a:cubicBezTo>
                  <a:lnTo>
                    <a:pt x="78118" y="182894"/>
                  </a:lnTo>
                  <a:lnTo>
                    <a:pt x="73609" y="182894"/>
                  </a:lnTo>
                  <a:lnTo>
                    <a:pt x="67906" y="184088"/>
                  </a:lnTo>
                  <a:lnTo>
                    <a:pt x="60080" y="184088"/>
                  </a:lnTo>
                  <a:lnTo>
                    <a:pt x="56765" y="186343"/>
                  </a:lnTo>
                  <a:lnTo>
                    <a:pt x="55704" y="187403"/>
                  </a:lnTo>
                  <a:lnTo>
                    <a:pt x="52388" y="185149"/>
                  </a:lnTo>
                  <a:lnTo>
                    <a:pt x="50133" y="185149"/>
                  </a:lnTo>
                  <a:lnTo>
                    <a:pt x="49072" y="181833"/>
                  </a:lnTo>
                  <a:lnTo>
                    <a:pt x="44563" y="177324"/>
                  </a:lnTo>
                  <a:lnTo>
                    <a:pt x="38993" y="172815"/>
                  </a:lnTo>
                  <a:lnTo>
                    <a:pt x="36738" y="169499"/>
                  </a:lnTo>
                  <a:lnTo>
                    <a:pt x="35677" y="164989"/>
                  </a:lnTo>
                  <a:lnTo>
                    <a:pt x="34616" y="164989"/>
                  </a:lnTo>
                  <a:lnTo>
                    <a:pt x="34616" y="160480"/>
                  </a:lnTo>
                  <a:lnTo>
                    <a:pt x="35677" y="159419"/>
                  </a:lnTo>
                  <a:lnTo>
                    <a:pt x="35677" y="153849"/>
                  </a:lnTo>
                  <a:lnTo>
                    <a:pt x="33422" y="149339"/>
                  </a:lnTo>
                  <a:lnTo>
                    <a:pt x="25597" y="141515"/>
                  </a:lnTo>
                  <a:cubicBezTo>
                    <a:pt x="6631" y="125997"/>
                    <a:pt x="22016" y="136076"/>
                    <a:pt x="11008" y="123477"/>
                  </a:cubicBezTo>
                  <a:lnTo>
                    <a:pt x="12202" y="121222"/>
                  </a:lnTo>
                  <a:lnTo>
                    <a:pt x="11008" y="120161"/>
                  </a:lnTo>
                  <a:lnTo>
                    <a:pt x="12202" y="117906"/>
                  </a:lnTo>
                  <a:lnTo>
                    <a:pt x="14457" y="118968"/>
                  </a:lnTo>
                  <a:lnTo>
                    <a:pt x="16711" y="118968"/>
                  </a:lnTo>
                  <a:lnTo>
                    <a:pt x="16711" y="116713"/>
                  </a:lnTo>
                  <a:lnTo>
                    <a:pt x="13396" y="116713"/>
                  </a:lnTo>
                  <a:lnTo>
                    <a:pt x="12335" y="113398"/>
                  </a:lnTo>
                  <a:lnTo>
                    <a:pt x="12335" y="108888"/>
                  </a:lnTo>
                  <a:lnTo>
                    <a:pt x="9019" y="107827"/>
                  </a:lnTo>
                  <a:lnTo>
                    <a:pt x="9019" y="104379"/>
                  </a:lnTo>
                  <a:lnTo>
                    <a:pt x="10080" y="103318"/>
                  </a:lnTo>
                  <a:lnTo>
                    <a:pt x="12335" y="103318"/>
                  </a:lnTo>
                  <a:lnTo>
                    <a:pt x="12335" y="100002"/>
                  </a:lnTo>
                  <a:lnTo>
                    <a:pt x="7825" y="95492"/>
                  </a:lnTo>
                  <a:lnTo>
                    <a:pt x="5571" y="94432"/>
                  </a:lnTo>
                  <a:lnTo>
                    <a:pt x="4510" y="92177"/>
                  </a:lnTo>
                  <a:lnTo>
                    <a:pt x="5571" y="90983"/>
                  </a:lnTo>
                  <a:lnTo>
                    <a:pt x="5571" y="80904"/>
                  </a:lnTo>
                  <a:lnTo>
                    <a:pt x="4510" y="78649"/>
                  </a:lnTo>
                  <a:lnTo>
                    <a:pt x="2255" y="76394"/>
                  </a:lnTo>
                  <a:lnTo>
                    <a:pt x="0" y="75333"/>
                  </a:lnTo>
                  <a:lnTo>
                    <a:pt x="1194" y="73078"/>
                  </a:lnTo>
                  <a:lnTo>
                    <a:pt x="3448" y="69762"/>
                  </a:lnTo>
                  <a:lnTo>
                    <a:pt x="7958" y="68569"/>
                  </a:lnTo>
                  <a:lnTo>
                    <a:pt x="11273" y="68569"/>
                  </a:lnTo>
                  <a:lnTo>
                    <a:pt x="14722" y="66314"/>
                  </a:lnTo>
                  <a:lnTo>
                    <a:pt x="15783" y="64060"/>
                  </a:lnTo>
                  <a:lnTo>
                    <a:pt x="19098" y="61805"/>
                  </a:lnTo>
                  <a:cubicBezTo>
                    <a:pt x="28780" y="49868"/>
                    <a:pt x="20955" y="40319"/>
                    <a:pt x="46155" y="28118"/>
                  </a:cubicBezTo>
                  <a:lnTo>
                    <a:pt x="47216" y="28118"/>
                  </a:lnTo>
                  <a:lnTo>
                    <a:pt x="50664" y="25863"/>
                  </a:lnTo>
                  <a:lnTo>
                    <a:pt x="51725" y="23608"/>
                  </a:lnTo>
                  <a:lnTo>
                    <a:pt x="55041" y="19098"/>
                  </a:lnTo>
                  <a:lnTo>
                    <a:pt x="60611" y="13528"/>
                  </a:lnTo>
                  <a:lnTo>
                    <a:pt x="61805" y="13528"/>
                  </a:lnTo>
                  <a:lnTo>
                    <a:pt x="67375" y="14590"/>
                  </a:lnTo>
                  <a:lnTo>
                    <a:pt x="84219" y="14590"/>
                  </a:lnTo>
                  <a:lnTo>
                    <a:pt x="90983" y="13528"/>
                  </a:lnTo>
                  <a:lnTo>
                    <a:pt x="94299" y="11274"/>
                  </a:lnTo>
                  <a:lnTo>
                    <a:pt x="96553" y="11274"/>
                  </a:lnTo>
                  <a:lnTo>
                    <a:pt x="99869" y="12335"/>
                  </a:lnTo>
                  <a:lnTo>
                    <a:pt x="105572" y="13528"/>
                  </a:lnTo>
                  <a:lnTo>
                    <a:pt x="108888" y="13528"/>
                  </a:lnTo>
                  <a:lnTo>
                    <a:pt x="114458" y="12335"/>
                  </a:lnTo>
                  <a:lnTo>
                    <a:pt x="115519" y="13528"/>
                  </a:lnTo>
                  <a:lnTo>
                    <a:pt x="120029" y="15783"/>
                  </a:lnTo>
                  <a:lnTo>
                    <a:pt x="124538" y="15783"/>
                  </a:lnTo>
                  <a:lnTo>
                    <a:pt x="134618" y="12335"/>
                  </a:lnTo>
                  <a:lnTo>
                    <a:pt x="136872" y="11274"/>
                  </a:lnTo>
                  <a:lnTo>
                    <a:pt x="138066" y="12335"/>
                  </a:lnTo>
                  <a:lnTo>
                    <a:pt x="140321" y="12335"/>
                  </a:lnTo>
                  <a:lnTo>
                    <a:pt x="146023" y="10080"/>
                  </a:lnTo>
                  <a:lnTo>
                    <a:pt x="150533" y="7825"/>
                  </a:lnTo>
                  <a:lnTo>
                    <a:pt x="159551" y="1061"/>
                  </a:lnTo>
                  <a:lnTo>
                    <a:pt x="167509" y="0"/>
                  </a:lnTo>
                  <a:lnTo>
                    <a:pt x="174273" y="1061"/>
                  </a:lnTo>
                  <a:lnTo>
                    <a:pt x="178783" y="2123"/>
                  </a:lnTo>
                  <a:cubicBezTo>
                    <a:pt x="191382" y="5571"/>
                    <a:pt x="205175" y="25332"/>
                    <a:pt x="206900" y="38197"/>
                  </a:cubicBezTo>
                  <a:lnTo>
                    <a:pt x="204645" y="38197"/>
                  </a:lnTo>
                  <a:lnTo>
                    <a:pt x="202390" y="37004"/>
                  </a:lnTo>
                  <a:lnTo>
                    <a:pt x="200136" y="38197"/>
                  </a:lnTo>
                  <a:lnTo>
                    <a:pt x="199075" y="39258"/>
                  </a:lnTo>
                  <a:lnTo>
                    <a:pt x="198014" y="43768"/>
                  </a:lnTo>
                  <a:lnTo>
                    <a:pt x="198014" y="48277"/>
                  </a:lnTo>
                  <a:lnTo>
                    <a:pt x="202523" y="52786"/>
                  </a:lnTo>
                  <a:lnTo>
                    <a:pt x="205839" y="52786"/>
                  </a:lnTo>
                  <a:lnTo>
                    <a:pt x="209154" y="50531"/>
                  </a:lnTo>
                  <a:lnTo>
                    <a:pt x="210215" y="47216"/>
                  </a:lnTo>
                  <a:lnTo>
                    <a:pt x="213531" y="49471"/>
                  </a:lnTo>
                  <a:lnTo>
                    <a:pt x="220295" y="51725"/>
                  </a:lnTo>
                  <a:lnTo>
                    <a:pt x="223611" y="51725"/>
                  </a:lnTo>
                  <a:lnTo>
                    <a:pt x="232629" y="53980"/>
                  </a:lnTo>
                  <a:lnTo>
                    <a:pt x="240454" y="50531"/>
                  </a:lnTo>
                  <a:lnTo>
                    <a:pt x="243770" y="51725"/>
                  </a:lnTo>
                  <a:lnTo>
                    <a:pt x="247086" y="55041"/>
                  </a:lnTo>
                  <a:lnTo>
                    <a:pt x="262869" y="59551"/>
                  </a:lnTo>
                  <a:lnTo>
                    <a:pt x="272949" y="58357"/>
                  </a:lnTo>
                  <a:lnTo>
                    <a:pt x="284222" y="57295"/>
                  </a:lnTo>
                  <a:lnTo>
                    <a:pt x="288731" y="60611"/>
                  </a:lnTo>
                  <a:lnTo>
                    <a:pt x="294434" y="61805"/>
                  </a:lnTo>
                  <a:lnTo>
                    <a:pt x="302259" y="75333"/>
                  </a:lnTo>
                  <a:lnTo>
                    <a:pt x="301066" y="79842"/>
                  </a:lnTo>
                </a:path>
              </a:pathLst>
            </a:custGeom>
            <a:noFill/>
            <a:ln w="3315" cap="flat">
              <a:solidFill>
                <a:schemeClr val="bg1">
                  <a:lumMod val="65000"/>
                </a:schemeClr>
              </a:solidFill>
              <a:prstDash val="solid"/>
              <a:miter/>
            </a:ln>
          </p:spPr>
          <p:txBody>
            <a:bodyPr rtlCol="0" anchor="ctr"/>
            <a:lstStyle/>
            <a:p>
              <a:endParaRPr lang="en-FI" sz="816"/>
            </a:p>
          </p:txBody>
        </p:sp>
        <p:sp>
          <p:nvSpPr>
            <p:cNvPr id="992" name="Freeform: Shape 991">
              <a:extLst>
                <a:ext uri="{FF2B5EF4-FFF2-40B4-BE49-F238E27FC236}">
                  <a16:creationId xmlns:a16="http://schemas.microsoft.com/office/drawing/2014/main" id="{4848ED6E-DF2B-B575-BAB2-5CDF3641D87B}"/>
                </a:ext>
              </a:extLst>
            </p:cNvPr>
            <p:cNvSpPr/>
            <p:nvPr/>
          </p:nvSpPr>
          <p:spPr>
            <a:xfrm>
              <a:off x="4776457" y="5622551"/>
              <a:ext cx="528654" cy="808499"/>
            </a:xfrm>
            <a:custGeom>
              <a:avLst/>
              <a:gdLst>
                <a:gd name="connsiteX0" fmla="*/ 528124 w 528654"/>
                <a:gd name="connsiteY0" fmla="*/ 0 h 808499"/>
                <a:gd name="connsiteX1" fmla="*/ 468442 w 528654"/>
                <a:gd name="connsiteY1" fmla="*/ 72017 h 808499"/>
                <a:gd name="connsiteX2" fmla="*/ 423481 w 528654"/>
                <a:gd name="connsiteY2" fmla="*/ 123742 h 808499"/>
                <a:gd name="connsiteX3" fmla="*/ 349209 w 528654"/>
                <a:gd name="connsiteY3" fmla="*/ 202523 h 808499"/>
                <a:gd name="connsiteX4" fmla="*/ 352525 w 528654"/>
                <a:gd name="connsiteY4" fmla="*/ 241913 h 808499"/>
                <a:gd name="connsiteX5" fmla="*/ 349209 w 528654"/>
                <a:gd name="connsiteY5" fmla="*/ 241913 h 808499"/>
                <a:gd name="connsiteX6" fmla="*/ 350270 w 528654"/>
                <a:gd name="connsiteY6" fmla="*/ 249738 h 808499"/>
                <a:gd name="connsiteX7" fmla="*/ 350270 w 528654"/>
                <a:gd name="connsiteY7" fmla="*/ 428654 h 808499"/>
                <a:gd name="connsiteX8" fmla="*/ 348016 w 528654"/>
                <a:gd name="connsiteY8" fmla="*/ 428654 h 808499"/>
                <a:gd name="connsiteX9" fmla="*/ 348016 w 528654"/>
                <a:gd name="connsiteY9" fmla="*/ 429847 h 808499"/>
                <a:gd name="connsiteX10" fmla="*/ 350270 w 528654"/>
                <a:gd name="connsiteY10" fmla="*/ 430908 h 808499"/>
                <a:gd name="connsiteX11" fmla="*/ 350270 w 528654"/>
                <a:gd name="connsiteY11" fmla="*/ 442181 h 808499"/>
                <a:gd name="connsiteX12" fmla="*/ 349209 w 528654"/>
                <a:gd name="connsiteY12" fmla="*/ 443375 h 808499"/>
                <a:gd name="connsiteX13" fmla="*/ 350270 w 528654"/>
                <a:gd name="connsiteY13" fmla="*/ 444436 h 808499"/>
                <a:gd name="connsiteX14" fmla="*/ 350270 w 528654"/>
                <a:gd name="connsiteY14" fmla="*/ 497355 h 808499"/>
                <a:gd name="connsiteX15" fmla="*/ 349209 w 528654"/>
                <a:gd name="connsiteY15" fmla="*/ 633431 h 808499"/>
                <a:gd name="connsiteX16" fmla="*/ 349209 w 528654"/>
                <a:gd name="connsiteY16" fmla="*/ 646959 h 808499"/>
                <a:gd name="connsiteX17" fmla="*/ 344700 w 528654"/>
                <a:gd name="connsiteY17" fmla="*/ 645765 h 808499"/>
                <a:gd name="connsiteX18" fmla="*/ 344700 w 528654"/>
                <a:gd name="connsiteY18" fmla="*/ 654784 h 808499"/>
                <a:gd name="connsiteX19" fmla="*/ 349209 w 528654"/>
                <a:gd name="connsiteY19" fmla="*/ 654784 h 808499"/>
                <a:gd name="connsiteX20" fmla="*/ 349209 w 528654"/>
                <a:gd name="connsiteY20" fmla="*/ 658100 h 808499"/>
                <a:gd name="connsiteX21" fmla="*/ 348148 w 528654"/>
                <a:gd name="connsiteY21" fmla="*/ 660355 h 808499"/>
                <a:gd name="connsiteX22" fmla="*/ 344833 w 528654"/>
                <a:gd name="connsiteY22" fmla="*/ 670434 h 808499"/>
                <a:gd name="connsiteX23" fmla="*/ 342578 w 528654"/>
                <a:gd name="connsiteY23" fmla="*/ 676005 h 808499"/>
                <a:gd name="connsiteX24" fmla="*/ 341517 w 528654"/>
                <a:gd name="connsiteY24" fmla="*/ 690594 h 808499"/>
                <a:gd name="connsiteX25" fmla="*/ 339262 w 528654"/>
                <a:gd name="connsiteY25" fmla="*/ 688339 h 808499"/>
                <a:gd name="connsiteX26" fmla="*/ 335946 w 528654"/>
                <a:gd name="connsiteY26" fmla="*/ 691655 h 808499"/>
                <a:gd name="connsiteX27" fmla="*/ 332631 w 528654"/>
                <a:gd name="connsiteY27" fmla="*/ 691655 h 808499"/>
                <a:gd name="connsiteX28" fmla="*/ 331437 w 528654"/>
                <a:gd name="connsiteY28" fmla="*/ 690594 h 808499"/>
                <a:gd name="connsiteX29" fmla="*/ 329182 w 528654"/>
                <a:gd name="connsiteY29" fmla="*/ 690594 h 808499"/>
                <a:gd name="connsiteX30" fmla="*/ 327989 w 528654"/>
                <a:gd name="connsiteY30" fmla="*/ 689400 h 808499"/>
                <a:gd name="connsiteX31" fmla="*/ 326928 w 528654"/>
                <a:gd name="connsiteY31" fmla="*/ 690594 h 808499"/>
                <a:gd name="connsiteX32" fmla="*/ 325867 w 528654"/>
                <a:gd name="connsiteY32" fmla="*/ 691655 h 808499"/>
                <a:gd name="connsiteX33" fmla="*/ 324806 w 528654"/>
                <a:gd name="connsiteY33" fmla="*/ 691655 h 808499"/>
                <a:gd name="connsiteX34" fmla="*/ 323612 w 528654"/>
                <a:gd name="connsiteY34" fmla="*/ 690594 h 808499"/>
                <a:gd name="connsiteX35" fmla="*/ 321357 w 528654"/>
                <a:gd name="connsiteY35" fmla="*/ 690594 h 808499"/>
                <a:gd name="connsiteX36" fmla="*/ 320164 w 528654"/>
                <a:gd name="connsiteY36" fmla="*/ 691655 h 808499"/>
                <a:gd name="connsiteX37" fmla="*/ 319103 w 528654"/>
                <a:gd name="connsiteY37" fmla="*/ 691655 h 808499"/>
                <a:gd name="connsiteX38" fmla="*/ 319103 w 528654"/>
                <a:gd name="connsiteY38" fmla="*/ 692848 h 808499"/>
                <a:gd name="connsiteX39" fmla="*/ 316848 w 528654"/>
                <a:gd name="connsiteY39" fmla="*/ 692848 h 808499"/>
                <a:gd name="connsiteX40" fmla="*/ 314593 w 528654"/>
                <a:gd name="connsiteY40" fmla="*/ 691655 h 808499"/>
                <a:gd name="connsiteX41" fmla="*/ 312339 w 528654"/>
                <a:gd name="connsiteY41" fmla="*/ 691655 h 808499"/>
                <a:gd name="connsiteX42" fmla="*/ 309023 w 528654"/>
                <a:gd name="connsiteY42" fmla="*/ 692848 h 808499"/>
                <a:gd name="connsiteX43" fmla="*/ 304514 w 528654"/>
                <a:gd name="connsiteY43" fmla="*/ 697358 h 808499"/>
                <a:gd name="connsiteX44" fmla="*/ 304514 w 528654"/>
                <a:gd name="connsiteY44" fmla="*/ 703061 h 808499"/>
                <a:gd name="connsiteX45" fmla="*/ 303320 w 528654"/>
                <a:gd name="connsiteY45" fmla="*/ 704122 h 808499"/>
                <a:gd name="connsiteX46" fmla="*/ 305574 w 528654"/>
                <a:gd name="connsiteY46" fmla="*/ 705183 h 808499"/>
                <a:gd name="connsiteX47" fmla="*/ 306636 w 528654"/>
                <a:gd name="connsiteY47" fmla="*/ 702928 h 808499"/>
                <a:gd name="connsiteX48" fmla="*/ 306636 w 528654"/>
                <a:gd name="connsiteY48" fmla="*/ 698419 h 808499"/>
                <a:gd name="connsiteX49" fmla="*/ 308890 w 528654"/>
                <a:gd name="connsiteY49" fmla="*/ 697225 h 808499"/>
                <a:gd name="connsiteX50" fmla="*/ 309951 w 528654"/>
                <a:gd name="connsiteY50" fmla="*/ 696164 h 808499"/>
                <a:gd name="connsiteX51" fmla="*/ 309951 w 528654"/>
                <a:gd name="connsiteY51" fmla="*/ 697225 h 808499"/>
                <a:gd name="connsiteX52" fmla="*/ 311012 w 528654"/>
                <a:gd name="connsiteY52" fmla="*/ 697225 h 808499"/>
                <a:gd name="connsiteX53" fmla="*/ 311012 w 528654"/>
                <a:gd name="connsiteY53" fmla="*/ 696164 h 808499"/>
                <a:gd name="connsiteX54" fmla="*/ 318970 w 528654"/>
                <a:gd name="connsiteY54" fmla="*/ 696164 h 808499"/>
                <a:gd name="connsiteX55" fmla="*/ 320031 w 528654"/>
                <a:gd name="connsiteY55" fmla="*/ 692848 h 808499"/>
                <a:gd name="connsiteX56" fmla="*/ 323347 w 528654"/>
                <a:gd name="connsiteY56" fmla="*/ 691655 h 808499"/>
                <a:gd name="connsiteX57" fmla="*/ 324540 w 528654"/>
                <a:gd name="connsiteY57" fmla="*/ 692848 h 808499"/>
                <a:gd name="connsiteX58" fmla="*/ 326795 w 528654"/>
                <a:gd name="connsiteY58" fmla="*/ 692848 h 808499"/>
                <a:gd name="connsiteX59" fmla="*/ 327856 w 528654"/>
                <a:gd name="connsiteY59" fmla="*/ 693909 h 808499"/>
                <a:gd name="connsiteX60" fmla="*/ 330111 w 528654"/>
                <a:gd name="connsiteY60" fmla="*/ 693909 h 808499"/>
                <a:gd name="connsiteX61" fmla="*/ 329050 w 528654"/>
                <a:gd name="connsiteY61" fmla="*/ 697225 h 808499"/>
                <a:gd name="connsiteX62" fmla="*/ 329050 w 528654"/>
                <a:gd name="connsiteY62" fmla="*/ 699480 h 808499"/>
                <a:gd name="connsiteX63" fmla="*/ 330111 w 528654"/>
                <a:gd name="connsiteY63" fmla="*/ 701734 h 808499"/>
                <a:gd name="connsiteX64" fmla="*/ 331172 w 528654"/>
                <a:gd name="connsiteY64" fmla="*/ 701734 h 808499"/>
                <a:gd name="connsiteX65" fmla="*/ 331172 w 528654"/>
                <a:gd name="connsiteY65" fmla="*/ 703989 h 808499"/>
                <a:gd name="connsiteX66" fmla="*/ 330111 w 528654"/>
                <a:gd name="connsiteY66" fmla="*/ 705050 h 808499"/>
                <a:gd name="connsiteX67" fmla="*/ 330111 w 528654"/>
                <a:gd name="connsiteY67" fmla="*/ 706244 h 808499"/>
                <a:gd name="connsiteX68" fmla="*/ 331172 w 528654"/>
                <a:gd name="connsiteY68" fmla="*/ 710753 h 808499"/>
                <a:gd name="connsiteX69" fmla="*/ 325601 w 528654"/>
                <a:gd name="connsiteY69" fmla="*/ 722027 h 808499"/>
                <a:gd name="connsiteX70" fmla="*/ 323347 w 528654"/>
                <a:gd name="connsiteY70" fmla="*/ 718711 h 808499"/>
                <a:gd name="connsiteX71" fmla="*/ 321092 w 528654"/>
                <a:gd name="connsiteY71" fmla="*/ 718711 h 808499"/>
                <a:gd name="connsiteX72" fmla="*/ 321092 w 528654"/>
                <a:gd name="connsiteY72" fmla="*/ 720965 h 808499"/>
                <a:gd name="connsiteX73" fmla="*/ 319898 w 528654"/>
                <a:gd name="connsiteY73" fmla="*/ 722027 h 808499"/>
                <a:gd name="connsiteX74" fmla="*/ 321092 w 528654"/>
                <a:gd name="connsiteY74" fmla="*/ 724281 h 808499"/>
                <a:gd name="connsiteX75" fmla="*/ 321092 w 528654"/>
                <a:gd name="connsiteY75" fmla="*/ 727597 h 808499"/>
                <a:gd name="connsiteX76" fmla="*/ 322153 w 528654"/>
                <a:gd name="connsiteY76" fmla="*/ 729852 h 808499"/>
                <a:gd name="connsiteX77" fmla="*/ 321092 w 528654"/>
                <a:gd name="connsiteY77" fmla="*/ 734361 h 808499"/>
                <a:gd name="connsiteX78" fmla="*/ 316583 w 528654"/>
                <a:gd name="connsiteY78" fmla="*/ 735422 h 808499"/>
                <a:gd name="connsiteX79" fmla="*/ 315389 w 528654"/>
                <a:gd name="connsiteY79" fmla="*/ 734361 h 808499"/>
                <a:gd name="connsiteX80" fmla="*/ 310879 w 528654"/>
                <a:gd name="connsiteY80" fmla="*/ 735422 h 808499"/>
                <a:gd name="connsiteX81" fmla="*/ 310879 w 528654"/>
                <a:gd name="connsiteY81" fmla="*/ 738870 h 808499"/>
                <a:gd name="connsiteX82" fmla="*/ 308625 w 528654"/>
                <a:gd name="connsiteY82" fmla="*/ 737677 h 808499"/>
                <a:gd name="connsiteX83" fmla="*/ 301861 w 528654"/>
                <a:gd name="connsiteY83" fmla="*/ 745502 h 808499"/>
                <a:gd name="connsiteX84" fmla="*/ 304116 w 528654"/>
                <a:gd name="connsiteY84" fmla="*/ 748950 h 808499"/>
                <a:gd name="connsiteX85" fmla="*/ 306370 w 528654"/>
                <a:gd name="connsiteY85" fmla="*/ 747756 h 808499"/>
                <a:gd name="connsiteX86" fmla="*/ 307431 w 528654"/>
                <a:gd name="connsiteY86" fmla="*/ 746695 h 808499"/>
                <a:gd name="connsiteX87" fmla="*/ 308625 w 528654"/>
                <a:gd name="connsiteY87" fmla="*/ 746695 h 808499"/>
                <a:gd name="connsiteX88" fmla="*/ 310879 w 528654"/>
                <a:gd name="connsiteY88" fmla="*/ 745502 h 808499"/>
                <a:gd name="connsiteX89" fmla="*/ 312073 w 528654"/>
                <a:gd name="connsiteY89" fmla="*/ 744441 h 808499"/>
                <a:gd name="connsiteX90" fmla="*/ 313267 w 528654"/>
                <a:gd name="connsiteY90" fmla="*/ 744441 h 808499"/>
                <a:gd name="connsiteX91" fmla="*/ 312073 w 528654"/>
                <a:gd name="connsiteY91" fmla="*/ 748950 h 808499"/>
                <a:gd name="connsiteX92" fmla="*/ 309819 w 528654"/>
                <a:gd name="connsiteY92" fmla="*/ 750011 h 808499"/>
                <a:gd name="connsiteX93" fmla="*/ 308758 w 528654"/>
                <a:gd name="connsiteY93" fmla="*/ 751072 h 808499"/>
                <a:gd name="connsiteX94" fmla="*/ 307564 w 528654"/>
                <a:gd name="connsiteY94" fmla="*/ 752266 h 808499"/>
                <a:gd name="connsiteX95" fmla="*/ 307564 w 528654"/>
                <a:gd name="connsiteY95" fmla="*/ 753327 h 808499"/>
                <a:gd name="connsiteX96" fmla="*/ 305309 w 528654"/>
                <a:gd name="connsiteY96" fmla="*/ 757836 h 808499"/>
                <a:gd name="connsiteX97" fmla="*/ 305309 w 528654"/>
                <a:gd name="connsiteY97" fmla="*/ 759030 h 808499"/>
                <a:gd name="connsiteX98" fmla="*/ 304116 w 528654"/>
                <a:gd name="connsiteY98" fmla="*/ 759030 h 808499"/>
                <a:gd name="connsiteX99" fmla="*/ 302922 w 528654"/>
                <a:gd name="connsiteY99" fmla="*/ 760091 h 808499"/>
                <a:gd name="connsiteX100" fmla="*/ 302922 w 528654"/>
                <a:gd name="connsiteY100" fmla="*/ 762346 h 808499"/>
                <a:gd name="connsiteX101" fmla="*/ 301861 w 528654"/>
                <a:gd name="connsiteY101" fmla="*/ 767916 h 808499"/>
                <a:gd name="connsiteX102" fmla="*/ 302922 w 528654"/>
                <a:gd name="connsiteY102" fmla="*/ 768977 h 808499"/>
                <a:gd name="connsiteX103" fmla="*/ 301861 w 528654"/>
                <a:gd name="connsiteY103" fmla="*/ 772425 h 808499"/>
                <a:gd name="connsiteX104" fmla="*/ 300800 w 528654"/>
                <a:gd name="connsiteY104" fmla="*/ 773486 h 808499"/>
                <a:gd name="connsiteX105" fmla="*/ 300800 w 528654"/>
                <a:gd name="connsiteY105" fmla="*/ 776934 h 808499"/>
                <a:gd name="connsiteX106" fmla="*/ 296291 w 528654"/>
                <a:gd name="connsiteY106" fmla="*/ 787014 h 808499"/>
                <a:gd name="connsiteX107" fmla="*/ 292975 w 528654"/>
                <a:gd name="connsiteY107" fmla="*/ 784760 h 808499"/>
                <a:gd name="connsiteX108" fmla="*/ 292975 w 528654"/>
                <a:gd name="connsiteY108" fmla="*/ 781311 h 808499"/>
                <a:gd name="connsiteX109" fmla="*/ 296291 w 528654"/>
                <a:gd name="connsiteY109" fmla="*/ 774547 h 808499"/>
                <a:gd name="connsiteX110" fmla="*/ 295097 w 528654"/>
                <a:gd name="connsiteY110" fmla="*/ 774547 h 808499"/>
                <a:gd name="connsiteX111" fmla="*/ 290587 w 528654"/>
                <a:gd name="connsiteY111" fmla="*/ 780118 h 808499"/>
                <a:gd name="connsiteX112" fmla="*/ 290587 w 528654"/>
                <a:gd name="connsiteY112" fmla="*/ 786881 h 808499"/>
                <a:gd name="connsiteX113" fmla="*/ 288333 w 528654"/>
                <a:gd name="connsiteY113" fmla="*/ 789136 h 808499"/>
                <a:gd name="connsiteX114" fmla="*/ 287139 w 528654"/>
                <a:gd name="connsiteY114" fmla="*/ 789136 h 808499"/>
                <a:gd name="connsiteX115" fmla="*/ 280375 w 528654"/>
                <a:gd name="connsiteY115" fmla="*/ 788075 h 808499"/>
                <a:gd name="connsiteX116" fmla="*/ 273611 w 528654"/>
                <a:gd name="connsiteY116" fmla="*/ 785821 h 808499"/>
                <a:gd name="connsiteX117" fmla="*/ 271357 w 528654"/>
                <a:gd name="connsiteY117" fmla="*/ 783566 h 808499"/>
                <a:gd name="connsiteX118" fmla="*/ 270295 w 528654"/>
                <a:gd name="connsiteY118" fmla="*/ 781311 h 808499"/>
                <a:gd name="connsiteX119" fmla="*/ 269235 w 528654"/>
                <a:gd name="connsiteY119" fmla="*/ 780250 h 808499"/>
                <a:gd name="connsiteX120" fmla="*/ 266980 w 528654"/>
                <a:gd name="connsiteY120" fmla="*/ 779056 h 808499"/>
                <a:gd name="connsiteX121" fmla="*/ 264725 w 528654"/>
                <a:gd name="connsiteY121" fmla="*/ 775741 h 808499"/>
                <a:gd name="connsiteX122" fmla="*/ 261410 w 528654"/>
                <a:gd name="connsiteY122" fmla="*/ 773486 h 808499"/>
                <a:gd name="connsiteX123" fmla="*/ 257961 w 528654"/>
                <a:gd name="connsiteY123" fmla="*/ 774680 h 808499"/>
                <a:gd name="connsiteX124" fmla="*/ 255707 w 528654"/>
                <a:gd name="connsiteY124" fmla="*/ 776934 h 808499"/>
                <a:gd name="connsiteX125" fmla="*/ 254645 w 528654"/>
                <a:gd name="connsiteY125" fmla="*/ 773486 h 808499"/>
                <a:gd name="connsiteX126" fmla="*/ 255707 w 528654"/>
                <a:gd name="connsiteY126" fmla="*/ 768977 h 808499"/>
                <a:gd name="connsiteX127" fmla="*/ 250136 w 528654"/>
                <a:gd name="connsiteY127" fmla="*/ 767916 h 808499"/>
                <a:gd name="connsiteX128" fmla="*/ 249075 w 528654"/>
                <a:gd name="connsiteY128" fmla="*/ 768977 h 808499"/>
                <a:gd name="connsiteX129" fmla="*/ 250136 w 528654"/>
                <a:gd name="connsiteY129" fmla="*/ 771231 h 808499"/>
                <a:gd name="connsiteX130" fmla="*/ 247881 w 528654"/>
                <a:gd name="connsiteY130" fmla="*/ 773486 h 808499"/>
                <a:gd name="connsiteX131" fmla="*/ 246820 w 528654"/>
                <a:gd name="connsiteY131" fmla="*/ 771231 h 808499"/>
                <a:gd name="connsiteX132" fmla="*/ 244566 w 528654"/>
                <a:gd name="connsiteY132" fmla="*/ 767916 h 808499"/>
                <a:gd name="connsiteX133" fmla="*/ 240056 w 528654"/>
                <a:gd name="connsiteY133" fmla="*/ 763406 h 808499"/>
                <a:gd name="connsiteX134" fmla="*/ 240056 w 528654"/>
                <a:gd name="connsiteY134" fmla="*/ 762346 h 808499"/>
                <a:gd name="connsiteX135" fmla="*/ 237802 w 528654"/>
                <a:gd name="connsiteY135" fmla="*/ 759030 h 808499"/>
                <a:gd name="connsiteX136" fmla="*/ 235547 w 528654"/>
                <a:gd name="connsiteY136" fmla="*/ 757836 h 808499"/>
                <a:gd name="connsiteX137" fmla="*/ 232231 w 528654"/>
                <a:gd name="connsiteY137" fmla="*/ 759030 h 808499"/>
                <a:gd name="connsiteX138" fmla="*/ 229977 w 528654"/>
                <a:gd name="connsiteY138" fmla="*/ 757836 h 808499"/>
                <a:gd name="connsiteX139" fmla="*/ 223213 w 528654"/>
                <a:gd name="connsiteY139" fmla="*/ 747756 h 808499"/>
                <a:gd name="connsiteX140" fmla="*/ 222152 w 528654"/>
                <a:gd name="connsiteY140" fmla="*/ 736483 h 808499"/>
                <a:gd name="connsiteX141" fmla="*/ 221091 w 528654"/>
                <a:gd name="connsiteY141" fmla="*/ 734228 h 808499"/>
                <a:gd name="connsiteX142" fmla="*/ 218836 w 528654"/>
                <a:gd name="connsiteY142" fmla="*/ 751072 h 808499"/>
                <a:gd name="connsiteX143" fmla="*/ 216581 w 528654"/>
                <a:gd name="connsiteY143" fmla="*/ 751072 h 808499"/>
                <a:gd name="connsiteX144" fmla="*/ 214326 w 528654"/>
                <a:gd name="connsiteY144" fmla="*/ 752266 h 808499"/>
                <a:gd name="connsiteX145" fmla="*/ 217642 w 528654"/>
                <a:gd name="connsiteY145" fmla="*/ 753327 h 808499"/>
                <a:gd name="connsiteX146" fmla="*/ 221091 w 528654"/>
                <a:gd name="connsiteY146" fmla="*/ 755581 h 808499"/>
                <a:gd name="connsiteX147" fmla="*/ 217642 w 528654"/>
                <a:gd name="connsiteY147" fmla="*/ 757836 h 808499"/>
                <a:gd name="connsiteX148" fmla="*/ 213133 w 528654"/>
                <a:gd name="connsiteY148" fmla="*/ 755581 h 808499"/>
                <a:gd name="connsiteX149" fmla="*/ 210878 w 528654"/>
                <a:gd name="connsiteY149" fmla="*/ 751072 h 808499"/>
                <a:gd name="connsiteX150" fmla="*/ 207563 w 528654"/>
                <a:gd name="connsiteY150" fmla="*/ 752266 h 808499"/>
                <a:gd name="connsiteX151" fmla="*/ 205308 w 528654"/>
                <a:gd name="connsiteY151" fmla="*/ 748950 h 808499"/>
                <a:gd name="connsiteX152" fmla="*/ 205308 w 528654"/>
                <a:gd name="connsiteY152" fmla="*/ 743247 h 808499"/>
                <a:gd name="connsiteX153" fmla="*/ 198544 w 528654"/>
                <a:gd name="connsiteY153" fmla="*/ 738738 h 808499"/>
                <a:gd name="connsiteX154" fmla="*/ 197483 w 528654"/>
                <a:gd name="connsiteY154" fmla="*/ 734228 h 808499"/>
                <a:gd name="connsiteX155" fmla="*/ 195228 w 528654"/>
                <a:gd name="connsiteY155" fmla="*/ 733034 h 808499"/>
                <a:gd name="connsiteX156" fmla="*/ 192973 w 528654"/>
                <a:gd name="connsiteY156" fmla="*/ 728525 h 808499"/>
                <a:gd name="connsiteX157" fmla="*/ 190719 w 528654"/>
                <a:gd name="connsiteY157" fmla="*/ 721761 h 808499"/>
                <a:gd name="connsiteX158" fmla="*/ 188464 w 528654"/>
                <a:gd name="connsiteY158" fmla="*/ 709427 h 808499"/>
                <a:gd name="connsiteX159" fmla="*/ 183955 w 528654"/>
                <a:gd name="connsiteY159" fmla="*/ 700408 h 808499"/>
                <a:gd name="connsiteX160" fmla="*/ 181700 w 528654"/>
                <a:gd name="connsiteY160" fmla="*/ 699214 h 808499"/>
                <a:gd name="connsiteX161" fmla="*/ 181700 w 528654"/>
                <a:gd name="connsiteY161" fmla="*/ 702663 h 808499"/>
                <a:gd name="connsiteX162" fmla="*/ 190719 w 528654"/>
                <a:gd name="connsiteY162" fmla="*/ 720700 h 808499"/>
                <a:gd name="connsiteX163" fmla="*/ 188464 w 528654"/>
                <a:gd name="connsiteY163" fmla="*/ 727464 h 808499"/>
                <a:gd name="connsiteX164" fmla="*/ 185148 w 528654"/>
                <a:gd name="connsiteY164" fmla="*/ 724149 h 808499"/>
                <a:gd name="connsiteX165" fmla="*/ 184087 w 528654"/>
                <a:gd name="connsiteY165" fmla="*/ 720833 h 808499"/>
                <a:gd name="connsiteX166" fmla="*/ 180772 w 528654"/>
                <a:gd name="connsiteY166" fmla="*/ 714069 h 808499"/>
                <a:gd name="connsiteX167" fmla="*/ 177456 w 528654"/>
                <a:gd name="connsiteY167" fmla="*/ 709559 h 808499"/>
                <a:gd name="connsiteX168" fmla="*/ 174140 w 528654"/>
                <a:gd name="connsiteY168" fmla="*/ 706244 h 808499"/>
                <a:gd name="connsiteX169" fmla="*/ 168570 w 528654"/>
                <a:gd name="connsiteY169" fmla="*/ 701734 h 808499"/>
                <a:gd name="connsiteX170" fmla="*/ 158490 w 528654"/>
                <a:gd name="connsiteY170" fmla="*/ 700673 h 808499"/>
                <a:gd name="connsiteX171" fmla="*/ 158490 w 528654"/>
                <a:gd name="connsiteY171" fmla="*/ 701734 h 808499"/>
                <a:gd name="connsiteX172" fmla="*/ 161806 w 528654"/>
                <a:gd name="connsiteY172" fmla="*/ 702928 h 808499"/>
                <a:gd name="connsiteX173" fmla="*/ 164061 w 528654"/>
                <a:gd name="connsiteY173" fmla="*/ 706244 h 808499"/>
                <a:gd name="connsiteX174" fmla="*/ 166315 w 528654"/>
                <a:gd name="connsiteY174" fmla="*/ 710753 h 808499"/>
                <a:gd name="connsiteX175" fmla="*/ 171886 w 528654"/>
                <a:gd name="connsiteY175" fmla="*/ 715262 h 808499"/>
                <a:gd name="connsiteX176" fmla="*/ 175201 w 528654"/>
                <a:gd name="connsiteY176" fmla="*/ 720965 h 808499"/>
                <a:gd name="connsiteX177" fmla="*/ 175201 w 528654"/>
                <a:gd name="connsiteY177" fmla="*/ 735554 h 808499"/>
                <a:gd name="connsiteX178" fmla="*/ 172947 w 528654"/>
                <a:gd name="connsiteY178" fmla="*/ 741125 h 808499"/>
                <a:gd name="connsiteX179" fmla="*/ 171886 w 528654"/>
                <a:gd name="connsiteY179" fmla="*/ 743379 h 808499"/>
                <a:gd name="connsiteX180" fmla="*/ 172947 w 528654"/>
                <a:gd name="connsiteY180" fmla="*/ 749083 h 808499"/>
                <a:gd name="connsiteX181" fmla="*/ 168437 w 528654"/>
                <a:gd name="connsiteY181" fmla="*/ 750144 h 808499"/>
                <a:gd name="connsiteX182" fmla="*/ 171753 w 528654"/>
                <a:gd name="connsiteY182" fmla="*/ 754653 h 808499"/>
                <a:gd name="connsiteX183" fmla="*/ 171753 w 528654"/>
                <a:gd name="connsiteY183" fmla="*/ 757969 h 808499"/>
                <a:gd name="connsiteX184" fmla="*/ 168437 w 528654"/>
                <a:gd name="connsiteY184" fmla="*/ 762478 h 808499"/>
                <a:gd name="connsiteX185" fmla="*/ 166183 w 528654"/>
                <a:gd name="connsiteY185" fmla="*/ 763539 h 808499"/>
                <a:gd name="connsiteX186" fmla="*/ 165122 w 528654"/>
                <a:gd name="connsiteY186" fmla="*/ 765794 h 808499"/>
                <a:gd name="connsiteX187" fmla="*/ 167376 w 528654"/>
                <a:gd name="connsiteY187" fmla="*/ 765794 h 808499"/>
                <a:gd name="connsiteX188" fmla="*/ 168570 w 528654"/>
                <a:gd name="connsiteY188" fmla="*/ 769109 h 808499"/>
                <a:gd name="connsiteX189" fmla="*/ 167376 w 528654"/>
                <a:gd name="connsiteY189" fmla="*/ 770303 h 808499"/>
                <a:gd name="connsiteX190" fmla="*/ 158357 w 528654"/>
                <a:gd name="connsiteY190" fmla="*/ 769109 h 808499"/>
                <a:gd name="connsiteX191" fmla="*/ 158357 w 528654"/>
                <a:gd name="connsiteY191" fmla="*/ 770303 h 808499"/>
                <a:gd name="connsiteX192" fmla="*/ 166183 w 528654"/>
                <a:gd name="connsiteY192" fmla="*/ 774813 h 808499"/>
                <a:gd name="connsiteX193" fmla="*/ 163928 w 528654"/>
                <a:gd name="connsiteY193" fmla="*/ 777067 h 808499"/>
                <a:gd name="connsiteX194" fmla="*/ 167244 w 528654"/>
                <a:gd name="connsiteY194" fmla="*/ 780383 h 808499"/>
                <a:gd name="connsiteX195" fmla="*/ 168437 w 528654"/>
                <a:gd name="connsiteY195" fmla="*/ 778128 h 808499"/>
                <a:gd name="connsiteX196" fmla="*/ 170692 w 528654"/>
                <a:gd name="connsiteY196" fmla="*/ 777067 h 808499"/>
                <a:gd name="connsiteX197" fmla="*/ 170692 w 528654"/>
                <a:gd name="connsiteY197" fmla="*/ 774813 h 808499"/>
                <a:gd name="connsiteX198" fmla="*/ 167376 w 528654"/>
                <a:gd name="connsiteY198" fmla="*/ 772558 h 808499"/>
                <a:gd name="connsiteX199" fmla="*/ 167376 w 528654"/>
                <a:gd name="connsiteY199" fmla="*/ 771364 h 808499"/>
                <a:gd name="connsiteX200" fmla="*/ 170692 w 528654"/>
                <a:gd name="connsiteY200" fmla="*/ 771364 h 808499"/>
                <a:gd name="connsiteX201" fmla="*/ 170692 w 528654"/>
                <a:gd name="connsiteY201" fmla="*/ 769109 h 808499"/>
                <a:gd name="connsiteX202" fmla="*/ 174140 w 528654"/>
                <a:gd name="connsiteY202" fmla="*/ 771364 h 808499"/>
                <a:gd name="connsiteX203" fmla="*/ 175201 w 528654"/>
                <a:gd name="connsiteY203" fmla="*/ 774813 h 808499"/>
                <a:gd name="connsiteX204" fmla="*/ 174140 w 528654"/>
                <a:gd name="connsiteY204" fmla="*/ 774813 h 808499"/>
                <a:gd name="connsiteX205" fmla="*/ 173079 w 528654"/>
                <a:gd name="connsiteY205" fmla="*/ 775873 h 808499"/>
                <a:gd name="connsiteX206" fmla="*/ 175334 w 528654"/>
                <a:gd name="connsiteY206" fmla="*/ 775873 h 808499"/>
                <a:gd name="connsiteX207" fmla="*/ 173079 w 528654"/>
                <a:gd name="connsiteY207" fmla="*/ 778128 h 808499"/>
                <a:gd name="connsiteX208" fmla="*/ 173079 w 528654"/>
                <a:gd name="connsiteY208" fmla="*/ 779189 h 808499"/>
                <a:gd name="connsiteX209" fmla="*/ 174140 w 528654"/>
                <a:gd name="connsiteY209" fmla="*/ 781444 h 808499"/>
                <a:gd name="connsiteX210" fmla="*/ 171886 w 528654"/>
                <a:gd name="connsiteY210" fmla="*/ 784892 h 808499"/>
                <a:gd name="connsiteX211" fmla="*/ 169631 w 528654"/>
                <a:gd name="connsiteY211" fmla="*/ 785953 h 808499"/>
                <a:gd name="connsiteX212" fmla="*/ 169631 w 528654"/>
                <a:gd name="connsiteY212" fmla="*/ 790463 h 808499"/>
                <a:gd name="connsiteX213" fmla="*/ 168437 w 528654"/>
                <a:gd name="connsiteY213" fmla="*/ 793778 h 808499"/>
                <a:gd name="connsiteX214" fmla="*/ 166183 w 528654"/>
                <a:gd name="connsiteY214" fmla="*/ 794972 h 808499"/>
                <a:gd name="connsiteX215" fmla="*/ 162734 w 528654"/>
                <a:gd name="connsiteY215" fmla="*/ 791523 h 808499"/>
                <a:gd name="connsiteX216" fmla="*/ 161673 w 528654"/>
                <a:gd name="connsiteY216" fmla="*/ 784760 h 808499"/>
                <a:gd name="connsiteX217" fmla="*/ 159419 w 528654"/>
                <a:gd name="connsiteY217" fmla="*/ 783566 h 808499"/>
                <a:gd name="connsiteX218" fmla="*/ 158357 w 528654"/>
                <a:gd name="connsiteY218" fmla="*/ 787014 h 808499"/>
                <a:gd name="connsiteX219" fmla="*/ 157297 w 528654"/>
                <a:gd name="connsiteY219" fmla="*/ 787014 h 808499"/>
                <a:gd name="connsiteX220" fmla="*/ 152787 w 528654"/>
                <a:gd name="connsiteY220" fmla="*/ 780250 h 808499"/>
                <a:gd name="connsiteX221" fmla="*/ 150532 w 528654"/>
                <a:gd name="connsiteY221" fmla="*/ 774680 h 808499"/>
                <a:gd name="connsiteX222" fmla="*/ 148278 w 528654"/>
                <a:gd name="connsiteY222" fmla="*/ 773486 h 808499"/>
                <a:gd name="connsiteX223" fmla="*/ 148278 w 528654"/>
                <a:gd name="connsiteY223" fmla="*/ 777996 h 808499"/>
                <a:gd name="connsiteX224" fmla="*/ 151594 w 528654"/>
                <a:gd name="connsiteY224" fmla="*/ 783566 h 808499"/>
                <a:gd name="connsiteX225" fmla="*/ 150532 w 528654"/>
                <a:gd name="connsiteY225" fmla="*/ 788075 h 808499"/>
                <a:gd name="connsiteX226" fmla="*/ 150532 w 528654"/>
                <a:gd name="connsiteY226" fmla="*/ 792585 h 808499"/>
                <a:gd name="connsiteX227" fmla="*/ 146023 w 528654"/>
                <a:gd name="connsiteY227" fmla="*/ 794839 h 808499"/>
                <a:gd name="connsiteX228" fmla="*/ 141514 w 528654"/>
                <a:gd name="connsiteY228" fmla="*/ 795900 h 808499"/>
                <a:gd name="connsiteX229" fmla="*/ 133689 w 528654"/>
                <a:gd name="connsiteY229" fmla="*/ 792585 h 808499"/>
                <a:gd name="connsiteX230" fmla="*/ 134750 w 528654"/>
                <a:gd name="connsiteY230" fmla="*/ 797094 h 808499"/>
                <a:gd name="connsiteX231" fmla="*/ 134750 w 528654"/>
                <a:gd name="connsiteY231" fmla="*/ 801603 h 808499"/>
                <a:gd name="connsiteX232" fmla="*/ 138198 w 528654"/>
                <a:gd name="connsiteY232" fmla="*/ 807173 h 808499"/>
                <a:gd name="connsiteX233" fmla="*/ 137137 w 528654"/>
                <a:gd name="connsiteY233" fmla="*/ 808367 h 808499"/>
                <a:gd name="connsiteX234" fmla="*/ 135944 w 528654"/>
                <a:gd name="connsiteY234" fmla="*/ 807173 h 808499"/>
                <a:gd name="connsiteX235" fmla="*/ 133689 w 528654"/>
                <a:gd name="connsiteY235" fmla="*/ 803858 h 808499"/>
                <a:gd name="connsiteX236" fmla="*/ 132628 w 528654"/>
                <a:gd name="connsiteY236" fmla="*/ 805052 h 808499"/>
                <a:gd name="connsiteX237" fmla="*/ 132628 w 528654"/>
                <a:gd name="connsiteY237" fmla="*/ 807306 h 808499"/>
                <a:gd name="connsiteX238" fmla="*/ 130373 w 528654"/>
                <a:gd name="connsiteY238" fmla="*/ 808500 h 808499"/>
                <a:gd name="connsiteX239" fmla="*/ 125864 w 528654"/>
                <a:gd name="connsiteY239" fmla="*/ 806245 h 808499"/>
                <a:gd name="connsiteX240" fmla="*/ 124803 w 528654"/>
                <a:gd name="connsiteY240" fmla="*/ 803990 h 808499"/>
                <a:gd name="connsiteX241" fmla="*/ 123609 w 528654"/>
                <a:gd name="connsiteY241" fmla="*/ 803990 h 808499"/>
                <a:gd name="connsiteX242" fmla="*/ 122548 w 528654"/>
                <a:gd name="connsiteY242" fmla="*/ 802930 h 808499"/>
                <a:gd name="connsiteX243" fmla="*/ 122548 w 528654"/>
                <a:gd name="connsiteY243" fmla="*/ 799481 h 808499"/>
                <a:gd name="connsiteX244" fmla="*/ 120293 w 528654"/>
                <a:gd name="connsiteY244" fmla="*/ 793911 h 808499"/>
                <a:gd name="connsiteX245" fmla="*/ 119100 w 528654"/>
                <a:gd name="connsiteY245" fmla="*/ 788340 h 808499"/>
                <a:gd name="connsiteX246" fmla="*/ 119100 w 528654"/>
                <a:gd name="connsiteY246" fmla="*/ 785025 h 808499"/>
                <a:gd name="connsiteX247" fmla="*/ 116845 w 528654"/>
                <a:gd name="connsiteY247" fmla="*/ 782770 h 808499"/>
                <a:gd name="connsiteX248" fmla="*/ 116845 w 528654"/>
                <a:gd name="connsiteY248" fmla="*/ 781576 h 808499"/>
                <a:gd name="connsiteX249" fmla="*/ 119100 w 528654"/>
                <a:gd name="connsiteY249" fmla="*/ 780515 h 808499"/>
                <a:gd name="connsiteX250" fmla="*/ 120293 w 528654"/>
                <a:gd name="connsiteY250" fmla="*/ 779322 h 808499"/>
                <a:gd name="connsiteX251" fmla="*/ 119100 w 528654"/>
                <a:gd name="connsiteY251" fmla="*/ 777067 h 808499"/>
                <a:gd name="connsiteX252" fmla="*/ 119100 w 528654"/>
                <a:gd name="connsiteY252" fmla="*/ 771364 h 808499"/>
                <a:gd name="connsiteX253" fmla="*/ 121354 w 528654"/>
                <a:gd name="connsiteY253" fmla="*/ 769109 h 808499"/>
                <a:gd name="connsiteX254" fmla="*/ 126925 w 528654"/>
                <a:gd name="connsiteY254" fmla="*/ 769109 h 808499"/>
                <a:gd name="connsiteX255" fmla="*/ 125864 w 528654"/>
                <a:gd name="connsiteY255" fmla="*/ 766855 h 808499"/>
                <a:gd name="connsiteX256" fmla="*/ 128118 w 528654"/>
                <a:gd name="connsiteY256" fmla="*/ 763406 h 808499"/>
                <a:gd name="connsiteX257" fmla="*/ 130373 w 528654"/>
                <a:gd name="connsiteY257" fmla="*/ 763406 h 808499"/>
                <a:gd name="connsiteX258" fmla="*/ 133689 w 528654"/>
                <a:gd name="connsiteY258" fmla="*/ 757836 h 808499"/>
                <a:gd name="connsiteX259" fmla="*/ 133689 w 528654"/>
                <a:gd name="connsiteY259" fmla="*/ 754521 h 808499"/>
                <a:gd name="connsiteX260" fmla="*/ 134750 w 528654"/>
                <a:gd name="connsiteY260" fmla="*/ 748950 h 808499"/>
                <a:gd name="connsiteX261" fmla="*/ 134750 w 528654"/>
                <a:gd name="connsiteY261" fmla="*/ 742186 h 808499"/>
                <a:gd name="connsiteX262" fmla="*/ 132495 w 528654"/>
                <a:gd name="connsiteY262" fmla="*/ 737677 h 808499"/>
                <a:gd name="connsiteX263" fmla="*/ 132495 w 528654"/>
                <a:gd name="connsiteY263" fmla="*/ 735422 h 808499"/>
                <a:gd name="connsiteX264" fmla="*/ 131302 w 528654"/>
                <a:gd name="connsiteY264" fmla="*/ 730912 h 808499"/>
                <a:gd name="connsiteX265" fmla="*/ 131302 w 528654"/>
                <a:gd name="connsiteY265" fmla="*/ 724149 h 808499"/>
                <a:gd name="connsiteX266" fmla="*/ 133556 w 528654"/>
                <a:gd name="connsiteY266" fmla="*/ 720833 h 808499"/>
                <a:gd name="connsiteX267" fmla="*/ 131302 w 528654"/>
                <a:gd name="connsiteY267" fmla="*/ 716324 h 808499"/>
                <a:gd name="connsiteX268" fmla="*/ 126792 w 528654"/>
                <a:gd name="connsiteY268" fmla="*/ 682636 h 808499"/>
                <a:gd name="connsiteX269" fmla="*/ 123477 w 528654"/>
                <a:gd name="connsiteY269" fmla="*/ 675872 h 808499"/>
                <a:gd name="connsiteX270" fmla="*/ 117906 w 528654"/>
                <a:gd name="connsiteY270" fmla="*/ 670302 h 808499"/>
                <a:gd name="connsiteX271" fmla="*/ 116845 w 528654"/>
                <a:gd name="connsiteY271" fmla="*/ 668047 h 808499"/>
                <a:gd name="connsiteX272" fmla="*/ 117906 w 528654"/>
                <a:gd name="connsiteY272" fmla="*/ 656773 h 808499"/>
                <a:gd name="connsiteX273" fmla="*/ 121354 w 528654"/>
                <a:gd name="connsiteY273" fmla="*/ 651203 h 808499"/>
                <a:gd name="connsiteX274" fmla="*/ 128118 w 528654"/>
                <a:gd name="connsiteY274" fmla="*/ 653458 h 808499"/>
                <a:gd name="connsiteX275" fmla="*/ 133689 w 528654"/>
                <a:gd name="connsiteY275" fmla="*/ 652397 h 808499"/>
                <a:gd name="connsiteX276" fmla="*/ 131434 w 528654"/>
                <a:gd name="connsiteY276" fmla="*/ 650142 h 808499"/>
                <a:gd name="connsiteX277" fmla="*/ 131434 w 528654"/>
                <a:gd name="connsiteY277" fmla="*/ 645633 h 808499"/>
                <a:gd name="connsiteX278" fmla="*/ 126925 w 528654"/>
                <a:gd name="connsiteY278" fmla="*/ 635553 h 808499"/>
                <a:gd name="connsiteX279" fmla="*/ 125864 w 528654"/>
                <a:gd name="connsiteY279" fmla="*/ 629983 h 808499"/>
                <a:gd name="connsiteX280" fmla="*/ 124803 w 528654"/>
                <a:gd name="connsiteY280" fmla="*/ 623219 h 808499"/>
                <a:gd name="connsiteX281" fmla="*/ 123609 w 528654"/>
                <a:gd name="connsiteY281" fmla="*/ 620964 h 808499"/>
                <a:gd name="connsiteX282" fmla="*/ 123609 w 528654"/>
                <a:gd name="connsiteY282" fmla="*/ 616455 h 808499"/>
                <a:gd name="connsiteX283" fmla="*/ 121354 w 528654"/>
                <a:gd name="connsiteY283" fmla="*/ 611945 h 808499"/>
                <a:gd name="connsiteX284" fmla="*/ 115651 w 528654"/>
                <a:gd name="connsiteY284" fmla="*/ 607436 h 808499"/>
                <a:gd name="connsiteX285" fmla="*/ 114458 w 528654"/>
                <a:gd name="connsiteY285" fmla="*/ 606375 h 808499"/>
                <a:gd name="connsiteX286" fmla="*/ 114458 w 528654"/>
                <a:gd name="connsiteY286" fmla="*/ 602926 h 808499"/>
                <a:gd name="connsiteX287" fmla="*/ 113397 w 528654"/>
                <a:gd name="connsiteY287" fmla="*/ 600672 h 808499"/>
                <a:gd name="connsiteX288" fmla="*/ 113397 w 528654"/>
                <a:gd name="connsiteY288" fmla="*/ 596163 h 808499"/>
                <a:gd name="connsiteX289" fmla="*/ 112203 w 528654"/>
                <a:gd name="connsiteY289" fmla="*/ 588337 h 808499"/>
                <a:gd name="connsiteX290" fmla="*/ 111010 w 528654"/>
                <a:gd name="connsiteY290" fmla="*/ 584889 h 808499"/>
                <a:gd name="connsiteX291" fmla="*/ 111010 w 528654"/>
                <a:gd name="connsiteY291" fmla="*/ 578125 h 808499"/>
                <a:gd name="connsiteX292" fmla="*/ 114325 w 528654"/>
                <a:gd name="connsiteY292" fmla="*/ 574677 h 808499"/>
                <a:gd name="connsiteX293" fmla="*/ 114325 w 528654"/>
                <a:gd name="connsiteY293" fmla="*/ 573616 h 808499"/>
                <a:gd name="connsiteX294" fmla="*/ 115519 w 528654"/>
                <a:gd name="connsiteY294" fmla="*/ 571361 h 808499"/>
                <a:gd name="connsiteX295" fmla="*/ 115519 w 528654"/>
                <a:gd name="connsiteY295" fmla="*/ 564597 h 808499"/>
                <a:gd name="connsiteX296" fmla="*/ 116712 w 528654"/>
                <a:gd name="connsiteY296" fmla="*/ 563536 h 808499"/>
                <a:gd name="connsiteX297" fmla="*/ 116712 w 528654"/>
                <a:gd name="connsiteY297" fmla="*/ 561282 h 808499"/>
                <a:gd name="connsiteX298" fmla="*/ 115519 w 528654"/>
                <a:gd name="connsiteY298" fmla="*/ 560220 h 808499"/>
                <a:gd name="connsiteX299" fmla="*/ 115519 w 528654"/>
                <a:gd name="connsiteY299" fmla="*/ 559027 h 808499"/>
                <a:gd name="connsiteX300" fmla="*/ 113264 w 528654"/>
                <a:gd name="connsiteY300" fmla="*/ 556772 h 808499"/>
                <a:gd name="connsiteX301" fmla="*/ 113264 w 528654"/>
                <a:gd name="connsiteY301" fmla="*/ 555711 h 808499"/>
                <a:gd name="connsiteX302" fmla="*/ 112070 w 528654"/>
                <a:gd name="connsiteY302" fmla="*/ 554517 h 808499"/>
                <a:gd name="connsiteX303" fmla="*/ 108755 w 528654"/>
                <a:gd name="connsiteY303" fmla="*/ 554517 h 808499"/>
                <a:gd name="connsiteX304" fmla="*/ 106500 w 528654"/>
                <a:gd name="connsiteY304" fmla="*/ 556772 h 808499"/>
                <a:gd name="connsiteX305" fmla="*/ 105439 w 528654"/>
                <a:gd name="connsiteY305" fmla="*/ 556772 h 808499"/>
                <a:gd name="connsiteX306" fmla="*/ 104378 w 528654"/>
                <a:gd name="connsiteY306" fmla="*/ 555711 h 808499"/>
                <a:gd name="connsiteX307" fmla="*/ 99869 w 528654"/>
                <a:gd name="connsiteY307" fmla="*/ 553457 h 808499"/>
                <a:gd name="connsiteX308" fmla="*/ 98675 w 528654"/>
                <a:gd name="connsiteY308" fmla="*/ 552395 h 808499"/>
                <a:gd name="connsiteX309" fmla="*/ 97614 w 528654"/>
                <a:gd name="connsiteY309" fmla="*/ 550141 h 808499"/>
                <a:gd name="connsiteX310" fmla="*/ 94298 w 528654"/>
                <a:gd name="connsiteY310" fmla="*/ 541122 h 808499"/>
                <a:gd name="connsiteX311" fmla="*/ 93237 w 528654"/>
                <a:gd name="connsiteY311" fmla="*/ 534358 h 808499"/>
                <a:gd name="connsiteX312" fmla="*/ 92043 w 528654"/>
                <a:gd name="connsiteY312" fmla="*/ 533164 h 808499"/>
                <a:gd name="connsiteX313" fmla="*/ 90850 w 528654"/>
                <a:gd name="connsiteY313" fmla="*/ 533164 h 808499"/>
                <a:gd name="connsiteX314" fmla="*/ 89789 w 528654"/>
                <a:gd name="connsiteY314" fmla="*/ 532103 h 808499"/>
                <a:gd name="connsiteX315" fmla="*/ 88728 w 528654"/>
                <a:gd name="connsiteY315" fmla="*/ 532103 h 808499"/>
                <a:gd name="connsiteX316" fmla="*/ 86473 w 528654"/>
                <a:gd name="connsiteY316" fmla="*/ 529849 h 808499"/>
                <a:gd name="connsiteX317" fmla="*/ 85412 w 528654"/>
                <a:gd name="connsiteY317" fmla="*/ 526400 h 808499"/>
                <a:gd name="connsiteX318" fmla="*/ 84218 w 528654"/>
                <a:gd name="connsiteY318" fmla="*/ 526400 h 808499"/>
                <a:gd name="connsiteX319" fmla="*/ 84218 w 528654"/>
                <a:gd name="connsiteY319" fmla="*/ 525339 h 808499"/>
                <a:gd name="connsiteX320" fmla="*/ 83025 w 528654"/>
                <a:gd name="connsiteY320" fmla="*/ 525339 h 808499"/>
                <a:gd name="connsiteX321" fmla="*/ 81964 w 528654"/>
                <a:gd name="connsiteY321" fmla="*/ 524278 h 808499"/>
                <a:gd name="connsiteX322" fmla="*/ 80903 w 528654"/>
                <a:gd name="connsiteY322" fmla="*/ 524278 h 808499"/>
                <a:gd name="connsiteX323" fmla="*/ 80903 w 528654"/>
                <a:gd name="connsiteY323" fmla="*/ 520830 h 808499"/>
                <a:gd name="connsiteX324" fmla="*/ 79709 w 528654"/>
                <a:gd name="connsiteY324" fmla="*/ 519769 h 808499"/>
                <a:gd name="connsiteX325" fmla="*/ 79709 w 528654"/>
                <a:gd name="connsiteY325" fmla="*/ 515260 h 808499"/>
                <a:gd name="connsiteX326" fmla="*/ 78648 w 528654"/>
                <a:gd name="connsiteY326" fmla="*/ 514198 h 808499"/>
                <a:gd name="connsiteX327" fmla="*/ 75333 w 528654"/>
                <a:gd name="connsiteY327" fmla="*/ 507435 h 808499"/>
                <a:gd name="connsiteX328" fmla="*/ 75333 w 528654"/>
                <a:gd name="connsiteY328" fmla="*/ 506373 h 808499"/>
                <a:gd name="connsiteX329" fmla="*/ 76526 w 528654"/>
                <a:gd name="connsiteY329" fmla="*/ 502925 h 808499"/>
                <a:gd name="connsiteX330" fmla="*/ 76526 w 528654"/>
                <a:gd name="connsiteY330" fmla="*/ 501864 h 808499"/>
                <a:gd name="connsiteX331" fmla="*/ 75333 w 528654"/>
                <a:gd name="connsiteY331" fmla="*/ 501864 h 808499"/>
                <a:gd name="connsiteX332" fmla="*/ 74271 w 528654"/>
                <a:gd name="connsiteY332" fmla="*/ 500670 h 808499"/>
                <a:gd name="connsiteX333" fmla="*/ 74271 w 528654"/>
                <a:gd name="connsiteY333" fmla="*/ 498416 h 808499"/>
                <a:gd name="connsiteX334" fmla="*/ 75333 w 528654"/>
                <a:gd name="connsiteY334" fmla="*/ 497355 h 808499"/>
                <a:gd name="connsiteX335" fmla="*/ 76526 w 528654"/>
                <a:gd name="connsiteY335" fmla="*/ 496294 h 808499"/>
                <a:gd name="connsiteX336" fmla="*/ 78781 w 528654"/>
                <a:gd name="connsiteY336" fmla="*/ 495100 h 808499"/>
                <a:gd name="connsiteX337" fmla="*/ 82096 w 528654"/>
                <a:gd name="connsiteY337" fmla="*/ 494039 h 808499"/>
                <a:gd name="connsiteX338" fmla="*/ 82096 w 528654"/>
                <a:gd name="connsiteY338" fmla="*/ 492845 h 808499"/>
                <a:gd name="connsiteX339" fmla="*/ 83158 w 528654"/>
                <a:gd name="connsiteY339" fmla="*/ 491784 h 808499"/>
                <a:gd name="connsiteX340" fmla="*/ 82096 w 528654"/>
                <a:gd name="connsiteY340" fmla="*/ 490591 h 808499"/>
                <a:gd name="connsiteX341" fmla="*/ 82096 w 528654"/>
                <a:gd name="connsiteY341" fmla="*/ 488336 h 808499"/>
                <a:gd name="connsiteX342" fmla="*/ 81035 w 528654"/>
                <a:gd name="connsiteY342" fmla="*/ 486081 h 808499"/>
                <a:gd name="connsiteX343" fmla="*/ 82096 w 528654"/>
                <a:gd name="connsiteY343" fmla="*/ 481572 h 808499"/>
                <a:gd name="connsiteX344" fmla="*/ 82096 w 528654"/>
                <a:gd name="connsiteY344" fmla="*/ 459025 h 808499"/>
                <a:gd name="connsiteX345" fmla="*/ 79842 w 528654"/>
                <a:gd name="connsiteY345" fmla="*/ 451200 h 808499"/>
                <a:gd name="connsiteX346" fmla="*/ 44961 w 528654"/>
                <a:gd name="connsiteY346" fmla="*/ 373613 h 808499"/>
                <a:gd name="connsiteX347" fmla="*/ 35942 w 528654"/>
                <a:gd name="connsiteY347" fmla="*/ 359024 h 808499"/>
                <a:gd name="connsiteX348" fmla="*/ 35942 w 528654"/>
                <a:gd name="connsiteY348" fmla="*/ 354515 h 808499"/>
                <a:gd name="connsiteX349" fmla="*/ 34881 w 528654"/>
                <a:gd name="connsiteY349" fmla="*/ 353453 h 808499"/>
                <a:gd name="connsiteX350" fmla="*/ 32626 w 528654"/>
                <a:gd name="connsiteY350" fmla="*/ 352260 h 808499"/>
                <a:gd name="connsiteX351" fmla="*/ 31565 w 528654"/>
                <a:gd name="connsiteY351" fmla="*/ 351199 h 808499"/>
                <a:gd name="connsiteX352" fmla="*/ 29311 w 528654"/>
                <a:gd name="connsiteY352" fmla="*/ 350005 h 808499"/>
                <a:gd name="connsiteX353" fmla="*/ 28117 w 528654"/>
                <a:gd name="connsiteY353" fmla="*/ 348944 h 808499"/>
                <a:gd name="connsiteX354" fmla="*/ 27056 w 528654"/>
                <a:gd name="connsiteY354" fmla="*/ 348944 h 808499"/>
                <a:gd name="connsiteX355" fmla="*/ 25995 w 528654"/>
                <a:gd name="connsiteY355" fmla="*/ 346690 h 808499"/>
                <a:gd name="connsiteX356" fmla="*/ 24934 w 528654"/>
                <a:gd name="connsiteY356" fmla="*/ 345628 h 808499"/>
                <a:gd name="connsiteX357" fmla="*/ 23873 w 528654"/>
                <a:gd name="connsiteY357" fmla="*/ 343374 h 808499"/>
                <a:gd name="connsiteX358" fmla="*/ 23873 w 528654"/>
                <a:gd name="connsiteY358" fmla="*/ 341119 h 808499"/>
                <a:gd name="connsiteX359" fmla="*/ 22679 w 528654"/>
                <a:gd name="connsiteY359" fmla="*/ 338864 h 808499"/>
                <a:gd name="connsiteX360" fmla="*/ 22679 w 528654"/>
                <a:gd name="connsiteY360" fmla="*/ 337671 h 808499"/>
                <a:gd name="connsiteX361" fmla="*/ 23873 w 528654"/>
                <a:gd name="connsiteY361" fmla="*/ 335416 h 808499"/>
                <a:gd name="connsiteX362" fmla="*/ 23873 w 528654"/>
                <a:gd name="connsiteY362" fmla="*/ 323081 h 808499"/>
                <a:gd name="connsiteX363" fmla="*/ 24934 w 528654"/>
                <a:gd name="connsiteY363" fmla="*/ 317511 h 808499"/>
                <a:gd name="connsiteX364" fmla="*/ 25995 w 528654"/>
                <a:gd name="connsiteY364" fmla="*/ 313002 h 808499"/>
                <a:gd name="connsiteX365" fmla="*/ 25995 w 528654"/>
                <a:gd name="connsiteY365" fmla="*/ 310747 h 808499"/>
                <a:gd name="connsiteX366" fmla="*/ 27056 w 528654"/>
                <a:gd name="connsiteY366" fmla="*/ 309554 h 808499"/>
                <a:gd name="connsiteX367" fmla="*/ 27056 w 528654"/>
                <a:gd name="connsiteY367" fmla="*/ 308493 h 808499"/>
                <a:gd name="connsiteX368" fmla="*/ 29311 w 528654"/>
                <a:gd name="connsiteY368" fmla="*/ 307431 h 808499"/>
                <a:gd name="connsiteX369" fmla="*/ 29311 w 528654"/>
                <a:gd name="connsiteY369" fmla="*/ 305177 h 808499"/>
                <a:gd name="connsiteX370" fmla="*/ 30372 w 528654"/>
                <a:gd name="connsiteY370" fmla="*/ 303983 h 808499"/>
                <a:gd name="connsiteX371" fmla="*/ 30372 w 528654"/>
                <a:gd name="connsiteY371" fmla="*/ 299474 h 808499"/>
                <a:gd name="connsiteX372" fmla="*/ 29311 w 528654"/>
                <a:gd name="connsiteY372" fmla="*/ 298280 h 808499"/>
                <a:gd name="connsiteX373" fmla="*/ 29311 w 528654"/>
                <a:gd name="connsiteY373" fmla="*/ 297219 h 808499"/>
                <a:gd name="connsiteX374" fmla="*/ 28117 w 528654"/>
                <a:gd name="connsiteY374" fmla="*/ 296026 h 808499"/>
                <a:gd name="connsiteX375" fmla="*/ 25862 w 528654"/>
                <a:gd name="connsiteY375" fmla="*/ 294964 h 808499"/>
                <a:gd name="connsiteX376" fmla="*/ 25862 w 528654"/>
                <a:gd name="connsiteY376" fmla="*/ 293771 h 808499"/>
                <a:gd name="connsiteX377" fmla="*/ 24801 w 528654"/>
                <a:gd name="connsiteY377" fmla="*/ 292710 h 808499"/>
                <a:gd name="connsiteX378" fmla="*/ 24801 w 528654"/>
                <a:gd name="connsiteY378" fmla="*/ 289394 h 808499"/>
                <a:gd name="connsiteX379" fmla="*/ 25862 w 528654"/>
                <a:gd name="connsiteY379" fmla="*/ 288201 h 808499"/>
                <a:gd name="connsiteX380" fmla="*/ 26923 w 528654"/>
                <a:gd name="connsiteY380" fmla="*/ 285946 h 808499"/>
                <a:gd name="connsiteX381" fmla="*/ 27984 w 528654"/>
                <a:gd name="connsiteY381" fmla="*/ 284885 h 808499"/>
                <a:gd name="connsiteX382" fmla="*/ 27984 w 528654"/>
                <a:gd name="connsiteY382" fmla="*/ 279314 h 808499"/>
                <a:gd name="connsiteX383" fmla="*/ 26923 w 528654"/>
                <a:gd name="connsiteY383" fmla="*/ 278121 h 808499"/>
                <a:gd name="connsiteX384" fmla="*/ 13395 w 528654"/>
                <a:gd name="connsiteY384" fmla="*/ 256767 h 808499"/>
                <a:gd name="connsiteX385" fmla="*/ 14456 w 528654"/>
                <a:gd name="connsiteY385" fmla="*/ 254513 h 808499"/>
                <a:gd name="connsiteX386" fmla="*/ 14456 w 528654"/>
                <a:gd name="connsiteY386" fmla="*/ 253319 h 808499"/>
                <a:gd name="connsiteX387" fmla="*/ 17772 w 528654"/>
                <a:gd name="connsiteY387" fmla="*/ 250004 h 808499"/>
                <a:gd name="connsiteX388" fmla="*/ 18833 w 528654"/>
                <a:gd name="connsiteY388" fmla="*/ 250004 h 808499"/>
                <a:gd name="connsiteX389" fmla="*/ 19894 w 528654"/>
                <a:gd name="connsiteY389" fmla="*/ 248942 h 808499"/>
                <a:gd name="connsiteX390" fmla="*/ 20955 w 528654"/>
                <a:gd name="connsiteY390" fmla="*/ 247749 h 808499"/>
                <a:gd name="connsiteX391" fmla="*/ 20955 w 528654"/>
                <a:gd name="connsiteY391" fmla="*/ 246688 h 808499"/>
                <a:gd name="connsiteX392" fmla="*/ 22016 w 528654"/>
                <a:gd name="connsiteY392" fmla="*/ 245494 h 808499"/>
                <a:gd name="connsiteX393" fmla="*/ 22016 w 528654"/>
                <a:gd name="connsiteY393" fmla="*/ 240985 h 808499"/>
                <a:gd name="connsiteX394" fmla="*/ 23210 w 528654"/>
                <a:gd name="connsiteY394" fmla="*/ 240985 h 808499"/>
                <a:gd name="connsiteX395" fmla="*/ 23210 w 528654"/>
                <a:gd name="connsiteY395" fmla="*/ 239791 h 808499"/>
                <a:gd name="connsiteX396" fmla="*/ 24271 w 528654"/>
                <a:gd name="connsiteY396" fmla="*/ 238730 h 808499"/>
                <a:gd name="connsiteX397" fmla="*/ 24271 w 528654"/>
                <a:gd name="connsiteY397" fmla="*/ 237537 h 808499"/>
                <a:gd name="connsiteX398" fmla="*/ 23210 w 528654"/>
                <a:gd name="connsiteY398" fmla="*/ 237537 h 808499"/>
                <a:gd name="connsiteX399" fmla="*/ 23210 w 528654"/>
                <a:gd name="connsiteY399" fmla="*/ 236475 h 808499"/>
                <a:gd name="connsiteX400" fmla="*/ 22016 w 528654"/>
                <a:gd name="connsiteY400" fmla="*/ 235415 h 808499"/>
                <a:gd name="connsiteX401" fmla="*/ 22016 w 528654"/>
                <a:gd name="connsiteY401" fmla="*/ 234221 h 808499"/>
                <a:gd name="connsiteX402" fmla="*/ 20955 w 528654"/>
                <a:gd name="connsiteY402" fmla="*/ 230905 h 808499"/>
                <a:gd name="connsiteX403" fmla="*/ 20955 w 528654"/>
                <a:gd name="connsiteY403" fmla="*/ 228650 h 808499"/>
                <a:gd name="connsiteX404" fmla="*/ 19894 w 528654"/>
                <a:gd name="connsiteY404" fmla="*/ 226396 h 808499"/>
                <a:gd name="connsiteX405" fmla="*/ 18833 w 528654"/>
                <a:gd name="connsiteY405" fmla="*/ 223080 h 808499"/>
                <a:gd name="connsiteX406" fmla="*/ 8753 w 528654"/>
                <a:gd name="connsiteY406" fmla="*/ 218571 h 808499"/>
                <a:gd name="connsiteX407" fmla="*/ 8753 w 528654"/>
                <a:gd name="connsiteY407" fmla="*/ 217377 h 808499"/>
                <a:gd name="connsiteX408" fmla="*/ 7692 w 528654"/>
                <a:gd name="connsiteY408" fmla="*/ 217377 h 808499"/>
                <a:gd name="connsiteX409" fmla="*/ 7692 w 528654"/>
                <a:gd name="connsiteY409" fmla="*/ 216316 h 808499"/>
                <a:gd name="connsiteX410" fmla="*/ 5437 w 528654"/>
                <a:gd name="connsiteY410" fmla="*/ 216316 h 808499"/>
                <a:gd name="connsiteX411" fmla="*/ 5437 w 528654"/>
                <a:gd name="connsiteY411" fmla="*/ 215255 h 808499"/>
                <a:gd name="connsiteX412" fmla="*/ 4377 w 528654"/>
                <a:gd name="connsiteY412" fmla="*/ 214062 h 808499"/>
                <a:gd name="connsiteX413" fmla="*/ 4377 w 528654"/>
                <a:gd name="connsiteY413" fmla="*/ 213000 h 808499"/>
                <a:gd name="connsiteX414" fmla="*/ 3316 w 528654"/>
                <a:gd name="connsiteY414" fmla="*/ 213000 h 808499"/>
                <a:gd name="connsiteX415" fmla="*/ 3316 w 528654"/>
                <a:gd name="connsiteY415" fmla="*/ 210746 h 808499"/>
                <a:gd name="connsiteX416" fmla="*/ 4377 w 528654"/>
                <a:gd name="connsiteY416" fmla="*/ 209552 h 808499"/>
                <a:gd name="connsiteX417" fmla="*/ 5437 w 528654"/>
                <a:gd name="connsiteY417" fmla="*/ 208491 h 808499"/>
                <a:gd name="connsiteX418" fmla="*/ 5437 w 528654"/>
                <a:gd name="connsiteY418" fmla="*/ 201727 h 808499"/>
                <a:gd name="connsiteX419" fmla="*/ 4377 w 528654"/>
                <a:gd name="connsiteY419" fmla="*/ 200666 h 808499"/>
                <a:gd name="connsiteX420" fmla="*/ 4377 w 528654"/>
                <a:gd name="connsiteY420" fmla="*/ 196157 h 808499"/>
                <a:gd name="connsiteX421" fmla="*/ 2122 w 528654"/>
                <a:gd name="connsiteY421" fmla="*/ 195096 h 808499"/>
                <a:gd name="connsiteX422" fmla="*/ 1061 w 528654"/>
                <a:gd name="connsiteY422" fmla="*/ 193902 h 808499"/>
                <a:gd name="connsiteX423" fmla="*/ 1061 w 528654"/>
                <a:gd name="connsiteY423" fmla="*/ 189393 h 808499"/>
                <a:gd name="connsiteX424" fmla="*/ 0 w 528654"/>
                <a:gd name="connsiteY424" fmla="*/ 188332 h 808499"/>
                <a:gd name="connsiteX425" fmla="*/ 0 w 528654"/>
                <a:gd name="connsiteY425" fmla="*/ 185016 h 808499"/>
                <a:gd name="connsiteX426" fmla="*/ 1061 w 528654"/>
                <a:gd name="connsiteY426" fmla="*/ 182761 h 808499"/>
                <a:gd name="connsiteX427" fmla="*/ 1061 w 528654"/>
                <a:gd name="connsiteY427" fmla="*/ 179446 h 808499"/>
                <a:gd name="connsiteX428" fmla="*/ 2122 w 528654"/>
                <a:gd name="connsiteY428" fmla="*/ 178252 h 808499"/>
                <a:gd name="connsiteX429" fmla="*/ 2122 w 528654"/>
                <a:gd name="connsiteY429" fmla="*/ 175997 h 808499"/>
                <a:gd name="connsiteX430" fmla="*/ 1061 w 528654"/>
                <a:gd name="connsiteY430" fmla="*/ 175997 h 808499"/>
                <a:gd name="connsiteX431" fmla="*/ 2122 w 528654"/>
                <a:gd name="connsiteY431" fmla="*/ 168172 h 808499"/>
                <a:gd name="connsiteX432" fmla="*/ 66314 w 528654"/>
                <a:gd name="connsiteY432" fmla="*/ 146819 h 808499"/>
                <a:gd name="connsiteX433" fmla="*/ 187801 w 528654"/>
                <a:gd name="connsiteY433" fmla="*/ 107429 h 808499"/>
                <a:gd name="connsiteX434" fmla="*/ 181037 w 528654"/>
                <a:gd name="connsiteY434" fmla="*/ 98410 h 808499"/>
                <a:gd name="connsiteX435" fmla="*/ 181037 w 528654"/>
                <a:gd name="connsiteY435" fmla="*/ 93900 h 808499"/>
                <a:gd name="connsiteX436" fmla="*/ 187801 w 528654"/>
                <a:gd name="connsiteY436" fmla="*/ 88330 h 808499"/>
                <a:gd name="connsiteX437" fmla="*/ 186740 w 528654"/>
                <a:gd name="connsiteY437" fmla="*/ 87137 h 808499"/>
                <a:gd name="connsiteX438" fmla="*/ 184485 w 528654"/>
                <a:gd name="connsiteY438" fmla="*/ 88330 h 808499"/>
                <a:gd name="connsiteX439" fmla="*/ 179976 w 528654"/>
                <a:gd name="connsiteY439" fmla="*/ 81566 h 808499"/>
                <a:gd name="connsiteX440" fmla="*/ 187801 w 528654"/>
                <a:gd name="connsiteY440" fmla="*/ 75996 h 808499"/>
                <a:gd name="connsiteX441" fmla="*/ 199074 w 528654"/>
                <a:gd name="connsiteY441" fmla="*/ 90585 h 808499"/>
                <a:gd name="connsiteX442" fmla="*/ 206899 w 528654"/>
                <a:gd name="connsiteY442" fmla="*/ 86075 h 808499"/>
                <a:gd name="connsiteX443" fmla="*/ 211409 w 528654"/>
                <a:gd name="connsiteY443" fmla="*/ 99604 h 808499"/>
                <a:gd name="connsiteX444" fmla="*/ 281171 w 528654"/>
                <a:gd name="connsiteY444" fmla="*/ 78250 h 808499"/>
                <a:gd name="connsiteX445" fmla="*/ 293505 w 528654"/>
                <a:gd name="connsiteY445" fmla="*/ 73741 h 808499"/>
                <a:gd name="connsiteX446" fmla="*/ 528655 w 528654"/>
                <a:gd name="connsiteY446" fmla="*/ 531 h 80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Lst>
              <a:rect l="l" t="t" r="r" b="b"/>
              <a:pathLst>
                <a:path w="528654" h="808499">
                  <a:moveTo>
                    <a:pt x="528124" y="0"/>
                  </a:moveTo>
                  <a:lnTo>
                    <a:pt x="468442" y="72017"/>
                  </a:lnTo>
                  <a:lnTo>
                    <a:pt x="423481" y="123742"/>
                  </a:lnTo>
                  <a:lnTo>
                    <a:pt x="349209" y="202523"/>
                  </a:lnTo>
                  <a:lnTo>
                    <a:pt x="352525" y="241913"/>
                  </a:lnTo>
                  <a:lnTo>
                    <a:pt x="349209" y="241913"/>
                  </a:lnTo>
                  <a:lnTo>
                    <a:pt x="350270" y="249738"/>
                  </a:lnTo>
                  <a:lnTo>
                    <a:pt x="350270" y="428654"/>
                  </a:lnTo>
                  <a:lnTo>
                    <a:pt x="348016" y="428654"/>
                  </a:lnTo>
                  <a:lnTo>
                    <a:pt x="348016" y="429847"/>
                  </a:lnTo>
                  <a:lnTo>
                    <a:pt x="350270" y="430908"/>
                  </a:lnTo>
                  <a:lnTo>
                    <a:pt x="350270" y="442181"/>
                  </a:lnTo>
                  <a:lnTo>
                    <a:pt x="349209" y="443375"/>
                  </a:lnTo>
                  <a:lnTo>
                    <a:pt x="350270" y="444436"/>
                  </a:lnTo>
                  <a:lnTo>
                    <a:pt x="350270" y="497355"/>
                  </a:lnTo>
                  <a:lnTo>
                    <a:pt x="349209" y="633431"/>
                  </a:lnTo>
                  <a:lnTo>
                    <a:pt x="349209" y="646959"/>
                  </a:lnTo>
                  <a:lnTo>
                    <a:pt x="344700" y="645765"/>
                  </a:lnTo>
                  <a:lnTo>
                    <a:pt x="344700" y="654784"/>
                  </a:lnTo>
                  <a:lnTo>
                    <a:pt x="349209" y="654784"/>
                  </a:lnTo>
                  <a:lnTo>
                    <a:pt x="349209" y="658100"/>
                  </a:lnTo>
                  <a:lnTo>
                    <a:pt x="348148" y="660355"/>
                  </a:lnTo>
                  <a:cubicBezTo>
                    <a:pt x="351464" y="664997"/>
                    <a:pt x="347750" y="667516"/>
                    <a:pt x="344833" y="670434"/>
                  </a:cubicBezTo>
                  <a:cubicBezTo>
                    <a:pt x="344567" y="674811"/>
                    <a:pt x="345893" y="672689"/>
                    <a:pt x="342578" y="676005"/>
                  </a:cubicBezTo>
                  <a:cubicBezTo>
                    <a:pt x="345363" y="681442"/>
                    <a:pt x="342578" y="684891"/>
                    <a:pt x="341517" y="690594"/>
                  </a:cubicBezTo>
                  <a:lnTo>
                    <a:pt x="339262" y="688339"/>
                  </a:lnTo>
                  <a:lnTo>
                    <a:pt x="335946" y="691655"/>
                  </a:lnTo>
                  <a:lnTo>
                    <a:pt x="332631" y="691655"/>
                  </a:lnTo>
                  <a:lnTo>
                    <a:pt x="331437" y="690594"/>
                  </a:lnTo>
                  <a:lnTo>
                    <a:pt x="329182" y="690594"/>
                  </a:lnTo>
                  <a:lnTo>
                    <a:pt x="327989" y="689400"/>
                  </a:lnTo>
                  <a:lnTo>
                    <a:pt x="326928" y="690594"/>
                  </a:lnTo>
                  <a:lnTo>
                    <a:pt x="325867" y="691655"/>
                  </a:lnTo>
                  <a:lnTo>
                    <a:pt x="324806" y="691655"/>
                  </a:lnTo>
                  <a:lnTo>
                    <a:pt x="323612" y="690594"/>
                  </a:lnTo>
                  <a:lnTo>
                    <a:pt x="321357" y="690594"/>
                  </a:lnTo>
                  <a:lnTo>
                    <a:pt x="320164" y="691655"/>
                  </a:lnTo>
                  <a:lnTo>
                    <a:pt x="319103" y="691655"/>
                  </a:lnTo>
                  <a:lnTo>
                    <a:pt x="319103" y="692848"/>
                  </a:lnTo>
                  <a:lnTo>
                    <a:pt x="316848" y="692848"/>
                  </a:lnTo>
                  <a:lnTo>
                    <a:pt x="314593" y="691655"/>
                  </a:lnTo>
                  <a:lnTo>
                    <a:pt x="312339" y="691655"/>
                  </a:lnTo>
                  <a:lnTo>
                    <a:pt x="309023" y="692848"/>
                  </a:lnTo>
                  <a:lnTo>
                    <a:pt x="304514" y="697358"/>
                  </a:lnTo>
                  <a:lnTo>
                    <a:pt x="304514" y="703061"/>
                  </a:lnTo>
                  <a:lnTo>
                    <a:pt x="303320" y="704122"/>
                  </a:lnTo>
                  <a:lnTo>
                    <a:pt x="305574" y="705183"/>
                  </a:lnTo>
                  <a:lnTo>
                    <a:pt x="306636" y="702928"/>
                  </a:lnTo>
                  <a:lnTo>
                    <a:pt x="306636" y="698419"/>
                  </a:lnTo>
                  <a:lnTo>
                    <a:pt x="308890" y="697225"/>
                  </a:lnTo>
                  <a:lnTo>
                    <a:pt x="309951" y="696164"/>
                  </a:lnTo>
                  <a:lnTo>
                    <a:pt x="309951" y="697225"/>
                  </a:lnTo>
                  <a:lnTo>
                    <a:pt x="311012" y="697225"/>
                  </a:lnTo>
                  <a:lnTo>
                    <a:pt x="311012" y="696164"/>
                  </a:lnTo>
                  <a:lnTo>
                    <a:pt x="318970" y="696164"/>
                  </a:lnTo>
                  <a:lnTo>
                    <a:pt x="320031" y="692848"/>
                  </a:lnTo>
                  <a:lnTo>
                    <a:pt x="323347" y="691655"/>
                  </a:lnTo>
                  <a:lnTo>
                    <a:pt x="324540" y="692848"/>
                  </a:lnTo>
                  <a:lnTo>
                    <a:pt x="326795" y="692848"/>
                  </a:lnTo>
                  <a:lnTo>
                    <a:pt x="327856" y="693909"/>
                  </a:lnTo>
                  <a:lnTo>
                    <a:pt x="330111" y="693909"/>
                  </a:lnTo>
                  <a:lnTo>
                    <a:pt x="329050" y="697225"/>
                  </a:lnTo>
                  <a:lnTo>
                    <a:pt x="329050" y="699480"/>
                  </a:lnTo>
                  <a:lnTo>
                    <a:pt x="330111" y="701734"/>
                  </a:lnTo>
                  <a:lnTo>
                    <a:pt x="331172" y="701734"/>
                  </a:lnTo>
                  <a:lnTo>
                    <a:pt x="331172" y="703989"/>
                  </a:lnTo>
                  <a:lnTo>
                    <a:pt x="330111" y="705050"/>
                  </a:lnTo>
                  <a:lnTo>
                    <a:pt x="330111" y="706244"/>
                  </a:lnTo>
                  <a:lnTo>
                    <a:pt x="331172" y="710753"/>
                  </a:lnTo>
                  <a:lnTo>
                    <a:pt x="325601" y="722027"/>
                  </a:lnTo>
                  <a:lnTo>
                    <a:pt x="323347" y="718711"/>
                  </a:lnTo>
                  <a:lnTo>
                    <a:pt x="321092" y="718711"/>
                  </a:lnTo>
                  <a:lnTo>
                    <a:pt x="321092" y="720965"/>
                  </a:lnTo>
                  <a:lnTo>
                    <a:pt x="319898" y="722027"/>
                  </a:lnTo>
                  <a:lnTo>
                    <a:pt x="321092" y="724281"/>
                  </a:lnTo>
                  <a:lnTo>
                    <a:pt x="321092" y="727597"/>
                  </a:lnTo>
                  <a:lnTo>
                    <a:pt x="322153" y="729852"/>
                  </a:lnTo>
                  <a:lnTo>
                    <a:pt x="321092" y="734361"/>
                  </a:lnTo>
                  <a:lnTo>
                    <a:pt x="316583" y="735422"/>
                  </a:lnTo>
                  <a:lnTo>
                    <a:pt x="315389" y="734361"/>
                  </a:lnTo>
                  <a:lnTo>
                    <a:pt x="310879" y="735422"/>
                  </a:lnTo>
                  <a:lnTo>
                    <a:pt x="310879" y="738870"/>
                  </a:lnTo>
                  <a:lnTo>
                    <a:pt x="308625" y="737677"/>
                  </a:lnTo>
                  <a:lnTo>
                    <a:pt x="301861" y="745502"/>
                  </a:lnTo>
                  <a:lnTo>
                    <a:pt x="304116" y="748950"/>
                  </a:lnTo>
                  <a:lnTo>
                    <a:pt x="306370" y="747756"/>
                  </a:lnTo>
                  <a:lnTo>
                    <a:pt x="307431" y="746695"/>
                  </a:lnTo>
                  <a:lnTo>
                    <a:pt x="308625" y="746695"/>
                  </a:lnTo>
                  <a:lnTo>
                    <a:pt x="310879" y="745502"/>
                  </a:lnTo>
                  <a:lnTo>
                    <a:pt x="312073" y="744441"/>
                  </a:lnTo>
                  <a:lnTo>
                    <a:pt x="313267" y="744441"/>
                  </a:lnTo>
                  <a:lnTo>
                    <a:pt x="312073" y="748950"/>
                  </a:lnTo>
                  <a:lnTo>
                    <a:pt x="309819" y="750011"/>
                  </a:lnTo>
                  <a:lnTo>
                    <a:pt x="308758" y="751072"/>
                  </a:lnTo>
                  <a:lnTo>
                    <a:pt x="307564" y="752266"/>
                  </a:lnTo>
                  <a:lnTo>
                    <a:pt x="307564" y="753327"/>
                  </a:lnTo>
                  <a:lnTo>
                    <a:pt x="305309" y="757836"/>
                  </a:lnTo>
                  <a:lnTo>
                    <a:pt x="305309" y="759030"/>
                  </a:lnTo>
                  <a:lnTo>
                    <a:pt x="304116" y="759030"/>
                  </a:lnTo>
                  <a:lnTo>
                    <a:pt x="302922" y="760091"/>
                  </a:lnTo>
                  <a:lnTo>
                    <a:pt x="302922" y="762346"/>
                  </a:lnTo>
                  <a:lnTo>
                    <a:pt x="301861" y="767916"/>
                  </a:lnTo>
                  <a:lnTo>
                    <a:pt x="302922" y="768977"/>
                  </a:lnTo>
                  <a:lnTo>
                    <a:pt x="301861" y="772425"/>
                  </a:lnTo>
                  <a:lnTo>
                    <a:pt x="300800" y="773486"/>
                  </a:lnTo>
                  <a:lnTo>
                    <a:pt x="300800" y="776934"/>
                  </a:lnTo>
                  <a:lnTo>
                    <a:pt x="296291" y="787014"/>
                  </a:lnTo>
                  <a:lnTo>
                    <a:pt x="292975" y="784760"/>
                  </a:lnTo>
                  <a:lnTo>
                    <a:pt x="292975" y="781311"/>
                  </a:lnTo>
                  <a:lnTo>
                    <a:pt x="296291" y="774547"/>
                  </a:lnTo>
                  <a:lnTo>
                    <a:pt x="295097" y="774547"/>
                  </a:lnTo>
                  <a:lnTo>
                    <a:pt x="290587" y="780118"/>
                  </a:lnTo>
                  <a:lnTo>
                    <a:pt x="290587" y="786881"/>
                  </a:lnTo>
                  <a:lnTo>
                    <a:pt x="288333" y="789136"/>
                  </a:lnTo>
                  <a:lnTo>
                    <a:pt x="287139" y="789136"/>
                  </a:lnTo>
                  <a:lnTo>
                    <a:pt x="280375" y="788075"/>
                  </a:lnTo>
                  <a:lnTo>
                    <a:pt x="273611" y="785821"/>
                  </a:lnTo>
                  <a:lnTo>
                    <a:pt x="271357" y="783566"/>
                  </a:lnTo>
                  <a:lnTo>
                    <a:pt x="270295" y="781311"/>
                  </a:lnTo>
                  <a:lnTo>
                    <a:pt x="269235" y="780250"/>
                  </a:lnTo>
                  <a:lnTo>
                    <a:pt x="266980" y="779056"/>
                  </a:lnTo>
                  <a:lnTo>
                    <a:pt x="264725" y="775741"/>
                  </a:lnTo>
                  <a:lnTo>
                    <a:pt x="261410" y="773486"/>
                  </a:lnTo>
                  <a:lnTo>
                    <a:pt x="257961" y="774680"/>
                  </a:lnTo>
                  <a:lnTo>
                    <a:pt x="255707" y="776934"/>
                  </a:lnTo>
                  <a:lnTo>
                    <a:pt x="254645" y="773486"/>
                  </a:lnTo>
                  <a:lnTo>
                    <a:pt x="255707" y="768977"/>
                  </a:lnTo>
                  <a:lnTo>
                    <a:pt x="250136" y="767916"/>
                  </a:lnTo>
                  <a:lnTo>
                    <a:pt x="249075" y="768977"/>
                  </a:lnTo>
                  <a:lnTo>
                    <a:pt x="250136" y="771231"/>
                  </a:lnTo>
                  <a:lnTo>
                    <a:pt x="247881" y="773486"/>
                  </a:lnTo>
                  <a:lnTo>
                    <a:pt x="246820" y="771231"/>
                  </a:lnTo>
                  <a:lnTo>
                    <a:pt x="244566" y="767916"/>
                  </a:lnTo>
                  <a:lnTo>
                    <a:pt x="240056" y="763406"/>
                  </a:lnTo>
                  <a:lnTo>
                    <a:pt x="240056" y="762346"/>
                  </a:lnTo>
                  <a:lnTo>
                    <a:pt x="237802" y="759030"/>
                  </a:lnTo>
                  <a:lnTo>
                    <a:pt x="235547" y="757836"/>
                  </a:lnTo>
                  <a:lnTo>
                    <a:pt x="232231" y="759030"/>
                  </a:lnTo>
                  <a:lnTo>
                    <a:pt x="229977" y="757836"/>
                  </a:lnTo>
                  <a:lnTo>
                    <a:pt x="223213" y="747756"/>
                  </a:lnTo>
                  <a:lnTo>
                    <a:pt x="222152" y="736483"/>
                  </a:lnTo>
                  <a:lnTo>
                    <a:pt x="221091" y="734228"/>
                  </a:lnTo>
                  <a:lnTo>
                    <a:pt x="218836" y="751072"/>
                  </a:lnTo>
                  <a:lnTo>
                    <a:pt x="216581" y="751072"/>
                  </a:lnTo>
                  <a:lnTo>
                    <a:pt x="214326" y="752266"/>
                  </a:lnTo>
                  <a:lnTo>
                    <a:pt x="217642" y="753327"/>
                  </a:lnTo>
                  <a:lnTo>
                    <a:pt x="221091" y="755581"/>
                  </a:lnTo>
                  <a:lnTo>
                    <a:pt x="217642" y="757836"/>
                  </a:lnTo>
                  <a:lnTo>
                    <a:pt x="213133" y="755581"/>
                  </a:lnTo>
                  <a:lnTo>
                    <a:pt x="210878" y="751072"/>
                  </a:lnTo>
                  <a:lnTo>
                    <a:pt x="207563" y="752266"/>
                  </a:lnTo>
                  <a:lnTo>
                    <a:pt x="205308" y="748950"/>
                  </a:lnTo>
                  <a:lnTo>
                    <a:pt x="205308" y="743247"/>
                  </a:lnTo>
                  <a:lnTo>
                    <a:pt x="198544" y="738738"/>
                  </a:lnTo>
                  <a:lnTo>
                    <a:pt x="197483" y="734228"/>
                  </a:lnTo>
                  <a:lnTo>
                    <a:pt x="195228" y="733034"/>
                  </a:lnTo>
                  <a:lnTo>
                    <a:pt x="192973" y="728525"/>
                  </a:lnTo>
                  <a:lnTo>
                    <a:pt x="190719" y="721761"/>
                  </a:lnTo>
                  <a:lnTo>
                    <a:pt x="188464" y="709427"/>
                  </a:lnTo>
                  <a:lnTo>
                    <a:pt x="183955" y="700408"/>
                  </a:lnTo>
                  <a:lnTo>
                    <a:pt x="181700" y="699214"/>
                  </a:lnTo>
                  <a:lnTo>
                    <a:pt x="181700" y="702663"/>
                  </a:lnTo>
                  <a:lnTo>
                    <a:pt x="190719" y="720700"/>
                  </a:lnTo>
                  <a:lnTo>
                    <a:pt x="188464" y="727464"/>
                  </a:lnTo>
                  <a:lnTo>
                    <a:pt x="185148" y="724149"/>
                  </a:lnTo>
                  <a:lnTo>
                    <a:pt x="184087" y="720833"/>
                  </a:lnTo>
                  <a:lnTo>
                    <a:pt x="180772" y="714069"/>
                  </a:lnTo>
                  <a:lnTo>
                    <a:pt x="177456" y="709559"/>
                  </a:lnTo>
                  <a:lnTo>
                    <a:pt x="174140" y="706244"/>
                  </a:lnTo>
                  <a:lnTo>
                    <a:pt x="168570" y="701734"/>
                  </a:lnTo>
                  <a:lnTo>
                    <a:pt x="158490" y="700673"/>
                  </a:lnTo>
                  <a:lnTo>
                    <a:pt x="158490" y="701734"/>
                  </a:lnTo>
                  <a:lnTo>
                    <a:pt x="161806" y="702928"/>
                  </a:lnTo>
                  <a:lnTo>
                    <a:pt x="164061" y="706244"/>
                  </a:lnTo>
                  <a:lnTo>
                    <a:pt x="166315" y="710753"/>
                  </a:lnTo>
                  <a:lnTo>
                    <a:pt x="171886" y="715262"/>
                  </a:lnTo>
                  <a:lnTo>
                    <a:pt x="175201" y="720965"/>
                  </a:lnTo>
                  <a:lnTo>
                    <a:pt x="175201" y="735554"/>
                  </a:lnTo>
                  <a:lnTo>
                    <a:pt x="172947" y="741125"/>
                  </a:lnTo>
                  <a:lnTo>
                    <a:pt x="171886" y="743379"/>
                  </a:lnTo>
                  <a:lnTo>
                    <a:pt x="172947" y="749083"/>
                  </a:lnTo>
                  <a:lnTo>
                    <a:pt x="168437" y="750144"/>
                  </a:lnTo>
                  <a:lnTo>
                    <a:pt x="171753" y="754653"/>
                  </a:lnTo>
                  <a:lnTo>
                    <a:pt x="171753" y="757969"/>
                  </a:lnTo>
                  <a:lnTo>
                    <a:pt x="168437" y="762478"/>
                  </a:lnTo>
                  <a:lnTo>
                    <a:pt x="166183" y="763539"/>
                  </a:lnTo>
                  <a:lnTo>
                    <a:pt x="165122" y="765794"/>
                  </a:lnTo>
                  <a:lnTo>
                    <a:pt x="167376" y="765794"/>
                  </a:lnTo>
                  <a:lnTo>
                    <a:pt x="168570" y="769109"/>
                  </a:lnTo>
                  <a:lnTo>
                    <a:pt x="167376" y="770303"/>
                  </a:lnTo>
                  <a:lnTo>
                    <a:pt x="158357" y="769109"/>
                  </a:lnTo>
                  <a:lnTo>
                    <a:pt x="158357" y="770303"/>
                  </a:lnTo>
                  <a:lnTo>
                    <a:pt x="166183" y="774813"/>
                  </a:lnTo>
                  <a:lnTo>
                    <a:pt x="163928" y="777067"/>
                  </a:lnTo>
                  <a:lnTo>
                    <a:pt x="167244" y="780383"/>
                  </a:lnTo>
                  <a:lnTo>
                    <a:pt x="168437" y="778128"/>
                  </a:lnTo>
                  <a:lnTo>
                    <a:pt x="170692" y="777067"/>
                  </a:lnTo>
                  <a:lnTo>
                    <a:pt x="170692" y="774813"/>
                  </a:lnTo>
                  <a:lnTo>
                    <a:pt x="167376" y="772558"/>
                  </a:lnTo>
                  <a:lnTo>
                    <a:pt x="167376" y="771364"/>
                  </a:lnTo>
                  <a:lnTo>
                    <a:pt x="170692" y="771364"/>
                  </a:lnTo>
                  <a:lnTo>
                    <a:pt x="170692" y="769109"/>
                  </a:lnTo>
                  <a:lnTo>
                    <a:pt x="174140" y="771364"/>
                  </a:lnTo>
                  <a:lnTo>
                    <a:pt x="175201" y="774813"/>
                  </a:lnTo>
                  <a:lnTo>
                    <a:pt x="174140" y="774813"/>
                  </a:lnTo>
                  <a:lnTo>
                    <a:pt x="173079" y="775873"/>
                  </a:lnTo>
                  <a:lnTo>
                    <a:pt x="175334" y="775873"/>
                  </a:lnTo>
                  <a:lnTo>
                    <a:pt x="173079" y="778128"/>
                  </a:lnTo>
                  <a:lnTo>
                    <a:pt x="173079" y="779189"/>
                  </a:lnTo>
                  <a:lnTo>
                    <a:pt x="174140" y="781444"/>
                  </a:lnTo>
                  <a:lnTo>
                    <a:pt x="171886" y="784892"/>
                  </a:lnTo>
                  <a:lnTo>
                    <a:pt x="169631" y="785953"/>
                  </a:lnTo>
                  <a:lnTo>
                    <a:pt x="169631" y="790463"/>
                  </a:lnTo>
                  <a:lnTo>
                    <a:pt x="168437" y="793778"/>
                  </a:lnTo>
                  <a:lnTo>
                    <a:pt x="166183" y="794972"/>
                  </a:lnTo>
                  <a:lnTo>
                    <a:pt x="162734" y="791523"/>
                  </a:lnTo>
                  <a:lnTo>
                    <a:pt x="161673" y="784760"/>
                  </a:lnTo>
                  <a:lnTo>
                    <a:pt x="159419" y="783566"/>
                  </a:lnTo>
                  <a:lnTo>
                    <a:pt x="158357" y="787014"/>
                  </a:lnTo>
                  <a:lnTo>
                    <a:pt x="157297" y="787014"/>
                  </a:lnTo>
                  <a:lnTo>
                    <a:pt x="152787" y="780250"/>
                  </a:lnTo>
                  <a:lnTo>
                    <a:pt x="150532" y="774680"/>
                  </a:lnTo>
                  <a:lnTo>
                    <a:pt x="148278" y="773486"/>
                  </a:lnTo>
                  <a:lnTo>
                    <a:pt x="148278" y="777996"/>
                  </a:lnTo>
                  <a:lnTo>
                    <a:pt x="151594" y="783566"/>
                  </a:lnTo>
                  <a:lnTo>
                    <a:pt x="150532" y="788075"/>
                  </a:lnTo>
                  <a:lnTo>
                    <a:pt x="150532" y="792585"/>
                  </a:lnTo>
                  <a:lnTo>
                    <a:pt x="146023" y="794839"/>
                  </a:lnTo>
                  <a:lnTo>
                    <a:pt x="141514" y="795900"/>
                  </a:lnTo>
                  <a:lnTo>
                    <a:pt x="133689" y="792585"/>
                  </a:lnTo>
                  <a:lnTo>
                    <a:pt x="134750" y="797094"/>
                  </a:lnTo>
                  <a:lnTo>
                    <a:pt x="134750" y="801603"/>
                  </a:lnTo>
                  <a:lnTo>
                    <a:pt x="138198" y="807173"/>
                  </a:lnTo>
                  <a:lnTo>
                    <a:pt x="137137" y="808367"/>
                  </a:lnTo>
                  <a:lnTo>
                    <a:pt x="135944" y="807173"/>
                  </a:lnTo>
                  <a:lnTo>
                    <a:pt x="133689" y="803858"/>
                  </a:lnTo>
                  <a:lnTo>
                    <a:pt x="132628" y="805052"/>
                  </a:lnTo>
                  <a:lnTo>
                    <a:pt x="132628" y="807306"/>
                  </a:lnTo>
                  <a:lnTo>
                    <a:pt x="130373" y="808500"/>
                  </a:lnTo>
                  <a:lnTo>
                    <a:pt x="125864" y="806245"/>
                  </a:lnTo>
                  <a:lnTo>
                    <a:pt x="124803" y="803990"/>
                  </a:lnTo>
                  <a:lnTo>
                    <a:pt x="123609" y="803990"/>
                  </a:lnTo>
                  <a:lnTo>
                    <a:pt x="122548" y="802930"/>
                  </a:lnTo>
                  <a:lnTo>
                    <a:pt x="122548" y="799481"/>
                  </a:lnTo>
                  <a:lnTo>
                    <a:pt x="120293" y="793911"/>
                  </a:lnTo>
                  <a:lnTo>
                    <a:pt x="119100" y="788340"/>
                  </a:lnTo>
                  <a:lnTo>
                    <a:pt x="119100" y="785025"/>
                  </a:lnTo>
                  <a:lnTo>
                    <a:pt x="116845" y="782770"/>
                  </a:lnTo>
                  <a:lnTo>
                    <a:pt x="116845" y="781576"/>
                  </a:lnTo>
                  <a:lnTo>
                    <a:pt x="119100" y="780515"/>
                  </a:lnTo>
                  <a:lnTo>
                    <a:pt x="120293" y="779322"/>
                  </a:lnTo>
                  <a:lnTo>
                    <a:pt x="119100" y="777067"/>
                  </a:lnTo>
                  <a:lnTo>
                    <a:pt x="119100" y="771364"/>
                  </a:lnTo>
                  <a:lnTo>
                    <a:pt x="121354" y="769109"/>
                  </a:lnTo>
                  <a:lnTo>
                    <a:pt x="126925" y="769109"/>
                  </a:lnTo>
                  <a:lnTo>
                    <a:pt x="125864" y="766855"/>
                  </a:lnTo>
                  <a:lnTo>
                    <a:pt x="128118" y="763406"/>
                  </a:lnTo>
                  <a:lnTo>
                    <a:pt x="130373" y="763406"/>
                  </a:lnTo>
                  <a:lnTo>
                    <a:pt x="133689" y="757836"/>
                  </a:lnTo>
                  <a:lnTo>
                    <a:pt x="133689" y="754521"/>
                  </a:lnTo>
                  <a:lnTo>
                    <a:pt x="134750" y="748950"/>
                  </a:lnTo>
                  <a:lnTo>
                    <a:pt x="134750" y="742186"/>
                  </a:lnTo>
                  <a:lnTo>
                    <a:pt x="132495" y="737677"/>
                  </a:lnTo>
                  <a:lnTo>
                    <a:pt x="132495" y="735422"/>
                  </a:lnTo>
                  <a:lnTo>
                    <a:pt x="131302" y="730912"/>
                  </a:lnTo>
                  <a:lnTo>
                    <a:pt x="131302" y="724149"/>
                  </a:lnTo>
                  <a:lnTo>
                    <a:pt x="133556" y="720833"/>
                  </a:lnTo>
                  <a:lnTo>
                    <a:pt x="131302" y="716324"/>
                  </a:lnTo>
                  <a:lnTo>
                    <a:pt x="126792" y="682636"/>
                  </a:lnTo>
                  <a:lnTo>
                    <a:pt x="123477" y="675872"/>
                  </a:lnTo>
                  <a:lnTo>
                    <a:pt x="117906" y="670302"/>
                  </a:lnTo>
                  <a:lnTo>
                    <a:pt x="116845" y="668047"/>
                  </a:lnTo>
                  <a:lnTo>
                    <a:pt x="117906" y="656773"/>
                  </a:lnTo>
                  <a:lnTo>
                    <a:pt x="121354" y="651203"/>
                  </a:lnTo>
                  <a:lnTo>
                    <a:pt x="128118" y="653458"/>
                  </a:lnTo>
                  <a:lnTo>
                    <a:pt x="133689" y="652397"/>
                  </a:lnTo>
                  <a:lnTo>
                    <a:pt x="131434" y="650142"/>
                  </a:lnTo>
                  <a:lnTo>
                    <a:pt x="131434" y="645633"/>
                  </a:lnTo>
                  <a:lnTo>
                    <a:pt x="126925" y="635553"/>
                  </a:lnTo>
                  <a:lnTo>
                    <a:pt x="125864" y="629983"/>
                  </a:lnTo>
                  <a:lnTo>
                    <a:pt x="124803" y="623219"/>
                  </a:lnTo>
                  <a:lnTo>
                    <a:pt x="123609" y="620964"/>
                  </a:lnTo>
                  <a:lnTo>
                    <a:pt x="123609" y="616455"/>
                  </a:lnTo>
                  <a:lnTo>
                    <a:pt x="121354" y="611945"/>
                  </a:lnTo>
                  <a:lnTo>
                    <a:pt x="115651" y="607436"/>
                  </a:lnTo>
                  <a:lnTo>
                    <a:pt x="114458" y="606375"/>
                  </a:lnTo>
                  <a:lnTo>
                    <a:pt x="114458" y="602926"/>
                  </a:lnTo>
                  <a:lnTo>
                    <a:pt x="113397" y="600672"/>
                  </a:lnTo>
                  <a:lnTo>
                    <a:pt x="113397" y="596163"/>
                  </a:lnTo>
                  <a:lnTo>
                    <a:pt x="112203" y="588337"/>
                  </a:lnTo>
                  <a:lnTo>
                    <a:pt x="111010" y="584889"/>
                  </a:lnTo>
                  <a:lnTo>
                    <a:pt x="111010" y="578125"/>
                  </a:lnTo>
                  <a:lnTo>
                    <a:pt x="114325" y="574677"/>
                  </a:lnTo>
                  <a:lnTo>
                    <a:pt x="114325" y="573616"/>
                  </a:lnTo>
                  <a:lnTo>
                    <a:pt x="115519" y="571361"/>
                  </a:lnTo>
                  <a:lnTo>
                    <a:pt x="115519" y="564597"/>
                  </a:lnTo>
                  <a:lnTo>
                    <a:pt x="116712" y="563536"/>
                  </a:lnTo>
                  <a:lnTo>
                    <a:pt x="116712" y="561282"/>
                  </a:lnTo>
                  <a:lnTo>
                    <a:pt x="115519" y="560220"/>
                  </a:lnTo>
                  <a:lnTo>
                    <a:pt x="115519" y="559027"/>
                  </a:lnTo>
                  <a:lnTo>
                    <a:pt x="113264" y="556772"/>
                  </a:lnTo>
                  <a:lnTo>
                    <a:pt x="113264" y="555711"/>
                  </a:lnTo>
                  <a:lnTo>
                    <a:pt x="112070" y="554517"/>
                  </a:lnTo>
                  <a:lnTo>
                    <a:pt x="108755" y="554517"/>
                  </a:lnTo>
                  <a:lnTo>
                    <a:pt x="106500" y="556772"/>
                  </a:lnTo>
                  <a:lnTo>
                    <a:pt x="105439" y="556772"/>
                  </a:lnTo>
                  <a:lnTo>
                    <a:pt x="104378" y="555711"/>
                  </a:lnTo>
                  <a:lnTo>
                    <a:pt x="99869" y="553457"/>
                  </a:lnTo>
                  <a:lnTo>
                    <a:pt x="98675" y="552395"/>
                  </a:lnTo>
                  <a:lnTo>
                    <a:pt x="97614" y="550141"/>
                  </a:lnTo>
                  <a:lnTo>
                    <a:pt x="94298" y="541122"/>
                  </a:lnTo>
                  <a:lnTo>
                    <a:pt x="93237" y="534358"/>
                  </a:lnTo>
                  <a:lnTo>
                    <a:pt x="92043" y="533164"/>
                  </a:lnTo>
                  <a:lnTo>
                    <a:pt x="90850" y="533164"/>
                  </a:lnTo>
                  <a:lnTo>
                    <a:pt x="89789" y="532103"/>
                  </a:lnTo>
                  <a:lnTo>
                    <a:pt x="88728" y="532103"/>
                  </a:lnTo>
                  <a:lnTo>
                    <a:pt x="86473" y="529849"/>
                  </a:lnTo>
                  <a:lnTo>
                    <a:pt x="85412" y="526400"/>
                  </a:lnTo>
                  <a:lnTo>
                    <a:pt x="84218" y="526400"/>
                  </a:lnTo>
                  <a:lnTo>
                    <a:pt x="84218" y="525339"/>
                  </a:lnTo>
                  <a:lnTo>
                    <a:pt x="83025" y="525339"/>
                  </a:lnTo>
                  <a:lnTo>
                    <a:pt x="81964" y="524278"/>
                  </a:lnTo>
                  <a:lnTo>
                    <a:pt x="80903" y="524278"/>
                  </a:lnTo>
                  <a:lnTo>
                    <a:pt x="80903" y="520830"/>
                  </a:lnTo>
                  <a:lnTo>
                    <a:pt x="79709" y="519769"/>
                  </a:lnTo>
                  <a:lnTo>
                    <a:pt x="79709" y="515260"/>
                  </a:lnTo>
                  <a:lnTo>
                    <a:pt x="78648" y="514198"/>
                  </a:lnTo>
                  <a:lnTo>
                    <a:pt x="75333" y="507435"/>
                  </a:lnTo>
                  <a:lnTo>
                    <a:pt x="75333" y="506373"/>
                  </a:lnTo>
                  <a:lnTo>
                    <a:pt x="76526" y="502925"/>
                  </a:lnTo>
                  <a:lnTo>
                    <a:pt x="76526" y="501864"/>
                  </a:lnTo>
                  <a:lnTo>
                    <a:pt x="75333" y="501864"/>
                  </a:lnTo>
                  <a:lnTo>
                    <a:pt x="74271" y="500670"/>
                  </a:lnTo>
                  <a:lnTo>
                    <a:pt x="74271" y="498416"/>
                  </a:lnTo>
                  <a:lnTo>
                    <a:pt x="75333" y="497355"/>
                  </a:lnTo>
                  <a:lnTo>
                    <a:pt x="76526" y="496294"/>
                  </a:lnTo>
                  <a:lnTo>
                    <a:pt x="78781" y="495100"/>
                  </a:lnTo>
                  <a:lnTo>
                    <a:pt x="82096" y="494039"/>
                  </a:lnTo>
                  <a:lnTo>
                    <a:pt x="82096" y="492845"/>
                  </a:lnTo>
                  <a:lnTo>
                    <a:pt x="83158" y="491784"/>
                  </a:lnTo>
                  <a:lnTo>
                    <a:pt x="82096" y="490591"/>
                  </a:lnTo>
                  <a:lnTo>
                    <a:pt x="82096" y="488336"/>
                  </a:lnTo>
                  <a:lnTo>
                    <a:pt x="81035" y="486081"/>
                  </a:lnTo>
                  <a:lnTo>
                    <a:pt x="82096" y="481572"/>
                  </a:lnTo>
                  <a:lnTo>
                    <a:pt x="82096" y="459025"/>
                  </a:lnTo>
                  <a:lnTo>
                    <a:pt x="79842" y="451200"/>
                  </a:lnTo>
                  <a:cubicBezTo>
                    <a:pt x="64457" y="414860"/>
                    <a:pt x="53184" y="411942"/>
                    <a:pt x="44961" y="373613"/>
                  </a:cubicBezTo>
                  <a:cubicBezTo>
                    <a:pt x="43767" y="369634"/>
                    <a:pt x="35544" y="363268"/>
                    <a:pt x="35942" y="359024"/>
                  </a:cubicBezTo>
                  <a:lnTo>
                    <a:pt x="35942" y="354515"/>
                  </a:lnTo>
                  <a:lnTo>
                    <a:pt x="34881" y="353453"/>
                  </a:lnTo>
                  <a:lnTo>
                    <a:pt x="32626" y="352260"/>
                  </a:lnTo>
                  <a:lnTo>
                    <a:pt x="31565" y="351199"/>
                  </a:lnTo>
                  <a:lnTo>
                    <a:pt x="29311" y="350005"/>
                  </a:lnTo>
                  <a:lnTo>
                    <a:pt x="28117" y="348944"/>
                  </a:lnTo>
                  <a:lnTo>
                    <a:pt x="27056" y="348944"/>
                  </a:lnTo>
                  <a:lnTo>
                    <a:pt x="25995" y="346690"/>
                  </a:lnTo>
                  <a:lnTo>
                    <a:pt x="24934" y="345628"/>
                  </a:lnTo>
                  <a:lnTo>
                    <a:pt x="23873" y="343374"/>
                  </a:lnTo>
                  <a:lnTo>
                    <a:pt x="23873" y="341119"/>
                  </a:lnTo>
                  <a:lnTo>
                    <a:pt x="22679" y="338864"/>
                  </a:lnTo>
                  <a:lnTo>
                    <a:pt x="22679" y="337671"/>
                  </a:lnTo>
                  <a:lnTo>
                    <a:pt x="23873" y="335416"/>
                  </a:lnTo>
                  <a:lnTo>
                    <a:pt x="23873" y="323081"/>
                  </a:lnTo>
                  <a:lnTo>
                    <a:pt x="24934" y="317511"/>
                  </a:lnTo>
                  <a:lnTo>
                    <a:pt x="25995" y="313002"/>
                  </a:lnTo>
                  <a:lnTo>
                    <a:pt x="25995" y="310747"/>
                  </a:lnTo>
                  <a:lnTo>
                    <a:pt x="27056" y="309554"/>
                  </a:lnTo>
                  <a:lnTo>
                    <a:pt x="27056" y="308493"/>
                  </a:lnTo>
                  <a:lnTo>
                    <a:pt x="29311" y="307431"/>
                  </a:lnTo>
                  <a:lnTo>
                    <a:pt x="29311" y="305177"/>
                  </a:lnTo>
                  <a:lnTo>
                    <a:pt x="30372" y="303983"/>
                  </a:lnTo>
                  <a:lnTo>
                    <a:pt x="30372" y="299474"/>
                  </a:lnTo>
                  <a:lnTo>
                    <a:pt x="29311" y="298280"/>
                  </a:lnTo>
                  <a:lnTo>
                    <a:pt x="29311" y="297219"/>
                  </a:lnTo>
                  <a:lnTo>
                    <a:pt x="28117" y="296026"/>
                  </a:lnTo>
                  <a:lnTo>
                    <a:pt x="25862" y="294964"/>
                  </a:lnTo>
                  <a:lnTo>
                    <a:pt x="25862" y="293771"/>
                  </a:lnTo>
                  <a:lnTo>
                    <a:pt x="24801" y="292710"/>
                  </a:lnTo>
                  <a:lnTo>
                    <a:pt x="24801" y="289394"/>
                  </a:lnTo>
                  <a:lnTo>
                    <a:pt x="25862" y="288201"/>
                  </a:lnTo>
                  <a:lnTo>
                    <a:pt x="26923" y="285946"/>
                  </a:lnTo>
                  <a:lnTo>
                    <a:pt x="27984" y="284885"/>
                  </a:lnTo>
                  <a:lnTo>
                    <a:pt x="27984" y="279314"/>
                  </a:lnTo>
                  <a:lnTo>
                    <a:pt x="26923" y="278121"/>
                  </a:lnTo>
                  <a:cubicBezTo>
                    <a:pt x="22812" y="273479"/>
                    <a:pt x="18568" y="261277"/>
                    <a:pt x="13395" y="256767"/>
                  </a:cubicBezTo>
                  <a:lnTo>
                    <a:pt x="14456" y="254513"/>
                  </a:lnTo>
                  <a:lnTo>
                    <a:pt x="14456" y="253319"/>
                  </a:lnTo>
                  <a:lnTo>
                    <a:pt x="17772" y="250004"/>
                  </a:lnTo>
                  <a:lnTo>
                    <a:pt x="18833" y="250004"/>
                  </a:lnTo>
                  <a:lnTo>
                    <a:pt x="19894" y="248942"/>
                  </a:lnTo>
                  <a:lnTo>
                    <a:pt x="20955" y="247749"/>
                  </a:lnTo>
                  <a:lnTo>
                    <a:pt x="20955" y="246688"/>
                  </a:lnTo>
                  <a:lnTo>
                    <a:pt x="22016" y="245494"/>
                  </a:lnTo>
                  <a:lnTo>
                    <a:pt x="22016" y="240985"/>
                  </a:lnTo>
                  <a:lnTo>
                    <a:pt x="23210" y="240985"/>
                  </a:lnTo>
                  <a:lnTo>
                    <a:pt x="23210" y="239791"/>
                  </a:lnTo>
                  <a:lnTo>
                    <a:pt x="24271" y="238730"/>
                  </a:lnTo>
                  <a:lnTo>
                    <a:pt x="24271" y="237537"/>
                  </a:lnTo>
                  <a:lnTo>
                    <a:pt x="23210" y="237537"/>
                  </a:lnTo>
                  <a:lnTo>
                    <a:pt x="23210" y="236475"/>
                  </a:lnTo>
                  <a:lnTo>
                    <a:pt x="22016" y="235415"/>
                  </a:lnTo>
                  <a:lnTo>
                    <a:pt x="22016" y="234221"/>
                  </a:lnTo>
                  <a:lnTo>
                    <a:pt x="20955" y="230905"/>
                  </a:lnTo>
                  <a:lnTo>
                    <a:pt x="20955" y="228650"/>
                  </a:lnTo>
                  <a:lnTo>
                    <a:pt x="19894" y="226396"/>
                  </a:lnTo>
                  <a:lnTo>
                    <a:pt x="18833" y="223080"/>
                  </a:lnTo>
                  <a:cubicBezTo>
                    <a:pt x="16048" y="219632"/>
                    <a:pt x="13528" y="218438"/>
                    <a:pt x="8753" y="218571"/>
                  </a:cubicBezTo>
                  <a:lnTo>
                    <a:pt x="8753" y="217377"/>
                  </a:lnTo>
                  <a:lnTo>
                    <a:pt x="7692" y="217377"/>
                  </a:lnTo>
                  <a:lnTo>
                    <a:pt x="7692" y="216316"/>
                  </a:lnTo>
                  <a:lnTo>
                    <a:pt x="5437" y="216316"/>
                  </a:lnTo>
                  <a:lnTo>
                    <a:pt x="5437" y="215255"/>
                  </a:lnTo>
                  <a:lnTo>
                    <a:pt x="4377" y="214062"/>
                  </a:lnTo>
                  <a:lnTo>
                    <a:pt x="4377" y="213000"/>
                  </a:lnTo>
                  <a:lnTo>
                    <a:pt x="3316" y="213000"/>
                  </a:lnTo>
                  <a:lnTo>
                    <a:pt x="3316" y="210746"/>
                  </a:lnTo>
                  <a:lnTo>
                    <a:pt x="4377" y="209552"/>
                  </a:lnTo>
                  <a:lnTo>
                    <a:pt x="5437" y="208491"/>
                  </a:lnTo>
                  <a:lnTo>
                    <a:pt x="5437" y="201727"/>
                  </a:lnTo>
                  <a:lnTo>
                    <a:pt x="4377" y="200666"/>
                  </a:lnTo>
                  <a:lnTo>
                    <a:pt x="4377" y="196157"/>
                  </a:lnTo>
                  <a:lnTo>
                    <a:pt x="2122" y="195096"/>
                  </a:lnTo>
                  <a:lnTo>
                    <a:pt x="1061" y="193902"/>
                  </a:lnTo>
                  <a:lnTo>
                    <a:pt x="1061" y="189393"/>
                  </a:lnTo>
                  <a:lnTo>
                    <a:pt x="0" y="188332"/>
                  </a:lnTo>
                  <a:lnTo>
                    <a:pt x="0" y="185016"/>
                  </a:lnTo>
                  <a:lnTo>
                    <a:pt x="1061" y="182761"/>
                  </a:lnTo>
                  <a:lnTo>
                    <a:pt x="1061" y="179446"/>
                  </a:lnTo>
                  <a:lnTo>
                    <a:pt x="2122" y="178252"/>
                  </a:lnTo>
                  <a:lnTo>
                    <a:pt x="2122" y="175997"/>
                  </a:lnTo>
                  <a:lnTo>
                    <a:pt x="1061" y="175997"/>
                  </a:lnTo>
                  <a:cubicBezTo>
                    <a:pt x="663" y="169233"/>
                    <a:pt x="2652" y="173079"/>
                    <a:pt x="2122" y="168172"/>
                  </a:cubicBezTo>
                  <a:lnTo>
                    <a:pt x="66314" y="146819"/>
                  </a:lnTo>
                  <a:lnTo>
                    <a:pt x="187801" y="107429"/>
                  </a:lnTo>
                  <a:lnTo>
                    <a:pt x="181037" y="98410"/>
                  </a:lnTo>
                  <a:lnTo>
                    <a:pt x="181037" y="93900"/>
                  </a:lnTo>
                  <a:lnTo>
                    <a:pt x="187801" y="88330"/>
                  </a:lnTo>
                  <a:lnTo>
                    <a:pt x="186740" y="87137"/>
                  </a:lnTo>
                  <a:lnTo>
                    <a:pt x="184485" y="88330"/>
                  </a:lnTo>
                  <a:lnTo>
                    <a:pt x="179976" y="81566"/>
                  </a:lnTo>
                  <a:lnTo>
                    <a:pt x="187801" y="75996"/>
                  </a:lnTo>
                  <a:lnTo>
                    <a:pt x="199074" y="90585"/>
                  </a:lnTo>
                  <a:lnTo>
                    <a:pt x="206899" y="86075"/>
                  </a:lnTo>
                  <a:lnTo>
                    <a:pt x="211409" y="99604"/>
                  </a:lnTo>
                  <a:lnTo>
                    <a:pt x="281171" y="78250"/>
                  </a:lnTo>
                  <a:lnTo>
                    <a:pt x="293505" y="73741"/>
                  </a:lnTo>
                  <a:lnTo>
                    <a:pt x="528655" y="531"/>
                  </a:lnTo>
                </a:path>
              </a:pathLst>
            </a:custGeom>
            <a:noFill/>
            <a:ln w="3315" cap="flat">
              <a:solidFill>
                <a:schemeClr val="bg1">
                  <a:lumMod val="65000"/>
                </a:schemeClr>
              </a:solidFill>
              <a:prstDash val="solid"/>
              <a:miter/>
            </a:ln>
          </p:spPr>
          <p:txBody>
            <a:bodyPr rtlCol="0" anchor="ctr"/>
            <a:lstStyle/>
            <a:p>
              <a:endParaRPr lang="en-FI" sz="816"/>
            </a:p>
          </p:txBody>
        </p:sp>
        <p:sp>
          <p:nvSpPr>
            <p:cNvPr id="993" name="Freeform: Shape 992">
              <a:extLst>
                <a:ext uri="{FF2B5EF4-FFF2-40B4-BE49-F238E27FC236}">
                  <a16:creationId xmlns:a16="http://schemas.microsoft.com/office/drawing/2014/main" id="{4857F583-C843-7EF9-1D9E-491521DFF46E}"/>
                </a:ext>
              </a:extLst>
            </p:cNvPr>
            <p:cNvSpPr/>
            <p:nvPr/>
          </p:nvSpPr>
          <p:spPr>
            <a:xfrm>
              <a:off x="5075533" y="6381050"/>
              <a:ext cx="171222" cy="197615"/>
            </a:xfrm>
            <a:custGeom>
              <a:avLst/>
              <a:gdLst>
                <a:gd name="connsiteX0" fmla="*/ 55704 w 171222"/>
                <a:gd name="connsiteY0" fmla="*/ 5570 h 197615"/>
                <a:gd name="connsiteX1" fmla="*/ 59020 w 171222"/>
                <a:gd name="connsiteY1" fmla="*/ 3316 h 197615"/>
                <a:gd name="connsiteX2" fmla="*/ 61274 w 171222"/>
                <a:gd name="connsiteY2" fmla="*/ 3316 h 197615"/>
                <a:gd name="connsiteX3" fmla="*/ 62335 w 171222"/>
                <a:gd name="connsiteY3" fmla="*/ 0 h 197615"/>
                <a:gd name="connsiteX4" fmla="*/ 66845 w 171222"/>
                <a:gd name="connsiteY4" fmla="*/ 2254 h 197615"/>
                <a:gd name="connsiteX5" fmla="*/ 78118 w 171222"/>
                <a:gd name="connsiteY5" fmla="*/ 19098 h 197615"/>
                <a:gd name="connsiteX6" fmla="*/ 82627 w 171222"/>
                <a:gd name="connsiteY6" fmla="*/ 23608 h 197615"/>
                <a:gd name="connsiteX7" fmla="*/ 85943 w 171222"/>
                <a:gd name="connsiteY7" fmla="*/ 23608 h 197615"/>
                <a:gd name="connsiteX8" fmla="*/ 85943 w 171222"/>
                <a:gd name="connsiteY8" fmla="*/ 19098 h 197615"/>
                <a:gd name="connsiteX9" fmla="*/ 125334 w 171222"/>
                <a:gd name="connsiteY9" fmla="*/ 44961 h 197615"/>
                <a:gd name="connsiteX10" fmla="*/ 125334 w 171222"/>
                <a:gd name="connsiteY10" fmla="*/ 52786 h 197615"/>
                <a:gd name="connsiteX11" fmla="*/ 126527 w 171222"/>
                <a:gd name="connsiteY11" fmla="*/ 52786 h 197615"/>
                <a:gd name="connsiteX12" fmla="*/ 125334 w 171222"/>
                <a:gd name="connsiteY12" fmla="*/ 59550 h 197615"/>
                <a:gd name="connsiteX13" fmla="*/ 133159 w 171222"/>
                <a:gd name="connsiteY13" fmla="*/ 59550 h 197615"/>
                <a:gd name="connsiteX14" fmla="*/ 147747 w 171222"/>
                <a:gd name="connsiteY14" fmla="*/ 67375 h 197615"/>
                <a:gd name="connsiteX15" fmla="*/ 146686 w 171222"/>
                <a:gd name="connsiteY15" fmla="*/ 71884 h 197615"/>
                <a:gd name="connsiteX16" fmla="*/ 136474 w 171222"/>
                <a:gd name="connsiteY16" fmla="*/ 67375 h 197615"/>
                <a:gd name="connsiteX17" fmla="*/ 134219 w 171222"/>
                <a:gd name="connsiteY17" fmla="*/ 69630 h 197615"/>
                <a:gd name="connsiteX18" fmla="*/ 134219 w 171222"/>
                <a:gd name="connsiteY18" fmla="*/ 74139 h 197615"/>
                <a:gd name="connsiteX19" fmla="*/ 138729 w 171222"/>
                <a:gd name="connsiteY19" fmla="*/ 78648 h 197615"/>
                <a:gd name="connsiteX20" fmla="*/ 139790 w 171222"/>
                <a:gd name="connsiteY20" fmla="*/ 83158 h 197615"/>
                <a:gd name="connsiteX21" fmla="*/ 139790 w 171222"/>
                <a:gd name="connsiteY21" fmla="*/ 86473 h 197615"/>
                <a:gd name="connsiteX22" fmla="*/ 143106 w 171222"/>
                <a:gd name="connsiteY22" fmla="*/ 100002 h 197615"/>
                <a:gd name="connsiteX23" fmla="*/ 145360 w 171222"/>
                <a:gd name="connsiteY23" fmla="*/ 100002 h 197615"/>
                <a:gd name="connsiteX24" fmla="*/ 146554 w 171222"/>
                <a:gd name="connsiteY24" fmla="*/ 101195 h 197615"/>
                <a:gd name="connsiteX25" fmla="*/ 143106 w 171222"/>
                <a:gd name="connsiteY25" fmla="*/ 102256 h 197615"/>
                <a:gd name="connsiteX26" fmla="*/ 144166 w 171222"/>
                <a:gd name="connsiteY26" fmla="*/ 107827 h 197615"/>
                <a:gd name="connsiteX27" fmla="*/ 140851 w 171222"/>
                <a:gd name="connsiteY27" fmla="*/ 109020 h 197615"/>
                <a:gd name="connsiteX28" fmla="*/ 140851 w 171222"/>
                <a:gd name="connsiteY28" fmla="*/ 111275 h 197615"/>
                <a:gd name="connsiteX29" fmla="*/ 147615 w 171222"/>
                <a:gd name="connsiteY29" fmla="*/ 109020 h 197615"/>
                <a:gd name="connsiteX30" fmla="*/ 168968 w 171222"/>
                <a:gd name="connsiteY30" fmla="*/ 111275 h 197615"/>
                <a:gd name="connsiteX31" fmla="*/ 164459 w 171222"/>
                <a:gd name="connsiteY31" fmla="*/ 118039 h 197615"/>
                <a:gd name="connsiteX32" fmla="*/ 155440 w 171222"/>
                <a:gd name="connsiteY32" fmla="*/ 114723 h 197615"/>
                <a:gd name="connsiteX33" fmla="*/ 155440 w 171222"/>
                <a:gd name="connsiteY33" fmla="*/ 127057 h 197615"/>
                <a:gd name="connsiteX34" fmla="*/ 163265 w 171222"/>
                <a:gd name="connsiteY34" fmla="*/ 128119 h 197615"/>
                <a:gd name="connsiteX35" fmla="*/ 162204 w 171222"/>
                <a:gd name="connsiteY35" fmla="*/ 141647 h 197615"/>
                <a:gd name="connsiteX36" fmla="*/ 171223 w 171222"/>
                <a:gd name="connsiteY36" fmla="*/ 147217 h 197615"/>
                <a:gd name="connsiteX37" fmla="*/ 133026 w 171222"/>
                <a:gd name="connsiteY37" fmla="*/ 194433 h 197615"/>
                <a:gd name="connsiteX38" fmla="*/ 130771 w 171222"/>
                <a:gd name="connsiteY38" fmla="*/ 193371 h 197615"/>
                <a:gd name="connsiteX39" fmla="*/ 128516 w 171222"/>
                <a:gd name="connsiteY39" fmla="*/ 196687 h 197615"/>
                <a:gd name="connsiteX40" fmla="*/ 127455 w 171222"/>
                <a:gd name="connsiteY40" fmla="*/ 194433 h 197615"/>
                <a:gd name="connsiteX41" fmla="*/ 125201 w 171222"/>
                <a:gd name="connsiteY41" fmla="*/ 195626 h 197615"/>
                <a:gd name="connsiteX42" fmla="*/ 108357 w 171222"/>
                <a:gd name="connsiteY42" fmla="*/ 168570 h 197615"/>
                <a:gd name="connsiteX43" fmla="*/ 110612 w 171222"/>
                <a:gd name="connsiteY43" fmla="*/ 165254 h 197615"/>
                <a:gd name="connsiteX44" fmla="*/ 108357 w 171222"/>
                <a:gd name="connsiteY44" fmla="*/ 165254 h 197615"/>
                <a:gd name="connsiteX45" fmla="*/ 105041 w 171222"/>
                <a:gd name="connsiteY45" fmla="*/ 163000 h 197615"/>
                <a:gd name="connsiteX46" fmla="*/ 101725 w 171222"/>
                <a:gd name="connsiteY46" fmla="*/ 161806 h 197615"/>
                <a:gd name="connsiteX47" fmla="*/ 99471 w 171222"/>
                <a:gd name="connsiteY47" fmla="*/ 164061 h 197615"/>
                <a:gd name="connsiteX48" fmla="*/ 97216 w 171222"/>
                <a:gd name="connsiteY48" fmla="*/ 161806 h 197615"/>
                <a:gd name="connsiteX49" fmla="*/ 94962 w 171222"/>
                <a:gd name="connsiteY49" fmla="*/ 157297 h 197615"/>
                <a:gd name="connsiteX50" fmla="*/ 91513 w 171222"/>
                <a:gd name="connsiteY50" fmla="*/ 155042 h 197615"/>
                <a:gd name="connsiteX51" fmla="*/ 92574 w 171222"/>
                <a:gd name="connsiteY51" fmla="*/ 151594 h 197615"/>
                <a:gd name="connsiteX52" fmla="*/ 88065 w 171222"/>
                <a:gd name="connsiteY52" fmla="*/ 144829 h 197615"/>
                <a:gd name="connsiteX53" fmla="*/ 84749 w 171222"/>
                <a:gd name="connsiteY53" fmla="*/ 145891 h 197615"/>
                <a:gd name="connsiteX54" fmla="*/ 83688 w 171222"/>
                <a:gd name="connsiteY54" fmla="*/ 150400 h 197615"/>
                <a:gd name="connsiteX55" fmla="*/ 81433 w 171222"/>
                <a:gd name="connsiteY55" fmla="*/ 153716 h 197615"/>
                <a:gd name="connsiteX56" fmla="*/ 79179 w 171222"/>
                <a:gd name="connsiteY56" fmla="*/ 153716 h 197615"/>
                <a:gd name="connsiteX57" fmla="*/ 76924 w 171222"/>
                <a:gd name="connsiteY57" fmla="*/ 157164 h 197615"/>
                <a:gd name="connsiteX58" fmla="*/ 77985 w 171222"/>
                <a:gd name="connsiteY58" fmla="*/ 161673 h 197615"/>
                <a:gd name="connsiteX59" fmla="*/ 82495 w 171222"/>
                <a:gd name="connsiteY59" fmla="*/ 170692 h 197615"/>
                <a:gd name="connsiteX60" fmla="*/ 84749 w 171222"/>
                <a:gd name="connsiteY60" fmla="*/ 177456 h 197615"/>
                <a:gd name="connsiteX61" fmla="*/ 84749 w 171222"/>
                <a:gd name="connsiteY61" fmla="*/ 180772 h 197615"/>
                <a:gd name="connsiteX62" fmla="*/ 82495 w 171222"/>
                <a:gd name="connsiteY62" fmla="*/ 183026 h 197615"/>
                <a:gd name="connsiteX63" fmla="*/ 76924 w 171222"/>
                <a:gd name="connsiteY63" fmla="*/ 180772 h 197615"/>
                <a:gd name="connsiteX64" fmla="*/ 74670 w 171222"/>
                <a:gd name="connsiteY64" fmla="*/ 178517 h 197615"/>
                <a:gd name="connsiteX65" fmla="*/ 73476 w 171222"/>
                <a:gd name="connsiteY65" fmla="*/ 181833 h 197615"/>
                <a:gd name="connsiteX66" fmla="*/ 71221 w 171222"/>
                <a:gd name="connsiteY66" fmla="*/ 184088 h 197615"/>
                <a:gd name="connsiteX67" fmla="*/ 71221 w 171222"/>
                <a:gd name="connsiteY67" fmla="*/ 190851 h 197615"/>
                <a:gd name="connsiteX68" fmla="*/ 72282 w 171222"/>
                <a:gd name="connsiteY68" fmla="*/ 194167 h 197615"/>
                <a:gd name="connsiteX69" fmla="*/ 70028 w 171222"/>
                <a:gd name="connsiteY69" fmla="*/ 196422 h 197615"/>
                <a:gd name="connsiteX70" fmla="*/ 67773 w 171222"/>
                <a:gd name="connsiteY70" fmla="*/ 195361 h 197615"/>
                <a:gd name="connsiteX71" fmla="*/ 65518 w 171222"/>
                <a:gd name="connsiteY71" fmla="*/ 196422 h 197615"/>
                <a:gd name="connsiteX72" fmla="*/ 62203 w 171222"/>
                <a:gd name="connsiteY72" fmla="*/ 197616 h 197615"/>
                <a:gd name="connsiteX73" fmla="*/ 59948 w 171222"/>
                <a:gd name="connsiteY73" fmla="*/ 196422 h 197615"/>
                <a:gd name="connsiteX74" fmla="*/ 52123 w 171222"/>
                <a:gd name="connsiteY74" fmla="*/ 196422 h 197615"/>
                <a:gd name="connsiteX75" fmla="*/ 47613 w 171222"/>
                <a:gd name="connsiteY75" fmla="*/ 191913 h 197615"/>
                <a:gd name="connsiteX76" fmla="*/ 47613 w 171222"/>
                <a:gd name="connsiteY76" fmla="*/ 196422 h 197615"/>
                <a:gd name="connsiteX77" fmla="*/ 45359 w 171222"/>
                <a:gd name="connsiteY77" fmla="*/ 196422 h 197615"/>
                <a:gd name="connsiteX78" fmla="*/ 42043 w 171222"/>
                <a:gd name="connsiteY78" fmla="*/ 194167 h 197615"/>
                <a:gd name="connsiteX79" fmla="*/ 44298 w 171222"/>
                <a:gd name="connsiteY79" fmla="*/ 193106 h 197615"/>
                <a:gd name="connsiteX80" fmla="*/ 39788 w 171222"/>
                <a:gd name="connsiteY80" fmla="*/ 190851 h 197615"/>
                <a:gd name="connsiteX81" fmla="*/ 37534 w 171222"/>
                <a:gd name="connsiteY81" fmla="*/ 191913 h 197615"/>
                <a:gd name="connsiteX82" fmla="*/ 31831 w 171222"/>
                <a:gd name="connsiteY82" fmla="*/ 194167 h 197615"/>
                <a:gd name="connsiteX83" fmla="*/ 30770 w 171222"/>
                <a:gd name="connsiteY83" fmla="*/ 190851 h 197615"/>
                <a:gd name="connsiteX84" fmla="*/ 34085 w 171222"/>
                <a:gd name="connsiteY84" fmla="*/ 188597 h 197615"/>
                <a:gd name="connsiteX85" fmla="*/ 29576 w 171222"/>
                <a:gd name="connsiteY85" fmla="*/ 186342 h 197615"/>
                <a:gd name="connsiteX86" fmla="*/ 30637 w 171222"/>
                <a:gd name="connsiteY86" fmla="*/ 183026 h 197615"/>
                <a:gd name="connsiteX87" fmla="*/ 31698 w 171222"/>
                <a:gd name="connsiteY87" fmla="*/ 180772 h 197615"/>
                <a:gd name="connsiteX88" fmla="*/ 29443 w 171222"/>
                <a:gd name="connsiteY88" fmla="*/ 178517 h 197615"/>
                <a:gd name="connsiteX89" fmla="*/ 28250 w 171222"/>
                <a:gd name="connsiteY89" fmla="*/ 172947 h 197615"/>
                <a:gd name="connsiteX90" fmla="*/ 29443 w 171222"/>
                <a:gd name="connsiteY90" fmla="*/ 169631 h 197615"/>
                <a:gd name="connsiteX91" fmla="*/ 32759 w 171222"/>
                <a:gd name="connsiteY91" fmla="*/ 168438 h 197615"/>
                <a:gd name="connsiteX92" fmla="*/ 37268 w 171222"/>
                <a:gd name="connsiteY92" fmla="*/ 168438 h 197615"/>
                <a:gd name="connsiteX93" fmla="*/ 39523 w 171222"/>
                <a:gd name="connsiteY93" fmla="*/ 167376 h 197615"/>
                <a:gd name="connsiteX94" fmla="*/ 44033 w 171222"/>
                <a:gd name="connsiteY94" fmla="*/ 167376 h 197615"/>
                <a:gd name="connsiteX95" fmla="*/ 47481 w 171222"/>
                <a:gd name="connsiteY95" fmla="*/ 168438 h 197615"/>
                <a:gd name="connsiteX96" fmla="*/ 54245 w 171222"/>
                <a:gd name="connsiteY96" fmla="*/ 168438 h 197615"/>
                <a:gd name="connsiteX97" fmla="*/ 57560 w 171222"/>
                <a:gd name="connsiteY97" fmla="*/ 166183 h 197615"/>
                <a:gd name="connsiteX98" fmla="*/ 68834 w 171222"/>
                <a:gd name="connsiteY98" fmla="*/ 154909 h 197615"/>
                <a:gd name="connsiteX99" fmla="*/ 72150 w 171222"/>
                <a:gd name="connsiteY99" fmla="*/ 150400 h 197615"/>
                <a:gd name="connsiteX100" fmla="*/ 75465 w 171222"/>
                <a:gd name="connsiteY100" fmla="*/ 143636 h 197615"/>
                <a:gd name="connsiteX101" fmla="*/ 76526 w 171222"/>
                <a:gd name="connsiteY101" fmla="*/ 138066 h 197615"/>
                <a:gd name="connsiteX102" fmla="*/ 77587 w 171222"/>
                <a:gd name="connsiteY102" fmla="*/ 131302 h 197615"/>
                <a:gd name="connsiteX103" fmla="*/ 77587 w 171222"/>
                <a:gd name="connsiteY103" fmla="*/ 126792 h 197615"/>
                <a:gd name="connsiteX104" fmla="*/ 78648 w 171222"/>
                <a:gd name="connsiteY104" fmla="*/ 125599 h 197615"/>
                <a:gd name="connsiteX105" fmla="*/ 80903 w 171222"/>
                <a:gd name="connsiteY105" fmla="*/ 129047 h 197615"/>
                <a:gd name="connsiteX106" fmla="*/ 67375 w 171222"/>
                <a:gd name="connsiteY106" fmla="*/ 95227 h 197615"/>
                <a:gd name="connsiteX107" fmla="*/ 61805 w 171222"/>
                <a:gd name="connsiteY107" fmla="*/ 98675 h 197615"/>
                <a:gd name="connsiteX108" fmla="*/ 58489 w 171222"/>
                <a:gd name="connsiteY108" fmla="*/ 99736 h 197615"/>
                <a:gd name="connsiteX109" fmla="*/ 56234 w 171222"/>
                <a:gd name="connsiteY109" fmla="*/ 94166 h 197615"/>
                <a:gd name="connsiteX110" fmla="*/ 56234 w 171222"/>
                <a:gd name="connsiteY110" fmla="*/ 88595 h 197615"/>
                <a:gd name="connsiteX111" fmla="*/ 57295 w 171222"/>
                <a:gd name="connsiteY111" fmla="*/ 83025 h 197615"/>
                <a:gd name="connsiteX112" fmla="*/ 59550 w 171222"/>
                <a:gd name="connsiteY112" fmla="*/ 77322 h 197615"/>
                <a:gd name="connsiteX113" fmla="*/ 57295 w 171222"/>
                <a:gd name="connsiteY113" fmla="*/ 74006 h 197615"/>
                <a:gd name="connsiteX114" fmla="*/ 53980 w 171222"/>
                <a:gd name="connsiteY114" fmla="*/ 74006 h 197615"/>
                <a:gd name="connsiteX115" fmla="*/ 51725 w 171222"/>
                <a:gd name="connsiteY115" fmla="*/ 76261 h 197615"/>
                <a:gd name="connsiteX116" fmla="*/ 47216 w 171222"/>
                <a:gd name="connsiteY116" fmla="*/ 74006 h 197615"/>
                <a:gd name="connsiteX117" fmla="*/ 42706 w 171222"/>
                <a:gd name="connsiteY117" fmla="*/ 72945 h 197615"/>
                <a:gd name="connsiteX118" fmla="*/ 42706 w 171222"/>
                <a:gd name="connsiteY118" fmla="*/ 57163 h 197615"/>
                <a:gd name="connsiteX119" fmla="*/ 41645 w 171222"/>
                <a:gd name="connsiteY119" fmla="*/ 62733 h 197615"/>
                <a:gd name="connsiteX120" fmla="*/ 39391 w 171222"/>
                <a:gd name="connsiteY120" fmla="*/ 69497 h 197615"/>
                <a:gd name="connsiteX121" fmla="*/ 38329 w 171222"/>
                <a:gd name="connsiteY121" fmla="*/ 74006 h 197615"/>
                <a:gd name="connsiteX122" fmla="*/ 35014 w 171222"/>
                <a:gd name="connsiteY122" fmla="*/ 76261 h 197615"/>
                <a:gd name="connsiteX123" fmla="*/ 31566 w 171222"/>
                <a:gd name="connsiteY123" fmla="*/ 74006 h 197615"/>
                <a:gd name="connsiteX124" fmla="*/ 32759 w 171222"/>
                <a:gd name="connsiteY124" fmla="*/ 67242 h 197615"/>
                <a:gd name="connsiteX125" fmla="*/ 31566 w 171222"/>
                <a:gd name="connsiteY125" fmla="*/ 63927 h 197615"/>
                <a:gd name="connsiteX126" fmla="*/ 35014 w 171222"/>
                <a:gd name="connsiteY126" fmla="*/ 59417 h 197615"/>
                <a:gd name="connsiteX127" fmla="*/ 36075 w 171222"/>
                <a:gd name="connsiteY127" fmla="*/ 49338 h 197615"/>
                <a:gd name="connsiteX128" fmla="*/ 35014 w 171222"/>
                <a:gd name="connsiteY128" fmla="*/ 47083 h 197615"/>
                <a:gd name="connsiteX129" fmla="*/ 31566 w 171222"/>
                <a:gd name="connsiteY129" fmla="*/ 59417 h 197615"/>
                <a:gd name="connsiteX130" fmla="*/ 29311 w 171222"/>
                <a:gd name="connsiteY130" fmla="*/ 63927 h 197615"/>
                <a:gd name="connsiteX131" fmla="*/ 28117 w 171222"/>
                <a:gd name="connsiteY131" fmla="*/ 67242 h 197615"/>
                <a:gd name="connsiteX132" fmla="*/ 28117 w 171222"/>
                <a:gd name="connsiteY132" fmla="*/ 74006 h 197615"/>
                <a:gd name="connsiteX133" fmla="*/ 21353 w 171222"/>
                <a:gd name="connsiteY133" fmla="*/ 71752 h 197615"/>
                <a:gd name="connsiteX134" fmla="*/ 19098 w 171222"/>
                <a:gd name="connsiteY134" fmla="*/ 66181 h 197615"/>
                <a:gd name="connsiteX135" fmla="*/ 13528 w 171222"/>
                <a:gd name="connsiteY135" fmla="*/ 62866 h 197615"/>
                <a:gd name="connsiteX136" fmla="*/ 9019 w 171222"/>
                <a:gd name="connsiteY136" fmla="*/ 65120 h 197615"/>
                <a:gd name="connsiteX137" fmla="*/ 5703 w 171222"/>
                <a:gd name="connsiteY137" fmla="*/ 63927 h 197615"/>
                <a:gd name="connsiteX138" fmla="*/ 0 w 171222"/>
                <a:gd name="connsiteY138" fmla="*/ 58356 h 197615"/>
                <a:gd name="connsiteX139" fmla="*/ 1194 w 171222"/>
                <a:gd name="connsiteY139" fmla="*/ 48276 h 197615"/>
                <a:gd name="connsiteX140" fmla="*/ 5703 w 171222"/>
                <a:gd name="connsiteY140" fmla="*/ 47216 h 197615"/>
                <a:gd name="connsiteX141" fmla="*/ 14722 w 171222"/>
                <a:gd name="connsiteY141" fmla="*/ 43767 h 197615"/>
                <a:gd name="connsiteX142" fmla="*/ 21486 w 171222"/>
                <a:gd name="connsiteY142" fmla="*/ 38197 h 197615"/>
                <a:gd name="connsiteX143" fmla="*/ 27056 w 171222"/>
                <a:gd name="connsiteY143" fmla="*/ 32626 h 197615"/>
                <a:gd name="connsiteX144" fmla="*/ 28117 w 171222"/>
                <a:gd name="connsiteY144" fmla="*/ 28117 h 197615"/>
                <a:gd name="connsiteX145" fmla="*/ 30372 w 171222"/>
                <a:gd name="connsiteY145" fmla="*/ 27056 h 197615"/>
                <a:gd name="connsiteX146" fmla="*/ 38197 w 171222"/>
                <a:gd name="connsiteY146" fmla="*/ 22547 h 197615"/>
                <a:gd name="connsiteX147" fmla="*/ 39258 w 171222"/>
                <a:gd name="connsiteY147" fmla="*/ 20292 h 197615"/>
                <a:gd name="connsiteX148" fmla="*/ 42706 w 171222"/>
                <a:gd name="connsiteY148" fmla="*/ 16976 h 197615"/>
                <a:gd name="connsiteX149" fmla="*/ 47216 w 171222"/>
                <a:gd name="connsiteY149" fmla="*/ 18037 h 197615"/>
                <a:gd name="connsiteX150" fmla="*/ 49470 w 171222"/>
                <a:gd name="connsiteY150" fmla="*/ 16976 h 197615"/>
                <a:gd name="connsiteX151" fmla="*/ 51725 w 171222"/>
                <a:gd name="connsiteY151" fmla="*/ 11273 h 197615"/>
                <a:gd name="connsiteX152" fmla="*/ 55173 w 171222"/>
                <a:gd name="connsiteY152" fmla="*/ 7958 h 197615"/>
                <a:gd name="connsiteX153" fmla="*/ 55173 w 171222"/>
                <a:gd name="connsiteY153" fmla="*/ 5703 h 19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71222" h="197615">
                  <a:moveTo>
                    <a:pt x="55704" y="5570"/>
                  </a:moveTo>
                  <a:lnTo>
                    <a:pt x="59020" y="3316"/>
                  </a:lnTo>
                  <a:lnTo>
                    <a:pt x="61274" y="3316"/>
                  </a:lnTo>
                  <a:lnTo>
                    <a:pt x="62335" y="0"/>
                  </a:lnTo>
                  <a:lnTo>
                    <a:pt x="66845" y="2254"/>
                  </a:lnTo>
                  <a:lnTo>
                    <a:pt x="78118" y="19098"/>
                  </a:lnTo>
                  <a:lnTo>
                    <a:pt x="82627" y="23608"/>
                  </a:lnTo>
                  <a:lnTo>
                    <a:pt x="85943" y="23608"/>
                  </a:lnTo>
                  <a:lnTo>
                    <a:pt x="85943" y="19098"/>
                  </a:lnTo>
                  <a:lnTo>
                    <a:pt x="125334" y="44961"/>
                  </a:lnTo>
                  <a:lnTo>
                    <a:pt x="125334" y="52786"/>
                  </a:lnTo>
                  <a:lnTo>
                    <a:pt x="126527" y="52786"/>
                  </a:lnTo>
                  <a:lnTo>
                    <a:pt x="125334" y="59550"/>
                  </a:lnTo>
                  <a:lnTo>
                    <a:pt x="133159" y="59550"/>
                  </a:lnTo>
                  <a:lnTo>
                    <a:pt x="147747" y="67375"/>
                  </a:lnTo>
                  <a:lnTo>
                    <a:pt x="146686" y="71884"/>
                  </a:lnTo>
                  <a:lnTo>
                    <a:pt x="136474" y="67375"/>
                  </a:lnTo>
                  <a:lnTo>
                    <a:pt x="134219" y="69630"/>
                  </a:lnTo>
                  <a:lnTo>
                    <a:pt x="134219" y="74139"/>
                  </a:lnTo>
                  <a:lnTo>
                    <a:pt x="138729" y="78648"/>
                  </a:lnTo>
                  <a:lnTo>
                    <a:pt x="139790" y="83158"/>
                  </a:lnTo>
                  <a:lnTo>
                    <a:pt x="139790" y="86473"/>
                  </a:lnTo>
                  <a:lnTo>
                    <a:pt x="143106" y="100002"/>
                  </a:lnTo>
                  <a:lnTo>
                    <a:pt x="145360" y="100002"/>
                  </a:lnTo>
                  <a:lnTo>
                    <a:pt x="146554" y="101195"/>
                  </a:lnTo>
                  <a:lnTo>
                    <a:pt x="143106" y="102256"/>
                  </a:lnTo>
                  <a:lnTo>
                    <a:pt x="144166" y="107827"/>
                  </a:lnTo>
                  <a:lnTo>
                    <a:pt x="140851" y="109020"/>
                  </a:lnTo>
                  <a:lnTo>
                    <a:pt x="140851" y="111275"/>
                  </a:lnTo>
                  <a:lnTo>
                    <a:pt x="147615" y="109020"/>
                  </a:lnTo>
                  <a:lnTo>
                    <a:pt x="168968" y="111275"/>
                  </a:lnTo>
                  <a:lnTo>
                    <a:pt x="164459" y="118039"/>
                  </a:lnTo>
                  <a:lnTo>
                    <a:pt x="155440" y="114723"/>
                  </a:lnTo>
                  <a:lnTo>
                    <a:pt x="155440" y="127057"/>
                  </a:lnTo>
                  <a:lnTo>
                    <a:pt x="163265" y="128119"/>
                  </a:lnTo>
                  <a:lnTo>
                    <a:pt x="162204" y="141647"/>
                  </a:lnTo>
                  <a:lnTo>
                    <a:pt x="171223" y="147217"/>
                  </a:lnTo>
                  <a:lnTo>
                    <a:pt x="133026" y="194433"/>
                  </a:lnTo>
                  <a:lnTo>
                    <a:pt x="130771" y="193371"/>
                  </a:lnTo>
                  <a:lnTo>
                    <a:pt x="128516" y="196687"/>
                  </a:lnTo>
                  <a:lnTo>
                    <a:pt x="127455" y="194433"/>
                  </a:lnTo>
                  <a:lnTo>
                    <a:pt x="125201" y="195626"/>
                  </a:lnTo>
                  <a:cubicBezTo>
                    <a:pt x="118437" y="187271"/>
                    <a:pt x="114060" y="177456"/>
                    <a:pt x="108357" y="168570"/>
                  </a:cubicBezTo>
                  <a:lnTo>
                    <a:pt x="110612" y="165254"/>
                  </a:lnTo>
                  <a:lnTo>
                    <a:pt x="108357" y="165254"/>
                  </a:lnTo>
                  <a:lnTo>
                    <a:pt x="105041" y="163000"/>
                  </a:lnTo>
                  <a:lnTo>
                    <a:pt x="101725" y="161806"/>
                  </a:lnTo>
                  <a:lnTo>
                    <a:pt x="99471" y="164061"/>
                  </a:lnTo>
                  <a:lnTo>
                    <a:pt x="97216" y="161806"/>
                  </a:lnTo>
                  <a:lnTo>
                    <a:pt x="94962" y="157297"/>
                  </a:lnTo>
                  <a:lnTo>
                    <a:pt x="91513" y="155042"/>
                  </a:lnTo>
                  <a:lnTo>
                    <a:pt x="92574" y="151594"/>
                  </a:lnTo>
                  <a:lnTo>
                    <a:pt x="88065" y="144829"/>
                  </a:lnTo>
                  <a:lnTo>
                    <a:pt x="84749" y="145891"/>
                  </a:lnTo>
                  <a:lnTo>
                    <a:pt x="83688" y="150400"/>
                  </a:lnTo>
                  <a:lnTo>
                    <a:pt x="81433" y="153716"/>
                  </a:lnTo>
                  <a:lnTo>
                    <a:pt x="79179" y="153716"/>
                  </a:lnTo>
                  <a:lnTo>
                    <a:pt x="76924" y="157164"/>
                  </a:lnTo>
                  <a:lnTo>
                    <a:pt x="77985" y="161673"/>
                  </a:lnTo>
                  <a:lnTo>
                    <a:pt x="82495" y="170692"/>
                  </a:lnTo>
                  <a:lnTo>
                    <a:pt x="84749" y="177456"/>
                  </a:lnTo>
                  <a:lnTo>
                    <a:pt x="84749" y="180772"/>
                  </a:lnTo>
                  <a:lnTo>
                    <a:pt x="82495" y="183026"/>
                  </a:lnTo>
                  <a:lnTo>
                    <a:pt x="76924" y="180772"/>
                  </a:lnTo>
                  <a:lnTo>
                    <a:pt x="74670" y="178517"/>
                  </a:lnTo>
                  <a:lnTo>
                    <a:pt x="73476" y="181833"/>
                  </a:lnTo>
                  <a:lnTo>
                    <a:pt x="71221" y="184088"/>
                  </a:lnTo>
                  <a:lnTo>
                    <a:pt x="71221" y="190851"/>
                  </a:lnTo>
                  <a:lnTo>
                    <a:pt x="72282" y="194167"/>
                  </a:lnTo>
                  <a:lnTo>
                    <a:pt x="70028" y="196422"/>
                  </a:lnTo>
                  <a:lnTo>
                    <a:pt x="67773" y="195361"/>
                  </a:lnTo>
                  <a:lnTo>
                    <a:pt x="65518" y="196422"/>
                  </a:lnTo>
                  <a:lnTo>
                    <a:pt x="62203" y="197616"/>
                  </a:lnTo>
                  <a:lnTo>
                    <a:pt x="59948" y="196422"/>
                  </a:lnTo>
                  <a:lnTo>
                    <a:pt x="52123" y="196422"/>
                  </a:lnTo>
                  <a:lnTo>
                    <a:pt x="47613" y="191913"/>
                  </a:lnTo>
                  <a:lnTo>
                    <a:pt x="47613" y="196422"/>
                  </a:lnTo>
                  <a:lnTo>
                    <a:pt x="45359" y="196422"/>
                  </a:lnTo>
                  <a:lnTo>
                    <a:pt x="42043" y="194167"/>
                  </a:lnTo>
                  <a:lnTo>
                    <a:pt x="44298" y="193106"/>
                  </a:lnTo>
                  <a:lnTo>
                    <a:pt x="39788" y="190851"/>
                  </a:lnTo>
                  <a:lnTo>
                    <a:pt x="37534" y="191913"/>
                  </a:lnTo>
                  <a:lnTo>
                    <a:pt x="31831" y="194167"/>
                  </a:lnTo>
                  <a:lnTo>
                    <a:pt x="30770" y="190851"/>
                  </a:lnTo>
                  <a:lnTo>
                    <a:pt x="34085" y="188597"/>
                  </a:lnTo>
                  <a:lnTo>
                    <a:pt x="29576" y="186342"/>
                  </a:lnTo>
                  <a:lnTo>
                    <a:pt x="30637" y="183026"/>
                  </a:lnTo>
                  <a:lnTo>
                    <a:pt x="31698" y="180772"/>
                  </a:lnTo>
                  <a:lnTo>
                    <a:pt x="29443" y="178517"/>
                  </a:lnTo>
                  <a:lnTo>
                    <a:pt x="28250" y="172947"/>
                  </a:lnTo>
                  <a:lnTo>
                    <a:pt x="29443" y="169631"/>
                  </a:lnTo>
                  <a:lnTo>
                    <a:pt x="32759" y="168438"/>
                  </a:lnTo>
                  <a:lnTo>
                    <a:pt x="37268" y="168438"/>
                  </a:lnTo>
                  <a:lnTo>
                    <a:pt x="39523" y="167376"/>
                  </a:lnTo>
                  <a:lnTo>
                    <a:pt x="44033" y="167376"/>
                  </a:lnTo>
                  <a:lnTo>
                    <a:pt x="47481" y="168438"/>
                  </a:lnTo>
                  <a:lnTo>
                    <a:pt x="54245" y="168438"/>
                  </a:lnTo>
                  <a:lnTo>
                    <a:pt x="57560" y="166183"/>
                  </a:lnTo>
                  <a:lnTo>
                    <a:pt x="68834" y="154909"/>
                  </a:lnTo>
                  <a:lnTo>
                    <a:pt x="72150" y="150400"/>
                  </a:lnTo>
                  <a:lnTo>
                    <a:pt x="75465" y="143636"/>
                  </a:lnTo>
                  <a:lnTo>
                    <a:pt x="76526" y="138066"/>
                  </a:lnTo>
                  <a:lnTo>
                    <a:pt x="77587" y="131302"/>
                  </a:lnTo>
                  <a:lnTo>
                    <a:pt x="77587" y="126792"/>
                  </a:lnTo>
                  <a:lnTo>
                    <a:pt x="78648" y="125599"/>
                  </a:lnTo>
                  <a:lnTo>
                    <a:pt x="80903" y="129047"/>
                  </a:lnTo>
                  <a:cubicBezTo>
                    <a:pt x="83290" y="111407"/>
                    <a:pt x="72813" y="109551"/>
                    <a:pt x="67375" y="95227"/>
                  </a:cubicBezTo>
                  <a:lnTo>
                    <a:pt x="61805" y="98675"/>
                  </a:lnTo>
                  <a:lnTo>
                    <a:pt x="58489" y="99736"/>
                  </a:lnTo>
                  <a:lnTo>
                    <a:pt x="56234" y="94166"/>
                  </a:lnTo>
                  <a:lnTo>
                    <a:pt x="56234" y="88595"/>
                  </a:lnTo>
                  <a:lnTo>
                    <a:pt x="57295" y="83025"/>
                  </a:lnTo>
                  <a:lnTo>
                    <a:pt x="59550" y="77322"/>
                  </a:lnTo>
                  <a:lnTo>
                    <a:pt x="57295" y="74006"/>
                  </a:lnTo>
                  <a:lnTo>
                    <a:pt x="53980" y="74006"/>
                  </a:lnTo>
                  <a:lnTo>
                    <a:pt x="51725" y="76261"/>
                  </a:lnTo>
                  <a:lnTo>
                    <a:pt x="47216" y="74006"/>
                  </a:lnTo>
                  <a:lnTo>
                    <a:pt x="42706" y="72945"/>
                  </a:lnTo>
                  <a:lnTo>
                    <a:pt x="42706" y="57163"/>
                  </a:lnTo>
                  <a:lnTo>
                    <a:pt x="41645" y="62733"/>
                  </a:lnTo>
                  <a:lnTo>
                    <a:pt x="39391" y="69497"/>
                  </a:lnTo>
                  <a:lnTo>
                    <a:pt x="38329" y="74006"/>
                  </a:lnTo>
                  <a:lnTo>
                    <a:pt x="35014" y="76261"/>
                  </a:lnTo>
                  <a:lnTo>
                    <a:pt x="31566" y="74006"/>
                  </a:lnTo>
                  <a:lnTo>
                    <a:pt x="32759" y="67242"/>
                  </a:lnTo>
                  <a:lnTo>
                    <a:pt x="31566" y="63927"/>
                  </a:lnTo>
                  <a:lnTo>
                    <a:pt x="35014" y="59417"/>
                  </a:lnTo>
                  <a:lnTo>
                    <a:pt x="36075" y="49338"/>
                  </a:lnTo>
                  <a:lnTo>
                    <a:pt x="35014" y="47083"/>
                  </a:lnTo>
                  <a:lnTo>
                    <a:pt x="31566" y="59417"/>
                  </a:lnTo>
                  <a:lnTo>
                    <a:pt x="29311" y="63927"/>
                  </a:lnTo>
                  <a:lnTo>
                    <a:pt x="28117" y="67242"/>
                  </a:lnTo>
                  <a:lnTo>
                    <a:pt x="28117" y="74006"/>
                  </a:lnTo>
                  <a:lnTo>
                    <a:pt x="21353" y="71752"/>
                  </a:lnTo>
                  <a:lnTo>
                    <a:pt x="19098" y="66181"/>
                  </a:lnTo>
                  <a:lnTo>
                    <a:pt x="13528" y="62866"/>
                  </a:lnTo>
                  <a:lnTo>
                    <a:pt x="9019" y="65120"/>
                  </a:lnTo>
                  <a:lnTo>
                    <a:pt x="5703" y="63927"/>
                  </a:lnTo>
                  <a:lnTo>
                    <a:pt x="0" y="58356"/>
                  </a:lnTo>
                  <a:lnTo>
                    <a:pt x="1194" y="48276"/>
                  </a:lnTo>
                  <a:lnTo>
                    <a:pt x="5703" y="47216"/>
                  </a:lnTo>
                  <a:lnTo>
                    <a:pt x="14722" y="43767"/>
                  </a:lnTo>
                  <a:lnTo>
                    <a:pt x="21486" y="38197"/>
                  </a:lnTo>
                  <a:lnTo>
                    <a:pt x="27056" y="32626"/>
                  </a:lnTo>
                  <a:lnTo>
                    <a:pt x="28117" y="28117"/>
                  </a:lnTo>
                  <a:lnTo>
                    <a:pt x="30372" y="27056"/>
                  </a:lnTo>
                  <a:lnTo>
                    <a:pt x="38197" y="22547"/>
                  </a:lnTo>
                  <a:lnTo>
                    <a:pt x="39258" y="20292"/>
                  </a:lnTo>
                  <a:lnTo>
                    <a:pt x="42706" y="16976"/>
                  </a:lnTo>
                  <a:lnTo>
                    <a:pt x="47216" y="18037"/>
                  </a:lnTo>
                  <a:lnTo>
                    <a:pt x="49470" y="16976"/>
                  </a:lnTo>
                  <a:lnTo>
                    <a:pt x="51725" y="11273"/>
                  </a:lnTo>
                  <a:lnTo>
                    <a:pt x="55173" y="7958"/>
                  </a:lnTo>
                  <a:lnTo>
                    <a:pt x="55173" y="5703"/>
                  </a:lnTo>
                </a:path>
              </a:pathLst>
            </a:custGeom>
            <a:solidFill>
              <a:schemeClr val="accent1"/>
            </a:solidFill>
            <a:ln w="3315" cap="flat">
              <a:solidFill>
                <a:schemeClr val="bg1">
                  <a:lumMod val="65000"/>
                </a:schemeClr>
              </a:solidFill>
              <a:prstDash val="solid"/>
              <a:miter/>
            </a:ln>
          </p:spPr>
          <p:txBody>
            <a:bodyPr rtlCol="0" anchor="ctr"/>
            <a:lstStyle/>
            <a:p>
              <a:endParaRPr lang="en-FI" sz="816"/>
            </a:p>
          </p:txBody>
        </p:sp>
        <p:sp>
          <p:nvSpPr>
            <p:cNvPr id="994" name="Freeform: Shape 993">
              <a:extLst>
                <a:ext uri="{FF2B5EF4-FFF2-40B4-BE49-F238E27FC236}">
                  <a16:creationId xmlns:a16="http://schemas.microsoft.com/office/drawing/2014/main" id="{93AA4BD2-0453-242F-DB8E-8B0D532F3E9D}"/>
                </a:ext>
              </a:extLst>
            </p:cNvPr>
            <p:cNvSpPr/>
            <p:nvPr/>
          </p:nvSpPr>
          <p:spPr>
            <a:xfrm>
              <a:off x="5073013" y="6045634"/>
              <a:ext cx="464197" cy="482765"/>
            </a:xfrm>
            <a:custGeom>
              <a:avLst/>
              <a:gdLst>
                <a:gd name="connsiteX0" fmla="*/ 53714 w 464197"/>
                <a:gd name="connsiteY0" fmla="*/ 0 h 482765"/>
                <a:gd name="connsiteX1" fmla="*/ 100930 w 464197"/>
                <a:gd name="connsiteY1" fmla="*/ 22547 h 482765"/>
                <a:gd name="connsiteX2" fmla="*/ 161673 w 464197"/>
                <a:gd name="connsiteY2" fmla="*/ 88993 h 482765"/>
                <a:gd name="connsiteX3" fmla="*/ 169498 w 464197"/>
                <a:gd name="connsiteY3" fmla="*/ 90054 h 482765"/>
                <a:gd name="connsiteX4" fmla="*/ 168305 w 464197"/>
                <a:gd name="connsiteY4" fmla="*/ 96819 h 482765"/>
                <a:gd name="connsiteX5" fmla="*/ 168305 w 464197"/>
                <a:gd name="connsiteY5" fmla="*/ 101328 h 482765"/>
                <a:gd name="connsiteX6" fmla="*/ 171621 w 464197"/>
                <a:gd name="connsiteY6" fmla="*/ 101328 h 482765"/>
                <a:gd name="connsiteX7" fmla="*/ 171621 w 464197"/>
                <a:gd name="connsiteY7" fmla="*/ 102389 h 482765"/>
                <a:gd name="connsiteX8" fmla="*/ 261675 w 464197"/>
                <a:gd name="connsiteY8" fmla="*/ 95625 h 482765"/>
                <a:gd name="connsiteX9" fmla="*/ 356106 w 464197"/>
                <a:gd name="connsiteY9" fmla="*/ 90054 h 482765"/>
                <a:gd name="connsiteX10" fmla="*/ 357300 w 464197"/>
                <a:gd name="connsiteY10" fmla="*/ 90054 h 482765"/>
                <a:gd name="connsiteX11" fmla="*/ 356106 w 464197"/>
                <a:gd name="connsiteY11" fmla="*/ 129445 h 482765"/>
                <a:gd name="connsiteX12" fmla="*/ 369634 w 464197"/>
                <a:gd name="connsiteY12" fmla="*/ 121487 h 482765"/>
                <a:gd name="connsiteX13" fmla="*/ 379714 w 464197"/>
                <a:gd name="connsiteY13" fmla="*/ 125997 h 482765"/>
                <a:gd name="connsiteX14" fmla="*/ 379714 w 464197"/>
                <a:gd name="connsiteY14" fmla="*/ 135015 h 482765"/>
                <a:gd name="connsiteX15" fmla="*/ 395497 w 464197"/>
                <a:gd name="connsiteY15" fmla="*/ 135015 h 482765"/>
                <a:gd name="connsiteX16" fmla="*/ 394435 w 464197"/>
                <a:gd name="connsiteY16" fmla="*/ 115917 h 482765"/>
                <a:gd name="connsiteX17" fmla="*/ 405709 w 464197"/>
                <a:gd name="connsiteY17" fmla="*/ 106898 h 482765"/>
                <a:gd name="connsiteX18" fmla="*/ 464198 w 464197"/>
                <a:gd name="connsiteY18" fmla="*/ 112469 h 482765"/>
                <a:gd name="connsiteX19" fmla="*/ 458627 w 464197"/>
                <a:gd name="connsiteY19" fmla="*/ 120294 h 482765"/>
                <a:gd name="connsiteX20" fmla="*/ 464198 w 464197"/>
                <a:gd name="connsiteY20" fmla="*/ 159684 h 482765"/>
                <a:gd name="connsiteX21" fmla="*/ 428256 w 464197"/>
                <a:gd name="connsiteY21" fmla="*/ 192311 h 482765"/>
                <a:gd name="connsiteX22" fmla="*/ 432765 w 464197"/>
                <a:gd name="connsiteY22" fmla="*/ 195759 h 482765"/>
                <a:gd name="connsiteX23" fmla="*/ 426001 w 464197"/>
                <a:gd name="connsiteY23" fmla="*/ 204778 h 482765"/>
                <a:gd name="connsiteX24" fmla="*/ 420431 w 464197"/>
                <a:gd name="connsiteY24" fmla="*/ 200268 h 482765"/>
                <a:gd name="connsiteX25" fmla="*/ 390059 w 464197"/>
                <a:gd name="connsiteY25" fmla="*/ 227324 h 482765"/>
                <a:gd name="connsiteX26" fmla="*/ 307829 w 464197"/>
                <a:gd name="connsiteY26" fmla="*/ 300402 h 482765"/>
                <a:gd name="connsiteX27" fmla="*/ 293240 w 464197"/>
                <a:gd name="connsiteY27" fmla="*/ 329713 h 482765"/>
                <a:gd name="connsiteX28" fmla="*/ 294434 w 464197"/>
                <a:gd name="connsiteY28" fmla="*/ 330774 h 482765"/>
                <a:gd name="connsiteX29" fmla="*/ 295495 w 464197"/>
                <a:gd name="connsiteY29" fmla="*/ 334223 h 482765"/>
                <a:gd name="connsiteX30" fmla="*/ 294434 w 464197"/>
                <a:gd name="connsiteY30" fmla="*/ 335283 h 482765"/>
                <a:gd name="connsiteX31" fmla="*/ 292179 w 464197"/>
                <a:gd name="connsiteY31" fmla="*/ 333029 h 482765"/>
                <a:gd name="connsiteX32" fmla="*/ 279845 w 464197"/>
                <a:gd name="connsiteY32" fmla="*/ 357830 h 482765"/>
                <a:gd name="connsiteX33" fmla="*/ 286609 w 464197"/>
                <a:gd name="connsiteY33" fmla="*/ 361146 h 482765"/>
                <a:gd name="connsiteX34" fmla="*/ 275336 w 464197"/>
                <a:gd name="connsiteY34" fmla="*/ 381438 h 482765"/>
                <a:gd name="connsiteX35" fmla="*/ 280906 w 464197"/>
                <a:gd name="connsiteY35" fmla="*/ 384754 h 482765"/>
                <a:gd name="connsiteX36" fmla="*/ 286476 w 464197"/>
                <a:gd name="connsiteY36" fmla="*/ 382499 h 482765"/>
                <a:gd name="connsiteX37" fmla="*/ 289924 w 464197"/>
                <a:gd name="connsiteY37" fmla="*/ 385815 h 482765"/>
                <a:gd name="connsiteX38" fmla="*/ 279845 w 464197"/>
                <a:gd name="connsiteY38" fmla="*/ 389130 h 482765"/>
                <a:gd name="connsiteX39" fmla="*/ 277590 w 464197"/>
                <a:gd name="connsiteY39" fmla="*/ 385815 h 482765"/>
                <a:gd name="connsiteX40" fmla="*/ 272020 w 464197"/>
                <a:gd name="connsiteY40" fmla="*/ 389130 h 482765"/>
                <a:gd name="connsiteX41" fmla="*/ 273081 w 464197"/>
                <a:gd name="connsiteY41" fmla="*/ 391385 h 482765"/>
                <a:gd name="connsiteX42" fmla="*/ 274274 w 464197"/>
                <a:gd name="connsiteY42" fmla="*/ 391385 h 482765"/>
                <a:gd name="connsiteX43" fmla="*/ 274274 w 464197"/>
                <a:gd name="connsiteY43" fmla="*/ 393640 h 482765"/>
                <a:gd name="connsiteX44" fmla="*/ 273081 w 464197"/>
                <a:gd name="connsiteY44" fmla="*/ 393640 h 482765"/>
                <a:gd name="connsiteX45" fmla="*/ 273081 w 464197"/>
                <a:gd name="connsiteY45" fmla="*/ 395894 h 482765"/>
                <a:gd name="connsiteX46" fmla="*/ 270826 w 464197"/>
                <a:gd name="connsiteY46" fmla="*/ 398149 h 482765"/>
                <a:gd name="connsiteX47" fmla="*/ 269765 w 464197"/>
                <a:gd name="connsiteY47" fmla="*/ 396955 h 482765"/>
                <a:gd name="connsiteX48" fmla="*/ 267511 w 464197"/>
                <a:gd name="connsiteY48" fmla="*/ 396955 h 482765"/>
                <a:gd name="connsiteX49" fmla="*/ 266449 w 464197"/>
                <a:gd name="connsiteY49" fmla="*/ 398149 h 482765"/>
                <a:gd name="connsiteX50" fmla="*/ 266449 w 464197"/>
                <a:gd name="connsiteY50" fmla="*/ 399210 h 482765"/>
                <a:gd name="connsiteX51" fmla="*/ 270959 w 464197"/>
                <a:gd name="connsiteY51" fmla="*/ 400404 h 482765"/>
                <a:gd name="connsiteX52" fmla="*/ 273214 w 464197"/>
                <a:gd name="connsiteY52" fmla="*/ 404913 h 482765"/>
                <a:gd name="connsiteX53" fmla="*/ 273214 w 464197"/>
                <a:gd name="connsiteY53" fmla="*/ 407168 h 482765"/>
                <a:gd name="connsiteX54" fmla="*/ 274407 w 464197"/>
                <a:gd name="connsiteY54" fmla="*/ 409422 h 482765"/>
                <a:gd name="connsiteX55" fmla="*/ 273214 w 464197"/>
                <a:gd name="connsiteY55" fmla="*/ 409422 h 482765"/>
                <a:gd name="connsiteX56" fmla="*/ 240587 w 464197"/>
                <a:gd name="connsiteY56" fmla="*/ 391385 h 482765"/>
                <a:gd name="connsiteX57" fmla="*/ 230507 w 464197"/>
                <a:gd name="connsiteY57" fmla="*/ 410484 h 482765"/>
                <a:gd name="connsiteX58" fmla="*/ 223743 w 464197"/>
                <a:gd name="connsiteY58" fmla="*/ 401465 h 482765"/>
                <a:gd name="connsiteX59" fmla="*/ 221489 w 464197"/>
                <a:gd name="connsiteY59" fmla="*/ 411544 h 482765"/>
                <a:gd name="connsiteX60" fmla="*/ 227059 w 464197"/>
                <a:gd name="connsiteY60" fmla="*/ 416054 h 482765"/>
                <a:gd name="connsiteX61" fmla="*/ 218040 w 464197"/>
                <a:gd name="connsiteY61" fmla="*/ 427327 h 482765"/>
                <a:gd name="connsiteX62" fmla="*/ 216979 w 464197"/>
                <a:gd name="connsiteY62" fmla="*/ 426266 h 482765"/>
                <a:gd name="connsiteX63" fmla="*/ 212470 w 464197"/>
                <a:gd name="connsiteY63" fmla="*/ 433030 h 482765"/>
                <a:gd name="connsiteX64" fmla="*/ 213531 w 464197"/>
                <a:gd name="connsiteY64" fmla="*/ 434224 h 482765"/>
                <a:gd name="connsiteX65" fmla="*/ 204512 w 464197"/>
                <a:gd name="connsiteY65" fmla="*/ 445497 h 482765"/>
                <a:gd name="connsiteX66" fmla="*/ 203318 w 464197"/>
                <a:gd name="connsiteY66" fmla="*/ 444436 h 482765"/>
                <a:gd name="connsiteX67" fmla="*/ 201064 w 464197"/>
                <a:gd name="connsiteY67" fmla="*/ 445497 h 482765"/>
                <a:gd name="connsiteX68" fmla="*/ 202125 w 464197"/>
                <a:gd name="connsiteY68" fmla="*/ 446691 h 482765"/>
                <a:gd name="connsiteX69" fmla="*/ 176263 w 464197"/>
                <a:gd name="connsiteY69" fmla="*/ 478124 h 482765"/>
                <a:gd name="connsiteX70" fmla="*/ 174008 w 464197"/>
                <a:gd name="connsiteY70" fmla="*/ 477063 h 482765"/>
                <a:gd name="connsiteX71" fmla="*/ 172947 w 464197"/>
                <a:gd name="connsiteY71" fmla="*/ 479318 h 482765"/>
                <a:gd name="connsiteX72" fmla="*/ 175201 w 464197"/>
                <a:gd name="connsiteY72" fmla="*/ 480511 h 482765"/>
                <a:gd name="connsiteX73" fmla="*/ 174141 w 464197"/>
                <a:gd name="connsiteY73" fmla="*/ 482766 h 482765"/>
                <a:gd name="connsiteX74" fmla="*/ 165122 w 464197"/>
                <a:gd name="connsiteY74" fmla="*/ 477195 h 482765"/>
                <a:gd name="connsiteX75" fmla="*/ 166183 w 464197"/>
                <a:gd name="connsiteY75" fmla="*/ 463667 h 482765"/>
                <a:gd name="connsiteX76" fmla="*/ 158358 w 464197"/>
                <a:gd name="connsiteY76" fmla="*/ 462606 h 482765"/>
                <a:gd name="connsiteX77" fmla="*/ 158358 w 464197"/>
                <a:gd name="connsiteY77" fmla="*/ 450272 h 482765"/>
                <a:gd name="connsiteX78" fmla="*/ 167376 w 464197"/>
                <a:gd name="connsiteY78" fmla="*/ 453588 h 482765"/>
                <a:gd name="connsiteX79" fmla="*/ 171886 w 464197"/>
                <a:gd name="connsiteY79" fmla="*/ 446824 h 482765"/>
                <a:gd name="connsiteX80" fmla="*/ 150533 w 464197"/>
                <a:gd name="connsiteY80" fmla="*/ 444569 h 482765"/>
                <a:gd name="connsiteX81" fmla="*/ 143769 w 464197"/>
                <a:gd name="connsiteY81" fmla="*/ 446824 h 482765"/>
                <a:gd name="connsiteX82" fmla="*/ 143769 w 464197"/>
                <a:gd name="connsiteY82" fmla="*/ 444569 h 482765"/>
                <a:gd name="connsiteX83" fmla="*/ 147084 w 464197"/>
                <a:gd name="connsiteY83" fmla="*/ 443375 h 482765"/>
                <a:gd name="connsiteX84" fmla="*/ 146023 w 464197"/>
                <a:gd name="connsiteY84" fmla="*/ 437805 h 482765"/>
                <a:gd name="connsiteX85" fmla="*/ 149472 w 464197"/>
                <a:gd name="connsiteY85" fmla="*/ 436744 h 482765"/>
                <a:gd name="connsiteX86" fmla="*/ 148278 w 464197"/>
                <a:gd name="connsiteY86" fmla="*/ 435550 h 482765"/>
                <a:gd name="connsiteX87" fmla="*/ 146023 w 464197"/>
                <a:gd name="connsiteY87" fmla="*/ 435550 h 482765"/>
                <a:gd name="connsiteX88" fmla="*/ 142708 w 464197"/>
                <a:gd name="connsiteY88" fmla="*/ 422022 h 482765"/>
                <a:gd name="connsiteX89" fmla="*/ 142708 w 464197"/>
                <a:gd name="connsiteY89" fmla="*/ 418706 h 482765"/>
                <a:gd name="connsiteX90" fmla="*/ 141647 w 464197"/>
                <a:gd name="connsiteY90" fmla="*/ 414197 h 482765"/>
                <a:gd name="connsiteX91" fmla="*/ 137137 w 464197"/>
                <a:gd name="connsiteY91" fmla="*/ 409688 h 482765"/>
                <a:gd name="connsiteX92" fmla="*/ 137137 w 464197"/>
                <a:gd name="connsiteY92" fmla="*/ 405179 h 482765"/>
                <a:gd name="connsiteX93" fmla="*/ 139392 w 464197"/>
                <a:gd name="connsiteY93" fmla="*/ 402924 h 482765"/>
                <a:gd name="connsiteX94" fmla="*/ 149604 w 464197"/>
                <a:gd name="connsiteY94" fmla="*/ 407433 h 482765"/>
                <a:gd name="connsiteX95" fmla="*/ 150665 w 464197"/>
                <a:gd name="connsiteY95" fmla="*/ 402924 h 482765"/>
                <a:gd name="connsiteX96" fmla="*/ 136076 w 464197"/>
                <a:gd name="connsiteY96" fmla="*/ 395099 h 482765"/>
                <a:gd name="connsiteX97" fmla="*/ 128251 w 464197"/>
                <a:gd name="connsiteY97" fmla="*/ 395099 h 482765"/>
                <a:gd name="connsiteX98" fmla="*/ 129445 w 464197"/>
                <a:gd name="connsiteY98" fmla="*/ 388335 h 482765"/>
                <a:gd name="connsiteX99" fmla="*/ 128251 w 464197"/>
                <a:gd name="connsiteY99" fmla="*/ 388335 h 482765"/>
                <a:gd name="connsiteX100" fmla="*/ 128251 w 464197"/>
                <a:gd name="connsiteY100" fmla="*/ 380510 h 482765"/>
                <a:gd name="connsiteX101" fmla="*/ 88861 w 464197"/>
                <a:gd name="connsiteY101" fmla="*/ 354647 h 482765"/>
                <a:gd name="connsiteX102" fmla="*/ 88861 w 464197"/>
                <a:gd name="connsiteY102" fmla="*/ 359157 h 482765"/>
                <a:gd name="connsiteX103" fmla="*/ 85545 w 464197"/>
                <a:gd name="connsiteY103" fmla="*/ 359157 h 482765"/>
                <a:gd name="connsiteX104" fmla="*/ 81035 w 464197"/>
                <a:gd name="connsiteY104" fmla="*/ 354647 h 482765"/>
                <a:gd name="connsiteX105" fmla="*/ 69762 w 464197"/>
                <a:gd name="connsiteY105" fmla="*/ 337803 h 482765"/>
                <a:gd name="connsiteX106" fmla="*/ 65253 w 464197"/>
                <a:gd name="connsiteY106" fmla="*/ 335549 h 482765"/>
                <a:gd name="connsiteX107" fmla="*/ 64192 w 464197"/>
                <a:gd name="connsiteY107" fmla="*/ 338865 h 482765"/>
                <a:gd name="connsiteX108" fmla="*/ 61937 w 464197"/>
                <a:gd name="connsiteY108" fmla="*/ 338865 h 482765"/>
                <a:gd name="connsiteX109" fmla="*/ 58622 w 464197"/>
                <a:gd name="connsiteY109" fmla="*/ 341119 h 482765"/>
                <a:gd name="connsiteX110" fmla="*/ 54112 w 464197"/>
                <a:gd name="connsiteY110" fmla="*/ 343374 h 482765"/>
                <a:gd name="connsiteX111" fmla="*/ 49603 w 464197"/>
                <a:gd name="connsiteY111" fmla="*/ 342313 h 482765"/>
                <a:gd name="connsiteX112" fmla="*/ 44033 w 464197"/>
                <a:gd name="connsiteY112" fmla="*/ 346822 h 482765"/>
                <a:gd name="connsiteX113" fmla="*/ 40717 w 464197"/>
                <a:gd name="connsiteY113" fmla="*/ 348016 h 482765"/>
                <a:gd name="connsiteX114" fmla="*/ 35014 w 464197"/>
                <a:gd name="connsiteY114" fmla="*/ 352525 h 482765"/>
                <a:gd name="connsiteX115" fmla="*/ 23741 w 464197"/>
                <a:gd name="connsiteY115" fmla="*/ 359289 h 482765"/>
                <a:gd name="connsiteX116" fmla="*/ 16976 w 464197"/>
                <a:gd name="connsiteY116" fmla="*/ 360483 h 482765"/>
                <a:gd name="connsiteX117" fmla="*/ 10212 w 464197"/>
                <a:gd name="connsiteY117" fmla="*/ 366053 h 482765"/>
                <a:gd name="connsiteX118" fmla="*/ 1194 w 464197"/>
                <a:gd name="connsiteY118" fmla="*/ 364992 h 482765"/>
                <a:gd name="connsiteX119" fmla="*/ 0 w 464197"/>
                <a:gd name="connsiteY119" fmla="*/ 364992 h 482765"/>
                <a:gd name="connsiteX120" fmla="*/ 4509 w 464197"/>
                <a:gd name="connsiteY120" fmla="*/ 354912 h 482765"/>
                <a:gd name="connsiteX121" fmla="*/ 4509 w 464197"/>
                <a:gd name="connsiteY121" fmla="*/ 351464 h 482765"/>
                <a:gd name="connsiteX122" fmla="*/ 5571 w 464197"/>
                <a:gd name="connsiteY122" fmla="*/ 350403 h 482765"/>
                <a:gd name="connsiteX123" fmla="*/ 6631 w 464197"/>
                <a:gd name="connsiteY123" fmla="*/ 346955 h 482765"/>
                <a:gd name="connsiteX124" fmla="*/ 5571 w 464197"/>
                <a:gd name="connsiteY124" fmla="*/ 345894 h 482765"/>
                <a:gd name="connsiteX125" fmla="*/ 6631 w 464197"/>
                <a:gd name="connsiteY125" fmla="*/ 340323 h 482765"/>
                <a:gd name="connsiteX126" fmla="*/ 6631 w 464197"/>
                <a:gd name="connsiteY126" fmla="*/ 338069 h 482765"/>
                <a:gd name="connsiteX127" fmla="*/ 7825 w 464197"/>
                <a:gd name="connsiteY127" fmla="*/ 337008 h 482765"/>
                <a:gd name="connsiteX128" fmla="*/ 9019 w 464197"/>
                <a:gd name="connsiteY128" fmla="*/ 337008 h 482765"/>
                <a:gd name="connsiteX129" fmla="*/ 9019 w 464197"/>
                <a:gd name="connsiteY129" fmla="*/ 335814 h 482765"/>
                <a:gd name="connsiteX130" fmla="*/ 11273 w 464197"/>
                <a:gd name="connsiteY130" fmla="*/ 331305 h 482765"/>
                <a:gd name="connsiteX131" fmla="*/ 11273 w 464197"/>
                <a:gd name="connsiteY131" fmla="*/ 330243 h 482765"/>
                <a:gd name="connsiteX132" fmla="*/ 12467 w 464197"/>
                <a:gd name="connsiteY132" fmla="*/ 329050 h 482765"/>
                <a:gd name="connsiteX133" fmla="*/ 13528 w 464197"/>
                <a:gd name="connsiteY133" fmla="*/ 327989 h 482765"/>
                <a:gd name="connsiteX134" fmla="*/ 15783 w 464197"/>
                <a:gd name="connsiteY134" fmla="*/ 326928 h 482765"/>
                <a:gd name="connsiteX135" fmla="*/ 16976 w 464197"/>
                <a:gd name="connsiteY135" fmla="*/ 322418 h 482765"/>
                <a:gd name="connsiteX136" fmla="*/ 15783 w 464197"/>
                <a:gd name="connsiteY136" fmla="*/ 322418 h 482765"/>
                <a:gd name="connsiteX137" fmla="*/ 14589 w 464197"/>
                <a:gd name="connsiteY137" fmla="*/ 323480 h 482765"/>
                <a:gd name="connsiteX138" fmla="*/ 12334 w 464197"/>
                <a:gd name="connsiteY138" fmla="*/ 324673 h 482765"/>
                <a:gd name="connsiteX139" fmla="*/ 11141 w 464197"/>
                <a:gd name="connsiteY139" fmla="*/ 324673 h 482765"/>
                <a:gd name="connsiteX140" fmla="*/ 10080 w 464197"/>
                <a:gd name="connsiteY140" fmla="*/ 325734 h 482765"/>
                <a:gd name="connsiteX141" fmla="*/ 7825 w 464197"/>
                <a:gd name="connsiteY141" fmla="*/ 326928 h 482765"/>
                <a:gd name="connsiteX142" fmla="*/ 5571 w 464197"/>
                <a:gd name="connsiteY142" fmla="*/ 323480 h 482765"/>
                <a:gd name="connsiteX143" fmla="*/ 12334 w 464197"/>
                <a:gd name="connsiteY143" fmla="*/ 315655 h 482765"/>
                <a:gd name="connsiteX144" fmla="*/ 14589 w 464197"/>
                <a:gd name="connsiteY144" fmla="*/ 316848 h 482765"/>
                <a:gd name="connsiteX145" fmla="*/ 14589 w 464197"/>
                <a:gd name="connsiteY145" fmla="*/ 313400 h 482765"/>
                <a:gd name="connsiteX146" fmla="*/ 19098 w 464197"/>
                <a:gd name="connsiteY146" fmla="*/ 312339 h 482765"/>
                <a:gd name="connsiteX147" fmla="*/ 20292 w 464197"/>
                <a:gd name="connsiteY147" fmla="*/ 313400 h 482765"/>
                <a:gd name="connsiteX148" fmla="*/ 24801 w 464197"/>
                <a:gd name="connsiteY148" fmla="*/ 312339 h 482765"/>
                <a:gd name="connsiteX149" fmla="*/ 25863 w 464197"/>
                <a:gd name="connsiteY149" fmla="*/ 307829 h 482765"/>
                <a:gd name="connsiteX150" fmla="*/ 24801 w 464197"/>
                <a:gd name="connsiteY150" fmla="*/ 305575 h 482765"/>
                <a:gd name="connsiteX151" fmla="*/ 24801 w 464197"/>
                <a:gd name="connsiteY151" fmla="*/ 302259 h 482765"/>
                <a:gd name="connsiteX152" fmla="*/ 23608 w 464197"/>
                <a:gd name="connsiteY152" fmla="*/ 300004 h 482765"/>
                <a:gd name="connsiteX153" fmla="*/ 24801 w 464197"/>
                <a:gd name="connsiteY153" fmla="*/ 298943 h 482765"/>
                <a:gd name="connsiteX154" fmla="*/ 24801 w 464197"/>
                <a:gd name="connsiteY154" fmla="*/ 296689 h 482765"/>
                <a:gd name="connsiteX155" fmla="*/ 27056 w 464197"/>
                <a:gd name="connsiteY155" fmla="*/ 296689 h 482765"/>
                <a:gd name="connsiteX156" fmla="*/ 29311 w 464197"/>
                <a:gd name="connsiteY156" fmla="*/ 300004 h 482765"/>
                <a:gd name="connsiteX157" fmla="*/ 34881 w 464197"/>
                <a:gd name="connsiteY157" fmla="*/ 288731 h 482765"/>
                <a:gd name="connsiteX158" fmla="*/ 33820 w 464197"/>
                <a:gd name="connsiteY158" fmla="*/ 284222 h 482765"/>
                <a:gd name="connsiteX159" fmla="*/ 33820 w 464197"/>
                <a:gd name="connsiteY159" fmla="*/ 283028 h 482765"/>
                <a:gd name="connsiteX160" fmla="*/ 34881 w 464197"/>
                <a:gd name="connsiteY160" fmla="*/ 281967 h 482765"/>
                <a:gd name="connsiteX161" fmla="*/ 34881 w 464197"/>
                <a:gd name="connsiteY161" fmla="*/ 279712 h 482765"/>
                <a:gd name="connsiteX162" fmla="*/ 33820 w 464197"/>
                <a:gd name="connsiteY162" fmla="*/ 279712 h 482765"/>
                <a:gd name="connsiteX163" fmla="*/ 32759 w 464197"/>
                <a:gd name="connsiteY163" fmla="*/ 277458 h 482765"/>
                <a:gd name="connsiteX164" fmla="*/ 32759 w 464197"/>
                <a:gd name="connsiteY164" fmla="*/ 275203 h 482765"/>
                <a:gd name="connsiteX165" fmla="*/ 33820 w 464197"/>
                <a:gd name="connsiteY165" fmla="*/ 271887 h 482765"/>
                <a:gd name="connsiteX166" fmla="*/ 31566 w 464197"/>
                <a:gd name="connsiteY166" fmla="*/ 271887 h 482765"/>
                <a:gd name="connsiteX167" fmla="*/ 30504 w 464197"/>
                <a:gd name="connsiteY167" fmla="*/ 270826 h 482765"/>
                <a:gd name="connsiteX168" fmla="*/ 28250 w 464197"/>
                <a:gd name="connsiteY168" fmla="*/ 270826 h 482765"/>
                <a:gd name="connsiteX169" fmla="*/ 27056 w 464197"/>
                <a:gd name="connsiteY169" fmla="*/ 269633 h 482765"/>
                <a:gd name="connsiteX170" fmla="*/ 23741 w 464197"/>
                <a:gd name="connsiteY170" fmla="*/ 270826 h 482765"/>
                <a:gd name="connsiteX171" fmla="*/ 22679 w 464197"/>
                <a:gd name="connsiteY171" fmla="*/ 274142 h 482765"/>
                <a:gd name="connsiteX172" fmla="*/ 14722 w 464197"/>
                <a:gd name="connsiteY172" fmla="*/ 274142 h 482765"/>
                <a:gd name="connsiteX173" fmla="*/ 14722 w 464197"/>
                <a:gd name="connsiteY173" fmla="*/ 275203 h 482765"/>
                <a:gd name="connsiteX174" fmla="*/ 13661 w 464197"/>
                <a:gd name="connsiteY174" fmla="*/ 275203 h 482765"/>
                <a:gd name="connsiteX175" fmla="*/ 13661 w 464197"/>
                <a:gd name="connsiteY175" fmla="*/ 274142 h 482765"/>
                <a:gd name="connsiteX176" fmla="*/ 12600 w 464197"/>
                <a:gd name="connsiteY176" fmla="*/ 275203 h 482765"/>
                <a:gd name="connsiteX177" fmla="*/ 10345 w 464197"/>
                <a:gd name="connsiteY177" fmla="*/ 276397 h 482765"/>
                <a:gd name="connsiteX178" fmla="*/ 10345 w 464197"/>
                <a:gd name="connsiteY178" fmla="*/ 280906 h 482765"/>
                <a:gd name="connsiteX179" fmla="*/ 9284 w 464197"/>
                <a:gd name="connsiteY179" fmla="*/ 283161 h 482765"/>
                <a:gd name="connsiteX180" fmla="*/ 7029 w 464197"/>
                <a:gd name="connsiteY180" fmla="*/ 282100 h 482765"/>
                <a:gd name="connsiteX181" fmla="*/ 8223 w 464197"/>
                <a:gd name="connsiteY181" fmla="*/ 281039 h 482765"/>
                <a:gd name="connsiteX182" fmla="*/ 8223 w 464197"/>
                <a:gd name="connsiteY182" fmla="*/ 275336 h 482765"/>
                <a:gd name="connsiteX183" fmla="*/ 12732 w 464197"/>
                <a:gd name="connsiteY183" fmla="*/ 270826 h 482765"/>
                <a:gd name="connsiteX184" fmla="*/ 16048 w 464197"/>
                <a:gd name="connsiteY184" fmla="*/ 269633 h 482765"/>
                <a:gd name="connsiteX185" fmla="*/ 18303 w 464197"/>
                <a:gd name="connsiteY185" fmla="*/ 269633 h 482765"/>
                <a:gd name="connsiteX186" fmla="*/ 20557 w 464197"/>
                <a:gd name="connsiteY186" fmla="*/ 270826 h 482765"/>
                <a:gd name="connsiteX187" fmla="*/ 22812 w 464197"/>
                <a:gd name="connsiteY187" fmla="*/ 270826 h 482765"/>
                <a:gd name="connsiteX188" fmla="*/ 22812 w 464197"/>
                <a:gd name="connsiteY188" fmla="*/ 269633 h 482765"/>
                <a:gd name="connsiteX189" fmla="*/ 23873 w 464197"/>
                <a:gd name="connsiteY189" fmla="*/ 269633 h 482765"/>
                <a:gd name="connsiteX190" fmla="*/ 25067 w 464197"/>
                <a:gd name="connsiteY190" fmla="*/ 268572 h 482765"/>
                <a:gd name="connsiteX191" fmla="*/ 27321 w 464197"/>
                <a:gd name="connsiteY191" fmla="*/ 268572 h 482765"/>
                <a:gd name="connsiteX192" fmla="*/ 28515 w 464197"/>
                <a:gd name="connsiteY192" fmla="*/ 269633 h 482765"/>
                <a:gd name="connsiteX193" fmla="*/ 29576 w 464197"/>
                <a:gd name="connsiteY193" fmla="*/ 269633 h 482765"/>
                <a:gd name="connsiteX194" fmla="*/ 30637 w 464197"/>
                <a:gd name="connsiteY194" fmla="*/ 268572 h 482765"/>
                <a:gd name="connsiteX195" fmla="*/ 31698 w 464197"/>
                <a:gd name="connsiteY195" fmla="*/ 267378 h 482765"/>
                <a:gd name="connsiteX196" fmla="*/ 32892 w 464197"/>
                <a:gd name="connsiteY196" fmla="*/ 268572 h 482765"/>
                <a:gd name="connsiteX197" fmla="*/ 35146 w 464197"/>
                <a:gd name="connsiteY197" fmla="*/ 268572 h 482765"/>
                <a:gd name="connsiteX198" fmla="*/ 36340 w 464197"/>
                <a:gd name="connsiteY198" fmla="*/ 269633 h 482765"/>
                <a:gd name="connsiteX199" fmla="*/ 43104 w 464197"/>
                <a:gd name="connsiteY199" fmla="*/ 266317 h 482765"/>
                <a:gd name="connsiteX200" fmla="*/ 45359 w 464197"/>
                <a:gd name="connsiteY200" fmla="*/ 268572 h 482765"/>
                <a:gd name="connsiteX201" fmla="*/ 46420 w 464197"/>
                <a:gd name="connsiteY201" fmla="*/ 253982 h 482765"/>
                <a:gd name="connsiteX202" fmla="*/ 48675 w 464197"/>
                <a:gd name="connsiteY202" fmla="*/ 248412 h 482765"/>
                <a:gd name="connsiteX203" fmla="*/ 51990 w 464197"/>
                <a:gd name="connsiteY203" fmla="*/ 238332 h 482765"/>
                <a:gd name="connsiteX204" fmla="*/ 53051 w 464197"/>
                <a:gd name="connsiteY204" fmla="*/ 236078 h 482765"/>
                <a:gd name="connsiteX205" fmla="*/ 53051 w 464197"/>
                <a:gd name="connsiteY205" fmla="*/ 232762 h 482765"/>
                <a:gd name="connsiteX206" fmla="*/ 48542 w 464197"/>
                <a:gd name="connsiteY206" fmla="*/ 232762 h 482765"/>
                <a:gd name="connsiteX207" fmla="*/ 48542 w 464197"/>
                <a:gd name="connsiteY207" fmla="*/ 223743 h 482765"/>
                <a:gd name="connsiteX208" fmla="*/ 53051 w 464197"/>
                <a:gd name="connsiteY208" fmla="*/ 224937 h 482765"/>
                <a:gd name="connsiteX209" fmla="*/ 53051 w 464197"/>
                <a:gd name="connsiteY209" fmla="*/ 211409 h 482765"/>
                <a:gd name="connsiteX210" fmla="*/ 54112 w 464197"/>
                <a:gd name="connsiteY210" fmla="*/ 75333 h 482765"/>
                <a:gd name="connsiteX211" fmla="*/ 54112 w 464197"/>
                <a:gd name="connsiteY211" fmla="*/ 22414 h 482765"/>
                <a:gd name="connsiteX212" fmla="*/ 53051 w 464197"/>
                <a:gd name="connsiteY212" fmla="*/ 21353 h 482765"/>
                <a:gd name="connsiteX213" fmla="*/ 54112 w 464197"/>
                <a:gd name="connsiteY213" fmla="*/ 20160 h 482765"/>
                <a:gd name="connsiteX214" fmla="*/ 54112 w 464197"/>
                <a:gd name="connsiteY214" fmla="*/ 8886 h 482765"/>
                <a:gd name="connsiteX215" fmla="*/ 51858 w 464197"/>
                <a:gd name="connsiteY215" fmla="*/ 7825 h 482765"/>
                <a:gd name="connsiteX216" fmla="*/ 51858 w 464197"/>
                <a:gd name="connsiteY216" fmla="*/ 6631 h 482765"/>
                <a:gd name="connsiteX217" fmla="*/ 54112 w 464197"/>
                <a:gd name="connsiteY217" fmla="*/ 6631 h 482765"/>
                <a:gd name="connsiteX218" fmla="*/ 54112 w 464197"/>
                <a:gd name="connsiteY218" fmla="*/ 1061 h 48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464197" h="482765">
                  <a:moveTo>
                    <a:pt x="53714" y="0"/>
                  </a:moveTo>
                  <a:lnTo>
                    <a:pt x="100930" y="22547"/>
                  </a:lnTo>
                  <a:lnTo>
                    <a:pt x="161673" y="88993"/>
                  </a:lnTo>
                  <a:lnTo>
                    <a:pt x="169498" y="90054"/>
                  </a:lnTo>
                  <a:lnTo>
                    <a:pt x="168305" y="96819"/>
                  </a:lnTo>
                  <a:lnTo>
                    <a:pt x="168305" y="101328"/>
                  </a:lnTo>
                  <a:lnTo>
                    <a:pt x="171621" y="101328"/>
                  </a:lnTo>
                  <a:lnTo>
                    <a:pt x="171621" y="102389"/>
                  </a:lnTo>
                  <a:lnTo>
                    <a:pt x="261675" y="95625"/>
                  </a:lnTo>
                  <a:lnTo>
                    <a:pt x="356106" y="90054"/>
                  </a:lnTo>
                  <a:lnTo>
                    <a:pt x="357300" y="90054"/>
                  </a:lnTo>
                  <a:lnTo>
                    <a:pt x="356106" y="129445"/>
                  </a:lnTo>
                  <a:lnTo>
                    <a:pt x="369634" y="121487"/>
                  </a:lnTo>
                  <a:lnTo>
                    <a:pt x="379714" y="125997"/>
                  </a:lnTo>
                  <a:lnTo>
                    <a:pt x="379714" y="135015"/>
                  </a:lnTo>
                  <a:lnTo>
                    <a:pt x="395497" y="135015"/>
                  </a:lnTo>
                  <a:lnTo>
                    <a:pt x="394435" y="115917"/>
                  </a:lnTo>
                  <a:lnTo>
                    <a:pt x="405709" y="106898"/>
                  </a:lnTo>
                  <a:lnTo>
                    <a:pt x="464198" y="112469"/>
                  </a:lnTo>
                  <a:lnTo>
                    <a:pt x="458627" y="120294"/>
                  </a:lnTo>
                  <a:lnTo>
                    <a:pt x="464198" y="159684"/>
                  </a:lnTo>
                  <a:lnTo>
                    <a:pt x="428256" y="192311"/>
                  </a:lnTo>
                  <a:lnTo>
                    <a:pt x="432765" y="195759"/>
                  </a:lnTo>
                  <a:lnTo>
                    <a:pt x="426001" y="204778"/>
                  </a:lnTo>
                  <a:lnTo>
                    <a:pt x="420431" y="200268"/>
                  </a:lnTo>
                  <a:lnTo>
                    <a:pt x="390059" y="227324"/>
                  </a:lnTo>
                  <a:lnTo>
                    <a:pt x="307829" y="300402"/>
                  </a:lnTo>
                  <a:lnTo>
                    <a:pt x="293240" y="329713"/>
                  </a:lnTo>
                  <a:lnTo>
                    <a:pt x="294434" y="330774"/>
                  </a:lnTo>
                  <a:lnTo>
                    <a:pt x="295495" y="334223"/>
                  </a:lnTo>
                  <a:lnTo>
                    <a:pt x="294434" y="335283"/>
                  </a:lnTo>
                  <a:lnTo>
                    <a:pt x="292179" y="333029"/>
                  </a:lnTo>
                  <a:lnTo>
                    <a:pt x="279845" y="357830"/>
                  </a:lnTo>
                  <a:lnTo>
                    <a:pt x="286609" y="361146"/>
                  </a:lnTo>
                  <a:lnTo>
                    <a:pt x="275336" y="381438"/>
                  </a:lnTo>
                  <a:lnTo>
                    <a:pt x="280906" y="384754"/>
                  </a:lnTo>
                  <a:lnTo>
                    <a:pt x="286476" y="382499"/>
                  </a:lnTo>
                  <a:lnTo>
                    <a:pt x="289924" y="385815"/>
                  </a:lnTo>
                  <a:lnTo>
                    <a:pt x="279845" y="389130"/>
                  </a:lnTo>
                  <a:lnTo>
                    <a:pt x="277590" y="385815"/>
                  </a:lnTo>
                  <a:lnTo>
                    <a:pt x="272020" y="389130"/>
                  </a:lnTo>
                  <a:lnTo>
                    <a:pt x="273081" y="391385"/>
                  </a:lnTo>
                  <a:lnTo>
                    <a:pt x="274274" y="391385"/>
                  </a:lnTo>
                  <a:lnTo>
                    <a:pt x="274274" y="393640"/>
                  </a:lnTo>
                  <a:lnTo>
                    <a:pt x="273081" y="393640"/>
                  </a:lnTo>
                  <a:lnTo>
                    <a:pt x="273081" y="395894"/>
                  </a:lnTo>
                  <a:lnTo>
                    <a:pt x="270826" y="398149"/>
                  </a:lnTo>
                  <a:lnTo>
                    <a:pt x="269765" y="396955"/>
                  </a:lnTo>
                  <a:lnTo>
                    <a:pt x="267511" y="396955"/>
                  </a:lnTo>
                  <a:lnTo>
                    <a:pt x="266449" y="398149"/>
                  </a:lnTo>
                  <a:lnTo>
                    <a:pt x="266449" y="399210"/>
                  </a:lnTo>
                  <a:lnTo>
                    <a:pt x="270959" y="400404"/>
                  </a:lnTo>
                  <a:lnTo>
                    <a:pt x="273214" y="404913"/>
                  </a:lnTo>
                  <a:lnTo>
                    <a:pt x="273214" y="407168"/>
                  </a:lnTo>
                  <a:lnTo>
                    <a:pt x="274407" y="409422"/>
                  </a:lnTo>
                  <a:lnTo>
                    <a:pt x="273214" y="409422"/>
                  </a:lnTo>
                  <a:lnTo>
                    <a:pt x="240587" y="391385"/>
                  </a:lnTo>
                  <a:lnTo>
                    <a:pt x="230507" y="410484"/>
                  </a:lnTo>
                  <a:lnTo>
                    <a:pt x="223743" y="401465"/>
                  </a:lnTo>
                  <a:lnTo>
                    <a:pt x="221489" y="411544"/>
                  </a:lnTo>
                  <a:lnTo>
                    <a:pt x="227059" y="416054"/>
                  </a:lnTo>
                  <a:lnTo>
                    <a:pt x="218040" y="427327"/>
                  </a:lnTo>
                  <a:lnTo>
                    <a:pt x="216979" y="426266"/>
                  </a:lnTo>
                  <a:lnTo>
                    <a:pt x="212470" y="433030"/>
                  </a:lnTo>
                  <a:lnTo>
                    <a:pt x="213531" y="434224"/>
                  </a:lnTo>
                  <a:lnTo>
                    <a:pt x="204512" y="445497"/>
                  </a:lnTo>
                  <a:lnTo>
                    <a:pt x="203318" y="444436"/>
                  </a:lnTo>
                  <a:lnTo>
                    <a:pt x="201064" y="445497"/>
                  </a:lnTo>
                  <a:lnTo>
                    <a:pt x="202125" y="446691"/>
                  </a:lnTo>
                  <a:lnTo>
                    <a:pt x="176263" y="478124"/>
                  </a:lnTo>
                  <a:lnTo>
                    <a:pt x="174008" y="477063"/>
                  </a:lnTo>
                  <a:lnTo>
                    <a:pt x="172947" y="479318"/>
                  </a:lnTo>
                  <a:lnTo>
                    <a:pt x="175201" y="480511"/>
                  </a:lnTo>
                  <a:lnTo>
                    <a:pt x="174141" y="482766"/>
                  </a:lnTo>
                  <a:lnTo>
                    <a:pt x="165122" y="477195"/>
                  </a:lnTo>
                  <a:lnTo>
                    <a:pt x="166183" y="463667"/>
                  </a:lnTo>
                  <a:lnTo>
                    <a:pt x="158358" y="462606"/>
                  </a:lnTo>
                  <a:lnTo>
                    <a:pt x="158358" y="450272"/>
                  </a:lnTo>
                  <a:lnTo>
                    <a:pt x="167376" y="453588"/>
                  </a:lnTo>
                  <a:lnTo>
                    <a:pt x="171886" y="446824"/>
                  </a:lnTo>
                  <a:lnTo>
                    <a:pt x="150533" y="444569"/>
                  </a:lnTo>
                  <a:lnTo>
                    <a:pt x="143769" y="446824"/>
                  </a:lnTo>
                  <a:lnTo>
                    <a:pt x="143769" y="444569"/>
                  </a:lnTo>
                  <a:lnTo>
                    <a:pt x="147084" y="443375"/>
                  </a:lnTo>
                  <a:lnTo>
                    <a:pt x="146023" y="437805"/>
                  </a:lnTo>
                  <a:lnTo>
                    <a:pt x="149472" y="436744"/>
                  </a:lnTo>
                  <a:lnTo>
                    <a:pt x="148278" y="435550"/>
                  </a:lnTo>
                  <a:lnTo>
                    <a:pt x="146023" y="435550"/>
                  </a:lnTo>
                  <a:lnTo>
                    <a:pt x="142708" y="422022"/>
                  </a:lnTo>
                  <a:lnTo>
                    <a:pt x="142708" y="418706"/>
                  </a:lnTo>
                  <a:lnTo>
                    <a:pt x="141647" y="414197"/>
                  </a:lnTo>
                  <a:lnTo>
                    <a:pt x="137137" y="409688"/>
                  </a:lnTo>
                  <a:lnTo>
                    <a:pt x="137137" y="405179"/>
                  </a:lnTo>
                  <a:lnTo>
                    <a:pt x="139392" y="402924"/>
                  </a:lnTo>
                  <a:lnTo>
                    <a:pt x="149604" y="407433"/>
                  </a:lnTo>
                  <a:lnTo>
                    <a:pt x="150665" y="402924"/>
                  </a:lnTo>
                  <a:lnTo>
                    <a:pt x="136076" y="395099"/>
                  </a:lnTo>
                  <a:lnTo>
                    <a:pt x="128251" y="395099"/>
                  </a:lnTo>
                  <a:lnTo>
                    <a:pt x="129445" y="388335"/>
                  </a:lnTo>
                  <a:lnTo>
                    <a:pt x="128251" y="388335"/>
                  </a:lnTo>
                  <a:lnTo>
                    <a:pt x="128251" y="380510"/>
                  </a:lnTo>
                  <a:lnTo>
                    <a:pt x="88861" y="354647"/>
                  </a:lnTo>
                  <a:lnTo>
                    <a:pt x="88861" y="359157"/>
                  </a:lnTo>
                  <a:lnTo>
                    <a:pt x="85545" y="359157"/>
                  </a:lnTo>
                  <a:lnTo>
                    <a:pt x="81035" y="354647"/>
                  </a:lnTo>
                  <a:lnTo>
                    <a:pt x="69762" y="337803"/>
                  </a:lnTo>
                  <a:lnTo>
                    <a:pt x="65253" y="335549"/>
                  </a:lnTo>
                  <a:lnTo>
                    <a:pt x="64192" y="338865"/>
                  </a:lnTo>
                  <a:lnTo>
                    <a:pt x="61937" y="338865"/>
                  </a:lnTo>
                  <a:lnTo>
                    <a:pt x="58622" y="341119"/>
                  </a:lnTo>
                  <a:lnTo>
                    <a:pt x="54112" y="343374"/>
                  </a:lnTo>
                  <a:lnTo>
                    <a:pt x="49603" y="342313"/>
                  </a:lnTo>
                  <a:lnTo>
                    <a:pt x="44033" y="346822"/>
                  </a:lnTo>
                  <a:lnTo>
                    <a:pt x="40717" y="348016"/>
                  </a:lnTo>
                  <a:lnTo>
                    <a:pt x="35014" y="352525"/>
                  </a:lnTo>
                  <a:lnTo>
                    <a:pt x="23741" y="359289"/>
                  </a:lnTo>
                  <a:lnTo>
                    <a:pt x="16976" y="360483"/>
                  </a:lnTo>
                  <a:lnTo>
                    <a:pt x="10212" y="366053"/>
                  </a:lnTo>
                  <a:lnTo>
                    <a:pt x="1194" y="364992"/>
                  </a:lnTo>
                  <a:lnTo>
                    <a:pt x="0" y="364992"/>
                  </a:lnTo>
                  <a:lnTo>
                    <a:pt x="4509" y="354912"/>
                  </a:lnTo>
                  <a:lnTo>
                    <a:pt x="4509" y="351464"/>
                  </a:lnTo>
                  <a:lnTo>
                    <a:pt x="5571" y="350403"/>
                  </a:lnTo>
                  <a:lnTo>
                    <a:pt x="6631" y="346955"/>
                  </a:lnTo>
                  <a:lnTo>
                    <a:pt x="5571" y="345894"/>
                  </a:lnTo>
                  <a:lnTo>
                    <a:pt x="6631" y="340323"/>
                  </a:lnTo>
                  <a:lnTo>
                    <a:pt x="6631" y="338069"/>
                  </a:lnTo>
                  <a:lnTo>
                    <a:pt x="7825" y="337008"/>
                  </a:lnTo>
                  <a:lnTo>
                    <a:pt x="9019" y="337008"/>
                  </a:lnTo>
                  <a:lnTo>
                    <a:pt x="9019" y="335814"/>
                  </a:lnTo>
                  <a:lnTo>
                    <a:pt x="11273" y="331305"/>
                  </a:lnTo>
                  <a:lnTo>
                    <a:pt x="11273" y="330243"/>
                  </a:lnTo>
                  <a:lnTo>
                    <a:pt x="12467" y="329050"/>
                  </a:lnTo>
                  <a:lnTo>
                    <a:pt x="13528" y="327989"/>
                  </a:lnTo>
                  <a:lnTo>
                    <a:pt x="15783" y="326928"/>
                  </a:lnTo>
                  <a:lnTo>
                    <a:pt x="16976" y="322418"/>
                  </a:lnTo>
                  <a:lnTo>
                    <a:pt x="15783" y="322418"/>
                  </a:lnTo>
                  <a:lnTo>
                    <a:pt x="14589" y="323480"/>
                  </a:lnTo>
                  <a:lnTo>
                    <a:pt x="12334" y="324673"/>
                  </a:lnTo>
                  <a:lnTo>
                    <a:pt x="11141" y="324673"/>
                  </a:lnTo>
                  <a:lnTo>
                    <a:pt x="10080" y="325734"/>
                  </a:lnTo>
                  <a:lnTo>
                    <a:pt x="7825" y="326928"/>
                  </a:lnTo>
                  <a:lnTo>
                    <a:pt x="5571" y="323480"/>
                  </a:lnTo>
                  <a:lnTo>
                    <a:pt x="12334" y="315655"/>
                  </a:lnTo>
                  <a:lnTo>
                    <a:pt x="14589" y="316848"/>
                  </a:lnTo>
                  <a:lnTo>
                    <a:pt x="14589" y="313400"/>
                  </a:lnTo>
                  <a:lnTo>
                    <a:pt x="19098" y="312339"/>
                  </a:lnTo>
                  <a:lnTo>
                    <a:pt x="20292" y="313400"/>
                  </a:lnTo>
                  <a:lnTo>
                    <a:pt x="24801" y="312339"/>
                  </a:lnTo>
                  <a:lnTo>
                    <a:pt x="25863" y="307829"/>
                  </a:lnTo>
                  <a:lnTo>
                    <a:pt x="24801" y="305575"/>
                  </a:lnTo>
                  <a:lnTo>
                    <a:pt x="24801" y="302259"/>
                  </a:lnTo>
                  <a:lnTo>
                    <a:pt x="23608" y="300004"/>
                  </a:lnTo>
                  <a:lnTo>
                    <a:pt x="24801" y="298943"/>
                  </a:lnTo>
                  <a:lnTo>
                    <a:pt x="24801" y="296689"/>
                  </a:lnTo>
                  <a:lnTo>
                    <a:pt x="27056" y="296689"/>
                  </a:lnTo>
                  <a:lnTo>
                    <a:pt x="29311" y="300004"/>
                  </a:lnTo>
                  <a:lnTo>
                    <a:pt x="34881" y="288731"/>
                  </a:lnTo>
                  <a:lnTo>
                    <a:pt x="33820" y="284222"/>
                  </a:lnTo>
                  <a:lnTo>
                    <a:pt x="33820" y="283028"/>
                  </a:lnTo>
                  <a:lnTo>
                    <a:pt x="34881" y="281967"/>
                  </a:lnTo>
                  <a:lnTo>
                    <a:pt x="34881" y="279712"/>
                  </a:lnTo>
                  <a:lnTo>
                    <a:pt x="33820" y="279712"/>
                  </a:lnTo>
                  <a:lnTo>
                    <a:pt x="32759" y="277458"/>
                  </a:lnTo>
                  <a:lnTo>
                    <a:pt x="32759" y="275203"/>
                  </a:lnTo>
                  <a:lnTo>
                    <a:pt x="33820" y="271887"/>
                  </a:lnTo>
                  <a:lnTo>
                    <a:pt x="31566" y="271887"/>
                  </a:lnTo>
                  <a:lnTo>
                    <a:pt x="30504" y="270826"/>
                  </a:lnTo>
                  <a:lnTo>
                    <a:pt x="28250" y="270826"/>
                  </a:lnTo>
                  <a:lnTo>
                    <a:pt x="27056" y="269633"/>
                  </a:lnTo>
                  <a:lnTo>
                    <a:pt x="23741" y="270826"/>
                  </a:lnTo>
                  <a:lnTo>
                    <a:pt x="22679" y="274142"/>
                  </a:lnTo>
                  <a:lnTo>
                    <a:pt x="14722" y="274142"/>
                  </a:lnTo>
                  <a:lnTo>
                    <a:pt x="14722" y="275203"/>
                  </a:lnTo>
                  <a:lnTo>
                    <a:pt x="13661" y="275203"/>
                  </a:lnTo>
                  <a:lnTo>
                    <a:pt x="13661" y="274142"/>
                  </a:lnTo>
                  <a:lnTo>
                    <a:pt x="12600" y="275203"/>
                  </a:lnTo>
                  <a:lnTo>
                    <a:pt x="10345" y="276397"/>
                  </a:lnTo>
                  <a:lnTo>
                    <a:pt x="10345" y="280906"/>
                  </a:lnTo>
                  <a:lnTo>
                    <a:pt x="9284" y="283161"/>
                  </a:lnTo>
                  <a:lnTo>
                    <a:pt x="7029" y="282100"/>
                  </a:lnTo>
                  <a:lnTo>
                    <a:pt x="8223" y="281039"/>
                  </a:lnTo>
                  <a:lnTo>
                    <a:pt x="8223" y="275336"/>
                  </a:lnTo>
                  <a:lnTo>
                    <a:pt x="12732" y="270826"/>
                  </a:lnTo>
                  <a:lnTo>
                    <a:pt x="16048" y="269633"/>
                  </a:lnTo>
                  <a:lnTo>
                    <a:pt x="18303" y="269633"/>
                  </a:lnTo>
                  <a:lnTo>
                    <a:pt x="20557" y="270826"/>
                  </a:lnTo>
                  <a:lnTo>
                    <a:pt x="22812" y="270826"/>
                  </a:lnTo>
                  <a:lnTo>
                    <a:pt x="22812" y="269633"/>
                  </a:lnTo>
                  <a:lnTo>
                    <a:pt x="23873" y="269633"/>
                  </a:lnTo>
                  <a:lnTo>
                    <a:pt x="25067" y="268572"/>
                  </a:lnTo>
                  <a:lnTo>
                    <a:pt x="27321" y="268572"/>
                  </a:lnTo>
                  <a:lnTo>
                    <a:pt x="28515" y="269633"/>
                  </a:lnTo>
                  <a:lnTo>
                    <a:pt x="29576" y="269633"/>
                  </a:lnTo>
                  <a:lnTo>
                    <a:pt x="30637" y="268572"/>
                  </a:lnTo>
                  <a:lnTo>
                    <a:pt x="31698" y="267378"/>
                  </a:lnTo>
                  <a:lnTo>
                    <a:pt x="32892" y="268572"/>
                  </a:lnTo>
                  <a:lnTo>
                    <a:pt x="35146" y="268572"/>
                  </a:lnTo>
                  <a:lnTo>
                    <a:pt x="36340" y="269633"/>
                  </a:lnTo>
                  <a:cubicBezTo>
                    <a:pt x="41778" y="269633"/>
                    <a:pt x="38595" y="270296"/>
                    <a:pt x="43104" y="266317"/>
                  </a:cubicBezTo>
                  <a:lnTo>
                    <a:pt x="45359" y="268572"/>
                  </a:lnTo>
                  <a:cubicBezTo>
                    <a:pt x="46553" y="262869"/>
                    <a:pt x="49338" y="259420"/>
                    <a:pt x="46420" y="253982"/>
                  </a:cubicBezTo>
                  <a:cubicBezTo>
                    <a:pt x="49735" y="250534"/>
                    <a:pt x="48409" y="252789"/>
                    <a:pt x="48675" y="248412"/>
                  </a:cubicBezTo>
                  <a:cubicBezTo>
                    <a:pt x="51592" y="245494"/>
                    <a:pt x="55306" y="242974"/>
                    <a:pt x="51990" y="238332"/>
                  </a:cubicBezTo>
                  <a:lnTo>
                    <a:pt x="53051" y="236078"/>
                  </a:lnTo>
                  <a:lnTo>
                    <a:pt x="53051" y="232762"/>
                  </a:lnTo>
                  <a:lnTo>
                    <a:pt x="48542" y="232762"/>
                  </a:lnTo>
                  <a:lnTo>
                    <a:pt x="48542" y="223743"/>
                  </a:lnTo>
                  <a:lnTo>
                    <a:pt x="53051" y="224937"/>
                  </a:lnTo>
                  <a:lnTo>
                    <a:pt x="53051" y="211409"/>
                  </a:lnTo>
                  <a:lnTo>
                    <a:pt x="54112" y="75333"/>
                  </a:lnTo>
                  <a:lnTo>
                    <a:pt x="54112" y="22414"/>
                  </a:lnTo>
                  <a:lnTo>
                    <a:pt x="53051" y="21353"/>
                  </a:lnTo>
                  <a:lnTo>
                    <a:pt x="54112" y="20160"/>
                  </a:lnTo>
                  <a:lnTo>
                    <a:pt x="54112" y="8886"/>
                  </a:lnTo>
                  <a:lnTo>
                    <a:pt x="51858" y="7825"/>
                  </a:lnTo>
                  <a:lnTo>
                    <a:pt x="51858" y="6631"/>
                  </a:lnTo>
                  <a:lnTo>
                    <a:pt x="54112" y="6631"/>
                  </a:lnTo>
                  <a:lnTo>
                    <a:pt x="54112" y="1061"/>
                  </a:lnTo>
                </a:path>
              </a:pathLst>
            </a:custGeom>
            <a:noFill/>
            <a:ln w="3315" cap="flat">
              <a:solidFill>
                <a:schemeClr val="bg1">
                  <a:lumMod val="65000"/>
                </a:schemeClr>
              </a:solidFill>
              <a:prstDash val="solid"/>
              <a:miter/>
            </a:ln>
          </p:spPr>
          <p:txBody>
            <a:bodyPr rtlCol="0" anchor="ctr"/>
            <a:lstStyle/>
            <a:p>
              <a:endParaRPr lang="en-FI" sz="816"/>
            </a:p>
          </p:txBody>
        </p:sp>
        <p:sp>
          <p:nvSpPr>
            <p:cNvPr id="995" name="Freeform: Shape 994">
              <a:extLst>
                <a:ext uri="{FF2B5EF4-FFF2-40B4-BE49-F238E27FC236}">
                  <a16:creationId xmlns:a16="http://schemas.microsoft.com/office/drawing/2014/main" id="{098FB91F-4A9C-8C7E-A3F2-18F0DFECEA55}"/>
                </a:ext>
              </a:extLst>
            </p:cNvPr>
            <p:cNvSpPr/>
            <p:nvPr/>
          </p:nvSpPr>
          <p:spPr>
            <a:xfrm>
              <a:off x="4646746" y="5008086"/>
              <a:ext cx="811417" cy="829720"/>
            </a:xfrm>
            <a:custGeom>
              <a:avLst/>
              <a:gdLst>
                <a:gd name="connsiteX0" fmla="*/ 103052 w 811417"/>
                <a:gd name="connsiteY0" fmla="*/ 322021 h 829720"/>
                <a:gd name="connsiteX1" fmla="*/ 112071 w 811417"/>
                <a:gd name="connsiteY1" fmla="*/ 324275 h 829720"/>
                <a:gd name="connsiteX2" fmla="*/ 117641 w 811417"/>
                <a:gd name="connsiteY2" fmla="*/ 346822 h 829720"/>
                <a:gd name="connsiteX3" fmla="*/ 128914 w 811417"/>
                <a:gd name="connsiteY3" fmla="*/ 355841 h 829720"/>
                <a:gd name="connsiteX4" fmla="*/ 152522 w 811417"/>
                <a:gd name="connsiteY4" fmla="*/ 365920 h 829720"/>
                <a:gd name="connsiteX5" fmla="*/ 183955 w 811417"/>
                <a:gd name="connsiteY5" fmla="*/ 405311 h 829720"/>
                <a:gd name="connsiteX6" fmla="*/ 271755 w 811417"/>
                <a:gd name="connsiteY6" fmla="*/ 361411 h 829720"/>
                <a:gd name="connsiteX7" fmla="*/ 264991 w 811417"/>
                <a:gd name="connsiteY7" fmla="*/ 331039 h 829720"/>
                <a:gd name="connsiteX8" fmla="*/ 286344 w 811417"/>
                <a:gd name="connsiteY8" fmla="*/ 325336 h 829720"/>
                <a:gd name="connsiteX9" fmla="*/ 294169 w 811417"/>
                <a:gd name="connsiteY9" fmla="*/ 345628 h 829720"/>
                <a:gd name="connsiteX10" fmla="*/ 297485 w 811417"/>
                <a:gd name="connsiteY10" fmla="*/ 350138 h 829720"/>
                <a:gd name="connsiteX11" fmla="*/ 297485 w 811417"/>
                <a:gd name="connsiteY11" fmla="*/ 347883 h 829720"/>
                <a:gd name="connsiteX12" fmla="*/ 298678 w 811417"/>
                <a:gd name="connsiteY12" fmla="*/ 346822 h 829720"/>
                <a:gd name="connsiteX13" fmla="*/ 323480 w 811417"/>
                <a:gd name="connsiteY13" fmla="*/ 344567 h 829720"/>
                <a:gd name="connsiteX14" fmla="*/ 324540 w 811417"/>
                <a:gd name="connsiteY14" fmla="*/ 342313 h 829720"/>
                <a:gd name="connsiteX15" fmla="*/ 317777 w 811417"/>
                <a:gd name="connsiteY15" fmla="*/ 336742 h 829720"/>
                <a:gd name="connsiteX16" fmla="*/ 333559 w 811417"/>
                <a:gd name="connsiteY16" fmla="*/ 325469 h 829720"/>
                <a:gd name="connsiteX17" fmla="*/ 333559 w 811417"/>
                <a:gd name="connsiteY17" fmla="*/ 323214 h 829720"/>
                <a:gd name="connsiteX18" fmla="*/ 348148 w 811417"/>
                <a:gd name="connsiteY18" fmla="*/ 315389 h 829720"/>
                <a:gd name="connsiteX19" fmla="*/ 348148 w 811417"/>
                <a:gd name="connsiteY19" fmla="*/ 299606 h 829720"/>
                <a:gd name="connsiteX20" fmla="*/ 339130 w 811417"/>
                <a:gd name="connsiteY20" fmla="*/ 300800 h 829720"/>
                <a:gd name="connsiteX21" fmla="*/ 331305 w 811417"/>
                <a:gd name="connsiteY21" fmla="*/ 275999 h 829720"/>
                <a:gd name="connsiteX22" fmla="*/ 315522 w 811417"/>
                <a:gd name="connsiteY22" fmla="*/ 271489 h 829720"/>
                <a:gd name="connsiteX23" fmla="*/ 311012 w 811417"/>
                <a:gd name="connsiteY23" fmla="*/ 261410 h 829720"/>
                <a:gd name="connsiteX24" fmla="*/ 316583 w 811417"/>
                <a:gd name="connsiteY24" fmla="*/ 260348 h 829720"/>
                <a:gd name="connsiteX25" fmla="*/ 319899 w 811417"/>
                <a:gd name="connsiteY25" fmla="*/ 269367 h 829720"/>
                <a:gd name="connsiteX26" fmla="*/ 332233 w 811417"/>
                <a:gd name="connsiteY26" fmla="*/ 267112 h 829720"/>
                <a:gd name="connsiteX27" fmla="*/ 342313 w 811417"/>
                <a:gd name="connsiteY27" fmla="*/ 289659 h 829720"/>
                <a:gd name="connsiteX28" fmla="*/ 358095 w 811417"/>
                <a:gd name="connsiteY28" fmla="*/ 300932 h 829720"/>
                <a:gd name="connsiteX29" fmla="*/ 374939 w 811417"/>
                <a:gd name="connsiteY29" fmla="*/ 298678 h 829720"/>
                <a:gd name="connsiteX30" fmla="*/ 382897 w 811417"/>
                <a:gd name="connsiteY30" fmla="*/ 293107 h 829720"/>
                <a:gd name="connsiteX31" fmla="*/ 389661 w 811417"/>
                <a:gd name="connsiteY31" fmla="*/ 294169 h 829720"/>
                <a:gd name="connsiteX32" fmla="*/ 390854 w 811417"/>
                <a:gd name="connsiteY32" fmla="*/ 287405 h 829720"/>
                <a:gd name="connsiteX33" fmla="*/ 383029 w 811417"/>
                <a:gd name="connsiteY33" fmla="*/ 266052 h 829720"/>
                <a:gd name="connsiteX34" fmla="*/ 405576 w 811417"/>
                <a:gd name="connsiteY34" fmla="*/ 245760 h 829720"/>
                <a:gd name="connsiteX35" fmla="*/ 406770 w 811417"/>
                <a:gd name="connsiteY35" fmla="*/ 226661 h 829720"/>
                <a:gd name="connsiteX36" fmla="*/ 413534 w 811417"/>
                <a:gd name="connsiteY36" fmla="*/ 223213 h 829720"/>
                <a:gd name="connsiteX37" fmla="*/ 430378 w 811417"/>
                <a:gd name="connsiteY37" fmla="*/ 229977 h 829720"/>
                <a:gd name="connsiteX38" fmla="*/ 444967 w 811417"/>
                <a:gd name="connsiteY38" fmla="*/ 224406 h 829720"/>
                <a:gd name="connsiteX39" fmla="*/ 461810 w 811417"/>
                <a:gd name="connsiteY39" fmla="*/ 203053 h 829720"/>
                <a:gd name="connsiteX40" fmla="*/ 476399 w 811417"/>
                <a:gd name="connsiteY40" fmla="*/ 205308 h 829720"/>
                <a:gd name="connsiteX41" fmla="*/ 477460 w 811417"/>
                <a:gd name="connsiteY41" fmla="*/ 194034 h 829720"/>
                <a:gd name="connsiteX42" fmla="*/ 487540 w 811417"/>
                <a:gd name="connsiteY42" fmla="*/ 195096 h 829720"/>
                <a:gd name="connsiteX43" fmla="*/ 488601 w 811417"/>
                <a:gd name="connsiteY43" fmla="*/ 180506 h 829720"/>
                <a:gd name="connsiteX44" fmla="*/ 489795 w 811417"/>
                <a:gd name="connsiteY44" fmla="*/ 174936 h 829720"/>
                <a:gd name="connsiteX45" fmla="*/ 522421 w 811417"/>
                <a:gd name="connsiteY45" fmla="*/ 188464 h 829720"/>
                <a:gd name="connsiteX46" fmla="*/ 520167 w 811417"/>
                <a:gd name="connsiteY46" fmla="*/ 164856 h 829720"/>
                <a:gd name="connsiteX47" fmla="*/ 525737 w 811417"/>
                <a:gd name="connsiteY47" fmla="*/ 159286 h 829720"/>
                <a:gd name="connsiteX48" fmla="*/ 530246 w 811417"/>
                <a:gd name="connsiteY48" fmla="*/ 161541 h 829720"/>
                <a:gd name="connsiteX49" fmla="*/ 532501 w 811417"/>
                <a:gd name="connsiteY49" fmla="*/ 153716 h 829720"/>
                <a:gd name="connsiteX50" fmla="*/ 546029 w 811417"/>
                <a:gd name="connsiteY50" fmla="*/ 158225 h 829720"/>
                <a:gd name="connsiteX51" fmla="*/ 541520 w 811417"/>
                <a:gd name="connsiteY51" fmla="*/ 148145 h 829720"/>
                <a:gd name="connsiteX52" fmla="*/ 539265 w 811417"/>
                <a:gd name="connsiteY52" fmla="*/ 148145 h 829720"/>
                <a:gd name="connsiteX53" fmla="*/ 538071 w 811417"/>
                <a:gd name="connsiteY53" fmla="*/ 138065 h 829720"/>
                <a:gd name="connsiteX54" fmla="*/ 540326 w 811417"/>
                <a:gd name="connsiteY54" fmla="*/ 130240 h 829720"/>
                <a:gd name="connsiteX55" fmla="*/ 543642 w 811417"/>
                <a:gd name="connsiteY55" fmla="*/ 131302 h 829720"/>
                <a:gd name="connsiteX56" fmla="*/ 544703 w 811417"/>
                <a:gd name="connsiteY56" fmla="*/ 134750 h 829720"/>
                <a:gd name="connsiteX57" fmla="*/ 545764 w 811417"/>
                <a:gd name="connsiteY57" fmla="*/ 127986 h 829720"/>
                <a:gd name="connsiteX58" fmla="*/ 573881 w 811417"/>
                <a:gd name="connsiteY58" fmla="*/ 132495 h 829720"/>
                <a:gd name="connsiteX59" fmla="*/ 575075 w 811417"/>
                <a:gd name="connsiteY59" fmla="*/ 130240 h 829720"/>
                <a:gd name="connsiteX60" fmla="*/ 579584 w 811417"/>
                <a:gd name="connsiteY60" fmla="*/ 132495 h 829720"/>
                <a:gd name="connsiteX61" fmla="*/ 581839 w 811417"/>
                <a:gd name="connsiteY61" fmla="*/ 117906 h 829720"/>
                <a:gd name="connsiteX62" fmla="*/ 575075 w 811417"/>
                <a:gd name="connsiteY62" fmla="*/ 117906 h 829720"/>
                <a:gd name="connsiteX63" fmla="*/ 572820 w 811417"/>
                <a:gd name="connsiteY63" fmla="*/ 112336 h 829720"/>
                <a:gd name="connsiteX64" fmla="*/ 567250 w 811417"/>
                <a:gd name="connsiteY64" fmla="*/ 111142 h 829720"/>
                <a:gd name="connsiteX65" fmla="*/ 567250 w 811417"/>
                <a:gd name="connsiteY65" fmla="*/ 108887 h 829720"/>
                <a:gd name="connsiteX66" fmla="*/ 577330 w 811417"/>
                <a:gd name="connsiteY66" fmla="*/ 105572 h 829720"/>
                <a:gd name="connsiteX67" fmla="*/ 577330 w 811417"/>
                <a:gd name="connsiteY67" fmla="*/ 103317 h 829720"/>
                <a:gd name="connsiteX68" fmla="*/ 574014 w 811417"/>
                <a:gd name="connsiteY68" fmla="*/ 95492 h 829720"/>
                <a:gd name="connsiteX69" fmla="*/ 585287 w 811417"/>
                <a:gd name="connsiteY69" fmla="*/ 89922 h 829720"/>
                <a:gd name="connsiteX70" fmla="*/ 592051 w 811417"/>
                <a:gd name="connsiteY70" fmla="*/ 84351 h 829720"/>
                <a:gd name="connsiteX71" fmla="*/ 593112 w 811417"/>
                <a:gd name="connsiteY71" fmla="*/ 85412 h 829720"/>
                <a:gd name="connsiteX72" fmla="*/ 595367 w 811417"/>
                <a:gd name="connsiteY72" fmla="*/ 83158 h 829720"/>
                <a:gd name="connsiteX73" fmla="*/ 597622 w 811417"/>
                <a:gd name="connsiteY73" fmla="*/ 85412 h 829720"/>
                <a:gd name="connsiteX74" fmla="*/ 597622 w 811417"/>
                <a:gd name="connsiteY74" fmla="*/ 84351 h 829720"/>
                <a:gd name="connsiteX75" fmla="*/ 598815 w 811417"/>
                <a:gd name="connsiteY75" fmla="*/ 83158 h 829720"/>
                <a:gd name="connsiteX76" fmla="*/ 597622 w 811417"/>
                <a:gd name="connsiteY76" fmla="*/ 79842 h 829720"/>
                <a:gd name="connsiteX77" fmla="*/ 600937 w 811417"/>
                <a:gd name="connsiteY77" fmla="*/ 75333 h 829720"/>
                <a:gd name="connsiteX78" fmla="*/ 604385 w 811417"/>
                <a:gd name="connsiteY78" fmla="*/ 77587 h 829720"/>
                <a:gd name="connsiteX79" fmla="*/ 618975 w 811417"/>
                <a:gd name="connsiteY79" fmla="*/ 105704 h 829720"/>
                <a:gd name="connsiteX80" fmla="*/ 631309 w 811417"/>
                <a:gd name="connsiteY80" fmla="*/ 82096 h 829720"/>
                <a:gd name="connsiteX81" fmla="*/ 621229 w 811417"/>
                <a:gd name="connsiteY81" fmla="*/ 55041 h 829720"/>
                <a:gd name="connsiteX82" fmla="*/ 621229 w 811417"/>
                <a:gd name="connsiteY82" fmla="*/ 40451 h 829720"/>
                <a:gd name="connsiteX83" fmla="*/ 634757 w 811417"/>
                <a:gd name="connsiteY83" fmla="*/ 25862 h 829720"/>
                <a:gd name="connsiteX84" fmla="*/ 642582 w 811417"/>
                <a:gd name="connsiteY84" fmla="*/ 4509 h 829720"/>
                <a:gd name="connsiteX85" fmla="*/ 644837 w 811417"/>
                <a:gd name="connsiteY85" fmla="*/ 5570 h 829720"/>
                <a:gd name="connsiteX86" fmla="*/ 645898 w 811417"/>
                <a:gd name="connsiteY86" fmla="*/ 5570 h 829720"/>
                <a:gd name="connsiteX87" fmla="*/ 646959 w 811417"/>
                <a:gd name="connsiteY87" fmla="*/ 4509 h 829720"/>
                <a:gd name="connsiteX88" fmla="*/ 646959 w 811417"/>
                <a:gd name="connsiteY88" fmla="*/ 2254 h 829720"/>
                <a:gd name="connsiteX89" fmla="*/ 648020 w 811417"/>
                <a:gd name="connsiteY89" fmla="*/ 2254 h 829720"/>
                <a:gd name="connsiteX90" fmla="*/ 650275 w 811417"/>
                <a:gd name="connsiteY90" fmla="*/ 9019 h 829720"/>
                <a:gd name="connsiteX91" fmla="*/ 649081 w 811417"/>
                <a:gd name="connsiteY91" fmla="*/ 18037 h 829720"/>
                <a:gd name="connsiteX92" fmla="*/ 650275 w 811417"/>
                <a:gd name="connsiteY92" fmla="*/ 23608 h 829720"/>
                <a:gd name="connsiteX93" fmla="*/ 654784 w 811417"/>
                <a:gd name="connsiteY93" fmla="*/ 22547 h 829720"/>
                <a:gd name="connsiteX94" fmla="*/ 654784 w 811417"/>
                <a:gd name="connsiteY94" fmla="*/ 11273 h 829720"/>
                <a:gd name="connsiteX95" fmla="*/ 709957 w 811417"/>
                <a:gd name="connsiteY95" fmla="*/ 0 h 829720"/>
                <a:gd name="connsiteX96" fmla="*/ 734759 w 811417"/>
                <a:gd name="connsiteY96" fmla="*/ 7825 h 829720"/>
                <a:gd name="connsiteX97" fmla="*/ 734759 w 811417"/>
                <a:gd name="connsiteY97" fmla="*/ 11141 h 829720"/>
                <a:gd name="connsiteX98" fmla="*/ 756112 w 811417"/>
                <a:gd name="connsiteY98" fmla="*/ 16711 h 829720"/>
                <a:gd name="connsiteX99" fmla="*/ 753857 w 811417"/>
                <a:gd name="connsiteY99" fmla="*/ 17904 h 829720"/>
                <a:gd name="connsiteX100" fmla="*/ 755051 w 811417"/>
                <a:gd name="connsiteY100" fmla="*/ 20159 h 829720"/>
                <a:gd name="connsiteX101" fmla="*/ 758367 w 811417"/>
                <a:gd name="connsiteY101" fmla="*/ 17904 h 829720"/>
                <a:gd name="connsiteX102" fmla="*/ 766192 w 811417"/>
                <a:gd name="connsiteY102" fmla="*/ 17904 h 829720"/>
                <a:gd name="connsiteX103" fmla="*/ 775210 w 811417"/>
                <a:gd name="connsiteY103" fmla="*/ 34748 h 829720"/>
                <a:gd name="connsiteX104" fmla="*/ 760621 w 811417"/>
                <a:gd name="connsiteY104" fmla="*/ 31300 h 829720"/>
                <a:gd name="connsiteX105" fmla="*/ 757305 w 811417"/>
                <a:gd name="connsiteY105" fmla="*/ 43634 h 829720"/>
                <a:gd name="connsiteX106" fmla="*/ 762876 w 811417"/>
                <a:gd name="connsiteY106" fmla="*/ 53714 h 829720"/>
                <a:gd name="connsiteX107" fmla="*/ 767385 w 811417"/>
                <a:gd name="connsiteY107" fmla="*/ 54775 h 829720"/>
                <a:gd name="connsiteX108" fmla="*/ 767385 w 811417"/>
                <a:gd name="connsiteY108" fmla="*/ 51459 h 829720"/>
                <a:gd name="connsiteX109" fmla="*/ 768446 w 811417"/>
                <a:gd name="connsiteY109" fmla="*/ 43634 h 829720"/>
                <a:gd name="connsiteX110" fmla="*/ 779719 w 811417"/>
                <a:gd name="connsiteY110" fmla="*/ 43634 h 829720"/>
                <a:gd name="connsiteX111" fmla="*/ 781974 w 811417"/>
                <a:gd name="connsiteY111" fmla="*/ 48144 h 829720"/>
                <a:gd name="connsiteX112" fmla="*/ 786484 w 811417"/>
                <a:gd name="connsiteY112" fmla="*/ 46950 h 829720"/>
                <a:gd name="connsiteX113" fmla="*/ 780913 w 811417"/>
                <a:gd name="connsiteY113" fmla="*/ 35677 h 829720"/>
                <a:gd name="connsiteX114" fmla="*/ 776404 w 811417"/>
                <a:gd name="connsiteY114" fmla="*/ 18833 h 829720"/>
                <a:gd name="connsiteX115" fmla="*/ 788738 w 811417"/>
                <a:gd name="connsiteY115" fmla="*/ 18833 h 829720"/>
                <a:gd name="connsiteX116" fmla="*/ 793248 w 811417"/>
                <a:gd name="connsiteY116" fmla="*/ 59285 h 829720"/>
                <a:gd name="connsiteX117" fmla="*/ 792187 w 811417"/>
                <a:gd name="connsiteY117" fmla="*/ 58223 h 829720"/>
                <a:gd name="connsiteX118" fmla="*/ 789932 w 811417"/>
                <a:gd name="connsiteY118" fmla="*/ 59285 h 829720"/>
                <a:gd name="connsiteX119" fmla="*/ 793380 w 811417"/>
                <a:gd name="connsiteY119" fmla="*/ 66048 h 829720"/>
                <a:gd name="connsiteX120" fmla="*/ 797889 w 811417"/>
                <a:gd name="connsiteY120" fmla="*/ 113264 h 829720"/>
                <a:gd name="connsiteX121" fmla="*/ 811418 w 811417"/>
                <a:gd name="connsiteY121" fmla="*/ 415921 h 829720"/>
                <a:gd name="connsiteX122" fmla="*/ 752929 w 811417"/>
                <a:gd name="connsiteY122" fmla="*/ 495763 h 829720"/>
                <a:gd name="connsiteX123" fmla="*/ 715793 w 811417"/>
                <a:gd name="connsiteY123" fmla="*/ 542978 h 829720"/>
                <a:gd name="connsiteX124" fmla="*/ 664068 w 811417"/>
                <a:gd name="connsiteY124" fmla="*/ 608232 h 829720"/>
                <a:gd name="connsiteX125" fmla="*/ 657304 w 811417"/>
                <a:gd name="connsiteY125" fmla="*/ 614996 h 829720"/>
                <a:gd name="connsiteX126" fmla="*/ 422155 w 811417"/>
                <a:gd name="connsiteY126" fmla="*/ 688206 h 829720"/>
                <a:gd name="connsiteX127" fmla="*/ 409820 w 811417"/>
                <a:gd name="connsiteY127" fmla="*/ 692715 h 829720"/>
                <a:gd name="connsiteX128" fmla="*/ 340058 w 811417"/>
                <a:gd name="connsiteY128" fmla="*/ 714069 h 829720"/>
                <a:gd name="connsiteX129" fmla="*/ 335549 w 811417"/>
                <a:gd name="connsiteY129" fmla="*/ 700540 h 829720"/>
                <a:gd name="connsiteX130" fmla="*/ 327724 w 811417"/>
                <a:gd name="connsiteY130" fmla="*/ 705050 h 829720"/>
                <a:gd name="connsiteX131" fmla="*/ 316450 w 811417"/>
                <a:gd name="connsiteY131" fmla="*/ 690461 h 829720"/>
                <a:gd name="connsiteX132" fmla="*/ 308625 w 811417"/>
                <a:gd name="connsiteY132" fmla="*/ 696031 h 829720"/>
                <a:gd name="connsiteX133" fmla="*/ 313135 w 811417"/>
                <a:gd name="connsiteY133" fmla="*/ 702795 h 829720"/>
                <a:gd name="connsiteX134" fmla="*/ 315389 w 811417"/>
                <a:gd name="connsiteY134" fmla="*/ 701602 h 829720"/>
                <a:gd name="connsiteX135" fmla="*/ 316450 w 811417"/>
                <a:gd name="connsiteY135" fmla="*/ 702795 h 829720"/>
                <a:gd name="connsiteX136" fmla="*/ 309686 w 811417"/>
                <a:gd name="connsiteY136" fmla="*/ 708365 h 829720"/>
                <a:gd name="connsiteX137" fmla="*/ 309686 w 811417"/>
                <a:gd name="connsiteY137" fmla="*/ 712875 h 829720"/>
                <a:gd name="connsiteX138" fmla="*/ 316450 w 811417"/>
                <a:gd name="connsiteY138" fmla="*/ 721894 h 829720"/>
                <a:gd name="connsiteX139" fmla="*/ 194963 w 811417"/>
                <a:gd name="connsiteY139" fmla="*/ 761284 h 829720"/>
                <a:gd name="connsiteX140" fmla="*/ 130771 w 811417"/>
                <a:gd name="connsiteY140" fmla="*/ 782637 h 829720"/>
                <a:gd name="connsiteX141" fmla="*/ 129710 w 811417"/>
                <a:gd name="connsiteY141" fmla="*/ 790462 h 829720"/>
                <a:gd name="connsiteX142" fmla="*/ 130771 w 811417"/>
                <a:gd name="connsiteY142" fmla="*/ 790462 h 829720"/>
                <a:gd name="connsiteX143" fmla="*/ 130771 w 811417"/>
                <a:gd name="connsiteY143" fmla="*/ 792717 h 829720"/>
                <a:gd name="connsiteX144" fmla="*/ 129710 w 811417"/>
                <a:gd name="connsiteY144" fmla="*/ 793911 h 829720"/>
                <a:gd name="connsiteX145" fmla="*/ 129710 w 811417"/>
                <a:gd name="connsiteY145" fmla="*/ 797226 h 829720"/>
                <a:gd name="connsiteX146" fmla="*/ 128649 w 811417"/>
                <a:gd name="connsiteY146" fmla="*/ 799481 h 829720"/>
                <a:gd name="connsiteX147" fmla="*/ 128649 w 811417"/>
                <a:gd name="connsiteY147" fmla="*/ 802797 h 829720"/>
                <a:gd name="connsiteX148" fmla="*/ 129710 w 811417"/>
                <a:gd name="connsiteY148" fmla="*/ 803858 h 829720"/>
                <a:gd name="connsiteX149" fmla="*/ 129710 w 811417"/>
                <a:gd name="connsiteY149" fmla="*/ 808367 h 829720"/>
                <a:gd name="connsiteX150" fmla="*/ 130771 w 811417"/>
                <a:gd name="connsiteY150" fmla="*/ 809561 h 829720"/>
                <a:gd name="connsiteX151" fmla="*/ 133026 w 811417"/>
                <a:gd name="connsiteY151" fmla="*/ 810622 h 829720"/>
                <a:gd name="connsiteX152" fmla="*/ 133026 w 811417"/>
                <a:gd name="connsiteY152" fmla="*/ 815131 h 829720"/>
                <a:gd name="connsiteX153" fmla="*/ 134087 w 811417"/>
                <a:gd name="connsiteY153" fmla="*/ 816192 h 829720"/>
                <a:gd name="connsiteX154" fmla="*/ 134087 w 811417"/>
                <a:gd name="connsiteY154" fmla="*/ 822956 h 829720"/>
                <a:gd name="connsiteX155" fmla="*/ 133026 w 811417"/>
                <a:gd name="connsiteY155" fmla="*/ 824017 h 829720"/>
                <a:gd name="connsiteX156" fmla="*/ 131965 w 811417"/>
                <a:gd name="connsiteY156" fmla="*/ 825211 h 829720"/>
                <a:gd name="connsiteX157" fmla="*/ 131965 w 811417"/>
                <a:gd name="connsiteY157" fmla="*/ 826272 h 829720"/>
                <a:gd name="connsiteX158" fmla="*/ 129710 w 811417"/>
                <a:gd name="connsiteY158" fmla="*/ 826272 h 829720"/>
                <a:gd name="connsiteX159" fmla="*/ 128649 w 811417"/>
                <a:gd name="connsiteY159" fmla="*/ 827465 h 829720"/>
                <a:gd name="connsiteX160" fmla="*/ 127455 w 811417"/>
                <a:gd name="connsiteY160" fmla="*/ 827465 h 829720"/>
                <a:gd name="connsiteX161" fmla="*/ 125201 w 811417"/>
                <a:gd name="connsiteY161" fmla="*/ 828527 h 829720"/>
                <a:gd name="connsiteX162" fmla="*/ 122946 w 811417"/>
                <a:gd name="connsiteY162" fmla="*/ 828527 h 829720"/>
                <a:gd name="connsiteX163" fmla="*/ 121885 w 811417"/>
                <a:gd name="connsiteY163" fmla="*/ 829720 h 829720"/>
                <a:gd name="connsiteX164" fmla="*/ 119630 w 811417"/>
                <a:gd name="connsiteY164" fmla="*/ 829720 h 829720"/>
                <a:gd name="connsiteX165" fmla="*/ 118569 w 811417"/>
                <a:gd name="connsiteY165" fmla="*/ 828527 h 829720"/>
                <a:gd name="connsiteX166" fmla="*/ 116315 w 811417"/>
                <a:gd name="connsiteY166" fmla="*/ 828527 h 829720"/>
                <a:gd name="connsiteX167" fmla="*/ 116315 w 811417"/>
                <a:gd name="connsiteY167" fmla="*/ 827465 h 829720"/>
                <a:gd name="connsiteX168" fmla="*/ 115121 w 811417"/>
                <a:gd name="connsiteY168" fmla="*/ 825211 h 829720"/>
                <a:gd name="connsiteX169" fmla="*/ 114060 w 811417"/>
                <a:gd name="connsiteY169" fmla="*/ 822956 h 829720"/>
                <a:gd name="connsiteX170" fmla="*/ 112999 w 811417"/>
                <a:gd name="connsiteY170" fmla="*/ 820701 h 829720"/>
                <a:gd name="connsiteX171" fmla="*/ 111805 w 811417"/>
                <a:gd name="connsiteY171" fmla="*/ 820701 h 829720"/>
                <a:gd name="connsiteX172" fmla="*/ 110744 w 811417"/>
                <a:gd name="connsiteY172" fmla="*/ 821895 h 829720"/>
                <a:gd name="connsiteX173" fmla="*/ 108490 w 811417"/>
                <a:gd name="connsiteY173" fmla="*/ 821895 h 829720"/>
                <a:gd name="connsiteX174" fmla="*/ 107296 w 811417"/>
                <a:gd name="connsiteY174" fmla="*/ 820701 h 829720"/>
                <a:gd name="connsiteX175" fmla="*/ 106235 w 811417"/>
                <a:gd name="connsiteY175" fmla="*/ 820701 h 829720"/>
                <a:gd name="connsiteX176" fmla="*/ 97216 w 811417"/>
                <a:gd name="connsiteY176" fmla="*/ 821895 h 829720"/>
                <a:gd name="connsiteX177" fmla="*/ 97216 w 811417"/>
                <a:gd name="connsiteY177" fmla="*/ 820701 h 829720"/>
                <a:gd name="connsiteX178" fmla="*/ 96023 w 811417"/>
                <a:gd name="connsiteY178" fmla="*/ 820701 h 829720"/>
                <a:gd name="connsiteX179" fmla="*/ 96023 w 811417"/>
                <a:gd name="connsiteY179" fmla="*/ 819640 h 829720"/>
                <a:gd name="connsiteX180" fmla="*/ 93768 w 811417"/>
                <a:gd name="connsiteY180" fmla="*/ 819640 h 829720"/>
                <a:gd name="connsiteX181" fmla="*/ 93768 w 811417"/>
                <a:gd name="connsiteY181" fmla="*/ 818447 h 829720"/>
                <a:gd name="connsiteX182" fmla="*/ 92707 w 811417"/>
                <a:gd name="connsiteY182" fmla="*/ 818447 h 829720"/>
                <a:gd name="connsiteX183" fmla="*/ 91513 w 811417"/>
                <a:gd name="connsiteY183" fmla="*/ 817386 h 829720"/>
                <a:gd name="connsiteX184" fmla="*/ 91513 w 811417"/>
                <a:gd name="connsiteY184" fmla="*/ 816192 h 829720"/>
                <a:gd name="connsiteX185" fmla="*/ 89259 w 811417"/>
                <a:gd name="connsiteY185" fmla="*/ 811683 h 829720"/>
                <a:gd name="connsiteX186" fmla="*/ 88065 w 811417"/>
                <a:gd name="connsiteY186" fmla="*/ 810622 h 829720"/>
                <a:gd name="connsiteX187" fmla="*/ 86871 w 811417"/>
                <a:gd name="connsiteY187" fmla="*/ 810622 h 829720"/>
                <a:gd name="connsiteX188" fmla="*/ 85810 w 811417"/>
                <a:gd name="connsiteY188" fmla="*/ 809561 h 829720"/>
                <a:gd name="connsiteX189" fmla="*/ 84749 w 811417"/>
                <a:gd name="connsiteY189" fmla="*/ 809561 h 829720"/>
                <a:gd name="connsiteX190" fmla="*/ 84749 w 811417"/>
                <a:gd name="connsiteY190" fmla="*/ 808367 h 829720"/>
                <a:gd name="connsiteX191" fmla="*/ 82494 w 811417"/>
                <a:gd name="connsiteY191" fmla="*/ 807306 h 829720"/>
                <a:gd name="connsiteX192" fmla="*/ 80240 w 811417"/>
                <a:gd name="connsiteY192" fmla="*/ 802797 h 829720"/>
                <a:gd name="connsiteX193" fmla="*/ 79046 w 811417"/>
                <a:gd name="connsiteY193" fmla="*/ 802797 h 829720"/>
                <a:gd name="connsiteX194" fmla="*/ 74537 w 811417"/>
                <a:gd name="connsiteY194" fmla="*/ 800542 h 829720"/>
                <a:gd name="connsiteX195" fmla="*/ 74537 w 811417"/>
                <a:gd name="connsiteY195" fmla="*/ 798287 h 829720"/>
                <a:gd name="connsiteX196" fmla="*/ 73476 w 811417"/>
                <a:gd name="connsiteY196" fmla="*/ 797226 h 829720"/>
                <a:gd name="connsiteX197" fmla="*/ 72282 w 811417"/>
                <a:gd name="connsiteY197" fmla="*/ 796033 h 829720"/>
                <a:gd name="connsiteX198" fmla="*/ 68966 w 811417"/>
                <a:gd name="connsiteY198" fmla="*/ 796033 h 829720"/>
                <a:gd name="connsiteX199" fmla="*/ 68966 w 811417"/>
                <a:gd name="connsiteY199" fmla="*/ 794971 h 829720"/>
                <a:gd name="connsiteX200" fmla="*/ 64457 w 811417"/>
                <a:gd name="connsiteY200" fmla="*/ 794971 h 829720"/>
                <a:gd name="connsiteX201" fmla="*/ 64457 w 811417"/>
                <a:gd name="connsiteY201" fmla="*/ 793911 h 829720"/>
                <a:gd name="connsiteX202" fmla="*/ 61141 w 811417"/>
                <a:gd name="connsiteY202" fmla="*/ 792717 h 829720"/>
                <a:gd name="connsiteX203" fmla="*/ 59948 w 811417"/>
                <a:gd name="connsiteY203" fmla="*/ 790462 h 829720"/>
                <a:gd name="connsiteX204" fmla="*/ 58754 w 811417"/>
                <a:gd name="connsiteY204" fmla="*/ 789401 h 829720"/>
                <a:gd name="connsiteX205" fmla="*/ 56499 w 811417"/>
                <a:gd name="connsiteY205" fmla="*/ 789401 h 829720"/>
                <a:gd name="connsiteX206" fmla="*/ 51990 w 811417"/>
                <a:gd name="connsiteY206" fmla="*/ 787146 h 829720"/>
                <a:gd name="connsiteX207" fmla="*/ 40717 w 811417"/>
                <a:gd name="connsiteY207" fmla="*/ 784892 h 829720"/>
                <a:gd name="connsiteX208" fmla="*/ 39523 w 811417"/>
                <a:gd name="connsiteY208" fmla="*/ 782637 h 829720"/>
                <a:gd name="connsiteX209" fmla="*/ 38462 w 811417"/>
                <a:gd name="connsiteY209" fmla="*/ 781576 h 829720"/>
                <a:gd name="connsiteX210" fmla="*/ 38462 w 811417"/>
                <a:gd name="connsiteY210" fmla="*/ 778128 h 829720"/>
                <a:gd name="connsiteX211" fmla="*/ 39523 w 811417"/>
                <a:gd name="connsiteY211" fmla="*/ 775873 h 829720"/>
                <a:gd name="connsiteX212" fmla="*/ 39523 w 811417"/>
                <a:gd name="connsiteY212" fmla="*/ 774812 h 829720"/>
                <a:gd name="connsiteX213" fmla="*/ 42839 w 811417"/>
                <a:gd name="connsiteY213" fmla="*/ 771496 h 829720"/>
                <a:gd name="connsiteX214" fmla="*/ 42839 w 811417"/>
                <a:gd name="connsiteY214" fmla="*/ 766987 h 829720"/>
                <a:gd name="connsiteX215" fmla="*/ 40584 w 811417"/>
                <a:gd name="connsiteY215" fmla="*/ 757969 h 829720"/>
                <a:gd name="connsiteX216" fmla="*/ 37136 w 811417"/>
                <a:gd name="connsiteY216" fmla="*/ 754653 h 829720"/>
                <a:gd name="connsiteX217" fmla="*/ 36075 w 811417"/>
                <a:gd name="connsiteY217" fmla="*/ 754653 h 829720"/>
                <a:gd name="connsiteX218" fmla="*/ 33820 w 811417"/>
                <a:gd name="connsiteY218" fmla="*/ 753592 h 829720"/>
                <a:gd name="connsiteX219" fmla="*/ 32759 w 811417"/>
                <a:gd name="connsiteY219" fmla="*/ 752398 h 829720"/>
                <a:gd name="connsiteX220" fmla="*/ 30504 w 811417"/>
                <a:gd name="connsiteY220" fmla="*/ 751337 h 829720"/>
                <a:gd name="connsiteX221" fmla="*/ 27189 w 811417"/>
                <a:gd name="connsiteY221" fmla="*/ 747889 h 829720"/>
                <a:gd name="connsiteX222" fmla="*/ 27189 w 811417"/>
                <a:gd name="connsiteY222" fmla="*/ 745634 h 829720"/>
                <a:gd name="connsiteX223" fmla="*/ 26128 w 811417"/>
                <a:gd name="connsiteY223" fmla="*/ 743379 h 829720"/>
                <a:gd name="connsiteX224" fmla="*/ 23873 w 811417"/>
                <a:gd name="connsiteY224" fmla="*/ 737809 h 829720"/>
                <a:gd name="connsiteX225" fmla="*/ 22679 w 811417"/>
                <a:gd name="connsiteY225" fmla="*/ 733300 h 829720"/>
                <a:gd name="connsiteX226" fmla="*/ 22679 w 811417"/>
                <a:gd name="connsiteY226" fmla="*/ 731045 h 829720"/>
                <a:gd name="connsiteX227" fmla="*/ 27189 w 811417"/>
                <a:gd name="connsiteY227" fmla="*/ 718710 h 829720"/>
                <a:gd name="connsiteX228" fmla="*/ 20425 w 811417"/>
                <a:gd name="connsiteY228" fmla="*/ 701867 h 829720"/>
                <a:gd name="connsiteX229" fmla="*/ 18170 w 811417"/>
                <a:gd name="connsiteY229" fmla="*/ 699612 h 829720"/>
                <a:gd name="connsiteX230" fmla="*/ 15915 w 811417"/>
                <a:gd name="connsiteY230" fmla="*/ 698551 h 829720"/>
                <a:gd name="connsiteX231" fmla="*/ 14722 w 811417"/>
                <a:gd name="connsiteY231" fmla="*/ 698551 h 829720"/>
                <a:gd name="connsiteX232" fmla="*/ 13661 w 811417"/>
                <a:gd name="connsiteY232" fmla="*/ 697490 h 829720"/>
                <a:gd name="connsiteX233" fmla="*/ 12600 w 811417"/>
                <a:gd name="connsiteY233" fmla="*/ 695235 h 829720"/>
                <a:gd name="connsiteX234" fmla="*/ 11406 w 811417"/>
                <a:gd name="connsiteY234" fmla="*/ 691787 h 829720"/>
                <a:gd name="connsiteX235" fmla="*/ 10212 w 811417"/>
                <a:gd name="connsiteY235" fmla="*/ 690726 h 829720"/>
                <a:gd name="connsiteX236" fmla="*/ 9151 w 811417"/>
                <a:gd name="connsiteY236" fmla="*/ 688471 h 829720"/>
                <a:gd name="connsiteX237" fmla="*/ 9151 w 811417"/>
                <a:gd name="connsiteY237" fmla="*/ 687410 h 829720"/>
                <a:gd name="connsiteX238" fmla="*/ 10212 w 811417"/>
                <a:gd name="connsiteY238" fmla="*/ 686217 h 829720"/>
                <a:gd name="connsiteX239" fmla="*/ 11406 w 811417"/>
                <a:gd name="connsiteY239" fmla="*/ 685156 h 829720"/>
                <a:gd name="connsiteX240" fmla="*/ 11406 w 811417"/>
                <a:gd name="connsiteY240" fmla="*/ 683962 h 829720"/>
                <a:gd name="connsiteX241" fmla="*/ 12600 w 811417"/>
                <a:gd name="connsiteY241" fmla="*/ 677198 h 829720"/>
                <a:gd name="connsiteX242" fmla="*/ 13661 w 811417"/>
                <a:gd name="connsiteY242" fmla="*/ 672689 h 829720"/>
                <a:gd name="connsiteX243" fmla="*/ 13661 w 811417"/>
                <a:gd name="connsiteY243" fmla="*/ 668179 h 829720"/>
                <a:gd name="connsiteX244" fmla="*/ 12600 w 811417"/>
                <a:gd name="connsiteY244" fmla="*/ 667118 h 829720"/>
                <a:gd name="connsiteX245" fmla="*/ 11406 w 811417"/>
                <a:gd name="connsiteY245" fmla="*/ 664864 h 829720"/>
                <a:gd name="connsiteX246" fmla="*/ 10212 w 811417"/>
                <a:gd name="connsiteY246" fmla="*/ 663670 h 829720"/>
                <a:gd name="connsiteX247" fmla="*/ 10212 w 811417"/>
                <a:gd name="connsiteY247" fmla="*/ 660354 h 829720"/>
                <a:gd name="connsiteX248" fmla="*/ 7958 w 811417"/>
                <a:gd name="connsiteY248" fmla="*/ 655845 h 829720"/>
                <a:gd name="connsiteX249" fmla="*/ 7958 w 811417"/>
                <a:gd name="connsiteY249" fmla="*/ 651336 h 829720"/>
                <a:gd name="connsiteX250" fmla="*/ 9019 w 811417"/>
                <a:gd name="connsiteY250" fmla="*/ 650142 h 829720"/>
                <a:gd name="connsiteX251" fmla="*/ 9019 w 811417"/>
                <a:gd name="connsiteY251" fmla="*/ 645633 h 829720"/>
                <a:gd name="connsiteX252" fmla="*/ 7958 w 811417"/>
                <a:gd name="connsiteY252" fmla="*/ 644571 h 829720"/>
                <a:gd name="connsiteX253" fmla="*/ 7958 w 811417"/>
                <a:gd name="connsiteY253" fmla="*/ 643378 h 829720"/>
                <a:gd name="connsiteX254" fmla="*/ 6764 w 811417"/>
                <a:gd name="connsiteY254" fmla="*/ 642317 h 829720"/>
                <a:gd name="connsiteX255" fmla="*/ 2255 w 811417"/>
                <a:gd name="connsiteY255" fmla="*/ 635553 h 829720"/>
                <a:gd name="connsiteX256" fmla="*/ 0 w 811417"/>
                <a:gd name="connsiteY256" fmla="*/ 631044 h 829720"/>
                <a:gd name="connsiteX257" fmla="*/ 0 w 811417"/>
                <a:gd name="connsiteY257" fmla="*/ 627595 h 829720"/>
                <a:gd name="connsiteX258" fmla="*/ 1061 w 811417"/>
                <a:gd name="connsiteY258" fmla="*/ 626534 h 829720"/>
                <a:gd name="connsiteX259" fmla="*/ 4510 w 811417"/>
                <a:gd name="connsiteY259" fmla="*/ 616454 h 829720"/>
                <a:gd name="connsiteX260" fmla="*/ 4510 w 811417"/>
                <a:gd name="connsiteY260" fmla="*/ 613139 h 829720"/>
                <a:gd name="connsiteX261" fmla="*/ 5570 w 811417"/>
                <a:gd name="connsiteY261" fmla="*/ 610884 h 829720"/>
                <a:gd name="connsiteX262" fmla="*/ 6631 w 811417"/>
                <a:gd name="connsiteY262" fmla="*/ 609691 h 829720"/>
                <a:gd name="connsiteX263" fmla="*/ 7825 w 811417"/>
                <a:gd name="connsiteY263" fmla="*/ 608629 h 829720"/>
                <a:gd name="connsiteX264" fmla="*/ 7825 w 811417"/>
                <a:gd name="connsiteY264" fmla="*/ 606375 h 829720"/>
                <a:gd name="connsiteX265" fmla="*/ 8886 w 811417"/>
                <a:gd name="connsiteY265" fmla="*/ 605314 h 829720"/>
                <a:gd name="connsiteX266" fmla="*/ 7825 w 811417"/>
                <a:gd name="connsiteY266" fmla="*/ 603059 h 829720"/>
                <a:gd name="connsiteX267" fmla="*/ 7825 w 811417"/>
                <a:gd name="connsiteY267" fmla="*/ 597489 h 829720"/>
                <a:gd name="connsiteX268" fmla="*/ 8886 w 811417"/>
                <a:gd name="connsiteY268" fmla="*/ 594040 h 829720"/>
                <a:gd name="connsiteX269" fmla="*/ 9947 w 811417"/>
                <a:gd name="connsiteY269" fmla="*/ 591786 h 829720"/>
                <a:gd name="connsiteX270" fmla="*/ 9947 w 811417"/>
                <a:gd name="connsiteY270" fmla="*/ 586215 h 829720"/>
                <a:gd name="connsiteX271" fmla="*/ 11141 w 811417"/>
                <a:gd name="connsiteY271" fmla="*/ 581706 h 829720"/>
                <a:gd name="connsiteX272" fmla="*/ 11141 w 811417"/>
                <a:gd name="connsiteY272" fmla="*/ 579451 h 829720"/>
                <a:gd name="connsiteX273" fmla="*/ 9947 w 811417"/>
                <a:gd name="connsiteY273" fmla="*/ 577197 h 829720"/>
                <a:gd name="connsiteX274" fmla="*/ 9947 w 811417"/>
                <a:gd name="connsiteY274" fmla="*/ 561414 h 829720"/>
                <a:gd name="connsiteX275" fmla="*/ 13395 w 811417"/>
                <a:gd name="connsiteY275" fmla="*/ 554650 h 829720"/>
                <a:gd name="connsiteX276" fmla="*/ 13395 w 811417"/>
                <a:gd name="connsiteY276" fmla="*/ 549080 h 829720"/>
                <a:gd name="connsiteX277" fmla="*/ 14457 w 811417"/>
                <a:gd name="connsiteY277" fmla="*/ 549080 h 829720"/>
                <a:gd name="connsiteX278" fmla="*/ 14457 w 811417"/>
                <a:gd name="connsiteY278" fmla="*/ 547886 h 829720"/>
                <a:gd name="connsiteX279" fmla="*/ 15650 w 811417"/>
                <a:gd name="connsiteY279" fmla="*/ 547886 h 829720"/>
                <a:gd name="connsiteX280" fmla="*/ 16844 w 811417"/>
                <a:gd name="connsiteY280" fmla="*/ 546825 h 829720"/>
                <a:gd name="connsiteX281" fmla="*/ 17905 w 811417"/>
                <a:gd name="connsiteY281" fmla="*/ 546825 h 829720"/>
                <a:gd name="connsiteX282" fmla="*/ 17905 w 811417"/>
                <a:gd name="connsiteY282" fmla="*/ 545631 h 829720"/>
                <a:gd name="connsiteX283" fmla="*/ 19098 w 811417"/>
                <a:gd name="connsiteY283" fmla="*/ 543377 h 829720"/>
                <a:gd name="connsiteX284" fmla="*/ 20292 w 811417"/>
                <a:gd name="connsiteY284" fmla="*/ 540061 h 829720"/>
                <a:gd name="connsiteX285" fmla="*/ 21353 w 811417"/>
                <a:gd name="connsiteY285" fmla="*/ 539000 h 829720"/>
                <a:gd name="connsiteX286" fmla="*/ 21353 w 811417"/>
                <a:gd name="connsiteY286" fmla="*/ 537806 h 829720"/>
                <a:gd name="connsiteX287" fmla="*/ 22414 w 811417"/>
                <a:gd name="connsiteY287" fmla="*/ 536745 h 829720"/>
                <a:gd name="connsiteX288" fmla="*/ 22414 w 811417"/>
                <a:gd name="connsiteY288" fmla="*/ 534490 h 829720"/>
                <a:gd name="connsiteX289" fmla="*/ 23608 w 811417"/>
                <a:gd name="connsiteY289" fmla="*/ 533297 h 829720"/>
                <a:gd name="connsiteX290" fmla="*/ 26924 w 811417"/>
                <a:gd name="connsiteY290" fmla="*/ 526533 h 829720"/>
                <a:gd name="connsiteX291" fmla="*/ 28117 w 811417"/>
                <a:gd name="connsiteY291" fmla="*/ 525339 h 829720"/>
                <a:gd name="connsiteX292" fmla="*/ 28117 w 811417"/>
                <a:gd name="connsiteY292" fmla="*/ 524278 h 829720"/>
                <a:gd name="connsiteX293" fmla="*/ 29178 w 811417"/>
                <a:gd name="connsiteY293" fmla="*/ 523084 h 829720"/>
                <a:gd name="connsiteX294" fmla="*/ 29178 w 811417"/>
                <a:gd name="connsiteY294" fmla="*/ 518575 h 829720"/>
                <a:gd name="connsiteX295" fmla="*/ 30239 w 811417"/>
                <a:gd name="connsiteY295" fmla="*/ 516320 h 829720"/>
                <a:gd name="connsiteX296" fmla="*/ 30239 w 811417"/>
                <a:gd name="connsiteY296" fmla="*/ 515127 h 829720"/>
                <a:gd name="connsiteX297" fmla="*/ 31300 w 811417"/>
                <a:gd name="connsiteY297" fmla="*/ 512872 h 829720"/>
                <a:gd name="connsiteX298" fmla="*/ 31300 w 811417"/>
                <a:gd name="connsiteY298" fmla="*/ 504914 h 829720"/>
                <a:gd name="connsiteX299" fmla="*/ 30239 w 811417"/>
                <a:gd name="connsiteY299" fmla="*/ 503853 h 829720"/>
                <a:gd name="connsiteX300" fmla="*/ 30239 w 811417"/>
                <a:gd name="connsiteY300" fmla="*/ 501599 h 829720"/>
                <a:gd name="connsiteX301" fmla="*/ 29178 w 811417"/>
                <a:gd name="connsiteY301" fmla="*/ 500538 h 829720"/>
                <a:gd name="connsiteX302" fmla="*/ 25862 w 811417"/>
                <a:gd name="connsiteY302" fmla="*/ 498283 h 829720"/>
                <a:gd name="connsiteX303" fmla="*/ 21353 w 811417"/>
                <a:gd name="connsiteY303" fmla="*/ 496028 h 829720"/>
                <a:gd name="connsiteX304" fmla="*/ 20292 w 811417"/>
                <a:gd name="connsiteY304" fmla="*/ 494835 h 829720"/>
                <a:gd name="connsiteX305" fmla="*/ 20292 w 811417"/>
                <a:gd name="connsiteY305" fmla="*/ 492580 h 829720"/>
                <a:gd name="connsiteX306" fmla="*/ 13528 w 811417"/>
                <a:gd name="connsiteY306" fmla="*/ 464463 h 829720"/>
                <a:gd name="connsiteX307" fmla="*/ 12467 w 811417"/>
                <a:gd name="connsiteY307" fmla="*/ 462208 h 829720"/>
                <a:gd name="connsiteX308" fmla="*/ 10212 w 811417"/>
                <a:gd name="connsiteY308" fmla="*/ 459954 h 829720"/>
                <a:gd name="connsiteX309" fmla="*/ 7958 w 811417"/>
                <a:gd name="connsiteY309" fmla="*/ 455444 h 829720"/>
                <a:gd name="connsiteX310" fmla="*/ 7958 w 811417"/>
                <a:gd name="connsiteY310" fmla="*/ 453189 h 829720"/>
                <a:gd name="connsiteX311" fmla="*/ 9019 w 811417"/>
                <a:gd name="connsiteY311" fmla="*/ 452129 h 829720"/>
                <a:gd name="connsiteX312" fmla="*/ 9019 w 811417"/>
                <a:gd name="connsiteY312" fmla="*/ 447619 h 829720"/>
                <a:gd name="connsiteX313" fmla="*/ 7958 w 811417"/>
                <a:gd name="connsiteY313" fmla="*/ 446425 h 829720"/>
                <a:gd name="connsiteX314" fmla="*/ 9019 w 811417"/>
                <a:gd name="connsiteY314" fmla="*/ 437407 h 829720"/>
                <a:gd name="connsiteX315" fmla="*/ 10080 w 811417"/>
                <a:gd name="connsiteY315" fmla="*/ 436346 h 829720"/>
                <a:gd name="connsiteX316" fmla="*/ 10080 w 811417"/>
                <a:gd name="connsiteY316" fmla="*/ 435152 h 829720"/>
                <a:gd name="connsiteX317" fmla="*/ 11273 w 811417"/>
                <a:gd name="connsiteY317" fmla="*/ 435152 h 829720"/>
                <a:gd name="connsiteX318" fmla="*/ 11273 w 811417"/>
                <a:gd name="connsiteY318" fmla="*/ 432897 h 829720"/>
                <a:gd name="connsiteX319" fmla="*/ 12467 w 811417"/>
                <a:gd name="connsiteY319" fmla="*/ 432897 h 829720"/>
                <a:gd name="connsiteX320" fmla="*/ 12467 w 811417"/>
                <a:gd name="connsiteY320" fmla="*/ 431837 h 829720"/>
                <a:gd name="connsiteX321" fmla="*/ 13528 w 811417"/>
                <a:gd name="connsiteY321" fmla="*/ 426266 h 829720"/>
                <a:gd name="connsiteX322" fmla="*/ 13528 w 811417"/>
                <a:gd name="connsiteY322" fmla="*/ 418308 h 829720"/>
                <a:gd name="connsiteX323" fmla="*/ 14589 w 811417"/>
                <a:gd name="connsiteY323" fmla="*/ 416054 h 829720"/>
                <a:gd name="connsiteX324" fmla="*/ 14589 w 811417"/>
                <a:gd name="connsiteY324" fmla="*/ 410350 h 829720"/>
                <a:gd name="connsiteX325" fmla="*/ 16844 w 811417"/>
                <a:gd name="connsiteY325" fmla="*/ 408096 h 829720"/>
                <a:gd name="connsiteX326" fmla="*/ 16844 w 811417"/>
                <a:gd name="connsiteY326" fmla="*/ 405841 h 829720"/>
                <a:gd name="connsiteX327" fmla="*/ 17905 w 811417"/>
                <a:gd name="connsiteY327" fmla="*/ 405841 h 829720"/>
                <a:gd name="connsiteX328" fmla="*/ 17905 w 811417"/>
                <a:gd name="connsiteY328" fmla="*/ 404648 h 829720"/>
                <a:gd name="connsiteX329" fmla="*/ 20160 w 811417"/>
                <a:gd name="connsiteY329" fmla="*/ 402393 h 829720"/>
                <a:gd name="connsiteX330" fmla="*/ 21220 w 811417"/>
                <a:gd name="connsiteY330" fmla="*/ 401332 h 829720"/>
                <a:gd name="connsiteX331" fmla="*/ 23475 w 811417"/>
                <a:gd name="connsiteY331" fmla="*/ 400271 h 829720"/>
                <a:gd name="connsiteX332" fmla="*/ 26791 w 811417"/>
                <a:gd name="connsiteY332" fmla="*/ 399077 h 829720"/>
                <a:gd name="connsiteX333" fmla="*/ 27985 w 811417"/>
                <a:gd name="connsiteY333" fmla="*/ 398016 h 829720"/>
                <a:gd name="connsiteX334" fmla="*/ 30239 w 811417"/>
                <a:gd name="connsiteY334" fmla="*/ 396823 h 829720"/>
                <a:gd name="connsiteX335" fmla="*/ 30239 w 811417"/>
                <a:gd name="connsiteY335" fmla="*/ 395762 h 829720"/>
                <a:gd name="connsiteX336" fmla="*/ 31300 w 811417"/>
                <a:gd name="connsiteY336" fmla="*/ 393507 h 829720"/>
                <a:gd name="connsiteX337" fmla="*/ 33555 w 811417"/>
                <a:gd name="connsiteY337" fmla="*/ 391252 h 829720"/>
                <a:gd name="connsiteX338" fmla="*/ 33555 w 811417"/>
                <a:gd name="connsiteY338" fmla="*/ 390058 h 829720"/>
                <a:gd name="connsiteX339" fmla="*/ 34616 w 811417"/>
                <a:gd name="connsiteY339" fmla="*/ 387804 h 829720"/>
                <a:gd name="connsiteX340" fmla="*/ 39125 w 811417"/>
                <a:gd name="connsiteY340" fmla="*/ 385549 h 829720"/>
                <a:gd name="connsiteX341" fmla="*/ 40319 w 811417"/>
                <a:gd name="connsiteY341" fmla="*/ 384355 h 829720"/>
                <a:gd name="connsiteX342" fmla="*/ 45889 w 811417"/>
                <a:gd name="connsiteY342" fmla="*/ 384355 h 829720"/>
                <a:gd name="connsiteX343" fmla="*/ 45889 w 811417"/>
                <a:gd name="connsiteY343" fmla="*/ 385549 h 829720"/>
                <a:gd name="connsiteX344" fmla="*/ 46950 w 811417"/>
                <a:gd name="connsiteY344" fmla="*/ 385549 h 829720"/>
                <a:gd name="connsiteX345" fmla="*/ 46950 w 811417"/>
                <a:gd name="connsiteY345" fmla="*/ 386610 h 829720"/>
                <a:gd name="connsiteX346" fmla="*/ 49205 w 811417"/>
                <a:gd name="connsiteY346" fmla="*/ 386610 h 829720"/>
                <a:gd name="connsiteX347" fmla="*/ 49205 w 811417"/>
                <a:gd name="connsiteY347" fmla="*/ 387804 h 829720"/>
                <a:gd name="connsiteX348" fmla="*/ 50266 w 811417"/>
                <a:gd name="connsiteY348" fmla="*/ 386610 h 829720"/>
                <a:gd name="connsiteX349" fmla="*/ 54775 w 811417"/>
                <a:gd name="connsiteY349" fmla="*/ 383295 h 829720"/>
                <a:gd name="connsiteX350" fmla="*/ 55969 w 811417"/>
                <a:gd name="connsiteY350" fmla="*/ 382101 h 829720"/>
                <a:gd name="connsiteX351" fmla="*/ 55969 w 811417"/>
                <a:gd name="connsiteY351" fmla="*/ 377592 h 829720"/>
                <a:gd name="connsiteX352" fmla="*/ 54775 w 811417"/>
                <a:gd name="connsiteY352" fmla="*/ 376398 h 829720"/>
                <a:gd name="connsiteX353" fmla="*/ 53714 w 811417"/>
                <a:gd name="connsiteY353" fmla="*/ 374143 h 829720"/>
                <a:gd name="connsiteX354" fmla="*/ 53714 w 811417"/>
                <a:gd name="connsiteY354" fmla="*/ 358361 h 829720"/>
                <a:gd name="connsiteX355" fmla="*/ 54775 w 811417"/>
                <a:gd name="connsiteY355" fmla="*/ 358361 h 829720"/>
                <a:gd name="connsiteX356" fmla="*/ 54775 w 811417"/>
                <a:gd name="connsiteY356" fmla="*/ 357299 h 829720"/>
                <a:gd name="connsiteX357" fmla="*/ 55969 w 811417"/>
                <a:gd name="connsiteY357" fmla="*/ 357299 h 829720"/>
                <a:gd name="connsiteX358" fmla="*/ 55969 w 811417"/>
                <a:gd name="connsiteY358" fmla="*/ 356106 h 829720"/>
                <a:gd name="connsiteX359" fmla="*/ 57030 w 811417"/>
                <a:gd name="connsiteY359" fmla="*/ 356106 h 829720"/>
                <a:gd name="connsiteX360" fmla="*/ 59284 w 811417"/>
                <a:gd name="connsiteY360" fmla="*/ 353851 h 829720"/>
                <a:gd name="connsiteX361" fmla="*/ 60479 w 811417"/>
                <a:gd name="connsiteY361" fmla="*/ 353851 h 829720"/>
                <a:gd name="connsiteX362" fmla="*/ 60479 w 811417"/>
                <a:gd name="connsiteY362" fmla="*/ 344833 h 829720"/>
                <a:gd name="connsiteX363" fmla="*/ 61539 w 811417"/>
                <a:gd name="connsiteY363" fmla="*/ 344833 h 829720"/>
                <a:gd name="connsiteX364" fmla="*/ 61539 w 811417"/>
                <a:gd name="connsiteY364" fmla="*/ 341517 h 829720"/>
                <a:gd name="connsiteX365" fmla="*/ 62600 w 811417"/>
                <a:gd name="connsiteY365" fmla="*/ 340323 h 829720"/>
                <a:gd name="connsiteX366" fmla="*/ 62600 w 811417"/>
                <a:gd name="connsiteY366" fmla="*/ 338068 h 829720"/>
                <a:gd name="connsiteX367" fmla="*/ 63794 w 811417"/>
                <a:gd name="connsiteY367" fmla="*/ 338068 h 829720"/>
                <a:gd name="connsiteX368" fmla="*/ 63794 w 811417"/>
                <a:gd name="connsiteY368" fmla="*/ 337007 h 829720"/>
                <a:gd name="connsiteX369" fmla="*/ 64855 w 811417"/>
                <a:gd name="connsiteY369" fmla="*/ 337007 h 829720"/>
                <a:gd name="connsiteX370" fmla="*/ 65916 w 811417"/>
                <a:gd name="connsiteY370" fmla="*/ 338068 h 829720"/>
                <a:gd name="connsiteX371" fmla="*/ 65916 w 811417"/>
                <a:gd name="connsiteY371" fmla="*/ 340323 h 829720"/>
                <a:gd name="connsiteX372" fmla="*/ 67110 w 811417"/>
                <a:gd name="connsiteY372" fmla="*/ 340323 h 829720"/>
                <a:gd name="connsiteX373" fmla="*/ 67110 w 811417"/>
                <a:gd name="connsiteY373" fmla="*/ 341517 h 829720"/>
                <a:gd name="connsiteX374" fmla="*/ 68304 w 811417"/>
                <a:gd name="connsiteY374" fmla="*/ 342578 h 829720"/>
                <a:gd name="connsiteX375" fmla="*/ 68304 w 811417"/>
                <a:gd name="connsiteY375" fmla="*/ 343771 h 829720"/>
                <a:gd name="connsiteX376" fmla="*/ 69364 w 811417"/>
                <a:gd name="connsiteY376" fmla="*/ 343771 h 829720"/>
                <a:gd name="connsiteX377" fmla="*/ 69364 w 811417"/>
                <a:gd name="connsiteY377" fmla="*/ 344833 h 829720"/>
                <a:gd name="connsiteX378" fmla="*/ 73874 w 811417"/>
                <a:gd name="connsiteY378" fmla="*/ 344833 h 829720"/>
                <a:gd name="connsiteX379" fmla="*/ 77322 w 811417"/>
                <a:gd name="connsiteY379" fmla="*/ 342578 h 829720"/>
                <a:gd name="connsiteX380" fmla="*/ 78383 w 811417"/>
                <a:gd name="connsiteY380" fmla="*/ 340323 h 829720"/>
                <a:gd name="connsiteX381" fmla="*/ 80638 w 811417"/>
                <a:gd name="connsiteY381" fmla="*/ 338068 h 829720"/>
                <a:gd name="connsiteX382" fmla="*/ 81699 w 811417"/>
                <a:gd name="connsiteY382" fmla="*/ 335814 h 829720"/>
                <a:gd name="connsiteX383" fmla="*/ 82760 w 811417"/>
                <a:gd name="connsiteY383" fmla="*/ 334753 h 829720"/>
                <a:gd name="connsiteX384" fmla="*/ 85014 w 811417"/>
                <a:gd name="connsiteY384" fmla="*/ 334753 h 829720"/>
                <a:gd name="connsiteX385" fmla="*/ 86076 w 811417"/>
                <a:gd name="connsiteY385" fmla="*/ 333559 h 829720"/>
                <a:gd name="connsiteX386" fmla="*/ 87269 w 811417"/>
                <a:gd name="connsiteY386" fmla="*/ 333559 h 829720"/>
                <a:gd name="connsiteX387" fmla="*/ 88463 w 811417"/>
                <a:gd name="connsiteY387" fmla="*/ 332498 h 829720"/>
                <a:gd name="connsiteX388" fmla="*/ 88463 w 811417"/>
                <a:gd name="connsiteY388" fmla="*/ 331437 h 829720"/>
                <a:gd name="connsiteX389" fmla="*/ 89524 w 811417"/>
                <a:gd name="connsiteY389" fmla="*/ 331437 h 829720"/>
                <a:gd name="connsiteX390" fmla="*/ 89524 w 811417"/>
                <a:gd name="connsiteY390" fmla="*/ 330243 h 829720"/>
                <a:gd name="connsiteX391" fmla="*/ 90585 w 811417"/>
                <a:gd name="connsiteY391" fmla="*/ 330243 h 829720"/>
                <a:gd name="connsiteX392" fmla="*/ 96288 w 811417"/>
                <a:gd name="connsiteY392" fmla="*/ 329182 h 829720"/>
                <a:gd name="connsiteX393" fmla="*/ 99603 w 811417"/>
                <a:gd name="connsiteY393" fmla="*/ 329182 h 829720"/>
                <a:gd name="connsiteX394" fmla="*/ 99603 w 811417"/>
                <a:gd name="connsiteY394" fmla="*/ 327989 h 829720"/>
                <a:gd name="connsiteX395" fmla="*/ 100665 w 811417"/>
                <a:gd name="connsiteY395" fmla="*/ 327989 h 829720"/>
                <a:gd name="connsiteX396" fmla="*/ 101726 w 811417"/>
                <a:gd name="connsiteY396" fmla="*/ 325734 h 829720"/>
                <a:gd name="connsiteX397" fmla="*/ 101726 w 811417"/>
                <a:gd name="connsiteY397" fmla="*/ 322418 h 82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Lst>
              <a:rect l="l" t="t" r="r" b="b"/>
              <a:pathLst>
                <a:path w="811417" h="829720">
                  <a:moveTo>
                    <a:pt x="103052" y="322021"/>
                  </a:moveTo>
                  <a:lnTo>
                    <a:pt x="112071" y="324275"/>
                  </a:lnTo>
                  <a:lnTo>
                    <a:pt x="117641" y="346822"/>
                  </a:lnTo>
                  <a:lnTo>
                    <a:pt x="128914" y="355841"/>
                  </a:lnTo>
                  <a:lnTo>
                    <a:pt x="152522" y="365920"/>
                  </a:lnTo>
                  <a:lnTo>
                    <a:pt x="183955" y="405311"/>
                  </a:lnTo>
                  <a:lnTo>
                    <a:pt x="271755" y="361411"/>
                  </a:lnTo>
                  <a:lnTo>
                    <a:pt x="264991" y="331039"/>
                  </a:lnTo>
                  <a:lnTo>
                    <a:pt x="286344" y="325336"/>
                  </a:lnTo>
                  <a:lnTo>
                    <a:pt x="294169" y="345628"/>
                  </a:lnTo>
                  <a:lnTo>
                    <a:pt x="297485" y="350138"/>
                  </a:lnTo>
                  <a:lnTo>
                    <a:pt x="297485" y="347883"/>
                  </a:lnTo>
                  <a:lnTo>
                    <a:pt x="298678" y="346822"/>
                  </a:lnTo>
                  <a:lnTo>
                    <a:pt x="323480" y="344567"/>
                  </a:lnTo>
                  <a:lnTo>
                    <a:pt x="324540" y="342313"/>
                  </a:lnTo>
                  <a:lnTo>
                    <a:pt x="317777" y="336742"/>
                  </a:lnTo>
                  <a:lnTo>
                    <a:pt x="333559" y="325469"/>
                  </a:lnTo>
                  <a:lnTo>
                    <a:pt x="333559" y="323214"/>
                  </a:lnTo>
                  <a:lnTo>
                    <a:pt x="348148" y="315389"/>
                  </a:lnTo>
                  <a:lnTo>
                    <a:pt x="348148" y="299606"/>
                  </a:lnTo>
                  <a:lnTo>
                    <a:pt x="339130" y="300800"/>
                  </a:lnTo>
                  <a:lnTo>
                    <a:pt x="331305" y="275999"/>
                  </a:lnTo>
                  <a:lnTo>
                    <a:pt x="315522" y="271489"/>
                  </a:lnTo>
                  <a:lnTo>
                    <a:pt x="311012" y="261410"/>
                  </a:lnTo>
                  <a:lnTo>
                    <a:pt x="316583" y="260348"/>
                  </a:lnTo>
                  <a:lnTo>
                    <a:pt x="319899" y="269367"/>
                  </a:lnTo>
                  <a:lnTo>
                    <a:pt x="332233" y="267112"/>
                  </a:lnTo>
                  <a:lnTo>
                    <a:pt x="342313" y="289659"/>
                  </a:lnTo>
                  <a:lnTo>
                    <a:pt x="358095" y="300932"/>
                  </a:lnTo>
                  <a:lnTo>
                    <a:pt x="374939" y="298678"/>
                  </a:lnTo>
                  <a:lnTo>
                    <a:pt x="382897" y="293107"/>
                  </a:lnTo>
                  <a:lnTo>
                    <a:pt x="389661" y="294169"/>
                  </a:lnTo>
                  <a:lnTo>
                    <a:pt x="390854" y="287405"/>
                  </a:lnTo>
                  <a:lnTo>
                    <a:pt x="383029" y="266052"/>
                  </a:lnTo>
                  <a:lnTo>
                    <a:pt x="405576" y="245760"/>
                  </a:lnTo>
                  <a:lnTo>
                    <a:pt x="406770" y="226661"/>
                  </a:lnTo>
                  <a:lnTo>
                    <a:pt x="413534" y="223213"/>
                  </a:lnTo>
                  <a:lnTo>
                    <a:pt x="430378" y="229977"/>
                  </a:lnTo>
                  <a:lnTo>
                    <a:pt x="444967" y="224406"/>
                  </a:lnTo>
                  <a:lnTo>
                    <a:pt x="461810" y="203053"/>
                  </a:lnTo>
                  <a:lnTo>
                    <a:pt x="476399" y="205308"/>
                  </a:lnTo>
                  <a:lnTo>
                    <a:pt x="477460" y="194034"/>
                  </a:lnTo>
                  <a:lnTo>
                    <a:pt x="487540" y="195096"/>
                  </a:lnTo>
                  <a:lnTo>
                    <a:pt x="488601" y="180506"/>
                  </a:lnTo>
                  <a:lnTo>
                    <a:pt x="489795" y="174936"/>
                  </a:lnTo>
                  <a:lnTo>
                    <a:pt x="522421" y="188464"/>
                  </a:lnTo>
                  <a:lnTo>
                    <a:pt x="520167" y="164856"/>
                  </a:lnTo>
                  <a:lnTo>
                    <a:pt x="525737" y="159286"/>
                  </a:lnTo>
                  <a:lnTo>
                    <a:pt x="530246" y="161541"/>
                  </a:lnTo>
                  <a:lnTo>
                    <a:pt x="532501" y="153716"/>
                  </a:lnTo>
                  <a:lnTo>
                    <a:pt x="546029" y="158225"/>
                  </a:lnTo>
                  <a:lnTo>
                    <a:pt x="541520" y="148145"/>
                  </a:lnTo>
                  <a:lnTo>
                    <a:pt x="539265" y="148145"/>
                  </a:lnTo>
                  <a:lnTo>
                    <a:pt x="538071" y="138065"/>
                  </a:lnTo>
                  <a:lnTo>
                    <a:pt x="540326" y="130240"/>
                  </a:lnTo>
                  <a:lnTo>
                    <a:pt x="543642" y="131302"/>
                  </a:lnTo>
                  <a:lnTo>
                    <a:pt x="544703" y="134750"/>
                  </a:lnTo>
                  <a:lnTo>
                    <a:pt x="545764" y="127986"/>
                  </a:lnTo>
                  <a:lnTo>
                    <a:pt x="573881" y="132495"/>
                  </a:lnTo>
                  <a:lnTo>
                    <a:pt x="575075" y="130240"/>
                  </a:lnTo>
                  <a:lnTo>
                    <a:pt x="579584" y="132495"/>
                  </a:lnTo>
                  <a:lnTo>
                    <a:pt x="581839" y="117906"/>
                  </a:lnTo>
                  <a:lnTo>
                    <a:pt x="575075" y="117906"/>
                  </a:lnTo>
                  <a:lnTo>
                    <a:pt x="572820" y="112336"/>
                  </a:lnTo>
                  <a:lnTo>
                    <a:pt x="567250" y="111142"/>
                  </a:lnTo>
                  <a:lnTo>
                    <a:pt x="567250" y="108887"/>
                  </a:lnTo>
                  <a:lnTo>
                    <a:pt x="577330" y="105572"/>
                  </a:lnTo>
                  <a:lnTo>
                    <a:pt x="577330" y="103317"/>
                  </a:lnTo>
                  <a:lnTo>
                    <a:pt x="574014" y="95492"/>
                  </a:lnTo>
                  <a:lnTo>
                    <a:pt x="585287" y="89922"/>
                  </a:lnTo>
                  <a:lnTo>
                    <a:pt x="592051" y="84351"/>
                  </a:lnTo>
                  <a:lnTo>
                    <a:pt x="593112" y="85412"/>
                  </a:lnTo>
                  <a:lnTo>
                    <a:pt x="595367" y="83158"/>
                  </a:lnTo>
                  <a:lnTo>
                    <a:pt x="597622" y="85412"/>
                  </a:lnTo>
                  <a:lnTo>
                    <a:pt x="597622" y="84351"/>
                  </a:lnTo>
                  <a:lnTo>
                    <a:pt x="598815" y="83158"/>
                  </a:lnTo>
                  <a:lnTo>
                    <a:pt x="597622" y="79842"/>
                  </a:lnTo>
                  <a:lnTo>
                    <a:pt x="600937" y="75333"/>
                  </a:lnTo>
                  <a:lnTo>
                    <a:pt x="604385" y="77587"/>
                  </a:lnTo>
                  <a:lnTo>
                    <a:pt x="618975" y="105704"/>
                  </a:lnTo>
                  <a:lnTo>
                    <a:pt x="631309" y="82096"/>
                  </a:lnTo>
                  <a:lnTo>
                    <a:pt x="621229" y="55041"/>
                  </a:lnTo>
                  <a:lnTo>
                    <a:pt x="621229" y="40451"/>
                  </a:lnTo>
                  <a:lnTo>
                    <a:pt x="634757" y="25862"/>
                  </a:lnTo>
                  <a:lnTo>
                    <a:pt x="642582" y="4509"/>
                  </a:lnTo>
                  <a:lnTo>
                    <a:pt x="644837" y="5570"/>
                  </a:lnTo>
                  <a:lnTo>
                    <a:pt x="645898" y="5570"/>
                  </a:lnTo>
                  <a:lnTo>
                    <a:pt x="646959" y="4509"/>
                  </a:lnTo>
                  <a:lnTo>
                    <a:pt x="646959" y="2254"/>
                  </a:lnTo>
                  <a:lnTo>
                    <a:pt x="648020" y="2254"/>
                  </a:lnTo>
                  <a:lnTo>
                    <a:pt x="650275" y="9019"/>
                  </a:lnTo>
                  <a:lnTo>
                    <a:pt x="649081" y="18037"/>
                  </a:lnTo>
                  <a:lnTo>
                    <a:pt x="650275" y="23608"/>
                  </a:lnTo>
                  <a:lnTo>
                    <a:pt x="654784" y="22547"/>
                  </a:lnTo>
                  <a:lnTo>
                    <a:pt x="654784" y="11273"/>
                  </a:lnTo>
                  <a:lnTo>
                    <a:pt x="709957" y="0"/>
                  </a:lnTo>
                  <a:lnTo>
                    <a:pt x="734759" y="7825"/>
                  </a:lnTo>
                  <a:lnTo>
                    <a:pt x="734759" y="11141"/>
                  </a:lnTo>
                  <a:lnTo>
                    <a:pt x="756112" y="16711"/>
                  </a:lnTo>
                  <a:lnTo>
                    <a:pt x="753857" y="17904"/>
                  </a:lnTo>
                  <a:lnTo>
                    <a:pt x="755051" y="20159"/>
                  </a:lnTo>
                  <a:lnTo>
                    <a:pt x="758367" y="17904"/>
                  </a:lnTo>
                  <a:lnTo>
                    <a:pt x="766192" y="17904"/>
                  </a:lnTo>
                  <a:lnTo>
                    <a:pt x="775210" y="34748"/>
                  </a:lnTo>
                  <a:lnTo>
                    <a:pt x="760621" y="31300"/>
                  </a:lnTo>
                  <a:lnTo>
                    <a:pt x="757305" y="43634"/>
                  </a:lnTo>
                  <a:lnTo>
                    <a:pt x="762876" y="53714"/>
                  </a:lnTo>
                  <a:lnTo>
                    <a:pt x="767385" y="54775"/>
                  </a:lnTo>
                  <a:lnTo>
                    <a:pt x="767385" y="51459"/>
                  </a:lnTo>
                  <a:lnTo>
                    <a:pt x="768446" y="43634"/>
                  </a:lnTo>
                  <a:lnTo>
                    <a:pt x="779719" y="43634"/>
                  </a:lnTo>
                  <a:lnTo>
                    <a:pt x="781974" y="48144"/>
                  </a:lnTo>
                  <a:lnTo>
                    <a:pt x="786484" y="46950"/>
                  </a:lnTo>
                  <a:lnTo>
                    <a:pt x="780913" y="35677"/>
                  </a:lnTo>
                  <a:lnTo>
                    <a:pt x="776404" y="18833"/>
                  </a:lnTo>
                  <a:lnTo>
                    <a:pt x="788738" y="18833"/>
                  </a:lnTo>
                  <a:lnTo>
                    <a:pt x="793248" y="59285"/>
                  </a:lnTo>
                  <a:lnTo>
                    <a:pt x="792187" y="58223"/>
                  </a:lnTo>
                  <a:lnTo>
                    <a:pt x="789932" y="59285"/>
                  </a:lnTo>
                  <a:lnTo>
                    <a:pt x="793380" y="66048"/>
                  </a:lnTo>
                  <a:lnTo>
                    <a:pt x="797889" y="113264"/>
                  </a:lnTo>
                  <a:lnTo>
                    <a:pt x="811418" y="415921"/>
                  </a:lnTo>
                  <a:lnTo>
                    <a:pt x="752929" y="495763"/>
                  </a:lnTo>
                  <a:lnTo>
                    <a:pt x="715793" y="542978"/>
                  </a:lnTo>
                  <a:lnTo>
                    <a:pt x="664068" y="608232"/>
                  </a:lnTo>
                  <a:lnTo>
                    <a:pt x="657304" y="614996"/>
                  </a:lnTo>
                  <a:lnTo>
                    <a:pt x="422155" y="688206"/>
                  </a:lnTo>
                  <a:lnTo>
                    <a:pt x="409820" y="692715"/>
                  </a:lnTo>
                  <a:lnTo>
                    <a:pt x="340058" y="714069"/>
                  </a:lnTo>
                  <a:lnTo>
                    <a:pt x="335549" y="700540"/>
                  </a:lnTo>
                  <a:lnTo>
                    <a:pt x="327724" y="705050"/>
                  </a:lnTo>
                  <a:lnTo>
                    <a:pt x="316450" y="690461"/>
                  </a:lnTo>
                  <a:lnTo>
                    <a:pt x="308625" y="696031"/>
                  </a:lnTo>
                  <a:lnTo>
                    <a:pt x="313135" y="702795"/>
                  </a:lnTo>
                  <a:lnTo>
                    <a:pt x="315389" y="701602"/>
                  </a:lnTo>
                  <a:lnTo>
                    <a:pt x="316450" y="702795"/>
                  </a:lnTo>
                  <a:lnTo>
                    <a:pt x="309686" y="708365"/>
                  </a:lnTo>
                  <a:lnTo>
                    <a:pt x="309686" y="712875"/>
                  </a:lnTo>
                  <a:lnTo>
                    <a:pt x="316450" y="721894"/>
                  </a:lnTo>
                  <a:lnTo>
                    <a:pt x="194963" y="761284"/>
                  </a:lnTo>
                  <a:lnTo>
                    <a:pt x="130771" y="782637"/>
                  </a:lnTo>
                  <a:cubicBezTo>
                    <a:pt x="131302" y="787544"/>
                    <a:pt x="129180" y="783831"/>
                    <a:pt x="129710" y="790462"/>
                  </a:cubicBezTo>
                  <a:lnTo>
                    <a:pt x="130771" y="790462"/>
                  </a:lnTo>
                  <a:lnTo>
                    <a:pt x="130771" y="792717"/>
                  </a:lnTo>
                  <a:lnTo>
                    <a:pt x="129710" y="793911"/>
                  </a:lnTo>
                  <a:lnTo>
                    <a:pt x="129710" y="797226"/>
                  </a:lnTo>
                  <a:lnTo>
                    <a:pt x="128649" y="799481"/>
                  </a:lnTo>
                  <a:lnTo>
                    <a:pt x="128649" y="802797"/>
                  </a:lnTo>
                  <a:lnTo>
                    <a:pt x="129710" y="803858"/>
                  </a:lnTo>
                  <a:lnTo>
                    <a:pt x="129710" y="808367"/>
                  </a:lnTo>
                  <a:lnTo>
                    <a:pt x="130771" y="809561"/>
                  </a:lnTo>
                  <a:lnTo>
                    <a:pt x="133026" y="810622"/>
                  </a:lnTo>
                  <a:lnTo>
                    <a:pt x="133026" y="815131"/>
                  </a:lnTo>
                  <a:lnTo>
                    <a:pt x="134087" y="816192"/>
                  </a:lnTo>
                  <a:lnTo>
                    <a:pt x="134087" y="822956"/>
                  </a:lnTo>
                  <a:lnTo>
                    <a:pt x="133026" y="824017"/>
                  </a:lnTo>
                  <a:lnTo>
                    <a:pt x="131965" y="825211"/>
                  </a:lnTo>
                  <a:lnTo>
                    <a:pt x="131965" y="826272"/>
                  </a:lnTo>
                  <a:lnTo>
                    <a:pt x="129710" y="826272"/>
                  </a:lnTo>
                  <a:lnTo>
                    <a:pt x="128649" y="827465"/>
                  </a:lnTo>
                  <a:lnTo>
                    <a:pt x="127455" y="827465"/>
                  </a:lnTo>
                  <a:lnTo>
                    <a:pt x="125201" y="828527"/>
                  </a:lnTo>
                  <a:lnTo>
                    <a:pt x="122946" y="828527"/>
                  </a:lnTo>
                  <a:lnTo>
                    <a:pt x="121885" y="829720"/>
                  </a:lnTo>
                  <a:lnTo>
                    <a:pt x="119630" y="829720"/>
                  </a:lnTo>
                  <a:lnTo>
                    <a:pt x="118569" y="828527"/>
                  </a:lnTo>
                  <a:lnTo>
                    <a:pt x="116315" y="828527"/>
                  </a:lnTo>
                  <a:lnTo>
                    <a:pt x="116315" y="827465"/>
                  </a:lnTo>
                  <a:lnTo>
                    <a:pt x="115121" y="825211"/>
                  </a:lnTo>
                  <a:lnTo>
                    <a:pt x="114060" y="822956"/>
                  </a:lnTo>
                  <a:lnTo>
                    <a:pt x="112999" y="820701"/>
                  </a:lnTo>
                  <a:lnTo>
                    <a:pt x="111805" y="820701"/>
                  </a:lnTo>
                  <a:lnTo>
                    <a:pt x="110744" y="821895"/>
                  </a:lnTo>
                  <a:lnTo>
                    <a:pt x="108490" y="821895"/>
                  </a:lnTo>
                  <a:lnTo>
                    <a:pt x="107296" y="820701"/>
                  </a:lnTo>
                  <a:lnTo>
                    <a:pt x="106235" y="820701"/>
                  </a:lnTo>
                  <a:cubicBezTo>
                    <a:pt x="99471" y="820171"/>
                    <a:pt x="104113" y="822293"/>
                    <a:pt x="97216" y="821895"/>
                  </a:cubicBezTo>
                  <a:lnTo>
                    <a:pt x="97216" y="820701"/>
                  </a:lnTo>
                  <a:lnTo>
                    <a:pt x="96023" y="820701"/>
                  </a:lnTo>
                  <a:lnTo>
                    <a:pt x="96023" y="819640"/>
                  </a:lnTo>
                  <a:lnTo>
                    <a:pt x="93768" y="819640"/>
                  </a:lnTo>
                  <a:lnTo>
                    <a:pt x="93768" y="818447"/>
                  </a:lnTo>
                  <a:lnTo>
                    <a:pt x="92707" y="818447"/>
                  </a:lnTo>
                  <a:lnTo>
                    <a:pt x="91513" y="817386"/>
                  </a:lnTo>
                  <a:lnTo>
                    <a:pt x="91513" y="816192"/>
                  </a:lnTo>
                  <a:lnTo>
                    <a:pt x="89259" y="811683"/>
                  </a:lnTo>
                  <a:lnTo>
                    <a:pt x="88065" y="810622"/>
                  </a:lnTo>
                  <a:lnTo>
                    <a:pt x="86871" y="810622"/>
                  </a:lnTo>
                  <a:lnTo>
                    <a:pt x="85810" y="809561"/>
                  </a:lnTo>
                  <a:lnTo>
                    <a:pt x="84749" y="809561"/>
                  </a:lnTo>
                  <a:lnTo>
                    <a:pt x="84749" y="808367"/>
                  </a:lnTo>
                  <a:lnTo>
                    <a:pt x="82494" y="807306"/>
                  </a:lnTo>
                  <a:lnTo>
                    <a:pt x="80240" y="802797"/>
                  </a:lnTo>
                  <a:lnTo>
                    <a:pt x="79046" y="802797"/>
                  </a:lnTo>
                  <a:lnTo>
                    <a:pt x="74537" y="800542"/>
                  </a:lnTo>
                  <a:lnTo>
                    <a:pt x="74537" y="798287"/>
                  </a:lnTo>
                  <a:lnTo>
                    <a:pt x="73476" y="797226"/>
                  </a:lnTo>
                  <a:lnTo>
                    <a:pt x="72282" y="796033"/>
                  </a:lnTo>
                  <a:lnTo>
                    <a:pt x="68966" y="796033"/>
                  </a:lnTo>
                  <a:lnTo>
                    <a:pt x="68966" y="794971"/>
                  </a:lnTo>
                  <a:lnTo>
                    <a:pt x="64457" y="794971"/>
                  </a:lnTo>
                  <a:lnTo>
                    <a:pt x="64457" y="793911"/>
                  </a:lnTo>
                  <a:lnTo>
                    <a:pt x="61141" y="792717"/>
                  </a:lnTo>
                  <a:lnTo>
                    <a:pt x="59948" y="790462"/>
                  </a:lnTo>
                  <a:lnTo>
                    <a:pt x="58754" y="789401"/>
                  </a:lnTo>
                  <a:lnTo>
                    <a:pt x="56499" y="789401"/>
                  </a:lnTo>
                  <a:lnTo>
                    <a:pt x="51990" y="787146"/>
                  </a:lnTo>
                  <a:cubicBezTo>
                    <a:pt x="46420" y="786881"/>
                    <a:pt x="46685" y="788075"/>
                    <a:pt x="40717" y="784892"/>
                  </a:cubicBezTo>
                  <a:lnTo>
                    <a:pt x="39523" y="782637"/>
                  </a:lnTo>
                  <a:lnTo>
                    <a:pt x="38462" y="781576"/>
                  </a:lnTo>
                  <a:lnTo>
                    <a:pt x="38462" y="778128"/>
                  </a:lnTo>
                  <a:lnTo>
                    <a:pt x="39523" y="775873"/>
                  </a:lnTo>
                  <a:lnTo>
                    <a:pt x="39523" y="774812"/>
                  </a:lnTo>
                  <a:lnTo>
                    <a:pt x="42839" y="771496"/>
                  </a:lnTo>
                  <a:lnTo>
                    <a:pt x="42839" y="766987"/>
                  </a:lnTo>
                  <a:lnTo>
                    <a:pt x="40584" y="757969"/>
                  </a:lnTo>
                  <a:lnTo>
                    <a:pt x="37136" y="754653"/>
                  </a:lnTo>
                  <a:lnTo>
                    <a:pt x="36075" y="754653"/>
                  </a:lnTo>
                  <a:lnTo>
                    <a:pt x="33820" y="753592"/>
                  </a:lnTo>
                  <a:lnTo>
                    <a:pt x="32759" y="752398"/>
                  </a:lnTo>
                  <a:lnTo>
                    <a:pt x="30504" y="751337"/>
                  </a:lnTo>
                  <a:lnTo>
                    <a:pt x="27189" y="747889"/>
                  </a:lnTo>
                  <a:lnTo>
                    <a:pt x="27189" y="745634"/>
                  </a:lnTo>
                  <a:lnTo>
                    <a:pt x="26128" y="743379"/>
                  </a:lnTo>
                  <a:lnTo>
                    <a:pt x="23873" y="737809"/>
                  </a:lnTo>
                  <a:lnTo>
                    <a:pt x="22679" y="733300"/>
                  </a:lnTo>
                  <a:lnTo>
                    <a:pt x="22679" y="731045"/>
                  </a:lnTo>
                  <a:cubicBezTo>
                    <a:pt x="22282" y="726536"/>
                    <a:pt x="25199" y="722292"/>
                    <a:pt x="27189" y="718710"/>
                  </a:cubicBezTo>
                  <a:cubicBezTo>
                    <a:pt x="27852" y="710488"/>
                    <a:pt x="25332" y="709825"/>
                    <a:pt x="20425" y="701867"/>
                  </a:cubicBezTo>
                  <a:lnTo>
                    <a:pt x="18170" y="699612"/>
                  </a:lnTo>
                  <a:lnTo>
                    <a:pt x="15915" y="698551"/>
                  </a:lnTo>
                  <a:lnTo>
                    <a:pt x="14722" y="698551"/>
                  </a:lnTo>
                  <a:lnTo>
                    <a:pt x="13661" y="697490"/>
                  </a:lnTo>
                  <a:lnTo>
                    <a:pt x="12600" y="695235"/>
                  </a:lnTo>
                  <a:lnTo>
                    <a:pt x="11406" y="691787"/>
                  </a:lnTo>
                  <a:lnTo>
                    <a:pt x="10212" y="690726"/>
                  </a:lnTo>
                  <a:lnTo>
                    <a:pt x="9151" y="688471"/>
                  </a:lnTo>
                  <a:lnTo>
                    <a:pt x="9151" y="687410"/>
                  </a:lnTo>
                  <a:lnTo>
                    <a:pt x="10212" y="686217"/>
                  </a:lnTo>
                  <a:lnTo>
                    <a:pt x="11406" y="685156"/>
                  </a:lnTo>
                  <a:lnTo>
                    <a:pt x="11406" y="683962"/>
                  </a:lnTo>
                  <a:lnTo>
                    <a:pt x="12600" y="677198"/>
                  </a:lnTo>
                  <a:lnTo>
                    <a:pt x="13661" y="672689"/>
                  </a:lnTo>
                  <a:lnTo>
                    <a:pt x="13661" y="668179"/>
                  </a:lnTo>
                  <a:lnTo>
                    <a:pt x="12600" y="667118"/>
                  </a:lnTo>
                  <a:lnTo>
                    <a:pt x="11406" y="664864"/>
                  </a:lnTo>
                  <a:lnTo>
                    <a:pt x="10212" y="663670"/>
                  </a:lnTo>
                  <a:lnTo>
                    <a:pt x="10212" y="660354"/>
                  </a:lnTo>
                  <a:lnTo>
                    <a:pt x="7958" y="655845"/>
                  </a:lnTo>
                  <a:lnTo>
                    <a:pt x="7958" y="651336"/>
                  </a:lnTo>
                  <a:lnTo>
                    <a:pt x="9019" y="650142"/>
                  </a:lnTo>
                  <a:lnTo>
                    <a:pt x="9019" y="645633"/>
                  </a:lnTo>
                  <a:lnTo>
                    <a:pt x="7958" y="644571"/>
                  </a:lnTo>
                  <a:lnTo>
                    <a:pt x="7958" y="643378"/>
                  </a:lnTo>
                  <a:lnTo>
                    <a:pt x="6764" y="642317"/>
                  </a:lnTo>
                  <a:lnTo>
                    <a:pt x="2255" y="635553"/>
                  </a:lnTo>
                  <a:lnTo>
                    <a:pt x="0" y="631044"/>
                  </a:lnTo>
                  <a:lnTo>
                    <a:pt x="0" y="627595"/>
                  </a:lnTo>
                  <a:lnTo>
                    <a:pt x="1061" y="626534"/>
                  </a:lnTo>
                  <a:lnTo>
                    <a:pt x="4510" y="616454"/>
                  </a:lnTo>
                  <a:lnTo>
                    <a:pt x="4510" y="613139"/>
                  </a:lnTo>
                  <a:lnTo>
                    <a:pt x="5570" y="610884"/>
                  </a:lnTo>
                  <a:lnTo>
                    <a:pt x="6631" y="609691"/>
                  </a:lnTo>
                  <a:lnTo>
                    <a:pt x="7825" y="608629"/>
                  </a:lnTo>
                  <a:lnTo>
                    <a:pt x="7825" y="606375"/>
                  </a:lnTo>
                  <a:lnTo>
                    <a:pt x="8886" y="605314"/>
                  </a:lnTo>
                  <a:lnTo>
                    <a:pt x="7825" y="603059"/>
                  </a:lnTo>
                  <a:lnTo>
                    <a:pt x="7825" y="597489"/>
                  </a:lnTo>
                  <a:lnTo>
                    <a:pt x="8886" y="594040"/>
                  </a:lnTo>
                  <a:lnTo>
                    <a:pt x="9947" y="591786"/>
                  </a:lnTo>
                  <a:lnTo>
                    <a:pt x="9947" y="586215"/>
                  </a:lnTo>
                  <a:lnTo>
                    <a:pt x="11141" y="581706"/>
                  </a:lnTo>
                  <a:lnTo>
                    <a:pt x="11141" y="579451"/>
                  </a:lnTo>
                  <a:lnTo>
                    <a:pt x="9947" y="577197"/>
                  </a:lnTo>
                  <a:lnTo>
                    <a:pt x="9947" y="561414"/>
                  </a:lnTo>
                  <a:lnTo>
                    <a:pt x="13395" y="554650"/>
                  </a:lnTo>
                  <a:lnTo>
                    <a:pt x="13395" y="549080"/>
                  </a:lnTo>
                  <a:lnTo>
                    <a:pt x="14457" y="549080"/>
                  </a:lnTo>
                  <a:lnTo>
                    <a:pt x="14457" y="547886"/>
                  </a:lnTo>
                  <a:lnTo>
                    <a:pt x="15650" y="547886"/>
                  </a:lnTo>
                  <a:lnTo>
                    <a:pt x="16844" y="546825"/>
                  </a:lnTo>
                  <a:lnTo>
                    <a:pt x="17905" y="546825"/>
                  </a:lnTo>
                  <a:lnTo>
                    <a:pt x="17905" y="545631"/>
                  </a:lnTo>
                  <a:lnTo>
                    <a:pt x="19098" y="543377"/>
                  </a:lnTo>
                  <a:lnTo>
                    <a:pt x="20292" y="540061"/>
                  </a:lnTo>
                  <a:lnTo>
                    <a:pt x="21353" y="539000"/>
                  </a:lnTo>
                  <a:lnTo>
                    <a:pt x="21353" y="537806"/>
                  </a:lnTo>
                  <a:lnTo>
                    <a:pt x="22414" y="536745"/>
                  </a:lnTo>
                  <a:lnTo>
                    <a:pt x="22414" y="534490"/>
                  </a:lnTo>
                  <a:lnTo>
                    <a:pt x="23608" y="533297"/>
                  </a:lnTo>
                  <a:lnTo>
                    <a:pt x="26924" y="526533"/>
                  </a:lnTo>
                  <a:lnTo>
                    <a:pt x="28117" y="525339"/>
                  </a:lnTo>
                  <a:lnTo>
                    <a:pt x="28117" y="524278"/>
                  </a:lnTo>
                  <a:lnTo>
                    <a:pt x="29178" y="523084"/>
                  </a:lnTo>
                  <a:lnTo>
                    <a:pt x="29178" y="518575"/>
                  </a:lnTo>
                  <a:lnTo>
                    <a:pt x="30239" y="516320"/>
                  </a:lnTo>
                  <a:lnTo>
                    <a:pt x="30239" y="515127"/>
                  </a:lnTo>
                  <a:lnTo>
                    <a:pt x="31300" y="512872"/>
                  </a:lnTo>
                  <a:lnTo>
                    <a:pt x="31300" y="504914"/>
                  </a:lnTo>
                  <a:lnTo>
                    <a:pt x="30239" y="503853"/>
                  </a:lnTo>
                  <a:lnTo>
                    <a:pt x="30239" y="501599"/>
                  </a:lnTo>
                  <a:lnTo>
                    <a:pt x="29178" y="500538"/>
                  </a:lnTo>
                  <a:lnTo>
                    <a:pt x="25862" y="498283"/>
                  </a:lnTo>
                  <a:lnTo>
                    <a:pt x="21353" y="496028"/>
                  </a:lnTo>
                  <a:lnTo>
                    <a:pt x="20292" y="494835"/>
                  </a:lnTo>
                  <a:lnTo>
                    <a:pt x="20292" y="492580"/>
                  </a:lnTo>
                  <a:cubicBezTo>
                    <a:pt x="14987" y="482500"/>
                    <a:pt x="18833" y="475736"/>
                    <a:pt x="13528" y="464463"/>
                  </a:cubicBezTo>
                  <a:lnTo>
                    <a:pt x="12467" y="462208"/>
                  </a:lnTo>
                  <a:lnTo>
                    <a:pt x="10212" y="459954"/>
                  </a:lnTo>
                  <a:lnTo>
                    <a:pt x="7958" y="455444"/>
                  </a:lnTo>
                  <a:lnTo>
                    <a:pt x="7958" y="453189"/>
                  </a:lnTo>
                  <a:lnTo>
                    <a:pt x="9019" y="452129"/>
                  </a:lnTo>
                  <a:lnTo>
                    <a:pt x="9019" y="447619"/>
                  </a:lnTo>
                  <a:lnTo>
                    <a:pt x="7958" y="446425"/>
                  </a:lnTo>
                  <a:lnTo>
                    <a:pt x="9019" y="437407"/>
                  </a:lnTo>
                  <a:lnTo>
                    <a:pt x="10080" y="436346"/>
                  </a:lnTo>
                  <a:lnTo>
                    <a:pt x="10080" y="435152"/>
                  </a:lnTo>
                  <a:lnTo>
                    <a:pt x="11273" y="435152"/>
                  </a:lnTo>
                  <a:lnTo>
                    <a:pt x="11273" y="432897"/>
                  </a:lnTo>
                  <a:lnTo>
                    <a:pt x="12467" y="432897"/>
                  </a:lnTo>
                  <a:lnTo>
                    <a:pt x="12467" y="431837"/>
                  </a:lnTo>
                  <a:lnTo>
                    <a:pt x="13528" y="426266"/>
                  </a:lnTo>
                  <a:lnTo>
                    <a:pt x="13528" y="418308"/>
                  </a:lnTo>
                  <a:lnTo>
                    <a:pt x="14589" y="416054"/>
                  </a:lnTo>
                  <a:lnTo>
                    <a:pt x="14589" y="410350"/>
                  </a:lnTo>
                  <a:lnTo>
                    <a:pt x="16844" y="408096"/>
                  </a:lnTo>
                  <a:lnTo>
                    <a:pt x="16844" y="405841"/>
                  </a:lnTo>
                  <a:lnTo>
                    <a:pt x="17905" y="405841"/>
                  </a:lnTo>
                  <a:lnTo>
                    <a:pt x="17905" y="404648"/>
                  </a:lnTo>
                  <a:lnTo>
                    <a:pt x="20160" y="402393"/>
                  </a:lnTo>
                  <a:lnTo>
                    <a:pt x="21220" y="401332"/>
                  </a:lnTo>
                  <a:lnTo>
                    <a:pt x="23475" y="400271"/>
                  </a:lnTo>
                  <a:lnTo>
                    <a:pt x="26791" y="399077"/>
                  </a:lnTo>
                  <a:lnTo>
                    <a:pt x="27985" y="398016"/>
                  </a:lnTo>
                  <a:lnTo>
                    <a:pt x="30239" y="396823"/>
                  </a:lnTo>
                  <a:lnTo>
                    <a:pt x="30239" y="395762"/>
                  </a:lnTo>
                  <a:lnTo>
                    <a:pt x="31300" y="393507"/>
                  </a:lnTo>
                  <a:lnTo>
                    <a:pt x="33555" y="391252"/>
                  </a:lnTo>
                  <a:lnTo>
                    <a:pt x="33555" y="390058"/>
                  </a:lnTo>
                  <a:lnTo>
                    <a:pt x="34616" y="387804"/>
                  </a:lnTo>
                  <a:lnTo>
                    <a:pt x="39125" y="385549"/>
                  </a:lnTo>
                  <a:lnTo>
                    <a:pt x="40319" y="384355"/>
                  </a:lnTo>
                  <a:lnTo>
                    <a:pt x="45889" y="384355"/>
                  </a:lnTo>
                  <a:lnTo>
                    <a:pt x="45889" y="385549"/>
                  </a:lnTo>
                  <a:lnTo>
                    <a:pt x="46950" y="385549"/>
                  </a:lnTo>
                  <a:lnTo>
                    <a:pt x="46950" y="386610"/>
                  </a:lnTo>
                  <a:lnTo>
                    <a:pt x="49205" y="386610"/>
                  </a:lnTo>
                  <a:lnTo>
                    <a:pt x="49205" y="387804"/>
                  </a:lnTo>
                  <a:lnTo>
                    <a:pt x="50266" y="386610"/>
                  </a:lnTo>
                  <a:lnTo>
                    <a:pt x="54775" y="383295"/>
                  </a:lnTo>
                  <a:lnTo>
                    <a:pt x="55969" y="382101"/>
                  </a:lnTo>
                  <a:lnTo>
                    <a:pt x="55969" y="377592"/>
                  </a:lnTo>
                  <a:lnTo>
                    <a:pt x="54775" y="376398"/>
                  </a:lnTo>
                  <a:lnTo>
                    <a:pt x="53714" y="374143"/>
                  </a:lnTo>
                  <a:lnTo>
                    <a:pt x="53714" y="358361"/>
                  </a:lnTo>
                  <a:lnTo>
                    <a:pt x="54775" y="358361"/>
                  </a:lnTo>
                  <a:lnTo>
                    <a:pt x="54775" y="357299"/>
                  </a:lnTo>
                  <a:lnTo>
                    <a:pt x="55969" y="357299"/>
                  </a:lnTo>
                  <a:lnTo>
                    <a:pt x="55969" y="356106"/>
                  </a:lnTo>
                  <a:lnTo>
                    <a:pt x="57030" y="356106"/>
                  </a:lnTo>
                  <a:lnTo>
                    <a:pt x="59284" y="353851"/>
                  </a:lnTo>
                  <a:lnTo>
                    <a:pt x="60479" y="353851"/>
                  </a:lnTo>
                  <a:lnTo>
                    <a:pt x="60479" y="344833"/>
                  </a:lnTo>
                  <a:lnTo>
                    <a:pt x="61539" y="344833"/>
                  </a:lnTo>
                  <a:lnTo>
                    <a:pt x="61539" y="341517"/>
                  </a:lnTo>
                  <a:lnTo>
                    <a:pt x="62600" y="340323"/>
                  </a:lnTo>
                  <a:lnTo>
                    <a:pt x="62600" y="338068"/>
                  </a:lnTo>
                  <a:lnTo>
                    <a:pt x="63794" y="338068"/>
                  </a:lnTo>
                  <a:lnTo>
                    <a:pt x="63794" y="337007"/>
                  </a:lnTo>
                  <a:lnTo>
                    <a:pt x="64855" y="337007"/>
                  </a:lnTo>
                  <a:lnTo>
                    <a:pt x="65916" y="338068"/>
                  </a:lnTo>
                  <a:lnTo>
                    <a:pt x="65916" y="340323"/>
                  </a:lnTo>
                  <a:lnTo>
                    <a:pt x="67110" y="340323"/>
                  </a:lnTo>
                  <a:lnTo>
                    <a:pt x="67110" y="341517"/>
                  </a:lnTo>
                  <a:lnTo>
                    <a:pt x="68304" y="342578"/>
                  </a:lnTo>
                  <a:lnTo>
                    <a:pt x="68304" y="343771"/>
                  </a:lnTo>
                  <a:lnTo>
                    <a:pt x="69364" y="343771"/>
                  </a:lnTo>
                  <a:lnTo>
                    <a:pt x="69364" y="344833"/>
                  </a:lnTo>
                  <a:lnTo>
                    <a:pt x="73874" y="344833"/>
                  </a:lnTo>
                  <a:lnTo>
                    <a:pt x="77322" y="342578"/>
                  </a:lnTo>
                  <a:lnTo>
                    <a:pt x="78383" y="340323"/>
                  </a:lnTo>
                  <a:lnTo>
                    <a:pt x="80638" y="338068"/>
                  </a:lnTo>
                  <a:lnTo>
                    <a:pt x="81699" y="335814"/>
                  </a:lnTo>
                  <a:lnTo>
                    <a:pt x="82760" y="334753"/>
                  </a:lnTo>
                  <a:lnTo>
                    <a:pt x="85014" y="334753"/>
                  </a:lnTo>
                  <a:lnTo>
                    <a:pt x="86076" y="333559"/>
                  </a:lnTo>
                  <a:lnTo>
                    <a:pt x="87269" y="333559"/>
                  </a:lnTo>
                  <a:lnTo>
                    <a:pt x="88463" y="332498"/>
                  </a:lnTo>
                  <a:lnTo>
                    <a:pt x="88463" y="331437"/>
                  </a:lnTo>
                  <a:lnTo>
                    <a:pt x="89524" y="331437"/>
                  </a:lnTo>
                  <a:lnTo>
                    <a:pt x="89524" y="330243"/>
                  </a:lnTo>
                  <a:lnTo>
                    <a:pt x="90585" y="330243"/>
                  </a:lnTo>
                  <a:lnTo>
                    <a:pt x="96288" y="329182"/>
                  </a:lnTo>
                  <a:lnTo>
                    <a:pt x="99603" y="329182"/>
                  </a:lnTo>
                  <a:lnTo>
                    <a:pt x="99603" y="327989"/>
                  </a:lnTo>
                  <a:lnTo>
                    <a:pt x="100665" y="327989"/>
                  </a:lnTo>
                  <a:lnTo>
                    <a:pt x="101726" y="325734"/>
                  </a:lnTo>
                  <a:lnTo>
                    <a:pt x="101726" y="322418"/>
                  </a:lnTo>
                </a:path>
              </a:pathLst>
            </a:custGeom>
            <a:noFill/>
            <a:ln w="3315" cap="flat">
              <a:solidFill>
                <a:schemeClr val="bg1">
                  <a:lumMod val="65000"/>
                </a:schemeClr>
              </a:solidFill>
              <a:prstDash val="solid"/>
              <a:miter/>
            </a:ln>
          </p:spPr>
          <p:txBody>
            <a:bodyPr rtlCol="0" anchor="ctr"/>
            <a:lstStyle/>
            <a:p>
              <a:endParaRPr lang="en-FI" sz="816"/>
            </a:p>
          </p:txBody>
        </p:sp>
        <p:sp>
          <p:nvSpPr>
            <p:cNvPr id="996" name="Freeform: Shape 995">
              <a:extLst>
                <a:ext uri="{FF2B5EF4-FFF2-40B4-BE49-F238E27FC236}">
                  <a16:creationId xmlns:a16="http://schemas.microsoft.com/office/drawing/2014/main" id="{418F102D-0C36-C55B-FA34-251FE7A2FED9}"/>
                </a:ext>
              </a:extLst>
            </p:cNvPr>
            <p:cNvSpPr/>
            <p:nvPr/>
          </p:nvSpPr>
          <p:spPr>
            <a:xfrm>
              <a:off x="4744626" y="4632484"/>
              <a:ext cx="691389" cy="780249"/>
            </a:xfrm>
            <a:custGeom>
              <a:avLst/>
              <a:gdLst>
                <a:gd name="connsiteX0" fmla="*/ 23210 w 691389"/>
                <a:gd name="connsiteY0" fmla="*/ 12334 h 780249"/>
                <a:gd name="connsiteX1" fmla="*/ 27719 w 691389"/>
                <a:gd name="connsiteY1" fmla="*/ 11273 h 780249"/>
                <a:gd name="connsiteX2" fmla="*/ 26658 w 691389"/>
                <a:gd name="connsiteY2" fmla="*/ 9019 h 780249"/>
                <a:gd name="connsiteX3" fmla="*/ 28913 w 691389"/>
                <a:gd name="connsiteY3" fmla="*/ 9019 h 780249"/>
                <a:gd name="connsiteX4" fmla="*/ 29974 w 691389"/>
                <a:gd name="connsiteY4" fmla="*/ 11273 h 780249"/>
                <a:gd name="connsiteX5" fmla="*/ 78383 w 691389"/>
                <a:gd name="connsiteY5" fmla="*/ 11273 h 780249"/>
                <a:gd name="connsiteX6" fmla="*/ 85147 w 691389"/>
                <a:gd name="connsiteY6" fmla="*/ 1194 h 780249"/>
                <a:gd name="connsiteX7" fmla="*/ 86208 w 691389"/>
                <a:gd name="connsiteY7" fmla="*/ 1194 h 780249"/>
                <a:gd name="connsiteX8" fmla="*/ 86208 w 691389"/>
                <a:gd name="connsiteY8" fmla="*/ 3448 h 780249"/>
                <a:gd name="connsiteX9" fmla="*/ 87269 w 691389"/>
                <a:gd name="connsiteY9" fmla="*/ 3448 h 780249"/>
                <a:gd name="connsiteX10" fmla="*/ 82760 w 691389"/>
                <a:gd name="connsiteY10" fmla="*/ 11273 h 780249"/>
                <a:gd name="connsiteX11" fmla="*/ 146952 w 691389"/>
                <a:gd name="connsiteY11" fmla="*/ 11273 h 780249"/>
                <a:gd name="connsiteX12" fmla="*/ 144697 w 691389"/>
                <a:gd name="connsiteY12" fmla="*/ 10079 h 780249"/>
                <a:gd name="connsiteX13" fmla="*/ 142443 w 691389"/>
                <a:gd name="connsiteY13" fmla="*/ 5570 h 780249"/>
                <a:gd name="connsiteX14" fmla="*/ 150268 w 691389"/>
                <a:gd name="connsiteY14" fmla="*/ 0 h 780249"/>
                <a:gd name="connsiteX15" fmla="*/ 157031 w 691389"/>
                <a:gd name="connsiteY15" fmla="*/ 11273 h 780249"/>
                <a:gd name="connsiteX16" fmla="*/ 157031 w 691389"/>
                <a:gd name="connsiteY16" fmla="*/ 13528 h 780249"/>
                <a:gd name="connsiteX17" fmla="*/ 172814 w 691389"/>
                <a:gd name="connsiteY17" fmla="*/ 15783 h 780249"/>
                <a:gd name="connsiteX18" fmla="*/ 172814 w 691389"/>
                <a:gd name="connsiteY18" fmla="*/ 14589 h 780249"/>
                <a:gd name="connsiteX19" fmla="*/ 176130 w 691389"/>
                <a:gd name="connsiteY19" fmla="*/ 16844 h 780249"/>
                <a:gd name="connsiteX20" fmla="*/ 177191 w 691389"/>
                <a:gd name="connsiteY20" fmla="*/ 15783 h 780249"/>
                <a:gd name="connsiteX21" fmla="*/ 178252 w 691389"/>
                <a:gd name="connsiteY21" fmla="*/ 18037 h 780249"/>
                <a:gd name="connsiteX22" fmla="*/ 179446 w 691389"/>
                <a:gd name="connsiteY22" fmla="*/ 18037 h 780249"/>
                <a:gd name="connsiteX23" fmla="*/ 181700 w 691389"/>
                <a:gd name="connsiteY23" fmla="*/ 9019 h 780249"/>
                <a:gd name="connsiteX24" fmla="*/ 185016 w 691389"/>
                <a:gd name="connsiteY24" fmla="*/ 9019 h 780249"/>
                <a:gd name="connsiteX25" fmla="*/ 187271 w 691389"/>
                <a:gd name="connsiteY25" fmla="*/ 11273 h 780249"/>
                <a:gd name="connsiteX26" fmla="*/ 183955 w 691389"/>
                <a:gd name="connsiteY26" fmla="*/ 13528 h 780249"/>
                <a:gd name="connsiteX27" fmla="*/ 186210 w 691389"/>
                <a:gd name="connsiteY27" fmla="*/ 15783 h 780249"/>
                <a:gd name="connsiteX28" fmla="*/ 189658 w 691389"/>
                <a:gd name="connsiteY28" fmla="*/ 12334 h 780249"/>
                <a:gd name="connsiteX29" fmla="*/ 242577 w 691389"/>
                <a:gd name="connsiteY29" fmla="*/ 12334 h 780249"/>
                <a:gd name="connsiteX30" fmla="*/ 265124 w 691389"/>
                <a:gd name="connsiteY30" fmla="*/ 39391 h 780249"/>
                <a:gd name="connsiteX31" fmla="*/ 402393 w 691389"/>
                <a:gd name="connsiteY31" fmla="*/ 72017 h 780249"/>
                <a:gd name="connsiteX32" fmla="*/ 500273 w 691389"/>
                <a:gd name="connsiteY32" fmla="*/ 96818 h 780249"/>
                <a:gd name="connsiteX33" fmla="*/ 555446 w 691389"/>
                <a:gd name="connsiteY33" fmla="*/ 110347 h 780249"/>
                <a:gd name="connsiteX34" fmla="*/ 558762 w 691389"/>
                <a:gd name="connsiteY34" fmla="*/ 104776 h 780249"/>
                <a:gd name="connsiteX35" fmla="*/ 562077 w 691389"/>
                <a:gd name="connsiteY35" fmla="*/ 105970 h 780249"/>
                <a:gd name="connsiteX36" fmla="*/ 561016 w 691389"/>
                <a:gd name="connsiteY36" fmla="*/ 111540 h 780249"/>
                <a:gd name="connsiteX37" fmla="*/ 634094 w 691389"/>
                <a:gd name="connsiteY37" fmla="*/ 130639 h 780249"/>
                <a:gd name="connsiteX38" fmla="*/ 641919 w 691389"/>
                <a:gd name="connsiteY38" fmla="*/ 164459 h 780249"/>
                <a:gd name="connsiteX39" fmla="*/ 650938 w 691389"/>
                <a:gd name="connsiteY39" fmla="*/ 211674 h 780249"/>
                <a:gd name="connsiteX40" fmla="*/ 653193 w 691389"/>
                <a:gd name="connsiteY40" fmla="*/ 210613 h 780249"/>
                <a:gd name="connsiteX41" fmla="*/ 654386 w 691389"/>
                <a:gd name="connsiteY41" fmla="*/ 209420 h 780249"/>
                <a:gd name="connsiteX42" fmla="*/ 655447 w 691389"/>
                <a:gd name="connsiteY42" fmla="*/ 204910 h 780249"/>
                <a:gd name="connsiteX43" fmla="*/ 658896 w 691389"/>
                <a:gd name="connsiteY43" fmla="*/ 206104 h 780249"/>
                <a:gd name="connsiteX44" fmla="*/ 658896 w 691389"/>
                <a:gd name="connsiteY44" fmla="*/ 208358 h 780249"/>
                <a:gd name="connsiteX45" fmla="*/ 656641 w 691389"/>
                <a:gd name="connsiteY45" fmla="*/ 211674 h 780249"/>
                <a:gd name="connsiteX46" fmla="*/ 655580 w 691389"/>
                <a:gd name="connsiteY46" fmla="*/ 225202 h 780249"/>
                <a:gd name="connsiteX47" fmla="*/ 655580 w 691389"/>
                <a:gd name="connsiteY47" fmla="*/ 226396 h 780249"/>
                <a:gd name="connsiteX48" fmla="*/ 654519 w 691389"/>
                <a:gd name="connsiteY48" fmla="*/ 226396 h 780249"/>
                <a:gd name="connsiteX49" fmla="*/ 655580 w 691389"/>
                <a:gd name="connsiteY49" fmla="*/ 230905 h 780249"/>
                <a:gd name="connsiteX50" fmla="*/ 667914 w 691389"/>
                <a:gd name="connsiteY50" fmla="*/ 233160 h 780249"/>
                <a:gd name="connsiteX51" fmla="*/ 666853 w 691389"/>
                <a:gd name="connsiteY51" fmla="*/ 242178 h 780249"/>
                <a:gd name="connsiteX52" fmla="*/ 657835 w 691389"/>
                <a:gd name="connsiteY52" fmla="*/ 242178 h 780249"/>
                <a:gd name="connsiteX53" fmla="*/ 660089 w 691389"/>
                <a:gd name="connsiteY53" fmla="*/ 250004 h 780249"/>
                <a:gd name="connsiteX54" fmla="*/ 676933 w 691389"/>
                <a:gd name="connsiteY54" fmla="*/ 327591 h 780249"/>
                <a:gd name="connsiteX55" fmla="*/ 679188 w 691389"/>
                <a:gd name="connsiteY55" fmla="*/ 324275 h 780249"/>
                <a:gd name="connsiteX56" fmla="*/ 676933 w 691389"/>
                <a:gd name="connsiteY56" fmla="*/ 320959 h 780249"/>
                <a:gd name="connsiteX57" fmla="*/ 679188 w 691389"/>
                <a:gd name="connsiteY57" fmla="*/ 314196 h 780249"/>
                <a:gd name="connsiteX58" fmla="*/ 682504 w 691389"/>
                <a:gd name="connsiteY58" fmla="*/ 314196 h 780249"/>
                <a:gd name="connsiteX59" fmla="*/ 681310 w 691389"/>
                <a:gd name="connsiteY59" fmla="*/ 328785 h 780249"/>
                <a:gd name="connsiteX60" fmla="*/ 682504 w 691389"/>
                <a:gd name="connsiteY60" fmla="*/ 331039 h 780249"/>
                <a:gd name="connsiteX61" fmla="*/ 681310 w 691389"/>
                <a:gd name="connsiteY61" fmla="*/ 337803 h 780249"/>
                <a:gd name="connsiteX62" fmla="*/ 679055 w 691389"/>
                <a:gd name="connsiteY62" fmla="*/ 338997 h 780249"/>
                <a:gd name="connsiteX63" fmla="*/ 680116 w 691389"/>
                <a:gd name="connsiteY63" fmla="*/ 349077 h 780249"/>
                <a:gd name="connsiteX64" fmla="*/ 683564 w 691389"/>
                <a:gd name="connsiteY64" fmla="*/ 350138 h 780249"/>
                <a:gd name="connsiteX65" fmla="*/ 681310 w 691389"/>
                <a:gd name="connsiteY65" fmla="*/ 352393 h 780249"/>
                <a:gd name="connsiteX66" fmla="*/ 683564 w 691389"/>
                <a:gd name="connsiteY66" fmla="*/ 364727 h 780249"/>
                <a:gd name="connsiteX67" fmla="*/ 679055 w 691389"/>
                <a:gd name="connsiteY67" fmla="*/ 366981 h 780249"/>
                <a:gd name="connsiteX68" fmla="*/ 679055 w 691389"/>
                <a:gd name="connsiteY68" fmla="*/ 368043 h 780249"/>
                <a:gd name="connsiteX69" fmla="*/ 682371 w 691389"/>
                <a:gd name="connsiteY69" fmla="*/ 368043 h 780249"/>
                <a:gd name="connsiteX70" fmla="*/ 682371 w 691389"/>
                <a:gd name="connsiteY70" fmla="*/ 371358 h 780249"/>
                <a:gd name="connsiteX71" fmla="*/ 680116 w 691389"/>
                <a:gd name="connsiteY71" fmla="*/ 371358 h 780249"/>
                <a:gd name="connsiteX72" fmla="*/ 679055 w 691389"/>
                <a:gd name="connsiteY72" fmla="*/ 369103 h 780249"/>
                <a:gd name="connsiteX73" fmla="*/ 676800 w 691389"/>
                <a:gd name="connsiteY73" fmla="*/ 370165 h 780249"/>
                <a:gd name="connsiteX74" fmla="*/ 681310 w 691389"/>
                <a:gd name="connsiteY74" fmla="*/ 373480 h 780249"/>
                <a:gd name="connsiteX75" fmla="*/ 685819 w 691389"/>
                <a:gd name="connsiteY75" fmla="*/ 370165 h 780249"/>
                <a:gd name="connsiteX76" fmla="*/ 691389 w 691389"/>
                <a:gd name="connsiteY76" fmla="*/ 393772 h 780249"/>
                <a:gd name="connsiteX77" fmla="*/ 679055 w 691389"/>
                <a:gd name="connsiteY77" fmla="*/ 393772 h 780249"/>
                <a:gd name="connsiteX78" fmla="*/ 683564 w 691389"/>
                <a:gd name="connsiteY78" fmla="*/ 410616 h 780249"/>
                <a:gd name="connsiteX79" fmla="*/ 689135 w 691389"/>
                <a:gd name="connsiteY79" fmla="*/ 421889 h 780249"/>
                <a:gd name="connsiteX80" fmla="*/ 684625 w 691389"/>
                <a:gd name="connsiteY80" fmla="*/ 423083 h 780249"/>
                <a:gd name="connsiteX81" fmla="*/ 682371 w 691389"/>
                <a:gd name="connsiteY81" fmla="*/ 418574 h 780249"/>
                <a:gd name="connsiteX82" fmla="*/ 671097 w 691389"/>
                <a:gd name="connsiteY82" fmla="*/ 418574 h 780249"/>
                <a:gd name="connsiteX83" fmla="*/ 670037 w 691389"/>
                <a:gd name="connsiteY83" fmla="*/ 426399 h 780249"/>
                <a:gd name="connsiteX84" fmla="*/ 670037 w 691389"/>
                <a:gd name="connsiteY84" fmla="*/ 429714 h 780249"/>
                <a:gd name="connsiteX85" fmla="*/ 665527 w 691389"/>
                <a:gd name="connsiteY85" fmla="*/ 428654 h 780249"/>
                <a:gd name="connsiteX86" fmla="*/ 659957 w 691389"/>
                <a:gd name="connsiteY86" fmla="*/ 418574 h 780249"/>
                <a:gd name="connsiteX87" fmla="*/ 663272 w 691389"/>
                <a:gd name="connsiteY87" fmla="*/ 406239 h 780249"/>
                <a:gd name="connsiteX88" fmla="*/ 677862 w 691389"/>
                <a:gd name="connsiteY88" fmla="*/ 409687 h 780249"/>
                <a:gd name="connsiteX89" fmla="*/ 668843 w 691389"/>
                <a:gd name="connsiteY89" fmla="*/ 392844 h 780249"/>
                <a:gd name="connsiteX90" fmla="*/ 661018 w 691389"/>
                <a:gd name="connsiteY90" fmla="*/ 392844 h 780249"/>
                <a:gd name="connsiteX91" fmla="*/ 657702 w 691389"/>
                <a:gd name="connsiteY91" fmla="*/ 395099 h 780249"/>
                <a:gd name="connsiteX92" fmla="*/ 656508 w 691389"/>
                <a:gd name="connsiteY92" fmla="*/ 392844 h 780249"/>
                <a:gd name="connsiteX93" fmla="*/ 658763 w 691389"/>
                <a:gd name="connsiteY93" fmla="*/ 391650 h 780249"/>
                <a:gd name="connsiteX94" fmla="*/ 637410 w 691389"/>
                <a:gd name="connsiteY94" fmla="*/ 386080 h 780249"/>
                <a:gd name="connsiteX95" fmla="*/ 637410 w 691389"/>
                <a:gd name="connsiteY95" fmla="*/ 382764 h 780249"/>
                <a:gd name="connsiteX96" fmla="*/ 612608 w 691389"/>
                <a:gd name="connsiteY96" fmla="*/ 374939 h 780249"/>
                <a:gd name="connsiteX97" fmla="*/ 557435 w 691389"/>
                <a:gd name="connsiteY97" fmla="*/ 386212 h 780249"/>
                <a:gd name="connsiteX98" fmla="*/ 557435 w 691389"/>
                <a:gd name="connsiteY98" fmla="*/ 397486 h 780249"/>
                <a:gd name="connsiteX99" fmla="*/ 552926 w 691389"/>
                <a:gd name="connsiteY99" fmla="*/ 398547 h 780249"/>
                <a:gd name="connsiteX100" fmla="*/ 551732 w 691389"/>
                <a:gd name="connsiteY100" fmla="*/ 392977 h 780249"/>
                <a:gd name="connsiteX101" fmla="*/ 552926 w 691389"/>
                <a:gd name="connsiteY101" fmla="*/ 383958 h 780249"/>
                <a:gd name="connsiteX102" fmla="*/ 550671 w 691389"/>
                <a:gd name="connsiteY102" fmla="*/ 377194 h 780249"/>
                <a:gd name="connsiteX103" fmla="*/ 549610 w 691389"/>
                <a:gd name="connsiteY103" fmla="*/ 377194 h 780249"/>
                <a:gd name="connsiteX104" fmla="*/ 549610 w 691389"/>
                <a:gd name="connsiteY104" fmla="*/ 379448 h 780249"/>
                <a:gd name="connsiteX105" fmla="*/ 548549 w 691389"/>
                <a:gd name="connsiteY105" fmla="*/ 380510 h 780249"/>
                <a:gd name="connsiteX106" fmla="*/ 547488 w 691389"/>
                <a:gd name="connsiteY106" fmla="*/ 380510 h 780249"/>
                <a:gd name="connsiteX107" fmla="*/ 545234 w 691389"/>
                <a:gd name="connsiteY107" fmla="*/ 379448 h 780249"/>
                <a:gd name="connsiteX108" fmla="*/ 537409 w 691389"/>
                <a:gd name="connsiteY108" fmla="*/ 400802 h 780249"/>
                <a:gd name="connsiteX109" fmla="*/ 523880 w 691389"/>
                <a:gd name="connsiteY109" fmla="*/ 415391 h 780249"/>
                <a:gd name="connsiteX110" fmla="*/ 523880 w 691389"/>
                <a:gd name="connsiteY110" fmla="*/ 429980 h 780249"/>
                <a:gd name="connsiteX111" fmla="*/ 533960 w 691389"/>
                <a:gd name="connsiteY111" fmla="*/ 457036 h 780249"/>
                <a:gd name="connsiteX112" fmla="*/ 521626 w 691389"/>
                <a:gd name="connsiteY112" fmla="*/ 480644 h 780249"/>
                <a:gd name="connsiteX113" fmla="*/ 507037 w 691389"/>
                <a:gd name="connsiteY113" fmla="*/ 452526 h 780249"/>
                <a:gd name="connsiteX114" fmla="*/ 503588 w 691389"/>
                <a:gd name="connsiteY114" fmla="*/ 450272 h 780249"/>
                <a:gd name="connsiteX115" fmla="*/ 500273 w 691389"/>
                <a:gd name="connsiteY115" fmla="*/ 454781 h 780249"/>
                <a:gd name="connsiteX116" fmla="*/ 501466 w 691389"/>
                <a:gd name="connsiteY116" fmla="*/ 458097 h 780249"/>
                <a:gd name="connsiteX117" fmla="*/ 500273 w 691389"/>
                <a:gd name="connsiteY117" fmla="*/ 459291 h 780249"/>
                <a:gd name="connsiteX118" fmla="*/ 500273 w 691389"/>
                <a:gd name="connsiteY118" fmla="*/ 460351 h 780249"/>
                <a:gd name="connsiteX119" fmla="*/ 498018 w 691389"/>
                <a:gd name="connsiteY119" fmla="*/ 458097 h 780249"/>
                <a:gd name="connsiteX120" fmla="*/ 495763 w 691389"/>
                <a:gd name="connsiteY120" fmla="*/ 460351 h 780249"/>
                <a:gd name="connsiteX121" fmla="*/ 494702 w 691389"/>
                <a:gd name="connsiteY121" fmla="*/ 459291 h 780249"/>
                <a:gd name="connsiteX122" fmla="*/ 487938 w 691389"/>
                <a:gd name="connsiteY122" fmla="*/ 464861 h 780249"/>
                <a:gd name="connsiteX123" fmla="*/ 476665 w 691389"/>
                <a:gd name="connsiteY123" fmla="*/ 470431 h 780249"/>
                <a:gd name="connsiteX124" fmla="*/ 479980 w 691389"/>
                <a:gd name="connsiteY124" fmla="*/ 478256 h 780249"/>
                <a:gd name="connsiteX125" fmla="*/ 479980 w 691389"/>
                <a:gd name="connsiteY125" fmla="*/ 480511 h 780249"/>
                <a:gd name="connsiteX126" fmla="*/ 469901 w 691389"/>
                <a:gd name="connsiteY126" fmla="*/ 483826 h 780249"/>
                <a:gd name="connsiteX127" fmla="*/ 469901 w 691389"/>
                <a:gd name="connsiteY127" fmla="*/ 486081 h 780249"/>
                <a:gd name="connsiteX128" fmla="*/ 475471 w 691389"/>
                <a:gd name="connsiteY128" fmla="*/ 487275 h 780249"/>
                <a:gd name="connsiteX129" fmla="*/ 477726 w 691389"/>
                <a:gd name="connsiteY129" fmla="*/ 492845 h 780249"/>
                <a:gd name="connsiteX130" fmla="*/ 484490 w 691389"/>
                <a:gd name="connsiteY130" fmla="*/ 492845 h 780249"/>
                <a:gd name="connsiteX131" fmla="*/ 482235 w 691389"/>
                <a:gd name="connsiteY131" fmla="*/ 507434 h 780249"/>
                <a:gd name="connsiteX132" fmla="*/ 477726 w 691389"/>
                <a:gd name="connsiteY132" fmla="*/ 505180 h 780249"/>
                <a:gd name="connsiteX133" fmla="*/ 476532 w 691389"/>
                <a:gd name="connsiteY133" fmla="*/ 507434 h 780249"/>
                <a:gd name="connsiteX134" fmla="*/ 448415 w 691389"/>
                <a:gd name="connsiteY134" fmla="*/ 502925 h 780249"/>
                <a:gd name="connsiteX135" fmla="*/ 447354 w 691389"/>
                <a:gd name="connsiteY135" fmla="*/ 509689 h 780249"/>
                <a:gd name="connsiteX136" fmla="*/ 446293 w 691389"/>
                <a:gd name="connsiteY136" fmla="*/ 506241 h 780249"/>
                <a:gd name="connsiteX137" fmla="*/ 442978 w 691389"/>
                <a:gd name="connsiteY137" fmla="*/ 505180 h 780249"/>
                <a:gd name="connsiteX138" fmla="*/ 440723 w 691389"/>
                <a:gd name="connsiteY138" fmla="*/ 513005 h 780249"/>
                <a:gd name="connsiteX139" fmla="*/ 441916 w 691389"/>
                <a:gd name="connsiteY139" fmla="*/ 523085 h 780249"/>
                <a:gd name="connsiteX140" fmla="*/ 444171 w 691389"/>
                <a:gd name="connsiteY140" fmla="*/ 523085 h 780249"/>
                <a:gd name="connsiteX141" fmla="*/ 448680 w 691389"/>
                <a:gd name="connsiteY141" fmla="*/ 533164 h 780249"/>
                <a:gd name="connsiteX142" fmla="*/ 435152 w 691389"/>
                <a:gd name="connsiteY142" fmla="*/ 528655 h 780249"/>
                <a:gd name="connsiteX143" fmla="*/ 432898 w 691389"/>
                <a:gd name="connsiteY143" fmla="*/ 536480 h 780249"/>
                <a:gd name="connsiteX144" fmla="*/ 428388 w 691389"/>
                <a:gd name="connsiteY144" fmla="*/ 534225 h 780249"/>
                <a:gd name="connsiteX145" fmla="*/ 422818 w 691389"/>
                <a:gd name="connsiteY145" fmla="*/ 539795 h 780249"/>
                <a:gd name="connsiteX146" fmla="*/ 425073 w 691389"/>
                <a:gd name="connsiteY146" fmla="*/ 563403 h 780249"/>
                <a:gd name="connsiteX147" fmla="*/ 392446 w 691389"/>
                <a:gd name="connsiteY147" fmla="*/ 549875 h 780249"/>
                <a:gd name="connsiteX148" fmla="*/ 391252 w 691389"/>
                <a:gd name="connsiteY148" fmla="*/ 555446 h 780249"/>
                <a:gd name="connsiteX149" fmla="*/ 390192 w 691389"/>
                <a:gd name="connsiteY149" fmla="*/ 570035 h 780249"/>
                <a:gd name="connsiteX150" fmla="*/ 380112 w 691389"/>
                <a:gd name="connsiteY150" fmla="*/ 568974 h 780249"/>
                <a:gd name="connsiteX151" fmla="*/ 379051 w 691389"/>
                <a:gd name="connsiteY151" fmla="*/ 580247 h 780249"/>
                <a:gd name="connsiteX152" fmla="*/ 364462 w 691389"/>
                <a:gd name="connsiteY152" fmla="*/ 577992 h 780249"/>
                <a:gd name="connsiteX153" fmla="*/ 347618 w 691389"/>
                <a:gd name="connsiteY153" fmla="*/ 599346 h 780249"/>
                <a:gd name="connsiteX154" fmla="*/ 333029 w 691389"/>
                <a:gd name="connsiteY154" fmla="*/ 604916 h 780249"/>
                <a:gd name="connsiteX155" fmla="*/ 316185 w 691389"/>
                <a:gd name="connsiteY155" fmla="*/ 598152 h 780249"/>
                <a:gd name="connsiteX156" fmla="*/ 309421 w 691389"/>
                <a:gd name="connsiteY156" fmla="*/ 601600 h 780249"/>
                <a:gd name="connsiteX157" fmla="*/ 308228 w 691389"/>
                <a:gd name="connsiteY157" fmla="*/ 620699 h 780249"/>
                <a:gd name="connsiteX158" fmla="*/ 285681 w 691389"/>
                <a:gd name="connsiteY158" fmla="*/ 640991 h 780249"/>
                <a:gd name="connsiteX159" fmla="*/ 293506 w 691389"/>
                <a:gd name="connsiteY159" fmla="*/ 662344 h 780249"/>
                <a:gd name="connsiteX160" fmla="*/ 292312 w 691389"/>
                <a:gd name="connsiteY160" fmla="*/ 669108 h 780249"/>
                <a:gd name="connsiteX161" fmla="*/ 285548 w 691389"/>
                <a:gd name="connsiteY161" fmla="*/ 668047 h 780249"/>
                <a:gd name="connsiteX162" fmla="*/ 277591 w 691389"/>
                <a:gd name="connsiteY162" fmla="*/ 673617 h 780249"/>
                <a:gd name="connsiteX163" fmla="*/ 260747 w 691389"/>
                <a:gd name="connsiteY163" fmla="*/ 675872 h 780249"/>
                <a:gd name="connsiteX164" fmla="*/ 244964 w 691389"/>
                <a:gd name="connsiteY164" fmla="*/ 664598 h 780249"/>
                <a:gd name="connsiteX165" fmla="*/ 234884 w 691389"/>
                <a:gd name="connsiteY165" fmla="*/ 642052 h 780249"/>
                <a:gd name="connsiteX166" fmla="*/ 222550 w 691389"/>
                <a:gd name="connsiteY166" fmla="*/ 644306 h 780249"/>
                <a:gd name="connsiteX167" fmla="*/ 219234 w 691389"/>
                <a:gd name="connsiteY167" fmla="*/ 635288 h 780249"/>
                <a:gd name="connsiteX168" fmla="*/ 213664 w 691389"/>
                <a:gd name="connsiteY168" fmla="*/ 636349 h 780249"/>
                <a:gd name="connsiteX169" fmla="*/ 218173 w 691389"/>
                <a:gd name="connsiteY169" fmla="*/ 646428 h 780249"/>
                <a:gd name="connsiteX170" fmla="*/ 233956 w 691389"/>
                <a:gd name="connsiteY170" fmla="*/ 650938 h 780249"/>
                <a:gd name="connsiteX171" fmla="*/ 241781 w 691389"/>
                <a:gd name="connsiteY171" fmla="*/ 675739 h 780249"/>
                <a:gd name="connsiteX172" fmla="*/ 250799 w 691389"/>
                <a:gd name="connsiteY172" fmla="*/ 674545 h 780249"/>
                <a:gd name="connsiteX173" fmla="*/ 250799 w 691389"/>
                <a:gd name="connsiteY173" fmla="*/ 690328 h 780249"/>
                <a:gd name="connsiteX174" fmla="*/ 236210 w 691389"/>
                <a:gd name="connsiteY174" fmla="*/ 698153 h 780249"/>
                <a:gd name="connsiteX175" fmla="*/ 236210 w 691389"/>
                <a:gd name="connsiteY175" fmla="*/ 700408 h 780249"/>
                <a:gd name="connsiteX176" fmla="*/ 220428 w 691389"/>
                <a:gd name="connsiteY176" fmla="*/ 711682 h 780249"/>
                <a:gd name="connsiteX177" fmla="*/ 227192 w 691389"/>
                <a:gd name="connsiteY177" fmla="*/ 717252 h 780249"/>
                <a:gd name="connsiteX178" fmla="*/ 226131 w 691389"/>
                <a:gd name="connsiteY178" fmla="*/ 719507 h 780249"/>
                <a:gd name="connsiteX179" fmla="*/ 201329 w 691389"/>
                <a:gd name="connsiteY179" fmla="*/ 721761 h 780249"/>
                <a:gd name="connsiteX180" fmla="*/ 200135 w 691389"/>
                <a:gd name="connsiteY180" fmla="*/ 722822 h 780249"/>
                <a:gd name="connsiteX181" fmla="*/ 200135 w 691389"/>
                <a:gd name="connsiteY181" fmla="*/ 725077 h 780249"/>
                <a:gd name="connsiteX182" fmla="*/ 196820 w 691389"/>
                <a:gd name="connsiteY182" fmla="*/ 720567 h 780249"/>
                <a:gd name="connsiteX183" fmla="*/ 188995 w 691389"/>
                <a:gd name="connsiteY183" fmla="*/ 700275 h 780249"/>
                <a:gd name="connsiteX184" fmla="*/ 167642 w 691389"/>
                <a:gd name="connsiteY184" fmla="*/ 705978 h 780249"/>
                <a:gd name="connsiteX185" fmla="*/ 174406 w 691389"/>
                <a:gd name="connsiteY185" fmla="*/ 736350 h 780249"/>
                <a:gd name="connsiteX186" fmla="*/ 86606 w 691389"/>
                <a:gd name="connsiteY186" fmla="*/ 780250 h 780249"/>
                <a:gd name="connsiteX187" fmla="*/ 55173 w 691389"/>
                <a:gd name="connsiteY187" fmla="*/ 740859 h 780249"/>
                <a:gd name="connsiteX188" fmla="*/ 31566 w 691389"/>
                <a:gd name="connsiteY188" fmla="*/ 730780 h 780249"/>
                <a:gd name="connsiteX189" fmla="*/ 20292 w 691389"/>
                <a:gd name="connsiteY189" fmla="*/ 721761 h 780249"/>
                <a:gd name="connsiteX190" fmla="*/ 14722 w 691389"/>
                <a:gd name="connsiteY190" fmla="*/ 699214 h 780249"/>
                <a:gd name="connsiteX191" fmla="*/ 5703 w 691389"/>
                <a:gd name="connsiteY191" fmla="*/ 696960 h 780249"/>
                <a:gd name="connsiteX192" fmla="*/ 5703 w 691389"/>
                <a:gd name="connsiteY192" fmla="*/ 691389 h 780249"/>
                <a:gd name="connsiteX193" fmla="*/ 3448 w 691389"/>
                <a:gd name="connsiteY193" fmla="*/ 690328 h 780249"/>
                <a:gd name="connsiteX194" fmla="*/ 3448 w 691389"/>
                <a:gd name="connsiteY194" fmla="*/ 685819 h 780249"/>
                <a:gd name="connsiteX195" fmla="*/ 2255 w 691389"/>
                <a:gd name="connsiteY195" fmla="*/ 684625 h 780249"/>
                <a:gd name="connsiteX196" fmla="*/ 2255 w 691389"/>
                <a:gd name="connsiteY196" fmla="*/ 683564 h 780249"/>
                <a:gd name="connsiteX197" fmla="*/ 0 w 691389"/>
                <a:gd name="connsiteY197" fmla="*/ 680116 h 780249"/>
                <a:gd name="connsiteX198" fmla="*/ 0 w 691389"/>
                <a:gd name="connsiteY198" fmla="*/ 675607 h 780249"/>
                <a:gd name="connsiteX199" fmla="*/ 1061 w 691389"/>
                <a:gd name="connsiteY199" fmla="*/ 674413 h 780249"/>
                <a:gd name="connsiteX200" fmla="*/ 1061 w 691389"/>
                <a:gd name="connsiteY200" fmla="*/ 673352 h 780249"/>
                <a:gd name="connsiteX201" fmla="*/ 6631 w 691389"/>
                <a:gd name="connsiteY201" fmla="*/ 673352 h 780249"/>
                <a:gd name="connsiteX202" fmla="*/ 6631 w 691389"/>
                <a:gd name="connsiteY202" fmla="*/ 672158 h 780249"/>
                <a:gd name="connsiteX203" fmla="*/ 9947 w 691389"/>
                <a:gd name="connsiteY203" fmla="*/ 668843 h 780249"/>
                <a:gd name="connsiteX204" fmla="*/ 11141 w 691389"/>
                <a:gd name="connsiteY204" fmla="*/ 667782 h 780249"/>
                <a:gd name="connsiteX205" fmla="*/ 12202 w 691389"/>
                <a:gd name="connsiteY205" fmla="*/ 667782 h 780249"/>
                <a:gd name="connsiteX206" fmla="*/ 13396 w 691389"/>
                <a:gd name="connsiteY206" fmla="*/ 666588 h 780249"/>
                <a:gd name="connsiteX207" fmla="*/ 15650 w 691389"/>
                <a:gd name="connsiteY207" fmla="*/ 665527 h 780249"/>
                <a:gd name="connsiteX208" fmla="*/ 16711 w 691389"/>
                <a:gd name="connsiteY208" fmla="*/ 664333 h 780249"/>
                <a:gd name="connsiteX209" fmla="*/ 17772 w 691389"/>
                <a:gd name="connsiteY209" fmla="*/ 663272 h 780249"/>
                <a:gd name="connsiteX210" fmla="*/ 17772 w 691389"/>
                <a:gd name="connsiteY210" fmla="*/ 662211 h 780249"/>
                <a:gd name="connsiteX211" fmla="*/ 18966 w 691389"/>
                <a:gd name="connsiteY211" fmla="*/ 661018 h 780249"/>
                <a:gd name="connsiteX212" fmla="*/ 21221 w 691389"/>
                <a:gd name="connsiteY212" fmla="*/ 659956 h 780249"/>
                <a:gd name="connsiteX213" fmla="*/ 22282 w 691389"/>
                <a:gd name="connsiteY213" fmla="*/ 659956 h 780249"/>
                <a:gd name="connsiteX214" fmla="*/ 23475 w 691389"/>
                <a:gd name="connsiteY214" fmla="*/ 658763 h 780249"/>
                <a:gd name="connsiteX215" fmla="*/ 27985 w 691389"/>
                <a:gd name="connsiteY215" fmla="*/ 654253 h 780249"/>
                <a:gd name="connsiteX216" fmla="*/ 29046 w 691389"/>
                <a:gd name="connsiteY216" fmla="*/ 651999 h 780249"/>
                <a:gd name="connsiteX217" fmla="*/ 31300 w 691389"/>
                <a:gd name="connsiteY217" fmla="*/ 649744 h 780249"/>
                <a:gd name="connsiteX218" fmla="*/ 35810 w 691389"/>
                <a:gd name="connsiteY218" fmla="*/ 649744 h 780249"/>
                <a:gd name="connsiteX219" fmla="*/ 40319 w 691389"/>
                <a:gd name="connsiteY219" fmla="*/ 648551 h 780249"/>
                <a:gd name="connsiteX220" fmla="*/ 41380 w 691389"/>
                <a:gd name="connsiteY220" fmla="*/ 648551 h 780249"/>
                <a:gd name="connsiteX221" fmla="*/ 41380 w 691389"/>
                <a:gd name="connsiteY221" fmla="*/ 647490 h 780249"/>
                <a:gd name="connsiteX222" fmla="*/ 42441 w 691389"/>
                <a:gd name="connsiteY222" fmla="*/ 647490 h 780249"/>
                <a:gd name="connsiteX223" fmla="*/ 42441 w 691389"/>
                <a:gd name="connsiteY223" fmla="*/ 644041 h 780249"/>
                <a:gd name="connsiteX224" fmla="*/ 43502 w 691389"/>
                <a:gd name="connsiteY224" fmla="*/ 644041 h 780249"/>
                <a:gd name="connsiteX225" fmla="*/ 43502 w 691389"/>
                <a:gd name="connsiteY225" fmla="*/ 641786 h 780249"/>
                <a:gd name="connsiteX226" fmla="*/ 44696 w 691389"/>
                <a:gd name="connsiteY226" fmla="*/ 639532 h 780249"/>
                <a:gd name="connsiteX227" fmla="*/ 45757 w 691389"/>
                <a:gd name="connsiteY227" fmla="*/ 635023 h 780249"/>
                <a:gd name="connsiteX228" fmla="*/ 45757 w 691389"/>
                <a:gd name="connsiteY228" fmla="*/ 632768 h 780249"/>
                <a:gd name="connsiteX229" fmla="*/ 46950 w 691389"/>
                <a:gd name="connsiteY229" fmla="*/ 631707 h 780249"/>
                <a:gd name="connsiteX230" fmla="*/ 50266 w 691389"/>
                <a:gd name="connsiteY230" fmla="*/ 624943 h 780249"/>
                <a:gd name="connsiteX231" fmla="*/ 51327 w 691389"/>
                <a:gd name="connsiteY231" fmla="*/ 623749 h 780249"/>
                <a:gd name="connsiteX232" fmla="*/ 52388 w 691389"/>
                <a:gd name="connsiteY232" fmla="*/ 622688 h 780249"/>
                <a:gd name="connsiteX233" fmla="*/ 53449 w 691389"/>
                <a:gd name="connsiteY233" fmla="*/ 620433 h 780249"/>
                <a:gd name="connsiteX234" fmla="*/ 53449 w 691389"/>
                <a:gd name="connsiteY234" fmla="*/ 618179 h 780249"/>
                <a:gd name="connsiteX235" fmla="*/ 54643 w 691389"/>
                <a:gd name="connsiteY235" fmla="*/ 615924 h 780249"/>
                <a:gd name="connsiteX236" fmla="*/ 54643 w 691389"/>
                <a:gd name="connsiteY236" fmla="*/ 613669 h 780249"/>
                <a:gd name="connsiteX237" fmla="*/ 55704 w 691389"/>
                <a:gd name="connsiteY237" fmla="*/ 613669 h 780249"/>
                <a:gd name="connsiteX238" fmla="*/ 54643 w 691389"/>
                <a:gd name="connsiteY238" fmla="*/ 603589 h 780249"/>
                <a:gd name="connsiteX239" fmla="*/ 54643 w 691389"/>
                <a:gd name="connsiteY239" fmla="*/ 602396 h 780249"/>
                <a:gd name="connsiteX240" fmla="*/ 55704 w 691389"/>
                <a:gd name="connsiteY240" fmla="*/ 601335 h 780249"/>
                <a:gd name="connsiteX241" fmla="*/ 55704 w 691389"/>
                <a:gd name="connsiteY241" fmla="*/ 592316 h 780249"/>
                <a:gd name="connsiteX242" fmla="*/ 56765 w 691389"/>
                <a:gd name="connsiteY242" fmla="*/ 591255 h 780249"/>
                <a:gd name="connsiteX243" fmla="*/ 60213 w 691389"/>
                <a:gd name="connsiteY243" fmla="*/ 573218 h 780249"/>
                <a:gd name="connsiteX244" fmla="*/ 61274 w 691389"/>
                <a:gd name="connsiteY244" fmla="*/ 568709 h 780249"/>
                <a:gd name="connsiteX245" fmla="*/ 61274 w 691389"/>
                <a:gd name="connsiteY245" fmla="*/ 566454 h 780249"/>
                <a:gd name="connsiteX246" fmla="*/ 62468 w 691389"/>
                <a:gd name="connsiteY246" fmla="*/ 565393 h 780249"/>
                <a:gd name="connsiteX247" fmla="*/ 62468 w 691389"/>
                <a:gd name="connsiteY247" fmla="*/ 564199 h 780249"/>
                <a:gd name="connsiteX248" fmla="*/ 61274 w 691389"/>
                <a:gd name="connsiteY248" fmla="*/ 563138 h 780249"/>
                <a:gd name="connsiteX249" fmla="*/ 61274 w 691389"/>
                <a:gd name="connsiteY249" fmla="*/ 561945 h 780249"/>
                <a:gd name="connsiteX250" fmla="*/ 59020 w 691389"/>
                <a:gd name="connsiteY250" fmla="*/ 559690 h 780249"/>
                <a:gd name="connsiteX251" fmla="*/ 59020 w 691389"/>
                <a:gd name="connsiteY251" fmla="*/ 558629 h 780249"/>
                <a:gd name="connsiteX252" fmla="*/ 57958 w 691389"/>
                <a:gd name="connsiteY252" fmla="*/ 558629 h 780249"/>
                <a:gd name="connsiteX253" fmla="*/ 54643 w 691389"/>
                <a:gd name="connsiteY253" fmla="*/ 538337 h 780249"/>
                <a:gd name="connsiteX254" fmla="*/ 55704 w 691389"/>
                <a:gd name="connsiteY254" fmla="*/ 535021 h 780249"/>
                <a:gd name="connsiteX255" fmla="*/ 55704 w 691389"/>
                <a:gd name="connsiteY255" fmla="*/ 529451 h 780249"/>
                <a:gd name="connsiteX256" fmla="*/ 56765 w 691389"/>
                <a:gd name="connsiteY256" fmla="*/ 527196 h 780249"/>
                <a:gd name="connsiteX257" fmla="*/ 56765 w 691389"/>
                <a:gd name="connsiteY257" fmla="*/ 524941 h 780249"/>
                <a:gd name="connsiteX258" fmla="*/ 55704 w 691389"/>
                <a:gd name="connsiteY258" fmla="*/ 523748 h 780249"/>
                <a:gd name="connsiteX259" fmla="*/ 55704 w 691389"/>
                <a:gd name="connsiteY259" fmla="*/ 521493 h 780249"/>
                <a:gd name="connsiteX260" fmla="*/ 53449 w 691389"/>
                <a:gd name="connsiteY260" fmla="*/ 516983 h 780249"/>
                <a:gd name="connsiteX261" fmla="*/ 53449 w 691389"/>
                <a:gd name="connsiteY261" fmla="*/ 507965 h 780249"/>
                <a:gd name="connsiteX262" fmla="*/ 54643 w 691389"/>
                <a:gd name="connsiteY262" fmla="*/ 506904 h 780249"/>
                <a:gd name="connsiteX263" fmla="*/ 55704 w 691389"/>
                <a:gd name="connsiteY263" fmla="*/ 504649 h 780249"/>
                <a:gd name="connsiteX264" fmla="*/ 55704 w 691389"/>
                <a:gd name="connsiteY264" fmla="*/ 501333 h 780249"/>
                <a:gd name="connsiteX265" fmla="*/ 57958 w 691389"/>
                <a:gd name="connsiteY265" fmla="*/ 497885 h 780249"/>
                <a:gd name="connsiteX266" fmla="*/ 57958 w 691389"/>
                <a:gd name="connsiteY266" fmla="*/ 490060 h 780249"/>
                <a:gd name="connsiteX267" fmla="*/ 59020 w 691389"/>
                <a:gd name="connsiteY267" fmla="*/ 487806 h 780249"/>
                <a:gd name="connsiteX268" fmla="*/ 60213 w 691389"/>
                <a:gd name="connsiteY268" fmla="*/ 484490 h 780249"/>
                <a:gd name="connsiteX269" fmla="*/ 60213 w 691389"/>
                <a:gd name="connsiteY269" fmla="*/ 483296 h 780249"/>
                <a:gd name="connsiteX270" fmla="*/ 63529 w 691389"/>
                <a:gd name="connsiteY270" fmla="*/ 483296 h 780249"/>
                <a:gd name="connsiteX271" fmla="*/ 64590 w 691389"/>
                <a:gd name="connsiteY271" fmla="*/ 482235 h 780249"/>
                <a:gd name="connsiteX272" fmla="*/ 65651 w 691389"/>
                <a:gd name="connsiteY272" fmla="*/ 482235 h 780249"/>
                <a:gd name="connsiteX273" fmla="*/ 66712 w 691389"/>
                <a:gd name="connsiteY273" fmla="*/ 481174 h 780249"/>
                <a:gd name="connsiteX274" fmla="*/ 66712 w 691389"/>
                <a:gd name="connsiteY274" fmla="*/ 479981 h 780249"/>
                <a:gd name="connsiteX275" fmla="*/ 67905 w 691389"/>
                <a:gd name="connsiteY275" fmla="*/ 478919 h 780249"/>
                <a:gd name="connsiteX276" fmla="*/ 67905 w 691389"/>
                <a:gd name="connsiteY276" fmla="*/ 475471 h 780249"/>
                <a:gd name="connsiteX277" fmla="*/ 66712 w 691389"/>
                <a:gd name="connsiteY277" fmla="*/ 473216 h 780249"/>
                <a:gd name="connsiteX278" fmla="*/ 66712 w 691389"/>
                <a:gd name="connsiteY278" fmla="*/ 468707 h 780249"/>
                <a:gd name="connsiteX279" fmla="*/ 67905 w 691389"/>
                <a:gd name="connsiteY279" fmla="*/ 467513 h 780249"/>
                <a:gd name="connsiteX280" fmla="*/ 67905 w 691389"/>
                <a:gd name="connsiteY280" fmla="*/ 465259 h 780249"/>
                <a:gd name="connsiteX281" fmla="*/ 68967 w 691389"/>
                <a:gd name="connsiteY281" fmla="*/ 460749 h 780249"/>
                <a:gd name="connsiteX282" fmla="*/ 68967 w 691389"/>
                <a:gd name="connsiteY282" fmla="*/ 450669 h 780249"/>
                <a:gd name="connsiteX283" fmla="*/ 71221 w 691389"/>
                <a:gd name="connsiteY283" fmla="*/ 448415 h 780249"/>
                <a:gd name="connsiteX284" fmla="*/ 71221 w 691389"/>
                <a:gd name="connsiteY284" fmla="*/ 446160 h 780249"/>
                <a:gd name="connsiteX285" fmla="*/ 72282 w 691389"/>
                <a:gd name="connsiteY285" fmla="*/ 446160 h 780249"/>
                <a:gd name="connsiteX286" fmla="*/ 72282 w 691389"/>
                <a:gd name="connsiteY286" fmla="*/ 443906 h 780249"/>
                <a:gd name="connsiteX287" fmla="*/ 73343 w 691389"/>
                <a:gd name="connsiteY287" fmla="*/ 440590 h 780249"/>
                <a:gd name="connsiteX288" fmla="*/ 73343 w 691389"/>
                <a:gd name="connsiteY288" fmla="*/ 438335 h 780249"/>
                <a:gd name="connsiteX289" fmla="*/ 74404 w 691389"/>
                <a:gd name="connsiteY289" fmla="*/ 437274 h 780249"/>
                <a:gd name="connsiteX290" fmla="*/ 74404 w 691389"/>
                <a:gd name="connsiteY290" fmla="*/ 436081 h 780249"/>
                <a:gd name="connsiteX291" fmla="*/ 75598 w 691389"/>
                <a:gd name="connsiteY291" fmla="*/ 436081 h 780249"/>
                <a:gd name="connsiteX292" fmla="*/ 75598 w 691389"/>
                <a:gd name="connsiteY292" fmla="*/ 435019 h 780249"/>
                <a:gd name="connsiteX293" fmla="*/ 74404 w 691389"/>
                <a:gd name="connsiteY293" fmla="*/ 435019 h 780249"/>
                <a:gd name="connsiteX294" fmla="*/ 74404 w 691389"/>
                <a:gd name="connsiteY294" fmla="*/ 432765 h 780249"/>
                <a:gd name="connsiteX295" fmla="*/ 73343 w 691389"/>
                <a:gd name="connsiteY295" fmla="*/ 431571 h 780249"/>
                <a:gd name="connsiteX296" fmla="*/ 73343 w 691389"/>
                <a:gd name="connsiteY296" fmla="*/ 429317 h 780249"/>
                <a:gd name="connsiteX297" fmla="*/ 76659 w 691389"/>
                <a:gd name="connsiteY297" fmla="*/ 426001 h 780249"/>
                <a:gd name="connsiteX298" fmla="*/ 76659 w 691389"/>
                <a:gd name="connsiteY298" fmla="*/ 424940 h 780249"/>
                <a:gd name="connsiteX299" fmla="*/ 77720 w 691389"/>
                <a:gd name="connsiteY299" fmla="*/ 422685 h 780249"/>
                <a:gd name="connsiteX300" fmla="*/ 77720 w 691389"/>
                <a:gd name="connsiteY300" fmla="*/ 421492 h 780249"/>
                <a:gd name="connsiteX301" fmla="*/ 78781 w 691389"/>
                <a:gd name="connsiteY301" fmla="*/ 420430 h 780249"/>
                <a:gd name="connsiteX302" fmla="*/ 81036 w 691389"/>
                <a:gd name="connsiteY302" fmla="*/ 417115 h 780249"/>
                <a:gd name="connsiteX303" fmla="*/ 81036 w 691389"/>
                <a:gd name="connsiteY303" fmla="*/ 412605 h 780249"/>
                <a:gd name="connsiteX304" fmla="*/ 78781 w 691389"/>
                <a:gd name="connsiteY304" fmla="*/ 408096 h 780249"/>
                <a:gd name="connsiteX305" fmla="*/ 72017 w 691389"/>
                <a:gd name="connsiteY305" fmla="*/ 388998 h 780249"/>
                <a:gd name="connsiteX306" fmla="*/ 72017 w 691389"/>
                <a:gd name="connsiteY306" fmla="*/ 381173 h 780249"/>
                <a:gd name="connsiteX307" fmla="*/ 73078 w 691389"/>
                <a:gd name="connsiteY307" fmla="*/ 379979 h 780249"/>
                <a:gd name="connsiteX308" fmla="*/ 66314 w 691389"/>
                <a:gd name="connsiteY308" fmla="*/ 369899 h 780249"/>
                <a:gd name="connsiteX309" fmla="*/ 66314 w 691389"/>
                <a:gd name="connsiteY309" fmla="*/ 364329 h 780249"/>
                <a:gd name="connsiteX310" fmla="*/ 67508 w 691389"/>
                <a:gd name="connsiteY310" fmla="*/ 364329 h 780249"/>
                <a:gd name="connsiteX311" fmla="*/ 67508 w 691389"/>
                <a:gd name="connsiteY311" fmla="*/ 363135 h 780249"/>
                <a:gd name="connsiteX312" fmla="*/ 68569 w 691389"/>
                <a:gd name="connsiteY312" fmla="*/ 362074 h 780249"/>
                <a:gd name="connsiteX313" fmla="*/ 68569 w 691389"/>
                <a:gd name="connsiteY313" fmla="*/ 353056 h 780249"/>
                <a:gd name="connsiteX314" fmla="*/ 69630 w 691389"/>
                <a:gd name="connsiteY314" fmla="*/ 351862 h 780249"/>
                <a:gd name="connsiteX315" fmla="*/ 70691 w 691389"/>
                <a:gd name="connsiteY315" fmla="*/ 351862 h 780249"/>
                <a:gd name="connsiteX316" fmla="*/ 71752 w 691389"/>
                <a:gd name="connsiteY316" fmla="*/ 350801 h 780249"/>
                <a:gd name="connsiteX317" fmla="*/ 72813 w 691389"/>
                <a:gd name="connsiteY317" fmla="*/ 350801 h 780249"/>
                <a:gd name="connsiteX318" fmla="*/ 72813 w 691389"/>
                <a:gd name="connsiteY318" fmla="*/ 349607 h 780249"/>
                <a:gd name="connsiteX319" fmla="*/ 73874 w 691389"/>
                <a:gd name="connsiteY319" fmla="*/ 348546 h 780249"/>
                <a:gd name="connsiteX320" fmla="*/ 73874 w 691389"/>
                <a:gd name="connsiteY320" fmla="*/ 347353 h 780249"/>
                <a:gd name="connsiteX321" fmla="*/ 75067 w 691389"/>
                <a:gd name="connsiteY321" fmla="*/ 347353 h 780249"/>
                <a:gd name="connsiteX322" fmla="*/ 75067 w 691389"/>
                <a:gd name="connsiteY322" fmla="*/ 346291 h 780249"/>
                <a:gd name="connsiteX323" fmla="*/ 76129 w 691389"/>
                <a:gd name="connsiteY323" fmla="*/ 346291 h 780249"/>
                <a:gd name="connsiteX324" fmla="*/ 77190 w 691389"/>
                <a:gd name="connsiteY324" fmla="*/ 345098 h 780249"/>
                <a:gd name="connsiteX325" fmla="*/ 82760 w 691389"/>
                <a:gd name="connsiteY325" fmla="*/ 345098 h 780249"/>
                <a:gd name="connsiteX326" fmla="*/ 83821 w 691389"/>
                <a:gd name="connsiteY326" fmla="*/ 346291 h 780249"/>
                <a:gd name="connsiteX327" fmla="*/ 86076 w 691389"/>
                <a:gd name="connsiteY327" fmla="*/ 346291 h 780249"/>
                <a:gd name="connsiteX328" fmla="*/ 88330 w 691389"/>
                <a:gd name="connsiteY328" fmla="*/ 345098 h 780249"/>
                <a:gd name="connsiteX329" fmla="*/ 89391 w 691389"/>
                <a:gd name="connsiteY329" fmla="*/ 342843 h 780249"/>
                <a:gd name="connsiteX330" fmla="*/ 89391 w 691389"/>
                <a:gd name="connsiteY330" fmla="*/ 330509 h 780249"/>
                <a:gd name="connsiteX331" fmla="*/ 88330 w 691389"/>
                <a:gd name="connsiteY331" fmla="*/ 329315 h 780249"/>
                <a:gd name="connsiteX332" fmla="*/ 86076 w 691389"/>
                <a:gd name="connsiteY332" fmla="*/ 313532 h 780249"/>
                <a:gd name="connsiteX333" fmla="*/ 86076 w 691389"/>
                <a:gd name="connsiteY333" fmla="*/ 312471 h 780249"/>
                <a:gd name="connsiteX334" fmla="*/ 89391 w 691389"/>
                <a:gd name="connsiteY334" fmla="*/ 309023 h 780249"/>
                <a:gd name="connsiteX335" fmla="*/ 91646 w 691389"/>
                <a:gd name="connsiteY335" fmla="*/ 309023 h 780249"/>
                <a:gd name="connsiteX336" fmla="*/ 93901 w 691389"/>
                <a:gd name="connsiteY336" fmla="*/ 310217 h 780249"/>
                <a:gd name="connsiteX337" fmla="*/ 97216 w 691389"/>
                <a:gd name="connsiteY337" fmla="*/ 311278 h 780249"/>
                <a:gd name="connsiteX338" fmla="*/ 99471 w 691389"/>
                <a:gd name="connsiteY338" fmla="*/ 313532 h 780249"/>
                <a:gd name="connsiteX339" fmla="*/ 99471 w 691389"/>
                <a:gd name="connsiteY339" fmla="*/ 314593 h 780249"/>
                <a:gd name="connsiteX340" fmla="*/ 100532 w 691389"/>
                <a:gd name="connsiteY340" fmla="*/ 314593 h 780249"/>
                <a:gd name="connsiteX341" fmla="*/ 100532 w 691389"/>
                <a:gd name="connsiteY341" fmla="*/ 316848 h 780249"/>
                <a:gd name="connsiteX342" fmla="*/ 101593 w 691389"/>
                <a:gd name="connsiteY342" fmla="*/ 318042 h 780249"/>
                <a:gd name="connsiteX343" fmla="*/ 101593 w 691389"/>
                <a:gd name="connsiteY343" fmla="*/ 319103 h 780249"/>
                <a:gd name="connsiteX344" fmla="*/ 104909 w 691389"/>
                <a:gd name="connsiteY344" fmla="*/ 320296 h 780249"/>
                <a:gd name="connsiteX345" fmla="*/ 104909 w 691389"/>
                <a:gd name="connsiteY345" fmla="*/ 321357 h 780249"/>
                <a:gd name="connsiteX346" fmla="*/ 107164 w 691389"/>
                <a:gd name="connsiteY346" fmla="*/ 322551 h 780249"/>
                <a:gd name="connsiteX347" fmla="*/ 108224 w 691389"/>
                <a:gd name="connsiteY347" fmla="*/ 324806 h 780249"/>
                <a:gd name="connsiteX348" fmla="*/ 109286 w 691389"/>
                <a:gd name="connsiteY348" fmla="*/ 325867 h 780249"/>
                <a:gd name="connsiteX349" fmla="*/ 110479 w 691389"/>
                <a:gd name="connsiteY349" fmla="*/ 328121 h 780249"/>
                <a:gd name="connsiteX350" fmla="*/ 111540 w 691389"/>
                <a:gd name="connsiteY350" fmla="*/ 329183 h 780249"/>
                <a:gd name="connsiteX351" fmla="*/ 113795 w 691389"/>
                <a:gd name="connsiteY351" fmla="*/ 329183 h 780249"/>
                <a:gd name="connsiteX352" fmla="*/ 118304 w 691389"/>
                <a:gd name="connsiteY352" fmla="*/ 330376 h 780249"/>
                <a:gd name="connsiteX353" fmla="*/ 120559 w 691389"/>
                <a:gd name="connsiteY353" fmla="*/ 329183 h 780249"/>
                <a:gd name="connsiteX354" fmla="*/ 125068 w 691389"/>
                <a:gd name="connsiteY354" fmla="*/ 328121 h 780249"/>
                <a:gd name="connsiteX355" fmla="*/ 126262 w 691389"/>
                <a:gd name="connsiteY355" fmla="*/ 325867 h 780249"/>
                <a:gd name="connsiteX356" fmla="*/ 127323 w 691389"/>
                <a:gd name="connsiteY356" fmla="*/ 324806 h 780249"/>
                <a:gd name="connsiteX357" fmla="*/ 127323 w 691389"/>
                <a:gd name="connsiteY357" fmla="*/ 323612 h 780249"/>
                <a:gd name="connsiteX358" fmla="*/ 128384 w 691389"/>
                <a:gd name="connsiteY358" fmla="*/ 322551 h 780249"/>
                <a:gd name="connsiteX359" fmla="*/ 128384 w 691389"/>
                <a:gd name="connsiteY359" fmla="*/ 320296 h 780249"/>
                <a:gd name="connsiteX360" fmla="*/ 126129 w 691389"/>
                <a:gd name="connsiteY360" fmla="*/ 314593 h 780249"/>
                <a:gd name="connsiteX361" fmla="*/ 124936 w 691389"/>
                <a:gd name="connsiteY361" fmla="*/ 312339 h 780249"/>
                <a:gd name="connsiteX362" fmla="*/ 124936 w 691389"/>
                <a:gd name="connsiteY362" fmla="*/ 307829 h 780249"/>
                <a:gd name="connsiteX363" fmla="*/ 126129 w 691389"/>
                <a:gd name="connsiteY363" fmla="*/ 306636 h 780249"/>
                <a:gd name="connsiteX364" fmla="*/ 127190 w 691389"/>
                <a:gd name="connsiteY364" fmla="*/ 305575 h 780249"/>
                <a:gd name="connsiteX365" fmla="*/ 128251 w 691389"/>
                <a:gd name="connsiteY365" fmla="*/ 304514 h 780249"/>
                <a:gd name="connsiteX366" fmla="*/ 129445 w 691389"/>
                <a:gd name="connsiteY366" fmla="*/ 303320 h 780249"/>
                <a:gd name="connsiteX367" fmla="*/ 130639 w 691389"/>
                <a:gd name="connsiteY367" fmla="*/ 302259 h 780249"/>
                <a:gd name="connsiteX368" fmla="*/ 131700 w 691389"/>
                <a:gd name="connsiteY368" fmla="*/ 302259 h 780249"/>
                <a:gd name="connsiteX369" fmla="*/ 132761 w 691389"/>
                <a:gd name="connsiteY369" fmla="*/ 294434 h 780249"/>
                <a:gd name="connsiteX370" fmla="*/ 132761 w 691389"/>
                <a:gd name="connsiteY370" fmla="*/ 292179 h 780249"/>
                <a:gd name="connsiteX371" fmla="*/ 131700 w 691389"/>
                <a:gd name="connsiteY371" fmla="*/ 290986 h 780249"/>
                <a:gd name="connsiteX372" fmla="*/ 131700 w 691389"/>
                <a:gd name="connsiteY372" fmla="*/ 289924 h 780249"/>
                <a:gd name="connsiteX373" fmla="*/ 132761 w 691389"/>
                <a:gd name="connsiteY373" fmla="*/ 287670 h 780249"/>
                <a:gd name="connsiteX374" fmla="*/ 132761 w 691389"/>
                <a:gd name="connsiteY374" fmla="*/ 286476 h 780249"/>
                <a:gd name="connsiteX375" fmla="*/ 135016 w 691389"/>
                <a:gd name="connsiteY375" fmla="*/ 284222 h 780249"/>
                <a:gd name="connsiteX376" fmla="*/ 136076 w 691389"/>
                <a:gd name="connsiteY376" fmla="*/ 279712 h 780249"/>
                <a:gd name="connsiteX377" fmla="*/ 136076 w 691389"/>
                <a:gd name="connsiteY377" fmla="*/ 277457 h 780249"/>
                <a:gd name="connsiteX378" fmla="*/ 137270 w 691389"/>
                <a:gd name="connsiteY378" fmla="*/ 275203 h 780249"/>
                <a:gd name="connsiteX379" fmla="*/ 137270 w 691389"/>
                <a:gd name="connsiteY379" fmla="*/ 274142 h 780249"/>
                <a:gd name="connsiteX380" fmla="*/ 136076 w 691389"/>
                <a:gd name="connsiteY380" fmla="*/ 271887 h 780249"/>
                <a:gd name="connsiteX381" fmla="*/ 133822 w 691389"/>
                <a:gd name="connsiteY381" fmla="*/ 267378 h 780249"/>
                <a:gd name="connsiteX382" fmla="*/ 130506 w 691389"/>
                <a:gd name="connsiteY382" fmla="*/ 257298 h 780249"/>
                <a:gd name="connsiteX383" fmla="*/ 129312 w 691389"/>
                <a:gd name="connsiteY383" fmla="*/ 253982 h 780249"/>
                <a:gd name="connsiteX384" fmla="*/ 125997 w 691389"/>
                <a:gd name="connsiteY384" fmla="*/ 250534 h 780249"/>
                <a:gd name="connsiteX385" fmla="*/ 125997 w 691389"/>
                <a:gd name="connsiteY385" fmla="*/ 249473 h 780249"/>
                <a:gd name="connsiteX386" fmla="*/ 124803 w 691389"/>
                <a:gd name="connsiteY386" fmla="*/ 248412 h 780249"/>
                <a:gd name="connsiteX387" fmla="*/ 124803 w 691389"/>
                <a:gd name="connsiteY387" fmla="*/ 234884 h 780249"/>
                <a:gd name="connsiteX388" fmla="*/ 121487 w 691389"/>
                <a:gd name="connsiteY388" fmla="*/ 229314 h 780249"/>
                <a:gd name="connsiteX389" fmla="*/ 119233 w 691389"/>
                <a:gd name="connsiteY389" fmla="*/ 223743 h 780249"/>
                <a:gd name="connsiteX390" fmla="*/ 115917 w 691389"/>
                <a:gd name="connsiteY390" fmla="*/ 211409 h 780249"/>
                <a:gd name="connsiteX391" fmla="*/ 115917 w 691389"/>
                <a:gd name="connsiteY391" fmla="*/ 209154 h 780249"/>
                <a:gd name="connsiteX392" fmla="*/ 111408 w 691389"/>
                <a:gd name="connsiteY392" fmla="*/ 202390 h 780249"/>
                <a:gd name="connsiteX393" fmla="*/ 111408 w 691389"/>
                <a:gd name="connsiteY393" fmla="*/ 194565 h 780249"/>
                <a:gd name="connsiteX394" fmla="*/ 110347 w 691389"/>
                <a:gd name="connsiteY394" fmla="*/ 192311 h 780249"/>
                <a:gd name="connsiteX395" fmla="*/ 108092 w 691389"/>
                <a:gd name="connsiteY395" fmla="*/ 186608 h 780249"/>
                <a:gd name="connsiteX396" fmla="*/ 108092 w 691389"/>
                <a:gd name="connsiteY396" fmla="*/ 185546 h 780249"/>
                <a:gd name="connsiteX397" fmla="*/ 104776 w 691389"/>
                <a:gd name="connsiteY397" fmla="*/ 182231 h 780249"/>
                <a:gd name="connsiteX398" fmla="*/ 101461 w 691389"/>
                <a:gd name="connsiteY398" fmla="*/ 182231 h 780249"/>
                <a:gd name="connsiteX399" fmla="*/ 99206 w 691389"/>
                <a:gd name="connsiteY399" fmla="*/ 181037 h 780249"/>
                <a:gd name="connsiteX400" fmla="*/ 98145 w 691389"/>
                <a:gd name="connsiteY400" fmla="*/ 181037 h 780249"/>
                <a:gd name="connsiteX401" fmla="*/ 96951 w 691389"/>
                <a:gd name="connsiteY401" fmla="*/ 179976 h 780249"/>
                <a:gd name="connsiteX402" fmla="*/ 95890 w 691389"/>
                <a:gd name="connsiteY402" fmla="*/ 177721 h 780249"/>
                <a:gd name="connsiteX403" fmla="*/ 94829 w 691389"/>
                <a:gd name="connsiteY403" fmla="*/ 169896 h 780249"/>
                <a:gd name="connsiteX404" fmla="*/ 94829 w 691389"/>
                <a:gd name="connsiteY404" fmla="*/ 168703 h 780249"/>
                <a:gd name="connsiteX405" fmla="*/ 91381 w 691389"/>
                <a:gd name="connsiteY405" fmla="*/ 164193 h 780249"/>
                <a:gd name="connsiteX406" fmla="*/ 91381 w 691389"/>
                <a:gd name="connsiteY406" fmla="*/ 163000 h 780249"/>
                <a:gd name="connsiteX407" fmla="*/ 90320 w 691389"/>
                <a:gd name="connsiteY407" fmla="*/ 160745 h 780249"/>
                <a:gd name="connsiteX408" fmla="*/ 89126 w 691389"/>
                <a:gd name="connsiteY408" fmla="*/ 159684 h 780249"/>
                <a:gd name="connsiteX409" fmla="*/ 88065 w 691389"/>
                <a:gd name="connsiteY409" fmla="*/ 157429 h 780249"/>
                <a:gd name="connsiteX410" fmla="*/ 84749 w 691389"/>
                <a:gd name="connsiteY410" fmla="*/ 151859 h 780249"/>
                <a:gd name="connsiteX411" fmla="*/ 83688 w 691389"/>
                <a:gd name="connsiteY411" fmla="*/ 150665 h 780249"/>
                <a:gd name="connsiteX412" fmla="*/ 83688 w 691389"/>
                <a:gd name="connsiteY412" fmla="*/ 149604 h 780249"/>
                <a:gd name="connsiteX413" fmla="*/ 82627 w 691389"/>
                <a:gd name="connsiteY413" fmla="*/ 149604 h 780249"/>
                <a:gd name="connsiteX414" fmla="*/ 81434 w 691389"/>
                <a:gd name="connsiteY414" fmla="*/ 148411 h 780249"/>
                <a:gd name="connsiteX415" fmla="*/ 80372 w 691389"/>
                <a:gd name="connsiteY415" fmla="*/ 148411 h 780249"/>
                <a:gd name="connsiteX416" fmla="*/ 80372 w 691389"/>
                <a:gd name="connsiteY416" fmla="*/ 147349 h 780249"/>
                <a:gd name="connsiteX417" fmla="*/ 79312 w 691389"/>
                <a:gd name="connsiteY417" fmla="*/ 146156 h 780249"/>
                <a:gd name="connsiteX418" fmla="*/ 78251 w 691389"/>
                <a:gd name="connsiteY418" fmla="*/ 143901 h 780249"/>
                <a:gd name="connsiteX419" fmla="*/ 78251 w 691389"/>
                <a:gd name="connsiteY419" fmla="*/ 141647 h 780249"/>
                <a:gd name="connsiteX420" fmla="*/ 77190 w 691389"/>
                <a:gd name="connsiteY420" fmla="*/ 141647 h 780249"/>
                <a:gd name="connsiteX421" fmla="*/ 76129 w 691389"/>
                <a:gd name="connsiteY421" fmla="*/ 140453 h 780249"/>
                <a:gd name="connsiteX422" fmla="*/ 73874 w 691389"/>
                <a:gd name="connsiteY422" fmla="*/ 138198 h 780249"/>
                <a:gd name="connsiteX423" fmla="*/ 71619 w 691389"/>
                <a:gd name="connsiteY423" fmla="*/ 134882 h 780249"/>
                <a:gd name="connsiteX424" fmla="*/ 71619 w 691389"/>
                <a:gd name="connsiteY424" fmla="*/ 116845 h 780249"/>
                <a:gd name="connsiteX425" fmla="*/ 72680 w 691389"/>
                <a:gd name="connsiteY425" fmla="*/ 115784 h 780249"/>
                <a:gd name="connsiteX426" fmla="*/ 72680 w 691389"/>
                <a:gd name="connsiteY426" fmla="*/ 113529 h 780249"/>
                <a:gd name="connsiteX427" fmla="*/ 73741 w 691389"/>
                <a:gd name="connsiteY427" fmla="*/ 111275 h 780249"/>
                <a:gd name="connsiteX428" fmla="*/ 74935 w 691389"/>
                <a:gd name="connsiteY428" fmla="*/ 110081 h 780249"/>
                <a:gd name="connsiteX429" fmla="*/ 73741 w 691389"/>
                <a:gd name="connsiteY429" fmla="*/ 109020 h 780249"/>
                <a:gd name="connsiteX430" fmla="*/ 73741 w 691389"/>
                <a:gd name="connsiteY430" fmla="*/ 107959 h 780249"/>
                <a:gd name="connsiteX431" fmla="*/ 72680 w 691389"/>
                <a:gd name="connsiteY431" fmla="*/ 107959 h 780249"/>
                <a:gd name="connsiteX432" fmla="*/ 72680 w 691389"/>
                <a:gd name="connsiteY432" fmla="*/ 104511 h 780249"/>
                <a:gd name="connsiteX433" fmla="*/ 71619 w 691389"/>
                <a:gd name="connsiteY433" fmla="*/ 103450 h 780249"/>
                <a:gd name="connsiteX434" fmla="*/ 71619 w 691389"/>
                <a:gd name="connsiteY434" fmla="*/ 101195 h 780249"/>
                <a:gd name="connsiteX435" fmla="*/ 70558 w 691389"/>
                <a:gd name="connsiteY435" fmla="*/ 96686 h 780249"/>
                <a:gd name="connsiteX436" fmla="*/ 70558 w 691389"/>
                <a:gd name="connsiteY436" fmla="*/ 94431 h 780249"/>
                <a:gd name="connsiteX437" fmla="*/ 72813 w 691389"/>
                <a:gd name="connsiteY437" fmla="*/ 92176 h 780249"/>
                <a:gd name="connsiteX438" fmla="*/ 72813 w 691389"/>
                <a:gd name="connsiteY438" fmla="*/ 86606 h 780249"/>
                <a:gd name="connsiteX439" fmla="*/ 66049 w 691389"/>
                <a:gd name="connsiteY439" fmla="*/ 76526 h 780249"/>
                <a:gd name="connsiteX440" fmla="*/ 64988 w 691389"/>
                <a:gd name="connsiteY440" fmla="*/ 75465 h 780249"/>
                <a:gd name="connsiteX441" fmla="*/ 58224 w 691389"/>
                <a:gd name="connsiteY441" fmla="*/ 75465 h 780249"/>
                <a:gd name="connsiteX442" fmla="*/ 57163 w 691389"/>
                <a:gd name="connsiteY442" fmla="*/ 74272 h 780249"/>
                <a:gd name="connsiteX443" fmla="*/ 53847 w 691389"/>
                <a:gd name="connsiteY443" fmla="*/ 70956 h 780249"/>
                <a:gd name="connsiteX444" fmla="*/ 53847 w 691389"/>
                <a:gd name="connsiteY444" fmla="*/ 61937 h 780249"/>
                <a:gd name="connsiteX445" fmla="*/ 52653 w 691389"/>
                <a:gd name="connsiteY445" fmla="*/ 60876 h 780249"/>
                <a:gd name="connsiteX446" fmla="*/ 51592 w 691389"/>
                <a:gd name="connsiteY446" fmla="*/ 57560 h 780249"/>
                <a:gd name="connsiteX447" fmla="*/ 50531 w 691389"/>
                <a:gd name="connsiteY447" fmla="*/ 56367 h 780249"/>
                <a:gd name="connsiteX448" fmla="*/ 49470 w 691389"/>
                <a:gd name="connsiteY448" fmla="*/ 54112 h 780249"/>
                <a:gd name="connsiteX449" fmla="*/ 49470 w 691389"/>
                <a:gd name="connsiteY449" fmla="*/ 47348 h 780249"/>
                <a:gd name="connsiteX450" fmla="*/ 48410 w 691389"/>
                <a:gd name="connsiteY450" fmla="*/ 46154 h 780249"/>
                <a:gd name="connsiteX451" fmla="*/ 47348 w 691389"/>
                <a:gd name="connsiteY451" fmla="*/ 45093 h 780249"/>
                <a:gd name="connsiteX452" fmla="*/ 46287 w 691389"/>
                <a:gd name="connsiteY452" fmla="*/ 45093 h 780249"/>
                <a:gd name="connsiteX453" fmla="*/ 42972 w 691389"/>
                <a:gd name="connsiteY453" fmla="*/ 41778 h 780249"/>
                <a:gd name="connsiteX454" fmla="*/ 40717 w 691389"/>
                <a:gd name="connsiteY454" fmla="*/ 40584 h 780249"/>
                <a:gd name="connsiteX455" fmla="*/ 39656 w 691389"/>
                <a:gd name="connsiteY455" fmla="*/ 39523 h 780249"/>
                <a:gd name="connsiteX456" fmla="*/ 39656 w 691389"/>
                <a:gd name="connsiteY456" fmla="*/ 37268 h 780249"/>
                <a:gd name="connsiteX457" fmla="*/ 40717 w 691389"/>
                <a:gd name="connsiteY457" fmla="*/ 35014 h 780249"/>
                <a:gd name="connsiteX458" fmla="*/ 41778 w 691389"/>
                <a:gd name="connsiteY458" fmla="*/ 33820 h 780249"/>
                <a:gd name="connsiteX459" fmla="*/ 41778 w 691389"/>
                <a:gd name="connsiteY459" fmla="*/ 32759 h 780249"/>
                <a:gd name="connsiteX460" fmla="*/ 40717 w 691389"/>
                <a:gd name="connsiteY460" fmla="*/ 30504 h 780249"/>
                <a:gd name="connsiteX461" fmla="*/ 38462 w 691389"/>
                <a:gd name="connsiteY461" fmla="*/ 27189 h 780249"/>
                <a:gd name="connsiteX462" fmla="*/ 37268 w 691389"/>
                <a:gd name="connsiteY462" fmla="*/ 24934 h 780249"/>
                <a:gd name="connsiteX463" fmla="*/ 36208 w 691389"/>
                <a:gd name="connsiteY463" fmla="*/ 24934 h 780249"/>
                <a:gd name="connsiteX464" fmla="*/ 22680 w 691389"/>
                <a:gd name="connsiteY464" fmla="*/ 12599 h 7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Lst>
              <a:rect l="l" t="t" r="r" b="b"/>
              <a:pathLst>
                <a:path w="691389" h="780249">
                  <a:moveTo>
                    <a:pt x="23210" y="12334"/>
                  </a:moveTo>
                  <a:lnTo>
                    <a:pt x="27719" y="11273"/>
                  </a:lnTo>
                  <a:lnTo>
                    <a:pt x="26658" y="9019"/>
                  </a:lnTo>
                  <a:lnTo>
                    <a:pt x="28913" y="9019"/>
                  </a:lnTo>
                  <a:lnTo>
                    <a:pt x="29974" y="11273"/>
                  </a:lnTo>
                  <a:lnTo>
                    <a:pt x="78383" y="11273"/>
                  </a:lnTo>
                  <a:lnTo>
                    <a:pt x="85147" y="1194"/>
                  </a:lnTo>
                  <a:lnTo>
                    <a:pt x="86208" y="1194"/>
                  </a:lnTo>
                  <a:lnTo>
                    <a:pt x="86208" y="3448"/>
                  </a:lnTo>
                  <a:lnTo>
                    <a:pt x="87269" y="3448"/>
                  </a:lnTo>
                  <a:lnTo>
                    <a:pt x="82760" y="11273"/>
                  </a:lnTo>
                  <a:lnTo>
                    <a:pt x="146952" y="11273"/>
                  </a:lnTo>
                  <a:lnTo>
                    <a:pt x="144697" y="10079"/>
                  </a:lnTo>
                  <a:lnTo>
                    <a:pt x="142443" y="5570"/>
                  </a:lnTo>
                  <a:lnTo>
                    <a:pt x="150268" y="0"/>
                  </a:lnTo>
                  <a:lnTo>
                    <a:pt x="157031" y="11273"/>
                  </a:lnTo>
                  <a:lnTo>
                    <a:pt x="157031" y="13528"/>
                  </a:lnTo>
                  <a:lnTo>
                    <a:pt x="172814" y="15783"/>
                  </a:lnTo>
                  <a:lnTo>
                    <a:pt x="172814" y="14589"/>
                  </a:lnTo>
                  <a:lnTo>
                    <a:pt x="176130" y="16844"/>
                  </a:lnTo>
                  <a:lnTo>
                    <a:pt x="177191" y="15783"/>
                  </a:lnTo>
                  <a:lnTo>
                    <a:pt x="178252" y="18037"/>
                  </a:lnTo>
                  <a:lnTo>
                    <a:pt x="179446" y="18037"/>
                  </a:lnTo>
                  <a:lnTo>
                    <a:pt x="181700" y="9019"/>
                  </a:lnTo>
                  <a:lnTo>
                    <a:pt x="185016" y="9019"/>
                  </a:lnTo>
                  <a:lnTo>
                    <a:pt x="187271" y="11273"/>
                  </a:lnTo>
                  <a:lnTo>
                    <a:pt x="183955" y="13528"/>
                  </a:lnTo>
                  <a:lnTo>
                    <a:pt x="186210" y="15783"/>
                  </a:lnTo>
                  <a:lnTo>
                    <a:pt x="189658" y="12334"/>
                  </a:lnTo>
                  <a:lnTo>
                    <a:pt x="242577" y="12334"/>
                  </a:lnTo>
                  <a:lnTo>
                    <a:pt x="265124" y="39391"/>
                  </a:lnTo>
                  <a:lnTo>
                    <a:pt x="402393" y="72017"/>
                  </a:lnTo>
                  <a:lnTo>
                    <a:pt x="500273" y="96818"/>
                  </a:lnTo>
                  <a:lnTo>
                    <a:pt x="555446" y="110347"/>
                  </a:lnTo>
                  <a:lnTo>
                    <a:pt x="558762" y="104776"/>
                  </a:lnTo>
                  <a:lnTo>
                    <a:pt x="562077" y="105970"/>
                  </a:lnTo>
                  <a:lnTo>
                    <a:pt x="561016" y="111540"/>
                  </a:lnTo>
                  <a:lnTo>
                    <a:pt x="634094" y="130639"/>
                  </a:lnTo>
                  <a:lnTo>
                    <a:pt x="641919" y="164459"/>
                  </a:lnTo>
                  <a:lnTo>
                    <a:pt x="650938" y="211674"/>
                  </a:lnTo>
                  <a:lnTo>
                    <a:pt x="653193" y="210613"/>
                  </a:lnTo>
                  <a:lnTo>
                    <a:pt x="654386" y="209420"/>
                  </a:lnTo>
                  <a:lnTo>
                    <a:pt x="655447" y="204910"/>
                  </a:lnTo>
                  <a:lnTo>
                    <a:pt x="658896" y="206104"/>
                  </a:lnTo>
                  <a:lnTo>
                    <a:pt x="658896" y="208358"/>
                  </a:lnTo>
                  <a:lnTo>
                    <a:pt x="656641" y="211674"/>
                  </a:lnTo>
                  <a:lnTo>
                    <a:pt x="655580" y="225202"/>
                  </a:lnTo>
                  <a:lnTo>
                    <a:pt x="655580" y="226396"/>
                  </a:lnTo>
                  <a:lnTo>
                    <a:pt x="654519" y="226396"/>
                  </a:lnTo>
                  <a:lnTo>
                    <a:pt x="655580" y="230905"/>
                  </a:lnTo>
                  <a:lnTo>
                    <a:pt x="667914" y="233160"/>
                  </a:lnTo>
                  <a:lnTo>
                    <a:pt x="666853" y="242178"/>
                  </a:lnTo>
                  <a:lnTo>
                    <a:pt x="657835" y="242178"/>
                  </a:lnTo>
                  <a:lnTo>
                    <a:pt x="660089" y="250004"/>
                  </a:lnTo>
                  <a:lnTo>
                    <a:pt x="676933" y="327591"/>
                  </a:lnTo>
                  <a:lnTo>
                    <a:pt x="679188" y="324275"/>
                  </a:lnTo>
                  <a:lnTo>
                    <a:pt x="676933" y="320959"/>
                  </a:lnTo>
                  <a:lnTo>
                    <a:pt x="679188" y="314196"/>
                  </a:lnTo>
                  <a:lnTo>
                    <a:pt x="682504" y="314196"/>
                  </a:lnTo>
                  <a:lnTo>
                    <a:pt x="681310" y="328785"/>
                  </a:lnTo>
                  <a:lnTo>
                    <a:pt x="682504" y="331039"/>
                  </a:lnTo>
                  <a:lnTo>
                    <a:pt x="681310" y="337803"/>
                  </a:lnTo>
                  <a:lnTo>
                    <a:pt x="679055" y="338997"/>
                  </a:lnTo>
                  <a:lnTo>
                    <a:pt x="680116" y="349077"/>
                  </a:lnTo>
                  <a:lnTo>
                    <a:pt x="683564" y="350138"/>
                  </a:lnTo>
                  <a:lnTo>
                    <a:pt x="681310" y="352393"/>
                  </a:lnTo>
                  <a:lnTo>
                    <a:pt x="683564" y="364727"/>
                  </a:lnTo>
                  <a:lnTo>
                    <a:pt x="679055" y="366981"/>
                  </a:lnTo>
                  <a:lnTo>
                    <a:pt x="679055" y="368043"/>
                  </a:lnTo>
                  <a:lnTo>
                    <a:pt x="682371" y="368043"/>
                  </a:lnTo>
                  <a:lnTo>
                    <a:pt x="682371" y="371358"/>
                  </a:lnTo>
                  <a:lnTo>
                    <a:pt x="680116" y="371358"/>
                  </a:lnTo>
                  <a:lnTo>
                    <a:pt x="679055" y="369103"/>
                  </a:lnTo>
                  <a:lnTo>
                    <a:pt x="676800" y="370165"/>
                  </a:lnTo>
                  <a:lnTo>
                    <a:pt x="681310" y="373480"/>
                  </a:lnTo>
                  <a:lnTo>
                    <a:pt x="685819" y="370165"/>
                  </a:lnTo>
                  <a:lnTo>
                    <a:pt x="691389" y="393772"/>
                  </a:lnTo>
                  <a:lnTo>
                    <a:pt x="679055" y="393772"/>
                  </a:lnTo>
                  <a:lnTo>
                    <a:pt x="683564" y="410616"/>
                  </a:lnTo>
                  <a:lnTo>
                    <a:pt x="689135" y="421889"/>
                  </a:lnTo>
                  <a:lnTo>
                    <a:pt x="684625" y="423083"/>
                  </a:lnTo>
                  <a:lnTo>
                    <a:pt x="682371" y="418574"/>
                  </a:lnTo>
                  <a:lnTo>
                    <a:pt x="671097" y="418574"/>
                  </a:lnTo>
                  <a:lnTo>
                    <a:pt x="670037" y="426399"/>
                  </a:lnTo>
                  <a:lnTo>
                    <a:pt x="670037" y="429714"/>
                  </a:lnTo>
                  <a:lnTo>
                    <a:pt x="665527" y="428654"/>
                  </a:lnTo>
                  <a:lnTo>
                    <a:pt x="659957" y="418574"/>
                  </a:lnTo>
                  <a:lnTo>
                    <a:pt x="663272" y="406239"/>
                  </a:lnTo>
                  <a:lnTo>
                    <a:pt x="677862" y="409687"/>
                  </a:lnTo>
                  <a:lnTo>
                    <a:pt x="668843" y="392844"/>
                  </a:lnTo>
                  <a:lnTo>
                    <a:pt x="661018" y="392844"/>
                  </a:lnTo>
                  <a:lnTo>
                    <a:pt x="657702" y="395099"/>
                  </a:lnTo>
                  <a:lnTo>
                    <a:pt x="656508" y="392844"/>
                  </a:lnTo>
                  <a:lnTo>
                    <a:pt x="658763" y="391650"/>
                  </a:lnTo>
                  <a:lnTo>
                    <a:pt x="637410" y="386080"/>
                  </a:lnTo>
                  <a:lnTo>
                    <a:pt x="637410" y="382764"/>
                  </a:lnTo>
                  <a:lnTo>
                    <a:pt x="612608" y="374939"/>
                  </a:lnTo>
                  <a:lnTo>
                    <a:pt x="557435" y="386212"/>
                  </a:lnTo>
                  <a:lnTo>
                    <a:pt x="557435" y="397486"/>
                  </a:lnTo>
                  <a:lnTo>
                    <a:pt x="552926" y="398547"/>
                  </a:lnTo>
                  <a:lnTo>
                    <a:pt x="551732" y="392977"/>
                  </a:lnTo>
                  <a:lnTo>
                    <a:pt x="552926" y="383958"/>
                  </a:lnTo>
                  <a:lnTo>
                    <a:pt x="550671" y="377194"/>
                  </a:lnTo>
                  <a:lnTo>
                    <a:pt x="549610" y="377194"/>
                  </a:lnTo>
                  <a:lnTo>
                    <a:pt x="549610" y="379448"/>
                  </a:lnTo>
                  <a:lnTo>
                    <a:pt x="548549" y="380510"/>
                  </a:lnTo>
                  <a:lnTo>
                    <a:pt x="547488" y="380510"/>
                  </a:lnTo>
                  <a:lnTo>
                    <a:pt x="545234" y="379448"/>
                  </a:lnTo>
                  <a:lnTo>
                    <a:pt x="537409" y="400802"/>
                  </a:lnTo>
                  <a:lnTo>
                    <a:pt x="523880" y="415391"/>
                  </a:lnTo>
                  <a:lnTo>
                    <a:pt x="523880" y="429980"/>
                  </a:lnTo>
                  <a:lnTo>
                    <a:pt x="533960" y="457036"/>
                  </a:lnTo>
                  <a:lnTo>
                    <a:pt x="521626" y="480644"/>
                  </a:lnTo>
                  <a:lnTo>
                    <a:pt x="507037" y="452526"/>
                  </a:lnTo>
                  <a:lnTo>
                    <a:pt x="503588" y="450272"/>
                  </a:lnTo>
                  <a:lnTo>
                    <a:pt x="500273" y="454781"/>
                  </a:lnTo>
                  <a:lnTo>
                    <a:pt x="501466" y="458097"/>
                  </a:lnTo>
                  <a:lnTo>
                    <a:pt x="500273" y="459291"/>
                  </a:lnTo>
                  <a:lnTo>
                    <a:pt x="500273" y="460351"/>
                  </a:lnTo>
                  <a:lnTo>
                    <a:pt x="498018" y="458097"/>
                  </a:lnTo>
                  <a:lnTo>
                    <a:pt x="495763" y="460351"/>
                  </a:lnTo>
                  <a:lnTo>
                    <a:pt x="494702" y="459291"/>
                  </a:lnTo>
                  <a:lnTo>
                    <a:pt x="487938" y="464861"/>
                  </a:lnTo>
                  <a:lnTo>
                    <a:pt x="476665" y="470431"/>
                  </a:lnTo>
                  <a:lnTo>
                    <a:pt x="479980" y="478256"/>
                  </a:lnTo>
                  <a:lnTo>
                    <a:pt x="479980" y="480511"/>
                  </a:lnTo>
                  <a:lnTo>
                    <a:pt x="469901" y="483826"/>
                  </a:lnTo>
                  <a:lnTo>
                    <a:pt x="469901" y="486081"/>
                  </a:lnTo>
                  <a:lnTo>
                    <a:pt x="475471" y="487275"/>
                  </a:lnTo>
                  <a:lnTo>
                    <a:pt x="477726" y="492845"/>
                  </a:lnTo>
                  <a:lnTo>
                    <a:pt x="484490" y="492845"/>
                  </a:lnTo>
                  <a:lnTo>
                    <a:pt x="482235" y="507434"/>
                  </a:lnTo>
                  <a:lnTo>
                    <a:pt x="477726" y="505180"/>
                  </a:lnTo>
                  <a:lnTo>
                    <a:pt x="476532" y="507434"/>
                  </a:lnTo>
                  <a:lnTo>
                    <a:pt x="448415" y="502925"/>
                  </a:lnTo>
                  <a:lnTo>
                    <a:pt x="447354" y="509689"/>
                  </a:lnTo>
                  <a:lnTo>
                    <a:pt x="446293" y="506241"/>
                  </a:lnTo>
                  <a:lnTo>
                    <a:pt x="442978" y="505180"/>
                  </a:lnTo>
                  <a:lnTo>
                    <a:pt x="440723" y="513005"/>
                  </a:lnTo>
                  <a:lnTo>
                    <a:pt x="441916" y="523085"/>
                  </a:lnTo>
                  <a:lnTo>
                    <a:pt x="444171" y="523085"/>
                  </a:lnTo>
                  <a:lnTo>
                    <a:pt x="448680" y="533164"/>
                  </a:lnTo>
                  <a:lnTo>
                    <a:pt x="435152" y="528655"/>
                  </a:lnTo>
                  <a:lnTo>
                    <a:pt x="432898" y="536480"/>
                  </a:lnTo>
                  <a:lnTo>
                    <a:pt x="428388" y="534225"/>
                  </a:lnTo>
                  <a:lnTo>
                    <a:pt x="422818" y="539795"/>
                  </a:lnTo>
                  <a:lnTo>
                    <a:pt x="425073" y="563403"/>
                  </a:lnTo>
                  <a:lnTo>
                    <a:pt x="392446" y="549875"/>
                  </a:lnTo>
                  <a:lnTo>
                    <a:pt x="391252" y="555446"/>
                  </a:lnTo>
                  <a:lnTo>
                    <a:pt x="390192" y="570035"/>
                  </a:lnTo>
                  <a:lnTo>
                    <a:pt x="380112" y="568974"/>
                  </a:lnTo>
                  <a:lnTo>
                    <a:pt x="379051" y="580247"/>
                  </a:lnTo>
                  <a:lnTo>
                    <a:pt x="364462" y="577992"/>
                  </a:lnTo>
                  <a:lnTo>
                    <a:pt x="347618" y="599346"/>
                  </a:lnTo>
                  <a:lnTo>
                    <a:pt x="333029" y="604916"/>
                  </a:lnTo>
                  <a:lnTo>
                    <a:pt x="316185" y="598152"/>
                  </a:lnTo>
                  <a:lnTo>
                    <a:pt x="309421" y="601600"/>
                  </a:lnTo>
                  <a:lnTo>
                    <a:pt x="308228" y="620699"/>
                  </a:lnTo>
                  <a:lnTo>
                    <a:pt x="285681" y="640991"/>
                  </a:lnTo>
                  <a:lnTo>
                    <a:pt x="293506" y="662344"/>
                  </a:lnTo>
                  <a:lnTo>
                    <a:pt x="292312" y="669108"/>
                  </a:lnTo>
                  <a:lnTo>
                    <a:pt x="285548" y="668047"/>
                  </a:lnTo>
                  <a:lnTo>
                    <a:pt x="277591" y="673617"/>
                  </a:lnTo>
                  <a:lnTo>
                    <a:pt x="260747" y="675872"/>
                  </a:lnTo>
                  <a:lnTo>
                    <a:pt x="244964" y="664598"/>
                  </a:lnTo>
                  <a:lnTo>
                    <a:pt x="234884" y="642052"/>
                  </a:lnTo>
                  <a:lnTo>
                    <a:pt x="222550" y="644306"/>
                  </a:lnTo>
                  <a:lnTo>
                    <a:pt x="219234" y="635288"/>
                  </a:lnTo>
                  <a:lnTo>
                    <a:pt x="213664" y="636349"/>
                  </a:lnTo>
                  <a:lnTo>
                    <a:pt x="218173" y="646428"/>
                  </a:lnTo>
                  <a:lnTo>
                    <a:pt x="233956" y="650938"/>
                  </a:lnTo>
                  <a:lnTo>
                    <a:pt x="241781" y="675739"/>
                  </a:lnTo>
                  <a:lnTo>
                    <a:pt x="250799" y="674545"/>
                  </a:lnTo>
                  <a:lnTo>
                    <a:pt x="250799" y="690328"/>
                  </a:lnTo>
                  <a:lnTo>
                    <a:pt x="236210" y="698153"/>
                  </a:lnTo>
                  <a:lnTo>
                    <a:pt x="236210" y="700408"/>
                  </a:lnTo>
                  <a:lnTo>
                    <a:pt x="220428" y="711682"/>
                  </a:lnTo>
                  <a:lnTo>
                    <a:pt x="227192" y="717252"/>
                  </a:lnTo>
                  <a:lnTo>
                    <a:pt x="226131" y="719507"/>
                  </a:lnTo>
                  <a:lnTo>
                    <a:pt x="201329" y="721761"/>
                  </a:lnTo>
                  <a:lnTo>
                    <a:pt x="200135" y="722822"/>
                  </a:lnTo>
                  <a:lnTo>
                    <a:pt x="200135" y="725077"/>
                  </a:lnTo>
                  <a:lnTo>
                    <a:pt x="196820" y="720567"/>
                  </a:lnTo>
                  <a:lnTo>
                    <a:pt x="188995" y="700275"/>
                  </a:lnTo>
                  <a:lnTo>
                    <a:pt x="167642" y="705978"/>
                  </a:lnTo>
                  <a:lnTo>
                    <a:pt x="174406" y="736350"/>
                  </a:lnTo>
                  <a:lnTo>
                    <a:pt x="86606" y="780250"/>
                  </a:lnTo>
                  <a:lnTo>
                    <a:pt x="55173" y="740859"/>
                  </a:lnTo>
                  <a:lnTo>
                    <a:pt x="31566" y="730780"/>
                  </a:lnTo>
                  <a:lnTo>
                    <a:pt x="20292" y="721761"/>
                  </a:lnTo>
                  <a:lnTo>
                    <a:pt x="14722" y="699214"/>
                  </a:lnTo>
                  <a:lnTo>
                    <a:pt x="5703" y="696960"/>
                  </a:lnTo>
                  <a:lnTo>
                    <a:pt x="5703" y="691389"/>
                  </a:lnTo>
                  <a:lnTo>
                    <a:pt x="3448" y="690328"/>
                  </a:lnTo>
                  <a:lnTo>
                    <a:pt x="3448" y="685819"/>
                  </a:lnTo>
                  <a:lnTo>
                    <a:pt x="2255" y="684625"/>
                  </a:lnTo>
                  <a:lnTo>
                    <a:pt x="2255" y="683564"/>
                  </a:lnTo>
                  <a:lnTo>
                    <a:pt x="0" y="680116"/>
                  </a:lnTo>
                  <a:lnTo>
                    <a:pt x="0" y="675607"/>
                  </a:lnTo>
                  <a:lnTo>
                    <a:pt x="1061" y="674413"/>
                  </a:lnTo>
                  <a:lnTo>
                    <a:pt x="1061" y="673352"/>
                  </a:lnTo>
                  <a:lnTo>
                    <a:pt x="6631" y="673352"/>
                  </a:lnTo>
                  <a:lnTo>
                    <a:pt x="6631" y="672158"/>
                  </a:lnTo>
                  <a:lnTo>
                    <a:pt x="9947" y="668843"/>
                  </a:lnTo>
                  <a:lnTo>
                    <a:pt x="11141" y="667782"/>
                  </a:lnTo>
                  <a:lnTo>
                    <a:pt x="12202" y="667782"/>
                  </a:lnTo>
                  <a:lnTo>
                    <a:pt x="13396" y="666588"/>
                  </a:lnTo>
                  <a:lnTo>
                    <a:pt x="15650" y="665527"/>
                  </a:lnTo>
                  <a:lnTo>
                    <a:pt x="16711" y="664333"/>
                  </a:lnTo>
                  <a:lnTo>
                    <a:pt x="17772" y="663272"/>
                  </a:lnTo>
                  <a:lnTo>
                    <a:pt x="17772" y="662211"/>
                  </a:lnTo>
                  <a:lnTo>
                    <a:pt x="18966" y="661018"/>
                  </a:lnTo>
                  <a:lnTo>
                    <a:pt x="21221" y="659956"/>
                  </a:lnTo>
                  <a:lnTo>
                    <a:pt x="22282" y="659956"/>
                  </a:lnTo>
                  <a:lnTo>
                    <a:pt x="23475" y="658763"/>
                  </a:lnTo>
                  <a:lnTo>
                    <a:pt x="27985" y="654253"/>
                  </a:lnTo>
                  <a:lnTo>
                    <a:pt x="29046" y="651999"/>
                  </a:lnTo>
                  <a:lnTo>
                    <a:pt x="31300" y="649744"/>
                  </a:lnTo>
                  <a:lnTo>
                    <a:pt x="35810" y="649744"/>
                  </a:lnTo>
                  <a:lnTo>
                    <a:pt x="40319" y="648551"/>
                  </a:lnTo>
                  <a:lnTo>
                    <a:pt x="41380" y="648551"/>
                  </a:lnTo>
                  <a:lnTo>
                    <a:pt x="41380" y="647490"/>
                  </a:lnTo>
                  <a:lnTo>
                    <a:pt x="42441" y="647490"/>
                  </a:lnTo>
                  <a:lnTo>
                    <a:pt x="42441" y="644041"/>
                  </a:lnTo>
                  <a:lnTo>
                    <a:pt x="43502" y="644041"/>
                  </a:lnTo>
                  <a:lnTo>
                    <a:pt x="43502" y="641786"/>
                  </a:lnTo>
                  <a:lnTo>
                    <a:pt x="44696" y="639532"/>
                  </a:lnTo>
                  <a:lnTo>
                    <a:pt x="45757" y="635023"/>
                  </a:lnTo>
                  <a:lnTo>
                    <a:pt x="45757" y="632768"/>
                  </a:lnTo>
                  <a:lnTo>
                    <a:pt x="46950" y="631707"/>
                  </a:lnTo>
                  <a:lnTo>
                    <a:pt x="50266" y="624943"/>
                  </a:lnTo>
                  <a:lnTo>
                    <a:pt x="51327" y="623749"/>
                  </a:lnTo>
                  <a:lnTo>
                    <a:pt x="52388" y="622688"/>
                  </a:lnTo>
                  <a:lnTo>
                    <a:pt x="53449" y="620433"/>
                  </a:lnTo>
                  <a:lnTo>
                    <a:pt x="53449" y="618179"/>
                  </a:lnTo>
                  <a:lnTo>
                    <a:pt x="54643" y="615924"/>
                  </a:lnTo>
                  <a:lnTo>
                    <a:pt x="54643" y="613669"/>
                  </a:lnTo>
                  <a:lnTo>
                    <a:pt x="55704" y="613669"/>
                  </a:lnTo>
                  <a:cubicBezTo>
                    <a:pt x="56235" y="605446"/>
                    <a:pt x="54112" y="610486"/>
                    <a:pt x="54643" y="603589"/>
                  </a:cubicBezTo>
                  <a:lnTo>
                    <a:pt x="54643" y="602396"/>
                  </a:lnTo>
                  <a:lnTo>
                    <a:pt x="55704" y="601335"/>
                  </a:lnTo>
                  <a:lnTo>
                    <a:pt x="55704" y="592316"/>
                  </a:lnTo>
                  <a:lnTo>
                    <a:pt x="56765" y="591255"/>
                  </a:lnTo>
                  <a:cubicBezTo>
                    <a:pt x="53317" y="585022"/>
                    <a:pt x="57560" y="578788"/>
                    <a:pt x="60213" y="573218"/>
                  </a:cubicBezTo>
                  <a:lnTo>
                    <a:pt x="61274" y="568709"/>
                  </a:lnTo>
                  <a:lnTo>
                    <a:pt x="61274" y="566454"/>
                  </a:lnTo>
                  <a:lnTo>
                    <a:pt x="62468" y="565393"/>
                  </a:lnTo>
                  <a:lnTo>
                    <a:pt x="62468" y="564199"/>
                  </a:lnTo>
                  <a:lnTo>
                    <a:pt x="61274" y="563138"/>
                  </a:lnTo>
                  <a:lnTo>
                    <a:pt x="61274" y="561945"/>
                  </a:lnTo>
                  <a:lnTo>
                    <a:pt x="59020" y="559690"/>
                  </a:lnTo>
                  <a:lnTo>
                    <a:pt x="59020" y="558629"/>
                  </a:lnTo>
                  <a:lnTo>
                    <a:pt x="57958" y="558629"/>
                  </a:lnTo>
                  <a:cubicBezTo>
                    <a:pt x="58887" y="547753"/>
                    <a:pt x="53317" y="547090"/>
                    <a:pt x="54643" y="538337"/>
                  </a:cubicBezTo>
                  <a:lnTo>
                    <a:pt x="55704" y="535021"/>
                  </a:lnTo>
                  <a:lnTo>
                    <a:pt x="55704" y="529451"/>
                  </a:lnTo>
                  <a:lnTo>
                    <a:pt x="56765" y="527196"/>
                  </a:lnTo>
                  <a:lnTo>
                    <a:pt x="56765" y="524941"/>
                  </a:lnTo>
                  <a:lnTo>
                    <a:pt x="55704" y="523748"/>
                  </a:lnTo>
                  <a:lnTo>
                    <a:pt x="55704" y="521493"/>
                  </a:lnTo>
                  <a:lnTo>
                    <a:pt x="53449" y="516983"/>
                  </a:lnTo>
                  <a:lnTo>
                    <a:pt x="53449" y="507965"/>
                  </a:lnTo>
                  <a:lnTo>
                    <a:pt x="54643" y="506904"/>
                  </a:lnTo>
                  <a:lnTo>
                    <a:pt x="55704" y="504649"/>
                  </a:lnTo>
                  <a:lnTo>
                    <a:pt x="55704" y="501333"/>
                  </a:lnTo>
                  <a:lnTo>
                    <a:pt x="57958" y="497885"/>
                  </a:lnTo>
                  <a:lnTo>
                    <a:pt x="57958" y="490060"/>
                  </a:lnTo>
                  <a:lnTo>
                    <a:pt x="59020" y="487806"/>
                  </a:lnTo>
                  <a:lnTo>
                    <a:pt x="60213" y="484490"/>
                  </a:lnTo>
                  <a:lnTo>
                    <a:pt x="60213" y="483296"/>
                  </a:lnTo>
                  <a:lnTo>
                    <a:pt x="63529" y="483296"/>
                  </a:lnTo>
                  <a:lnTo>
                    <a:pt x="64590" y="482235"/>
                  </a:lnTo>
                  <a:lnTo>
                    <a:pt x="65651" y="482235"/>
                  </a:lnTo>
                  <a:lnTo>
                    <a:pt x="66712" y="481174"/>
                  </a:lnTo>
                  <a:lnTo>
                    <a:pt x="66712" y="479981"/>
                  </a:lnTo>
                  <a:lnTo>
                    <a:pt x="67905" y="478919"/>
                  </a:lnTo>
                  <a:lnTo>
                    <a:pt x="67905" y="475471"/>
                  </a:lnTo>
                  <a:lnTo>
                    <a:pt x="66712" y="473216"/>
                  </a:lnTo>
                  <a:lnTo>
                    <a:pt x="66712" y="468707"/>
                  </a:lnTo>
                  <a:lnTo>
                    <a:pt x="67905" y="467513"/>
                  </a:lnTo>
                  <a:lnTo>
                    <a:pt x="67905" y="465259"/>
                  </a:lnTo>
                  <a:lnTo>
                    <a:pt x="68967" y="460749"/>
                  </a:lnTo>
                  <a:lnTo>
                    <a:pt x="68967" y="450669"/>
                  </a:lnTo>
                  <a:lnTo>
                    <a:pt x="71221" y="448415"/>
                  </a:lnTo>
                  <a:lnTo>
                    <a:pt x="71221" y="446160"/>
                  </a:lnTo>
                  <a:lnTo>
                    <a:pt x="72282" y="446160"/>
                  </a:lnTo>
                  <a:lnTo>
                    <a:pt x="72282" y="443906"/>
                  </a:lnTo>
                  <a:lnTo>
                    <a:pt x="73343" y="440590"/>
                  </a:lnTo>
                  <a:lnTo>
                    <a:pt x="73343" y="438335"/>
                  </a:lnTo>
                  <a:lnTo>
                    <a:pt x="74404" y="437274"/>
                  </a:lnTo>
                  <a:lnTo>
                    <a:pt x="74404" y="436081"/>
                  </a:lnTo>
                  <a:lnTo>
                    <a:pt x="75598" y="436081"/>
                  </a:lnTo>
                  <a:lnTo>
                    <a:pt x="75598" y="435019"/>
                  </a:lnTo>
                  <a:lnTo>
                    <a:pt x="74404" y="435019"/>
                  </a:lnTo>
                  <a:lnTo>
                    <a:pt x="74404" y="432765"/>
                  </a:lnTo>
                  <a:lnTo>
                    <a:pt x="73343" y="431571"/>
                  </a:lnTo>
                  <a:lnTo>
                    <a:pt x="73343" y="429317"/>
                  </a:lnTo>
                  <a:lnTo>
                    <a:pt x="76659" y="426001"/>
                  </a:lnTo>
                  <a:lnTo>
                    <a:pt x="76659" y="424940"/>
                  </a:lnTo>
                  <a:lnTo>
                    <a:pt x="77720" y="422685"/>
                  </a:lnTo>
                  <a:lnTo>
                    <a:pt x="77720" y="421492"/>
                  </a:lnTo>
                  <a:lnTo>
                    <a:pt x="78781" y="420430"/>
                  </a:lnTo>
                  <a:lnTo>
                    <a:pt x="81036" y="417115"/>
                  </a:lnTo>
                  <a:lnTo>
                    <a:pt x="81036" y="412605"/>
                  </a:lnTo>
                  <a:lnTo>
                    <a:pt x="78781" y="408096"/>
                  </a:lnTo>
                  <a:lnTo>
                    <a:pt x="72017" y="388998"/>
                  </a:lnTo>
                  <a:lnTo>
                    <a:pt x="72017" y="381173"/>
                  </a:lnTo>
                  <a:lnTo>
                    <a:pt x="73078" y="379979"/>
                  </a:lnTo>
                  <a:cubicBezTo>
                    <a:pt x="71619" y="376531"/>
                    <a:pt x="72017" y="368971"/>
                    <a:pt x="66314" y="369899"/>
                  </a:cubicBezTo>
                  <a:lnTo>
                    <a:pt x="66314" y="364329"/>
                  </a:lnTo>
                  <a:lnTo>
                    <a:pt x="67508" y="364329"/>
                  </a:lnTo>
                  <a:lnTo>
                    <a:pt x="67508" y="363135"/>
                  </a:lnTo>
                  <a:lnTo>
                    <a:pt x="68569" y="362074"/>
                  </a:lnTo>
                  <a:lnTo>
                    <a:pt x="68569" y="353056"/>
                  </a:lnTo>
                  <a:lnTo>
                    <a:pt x="69630" y="351862"/>
                  </a:lnTo>
                  <a:lnTo>
                    <a:pt x="70691" y="351862"/>
                  </a:lnTo>
                  <a:lnTo>
                    <a:pt x="71752" y="350801"/>
                  </a:lnTo>
                  <a:lnTo>
                    <a:pt x="72813" y="350801"/>
                  </a:lnTo>
                  <a:lnTo>
                    <a:pt x="72813" y="349607"/>
                  </a:lnTo>
                  <a:lnTo>
                    <a:pt x="73874" y="348546"/>
                  </a:lnTo>
                  <a:lnTo>
                    <a:pt x="73874" y="347353"/>
                  </a:lnTo>
                  <a:lnTo>
                    <a:pt x="75067" y="347353"/>
                  </a:lnTo>
                  <a:lnTo>
                    <a:pt x="75067" y="346291"/>
                  </a:lnTo>
                  <a:lnTo>
                    <a:pt x="76129" y="346291"/>
                  </a:lnTo>
                  <a:lnTo>
                    <a:pt x="77190" y="345098"/>
                  </a:lnTo>
                  <a:lnTo>
                    <a:pt x="82760" y="345098"/>
                  </a:lnTo>
                  <a:lnTo>
                    <a:pt x="83821" y="346291"/>
                  </a:lnTo>
                  <a:lnTo>
                    <a:pt x="86076" y="346291"/>
                  </a:lnTo>
                  <a:lnTo>
                    <a:pt x="88330" y="345098"/>
                  </a:lnTo>
                  <a:lnTo>
                    <a:pt x="89391" y="342843"/>
                  </a:lnTo>
                  <a:lnTo>
                    <a:pt x="89391" y="330509"/>
                  </a:lnTo>
                  <a:lnTo>
                    <a:pt x="88330" y="329315"/>
                  </a:lnTo>
                  <a:cubicBezTo>
                    <a:pt x="88994" y="316450"/>
                    <a:pt x="86872" y="324673"/>
                    <a:pt x="86076" y="313532"/>
                  </a:cubicBezTo>
                  <a:lnTo>
                    <a:pt x="86076" y="312471"/>
                  </a:lnTo>
                  <a:lnTo>
                    <a:pt x="89391" y="309023"/>
                  </a:lnTo>
                  <a:lnTo>
                    <a:pt x="91646" y="309023"/>
                  </a:lnTo>
                  <a:lnTo>
                    <a:pt x="93901" y="310217"/>
                  </a:lnTo>
                  <a:lnTo>
                    <a:pt x="97216" y="311278"/>
                  </a:lnTo>
                  <a:lnTo>
                    <a:pt x="99471" y="313532"/>
                  </a:lnTo>
                  <a:lnTo>
                    <a:pt x="99471" y="314593"/>
                  </a:lnTo>
                  <a:lnTo>
                    <a:pt x="100532" y="314593"/>
                  </a:lnTo>
                  <a:lnTo>
                    <a:pt x="100532" y="316848"/>
                  </a:lnTo>
                  <a:lnTo>
                    <a:pt x="101593" y="318042"/>
                  </a:lnTo>
                  <a:lnTo>
                    <a:pt x="101593" y="319103"/>
                  </a:lnTo>
                  <a:lnTo>
                    <a:pt x="104909" y="320296"/>
                  </a:lnTo>
                  <a:lnTo>
                    <a:pt x="104909" y="321357"/>
                  </a:lnTo>
                  <a:lnTo>
                    <a:pt x="107164" y="322551"/>
                  </a:lnTo>
                  <a:lnTo>
                    <a:pt x="108224" y="324806"/>
                  </a:lnTo>
                  <a:lnTo>
                    <a:pt x="109286" y="325867"/>
                  </a:lnTo>
                  <a:lnTo>
                    <a:pt x="110479" y="328121"/>
                  </a:lnTo>
                  <a:lnTo>
                    <a:pt x="111540" y="329183"/>
                  </a:lnTo>
                  <a:lnTo>
                    <a:pt x="113795" y="329183"/>
                  </a:lnTo>
                  <a:lnTo>
                    <a:pt x="118304" y="330376"/>
                  </a:lnTo>
                  <a:lnTo>
                    <a:pt x="120559" y="329183"/>
                  </a:lnTo>
                  <a:lnTo>
                    <a:pt x="125068" y="328121"/>
                  </a:lnTo>
                  <a:lnTo>
                    <a:pt x="126262" y="325867"/>
                  </a:lnTo>
                  <a:lnTo>
                    <a:pt x="127323" y="324806"/>
                  </a:lnTo>
                  <a:lnTo>
                    <a:pt x="127323" y="323612"/>
                  </a:lnTo>
                  <a:lnTo>
                    <a:pt x="128384" y="322551"/>
                  </a:lnTo>
                  <a:lnTo>
                    <a:pt x="128384" y="320296"/>
                  </a:lnTo>
                  <a:lnTo>
                    <a:pt x="126129" y="314593"/>
                  </a:lnTo>
                  <a:lnTo>
                    <a:pt x="124936" y="312339"/>
                  </a:lnTo>
                  <a:lnTo>
                    <a:pt x="124936" y="307829"/>
                  </a:lnTo>
                  <a:lnTo>
                    <a:pt x="126129" y="306636"/>
                  </a:lnTo>
                  <a:lnTo>
                    <a:pt x="127190" y="305575"/>
                  </a:lnTo>
                  <a:lnTo>
                    <a:pt x="128251" y="304514"/>
                  </a:lnTo>
                  <a:lnTo>
                    <a:pt x="129445" y="303320"/>
                  </a:lnTo>
                  <a:lnTo>
                    <a:pt x="130639" y="302259"/>
                  </a:lnTo>
                  <a:lnTo>
                    <a:pt x="131700" y="302259"/>
                  </a:lnTo>
                  <a:lnTo>
                    <a:pt x="132761" y="294434"/>
                  </a:lnTo>
                  <a:lnTo>
                    <a:pt x="132761" y="292179"/>
                  </a:lnTo>
                  <a:lnTo>
                    <a:pt x="131700" y="290986"/>
                  </a:lnTo>
                  <a:lnTo>
                    <a:pt x="131700" y="289924"/>
                  </a:lnTo>
                  <a:lnTo>
                    <a:pt x="132761" y="287670"/>
                  </a:lnTo>
                  <a:lnTo>
                    <a:pt x="132761" y="286476"/>
                  </a:lnTo>
                  <a:lnTo>
                    <a:pt x="135016" y="284222"/>
                  </a:lnTo>
                  <a:lnTo>
                    <a:pt x="136076" y="279712"/>
                  </a:lnTo>
                  <a:lnTo>
                    <a:pt x="136076" y="277457"/>
                  </a:lnTo>
                  <a:lnTo>
                    <a:pt x="137270" y="275203"/>
                  </a:lnTo>
                  <a:lnTo>
                    <a:pt x="137270" y="274142"/>
                  </a:lnTo>
                  <a:lnTo>
                    <a:pt x="136076" y="271887"/>
                  </a:lnTo>
                  <a:lnTo>
                    <a:pt x="133822" y="267378"/>
                  </a:lnTo>
                  <a:lnTo>
                    <a:pt x="130506" y="257298"/>
                  </a:lnTo>
                  <a:lnTo>
                    <a:pt x="129312" y="253982"/>
                  </a:lnTo>
                  <a:lnTo>
                    <a:pt x="125997" y="250534"/>
                  </a:lnTo>
                  <a:lnTo>
                    <a:pt x="125997" y="249473"/>
                  </a:lnTo>
                  <a:lnTo>
                    <a:pt x="124803" y="248412"/>
                  </a:lnTo>
                  <a:lnTo>
                    <a:pt x="124803" y="234884"/>
                  </a:lnTo>
                  <a:lnTo>
                    <a:pt x="121487" y="229314"/>
                  </a:lnTo>
                  <a:lnTo>
                    <a:pt x="119233" y="223743"/>
                  </a:lnTo>
                  <a:cubicBezTo>
                    <a:pt x="115917" y="212337"/>
                    <a:pt x="115652" y="222682"/>
                    <a:pt x="115917" y="211409"/>
                  </a:cubicBezTo>
                  <a:lnTo>
                    <a:pt x="115917" y="209154"/>
                  </a:lnTo>
                  <a:lnTo>
                    <a:pt x="111408" y="202390"/>
                  </a:lnTo>
                  <a:lnTo>
                    <a:pt x="111408" y="194565"/>
                  </a:lnTo>
                  <a:lnTo>
                    <a:pt x="110347" y="192311"/>
                  </a:lnTo>
                  <a:lnTo>
                    <a:pt x="108092" y="186608"/>
                  </a:lnTo>
                  <a:lnTo>
                    <a:pt x="108092" y="185546"/>
                  </a:lnTo>
                  <a:lnTo>
                    <a:pt x="104776" y="182231"/>
                  </a:lnTo>
                  <a:lnTo>
                    <a:pt x="101461" y="182231"/>
                  </a:lnTo>
                  <a:lnTo>
                    <a:pt x="99206" y="181037"/>
                  </a:lnTo>
                  <a:lnTo>
                    <a:pt x="98145" y="181037"/>
                  </a:lnTo>
                  <a:lnTo>
                    <a:pt x="96951" y="179976"/>
                  </a:lnTo>
                  <a:lnTo>
                    <a:pt x="95890" y="177721"/>
                  </a:lnTo>
                  <a:cubicBezTo>
                    <a:pt x="96288" y="171355"/>
                    <a:pt x="94299" y="179843"/>
                    <a:pt x="94829" y="169896"/>
                  </a:cubicBezTo>
                  <a:lnTo>
                    <a:pt x="94829" y="168703"/>
                  </a:lnTo>
                  <a:lnTo>
                    <a:pt x="91381" y="164193"/>
                  </a:lnTo>
                  <a:lnTo>
                    <a:pt x="91381" y="163000"/>
                  </a:lnTo>
                  <a:lnTo>
                    <a:pt x="90320" y="160745"/>
                  </a:lnTo>
                  <a:lnTo>
                    <a:pt x="89126" y="159684"/>
                  </a:lnTo>
                  <a:lnTo>
                    <a:pt x="88065" y="157429"/>
                  </a:lnTo>
                  <a:lnTo>
                    <a:pt x="84749" y="151859"/>
                  </a:lnTo>
                  <a:lnTo>
                    <a:pt x="83688" y="150665"/>
                  </a:lnTo>
                  <a:lnTo>
                    <a:pt x="83688" y="149604"/>
                  </a:lnTo>
                  <a:lnTo>
                    <a:pt x="82627" y="149604"/>
                  </a:lnTo>
                  <a:lnTo>
                    <a:pt x="81434" y="148411"/>
                  </a:lnTo>
                  <a:lnTo>
                    <a:pt x="80372" y="148411"/>
                  </a:lnTo>
                  <a:lnTo>
                    <a:pt x="80372" y="147349"/>
                  </a:lnTo>
                  <a:lnTo>
                    <a:pt x="79312" y="146156"/>
                  </a:lnTo>
                  <a:lnTo>
                    <a:pt x="78251" y="143901"/>
                  </a:lnTo>
                  <a:lnTo>
                    <a:pt x="78251" y="141647"/>
                  </a:lnTo>
                  <a:lnTo>
                    <a:pt x="77190" y="141647"/>
                  </a:lnTo>
                  <a:lnTo>
                    <a:pt x="76129" y="140453"/>
                  </a:lnTo>
                  <a:lnTo>
                    <a:pt x="73874" y="138198"/>
                  </a:lnTo>
                  <a:lnTo>
                    <a:pt x="71619" y="134882"/>
                  </a:lnTo>
                  <a:lnTo>
                    <a:pt x="71619" y="116845"/>
                  </a:lnTo>
                  <a:lnTo>
                    <a:pt x="72680" y="115784"/>
                  </a:lnTo>
                  <a:lnTo>
                    <a:pt x="72680" y="113529"/>
                  </a:lnTo>
                  <a:lnTo>
                    <a:pt x="73741" y="111275"/>
                  </a:lnTo>
                  <a:lnTo>
                    <a:pt x="74935" y="110081"/>
                  </a:lnTo>
                  <a:lnTo>
                    <a:pt x="73741" y="109020"/>
                  </a:lnTo>
                  <a:lnTo>
                    <a:pt x="73741" y="107959"/>
                  </a:lnTo>
                  <a:lnTo>
                    <a:pt x="72680" y="107959"/>
                  </a:lnTo>
                  <a:lnTo>
                    <a:pt x="72680" y="104511"/>
                  </a:lnTo>
                  <a:lnTo>
                    <a:pt x="71619" y="103450"/>
                  </a:lnTo>
                  <a:lnTo>
                    <a:pt x="71619" y="101195"/>
                  </a:lnTo>
                  <a:lnTo>
                    <a:pt x="70558" y="96686"/>
                  </a:lnTo>
                  <a:lnTo>
                    <a:pt x="70558" y="94431"/>
                  </a:lnTo>
                  <a:lnTo>
                    <a:pt x="72813" y="92176"/>
                  </a:lnTo>
                  <a:lnTo>
                    <a:pt x="72813" y="86606"/>
                  </a:lnTo>
                  <a:cubicBezTo>
                    <a:pt x="73741" y="81566"/>
                    <a:pt x="70028" y="81433"/>
                    <a:pt x="66049" y="76526"/>
                  </a:cubicBezTo>
                  <a:lnTo>
                    <a:pt x="64988" y="75465"/>
                  </a:lnTo>
                  <a:lnTo>
                    <a:pt x="58224" y="75465"/>
                  </a:lnTo>
                  <a:lnTo>
                    <a:pt x="57163" y="74272"/>
                  </a:lnTo>
                  <a:lnTo>
                    <a:pt x="53847" y="70956"/>
                  </a:lnTo>
                  <a:lnTo>
                    <a:pt x="53847" y="61937"/>
                  </a:lnTo>
                  <a:lnTo>
                    <a:pt x="52653" y="60876"/>
                  </a:lnTo>
                  <a:lnTo>
                    <a:pt x="51592" y="57560"/>
                  </a:lnTo>
                  <a:lnTo>
                    <a:pt x="50531" y="56367"/>
                  </a:lnTo>
                  <a:lnTo>
                    <a:pt x="49470" y="54112"/>
                  </a:lnTo>
                  <a:lnTo>
                    <a:pt x="49470" y="47348"/>
                  </a:lnTo>
                  <a:lnTo>
                    <a:pt x="48410" y="46154"/>
                  </a:lnTo>
                  <a:lnTo>
                    <a:pt x="47348" y="45093"/>
                  </a:lnTo>
                  <a:lnTo>
                    <a:pt x="46287" y="45093"/>
                  </a:lnTo>
                  <a:lnTo>
                    <a:pt x="42972" y="41778"/>
                  </a:lnTo>
                  <a:lnTo>
                    <a:pt x="40717" y="40584"/>
                  </a:lnTo>
                  <a:lnTo>
                    <a:pt x="39656" y="39523"/>
                  </a:lnTo>
                  <a:lnTo>
                    <a:pt x="39656" y="37268"/>
                  </a:lnTo>
                  <a:lnTo>
                    <a:pt x="40717" y="35014"/>
                  </a:lnTo>
                  <a:lnTo>
                    <a:pt x="41778" y="33820"/>
                  </a:lnTo>
                  <a:lnTo>
                    <a:pt x="41778" y="32759"/>
                  </a:lnTo>
                  <a:lnTo>
                    <a:pt x="40717" y="30504"/>
                  </a:lnTo>
                  <a:lnTo>
                    <a:pt x="38462" y="27189"/>
                  </a:lnTo>
                  <a:lnTo>
                    <a:pt x="37268" y="24934"/>
                  </a:lnTo>
                  <a:lnTo>
                    <a:pt x="36208" y="24934"/>
                  </a:lnTo>
                  <a:cubicBezTo>
                    <a:pt x="34483" y="19496"/>
                    <a:pt x="27587" y="18966"/>
                    <a:pt x="22680" y="12599"/>
                  </a:cubicBezTo>
                </a:path>
              </a:pathLst>
            </a:custGeom>
            <a:noFill/>
            <a:ln w="3315" cap="flat">
              <a:solidFill>
                <a:schemeClr val="bg1">
                  <a:lumMod val="65000"/>
                </a:schemeClr>
              </a:solidFill>
              <a:prstDash val="solid"/>
              <a:miter/>
            </a:ln>
          </p:spPr>
          <p:txBody>
            <a:bodyPr rtlCol="0" anchor="ctr"/>
            <a:lstStyle/>
            <a:p>
              <a:endParaRPr lang="en-FI" sz="816"/>
            </a:p>
          </p:txBody>
        </p:sp>
        <p:sp>
          <p:nvSpPr>
            <p:cNvPr id="997" name="Freeform: Shape 996">
              <a:extLst>
                <a:ext uri="{FF2B5EF4-FFF2-40B4-BE49-F238E27FC236}">
                  <a16:creationId xmlns:a16="http://schemas.microsoft.com/office/drawing/2014/main" id="{00EB367A-B418-2D0F-F191-29C1998DA6FC}"/>
                </a:ext>
              </a:extLst>
            </p:cNvPr>
            <p:cNvSpPr/>
            <p:nvPr/>
          </p:nvSpPr>
          <p:spPr>
            <a:xfrm>
              <a:off x="4662264" y="3750508"/>
              <a:ext cx="716058" cy="1012216"/>
            </a:xfrm>
            <a:custGeom>
              <a:avLst/>
              <a:gdLst>
                <a:gd name="connsiteX0" fmla="*/ 17772 w 716058"/>
                <a:gd name="connsiteY0" fmla="*/ 235017 h 1012216"/>
                <a:gd name="connsiteX1" fmla="*/ 17772 w 716058"/>
                <a:gd name="connsiteY1" fmla="*/ 232762 h 1012216"/>
                <a:gd name="connsiteX2" fmla="*/ 115652 w 716058"/>
                <a:gd name="connsiteY2" fmla="*/ 157429 h 1012216"/>
                <a:gd name="connsiteX3" fmla="*/ 141514 w 716058"/>
                <a:gd name="connsiteY3" fmla="*/ 175467 h 1012216"/>
                <a:gd name="connsiteX4" fmla="*/ 141514 w 716058"/>
                <a:gd name="connsiteY4" fmla="*/ 172151 h 1012216"/>
                <a:gd name="connsiteX5" fmla="*/ 129179 w 716058"/>
                <a:gd name="connsiteY5" fmla="*/ 163132 h 1012216"/>
                <a:gd name="connsiteX6" fmla="*/ 121354 w 716058"/>
                <a:gd name="connsiteY6" fmla="*/ 156368 h 1012216"/>
                <a:gd name="connsiteX7" fmla="*/ 121354 w 716058"/>
                <a:gd name="connsiteY7" fmla="*/ 153053 h 1012216"/>
                <a:gd name="connsiteX8" fmla="*/ 273214 w 716058"/>
                <a:gd name="connsiteY8" fmla="*/ 34881 h 1012216"/>
                <a:gd name="connsiteX9" fmla="*/ 273214 w 716058"/>
                <a:gd name="connsiteY9" fmla="*/ 30372 h 1012216"/>
                <a:gd name="connsiteX10" fmla="*/ 276529 w 716058"/>
                <a:gd name="connsiteY10" fmla="*/ 29311 h 1012216"/>
                <a:gd name="connsiteX11" fmla="*/ 276529 w 716058"/>
                <a:gd name="connsiteY11" fmla="*/ 31566 h 1012216"/>
                <a:gd name="connsiteX12" fmla="*/ 314859 w 716058"/>
                <a:gd name="connsiteY12" fmla="*/ 2254 h 1012216"/>
                <a:gd name="connsiteX13" fmla="*/ 363268 w 716058"/>
                <a:gd name="connsiteY13" fmla="*/ 10079 h 1012216"/>
                <a:gd name="connsiteX14" fmla="*/ 357565 w 716058"/>
                <a:gd name="connsiteY14" fmla="*/ 2254 h 1012216"/>
                <a:gd name="connsiteX15" fmla="*/ 360880 w 716058"/>
                <a:gd name="connsiteY15" fmla="*/ 0 h 1012216"/>
                <a:gd name="connsiteX16" fmla="*/ 368705 w 716058"/>
                <a:gd name="connsiteY16" fmla="*/ 10079 h 1012216"/>
                <a:gd name="connsiteX17" fmla="*/ 426134 w 716058"/>
                <a:gd name="connsiteY17" fmla="*/ 20159 h 1012216"/>
                <a:gd name="connsiteX18" fmla="*/ 454251 w 716058"/>
                <a:gd name="connsiteY18" fmla="*/ 222682 h 1012216"/>
                <a:gd name="connsiteX19" fmla="*/ 467779 w 716058"/>
                <a:gd name="connsiteY19" fmla="*/ 268837 h 1012216"/>
                <a:gd name="connsiteX20" fmla="*/ 472288 w 716058"/>
                <a:gd name="connsiteY20" fmla="*/ 268837 h 1012216"/>
                <a:gd name="connsiteX21" fmla="*/ 472288 w 716058"/>
                <a:gd name="connsiteY21" fmla="*/ 269898 h 1012216"/>
                <a:gd name="connsiteX22" fmla="*/ 468973 w 716058"/>
                <a:gd name="connsiteY22" fmla="*/ 270959 h 1012216"/>
                <a:gd name="connsiteX23" fmla="*/ 476798 w 716058"/>
                <a:gd name="connsiteY23" fmla="*/ 298015 h 1012216"/>
                <a:gd name="connsiteX24" fmla="*/ 490325 w 716058"/>
                <a:gd name="connsiteY24" fmla="*/ 344169 h 1012216"/>
                <a:gd name="connsiteX25" fmla="*/ 483561 w 716058"/>
                <a:gd name="connsiteY25" fmla="*/ 344169 h 1012216"/>
                <a:gd name="connsiteX26" fmla="*/ 483561 w 716058"/>
                <a:gd name="connsiteY26" fmla="*/ 346424 h 1012216"/>
                <a:gd name="connsiteX27" fmla="*/ 486877 w 716058"/>
                <a:gd name="connsiteY27" fmla="*/ 347485 h 1012216"/>
                <a:gd name="connsiteX28" fmla="*/ 489132 w 716058"/>
                <a:gd name="connsiteY28" fmla="*/ 351995 h 1012216"/>
                <a:gd name="connsiteX29" fmla="*/ 492448 w 716058"/>
                <a:gd name="connsiteY29" fmla="*/ 356504 h 1012216"/>
                <a:gd name="connsiteX30" fmla="*/ 493508 w 716058"/>
                <a:gd name="connsiteY30" fmla="*/ 357565 h 1012216"/>
                <a:gd name="connsiteX31" fmla="*/ 512607 w 716058"/>
                <a:gd name="connsiteY31" fmla="*/ 422818 h 1012216"/>
                <a:gd name="connsiteX32" fmla="*/ 603722 w 716058"/>
                <a:gd name="connsiteY32" fmla="*/ 605049 h 1012216"/>
                <a:gd name="connsiteX33" fmla="*/ 613802 w 716058"/>
                <a:gd name="connsiteY33" fmla="*/ 626401 h 1012216"/>
                <a:gd name="connsiteX34" fmla="*/ 630646 w 716058"/>
                <a:gd name="connsiteY34" fmla="*/ 660089 h 1012216"/>
                <a:gd name="connsiteX35" fmla="*/ 637410 w 716058"/>
                <a:gd name="connsiteY35" fmla="*/ 657835 h 1012216"/>
                <a:gd name="connsiteX36" fmla="*/ 640725 w 716058"/>
                <a:gd name="connsiteY36" fmla="*/ 650009 h 1012216"/>
                <a:gd name="connsiteX37" fmla="*/ 642980 w 716058"/>
                <a:gd name="connsiteY37" fmla="*/ 652264 h 1012216"/>
                <a:gd name="connsiteX38" fmla="*/ 640725 w 716058"/>
                <a:gd name="connsiteY38" fmla="*/ 656773 h 1012216"/>
                <a:gd name="connsiteX39" fmla="*/ 638471 w 716058"/>
                <a:gd name="connsiteY39" fmla="*/ 675872 h 1012216"/>
                <a:gd name="connsiteX40" fmla="*/ 653060 w 716058"/>
                <a:gd name="connsiteY40" fmla="*/ 705183 h 1012216"/>
                <a:gd name="connsiteX41" fmla="*/ 658630 w 716058"/>
                <a:gd name="connsiteY41" fmla="*/ 742319 h 1012216"/>
                <a:gd name="connsiteX42" fmla="*/ 664200 w 716058"/>
                <a:gd name="connsiteY42" fmla="*/ 747889 h 1012216"/>
                <a:gd name="connsiteX43" fmla="*/ 661946 w 716058"/>
                <a:gd name="connsiteY43" fmla="*/ 754653 h 1012216"/>
                <a:gd name="connsiteX44" fmla="*/ 663007 w 716058"/>
                <a:gd name="connsiteY44" fmla="*/ 761417 h 1012216"/>
                <a:gd name="connsiteX45" fmla="*/ 669771 w 716058"/>
                <a:gd name="connsiteY45" fmla="*/ 765926 h 1012216"/>
                <a:gd name="connsiteX46" fmla="*/ 668710 w 716058"/>
                <a:gd name="connsiteY46" fmla="*/ 769242 h 1012216"/>
                <a:gd name="connsiteX47" fmla="*/ 664200 w 716058"/>
                <a:gd name="connsiteY47" fmla="*/ 768181 h 1012216"/>
                <a:gd name="connsiteX48" fmla="*/ 705846 w 716058"/>
                <a:gd name="connsiteY48" fmla="*/ 963940 h 1012216"/>
                <a:gd name="connsiteX49" fmla="*/ 710355 w 716058"/>
                <a:gd name="connsiteY49" fmla="*/ 971765 h 1012216"/>
                <a:gd name="connsiteX50" fmla="*/ 708101 w 716058"/>
                <a:gd name="connsiteY50" fmla="*/ 976274 h 1012216"/>
                <a:gd name="connsiteX51" fmla="*/ 710355 w 716058"/>
                <a:gd name="connsiteY51" fmla="*/ 984099 h 1012216"/>
                <a:gd name="connsiteX52" fmla="*/ 716058 w 716058"/>
                <a:gd name="connsiteY52" fmla="*/ 1012216 h 1012216"/>
                <a:gd name="connsiteX53" fmla="*/ 642980 w 716058"/>
                <a:gd name="connsiteY53" fmla="*/ 993118 h 1012216"/>
                <a:gd name="connsiteX54" fmla="*/ 644041 w 716058"/>
                <a:gd name="connsiteY54" fmla="*/ 987547 h 1012216"/>
                <a:gd name="connsiteX55" fmla="*/ 640725 w 716058"/>
                <a:gd name="connsiteY55" fmla="*/ 986354 h 1012216"/>
                <a:gd name="connsiteX56" fmla="*/ 637410 w 716058"/>
                <a:gd name="connsiteY56" fmla="*/ 991924 h 1012216"/>
                <a:gd name="connsiteX57" fmla="*/ 582237 w 716058"/>
                <a:gd name="connsiteY57" fmla="*/ 978396 h 1012216"/>
                <a:gd name="connsiteX58" fmla="*/ 484357 w 716058"/>
                <a:gd name="connsiteY58" fmla="*/ 953595 h 1012216"/>
                <a:gd name="connsiteX59" fmla="*/ 347087 w 716058"/>
                <a:gd name="connsiteY59" fmla="*/ 920968 h 1012216"/>
                <a:gd name="connsiteX60" fmla="*/ 324541 w 716058"/>
                <a:gd name="connsiteY60" fmla="*/ 893912 h 1012216"/>
                <a:gd name="connsiteX61" fmla="*/ 271622 w 716058"/>
                <a:gd name="connsiteY61" fmla="*/ 893912 h 1012216"/>
                <a:gd name="connsiteX62" fmla="*/ 268174 w 716058"/>
                <a:gd name="connsiteY62" fmla="*/ 897361 h 1012216"/>
                <a:gd name="connsiteX63" fmla="*/ 265919 w 716058"/>
                <a:gd name="connsiteY63" fmla="*/ 895106 h 1012216"/>
                <a:gd name="connsiteX64" fmla="*/ 269235 w 716058"/>
                <a:gd name="connsiteY64" fmla="*/ 892851 h 1012216"/>
                <a:gd name="connsiteX65" fmla="*/ 266980 w 716058"/>
                <a:gd name="connsiteY65" fmla="*/ 890597 h 1012216"/>
                <a:gd name="connsiteX66" fmla="*/ 263664 w 716058"/>
                <a:gd name="connsiteY66" fmla="*/ 890597 h 1012216"/>
                <a:gd name="connsiteX67" fmla="*/ 261410 w 716058"/>
                <a:gd name="connsiteY67" fmla="*/ 899615 h 1012216"/>
                <a:gd name="connsiteX68" fmla="*/ 260216 w 716058"/>
                <a:gd name="connsiteY68" fmla="*/ 899615 h 1012216"/>
                <a:gd name="connsiteX69" fmla="*/ 259155 w 716058"/>
                <a:gd name="connsiteY69" fmla="*/ 897361 h 1012216"/>
                <a:gd name="connsiteX70" fmla="*/ 258094 w 716058"/>
                <a:gd name="connsiteY70" fmla="*/ 898422 h 1012216"/>
                <a:gd name="connsiteX71" fmla="*/ 254778 w 716058"/>
                <a:gd name="connsiteY71" fmla="*/ 896167 h 1012216"/>
                <a:gd name="connsiteX72" fmla="*/ 254778 w 716058"/>
                <a:gd name="connsiteY72" fmla="*/ 897361 h 1012216"/>
                <a:gd name="connsiteX73" fmla="*/ 238995 w 716058"/>
                <a:gd name="connsiteY73" fmla="*/ 895106 h 1012216"/>
                <a:gd name="connsiteX74" fmla="*/ 238995 w 716058"/>
                <a:gd name="connsiteY74" fmla="*/ 892851 h 1012216"/>
                <a:gd name="connsiteX75" fmla="*/ 232232 w 716058"/>
                <a:gd name="connsiteY75" fmla="*/ 881578 h 1012216"/>
                <a:gd name="connsiteX76" fmla="*/ 224407 w 716058"/>
                <a:gd name="connsiteY76" fmla="*/ 887148 h 1012216"/>
                <a:gd name="connsiteX77" fmla="*/ 226661 w 716058"/>
                <a:gd name="connsiteY77" fmla="*/ 891657 h 1012216"/>
                <a:gd name="connsiteX78" fmla="*/ 228916 w 716058"/>
                <a:gd name="connsiteY78" fmla="*/ 892851 h 1012216"/>
                <a:gd name="connsiteX79" fmla="*/ 164724 w 716058"/>
                <a:gd name="connsiteY79" fmla="*/ 892851 h 1012216"/>
                <a:gd name="connsiteX80" fmla="*/ 169233 w 716058"/>
                <a:gd name="connsiteY80" fmla="*/ 885026 h 1012216"/>
                <a:gd name="connsiteX81" fmla="*/ 168172 w 716058"/>
                <a:gd name="connsiteY81" fmla="*/ 885026 h 1012216"/>
                <a:gd name="connsiteX82" fmla="*/ 168172 w 716058"/>
                <a:gd name="connsiteY82" fmla="*/ 882772 h 1012216"/>
                <a:gd name="connsiteX83" fmla="*/ 167111 w 716058"/>
                <a:gd name="connsiteY83" fmla="*/ 882772 h 1012216"/>
                <a:gd name="connsiteX84" fmla="*/ 160347 w 716058"/>
                <a:gd name="connsiteY84" fmla="*/ 892851 h 1012216"/>
                <a:gd name="connsiteX85" fmla="*/ 111938 w 716058"/>
                <a:gd name="connsiteY85" fmla="*/ 892851 h 1012216"/>
                <a:gd name="connsiteX86" fmla="*/ 110877 w 716058"/>
                <a:gd name="connsiteY86" fmla="*/ 890597 h 1012216"/>
                <a:gd name="connsiteX87" fmla="*/ 108622 w 716058"/>
                <a:gd name="connsiteY87" fmla="*/ 890597 h 1012216"/>
                <a:gd name="connsiteX88" fmla="*/ 109683 w 716058"/>
                <a:gd name="connsiteY88" fmla="*/ 892851 h 1012216"/>
                <a:gd name="connsiteX89" fmla="*/ 105174 w 716058"/>
                <a:gd name="connsiteY89" fmla="*/ 893912 h 1012216"/>
                <a:gd name="connsiteX90" fmla="*/ 90585 w 716058"/>
                <a:gd name="connsiteY90" fmla="*/ 869111 h 1012216"/>
                <a:gd name="connsiteX91" fmla="*/ 88330 w 716058"/>
                <a:gd name="connsiteY91" fmla="*/ 863540 h 1012216"/>
                <a:gd name="connsiteX92" fmla="*/ 88330 w 716058"/>
                <a:gd name="connsiteY92" fmla="*/ 862479 h 1012216"/>
                <a:gd name="connsiteX93" fmla="*/ 87137 w 716058"/>
                <a:gd name="connsiteY93" fmla="*/ 861286 h 1012216"/>
                <a:gd name="connsiteX94" fmla="*/ 87137 w 716058"/>
                <a:gd name="connsiteY94" fmla="*/ 859031 h 1012216"/>
                <a:gd name="connsiteX95" fmla="*/ 86075 w 716058"/>
                <a:gd name="connsiteY95" fmla="*/ 853461 h 1012216"/>
                <a:gd name="connsiteX96" fmla="*/ 86075 w 716058"/>
                <a:gd name="connsiteY96" fmla="*/ 852400 h 1012216"/>
                <a:gd name="connsiteX97" fmla="*/ 85015 w 716058"/>
                <a:gd name="connsiteY97" fmla="*/ 852400 h 1012216"/>
                <a:gd name="connsiteX98" fmla="*/ 85015 w 716058"/>
                <a:gd name="connsiteY98" fmla="*/ 851206 h 1012216"/>
                <a:gd name="connsiteX99" fmla="*/ 83821 w 716058"/>
                <a:gd name="connsiteY99" fmla="*/ 851206 h 1012216"/>
                <a:gd name="connsiteX100" fmla="*/ 83821 w 716058"/>
                <a:gd name="connsiteY100" fmla="*/ 848951 h 1012216"/>
                <a:gd name="connsiteX101" fmla="*/ 82760 w 716058"/>
                <a:gd name="connsiteY101" fmla="*/ 847758 h 1012216"/>
                <a:gd name="connsiteX102" fmla="*/ 80505 w 716058"/>
                <a:gd name="connsiteY102" fmla="*/ 846697 h 1012216"/>
                <a:gd name="connsiteX103" fmla="*/ 79312 w 716058"/>
                <a:gd name="connsiteY103" fmla="*/ 846697 h 1012216"/>
                <a:gd name="connsiteX104" fmla="*/ 79312 w 716058"/>
                <a:gd name="connsiteY104" fmla="*/ 844442 h 1012216"/>
                <a:gd name="connsiteX105" fmla="*/ 80505 w 716058"/>
                <a:gd name="connsiteY105" fmla="*/ 844442 h 1012216"/>
                <a:gd name="connsiteX106" fmla="*/ 79312 w 716058"/>
                <a:gd name="connsiteY106" fmla="*/ 832108 h 1012216"/>
                <a:gd name="connsiteX107" fmla="*/ 78250 w 716058"/>
                <a:gd name="connsiteY107" fmla="*/ 832108 h 1012216"/>
                <a:gd name="connsiteX108" fmla="*/ 77190 w 716058"/>
                <a:gd name="connsiteY108" fmla="*/ 830914 h 1012216"/>
                <a:gd name="connsiteX109" fmla="*/ 74935 w 716058"/>
                <a:gd name="connsiteY109" fmla="*/ 830914 h 1012216"/>
                <a:gd name="connsiteX110" fmla="*/ 73874 w 716058"/>
                <a:gd name="connsiteY110" fmla="*/ 829853 h 1012216"/>
                <a:gd name="connsiteX111" fmla="*/ 73874 w 716058"/>
                <a:gd name="connsiteY111" fmla="*/ 825343 h 1012216"/>
                <a:gd name="connsiteX112" fmla="*/ 71619 w 716058"/>
                <a:gd name="connsiteY112" fmla="*/ 820834 h 1012216"/>
                <a:gd name="connsiteX113" fmla="*/ 71619 w 716058"/>
                <a:gd name="connsiteY113" fmla="*/ 819773 h 1012216"/>
                <a:gd name="connsiteX114" fmla="*/ 69365 w 716058"/>
                <a:gd name="connsiteY114" fmla="*/ 817518 h 1012216"/>
                <a:gd name="connsiteX115" fmla="*/ 68171 w 716058"/>
                <a:gd name="connsiteY115" fmla="*/ 816458 h 1012216"/>
                <a:gd name="connsiteX116" fmla="*/ 67110 w 716058"/>
                <a:gd name="connsiteY116" fmla="*/ 815396 h 1012216"/>
                <a:gd name="connsiteX117" fmla="*/ 62600 w 716058"/>
                <a:gd name="connsiteY117" fmla="*/ 810887 h 1012216"/>
                <a:gd name="connsiteX118" fmla="*/ 61540 w 716058"/>
                <a:gd name="connsiteY118" fmla="*/ 808633 h 1012216"/>
                <a:gd name="connsiteX119" fmla="*/ 58224 w 716058"/>
                <a:gd name="connsiteY119" fmla="*/ 800808 h 1012216"/>
                <a:gd name="connsiteX120" fmla="*/ 58224 w 716058"/>
                <a:gd name="connsiteY120" fmla="*/ 799746 h 1012216"/>
                <a:gd name="connsiteX121" fmla="*/ 57030 w 716058"/>
                <a:gd name="connsiteY121" fmla="*/ 798685 h 1012216"/>
                <a:gd name="connsiteX122" fmla="*/ 57030 w 716058"/>
                <a:gd name="connsiteY122" fmla="*/ 790860 h 1012216"/>
                <a:gd name="connsiteX123" fmla="*/ 54775 w 716058"/>
                <a:gd name="connsiteY123" fmla="*/ 787545 h 1012216"/>
                <a:gd name="connsiteX124" fmla="*/ 54775 w 716058"/>
                <a:gd name="connsiteY124" fmla="*/ 780781 h 1012216"/>
                <a:gd name="connsiteX125" fmla="*/ 55836 w 716058"/>
                <a:gd name="connsiteY125" fmla="*/ 778526 h 1012216"/>
                <a:gd name="connsiteX126" fmla="*/ 57030 w 716058"/>
                <a:gd name="connsiteY126" fmla="*/ 777465 h 1012216"/>
                <a:gd name="connsiteX127" fmla="*/ 57030 w 716058"/>
                <a:gd name="connsiteY127" fmla="*/ 775210 h 1012216"/>
                <a:gd name="connsiteX128" fmla="*/ 54775 w 716058"/>
                <a:gd name="connsiteY128" fmla="*/ 767385 h 1012216"/>
                <a:gd name="connsiteX129" fmla="*/ 54775 w 716058"/>
                <a:gd name="connsiteY129" fmla="*/ 762876 h 1012216"/>
                <a:gd name="connsiteX130" fmla="*/ 53714 w 716058"/>
                <a:gd name="connsiteY130" fmla="*/ 760621 h 1012216"/>
                <a:gd name="connsiteX131" fmla="*/ 53714 w 716058"/>
                <a:gd name="connsiteY131" fmla="*/ 756112 h 1012216"/>
                <a:gd name="connsiteX132" fmla="*/ 44696 w 716058"/>
                <a:gd name="connsiteY132" fmla="*/ 739268 h 1012216"/>
                <a:gd name="connsiteX133" fmla="*/ 36871 w 716058"/>
                <a:gd name="connsiteY133" fmla="*/ 725740 h 1012216"/>
                <a:gd name="connsiteX134" fmla="*/ 36871 w 716058"/>
                <a:gd name="connsiteY134" fmla="*/ 724679 h 1012216"/>
                <a:gd name="connsiteX135" fmla="*/ 34616 w 716058"/>
                <a:gd name="connsiteY135" fmla="*/ 717915 h 1012216"/>
                <a:gd name="connsiteX136" fmla="*/ 34616 w 716058"/>
                <a:gd name="connsiteY136" fmla="*/ 714599 h 1012216"/>
                <a:gd name="connsiteX137" fmla="*/ 33555 w 716058"/>
                <a:gd name="connsiteY137" fmla="*/ 713538 h 1012216"/>
                <a:gd name="connsiteX138" fmla="*/ 33555 w 716058"/>
                <a:gd name="connsiteY138" fmla="*/ 712477 h 1012216"/>
                <a:gd name="connsiteX139" fmla="*/ 32361 w 716058"/>
                <a:gd name="connsiteY139" fmla="*/ 711416 h 1012216"/>
                <a:gd name="connsiteX140" fmla="*/ 32361 w 716058"/>
                <a:gd name="connsiteY140" fmla="*/ 710355 h 1012216"/>
                <a:gd name="connsiteX141" fmla="*/ 31300 w 716058"/>
                <a:gd name="connsiteY141" fmla="*/ 710355 h 1012216"/>
                <a:gd name="connsiteX142" fmla="*/ 29046 w 716058"/>
                <a:gd name="connsiteY142" fmla="*/ 708100 h 1012216"/>
                <a:gd name="connsiteX143" fmla="*/ 29046 w 716058"/>
                <a:gd name="connsiteY143" fmla="*/ 706907 h 1012216"/>
                <a:gd name="connsiteX144" fmla="*/ 24536 w 716058"/>
                <a:gd name="connsiteY144" fmla="*/ 697888 h 1012216"/>
                <a:gd name="connsiteX145" fmla="*/ 23475 w 716058"/>
                <a:gd name="connsiteY145" fmla="*/ 696827 h 1012216"/>
                <a:gd name="connsiteX146" fmla="*/ 22414 w 716058"/>
                <a:gd name="connsiteY146" fmla="*/ 694572 h 1012216"/>
                <a:gd name="connsiteX147" fmla="*/ 21353 w 716058"/>
                <a:gd name="connsiteY147" fmla="*/ 693512 h 1012216"/>
                <a:gd name="connsiteX148" fmla="*/ 21353 w 716058"/>
                <a:gd name="connsiteY148" fmla="*/ 690196 h 1012216"/>
                <a:gd name="connsiteX149" fmla="*/ 16844 w 716058"/>
                <a:gd name="connsiteY149" fmla="*/ 681177 h 1012216"/>
                <a:gd name="connsiteX150" fmla="*/ 16844 w 716058"/>
                <a:gd name="connsiteY150" fmla="*/ 678922 h 1012216"/>
                <a:gd name="connsiteX151" fmla="*/ 15783 w 716058"/>
                <a:gd name="connsiteY151" fmla="*/ 677861 h 1012216"/>
                <a:gd name="connsiteX152" fmla="*/ 15783 w 716058"/>
                <a:gd name="connsiteY152" fmla="*/ 676800 h 1012216"/>
                <a:gd name="connsiteX153" fmla="*/ 13528 w 716058"/>
                <a:gd name="connsiteY153" fmla="*/ 676800 h 1012216"/>
                <a:gd name="connsiteX154" fmla="*/ 1194 w 716058"/>
                <a:gd name="connsiteY154" fmla="*/ 651999 h 1012216"/>
                <a:gd name="connsiteX155" fmla="*/ 0 w 716058"/>
                <a:gd name="connsiteY155" fmla="*/ 650938 h 1012216"/>
                <a:gd name="connsiteX156" fmla="*/ 0 w 716058"/>
                <a:gd name="connsiteY156" fmla="*/ 647622 h 1012216"/>
                <a:gd name="connsiteX157" fmla="*/ 1194 w 716058"/>
                <a:gd name="connsiteY157" fmla="*/ 645368 h 1012216"/>
                <a:gd name="connsiteX158" fmla="*/ 2387 w 716058"/>
                <a:gd name="connsiteY158" fmla="*/ 644306 h 1012216"/>
                <a:gd name="connsiteX159" fmla="*/ 3448 w 716058"/>
                <a:gd name="connsiteY159" fmla="*/ 643245 h 1012216"/>
                <a:gd name="connsiteX160" fmla="*/ 3448 w 716058"/>
                <a:gd name="connsiteY160" fmla="*/ 637675 h 1012216"/>
                <a:gd name="connsiteX161" fmla="*/ 4642 w 716058"/>
                <a:gd name="connsiteY161" fmla="*/ 636614 h 1012216"/>
                <a:gd name="connsiteX162" fmla="*/ 4642 w 716058"/>
                <a:gd name="connsiteY162" fmla="*/ 635553 h 1012216"/>
                <a:gd name="connsiteX163" fmla="*/ 5836 w 716058"/>
                <a:gd name="connsiteY163" fmla="*/ 634492 h 1012216"/>
                <a:gd name="connsiteX164" fmla="*/ 5836 w 716058"/>
                <a:gd name="connsiteY164" fmla="*/ 633431 h 1012216"/>
                <a:gd name="connsiteX165" fmla="*/ 8091 w 716058"/>
                <a:gd name="connsiteY165" fmla="*/ 631176 h 1012216"/>
                <a:gd name="connsiteX166" fmla="*/ 14854 w 716058"/>
                <a:gd name="connsiteY166" fmla="*/ 626667 h 1012216"/>
                <a:gd name="connsiteX167" fmla="*/ 19364 w 716058"/>
                <a:gd name="connsiteY167" fmla="*/ 624412 h 1012216"/>
                <a:gd name="connsiteX168" fmla="*/ 20425 w 716058"/>
                <a:gd name="connsiteY168" fmla="*/ 623351 h 1012216"/>
                <a:gd name="connsiteX169" fmla="*/ 21618 w 716058"/>
                <a:gd name="connsiteY169" fmla="*/ 623351 h 1012216"/>
                <a:gd name="connsiteX170" fmla="*/ 21618 w 716058"/>
                <a:gd name="connsiteY170" fmla="*/ 622290 h 1012216"/>
                <a:gd name="connsiteX171" fmla="*/ 22679 w 716058"/>
                <a:gd name="connsiteY171" fmla="*/ 621229 h 1012216"/>
                <a:gd name="connsiteX172" fmla="*/ 22679 w 716058"/>
                <a:gd name="connsiteY172" fmla="*/ 616720 h 1012216"/>
                <a:gd name="connsiteX173" fmla="*/ 21618 w 716058"/>
                <a:gd name="connsiteY173" fmla="*/ 615659 h 1012216"/>
                <a:gd name="connsiteX174" fmla="*/ 21618 w 716058"/>
                <a:gd name="connsiteY174" fmla="*/ 608895 h 1012216"/>
                <a:gd name="connsiteX175" fmla="*/ 23873 w 716058"/>
                <a:gd name="connsiteY175" fmla="*/ 606640 h 1012216"/>
                <a:gd name="connsiteX176" fmla="*/ 23873 w 716058"/>
                <a:gd name="connsiteY176" fmla="*/ 604386 h 1012216"/>
                <a:gd name="connsiteX177" fmla="*/ 27189 w 716058"/>
                <a:gd name="connsiteY177" fmla="*/ 596560 h 1012216"/>
                <a:gd name="connsiteX178" fmla="*/ 24934 w 716058"/>
                <a:gd name="connsiteY178" fmla="*/ 594306 h 1012216"/>
                <a:gd name="connsiteX179" fmla="*/ 21618 w 716058"/>
                <a:gd name="connsiteY179" fmla="*/ 592051 h 1012216"/>
                <a:gd name="connsiteX180" fmla="*/ 20425 w 716058"/>
                <a:gd name="connsiteY180" fmla="*/ 590990 h 1012216"/>
                <a:gd name="connsiteX181" fmla="*/ 19364 w 716058"/>
                <a:gd name="connsiteY181" fmla="*/ 589929 h 1012216"/>
                <a:gd name="connsiteX182" fmla="*/ 19364 w 716058"/>
                <a:gd name="connsiteY182" fmla="*/ 588868 h 1012216"/>
                <a:gd name="connsiteX183" fmla="*/ 11539 w 716058"/>
                <a:gd name="connsiteY183" fmla="*/ 576534 h 1012216"/>
                <a:gd name="connsiteX184" fmla="*/ 9284 w 716058"/>
                <a:gd name="connsiteY184" fmla="*/ 574279 h 1012216"/>
                <a:gd name="connsiteX185" fmla="*/ 3581 w 716058"/>
                <a:gd name="connsiteY185" fmla="*/ 574279 h 1012216"/>
                <a:gd name="connsiteX186" fmla="*/ 2520 w 716058"/>
                <a:gd name="connsiteY186" fmla="*/ 573218 h 1012216"/>
                <a:gd name="connsiteX187" fmla="*/ 2520 w 716058"/>
                <a:gd name="connsiteY187" fmla="*/ 572157 h 1012216"/>
                <a:gd name="connsiteX188" fmla="*/ 7029 w 716058"/>
                <a:gd name="connsiteY188" fmla="*/ 563138 h 1012216"/>
                <a:gd name="connsiteX189" fmla="*/ 10478 w 716058"/>
                <a:gd name="connsiteY189" fmla="*/ 558629 h 1012216"/>
                <a:gd name="connsiteX190" fmla="*/ 11539 w 716058"/>
                <a:gd name="connsiteY190" fmla="*/ 556374 h 1012216"/>
                <a:gd name="connsiteX191" fmla="*/ 11539 w 716058"/>
                <a:gd name="connsiteY191" fmla="*/ 554120 h 1012216"/>
                <a:gd name="connsiteX192" fmla="*/ 10478 w 716058"/>
                <a:gd name="connsiteY192" fmla="*/ 552926 h 1012216"/>
                <a:gd name="connsiteX193" fmla="*/ 9284 w 716058"/>
                <a:gd name="connsiteY193" fmla="*/ 548417 h 1012216"/>
                <a:gd name="connsiteX194" fmla="*/ 8091 w 716058"/>
                <a:gd name="connsiteY194" fmla="*/ 548417 h 1012216"/>
                <a:gd name="connsiteX195" fmla="*/ 8091 w 716058"/>
                <a:gd name="connsiteY195" fmla="*/ 543907 h 1012216"/>
                <a:gd name="connsiteX196" fmla="*/ 7029 w 716058"/>
                <a:gd name="connsiteY196" fmla="*/ 542846 h 1012216"/>
                <a:gd name="connsiteX197" fmla="*/ 5968 w 716058"/>
                <a:gd name="connsiteY197" fmla="*/ 541785 h 1012216"/>
                <a:gd name="connsiteX198" fmla="*/ 5968 w 716058"/>
                <a:gd name="connsiteY198" fmla="*/ 540724 h 1012216"/>
                <a:gd name="connsiteX199" fmla="*/ 7029 w 716058"/>
                <a:gd name="connsiteY199" fmla="*/ 540724 h 1012216"/>
                <a:gd name="connsiteX200" fmla="*/ 7029 w 716058"/>
                <a:gd name="connsiteY200" fmla="*/ 539663 h 1012216"/>
                <a:gd name="connsiteX201" fmla="*/ 12600 w 716058"/>
                <a:gd name="connsiteY201" fmla="*/ 538602 h 1012216"/>
                <a:gd name="connsiteX202" fmla="*/ 13793 w 716058"/>
                <a:gd name="connsiteY202" fmla="*/ 538602 h 1012216"/>
                <a:gd name="connsiteX203" fmla="*/ 13793 w 716058"/>
                <a:gd name="connsiteY203" fmla="*/ 537541 h 1012216"/>
                <a:gd name="connsiteX204" fmla="*/ 16048 w 716058"/>
                <a:gd name="connsiteY204" fmla="*/ 536480 h 1012216"/>
                <a:gd name="connsiteX205" fmla="*/ 16048 w 716058"/>
                <a:gd name="connsiteY205" fmla="*/ 534225 h 1012216"/>
                <a:gd name="connsiteX206" fmla="*/ 12732 w 716058"/>
                <a:gd name="connsiteY206" fmla="*/ 526400 h 1012216"/>
                <a:gd name="connsiteX207" fmla="*/ 12732 w 716058"/>
                <a:gd name="connsiteY207" fmla="*/ 521891 h 1012216"/>
                <a:gd name="connsiteX208" fmla="*/ 13926 w 716058"/>
                <a:gd name="connsiteY208" fmla="*/ 520830 h 1012216"/>
                <a:gd name="connsiteX209" fmla="*/ 14987 w 716058"/>
                <a:gd name="connsiteY209" fmla="*/ 520830 h 1012216"/>
                <a:gd name="connsiteX210" fmla="*/ 17241 w 716058"/>
                <a:gd name="connsiteY210" fmla="*/ 518575 h 1012216"/>
                <a:gd name="connsiteX211" fmla="*/ 17241 w 716058"/>
                <a:gd name="connsiteY211" fmla="*/ 516320 h 1012216"/>
                <a:gd name="connsiteX212" fmla="*/ 18435 w 716058"/>
                <a:gd name="connsiteY212" fmla="*/ 516320 h 1012216"/>
                <a:gd name="connsiteX213" fmla="*/ 20690 w 716058"/>
                <a:gd name="connsiteY213" fmla="*/ 514066 h 1012216"/>
                <a:gd name="connsiteX214" fmla="*/ 20690 w 716058"/>
                <a:gd name="connsiteY214" fmla="*/ 513005 h 1012216"/>
                <a:gd name="connsiteX215" fmla="*/ 21884 w 716058"/>
                <a:gd name="connsiteY215" fmla="*/ 511944 h 1012216"/>
                <a:gd name="connsiteX216" fmla="*/ 22945 w 716058"/>
                <a:gd name="connsiteY216" fmla="*/ 511944 h 1012216"/>
                <a:gd name="connsiteX217" fmla="*/ 26393 w 716058"/>
                <a:gd name="connsiteY217" fmla="*/ 509689 h 1012216"/>
                <a:gd name="connsiteX218" fmla="*/ 33157 w 716058"/>
                <a:gd name="connsiteY218" fmla="*/ 509689 h 1012216"/>
                <a:gd name="connsiteX219" fmla="*/ 33157 w 716058"/>
                <a:gd name="connsiteY219" fmla="*/ 508628 h 1012216"/>
                <a:gd name="connsiteX220" fmla="*/ 35412 w 716058"/>
                <a:gd name="connsiteY220" fmla="*/ 508628 h 1012216"/>
                <a:gd name="connsiteX221" fmla="*/ 36473 w 716058"/>
                <a:gd name="connsiteY221" fmla="*/ 507567 h 1012216"/>
                <a:gd name="connsiteX222" fmla="*/ 37666 w 716058"/>
                <a:gd name="connsiteY222" fmla="*/ 507567 h 1012216"/>
                <a:gd name="connsiteX223" fmla="*/ 37666 w 716058"/>
                <a:gd name="connsiteY223" fmla="*/ 506506 h 1012216"/>
                <a:gd name="connsiteX224" fmla="*/ 42176 w 716058"/>
                <a:gd name="connsiteY224" fmla="*/ 506506 h 1012216"/>
                <a:gd name="connsiteX225" fmla="*/ 44430 w 716058"/>
                <a:gd name="connsiteY225" fmla="*/ 508761 h 1012216"/>
                <a:gd name="connsiteX226" fmla="*/ 44430 w 716058"/>
                <a:gd name="connsiteY226" fmla="*/ 509822 h 1012216"/>
                <a:gd name="connsiteX227" fmla="*/ 46685 w 716058"/>
                <a:gd name="connsiteY227" fmla="*/ 509822 h 1012216"/>
                <a:gd name="connsiteX228" fmla="*/ 52255 w 716058"/>
                <a:gd name="connsiteY228" fmla="*/ 507567 h 1012216"/>
                <a:gd name="connsiteX229" fmla="*/ 54510 w 716058"/>
                <a:gd name="connsiteY229" fmla="*/ 507567 h 1012216"/>
                <a:gd name="connsiteX230" fmla="*/ 55571 w 716058"/>
                <a:gd name="connsiteY230" fmla="*/ 506506 h 1012216"/>
                <a:gd name="connsiteX231" fmla="*/ 55571 w 716058"/>
                <a:gd name="connsiteY231" fmla="*/ 505445 h 1012216"/>
                <a:gd name="connsiteX232" fmla="*/ 59020 w 716058"/>
                <a:gd name="connsiteY232" fmla="*/ 503190 h 1012216"/>
                <a:gd name="connsiteX233" fmla="*/ 61274 w 716058"/>
                <a:gd name="connsiteY233" fmla="*/ 502129 h 1012216"/>
                <a:gd name="connsiteX234" fmla="*/ 62468 w 716058"/>
                <a:gd name="connsiteY234" fmla="*/ 502129 h 1012216"/>
                <a:gd name="connsiteX235" fmla="*/ 66977 w 716058"/>
                <a:gd name="connsiteY235" fmla="*/ 499875 h 1012216"/>
                <a:gd name="connsiteX236" fmla="*/ 74802 w 716058"/>
                <a:gd name="connsiteY236" fmla="*/ 499875 h 1012216"/>
                <a:gd name="connsiteX237" fmla="*/ 77057 w 716058"/>
                <a:gd name="connsiteY237" fmla="*/ 497620 h 1012216"/>
                <a:gd name="connsiteX238" fmla="*/ 77057 w 716058"/>
                <a:gd name="connsiteY238" fmla="*/ 496559 h 1012216"/>
                <a:gd name="connsiteX239" fmla="*/ 78250 w 716058"/>
                <a:gd name="connsiteY239" fmla="*/ 496559 h 1012216"/>
                <a:gd name="connsiteX240" fmla="*/ 81566 w 716058"/>
                <a:gd name="connsiteY240" fmla="*/ 495498 h 1012216"/>
                <a:gd name="connsiteX241" fmla="*/ 84882 w 716058"/>
                <a:gd name="connsiteY241" fmla="*/ 495498 h 1012216"/>
                <a:gd name="connsiteX242" fmla="*/ 87137 w 716058"/>
                <a:gd name="connsiteY242" fmla="*/ 494437 h 1012216"/>
                <a:gd name="connsiteX243" fmla="*/ 89391 w 716058"/>
                <a:gd name="connsiteY243" fmla="*/ 494437 h 1012216"/>
                <a:gd name="connsiteX244" fmla="*/ 89391 w 716058"/>
                <a:gd name="connsiteY244" fmla="*/ 495498 h 1012216"/>
                <a:gd name="connsiteX245" fmla="*/ 90585 w 716058"/>
                <a:gd name="connsiteY245" fmla="*/ 495498 h 1012216"/>
                <a:gd name="connsiteX246" fmla="*/ 96155 w 716058"/>
                <a:gd name="connsiteY246" fmla="*/ 497753 h 1012216"/>
                <a:gd name="connsiteX247" fmla="*/ 98410 w 716058"/>
                <a:gd name="connsiteY247" fmla="*/ 497753 h 1012216"/>
                <a:gd name="connsiteX248" fmla="*/ 99471 w 716058"/>
                <a:gd name="connsiteY248" fmla="*/ 498813 h 1012216"/>
                <a:gd name="connsiteX249" fmla="*/ 100532 w 716058"/>
                <a:gd name="connsiteY249" fmla="*/ 498813 h 1012216"/>
                <a:gd name="connsiteX250" fmla="*/ 101726 w 716058"/>
                <a:gd name="connsiteY250" fmla="*/ 497753 h 1012216"/>
                <a:gd name="connsiteX251" fmla="*/ 102787 w 716058"/>
                <a:gd name="connsiteY251" fmla="*/ 497753 h 1012216"/>
                <a:gd name="connsiteX252" fmla="*/ 102787 w 716058"/>
                <a:gd name="connsiteY252" fmla="*/ 496691 h 1012216"/>
                <a:gd name="connsiteX253" fmla="*/ 103847 w 716058"/>
                <a:gd name="connsiteY253" fmla="*/ 496691 h 1012216"/>
                <a:gd name="connsiteX254" fmla="*/ 103847 w 716058"/>
                <a:gd name="connsiteY254" fmla="*/ 494437 h 1012216"/>
                <a:gd name="connsiteX255" fmla="*/ 102787 w 716058"/>
                <a:gd name="connsiteY255" fmla="*/ 494437 h 1012216"/>
                <a:gd name="connsiteX256" fmla="*/ 103847 w 716058"/>
                <a:gd name="connsiteY256" fmla="*/ 493376 h 1012216"/>
                <a:gd name="connsiteX257" fmla="*/ 103847 w 716058"/>
                <a:gd name="connsiteY257" fmla="*/ 492315 h 1012216"/>
                <a:gd name="connsiteX258" fmla="*/ 106102 w 716058"/>
                <a:gd name="connsiteY258" fmla="*/ 492315 h 1012216"/>
                <a:gd name="connsiteX259" fmla="*/ 106102 w 716058"/>
                <a:gd name="connsiteY259" fmla="*/ 491121 h 1012216"/>
                <a:gd name="connsiteX260" fmla="*/ 107163 w 716058"/>
                <a:gd name="connsiteY260" fmla="*/ 490060 h 1012216"/>
                <a:gd name="connsiteX261" fmla="*/ 111673 w 716058"/>
                <a:gd name="connsiteY261" fmla="*/ 479981 h 1012216"/>
                <a:gd name="connsiteX262" fmla="*/ 111673 w 716058"/>
                <a:gd name="connsiteY262" fmla="*/ 474410 h 1012216"/>
                <a:gd name="connsiteX263" fmla="*/ 112734 w 716058"/>
                <a:gd name="connsiteY263" fmla="*/ 472156 h 1012216"/>
                <a:gd name="connsiteX264" fmla="*/ 113927 w 716058"/>
                <a:gd name="connsiteY264" fmla="*/ 471094 h 1012216"/>
                <a:gd name="connsiteX265" fmla="*/ 113927 w 716058"/>
                <a:gd name="connsiteY265" fmla="*/ 468840 h 1012216"/>
                <a:gd name="connsiteX266" fmla="*/ 114989 w 716058"/>
                <a:gd name="connsiteY266" fmla="*/ 464330 h 1012216"/>
                <a:gd name="connsiteX267" fmla="*/ 114989 w 716058"/>
                <a:gd name="connsiteY267" fmla="*/ 463269 h 1012216"/>
                <a:gd name="connsiteX268" fmla="*/ 116049 w 716058"/>
                <a:gd name="connsiteY268" fmla="*/ 463269 h 1012216"/>
                <a:gd name="connsiteX269" fmla="*/ 117243 w 716058"/>
                <a:gd name="connsiteY269" fmla="*/ 461014 h 1012216"/>
                <a:gd name="connsiteX270" fmla="*/ 117243 w 716058"/>
                <a:gd name="connsiteY270" fmla="*/ 457699 h 1012216"/>
                <a:gd name="connsiteX271" fmla="*/ 118304 w 716058"/>
                <a:gd name="connsiteY271" fmla="*/ 455444 h 1012216"/>
                <a:gd name="connsiteX272" fmla="*/ 118304 w 716058"/>
                <a:gd name="connsiteY272" fmla="*/ 454383 h 1012216"/>
                <a:gd name="connsiteX273" fmla="*/ 119365 w 716058"/>
                <a:gd name="connsiteY273" fmla="*/ 452129 h 1012216"/>
                <a:gd name="connsiteX274" fmla="*/ 120426 w 716058"/>
                <a:gd name="connsiteY274" fmla="*/ 448813 h 1012216"/>
                <a:gd name="connsiteX275" fmla="*/ 120426 w 716058"/>
                <a:gd name="connsiteY275" fmla="*/ 446558 h 1012216"/>
                <a:gd name="connsiteX276" fmla="*/ 119365 w 716058"/>
                <a:gd name="connsiteY276" fmla="*/ 444304 h 1012216"/>
                <a:gd name="connsiteX277" fmla="*/ 120426 w 716058"/>
                <a:gd name="connsiteY277" fmla="*/ 442049 h 1012216"/>
                <a:gd name="connsiteX278" fmla="*/ 122681 w 716058"/>
                <a:gd name="connsiteY278" fmla="*/ 442049 h 1012216"/>
                <a:gd name="connsiteX279" fmla="*/ 123742 w 716058"/>
                <a:gd name="connsiteY279" fmla="*/ 440988 h 1012216"/>
                <a:gd name="connsiteX280" fmla="*/ 123742 w 716058"/>
                <a:gd name="connsiteY280" fmla="*/ 439927 h 1012216"/>
                <a:gd name="connsiteX281" fmla="*/ 124803 w 716058"/>
                <a:gd name="connsiteY281" fmla="*/ 438866 h 1012216"/>
                <a:gd name="connsiteX282" fmla="*/ 123742 w 716058"/>
                <a:gd name="connsiteY282" fmla="*/ 434356 h 1012216"/>
                <a:gd name="connsiteX283" fmla="*/ 124803 w 716058"/>
                <a:gd name="connsiteY283" fmla="*/ 433295 h 1012216"/>
                <a:gd name="connsiteX284" fmla="*/ 124803 w 716058"/>
                <a:gd name="connsiteY284" fmla="*/ 432234 h 1012216"/>
                <a:gd name="connsiteX285" fmla="*/ 125864 w 716058"/>
                <a:gd name="connsiteY285" fmla="*/ 432234 h 1012216"/>
                <a:gd name="connsiteX286" fmla="*/ 127057 w 716058"/>
                <a:gd name="connsiteY286" fmla="*/ 431173 h 1012216"/>
                <a:gd name="connsiteX287" fmla="*/ 131567 w 716058"/>
                <a:gd name="connsiteY287" fmla="*/ 427857 h 1012216"/>
                <a:gd name="connsiteX288" fmla="*/ 133822 w 716058"/>
                <a:gd name="connsiteY288" fmla="*/ 424542 h 1012216"/>
                <a:gd name="connsiteX289" fmla="*/ 133822 w 716058"/>
                <a:gd name="connsiteY289" fmla="*/ 423481 h 1012216"/>
                <a:gd name="connsiteX290" fmla="*/ 134883 w 716058"/>
                <a:gd name="connsiteY290" fmla="*/ 423481 h 1012216"/>
                <a:gd name="connsiteX291" fmla="*/ 134883 w 716058"/>
                <a:gd name="connsiteY291" fmla="*/ 418972 h 1012216"/>
                <a:gd name="connsiteX292" fmla="*/ 133822 w 716058"/>
                <a:gd name="connsiteY292" fmla="*/ 416717 h 1012216"/>
                <a:gd name="connsiteX293" fmla="*/ 132761 w 716058"/>
                <a:gd name="connsiteY293" fmla="*/ 415656 h 1012216"/>
                <a:gd name="connsiteX294" fmla="*/ 132761 w 716058"/>
                <a:gd name="connsiteY294" fmla="*/ 413401 h 1012216"/>
                <a:gd name="connsiteX295" fmla="*/ 130506 w 716058"/>
                <a:gd name="connsiteY295" fmla="*/ 412340 h 1012216"/>
                <a:gd name="connsiteX296" fmla="*/ 129445 w 716058"/>
                <a:gd name="connsiteY296" fmla="*/ 411279 h 1012216"/>
                <a:gd name="connsiteX297" fmla="*/ 129445 w 716058"/>
                <a:gd name="connsiteY297" fmla="*/ 409025 h 1012216"/>
                <a:gd name="connsiteX298" fmla="*/ 128251 w 716058"/>
                <a:gd name="connsiteY298" fmla="*/ 405709 h 1012216"/>
                <a:gd name="connsiteX299" fmla="*/ 127190 w 716058"/>
                <a:gd name="connsiteY299" fmla="*/ 405709 h 1012216"/>
                <a:gd name="connsiteX300" fmla="*/ 127190 w 716058"/>
                <a:gd name="connsiteY300" fmla="*/ 404648 h 1012216"/>
                <a:gd name="connsiteX301" fmla="*/ 120426 w 716058"/>
                <a:gd name="connsiteY301" fmla="*/ 405709 h 1012216"/>
                <a:gd name="connsiteX302" fmla="*/ 118172 w 716058"/>
                <a:gd name="connsiteY302" fmla="*/ 405709 h 1012216"/>
                <a:gd name="connsiteX303" fmla="*/ 118172 w 716058"/>
                <a:gd name="connsiteY303" fmla="*/ 404648 h 1012216"/>
                <a:gd name="connsiteX304" fmla="*/ 115917 w 716058"/>
                <a:gd name="connsiteY304" fmla="*/ 402393 h 1012216"/>
                <a:gd name="connsiteX305" fmla="*/ 115917 w 716058"/>
                <a:gd name="connsiteY305" fmla="*/ 399077 h 1012216"/>
                <a:gd name="connsiteX306" fmla="*/ 117110 w 716058"/>
                <a:gd name="connsiteY306" fmla="*/ 398016 h 1012216"/>
                <a:gd name="connsiteX307" fmla="*/ 117110 w 716058"/>
                <a:gd name="connsiteY307" fmla="*/ 396955 h 1012216"/>
                <a:gd name="connsiteX308" fmla="*/ 118172 w 716058"/>
                <a:gd name="connsiteY308" fmla="*/ 395894 h 1012216"/>
                <a:gd name="connsiteX309" fmla="*/ 118172 w 716058"/>
                <a:gd name="connsiteY309" fmla="*/ 391385 h 1012216"/>
                <a:gd name="connsiteX310" fmla="*/ 117110 w 716058"/>
                <a:gd name="connsiteY310" fmla="*/ 390191 h 1012216"/>
                <a:gd name="connsiteX311" fmla="*/ 117110 w 716058"/>
                <a:gd name="connsiteY311" fmla="*/ 389130 h 1012216"/>
                <a:gd name="connsiteX312" fmla="*/ 115917 w 716058"/>
                <a:gd name="connsiteY312" fmla="*/ 386875 h 1012216"/>
                <a:gd name="connsiteX313" fmla="*/ 114856 w 716058"/>
                <a:gd name="connsiteY313" fmla="*/ 385815 h 1012216"/>
                <a:gd name="connsiteX314" fmla="*/ 114856 w 716058"/>
                <a:gd name="connsiteY314" fmla="*/ 381305 h 1012216"/>
                <a:gd name="connsiteX315" fmla="*/ 113795 w 716058"/>
                <a:gd name="connsiteY315" fmla="*/ 379050 h 1012216"/>
                <a:gd name="connsiteX316" fmla="*/ 114856 w 716058"/>
                <a:gd name="connsiteY316" fmla="*/ 366716 h 1012216"/>
                <a:gd name="connsiteX317" fmla="*/ 115917 w 716058"/>
                <a:gd name="connsiteY317" fmla="*/ 366716 h 1012216"/>
                <a:gd name="connsiteX318" fmla="*/ 115917 w 716058"/>
                <a:gd name="connsiteY318" fmla="*/ 365655 h 1012216"/>
                <a:gd name="connsiteX319" fmla="*/ 117110 w 716058"/>
                <a:gd name="connsiteY319" fmla="*/ 364594 h 1012216"/>
                <a:gd name="connsiteX320" fmla="*/ 117110 w 716058"/>
                <a:gd name="connsiteY320" fmla="*/ 362340 h 1012216"/>
                <a:gd name="connsiteX321" fmla="*/ 110347 w 716058"/>
                <a:gd name="connsiteY321" fmla="*/ 355575 h 1012216"/>
                <a:gd name="connsiteX322" fmla="*/ 108092 w 716058"/>
                <a:gd name="connsiteY322" fmla="*/ 354514 h 1012216"/>
                <a:gd name="connsiteX323" fmla="*/ 109285 w 716058"/>
                <a:gd name="connsiteY323" fmla="*/ 343241 h 1012216"/>
                <a:gd name="connsiteX324" fmla="*/ 110347 w 716058"/>
                <a:gd name="connsiteY324" fmla="*/ 343241 h 1012216"/>
                <a:gd name="connsiteX325" fmla="*/ 111407 w 716058"/>
                <a:gd name="connsiteY325" fmla="*/ 342180 h 1012216"/>
                <a:gd name="connsiteX326" fmla="*/ 112469 w 716058"/>
                <a:gd name="connsiteY326" fmla="*/ 342180 h 1012216"/>
                <a:gd name="connsiteX327" fmla="*/ 114723 w 716058"/>
                <a:gd name="connsiteY327" fmla="*/ 341119 h 1012216"/>
                <a:gd name="connsiteX328" fmla="*/ 119232 w 716058"/>
                <a:gd name="connsiteY328" fmla="*/ 333294 h 1012216"/>
                <a:gd name="connsiteX329" fmla="*/ 123742 w 716058"/>
                <a:gd name="connsiteY329" fmla="*/ 327724 h 1012216"/>
                <a:gd name="connsiteX330" fmla="*/ 125997 w 716058"/>
                <a:gd name="connsiteY330" fmla="*/ 325469 h 1012216"/>
                <a:gd name="connsiteX331" fmla="*/ 127190 w 716058"/>
                <a:gd name="connsiteY331" fmla="*/ 322153 h 1012216"/>
                <a:gd name="connsiteX332" fmla="*/ 128251 w 716058"/>
                <a:gd name="connsiteY332" fmla="*/ 321092 h 1012216"/>
                <a:gd name="connsiteX333" fmla="*/ 128251 w 716058"/>
                <a:gd name="connsiteY333" fmla="*/ 320031 h 1012216"/>
                <a:gd name="connsiteX334" fmla="*/ 129445 w 716058"/>
                <a:gd name="connsiteY334" fmla="*/ 318970 h 1012216"/>
                <a:gd name="connsiteX335" fmla="*/ 128251 w 716058"/>
                <a:gd name="connsiteY335" fmla="*/ 316716 h 1012216"/>
                <a:gd name="connsiteX336" fmla="*/ 128251 w 716058"/>
                <a:gd name="connsiteY336" fmla="*/ 306636 h 1012216"/>
                <a:gd name="connsiteX337" fmla="*/ 129445 w 716058"/>
                <a:gd name="connsiteY337" fmla="*/ 305575 h 1012216"/>
                <a:gd name="connsiteX338" fmla="*/ 129445 w 716058"/>
                <a:gd name="connsiteY338" fmla="*/ 303320 h 1012216"/>
                <a:gd name="connsiteX339" fmla="*/ 130506 w 716058"/>
                <a:gd name="connsiteY339" fmla="*/ 302259 h 1012216"/>
                <a:gd name="connsiteX340" fmla="*/ 131567 w 716058"/>
                <a:gd name="connsiteY340" fmla="*/ 300004 h 1012216"/>
                <a:gd name="connsiteX341" fmla="*/ 132628 w 716058"/>
                <a:gd name="connsiteY341" fmla="*/ 298943 h 1012216"/>
                <a:gd name="connsiteX342" fmla="*/ 134883 w 716058"/>
                <a:gd name="connsiteY342" fmla="*/ 297882 h 1012216"/>
                <a:gd name="connsiteX343" fmla="*/ 135944 w 716058"/>
                <a:gd name="connsiteY343" fmla="*/ 295628 h 1012216"/>
                <a:gd name="connsiteX344" fmla="*/ 135944 w 716058"/>
                <a:gd name="connsiteY344" fmla="*/ 291118 h 1012216"/>
                <a:gd name="connsiteX345" fmla="*/ 134883 w 716058"/>
                <a:gd name="connsiteY345" fmla="*/ 290057 h 1012216"/>
                <a:gd name="connsiteX346" fmla="*/ 134883 w 716058"/>
                <a:gd name="connsiteY346" fmla="*/ 287802 h 1012216"/>
                <a:gd name="connsiteX347" fmla="*/ 133822 w 716058"/>
                <a:gd name="connsiteY347" fmla="*/ 286742 h 1012216"/>
                <a:gd name="connsiteX348" fmla="*/ 133822 w 716058"/>
                <a:gd name="connsiteY348" fmla="*/ 285681 h 1012216"/>
                <a:gd name="connsiteX349" fmla="*/ 132761 w 716058"/>
                <a:gd name="connsiteY349" fmla="*/ 284619 h 1012216"/>
                <a:gd name="connsiteX350" fmla="*/ 131699 w 716058"/>
                <a:gd name="connsiteY350" fmla="*/ 283559 h 1012216"/>
                <a:gd name="connsiteX351" fmla="*/ 130639 w 716058"/>
                <a:gd name="connsiteY351" fmla="*/ 282497 h 1012216"/>
                <a:gd name="connsiteX352" fmla="*/ 128384 w 716058"/>
                <a:gd name="connsiteY352" fmla="*/ 282497 h 1012216"/>
                <a:gd name="connsiteX353" fmla="*/ 127323 w 716058"/>
                <a:gd name="connsiteY353" fmla="*/ 281437 h 1012216"/>
                <a:gd name="connsiteX354" fmla="*/ 125068 w 716058"/>
                <a:gd name="connsiteY354" fmla="*/ 281437 h 1012216"/>
                <a:gd name="connsiteX355" fmla="*/ 122814 w 716058"/>
                <a:gd name="connsiteY355" fmla="*/ 279182 h 1012216"/>
                <a:gd name="connsiteX356" fmla="*/ 118304 w 716058"/>
                <a:gd name="connsiteY356" fmla="*/ 274672 h 1012216"/>
                <a:gd name="connsiteX357" fmla="*/ 116049 w 716058"/>
                <a:gd name="connsiteY357" fmla="*/ 273612 h 1012216"/>
                <a:gd name="connsiteX358" fmla="*/ 113795 w 716058"/>
                <a:gd name="connsiteY358" fmla="*/ 271357 h 1012216"/>
                <a:gd name="connsiteX359" fmla="*/ 111540 w 716058"/>
                <a:gd name="connsiteY359" fmla="*/ 270296 h 1012216"/>
                <a:gd name="connsiteX360" fmla="*/ 109285 w 716058"/>
                <a:gd name="connsiteY360" fmla="*/ 268041 h 1012216"/>
                <a:gd name="connsiteX361" fmla="*/ 101460 w 716058"/>
                <a:gd name="connsiteY361" fmla="*/ 268041 h 1012216"/>
                <a:gd name="connsiteX362" fmla="*/ 99206 w 716058"/>
                <a:gd name="connsiteY362" fmla="*/ 270296 h 1012216"/>
                <a:gd name="connsiteX363" fmla="*/ 98145 w 716058"/>
                <a:gd name="connsiteY363" fmla="*/ 270296 h 1012216"/>
                <a:gd name="connsiteX364" fmla="*/ 95890 w 716058"/>
                <a:gd name="connsiteY364" fmla="*/ 271357 h 1012216"/>
                <a:gd name="connsiteX365" fmla="*/ 94697 w 716058"/>
                <a:gd name="connsiteY365" fmla="*/ 271357 h 1012216"/>
                <a:gd name="connsiteX366" fmla="*/ 92442 w 716058"/>
                <a:gd name="connsiteY366" fmla="*/ 272418 h 1012216"/>
                <a:gd name="connsiteX367" fmla="*/ 90187 w 716058"/>
                <a:gd name="connsiteY367" fmla="*/ 272418 h 1012216"/>
                <a:gd name="connsiteX368" fmla="*/ 88993 w 716058"/>
                <a:gd name="connsiteY368" fmla="*/ 271357 h 1012216"/>
                <a:gd name="connsiteX369" fmla="*/ 86739 w 716058"/>
                <a:gd name="connsiteY369" fmla="*/ 271357 h 1012216"/>
                <a:gd name="connsiteX370" fmla="*/ 85678 w 716058"/>
                <a:gd name="connsiteY370" fmla="*/ 270296 h 1012216"/>
                <a:gd name="connsiteX371" fmla="*/ 84484 w 716058"/>
                <a:gd name="connsiteY371" fmla="*/ 270296 h 1012216"/>
                <a:gd name="connsiteX372" fmla="*/ 78914 w 716058"/>
                <a:gd name="connsiteY372" fmla="*/ 264725 h 1012216"/>
                <a:gd name="connsiteX373" fmla="*/ 73343 w 716058"/>
                <a:gd name="connsiteY373" fmla="*/ 264725 h 1012216"/>
                <a:gd name="connsiteX374" fmla="*/ 72150 w 716058"/>
                <a:gd name="connsiteY374" fmla="*/ 263664 h 1012216"/>
                <a:gd name="connsiteX375" fmla="*/ 68834 w 716058"/>
                <a:gd name="connsiteY375" fmla="*/ 262603 h 1012216"/>
                <a:gd name="connsiteX376" fmla="*/ 66579 w 716058"/>
                <a:gd name="connsiteY376" fmla="*/ 261542 h 1012216"/>
                <a:gd name="connsiteX377" fmla="*/ 65385 w 716058"/>
                <a:gd name="connsiteY377" fmla="*/ 261542 h 1012216"/>
                <a:gd name="connsiteX378" fmla="*/ 63131 w 716058"/>
                <a:gd name="connsiteY378" fmla="*/ 260481 h 1012216"/>
                <a:gd name="connsiteX379" fmla="*/ 60876 w 716058"/>
                <a:gd name="connsiteY379" fmla="*/ 258227 h 1012216"/>
                <a:gd name="connsiteX380" fmla="*/ 59683 w 716058"/>
                <a:gd name="connsiteY380" fmla="*/ 258227 h 1012216"/>
                <a:gd name="connsiteX381" fmla="*/ 58622 w 716058"/>
                <a:gd name="connsiteY381" fmla="*/ 257165 h 1012216"/>
                <a:gd name="connsiteX382" fmla="*/ 55173 w 716058"/>
                <a:gd name="connsiteY382" fmla="*/ 257165 h 1012216"/>
                <a:gd name="connsiteX383" fmla="*/ 54112 w 716058"/>
                <a:gd name="connsiteY383" fmla="*/ 256105 h 1012216"/>
                <a:gd name="connsiteX384" fmla="*/ 52918 w 716058"/>
                <a:gd name="connsiteY384" fmla="*/ 255043 h 1012216"/>
                <a:gd name="connsiteX385" fmla="*/ 51725 w 716058"/>
                <a:gd name="connsiteY385" fmla="*/ 255043 h 1012216"/>
                <a:gd name="connsiteX386" fmla="*/ 50664 w 716058"/>
                <a:gd name="connsiteY386" fmla="*/ 253982 h 1012216"/>
                <a:gd name="connsiteX387" fmla="*/ 33820 w 716058"/>
                <a:gd name="connsiteY387" fmla="*/ 249473 h 1012216"/>
                <a:gd name="connsiteX388" fmla="*/ 32626 w 716058"/>
                <a:gd name="connsiteY388" fmla="*/ 247218 h 1012216"/>
                <a:gd name="connsiteX389" fmla="*/ 30372 w 716058"/>
                <a:gd name="connsiteY389" fmla="*/ 244964 h 1012216"/>
                <a:gd name="connsiteX390" fmla="*/ 29178 w 716058"/>
                <a:gd name="connsiteY390" fmla="*/ 244964 h 1012216"/>
                <a:gd name="connsiteX391" fmla="*/ 27985 w 716058"/>
                <a:gd name="connsiteY391" fmla="*/ 243903 h 1012216"/>
                <a:gd name="connsiteX392" fmla="*/ 24669 w 716058"/>
                <a:gd name="connsiteY392" fmla="*/ 243903 h 1012216"/>
                <a:gd name="connsiteX393" fmla="*/ 22414 w 716058"/>
                <a:gd name="connsiteY393" fmla="*/ 242842 h 1012216"/>
                <a:gd name="connsiteX394" fmla="*/ 21353 w 716058"/>
                <a:gd name="connsiteY394" fmla="*/ 241780 h 1012216"/>
                <a:gd name="connsiteX395" fmla="*/ 18038 w 716058"/>
                <a:gd name="connsiteY395" fmla="*/ 241780 h 1012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716058" h="1012216">
                  <a:moveTo>
                    <a:pt x="17772" y="235017"/>
                  </a:moveTo>
                  <a:lnTo>
                    <a:pt x="17772" y="232762"/>
                  </a:lnTo>
                  <a:lnTo>
                    <a:pt x="115652" y="157429"/>
                  </a:lnTo>
                  <a:lnTo>
                    <a:pt x="141514" y="175467"/>
                  </a:lnTo>
                  <a:lnTo>
                    <a:pt x="141514" y="172151"/>
                  </a:lnTo>
                  <a:lnTo>
                    <a:pt x="129179" y="163132"/>
                  </a:lnTo>
                  <a:lnTo>
                    <a:pt x="121354" y="156368"/>
                  </a:lnTo>
                  <a:lnTo>
                    <a:pt x="121354" y="153053"/>
                  </a:lnTo>
                  <a:lnTo>
                    <a:pt x="273214" y="34881"/>
                  </a:lnTo>
                  <a:lnTo>
                    <a:pt x="273214" y="30372"/>
                  </a:lnTo>
                  <a:lnTo>
                    <a:pt x="276529" y="29311"/>
                  </a:lnTo>
                  <a:lnTo>
                    <a:pt x="276529" y="31566"/>
                  </a:lnTo>
                  <a:lnTo>
                    <a:pt x="314859" y="2254"/>
                  </a:lnTo>
                  <a:lnTo>
                    <a:pt x="363268" y="10079"/>
                  </a:lnTo>
                  <a:lnTo>
                    <a:pt x="357565" y="2254"/>
                  </a:lnTo>
                  <a:lnTo>
                    <a:pt x="360880" y="0"/>
                  </a:lnTo>
                  <a:lnTo>
                    <a:pt x="368705" y="10079"/>
                  </a:lnTo>
                  <a:lnTo>
                    <a:pt x="426134" y="20159"/>
                  </a:lnTo>
                  <a:lnTo>
                    <a:pt x="454251" y="222682"/>
                  </a:lnTo>
                  <a:lnTo>
                    <a:pt x="467779" y="268837"/>
                  </a:lnTo>
                  <a:lnTo>
                    <a:pt x="472288" y="268837"/>
                  </a:lnTo>
                  <a:lnTo>
                    <a:pt x="472288" y="269898"/>
                  </a:lnTo>
                  <a:lnTo>
                    <a:pt x="468973" y="270959"/>
                  </a:lnTo>
                  <a:lnTo>
                    <a:pt x="476798" y="298015"/>
                  </a:lnTo>
                  <a:lnTo>
                    <a:pt x="490325" y="344169"/>
                  </a:lnTo>
                  <a:lnTo>
                    <a:pt x="483561" y="344169"/>
                  </a:lnTo>
                  <a:lnTo>
                    <a:pt x="483561" y="346424"/>
                  </a:lnTo>
                  <a:lnTo>
                    <a:pt x="486877" y="347485"/>
                  </a:lnTo>
                  <a:lnTo>
                    <a:pt x="489132" y="351995"/>
                  </a:lnTo>
                  <a:lnTo>
                    <a:pt x="492448" y="356504"/>
                  </a:lnTo>
                  <a:lnTo>
                    <a:pt x="493508" y="357565"/>
                  </a:lnTo>
                  <a:lnTo>
                    <a:pt x="512607" y="422818"/>
                  </a:lnTo>
                  <a:lnTo>
                    <a:pt x="603722" y="605049"/>
                  </a:lnTo>
                  <a:lnTo>
                    <a:pt x="613802" y="626401"/>
                  </a:lnTo>
                  <a:lnTo>
                    <a:pt x="630646" y="660089"/>
                  </a:lnTo>
                  <a:lnTo>
                    <a:pt x="637410" y="657835"/>
                  </a:lnTo>
                  <a:lnTo>
                    <a:pt x="640725" y="650009"/>
                  </a:lnTo>
                  <a:lnTo>
                    <a:pt x="642980" y="652264"/>
                  </a:lnTo>
                  <a:lnTo>
                    <a:pt x="640725" y="656773"/>
                  </a:lnTo>
                  <a:lnTo>
                    <a:pt x="638471" y="675872"/>
                  </a:lnTo>
                  <a:lnTo>
                    <a:pt x="653060" y="705183"/>
                  </a:lnTo>
                  <a:lnTo>
                    <a:pt x="658630" y="742319"/>
                  </a:lnTo>
                  <a:lnTo>
                    <a:pt x="664200" y="747889"/>
                  </a:lnTo>
                  <a:lnTo>
                    <a:pt x="661946" y="754653"/>
                  </a:lnTo>
                  <a:lnTo>
                    <a:pt x="663007" y="761417"/>
                  </a:lnTo>
                  <a:lnTo>
                    <a:pt x="669771" y="765926"/>
                  </a:lnTo>
                  <a:lnTo>
                    <a:pt x="668710" y="769242"/>
                  </a:lnTo>
                  <a:lnTo>
                    <a:pt x="664200" y="768181"/>
                  </a:lnTo>
                  <a:lnTo>
                    <a:pt x="705846" y="963940"/>
                  </a:lnTo>
                  <a:lnTo>
                    <a:pt x="710355" y="971765"/>
                  </a:lnTo>
                  <a:lnTo>
                    <a:pt x="708101" y="976274"/>
                  </a:lnTo>
                  <a:lnTo>
                    <a:pt x="710355" y="984099"/>
                  </a:lnTo>
                  <a:lnTo>
                    <a:pt x="716058" y="1012216"/>
                  </a:lnTo>
                  <a:lnTo>
                    <a:pt x="642980" y="993118"/>
                  </a:lnTo>
                  <a:lnTo>
                    <a:pt x="644041" y="987547"/>
                  </a:lnTo>
                  <a:lnTo>
                    <a:pt x="640725" y="986354"/>
                  </a:lnTo>
                  <a:lnTo>
                    <a:pt x="637410" y="991924"/>
                  </a:lnTo>
                  <a:lnTo>
                    <a:pt x="582237" y="978396"/>
                  </a:lnTo>
                  <a:lnTo>
                    <a:pt x="484357" y="953595"/>
                  </a:lnTo>
                  <a:lnTo>
                    <a:pt x="347087" y="920968"/>
                  </a:lnTo>
                  <a:lnTo>
                    <a:pt x="324541" y="893912"/>
                  </a:lnTo>
                  <a:lnTo>
                    <a:pt x="271622" y="893912"/>
                  </a:lnTo>
                  <a:lnTo>
                    <a:pt x="268174" y="897361"/>
                  </a:lnTo>
                  <a:lnTo>
                    <a:pt x="265919" y="895106"/>
                  </a:lnTo>
                  <a:lnTo>
                    <a:pt x="269235" y="892851"/>
                  </a:lnTo>
                  <a:lnTo>
                    <a:pt x="266980" y="890597"/>
                  </a:lnTo>
                  <a:lnTo>
                    <a:pt x="263664" y="890597"/>
                  </a:lnTo>
                  <a:lnTo>
                    <a:pt x="261410" y="899615"/>
                  </a:lnTo>
                  <a:lnTo>
                    <a:pt x="260216" y="899615"/>
                  </a:lnTo>
                  <a:lnTo>
                    <a:pt x="259155" y="897361"/>
                  </a:lnTo>
                  <a:lnTo>
                    <a:pt x="258094" y="898422"/>
                  </a:lnTo>
                  <a:lnTo>
                    <a:pt x="254778" y="896167"/>
                  </a:lnTo>
                  <a:lnTo>
                    <a:pt x="254778" y="897361"/>
                  </a:lnTo>
                  <a:lnTo>
                    <a:pt x="238995" y="895106"/>
                  </a:lnTo>
                  <a:lnTo>
                    <a:pt x="238995" y="892851"/>
                  </a:lnTo>
                  <a:lnTo>
                    <a:pt x="232232" y="881578"/>
                  </a:lnTo>
                  <a:lnTo>
                    <a:pt x="224407" y="887148"/>
                  </a:lnTo>
                  <a:lnTo>
                    <a:pt x="226661" y="891657"/>
                  </a:lnTo>
                  <a:lnTo>
                    <a:pt x="228916" y="892851"/>
                  </a:lnTo>
                  <a:lnTo>
                    <a:pt x="164724" y="892851"/>
                  </a:lnTo>
                  <a:lnTo>
                    <a:pt x="169233" y="885026"/>
                  </a:lnTo>
                  <a:lnTo>
                    <a:pt x="168172" y="885026"/>
                  </a:lnTo>
                  <a:lnTo>
                    <a:pt x="168172" y="882772"/>
                  </a:lnTo>
                  <a:lnTo>
                    <a:pt x="167111" y="882772"/>
                  </a:lnTo>
                  <a:lnTo>
                    <a:pt x="160347" y="892851"/>
                  </a:lnTo>
                  <a:lnTo>
                    <a:pt x="111938" y="892851"/>
                  </a:lnTo>
                  <a:lnTo>
                    <a:pt x="110877" y="890597"/>
                  </a:lnTo>
                  <a:lnTo>
                    <a:pt x="108622" y="890597"/>
                  </a:lnTo>
                  <a:lnTo>
                    <a:pt x="109683" y="892851"/>
                  </a:lnTo>
                  <a:lnTo>
                    <a:pt x="105174" y="893912"/>
                  </a:lnTo>
                  <a:cubicBezTo>
                    <a:pt x="97482" y="873885"/>
                    <a:pt x="95625" y="880119"/>
                    <a:pt x="90585" y="869111"/>
                  </a:cubicBezTo>
                  <a:lnTo>
                    <a:pt x="88330" y="863540"/>
                  </a:lnTo>
                  <a:lnTo>
                    <a:pt x="88330" y="862479"/>
                  </a:lnTo>
                  <a:lnTo>
                    <a:pt x="87137" y="861286"/>
                  </a:lnTo>
                  <a:lnTo>
                    <a:pt x="87137" y="859031"/>
                  </a:lnTo>
                  <a:lnTo>
                    <a:pt x="86075" y="853461"/>
                  </a:lnTo>
                  <a:lnTo>
                    <a:pt x="86075" y="852400"/>
                  </a:lnTo>
                  <a:lnTo>
                    <a:pt x="85015" y="852400"/>
                  </a:lnTo>
                  <a:lnTo>
                    <a:pt x="85015" y="851206"/>
                  </a:lnTo>
                  <a:lnTo>
                    <a:pt x="83821" y="851206"/>
                  </a:lnTo>
                  <a:lnTo>
                    <a:pt x="83821" y="848951"/>
                  </a:lnTo>
                  <a:lnTo>
                    <a:pt x="82760" y="847758"/>
                  </a:lnTo>
                  <a:lnTo>
                    <a:pt x="80505" y="846697"/>
                  </a:lnTo>
                  <a:lnTo>
                    <a:pt x="79312" y="846697"/>
                  </a:lnTo>
                  <a:lnTo>
                    <a:pt x="79312" y="844442"/>
                  </a:lnTo>
                  <a:lnTo>
                    <a:pt x="80505" y="844442"/>
                  </a:lnTo>
                  <a:cubicBezTo>
                    <a:pt x="80638" y="838739"/>
                    <a:pt x="78781" y="840463"/>
                    <a:pt x="79312" y="832108"/>
                  </a:cubicBezTo>
                  <a:lnTo>
                    <a:pt x="78250" y="832108"/>
                  </a:lnTo>
                  <a:lnTo>
                    <a:pt x="77190" y="830914"/>
                  </a:lnTo>
                  <a:lnTo>
                    <a:pt x="74935" y="830914"/>
                  </a:lnTo>
                  <a:lnTo>
                    <a:pt x="73874" y="829853"/>
                  </a:lnTo>
                  <a:lnTo>
                    <a:pt x="73874" y="825343"/>
                  </a:lnTo>
                  <a:lnTo>
                    <a:pt x="71619" y="820834"/>
                  </a:lnTo>
                  <a:lnTo>
                    <a:pt x="71619" y="819773"/>
                  </a:lnTo>
                  <a:lnTo>
                    <a:pt x="69365" y="817518"/>
                  </a:lnTo>
                  <a:lnTo>
                    <a:pt x="68171" y="816458"/>
                  </a:lnTo>
                  <a:lnTo>
                    <a:pt x="67110" y="815396"/>
                  </a:lnTo>
                  <a:lnTo>
                    <a:pt x="62600" y="810887"/>
                  </a:lnTo>
                  <a:lnTo>
                    <a:pt x="61540" y="808633"/>
                  </a:lnTo>
                  <a:lnTo>
                    <a:pt x="58224" y="800808"/>
                  </a:lnTo>
                  <a:lnTo>
                    <a:pt x="58224" y="799746"/>
                  </a:lnTo>
                  <a:lnTo>
                    <a:pt x="57030" y="798685"/>
                  </a:lnTo>
                  <a:lnTo>
                    <a:pt x="57030" y="790860"/>
                  </a:lnTo>
                  <a:lnTo>
                    <a:pt x="54775" y="787545"/>
                  </a:lnTo>
                  <a:lnTo>
                    <a:pt x="54775" y="780781"/>
                  </a:lnTo>
                  <a:lnTo>
                    <a:pt x="55836" y="778526"/>
                  </a:lnTo>
                  <a:lnTo>
                    <a:pt x="57030" y="777465"/>
                  </a:lnTo>
                  <a:lnTo>
                    <a:pt x="57030" y="775210"/>
                  </a:lnTo>
                  <a:lnTo>
                    <a:pt x="54775" y="767385"/>
                  </a:lnTo>
                  <a:lnTo>
                    <a:pt x="54775" y="762876"/>
                  </a:lnTo>
                  <a:lnTo>
                    <a:pt x="53714" y="760621"/>
                  </a:lnTo>
                  <a:lnTo>
                    <a:pt x="53714" y="756112"/>
                  </a:lnTo>
                  <a:cubicBezTo>
                    <a:pt x="48277" y="742451"/>
                    <a:pt x="55969" y="752531"/>
                    <a:pt x="44696" y="739268"/>
                  </a:cubicBezTo>
                  <a:cubicBezTo>
                    <a:pt x="40717" y="735554"/>
                    <a:pt x="38595" y="730647"/>
                    <a:pt x="36871" y="725740"/>
                  </a:cubicBezTo>
                  <a:lnTo>
                    <a:pt x="36871" y="724679"/>
                  </a:lnTo>
                  <a:lnTo>
                    <a:pt x="34616" y="717915"/>
                  </a:lnTo>
                  <a:lnTo>
                    <a:pt x="34616" y="714599"/>
                  </a:lnTo>
                  <a:lnTo>
                    <a:pt x="33555" y="713538"/>
                  </a:lnTo>
                  <a:lnTo>
                    <a:pt x="33555" y="712477"/>
                  </a:lnTo>
                  <a:lnTo>
                    <a:pt x="32361" y="711416"/>
                  </a:lnTo>
                  <a:lnTo>
                    <a:pt x="32361" y="710355"/>
                  </a:lnTo>
                  <a:lnTo>
                    <a:pt x="31300" y="710355"/>
                  </a:lnTo>
                  <a:lnTo>
                    <a:pt x="29046" y="708100"/>
                  </a:lnTo>
                  <a:lnTo>
                    <a:pt x="29046" y="706907"/>
                  </a:lnTo>
                  <a:cubicBezTo>
                    <a:pt x="27056" y="702397"/>
                    <a:pt x="26128" y="702397"/>
                    <a:pt x="24536" y="697888"/>
                  </a:cubicBezTo>
                  <a:lnTo>
                    <a:pt x="23475" y="696827"/>
                  </a:lnTo>
                  <a:lnTo>
                    <a:pt x="22414" y="694572"/>
                  </a:lnTo>
                  <a:lnTo>
                    <a:pt x="21353" y="693512"/>
                  </a:lnTo>
                  <a:lnTo>
                    <a:pt x="21353" y="690196"/>
                  </a:lnTo>
                  <a:lnTo>
                    <a:pt x="16844" y="681177"/>
                  </a:lnTo>
                  <a:lnTo>
                    <a:pt x="16844" y="678922"/>
                  </a:lnTo>
                  <a:lnTo>
                    <a:pt x="15783" y="677861"/>
                  </a:lnTo>
                  <a:lnTo>
                    <a:pt x="15783" y="676800"/>
                  </a:lnTo>
                  <a:lnTo>
                    <a:pt x="13528" y="676800"/>
                  </a:lnTo>
                  <a:cubicBezTo>
                    <a:pt x="12202" y="668843"/>
                    <a:pt x="2785" y="659956"/>
                    <a:pt x="1194" y="651999"/>
                  </a:cubicBezTo>
                  <a:lnTo>
                    <a:pt x="0" y="650938"/>
                  </a:lnTo>
                  <a:lnTo>
                    <a:pt x="0" y="647622"/>
                  </a:lnTo>
                  <a:lnTo>
                    <a:pt x="1194" y="645368"/>
                  </a:lnTo>
                  <a:lnTo>
                    <a:pt x="2387" y="644306"/>
                  </a:lnTo>
                  <a:lnTo>
                    <a:pt x="3448" y="643245"/>
                  </a:lnTo>
                  <a:lnTo>
                    <a:pt x="3448" y="637675"/>
                  </a:lnTo>
                  <a:lnTo>
                    <a:pt x="4642" y="636614"/>
                  </a:lnTo>
                  <a:lnTo>
                    <a:pt x="4642" y="635553"/>
                  </a:lnTo>
                  <a:lnTo>
                    <a:pt x="5836" y="634492"/>
                  </a:lnTo>
                  <a:lnTo>
                    <a:pt x="5836" y="633431"/>
                  </a:lnTo>
                  <a:lnTo>
                    <a:pt x="8091" y="631176"/>
                  </a:lnTo>
                  <a:lnTo>
                    <a:pt x="14854" y="626667"/>
                  </a:lnTo>
                  <a:lnTo>
                    <a:pt x="19364" y="624412"/>
                  </a:lnTo>
                  <a:lnTo>
                    <a:pt x="20425" y="623351"/>
                  </a:lnTo>
                  <a:lnTo>
                    <a:pt x="21618" y="623351"/>
                  </a:lnTo>
                  <a:lnTo>
                    <a:pt x="21618" y="622290"/>
                  </a:lnTo>
                  <a:lnTo>
                    <a:pt x="22679" y="621229"/>
                  </a:lnTo>
                  <a:lnTo>
                    <a:pt x="22679" y="616720"/>
                  </a:lnTo>
                  <a:lnTo>
                    <a:pt x="21618" y="615659"/>
                  </a:lnTo>
                  <a:lnTo>
                    <a:pt x="21618" y="608895"/>
                  </a:lnTo>
                  <a:lnTo>
                    <a:pt x="23873" y="606640"/>
                  </a:lnTo>
                  <a:lnTo>
                    <a:pt x="23873" y="604386"/>
                  </a:lnTo>
                  <a:cubicBezTo>
                    <a:pt x="28515" y="599478"/>
                    <a:pt x="27056" y="603059"/>
                    <a:pt x="27189" y="596560"/>
                  </a:cubicBezTo>
                  <a:lnTo>
                    <a:pt x="24934" y="594306"/>
                  </a:lnTo>
                  <a:lnTo>
                    <a:pt x="21618" y="592051"/>
                  </a:lnTo>
                  <a:lnTo>
                    <a:pt x="20425" y="590990"/>
                  </a:lnTo>
                  <a:lnTo>
                    <a:pt x="19364" y="589929"/>
                  </a:lnTo>
                  <a:lnTo>
                    <a:pt x="19364" y="588868"/>
                  </a:lnTo>
                  <a:cubicBezTo>
                    <a:pt x="15252" y="580114"/>
                    <a:pt x="18568" y="583297"/>
                    <a:pt x="11539" y="576534"/>
                  </a:cubicBezTo>
                  <a:lnTo>
                    <a:pt x="9284" y="574279"/>
                  </a:lnTo>
                  <a:lnTo>
                    <a:pt x="3581" y="574279"/>
                  </a:lnTo>
                  <a:lnTo>
                    <a:pt x="2520" y="573218"/>
                  </a:lnTo>
                  <a:lnTo>
                    <a:pt x="2520" y="572157"/>
                  </a:lnTo>
                  <a:cubicBezTo>
                    <a:pt x="1989" y="567515"/>
                    <a:pt x="3979" y="570963"/>
                    <a:pt x="7029" y="563138"/>
                  </a:cubicBezTo>
                  <a:lnTo>
                    <a:pt x="10478" y="558629"/>
                  </a:lnTo>
                  <a:lnTo>
                    <a:pt x="11539" y="556374"/>
                  </a:lnTo>
                  <a:lnTo>
                    <a:pt x="11539" y="554120"/>
                  </a:lnTo>
                  <a:lnTo>
                    <a:pt x="10478" y="552926"/>
                  </a:lnTo>
                  <a:lnTo>
                    <a:pt x="9284" y="548417"/>
                  </a:lnTo>
                  <a:lnTo>
                    <a:pt x="8091" y="548417"/>
                  </a:lnTo>
                  <a:lnTo>
                    <a:pt x="8091" y="543907"/>
                  </a:lnTo>
                  <a:lnTo>
                    <a:pt x="7029" y="542846"/>
                  </a:lnTo>
                  <a:lnTo>
                    <a:pt x="5968" y="541785"/>
                  </a:lnTo>
                  <a:lnTo>
                    <a:pt x="5968" y="540724"/>
                  </a:lnTo>
                  <a:lnTo>
                    <a:pt x="7029" y="540724"/>
                  </a:lnTo>
                  <a:lnTo>
                    <a:pt x="7029" y="539663"/>
                  </a:lnTo>
                  <a:lnTo>
                    <a:pt x="12600" y="538602"/>
                  </a:lnTo>
                  <a:lnTo>
                    <a:pt x="13793" y="538602"/>
                  </a:lnTo>
                  <a:lnTo>
                    <a:pt x="13793" y="537541"/>
                  </a:lnTo>
                  <a:lnTo>
                    <a:pt x="16048" y="536480"/>
                  </a:lnTo>
                  <a:lnTo>
                    <a:pt x="16048" y="534225"/>
                  </a:lnTo>
                  <a:lnTo>
                    <a:pt x="12732" y="526400"/>
                  </a:lnTo>
                  <a:lnTo>
                    <a:pt x="12732" y="521891"/>
                  </a:lnTo>
                  <a:lnTo>
                    <a:pt x="13926" y="520830"/>
                  </a:lnTo>
                  <a:lnTo>
                    <a:pt x="14987" y="520830"/>
                  </a:lnTo>
                  <a:lnTo>
                    <a:pt x="17241" y="518575"/>
                  </a:lnTo>
                  <a:lnTo>
                    <a:pt x="17241" y="516320"/>
                  </a:lnTo>
                  <a:lnTo>
                    <a:pt x="18435" y="516320"/>
                  </a:lnTo>
                  <a:lnTo>
                    <a:pt x="20690" y="514066"/>
                  </a:lnTo>
                  <a:lnTo>
                    <a:pt x="20690" y="513005"/>
                  </a:lnTo>
                  <a:lnTo>
                    <a:pt x="21884" y="511944"/>
                  </a:lnTo>
                  <a:lnTo>
                    <a:pt x="22945" y="511944"/>
                  </a:lnTo>
                  <a:lnTo>
                    <a:pt x="26393" y="509689"/>
                  </a:lnTo>
                  <a:lnTo>
                    <a:pt x="33157" y="509689"/>
                  </a:lnTo>
                  <a:lnTo>
                    <a:pt x="33157" y="508628"/>
                  </a:lnTo>
                  <a:lnTo>
                    <a:pt x="35412" y="508628"/>
                  </a:lnTo>
                  <a:lnTo>
                    <a:pt x="36473" y="507567"/>
                  </a:lnTo>
                  <a:lnTo>
                    <a:pt x="37666" y="507567"/>
                  </a:lnTo>
                  <a:lnTo>
                    <a:pt x="37666" y="506506"/>
                  </a:lnTo>
                  <a:lnTo>
                    <a:pt x="42176" y="506506"/>
                  </a:lnTo>
                  <a:lnTo>
                    <a:pt x="44430" y="508761"/>
                  </a:lnTo>
                  <a:lnTo>
                    <a:pt x="44430" y="509822"/>
                  </a:lnTo>
                  <a:lnTo>
                    <a:pt x="46685" y="509822"/>
                  </a:lnTo>
                  <a:lnTo>
                    <a:pt x="52255" y="507567"/>
                  </a:lnTo>
                  <a:lnTo>
                    <a:pt x="54510" y="507567"/>
                  </a:lnTo>
                  <a:lnTo>
                    <a:pt x="55571" y="506506"/>
                  </a:lnTo>
                  <a:lnTo>
                    <a:pt x="55571" y="505445"/>
                  </a:lnTo>
                  <a:lnTo>
                    <a:pt x="59020" y="503190"/>
                  </a:lnTo>
                  <a:lnTo>
                    <a:pt x="61274" y="502129"/>
                  </a:lnTo>
                  <a:lnTo>
                    <a:pt x="62468" y="502129"/>
                  </a:lnTo>
                  <a:lnTo>
                    <a:pt x="66977" y="499875"/>
                  </a:lnTo>
                  <a:lnTo>
                    <a:pt x="74802" y="499875"/>
                  </a:lnTo>
                  <a:lnTo>
                    <a:pt x="77057" y="497620"/>
                  </a:lnTo>
                  <a:lnTo>
                    <a:pt x="77057" y="496559"/>
                  </a:lnTo>
                  <a:lnTo>
                    <a:pt x="78250" y="496559"/>
                  </a:lnTo>
                  <a:lnTo>
                    <a:pt x="81566" y="495498"/>
                  </a:lnTo>
                  <a:lnTo>
                    <a:pt x="84882" y="495498"/>
                  </a:lnTo>
                  <a:lnTo>
                    <a:pt x="87137" y="494437"/>
                  </a:lnTo>
                  <a:lnTo>
                    <a:pt x="89391" y="494437"/>
                  </a:lnTo>
                  <a:lnTo>
                    <a:pt x="89391" y="495498"/>
                  </a:lnTo>
                  <a:lnTo>
                    <a:pt x="90585" y="495498"/>
                  </a:lnTo>
                  <a:lnTo>
                    <a:pt x="96155" y="497753"/>
                  </a:lnTo>
                  <a:lnTo>
                    <a:pt x="98410" y="497753"/>
                  </a:lnTo>
                  <a:lnTo>
                    <a:pt x="99471" y="498813"/>
                  </a:lnTo>
                  <a:lnTo>
                    <a:pt x="100532" y="498813"/>
                  </a:lnTo>
                  <a:lnTo>
                    <a:pt x="101726" y="497753"/>
                  </a:lnTo>
                  <a:lnTo>
                    <a:pt x="102787" y="497753"/>
                  </a:lnTo>
                  <a:lnTo>
                    <a:pt x="102787" y="496691"/>
                  </a:lnTo>
                  <a:lnTo>
                    <a:pt x="103847" y="496691"/>
                  </a:lnTo>
                  <a:lnTo>
                    <a:pt x="103847" y="494437"/>
                  </a:lnTo>
                  <a:lnTo>
                    <a:pt x="102787" y="494437"/>
                  </a:lnTo>
                  <a:lnTo>
                    <a:pt x="103847" y="493376"/>
                  </a:lnTo>
                  <a:lnTo>
                    <a:pt x="103847" y="492315"/>
                  </a:lnTo>
                  <a:lnTo>
                    <a:pt x="106102" y="492315"/>
                  </a:lnTo>
                  <a:lnTo>
                    <a:pt x="106102" y="491121"/>
                  </a:lnTo>
                  <a:lnTo>
                    <a:pt x="107163" y="490060"/>
                  </a:lnTo>
                  <a:lnTo>
                    <a:pt x="111673" y="479981"/>
                  </a:lnTo>
                  <a:lnTo>
                    <a:pt x="111673" y="474410"/>
                  </a:lnTo>
                  <a:lnTo>
                    <a:pt x="112734" y="472156"/>
                  </a:lnTo>
                  <a:lnTo>
                    <a:pt x="113927" y="471094"/>
                  </a:lnTo>
                  <a:lnTo>
                    <a:pt x="113927" y="468840"/>
                  </a:lnTo>
                  <a:lnTo>
                    <a:pt x="114989" y="464330"/>
                  </a:lnTo>
                  <a:lnTo>
                    <a:pt x="114989" y="463269"/>
                  </a:lnTo>
                  <a:lnTo>
                    <a:pt x="116049" y="463269"/>
                  </a:lnTo>
                  <a:lnTo>
                    <a:pt x="117243" y="461014"/>
                  </a:lnTo>
                  <a:lnTo>
                    <a:pt x="117243" y="457699"/>
                  </a:lnTo>
                  <a:lnTo>
                    <a:pt x="118304" y="455444"/>
                  </a:lnTo>
                  <a:lnTo>
                    <a:pt x="118304" y="454383"/>
                  </a:lnTo>
                  <a:lnTo>
                    <a:pt x="119365" y="452129"/>
                  </a:lnTo>
                  <a:lnTo>
                    <a:pt x="120426" y="448813"/>
                  </a:lnTo>
                  <a:lnTo>
                    <a:pt x="120426" y="446558"/>
                  </a:lnTo>
                  <a:lnTo>
                    <a:pt x="119365" y="444304"/>
                  </a:lnTo>
                  <a:lnTo>
                    <a:pt x="120426" y="442049"/>
                  </a:lnTo>
                  <a:lnTo>
                    <a:pt x="122681" y="442049"/>
                  </a:lnTo>
                  <a:lnTo>
                    <a:pt x="123742" y="440988"/>
                  </a:lnTo>
                  <a:lnTo>
                    <a:pt x="123742" y="439927"/>
                  </a:lnTo>
                  <a:lnTo>
                    <a:pt x="124803" y="438866"/>
                  </a:lnTo>
                  <a:lnTo>
                    <a:pt x="123742" y="434356"/>
                  </a:lnTo>
                  <a:lnTo>
                    <a:pt x="124803" y="433295"/>
                  </a:lnTo>
                  <a:lnTo>
                    <a:pt x="124803" y="432234"/>
                  </a:lnTo>
                  <a:lnTo>
                    <a:pt x="125864" y="432234"/>
                  </a:lnTo>
                  <a:lnTo>
                    <a:pt x="127057" y="431173"/>
                  </a:lnTo>
                  <a:lnTo>
                    <a:pt x="131567" y="427857"/>
                  </a:lnTo>
                  <a:lnTo>
                    <a:pt x="133822" y="424542"/>
                  </a:lnTo>
                  <a:lnTo>
                    <a:pt x="133822" y="423481"/>
                  </a:lnTo>
                  <a:lnTo>
                    <a:pt x="134883" y="423481"/>
                  </a:lnTo>
                  <a:lnTo>
                    <a:pt x="134883" y="418972"/>
                  </a:lnTo>
                  <a:lnTo>
                    <a:pt x="133822" y="416717"/>
                  </a:lnTo>
                  <a:lnTo>
                    <a:pt x="132761" y="415656"/>
                  </a:lnTo>
                  <a:lnTo>
                    <a:pt x="132761" y="413401"/>
                  </a:lnTo>
                  <a:lnTo>
                    <a:pt x="130506" y="412340"/>
                  </a:lnTo>
                  <a:lnTo>
                    <a:pt x="129445" y="411279"/>
                  </a:lnTo>
                  <a:lnTo>
                    <a:pt x="129445" y="409025"/>
                  </a:lnTo>
                  <a:lnTo>
                    <a:pt x="128251" y="405709"/>
                  </a:lnTo>
                  <a:lnTo>
                    <a:pt x="127190" y="405709"/>
                  </a:lnTo>
                  <a:lnTo>
                    <a:pt x="127190" y="404648"/>
                  </a:lnTo>
                  <a:lnTo>
                    <a:pt x="120426" y="405709"/>
                  </a:lnTo>
                  <a:lnTo>
                    <a:pt x="118172" y="405709"/>
                  </a:lnTo>
                  <a:lnTo>
                    <a:pt x="118172" y="404648"/>
                  </a:lnTo>
                  <a:lnTo>
                    <a:pt x="115917" y="402393"/>
                  </a:lnTo>
                  <a:lnTo>
                    <a:pt x="115917" y="399077"/>
                  </a:lnTo>
                  <a:lnTo>
                    <a:pt x="117110" y="398016"/>
                  </a:lnTo>
                  <a:lnTo>
                    <a:pt x="117110" y="396955"/>
                  </a:lnTo>
                  <a:lnTo>
                    <a:pt x="118172" y="395894"/>
                  </a:lnTo>
                  <a:lnTo>
                    <a:pt x="118172" y="391385"/>
                  </a:lnTo>
                  <a:lnTo>
                    <a:pt x="117110" y="390191"/>
                  </a:lnTo>
                  <a:lnTo>
                    <a:pt x="117110" y="389130"/>
                  </a:lnTo>
                  <a:lnTo>
                    <a:pt x="115917" y="386875"/>
                  </a:lnTo>
                  <a:lnTo>
                    <a:pt x="114856" y="385815"/>
                  </a:lnTo>
                  <a:lnTo>
                    <a:pt x="114856" y="381305"/>
                  </a:lnTo>
                  <a:lnTo>
                    <a:pt x="113795" y="379050"/>
                  </a:lnTo>
                  <a:cubicBezTo>
                    <a:pt x="113132" y="368043"/>
                    <a:pt x="115386" y="373613"/>
                    <a:pt x="114856" y="366716"/>
                  </a:cubicBezTo>
                  <a:lnTo>
                    <a:pt x="115917" y="366716"/>
                  </a:lnTo>
                  <a:lnTo>
                    <a:pt x="115917" y="365655"/>
                  </a:lnTo>
                  <a:lnTo>
                    <a:pt x="117110" y="364594"/>
                  </a:lnTo>
                  <a:lnTo>
                    <a:pt x="117110" y="362340"/>
                  </a:lnTo>
                  <a:lnTo>
                    <a:pt x="110347" y="355575"/>
                  </a:lnTo>
                  <a:lnTo>
                    <a:pt x="108092" y="354514"/>
                  </a:lnTo>
                  <a:cubicBezTo>
                    <a:pt x="107561" y="344700"/>
                    <a:pt x="109683" y="350403"/>
                    <a:pt x="109285" y="343241"/>
                  </a:cubicBezTo>
                  <a:lnTo>
                    <a:pt x="110347" y="343241"/>
                  </a:lnTo>
                  <a:lnTo>
                    <a:pt x="111407" y="342180"/>
                  </a:lnTo>
                  <a:lnTo>
                    <a:pt x="112469" y="342180"/>
                  </a:lnTo>
                  <a:lnTo>
                    <a:pt x="114723" y="341119"/>
                  </a:lnTo>
                  <a:cubicBezTo>
                    <a:pt x="121222" y="335416"/>
                    <a:pt x="115784" y="335681"/>
                    <a:pt x="119232" y="333294"/>
                  </a:cubicBezTo>
                  <a:cubicBezTo>
                    <a:pt x="125068" y="328121"/>
                    <a:pt x="120824" y="330376"/>
                    <a:pt x="123742" y="327724"/>
                  </a:cubicBezTo>
                  <a:lnTo>
                    <a:pt x="125997" y="325469"/>
                  </a:lnTo>
                  <a:lnTo>
                    <a:pt x="127190" y="322153"/>
                  </a:lnTo>
                  <a:lnTo>
                    <a:pt x="128251" y="321092"/>
                  </a:lnTo>
                  <a:lnTo>
                    <a:pt x="128251" y="320031"/>
                  </a:lnTo>
                  <a:lnTo>
                    <a:pt x="129445" y="318970"/>
                  </a:lnTo>
                  <a:lnTo>
                    <a:pt x="128251" y="316716"/>
                  </a:lnTo>
                  <a:lnTo>
                    <a:pt x="128251" y="306636"/>
                  </a:lnTo>
                  <a:lnTo>
                    <a:pt x="129445" y="305575"/>
                  </a:lnTo>
                  <a:lnTo>
                    <a:pt x="129445" y="303320"/>
                  </a:lnTo>
                  <a:lnTo>
                    <a:pt x="130506" y="302259"/>
                  </a:lnTo>
                  <a:lnTo>
                    <a:pt x="131567" y="300004"/>
                  </a:lnTo>
                  <a:lnTo>
                    <a:pt x="132628" y="298943"/>
                  </a:lnTo>
                  <a:lnTo>
                    <a:pt x="134883" y="297882"/>
                  </a:lnTo>
                  <a:lnTo>
                    <a:pt x="135944" y="295628"/>
                  </a:lnTo>
                  <a:lnTo>
                    <a:pt x="135944" y="291118"/>
                  </a:lnTo>
                  <a:lnTo>
                    <a:pt x="134883" y="290057"/>
                  </a:lnTo>
                  <a:lnTo>
                    <a:pt x="134883" y="287802"/>
                  </a:lnTo>
                  <a:lnTo>
                    <a:pt x="133822" y="286742"/>
                  </a:lnTo>
                  <a:lnTo>
                    <a:pt x="133822" y="285681"/>
                  </a:lnTo>
                  <a:lnTo>
                    <a:pt x="132761" y="284619"/>
                  </a:lnTo>
                  <a:lnTo>
                    <a:pt x="131699" y="283559"/>
                  </a:lnTo>
                  <a:lnTo>
                    <a:pt x="130639" y="282497"/>
                  </a:lnTo>
                  <a:lnTo>
                    <a:pt x="128384" y="282497"/>
                  </a:lnTo>
                  <a:lnTo>
                    <a:pt x="127323" y="281437"/>
                  </a:lnTo>
                  <a:lnTo>
                    <a:pt x="125068" y="281437"/>
                  </a:lnTo>
                  <a:lnTo>
                    <a:pt x="122814" y="279182"/>
                  </a:lnTo>
                  <a:lnTo>
                    <a:pt x="118304" y="274672"/>
                  </a:lnTo>
                  <a:lnTo>
                    <a:pt x="116049" y="273612"/>
                  </a:lnTo>
                  <a:lnTo>
                    <a:pt x="113795" y="271357"/>
                  </a:lnTo>
                  <a:lnTo>
                    <a:pt x="111540" y="270296"/>
                  </a:lnTo>
                  <a:lnTo>
                    <a:pt x="109285" y="268041"/>
                  </a:lnTo>
                  <a:lnTo>
                    <a:pt x="101460" y="268041"/>
                  </a:lnTo>
                  <a:lnTo>
                    <a:pt x="99206" y="270296"/>
                  </a:lnTo>
                  <a:lnTo>
                    <a:pt x="98145" y="270296"/>
                  </a:lnTo>
                  <a:lnTo>
                    <a:pt x="95890" y="271357"/>
                  </a:lnTo>
                  <a:lnTo>
                    <a:pt x="94697" y="271357"/>
                  </a:lnTo>
                  <a:lnTo>
                    <a:pt x="92442" y="272418"/>
                  </a:lnTo>
                  <a:lnTo>
                    <a:pt x="90187" y="272418"/>
                  </a:lnTo>
                  <a:lnTo>
                    <a:pt x="88993" y="271357"/>
                  </a:lnTo>
                  <a:lnTo>
                    <a:pt x="86739" y="271357"/>
                  </a:lnTo>
                  <a:lnTo>
                    <a:pt x="85678" y="270296"/>
                  </a:lnTo>
                  <a:lnTo>
                    <a:pt x="84484" y="270296"/>
                  </a:lnTo>
                  <a:cubicBezTo>
                    <a:pt x="82229" y="264725"/>
                    <a:pt x="80505" y="266715"/>
                    <a:pt x="78914" y="264725"/>
                  </a:cubicBezTo>
                  <a:lnTo>
                    <a:pt x="73343" y="264725"/>
                  </a:lnTo>
                  <a:lnTo>
                    <a:pt x="72150" y="263664"/>
                  </a:lnTo>
                  <a:lnTo>
                    <a:pt x="68834" y="262603"/>
                  </a:lnTo>
                  <a:lnTo>
                    <a:pt x="66579" y="261542"/>
                  </a:lnTo>
                  <a:lnTo>
                    <a:pt x="65385" y="261542"/>
                  </a:lnTo>
                  <a:lnTo>
                    <a:pt x="63131" y="260481"/>
                  </a:lnTo>
                  <a:lnTo>
                    <a:pt x="60876" y="258227"/>
                  </a:lnTo>
                  <a:lnTo>
                    <a:pt x="59683" y="258227"/>
                  </a:lnTo>
                  <a:lnTo>
                    <a:pt x="58622" y="257165"/>
                  </a:lnTo>
                  <a:lnTo>
                    <a:pt x="55173" y="257165"/>
                  </a:lnTo>
                  <a:lnTo>
                    <a:pt x="54112" y="256105"/>
                  </a:lnTo>
                  <a:lnTo>
                    <a:pt x="52918" y="255043"/>
                  </a:lnTo>
                  <a:lnTo>
                    <a:pt x="51725" y="255043"/>
                  </a:lnTo>
                  <a:lnTo>
                    <a:pt x="50664" y="253982"/>
                  </a:lnTo>
                  <a:cubicBezTo>
                    <a:pt x="44430" y="253982"/>
                    <a:pt x="38064" y="254778"/>
                    <a:pt x="33820" y="249473"/>
                  </a:cubicBezTo>
                  <a:lnTo>
                    <a:pt x="32626" y="247218"/>
                  </a:lnTo>
                  <a:lnTo>
                    <a:pt x="30372" y="244964"/>
                  </a:lnTo>
                  <a:lnTo>
                    <a:pt x="29178" y="244964"/>
                  </a:lnTo>
                  <a:lnTo>
                    <a:pt x="27985" y="243903"/>
                  </a:lnTo>
                  <a:lnTo>
                    <a:pt x="24669" y="243903"/>
                  </a:lnTo>
                  <a:lnTo>
                    <a:pt x="22414" y="242842"/>
                  </a:lnTo>
                  <a:lnTo>
                    <a:pt x="21353" y="241780"/>
                  </a:lnTo>
                  <a:lnTo>
                    <a:pt x="18038" y="241780"/>
                  </a:lnTo>
                </a:path>
              </a:pathLst>
            </a:custGeom>
            <a:noFill/>
            <a:ln w="3315" cap="flat">
              <a:solidFill>
                <a:schemeClr val="bg1">
                  <a:lumMod val="65000"/>
                </a:schemeClr>
              </a:solidFill>
              <a:prstDash val="solid"/>
              <a:miter/>
            </a:ln>
          </p:spPr>
          <p:txBody>
            <a:bodyPr rtlCol="0" anchor="ctr"/>
            <a:lstStyle/>
            <a:p>
              <a:endParaRPr lang="en-FI" sz="816"/>
            </a:p>
          </p:txBody>
        </p:sp>
        <p:sp>
          <p:nvSpPr>
            <p:cNvPr id="998" name="Freeform: Shape 997">
              <a:extLst>
                <a:ext uri="{FF2B5EF4-FFF2-40B4-BE49-F238E27FC236}">
                  <a16:creationId xmlns:a16="http://schemas.microsoft.com/office/drawing/2014/main" id="{50338FDC-55DE-C0DD-9DBA-7C1ACD7025F1}"/>
                </a:ext>
              </a:extLst>
            </p:cNvPr>
            <p:cNvSpPr/>
            <p:nvPr/>
          </p:nvSpPr>
          <p:spPr>
            <a:xfrm>
              <a:off x="4599531" y="2953812"/>
              <a:ext cx="504649" cy="1049929"/>
            </a:xfrm>
            <a:custGeom>
              <a:avLst/>
              <a:gdLst>
                <a:gd name="connsiteX0" fmla="*/ 663 w 504649"/>
                <a:gd name="connsiteY0" fmla="*/ 39258 h 1049929"/>
                <a:gd name="connsiteX1" fmla="*/ 22016 w 504649"/>
                <a:gd name="connsiteY1" fmla="*/ 11141 h 1049929"/>
                <a:gd name="connsiteX2" fmla="*/ 44563 w 504649"/>
                <a:gd name="connsiteY2" fmla="*/ 10080 h 1049929"/>
                <a:gd name="connsiteX3" fmla="*/ 43369 w 504649"/>
                <a:gd name="connsiteY3" fmla="*/ 0 h 1049929"/>
                <a:gd name="connsiteX4" fmla="*/ 47879 w 504649"/>
                <a:gd name="connsiteY4" fmla="*/ 0 h 1049929"/>
                <a:gd name="connsiteX5" fmla="*/ 48940 w 504649"/>
                <a:gd name="connsiteY5" fmla="*/ 6764 h 1049929"/>
                <a:gd name="connsiteX6" fmla="*/ 46685 w 504649"/>
                <a:gd name="connsiteY6" fmla="*/ 10080 h 1049929"/>
                <a:gd name="connsiteX7" fmla="*/ 242444 w 504649"/>
                <a:gd name="connsiteY7" fmla="*/ 5570 h 1049929"/>
                <a:gd name="connsiteX8" fmla="*/ 266051 w 504649"/>
                <a:gd name="connsiteY8" fmla="*/ 49470 h 1049929"/>
                <a:gd name="connsiteX9" fmla="*/ 351597 w 504649"/>
                <a:gd name="connsiteY9" fmla="*/ 62998 h 1049929"/>
                <a:gd name="connsiteX10" fmla="*/ 358361 w 504649"/>
                <a:gd name="connsiteY10" fmla="*/ 65253 h 1049929"/>
                <a:gd name="connsiteX11" fmla="*/ 358361 w 504649"/>
                <a:gd name="connsiteY11" fmla="*/ 66314 h 1049929"/>
                <a:gd name="connsiteX12" fmla="*/ 359422 w 504649"/>
                <a:gd name="connsiteY12" fmla="*/ 67375 h 1049929"/>
                <a:gd name="connsiteX13" fmla="*/ 361676 w 504649"/>
                <a:gd name="connsiteY13" fmla="*/ 68436 h 1049929"/>
                <a:gd name="connsiteX14" fmla="*/ 362737 w 504649"/>
                <a:gd name="connsiteY14" fmla="*/ 69497 h 1049929"/>
                <a:gd name="connsiteX15" fmla="*/ 362737 w 504649"/>
                <a:gd name="connsiteY15" fmla="*/ 79577 h 1049929"/>
                <a:gd name="connsiteX16" fmla="*/ 360483 w 504649"/>
                <a:gd name="connsiteY16" fmla="*/ 84086 h 1049929"/>
                <a:gd name="connsiteX17" fmla="*/ 359289 w 504649"/>
                <a:gd name="connsiteY17" fmla="*/ 85147 h 1049929"/>
                <a:gd name="connsiteX18" fmla="*/ 358228 w 504649"/>
                <a:gd name="connsiteY18" fmla="*/ 85147 h 1049929"/>
                <a:gd name="connsiteX19" fmla="*/ 357167 w 504649"/>
                <a:gd name="connsiteY19" fmla="*/ 87402 h 1049929"/>
                <a:gd name="connsiteX20" fmla="*/ 354912 w 504649"/>
                <a:gd name="connsiteY20" fmla="*/ 90717 h 1049929"/>
                <a:gd name="connsiteX21" fmla="*/ 353851 w 504649"/>
                <a:gd name="connsiteY21" fmla="*/ 94033 h 1049929"/>
                <a:gd name="connsiteX22" fmla="*/ 352790 w 504649"/>
                <a:gd name="connsiteY22" fmla="*/ 96288 h 1049929"/>
                <a:gd name="connsiteX23" fmla="*/ 351597 w 504649"/>
                <a:gd name="connsiteY23" fmla="*/ 114325 h 1049929"/>
                <a:gd name="connsiteX24" fmla="*/ 434887 w 504649"/>
                <a:gd name="connsiteY24" fmla="*/ 82760 h 1049929"/>
                <a:gd name="connsiteX25" fmla="*/ 435948 w 504649"/>
                <a:gd name="connsiteY25" fmla="*/ 88330 h 1049929"/>
                <a:gd name="connsiteX26" fmla="*/ 435948 w 504649"/>
                <a:gd name="connsiteY26" fmla="*/ 89391 h 1049929"/>
                <a:gd name="connsiteX27" fmla="*/ 437142 w 504649"/>
                <a:gd name="connsiteY27" fmla="*/ 91646 h 1049929"/>
                <a:gd name="connsiteX28" fmla="*/ 437142 w 504649"/>
                <a:gd name="connsiteY28" fmla="*/ 92707 h 1049929"/>
                <a:gd name="connsiteX29" fmla="*/ 441651 w 504649"/>
                <a:gd name="connsiteY29" fmla="*/ 94962 h 1049929"/>
                <a:gd name="connsiteX30" fmla="*/ 442712 w 504649"/>
                <a:gd name="connsiteY30" fmla="*/ 94962 h 1049929"/>
                <a:gd name="connsiteX31" fmla="*/ 443773 w 504649"/>
                <a:gd name="connsiteY31" fmla="*/ 96023 h 1049929"/>
                <a:gd name="connsiteX32" fmla="*/ 443773 w 504649"/>
                <a:gd name="connsiteY32" fmla="*/ 97084 h 1049929"/>
                <a:gd name="connsiteX33" fmla="*/ 424675 w 504649"/>
                <a:gd name="connsiteY33" fmla="*/ 126394 h 1049929"/>
                <a:gd name="connsiteX34" fmla="*/ 424675 w 504649"/>
                <a:gd name="connsiteY34" fmla="*/ 129710 h 1049929"/>
                <a:gd name="connsiteX35" fmla="*/ 423613 w 504649"/>
                <a:gd name="connsiteY35" fmla="*/ 135280 h 1049929"/>
                <a:gd name="connsiteX36" fmla="*/ 423613 w 504649"/>
                <a:gd name="connsiteY36" fmla="*/ 136342 h 1049929"/>
                <a:gd name="connsiteX37" fmla="*/ 424675 w 504649"/>
                <a:gd name="connsiteY37" fmla="*/ 138596 h 1049929"/>
                <a:gd name="connsiteX38" fmla="*/ 424675 w 504649"/>
                <a:gd name="connsiteY38" fmla="*/ 139657 h 1049929"/>
                <a:gd name="connsiteX39" fmla="*/ 426929 w 504649"/>
                <a:gd name="connsiteY39" fmla="*/ 142973 h 1049929"/>
                <a:gd name="connsiteX40" fmla="*/ 426929 w 504649"/>
                <a:gd name="connsiteY40" fmla="*/ 148543 h 1049929"/>
                <a:gd name="connsiteX41" fmla="*/ 443773 w 504649"/>
                <a:gd name="connsiteY41" fmla="*/ 155307 h 1049929"/>
                <a:gd name="connsiteX42" fmla="*/ 461810 w 504649"/>
                <a:gd name="connsiteY42" fmla="*/ 148543 h 1049929"/>
                <a:gd name="connsiteX43" fmla="*/ 478654 w 504649"/>
                <a:gd name="connsiteY43" fmla="*/ 173345 h 1049929"/>
                <a:gd name="connsiteX44" fmla="*/ 464065 w 504649"/>
                <a:gd name="connsiteY44" fmla="*/ 207032 h 1049929"/>
                <a:gd name="connsiteX45" fmla="*/ 459556 w 504649"/>
                <a:gd name="connsiteY45" fmla="*/ 228385 h 1049929"/>
                <a:gd name="connsiteX46" fmla="*/ 480909 w 504649"/>
                <a:gd name="connsiteY46" fmla="*/ 247484 h 1049929"/>
                <a:gd name="connsiteX47" fmla="*/ 484224 w 504649"/>
                <a:gd name="connsiteY47" fmla="*/ 249738 h 1049929"/>
                <a:gd name="connsiteX48" fmla="*/ 481970 w 504649"/>
                <a:gd name="connsiteY48" fmla="*/ 268837 h 1049929"/>
                <a:gd name="connsiteX49" fmla="*/ 478522 w 504649"/>
                <a:gd name="connsiteY49" fmla="*/ 272153 h 1049929"/>
                <a:gd name="connsiteX50" fmla="*/ 478522 w 504649"/>
                <a:gd name="connsiteY50" fmla="*/ 275468 h 1049929"/>
                <a:gd name="connsiteX51" fmla="*/ 477460 w 504649"/>
                <a:gd name="connsiteY51" fmla="*/ 276529 h 1049929"/>
                <a:gd name="connsiteX52" fmla="*/ 476267 w 504649"/>
                <a:gd name="connsiteY52" fmla="*/ 276529 h 1049929"/>
                <a:gd name="connsiteX53" fmla="*/ 476267 w 504649"/>
                <a:gd name="connsiteY53" fmla="*/ 279845 h 1049929"/>
                <a:gd name="connsiteX54" fmla="*/ 475206 w 504649"/>
                <a:gd name="connsiteY54" fmla="*/ 280906 h 1049929"/>
                <a:gd name="connsiteX55" fmla="*/ 475206 w 504649"/>
                <a:gd name="connsiteY55" fmla="*/ 296689 h 1049929"/>
                <a:gd name="connsiteX56" fmla="*/ 467381 w 504649"/>
                <a:gd name="connsiteY56" fmla="*/ 327061 h 1049929"/>
                <a:gd name="connsiteX57" fmla="*/ 443773 w 504649"/>
                <a:gd name="connsiteY57" fmla="*/ 331570 h 1049929"/>
                <a:gd name="connsiteX58" fmla="*/ 446028 w 504649"/>
                <a:gd name="connsiteY58" fmla="*/ 341649 h 1049929"/>
                <a:gd name="connsiteX59" fmla="*/ 443773 w 504649"/>
                <a:gd name="connsiteY59" fmla="*/ 341649 h 1049929"/>
                <a:gd name="connsiteX60" fmla="*/ 442712 w 504649"/>
                <a:gd name="connsiteY60" fmla="*/ 342711 h 1049929"/>
                <a:gd name="connsiteX61" fmla="*/ 442712 w 504649"/>
                <a:gd name="connsiteY61" fmla="*/ 344965 h 1049929"/>
                <a:gd name="connsiteX62" fmla="*/ 441651 w 504649"/>
                <a:gd name="connsiteY62" fmla="*/ 344965 h 1049929"/>
                <a:gd name="connsiteX63" fmla="*/ 441651 w 504649"/>
                <a:gd name="connsiteY63" fmla="*/ 347220 h 1049929"/>
                <a:gd name="connsiteX64" fmla="*/ 442712 w 504649"/>
                <a:gd name="connsiteY64" fmla="*/ 348281 h 1049929"/>
                <a:gd name="connsiteX65" fmla="*/ 442712 w 504649"/>
                <a:gd name="connsiteY65" fmla="*/ 350536 h 1049929"/>
                <a:gd name="connsiteX66" fmla="*/ 443773 w 504649"/>
                <a:gd name="connsiteY66" fmla="*/ 351597 h 1049929"/>
                <a:gd name="connsiteX67" fmla="*/ 446028 w 504649"/>
                <a:gd name="connsiteY67" fmla="*/ 351597 h 1049929"/>
                <a:gd name="connsiteX68" fmla="*/ 450537 w 504649"/>
                <a:gd name="connsiteY68" fmla="*/ 365125 h 1049929"/>
                <a:gd name="connsiteX69" fmla="*/ 452792 w 504649"/>
                <a:gd name="connsiteY69" fmla="*/ 368440 h 1049929"/>
                <a:gd name="connsiteX70" fmla="*/ 453985 w 504649"/>
                <a:gd name="connsiteY70" fmla="*/ 379714 h 1049929"/>
                <a:gd name="connsiteX71" fmla="*/ 443773 w 504649"/>
                <a:gd name="connsiteY71" fmla="*/ 389793 h 1049929"/>
                <a:gd name="connsiteX72" fmla="*/ 442712 w 504649"/>
                <a:gd name="connsiteY72" fmla="*/ 392048 h 1049929"/>
                <a:gd name="connsiteX73" fmla="*/ 441651 w 504649"/>
                <a:gd name="connsiteY73" fmla="*/ 393109 h 1049929"/>
                <a:gd name="connsiteX74" fmla="*/ 439396 w 504649"/>
                <a:gd name="connsiteY74" fmla="*/ 392048 h 1049929"/>
                <a:gd name="connsiteX75" fmla="*/ 504649 w 504649"/>
                <a:gd name="connsiteY75" fmla="*/ 817386 h 1049929"/>
                <a:gd name="connsiteX76" fmla="*/ 488867 w 504649"/>
                <a:gd name="connsiteY76" fmla="*/ 815131 h 1049929"/>
                <a:gd name="connsiteX77" fmla="*/ 431438 w 504649"/>
                <a:gd name="connsiteY77" fmla="*/ 805052 h 1049929"/>
                <a:gd name="connsiteX78" fmla="*/ 423613 w 504649"/>
                <a:gd name="connsiteY78" fmla="*/ 794972 h 1049929"/>
                <a:gd name="connsiteX79" fmla="*/ 420298 w 504649"/>
                <a:gd name="connsiteY79" fmla="*/ 797227 h 1049929"/>
                <a:gd name="connsiteX80" fmla="*/ 426001 w 504649"/>
                <a:gd name="connsiteY80" fmla="*/ 805052 h 1049929"/>
                <a:gd name="connsiteX81" fmla="*/ 377592 w 504649"/>
                <a:gd name="connsiteY81" fmla="*/ 797227 h 1049929"/>
                <a:gd name="connsiteX82" fmla="*/ 339262 w 504649"/>
                <a:gd name="connsiteY82" fmla="*/ 826537 h 1049929"/>
                <a:gd name="connsiteX83" fmla="*/ 339262 w 504649"/>
                <a:gd name="connsiteY83" fmla="*/ 824283 h 1049929"/>
                <a:gd name="connsiteX84" fmla="*/ 335947 w 504649"/>
                <a:gd name="connsiteY84" fmla="*/ 825344 h 1049929"/>
                <a:gd name="connsiteX85" fmla="*/ 335947 w 504649"/>
                <a:gd name="connsiteY85" fmla="*/ 829853 h 1049929"/>
                <a:gd name="connsiteX86" fmla="*/ 184087 w 504649"/>
                <a:gd name="connsiteY86" fmla="*/ 948025 h 1049929"/>
                <a:gd name="connsiteX87" fmla="*/ 184087 w 504649"/>
                <a:gd name="connsiteY87" fmla="*/ 951340 h 1049929"/>
                <a:gd name="connsiteX88" fmla="*/ 191912 w 504649"/>
                <a:gd name="connsiteY88" fmla="*/ 958104 h 1049929"/>
                <a:gd name="connsiteX89" fmla="*/ 204247 w 504649"/>
                <a:gd name="connsiteY89" fmla="*/ 967123 h 1049929"/>
                <a:gd name="connsiteX90" fmla="*/ 204247 w 504649"/>
                <a:gd name="connsiteY90" fmla="*/ 970439 h 1049929"/>
                <a:gd name="connsiteX91" fmla="*/ 178385 w 504649"/>
                <a:gd name="connsiteY91" fmla="*/ 952401 h 1049929"/>
                <a:gd name="connsiteX92" fmla="*/ 80505 w 504649"/>
                <a:gd name="connsiteY92" fmla="*/ 1027734 h 1049929"/>
                <a:gd name="connsiteX93" fmla="*/ 80505 w 504649"/>
                <a:gd name="connsiteY93" fmla="*/ 1029989 h 1049929"/>
                <a:gd name="connsiteX94" fmla="*/ 78251 w 504649"/>
                <a:gd name="connsiteY94" fmla="*/ 1031049 h 1049929"/>
                <a:gd name="connsiteX95" fmla="*/ 75996 w 504649"/>
                <a:gd name="connsiteY95" fmla="*/ 1031049 h 1049929"/>
                <a:gd name="connsiteX96" fmla="*/ 74802 w 504649"/>
                <a:gd name="connsiteY96" fmla="*/ 1032111 h 1049929"/>
                <a:gd name="connsiteX97" fmla="*/ 73741 w 504649"/>
                <a:gd name="connsiteY97" fmla="*/ 1032111 h 1049929"/>
                <a:gd name="connsiteX98" fmla="*/ 73741 w 504649"/>
                <a:gd name="connsiteY98" fmla="*/ 1033172 h 1049929"/>
                <a:gd name="connsiteX99" fmla="*/ 71486 w 504649"/>
                <a:gd name="connsiteY99" fmla="*/ 1035426 h 1049929"/>
                <a:gd name="connsiteX100" fmla="*/ 70293 w 504649"/>
                <a:gd name="connsiteY100" fmla="*/ 1037681 h 1049929"/>
                <a:gd name="connsiteX101" fmla="*/ 66977 w 504649"/>
                <a:gd name="connsiteY101" fmla="*/ 1039936 h 1049929"/>
                <a:gd name="connsiteX102" fmla="*/ 66977 w 504649"/>
                <a:gd name="connsiteY102" fmla="*/ 1041129 h 1049929"/>
                <a:gd name="connsiteX103" fmla="*/ 65784 w 504649"/>
                <a:gd name="connsiteY103" fmla="*/ 1044445 h 1049929"/>
                <a:gd name="connsiteX104" fmla="*/ 65784 w 504649"/>
                <a:gd name="connsiteY104" fmla="*/ 1046700 h 1049929"/>
                <a:gd name="connsiteX105" fmla="*/ 64722 w 504649"/>
                <a:gd name="connsiteY105" fmla="*/ 1047761 h 1049929"/>
                <a:gd name="connsiteX106" fmla="*/ 63529 w 504649"/>
                <a:gd name="connsiteY106" fmla="*/ 1048822 h 1049929"/>
                <a:gd name="connsiteX107" fmla="*/ 62335 w 504649"/>
                <a:gd name="connsiteY107" fmla="*/ 1048822 h 1049929"/>
                <a:gd name="connsiteX108" fmla="*/ 61274 w 504649"/>
                <a:gd name="connsiteY108" fmla="*/ 1049883 h 1049929"/>
                <a:gd name="connsiteX109" fmla="*/ 56765 w 504649"/>
                <a:gd name="connsiteY109" fmla="*/ 1049883 h 1049929"/>
                <a:gd name="connsiteX110" fmla="*/ 51194 w 504649"/>
                <a:gd name="connsiteY110" fmla="*/ 1047628 h 1049929"/>
                <a:gd name="connsiteX111" fmla="*/ 41115 w 504649"/>
                <a:gd name="connsiteY111" fmla="*/ 1039803 h 1049929"/>
                <a:gd name="connsiteX112" fmla="*/ 37666 w 504649"/>
                <a:gd name="connsiteY112" fmla="*/ 1039803 h 1049929"/>
                <a:gd name="connsiteX113" fmla="*/ 35412 w 504649"/>
                <a:gd name="connsiteY113" fmla="*/ 1037548 h 1049929"/>
                <a:gd name="connsiteX114" fmla="*/ 33157 w 504649"/>
                <a:gd name="connsiteY114" fmla="*/ 1036487 h 1049929"/>
                <a:gd name="connsiteX115" fmla="*/ 30902 w 504649"/>
                <a:gd name="connsiteY115" fmla="*/ 1034233 h 1049929"/>
                <a:gd name="connsiteX116" fmla="*/ 29709 w 504649"/>
                <a:gd name="connsiteY116" fmla="*/ 1031978 h 1049929"/>
                <a:gd name="connsiteX117" fmla="*/ 27454 w 504649"/>
                <a:gd name="connsiteY117" fmla="*/ 1029723 h 1049929"/>
                <a:gd name="connsiteX118" fmla="*/ 25199 w 504649"/>
                <a:gd name="connsiteY118" fmla="*/ 1029723 h 1049929"/>
                <a:gd name="connsiteX119" fmla="*/ 19629 w 504649"/>
                <a:gd name="connsiteY119" fmla="*/ 1021898 h 1049929"/>
                <a:gd name="connsiteX120" fmla="*/ 18435 w 504649"/>
                <a:gd name="connsiteY120" fmla="*/ 1020837 h 1049929"/>
                <a:gd name="connsiteX121" fmla="*/ 16181 w 504649"/>
                <a:gd name="connsiteY121" fmla="*/ 1020837 h 1049929"/>
                <a:gd name="connsiteX122" fmla="*/ 13926 w 504649"/>
                <a:gd name="connsiteY122" fmla="*/ 1019776 h 1049929"/>
                <a:gd name="connsiteX123" fmla="*/ 11671 w 504649"/>
                <a:gd name="connsiteY123" fmla="*/ 1019776 h 1049929"/>
                <a:gd name="connsiteX124" fmla="*/ 10478 w 504649"/>
                <a:gd name="connsiteY124" fmla="*/ 1018715 h 1049929"/>
                <a:gd name="connsiteX125" fmla="*/ 9284 w 504649"/>
                <a:gd name="connsiteY125" fmla="*/ 1018715 h 1049929"/>
                <a:gd name="connsiteX126" fmla="*/ 9284 w 504649"/>
                <a:gd name="connsiteY126" fmla="*/ 1016461 h 1049929"/>
                <a:gd name="connsiteX127" fmla="*/ 7029 w 504649"/>
                <a:gd name="connsiteY127" fmla="*/ 1014206 h 1049929"/>
                <a:gd name="connsiteX128" fmla="*/ 7029 w 504649"/>
                <a:gd name="connsiteY128" fmla="*/ 1007442 h 1049929"/>
                <a:gd name="connsiteX129" fmla="*/ 5836 w 504649"/>
                <a:gd name="connsiteY129" fmla="*/ 1006381 h 1049929"/>
                <a:gd name="connsiteX130" fmla="*/ 5836 w 504649"/>
                <a:gd name="connsiteY130" fmla="*/ 999617 h 1049929"/>
                <a:gd name="connsiteX131" fmla="*/ 3581 w 504649"/>
                <a:gd name="connsiteY131" fmla="*/ 997362 h 1049929"/>
                <a:gd name="connsiteX132" fmla="*/ 2387 w 504649"/>
                <a:gd name="connsiteY132" fmla="*/ 995107 h 1049929"/>
                <a:gd name="connsiteX133" fmla="*/ 2387 w 504649"/>
                <a:gd name="connsiteY133" fmla="*/ 994047 h 1049929"/>
                <a:gd name="connsiteX134" fmla="*/ 1194 w 504649"/>
                <a:gd name="connsiteY134" fmla="*/ 991792 h 1049929"/>
                <a:gd name="connsiteX135" fmla="*/ 1194 w 504649"/>
                <a:gd name="connsiteY135" fmla="*/ 988476 h 1049929"/>
                <a:gd name="connsiteX136" fmla="*/ 2387 w 504649"/>
                <a:gd name="connsiteY136" fmla="*/ 987415 h 1049929"/>
                <a:gd name="connsiteX137" fmla="*/ 3581 w 504649"/>
                <a:gd name="connsiteY137" fmla="*/ 985160 h 1049929"/>
                <a:gd name="connsiteX138" fmla="*/ 3581 w 504649"/>
                <a:gd name="connsiteY138" fmla="*/ 982906 h 1049929"/>
                <a:gd name="connsiteX139" fmla="*/ 5836 w 504649"/>
                <a:gd name="connsiteY139" fmla="*/ 979590 h 1049929"/>
                <a:gd name="connsiteX140" fmla="*/ 9151 w 504649"/>
                <a:gd name="connsiteY140" fmla="*/ 976274 h 1049929"/>
                <a:gd name="connsiteX141" fmla="*/ 8090 w 504649"/>
                <a:gd name="connsiteY141" fmla="*/ 970704 h 1049929"/>
                <a:gd name="connsiteX142" fmla="*/ 8090 w 504649"/>
                <a:gd name="connsiteY142" fmla="*/ 969643 h 1049929"/>
                <a:gd name="connsiteX143" fmla="*/ 9151 w 504649"/>
                <a:gd name="connsiteY143" fmla="*/ 969643 h 1049929"/>
                <a:gd name="connsiteX144" fmla="*/ 10345 w 504649"/>
                <a:gd name="connsiteY144" fmla="*/ 968582 h 1049929"/>
                <a:gd name="connsiteX145" fmla="*/ 16048 w 504649"/>
                <a:gd name="connsiteY145" fmla="*/ 967521 h 1049929"/>
                <a:gd name="connsiteX146" fmla="*/ 17109 w 504649"/>
                <a:gd name="connsiteY146" fmla="*/ 967521 h 1049929"/>
                <a:gd name="connsiteX147" fmla="*/ 24934 w 504649"/>
                <a:gd name="connsiteY147" fmla="*/ 959696 h 1049929"/>
                <a:gd name="connsiteX148" fmla="*/ 25995 w 504649"/>
                <a:gd name="connsiteY148" fmla="*/ 958635 h 1049929"/>
                <a:gd name="connsiteX149" fmla="*/ 25995 w 504649"/>
                <a:gd name="connsiteY149" fmla="*/ 956380 h 1049929"/>
                <a:gd name="connsiteX150" fmla="*/ 24934 w 504649"/>
                <a:gd name="connsiteY150" fmla="*/ 954125 h 1049929"/>
                <a:gd name="connsiteX151" fmla="*/ 24934 w 504649"/>
                <a:gd name="connsiteY151" fmla="*/ 953065 h 1049929"/>
                <a:gd name="connsiteX152" fmla="*/ 25995 w 504649"/>
                <a:gd name="connsiteY152" fmla="*/ 948555 h 1049929"/>
                <a:gd name="connsiteX153" fmla="*/ 32759 w 504649"/>
                <a:gd name="connsiteY153" fmla="*/ 942985 h 1049929"/>
                <a:gd name="connsiteX154" fmla="*/ 36207 w 504649"/>
                <a:gd name="connsiteY154" fmla="*/ 939669 h 1049929"/>
                <a:gd name="connsiteX155" fmla="*/ 36207 w 504649"/>
                <a:gd name="connsiteY155" fmla="*/ 938608 h 1049929"/>
                <a:gd name="connsiteX156" fmla="*/ 37268 w 504649"/>
                <a:gd name="connsiteY156" fmla="*/ 937547 h 1049929"/>
                <a:gd name="connsiteX157" fmla="*/ 39523 w 504649"/>
                <a:gd name="connsiteY157" fmla="*/ 936486 h 1049929"/>
                <a:gd name="connsiteX158" fmla="*/ 40584 w 504649"/>
                <a:gd name="connsiteY158" fmla="*/ 936486 h 1049929"/>
                <a:gd name="connsiteX159" fmla="*/ 41645 w 504649"/>
                <a:gd name="connsiteY159" fmla="*/ 935425 h 1049929"/>
                <a:gd name="connsiteX160" fmla="*/ 42839 w 504649"/>
                <a:gd name="connsiteY160" fmla="*/ 934364 h 1049929"/>
                <a:gd name="connsiteX161" fmla="*/ 47348 w 504649"/>
                <a:gd name="connsiteY161" fmla="*/ 933303 h 1049929"/>
                <a:gd name="connsiteX162" fmla="*/ 48409 w 504649"/>
                <a:gd name="connsiteY162" fmla="*/ 932242 h 1049929"/>
                <a:gd name="connsiteX163" fmla="*/ 49470 w 504649"/>
                <a:gd name="connsiteY163" fmla="*/ 931181 h 1049929"/>
                <a:gd name="connsiteX164" fmla="*/ 50664 w 504649"/>
                <a:gd name="connsiteY164" fmla="*/ 923356 h 1049929"/>
                <a:gd name="connsiteX165" fmla="*/ 51857 w 504649"/>
                <a:gd name="connsiteY165" fmla="*/ 923356 h 1049929"/>
                <a:gd name="connsiteX166" fmla="*/ 54112 w 504649"/>
                <a:gd name="connsiteY166" fmla="*/ 921101 h 1049929"/>
                <a:gd name="connsiteX167" fmla="*/ 54112 w 504649"/>
                <a:gd name="connsiteY167" fmla="*/ 916592 h 1049929"/>
                <a:gd name="connsiteX168" fmla="*/ 53051 w 504649"/>
                <a:gd name="connsiteY168" fmla="*/ 915531 h 1049929"/>
                <a:gd name="connsiteX169" fmla="*/ 53051 w 504649"/>
                <a:gd name="connsiteY169" fmla="*/ 913276 h 1049929"/>
                <a:gd name="connsiteX170" fmla="*/ 50797 w 504649"/>
                <a:gd name="connsiteY170" fmla="*/ 909960 h 1049929"/>
                <a:gd name="connsiteX171" fmla="*/ 50797 w 504649"/>
                <a:gd name="connsiteY171" fmla="*/ 908899 h 1049929"/>
                <a:gd name="connsiteX172" fmla="*/ 49603 w 504649"/>
                <a:gd name="connsiteY172" fmla="*/ 907838 h 1049929"/>
                <a:gd name="connsiteX173" fmla="*/ 47348 w 504649"/>
                <a:gd name="connsiteY173" fmla="*/ 906777 h 1049929"/>
                <a:gd name="connsiteX174" fmla="*/ 46154 w 504649"/>
                <a:gd name="connsiteY174" fmla="*/ 905716 h 1049929"/>
                <a:gd name="connsiteX175" fmla="*/ 45093 w 504649"/>
                <a:gd name="connsiteY175" fmla="*/ 905716 h 1049929"/>
                <a:gd name="connsiteX176" fmla="*/ 45093 w 504649"/>
                <a:gd name="connsiteY176" fmla="*/ 901207 h 1049929"/>
                <a:gd name="connsiteX177" fmla="*/ 42839 w 504649"/>
                <a:gd name="connsiteY177" fmla="*/ 896698 h 1049929"/>
                <a:gd name="connsiteX178" fmla="*/ 42839 w 504649"/>
                <a:gd name="connsiteY178" fmla="*/ 893382 h 1049929"/>
                <a:gd name="connsiteX179" fmla="*/ 41645 w 504649"/>
                <a:gd name="connsiteY179" fmla="*/ 892321 h 1049929"/>
                <a:gd name="connsiteX180" fmla="*/ 40584 w 504649"/>
                <a:gd name="connsiteY180" fmla="*/ 887811 h 1049929"/>
                <a:gd name="connsiteX181" fmla="*/ 41645 w 504649"/>
                <a:gd name="connsiteY181" fmla="*/ 886751 h 1049929"/>
                <a:gd name="connsiteX182" fmla="*/ 41645 w 504649"/>
                <a:gd name="connsiteY182" fmla="*/ 885689 h 1049929"/>
                <a:gd name="connsiteX183" fmla="*/ 48409 w 504649"/>
                <a:gd name="connsiteY183" fmla="*/ 881180 h 1049929"/>
                <a:gd name="connsiteX184" fmla="*/ 55173 w 504649"/>
                <a:gd name="connsiteY184" fmla="*/ 881180 h 1049929"/>
                <a:gd name="connsiteX185" fmla="*/ 56234 w 504649"/>
                <a:gd name="connsiteY185" fmla="*/ 880119 h 1049929"/>
                <a:gd name="connsiteX186" fmla="*/ 58489 w 504649"/>
                <a:gd name="connsiteY186" fmla="*/ 880119 h 1049929"/>
                <a:gd name="connsiteX187" fmla="*/ 59682 w 504649"/>
                <a:gd name="connsiteY187" fmla="*/ 881180 h 1049929"/>
                <a:gd name="connsiteX188" fmla="*/ 60744 w 504649"/>
                <a:gd name="connsiteY188" fmla="*/ 881180 h 1049929"/>
                <a:gd name="connsiteX189" fmla="*/ 61804 w 504649"/>
                <a:gd name="connsiteY189" fmla="*/ 883435 h 1049929"/>
                <a:gd name="connsiteX190" fmla="*/ 62998 w 504649"/>
                <a:gd name="connsiteY190" fmla="*/ 884496 h 1049929"/>
                <a:gd name="connsiteX191" fmla="*/ 66314 w 504649"/>
                <a:gd name="connsiteY191" fmla="*/ 886751 h 1049929"/>
                <a:gd name="connsiteX192" fmla="*/ 67508 w 504649"/>
                <a:gd name="connsiteY192" fmla="*/ 886751 h 1049929"/>
                <a:gd name="connsiteX193" fmla="*/ 68569 w 504649"/>
                <a:gd name="connsiteY193" fmla="*/ 885689 h 1049929"/>
                <a:gd name="connsiteX194" fmla="*/ 69629 w 504649"/>
                <a:gd name="connsiteY194" fmla="*/ 885689 h 1049929"/>
                <a:gd name="connsiteX195" fmla="*/ 71884 w 504649"/>
                <a:gd name="connsiteY195" fmla="*/ 884628 h 1049929"/>
                <a:gd name="connsiteX196" fmla="*/ 71884 w 504649"/>
                <a:gd name="connsiteY196" fmla="*/ 883567 h 1049929"/>
                <a:gd name="connsiteX197" fmla="*/ 72945 w 504649"/>
                <a:gd name="connsiteY197" fmla="*/ 882506 h 1049929"/>
                <a:gd name="connsiteX198" fmla="*/ 72945 w 504649"/>
                <a:gd name="connsiteY198" fmla="*/ 881445 h 1049929"/>
                <a:gd name="connsiteX199" fmla="*/ 74006 w 504649"/>
                <a:gd name="connsiteY199" fmla="*/ 880384 h 1049929"/>
                <a:gd name="connsiteX200" fmla="*/ 75200 w 504649"/>
                <a:gd name="connsiteY200" fmla="*/ 879323 h 1049929"/>
                <a:gd name="connsiteX201" fmla="*/ 75200 w 504649"/>
                <a:gd name="connsiteY201" fmla="*/ 878262 h 1049929"/>
                <a:gd name="connsiteX202" fmla="*/ 76261 w 504649"/>
                <a:gd name="connsiteY202" fmla="*/ 877201 h 1049929"/>
                <a:gd name="connsiteX203" fmla="*/ 77322 w 504649"/>
                <a:gd name="connsiteY203" fmla="*/ 876140 h 1049929"/>
                <a:gd name="connsiteX204" fmla="*/ 79577 w 504649"/>
                <a:gd name="connsiteY204" fmla="*/ 872824 h 1049929"/>
                <a:gd name="connsiteX205" fmla="*/ 80638 w 504649"/>
                <a:gd name="connsiteY205" fmla="*/ 870570 h 1049929"/>
                <a:gd name="connsiteX206" fmla="*/ 80638 w 504649"/>
                <a:gd name="connsiteY206" fmla="*/ 869509 h 1049929"/>
                <a:gd name="connsiteX207" fmla="*/ 81699 w 504649"/>
                <a:gd name="connsiteY207" fmla="*/ 868448 h 1049929"/>
                <a:gd name="connsiteX208" fmla="*/ 82892 w 504649"/>
                <a:gd name="connsiteY208" fmla="*/ 868448 h 1049929"/>
                <a:gd name="connsiteX209" fmla="*/ 83954 w 504649"/>
                <a:gd name="connsiteY209" fmla="*/ 867387 h 1049929"/>
                <a:gd name="connsiteX210" fmla="*/ 85014 w 504649"/>
                <a:gd name="connsiteY210" fmla="*/ 867387 h 1049929"/>
                <a:gd name="connsiteX211" fmla="*/ 87269 w 504649"/>
                <a:gd name="connsiteY211" fmla="*/ 866326 h 1049929"/>
                <a:gd name="connsiteX212" fmla="*/ 87269 w 504649"/>
                <a:gd name="connsiteY212" fmla="*/ 864071 h 1049929"/>
                <a:gd name="connsiteX213" fmla="*/ 89524 w 504649"/>
                <a:gd name="connsiteY213" fmla="*/ 861816 h 1049929"/>
                <a:gd name="connsiteX214" fmla="*/ 89524 w 504649"/>
                <a:gd name="connsiteY214" fmla="*/ 860755 h 1049929"/>
                <a:gd name="connsiteX215" fmla="*/ 90718 w 504649"/>
                <a:gd name="connsiteY215" fmla="*/ 859694 h 1049929"/>
                <a:gd name="connsiteX216" fmla="*/ 90718 w 504649"/>
                <a:gd name="connsiteY216" fmla="*/ 857440 h 1049929"/>
                <a:gd name="connsiteX217" fmla="*/ 89524 w 504649"/>
                <a:gd name="connsiteY217" fmla="*/ 851869 h 1049929"/>
                <a:gd name="connsiteX218" fmla="*/ 89524 w 504649"/>
                <a:gd name="connsiteY218" fmla="*/ 849615 h 1049929"/>
                <a:gd name="connsiteX219" fmla="*/ 90718 w 504649"/>
                <a:gd name="connsiteY219" fmla="*/ 848554 h 1049929"/>
                <a:gd name="connsiteX220" fmla="*/ 90718 w 504649"/>
                <a:gd name="connsiteY220" fmla="*/ 844044 h 1049929"/>
                <a:gd name="connsiteX221" fmla="*/ 89524 w 504649"/>
                <a:gd name="connsiteY221" fmla="*/ 841790 h 1049929"/>
                <a:gd name="connsiteX222" fmla="*/ 89524 w 504649"/>
                <a:gd name="connsiteY222" fmla="*/ 836219 h 1049929"/>
                <a:gd name="connsiteX223" fmla="*/ 88463 w 504649"/>
                <a:gd name="connsiteY223" fmla="*/ 835158 h 1049929"/>
                <a:gd name="connsiteX224" fmla="*/ 88463 w 504649"/>
                <a:gd name="connsiteY224" fmla="*/ 830649 h 1049929"/>
                <a:gd name="connsiteX225" fmla="*/ 89524 w 504649"/>
                <a:gd name="connsiteY225" fmla="*/ 829588 h 1049929"/>
                <a:gd name="connsiteX226" fmla="*/ 89524 w 504649"/>
                <a:gd name="connsiteY226" fmla="*/ 828527 h 1049929"/>
                <a:gd name="connsiteX227" fmla="*/ 90718 w 504649"/>
                <a:gd name="connsiteY227" fmla="*/ 827466 h 1049929"/>
                <a:gd name="connsiteX228" fmla="*/ 90718 w 504649"/>
                <a:gd name="connsiteY228" fmla="*/ 825211 h 1049929"/>
                <a:gd name="connsiteX229" fmla="*/ 91911 w 504649"/>
                <a:gd name="connsiteY229" fmla="*/ 824150 h 1049929"/>
                <a:gd name="connsiteX230" fmla="*/ 92972 w 504649"/>
                <a:gd name="connsiteY230" fmla="*/ 819640 h 1049929"/>
                <a:gd name="connsiteX231" fmla="*/ 94033 w 504649"/>
                <a:gd name="connsiteY231" fmla="*/ 818447 h 1049929"/>
                <a:gd name="connsiteX232" fmla="*/ 94033 w 504649"/>
                <a:gd name="connsiteY232" fmla="*/ 817386 h 1049929"/>
                <a:gd name="connsiteX233" fmla="*/ 95227 w 504649"/>
                <a:gd name="connsiteY233" fmla="*/ 817386 h 1049929"/>
                <a:gd name="connsiteX234" fmla="*/ 98543 w 504649"/>
                <a:gd name="connsiteY234" fmla="*/ 803858 h 1049929"/>
                <a:gd name="connsiteX235" fmla="*/ 91779 w 504649"/>
                <a:gd name="connsiteY235" fmla="*/ 803858 h 1049929"/>
                <a:gd name="connsiteX236" fmla="*/ 91779 w 504649"/>
                <a:gd name="connsiteY236" fmla="*/ 801603 h 1049929"/>
                <a:gd name="connsiteX237" fmla="*/ 90585 w 504649"/>
                <a:gd name="connsiteY237" fmla="*/ 799348 h 1049929"/>
                <a:gd name="connsiteX238" fmla="*/ 90585 w 504649"/>
                <a:gd name="connsiteY238" fmla="*/ 798288 h 1049929"/>
                <a:gd name="connsiteX239" fmla="*/ 91779 w 504649"/>
                <a:gd name="connsiteY239" fmla="*/ 797227 h 1049929"/>
                <a:gd name="connsiteX240" fmla="*/ 91779 w 504649"/>
                <a:gd name="connsiteY240" fmla="*/ 791656 h 1049929"/>
                <a:gd name="connsiteX241" fmla="*/ 89524 w 504649"/>
                <a:gd name="connsiteY241" fmla="*/ 789401 h 1049929"/>
                <a:gd name="connsiteX242" fmla="*/ 89524 w 504649"/>
                <a:gd name="connsiteY242" fmla="*/ 786086 h 1049929"/>
                <a:gd name="connsiteX243" fmla="*/ 88463 w 504649"/>
                <a:gd name="connsiteY243" fmla="*/ 785025 h 1049929"/>
                <a:gd name="connsiteX244" fmla="*/ 88463 w 504649"/>
                <a:gd name="connsiteY244" fmla="*/ 782770 h 1049929"/>
                <a:gd name="connsiteX245" fmla="*/ 87402 w 504649"/>
                <a:gd name="connsiteY245" fmla="*/ 782770 h 1049929"/>
                <a:gd name="connsiteX246" fmla="*/ 86208 w 504649"/>
                <a:gd name="connsiteY246" fmla="*/ 781709 h 1049929"/>
                <a:gd name="connsiteX247" fmla="*/ 86208 w 504649"/>
                <a:gd name="connsiteY247" fmla="*/ 780648 h 1049929"/>
                <a:gd name="connsiteX248" fmla="*/ 85147 w 504649"/>
                <a:gd name="connsiteY248" fmla="*/ 779587 h 1049929"/>
                <a:gd name="connsiteX249" fmla="*/ 84086 w 504649"/>
                <a:gd name="connsiteY249" fmla="*/ 777333 h 1049929"/>
                <a:gd name="connsiteX250" fmla="*/ 80771 w 504649"/>
                <a:gd name="connsiteY250" fmla="*/ 772823 h 1049929"/>
                <a:gd name="connsiteX251" fmla="*/ 78516 w 504649"/>
                <a:gd name="connsiteY251" fmla="*/ 768314 h 1049929"/>
                <a:gd name="connsiteX252" fmla="*/ 78516 w 504649"/>
                <a:gd name="connsiteY252" fmla="*/ 767253 h 1049929"/>
                <a:gd name="connsiteX253" fmla="*/ 77455 w 504649"/>
                <a:gd name="connsiteY253" fmla="*/ 766191 h 1049929"/>
                <a:gd name="connsiteX254" fmla="*/ 76394 w 504649"/>
                <a:gd name="connsiteY254" fmla="*/ 763937 h 1049929"/>
                <a:gd name="connsiteX255" fmla="*/ 76394 w 504649"/>
                <a:gd name="connsiteY255" fmla="*/ 760621 h 1049929"/>
                <a:gd name="connsiteX256" fmla="*/ 68569 w 504649"/>
                <a:gd name="connsiteY256" fmla="*/ 744839 h 1049929"/>
                <a:gd name="connsiteX257" fmla="*/ 68569 w 504649"/>
                <a:gd name="connsiteY257" fmla="*/ 738074 h 1049929"/>
                <a:gd name="connsiteX258" fmla="*/ 69629 w 504649"/>
                <a:gd name="connsiteY258" fmla="*/ 737014 h 1049929"/>
                <a:gd name="connsiteX259" fmla="*/ 69629 w 504649"/>
                <a:gd name="connsiteY259" fmla="*/ 735952 h 1049929"/>
                <a:gd name="connsiteX260" fmla="*/ 71884 w 504649"/>
                <a:gd name="connsiteY260" fmla="*/ 733698 h 1049929"/>
                <a:gd name="connsiteX261" fmla="*/ 71884 w 504649"/>
                <a:gd name="connsiteY261" fmla="*/ 724679 h 1049929"/>
                <a:gd name="connsiteX262" fmla="*/ 72945 w 504649"/>
                <a:gd name="connsiteY262" fmla="*/ 722424 h 1049929"/>
                <a:gd name="connsiteX263" fmla="*/ 72945 w 504649"/>
                <a:gd name="connsiteY263" fmla="*/ 717915 h 1049929"/>
                <a:gd name="connsiteX264" fmla="*/ 71884 w 504649"/>
                <a:gd name="connsiteY264" fmla="*/ 715660 h 1049929"/>
                <a:gd name="connsiteX265" fmla="*/ 71884 w 504649"/>
                <a:gd name="connsiteY265" fmla="*/ 714599 h 1049929"/>
                <a:gd name="connsiteX266" fmla="*/ 70691 w 504649"/>
                <a:gd name="connsiteY266" fmla="*/ 713538 h 1049929"/>
                <a:gd name="connsiteX267" fmla="*/ 69497 w 504649"/>
                <a:gd name="connsiteY267" fmla="*/ 712477 h 1049929"/>
                <a:gd name="connsiteX268" fmla="*/ 69497 w 504649"/>
                <a:gd name="connsiteY268" fmla="*/ 711416 h 1049929"/>
                <a:gd name="connsiteX269" fmla="*/ 68436 w 504649"/>
                <a:gd name="connsiteY269" fmla="*/ 710355 h 1049929"/>
                <a:gd name="connsiteX270" fmla="*/ 68436 w 504649"/>
                <a:gd name="connsiteY270" fmla="*/ 708101 h 1049929"/>
                <a:gd name="connsiteX271" fmla="*/ 69497 w 504649"/>
                <a:gd name="connsiteY271" fmla="*/ 705846 h 1049929"/>
                <a:gd name="connsiteX272" fmla="*/ 69497 w 504649"/>
                <a:gd name="connsiteY272" fmla="*/ 704785 h 1049929"/>
                <a:gd name="connsiteX273" fmla="*/ 70691 w 504649"/>
                <a:gd name="connsiteY273" fmla="*/ 703724 h 1049929"/>
                <a:gd name="connsiteX274" fmla="*/ 70691 w 504649"/>
                <a:gd name="connsiteY274" fmla="*/ 698153 h 1049929"/>
                <a:gd name="connsiteX275" fmla="*/ 69497 w 504649"/>
                <a:gd name="connsiteY275" fmla="*/ 698153 h 1049929"/>
                <a:gd name="connsiteX276" fmla="*/ 68436 w 504649"/>
                <a:gd name="connsiteY276" fmla="*/ 697092 h 1049929"/>
                <a:gd name="connsiteX277" fmla="*/ 66181 w 504649"/>
                <a:gd name="connsiteY277" fmla="*/ 696031 h 1049929"/>
                <a:gd name="connsiteX278" fmla="*/ 63927 w 504649"/>
                <a:gd name="connsiteY278" fmla="*/ 693777 h 1049929"/>
                <a:gd name="connsiteX279" fmla="*/ 63927 w 504649"/>
                <a:gd name="connsiteY279" fmla="*/ 691522 h 1049929"/>
                <a:gd name="connsiteX280" fmla="*/ 62733 w 504649"/>
                <a:gd name="connsiteY280" fmla="*/ 690461 h 1049929"/>
                <a:gd name="connsiteX281" fmla="*/ 63927 w 504649"/>
                <a:gd name="connsiteY281" fmla="*/ 690461 h 1049929"/>
                <a:gd name="connsiteX282" fmla="*/ 63927 w 504649"/>
                <a:gd name="connsiteY282" fmla="*/ 689400 h 1049929"/>
                <a:gd name="connsiteX283" fmla="*/ 66181 w 504649"/>
                <a:gd name="connsiteY283" fmla="*/ 684891 h 1049929"/>
                <a:gd name="connsiteX284" fmla="*/ 67375 w 504649"/>
                <a:gd name="connsiteY284" fmla="*/ 683830 h 1049929"/>
                <a:gd name="connsiteX285" fmla="*/ 67375 w 504649"/>
                <a:gd name="connsiteY285" fmla="*/ 674811 h 1049929"/>
                <a:gd name="connsiteX286" fmla="*/ 65120 w 504649"/>
                <a:gd name="connsiteY286" fmla="*/ 671495 h 1049929"/>
                <a:gd name="connsiteX287" fmla="*/ 65120 w 504649"/>
                <a:gd name="connsiteY287" fmla="*/ 661415 h 1049929"/>
                <a:gd name="connsiteX288" fmla="*/ 66314 w 504649"/>
                <a:gd name="connsiteY288" fmla="*/ 660355 h 1049929"/>
                <a:gd name="connsiteX289" fmla="*/ 66314 w 504649"/>
                <a:gd name="connsiteY289" fmla="*/ 659294 h 1049929"/>
                <a:gd name="connsiteX290" fmla="*/ 67508 w 504649"/>
                <a:gd name="connsiteY290" fmla="*/ 658233 h 1049929"/>
                <a:gd name="connsiteX291" fmla="*/ 69762 w 504649"/>
                <a:gd name="connsiteY291" fmla="*/ 655978 h 1049929"/>
                <a:gd name="connsiteX292" fmla="*/ 70956 w 504649"/>
                <a:gd name="connsiteY292" fmla="*/ 653723 h 1049929"/>
                <a:gd name="connsiteX293" fmla="*/ 70956 w 504649"/>
                <a:gd name="connsiteY293" fmla="*/ 650408 h 1049929"/>
                <a:gd name="connsiteX294" fmla="*/ 69762 w 504649"/>
                <a:gd name="connsiteY294" fmla="*/ 648153 h 1049929"/>
                <a:gd name="connsiteX295" fmla="*/ 68701 w 504649"/>
                <a:gd name="connsiteY295" fmla="*/ 647092 h 1049929"/>
                <a:gd name="connsiteX296" fmla="*/ 68701 w 504649"/>
                <a:gd name="connsiteY296" fmla="*/ 643776 h 1049929"/>
                <a:gd name="connsiteX297" fmla="*/ 67640 w 504649"/>
                <a:gd name="connsiteY297" fmla="*/ 642715 h 1049929"/>
                <a:gd name="connsiteX298" fmla="*/ 65386 w 504649"/>
                <a:gd name="connsiteY298" fmla="*/ 640460 h 1049929"/>
                <a:gd name="connsiteX299" fmla="*/ 65386 w 504649"/>
                <a:gd name="connsiteY299" fmla="*/ 638206 h 1049929"/>
                <a:gd name="connsiteX300" fmla="*/ 66579 w 504649"/>
                <a:gd name="connsiteY300" fmla="*/ 637145 h 1049929"/>
                <a:gd name="connsiteX301" fmla="*/ 66579 w 504649"/>
                <a:gd name="connsiteY301" fmla="*/ 636084 h 1049929"/>
                <a:gd name="connsiteX302" fmla="*/ 69895 w 504649"/>
                <a:gd name="connsiteY302" fmla="*/ 631574 h 1049929"/>
                <a:gd name="connsiteX303" fmla="*/ 72149 w 504649"/>
                <a:gd name="connsiteY303" fmla="*/ 630513 h 1049929"/>
                <a:gd name="connsiteX304" fmla="*/ 75465 w 504649"/>
                <a:gd name="connsiteY304" fmla="*/ 612476 h 1049929"/>
                <a:gd name="connsiteX305" fmla="*/ 75465 w 504649"/>
                <a:gd name="connsiteY305" fmla="*/ 606905 h 1049929"/>
                <a:gd name="connsiteX306" fmla="*/ 76526 w 504649"/>
                <a:gd name="connsiteY306" fmla="*/ 604651 h 1049929"/>
                <a:gd name="connsiteX307" fmla="*/ 76526 w 504649"/>
                <a:gd name="connsiteY307" fmla="*/ 601335 h 1049929"/>
                <a:gd name="connsiteX308" fmla="*/ 75465 w 504649"/>
                <a:gd name="connsiteY308" fmla="*/ 600274 h 1049929"/>
                <a:gd name="connsiteX309" fmla="*/ 75465 w 504649"/>
                <a:gd name="connsiteY309" fmla="*/ 598019 h 1049929"/>
                <a:gd name="connsiteX310" fmla="*/ 74272 w 504649"/>
                <a:gd name="connsiteY310" fmla="*/ 595765 h 1049929"/>
                <a:gd name="connsiteX311" fmla="*/ 74272 w 504649"/>
                <a:gd name="connsiteY311" fmla="*/ 594704 h 1049929"/>
                <a:gd name="connsiteX312" fmla="*/ 73211 w 504649"/>
                <a:gd name="connsiteY312" fmla="*/ 593643 h 1049929"/>
                <a:gd name="connsiteX313" fmla="*/ 73211 w 504649"/>
                <a:gd name="connsiteY313" fmla="*/ 584624 h 1049929"/>
                <a:gd name="connsiteX314" fmla="*/ 78781 w 504649"/>
                <a:gd name="connsiteY314" fmla="*/ 572289 h 1049929"/>
                <a:gd name="connsiteX315" fmla="*/ 78781 w 504649"/>
                <a:gd name="connsiteY315" fmla="*/ 570035 h 1049929"/>
                <a:gd name="connsiteX316" fmla="*/ 79974 w 504649"/>
                <a:gd name="connsiteY316" fmla="*/ 568974 h 1049929"/>
                <a:gd name="connsiteX317" fmla="*/ 79974 w 504649"/>
                <a:gd name="connsiteY317" fmla="*/ 563403 h 1049929"/>
                <a:gd name="connsiteX318" fmla="*/ 78781 w 504649"/>
                <a:gd name="connsiteY318" fmla="*/ 562342 h 1049929"/>
                <a:gd name="connsiteX319" fmla="*/ 78781 w 504649"/>
                <a:gd name="connsiteY319" fmla="*/ 561282 h 1049929"/>
                <a:gd name="connsiteX320" fmla="*/ 74272 w 504649"/>
                <a:gd name="connsiteY320" fmla="*/ 555711 h 1049929"/>
                <a:gd name="connsiteX321" fmla="*/ 74272 w 504649"/>
                <a:gd name="connsiteY321" fmla="*/ 553456 h 1049929"/>
                <a:gd name="connsiteX322" fmla="*/ 73211 w 504649"/>
                <a:gd name="connsiteY322" fmla="*/ 552395 h 1049929"/>
                <a:gd name="connsiteX323" fmla="*/ 73211 w 504649"/>
                <a:gd name="connsiteY323" fmla="*/ 545631 h 1049929"/>
                <a:gd name="connsiteX324" fmla="*/ 72149 w 504649"/>
                <a:gd name="connsiteY324" fmla="*/ 544570 h 1049929"/>
                <a:gd name="connsiteX325" fmla="*/ 72149 w 504649"/>
                <a:gd name="connsiteY325" fmla="*/ 542316 h 1049929"/>
                <a:gd name="connsiteX326" fmla="*/ 73211 w 504649"/>
                <a:gd name="connsiteY326" fmla="*/ 541255 h 1049929"/>
                <a:gd name="connsiteX327" fmla="*/ 73211 w 504649"/>
                <a:gd name="connsiteY327" fmla="*/ 539000 h 1049929"/>
                <a:gd name="connsiteX328" fmla="*/ 72149 w 504649"/>
                <a:gd name="connsiteY328" fmla="*/ 537939 h 1049929"/>
                <a:gd name="connsiteX329" fmla="*/ 72149 w 504649"/>
                <a:gd name="connsiteY329" fmla="*/ 533430 h 1049929"/>
                <a:gd name="connsiteX330" fmla="*/ 70956 w 504649"/>
                <a:gd name="connsiteY330" fmla="*/ 532369 h 1049929"/>
                <a:gd name="connsiteX331" fmla="*/ 70956 w 504649"/>
                <a:gd name="connsiteY331" fmla="*/ 524544 h 1049929"/>
                <a:gd name="connsiteX332" fmla="*/ 72149 w 504649"/>
                <a:gd name="connsiteY332" fmla="*/ 524544 h 1049929"/>
                <a:gd name="connsiteX333" fmla="*/ 72149 w 504649"/>
                <a:gd name="connsiteY333" fmla="*/ 523482 h 1049929"/>
                <a:gd name="connsiteX334" fmla="*/ 74404 w 504649"/>
                <a:gd name="connsiteY334" fmla="*/ 521228 h 1049929"/>
                <a:gd name="connsiteX335" fmla="*/ 74404 w 504649"/>
                <a:gd name="connsiteY335" fmla="*/ 518973 h 1049929"/>
                <a:gd name="connsiteX336" fmla="*/ 75598 w 504649"/>
                <a:gd name="connsiteY336" fmla="*/ 517912 h 1049929"/>
                <a:gd name="connsiteX337" fmla="*/ 76659 w 504649"/>
                <a:gd name="connsiteY337" fmla="*/ 516851 h 1049929"/>
                <a:gd name="connsiteX338" fmla="*/ 76659 w 504649"/>
                <a:gd name="connsiteY338" fmla="*/ 498814 h 1049929"/>
                <a:gd name="connsiteX339" fmla="*/ 75598 w 504649"/>
                <a:gd name="connsiteY339" fmla="*/ 497753 h 1049929"/>
                <a:gd name="connsiteX340" fmla="*/ 75598 w 504649"/>
                <a:gd name="connsiteY340" fmla="*/ 493243 h 1049929"/>
                <a:gd name="connsiteX341" fmla="*/ 76659 w 504649"/>
                <a:gd name="connsiteY341" fmla="*/ 492182 h 1049929"/>
                <a:gd name="connsiteX342" fmla="*/ 77720 w 504649"/>
                <a:gd name="connsiteY342" fmla="*/ 491121 h 1049929"/>
                <a:gd name="connsiteX343" fmla="*/ 79974 w 504649"/>
                <a:gd name="connsiteY343" fmla="*/ 490060 h 1049929"/>
                <a:gd name="connsiteX344" fmla="*/ 79974 w 504649"/>
                <a:gd name="connsiteY344" fmla="*/ 488999 h 1049929"/>
                <a:gd name="connsiteX345" fmla="*/ 81036 w 504649"/>
                <a:gd name="connsiteY345" fmla="*/ 488999 h 1049929"/>
                <a:gd name="connsiteX346" fmla="*/ 81036 w 504649"/>
                <a:gd name="connsiteY346" fmla="*/ 487938 h 1049929"/>
                <a:gd name="connsiteX347" fmla="*/ 82097 w 504649"/>
                <a:gd name="connsiteY347" fmla="*/ 486877 h 1049929"/>
                <a:gd name="connsiteX348" fmla="*/ 82097 w 504649"/>
                <a:gd name="connsiteY348" fmla="*/ 483562 h 1049929"/>
                <a:gd name="connsiteX349" fmla="*/ 83290 w 504649"/>
                <a:gd name="connsiteY349" fmla="*/ 481307 h 1049929"/>
                <a:gd name="connsiteX350" fmla="*/ 83290 w 504649"/>
                <a:gd name="connsiteY350" fmla="*/ 473482 h 1049929"/>
                <a:gd name="connsiteX351" fmla="*/ 84351 w 504649"/>
                <a:gd name="connsiteY351" fmla="*/ 472421 h 1049929"/>
                <a:gd name="connsiteX352" fmla="*/ 84351 w 504649"/>
                <a:gd name="connsiteY352" fmla="*/ 471360 h 1049929"/>
                <a:gd name="connsiteX353" fmla="*/ 85412 w 504649"/>
                <a:gd name="connsiteY353" fmla="*/ 463535 h 1049929"/>
                <a:gd name="connsiteX354" fmla="*/ 86473 w 504649"/>
                <a:gd name="connsiteY354" fmla="*/ 463535 h 1049929"/>
                <a:gd name="connsiteX355" fmla="*/ 87667 w 504649"/>
                <a:gd name="connsiteY355" fmla="*/ 462474 h 1049929"/>
                <a:gd name="connsiteX356" fmla="*/ 87667 w 504649"/>
                <a:gd name="connsiteY356" fmla="*/ 461413 h 1049929"/>
                <a:gd name="connsiteX357" fmla="*/ 88728 w 504649"/>
                <a:gd name="connsiteY357" fmla="*/ 460352 h 1049929"/>
                <a:gd name="connsiteX358" fmla="*/ 88728 w 504649"/>
                <a:gd name="connsiteY358" fmla="*/ 459291 h 1049929"/>
                <a:gd name="connsiteX359" fmla="*/ 92176 w 504649"/>
                <a:gd name="connsiteY359" fmla="*/ 455975 h 1049929"/>
                <a:gd name="connsiteX360" fmla="*/ 92176 w 504649"/>
                <a:gd name="connsiteY360" fmla="*/ 451466 h 1049929"/>
                <a:gd name="connsiteX361" fmla="*/ 93237 w 504649"/>
                <a:gd name="connsiteY361" fmla="*/ 450405 h 1049929"/>
                <a:gd name="connsiteX362" fmla="*/ 92176 w 504649"/>
                <a:gd name="connsiteY362" fmla="*/ 449344 h 1049929"/>
                <a:gd name="connsiteX363" fmla="*/ 93237 w 504649"/>
                <a:gd name="connsiteY363" fmla="*/ 448282 h 1049929"/>
                <a:gd name="connsiteX364" fmla="*/ 93237 w 504649"/>
                <a:gd name="connsiteY364" fmla="*/ 444967 h 1049929"/>
                <a:gd name="connsiteX365" fmla="*/ 95492 w 504649"/>
                <a:gd name="connsiteY365" fmla="*/ 442712 h 1049929"/>
                <a:gd name="connsiteX366" fmla="*/ 95492 w 504649"/>
                <a:gd name="connsiteY366" fmla="*/ 441651 h 1049929"/>
                <a:gd name="connsiteX367" fmla="*/ 96553 w 504649"/>
                <a:gd name="connsiteY367" fmla="*/ 440590 h 1049929"/>
                <a:gd name="connsiteX368" fmla="*/ 97614 w 504649"/>
                <a:gd name="connsiteY368" fmla="*/ 440590 h 1049929"/>
                <a:gd name="connsiteX369" fmla="*/ 103317 w 504649"/>
                <a:gd name="connsiteY369" fmla="*/ 432765 h 1049929"/>
                <a:gd name="connsiteX370" fmla="*/ 104378 w 504649"/>
                <a:gd name="connsiteY370" fmla="*/ 432765 h 1049929"/>
                <a:gd name="connsiteX371" fmla="*/ 111142 w 504649"/>
                <a:gd name="connsiteY371" fmla="*/ 429449 h 1049929"/>
                <a:gd name="connsiteX372" fmla="*/ 112203 w 504649"/>
                <a:gd name="connsiteY372" fmla="*/ 429449 h 1049929"/>
                <a:gd name="connsiteX373" fmla="*/ 114458 w 504649"/>
                <a:gd name="connsiteY373" fmla="*/ 427195 h 1049929"/>
                <a:gd name="connsiteX374" fmla="*/ 115651 w 504649"/>
                <a:gd name="connsiteY374" fmla="*/ 427195 h 1049929"/>
                <a:gd name="connsiteX375" fmla="*/ 115651 w 504649"/>
                <a:gd name="connsiteY375" fmla="*/ 426134 h 1049929"/>
                <a:gd name="connsiteX376" fmla="*/ 116713 w 504649"/>
                <a:gd name="connsiteY376" fmla="*/ 425073 h 1049929"/>
                <a:gd name="connsiteX377" fmla="*/ 116713 w 504649"/>
                <a:gd name="connsiteY377" fmla="*/ 421757 h 1049929"/>
                <a:gd name="connsiteX378" fmla="*/ 117773 w 504649"/>
                <a:gd name="connsiteY378" fmla="*/ 420696 h 1049929"/>
                <a:gd name="connsiteX379" fmla="*/ 117773 w 504649"/>
                <a:gd name="connsiteY379" fmla="*/ 418441 h 1049929"/>
                <a:gd name="connsiteX380" fmla="*/ 122283 w 504649"/>
                <a:gd name="connsiteY380" fmla="*/ 418441 h 1049929"/>
                <a:gd name="connsiteX381" fmla="*/ 122283 w 504649"/>
                <a:gd name="connsiteY381" fmla="*/ 419502 h 1049929"/>
                <a:gd name="connsiteX382" fmla="*/ 123476 w 504649"/>
                <a:gd name="connsiteY382" fmla="*/ 420563 h 1049929"/>
                <a:gd name="connsiteX383" fmla="*/ 124538 w 504649"/>
                <a:gd name="connsiteY383" fmla="*/ 421624 h 1049929"/>
                <a:gd name="connsiteX384" fmla="*/ 129047 w 504649"/>
                <a:gd name="connsiteY384" fmla="*/ 426134 h 1049929"/>
                <a:gd name="connsiteX385" fmla="*/ 138066 w 504649"/>
                <a:gd name="connsiteY385" fmla="*/ 422818 h 1049929"/>
                <a:gd name="connsiteX386" fmla="*/ 139259 w 504649"/>
                <a:gd name="connsiteY386" fmla="*/ 421757 h 1049929"/>
                <a:gd name="connsiteX387" fmla="*/ 139259 w 504649"/>
                <a:gd name="connsiteY387" fmla="*/ 418441 h 1049929"/>
                <a:gd name="connsiteX388" fmla="*/ 140320 w 504649"/>
                <a:gd name="connsiteY388" fmla="*/ 417380 h 1049929"/>
                <a:gd name="connsiteX389" fmla="*/ 140320 w 504649"/>
                <a:gd name="connsiteY389" fmla="*/ 415125 h 1049929"/>
                <a:gd name="connsiteX390" fmla="*/ 143769 w 504649"/>
                <a:gd name="connsiteY390" fmla="*/ 411810 h 1049929"/>
                <a:gd name="connsiteX391" fmla="*/ 144830 w 504649"/>
                <a:gd name="connsiteY391" fmla="*/ 411810 h 1049929"/>
                <a:gd name="connsiteX392" fmla="*/ 147085 w 504649"/>
                <a:gd name="connsiteY392" fmla="*/ 410749 h 1049929"/>
                <a:gd name="connsiteX393" fmla="*/ 148145 w 504649"/>
                <a:gd name="connsiteY393" fmla="*/ 409688 h 1049929"/>
                <a:gd name="connsiteX394" fmla="*/ 149206 w 504649"/>
                <a:gd name="connsiteY394" fmla="*/ 408627 h 1049929"/>
                <a:gd name="connsiteX395" fmla="*/ 150400 w 504649"/>
                <a:gd name="connsiteY395" fmla="*/ 408627 h 1049929"/>
                <a:gd name="connsiteX396" fmla="*/ 150400 w 504649"/>
                <a:gd name="connsiteY396" fmla="*/ 407566 h 1049929"/>
                <a:gd name="connsiteX397" fmla="*/ 152655 w 504649"/>
                <a:gd name="connsiteY397" fmla="*/ 407566 h 1049929"/>
                <a:gd name="connsiteX398" fmla="*/ 153716 w 504649"/>
                <a:gd name="connsiteY398" fmla="*/ 406505 h 1049929"/>
                <a:gd name="connsiteX399" fmla="*/ 155970 w 504649"/>
                <a:gd name="connsiteY399" fmla="*/ 406505 h 1049929"/>
                <a:gd name="connsiteX400" fmla="*/ 157164 w 504649"/>
                <a:gd name="connsiteY400" fmla="*/ 405444 h 1049929"/>
                <a:gd name="connsiteX401" fmla="*/ 159419 w 504649"/>
                <a:gd name="connsiteY401" fmla="*/ 403189 h 1049929"/>
                <a:gd name="connsiteX402" fmla="*/ 159419 w 504649"/>
                <a:gd name="connsiteY402" fmla="*/ 401995 h 1049929"/>
                <a:gd name="connsiteX403" fmla="*/ 169498 w 504649"/>
                <a:gd name="connsiteY403" fmla="*/ 395231 h 1049929"/>
                <a:gd name="connsiteX404" fmla="*/ 169498 w 504649"/>
                <a:gd name="connsiteY404" fmla="*/ 392977 h 1049929"/>
                <a:gd name="connsiteX405" fmla="*/ 170692 w 504649"/>
                <a:gd name="connsiteY405" fmla="*/ 391916 h 1049929"/>
                <a:gd name="connsiteX406" fmla="*/ 170692 w 504649"/>
                <a:gd name="connsiteY406" fmla="*/ 388600 h 1049929"/>
                <a:gd name="connsiteX407" fmla="*/ 171753 w 504649"/>
                <a:gd name="connsiteY407" fmla="*/ 387539 h 1049929"/>
                <a:gd name="connsiteX408" fmla="*/ 170692 w 504649"/>
                <a:gd name="connsiteY408" fmla="*/ 386478 h 1049929"/>
                <a:gd name="connsiteX409" fmla="*/ 170692 w 504649"/>
                <a:gd name="connsiteY409" fmla="*/ 381968 h 1049929"/>
                <a:gd name="connsiteX410" fmla="*/ 171753 w 504649"/>
                <a:gd name="connsiteY410" fmla="*/ 380907 h 1049929"/>
                <a:gd name="connsiteX411" fmla="*/ 171753 w 504649"/>
                <a:gd name="connsiteY411" fmla="*/ 378653 h 1049929"/>
                <a:gd name="connsiteX412" fmla="*/ 172814 w 504649"/>
                <a:gd name="connsiteY412" fmla="*/ 377592 h 1049929"/>
                <a:gd name="connsiteX413" fmla="*/ 173875 w 504649"/>
                <a:gd name="connsiteY413" fmla="*/ 376531 h 1049929"/>
                <a:gd name="connsiteX414" fmla="*/ 173875 w 504649"/>
                <a:gd name="connsiteY414" fmla="*/ 374276 h 1049929"/>
                <a:gd name="connsiteX415" fmla="*/ 175069 w 504649"/>
                <a:gd name="connsiteY415" fmla="*/ 373215 h 1049929"/>
                <a:gd name="connsiteX416" fmla="*/ 175069 w 504649"/>
                <a:gd name="connsiteY416" fmla="*/ 372154 h 1049929"/>
                <a:gd name="connsiteX417" fmla="*/ 176130 w 504649"/>
                <a:gd name="connsiteY417" fmla="*/ 369899 h 1049929"/>
                <a:gd name="connsiteX418" fmla="*/ 176130 w 504649"/>
                <a:gd name="connsiteY418" fmla="*/ 368838 h 1049929"/>
                <a:gd name="connsiteX419" fmla="*/ 177191 w 504649"/>
                <a:gd name="connsiteY419" fmla="*/ 367777 h 1049929"/>
                <a:gd name="connsiteX420" fmla="*/ 177191 w 504649"/>
                <a:gd name="connsiteY420" fmla="*/ 366716 h 1049929"/>
                <a:gd name="connsiteX421" fmla="*/ 178385 w 504649"/>
                <a:gd name="connsiteY421" fmla="*/ 365655 h 1049929"/>
                <a:gd name="connsiteX422" fmla="*/ 180639 w 504649"/>
                <a:gd name="connsiteY422" fmla="*/ 365655 h 1049929"/>
                <a:gd name="connsiteX423" fmla="*/ 181700 w 504649"/>
                <a:gd name="connsiteY423" fmla="*/ 364594 h 1049929"/>
                <a:gd name="connsiteX424" fmla="*/ 181700 w 504649"/>
                <a:gd name="connsiteY424" fmla="*/ 363533 h 1049929"/>
                <a:gd name="connsiteX425" fmla="*/ 182894 w 504649"/>
                <a:gd name="connsiteY425" fmla="*/ 362472 h 1049929"/>
                <a:gd name="connsiteX426" fmla="*/ 182894 w 504649"/>
                <a:gd name="connsiteY426" fmla="*/ 360218 h 1049929"/>
                <a:gd name="connsiteX427" fmla="*/ 181700 w 504649"/>
                <a:gd name="connsiteY427" fmla="*/ 357963 h 1049929"/>
                <a:gd name="connsiteX428" fmla="*/ 181700 w 504649"/>
                <a:gd name="connsiteY428" fmla="*/ 355708 h 1049929"/>
                <a:gd name="connsiteX429" fmla="*/ 180639 w 504649"/>
                <a:gd name="connsiteY429" fmla="*/ 354647 h 1049929"/>
                <a:gd name="connsiteX430" fmla="*/ 180639 w 504649"/>
                <a:gd name="connsiteY430" fmla="*/ 353586 h 1049929"/>
                <a:gd name="connsiteX431" fmla="*/ 179578 w 504649"/>
                <a:gd name="connsiteY431" fmla="*/ 352525 h 1049929"/>
                <a:gd name="connsiteX432" fmla="*/ 178517 w 504649"/>
                <a:gd name="connsiteY432" fmla="*/ 351464 h 1049929"/>
                <a:gd name="connsiteX433" fmla="*/ 178517 w 504649"/>
                <a:gd name="connsiteY433" fmla="*/ 350403 h 1049929"/>
                <a:gd name="connsiteX434" fmla="*/ 176262 w 504649"/>
                <a:gd name="connsiteY434" fmla="*/ 348148 h 1049929"/>
                <a:gd name="connsiteX435" fmla="*/ 176262 w 504649"/>
                <a:gd name="connsiteY435" fmla="*/ 341384 h 1049929"/>
                <a:gd name="connsiteX436" fmla="*/ 177324 w 504649"/>
                <a:gd name="connsiteY436" fmla="*/ 340323 h 1049929"/>
                <a:gd name="connsiteX437" fmla="*/ 177324 w 504649"/>
                <a:gd name="connsiteY437" fmla="*/ 338069 h 1049929"/>
                <a:gd name="connsiteX438" fmla="*/ 178517 w 504649"/>
                <a:gd name="connsiteY438" fmla="*/ 337008 h 1049929"/>
                <a:gd name="connsiteX439" fmla="*/ 177324 w 504649"/>
                <a:gd name="connsiteY439" fmla="*/ 334753 h 1049929"/>
                <a:gd name="connsiteX440" fmla="*/ 177324 w 504649"/>
                <a:gd name="connsiteY440" fmla="*/ 332498 h 1049929"/>
                <a:gd name="connsiteX441" fmla="*/ 175069 w 504649"/>
                <a:gd name="connsiteY441" fmla="*/ 331437 h 1049929"/>
                <a:gd name="connsiteX442" fmla="*/ 173875 w 504649"/>
                <a:gd name="connsiteY442" fmla="*/ 329183 h 1049929"/>
                <a:gd name="connsiteX443" fmla="*/ 172814 w 504649"/>
                <a:gd name="connsiteY443" fmla="*/ 328122 h 1049929"/>
                <a:gd name="connsiteX444" fmla="*/ 171753 w 504649"/>
                <a:gd name="connsiteY444" fmla="*/ 327061 h 1049929"/>
                <a:gd name="connsiteX445" fmla="*/ 159419 w 504649"/>
                <a:gd name="connsiteY445" fmla="*/ 321490 h 1049929"/>
                <a:gd name="connsiteX446" fmla="*/ 157164 w 504649"/>
                <a:gd name="connsiteY446" fmla="*/ 320429 h 1049929"/>
                <a:gd name="connsiteX447" fmla="*/ 154910 w 504649"/>
                <a:gd name="connsiteY447" fmla="*/ 318174 h 1049929"/>
                <a:gd name="connsiteX448" fmla="*/ 150400 w 504649"/>
                <a:gd name="connsiteY448" fmla="*/ 315920 h 1049929"/>
                <a:gd name="connsiteX449" fmla="*/ 142575 w 504649"/>
                <a:gd name="connsiteY449" fmla="*/ 315920 h 1049929"/>
                <a:gd name="connsiteX450" fmla="*/ 141381 w 504649"/>
                <a:gd name="connsiteY450" fmla="*/ 316981 h 1049929"/>
                <a:gd name="connsiteX451" fmla="*/ 140320 w 504649"/>
                <a:gd name="connsiteY451" fmla="*/ 316981 h 1049929"/>
                <a:gd name="connsiteX452" fmla="*/ 138066 w 504649"/>
                <a:gd name="connsiteY452" fmla="*/ 315920 h 1049929"/>
                <a:gd name="connsiteX453" fmla="*/ 137005 w 504649"/>
                <a:gd name="connsiteY453" fmla="*/ 315920 h 1049929"/>
                <a:gd name="connsiteX454" fmla="*/ 135943 w 504649"/>
                <a:gd name="connsiteY454" fmla="*/ 314859 h 1049929"/>
                <a:gd name="connsiteX455" fmla="*/ 135943 w 504649"/>
                <a:gd name="connsiteY455" fmla="*/ 313798 h 1049929"/>
                <a:gd name="connsiteX456" fmla="*/ 134750 w 504649"/>
                <a:gd name="connsiteY456" fmla="*/ 312737 h 1049929"/>
                <a:gd name="connsiteX457" fmla="*/ 129180 w 504649"/>
                <a:gd name="connsiteY457" fmla="*/ 303718 h 1049929"/>
                <a:gd name="connsiteX458" fmla="*/ 128118 w 504649"/>
                <a:gd name="connsiteY458" fmla="*/ 301463 h 1049929"/>
                <a:gd name="connsiteX459" fmla="*/ 126925 w 504649"/>
                <a:gd name="connsiteY459" fmla="*/ 299209 h 1049929"/>
                <a:gd name="connsiteX460" fmla="*/ 125731 w 504649"/>
                <a:gd name="connsiteY460" fmla="*/ 298148 h 1049929"/>
                <a:gd name="connsiteX461" fmla="*/ 124670 w 504649"/>
                <a:gd name="connsiteY461" fmla="*/ 296954 h 1049929"/>
                <a:gd name="connsiteX462" fmla="*/ 124670 w 504649"/>
                <a:gd name="connsiteY462" fmla="*/ 294699 h 1049929"/>
                <a:gd name="connsiteX463" fmla="*/ 123609 w 504649"/>
                <a:gd name="connsiteY463" fmla="*/ 293638 h 1049929"/>
                <a:gd name="connsiteX464" fmla="*/ 120293 w 504649"/>
                <a:gd name="connsiteY464" fmla="*/ 286874 h 1049929"/>
                <a:gd name="connsiteX465" fmla="*/ 120293 w 504649"/>
                <a:gd name="connsiteY465" fmla="*/ 283559 h 1049929"/>
                <a:gd name="connsiteX466" fmla="*/ 119100 w 504649"/>
                <a:gd name="connsiteY466" fmla="*/ 282498 h 1049929"/>
                <a:gd name="connsiteX467" fmla="*/ 119100 w 504649"/>
                <a:gd name="connsiteY467" fmla="*/ 274673 h 1049929"/>
                <a:gd name="connsiteX468" fmla="*/ 120293 w 504649"/>
                <a:gd name="connsiteY468" fmla="*/ 273612 h 1049929"/>
                <a:gd name="connsiteX469" fmla="*/ 120293 w 504649"/>
                <a:gd name="connsiteY469" fmla="*/ 269102 h 1049929"/>
                <a:gd name="connsiteX470" fmla="*/ 119100 w 504649"/>
                <a:gd name="connsiteY470" fmla="*/ 268041 h 1049929"/>
                <a:gd name="connsiteX471" fmla="*/ 119100 w 504649"/>
                <a:gd name="connsiteY471" fmla="*/ 266980 h 1049929"/>
                <a:gd name="connsiteX472" fmla="*/ 117906 w 504649"/>
                <a:gd name="connsiteY472" fmla="*/ 265919 h 1049929"/>
                <a:gd name="connsiteX473" fmla="*/ 116845 w 504649"/>
                <a:gd name="connsiteY473" fmla="*/ 265919 h 1049929"/>
                <a:gd name="connsiteX474" fmla="*/ 115784 w 504649"/>
                <a:gd name="connsiteY474" fmla="*/ 264858 h 1049929"/>
                <a:gd name="connsiteX475" fmla="*/ 112336 w 504649"/>
                <a:gd name="connsiteY475" fmla="*/ 263664 h 1049929"/>
                <a:gd name="connsiteX476" fmla="*/ 110081 w 504649"/>
                <a:gd name="connsiteY476" fmla="*/ 262603 h 1049929"/>
                <a:gd name="connsiteX477" fmla="*/ 109020 w 504649"/>
                <a:gd name="connsiteY477" fmla="*/ 261542 h 1049929"/>
                <a:gd name="connsiteX478" fmla="*/ 106766 w 504649"/>
                <a:gd name="connsiteY478" fmla="*/ 260481 h 1049929"/>
                <a:gd name="connsiteX479" fmla="*/ 105572 w 504649"/>
                <a:gd name="connsiteY479" fmla="*/ 259420 h 1049929"/>
                <a:gd name="connsiteX480" fmla="*/ 104511 w 504649"/>
                <a:gd name="connsiteY480" fmla="*/ 259420 h 1049929"/>
                <a:gd name="connsiteX481" fmla="*/ 100001 w 504649"/>
                <a:gd name="connsiteY481" fmla="*/ 254911 h 1049929"/>
                <a:gd name="connsiteX482" fmla="*/ 98808 w 504649"/>
                <a:gd name="connsiteY482" fmla="*/ 254911 h 1049929"/>
                <a:gd name="connsiteX483" fmla="*/ 93237 w 504649"/>
                <a:gd name="connsiteY483" fmla="*/ 251595 h 1049929"/>
                <a:gd name="connsiteX484" fmla="*/ 90983 w 504649"/>
                <a:gd name="connsiteY484" fmla="*/ 251595 h 1049929"/>
                <a:gd name="connsiteX485" fmla="*/ 88728 w 504649"/>
                <a:gd name="connsiteY485" fmla="*/ 249341 h 1049929"/>
                <a:gd name="connsiteX486" fmla="*/ 88728 w 504649"/>
                <a:gd name="connsiteY486" fmla="*/ 248280 h 1049929"/>
                <a:gd name="connsiteX487" fmla="*/ 87667 w 504649"/>
                <a:gd name="connsiteY487" fmla="*/ 248280 h 1049929"/>
                <a:gd name="connsiteX488" fmla="*/ 87667 w 504649"/>
                <a:gd name="connsiteY488" fmla="*/ 247218 h 1049929"/>
                <a:gd name="connsiteX489" fmla="*/ 86473 w 504649"/>
                <a:gd name="connsiteY489" fmla="*/ 247218 h 1049929"/>
                <a:gd name="connsiteX490" fmla="*/ 85412 w 504649"/>
                <a:gd name="connsiteY490" fmla="*/ 246157 h 1049929"/>
                <a:gd name="connsiteX491" fmla="*/ 84351 w 504649"/>
                <a:gd name="connsiteY491" fmla="*/ 246157 h 1049929"/>
                <a:gd name="connsiteX492" fmla="*/ 84351 w 504649"/>
                <a:gd name="connsiteY492" fmla="*/ 245096 h 1049929"/>
                <a:gd name="connsiteX493" fmla="*/ 83290 w 504649"/>
                <a:gd name="connsiteY493" fmla="*/ 242842 h 1049929"/>
                <a:gd name="connsiteX494" fmla="*/ 83290 w 504649"/>
                <a:gd name="connsiteY494" fmla="*/ 235017 h 1049929"/>
                <a:gd name="connsiteX495" fmla="*/ 79974 w 504649"/>
                <a:gd name="connsiteY495" fmla="*/ 225998 h 1049929"/>
                <a:gd name="connsiteX496" fmla="*/ 77720 w 504649"/>
                <a:gd name="connsiteY496" fmla="*/ 223743 h 1049929"/>
                <a:gd name="connsiteX497" fmla="*/ 75465 w 504649"/>
                <a:gd name="connsiteY497" fmla="*/ 222682 h 1049929"/>
                <a:gd name="connsiteX498" fmla="*/ 73211 w 504649"/>
                <a:gd name="connsiteY498" fmla="*/ 220428 h 1049929"/>
                <a:gd name="connsiteX499" fmla="*/ 70956 w 504649"/>
                <a:gd name="connsiteY499" fmla="*/ 220428 h 1049929"/>
                <a:gd name="connsiteX500" fmla="*/ 69762 w 504649"/>
                <a:gd name="connsiteY500" fmla="*/ 219367 h 1049929"/>
                <a:gd name="connsiteX501" fmla="*/ 65253 w 504649"/>
                <a:gd name="connsiteY501" fmla="*/ 219367 h 1049929"/>
                <a:gd name="connsiteX502" fmla="*/ 64192 w 504649"/>
                <a:gd name="connsiteY502" fmla="*/ 218306 h 1049929"/>
                <a:gd name="connsiteX503" fmla="*/ 62998 w 504649"/>
                <a:gd name="connsiteY503" fmla="*/ 218306 h 1049929"/>
                <a:gd name="connsiteX504" fmla="*/ 61804 w 504649"/>
                <a:gd name="connsiteY504" fmla="*/ 216051 h 1049929"/>
                <a:gd name="connsiteX505" fmla="*/ 59550 w 504649"/>
                <a:gd name="connsiteY505" fmla="*/ 214990 h 1049929"/>
                <a:gd name="connsiteX506" fmla="*/ 58356 w 504649"/>
                <a:gd name="connsiteY506" fmla="*/ 214990 h 1049929"/>
                <a:gd name="connsiteX507" fmla="*/ 56102 w 504649"/>
                <a:gd name="connsiteY507" fmla="*/ 213929 h 1049929"/>
                <a:gd name="connsiteX508" fmla="*/ 55041 w 504649"/>
                <a:gd name="connsiteY508" fmla="*/ 213929 h 1049929"/>
                <a:gd name="connsiteX509" fmla="*/ 55041 w 504649"/>
                <a:gd name="connsiteY509" fmla="*/ 212868 h 1049929"/>
                <a:gd name="connsiteX510" fmla="*/ 52786 w 504649"/>
                <a:gd name="connsiteY510" fmla="*/ 212868 h 1049929"/>
                <a:gd name="connsiteX511" fmla="*/ 51725 w 504649"/>
                <a:gd name="connsiteY511" fmla="*/ 211807 h 1049929"/>
                <a:gd name="connsiteX512" fmla="*/ 49470 w 504649"/>
                <a:gd name="connsiteY512" fmla="*/ 210746 h 1049929"/>
                <a:gd name="connsiteX513" fmla="*/ 48409 w 504649"/>
                <a:gd name="connsiteY513" fmla="*/ 208491 h 1049929"/>
                <a:gd name="connsiteX514" fmla="*/ 47348 w 504649"/>
                <a:gd name="connsiteY514" fmla="*/ 208491 h 1049929"/>
                <a:gd name="connsiteX515" fmla="*/ 46154 w 504649"/>
                <a:gd name="connsiteY515" fmla="*/ 206236 h 1049929"/>
                <a:gd name="connsiteX516" fmla="*/ 45093 w 504649"/>
                <a:gd name="connsiteY516" fmla="*/ 205175 h 1049929"/>
                <a:gd name="connsiteX517" fmla="*/ 45093 w 504649"/>
                <a:gd name="connsiteY517" fmla="*/ 204114 h 1049929"/>
                <a:gd name="connsiteX518" fmla="*/ 42839 w 504649"/>
                <a:gd name="connsiteY518" fmla="*/ 201860 h 1049929"/>
                <a:gd name="connsiteX519" fmla="*/ 42839 w 504649"/>
                <a:gd name="connsiteY519" fmla="*/ 198544 h 1049929"/>
                <a:gd name="connsiteX520" fmla="*/ 44032 w 504649"/>
                <a:gd name="connsiteY520" fmla="*/ 196289 h 1049929"/>
                <a:gd name="connsiteX521" fmla="*/ 44032 w 504649"/>
                <a:gd name="connsiteY521" fmla="*/ 191780 h 1049929"/>
                <a:gd name="connsiteX522" fmla="*/ 42839 w 504649"/>
                <a:gd name="connsiteY522" fmla="*/ 190719 h 1049929"/>
                <a:gd name="connsiteX523" fmla="*/ 41645 w 504649"/>
                <a:gd name="connsiteY523" fmla="*/ 190719 h 1049929"/>
                <a:gd name="connsiteX524" fmla="*/ 39391 w 504649"/>
                <a:gd name="connsiteY524" fmla="*/ 189658 h 1049929"/>
                <a:gd name="connsiteX525" fmla="*/ 38197 w 504649"/>
                <a:gd name="connsiteY525" fmla="*/ 189658 h 1049929"/>
                <a:gd name="connsiteX526" fmla="*/ 38197 w 504649"/>
                <a:gd name="connsiteY526" fmla="*/ 188597 h 1049929"/>
                <a:gd name="connsiteX527" fmla="*/ 37003 w 504649"/>
                <a:gd name="connsiteY527" fmla="*/ 186342 h 1049929"/>
                <a:gd name="connsiteX528" fmla="*/ 37003 w 504649"/>
                <a:gd name="connsiteY528" fmla="*/ 185281 h 1049929"/>
                <a:gd name="connsiteX529" fmla="*/ 35942 w 504649"/>
                <a:gd name="connsiteY529" fmla="*/ 184220 h 1049929"/>
                <a:gd name="connsiteX530" fmla="*/ 35942 w 504649"/>
                <a:gd name="connsiteY530" fmla="*/ 181966 h 1049929"/>
                <a:gd name="connsiteX531" fmla="*/ 37003 w 504649"/>
                <a:gd name="connsiteY531" fmla="*/ 179711 h 1049929"/>
                <a:gd name="connsiteX532" fmla="*/ 37003 w 504649"/>
                <a:gd name="connsiteY532" fmla="*/ 178650 h 1049929"/>
                <a:gd name="connsiteX533" fmla="*/ 38197 w 504649"/>
                <a:gd name="connsiteY533" fmla="*/ 176395 h 1049929"/>
                <a:gd name="connsiteX534" fmla="*/ 38197 w 504649"/>
                <a:gd name="connsiteY534" fmla="*/ 174141 h 1049929"/>
                <a:gd name="connsiteX535" fmla="*/ 35942 w 504649"/>
                <a:gd name="connsiteY535" fmla="*/ 171886 h 1049929"/>
                <a:gd name="connsiteX536" fmla="*/ 35942 w 504649"/>
                <a:gd name="connsiteY536" fmla="*/ 170825 h 1049929"/>
                <a:gd name="connsiteX537" fmla="*/ 34748 w 504649"/>
                <a:gd name="connsiteY537" fmla="*/ 166316 h 1049929"/>
                <a:gd name="connsiteX538" fmla="*/ 34748 w 504649"/>
                <a:gd name="connsiteY538" fmla="*/ 165254 h 1049929"/>
                <a:gd name="connsiteX539" fmla="*/ 33555 w 504649"/>
                <a:gd name="connsiteY539" fmla="*/ 164193 h 1049929"/>
                <a:gd name="connsiteX540" fmla="*/ 33555 w 504649"/>
                <a:gd name="connsiteY540" fmla="*/ 161939 h 1049929"/>
                <a:gd name="connsiteX541" fmla="*/ 32494 w 504649"/>
                <a:gd name="connsiteY541" fmla="*/ 160878 h 1049929"/>
                <a:gd name="connsiteX542" fmla="*/ 32494 w 504649"/>
                <a:gd name="connsiteY542" fmla="*/ 149604 h 1049929"/>
                <a:gd name="connsiteX543" fmla="*/ 30239 w 504649"/>
                <a:gd name="connsiteY543" fmla="*/ 147350 h 1049929"/>
                <a:gd name="connsiteX544" fmla="*/ 30239 w 504649"/>
                <a:gd name="connsiteY544" fmla="*/ 145095 h 1049929"/>
                <a:gd name="connsiteX545" fmla="*/ 29046 w 504649"/>
                <a:gd name="connsiteY545" fmla="*/ 141779 h 1049929"/>
                <a:gd name="connsiteX546" fmla="*/ 21220 w 504649"/>
                <a:gd name="connsiteY546" fmla="*/ 115917 h 1049929"/>
                <a:gd name="connsiteX547" fmla="*/ 20160 w 504649"/>
                <a:gd name="connsiteY547" fmla="*/ 112601 h 1049929"/>
                <a:gd name="connsiteX548" fmla="*/ 19098 w 504649"/>
                <a:gd name="connsiteY548" fmla="*/ 107031 h 1049929"/>
                <a:gd name="connsiteX549" fmla="*/ 17905 w 504649"/>
                <a:gd name="connsiteY549" fmla="*/ 104776 h 1049929"/>
                <a:gd name="connsiteX550" fmla="*/ 17905 w 504649"/>
                <a:gd name="connsiteY550" fmla="*/ 100267 h 1049929"/>
                <a:gd name="connsiteX551" fmla="*/ 19098 w 504649"/>
                <a:gd name="connsiteY551" fmla="*/ 99206 h 1049929"/>
                <a:gd name="connsiteX552" fmla="*/ 19098 w 504649"/>
                <a:gd name="connsiteY552" fmla="*/ 92442 h 1049929"/>
                <a:gd name="connsiteX553" fmla="*/ 15783 w 504649"/>
                <a:gd name="connsiteY553" fmla="*/ 85678 h 1049929"/>
                <a:gd name="connsiteX554" fmla="*/ 15783 w 504649"/>
                <a:gd name="connsiteY554" fmla="*/ 75598 h 1049929"/>
                <a:gd name="connsiteX555" fmla="*/ 14589 w 504649"/>
                <a:gd name="connsiteY555" fmla="*/ 74537 h 1049929"/>
                <a:gd name="connsiteX556" fmla="*/ 13395 w 504649"/>
                <a:gd name="connsiteY556" fmla="*/ 71221 h 1049929"/>
                <a:gd name="connsiteX557" fmla="*/ 13395 w 504649"/>
                <a:gd name="connsiteY557" fmla="*/ 67905 h 1049929"/>
                <a:gd name="connsiteX558" fmla="*/ 12334 w 504649"/>
                <a:gd name="connsiteY558" fmla="*/ 66845 h 1049929"/>
                <a:gd name="connsiteX559" fmla="*/ 12334 w 504649"/>
                <a:gd name="connsiteY559" fmla="*/ 65784 h 1049929"/>
                <a:gd name="connsiteX560" fmla="*/ 10080 w 504649"/>
                <a:gd name="connsiteY560" fmla="*/ 64722 h 1049929"/>
                <a:gd name="connsiteX561" fmla="*/ 8886 w 504649"/>
                <a:gd name="connsiteY561" fmla="*/ 63661 h 1049929"/>
                <a:gd name="connsiteX562" fmla="*/ 8886 w 504649"/>
                <a:gd name="connsiteY562" fmla="*/ 61407 h 1049929"/>
                <a:gd name="connsiteX563" fmla="*/ 10080 w 504649"/>
                <a:gd name="connsiteY563" fmla="*/ 60346 h 1049929"/>
                <a:gd name="connsiteX564" fmla="*/ 10080 w 504649"/>
                <a:gd name="connsiteY564" fmla="*/ 58091 h 1049929"/>
                <a:gd name="connsiteX565" fmla="*/ 8886 w 504649"/>
                <a:gd name="connsiteY565" fmla="*/ 57030 h 1049929"/>
                <a:gd name="connsiteX566" fmla="*/ 1061 w 504649"/>
                <a:gd name="connsiteY566" fmla="*/ 57030 h 1049929"/>
                <a:gd name="connsiteX567" fmla="*/ 1061 w 504649"/>
                <a:gd name="connsiteY567" fmla="*/ 53714 h 1049929"/>
                <a:gd name="connsiteX568" fmla="*/ 0 w 504649"/>
                <a:gd name="connsiteY568" fmla="*/ 51460 h 104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Lst>
              <a:rect l="l" t="t" r="r" b="b"/>
              <a:pathLst>
                <a:path w="504649" h="1049929">
                  <a:moveTo>
                    <a:pt x="663" y="39258"/>
                  </a:moveTo>
                  <a:lnTo>
                    <a:pt x="22016" y="11141"/>
                  </a:lnTo>
                  <a:lnTo>
                    <a:pt x="44563" y="10080"/>
                  </a:lnTo>
                  <a:lnTo>
                    <a:pt x="43369" y="0"/>
                  </a:lnTo>
                  <a:lnTo>
                    <a:pt x="47879" y="0"/>
                  </a:lnTo>
                  <a:lnTo>
                    <a:pt x="48940" y="6764"/>
                  </a:lnTo>
                  <a:lnTo>
                    <a:pt x="46685" y="10080"/>
                  </a:lnTo>
                  <a:lnTo>
                    <a:pt x="242444" y="5570"/>
                  </a:lnTo>
                  <a:lnTo>
                    <a:pt x="266051" y="49470"/>
                  </a:lnTo>
                  <a:lnTo>
                    <a:pt x="351597" y="62998"/>
                  </a:lnTo>
                  <a:lnTo>
                    <a:pt x="358361" y="65253"/>
                  </a:lnTo>
                  <a:lnTo>
                    <a:pt x="358361" y="66314"/>
                  </a:lnTo>
                  <a:lnTo>
                    <a:pt x="359422" y="67375"/>
                  </a:lnTo>
                  <a:lnTo>
                    <a:pt x="361676" y="68436"/>
                  </a:lnTo>
                  <a:lnTo>
                    <a:pt x="362737" y="69497"/>
                  </a:lnTo>
                  <a:lnTo>
                    <a:pt x="362737" y="79577"/>
                  </a:lnTo>
                  <a:lnTo>
                    <a:pt x="360483" y="84086"/>
                  </a:lnTo>
                  <a:lnTo>
                    <a:pt x="359289" y="85147"/>
                  </a:lnTo>
                  <a:lnTo>
                    <a:pt x="358228" y="85147"/>
                  </a:lnTo>
                  <a:lnTo>
                    <a:pt x="357167" y="87402"/>
                  </a:lnTo>
                  <a:lnTo>
                    <a:pt x="354912" y="90717"/>
                  </a:lnTo>
                  <a:lnTo>
                    <a:pt x="353851" y="94033"/>
                  </a:lnTo>
                  <a:lnTo>
                    <a:pt x="352790" y="96288"/>
                  </a:lnTo>
                  <a:lnTo>
                    <a:pt x="351597" y="114325"/>
                  </a:lnTo>
                  <a:lnTo>
                    <a:pt x="434887" y="82760"/>
                  </a:lnTo>
                  <a:lnTo>
                    <a:pt x="435948" y="88330"/>
                  </a:lnTo>
                  <a:lnTo>
                    <a:pt x="435948" y="89391"/>
                  </a:lnTo>
                  <a:lnTo>
                    <a:pt x="437142" y="91646"/>
                  </a:lnTo>
                  <a:lnTo>
                    <a:pt x="437142" y="92707"/>
                  </a:lnTo>
                  <a:lnTo>
                    <a:pt x="441651" y="94962"/>
                  </a:lnTo>
                  <a:lnTo>
                    <a:pt x="442712" y="94962"/>
                  </a:lnTo>
                  <a:lnTo>
                    <a:pt x="443773" y="96023"/>
                  </a:lnTo>
                  <a:lnTo>
                    <a:pt x="443773" y="97084"/>
                  </a:lnTo>
                  <a:lnTo>
                    <a:pt x="424675" y="126394"/>
                  </a:lnTo>
                  <a:lnTo>
                    <a:pt x="424675" y="129710"/>
                  </a:lnTo>
                  <a:lnTo>
                    <a:pt x="423613" y="135280"/>
                  </a:lnTo>
                  <a:lnTo>
                    <a:pt x="423613" y="136342"/>
                  </a:lnTo>
                  <a:lnTo>
                    <a:pt x="424675" y="138596"/>
                  </a:lnTo>
                  <a:lnTo>
                    <a:pt x="424675" y="139657"/>
                  </a:lnTo>
                  <a:lnTo>
                    <a:pt x="426929" y="142973"/>
                  </a:lnTo>
                  <a:lnTo>
                    <a:pt x="426929" y="148543"/>
                  </a:lnTo>
                  <a:lnTo>
                    <a:pt x="443773" y="155307"/>
                  </a:lnTo>
                  <a:lnTo>
                    <a:pt x="461810" y="148543"/>
                  </a:lnTo>
                  <a:lnTo>
                    <a:pt x="478654" y="173345"/>
                  </a:lnTo>
                  <a:lnTo>
                    <a:pt x="464065" y="207032"/>
                  </a:lnTo>
                  <a:lnTo>
                    <a:pt x="459556" y="228385"/>
                  </a:lnTo>
                  <a:lnTo>
                    <a:pt x="480909" y="247484"/>
                  </a:lnTo>
                  <a:lnTo>
                    <a:pt x="484224" y="249738"/>
                  </a:lnTo>
                  <a:lnTo>
                    <a:pt x="481970" y="268837"/>
                  </a:lnTo>
                  <a:lnTo>
                    <a:pt x="478522" y="272153"/>
                  </a:lnTo>
                  <a:lnTo>
                    <a:pt x="478522" y="275468"/>
                  </a:lnTo>
                  <a:lnTo>
                    <a:pt x="477460" y="276529"/>
                  </a:lnTo>
                  <a:lnTo>
                    <a:pt x="476267" y="276529"/>
                  </a:lnTo>
                  <a:lnTo>
                    <a:pt x="476267" y="279845"/>
                  </a:lnTo>
                  <a:lnTo>
                    <a:pt x="475206" y="280906"/>
                  </a:lnTo>
                  <a:lnTo>
                    <a:pt x="475206" y="296689"/>
                  </a:lnTo>
                  <a:lnTo>
                    <a:pt x="467381" y="327061"/>
                  </a:lnTo>
                  <a:lnTo>
                    <a:pt x="443773" y="331570"/>
                  </a:lnTo>
                  <a:lnTo>
                    <a:pt x="446028" y="341649"/>
                  </a:lnTo>
                  <a:lnTo>
                    <a:pt x="443773" y="341649"/>
                  </a:lnTo>
                  <a:lnTo>
                    <a:pt x="442712" y="342711"/>
                  </a:lnTo>
                  <a:lnTo>
                    <a:pt x="442712" y="344965"/>
                  </a:lnTo>
                  <a:lnTo>
                    <a:pt x="441651" y="344965"/>
                  </a:lnTo>
                  <a:lnTo>
                    <a:pt x="441651" y="347220"/>
                  </a:lnTo>
                  <a:lnTo>
                    <a:pt x="442712" y="348281"/>
                  </a:lnTo>
                  <a:lnTo>
                    <a:pt x="442712" y="350536"/>
                  </a:lnTo>
                  <a:lnTo>
                    <a:pt x="443773" y="351597"/>
                  </a:lnTo>
                  <a:lnTo>
                    <a:pt x="446028" y="351597"/>
                  </a:lnTo>
                  <a:lnTo>
                    <a:pt x="450537" y="365125"/>
                  </a:lnTo>
                  <a:lnTo>
                    <a:pt x="452792" y="368440"/>
                  </a:lnTo>
                  <a:lnTo>
                    <a:pt x="453985" y="379714"/>
                  </a:lnTo>
                  <a:lnTo>
                    <a:pt x="443773" y="389793"/>
                  </a:lnTo>
                  <a:lnTo>
                    <a:pt x="442712" y="392048"/>
                  </a:lnTo>
                  <a:lnTo>
                    <a:pt x="441651" y="393109"/>
                  </a:lnTo>
                  <a:lnTo>
                    <a:pt x="439396" y="392048"/>
                  </a:lnTo>
                  <a:cubicBezTo>
                    <a:pt x="456505" y="535286"/>
                    <a:pt x="478919" y="675209"/>
                    <a:pt x="504649" y="817386"/>
                  </a:cubicBezTo>
                  <a:lnTo>
                    <a:pt x="488867" y="815131"/>
                  </a:lnTo>
                  <a:lnTo>
                    <a:pt x="431438" y="805052"/>
                  </a:lnTo>
                  <a:lnTo>
                    <a:pt x="423613" y="794972"/>
                  </a:lnTo>
                  <a:lnTo>
                    <a:pt x="420298" y="797227"/>
                  </a:lnTo>
                  <a:lnTo>
                    <a:pt x="426001" y="805052"/>
                  </a:lnTo>
                  <a:lnTo>
                    <a:pt x="377592" y="797227"/>
                  </a:lnTo>
                  <a:lnTo>
                    <a:pt x="339262" y="826537"/>
                  </a:lnTo>
                  <a:lnTo>
                    <a:pt x="339262" y="824283"/>
                  </a:lnTo>
                  <a:lnTo>
                    <a:pt x="335947" y="825344"/>
                  </a:lnTo>
                  <a:lnTo>
                    <a:pt x="335947" y="829853"/>
                  </a:lnTo>
                  <a:lnTo>
                    <a:pt x="184087" y="948025"/>
                  </a:lnTo>
                  <a:lnTo>
                    <a:pt x="184087" y="951340"/>
                  </a:lnTo>
                  <a:lnTo>
                    <a:pt x="191912" y="958104"/>
                  </a:lnTo>
                  <a:lnTo>
                    <a:pt x="204247" y="967123"/>
                  </a:lnTo>
                  <a:lnTo>
                    <a:pt x="204247" y="970439"/>
                  </a:lnTo>
                  <a:lnTo>
                    <a:pt x="178385" y="952401"/>
                  </a:lnTo>
                  <a:lnTo>
                    <a:pt x="80505" y="1027734"/>
                  </a:lnTo>
                  <a:lnTo>
                    <a:pt x="80505" y="1029989"/>
                  </a:lnTo>
                  <a:lnTo>
                    <a:pt x="78251" y="1031049"/>
                  </a:lnTo>
                  <a:lnTo>
                    <a:pt x="75996" y="1031049"/>
                  </a:lnTo>
                  <a:lnTo>
                    <a:pt x="74802" y="1032111"/>
                  </a:lnTo>
                  <a:lnTo>
                    <a:pt x="73741" y="1032111"/>
                  </a:lnTo>
                  <a:lnTo>
                    <a:pt x="73741" y="1033172"/>
                  </a:lnTo>
                  <a:lnTo>
                    <a:pt x="71486" y="1035426"/>
                  </a:lnTo>
                  <a:lnTo>
                    <a:pt x="70293" y="1037681"/>
                  </a:lnTo>
                  <a:lnTo>
                    <a:pt x="66977" y="1039936"/>
                  </a:lnTo>
                  <a:lnTo>
                    <a:pt x="66977" y="1041129"/>
                  </a:lnTo>
                  <a:lnTo>
                    <a:pt x="65784" y="1044445"/>
                  </a:lnTo>
                  <a:lnTo>
                    <a:pt x="65784" y="1046700"/>
                  </a:lnTo>
                  <a:lnTo>
                    <a:pt x="64722" y="1047761"/>
                  </a:lnTo>
                  <a:lnTo>
                    <a:pt x="63529" y="1048822"/>
                  </a:lnTo>
                  <a:lnTo>
                    <a:pt x="62335" y="1048822"/>
                  </a:lnTo>
                  <a:lnTo>
                    <a:pt x="61274" y="1049883"/>
                  </a:lnTo>
                  <a:lnTo>
                    <a:pt x="56765" y="1049883"/>
                  </a:lnTo>
                  <a:cubicBezTo>
                    <a:pt x="52255" y="1049618"/>
                    <a:pt x="54510" y="1050944"/>
                    <a:pt x="51194" y="1047628"/>
                  </a:cubicBezTo>
                  <a:cubicBezTo>
                    <a:pt x="47746" y="1043782"/>
                    <a:pt x="45491" y="1042190"/>
                    <a:pt x="41115" y="1039803"/>
                  </a:cubicBezTo>
                  <a:lnTo>
                    <a:pt x="37666" y="1039803"/>
                  </a:lnTo>
                  <a:lnTo>
                    <a:pt x="35412" y="1037548"/>
                  </a:lnTo>
                  <a:lnTo>
                    <a:pt x="33157" y="1036487"/>
                  </a:lnTo>
                  <a:lnTo>
                    <a:pt x="30902" y="1034233"/>
                  </a:lnTo>
                  <a:lnTo>
                    <a:pt x="29709" y="1031978"/>
                  </a:lnTo>
                  <a:lnTo>
                    <a:pt x="27454" y="1029723"/>
                  </a:lnTo>
                  <a:lnTo>
                    <a:pt x="25199" y="1029723"/>
                  </a:lnTo>
                  <a:cubicBezTo>
                    <a:pt x="22149" y="1027071"/>
                    <a:pt x="24006" y="1025479"/>
                    <a:pt x="19629" y="1021898"/>
                  </a:cubicBezTo>
                  <a:lnTo>
                    <a:pt x="18435" y="1020837"/>
                  </a:lnTo>
                  <a:lnTo>
                    <a:pt x="16181" y="1020837"/>
                  </a:lnTo>
                  <a:lnTo>
                    <a:pt x="13926" y="1019776"/>
                  </a:lnTo>
                  <a:lnTo>
                    <a:pt x="11671" y="1019776"/>
                  </a:lnTo>
                  <a:lnTo>
                    <a:pt x="10478" y="1018715"/>
                  </a:lnTo>
                  <a:lnTo>
                    <a:pt x="9284" y="1018715"/>
                  </a:lnTo>
                  <a:lnTo>
                    <a:pt x="9284" y="1016461"/>
                  </a:lnTo>
                  <a:lnTo>
                    <a:pt x="7029" y="1014206"/>
                  </a:lnTo>
                  <a:lnTo>
                    <a:pt x="7029" y="1007442"/>
                  </a:lnTo>
                  <a:lnTo>
                    <a:pt x="5836" y="1006381"/>
                  </a:lnTo>
                  <a:lnTo>
                    <a:pt x="5836" y="999617"/>
                  </a:lnTo>
                  <a:lnTo>
                    <a:pt x="3581" y="997362"/>
                  </a:lnTo>
                  <a:lnTo>
                    <a:pt x="2387" y="995107"/>
                  </a:lnTo>
                  <a:lnTo>
                    <a:pt x="2387" y="994047"/>
                  </a:lnTo>
                  <a:lnTo>
                    <a:pt x="1194" y="991792"/>
                  </a:lnTo>
                  <a:lnTo>
                    <a:pt x="1194" y="988476"/>
                  </a:lnTo>
                  <a:lnTo>
                    <a:pt x="2387" y="987415"/>
                  </a:lnTo>
                  <a:lnTo>
                    <a:pt x="3581" y="985160"/>
                  </a:lnTo>
                  <a:lnTo>
                    <a:pt x="3581" y="982906"/>
                  </a:lnTo>
                  <a:lnTo>
                    <a:pt x="5836" y="979590"/>
                  </a:lnTo>
                  <a:lnTo>
                    <a:pt x="9151" y="976274"/>
                  </a:lnTo>
                  <a:lnTo>
                    <a:pt x="8090" y="970704"/>
                  </a:lnTo>
                  <a:lnTo>
                    <a:pt x="8090" y="969643"/>
                  </a:lnTo>
                  <a:lnTo>
                    <a:pt x="9151" y="969643"/>
                  </a:lnTo>
                  <a:lnTo>
                    <a:pt x="10345" y="968582"/>
                  </a:lnTo>
                  <a:lnTo>
                    <a:pt x="16048" y="967521"/>
                  </a:lnTo>
                  <a:lnTo>
                    <a:pt x="17109" y="967521"/>
                  </a:lnTo>
                  <a:lnTo>
                    <a:pt x="24934" y="959696"/>
                  </a:lnTo>
                  <a:lnTo>
                    <a:pt x="25995" y="958635"/>
                  </a:lnTo>
                  <a:lnTo>
                    <a:pt x="25995" y="956380"/>
                  </a:lnTo>
                  <a:lnTo>
                    <a:pt x="24934" y="954125"/>
                  </a:lnTo>
                  <a:lnTo>
                    <a:pt x="24934" y="953065"/>
                  </a:lnTo>
                  <a:lnTo>
                    <a:pt x="25995" y="948555"/>
                  </a:lnTo>
                  <a:cubicBezTo>
                    <a:pt x="29841" y="944046"/>
                    <a:pt x="29974" y="945637"/>
                    <a:pt x="32759" y="942985"/>
                  </a:cubicBezTo>
                  <a:lnTo>
                    <a:pt x="36207" y="939669"/>
                  </a:lnTo>
                  <a:lnTo>
                    <a:pt x="36207" y="938608"/>
                  </a:lnTo>
                  <a:lnTo>
                    <a:pt x="37268" y="937547"/>
                  </a:lnTo>
                  <a:lnTo>
                    <a:pt x="39523" y="936486"/>
                  </a:lnTo>
                  <a:lnTo>
                    <a:pt x="40584" y="936486"/>
                  </a:lnTo>
                  <a:lnTo>
                    <a:pt x="41645" y="935425"/>
                  </a:lnTo>
                  <a:lnTo>
                    <a:pt x="42839" y="934364"/>
                  </a:lnTo>
                  <a:lnTo>
                    <a:pt x="47348" y="933303"/>
                  </a:lnTo>
                  <a:lnTo>
                    <a:pt x="48409" y="932242"/>
                  </a:lnTo>
                  <a:lnTo>
                    <a:pt x="49470" y="931181"/>
                  </a:lnTo>
                  <a:cubicBezTo>
                    <a:pt x="49072" y="926671"/>
                    <a:pt x="50929" y="927733"/>
                    <a:pt x="50664" y="923356"/>
                  </a:cubicBezTo>
                  <a:lnTo>
                    <a:pt x="51857" y="923356"/>
                  </a:lnTo>
                  <a:lnTo>
                    <a:pt x="54112" y="921101"/>
                  </a:lnTo>
                  <a:lnTo>
                    <a:pt x="54112" y="916592"/>
                  </a:lnTo>
                  <a:lnTo>
                    <a:pt x="53051" y="915531"/>
                  </a:lnTo>
                  <a:lnTo>
                    <a:pt x="53051" y="913276"/>
                  </a:lnTo>
                  <a:lnTo>
                    <a:pt x="50797" y="909960"/>
                  </a:lnTo>
                  <a:lnTo>
                    <a:pt x="50797" y="908899"/>
                  </a:lnTo>
                  <a:lnTo>
                    <a:pt x="49603" y="907838"/>
                  </a:lnTo>
                  <a:lnTo>
                    <a:pt x="47348" y="906777"/>
                  </a:lnTo>
                  <a:lnTo>
                    <a:pt x="46154" y="905716"/>
                  </a:lnTo>
                  <a:lnTo>
                    <a:pt x="45093" y="905716"/>
                  </a:lnTo>
                  <a:lnTo>
                    <a:pt x="45093" y="901207"/>
                  </a:lnTo>
                  <a:lnTo>
                    <a:pt x="42839" y="896698"/>
                  </a:lnTo>
                  <a:lnTo>
                    <a:pt x="42839" y="893382"/>
                  </a:lnTo>
                  <a:lnTo>
                    <a:pt x="41645" y="892321"/>
                  </a:lnTo>
                  <a:lnTo>
                    <a:pt x="40584" y="887811"/>
                  </a:lnTo>
                  <a:lnTo>
                    <a:pt x="41645" y="886751"/>
                  </a:lnTo>
                  <a:lnTo>
                    <a:pt x="41645" y="885689"/>
                  </a:lnTo>
                  <a:lnTo>
                    <a:pt x="48409" y="881180"/>
                  </a:lnTo>
                  <a:lnTo>
                    <a:pt x="55173" y="881180"/>
                  </a:lnTo>
                  <a:lnTo>
                    <a:pt x="56234" y="880119"/>
                  </a:lnTo>
                  <a:lnTo>
                    <a:pt x="58489" y="880119"/>
                  </a:lnTo>
                  <a:lnTo>
                    <a:pt x="59682" y="881180"/>
                  </a:lnTo>
                  <a:lnTo>
                    <a:pt x="60744" y="881180"/>
                  </a:lnTo>
                  <a:lnTo>
                    <a:pt x="61804" y="883435"/>
                  </a:lnTo>
                  <a:lnTo>
                    <a:pt x="62998" y="884496"/>
                  </a:lnTo>
                  <a:lnTo>
                    <a:pt x="66314" y="886751"/>
                  </a:lnTo>
                  <a:lnTo>
                    <a:pt x="67508" y="886751"/>
                  </a:lnTo>
                  <a:lnTo>
                    <a:pt x="68569" y="885689"/>
                  </a:lnTo>
                  <a:lnTo>
                    <a:pt x="69629" y="885689"/>
                  </a:lnTo>
                  <a:lnTo>
                    <a:pt x="71884" y="884628"/>
                  </a:lnTo>
                  <a:lnTo>
                    <a:pt x="71884" y="883567"/>
                  </a:lnTo>
                  <a:lnTo>
                    <a:pt x="72945" y="882506"/>
                  </a:lnTo>
                  <a:lnTo>
                    <a:pt x="72945" y="881445"/>
                  </a:lnTo>
                  <a:lnTo>
                    <a:pt x="74006" y="880384"/>
                  </a:lnTo>
                  <a:lnTo>
                    <a:pt x="75200" y="879323"/>
                  </a:lnTo>
                  <a:lnTo>
                    <a:pt x="75200" y="878262"/>
                  </a:lnTo>
                  <a:lnTo>
                    <a:pt x="76261" y="877201"/>
                  </a:lnTo>
                  <a:lnTo>
                    <a:pt x="77322" y="876140"/>
                  </a:lnTo>
                  <a:lnTo>
                    <a:pt x="79577" y="872824"/>
                  </a:lnTo>
                  <a:lnTo>
                    <a:pt x="80638" y="870570"/>
                  </a:lnTo>
                  <a:lnTo>
                    <a:pt x="80638" y="869509"/>
                  </a:lnTo>
                  <a:lnTo>
                    <a:pt x="81699" y="868448"/>
                  </a:lnTo>
                  <a:lnTo>
                    <a:pt x="82892" y="868448"/>
                  </a:lnTo>
                  <a:lnTo>
                    <a:pt x="83954" y="867387"/>
                  </a:lnTo>
                  <a:lnTo>
                    <a:pt x="85014" y="867387"/>
                  </a:lnTo>
                  <a:lnTo>
                    <a:pt x="87269" y="866326"/>
                  </a:lnTo>
                  <a:lnTo>
                    <a:pt x="87269" y="864071"/>
                  </a:lnTo>
                  <a:lnTo>
                    <a:pt x="89524" y="861816"/>
                  </a:lnTo>
                  <a:lnTo>
                    <a:pt x="89524" y="860755"/>
                  </a:lnTo>
                  <a:lnTo>
                    <a:pt x="90718" y="859694"/>
                  </a:lnTo>
                  <a:lnTo>
                    <a:pt x="90718" y="857440"/>
                  </a:lnTo>
                  <a:lnTo>
                    <a:pt x="89524" y="851869"/>
                  </a:lnTo>
                  <a:lnTo>
                    <a:pt x="89524" y="849615"/>
                  </a:lnTo>
                  <a:lnTo>
                    <a:pt x="90718" y="848554"/>
                  </a:lnTo>
                  <a:lnTo>
                    <a:pt x="90718" y="844044"/>
                  </a:lnTo>
                  <a:lnTo>
                    <a:pt x="89524" y="841790"/>
                  </a:lnTo>
                  <a:lnTo>
                    <a:pt x="89524" y="836219"/>
                  </a:lnTo>
                  <a:lnTo>
                    <a:pt x="88463" y="835158"/>
                  </a:lnTo>
                  <a:lnTo>
                    <a:pt x="88463" y="830649"/>
                  </a:lnTo>
                  <a:lnTo>
                    <a:pt x="89524" y="829588"/>
                  </a:lnTo>
                  <a:lnTo>
                    <a:pt x="89524" y="828527"/>
                  </a:lnTo>
                  <a:lnTo>
                    <a:pt x="90718" y="827466"/>
                  </a:lnTo>
                  <a:lnTo>
                    <a:pt x="90718" y="825211"/>
                  </a:lnTo>
                  <a:lnTo>
                    <a:pt x="91911" y="824150"/>
                  </a:lnTo>
                  <a:lnTo>
                    <a:pt x="92972" y="819640"/>
                  </a:lnTo>
                  <a:lnTo>
                    <a:pt x="94033" y="818447"/>
                  </a:lnTo>
                  <a:lnTo>
                    <a:pt x="94033" y="817386"/>
                  </a:lnTo>
                  <a:lnTo>
                    <a:pt x="95227" y="817386"/>
                  </a:lnTo>
                  <a:cubicBezTo>
                    <a:pt x="94961" y="810887"/>
                    <a:pt x="105572" y="811418"/>
                    <a:pt x="98543" y="803858"/>
                  </a:cubicBezTo>
                  <a:lnTo>
                    <a:pt x="91779" y="803858"/>
                  </a:lnTo>
                  <a:lnTo>
                    <a:pt x="91779" y="801603"/>
                  </a:lnTo>
                  <a:lnTo>
                    <a:pt x="90585" y="799348"/>
                  </a:lnTo>
                  <a:lnTo>
                    <a:pt x="90585" y="798288"/>
                  </a:lnTo>
                  <a:lnTo>
                    <a:pt x="91779" y="797227"/>
                  </a:lnTo>
                  <a:lnTo>
                    <a:pt x="91779" y="791656"/>
                  </a:lnTo>
                  <a:lnTo>
                    <a:pt x="89524" y="789401"/>
                  </a:lnTo>
                  <a:lnTo>
                    <a:pt x="89524" y="786086"/>
                  </a:lnTo>
                  <a:lnTo>
                    <a:pt x="88463" y="785025"/>
                  </a:lnTo>
                  <a:lnTo>
                    <a:pt x="88463" y="782770"/>
                  </a:lnTo>
                  <a:lnTo>
                    <a:pt x="87402" y="782770"/>
                  </a:lnTo>
                  <a:lnTo>
                    <a:pt x="86208" y="781709"/>
                  </a:lnTo>
                  <a:lnTo>
                    <a:pt x="86208" y="780648"/>
                  </a:lnTo>
                  <a:lnTo>
                    <a:pt x="85147" y="779587"/>
                  </a:lnTo>
                  <a:lnTo>
                    <a:pt x="84086" y="777333"/>
                  </a:lnTo>
                  <a:lnTo>
                    <a:pt x="80771" y="772823"/>
                  </a:lnTo>
                  <a:lnTo>
                    <a:pt x="78516" y="768314"/>
                  </a:lnTo>
                  <a:lnTo>
                    <a:pt x="78516" y="767253"/>
                  </a:lnTo>
                  <a:lnTo>
                    <a:pt x="77455" y="766191"/>
                  </a:lnTo>
                  <a:lnTo>
                    <a:pt x="76394" y="763937"/>
                  </a:lnTo>
                  <a:lnTo>
                    <a:pt x="76394" y="760621"/>
                  </a:lnTo>
                  <a:lnTo>
                    <a:pt x="68569" y="744839"/>
                  </a:lnTo>
                  <a:lnTo>
                    <a:pt x="68569" y="738074"/>
                  </a:lnTo>
                  <a:lnTo>
                    <a:pt x="69629" y="737014"/>
                  </a:lnTo>
                  <a:lnTo>
                    <a:pt x="69629" y="735952"/>
                  </a:lnTo>
                  <a:lnTo>
                    <a:pt x="71884" y="733698"/>
                  </a:lnTo>
                  <a:lnTo>
                    <a:pt x="71884" y="724679"/>
                  </a:lnTo>
                  <a:lnTo>
                    <a:pt x="72945" y="722424"/>
                  </a:lnTo>
                  <a:lnTo>
                    <a:pt x="72945" y="717915"/>
                  </a:lnTo>
                  <a:lnTo>
                    <a:pt x="71884" y="715660"/>
                  </a:lnTo>
                  <a:lnTo>
                    <a:pt x="71884" y="714599"/>
                  </a:lnTo>
                  <a:lnTo>
                    <a:pt x="70691" y="713538"/>
                  </a:lnTo>
                  <a:lnTo>
                    <a:pt x="69497" y="712477"/>
                  </a:lnTo>
                  <a:lnTo>
                    <a:pt x="69497" y="711416"/>
                  </a:lnTo>
                  <a:lnTo>
                    <a:pt x="68436" y="710355"/>
                  </a:lnTo>
                  <a:lnTo>
                    <a:pt x="68436" y="708101"/>
                  </a:lnTo>
                  <a:lnTo>
                    <a:pt x="69497" y="705846"/>
                  </a:lnTo>
                  <a:lnTo>
                    <a:pt x="69497" y="704785"/>
                  </a:lnTo>
                  <a:lnTo>
                    <a:pt x="70691" y="703724"/>
                  </a:lnTo>
                  <a:lnTo>
                    <a:pt x="70691" y="698153"/>
                  </a:lnTo>
                  <a:lnTo>
                    <a:pt x="69497" y="698153"/>
                  </a:lnTo>
                  <a:lnTo>
                    <a:pt x="68436" y="697092"/>
                  </a:lnTo>
                  <a:lnTo>
                    <a:pt x="66181" y="696031"/>
                  </a:lnTo>
                  <a:lnTo>
                    <a:pt x="63927" y="693777"/>
                  </a:lnTo>
                  <a:lnTo>
                    <a:pt x="63927" y="691522"/>
                  </a:lnTo>
                  <a:lnTo>
                    <a:pt x="62733" y="690461"/>
                  </a:lnTo>
                  <a:lnTo>
                    <a:pt x="63927" y="690461"/>
                  </a:lnTo>
                  <a:lnTo>
                    <a:pt x="63927" y="689400"/>
                  </a:lnTo>
                  <a:lnTo>
                    <a:pt x="66181" y="684891"/>
                  </a:lnTo>
                  <a:lnTo>
                    <a:pt x="67375" y="683830"/>
                  </a:lnTo>
                  <a:lnTo>
                    <a:pt x="67375" y="674811"/>
                  </a:lnTo>
                  <a:lnTo>
                    <a:pt x="65120" y="671495"/>
                  </a:lnTo>
                  <a:lnTo>
                    <a:pt x="65120" y="661415"/>
                  </a:lnTo>
                  <a:lnTo>
                    <a:pt x="66314" y="660355"/>
                  </a:lnTo>
                  <a:lnTo>
                    <a:pt x="66314" y="659294"/>
                  </a:lnTo>
                  <a:lnTo>
                    <a:pt x="67508" y="658233"/>
                  </a:lnTo>
                  <a:lnTo>
                    <a:pt x="69762" y="655978"/>
                  </a:lnTo>
                  <a:lnTo>
                    <a:pt x="70956" y="653723"/>
                  </a:lnTo>
                  <a:lnTo>
                    <a:pt x="70956" y="650408"/>
                  </a:lnTo>
                  <a:lnTo>
                    <a:pt x="69762" y="648153"/>
                  </a:lnTo>
                  <a:lnTo>
                    <a:pt x="68701" y="647092"/>
                  </a:lnTo>
                  <a:lnTo>
                    <a:pt x="68701" y="643776"/>
                  </a:lnTo>
                  <a:lnTo>
                    <a:pt x="67640" y="642715"/>
                  </a:lnTo>
                  <a:lnTo>
                    <a:pt x="65386" y="640460"/>
                  </a:lnTo>
                  <a:lnTo>
                    <a:pt x="65386" y="638206"/>
                  </a:lnTo>
                  <a:lnTo>
                    <a:pt x="66579" y="637145"/>
                  </a:lnTo>
                  <a:lnTo>
                    <a:pt x="66579" y="636084"/>
                  </a:lnTo>
                  <a:lnTo>
                    <a:pt x="69895" y="631574"/>
                  </a:lnTo>
                  <a:lnTo>
                    <a:pt x="72149" y="630513"/>
                  </a:lnTo>
                  <a:cubicBezTo>
                    <a:pt x="72813" y="624810"/>
                    <a:pt x="76394" y="618975"/>
                    <a:pt x="75465" y="612476"/>
                  </a:cubicBezTo>
                  <a:lnTo>
                    <a:pt x="75465" y="606905"/>
                  </a:lnTo>
                  <a:lnTo>
                    <a:pt x="76526" y="604651"/>
                  </a:lnTo>
                  <a:lnTo>
                    <a:pt x="76526" y="601335"/>
                  </a:lnTo>
                  <a:lnTo>
                    <a:pt x="75465" y="600274"/>
                  </a:lnTo>
                  <a:lnTo>
                    <a:pt x="75465" y="598019"/>
                  </a:lnTo>
                  <a:lnTo>
                    <a:pt x="74272" y="595765"/>
                  </a:lnTo>
                  <a:lnTo>
                    <a:pt x="74272" y="594704"/>
                  </a:lnTo>
                  <a:lnTo>
                    <a:pt x="73211" y="593643"/>
                  </a:lnTo>
                  <a:lnTo>
                    <a:pt x="73211" y="584624"/>
                  </a:lnTo>
                  <a:cubicBezTo>
                    <a:pt x="80638" y="576534"/>
                    <a:pt x="78516" y="582369"/>
                    <a:pt x="78781" y="572289"/>
                  </a:cubicBezTo>
                  <a:lnTo>
                    <a:pt x="78781" y="570035"/>
                  </a:lnTo>
                  <a:lnTo>
                    <a:pt x="79974" y="568974"/>
                  </a:lnTo>
                  <a:lnTo>
                    <a:pt x="79974" y="563403"/>
                  </a:lnTo>
                  <a:lnTo>
                    <a:pt x="78781" y="562342"/>
                  </a:lnTo>
                  <a:lnTo>
                    <a:pt x="78781" y="561282"/>
                  </a:lnTo>
                  <a:cubicBezTo>
                    <a:pt x="75863" y="558629"/>
                    <a:pt x="80107" y="560884"/>
                    <a:pt x="74272" y="555711"/>
                  </a:cubicBezTo>
                  <a:lnTo>
                    <a:pt x="74272" y="553456"/>
                  </a:lnTo>
                  <a:lnTo>
                    <a:pt x="73211" y="552395"/>
                  </a:lnTo>
                  <a:lnTo>
                    <a:pt x="73211" y="545631"/>
                  </a:lnTo>
                  <a:lnTo>
                    <a:pt x="72149" y="544570"/>
                  </a:lnTo>
                  <a:lnTo>
                    <a:pt x="72149" y="542316"/>
                  </a:lnTo>
                  <a:lnTo>
                    <a:pt x="73211" y="541255"/>
                  </a:lnTo>
                  <a:lnTo>
                    <a:pt x="73211" y="539000"/>
                  </a:lnTo>
                  <a:lnTo>
                    <a:pt x="72149" y="537939"/>
                  </a:lnTo>
                  <a:lnTo>
                    <a:pt x="72149" y="533430"/>
                  </a:lnTo>
                  <a:lnTo>
                    <a:pt x="70956" y="532369"/>
                  </a:lnTo>
                  <a:lnTo>
                    <a:pt x="70956" y="524544"/>
                  </a:lnTo>
                  <a:lnTo>
                    <a:pt x="72149" y="524544"/>
                  </a:lnTo>
                  <a:lnTo>
                    <a:pt x="72149" y="523482"/>
                  </a:lnTo>
                  <a:lnTo>
                    <a:pt x="74404" y="521228"/>
                  </a:lnTo>
                  <a:lnTo>
                    <a:pt x="74404" y="518973"/>
                  </a:lnTo>
                  <a:lnTo>
                    <a:pt x="75598" y="517912"/>
                  </a:lnTo>
                  <a:lnTo>
                    <a:pt x="76659" y="516851"/>
                  </a:lnTo>
                  <a:lnTo>
                    <a:pt x="76659" y="498814"/>
                  </a:lnTo>
                  <a:lnTo>
                    <a:pt x="75598" y="497753"/>
                  </a:lnTo>
                  <a:lnTo>
                    <a:pt x="75598" y="493243"/>
                  </a:lnTo>
                  <a:lnTo>
                    <a:pt x="76659" y="492182"/>
                  </a:lnTo>
                  <a:lnTo>
                    <a:pt x="77720" y="491121"/>
                  </a:lnTo>
                  <a:lnTo>
                    <a:pt x="79974" y="490060"/>
                  </a:lnTo>
                  <a:lnTo>
                    <a:pt x="79974" y="488999"/>
                  </a:lnTo>
                  <a:lnTo>
                    <a:pt x="81036" y="488999"/>
                  </a:lnTo>
                  <a:lnTo>
                    <a:pt x="81036" y="487938"/>
                  </a:lnTo>
                  <a:lnTo>
                    <a:pt x="82097" y="486877"/>
                  </a:lnTo>
                  <a:lnTo>
                    <a:pt x="82097" y="483562"/>
                  </a:lnTo>
                  <a:lnTo>
                    <a:pt x="83290" y="481307"/>
                  </a:lnTo>
                  <a:lnTo>
                    <a:pt x="83290" y="473482"/>
                  </a:lnTo>
                  <a:lnTo>
                    <a:pt x="84351" y="472421"/>
                  </a:lnTo>
                  <a:lnTo>
                    <a:pt x="84351" y="471360"/>
                  </a:lnTo>
                  <a:cubicBezTo>
                    <a:pt x="83954" y="462871"/>
                    <a:pt x="85943" y="471890"/>
                    <a:pt x="85412" y="463535"/>
                  </a:cubicBezTo>
                  <a:lnTo>
                    <a:pt x="86473" y="463535"/>
                  </a:lnTo>
                  <a:lnTo>
                    <a:pt x="87667" y="462474"/>
                  </a:lnTo>
                  <a:lnTo>
                    <a:pt x="87667" y="461413"/>
                  </a:lnTo>
                  <a:lnTo>
                    <a:pt x="88728" y="460352"/>
                  </a:lnTo>
                  <a:lnTo>
                    <a:pt x="88728" y="459291"/>
                  </a:lnTo>
                  <a:lnTo>
                    <a:pt x="92176" y="455975"/>
                  </a:lnTo>
                  <a:lnTo>
                    <a:pt x="92176" y="451466"/>
                  </a:lnTo>
                  <a:lnTo>
                    <a:pt x="93237" y="450405"/>
                  </a:lnTo>
                  <a:lnTo>
                    <a:pt x="92176" y="449344"/>
                  </a:lnTo>
                  <a:lnTo>
                    <a:pt x="93237" y="448282"/>
                  </a:lnTo>
                  <a:lnTo>
                    <a:pt x="93237" y="444967"/>
                  </a:lnTo>
                  <a:lnTo>
                    <a:pt x="95492" y="442712"/>
                  </a:lnTo>
                  <a:lnTo>
                    <a:pt x="95492" y="441651"/>
                  </a:lnTo>
                  <a:lnTo>
                    <a:pt x="96553" y="440590"/>
                  </a:lnTo>
                  <a:lnTo>
                    <a:pt x="97614" y="440590"/>
                  </a:lnTo>
                  <a:cubicBezTo>
                    <a:pt x="98012" y="437407"/>
                    <a:pt x="100930" y="435152"/>
                    <a:pt x="103317" y="432765"/>
                  </a:cubicBezTo>
                  <a:lnTo>
                    <a:pt x="104378" y="432765"/>
                  </a:lnTo>
                  <a:lnTo>
                    <a:pt x="111142" y="429449"/>
                  </a:lnTo>
                  <a:lnTo>
                    <a:pt x="112203" y="429449"/>
                  </a:lnTo>
                  <a:lnTo>
                    <a:pt x="114458" y="427195"/>
                  </a:lnTo>
                  <a:lnTo>
                    <a:pt x="115651" y="427195"/>
                  </a:lnTo>
                  <a:lnTo>
                    <a:pt x="115651" y="426134"/>
                  </a:lnTo>
                  <a:lnTo>
                    <a:pt x="116713" y="425073"/>
                  </a:lnTo>
                  <a:lnTo>
                    <a:pt x="116713" y="421757"/>
                  </a:lnTo>
                  <a:lnTo>
                    <a:pt x="117773" y="420696"/>
                  </a:lnTo>
                  <a:lnTo>
                    <a:pt x="117773" y="418441"/>
                  </a:lnTo>
                  <a:lnTo>
                    <a:pt x="122283" y="418441"/>
                  </a:lnTo>
                  <a:lnTo>
                    <a:pt x="122283" y="419502"/>
                  </a:lnTo>
                  <a:lnTo>
                    <a:pt x="123476" y="420563"/>
                  </a:lnTo>
                  <a:lnTo>
                    <a:pt x="124538" y="421624"/>
                  </a:lnTo>
                  <a:lnTo>
                    <a:pt x="129047" y="426134"/>
                  </a:lnTo>
                  <a:cubicBezTo>
                    <a:pt x="137005" y="425868"/>
                    <a:pt x="132893" y="427593"/>
                    <a:pt x="138066" y="422818"/>
                  </a:cubicBezTo>
                  <a:lnTo>
                    <a:pt x="139259" y="421757"/>
                  </a:lnTo>
                  <a:lnTo>
                    <a:pt x="139259" y="418441"/>
                  </a:lnTo>
                  <a:lnTo>
                    <a:pt x="140320" y="417380"/>
                  </a:lnTo>
                  <a:lnTo>
                    <a:pt x="140320" y="415125"/>
                  </a:lnTo>
                  <a:lnTo>
                    <a:pt x="143769" y="411810"/>
                  </a:lnTo>
                  <a:lnTo>
                    <a:pt x="144830" y="411810"/>
                  </a:lnTo>
                  <a:lnTo>
                    <a:pt x="147085" y="410749"/>
                  </a:lnTo>
                  <a:lnTo>
                    <a:pt x="148145" y="409688"/>
                  </a:lnTo>
                  <a:lnTo>
                    <a:pt x="149206" y="408627"/>
                  </a:lnTo>
                  <a:lnTo>
                    <a:pt x="150400" y="408627"/>
                  </a:lnTo>
                  <a:lnTo>
                    <a:pt x="150400" y="407566"/>
                  </a:lnTo>
                  <a:lnTo>
                    <a:pt x="152655" y="407566"/>
                  </a:lnTo>
                  <a:lnTo>
                    <a:pt x="153716" y="406505"/>
                  </a:lnTo>
                  <a:lnTo>
                    <a:pt x="155970" y="406505"/>
                  </a:lnTo>
                  <a:lnTo>
                    <a:pt x="157164" y="405444"/>
                  </a:lnTo>
                  <a:lnTo>
                    <a:pt x="159419" y="403189"/>
                  </a:lnTo>
                  <a:lnTo>
                    <a:pt x="159419" y="401995"/>
                  </a:lnTo>
                  <a:cubicBezTo>
                    <a:pt x="163663" y="402261"/>
                    <a:pt x="166580" y="397884"/>
                    <a:pt x="169498" y="395231"/>
                  </a:cubicBezTo>
                  <a:lnTo>
                    <a:pt x="169498" y="392977"/>
                  </a:lnTo>
                  <a:lnTo>
                    <a:pt x="170692" y="391916"/>
                  </a:lnTo>
                  <a:lnTo>
                    <a:pt x="170692" y="388600"/>
                  </a:lnTo>
                  <a:lnTo>
                    <a:pt x="171753" y="387539"/>
                  </a:lnTo>
                  <a:lnTo>
                    <a:pt x="170692" y="386478"/>
                  </a:lnTo>
                  <a:lnTo>
                    <a:pt x="170692" y="381968"/>
                  </a:lnTo>
                  <a:lnTo>
                    <a:pt x="171753" y="380907"/>
                  </a:lnTo>
                  <a:lnTo>
                    <a:pt x="171753" y="378653"/>
                  </a:lnTo>
                  <a:lnTo>
                    <a:pt x="172814" y="377592"/>
                  </a:lnTo>
                  <a:lnTo>
                    <a:pt x="173875" y="376531"/>
                  </a:lnTo>
                  <a:lnTo>
                    <a:pt x="173875" y="374276"/>
                  </a:lnTo>
                  <a:lnTo>
                    <a:pt x="175069" y="373215"/>
                  </a:lnTo>
                  <a:lnTo>
                    <a:pt x="175069" y="372154"/>
                  </a:lnTo>
                  <a:lnTo>
                    <a:pt x="176130" y="369899"/>
                  </a:lnTo>
                  <a:lnTo>
                    <a:pt x="176130" y="368838"/>
                  </a:lnTo>
                  <a:lnTo>
                    <a:pt x="177191" y="367777"/>
                  </a:lnTo>
                  <a:lnTo>
                    <a:pt x="177191" y="366716"/>
                  </a:lnTo>
                  <a:lnTo>
                    <a:pt x="178385" y="365655"/>
                  </a:lnTo>
                  <a:lnTo>
                    <a:pt x="180639" y="365655"/>
                  </a:lnTo>
                  <a:lnTo>
                    <a:pt x="181700" y="364594"/>
                  </a:lnTo>
                  <a:lnTo>
                    <a:pt x="181700" y="363533"/>
                  </a:lnTo>
                  <a:lnTo>
                    <a:pt x="182894" y="362472"/>
                  </a:lnTo>
                  <a:lnTo>
                    <a:pt x="182894" y="360218"/>
                  </a:lnTo>
                  <a:lnTo>
                    <a:pt x="181700" y="357963"/>
                  </a:lnTo>
                  <a:lnTo>
                    <a:pt x="181700" y="355708"/>
                  </a:lnTo>
                  <a:lnTo>
                    <a:pt x="180639" y="354647"/>
                  </a:lnTo>
                  <a:lnTo>
                    <a:pt x="180639" y="353586"/>
                  </a:lnTo>
                  <a:lnTo>
                    <a:pt x="179578" y="352525"/>
                  </a:lnTo>
                  <a:lnTo>
                    <a:pt x="178517" y="351464"/>
                  </a:lnTo>
                  <a:lnTo>
                    <a:pt x="178517" y="350403"/>
                  </a:lnTo>
                  <a:lnTo>
                    <a:pt x="176262" y="348148"/>
                  </a:lnTo>
                  <a:lnTo>
                    <a:pt x="176262" y="341384"/>
                  </a:lnTo>
                  <a:lnTo>
                    <a:pt x="177324" y="340323"/>
                  </a:lnTo>
                  <a:lnTo>
                    <a:pt x="177324" y="338069"/>
                  </a:lnTo>
                  <a:lnTo>
                    <a:pt x="178517" y="337008"/>
                  </a:lnTo>
                  <a:lnTo>
                    <a:pt x="177324" y="334753"/>
                  </a:lnTo>
                  <a:lnTo>
                    <a:pt x="177324" y="332498"/>
                  </a:lnTo>
                  <a:lnTo>
                    <a:pt x="175069" y="331437"/>
                  </a:lnTo>
                  <a:lnTo>
                    <a:pt x="173875" y="329183"/>
                  </a:lnTo>
                  <a:lnTo>
                    <a:pt x="172814" y="328122"/>
                  </a:lnTo>
                  <a:lnTo>
                    <a:pt x="171753" y="327061"/>
                  </a:lnTo>
                  <a:cubicBezTo>
                    <a:pt x="167907" y="325336"/>
                    <a:pt x="163398" y="322418"/>
                    <a:pt x="159419" y="321490"/>
                  </a:cubicBezTo>
                  <a:lnTo>
                    <a:pt x="157164" y="320429"/>
                  </a:lnTo>
                  <a:lnTo>
                    <a:pt x="154910" y="318174"/>
                  </a:lnTo>
                  <a:lnTo>
                    <a:pt x="150400" y="315920"/>
                  </a:lnTo>
                  <a:lnTo>
                    <a:pt x="142575" y="315920"/>
                  </a:lnTo>
                  <a:lnTo>
                    <a:pt x="141381" y="316981"/>
                  </a:lnTo>
                  <a:lnTo>
                    <a:pt x="140320" y="316981"/>
                  </a:lnTo>
                  <a:lnTo>
                    <a:pt x="138066" y="315920"/>
                  </a:lnTo>
                  <a:lnTo>
                    <a:pt x="137005" y="315920"/>
                  </a:lnTo>
                  <a:lnTo>
                    <a:pt x="135943" y="314859"/>
                  </a:lnTo>
                  <a:lnTo>
                    <a:pt x="135943" y="313798"/>
                  </a:lnTo>
                  <a:lnTo>
                    <a:pt x="134750" y="312737"/>
                  </a:lnTo>
                  <a:cubicBezTo>
                    <a:pt x="133822" y="310349"/>
                    <a:pt x="129975" y="306105"/>
                    <a:pt x="129180" y="303718"/>
                  </a:cubicBezTo>
                  <a:lnTo>
                    <a:pt x="128118" y="301463"/>
                  </a:lnTo>
                  <a:lnTo>
                    <a:pt x="126925" y="299209"/>
                  </a:lnTo>
                  <a:lnTo>
                    <a:pt x="125731" y="298148"/>
                  </a:lnTo>
                  <a:lnTo>
                    <a:pt x="124670" y="296954"/>
                  </a:lnTo>
                  <a:lnTo>
                    <a:pt x="124670" y="294699"/>
                  </a:lnTo>
                  <a:lnTo>
                    <a:pt x="123609" y="293638"/>
                  </a:lnTo>
                  <a:lnTo>
                    <a:pt x="120293" y="286874"/>
                  </a:lnTo>
                  <a:lnTo>
                    <a:pt x="120293" y="283559"/>
                  </a:lnTo>
                  <a:lnTo>
                    <a:pt x="119100" y="282498"/>
                  </a:lnTo>
                  <a:lnTo>
                    <a:pt x="119100" y="274673"/>
                  </a:lnTo>
                  <a:lnTo>
                    <a:pt x="120293" y="273612"/>
                  </a:lnTo>
                  <a:lnTo>
                    <a:pt x="120293" y="269102"/>
                  </a:lnTo>
                  <a:lnTo>
                    <a:pt x="119100" y="268041"/>
                  </a:lnTo>
                  <a:lnTo>
                    <a:pt x="119100" y="266980"/>
                  </a:lnTo>
                  <a:lnTo>
                    <a:pt x="117906" y="265919"/>
                  </a:lnTo>
                  <a:lnTo>
                    <a:pt x="116845" y="265919"/>
                  </a:lnTo>
                  <a:lnTo>
                    <a:pt x="115784" y="264858"/>
                  </a:lnTo>
                  <a:lnTo>
                    <a:pt x="112336" y="263664"/>
                  </a:lnTo>
                  <a:lnTo>
                    <a:pt x="110081" y="262603"/>
                  </a:lnTo>
                  <a:lnTo>
                    <a:pt x="109020" y="261542"/>
                  </a:lnTo>
                  <a:lnTo>
                    <a:pt x="106766" y="260481"/>
                  </a:lnTo>
                  <a:lnTo>
                    <a:pt x="105572" y="259420"/>
                  </a:lnTo>
                  <a:lnTo>
                    <a:pt x="104511" y="259420"/>
                  </a:lnTo>
                  <a:lnTo>
                    <a:pt x="100001" y="254911"/>
                  </a:lnTo>
                  <a:lnTo>
                    <a:pt x="98808" y="254911"/>
                  </a:lnTo>
                  <a:cubicBezTo>
                    <a:pt x="96686" y="254513"/>
                    <a:pt x="94696" y="253319"/>
                    <a:pt x="93237" y="251595"/>
                  </a:cubicBezTo>
                  <a:lnTo>
                    <a:pt x="90983" y="251595"/>
                  </a:lnTo>
                  <a:lnTo>
                    <a:pt x="88728" y="249341"/>
                  </a:lnTo>
                  <a:lnTo>
                    <a:pt x="88728" y="248280"/>
                  </a:lnTo>
                  <a:lnTo>
                    <a:pt x="87667" y="248280"/>
                  </a:lnTo>
                  <a:lnTo>
                    <a:pt x="87667" y="247218"/>
                  </a:lnTo>
                  <a:lnTo>
                    <a:pt x="86473" y="247218"/>
                  </a:lnTo>
                  <a:lnTo>
                    <a:pt x="85412" y="246157"/>
                  </a:lnTo>
                  <a:lnTo>
                    <a:pt x="84351" y="246157"/>
                  </a:lnTo>
                  <a:lnTo>
                    <a:pt x="84351" y="245096"/>
                  </a:lnTo>
                  <a:lnTo>
                    <a:pt x="83290" y="242842"/>
                  </a:lnTo>
                  <a:lnTo>
                    <a:pt x="83290" y="235017"/>
                  </a:lnTo>
                  <a:cubicBezTo>
                    <a:pt x="86341" y="229712"/>
                    <a:pt x="83290" y="230110"/>
                    <a:pt x="79974" y="225998"/>
                  </a:cubicBezTo>
                  <a:lnTo>
                    <a:pt x="77720" y="223743"/>
                  </a:lnTo>
                  <a:lnTo>
                    <a:pt x="75465" y="222682"/>
                  </a:lnTo>
                  <a:lnTo>
                    <a:pt x="73211" y="220428"/>
                  </a:lnTo>
                  <a:lnTo>
                    <a:pt x="70956" y="220428"/>
                  </a:lnTo>
                  <a:lnTo>
                    <a:pt x="69762" y="219367"/>
                  </a:lnTo>
                  <a:lnTo>
                    <a:pt x="65253" y="219367"/>
                  </a:lnTo>
                  <a:lnTo>
                    <a:pt x="64192" y="218306"/>
                  </a:lnTo>
                  <a:lnTo>
                    <a:pt x="62998" y="218306"/>
                  </a:lnTo>
                  <a:lnTo>
                    <a:pt x="61804" y="216051"/>
                  </a:lnTo>
                  <a:lnTo>
                    <a:pt x="59550" y="214990"/>
                  </a:lnTo>
                  <a:lnTo>
                    <a:pt x="58356" y="214990"/>
                  </a:lnTo>
                  <a:lnTo>
                    <a:pt x="56102" y="213929"/>
                  </a:lnTo>
                  <a:lnTo>
                    <a:pt x="55041" y="213929"/>
                  </a:lnTo>
                  <a:lnTo>
                    <a:pt x="55041" y="212868"/>
                  </a:lnTo>
                  <a:lnTo>
                    <a:pt x="52786" y="212868"/>
                  </a:lnTo>
                  <a:lnTo>
                    <a:pt x="51725" y="211807"/>
                  </a:lnTo>
                  <a:lnTo>
                    <a:pt x="49470" y="210746"/>
                  </a:lnTo>
                  <a:lnTo>
                    <a:pt x="48409" y="208491"/>
                  </a:lnTo>
                  <a:lnTo>
                    <a:pt x="47348" y="208491"/>
                  </a:lnTo>
                  <a:lnTo>
                    <a:pt x="46154" y="206236"/>
                  </a:lnTo>
                  <a:lnTo>
                    <a:pt x="45093" y="205175"/>
                  </a:lnTo>
                  <a:lnTo>
                    <a:pt x="45093" y="204114"/>
                  </a:lnTo>
                  <a:lnTo>
                    <a:pt x="42839" y="201860"/>
                  </a:lnTo>
                  <a:lnTo>
                    <a:pt x="42839" y="198544"/>
                  </a:lnTo>
                  <a:lnTo>
                    <a:pt x="44032" y="196289"/>
                  </a:lnTo>
                  <a:lnTo>
                    <a:pt x="44032" y="191780"/>
                  </a:lnTo>
                  <a:lnTo>
                    <a:pt x="42839" y="190719"/>
                  </a:lnTo>
                  <a:lnTo>
                    <a:pt x="41645" y="190719"/>
                  </a:lnTo>
                  <a:lnTo>
                    <a:pt x="39391" y="189658"/>
                  </a:lnTo>
                  <a:lnTo>
                    <a:pt x="38197" y="189658"/>
                  </a:lnTo>
                  <a:lnTo>
                    <a:pt x="38197" y="188597"/>
                  </a:lnTo>
                  <a:lnTo>
                    <a:pt x="37003" y="186342"/>
                  </a:lnTo>
                  <a:lnTo>
                    <a:pt x="37003" y="185281"/>
                  </a:lnTo>
                  <a:lnTo>
                    <a:pt x="35942" y="184220"/>
                  </a:lnTo>
                  <a:lnTo>
                    <a:pt x="35942" y="181966"/>
                  </a:lnTo>
                  <a:lnTo>
                    <a:pt x="37003" y="179711"/>
                  </a:lnTo>
                  <a:lnTo>
                    <a:pt x="37003" y="178650"/>
                  </a:lnTo>
                  <a:lnTo>
                    <a:pt x="38197" y="176395"/>
                  </a:lnTo>
                  <a:lnTo>
                    <a:pt x="38197" y="174141"/>
                  </a:lnTo>
                  <a:lnTo>
                    <a:pt x="35942" y="171886"/>
                  </a:lnTo>
                  <a:lnTo>
                    <a:pt x="35942" y="170825"/>
                  </a:lnTo>
                  <a:lnTo>
                    <a:pt x="34748" y="166316"/>
                  </a:lnTo>
                  <a:lnTo>
                    <a:pt x="34748" y="165254"/>
                  </a:lnTo>
                  <a:lnTo>
                    <a:pt x="33555" y="164193"/>
                  </a:lnTo>
                  <a:lnTo>
                    <a:pt x="33555" y="161939"/>
                  </a:lnTo>
                  <a:lnTo>
                    <a:pt x="32494" y="160878"/>
                  </a:lnTo>
                  <a:lnTo>
                    <a:pt x="32494" y="149604"/>
                  </a:lnTo>
                  <a:lnTo>
                    <a:pt x="30239" y="147350"/>
                  </a:lnTo>
                  <a:lnTo>
                    <a:pt x="30239" y="145095"/>
                  </a:lnTo>
                  <a:lnTo>
                    <a:pt x="29046" y="141779"/>
                  </a:lnTo>
                  <a:cubicBezTo>
                    <a:pt x="22945" y="134352"/>
                    <a:pt x="19894" y="125466"/>
                    <a:pt x="21220" y="115917"/>
                  </a:cubicBezTo>
                  <a:lnTo>
                    <a:pt x="20160" y="112601"/>
                  </a:lnTo>
                  <a:lnTo>
                    <a:pt x="19098" y="107031"/>
                  </a:lnTo>
                  <a:lnTo>
                    <a:pt x="17905" y="104776"/>
                  </a:lnTo>
                  <a:lnTo>
                    <a:pt x="17905" y="100267"/>
                  </a:lnTo>
                  <a:lnTo>
                    <a:pt x="19098" y="99206"/>
                  </a:lnTo>
                  <a:lnTo>
                    <a:pt x="19098" y="92442"/>
                  </a:lnTo>
                  <a:lnTo>
                    <a:pt x="15783" y="85678"/>
                  </a:lnTo>
                  <a:lnTo>
                    <a:pt x="15783" y="75598"/>
                  </a:lnTo>
                  <a:lnTo>
                    <a:pt x="14589" y="74537"/>
                  </a:lnTo>
                  <a:lnTo>
                    <a:pt x="13395" y="71221"/>
                  </a:lnTo>
                  <a:lnTo>
                    <a:pt x="13395" y="67905"/>
                  </a:lnTo>
                  <a:lnTo>
                    <a:pt x="12334" y="66845"/>
                  </a:lnTo>
                  <a:lnTo>
                    <a:pt x="12334" y="65784"/>
                  </a:lnTo>
                  <a:lnTo>
                    <a:pt x="10080" y="64722"/>
                  </a:lnTo>
                  <a:lnTo>
                    <a:pt x="8886" y="63661"/>
                  </a:lnTo>
                  <a:lnTo>
                    <a:pt x="8886" y="61407"/>
                  </a:lnTo>
                  <a:lnTo>
                    <a:pt x="10080" y="60346"/>
                  </a:lnTo>
                  <a:lnTo>
                    <a:pt x="10080" y="58091"/>
                  </a:lnTo>
                  <a:lnTo>
                    <a:pt x="8886" y="57030"/>
                  </a:lnTo>
                  <a:lnTo>
                    <a:pt x="1061" y="57030"/>
                  </a:lnTo>
                  <a:lnTo>
                    <a:pt x="1061" y="53714"/>
                  </a:lnTo>
                  <a:lnTo>
                    <a:pt x="0" y="51460"/>
                  </a:lnTo>
                </a:path>
              </a:pathLst>
            </a:custGeom>
            <a:noFill/>
            <a:ln w="3315" cap="flat">
              <a:solidFill>
                <a:schemeClr val="bg1">
                  <a:lumMod val="65000"/>
                </a:schemeClr>
              </a:solidFill>
              <a:prstDash val="solid"/>
              <a:miter/>
            </a:ln>
          </p:spPr>
          <p:txBody>
            <a:bodyPr rtlCol="0" anchor="ctr"/>
            <a:lstStyle/>
            <a:p>
              <a:endParaRPr lang="en-FI" sz="816"/>
            </a:p>
          </p:txBody>
        </p:sp>
        <p:sp>
          <p:nvSpPr>
            <p:cNvPr id="999" name="Freeform: Shape 998">
              <a:extLst>
                <a:ext uri="{FF2B5EF4-FFF2-40B4-BE49-F238E27FC236}">
                  <a16:creationId xmlns:a16="http://schemas.microsoft.com/office/drawing/2014/main" id="{D1B2F05C-903D-8585-8F1D-9496BB1C78E3}"/>
                </a:ext>
              </a:extLst>
            </p:cNvPr>
            <p:cNvSpPr/>
            <p:nvPr/>
          </p:nvSpPr>
          <p:spPr>
            <a:xfrm>
              <a:off x="3288637" y="1273416"/>
              <a:ext cx="2244992" cy="1798434"/>
            </a:xfrm>
            <a:custGeom>
              <a:avLst/>
              <a:gdLst>
                <a:gd name="connsiteX0" fmla="*/ 717517 w 2244992"/>
                <a:gd name="connsiteY0" fmla="*/ 1211026 h 1798434"/>
                <a:gd name="connsiteX1" fmla="*/ 709692 w 2244992"/>
                <a:gd name="connsiteY1" fmla="*/ 1209965 h 1798434"/>
                <a:gd name="connsiteX2" fmla="*/ 708631 w 2244992"/>
                <a:gd name="connsiteY2" fmla="*/ 1208904 h 1798434"/>
                <a:gd name="connsiteX3" fmla="*/ 706376 w 2244992"/>
                <a:gd name="connsiteY3" fmla="*/ 1209965 h 1798434"/>
                <a:gd name="connsiteX4" fmla="*/ 705315 w 2244992"/>
                <a:gd name="connsiteY4" fmla="*/ 1211026 h 1798434"/>
                <a:gd name="connsiteX5" fmla="*/ 700806 w 2244992"/>
                <a:gd name="connsiteY5" fmla="*/ 1212087 h 1798434"/>
                <a:gd name="connsiteX6" fmla="*/ 691787 w 2244992"/>
                <a:gd name="connsiteY6" fmla="*/ 1212087 h 1798434"/>
                <a:gd name="connsiteX7" fmla="*/ 690594 w 2244992"/>
                <a:gd name="connsiteY7" fmla="*/ 1211026 h 1798434"/>
                <a:gd name="connsiteX8" fmla="*/ 690594 w 2244992"/>
                <a:gd name="connsiteY8" fmla="*/ 1209965 h 1798434"/>
                <a:gd name="connsiteX9" fmla="*/ 689532 w 2244992"/>
                <a:gd name="connsiteY9" fmla="*/ 1209965 h 1798434"/>
                <a:gd name="connsiteX10" fmla="*/ 689532 w 2244992"/>
                <a:gd name="connsiteY10" fmla="*/ 1207710 h 1798434"/>
                <a:gd name="connsiteX11" fmla="*/ 688471 w 2244992"/>
                <a:gd name="connsiteY11" fmla="*/ 1206649 h 1798434"/>
                <a:gd name="connsiteX12" fmla="*/ 688471 w 2244992"/>
                <a:gd name="connsiteY12" fmla="*/ 1205455 h 1798434"/>
                <a:gd name="connsiteX13" fmla="*/ 687278 w 2244992"/>
                <a:gd name="connsiteY13" fmla="*/ 1204394 h 1798434"/>
                <a:gd name="connsiteX14" fmla="*/ 686084 w 2244992"/>
                <a:gd name="connsiteY14" fmla="*/ 1202140 h 1798434"/>
                <a:gd name="connsiteX15" fmla="*/ 685023 w 2244992"/>
                <a:gd name="connsiteY15" fmla="*/ 1201079 h 1798434"/>
                <a:gd name="connsiteX16" fmla="*/ 683962 w 2244992"/>
                <a:gd name="connsiteY16" fmla="*/ 1197763 h 1798434"/>
                <a:gd name="connsiteX17" fmla="*/ 681707 w 2244992"/>
                <a:gd name="connsiteY17" fmla="*/ 1190999 h 1798434"/>
                <a:gd name="connsiteX18" fmla="*/ 677198 w 2244992"/>
                <a:gd name="connsiteY18" fmla="*/ 1184235 h 1798434"/>
                <a:gd name="connsiteX19" fmla="*/ 677198 w 2244992"/>
                <a:gd name="connsiteY19" fmla="*/ 1171900 h 1798434"/>
                <a:gd name="connsiteX20" fmla="*/ 676137 w 2244992"/>
                <a:gd name="connsiteY20" fmla="*/ 1168585 h 1798434"/>
                <a:gd name="connsiteX21" fmla="*/ 673882 w 2244992"/>
                <a:gd name="connsiteY21" fmla="*/ 1157311 h 1798434"/>
                <a:gd name="connsiteX22" fmla="*/ 672821 w 2244992"/>
                <a:gd name="connsiteY22" fmla="*/ 1151741 h 1798434"/>
                <a:gd name="connsiteX23" fmla="*/ 671628 w 2244992"/>
                <a:gd name="connsiteY23" fmla="*/ 1150680 h 1798434"/>
                <a:gd name="connsiteX24" fmla="*/ 671628 w 2244992"/>
                <a:gd name="connsiteY24" fmla="*/ 1149619 h 1798434"/>
                <a:gd name="connsiteX25" fmla="*/ 672821 w 2244992"/>
                <a:gd name="connsiteY25" fmla="*/ 1148558 h 1798434"/>
                <a:gd name="connsiteX26" fmla="*/ 676137 w 2244992"/>
                <a:gd name="connsiteY26" fmla="*/ 1141794 h 1798434"/>
                <a:gd name="connsiteX27" fmla="*/ 676137 w 2244992"/>
                <a:gd name="connsiteY27" fmla="*/ 1140733 h 1798434"/>
                <a:gd name="connsiteX28" fmla="*/ 677198 w 2244992"/>
                <a:gd name="connsiteY28" fmla="*/ 1139539 h 1798434"/>
                <a:gd name="connsiteX29" fmla="*/ 677198 w 2244992"/>
                <a:gd name="connsiteY29" fmla="*/ 1138478 h 1798434"/>
                <a:gd name="connsiteX30" fmla="*/ 678259 w 2244992"/>
                <a:gd name="connsiteY30" fmla="*/ 1137285 h 1798434"/>
                <a:gd name="connsiteX31" fmla="*/ 677198 w 2244992"/>
                <a:gd name="connsiteY31" fmla="*/ 1135030 h 1798434"/>
                <a:gd name="connsiteX32" fmla="*/ 677198 w 2244992"/>
                <a:gd name="connsiteY32" fmla="*/ 1133836 h 1798434"/>
                <a:gd name="connsiteX33" fmla="*/ 676137 w 2244992"/>
                <a:gd name="connsiteY33" fmla="*/ 1133836 h 1798434"/>
                <a:gd name="connsiteX34" fmla="*/ 674944 w 2244992"/>
                <a:gd name="connsiteY34" fmla="*/ 1132643 h 1798434"/>
                <a:gd name="connsiteX35" fmla="*/ 671628 w 2244992"/>
                <a:gd name="connsiteY35" fmla="*/ 1132643 h 1798434"/>
                <a:gd name="connsiteX36" fmla="*/ 669373 w 2244992"/>
                <a:gd name="connsiteY36" fmla="*/ 1130388 h 1798434"/>
                <a:gd name="connsiteX37" fmla="*/ 667118 w 2244992"/>
                <a:gd name="connsiteY37" fmla="*/ 1127072 h 1798434"/>
                <a:gd name="connsiteX38" fmla="*/ 665925 w 2244992"/>
                <a:gd name="connsiteY38" fmla="*/ 1123756 h 1798434"/>
                <a:gd name="connsiteX39" fmla="*/ 665925 w 2244992"/>
                <a:gd name="connsiteY39" fmla="*/ 1121502 h 1798434"/>
                <a:gd name="connsiteX40" fmla="*/ 664864 w 2244992"/>
                <a:gd name="connsiteY40" fmla="*/ 1120441 h 1798434"/>
                <a:gd name="connsiteX41" fmla="*/ 662609 w 2244992"/>
                <a:gd name="connsiteY41" fmla="*/ 1118186 h 1798434"/>
                <a:gd name="connsiteX42" fmla="*/ 660354 w 2244992"/>
                <a:gd name="connsiteY42" fmla="*/ 1113677 h 1798434"/>
                <a:gd name="connsiteX43" fmla="*/ 661415 w 2244992"/>
                <a:gd name="connsiteY43" fmla="*/ 1112483 h 1798434"/>
                <a:gd name="connsiteX44" fmla="*/ 661415 w 2244992"/>
                <a:gd name="connsiteY44" fmla="*/ 1110228 h 1798434"/>
                <a:gd name="connsiteX45" fmla="*/ 660354 w 2244992"/>
                <a:gd name="connsiteY45" fmla="*/ 1109168 h 1798434"/>
                <a:gd name="connsiteX46" fmla="*/ 660354 w 2244992"/>
                <a:gd name="connsiteY46" fmla="*/ 1107974 h 1798434"/>
                <a:gd name="connsiteX47" fmla="*/ 659161 w 2244992"/>
                <a:gd name="connsiteY47" fmla="*/ 1106913 h 1798434"/>
                <a:gd name="connsiteX48" fmla="*/ 641123 w 2244992"/>
                <a:gd name="connsiteY48" fmla="*/ 1083305 h 1798434"/>
                <a:gd name="connsiteX49" fmla="*/ 634359 w 2244992"/>
                <a:gd name="connsiteY49" fmla="*/ 1075480 h 1798434"/>
                <a:gd name="connsiteX50" fmla="*/ 632105 w 2244992"/>
                <a:gd name="connsiteY50" fmla="*/ 1073225 h 1798434"/>
                <a:gd name="connsiteX51" fmla="*/ 630911 w 2244992"/>
                <a:gd name="connsiteY51" fmla="*/ 1070971 h 1798434"/>
                <a:gd name="connsiteX52" fmla="*/ 629717 w 2244992"/>
                <a:gd name="connsiteY52" fmla="*/ 1069910 h 1798434"/>
                <a:gd name="connsiteX53" fmla="*/ 629717 w 2244992"/>
                <a:gd name="connsiteY53" fmla="*/ 1067655 h 1798434"/>
                <a:gd name="connsiteX54" fmla="*/ 630911 w 2244992"/>
                <a:gd name="connsiteY54" fmla="*/ 1066594 h 1798434"/>
                <a:gd name="connsiteX55" fmla="*/ 629717 w 2244992"/>
                <a:gd name="connsiteY55" fmla="*/ 1065400 h 1798434"/>
                <a:gd name="connsiteX56" fmla="*/ 628656 w 2244992"/>
                <a:gd name="connsiteY56" fmla="*/ 1064339 h 1798434"/>
                <a:gd name="connsiteX57" fmla="*/ 627595 w 2244992"/>
                <a:gd name="connsiteY57" fmla="*/ 1063146 h 1798434"/>
                <a:gd name="connsiteX58" fmla="*/ 626402 w 2244992"/>
                <a:gd name="connsiteY58" fmla="*/ 1060891 h 1798434"/>
                <a:gd name="connsiteX59" fmla="*/ 623086 w 2244992"/>
                <a:gd name="connsiteY59" fmla="*/ 1057575 h 1798434"/>
                <a:gd name="connsiteX60" fmla="*/ 623086 w 2244992"/>
                <a:gd name="connsiteY60" fmla="*/ 1056381 h 1798434"/>
                <a:gd name="connsiteX61" fmla="*/ 621892 w 2244992"/>
                <a:gd name="connsiteY61" fmla="*/ 1056381 h 1798434"/>
                <a:gd name="connsiteX62" fmla="*/ 620831 w 2244992"/>
                <a:gd name="connsiteY62" fmla="*/ 1055188 h 1798434"/>
                <a:gd name="connsiteX63" fmla="*/ 616322 w 2244992"/>
                <a:gd name="connsiteY63" fmla="*/ 1055188 h 1798434"/>
                <a:gd name="connsiteX64" fmla="*/ 615128 w 2244992"/>
                <a:gd name="connsiteY64" fmla="*/ 1054127 h 1798434"/>
                <a:gd name="connsiteX65" fmla="*/ 613935 w 2244992"/>
                <a:gd name="connsiteY65" fmla="*/ 1055188 h 1798434"/>
                <a:gd name="connsiteX66" fmla="*/ 612874 w 2244992"/>
                <a:gd name="connsiteY66" fmla="*/ 1055188 h 1798434"/>
                <a:gd name="connsiteX67" fmla="*/ 611812 w 2244992"/>
                <a:gd name="connsiteY67" fmla="*/ 1056381 h 1798434"/>
                <a:gd name="connsiteX68" fmla="*/ 609558 w 2244992"/>
                <a:gd name="connsiteY68" fmla="*/ 1056381 h 1798434"/>
                <a:gd name="connsiteX69" fmla="*/ 608497 w 2244992"/>
                <a:gd name="connsiteY69" fmla="*/ 1055188 h 1798434"/>
                <a:gd name="connsiteX70" fmla="*/ 608497 w 2244992"/>
                <a:gd name="connsiteY70" fmla="*/ 1052933 h 1798434"/>
                <a:gd name="connsiteX71" fmla="*/ 609558 w 2244992"/>
                <a:gd name="connsiteY71" fmla="*/ 1051740 h 1798434"/>
                <a:gd name="connsiteX72" fmla="*/ 609558 w 2244992"/>
                <a:gd name="connsiteY72" fmla="*/ 1049485 h 1798434"/>
                <a:gd name="connsiteX73" fmla="*/ 608497 w 2244992"/>
                <a:gd name="connsiteY73" fmla="*/ 1048291 h 1798434"/>
                <a:gd name="connsiteX74" fmla="*/ 605181 w 2244992"/>
                <a:gd name="connsiteY74" fmla="*/ 1048291 h 1798434"/>
                <a:gd name="connsiteX75" fmla="*/ 604120 w 2244992"/>
                <a:gd name="connsiteY75" fmla="*/ 1047230 h 1798434"/>
                <a:gd name="connsiteX76" fmla="*/ 601865 w 2244992"/>
                <a:gd name="connsiteY76" fmla="*/ 1046036 h 1798434"/>
                <a:gd name="connsiteX77" fmla="*/ 600804 w 2244992"/>
                <a:gd name="connsiteY77" fmla="*/ 1046036 h 1798434"/>
                <a:gd name="connsiteX78" fmla="*/ 599743 w 2244992"/>
                <a:gd name="connsiteY78" fmla="*/ 1044975 h 1798434"/>
                <a:gd name="connsiteX79" fmla="*/ 595234 w 2244992"/>
                <a:gd name="connsiteY79" fmla="*/ 1044975 h 1798434"/>
                <a:gd name="connsiteX80" fmla="*/ 590725 w 2244992"/>
                <a:gd name="connsiteY80" fmla="*/ 1047230 h 1798434"/>
                <a:gd name="connsiteX81" fmla="*/ 588470 w 2244992"/>
                <a:gd name="connsiteY81" fmla="*/ 1047230 h 1798434"/>
                <a:gd name="connsiteX82" fmla="*/ 587276 w 2244992"/>
                <a:gd name="connsiteY82" fmla="*/ 1046036 h 1798434"/>
                <a:gd name="connsiteX83" fmla="*/ 586083 w 2244992"/>
                <a:gd name="connsiteY83" fmla="*/ 1046036 h 1798434"/>
                <a:gd name="connsiteX84" fmla="*/ 577064 w 2244992"/>
                <a:gd name="connsiteY84" fmla="*/ 1048291 h 1798434"/>
                <a:gd name="connsiteX85" fmla="*/ 576003 w 2244992"/>
                <a:gd name="connsiteY85" fmla="*/ 1049485 h 1798434"/>
                <a:gd name="connsiteX86" fmla="*/ 570300 w 2244992"/>
                <a:gd name="connsiteY86" fmla="*/ 1049485 h 1798434"/>
                <a:gd name="connsiteX87" fmla="*/ 568045 w 2244992"/>
                <a:gd name="connsiteY87" fmla="*/ 1050679 h 1798434"/>
                <a:gd name="connsiteX88" fmla="*/ 565791 w 2244992"/>
                <a:gd name="connsiteY88" fmla="*/ 1050679 h 1798434"/>
                <a:gd name="connsiteX89" fmla="*/ 562475 w 2244992"/>
                <a:gd name="connsiteY89" fmla="*/ 1049485 h 1798434"/>
                <a:gd name="connsiteX90" fmla="*/ 560220 w 2244992"/>
                <a:gd name="connsiteY90" fmla="*/ 1048291 h 1798434"/>
                <a:gd name="connsiteX91" fmla="*/ 559027 w 2244992"/>
                <a:gd name="connsiteY91" fmla="*/ 1048291 h 1798434"/>
                <a:gd name="connsiteX92" fmla="*/ 556772 w 2244992"/>
                <a:gd name="connsiteY92" fmla="*/ 1047230 h 1798434"/>
                <a:gd name="connsiteX93" fmla="*/ 554517 w 2244992"/>
                <a:gd name="connsiteY93" fmla="*/ 1047230 h 1798434"/>
                <a:gd name="connsiteX94" fmla="*/ 552263 w 2244992"/>
                <a:gd name="connsiteY94" fmla="*/ 1046036 h 1798434"/>
                <a:gd name="connsiteX95" fmla="*/ 551202 w 2244992"/>
                <a:gd name="connsiteY95" fmla="*/ 1046036 h 1798434"/>
                <a:gd name="connsiteX96" fmla="*/ 547886 w 2244992"/>
                <a:gd name="connsiteY96" fmla="*/ 1043782 h 1798434"/>
                <a:gd name="connsiteX97" fmla="*/ 546692 w 2244992"/>
                <a:gd name="connsiteY97" fmla="*/ 1043782 h 1798434"/>
                <a:gd name="connsiteX98" fmla="*/ 542183 w 2244992"/>
                <a:gd name="connsiteY98" fmla="*/ 1042588 h 1798434"/>
                <a:gd name="connsiteX99" fmla="*/ 538867 w 2244992"/>
                <a:gd name="connsiteY99" fmla="*/ 1041527 h 1798434"/>
                <a:gd name="connsiteX100" fmla="*/ 537674 w 2244992"/>
                <a:gd name="connsiteY100" fmla="*/ 1041527 h 1798434"/>
                <a:gd name="connsiteX101" fmla="*/ 536612 w 2244992"/>
                <a:gd name="connsiteY101" fmla="*/ 1040334 h 1798434"/>
                <a:gd name="connsiteX102" fmla="*/ 534358 w 2244992"/>
                <a:gd name="connsiteY102" fmla="*/ 1040334 h 1798434"/>
                <a:gd name="connsiteX103" fmla="*/ 534358 w 2244992"/>
                <a:gd name="connsiteY103" fmla="*/ 1038079 h 1798434"/>
                <a:gd name="connsiteX104" fmla="*/ 533164 w 2244992"/>
                <a:gd name="connsiteY104" fmla="*/ 1036885 h 1798434"/>
                <a:gd name="connsiteX105" fmla="*/ 533164 w 2244992"/>
                <a:gd name="connsiteY105" fmla="*/ 1035824 h 1798434"/>
                <a:gd name="connsiteX106" fmla="*/ 532103 w 2244992"/>
                <a:gd name="connsiteY106" fmla="*/ 1035824 h 1798434"/>
                <a:gd name="connsiteX107" fmla="*/ 528655 w 2244992"/>
                <a:gd name="connsiteY107" fmla="*/ 1033569 h 1798434"/>
                <a:gd name="connsiteX108" fmla="*/ 527594 w 2244992"/>
                <a:gd name="connsiteY108" fmla="*/ 1031315 h 1798434"/>
                <a:gd name="connsiteX109" fmla="*/ 527594 w 2244992"/>
                <a:gd name="connsiteY109" fmla="*/ 1030121 h 1798434"/>
                <a:gd name="connsiteX110" fmla="*/ 526400 w 2244992"/>
                <a:gd name="connsiteY110" fmla="*/ 1029060 h 1798434"/>
                <a:gd name="connsiteX111" fmla="*/ 526400 w 2244992"/>
                <a:gd name="connsiteY111" fmla="*/ 1027866 h 1798434"/>
                <a:gd name="connsiteX112" fmla="*/ 528655 w 2244992"/>
                <a:gd name="connsiteY112" fmla="*/ 1021103 h 1798434"/>
                <a:gd name="connsiteX113" fmla="*/ 527594 w 2244992"/>
                <a:gd name="connsiteY113" fmla="*/ 1018848 h 1798434"/>
                <a:gd name="connsiteX114" fmla="*/ 527594 w 2244992"/>
                <a:gd name="connsiteY114" fmla="*/ 1008768 h 1798434"/>
                <a:gd name="connsiteX115" fmla="*/ 528655 w 2244992"/>
                <a:gd name="connsiteY115" fmla="*/ 1006513 h 1798434"/>
                <a:gd name="connsiteX116" fmla="*/ 528655 w 2244992"/>
                <a:gd name="connsiteY116" fmla="*/ 1005452 h 1798434"/>
                <a:gd name="connsiteX117" fmla="*/ 529716 w 2244992"/>
                <a:gd name="connsiteY117" fmla="*/ 1004259 h 1798434"/>
                <a:gd name="connsiteX118" fmla="*/ 530910 w 2244992"/>
                <a:gd name="connsiteY118" fmla="*/ 1004259 h 1798434"/>
                <a:gd name="connsiteX119" fmla="*/ 535419 w 2244992"/>
                <a:gd name="connsiteY119" fmla="*/ 994179 h 1798434"/>
                <a:gd name="connsiteX120" fmla="*/ 535419 w 2244992"/>
                <a:gd name="connsiteY120" fmla="*/ 991924 h 1798434"/>
                <a:gd name="connsiteX121" fmla="*/ 534225 w 2244992"/>
                <a:gd name="connsiteY121" fmla="*/ 989670 h 1798434"/>
                <a:gd name="connsiteX122" fmla="*/ 533031 w 2244992"/>
                <a:gd name="connsiteY122" fmla="*/ 987415 h 1798434"/>
                <a:gd name="connsiteX123" fmla="*/ 531971 w 2244992"/>
                <a:gd name="connsiteY123" fmla="*/ 986221 h 1798434"/>
                <a:gd name="connsiteX124" fmla="*/ 530777 w 2244992"/>
                <a:gd name="connsiteY124" fmla="*/ 982906 h 1798434"/>
                <a:gd name="connsiteX125" fmla="*/ 529583 w 2244992"/>
                <a:gd name="connsiteY125" fmla="*/ 981845 h 1798434"/>
                <a:gd name="connsiteX126" fmla="*/ 529583 w 2244992"/>
                <a:gd name="connsiteY126" fmla="*/ 980784 h 1798434"/>
                <a:gd name="connsiteX127" fmla="*/ 528522 w 2244992"/>
                <a:gd name="connsiteY127" fmla="*/ 980784 h 1798434"/>
                <a:gd name="connsiteX128" fmla="*/ 525074 w 2244992"/>
                <a:gd name="connsiteY128" fmla="*/ 978529 h 1798434"/>
                <a:gd name="connsiteX129" fmla="*/ 524013 w 2244992"/>
                <a:gd name="connsiteY129" fmla="*/ 977468 h 1798434"/>
                <a:gd name="connsiteX130" fmla="*/ 520697 w 2244992"/>
                <a:gd name="connsiteY130" fmla="*/ 972959 h 1798434"/>
                <a:gd name="connsiteX131" fmla="*/ 518443 w 2244992"/>
                <a:gd name="connsiteY131" fmla="*/ 971765 h 1798434"/>
                <a:gd name="connsiteX132" fmla="*/ 513933 w 2244992"/>
                <a:gd name="connsiteY132" fmla="*/ 967255 h 1798434"/>
                <a:gd name="connsiteX133" fmla="*/ 513933 w 2244992"/>
                <a:gd name="connsiteY133" fmla="*/ 966194 h 1798434"/>
                <a:gd name="connsiteX134" fmla="*/ 512872 w 2244992"/>
                <a:gd name="connsiteY134" fmla="*/ 965134 h 1798434"/>
                <a:gd name="connsiteX135" fmla="*/ 512872 w 2244992"/>
                <a:gd name="connsiteY135" fmla="*/ 963940 h 1798434"/>
                <a:gd name="connsiteX136" fmla="*/ 509424 w 2244992"/>
                <a:gd name="connsiteY136" fmla="*/ 957176 h 1798434"/>
                <a:gd name="connsiteX137" fmla="*/ 509424 w 2244992"/>
                <a:gd name="connsiteY137" fmla="*/ 954921 h 1798434"/>
                <a:gd name="connsiteX138" fmla="*/ 508363 w 2244992"/>
                <a:gd name="connsiteY138" fmla="*/ 953860 h 1798434"/>
                <a:gd name="connsiteX139" fmla="*/ 508363 w 2244992"/>
                <a:gd name="connsiteY139" fmla="*/ 952666 h 1798434"/>
                <a:gd name="connsiteX140" fmla="*/ 507302 w 2244992"/>
                <a:gd name="connsiteY140" fmla="*/ 952666 h 1798434"/>
                <a:gd name="connsiteX141" fmla="*/ 503986 w 2244992"/>
                <a:gd name="connsiteY141" fmla="*/ 951605 h 1798434"/>
                <a:gd name="connsiteX142" fmla="*/ 502792 w 2244992"/>
                <a:gd name="connsiteY142" fmla="*/ 950412 h 1798434"/>
                <a:gd name="connsiteX143" fmla="*/ 501599 w 2244992"/>
                <a:gd name="connsiteY143" fmla="*/ 949351 h 1798434"/>
                <a:gd name="connsiteX144" fmla="*/ 499344 w 2244992"/>
                <a:gd name="connsiteY144" fmla="*/ 947096 h 1798434"/>
                <a:gd name="connsiteX145" fmla="*/ 498150 w 2244992"/>
                <a:gd name="connsiteY145" fmla="*/ 945902 h 1798434"/>
                <a:gd name="connsiteX146" fmla="*/ 496957 w 2244992"/>
                <a:gd name="connsiteY146" fmla="*/ 944841 h 1798434"/>
                <a:gd name="connsiteX147" fmla="*/ 494702 w 2244992"/>
                <a:gd name="connsiteY147" fmla="*/ 941526 h 1798434"/>
                <a:gd name="connsiteX148" fmla="*/ 494702 w 2244992"/>
                <a:gd name="connsiteY148" fmla="*/ 933701 h 1798434"/>
                <a:gd name="connsiteX149" fmla="*/ 491386 w 2244992"/>
                <a:gd name="connsiteY149" fmla="*/ 930385 h 1798434"/>
                <a:gd name="connsiteX150" fmla="*/ 487938 w 2244992"/>
                <a:gd name="connsiteY150" fmla="*/ 928130 h 1798434"/>
                <a:gd name="connsiteX151" fmla="*/ 486877 w 2244992"/>
                <a:gd name="connsiteY151" fmla="*/ 926937 h 1798434"/>
                <a:gd name="connsiteX152" fmla="*/ 481307 w 2244992"/>
                <a:gd name="connsiteY152" fmla="*/ 926937 h 1798434"/>
                <a:gd name="connsiteX153" fmla="*/ 476797 w 2244992"/>
                <a:gd name="connsiteY153" fmla="*/ 924682 h 1798434"/>
                <a:gd name="connsiteX154" fmla="*/ 475736 w 2244992"/>
                <a:gd name="connsiteY154" fmla="*/ 924682 h 1798434"/>
                <a:gd name="connsiteX155" fmla="*/ 474543 w 2244992"/>
                <a:gd name="connsiteY155" fmla="*/ 923621 h 1798434"/>
                <a:gd name="connsiteX156" fmla="*/ 468840 w 2244992"/>
                <a:gd name="connsiteY156" fmla="*/ 919112 h 1798434"/>
                <a:gd name="connsiteX157" fmla="*/ 467779 w 2244992"/>
                <a:gd name="connsiteY157" fmla="*/ 917918 h 1798434"/>
                <a:gd name="connsiteX158" fmla="*/ 467779 w 2244992"/>
                <a:gd name="connsiteY158" fmla="*/ 916857 h 1798434"/>
                <a:gd name="connsiteX159" fmla="*/ 466717 w 2244992"/>
                <a:gd name="connsiteY159" fmla="*/ 916857 h 1798434"/>
                <a:gd name="connsiteX160" fmla="*/ 467779 w 2244992"/>
                <a:gd name="connsiteY160" fmla="*/ 914602 h 1798434"/>
                <a:gd name="connsiteX161" fmla="*/ 466717 w 2244992"/>
                <a:gd name="connsiteY161" fmla="*/ 914602 h 1798434"/>
                <a:gd name="connsiteX162" fmla="*/ 466717 w 2244992"/>
                <a:gd name="connsiteY162" fmla="*/ 912347 h 1798434"/>
                <a:gd name="connsiteX163" fmla="*/ 464463 w 2244992"/>
                <a:gd name="connsiteY163" fmla="*/ 912347 h 1798434"/>
                <a:gd name="connsiteX164" fmla="*/ 463402 w 2244992"/>
                <a:gd name="connsiteY164" fmla="*/ 911154 h 1798434"/>
                <a:gd name="connsiteX165" fmla="*/ 462208 w 2244992"/>
                <a:gd name="connsiteY165" fmla="*/ 911154 h 1798434"/>
                <a:gd name="connsiteX166" fmla="*/ 461015 w 2244992"/>
                <a:gd name="connsiteY166" fmla="*/ 908899 h 1798434"/>
                <a:gd name="connsiteX167" fmla="*/ 459954 w 2244992"/>
                <a:gd name="connsiteY167" fmla="*/ 908899 h 1798434"/>
                <a:gd name="connsiteX168" fmla="*/ 458892 w 2244992"/>
                <a:gd name="connsiteY168" fmla="*/ 910093 h 1798434"/>
                <a:gd name="connsiteX169" fmla="*/ 458892 w 2244992"/>
                <a:gd name="connsiteY169" fmla="*/ 911154 h 1798434"/>
                <a:gd name="connsiteX170" fmla="*/ 448680 w 2244992"/>
                <a:gd name="connsiteY170" fmla="*/ 911154 h 1798434"/>
                <a:gd name="connsiteX171" fmla="*/ 447619 w 2244992"/>
                <a:gd name="connsiteY171" fmla="*/ 910093 h 1798434"/>
                <a:gd name="connsiteX172" fmla="*/ 446425 w 2244992"/>
                <a:gd name="connsiteY172" fmla="*/ 910093 h 1798434"/>
                <a:gd name="connsiteX173" fmla="*/ 445232 w 2244992"/>
                <a:gd name="connsiteY173" fmla="*/ 908899 h 1798434"/>
                <a:gd name="connsiteX174" fmla="*/ 445232 w 2244992"/>
                <a:gd name="connsiteY174" fmla="*/ 907838 h 1798434"/>
                <a:gd name="connsiteX175" fmla="*/ 444171 w 2244992"/>
                <a:gd name="connsiteY175" fmla="*/ 907838 h 1798434"/>
                <a:gd name="connsiteX176" fmla="*/ 441916 w 2244992"/>
                <a:gd name="connsiteY176" fmla="*/ 908899 h 1798434"/>
                <a:gd name="connsiteX177" fmla="*/ 435152 w 2244992"/>
                <a:gd name="connsiteY177" fmla="*/ 908899 h 1798434"/>
                <a:gd name="connsiteX178" fmla="*/ 433958 w 2244992"/>
                <a:gd name="connsiteY178" fmla="*/ 907838 h 1798434"/>
                <a:gd name="connsiteX179" fmla="*/ 431704 w 2244992"/>
                <a:gd name="connsiteY179" fmla="*/ 906645 h 1798434"/>
                <a:gd name="connsiteX180" fmla="*/ 420430 w 2244992"/>
                <a:gd name="connsiteY180" fmla="*/ 898820 h 1798434"/>
                <a:gd name="connsiteX181" fmla="*/ 417115 w 2244992"/>
                <a:gd name="connsiteY181" fmla="*/ 898820 h 1798434"/>
                <a:gd name="connsiteX182" fmla="*/ 416054 w 2244992"/>
                <a:gd name="connsiteY182" fmla="*/ 897759 h 1798434"/>
                <a:gd name="connsiteX183" fmla="*/ 414993 w 2244992"/>
                <a:gd name="connsiteY183" fmla="*/ 897759 h 1798434"/>
                <a:gd name="connsiteX184" fmla="*/ 407168 w 2244992"/>
                <a:gd name="connsiteY184" fmla="*/ 887679 h 1798434"/>
                <a:gd name="connsiteX185" fmla="*/ 405974 w 2244992"/>
                <a:gd name="connsiteY185" fmla="*/ 887679 h 1798434"/>
                <a:gd name="connsiteX186" fmla="*/ 404780 w 2244992"/>
                <a:gd name="connsiteY186" fmla="*/ 886485 h 1798434"/>
                <a:gd name="connsiteX187" fmla="*/ 402526 w 2244992"/>
                <a:gd name="connsiteY187" fmla="*/ 886485 h 1798434"/>
                <a:gd name="connsiteX188" fmla="*/ 398016 w 2244992"/>
                <a:gd name="connsiteY188" fmla="*/ 879721 h 1798434"/>
                <a:gd name="connsiteX189" fmla="*/ 395762 w 2244992"/>
                <a:gd name="connsiteY189" fmla="*/ 878528 h 1798434"/>
                <a:gd name="connsiteX190" fmla="*/ 394701 w 2244992"/>
                <a:gd name="connsiteY190" fmla="*/ 877334 h 1798434"/>
                <a:gd name="connsiteX191" fmla="*/ 394701 w 2244992"/>
                <a:gd name="connsiteY191" fmla="*/ 876273 h 1798434"/>
                <a:gd name="connsiteX192" fmla="*/ 393507 w 2244992"/>
                <a:gd name="connsiteY192" fmla="*/ 875212 h 1798434"/>
                <a:gd name="connsiteX193" fmla="*/ 393507 w 2244992"/>
                <a:gd name="connsiteY193" fmla="*/ 872957 h 1798434"/>
                <a:gd name="connsiteX194" fmla="*/ 394701 w 2244992"/>
                <a:gd name="connsiteY194" fmla="*/ 871763 h 1798434"/>
                <a:gd name="connsiteX195" fmla="*/ 395762 w 2244992"/>
                <a:gd name="connsiteY195" fmla="*/ 870570 h 1798434"/>
                <a:gd name="connsiteX196" fmla="*/ 395762 w 2244992"/>
                <a:gd name="connsiteY196" fmla="*/ 869509 h 1798434"/>
                <a:gd name="connsiteX197" fmla="*/ 396823 w 2244992"/>
                <a:gd name="connsiteY197" fmla="*/ 868315 h 1798434"/>
                <a:gd name="connsiteX198" fmla="*/ 396823 w 2244992"/>
                <a:gd name="connsiteY198" fmla="*/ 867254 h 1798434"/>
                <a:gd name="connsiteX199" fmla="*/ 392313 w 2244992"/>
                <a:gd name="connsiteY199" fmla="*/ 857174 h 1798434"/>
                <a:gd name="connsiteX200" fmla="*/ 392313 w 2244992"/>
                <a:gd name="connsiteY200" fmla="*/ 854920 h 1798434"/>
                <a:gd name="connsiteX201" fmla="*/ 395762 w 2244992"/>
                <a:gd name="connsiteY201" fmla="*/ 851604 h 1798434"/>
                <a:gd name="connsiteX202" fmla="*/ 396823 w 2244992"/>
                <a:gd name="connsiteY202" fmla="*/ 851604 h 1798434"/>
                <a:gd name="connsiteX203" fmla="*/ 394568 w 2244992"/>
                <a:gd name="connsiteY203" fmla="*/ 842585 h 1798434"/>
                <a:gd name="connsiteX204" fmla="*/ 392313 w 2244992"/>
                <a:gd name="connsiteY204" fmla="*/ 835821 h 1798434"/>
                <a:gd name="connsiteX205" fmla="*/ 392313 w 2244992"/>
                <a:gd name="connsiteY205" fmla="*/ 834760 h 1798434"/>
                <a:gd name="connsiteX206" fmla="*/ 393507 w 2244992"/>
                <a:gd name="connsiteY206" fmla="*/ 833566 h 1798434"/>
                <a:gd name="connsiteX207" fmla="*/ 393507 w 2244992"/>
                <a:gd name="connsiteY207" fmla="*/ 832506 h 1798434"/>
                <a:gd name="connsiteX208" fmla="*/ 394701 w 2244992"/>
                <a:gd name="connsiteY208" fmla="*/ 831445 h 1798434"/>
                <a:gd name="connsiteX209" fmla="*/ 395762 w 2244992"/>
                <a:gd name="connsiteY209" fmla="*/ 831445 h 1798434"/>
                <a:gd name="connsiteX210" fmla="*/ 395762 w 2244992"/>
                <a:gd name="connsiteY210" fmla="*/ 826935 h 1798434"/>
                <a:gd name="connsiteX211" fmla="*/ 394701 w 2244992"/>
                <a:gd name="connsiteY211" fmla="*/ 825741 h 1798434"/>
                <a:gd name="connsiteX212" fmla="*/ 392446 w 2244992"/>
                <a:gd name="connsiteY212" fmla="*/ 821232 h 1798434"/>
                <a:gd name="connsiteX213" fmla="*/ 391385 w 2244992"/>
                <a:gd name="connsiteY213" fmla="*/ 820171 h 1798434"/>
                <a:gd name="connsiteX214" fmla="*/ 395894 w 2244992"/>
                <a:gd name="connsiteY214" fmla="*/ 804388 h 1798434"/>
                <a:gd name="connsiteX215" fmla="*/ 396955 w 2244992"/>
                <a:gd name="connsiteY215" fmla="*/ 803195 h 1798434"/>
                <a:gd name="connsiteX216" fmla="*/ 396955 w 2244992"/>
                <a:gd name="connsiteY216" fmla="*/ 802134 h 1798434"/>
                <a:gd name="connsiteX217" fmla="*/ 395894 w 2244992"/>
                <a:gd name="connsiteY217" fmla="*/ 801073 h 1798434"/>
                <a:gd name="connsiteX218" fmla="*/ 395894 w 2244992"/>
                <a:gd name="connsiteY218" fmla="*/ 800012 h 1798434"/>
                <a:gd name="connsiteX219" fmla="*/ 394833 w 2244992"/>
                <a:gd name="connsiteY219" fmla="*/ 797757 h 1798434"/>
                <a:gd name="connsiteX220" fmla="*/ 394833 w 2244992"/>
                <a:gd name="connsiteY220" fmla="*/ 796563 h 1798434"/>
                <a:gd name="connsiteX221" fmla="*/ 393640 w 2244992"/>
                <a:gd name="connsiteY221" fmla="*/ 794309 h 1798434"/>
                <a:gd name="connsiteX222" fmla="*/ 386876 w 2244992"/>
                <a:gd name="connsiteY222" fmla="*/ 780781 h 1798434"/>
                <a:gd name="connsiteX223" fmla="*/ 387937 w 2244992"/>
                <a:gd name="connsiteY223" fmla="*/ 780781 h 1798434"/>
                <a:gd name="connsiteX224" fmla="*/ 387937 w 2244992"/>
                <a:gd name="connsiteY224" fmla="*/ 777465 h 1798434"/>
                <a:gd name="connsiteX225" fmla="*/ 384488 w 2244992"/>
                <a:gd name="connsiteY225" fmla="*/ 777465 h 1798434"/>
                <a:gd name="connsiteX226" fmla="*/ 381173 w 2244992"/>
                <a:gd name="connsiteY226" fmla="*/ 775210 h 1798434"/>
                <a:gd name="connsiteX227" fmla="*/ 375602 w 2244992"/>
                <a:gd name="connsiteY227" fmla="*/ 772956 h 1798434"/>
                <a:gd name="connsiteX228" fmla="*/ 373348 w 2244992"/>
                <a:gd name="connsiteY228" fmla="*/ 772956 h 1798434"/>
                <a:gd name="connsiteX229" fmla="*/ 370032 w 2244992"/>
                <a:gd name="connsiteY229" fmla="*/ 774017 h 1798434"/>
                <a:gd name="connsiteX230" fmla="*/ 368838 w 2244992"/>
                <a:gd name="connsiteY230" fmla="*/ 775078 h 1798434"/>
                <a:gd name="connsiteX231" fmla="*/ 367777 w 2244992"/>
                <a:gd name="connsiteY231" fmla="*/ 775078 h 1798434"/>
                <a:gd name="connsiteX232" fmla="*/ 365523 w 2244992"/>
                <a:gd name="connsiteY232" fmla="*/ 776271 h 1798434"/>
                <a:gd name="connsiteX233" fmla="*/ 364329 w 2244992"/>
                <a:gd name="connsiteY233" fmla="*/ 777332 h 1798434"/>
                <a:gd name="connsiteX234" fmla="*/ 361013 w 2244992"/>
                <a:gd name="connsiteY234" fmla="*/ 777332 h 1798434"/>
                <a:gd name="connsiteX235" fmla="*/ 361013 w 2244992"/>
                <a:gd name="connsiteY235" fmla="*/ 778526 h 1798434"/>
                <a:gd name="connsiteX236" fmla="*/ 359952 w 2244992"/>
                <a:gd name="connsiteY236" fmla="*/ 778526 h 1798434"/>
                <a:gd name="connsiteX237" fmla="*/ 359952 w 2244992"/>
                <a:gd name="connsiteY237" fmla="*/ 779720 h 1798434"/>
                <a:gd name="connsiteX238" fmla="*/ 358891 w 2244992"/>
                <a:gd name="connsiteY238" fmla="*/ 779720 h 1798434"/>
                <a:gd name="connsiteX239" fmla="*/ 357697 w 2244992"/>
                <a:gd name="connsiteY239" fmla="*/ 780781 h 1798434"/>
                <a:gd name="connsiteX240" fmla="*/ 356504 w 2244992"/>
                <a:gd name="connsiteY240" fmla="*/ 781842 h 1798434"/>
                <a:gd name="connsiteX241" fmla="*/ 355443 w 2244992"/>
                <a:gd name="connsiteY241" fmla="*/ 781842 h 1798434"/>
                <a:gd name="connsiteX242" fmla="*/ 354382 w 2244992"/>
                <a:gd name="connsiteY242" fmla="*/ 783035 h 1798434"/>
                <a:gd name="connsiteX243" fmla="*/ 353188 w 2244992"/>
                <a:gd name="connsiteY243" fmla="*/ 783035 h 1798434"/>
                <a:gd name="connsiteX244" fmla="*/ 350933 w 2244992"/>
                <a:gd name="connsiteY244" fmla="*/ 781842 h 1798434"/>
                <a:gd name="connsiteX245" fmla="*/ 347485 w 2244992"/>
                <a:gd name="connsiteY245" fmla="*/ 781842 h 1798434"/>
                <a:gd name="connsiteX246" fmla="*/ 345230 w 2244992"/>
                <a:gd name="connsiteY246" fmla="*/ 780781 h 1798434"/>
                <a:gd name="connsiteX247" fmla="*/ 342976 w 2244992"/>
                <a:gd name="connsiteY247" fmla="*/ 779720 h 1798434"/>
                <a:gd name="connsiteX248" fmla="*/ 341782 w 2244992"/>
                <a:gd name="connsiteY248" fmla="*/ 778526 h 1798434"/>
                <a:gd name="connsiteX249" fmla="*/ 340588 w 2244992"/>
                <a:gd name="connsiteY249" fmla="*/ 777332 h 1798434"/>
                <a:gd name="connsiteX250" fmla="*/ 340588 w 2244992"/>
                <a:gd name="connsiteY250" fmla="*/ 776271 h 1798434"/>
                <a:gd name="connsiteX251" fmla="*/ 339527 w 2244992"/>
                <a:gd name="connsiteY251" fmla="*/ 774017 h 1798434"/>
                <a:gd name="connsiteX252" fmla="*/ 338466 w 2244992"/>
                <a:gd name="connsiteY252" fmla="*/ 769507 h 1798434"/>
                <a:gd name="connsiteX253" fmla="*/ 337273 w 2244992"/>
                <a:gd name="connsiteY253" fmla="*/ 768446 h 1798434"/>
                <a:gd name="connsiteX254" fmla="*/ 336079 w 2244992"/>
                <a:gd name="connsiteY254" fmla="*/ 766192 h 1798434"/>
                <a:gd name="connsiteX255" fmla="*/ 330509 w 2244992"/>
                <a:gd name="connsiteY255" fmla="*/ 753857 h 1798434"/>
                <a:gd name="connsiteX256" fmla="*/ 329315 w 2244992"/>
                <a:gd name="connsiteY256" fmla="*/ 752796 h 1798434"/>
                <a:gd name="connsiteX257" fmla="*/ 328121 w 2244992"/>
                <a:gd name="connsiteY257" fmla="*/ 751735 h 1798434"/>
                <a:gd name="connsiteX258" fmla="*/ 327060 w 2244992"/>
                <a:gd name="connsiteY258" fmla="*/ 750541 h 1798434"/>
                <a:gd name="connsiteX259" fmla="*/ 327060 w 2244992"/>
                <a:gd name="connsiteY259" fmla="*/ 748287 h 1798434"/>
                <a:gd name="connsiteX260" fmla="*/ 325999 w 2244992"/>
                <a:gd name="connsiteY260" fmla="*/ 747226 h 1798434"/>
                <a:gd name="connsiteX261" fmla="*/ 325999 w 2244992"/>
                <a:gd name="connsiteY261" fmla="*/ 743910 h 1798434"/>
                <a:gd name="connsiteX262" fmla="*/ 324806 w 2244992"/>
                <a:gd name="connsiteY262" fmla="*/ 740594 h 1798434"/>
                <a:gd name="connsiteX263" fmla="*/ 323745 w 2244992"/>
                <a:gd name="connsiteY263" fmla="*/ 739533 h 1798434"/>
                <a:gd name="connsiteX264" fmla="*/ 323745 w 2244992"/>
                <a:gd name="connsiteY264" fmla="*/ 736218 h 1798434"/>
                <a:gd name="connsiteX265" fmla="*/ 324806 w 2244992"/>
                <a:gd name="connsiteY265" fmla="*/ 735157 h 1798434"/>
                <a:gd name="connsiteX266" fmla="*/ 324806 w 2244992"/>
                <a:gd name="connsiteY266" fmla="*/ 732902 h 1798434"/>
                <a:gd name="connsiteX267" fmla="*/ 321490 w 2244992"/>
                <a:gd name="connsiteY267" fmla="*/ 727332 h 1798434"/>
                <a:gd name="connsiteX268" fmla="*/ 321490 w 2244992"/>
                <a:gd name="connsiteY268" fmla="*/ 720568 h 1798434"/>
                <a:gd name="connsiteX269" fmla="*/ 322684 w 2244992"/>
                <a:gd name="connsiteY269" fmla="*/ 719374 h 1798434"/>
                <a:gd name="connsiteX270" fmla="*/ 322684 w 2244992"/>
                <a:gd name="connsiteY270" fmla="*/ 718313 h 1798434"/>
                <a:gd name="connsiteX271" fmla="*/ 321490 w 2244992"/>
                <a:gd name="connsiteY271" fmla="*/ 717252 h 1798434"/>
                <a:gd name="connsiteX272" fmla="*/ 321490 w 2244992"/>
                <a:gd name="connsiteY272" fmla="*/ 716191 h 1798434"/>
                <a:gd name="connsiteX273" fmla="*/ 320296 w 2244992"/>
                <a:gd name="connsiteY273" fmla="*/ 715130 h 1798434"/>
                <a:gd name="connsiteX274" fmla="*/ 319235 w 2244992"/>
                <a:gd name="connsiteY274" fmla="*/ 712875 h 1798434"/>
                <a:gd name="connsiteX275" fmla="*/ 319235 w 2244992"/>
                <a:gd name="connsiteY275" fmla="*/ 711814 h 1798434"/>
                <a:gd name="connsiteX276" fmla="*/ 318174 w 2244992"/>
                <a:gd name="connsiteY276" fmla="*/ 711814 h 1798434"/>
                <a:gd name="connsiteX277" fmla="*/ 318174 w 2244992"/>
                <a:gd name="connsiteY277" fmla="*/ 710621 h 1798434"/>
                <a:gd name="connsiteX278" fmla="*/ 316981 w 2244992"/>
                <a:gd name="connsiteY278" fmla="*/ 709427 h 1798434"/>
                <a:gd name="connsiteX279" fmla="*/ 316981 w 2244992"/>
                <a:gd name="connsiteY279" fmla="*/ 708366 h 1798434"/>
                <a:gd name="connsiteX280" fmla="*/ 315920 w 2244992"/>
                <a:gd name="connsiteY280" fmla="*/ 707305 h 1798434"/>
                <a:gd name="connsiteX281" fmla="*/ 315920 w 2244992"/>
                <a:gd name="connsiteY281" fmla="*/ 703989 h 1798434"/>
                <a:gd name="connsiteX282" fmla="*/ 314859 w 2244992"/>
                <a:gd name="connsiteY282" fmla="*/ 702928 h 1798434"/>
                <a:gd name="connsiteX283" fmla="*/ 313665 w 2244992"/>
                <a:gd name="connsiteY283" fmla="*/ 701867 h 1798434"/>
                <a:gd name="connsiteX284" fmla="*/ 312471 w 2244992"/>
                <a:gd name="connsiteY284" fmla="*/ 700673 h 1798434"/>
                <a:gd name="connsiteX285" fmla="*/ 311410 w 2244992"/>
                <a:gd name="connsiteY285" fmla="*/ 700673 h 1798434"/>
                <a:gd name="connsiteX286" fmla="*/ 310349 w 2244992"/>
                <a:gd name="connsiteY286" fmla="*/ 699612 h 1798434"/>
                <a:gd name="connsiteX287" fmla="*/ 308095 w 2244992"/>
                <a:gd name="connsiteY287" fmla="*/ 697358 h 1798434"/>
                <a:gd name="connsiteX288" fmla="*/ 304779 w 2244992"/>
                <a:gd name="connsiteY288" fmla="*/ 697358 h 1798434"/>
                <a:gd name="connsiteX289" fmla="*/ 304779 w 2244992"/>
                <a:gd name="connsiteY289" fmla="*/ 696297 h 1798434"/>
                <a:gd name="connsiteX290" fmla="*/ 302524 w 2244992"/>
                <a:gd name="connsiteY290" fmla="*/ 695103 h 1798434"/>
                <a:gd name="connsiteX291" fmla="*/ 300270 w 2244992"/>
                <a:gd name="connsiteY291" fmla="*/ 693909 h 1798434"/>
                <a:gd name="connsiteX292" fmla="*/ 300270 w 2244992"/>
                <a:gd name="connsiteY292" fmla="*/ 692848 h 1798434"/>
                <a:gd name="connsiteX293" fmla="*/ 299209 w 2244992"/>
                <a:gd name="connsiteY293" fmla="*/ 691655 h 1798434"/>
                <a:gd name="connsiteX294" fmla="*/ 299209 w 2244992"/>
                <a:gd name="connsiteY294" fmla="*/ 690594 h 1798434"/>
                <a:gd name="connsiteX295" fmla="*/ 295893 w 2244992"/>
                <a:gd name="connsiteY295" fmla="*/ 687278 h 1798434"/>
                <a:gd name="connsiteX296" fmla="*/ 294832 w 2244992"/>
                <a:gd name="connsiteY296" fmla="*/ 687278 h 1798434"/>
                <a:gd name="connsiteX297" fmla="*/ 294832 w 2244992"/>
                <a:gd name="connsiteY297" fmla="*/ 686217 h 1798434"/>
                <a:gd name="connsiteX298" fmla="*/ 292577 w 2244992"/>
                <a:gd name="connsiteY298" fmla="*/ 686217 h 1798434"/>
                <a:gd name="connsiteX299" fmla="*/ 291516 w 2244992"/>
                <a:gd name="connsiteY299" fmla="*/ 683962 h 1798434"/>
                <a:gd name="connsiteX300" fmla="*/ 290455 w 2244992"/>
                <a:gd name="connsiteY300" fmla="*/ 682769 h 1798434"/>
                <a:gd name="connsiteX301" fmla="*/ 291516 w 2244992"/>
                <a:gd name="connsiteY301" fmla="*/ 680514 h 1798434"/>
                <a:gd name="connsiteX302" fmla="*/ 290455 w 2244992"/>
                <a:gd name="connsiteY302" fmla="*/ 678259 h 1798434"/>
                <a:gd name="connsiteX303" fmla="*/ 289261 w 2244992"/>
                <a:gd name="connsiteY303" fmla="*/ 677198 h 1798434"/>
                <a:gd name="connsiteX304" fmla="*/ 288200 w 2244992"/>
                <a:gd name="connsiteY304" fmla="*/ 677198 h 1798434"/>
                <a:gd name="connsiteX305" fmla="*/ 287139 w 2244992"/>
                <a:gd name="connsiteY305" fmla="*/ 676005 h 1798434"/>
                <a:gd name="connsiteX306" fmla="*/ 287139 w 2244992"/>
                <a:gd name="connsiteY306" fmla="*/ 674944 h 1798434"/>
                <a:gd name="connsiteX307" fmla="*/ 285946 w 2244992"/>
                <a:gd name="connsiteY307" fmla="*/ 673750 h 1798434"/>
                <a:gd name="connsiteX308" fmla="*/ 285946 w 2244992"/>
                <a:gd name="connsiteY308" fmla="*/ 672556 h 1798434"/>
                <a:gd name="connsiteX309" fmla="*/ 284752 w 2244992"/>
                <a:gd name="connsiteY309" fmla="*/ 671495 h 1798434"/>
                <a:gd name="connsiteX310" fmla="*/ 282497 w 2244992"/>
                <a:gd name="connsiteY310" fmla="*/ 670302 h 1798434"/>
                <a:gd name="connsiteX311" fmla="*/ 282497 w 2244992"/>
                <a:gd name="connsiteY311" fmla="*/ 669241 h 1798434"/>
                <a:gd name="connsiteX312" fmla="*/ 280243 w 2244992"/>
                <a:gd name="connsiteY312" fmla="*/ 666986 h 1798434"/>
                <a:gd name="connsiteX313" fmla="*/ 279182 w 2244992"/>
                <a:gd name="connsiteY313" fmla="*/ 666986 h 1798434"/>
                <a:gd name="connsiteX314" fmla="*/ 274672 w 2244992"/>
                <a:gd name="connsiteY314" fmla="*/ 661415 h 1798434"/>
                <a:gd name="connsiteX315" fmla="*/ 272418 w 2244992"/>
                <a:gd name="connsiteY315" fmla="*/ 661415 h 1798434"/>
                <a:gd name="connsiteX316" fmla="*/ 272418 w 2244992"/>
                <a:gd name="connsiteY316" fmla="*/ 660222 h 1798434"/>
                <a:gd name="connsiteX317" fmla="*/ 271357 w 2244992"/>
                <a:gd name="connsiteY317" fmla="*/ 659161 h 1798434"/>
                <a:gd name="connsiteX318" fmla="*/ 272418 w 2244992"/>
                <a:gd name="connsiteY318" fmla="*/ 656906 h 1798434"/>
                <a:gd name="connsiteX319" fmla="*/ 271357 w 2244992"/>
                <a:gd name="connsiteY319" fmla="*/ 655845 h 1798434"/>
                <a:gd name="connsiteX320" fmla="*/ 271357 w 2244992"/>
                <a:gd name="connsiteY320" fmla="*/ 654784 h 1798434"/>
                <a:gd name="connsiteX321" fmla="*/ 272418 w 2244992"/>
                <a:gd name="connsiteY321" fmla="*/ 653723 h 1798434"/>
                <a:gd name="connsiteX322" fmla="*/ 271357 w 2244992"/>
                <a:gd name="connsiteY322" fmla="*/ 652662 h 1798434"/>
                <a:gd name="connsiteX323" fmla="*/ 271357 w 2244992"/>
                <a:gd name="connsiteY323" fmla="*/ 651601 h 1798434"/>
                <a:gd name="connsiteX324" fmla="*/ 270296 w 2244992"/>
                <a:gd name="connsiteY324" fmla="*/ 650540 h 1798434"/>
                <a:gd name="connsiteX325" fmla="*/ 268041 w 2244992"/>
                <a:gd name="connsiteY325" fmla="*/ 649346 h 1798434"/>
                <a:gd name="connsiteX326" fmla="*/ 266980 w 2244992"/>
                <a:gd name="connsiteY326" fmla="*/ 649346 h 1798434"/>
                <a:gd name="connsiteX327" fmla="*/ 266980 w 2244992"/>
                <a:gd name="connsiteY327" fmla="*/ 642582 h 1798434"/>
                <a:gd name="connsiteX328" fmla="*/ 265786 w 2244992"/>
                <a:gd name="connsiteY328" fmla="*/ 641521 h 1798434"/>
                <a:gd name="connsiteX329" fmla="*/ 265786 w 2244992"/>
                <a:gd name="connsiteY329" fmla="*/ 640460 h 1798434"/>
                <a:gd name="connsiteX330" fmla="*/ 263532 w 2244992"/>
                <a:gd name="connsiteY330" fmla="*/ 639399 h 1798434"/>
                <a:gd name="connsiteX331" fmla="*/ 262471 w 2244992"/>
                <a:gd name="connsiteY331" fmla="*/ 638338 h 1798434"/>
                <a:gd name="connsiteX332" fmla="*/ 261277 w 2244992"/>
                <a:gd name="connsiteY332" fmla="*/ 637277 h 1798434"/>
                <a:gd name="connsiteX333" fmla="*/ 256768 w 2244992"/>
                <a:gd name="connsiteY333" fmla="*/ 632768 h 1798434"/>
                <a:gd name="connsiteX334" fmla="*/ 255707 w 2244992"/>
                <a:gd name="connsiteY334" fmla="*/ 632768 h 1798434"/>
                <a:gd name="connsiteX335" fmla="*/ 255707 w 2244992"/>
                <a:gd name="connsiteY335" fmla="*/ 631707 h 1798434"/>
                <a:gd name="connsiteX336" fmla="*/ 253452 w 2244992"/>
                <a:gd name="connsiteY336" fmla="*/ 631707 h 1798434"/>
                <a:gd name="connsiteX337" fmla="*/ 252258 w 2244992"/>
                <a:gd name="connsiteY337" fmla="*/ 630513 h 1798434"/>
                <a:gd name="connsiteX338" fmla="*/ 251197 w 2244992"/>
                <a:gd name="connsiteY338" fmla="*/ 630513 h 1798434"/>
                <a:gd name="connsiteX339" fmla="*/ 248942 w 2244992"/>
                <a:gd name="connsiteY339" fmla="*/ 628258 h 1798434"/>
                <a:gd name="connsiteX340" fmla="*/ 247881 w 2244992"/>
                <a:gd name="connsiteY340" fmla="*/ 628258 h 1798434"/>
                <a:gd name="connsiteX341" fmla="*/ 245627 w 2244992"/>
                <a:gd name="connsiteY341" fmla="*/ 626004 h 1798434"/>
                <a:gd name="connsiteX342" fmla="*/ 242311 w 2244992"/>
                <a:gd name="connsiteY342" fmla="*/ 623749 h 1798434"/>
                <a:gd name="connsiteX343" fmla="*/ 241117 w 2244992"/>
                <a:gd name="connsiteY343" fmla="*/ 622688 h 1798434"/>
                <a:gd name="connsiteX344" fmla="*/ 241117 w 2244992"/>
                <a:gd name="connsiteY344" fmla="*/ 612608 h 1798434"/>
                <a:gd name="connsiteX345" fmla="*/ 240056 w 2244992"/>
                <a:gd name="connsiteY345" fmla="*/ 611415 h 1798434"/>
                <a:gd name="connsiteX346" fmla="*/ 231038 w 2244992"/>
                <a:gd name="connsiteY346" fmla="*/ 602396 h 1798434"/>
                <a:gd name="connsiteX347" fmla="*/ 231038 w 2244992"/>
                <a:gd name="connsiteY347" fmla="*/ 601202 h 1798434"/>
                <a:gd name="connsiteX348" fmla="*/ 228783 w 2244992"/>
                <a:gd name="connsiteY348" fmla="*/ 598948 h 1798434"/>
                <a:gd name="connsiteX349" fmla="*/ 228783 w 2244992"/>
                <a:gd name="connsiteY349" fmla="*/ 597887 h 1798434"/>
                <a:gd name="connsiteX350" fmla="*/ 226528 w 2244992"/>
                <a:gd name="connsiteY350" fmla="*/ 595632 h 1798434"/>
                <a:gd name="connsiteX351" fmla="*/ 222019 w 2244992"/>
                <a:gd name="connsiteY351" fmla="*/ 595632 h 1798434"/>
                <a:gd name="connsiteX352" fmla="*/ 220825 w 2244992"/>
                <a:gd name="connsiteY352" fmla="*/ 594571 h 1798434"/>
                <a:gd name="connsiteX353" fmla="*/ 218571 w 2244992"/>
                <a:gd name="connsiteY353" fmla="*/ 595632 h 1798434"/>
                <a:gd name="connsiteX354" fmla="*/ 217377 w 2244992"/>
                <a:gd name="connsiteY354" fmla="*/ 595632 h 1798434"/>
                <a:gd name="connsiteX355" fmla="*/ 217377 w 2244992"/>
                <a:gd name="connsiteY355" fmla="*/ 593377 h 1798434"/>
                <a:gd name="connsiteX356" fmla="*/ 218571 w 2244992"/>
                <a:gd name="connsiteY356" fmla="*/ 593377 h 1798434"/>
                <a:gd name="connsiteX357" fmla="*/ 219632 w 2244992"/>
                <a:gd name="connsiteY357" fmla="*/ 592184 h 1798434"/>
                <a:gd name="connsiteX358" fmla="*/ 219632 w 2244992"/>
                <a:gd name="connsiteY358" fmla="*/ 589929 h 1798434"/>
                <a:gd name="connsiteX359" fmla="*/ 214061 w 2244992"/>
                <a:gd name="connsiteY359" fmla="*/ 584359 h 1798434"/>
                <a:gd name="connsiteX360" fmla="*/ 212868 w 2244992"/>
                <a:gd name="connsiteY360" fmla="*/ 583165 h 1798434"/>
                <a:gd name="connsiteX361" fmla="*/ 211807 w 2244992"/>
                <a:gd name="connsiteY361" fmla="*/ 583165 h 1798434"/>
                <a:gd name="connsiteX362" fmla="*/ 211807 w 2244992"/>
                <a:gd name="connsiteY362" fmla="*/ 582104 h 1798434"/>
                <a:gd name="connsiteX363" fmla="*/ 210746 w 2244992"/>
                <a:gd name="connsiteY363" fmla="*/ 580910 h 1798434"/>
                <a:gd name="connsiteX364" fmla="*/ 210746 w 2244992"/>
                <a:gd name="connsiteY364" fmla="*/ 579849 h 1798434"/>
                <a:gd name="connsiteX365" fmla="*/ 209552 w 2244992"/>
                <a:gd name="connsiteY365" fmla="*/ 579849 h 1798434"/>
                <a:gd name="connsiteX366" fmla="*/ 207297 w 2244992"/>
                <a:gd name="connsiteY366" fmla="*/ 577595 h 1798434"/>
                <a:gd name="connsiteX367" fmla="*/ 207297 w 2244992"/>
                <a:gd name="connsiteY367" fmla="*/ 576401 h 1798434"/>
                <a:gd name="connsiteX368" fmla="*/ 206236 w 2244992"/>
                <a:gd name="connsiteY368" fmla="*/ 576401 h 1798434"/>
                <a:gd name="connsiteX369" fmla="*/ 206236 w 2244992"/>
                <a:gd name="connsiteY369" fmla="*/ 574146 h 1798434"/>
                <a:gd name="connsiteX370" fmla="*/ 205043 w 2244992"/>
                <a:gd name="connsiteY370" fmla="*/ 574146 h 1798434"/>
                <a:gd name="connsiteX371" fmla="*/ 202788 w 2244992"/>
                <a:gd name="connsiteY371" fmla="*/ 571892 h 1798434"/>
                <a:gd name="connsiteX372" fmla="*/ 201594 w 2244992"/>
                <a:gd name="connsiteY372" fmla="*/ 571892 h 1798434"/>
                <a:gd name="connsiteX373" fmla="*/ 200401 w 2244992"/>
                <a:gd name="connsiteY373" fmla="*/ 572953 h 1798434"/>
                <a:gd name="connsiteX374" fmla="*/ 200401 w 2244992"/>
                <a:gd name="connsiteY374" fmla="*/ 575207 h 1798434"/>
                <a:gd name="connsiteX375" fmla="*/ 199340 w 2244992"/>
                <a:gd name="connsiteY375" fmla="*/ 577462 h 1798434"/>
                <a:gd name="connsiteX376" fmla="*/ 198279 w 2244992"/>
                <a:gd name="connsiteY376" fmla="*/ 578523 h 1798434"/>
                <a:gd name="connsiteX377" fmla="*/ 196024 w 2244992"/>
                <a:gd name="connsiteY377" fmla="*/ 579584 h 1798434"/>
                <a:gd name="connsiteX378" fmla="*/ 194963 w 2244992"/>
                <a:gd name="connsiteY378" fmla="*/ 579584 h 1798434"/>
                <a:gd name="connsiteX379" fmla="*/ 194963 w 2244992"/>
                <a:gd name="connsiteY379" fmla="*/ 578523 h 1798434"/>
                <a:gd name="connsiteX380" fmla="*/ 193769 w 2244992"/>
                <a:gd name="connsiteY380" fmla="*/ 577462 h 1798434"/>
                <a:gd name="connsiteX381" fmla="*/ 189260 w 2244992"/>
                <a:gd name="connsiteY381" fmla="*/ 577462 h 1798434"/>
                <a:gd name="connsiteX382" fmla="*/ 188066 w 2244992"/>
                <a:gd name="connsiteY382" fmla="*/ 578523 h 1798434"/>
                <a:gd name="connsiteX383" fmla="*/ 185812 w 2244992"/>
                <a:gd name="connsiteY383" fmla="*/ 578523 h 1798434"/>
                <a:gd name="connsiteX384" fmla="*/ 183557 w 2244992"/>
                <a:gd name="connsiteY384" fmla="*/ 576268 h 1798434"/>
                <a:gd name="connsiteX385" fmla="*/ 183557 w 2244992"/>
                <a:gd name="connsiteY385" fmla="*/ 575207 h 1798434"/>
                <a:gd name="connsiteX386" fmla="*/ 184618 w 2244992"/>
                <a:gd name="connsiteY386" fmla="*/ 572953 h 1798434"/>
                <a:gd name="connsiteX387" fmla="*/ 183557 w 2244992"/>
                <a:gd name="connsiteY387" fmla="*/ 571892 h 1798434"/>
                <a:gd name="connsiteX388" fmla="*/ 183557 w 2244992"/>
                <a:gd name="connsiteY388" fmla="*/ 570698 h 1798434"/>
                <a:gd name="connsiteX389" fmla="*/ 173477 w 2244992"/>
                <a:gd name="connsiteY389" fmla="*/ 568443 h 1798434"/>
                <a:gd name="connsiteX390" fmla="*/ 171222 w 2244992"/>
                <a:gd name="connsiteY390" fmla="*/ 568443 h 1798434"/>
                <a:gd name="connsiteX391" fmla="*/ 168968 w 2244992"/>
                <a:gd name="connsiteY391" fmla="*/ 567382 h 1798434"/>
                <a:gd name="connsiteX392" fmla="*/ 165652 w 2244992"/>
                <a:gd name="connsiteY392" fmla="*/ 568443 h 1798434"/>
                <a:gd name="connsiteX393" fmla="*/ 163398 w 2244992"/>
                <a:gd name="connsiteY393" fmla="*/ 568443 h 1798434"/>
                <a:gd name="connsiteX394" fmla="*/ 161143 w 2244992"/>
                <a:gd name="connsiteY394" fmla="*/ 570698 h 1798434"/>
                <a:gd name="connsiteX395" fmla="*/ 159949 w 2244992"/>
                <a:gd name="connsiteY395" fmla="*/ 572953 h 1798434"/>
                <a:gd name="connsiteX396" fmla="*/ 156634 w 2244992"/>
                <a:gd name="connsiteY396" fmla="*/ 576268 h 1798434"/>
                <a:gd name="connsiteX397" fmla="*/ 152124 w 2244992"/>
                <a:gd name="connsiteY397" fmla="*/ 576268 h 1798434"/>
                <a:gd name="connsiteX398" fmla="*/ 145360 w 2244992"/>
                <a:gd name="connsiteY398" fmla="*/ 572953 h 1798434"/>
                <a:gd name="connsiteX399" fmla="*/ 143105 w 2244992"/>
                <a:gd name="connsiteY399" fmla="*/ 570698 h 1798434"/>
                <a:gd name="connsiteX400" fmla="*/ 143105 w 2244992"/>
                <a:gd name="connsiteY400" fmla="*/ 569637 h 1798434"/>
                <a:gd name="connsiteX401" fmla="*/ 144166 w 2244992"/>
                <a:gd name="connsiteY401" fmla="*/ 568443 h 1798434"/>
                <a:gd name="connsiteX402" fmla="*/ 149869 w 2244992"/>
                <a:gd name="connsiteY402" fmla="*/ 568443 h 1798434"/>
                <a:gd name="connsiteX403" fmla="*/ 152124 w 2244992"/>
                <a:gd name="connsiteY403" fmla="*/ 567382 h 1798434"/>
                <a:gd name="connsiteX404" fmla="*/ 153318 w 2244992"/>
                <a:gd name="connsiteY404" fmla="*/ 566321 h 1798434"/>
                <a:gd name="connsiteX405" fmla="*/ 154511 w 2244992"/>
                <a:gd name="connsiteY405" fmla="*/ 566321 h 1798434"/>
                <a:gd name="connsiteX406" fmla="*/ 155573 w 2244992"/>
                <a:gd name="connsiteY406" fmla="*/ 565128 h 1798434"/>
                <a:gd name="connsiteX407" fmla="*/ 156634 w 2244992"/>
                <a:gd name="connsiteY407" fmla="*/ 565128 h 1798434"/>
                <a:gd name="connsiteX408" fmla="*/ 157827 w 2244992"/>
                <a:gd name="connsiteY408" fmla="*/ 564067 h 1798434"/>
                <a:gd name="connsiteX409" fmla="*/ 156634 w 2244992"/>
                <a:gd name="connsiteY409" fmla="*/ 563006 h 1798434"/>
                <a:gd name="connsiteX410" fmla="*/ 153318 w 2244992"/>
                <a:gd name="connsiteY410" fmla="*/ 553987 h 1798434"/>
                <a:gd name="connsiteX411" fmla="*/ 152124 w 2244992"/>
                <a:gd name="connsiteY411" fmla="*/ 551732 h 1798434"/>
                <a:gd name="connsiteX412" fmla="*/ 152124 w 2244992"/>
                <a:gd name="connsiteY412" fmla="*/ 548417 h 1798434"/>
                <a:gd name="connsiteX413" fmla="*/ 146554 w 2244992"/>
                <a:gd name="connsiteY413" fmla="*/ 534889 h 1798434"/>
                <a:gd name="connsiteX414" fmla="*/ 145360 w 2244992"/>
                <a:gd name="connsiteY414" fmla="*/ 534889 h 1798434"/>
                <a:gd name="connsiteX415" fmla="*/ 143105 w 2244992"/>
                <a:gd name="connsiteY415" fmla="*/ 533695 h 1798434"/>
                <a:gd name="connsiteX416" fmla="*/ 142044 w 2244992"/>
                <a:gd name="connsiteY416" fmla="*/ 532634 h 1798434"/>
                <a:gd name="connsiteX417" fmla="*/ 140851 w 2244992"/>
                <a:gd name="connsiteY417" fmla="*/ 531573 h 1798434"/>
                <a:gd name="connsiteX418" fmla="*/ 138596 w 2244992"/>
                <a:gd name="connsiteY418" fmla="*/ 530379 h 1798434"/>
                <a:gd name="connsiteX419" fmla="*/ 137403 w 2244992"/>
                <a:gd name="connsiteY419" fmla="*/ 530379 h 1798434"/>
                <a:gd name="connsiteX420" fmla="*/ 135148 w 2244992"/>
                <a:gd name="connsiteY420" fmla="*/ 529318 h 1798434"/>
                <a:gd name="connsiteX421" fmla="*/ 134087 w 2244992"/>
                <a:gd name="connsiteY421" fmla="*/ 528257 h 1798434"/>
                <a:gd name="connsiteX422" fmla="*/ 134087 w 2244992"/>
                <a:gd name="connsiteY422" fmla="*/ 523748 h 1798434"/>
                <a:gd name="connsiteX423" fmla="*/ 132893 w 2244992"/>
                <a:gd name="connsiteY423" fmla="*/ 520432 h 1798434"/>
                <a:gd name="connsiteX424" fmla="*/ 132893 w 2244992"/>
                <a:gd name="connsiteY424" fmla="*/ 509159 h 1798434"/>
                <a:gd name="connsiteX425" fmla="*/ 134087 w 2244992"/>
                <a:gd name="connsiteY425" fmla="*/ 507965 h 1798434"/>
                <a:gd name="connsiteX426" fmla="*/ 136341 w 2244992"/>
                <a:gd name="connsiteY426" fmla="*/ 507965 h 1798434"/>
                <a:gd name="connsiteX427" fmla="*/ 137535 w 2244992"/>
                <a:gd name="connsiteY427" fmla="*/ 506904 h 1798434"/>
                <a:gd name="connsiteX428" fmla="*/ 138729 w 2244992"/>
                <a:gd name="connsiteY428" fmla="*/ 504649 h 1798434"/>
                <a:gd name="connsiteX429" fmla="*/ 142044 w 2244992"/>
                <a:gd name="connsiteY429" fmla="*/ 502395 h 1798434"/>
                <a:gd name="connsiteX430" fmla="*/ 144299 w 2244992"/>
                <a:gd name="connsiteY430" fmla="*/ 501334 h 1798434"/>
                <a:gd name="connsiteX431" fmla="*/ 146554 w 2244992"/>
                <a:gd name="connsiteY431" fmla="*/ 501334 h 1798434"/>
                <a:gd name="connsiteX432" fmla="*/ 154379 w 2244992"/>
                <a:gd name="connsiteY432" fmla="*/ 504649 h 1798434"/>
                <a:gd name="connsiteX433" fmla="*/ 156634 w 2244992"/>
                <a:gd name="connsiteY433" fmla="*/ 504649 h 1798434"/>
                <a:gd name="connsiteX434" fmla="*/ 157827 w 2244992"/>
                <a:gd name="connsiteY434" fmla="*/ 503588 h 1798434"/>
                <a:gd name="connsiteX435" fmla="*/ 157827 w 2244992"/>
                <a:gd name="connsiteY435" fmla="*/ 502395 h 1798434"/>
                <a:gd name="connsiteX436" fmla="*/ 158888 w 2244992"/>
                <a:gd name="connsiteY436" fmla="*/ 500140 h 1798434"/>
                <a:gd name="connsiteX437" fmla="*/ 158888 w 2244992"/>
                <a:gd name="connsiteY437" fmla="*/ 496824 h 1798434"/>
                <a:gd name="connsiteX438" fmla="*/ 159949 w 2244992"/>
                <a:gd name="connsiteY438" fmla="*/ 496824 h 1798434"/>
                <a:gd name="connsiteX439" fmla="*/ 159949 w 2244992"/>
                <a:gd name="connsiteY439" fmla="*/ 495631 h 1798434"/>
                <a:gd name="connsiteX440" fmla="*/ 166713 w 2244992"/>
                <a:gd name="connsiteY440" fmla="*/ 488867 h 1798434"/>
                <a:gd name="connsiteX441" fmla="*/ 167774 w 2244992"/>
                <a:gd name="connsiteY441" fmla="*/ 485551 h 1798434"/>
                <a:gd name="connsiteX442" fmla="*/ 168968 w 2244992"/>
                <a:gd name="connsiteY442" fmla="*/ 484490 h 1798434"/>
                <a:gd name="connsiteX443" fmla="*/ 170161 w 2244992"/>
                <a:gd name="connsiteY443" fmla="*/ 481174 h 1798434"/>
                <a:gd name="connsiteX444" fmla="*/ 171222 w 2244992"/>
                <a:gd name="connsiteY444" fmla="*/ 478919 h 1798434"/>
                <a:gd name="connsiteX445" fmla="*/ 171222 w 2244992"/>
                <a:gd name="connsiteY445" fmla="*/ 467646 h 1798434"/>
                <a:gd name="connsiteX446" fmla="*/ 168968 w 2244992"/>
                <a:gd name="connsiteY446" fmla="*/ 463137 h 1798434"/>
                <a:gd name="connsiteX447" fmla="*/ 167774 w 2244992"/>
                <a:gd name="connsiteY447" fmla="*/ 459821 h 1798434"/>
                <a:gd name="connsiteX448" fmla="*/ 164459 w 2244992"/>
                <a:gd name="connsiteY448" fmla="*/ 454251 h 1798434"/>
                <a:gd name="connsiteX449" fmla="*/ 163398 w 2244992"/>
                <a:gd name="connsiteY449" fmla="*/ 451996 h 1798434"/>
                <a:gd name="connsiteX450" fmla="*/ 161143 w 2244992"/>
                <a:gd name="connsiteY450" fmla="*/ 448680 h 1798434"/>
                <a:gd name="connsiteX451" fmla="*/ 159949 w 2244992"/>
                <a:gd name="connsiteY451" fmla="*/ 447619 h 1798434"/>
                <a:gd name="connsiteX452" fmla="*/ 158888 w 2244992"/>
                <a:gd name="connsiteY452" fmla="*/ 445365 h 1798434"/>
                <a:gd name="connsiteX453" fmla="*/ 158888 w 2244992"/>
                <a:gd name="connsiteY453" fmla="*/ 443110 h 1798434"/>
                <a:gd name="connsiteX454" fmla="*/ 157827 w 2244992"/>
                <a:gd name="connsiteY454" fmla="*/ 442049 h 1798434"/>
                <a:gd name="connsiteX455" fmla="*/ 157827 w 2244992"/>
                <a:gd name="connsiteY455" fmla="*/ 440855 h 1798434"/>
                <a:gd name="connsiteX456" fmla="*/ 156634 w 2244992"/>
                <a:gd name="connsiteY456" fmla="*/ 439794 h 1798434"/>
                <a:gd name="connsiteX457" fmla="*/ 151063 w 2244992"/>
                <a:gd name="connsiteY457" fmla="*/ 439794 h 1798434"/>
                <a:gd name="connsiteX458" fmla="*/ 150002 w 2244992"/>
                <a:gd name="connsiteY458" fmla="*/ 438733 h 1798434"/>
                <a:gd name="connsiteX459" fmla="*/ 146686 w 2244992"/>
                <a:gd name="connsiteY459" fmla="*/ 434224 h 1798434"/>
                <a:gd name="connsiteX460" fmla="*/ 145493 w 2244992"/>
                <a:gd name="connsiteY460" fmla="*/ 433163 h 1798434"/>
                <a:gd name="connsiteX461" fmla="*/ 143238 w 2244992"/>
                <a:gd name="connsiteY461" fmla="*/ 433163 h 1798434"/>
                <a:gd name="connsiteX462" fmla="*/ 137668 w 2244992"/>
                <a:gd name="connsiteY462" fmla="*/ 427592 h 1798434"/>
                <a:gd name="connsiteX463" fmla="*/ 137668 w 2244992"/>
                <a:gd name="connsiteY463" fmla="*/ 426531 h 1798434"/>
                <a:gd name="connsiteX464" fmla="*/ 136474 w 2244992"/>
                <a:gd name="connsiteY464" fmla="*/ 425338 h 1798434"/>
                <a:gd name="connsiteX465" fmla="*/ 135413 w 2244992"/>
                <a:gd name="connsiteY465" fmla="*/ 425338 h 1798434"/>
                <a:gd name="connsiteX466" fmla="*/ 131965 w 2244992"/>
                <a:gd name="connsiteY466" fmla="*/ 413003 h 1798434"/>
                <a:gd name="connsiteX467" fmla="*/ 129710 w 2244992"/>
                <a:gd name="connsiteY467" fmla="*/ 408494 h 1798434"/>
                <a:gd name="connsiteX468" fmla="*/ 129710 w 2244992"/>
                <a:gd name="connsiteY468" fmla="*/ 407433 h 1798434"/>
                <a:gd name="connsiteX469" fmla="*/ 128516 w 2244992"/>
                <a:gd name="connsiteY469" fmla="*/ 406239 h 1798434"/>
                <a:gd name="connsiteX470" fmla="*/ 128516 w 2244992"/>
                <a:gd name="connsiteY470" fmla="*/ 397221 h 1798434"/>
                <a:gd name="connsiteX471" fmla="*/ 127455 w 2244992"/>
                <a:gd name="connsiteY471" fmla="*/ 392711 h 1798434"/>
                <a:gd name="connsiteX472" fmla="*/ 126394 w 2244992"/>
                <a:gd name="connsiteY472" fmla="*/ 389396 h 1798434"/>
                <a:gd name="connsiteX473" fmla="*/ 125201 w 2244992"/>
                <a:gd name="connsiteY473" fmla="*/ 388202 h 1798434"/>
                <a:gd name="connsiteX474" fmla="*/ 115121 w 2244992"/>
                <a:gd name="connsiteY474" fmla="*/ 378122 h 1798434"/>
                <a:gd name="connsiteX475" fmla="*/ 112866 w 2244992"/>
                <a:gd name="connsiteY475" fmla="*/ 373613 h 1798434"/>
                <a:gd name="connsiteX476" fmla="*/ 111673 w 2244992"/>
                <a:gd name="connsiteY476" fmla="*/ 372419 h 1798434"/>
                <a:gd name="connsiteX477" fmla="*/ 111673 w 2244992"/>
                <a:gd name="connsiteY477" fmla="*/ 370165 h 1798434"/>
                <a:gd name="connsiteX478" fmla="*/ 110612 w 2244992"/>
                <a:gd name="connsiteY478" fmla="*/ 370165 h 1798434"/>
                <a:gd name="connsiteX479" fmla="*/ 109418 w 2244992"/>
                <a:gd name="connsiteY479" fmla="*/ 368971 h 1798434"/>
                <a:gd name="connsiteX480" fmla="*/ 107163 w 2244992"/>
                <a:gd name="connsiteY480" fmla="*/ 367777 h 1798434"/>
                <a:gd name="connsiteX481" fmla="*/ 106102 w 2244992"/>
                <a:gd name="connsiteY481" fmla="*/ 367777 h 1798434"/>
                <a:gd name="connsiteX482" fmla="*/ 104909 w 2244992"/>
                <a:gd name="connsiteY482" fmla="*/ 366716 h 1798434"/>
                <a:gd name="connsiteX483" fmla="*/ 102654 w 2244992"/>
                <a:gd name="connsiteY483" fmla="*/ 366716 h 1798434"/>
                <a:gd name="connsiteX484" fmla="*/ 100399 w 2244992"/>
                <a:gd name="connsiteY484" fmla="*/ 365523 h 1798434"/>
                <a:gd name="connsiteX485" fmla="*/ 98145 w 2244992"/>
                <a:gd name="connsiteY485" fmla="*/ 364462 h 1798434"/>
                <a:gd name="connsiteX486" fmla="*/ 95890 w 2244992"/>
                <a:gd name="connsiteY486" fmla="*/ 363401 h 1798434"/>
                <a:gd name="connsiteX487" fmla="*/ 93635 w 2244992"/>
                <a:gd name="connsiteY487" fmla="*/ 363401 h 1798434"/>
                <a:gd name="connsiteX488" fmla="*/ 92441 w 2244992"/>
                <a:gd name="connsiteY488" fmla="*/ 362207 h 1798434"/>
                <a:gd name="connsiteX489" fmla="*/ 90187 w 2244992"/>
                <a:gd name="connsiteY489" fmla="*/ 361146 h 1798434"/>
                <a:gd name="connsiteX490" fmla="*/ 88993 w 2244992"/>
                <a:gd name="connsiteY490" fmla="*/ 360085 h 1798434"/>
                <a:gd name="connsiteX491" fmla="*/ 81168 w 2244992"/>
                <a:gd name="connsiteY491" fmla="*/ 355575 h 1798434"/>
                <a:gd name="connsiteX492" fmla="*/ 79975 w 2244992"/>
                <a:gd name="connsiteY492" fmla="*/ 353321 h 1798434"/>
                <a:gd name="connsiteX493" fmla="*/ 77720 w 2244992"/>
                <a:gd name="connsiteY493" fmla="*/ 352127 h 1798434"/>
                <a:gd name="connsiteX494" fmla="*/ 75465 w 2244992"/>
                <a:gd name="connsiteY494" fmla="*/ 349872 h 1798434"/>
                <a:gd name="connsiteX495" fmla="*/ 69895 w 2244992"/>
                <a:gd name="connsiteY495" fmla="*/ 349872 h 1798434"/>
                <a:gd name="connsiteX496" fmla="*/ 68701 w 2244992"/>
                <a:gd name="connsiteY496" fmla="*/ 351066 h 1798434"/>
                <a:gd name="connsiteX497" fmla="*/ 63131 w 2244992"/>
                <a:gd name="connsiteY497" fmla="*/ 351066 h 1798434"/>
                <a:gd name="connsiteX498" fmla="*/ 60876 w 2244992"/>
                <a:gd name="connsiteY498" fmla="*/ 349872 h 1798434"/>
                <a:gd name="connsiteX499" fmla="*/ 58622 w 2244992"/>
                <a:gd name="connsiteY499" fmla="*/ 349872 h 1798434"/>
                <a:gd name="connsiteX500" fmla="*/ 56367 w 2244992"/>
                <a:gd name="connsiteY500" fmla="*/ 348811 h 1798434"/>
                <a:gd name="connsiteX501" fmla="*/ 54112 w 2244992"/>
                <a:gd name="connsiteY501" fmla="*/ 349872 h 1798434"/>
                <a:gd name="connsiteX502" fmla="*/ 52918 w 2244992"/>
                <a:gd name="connsiteY502" fmla="*/ 348811 h 1798434"/>
                <a:gd name="connsiteX503" fmla="*/ 51725 w 2244992"/>
                <a:gd name="connsiteY503" fmla="*/ 348811 h 1798434"/>
                <a:gd name="connsiteX504" fmla="*/ 50664 w 2244992"/>
                <a:gd name="connsiteY504" fmla="*/ 347618 h 1798434"/>
                <a:gd name="connsiteX505" fmla="*/ 48409 w 2244992"/>
                <a:gd name="connsiteY505" fmla="*/ 347618 h 1798434"/>
                <a:gd name="connsiteX506" fmla="*/ 39390 w 2244992"/>
                <a:gd name="connsiteY506" fmla="*/ 344302 h 1798434"/>
                <a:gd name="connsiteX507" fmla="*/ 34881 w 2244992"/>
                <a:gd name="connsiteY507" fmla="*/ 342047 h 1798434"/>
                <a:gd name="connsiteX508" fmla="*/ 33820 w 2244992"/>
                <a:gd name="connsiteY508" fmla="*/ 342047 h 1798434"/>
                <a:gd name="connsiteX509" fmla="*/ 32626 w 2244992"/>
                <a:gd name="connsiteY509" fmla="*/ 340854 h 1798434"/>
                <a:gd name="connsiteX510" fmla="*/ 31433 w 2244992"/>
                <a:gd name="connsiteY510" fmla="*/ 340854 h 1798434"/>
                <a:gd name="connsiteX511" fmla="*/ 31433 w 2244992"/>
                <a:gd name="connsiteY511" fmla="*/ 339793 h 1798434"/>
                <a:gd name="connsiteX512" fmla="*/ 30372 w 2244992"/>
                <a:gd name="connsiteY512" fmla="*/ 338599 h 1798434"/>
                <a:gd name="connsiteX513" fmla="*/ 29311 w 2244992"/>
                <a:gd name="connsiteY513" fmla="*/ 337405 h 1798434"/>
                <a:gd name="connsiteX514" fmla="*/ 27056 w 2244992"/>
                <a:gd name="connsiteY514" fmla="*/ 337405 h 1798434"/>
                <a:gd name="connsiteX515" fmla="*/ 25995 w 2244992"/>
                <a:gd name="connsiteY515" fmla="*/ 336344 h 1798434"/>
                <a:gd name="connsiteX516" fmla="*/ 24801 w 2244992"/>
                <a:gd name="connsiteY516" fmla="*/ 336344 h 1798434"/>
                <a:gd name="connsiteX517" fmla="*/ 24801 w 2244992"/>
                <a:gd name="connsiteY517" fmla="*/ 335283 h 1798434"/>
                <a:gd name="connsiteX518" fmla="*/ 23608 w 2244992"/>
                <a:gd name="connsiteY518" fmla="*/ 335283 h 1798434"/>
                <a:gd name="connsiteX519" fmla="*/ 22547 w 2244992"/>
                <a:gd name="connsiteY519" fmla="*/ 334090 h 1798434"/>
                <a:gd name="connsiteX520" fmla="*/ 21486 w 2244992"/>
                <a:gd name="connsiteY520" fmla="*/ 334090 h 1798434"/>
                <a:gd name="connsiteX521" fmla="*/ 21486 w 2244992"/>
                <a:gd name="connsiteY521" fmla="*/ 331835 h 1798434"/>
                <a:gd name="connsiteX522" fmla="*/ 20292 w 2244992"/>
                <a:gd name="connsiteY522" fmla="*/ 331835 h 1798434"/>
                <a:gd name="connsiteX523" fmla="*/ 19098 w 2244992"/>
                <a:gd name="connsiteY523" fmla="*/ 330641 h 1798434"/>
                <a:gd name="connsiteX524" fmla="*/ 14589 w 2244992"/>
                <a:gd name="connsiteY524" fmla="*/ 330641 h 1798434"/>
                <a:gd name="connsiteX525" fmla="*/ 13528 w 2244992"/>
                <a:gd name="connsiteY525" fmla="*/ 331835 h 1798434"/>
                <a:gd name="connsiteX526" fmla="*/ 13528 w 2244992"/>
                <a:gd name="connsiteY526" fmla="*/ 330641 h 1798434"/>
                <a:gd name="connsiteX527" fmla="*/ 12334 w 2244992"/>
                <a:gd name="connsiteY527" fmla="*/ 330641 h 1798434"/>
                <a:gd name="connsiteX528" fmla="*/ 12334 w 2244992"/>
                <a:gd name="connsiteY528" fmla="*/ 329580 h 1798434"/>
                <a:gd name="connsiteX529" fmla="*/ 10080 w 2244992"/>
                <a:gd name="connsiteY529" fmla="*/ 328519 h 1798434"/>
                <a:gd name="connsiteX530" fmla="*/ 10080 w 2244992"/>
                <a:gd name="connsiteY530" fmla="*/ 326265 h 1798434"/>
                <a:gd name="connsiteX531" fmla="*/ 9019 w 2244992"/>
                <a:gd name="connsiteY531" fmla="*/ 325204 h 1798434"/>
                <a:gd name="connsiteX532" fmla="*/ 4509 w 2244992"/>
                <a:gd name="connsiteY532" fmla="*/ 325204 h 1798434"/>
                <a:gd name="connsiteX533" fmla="*/ 4509 w 2244992"/>
                <a:gd name="connsiteY533" fmla="*/ 324143 h 1798434"/>
                <a:gd name="connsiteX534" fmla="*/ 3316 w 2244992"/>
                <a:gd name="connsiteY534" fmla="*/ 324143 h 1798434"/>
                <a:gd name="connsiteX535" fmla="*/ 3316 w 2244992"/>
                <a:gd name="connsiteY535" fmla="*/ 322949 h 1798434"/>
                <a:gd name="connsiteX536" fmla="*/ 2255 w 2244992"/>
                <a:gd name="connsiteY536" fmla="*/ 321755 h 1798434"/>
                <a:gd name="connsiteX537" fmla="*/ 1194 w 2244992"/>
                <a:gd name="connsiteY537" fmla="*/ 321755 h 1798434"/>
                <a:gd name="connsiteX538" fmla="*/ 0 w 2244992"/>
                <a:gd name="connsiteY538" fmla="*/ 320694 h 1798434"/>
                <a:gd name="connsiteX539" fmla="*/ 0 w 2244992"/>
                <a:gd name="connsiteY539" fmla="*/ 319501 h 1798434"/>
                <a:gd name="connsiteX540" fmla="*/ 1194 w 2244992"/>
                <a:gd name="connsiteY540" fmla="*/ 319501 h 1798434"/>
                <a:gd name="connsiteX541" fmla="*/ 94564 w 2244992"/>
                <a:gd name="connsiteY541" fmla="*/ 244168 h 1798434"/>
                <a:gd name="connsiteX542" fmla="*/ 113662 w 2244992"/>
                <a:gd name="connsiteY542" fmla="*/ 262205 h 1798434"/>
                <a:gd name="connsiteX543" fmla="*/ 164326 w 2244992"/>
                <a:gd name="connsiteY543" fmla="*/ 303851 h 1798434"/>
                <a:gd name="connsiteX544" fmla="*/ 201462 w 2244992"/>
                <a:gd name="connsiteY544" fmla="*/ 335416 h 1798434"/>
                <a:gd name="connsiteX545" fmla="*/ 254380 w 2244992"/>
                <a:gd name="connsiteY545" fmla="*/ 379316 h 1798434"/>
                <a:gd name="connsiteX546" fmla="*/ 289261 w 2244992"/>
                <a:gd name="connsiteY546" fmla="*/ 287007 h 1798434"/>
                <a:gd name="connsiteX547" fmla="*/ 265654 w 2244992"/>
                <a:gd name="connsiteY547" fmla="*/ 257696 h 1798434"/>
                <a:gd name="connsiteX548" fmla="*/ 263399 w 2244992"/>
                <a:gd name="connsiteY548" fmla="*/ 231834 h 1798434"/>
                <a:gd name="connsiteX549" fmla="*/ 240852 w 2244992"/>
                <a:gd name="connsiteY549" fmla="*/ 155307 h 1798434"/>
                <a:gd name="connsiteX550" fmla="*/ 253187 w 2244992"/>
                <a:gd name="connsiteY550" fmla="*/ 113662 h 1798434"/>
                <a:gd name="connsiteX551" fmla="*/ 304911 w 2244992"/>
                <a:gd name="connsiteY551" fmla="*/ 62998 h 1798434"/>
                <a:gd name="connsiteX552" fmla="*/ 402791 w 2244992"/>
                <a:gd name="connsiteY552" fmla="*/ 0 h 1798434"/>
                <a:gd name="connsiteX553" fmla="*/ 480378 w 2244992"/>
                <a:gd name="connsiteY553" fmla="*/ 31565 h 1798434"/>
                <a:gd name="connsiteX554" fmla="*/ 572687 w 2244992"/>
                <a:gd name="connsiteY554" fmla="*/ 65253 h 1798434"/>
                <a:gd name="connsiteX555" fmla="*/ 813540 w 2244992"/>
                <a:gd name="connsiteY555" fmla="*/ 543509 h 1798434"/>
                <a:gd name="connsiteX556" fmla="*/ 818049 w 2244992"/>
                <a:gd name="connsiteY556" fmla="*/ 597489 h 1798434"/>
                <a:gd name="connsiteX557" fmla="*/ 884495 w 2244992"/>
                <a:gd name="connsiteY557" fmla="*/ 732504 h 1798434"/>
                <a:gd name="connsiteX558" fmla="*/ 889005 w 2244992"/>
                <a:gd name="connsiteY558" fmla="*/ 891127 h 1798434"/>
                <a:gd name="connsiteX559" fmla="*/ 974550 w 2244992"/>
                <a:gd name="connsiteY559" fmla="*/ 857307 h 1798434"/>
                <a:gd name="connsiteX560" fmla="*/ 1009431 w 2244992"/>
                <a:gd name="connsiteY560" fmla="*/ 886618 h 1798434"/>
                <a:gd name="connsiteX561" fmla="*/ 1106249 w 2244992"/>
                <a:gd name="connsiteY561" fmla="*/ 948555 h 1798434"/>
                <a:gd name="connsiteX562" fmla="*/ 1233440 w 2244992"/>
                <a:gd name="connsiteY562" fmla="*/ 954125 h 1798434"/>
                <a:gd name="connsiteX563" fmla="*/ 1290867 w 2244992"/>
                <a:gd name="connsiteY563" fmla="*/ 1044180 h 1798434"/>
                <a:gd name="connsiteX564" fmla="*/ 1438217 w 2244992"/>
                <a:gd name="connsiteY564" fmla="*/ 962083 h 1798434"/>
                <a:gd name="connsiteX565" fmla="*/ 1559704 w 2244992"/>
                <a:gd name="connsiteY565" fmla="*/ 949749 h 1798434"/>
                <a:gd name="connsiteX566" fmla="*/ 1592331 w 2244992"/>
                <a:gd name="connsiteY566" fmla="*/ 886750 h 1798434"/>
                <a:gd name="connsiteX567" fmla="*/ 1620448 w 2244992"/>
                <a:gd name="connsiteY567" fmla="*/ 792187 h 1798434"/>
                <a:gd name="connsiteX568" fmla="*/ 1671112 w 2244992"/>
                <a:gd name="connsiteY568" fmla="*/ 769640 h 1798434"/>
                <a:gd name="connsiteX569" fmla="*/ 1727346 w 2244992"/>
                <a:gd name="connsiteY569" fmla="*/ 785423 h 1798434"/>
                <a:gd name="connsiteX570" fmla="*/ 1771246 w 2244992"/>
                <a:gd name="connsiteY570" fmla="*/ 855185 h 1798434"/>
                <a:gd name="connsiteX571" fmla="*/ 1815146 w 2244992"/>
                <a:gd name="connsiteY571" fmla="*/ 842851 h 1798434"/>
                <a:gd name="connsiteX572" fmla="*/ 1809575 w 2244992"/>
                <a:gd name="connsiteY572" fmla="*/ 894575 h 1798434"/>
                <a:gd name="connsiteX573" fmla="*/ 1837692 w 2244992"/>
                <a:gd name="connsiteY573" fmla="*/ 908103 h 1798434"/>
                <a:gd name="connsiteX574" fmla="*/ 1859046 w 2244992"/>
                <a:gd name="connsiteY574" fmla="*/ 933966 h 1798434"/>
                <a:gd name="connsiteX575" fmla="*/ 1884908 w 2244992"/>
                <a:gd name="connsiteY575" fmla="*/ 949749 h 1798434"/>
                <a:gd name="connsiteX576" fmla="*/ 1951355 w 2244992"/>
                <a:gd name="connsiteY576" fmla="*/ 972295 h 1798434"/>
                <a:gd name="connsiteX577" fmla="*/ 1969392 w 2244992"/>
                <a:gd name="connsiteY577" fmla="*/ 979059 h 1798434"/>
                <a:gd name="connsiteX578" fmla="*/ 2041409 w 2244992"/>
                <a:gd name="connsiteY578" fmla="*/ 1007177 h 1798434"/>
                <a:gd name="connsiteX579" fmla="*/ 2129209 w 2244992"/>
                <a:gd name="connsiteY579" fmla="*/ 1074684 h 1798434"/>
                <a:gd name="connsiteX580" fmla="*/ 2159581 w 2244992"/>
                <a:gd name="connsiteY580" fmla="*/ 1168054 h 1798434"/>
                <a:gd name="connsiteX581" fmla="*/ 2164090 w 2244992"/>
                <a:gd name="connsiteY581" fmla="*/ 1181582 h 1798434"/>
                <a:gd name="connsiteX582" fmla="*/ 2187698 w 2244992"/>
                <a:gd name="connsiteY582" fmla="*/ 1192856 h 1798434"/>
                <a:gd name="connsiteX583" fmla="*/ 2232658 w 2244992"/>
                <a:gd name="connsiteY583" fmla="*/ 1374025 h 1798434"/>
                <a:gd name="connsiteX584" fmla="*/ 2244993 w 2244992"/>
                <a:gd name="connsiteY584" fmla="*/ 1422435 h 1798434"/>
                <a:gd name="connsiteX585" fmla="*/ 2071648 w 2244992"/>
                <a:gd name="connsiteY585" fmla="*/ 1433708 h 1798434"/>
                <a:gd name="connsiteX586" fmla="*/ 1935572 w 2244992"/>
                <a:gd name="connsiteY586" fmla="*/ 1516998 h 1798434"/>
                <a:gd name="connsiteX587" fmla="*/ 1772440 w 2244992"/>
                <a:gd name="connsiteY587" fmla="*/ 1757851 h 1798434"/>
                <a:gd name="connsiteX588" fmla="*/ 1746577 w 2244992"/>
                <a:gd name="connsiteY588" fmla="*/ 1766869 h 1798434"/>
                <a:gd name="connsiteX589" fmla="*/ 1663287 w 2244992"/>
                <a:gd name="connsiteY589" fmla="*/ 1798435 h 1798434"/>
                <a:gd name="connsiteX590" fmla="*/ 1664480 w 2244992"/>
                <a:gd name="connsiteY590" fmla="*/ 1780397 h 1798434"/>
                <a:gd name="connsiteX591" fmla="*/ 1665542 w 2244992"/>
                <a:gd name="connsiteY591" fmla="*/ 1778143 h 1798434"/>
                <a:gd name="connsiteX592" fmla="*/ 1666602 w 2244992"/>
                <a:gd name="connsiteY592" fmla="*/ 1774827 h 1798434"/>
                <a:gd name="connsiteX593" fmla="*/ 1668857 w 2244992"/>
                <a:gd name="connsiteY593" fmla="*/ 1771511 h 1798434"/>
                <a:gd name="connsiteX594" fmla="*/ 1669918 w 2244992"/>
                <a:gd name="connsiteY594" fmla="*/ 1769257 h 1798434"/>
                <a:gd name="connsiteX595" fmla="*/ 1670979 w 2244992"/>
                <a:gd name="connsiteY595" fmla="*/ 1769257 h 1798434"/>
                <a:gd name="connsiteX596" fmla="*/ 1672173 w 2244992"/>
                <a:gd name="connsiteY596" fmla="*/ 1768196 h 1798434"/>
                <a:gd name="connsiteX597" fmla="*/ 1674427 w 2244992"/>
                <a:gd name="connsiteY597" fmla="*/ 1763686 h 1798434"/>
                <a:gd name="connsiteX598" fmla="*/ 1674427 w 2244992"/>
                <a:gd name="connsiteY598" fmla="*/ 1753607 h 1798434"/>
                <a:gd name="connsiteX599" fmla="*/ 1673367 w 2244992"/>
                <a:gd name="connsiteY599" fmla="*/ 1752546 h 1798434"/>
                <a:gd name="connsiteX600" fmla="*/ 1671112 w 2244992"/>
                <a:gd name="connsiteY600" fmla="*/ 1751484 h 1798434"/>
                <a:gd name="connsiteX601" fmla="*/ 1670051 w 2244992"/>
                <a:gd name="connsiteY601" fmla="*/ 1750423 h 1798434"/>
                <a:gd name="connsiteX602" fmla="*/ 1670051 w 2244992"/>
                <a:gd name="connsiteY602" fmla="*/ 1749362 h 1798434"/>
                <a:gd name="connsiteX603" fmla="*/ 1663287 w 2244992"/>
                <a:gd name="connsiteY603" fmla="*/ 1747108 h 1798434"/>
                <a:gd name="connsiteX604" fmla="*/ 1577742 w 2244992"/>
                <a:gd name="connsiteY604" fmla="*/ 1733580 h 1798434"/>
                <a:gd name="connsiteX605" fmla="*/ 1554134 w 2244992"/>
                <a:gd name="connsiteY605" fmla="*/ 1689680 h 1798434"/>
                <a:gd name="connsiteX606" fmla="*/ 1358375 w 2244992"/>
                <a:gd name="connsiteY606" fmla="*/ 1694189 h 1798434"/>
                <a:gd name="connsiteX607" fmla="*/ 1360630 w 2244992"/>
                <a:gd name="connsiteY607" fmla="*/ 1690874 h 1798434"/>
                <a:gd name="connsiteX608" fmla="*/ 1359569 w 2244992"/>
                <a:gd name="connsiteY608" fmla="*/ 1684109 h 1798434"/>
                <a:gd name="connsiteX609" fmla="*/ 1355059 w 2244992"/>
                <a:gd name="connsiteY609" fmla="*/ 1684109 h 1798434"/>
                <a:gd name="connsiteX610" fmla="*/ 1356253 w 2244992"/>
                <a:gd name="connsiteY610" fmla="*/ 1694189 h 1798434"/>
                <a:gd name="connsiteX611" fmla="*/ 1333706 w 2244992"/>
                <a:gd name="connsiteY611" fmla="*/ 1695250 h 1798434"/>
                <a:gd name="connsiteX612" fmla="*/ 1312353 w 2244992"/>
                <a:gd name="connsiteY612" fmla="*/ 1723367 h 1798434"/>
                <a:gd name="connsiteX613" fmla="*/ 1311292 w 2244992"/>
                <a:gd name="connsiteY613" fmla="*/ 1721113 h 1798434"/>
                <a:gd name="connsiteX614" fmla="*/ 1307977 w 2244992"/>
                <a:gd name="connsiteY614" fmla="*/ 1717797 h 1798434"/>
                <a:gd name="connsiteX615" fmla="*/ 1304528 w 2244992"/>
                <a:gd name="connsiteY615" fmla="*/ 1717797 h 1798434"/>
                <a:gd name="connsiteX616" fmla="*/ 1296703 w 2244992"/>
                <a:gd name="connsiteY616" fmla="*/ 1720052 h 1798434"/>
                <a:gd name="connsiteX617" fmla="*/ 1296703 w 2244992"/>
                <a:gd name="connsiteY617" fmla="*/ 1722306 h 1798434"/>
                <a:gd name="connsiteX618" fmla="*/ 1295642 w 2244992"/>
                <a:gd name="connsiteY618" fmla="*/ 1724561 h 1798434"/>
                <a:gd name="connsiteX619" fmla="*/ 1294448 w 2244992"/>
                <a:gd name="connsiteY619" fmla="*/ 1726816 h 1798434"/>
                <a:gd name="connsiteX620" fmla="*/ 1292194 w 2244992"/>
                <a:gd name="connsiteY620" fmla="*/ 1727877 h 1798434"/>
                <a:gd name="connsiteX621" fmla="*/ 1291000 w 2244992"/>
                <a:gd name="connsiteY621" fmla="*/ 1728938 h 1798434"/>
                <a:gd name="connsiteX622" fmla="*/ 1284236 w 2244992"/>
                <a:gd name="connsiteY622" fmla="*/ 1728938 h 1798434"/>
                <a:gd name="connsiteX623" fmla="*/ 1281981 w 2244992"/>
                <a:gd name="connsiteY623" fmla="*/ 1729999 h 1798434"/>
                <a:gd name="connsiteX624" fmla="*/ 1279727 w 2244992"/>
                <a:gd name="connsiteY624" fmla="*/ 1729999 h 1798434"/>
                <a:gd name="connsiteX625" fmla="*/ 1278533 w 2244992"/>
                <a:gd name="connsiteY625" fmla="*/ 1731060 h 1798434"/>
                <a:gd name="connsiteX626" fmla="*/ 1274024 w 2244992"/>
                <a:gd name="connsiteY626" fmla="*/ 1731060 h 1798434"/>
                <a:gd name="connsiteX627" fmla="*/ 1272963 w 2244992"/>
                <a:gd name="connsiteY627" fmla="*/ 1732121 h 1798434"/>
                <a:gd name="connsiteX628" fmla="*/ 1270708 w 2244992"/>
                <a:gd name="connsiteY628" fmla="*/ 1732121 h 1798434"/>
                <a:gd name="connsiteX629" fmla="*/ 1269514 w 2244992"/>
                <a:gd name="connsiteY629" fmla="*/ 1733182 h 1798434"/>
                <a:gd name="connsiteX630" fmla="*/ 1268453 w 2244992"/>
                <a:gd name="connsiteY630" fmla="*/ 1736497 h 1798434"/>
                <a:gd name="connsiteX631" fmla="*/ 1267392 w 2244992"/>
                <a:gd name="connsiteY631" fmla="*/ 1738752 h 1798434"/>
                <a:gd name="connsiteX632" fmla="*/ 1264077 w 2244992"/>
                <a:gd name="connsiteY632" fmla="*/ 1741007 h 1798434"/>
                <a:gd name="connsiteX633" fmla="*/ 1262883 w 2244992"/>
                <a:gd name="connsiteY633" fmla="*/ 1742201 h 1798434"/>
                <a:gd name="connsiteX634" fmla="*/ 1257180 w 2244992"/>
                <a:gd name="connsiteY634" fmla="*/ 1742201 h 1798434"/>
                <a:gd name="connsiteX635" fmla="*/ 1254925 w 2244992"/>
                <a:gd name="connsiteY635" fmla="*/ 1743262 h 1798434"/>
                <a:gd name="connsiteX636" fmla="*/ 1252671 w 2244992"/>
                <a:gd name="connsiteY636" fmla="*/ 1745516 h 1798434"/>
                <a:gd name="connsiteX637" fmla="*/ 1249222 w 2244992"/>
                <a:gd name="connsiteY637" fmla="*/ 1747771 h 1798434"/>
                <a:gd name="connsiteX638" fmla="*/ 1248161 w 2244992"/>
                <a:gd name="connsiteY638" fmla="*/ 1748832 h 1798434"/>
                <a:gd name="connsiteX639" fmla="*/ 1245907 w 2244992"/>
                <a:gd name="connsiteY639" fmla="*/ 1747771 h 1798434"/>
                <a:gd name="connsiteX640" fmla="*/ 1244846 w 2244992"/>
                <a:gd name="connsiteY640" fmla="*/ 1746710 h 1798434"/>
                <a:gd name="connsiteX641" fmla="*/ 1242591 w 2244992"/>
                <a:gd name="connsiteY641" fmla="*/ 1744455 h 1798434"/>
                <a:gd name="connsiteX642" fmla="*/ 1241397 w 2244992"/>
                <a:gd name="connsiteY642" fmla="*/ 1743394 h 1798434"/>
                <a:gd name="connsiteX643" fmla="*/ 1239143 w 2244992"/>
                <a:gd name="connsiteY643" fmla="*/ 1742333 h 1798434"/>
                <a:gd name="connsiteX644" fmla="*/ 1239143 w 2244992"/>
                <a:gd name="connsiteY644" fmla="*/ 1740078 h 1798434"/>
                <a:gd name="connsiteX645" fmla="*/ 1240204 w 2244992"/>
                <a:gd name="connsiteY645" fmla="*/ 1737824 h 1798434"/>
                <a:gd name="connsiteX646" fmla="*/ 1239143 w 2244992"/>
                <a:gd name="connsiteY646" fmla="*/ 1734508 h 1798434"/>
                <a:gd name="connsiteX647" fmla="*/ 1237949 w 2244992"/>
                <a:gd name="connsiteY647" fmla="*/ 1731192 h 1798434"/>
                <a:gd name="connsiteX648" fmla="*/ 1236755 w 2244992"/>
                <a:gd name="connsiteY648" fmla="*/ 1728938 h 1798434"/>
                <a:gd name="connsiteX649" fmla="*/ 1235694 w 2244992"/>
                <a:gd name="connsiteY649" fmla="*/ 1725622 h 1798434"/>
                <a:gd name="connsiteX650" fmla="*/ 1235694 w 2244992"/>
                <a:gd name="connsiteY650" fmla="*/ 1720052 h 1798434"/>
                <a:gd name="connsiteX651" fmla="*/ 1234501 w 2244992"/>
                <a:gd name="connsiteY651" fmla="*/ 1717797 h 1798434"/>
                <a:gd name="connsiteX652" fmla="*/ 1234501 w 2244992"/>
                <a:gd name="connsiteY652" fmla="*/ 1713288 h 1798434"/>
                <a:gd name="connsiteX653" fmla="*/ 1235694 w 2244992"/>
                <a:gd name="connsiteY653" fmla="*/ 1711033 h 1798434"/>
                <a:gd name="connsiteX654" fmla="*/ 1236755 w 2244992"/>
                <a:gd name="connsiteY654" fmla="*/ 1707717 h 1798434"/>
                <a:gd name="connsiteX655" fmla="*/ 1239010 w 2244992"/>
                <a:gd name="connsiteY655" fmla="*/ 1696444 h 1798434"/>
                <a:gd name="connsiteX656" fmla="*/ 1240071 w 2244992"/>
                <a:gd name="connsiteY656" fmla="*/ 1693128 h 1798434"/>
                <a:gd name="connsiteX657" fmla="*/ 1241132 w 2244992"/>
                <a:gd name="connsiteY657" fmla="*/ 1674030 h 1798434"/>
                <a:gd name="connsiteX658" fmla="*/ 1241132 w 2244992"/>
                <a:gd name="connsiteY658" fmla="*/ 1670714 h 1798434"/>
                <a:gd name="connsiteX659" fmla="*/ 1243387 w 2244992"/>
                <a:gd name="connsiteY659" fmla="*/ 1667398 h 1798434"/>
                <a:gd name="connsiteX660" fmla="*/ 1244448 w 2244992"/>
                <a:gd name="connsiteY660" fmla="*/ 1666337 h 1798434"/>
                <a:gd name="connsiteX661" fmla="*/ 1245509 w 2244992"/>
                <a:gd name="connsiteY661" fmla="*/ 1664083 h 1798434"/>
                <a:gd name="connsiteX662" fmla="*/ 1247763 w 2244992"/>
                <a:gd name="connsiteY662" fmla="*/ 1663022 h 1798434"/>
                <a:gd name="connsiteX663" fmla="*/ 1248824 w 2244992"/>
                <a:gd name="connsiteY663" fmla="*/ 1661961 h 1798434"/>
                <a:gd name="connsiteX664" fmla="*/ 1250018 w 2244992"/>
                <a:gd name="connsiteY664" fmla="*/ 1658645 h 1798434"/>
                <a:gd name="connsiteX665" fmla="*/ 1250018 w 2244992"/>
                <a:gd name="connsiteY665" fmla="*/ 1656390 h 1798434"/>
                <a:gd name="connsiteX666" fmla="*/ 1248824 w 2244992"/>
                <a:gd name="connsiteY666" fmla="*/ 1654136 h 1798434"/>
                <a:gd name="connsiteX667" fmla="*/ 1247763 w 2244992"/>
                <a:gd name="connsiteY667" fmla="*/ 1653075 h 1798434"/>
                <a:gd name="connsiteX668" fmla="*/ 1245509 w 2244992"/>
                <a:gd name="connsiteY668" fmla="*/ 1653075 h 1798434"/>
                <a:gd name="connsiteX669" fmla="*/ 1242193 w 2244992"/>
                <a:gd name="connsiteY669" fmla="*/ 1652014 h 1798434"/>
                <a:gd name="connsiteX670" fmla="*/ 1240999 w 2244992"/>
                <a:gd name="connsiteY670" fmla="*/ 1650952 h 1798434"/>
                <a:gd name="connsiteX671" fmla="*/ 1239938 w 2244992"/>
                <a:gd name="connsiteY671" fmla="*/ 1648698 h 1798434"/>
                <a:gd name="connsiteX672" fmla="*/ 1239938 w 2244992"/>
                <a:gd name="connsiteY672" fmla="*/ 1644189 h 1798434"/>
                <a:gd name="connsiteX673" fmla="*/ 1240999 w 2244992"/>
                <a:gd name="connsiteY673" fmla="*/ 1640873 h 1798434"/>
                <a:gd name="connsiteX674" fmla="*/ 1242193 w 2244992"/>
                <a:gd name="connsiteY674" fmla="*/ 1639812 h 1798434"/>
                <a:gd name="connsiteX675" fmla="*/ 1242193 w 2244992"/>
                <a:gd name="connsiteY675" fmla="*/ 1624029 h 1798434"/>
                <a:gd name="connsiteX676" fmla="*/ 1244448 w 2244992"/>
                <a:gd name="connsiteY676" fmla="*/ 1621774 h 1798434"/>
                <a:gd name="connsiteX677" fmla="*/ 1247763 w 2244992"/>
                <a:gd name="connsiteY677" fmla="*/ 1607185 h 1798434"/>
                <a:gd name="connsiteX678" fmla="*/ 1247763 w 2244992"/>
                <a:gd name="connsiteY678" fmla="*/ 1602676 h 1798434"/>
                <a:gd name="connsiteX679" fmla="*/ 1246703 w 2244992"/>
                <a:gd name="connsiteY679" fmla="*/ 1601482 h 1798434"/>
                <a:gd name="connsiteX680" fmla="*/ 1245509 w 2244992"/>
                <a:gd name="connsiteY680" fmla="*/ 1598167 h 1798434"/>
                <a:gd name="connsiteX681" fmla="*/ 1245509 w 2244992"/>
                <a:gd name="connsiteY681" fmla="*/ 1593657 h 1798434"/>
                <a:gd name="connsiteX682" fmla="*/ 1244448 w 2244992"/>
                <a:gd name="connsiteY682" fmla="*/ 1588087 h 1798434"/>
                <a:gd name="connsiteX683" fmla="*/ 1243387 w 2244992"/>
                <a:gd name="connsiteY683" fmla="*/ 1585832 h 1798434"/>
                <a:gd name="connsiteX684" fmla="*/ 1242193 w 2244992"/>
                <a:gd name="connsiteY684" fmla="*/ 1584771 h 1798434"/>
                <a:gd name="connsiteX685" fmla="*/ 1238877 w 2244992"/>
                <a:gd name="connsiteY685" fmla="*/ 1584771 h 1798434"/>
                <a:gd name="connsiteX686" fmla="*/ 1229859 w 2244992"/>
                <a:gd name="connsiteY686" fmla="*/ 1581456 h 1798434"/>
                <a:gd name="connsiteX687" fmla="*/ 1227604 w 2244992"/>
                <a:gd name="connsiteY687" fmla="*/ 1579201 h 1798434"/>
                <a:gd name="connsiteX688" fmla="*/ 1222034 w 2244992"/>
                <a:gd name="connsiteY688" fmla="*/ 1569121 h 1798434"/>
                <a:gd name="connsiteX689" fmla="*/ 1216463 w 2244992"/>
                <a:gd name="connsiteY689" fmla="*/ 1563551 h 1798434"/>
                <a:gd name="connsiteX690" fmla="*/ 1213015 w 2244992"/>
                <a:gd name="connsiteY690" fmla="*/ 1559041 h 1798434"/>
                <a:gd name="connsiteX691" fmla="*/ 1210760 w 2244992"/>
                <a:gd name="connsiteY691" fmla="*/ 1553471 h 1798434"/>
                <a:gd name="connsiteX692" fmla="*/ 1210760 w 2244992"/>
                <a:gd name="connsiteY692" fmla="*/ 1548962 h 1798434"/>
                <a:gd name="connsiteX693" fmla="*/ 1209567 w 2244992"/>
                <a:gd name="connsiteY693" fmla="*/ 1544452 h 1798434"/>
                <a:gd name="connsiteX694" fmla="*/ 1207312 w 2244992"/>
                <a:gd name="connsiteY694" fmla="*/ 1541137 h 1798434"/>
                <a:gd name="connsiteX695" fmla="*/ 1206118 w 2244992"/>
                <a:gd name="connsiteY695" fmla="*/ 1538882 h 1798434"/>
                <a:gd name="connsiteX696" fmla="*/ 1206118 w 2244992"/>
                <a:gd name="connsiteY696" fmla="*/ 1537821 h 1798434"/>
                <a:gd name="connsiteX697" fmla="*/ 1200415 w 2244992"/>
                <a:gd name="connsiteY697" fmla="*/ 1498430 h 1798434"/>
                <a:gd name="connsiteX698" fmla="*/ 1198161 w 2244992"/>
                <a:gd name="connsiteY698" fmla="*/ 1499491 h 1798434"/>
                <a:gd name="connsiteX699" fmla="*/ 1194845 w 2244992"/>
                <a:gd name="connsiteY699" fmla="*/ 1499491 h 1798434"/>
                <a:gd name="connsiteX700" fmla="*/ 1192590 w 2244992"/>
                <a:gd name="connsiteY700" fmla="*/ 1498430 h 1798434"/>
                <a:gd name="connsiteX701" fmla="*/ 1180256 w 2244992"/>
                <a:gd name="connsiteY701" fmla="*/ 1487157 h 1798434"/>
                <a:gd name="connsiteX702" fmla="*/ 1168983 w 2244992"/>
                <a:gd name="connsiteY702" fmla="*/ 1478138 h 1798434"/>
                <a:gd name="connsiteX703" fmla="*/ 1166728 w 2244992"/>
                <a:gd name="connsiteY703" fmla="*/ 1475884 h 1798434"/>
                <a:gd name="connsiteX704" fmla="*/ 1166728 w 2244992"/>
                <a:gd name="connsiteY704" fmla="*/ 1474690 h 1798434"/>
                <a:gd name="connsiteX705" fmla="*/ 1165534 w 2244992"/>
                <a:gd name="connsiteY705" fmla="*/ 1472435 h 1798434"/>
                <a:gd name="connsiteX706" fmla="*/ 1163279 w 2244992"/>
                <a:gd name="connsiteY706" fmla="*/ 1471374 h 1798434"/>
                <a:gd name="connsiteX707" fmla="*/ 1163279 w 2244992"/>
                <a:gd name="connsiteY707" fmla="*/ 1462356 h 1798434"/>
                <a:gd name="connsiteX708" fmla="*/ 1159964 w 2244992"/>
                <a:gd name="connsiteY708" fmla="*/ 1459040 h 1798434"/>
                <a:gd name="connsiteX709" fmla="*/ 1132908 w 2244992"/>
                <a:gd name="connsiteY709" fmla="*/ 1456785 h 1798434"/>
                <a:gd name="connsiteX710" fmla="*/ 1130653 w 2244992"/>
                <a:gd name="connsiteY710" fmla="*/ 1453470 h 1798434"/>
                <a:gd name="connsiteX711" fmla="*/ 1129459 w 2244992"/>
                <a:gd name="connsiteY711" fmla="*/ 1450154 h 1798434"/>
                <a:gd name="connsiteX712" fmla="*/ 1129459 w 2244992"/>
                <a:gd name="connsiteY712" fmla="*/ 1447899 h 1798434"/>
                <a:gd name="connsiteX713" fmla="*/ 1128266 w 2244992"/>
                <a:gd name="connsiteY713" fmla="*/ 1444583 h 1798434"/>
                <a:gd name="connsiteX714" fmla="*/ 1127205 w 2244992"/>
                <a:gd name="connsiteY714" fmla="*/ 1442329 h 1798434"/>
                <a:gd name="connsiteX715" fmla="*/ 1124950 w 2244992"/>
                <a:gd name="connsiteY715" fmla="*/ 1440074 h 1798434"/>
                <a:gd name="connsiteX716" fmla="*/ 1121634 w 2244992"/>
                <a:gd name="connsiteY716" fmla="*/ 1433310 h 1798434"/>
                <a:gd name="connsiteX717" fmla="*/ 1119380 w 2244992"/>
                <a:gd name="connsiteY717" fmla="*/ 1432249 h 1798434"/>
                <a:gd name="connsiteX718" fmla="*/ 1114870 w 2244992"/>
                <a:gd name="connsiteY718" fmla="*/ 1429994 h 1798434"/>
                <a:gd name="connsiteX719" fmla="*/ 1112616 w 2244992"/>
                <a:gd name="connsiteY719" fmla="*/ 1428933 h 1798434"/>
                <a:gd name="connsiteX720" fmla="*/ 1103597 w 2244992"/>
                <a:gd name="connsiteY720" fmla="*/ 1417660 h 1798434"/>
                <a:gd name="connsiteX721" fmla="*/ 1101342 w 2244992"/>
                <a:gd name="connsiteY721" fmla="*/ 1416599 h 1798434"/>
                <a:gd name="connsiteX722" fmla="*/ 1099088 w 2244992"/>
                <a:gd name="connsiteY722" fmla="*/ 1416599 h 1798434"/>
                <a:gd name="connsiteX723" fmla="*/ 1096833 w 2244992"/>
                <a:gd name="connsiteY723" fmla="*/ 1414344 h 1798434"/>
                <a:gd name="connsiteX724" fmla="*/ 1093517 w 2244992"/>
                <a:gd name="connsiteY724" fmla="*/ 1406519 h 1798434"/>
                <a:gd name="connsiteX725" fmla="*/ 1093517 w 2244992"/>
                <a:gd name="connsiteY725" fmla="*/ 1400949 h 1798434"/>
                <a:gd name="connsiteX726" fmla="*/ 1096833 w 2244992"/>
                <a:gd name="connsiteY726" fmla="*/ 1394185 h 1798434"/>
                <a:gd name="connsiteX727" fmla="*/ 1096833 w 2244992"/>
                <a:gd name="connsiteY727" fmla="*/ 1393124 h 1798434"/>
                <a:gd name="connsiteX728" fmla="*/ 1098027 w 2244992"/>
                <a:gd name="connsiteY728" fmla="*/ 1390869 h 1798434"/>
                <a:gd name="connsiteX729" fmla="*/ 1099088 w 2244992"/>
                <a:gd name="connsiteY729" fmla="*/ 1389808 h 1798434"/>
                <a:gd name="connsiteX730" fmla="*/ 1100149 w 2244992"/>
                <a:gd name="connsiteY730" fmla="*/ 1387553 h 1798434"/>
                <a:gd name="connsiteX731" fmla="*/ 1100149 w 2244992"/>
                <a:gd name="connsiteY731" fmla="*/ 1384238 h 1798434"/>
                <a:gd name="connsiteX732" fmla="*/ 1091130 w 2244992"/>
                <a:gd name="connsiteY732" fmla="*/ 1377474 h 1798434"/>
                <a:gd name="connsiteX733" fmla="*/ 1087682 w 2244992"/>
                <a:gd name="connsiteY733" fmla="*/ 1376413 h 1798434"/>
                <a:gd name="connsiteX734" fmla="*/ 1084366 w 2244992"/>
                <a:gd name="connsiteY734" fmla="*/ 1375352 h 1798434"/>
                <a:gd name="connsiteX735" fmla="*/ 1082111 w 2244992"/>
                <a:gd name="connsiteY735" fmla="*/ 1374291 h 1798434"/>
                <a:gd name="connsiteX736" fmla="*/ 1080918 w 2244992"/>
                <a:gd name="connsiteY736" fmla="*/ 1373230 h 1798434"/>
                <a:gd name="connsiteX737" fmla="*/ 1079724 w 2244992"/>
                <a:gd name="connsiteY737" fmla="*/ 1370975 h 1798434"/>
                <a:gd name="connsiteX738" fmla="*/ 1078663 w 2244992"/>
                <a:gd name="connsiteY738" fmla="*/ 1369914 h 1798434"/>
                <a:gd name="connsiteX739" fmla="*/ 1077602 w 2244992"/>
                <a:gd name="connsiteY739" fmla="*/ 1368853 h 1798434"/>
                <a:gd name="connsiteX740" fmla="*/ 1075347 w 2244992"/>
                <a:gd name="connsiteY740" fmla="*/ 1368853 h 1798434"/>
                <a:gd name="connsiteX741" fmla="*/ 1068583 w 2244992"/>
                <a:gd name="connsiteY741" fmla="*/ 1371108 h 1798434"/>
                <a:gd name="connsiteX742" fmla="*/ 1065267 w 2244992"/>
                <a:gd name="connsiteY742" fmla="*/ 1373362 h 1798434"/>
                <a:gd name="connsiteX743" fmla="*/ 1060758 w 2244992"/>
                <a:gd name="connsiteY743" fmla="*/ 1377872 h 1798434"/>
                <a:gd name="connsiteX744" fmla="*/ 1056249 w 2244992"/>
                <a:gd name="connsiteY744" fmla="*/ 1379065 h 1798434"/>
                <a:gd name="connsiteX745" fmla="*/ 1044975 w 2244992"/>
                <a:gd name="connsiteY745" fmla="*/ 1379065 h 1798434"/>
                <a:gd name="connsiteX746" fmla="*/ 1042721 w 2244992"/>
                <a:gd name="connsiteY746" fmla="*/ 1377872 h 1798434"/>
                <a:gd name="connsiteX747" fmla="*/ 1041660 w 2244992"/>
                <a:gd name="connsiteY747" fmla="*/ 1377872 h 1798434"/>
                <a:gd name="connsiteX748" fmla="*/ 1038344 w 2244992"/>
                <a:gd name="connsiteY748" fmla="*/ 1364344 h 1798434"/>
                <a:gd name="connsiteX749" fmla="*/ 1033835 w 2244992"/>
                <a:gd name="connsiteY749" fmla="*/ 1361028 h 1798434"/>
                <a:gd name="connsiteX750" fmla="*/ 1032641 w 2244992"/>
                <a:gd name="connsiteY750" fmla="*/ 1359967 h 1798434"/>
                <a:gd name="connsiteX751" fmla="*/ 1028132 w 2244992"/>
                <a:gd name="connsiteY751" fmla="*/ 1358906 h 1798434"/>
                <a:gd name="connsiteX752" fmla="*/ 1019113 w 2244992"/>
                <a:gd name="connsiteY752" fmla="*/ 1355590 h 1798434"/>
                <a:gd name="connsiteX753" fmla="*/ 1018052 w 2244992"/>
                <a:gd name="connsiteY753" fmla="*/ 1353335 h 1798434"/>
                <a:gd name="connsiteX754" fmla="*/ 1021368 w 2244992"/>
                <a:gd name="connsiteY754" fmla="*/ 1348826 h 1798434"/>
                <a:gd name="connsiteX755" fmla="*/ 1021368 w 2244992"/>
                <a:gd name="connsiteY755" fmla="*/ 1347765 h 1798434"/>
                <a:gd name="connsiteX756" fmla="*/ 1013543 w 2244992"/>
                <a:gd name="connsiteY756" fmla="*/ 1337685 h 1798434"/>
                <a:gd name="connsiteX757" fmla="*/ 1010227 w 2244992"/>
                <a:gd name="connsiteY757" fmla="*/ 1337685 h 1798434"/>
                <a:gd name="connsiteX758" fmla="*/ 1006778 w 2244992"/>
                <a:gd name="connsiteY758" fmla="*/ 1334370 h 1798434"/>
                <a:gd name="connsiteX759" fmla="*/ 1002269 w 2244992"/>
                <a:gd name="connsiteY759" fmla="*/ 1332115 h 1798434"/>
                <a:gd name="connsiteX760" fmla="*/ 998953 w 2244992"/>
                <a:gd name="connsiteY760" fmla="*/ 1329860 h 1798434"/>
                <a:gd name="connsiteX761" fmla="*/ 996699 w 2244992"/>
                <a:gd name="connsiteY761" fmla="*/ 1324290 h 1798434"/>
                <a:gd name="connsiteX762" fmla="*/ 996699 w 2244992"/>
                <a:gd name="connsiteY762" fmla="*/ 1320974 h 1798434"/>
                <a:gd name="connsiteX763" fmla="*/ 997892 w 2244992"/>
                <a:gd name="connsiteY763" fmla="*/ 1316465 h 1798434"/>
                <a:gd name="connsiteX764" fmla="*/ 997892 w 2244992"/>
                <a:gd name="connsiteY764" fmla="*/ 1314210 h 1798434"/>
                <a:gd name="connsiteX765" fmla="*/ 998953 w 2244992"/>
                <a:gd name="connsiteY765" fmla="*/ 1310894 h 1798434"/>
                <a:gd name="connsiteX766" fmla="*/ 997892 w 2244992"/>
                <a:gd name="connsiteY766" fmla="*/ 1308640 h 1798434"/>
                <a:gd name="connsiteX767" fmla="*/ 997892 w 2244992"/>
                <a:gd name="connsiteY767" fmla="*/ 1306385 h 1798434"/>
                <a:gd name="connsiteX768" fmla="*/ 995638 w 2244992"/>
                <a:gd name="connsiteY768" fmla="*/ 1305324 h 1798434"/>
                <a:gd name="connsiteX769" fmla="*/ 994577 w 2244992"/>
                <a:gd name="connsiteY769" fmla="*/ 1305324 h 1798434"/>
                <a:gd name="connsiteX770" fmla="*/ 991261 w 2244992"/>
                <a:gd name="connsiteY770" fmla="*/ 1304263 h 1798434"/>
                <a:gd name="connsiteX771" fmla="*/ 989006 w 2244992"/>
                <a:gd name="connsiteY771" fmla="*/ 1304263 h 1798434"/>
                <a:gd name="connsiteX772" fmla="*/ 976672 w 2244992"/>
                <a:gd name="connsiteY772" fmla="*/ 1316598 h 1798434"/>
                <a:gd name="connsiteX773" fmla="*/ 972163 w 2244992"/>
                <a:gd name="connsiteY773" fmla="*/ 1316598 h 1798434"/>
                <a:gd name="connsiteX774" fmla="*/ 968847 w 2244992"/>
                <a:gd name="connsiteY774" fmla="*/ 1317658 h 1798434"/>
                <a:gd name="connsiteX775" fmla="*/ 967653 w 2244992"/>
                <a:gd name="connsiteY775" fmla="*/ 1318719 h 1798434"/>
                <a:gd name="connsiteX776" fmla="*/ 965399 w 2244992"/>
                <a:gd name="connsiteY776" fmla="*/ 1319781 h 1798434"/>
                <a:gd name="connsiteX777" fmla="*/ 964205 w 2244992"/>
                <a:gd name="connsiteY777" fmla="*/ 1320842 h 1798434"/>
                <a:gd name="connsiteX778" fmla="*/ 961950 w 2244992"/>
                <a:gd name="connsiteY778" fmla="*/ 1320842 h 1798434"/>
                <a:gd name="connsiteX779" fmla="*/ 960757 w 2244992"/>
                <a:gd name="connsiteY779" fmla="*/ 1319781 h 1798434"/>
                <a:gd name="connsiteX780" fmla="*/ 959563 w 2244992"/>
                <a:gd name="connsiteY780" fmla="*/ 1318719 h 1798434"/>
                <a:gd name="connsiteX781" fmla="*/ 959563 w 2244992"/>
                <a:gd name="connsiteY781" fmla="*/ 1316465 h 1798434"/>
                <a:gd name="connsiteX782" fmla="*/ 956247 w 2244992"/>
                <a:gd name="connsiteY782" fmla="*/ 1308640 h 1798434"/>
                <a:gd name="connsiteX783" fmla="*/ 955054 w 2244992"/>
                <a:gd name="connsiteY783" fmla="*/ 1304131 h 1798434"/>
                <a:gd name="connsiteX784" fmla="*/ 950544 w 2244992"/>
                <a:gd name="connsiteY784" fmla="*/ 1301876 h 1798434"/>
                <a:gd name="connsiteX785" fmla="*/ 944974 w 2244992"/>
                <a:gd name="connsiteY785" fmla="*/ 1301876 h 1798434"/>
                <a:gd name="connsiteX786" fmla="*/ 942719 w 2244992"/>
                <a:gd name="connsiteY786" fmla="*/ 1300815 h 1798434"/>
                <a:gd name="connsiteX787" fmla="*/ 941658 w 2244992"/>
                <a:gd name="connsiteY787" fmla="*/ 1300815 h 1798434"/>
                <a:gd name="connsiteX788" fmla="*/ 924814 w 2244992"/>
                <a:gd name="connsiteY788" fmla="*/ 1288480 h 1798434"/>
                <a:gd name="connsiteX789" fmla="*/ 920305 w 2244992"/>
                <a:gd name="connsiteY789" fmla="*/ 1288480 h 1798434"/>
                <a:gd name="connsiteX790" fmla="*/ 915796 w 2244992"/>
                <a:gd name="connsiteY790" fmla="*/ 1287419 h 1798434"/>
                <a:gd name="connsiteX791" fmla="*/ 914735 w 2244992"/>
                <a:gd name="connsiteY791" fmla="*/ 1287419 h 1798434"/>
                <a:gd name="connsiteX792" fmla="*/ 911286 w 2244992"/>
                <a:gd name="connsiteY792" fmla="*/ 1288480 h 1798434"/>
                <a:gd name="connsiteX793" fmla="*/ 910225 w 2244992"/>
                <a:gd name="connsiteY793" fmla="*/ 1289674 h 1798434"/>
                <a:gd name="connsiteX794" fmla="*/ 907971 w 2244992"/>
                <a:gd name="connsiteY794" fmla="*/ 1288480 h 1798434"/>
                <a:gd name="connsiteX795" fmla="*/ 907971 w 2244992"/>
                <a:gd name="connsiteY795" fmla="*/ 1285165 h 1798434"/>
                <a:gd name="connsiteX796" fmla="*/ 906910 w 2244992"/>
                <a:gd name="connsiteY796" fmla="*/ 1284104 h 1798434"/>
                <a:gd name="connsiteX797" fmla="*/ 906910 w 2244992"/>
                <a:gd name="connsiteY797" fmla="*/ 1283043 h 1798434"/>
                <a:gd name="connsiteX798" fmla="*/ 904655 w 2244992"/>
                <a:gd name="connsiteY798" fmla="*/ 1280788 h 1798434"/>
                <a:gd name="connsiteX799" fmla="*/ 903461 w 2244992"/>
                <a:gd name="connsiteY799" fmla="*/ 1277472 h 1798434"/>
                <a:gd name="connsiteX800" fmla="*/ 901207 w 2244992"/>
                <a:gd name="connsiteY800" fmla="*/ 1275218 h 1798434"/>
                <a:gd name="connsiteX801" fmla="*/ 894443 w 2244992"/>
                <a:gd name="connsiteY801" fmla="*/ 1261690 h 1798434"/>
                <a:gd name="connsiteX802" fmla="*/ 894443 w 2244992"/>
                <a:gd name="connsiteY802" fmla="*/ 1259435 h 1798434"/>
                <a:gd name="connsiteX803" fmla="*/ 895504 w 2244992"/>
                <a:gd name="connsiteY803" fmla="*/ 1258374 h 1798434"/>
                <a:gd name="connsiteX804" fmla="*/ 895504 w 2244992"/>
                <a:gd name="connsiteY804" fmla="*/ 1257313 h 1798434"/>
                <a:gd name="connsiteX805" fmla="*/ 894443 w 2244992"/>
                <a:gd name="connsiteY805" fmla="*/ 1256252 h 1798434"/>
                <a:gd name="connsiteX806" fmla="*/ 892188 w 2244992"/>
                <a:gd name="connsiteY806" fmla="*/ 1255191 h 1798434"/>
                <a:gd name="connsiteX807" fmla="*/ 889933 w 2244992"/>
                <a:gd name="connsiteY807" fmla="*/ 1255191 h 1798434"/>
                <a:gd name="connsiteX808" fmla="*/ 888872 w 2244992"/>
                <a:gd name="connsiteY808" fmla="*/ 1256252 h 1798434"/>
                <a:gd name="connsiteX809" fmla="*/ 886618 w 2244992"/>
                <a:gd name="connsiteY809" fmla="*/ 1256252 h 1798434"/>
                <a:gd name="connsiteX810" fmla="*/ 882108 w 2244992"/>
                <a:gd name="connsiteY810" fmla="*/ 1251743 h 1798434"/>
                <a:gd name="connsiteX811" fmla="*/ 876538 w 2244992"/>
                <a:gd name="connsiteY811" fmla="*/ 1251743 h 1798434"/>
                <a:gd name="connsiteX812" fmla="*/ 875344 w 2244992"/>
                <a:gd name="connsiteY812" fmla="*/ 1252803 h 1798434"/>
                <a:gd name="connsiteX813" fmla="*/ 875344 w 2244992"/>
                <a:gd name="connsiteY813" fmla="*/ 1253864 h 1798434"/>
                <a:gd name="connsiteX814" fmla="*/ 872029 w 2244992"/>
                <a:gd name="connsiteY814" fmla="*/ 1256119 h 1798434"/>
                <a:gd name="connsiteX815" fmla="*/ 869774 w 2244992"/>
                <a:gd name="connsiteY815" fmla="*/ 1260629 h 1798434"/>
                <a:gd name="connsiteX816" fmla="*/ 868580 w 2244992"/>
                <a:gd name="connsiteY816" fmla="*/ 1261690 h 1798434"/>
                <a:gd name="connsiteX817" fmla="*/ 867387 w 2244992"/>
                <a:gd name="connsiteY817" fmla="*/ 1262750 h 1798434"/>
                <a:gd name="connsiteX818" fmla="*/ 858368 w 2244992"/>
                <a:gd name="connsiteY818" fmla="*/ 1270576 h 1798434"/>
                <a:gd name="connsiteX819" fmla="*/ 858368 w 2244992"/>
                <a:gd name="connsiteY819" fmla="*/ 1271637 h 1798434"/>
                <a:gd name="connsiteX820" fmla="*/ 856113 w 2244992"/>
                <a:gd name="connsiteY820" fmla="*/ 1273891 h 1798434"/>
                <a:gd name="connsiteX821" fmla="*/ 854919 w 2244992"/>
                <a:gd name="connsiteY821" fmla="*/ 1276146 h 1798434"/>
                <a:gd name="connsiteX822" fmla="*/ 850410 w 2244992"/>
                <a:gd name="connsiteY822" fmla="*/ 1279462 h 1798434"/>
                <a:gd name="connsiteX823" fmla="*/ 849349 w 2244992"/>
                <a:gd name="connsiteY823" fmla="*/ 1280523 h 1798434"/>
                <a:gd name="connsiteX824" fmla="*/ 844840 w 2244992"/>
                <a:gd name="connsiteY824" fmla="*/ 1279462 h 1798434"/>
                <a:gd name="connsiteX825" fmla="*/ 843646 w 2244992"/>
                <a:gd name="connsiteY825" fmla="*/ 1279462 h 1798434"/>
                <a:gd name="connsiteX826" fmla="*/ 843646 w 2244992"/>
                <a:gd name="connsiteY826" fmla="*/ 1278401 h 1798434"/>
                <a:gd name="connsiteX827" fmla="*/ 842452 w 2244992"/>
                <a:gd name="connsiteY827" fmla="*/ 1277340 h 1798434"/>
                <a:gd name="connsiteX828" fmla="*/ 842452 w 2244992"/>
                <a:gd name="connsiteY828" fmla="*/ 1276279 h 1798434"/>
                <a:gd name="connsiteX829" fmla="*/ 843646 w 2244992"/>
                <a:gd name="connsiteY829" fmla="*/ 1275218 h 1798434"/>
                <a:gd name="connsiteX830" fmla="*/ 843646 w 2244992"/>
                <a:gd name="connsiteY830" fmla="*/ 1274156 h 1798434"/>
                <a:gd name="connsiteX831" fmla="*/ 844840 w 2244992"/>
                <a:gd name="connsiteY831" fmla="*/ 1273096 h 1798434"/>
                <a:gd name="connsiteX832" fmla="*/ 845901 w 2244992"/>
                <a:gd name="connsiteY832" fmla="*/ 1270841 h 1798434"/>
                <a:gd name="connsiteX833" fmla="*/ 845901 w 2244992"/>
                <a:gd name="connsiteY833" fmla="*/ 1267525 h 1798434"/>
                <a:gd name="connsiteX834" fmla="*/ 844840 w 2244992"/>
                <a:gd name="connsiteY834" fmla="*/ 1265270 h 1798434"/>
                <a:gd name="connsiteX835" fmla="*/ 844840 w 2244992"/>
                <a:gd name="connsiteY835" fmla="*/ 1264209 h 1798434"/>
                <a:gd name="connsiteX836" fmla="*/ 847094 w 2244992"/>
                <a:gd name="connsiteY836" fmla="*/ 1257445 h 1798434"/>
                <a:gd name="connsiteX837" fmla="*/ 847094 w 2244992"/>
                <a:gd name="connsiteY837" fmla="*/ 1256384 h 1798434"/>
                <a:gd name="connsiteX838" fmla="*/ 848288 w 2244992"/>
                <a:gd name="connsiteY838" fmla="*/ 1255323 h 1798434"/>
                <a:gd name="connsiteX839" fmla="*/ 847094 w 2244992"/>
                <a:gd name="connsiteY839" fmla="*/ 1244050 h 1798434"/>
                <a:gd name="connsiteX840" fmla="*/ 847094 w 2244992"/>
                <a:gd name="connsiteY840" fmla="*/ 1242856 h 1798434"/>
                <a:gd name="connsiteX841" fmla="*/ 849349 w 2244992"/>
                <a:gd name="connsiteY841" fmla="*/ 1240602 h 1798434"/>
                <a:gd name="connsiteX842" fmla="*/ 849349 w 2244992"/>
                <a:gd name="connsiteY842" fmla="*/ 1235031 h 1798434"/>
                <a:gd name="connsiteX843" fmla="*/ 850410 w 2244992"/>
                <a:gd name="connsiteY843" fmla="*/ 1232777 h 1798434"/>
                <a:gd name="connsiteX844" fmla="*/ 851471 w 2244992"/>
                <a:gd name="connsiteY844" fmla="*/ 1231716 h 1798434"/>
                <a:gd name="connsiteX845" fmla="*/ 851471 w 2244992"/>
                <a:gd name="connsiteY845" fmla="*/ 1228400 h 1798434"/>
                <a:gd name="connsiteX846" fmla="*/ 850410 w 2244992"/>
                <a:gd name="connsiteY846" fmla="*/ 1228400 h 1798434"/>
                <a:gd name="connsiteX847" fmla="*/ 849349 w 2244992"/>
                <a:gd name="connsiteY847" fmla="*/ 1227339 h 1798434"/>
                <a:gd name="connsiteX848" fmla="*/ 844840 w 2244992"/>
                <a:gd name="connsiteY848" fmla="*/ 1227339 h 1798434"/>
                <a:gd name="connsiteX849" fmla="*/ 843646 w 2244992"/>
                <a:gd name="connsiteY849" fmla="*/ 1228400 h 1798434"/>
                <a:gd name="connsiteX850" fmla="*/ 821099 w 2244992"/>
                <a:gd name="connsiteY850" fmla="*/ 1223891 h 1798434"/>
                <a:gd name="connsiteX851" fmla="*/ 821099 w 2244992"/>
                <a:gd name="connsiteY851" fmla="*/ 1224952 h 1798434"/>
                <a:gd name="connsiteX852" fmla="*/ 819906 w 2244992"/>
                <a:gd name="connsiteY852" fmla="*/ 1227206 h 1798434"/>
                <a:gd name="connsiteX853" fmla="*/ 817651 w 2244992"/>
                <a:gd name="connsiteY853" fmla="*/ 1229461 h 1798434"/>
                <a:gd name="connsiteX854" fmla="*/ 815396 w 2244992"/>
                <a:gd name="connsiteY854" fmla="*/ 1229461 h 1798434"/>
                <a:gd name="connsiteX855" fmla="*/ 810887 w 2244992"/>
                <a:gd name="connsiteY855" fmla="*/ 1228400 h 1798434"/>
                <a:gd name="connsiteX856" fmla="*/ 806378 w 2244992"/>
                <a:gd name="connsiteY856" fmla="*/ 1228400 h 1798434"/>
                <a:gd name="connsiteX857" fmla="*/ 801868 w 2244992"/>
                <a:gd name="connsiteY857" fmla="*/ 1223891 h 1798434"/>
                <a:gd name="connsiteX858" fmla="*/ 797359 w 2244992"/>
                <a:gd name="connsiteY858" fmla="*/ 1223891 h 1798434"/>
                <a:gd name="connsiteX859" fmla="*/ 796298 w 2244992"/>
                <a:gd name="connsiteY859" fmla="*/ 1224952 h 1798434"/>
                <a:gd name="connsiteX860" fmla="*/ 796298 w 2244992"/>
                <a:gd name="connsiteY860" fmla="*/ 1226013 h 1798434"/>
                <a:gd name="connsiteX861" fmla="*/ 794043 w 2244992"/>
                <a:gd name="connsiteY861" fmla="*/ 1228267 h 1798434"/>
                <a:gd name="connsiteX862" fmla="*/ 790595 w 2244992"/>
                <a:gd name="connsiteY862" fmla="*/ 1229328 h 1798434"/>
                <a:gd name="connsiteX863" fmla="*/ 789534 w 2244992"/>
                <a:gd name="connsiteY863" fmla="*/ 1230389 h 1798434"/>
                <a:gd name="connsiteX864" fmla="*/ 788473 w 2244992"/>
                <a:gd name="connsiteY864" fmla="*/ 1231450 h 1798434"/>
                <a:gd name="connsiteX865" fmla="*/ 787279 w 2244992"/>
                <a:gd name="connsiteY865" fmla="*/ 1232511 h 1798434"/>
                <a:gd name="connsiteX866" fmla="*/ 783964 w 2244992"/>
                <a:gd name="connsiteY866" fmla="*/ 1234766 h 1798434"/>
                <a:gd name="connsiteX867" fmla="*/ 782770 w 2244992"/>
                <a:gd name="connsiteY867" fmla="*/ 1234766 h 1798434"/>
                <a:gd name="connsiteX868" fmla="*/ 781709 w 2244992"/>
                <a:gd name="connsiteY868" fmla="*/ 1233705 h 1798434"/>
                <a:gd name="connsiteX869" fmla="*/ 780648 w 2244992"/>
                <a:gd name="connsiteY869" fmla="*/ 1231450 h 1798434"/>
                <a:gd name="connsiteX870" fmla="*/ 777200 w 2244992"/>
                <a:gd name="connsiteY870" fmla="*/ 1229196 h 1798434"/>
                <a:gd name="connsiteX871" fmla="*/ 777200 w 2244992"/>
                <a:gd name="connsiteY871" fmla="*/ 1228135 h 1798434"/>
                <a:gd name="connsiteX872" fmla="*/ 776138 w 2244992"/>
                <a:gd name="connsiteY872" fmla="*/ 1225880 h 1798434"/>
                <a:gd name="connsiteX873" fmla="*/ 774945 w 2244992"/>
                <a:gd name="connsiteY873" fmla="*/ 1224819 h 1798434"/>
                <a:gd name="connsiteX874" fmla="*/ 770436 w 2244992"/>
                <a:gd name="connsiteY874" fmla="*/ 1224819 h 1798434"/>
                <a:gd name="connsiteX875" fmla="*/ 768181 w 2244992"/>
                <a:gd name="connsiteY875" fmla="*/ 1223758 h 1798434"/>
                <a:gd name="connsiteX876" fmla="*/ 766987 w 2244992"/>
                <a:gd name="connsiteY876" fmla="*/ 1224819 h 1798434"/>
                <a:gd name="connsiteX877" fmla="*/ 765926 w 2244992"/>
                <a:gd name="connsiteY877" fmla="*/ 1224819 h 1798434"/>
                <a:gd name="connsiteX878" fmla="*/ 762478 w 2244992"/>
                <a:gd name="connsiteY878" fmla="*/ 1225880 h 1798434"/>
                <a:gd name="connsiteX879" fmla="*/ 760223 w 2244992"/>
                <a:gd name="connsiteY879" fmla="*/ 1226941 h 1798434"/>
                <a:gd name="connsiteX880" fmla="*/ 755714 w 2244992"/>
                <a:gd name="connsiteY880" fmla="*/ 1231450 h 1798434"/>
                <a:gd name="connsiteX881" fmla="*/ 754520 w 2244992"/>
                <a:gd name="connsiteY881" fmla="*/ 1231450 h 1798434"/>
                <a:gd name="connsiteX882" fmla="*/ 753459 w 2244992"/>
                <a:gd name="connsiteY882" fmla="*/ 1232511 h 1798434"/>
                <a:gd name="connsiteX883" fmla="*/ 752398 w 2244992"/>
                <a:gd name="connsiteY883" fmla="*/ 1232511 h 1798434"/>
                <a:gd name="connsiteX884" fmla="*/ 751205 w 2244992"/>
                <a:gd name="connsiteY884" fmla="*/ 1233572 h 1798434"/>
                <a:gd name="connsiteX885" fmla="*/ 750011 w 2244992"/>
                <a:gd name="connsiteY885" fmla="*/ 1234633 h 1798434"/>
                <a:gd name="connsiteX886" fmla="*/ 747756 w 2244992"/>
                <a:gd name="connsiteY886" fmla="*/ 1235694 h 1798434"/>
                <a:gd name="connsiteX887" fmla="*/ 746563 w 2244992"/>
                <a:gd name="connsiteY887" fmla="*/ 1235694 h 1798434"/>
                <a:gd name="connsiteX888" fmla="*/ 736483 w 2244992"/>
                <a:gd name="connsiteY888" fmla="*/ 1234633 h 1798434"/>
                <a:gd name="connsiteX889" fmla="*/ 735289 w 2244992"/>
                <a:gd name="connsiteY889" fmla="*/ 1233572 h 1798434"/>
                <a:gd name="connsiteX890" fmla="*/ 734095 w 2244992"/>
                <a:gd name="connsiteY890" fmla="*/ 1232511 h 1798434"/>
                <a:gd name="connsiteX891" fmla="*/ 733034 w 2244992"/>
                <a:gd name="connsiteY891" fmla="*/ 1231450 h 1798434"/>
                <a:gd name="connsiteX892" fmla="*/ 733034 w 2244992"/>
                <a:gd name="connsiteY892" fmla="*/ 1230389 h 1798434"/>
                <a:gd name="connsiteX893" fmla="*/ 731973 w 2244992"/>
                <a:gd name="connsiteY893" fmla="*/ 1222564 h 1798434"/>
                <a:gd name="connsiteX894" fmla="*/ 731973 w 2244992"/>
                <a:gd name="connsiteY894" fmla="*/ 1220310 h 1798434"/>
                <a:gd name="connsiteX895" fmla="*/ 730780 w 2244992"/>
                <a:gd name="connsiteY895" fmla="*/ 1219249 h 1798434"/>
                <a:gd name="connsiteX896" fmla="*/ 726270 w 2244992"/>
                <a:gd name="connsiteY896" fmla="*/ 1219249 h 1798434"/>
                <a:gd name="connsiteX897" fmla="*/ 724016 w 2244992"/>
                <a:gd name="connsiteY897" fmla="*/ 1221503 h 1798434"/>
                <a:gd name="connsiteX898" fmla="*/ 720567 w 2244992"/>
                <a:gd name="connsiteY898" fmla="*/ 1221503 h 1798434"/>
                <a:gd name="connsiteX899" fmla="*/ 720567 w 2244992"/>
                <a:gd name="connsiteY899" fmla="*/ 1220442 h 1798434"/>
                <a:gd name="connsiteX900" fmla="*/ 719506 w 2244992"/>
                <a:gd name="connsiteY900" fmla="*/ 1219381 h 1798434"/>
                <a:gd name="connsiteX901" fmla="*/ 717252 w 2244992"/>
                <a:gd name="connsiteY901" fmla="*/ 1218320 h 179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Lst>
              <a:rect l="l" t="t" r="r" b="b"/>
              <a:pathLst>
                <a:path w="2244992" h="1798434">
                  <a:moveTo>
                    <a:pt x="717517" y="1211026"/>
                  </a:moveTo>
                  <a:lnTo>
                    <a:pt x="709692" y="1209965"/>
                  </a:lnTo>
                  <a:lnTo>
                    <a:pt x="708631" y="1208904"/>
                  </a:lnTo>
                  <a:lnTo>
                    <a:pt x="706376" y="1209965"/>
                  </a:lnTo>
                  <a:lnTo>
                    <a:pt x="705315" y="1211026"/>
                  </a:lnTo>
                  <a:lnTo>
                    <a:pt x="700806" y="1212087"/>
                  </a:lnTo>
                  <a:lnTo>
                    <a:pt x="691787" y="1212087"/>
                  </a:lnTo>
                  <a:lnTo>
                    <a:pt x="690594" y="1211026"/>
                  </a:lnTo>
                  <a:lnTo>
                    <a:pt x="690594" y="1209965"/>
                  </a:lnTo>
                  <a:lnTo>
                    <a:pt x="689532" y="1209965"/>
                  </a:lnTo>
                  <a:lnTo>
                    <a:pt x="689532" y="1207710"/>
                  </a:lnTo>
                  <a:lnTo>
                    <a:pt x="688471" y="1206649"/>
                  </a:lnTo>
                  <a:lnTo>
                    <a:pt x="688471" y="1205455"/>
                  </a:lnTo>
                  <a:lnTo>
                    <a:pt x="687278" y="1204394"/>
                  </a:lnTo>
                  <a:lnTo>
                    <a:pt x="686084" y="1202140"/>
                  </a:lnTo>
                  <a:lnTo>
                    <a:pt x="685023" y="1201079"/>
                  </a:lnTo>
                  <a:lnTo>
                    <a:pt x="683962" y="1197763"/>
                  </a:lnTo>
                  <a:lnTo>
                    <a:pt x="681707" y="1190999"/>
                  </a:lnTo>
                  <a:lnTo>
                    <a:pt x="677198" y="1184235"/>
                  </a:lnTo>
                  <a:lnTo>
                    <a:pt x="677198" y="1171900"/>
                  </a:lnTo>
                  <a:lnTo>
                    <a:pt x="676137" y="1168585"/>
                  </a:lnTo>
                  <a:lnTo>
                    <a:pt x="673882" y="1157311"/>
                  </a:lnTo>
                  <a:lnTo>
                    <a:pt x="672821" y="1151741"/>
                  </a:lnTo>
                  <a:lnTo>
                    <a:pt x="671628" y="1150680"/>
                  </a:lnTo>
                  <a:lnTo>
                    <a:pt x="671628" y="1149619"/>
                  </a:lnTo>
                  <a:lnTo>
                    <a:pt x="672821" y="1148558"/>
                  </a:lnTo>
                  <a:lnTo>
                    <a:pt x="676137" y="1141794"/>
                  </a:lnTo>
                  <a:lnTo>
                    <a:pt x="676137" y="1140733"/>
                  </a:lnTo>
                  <a:lnTo>
                    <a:pt x="677198" y="1139539"/>
                  </a:lnTo>
                  <a:lnTo>
                    <a:pt x="677198" y="1138478"/>
                  </a:lnTo>
                  <a:lnTo>
                    <a:pt x="678259" y="1137285"/>
                  </a:lnTo>
                  <a:lnTo>
                    <a:pt x="677198" y="1135030"/>
                  </a:lnTo>
                  <a:lnTo>
                    <a:pt x="677198" y="1133836"/>
                  </a:lnTo>
                  <a:lnTo>
                    <a:pt x="676137" y="1133836"/>
                  </a:lnTo>
                  <a:lnTo>
                    <a:pt x="674944" y="1132643"/>
                  </a:lnTo>
                  <a:lnTo>
                    <a:pt x="671628" y="1132643"/>
                  </a:lnTo>
                  <a:lnTo>
                    <a:pt x="669373" y="1130388"/>
                  </a:lnTo>
                  <a:lnTo>
                    <a:pt x="667118" y="1127072"/>
                  </a:lnTo>
                  <a:lnTo>
                    <a:pt x="665925" y="1123756"/>
                  </a:lnTo>
                  <a:lnTo>
                    <a:pt x="665925" y="1121502"/>
                  </a:lnTo>
                  <a:lnTo>
                    <a:pt x="664864" y="1120441"/>
                  </a:lnTo>
                  <a:lnTo>
                    <a:pt x="662609" y="1118186"/>
                  </a:lnTo>
                  <a:lnTo>
                    <a:pt x="660354" y="1113677"/>
                  </a:lnTo>
                  <a:lnTo>
                    <a:pt x="661415" y="1112483"/>
                  </a:lnTo>
                  <a:lnTo>
                    <a:pt x="661415" y="1110228"/>
                  </a:lnTo>
                  <a:lnTo>
                    <a:pt x="660354" y="1109168"/>
                  </a:lnTo>
                  <a:lnTo>
                    <a:pt x="660354" y="1107974"/>
                  </a:lnTo>
                  <a:lnTo>
                    <a:pt x="659161" y="1106913"/>
                  </a:lnTo>
                  <a:cubicBezTo>
                    <a:pt x="650009" y="1101873"/>
                    <a:pt x="644306" y="1092987"/>
                    <a:pt x="641123" y="1083305"/>
                  </a:cubicBezTo>
                  <a:cubicBezTo>
                    <a:pt x="636879" y="1079193"/>
                    <a:pt x="637675" y="1079857"/>
                    <a:pt x="634359" y="1075480"/>
                  </a:cubicBezTo>
                  <a:lnTo>
                    <a:pt x="632105" y="1073225"/>
                  </a:lnTo>
                  <a:lnTo>
                    <a:pt x="630911" y="1070971"/>
                  </a:lnTo>
                  <a:lnTo>
                    <a:pt x="629717" y="1069910"/>
                  </a:lnTo>
                  <a:lnTo>
                    <a:pt x="629717" y="1067655"/>
                  </a:lnTo>
                  <a:lnTo>
                    <a:pt x="630911" y="1066594"/>
                  </a:lnTo>
                  <a:lnTo>
                    <a:pt x="629717" y="1065400"/>
                  </a:lnTo>
                  <a:lnTo>
                    <a:pt x="628656" y="1064339"/>
                  </a:lnTo>
                  <a:lnTo>
                    <a:pt x="627595" y="1063146"/>
                  </a:lnTo>
                  <a:lnTo>
                    <a:pt x="626402" y="1060891"/>
                  </a:lnTo>
                  <a:lnTo>
                    <a:pt x="623086" y="1057575"/>
                  </a:lnTo>
                  <a:lnTo>
                    <a:pt x="623086" y="1056381"/>
                  </a:lnTo>
                  <a:lnTo>
                    <a:pt x="621892" y="1056381"/>
                  </a:lnTo>
                  <a:lnTo>
                    <a:pt x="620831" y="1055188"/>
                  </a:lnTo>
                  <a:lnTo>
                    <a:pt x="616322" y="1055188"/>
                  </a:lnTo>
                  <a:lnTo>
                    <a:pt x="615128" y="1054127"/>
                  </a:lnTo>
                  <a:lnTo>
                    <a:pt x="613935" y="1055188"/>
                  </a:lnTo>
                  <a:lnTo>
                    <a:pt x="612874" y="1055188"/>
                  </a:lnTo>
                  <a:lnTo>
                    <a:pt x="611812" y="1056381"/>
                  </a:lnTo>
                  <a:lnTo>
                    <a:pt x="609558" y="1056381"/>
                  </a:lnTo>
                  <a:lnTo>
                    <a:pt x="608497" y="1055188"/>
                  </a:lnTo>
                  <a:lnTo>
                    <a:pt x="608497" y="1052933"/>
                  </a:lnTo>
                  <a:lnTo>
                    <a:pt x="609558" y="1051740"/>
                  </a:lnTo>
                  <a:lnTo>
                    <a:pt x="609558" y="1049485"/>
                  </a:lnTo>
                  <a:lnTo>
                    <a:pt x="608497" y="1048291"/>
                  </a:lnTo>
                  <a:lnTo>
                    <a:pt x="605181" y="1048291"/>
                  </a:lnTo>
                  <a:lnTo>
                    <a:pt x="604120" y="1047230"/>
                  </a:lnTo>
                  <a:lnTo>
                    <a:pt x="601865" y="1046036"/>
                  </a:lnTo>
                  <a:lnTo>
                    <a:pt x="600804" y="1046036"/>
                  </a:lnTo>
                  <a:lnTo>
                    <a:pt x="599743" y="1044975"/>
                  </a:lnTo>
                  <a:lnTo>
                    <a:pt x="595234" y="1044975"/>
                  </a:lnTo>
                  <a:lnTo>
                    <a:pt x="590725" y="1047230"/>
                  </a:lnTo>
                  <a:lnTo>
                    <a:pt x="588470" y="1047230"/>
                  </a:lnTo>
                  <a:lnTo>
                    <a:pt x="587276" y="1046036"/>
                  </a:lnTo>
                  <a:lnTo>
                    <a:pt x="586083" y="1046036"/>
                  </a:lnTo>
                  <a:cubicBezTo>
                    <a:pt x="578656" y="1046036"/>
                    <a:pt x="584093" y="1045904"/>
                    <a:pt x="577064" y="1048291"/>
                  </a:cubicBezTo>
                  <a:lnTo>
                    <a:pt x="576003" y="1049485"/>
                  </a:lnTo>
                  <a:lnTo>
                    <a:pt x="570300" y="1049485"/>
                  </a:lnTo>
                  <a:lnTo>
                    <a:pt x="568045" y="1050679"/>
                  </a:lnTo>
                  <a:lnTo>
                    <a:pt x="565791" y="1050679"/>
                  </a:lnTo>
                  <a:lnTo>
                    <a:pt x="562475" y="1049485"/>
                  </a:lnTo>
                  <a:lnTo>
                    <a:pt x="560220" y="1048291"/>
                  </a:lnTo>
                  <a:lnTo>
                    <a:pt x="559027" y="1048291"/>
                  </a:lnTo>
                  <a:lnTo>
                    <a:pt x="556772" y="1047230"/>
                  </a:lnTo>
                  <a:lnTo>
                    <a:pt x="554517" y="1047230"/>
                  </a:lnTo>
                  <a:lnTo>
                    <a:pt x="552263" y="1046036"/>
                  </a:lnTo>
                  <a:lnTo>
                    <a:pt x="551202" y="1046036"/>
                  </a:lnTo>
                  <a:lnTo>
                    <a:pt x="547886" y="1043782"/>
                  </a:lnTo>
                  <a:lnTo>
                    <a:pt x="546692" y="1043782"/>
                  </a:lnTo>
                  <a:lnTo>
                    <a:pt x="542183" y="1042588"/>
                  </a:lnTo>
                  <a:lnTo>
                    <a:pt x="538867" y="1041527"/>
                  </a:lnTo>
                  <a:lnTo>
                    <a:pt x="537674" y="1041527"/>
                  </a:lnTo>
                  <a:lnTo>
                    <a:pt x="536612" y="1040334"/>
                  </a:lnTo>
                  <a:lnTo>
                    <a:pt x="534358" y="1040334"/>
                  </a:lnTo>
                  <a:lnTo>
                    <a:pt x="534358" y="1038079"/>
                  </a:lnTo>
                  <a:lnTo>
                    <a:pt x="533164" y="1036885"/>
                  </a:lnTo>
                  <a:lnTo>
                    <a:pt x="533164" y="1035824"/>
                  </a:lnTo>
                  <a:lnTo>
                    <a:pt x="532103" y="1035824"/>
                  </a:lnTo>
                  <a:lnTo>
                    <a:pt x="528655" y="1033569"/>
                  </a:lnTo>
                  <a:lnTo>
                    <a:pt x="527594" y="1031315"/>
                  </a:lnTo>
                  <a:lnTo>
                    <a:pt x="527594" y="1030121"/>
                  </a:lnTo>
                  <a:lnTo>
                    <a:pt x="526400" y="1029060"/>
                  </a:lnTo>
                  <a:lnTo>
                    <a:pt x="526400" y="1027866"/>
                  </a:lnTo>
                  <a:lnTo>
                    <a:pt x="528655" y="1021103"/>
                  </a:lnTo>
                  <a:lnTo>
                    <a:pt x="527594" y="1018848"/>
                  </a:lnTo>
                  <a:lnTo>
                    <a:pt x="527594" y="1008768"/>
                  </a:lnTo>
                  <a:lnTo>
                    <a:pt x="528655" y="1006513"/>
                  </a:lnTo>
                  <a:lnTo>
                    <a:pt x="528655" y="1005452"/>
                  </a:lnTo>
                  <a:lnTo>
                    <a:pt x="529716" y="1004259"/>
                  </a:lnTo>
                  <a:lnTo>
                    <a:pt x="530910" y="1004259"/>
                  </a:lnTo>
                  <a:cubicBezTo>
                    <a:pt x="537541" y="1000943"/>
                    <a:pt x="534888" y="1000280"/>
                    <a:pt x="535419" y="994179"/>
                  </a:cubicBezTo>
                  <a:lnTo>
                    <a:pt x="535419" y="991924"/>
                  </a:lnTo>
                  <a:lnTo>
                    <a:pt x="534225" y="989670"/>
                  </a:lnTo>
                  <a:lnTo>
                    <a:pt x="533031" y="987415"/>
                  </a:lnTo>
                  <a:lnTo>
                    <a:pt x="531971" y="986221"/>
                  </a:lnTo>
                  <a:lnTo>
                    <a:pt x="530777" y="982906"/>
                  </a:lnTo>
                  <a:lnTo>
                    <a:pt x="529583" y="981845"/>
                  </a:lnTo>
                  <a:lnTo>
                    <a:pt x="529583" y="980784"/>
                  </a:lnTo>
                  <a:lnTo>
                    <a:pt x="528522" y="980784"/>
                  </a:lnTo>
                  <a:lnTo>
                    <a:pt x="525074" y="978529"/>
                  </a:lnTo>
                  <a:lnTo>
                    <a:pt x="524013" y="977468"/>
                  </a:lnTo>
                  <a:lnTo>
                    <a:pt x="520697" y="972959"/>
                  </a:lnTo>
                  <a:lnTo>
                    <a:pt x="518443" y="971765"/>
                  </a:lnTo>
                  <a:lnTo>
                    <a:pt x="513933" y="967255"/>
                  </a:lnTo>
                  <a:lnTo>
                    <a:pt x="513933" y="966194"/>
                  </a:lnTo>
                  <a:lnTo>
                    <a:pt x="512872" y="965134"/>
                  </a:lnTo>
                  <a:lnTo>
                    <a:pt x="512872" y="963940"/>
                  </a:lnTo>
                  <a:lnTo>
                    <a:pt x="509424" y="957176"/>
                  </a:lnTo>
                  <a:lnTo>
                    <a:pt x="509424" y="954921"/>
                  </a:lnTo>
                  <a:lnTo>
                    <a:pt x="508363" y="953860"/>
                  </a:lnTo>
                  <a:lnTo>
                    <a:pt x="508363" y="952666"/>
                  </a:lnTo>
                  <a:lnTo>
                    <a:pt x="507302" y="952666"/>
                  </a:lnTo>
                  <a:lnTo>
                    <a:pt x="503986" y="951605"/>
                  </a:lnTo>
                  <a:lnTo>
                    <a:pt x="502792" y="950412"/>
                  </a:lnTo>
                  <a:lnTo>
                    <a:pt x="501599" y="949351"/>
                  </a:lnTo>
                  <a:lnTo>
                    <a:pt x="499344" y="947096"/>
                  </a:lnTo>
                  <a:lnTo>
                    <a:pt x="498150" y="945902"/>
                  </a:lnTo>
                  <a:lnTo>
                    <a:pt x="496957" y="944841"/>
                  </a:lnTo>
                  <a:lnTo>
                    <a:pt x="494702" y="941526"/>
                  </a:lnTo>
                  <a:lnTo>
                    <a:pt x="494702" y="933701"/>
                  </a:lnTo>
                  <a:lnTo>
                    <a:pt x="491386" y="930385"/>
                  </a:lnTo>
                  <a:lnTo>
                    <a:pt x="487938" y="928130"/>
                  </a:lnTo>
                  <a:lnTo>
                    <a:pt x="486877" y="926937"/>
                  </a:lnTo>
                  <a:lnTo>
                    <a:pt x="481307" y="926937"/>
                  </a:lnTo>
                  <a:lnTo>
                    <a:pt x="476797" y="924682"/>
                  </a:lnTo>
                  <a:lnTo>
                    <a:pt x="475736" y="924682"/>
                  </a:lnTo>
                  <a:lnTo>
                    <a:pt x="474543" y="923621"/>
                  </a:lnTo>
                  <a:lnTo>
                    <a:pt x="468840" y="919112"/>
                  </a:lnTo>
                  <a:lnTo>
                    <a:pt x="467779" y="917918"/>
                  </a:lnTo>
                  <a:lnTo>
                    <a:pt x="467779" y="916857"/>
                  </a:lnTo>
                  <a:lnTo>
                    <a:pt x="466717" y="916857"/>
                  </a:lnTo>
                  <a:lnTo>
                    <a:pt x="467779" y="914602"/>
                  </a:lnTo>
                  <a:lnTo>
                    <a:pt x="466717" y="914602"/>
                  </a:lnTo>
                  <a:lnTo>
                    <a:pt x="466717" y="912347"/>
                  </a:lnTo>
                  <a:lnTo>
                    <a:pt x="464463" y="912347"/>
                  </a:lnTo>
                  <a:lnTo>
                    <a:pt x="463402" y="911154"/>
                  </a:lnTo>
                  <a:lnTo>
                    <a:pt x="462208" y="911154"/>
                  </a:lnTo>
                  <a:lnTo>
                    <a:pt x="461015" y="908899"/>
                  </a:lnTo>
                  <a:lnTo>
                    <a:pt x="459954" y="908899"/>
                  </a:lnTo>
                  <a:lnTo>
                    <a:pt x="458892" y="910093"/>
                  </a:lnTo>
                  <a:lnTo>
                    <a:pt x="458892" y="911154"/>
                  </a:lnTo>
                  <a:lnTo>
                    <a:pt x="448680" y="911154"/>
                  </a:lnTo>
                  <a:lnTo>
                    <a:pt x="447619" y="910093"/>
                  </a:lnTo>
                  <a:lnTo>
                    <a:pt x="446425" y="910093"/>
                  </a:lnTo>
                  <a:lnTo>
                    <a:pt x="445232" y="908899"/>
                  </a:lnTo>
                  <a:lnTo>
                    <a:pt x="445232" y="907838"/>
                  </a:lnTo>
                  <a:lnTo>
                    <a:pt x="444171" y="907838"/>
                  </a:lnTo>
                  <a:lnTo>
                    <a:pt x="441916" y="908899"/>
                  </a:lnTo>
                  <a:lnTo>
                    <a:pt x="435152" y="908899"/>
                  </a:lnTo>
                  <a:lnTo>
                    <a:pt x="433958" y="907838"/>
                  </a:lnTo>
                  <a:lnTo>
                    <a:pt x="431704" y="906645"/>
                  </a:lnTo>
                  <a:cubicBezTo>
                    <a:pt x="427725" y="902003"/>
                    <a:pt x="423481" y="900941"/>
                    <a:pt x="420430" y="898820"/>
                  </a:cubicBezTo>
                  <a:lnTo>
                    <a:pt x="417115" y="898820"/>
                  </a:lnTo>
                  <a:lnTo>
                    <a:pt x="416054" y="897759"/>
                  </a:lnTo>
                  <a:lnTo>
                    <a:pt x="414993" y="897759"/>
                  </a:lnTo>
                  <a:cubicBezTo>
                    <a:pt x="414197" y="890994"/>
                    <a:pt x="410881" y="891392"/>
                    <a:pt x="407168" y="887679"/>
                  </a:cubicBezTo>
                  <a:lnTo>
                    <a:pt x="405974" y="887679"/>
                  </a:lnTo>
                  <a:lnTo>
                    <a:pt x="404780" y="886485"/>
                  </a:lnTo>
                  <a:lnTo>
                    <a:pt x="402526" y="886485"/>
                  </a:lnTo>
                  <a:cubicBezTo>
                    <a:pt x="400801" y="884496"/>
                    <a:pt x="397486" y="882639"/>
                    <a:pt x="398016" y="879721"/>
                  </a:cubicBezTo>
                  <a:lnTo>
                    <a:pt x="395762" y="878528"/>
                  </a:lnTo>
                  <a:lnTo>
                    <a:pt x="394701" y="877334"/>
                  </a:lnTo>
                  <a:lnTo>
                    <a:pt x="394701" y="876273"/>
                  </a:lnTo>
                  <a:lnTo>
                    <a:pt x="393507" y="875212"/>
                  </a:lnTo>
                  <a:lnTo>
                    <a:pt x="393507" y="872957"/>
                  </a:lnTo>
                  <a:lnTo>
                    <a:pt x="394701" y="871763"/>
                  </a:lnTo>
                  <a:lnTo>
                    <a:pt x="395762" y="870570"/>
                  </a:lnTo>
                  <a:lnTo>
                    <a:pt x="395762" y="869509"/>
                  </a:lnTo>
                  <a:lnTo>
                    <a:pt x="396823" y="868315"/>
                  </a:lnTo>
                  <a:lnTo>
                    <a:pt x="396823" y="867254"/>
                  </a:lnTo>
                  <a:cubicBezTo>
                    <a:pt x="394966" y="863938"/>
                    <a:pt x="395364" y="859827"/>
                    <a:pt x="392313" y="857174"/>
                  </a:cubicBezTo>
                  <a:lnTo>
                    <a:pt x="392313" y="854920"/>
                  </a:lnTo>
                  <a:lnTo>
                    <a:pt x="395762" y="851604"/>
                  </a:lnTo>
                  <a:lnTo>
                    <a:pt x="396823" y="851604"/>
                  </a:lnTo>
                  <a:cubicBezTo>
                    <a:pt x="396557" y="848156"/>
                    <a:pt x="398016" y="845238"/>
                    <a:pt x="394568" y="842585"/>
                  </a:cubicBezTo>
                  <a:lnTo>
                    <a:pt x="392313" y="835821"/>
                  </a:lnTo>
                  <a:lnTo>
                    <a:pt x="392313" y="834760"/>
                  </a:lnTo>
                  <a:lnTo>
                    <a:pt x="393507" y="833566"/>
                  </a:lnTo>
                  <a:lnTo>
                    <a:pt x="393507" y="832506"/>
                  </a:lnTo>
                  <a:lnTo>
                    <a:pt x="394701" y="831445"/>
                  </a:lnTo>
                  <a:lnTo>
                    <a:pt x="395762" y="831445"/>
                  </a:lnTo>
                  <a:lnTo>
                    <a:pt x="395762" y="826935"/>
                  </a:lnTo>
                  <a:lnTo>
                    <a:pt x="394701" y="825741"/>
                  </a:lnTo>
                  <a:lnTo>
                    <a:pt x="392446" y="821232"/>
                  </a:lnTo>
                  <a:lnTo>
                    <a:pt x="391385" y="820171"/>
                  </a:lnTo>
                  <a:cubicBezTo>
                    <a:pt x="391783" y="814468"/>
                    <a:pt x="392976" y="809428"/>
                    <a:pt x="395894" y="804388"/>
                  </a:cubicBezTo>
                  <a:lnTo>
                    <a:pt x="396955" y="803195"/>
                  </a:lnTo>
                  <a:lnTo>
                    <a:pt x="396955" y="802134"/>
                  </a:lnTo>
                  <a:lnTo>
                    <a:pt x="395894" y="801073"/>
                  </a:lnTo>
                  <a:lnTo>
                    <a:pt x="395894" y="800012"/>
                  </a:lnTo>
                  <a:lnTo>
                    <a:pt x="394833" y="797757"/>
                  </a:lnTo>
                  <a:lnTo>
                    <a:pt x="394833" y="796563"/>
                  </a:lnTo>
                  <a:lnTo>
                    <a:pt x="393640" y="794309"/>
                  </a:lnTo>
                  <a:cubicBezTo>
                    <a:pt x="394568" y="788473"/>
                    <a:pt x="387008" y="784096"/>
                    <a:pt x="386876" y="780781"/>
                  </a:cubicBezTo>
                  <a:lnTo>
                    <a:pt x="387937" y="780781"/>
                  </a:lnTo>
                  <a:lnTo>
                    <a:pt x="387937" y="777465"/>
                  </a:lnTo>
                  <a:lnTo>
                    <a:pt x="384488" y="777465"/>
                  </a:lnTo>
                  <a:lnTo>
                    <a:pt x="381173" y="775210"/>
                  </a:lnTo>
                  <a:lnTo>
                    <a:pt x="375602" y="772956"/>
                  </a:lnTo>
                  <a:lnTo>
                    <a:pt x="373348" y="772956"/>
                  </a:lnTo>
                  <a:lnTo>
                    <a:pt x="370032" y="774017"/>
                  </a:lnTo>
                  <a:lnTo>
                    <a:pt x="368838" y="775078"/>
                  </a:lnTo>
                  <a:lnTo>
                    <a:pt x="367777" y="775078"/>
                  </a:lnTo>
                  <a:lnTo>
                    <a:pt x="365523" y="776271"/>
                  </a:lnTo>
                  <a:lnTo>
                    <a:pt x="364329" y="777332"/>
                  </a:lnTo>
                  <a:lnTo>
                    <a:pt x="361013" y="777332"/>
                  </a:lnTo>
                  <a:lnTo>
                    <a:pt x="361013" y="778526"/>
                  </a:lnTo>
                  <a:lnTo>
                    <a:pt x="359952" y="778526"/>
                  </a:lnTo>
                  <a:lnTo>
                    <a:pt x="359952" y="779720"/>
                  </a:lnTo>
                  <a:lnTo>
                    <a:pt x="358891" y="779720"/>
                  </a:lnTo>
                  <a:lnTo>
                    <a:pt x="357697" y="780781"/>
                  </a:lnTo>
                  <a:lnTo>
                    <a:pt x="356504" y="781842"/>
                  </a:lnTo>
                  <a:lnTo>
                    <a:pt x="355443" y="781842"/>
                  </a:lnTo>
                  <a:lnTo>
                    <a:pt x="354382" y="783035"/>
                  </a:lnTo>
                  <a:lnTo>
                    <a:pt x="353188" y="783035"/>
                  </a:lnTo>
                  <a:lnTo>
                    <a:pt x="350933" y="781842"/>
                  </a:lnTo>
                  <a:lnTo>
                    <a:pt x="347485" y="781842"/>
                  </a:lnTo>
                  <a:lnTo>
                    <a:pt x="345230" y="780781"/>
                  </a:lnTo>
                  <a:lnTo>
                    <a:pt x="342976" y="779720"/>
                  </a:lnTo>
                  <a:lnTo>
                    <a:pt x="341782" y="778526"/>
                  </a:lnTo>
                  <a:lnTo>
                    <a:pt x="340588" y="777332"/>
                  </a:lnTo>
                  <a:lnTo>
                    <a:pt x="340588" y="776271"/>
                  </a:lnTo>
                  <a:lnTo>
                    <a:pt x="339527" y="774017"/>
                  </a:lnTo>
                  <a:lnTo>
                    <a:pt x="338466" y="769507"/>
                  </a:lnTo>
                  <a:lnTo>
                    <a:pt x="337273" y="768446"/>
                  </a:lnTo>
                  <a:lnTo>
                    <a:pt x="336079" y="766192"/>
                  </a:lnTo>
                  <a:lnTo>
                    <a:pt x="330509" y="753857"/>
                  </a:lnTo>
                  <a:lnTo>
                    <a:pt x="329315" y="752796"/>
                  </a:lnTo>
                  <a:lnTo>
                    <a:pt x="328121" y="751735"/>
                  </a:lnTo>
                  <a:lnTo>
                    <a:pt x="327060" y="750541"/>
                  </a:lnTo>
                  <a:lnTo>
                    <a:pt x="327060" y="748287"/>
                  </a:lnTo>
                  <a:lnTo>
                    <a:pt x="325999" y="747226"/>
                  </a:lnTo>
                  <a:lnTo>
                    <a:pt x="325999" y="743910"/>
                  </a:lnTo>
                  <a:lnTo>
                    <a:pt x="324806" y="740594"/>
                  </a:lnTo>
                  <a:lnTo>
                    <a:pt x="323745" y="739533"/>
                  </a:lnTo>
                  <a:lnTo>
                    <a:pt x="323745" y="736218"/>
                  </a:lnTo>
                  <a:lnTo>
                    <a:pt x="324806" y="735157"/>
                  </a:lnTo>
                  <a:lnTo>
                    <a:pt x="324806" y="732902"/>
                  </a:lnTo>
                  <a:lnTo>
                    <a:pt x="321490" y="727332"/>
                  </a:lnTo>
                  <a:lnTo>
                    <a:pt x="321490" y="720568"/>
                  </a:lnTo>
                  <a:lnTo>
                    <a:pt x="322684" y="719374"/>
                  </a:lnTo>
                  <a:lnTo>
                    <a:pt x="322684" y="718313"/>
                  </a:lnTo>
                  <a:lnTo>
                    <a:pt x="321490" y="717252"/>
                  </a:lnTo>
                  <a:lnTo>
                    <a:pt x="321490" y="716191"/>
                  </a:lnTo>
                  <a:lnTo>
                    <a:pt x="320296" y="715130"/>
                  </a:lnTo>
                  <a:lnTo>
                    <a:pt x="319235" y="712875"/>
                  </a:lnTo>
                  <a:lnTo>
                    <a:pt x="319235" y="711814"/>
                  </a:lnTo>
                  <a:lnTo>
                    <a:pt x="318174" y="711814"/>
                  </a:lnTo>
                  <a:lnTo>
                    <a:pt x="318174" y="710621"/>
                  </a:lnTo>
                  <a:lnTo>
                    <a:pt x="316981" y="709427"/>
                  </a:lnTo>
                  <a:lnTo>
                    <a:pt x="316981" y="708366"/>
                  </a:lnTo>
                  <a:lnTo>
                    <a:pt x="315920" y="707305"/>
                  </a:lnTo>
                  <a:lnTo>
                    <a:pt x="315920" y="703989"/>
                  </a:lnTo>
                  <a:lnTo>
                    <a:pt x="314859" y="702928"/>
                  </a:lnTo>
                  <a:lnTo>
                    <a:pt x="313665" y="701867"/>
                  </a:lnTo>
                  <a:lnTo>
                    <a:pt x="312471" y="700673"/>
                  </a:lnTo>
                  <a:lnTo>
                    <a:pt x="311410" y="700673"/>
                  </a:lnTo>
                  <a:lnTo>
                    <a:pt x="310349" y="699612"/>
                  </a:lnTo>
                  <a:lnTo>
                    <a:pt x="308095" y="697358"/>
                  </a:lnTo>
                  <a:lnTo>
                    <a:pt x="304779" y="697358"/>
                  </a:lnTo>
                  <a:lnTo>
                    <a:pt x="304779" y="696297"/>
                  </a:lnTo>
                  <a:lnTo>
                    <a:pt x="302524" y="695103"/>
                  </a:lnTo>
                  <a:lnTo>
                    <a:pt x="300270" y="693909"/>
                  </a:lnTo>
                  <a:lnTo>
                    <a:pt x="300270" y="692848"/>
                  </a:lnTo>
                  <a:lnTo>
                    <a:pt x="299209" y="691655"/>
                  </a:lnTo>
                  <a:lnTo>
                    <a:pt x="299209" y="690594"/>
                  </a:lnTo>
                  <a:lnTo>
                    <a:pt x="295893" y="687278"/>
                  </a:lnTo>
                  <a:lnTo>
                    <a:pt x="294832" y="687278"/>
                  </a:lnTo>
                  <a:lnTo>
                    <a:pt x="294832" y="686217"/>
                  </a:lnTo>
                  <a:lnTo>
                    <a:pt x="292577" y="686217"/>
                  </a:lnTo>
                  <a:lnTo>
                    <a:pt x="291516" y="683962"/>
                  </a:lnTo>
                  <a:lnTo>
                    <a:pt x="290455" y="682769"/>
                  </a:lnTo>
                  <a:lnTo>
                    <a:pt x="291516" y="680514"/>
                  </a:lnTo>
                  <a:lnTo>
                    <a:pt x="290455" y="678259"/>
                  </a:lnTo>
                  <a:lnTo>
                    <a:pt x="289261" y="677198"/>
                  </a:lnTo>
                  <a:lnTo>
                    <a:pt x="288200" y="677198"/>
                  </a:lnTo>
                  <a:lnTo>
                    <a:pt x="287139" y="676005"/>
                  </a:lnTo>
                  <a:lnTo>
                    <a:pt x="287139" y="674944"/>
                  </a:lnTo>
                  <a:lnTo>
                    <a:pt x="285946" y="673750"/>
                  </a:lnTo>
                  <a:lnTo>
                    <a:pt x="285946" y="672556"/>
                  </a:lnTo>
                  <a:lnTo>
                    <a:pt x="284752" y="671495"/>
                  </a:lnTo>
                  <a:lnTo>
                    <a:pt x="282497" y="670302"/>
                  </a:lnTo>
                  <a:lnTo>
                    <a:pt x="282497" y="669241"/>
                  </a:lnTo>
                  <a:lnTo>
                    <a:pt x="280243" y="666986"/>
                  </a:lnTo>
                  <a:lnTo>
                    <a:pt x="279182" y="666986"/>
                  </a:lnTo>
                  <a:lnTo>
                    <a:pt x="274672" y="661415"/>
                  </a:lnTo>
                  <a:lnTo>
                    <a:pt x="272418" y="661415"/>
                  </a:lnTo>
                  <a:lnTo>
                    <a:pt x="272418" y="660222"/>
                  </a:lnTo>
                  <a:lnTo>
                    <a:pt x="271357" y="659161"/>
                  </a:lnTo>
                  <a:lnTo>
                    <a:pt x="272418" y="656906"/>
                  </a:lnTo>
                  <a:lnTo>
                    <a:pt x="271357" y="655845"/>
                  </a:lnTo>
                  <a:lnTo>
                    <a:pt x="271357" y="654784"/>
                  </a:lnTo>
                  <a:lnTo>
                    <a:pt x="272418" y="653723"/>
                  </a:lnTo>
                  <a:lnTo>
                    <a:pt x="271357" y="652662"/>
                  </a:lnTo>
                  <a:lnTo>
                    <a:pt x="271357" y="651601"/>
                  </a:lnTo>
                  <a:lnTo>
                    <a:pt x="270296" y="650540"/>
                  </a:lnTo>
                  <a:lnTo>
                    <a:pt x="268041" y="649346"/>
                  </a:lnTo>
                  <a:lnTo>
                    <a:pt x="266980" y="649346"/>
                  </a:lnTo>
                  <a:lnTo>
                    <a:pt x="266980" y="642582"/>
                  </a:lnTo>
                  <a:lnTo>
                    <a:pt x="265786" y="641521"/>
                  </a:lnTo>
                  <a:lnTo>
                    <a:pt x="265786" y="640460"/>
                  </a:lnTo>
                  <a:lnTo>
                    <a:pt x="263532" y="639399"/>
                  </a:lnTo>
                  <a:lnTo>
                    <a:pt x="262471" y="638338"/>
                  </a:lnTo>
                  <a:lnTo>
                    <a:pt x="261277" y="637277"/>
                  </a:lnTo>
                  <a:lnTo>
                    <a:pt x="256768" y="632768"/>
                  </a:lnTo>
                  <a:lnTo>
                    <a:pt x="255707" y="632768"/>
                  </a:lnTo>
                  <a:lnTo>
                    <a:pt x="255707" y="631707"/>
                  </a:lnTo>
                  <a:lnTo>
                    <a:pt x="253452" y="631707"/>
                  </a:lnTo>
                  <a:lnTo>
                    <a:pt x="252258" y="630513"/>
                  </a:lnTo>
                  <a:lnTo>
                    <a:pt x="251197" y="630513"/>
                  </a:lnTo>
                  <a:lnTo>
                    <a:pt x="248942" y="628258"/>
                  </a:lnTo>
                  <a:lnTo>
                    <a:pt x="247881" y="628258"/>
                  </a:lnTo>
                  <a:lnTo>
                    <a:pt x="245627" y="626004"/>
                  </a:lnTo>
                  <a:lnTo>
                    <a:pt x="242311" y="623749"/>
                  </a:lnTo>
                  <a:lnTo>
                    <a:pt x="241117" y="622688"/>
                  </a:lnTo>
                  <a:lnTo>
                    <a:pt x="241117" y="612608"/>
                  </a:lnTo>
                  <a:lnTo>
                    <a:pt x="240056" y="611415"/>
                  </a:lnTo>
                  <a:cubicBezTo>
                    <a:pt x="234619" y="607303"/>
                    <a:pt x="236210" y="604253"/>
                    <a:pt x="231038" y="602396"/>
                  </a:cubicBezTo>
                  <a:lnTo>
                    <a:pt x="231038" y="601202"/>
                  </a:lnTo>
                  <a:lnTo>
                    <a:pt x="228783" y="598948"/>
                  </a:lnTo>
                  <a:lnTo>
                    <a:pt x="228783" y="597887"/>
                  </a:lnTo>
                  <a:lnTo>
                    <a:pt x="226528" y="595632"/>
                  </a:lnTo>
                  <a:lnTo>
                    <a:pt x="222019" y="595632"/>
                  </a:lnTo>
                  <a:lnTo>
                    <a:pt x="220825" y="594571"/>
                  </a:lnTo>
                  <a:lnTo>
                    <a:pt x="218571" y="595632"/>
                  </a:lnTo>
                  <a:lnTo>
                    <a:pt x="217377" y="595632"/>
                  </a:lnTo>
                  <a:lnTo>
                    <a:pt x="217377" y="593377"/>
                  </a:lnTo>
                  <a:lnTo>
                    <a:pt x="218571" y="593377"/>
                  </a:lnTo>
                  <a:lnTo>
                    <a:pt x="219632" y="592184"/>
                  </a:lnTo>
                  <a:lnTo>
                    <a:pt x="219632" y="589929"/>
                  </a:lnTo>
                  <a:lnTo>
                    <a:pt x="214061" y="584359"/>
                  </a:lnTo>
                  <a:lnTo>
                    <a:pt x="212868" y="583165"/>
                  </a:lnTo>
                  <a:lnTo>
                    <a:pt x="211807" y="583165"/>
                  </a:lnTo>
                  <a:lnTo>
                    <a:pt x="211807" y="582104"/>
                  </a:lnTo>
                  <a:lnTo>
                    <a:pt x="210746" y="580910"/>
                  </a:lnTo>
                  <a:lnTo>
                    <a:pt x="210746" y="579849"/>
                  </a:lnTo>
                  <a:lnTo>
                    <a:pt x="209552" y="579849"/>
                  </a:lnTo>
                  <a:lnTo>
                    <a:pt x="207297" y="577595"/>
                  </a:lnTo>
                  <a:lnTo>
                    <a:pt x="207297" y="576401"/>
                  </a:lnTo>
                  <a:lnTo>
                    <a:pt x="206236" y="576401"/>
                  </a:lnTo>
                  <a:lnTo>
                    <a:pt x="206236" y="574146"/>
                  </a:lnTo>
                  <a:lnTo>
                    <a:pt x="205043" y="574146"/>
                  </a:lnTo>
                  <a:lnTo>
                    <a:pt x="202788" y="571892"/>
                  </a:lnTo>
                  <a:lnTo>
                    <a:pt x="201594" y="571892"/>
                  </a:lnTo>
                  <a:lnTo>
                    <a:pt x="200401" y="572953"/>
                  </a:lnTo>
                  <a:lnTo>
                    <a:pt x="200401" y="575207"/>
                  </a:lnTo>
                  <a:lnTo>
                    <a:pt x="199340" y="577462"/>
                  </a:lnTo>
                  <a:lnTo>
                    <a:pt x="198279" y="578523"/>
                  </a:lnTo>
                  <a:lnTo>
                    <a:pt x="196024" y="579584"/>
                  </a:lnTo>
                  <a:lnTo>
                    <a:pt x="194963" y="579584"/>
                  </a:lnTo>
                  <a:lnTo>
                    <a:pt x="194963" y="578523"/>
                  </a:lnTo>
                  <a:lnTo>
                    <a:pt x="193769" y="577462"/>
                  </a:lnTo>
                  <a:lnTo>
                    <a:pt x="189260" y="577462"/>
                  </a:lnTo>
                  <a:lnTo>
                    <a:pt x="188066" y="578523"/>
                  </a:lnTo>
                  <a:lnTo>
                    <a:pt x="185812" y="578523"/>
                  </a:lnTo>
                  <a:lnTo>
                    <a:pt x="183557" y="576268"/>
                  </a:lnTo>
                  <a:lnTo>
                    <a:pt x="183557" y="575207"/>
                  </a:lnTo>
                  <a:lnTo>
                    <a:pt x="184618" y="572953"/>
                  </a:lnTo>
                  <a:lnTo>
                    <a:pt x="183557" y="571892"/>
                  </a:lnTo>
                  <a:lnTo>
                    <a:pt x="183557" y="570698"/>
                  </a:lnTo>
                  <a:cubicBezTo>
                    <a:pt x="175334" y="570433"/>
                    <a:pt x="179446" y="571892"/>
                    <a:pt x="173477" y="568443"/>
                  </a:cubicBezTo>
                  <a:lnTo>
                    <a:pt x="171222" y="568443"/>
                  </a:lnTo>
                  <a:lnTo>
                    <a:pt x="168968" y="567382"/>
                  </a:lnTo>
                  <a:lnTo>
                    <a:pt x="165652" y="568443"/>
                  </a:lnTo>
                  <a:lnTo>
                    <a:pt x="163398" y="568443"/>
                  </a:lnTo>
                  <a:lnTo>
                    <a:pt x="161143" y="570698"/>
                  </a:lnTo>
                  <a:lnTo>
                    <a:pt x="159949" y="572953"/>
                  </a:lnTo>
                  <a:lnTo>
                    <a:pt x="156634" y="576268"/>
                  </a:lnTo>
                  <a:lnTo>
                    <a:pt x="152124" y="576268"/>
                  </a:lnTo>
                  <a:lnTo>
                    <a:pt x="145360" y="572953"/>
                  </a:lnTo>
                  <a:lnTo>
                    <a:pt x="143105" y="570698"/>
                  </a:lnTo>
                  <a:lnTo>
                    <a:pt x="143105" y="569637"/>
                  </a:lnTo>
                  <a:lnTo>
                    <a:pt x="144166" y="568443"/>
                  </a:lnTo>
                  <a:lnTo>
                    <a:pt x="149869" y="568443"/>
                  </a:lnTo>
                  <a:lnTo>
                    <a:pt x="152124" y="567382"/>
                  </a:lnTo>
                  <a:lnTo>
                    <a:pt x="153318" y="566321"/>
                  </a:lnTo>
                  <a:lnTo>
                    <a:pt x="154511" y="566321"/>
                  </a:lnTo>
                  <a:lnTo>
                    <a:pt x="155573" y="565128"/>
                  </a:lnTo>
                  <a:lnTo>
                    <a:pt x="156634" y="565128"/>
                  </a:lnTo>
                  <a:lnTo>
                    <a:pt x="157827" y="564067"/>
                  </a:lnTo>
                  <a:lnTo>
                    <a:pt x="156634" y="563006"/>
                  </a:lnTo>
                  <a:lnTo>
                    <a:pt x="153318" y="553987"/>
                  </a:lnTo>
                  <a:lnTo>
                    <a:pt x="152124" y="551732"/>
                  </a:lnTo>
                  <a:lnTo>
                    <a:pt x="152124" y="548417"/>
                  </a:lnTo>
                  <a:lnTo>
                    <a:pt x="146554" y="534889"/>
                  </a:lnTo>
                  <a:lnTo>
                    <a:pt x="145360" y="534889"/>
                  </a:lnTo>
                  <a:lnTo>
                    <a:pt x="143105" y="533695"/>
                  </a:lnTo>
                  <a:lnTo>
                    <a:pt x="142044" y="532634"/>
                  </a:lnTo>
                  <a:lnTo>
                    <a:pt x="140851" y="531573"/>
                  </a:lnTo>
                  <a:lnTo>
                    <a:pt x="138596" y="530379"/>
                  </a:lnTo>
                  <a:lnTo>
                    <a:pt x="137403" y="530379"/>
                  </a:lnTo>
                  <a:lnTo>
                    <a:pt x="135148" y="529318"/>
                  </a:lnTo>
                  <a:lnTo>
                    <a:pt x="134087" y="528257"/>
                  </a:lnTo>
                  <a:lnTo>
                    <a:pt x="134087" y="523748"/>
                  </a:lnTo>
                  <a:lnTo>
                    <a:pt x="132893" y="520432"/>
                  </a:lnTo>
                  <a:lnTo>
                    <a:pt x="132893" y="509159"/>
                  </a:lnTo>
                  <a:lnTo>
                    <a:pt x="134087" y="507965"/>
                  </a:lnTo>
                  <a:lnTo>
                    <a:pt x="136341" y="507965"/>
                  </a:lnTo>
                  <a:lnTo>
                    <a:pt x="137535" y="506904"/>
                  </a:lnTo>
                  <a:lnTo>
                    <a:pt x="138729" y="504649"/>
                  </a:lnTo>
                  <a:lnTo>
                    <a:pt x="142044" y="502395"/>
                  </a:lnTo>
                  <a:lnTo>
                    <a:pt x="144299" y="501334"/>
                  </a:lnTo>
                  <a:lnTo>
                    <a:pt x="146554" y="501334"/>
                  </a:lnTo>
                  <a:lnTo>
                    <a:pt x="154379" y="504649"/>
                  </a:lnTo>
                  <a:lnTo>
                    <a:pt x="156634" y="504649"/>
                  </a:lnTo>
                  <a:lnTo>
                    <a:pt x="157827" y="503588"/>
                  </a:lnTo>
                  <a:lnTo>
                    <a:pt x="157827" y="502395"/>
                  </a:lnTo>
                  <a:lnTo>
                    <a:pt x="158888" y="500140"/>
                  </a:lnTo>
                  <a:lnTo>
                    <a:pt x="158888" y="496824"/>
                  </a:lnTo>
                  <a:lnTo>
                    <a:pt x="159949" y="496824"/>
                  </a:lnTo>
                  <a:lnTo>
                    <a:pt x="159949" y="495631"/>
                  </a:lnTo>
                  <a:lnTo>
                    <a:pt x="166713" y="488867"/>
                  </a:lnTo>
                  <a:lnTo>
                    <a:pt x="167774" y="485551"/>
                  </a:lnTo>
                  <a:lnTo>
                    <a:pt x="168968" y="484490"/>
                  </a:lnTo>
                  <a:lnTo>
                    <a:pt x="170161" y="481174"/>
                  </a:lnTo>
                  <a:lnTo>
                    <a:pt x="171222" y="478919"/>
                  </a:lnTo>
                  <a:lnTo>
                    <a:pt x="171222" y="467646"/>
                  </a:lnTo>
                  <a:lnTo>
                    <a:pt x="168968" y="463137"/>
                  </a:lnTo>
                  <a:lnTo>
                    <a:pt x="167774" y="459821"/>
                  </a:lnTo>
                  <a:lnTo>
                    <a:pt x="164459" y="454251"/>
                  </a:lnTo>
                  <a:lnTo>
                    <a:pt x="163398" y="451996"/>
                  </a:lnTo>
                  <a:lnTo>
                    <a:pt x="161143" y="448680"/>
                  </a:lnTo>
                  <a:lnTo>
                    <a:pt x="159949" y="447619"/>
                  </a:lnTo>
                  <a:lnTo>
                    <a:pt x="158888" y="445365"/>
                  </a:lnTo>
                  <a:lnTo>
                    <a:pt x="158888" y="443110"/>
                  </a:lnTo>
                  <a:lnTo>
                    <a:pt x="157827" y="442049"/>
                  </a:lnTo>
                  <a:lnTo>
                    <a:pt x="157827" y="440855"/>
                  </a:lnTo>
                  <a:lnTo>
                    <a:pt x="156634" y="439794"/>
                  </a:lnTo>
                  <a:lnTo>
                    <a:pt x="151063" y="439794"/>
                  </a:lnTo>
                  <a:lnTo>
                    <a:pt x="150002" y="438733"/>
                  </a:lnTo>
                  <a:lnTo>
                    <a:pt x="146686" y="434224"/>
                  </a:lnTo>
                  <a:lnTo>
                    <a:pt x="145493" y="433163"/>
                  </a:lnTo>
                  <a:lnTo>
                    <a:pt x="143238" y="433163"/>
                  </a:lnTo>
                  <a:lnTo>
                    <a:pt x="137668" y="427592"/>
                  </a:lnTo>
                  <a:lnTo>
                    <a:pt x="137668" y="426531"/>
                  </a:lnTo>
                  <a:lnTo>
                    <a:pt x="136474" y="425338"/>
                  </a:lnTo>
                  <a:lnTo>
                    <a:pt x="135413" y="425338"/>
                  </a:lnTo>
                  <a:lnTo>
                    <a:pt x="131965" y="413003"/>
                  </a:lnTo>
                  <a:lnTo>
                    <a:pt x="129710" y="408494"/>
                  </a:lnTo>
                  <a:lnTo>
                    <a:pt x="129710" y="407433"/>
                  </a:lnTo>
                  <a:lnTo>
                    <a:pt x="128516" y="406239"/>
                  </a:lnTo>
                  <a:lnTo>
                    <a:pt x="128516" y="397221"/>
                  </a:lnTo>
                  <a:lnTo>
                    <a:pt x="127455" y="392711"/>
                  </a:lnTo>
                  <a:lnTo>
                    <a:pt x="126394" y="389396"/>
                  </a:lnTo>
                  <a:lnTo>
                    <a:pt x="125201" y="388202"/>
                  </a:lnTo>
                  <a:lnTo>
                    <a:pt x="115121" y="378122"/>
                  </a:lnTo>
                  <a:lnTo>
                    <a:pt x="112866" y="373613"/>
                  </a:lnTo>
                  <a:lnTo>
                    <a:pt x="111673" y="372419"/>
                  </a:lnTo>
                  <a:lnTo>
                    <a:pt x="111673" y="370165"/>
                  </a:lnTo>
                  <a:lnTo>
                    <a:pt x="110612" y="370165"/>
                  </a:lnTo>
                  <a:lnTo>
                    <a:pt x="109418" y="368971"/>
                  </a:lnTo>
                  <a:lnTo>
                    <a:pt x="107163" y="367777"/>
                  </a:lnTo>
                  <a:lnTo>
                    <a:pt x="106102" y="367777"/>
                  </a:lnTo>
                  <a:lnTo>
                    <a:pt x="104909" y="366716"/>
                  </a:lnTo>
                  <a:lnTo>
                    <a:pt x="102654" y="366716"/>
                  </a:lnTo>
                  <a:lnTo>
                    <a:pt x="100399" y="365523"/>
                  </a:lnTo>
                  <a:lnTo>
                    <a:pt x="98145" y="364462"/>
                  </a:lnTo>
                  <a:lnTo>
                    <a:pt x="95890" y="363401"/>
                  </a:lnTo>
                  <a:lnTo>
                    <a:pt x="93635" y="363401"/>
                  </a:lnTo>
                  <a:lnTo>
                    <a:pt x="92441" y="362207"/>
                  </a:lnTo>
                  <a:lnTo>
                    <a:pt x="90187" y="361146"/>
                  </a:lnTo>
                  <a:lnTo>
                    <a:pt x="88993" y="360085"/>
                  </a:lnTo>
                  <a:cubicBezTo>
                    <a:pt x="86208" y="358626"/>
                    <a:pt x="83423" y="357300"/>
                    <a:pt x="81168" y="355575"/>
                  </a:cubicBezTo>
                  <a:lnTo>
                    <a:pt x="79975" y="353321"/>
                  </a:lnTo>
                  <a:lnTo>
                    <a:pt x="77720" y="352127"/>
                  </a:lnTo>
                  <a:lnTo>
                    <a:pt x="75465" y="349872"/>
                  </a:lnTo>
                  <a:lnTo>
                    <a:pt x="69895" y="349872"/>
                  </a:lnTo>
                  <a:lnTo>
                    <a:pt x="68701" y="351066"/>
                  </a:lnTo>
                  <a:lnTo>
                    <a:pt x="63131" y="351066"/>
                  </a:lnTo>
                  <a:lnTo>
                    <a:pt x="60876" y="349872"/>
                  </a:lnTo>
                  <a:lnTo>
                    <a:pt x="58622" y="349872"/>
                  </a:lnTo>
                  <a:lnTo>
                    <a:pt x="56367" y="348811"/>
                  </a:lnTo>
                  <a:lnTo>
                    <a:pt x="54112" y="349872"/>
                  </a:lnTo>
                  <a:lnTo>
                    <a:pt x="52918" y="348811"/>
                  </a:lnTo>
                  <a:lnTo>
                    <a:pt x="51725" y="348811"/>
                  </a:lnTo>
                  <a:lnTo>
                    <a:pt x="50664" y="347618"/>
                  </a:lnTo>
                  <a:lnTo>
                    <a:pt x="48409" y="347618"/>
                  </a:lnTo>
                  <a:lnTo>
                    <a:pt x="39390" y="344302"/>
                  </a:lnTo>
                  <a:lnTo>
                    <a:pt x="34881" y="342047"/>
                  </a:lnTo>
                  <a:lnTo>
                    <a:pt x="33820" y="342047"/>
                  </a:lnTo>
                  <a:lnTo>
                    <a:pt x="32626" y="340854"/>
                  </a:lnTo>
                  <a:lnTo>
                    <a:pt x="31433" y="340854"/>
                  </a:lnTo>
                  <a:lnTo>
                    <a:pt x="31433" y="339793"/>
                  </a:lnTo>
                  <a:lnTo>
                    <a:pt x="30372" y="338599"/>
                  </a:lnTo>
                  <a:lnTo>
                    <a:pt x="29311" y="337405"/>
                  </a:lnTo>
                  <a:lnTo>
                    <a:pt x="27056" y="337405"/>
                  </a:lnTo>
                  <a:lnTo>
                    <a:pt x="25995" y="336344"/>
                  </a:lnTo>
                  <a:lnTo>
                    <a:pt x="24801" y="336344"/>
                  </a:lnTo>
                  <a:lnTo>
                    <a:pt x="24801" y="335283"/>
                  </a:lnTo>
                  <a:lnTo>
                    <a:pt x="23608" y="335283"/>
                  </a:lnTo>
                  <a:lnTo>
                    <a:pt x="22547" y="334090"/>
                  </a:lnTo>
                  <a:lnTo>
                    <a:pt x="21486" y="334090"/>
                  </a:lnTo>
                  <a:lnTo>
                    <a:pt x="21486" y="331835"/>
                  </a:lnTo>
                  <a:lnTo>
                    <a:pt x="20292" y="331835"/>
                  </a:lnTo>
                  <a:lnTo>
                    <a:pt x="19098" y="330641"/>
                  </a:lnTo>
                  <a:lnTo>
                    <a:pt x="14589" y="330641"/>
                  </a:lnTo>
                  <a:lnTo>
                    <a:pt x="13528" y="331835"/>
                  </a:lnTo>
                  <a:lnTo>
                    <a:pt x="13528" y="330641"/>
                  </a:lnTo>
                  <a:lnTo>
                    <a:pt x="12334" y="330641"/>
                  </a:lnTo>
                  <a:lnTo>
                    <a:pt x="12334" y="329580"/>
                  </a:lnTo>
                  <a:lnTo>
                    <a:pt x="10080" y="328519"/>
                  </a:lnTo>
                  <a:lnTo>
                    <a:pt x="10080" y="326265"/>
                  </a:lnTo>
                  <a:lnTo>
                    <a:pt x="9019" y="325204"/>
                  </a:lnTo>
                  <a:lnTo>
                    <a:pt x="4509" y="325204"/>
                  </a:lnTo>
                  <a:lnTo>
                    <a:pt x="4509" y="324143"/>
                  </a:lnTo>
                  <a:lnTo>
                    <a:pt x="3316" y="324143"/>
                  </a:lnTo>
                  <a:lnTo>
                    <a:pt x="3316" y="322949"/>
                  </a:lnTo>
                  <a:lnTo>
                    <a:pt x="2255" y="321755"/>
                  </a:lnTo>
                  <a:lnTo>
                    <a:pt x="1194" y="321755"/>
                  </a:lnTo>
                  <a:lnTo>
                    <a:pt x="0" y="320694"/>
                  </a:lnTo>
                  <a:lnTo>
                    <a:pt x="0" y="319501"/>
                  </a:lnTo>
                  <a:lnTo>
                    <a:pt x="1194" y="319501"/>
                  </a:lnTo>
                  <a:lnTo>
                    <a:pt x="94564" y="244168"/>
                  </a:lnTo>
                  <a:lnTo>
                    <a:pt x="113662" y="262205"/>
                  </a:lnTo>
                  <a:lnTo>
                    <a:pt x="164326" y="303851"/>
                  </a:lnTo>
                  <a:lnTo>
                    <a:pt x="201462" y="335416"/>
                  </a:lnTo>
                  <a:lnTo>
                    <a:pt x="254380" y="379316"/>
                  </a:lnTo>
                  <a:lnTo>
                    <a:pt x="289261" y="287007"/>
                  </a:lnTo>
                  <a:lnTo>
                    <a:pt x="265654" y="257696"/>
                  </a:lnTo>
                  <a:lnTo>
                    <a:pt x="263399" y="231834"/>
                  </a:lnTo>
                  <a:lnTo>
                    <a:pt x="240852" y="155307"/>
                  </a:lnTo>
                  <a:lnTo>
                    <a:pt x="253187" y="113662"/>
                  </a:lnTo>
                  <a:lnTo>
                    <a:pt x="304911" y="62998"/>
                  </a:lnTo>
                  <a:lnTo>
                    <a:pt x="402791" y="0"/>
                  </a:lnTo>
                  <a:lnTo>
                    <a:pt x="480378" y="31565"/>
                  </a:lnTo>
                  <a:lnTo>
                    <a:pt x="572687" y="65253"/>
                  </a:lnTo>
                  <a:cubicBezTo>
                    <a:pt x="639134" y="232497"/>
                    <a:pt x="741523" y="377990"/>
                    <a:pt x="813540" y="543509"/>
                  </a:cubicBezTo>
                  <a:lnTo>
                    <a:pt x="818049" y="597489"/>
                  </a:lnTo>
                  <a:lnTo>
                    <a:pt x="884495" y="732504"/>
                  </a:lnTo>
                  <a:lnTo>
                    <a:pt x="889005" y="891127"/>
                  </a:lnTo>
                  <a:lnTo>
                    <a:pt x="974550" y="857307"/>
                  </a:lnTo>
                  <a:lnTo>
                    <a:pt x="1009431" y="886618"/>
                  </a:lnTo>
                  <a:lnTo>
                    <a:pt x="1106249" y="948555"/>
                  </a:lnTo>
                  <a:lnTo>
                    <a:pt x="1233440" y="954125"/>
                  </a:lnTo>
                  <a:lnTo>
                    <a:pt x="1290867" y="1044180"/>
                  </a:lnTo>
                  <a:lnTo>
                    <a:pt x="1438217" y="962083"/>
                  </a:lnTo>
                  <a:lnTo>
                    <a:pt x="1559704" y="949749"/>
                  </a:lnTo>
                  <a:lnTo>
                    <a:pt x="1592331" y="886750"/>
                  </a:lnTo>
                  <a:lnTo>
                    <a:pt x="1620448" y="792187"/>
                  </a:lnTo>
                  <a:lnTo>
                    <a:pt x="1671112" y="769640"/>
                  </a:lnTo>
                  <a:lnTo>
                    <a:pt x="1727346" y="785423"/>
                  </a:lnTo>
                  <a:lnTo>
                    <a:pt x="1771246" y="855185"/>
                  </a:lnTo>
                  <a:lnTo>
                    <a:pt x="1815146" y="842851"/>
                  </a:lnTo>
                  <a:lnTo>
                    <a:pt x="1809575" y="894575"/>
                  </a:lnTo>
                  <a:lnTo>
                    <a:pt x="1837692" y="908103"/>
                  </a:lnTo>
                  <a:lnTo>
                    <a:pt x="1859046" y="933966"/>
                  </a:lnTo>
                  <a:lnTo>
                    <a:pt x="1884908" y="949749"/>
                  </a:lnTo>
                  <a:lnTo>
                    <a:pt x="1951355" y="972295"/>
                  </a:lnTo>
                  <a:lnTo>
                    <a:pt x="1969392" y="979059"/>
                  </a:lnTo>
                  <a:lnTo>
                    <a:pt x="2041409" y="1007177"/>
                  </a:lnTo>
                  <a:lnTo>
                    <a:pt x="2129209" y="1074684"/>
                  </a:lnTo>
                  <a:lnTo>
                    <a:pt x="2159581" y="1168054"/>
                  </a:lnTo>
                  <a:lnTo>
                    <a:pt x="2164090" y="1181582"/>
                  </a:lnTo>
                  <a:lnTo>
                    <a:pt x="2187698" y="1192856"/>
                  </a:lnTo>
                  <a:lnTo>
                    <a:pt x="2232658" y="1374025"/>
                  </a:lnTo>
                  <a:lnTo>
                    <a:pt x="2244993" y="1422435"/>
                  </a:lnTo>
                  <a:lnTo>
                    <a:pt x="2071648" y="1433708"/>
                  </a:lnTo>
                  <a:lnTo>
                    <a:pt x="1935572" y="1516998"/>
                  </a:lnTo>
                  <a:lnTo>
                    <a:pt x="1772440" y="1757851"/>
                  </a:lnTo>
                  <a:lnTo>
                    <a:pt x="1746577" y="1766869"/>
                  </a:lnTo>
                  <a:lnTo>
                    <a:pt x="1663287" y="1798435"/>
                  </a:lnTo>
                  <a:lnTo>
                    <a:pt x="1664480" y="1780397"/>
                  </a:lnTo>
                  <a:lnTo>
                    <a:pt x="1665542" y="1778143"/>
                  </a:lnTo>
                  <a:lnTo>
                    <a:pt x="1666602" y="1774827"/>
                  </a:lnTo>
                  <a:lnTo>
                    <a:pt x="1668857" y="1771511"/>
                  </a:lnTo>
                  <a:lnTo>
                    <a:pt x="1669918" y="1769257"/>
                  </a:lnTo>
                  <a:lnTo>
                    <a:pt x="1670979" y="1769257"/>
                  </a:lnTo>
                  <a:lnTo>
                    <a:pt x="1672173" y="1768196"/>
                  </a:lnTo>
                  <a:lnTo>
                    <a:pt x="1674427" y="1763686"/>
                  </a:lnTo>
                  <a:lnTo>
                    <a:pt x="1674427" y="1753607"/>
                  </a:lnTo>
                  <a:lnTo>
                    <a:pt x="1673367" y="1752546"/>
                  </a:lnTo>
                  <a:lnTo>
                    <a:pt x="1671112" y="1751484"/>
                  </a:lnTo>
                  <a:lnTo>
                    <a:pt x="1670051" y="1750423"/>
                  </a:lnTo>
                  <a:lnTo>
                    <a:pt x="1670051" y="1749362"/>
                  </a:lnTo>
                  <a:lnTo>
                    <a:pt x="1663287" y="1747108"/>
                  </a:lnTo>
                  <a:lnTo>
                    <a:pt x="1577742" y="1733580"/>
                  </a:lnTo>
                  <a:lnTo>
                    <a:pt x="1554134" y="1689680"/>
                  </a:lnTo>
                  <a:lnTo>
                    <a:pt x="1358375" y="1694189"/>
                  </a:lnTo>
                  <a:lnTo>
                    <a:pt x="1360630" y="1690874"/>
                  </a:lnTo>
                  <a:lnTo>
                    <a:pt x="1359569" y="1684109"/>
                  </a:lnTo>
                  <a:lnTo>
                    <a:pt x="1355059" y="1684109"/>
                  </a:lnTo>
                  <a:lnTo>
                    <a:pt x="1356253" y="1694189"/>
                  </a:lnTo>
                  <a:lnTo>
                    <a:pt x="1333706" y="1695250"/>
                  </a:lnTo>
                  <a:lnTo>
                    <a:pt x="1312353" y="1723367"/>
                  </a:lnTo>
                  <a:lnTo>
                    <a:pt x="1311292" y="1721113"/>
                  </a:lnTo>
                  <a:lnTo>
                    <a:pt x="1307977" y="1717797"/>
                  </a:lnTo>
                  <a:lnTo>
                    <a:pt x="1304528" y="1717797"/>
                  </a:lnTo>
                  <a:cubicBezTo>
                    <a:pt x="1297764" y="1718195"/>
                    <a:pt x="1300152" y="1716471"/>
                    <a:pt x="1296703" y="1720052"/>
                  </a:cubicBezTo>
                  <a:lnTo>
                    <a:pt x="1296703" y="1722306"/>
                  </a:lnTo>
                  <a:lnTo>
                    <a:pt x="1295642" y="1724561"/>
                  </a:lnTo>
                  <a:lnTo>
                    <a:pt x="1294448" y="1726816"/>
                  </a:lnTo>
                  <a:lnTo>
                    <a:pt x="1292194" y="1727877"/>
                  </a:lnTo>
                  <a:lnTo>
                    <a:pt x="1291000" y="1728938"/>
                  </a:lnTo>
                  <a:lnTo>
                    <a:pt x="1284236" y="1728938"/>
                  </a:lnTo>
                  <a:lnTo>
                    <a:pt x="1281981" y="1729999"/>
                  </a:lnTo>
                  <a:lnTo>
                    <a:pt x="1279727" y="1729999"/>
                  </a:lnTo>
                  <a:lnTo>
                    <a:pt x="1278533" y="1731060"/>
                  </a:lnTo>
                  <a:lnTo>
                    <a:pt x="1274024" y="1731060"/>
                  </a:lnTo>
                  <a:lnTo>
                    <a:pt x="1272963" y="1732121"/>
                  </a:lnTo>
                  <a:lnTo>
                    <a:pt x="1270708" y="1732121"/>
                  </a:lnTo>
                  <a:lnTo>
                    <a:pt x="1269514" y="1733182"/>
                  </a:lnTo>
                  <a:lnTo>
                    <a:pt x="1268453" y="1736497"/>
                  </a:lnTo>
                  <a:lnTo>
                    <a:pt x="1267392" y="1738752"/>
                  </a:lnTo>
                  <a:lnTo>
                    <a:pt x="1264077" y="1741007"/>
                  </a:lnTo>
                  <a:lnTo>
                    <a:pt x="1262883" y="1742201"/>
                  </a:lnTo>
                  <a:lnTo>
                    <a:pt x="1257180" y="1742201"/>
                  </a:lnTo>
                  <a:lnTo>
                    <a:pt x="1254925" y="1743262"/>
                  </a:lnTo>
                  <a:lnTo>
                    <a:pt x="1252671" y="1745516"/>
                  </a:lnTo>
                  <a:lnTo>
                    <a:pt x="1249222" y="1747771"/>
                  </a:lnTo>
                  <a:lnTo>
                    <a:pt x="1248161" y="1748832"/>
                  </a:lnTo>
                  <a:lnTo>
                    <a:pt x="1245907" y="1747771"/>
                  </a:lnTo>
                  <a:lnTo>
                    <a:pt x="1244846" y="1746710"/>
                  </a:lnTo>
                  <a:lnTo>
                    <a:pt x="1242591" y="1744455"/>
                  </a:lnTo>
                  <a:lnTo>
                    <a:pt x="1241397" y="1743394"/>
                  </a:lnTo>
                  <a:lnTo>
                    <a:pt x="1239143" y="1742333"/>
                  </a:lnTo>
                  <a:lnTo>
                    <a:pt x="1239143" y="1740078"/>
                  </a:lnTo>
                  <a:lnTo>
                    <a:pt x="1240204" y="1737824"/>
                  </a:lnTo>
                  <a:lnTo>
                    <a:pt x="1239143" y="1734508"/>
                  </a:lnTo>
                  <a:lnTo>
                    <a:pt x="1237949" y="1731192"/>
                  </a:lnTo>
                  <a:lnTo>
                    <a:pt x="1236755" y="1728938"/>
                  </a:lnTo>
                  <a:lnTo>
                    <a:pt x="1235694" y="1725622"/>
                  </a:lnTo>
                  <a:lnTo>
                    <a:pt x="1235694" y="1720052"/>
                  </a:lnTo>
                  <a:lnTo>
                    <a:pt x="1234501" y="1717797"/>
                  </a:lnTo>
                  <a:lnTo>
                    <a:pt x="1234501" y="1713288"/>
                  </a:lnTo>
                  <a:lnTo>
                    <a:pt x="1235694" y="1711033"/>
                  </a:lnTo>
                  <a:lnTo>
                    <a:pt x="1236755" y="1707717"/>
                  </a:lnTo>
                  <a:lnTo>
                    <a:pt x="1239010" y="1696444"/>
                  </a:lnTo>
                  <a:lnTo>
                    <a:pt x="1240071" y="1693128"/>
                  </a:lnTo>
                  <a:cubicBezTo>
                    <a:pt x="1235959" y="1689149"/>
                    <a:pt x="1237418" y="1677876"/>
                    <a:pt x="1241132" y="1674030"/>
                  </a:cubicBezTo>
                  <a:lnTo>
                    <a:pt x="1241132" y="1670714"/>
                  </a:lnTo>
                  <a:lnTo>
                    <a:pt x="1243387" y="1667398"/>
                  </a:lnTo>
                  <a:lnTo>
                    <a:pt x="1244448" y="1666337"/>
                  </a:lnTo>
                  <a:lnTo>
                    <a:pt x="1245509" y="1664083"/>
                  </a:lnTo>
                  <a:lnTo>
                    <a:pt x="1247763" y="1663022"/>
                  </a:lnTo>
                  <a:lnTo>
                    <a:pt x="1248824" y="1661961"/>
                  </a:lnTo>
                  <a:lnTo>
                    <a:pt x="1250018" y="1658645"/>
                  </a:lnTo>
                  <a:lnTo>
                    <a:pt x="1250018" y="1656390"/>
                  </a:lnTo>
                  <a:lnTo>
                    <a:pt x="1248824" y="1654136"/>
                  </a:lnTo>
                  <a:lnTo>
                    <a:pt x="1247763" y="1653075"/>
                  </a:lnTo>
                  <a:lnTo>
                    <a:pt x="1245509" y="1653075"/>
                  </a:lnTo>
                  <a:lnTo>
                    <a:pt x="1242193" y="1652014"/>
                  </a:lnTo>
                  <a:lnTo>
                    <a:pt x="1240999" y="1650952"/>
                  </a:lnTo>
                  <a:lnTo>
                    <a:pt x="1239938" y="1648698"/>
                  </a:lnTo>
                  <a:lnTo>
                    <a:pt x="1239938" y="1644189"/>
                  </a:lnTo>
                  <a:lnTo>
                    <a:pt x="1240999" y="1640873"/>
                  </a:lnTo>
                  <a:lnTo>
                    <a:pt x="1242193" y="1639812"/>
                  </a:lnTo>
                  <a:lnTo>
                    <a:pt x="1242193" y="1624029"/>
                  </a:lnTo>
                  <a:lnTo>
                    <a:pt x="1244448" y="1621774"/>
                  </a:lnTo>
                  <a:lnTo>
                    <a:pt x="1247763" y="1607185"/>
                  </a:lnTo>
                  <a:lnTo>
                    <a:pt x="1247763" y="1602676"/>
                  </a:lnTo>
                  <a:lnTo>
                    <a:pt x="1246703" y="1601482"/>
                  </a:lnTo>
                  <a:lnTo>
                    <a:pt x="1245509" y="1598167"/>
                  </a:lnTo>
                  <a:lnTo>
                    <a:pt x="1245509" y="1593657"/>
                  </a:lnTo>
                  <a:lnTo>
                    <a:pt x="1244448" y="1588087"/>
                  </a:lnTo>
                  <a:lnTo>
                    <a:pt x="1243387" y="1585832"/>
                  </a:lnTo>
                  <a:lnTo>
                    <a:pt x="1242193" y="1584771"/>
                  </a:lnTo>
                  <a:lnTo>
                    <a:pt x="1238877" y="1584771"/>
                  </a:lnTo>
                  <a:lnTo>
                    <a:pt x="1229859" y="1581456"/>
                  </a:lnTo>
                  <a:lnTo>
                    <a:pt x="1227604" y="1579201"/>
                  </a:lnTo>
                  <a:lnTo>
                    <a:pt x="1222034" y="1569121"/>
                  </a:lnTo>
                  <a:lnTo>
                    <a:pt x="1216463" y="1563551"/>
                  </a:lnTo>
                  <a:lnTo>
                    <a:pt x="1213015" y="1559041"/>
                  </a:lnTo>
                  <a:lnTo>
                    <a:pt x="1210760" y="1553471"/>
                  </a:lnTo>
                  <a:lnTo>
                    <a:pt x="1210760" y="1548962"/>
                  </a:lnTo>
                  <a:lnTo>
                    <a:pt x="1209567" y="1544452"/>
                  </a:lnTo>
                  <a:lnTo>
                    <a:pt x="1207312" y="1541137"/>
                  </a:lnTo>
                  <a:lnTo>
                    <a:pt x="1206118" y="1538882"/>
                  </a:lnTo>
                  <a:lnTo>
                    <a:pt x="1206118" y="1537821"/>
                  </a:lnTo>
                  <a:cubicBezTo>
                    <a:pt x="1204792" y="1525752"/>
                    <a:pt x="1218187" y="1504664"/>
                    <a:pt x="1200415" y="1498430"/>
                  </a:cubicBezTo>
                  <a:lnTo>
                    <a:pt x="1198161" y="1499491"/>
                  </a:lnTo>
                  <a:lnTo>
                    <a:pt x="1194845" y="1499491"/>
                  </a:lnTo>
                  <a:lnTo>
                    <a:pt x="1192590" y="1498430"/>
                  </a:lnTo>
                  <a:lnTo>
                    <a:pt x="1180256" y="1487157"/>
                  </a:lnTo>
                  <a:lnTo>
                    <a:pt x="1168983" y="1478138"/>
                  </a:lnTo>
                  <a:lnTo>
                    <a:pt x="1166728" y="1475884"/>
                  </a:lnTo>
                  <a:lnTo>
                    <a:pt x="1166728" y="1474690"/>
                  </a:lnTo>
                  <a:lnTo>
                    <a:pt x="1165534" y="1472435"/>
                  </a:lnTo>
                  <a:lnTo>
                    <a:pt x="1163279" y="1471374"/>
                  </a:lnTo>
                  <a:lnTo>
                    <a:pt x="1163279" y="1462356"/>
                  </a:lnTo>
                  <a:lnTo>
                    <a:pt x="1159964" y="1459040"/>
                  </a:lnTo>
                  <a:lnTo>
                    <a:pt x="1132908" y="1456785"/>
                  </a:lnTo>
                  <a:lnTo>
                    <a:pt x="1130653" y="1453470"/>
                  </a:lnTo>
                  <a:lnTo>
                    <a:pt x="1129459" y="1450154"/>
                  </a:lnTo>
                  <a:lnTo>
                    <a:pt x="1129459" y="1447899"/>
                  </a:lnTo>
                  <a:lnTo>
                    <a:pt x="1128266" y="1444583"/>
                  </a:lnTo>
                  <a:lnTo>
                    <a:pt x="1127205" y="1442329"/>
                  </a:lnTo>
                  <a:lnTo>
                    <a:pt x="1124950" y="1440074"/>
                  </a:lnTo>
                  <a:lnTo>
                    <a:pt x="1121634" y="1433310"/>
                  </a:lnTo>
                  <a:lnTo>
                    <a:pt x="1119380" y="1432249"/>
                  </a:lnTo>
                  <a:lnTo>
                    <a:pt x="1114870" y="1429994"/>
                  </a:lnTo>
                  <a:lnTo>
                    <a:pt x="1112616" y="1428933"/>
                  </a:lnTo>
                  <a:lnTo>
                    <a:pt x="1103597" y="1417660"/>
                  </a:lnTo>
                  <a:lnTo>
                    <a:pt x="1101342" y="1416599"/>
                  </a:lnTo>
                  <a:lnTo>
                    <a:pt x="1099088" y="1416599"/>
                  </a:lnTo>
                  <a:lnTo>
                    <a:pt x="1096833" y="1414344"/>
                  </a:lnTo>
                  <a:lnTo>
                    <a:pt x="1093517" y="1406519"/>
                  </a:lnTo>
                  <a:lnTo>
                    <a:pt x="1093517" y="1400949"/>
                  </a:lnTo>
                  <a:lnTo>
                    <a:pt x="1096833" y="1394185"/>
                  </a:lnTo>
                  <a:lnTo>
                    <a:pt x="1096833" y="1393124"/>
                  </a:lnTo>
                  <a:lnTo>
                    <a:pt x="1098027" y="1390869"/>
                  </a:lnTo>
                  <a:lnTo>
                    <a:pt x="1099088" y="1389808"/>
                  </a:lnTo>
                  <a:lnTo>
                    <a:pt x="1100149" y="1387553"/>
                  </a:lnTo>
                  <a:lnTo>
                    <a:pt x="1100149" y="1384238"/>
                  </a:lnTo>
                  <a:lnTo>
                    <a:pt x="1091130" y="1377474"/>
                  </a:lnTo>
                  <a:lnTo>
                    <a:pt x="1087682" y="1376413"/>
                  </a:lnTo>
                  <a:lnTo>
                    <a:pt x="1084366" y="1375352"/>
                  </a:lnTo>
                  <a:lnTo>
                    <a:pt x="1082111" y="1374291"/>
                  </a:lnTo>
                  <a:lnTo>
                    <a:pt x="1080918" y="1373230"/>
                  </a:lnTo>
                  <a:lnTo>
                    <a:pt x="1079724" y="1370975"/>
                  </a:lnTo>
                  <a:lnTo>
                    <a:pt x="1078663" y="1369914"/>
                  </a:lnTo>
                  <a:lnTo>
                    <a:pt x="1077602" y="1368853"/>
                  </a:lnTo>
                  <a:lnTo>
                    <a:pt x="1075347" y="1368853"/>
                  </a:lnTo>
                  <a:lnTo>
                    <a:pt x="1068583" y="1371108"/>
                  </a:lnTo>
                  <a:lnTo>
                    <a:pt x="1065267" y="1373362"/>
                  </a:lnTo>
                  <a:lnTo>
                    <a:pt x="1060758" y="1377872"/>
                  </a:lnTo>
                  <a:lnTo>
                    <a:pt x="1056249" y="1379065"/>
                  </a:lnTo>
                  <a:lnTo>
                    <a:pt x="1044975" y="1379065"/>
                  </a:lnTo>
                  <a:lnTo>
                    <a:pt x="1042721" y="1377872"/>
                  </a:lnTo>
                  <a:lnTo>
                    <a:pt x="1041660" y="1377872"/>
                  </a:lnTo>
                  <a:cubicBezTo>
                    <a:pt x="1036752" y="1370710"/>
                    <a:pt x="1041660" y="1374158"/>
                    <a:pt x="1038344" y="1364344"/>
                  </a:cubicBezTo>
                  <a:lnTo>
                    <a:pt x="1033835" y="1361028"/>
                  </a:lnTo>
                  <a:lnTo>
                    <a:pt x="1032641" y="1359967"/>
                  </a:lnTo>
                  <a:lnTo>
                    <a:pt x="1028132" y="1358906"/>
                  </a:lnTo>
                  <a:lnTo>
                    <a:pt x="1019113" y="1355590"/>
                  </a:lnTo>
                  <a:lnTo>
                    <a:pt x="1018052" y="1353335"/>
                  </a:lnTo>
                  <a:lnTo>
                    <a:pt x="1021368" y="1348826"/>
                  </a:lnTo>
                  <a:lnTo>
                    <a:pt x="1021368" y="1347765"/>
                  </a:lnTo>
                  <a:lnTo>
                    <a:pt x="1013543" y="1337685"/>
                  </a:lnTo>
                  <a:lnTo>
                    <a:pt x="1010227" y="1337685"/>
                  </a:lnTo>
                  <a:lnTo>
                    <a:pt x="1006778" y="1334370"/>
                  </a:lnTo>
                  <a:lnTo>
                    <a:pt x="1002269" y="1332115"/>
                  </a:lnTo>
                  <a:lnTo>
                    <a:pt x="998953" y="1329860"/>
                  </a:lnTo>
                  <a:lnTo>
                    <a:pt x="996699" y="1324290"/>
                  </a:lnTo>
                  <a:lnTo>
                    <a:pt x="996699" y="1320974"/>
                  </a:lnTo>
                  <a:lnTo>
                    <a:pt x="997892" y="1316465"/>
                  </a:lnTo>
                  <a:lnTo>
                    <a:pt x="997892" y="1314210"/>
                  </a:lnTo>
                  <a:lnTo>
                    <a:pt x="998953" y="1310894"/>
                  </a:lnTo>
                  <a:lnTo>
                    <a:pt x="997892" y="1308640"/>
                  </a:lnTo>
                  <a:lnTo>
                    <a:pt x="997892" y="1306385"/>
                  </a:lnTo>
                  <a:lnTo>
                    <a:pt x="995638" y="1305324"/>
                  </a:lnTo>
                  <a:lnTo>
                    <a:pt x="994577" y="1305324"/>
                  </a:lnTo>
                  <a:lnTo>
                    <a:pt x="991261" y="1304263"/>
                  </a:lnTo>
                  <a:lnTo>
                    <a:pt x="989006" y="1304263"/>
                  </a:lnTo>
                  <a:cubicBezTo>
                    <a:pt x="982375" y="1311425"/>
                    <a:pt x="991526" y="1314475"/>
                    <a:pt x="976672" y="1316598"/>
                  </a:cubicBezTo>
                  <a:lnTo>
                    <a:pt x="972163" y="1316598"/>
                  </a:lnTo>
                  <a:lnTo>
                    <a:pt x="968847" y="1317658"/>
                  </a:lnTo>
                  <a:lnTo>
                    <a:pt x="967653" y="1318719"/>
                  </a:lnTo>
                  <a:lnTo>
                    <a:pt x="965399" y="1319781"/>
                  </a:lnTo>
                  <a:lnTo>
                    <a:pt x="964205" y="1320842"/>
                  </a:lnTo>
                  <a:lnTo>
                    <a:pt x="961950" y="1320842"/>
                  </a:lnTo>
                  <a:lnTo>
                    <a:pt x="960757" y="1319781"/>
                  </a:lnTo>
                  <a:lnTo>
                    <a:pt x="959563" y="1318719"/>
                  </a:lnTo>
                  <a:lnTo>
                    <a:pt x="959563" y="1316465"/>
                  </a:lnTo>
                  <a:lnTo>
                    <a:pt x="956247" y="1308640"/>
                  </a:lnTo>
                  <a:lnTo>
                    <a:pt x="955054" y="1304131"/>
                  </a:lnTo>
                  <a:lnTo>
                    <a:pt x="950544" y="1301876"/>
                  </a:lnTo>
                  <a:lnTo>
                    <a:pt x="944974" y="1301876"/>
                  </a:lnTo>
                  <a:lnTo>
                    <a:pt x="942719" y="1300815"/>
                  </a:lnTo>
                  <a:lnTo>
                    <a:pt x="941658" y="1300815"/>
                  </a:lnTo>
                  <a:cubicBezTo>
                    <a:pt x="938608" y="1294183"/>
                    <a:pt x="931181" y="1291000"/>
                    <a:pt x="924814" y="1288480"/>
                  </a:cubicBezTo>
                  <a:lnTo>
                    <a:pt x="920305" y="1288480"/>
                  </a:lnTo>
                  <a:lnTo>
                    <a:pt x="915796" y="1287419"/>
                  </a:lnTo>
                  <a:lnTo>
                    <a:pt x="914735" y="1287419"/>
                  </a:lnTo>
                  <a:lnTo>
                    <a:pt x="911286" y="1288480"/>
                  </a:lnTo>
                  <a:lnTo>
                    <a:pt x="910225" y="1289674"/>
                  </a:lnTo>
                  <a:lnTo>
                    <a:pt x="907971" y="1288480"/>
                  </a:lnTo>
                  <a:lnTo>
                    <a:pt x="907971" y="1285165"/>
                  </a:lnTo>
                  <a:lnTo>
                    <a:pt x="906910" y="1284104"/>
                  </a:lnTo>
                  <a:lnTo>
                    <a:pt x="906910" y="1283043"/>
                  </a:lnTo>
                  <a:lnTo>
                    <a:pt x="904655" y="1280788"/>
                  </a:lnTo>
                  <a:lnTo>
                    <a:pt x="903461" y="1277472"/>
                  </a:lnTo>
                  <a:lnTo>
                    <a:pt x="901207" y="1275218"/>
                  </a:lnTo>
                  <a:lnTo>
                    <a:pt x="894443" y="1261690"/>
                  </a:lnTo>
                  <a:lnTo>
                    <a:pt x="894443" y="1259435"/>
                  </a:lnTo>
                  <a:lnTo>
                    <a:pt x="895504" y="1258374"/>
                  </a:lnTo>
                  <a:lnTo>
                    <a:pt x="895504" y="1257313"/>
                  </a:lnTo>
                  <a:lnTo>
                    <a:pt x="894443" y="1256252"/>
                  </a:lnTo>
                  <a:lnTo>
                    <a:pt x="892188" y="1255191"/>
                  </a:lnTo>
                  <a:lnTo>
                    <a:pt x="889933" y="1255191"/>
                  </a:lnTo>
                  <a:lnTo>
                    <a:pt x="888872" y="1256252"/>
                  </a:lnTo>
                  <a:lnTo>
                    <a:pt x="886618" y="1256252"/>
                  </a:lnTo>
                  <a:lnTo>
                    <a:pt x="882108" y="1251743"/>
                  </a:lnTo>
                  <a:lnTo>
                    <a:pt x="876538" y="1251743"/>
                  </a:lnTo>
                  <a:lnTo>
                    <a:pt x="875344" y="1252803"/>
                  </a:lnTo>
                  <a:lnTo>
                    <a:pt x="875344" y="1253864"/>
                  </a:lnTo>
                  <a:lnTo>
                    <a:pt x="872029" y="1256119"/>
                  </a:lnTo>
                  <a:lnTo>
                    <a:pt x="869774" y="1260629"/>
                  </a:lnTo>
                  <a:lnTo>
                    <a:pt x="868580" y="1261690"/>
                  </a:lnTo>
                  <a:lnTo>
                    <a:pt x="867387" y="1262750"/>
                  </a:lnTo>
                  <a:cubicBezTo>
                    <a:pt x="863275" y="1267790"/>
                    <a:pt x="865530" y="1267393"/>
                    <a:pt x="858368" y="1270576"/>
                  </a:cubicBezTo>
                  <a:lnTo>
                    <a:pt x="858368" y="1271637"/>
                  </a:lnTo>
                  <a:lnTo>
                    <a:pt x="856113" y="1273891"/>
                  </a:lnTo>
                  <a:lnTo>
                    <a:pt x="854919" y="1276146"/>
                  </a:lnTo>
                  <a:lnTo>
                    <a:pt x="850410" y="1279462"/>
                  </a:lnTo>
                  <a:lnTo>
                    <a:pt x="849349" y="1280523"/>
                  </a:lnTo>
                  <a:lnTo>
                    <a:pt x="844840" y="1279462"/>
                  </a:lnTo>
                  <a:lnTo>
                    <a:pt x="843646" y="1279462"/>
                  </a:lnTo>
                  <a:lnTo>
                    <a:pt x="843646" y="1278401"/>
                  </a:lnTo>
                  <a:lnTo>
                    <a:pt x="842452" y="1277340"/>
                  </a:lnTo>
                  <a:lnTo>
                    <a:pt x="842452" y="1276279"/>
                  </a:lnTo>
                  <a:lnTo>
                    <a:pt x="843646" y="1275218"/>
                  </a:lnTo>
                  <a:lnTo>
                    <a:pt x="843646" y="1274156"/>
                  </a:lnTo>
                  <a:lnTo>
                    <a:pt x="844840" y="1273096"/>
                  </a:lnTo>
                  <a:lnTo>
                    <a:pt x="845901" y="1270841"/>
                  </a:lnTo>
                  <a:lnTo>
                    <a:pt x="845901" y="1267525"/>
                  </a:lnTo>
                  <a:lnTo>
                    <a:pt x="844840" y="1265270"/>
                  </a:lnTo>
                  <a:lnTo>
                    <a:pt x="844840" y="1264209"/>
                  </a:lnTo>
                  <a:lnTo>
                    <a:pt x="847094" y="1257445"/>
                  </a:lnTo>
                  <a:lnTo>
                    <a:pt x="847094" y="1256384"/>
                  </a:lnTo>
                  <a:lnTo>
                    <a:pt x="848288" y="1255323"/>
                  </a:lnTo>
                  <a:cubicBezTo>
                    <a:pt x="849349" y="1247233"/>
                    <a:pt x="843513" y="1246703"/>
                    <a:pt x="847094" y="1244050"/>
                  </a:cubicBezTo>
                  <a:lnTo>
                    <a:pt x="847094" y="1242856"/>
                  </a:lnTo>
                  <a:lnTo>
                    <a:pt x="849349" y="1240602"/>
                  </a:lnTo>
                  <a:lnTo>
                    <a:pt x="849349" y="1235031"/>
                  </a:lnTo>
                  <a:lnTo>
                    <a:pt x="850410" y="1232777"/>
                  </a:lnTo>
                  <a:lnTo>
                    <a:pt x="851471" y="1231716"/>
                  </a:lnTo>
                  <a:lnTo>
                    <a:pt x="851471" y="1228400"/>
                  </a:lnTo>
                  <a:lnTo>
                    <a:pt x="850410" y="1228400"/>
                  </a:lnTo>
                  <a:lnTo>
                    <a:pt x="849349" y="1227339"/>
                  </a:lnTo>
                  <a:lnTo>
                    <a:pt x="844840" y="1227339"/>
                  </a:lnTo>
                  <a:lnTo>
                    <a:pt x="843646" y="1228400"/>
                  </a:lnTo>
                  <a:cubicBezTo>
                    <a:pt x="833699" y="1229328"/>
                    <a:pt x="831842" y="1223095"/>
                    <a:pt x="821099" y="1223891"/>
                  </a:cubicBezTo>
                  <a:lnTo>
                    <a:pt x="821099" y="1224952"/>
                  </a:lnTo>
                  <a:lnTo>
                    <a:pt x="819906" y="1227206"/>
                  </a:lnTo>
                  <a:lnTo>
                    <a:pt x="817651" y="1229461"/>
                  </a:lnTo>
                  <a:lnTo>
                    <a:pt x="815396" y="1229461"/>
                  </a:lnTo>
                  <a:lnTo>
                    <a:pt x="810887" y="1228400"/>
                  </a:lnTo>
                  <a:lnTo>
                    <a:pt x="806378" y="1228400"/>
                  </a:lnTo>
                  <a:lnTo>
                    <a:pt x="801868" y="1223891"/>
                  </a:lnTo>
                  <a:lnTo>
                    <a:pt x="797359" y="1223891"/>
                  </a:lnTo>
                  <a:lnTo>
                    <a:pt x="796298" y="1224952"/>
                  </a:lnTo>
                  <a:lnTo>
                    <a:pt x="796298" y="1226013"/>
                  </a:lnTo>
                  <a:lnTo>
                    <a:pt x="794043" y="1228267"/>
                  </a:lnTo>
                  <a:lnTo>
                    <a:pt x="790595" y="1229328"/>
                  </a:lnTo>
                  <a:lnTo>
                    <a:pt x="789534" y="1230389"/>
                  </a:lnTo>
                  <a:lnTo>
                    <a:pt x="788473" y="1231450"/>
                  </a:lnTo>
                  <a:lnTo>
                    <a:pt x="787279" y="1232511"/>
                  </a:lnTo>
                  <a:lnTo>
                    <a:pt x="783964" y="1234766"/>
                  </a:lnTo>
                  <a:lnTo>
                    <a:pt x="782770" y="1234766"/>
                  </a:lnTo>
                  <a:lnTo>
                    <a:pt x="781709" y="1233705"/>
                  </a:lnTo>
                  <a:lnTo>
                    <a:pt x="780648" y="1231450"/>
                  </a:lnTo>
                  <a:lnTo>
                    <a:pt x="777200" y="1229196"/>
                  </a:lnTo>
                  <a:lnTo>
                    <a:pt x="777200" y="1228135"/>
                  </a:lnTo>
                  <a:lnTo>
                    <a:pt x="776138" y="1225880"/>
                  </a:lnTo>
                  <a:lnTo>
                    <a:pt x="774945" y="1224819"/>
                  </a:lnTo>
                  <a:lnTo>
                    <a:pt x="770436" y="1224819"/>
                  </a:lnTo>
                  <a:lnTo>
                    <a:pt x="768181" y="1223758"/>
                  </a:lnTo>
                  <a:lnTo>
                    <a:pt x="766987" y="1224819"/>
                  </a:lnTo>
                  <a:lnTo>
                    <a:pt x="765926" y="1224819"/>
                  </a:lnTo>
                  <a:lnTo>
                    <a:pt x="762478" y="1225880"/>
                  </a:lnTo>
                  <a:lnTo>
                    <a:pt x="760223" y="1226941"/>
                  </a:lnTo>
                  <a:lnTo>
                    <a:pt x="755714" y="1231450"/>
                  </a:lnTo>
                  <a:lnTo>
                    <a:pt x="754520" y="1231450"/>
                  </a:lnTo>
                  <a:lnTo>
                    <a:pt x="753459" y="1232511"/>
                  </a:lnTo>
                  <a:lnTo>
                    <a:pt x="752398" y="1232511"/>
                  </a:lnTo>
                  <a:lnTo>
                    <a:pt x="751205" y="1233572"/>
                  </a:lnTo>
                  <a:lnTo>
                    <a:pt x="750011" y="1234633"/>
                  </a:lnTo>
                  <a:lnTo>
                    <a:pt x="747756" y="1235694"/>
                  </a:lnTo>
                  <a:lnTo>
                    <a:pt x="746563" y="1235694"/>
                  </a:lnTo>
                  <a:lnTo>
                    <a:pt x="736483" y="1234633"/>
                  </a:lnTo>
                  <a:lnTo>
                    <a:pt x="735289" y="1233572"/>
                  </a:lnTo>
                  <a:lnTo>
                    <a:pt x="734095" y="1232511"/>
                  </a:lnTo>
                  <a:lnTo>
                    <a:pt x="733034" y="1231450"/>
                  </a:lnTo>
                  <a:lnTo>
                    <a:pt x="733034" y="1230389"/>
                  </a:lnTo>
                  <a:lnTo>
                    <a:pt x="731973" y="1222564"/>
                  </a:lnTo>
                  <a:lnTo>
                    <a:pt x="731973" y="1220310"/>
                  </a:lnTo>
                  <a:lnTo>
                    <a:pt x="730780" y="1219249"/>
                  </a:lnTo>
                  <a:lnTo>
                    <a:pt x="726270" y="1219249"/>
                  </a:lnTo>
                  <a:lnTo>
                    <a:pt x="724016" y="1221503"/>
                  </a:lnTo>
                  <a:lnTo>
                    <a:pt x="720567" y="1221503"/>
                  </a:lnTo>
                  <a:lnTo>
                    <a:pt x="720567" y="1220442"/>
                  </a:lnTo>
                  <a:lnTo>
                    <a:pt x="719506" y="1219381"/>
                  </a:lnTo>
                  <a:lnTo>
                    <a:pt x="717252" y="1218320"/>
                  </a:lnTo>
                </a:path>
              </a:pathLst>
            </a:custGeom>
            <a:noFill/>
            <a:ln w="3315" cap="flat">
              <a:solidFill>
                <a:schemeClr val="bg1">
                  <a:lumMod val="65000"/>
                </a:schemeClr>
              </a:solidFill>
              <a:prstDash val="solid"/>
              <a:miter/>
            </a:ln>
          </p:spPr>
          <p:txBody>
            <a:bodyPr rtlCol="0" anchor="ctr"/>
            <a:lstStyle/>
            <a:p>
              <a:endParaRPr lang="en-FI" sz="816"/>
            </a:p>
          </p:txBody>
        </p:sp>
        <p:sp>
          <p:nvSpPr>
            <p:cNvPr id="1000" name="Freeform: Shape 999">
              <a:extLst>
                <a:ext uri="{FF2B5EF4-FFF2-40B4-BE49-F238E27FC236}">
                  <a16:creationId xmlns:a16="http://schemas.microsoft.com/office/drawing/2014/main" id="{3688C0B9-78D2-A414-C970-98FF999C079A}"/>
                </a:ext>
              </a:extLst>
            </p:cNvPr>
            <p:cNvSpPr/>
            <p:nvPr/>
          </p:nvSpPr>
          <p:spPr>
            <a:xfrm>
              <a:off x="5309090" y="13849992"/>
              <a:ext cx="211276" cy="218305"/>
            </a:xfrm>
            <a:custGeom>
              <a:avLst/>
              <a:gdLst>
                <a:gd name="connsiteX0" fmla="*/ 13528 w 211276"/>
                <a:gd name="connsiteY0" fmla="*/ 70824 h 218305"/>
                <a:gd name="connsiteX1" fmla="*/ 6764 w 211276"/>
                <a:gd name="connsiteY1" fmla="*/ 53980 h 218305"/>
                <a:gd name="connsiteX2" fmla="*/ 0 w 211276"/>
                <a:gd name="connsiteY2" fmla="*/ 38196 h 218305"/>
                <a:gd name="connsiteX3" fmla="*/ 10080 w 211276"/>
                <a:gd name="connsiteY3" fmla="*/ 32627 h 218305"/>
                <a:gd name="connsiteX4" fmla="*/ 22414 w 211276"/>
                <a:gd name="connsiteY4" fmla="*/ 28116 h 218305"/>
                <a:gd name="connsiteX5" fmla="*/ 22414 w 211276"/>
                <a:gd name="connsiteY5" fmla="*/ 25863 h 218305"/>
                <a:gd name="connsiteX6" fmla="*/ 27985 w 211276"/>
                <a:gd name="connsiteY6" fmla="*/ 23607 h 218305"/>
                <a:gd name="connsiteX7" fmla="*/ 26923 w 211276"/>
                <a:gd name="connsiteY7" fmla="*/ 20292 h 218305"/>
                <a:gd name="connsiteX8" fmla="*/ 41513 w 211276"/>
                <a:gd name="connsiteY8" fmla="*/ 14722 h 218305"/>
                <a:gd name="connsiteX9" fmla="*/ 58357 w 211276"/>
                <a:gd name="connsiteY9" fmla="*/ 13527 h 218305"/>
                <a:gd name="connsiteX10" fmla="*/ 77455 w 211276"/>
                <a:gd name="connsiteY10" fmla="*/ 12467 h 218305"/>
                <a:gd name="connsiteX11" fmla="*/ 77455 w 211276"/>
                <a:gd name="connsiteY11" fmla="*/ 11273 h 218305"/>
                <a:gd name="connsiteX12" fmla="*/ 79710 w 211276"/>
                <a:gd name="connsiteY12" fmla="*/ 10212 h 218305"/>
                <a:gd name="connsiteX13" fmla="*/ 83158 w 211276"/>
                <a:gd name="connsiteY13" fmla="*/ 12467 h 218305"/>
                <a:gd name="connsiteX14" fmla="*/ 96686 w 211276"/>
                <a:gd name="connsiteY14" fmla="*/ 12467 h 218305"/>
                <a:gd name="connsiteX15" fmla="*/ 104511 w 211276"/>
                <a:gd name="connsiteY15" fmla="*/ 10212 h 218305"/>
                <a:gd name="connsiteX16" fmla="*/ 104511 w 211276"/>
                <a:gd name="connsiteY16" fmla="*/ 7957 h 218305"/>
                <a:gd name="connsiteX17" fmla="*/ 103450 w 211276"/>
                <a:gd name="connsiteY17" fmla="*/ 6763 h 218305"/>
                <a:gd name="connsiteX18" fmla="*/ 103450 w 211276"/>
                <a:gd name="connsiteY18" fmla="*/ 5703 h 218305"/>
                <a:gd name="connsiteX19" fmla="*/ 104511 w 211276"/>
                <a:gd name="connsiteY19" fmla="*/ 5703 h 218305"/>
                <a:gd name="connsiteX20" fmla="*/ 105704 w 211276"/>
                <a:gd name="connsiteY20" fmla="*/ 6763 h 218305"/>
                <a:gd name="connsiteX21" fmla="*/ 106766 w 211276"/>
                <a:gd name="connsiteY21" fmla="*/ 6763 h 218305"/>
                <a:gd name="connsiteX22" fmla="*/ 106766 w 211276"/>
                <a:gd name="connsiteY22" fmla="*/ 9019 h 218305"/>
                <a:gd name="connsiteX23" fmla="*/ 147217 w 211276"/>
                <a:gd name="connsiteY23" fmla="*/ 0 h 218305"/>
                <a:gd name="connsiteX24" fmla="*/ 159551 w 211276"/>
                <a:gd name="connsiteY24" fmla="*/ 76526 h 218305"/>
                <a:gd name="connsiteX25" fmla="*/ 157297 w 211276"/>
                <a:gd name="connsiteY25" fmla="*/ 96818 h 218305"/>
                <a:gd name="connsiteX26" fmla="*/ 157297 w 211276"/>
                <a:gd name="connsiteY26" fmla="*/ 101327 h 218305"/>
                <a:gd name="connsiteX27" fmla="*/ 194433 w 211276"/>
                <a:gd name="connsiteY27" fmla="*/ 136208 h 218305"/>
                <a:gd name="connsiteX28" fmla="*/ 204512 w 211276"/>
                <a:gd name="connsiteY28" fmla="*/ 144033 h 218305"/>
                <a:gd name="connsiteX29" fmla="*/ 211277 w 211276"/>
                <a:gd name="connsiteY29" fmla="*/ 164325 h 218305"/>
                <a:gd name="connsiteX30" fmla="*/ 140453 w 211276"/>
                <a:gd name="connsiteY30" fmla="*/ 203716 h 218305"/>
                <a:gd name="connsiteX31" fmla="*/ 140453 w 211276"/>
                <a:gd name="connsiteY31" fmla="*/ 204910 h 218305"/>
                <a:gd name="connsiteX32" fmla="*/ 139392 w 211276"/>
                <a:gd name="connsiteY32" fmla="*/ 205971 h 218305"/>
                <a:gd name="connsiteX33" fmla="*/ 139392 w 211276"/>
                <a:gd name="connsiteY33" fmla="*/ 204910 h 218305"/>
                <a:gd name="connsiteX34" fmla="*/ 138331 w 211276"/>
                <a:gd name="connsiteY34" fmla="*/ 204910 h 218305"/>
                <a:gd name="connsiteX35" fmla="*/ 134883 w 211276"/>
                <a:gd name="connsiteY35" fmla="*/ 210480 h 218305"/>
                <a:gd name="connsiteX36" fmla="*/ 134883 w 211276"/>
                <a:gd name="connsiteY36" fmla="*/ 214990 h 218305"/>
                <a:gd name="connsiteX37" fmla="*/ 135944 w 211276"/>
                <a:gd name="connsiteY37" fmla="*/ 216051 h 218305"/>
                <a:gd name="connsiteX38" fmla="*/ 138198 w 211276"/>
                <a:gd name="connsiteY38" fmla="*/ 216051 h 218305"/>
                <a:gd name="connsiteX39" fmla="*/ 137005 w 211276"/>
                <a:gd name="connsiteY39" fmla="*/ 218306 h 218305"/>
                <a:gd name="connsiteX40" fmla="*/ 133689 w 211276"/>
                <a:gd name="connsiteY40" fmla="*/ 214990 h 218305"/>
                <a:gd name="connsiteX41" fmla="*/ 133689 w 211276"/>
                <a:gd name="connsiteY41" fmla="*/ 210480 h 218305"/>
                <a:gd name="connsiteX42" fmla="*/ 134750 w 211276"/>
                <a:gd name="connsiteY42" fmla="*/ 208226 h 218305"/>
                <a:gd name="connsiteX43" fmla="*/ 135811 w 211276"/>
                <a:gd name="connsiteY43" fmla="*/ 204910 h 218305"/>
                <a:gd name="connsiteX44" fmla="*/ 106500 w 211276"/>
                <a:gd name="connsiteY44" fmla="*/ 209419 h 218305"/>
                <a:gd name="connsiteX45" fmla="*/ 13130 w 211276"/>
                <a:gd name="connsiteY45" fmla="*/ 70955 h 21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1276" h="218305">
                  <a:moveTo>
                    <a:pt x="13528" y="70824"/>
                  </a:moveTo>
                  <a:lnTo>
                    <a:pt x="6764" y="53980"/>
                  </a:lnTo>
                  <a:lnTo>
                    <a:pt x="0" y="38196"/>
                  </a:lnTo>
                  <a:lnTo>
                    <a:pt x="10080" y="32627"/>
                  </a:lnTo>
                  <a:lnTo>
                    <a:pt x="22414" y="28116"/>
                  </a:lnTo>
                  <a:lnTo>
                    <a:pt x="22414" y="25863"/>
                  </a:lnTo>
                  <a:lnTo>
                    <a:pt x="27985" y="23607"/>
                  </a:lnTo>
                  <a:lnTo>
                    <a:pt x="26923" y="20292"/>
                  </a:lnTo>
                  <a:lnTo>
                    <a:pt x="41513" y="14722"/>
                  </a:lnTo>
                  <a:lnTo>
                    <a:pt x="58357" y="13527"/>
                  </a:lnTo>
                  <a:lnTo>
                    <a:pt x="77455" y="12467"/>
                  </a:lnTo>
                  <a:lnTo>
                    <a:pt x="77455" y="11273"/>
                  </a:lnTo>
                  <a:lnTo>
                    <a:pt x="79710" y="10212"/>
                  </a:lnTo>
                  <a:lnTo>
                    <a:pt x="83158" y="12467"/>
                  </a:lnTo>
                  <a:lnTo>
                    <a:pt x="96686" y="12467"/>
                  </a:lnTo>
                  <a:lnTo>
                    <a:pt x="104511" y="10212"/>
                  </a:lnTo>
                  <a:lnTo>
                    <a:pt x="104511" y="7957"/>
                  </a:lnTo>
                  <a:lnTo>
                    <a:pt x="103450" y="6763"/>
                  </a:lnTo>
                  <a:lnTo>
                    <a:pt x="103450" y="5703"/>
                  </a:lnTo>
                  <a:lnTo>
                    <a:pt x="104511" y="5703"/>
                  </a:lnTo>
                  <a:lnTo>
                    <a:pt x="105704" y="6763"/>
                  </a:lnTo>
                  <a:lnTo>
                    <a:pt x="106766" y="6763"/>
                  </a:lnTo>
                  <a:lnTo>
                    <a:pt x="106766" y="9019"/>
                  </a:lnTo>
                  <a:lnTo>
                    <a:pt x="147217" y="0"/>
                  </a:lnTo>
                  <a:cubicBezTo>
                    <a:pt x="144299" y="27720"/>
                    <a:pt x="152124" y="51061"/>
                    <a:pt x="159551" y="76526"/>
                  </a:cubicBezTo>
                  <a:lnTo>
                    <a:pt x="157297" y="96818"/>
                  </a:lnTo>
                  <a:lnTo>
                    <a:pt x="157297" y="101327"/>
                  </a:lnTo>
                  <a:lnTo>
                    <a:pt x="194433" y="136208"/>
                  </a:lnTo>
                  <a:lnTo>
                    <a:pt x="204512" y="144033"/>
                  </a:lnTo>
                  <a:lnTo>
                    <a:pt x="211277" y="164325"/>
                  </a:lnTo>
                  <a:cubicBezTo>
                    <a:pt x="197085" y="186873"/>
                    <a:pt x="164193" y="196820"/>
                    <a:pt x="140453" y="203716"/>
                  </a:cubicBezTo>
                  <a:lnTo>
                    <a:pt x="140453" y="204910"/>
                  </a:lnTo>
                  <a:lnTo>
                    <a:pt x="139392" y="205971"/>
                  </a:lnTo>
                  <a:lnTo>
                    <a:pt x="139392" y="204910"/>
                  </a:lnTo>
                  <a:lnTo>
                    <a:pt x="138331" y="204910"/>
                  </a:lnTo>
                  <a:lnTo>
                    <a:pt x="134883" y="210480"/>
                  </a:lnTo>
                  <a:lnTo>
                    <a:pt x="134883" y="214990"/>
                  </a:lnTo>
                  <a:lnTo>
                    <a:pt x="135944" y="216051"/>
                  </a:lnTo>
                  <a:lnTo>
                    <a:pt x="138198" y="216051"/>
                  </a:lnTo>
                  <a:lnTo>
                    <a:pt x="137005" y="218306"/>
                  </a:lnTo>
                  <a:lnTo>
                    <a:pt x="133689" y="214990"/>
                  </a:lnTo>
                  <a:lnTo>
                    <a:pt x="133689" y="210480"/>
                  </a:lnTo>
                  <a:lnTo>
                    <a:pt x="134750" y="208226"/>
                  </a:lnTo>
                  <a:lnTo>
                    <a:pt x="135811" y="204910"/>
                  </a:lnTo>
                  <a:lnTo>
                    <a:pt x="106500" y="209419"/>
                  </a:lnTo>
                  <a:cubicBezTo>
                    <a:pt x="86606" y="159153"/>
                    <a:pt x="44165" y="122547"/>
                    <a:pt x="13130" y="70955"/>
                  </a:cubicBezTo>
                </a:path>
              </a:pathLst>
            </a:custGeom>
            <a:noFill/>
            <a:ln w="3315" cap="flat">
              <a:solidFill>
                <a:schemeClr val="bg1">
                  <a:lumMod val="65000"/>
                </a:schemeClr>
              </a:solidFill>
              <a:prstDash val="solid"/>
              <a:miter/>
            </a:ln>
          </p:spPr>
          <p:txBody>
            <a:bodyPr rtlCol="0" anchor="ctr"/>
            <a:lstStyle/>
            <a:p>
              <a:endParaRPr lang="en-FI" sz="816"/>
            </a:p>
          </p:txBody>
        </p:sp>
        <p:sp>
          <p:nvSpPr>
            <p:cNvPr id="1001" name="Freeform: Shape 1000">
              <a:extLst>
                <a:ext uri="{FF2B5EF4-FFF2-40B4-BE49-F238E27FC236}">
                  <a16:creationId xmlns:a16="http://schemas.microsoft.com/office/drawing/2014/main" id="{2DBB02E4-87EE-BB15-4F1E-90E5E18EAAC7}"/>
                </a:ext>
              </a:extLst>
            </p:cNvPr>
            <p:cNvSpPr/>
            <p:nvPr/>
          </p:nvSpPr>
          <p:spPr>
            <a:xfrm>
              <a:off x="5416254" y="13859807"/>
              <a:ext cx="412340" cy="490988"/>
            </a:xfrm>
            <a:custGeom>
              <a:avLst/>
              <a:gdLst>
                <a:gd name="connsiteX0" fmla="*/ 327061 w 412340"/>
                <a:gd name="connsiteY0" fmla="*/ 265 h 490988"/>
                <a:gd name="connsiteX1" fmla="*/ 329315 w 412340"/>
                <a:gd name="connsiteY1" fmla="*/ 4774 h 490988"/>
                <a:gd name="connsiteX2" fmla="*/ 328254 w 412340"/>
                <a:gd name="connsiteY2" fmla="*/ 21618 h 490988"/>
                <a:gd name="connsiteX3" fmla="*/ 322551 w 412340"/>
                <a:gd name="connsiteY3" fmla="*/ 38462 h 490988"/>
                <a:gd name="connsiteX4" fmla="*/ 310217 w 412340"/>
                <a:gd name="connsiteY4" fmla="*/ 91380 h 490988"/>
                <a:gd name="connsiteX5" fmla="*/ 320296 w 412340"/>
                <a:gd name="connsiteY5" fmla="*/ 110479 h 490988"/>
                <a:gd name="connsiteX6" fmla="*/ 346159 w 412340"/>
                <a:gd name="connsiteY6" fmla="*/ 137534 h 490988"/>
                <a:gd name="connsiteX7" fmla="*/ 357432 w 412340"/>
                <a:gd name="connsiteY7" fmla="*/ 155573 h 490988"/>
                <a:gd name="connsiteX8" fmla="*/ 367512 w 412340"/>
                <a:gd name="connsiteY8" fmla="*/ 159020 h 490988"/>
                <a:gd name="connsiteX9" fmla="*/ 382101 w 412340"/>
                <a:gd name="connsiteY9" fmla="*/ 164591 h 490988"/>
                <a:gd name="connsiteX10" fmla="*/ 393374 w 412340"/>
                <a:gd name="connsiteY10" fmla="*/ 171355 h 490988"/>
                <a:gd name="connsiteX11" fmla="*/ 410218 w 412340"/>
                <a:gd name="connsiteY11" fmla="*/ 205043 h 490988"/>
                <a:gd name="connsiteX12" fmla="*/ 411279 w 412340"/>
                <a:gd name="connsiteY12" fmla="*/ 223080 h 490988"/>
                <a:gd name="connsiteX13" fmla="*/ 412340 w 412340"/>
                <a:gd name="connsiteY13" fmla="*/ 234353 h 490988"/>
                <a:gd name="connsiteX14" fmla="*/ 400006 w 412340"/>
                <a:gd name="connsiteY14" fmla="*/ 268041 h 490988"/>
                <a:gd name="connsiteX15" fmla="*/ 387671 w 412340"/>
                <a:gd name="connsiteY15" fmla="*/ 257961 h 490988"/>
                <a:gd name="connsiteX16" fmla="*/ 379846 w 412340"/>
                <a:gd name="connsiteY16" fmla="*/ 246688 h 490988"/>
                <a:gd name="connsiteX17" fmla="*/ 375337 w 412340"/>
                <a:gd name="connsiteY17" fmla="*/ 227589 h 490988"/>
                <a:gd name="connsiteX18" fmla="*/ 365257 w 412340"/>
                <a:gd name="connsiteY18" fmla="*/ 214061 h 490988"/>
                <a:gd name="connsiteX19" fmla="*/ 348413 w 412340"/>
                <a:gd name="connsiteY19" fmla="*/ 200533 h 490988"/>
                <a:gd name="connsiteX20" fmla="*/ 336079 w 412340"/>
                <a:gd name="connsiteY20" fmla="*/ 198279 h 490988"/>
                <a:gd name="connsiteX21" fmla="*/ 337140 w 412340"/>
                <a:gd name="connsiteY21" fmla="*/ 202788 h 490988"/>
                <a:gd name="connsiteX22" fmla="*/ 349475 w 412340"/>
                <a:gd name="connsiteY22" fmla="*/ 218571 h 490988"/>
                <a:gd name="connsiteX23" fmla="*/ 356238 w 412340"/>
                <a:gd name="connsiteY23" fmla="*/ 227589 h 490988"/>
                <a:gd name="connsiteX24" fmla="*/ 363003 w 412340"/>
                <a:gd name="connsiteY24" fmla="*/ 234353 h 490988"/>
                <a:gd name="connsiteX25" fmla="*/ 368705 w 412340"/>
                <a:gd name="connsiteY25" fmla="*/ 245626 h 490988"/>
                <a:gd name="connsiteX26" fmla="*/ 369767 w 412340"/>
                <a:gd name="connsiteY26" fmla="*/ 252391 h 490988"/>
                <a:gd name="connsiteX27" fmla="*/ 374276 w 412340"/>
                <a:gd name="connsiteY27" fmla="*/ 259155 h 490988"/>
                <a:gd name="connsiteX28" fmla="*/ 383295 w 412340"/>
                <a:gd name="connsiteY28" fmla="*/ 263664 h 490988"/>
                <a:gd name="connsiteX29" fmla="*/ 383295 w 412340"/>
                <a:gd name="connsiteY29" fmla="*/ 278254 h 490988"/>
                <a:gd name="connsiteX30" fmla="*/ 387804 w 412340"/>
                <a:gd name="connsiteY30" fmla="*/ 287272 h 490988"/>
                <a:gd name="connsiteX31" fmla="*/ 386610 w 412340"/>
                <a:gd name="connsiteY31" fmla="*/ 295096 h 490988"/>
                <a:gd name="connsiteX32" fmla="*/ 378785 w 412340"/>
                <a:gd name="connsiteY32" fmla="*/ 306371 h 490988"/>
                <a:gd name="connsiteX33" fmla="*/ 364196 w 412340"/>
                <a:gd name="connsiteY33" fmla="*/ 306371 h 490988"/>
                <a:gd name="connsiteX34" fmla="*/ 361942 w 412340"/>
                <a:gd name="connsiteY34" fmla="*/ 310880 h 490988"/>
                <a:gd name="connsiteX35" fmla="*/ 352923 w 412340"/>
                <a:gd name="connsiteY35" fmla="*/ 325469 h 490988"/>
                <a:gd name="connsiteX36" fmla="*/ 356238 w 412340"/>
                <a:gd name="connsiteY36" fmla="*/ 337804 h 490988"/>
                <a:gd name="connsiteX37" fmla="*/ 363003 w 412340"/>
                <a:gd name="connsiteY37" fmla="*/ 344568 h 490988"/>
                <a:gd name="connsiteX38" fmla="*/ 372021 w 412340"/>
                <a:gd name="connsiteY38" fmla="*/ 351330 h 490988"/>
                <a:gd name="connsiteX39" fmla="*/ 372021 w 412340"/>
                <a:gd name="connsiteY39" fmla="*/ 362605 h 490988"/>
                <a:gd name="connsiteX40" fmla="*/ 366318 w 412340"/>
                <a:gd name="connsiteY40" fmla="*/ 370562 h 490988"/>
                <a:gd name="connsiteX41" fmla="*/ 370828 w 412340"/>
                <a:gd name="connsiteY41" fmla="*/ 384091 h 490988"/>
                <a:gd name="connsiteX42" fmla="*/ 378653 w 412340"/>
                <a:gd name="connsiteY42" fmla="*/ 386344 h 490988"/>
                <a:gd name="connsiteX43" fmla="*/ 379846 w 412340"/>
                <a:gd name="connsiteY43" fmla="*/ 393109 h 490988"/>
                <a:gd name="connsiteX44" fmla="*/ 379846 w 412340"/>
                <a:gd name="connsiteY44" fmla="*/ 399873 h 490988"/>
                <a:gd name="connsiteX45" fmla="*/ 389926 w 412340"/>
                <a:gd name="connsiteY45" fmla="*/ 415656 h 490988"/>
                <a:gd name="connsiteX46" fmla="*/ 394435 w 412340"/>
                <a:gd name="connsiteY46" fmla="*/ 423481 h 490988"/>
                <a:gd name="connsiteX47" fmla="*/ 369634 w 412340"/>
                <a:gd name="connsiteY47" fmla="*/ 435814 h 490988"/>
                <a:gd name="connsiteX48" fmla="*/ 359554 w 412340"/>
                <a:gd name="connsiteY48" fmla="*/ 432499 h 490988"/>
                <a:gd name="connsiteX49" fmla="*/ 353984 w 412340"/>
                <a:gd name="connsiteY49" fmla="*/ 424674 h 490988"/>
                <a:gd name="connsiteX50" fmla="*/ 348413 w 412340"/>
                <a:gd name="connsiteY50" fmla="*/ 422420 h 490988"/>
                <a:gd name="connsiteX51" fmla="*/ 350668 w 412340"/>
                <a:gd name="connsiteY51" fmla="*/ 410085 h 490988"/>
                <a:gd name="connsiteX52" fmla="*/ 350668 w 412340"/>
                <a:gd name="connsiteY52" fmla="*/ 402261 h 490988"/>
                <a:gd name="connsiteX53" fmla="*/ 342843 w 412340"/>
                <a:gd name="connsiteY53" fmla="*/ 390988 h 490988"/>
                <a:gd name="connsiteX54" fmla="*/ 344037 w 412340"/>
                <a:gd name="connsiteY54" fmla="*/ 376397 h 490988"/>
                <a:gd name="connsiteX55" fmla="*/ 335018 w 412340"/>
                <a:gd name="connsiteY55" fmla="*/ 372949 h 490988"/>
                <a:gd name="connsiteX56" fmla="*/ 319236 w 412340"/>
                <a:gd name="connsiteY56" fmla="*/ 379713 h 490988"/>
                <a:gd name="connsiteX57" fmla="*/ 304646 w 412340"/>
                <a:gd name="connsiteY57" fmla="*/ 371888 h 490988"/>
                <a:gd name="connsiteX58" fmla="*/ 295628 w 412340"/>
                <a:gd name="connsiteY58" fmla="*/ 356106 h 490988"/>
                <a:gd name="connsiteX59" fmla="*/ 286609 w 412340"/>
                <a:gd name="connsiteY59" fmla="*/ 348280 h 490988"/>
                <a:gd name="connsiteX60" fmla="*/ 278784 w 412340"/>
                <a:gd name="connsiteY60" fmla="*/ 337007 h 490988"/>
                <a:gd name="connsiteX61" fmla="*/ 268704 w 412340"/>
                <a:gd name="connsiteY61" fmla="*/ 324674 h 490988"/>
                <a:gd name="connsiteX62" fmla="*/ 266449 w 412340"/>
                <a:gd name="connsiteY62" fmla="*/ 334752 h 490988"/>
                <a:gd name="connsiteX63" fmla="*/ 264195 w 412340"/>
                <a:gd name="connsiteY63" fmla="*/ 344832 h 490988"/>
                <a:gd name="connsiteX64" fmla="*/ 268704 w 412340"/>
                <a:gd name="connsiteY64" fmla="*/ 347087 h 490988"/>
                <a:gd name="connsiteX65" fmla="*/ 270959 w 412340"/>
                <a:gd name="connsiteY65" fmla="*/ 340323 h 490988"/>
                <a:gd name="connsiteX66" fmla="*/ 277723 w 412340"/>
                <a:gd name="connsiteY66" fmla="*/ 352658 h 490988"/>
                <a:gd name="connsiteX67" fmla="*/ 285548 w 412340"/>
                <a:gd name="connsiteY67" fmla="*/ 361676 h 490988"/>
                <a:gd name="connsiteX68" fmla="*/ 291118 w 412340"/>
                <a:gd name="connsiteY68" fmla="*/ 376265 h 490988"/>
                <a:gd name="connsiteX69" fmla="*/ 298943 w 412340"/>
                <a:gd name="connsiteY69" fmla="*/ 384091 h 490988"/>
                <a:gd name="connsiteX70" fmla="*/ 307962 w 412340"/>
                <a:gd name="connsiteY70" fmla="*/ 387406 h 490988"/>
                <a:gd name="connsiteX71" fmla="*/ 321490 w 412340"/>
                <a:gd name="connsiteY71" fmla="*/ 387406 h 490988"/>
                <a:gd name="connsiteX72" fmla="*/ 328254 w 412340"/>
                <a:gd name="connsiteY72" fmla="*/ 384091 h 490988"/>
                <a:gd name="connsiteX73" fmla="*/ 336079 w 412340"/>
                <a:gd name="connsiteY73" fmla="*/ 387406 h 490988"/>
                <a:gd name="connsiteX74" fmla="*/ 336079 w 412340"/>
                <a:gd name="connsiteY74" fmla="*/ 394171 h 490988"/>
                <a:gd name="connsiteX75" fmla="*/ 333824 w 412340"/>
                <a:gd name="connsiteY75" fmla="*/ 400935 h 490988"/>
                <a:gd name="connsiteX76" fmla="*/ 330376 w 412340"/>
                <a:gd name="connsiteY76" fmla="*/ 406637 h 490988"/>
                <a:gd name="connsiteX77" fmla="*/ 315787 w 412340"/>
                <a:gd name="connsiteY77" fmla="*/ 407697 h 490988"/>
                <a:gd name="connsiteX78" fmla="*/ 306768 w 412340"/>
                <a:gd name="connsiteY78" fmla="*/ 406637 h 490988"/>
                <a:gd name="connsiteX79" fmla="*/ 294434 w 412340"/>
                <a:gd name="connsiteY79" fmla="*/ 407697 h 490988"/>
                <a:gd name="connsiteX80" fmla="*/ 297749 w 412340"/>
                <a:gd name="connsiteY80" fmla="*/ 424541 h 490988"/>
                <a:gd name="connsiteX81" fmla="*/ 298811 w 412340"/>
                <a:gd name="connsiteY81" fmla="*/ 438070 h 490988"/>
                <a:gd name="connsiteX82" fmla="*/ 293240 w 412340"/>
                <a:gd name="connsiteY82" fmla="*/ 442579 h 490988"/>
                <a:gd name="connsiteX83" fmla="*/ 285415 w 412340"/>
                <a:gd name="connsiteY83" fmla="*/ 438070 h 490988"/>
                <a:gd name="connsiteX84" fmla="*/ 284354 w 412340"/>
                <a:gd name="connsiteY84" fmla="*/ 433561 h 490988"/>
                <a:gd name="connsiteX85" fmla="*/ 276529 w 412340"/>
                <a:gd name="connsiteY85" fmla="*/ 424541 h 490988"/>
                <a:gd name="connsiteX86" fmla="*/ 272020 w 412340"/>
                <a:gd name="connsiteY86" fmla="*/ 427857 h 490988"/>
                <a:gd name="connsiteX87" fmla="*/ 261940 w 412340"/>
                <a:gd name="connsiteY87" fmla="*/ 423348 h 490988"/>
                <a:gd name="connsiteX88" fmla="*/ 254115 w 412340"/>
                <a:gd name="connsiteY88" fmla="*/ 414329 h 490988"/>
                <a:gd name="connsiteX89" fmla="*/ 247351 w 412340"/>
                <a:gd name="connsiteY89" fmla="*/ 410882 h 490988"/>
                <a:gd name="connsiteX90" fmla="*/ 240587 w 412340"/>
                <a:gd name="connsiteY90" fmla="*/ 405311 h 490988"/>
                <a:gd name="connsiteX91" fmla="*/ 238332 w 412340"/>
                <a:gd name="connsiteY91" fmla="*/ 398547 h 490988"/>
                <a:gd name="connsiteX92" fmla="*/ 238332 w 412340"/>
                <a:gd name="connsiteY92" fmla="*/ 390589 h 490988"/>
                <a:gd name="connsiteX93" fmla="*/ 195626 w 412340"/>
                <a:gd name="connsiteY93" fmla="*/ 354646 h 490988"/>
                <a:gd name="connsiteX94" fmla="*/ 200135 w 412340"/>
                <a:gd name="connsiteY94" fmla="*/ 345628 h 490988"/>
                <a:gd name="connsiteX95" fmla="*/ 191117 w 412340"/>
                <a:gd name="connsiteY95" fmla="*/ 340057 h 490988"/>
                <a:gd name="connsiteX96" fmla="*/ 192178 w 412340"/>
                <a:gd name="connsiteY96" fmla="*/ 327724 h 490988"/>
                <a:gd name="connsiteX97" fmla="*/ 191117 w 412340"/>
                <a:gd name="connsiteY97" fmla="*/ 324275 h 490988"/>
                <a:gd name="connsiteX98" fmla="*/ 183292 w 412340"/>
                <a:gd name="connsiteY98" fmla="*/ 316449 h 490988"/>
                <a:gd name="connsiteX99" fmla="*/ 188862 w 412340"/>
                <a:gd name="connsiteY99" fmla="*/ 310880 h 490988"/>
                <a:gd name="connsiteX100" fmla="*/ 197881 w 412340"/>
                <a:gd name="connsiteY100" fmla="*/ 312073 h 490988"/>
                <a:gd name="connsiteX101" fmla="*/ 207960 w 412340"/>
                <a:gd name="connsiteY101" fmla="*/ 310880 h 490988"/>
                <a:gd name="connsiteX102" fmla="*/ 225998 w 412340"/>
                <a:gd name="connsiteY102" fmla="*/ 310880 h 490988"/>
                <a:gd name="connsiteX103" fmla="*/ 232762 w 412340"/>
                <a:gd name="connsiteY103" fmla="*/ 308625 h 490988"/>
                <a:gd name="connsiteX104" fmla="*/ 228253 w 412340"/>
                <a:gd name="connsiteY104" fmla="*/ 303055 h 490988"/>
                <a:gd name="connsiteX105" fmla="*/ 222682 w 412340"/>
                <a:gd name="connsiteY105" fmla="*/ 301993 h 490988"/>
                <a:gd name="connsiteX106" fmla="*/ 211409 w 412340"/>
                <a:gd name="connsiteY106" fmla="*/ 303055 h 490988"/>
                <a:gd name="connsiteX107" fmla="*/ 199075 w 412340"/>
                <a:gd name="connsiteY107" fmla="*/ 301993 h 490988"/>
                <a:gd name="connsiteX108" fmla="*/ 193504 w 412340"/>
                <a:gd name="connsiteY108" fmla="*/ 298678 h 490988"/>
                <a:gd name="connsiteX109" fmla="*/ 193504 w 412340"/>
                <a:gd name="connsiteY109" fmla="*/ 284089 h 490988"/>
                <a:gd name="connsiteX110" fmla="*/ 204778 w 412340"/>
                <a:gd name="connsiteY110" fmla="*/ 275069 h 490988"/>
                <a:gd name="connsiteX111" fmla="*/ 209287 w 412340"/>
                <a:gd name="connsiteY111" fmla="*/ 271623 h 490988"/>
                <a:gd name="connsiteX112" fmla="*/ 218305 w 412340"/>
                <a:gd name="connsiteY112" fmla="*/ 279447 h 490988"/>
                <a:gd name="connsiteX113" fmla="*/ 223876 w 412340"/>
                <a:gd name="connsiteY113" fmla="*/ 287272 h 490988"/>
                <a:gd name="connsiteX114" fmla="*/ 232895 w 412340"/>
                <a:gd name="connsiteY114" fmla="*/ 295096 h 490988"/>
                <a:gd name="connsiteX115" fmla="*/ 239659 w 412340"/>
                <a:gd name="connsiteY115" fmla="*/ 297352 h 490988"/>
                <a:gd name="connsiteX116" fmla="*/ 247484 w 412340"/>
                <a:gd name="connsiteY116" fmla="*/ 291781 h 490988"/>
                <a:gd name="connsiteX117" fmla="*/ 242974 w 412340"/>
                <a:gd name="connsiteY117" fmla="*/ 280508 h 490988"/>
                <a:gd name="connsiteX118" fmla="*/ 231701 w 412340"/>
                <a:gd name="connsiteY118" fmla="*/ 271490 h 490988"/>
                <a:gd name="connsiteX119" fmla="*/ 236210 w 412340"/>
                <a:gd name="connsiteY119" fmla="*/ 263664 h 490988"/>
                <a:gd name="connsiteX120" fmla="*/ 236210 w 412340"/>
                <a:gd name="connsiteY120" fmla="*/ 253584 h 490988"/>
                <a:gd name="connsiteX121" fmla="*/ 231701 w 412340"/>
                <a:gd name="connsiteY121" fmla="*/ 250268 h 490988"/>
                <a:gd name="connsiteX122" fmla="*/ 229446 w 412340"/>
                <a:gd name="connsiteY122" fmla="*/ 248014 h 490988"/>
                <a:gd name="connsiteX123" fmla="*/ 222682 w 412340"/>
                <a:gd name="connsiteY123" fmla="*/ 246952 h 490988"/>
                <a:gd name="connsiteX124" fmla="*/ 215918 w 412340"/>
                <a:gd name="connsiteY124" fmla="*/ 249208 h 490988"/>
                <a:gd name="connsiteX125" fmla="*/ 208093 w 412340"/>
                <a:gd name="connsiteY125" fmla="*/ 253716 h 490988"/>
                <a:gd name="connsiteX126" fmla="*/ 203584 w 412340"/>
                <a:gd name="connsiteY126" fmla="*/ 258227 h 490988"/>
                <a:gd name="connsiteX127" fmla="*/ 195759 w 412340"/>
                <a:gd name="connsiteY127" fmla="*/ 269500 h 490988"/>
                <a:gd name="connsiteX128" fmla="*/ 188995 w 412340"/>
                <a:gd name="connsiteY128" fmla="*/ 279580 h 490988"/>
                <a:gd name="connsiteX129" fmla="*/ 179976 w 412340"/>
                <a:gd name="connsiteY129" fmla="*/ 287405 h 490988"/>
                <a:gd name="connsiteX130" fmla="*/ 178782 w 412340"/>
                <a:gd name="connsiteY130" fmla="*/ 298678 h 490988"/>
                <a:gd name="connsiteX131" fmla="*/ 176528 w 412340"/>
                <a:gd name="connsiteY131" fmla="*/ 308757 h 490988"/>
                <a:gd name="connsiteX132" fmla="*/ 172018 w 412340"/>
                <a:gd name="connsiteY132" fmla="*/ 309951 h 490988"/>
                <a:gd name="connsiteX133" fmla="*/ 169764 w 412340"/>
                <a:gd name="connsiteY133" fmla="*/ 304381 h 490988"/>
                <a:gd name="connsiteX134" fmla="*/ 168703 w 412340"/>
                <a:gd name="connsiteY134" fmla="*/ 300933 h 490988"/>
                <a:gd name="connsiteX135" fmla="*/ 169764 w 412340"/>
                <a:gd name="connsiteY135" fmla="*/ 297617 h 490988"/>
                <a:gd name="connsiteX136" fmla="*/ 168703 w 412340"/>
                <a:gd name="connsiteY136" fmla="*/ 294301 h 490988"/>
                <a:gd name="connsiteX137" fmla="*/ 161939 w 412340"/>
                <a:gd name="connsiteY137" fmla="*/ 297617 h 490988"/>
                <a:gd name="connsiteX138" fmla="*/ 160878 w 412340"/>
                <a:gd name="connsiteY138" fmla="*/ 303186 h 490988"/>
                <a:gd name="connsiteX139" fmla="*/ 164326 w 412340"/>
                <a:gd name="connsiteY139" fmla="*/ 314461 h 490988"/>
                <a:gd name="connsiteX140" fmla="*/ 162071 w 412340"/>
                <a:gd name="connsiteY140" fmla="*/ 321225 h 490988"/>
                <a:gd name="connsiteX141" fmla="*/ 156501 w 412340"/>
                <a:gd name="connsiteY141" fmla="*/ 326795 h 490988"/>
                <a:gd name="connsiteX142" fmla="*/ 156501 w 412340"/>
                <a:gd name="connsiteY142" fmla="*/ 336874 h 490988"/>
                <a:gd name="connsiteX143" fmla="*/ 161010 w 412340"/>
                <a:gd name="connsiteY143" fmla="*/ 335814 h 490988"/>
                <a:gd name="connsiteX144" fmla="*/ 167774 w 412340"/>
                <a:gd name="connsiteY144" fmla="*/ 338068 h 490988"/>
                <a:gd name="connsiteX145" fmla="*/ 171090 w 412340"/>
                <a:gd name="connsiteY145" fmla="*/ 349342 h 490988"/>
                <a:gd name="connsiteX146" fmla="*/ 174406 w 412340"/>
                <a:gd name="connsiteY146" fmla="*/ 357167 h 490988"/>
                <a:gd name="connsiteX147" fmla="*/ 174406 w 412340"/>
                <a:gd name="connsiteY147" fmla="*/ 370695 h 490988"/>
                <a:gd name="connsiteX148" fmla="*/ 177721 w 412340"/>
                <a:gd name="connsiteY148" fmla="*/ 376265 h 490988"/>
                <a:gd name="connsiteX149" fmla="*/ 186740 w 412340"/>
                <a:gd name="connsiteY149" fmla="*/ 380775 h 490988"/>
                <a:gd name="connsiteX150" fmla="*/ 188995 w 412340"/>
                <a:gd name="connsiteY150" fmla="*/ 389793 h 490988"/>
                <a:gd name="connsiteX151" fmla="*/ 195759 w 412340"/>
                <a:gd name="connsiteY151" fmla="*/ 394303 h 490988"/>
                <a:gd name="connsiteX152" fmla="*/ 200268 w 412340"/>
                <a:gd name="connsiteY152" fmla="*/ 406637 h 490988"/>
                <a:gd name="connsiteX153" fmla="*/ 207032 w 412340"/>
                <a:gd name="connsiteY153" fmla="*/ 409953 h 490988"/>
                <a:gd name="connsiteX154" fmla="*/ 210348 w 412340"/>
                <a:gd name="connsiteY154" fmla="*/ 412208 h 490988"/>
                <a:gd name="connsiteX155" fmla="*/ 211541 w 412340"/>
                <a:gd name="connsiteY155" fmla="*/ 421226 h 490988"/>
                <a:gd name="connsiteX156" fmla="*/ 213796 w 412340"/>
                <a:gd name="connsiteY156" fmla="*/ 430245 h 490988"/>
                <a:gd name="connsiteX157" fmla="*/ 216051 w 412340"/>
                <a:gd name="connsiteY157" fmla="*/ 443773 h 490988"/>
                <a:gd name="connsiteX158" fmla="*/ 209287 w 412340"/>
                <a:gd name="connsiteY158" fmla="*/ 450538 h 490988"/>
                <a:gd name="connsiteX159" fmla="*/ 200268 w 412340"/>
                <a:gd name="connsiteY159" fmla="*/ 456107 h 490988"/>
                <a:gd name="connsiteX160" fmla="*/ 193504 w 412340"/>
                <a:gd name="connsiteY160" fmla="*/ 458362 h 490988"/>
                <a:gd name="connsiteX161" fmla="*/ 187934 w 412340"/>
                <a:gd name="connsiteY161" fmla="*/ 468442 h 490988"/>
                <a:gd name="connsiteX162" fmla="*/ 188995 w 412340"/>
                <a:gd name="connsiteY162" fmla="*/ 476267 h 490988"/>
                <a:gd name="connsiteX163" fmla="*/ 187934 w 412340"/>
                <a:gd name="connsiteY163" fmla="*/ 489795 h 490988"/>
                <a:gd name="connsiteX164" fmla="*/ 176660 w 412340"/>
                <a:gd name="connsiteY164" fmla="*/ 490988 h 490988"/>
                <a:gd name="connsiteX165" fmla="*/ 175599 w 412340"/>
                <a:gd name="connsiteY165" fmla="*/ 481970 h 490988"/>
                <a:gd name="connsiteX166" fmla="*/ 168835 w 412340"/>
                <a:gd name="connsiteY166" fmla="*/ 476399 h 490988"/>
                <a:gd name="connsiteX167" fmla="*/ 157562 w 412340"/>
                <a:gd name="connsiteY167" fmla="*/ 462871 h 490988"/>
                <a:gd name="connsiteX168" fmla="*/ 158623 w 412340"/>
                <a:gd name="connsiteY168" fmla="*/ 456107 h 490988"/>
                <a:gd name="connsiteX169" fmla="*/ 175466 w 412340"/>
                <a:gd name="connsiteY169" fmla="*/ 448282 h 490988"/>
                <a:gd name="connsiteX170" fmla="*/ 190056 w 412340"/>
                <a:gd name="connsiteY170" fmla="*/ 437009 h 490988"/>
                <a:gd name="connsiteX171" fmla="*/ 143901 w 412340"/>
                <a:gd name="connsiteY171" fmla="*/ 406637 h 490988"/>
                <a:gd name="connsiteX172" fmla="*/ 142708 w 412340"/>
                <a:gd name="connsiteY172" fmla="*/ 393109 h 490988"/>
                <a:gd name="connsiteX173" fmla="*/ 143901 w 412340"/>
                <a:gd name="connsiteY173" fmla="*/ 379580 h 490988"/>
                <a:gd name="connsiteX174" fmla="*/ 143901 w 412340"/>
                <a:gd name="connsiteY174" fmla="*/ 357034 h 490988"/>
                <a:gd name="connsiteX175" fmla="*/ 147217 w 412340"/>
                <a:gd name="connsiteY175" fmla="*/ 348015 h 490988"/>
                <a:gd name="connsiteX176" fmla="*/ 152787 w 412340"/>
                <a:gd name="connsiteY176" fmla="*/ 343506 h 490988"/>
                <a:gd name="connsiteX177" fmla="*/ 148278 w 412340"/>
                <a:gd name="connsiteY177" fmla="*/ 298545 h 490988"/>
                <a:gd name="connsiteX178" fmla="*/ 144829 w 412340"/>
                <a:gd name="connsiteY178" fmla="*/ 296291 h 490988"/>
                <a:gd name="connsiteX179" fmla="*/ 144829 w 412340"/>
                <a:gd name="connsiteY179" fmla="*/ 308625 h 490988"/>
                <a:gd name="connsiteX180" fmla="*/ 142575 w 412340"/>
                <a:gd name="connsiteY180" fmla="*/ 309818 h 490988"/>
                <a:gd name="connsiteX181" fmla="*/ 138066 w 412340"/>
                <a:gd name="connsiteY181" fmla="*/ 307564 h 490988"/>
                <a:gd name="connsiteX182" fmla="*/ 134750 w 412340"/>
                <a:gd name="connsiteY182" fmla="*/ 303055 h 490988"/>
                <a:gd name="connsiteX183" fmla="*/ 127986 w 412340"/>
                <a:gd name="connsiteY183" fmla="*/ 306502 h 490988"/>
                <a:gd name="connsiteX184" fmla="*/ 123477 w 412340"/>
                <a:gd name="connsiteY184" fmla="*/ 307564 h 490988"/>
                <a:gd name="connsiteX185" fmla="*/ 117906 w 412340"/>
                <a:gd name="connsiteY185" fmla="*/ 307564 h 490988"/>
                <a:gd name="connsiteX186" fmla="*/ 108887 w 412340"/>
                <a:gd name="connsiteY186" fmla="*/ 313134 h 490988"/>
                <a:gd name="connsiteX187" fmla="*/ 109949 w 412340"/>
                <a:gd name="connsiteY187" fmla="*/ 316449 h 490988"/>
                <a:gd name="connsiteX188" fmla="*/ 116712 w 412340"/>
                <a:gd name="connsiteY188" fmla="*/ 319898 h 490988"/>
                <a:gd name="connsiteX189" fmla="*/ 124537 w 412340"/>
                <a:gd name="connsiteY189" fmla="*/ 323213 h 490988"/>
                <a:gd name="connsiteX190" fmla="*/ 129047 w 412340"/>
                <a:gd name="connsiteY190" fmla="*/ 332233 h 490988"/>
                <a:gd name="connsiteX191" fmla="*/ 127986 w 412340"/>
                <a:gd name="connsiteY191" fmla="*/ 340057 h 490988"/>
                <a:gd name="connsiteX192" fmla="*/ 117906 w 412340"/>
                <a:gd name="connsiteY192" fmla="*/ 373745 h 490988"/>
                <a:gd name="connsiteX193" fmla="*/ 110081 w 412340"/>
                <a:gd name="connsiteY193" fmla="*/ 373745 h 490988"/>
                <a:gd name="connsiteX194" fmla="*/ 106765 w 412340"/>
                <a:gd name="connsiteY194" fmla="*/ 377061 h 490988"/>
                <a:gd name="connsiteX195" fmla="*/ 107959 w 412340"/>
                <a:gd name="connsiteY195" fmla="*/ 379316 h 490988"/>
                <a:gd name="connsiteX196" fmla="*/ 103450 w 412340"/>
                <a:gd name="connsiteY196" fmla="*/ 387141 h 490988"/>
                <a:gd name="connsiteX197" fmla="*/ 101195 w 412340"/>
                <a:gd name="connsiteY197" fmla="*/ 388334 h 490988"/>
                <a:gd name="connsiteX198" fmla="*/ 100134 w 412340"/>
                <a:gd name="connsiteY198" fmla="*/ 391650 h 490988"/>
                <a:gd name="connsiteX199" fmla="*/ 95625 w 412340"/>
                <a:gd name="connsiteY199" fmla="*/ 387141 h 490988"/>
                <a:gd name="connsiteX200" fmla="*/ 92309 w 412340"/>
                <a:gd name="connsiteY200" fmla="*/ 387141 h 490988"/>
                <a:gd name="connsiteX201" fmla="*/ 93370 w 412340"/>
                <a:gd name="connsiteY201" fmla="*/ 386079 h 490988"/>
                <a:gd name="connsiteX202" fmla="*/ 92309 w 412340"/>
                <a:gd name="connsiteY202" fmla="*/ 384886 h 490988"/>
                <a:gd name="connsiteX203" fmla="*/ 88860 w 412340"/>
                <a:gd name="connsiteY203" fmla="*/ 380377 h 490988"/>
                <a:gd name="connsiteX204" fmla="*/ 86606 w 412340"/>
                <a:gd name="connsiteY204" fmla="*/ 381570 h 490988"/>
                <a:gd name="connsiteX205" fmla="*/ 78781 w 412340"/>
                <a:gd name="connsiteY205" fmla="*/ 374806 h 490988"/>
                <a:gd name="connsiteX206" fmla="*/ 79842 w 412340"/>
                <a:gd name="connsiteY206" fmla="*/ 371490 h 490988"/>
                <a:gd name="connsiteX207" fmla="*/ 68568 w 412340"/>
                <a:gd name="connsiteY207" fmla="*/ 360217 h 490988"/>
                <a:gd name="connsiteX208" fmla="*/ 32626 w 412340"/>
                <a:gd name="connsiteY208" fmla="*/ 300535 h 490988"/>
                <a:gd name="connsiteX209" fmla="*/ 0 w 412340"/>
                <a:gd name="connsiteY209" fmla="*/ 243240 h 490988"/>
                <a:gd name="connsiteX210" fmla="*/ 2254 w 412340"/>
                <a:gd name="connsiteY210" fmla="*/ 210612 h 490988"/>
                <a:gd name="connsiteX211" fmla="*/ 0 w 412340"/>
                <a:gd name="connsiteY211" fmla="*/ 199339 h 490988"/>
                <a:gd name="connsiteX212" fmla="*/ 29311 w 412340"/>
                <a:gd name="connsiteY212" fmla="*/ 194830 h 490988"/>
                <a:gd name="connsiteX213" fmla="*/ 28250 w 412340"/>
                <a:gd name="connsiteY213" fmla="*/ 198146 h 490988"/>
                <a:gd name="connsiteX214" fmla="*/ 27189 w 412340"/>
                <a:gd name="connsiteY214" fmla="*/ 200400 h 490988"/>
                <a:gd name="connsiteX215" fmla="*/ 27189 w 412340"/>
                <a:gd name="connsiteY215" fmla="*/ 204910 h 490988"/>
                <a:gd name="connsiteX216" fmla="*/ 30504 w 412340"/>
                <a:gd name="connsiteY216" fmla="*/ 208226 h 490988"/>
                <a:gd name="connsiteX217" fmla="*/ 31698 w 412340"/>
                <a:gd name="connsiteY217" fmla="*/ 205971 h 490988"/>
                <a:gd name="connsiteX218" fmla="*/ 29443 w 412340"/>
                <a:gd name="connsiteY218" fmla="*/ 205971 h 490988"/>
                <a:gd name="connsiteX219" fmla="*/ 28382 w 412340"/>
                <a:gd name="connsiteY219" fmla="*/ 204910 h 490988"/>
                <a:gd name="connsiteX220" fmla="*/ 28382 w 412340"/>
                <a:gd name="connsiteY220" fmla="*/ 200400 h 490988"/>
                <a:gd name="connsiteX221" fmla="*/ 31831 w 412340"/>
                <a:gd name="connsiteY221" fmla="*/ 194830 h 490988"/>
                <a:gd name="connsiteX222" fmla="*/ 32891 w 412340"/>
                <a:gd name="connsiteY222" fmla="*/ 194830 h 490988"/>
                <a:gd name="connsiteX223" fmla="*/ 32891 w 412340"/>
                <a:gd name="connsiteY223" fmla="*/ 195891 h 490988"/>
                <a:gd name="connsiteX224" fmla="*/ 33953 w 412340"/>
                <a:gd name="connsiteY224" fmla="*/ 194830 h 490988"/>
                <a:gd name="connsiteX225" fmla="*/ 33953 w 412340"/>
                <a:gd name="connsiteY225" fmla="*/ 193637 h 490988"/>
                <a:gd name="connsiteX226" fmla="*/ 104776 w 412340"/>
                <a:gd name="connsiteY226" fmla="*/ 154246 h 490988"/>
                <a:gd name="connsiteX227" fmla="*/ 98012 w 412340"/>
                <a:gd name="connsiteY227" fmla="*/ 133955 h 490988"/>
                <a:gd name="connsiteX228" fmla="*/ 87932 w 412340"/>
                <a:gd name="connsiteY228" fmla="*/ 126128 h 490988"/>
                <a:gd name="connsiteX229" fmla="*/ 50796 w 412340"/>
                <a:gd name="connsiteY229" fmla="*/ 91247 h 490988"/>
                <a:gd name="connsiteX230" fmla="*/ 67640 w 412340"/>
                <a:gd name="connsiteY230" fmla="*/ 92442 h 490988"/>
                <a:gd name="connsiteX231" fmla="*/ 67640 w 412340"/>
                <a:gd name="connsiteY231" fmla="*/ 93503 h 490988"/>
                <a:gd name="connsiteX232" fmla="*/ 69895 w 412340"/>
                <a:gd name="connsiteY232" fmla="*/ 93503 h 490988"/>
                <a:gd name="connsiteX233" fmla="*/ 69895 w 412340"/>
                <a:gd name="connsiteY233" fmla="*/ 92442 h 490988"/>
                <a:gd name="connsiteX234" fmla="*/ 73210 w 412340"/>
                <a:gd name="connsiteY234" fmla="*/ 92442 h 490988"/>
                <a:gd name="connsiteX235" fmla="*/ 91248 w 412340"/>
                <a:gd name="connsiteY235" fmla="*/ 89126 h 490988"/>
                <a:gd name="connsiteX236" fmla="*/ 103582 w 412340"/>
                <a:gd name="connsiteY236" fmla="*/ 87932 h 490988"/>
                <a:gd name="connsiteX237" fmla="*/ 103582 w 412340"/>
                <a:gd name="connsiteY237" fmla="*/ 89126 h 490988"/>
                <a:gd name="connsiteX238" fmla="*/ 112601 w 412340"/>
                <a:gd name="connsiteY238" fmla="*/ 86871 h 490988"/>
                <a:gd name="connsiteX239" fmla="*/ 112601 w 412340"/>
                <a:gd name="connsiteY239" fmla="*/ 85678 h 490988"/>
                <a:gd name="connsiteX240" fmla="*/ 120559 w 412340"/>
                <a:gd name="connsiteY240" fmla="*/ 84616 h 490988"/>
                <a:gd name="connsiteX241" fmla="*/ 126129 w 412340"/>
                <a:gd name="connsiteY241" fmla="*/ 89126 h 490988"/>
                <a:gd name="connsiteX242" fmla="*/ 128384 w 412340"/>
                <a:gd name="connsiteY242" fmla="*/ 87932 h 490988"/>
                <a:gd name="connsiteX243" fmla="*/ 132893 w 412340"/>
                <a:gd name="connsiteY243" fmla="*/ 89126 h 490988"/>
                <a:gd name="connsiteX244" fmla="*/ 137402 w 412340"/>
                <a:gd name="connsiteY244" fmla="*/ 84616 h 490988"/>
                <a:gd name="connsiteX245" fmla="*/ 140718 w 412340"/>
                <a:gd name="connsiteY245" fmla="*/ 85678 h 490988"/>
                <a:gd name="connsiteX246" fmla="*/ 138464 w 412340"/>
                <a:gd name="connsiteY246" fmla="*/ 82362 h 490988"/>
                <a:gd name="connsiteX247" fmla="*/ 145227 w 412340"/>
                <a:gd name="connsiteY247" fmla="*/ 81167 h 490988"/>
                <a:gd name="connsiteX248" fmla="*/ 148676 w 412340"/>
                <a:gd name="connsiteY248" fmla="*/ 83423 h 490988"/>
                <a:gd name="connsiteX249" fmla="*/ 148676 w 412340"/>
                <a:gd name="connsiteY249" fmla="*/ 80107 h 490988"/>
                <a:gd name="connsiteX250" fmla="*/ 157694 w 412340"/>
                <a:gd name="connsiteY250" fmla="*/ 79047 h 490988"/>
                <a:gd name="connsiteX251" fmla="*/ 159949 w 412340"/>
                <a:gd name="connsiteY251" fmla="*/ 75598 h 490988"/>
                <a:gd name="connsiteX252" fmla="*/ 159949 w 412340"/>
                <a:gd name="connsiteY252" fmla="*/ 71088 h 490988"/>
                <a:gd name="connsiteX253" fmla="*/ 161010 w 412340"/>
                <a:gd name="connsiteY253" fmla="*/ 71088 h 490988"/>
                <a:gd name="connsiteX254" fmla="*/ 173345 w 412340"/>
                <a:gd name="connsiteY254" fmla="*/ 112733 h 490988"/>
                <a:gd name="connsiteX255" fmla="*/ 199207 w 412340"/>
                <a:gd name="connsiteY255" fmla="*/ 79047 h 490988"/>
                <a:gd name="connsiteX256" fmla="*/ 205971 w 412340"/>
                <a:gd name="connsiteY256" fmla="*/ 68967 h 490988"/>
                <a:gd name="connsiteX257" fmla="*/ 211674 w 412340"/>
                <a:gd name="connsiteY257" fmla="*/ 76791 h 490988"/>
                <a:gd name="connsiteX258" fmla="*/ 212735 w 412340"/>
                <a:gd name="connsiteY258" fmla="*/ 79047 h 490988"/>
                <a:gd name="connsiteX259" fmla="*/ 212735 w 412340"/>
                <a:gd name="connsiteY259" fmla="*/ 80107 h 490988"/>
                <a:gd name="connsiteX260" fmla="*/ 222815 w 412340"/>
                <a:gd name="connsiteY260" fmla="*/ 86871 h 490988"/>
                <a:gd name="connsiteX261" fmla="*/ 221754 w 412340"/>
                <a:gd name="connsiteY261" fmla="*/ 87932 h 490988"/>
                <a:gd name="connsiteX262" fmla="*/ 222815 w 412340"/>
                <a:gd name="connsiteY262" fmla="*/ 90187 h 490988"/>
                <a:gd name="connsiteX263" fmla="*/ 223876 w 412340"/>
                <a:gd name="connsiteY263" fmla="*/ 89126 h 490988"/>
                <a:gd name="connsiteX264" fmla="*/ 229446 w 412340"/>
                <a:gd name="connsiteY264" fmla="*/ 96951 h 490988"/>
                <a:gd name="connsiteX265" fmla="*/ 236210 w 412340"/>
                <a:gd name="connsiteY265" fmla="*/ 96951 h 490988"/>
                <a:gd name="connsiteX266" fmla="*/ 238465 w 412340"/>
                <a:gd name="connsiteY266" fmla="*/ 94696 h 490988"/>
                <a:gd name="connsiteX267" fmla="*/ 241780 w 412340"/>
                <a:gd name="connsiteY267" fmla="*/ 96951 h 490988"/>
                <a:gd name="connsiteX268" fmla="*/ 242842 w 412340"/>
                <a:gd name="connsiteY268" fmla="*/ 99206 h 490988"/>
                <a:gd name="connsiteX269" fmla="*/ 243903 w 412340"/>
                <a:gd name="connsiteY269" fmla="*/ 100399 h 490988"/>
                <a:gd name="connsiteX270" fmla="*/ 246157 w 412340"/>
                <a:gd name="connsiteY270" fmla="*/ 99206 h 490988"/>
                <a:gd name="connsiteX271" fmla="*/ 248412 w 412340"/>
                <a:gd name="connsiteY271" fmla="*/ 100399 h 490988"/>
                <a:gd name="connsiteX272" fmla="*/ 255176 w 412340"/>
                <a:gd name="connsiteY272" fmla="*/ 99206 h 490988"/>
                <a:gd name="connsiteX273" fmla="*/ 258492 w 412340"/>
                <a:gd name="connsiteY273" fmla="*/ 87932 h 490988"/>
                <a:gd name="connsiteX274" fmla="*/ 263001 w 412340"/>
                <a:gd name="connsiteY274" fmla="*/ 78914 h 490988"/>
                <a:gd name="connsiteX275" fmla="*/ 265256 w 412340"/>
                <a:gd name="connsiteY275" fmla="*/ 70956 h 490988"/>
                <a:gd name="connsiteX276" fmla="*/ 261940 w 412340"/>
                <a:gd name="connsiteY276" fmla="*/ 66446 h 490988"/>
                <a:gd name="connsiteX277" fmla="*/ 274274 w 412340"/>
                <a:gd name="connsiteY277" fmla="*/ 50664 h 490988"/>
                <a:gd name="connsiteX278" fmla="*/ 277590 w 412340"/>
                <a:gd name="connsiteY278" fmla="*/ 46155 h 490988"/>
                <a:gd name="connsiteX279" fmla="*/ 282099 w 412340"/>
                <a:gd name="connsiteY279" fmla="*/ 48409 h 490988"/>
                <a:gd name="connsiteX280" fmla="*/ 284354 w 412340"/>
                <a:gd name="connsiteY280" fmla="*/ 46155 h 490988"/>
                <a:gd name="connsiteX281" fmla="*/ 284354 w 412340"/>
                <a:gd name="connsiteY281" fmla="*/ 42707 h 490988"/>
                <a:gd name="connsiteX282" fmla="*/ 287670 w 412340"/>
                <a:gd name="connsiteY282" fmla="*/ 35942 h 490988"/>
                <a:gd name="connsiteX283" fmla="*/ 287670 w 412340"/>
                <a:gd name="connsiteY283" fmla="*/ 29178 h 490988"/>
                <a:gd name="connsiteX284" fmla="*/ 284354 w 412340"/>
                <a:gd name="connsiteY284" fmla="*/ 24668 h 490988"/>
                <a:gd name="connsiteX285" fmla="*/ 280906 w 412340"/>
                <a:gd name="connsiteY285" fmla="*/ 19098 h 490988"/>
                <a:gd name="connsiteX286" fmla="*/ 281967 w 412340"/>
                <a:gd name="connsiteY286" fmla="*/ 12334 h 490988"/>
                <a:gd name="connsiteX287" fmla="*/ 326928 w 412340"/>
                <a:gd name="connsiteY287" fmla="*/ 0 h 49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412340" h="490988">
                  <a:moveTo>
                    <a:pt x="327061" y="265"/>
                  </a:moveTo>
                  <a:lnTo>
                    <a:pt x="329315" y="4774"/>
                  </a:lnTo>
                  <a:lnTo>
                    <a:pt x="328254" y="21618"/>
                  </a:lnTo>
                  <a:lnTo>
                    <a:pt x="322551" y="38462"/>
                  </a:lnTo>
                  <a:lnTo>
                    <a:pt x="310217" y="91380"/>
                  </a:lnTo>
                  <a:lnTo>
                    <a:pt x="320296" y="110479"/>
                  </a:lnTo>
                  <a:lnTo>
                    <a:pt x="346159" y="137534"/>
                  </a:lnTo>
                  <a:lnTo>
                    <a:pt x="357432" y="155573"/>
                  </a:lnTo>
                  <a:lnTo>
                    <a:pt x="367512" y="159020"/>
                  </a:lnTo>
                  <a:lnTo>
                    <a:pt x="382101" y="164591"/>
                  </a:lnTo>
                  <a:lnTo>
                    <a:pt x="393374" y="171355"/>
                  </a:lnTo>
                  <a:lnTo>
                    <a:pt x="410218" y="205043"/>
                  </a:lnTo>
                  <a:lnTo>
                    <a:pt x="411279" y="223080"/>
                  </a:lnTo>
                  <a:lnTo>
                    <a:pt x="412340" y="234353"/>
                  </a:lnTo>
                  <a:lnTo>
                    <a:pt x="400006" y="268041"/>
                  </a:lnTo>
                  <a:lnTo>
                    <a:pt x="387671" y="257961"/>
                  </a:lnTo>
                  <a:lnTo>
                    <a:pt x="379846" y="246688"/>
                  </a:lnTo>
                  <a:lnTo>
                    <a:pt x="375337" y="227589"/>
                  </a:lnTo>
                  <a:lnTo>
                    <a:pt x="365257" y="214061"/>
                  </a:lnTo>
                  <a:lnTo>
                    <a:pt x="348413" y="200533"/>
                  </a:lnTo>
                  <a:lnTo>
                    <a:pt x="336079" y="198279"/>
                  </a:lnTo>
                  <a:lnTo>
                    <a:pt x="337140" y="202788"/>
                  </a:lnTo>
                  <a:lnTo>
                    <a:pt x="349475" y="218571"/>
                  </a:lnTo>
                  <a:lnTo>
                    <a:pt x="356238" y="227589"/>
                  </a:lnTo>
                  <a:lnTo>
                    <a:pt x="363003" y="234353"/>
                  </a:lnTo>
                  <a:lnTo>
                    <a:pt x="368705" y="245626"/>
                  </a:lnTo>
                  <a:lnTo>
                    <a:pt x="369767" y="252391"/>
                  </a:lnTo>
                  <a:lnTo>
                    <a:pt x="374276" y="259155"/>
                  </a:lnTo>
                  <a:lnTo>
                    <a:pt x="383295" y="263664"/>
                  </a:lnTo>
                  <a:lnTo>
                    <a:pt x="383295" y="278254"/>
                  </a:lnTo>
                  <a:lnTo>
                    <a:pt x="387804" y="287272"/>
                  </a:lnTo>
                  <a:lnTo>
                    <a:pt x="386610" y="295096"/>
                  </a:lnTo>
                  <a:lnTo>
                    <a:pt x="378785" y="306371"/>
                  </a:lnTo>
                  <a:lnTo>
                    <a:pt x="364196" y="306371"/>
                  </a:lnTo>
                  <a:lnTo>
                    <a:pt x="361942" y="310880"/>
                  </a:lnTo>
                  <a:lnTo>
                    <a:pt x="352923" y="325469"/>
                  </a:lnTo>
                  <a:lnTo>
                    <a:pt x="356238" y="337804"/>
                  </a:lnTo>
                  <a:lnTo>
                    <a:pt x="363003" y="344568"/>
                  </a:lnTo>
                  <a:lnTo>
                    <a:pt x="372021" y="351330"/>
                  </a:lnTo>
                  <a:lnTo>
                    <a:pt x="372021" y="362605"/>
                  </a:lnTo>
                  <a:lnTo>
                    <a:pt x="366318" y="370562"/>
                  </a:lnTo>
                  <a:lnTo>
                    <a:pt x="370828" y="384091"/>
                  </a:lnTo>
                  <a:lnTo>
                    <a:pt x="378653" y="386344"/>
                  </a:lnTo>
                  <a:lnTo>
                    <a:pt x="379846" y="393109"/>
                  </a:lnTo>
                  <a:lnTo>
                    <a:pt x="379846" y="399873"/>
                  </a:lnTo>
                  <a:lnTo>
                    <a:pt x="389926" y="415656"/>
                  </a:lnTo>
                  <a:lnTo>
                    <a:pt x="394435" y="423481"/>
                  </a:lnTo>
                  <a:lnTo>
                    <a:pt x="369634" y="435814"/>
                  </a:lnTo>
                  <a:lnTo>
                    <a:pt x="359554" y="432499"/>
                  </a:lnTo>
                  <a:lnTo>
                    <a:pt x="353984" y="424674"/>
                  </a:lnTo>
                  <a:lnTo>
                    <a:pt x="348413" y="422420"/>
                  </a:lnTo>
                  <a:lnTo>
                    <a:pt x="350668" y="410085"/>
                  </a:lnTo>
                  <a:lnTo>
                    <a:pt x="350668" y="402261"/>
                  </a:lnTo>
                  <a:lnTo>
                    <a:pt x="342843" y="390988"/>
                  </a:lnTo>
                  <a:lnTo>
                    <a:pt x="344037" y="376397"/>
                  </a:lnTo>
                  <a:lnTo>
                    <a:pt x="335018" y="372949"/>
                  </a:lnTo>
                  <a:lnTo>
                    <a:pt x="319236" y="379713"/>
                  </a:lnTo>
                  <a:lnTo>
                    <a:pt x="304646" y="371888"/>
                  </a:lnTo>
                  <a:lnTo>
                    <a:pt x="295628" y="356106"/>
                  </a:lnTo>
                  <a:lnTo>
                    <a:pt x="286609" y="348280"/>
                  </a:lnTo>
                  <a:lnTo>
                    <a:pt x="278784" y="337007"/>
                  </a:lnTo>
                  <a:lnTo>
                    <a:pt x="268704" y="324674"/>
                  </a:lnTo>
                  <a:lnTo>
                    <a:pt x="266449" y="334752"/>
                  </a:lnTo>
                  <a:lnTo>
                    <a:pt x="264195" y="344832"/>
                  </a:lnTo>
                  <a:lnTo>
                    <a:pt x="268704" y="347087"/>
                  </a:lnTo>
                  <a:lnTo>
                    <a:pt x="270959" y="340323"/>
                  </a:lnTo>
                  <a:lnTo>
                    <a:pt x="277723" y="352658"/>
                  </a:lnTo>
                  <a:lnTo>
                    <a:pt x="285548" y="361676"/>
                  </a:lnTo>
                  <a:lnTo>
                    <a:pt x="291118" y="376265"/>
                  </a:lnTo>
                  <a:lnTo>
                    <a:pt x="298943" y="384091"/>
                  </a:lnTo>
                  <a:lnTo>
                    <a:pt x="307962" y="387406"/>
                  </a:lnTo>
                  <a:lnTo>
                    <a:pt x="321490" y="387406"/>
                  </a:lnTo>
                  <a:lnTo>
                    <a:pt x="328254" y="384091"/>
                  </a:lnTo>
                  <a:lnTo>
                    <a:pt x="336079" y="387406"/>
                  </a:lnTo>
                  <a:lnTo>
                    <a:pt x="336079" y="394171"/>
                  </a:lnTo>
                  <a:lnTo>
                    <a:pt x="333824" y="400935"/>
                  </a:lnTo>
                  <a:lnTo>
                    <a:pt x="330376" y="406637"/>
                  </a:lnTo>
                  <a:lnTo>
                    <a:pt x="315787" y="407697"/>
                  </a:lnTo>
                  <a:lnTo>
                    <a:pt x="306768" y="406637"/>
                  </a:lnTo>
                  <a:lnTo>
                    <a:pt x="294434" y="407697"/>
                  </a:lnTo>
                  <a:lnTo>
                    <a:pt x="297749" y="424541"/>
                  </a:lnTo>
                  <a:lnTo>
                    <a:pt x="298811" y="438070"/>
                  </a:lnTo>
                  <a:lnTo>
                    <a:pt x="293240" y="442579"/>
                  </a:lnTo>
                  <a:lnTo>
                    <a:pt x="285415" y="438070"/>
                  </a:lnTo>
                  <a:lnTo>
                    <a:pt x="284354" y="433561"/>
                  </a:lnTo>
                  <a:lnTo>
                    <a:pt x="276529" y="424541"/>
                  </a:lnTo>
                  <a:lnTo>
                    <a:pt x="272020" y="427857"/>
                  </a:lnTo>
                  <a:lnTo>
                    <a:pt x="261940" y="423348"/>
                  </a:lnTo>
                  <a:lnTo>
                    <a:pt x="254115" y="414329"/>
                  </a:lnTo>
                  <a:lnTo>
                    <a:pt x="247351" y="410882"/>
                  </a:lnTo>
                  <a:lnTo>
                    <a:pt x="240587" y="405311"/>
                  </a:lnTo>
                  <a:lnTo>
                    <a:pt x="238332" y="398547"/>
                  </a:lnTo>
                  <a:lnTo>
                    <a:pt x="238332" y="390589"/>
                  </a:lnTo>
                  <a:cubicBezTo>
                    <a:pt x="179048" y="388732"/>
                    <a:pt x="228385" y="366583"/>
                    <a:pt x="195626" y="354646"/>
                  </a:cubicBezTo>
                  <a:lnTo>
                    <a:pt x="200135" y="345628"/>
                  </a:lnTo>
                  <a:lnTo>
                    <a:pt x="191117" y="340057"/>
                  </a:lnTo>
                  <a:lnTo>
                    <a:pt x="192178" y="327724"/>
                  </a:lnTo>
                  <a:lnTo>
                    <a:pt x="191117" y="324275"/>
                  </a:lnTo>
                  <a:lnTo>
                    <a:pt x="183292" y="316449"/>
                  </a:lnTo>
                  <a:lnTo>
                    <a:pt x="188862" y="310880"/>
                  </a:lnTo>
                  <a:lnTo>
                    <a:pt x="197881" y="312073"/>
                  </a:lnTo>
                  <a:lnTo>
                    <a:pt x="207960" y="310880"/>
                  </a:lnTo>
                  <a:lnTo>
                    <a:pt x="225998" y="310880"/>
                  </a:lnTo>
                  <a:lnTo>
                    <a:pt x="232762" y="308625"/>
                  </a:lnTo>
                  <a:lnTo>
                    <a:pt x="228253" y="303055"/>
                  </a:lnTo>
                  <a:lnTo>
                    <a:pt x="222682" y="301993"/>
                  </a:lnTo>
                  <a:lnTo>
                    <a:pt x="211409" y="303055"/>
                  </a:lnTo>
                  <a:lnTo>
                    <a:pt x="199075" y="301993"/>
                  </a:lnTo>
                  <a:lnTo>
                    <a:pt x="193504" y="298678"/>
                  </a:lnTo>
                  <a:lnTo>
                    <a:pt x="193504" y="284089"/>
                  </a:lnTo>
                  <a:lnTo>
                    <a:pt x="204778" y="275069"/>
                  </a:lnTo>
                  <a:lnTo>
                    <a:pt x="209287" y="271623"/>
                  </a:lnTo>
                  <a:lnTo>
                    <a:pt x="218305" y="279447"/>
                  </a:lnTo>
                  <a:lnTo>
                    <a:pt x="223876" y="287272"/>
                  </a:lnTo>
                  <a:lnTo>
                    <a:pt x="232895" y="295096"/>
                  </a:lnTo>
                  <a:lnTo>
                    <a:pt x="239659" y="297352"/>
                  </a:lnTo>
                  <a:lnTo>
                    <a:pt x="247484" y="291781"/>
                  </a:lnTo>
                  <a:lnTo>
                    <a:pt x="242974" y="280508"/>
                  </a:lnTo>
                  <a:lnTo>
                    <a:pt x="231701" y="271490"/>
                  </a:lnTo>
                  <a:lnTo>
                    <a:pt x="236210" y="263664"/>
                  </a:lnTo>
                  <a:lnTo>
                    <a:pt x="236210" y="253584"/>
                  </a:lnTo>
                  <a:lnTo>
                    <a:pt x="231701" y="250268"/>
                  </a:lnTo>
                  <a:lnTo>
                    <a:pt x="229446" y="248014"/>
                  </a:lnTo>
                  <a:lnTo>
                    <a:pt x="222682" y="246952"/>
                  </a:lnTo>
                  <a:lnTo>
                    <a:pt x="215918" y="249208"/>
                  </a:lnTo>
                  <a:lnTo>
                    <a:pt x="208093" y="253716"/>
                  </a:lnTo>
                  <a:lnTo>
                    <a:pt x="203584" y="258227"/>
                  </a:lnTo>
                  <a:lnTo>
                    <a:pt x="195759" y="269500"/>
                  </a:lnTo>
                  <a:lnTo>
                    <a:pt x="188995" y="279580"/>
                  </a:lnTo>
                  <a:lnTo>
                    <a:pt x="179976" y="287405"/>
                  </a:lnTo>
                  <a:lnTo>
                    <a:pt x="178782" y="298678"/>
                  </a:lnTo>
                  <a:lnTo>
                    <a:pt x="176528" y="308757"/>
                  </a:lnTo>
                  <a:lnTo>
                    <a:pt x="172018" y="309951"/>
                  </a:lnTo>
                  <a:lnTo>
                    <a:pt x="169764" y="304381"/>
                  </a:lnTo>
                  <a:lnTo>
                    <a:pt x="168703" y="300933"/>
                  </a:lnTo>
                  <a:lnTo>
                    <a:pt x="169764" y="297617"/>
                  </a:lnTo>
                  <a:lnTo>
                    <a:pt x="168703" y="294301"/>
                  </a:lnTo>
                  <a:lnTo>
                    <a:pt x="161939" y="297617"/>
                  </a:lnTo>
                  <a:lnTo>
                    <a:pt x="160878" y="303186"/>
                  </a:lnTo>
                  <a:lnTo>
                    <a:pt x="164326" y="314461"/>
                  </a:lnTo>
                  <a:lnTo>
                    <a:pt x="162071" y="321225"/>
                  </a:lnTo>
                  <a:lnTo>
                    <a:pt x="156501" y="326795"/>
                  </a:lnTo>
                  <a:lnTo>
                    <a:pt x="156501" y="336874"/>
                  </a:lnTo>
                  <a:lnTo>
                    <a:pt x="161010" y="335814"/>
                  </a:lnTo>
                  <a:lnTo>
                    <a:pt x="167774" y="338068"/>
                  </a:lnTo>
                  <a:lnTo>
                    <a:pt x="171090" y="349342"/>
                  </a:lnTo>
                  <a:lnTo>
                    <a:pt x="174406" y="357167"/>
                  </a:lnTo>
                  <a:lnTo>
                    <a:pt x="174406" y="370695"/>
                  </a:lnTo>
                  <a:lnTo>
                    <a:pt x="177721" y="376265"/>
                  </a:lnTo>
                  <a:lnTo>
                    <a:pt x="186740" y="380775"/>
                  </a:lnTo>
                  <a:lnTo>
                    <a:pt x="188995" y="389793"/>
                  </a:lnTo>
                  <a:lnTo>
                    <a:pt x="195759" y="394303"/>
                  </a:lnTo>
                  <a:lnTo>
                    <a:pt x="200268" y="406637"/>
                  </a:lnTo>
                  <a:lnTo>
                    <a:pt x="207032" y="409953"/>
                  </a:lnTo>
                  <a:lnTo>
                    <a:pt x="210348" y="412208"/>
                  </a:lnTo>
                  <a:lnTo>
                    <a:pt x="211541" y="421226"/>
                  </a:lnTo>
                  <a:lnTo>
                    <a:pt x="213796" y="430245"/>
                  </a:lnTo>
                  <a:lnTo>
                    <a:pt x="216051" y="443773"/>
                  </a:lnTo>
                  <a:lnTo>
                    <a:pt x="209287" y="450538"/>
                  </a:lnTo>
                  <a:lnTo>
                    <a:pt x="200268" y="456107"/>
                  </a:lnTo>
                  <a:lnTo>
                    <a:pt x="193504" y="458362"/>
                  </a:lnTo>
                  <a:lnTo>
                    <a:pt x="187934" y="468442"/>
                  </a:lnTo>
                  <a:lnTo>
                    <a:pt x="188995" y="476267"/>
                  </a:lnTo>
                  <a:lnTo>
                    <a:pt x="187934" y="489795"/>
                  </a:lnTo>
                  <a:lnTo>
                    <a:pt x="176660" y="490988"/>
                  </a:lnTo>
                  <a:lnTo>
                    <a:pt x="175599" y="481970"/>
                  </a:lnTo>
                  <a:lnTo>
                    <a:pt x="168835" y="476399"/>
                  </a:lnTo>
                  <a:lnTo>
                    <a:pt x="157562" y="462871"/>
                  </a:lnTo>
                  <a:lnTo>
                    <a:pt x="158623" y="456107"/>
                  </a:lnTo>
                  <a:lnTo>
                    <a:pt x="175466" y="448282"/>
                  </a:lnTo>
                  <a:lnTo>
                    <a:pt x="190056" y="437009"/>
                  </a:lnTo>
                  <a:cubicBezTo>
                    <a:pt x="152655" y="453455"/>
                    <a:pt x="159684" y="429052"/>
                    <a:pt x="143901" y="406637"/>
                  </a:cubicBezTo>
                  <a:lnTo>
                    <a:pt x="142708" y="393109"/>
                  </a:lnTo>
                  <a:lnTo>
                    <a:pt x="143901" y="379580"/>
                  </a:lnTo>
                  <a:lnTo>
                    <a:pt x="143901" y="357034"/>
                  </a:lnTo>
                  <a:lnTo>
                    <a:pt x="147217" y="348015"/>
                  </a:lnTo>
                  <a:lnTo>
                    <a:pt x="152787" y="343506"/>
                  </a:lnTo>
                  <a:cubicBezTo>
                    <a:pt x="146156" y="322551"/>
                    <a:pt x="142575" y="329050"/>
                    <a:pt x="148278" y="298545"/>
                  </a:cubicBezTo>
                  <a:lnTo>
                    <a:pt x="144829" y="296291"/>
                  </a:lnTo>
                  <a:lnTo>
                    <a:pt x="144829" y="308625"/>
                  </a:lnTo>
                  <a:lnTo>
                    <a:pt x="142575" y="309818"/>
                  </a:lnTo>
                  <a:lnTo>
                    <a:pt x="138066" y="307564"/>
                  </a:lnTo>
                  <a:lnTo>
                    <a:pt x="134750" y="303055"/>
                  </a:lnTo>
                  <a:lnTo>
                    <a:pt x="127986" y="306502"/>
                  </a:lnTo>
                  <a:lnTo>
                    <a:pt x="123477" y="307564"/>
                  </a:lnTo>
                  <a:lnTo>
                    <a:pt x="117906" y="307564"/>
                  </a:lnTo>
                  <a:lnTo>
                    <a:pt x="108887" y="313134"/>
                  </a:lnTo>
                  <a:lnTo>
                    <a:pt x="109949" y="316449"/>
                  </a:lnTo>
                  <a:lnTo>
                    <a:pt x="116712" y="319898"/>
                  </a:lnTo>
                  <a:lnTo>
                    <a:pt x="124537" y="323213"/>
                  </a:lnTo>
                  <a:lnTo>
                    <a:pt x="129047" y="332233"/>
                  </a:lnTo>
                  <a:lnTo>
                    <a:pt x="127986" y="340057"/>
                  </a:lnTo>
                  <a:cubicBezTo>
                    <a:pt x="125333" y="351330"/>
                    <a:pt x="124537" y="363931"/>
                    <a:pt x="117906" y="373745"/>
                  </a:cubicBezTo>
                  <a:lnTo>
                    <a:pt x="110081" y="373745"/>
                  </a:lnTo>
                  <a:lnTo>
                    <a:pt x="106765" y="377061"/>
                  </a:lnTo>
                  <a:lnTo>
                    <a:pt x="107959" y="379316"/>
                  </a:lnTo>
                  <a:lnTo>
                    <a:pt x="103450" y="387141"/>
                  </a:lnTo>
                  <a:lnTo>
                    <a:pt x="101195" y="388334"/>
                  </a:lnTo>
                  <a:lnTo>
                    <a:pt x="100134" y="391650"/>
                  </a:lnTo>
                  <a:lnTo>
                    <a:pt x="95625" y="387141"/>
                  </a:lnTo>
                  <a:lnTo>
                    <a:pt x="92309" y="387141"/>
                  </a:lnTo>
                  <a:lnTo>
                    <a:pt x="93370" y="386079"/>
                  </a:lnTo>
                  <a:lnTo>
                    <a:pt x="92309" y="384886"/>
                  </a:lnTo>
                  <a:lnTo>
                    <a:pt x="88860" y="380377"/>
                  </a:lnTo>
                  <a:lnTo>
                    <a:pt x="86606" y="381570"/>
                  </a:lnTo>
                  <a:lnTo>
                    <a:pt x="78781" y="374806"/>
                  </a:lnTo>
                  <a:lnTo>
                    <a:pt x="79842" y="371490"/>
                  </a:lnTo>
                  <a:lnTo>
                    <a:pt x="68568" y="360217"/>
                  </a:lnTo>
                  <a:lnTo>
                    <a:pt x="32626" y="300535"/>
                  </a:lnTo>
                  <a:lnTo>
                    <a:pt x="0" y="243240"/>
                  </a:lnTo>
                  <a:lnTo>
                    <a:pt x="2254" y="210612"/>
                  </a:lnTo>
                  <a:lnTo>
                    <a:pt x="0" y="199339"/>
                  </a:lnTo>
                  <a:lnTo>
                    <a:pt x="29311" y="194830"/>
                  </a:lnTo>
                  <a:lnTo>
                    <a:pt x="28250" y="198146"/>
                  </a:lnTo>
                  <a:lnTo>
                    <a:pt x="27189" y="200400"/>
                  </a:lnTo>
                  <a:lnTo>
                    <a:pt x="27189" y="204910"/>
                  </a:lnTo>
                  <a:lnTo>
                    <a:pt x="30504" y="208226"/>
                  </a:lnTo>
                  <a:lnTo>
                    <a:pt x="31698" y="205971"/>
                  </a:lnTo>
                  <a:lnTo>
                    <a:pt x="29443" y="205971"/>
                  </a:lnTo>
                  <a:lnTo>
                    <a:pt x="28382" y="204910"/>
                  </a:lnTo>
                  <a:lnTo>
                    <a:pt x="28382" y="200400"/>
                  </a:lnTo>
                  <a:lnTo>
                    <a:pt x="31831" y="194830"/>
                  </a:lnTo>
                  <a:lnTo>
                    <a:pt x="32891" y="194830"/>
                  </a:lnTo>
                  <a:lnTo>
                    <a:pt x="32891" y="195891"/>
                  </a:lnTo>
                  <a:lnTo>
                    <a:pt x="33953" y="194830"/>
                  </a:lnTo>
                  <a:lnTo>
                    <a:pt x="33953" y="193637"/>
                  </a:lnTo>
                  <a:cubicBezTo>
                    <a:pt x="57693" y="186740"/>
                    <a:pt x="90585" y="176793"/>
                    <a:pt x="104776" y="154246"/>
                  </a:cubicBezTo>
                  <a:lnTo>
                    <a:pt x="98012" y="133955"/>
                  </a:lnTo>
                  <a:lnTo>
                    <a:pt x="87932" y="126128"/>
                  </a:lnTo>
                  <a:lnTo>
                    <a:pt x="50796" y="91247"/>
                  </a:lnTo>
                  <a:lnTo>
                    <a:pt x="67640" y="92442"/>
                  </a:lnTo>
                  <a:lnTo>
                    <a:pt x="67640" y="93503"/>
                  </a:lnTo>
                  <a:lnTo>
                    <a:pt x="69895" y="93503"/>
                  </a:lnTo>
                  <a:lnTo>
                    <a:pt x="69895" y="92442"/>
                  </a:lnTo>
                  <a:lnTo>
                    <a:pt x="73210" y="92442"/>
                  </a:lnTo>
                  <a:lnTo>
                    <a:pt x="91248" y="89126"/>
                  </a:lnTo>
                  <a:lnTo>
                    <a:pt x="103582" y="87932"/>
                  </a:lnTo>
                  <a:lnTo>
                    <a:pt x="103582" y="89126"/>
                  </a:lnTo>
                  <a:lnTo>
                    <a:pt x="112601" y="86871"/>
                  </a:lnTo>
                  <a:lnTo>
                    <a:pt x="112601" y="85678"/>
                  </a:lnTo>
                  <a:lnTo>
                    <a:pt x="120559" y="84616"/>
                  </a:lnTo>
                  <a:lnTo>
                    <a:pt x="126129" y="89126"/>
                  </a:lnTo>
                  <a:lnTo>
                    <a:pt x="128384" y="87932"/>
                  </a:lnTo>
                  <a:lnTo>
                    <a:pt x="132893" y="89126"/>
                  </a:lnTo>
                  <a:lnTo>
                    <a:pt x="137402" y="84616"/>
                  </a:lnTo>
                  <a:lnTo>
                    <a:pt x="140718" y="85678"/>
                  </a:lnTo>
                  <a:lnTo>
                    <a:pt x="138464" y="82362"/>
                  </a:lnTo>
                  <a:lnTo>
                    <a:pt x="145227" y="81167"/>
                  </a:lnTo>
                  <a:lnTo>
                    <a:pt x="148676" y="83423"/>
                  </a:lnTo>
                  <a:lnTo>
                    <a:pt x="148676" y="80107"/>
                  </a:lnTo>
                  <a:lnTo>
                    <a:pt x="157694" y="79047"/>
                  </a:lnTo>
                  <a:lnTo>
                    <a:pt x="159949" y="75598"/>
                  </a:lnTo>
                  <a:lnTo>
                    <a:pt x="159949" y="71088"/>
                  </a:lnTo>
                  <a:lnTo>
                    <a:pt x="161010" y="71088"/>
                  </a:lnTo>
                  <a:cubicBezTo>
                    <a:pt x="164193" y="86340"/>
                    <a:pt x="170029" y="97879"/>
                    <a:pt x="173345" y="112733"/>
                  </a:cubicBezTo>
                  <a:lnTo>
                    <a:pt x="199207" y="79047"/>
                  </a:lnTo>
                  <a:lnTo>
                    <a:pt x="205971" y="68967"/>
                  </a:lnTo>
                  <a:lnTo>
                    <a:pt x="211674" y="76791"/>
                  </a:lnTo>
                  <a:lnTo>
                    <a:pt x="212735" y="79047"/>
                  </a:lnTo>
                  <a:lnTo>
                    <a:pt x="212735" y="80107"/>
                  </a:lnTo>
                  <a:lnTo>
                    <a:pt x="222815" y="86871"/>
                  </a:lnTo>
                  <a:lnTo>
                    <a:pt x="221754" y="87932"/>
                  </a:lnTo>
                  <a:lnTo>
                    <a:pt x="222815" y="90187"/>
                  </a:lnTo>
                  <a:lnTo>
                    <a:pt x="223876" y="89126"/>
                  </a:lnTo>
                  <a:lnTo>
                    <a:pt x="229446" y="96951"/>
                  </a:lnTo>
                  <a:lnTo>
                    <a:pt x="236210" y="96951"/>
                  </a:lnTo>
                  <a:lnTo>
                    <a:pt x="238465" y="94696"/>
                  </a:lnTo>
                  <a:lnTo>
                    <a:pt x="241780" y="96951"/>
                  </a:lnTo>
                  <a:lnTo>
                    <a:pt x="242842" y="99206"/>
                  </a:lnTo>
                  <a:lnTo>
                    <a:pt x="243903" y="100399"/>
                  </a:lnTo>
                  <a:lnTo>
                    <a:pt x="246157" y="99206"/>
                  </a:lnTo>
                  <a:lnTo>
                    <a:pt x="248412" y="100399"/>
                  </a:lnTo>
                  <a:lnTo>
                    <a:pt x="255176" y="99206"/>
                  </a:lnTo>
                  <a:lnTo>
                    <a:pt x="258492" y="87932"/>
                  </a:lnTo>
                  <a:lnTo>
                    <a:pt x="263001" y="78914"/>
                  </a:lnTo>
                  <a:lnTo>
                    <a:pt x="265256" y="70956"/>
                  </a:lnTo>
                  <a:lnTo>
                    <a:pt x="261940" y="66446"/>
                  </a:lnTo>
                  <a:lnTo>
                    <a:pt x="274274" y="50664"/>
                  </a:lnTo>
                  <a:lnTo>
                    <a:pt x="277590" y="46155"/>
                  </a:lnTo>
                  <a:lnTo>
                    <a:pt x="282099" y="48409"/>
                  </a:lnTo>
                  <a:lnTo>
                    <a:pt x="284354" y="46155"/>
                  </a:lnTo>
                  <a:lnTo>
                    <a:pt x="284354" y="42707"/>
                  </a:lnTo>
                  <a:lnTo>
                    <a:pt x="287670" y="35942"/>
                  </a:lnTo>
                  <a:lnTo>
                    <a:pt x="287670" y="29178"/>
                  </a:lnTo>
                  <a:lnTo>
                    <a:pt x="284354" y="24668"/>
                  </a:lnTo>
                  <a:lnTo>
                    <a:pt x="280906" y="19098"/>
                  </a:lnTo>
                  <a:lnTo>
                    <a:pt x="281967" y="12334"/>
                  </a:lnTo>
                  <a:lnTo>
                    <a:pt x="326928" y="0"/>
                  </a:lnTo>
                </a:path>
              </a:pathLst>
            </a:custGeom>
            <a:noFill/>
            <a:ln w="3315" cap="flat">
              <a:solidFill>
                <a:schemeClr val="bg1">
                  <a:lumMod val="65000"/>
                </a:schemeClr>
              </a:solidFill>
              <a:prstDash val="solid"/>
              <a:miter/>
            </a:ln>
          </p:spPr>
          <p:txBody>
            <a:bodyPr rtlCol="0" anchor="ctr"/>
            <a:lstStyle/>
            <a:p>
              <a:endParaRPr lang="en-FI" sz="816"/>
            </a:p>
          </p:txBody>
        </p:sp>
        <p:sp>
          <p:nvSpPr>
            <p:cNvPr id="1002" name="Freeform: Shape 1001">
              <a:extLst>
                <a:ext uri="{FF2B5EF4-FFF2-40B4-BE49-F238E27FC236}">
                  <a16:creationId xmlns:a16="http://schemas.microsoft.com/office/drawing/2014/main" id="{A746D868-5DFF-8748-86CE-C53388910B2A}"/>
                </a:ext>
              </a:extLst>
            </p:cNvPr>
            <p:cNvSpPr/>
            <p:nvPr/>
          </p:nvSpPr>
          <p:spPr>
            <a:xfrm>
              <a:off x="5468642" y="13621474"/>
              <a:ext cx="226263" cy="193769"/>
            </a:xfrm>
            <a:custGeom>
              <a:avLst/>
              <a:gdLst>
                <a:gd name="connsiteX0" fmla="*/ 66579 w 226263"/>
                <a:gd name="connsiteY0" fmla="*/ 16977 h 193769"/>
                <a:gd name="connsiteX1" fmla="*/ 118304 w 226263"/>
                <a:gd name="connsiteY1" fmla="*/ 55174 h 193769"/>
                <a:gd name="connsiteX2" fmla="*/ 121620 w 226263"/>
                <a:gd name="connsiteY2" fmla="*/ 56234 h 193769"/>
                <a:gd name="connsiteX3" fmla="*/ 130639 w 226263"/>
                <a:gd name="connsiteY3" fmla="*/ 64192 h 193769"/>
                <a:gd name="connsiteX4" fmla="*/ 130639 w 226263"/>
                <a:gd name="connsiteY4" fmla="*/ 55174 h 193769"/>
                <a:gd name="connsiteX5" fmla="*/ 135148 w 226263"/>
                <a:gd name="connsiteY5" fmla="*/ 51858 h 193769"/>
                <a:gd name="connsiteX6" fmla="*/ 137403 w 226263"/>
                <a:gd name="connsiteY6" fmla="*/ 52918 h 193769"/>
                <a:gd name="connsiteX7" fmla="*/ 143106 w 226263"/>
                <a:gd name="connsiteY7" fmla="*/ 50664 h 193769"/>
                <a:gd name="connsiteX8" fmla="*/ 146421 w 226263"/>
                <a:gd name="connsiteY8" fmla="*/ 51858 h 193769"/>
                <a:gd name="connsiteX9" fmla="*/ 149737 w 226263"/>
                <a:gd name="connsiteY9" fmla="*/ 55174 h 193769"/>
                <a:gd name="connsiteX10" fmla="*/ 151992 w 226263"/>
                <a:gd name="connsiteY10" fmla="*/ 55174 h 193769"/>
                <a:gd name="connsiteX11" fmla="*/ 154246 w 226263"/>
                <a:gd name="connsiteY11" fmla="*/ 52918 h 193769"/>
                <a:gd name="connsiteX12" fmla="*/ 151992 w 226263"/>
                <a:gd name="connsiteY12" fmla="*/ 50664 h 193769"/>
                <a:gd name="connsiteX13" fmla="*/ 151992 w 226263"/>
                <a:gd name="connsiteY13" fmla="*/ 49603 h 193769"/>
                <a:gd name="connsiteX14" fmla="*/ 150931 w 226263"/>
                <a:gd name="connsiteY14" fmla="*/ 49603 h 193769"/>
                <a:gd name="connsiteX15" fmla="*/ 153185 w 226263"/>
                <a:gd name="connsiteY15" fmla="*/ 47348 h 193769"/>
                <a:gd name="connsiteX16" fmla="*/ 153185 w 226263"/>
                <a:gd name="connsiteY16" fmla="*/ 40584 h 193769"/>
                <a:gd name="connsiteX17" fmla="*/ 152124 w 226263"/>
                <a:gd name="connsiteY17" fmla="*/ 38330 h 193769"/>
                <a:gd name="connsiteX18" fmla="*/ 153185 w 226263"/>
                <a:gd name="connsiteY18" fmla="*/ 36075 h 193769"/>
                <a:gd name="connsiteX19" fmla="*/ 154379 w 226263"/>
                <a:gd name="connsiteY19" fmla="*/ 36075 h 193769"/>
                <a:gd name="connsiteX20" fmla="*/ 155440 w 226263"/>
                <a:gd name="connsiteY20" fmla="*/ 34881 h 193769"/>
                <a:gd name="connsiteX21" fmla="*/ 156501 w 226263"/>
                <a:gd name="connsiteY21" fmla="*/ 34881 h 193769"/>
                <a:gd name="connsiteX22" fmla="*/ 156501 w 226263"/>
                <a:gd name="connsiteY22" fmla="*/ 32627 h 193769"/>
                <a:gd name="connsiteX23" fmla="*/ 163265 w 226263"/>
                <a:gd name="connsiteY23" fmla="*/ 38197 h 193769"/>
                <a:gd name="connsiteX24" fmla="*/ 179048 w 226263"/>
                <a:gd name="connsiteY24" fmla="*/ 37136 h 193769"/>
                <a:gd name="connsiteX25" fmla="*/ 191382 w 226263"/>
                <a:gd name="connsiteY25" fmla="*/ 13528 h 193769"/>
                <a:gd name="connsiteX26" fmla="*/ 209420 w 226263"/>
                <a:gd name="connsiteY26" fmla="*/ 0 h 193769"/>
                <a:gd name="connsiteX27" fmla="*/ 226264 w 226263"/>
                <a:gd name="connsiteY27" fmla="*/ 14590 h 193769"/>
                <a:gd name="connsiteX28" fmla="*/ 218438 w 226263"/>
                <a:gd name="connsiteY28" fmla="*/ 87800 h 193769"/>
                <a:gd name="connsiteX29" fmla="*/ 149737 w 226263"/>
                <a:gd name="connsiteY29" fmla="*/ 160878 h 193769"/>
                <a:gd name="connsiteX30" fmla="*/ 153053 w 226263"/>
                <a:gd name="connsiteY30" fmla="*/ 167642 h 193769"/>
                <a:gd name="connsiteX31" fmla="*/ 151992 w 226263"/>
                <a:gd name="connsiteY31" fmla="*/ 167642 h 193769"/>
                <a:gd name="connsiteX32" fmla="*/ 147483 w 226263"/>
                <a:gd name="connsiteY32" fmla="*/ 162072 h 193769"/>
                <a:gd name="connsiteX33" fmla="*/ 147483 w 226263"/>
                <a:gd name="connsiteY33" fmla="*/ 159817 h 193769"/>
                <a:gd name="connsiteX34" fmla="*/ 142973 w 226263"/>
                <a:gd name="connsiteY34" fmla="*/ 159817 h 193769"/>
                <a:gd name="connsiteX35" fmla="*/ 141779 w 226263"/>
                <a:gd name="connsiteY35" fmla="*/ 161011 h 193769"/>
                <a:gd name="connsiteX36" fmla="*/ 138464 w 226263"/>
                <a:gd name="connsiteY36" fmla="*/ 159817 h 193769"/>
                <a:gd name="connsiteX37" fmla="*/ 137270 w 226263"/>
                <a:gd name="connsiteY37" fmla="*/ 158756 h 193769"/>
                <a:gd name="connsiteX38" fmla="*/ 122681 w 226263"/>
                <a:gd name="connsiteY38" fmla="*/ 157695 h 193769"/>
                <a:gd name="connsiteX39" fmla="*/ 122681 w 226263"/>
                <a:gd name="connsiteY39" fmla="*/ 162205 h 193769"/>
                <a:gd name="connsiteX40" fmla="*/ 121487 w 226263"/>
                <a:gd name="connsiteY40" fmla="*/ 163398 h 193769"/>
                <a:gd name="connsiteX41" fmla="*/ 120426 w 226263"/>
                <a:gd name="connsiteY41" fmla="*/ 157828 h 193769"/>
                <a:gd name="connsiteX42" fmla="*/ 116978 w 226263"/>
                <a:gd name="connsiteY42" fmla="*/ 156634 h 193769"/>
                <a:gd name="connsiteX43" fmla="*/ 115917 w 226263"/>
                <a:gd name="connsiteY43" fmla="*/ 158889 h 193769"/>
                <a:gd name="connsiteX44" fmla="*/ 113662 w 226263"/>
                <a:gd name="connsiteY44" fmla="*/ 154379 h 193769"/>
                <a:gd name="connsiteX45" fmla="*/ 112601 w 226263"/>
                <a:gd name="connsiteY45" fmla="*/ 153318 h 193769"/>
                <a:gd name="connsiteX46" fmla="*/ 114856 w 226263"/>
                <a:gd name="connsiteY46" fmla="*/ 146554 h 193769"/>
                <a:gd name="connsiteX47" fmla="*/ 103583 w 226263"/>
                <a:gd name="connsiteY47" fmla="*/ 146554 h 193769"/>
                <a:gd name="connsiteX48" fmla="*/ 106898 w 226263"/>
                <a:gd name="connsiteY48" fmla="*/ 153318 h 193769"/>
                <a:gd name="connsiteX49" fmla="*/ 90054 w 226263"/>
                <a:gd name="connsiteY49" fmla="*/ 167907 h 193769"/>
                <a:gd name="connsiteX50" fmla="*/ 87800 w 226263"/>
                <a:gd name="connsiteY50" fmla="*/ 155573 h 193769"/>
                <a:gd name="connsiteX51" fmla="*/ 78781 w 226263"/>
                <a:gd name="connsiteY51" fmla="*/ 157828 h 193769"/>
                <a:gd name="connsiteX52" fmla="*/ 75465 w 226263"/>
                <a:gd name="connsiteY52" fmla="*/ 167907 h 193769"/>
                <a:gd name="connsiteX53" fmla="*/ 69762 w 226263"/>
                <a:gd name="connsiteY53" fmla="*/ 170162 h 193769"/>
                <a:gd name="connsiteX54" fmla="*/ 72017 w 226263"/>
                <a:gd name="connsiteY54" fmla="*/ 172416 h 193769"/>
                <a:gd name="connsiteX55" fmla="*/ 65253 w 226263"/>
                <a:gd name="connsiteY55" fmla="*/ 174672 h 193769"/>
                <a:gd name="connsiteX56" fmla="*/ 64192 w 226263"/>
                <a:gd name="connsiteY56" fmla="*/ 172416 h 193769"/>
                <a:gd name="connsiteX57" fmla="*/ 59683 w 226263"/>
                <a:gd name="connsiteY57" fmla="*/ 174672 h 193769"/>
                <a:gd name="connsiteX58" fmla="*/ 60744 w 226263"/>
                <a:gd name="connsiteY58" fmla="*/ 179180 h 193769"/>
                <a:gd name="connsiteX59" fmla="*/ 68569 w 226263"/>
                <a:gd name="connsiteY59" fmla="*/ 187006 h 193769"/>
                <a:gd name="connsiteX60" fmla="*/ 60744 w 226263"/>
                <a:gd name="connsiteY60" fmla="*/ 193769 h 193769"/>
                <a:gd name="connsiteX61" fmla="*/ 46155 w 226263"/>
                <a:gd name="connsiteY61" fmla="*/ 181435 h 193769"/>
                <a:gd name="connsiteX62" fmla="*/ 41645 w 226263"/>
                <a:gd name="connsiteY62" fmla="*/ 163398 h 193769"/>
                <a:gd name="connsiteX63" fmla="*/ 23608 w 226263"/>
                <a:gd name="connsiteY63" fmla="*/ 127455 h 193769"/>
                <a:gd name="connsiteX64" fmla="*/ 3316 w 226263"/>
                <a:gd name="connsiteY64" fmla="*/ 102654 h 193769"/>
                <a:gd name="connsiteX65" fmla="*/ 0 w 226263"/>
                <a:gd name="connsiteY65" fmla="*/ 74537 h 193769"/>
                <a:gd name="connsiteX66" fmla="*/ 39391 w 226263"/>
                <a:gd name="connsiteY66" fmla="*/ 28383 h 193769"/>
                <a:gd name="connsiteX67" fmla="*/ 66447 w 226263"/>
                <a:gd name="connsiteY67" fmla="*/ 17110 h 193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6263" h="193769">
                  <a:moveTo>
                    <a:pt x="66579" y="16977"/>
                  </a:moveTo>
                  <a:lnTo>
                    <a:pt x="118304" y="55174"/>
                  </a:lnTo>
                  <a:lnTo>
                    <a:pt x="121620" y="56234"/>
                  </a:lnTo>
                  <a:lnTo>
                    <a:pt x="130639" y="64192"/>
                  </a:lnTo>
                  <a:lnTo>
                    <a:pt x="130639" y="55174"/>
                  </a:lnTo>
                  <a:lnTo>
                    <a:pt x="135148" y="51858"/>
                  </a:lnTo>
                  <a:lnTo>
                    <a:pt x="137403" y="52918"/>
                  </a:lnTo>
                  <a:lnTo>
                    <a:pt x="143106" y="50664"/>
                  </a:lnTo>
                  <a:lnTo>
                    <a:pt x="146421" y="51858"/>
                  </a:lnTo>
                  <a:lnTo>
                    <a:pt x="149737" y="55174"/>
                  </a:lnTo>
                  <a:lnTo>
                    <a:pt x="151992" y="55174"/>
                  </a:lnTo>
                  <a:lnTo>
                    <a:pt x="154246" y="52918"/>
                  </a:lnTo>
                  <a:lnTo>
                    <a:pt x="151992" y="50664"/>
                  </a:lnTo>
                  <a:lnTo>
                    <a:pt x="151992" y="49603"/>
                  </a:lnTo>
                  <a:lnTo>
                    <a:pt x="150931" y="49603"/>
                  </a:lnTo>
                  <a:lnTo>
                    <a:pt x="153185" y="47348"/>
                  </a:lnTo>
                  <a:lnTo>
                    <a:pt x="153185" y="40584"/>
                  </a:lnTo>
                  <a:lnTo>
                    <a:pt x="152124" y="38330"/>
                  </a:lnTo>
                  <a:lnTo>
                    <a:pt x="153185" y="36075"/>
                  </a:lnTo>
                  <a:lnTo>
                    <a:pt x="154379" y="36075"/>
                  </a:lnTo>
                  <a:lnTo>
                    <a:pt x="155440" y="34881"/>
                  </a:lnTo>
                  <a:lnTo>
                    <a:pt x="156501" y="34881"/>
                  </a:lnTo>
                  <a:lnTo>
                    <a:pt x="156501" y="32627"/>
                  </a:lnTo>
                  <a:lnTo>
                    <a:pt x="163265" y="38197"/>
                  </a:lnTo>
                  <a:lnTo>
                    <a:pt x="179048" y="37136"/>
                  </a:lnTo>
                  <a:lnTo>
                    <a:pt x="191382" y="13528"/>
                  </a:lnTo>
                  <a:lnTo>
                    <a:pt x="209420" y="0"/>
                  </a:lnTo>
                  <a:lnTo>
                    <a:pt x="226264" y="14590"/>
                  </a:lnTo>
                  <a:lnTo>
                    <a:pt x="218438" y="87800"/>
                  </a:lnTo>
                  <a:cubicBezTo>
                    <a:pt x="189393" y="107429"/>
                    <a:pt x="171090" y="134087"/>
                    <a:pt x="149737" y="160878"/>
                  </a:cubicBezTo>
                  <a:lnTo>
                    <a:pt x="153053" y="167642"/>
                  </a:lnTo>
                  <a:lnTo>
                    <a:pt x="151992" y="167642"/>
                  </a:lnTo>
                  <a:lnTo>
                    <a:pt x="147483" y="162072"/>
                  </a:lnTo>
                  <a:lnTo>
                    <a:pt x="147483" y="159817"/>
                  </a:lnTo>
                  <a:lnTo>
                    <a:pt x="142973" y="159817"/>
                  </a:lnTo>
                  <a:lnTo>
                    <a:pt x="141779" y="161011"/>
                  </a:lnTo>
                  <a:lnTo>
                    <a:pt x="138464" y="159817"/>
                  </a:lnTo>
                  <a:lnTo>
                    <a:pt x="137270" y="158756"/>
                  </a:lnTo>
                  <a:lnTo>
                    <a:pt x="122681" y="157695"/>
                  </a:lnTo>
                  <a:lnTo>
                    <a:pt x="122681" y="162205"/>
                  </a:lnTo>
                  <a:lnTo>
                    <a:pt x="121487" y="163398"/>
                  </a:lnTo>
                  <a:lnTo>
                    <a:pt x="120426" y="157828"/>
                  </a:lnTo>
                  <a:lnTo>
                    <a:pt x="116978" y="156634"/>
                  </a:lnTo>
                  <a:lnTo>
                    <a:pt x="115917" y="158889"/>
                  </a:lnTo>
                  <a:lnTo>
                    <a:pt x="113662" y="154379"/>
                  </a:lnTo>
                  <a:lnTo>
                    <a:pt x="112601" y="153318"/>
                  </a:lnTo>
                  <a:lnTo>
                    <a:pt x="114856" y="146554"/>
                  </a:lnTo>
                  <a:lnTo>
                    <a:pt x="103583" y="146554"/>
                  </a:lnTo>
                  <a:lnTo>
                    <a:pt x="106898" y="153318"/>
                  </a:lnTo>
                  <a:lnTo>
                    <a:pt x="90054" y="167907"/>
                  </a:lnTo>
                  <a:lnTo>
                    <a:pt x="87800" y="155573"/>
                  </a:lnTo>
                  <a:lnTo>
                    <a:pt x="78781" y="157828"/>
                  </a:lnTo>
                  <a:lnTo>
                    <a:pt x="75465" y="167907"/>
                  </a:lnTo>
                  <a:lnTo>
                    <a:pt x="69762" y="170162"/>
                  </a:lnTo>
                  <a:lnTo>
                    <a:pt x="72017" y="172416"/>
                  </a:lnTo>
                  <a:lnTo>
                    <a:pt x="65253" y="174672"/>
                  </a:lnTo>
                  <a:lnTo>
                    <a:pt x="64192" y="172416"/>
                  </a:lnTo>
                  <a:lnTo>
                    <a:pt x="59683" y="174672"/>
                  </a:lnTo>
                  <a:lnTo>
                    <a:pt x="60744" y="179180"/>
                  </a:lnTo>
                  <a:lnTo>
                    <a:pt x="68569" y="187006"/>
                  </a:lnTo>
                  <a:lnTo>
                    <a:pt x="60744" y="193769"/>
                  </a:lnTo>
                  <a:lnTo>
                    <a:pt x="46155" y="181435"/>
                  </a:lnTo>
                  <a:lnTo>
                    <a:pt x="41645" y="163398"/>
                  </a:lnTo>
                  <a:lnTo>
                    <a:pt x="23608" y="127455"/>
                  </a:lnTo>
                  <a:lnTo>
                    <a:pt x="3316" y="102654"/>
                  </a:lnTo>
                  <a:lnTo>
                    <a:pt x="0" y="74537"/>
                  </a:lnTo>
                  <a:lnTo>
                    <a:pt x="39391" y="28383"/>
                  </a:lnTo>
                  <a:lnTo>
                    <a:pt x="66447" y="17110"/>
                  </a:lnTo>
                </a:path>
              </a:pathLst>
            </a:custGeom>
            <a:noFill/>
            <a:ln w="3315" cap="flat">
              <a:solidFill>
                <a:schemeClr val="bg1">
                  <a:lumMod val="65000"/>
                </a:schemeClr>
              </a:solidFill>
              <a:prstDash val="solid"/>
              <a:miter/>
            </a:ln>
          </p:spPr>
          <p:txBody>
            <a:bodyPr rtlCol="0" anchor="ctr"/>
            <a:lstStyle/>
            <a:p>
              <a:endParaRPr lang="en-FI" sz="816"/>
            </a:p>
          </p:txBody>
        </p:sp>
        <p:sp>
          <p:nvSpPr>
            <p:cNvPr id="1003" name="Freeform: Shape 1002">
              <a:extLst>
                <a:ext uri="{FF2B5EF4-FFF2-40B4-BE49-F238E27FC236}">
                  <a16:creationId xmlns:a16="http://schemas.microsoft.com/office/drawing/2014/main" id="{F7090649-2AE6-A580-A004-823DF48FBB2E}"/>
                </a:ext>
              </a:extLst>
            </p:cNvPr>
            <p:cNvSpPr/>
            <p:nvPr/>
          </p:nvSpPr>
          <p:spPr>
            <a:xfrm>
              <a:off x="5457236" y="13767763"/>
              <a:ext cx="286210" cy="204776"/>
            </a:xfrm>
            <a:custGeom>
              <a:avLst/>
              <a:gdLst>
                <a:gd name="connsiteX0" fmla="*/ 72282 w 286210"/>
                <a:gd name="connsiteY0" fmla="*/ 47216 h 204776"/>
                <a:gd name="connsiteX1" fmla="*/ 80107 w 286210"/>
                <a:gd name="connsiteY1" fmla="*/ 40451 h 204776"/>
                <a:gd name="connsiteX2" fmla="*/ 72282 w 286210"/>
                <a:gd name="connsiteY2" fmla="*/ 32626 h 204776"/>
                <a:gd name="connsiteX3" fmla="*/ 71221 w 286210"/>
                <a:gd name="connsiteY3" fmla="*/ 28117 h 204776"/>
                <a:gd name="connsiteX4" fmla="*/ 75730 w 286210"/>
                <a:gd name="connsiteY4" fmla="*/ 25863 h 204776"/>
                <a:gd name="connsiteX5" fmla="*/ 76792 w 286210"/>
                <a:gd name="connsiteY5" fmla="*/ 28117 h 204776"/>
                <a:gd name="connsiteX6" fmla="*/ 83555 w 286210"/>
                <a:gd name="connsiteY6" fmla="*/ 25863 h 204776"/>
                <a:gd name="connsiteX7" fmla="*/ 81301 w 286210"/>
                <a:gd name="connsiteY7" fmla="*/ 23607 h 204776"/>
                <a:gd name="connsiteX8" fmla="*/ 87004 w 286210"/>
                <a:gd name="connsiteY8" fmla="*/ 21353 h 204776"/>
                <a:gd name="connsiteX9" fmla="*/ 90320 w 286210"/>
                <a:gd name="connsiteY9" fmla="*/ 11273 h 204776"/>
                <a:gd name="connsiteX10" fmla="*/ 99338 w 286210"/>
                <a:gd name="connsiteY10" fmla="*/ 9019 h 204776"/>
                <a:gd name="connsiteX11" fmla="*/ 101593 w 286210"/>
                <a:gd name="connsiteY11" fmla="*/ 21353 h 204776"/>
                <a:gd name="connsiteX12" fmla="*/ 118437 w 286210"/>
                <a:gd name="connsiteY12" fmla="*/ 6764 h 204776"/>
                <a:gd name="connsiteX13" fmla="*/ 115121 w 286210"/>
                <a:gd name="connsiteY13" fmla="*/ 0 h 204776"/>
                <a:gd name="connsiteX14" fmla="*/ 126394 w 286210"/>
                <a:gd name="connsiteY14" fmla="*/ 0 h 204776"/>
                <a:gd name="connsiteX15" fmla="*/ 124140 w 286210"/>
                <a:gd name="connsiteY15" fmla="*/ 6764 h 204776"/>
                <a:gd name="connsiteX16" fmla="*/ 125201 w 286210"/>
                <a:gd name="connsiteY16" fmla="*/ 7825 h 204776"/>
                <a:gd name="connsiteX17" fmla="*/ 127455 w 286210"/>
                <a:gd name="connsiteY17" fmla="*/ 12334 h 204776"/>
                <a:gd name="connsiteX18" fmla="*/ 128516 w 286210"/>
                <a:gd name="connsiteY18" fmla="*/ 10080 h 204776"/>
                <a:gd name="connsiteX19" fmla="*/ 131965 w 286210"/>
                <a:gd name="connsiteY19" fmla="*/ 11273 h 204776"/>
                <a:gd name="connsiteX20" fmla="*/ 133026 w 286210"/>
                <a:gd name="connsiteY20" fmla="*/ 16843 h 204776"/>
                <a:gd name="connsiteX21" fmla="*/ 134219 w 286210"/>
                <a:gd name="connsiteY21" fmla="*/ 15650 h 204776"/>
                <a:gd name="connsiteX22" fmla="*/ 134219 w 286210"/>
                <a:gd name="connsiteY22" fmla="*/ 11140 h 204776"/>
                <a:gd name="connsiteX23" fmla="*/ 148809 w 286210"/>
                <a:gd name="connsiteY23" fmla="*/ 12202 h 204776"/>
                <a:gd name="connsiteX24" fmla="*/ 150002 w 286210"/>
                <a:gd name="connsiteY24" fmla="*/ 13263 h 204776"/>
                <a:gd name="connsiteX25" fmla="*/ 153318 w 286210"/>
                <a:gd name="connsiteY25" fmla="*/ 14456 h 204776"/>
                <a:gd name="connsiteX26" fmla="*/ 154511 w 286210"/>
                <a:gd name="connsiteY26" fmla="*/ 13263 h 204776"/>
                <a:gd name="connsiteX27" fmla="*/ 159021 w 286210"/>
                <a:gd name="connsiteY27" fmla="*/ 13263 h 204776"/>
                <a:gd name="connsiteX28" fmla="*/ 159021 w 286210"/>
                <a:gd name="connsiteY28" fmla="*/ 15517 h 204776"/>
                <a:gd name="connsiteX29" fmla="*/ 163530 w 286210"/>
                <a:gd name="connsiteY29" fmla="*/ 21087 h 204776"/>
                <a:gd name="connsiteX30" fmla="*/ 164591 w 286210"/>
                <a:gd name="connsiteY30" fmla="*/ 21087 h 204776"/>
                <a:gd name="connsiteX31" fmla="*/ 161276 w 286210"/>
                <a:gd name="connsiteY31" fmla="*/ 14323 h 204776"/>
                <a:gd name="connsiteX32" fmla="*/ 166846 w 286210"/>
                <a:gd name="connsiteY32" fmla="*/ 6499 h 204776"/>
                <a:gd name="connsiteX33" fmla="*/ 173610 w 286210"/>
                <a:gd name="connsiteY33" fmla="*/ 928 h 204776"/>
                <a:gd name="connsiteX34" fmla="*/ 200666 w 286210"/>
                <a:gd name="connsiteY34" fmla="*/ 18966 h 204776"/>
                <a:gd name="connsiteX35" fmla="*/ 207430 w 286210"/>
                <a:gd name="connsiteY35" fmla="*/ 17772 h 204776"/>
                <a:gd name="connsiteX36" fmla="*/ 250136 w 286210"/>
                <a:gd name="connsiteY36" fmla="*/ 38064 h 204776"/>
                <a:gd name="connsiteX37" fmla="*/ 274938 w 286210"/>
                <a:gd name="connsiteY37" fmla="*/ 70690 h 204776"/>
                <a:gd name="connsiteX38" fmla="*/ 286211 w 286210"/>
                <a:gd name="connsiteY38" fmla="*/ 92044 h 204776"/>
                <a:gd name="connsiteX39" fmla="*/ 241250 w 286210"/>
                <a:gd name="connsiteY39" fmla="*/ 104378 h 204776"/>
                <a:gd name="connsiteX40" fmla="*/ 240189 w 286210"/>
                <a:gd name="connsiteY40" fmla="*/ 111142 h 204776"/>
                <a:gd name="connsiteX41" fmla="*/ 243637 w 286210"/>
                <a:gd name="connsiteY41" fmla="*/ 116712 h 204776"/>
                <a:gd name="connsiteX42" fmla="*/ 246953 w 286210"/>
                <a:gd name="connsiteY42" fmla="*/ 121222 h 204776"/>
                <a:gd name="connsiteX43" fmla="*/ 246953 w 286210"/>
                <a:gd name="connsiteY43" fmla="*/ 127986 h 204776"/>
                <a:gd name="connsiteX44" fmla="*/ 243637 w 286210"/>
                <a:gd name="connsiteY44" fmla="*/ 134750 h 204776"/>
                <a:gd name="connsiteX45" fmla="*/ 243637 w 286210"/>
                <a:gd name="connsiteY45" fmla="*/ 138199 h 204776"/>
                <a:gd name="connsiteX46" fmla="*/ 241383 w 286210"/>
                <a:gd name="connsiteY46" fmla="*/ 140453 h 204776"/>
                <a:gd name="connsiteX47" fmla="*/ 236873 w 286210"/>
                <a:gd name="connsiteY47" fmla="*/ 138199 h 204776"/>
                <a:gd name="connsiteX48" fmla="*/ 233558 w 286210"/>
                <a:gd name="connsiteY48" fmla="*/ 142708 h 204776"/>
                <a:gd name="connsiteX49" fmla="*/ 221223 w 286210"/>
                <a:gd name="connsiteY49" fmla="*/ 158490 h 204776"/>
                <a:gd name="connsiteX50" fmla="*/ 224539 w 286210"/>
                <a:gd name="connsiteY50" fmla="*/ 163000 h 204776"/>
                <a:gd name="connsiteX51" fmla="*/ 222285 w 286210"/>
                <a:gd name="connsiteY51" fmla="*/ 170958 h 204776"/>
                <a:gd name="connsiteX52" fmla="*/ 217775 w 286210"/>
                <a:gd name="connsiteY52" fmla="*/ 179975 h 204776"/>
                <a:gd name="connsiteX53" fmla="*/ 214460 w 286210"/>
                <a:gd name="connsiteY53" fmla="*/ 191250 h 204776"/>
                <a:gd name="connsiteX54" fmla="*/ 207695 w 286210"/>
                <a:gd name="connsiteY54" fmla="*/ 192443 h 204776"/>
                <a:gd name="connsiteX55" fmla="*/ 205441 w 286210"/>
                <a:gd name="connsiteY55" fmla="*/ 191250 h 204776"/>
                <a:gd name="connsiteX56" fmla="*/ 203186 w 286210"/>
                <a:gd name="connsiteY56" fmla="*/ 192443 h 204776"/>
                <a:gd name="connsiteX57" fmla="*/ 202125 w 286210"/>
                <a:gd name="connsiteY57" fmla="*/ 191250 h 204776"/>
                <a:gd name="connsiteX58" fmla="*/ 201064 w 286210"/>
                <a:gd name="connsiteY58" fmla="*/ 188995 h 204776"/>
                <a:gd name="connsiteX59" fmla="*/ 197748 w 286210"/>
                <a:gd name="connsiteY59" fmla="*/ 186740 h 204776"/>
                <a:gd name="connsiteX60" fmla="*/ 195493 w 286210"/>
                <a:gd name="connsiteY60" fmla="*/ 188995 h 204776"/>
                <a:gd name="connsiteX61" fmla="*/ 188730 w 286210"/>
                <a:gd name="connsiteY61" fmla="*/ 188995 h 204776"/>
                <a:gd name="connsiteX62" fmla="*/ 183159 w 286210"/>
                <a:gd name="connsiteY62" fmla="*/ 181170 h 204776"/>
                <a:gd name="connsiteX63" fmla="*/ 182098 w 286210"/>
                <a:gd name="connsiteY63" fmla="*/ 182231 h 204776"/>
                <a:gd name="connsiteX64" fmla="*/ 181037 w 286210"/>
                <a:gd name="connsiteY64" fmla="*/ 179975 h 204776"/>
                <a:gd name="connsiteX65" fmla="*/ 182098 w 286210"/>
                <a:gd name="connsiteY65" fmla="*/ 178915 h 204776"/>
                <a:gd name="connsiteX66" fmla="*/ 172018 w 286210"/>
                <a:gd name="connsiteY66" fmla="*/ 172151 h 204776"/>
                <a:gd name="connsiteX67" fmla="*/ 172018 w 286210"/>
                <a:gd name="connsiteY67" fmla="*/ 171090 h 204776"/>
                <a:gd name="connsiteX68" fmla="*/ 170957 w 286210"/>
                <a:gd name="connsiteY68" fmla="*/ 168835 h 204776"/>
                <a:gd name="connsiteX69" fmla="*/ 165254 w 286210"/>
                <a:gd name="connsiteY69" fmla="*/ 161011 h 204776"/>
                <a:gd name="connsiteX70" fmla="*/ 158491 w 286210"/>
                <a:gd name="connsiteY70" fmla="*/ 171090 h 204776"/>
                <a:gd name="connsiteX71" fmla="*/ 132628 w 286210"/>
                <a:gd name="connsiteY71" fmla="*/ 204777 h 204776"/>
                <a:gd name="connsiteX72" fmla="*/ 120294 w 286210"/>
                <a:gd name="connsiteY72" fmla="*/ 163131 h 204776"/>
                <a:gd name="connsiteX73" fmla="*/ 119232 w 286210"/>
                <a:gd name="connsiteY73" fmla="*/ 163131 h 204776"/>
                <a:gd name="connsiteX74" fmla="*/ 119232 w 286210"/>
                <a:gd name="connsiteY74" fmla="*/ 167642 h 204776"/>
                <a:gd name="connsiteX75" fmla="*/ 116978 w 286210"/>
                <a:gd name="connsiteY75" fmla="*/ 171090 h 204776"/>
                <a:gd name="connsiteX76" fmla="*/ 107959 w 286210"/>
                <a:gd name="connsiteY76" fmla="*/ 172151 h 204776"/>
                <a:gd name="connsiteX77" fmla="*/ 107959 w 286210"/>
                <a:gd name="connsiteY77" fmla="*/ 175467 h 204776"/>
                <a:gd name="connsiteX78" fmla="*/ 104511 w 286210"/>
                <a:gd name="connsiteY78" fmla="*/ 173211 h 204776"/>
                <a:gd name="connsiteX79" fmla="*/ 97747 w 286210"/>
                <a:gd name="connsiteY79" fmla="*/ 174406 h 204776"/>
                <a:gd name="connsiteX80" fmla="*/ 100002 w 286210"/>
                <a:gd name="connsiteY80" fmla="*/ 177722 h 204776"/>
                <a:gd name="connsiteX81" fmla="*/ 96686 w 286210"/>
                <a:gd name="connsiteY81" fmla="*/ 176660 h 204776"/>
                <a:gd name="connsiteX82" fmla="*/ 92177 w 286210"/>
                <a:gd name="connsiteY82" fmla="*/ 181170 h 204776"/>
                <a:gd name="connsiteX83" fmla="*/ 87667 w 286210"/>
                <a:gd name="connsiteY83" fmla="*/ 179975 h 204776"/>
                <a:gd name="connsiteX84" fmla="*/ 85412 w 286210"/>
                <a:gd name="connsiteY84" fmla="*/ 181170 h 204776"/>
                <a:gd name="connsiteX85" fmla="*/ 79842 w 286210"/>
                <a:gd name="connsiteY85" fmla="*/ 176660 h 204776"/>
                <a:gd name="connsiteX86" fmla="*/ 71885 w 286210"/>
                <a:gd name="connsiteY86" fmla="*/ 177722 h 204776"/>
                <a:gd name="connsiteX87" fmla="*/ 71885 w 286210"/>
                <a:gd name="connsiteY87" fmla="*/ 178915 h 204776"/>
                <a:gd name="connsiteX88" fmla="*/ 62866 w 286210"/>
                <a:gd name="connsiteY88" fmla="*/ 181170 h 204776"/>
                <a:gd name="connsiteX89" fmla="*/ 62866 w 286210"/>
                <a:gd name="connsiteY89" fmla="*/ 179975 h 204776"/>
                <a:gd name="connsiteX90" fmla="*/ 50531 w 286210"/>
                <a:gd name="connsiteY90" fmla="*/ 181170 h 204776"/>
                <a:gd name="connsiteX91" fmla="*/ 32494 w 286210"/>
                <a:gd name="connsiteY91" fmla="*/ 184486 h 204776"/>
                <a:gd name="connsiteX92" fmla="*/ 29178 w 286210"/>
                <a:gd name="connsiteY92" fmla="*/ 184486 h 204776"/>
                <a:gd name="connsiteX93" fmla="*/ 29178 w 286210"/>
                <a:gd name="connsiteY93" fmla="*/ 185546 h 204776"/>
                <a:gd name="connsiteX94" fmla="*/ 26923 w 286210"/>
                <a:gd name="connsiteY94" fmla="*/ 185546 h 204776"/>
                <a:gd name="connsiteX95" fmla="*/ 26923 w 286210"/>
                <a:gd name="connsiteY95" fmla="*/ 184486 h 204776"/>
                <a:gd name="connsiteX96" fmla="*/ 10080 w 286210"/>
                <a:gd name="connsiteY96" fmla="*/ 183291 h 204776"/>
                <a:gd name="connsiteX97" fmla="*/ 10080 w 286210"/>
                <a:gd name="connsiteY97" fmla="*/ 178782 h 204776"/>
                <a:gd name="connsiteX98" fmla="*/ 12334 w 286210"/>
                <a:gd name="connsiteY98" fmla="*/ 158490 h 204776"/>
                <a:gd name="connsiteX99" fmla="*/ 10080 w 286210"/>
                <a:gd name="connsiteY99" fmla="*/ 143901 h 204776"/>
                <a:gd name="connsiteX100" fmla="*/ 4509 w 286210"/>
                <a:gd name="connsiteY100" fmla="*/ 134883 h 204776"/>
                <a:gd name="connsiteX101" fmla="*/ 0 w 286210"/>
                <a:gd name="connsiteY101" fmla="*/ 116844 h 204776"/>
                <a:gd name="connsiteX102" fmla="*/ 1061 w 286210"/>
                <a:gd name="connsiteY102" fmla="*/ 100001 h 204776"/>
                <a:gd name="connsiteX103" fmla="*/ 38197 w 286210"/>
                <a:gd name="connsiteY103" fmla="*/ 87667 h 204776"/>
                <a:gd name="connsiteX104" fmla="*/ 44961 w 286210"/>
                <a:gd name="connsiteY104" fmla="*/ 87667 h 204776"/>
                <a:gd name="connsiteX105" fmla="*/ 61805 w 286210"/>
                <a:gd name="connsiteY105" fmla="*/ 79841 h 204776"/>
                <a:gd name="connsiteX106" fmla="*/ 66314 w 286210"/>
                <a:gd name="connsiteY106" fmla="*/ 65253 h 204776"/>
                <a:gd name="connsiteX107" fmla="*/ 66314 w 286210"/>
                <a:gd name="connsiteY107" fmla="*/ 61937 h 204776"/>
                <a:gd name="connsiteX108" fmla="*/ 68569 w 286210"/>
                <a:gd name="connsiteY108" fmla="*/ 61937 h 204776"/>
                <a:gd name="connsiteX109" fmla="*/ 73078 w 286210"/>
                <a:gd name="connsiteY109" fmla="*/ 47348 h 20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86210" h="204776">
                  <a:moveTo>
                    <a:pt x="72282" y="47216"/>
                  </a:moveTo>
                  <a:lnTo>
                    <a:pt x="80107" y="40451"/>
                  </a:lnTo>
                  <a:lnTo>
                    <a:pt x="72282" y="32626"/>
                  </a:lnTo>
                  <a:lnTo>
                    <a:pt x="71221" y="28117"/>
                  </a:lnTo>
                  <a:lnTo>
                    <a:pt x="75730" y="25863"/>
                  </a:lnTo>
                  <a:lnTo>
                    <a:pt x="76792" y="28117"/>
                  </a:lnTo>
                  <a:lnTo>
                    <a:pt x="83555" y="25863"/>
                  </a:lnTo>
                  <a:lnTo>
                    <a:pt x="81301" y="23607"/>
                  </a:lnTo>
                  <a:lnTo>
                    <a:pt x="87004" y="21353"/>
                  </a:lnTo>
                  <a:lnTo>
                    <a:pt x="90320" y="11273"/>
                  </a:lnTo>
                  <a:lnTo>
                    <a:pt x="99338" y="9019"/>
                  </a:lnTo>
                  <a:lnTo>
                    <a:pt x="101593" y="21353"/>
                  </a:lnTo>
                  <a:lnTo>
                    <a:pt x="118437" y="6764"/>
                  </a:lnTo>
                  <a:lnTo>
                    <a:pt x="115121" y="0"/>
                  </a:lnTo>
                  <a:lnTo>
                    <a:pt x="126394" y="0"/>
                  </a:lnTo>
                  <a:lnTo>
                    <a:pt x="124140" y="6764"/>
                  </a:lnTo>
                  <a:lnTo>
                    <a:pt x="125201" y="7825"/>
                  </a:lnTo>
                  <a:lnTo>
                    <a:pt x="127455" y="12334"/>
                  </a:lnTo>
                  <a:lnTo>
                    <a:pt x="128516" y="10080"/>
                  </a:lnTo>
                  <a:lnTo>
                    <a:pt x="131965" y="11273"/>
                  </a:lnTo>
                  <a:lnTo>
                    <a:pt x="133026" y="16843"/>
                  </a:lnTo>
                  <a:lnTo>
                    <a:pt x="134219" y="15650"/>
                  </a:lnTo>
                  <a:lnTo>
                    <a:pt x="134219" y="11140"/>
                  </a:lnTo>
                  <a:lnTo>
                    <a:pt x="148809" y="12202"/>
                  </a:lnTo>
                  <a:lnTo>
                    <a:pt x="150002" y="13263"/>
                  </a:lnTo>
                  <a:lnTo>
                    <a:pt x="153318" y="14456"/>
                  </a:lnTo>
                  <a:lnTo>
                    <a:pt x="154511" y="13263"/>
                  </a:lnTo>
                  <a:lnTo>
                    <a:pt x="159021" y="13263"/>
                  </a:lnTo>
                  <a:lnTo>
                    <a:pt x="159021" y="15517"/>
                  </a:lnTo>
                  <a:lnTo>
                    <a:pt x="163530" y="21087"/>
                  </a:lnTo>
                  <a:lnTo>
                    <a:pt x="164591" y="21087"/>
                  </a:lnTo>
                  <a:lnTo>
                    <a:pt x="161276" y="14323"/>
                  </a:lnTo>
                  <a:lnTo>
                    <a:pt x="166846" y="6499"/>
                  </a:lnTo>
                  <a:lnTo>
                    <a:pt x="173610" y="928"/>
                  </a:lnTo>
                  <a:lnTo>
                    <a:pt x="200666" y="18966"/>
                  </a:lnTo>
                  <a:lnTo>
                    <a:pt x="207430" y="17772"/>
                  </a:lnTo>
                  <a:lnTo>
                    <a:pt x="250136" y="38064"/>
                  </a:lnTo>
                  <a:lnTo>
                    <a:pt x="274938" y="70690"/>
                  </a:lnTo>
                  <a:lnTo>
                    <a:pt x="286211" y="92044"/>
                  </a:lnTo>
                  <a:lnTo>
                    <a:pt x="241250" y="104378"/>
                  </a:lnTo>
                  <a:lnTo>
                    <a:pt x="240189" y="111142"/>
                  </a:lnTo>
                  <a:lnTo>
                    <a:pt x="243637" y="116712"/>
                  </a:lnTo>
                  <a:lnTo>
                    <a:pt x="246953" y="121222"/>
                  </a:lnTo>
                  <a:lnTo>
                    <a:pt x="246953" y="127986"/>
                  </a:lnTo>
                  <a:lnTo>
                    <a:pt x="243637" y="134750"/>
                  </a:lnTo>
                  <a:lnTo>
                    <a:pt x="243637" y="138199"/>
                  </a:lnTo>
                  <a:lnTo>
                    <a:pt x="241383" y="140453"/>
                  </a:lnTo>
                  <a:lnTo>
                    <a:pt x="236873" y="138199"/>
                  </a:lnTo>
                  <a:lnTo>
                    <a:pt x="233558" y="142708"/>
                  </a:lnTo>
                  <a:lnTo>
                    <a:pt x="221223" y="158490"/>
                  </a:lnTo>
                  <a:lnTo>
                    <a:pt x="224539" y="163000"/>
                  </a:lnTo>
                  <a:lnTo>
                    <a:pt x="222285" y="170958"/>
                  </a:lnTo>
                  <a:lnTo>
                    <a:pt x="217775" y="179975"/>
                  </a:lnTo>
                  <a:lnTo>
                    <a:pt x="214460" y="191250"/>
                  </a:lnTo>
                  <a:lnTo>
                    <a:pt x="207695" y="192443"/>
                  </a:lnTo>
                  <a:lnTo>
                    <a:pt x="205441" y="191250"/>
                  </a:lnTo>
                  <a:lnTo>
                    <a:pt x="203186" y="192443"/>
                  </a:lnTo>
                  <a:lnTo>
                    <a:pt x="202125" y="191250"/>
                  </a:lnTo>
                  <a:lnTo>
                    <a:pt x="201064" y="188995"/>
                  </a:lnTo>
                  <a:lnTo>
                    <a:pt x="197748" y="186740"/>
                  </a:lnTo>
                  <a:lnTo>
                    <a:pt x="195493" y="188995"/>
                  </a:lnTo>
                  <a:lnTo>
                    <a:pt x="188730" y="188995"/>
                  </a:lnTo>
                  <a:lnTo>
                    <a:pt x="183159" y="181170"/>
                  </a:lnTo>
                  <a:lnTo>
                    <a:pt x="182098" y="182231"/>
                  </a:lnTo>
                  <a:lnTo>
                    <a:pt x="181037" y="179975"/>
                  </a:lnTo>
                  <a:lnTo>
                    <a:pt x="182098" y="178915"/>
                  </a:lnTo>
                  <a:lnTo>
                    <a:pt x="172018" y="172151"/>
                  </a:lnTo>
                  <a:lnTo>
                    <a:pt x="172018" y="171090"/>
                  </a:lnTo>
                  <a:lnTo>
                    <a:pt x="170957" y="168835"/>
                  </a:lnTo>
                  <a:lnTo>
                    <a:pt x="165254" y="161011"/>
                  </a:lnTo>
                  <a:lnTo>
                    <a:pt x="158491" y="171090"/>
                  </a:lnTo>
                  <a:lnTo>
                    <a:pt x="132628" y="204777"/>
                  </a:lnTo>
                  <a:cubicBezTo>
                    <a:pt x="129179" y="189922"/>
                    <a:pt x="123477" y="178384"/>
                    <a:pt x="120294" y="163131"/>
                  </a:cubicBezTo>
                  <a:lnTo>
                    <a:pt x="119232" y="163131"/>
                  </a:lnTo>
                  <a:lnTo>
                    <a:pt x="119232" y="167642"/>
                  </a:lnTo>
                  <a:lnTo>
                    <a:pt x="116978" y="171090"/>
                  </a:lnTo>
                  <a:lnTo>
                    <a:pt x="107959" y="172151"/>
                  </a:lnTo>
                  <a:lnTo>
                    <a:pt x="107959" y="175467"/>
                  </a:lnTo>
                  <a:lnTo>
                    <a:pt x="104511" y="173211"/>
                  </a:lnTo>
                  <a:lnTo>
                    <a:pt x="97747" y="174406"/>
                  </a:lnTo>
                  <a:lnTo>
                    <a:pt x="100002" y="177722"/>
                  </a:lnTo>
                  <a:lnTo>
                    <a:pt x="96686" y="176660"/>
                  </a:lnTo>
                  <a:lnTo>
                    <a:pt x="92177" y="181170"/>
                  </a:lnTo>
                  <a:lnTo>
                    <a:pt x="87667" y="179975"/>
                  </a:lnTo>
                  <a:lnTo>
                    <a:pt x="85412" y="181170"/>
                  </a:lnTo>
                  <a:lnTo>
                    <a:pt x="79842" y="176660"/>
                  </a:lnTo>
                  <a:lnTo>
                    <a:pt x="71885" y="177722"/>
                  </a:lnTo>
                  <a:lnTo>
                    <a:pt x="71885" y="178915"/>
                  </a:lnTo>
                  <a:lnTo>
                    <a:pt x="62866" y="181170"/>
                  </a:lnTo>
                  <a:lnTo>
                    <a:pt x="62866" y="179975"/>
                  </a:lnTo>
                  <a:lnTo>
                    <a:pt x="50531" y="181170"/>
                  </a:lnTo>
                  <a:lnTo>
                    <a:pt x="32494" y="184486"/>
                  </a:lnTo>
                  <a:lnTo>
                    <a:pt x="29178" y="184486"/>
                  </a:lnTo>
                  <a:lnTo>
                    <a:pt x="29178" y="185546"/>
                  </a:lnTo>
                  <a:lnTo>
                    <a:pt x="26923" y="185546"/>
                  </a:lnTo>
                  <a:lnTo>
                    <a:pt x="26923" y="184486"/>
                  </a:lnTo>
                  <a:lnTo>
                    <a:pt x="10080" y="183291"/>
                  </a:lnTo>
                  <a:lnTo>
                    <a:pt x="10080" y="178782"/>
                  </a:lnTo>
                  <a:lnTo>
                    <a:pt x="12334" y="158490"/>
                  </a:lnTo>
                  <a:lnTo>
                    <a:pt x="10080" y="143901"/>
                  </a:lnTo>
                  <a:lnTo>
                    <a:pt x="4509" y="134883"/>
                  </a:lnTo>
                  <a:lnTo>
                    <a:pt x="0" y="116844"/>
                  </a:lnTo>
                  <a:lnTo>
                    <a:pt x="1061" y="100001"/>
                  </a:lnTo>
                  <a:lnTo>
                    <a:pt x="38197" y="87667"/>
                  </a:lnTo>
                  <a:lnTo>
                    <a:pt x="44961" y="87667"/>
                  </a:lnTo>
                  <a:lnTo>
                    <a:pt x="61805" y="79841"/>
                  </a:lnTo>
                  <a:lnTo>
                    <a:pt x="66314" y="65253"/>
                  </a:lnTo>
                  <a:lnTo>
                    <a:pt x="66314" y="61937"/>
                  </a:lnTo>
                  <a:lnTo>
                    <a:pt x="68569" y="61937"/>
                  </a:lnTo>
                  <a:lnTo>
                    <a:pt x="73078" y="47348"/>
                  </a:lnTo>
                </a:path>
              </a:pathLst>
            </a:custGeom>
            <a:noFill/>
            <a:ln w="3315" cap="flat">
              <a:solidFill>
                <a:schemeClr val="bg1">
                  <a:lumMod val="65000"/>
                </a:schemeClr>
              </a:solidFill>
              <a:prstDash val="solid"/>
              <a:miter/>
            </a:ln>
          </p:spPr>
          <p:txBody>
            <a:bodyPr rtlCol="0" anchor="ctr"/>
            <a:lstStyle/>
            <a:p>
              <a:endParaRPr lang="en-FI" sz="816"/>
            </a:p>
          </p:txBody>
        </p:sp>
        <p:sp>
          <p:nvSpPr>
            <p:cNvPr id="1004" name="Freeform: Shape 1003">
              <a:extLst>
                <a:ext uri="{FF2B5EF4-FFF2-40B4-BE49-F238E27FC236}">
                  <a16:creationId xmlns:a16="http://schemas.microsoft.com/office/drawing/2014/main" id="{D7EC3C6F-5C78-B530-A20C-FE53D03C0698}"/>
                </a:ext>
              </a:extLst>
            </p:cNvPr>
            <p:cNvSpPr/>
            <p:nvPr/>
          </p:nvSpPr>
          <p:spPr>
            <a:xfrm>
              <a:off x="5189327" y="13003826"/>
              <a:ext cx="566454" cy="419502"/>
            </a:xfrm>
            <a:custGeom>
              <a:avLst/>
              <a:gdLst>
                <a:gd name="connsiteX0" fmla="*/ 503456 w 566454"/>
                <a:gd name="connsiteY0" fmla="*/ 123742 h 419502"/>
                <a:gd name="connsiteX1" fmla="*/ 493376 w 566454"/>
                <a:gd name="connsiteY1" fmla="*/ 129445 h 419502"/>
                <a:gd name="connsiteX2" fmla="*/ 492315 w 566454"/>
                <a:gd name="connsiteY2" fmla="*/ 127191 h 419502"/>
                <a:gd name="connsiteX3" fmla="*/ 497885 w 566454"/>
                <a:gd name="connsiteY3" fmla="*/ 122681 h 419502"/>
                <a:gd name="connsiteX4" fmla="*/ 514729 w 566454"/>
                <a:gd name="connsiteY4" fmla="*/ 95625 h 419502"/>
                <a:gd name="connsiteX5" fmla="*/ 519239 w 566454"/>
                <a:gd name="connsiteY5" fmla="*/ 92177 h 419502"/>
                <a:gd name="connsiteX6" fmla="*/ 540592 w 566454"/>
                <a:gd name="connsiteY6" fmla="*/ 80904 h 419502"/>
                <a:gd name="connsiteX7" fmla="*/ 538337 w 566454"/>
                <a:gd name="connsiteY7" fmla="*/ 80904 h 419502"/>
                <a:gd name="connsiteX8" fmla="*/ 535021 w 566454"/>
                <a:gd name="connsiteY8" fmla="*/ 65121 h 419502"/>
                <a:gd name="connsiteX9" fmla="*/ 527196 w 566454"/>
                <a:gd name="connsiteY9" fmla="*/ 67375 h 419502"/>
                <a:gd name="connsiteX10" fmla="*/ 527196 w 566454"/>
                <a:gd name="connsiteY10" fmla="*/ 71885 h 419502"/>
                <a:gd name="connsiteX11" fmla="*/ 524942 w 566454"/>
                <a:gd name="connsiteY11" fmla="*/ 76394 h 419502"/>
                <a:gd name="connsiteX12" fmla="*/ 521626 w 566454"/>
                <a:gd name="connsiteY12" fmla="*/ 75333 h 419502"/>
                <a:gd name="connsiteX13" fmla="*/ 517117 w 566454"/>
                <a:gd name="connsiteY13" fmla="*/ 69762 h 419502"/>
                <a:gd name="connsiteX14" fmla="*/ 503588 w 566454"/>
                <a:gd name="connsiteY14" fmla="*/ 73078 h 419502"/>
                <a:gd name="connsiteX15" fmla="*/ 468707 w 566454"/>
                <a:gd name="connsiteY15" fmla="*/ 70824 h 419502"/>
                <a:gd name="connsiteX16" fmla="*/ 449609 w 566454"/>
                <a:gd name="connsiteY16" fmla="*/ 59551 h 419502"/>
                <a:gd name="connsiteX17" fmla="*/ 447354 w 566454"/>
                <a:gd name="connsiteY17" fmla="*/ 59551 h 419502"/>
                <a:gd name="connsiteX18" fmla="*/ 444038 w 566454"/>
                <a:gd name="connsiteY18" fmla="*/ 58489 h 419502"/>
                <a:gd name="connsiteX19" fmla="*/ 441784 w 566454"/>
                <a:gd name="connsiteY19" fmla="*/ 55041 h 419502"/>
                <a:gd name="connsiteX20" fmla="*/ 439529 w 566454"/>
                <a:gd name="connsiteY20" fmla="*/ 53980 h 419502"/>
                <a:gd name="connsiteX21" fmla="*/ 439529 w 566454"/>
                <a:gd name="connsiteY21" fmla="*/ 55041 h 419502"/>
                <a:gd name="connsiteX22" fmla="*/ 420431 w 566454"/>
                <a:gd name="connsiteY22" fmla="*/ 51725 h 419502"/>
                <a:gd name="connsiteX23" fmla="*/ 395629 w 566454"/>
                <a:gd name="connsiteY23" fmla="*/ 52786 h 419502"/>
                <a:gd name="connsiteX24" fmla="*/ 394568 w 566454"/>
                <a:gd name="connsiteY24" fmla="*/ 51725 h 419502"/>
                <a:gd name="connsiteX25" fmla="*/ 390059 w 566454"/>
                <a:gd name="connsiteY25" fmla="*/ 51725 h 419502"/>
                <a:gd name="connsiteX26" fmla="*/ 384489 w 566454"/>
                <a:gd name="connsiteY26" fmla="*/ 33688 h 419502"/>
                <a:gd name="connsiteX27" fmla="*/ 385549 w 566454"/>
                <a:gd name="connsiteY27" fmla="*/ 33688 h 419502"/>
                <a:gd name="connsiteX28" fmla="*/ 386743 w 566454"/>
                <a:gd name="connsiteY28" fmla="*/ 30372 h 419502"/>
                <a:gd name="connsiteX29" fmla="*/ 385549 w 566454"/>
                <a:gd name="connsiteY29" fmla="*/ 30372 h 419502"/>
                <a:gd name="connsiteX30" fmla="*/ 384489 w 566454"/>
                <a:gd name="connsiteY30" fmla="*/ 31433 h 419502"/>
                <a:gd name="connsiteX31" fmla="*/ 383427 w 566454"/>
                <a:gd name="connsiteY31" fmla="*/ 30372 h 419502"/>
                <a:gd name="connsiteX32" fmla="*/ 374409 w 566454"/>
                <a:gd name="connsiteY32" fmla="*/ 0 h 419502"/>
                <a:gd name="connsiteX33" fmla="*/ 345098 w 566454"/>
                <a:gd name="connsiteY33" fmla="*/ 27057 h 419502"/>
                <a:gd name="connsiteX34" fmla="*/ 330509 w 566454"/>
                <a:gd name="connsiteY34" fmla="*/ 38330 h 419502"/>
                <a:gd name="connsiteX35" fmla="*/ 324938 w 566454"/>
                <a:gd name="connsiteY35" fmla="*/ 35014 h 419502"/>
                <a:gd name="connsiteX36" fmla="*/ 283293 w 566454"/>
                <a:gd name="connsiteY36" fmla="*/ 60877 h 419502"/>
                <a:gd name="connsiteX37" fmla="*/ 273214 w 566454"/>
                <a:gd name="connsiteY37" fmla="*/ 55306 h 419502"/>
                <a:gd name="connsiteX38" fmla="*/ 246157 w 566454"/>
                <a:gd name="connsiteY38" fmla="*/ 48542 h 419502"/>
                <a:gd name="connsiteX39" fmla="*/ 232629 w 566454"/>
                <a:gd name="connsiteY39" fmla="*/ 54112 h 419502"/>
                <a:gd name="connsiteX40" fmla="*/ 228120 w 566454"/>
                <a:gd name="connsiteY40" fmla="*/ 50797 h 419502"/>
                <a:gd name="connsiteX41" fmla="*/ 210083 w 566454"/>
                <a:gd name="connsiteY41" fmla="*/ 64325 h 419502"/>
                <a:gd name="connsiteX42" fmla="*/ 205573 w 566454"/>
                <a:gd name="connsiteY42" fmla="*/ 66579 h 419502"/>
                <a:gd name="connsiteX43" fmla="*/ 194300 w 566454"/>
                <a:gd name="connsiteY43" fmla="*/ 71089 h 419502"/>
                <a:gd name="connsiteX44" fmla="*/ 194300 w 566454"/>
                <a:gd name="connsiteY44" fmla="*/ 70028 h 419502"/>
                <a:gd name="connsiteX45" fmla="*/ 189791 w 566454"/>
                <a:gd name="connsiteY45" fmla="*/ 66712 h 419502"/>
                <a:gd name="connsiteX46" fmla="*/ 186475 w 566454"/>
                <a:gd name="connsiteY46" fmla="*/ 58887 h 419502"/>
                <a:gd name="connsiteX47" fmla="*/ 184220 w 566454"/>
                <a:gd name="connsiteY47" fmla="*/ 58887 h 419502"/>
                <a:gd name="connsiteX48" fmla="*/ 177456 w 566454"/>
                <a:gd name="connsiteY48" fmla="*/ 44298 h 419502"/>
                <a:gd name="connsiteX49" fmla="*/ 178650 w 566454"/>
                <a:gd name="connsiteY49" fmla="*/ 42044 h 419502"/>
                <a:gd name="connsiteX50" fmla="*/ 168438 w 566454"/>
                <a:gd name="connsiteY50" fmla="*/ 46553 h 419502"/>
                <a:gd name="connsiteX51" fmla="*/ 157164 w 566454"/>
                <a:gd name="connsiteY51" fmla="*/ 52123 h 419502"/>
                <a:gd name="connsiteX52" fmla="*/ 148146 w 566454"/>
                <a:gd name="connsiteY52" fmla="*/ 62203 h 419502"/>
                <a:gd name="connsiteX53" fmla="*/ 136872 w 566454"/>
                <a:gd name="connsiteY53" fmla="*/ 100399 h 419502"/>
                <a:gd name="connsiteX54" fmla="*/ 117774 w 566454"/>
                <a:gd name="connsiteY54" fmla="*/ 103848 h 419502"/>
                <a:gd name="connsiteX55" fmla="*/ 105439 w 566454"/>
                <a:gd name="connsiteY55" fmla="*/ 118437 h 419502"/>
                <a:gd name="connsiteX56" fmla="*/ 38993 w 566454"/>
                <a:gd name="connsiteY56" fmla="*/ 135281 h 419502"/>
                <a:gd name="connsiteX57" fmla="*/ 36738 w 566454"/>
                <a:gd name="connsiteY57" fmla="*/ 137535 h 419502"/>
                <a:gd name="connsiteX58" fmla="*/ 36738 w 566454"/>
                <a:gd name="connsiteY58" fmla="*/ 139790 h 419502"/>
                <a:gd name="connsiteX59" fmla="*/ 27719 w 566454"/>
                <a:gd name="connsiteY59" fmla="*/ 155573 h 419502"/>
                <a:gd name="connsiteX60" fmla="*/ 26658 w 566454"/>
                <a:gd name="connsiteY60" fmla="*/ 156634 h 419502"/>
                <a:gd name="connsiteX61" fmla="*/ 18833 w 566454"/>
                <a:gd name="connsiteY61" fmla="*/ 162205 h 419502"/>
                <a:gd name="connsiteX62" fmla="*/ 26658 w 566454"/>
                <a:gd name="connsiteY62" fmla="*/ 179048 h 419502"/>
                <a:gd name="connsiteX63" fmla="*/ 31168 w 566454"/>
                <a:gd name="connsiteY63" fmla="*/ 177855 h 419502"/>
                <a:gd name="connsiteX64" fmla="*/ 28913 w 566454"/>
                <a:gd name="connsiteY64" fmla="*/ 190189 h 419502"/>
                <a:gd name="connsiteX65" fmla="*/ 21088 w 566454"/>
                <a:gd name="connsiteY65" fmla="*/ 191382 h 419502"/>
                <a:gd name="connsiteX66" fmla="*/ 15385 w 566454"/>
                <a:gd name="connsiteY66" fmla="*/ 198146 h 419502"/>
                <a:gd name="connsiteX67" fmla="*/ 16578 w 566454"/>
                <a:gd name="connsiteY67" fmla="*/ 213929 h 419502"/>
                <a:gd name="connsiteX68" fmla="*/ 34616 w 566454"/>
                <a:gd name="connsiteY68" fmla="*/ 205972 h 419502"/>
                <a:gd name="connsiteX69" fmla="*/ 38065 w 566454"/>
                <a:gd name="connsiteY69" fmla="*/ 207165 h 419502"/>
                <a:gd name="connsiteX70" fmla="*/ 38065 w 566454"/>
                <a:gd name="connsiteY70" fmla="*/ 209420 h 419502"/>
                <a:gd name="connsiteX71" fmla="*/ 33555 w 566454"/>
                <a:gd name="connsiteY71" fmla="*/ 211674 h 419502"/>
                <a:gd name="connsiteX72" fmla="*/ 31300 w 566454"/>
                <a:gd name="connsiteY72" fmla="*/ 216184 h 419502"/>
                <a:gd name="connsiteX73" fmla="*/ 32494 w 566454"/>
                <a:gd name="connsiteY73" fmla="*/ 220693 h 419502"/>
                <a:gd name="connsiteX74" fmla="*/ 34749 w 566454"/>
                <a:gd name="connsiteY74" fmla="*/ 222948 h 419502"/>
                <a:gd name="connsiteX75" fmla="*/ 37003 w 566454"/>
                <a:gd name="connsiteY75" fmla="*/ 222948 h 419502"/>
                <a:gd name="connsiteX76" fmla="*/ 38197 w 566454"/>
                <a:gd name="connsiteY76" fmla="*/ 226263 h 419502"/>
                <a:gd name="connsiteX77" fmla="*/ 24669 w 566454"/>
                <a:gd name="connsiteY77" fmla="*/ 251065 h 419502"/>
                <a:gd name="connsiteX78" fmla="*/ 15650 w 566454"/>
                <a:gd name="connsiteY78" fmla="*/ 258890 h 419502"/>
                <a:gd name="connsiteX79" fmla="*/ 14589 w 566454"/>
                <a:gd name="connsiteY79" fmla="*/ 260084 h 419502"/>
                <a:gd name="connsiteX80" fmla="*/ 9019 w 566454"/>
                <a:gd name="connsiteY80" fmla="*/ 283691 h 419502"/>
                <a:gd name="connsiteX81" fmla="*/ 0 w 566454"/>
                <a:gd name="connsiteY81" fmla="*/ 307300 h 419502"/>
                <a:gd name="connsiteX82" fmla="*/ 27056 w 566454"/>
                <a:gd name="connsiteY82" fmla="*/ 308360 h 419502"/>
                <a:gd name="connsiteX83" fmla="*/ 59683 w 566454"/>
                <a:gd name="connsiteY83" fmla="*/ 321888 h 419502"/>
                <a:gd name="connsiteX84" fmla="*/ 67508 w 566454"/>
                <a:gd name="connsiteY84" fmla="*/ 398415 h 419502"/>
                <a:gd name="connsiteX85" fmla="*/ 69762 w 566454"/>
                <a:gd name="connsiteY85" fmla="*/ 400669 h 419502"/>
                <a:gd name="connsiteX86" fmla="*/ 74272 w 566454"/>
                <a:gd name="connsiteY86" fmla="*/ 400669 h 419502"/>
                <a:gd name="connsiteX87" fmla="*/ 75333 w 566454"/>
                <a:gd name="connsiteY87" fmla="*/ 392844 h 419502"/>
                <a:gd name="connsiteX88" fmla="*/ 78649 w 566454"/>
                <a:gd name="connsiteY88" fmla="*/ 389528 h 419502"/>
                <a:gd name="connsiteX89" fmla="*/ 78649 w 566454"/>
                <a:gd name="connsiteY89" fmla="*/ 369237 h 419502"/>
                <a:gd name="connsiteX90" fmla="*/ 86474 w 566454"/>
                <a:gd name="connsiteY90" fmla="*/ 342181 h 419502"/>
                <a:gd name="connsiteX91" fmla="*/ 111275 w 566454"/>
                <a:gd name="connsiteY91" fmla="*/ 312870 h 419502"/>
                <a:gd name="connsiteX92" fmla="*/ 124803 w 566454"/>
                <a:gd name="connsiteY92" fmla="*/ 279182 h 419502"/>
                <a:gd name="connsiteX93" fmla="*/ 142841 w 566454"/>
                <a:gd name="connsiteY93" fmla="*/ 258890 h 419502"/>
                <a:gd name="connsiteX94" fmla="*/ 145095 w 566454"/>
                <a:gd name="connsiteY94" fmla="*/ 260084 h 419502"/>
                <a:gd name="connsiteX95" fmla="*/ 146289 w 566454"/>
                <a:gd name="connsiteY95" fmla="*/ 255574 h 419502"/>
                <a:gd name="connsiteX96" fmla="*/ 155308 w 566454"/>
                <a:gd name="connsiteY96" fmla="*/ 251065 h 419502"/>
                <a:gd name="connsiteX97" fmla="*/ 166581 w 566454"/>
                <a:gd name="connsiteY97" fmla="*/ 251065 h 419502"/>
                <a:gd name="connsiteX98" fmla="*/ 177854 w 566454"/>
                <a:gd name="connsiteY98" fmla="*/ 236476 h 419502"/>
                <a:gd name="connsiteX99" fmla="*/ 195892 w 566454"/>
                <a:gd name="connsiteY99" fmla="*/ 248810 h 419502"/>
                <a:gd name="connsiteX100" fmla="*/ 207165 w 566454"/>
                <a:gd name="connsiteY100" fmla="*/ 280243 h 419502"/>
                <a:gd name="connsiteX101" fmla="*/ 207165 w 566454"/>
                <a:gd name="connsiteY101" fmla="*/ 283691 h 419502"/>
                <a:gd name="connsiteX102" fmla="*/ 209420 w 566454"/>
                <a:gd name="connsiteY102" fmla="*/ 285946 h 419502"/>
                <a:gd name="connsiteX103" fmla="*/ 211674 w 566454"/>
                <a:gd name="connsiteY103" fmla="*/ 289262 h 419502"/>
                <a:gd name="connsiteX104" fmla="*/ 210613 w 566454"/>
                <a:gd name="connsiteY104" fmla="*/ 293771 h 419502"/>
                <a:gd name="connsiteX105" fmla="*/ 215123 w 566454"/>
                <a:gd name="connsiteY105" fmla="*/ 306106 h 419502"/>
                <a:gd name="connsiteX106" fmla="*/ 213929 w 566454"/>
                <a:gd name="connsiteY106" fmla="*/ 310615 h 419502"/>
                <a:gd name="connsiteX107" fmla="*/ 209420 w 566454"/>
                <a:gd name="connsiteY107" fmla="*/ 319634 h 419502"/>
                <a:gd name="connsiteX108" fmla="*/ 209420 w 566454"/>
                <a:gd name="connsiteY108" fmla="*/ 321888 h 419502"/>
                <a:gd name="connsiteX109" fmla="*/ 211674 w 566454"/>
                <a:gd name="connsiteY109" fmla="*/ 322950 h 419502"/>
                <a:gd name="connsiteX110" fmla="*/ 212735 w 566454"/>
                <a:gd name="connsiteY110" fmla="*/ 329714 h 419502"/>
                <a:gd name="connsiteX111" fmla="*/ 216184 w 566454"/>
                <a:gd name="connsiteY111" fmla="*/ 330774 h 419502"/>
                <a:gd name="connsiteX112" fmla="*/ 218438 w 566454"/>
                <a:gd name="connsiteY112" fmla="*/ 336345 h 419502"/>
                <a:gd name="connsiteX113" fmla="*/ 221754 w 566454"/>
                <a:gd name="connsiteY113" fmla="*/ 337538 h 419502"/>
                <a:gd name="connsiteX114" fmla="*/ 220560 w 566454"/>
                <a:gd name="connsiteY114" fmla="*/ 342048 h 419502"/>
                <a:gd name="connsiteX115" fmla="*/ 218306 w 566454"/>
                <a:gd name="connsiteY115" fmla="*/ 343108 h 419502"/>
                <a:gd name="connsiteX116" fmla="*/ 213797 w 566454"/>
                <a:gd name="connsiteY116" fmla="*/ 350934 h 419502"/>
                <a:gd name="connsiteX117" fmla="*/ 216051 w 566454"/>
                <a:gd name="connsiteY117" fmla="*/ 358759 h 419502"/>
                <a:gd name="connsiteX118" fmla="*/ 219367 w 566454"/>
                <a:gd name="connsiteY118" fmla="*/ 367778 h 419502"/>
                <a:gd name="connsiteX119" fmla="*/ 221622 w 566454"/>
                <a:gd name="connsiteY119" fmla="*/ 366584 h 419502"/>
                <a:gd name="connsiteX120" fmla="*/ 222815 w 566454"/>
                <a:gd name="connsiteY120" fmla="*/ 368838 h 419502"/>
                <a:gd name="connsiteX121" fmla="*/ 222815 w 566454"/>
                <a:gd name="connsiteY121" fmla="*/ 371094 h 419502"/>
                <a:gd name="connsiteX122" fmla="*/ 248677 w 566454"/>
                <a:gd name="connsiteY122" fmla="*/ 382367 h 419502"/>
                <a:gd name="connsiteX123" fmla="*/ 259951 w 566454"/>
                <a:gd name="connsiteY123" fmla="*/ 405975 h 419502"/>
                <a:gd name="connsiteX124" fmla="*/ 270031 w 566454"/>
                <a:gd name="connsiteY124" fmla="*/ 419502 h 419502"/>
                <a:gd name="connsiteX125" fmla="*/ 273346 w 566454"/>
                <a:gd name="connsiteY125" fmla="*/ 417248 h 419502"/>
                <a:gd name="connsiteX126" fmla="*/ 275601 w 566454"/>
                <a:gd name="connsiteY126" fmla="*/ 411678 h 419502"/>
                <a:gd name="connsiteX127" fmla="*/ 277856 w 566454"/>
                <a:gd name="connsiteY127" fmla="*/ 407168 h 419502"/>
                <a:gd name="connsiteX128" fmla="*/ 283426 w 566454"/>
                <a:gd name="connsiteY128" fmla="*/ 402659 h 419502"/>
                <a:gd name="connsiteX129" fmla="*/ 286742 w 566454"/>
                <a:gd name="connsiteY129" fmla="*/ 403852 h 419502"/>
                <a:gd name="connsiteX130" fmla="*/ 301331 w 566454"/>
                <a:gd name="connsiteY130" fmla="*/ 408362 h 419502"/>
                <a:gd name="connsiteX131" fmla="*/ 311411 w 566454"/>
                <a:gd name="connsiteY131" fmla="*/ 394834 h 419502"/>
                <a:gd name="connsiteX132" fmla="*/ 315920 w 566454"/>
                <a:gd name="connsiteY132" fmla="*/ 393772 h 419502"/>
                <a:gd name="connsiteX133" fmla="*/ 320429 w 566454"/>
                <a:gd name="connsiteY133" fmla="*/ 394834 h 419502"/>
                <a:gd name="connsiteX134" fmla="*/ 319368 w 566454"/>
                <a:gd name="connsiteY134" fmla="*/ 400404 h 419502"/>
                <a:gd name="connsiteX135" fmla="*/ 321623 w 566454"/>
                <a:gd name="connsiteY135" fmla="*/ 399343 h 419502"/>
                <a:gd name="connsiteX136" fmla="*/ 322684 w 566454"/>
                <a:gd name="connsiteY136" fmla="*/ 392579 h 419502"/>
                <a:gd name="connsiteX137" fmla="*/ 323745 w 566454"/>
                <a:gd name="connsiteY137" fmla="*/ 390324 h 419502"/>
                <a:gd name="connsiteX138" fmla="*/ 324806 w 566454"/>
                <a:gd name="connsiteY138" fmla="*/ 391385 h 419502"/>
                <a:gd name="connsiteX139" fmla="*/ 328122 w 566454"/>
                <a:gd name="connsiteY139" fmla="*/ 390324 h 419502"/>
                <a:gd name="connsiteX140" fmla="*/ 329183 w 566454"/>
                <a:gd name="connsiteY140" fmla="*/ 389131 h 419502"/>
                <a:gd name="connsiteX141" fmla="*/ 331437 w 566454"/>
                <a:gd name="connsiteY141" fmla="*/ 389131 h 419502"/>
                <a:gd name="connsiteX142" fmla="*/ 334886 w 566454"/>
                <a:gd name="connsiteY142" fmla="*/ 386876 h 419502"/>
                <a:gd name="connsiteX143" fmla="*/ 333692 w 566454"/>
                <a:gd name="connsiteY143" fmla="*/ 384621 h 419502"/>
                <a:gd name="connsiteX144" fmla="*/ 335947 w 566454"/>
                <a:gd name="connsiteY144" fmla="*/ 384621 h 419502"/>
                <a:gd name="connsiteX145" fmla="*/ 338201 w 566454"/>
                <a:gd name="connsiteY145" fmla="*/ 382367 h 419502"/>
                <a:gd name="connsiteX146" fmla="*/ 339262 w 566454"/>
                <a:gd name="connsiteY146" fmla="*/ 381173 h 419502"/>
                <a:gd name="connsiteX147" fmla="*/ 341517 w 566454"/>
                <a:gd name="connsiteY147" fmla="*/ 378918 h 419502"/>
                <a:gd name="connsiteX148" fmla="*/ 343772 w 566454"/>
                <a:gd name="connsiteY148" fmla="*/ 378918 h 419502"/>
                <a:gd name="connsiteX149" fmla="*/ 343772 w 566454"/>
                <a:gd name="connsiteY149" fmla="*/ 375602 h 419502"/>
                <a:gd name="connsiteX150" fmla="*/ 348281 w 566454"/>
                <a:gd name="connsiteY150" fmla="*/ 370032 h 419502"/>
                <a:gd name="connsiteX151" fmla="*/ 348281 w 566454"/>
                <a:gd name="connsiteY151" fmla="*/ 367778 h 419502"/>
                <a:gd name="connsiteX152" fmla="*/ 349342 w 566454"/>
                <a:gd name="connsiteY152" fmla="*/ 365523 h 419502"/>
                <a:gd name="connsiteX153" fmla="*/ 351597 w 566454"/>
                <a:gd name="connsiteY153" fmla="*/ 363268 h 419502"/>
                <a:gd name="connsiteX154" fmla="*/ 366186 w 566454"/>
                <a:gd name="connsiteY154" fmla="*/ 401465 h 419502"/>
                <a:gd name="connsiteX155" fmla="*/ 387539 w 566454"/>
                <a:gd name="connsiteY155" fmla="*/ 378918 h 419502"/>
                <a:gd name="connsiteX156" fmla="*/ 411147 w 566454"/>
                <a:gd name="connsiteY156" fmla="*/ 399211 h 419502"/>
                <a:gd name="connsiteX157" fmla="*/ 418972 w 566454"/>
                <a:gd name="connsiteY157" fmla="*/ 395895 h 419502"/>
                <a:gd name="connsiteX158" fmla="*/ 420033 w 566454"/>
                <a:gd name="connsiteY158" fmla="*/ 391385 h 419502"/>
                <a:gd name="connsiteX159" fmla="*/ 422287 w 566454"/>
                <a:gd name="connsiteY159" fmla="*/ 389131 h 419502"/>
                <a:gd name="connsiteX160" fmla="*/ 426797 w 566454"/>
                <a:gd name="connsiteY160" fmla="*/ 389131 h 419502"/>
                <a:gd name="connsiteX161" fmla="*/ 431306 w 566454"/>
                <a:gd name="connsiteY161" fmla="*/ 391385 h 419502"/>
                <a:gd name="connsiteX162" fmla="*/ 434622 w 566454"/>
                <a:gd name="connsiteY162" fmla="*/ 393640 h 419502"/>
                <a:gd name="connsiteX163" fmla="*/ 434622 w 566454"/>
                <a:gd name="connsiteY163" fmla="*/ 372287 h 419502"/>
                <a:gd name="connsiteX164" fmla="*/ 436876 w 566454"/>
                <a:gd name="connsiteY164" fmla="*/ 367778 h 419502"/>
                <a:gd name="connsiteX165" fmla="*/ 441386 w 566454"/>
                <a:gd name="connsiteY165" fmla="*/ 364329 h 419502"/>
                <a:gd name="connsiteX166" fmla="*/ 443641 w 566454"/>
                <a:gd name="connsiteY166" fmla="*/ 366584 h 419502"/>
                <a:gd name="connsiteX167" fmla="*/ 445895 w 566454"/>
                <a:gd name="connsiteY167" fmla="*/ 364329 h 419502"/>
                <a:gd name="connsiteX168" fmla="*/ 445895 w 566454"/>
                <a:gd name="connsiteY168" fmla="*/ 362075 h 419502"/>
                <a:gd name="connsiteX169" fmla="*/ 449211 w 566454"/>
                <a:gd name="connsiteY169" fmla="*/ 359820 h 419502"/>
                <a:gd name="connsiteX170" fmla="*/ 448150 w 566454"/>
                <a:gd name="connsiteY170" fmla="*/ 356371 h 419502"/>
                <a:gd name="connsiteX171" fmla="*/ 450405 w 566454"/>
                <a:gd name="connsiteY171" fmla="*/ 356371 h 419502"/>
                <a:gd name="connsiteX172" fmla="*/ 451466 w 566454"/>
                <a:gd name="connsiteY172" fmla="*/ 351862 h 419502"/>
                <a:gd name="connsiteX173" fmla="*/ 445895 w 566454"/>
                <a:gd name="connsiteY173" fmla="*/ 348414 h 419502"/>
                <a:gd name="connsiteX174" fmla="*/ 444701 w 566454"/>
                <a:gd name="connsiteY174" fmla="*/ 345098 h 419502"/>
                <a:gd name="connsiteX175" fmla="*/ 443641 w 566454"/>
                <a:gd name="connsiteY175" fmla="*/ 347353 h 419502"/>
                <a:gd name="connsiteX176" fmla="*/ 439131 w 566454"/>
                <a:gd name="connsiteY176" fmla="*/ 342844 h 419502"/>
                <a:gd name="connsiteX177" fmla="*/ 441386 w 566454"/>
                <a:gd name="connsiteY177" fmla="*/ 342844 h 419502"/>
                <a:gd name="connsiteX178" fmla="*/ 441386 w 566454"/>
                <a:gd name="connsiteY178" fmla="*/ 339528 h 419502"/>
                <a:gd name="connsiteX179" fmla="*/ 443641 w 566454"/>
                <a:gd name="connsiteY179" fmla="*/ 337273 h 419502"/>
                <a:gd name="connsiteX180" fmla="*/ 441386 w 566454"/>
                <a:gd name="connsiteY180" fmla="*/ 335018 h 419502"/>
                <a:gd name="connsiteX181" fmla="*/ 439131 w 566454"/>
                <a:gd name="connsiteY181" fmla="*/ 337273 h 419502"/>
                <a:gd name="connsiteX182" fmla="*/ 439131 w 566454"/>
                <a:gd name="connsiteY182" fmla="*/ 332764 h 419502"/>
                <a:gd name="connsiteX183" fmla="*/ 435816 w 566454"/>
                <a:gd name="connsiteY183" fmla="*/ 333957 h 419502"/>
                <a:gd name="connsiteX184" fmla="*/ 433561 w 566454"/>
                <a:gd name="connsiteY184" fmla="*/ 331703 h 419502"/>
                <a:gd name="connsiteX185" fmla="*/ 433561 w 566454"/>
                <a:gd name="connsiteY185" fmla="*/ 329448 h 419502"/>
                <a:gd name="connsiteX186" fmla="*/ 431306 w 566454"/>
                <a:gd name="connsiteY186" fmla="*/ 327194 h 419502"/>
                <a:gd name="connsiteX187" fmla="*/ 430245 w 566454"/>
                <a:gd name="connsiteY187" fmla="*/ 321623 h 419502"/>
                <a:gd name="connsiteX188" fmla="*/ 426929 w 566454"/>
                <a:gd name="connsiteY188" fmla="*/ 319368 h 419502"/>
                <a:gd name="connsiteX189" fmla="*/ 426929 w 566454"/>
                <a:gd name="connsiteY189" fmla="*/ 317114 h 419502"/>
                <a:gd name="connsiteX190" fmla="*/ 425868 w 566454"/>
                <a:gd name="connsiteY190" fmla="*/ 314859 h 419502"/>
                <a:gd name="connsiteX191" fmla="*/ 415789 w 566454"/>
                <a:gd name="connsiteY191" fmla="*/ 317114 h 419502"/>
                <a:gd name="connsiteX192" fmla="*/ 413534 w 566454"/>
                <a:gd name="connsiteY192" fmla="*/ 310350 h 419502"/>
                <a:gd name="connsiteX193" fmla="*/ 411279 w 566454"/>
                <a:gd name="connsiteY193" fmla="*/ 311544 h 419502"/>
                <a:gd name="connsiteX194" fmla="*/ 407964 w 566454"/>
                <a:gd name="connsiteY194" fmla="*/ 319368 h 419502"/>
                <a:gd name="connsiteX195" fmla="*/ 405709 w 566454"/>
                <a:gd name="connsiteY195" fmla="*/ 317114 h 419502"/>
                <a:gd name="connsiteX196" fmla="*/ 400139 w 566454"/>
                <a:gd name="connsiteY196" fmla="*/ 317114 h 419502"/>
                <a:gd name="connsiteX197" fmla="*/ 393374 w 566454"/>
                <a:gd name="connsiteY197" fmla="*/ 313798 h 419502"/>
                <a:gd name="connsiteX198" fmla="*/ 394568 w 566454"/>
                <a:gd name="connsiteY198" fmla="*/ 308095 h 419502"/>
                <a:gd name="connsiteX199" fmla="*/ 390059 w 566454"/>
                <a:gd name="connsiteY199" fmla="*/ 305840 h 419502"/>
                <a:gd name="connsiteX200" fmla="*/ 385549 w 566454"/>
                <a:gd name="connsiteY200" fmla="*/ 311411 h 419502"/>
                <a:gd name="connsiteX201" fmla="*/ 379979 w 566454"/>
                <a:gd name="connsiteY201" fmla="*/ 309156 h 419502"/>
                <a:gd name="connsiteX202" fmla="*/ 382234 w 566454"/>
                <a:gd name="connsiteY202" fmla="*/ 303586 h 419502"/>
                <a:gd name="connsiteX203" fmla="*/ 381040 w 566454"/>
                <a:gd name="connsiteY203" fmla="*/ 302392 h 419502"/>
                <a:gd name="connsiteX204" fmla="*/ 383295 w 566454"/>
                <a:gd name="connsiteY204" fmla="*/ 297883 h 419502"/>
                <a:gd name="connsiteX205" fmla="*/ 382101 w 566454"/>
                <a:gd name="connsiteY205" fmla="*/ 294434 h 419502"/>
                <a:gd name="connsiteX206" fmla="*/ 382101 w 566454"/>
                <a:gd name="connsiteY206" fmla="*/ 292180 h 419502"/>
                <a:gd name="connsiteX207" fmla="*/ 385417 w 566454"/>
                <a:gd name="connsiteY207" fmla="*/ 280906 h 419502"/>
                <a:gd name="connsiteX208" fmla="*/ 388732 w 566454"/>
                <a:gd name="connsiteY208" fmla="*/ 275336 h 419502"/>
                <a:gd name="connsiteX209" fmla="*/ 388732 w 566454"/>
                <a:gd name="connsiteY209" fmla="*/ 271887 h 419502"/>
                <a:gd name="connsiteX210" fmla="*/ 386478 w 566454"/>
                <a:gd name="connsiteY210" fmla="*/ 269633 h 419502"/>
                <a:gd name="connsiteX211" fmla="*/ 384223 w 566454"/>
                <a:gd name="connsiteY211" fmla="*/ 270694 h 419502"/>
                <a:gd name="connsiteX212" fmla="*/ 383162 w 566454"/>
                <a:gd name="connsiteY212" fmla="*/ 268440 h 419502"/>
                <a:gd name="connsiteX213" fmla="*/ 385417 w 566454"/>
                <a:gd name="connsiteY213" fmla="*/ 265124 h 419502"/>
                <a:gd name="connsiteX214" fmla="*/ 384356 w 566454"/>
                <a:gd name="connsiteY214" fmla="*/ 260614 h 419502"/>
                <a:gd name="connsiteX215" fmla="*/ 382101 w 566454"/>
                <a:gd name="connsiteY215" fmla="*/ 260614 h 419502"/>
                <a:gd name="connsiteX216" fmla="*/ 379847 w 566454"/>
                <a:gd name="connsiteY216" fmla="*/ 255044 h 419502"/>
                <a:gd name="connsiteX217" fmla="*/ 375337 w 566454"/>
                <a:gd name="connsiteY217" fmla="*/ 250534 h 419502"/>
                <a:gd name="connsiteX218" fmla="*/ 377592 w 566454"/>
                <a:gd name="connsiteY218" fmla="*/ 248280 h 419502"/>
                <a:gd name="connsiteX219" fmla="*/ 375337 w 566454"/>
                <a:gd name="connsiteY219" fmla="*/ 246025 h 419502"/>
                <a:gd name="connsiteX220" fmla="*/ 375337 w 566454"/>
                <a:gd name="connsiteY220" fmla="*/ 244964 h 419502"/>
                <a:gd name="connsiteX221" fmla="*/ 378653 w 566454"/>
                <a:gd name="connsiteY221" fmla="*/ 243770 h 419502"/>
                <a:gd name="connsiteX222" fmla="*/ 376398 w 566454"/>
                <a:gd name="connsiteY222" fmla="*/ 237006 h 419502"/>
                <a:gd name="connsiteX223" fmla="*/ 374144 w 566454"/>
                <a:gd name="connsiteY223" fmla="*/ 237006 h 419502"/>
                <a:gd name="connsiteX224" fmla="*/ 370828 w 566454"/>
                <a:gd name="connsiteY224" fmla="*/ 216714 h 419502"/>
                <a:gd name="connsiteX225" fmla="*/ 393374 w 566454"/>
                <a:gd name="connsiteY225" fmla="*/ 212205 h 419502"/>
                <a:gd name="connsiteX226" fmla="*/ 401199 w 566454"/>
                <a:gd name="connsiteY226" fmla="*/ 195362 h 419502"/>
                <a:gd name="connsiteX227" fmla="*/ 398945 w 566454"/>
                <a:gd name="connsiteY227" fmla="*/ 190852 h 419502"/>
                <a:gd name="connsiteX228" fmla="*/ 396690 w 566454"/>
                <a:gd name="connsiteY228" fmla="*/ 188597 h 419502"/>
                <a:gd name="connsiteX229" fmla="*/ 396690 w 566454"/>
                <a:gd name="connsiteY229" fmla="*/ 185282 h 419502"/>
                <a:gd name="connsiteX230" fmla="*/ 409024 w 566454"/>
                <a:gd name="connsiteY230" fmla="*/ 178517 h 419502"/>
                <a:gd name="connsiteX231" fmla="*/ 411279 w 566454"/>
                <a:gd name="connsiteY231" fmla="*/ 172947 h 419502"/>
                <a:gd name="connsiteX232" fmla="*/ 407964 w 566454"/>
                <a:gd name="connsiteY232" fmla="*/ 172947 h 419502"/>
                <a:gd name="connsiteX233" fmla="*/ 406903 w 566454"/>
                <a:gd name="connsiteY233" fmla="*/ 170692 h 419502"/>
                <a:gd name="connsiteX234" fmla="*/ 403587 w 566454"/>
                <a:gd name="connsiteY234" fmla="*/ 170692 h 419502"/>
                <a:gd name="connsiteX235" fmla="*/ 403587 w 566454"/>
                <a:gd name="connsiteY235" fmla="*/ 168438 h 419502"/>
                <a:gd name="connsiteX236" fmla="*/ 404648 w 566454"/>
                <a:gd name="connsiteY236" fmla="*/ 168438 h 419502"/>
                <a:gd name="connsiteX237" fmla="*/ 406903 w 566454"/>
                <a:gd name="connsiteY237" fmla="*/ 166183 h 419502"/>
                <a:gd name="connsiteX238" fmla="*/ 402393 w 566454"/>
                <a:gd name="connsiteY238" fmla="*/ 159419 h 419502"/>
                <a:gd name="connsiteX239" fmla="*/ 410218 w 566454"/>
                <a:gd name="connsiteY239" fmla="*/ 158358 h 419502"/>
                <a:gd name="connsiteX240" fmla="*/ 412473 w 566454"/>
                <a:gd name="connsiteY240" fmla="*/ 166183 h 419502"/>
                <a:gd name="connsiteX241" fmla="*/ 424807 w 566454"/>
                <a:gd name="connsiteY241" fmla="*/ 162867 h 419502"/>
                <a:gd name="connsiteX242" fmla="*/ 426001 w 566454"/>
                <a:gd name="connsiteY242" fmla="*/ 166183 h 419502"/>
                <a:gd name="connsiteX243" fmla="*/ 428256 w 566454"/>
                <a:gd name="connsiteY243" fmla="*/ 167244 h 419502"/>
                <a:gd name="connsiteX244" fmla="*/ 428256 w 566454"/>
                <a:gd name="connsiteY244" fmla="*/ 168438 h 419502"/>
                <a:gd name="connsiteX245" fmla="*/ 433826 w 566454"/>
                <a:gd name="connsiteY245" fmla="*/ 170692 h 419502"/>
                <a:gd name="connsiteX246" fmla="*/ 437142 w 566454"/>
                <a:gd name="connsiteY246" fmla="*/ 169499 h 419502"/>
                <a:gd name="connsiteX247" fmla="*/ 437142 w 566454"/>
                <a:gd name="connsiteY247" fmla="*/ 167244 h 419502"/>
                <a:gd name="connsiteX248" fmla="*/ 439396 w 566454"/>
                <a:gd name="connsiteY248" fmla="*/ 166183 h 419502"/>
                <a:gd name="connsiteX249" fmla="*/ 440590 w 566454"/>
                <a:gd name="connsiteY249" fmla="*/ 169499 h 419502"/>
                <a:gd name="connsiteX250" fmla="*/ 439396 w 566454"/>
                <a:gd name="connsiteY250" fmla="*/ 175202 h 419502"/>
                <a:gd name="connsiteX251" fmla="*/ 440590 w 566454"/>
                <a:gd name="connsiteY251" fmla="*/ 177456 h 419502"/>
                <a:gd name="connsiteX252" fmla="*/ 449609 w 566454"/>
                <a:gd name="connsiteY252" fmla="*/ 172947 h 419502"/>
                <a:gd name="connsiteX253" fmla="*/ 454118 w 566454"/>
                <a:gd name="connsiteY253" fmla="*/ 176263 h 419502"/>
                <a:gd name="connsiteX254" fmla="*/ 457434 w 566454"/>
                <a:gd name="connsiteY254" fmla="*/ 178517 h 419502"/>
                <a:gd name="connsiteX255" fmla="*/ 461943 w 566454"/>
                <a:gd name="connsiteY255" fmla="*/ 174008 h 419502"/>
                <a:gd name="connsiteX256" fmla="*/ 466453 w 566454"/>
                <a:gd name="connsiteY256" fmla="*/ 172947 h 419502"/>
                <a:gd name="connsiteX257" fmla="*/ 470962 w 566454"/>
                <a:gd name="connsiteY257" fmla="*/ 178517 h 419502"/>
                <a:gd name="connsiteX258" fmla="*/ 474278 w 566454"/>
                <a:gd name="connsiteY258" fmla="*/ 172947 h 419502"/>
                <a:gd name="connsiteX259" fmla="*/ 479848 w 566454"/>
                <a:gd name="connsiteY259" fmla="*/ 165122 h 419502"/>
                <a:gd name="connsiteX260" fmla="*/ 491121 w 566454"/>
                <a:gd name="connsiteY260" fmla="*/ 174141 h 419502"/>
                <a:gd name="connsiteX261" fmla="*/ 516984 w 566454"/>
                <a:gd name="connsiteY261" fmla="*/ 173080 h 419502"/>
                <a:gd name="connsiteX262" fmla="*/ 527064 w 566454"/>
                <a:gd name="connsiteY262" fmla="*/ 171886 h 419502"/>
                <a:gd name="connsiteX263" fmla="*/ 556374 w 566454"/>
                <a:gd name="connsiteY263" fmla="*/ 158358 h 419502"/>
                <a:gd name="connsiteX264" fmla="*/ 566454 w 566454"/>
                <a:gd name="connsiteY264" fmla="*/ 144830 h 419502"/>
                <a:gd name="connsiteX265" fmla="*/ 503456 w 566454"/>
                <a:gd name="connsiteY265" fmla="*/ 123477 h 41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566454" h="419502">
                  <a:moveTo>
                    <a:pt x="503456" y="123742"/>
                  </a:moveTo>
                  <a:lnTo>
                    <a:pt x="493376" y="129445"/>
                  </a:lnTo>
                  <a:lnTo>
                    <a:pt x="492315" y="127191"/>
                  </a:lnTo>
                  <a:lnTo>
                    <a:pt x="497885" y="122681"/>
                  </a:lnTo>
                  <a:lnTo>
                    <a:pt x="514729" y="95625"/>
                  </a:lnTo>
                  <a:lnTo>
                    <a:pt x="519239" y="92177"/>
                  </a:lnTo>
                  <a:lnTo>
                    <a:pt x="540592" y="80904"/>
                  </a:lnTo>
                  <a:lnTo>
                    <a:pt x="538337" y="80904"/>
                  </a:lnTo>
                  <a:lnTo>
                    <a:pt x="535021" y="65121"/>
                  </a:lnTo>
                  <a:lnTo>
                    <a:pt x="527196" y="67375"/>
                  </a:lnTo>
                  <a:lnTo>
                    <a:pt x="527196" y="71885"/>
                  </a:lnTo>
                  <a:lnTo>
                    <a:pt x="524942" y="76394"/>
                  </a:lnTo>
                  <a:lnTo>
                    <a:pt x="521626" y="75333"/>
                  </a:lnTo>
                  <a:lnTo>
                    <a:pt x="517117" y="69762"/>
                  </a:lnTo>
                  <a:lnTo>
                    <a:pt x="503588" y="73078"/>
                  </a:lnTo>
                  <a:lnTo>
                    <a:pt x="468707" y="70824"/>
                  </a:lnTo>
                  <a:lnTo>
                    <a:pt x="449609" y="59551"/>
                  </a:lnTo>
                  <a:lnTo>
                    <a:pt x="447354" y="59551"/>
                  </a:lnTo>
                  <a:lnTo>
                    <a:pt x="444038" y="58489"/>
                  </a:lnTo>
                  <a:lnTo>
                    <a:pt x="441784" y="55041"/>
                  </a:lnTo>
                  <a:lnTo>
                    <a:pt x="439529" y="53980"/>
                  </a:lnTo>
                  <a:lnTo>
                    <a:pt x="439529" y="55041"/>
                  </a:lnTo>
                  <a:lnTo>
                    <a:pt x="420431" y="51725"/>
                  </a:lnTo>
                  <a:lnTo>
                    <a:pt x="395629" y="52786"/>
                  </a:lnTo>
                  <a:lnTo>
                    <a:pt x="394568" y="51725"/>
                  </a:lnTo>
                  <a:lnTo>
                    <a:pt x="390059" y="51725"/>
                  </a:lnTo>
                  <a:lnTo>
                    <a:pt x="384489" y="33688"/>
                  </a:lnTo>
                  <a:lnTo>
                    <a:pt x="385549" y="33688"/>
                  </a:lnTo>
                  <a:lnTo>
                    <a:pt x="386743" y="30372"/>
                  </a:lnTo>
                  <a:lnTo>
                    <a:pt x="385549" y="30372"/>
                  </a:lnTo>
                  <a:lnTo>
                    <a:pt x="384489" y="31433"/>
                  </a:lnTo>
                  <a:lnTo>
                    <a:pt x="383427" y="30372"/>
                  </a:lnTo>
                  <a:lnTo>
                    <a:pt x="374409" y="0"/>
                  </a:lnTo>
                  <a:lnTo>
                    <a:pt x="345098" y="27057"/>
                  </a:lnTo>
                  <a:lnTo>
                    <a:pt x="330509" y="38330"/>
                  </a:lnTo>
                  <a:lnTo>
                    <a:pt x="324938" y="35014"/>
                  </a:lnTo>
                  <a:lnTo>
                    <a:pt x="283293" y="60877"/>
                  </a:lnTo>
                  <a:lnTo>
                    <a:pt x="273214" y="55306"/>
                  </a:lnTo>
                  <a:lnTo>
                    <a:pt x="246157" y="48542"/>
                  </a:lnTo>
                  <a:lnTo>
                    <a:pt x="232629" y="54112"/>
                  </a:lnTo>
                  <a:lnTo>
                    <a:pt x="228120" y="50797"/>
                  </a:lnTo>
                  <a:lnTo>
                    <a:pt x="210083" y="64325"/>
                  </a:lnTo>
                  <a:lnTo>
                    <a:pt x="205573" y="66579"/>
                  </a:lnTo>
                  <a:lnTo>
                    <a:pt x="194300" y="71089"/>
                  </a:lnTo>
                  <a:lnTo>
                    <a:pt x="194300" y="70028"/>
                  </a:lnTo>
                  <a:lnTo>
                    <a:pt x="189791" y="66712"/>
                  </a:lnTo>
                  <a:lnTo>
                    <a:pt x="186475" y="58887"/>
                  </a:lnTo>
                  <a:lnTo>
                    <a:pt x="184220" y="58887"/>
                  </a:lnTo>
                  <a:lnTo>
                    <a:pt x="177456" y="44298"/>
                  </a:lnTo>
                  <a:lnTo>
                    <a:pt x="178650" y="42044"/>
                  </a:lnTo>
                  <a:lnTo>
                    <a:pt x="168438" y="46553"/>
                  </a:lnTo>
                  <a:lnTo>
                    <a:pt x="157164" y="52123"/>
                  </a:lnTo>
                  <a:lnTo>
                    <a:pt x="148146" y="62203"/>
                  </a:lnTo>
                  <a:lnTo>
                    <a:pt x="136872" y="100399"/>
                  </a:lnTo>
                  <a:lnTo>
                    <a:pt x="117774" y="103848"/>
                  </a:lnTo>
                  <a:lnTo>
                    <a:pt x="105439" y="118437"/>
                  </a:lnTo>
                  <a:lnTo>
                    <a:pt x="38993" y="135281"/>
                  </a:lnTo>
                  <a:lnTo>
                    <a:pt x="36738" y="137535"/>
                  </a:lnTo>
                  <a:lnTo>
                    <a:pt x="36738" y="139790"/>
                  </a:lnTo>
                  <a:lnTo>
                    <a:pt x="27719" y="155573"/>
                  </a:lnTo>
                  <a:lnTo>
                    <a:pt x="26658" y="156634"/>
                  </a:lnTo>
                  <a:lnTo>
                    <a:pt x="18833" y="162205"/>
                  </a:lnTo>
                  <a:lnTo>
                    <a:pt x="26658" y="179048"/>
                  </a:lnTo>
                  <a:lnTo>
                    <a:pt x="31168" y="177855"/>
                  </a:lnTo>
                  <a:lnTo>
                    <a:pt x="28913" y="190189"/>
                  </a:lnTo>
                  <a:lnTo>
                    <a:pt x="21088" y="191382"/>
                  </a:lnTo>
                  <a:lnTo>
                    <a:pt x="15385" y="198146"/>
                  </a:lnTo>
                  <a:lnTo>
                    <a:pt x="16578" y="213929"/>
                  </a:lnTo>
                  <a:lnTo>
                    <a:pt x="34616" y="205972"/>
                  </a:lnTo>
                  <a:lnTo>
                    <a:pt x="38065" y="207165"/>
                  </a:lnTo>
                  <a:lnTo>
                    <a:pt x="38065" y="209420"/>
                  </a:lnTo>
                  <a:lnTo>
                    <a:pt x="33555" y="211674"/>
                  </a:lnTo>
                  <a:lnTo>
                    <a:pt x="31300" y="216184"/>
                  </a:lnTo>
                  <a:lnTo>
                    <a:pt x="32494" y="220693"/>
                  </a:lnTo>
                  <a:lnTo>
                    <a:pt x="34749" y="222948"/>
                  </a:lnTo>
                  <a:lnTo>
                    <a:pt x="37003" y="222948"/>
                  </a:lnTo>
                  <a:lnTo>
                    <a:pt x="38197" y="226263"/>
                  </a:lnTo>
                  <a:lnTo>
                    <a:pt x="24669" y="251065"/>
                  </a:lnTo>
                  <a:lnTo>
                    <a:pt x="15650" y="258890"/>
                  </a:lnTo>
                  <a:lnTo>
                    <a:pt x="14589" y="260084"/>
                  </a:lnTo>
                  <a:lnTo>
                    <a:pt x="9019" y="283691"/>
                  </a:lnTo>
                  <a:lnTo>
                    <a:pt x="0" y="307300"/>
                  </a:lnTo>
                  <a:lnTo>
                    <a:pt x="27056" y="308360"/>
                  </a:lnTo>
                  <a:lnTo>
                    <a:pt x="59683" y="321888"/>
                  </a:lnTo>
                  <a:lnTo>
                    <a:pt x="67508" y="398415"/>
                  </a:lnTo>
                  <a:lnTo>
                    <a:pt x="69762" y="400669"/>
                  </a:lnTo>
                  <a:lnTo>
                    <a:pt x="74272" y="400669"/>
                  </a:lnTo>
                  <a:lnTo>
                    <a:pt x="75333" y="392844"/>
                  </a:lnTo>
                  <a:lnTo>
                    <a:pt x="78649" y="389528"/>
                  </a:lnTo>
                  <a:lnTo>
                    <a:pt x="78649" y="369237"/>
                  </a:lnTo>
                  <a:lnTo>
                    <a:pt x="86474" y="342181"/>
                  </a:lnTo>
                  <a:lnTo>
                    <a:pt x="111275" y="312870"/>
                  </a:lnTo>
                  <a:lnTo>
                    <a:pt x="124803" y="279182"/>
                  </a:lnTo>
                  <a:lnTo>
                    <a:pt x="142841" y="258890"/>
                  </a:lnTo>
                  <a:lnTo>
                    <a:pt x="145095" y="260084"/>
                  </a:lnTo>
                  <a:lnTo>
                    <a:pt x="146289" y="255574"/>
                  </a:lnTo>
                  <a:lnTo>
                    <a:pt x="155308" y="251065"/>
                  </a:lnTo>
                  <a:lnTo>
                    <a:pt x="166581" y="251065"/>
                  </a:lnTo>
                  <a:lnTo>
                    <a:pt x="177854" y="236476"/>
                  </a:lnTo>
                  <a:lnTo>
                    <a:pt x="195892" y="248810"/>
                  </a:lnTo>
                  <a:lnTo>
                    <a:pt x="207165" y="280243"/>
                  </a:lnTo>
                  <a:lnTo>
                    <a:pt x="207165" y="283691"/>
                  </a:lnTo>
                  <a:lnTo>
                    <a:pt x="209420" y="285946"/>
                  </a:lnTo>
                  <a:lnTo>
                    <a:pt x="211674" y="289262"/>
                  </a:lnTo>
                  <a:lnTo>
                    <a:pt x="210613" y="293771"/>
                  </a:lnTo>
                  <a:lnTo>
                    <a:pt x="215123" y="306106"/>
                  </a:lnTo>
                  <a:lnTo>
                    <a:pt x="213929" y="310615"/>
                  </a:lnTo>
                  <a:lnTo>
                    <a:pt x="209420" y="319634"/>
                  </a:lnTo>
                  <a:lnTo>
                    <a:pt x="209420" y="321888"/>
                  </a:lnTo>
                  <a:lnTo>
                    <a:pt x="211674" y="322950"/>
                  </a:lnTo>
                  <a:lnTo>
                    <a:pt x="212735" y="329714"/>
                  </a:lnTo>
                  <a:lnTo>
                    <a:pt x="216184" y="330774"/>
                  </a:lnTo>
                  <a:lnTo>
                    <a:pt x="218438" y="336345"/>
                  </a:lnTo>
                  <a:lnTo>
                    <a:pt x="221754" y="337538"/>
                  </a:lnTo>
                  <a:lnTo>
                    <a:pt x="220560" y="342048"/>
                  </a:lnTo>
                  <a:lnTo>
                    <a:pt x="218306" y="343108"/>
                  </a:lnTo>
                  <a:lnTo>
                    <a:pt x="213797" y="350934"/>
                  </a:lnTo>
                  <a:lnTo>
                    <a:pt x="216051" y="358759"/>
                  </a:lnTo>
                  <a:lnTo>
                    <a:pt x="219367" y="367778"/>
                  </a:lnTo>
                  <a:lnTo>
                    <a:pt x="221622" y="366584"/>
                  </a:lnTo>
                  <a:lnTo>
                    <a:pt x="222815" y="368838"/>
                  </a:lnTo>
                  <a:lnTo>
                    <a:pt x="222815" y="371094"/>
                  </a:lnTo>
                  <a:lnTo>
                    <a:pt x="248677" y="382367"/>
                  </a:lnTo>
                  <a:lnTo>
                    <a:pt x="259951" y="405975"/>
                  </a:lnTo>
                  <a:lnTo>
                    <a:pt x="270031" y="419502"/>
                  </a:lnTo>
                  <a:lnTo>
                    <a:pt x="273346" y="417248"/>
                  </a:lnTo>
                  <a:lnTo>
                    <a:pt x="275601" y="411678"/>
                  </a:lnTo>
                  <a:lnTo>
                    <a:pt x="277856" y="407168"/>
                  </a:lnTo>
                  <a:lnTo>
                    <a:pt x="283426" y="402659"/>
                  </a:lnTo>
                  <a:lnTo>
                    <a:pt x="286742" y="403852"/>
                  </a:lnTo>
                  <a:lnTo>
                    <a:pt x="301331" y="408362"/>
                  </a:lnTo>
                  <a:lnTo>
                    <a:pt x="311411" y="394834"/>
                  </a:lnTo>
                  <a:lnTo>
                    <a:pt x="315920" y="393772"/>
                  </a:lnTo>
                  <a:lnTo>
                    <a:pt x="320429" y="394834"/>
                  </a:lnTo>
                  <a:lnTo>
                    <a:pt x="319368" y="400404"/>
                  </a:lnTo>
                  <a:lnTo>
                    <a:pt x="321623" y="399343"/>
                  </a:lnTo>
                  <a:lnTo>
                    <a:pt x="322684" y="392579"/>
                  </a:lnTo>
                  <a:lnTo>
                    <a:pt x="323745" y="390324"/>
                  </a:lnTo>
                  <a:lnTo>
                    <a:pt x="324806" y="391385"/>
                  </a:lnTo>
                  <a:lnTo>
                    <a:pt x="328122" y="390324"/>
                  </a:lnTo>
                  <a:lnTo>
                    <a:pt x="329183" y="389131"/>
                  </a:lnTo>
                  <a:lnTo>
                    <a:pt x="331437" y="389131"/>
                  </a:lnTo>
                  <a:lnTo>
                    <a:pt x="334886" y="386876"/>
                  </a:lnTo>
                  <a:lnTo>
                    <a:pt x="333692" y="384621"/>
                  </a:lnTo>
                  <a:lnTo>
                    <a:pt x="335947" y="384621"/>
                  </a:lnTo>
                  <a:lnTo>
                    <a:pt x="338201" y="382367"/>
                  </a:lnTo>
                  <a:lnTo>
                    <a:pt x="339262" y="381173"/>
                  </a:lnTo>
                  <a:lnTo>
                    <a:pt x="341517" y="378918"/>
                  </a:lnTo>
                  <a:lnTo>
                    <a:pt x="343772" y="378918"/>
                  </a:lnTo>
                  <a:lnTo>
                    <a:pt x="343772" y="375602"/>
                  </a:lnTo>
                  <a:lnTo>
                    <a:pt x="348281" y="370032"/>
                  </a:lnTo>
                  <a:lnTo>
                    <a:pt x="348281" y="367778"/>
                  </a:lnTo>
                  <a:lnTo>
                    <a:pt x="349342" y="365523"/>
                  </a:lnTo>
                  <a:lnTo>
                    <a:pt x="351597" y="363268"/>
                  </a:lnTo>
                  <a:lnTo>
                    <a:pt x="366186" y="401465"/>
                  </a:lnTo>
                  <a:lnTo>
                    <a:pt x="387539" y="378918"/>
                  </a:lnTo>
                  <a:lnTo>
                    <a:pt x="411147" y="399211"/>
                  </a:lnTo>
                  <a:lnTo>
                    <a:pt x="418972" y="395895"/>
                  </a:lnTo>
                  <a:lnTo>
                    <a:pt x="420033" y="391385"/>
                  </a:lnTo>
                  <a:lnTo>
                    <a:pt x="422287" y="389131"/>
                  </a:lnTo>
                  <a:lnTo>
                    <a:pt x="426797" y="389131"/>
                  </a:lnTo>
                  <a:lnTo>
                    <a:pt x="431306" y="391385"/>
                  </a:lnTo>
                  <a:lnTo>
                    <a:pt x="434622" y="393640"/>
                  </a:lnTo>
                  <a:cubicBezTo>
                    <a:pt x="437274" y="387008"/>
                    <a:pt x="439662" y="378653"/>
                    <a:pt x="434622" y="372287"/>
                  </a:cubicBezTo>
                  <a:lnTo>
                    <a:pt x="436876" y="367778"/>
                  </a:lnTo>
                  <a:lnTo>
                    <a:pt x="441386" y="364329"/>
                  </a:lnTo>
                  <a:lnTo>
                    <a:pt x="443641" y="366584"/>
                  </a:lnTo>
                  <a:lnTo>
                    <a:pt x="445895" y="364329"/>
                  </a:lnTo>
                  <a:lnTo>
                    <a:pt x="445895" y="362075"/>
                  </a:lnTo>
                  <a:lnTo>
                    <a:pt x="449211" y="359820"/>
                  </a:lnTo>
                  <a:lnTo>
                    <a:pt x="448150" y="356371"/>
                  </a:lnTo>
                  <a:lnTo>
                    <a:pt x="450405" y="356371"/>
                  </a:lnTo>
                  <a:lnTo>
                    <a:pt x="451466" y="351862"/>
                  </a:lnTo>
                  <a:lnTo>
                    <a:pt x="445895" y="348414"/>
                  </a:lnTo>
                  <a:lnTo>
                    <a:pt x="444701" y="345098"/>
                  </a:lnTo>
                  <a:lnTo>
                    <a:pt x="443641" y="347353"/>
                  </a:lnTo>
                  <a:lnTo>
                    <a:pt x="439131" y="342844"/>
                  </a:lnTo>
                  <a:lnTo>
                    <a:pt x="441386" y="342844"/>
                  </a:lnTo>
                  <a:lnTo>
                    <a:pt x="441386" y="339528"/>
                  </a:lnTo>
                  <a:lnTo>
                    <a:pt x="443641" y="337273"/>
                  </a:lnTo>
                  <a:lnTo>
                    <a:pt x="441386" y="335018"/>
                  </a:lnTo>
                  <a:lnTo>
                    <a:pt x="439131" y="337273"/>
                  </a:lnTo>
                  <a:lnTo>
                    <a:pt x="439131" y="332764"/>
                  </a:lnTo>
                  <a:lnTo>
                    <a:pt x="435816" y="333957"/>
                  </a:lnTo>
                  <a:lnTo>
                    <a:pt x="433561" y="331703"/>
                  </a:lnTo>
                  <a:lnTo>
                    <a:pt x="433561" y="329448"/>
                  </a:lnTo>
                  <a:lnTo>
                    <a:pt x="431306" y="327194"/>
                  </a:lnTo>
                  <a:lnTo>
                    <a:pt x="430245" y="321623"/>
                  </a:lnTo>
                  <a:lnTo>
                    <a:pt x="426929" y="319368"/>
                  </a:lnTo>
                  <a:lnTo>
                    <a:pt x="426929" y="317114"/>
                  </a:lnTo>
                  <a:lnTo>
                    <a:pt x="425868" y="314859"/>
                  </a:lnTo>
                  <a:lnTo>
                    <a:pt x="415789" y="317114"/>
                  </a:lnTo>
                  <a:lnTo>
                    <a:pt x="413534" y="310350"/>
                  </a:lnTo>
                  <a:lnTo>
                    <a:pt x="411279" y="311544"/>
                  </a:lnTo>
                  <a:lnTo>
                    <a:pt x="407964" y="319368"/>
                  </a:lnTo>
                  <a:lnTo>
                    <a:pt x="405709" y="317114"/>
                  </a:lnTo>
                  <a:lnTo>
                    <a:pt x="400139" y="317114"/>
                  </a:lnTo>
                  <a:lnTo>
                    <a:pt x="393374" y="313798"/>
                  </a:lnTo>
                  <a:lnTo>
                    <a:pt x="394568" y="308095"/>
                  </a:lnTo>
                  <a:lnTo>
                    <a:pt x="390059" y="305840"/>
                  </a:lnTo>
                  <a:lnTo>
                    <a:pt x="385549" y="311411"/>
                  </a:lnTo>
                  <a:lnTo>
                    <a:pt x="379979" y="309156"/>
                  </a:lnTo>
                  <a:lnTo>
                    <a:pt x="382234" y="303586"/>
                  </a:lnTo>
                  <a:lnTo>
                    <a:pt x="381040" y="302392"/>
                  </a:lnTo>
                  <a:lnTo>
                    <a:pt x="383295" y="297883"/>
                  </a:lnTo>
                  <a:lnTo>
                    <a:pt x="382101" y="294434"/>
                  </a:lnTo>
                  <a:lnTo>
                    <a:pt x="382101" y="292180"/>
                  </a:lnTo>
                  <a:lnTo>
                    <a:pt x="385417" y="280906"/>
                  </a:lnTo>
                  <a:lnTo>
                    <a:pt x="388732" y="275336"/>
                  </a:lnTo>
                  <a:lnTo>
                    <a:pt x="388732" y="271887"/>
                  </a:lnTo>
                  <a:lnTo>
                    <a:pt x="386478" y="269633"/>
                  </a:lnTo>
                  <a:lnTo>
                    <a:pt x="384223" y="270694"/>
                  </a:lnTo>
                  <a:lnTo>
                    <a:pt x="383162" y="268440"/>
                  </a:lnTo>
                  <a:lnTo>
                    <a:pt x="385417" y="265124"/>
                  </a:lnTo>
                  <a:lnTo>
                    <a:pt x="384356" y="260614"/>
                  </a:lnTo>
                  <a:lnTo>
                    <a:pt x="382101" y="260614"/>
                  </a:lnTo>
                  <a:lnTo>
                    <a:pt x="379847" y="255044"/>
                  </a:lnTo>
                  <a:lnTo>
                    <a:pt x="375337" y="250534"/>
                  </a:lnTo>
                  <a:lnTo>
                    <a:pt x="377592" y="248280"/>
                  </a:lnTo>
                  <a:lnTo>
                    <a:pt x="375337" y="246025"/>
                  </a:lnTo>
                  <a:lnTo>
                    <a:pt x="375337" y="244964"/>
                  </a:lnTo>
                  <a:lnTo>
                    <a:pt x="378653" y="243770"/>
                  </a:lnTo>
                  <a:lnTo>
                    <a:pt x="376398" y="237006"/>
                  </a:lnTo>
                  <a:lnTo>
                    <a:pt x="374144" y="237006"/>
                  </a:lnTo>
                  <a:lnTo>
                    <a:pt x="370828" y="216714"/>
                  </a:lnTo>
                  <a:lnTo>
                    <a:pt x="393374" y="212205"/>
                  </a:lnTo>
                  <a:lnTo>
                    <a:pt x="401199" y="195362"/>
                  </a:lnTo>
                  <a:lnTo>
                    <a:pt x="398945" y="190852"/>
                  </a:lnTo>
                  <a:lnTo>
                    <a:pt x="396690" y="188597"/>
                  </a:lnTo>
                  <a:lnTo>
                    <a:pt x="396690" y="185282"/>
                  </a:lnTo>
                  <a:lnTo>
                    <a:pt x="409024" y="178517"/>
                  </a:lnTo>
                  <a:lnTo>
                    <a:pt x="411279" y="172947"/>
                  </a:lnTo>
                  <a:lnTo>
                    <a:pt x="407964" y="172947"/>
                  </a:lnTo>
                  <a:lnTo>
                    <a:pt x="406903" y="170692"/>
                  </a:lnTo>
                  <a:lnTo>
                    <a:pt x="403587" y="170692"/>
                  </a:lnTo>
                  <a:lnTo>
                    <a:pt x="403587" y="168438"/>
                  </a:lnTo>
                  <a:lnTo>
                    <a:pt x="404648" y="168438"/>
                  </a:lnTo>
                  <a:lnTo>
                    <a:pt x="406903" y="166183"/>
                  </a:lnTo>
                  <a:lnTo>
                    <a:pt x="402393" y="159419"/>
                  </a:lnTo>
                  <a:lnTo>
                    <a:pt x="410218" y="158358"/>
                  </a:lnTo>
                  <a:lnTo>
                    <a:pt x="412473" y="166183"/>
                  </a:lnTo>
                  <a:lnTo>
                    <a:pt x="424807" y="162867"/>
                  </a:lnTo>
                  <a:lnTo>
                    <a:pt x="426001" y="166183"/>
                  </a:lnTo>
                  <a:lnTo>
                    <a:pt x="428256" y="167244"/>
                  </a:lnTo>
                  <a:lnTo>
                    <a:pt x="428256" y="168438"/>
                  </a:lnTo>
                  <a:lnTo>
                    <a:pt x="433826" y="170692"/>
                  </a:lnTo>
                  <a:lnTo>
                    <a:pt x="437142" y="169499"/>
                  </a:lnTo>
                  <a:lnTo>
                    <a:pt x="437142" y="167244"/>
                  </a:lnTo>
                  <a:lnTo>
                    <a:pt x="439396" y="166183"/>
                  </a:lnTo>
                  <a:lnTo>
                    <a:pt x="440590" y="169499"/>
                  </a:lnTo>
                  <a:lnTo>
                    <a:pt x="439396" y="175202"/>
                  </a:lnTo>
                  <a:lnTo>
                    <a:pt x="440590" y="177456"/>
                  </a:lnTo>
                  <a:lnTo>
                    <a:pt x="449609" y="172947"/>
                  </a:lnTo>
                  <a:lnTo>
                    <a:pt x="454118" y="176263"/>
                  </a:lnTo>
                  <a:lnTo>
                    <a:pt x="457434" y="178517"/>
                  </a:lnTo>
                  <a:lnTo>
                    <a:pt x="461943" y="174008"/>
                  </a:lnTo>
                  <a:lnTo>
                    <a:pt x="466453" y="172947"/>
                  </a:lnTo>
                  <a:lnTo>
                    <a:pt x="470962" y="178517"/>
                  </a:lnTo>
                  <a:lnTo>
                    <a:pt x="474278" y="172947"/>
                  </a:lnTo>
                  <a:lnTo>
                    <a:pt x="479848" y="165122"/>
                  </a:lnTo>
                  <a:lnTo>
                    <a:pt x="491121" y="174141"/>
                  </a:lnTo>
                  <a:lnTo>
                    <a:pt x="516984" y="173080"/>
                  </a:lnTo>
                  <a:lnTo>
                    <a:pt x="527064" y="171886"/>
                  </a:lnTo>
                  <a:lnTo>
                    <a:pt x="556374" y="158358"/>
                  </a:lnTo>
                  <a:lnTo>
                    <a:pt x="566454" y="144830"/>
                  </a:lnTo>
                  <a:lnTo>
                    <a:pt x="503456" y="12347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005" name="Freeform: Shape 1004">
              <a:extLst>
                <a:ext uri="{FF2B5EF4-FFF2-40B4-BE49-F238E27FC236}">
                  <a16:creationId xmlns:a16="http://schemas.microsoft.com/office/drawing/2014/main" id="{06DA4042-FFE2-27A2-BDBD-BDC0D58DC7B0}"/>
                </a:ext>
              </a:extLst>
            </p:cNvPr>
            <p:cNvSpPr/>
            <p:nvPr/>
          </p:nvSpPr>
          <p:spPr>
            <a:xfrm>
              <a:off x="5630846" y="13599060"/>
              <a:ext cx="248677" cy="265521"/>
            </a:xfrm>
            <a:custGeom>
              <a:avLst/>
              <a:gdLst>
                <a:gd name="connsiteX0" fmla="*/ 181170 w 248677"/>
                <a:gd name="connsiteY0" fmla="*/ 0 h 265521"/>
                <a:gd name="connsiteX1" fmla="*/ 193504 w 248677"/>
                <a:gd name="connsiteY1" fmla="*/ 42707 h 265521"/>
                <a:gd name="connsiteX2" fmla="*/ 198013 w 248677"/>
                <a:gd name="connsiteY2" fmla="*/ 77588 h 265521"/>
                <a:gd name="connsiteX3" fmla="*/ 172151 w 248677"/>
                <a:gd name="connsiteY3" fmla="*/ 139525 h 265521"/>
                <a:gd name="connsiteX4" fmla="*/ 208093 w 248677"/>
                <a:gd name="connsiteY4" fmla="*/ 125997 h 265521"/>
                <a:gd name="connsiteX5" fmla="*/ 235149 w 248677"/>
                <a:gd name="connsiteY5" fmla="*/ 125997 h 265521"/>
                <a:gd name="connsiteX6" fmla="*/ 238598 w 248677"/>
                <a:gd name="connsiteY6" fmla="*/ 131567 h 265521"/>
                <a:gd name="connsiteX7" fmla="*/ 241913 w 248677"/>
                <a:gd name="connsiteY7" fmla="*/ 140586 h 265521"/>
                <a:gd name="connsiteX8" fmla="*/ 243107 w 248677"/>
                <a:gd name="connsiteY8" fmla="*/ 146289 h 265521"/>
                <a:gd name="connsiteX9" fmla="*/ 245229 w 248677"/>
                <a:gd name="connsiteY9" fmla="*/ 148543 h 265521"/>
                <a:gd name="connsiteX10" fmla="*/ 246423 w 248677"/>
                <a:gd name="connsiteY10" fmla="*/ 155175 h 265521"/>
                <a:gd name="connsiteX11" fmla="*/ 248677 w 248677"/>
                <a:gd name="connsiteY11" fmla="*/ 159685 h 265521"/>
                <a:gd name="connsiteX12" fmla="*/ 246423 w 248677"/>
                <a:gd name="connsiteY12" fmla="*/ 165387 h 265521"/>
                <a:gd name="connsiteX13" fmla="*/ 240852 w 248677"/>
                <a:gd name="connsiteY13" fmla="*/ 169896 h 265521"/>
                <a:gd name="connsiteX14" fmla="*/ 236343 w 248677"/>
                <a:gd name="connsiteY14" fmla="*/ 167642 h 265521"/>
                <a:gd name="connsiteX15" fmla="*/ 228385 w 248677"/>
                <a:gd name="connsiteY15" fmla="*/ 165387 h 265521"/>
                <a:gd name="connsiteX16" fmla="*/ 221621 w 248677"/>
                <a:gd name="connsiteY16" fmla="*/ 166448 h 265521"/>
                <a:gd name="connsiteX17" fmla="*/ 216051 w 248677"/>
                <a:gd name="connsiteY17" fmla="*/ 167642 h 265521"/>
                <a:gd name="connsiteX18" fmla="*/ 211542 w 248677"/>
                <a:gd name="connsiteY18" fmla="*/ 172152 h 265521"/>
                <a:gd name="connsiteX19" fmla="*/ 208093 w 248677"/>
                <a:gd name="connsiteY19" fmla="*/ 173212 h 265521"/>
                <a:gd name="connsiteX20" fmla="*/ 205971 w 248677"/>
                <a:gd name="connsiteY20" fmla="*/ 170958 h 265521"/>
                <a:gd name="connsiteX21" fmla="*/ 200268 w 248677"/>
                <a:gd name="connsiteY21" fmla="*/ 170958 h 265521"/>
                <a:gd name="connsiteX22" fmla="*/ 200268 w 248677"/>
                <a:gd name="connsiteY22" fmla="*/ 173212 h 265521"/>
                <a:gd name="connsiteX23" fmla="*/ 201462 w 248677"/>
                <a:gd name="connsiteY23" fmla="*/ 174406 h 265521"/>
                <a:gd name="connsiteX24" fmla="*/ 202523 w 248677"/>
                <a:gd name="connsiteY24" fmla="*/ 178915 h 265521"/>
                <a:gd name="connsiteX25" fmla="*/ 205971 w 248677"/>
                <a:gd name="connsiteY25" fmla="*/ 181170 h 265521"/>
                <a:gd name="connsiteX26" fmla="*/ 207032 w 248677"/>
                <a:gd name="connsiteY26" fmla="*/ 184486 h 265521"/>
                <a:gd name="connsiteX27" fmla="*/ 205971 w 248677"/>
                <a:gd name="connsiteY27" fmla="*/ 187934 h 265521"/>
                <a:gd name="connsiteX28" fmla="*/ 205971 w 248677"/>
                <a:gd name="connsiteY28" fmla="*/ 191250 h 265521"/>
                <a:gd name="connsiteX29" fmla="*/ 214990 w 248677"/>
                <a:gd name="connsiteY29" fmla="*/ 204778 h 265521"/>
                <a:gd name="connsiteX30" fmla="*/ 193504 w 248677"/>
                <a:gd name="connsiteY30" fmla="*/ 231701 h 265521"/>
                <a:gd name="connsiteX31" fmla="*/ 177854 w 248677"/>
                <a:gd name="connsiteY31" fmla="*/ 235150 h 265521"/>
                <a:gd name="connsiteX32" fmla="*/ 133954 w 248677"/>
                <a:gd name="connsiteY32" fmla="*/ 230640 h 265521"/>
                <a:gd name="connsiteX33" fmla="*/ 116978 w 248677"/>
                <a:gd name="connsiteY33" fmla="*/ 253054 h 265521"/>
                <a:gd name="connsiteX34" fmla="*/ 114723 w 248677"/>
                <a:gd name="connsiteY34" fmla="*/ 265521 h 265521"/>
                <a:gd name="connsiteX35" fmla="*/ 112469 w 248677"/>
                <a:gd name="connsiteY35" fmla="*/ 261012 h 265521"/>
                <a:gd name="connsiteX36" fmla="*/ 101328 w 248677"/>
                <a:gd name="connsiteY36" fmla="*/ 239659 h 265521"/>
                <a:gd name="connsiteX37" fmla="*/ 76526 w 248677"/>
                <a:gd name="connsiteY37" fmla="*/ 207033 h 265521"/>
                <a:gd name="connsiteX38" fmla="*/ 33820 w 248677"/>
                <a:gd name="connsiteY38" fmla="*/ 186740 h 265521"/>
                <a:gd name="connsiteX39" fmla="*/ 27056 w 248677"/>
                <a:gd name="connsiteY39" fmla="*/ 187934 h 265521"/>
                <a:gd name="connsiteX40" fmla="*/ 0 w 248677"/>
                <a:gd name="connsiteY40" fmla="*/ 169896 h 265521"/>
                <a:gd name="connsiteX41" fmla="*/ 22547 w 248677"/>
                <a:gd name="connsiteY41" fmla="*/ 137270 h 265521"/>
                <a:gd name="connsiteX42" fmla="*/ 40451 w 248677"/>
                <a:gd name="connsiteY42" fmla="*/ 124936 h 265521"/>
                <a:gd name="connsiteX43" fmla="*/ 56234 w 248677"/>
                <a:gd name="connsiteY43" fmla="*/ 110214 h 265521"/>
                <a:gd name="connsiteX44" fmla="*/ 64192 w 248677"/>
                <a:gd name="connsiteY44" fmla="*/ 37136 h 265521"/>
                <a:gd name="connsiteX45" fmla="*/ 77587 w 248677"/>
                <a:gd name="connsiteY45" fmla="*/ 37136 h 265521"/>
                <a:gd name="connsiteX46" fmla="*/ 122681 w 248677"/>
                <a:gd name="connsiteY46" fmla="*/ 30372 h 265521"/>
                <a:gd name="connsiteX47" fmla="*/ 124936 w 248677"/>
                <a:gd name="connsiteY47" fmla="*/ 29178 h 265521"/>
                <a:gd name="connsiteX48" fmla="*/ 142840 w 248677"/>
                <a:gd name="connsiteY48" fmla="*/ 4377 h 265521"/>
                <a:gd name="connsiteX49" fmla="*/ 181170 w 248677"/>
                <a:gd name="connsiteY49" fmla="*/ 0 h 26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8677" h="265521">
                  <a:moveTo>
                    <a:pt x="181170" y="0"/>
                  </a:moveTo>
                  <a:lnTo>
                    <a:pt x="193504" y="42707"/>
                  </a:lnTo>
                  <a:lnTo>
                    <a:pt x="198013" y="77588"/>
                  </a:lnTo>
                  <a:lnTo>
                    <a:pt x="172151" y="139525"/>
                  </a:lnTo>
                  <a:lnTo>
                    <a:pt x="208093" y="125997"/>
                  </a:lnTo>
                  <a:lnTo>
                    <a:pt x="235149" y="125997"/>
                  </a:lnTo>
                  <a:lnTo>
                    <a:pt x="238598" y="131567"/>
                  </a:lnTo>
                  <a:lnTo>
                    <a:pt x="241913" y="140586"/>
                  </a:lnTo>
                  <a:lnTo>
                    <a:pt x="243107" y="146289"/>
                  </a:lnTo>
                  <a:lnTo>
                    <a:pt x="245229" y="148543"/>
                  </a:lnTo>
                  <a:lnTo>
                    <a:pt x="246423" y="155175"/>
                  </a:lnTo>
                  <a:lnTo>
                    <a:pt x="248677" y="159685"/>
                  </a:lnTo>
                  <a:lnTo>
                    <a:pt x="246423" y="165387"/>
                  </a:lnTo>
                  <a:lnTo>
                    <a:pt x="240852" y="169896"/>
                  </a:lnTo>
                  <a:lnTo>
                    <a:pt x="236343" y="167642"/>
                  </a:lnTo>
                  <a:lnTo>
                    <a:pt x="228385" y="165387"/>
                  </a:lnTo>
                  <a:lnTo>
                    <a:pt x="221621" y="166448"/>
                  </a:lnTo>
                  <a:lnTo>
                    <a:pt x="216051" y="167642"/>
                  </a:lnTo>
                  <a:lnTo>
                    <a:pt x="211542" y="172152"/>
                  </a:lnTo>
                  <a:lnTo>
                    <a:pt x="208093" y="173212"/>
                  </a:lnTo>
                  <a:lnTo>
                    <a:pt x="205971" y="170958"/>
                  </a:lnTo>
                  <a:lnTo>
                    <a:pt x="200268" y="170958"/>
                  </a:lnTo>
                  <a:lnTo>
                    <a:pt x="200268" y="173212"/>
                  </a:lnTo>
                  <a:lnTo>
                    <a:pt x="201462" y="174406"/>
                  </a:lnTo>
                  <a:lnTo>
                    <a:pt x="202523" y="178915"/>
                  </a:lnTo>
                  <a:lnTo>
                    <a:pt x="205971" y="181170"/>
                  </a:lnTo>
                  <a:lnTo>
                    <a:pt x="207032" y="184486"/>
                  </a:lnTo>
                  <a:lnTo>
                    <a:pt x="205971" y="187934"/>
                  </a:lnTo>
                  <a:lnTo>
                    <a:pt x="205971" y="191250"/>
                  </a:lnTo>
                  <a:lnTo>
                    <a:pt x="214990" y="204778"/>
                  </a:lnTo>
                  <a:lnTo>
                    <a:pt x="193504" y="231701"/>
                  </a:lnTo>
                  <a:lnTo>
                    <a:pt x="177854" y="235150"/>
                  </a:lnTo>
                  <a:lnTo>
                    <a:pt x="133954" y="230640"/>
                  </a:lnTo>
                  <a:lnTo>
                    <a:pt x="116978" y="253054"/>
                  </a:lnTo>
                  <a:lnTo>
                    <a:pt x="114723" y="265521"/>
                  </a:lnTo>
                  <a:lnTo>
                    <a:pt x="112469" y="261012"/>
                  </a:lnTo>
                  <a:lnTo>
                    <a:pt x="101328" y="239659"/>
                  </a:lnTo>
                  <a:lnTo>
                    <a:pt x="76526" y="207033"/>
                  </a:lnTo>
                  <a:lnTo>
                    <a:pt x="33820" y="186740"/>
                  </a:lnTo>
                  <a:lnTo>
                    <a:pt x="27056" y="187934"/>
                  </a:lnTo>
                  <a:lnTo>
                    <a:pt x="0" y="169896"/>
                  </a:lnTo>
                  <a:lnTo>
                    <a:pt x="22547" y="137270"/>
                  </a:lnTo>
                  <a:lnTo>
                    <a:pt x="40451" y="124936"/>
                  </a:lnTo>
                  <a:lnTo>
                    <a:pt x="56234" y="110214"/>
                  </a:lnTo>
                  <a:lnTo>
                    <a:pt x="64192" y="37136"/>
                  </a:lnTo>
                  <a:lnTo>
                    <a:pt x="77587" y="37136"/>
                  </a:lnTo>
                  <a:lnTo>
                    <a:pt x="122681" y="30372"/>
                  </a:lnTo>
                  <a:lnTo>
                    <a:pt x="124936" y="29178"/>
                  </a:lnTo>
                  <a:lnTo>
                    <a:pt x="142840" y="4377"/>
                  </a:lnTo>
                  <a:lnTo>
                    <a:pt x="181170" y="0"/>
                  </a:lnTo>
                </a:path>
              </a:pathLst>
            </a:custGeom>
            <a:noFill/>
            <a:ln w="3315" cap="flat">
              <a:solidFill>
                <a:schemeClr val="bg1">
                  <a:lumMod val="65000"/>
                </a:schemeClr>
              </a:solidFill>
              <a:prstDash val="solid"/>
              <a:miter/>
            </a:ln>
          </p:spPr>
          <p:txBody>
            <a:bodyPr rtlCol="0" anchor="ctr"/>
            <a:lstStyle/>
            <a:p>
              <a:endParaRPr lang="en-FI" sz="816"/>
            </a:p>
          </p:txBody>
        </p:sp>
        <p:sp>
          <p:nvSpPr>
            <p:cNvPr id="1006" name="Freeform: Shape 1005">
              <a:extLst>
                <a:ext uri="{FF2B5EF4-FFF2-40B4-BE49-F238E27FC236}">
                  <a16:creationId xmlns:a16="http://schemas.microsoft.com/office/drawing/2014/main" id="{271AEED3-62D3-7683-9CCD-FE2456AC402A}"/>
                </a:ext>
              </a:extLst>
            </p:cNvPr>
            <p:cNvSpPr/>
            <p:nvPr/>
          </p:nvSpPr>
          <p:spPr>
            <a:xfrm>
              <a:off x="5560022" y="13076904"/>
              <a:ext cx="431969" cy="307166"/>
            </a:xfrm>
            <a:custGeom>
              <a:avLst/>
              <a:gdLst>
                <a:gd name="connsiteX0" fmla="*/ 356636 w 431969"/>
                <a:gd name="connsiteY0" fmla="*/ 238598 h 307166"/>
                <a:gd name="connsiteX1" fmla="*/ 345363 w 431969"/>
                <a:gd name="connsiteY1" fmla="*/ 186873 h 307166"/>
                <a:gd name="connsiteX2" fmla="*/ 348811 w 431969"/>
                <a:gd name="connsiteY2" fmla="*/ 184618 h 307166"/>
                <a:gd name="connsiteX3" fmla="*/ 351066 w 431969"/>
                <a:gd name="connsiteY3" fmla="*/ 181170 h 307166"/>
                <a:gd name="connsiteX4" fmla="*/ 349873 w 431969"/>
                <a:gd name="connsiteY4" fmla="*/ 180109 h 307166"/>
                <a:gd name="connsiteX5" fmla="*/ 351066 w 431969"/>
                <a:gd name="connsiteY5" fmla="*/ 177855 h 307166"/>
                <a:gd name="connsiteX6" fmla="*/ 349873 w 431969"/>
                <a:gd name="connsiteY6" fmla="*/ 172152 h 307166"/>
                <a:gd name="connsiteX7" fmla="*/ 354382 w 431969"/>
                <a:gd name="connsiteY7" fmla="*/ 168836 h 307166"/>
                <a:gd name="connsiteX8" fmla="*/ 356636 w 431969"/>
                <a:gd name="connsiteY8" fmla="*/ 171090 h 307166"/>
                <a:gd name="connsiteX9" fmla="*/ 358891 w 431969"/>
                <a:gd name="connsiteY9" fmla="*/ 168836 h 307166"/>
                <a:gd name="connsiteX10" fmla="*/ 362207 w 431969"/>
                <a:gd name="connsiteY10" fmla="*/ 171090 h 307166"/>
                <a:gd name="connsiteX11" fmla="*/ 362207 w 431969"/>
                <a:gd name="connsiteY11" fmla="*/ 174406 h 307166"/>
                <a:gd name="connsiteX12" fmla="*/ 359952 w 431969"/>
                <a:gd name="connsiteY12" fmla="*/ 178915 h 307166"/>
                <a:gd name="connsiteX13" fmla="*/ 362207 w 431969"/>
                <a:gd name="connsiteY13" fmla="*/ 185679 h 307166"/>
                <a:gd name="connsiteX14" fmla="*/ 368971 w 431969"/>
                <a:gd name="connsiteY14" fmla="*/ 188995 h 307166"/>
                <a:gd name="connsiteX15" fmla="*/ 397088 w 431969"/>
                <a:gd name="connsiteY15" fmla="*/ 171090 h 307166"/>
                <a:gd name="connsiteX16" fmla="*/ 400536 w 431969"/>
                <a:gd name="connsiteY16" fmla="*/ 137270 h 307166"/>
                <a:gd name="connsiteX17" fmla="*/ 409555 w 431969"/>
                <a:gd name="connsiteY17" fmla="*/ 110347 h 307166"/>
                <a:gd name="connsiteX18" fmla="*/ 405046 w 431969"/>
                <a:gd name="connsiteY18" fmla="*/ 104644 h 307166"/>
                <a:gd name="connsiteX19" fmla="*/ 400536 w 431969"/>
                <a:gd name="connsiteY19" fmla="*/ 95625 h 307166"/>
                <a:gd name="connsiteX20" fmla="*/ 398282 w 431969"/>
                <a:gd name="connsiteY20" fmla="*/ 88861 h 307166"/>
                <a:gd name="connsiteX21" fmla="*/ 399342 w 431969"/>
                <a:gd name="connsiteY21" fmla="*/ 82229 h 307166"/>
                <a:gd name="connsiteX22" fmla="*/ 397088 w 431969"/>
                <a:gd name="connsiteY22" fmla="*/ 82229 h 307166"/>
                <a:gd name="connsiteX23" fmla="*/ 392579 w 431969"/>
                <a:gd name="connsiteY23" fmla="*/ 78781 h 307166"/>
                <a:gd name="connsiteX24" fmla="*/ 389263 w 431969"/>
                <a:gd name="connsiteY24" fmla="*/ 79975 h 307166"/>
                <a:gd name="connsiteX25" fmla="*/ 388069 w 431969"/>
                <a:gd name="connsiteY25" fmla="*/ 78781 h 307166"/>
                <a:gd name="connsiteX26" fmla="*/ 390324 w 431969"/>
                <a:gd name="connsiteY26" fmla="*/ 75465 h 307166"/>
                <a:gd name="connsiteX27" fmla="*/ 392579 w 431969"/>
                <a:gd name="connsiteY27" fmla="*/ 38330 h 307166"/>
                <a:gd name="connsiteX28" fmla="*/ 351066 w 431969"/>
                <a:gd name="connsiteY28" fmla="*/ 14722 h 307166"/>
                <a:gd name="connsiteX29" fmla="*/ 354382 w 431969"/>
                <a:gd name="connsiteY29" fmla="*/ 4510 h 307166"/>
                <a:gd name="connsiteX30" fmla="*/ 312736 w 431969"/>
                <a:gd name="connsiteY30" fmla="*/ 24801 h 307166"/>
                <a:gd name="connsiteX31" fmla="*/ 275601 w 431969"/>
                <a:gd name="connsiteY31" fmla="*/ 46155 h 307166"/>
                <a:gd name="connsiteX32" fmla="*/ 265521 w 431969"/>
                <a:gd name="connsiteY32" fmla="*/ 34881 h 307166"/>
                <a:gd name="connsiteX33" fmla="*/ 254248 w 431969"/>
                <a:gd name="connsiteY33" fmla="*/ 32627 h 307166"/>
                <a:gd name="connsiteX34" fmla="*/ 221621 w 431969"/>
                <a:gd name="connsiteY34" fmla="*/ 0 h 307166"/>
                <a:gd name="connsiteX35" fmla="*/ 176660 w 431969"/>
                <a:gd name="connsiteY35" fmla="*/ 6764 h 307166"/>
                <a:gd name="connsiteX36" fmla="*/ 169896 w 431969"/>
                <a:gd name="connsiteY36" fmla="*/ 7958 h 307166"/>
                <a:gd name="connsiteX37" fmla="*/ 148411 w 431969"/>
                <a:gd name="connsiteY37" fmla="*/ 19098 h 307166"/>
                <a:gd name="connsiteX38" fmla="*/ 143901 w 431969"/>
                <a:gd name="connsiteY38" fmla="*/ 22547 h 307166"/>
                <a:gd name="connsiteX39" fmla="*/ 127057 w 431969"/>
                <a:gd name="connsiteY39" fmla="*/ 49471 h 307166"/>
                <a:gd name="connsiteX40" fmla="*/ 121487 w 431969"/>
                <a:gd name="connsiteY40" fmla="*/ 53980 h 307166"/>
                <a:gd name="connsiteX41" fmla="*/ 122548 w 431969"/>
                <a:gd name="connsiteY41" fmla="*/ 56234 h 307166"/>
                <a:gd name="connsiteX42" fmla="*/ 132761 w 431969"/>
                <a:gd name="connsiteY42" fmla="*/ 50664 h 307166"/>
                <a:gd name="connsiteX43" fmla="*/ 195759 w 431969"/>
                <a:gd name="connsiteY43" fmla="*/ 72017 h 307166"/>
                <a:gd name="connsiteX44" fmla="*/ 185546 w 431969"/>
                <a:gd name="connsiteY44" fmla="*/ 85545 h 307166"/>
                <a:gd name="connsiteX45" fmla="*/ 156368 w 431969"/>
                <a:gd name="connsiteY45" fmla="*/ 99073 h 307166"/>
                <a:gd name="connsiteX46" fmla="*/ 146156 w 431969"/>
                <a:gd name="connsiteY46" fmla="*/ 100134 h 307166"/>
                <a:gd name="connsiteX47" fmla="*/ 120294 w 431969"/>
                <a:gd name="connsiteY47" fmla="*/ 101328 h 307166"/>
                <a:gd name="connsiteX48" fmla="*/ 109020 w 431969"/>
                <a:gd name="connsiteY48" fmla="*/ 92309 h 307166"/>
                <a:gd name="connsiteX49" fmla="*/ 103450 w 431969"/>
                <a:gd name="connsiteY49" fmla="*/ 100134 h 307166"/>
                <a:gd name="connsiteX50" fmla="*/ 100134 w 431969"/>
                <a:gd name="connsiteY50" fmla="*/ 105838 h 307166"/>
                <a:gd name="connsiteX51" fmla="*/ 95625 w 431969"/>
                <a:gd name="connsiteY51" fmla="*/ 100134 h 307166"/>
                <a:gd name="connsiteX52" fmla="*/ 91115 w 431969"/>
                <a:gd name="connsiteY52" fmla="*/ 101328 h 307166"/>
                <a:gd name="connsiteX53" fmla="*/ 86606 w 431969"/>
                <a:gd name="connsiteY53" fmla="*/ 105838 h 307166"/>
                <a:gd name="connsiteX54" fmla="*/ 83158 w 431969"/>
                <a:gd name="connsiteY54" fmla="*/ 103582 h 307166"/>
                <a:gd name="connsiteX55" fmla="*/ 78648 w 431969"/>
                <a:gd name="connsiteY55" fmla="*/ 100134 h 307166"/>
                <a:gd name="connsiteX56" fmla="*/ 69762 w 431969"/>
                <a:gd name="connsiteY56" fmla="*/ 104644 h 307166"/>
                <a:gd name="connsiteX57" fmla="*/ 68569 w 431969"/>
                <a:gd name="connsiteY57" fmla="*/ 102389 h 307166"/>
                <a:gd name="connsiteX58" fmla="*/ 69762 w 431969"/>
                <a:gd name="connsiteY58" fmla="*/ 96818 h 307166"/>
                <a:gd name="connsiteX59" fmla="*/ 68569 w 431969"/>
                <a:gd name="connsiteY59" fmla="*/ 93371 h 307166"/>
                <a:gd name="connsiteX60" fmla="*/ 66314 w 431969"/>
                <a:gd name="connsiteY60" fmla="*/ 94564 h 307166"/>
                <a:gd name="connsiteX61" fmla="*/ 66314 w 431969"/>
                <a:gd name="connsiteY61" fmla="*/ 96818 h 307166"/>
                <a:gd name="connsiteX62" fmla="*/ 62998 w 431969"/>
                <a:gd name="connsiteY62" fmla="*/ 97879 h 307166"/>
                <a:gd name="connsiteX63" fmla="*/ 57295 w 431969"/>
                <a:gd name="connsiteY63" fmla="*/ 95625 h 307166"/>
                <a:gd name="connsiteX64" fmla="*/ 57295 w 431969"/>
                <a:gd name="connsiteY64" fmla="*/ 94564 h 307166"/>
                <a:gd name="connsiteX65" fmla="*/ 55041 w 431969"/>
                <a:gd name="connsiteY65" fmla="*/ 93371 h 307166"/>
                <a:gd name="connsiteX66" fmla="*/ 53980 w 431969"/>
                <a:gd name="connsiteY66" fmla="*/ 90055 h 307166"/>
                <a:gd name="connsiteX67" fmla="*/ 41645 w 431969"/>
                <a:gd name="connsiteY67" fmla="*/ 93371 h 307166"/>
                <a:gd name="connsiteX68" fmla="*/ 39391 w 431969"/>
                <a:gd name="connsiteY68" fmla="*/ 85545 h 307166"/>
                <a:gd name="connsiteX69" fmla="*/ 31433 w 431969"/>
                <a:gd name="connsiteY69" fmla="*/ 86606 h 307166"/>
                <a:gd name="connsiteX70" fmla="*/ 35942 w 431969"/>
                <a:gd name="connsiteY70" fmla="*/ 93371 h 307166"/>
                <a:gd name="connsiteX71" fmla="*/ 33688 w 431969"/>
                <a:gd name="connsiteY71" fmla="*/ 95625 h 307166"/>
                <a:gd name="connsiteX72" fmla="*/ 32626 w 431969"/>
                <a:gd name="connsiteY72" fmla="*/ 95625 h 307166"/>
                <a:gd name="connsiteX73" fmla="*/ 32626 w 431969"/>
                <a:gd name="connsiteY73" fmla="*/ 97879 h 307166"/>
                <a:gd name="connsiteX74" fmla="*/ 35942 w 431969"/>
                <a:gd name="connsiteY74" fmla="*/ 97879 h 307166"/>
                <a:gd name="connsiteX75" fmla="*/ 37136 w 431969"/>
                <a:gd name="connsiteY75" fmla="*/ 100134 h 307166"/>
                <a:gd name="connsiteX76" fmla="*/ 40451 w 431969"/>
                <a:gd name="connsiteY76" fmla="*/ 100134 h 307166"/>
                <a:gd name="connsiteX77" fmla="*/ 38197 w 431969"/>
                <a:gd name="connsiteY77" fmla="*/ 105838 h 307166"/>
                <a:gd name="connsiteX78" fmla="*/ 25863 w 431969"/>
                <a:gd name="connsiteY78" fmla="*/ 112601 h 307166"/>
                <a:gd name="connsiteX79" fmla="*/ 25863 w 431969"/>
                <a:gd name="connsiteY79" fmla="*/ 115917 h 307166"/>
                <a:gd name="connsiteX80" fmla="*/ 28117 w 431969"/>
                <a:gd name="connsiteY80" fmla="*/ 118172 h 307166"/>
                <a:gd name="connsiteX81" fmla="*/ 30372 w 431969"/>
                <a:gd name="connsiteY81" fmla="*/ 122681 h 307166"/>
                <a:gd name="connsiteX82" fmla="*/ 22414 w 431969"/>
                <a:gd name="connsiteY82" fmla="*/ 139525 h 307166"/>
                <a:gd name="connsiteX83" fmla="*/ 0 w 431969"/>
                <a:gd name="connsiteY83" fmla="*/ 144034 h 307166"/>
                <a:gd name="connsiteX84" fmla="*/ 3316 w 431969"/>
                <a:gd name="connsiteY84" fmla="*/ 164326 h 307166"/>
                <a:gd name="connsiteX85" fmla="*/ 5571 w 431969"/>
                <a:gd name="connsiteY85" fmla="*/ 164326 h 307166"/>
                <a:gd name="connsiteX86" fmla="*/ 7825 w 431969"/>
                <a:gd name="connsiteY86" fmla="*/ 171090 h 307166"/>
                <a:gd name="connsiteX87" fmla="*/ 4509 w 431969"/>
                <a:gd name="connsiteY87" fmla="*/ 172152 h 307166"/>
                <a:gd name="connsiteX88" fmla="*/ 4509 w 431969"/>
                <a:gd name="connsiteY88" fmla="*/ 173345 h 307166"/>
                <a:gd name="connsiteX89" fmla="*/ 6631 w 431969"/>
                <a:gd name="connsiteY89" fmla="*/ 175599 h 307166"/>
                <a:gd name="connsiteX90" fmla="*/ 4509 w 431969"/>
                <a:gd name="connsiteY90" fmla="*/ 177855 h 307166"/>
                <a:gd name="connsiteX91" fmla="*/ 8886 w 431969"/>
                <a:gd name="connsiteY91" fmla="*/ 182363 h 307166"/>
                <a:gd name="connsiteX92" fmla="*/ 11141 w 431969"/>
                <a:gd name="connsiteY92" fmla="*/ 187934 h 307166"/>
                <a:gd name="connsiteX93" fmla="*/ 13396 w 431969"/>
                <a:gd name="connsiteY93" fmla="*/ 187934 h 307166"/>
                <a:gd name="connsiteX94" fmla="*/ 14589 w 431969"/>
                <a:gd name="connsiteY94" fmla="*/ 192443 h 307166"/>
                <a:gd name="connsiteX95" fmla="*/ 12334 w 431969"/>
                <a:gd name="connsiteY95" fmla="*/ 195759 h 307166"/>
                <a:gd name="connsiteX96" fmla="*/ 13396 w 431969"/>
                <a:gd name="connsiteY96" fmla="*/ 198013 h 307166"/>
                <a:gd name="connsiteX97" fmla="*/ 15650 w 431969"/>
                <a:gd name="connsiteY97" fmla="*/ 196953 h 307166"/>
                <a:gd name="connsiteX98" fmla="*/ 17905 w 431969"/>
                <a:gd name="connsiteY98" fmla="*/ 199207 h 307166"/>
                <a:gd name="connsiteX99" fmla="*/ 17905 w 431969"/>
                <a:gd name="connsiteY99" fmla="*/ 202523 h 307166"/>
                <a:gd name="connsiteX100" fmla="*/ 14589 w 431969"/>
                <a:gd name="connsiteY100" fmla="*/ 208226 h 307166"/>
                <a:gd name="connsiteX101" fmla="*/ 11141 w 431969"/>
                <a:gd name="connsiteY101" fmla="*/ 219367 h 307166"/>
                <a:gd name="connsiteX102" fmla="*/ 11141 w 431969"/>
                <a:gd name="connsiteY102" fmla="*/ 221622 h 307166"/>
                <a:gd name="connsiteX103" fmla="*/ 12334 w 431969"/>
                <a:gd name="connsiteY103" fmla="*/ 225070 h 307166"/>
                <a:gd name="connsiteX104" fmla="*/ 10080 w 431969"/>
                <a:gd name="connsiteY104" fmla="*/ 229579 h 307166"/>
                <a:gd name="connsiteX105" fmla="*/ 11141 w 431969"/>
                <a:gd name="connsiteY105" fmla="*/ 230640 h 307166"/>
                <a:gd name="connsiteX106" fmla="*/ 8886 w 431969"/>
                <a:gd name="connsiteY106" fmla="*/ 236343 h 307166"/>
                <a:gd name="connsiteX107" fmla="*/ 14589 w 431969"/>
                <a:gd name="connsiteY107" fmla="*/ 238598 h 307166"/>
                <a:gd name="connsiteX108" fmla="*/ 19098 w 431969"/>
                <a:gd name="connsiteY108" fmla="*/ 232895 h 307166"/>
                <a:gd name="connsiteX109" fmla="*/ 23608 w 431969"/>
                <a:gd name="connsiteY109" fmla="*/ 235150 h 307166"/>
                <a:gd name="connsiteX110" fmla="*/ 22414 w 431969"/>
                <a:gd name="connsiteY110" fmla="*/ 240853 h 307166"/>
                <a:gd name="connsiteX111" fmla="*/ 29178 w 431969"/>
                <a:gd name="connsiteY111" fmla="*/ 244168 h 307166"/>
                <a:gd name="connsiteX112" fmla="*/ 34881 w 431969"/>
                <a:gd name="connsiteY112" fmla="*/ 244168 h 307166"/>
                <a:gd name="connsiteX113" fmla="*/ 37136 w 431969"/>
                <a:gd name="connsiteY113" fmla="*/ 246423 h 307166"/>
                <a:gd name="connsiteX114" fmla="*/ 40451 w 431969"/>
                <a:gd name="connsiteY114" fmla="*/ 238598 h 307166"/>
                <a:gd name="connsiteX115" fmla="*/ 42706 w 431969"/>
                <a:gd name="connsiteY115" fmla="*/ 237404 h 307166"/>
                <a:gd name="connsiteX116" fmla="*/ 44961 w 431969"/>
                <a:gd name="connsiteY116" fmla="*/ 244168 h 307166"/>
                <a:gd name="connsiteX117" fmla="*/ 55041 w 431969"/>
                <a:gd name="connsiteY117" fmla="*/ 241913 h 307166"/>
                <a:gd name="connsiteX118" fmla="*/ 56234 w 431969"/>
                <a:gd name="connsiteY118" fmla="*/ 244168 h 307166"/>
                <a:gd name="connsiteX119" fmla="*/ 56234 w 431969"/>
                <a:gd name="connsiteY119" fmla="*/ 246423 h 307166"/>
                <a:gd name="connsiteX120" fmla="*/ 59550 w 431969"/>
                <a:gd name="connsiteY120" fmla="*/ 248677 h 307166"/>
                <a:gd name="connsiteX121" fmla="*/ 60743 w 431969"/>
                <a:gd name="connsiteY121" fmla="*/ 254380 h 307166"/>
                <a:gd name="connsiteX122" fmla="*/ 62998 w 431969"/>
                <a:gd name="connsiteY122" fmla="*/ 256636 h 307166"/>
                <a:gd name="connsiteX123" fmla="*/ 62998 w 431969"/>
                <a:gd name="connsiteY123" fmla="*/ 258890 h 307166"/>
                <a:gd name="connsiteX124" fmla="*/ 65253 w 431969"/>
                <a:gd name="connsiteY124" fmla="*/ 261144 h 307166"/>
                <a:gd name="connsiteX125" fmla="*/ 68569 w 431969"/>
                <a:gd name="connsiteY125" fmla="*/ 259951 h 307166"/>
                <a:gd name="connsiteX126" fmla="*/ 68569 w 431969"/>
                <a:gd name="connsiteY126" fmla="*/ 264460 h 307166"/>
                <a:gd name="connsiteX127" fmla="*/ 70823 w 431969"/>
                <a:gd name="connsiteY127" fmla="*/ 262206 h 307166"/>
                <a:gd name="connsiteX128" fmla="*/ 73078 w 431969"/>
                <a:gd name="connsiteY128" fmla="*/ 264460 h 307166"/>
                <a:gd name="connsiteX129" fmla="*/ 70823 w 431969"/>
                <a:gd name="connsiteY129" fmla="*/ 266715 h 307166"/>
                <a:gd name="connsiteX130" fmla="*/ 70823 w 431969"/>
                <a:gd name="connsiteY130" fmla="*/ 270030 h 307166"/>
                <a:gd name="connsiteX131" fmla="*/ 68569 w 431969"/>
                <a:gd name="connsiteY131" fmla="*/ 270030 h 307166"/>
                <a:gd name="connsiteX132" fmla="*/ 73078 w 431969"/>
                <a:gd name="connsiteY132" fmla="*/ 274540 h 307166"/>
                <a:gd name="connsiteX133" fmla="*/ 74139 w 431969"/>
                <a:gd name="connsiteY133" fmla="*/ 272286 h 307166"/>
                <a:gd name="connsiteX134" fmla="*/ 75333 w 431969"/>
                <a:gd name="connsiteY134" fmla="*/ 275734 h 307166"/>
                <a:gd name="connsiteX135" fmla="*/ 80903 w 431969"/>
                <a:gd name="connsiteY135" fmla="*/ 279050 h 307166"/>
                <a:gd name="connsiteX136" fmla="*/ 104643 w 431969"/>
                <a:gd name="connsiteY136" fmla="*/ 261144 h 307166"/>
                <a:gd name="connsiteX137" fmla="*/ 107959 w 431969"/>
                <a:gd name="connsiteY137" fmla="*/ 263267 h 307166"/>
                <a:gd name="connsiteX138" fmla="*/ 112469 w 431969"/>
                <a:gd name="connsiteY138" fmla="*/ 262206 h 307166"/>
                <a:gd name="connsiteX139" fmla="*/ 113529 w 431969"/>
                <a:gd name="connsiteY139" fmla="*/ 257696 h 307166"/>
                <a:gd name="connsiteX140" fmla="*/ 115784 w 431969"/>
                <a:gd name="connsiteY140" fmla="*/ 256636 h 307166"/>
                <a:gd name="connsiteX141" fmla="*/ 128251 w 431969"/>
                <a:gd name="connsiteY141" fmla="*/ 237404 h 307166"/>
                <a:gd name="connsiteX142" fmla="*/ 136076 w 431969"/>
                <a:gd name="connsiteY142" fmla="*/ 259951 h 307166"/>
                <a:gd name="connsiteX143" fmla="*/ 139392 w 431969"/>
                <a:gd name="connsiteY143" fmla="*/ 266715 h 307166"/>
                <a:gd name="connsiteX144" fmla="*/ 145095 w 431969"/>
                <a:gd name="connsiteY144" fmla="*/ 263267 h 307166"/>
                <a:gd name="connsiteX145" fmla="*/ 147349 w 431969"/>
                <a:gd name="connsiteY145" fmla="*/ 261144 h 307166"/>
                <a:gd name="connsiteX146" fmla="*/ 155175 w 431969"/>
                <a:gd name="connsiteY146" fmla="*/ 256636 h 307166"/>
                <a:gd name="connsiteX147" fmla="*/ 160878 w 431969"/>
                <a:gd name="connsiteY147" fmla="*/ 254380 h 307166"/>
                <a:gd name="connsiteX148" fmla="*/ 163132 w 431969"/>
                <a:gd name="connsiteY148" fmla="*/ 259951 h 307166"/>
                <a:gd name="connsiteX149" fmla="*/ 160878 w 431969"/>
                <a:gd name="connsiteY149" fmla="*/ 299341 h 307166"/>
                <a:gd name="connsiteX150" fmla="*/ 194565 w 431969"/>
                <a:gd name="connsiteY150" fmla="*/ 291384 h 307166"/>
                <a:gd name="connsiteX151" fmla="*/ 236210 w 431969"/>
                <a:gd name="connsiteY151" fmla="*/ 301596 h 307166"/>
                <a:gd name="connsiteX152" fmla="*/ 258757 w 431969"/>
                <a:gd name="connsiteY152" fmla="*/ 307167 h 307166"/>
                <a:gd name="connsiteX153" fmla="*/ 276794 w 431969"/>
                <a:gd name="connsiteY153" fmla="*/ 270030 h 307166"/>
                <a:gd name="connsiteX154" fmla="*/ 281304 w 431969"/>
                <a:gd name="connsiteY154" fmla="*/ 244168 h 307166"/>
                <a:gd name="connsiteX155" fmla="*/ 291384 w 431969"/>
                <a:gd name="connsiteY155" fmla="*/ 246423 h 307166"/>
                <a:gd name="connsiteX156" fmla="*/ 325071 w 431969"/>
                <a:gd name="connsiteY156" fmla="*/ 283559 h 307166"/>
                <a:gd name="connsiteX157" fmla="*/ 349873 w 431969"/>
                <a:gd name="connsiteY157" fmla="*/ 292577 h 307166"/>
                <a:gd name="connsiteX158" fmla="*/ 372419 w 431969"/>
                <a:gd name="connsiteY158" fmla="*/ 295893 h 307166"/>
                <a:gd name="connsiteX159" fmla="*/ 373480 w 431969"/>
                <a:gd name="connsiteY159" fmla="*/ 302657 h 307166"/>
                <a:gd name="connsiteX160" fmla="*/ 385947 w 431969"/>
                <a:gd name="connsiteY160" fmla="*/ 307167 h 307166"/>
                <a:gd name="connsiteX161" fmla="*/ 393772 w 431969"/>
                <a:gd name="connsiteY161" fmla="*/ 295893 h 307166"/>
                <a:gd name="connsiteX162" fmla="*/ 392579 w 431969"/>
                <a:gd name="connsiteY162" fmla="*/ 293638 h 307166"/>
                <a:gd name="connsiteX163" fmla="*/ 393772 w 431969"/>
                <a:gd name="connsiteY163" fmla="*/ 291384 h 307166"/>
                <a:gd name="connsiteX164" fmla="*/ 399342 w 431969"/>
                <a:gd name="connsiteY164" fmla="*/ 279050 h 307166"/>
                <a:gd name="connsiteX165" fmla="*/ 411810 w 431969"/>
                <a:gd name="connsiteY165" fmla="*/ 281304 h 307166"/>
                <a:gd name="connsiteX166" fmla="*/ 424144 w 431969"/>
                <a:gd name="connsiteY166" fmla="*/ 266715 h 307166"/>
                <a:gd name="connsiteX167" fmla="*/ 431969 w 431969"/>
                <a:gd name="connsiteY167" fmla="*/ 249871 h 307166"/>
                <a:gd name="connsiteX168" fmla="*/ 356636 w 431969"/>
                <a:gd name="connsiteY168" fmla="*/ 238598 h 30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31969" h="307166">
                  <a:moveTo>
                    <a:pt x="356636" y="238598"/>
                  </a:moveTo>
                  <a:lnTo>
                    <a:pt x="345363" y="186873"/>
                  </a:lnTo>
                  <a:lnTo>
                    <a:pt x="348811" y="184618"/>
                  </a:lnTo>
                  <a:lnTo>
                    <a:pt x="351066" y="181170"/>
                  </a:lnTo>
                  <a:lnTo>
                    <a:pt x="349873" y="180109"/>
                  </a:lnTo>
                  <a:lnTo>
                    <a:pt x="351066" y="177855"/>
                  </a:lnTo>
                  <a:lnTo>
                    <a:pt x="349873" y="172152"/>
                  </a:lnTo>
                  <a:lnTo>
                    <a:pt x="354382" y="168836"/>
                  </a:lnTo>
                  <a:lnTo>
                    <a:pt x="356636" y="171090"/>
                  </a:lnTo>
                  <a:lnTo>
                    <a:pt x="358891" y="168836"/>
                  </a:lnTo>
                  <a:lnTo>
                    <a:pt x="362207" y="171090"/>
                  </a:lnTo>
                  <a:lnTo>
                    <a:pt x="362207" y="174406"/>
                  </a:lnTo>
                  <a:lnTo>
                    <a:pt x="359952" y="178915"/>
                  </a:lnTo>
                  <a:lnTo>
                    <a:pt x="362207" y="185679"/>
                  </a:lnTo>
                  <a:lnTo>
                    <a:pt x="368971" y="188995"/>
                  </a:lnTo>
                  <a:lnTo>
                    <a:pt x="397088" y="171090"/>
                  </a:lnTo>
                  <a:lnTo>
                    <a:pt x="400536" y="137270"/>
                  </a:lnTo>
                  <a:lnTo>
                    <a:pt x="409555" y="110347"/>
                  </a:lnTo>
                  <a:lnTo>
                    <a:pt x="405046" y="104644"/>
                  </a:lnTo>
                  <a:lnTo>
                    <a:pt x="400536" y="95625"/>
                  </a:lnTo>
                  <a:lnTo>
                    <a:pt x="398282" y="88861"/>
                  </a:lnTo>
                  <a:lnTo>
                    <a:pt x="399342" y="82229"/>
                  </a:lnTo>
                  <a:lnTo>
                    <a:pt x="397088" y="82229"/>
                  </a:lnTo>
                  <a:lnTo>
                    <a:pt x="392579" y="78781"/>
                  </a:lnTo>
                  <a:lnTo>
                    <a:pt x="389263" y="79975"/>
                  </a:lnTo>
                  <a:lnTo>
                    <a:pt x="388069" y="78781"/>
                  </a:lnTo>
                  <a:lnTo>
                    <a:pt x="390324" y="75465"/>
                  </a:lnTo>
                  <a:lnTo>
                    <a:pt x="392579" y="38330"/>
                  </a:lnTo>
                  <a:lnTo>
                    <a:pt x="351066" y="14722"/>
                  </a:lnTo>
                  <a:lnTo>
                    <a:pt x="354382" y="4510"/>
                  </a:lnTo>
                  <a:lnTo>
                    <a:pt x="312736" y="24801"/>
                  </a:lnTo>
                  <a:lnTo>
                    <a:pt x="275601" y="46155"/>
                  </a:lnTo>
                  <a:lnTo>
                    <a:pt x="265521" y="34881"/>
                  </a:lnTo>
                  <a:lnTo>
                    <a:pt x="254248" y="32627"/>
                  </a:lnTo>
                  <a:lnTo>
                    <a:pt x="221621" y="0"/>
                  </a:lnTo>
                  <a:lnTo>
                    <a:pt x="176660" y="6764"/>
                  </a:lnTo>
                  <a:lnTo>
                    <a:pt x="169896" y="7958"/>
                  </a:lnTo>
                  <a:lnTo>
                    <a:pt x="148411" y="19098"/>
                  </a:lnTo>
                  <a:lnTo>
                    <a:pt x="143901" y="22547"/>
                  </a:lnTo>
                  <a:lnTo>
                    <a:pt x="127057" y="49471"/>
                  </a:lnTo>
                  <a:lnTo>
                    <a:pt x="121487" y="53980"/>
                  </a:lnTo>
                  <a:lnTo>
                    <a:pt x="122548" y="56234"/>
                  </a:lnTo>
                  <a:lnTo>
                    <a:pt x="132761" y="50664"/>
                  </a:lnTo>
                  <a:lnTo>
                    <a:pt x="195759" y="72017"/>
                  </a:lnTo>
                  <a:lnTo>
                    <a:pt x="185546" y="85545"/>
                  </a:lnTo>
                  <a:lnTo>
                    <a:pt x="156368" y="99073"/>
                  </a:lnTo>
                  <a:lnTo>
                    <a:pt x="146156" y="100134"/>
                  </a:lnTo>
                  <a:lnTo>
                    <a:pt x="120294" y="101328"/>
                  </a:lnTo>
                  <a:lnTo>
                    <a:pt x="109020" y="92309"/>
                  </a:lnTo>
                  <a:lnTo>
                    <a:pt x="103450" y="100134"/>
                  </a:lnTo>
                  <a:lnTo>
                    <a:pt x="100134" y="105838"/>
                  </a:lnTo>
                  <a:lnTo>
                    <a:pt x="95625" y="100134"/>
                  </a:lnTo>
                  <a:lnTo>
                    <a:pt x="91115" y="101328"/>
                  </a:lnTo>
                  <a:lnTo>
                    <a:pt x="86606" y="105838"/>
                  </a:lnTo>
                  <a:lnTo>
                    <a:pt x="83158" y="103582"/>
                  </a:lnTo>
                  <a:lnTo>
                    <a:pt x="78648" y="100134"/>
                  </a:lnTo>
                  <a:lnTo>
                    <a:pt x="69762" y="104644"/>
                  </a:lnTo>
                  <a:lnTo>
                    <a:pt x="68569" y="102389"/>
                  </a:lnTo>
                  <a:lnTo>
                    <a:pt x="69762" y="96818"/>
                  </a:lnTo>
                  <a:lnTo>
                    <a:pt x="68569" y="93371"/>
                  </a:lnTo>
                  <a:lnTo>
                    <a:pt x="66314" y="94564"/>
                  </a:lnTo>
                  <a:lnTo>
                    <a:pt x="66314" y="96818"/>
                  </a:lnTo>
                  <a:lnTo>
                    <a:pt x="62998" y="97879"/>
                  </a:lnTo>
                  <a:lnTo>
                    <a:pt x="57295" y="95625"/>
                  </a:lnTo>
                  <a:lnTo>
                    <a:pt x="57295" y="94564"/>
                  </a:lnTo>
                  <a:lnTo>
                    <a:pt x="55041" y="93371"/>
                  </a:lnTo>
                  <a:lnTo>
                    <a:pt x="53980" y="90055"/>
                  </a:lnTo>
                  <a:lnTo>
                    <a:pt x="41645" y="93371"/>
                  </a:lnTo>
                  <a:lnTo>
                    <a:pt x="39391" y="85545"/>
                  </a:lnTo>
                  <a:lnTo>
                    <a:pt x="31433" y="86606"/>
                  </a:lnTo>
                  <a:lnTo>
                    <a:pt x="35942" y="93371"/>
                  </a:lnTo>
                  <a:lnTo>
                    <a:pt x="33688" y="95625"/>
                  </a:lnTo>
                  <a:lnTo>
                    <a:pt x="32626" y="95625"/>
                  </a:lnTo>
                  <a:lnTo>
                    <a:pt x="32626" y="97879"/>
                  </a:lnTo>
                  <a:lnTo>
                    <a:pt x="35942" y="97879"/>
                  </a:lnTo>
                  <a:lnTo>
                    <a:pt x="37136" y="100134"/>
                  </a:lnTo>
                  <a:lnTo>
                    <a:pt x="40451" y="100134"/>
                  </a:lnTo>
                  <a:lnTo>
                    <a:pt x="38197" y="105838"/>
                  </a:lnTo>
                  <a:lnTo>
                    <a:pt x="25863" y="112601"/>
                  </a:lnTo>
                  <a:lnTo>
                    <a:pt x="25863" y="115917"/>
                  </a:lnTo>
                  <a:lnTo>
                    <a:pt x="28117" y="118172"/>
                  </a:lnTo>
                  <a:lnTo>
                    <a:pt x="30372" y="122681"/>
                  </a:lnTo>
                  <a:lnTo>
                    <a:pt x="22414" y="139525"/>
                  </a:lnTo>
                  <a:lnTo>
                    <a:pt x="0" y="144034"/>
                  </a:lnTo>
                  <a:lnTo>
                    <a:pt x="3316" y="164326"/>
                  </a:lnTo>
                  <a:lnTo>
                    <a:pt x="5571" y="164326"/>
                  </a:lnTo>
                  <a:lnTo>
                    <a:pt x="7825" y="171090"/>
                  </a:lnTo>
                  <a:lnTo>
                    <a:pt x="4509" y="172152"/>
                  </a:lnTo>
                  <a:lnTo>
                    <a:pt x="4509" y="173345"/>
                  </a:lnTo>
                  <a:lnTo>
                    <a:pt x="6631" y="175599"/>
                  </a:lnTo>
                  <a:lnTo>
                    <a:pt x="4509" y="177855"/>
                  </a:lnTo>
                  <a:lnTo>
                    <a:pt x="8886" y="182363"/>
                  </a:lnTo>
                  <a:lnTo>
                    <a:pt x="11141" y="187934"/>
                  </a:lnTo>
                  <a:lnTo>
                    <a:pt x="13396" y="187934"/>
                  </a:lnTo>
                  <a:lnTo>
                    <a:pt x="14589" y="192443"/>
                  </a:lnTo>
                  <a:lnTo>
                    <a:pt x="12334" y="195759"/>
                  </a:lnTo>
                  <a:lnTo>
                    <a:pt x="13396" y="198013"/>
                  </a:lnTo>
                  <a:lnTo>
                    <a:pt x="15650" y="196953"/>
                  </a:lnTo>
                  <a:lnTo>
                    <a:pt x="17905" y="199207"/>
                  </a:lnTo>
                  <a:lnTo>
                    <a:pt x="17905" y="202523"/>
                  </a:lnTo>
                  <a:lnTo>
                    <a:pt x="14589" y="208226"/>
                  </a:lnTo>
                  <a:lnTo>
                    <a:pt x="11141" y="219367"/>
                  </a:lnTo>
                  <a:lnTo>
                    <a:pt x="11141" y="221622"/>
                  </a:lnTo>
                  <a:lnTo>
                    <a:pt x="12334" y="225070"/>
                  </a:lnTo>
                  <a:lnTo>
                    <a:pt x="10080" y="229579"/>
                  </a:lnTo>
                  <a:lnTo>
                    <a:pt x="11141" y="230640"/>
                  </a:lnTo>
                  <a:lnTo>
                    <a:pt x="8886" y="236343"/>
                  </a:lnTo>
                  <a:lnTo>
                    <a:pt x="14589" y="238598"/>
                  </a:lnTo>
                  <a:lnTo>
                    <a:pt x="19098" y="232895"/>
                  </a:lnTo>
                  <a:lnTo>
                    <a:pt x="23608" y="235150"/>
                  </a:lnTo>
                  <a:lnTo>
                    <a:pt x="22414" y="240853"/>
                  </a:lnTo>
                  <a:lnTo>
                    <a:pt x="29178" y="244168"/>
                  </a:lnTo>
                  <a:lnTo>
                    <a:pt x="34881" y="244168"/>
                  </a:lnTo>
                  <a:lnTo>
                    <a:pt x="37136" y="246423"/>
                  </a:lnTo>
                  <a:lnTo>
                    <a:pt x="40451" y="238598"/>
                  </a:lnTo>
                  <a:lnTo>
                    <a:pt x="42706" y="237404"/>
                  </a:lnTo>
                  <a:lnTo>
                    <a:pt x="44961" y="244168"/>
                  </a:lnTo>
                  <a:lnTo>
                    <a:pt x="55041" y="241913"/>
                  </a:lnTo>
                  <a:lnTo>
                    <a:pt x="56234" y="244168"/>
                  </a:lnTo>
                  <a:lnTo>
                    <a:pt x="56234" y="246423"/>
                  </a:lnTo>
                  <a:lnTo>
                    <a:pt x="59550" y="248677"/>
                  </a:lnTo>
                  <a:lnTo>
                    <a:pt x="60743" y="254380"/>
                  </a:lnTo>
                  <a:lnTo>
                    <a:pt x="62998" y="256636"/>
                  </a:lnTo>
                  <a:lnTo>
                    <a:pt x="62998" y="258890"/>
                  </a:lnTo>
                  <a:lnTo>
                    <a:pt x="65253" y="261144"/>
                  </a:lnTo>
                  <a:lnTo>
                    <a:pt x="68569" y="259951"/>
                  </a:lnTo>
                  <a:lnTo>
                    <a:pt x="68569" y="264460"/>
                  </a:lnTo>
                  <a:lnTo>
                    <a:pt x="70823" y="262206"/>
                  </a:lnTo>
                  <a:lnTo>
                    <a:pt x="73078" y="264460"/>
                  </a:lnTo>
                  <a:lnTo>
                    <a:pt x="70823" y="266715"/>
                  </a:lnTo>
                  <a:lnTo>
                    <a:pt x="70823" y="270030"/>
                  </a:lnTo>
                  <a:lnTo>
                    <a:pt x="68569" y="270030"/>
                  </a:lnTo>
                  <a:lnTo>
                    <a:pt x="73078" y="274540"/>
                  </a:lnTo>
                  <a:lnTo>
                    <a:pt x="74139" y="272286"/>
                  </a:lnTo>
                  <a:lnTo>
                    <a:pt x="75333" y="275734"/>
                  </a:lnTo>
                  <a:lnTo>
                    <a:pt x="80903" y="279050"/>
                  </a:lnTo>
                  <a:lnTo>
                    <a:pt x="104643" y="261144"/>
                  </a:lnTo>
                  <a:lnTo>
                    <a:pt x="107959" y="263267"/>
                  </a:lnTo>
                  <a:lnTo>
                    <a:pt x="112469" y="262206"/>
                  </a:lnTo>
                  <a:lnTo>
                    <a:pt x="113529" y="257696"/>
                  </a:lnTo>
                  <a:lnTo>
                    <a:pt x="115784" y="256636"/>
                  </a:lnTo>
                  <a:lnTo>
                    <a:pt x="128251" y="237404"/>
                  </a:lnTo>
                  <a:lnTo>
                    <a:pt x="136076" y="259951"/>
                  </a:lnTo>
                  <a:lnTo>
                    <a:pt x="139392" y="266715"/>
                  </a:lnTo>
                  <a:lnTo>
                    <a:pt x="145095" y="263267"/>
                  </a:lnTo>
                  <a:lnTo>
                    <a:pt x="147349" y="261144"/>
                  </a:lnTo>
                  <a:lnTo>
                    <a:pt x="155175" y="256636"/>
                  </a:lnTo>
                  <a:lnTo>
                    <a:pt x="160878" y="254380"/>
                  </a:lnTo>
                  <a:lnTo>
                    <a:pt x="163132" y="259951"/>
                  </a:lnTo>
                  <a:lnTo>
                    <a:pt x="160878" y="299341"/>
                  </a:lnTo>
                  <a:lnTo>
                    <a:pt x="194565" y="291384"/>
                  </a:lnTo>
                  <a:lnTo>
                    <a:pt x="236210" y="301596"/>
                  </a:lnTo>
                  <a:lnTo>
                    <a:pt x="258757" y="307167"/>
                  </a:lnTo>
                  <a:lnTo>
                    <a:pt x="276794" y="270030"/>
                  </a:lnTo>
                  <a:lnTo>
                    <a:pt x="281304" y="244168"/>
                  </a:lnTo>
                  <a:lnTo>
                    <a:pt x="291384" y="246423"/>
                  </a:lnTo>
                  <a:lnTo>
                    <a:pt x="325071" y="283559"/>
                  </a:lnTo>
                  <a:lnTo>
                    <a:pt x="349873" y="292577"/>
                  </a:lnTo>
                  <a:lnTo>
                    <a:pt x="372419" y="295893"/>
                  </a:lnTo>
                  <a:lnTo>
                    <a:pt x="373480" y="302657"/>
                  </a:lnTo>
                  <a:lnTo>
                    <a:pt x="385947" y="307167"/>
                  </a:lnTo>
                  <a:lnTo>
                    <a:pt x="393772" y="295893"/>
                  </a:lnTo>
                  <a:lnTo>
                    <a:pt x="392579" y="293638"/>
                  </a:lnTo>
                  <a:lnTo>
                    <a:pt x="393772" y="291384"/>
                  </a:lnTo>
                  <a:lnTo>
                    <a:pt x="399342" y="279050"/>
                  </a:lnTo>
                  <a:lnTo>
                    <a:pt x="411810" y="281304"/>
                  </a:lnTo>
                  <a:lnTo>
                    <a:pt x="424144" y="266715"/>
                  </a:lnTo>
                  <a:lnTo>
                    <a:pt x="431969" y="249871"/>
                  </a:lnTo>
                  <a:lnTo>
                    <a:pt x="356636" y="23859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007" name="Freeform: Shape 1006">
              <a:extLst>
                <a:ext uri="{FF2B5EF4-FFF2-40B4-BE49-F238E27FC236}">
                  <a16:creationId xmlns:a16="http://schemas.microsoft.com/office/drawing/2014/main" id="{4A3BF468-C9B9-4EDF-5E35-4A7524674313}"/>
                </a:ext>
              </a:extLst>
            </p:cNvPr>
            <p:cNvSpPr/>
            <p:nvPr/>
          </p:nvSpPr>
          <p:spPr>
            <a:xfrm>
              <a:off x="6179925" y="13723996"/>
              <a:ext cx="275998" cy="394832"/>
            </a:xfrm>
            <a:custGeom>
              <a:avLst/>
              <a:gdLst>
                <a:gd name="connsiteX0" fmla="*/ 3448 w 275998"/>
                <a:gd name="connsiteY0" fmla="*/ 230639 h 394832"/>
                <a:gd name="connsiteX1" fmla="*/ 2255 w 275998"/>
                <a:gd name="connsiteY1" fmla="*/ 228386 h 394832"/>
                <a:gd name="connsiteX2" fmla="*/ 0 w 275998"/>
                <a:gd name="connsiteY2" fmla="*/ 226130 h 394832"/>
                <a:gd name="connsiteX3" fmla="*/ 0 w 275998"/>
                <a:gd name="connsiteY3" fmla="*/ 225070 h 394832"/>
                <a:gd name="connsiteX4" fmla="*/ 1061 w 275998"/>
                <a:gd name="connsiteY4" fmla="*/ 222815 h 394832"/>
                <a:gd name="connsiteX5" fmla="*/ 2122 w 275998"/>
                <a:gd name="connsiteY5" fmla="*/ 221622 h 394832"/>
                <a:gd name="connsiteX6" fmla="*/ 4377 w 275998"/>
                <a:gd name="connsiteY6" fmla="*/ 221622 h 394832"/>
                <a:gd name="connsiteX7" fmla="*/ 6631 w 275998"/>
                <a:gd name="connsiteY7" fmla="*/ 220560 h 394832"/>
                <a:gd name="connsiteX8" fmla="*/ 9947 w 275998"/>
                <a:gd name="connsiteY8" fmla="*/ 220560 h 394832"/>
                <a:gd name="connsiteX9" fmla="*/ 11141 w 275998"/>
                <a:gd name="connsiteY9" fmla="*/ 219366 h 394832"/>
                <a:gd name="connsiteX10" fmla="*/ 11141 w 275998"/>
                <a:gd name="connsiteY10" fmla="*/ 218306 h 394832"/>
                <a:gd name="connsiteX11" fmla="*/ 8886 w 275998"/>
                <a:gd name="connsiteY11" fmla="*/ 216051 h 394832"/>
                <a:gd name="connsiteX12" fmla="*/ 8886 w 275998"/>
                <a:gd name="connsiteY12" fmla="*/ 214990 h 394832"/>
                <a:gd name="connsiteX13" fmla="*/ 9947 w 275998"/>
                <a:gd name="connsiteY13" fmla="*/ 212735 h 394832"/>
                <a:gd name="connsiteX14" fmla="*/ 12202 w 275998"/>
                <a:gd name="connsiteY14" fmla="*/ 210480 h 394832"/>
                <a:gd name="connsiteX15" fmla="*/ 13263 w 275998"/>
                <a:gd name="connsiteY15" fmla="*/ 209286 h 394832"/>
                <a:gd name="connsiteX16" fmla="*/ 14324 w 275998"/>
                <a:gd name="connsiteY16" fmla="*/ 208226 h 394832"/>
                <a:gd name="connsiteX17" fmla="*/ 13263 w 275998"/>
                <a:gd name="connsiteY17" fmla="*/ 200400 h 394832"/>
                <a:gd name="connsiteX18" fmla="*/ 13263 w 275998"/>
                <a:gd name="connsiteY18" fmla="*/ 199207 h 394832"/>
                <a:gd name="connsiteX19" fmla="*/ 15518 w 275998"/>
                <a:gd name="connsiteY19" fmla="*/ 194698 h 394832"/>
                <a:gd name="connsiteX20" fmla="*/ 25597 w 275998"/>
                <a:gd name="connsiteY20" fmla="*/ 194698 h 394832"/>
                <a:gd name="connsiteX21" fmla="*/ 28913 w 275998"/>
                <a:gd name="connsiteY21" fmla="*/ 195758 h 394832"/>
                <a:gd name="connsiteX22" fmla="*/ 31168 w 275998"/>
                <a:gd name="connsiteY22" fmla="*/ 194698 h 394832"/>
                <a:gd name="connsiteX23" fmla="*/ 32229 w 275998"/>
                <a:gd name="connsiteY23" fmla="*/ 192442 h 394832"/>
                <a:gd name="connsiteX24" fmla="*/ 31168 w 275998"/>
                <a:gd name="connsiteY24" fmla="*/ 190189 h 394832"/>
                <a:gd name="connsiteX25" fmla="*/ 31168 w 275998"/>
                <a:gd name="connsiteY25" fmla="*/ 186873 h 394832"/>
                <a:gd name="connsiteX26" fmla="*/ 34483 w 275998"/>
                <a:gd name="connsiteY26" fmla="*/ 181169 h 394832"/>
                <a:gd name="connsiteX27" fmla="*/ 36738 w 275998"/>
                <a:gd name="connsiteY27" fmla="*/ 180109 h 394832"/>
                <a:gd name="connsiteX28" fmla="*/ 38993 w 275998"/>
                <a:gd name="connsiteY28" fmla="*/ 180109 h 394832"/>
                <a:gd name="connsiteX29" fmla="*/ 41247 w 275998"/>
                <a:gd name="connsiteY29" fmla="*/ 181169 h 394832"/>
                <a:gd name="connsiteX30" fmla="*/ 44563 w 275998"/>
                <a:gd name="connsiteY30" fmla="*/ 176661 h 394832"/>
                <a:gd name="connsiteX31" fmla="*/ 44563 w 275998"/>
                <a:gd name="connsiteY31" fmla="*/ 172150 h 394832"/>
                <a:gd name="connsiteX32" fmla="*/ 38993 w 275998"/>
                <a:gd name="connsiteY32" fmla="*/ 164325 h 394832"/>
                <a:gd name="connsiteX33" fmla="*/ 37799 w 275998"/>
                <a:gd name="connsiteY33" fmla="*/ 160877 h 394832"/>
                <a:gd name="connsiteX34" fmla="*/ 34483 w 275998"/>
                <a:gd name="connsiteY34" fmla="*/ 159817 h 394832"/>
                <a:gd name="connsiteX35" fmla="*/ 29974 w 275998"/>
                <a:gd name="connsiteY35" fmla="*/ 158756 h 394832"/>
                <a:gd name="connsiteX36" fmla="*/ 27719 w 275998"/>
                <a:gd name="connsiteY36" fmla="*/ 156501 h 394832"/>
                <a:gd name="connsiteX37" fmla="*/ 28780 w 275998"/>
                <a:gd name="connsiteY37" fmla="*/ 154246 h 394832"/>
                <a:gd name="connsiteX38" fmla="*/ 32096 w 275998"/>
                <a:gd name="connsiteY38" fmla="*/ 151992 h 394832"/>
                <a:gd name="connsiteX39" fmla="*/ 34351 w 275998"/>
                <a:gd name="connsiteY39" fmla="*/ 149737 h 394832"/>
                <a:gd name="connsiteX40" fmla="*/ 37666 w 275998"/>
                <a:gd name="connsiteY40" fmla="*/ 150797 h 394832"/>
                <a:gd name="connsiteX41" fmla="*/ 40982 w 275998"/>
                <a:gd name="connsiteY41" fmla="*/ 146288 h 394832"/>
                <a:gd name="connsiteX42" fmla="*/ 40982 w 275998"/>
                <a:gd name="connsiteY42" fmla="*/ 142840 h 394832"/>
                <a:gd name="connsiteX43" fmla="*/ 43237 w 275998"/>
                <a:gd name="connsiteY43" fmla="*/ 138331 h 394832"/>
                <a:gd name="connsiteX44" fmla="*/ 47746 w 275998"/>
                <a:gd name="connsiteY44" fmla="*/ 139391 h 394832"/>
                <a:gd name="connsiteX45" fmla="*/ 48807 w 275998"/>
                <a:gd name="connsiteY45" fmla="*/ 142707 h 394832"/>
                <a:gd name="connsiteX46" fmla="*/ 63396 w 275998"/>
                <a:gd name="connsiteY46" fmla="*/ 139391 h 394832"/>
                <a:gd name="connsiteX47" fmla="*/ 67905 w 275998"/>
                <a:gd name="connsiteY47" fmla="*/ 137137 h 394832"/>
                <a:gd name="connsiteX48" fmla="*/ 68967 w 275998"/>
                <a:gd name="connsiteY48" fmla="*/ 131567 h 394832"/>
                <a:gd name="connsiteX49" fmla="*/ 66712 w 275998"/>
                <a:gd name="connsiteY49" fmla="*/ 109020 h 394832"/>
                <a:gd name="connsiteX50" fmla="*/ 65518 w 275998"/>
                <a:gd name="connsiteY50" fmla="*/ 105704 h 394832"/>
                <a:gd name="connsiteX51" fmla="*/ 83556 w 275998"/>
                <a:gd name="connsiteY51" fmla="*/ 60743 h 394832"/>
                <a:gd name="connsiteX52" fmla="*/ 92574 w 275998"/>
                <a:gd name="connsiteY52" fmla="*/ 52918 h 394832"/>
                <a:gd name="connsiteX53" fmla="*/ 94829 w 275998"/>
                <a:gd name="connsiteY53" fmla="*/ 39390 h 394832"/>
                <a:gd name="connsiteX54" fmla="*/ 102654 w 275998"/>
                <a:gd name="connsiteY54" fmla="*/ 33687 h 394832"/>
                <a:gd name="connsiteX55" fmla="*/ 104909 w 275998"/>
                <a:gd name="connsiteY55" fmla="*/ 14589 h 394832"/>
                <a:gd name="connsiteX56" fmla="*/ 109418 w 275998"/>
                <a:gd name="connsiteY56" fmla="*/ 10079 h 394832"/>
                <a:gd name="connsiteX57" fmla="*/ 142045 w 275998"/>
                <a:gd name="connsiteY57" fmla="*/ 0 h 394832"/>
                <a:gd name="connsiteX58" fmla="*/ 165653 w 275998"/>
                <a:gd name="connsiteY58" fmla="*/ 3316 h 394832"/>
                <a:gd name="connsiteX59" fmla="*/ 214062 w 275998"/>
                <a:gd name="connsiteY59" fmla="*/ 107959 h 394832"/>
                <a:gd name="connsiteX60" fmla="*/ 211807 w 275998"/>
                <a:gd name="connsiteY60" fmla="*/ 110214 h 394832"/>
                <a:gd name="connsiteX61" fmla="*/ 256768 w 275998"/>
                <a:gd name="connsiteY61" fmla="*/ 208093 h 394832"/>
                <a:gd name="connsiteX62" fmla="*/ 262471 w 275998"/>
                <a:gd name="connsiteY62" fmla="*/ 220427 h 394832"/>
                <a:gd name="connsiteX63" fmla="*/ 273744 w 275998"/>
                <a:gd name="connsiteY63" fmla="*/ 253054 h 394832"/>
                <a:gd name="connsiteX64" fmla="*/ 275999 w 275998"/>
                <a:gd name="connsiteY64" fmla="*/ 264327 h 394832"/>
                <a:gd name="connsiteX65" fmla="*/ 269235 w 275998"/>
                <a:gd name="connsiteY65" fmla="*/ 267643 h 394832"/>
                <a:gd name="connsiteX66" fmla="*/ 270429 w 275998"/>
                <a:gd name="connsiteY66" fmla="*/ 274407 h 394832"/>
                <a:gd name="connsiteX67" fmla="*/ 264858 w 275998"/>
                <a:gd name="connsiteY67" fmla="*/ 275468 h 394832"/>
                <a:gd name="connsiteX68" fmla="*/ 263797 w 275998"/>
                <a:gd name="connsiteY68" fmla="*/ 268704 h 394832"/>
                <a:gd name="connsiteX69" fmla="*/ 241250 w 275998"/>
                <a:gd name="connsiteY69" fmla="*/ 281039 h 394832"/>
                <a:gd name="connsiteX70" fmla="*/ 222152 w 275998"/>
                <a:gd name="connsiteY70" fmla="*/ 279844 h 394832"/>
                <a:gd name="connsiteX71" fmla="*/ 209817 w 275998"/>
                <a:gd name="connsiteY71" fmla="*/ 253982 h 394832"/>
                <a:gd name="connsiteX72" fmla="*/ 224407 w 275998"/>
                <a:gd name="connsiteY72" fmla="*/ 250666 h 394832"/>
                <a:gd name="connsiteX73" fmla="*/ 238996 w 275998"/>
                <a:gd name="connsiteY73" fmla="*/ 234884 h 394832"/>
                <a:gd name="connsiteX74" fmla="*/ 229977 w 275998"/>
                <a:gd name="connsiteY74" fmla="*/ 233822 h 394832"/>
                <a:gd name="connsiteX75" fmla="*/ 218704 w 275998"/>
                <a:gd name="connsiteY75" fmla="*/ 247351 h 394832"/>
                <a:gd name="connsiteX76" fmla="*/ 207430 w 275998"/>
                <a:gd name="connsiteY76" fmla="*/ 242842 h 394832"/>
                <a:gd name="connsiteX77" fmla="*/ 199605 w 275998"/>
                <a:gd name="connsiteY77" fmla="*/ 248411 h 394832"/>
                <a:gd name="connsiteX78" fmla="*/ 207430 w 275998"/>
                <a:gd name="connsiteY78" fmla="*/ 288863 h 394832"/>
                <a:gd name="connsiteX79" fmla="*/ 191648 w 275998"/>
                <a:gd name="connsiteY79" fmla="*/ 287670 h 394832"/>
                <a:gd name="connsiteX80" fmla="*/ 184883 w 275998"/>
                <a:gd name="connsiteY80" fmla="*/ 306768 h 394832"/>
                <a:gd name="connsiteX81" fmla="*/ 179313 w 275998"/>
                <a:gd name="connsiteY81" fmla="*/ 315787 h 394832"/>
                <a:gd name="connsiteX82" fmla="*/ 159021 w 275998"/>
                <a:gd name="connsiteY82" fmla="*/ 312471 h 394832"/>
                <a:gd name="connsiteX83" fmla="*/ 160082 w 275998"/>
                <a:gd name="connsiteY83" fmla="*/ 323744 h 394832"/>
                <a:gd name="connsiteX84" fmla="*/ 153318 w 275998"/>
                <a:gd name="connsiteY84" fmla="*/ 322684 h 394832"/>
                <a:gd name="connsiteX85" fmla="*/ 148809 w 275998"/>
                <a:gd name="connsiteY85" fmla="*/ 315920 h 394832"/>
                <a:gd name="connsiteX86" fmla="*/ 142045 w 275998"/>
                <a:gd name="connsiteY86" fmla="*/ 311409 h 394832"/>
                <a:gd name="connsiteX87" fmla="*/ 138729 w 275998"/>
                <a:gd name="connsiteY87" fmla="*/ 313665 h 394832"/>
                <a:gd name="connsiteX88" fmla="*/ 148809 w 275998"/>
                <a:gd name="connsiteY88" fmla="*/ 336211 h 394832"/>
                <a:gd name="connsiteX89" fmla="*/ 95890 w 275998"/>
                <a:gd name="connsiteY89" fmla="*/ 349739 h 394832"/>
                <a:gd name="connsiteX90" fmla="*/ 94829 w 275998"/>
                <a:gd name="connsiteY90" fmla="*/ 344170 h 394832"/>
                <a:gd name="connsiteX91" fmla="*/ 91381 w 275998"/>
                <a:gd name="connsiteY91" fmla="*/ 348679 h 394832"/>
                <a:gd name="connsiteX92" fmla="*/ 90320 w 275998"/>
                <a:gd name="connsiteY92" fmla="*/ 353187 h 394832"/>
                <a:gd name="connsiteX93" fmla="*/ 85810 w 275998"/>
                <a:gd name="connsiteY93" fmla="*/ 358758 h 394832"/>
                <a:gd name="connsiteX94" fmla="*/ 80107 w 275998"/>
                <a:gd name="connsiteY94" fmla="*/ 355443 h 394832"/>
                <a:gd name="connsiteX95" fmla="*/ 68834 w 275998"/>
                <a:gd name="connsiteY95" fmla="*/ 362207 h 394832"/>
                <a:gd name="connsiteX96" fmla="*/ 68834 w 275998"/>
                <a:gd name="connsiteY96" fmla="*/ 367776 h 394832"/>
                <a:gd name="connsiteX97" fmla="*/ 72150 w 275998"/>
                <a:gd name="connsiteY97" fmla="*/ 376796 h 394832"/>
                <a:gd name="connsiteX98" fmla="*/ 73343 w 275998"/>
                <a:gd name="connsiteY98" fmla="*/ 381305 h 394832"/>
                <a:gd name="connsiteX99" fmla="*/ 73343 w 275998"/>
                <a:gd name="connsiteY99" fmla="*/ 388069 h 394832"/>
                <a:gd name="connsiteX100" fmla="*/ 66579 w 275998"/>
                <a:gd name="connsiteY100" fmla="*/ 394833 h 394832"/>
                <a:gd name="connsiteX101" fmla="*/ 57560 w 275998"/>
                <a:gd name="connsiteY101" fmla="*/ 389131 h 394832"/>
                <a:gd name="connsiteX102" fmla="*/ 55306 w 275998"/>
                <a:gd name="connsiteY102" fmla="*/ 379051 h 394832"/>
                <a:gd name="connsiteX103" fmla="*/ 47481 w 275998"/>
                <a:gd name="connsiteY103" fmla="*/ 370031 h 394832"/>
                <a:gd name="connsiteX104" fmla="*/ 41910 w 275998"/>
                <a:gd name="connsiteY104" fmla="*/ 359952 h 394832"/>
                <a:gd name="connsiteX105" fmla="*/ 38595 w 275998"/>
                <a:gd name="connsiteY105" fmla="*/ 347618 h 394832"/>
                <a:gd name="connsiteX106" fmla="*/ 40850 w 275998"/>
                <a:gd name="connsiteY106" fmla="*/ 326264 h 394832"/>
                <a:gd name="connsiteX107" fmla="*/ 61142 w 275998"/>
                <a:gd name="connsiteY107" fmla="*/ 343108 h 394832"/>
                <a:gd name="connsiteX108" fmla="*/ 74670 w 275998"/>
                <a:gd name="connsiteY108" fmla="*/ 336343 h 394832"/>
                <a:gd name="connsiteX109" fmla="*/ 76924 w 275998"/>
                <a:gd name="connsiteY109" fmla="*/ 328519 h 394832"/>
                <a:gd name="connsiteX110" fmla="*/ 85943 w 275998"/>
                <a:gd name="connsiteY110" fmla="*/ 328519 h 394832"/>
                <a:gd name="connsiteX111" fmla="*/ 89259 w 275998"/>
                <a:gd name="connsiteY111" fmla="*/ 322948 h 394832"/>
                <a:gd name="connsiteX112" fmla="*/ 97084 w 275998"/>
                <a:gd name="connsiteY112" fmla="*/ 321755 h 394832"/>
                <a:gd name="connsiteX113" fmla="*/ 94829 w 275998"/>
                <a:gd name="connsiteY113" fmla="*/ 317246 h 394832"/>
                <a:gd name="connsiteX114" fmla="*/ 88065 w 275998"/>
                <a:gd name="connsiteY114" fmla="*/ 314991 h 394832"/>
                <a:gd name="connsiteX115" fmla="*/ 89259 w 275998"/>
                <a:gd name="connsiteY115" fmla="*/ 299209 h 394832"/>
                <a:gd name="connsiteX116" fmla="*/ 100532 w 275998"/>
                <a:gd name="connsiteY116" fmla="*/ 296953 h 394832"/>
                <a:gd name="connsiteX117" fmla="*/ 103980 w 275998"/>
                <a:gd name="connsiteY117" fmla="*/ 290189 h 394832"/>
                <a:gd name="connsiteX118" fmla="*/ 118569 w 275998"/>
                <a:gd name="connsiteY118" fmla="*/ 301462 h 394832"/>
                <a:gd name="connsiteX119" fmla="*/ 127588 w 275998"/>
                <a:gd name="connsiteY119" fmla="*/ 304911 h 394832"/>
                <a:gd name="connsiteX120" fmla="*/ 129843 w 275998"/>
                <a:gd name="connsiteY120" fmla="*/ 308226 h 394832"/>
                <a:gd name="connsiteX121" fmla="*/ 139923 w 275998"/>
                <a:gd name="connsiteY121" fmla="*/ 305973 h 394832"/>
                <a:gd name="connsiteX122" fmla="*/ 138861 w 275998"/>
                <a:gd name="connsiteY122" fmla="*/ 299209 h 394832"/>
                <a:gd name="connsiteX123" fmla="*/ 134352 w 275998"/>
                <a:gd name="connsiteY123" fmla="*/ 290189 h 394832"/>
                <a:gd name="connsiteX124" fmla="*/ 132098 w 275998"/>
                <a:gd name="connsiteY124" fmla="*/ 281171 h 394832"/>
                <a:gd name="connsiteX125" fmla="*/ 123079 w 275998"/>
                <a:gd name="connsiteY125" fmla="*/ 276661 h 394832"/>
                <a:gd name="connsiteX126" fmla="*/ 112999 w 275998"/>
                <a:gd name="connsiteY126" fmla="*/ 277723 h 394832"/>
                <a:gd name="connsiteX127" fmla="*/ 103980 w 275998"/>
                <a:gd name="connsiteY127" fmla="*/ 275468 h 394832"/>
                <a:gd name="connsiteX128" fmla="*/ 91646 w 275998"/>
                <a:gd name="connsiteY128" fmla="*/ 273212 h 394832"/>
                <a:gd name="connsiteX129" fmla="*/ 88197 w 275998"/>
                <a:gd name="connsiteY129" fmla="*/ 275468 h 394832"/>
                <a:gd name="connsiteX130" fmla="*/ 79179 w 275998"/>
                <a:gd name="connsiteY130" fmla="*/ 284487 h 394832"/>
                <a:gd name="connsiteX131" fmla="*/ 81434 w 275998"/>
                <a:gd name="connsiteY131" fmla="*/ 301331 h 394832"/>
                <a:gd name="connsiteX132" fmla="*/ 85943 w 275998"/>
                <a:gd name="connsiteY132" fmla="*/ 302524 h 394832"/>
                <a:gd name="connsiteX133" fmla="*/ 85943 w 275998"/>
                <a:gd name="connsiteY133" fmla="*/ 316053 h 394832"/>
                <a:gd name="connsiteX134" fmla="*/ 70160 w 275998"/>
                <a:gd name="connsiteY134" fmla="*/ 307033 h 394832"/>
                <a:gd name="connsiteX135" fmla="*/ 58887 w 275998"/>
                <a:gd name="connsiteY135" fmla="*/ 284487 h 394832"/>
                <a:gd name="connsiteX136" fmla="*/ 52123 w 275998"/>
                <a:gd name="connsiteY136" fmla="*/ 288996 h 394832"/>
                <a:gd name="connsiteX137" fmla="*/ 39788 w 275998"/>
                <a:gd name="connsiteY137" fmla="*/ 282232 h 394832"/>
                <a:gd name="connsiteX138" fmla="*/ 25199 w 275998"/>
                <a:gd name="connsiteY138" fmla="*/ 264195 h 394832"/>
                <a:gd name="connsiteX139" fmla="*/ 24138 w 275998"/>
                <a:gd name="connsiteY139" fmla="*/ 257430 h 394832"/>
                <a:gd name="connsiteX140" fmla="*/ 17374 w 275998"/>
                <a:gd name="connsiteY140" fmla="*/ 247351 h 394832"/>
                <a:gd name="connsiteX141" fmla="*/ 15120 w 275998"/>
                <a:gd name="connsiteY141" fmla="*/ 238333 h 394832"/>
                <a:gd name="connsiteX142" fmla="*/ 11804 w 275998"/>
                <a:gd name="connsiteY142" fmla="*/ 236078 h 394832"/>
                <a:gd name="connsiteX143" fmla="*/ 5040 w 275998"/>
                <a:gd name="connsiteY143" fmla="*/ 230507 h 394832"/>
                <a:gd name="connsiteX144" fmla="*/ 2785 w 275998"/>
                <a:gd name="connsiteY144" fmla="*/ 230507 h 39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75998" h="394832">
                  <a:moveTo>
                    <a:pt x="3448" y="230639"/>
                  </a:moveTo>
                  <a:lnTo>
                    <a:pt x="2255" y="228386"/>
                  </a:lnTo>
                  <a:lnTo>
                    <a:pt x="0" y="226130"/>
                  </a:lnTo>
                  <a:lnTo>
                    <a:pt x="0" y="225070"/>
                  </a:lnTo>
                  <a:lnTo>
                    <a:pt x="1061" y="222815"/>
                  </a:lnTo>
                  <a:lnTo>
                    <a:pt x="2122" y="221622"/>
                  </a:lnTo>
                  <a:lnTo>
                    <a:pt x="4377" y="221622"/>
                  </a:lnTo>
                  <a:lnTo>
                    <a:pt x="6631" y="220560"/>
                  </a:lnTo>
                  <a:lnTo>
                    <a:pt x="9947" y="220560"/>
                  </a:lnTo>
                  <a:lnTo>
                    <a:pt x="11141" y="219366"/>
                  </a:lnTo>
                  <a:lnTo>
                    <a:pt x="11141" y="218306"/>
                  </a:lnTo>
                  <a:lnTo>
                    <a:pt x="8886" y="216051"/>
                  </a:lnTo>
                  <a:lnTo>
                    <a:pt x="8886" y="214990"/>
                  </a:lnTo>
                  <a:lnTo>
                    <a:pt x="9947" y="212735"/>
                  </a:lnTo>
                  <a:lnTo>
                    <a:pt x="12202" y="210480"/>
                  </a:lnTo>
                  <a:lnTo>
                    <a:pt x="13263" y="209286"/>
                  </a:lnTo>
                  <a:lnTo>
                    <a:pt x="14324" y="208226"/>
                  </a:lnTo>
                  <a:lnTo>
                    <a:pt x="13263" y="200400"/>
                  </a:lnTo>
                  <a:lnTo>
                    <a:pt x="13263" y="199207"/>
                  </a:lnTo>
                  <a:lnTo>
                    <a:pt x="15518" y="194698"/>
                  </a:lnTo>
                  <a:lnTo>
                    <a:pt x="25597" y="194698"/>
                  </a:lnTo>
                  <a:lnTo>
                    <a:pt x="28913" y="195758"/>
                  </a:lnTo>
                  <a:lnTo>
                    <a:pt x="31168" y="194698"/>
                  </a:lnTo>
                  <a:lnTo>
                    <a:pt x="32229" y="192442"/>
                  </a:lnTo>
                  <a:lnTo>
                    <a:pt x="31168" y="190189"/>
                  </a:lnTo>
                  <a:lnTo>
                    <a:pt x="31168" y="186873"/>
                  </a:lnTo>
                  <a:lnTo>
                    <a:pt x="34483" y="181169"/>
                  </a:lnTo>
                  <a:lnTo>
                    <a:pt x="36738" y="180109"/>
                  </a:lnTo>
                  <a:lnTo>
                    <a:pt x="38993" y="180109"/>
                  </a:lnTo>
                  <a:lnTo>
                    <a:pt x="41247" y="181169"/>
                  </a:lnTo>
                  <a:lnTo>
                    <a:pt x="44563" y="176661"/>
                  </a:lnTo>
                  <a:lnTo>
                    <a:pt x="44563" y="172150"/>
                  </a:lnTo>
                  <a:lnTo>
                    <a:pt x="38993" y="164325"/>
                  </a:lnTo>
                  <a:lnTo>
                    <a:pt x="37799" y="160877"/>
                  </a:lnTo>
                  <a:lnTo>
                    <a:pt x="34483" y="159817"/>
                  </a:lnTo>
                  <a:lnTo>
                    <a:pt x="29974" y="158756"/>
                  </a:lnTo>
                  <a:lnTo>
                    <a:pt x="27719" y="156501"/>
                  </a:lnTo>
                  <a:lnTo>
                    <a:pt x="28780" y="154246"/>
                  </a:lnTo>
                  <a:lnTo>
                    <a:pt x="32096" y="151992"/>
                  </a:lnTo>
                  <a:lnTo>
                    <a:pt x="34351" y="149737"/>
                  </a:lnTo>
                  <a:lnTo>
                    <a:pt x="37666" y="150797"/>
                  </a:lnTo>
                  <a:lnTo>
                    <a:pt x="40982" y="146288"/>
                  </a:lnTo>
                  <a:lnTo>
                    <a:pt x="40982" y="142840"/>
                  </a:lnTo>
                  <a:lnTo>
                    <a:pt x="43237" y="138331"/>
                  </a:lnTo>
                  <a:lnTo>
                    <a:pt x="47746" y="139391"/>
                  </a:lnTo>
                  <a:lnTo>
                    <a:pt x="48807" y="142707"/>
                  </a:lnTo>
                  <a:lnTo>
                    <a:pt x="63396" y="139391"/>
                  </a:lnTo>
                  <a:lnTo>
                    <a:pt x="67905" y="137137"/>
                  </a:lnTo>
                  <a:lnTo>
                    <a:pt x="68967" y="131567"/>
                  </a:lnTo>
                  <a:lnTo>
                    <a:pt x="66712" y="109020"/>
                  </a:lnTo>
                  <a:lnTo>
                    <a:pt x="65518" y="105704"/>
                  </a:lnTo>
                  <a:lnTo>
                    <a:pt x="83556" y="60743"/>
                  </a:lnTo>
                  <a:lnTo>
                    <a:pt x="92574" y="52918"/>
                  </a:lnTo>
                  <a:lnTo>
                    <a:pt x="94829" y="39390"/>
                  </a:lnTo>
                  <a:lnTo>
                    <a:pt x="102654" y="33687"/>
                  </a:lnTo>
                  <a:lnTo>
                    <a:pt x="104909" y="14589"/>
                  </a:lnTo>
                  <a:lnTo>
                    <a:pt x="109418" y="10079"/>
                  </a:lnTo>
                  <a:lnTo>
                    <a:pt x="142045" y="0"/>
                  </a:lnTo>
                  <a:lnTo>
                    <a:pt x="165653" y="3316"/>
                  </a:lnTo>
                  <a:lnTo>
                    <a:pt x="214062" y="107959"/>
                  </a:lnTo>
                  <a:lnTo>
                    <a:pt x="211807" y="110214"/>
                  </a:lnTo>
                  <a:lnTo>
                    <a:pt x="256768" y="208093"/>
                  </a:lnTo>
                  <a:lnTo>
                    <a:pt x="262471" y="220427"/>
                  </a:lnTo>
                  <a:lnTo>
                    <a:pt x="273744" y="253054"/>
                  </a:lnTo>
                  <a:lnTo>
                    <a:pt x="275999" y="264327"/>
                  </a:lnTo>
                  <a:lnTo>
                    <a:pt x="269235" y="267643"/>
                  </a:lnTo>
                  <a:lnTo>
                    <a:pt x="270429" y="274407"/>
                  </a:lnTo>
                  <a:lnTo>
                    <a:pt x="264858" y="275468"/>
                  </a:lnTo>
                  <a:lnTo>
                    <a:pt x="263797" y="268704"/>
                  </a:lnTo>
                  <a:lnTo>
                    <a:pt x="241250" y="281039"/>
                  </a:lnTo>
                  <a:lnTo>
                    <a:pt x="222152" y="279844"/>
                  </a:lnTo>
                  <a:lnTo>
                    <a:pt x="209817" y="253982"/>
                  </a:lnTo>
                  <a:lnTo>
                    <a:pt x="224407" y="250666"/>
                  </a:lnTo>
                  <a:lnTo>
                    <a:pt x="238996" y="234884"/>
                  </a:lnTo>
                  <a:lnTo>
                    <a:pt x="229977" y="233822"/>
                  </a:lnTo>
                  <a:lnTo>
                    <a:pt x="218704" y="247351"/>
                  </a:lnTo>
                  <a:lnTo>
                    <a:pt x="207430" y="242842"/>
                  </a:lnTo>
                  <a:lnTo>
                    <a:pt x="199605" y="248411"/>
                  </a:lnTo>
                  <a:lnTo>
                    <a:pt x="207430" y="288863"/>
                  </a:lnTo>
                  <a:lnTo>
                    <a:pt x="191648" y="287670"/>
                  </a:lnTo>
                  <a:lnTo>
                    <a:pt x="184883" y="306768"/>
                  </a:lnTo>
                  <a:lnTo>
                    <a:pt x="179313" y="315787"/>
                  </a:lnTo>
                  <a:lnTo>
                    <a:pt x="159021" y="312471"/>
                  </a:lnTo>
                  <a:lnTo>
                    <a:pt x="160082" y="323744"/>
                  </a:lnTo>
                  <a:lnTo>
                    <a:pt x="153318" y="322684"/>
                  </a:lnTo>
                  <a:lnTo>
                    <a:pt x="148809" y="315920"/>
                  </a:lnTo>
                  <a:lnTo>
                    <a:pt x="142045" y="311409"/>
                  </a:lnTo>
                  <a:lnTo>
                    <a:pt x="138729" y="313665"/>
                  </a:lnTo>
                  <a:lnTo>
                    <a:pt x="148809" y="336211"/>
                  </a:lnTo>
                  <a:cubicBezTo>
                    <a:pt x="113397" y="333692"/>
                    <a:pt x="125997" y="335150"/>
                    <a:pt x="95890" y="349739"/>
                  </a:cubicBezTo>
                  <a:lnTo>
                    <a:pt x="94829" y="344170"/>
                  </a:lnTo>
                  <a:lnTo>
                    <a:pt x="91381" y="348679"/>
                  </a:lnTo>
                  <a:lnTo>
                    <a:pt x="90320" y="353187"/>
                  </a:lnTo>
                  <a:lnTo>
                    <a:pt x="85810" y="358758"/>
                  </a:lnTo>
                  <a:lnTo>
                    <a:pt x="80107" y="355443"/>
                  </a:lnTo>
                  <a:lnTo>
                    <a:pt x="68834" y="362207"/>
                  </a:lnTo>
                  <a:lnTo>
                    <a:pt x="68834" y="367776"/>
                  </a:lnTo>
                  <a:lnTo>
                    <a:pt x="72150" y="376796"/>
                  </a:lnTo>
                  <a:lnTo>
                    <a:pt x="73343" y="381305"/>
                  </a:lnTo>
                  <a:lnTo>
                    <a:pt x="73343" y="388069"/>
                  </a:lnTo>
                  <a:lnTo>
                    <a:pt x="66579" y="394833"/>
                  </a:lnTo>
                  <a:lnTo>
                    <a:pt x="57560" y="389131"/>
                  </a:lnTo>
                  <a:lnTo>
                    <a:pt x="55306" y="379051"/>
                  </a:lnTo>
                  <a:lnTo>
                    <a:pt x="47481" y="370031"/>
                  </a:lnTo>
                  <a:lnTo>
                    <a:pt x="41910" y="359952"/>
                  </a:lnTo>
                  <a:lnTo>
                    <a:pt x="38595" y="347618"/>
                  </a:lnTo>
                  <a:lnTo>
                    <a:pt x="40850" y="326264"/>
                  </a:lnTo>
                  <a:lnTo>
                    <a:pt x="61142" y="343108"/>
                  </a:lnTo>
                  <a:lnTo>
                    <a:pt x="74670" y="336343"/>
                  </a:lnTo>
                  <a:lnTo>
                    <a:pt x="76924" y="328519"/>
                  </a:lnTo>
                  <a:lnTo>
                    <a:pt x="85943" y="328519"/>
                  </a:lnTo>
                  <a:lnTo>
                    <a:pt x="89259" y="322948"/>
                  </a:lnTo>
                  <a:lnTo>
                    <a:pt x="97084" y="321755"/>
                  </a:lnTo>
                  <a:lnTo>
                    <a:pt x="94829" y="317246"/>
                  </a:lnTo>
                  <a:lnTo>
                    <a:pt x="88065" y="314991"/>
                  </a:lnTo>
                  <a:lnTo>
                    <a:pt x="89259" y="299209"/>
                  </a:lnTo>
                  <a:lnTo>
                    <a:pt x="100532" y="296953"/>
                  </a:lnTo>
                  <a:lnTo>
                    <a:pt x="103980" y="290189"/>
                  </a:lnTo>
                  <a:lnTo>
                    <a:pt x="118569" y="301462"/>
                  </a:lnTo>
                  <a:lnTo>
                    <a:pt x="127588" y="304911"/>
                  </a:lnTo>
                  <a:lnTo>
                    <a:pt x="129843" y="308226"/>
                  </a:lnTo>
                  <a:lnTo>
                    <a:pt x="139923" y="305973"/>
                  </a:lnTo>
                  <a:lnTo>
                    <a:pt x="138861" y="299209"/>
                  </a:lnTo>
                  <a:lnTo>
                    <a:pt x="134352" y="290189"/>
                  </a:lnTo>
                  <a:lnTo>
                    <a:pt x="132098" y="281171"/>
                  </a:lnTo>
                  <a:lnTo>
                    <a:pt x="123079" y="276661"/>
                  </a:lnTo>
                  <a:lnTo>
                    <a:pt x="112999" y="277723"/>
                  </a:lnTo>
                  <a:lnTo>
                    <a:pt x="103980" y="275468"/>
                  </a:lnTo>
                  <a:lnTo>
                    <a:pt x="91646" y="273212"/>
                  </a:lnTo>
                  <a:lnTo>
                    <a:pt x="88197" y="275468"/>
                  </a:lnTo>
                  <a:lnTo>
                    <a:pt x="79179" y="284487"/>
                  </a:lnTo>
                  <a:lnTo>
                    <a:pt x="81434" y="301331"/>
                  </a:lnTo>
                  <a:lnTo>
                    <a:pt x="85943" y="302524"/>
                  </a:lnTo>
                  <a:lnTo>
                    <a:pt x="85943" y="316053"/>
                  </a:lnTo>
                  <a:lnTo>
                    <a:pt x="70160" y="307033"/>
                  </a:lnTo>
                  <a:lnTo>
                    <a:pt x="58887" y="284487"/>
                  </a:lnTo>
                  <a:lnTo>
                    <a:pt x="52123" y="288996"/>
                  </a:lnTo>
                  <a:lnTo>
                    <a:pt x="39788" y="282232"/>
                  </a:lnTo>
                  <a:lnTo>
                    <a:pt x="25199" y="264195"/>
                  </a:lnTo>
                  <a:lnTo>
                    <a:pt x="24138" y="257430"/>
                  </a:lnTo>
                  <a:lnTo>
                    <a:pt x="17374" y="247351"/>
                  </a:lnTo>
                  <a:lnTo>
                    <a:pt x="15120" y="238333"/>
                  </a:lnTo>
                  <a:lnTo>
                    <a:pt x="11804" y="236078"/>
                  </a:lnTo>
                  <a:lnTo>
                    <a:pt x="5040" y="230507"/>
                  </a:lnTo>
                  <a:lnTo>
                    <a:pt x="2785" y="230507"/>
                  </a:lnTo>
                </a:path>
              </a:pathLst>
            </a:custGeom>
            <a:noFill/>
            <a:ln w="3315" cap="flat">
              <a:solidFill>
                <a:schemeClr val="bg1">
                  <a:lumMod val="65000"/>
                </a:schemeClr>
              </a:solidFill>
              <a:prstDash val="solid"/>
              <a:miter/>
            </a:ln>
          </p:spPr>
          <p:txBody>
            <a:bodyPr rtlCol="0" anchor="ctr"/>
            <a:lstStyle/>
            <a:p>
              <a:endParaRPr lang="en-FI" sz="816"/>
            </a:p>
          </p:txBody>
        </p:sp>
        <p:sp>
          <p:nvSpPr>
            <p:cNvPr id="1008" name="Freeform: Shape 1007">
              <a:extLst>
                <a:ext uri="{FF2B5EF4-FFF2-40B4-BE49-F238E27FC236}">
                  <a16:creationId xmlns:a16="http://schemas.microsoft.com/office/drawing/2014/main" id="{BD064C87-5D96-1F34-37DC-9115D09FA992}"/>
                </a:ext>
              </a:extLst>
            </p:cNvPr>
            <p:cNvSpPr/>
            <p:nvPr/>
          </p:nvSpPr>
          <p:spPr>
            <a:xfrm>
              <a:off x="5727134" y="13709406"/>
              <a:ext cx="520299" cy="553323"/>
            </a:xfrm>
            <a:custGeom>
              <a:avLst/>
              <a:gdLst>
                <a:gd name="connsiteX0" fmla="*/ 519238 w 520299"/>
                <a:gd name="connsiteY0" fmla="*/ 120294 h 553323"/>
                <a:gd name="connsiteX1" fmla="*/ 518045 w 520299"/>
                <a:gd name="connsiteY1" fmla="*/ 94431 h 553323"/>
                <a:gd name="connsiteX2" fmla="*/ 498946 w 520299"/>
                <a:gd name="connsiteY2" fmla="*/ 88861 h 553323"/>
                <a:gd name="connsiteX3" fmla="*/ 479848 w 520299"/>
                <a:gd name="connsiteY3" fmla="*/ 91115 h 553323"/>
                <a:gd name="connsiteX4" fmla="*/ 478654 w 520299"/>
                <a:gd name="connsiteY4" fmla="*/ 66314 h 553323"/>
                <a:gd name="connsiteX5" fmla="*/ 462871 w 520299"/>
                <a:gd name="connsiteY5" fmla="*/ 31433 h 553323"/>
                <a:gd name="connsiteX6" fmla="*/ 443773 w 520299"/>
                <a:gd name="connsiteY6" fmla="*/ 16844 h 553323"/>
                <a:gd name="connsiteX7" fmla="*/ 385284 w 520299"/>
                <a:gd name="connsiteY7" fmla="*/ 0 h 553323"/>
                <a:gd name="connsiteX8" fmla="*/ 385284 w 520299"/>
                <a:gd name="connsiteY8" fmla="*/ 74272 h 553323"/>
                <a:gd name="connsiteX9" fmla="*/ 392048 w 520299"/>
                <a:gd name="connsiteY9" fmla="*/ 127191 h 553323"/>
                <a:gd name="connsiteX10" fmla="*/ 396557 w 520299"/>
                <a:gd name="connsiteY10" fmla="*/ 166581 h 553323"/>
                <a:gd name="connsiteX11" fmla="*/ 393109 w 520299"/>
                <a:gd name="connsiteY11" fmla="*/ 178915 h 553323"/>
                <a:gd name="connsiteX12" fmla="*/ 405444 w 520299"/>
                <a:gd name="connsiteY12" fmla="*/ 217112 h 553323"/>
                <a:gd name="connsiteX13" fmla="*/ 377326 w 520299"/>
                <a:gd name="connsiteY13" fmla="*/ 213663 h 553323"/>
                <a:gd name="connsiteX14" fmla="*/ 340191 w 520299"/>
                <a:gd name="connsiteY14" fmla="*/ 228252 h 553323"/>
                <a:gd name="connsiteX15" fmla="*/ 339130 w 520299"/>
                <a:gd name="connsiteY15" fmla="*/ 223743 h 553323"/>
                <a:gd name="connsiteX16" fmla="*/ 333426 w 520299"/>
                <a:gd name="connsiteY16" fmla="*/ 219234 h 553323"/>
                <a:gd name="connsiteX17" fmla="*/ 334620 w 520299"/>
                <a:gd name="connsiteY17" fmla="*/ 215786 h 553323"/>
                <a:gd name="connsiteX18" fmla="*/ 335681 w 520299"/>
                <a:gd name="connsiteY18" fmla="*/ 213531 h 553323"/>
                <a:gd name="connsiteX19" fmla="*/ 333426 w 520299"/>
                <a:gd name="connsiteY19" fmla="*/ 204513 h 553323"/>
                <a:gd name="connsiteX20" fmla="*/ 322153 w 520299"/>
                <a:gd name="connsiteY20" fmla="*/ 193240 h 553323"/>
                <a:gd name="connsiteX21" fmla="*/ 321092 w 520299"/>
                <a:gd name="connsiteY21" fmla="*/ 193240 h 553323"/>
                <a:gd name="connsiteX22" fmla="*/ 318837 w 520299"/>
                <a:gd name="connsiteY22" fmla="*/ 189924 h 553323"/>
                <a:gd name="connsiteX23" fmla="*/ 317644 w 520299"/>
                <a:gd name="connsiteY23" fmla="*/ 192178 h 553323"/>
                <a:gd name="connsiteX24" fmla="*/ 310880 w 520299"/>
                <a:gd name="connsiteY24" fmla="*/ 201197 h 553323"/>
                <a:gd name="connsiteX25" fmla="*/ 307431 w 520299"/>
                <a:gd name="connsiteY25" fmla="*/ 195493 h 553323"/>
                <a:gd name="connsiteX26" fmla="*/ 306371 w 520299"/>
                <a:gd name="connsiteY26" fmla="*/ 196687 h 553323"/>
                <a:gd name="connsiteX27" fmla="*/ 305309 w 520299"/>
                <a:gd name="connsiteY27" fmla="*/ 195493 h 553323"/>
                <a:gd name="connsiteX28" fmla="*/ 307564 w 520299"/>
                <a:gd name="connsiteY28" fmla="*/ 195493 h 553323"/>
                <a:gd name="connsiteX29" fmla="*/ 306503 w 520299"/>
                <a:gd name="connsiteY29" fmla="*/ 193240 h 553323"/>
                <a:gd name="connsiteX30" fmla="*/ 305442 w 520299"/>
                <a:gd name="connsiteY30" fmla="*/ 194433 h 553323"/>
                <a:gd name="connsiteX31" fmla="*/ 303187 w 520299"/>
                <a:gd name="connsiteY31" fmla="*/ 192178 h 553323"/>
                <a:gd name="connsiteX32" fmla="*/ 304248 w 520299"/>
                <a:gd name="connsiteY32" fmla="*/ 191117 h 553323"/>
                <a:gd name="connsiteX33" fmla="*/ 294169 w 520299"/>
                <a:gd name="connsiteY33" fmla="*/ 175334 h 553323"/>
                <a:gd name="connsiteX34" fmla="*/ 293108 w 520299"/>
                <a:gd name="connsiteY34" fmla="*/ 156236 h 553323"/>
                <a:gd name="connsiteX35" fmla="*/ 293108 w 520299"/>
                <a:gd name="connsiteY35" fmla="*/ 150665 h 553323"/>
                <a:gd name="connsiteX36" fmla="*/ 290853 w 520299"/>
                <a:gd name="connsiteY36" fmla="*/ 150665 h 553323"/>
                <a:gd name="connsiteX37" fmla="*/ 291914 w 520299"/>
                <a:gd name="connsiteY37" fmla="*/ 146156 h 553323"/>
                <a:gd name="connsiteX38" fmla="*/ 291914 w 520299"/>
                <a:gd name="connsiteY38" fmla="*/ 145095 h 553323"/>
                <a:gd name="connsiteX39" fmla="*/ 290853 w 520299"/>
                <a:gd name="connsiteY39" fmla="*/ 135015 h 553323"/>
                <a:gd name="connsiteX40" fmla="*/ 286344 w 520299"/>
                <a:gd name="connsiteY40" fmla="*/ 123742 h 553323"/>
                <a:gd name="connsiteX41" fmla="*/ 261542 w 520299"/>
                <a:gd name="connsiteY41" fmla="*/ 93371 h 553323"/>
                <a:gd name="connsiteX42" fmla="*/ 246953 w 520299"/>
                <a:gd name="connsiteY42" fmla="*/ 125997 h 553323"/>
                <a:gd name="connsiteX43" fmla="*/ 243637 w 520299"/>
                <a:gd name="connsiteY43" fmla="*/ 125997 h 553323"/>
                <a:gd name="connsiteX44" fmla="*/ 227855 w 520299"/>
                <a:gd name="connsiteY44" fmla="*/ 123742 h 553323"/>
                <a:gd name="connsiteX45" fmla="*/ 204247 w 520299"/>
                <a:gd name="connsiteY45" fmla="*/ 96686 h 553323"/>
                <a:gd name="connsiteX46" fmla="*/ 207695 w 520299"/>
                <a:gd name="connsiteY46" fmla="*/ 59550 h 553323"/>
                <a:gd name="connsiteX47" fmla="*/ 205441 w 520299"/>
                <a:gd name="connsiteY47" fmla="*/ 42707 h 553323"/>
                <a:gd name="connsiteX48" fmla="*/ 194167 w 520299"/>
                <a:gd name="connsiteY48" fmla="*/ 21353 h 553323"/>
                <a:gd name="connsiteX49" fmla="*/ 142442 w 520299"/>
                <a:gd name="connsiteY49" fmla="*/ 21353 h 553323"/>
                <a:gd name="connsiteX50" fmla="*/ 145758 w 520299"/>
                <a:gd name="connsiteY50" fmla="*/ 30372 h 553323"/>
                <a:gd name="connsiteX51" fmla="*/ 146952 w 520299"/>
                <a:gd name="connsiteY51" fmla="*/ 35942 h 553323"/>
                <a:gd name="connsiteX52" fmla="*/ 149206 w 520299"/>
                <a:gd name="connsiteY52" fmla="*/ 38197 h 553323"/>
                <a:gd name="connsiteX53" fmla="*/ 150400 w 520299"/>
                <a:gd name="connsiteY53" fmla="*/ 44961 h 553323"/>
                <a:gd name="connsiteX54" fmla="*/ 152654 w 520299"/>
                <a:gd name="connsiteY54" fmla="*/ 49470 h 553323"/>
                <a:gd name="connsiteX55" fmla="*/ 150400 w 520299"/>
                <a:gd name="connsiteY55" fmla="*/ 55041 h 553323"/>
                <a:gd name="connsiteX56" fmla="*/ 144829 w 520299"/>
                <a:gd name="connsiteY56" fmla="*/ 59550 h 553323"/>
                <a:gd name="connsiteX57" fmla="*/ 140320 w 520299"/>
                <a:gd name="connsiteY57" fmla="*/ 57295 h 553323"/>
                <a:gd name="connsiteX58" fmla="*/ 132495 w 520299"/>
                <a:gd name="connsiteY58" fmla="*/ 55041 h 553323"/>
                <a:gd name="connsiteX59" fmla="*/ 125731 w 520299"/>
                <a:gd name="connsiteY59" fmla="*/ 56101 h 553323"/>
                <a:gd name="connsiteX60" fmla="*/ 120161 w 520299"/>
                <a:gd name="connsiteY60" fmla="*/ 57295 h 553323"/>
                <a:gd name="connsiteX61" fmla="*/ 115652 w 520299"/>
                <a:gd name="connsiteY61" fmla="*/ 61805 h 553323"/>
                <a:gd name="connsiteX62" fmla="*/ 112336 w 520299"/>
                <a:gd name="connsiteY62" fmla="*/ 62866 h 553323"/>
                <a:gd name="connsiteX63" fmla="*/ 110081 w 520299"/>
                <a:gd name="connsiteY63" fmla="*/ 60611 h 553323"/>
                <a:gd name="connsiteX64" fmla="*/ 104511 w 520299"/>
                <a:gd name="connsiteY64" fmla="*/ 60611 h 553323"/>
                <a:gd name="connsiteX65" fmla="*/ 111275 w 520299"/>
                <a:gd name="connsiteY65" fmla="*/ 74139 h 553323"/>
                <a:gd name="connsiteX66" fmla="*/ 110214 w 520299"/>
                <a:gd name="connsiteY66" fmla="*/ 77588 h 553323"/>
                <a:gd name="connsiteX67" fmla="*/ 110214 w 520299"/>
                <a:gd name="connsiteY67" fmla="*/ 80904 h 553323"/>
                <a:gd name="connsiteX68" fmla="*/ 119232 w 520299"/>
                <a:gd name="connsiteY68" fmla="*/ 94431 h 553323"/>
                <a:gd name="connsiteX69" fmla="*/ 97879 w 520299"/>
                <a:gd name="connsiteY69" fmla="*/ 121488 h 553323"/>
                <a:gd name="connsiteX70" fmla="*/ 82097 w 520299"/>
                <a:gd name="connsiteY70" fmla="*/ 124935 h 553323"/>
                <a:gd name="connsiteX71" fmla="*/ 38197 w 520299"/>
                <a:gd name="connsiteY71" fmla="*/ 120426 h 553323"/>
                <a:gd name="connsiteX72" fmla="*/ 21353 w 520299"/>
                <a:gd name="connsiteY72" fmla="*/ 142973 h 553323"/>
                <a:gd name="connsiteX73" fmla="*/ 19098 w 520299"/>
                <a:gd name="connsiteY73" fmla="*/ 155308 h 553323"/>
                <a:gd name="connsiteX74" fmla="*/ 18037 w 520299"/>
                <a:gd name="connsiteY74" fmla="*/ 172151 h 553323"/>
                <a:gd name="connsiteX75" fmla="*/ 12334 w 520299"/>
                <a:gd name="connsiteY75" fmla="*/ 188995 h 553323"/>
                <a:gd name="connsiteX76" fmla="*/ 0 w 520299"/>
                <a:gd name="connsiteY76" fmla="*/ 241913 h 553323"/>
                <a:gd name="connsiteX77" fmla="*/ 10079 w 520299"/>
                <a:gd name="connsiteY77" fmla="*/ 261012 h 553323"/>
                <a:gd name="connsiteX78" fmla="*/ 35942 w 520299"/>
                <a:gd name="connsiteY78" fmla="*/ 288067 h 553323"/>
                <a:gd name="connsiteX79" fmla="*/ 47216 w 520299"/>
                <a:gd name="connsiteY79" fmla="*/ 306105 h 553323"/>
                <a:gd name="connsiteX80" fmla="*/ 57295 w 520299"/>
                <a:gd name="connsiteY80" fmla="*/ 309553 h 553323"/>
                <a:gd name="connsiteX81" fmla="*/ 71884 w 520299"/>
                <a:gd name="connsiteY81" fmla="*/ 315124 h 553323"/>
                <a:gd name="connsiteX82" fmla="*/ 83158 w 520299"/>
                <a:gd name="connsiteY82" fmla="*/ 321888 h 553323"/>
                <a:gd name="connsiteX83" fmla="*/ 100001 w 520299"/>
                <a:gd name="connsiteY83" fmla="*/ 355576 h 553323"/>
                <a:gd name="connsiteX84" fmla="*/ 101062 w 520299"/>
                <a:gd name="connsiteY84" fmla="*/ 373613 h 553323"/>
                <a:gd name="connsiteX85" fmla="*/ 102123 w 520299"/>
                <a:gd name="connsiteY85" fmla="*/ 384887 h 553323"/>
                <a:gd name="connsiteX86" fmla="*/ 89789 w 520299"/>
                <a:gd name="connsiteY86" fmla="*/ 418575 h 553323"/>
                <a:gd name="connsiteX87" fmla="*/ 93105 w 520299"/>
                <a:gd name="connsiteY87" fmla="*/ 424144 h 553323"/>
                <a:gd name="connsiteX88" fmla="*/ 96420 w 520299"/>
                <a:gd name="connsiteY88" fmla="*/ 428654 h 553323"/>
                <a:gd name="connsiteX89" fmla="*/ 104245 w 520299"/>
                <a:gd name="connsiteY89" fmla="*/ 430908 h 553323"/>
                <a:gd name="connsiteX90" fmla="*/ 99736 w 520299"/>
                <a:gd name="connsiteY90" fmla="*/ 438733 h 553323"/>
                <a:gd name="connsiteX91" fmla="*/ 92972 w 520299"/>
                <a:gd name="connsiteY91" fmla="*/ 433163 h 553323"/>
                <a:gd name="connsiteX92" fmla="*/ 89656 w 520299"/>
                <a:gd name="connsiteY92" fmla="*/ 436479 h 553323"/>
                <a:gd name="connsiteX93" fmla="*/ 88463 w 520299"/>
                <a:gd name="connsiteY93" fmla="*/ 446559 h 553323"/>
                <a:gd name="connsiteX94" fmla="*/ 90717 w 520299"/>
                <a:gd name="connsiteY94" fmla="*/ 456639 h 553323"/>
                <a:gd name="connsiteX95" fmla="*/ 95227 w 520299"/>
                <a:gd name="connsiteY95" fmla="*/ 468972 h 553323"/>
                <a:gd name="connsiteX96" fmla="*/ 100797 w 520299"/>
                <a:gd name="connsiteY96" fmla="*/ 480245 h 553323"/>
                <a:gd name="connsiteX97" fmla="*/ 101858 w 520299"/>
                <a:gd name="connsiteY97" fmla="*/ 492580 h 553323"/>
                <a:gd name="connsiteX98" fmla="*/ 105174 w 520299"/>
                <a:gd name="connsiteY98" fmla="*/ 504915 h 553323"/>
                <a:gd name="connsiteX99" fmla="*/ 97349 w 520299"/>
                <a:gd name="connsiteY99" fmla="*/ 501600 h 553323"/>
                <a:gd name="connsiteX100" fmla="*/ 89524 w 520299"/>
                <a:gd name="connsiteY100" fmla="*/ 501600 h 553323"/>
                <a:gd name="connsiteX101" fmla="*/ 89524 w 520299"/>
                <a:gd name="connsiteY101" fmla="*/ 515126 h 553323"/>
                <a:gd name="connsiteX102" fmla="*/ 91778 w 520299"/>
                <a:gd name="connsiteY102" fmla="*/ 525206 h 553323"/>
                <a:gd name="connsiteX103" fmla="*/ 87269 w 520299"/>
                <a:gd name="connsiteY103" fmla="*/ 537541 h 553323"/>
                <a:gd name="connsiteX104" fmla="*/ 89524 w 520299"/>
                <a:gd name="connsiteY104" fmla="*/ 551070 h 553323"/>
                <a:gd name="connsiteX105" fmla="*/ 99603 w 520299"/>
                <a:gd name="connsiteY105" fmla="*/ 553323 h 553323"/>
                <a:gd name="connsiteX106" fmla="*/ 113132 w 520299"/>
                <a:gd name="connsiteY106" fmla="*/ 550008 h 553323"/>
                <a:gd name="connsiteX107" fmla="*/ 125466 w 520299"/>
                <a:gd name="connsiteY107" fmla="*/ 545499 h 553323"/>
                <a:gd name="connsiteX108" fmla="*/ 134485 w 520299"/>
                <a:gd name="connsiteY108" fmla="*/ 537674 h 553323"/>
                <a:gd name="connsiteX109" fmla="*/ 146819 w 520299"/>
                <a:gd name="connsiteY109" fmla="*/ 539928 h 553323"/>
                <a:gd name="connsiteX110" fmla="*/ 164856 w 520299"/>
                <a:gd name="connsiteY110" fmla="*/ 530910 h 553323"/>
                <a:gd name="connsiteX111" fmla="*/ 159286 w 520299"/>
                <a:gd name="connsiteY111" fmla="*/ 525339 h 553323"/>
                <a:gd name="connsiteX112" fmla="*/ 133424 w 520299"/>
                <a:gd name="connsiteY112" fmla="*/ 523085 h 553323"/>
                <a:gd name="connsiteX113" fmla="*/ 140188 w 520299"/>
                <a:gd name="connsiteY113" fmla="*/ 513006 h 553323"/>
                <a:gd name="connsiteX114" fmla="*/ 142442 w 520299"/>
                <a:gd name="connsiteY114" fmla="*/ 503986 h 553323"/>
                <a:gd name="connsiteX115" fmla="*/ 143504 w 520299"/>
                <a:gd name="connsiteY115" fmla="*/ 491653 h 553323"/>
                <a:gd name="connsiteX116" fmla="*/ 143504 w 520299"/>
                <a:gd name="connsiteY116" fmla="*/ 480378 h 553323"/>
                <a:gd name="connsiteX117" fmla="*/ 135678 w 520299"/>
                <a:gd name="connsiteY117" fmla="*/ 473614 h 553323"/>
                <a:gd name="connsiteX118" fmla="*/ 133424 w 520299"/>
                <a:gd name="connsiteY118" fmla="*/ 460087 h 553323"/>
                <a:gd name="connsiteX119" fmla="*/ 123344 w 520299"/>
                <a:gd name="connsiteY119" fmla="*/ 451068 h 553323"/>
                <a:gd name="connsiteX120" fmla="*/ 107561 w 520299"/>
                <a:gd name="connsiteY120" fmla="*/ 445497 h 553323"/>
                <a:gd name="connsiteX121" fmla="*/ 109816 w 520299"/>
                <a:gd name="connsiteY121" fmla="*/ 431970 h 553323"/>
                <a:gd name="connsiteX122" fmla="*/ 124405 w 520299"/>
                <a:gd name="connsiteY122" fmla="*/ 438733 h 553323"/>
                <a:gd name="connsiteX123" fmla="*/ 123344 w 520299"/>
                <a:gd name="connsiteY123" fmla="*/ 408362 h 553323"/>
                <a:gd name="connsiteX124" fmla="*/ 134617 w 520299"/>
                <a:gd name="connsiteY124" fmla="*/ 407300 h 553323"/>
                <a:gd name="connsiteX125" fmla="*/ 132362 w 520299"/>
                <a:gd name="connsiteY125" fmla="*/ 415126 h 553323"/>
                <a:gd name="connsiteX126" fmla="*/ 130108 w 520299"/>
                <a:gd name="connsiteY126" fmla="*/ 426399 h 553323"/>
                <a:gd name="connsiteX127" fmla="*/ 131169 w 520299"/>
                <a:gd name="connsiteY127" fmla="*/ 438733 h 553323"/>
                <a:gd name="connsiteX128" fmla="*/ 140188 w 520299"/>
                <a:gd name="connsiteY128" fmla="*/ 452261 h 553323"/>
                <a:gd name="connsiteX129" fmla="*/ 144697 w 520299"/>
                <a:gd name="connsiteY129" fmla="*/ 450007 h 553323"/>
                <a:gd name="connsiteX130" fmla="*/ 145758 w 520299"/>
                <a:gd name="connsiteY130" fmla="*/ 457832 h 553323"/>
                <a:gd name="connsiteX131" fmla="*/ 151329 w 520299"/>
                <a:gd name="connsiteY131" fmla="*/ 464596 h 553323"/>
                <a:gd name="connsiteX132" fmla="*/ 153583 w 520299"/>
                <a:gd name="connsiteY132" fmla="*/ 483694 h 553323"/>
                <a:gd name="connsiteX133" fmla="*/ 146819 w 520299"/>
                <a:gd name="connsiteY133" fmla="*/ 500538 h 553323"/>
                <a:gd name="connsiteX134" fmla="*/ 150135 w 520299"/>
                <a:gd name="connsiteY134" fmla="*/ 507302 h 553323"/>
                <a:gd name="connsiteX135" fmla="*/ 171488 w 520299"/>
                <a:gd name="connsiteY135" fmla="*/ 507302 h 553323"/>
                <a:gd name="connsiteX136" fmla="*/ 172549 w 520299"/>
                <a:gd name="connsiteY136" fmla="*/ 501731 h 553323"/>
                <a:gd name="connsiteX137" fmla="*/ 179313 w 520299"/>
                <a:gd name="connsiteY137" fmla="*/ 496162 h 553323"/>
                <a:gd name="connsiteX138" fmla="*/ 181568 w 520299"/>
                <a:gd name="connsiteY138" fmla="*/ 501731 h 553323"/>
                <a:gd name="connsiteX139" fmla="*/ 188331 w 520299"/>
                <a:gd name="connsiteY139" fmla="*/ 503986 h 553323"/>
                <a:gd name="connsiteX140" fmla="*/ 198544 w 520299"/>
                <a:gd name="connsiteY140" fmla="*/ 499477 h 553323"/>
                <a:gd name="connsiteX141" fmla="*/ 207563 w 520299"/>
                <a:gd name="connsiteY141" fmla="*/ 489397 h 553323"/>
                <a:gd name="connsiteX142" fmla="*/ 216581 w 520299"/>
                <a:gd name="connsiteY142" fmla="*/ 474809 h 553323"/>
                <a:gd name="connsiteX143" fmla="*/ 211011 w 520299"/>
                <a:gd name="connsiteY143" fmla="*/ 466982 h 553323"/>
                <a:gd name="connsiteX144" fmla="*/ 212072 w 520299"/>
                <a:gd name="connsiteY144" fmla="*/ 456903 h 553323"/>
                <a:gd name="connsiteX145" fmla="*/ 206502 w 520299"/>
                <a:gd name="connsiteY145" fmla="*/ 446824 h 553323"/>
                <a:gd name="connsiteX146" fmla="*/ 190719 w 520299"/>
                <a:gd name="connsiteY146" fmla="*/ 446824 h 553323"/>
                <a:gd name="connsiteX147" fmla="*/ 185016 w 520299"/>
                <a:gd name="connsiteY147" fmla="*/ 427725 h 553323"/>
                <a:gd name="connsiteX148" fmla="*/ 175997 w 520299"/>
                <a:gd name="connsiteY148" fmla="*/ 416452 h 553323"/>
                <a:gd name="connsiteX149" fmla="*/ 159154 w 520299"/>
                <a:gd name="connsiteY149" fmla="*/ 391651 h 553323"/>
                <a:gd name="connsiteX150" fmla="*/ 152389 w 520299"/>
                <a:gd name="connsiteY150" fmla="*/ 390457 h 553323"/>
                <a:gd name="connsiteX151" fmla="*/ 145625 w 520299"/>
                <a:gd name="connsiteY151" fmla="*/ 384887 h 553323"/>
                <a:gd name="connsiteX152" fmla="*/ 147880 w 520299"/>
                <a:gd name="connsiteY152" fmla="*/ 378122 h 553323"/>
                <a:gd name="connsiteX153" fmla="*/ 137800 w 520299"/>
                <a:gd name="connsiteY153" fmla="*/ 372419 h 553323"/>
                <a:gd name="connsiteX154" fmla="*/ 131036 w 520299"/>
                <a:gd name="connsiteY154" fmla="*/ 361146 h 553323"/>
                <a:gd name="connsiteX155" fmla="*/ 136607 w 520299"/>
                <a:gd name="connsiteY155" fmla="*/ 358892 h 553323"/>
                <a:gd name="connsiteX156" fmla="*/ 141116 w 520299"/>
                <a:gd name="connsiteY156" fmla="*/ 366717 h 553323"/>
                <a:gd name="connsiteX157" fmla="*/ 141116 w 520299"/>
                <a:gd name="connsiteY157" fmla="*/ 370165 h 553323"/>
                <a:gd name="connsiteX158" fmla="*/ 146819 w 520299"/>
                <a:gd name="connsiteY158" fmla="*/ 371225 h 553323"/>
                <a:gd name="connsiteX159" fmla="*/ 152389 w 520299"/>
                <a:gd name="connsiteY159" fmla="*/ 371225 h 553323"/>
                <a:gd name="connsiteX160" fmla="*/ 155705 w 520299"/>
                <a:gd name="connsiteY160" fmla="*/ 366717 h 553323"/>
                <a:gd name="connsiteX161" fmla="*/ 163530 w 520299"/>
                <a:gd name="connsiteY161" fmla="*/ 354381 h 553323"/>
                <a:gd name="connsiteX162" fmla="*/ 163530 w 520299"/>
                <a:gd name="connsiteY162" fmla="*/ 343108 h 553323"/>
                <a:gd name="connsiteX163" fmla="*/ 160214 w 520299"/>
                <a:gd name="connsiteY163" fmla="*/ 343108 h 553323"/>
                <a:gd name="connsiteX164" fmla="*/ 150135 w 520299"/>
                <a:gd name="connsiteY164" fmla="*/ 336344 h 553323"/>
                <a:gd name="connsiteX165" fmla="*/ 140055 w 520299"/>
                <a:gd name="connsiteY165" fmla="*/ 328520 h 553323"/>
                <a:gd name="connsiteX166" fmla="*/ 134485 w 520299"/>
                <a:gd name="connsiteY166" fmla="*/ 314991 h 553323"/>
                <a:gd name="connsiteX167" fmla="*/ 133291 w 520299"/>
                <a:gd name="connsiteY167" fmla="*/ 301463 h 553323"/>
                <a:gd name="connsiteX168" fmla="*/ 124272 w 520299"/>
                <a:gd name="connsiteY168" fmla="*/ 299209 h 553323"/>
                <a:gd name="connsiteX169" fmla="*/ 111938 w 520299"/>
                <a:gd name="connsiteY169" fmla="*/ 304779 h 553323"/>
                <a:gd name="connsiteX170" fmla="*/ 115254 w 520299"/>
                <a:gd name="connsiteY170" fmla="*/ 260880 h 553323"/>
                <a:gd name="connsiteX171" fmla="*/ 80372 w 520299"/>
                <a:gd name="connsiteY171" fmla="*/ 247351 h 553323"/>
                <a:gd name="connsiteX172" fmla="*/ 90452 w 520299"/>
                <a:gd name="connsiteY172" fmla="*/ 241648 h 553323"/>
                <a:gd name="connsiteX173" fmla="*/ 98277 w 520299"/>
                <a:gd name="connsiteY173" fmla="*/ 248412 h 553323"/>
                <a:gd name="connsiteX174" fmla="*/ 110612 w 520299"/>
                <a:gd name="connsiteY174" fmla="*/ 253983 h 553323"/>
                <a:gd name="connsiteX175" fmla="*/ 116182 w 520299"/>
                <a:gd name="connsiteY175" fmla="*/ 252922 h 553323"/>
                <a:gd name="connsiteX176" fmla="*/ 150002 w 520299"/>
                <a:gd name="connsiteY176" fmla="*/ 304646 h 553323"/>
                <a:gd name="connsiteX177" fmla="*/ 178119 w 520299"/>
                <a:gd name="connsiteY177" fmla="*/ 348547 h 553323"/>
                <a:gd name="connsiteX178" fmla="*/ 182629 w 520299"/>
                <a:gd name="connsiteY178" fmla="*/ 347485 h 553323"/>
                <a:gd name="connsiteX179" fmla="*/ 179180 w 520299"/>
                <a:gd name="connsiteY179" fmla="*/ 329447 h 553323"/>
                <a:gd name="connsiteX180" fmla="*/ 185944 w 520299"/>
                <a:gd name="connsiteY180" fmla="*/ 321623 h 553323"/>
                <a:gd name="connsiteX181" fmla="*/ 217377 w 520299"/>
                <a:gd name="connsiteY181" fmla="*/ 365523 h 553323"/>
                <a:gd name="connsiteX182" fmla="*/ 226396 w 520299"/>
                <a:gd name="connsiteY182" fmla="*/ 362075 h 553323"/>
                <a:gd name="connsiteX183" fmla="*/ 230905 w 520299"/>
                <a:gd name="connsiteY183" fmla="*/ 376664 h 553323"/>
                <a:gd name="connsiteX184" fmla="*/ 245494 w 520299"/>
                <a:gd name="connsiteY184" fmla="*/ 369900 h 553323"/>
                <a:gd name="connsiteX185" fmla="*/ 251065 w 520299"/>
                <a:gd name="connsiteY185" fmla="*/ 372155 h 553323"/>
                <a:gd name="connsiteX186" fmla="*/ 255574 w 520299"/>
                <a:gd name="connsiteY186" fmla="*/ 377857 h 553323"/>
                <a:gd name="connsiteX187" fmla="*/ 245494 w 520299"/>
                <a:gd name="connsiteY187" fmla="*/ 380112 h 553323"/>
                <a:gd name="connsiteX188" fmla="*/ 247749 w 520299"/>
                <a:gd name="connsiteY188" fmla="*/ 385814 h 553323"/>
                <a:gd name="connsiteX189" fmla="*/ 243240 w 520299"/>
                <a:gd name="connsiteY189" fmla="*/ 391385 h 553323"/>
                <a:gd name="connsiteX190" fmla="*/ 246555 w 520299"/>
                <a:gd name="connsiteY190" fmla="*/ 401465 h 553323"/>
                <a:gd name="connsiteX191" fmla="*/ 254380 w 520299"/>
                <a:gd name="connsiteY191" fmla="*/ 412738 h 553323"/>
                <a:gd name="connsiteX192" fmla="*/ 262205 w 520299"/>
                <a:gd name="connsiteY192" fmla="*/ 418309 h 553323"/>
                <a:gd name="connsiteX193" fmla="*/ 279049 w 520299"/>
                <a:gd name="connsiteY193" fmla="*/ 423878 h 553323"/>
                <a:gd name="connsiteX194" fmla="*/ 281304 w 520299"/>
                <a:gd name="connsiteY194" fmla="*/ 410352 h 553323"/>
                <a:gd name="connsiteX195" fmla="*/ 275733 w 520299"/>
                <a:gd name="connsiteY195" fmla="*/ 403588 h 553323"/>
                <a:gd name="connsiteX196" fmla="*/ 267908 w 520299"/>
                <a:gd name="connsiteY196" fmla="*/ 401332 h 553323"/>
                <a:gd name="connsiteX197" fmla="*/ 271224 w 520299"/>
                <a:gd name="connsiteY197" fmla="*/ 394568 h 553323"/>
                <a:gd name="connsiteX198" fmla="*/ 282497 w 520299"/>
                <a:gd name="connsiteY198" fmla="*/ 397884 h 553323"/>
                <a:gd name="connsiteX199" fmla="*/ 285813 w 520299"/>
                <a:gd name="connsiteY199" fmla="*/ 390059 h 553323"/>
                <a:gd name="connsiteX200" fmla="*/ 290322 w 520299"/>
                <a:gd name="connsiteY200" fmla="*/ 384488 h 553323"/>
                <a:gd name="connsiteX201" fmla="*/ 284752 w 520299"/>
                <a:gd name="connsiteY201" fmla="*/ 379979 h 553323"/>
                <a:gd name="connsiteX202" fmla="*/ 279182 w 520299"/>
                <a:gd name="connsiteY202" fmla="*/ 382235 h 553323"/>
                <a:gd name="connsiteX203" fmla="*/ 273611 w 520299"/>
                <a:gd name="connsiteY203" fmla="*/ 381173 h 553323"/>
                <a:gd name="connsiteX204" fmla="*/ 272417 w 520299"/>
                <a:gd name="connsiteY204" fmla="*/ 376664 h 553323"/>
                <a:gd name="connsiteX205" fmla="*/ 266847 w 520299"/>
                <a:gd name="connsiteY205" fmla="*/ 371093 h 553323"/>
                <a:gd name="connsiteX206" fmla="*/ 260083 w 520299"/>
                <a:gd name="connsiteY206" fmla="*/ 372155 h 553323"/>
                <a:gd name="connsiteX207" fmla="*/ 257829 w 520299"/>
                <a:gd name="connsiteY207" fmla="*/ 367644 h 553323"/>
                <a:gd name="connsiteX208" fmla="*/ 258890 w 520299"/>
                <a:gd name="connsiteY208" fmla="*/ 357564 h 553323"/>
                <a:gd name="connsiteX209" fmla="*/ 255574 w 520299"/>
                <a:gd name="connsiteY209" fmla="*/ 348547 h 553323"/>
                <a:gd name="connsiteX210" fmla="*/ 258890 w 520299"/>
                <a:gd name="connsiteY210" fmla="*/ 342976 h 553323"/>
                <a:gd name="connsiteX211" fmla="*/ 264460 w 520299"/>
                <a:gd name="connsiteY211" fmla="*/ 353056 h 553323"/>
                <a:gd name="connsiteX212" fmla="*/ 267776 w 520299"/>
                <a:gd name="connsiteY212" fmla="*/ 356371 h 553323"/>
                <a:gd name="connsiteX213" fmla="*/ 270030 w 520299"/>
                <a:gd name="connsiteY213" fmla="*/ 356371 h 553323"/>
                <a:gd name="connsiteX214" fmla="*/ 277855 w 520299"/>
                <a:gd name="connsiteY214" fmla="*/ 360880 h 553323"/>
                <a:gd name="connsiteX215" fmla="*/ 281171 w 520299"/>
                <a:gd name="connsiteY215" fmla="*/ 364196 h 553323"/>
                <a:gd name="connsiteX216" fmla="*/ 283426 w 520299"/>
                <a:gd name="connsiteY216" fmla="*/ 365391 h 553323"/>
                <a:gd name="connsiteX217" fmla="*/ 286874 w 520299"/>
                <a:gd name="connsiteY217" fmla="*/ 363135 h 553323"/>
                <a:gd name="connsiteX218" fmla="*/ 289129 w 520299"/>
                <a:gd name="connsiteY218" fmla="*/ 363135 h 553323"/>
                <a:gd name="connsiteX219" fmla="*/ 290190 w 520299"/>
                <a:gd name="connsiteY219" fmla="*/ 361942 h 553323"/>
                <a:gd name="connsiteX220" fmla="*/ 292444 w 520299"/>
                <a:gd name="connsiteY220" fmla="*/ 361942 h 553323"/>
                <a:gd name="connsiteX221" fmla="*/ 292444 w 520299"/>
                <a:gd name="connsiteY221" fmla="*/ 363135 h 553323"/>
                <a:gd name="connsiteX222" fmla="*/ 293506 w 520299"/>
                <a:gd name="connsiteY222" fmla="*/ 365391 h 553323"/>
                <a:gd name="connsiteX223" fmla="*/ 293506 w 520299"/>
                <a:gd name="connsiteY223" fmla="*/ 366451 h 553323"/>
                <a:gd name="connsiteX224" fmla="*/ 294699 w 520299"/>
                <a:gd name="connsiteY224" fmla="*/ 368706 h 553323"/>
                <a:gd name="connsiteX225" fmla="*/ 294699 w 520299"/>
                <a:gd name="connsiteY225" fmla="*/ 372022 h 553323"/>
                <a:gd name="connsiteX226" fmla="*/ 293506 w 520299"/>
                <a:gd name="connsiteY226" fmla="*/ 372022 h 553323"/>
                <a:gd name="connsiteX227" fmla="*/ 292444 w 520299"/>
                <a:gd name="connsiteY227" fmla="*/ 370960 h 553323"/>
                <a:gd name="connsiteX228" fmla="*/ 290190 w 520299"/>
                <a:gd name="connsiteY228" fmla="*/ 370960 h 553323"/>
                <a:gd name="connsiteX229" fmla="*/ 291251 w 520299"/>
                <a:gd name="connsiteY229" fmla="*/ 372022 h 553323"/>
                <a:gd name="connsiteX230" fmla="*/ 290190 w 520299"/>
                <a:gd name="connsiteY230" fmla="*/ 373215 h 553323"/>
                <a:gd name="connsiteX231" fmla="*/ 291251 w 520299"/>
                <a:gd name="connsiteY231" fmla="*/ 374276 h 553323"/>
                <a:gd name="connsiteX232" fmla="*/ 291251 w 520299"/>
                <a:gd name="connsiteY232" fmla="*/ 373215 h 553323"/>
                <a:gd name="connsiteX233" fmla="*/ 292312 w 520299"/>
                <a:gd name="connsiteY233" fmla="*/ 374276 h 553323"/>
                <a:gd name="connsiteX234" fmla="*/ 294567 w 520299"/>
                <a:gd name="connsiteY234" fmla="*/ 376531 h 553323"/>
                <a:gd name="connsiteX235" fmla="*/ 295627 w 520299"/>
                <a:gd name="connsiteY235" fmla="*/ 375470 h 553323"/>
                <a:gd name="connsiteX236" fmla="*/ 297882 w 520299"/>
                <a:gd name="connsiteY236" fmla="*/ 374276 h 553323"/>
                <a:gd name="connsiteX237" fmla="*/ 300137 w 520299"/>
                <a:gd name="connsiteY237" fmla="*/ 375470 h 553323"/>
                <a:gd name="connsiteX238" fmla="*/ 307962 w 520299"/>
                <a:gd name="connsiteY238" fmla="*/ 375470 h 553323"/>
                <a:gd name="connsiteX239" fmla="*/ 316981 w 520299"/>
                <a:gd name="connsiteY239" fmla="*/ 376531 h 553323"/>
                <a:gd name="connsiteX240" fmla="*/ 323745 w 520299"/>
                <a:gd name="connsiteY240" fmla="*/ 385550 h 553323"/>
                <a:gd name="connsiteX241" fmla="*/ 321490 w 520299"/>
                <a:gd name="connsiteY241" fmla="*/ 375470 h 553323"/>
                <a:gd name="connsiteX242" fmla="*/ 313665 w 520299"/>
                <a:gd name="connsiteY242" fmla="*/ 364196 h 553323"/>
                <a:gd name="connsiteX243" fmla="*/ 316981 w 520299"/>
                <a:gd name="connsiteY243" fmla="*/ 356371 h 553323"/>
                <a:gd name="connsiteX244" fmla="*/ 303453 w 520299"/>
                <a:gd name="connsiteY244" fmla="*/ 291118 h 553323"/>
                <a:gd name="connsiteX245" fmla="*/ 307962 w 520299"/>
                <a:gd name="connsiteY245" fmla="*/ 289924 h 553323"/>
                <a:gd name="connsiteX246" fmla="*/ 313532 w 520299"/>
                <a:gd name="connsiteY246" fmla="*/ 298944 h 553323"/>
                <a:gd name="connsiteX247" fmla="*/ 320296 w 520299"/>
                <a:gd name="connsiteY247" fmla="*/ 314726 h 553323"/>
                <a:gd name="connsiteX248" fmla="*/ 327061 w 520299"/>
                <a:gd name="connsiteY248" fmla="*/ 324806 h 553323"/>
                <a:gd name="connsiteX249" fmla="*/ 334886 w 520299"/>
                <a:gd name="connsiteY249" fmla="*/ 325868 h 553323"/>
                <a:gd name="connsiteX250" fmla="*/ 343904 w 520299"/>
                <a:gd name="connsiteY250" fmla="*/ 331570 h 553323"/>
                <a:gd name="connsiteX251" fmla="*/ 338334 w 520299"/>
                <a:gd name="connsiteY251" fmla="*/ 331570 h 553323"/>
                <a:gd name="connsiteX252" fmla="*/ 334886 w 520299"/>
                <a:gd name="connsiteY252" fmla="*/ 334886 h 553323"/>
                <a:gd name="connsiteX253" fmla="*/ 334886 w 520299"/>
                <a:gd name="connsiteY253" fmla="*/ 341650 h 553323"/>
                <a:gd name="connsiteX254" fmla="*/ 344965 w 520299"/>
                <a:gd name="connsiteY254" fmla="*/ 349474 h 553323"/>
                <a:gd name="connsiteX255" fmla="*/ 342711 w 520299"/>
                <a:gd name="connsiteY255" fmla="*/ 357301 h 553323"/>
                <a:gd name="connsiteX256" fmla="*/ 342711 w 520299"/>
                <a:gd name="connsiteY256" fmla="*/ 369634 h 553323"/>
                <a:gd name="connsiteX257" fmla="*/ 352790 w 520299"/>
                <a:gd name="connsiteY257" fmla="*/ 394435 h 553323"/>
                <a:gd name="connsiteX258" fmla="*/ 365125 w 520299"/>
                <a:gd name="connsiteY258" fmla="*/ 413535 h 553323"/>
                <a:gd name="connsiteX259" fmla="*/ 378653 w 520299"/>
                <a:gd name="connsiteY259" fmla="*/ 424808 h 553323"/>
                <a:gd name="connsiteX260" fmla="*/ 388732 w 520299"/>
                <a:gd name="connsiteY260" fmla="*/ 425868 h 553323"/>
                <a:gd name="connsiteX261" fmla="*/ 392048 w 520299"/>
                <a:gd name="connsiteY261" fmla="*/ 421359 h 553323"/>
                <a:gd name="connsiteX262" fmla="*/ 380775 w 520299"/>
                <a:gd name="connsiteY262" fmla="*/ 413535 h 553323"/>
                <a:gd name="connsiteX263" fmla="*/ 374011 w 520299"/>
                <a:gd name="connsiteY263" fmla="*/ 407964 h 553323"/>
                <a:gd name="connsiteX264" fmla="*/ 372817 w 520299"/>
                <a:gd name="connsiteY264" fmla="*/ 401200 h 553323"/>
                <a:gd name="connsiteX265" fmla="*/ 375072 w 520299"/>
                <a:gd name="connsiteY265" fmla="*/ 395497 h 553323"/>
                <a:gd name="connsiteX266" fmla="*/ 379581 w 520299"/>
                <a:gd name="connsiteY266" fmla="*/ 393242 h 553323"/>
                <a:gd name="connsiteX267" fmla="*/ 374011 w 520299"/>
                <a:gd name="connsiteY267" fmla="*/ 386478 h 553323"/>
                <a:gd name="connsiteX268" fmla="*/ 370695 w 520299"/>
                <a:gd name="connsiteY268" fmla="*/ 378653 h 553323"/>
                <a:gd name="connsiteX269" fmla="*/ 376265 w 520299"/>
                <a:gd name="connsiteY269" fmla="*/ 371889 h 553323"/>
                <a:gd name="connsiteX270" fmla="*/ 386478 w 520299"/>
                <a:gd name="connsiteY270" fmla="*/ 369634 h 553323"/>
                <a:gd name="connsiteX271" fmla="*/ 390987 w 520299"/>
                <a:gd name="connsiteY271" fmla="*/ 376398 h 553323"/>
                <a:gd name="connsiteX272" fmla="*/ 398812 w 520299"/>
                <a:gd name="connsiteY272" fmla="*/ 374143 h 553323"/>
                <a:gd name="connsiteX273" fmla="*/ 396557 w 520299"/>
                <a:gd name="connsiteY273" fmla="*/ 360616 h 553323"/>
                <a:gd name="connsiteX274" fmla="*/ 406637 w 520299"/>
                <a:gd name="connsiteY274" fmla="*/ 355045 h 553323"/>
                <a:gd name="connsiteX275" fmla="*/ 409953 w 520299"/>
                <a:gd name="connsiteY275" fmla="*/ 360616 h 553323"/>
                <a:gd name="connsiteX276" fmla="*/ 415523 w 520299"/>
                <a:gd name="connsiteY276" fmla="*/ 371889 h 553323"/>
                <a:gd name="connsiteX277" fmla="*/ 420032 w 520299"/>
                <a:gd name="connsiteY277" fmla="*/ 381969 h 553323"/>
                <a:gd name="connsiteX278" fmla="*/ 425736 w 520299"/>
                <a:gd name="connsiteY278" fmla="*/ 392049 h 553323"/>
                <a:gd name="connsiteX279" fmla="*/ 427990 w 520299"/>
                <a:gd name="connsiteY279" fmla="*/ 385285 h 553323"/>
                <a:gd name="connsiteX280" fmla="*/ 431439 w 520299"/>
                <a:gd name="connsiteY280" fmla="*/ 384090 h 553323"/>
                <a:gd name="connsiteX281" fmla="*/ 433693 w 520299"/>
                <a:gd name="connsiteY281" fmla="*/ 391916 h 553323"/>
                <a:gd name="connsiteX282" fmla="*/ 432499 w 520299"/>
                <a:gd name="connsiteY282" fmla="*/ 403189 h 553323"/>
                <a:gd name="connsiteX283" fmla="*/ 426929 w 520299"/>
                <a:gd name="connsiteY283" fmla="*/ 399874 h 553323"/>
                <a:gd name="connsiteX284" fmla="*/ 406637 w 520299"/>
                <a:gd name="connsiteY284" fmla="*/ 389794 h 553323"/>
                <a:gd name="connsiteX285" fmla="*/ 405576 w 520299"/>
                <a:gd name="connsiteY285" fmla="*/ 399874 h 553323"/>
                <a:gd name="connsiteX286" fmla="*/ 405576 w 520299"/>
                <a:gd name="connsiteY286" fmla="*/ 418971 h 553323"/>
                <a:gd name="connsiteX287" fmla="*/ 408892 w 520299"/>
                <a:gd name="connsiteY287" fmla="*/ 433562 h 553323"/>
                <a:gd name="connsiteX288" fmla="*/ 420165 w 520299"/>
                <a:gd name="connsiteY288" fmla="*/ 434622 h 553323"/>
                <a:gd name="connsiteX289" fmla="*/ 425868 w 520299"/>
                <a:gd name="connsiteY289" fmla="*/ 425603 h 553323"/>
                <a:gd name="connsiteX290" fmla="*/ 433693 w 520299"/>
                <a:gd name="connsiteY290" fmla="*/ 430113 h 553323"/>
                <a:gd name="connsiteX291" fmla="*/ 437009 w 520299"/>
                <a:gd name="connsiteY291" fmla="*/ 414330 h 553323"/>
                <a:gd name="connsiteX292" fmla="*/ 442579 w 520299"/>
                <a:gd name="connsiteY292" fmla="*/ 413136 h 553323"/>
                <a:gd name="connsiteX293" fmla="*/ 445895 w 520299"/>
                <a:gd name="connsiteY293" fmla="*/ 429980 h 553323"/>
                <a:gd name="connsiteX294" fmla="*/ 458229 w 520299"/>
                <a:gd name="connsiteY294" fmla="*/ 433296 h 553323"/>
                <a:gd name="connsiteX295" fmla="*/ 470564 w 520299"/>
                <a:gd name="connsiteY295" fmla="*/ 428786 h 553323"/>
                <a:gd name="connsiteX296" fmla="*/ 484092 w 520299"/>
                <a:gd name="connsiteY296" fmla="*/ 428786 h 553323"/>
                <a:gd name="connsiteX297" fmla="*/ 488601 w 520299"/>
                <a:gd name="connsiteY297" fmla="*/ 437805 h 553323"/>
                <a:gd name="connsiteX298" fmla="*/ 488601 w 520299"/>
                <a:gd name="connsiteY298" fmla="*/ 449078 h 553323"/>
                <a:gd name="connsiteX299" fmla="*/ 495365 w 520299"/>
                <a:gd name="connsiteY299" fmla="*/ 453587 h 553323"/>
                <a:gd name="connsiteX300" fmla="*/ 505445 w 520299"/>
                <a:gd name="connsiteY300" fmla="*/ 454649 h 553323"/>
                <a:gd name="connsiteX301" fmla="*/ 514463 w 520299"/>
                <a:gd name="connsiteY301" fmla="*/ 451333 h 553323"/>
                <a:gd name="connsiteX302" fmla="*/ 514463 w 520299"/>
                <a:gd name="connsiteY302" fmla="*/ 441253 h 553323"/>
                <a:gd name="connsiteX303" fmla="*/ 512209 w 520299"/>
                <a:gd name="connsiteY303" fmla="*/ 419900 h 553323"/>
                <a:gd name="connsiteX304" fmla="*/ 507700 w 520299"/>
                <a:gd name="connsiteY304" fmla="*/ 414330 h 553323"/>
                <a:gd name="connsiteX305" fmla="*/ 490856 w 520299"/>
                <a:gd name="connsiteY305" fmla="*/ 414330 h 553323"/>
                <a:gd name="connsiteX306" fmla="*/ 484092 w 520299"/>
                <a:gd name="connsiteY306" fmla="*/ 410881 h 553323"/>
                <a:gd name="connsiteX307" fmla="*/ 483031 w 520299"/>
                <a:gd name="connsiteY307" fmla="*/ 405312 h 553323"/>
                <a:gd name="connsiteX308" fmla="*/ 478521 w 520299"/>
                <a:gd name="connsiteY308" fmla="*/ 400801 h 553323"/>
                <a:gd name="connsiteX309" fmla="*/ 471758 w 520299"/>
                <a:gd name="connsiteY309" fmla="*/ 408627 h 553323"/>
                <a:gd name="connsiteX310" fmla="*/ 462739 w 520299"/>
                <a:gd name="connsiteY310" fmla="*/ 399608 h 553323"/>
                <a:gd name="connsiteX311" fmla="*/ 445895 w 520299"/>
                <a:gd name="connsiteY311" fmla="*/ 383826 h 553323"/>
                <a:gd name="connsiteX312" fmla="*/ 433561 w 520299"/>
                <a:gd name="connsiteY312" fmla="*/ 361278 h 553323"/>
                <a:gd name="connsiteX313" fmla="*/ 427857 w 520299"/>
                <a:gd name="connsiteY313" fmla="*/ 366982 h 553323"/>
                <a:gd name="connsiteX314" fmla="*/ 426797 w 520299"/>
                <a:gd name="connsiteY314" fmla="*/ 360218 h 553323"/>
                <a:gd name="connsiteX315" fmla="*/ 420032 w 520299"/>
                <a:gd name="connsiteY315" fmla="*/ 333161 h 553323"/>
                <a:gd name="connsiteX316" fmla="*/ 429051 w 520299"/>
                <a:gd name="connsiteY316" fmla="*/ 335417 h 553323"/>
                <a:gd name="connsiteX317" fmla="*/ 434622 w 520299"/>
                <a:gd name="connsiteY317" fmla="*/ 351199 h 553323"/>
                <a:gd name="connsiteX318" fmla="*/ 444701 w 520299"/>
                <a:gd name="connsiteY318" fmla="*/ 351199 h 553323"/>
                <a:gd name="connsiteX319" fmla="*/ 444701 w 520299"/>
                <a:gd name="connsiteY319" fmla="*/ 338865 h 553323"/>
                <a:gd name="connsiteX320" fmla="*/ 454781 w 520299"/>
                <a:gd name="connsiteY320" fmla="*/ 346690 h 553323"/>
                <a:gd name="connsiteX321" fmla="*/ 457036 w 520299"/>
                <a:gd name="connsiteY321" fmla="*/ 343241 h 553323"/>
                <a:gd name="connsiteX322" fmla="*/ 454781 w 520299"/>
                <a:gd name="connsiteY322" fmla="*/ 334222 h 553323"/>
                <a:gd name="connsiteX323" fmla="*/ 458097 w 520299"/>
                <a:gd name="connsiteY323" fmla="*/ 329713 h 553323"/>
                <a:gd name="connsiteX324" fmla="*/ 458097 w 520299"/>
                <a:gd name="connsiteY324" fmla="*/ 313931 h 553323"/>
                <a:gd name="connsiteX325" fmla="*/ 452526 w 520299"/>
                <a:gd name="connsiteY325" fmla="*/ 294832 h 553323"/>
                <a:gd name="connsiteX326" fmla="*/ 445762 w 520299"/>
                <a:gd name="connsiteY326" fmla="*/ 280243 h 553323"/>
                <a:gd name="connsiteX327" fmla="*/ 446824 w 520299"/>
                <a:gd name="connsiteY327" fmla="*/ 274672 h 553323"/>
                <a:gd name="connsiteX328" fmla="*/ 453587 w 520299"/>
                <a:gd name="connsiteY328" fmla="*/ 276927 h 553323"/>
                <a:gd name="connsiteX329" fmla="*/ 453587 w 520299"/>
                <a:gd name="connsiteY329" fmla="*/ 270163 h 553323"/>
                <a:gd name="connsiteX330" fmla="*/ 448017 w 520299"/>
                <a:gd name="connsiteY330" fmla="*/ 265654 h 553323"/>
                <a:gd name="connsiteX331" fmla="*/ 451465 w 520299"/>
                <a:gd name="connsiteY331" fmla="*/ 244301 h 553323"/>
                <a:gd name="connsiteX332" fmla="*/ 454781 w 520299"/>
                <a:gd name="connsiteY332" fmla="*/ 244301 h 553323"/>
                <a:gd name="connsiteX333" fmla="*/ 453587 w 520299"/>
                <a:gd name="connsiteY333" fmla="*/ 242046 h 553323"/>
                <a:gd name="connsiteX334" fmla="*/ 451333 w 520299"/>
                <a:gd name="connsiteY334" fmla="*/ 239791 h 553323"/>
                <a:gd name="connsiteX335" fmla="*/ 451333 w 520299"/>
                <a:gd name="connsiteY335" fmla="*/ 238730 h 553323"/>
                <a:gd name="connsiteX336" fmla="*/ 452394 w 520299"/>
                <a:gd name="connsiteY336" fmla="*/ 236475 h 553323"/>
                <a:gd name="connsiteX337" fmla="*/ 453455 w 520299"/>
                <a:gd name="connsiteY337" fmla="*/ 235282 h 553323"/>
                <a:gd name="connsiteX338" fmla="*/ 460219 w 520299"/>
                <a:gd name="connsiteY338" fmla="*/ 234221 h 553323"/>
                <a:gd name="connsiteX339" fmla="*/ 461280 w 520299"/>
                <a:gd name="connsiteY339" fmla="*/ 234221 h 553323"/>
                <a:gd name="connsiteX340" fmla="*/ 462474 w 520299"/>
                <a:gd name="connsiteY340" fmla="*/ 233028 h 553323"/>
                <a:gd name="connsiteX341" fmla="*/ 462474 w 520299"/>
                <a:gd name="connsiteY341" fmla="*/ 231966 h 553323"/>
                <a:gd name="connsiteX342" fmla="*/ 460219 w 520299"/>
                <a:gd name="connsiteY342" fmla="*/ 229712 h 553323"/>
                <a:gd name="connsiteX343" fmla="*/ 460219 w 520299"/>
                <a:gd name="connsiteY343" fmla="*/ 228650 h 553323"/>
                <a:gd name="connsiteX344" fmla="*/ 461280 w 520299"/>
                <a:gd name="connsiteY344" fmla="*/ 226397 h 553323"/>
                <a:gd name="connsiteX345" fmla="*/ 463534 w 520299"/>
                <a:gd name="connsiteY345" fmla="*/ 224142 h 553323"/>
                <a:gd name="connsiteX346" fmla="*/ 464596 w 520299"/>
                <a:gd name="connsiteY346" fmla="*/ 222948 h 553323"/>
                <a:gd name="connsiteX347" fmla="*/ 465656 w 520299"/>
                <a:gd name="connsiteY347" fmla="*/ 221886 h 553323"/>
                <a:gd name="connsiteX348" fmla="*/ 464596 w 520299"/>
                <a:gd name="connsiteY348" fmla="*/ 214062 h 553323"/>
                <a:gd name="connsiteX349" fmla="*/ 464596 w 520299"/>
                <a:gd name="connsiteY349" fmla="*/ 212868 h 553323"/>
                <a:gd name="connsiteX350" fmla="*/ 466850 w 520299"/>
                <a:gd name="connsiteY350" fmla="*/ 208358 h 553323"/>
                <a:gd name="connsiteX351" fmla="*/ 476930 w 520299"/>
                <a:gd name="connsiteY351" fmla="*/ 208358 h 553323"/>
                <a:gd name="connsiteX352" fmla="*/ 480246 w 520299"/>
                <a:gd name="connsiteY352" fmla="*/ 209420 h 553323"/>
                <a:gd name="connsiteX353" fmla="*/ 482500 w 520299"/>
                <a:gd name="connsiteY353" fmla="*/ 208358 h 553323"/>
                <a:gd name="connsiteX354" fmla="*/ 483561 w 520299"/>
                <a:gd name="connsiteY354" fmla="*/ 206104 h 553323"/>
                <a:gd name="connsiteX355" fmla="*/ 482500 w 520299"/>
                <a:gd name="connsiteY355" fmla="*/ 203849 h 553323"/>
                <a:gd name="connsiteX356" fmla="*/ 482500 w 520299"/>
                <a:gd name="connsiteY356" fmla="*/ 200533 h 553323"/>
                <a:gd name="connsiteX357" fmla="*/ 485816 w 520299"/>
                <a:gd name="connsiteY357" fmla="*/ 194831 h 553323"/>
                <a:gd name="connsiteX358" fmla="*/ 488071 w 520299"/>
                <a:gd name="connsiteY358" fmla="*/ 193769 h 553323"/>
                <a:gd name="connsiteX359" fmla="*/ 490325 w 520299"/>
                <a:gd name="connsiteY359" fmla="*/ 193769 h 553323"/>
                <a:gd name="connsiteX360" fmla="*/ 492580 w 520299"/>
                <a:gd name="connsiteY360" fmla="*/ 194831 h 553323"/>
                <a:gd name="connsiteX361" fmla="*/ 495896 w 520299"/>
                <a:gd name="connsiteY361" fmla="*/ 190321 h 553323"/>
                <a:gd name="connsiteX362" fmla="*/ 495896 w 520299"/>
                <a:gd name="connsiteY362" fmla="*/ 185812 h 553323"/>
                <a:gd name="connsiteX363" fmla="*/ 490325 w 520299"/>
                <a:gd name="connsiteY363" fmla="*/ 177987 h 553323"/>
                <a:gd name="connsiteX364" fmla="*/ 489132 w 520299"/>
                <a:gd name="connsiteY364" fmla="*/ 174539 h 553323"/>
                <a:gd name="connsiteX365" fmla="*/ 485816 w 520299"/>
                <a:gd name="connsiteY365" fmla="*/ 173477 h 553323"/>
                <a:gd name="connsiteX366" fmla="*/ 481306 w 520299"/>
                <a:gd name="connsiteY366" fmla="*/ 172416 h 553323"/>
                <a:gd name="connsiteX367" fmla="*/ 479052 w 520299"/>
                <a:gd name="connsiteY367" fmla="*/ 170161 h 553323"/>
                <a:gd name="connsiteX368" fmla="*/ 480113 w 520299"/>
                <a:gd name="connsiteY368" fmla="*/ 167907 h 553323"/>
                <a:gd name="connsiteX369" fmla="*/ 483429 w 520299"/>
                <a:gd name="connsiteY369" fmla="*/ 165652 h 553323"/>
                <a:gd name="connsiteX370" fmla="*/ 485683 w 520299"/>
                <a:gd name="connsiteY370" fmla="*/ 163399 h 553323"/>
                <a:gd name="connsiteX371" fmla="*/ 488999 w 520299"/>
                <a:gd name="connsiteY371" fmla="*/ 164459 h 553323"/>
                <a:gd name="connsiteX372" fmla="*/ 492315 w 520299"/>
                <a:gd name="connsiteY372" fmla="*/ 159950 h 553323"/>
                <a:gd name="connsiteX373" fmla="*/ 492315 w 520299"/>
                <a:gd name="connsiteY373" fmla="*/ 156501 h 553323"/>
                <a:gd name="connsiteX374" fmla="*/ 494569 w 520299"/>
                <a:gd name="connsiteY374" fmla="*/ 151992 h 553323"/>
                <a:gd name="connsiteX375" fmla="*/ 499079 w 520299"/>
                <a:gd name="connsiteY375" fmla="*/ 153053 h 553323"/>
                <a:gd name="connsiteX376" fmla="*/ 500140 w 520299"/>
                <a:gd name="connsiteY376" fmla="*/ 156369 h 553323"/>
                <a:gd name="connsiteX377" fmla="*/ 514729 w 520299"/>
                <a:gd name="connsiteY377" fmla="*/ 153053 h 553323"/>
                <a:gd name="connsiteX378" fmla="*/ 519238 w 520299"/>
                <a:gd name="connsiteY378" fmla="*/ 150798 h 553323"/>
                <a:gd name="connsiteX379" fmla="*/ 520299 w 520299"/>
                <a:gd name="connsiteY379" fmla="*/ 145228 h 553323"/>
                <a:gd name="connsiteX380" fmla="*/ 518045 w 520299"/>
                <a:gd name="connsiteY380" fmla="*/ 122681 h 553323"/>
                <a:gd name="connsiteX381" fmla="*/ 516851 w 520299"/>
                <a:gd name="connsiteY381" fmla="*/ 119365 h 553323"/>
                <a:gd name="connsiteX382" fmla="*/ 357167 w 520299"/>
                <a:gd name="connsiteY382" fmla="*/ 344833 h 553323"/>
                <a:gd name="connsiteX383" fmla="*/ 356504 w 520299"/>
                <a:gd name="connsiteY383" fmla="*/ 334886 h 553323"/>
                <a:gd name="connsiteX384" fmla="*/ 357167 w 520299"/>
                <a:gd name="connsiteY384" fmla="*/ 338732 h 553323"/>
                <a:gd name="connsiteX385" fmla="*/ 357167 w 520299"/>
                <a:gd name="connsiteY385" fmla="*/ 344965 h 553323"/>
                <a:gd name="connsiteX386" fmla="*/ 335548 w 520299"/>
                <a:gd name="connsiteY386" fmla="*/ 269632 h 553323"/>
                <a:gd name="connsiteX387" fmla="*/ 337008 w 520299"/>
                <a:gd name="connsiteY387" fmla="*/ 272286 h 553323"/>
                <a:gd name="connsiteX388" fmla="*/ 337405 w 520299"/>
                <a:gd name="connsiteY388" fmla="*/ 273213 h 553323"/>
                <a:gd name="connsiteX389" fmla="*/ 335681 w 520299"/>
                <a:gd name="connsiteY389" fmla="*/ 269632 h 55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520299" h="553323">
                  <a:moveTo>
                    <a:pt x="519238" y="120294"/>
                  </a:moveTo>
                  <a:lnTo>
                    <a:pt x="518045" y="94431"/>
                  </a:lnTo>
                  <a:lnTo>
                    <a:pt x="498946" y="88861"/>
                  </a:lnTo>
                  <a:lnTo>
                    <a:pt x="479848" y="91115"/>
                  </a:lnTo>
                  <a:lnTo>
                    <a:pt x="478654" y="66314"/>
                  </a:lnTo>
                  <a:lnTo>
                    <a:pt x="462871" y="31433"/>
                  </a:lnTo>
                  <a:lnTo>
                    <a:pt x="443773" y="16844"/>
                  </a:lnTo>
                  <a:lnTo>
                    <a:pt x="385284" y="0"/>
                  </a:lnTo>
                  <a:lnTo>
                    <a:pt x="385284" y="74272"/>
                  </a:lnTo>
                  <a:lnTo>
                    <a:pt x="392048" y="127191"/>
                  </a:lnTo>
                  <a:lnTo>
                    <a:pt x="396557" y="166581"/>
                  </a:lnTo>
                  <a:lnTo>
                    <a:pt x="393109" y="178915"/>
                  </a:lnTo>
                  <a:lnTo>
                    <a:pt x="405444" y="217112"/>
                  </a:lnTo>
                  <a:lnTo>
                    <a:pt x="377326" y="213663"/>
                  </a:lnTo>
                  <a:lnTo>
                    <a:pt x="340191" y="228252"/>
                  </a:lnTo>
                  <a:lnTo>
                    <a:pt x="339130" y="223743"/>
                  </a:lnTo>
                  <a:lnTo>
                    <a:pt x="333426" y="219234"/>
                  </a:lnTo>
                  <a:lnTo>
                    <a:pt x="334620" y="215786"/>
                  </a:lnTo>
                  <a:lnTo>
                    <a:pt x="335681" y="213531"/>
                  </a:lnTo>
                  <a:lnTo>
                    <a:pt x="333426" y="204513"/>
                  </a:lnTo>
                  <a:lnTo>
                    <a:pt x="322153" y="193240"/>
                  </a:lnTo>
                  <a:lnTo>
                    <a:pt x="321092" y="193240"/>
                  </a:lnTo>
                  <a:lnTo>
                    <a:pt x="318837" y="189924"/>
                  </a:lnTo>
                  <a:lnTo>
                    <a:pt x="317644" y="192178"/>
                  </a:lnTo>
                  <a:lnTo>
                    <a:pt x="310880" y="201197"/>
                  </a:lnTo>
                  <a:lnTo>
                    <a:pt x="307431" y="195493"/>
                  </a:lnTo>
                  <a:lnTo>
                    <a:pt x="306371" y="196687"/>
                  </a:lnTo>
                  <a:lnTo>
                    <a:pt x="305309" y="195493"/>
                  </a:lnTo>
                  <a:lnTo>
                    <a:pt x="307564" y="195493"/>
                  </a:lnTo>
                  <a:lnTo>
                    <a:pt x="306503" y="193240"/>
                  </a:lnTo>
                  <a:lnTo>
                    <a:pt x="305442" y="194433"/>
                  </a:lnTo>
                  <a:lnTo>
                    <a:pt x="303187" y="192178"/>
                  </a:lnTo>
                  <a:lnTo>
                    <a:pt x="304248" y="191117"/>
                  </a:lnTo>
                  <a:lnTo>
                    <a:pt x="294169" y="175334"/>
                  </a:lnTo>
                  <a:lnTo>
                    <a:pt x="293108" y="156236"/>
                  </a:lnTo>
                  <a:lnTo>
                    <a:pt x="293108" y="150665"/>
                  </a:lnTo>
                  <a:lnTo>
                    <a:pt x="290853" y="150665"/>
                  </a:lnTo>
                  <a:lnTo>
                    <a:pt x="291914" y="146156"/>
                  </a:lnTo>
                  <a:lnTo>
                    <a:pt x="291914" y="145095"/>
                  </a:lnTo>
                  <a:lnTo>
                    <a:pt x="290853" y="135015"/>
                  </a:lnTo>
                  <a:lnTo>
                    <a:pt x="286344" y="123742"/>
                  </a:lnTo>
                  <a:lnTo>
                    <a:pt x="261542" y="93371"/>
                  </a:lnTo>
                  <a:lnTo>
                    <a:pt x="246953" y="125997"/>
                  </a:lnTo>
                  <a:lnTo>
                    <a:pt x="243637" y="125997"/>
                  </a:lnTo>
                  <a:lnTo>
                    <a:pt x="227855" y="123742"/>
                  </a:lnTo>
                  <a:lnTo>
                    <a:pt x="204247" y="96686"/>
                  </a:lnTo>
                  <a:lnTo>
                    <a:pt x="207695" y="59550"/>
                  </a:lnTo>
                  <a:lnTo>
                    <a:pt x="205441" y="42707"/>
                  </a:lnTo>
                  <a:lnTo>
                    <a:pt x="194167" y="21353"/>
                  </a:lnTo>
                  <a:lnTo>
                    <a:pt x="142442" y="21353"/>
                  </a:lnTo>
                  <a:lnTo>
                    <a:pt x="145758" y="30372"/>
                  </a:lnTo>
                  <a:lnTo>
                    <a:pt x="146952" y="35942"/>
                  </a:lnTo>
                  <a:lnTo>
                    <a:pt x="149206" y="38197"/>
                  </a:lnTo>
                  <a:lnTo>
                    <a:pt x="150400" y="44961"/>
                  </a:lnTo>
                  <a:lnTo>
                    <a:pt x="152654" y="49470"/>
                  </a:lnTo>
                  <a:lnTo>
                    <a:pt x="150400" y="55041"/>
                  </a:lnTo>
                  <a:lnTo>
                    <a:pt x="144829" y="59550"/>
                  </a:lnTo>
                  <a:lnTo>
                    <a:pt x="140320" y="57295"/>
                  </a:lnTo>
                  <a:lnTo>
                    <a:pt x="132495" y="55041"/>
                  </a:lnTo>
                  <a:lnTo>
                    <a:pt x="125731" y="56101"/>
                  </a:lnTo>
                  <a:lnTo>
                    <a:pt x="120161" y="57295"/>
                  </a:lnTo>
                  <a:lnTo>
                    <a:pt x="115652" y="61805"/>
                  </a:lnTo>
                  <a:lnTo>
                    <a:pt x="112336" y="62866"/>
                  </a:lnTo>
                  <a:lnTo>
                    <a:pt x="110081" y="60611"/>
                  </a:lnTo>
                  <a:lnTo>
                    <a:pt x="104511" y="60611"/>
                  </a:lnTo>
                  <a:cubicBezTo>
                    <a:pt x="104776" y="68834"/>
                    <a:pt x="109683" y="68304"/>
                    <a:pt x="111275" y="74139"/>
                  </a:cubicBezTo>
                  <a:lnTo>
                    <a:pt x="110214" y="77588"/>
                  </a:lnTo>
                  <a:lnTo>
                    <a:pt x="110214" y="80904"/>
                  </a:lnTo>
                  <a:lnTo>
                    <a:pt x="119232" y="94431"/>
                  </a:lnTo>
                  <a:lnTo>
                    <a:pt x="97879" y="121488"/>
                  </a:lnTo>
                  <a:lnTo>
                    <a:pt x="82097" y="124935"/>
                  </a:lnTo>
                  <a:lnTo>
                    <a:pt x="38197" y="120426"/>
                  </a:lnTo>
                  <a:lnTo>
                    <a:pt x="21353" y="142973"/>
                  </a:lnTo>
                  <a:lnTo>
                    <a:pt x="19098" y="155308"/>
                  </a:lnTo>
                  <a:lnTo>
                    <a:pt x="18037" y="172151"/>
                  </a:lnTo>
                  <a:lnTo>
                    <a:pt x="12334" y="188995"/>
                  </a:lnTo>
                  <a:lnTo>
                    <a:pt x="0" y="241913"/>
                  </a:lnTo>
                  <a:lnTo>
                    <a:pt x="10079" y="261012"/>
                  </a:lnTo>
                  <a:lnTo>
                    <a:pt x="35942" y="288067"/>
                  </a:lnTo>
                  <a:lnTo>
                    <a:pt x="47216" y="306105"/>
                  </a:lnTo>
                  <a:lnTo>
                    <a:pt x="57295" y="309553"/>
                  </a:lnTo>
                  <a:lnTo>
                    <a:pt x="71884" y="315124"/>
                  </a:lnTo>
                  <a:lnTo>
                    <a:pt x="83158" y="321888"/>
                  </a:lnTo>
                  <a:lnTo>
                    <a:pt x="100001" y="355576"/>
                  </a:lnTo>
                  <a:lnTo>
                    <a:pt x="101062" y="373613"/>
                  </a:lnTo>
                  <a:lnTo>
                    <a:pt x="102123" y="384887"/>
                  </a:lnTo>
                  <a:lnTo>
                    <a:pt x="89789" y="418575"/>
                  </a:lnTo>
                  <a:lnTo>
                    <a:pt x="93105" y="424144"/>
                  </a:lnTo>
                  <a:lnTo>
                    <a:pt x="96420" y="428654"/>
                  </a:lnTo>
                  <a:lnTo>
                    <a:pt x="104245" y="430908"/>
                  </a:lnTo>
                  <a:lnTo>
                    <a:pt x="99736" y="438733"/>
                  </a:lnTo>
                  <a:lnTo>
                    <a:pt x="92972" y="433163"/>
                  </a:lnTo>
                  <a:lnTo>
                    <a:pt x="89656" y="436479"/>
                  </a:lnTo>
                  <a:lnTo>
                    <a:pt x="88463" y="446559"/>
                  </a:lnTo>
                  <a:lnTo>
                    <a:pt x="90717" y="456639"/>
                  </a:lnTo>
                  <a:lnTo>
                    <a:pt x="95227" y="468972"/>
                  </a:lnTo>
                  <a:lnTo>
                    <a:pt x="100797" y="480245"/>
                  </a:lnTo>
                  <a:lnTo>
                    <a:pt x="101858" y="492580"/>
                  </a:lnTo>
                  <a:lnTo>
                    <a:pt x="105174" y="504915"/>
                  </a:lnTo>
                  <a:lnTo>
                    <a:pt x="97349" y="501600"/>
                  </a:lnTo>
                  <a:lnTo>
                    <a:pt x="89524" y="501600"/>
                  </a:lnTo>
                  <a:lnTo>
                    <a:pt x="89524" y="515126"/>
                  </a:lnTo>
                  <a:lnTo>
                    <a:pt x="91778" y="525206"/>
                  </a:lnTo>
                  <a:lnTo>
                    <a:pt x="87269" y="537541"/>
                  </a:lnTo>
                  <a:lnTo>
                    <a:pt x="89524" y="551070"/>
                  </a:lnTo>
                  <a:lnTo>
                    <a:pt x="99603" y="553323"/>
                  </a:lnTo>
                  <a:lnTo>
                    <a:pt x="113132" y="550008"/>
                  </a:lnTo>
                  <a:lnTo>
                    <a:pt x="125466" y="545499"/>
                  </a:lnTo>
                  <a:lnTo>
                    <a:pt x="134485" y="537674"/>
                  </a:lnTo>
                  <a:lnTo>
                    <a:pt x="146819" y="539928"/>
                  </a:lnTo>
                  <a:lnTo>
                    <a:pt x="164856" y="530910"/>
                  </a:lnTo>
                  <a:lnTo>
                    <a:pt x="159286" y="525339"/>
                  </a:lnTo>
                  <a:lnTo>
                    <a:pt x="133424" y="523085"/>
                  </a:lnTo>
                  <a:lnTo>
                    <a:pt x="140188" y="513006"/>
                  </a:lnTo>
                  <a:lnTo>
                    <a:pt x="142442" y="503986"/>
                  </a:lnTo>
                  <a:lnTo>
                    <a:pt x="143504" y="491653"/>
                  </a:lnTo>
                  <a:lnTo>
                    <a:pt x="143504" y="480378"/>
                  </a:lnTo>
                  <a:lnTo>
                    <a:pt x="135678" y="473614"/>
                  </a:lnTo>
                  <a:lnTo>
                    <a:pt x="133424" y="460087"/>
                  </a:lnTo>
                  <a:lnTo>
                    <a:pt x="123344" y="451068"/>
                  </a:lnTo>
                  <a:lnTo>
                    <a:pt x="107561" y="445497"/>
                  </a:lnTo>
                  <a:lnTo>
                    <a:pt x="109816" y="431970"/>
                  </a:lnTo>
                  <a:lnTo>
                    <a:pt x="124405" y="438733"/>
                  </a:lnTo>
                  <a:lnTo>
                    <a:pt x="123344" y="408362"/>
                  </a:lnTo>
                  <a:lnTo>
                    <a:pt x="134617" y="407300"/>
                  </a:lnTo>
                  <a:lnTo>
                    <a:pt x="132362" y="415126"/>
                  </a:lnTo>
                  <a:lnTo>
                    <a:pt x="130108" y="426399"/>
                  </a:lnTo>
                  <a:lnTo>
                    <a:pt x="131169" y="438733"/>
                  </a:lnTo>
                  <a:lnTo>
                    <a:pt x="140188" y="452261"/>
                  </a:lnTo>
                  <a:lnTo>
                    <a:pt x="144697" y="450007"/>
                  </a:lnTo>
                  <a:lnTo>
                    <a:pt x="145758" y="457832"/>
                  </a:lnTo>
                  <a:lnTo>
                    <a:pt x="151329" y="464596"/>
                  </a:lnTo>
                  <a:lnTo>
                    <a:pt x="153583" y="483694"/>
                  </a:lnTo>
                  <a:lnTo>
                    <a:pt x="146819" y="500538"/>
                  </a:lnTo>
                  <a:lnTo>
                    <a:pt x="150135" y="507302"/>
                  </a:lnTo>
                  <a:lnTo>
                    <a:pt x="171488" y="507302"/>
                  </a:lnTo>
                  <a:lnTo>
                    <a:pt x="172549" y="501731"/>
                  </a:lnTo>
                  <a:lnTo>
                    <a:pt x="179313" y="496162"/>
                  </a:lnTo>
                  <a:lnTo>
                    <a:pt x="181568" y="501731"/>
                  </a:lnTo>
                  <a:lnTo>
                    <a:pt x="188331" y="503986"/>
                  </a:lnTo>
                  <a:lnTo>
                    <a:pt x="198544" y="499477"/>
                  </a:lnTo>
                  <a:lnTo>
                    <a:pt x="207563" y="489397"/>
                  </a:lnTo>
                  <a:lnTo>
                    <a:pt x="216581" y="474809"/>
                  </a:lnTo>
                  <a:lnTo>
                    <a:pt x="211011" y="466982"/>
                  </a:lnTo>
                  <a:lnTo>
                    <a:pt x="212072" y="456903"/>
                  </a:lnTo>
                  <a:lnTo>
                    <a:pt x="206502" y="446824"/>
                  </a:lnTo>
                  <a:lnTo>
                    <a:pt x="190719" y="446824"/>
                  </a:lnTo>
                  <a:lnTo>
                    <a:pt x="185016" y="427725"/>
                  </a:lnTo>
                  <a:lnTo>
                    <a:pt x="175997" y="416452"/>
                  </a:lnTo>
                  <a:lnTo>
                    <a:pt x="159154" y="391651"/>
                  </a:lnTo>
                  <a:lnTo>
                    <a:pt x="152389" y="390457"/>
                  </a:lnTo>
                  <a:lnTo>
                    <a:pt x="145625" y="384887"/>
                  </a:lnTo>
                  <a:lnTo>
                    <a:pt x="147880" y="378122"/>
                  </a:lnTo>
                  <a:lnTo>
                    <a:pt x="137800" y="372419"/>
                  </a:lnTo>
                  <a:lnTo>
                    <a:pt x="131036" y="361146"/>
                  </a:lnTo>
                  <a:lnTo>
                    <a:pt x="136607" y="358892"/>
                  </a:lnTo>
                  <a:lnTo>
                    <a:pt x="141116" y="366717"/>
                  </a:lnTo>
                  <a:lnTo>
                    <a:pt x="141116" y="370165"/>
                  </a:lnTo>
                  <a:lnTo>
                    <a:pt x="146819" y="371225"/>
                  </a:lnTo>
                  <a:lnTo>
                    <a:pt x="152389" y="371225"/>
                  </a:lnTo>
                  <a:lnTo>
                    <a:pt x="155705" y="366717"/>
                  </a:lnTo>
                  <a:lnTo>
                    <a:pt x="163530" y="354381"/>
                  </a:lnTo>
                  <a:lnTo>
                    <a:pt x="163530" y="343108"/>
                  </a:lnTo>
                  <a:lnTo>
                    <a:pt x="160214" y="343108"/>
                  </a:lnTo>
                  <a:lnTo>
                    <a:pt x="150135" y="336344"/>
                  </a:lnTo>
                  <a:lnTo>
                    <a:pt x="140055" y="328520"/>
                  </a:lnTo>
                  <a:lnTo>
                    <a:pt x="134485" y="314991"/>
                  </a:lnTo>
                  <a:lnTo>
                    <a:pt x="133291" y="301463"/>
                  </a:lnTo>
                  <a:lnTo>
                    <a:pt x="124272" y="299209"/>
                  </a:lnTo>
                  <a:lnTo>
                    <a:pt x="111938" y="304779"/>
                  </a:lnTo>
                  <a:cubicBezTo>
                    <a:pt x="109285" y="290323"/>
                    <a:pt x="119497" y="274275"/>
                    <a:pt x="115254" y="260880"/>
                  </a:cubicBezTo>
                  <a:cubicBezTo>
                    <a:pt x="96685" y="260349"/>
                    <a:pt x="93105" y="264328"/>
                    <a:pt x="80372" y="247351"/>
                  </a:cubicBezTo>
                  <a:lnTo>
                    <a:pt x="90452" y="241648"/>
                  </a:lnTo>
                  <a:lnTo>
                    <a:pt x="98277" y="248412"/>
                  </a:lnTo>
                  <a:lnTo>
                    <a:pt x="110612" y="253983"/>
                  </a:lnTo>
                  <a:lnTo>
                    <a:pt x="116182" y="252922"/>
                  </a:lnTo>
                  <a:cubicBezTo>
                    <a:pt x="143636" y="281039"/>
                    <a:pt x="133291" y="283293"/>
                    <a:pt x="150002" y="304646"/>
                  </a:cubicBezTo>
                  <a:cubicBezTo>
                    <a:pt x="161408" y="326795"/>
                    <a:pt x="169101" y="331039"/>
                    <a:pt x="178119" y="348547"/>
                  </a:cubicBezTo>
                  <a:lnTo>
                    <a:pt x="182629" y="347485"/>
                  </a:lnTo>
                  <a:lnTo>
                    <a:pt x="179180" y="329447"/>
                  </a:lnTo>
                  <a:lnTo>
                    <a:pt x="185944" y="321623"/>
                  </a:lnTo>
                  <a:cubicBezTo>
                    <a:pt x="210348" y="352790"/>
                    <a:pt x="189923" y="340324"/>
                    <a:pt x="217377" y="365523"/>
                  </a:cubicBezTo>
                  <a:lnTo>
                    <a:pt x="226396" y="362075"/>
                  </a:lnTo>
                  <a:lnTo>
                    <a:pt x="230905" y="376664"/>
                  </a:lnTo>
                  <a:lnTo>
                    <a:pt x="245494" y="369900"/>
                  </a:lnTo>
                  <a:lnTo>
                    <a:pt x="251065" y="372155"/>
                  </a:lnTo>
                  <a:lnTo>
                    <a:pt x="255574" y="377857"/>
                  </a:lnTo>
                  <a:lnTo>
                    <a:pt x="245494" y="380112"/>
                  </a:lnTo>
                  <a:lnTo>
                    <a:pt x="247749" y="385814"/>
                  </a:lnTo>
                  <a:lnTo>
                    <a:pt x="243240" y="391385"/>
                  </a:lnTo>
                  <a:lnTo>
                    <a:pt x="246555" y="401465"/>
                  </a:lnTo>
                  <a:lnTo>
                    <a:pt x="254380" y="412738"/>
                  </a:lnTo>
                  <a:lnTo>
                    <a:pt x="262205" y="418309"/>
                  </a:lnTo>
                  <a:lnTo>
                    <a:pt x="279049" y="423878"/>
                  </a:lnTo>
                  <a:lnTo>
                    <a:pt x="281304" y="410352"/>
                  </a:lnTo>
                  <a:lnTo>
                    <a:pt x="275733" y="403588"/>
                  </a:lnTo>
                  <a:lnTo>
                    <a:pt x="267908" y="401332"/>
                  </a:lnTo>
                  <a:lnTo>
                    <a:pt x="271224" y="394568"/>
                  </a:lnTo>
                  <a:lnTo>
                    <a:pt x="282497" y="397884"/>
                  </a:lnTo>
                  <a:lnTo>
                    <a:pt x="285813" y="390059"/>
                  </a:lnTo>
                  <a:lnTo>
                    <a:pt x="290322" y="384488"/>
                  </a:lnTo>
                  <a:lnTo>
                    <a:pt x="284752" y="379979"/>
                  </a:lnTo>
                  <a:lnTo>
                    <a:pt x="279182" y="382235"/>
                  </a:lnTo>
                  <a:lnTo>
                    <a:pt x="273611" y="381173"/>
                  </a:lnTo>
                  <a:lnTo>
                    <a:pt x="272417" y="376664"/>
                  </a:lnTo>
                  <a:lnTo>
                    <a:pt x="266847" y="371093"/>
                  </a:lnTo>
                  <a:lnTo>
                    <a:pt x="260083" y="372155"/>
                  </a:lnTo>
                  <a:lnTo>
                    <a:pt x="257829" y="367644"/>
                  </a:lnTo>
                  <a:lnTo>
                    <a:pt x="258890" y="357564"/>
                  </a:lnTo>
                  <a:lnTo>
                    <a:pt x="255574" y="348547"/>
                  </a:lnTo>
                  <a:lnTo>
                    <a:pt x="258890" y="342976"/>
                  </a:lnTo>
                  <a:lnTo>
                    <a:pt x="264460" y="353056"/>
                  </a:lnTo>
                  <a:lnTo>
                    <a:pt x="267776" y="356371"/>
                  </a:lnTo>
                  <a:lnTo>
                    <a:pt x="270030" y="356371"/>
                  </a:lnTo>
                  <a:lnTo>
                    <a:pt x="277855" y="360880"/>
                  </a:lnTo>
                  <a:lnTo>
                    <a:pt x="281171" y="364196"/>
                  </a:lnTo>
                  <a:lnTo>
                    <a:pt x="283426" y="365391"/>
                  </a:lnTo>
                  <a:lnTo>
                    <a:pt x="286874" y="363135"/>
                  </a:lnTo>
                  <a:lnTo>
                    <a:pt x="289129" y="363135"/>
                  </a:lnTo>
                  <a:lnTo>
                    <a:pt x="290190" y="361942"/>
                  </a:lnTo>
                  <a:lnTo>
                    <a:pt x="292444" y="361942"/>
                  </a:lnTo>
                  <a:lnTo>
                    <a:pt x="292444" y="363135"/>
                  </a:lnTo>
                  <a:lnTo>
                    <a:pt x="293506" y="365391"/>
                  </a:lnTo>
                  <a:lnTo>
                    <a:pt x="293506" y="366451"/>
                  </a:lnTo>
                  <a:lnTo>
                    <a:pt x="294699" y="368706"/>
                  </a:lnTo>
                  <a:lnTo>
                    <a:pt x="294699" y="372022"/>
                  </a:lnTo>
                  <a:lnTo>
                    <a:pt x="293506" y="372022"/>
                  </a:lnTo>
                  <a:lnTo>
                    <a:pt x="292444" y="370960"/>
                  </a:lnTo>
                  <a:lnTo>
                    <a:pt x="290190" y="370960"/>
                  </a:lnTo>
                  <a:lnTo>
                    <a:pt x="291251" y="372022"/>
                  </a:lnTo>
                  <a:lnTo>
                    <a:pt x="290190" y="373215"/>
                  </a:lnTo>
                  <a:lnTo>
                    <a:pt x="291251" y="374276"/>
                  </a:lnTo>
                  <a:lnTo>
                    <a:pt x="291251" y="373215"/>
                  </a:lnTo>
                  <a:lnTo>
                    <a:pt x="292312" y="374276"/>
                  </a:lnTo>
                  <a:lnTo>
                    <a:pt x="294567" y="376531"/>
                  </a:lnTo>
                  <a:lnTo>
                    <a:pt x="295627" y="375470"/>
                  </a:lnTo>
                  <a:lnTo>
                    <a:pt x="297882" y="374276"/>
                  </a:lnTo>
                  <a:lnTo>
                    <a:pt x="300137" y="375470"/>
                  </a:lnTo>
                  <a:lnTo>
                    <a:pt x="307962" y="375470"/>
                  </a:lnTo>
                  <a:lnTo>
                    <a:pt x="316981" y="376531"/>
                  </a:lnTo>
                  <a:lnTo>
                    <a:pt x="323745" y="385550"/>
                  </a:lnTo>
                  <a:lnTo>
                    <a:pt x="321490" y="375470"/>
                  </a:lnTo>
                  <a:lnTo>
                    <a:pt x="313665" y="364196"/>
                  </a:lnTo>
                  <a:lnTo>
                    <a:pt x="316981" y="356371"/>
                  </a:lnTo>
                  <a:cubicBezTo>
                    <a:pt x="303585" y="336743"/>
                    <a:pt x="306105" y="313798"/>
                    <a:pt x="303453" y="291118"/>
                  </a:cubicBezTo>
                  <a:lnTo>
                    <a:pt x="307962" y="289924"/>
                  </a:lnTo>
                  <a:lnTo>
                    <a:pt x="313532" y="298944"/>
                  </a:lnTo>
                  <a:lnTo>
                    <a:pt x="320296" y="314726"/>
                  </a:lnTo>
                  <a:lnTo>
                    <a:pt x="327061" y="324806"/>
                  </a:lnTo>
                  <a:lnTo>
                    <a:pt x="334886" y="325868"/>
                  </a:lnTo>
                  <a:lnTo>
                    <a:pt x="343904" y="331570"/>
                  </a:lnTo>
                  <a:lnTo>
                    <a:pt x="338334" y="331570"/>
                  </a:lnTo>
                  <a:lnTo>
                    <a:pt x="334886" y="334886"/>
                  </a:lnTo>
                  <a:lnTo>
                    <a:pt x="334886" y="341650"/>
                  </a:lnTo>
                  <a:lnTo>
                    <a:pt x="344965" y="349474"/>
                  </a:lnTo>
                  <a:lnTo>
                    <a:pt x="342711" y="357301"/>
                  </a:lnTo>
                  <a:lnTo>
                    <a:pt x="342711" y="369634"/>
                  </a:lnTo>
                  <a:lnTo>
                    <a:pt x="352790" y="394435"/>
                  </a:lnTo>
                  <a:lnTo>
                    <a:pt x="365125" y="413535"/>
                  </a:lnTo>
                  <a:lnTo>
                    <a:pt x="378653" y="424808"/>
                  </a:lnTo>
                  <a:lnTo>
                    <a:pt x="388732" y="425868"/>
                  </a:lnTo>
                  <a:lnTo>
                    <a:pt x="392048" y="421359"/>
                  </a:lnTo>
                  <a:lnTo>
                    <a:pt x="380775" y="413535"/>
                  </a:lnTo>
                  <a:lnTo>
                    <a:pt x="374011" y="407964"/>
                  </a:lnTo>
                  <a:lnTo>
                    <a:pt x="372817" y="401200"/>
                  </a:lnTo>
                  <a:lnTo>
                    <a:pt x="375072" y="395497"/>
                  </a:lnTo>
                  <a:lnTo>
                    <a:pt x="379581" y="393242"/>
                  </a:lnTo>
                  <a:lnTo>
                    <a:pt x="374011" y="386478"/>
                  </a:lnTo>
                  <a:lnTo>
                    <a:pt x="370695" y="378653"/>
                  </a:lnTo>
                  <a:lnTo>
                    <a:pt x="376265" y="371889"/>
                  </a:lnTo>
                  <a:lnTo>
                    <a:pt x="386478" y="369634"/>
                  </a:lnTo>
                  <a:lnTo>
                    <a:pt x="390987" y="376398"/>
                  </a:lnTo>
                  <a:lnTo>
                    <a:pt x="398812" y="374143"/>
                  </a:lnTo>
                  <a:lnTo>
                    <a:pt x="396557" y="360616"/>
                  </a:lnTo>
                  <a:lnTo>
                    <a:pt x="406637" y="355045"/>
                  </a:lnTo>
                  <a:lnTo>
                    <a:pt x="409953" y="360616"/>
                  </a:lnTo>
                  <a:lnTo>
                    <a:pt x="415523" y="371889"/>
                  </a:lnTo>
                  <a:lnTo>
                    <a:pt x="420032" y="381969"/>
                  </a:lnTo>
                  <a:lnTo>
                    <a:pt x="425736" y="392049"/>
                  </a:lnTo>
                  <a:lnTo>
                    <a:pt x="427990" y="385285"/>
                  </a:lnTo>
                  <a:lnTo>
                    <a:pt x="431439" y="384090"/>
                  </a:lnTo>
                  <a:lnTo>
                    <a:pt x="433693" y="391916"/>
                  </a:lnTo>
                  <a:lnTo>
                    <a:pt x="432499" y="403189"/>
                  </a:lnTo>
                  <a:lnTo>
                    <a:pt x="426929" y="399874"/>
                  </a:lnTo>
                  <a:lnTo>
                    <a:pt x="406637" y="389794"/>
                  </a:lnTo>
                  <a:lnTo>
                    <a:pt x="405576" y="399874"/>
                  </a:lnTo>
                  <a:lnTo>
                    <a:pt x="405576" y="418971"/>
                  </a:lnTo>
                  <a:lnTo>
                    <a:pt x="408892" y="433562"/>
                  </a:lnTo>
                  <a:lnTo>
                    <a:pt x="420165" y="434622"/>
                  </a:lnTo>
                  <a:lnTo>
                    <a:pt x="425868" y="425603"/>
                  </a:lnTo>
                  <a:lnTo>
                    <a:pt x="433693" y="430113"/>
                  </a:lnTo>
                  <a:lnTo>
                    <a:pt x="437009" y="414330"/>
                  </a:lnTo>
                  <a:lnTo>
                    <a:pt x="442579" y="413136"/>
                  </a:lnTo>
                  <a:lnTo>
                    <a:pt x="445895" y="429980"/>
                  </a:lnTo>
                  <a:lnTo>
                    <a:pt x="458229" y="433296"/>
                  </a:lnTo>
                  <a:lnTo>
                    <a:pt x="470564" y="428786"/>
                  </a:lnTo>
                  <a:lnTo>
                    <a:pt x="484092" y="428786"/>
                  </a:lnTo>
                  <a:lnTo>
                    <a:pt x="488601" y="437805"/>
                  </a:lnTo>
                  <a:lnTo>
                    <a:pt x="488601" y="449078"/>
                  </a:lnTo>
                  <a:lnTo>
                    <a:pt x="495365" y="453587"/>
                  </a:lnTo>
                  <a:lnTo>
                    <a:pt x="505445" y="454649"/>
                  </a:lnTo>
                  <a:lnTo>
                    <a:pt x="514463" y="451333"/>
                  </a:lnTo>
                  <a:lnTo>
                    <a:pt x="514463" y="441253"/>
                  </a:lnTo>
                  <a:lnTo>
                    <a:pt x="512209" y="419900"/>
                  </a:lnTo>
                  <a:lnTo>
                    <a:pt x="507700" y="414330"/>
                  </a:lnTo>
                  <a:lnTo>
                    <a:pt x="490856" y="414330"/>
                  </a:lnTo>
                  <a:lnTo>
                    <a:pt x="484092" y="410881"/>
                  </a:lnTo>
                  <a:lnTo>
                    <a:pt x="483031" y="405312"/>
                  </a:lnTo>
                  <a:lnTo>
                    <a:pt x="478521" y="400801"/>
                  </a:lnTo>
                  <a:lnTo>
                    <a:pt x="471758" y="408627"/>
                  </a:lnTo>
                  <a:lnTo>
                    <a:pt x="462739" y="399608"/>
                  </a:lnTo>
                  <a:lnTo>
                    <a:pt x="445895" y="383826"/>
                  </a:lnTo>
                  <a:lnTo>
                    <a:pt x="433561" y="361278"/>
                  </a:lnTo>
                  <a:lnTo>
                    <a:pt x="427857" y="366982"/>
                  </a:lnTo>
                  <a:lnTo>
                    <a:pt x="426797" y="360218"/>
                  </a:lnTo>
                  <a:lnTo>
                    <a:pt x="420032" y="333161"/>
                  </a:lnTo>
                  <a:lnTo>
                    <a:pt x="429051" y="335417"/>
                  </a:lnTo>
                  <a:lnTo>
                    <a:pt x="434622" y="351199"/>
                  </a:lnTo>
                  <a:lnTo>
                    <a:pt x="444701" y="351199"/>
                  </a:lnTo>
                  <a:lnTo>
                    <a:pt x="444701" y="338865"/>
                  </a:lnTo>
                  <a:lnTo>
                    <a:pt x="454781" y="346690"/>
                  </a:lnTo>
                  <a:lnTo>
                    <a:pt x="457036" y="343241"/>
                  </a:lnTo>
                  <a:lnTo>
                    <a:pt x="454781" y="334222"/>
                  </a:lnTo>
                  <a:lnTo>
                    <a:pt x="458097" y="329713"/>
                  </a:lnTo>
                  <a:lnTo>
                    <a:pt x="458097" y="313931"/>
                  </a:lnTo>
                  <a:lnTo>
                    <a:pt x="452526" y="294832"/>
                  </a:lnTo>
                  <a:lnTo>
                    <a:pt x="445762" y="280243"/>
                  </a:lnTo>
                  <a:lnTo>
                    <a:pt x="446824" y="274672"/>
                  </a:lnTo>
                  <a:lnTo>
                    <a:pt x="453587" y="276927"/>
                  </a:lnTo>
                  <a:lnTo>
                    <a:pt x="453587" y="270163"/>
                  </a:lnTo>
                  <a:lnTo>
                    <a:pt x="448017" y="265654"/>
                  </a:lnTo>
                  <a:lnTo>
                    <a:pt x="451465" y="244301"/>
                  </a:lnTo>
                  <a:lnTo>
                    <a:pt x="454781" y="244301"/>
                  </a:lnTo>
                  <a:lnTo>
                    <a:pt x="453587" y="242046"/>
                  </a:lnTo>
                  <a:lnTo>
                    <a:pt x="451333" y="239791"/>
                  </a:lnTo>
                  <a:lnTo>
                    <a:pt x="451333" y="238730"/>
                  </a:lnTo>
                  <a:lnTo>
                    <a:pt x="452394" y="236475"/>
                  </a:lnTo>
                  <a:lnTo>
                    <a:pt x="453455" y="235282"/>
                  </a:lnTo>
                  <a:cubicBezTo>
                    <a:pt x="458627" y="235680"/>
                    <a:pt x="455046" y="233823"/>
                    <a:pt x="460219" y="234221"/>
                  </a:cubicBezTo>
                  <a:lnTo>
                    <a:pt x="461280" y="234221"/>
                  </a:lnTo>
                  <a:lnTo>
                    <a:pt x="462474" y="233028"/>
                  </a:lnTo>
                  <a:lnTo>
                    <a:pt x="462474" y="231966"/>
                  </a:lnTo>
                  <a:lnTo>
                    <a:pt x="460219" y="229712"/>
                  </a:lnTo>
                  <a:lnTo>
                    <a:pt x="460219" y="228650"/>
                  </a:lnTo>
                  <a:lnTo>
                    <a:pt x="461280" y="226397"/>
                  </a:lnTo>
                  <a:lnTo>
                    <a:pt x="463534" y="224142"/>
                  </a:lnTo>
                  <a:lnTo>
                    <a:pt x="464596" y="222948"/>
                  </a:lnTo>
                  <a:lnTo>
                    <a:pt x="465656" y="221886"/>
                  </a:lnTo>
                  <a:lnTo>
                    <a:pt x="464596" y="214062"/>
                  </a:lnTo>
                  <a:lnTo>
                    <a:pt x="464596" y="212868"/>
                  </a:lnTo>
                  <a:lnTo>
                    <a:pt x="466850" y="208358"/>
                  </a:lnTo>
                  <a:lnTo>
                    <a:pt x="476930" y="208358"/>
                  </a:lnTo>
                  <a:lnTo>
                    <a:pt x="480246" y="209420"/>
                  </a:lnTo>
                  <a:lnTo>
                    <a:pt x="482500" y="208358"/>
                  </a:lnTo>
                  <a:lnTo>
                    <a:pt x="483561" y="206104"/>
                  </a:lnTo>
                  <a:lnTo>
                    <a:pt x="482500" y="203849"/>
                  </a:lnTo>
                  <a:lnTo>
                    <a:pt x="482500" y="200533"/>
                  </a:lnTo>
                  <a:lnTo>
                    <a:pt x="485816" y="194831"/>
                  </a:lnTo>
                  <a:lnTo>
                    <a:pt x="488071" y="193769"/>
                  </a:lnTo>
                  <a:lnTo>
                    <a:pt x="490325" y="193769"/>
                  </a:lnTo>
                  <a:lnTo>
                    <a:pt x="492580" y="194831"/>
                  </a:lnTo>
                  <a:lnTo>
                    <a:pt x="495896" y="190321"/>
                  </a:lnTo>
                  <a:lnTo>
                    <a:pt x="495896" y="185812"/>
                  </a:lnTo>
                  <a:lnTo>
                    <a:pt x="490325" y="177987"/>
                  </a:lnTo>
                  <a:lnTo>
                    <a:pt x="489132" y="174539"/>
                  </a:lnTo>
                  <a:lnTo>
                    <a:pt x="485816" y="173477"/>
                  </a:lnTo>
                  <a:lnTo>
                    <a:pt x="481306" y="172416"/>
                  </a:lnTo>
                  <a:lnTo>
                    <a:pt x="479052" y="170161"/>
                  </a:lnTo>
                  <a:lnTo>
                    <a:pt x="480113" y="167907"/>
                  </a:lnTo>
                  <a:lnTo>
                    <a:pt x="483429" y="165652"/>
                  </a:lnTo>
                  <a:lnTo>
                    <a:pt x="485683" y="163399"/>
                  </a:lnTo>
                  <a:lnTo>
                    <a:pt x="488999" y="164459"/>
                  </a:lnTo>
                  <a:lnTo>
                    <a:pt x="492315" y="159950"/>
                  </a:lnTo>
                  <a:lnTo>
                    <a:pt x="492315" y="156501"/>
                  </a:lnTo>
                  <a:lnTo>
                    <a:pt x="494569" y="151992"/>
                  </a:lnTo>
                  <a:lnTo>
                    <a:pt x="499079" y="153053"/>
                  </a:lnTo>
                  <a:lnTo>
                    <a:pt x="500140" y="156369"/>
                  </a:lnTo>
                  <a:lnTo>
                    <a:pt x="514729" y="153053"/>
                  </a:lnTo>
                  <a:lnTo>
                    <a:pt x="519238" y="150798"/>
                  </a:lnTo>
                  <a:lnTo>
                    <a:pt x="520299" y="145228"/>
                  </a:lnTo>
                  <a:lnTo>
                    <a:pt x="518045" y="122681"/>
                  </a:lnTo>
                  <a:lnTo>
                    <a:pt x="516851" y="119365"/>
                  </a:lnTo>
                  <a:close/>
                  <a:moveTo>
                    <a:pt x="357167" y="344833"/>
                  </a:moveTo>
                  <a:cubicBezTo>
                    <a:pt x="357034" y="341517"/>
                    <a:pt x="356902" y="338068"/>
                    <a:pt x="356504" y="334886"/>
                  </a:cubicBezTo>
                  <a:lnTo>
                    <a:pt x="357167" y="338732"/>
                  </a:lnTo>
                  <a:lnTo>
                    <a:pt x="357167" y="344965"/>
                  </a:lnTo>
                  <a:close/>
                  <a:moveTo>
                    <a:pt x="335548" y="269632"/>
                  </a:moveTo>
                  <a:lnTo>
                    <a:pt x="337008" y="272286"/>
                  </a:lnTo>
                  <a:lnTo>
                    <a:pt x="337405" y="273213"/>
                  </a:lnTo>
                  <a:cubicBezTo>
                    <a:pt x="336875" y="272020"/>
                    <a:pt x="336212" y="270827"/>
                    <a:pt x="335681" y="269632"/>
                  </a:cubicBezTo>
                  <a:close/>
                </a:path>
              </a:pathLst>
            </a:custGeom>
            <a:noFill/>
            <a:ln w="3315" cap="flat">
              <a:solidFill>
                <a:schemeClr val="bg1">
                  <a:lumMod val="65000"/>
                </a:schemeClr>
              </a:solidFill>
              <a:prstDash val="solid"/>
              <a:miter/>
            </a:ln>
          </p:spPr>
          <p:txBody>
            <a:bodyPr rtlCol="0" anchor="ctr"/>
            <a:lstStyle/>
            <a:p>
              <a:endParaRPr lang="en-FI" sz="816"/>
            </a:p>
          </p:txBody>
        </p:sp>
        <p:sp>
          <p:nvSpPr>
            <p:cNvPr id="1009" name="Freeform: Shape 1008">
              <a:extLst>
                <a:ext uri="{FF2B5EF4-FFF2-40B4-BE49-F238E27FC236}">
                  <a16:creationId xmlns:a16="http://schemas.microsoft.com/office/drawing/2014/main" id="{75E35B74-E884-12C8-C1F6-0023401E491B}"/>
                </a:ext>
              </a:extLst>
            </p:cNvPr>
            <p:cNvSpPr/>
            <p:nvPr/>
          </p:nvSpPr>
          <p:spPr>
            <a:xfrm>
              <a:off x="5802731" y="13565240"/>
              <a:ext cx="329447" cy="372285"/>
            </a:xfrm>
            <a:custGeom>
              <a:avLst/>
              <a:gdLst>
                <a:gd name="connsiteX0" fmla="*/ 214062 w 329447"/>
                <a:gd name="connsiteY0" fmla="*/ 5703 h 372285"/>
                <a:gd name="connsiteX1" fmla="*/ 227590 w 329447"/>
                <a:gd name="connsiteY1" fmla="*/ 20292 h 372285"/>
                <a:gd name="connsiteX2" fmla="*/ 244434 w 329447"/>
                <a:gd name="connsiteY2" fmla="*/ 19231 h 372285"/>
                <a:gd name="connsiteX3" fmla="*/ 245494 w 329447"/>
                <a:gd name="connsiteY3" fmla="*/ 1194 h 372285"/>
                <a:gd name="connsiteX4" fmla="*/ 248810 w 329447"/>
                <a:gd name="connsiteY4" fmla="*/ 0 h 372285"/>
                <a:gd name="connsiteX5" fmla="*/ 252126 w 329447"/>
                <a:gd name="connsiteY5" fmla="*/ 1194 h 372285"/>
                <a:gd name="connsiteX6" fmla="*/ 252126 w 329447"/>
                <a:gd name="connsiteY6" fmla="*/ 0 h 372285"/>
                <a:gd name="connsiteX7" fmla="*/ 253187 w 329447"/>
                <a:gd name="connsiteY7" fmla="*/ 1194 h 372285"/>
                <a:gd name="connsiteX8" fmla="*/ 257696 w 329447"/>
                <a:gd name="connsiteY8" fmla="*/ 2254 h 372285"/>
                <a:gd name="connsiteX9" fmla="*/ 257696 w 329447"/>
                <a:gd name="connsiteY9" fmla="*/ 4510 h 372285"/>
                <a:gd name="connsiteX10" fmla="*/ 261012 w 329447"/>
                <a:gd name="connsiteY10" fmla="*/ 11273 h 372285"/>
                <a:gd name="connsiteX11" fmla="*/ 264328 w 329447"/>
                <a:gd name="connsiteY11" fmla="*/ 11273 h 372285"/>
                <a:gd name="connsiteX12" fmla="*/ 266582 w 329447"/>
                <a:gd name="connsiteY12" fmla="*/ 12334 h 372285"/>
                <a:gd name="connsiteX13" fmla="*/ 266582 w 329447"/>
                <a:gd name="connsiteY13" fmla="*/ 13528 h 372285"/>
                <a:gd name="connsiteX14" fmla="*/ 267776 w 329447"/>
                <a:gd name="connsiteY14" fmla="*/ 14589 h 372285"/>
                <a:gd name="connsiteX15" fmla="*/ 268837 w 329447"/>
                <a:gd name="connsiteY15" fmla="*/ 14589 h 372285"/>
                <a:gd name="connsiteX16" fmla="*/ 269898 w 329447"/>
                <a:gd name="connsiteY16" fmla="*/ 15783 h 372285"/>
                <a:gd name="connsiteX17" fmla="*/ 271092 w 329447"/>
                <a:gd name="connsiteY17" fmla="*/ 15783 h 372285"/>
                <a:gd name="connsiteX18" fmla="*/ 271092 w 329447"/>
                <a:gd name="connsiteY18" fmla="*/ 16844 h 372285"/>
                <a:gd name="connsiteX19" fmla="*/ 272153 w 329447"/>
                <a:gd name="connsiteY19" fmla="*/ 18037 h 372285"/>
                <a:gd name="connsiteX20" fmla="*/ 273214 w 329447"/>
                <a:gd name="connsiteY20" fmla="*/ 19098 h 372285"/>
                <a:gd name="connsiteX21" fmla="*/ 277723 w 329447"/>
                <a:gd name="connsiteY21" fmla="*/ 19098 h 372285"/>
                <a:gd name="connsiteX22" fmla="*/ 276662 w 329447"/>
                <a:gd name="connsiteY22" fmla="*/ 30372 h 372285"/>
                <a:gd name="connsiteX23" fmla="*/ 276662 w 329447"/>
                <a:gd name="connsiteY23" fmla="*/ 31566 h 372285"/>
                <a:gd name="connsiteX24" fmla="*/ 275601 w 329447"/>
                <a:gd name="connsiteY24" fmla="*/ 39391 h 372285"/>
                <a:gd name="connsiteX25" fmla="*/ 275601 w 329447"/>
                <a:gd name="connsiteY25" fmla="*/ 42707 h 372285"/>
                <a:gd name="connsiteX26" fmla="*/ 298148 w 329447"/>
                <a:gd name="connsiteY26" fmla="*/ 70824 h 372285"/>
                <a:gd name="connsiteX27" fmla="*/ 298148 w 329447"/>
                <a:gd name="connsiteY27" fmla="*/ 73078 h 372285"/>
                <a:gd name="connsiteX28" fmla="*/ 293638 w 329447"/>
                <a:gd name="connsiteY28" fmla="*/ 93370 h 372285"/>
                <a:gd name="connsiteX29" fmla="*/ 302657 w 329447"/>
                <a:gd name="connsiteY29" fmla="*/ 122681 h 372285"/>
                <a:gd name="connsiteX30" fmla="*/ 319501 w 329447"/>
                <a:gd name="connsiteY30" fmla="*/ 133954 h 372285"/>
                <a:gd name="connsiteX31" fmla="*/ 309288 w 329447"/>
                <a:gd name="connsiteY31" fmla="*/ 144034 h 372285"/>
                <a:gd name="connsiteX32" fmla="*/ 309288 w 329447"/>
                <a:gd name="connsiteY32" fmla="*/ 218306 h 372285"/>
                <a:gd name="connsiteX33" fmla="*/ 316053 w 329447"/>
                <a:gd name="connsiteY33" fmla="*/ 271224 h 372285"/>
                <a:gd name="connsiteX34" fmla="*/ 320562 w 329447"/>
                <a:gd name="connsiteY34" fmla="*/ 310615 h 372285"/>
                <a:gd name="connsiteX35" fmla="*/ 317113 w 329447"/>
                <a:gd name="connsiteY35" fmla="*/ 322949 h 372285"/>
                <a:gd name="connsiteX36" fmla="*/ 329448 w 329447"/>
                <a:gd name="connsiteY36" fmla="*/ 361146 h 372285"/>
                <a:gd name="connsiteX37" fmla="*/ 301331 w 329447"/>
                <a:gd name="connsiteY37" fmla="*/ 357697 h 372285"/>
                <a:gd name="connsiteX38" fmla="*/ 264195 w 329447"/>
                <a:gd name="connsiteY38" fmla="*/ 372286 h 372285"/>
                <a:gd name="connsiteX39" fmla="*/ 263134 w 329447"/>
                <a:gd name="connsiteY39" fmla="*/ 367777 h 372285"/>
                <a:gd name="connsiteX40" fmla="*/ 257431 w 329447"/>
                <a:gd name="connsiteY40" fmla="*/ 363268 h 372285"/>
                <a:gd name="connsiteX41" fmla="*/ 258624 w 329447"/>
                <a:gd name="connsiteY41" fmla="*/ 359820 h 372285"/>
                <a:gd name="connsiteX42" fmla="*/ 259686 w 329447"/>
                <a:gd name="connsiteY42" fmla="*/ 357564 h 372285"/>
                <a:gd name="connsiteX43" fmla="*/ 257431 w 329447"/>
                <a:gd name="connsiteY43" fmla="*/ 348547 h 372285"/>
                <a:gd name="connsiteX44" fmla="*/ 246157 w 329447"/>
                <a:gd name="connsiteY44" fmla="*/ 337274 h 372285"/>
                <a:gd name="connsiteX45" fmla="*/ 245097 w 329447"/>
                <a:gd name="connsiteY45" fmla="*/ 337274 h 372285"/>
                <a:gd name="connsiteX46" fmla="*/ 242842 w 329447"/>
                <a:gd name="connsiteY46" fmla="*/ 333958 h 372285"/>
                <a:gd name="connsiteX47" fmla="*/ 241648 w 329447"/>
                <a:gd name="connsiteY47" fmla="*/ 336211 h 372285"/>
                <a:gd name="connsiteX48" fmla="*/ 234884 w 329447"/>
                <a:gd name="connsiteY48" fmla="*/ 345231 h 372285"/>
                <a:gd name="connsiteX49" fmla="*/ 231436 w 329447"/>
                <a:gd name="connsiteY49" fmla="*/ 339527 h 372285"/>
                <a:gd name="connsiteX50" fmla="*/ 230375 w 329447"/>
                <a:gd name="connsiteY50" fmla="*/ 340722 h 372285"/>
                <a:gd name="connsiteX51" fmla="*/ 229314 w 329447"/>
                <a:gd name="connsiteY51" fmla="*/ 339527 h 372285"/>
                <a:gd name="connsiteX52" fmla="*/ 231569 w 329447"/>
                <a:gd name="connsiteY52" fmla="*/ 339527 h 372285"/>
                <a:gd name="connsiteX53" fmla="*/ 230507 w 329447"/>
                <a:gd name="connsiteY53" fmla="*/ 337274 h 372285"/>
                <a:gd name="connsiteX54" fmla="*/ 229447 w 329447"/>
                <a:gd name="connsiteY54" fmla="*/ 338467 h 372285"/>
                <a:gd name="connsiteX55" fmla="*/ 227192 w 329447"/>
                <a:gd name="connsiteY55" fmla="*/ 336211 h 372285"/>
                <a:gd name="connsiteX56" fmla="*/ 228253 w 329447"/>
                <a:gd name="connsiteY56" fmla="*/ 335151 h 372285"/>
                <a:gd name="connsiteX57" fmla="*/ 218173 w 329447"/>
                <a:gd name="connsiteY57" fmla="*/ 319367 h 372285"/>
                <a:gd name="connsiteX58" fmla="*/ 217112 w 329447"/>
                <a:gd name="connsiteY58" fmla="*/ 300270 h 372285"/>
                <a:gd name="connsiteX59" fmla="*/ 217112 w 329447"/>
                <a:gd name="connsiteY59" fmla="*/ 294700 h 372285"/>
                <a:gd name="connsiteX60" fmla="*/ 214857 w 329447"/>
                <a:gd name="connsiteY60" fmla="*/ 294700 h 372285"/>
                <a:gd name="connsiteX61" fmla="*/ 215918 w 329447"/>
                <a:gd name="connsiteY61" fmla="*/ 290190 h 372285"/>
                <a:gd name="connsiteX62" fmla="*/ 215918 w 329447"/>
                <a:gd name="connsiteY62" fmla="*/ 289129 h 372285"/>
                <a:gd name="connsiteX63" fmla="*/ 214857 w 329447"/>
                <a:gd name="connsiteY63" fmla="*/ 279049 h 372285"/>
                <a:gd name="connsiteX64" fmla="*/ 210348 w 329447"/>
                <a:gd name="connsiteY64" fmla="*/ 267776 h 372285"/>
                <a:gd name="connsiteX65" fmla="*/ 185547 w 329447"/>
                <a:gd name="connsiteY65" fmla="*/ 237404 h 372285"/>
                <a:gd name="connsiteX66" fmla="*/ 170958 w 329447"/>
                <a:gd name="connsiteY66" fmla="*/ 270030 h 372285"/>
                <a:gd name="connsiteX67" fmla="*/ 167642 w 329447"/>
                <a:gd name="connsiteY67" fmla="*/ 270030 h 372285"/>
                <a:gd name="connsiteX68" fmla="*/ 151859 w 329447"/>
                <a:gd name="connsiteY68" fmla="*/ 267776 h 372285"/>
                <a:gd name="connsiteX69" fmla="*/ 128251 w 329447"/>
                <a:gd name="connsiteY69" fmla="*/ 240720 h 372285"/>
                <a:gd name="connsiteX70" fmla="*/ 131700 w 329447"/>
                <a:gd name="connsiteY70" fmla="*/ 203584 h 372285"/>
                <a:gd name="connsiteX71" fmla="*/ 129445 w 329447"/>
                <a:gd name="connsiteY71" fmla="*/ 186740 h 372285"/>
                <a:gd name="connsiteX72" fmla="*/ 118172 w 329447"/>
                <a:gd name="connsiteY72" fmla="*/ 165387 h 372285"/>
                <a:gd name="connsiteX73" fmla="*/ 66447 w 329447"/>
                <a:gd name="connsiteY73" fmla="*/ 165387 h 372285"/>
                <a:gd name="connsiteX74" fmla="*/ 62998 w 329447"/>
                <a:gd name="connsiteY74" fmla="*/ 159817 h 372285"/>
                <a:gd name="connsiteX75" fmla="*/ 35942 w 329447"/>
                <a:gd name="connsiteY75" fmla="*/ 159817 h 372285"/>
                <a:gd name="connsiteX76" fmla="*/ 0 w 329447"/>
                <a:gd name="connsiteY76" fmla="*/ 173345 h 372285"/>
                <a:gd name="connsiteX77" fmla="*/ 25863 w 329447"/>
                <a:gd name="connsiteY77" fmla="*/ 111408 h 372285"/>
                <a:gd name="connsiteX78" fmla="*/ 21353 w 329447"/>
                <a:gd name="connsiteY78" fmla="*/ 76527 h 372285"/>
                <a:gd name="connsiteX79" fmla="*/ 86606 w 329447"/>
                <a:gd name="connsiteY79" fmla="*/ 61937 h 372285"/>
                <a:gd name="connsiteX80" fmla="*/ 142841 w 329447"/>
                <a:gd name="connsiteY80" fmla="*/ 105837 h 372285"/>
                <a:gd name="connsiteX81" fmla="*/ 166448 w 329447"/>
                <a:gd name="connsiteY81" fmla="*/ 100267 h 372285"/>
                <a:gd name="connsiteX82" fmla="*/ 181037 w 329447"/>
                <a:gd name="connsiteY82" fmla="*/ 86738 h 372285"/>
                <a:gd name="connsiteX83" fmla="*/ 216979 w 329447"/>
                <a:gd name="connsiteY83" fmla="*/ 64192 h 372285"/>
                <a:gd name="connsiteX84" fmla="*/ 223744 w 329447"/>
                <a:gd name="connsiteY84" fmla="*/ 46154 h 372285"/>
                <a:gd name="connsiteX85" fmla="*/ 213664 w 329447"/>
                <a:gd name="connsiteY85" fmla="*/ 5703 h 37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29447" h="372285">
                  <a:moveTo>
                    <a:pt x="214062" y="5703"/>
                  </a:moveTo>
                  <a:lnTo>
                    <a:pt x="227590" y="20292"/>
                  </a:lnTo>
                  <a:lnTo>
                    <a:pt x="244434" y="19231"/>
                  </a:lnTo>
                  <a:lnTo>
                    <a:pt x="245494" y="1194"/>
                  </a:lnTo>
                  <a:lnTo>
                    <a:pt x="248810" y="0"/>
                  </a:lnTo>
                  <a:lnTo>
                    <a:pt x="252126" y="1194"/>
                  </a:lnTo>
                  <a:lnTo>
                    <a:pt x="252126" y="0"/>
                  </a:lnTo>
                  <a:lnTo>
                    <a:pt x="253187" y="1194"/>
                  </a:lnTo>
                  <a:lnTo>
                    <a:pt x="257696" y="2254"/>
                  </a:lnTo>
                  <a:lnTo>
                    <a:pt x="257696" y="4510"/>
                  </a:lnTo>
                  <a:lnTo>
                    <a:pt x="261012" y="11273"/>
                  </a:lnTo>
                  <a:lnTo>
                    <a:pt x="264328" y="11273"/>
                  </a:lnTo>
                  <a:lnTo>
                    <a:pt x="266582" y="12334"/>
                  </a:lnTo>
                  <a:lnTo>
                    <a:pt x="266582" y="13528"/>
                  </a:lnTo>
                  <a:lnTo>
                    <a:pt x="267776" y="14589"/>
                  </a:lnTo>
                  <a:lnTo>
                    <a:pt x="268837" y="14589"/>
                  </a:lnTo>
                  <a:lnTo>
                    <a:pt x="269898" y="15783"/>
                  </a:lnTo>
                  <a:lnTo>
                    <a:pt x="271092" y="15783"/>
                  </a:lnTo>
                  <a:lnTo>
                    <a:pt x="271092" y="16844"/>
                  </a:lnTo>
                  <a:lnTo>
                    <a:pt x="272153" y="18037"/>
                  </a:lnTo>
                  <a:lnTo>
                    <a:pt x="273214" y="19098"/>
                  </a:lnTo>
                  <a:lnTo>
                    <a:pt x="277723" y="19098"/>
                  </a:lnTo>
                  <a:cubicBezTo>
                    <a:pt x="278254" y="25067"/>
                    <a:pt x="276397" y="25597"/>
                    <a:pt x="276662" y="30372"/>
                  </a:cubicBezTo>
                  <a:lnTo>
                    <a:pt x="276662" y="31566"/>
                  </a:lnTo>
                  <a:lnTo>
                    <a:pt x="275601" y="39391"/>
                  </a:lnTo>
                  <a:lnTo>
                    <a:pt x="275601" y="42707"/>
                  </a:lnTo>
                  <a:lnTo>
                    <a:pt x="298148" y="70824"/>
                  </a:lnTo>
                  <a:lnTo>
                    <a:pt x="298148" y="73078"/>
                  </a:lnTo>
                  <a:lnTo>
                    <a:pt x="293638" y="93370"/>
                  </a:lnTo>
                  <a:lnTo>
                    <a:pt x="302657" y="122681"/>
                  </a:lnTo>
                  <a:lnTo>
                    <a:pt x="319501" y="133954"/>
                  </a:lnTo>
                  <a:lnTo>
                    <a:pt x="309288" y="144034"/>
                  </a:lnTo>
                  <a:lnTo>
                    <a:pt x="309288" y="218306"/>
                  </a:lnTo>
                  <a:lnTo>
                    <a:pt x="316053" y="271224"/>
                  </a:lnTo>
                  <a:lnTo>
                    <a:pt x="320562" y="310615"/>
                  </a:lnTo>
                  <a:lnTo>
                    <a:pt x="317113" y="322949"/>
                  </a:lnTo>
                  <a:lnTo>
                    <a:pt x="329448" y="361146"/>
                  </a:lnTo>
                  <a:lnTo>
                    <a:pt x="301331" y="357697"/>
                  </a:lnTo>
                  <a:lnTo>
                    <a:pt x="264195" y="372286"/>
                  </a:lnTo>
                  <a:lnTo>
                    <a:pt x="263134" y="367777"/>
                  </a:lnTo>
                  <a:lnTo>
                    <a:pt x="257431" y="363268"/>
                  </a:lnTo>
                  <a:lnTo>
                    <a:pt x="258624" y="359820"/>
                  </a:lnTo>
                  <a:lnTo>
                    <a:pt x="259686" y="357564"/>
                  </a:lnTo>
                  <a:lnTo>
                    <a:pt x="257431" y="348547"/>
                  </a:lnTo>
                  <a:lnTo>
                    <a:pt x="246157" y="337274"/>
                  </a:lnTo>
                  <a:lnTo>
                    <a:pt x="245097" y="337274"/>
                  </a:lnTo>
                  <a:lnTo>
                    <a:pt x="242842" y="333958"/>
                  </a:lnTo>
                  <a:lnTo>
                    <a:pt x="241648" y="336211"/>
                  </a:lnTo>
                  <a:lnTo>
                    <a:pt x="234884" y="345231"/>
                  </a:lnTo>
                  <a:lnTo>
                    <a:pt x="231436" y="339527"/>
                  </a:lnTo>
                  <a:lnTo>
                    <a:pt x="230375" y="340722"/>
                  </a:lnTo>
                  <a:lnTo>
                    <a:pt x="229314" y="339527"/>
                  </a:lnTo>
                  <a:lnTo>
                    <a:pt x="231569" y="339527"/>
                  </a:lnTo>
                  <a:lnTo>
                    <a:pt x="230507" y="337274"/>
                  </a:lnTo>
                  <a:lnTo>
                    <a:pt x="229447" y="338467"/>
                  </a:lnTo>
                  <a:lnTo>
                    <a:pt x="227192" y="336211"/>
                  </a:lnTo>
                  <a:lnTo>
                    <a:pt x="228253" y="335151"/>
                  </a:lnTo>
                  <a:lnTo>
                    <a:pt x="218173" y="319367"/>
                  </a:lnTo>
                  <a:lnTo>
                    <a:pt x="217112" y="300270"/>
                  </a:lnTo>
                  <a:lnTo>
                    <a:pt x="217112" y="294700"/>
                  </a:lnTo>
                  <a:lnTo>
                    <a:pt x="214857" y="294700"/>
                  </a:lnTo>
                  <a:lnTo>
                    <a:pt x="215918" y="290190"/>
                  </a:lnTo>
                  <a:lnTo>
                    <a:pt x="215918" y="289129"/>
                  </a:lnTo>
                  <a:lnTo>
                    <a:pt x="214857" y="279049"/>
                  </a:lnTo>
                  <a:lnTo>
                    <a:pt x="210348" y="267776"/>
                  </a:lnTo>
                  <a:lnTo>
                    <a:pt x="185547" y="237404"/>
                  </a:lnTo>
                  <a:lnTo>
                    <a:pt x="170958" y="270030"/>
                  </a:lnTo>
                  <a:lnTo>
                    <a:pt x="167642" y="270030"/>
                  </a:lnTo>
                  <a:lnTo>
                    <a:pt x="151859" y="267776"/>
                  </a:lnTo>
                  <a:lnTo>
                    <a:pt x="128251" y="240720"/>
                  </a:lnTo>
                  <a:lnTo>
                    <a:pt x="131700" y="203584"/>
                  </a:lnTo>
                  <a:lnTo>
                    <a:pt x="129445" y="186740"/>
                  </a:lnTo>
                  <a:lnTo>
                    <a:pt x="118172" y="165387"/>
                  </a:lnTo>
                  <a:lnTo>
                    <a:pt x="66447" y="165387"/>
                  </a:lnTo>
                  <a:lnTo>
                    <a:pt x="62998" y="159817"/>
                  </a:lnTo>
                  <a:lnTo>
                    <a:pt x="35942" y="159817"/>
                  </a:lnTo>
                  <a:lnTo>
                    <a:pt x="0" y="173345"/>
                  </a:lnTo>
                  <a:lnTo>
                    <a:pt x="25863" y="111408"/>
                  </a:lnTo>
                  <a:lnTo>
                    <a:pt x="21353" y="76527"/>
                  </a:lnTo>
                  <a:lnTo>
                    <a:pt x="86606" y="61937"/>
                  </a:lnTo>
                  <a:lnTo>
                    <a:pt x="142841" y="105837"/>
                  </a:lnTo>
                  <a:lnTo>
                    <a:pt x="166448" y="100267"/>
                  </a:lnTo>
                  <a:lnTo>
                    <a:pt x="181037" y="86738"/>
                  </a:lnTo>
                  <a:lnTo>
                    <a:pt x="216979" y="64192"/>
                  </a:lnTo>
                  <a:lnTo>
                    <a:pt x="223744" y="46154"/>
                  </a:lnTo>
                  <a:lnTo>
                    <a:pt x="213664" y="5703"/>
                  </a:lnTo>
                </a:path>
              </a:pathLst>
            </a:custGeom>
            <a:noFill/>
            <a:ln w="3315" cap="flat">
              <a:solidFill>
                <a:schemeClr val="bg1">
                  <a:lumMod val="65000"/>
                </a:schemeClr>
              </a:solidFill>
              <a:prstDash val="solid"/>
              <a:miter/>
            </a:ln>
          </p:spPr>
          <p:txBody>
            <a:bodyPr rtlCol="0" anchor="ctr"/>
            <a:lstStyle/>
            <a:p>
              <a:endParaRPr lang="en-FI" sz="816"/>
            </a:p>
          </p:txBody>
        </p:sp>
        <p:sp>
          <p:nvSpPr>
            <p:cNvPr id="1010" name="Freeform: Shape 1009">
              <a:extLst>
                <a:ext uri="{FF2B5EF4-FFF2-40B4-BE49-F238E27FC236}">
                  <a16:creationId xmlns:a16="http://schemas.microsoft.com/office/drawing/2014/main" id="{485469D7-DE96-8870-8DAE-8C22176F44CF}"/>
                </a:ext>
              </a:extLst>
            </p:cNvPr>
            <p:cNvSpPr/>
            <p:nvPr/>
          </p:nvSpPr>
          <p:spPr>
            <a:xfrm>
              <a:off x="5454981" y="13314573"/>
              <a:ext cx="572687" cy="370827"/>
            </a:xfrm>
            <a:custGeom>
              <a:avLst/>
              <a:gdLst>
                <a:gd name="connsiteX0" fmla="*/ 561812 w 572687"/>
                <a:gd name="connsiteY0" fmla="*/ 256370 h 370827"/>
                <a:gd name="connsiteX1" fmla="*/ 560619 w 572687"/>
                <a:gd name="connsiteY1" fmla="*/ 242843 h 370827"/>
                <a:gd name="connsiteX2" fmla="*/ 558364 w 572687"/>
                <a:gd name="connsiteY2" fmla="*/ 193372 h 370827"/>
                <a:gd name="connsiteX3" fmla="*/ 533562 w 572687"/>
                <a:gd name="connsiteY3" fmla="*/ 169764 h 370827"/>
                <a:gd name="connsiteX4" fmla="*/ 532369 w 572687"/>
                <a:gd name="connsiteY4" fmla="*/ 170825 h 370827"/>
                <a:gd name="connsiteX5" fmla="*/ 530114 w 572687"/>
                <a:gd name="connsiteY5" fmla="*/ 169764 h 370827"/>
                <a:gd name="connsiteX6" fmla="*/ 532369 w 572687"/>
                <a:gd name="connsiteY6" fmla="*/ 167509 h 370827"/>
                <a:gd name="connsiteX7" fmla="*/ 522289 w 572687"/>
                <a:gd name="connsiteY7" fmla="*/ 161939 h 370827"/>
                <a:gd name="connsiteX8" fmla="*/ 520034 w 572687"/>
                <a:gd name="connsiteY8" fmla="*/ 163000 h 370827"/>
                <a:gd name="connsiteX9" fmla="*/ 516586 w 572687"/>
                <a:gd name="connsiteY9" fmla="*/ 160746 h 370827"/>
                <a:gd name="connsiteX10" fmla="*/ 513270 w 572687"/>
                <a:gd name="connsiteY10" fmla="*/ 163000 h 370827"/>
                <a:gd name="connsiteX11" fmla="*/ 514464 w 572687"/>
                <a:gd name="connsiteY11" fmla="*/ 160746 h 370827"/>
                <a:gd name="connsiteX12" fmla="*/ 517780 w 572687"/>
                <a:gd name="connsiteY12" fmla="*/ 158491 h 370827"/>
                <a:gd name="connsiteX13" fmla="*/ 499742 w 572687"/>
                <a:gd name="connsiteY13" fmla="*/ 149472 h 370827"/>
                <a:gd name="connsiteX14" fmla="*/ 495233 w 572687"/>
                <a:gd name="connsiteY14" fmla="*/ 152788 h 370827"/>
                <a:gd name="connsiteX15" fmla="*/ 483960 w 572687"/>
                <a:gd name="connsiteY15" fmla="*/ 153982 h 370827"/>
                <a:gd name="connsiteX16" fmla="*/ 482898 w 572687"/>
                <a:gd name="connsiteY16" fmla="*/ 151726 h 370827"/>
                <a:gd name="connsiteX17" fmla="*/ 476135 w 572687"/>
                <a:gd name="connsiteY17" fmla="*/ 150666 h 370827"/>
                <a:gd name="connsiteX18" fmla="*/ 476135 w 572687"/>
                <a:gd name="connsiteY18" fmla="*/ 147217 h 370827"/>
                <a:gd name="connsiteX19" fmla="*/ 472819 w 572687"/>
                <a:gd name="connsiteY19" fmla="*/ 144963 h 370827"/>
                <a:gd name="connsiteX20" fmla="*/ 471758 w 572687"/>
                <a:gd name="connsiteY20" fmla="*/ 141647 h 370827"/>
                <a:gd name="connsiteX21" fmla="*/ 475206 w 572687"/>
                <a:gd name="connsiteY21" fmla="*/ 137138 h 370827"/>
                <a:gd name="connsiteX22" fmla="*/ 472951 w 572687"/>
                <a:gd name="connsiteY22" fmla="*/ 132628 h 370827"/>
                <a:gd name="connsiteX23" fmla="*/ 475206 w 572687"/>
                <a:gd name="connsiteY23" fmla="*/ 128119 h 370827"/>
                <a:gd name="connsiteX24" fmla="*/ 474012 w 572687"/>
                <a:gd name="connsiteY24" fmla="*/ 127058 h 370827"/>
                <a:gd name="connsiteX25" fmla="*/ 478522 w 572687"/>
                <a:gd name="connsiteY25" fmla="*/ 122549 h 370827"/>
                <a:gd name="connsiteX26" fmla="*/ 479583 w 572687"/>
                <a:gd name="connsiteY26" fmla="*/ 118039 h 370827"/>
                <a:gd name="connsiteX27" fmla="*/ 481837 w 572687"/>
                <a:gd name="connsiteY27" fmla="*/ 113530 h 370827"/>
                <a:gd name="connsiteX28" fmla="*/ 481837 w 572687"/>
                <a:gd name="connsiteY28" fmla="*/ 109021 h 370827"/>
                <a:gd name="connsiteX29" fmla="*/ 486347 w 572687"/>
                <a:gd name="connsiteY29" fmla="*/ 104511 h 370827"/>
                <a:gd name="connsiteX30" fmla="*/ 489662 w 572687"/>
                <a:gd name="connsiteY30" fmla="*/ 100002 h 370827"/>
                <a:gd name="connsiteX31" fmla="*/ 497487 w 572687"/>
                <a:gd name="connsiteY31" fmla="*/ 98941 h 370827"/>
                <a:gd name="connsiteX32" fmla="*/ 503058 w 572687"/>
                <a:gd name="connsiteY32" fmla="*/ 96686 h 370827"/>
                <a:gd name="connsiteX33" fmla="*/ 500803 w 572687"/>
                <a:gd name="connsiteY33" fmla="*/ 83158 h 370827"/>
                <a:gd name="connsiteX34" fmla="*/ 497487 w 572687"/>
                <a:gd name="connsiteY34" fmla="*/ 80904 h 370827"/>
                <a:gd name="connsiteX35" fmla="*/ 516586 w 572687"/>
                <a:gd name="connsiteY35" fmla="*/ 43768 h 370827"/>
                <a:gd name="connsiteX36" fmla="*/ 504252 w 572687"/>
                <a:gd name="connsiteY36" fmla="*/ 41513 h 370827"/>
                <a:gd name="connsiteX37" fmla="*/ 498681 w 572687"/>
                <a:gd name="connsiteY37" fmla="*/ 53848 h 370827"/>
                <a:gd name="connsiteX38" fmla="*/ 497487 w 572687"/>
                <a:gd name="connsiteY38" fmla="*/ 56102 h 370827"/>
                <a:gd name="connsiteX39" fmla="*/ 498681 w 572687"/>
                <a:gd name="connsiteY39" fmla="*/ 58357 h 370827"/>
                <a:gd name="connsiteX40" fmla="*/ 490856 w 572687"/>
                <a:gd name="connsiteY40" fmla="*/ 69630 h 370827"/>
                <a:gd name="connsiteX41" fmla="*/ 478522 w 572687"/>
                <a:gd name="connsiteY41" fmla="*/ 65121 h 370827"/>
                <a:gd name="connsiteX42" fmla="*/ 477328 w 572687"/>
                <a:gd name="connsiteY42" fmla="*/ 58357 h 370827"/>
                <a:gd name="connsiteX43" fmla="*/ 454781 w 572687"/>
                <a:gd name="connsiteY43" fmla="*/ 55041 h 370827"/>
                <a:gd name="connsiteX44" fmla="*/ 429980 w 572687"/>
                <a:gd name="connsiteY44" fmla="*/ 46022 h 370827"/>
                <a:gd name="connsiteX45" fmla="*/ 396160 w 572687"/>
                <a:gd name="connsiteY45" fmla="*/ 8887 h 370827"/>
                <a:gd name="connsiteX46" fmla="*/ 386080 w 572687"/>
                <a:gd name="connsiteY46" fmla="*/ 6631 h 370827"/>
                <a:gd name="connsiteX47" fmla="*/ 381571 w 572687"/>
                <a:gd name="connsiteY47" fmla="*/ 32494 h 370827"/>
                <a:gd name="connsiteX48" fmla="*/ 363533 w 572687"/>
                <a:gd name="connsiteY48" fmla="*/ 69630 h 370827"/>
                <a:gd name="connsiteX49" fmla="*/ 340987 w 572687"/>
                <a:gd name="connsiteY49" fmla="*/ 63927 h 370827"/>
                <a:gd name="connsiteX50" fmla="*/ 299341 w 572687"/>
                <a:gd name="connsiteY50" fmla="*/ 53848 h 370827"/>
                <a:gd name="connsiteX51" fmla="*/ 265654 w 572687"/>
                <a:gd name="connsiteY51" fmla="*/ 61805 h 370827"/>
                <a:gd name="connsiteX52" fmla="*/ 267909 w 572687"/>
                <a:gd name="connsiteY52" fmla="*/ 22414 h 370827"/>
                <a:gd name="connsiteX53" fmla="*/ 265654 w 572687"/>
                <a:gd name="connsiteY53" fmla="*/ 16844 h 370827"/>
                <a:gd name="connsiteX54" fmla="*/ 259951 w 572687"/>
                <a:gd name="connsiteY54" fmla="*/ 19098 h 370827"/>
                <a:gd name="connsiteX55" fmla="*/ 252126 w 572687"/>
                <a:gd name="connsiteY55" fmla="*/ 23608 h 370827"/>
                <a:gd name="connsiteX56" fmla="*/ 249871 w 572687"/>
                <a:gd name="connsiteY56" fmla="*/ 25863 h 370827"/>
                <a:gd name="connsiteX57" fmla="*/ 244168 w 572687"/>
                <a:gd name="connsiteY57" fmla="*/ 29311 h 370827"/>
                <a:gd name="connsiteX58" fmla="*/ 240852 w 572687"/>
                <a:gd name="connsiteY58" fmla="*/ 22547 h 370827"/>
                <a:gd name="connsiteX59" fmla="*/ 233027 w 572687"/>
                <a:gd name="connsiteY59" fmla="*/ 0 h 370827"/>
                <a:gd name="connsiteX60" fmla="*/ 220693 w 572687"/>
                <a:gd name="connsiteY60" fmla="*/ 19098 h 370827"/>
                <a:gd name="connsiteX61" fmla="*/ 218438 w 572687"/>
                <a:gd name="connsiteY61" fmla="*/ 20160 h 370827"/>
                <a:gd name="connsiteX62" fmla="*/ 217377 w 572687"/>
                <a:gd name="connsiteY62" fmla="*/ 24669 h 370827"/>
                <a:gd name="connsiteX63" fmla="*/ 212868 w 572687"/>
                <a:gd name="connsiteY63" fmla="*/ 25730 h 370827"/>
                <a:gd name="connsiteX64" fmla="*/ 209552 w 572687"/>
                <a:gd name="connsiteY64" fmla="*/ 23475 h 370827"/>
                <a:gd name="connsiteX65" fmla="*/ 185945 w 572687"/>
                <a:gd name="connsiteY65" fmla="*/ 41513 h 370827"/>
                <a:gd name="connsiteX66" fmla="*/ 184883 w 572687"/>
                <a:gd name="connsiteY66" fmla="*/ 46022 h 370827"/>
                <a:gd name="connsiteX67" fmla="*/ 182629 w 572687"/>
                <a:gd name="connsiteY67" fmla="*/ 46022 h 370827"/>
                <a:gd name="connsiteX68" fmla="*/ 183690 w 572687"/>
                <a:gd name="connsiteY68" fmla="*/ 49471 h 370827"/>
                <a:gd name="connsiteX69" fmla="*/ 180374 w 572687"/>
                <a:gd name="connsiteY69" fmla="*/ 51725 h 370827"/>
                <a:gd name="connsiteX70" fmla="*/ 180374 w 572687"/>
                <a:gd name="connsiteY70" fmla="*/ 53980 h 370827"/>
                <a:gd name="connsiteX71" fmla="*/ 178120 w 572687"/>
                <a:gd name="connsiteY71" fmla="*/ 56235 h 370827"/>
                <a:gd name="connsiteX72" fmla="*/ 175865 w 572687"/>
                <a:gd name="connsiteY72" fmla="*/ 53980 h 370827"/>
                <a:gd name="connsiteX73" fmla="*/ 171355 w 572687"/>
                <a:gd name="connsiteY73" fmla="*/ 57428 h 370827"/>
                <a:gd name="connsiteX74" fmla="*/ 169101 w 572687"/>
                <a:gd name="connsiteY74" fmla="*/ 61938 h 370827"/>
                <a:gd name="connsiteX75" fmla="*/ 169101 w 572687"/>
                <a:gd name="connsiteY75" fmla="*/ 83291 h 370827"/>
                <a:gd name="connsiteX76" fmla="*/ 165785 w 572687"/>
                <a:gd name="connsiteY76" fmla="*/ 81036 h 370827"/>
                <a:gd name="connsiteX77" fmla="*/ 161276 w 572687"/>
                <a:gd name="connsiteY77" fmla="*/ 78781 h 370827"/>
                <a:gd name="connsiteX78" fmla="*/ 156766 w 572687"/>
                <a:gd name="connsiteY78" fmla="*/ 78781 h 370827"/>
                <a:gd name="connsiteX79" fmla="*/ 154512 w 572687"/>
                <a:gd name="connsiteY79" fmla="*/ 81036 h 370827"/>
                <a:gd name="connsiteX80" fmla="*/ 153451 w 572687"/>
                <a:gd name="connsiteY80" fmla="*/ 85545 h 370827"/>
                <a:gd name="connsiteX81" fmla="*/ 145626 w 572687"/>
                <a:gd name="connsiteY81" fmla="*/ 88861 h 370827"/>
                <a:gd name="connsiteX82" fmla="*/ 122018 w 572687"/>
                <a:gd name="connsiteY82" fmla="*/ 68569 h 370827"/>
                <a:gd name="connsiteX83" fmla="*/ 100665 w 572687"/>
                <a:gd name="connsiteY83" fmla="*/ 91116 h 370827"/>
                <a:gd name="connsiteX84" fmla="*/ 86076 w 572687"/>
                <a:gd name="connsiteY84" fmla="*/ 52919 h 370827"/>
                <a:gd name="connsiteX85" fmla="*/ 83821 w 572687"/>
                <a:gd name="connsiteY85" fmla="*/ 55174 h 370827"/>
                <a:gd name="connsiteX86" fmla="*/ 82760 w 572687"/>
                <a:gd name="connsiteY86" fmla="*/ 57428 h 370827"/>
                <a:gd name="connsiteX87" fmla="*/ 82760 w 572687"/>
                <a:gd name="connsiteY87" fmla="*/ 59683 h 370827"/>
                <a:gd name="connsiteX88" fmla="*/ 78251 w 572687"/>
                <a:gd name="connsiteY88" fmla="*/ 65254 h 370827"/>
                <a:gd name="connsiteX89" fmla="*/ 78251 w 572687"/>
                <a:gd name="connsiteY89" fmla="*/ 68569 h 370827"/>
                <a:gd name="connsiteX90" fmla="*/ 75996 w 572687"/>
                <a:gd name="connsiteY90" fmla="*/ 68569 h 370827"/>
                <a:gd name="connsiteX91" fmla="*/ 73741 w 572687"/>
                <a:gd name="connsiteY91" fmla="*/ 70824 h 370827"/>
                <a:gd name="connsiteX92" fmla="*/ 72680 w 572687"/>
                <a:gd name="connsiteY92" fmla="*/ 72018 h 370827"/>
                <a:gd name="connsiteX93" fmla="*/ 70425 w 572687"/>
                <a:gd name="connsiteY93" fmla="*/ 74272 h 370827"/>
                <a:gd name="connsiteX94" fmla="*/ 68171 w 572687"/>
                <a:gd name="connsiteY94" fmla="*/ 74272 h 370827"/>
                <a:gd name="connsiteX95" fmla="*/ 69365 w 572687"/>
                <a:gd name="connsiteY95" fmla="*/ 76527 h 370827"/>
                <a:gd name="connsiteX96" fmla="*/ 65916 w 572687"/>
                <a:gd name="connsiteY96" fmla="*/ 78781 h 370827"/>
                <a:gd name="connsiteX97" fmla="*/ 63662 w 572687"/>
                <a:gd name="connsiteY97" fmla="*/ 78781 h 370827"/>
                <a:gd name="connsiteX98" fmla="*/ 62600 w 572687"/>
                <a:gd name="connsiteY98" fmla="*/ 79975 h 370827"/>
                <a:gd name="connsiteX99" fmla="*/ 59285 w 572687"/>
                <a:gd name="connsiteY99" fmla="*/ 81036 h 370827"/>
                <a:gd name="connsiteX100" fmla="*/ 58224 w 572687"/>
                <a:gd name="connsiteY100" fmla="*/ 79975 h 370827"/>
                <a:gd name="connsiteX101" fmla="*/ 57163 w 572687"/>
                <a:gd name="connsiteY101" fmla="*/ 82229 h 370827"/>
                <a:gd name="connsiteX102" fmla="*/ 56102 w 572687"/>
                <a:gd name="connsiteY102" fmla="*/ 88994 h 370827"/>
                <a:gd name="connsiteX103" fmla="*/ 53847 w 572687"/>
                <a:gd name="connsiteY103" fmla="*/ 90055 h 370827"/>
                <a:gd name="connsiteX104" fmla="*/ 54908 w 572687"/>
                <a:gd name="connsiteY104" fmla="*/ 84485 h 370827"/>
                <a:gd name="connsiteX105" fmla="*/ 50399 w 572687"/>
                <a:gd name="connsiteY105" fmla="*/ 83423 h 370827"/>
                <a:gd name="connsiteX106" fmla="*/ 45890 w 572687"/>
                <a:gd name="connsiteY106" fmla="*/ 84485 h 370827"/>
                <a:gd name="connsiteX107" fmla="*/ 35810 w 572687"/>
                <a:gd name="connsiteY107" fmla="*/ 98012 h 370827"/>
                <a:gd name="connsiteX108" fmla="*/ 21221 w 572687"/>
                <a:gd name="connsiteY108" fmla="*/ 93503 h 370827"/>
                <a:gd name="connsiteX109" fmla="*/ 17905 w 572687"/>
                <a:gd name="connsiteY109" fmla="*/ 92309 h 370827"/>
                <a:gd name="connsiteX110" fmla="*/ 12335 w 572687"/>
                <a:gd name="connsiteY110" fmla="*/ 96819 h 370827"/>
                <a:gd name="connsiteX111" fmla="*/ 10080 w 572687"/>
                <a:gd name="connsiteY111" fmla="*/ 101328 h 370827"/>
                <a:gd name="connsiteX112" fmla="*/ 7825 w 572687"/>
                <a:gd name="connsiteY112" fmla="*/ 106899 h 370827"/>
                <a:gd name="connsiteX113" fmla="*/ 4510 w 572687"/>
                <a:gd name="connsiteY113" fmla="*/ 109153 h 370827"/>
                <a:gd name="connsiteX114" fmla="*/ 2255 w 572687"/>
                <a:gd name="connsiteY114" fmla="*/ 112469 h 370827"/>
                <a:gd name="connsiteX115" fmla="*/ 0 w 572687"/>
                <a:gd name="connsiteY115" fmla="*/ 119233 h 370827"/>
                <a:gd name="connsiteX116" fmla="*/ 13528 w 572687"/>
                <a:gd name="connsiteY116" fmla="*/ 131567 h 370827"/>
                <a:gd name="connsiteX117" fmla="*/ 16844 w 572687"/>
                <a:gd name="connsiteY117" fmla="*/ 133822 h 370827"/>
                <a:gd name="connsiteX118" fmla="*/ 19098 w 572687"/>
                <a:gd name="connsiteY118" fmla="*/ 137138 h 370827"/>
                <a:gd name="connsiteX119" fmla="*/ 22547 w 572687"/>
                <a:gd name="connsiteY119" fmla="*/ 140586 h 370827"/>
                <a:gd name="connsiteX120" fmla="*/ 21486 w 572687"/>
                <a:gd name="connsiteY120" fmla="*/ 143902 h 370827"/>
                <a:gd name="connsiteX121" fmla="*/ 36075 w 572687"/>
                <a:gd name="connsiteY121" fmla="*/ 169764 h 370827"/>
                <a:gd name="connsiteX122" fmla="*/ 36075 w 572687"/>
                <a:gd name="connsiteY122" fmla="*/ 173080 h 370827"/>
                <a:gd name="connsiteX123" fmla="*/ 32759 w 572687"/>
                <a:gd name="connsiteY123" fmla="*/ 183160 h 370827"/>
                <a:gd name="connsiteX124" fmla="*/ 32759 w 572687"/>
                <a:gd name="connsiteY124" fmla="*/ 186476 h 370827"/>
                <a:gd name="connsiteX125" fmla="*/ 29443 w 572687"/>
                <a:gd name="connsiteY125" fmla="*/ 190985 h 370827"/>
                <a:gd name="connsiteX126" fmla="*/ 26128 w 572687"/>
                <a:gd name="connsiteY126" fmla="*/ 189923 h 370827"/>
                <a:gd name="connsiteX127" fmla="*/ 25067 w 572687"/>
                <a:gd name="connsiteY127" fmla="*/ 193239 h 370827"/>
                <a:gd name="connsiteX128" fmla="*/ 40850 w 572687"/>
                <a:gd name="connsiteY128" fmla="*/ 193239 h 370827"/>
                <a:gd name="connsiteX129" fmla="*/ 53184 w 572687"/>
                <a:gd name="connsiteY129" fmla="*/ 196555 h 370827"/>
                <a:gd name="connsiteX130" fmla="*/ 66712 w 572687"/>
                <a:gd name="connsiteY130" fmla="*/ 234752 h 370827"/>
                <a:gd name="connsiteX131" fmla="*/ 79047 w 572687"/>
                <a:gd name="connsiteY131" fmla="*/ 260614 h 370827"/>
                <a:gd name="connsiteX132" fmla="*/ 86872 w 572687"/>
                <a:gd name="connsiteY132" fmla="*/ 302260 h 370827"/>
                <a:gd name="connsiteX133" fmla="*/ 81301 w 572687"/>
                <a:gd name="connsiteY133" fmla="*/ 323612 h 370827"/>
                <a:gd name="connsiteX134" fmla="*/ 133026 w 572687"/>
                <a:gd name="connsiteY134" fmla="*/ 361809 h 370827"/>
                <a:gd name="connsiteX135" fmla="*/ 136341 w 572687"/>
                <a:gd name="connsiteY135" fmla="*/ 362871 h 370827"/>
                <a:gd name="connsiteX136" fmla="*/ 145360 w 572687"/>
                <a:gd name="connsiteY136" fmla="*/ 370828 h 370827"/>
                <a:gd name="connsiteX137" fmla="*/ 145360 w 572687"/>
                <a:gd name="connsiteY137" fmla="*/ 361809 h 370827"/>
                <a:gd name="connsiteX138" fmla="*/ 149870 w 572687"/>
                <a:gd name="connsiteY138" fmla="*/ 358494 h 370827"/>
                <a:gd name="connsiteX139" fmla="*/ 152124 w 572687"/>
                <a:gd name="connsiteY139" fmla="*/ 359555 h 370827"/>
                <a:gd name="connsiteX140" fmla="*/ 157828 w 572687"/>
                <a:gd name="connsiteY140" fmla="*/ 357300 h 370827"/>
                <a:gd name="connsiteX141" fmla="*/ 161143 w 572687"/>
                <a:gd name="connsiteY141" fmla="*/ 358494 h 370827"/>
                <a:gd name="connsiteX142" fmla="*/ 164459 w 572687"/>
                <a:gd name="connsiteY142" fmla="*/ 361809 h 370827"/>
                <a:gd name="connsiteX143" fmla="*/ 166713 w 572687"/>
                <a:gd name="connsiteY143" fmla="*/ 361809 h 370827"/>
                <a:gd name="connsiteX144" fmla="*/ 168968 w 572687"/>
                <a:gd name="connsiteY144" fmla="*/ 359555 h 370827"/>
                <a:gd name="connsiteX145" fmla="*/ 166713 w 572687"/>
                <a:gd name="connsiteY145" fmla="*/ 357300 h 370827"/>
                <a:gd name="connsiteX146" fmla="*/ 166713 w 572687"/>
                <a:gd name="connsiteY146" fmla="*/ 356239 h 370827"/>
                <a:gd name="connsiteX147" fmla="*/ 165653 w 572687"/>
                <a:gd name="connsiteY147" fmla="*/ 356239 h 370827"/>
                <a:gd name="connsiteX148" fmla="*/ 167907 w 572687"/>
                <a:gd name="connsiteY148" fmla="*/ 353984 h 370827"/>
                <a:gd name="connsiteX149" fmla="*/ 167907 w 572687"/>
                <a:gd name="connsiteY149" fmla="*/ 347221 h 370827"/>
                <a:gd name="connsiteX150" fmla="*/ 166846 w 572687"/>
                <a:gd name="connsiteY150" fmla="*/ 344965 h 370827"/>
                <a:gd name="connsiteX151" fmla="*/ 167907 w 572687"/>
                <a:gd name="connsiteY151" fmla="*/ 342711 h 370827"/>
                <a:gd name="connsiteX152" fmla="*/ 169101 w 572687"/>
                <a:gd name="connsiteY152" fmla="*/ 342711 h 370827"/>
                <a:gd name="connsiteX153" fmla="*/ 170162 w 572687"/>
                <a:gd name="connsiteY153" fmla="*/ 341517 h 370827"/>
                <a:gd name="connsiteX154" fmla="*/ 171223 w 572687"/>
                <a:gd name="connsiteY154" fmla="*/ 341517 h 370827"/>
                <a:gd name="connsiteX155" fmla="*/ 171223 w 572687"/>
                <a:gd name="connsiteY155" fmla="*/ 339262 h 370827"/>
                <a:gd name="connsiteX156" fmla="*/ 177987 w 572687"/>
                <a:gd name="connsiteY156" fmla="*/ 344833 h 370827"/>
                <a:gd name="connsiteX157" fmla="*/ 193770 w 572687"/>
                <a:gd name="connsiteY157" fmla="*/ 343772 h 370827"/>
                <a:gd name="connsiteX158" fmla="*/ 206104 w 572687"/>
                <a:gd name="connsiteY158" fmla="*/ 320164 h 370827"/>
                <a:gd name="connsiteX159" fmla="*/ 224142 w 572687"/>
                <a:gd name="connsiteY159" fmla="*/ 306637 h 370827"/>
                <a:gd name="connsiteX160" fmla="*/ 240985 w 572687"/>
                <a:gd name="connsiteY160" fmla="*/ 321225 h 370827"/>
                <a:gd name="connsiteX161" fmla="*/ 254513 w 572687"/>
                <a:gd name="connsiteY161" fmla="*/ 321225 h 370827"/>
                <a:gd name="connsiteX162" fmla="*/ 299474 w 572687"/>
                <a:gd name="connsiteY162" fmla="*/ 314461 h 370827"/>
                <a:gd name="connsiteX163" fmla="*/ 301729 w 572687"/>
                <a:gd name="connsiteY163" fmla="*/ 313268 h 370827"/>
                <a:gd name="connsiteX164" fmla="*/ 319766 w 572687"/>
                <a:gd name="connsiteY164" fmla="*/ 288466 h 370827"/>
                <a:gd name="connsiteX165" fmla="*/ 357963 w 572687"/>
                <a:gd name="connsiteY165" fmla="*/ 283957 h 370827"/>
                <a:gd name="connsiteX166" fmla="*/ 370297 w 572687"/>
                <a:gd name="connsiteY166" fmla="*/ 326663 h 370827"/>
                <a:gd name="connsiteX167" fmla="*/ 435550 w 572687"/>
                <a:gd name="connsiteY167" fmla="*/ 312074 h 370827"/>
                <a:gd name="connsiteX168" fmla="*/ 491785 w 572687"/>
                <a:gd name="connsiteY168" fmla="*/ 355974 h 370827"/>
                <a:gd name="connsiteX169" fmla="*/ 515392 w 572687"/>
                <a:gd name="connsiteY169" fmla="*/ 350404 h 370827"/>
                <a:gd name="connsiteX170" fmla="*/ 529981 w 572687"/>
                <a:gd name="connsiteY170" fmla="*/ 336875 h 370827"/>
                <a:gd name="connsiteX171" fmla="*/ 565924 w 572687"/>
                <a:gd name="connsiteY171" fmla="*/ 314328 h 370827"/>
                <a:gd name="connsiteX172" fmla="*/ 572688 w 572687"/>
                <a:gd name="connsiteY172" fmla="*/ 296291 h 370827"/>
                <a:gd name="connsiteX173" fmla="*/ 562608 w 572687"/>
                <a:gd name="connsiteY173" fmla="*/ 255840 h 37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572687" h="370827">
                  <a:moveTo>
                    <a:pt x="561812" y="256370"/>
                  </a:moveTo>
                  <a:lnTo>
                    <a:pt x="560619" y="242843"/>
                  </a:lnTo>
                  <a:lnTo>
                    <a:pt x="558364" y="193372"/>
                  </a:lnTo>
                  <a:lnTo>
                    <a:pt x="533562" y="169764"/>
                  </a:lnTo>
                  <a:lnTo>
                    <a:pt x="532369" y="170825"/>
                  </a:lnTo>
                  <a:lnTo>
                    <a:pt x="530114" y="169764"/>
                  </a:lnTo>
                  <a:lnTo>
                    <a:pt x="532369" y="167509"/>
                  </a:lnTo>
                  <a:lnTo>
                    <a:pt x="522289" y="161939"/>
                  </a:lnTo>
                  <a:lnTo>
                    <a:pt x="520034" y="163000"/>
                  </a:lnTo>
                  <a:lnTo>
                    <a:pt x="516586" y="160746"/>
                  </a:lnTo>
                  <a:lnTo>
                    <a:pt x="513270" y="163000"/>
                  </a:lnTo>
                  <a:lnTo>
                    <a:pt x="514464" y="160746"/>
                  </a:lnTo>
                  <a:lnTo>
                    <a:pt x="517780" y="158491"/>
                  </a:lnTo>
                  <a:lnTo>
                    <a:pt x="499742" y="149472"/>
                  </a:lnTo>
                  <a:lnTo>
                    <a:pt x="495233" y="152788"/>
                  </a:lnTo>
                  <a:lnTo>
                    <a:pt x="483960" y="153982"/>
                  </a:lnTo>
                  <a:lnTo>
                    <a:pt x="482898" y="151726"/>
                  </a:lnTo>
                  <a:lnTo>
                    <a:pt x="476135" y="150666"/>
                  </a:lnTo>
                  <a:lnTo>
                    <a:pt x="476135" y="147217"/>
                  </a:lnTo>
                  <a:lnTo>
                    <a:pt x="472819" y="144963"/>
                  </a:lnTo>
                  <a:lnTo>
                    <a:pt x="471758" y="141647"/>
                  </a:lnTo>
                  <a:lnTo>
                    <a:pt x="475206" y="137138"/>
                  </a:lnTo>
                  <a:lnTo>
                    <a:pt x="472951" y="132628"/>
                  </a:lnTo>
                  <a:lnTo>
                    <a:pt x="475206" y="128119"/>
                  </a:lnTo>
                  <a:lnTo>
                    <a:pt x="474012" y="127058"/>
                  </a:lnTo>
                  <a:lnTo>
                    <a:pt x="478522" y="122549"/>
                  </a:lnTo>
                  <a:lnTo>
                    <a:pt x="479583" y="118039"/>
                  </a:lnTo>
                  <a:lnTo>
                    <a:pt x="481837" y="113530"/>
                  </a:lnTo>
                  <a:lnTo>
                    <a:pt x="481837" y="109021"/>
                  </a:lnTo>
                  <a:lnTo>
                    <a:pt x="486347" y="104511"/>
                  </a:lnTo>
                  <a:lnTo>
                    <a:pt x="489662" y="100002"/>
                  </a:lnTo>
                  <a:lnTo>
                    <a:pt x="497487" y="98941"/>
                  </a:lnTo>
                  <a:lnTo>
                    <a:pt x="503058" y="96686"/>
                  </a:lnTo>
                  <a:lnTo>
                    <a:pt x="500803" y="83158"/>
                  </a:lnTo>
                  <a:lnTo>
                    <a:pt x="497487" y="80904"/>
                  </a:lnTo>
                  <a:cubicBezTo>
                    <a:pt x="496294" y="66712"/>
                    <a:pt x="506374" y="53449"/>
                    <a:pt x="516586" y="43768"/>
                  </a:cubicBezTo>
                  <a:lnTo>
                    <a:pt x="504252" y="41513"/>
                  </a:lnTo>
                  <a:lnTo>
                    <a:pt x="498681" y="53848"/>
                  </a:lnTo>
                  <a:lnTo>
                    <a:pt x="497487" y="56102"/>
                  </a:lnTo>
                  <a:lnTo>
                    <a:pt x="498681" y="58357"/>
                  </a:lnTo>
                  <a:lnTo>
                    <a:pt x="490856" y="69630"/>
                  </a:lnTo>
                  <a:lnTo>
                    <a:pt x="478522" y="65121"/>
                  </a:lnTo>
                  <a:lnTo>
                    <a:pt x="477328" y="58357"/>
                  </a:lnTo>
                  <a:lnTo>
                    <a:pt x="454781" y="55041"/>
                  </a:lnTo>
                  <a:lnTo>
                    <a:pt x="429980" y="46022"/>
                  </a:lnTo>
                  <a:lnTo>
                    <a:pt x="396160" y="8887"/>
                  </a:lnTo>
                  <a:lnTo>
                    <a:pt x="386080" y="6631"/>
                  </a:lnTo>
                  <a:lnTo>
                    <a:pt x="381571" y="32494"/>
                  </a:lnTo>
                  <a:lnTo>
                    <a:pt x="363533" y="69630"/>
                  </a:lnTo>
                  <a:lnTo>
                    <a:pt x="340987" y="63927"/>
                  </a:lnTo>
                  <a:lnTo>
                    <a:pt x="299341" y="53848"/>
                  </a:lnTo>
                  <a:lnTo>
                    <a:pt x="265654" y="61805"/>
                  </a:lnTo>
                  <a:lnTo>
                    <a:pt x="267909" y="22414"/>
                  </a:lnTo>
                  <a:lnTo>
                    <a:pt x="265654" y="16844"/>
                  </a:lnTo>
                  <a:lnTo>
                    <a:pt x="259951" y="19098"/>
                  </a:lnTo>
                  <a:lnTo>
                    <a:pt x="252126" y="23608"/>
                  </a:lnTo>
                  <a:lnTo>
                    <a:pt x="249871" y="25863"/>
                  </a:lnTo>
                  <a:lnTo>
                    <a:pt x="244168" y="29311"/>
                  </a:lnTo>
                  <a:lnTo>
                    <a:pt x="240852" y="22547"/>
                  </a:lnTo>
                  <a:lnTo>
                    <a:pt x="233027" y="0"/>
                  </a:lnTo>
                  <a:lnTo>
                    <a:pt x="220693" y="19098"/>
                  </a:lnTo>
                  <a:lnTo>
                    <a:pt x="218438" y="20160"/>
                  </a:lnTo>
                  <a:lnTo>
                    <a:pt x="217377" y="24669"/>
                  </a:lnTo>
                  <a:lnTo>
                    <a:pt x="212868" y="25730"/>
                  </a:lnTo>
                  <a:lnTo>
                    <a:pt x="209552" y="23475"/>
                  </a:lnTo>
                  <a:lnTo>
                    <a:pt x="185945" y="41513"/>
                  </a:lnTo>
                  <a:lnTo>
                    <a:pt x="184883" y="46022"/>
                  </a:lnTo>
                  <a:lnTo>
                    <a:pt x="182629" y="46022"/>
                  </a:lnTo>
                  <a:lnTo>
                    <a:pt x="183690" y="49471"/>
                  </a:lnTo>
                  <a:lnTo>
                    <a:pt x="180374" y="51725"/>
                  </a:lnTo>
                  <a:lnTo>
                    <a:pt x="180374" y="53980"/>
                  </a:lnTo>
                  <a:lnTo>
                    <a:pt x="178120" y="56235"/>
                  </a:lnTo>
                  <a:lnTo>
                    <a:pt x="175865" y="53980"/>
                  </a:lnTo>
                  <a:lnTo>
                    <a:pt x="171355" y="57428"/>
                  </a:lnTo>
                  <a:lnTo>
                    <a:pt x="169101" y="61938"/>
                  </a:lnTo>
                  <a:cubicBezTo>
                    <a:pt x="174141" y="68304"/>
                    <a:pt x="171753" y="76659"/>
                    <a:pt x="169101" y="83291"/>
                  </a:cubicBezTo>
                  <a:lnTo>
                    <a:pt x="165785" y="81036"/>
                  </a:lnTo>
                  <a:lnTo>
                    <a:pt x="161276" y="78781"/>
                  </a:lnTo>
                  <a:lnTo>
                    <a:pt x="156766" y="78781"/>
                  </a:lnTo>
                  <a:lnTo>
                    <a:pt x="154512" y="81036"/>
                  </a:lnTo>
                  <a:lnTo>
                    <a:pt x="153451" y="85545"/>
                  </a:lnTo>
                  <a:lnTo>
                    <a:pt x="145626" y="88861"/>
                  </a:lnTo>
                  <a:lnTo>
                    <a:pt x="122018" y="68569"/>
                  </a:lnTo>
                  <a:lnTo>
                    <a:pt x="100665" y="91116"/>
                  </a:lnTo>
                  <a:lnTo>
                    <a:pt x="86076" y="52919"/>
                  </a:lnTo>
                  <a:lnTo>
                    <a:pt x="83821" y="55174"/>
                  </a:lnTo>
                  <a:lnTo>
                    <a:pt x="82760" y="57428"/>
                  </a:lnTo>
                  <a:lnTo>
                    <a:pt x="82760" y="59683"/>
                  </a:lnTo>
                  <a:lnTo>
                    <a:pt x="78251" y="65254"/>
                  </a:lnTo>
                  <a:lnTo>
                    <a:pt x="78251" y="68569"/>
                  </a:lnTo>
                  <a:lnTo>
                    <a:pt x="75996" y="68569"/>
                  </a:lnTo>
                  <a:lnTo>
                    <a:pt x="73741" y="70824"/>
                  </a:lnTo>
                  <a:lnTo>
                    <a:pt x="72680" y="72018"/>
                  </a:lnTo>
                  <a:lnTo>
                    <a:pt x="70425" y="74272"/>
                  </a:lnTo>
                  <a:lnTo>
                    <a:pt x="68171" y="74272"/>
                  </a:lnTo>
                  <a:lnTo>
                    <a:pt x="69365" y="76527"/>
                  </a:lnTo>
                  <a:lnTo>
                    <a:pt x="65916" y="78781"/>
                  </a:lnTo>
                  <a:lnTo>
                    <a:pt x="63662" y="78781"/>
                  </a:lnTo>
                  <a:lnTo>
                    <a:pt x="62600" y="79975"/>
                  </a:lnTo>
                  <a:lnTo>
                    <a:pt x="59285" y="81036"/>
                  </a:lnTo>
                  <a:lnTo>
                    <a:pt x="58224" y="79975"/>
                  </a:lnTo>
                  <a:lnTo>
                    <a:pt x="57163" y="82229"/>
                  </a:lnTo>
                  <a:lnTo>
                    <a:pt x="56102" y="88994"/>
                  </a:lnTo>
                  <a:lnTo>
                    <a:pt x="53847" y="90055"/>
                  </a:lnTo>
                  <a:lnTo>
                    <a:pt x="54908" y="84485"/>
                  </a:lnTo>
                  <a:lnTo>
                    <a:pt x="50399" y="83423"/>
                  </a:lnTo>
                  <a:lnTo>
                    <a:pt x="45890" y="84485"/>
                  </a:lnTo>
                  <a:lnTo>
                    <a:pt x="35810" y="98012"/>
                  </a:lnTo>
                  <a:lnTo>
                    <a:pt x="21221" y="93503"/>
                  </a:lnTo>
                  <a:lnTo>
                    <a:pt x="17905" y="92309"/>
                  </a:lnTo>
                  <a:lnTo>
                    <a:pt x="12335" y="96819"/>
                  </a:lnTo>
                  <a:lnTo>
                    <a:pt x="10080" y="101328"/>
                  </a:lnTo>
                  <a:lnTo>
                    <a:pt x="7825" y="106899"/>
                  </a:lnTo>
                  <a:lnTo>
                    <a:pt x="4510" y="109153"/>
                  </a:lnTo>
                  <a:lnTo>
                    <a:pt x="2255" y="112469"/>
                  </a:lnTo>
                  <a:lnTo>
                    <a:pt x="0" y="119233"/>
                  </a:lnTo>
                  <a:lnTo>
                    <a:pt x="13528" y="131567"/>
                  </a:lnTo>
                  <a:lnTo>
                    <a:pt x="16844" y="133822"/>
                  </a:lnTo>
                  <a:lnTo>
                    <a:pt x="19098" y="137138"/>
                  </a:lnTo>
                  <a:lnTo>
                    <a:pt x="22547" y="140586"/>
                  </a:lnTo>
                  <a:lnTo>
                    <a:pt x="21486" y="143902"/>
                  </a:lnTo>
                  <a:lnTo>
                    <a:pt x="36075" y="169764"/>
                  </a:lnTo>
                  <a:lnTo>
                    <a:pt x="36075" y="173080"/>
                  </a:lnTo>
                  <a:lnTo>
                    <a:pt x="32759" y="183160"/>
                  </a:lnTo>
                  <a:lnTo>
                    <a:pt x="32759" y="186476"/>
                  </a:lnTo>
                  <a:lnTo>
                    <a:pt x="29443" y="190985"/>
                  </a:lnTo>
                  <a:lnTo>
                    <a:pt x="26128" y="189923"/>
                  </a:lnTo>
                  <a:lnTo>
                    <a:pt x="25067" y="193239"/>
                  </a:lnTo>
                  <a:lnTo>
                    <a:pt x="40850" y="193239"/>
                  </a:lnTo>
                  <a:lnTo>
                    <a:pt x="53184" y="196555"/>
                  </a:lnTo>
                  <a:lnTo>
                    <a:pt x="66712" y="234752"/>
                  </a:lnTo>
                  <a:lnTo>
                    <a:pt x="79047" y="260614"/>
                  </a:lnTo>
                  <a:lnTo>
                    <a:pt x="86872" y="302260"/>
                  </a:lnTo>
                  <a:lnTo>
                    <a:pt x="81301" y="323612"/>
                  </a:lnTo>
                  <a:lnTo>
                    <a:pt x="133026" y="361809"/>
                  </a:lnTo>
                  <a:lnTo>
                    <a:pt x="136341" y="362871"/>
                  </a:lnTo>
                  <a:lnTo>
                    <a:pt x="145360" y="370828"/>
                  </a:lnTo>
                  <a:lnTo>
                    <a:pt x="145360" y="361809"/>
                  </a:lnTo>
                  <a:lnTo>
                    <a:pt x="149870" y="358494"/>
                  </a:lnTo>
                  <a:lnTo>
                    <a:pt x="152124" y="359555"/>
                  </a:lnTo>
                  <a:lnTo>
                    <a:pt x="157828" y="357300"/>
                  </a:lnTo>
                  <a:lnTo>
                    <a:pt x="161143" y="358494"/>
                  </a:lnTo>
                  <a:lnTo>
                    <a:pt x="164459" y="361809"/>
                  </a:lnTo>
                  <a:lnTo>
                    <a:pt x="166713" y="361809"/>
                  </a:lnTo>
                  <a:lnTo>
                    <a:pt x="168968" y="359555"/>
                  </a:lnTo>
                  <a:lnTo>
                    <a:pt x="166713" y="357300"/>
                  </a:lnTo>
                  <a:lnTo>
                    <a:pt x="166713" y="356239"/>
                  </a:lnTo>
                  <a:lnTo>
                    <a:pt x="165653" y="356239"/>
                  </a:lnTo>
                  <a:lnTo>
                    <a:pt x="167907" y="353984"/>
                  </a:lnTo>
                  <a:lnTo>
                    <a:pt x="167907" y="347221"/>
                  </a:lnTo>
                  <a:lnTo>
                    <a:pt x="166846" y="344965"/>
                  </a:lnTo>
                  <a:lnTo>
                    <a:pt x="167907" y="342711"/>
                  </a:lnTo>
                  <a:lnTo>
                    <a:pt x="169101" y="342711"/>
                  </a:lnTo>
                  <a:lnTo>
                    <a:pt x="170162" y="341517"/>
                  </a:lnTo>
                  <a:lnTo>
                    <a:pt x="171223" y="341517"/>
                  </a:lnTo>
                  <a:lnTo>
                    <a:pt x="171223" y="339262"/>
                  </a:lnTo>
                  <a:lnTo>
                    <a:pt x="177987" y="344833"/>
                  </a:lnTo>
                  <a:lnTo>
                    <a:pt x="193770" y="343772"/>
                  </a:lnTo>
                  <a:lnTo>
                    <a:pt x="206104" y="320164"/>
                  </a:lnTo>
                  <a:lnTo>
                    <a:pt x="224142" y="306637"/>
                  </a:lnTo>
                  <a:lnTo>
                    <a:pt x="240985" y="321225"/>
                  </a:lnTo>
                  <a:lnTo>
                    <a:pt x="254513" y="321225"/>
                  </a:lnTo>
                  <a:lnTo>
                    <a:pt x="299474" y="314461"/>
                  </a:lnTo>
                  <a:lnTo>
                    <a:pt x="301729" y="313268"/>
                  </a:lnTo>
                  <a:lnTo>
                    <a:pt x="319766" y="288466"/>
                  </a:lnTo>
                  <a:lnTo>
                    <a:pt x="357963" y="283957"/>
                  </a:lnTo>
                  <a:lnTo>
                    <a:pt x="370297" y="326663"/>
                  </a:lnTo>
                  <a:lnTo>
                    <a:pt x="435550" y="312074"/>
                  </a:lnTo>
                  <a:lnTo>
                    <a:pt x="491785" y="355974"/>
                  </a:lnTo>
                  <a:lnTo>
                    <a:pt x="515392" y="350404"/>
                  </a:lnTo>
                  <a:lnTo>
                    <a:pt x="529981" y="336875"/>
                  </a:lnTo>
                  <a:lnTo>
                    <a:pt x="565924" y="314328"/>
                  </a:lnTo>
                  <a:lnTo>
                    <a:pt x="572688" y="296291"/>
                  </a:lnTo>
                  <a:lnTo>
                    <a:pt x="562608" y="255840"/>
                  </a:lnTo>
                  <a:close/>
                </a:path>
              </a:pathLst>
            </a:custGeom>
            <a:solidFill>
              <a:schemeClr val="accent1"/>
            </a:solidFill>
            <a:ln w="3315" cap="flat">
              <a:solidFill>
                <a:schemeClr val="bg1">
                  <a:lumMod val="65000"/>
                </a:schemeClr>
              </a:solidFill>
              <a:prstDash val="solid"/>
              <a:miter/>
            </a:ln>
          </p:spPr>
          <p:txBody>
            <a:bodyPr rtlCol="0" anchor="ctr"/>
            <a:lstStyle/>
            <a:p>
              <a:endParaRPr lang="en-FI" sz="816"/>
            </a:p>
          </p:txBody>
        </p:sp>
        <p:sp>
          <p:nvSpPr>
            <p:cNvPr id="1011" name="Freeform: Shape 1010">
              <a:extLst>
                <a:ext uri="{FF2B5EF4-FFF2-40B4-BE49-F238E27FC236}">
                  <a16:creationId xmlns:a16="http://schemas.microsoft.com/office/drawing/2014/main" id="{BCCECFBD-95CE-19CB-4929-2E68132B881D}"/>
                </a:ext>
              </a:extLst>
            </p:cNvPr>
            <p:cNvSpPr/>
            <p:nvPr/>
          </p:nvSpPr>
          <p:spPr>
            <a:xfrm>
              <a:off x="5905518" y="13005152"/>
              <a:ext cx="346026" cy="580379"/>
            </a:xfrm>
            <a:custGeom>
              <a:avLst/>
              <a:gdLst>
                <a:gd name="connsiteX0" fmla="*/ 8886 w 346026"/>
                <a:gd name="connsiteY0" fmla="*/ 76261 h 580379"/>
                <a:gd name="connsiteX1" fmla="*/ 1061 w 346026"/>
                <a:gd name="connsiteY1" fmla="*/ 71751 h 580379"/>
                <a:gd name="connsiteX2" fmla="*/ 5571 w 346026"/>
                <a:gd name="connsiteY2" fmla="*/ 69497 h 580379"/>
                <a:gd name="connsiteX3" fmla="*/ 7825 w 346026"/>
                <a:gd name="connsiteY3" fmla="*/ 66181 h 580379"/>
                <a:gd name="connsiteX4" fmla="*/ 8886 w 346026"/>
                <a:gd name="connsiteY4" fmla="*/ 62866 h 580379"/>
                <a:gd name="connsiteX5" fmla="*/ 7825 w 346026"/>
                <a:gd name="connsiteY5" fmla="*/ 62866 h 580379"/>
                <a:gd name="connsiteX6" fmla="*/ 7825 w 346026"/>
                <a:gd name="connsiteY6" fmla="*/ 48277 h 580379"/>
                <a:gd name="connsiteX7" fmla="*/ 48277 w 346026"/>
                <a:gd name="connsiteY7" fmla="*/ 19098 h 580379"/>
                <a:gd name="connsiteX8" fmla="*/ 59550 w 346026"/>
                <a:gd name="connsiteY8" fmla="*/ 9019 h 580379"/>
                <a:gd name="connsiteX9" fmla="*/ 71885 w 346026"/>
                <a:gd name="connsiteY9" fmla="*/ 0 h 580379"/>
                <a:gd name="connsiteX10" fmla="*/ 77455 w 346026"/>
                <a:gd name="connsiteY10" fmla="*/ 27056 h 580379"/>
                <a:gd name="connsiteX11" fmla="*/ 88728 w 346026"/>
                <a:gd name="connsiteY11" fmla="*/ 23740 h 580379"/>
                <a:gd name="connsiteX12" fmla="*/ 135944 w 346026"/>
                <a:gd name="connsiteY12" fmla="*/ 37268 h 580379"/>
                <a:gd name="connsiteX13" fmla="*/ 149472 w 346026"/>
                <a:gd name="connsiteY13" fmla="*/ 62070 h 580379"/>
                <a:gd name="connsiteX14" fmla="*/ 149472 w 346026"/>
                <a:gd name="connsiteY14" fmla="*/ 71088 h 580379"/>
                <a:gd name="connsiteX15" fmla="*/ 150533 w 346026"/>
                <a:gd name="connsiteY15" fmla="*/ 72150 h 580379"/>
                <a:gd name="connsiteX16" fmla="*/ 153848 w 346026"/>
                <a:gd name="connsiteY16" fmla="*/ 71088 h 580379"/>
                <a:gd name="connsiteX17" fmla="*/ 156103 w 346026"/>
                <a:gd name="connsiteY17" fmla="*/ 72150 h 580379"/>
                <a:gd name="connsiteX18" fmla="*/ 156103 w 346026"/>
                <a:gd name="connsiteY18" fmla="*/ 73343 h 580379"/>
                <a:gd name="connsiteX19" fmla="*/ 159419 w 346026"/>
                <a:gd name="connsiteY19" fmla="*/ 74404 h 580379"/>
                <a:gd name="connsiteX20" fmla="*/ 165122 w 346026"/>
                <a:gd name="connsiteY20" fmla="*/ 69894 h 580379"/>
                <a:gd name="connsiteX21" fmla="*/ 168438 w 346026"/>
                <a:gd name="connsiteY21" fmla="*/ 69894 h 580379"/>
                <a:gd name="connsiteX22" fmla="*/ 176263 w 346026"/>
                <a:gd name="connsiteY22" fmla="*/ 68834 h 580379"/>
                <a:gd name="connsiteX23" fmla="*/ 187536 w 346026"/>
                <a:gd name="connsiteY23" fmla="*/ 71088 h 580379"/>
                <a:gd name="connsiteX24" fmla="*/ 156103 w 346026"/>
                <a:gd name="connsiteY24" fmla="*/ 122814 h 580379"/>
                <a:gd name="connsiteX25" fmla="*/ 143769 w 346026"/>
                <a:gd name="connsiteY25" fmla="*/ 164458 h 580379"/>
                <a:gd name="connsiteX26" fmla="*/ 144963 w 346026"/>
                <a:gd name="connsiteY26" fmla="*/ 168968 h 580379"/>
                <a:gd name="connsiteX27" fmla="*/ 149472 w 346026"/>
                <a:gd name="connsiteY27" fmla="*/ 183557 h 580379"/>
                <a:gd name="connsiteX28" fmla="*/ 155042 w 346026"/>
                <a:gd name="connsiteY28" fmla="*/ 204910 h 580379"/>
                <a:gd name="connsiteX29" fmla="*/ 168570 w 346026"/>
                <a:gd name="connsiteY29" fmla="*/ 203849 h 580379"/>
                <a:gd name="connsiteX30" fmla="*/ 205706 w 346026"/>
                <a:gd name="connsiteY30" fmla="*/ 240985 h 580379"/>
                <a:gd name="connsiteX31" fmla="*/ 211277 w 346026"/>
                <a:gd name="connsiteY31" fmla="*/ 220693 h 580379"/>
                <a:gd name="connsiteX32" fmla="*/ 212470 w 346026"/>
                <a:gd name="connsiteY32" fmla="*/ 210613 h 580379"/>
                <a:gd name="connsiteX33" fmla="*/ 216979 w 346026"/>
                <a:gd name="connsiteY33" fmla="*/ 190321 h 580379"/>
                <a:gd name="connsiteX34" fmla="*/ 229314 w 346026"/>
                <a:gd name="connsiteY34" fmla="*/ 185812 h 580379"/>
                <a:gd name="connsiteX35" fmla="*/ 230375 w 346026"/>
                <a:gd name="connsiteY35" fmla="*/ 182496 h 580379"/>
                <a:gd name="connsiteX36" fmla="*/ 238200 w 346026"/>
                <a:gd name="connsiteY36" fmla="*/ 183557 h 580379"/>
                <a:gd name="connsiteX37" fmla="*/ 248279 w 346026"/>
                <a:gd name="connsiteY37" fmla="*/ 193636 h 580379"/>
                <a:gd name="connsiteX38" fmla="*/ 250534 w 346026"/>
                <a:gd name="connsiteY38" fmla="*/ 199207 h 580379"/>
                <a:gd name="connsiteX39" fmla="*/ 262869 w 346026"/>
                <a:gd name="connsiteY39" fmla="*/ 205971 h 580379"/>
                <a:gd name="connsiteX40" fmla="*/ 284222 w 346026"/>
                <a:gd name="connsiteY40" fmla="*/ 198146 h 580379"/>
                <a:gd name="connsiteX41" fmla="*/ 288731 w 346026"/>
                <a:gd name="connsiteY41" fmla="*/ 202655 h 580379"/>
                <a:gd name="connsiteX42" fmla="*/ 319103 w 346026"/>
                <a:gd name="connsiteY42" fmla="*/ 209419 h 580379"/>
                <a:gd name="connsiteX43" fmla="*/ 313533 w 346026"/>
                <a:gd name="connsiteY43" fmla="*/ 236475 h 580379"/>
                <a:gd name="connsiteX44" fmla="*/ 321358 w 346026"/>
                <a:gd name="connsiteY44" fmla="*/ 260083 h 580379"/>
                <a:gd name="connsiteX45" fmla="*/ 322418 w 346026"/>
                <a:gd name="connsiteY45" fmla="*/ 260083 h 580379"/>
                <a:gd name="connsiteX46" fmla="*/ 323480 w 346026"/>
                <a:gd name="connsiteY46" fmla="*/ 262338 h 580379"/>
                <a:gd name="connsiteX47" fmla="*/ 326795 w 346026"/>
                <a:gd name="connsiteY47" fmla="*/ 262338 h 580379"/>
                <a:gd name="connsiteX48" fmla="*/ 329050 w 346026"/>
                <a:gd name="connsiteY48" fmla="*/ 279182 h 580379"/>
                <a:gd name="connsiteX49" fmla="*/ 329050 w 346026"/>
                <a:gd name="connsiteY49" fmla="*/ 280376 h 580379"/>
                <a:gd name="connsiteX50" fmla="*/ 327856 w 346026"/>
                <a:gd name="connsiteY50" fmla="*/ 281436 h 580379"/>
                <a:gd name="connsiteX51" fmla="*/ 326795 w 346026"/>
                <a:gd name="connsiteY51" fmla="*/ 283691 h 580379"/>
                <a:gd name="connsiteX52" fmla="*/ 329050 w 346026"/>
                <a:gd name="connsiteY52" fmla="*/ 291516 h 580379"/>
                <a:gd name="connsiteX53" fmla="*/ 340323 w 346026"/>
                <a:gd name="connsiteY53" fmla="*/ 305044 h 580379"/>
                <a:gd name="connsiteX54" fmla="*/ 343639 w 346026"/>
                <a:gd name="connsiteY54" fmla="*/ 310614 h 580379"/>
                <a:gd name="connsiteX55" fmla="*/ 339130 w 346026"/>
                <a:gd name="connsiteY55" fmla="*/ 312869 h 580379"/>
                <a:gd name="connsiteX56" fmla="*/ 340323 w 346026"/>
                <a:gd name="connsiteY56" fmla="*/ 320694 h 580379"/>
                <a:gd name="connsiteX57" fmla="*/ 341517 w 346026"/>
                <a:gd name="connsiteY57" fmla="*/ 321756 h 580379"/>
                <a:gd name="connsiteX58" fmla="*/ 346026 w 346026"/>
                <a:gd name="connsiteY58" fmla="*/ 388201 h 580379"/>
                <a:gd name="connsiteX59" fmla="*/ 341517 w 346026"/>
                <a:gd name="connsiteY59" fmla="*/ 406239 h 580379"/>
                <a:gd name="connsiteX60" fmla="*/ 338069 w 346026"/>
                <a:gd name="connsiteY60" fmla="*/ 406239 h 580379"/>
                <a:gd name="connsiteX61" fmla="*/ 337008 w 346026"/>
                <a:gd name="connsiteY61" fmla="*/ 407300 h 580379"/>
                <a:gd name="connsiteX62" fmla="*/ 332498 w 346026"/>
                <a:gd name="connsiteY62" fmla="*/ 405045 h 580379"/>
                <a:gd name="connsiteX63" fmla="*/ 327989 w 346026"/>
                <a:gd name="connsiteY63" fmla="*/ 406107 h 580379"/>
                <a:gd name="connsiteX64" fmla="*/ 322418 w 346026"/>
                <a:gd name="connsiteY64" fmla="*/ 406107 h 580379"/>
                <a:gd name="connsiteX65" fmla="*/ 289792 w 346026"/>
                <a:gd name="connsiteY65" fmla="*/ 397088 h 580379"/>
                <a:gd name="connsiteX66" fmla="*/ 286476 w 346026"/>
                <a:gd name="connsiteY66" fmla="*/ 402658 h 580379"/>
                <a:gd name="connsiteX67" fmla="*/ 297750 w 346026"/>
                <a:gd name="connsiteY67" fmla="*/ 416187 h 580379"/>
                <a:gd name="connsiteX68" fmla="*/ 322551 w 346026"/>
                <a:gd name="connsiteY68" fmla="*/ 449874 h 580379"/>
                <a:gd name="connsiteX69" fmla="*/ 305708 w 346026"/>
                <a:gd name="connsiteY69" fmla="*/ 464462 h 580379"/>
                <a:gd name="connsiteX70" fmla="*/ 302259 w 346026"/>
                <a:gd name="connsiteY70" fmla="*/ 464462 h 580379"/>
                <a:gd name="connsiteX71" fmla="*/ 290986 w 346026"/>
                <a:gd name="connsiteY71" fmla="*/ 466718 h 580379"/>
                <a:gd name="connsiteX72" fmla="*/ 294301 w 346026"/>
                <a:gd name="connsiteY72" fmla="*/ 472288 h 580379"/>
                <a:gd name="connsiteX73" fmla="*/ 281967 w 346026"/>
                <a:gd name="connsiteY73" fmla="*/ 483561 h 580379"/>
                <a:gd name="connsiteX74" fmla="*/ 270694 w 346026"/>
                <a:gd name="connsiteY74" fmla="*/ 479052 h 580379"/>
                <a:gd name="connsiteX75" fmla="*/ 265124 w 346026"/>
                <a:gd name="connsiteY75" fmla="*/ 483561 h 580379"/>
                <a:gd name="connsiteX76" fmla="*/ 257298 w 346026"/>
                <a:gd name="connsiteY76" fmla="*/ 485816 h 580379"/>
                <a:gd name="connsiteX77" fmla="*/ 252789 w 346026"/>
                <a:gd name="connsiteY77" fmla="*/ 489265 h 580379"/>
                <a:gd name="connsiteX78" fmla="*/ 246025 w 346026"/>
                <a:gd name="connsiteY78" fmla="*/ 490325 h 580379"/>
                <a:gd name="connsiteX79" fmla="*/ 238200 w 346026"/>
                <a:gd name="connsiteY79" fmla="*/ 492580 h 580379"/>
                <a:gd name="connsiteX80" fmla="*/ 232629 w 346026"/>
                <a:gd name="connsiteY80" fmla="*/ 497089 h 580379"/>
                <a:gd name="connsiteX81" fmla="*/ 230375 w 346026"/>
                <a:gd name="connsiteY81" fmla="*/ 499344 h 580379"/>
                <a:gd name="connsiteX82" fmla="*/ 230375 w 346026"/>
                <a:gd name="connsiteY82" fmla="*/ 503853 h 580379"/>
                <a:gd name="connsiteX83" fmla="*/ 241648 w 346026"/>
                <a:gd name="connsiteY83" fmla="*/ 536480 h 580379"/>
                <a:gd name="connsiteX84" fmla="*/ 222550 w 346026"/>
                <a:gd name="connsiteY84" fmla="*/ 551069 h 580379"/>
                <a:gd name="connsiteX85" fmla="*/ 224804 w 346026"/>
                <a:gd name="connsiteY85" fmla="*/ 562342 h 580379"/>
                <a:gd name="connsiteX86" fmla="*/ 177589 w 346026"/>
                <a:gd name="connsiteY86" fmla="*/ 572422 h 580379"/>
                <a:gd name="connsiteX87" fmla="*/ 176528 w 346026"/>
                <a:gd name="connsiteY87" fmla="*/ 574676 h 580379"/>
                <a:gd name="connsiteX88" fmla="*/ 176528 w 346026"/>
                <a:gd name="connsiteY88" fmla="*/ 576932 h 580379"/>
                <a:gd name="connsiteX89" fmla="*/ 175334 w 346026"/>
                <a:gd name="connsiteY89" fmla="*/ 576932 h 580379"/>
                <a:gd name="connsiteX90" fmla="*/ 175334 w 346026"/>
                <a:gd name="connsiteY90" fmla="*/ 579186 h 580379"/>
                <a:gd name="connsiteX91" fmla="*/ 170825 w 346026"/>
                <a:gd name="connsiteY91" fmla="*/ 579186 h 580379"/>
                <a:gd name="connsiteX92" fmla="*/ 169764 w 346026"/>
                <a:gd name="connsiteY92" fmla="*/ 578125 h 580379"/>
                <a:gd name="connsiteX93" fmla="*/ 168703 w 346026"/>
                <a:gd name="connsiteY93" fmla="*/ 576932 h 580379"/>
                <a:gd name="connsiteX94" fmla="*/ 168703 w 346026"/>
                <a:gd name="connsiteY94" fmla="*/ 575870 h 580379"/>
                <a:gd name="connsiteX95" fmla="*/ 167509 w 346026"/>
                <a:gd name="connsiteY95" fmla="*/ 575870 h 580379"/>
                <a:gd name="connsiteX96" fmla="*/ 166448 w 346026"/>
                <a:gd name="connsiteY96" fmla="*/ 574676 h 580379"/>
                <a:gd name="connsiteX97" fmla="*/ 165387 w 346026"/>
                <a:gd name="connsiteY97" fmla="*/ 574676 h 580379"/>
                <a:gd name="connsiteX98" fmla="*/ 164193 w 346026"/>
                <a:gd name="connsiteY98" fmla="*/ 573616 h 580379"/>
                <a:gd name="connsiteX99" fmla="*/ 164193 w 346026"/>
                <a:gd name="connsiteY99" fmla="*/ 572422 h 580379"/>
                <a:gd name="connsiteX100" fmla="*/ 161939 w 346026"/>
                <a:gd name="connsiteY100" fmla="*/ 571361 h 580379"/>
                <a:gd name="connsiteX101" fmla="*/ 158623 w 346026"/>
                <a:gd name="connsiteY101" fmla="*/ 571361 h 580379"/>
                <a:gd name="connsiteX102" fmla="*/ 155308 w 346026"/>
                <a:gd name="connsiteY102" fmla="*/ 564597 h 580379"/>
                <a:gd name="connsiteX103" fmla="*/ 155308 w 346026"/>
                <a:gd name="connsiteY103" fmla="*/ 562342 h 580379"/>
                <a:gd name="connsiteX104" fmla="*/ 150798 w 346026"/>
                <a:gd name="connsiteY104" fmla="*/ 561282 h 580379"/>
                <a:gd name="connsiteX105" fmla="*/ 149737 w 346026"/>
                <a:gd name="connsiteY105" fmla="*/ 560088 h 580379"/>
                <a:gd name="connsiteX106" fmla="*/ 149737 w 346026"/>
                <a:gd name="connsiteY106" fmla="*/ 561282 h 580379"/>
                <a:gd name="connsiteX107" fmla="*/ 146421 w 346026"/>
                <a:gd name="connsiteY107" fmla="*/ 560088 h 580379"/>
                <a:gd name="connsiteX108" fmla="*/ 143106 w 346026"/>
                <a:gd name="connsiteY108" fmla="*/ 561282 h 580379"/>
                <a:gd name="connsiteX109" fmla="*/ 142045 w 346026"/>
                <a:gd name="connsiteY109" fmla="*/ 579319 h 580379"/>
                <a:gd name="connsiteX110" fmla="*/ 125201 w 346026"/>
                <a:gd name="connsiteY110" fmla="*/ 580380 h 580379"/>
                <a:gd name="connsiteX111" fmla="*/ 111673 w 346026"/>
                <a:gd name="connsiteY111" fmla="*/ 565790 h 580379"/>
                <a:gd name="connsiteX112" fmla="*/ 110479 w 346026"/>
                <a:gd name="connsiteY112" fmla="*/ 552263 h 580379"/>
                <a:gd name="connsiteX113" fmla="*/ 108224 w 346026"/>
                <a:gd name="connsiteY113" fmla="*/ 502792 h 580379"/>
                <a:gd name="connsiteX114" fmla="*/ 83423 w 346026"/>
                <a:gd name="connsiteY114" fmla="*/ 479185 h 580379"/>
                <a:gd name="connsiteX115" fmla="*/ 82229 w 346026"/>
                <a:gd name="connsiteY115" fmla="*/ 480245 h 580379"/>
                <a:gd name="connsiteX116" fmla="*/ 79975 w 346026"/>
                <a:gd name="connsiteY116" fmla="*/ 479185 h 580379"/>
                <a:gd name="connsiteX117" fmla="*/ 82229 w 346026"/>
                <a:gd name="connsiteY117" fmla="*/ 476930 h 580379"/>
                <a:gd name="connsiteX118" fmla="*/ 72150 w 346026"/>
                <a:gd name="connsiteY118" fmla="*/ 471359 h 580379"/>
                <a:gd name="connsiteX119" fmla="*/ 69895 w 346026"/>
                <a:gd name="connsiteY119" fmla="*/ 472421 h 580379"/>
                <a:gd name="connsiteX120" fmla="*/ 66447 w 346026"/>
                <a:gd name="connsiteY120" fmla="*/ 470166 h 580379"/>
                <a:gd name="connsiteX121" fmla="*/ 63131 w 346026"/>
                <a:gd name="connsiteY121" fmla="*/ 472421 h 580379"/>
                <a:gd name="connsiteX122" fmla="*/ 64325 w 346026"/>
                <a:gd name="connsiteY122" fmla="*/ 470166 h 580379"/>
                <a:gd name="connsiteX123" fmla="*/ 67640 w 346026"/>
                <a:gd name="connsiteY123" fmla="*/ 467911 h 580379"/>
                <a:gd name="connsiteX124" fmla="*/ 49603 w 346026"/>
                <a:gd name="connsiteY124" fmla="*/ 458892 h 580379"/>
                <a:gd name="connsiteX125" fmla="*/ 45094 w 346026"/>
                <a:gd name="connsiteY125" fmla="*/ 462208 h 580379"/>
                <a:gd name="connsiteX126" fmla="*/ 33820 w 346026"/>
                <a:gd name="connsiteY126" fmla="*/ 463402 h 580379"/>
                <a:gd name="connsiteX127" fmla="*/ 32759 w 346026"/>
                <a:gd name="connsiteY127" fmla="*/ 461147 h 580379"/>
                <a:gd name="connsiteX128" fmla="*/ 25995 w 346026"/>
                <a:gd name="connsiteY128" fmla="*/ 460086 h 580379"/>
                <a:gd name="connsiteX129" fmla="*/ 25995 w 346026"/>
                <a:gd name="connsiteY129" fmla="*/ 456638 h 580379"/>
                <a:gd name="connsiteX130" fmla="*/ 22680 w 346026"/>
                <a:gd name="connsiteY130" fmla="*/ 454383 h 580379"/>
                <a:gd name="connsiteX131" fmla="*/ 21618 w 346026"/>
                <a:gd name="connsiteY131" fmla="*/ 451068 h 580379"/>
                <a:gd name="connsiteX132" fmla="*/ 25067 w 346026"/>
                <a:gd name="connsiteY132" fmla="*/ 446558 h 580379"/>
                <a:gd name="connsiteX133" fmla="*/ 22812 w 346026"/>
                <a:gd name="connsiteY133" fmla="*/ 442048 h 580379"/>
                <a:gd name="connsiteX134" fmla="*/ 25067 w 346026"/>
                <a:gd name="connsiteY134" fmla="*/ 437539 h 580379"/>
                <a:gd name="connsiteX135" fmla="*/ 23873 w 346026"/>
                <a:gd name="connsiteY135" fmla="*/ 436478 h 580379"/>
                <a:gd name="connsiteX136" fmla="*/ 28383 w 346026"/>
                <a:gd name="connsiteY136" fmla="*/ 431969 h 580379"/>
                <a:gd name="connsiteX137" fmla="*/ 29443 w 346026"/>
                <a:gd name="connsiteY137" fmla="*/ 427460 h 580379"/>
                <a:gd name="connsiteX138" fmla="*/ 31698 w 346026"/>
                <a:gd name="connsiteY138" fmla="*/ 422951 h 580379"/>
                <a:gd name="connsiteX139" fmla="*/ 31698 w 346026"/>
                <a:gd name="connsiteY139" fmla="*/ 418441 h 580379"/>
                <a:gd name="connsiteX140" fmla="*/ 36208 w 346026"/>
                <a:gd name="connsiteY140" fmla="*/ 413931 h 580379"/>
                <a:gd name="connsiteX141" fmla="*/ 39523 w 346026"/>
                <a:gd name="connsiteY141" fmla="*/ 409422 h 580379"/>
                <a:gd name="connsiteX142" fmla="*/ 47348 w 346026"/>
                <a:gd name="connsiteY142" fmla="*/ 408361 h 580379"/>
                <a:gd name="connsiteX143" fmla="*/ 52919 w 346026"/>
                <a:gd name="connsiteY143" fmla="*/ 406107 h 580379"/>
                <a:gd name="connsiteX144" fmla="*/ 50664 w 346026"/>
                <a:gd name="connsiteY144" fmla="*/ 392578 h 580379"/>
                <a:gd name="connsiteX145" fmla="*/ 47348 w 346026"/>
                <a:gd name="connsiteY145" fmla="*/ 390324 h 580379"/>
                <a:gd name="connsiteX146" fmla="*/ 47348 w 346026"/>
                <a:gd name="connsiteY146" fmla="*/ 381305 h 580379"/>
                <a:gd name="connsiteX147" fmla="*/ 49603 w 346026"/>
                <a:gd name="connsiteY147" fmla="*/ 379050 h 580379"/>
                <a:gd name="connsiteX148" fmla="*/ 49603 w 346026"/>
                <a:gd name="connsiteY148" fmla="*/ 375602 h 580379"/>
                <a:gd name="connsiteX149" fmla="*/ 56367 w 346026"/>
                <a:gd name="connsiteY149" fmla="*/ 364329 h 580379"/>
                <a:gd name="connsiteX150" fmla="*/ 66447 w 346026"/>
                <a:gd name="connsiteY150" fmla="*/ 353056 h 580379"/>
                <a:gd name="connsiteX151" fmla="*/ 78781 w 346026"/>
                <a:gd name="connsiteY151" fmla="*/ 338466 h 580379"/>
                <a:gd name="connsiteX152" fmla="*/ 86606 w 346026"/>
                <a:gd name="connsiteY152" fmla="*/ 321623 h 580379"/>
                <a:gd name="connsiteX153" fmla="*/ 11273 w 346026"/>
                <a:gd name="connsiteY153" fmla="*/ 310349 h 580379"/>
                <a:gd name="connsiteX154" fmla="*/ 0 w 346026"/>
                <a:gd name="connsiteY154" fmla="*/ 258624 h 580379"/>
                <a:gd name="connsiteX155" fmla="*/ 3316 w 346026"/>
                <a:gd name="connsiteY155" fmla="*/ 256369 h 580379"/>
                <a:gd name="connsiteX156" fmla="*/ 5571 w 346026"/>
                <a:gd name="connsiteY156" fmla="*/ 252922 h 580379"/>
                <a:gd name="connsiteX157" fmla="*/ 4509 w 346026"/>
                <a:gd name="connsiteY157" fmla="*/ 251860 h 580379"/>
                <a:gd name="connsiteX158" fmla="*/ 5571 w 346026"/>
                <a:gd name="connsiteY158" fmla="*/ 249606 h 580379"/>
                <a:gd name="connsiteX159" fmla="*/ 4509 w 346026"/>
                <a:gd name="connsiteY159" fmla="*/ 244035 h 580379"/>
                <a:gd name="connsiteX160" fmla="*/ 9019 w 346026"/>
                <a:gd name="connsiteY160" fmla="*/ 240719 h 580379"/>
                <a:gd name="connsiteX161" fmla="*/ 11273 w 346026"/>
                <a:gd name="connsiteY161" fmla="*/ 242974 h 580379"/>
                <a:gd name="connsiteX162" fmla="*/ 13528 w 346026"/>
                <a:gd name="connsiteY162" fmla="*/ 240719 h 580379"/>
                <a:gd name="connsiteX163" fmla="*/ 16844 w 346026"/>
                <a:gd name="connsiteY163" fmla="*/ 242974 h 580379"/>
                <a:gd name="connsiteX164" fmla="*/ 16844 w 346026"/>
                <a:gd name="connsiteY164" fmla="*/ 246422 h 580379"/>
                <a:gd name="connsiteX165" fmla="*/ 14589 w 346026"/>
                <a:gd name="connsiteY165" fmla="*/ 250932 h 580379"/>
                <a:gd name="connsiteX166" fmla="*/ 16844 w 346026"/>
                <a:gd name="connsiteY166" fmla="*/ 257696 h 580379"/>
                <a:gd name="connsiteX167" fmla="*/ 23608 w 346026"/>
                <a:gd name="connsiteY167" fmla="*/ 261012 h 580379"/>
                <a:gd name="connsiteX168" fmla="*/ 51725 w 346026"/>
                <a:gd name="connsiteY168" fmla="*/ 242974 h 580379"/>
                <a:gd name="connsiteX169" fmla="*/ 55041 w 346026"/>
                <a:gd name="connsiteY169" fmla="*/ 209286 h 580379"/>
                <a:gd name="connsiteX170" fmla="*/ 64060 w 346026"/>
                <a:gd name="connsiteY170" fmla="*/ 182231 h 580379"/>
                <a:gd name="connsiteX171" fmla="*/ 59550 w 346026"/>
                <a:gd name="connsiteY171" fmla="*/ 176528 h 580379"/>
                <a:gd name="connsiteX172" fmla="*/ 55041 w 346026"/>
                <a:gd name="connsiteY172" fmla="*/ 167509 h 580379"/>
                <a:gd name="connsiteX173" fmla="*/ 52786 w 346026"/>
                <a:gd name="connsiteY173" fmla="*/ 160745 h 580379"/>
                <a:gd name="connsiteX174" fmla="*/ 53847 w 346026"/>
                <a:gd name="connsiteY174" fmla="*/ 153981 h 580379"/>
                <a:gd name="connsiteX175" fmla="*/ 51592 w 346026"/>
                <a:gd name="connsiteY175" fmla="*/ 153981 h 580379"/>
                <a:gd name="connsiteX176" fmla="*/ 47083 w 346026"/>
                <a:gd name="connsiteY176" fmla="*/ 150532 h 580379"/>
                <a:gd name="connsiteX177" fmla="*/ 43767 w 346026"/>
                <a:gd name="connsiteY177" fmla="*/ 151726 h 580379"/>
                <a:gd name="connsiteX178" fmla="*/ 42574 w 346026"/>
                <a:gd name="connsiteY178" fmla="*/ 150532 h 580379"/>
                <a:gd name="connsiteX179" fmla="*/ 44828 w 346026"/>
                <a:gd name="connsiteY179" fmla="*/ 147217 h 580379"/>
                <a:gd name="connsiteX180" fmla="*/ 47083 w 346026"/>
                <a:gd name="connsiteY180" fmla="*/ 110081 h 580379"/>
                <a:gd name="connsiteX181" fmla="*/ 5438 w 346026"/>
                <a:gd name="connsiteY181" fmla="*/ 86473 h 580379"/>
                <a:gd name="connsiteX182" fmla="*/ 8753 w 346026"/>
                <a:gd name="connsiteY182" fmla="*/ 76394 h 580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46026" h="580379">
                  <a:moveTo>
                    <a:pt x="8886" y="76261"/>
                  </a:moveTo>
                  <a:lnTo>
                    <a:pt x="1061" y="71751"/>
                  </a:lnTo>
                  <a:lnTo>
                    <a:pt x="5571" y="69497"/>
                  </a:lnTo>
                  <a:lnTo>
                    <a:pt x="7825" y="66181"/>
                  </a:lnTo>
                  <a:lnTo>
                    <a:pt x="8886" y="62866"/>
                  </a:lnTo>
                  <a:lnTo>
                    <a:pt x="7825" y="62866"/>
                  </a:lnTo>
                  <a:lnTo>
                    <a:pt x="7825" y="48277"/>
                  </a:lnTo>
                  <a:lnTo>
                    <a:pt x="48277" y="19098"/>
                  </a:lnTo>
                  <a:lnTo>
                    <a:pt x="59550" y="9019"/>
                  </a:lnTo>
                  <a:lnTo>
                    <a:pt x="71885" y="0"/>
                  </a:lnTo>
                  <a:lnTo>
                    <a:pt x="77455" y="27056"/>
                  </a:lnTo>
                  <a:lnTo>
                    <a:pt x="88728" y="23740"/>
                  </a:lnTo>
                  <a:lnTo>
                    <a:pt x="135944" y="37268"/>
                  </a:lnTo>
                  <a:lnTo>
                    <a:pt x="149472" y="62070"/>
                  </a:lnTo>
                  <a:lnTo>
                    <a:pt x="149472" y="71088"/>
                  </a:lnTo>
                  <a:lnTo>
                    <a:pt x="150533" y="72150"/>
                  </a:lnTo>
                  <a:lnTo>
                    <a:pt x="153848" y="71088"/>
                  </a:lnTo>
                  <a:lnTo>
                    <a:pt x="156103" y="72150"/>
                  </a:lnTo>
                  <a:lnTo>
                    <a:pt x="156103" y="73343"/>
                  </a:lnTo>
                  <a:lnTo>
                    <a:pt x="159419" y="74404"/>
                  </a:lnTo>
                  <a:lnTo>
                    <a:pt x="165122" y="69894"/>
                  </a:lnTo>
                  <a:lnTo>
                    <a:pt x="168438" y="69894"/>
                  </a:lnTo>
                  <a:lnTo>
                    <a:pt x="176263" y="68834"/>
                  </a:lnTo>
                  <a:lnTo>
                    <a:pt x="187536" y="71088"/>
                  </a:lnTo>
                  <a:lnTo>
                    <a:pt x="156103" y="122814"/>
                  </a:lnTo>
                  <a:lnTo>
                    <a:pt x="143769" y="164458"/>
                  </a:lnTo>
                  <a:lnTo>
                    <a:pt x="144963" y="168968"/>
                  </a:lnTo>
                  <a:lnTo>
                    <a:pt x="149472" y="183557"/>
                  </a:lnTo>
                  <a:lnTo>
                    <a:pt x="155042" y="204910"/>
                  </a:lnTo>
                  <a:lnTo>
                    <a:pt x="168570" y="203849"/>
                  </a:lnTo>
                  <a:lnTo>
                    <a:pt x="205706" y="240985"/>
                  </a:lnTo>
                  <a:lnTo>
                    <a:pt x="211277" y="220693"/>
                  </a:lnTo>
                  <a:lnTo>
                    <a:pt x="212470" y="210613"/>
                  </a:lnTo>
                  <a:lnTo>
                    <a:pt x="216979" y="190321"/>
                  </a:lnTo>
                  <a:lnTo>
                    <a:pt x="229314" y="185812"/>
                  </a:lnTo>
                  <a:lnTo>
                    <a:pt x="230375" y="182496"/>
                  </a:lnTo>
                  <a:lnTo>
                    <a:pt x="238200" y="183557"/>
                  </a:lnTo>
                  <a:lnTo>
                    <a:pt x="248279" y="193636"/>
                  </a:lnTo>
                  <a:lnTo>
                    <a:pt x="250534" y="199207"/>
                  </a:lnTo>
                  <a:lnTo>
                    <a:pt x="262869" y="205971"/>
                  </a:lnTo>
                  <a:lnTo>
                    <a:pt x="284222" y="198146"/>
                  </a:lnTo>
                  <a:lnTo>
                    <a:pt x="288731" y="202655"/>
                  </a:lnTo>
                  <a:lnTo>
                    <a:pt x="319103" y="209419"/>
                  </a:lnTo>
                  <a:lnTo>
                    <a:pt x="313533" y="236475"/>
                  </a:lnTo>
                  <a:lnTo>
                    <a:pt x="321358" y="260083"/>
                  </a:lnTo>
                  <a:lnTo>
                    <a:pt x="322418" y="260083"/>
                  </a:lnTo>
                  <a:lnTo>
                    <a:pt x="323480" y="262338"/>
                  </a:lnTo>
                  <a:lnTo>
                    <a:pt x="326795" y="262338"/>
                  </a:lnTo>
                  <a:lnTo>
                    <a:pt x="329050" y="279182"/>
                  </a:lnTo>
                  <a:lnTo>
                    <a:pt x="329050" y="280376"/>
                  </a:lnTo>
                  <a:lnTo>
                    <a:pt x="327856" y="281436"/>
                  </a:lnTo>
                  <a:lnTo>
                    <a:pt x="326795" y="283691"/>
                  </a:lnTo>
                  <a:lnTo>
                    <a:pt x="329050" y="291516"/>
                  </a:lnTo>
                  <a:lnTo>
                    <a:pt x="340323" y="305044"/>
                  </a:lnTo>
                  <a:lnTo>
                    <a:pt x="343639" y="310614"/>
                  </a:lnTo>
                  <a:lnTo>
                    <a:pt x="339130" y="312869"/>
                  </a:lnTo>
                  <a:lnTo>
                    <a:pt x="340323" y="320694"/>
                  </a:lnTo>
                  <a:lnTo>
                    <a:pt x="341517" y="321756"/>
                  </a:lnTo>
                  <a:lnTo>
                    <a:pt x="346026" y="388201"/>
                  </a:lnTo>
                  <a:lnTo>
                    <a:pt x="341517" y="406239"/>
                  </a:lnTo>
                  <a:lnTo>
                    <a:pt x="338069" y="406239"/>
                  </a:lnTo>
                  <a:lnTo>
                    <a:pt x="337008" y="407300"/>
                  </a:lnTo>
                  <a:lnTo>
                    <a:pt x="332498" y="405045"/>
                  </a:lnTo>
                  <a:lnTo>
                    <a:pt x="327989" y="406107"/>
                  </a:lnTo>
                  <a:lnTo>
                    <a:pt x="322418" y="406107"/>
                  </a:lnTo>
                  <a:cubicBezTo>
                    <a:pt x="307432" y="403587"/>
                    <a:pt x="303453" y="402393"/>
                    <a:pt x="289792" y="397088"/>
                  </a:cubicBezTo>
                  <a:lnTo>
                    <a:pt x="286476" y="402658"/>
                  </a:lnTo>
                  <a:lnTo>
                    <a:pt x="297750" y="416187"/>
                  </a:lnTo>
                  <a:lnTo>
                    <a:pt x="322551" y="449874"/>
                  </a:lnTo>
                  <a:lnTo>
                    <a:pt x="305708" y="464462"/>
                  </a:lnTo>
                  <a:lnTo>
                    <a:pt x="302259" y="464462"/>
                  </a:lnTo>
                  <a:lnTo>
                    <a:pt x="290986" y="466718"/>
                  </a:lnTo>
                  <a:lnTo>
                    <a:pt x="294301" y="472288"/>
                  </a:lnTo>
                  <a:lnTo>
                    <a:pt x="281967" y="483561"/>
                  </a:lnTo>
                  <a:lnTo>
                    <a:pt x="270694" y="479052"/>
                  </a:lnTo>
                  <a:lnTo>
                    <a:pt x="265124" y="483561"/>
                  </a:lnTo>
                  <a:lnTo>
                    <a:pt x="257298" y="485816"/>
                  </a:lnTo>
                  <a:lnTo>
                    <a:pt x="252789" y="489265"/>
                  </a:lnTo>
                  <a:lnTo>
                    <a:pt x="246025" y="490325"/>
                  </a:lnTo>
                  <a:lnTo>
                    <a:pt x="238200" y="492580"/>
                  </a:lnTo>
                  <a:lnTo>
                    <a:pt x="232629" y="497089"/>
                  </a:lnTo>
                  <a:lnTo>
                    <a:pt x="230375" y="499344"/>
                  </a:lnTo>
                  <a:lnTo>
                    <a:pt x="230375" y="503853"/>
                  </a:lnTo>
                  <a:lnTo>
                    <a:pt x="241648" y="536480"/>
                  </a:lnTo>
                  <a:lnTo>
                    <a:pt x="222550" y="551069"/>
                  </a:lnTo>
                  <a:lnTo>
                    <a:pt x="224804" y="562342"/>
                  </a:lnTo>
                  <a:lnTo>
                    <a:pt x="177589" y="572422"/>
                  </a:lnTo>
                  <a:lnTo>
                    <a:pt x="176528" y="574676"/>
                  </a:lnTo>
                  <a:lnTo>
                    <a:pt x="176528" y="576932"/>
                  </a:lnTo>
                  <a:lnTo>
                    <a:pt x="175334" y="576932"/>
                  </a:lnTo>
                  <a:lnTo>
                    <a:pt x="175334" y="579186"/>
                  </a:lnTo>
                  <a:lnTo>
                    <a:pt x="170825" y="579186"/>
                  </a:lnTo>
                  <a:lnTo>
                    <a:pt x="169764" y="578125"/>
                  </a:lnTo>
                  <a:lnTo>
                    <a:pt x="168703" y="576932"/>
                  </a:lnTo>
                  <a:lnTo>
                    <a:pt x="168703" y="575870"/>
                  </a:lnTo>
                  <a:lnTo>
                    <a:pt x="167509" y="575870"/>
                  </a:lnTo>
                  <a:lnTo>
                    <a:pt x="166448" y="574676"/>
                  </a:lnTo>
                  <a:lnTo>
                    <a:pt x="165387" y="574676"/>
                  </a:lnTo>
                  <a:lnTo>
                    <a:pt x="164193" y="573616"/>
                  </a:lnTo>
                  <a:lnTo>
                    <a:pt x="164193" y="572422"/>
                  </a:lnTo>
                  <a:lnTo>
                    <a:pt x="161939" y="571361"/>
                  </a:lnTo>
                  <a:lnTo>
                    <a:pt x="158623" y="571361"/>
                  </a:lnTo>
                  <a:lnTo>
                    <a:pt x="155308" y="564597"/>
                  </a:lnTo>
                  <a:lnTo>
                    <a:pt x="155308" y="562342"/>
                  </a:lnTo>
                  <a:lnTo>
                    <a:pt x="150798" y="561282"/>
                  </a:lnTo>
                  <a:lnTo>
                    <a:pt x="149737" y="560088"/>
                  </a:lnTo>
                  <a:lnTo>
                    <a:pt x="149737" y="561282"/>
                  </a:lnTo>
                  <a:lnTo>
                    <a:pt x="146421" y="560088"/>
                  </a:lnTo>
                  <a:lnTo>
                    <a:pt x="143106" y="561282"/>
                  </a:lnTo>
                  <a:lnTo>
                    <a:pt x="142045" y="579319"/>
                  </a:lnTo>
                  <a:lnTo>
                    <a:pt x="125201" y="580380"/>
                  </a:lnTo>
                  <a:lnTo>
                    <a:pt x="111673" y="565790"/>
                  </a:lnTo>
                  <a:lnTo>
                    <a:pt x="110479" y="552263"/>
                  </a:lnTo>
                  <a:lnTo>
                    <a:pt x="108224" y="502792"/>
                  </a:lnTo>
                  <a:lnTo>
                    <a:pt x="83423" y="479185"/>
                  </a:lnTo>
                  <a:lnTo>
                    <a:pt x="82229" y="480245"/>
                  </a:lnTo>
                  <a:lnTo>
                    <a:pt x="79975" y="479185"/>
                  </a:lnTo>
                  <a:lnTo>
                    <a:pt x="82229" y="476930"/>
                  </a:lnTo>
                  <a:lnTo>
                    <a:pt x="72150" y="471359"/>
                  </a:lnTo>
                  <a:lnTo>
                    <a:pt x="69895" y="472421"/>
                  </a:lnTo>
                  <a:lnTo>
                    <a:pt x="66447" y="470166"/>
                  </a:lnTo>
                  <a:lnTo>
                    <a:pt x="63131" y="472421"/>
                  </a:lnTo>
                  <a:lnTo>
                    <a:pt x="64325" y="470166"/>
                  </a:lnTo>
                  <a:lnTo>
                    <a:pt x="67640" y="467911"/>
                  </a:lnTo>
                  <a:lnTo>
                    <a:pt x="49603" y="458892"/>
                  </a:lnTo>
                  <a:lnTo>
                    <a:pt x="45094" y="462208"/>
                  </a:lnTo>
                  <a:lnTo>
                    <a:pt x="33820" y="463402"/>
                  </a:lnTo>
                  <a:lnTo>
                    <a:pt x="32759" y="461147"/>
                  </a:lnTo>
                  <a:lnTo>
                    <a:pt x="25995" y="460086"/>
                  </a:lnTo>
                  <a:lnTo>
                    <a:pt x="25995" y="456638"/>
                  </a:lnTo>
                  <a:lnTo>
                    <a:pt x="22680" y="454383"/>
                  </a:lnTo>
                  <a:lnTo>
                    <a:pt x="21618" y="451068"/>
                  </a:lnTo>
                  <a:lnTo>
                    <a:pt x="25067" y="446558"/>
                  </a:lnTo>
                  <a:lnTo>
                    <a:pt x="22812" y="442048"/>
                  </a:lnTo>
                  <a:lnTo>
                    <a:pt x="25067" y="437539"/>
                  </a:lnTo>
                  <a:lnTo>
                    <a:pt x="23873" y="436478"/>
                  </a:lnTo>
                  <a:lnTo>
                    <a:pt x="28383" y="431969"/>
                  </a:lnTo>
                  <a:lnTo>
                    <a:pt x="29443" y="427460"/>
                  </a:lnTo>
                  <a:lnTo>
                    <a:pt x="31698" y="422951"/>
                  </a:lnTo>
                  <a:lnTo>
                    <a:pt x="31698" y="418441"/>
                  </a:lnTo>
                  <a:lnTo>
                    <a:pt x="36208" y="413931"/>
                  </a:lnTo>
                  <a:lnTo>
                    <a:pt x="39523" y="409422"/>
                  </a:lnTo>
                  <a:lnTo>
                    <a:pt x="47348" y="408361"/>
                  </a:lnTo>
                  <a:lnTo>
                    <a:pt x="52919" y="406107"/>
                  </a:lnTo>
                  <a:lnTo>
                    <a:pt x="50664" y="392578"/>
                  </a:lnTo>
                  <a:lnTo>
                    <a:pt x="47348" y="390324"/>
                  </a:lnTo>
                  <a:lnTo>
                    <a:pt x="47348" y="381305"/>
                  </a:lnTo>
                  <a:lnTo>
                    <a:pt x="49603" y="379050"/>
                  </a:lnTo>
                  <a:lnTo>
                    <a:pt x="49603" y="375602"/>
                  </a:lnTo>
                  <a:lnTo>
                    <a:pt x="56367" y="364329"/>
                  </a:lnTo>
                  <a:lnTo>
                    <a:pt x="66447" y="353056"/>
                  </a:lnTo>
                  <a:lnTo>
                    <a:pt x="78781" y="338466"/>
                  </a:lnTo>
                  <a:lnTo>
                    <a:pt x="86606" y="321623"/>
                  </a:lnTo>
                  <a:lnTo>
                    <a:pt x="11273" y="310349"/>
                  </a:lnTo>
                  <a:lnTo>
                    <a:pt x="0" y="258624"/>
                  </a:lnTo>
                  <a:lnTo>
                    <a:pt x="3316" y="256369"/>
                  </a:lnTo>
                  <a:lnTo>
                    <a:pt x="5571" y="252922"/>
                  </a:lnTo>
                  <a:lnTo>
                    <a:pt x="4509" y="251860"/>
                  </a:lnTo>
                  <a:lnTo>
                    <a:pt x="5571" y="249606"/>
                  </a:lnTo>
                  <a:lnTo>
                    <a:pt x="4509" y="244035"/>
                  </a:lnTo>
                  <a:lnTo>
                    <a:pt x="9019" y="240719"/>
                  </a:lnTo>
                  <a:lnTo>
                    <a:pt x="11273" y="242974"/>
                  </a:lnTo>
                  <a:lnTo>
                    <a:pt x="13528" y="240719"/>
                  </a:lnTo>
                  <a:lnTo>
                    <a:pt x="16844" y="242974"/>
                  </a:lnTo>
                  <a:lnTo>
                    <a:pt x="16844" y="246422"/>
                  </a:lnTo>
                  <a:lnTo>
                    <a:pt x="14589" y="250932"/>
                  </a:lnTo>
                  <a:lnTo>
                    <a:pt x="16844" y="257696"/>
                  </a:lnTo>
                  <a:lnTo>
                    <a:pt x="23608" y="261012"/>
                  </a:lnTo>
                  <a:lnTo>
                    <a:pt x="51725" y="242974"/>
                  </a:lnTo>
                  <a:lnTo>
                    <a:pt x="55041" y="209286"/>
                  </a:lnTo>
                  <a:lnTo>
                    <a:pt x="64060" y="182231"/>
                  </a:lnTo>
                  <a:lnTo>
                    <a:pt x="59550" y="176528"/>
                  </a:lnTo>
                  <a:lnTo>
                    <a:pt x="55041" y="167509"/>
                  </a:lnTo>
                  <a:lnTo>
                    <a:pt x="52786" y="160745"/>
                  </a:lnTo>
                  <a:lnTo>
                    <a:pt x="53847" y="153981"/>
                  </a:lnTo>
                  <a:lnTo>
                    <a:pt x="51592" y="153981"/>
                  </a:lnTo>
                  <a:lnTo>
                    <a:pt x="47083" y="150532"/>
                  </a:lnTo>
                  <a:lnTo>
                    <a:pt x="43767" y="151726"/>
                  </a:lnTo>
                  <a:lnTo>
                    <a:pt x="42574" y="150532"/>
                  </a:lnTo>
                  <a:lnTo>
                    <a:pt x="44828" y="147217"/>
                  </a:lnTo>
                  <a:lnTo>
                    <a:pt x="47083" y="110081"/>
                  </a:lnTo>
                  <a:lnTo>
                    <a:pt x="5438" y="86473"/>
                  </a:lnTo>
                  <a:lnTo>
                    <a:pt x="8753" y="76394"/>
                  </a:lnTo>
                </a:path>
              </a:pathLst>
            </a:custGeom>
            <a:noFill/>
            <a:ln w="3315" cap="flat">
              <a:solidFill>
                <a:schemeClr val="bg1">
                  <a:lumMod val="65000"/>
                </a:schemeClr>
              </a:solidFill>
              <a:prstDash val="solid"/>
              <a:miter/>
            </a:ln>
          </p:spPr>
          <p:txBody>
            <a:bodyPr rtlCol="0" anchor="ctr"/>
            <a:lstStyle/>
            <a:p>
              <a:endParaRPr lang="en-FI" sz="816"/>
            </a:p>
          </p:txBody>
        </p:sp>
        <p:sp>
          <p:nvSpPr>
            <p:cNvPr id="1012" name="Freeform: Shape 1011">
              <a:extLst>
                <a:ext uri="{FF2B5EF4-FFF2-40B4-BE49-F238E27FC236}">
                  <a16:creationId xmlns:a16="http://schemas.microsoft.com/office/drawing/2014/main" id="{1C892EDA-5830-464C-AC83-20D5C1B79B40}"/>
                </a:ext>
              </a:extLst>
            </p:cNvPr>
            <p:cNvSpPr/>
            <p:nvPr/>
          </p:nvSpPr>
          <p:spPr>
            <a:xfrm>
              <a:off x="5332566" y="12703424"/>
              <a:ext cx="499476" cy="381172"/>
            </a:xfrm>
            <a:custGeom>
              <a:avLst/>
              <a:gdLst>
                <a:gd name="connsiteX0" fmla="*/ 240852 w 499476"/>
                <a:gd name="connsiteY0" fmla="*/ 47216 h 381172"/>
                <a:gd name="connsiteX1" fmla="*/ 280243 w 499476"/>
                <a:gd name="connsiteY1" fmla="*/ 29178 h 381172"/>
                <a:gd name="connsiteX2" fmla="*/ 285813 w 499476"/>
                <a:gd name="connsiteY2" fmla="*/ 32626 h 381172"/>
                <a:gd name="connsiteX3" fmla="*/ 300402 w 499476"/>
                <a:gd name="connsiteY3" fmla="*/ 34881 h 381172"/>
                <a:gd name="connsiteX4" fmla="*/ 351066 w 499476"/>
                <a:gd name="connsiteY4" fmla="*/ 31433 h 381172"/>
                <a:gd name="connsiteX5" fmla="*/ 375867 w 499476"/>
                <a:gd name="connsiteY5" fmla="*/ 0 h 381172"/>
                <a:gd name="connsiteX6" fmla="*/ 419767 w 499476"/>
                <a:gd name="connsiteY6" fmla="*/ 73078 h 381172"/>
                <a:gd name="connsiteX7" fmla="*/ 414064 w 499476"/>
                <a:gd name="connsiteY7" fmla="*/ 130505 h 381172"/>
                <a:gd name="connsiteX8" fmla="*/ 414064 w 499476"/>
                <a:gd name="connsiteY8" fmla="*/ 131699 h 381172"/>
                <a:gd name="connsiteX9" fmla="*/ 416319 w 499476"/>
                <a:gd name="connsiteY9" fmla="*/ 132761 h 381172"/>
                <a:gd name="connsiteX10" fmla="*/ 416319 w 499476"/>
                <a:gd name="connsiteY10" fmla="*/ 136208 h 381172"/>
                <a:gd name="connsiteX11" fmla="*/ 420828 w 499476"/>
                <a:gd name="connsiteY11" fmla="*/ 135015 h 381172"/>
                <a:gd name="connsiteX12" fmla="*/ 423083 w 499476"/>
                <a:gd name="connsiteY12" fmla="*/ 136208 h 381172"/>
                <a:gd name="connsiteX13" fmla="*/ 426399 w 499476"/>
                <a:gd name="connsiteY13" fmla="*/ 136208 h 381172"/>
                <a:gd name="connsiteX14" fmla="*/ 426399 w 499476"/>
                <a:gd name="connsiteY14" fmla="*/ 135015 h 381172"/>
                <a:gd name="connsiteX15" fmla="*/ 437672 w 499476"/>
                <a:gd name="connsiteY15" fmla="*/ 135015 h 381172"/>
                <a:gd name="connsiteX16" fmla="*/ 437672 w 499476"/>
                <a:gd name="connsiteY16" fmla="*/ 133954 h 381172"/>
                <a:gd name="connsiteX17" fmla="*/ 445497 w 499476"/>
                <a:gd name="connsiteY17" fmla="*/ 133954 h 381172"/>
                <a:gd name="connsiteX18" fmla="*/ 446558 w 499476"/>
                <a:gd name="connsiteY18" fmla="*/ 135015 h 381172"/>
                <a:gd name="connsiteX19" fmla="*/ 447752 w 499476"/>
                <a:gd name="connsiteY19" fmla="*/ 136208 h 381172"/>
                <a:gd name="connsiteX20" fmla="*/ 463534 w 499476"/>
                <a:gd name="connsiteY20" fmla="*/ 141779 h 381172"/>
                <a:gd name="connsiteX21" fmla="*/ 477063 w 499476"/>
                <a:gd name="connsiteY21" fmla="*/ 163132 h 381172"/>
                <a:gd name="connsiteX22" fmla="*/ 468044 w 499476"/>
                <a:gd name="connsiteY22" fmla="*/ 181169 h 381172"/>
                <a:gd name="connsiteX23" fmla="*/ 499477 w 499476"/>
                <a:gd name="connsiteY23" fmla="*/ 195759 h 381172"/>
                <a:gd name="connsiteX24" fmla="*/ 474675 w 499476"/>
                <a:gd name="connsiteY24" fmla="*/ 245229 h 381172"/>
                <a:gd name="connsiteX25" fmla="*/ 466850 w 499476"/>
                <a:gd name="connsiteY25" fmla="*/ 255309 h 381172"/>
                <a:gd name="connsiteX26" fmla="*/ 472421 w 499476"/>
                <a:gd name="connsiteY26" fmla="*/ 259818 h 381172"/>
                <a:gd name="connsiteX27" fmla="*/ 475736 w 499476"/>
                <a:gd name="connsiteY27" fmla="*/ 265389 h 381172"/>
                <a:gd name="connsiteX28" fmla="*/ 475736 w 499476"/>
                <a:gd name="connsiteY28" fmla="*/ 266582 h 381172"/>
                <a:gd name="connsiteX29" fmla="*/ 474543 w 499476"/>
                <a:gd name="connsiteY29" fmla="*/ 267643 h 381172"/>
                <a:gd name="connsiteX30" fmla="*/ 479052 w 499476"/>
                <a:gd name="connsiteY30" fmla="*/ 285680 h 381172"/>
                <a:gd name="connsiteX31" fmla="*/ 483561 w 499476"/>
                <a:gd name="connsiteY31" fmla="*/ 287935 h 381172"/>
                <a:gd name="connsiteX32" fmla="*/ 486877 w 499476"/>
                <a:gd name="connsiteY32" fmla="*/ 298015 h 381172"/>
                <a:gd name="connsiteX33" fmla="*/ 491386 w 499476"/>
                <a:gd name="connsiteY33" fmla="*/ 303586 h 381172"/>
                <a:gd name="connsiteX34" fmla="*/ 458760 w 499476"/>
                <a:gd name="connsiteY34" fmla="*/ 348546 h 381172"/>
                <a:gd name="connsiteX35" fmla="*/ 448680 w 499476"/>
                <a:gd name="connsiteY35" fmla="*/ 373347 h 381172"/>
                <a:gd name="connsiteX36" fmla="*/ 403719 w 499476"/>
                <a:gd name="connsiteY36" fmla="*/ 380111 h 381172"/>
                <a:gd name="connsiteX37" fmla="*/ 396955 w 499476"/>
                <a:gd name="connsiteY37" fmla="*/ 381173 h 381172"/>
                <a:gd name="connsiteX38" fmla="*/ 394700 w 499476"/>
                <a:gd name="connsiteY38" fmla="*/ 381173 h 381172"/>
                <a:gd name="connsiteX39" fmla="*/ 391385 w 499476"/>
                <a:gd name="connsiteY39" fmla="*/ 365390 h 381172"/>
                <a:gd name="connsiteX40" fmla="*/ 383560 w 499476"/>
                <a:gd name="connsiteY40" fmla="*/ 367644 h 381172"/>
                <a:gd name="connsiteX41" fmla="*/ 383560 w 499476"/>
                <a:gd name="connsiteY41" fmla="*/ 372154 h 381172"/>
                <a:gd name="connsiteX42" fmla="*/ 381305 w 499476"/>
                <a:gd name="connsiteY42" fmla="*/ 376663 h 381172"/>
                <a:gd name="connsiteX43" fmla="*/ 377990 w 499476"/>
                <a:gd name="connsiteY43" fmla="*/ 375602 h 381172"/>
                <a:gd name="connsiteX44" fmla="*/ 373480 w 499476"/>
                <a:gd name="connsiteY44" fmla="*/ 370031 h 381172"/>
                <a:gd name="connsiteX45" fmla="*/ 359952 w 499476"/>
                <a:gd name="connsiteY45" fmla="*/ 373347 h 381172"/>
                <a:gd name="connsiteX46" fmla="*/ 325071 w 499476"/>
                <a:gd name="connsiteY46" fmla="*/ 371093 h 381172"/>
                <a:gd name="connsiteX47" fmla="*/ 305973 w 499476"/>
                <a:gd name="connsiteY47" fmla="*/ 359820 h 381172"/>
                <a:gd name="connsiteX48" fmla="*/ 303718 w 499476"/>
                <a:gd name="connsiteY48" fmla="*/ 359820 h 381172"/>
                <a:gd name="connsiteX49" fmla="*/ 300402 w 499476"/>
                <a:gd name="connsiteY49" fmla="*/ 358758 h 381172"/>
                <a:gd name="connsiteX50" fmla="*/ 298147 w 499476"/>
                <a:gd name="connsiteY50" fmla="*/ 355310 h 381172"/>
                <a:gd name="connsiteX51" fmla="*/ 295893 w 499476"/>
                <a:gd name="connsiteY51" fmla="*/ 354249 h 381172"/>
                <a:gd name="connsiteX52" fmla="*/ 295893 w 499476"/>
                <a:gd name="connsiteY52" fmla="*/ 355310 h 381172"/>
                <a:gd name="connsiteX53" fmla="*/ 276794 w 499476"/>
                <a:gd name="connsiteY53" fmla="*/ 351994 h 381172"/>
                <a:gd name="connsiteX54" fmla="*/ 251993 w 499476"/>
                <a:gd name="connsiteY54" fmla="*/ 353056 h 381172"/>
                <a:gd name="connsiteX55" fmla="*/ 250932 w 499476"/>
                <a:gd name="connsiteY55" fmla="*/ 351994 h 381172"/>
                <a:gd name="connsiteX56" fmla="*/ 246423 w 499476"/>
                <a:gd name="connsiteY56" fmla="*/ 351994 h 381172"/>
                <a:gd name="connsiteX57" fmla="*/ 240852 w 499476"/>
                <a:gd name="connsiteY57" fmla="*/ 333957 h 381172"/>
                <a:gd name="connsiteX58" fmla="*/ 241913 w 499476"/>
                <a:gd name="connsiteY58" fmla="*/ 333957 h 381172"/>
                <a:gd name="connsiteX59" fmla="*/ 243107 w 499476"/>
                <a:gd name="connsiteY59" fmla="*/ 330641 h 381172"/>
                <a:gd name="connsiteX60" fmla="*/ 241913 w 499476"/>
                <a:gd name="connsiteY60" fmla="*/ 330641 h 381172"/>
                <a:gd name="connsiteX61" fmla="*/ 240852 w 499476"/>
                <a:gd name="connsiteY61" fmla="*/ 331703 h 381172"/>
                <a:gd name="connsiteX62" fmla="*/ 239791 w 499476"/>
                <a:gd name="connsiteY62" fmla="*/ 330641 h 381172"/>
                <a:gd name="connsiteX63" fmla="*/ 230773 w 499476"/>
                <a:gd name="connsiteY63" fmla="*/ 300270 h 381172"/>
                <a:gd name="connsiteX64" fmla="*/ 201462 w 499476"/>
                <a:gd name="connsiteY64" fmla="*/ 327326 h 381172"/>
                <a:gd name="connsiteX65" fmla="*/ 186873 w 499476"/>
                <a:gd name="connsiteY65" fmla="*/ 338599 h 381172"/>
                <a:gd name="connsiteX66" fmla="*/ 181302 w 499476"/>
                <a:gd name="connsiteY66" fmla="*/ 335283 h 381172"/>
                <a:gd name="connsiteX67" fmla="*/ 139657 w 499476"/>
                <a:gd name="connsiteY67" fmla="*/ 361146 h 381172"/>
                <a:gd name="connsiteX68" fmla="*/ 129577 w 499476"/>
                <a:gd name="connsiteY68" fmla="*/ 355575 h 381172"/>
                <a:gd name="connsiteX69" fmla="*/ 102521 w 499476"/>
                <a:gd name="connsiteY69" fmla="*/ 348811 h 381172"/>
                <a:gd name="connsiteX70" fmla="*/ 88993 w 499476"/>
                <a:gd name="connsiteY70" fmla="*/ 354381 h 381172"/>
                <a:gd name="connsiteX71" fmla="*/ 84484 w 499476"/>
                <a:gd name="connsiteY71" fmla="*/ 351066 h 381172"/>
                <a:gd name="connsiteX72" fmla="*/ 66446 w 499476"/>
                <a:gd name="connsiteY72" fmla="*/ 364594 h 381172"/>
                <a:gd name="connsiteX73" fmla="*/ 61937 w 499476"/>
                <a:gd name="connsiteY73" fmla="*/ 366849 h 381172"/>
                <a:gd name="connsiteX74" fmla="*/ 50664 w 499476"/>
                <a:gd name="connsiteY74" fmla="*/ 371358 h 381172"/>
                <a:gd name="connsiteX75" fmla="*/ 50664 w 499476"/>
                <a:gd name="connsiteY75" fmla="*/ 370297 h 381172"/>
                <a:gd name="connsiteX76" fmla="*/ 46154 w 499476"/>
                <a:gd name="connsiteY76" fmla="*/ 366981 h 381172"/>
                <a:gd name="connsiteX77" fmla="*/ 42839 w 499476"/>
                <a:gd name="connsiteY77" fmla="*/ 359156 h 381172"/>
                <a:gd name="connsiteX78" fmla="*/ 40584 w 499476"/>
                <a:gd name="connsiteY78" fmla="*/ 359156 h 381172"/>
                <a:gd name="connsiteX79" fmla="*/ 33820 w 499476"/>
                <a:gd name="connsiteY79" fmla="*/ 344567 h 381172"/>
                <a:gd name="connsiteX80" fmla="*/ 35014 w 499476"/>
                <a:gd name="connsiteY80" fmla="*/ 342313 h 381172"/>
                <a:gd name="connsiteX81" fmla="*/ 24801 w 499476"/>
                <a:gd name="connsiteY81" fmla="*/ 346822 h 381172"/>
                <a:gd name="connsiteX82" fmla="*/ 29311 w 499476"/>
                <a:gd name="connsiteY82" fmla="*/ 333294 h 381172"/>
                <a:gd name="connsiteX83" fmla="*/ 35014 w 499476"/>
                <a:gd name="connsiteY83" fmla="*/ 331039 h 381172"/>
                <a:gd name="connsiteX84" fmla="*/ 37268 w 499476"/>
                <a:gd name="connsiteY84" fmla="*/ 327591 h 381172"/>
                <a:gd name="connsiteX85" fmla="*/ 28250 w 499476"/>
                <a:gd name="connsiteY85" fmla="*/ 323081 h 381172"/>
                <a:gd name="connsiteX86" fmla="*/ 22679 w 499476"/>
                <a:gd name="connsiteY86" fmla="*/ 310747 h 381172"/>
                <a:gd name="connsiteX87" fmla="*/ 23740 w 499476"/>
                <a:gd name="connsiteY87" fmla="*/ 305177 h 381172"/>
                <a:gd name="connsiteX88" fmla="*/ 29311 w 499476"/>
                <a:gd name="connsiteY88" fmla="*/ 300667 h 381172"/>
                <a:gd name="connsiteX89" fmla="*/ 35014 w 499476"/>
                <a:gd name="connsiteY89" fmla="*/ 298413 h 381172"/>
                <a:gd name="connsiteX90" fmla="*/ 38329 w 499476"/>
                <a:gd name="connsiteY90" fmla="*/ 283823 h 381172"/>
                <a:gd name="connsiteX91" fmla="*/ 46154 w 499476"/>
                <a:gd name="connsiteY91" fmla="*/ 286079 h 381172"/>
                <a:gd name="connsiteX92" fmla="*/ 46154 w 499476"/>
                <a:gd name="connsiteY92" fmla="*/ 285017 h 381172"/>
                <a:gd name="connsiteX93" fmla="*/ 40451 w 499476"/>
                <a:gd name="connsiteY93" fmla="*/ 281569 h 381172"/>
                <a:gd name="connsiteX94" fmla="*/ 35942 w 499476"/>
                <a:gd name="connsiteY94" fmla="*/ 272550 h 381172"/>
                <a:gd name="connsiteX95" fmla="*/ 37003 w 499476"/>
                <a:gd name="connsiteY95" fmla="*/ 265786 h 381172"/>
                <a:gd name="connsiteX96" fmla="*/ 34748 w 499476"/>
                <a:gd name="connsiteY96" fmla="*/ 264725 h 381172"/>
                <a:gd name="connsiteX97" fmla="*/ 34748 w 499476"/>
                <a:gd name="connsiteY97" fmla="*/ 261409 h 381172"/>
                <a:gd name="connsiteX98" fmla="*/ 32494 w 499476"/>
                <a:gd name="connsiteY98" fmla="*/ 260216 h 381172"/>
                <a:gd name="connsiteX99" fmla="*/ 38197 w 499476"/>
                <a:gd name="connsiteY99" fmla="*/ 254646 h 381172"/>
                <a:gd name="connsiteX100" fmla="*/ 40451 w 499476"/>
                <a:gd name="connsiteY100" fmla="*/ 246820 h 381172"/>
                <a:gd name="connsiteX101" fmla="*/ 35942 w 499476"/>
                <a:gd name="connsiteY101" fmla="*/ 241250 h 381172"/>
                <a:gd name="connsiteX102" fmla="*/ 37003 w 499476"/>
                <a:gd name="connsiteY102" fmla="*/ 233425 h 381172"/>
                <a:gd name="connsiteX103" fmla="*/ 32494 w 499476"/>
                <a:gd name="connsiteY103" fmla="*/ 233425 h 381172"/>
                <a:gd name="connsiteX104" fmla="*/ 24669 w 499476"/>
                <a:gd name="connsiteY104" fmla="*/ 226661 h 381172"/>
                <a:gd name="connsiteX105" fmla="*/ 23608 w 499476"/>
                <a:gd name="connsiteY105" fmla="*/ 223345 h 381172"/>
                <a:gd name="connsiteX106" fmla="*/ 21353 w 499476"/>
                <a:gd name="connsiteY106" fmla="*/ 215388 h 381172"/>
                <a:gd name="connsiteX107" fmla="*/ 10079 w 499476"/>
                <a:gd name="connsiteY107" fmla="*/ 199605 h 381172"/>
                <a:gd name="connsiteX108" fmla="*/ 0 w 499476"/>
                <a:gd name="connsiteY108" fmla="*/ 194035 h 381172"/>
                <a:gd name="connsiteX109" fmla="*/ 3316 w 499476"/>
                <a:gd name="connsiteY109" fmla="*/ 166978 h 381172"/>
                <a:gd name="connsiteX110" fmla="*/ 20159 w 499476"/>
                <a:gd name="connsiteY110" fmla="*/ 157960 h 381172"/>
                <a:gd name="connsiteX111" fmla="*/ 39258 w 499476"/>
                <a:gd name="connsiteY111" fmla="*/ 153451 h 381172"/>
                <a:gd name="connsiteX112" fmla="*/ 49338 w 499476"/>
                <a:gd name="connsiteY112" fmla="*/ 161275 h 381172"/>
                <a:gd name="connsiteX113" fmla="*/ 97747 w 499476"/>
                <a:gd name="connsiteY113" fmla="*/ 157960 h 381172"/>
                <a:gd name="connsiteX114" fmla="*/ 100001 w 499476"/>
                <a:gd name="connsiteY114" fmla="*/ 155705 h 381172"/>
                <a:gd name="connsiteX115" fmla="*/ 101062 w 499476"/>
                <a:gd name="connsiteY115" fmla="*/ 155705 h 381172"/>
                <a:gd name="connsiteX116" fmla="*/ 101062 w 499476"/>
                <a:gd name="connsiteY116" fmla="*/ 157960 h 381172"/>
                <a:gd name="connsiteX117" fmla="*/ 102256 w 499476"/>
                <a:gd name="connsiteY117" fmla="*/ 157960 h 381172"/>
                <a:gd name="connsiteX118" fmla="*/ 103317 w 499476"/>
                <a:gd name="connsiteY118" fmla="*/ 153451 h 381172"/>
                <a:gd name="connsiteX119" fmla="*/ 102256 w 499476"/>
                <a:gd name="connsiteY119" fmla="*/ 153451 h 381172"/>
                <a:gd name="connsiteX120" fmla="*/ 101062 w 499476"/>
                <a:gd name="connsiteY120" fmla="*/ 152389 h 381172"/>
                <a:gd name="connsiteX121" fmla="*/ 102256 w 499476"/>
                <a:gd name="connsiteY121" fmla="*/ 150135 h 381172"/>
                <a:gd name="connsiteX122" fmla="*/ 104511 w 499476"/>
                <a:gd name="connsiteY122" fmla="*/ 150135 h 381172"/>
                <a:gd name="connsiteX123" fmla="*/ 109020 w 499476"/>
                <a:gd name="connsiteY123" fmla="*/ 147880 h 381172"/>
                <a:gd name="connsiteX124" fmla="*/ 111275 w 499476"/>
                <a:gd name="connsiteY124" fmla="*/ 144564 h 381172"/>
                <a:gd name="connsiteX125" fmla="*/ 111275 w 499476"/>
                <a:gd name="connsiteY125" fmla="*/ 138994 h 381172"/>
                <a:gd name="connsiteX126" fmla="*/ 136076 w 499476"/>
                <a:gd name="connsiteY126" fmla="*/ 120957 h 381172"/>
                <a:gd name="connsiteX127" fmla="*/ 146156 w 499476"/>
                <a:gd name="connsiteY127" fmla="*/ 85014 h 381172"/>
                <a:gd name="connsiteX128" fmla="*/ 151726 w 499476"/>
                <a:gd name="connsiteY128" fmla="*/ 70425 h 381172"/>
                <a:gd name="connsiteX129" fmla="*/ 178782 w 499476"/>
                <a:gd name="connsiteY129" fmla="*/ 61407 h 381172"/>
                <a:gd name="connsiteX130" fmla="*/ 214725 w 499476"/>
                <a:gd name="connsiteY130" fmla="*/ 80505 h 381172"/>
                <a:gd name="connsiteX131" fmla="*/ 220295 w 499476"/>
                <a:gd name="connsiteY131" fmla="*/ 82760 h 381172"/>
                <a:gd name="connsiteX132" fmla="*/ 240587 w 499476"/>
                <a:gd name="connsiteY132" fmla="*/ 47878 h 38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499476" h="381172">
                  <a:moveTo>
                    <a:pt x="240852" y="47216"/>
                  </a:moveTo>
                  <a:lnTo>
                    <a:pt x="280243" y="29178"/>
                  </a:lnTo>
                  <a:lnTo>
                    <a:pt x="285813" y="32626"/>
                  </a:lnTo>
                  <a:lnTo>
                    <a:pt x="300402" y="34881"/>
                  </a:lnTo>
                  <a:lnTo>
                    <a:pt x="351066" y="31433"/>
                  </a:lnTo>
                  <a:lnTo>
                    <a:pt x="375867" y="0"/>
                  </a:lnTo>
                  <a:lnTo>
                    <a:pt x="419767" y="73078"/>
                  </a:lnTo>
                  <a:lnTo>
                    <a:pt x="414064" y="130505"/>
                  </a:lnTo>
                  <a:lnTo>
                    <a:pt x="414064" y="131699"/>
                  </a:lnTo>
                  <a:lnTo>
                    <a:pt x="416319" y="132761"/>
                  </a:lnTo>
                  <a:lnTo>
                    <a:pt x="416319" y="136208"/>
                  </a:lnTo>
                  <a:lnTo>
                    <a:pt x="420828" y="135015"/>
                  </a:lnTo>
                  <a:lnTo>
                    <a:pt x="423083" y="136208"/>
                  </a:lnTo>
                  <a:lnTo>
                    <a:pt x="426399" y="136208"/>
                  </a:lnTo>
                  <a:lnTo>
                    <a:pt x="426399" y="135015"/>
                  </a:lnTo>
                  <a:lnTo>
                    <a:pt x="437672" y="135015"/>
                  </a:lnTo>
                  <a:lnTo>
                    <a:pt x="437672" y="133954"/>
                  </a:lnTo>
                  <a:lnTo>
                    <a:pt x="445497" y="133954"/>
                  </a:lnTo>
                  <a:lnTo>
                    <a:pt x="446558" y="135015"/>
                  </a:lnTo>
                  <a:lnTo>
                    <a:pt x="447752" y="136208"/>
                  </a:lnTo>
                  <a:lnTo>
                    <a:pt x="463534" y="141779"/>
                  </a:lnTo>
                  <a:lnTo>
                    <a:pt x="477063" y="163132"/>
                  </a:lnTo>
                  <a:lnTo>
                    <a:pt x="468044" y="181169"/>
                  </a:lnTo>
                  <a:lnTo>
                    <a:pt x="499477" y="195759"/>
                  </a:lnTo>
                  <a:lnTo>
                    <a:pt x="474675" y="245229"/>
                  </a:lnTo>
                  <a:lnTo>
                    <a:pt x="466850" y="255309"/>
                  </a:lnTo>
                  <a:lnTo>
                    <a:pt x="472421" y="259818"/>
                  </a:lnTo>
                  <a:lnTo>
                    <a:pt x="475736" y="265389"/>
                  </a:lnTo>
                  <a:lnTo>
                    <a:pt x="475736" y="266582"/>
                  </a:lnTo>
                  <a:lnTo>
                    <a:pt x="474543" y="267643"/>
                  </a:lnTo>
                  <a:cubicBezTo>
                    <a:pt x="475736" y="273744"/>
                    <a:pt x="479848" y="279049"/>
                    <a:pt x="479052" y="285680"/>
                  </a:cubicBezTo>
                  <a:lnTo>
                    <a:pt x="483561" y="287935"/>
                  </a:lnTo>
                  <a:lnTo>
                    <a:pt x="486877" y="298015"/>
                  </a:lnTo>
                  <a:lnTo>
                    <a:pt x="491386" y="303586"/>
                  </a:lnTo>
                  <a:lnTo>
                    <a:pt x="458760" y="348546"/>
                  </a:lnTo>
                  <a:lnTo>
                    <a:pt x="448680" y="373347"/>
                  </a:lnTo>
                  <a:lnTo>
                    <a:pt x="403719" y="380111"/>
                  </a:lnTo>
                  <a:lnTo>
                    <a:pt x="396955" y="381173"/>
                  </a:lnTo>
                  <a:lnTo>
                    <a:pt x="394700" y="381173"/>
                  </a:lnTo>
                  <a:lnTo>
                    <a:pt x="391385" y="365390"/>
                  </a:lnTo>
                  <a:lnTo>
                    <a:pt x="383560" y="367644"/>
                  </a:lnTo>
                  <a:lnTo>
                    <a:pt x="383560" y="372154"/>
                  </a:lnTo>
                  <a:lnTo>
                    <a:pt x="381305" y="376663"/>
                  </a:lnTo>
                  <a:lnTo>
                    <a:pt x="377990" y="375602"/>
                  </a:lnTo>
                  <a:lnTo>
                    <a:pt x="373480" y="370031"/>
                  </a:lnTo>
                  <a:lnTo>
                    <a:pt x="359952" y="373347"/>
                  </a:lnTo>
                  <a:lnTo>
                    <a:pt x="325071" y="371093"/>
                  </a:lnTo>
                  <a:lnTo>
                    <a:pt x="305973" y="359820"/>
                  </a:lnTo>
                  <a:lnTo>
                    <a:pt x="303718" y="359820"/>
                  </a:lnTo>
                  <a:lnTo>
                    <a:pt x="300402" y="358758"/>
                  </a:lnTo>
                  <a:lnTo>
                    <a:pt x="298147" y="355310"/>
                  </a:lnTo>
                  <a:lnTo>
                    <a:pt x="295893" y="354249"/>
                  </a:lnTo>
                  <a:lnTo>
                    <a:pt x="295893" y="355310"/>
                  </a:lnTo>
                  <a:lnTo>
                    <a:pt x="276794" y="351994"/>
                  </a:lnTo>
                  <a:lnTo>
                    <a:pt x="251993" y="353056"/>
                  </a:lnTo>
                  <a:lnTo>
                    <a:pt x="250932" y="351994"/>
                  </a:lnTo>
                  <a:lnTo>
                    <a:pt x="246423" y="351994"/>
                  </a:lnTo>
                  <a:lnTo>
                    <a:pt x="240852" y="333957"/>
                  </a:lnTo>
                  <a:lnTo>
                    <a:pt x="241913" y="333957"/>
                  </a:lnTo>
                  <a:lnTo>
                    <a:pt x="243107" y="330641"/>
                  </a:lnTo>
                  <a:lnTo>
                    <a:pt x="241913" y="330641"/>
                  </a:lnTo>
                  <a:lnTo>
                    <a:pt x="240852" y="331703"/>
                  </a:lnTo>
                  <a:lnTo>
                    <a:pt x="239791" y="330641"/>
                  </a:lnTo>
                  <a:lnTo>
                    <a:pt x="230773" y="300270"/>
                  </a:lnTo>
                  <a:lnTo>
                    <a:pt x="201462" y="327326"/>
                  </a:lnTo>
                  <a:lnTo>
                    <a:pt x="186873" y="338599"/>
                  </a:lnTo>
                  <a:lnTo>
                    <a:pt x="181302" y="335283"/>
                  </a:lnTo>
                  <a:lnTo>
                    <a:pt x="139657" y="361146"/>
                  </a:lnTo>
                  <a:lnTo>
                    <a:pt x="129577" y="355575"/>
                  </a:lnTo>
                  <a:lnTo>
                    <a:pt x="102521" y="348811"/>
                  </a:lnTo>
                  <a:lnTo>
                    <a:pt x="88993" y="354381"/>
                  </a:lnTo>
                  <a:lnTo>
                    <a:pt x="84484" y="351066"/>
                  </a:lnTo>
                  <a:lnTo>
                    <a:pt x="66446" y="364594"/>
                  </a:lnTo>
                  <a:lnTo>
                    <a:pt x="61937" y="366849"/>
                  </a:lnTo>
                  <a:lnTo>
                    <a:pt x="50664" y="371358"/>
                  </a:lnTo>
                  <a:lnTo>
                    <a:pt x="50664" y="370297"/>
                  </a:lnTo>
                  <a:lnTo>
                    <a:pt x="46154" y="366981"/>
                  </a:lnTo>
                  <a:lnTo>
                    <a:pt x="42839" y="359156"/>
                  </a:lnTo>
                  <a:lnTo>
                    <a:pt x="40584" y="359156"/>
                  </a:lnTo>
                  <a:lnTo>
                    <a:pt x="33820" y="344567"/>
                  </a:lnTo>
                  <a:lnTo>
                    <a:pt x="35014" y="342313"/>
                  </a:lnTo>
                  <a:lnTo>
                    <a:pt x="24801" y="346822"/>
                  </a:lnTo>
                  <a:lnTo>
                    <a:pt x="29311" y="333294"/>
                  </a:lnTo>
                  <a:lnTo>
                    <a:pt x="35014" y="331039"/>
                  </a:lnTo>
                  <a:lnTo>
                    <a:pt x="37268" y="327591"/>
                  </a:lnTo>
                  <a:lnTo>
                    <a:pt x="28250" y="323081"/>
                  </a:lnTo>
                  <a:lnTo>
                    <a:pt x="22679" y="310747"/>
                  </a:lnTo>
                  <a:lnTo>
                    <a:pt x="23740" y="305177"/>
                  </a:lnTo>
                  <a:lnTo>
                    <a:pt x="29311" y="300667"/>
                  </a:lnTo>
                  <a:lnTo>
                    <a:pt x="35014" y="298413"/>
                  </a:lnTo>
                  <a:lnTo>
                    <a:pt x="38329" y="283823"/>
                  </a:lnTo>
                  <a:lnTo>
                    <a:pt x="46154" y="286079"/>
                  </a:lnTo>
                  <a:lnTo>
                    <a:pt x="46154" y="285017"/>
                  </a:lnTo>
                  <a:lnTo>
                    <a:pt x="40451" y="281569"/>
                  </a:lnTo>
                  <a:lnTo>
                    <a:pt x="35942" y="272550"/>
                  </a:lnTo>
                  <a:lnTo>
                    <a:pt x="37003" y="265786"/>
                  </a:lnTo>
                  <a:lnTo>
                    <a:pt x="34748" y="264725"/>
                  </a:lnTo>
                  <a:lnTo>
                    <a:pt x="34748" y="261409"/>
                  </a:lnTo>
                  <a:lnTo>
                    <a:pt x="32494" y="260216"/>
                  </a:lnTo>
                  <a:lnTo>
                    <a:pt x="38197" y="254646"/>
                  </a:lnTo>
                  <a:lnTo>
                    <a:pt x="40451" y="246820"/>
                  </a:lnTo>
                  <a:lnTo>
                    <a:pt x="35942" y="241250"/>
                  </a:lnTo>
                  <a:lnTo>
                    <a:pt x="37003" y="233425"/>
                  </a:lnTo>
                  <a:lnTo>
                    <a:pt x="32494" y="233425"/>
                  </a:lnTo>
                  <a:lnTo>
                    <a:pt x="24669" y="226661"/>
                  </a:lnTo>
                  <a:lnTo>
                    <a:pt x="23608" y="223345"/>
                  </a:lnTo>
                  <a:lnTo>
                    <a:pt x="21353" y="215388"/>
                  </a:lnTo>
                  <a:lnTo>
                    <a:pt x="10079" y="199605"/>
                  </a:lnTo>
                  <a:lnTo>
                    <a:pt x="0" y="194035"/>
                  </a:lnTo>
                  <a:lnTo>
                    <a:pt x="3316" y="166978"/>
                  </a:lnTo>
                  <a:lnTo>
                    <a:pt x="20159" y="157960"/>
                  </a:lnTo>
                  <a:lnTo>
                    <a:pt x="39258" y="153451"/>
                  </a:lnTo>
                  <a:lnTo>
                    <a:pt x="49338" y="161275"/>
                  </a:lnTo>
                  <a:lnTo>
                    <a:pt x="97747" y="157960"/>
                  </a:lnTo>
                  <a:lnTo>
                    <a:pt x="100001" y="155705"/>
                  </a:lnTo>
                  <a:lnTo>
                    <a:pt x="101062" y="155705"/>
                  </a:lnTo>
                  <a:lnTo>
                    <a:pt x="101062" y="157960"/>
                  </a:lnTo>
                  <a:lnTo>
                    <a:pt x="102256" y="157960"/>
                  </a:lnTo>
                  <a:lnTo>
                    <a:pt x="103317" y="153451"/>
                  </a:lnTo>
                  <a:lnTo>
                    <a:pt x="102256" y="153451"/>
                  </a:lnTo>
                  <a:lnTo>
                    <a:pt x="101062" y="152389"/>
                  </a:lnTo>
                  <a:lnTo>
                    <a:pt x="102256" y="150135"/>
                  </a:lnTo>
                  <a:lnTo>
                    <a:pt x="104511" y="150135"/>
                  </a:lnTo>
                  <a:lnTo>
                    <a:pt x="109020" y="147880"/>
                  </a:lnTo>
                  <a:lnTo>
                    <a:pt x="111275" y="144564"/>
                  </a:lnTo>
                  <a:lnTo>
                    <a:pt x="111275" y="138994"/>
                  </a:lnTo>
                  <a:lnTo>
                    <a:pt x="136076" y="120957"/>
                  </a:lnTo>
                  <a:lnTo>
                    <a:pt x="146156" y="85014"/>
                  </a:lnTo>
                  <a:lnTo>
                    <a:pt x="151726" y="70425"/>
                  </a:lnTo>
                  <a:lnTo>
                    <a:pt x="178782" y="61407"/>
                  </a:lnTo>
                  <a:lnTo>
                    <a:pt x="214725" y="80505"/>
                  </a:lnTo>
                  <a:lnTo>
                    <a:pt x="220295" y="82760"/>
                  </a:lnTo>
                  <a:lnTo>
                    <a:pt x="240587" y="47878"/>
                  </a:lnTo>
                </a:path>
              </a:pathLst>
            </a:custGeom>
            <a:noFill/>
            <a:ln w="3315" cap="flat">
              <a:solidFill>
                <a:schemeClr val="bg1">
                  <a:lumMod val="65000"/>
                </a:schemeClr>
              </a:solidFill>
              <a:prstDash val="solid"/>
              <a:miter/>
            </a:ln>
          </p:spPr>
          <p:txBody>
            <a:bodyPr rtlCol="0" anchor="ctr"/>
            <a:lstStyle/>
            <a:p>
              <a:endParaRPr lang="en-FI" sz="816"/>
            </a:p>
          </p:txBody>
        </p:sp>
        <p:sp>
          <p:nvSpPr>
            <p:cNvPr id="1013" name="Freeform: Shape 1012">
              <a:extLst>
                <a:ext uri="{FF2B5EF4-FFF2-40B4-BE49-F238E27FC236}">
                  <a16:creationId xmlns:a16="http://schemas.microsoft.com/office/drawing/2014/main" id="{762AF4B7-C0B1-4915-6AB6-0FC852B086F0}"/>
                </a:ext>
              </a:extLst>
            </p:cNvPr>
            <p:cNvSpPr/>
            <p:nvPr/>
          </p:nvSpPr>
          <p:spPr>
            <a:xfrm>
              <a:off x="5504186" y="12199172"/>
              <a:ext cx="508495" cy="580910"/>
            </a:xfrm>
            <a:custGeom>
              <a:avLst/>
              <a:gdLst>
                <a:gd name="connsiteX0" fmla="*/ 51327 w 508495"/>
                <a:gd name="connsiteY0" fmla="*/ 56367 h 580910"/>
                <a:gd name="connsiteX1" fmla="*/ 71619 w 508495"/>
                <a:gd name="connsiteY1" fmla="*/ 56367 h 580910"/>
                <a:gd name="connsiteX2" fmla="*/ 73873 w 508495"/>
                <a:gd name="connsiteY2" fmla="*/ 51858 h 580910"/>
                <a:gd name="connsiteX3" fmla="*/ 95227 w 508495"/>
                <a:gd name="connsiteY3" fmla="*/ 61937 h 580910"/>
                <a:gd name="connsiteX4" fmla="*/ 123344 w 508495"/>
                <a:gd name="connsiteY4" fmla="*/ 52918 h 580910"/>
                <a:gd name="connsiteX5" fmla="*/ 142442 w 508495"/>
                <a:gd name="connsiteY5" fmla="*/ 34881 h 580910"/>
                <a:gd name="connsiteX6" fmla="*/ 142442 w 508495"/>
                <a:gd name="connsiteY6" fmla="*/ 30372 h 580910"/>
                <a:gd name="connsiteX7" fmla="*/ 149206 w 508495"/>
                <a:gd name="connsiteY7" fmla="*/ 22547 h 580910"/>
                <a:gd name="connsiteX8" fmla="*/ 151461 w 508495"/>
                <a:gd name="connsiteY8" fmla="*/ 15783 h 580910"/>
                <a:gd name="connsiteX9" fmla="*/ 159286 w 508495"/>
                <a:gd name="connsiteY9" fmla="*/ 6764 h 580910"/>
                <a:gd name="connsiteX10" fmla="*/ 161541 w 508495"/>
                <a:gd name="connsiteY10" fmla="*/ 3448 h 580910"/>
                <a:gd name="connsiteX11" fmla="*/ 164856 w 508495"/>
                <a:gd name="connsiteY11" fmla="*/ 2254 h 580910"/>
                <a:gd name="connsiteX12" fmla="*/ 167111 w 508495"/>
                <a:gd name="connsiteY12" fmla="*/ 4510 h 580910"/>
                <a:gd name="connsiteX13" fmla="*/ 169366 w 508495"/>
                <a:gd name="connsiteY13" fmla="*/ 5703 h 580910"/>
                <a:gd name="connsiteX14" fmla="*/ 172814 w 508495"/>
                <a:gd name="connsiteY14" fmla="*/ 2254 h 580910"/>
                <a:gd name="connsiteX15" fmla="*/ 177323 w 508495"/>
                <a:gd name="connsiteY15" fmla="*/ 1194 h 580910"/>
                <a:gd name="connsiteX16" fmla="*/ 178384 w 508495"/>
                <a:gd name="connsiteY16" fmla="*/ 0 h 580910"/>
                <a:gd name="connsiteX17" fmla="*/ 179446 w 508495"/>
                <a:gd name="connsiteY17" fmla="*/ 3448 h 580910"/>
                <a:gd name="connsiteX18" fmla="*/ 178384 w 508495"/>
                <a:gd name="connsiteY18" fmla="*/ 6764 h 580910"/>
                <a:gd name="connsiteX19" fmla="*/ 188464 w 508495"/>
                <a:gd name="connsiteY19" fmla="*/ 10080 h 580910"/>
                <a:gd name="connsiteX20" fmla="*/ 203053 w 508495"/>
                <a:gd name="connsiteY20" fmla="*/ 10080 h 580910"/>
                <a:gd name="connsiteX21" fmla="*/ 210878 w 508495"/>
                <a:gd name="connsiteY21" fmla="*/ 15650 h 580910"/>
                <a:gd name="connsiteX22" fmla="*/ 218703 w 508495"/>
                <a:gd name="connsiteY22" fmla="*/ 20160 h 580910"/>
                <a:gd name="connsiteX23" fmla="*/ 224406 w 508495"/>
                <a:gd name="connsiteY23" fmla="*/ 26924 h 580910"/>
                <a:gd name="connsiteX24" fmla="*/ 223213 w 508495"/>
                <a:gd name="connsiteY24" fmla="*/ 27984 h 580910"/>
                <a:gd name="connsiteX25" fmla="*/ 217642 w 508495"/>
                <a:gd name="connsiteY25" fmla="*/ 27984 h 580910"/>
                <a:gd name="connsiteX26" fmla="*/ 214327 w 508495"/>
                <a:gd name="connsiteY26" fmla="*/ 37003 h 580910"/>
                <a:gd name="connsiteX27" fmla="*/ 213266 w 508495"/>
                <a:gd name="connsiteY27" fmla="*/ 38064 h 580910"/>
                <a:gd name="connsiteX28" fmla="*/ 214327 w 508495"/>
                <a:gd name="connsiteY28" fmla="*/ 38064 h 580910"/>
                <a:gd name="connsiteX29" fmla="*/ 232364 w 508495"/>
                <a:gd name="connsiteY29" fmla="*/ 49338 h 580910"/>
                <a:gd name="connsiteX30" fmla="*/ 233425 w 508495"/>
                <a:gd name="connsiteY30" fmla="*/ 49338 h 580910"/>
                <a:gd name="connsiteX31" fmla="*/ 240189 w 508495"/>
                <a:gd name="connsiteY31" fmla="*/ 74139 h 580910"/>
                <a:gd name="connsiteX32" fmla="*/ 242444 w 508495"/>
                <a:gd name="connsiteY32" fmla="*/ 96685 h 580910"/>
                <a:gd name="connsiteX33" fmla="*/ 277325 w 508495"/>
                <a:gd name="connsiteY33" fmla="*/ 94431 h 580910"/>
                <a:gd name="connsiteX34" fmla="*/ 293107 w 508495"/>
                <a:gd name="connsiteY34" fmla="*/ 101195 h 580910"/>
                <a:gd name="connsiteX35" fmla="*/ 302126 w 508495"/>
                <a:gd name="connsiteY35" fmla="*/ 109021 h 580910"/>
                <a:gd name="connsiteX36" fmla="*/ 305442 w 508495"/>
                <a:gd name="connsiteY36" fmla="*/ 114591 h 580910"/>
                <a:gd name="connsiteX37" fmla="*/ 307697 w 508495"/>
                <a:gd name="connsiteY37" fmla="*/ 114591 h 580910"/>
                <a:gd name="connsiteX38" fmla="*/ 305442 w 508495"/>
                <a:gd name="connsiteY38" fmla="*/ 123609 h 580910"/>
                <a:gd name="connsiteX39" fmla="*/ 300933 w 508495"/>
                <a:gd name="connsiteY39" fmla="*/ 138198 h 580910"/>
                <a:gd name="connsiteX40" fmla="*/ 282895 w 508495"/>
                <a:gd name="connsiteY40" fmla="*/ 131435 h 580910"/>
                <a:gd name="connsiteX41" fmla="*/ 289659 w 508495"/>
                <a:gd name="connsiteY41" fmla="*/ 205706 h 580910"/>
                <a:gd name="connsiteX42" fmla="*/ 304248 w 508495"/>
                <a:gd name="connsiteY42" fmla="*/ 195626 h 580910"/>
                <a:gd name="connsiteX43" fmla="*/ 316583 w 508495"/>
                <a:gd name="connsiteY43" fmla="*/ 203452 h 580910"/>
                <a:gd name="connsiteX44" fmla="*/ 340191 w 508495"/>
                <a:gd name="connsiteY44" fmla="*/ 194433 h 580910"/>
                <a:gd name="connsiteX45" fmla="*/ 314328 w 508495"/>
                <a:gd name="connsiteY45" fmla="*/ 220295 h 580910"/>
                <a:gd name="connsiteX46" fmla="*/ 358228 w 508495"/>
                <a:gd name="connsiteY46" fmla="*/ 252922 h 580910"/>
                <a:gd name="connsiteX47" fmla="*/ 331172 w 508495"/>
                <a:gd name="connsiteY47" fmla="*/ 285548 h 580910"/>
                <a:gd name="connsiteX48" fmla="*/ 300800 w 508495"/>
                <a:gd name="connsiteY48" fmla="*/ 327193 h 580910"/>
                <a:gd name="connsiteX49" fmla="*/ 301861 w 508495"/>
                <a:gd name="connsiteY49" fmla="*/ 330641 h 580910"/>
                <a:gd name="connsiteX50" fmla="*/ 302922 w 508495"/>
                <a:gd name="connsiteY50" fmla="*/ 329448 h 580910"/>
                <a:gd name="connsiteX51" fmla="*/ 304116 w 508495"/>
                <a:gd name="connsiteY51" fmla="*/ 330641 h 580910"/>
                <a:gd name="connsiteX52" fmla="*/ 302922 w 508495"/>
                <a:gd name="connsiteY52" fmla="*/ 332896 h 580910"/>
                <a:gd name="connsiteX53" fmla="*/ 304116 w 508495"/>
                <a:gd name="connsiteY53" fmla="*/ 333957 h 580910"/>
                <a:gd name="connsiteX54" fmla="*/ 309686 w 508495"/>
                <a:gd name="connsiteY54" fmla="*/ 337273 h 580910"/>
                <a:gd name="connsiteX55" fmla="*/ 301861 w 508495"/>
                <a:gd name="connsiteY55" fmla="*/ 340721 h 580910"/>
                <a:gd name="connsiteX56" fmla="*/ 297352 w 508495"/>
                <a:gd name="connsiteY56" fmla="*/ 345231 h 580910"/>
                <a:gd name="connsiteX57" fmla="*/ 295097 w 508495"/>
                <a:gd name="connsiteY57" fmla="*/ 342976 h 580910"/>
                <a:gd name="connsiteX58" fmla="*/ 289527 w 508495"/>
                <a:gd name="connsiteY58" fmla="*/ 349740 h 580910"/>
                <a:gd name="connsiteX59" fmla="*/ 300800 w 508495"/>
                <a:gd name="connsiteY59" fmla="*/ 356504 h 580910"/>
                <a:gd name="connsiteX60" fmla="*/ 304116 w 508495"/>
                <a:gd name="connsiteY60" fmla="*/ 364329 h 580910"/>
                <a:gd name="connsiteX61" fmla="*/ 304116 w 508495"/>
                <a:gd name="connsiteY61" fmla="*/ 365390 h 580910"/>
                <a:gd name="connsiteX62" fmla="*/ 305177 w 508495"/>
                <a:gd name="connsiteY62" fmla="*/ 365390 h 580910"/>
                <a:gd name="connsiteX63" fmla="*/ 306238 w 508495"/>
                <a:gd name="connsiteY63" fmla="*/ 367645 h 580910"/>
                <a:gd name="connsiteX64" fmla="*/ 306238 w 508495"/>
                <a:gd name="connsiteY64" fmla="*/ 368838 h 580910"/>
                <a:gd name="connsiteX65" fmla="*/ 307431 w 508495"/>
                <a:gd name="connsiteY65" fmla="*/ 368838 h 580910"/>
                <a:gd name="connsiteX66" fmla="*/ 308492 w 508495"/>
                <a:gd name="connsiteY66" fmla="*/ 369900 h 580910"/>
                <a:gd name="connsiteX67" fmla="*/ 308492 w 508495"/>
                <a:gd name="connsiteY67" fmla="*/ 371093 h 580910"/>
                <a:gd name="connsiteX68" fmla="*/ 309554 w 508495"/>
                <a:gd name="connsiteY68" fmla="*/ 372154 h 580910"/>
                <a:gd name="connsiteX69" fmla="*/ 309554 w 508495"/>
                <a:gd name="connsiteY69" fmla="*/ 373215 h 580910"/>
                <a:gd name="connsiteX70" fmla="*/ 312869 w 508495"/>
                <a:gd name="connsiteY70" fmla="*/ 383295 h 580910"/>
                <a:gd name="connsiteX71" fmla="*/ 313930 w 508495"/>
                <a:gd name="connsiteY71" fmla="*/ 383295 h 580910"/>
                <a:gd name="connsiteX72" fmla="*/ 320694 w 508495"/>
                <a:gd name="connsiteY72" fmla="*/ 390059 h 580910"/>
                <a:gd name="connsiteX73" fmla="*/ 327458 w 508495"/>
                <a:gd name="connsiteY73" fmla="*/ 399078 h 580910"/>
                <a:gd name="connsiteX74" fmla="*/ 328519 w 508495"/>
                <a:gd name="connsiteY74" fmla="*/ 403587 h 580910"/>
                <a:gd name="connsiteX75" fmla="*/ 365655 w 508495"/>
                <a:gd name="connsiteY75" fmla="*/ 411412 h 580910"/>
                <a:gd name="connsiteX76" fmla="*/ 372419 w 508495"/>
                <a:gd name="connsiteY76" fmla="*/ 404648 h 580910"/>
                <a:gd name="connsiteX77" fmla="*/ 392711 w 508495"/>
                <a:gd name="connsiteY77" fmla="*/ 393375 h 580910"/>
                <a:gd name="connsiteX78" fmla="*/ 394966 w 508495"/>
                <a:gd name="connsiteY78" fmla="*/ 386611 h 580910"/>
                <a:gd name="connsiteX79" fmla="*/ 416319 w 508495"/>
                <a:gd name="connsiteY79" fmla="*/ 344965 h 580910"/>
                <a:gd name="connsiteX80" fmla="*/ 439927 w 508495"/>
                <a:gd name="connsiteY80" fmla="*/ 382101 h 580910"/>
                <a:gd name="connsiteX81" fmla="*/ 444436 w 508495"/>
                <a:gd name="connsiteY81" fmla="*/ 394435 h 580910"/>
                <a:gd name="connsiteX82" fmla="*/ 444436 w 508495"/>
                <a:gd name="connsiteY82" fmla="*/ 413534 h 580910"/>
                <a:gd name="connsiteX83" fmla="*/ 452261 w 508495"/>
                <a:gd name="connsiteY83" fmla="*/ 415788 h 580910"/>
                <a:gd name="connsiteX84" fmla="*/ 455577 w 508495"/>
                <a:gd name="connsiteY84" fmla="*/ 421359 h 580910"/>
                <a:gd name="connsiteX85" fmla="*/ 460086 w 508495"/>
                <a:gd name="connsiteY85" fmla="*/ 420298 h 580910"/>
                <a:gd name="connsiteX86" fmla="*/ 469105 w 508495"/>
                <a:gd name="connsiteY86" fmla="*/ 413534 h 580910"/>
                <a:gd name="connsiteX87" fmla="*/ 482633 w 508495"/>
                <a:gd name="connsiteY87" fmla="*/ 413534 h 580910"/>
                <a:gd name="connsiteX88" fmla="*/ 483826 w 508495"/>
                <a:gd name="connsiteY88" fmla="*/ 416982 h 580910"/>
                <a:gd name="connsiteX89" fmla="*/ 505180 w 508495"/>
                <a:gd name="connsiteY89" fmla="*/ 427062 h 580910"/>
                <a:gd name="connsiteX90" fmla="*/ 505180 w 508495"/>
                <a:gd name="connsiteY90" fmla="*/ 431571 h 580910"/>
                <a:gd name="connsiteX91" fmla="*/ 508495 w 508495"/>
                <a:gd name="connsiteY91" fmla="*/ 435019 h 580910"/>
                <a:gd name="connsiteX92" fmla="*/ 507434 w 508495"/>
                <a:gd name="connsiteY92" fmla="*/ 437275 h 580910"/>
                <a:gd name="connsiteX93" fmla="*/ 484888 w 508495"/>
                <a:gd name="connsiteY93" fmla="*/ 439529 h 580910"/>
                <a:gd name="connsiteX94" fmla="*/ 484888 w 508495"/>
                <a:gd name="connsiteY94" fmla="*/ 444038 h 580910"/>
                <a:gd name="connsiteX95" fmla="*/ 491651 w 508495"/>
                <a:gd name="connsiteY95" fmla="*/ 465392 h 580910"/>
                <a:gd name="connsiteX96" fmla="*/ 498416 w 508495"/>
                <a:gd name="connsiteY96" fmla="*/ 467646 h 580910"/>
                <a:gd name="connsiteX97" fmla="*/ 482633 w 508495"/>
                <a:gd name="connsiteY97" fmla="*/ 482235 h 580910"/>
                <a:gd name="connsiteX98" fmla="*/ 468044 w 508495"/>
                <a:gd name="connsiteY98" fmla="*/ 461943 h 580910"/>
                <a:gd name="connsiteX99" fmla="*/ 448945 w 508495"/>
                <a:gd name="connsiteY99" fmla="*/ 485551 h 580910"/>
                <a:gd name="connsiteX100" fmla="*/ 441120 w 508495"/>
                <a:gd name="connsiteY100" fmla="*/ 477726 h 580910"/>
                <a:gd name="connsiteX101" fmla="*/ 433295 w 508495"/>
                <a:gd name="connsiteY101" fmla="*/ 481175 h 580910"/>
                <a:gd name="connsiteX102" fmla="*/ 419767 w 508495"/>
                <a:gd name="connsiteY102" fmla="*/ 471095 h 580910"/>
                <a:gd name="connsiteX103" fmla="*/ 413003 w 508495"/>
                <a:gd name="connsiteY103" fmla="*/ 475604 h 580910"/>
                <a:gd name="connsiteX104" fmla="*/ 415258 w 508495"/>
                <a:gd name="connsiteY104" fmla="*/ 480113 h 580910"/>
                <a:gd name="connsiteX105" fmla="*/ 410749 w 508495"/>
                <a:gd name="connsiteY105" fmla="*/ 482368 h 580910"/>
                <a:gd name="connsiteX106" fmla="*/ 407433 w 508495"/>
                <a:gd name="connsiteY106" fmla="*/ 489132 h 580910"/>
                <a:gd name="connsiteX107" fmla="*/ 404117 w 508495"/>
                <a:gd name="connsiteY107" fmla="*/ 487938 h 580910"/>
                <a:gd name="connsiteX108" fmla="*/ 398547 w 508495"/>
                <a:gd name="connsiteY108" fmla="*/ 487938 h 580910"/>
                <a:gd name="connsiteX109" fmla="*/ 397486 w 508495"/>
                <a:gd name="connsiteY109" fmla="*/ 485683 h 580910"/>
                <a:gd name="connsiteX110" fmla="*/ 389528 w 508495"/>
                <a:gd name="connsiteY110" fmla="*/ 490193 h 580910"/>
                <a:gd name="connsiteX111" fmla="*/ 377194 w 508495"/>
                <a:gd name="connsiteY111" fmla="*/ 490193 h 580910"/>
                <a:gd name="connsiteX112" fmla="*/ 368175 w 508495"/>
                <a:gd name="connsiteY112" fmla="*/ 495763 h 580910"/>
                <a:gd name="connsiteX113" fmla="*/ 349076 w 508495"/>
                <a:gd name="connsiteY113" fmla="*/ 499212 h 580910"/>
                <a:gd name="connsiteX114" fmla="*/ 347883 w 508495"/>
                <a:gd name="connsiteY114" fmla="*/ 502527 h 580910"/>
                <a:gd name="connsiteX115" fmla="*/ 340058 w 508495"/>
                <a:gd name="connsiteY115" fmla="*/ 508098 h 580910"/>
                <a:gd name="connsiteX116" fmla="*/ 336742 w 508495"/>
                <a:gd name="connsiteY116" fmla="*/ 508098 h 580910"/>
                <a:gd name="connsiteX117" fmla="*/ 332233 w 508495"/>
                <a:gd name="connsiteY117" fmla="*/ 511413 h 580910"/>
                <a:gd name="connsiteX118" fmla="*/ 320959 w 508495"/>
                <a:gd name="connsiteY118" fmla="*/ 492315 h 580910"/>
                <a:gd name="connsiteX119" fmla="*/ 314196 w 508495"/>
                <a:gd name="connsiteY119" fmla="*/ 491254 h 580910"/>
                <a:gd name="connsiteX120" fmla="*/ 315389 w 508495"/>
                <a:gd name="connsiteY120" fmla="*/ 494569 h 580910"/>
                <a:gd name="connsiteX121" fmla="*/ 312073 w 508495"/>
                <a:gd name="connsiteY121" fmla="*/ 495631 h 580910"/>
                <a:gd name="connsiteX122" fmla="*/ 300800 w 508495"/>
                <a:gd name="connsiteY122" fmla="*/ 501201 h 580910"/>
                <a:gd name="connsiteX123" fmla="*/ 300800 w 508495"/>
                <a:gd name="connsiteY123" fmla="*/ 502395 h 580910"/>
                <a:gd name="connsiteX124" fmla="*/ 294036 w 508495"/>
                <a:gd name="connsiteY124" fmla="*/ 503456 h 580910"/>
                <a:gd name="connsiteX125" fmla="*/ 297352 w 508495"/>
                <a:gd name="connsiteY125" fmla="*/ 518045 h 580910"/>
                <a:gd name="connsiteX126" fmla="*/ 304116 w 508495"/>
                <a:gd name="connsiteY126" fmla="*/ 516851 h 580910"/>
                <a:gd name="connsiteX127" fmla="*/ 305177 w 508495"/>
                <a:gd name="connsiteY127" fmla="*/ 522554 h 580910"/>
                <a:gd name="connsiteX128" fmla="*/ 298413 w 508495"/>
                <a:gd name="connsiteY128" fmla="*/ 523615 h 580910"/>
                <a:gd name="connsiteX129" fmla="*/ 299606 w 508495"/>
                <a:gd name="connsiteY129" fmla="*/ 530379 h 580910"/>
                <a:gd name="connsiteX130" fmla="*/ 296291 w 508495"/>
                <a:gd name="connsiteY130" fmla="*/ 531440 h 580910"/>
                <a:gd name="connsiteX131" fmla="*/ 297352 w 508495"/>
                <a:gd name="connsiteY131" fmla="*/ 532501 h 580910"/>
                <a:gd name="connsiteX132" fmla="*/ 296291 w 508495"/>
                <a:gd name="connsiteY132" fmla="*/ 535950 h 580910"/>
                <a:gd name="connsiteX133" fmla="*/ 295097 w 508495"/>
                <a:gd name="connsiteY133" fmla="*/ 535950 h 580910"/>
                <a:gd name="connsiteX134" fmla="*/ 295097 w 508495"/>
                <a:gd name="connsiteY134" fmla="*/ 537010 h 580910"/>
                <a:gd name="connsiteX135" fmla="*/ 290588 w 508495"/>
                <a:gd name="connsiteY135" fmla="*/ 537010 h 580910"/>
                <a:gd name="connsiteX136" fmla="*/ 290588 w 508495"/>
                <a:gd name="connsiteY136" fmla="*/ 539266 h 580910"/>
                <a:gd name="connsiteX137" fmla="*/ 289527 w 508495"/>
                <a:gd name="connsiteY137" fmla="*/ 539266 h 580910"/>
                <a:gd name="connsiteX138" fmla="*/ 288466 w 508495"/>
                <a:gd name="connsiteY138" fmla="*/ 540459 h 580910"/>
                <a:gd name="connsiteX139" fmla="*/ 288466 w 508495"/>
                <a:gd name="connsiteY139" fmla="*/ 538204 h 580910"/>
                <a:gd name="connsiteX140" fmla="*/ 287272 w 508495"/>
                <a:gd name="connsiteY140" fmla="*/ 538204 h 580910"/>
                <a:gd name="connsiteX141" fmla="*/ 287272 w 508495"/>
                <a:gd name="connsiteY141" fmla="*/ 537010 h 580910"/>
                <a:gd name="connsiteX142" fmla="*/ 283956 w 508495"/>
                <a:gd name="connsiteY142" fmla="*/ 537010 h 580910"/>
                <a:gd name="connsiteX143" fmla="*/ 283956 w 508495"/>
                <a:gd name="connsiteY143" fmla="*/ 542581 h 580910"/>
                <a:gd name="connsiteX144" fmla="*/ 285017 w 508495"/>
                <a:gd name="connsiteY144" fmla="*/ 543775 h 580910"/>
                <a:gd name="connsiteX145" fmla="*/ 286078 w 508495"/>
                <a:gd name="connsiteY145" fmla="*/ 543775 h 580910"/>
                <a:gd name="connsiteX146" fmla="*/ 286078 w 508495"/>
                <a:gd name="connsiteY146" fmla="*/ 544836 h 580910"/>
                <a:gd name="connsiteX147" fmla="*/ 283824 w 508495"/>
                <a:gd name="connsiteY147" fmla="*/ 547090 h 580910"/>
                <a:gd name="connsiteX148" fmla="*/ 279314 w 508495"/>
                <a:gd name="connsiteY148" fmla="*/ 548284 h 580910"/>
                <a:gd name="connsiteX149" fmla="*/ 278121 w 508495"/>
                <a:gd name="connsiteY149" fmla="*/ 547090 h 580910"/>
                <a:gd name="connsiteX150" fmla="*/ 273611 w 508495"/>
                <a:gd name="connsiteY150" fmla="*/ 547090 h 580910"/>
                <a:gd name="connsiteX151" fmla="*/ 273611 w 508495"/>
                <a:gd name="connsiteY151" fmla="*/ 548284 h 580910"/>
                <a:gd name="connsiteX152" fmla="*/ 270163 w 508495"/>
                <a:gd name="connsiteY152" fmla="*/ 548284 h 580910"/>
                <a:gd name="connsiteX153" fmla="*/ 270163 w 508495"/>
                <a:gd name="connsiteY153" fmla="*/ 553854 h 580910"/>
                <a:gd name="connsiteX154" fmla="*/ 252125 w 508495"/>
                <a:gd name="connsiteY154" fmla="*/ 580910 h 580910"/>
                <a:gd name="connsiteX155" fmla="*/ 247616 w 508495"/>
                <a:gd name="connsiteY155" fmla="*/ 576401 h 580910"/>
                <a:gd name="connsiteX156" fmla="*/ 203716 w 508495"/>
                <a:gd name="connsiteY156" fmla="*/ 503323 h 580910"/>
                <a:gd name="connsiteX157" fmla="*/ 178915 w 508495"/>
                <a:gd name="connsiteY157" fmla="*/ 534756 h 580910"/>
                <a:gd name="connsiteX158" fmla="*/ 128251 w 508495"/>
                <a:gd name="connsiteY158" fmla="*/ 538204 h 580910"/>
                <a:gd name="connsiteX159" fmla="*/ 113662 w 508495"/>
                <a:gd name="connsiteY159" fmla="*/ 535950 h 580910"/>
                <a:gd name="connsiteX160" fmla="*/ 108092 w 508495"/>
                <a:gd name="connsiteY160" fmla="*/ 532501 h 580910"/>
                <a:gd name="connsiteX161" fmla="*/ 68701 w 508495"/>
                <a:gd name="connsiteY161" fmla="*/ 550539 h 580910"/>
                <a:gd name="connsiteX162" fmla="*/ 38329 w 508495"/>
                <a:gd name="connsiteY162" fmla="*/ 481970 h 580910"/>
                <a:gd name="connsiteX163" fmla="*/ 20292 w 508495"/>
                <a:gd name="connsiteY163" fmla="*/ 441518 h 580910"/>
                <a:gd name="connsiteX164" fmla="*/ 33820 w 508495"/>
                <a:gd name="connsiteY164" fmla="*/ 394303 h 580910"/>
                <a:gd name="connsiteX165" fmla="*/ 6764 w 508495"/>
                <a:gd name="connsiteY165" fmla="*/ 338068 h 580910"/>
                <a:gd name="connsiteX166" fmla="*/ 0 w 508495"/>
                <a:gd name="connsiteY166" fmla="*/ 325734 h 580910"/>
                <a:gd name="connsiteX167" fmla="*/ 5570 w 508495"/>
                <a:gd name="connsiteY167" fmla="*/ 299872 h 580910"/>
                <a:gd name="connsiteX168" fmla="*/ 28117 w 508495"/>
                <a:gd name="connsiteY168" fmla="*/ 212072 h 580910"/>
                <a:gd name="connsiteX169" fmla="*/ 39391 w 508495"/>
                <a:gd name="connsiteY169" fmla="*/ 163663 h 580910"/>
                <a:gd name="connsiteX170" fmla="*/ 52918 w 508495"/>
                <a:gd name="connsiteY170" fmla="*/ 117508 h 580910"/>
                <a:gd name="connsiteX171" fmla="*/ 50664 w 508495"/>
                <a:gd name="connsiteY171" fmla="*/ 55571 h 58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08495" h="580910">
                  <a:moveTo>
                    <a:pt x="51327" y="56367"/>
                  </a:moveTo>
                  <a:lnTo>
                    <a:pt x="71619" y="56367"/>
                  </a:lnTo>
                  <a:lnTo>
                    <a:pt x="73873" y="51858"/>
                  </a:lnTo>
                  <a:lnTo>
                    <a:pt x="95227" y="61937"/>
                  </a:lnTo>
                  <a:lnTo>
                    <a:pt x="123344" y="52918"/>
                  </a:lnTo>
                  <a:lnTo>
                    <a:pt x="142442" y="34881"/>
                  </a:lnTo>
                  <a:lnTo>
                    <a:pt x="142442" y="30372"/>
                  </a:lnTo>
                  <a:lnTo>
                    <a:pt x="149206" y="22547"/>
                  </a:lnTo>
                  <a:lnTo>
                    <a:pt x="151461" y="15783"/>
                  </a:lnTo>
                  <a:lnTo>
                    <a:pt x="159286" y="6764"/>
                  </a:lnTo>
                  <a:lnTo>
                    <a:pt x="161541" y="3448"/>
                  </a:lnTo>
                  <a:lnTo>
                    <a:pt x="164856" y="2254"/>
                  </a:lnTo>
                  <a:lnTo>
                    <a:pt x="167111" y="4510"/>
                  </a:lnTo>
                  <a:lnTo>
                    <a:pt x="169366" y="5703"/>
                  </a:lnTo>
                  <a:lnTo>
                    <a:pt x="172814" y="2254"/>
                  </a:lnTo>
                  <a:lnTo>
                    <a:pt x="177323" y="1194"/>
                  </a:lnTo>
                  <a:lnTo>
                    <a:pt x="178384" y="0"/>
                  </a:lnTo>
                  <a:lnTo>
                    <a:pt x="179446" y="3448"/>
                  </a:lnTo>
                  <a:lnTo>
                    <a:pt x="178384" y="6764"/>
                  </a:lnTo>
                  <a:lnTo>
                    <a:pt x="188464" y="10080"/>
                  </a:lnTo>
                  <a:lnTo>
                    <a:pt x="203053" y="10080"/>
                  </a:lnTo>
                  <a:lnTo>
                    <a:pt x="210878" y="15650"/>
                  </a:lnTo>
                  <a:lnTo>
                    <a:pt x="218703" y="20160"/>
                  </a:lnTo>
                  <a:lnTo>
                    <a:pt x="224406" y="26924"/>
                  </a:lnTo>
                  <a:lnTo>
                    <a:pt x="223213" y="27984"/>
                  </a:lnTo>
                  <a:lnTo>
                    <a:pt x="217642" y="27984"/>
                  </a:lnTo>
                  <a:lnTo>
                    <a:pt x="214327" y="37003"/>
                  </a:lnTo>
                  <a:lnTo>
                    <a:pt x="213266" y="38064"/>
                  </a:lnTo>
                  <a:lnTo>
                    <a:pt x="214327" y="38064"/>
                  </a:lnTo>
                  <a:lnTo>
                    <a:pt x="232364" y="49338"/>
                  </a:lnTo>
                  <a:lnTo>
                    <a:pt x="233425" y="49338"/>
                  </a:lnTo>
                  <a:lnTo>
                    <a:pt x="240189" y="74139"/>
                  </a:lnTo>
                  <a:lnTo>
                    <a:pt x="242444" y="96685"/>
                  </a:lnTo>
                  <a:lnTo>
                    <a:pt x="277325" y="94431"/>
                  </a:lnTo>
                  <a:lnTo>
                    <a:pt x="293107" y="101195"/>
                  </a:lnTo>
                  <a:lnTo>
                    <a:pt x="302126" y="109021"/>
                  </a:lnTo>
                  <a:lnTo>
                    <a:pt x="305442" y="114591"/>
                  </a:lnTo>
                  <a:lnTo>
                    <a:pt x="307697" y="114591"/>
                  </a:lnTo>
                  <a:lnTo>
                    <a:pt x="305442" y="123609"/>
                  </a:lnTo>
                  <a:lnTo>
                    <a:pt x="300933" y="138198"/>
                  </a:lnTo>
                  <a:lnTo>
                    <a:pt x="282895" y="131435"/>
                  </a:lnTo>
                  <a:lnTo>
                    <a:pt x="289659" y="205706"/>
                  </a:lnTo>
                  <a:lnTo>
                    <a:pt x="304248" y="195626"/>
                  </a:lnTo>
                  <a:lnTo>
                    <a:pt x="316583" y="203452"/>
                  </a:lnTo>
                  <a:lnTo>
                    <a:pt x="340191" y="194433"/>
                  </a:lnTo>
                  <a:lnTo>
                    <a:pt x="314328" y="220295"/>
                  </a:lnTo>
                  <a:lnTo>
                    <a:pt x="358228" y="252922"/>
                  </a:lnTo>
                  <a:lnTo>
                    <a:pt x="331172" y="285548"/>
                  </a:lnTo>
                  <a:lnTo>
                    <a:pt x="300800" y="327193"/>
                  </a:lnTo>
                  <a:lnTo>
                    <a:pt x="301861" y="330641"/>
                  </a:lnTo>
                  <a:lnTo>
                    <a:pt x="302922" y="329448"/>
                  </a:lnTo>
                  <a:lnTo>
                    <a:pt x="304116" y="330641"/>
                  </a:lnTo>
                  <a:lnTo>
                    <a:pt x="302922" y="332896"/>
                  </a:lnTo>
                  <a:lnTo>
                    <a:pt x="304116" y="333957"/>
                  </a:lnTo>
                  <a:lnTo>
                    <a:pt x="309686" y="337273"/>
                  </a:lnTo>
                  <a:lnTo>
                    <a:pt x="301861" y="340721"/>
                  </a:lnTo>
                  <a:lnTo>
                    <a:pt x="297352" y="345231"/>
                  </a:lnTo>
                  <a:lnTo>
                    <a:pt x="295097" y="342976"/>
                  </a:lnTo>
                  <a:lnTo>
                    <a:pt x="289527" y="349740"/>
                  </a:lnTo>
                  <a:lnTo>
                    <a:pt x="300800" y="356504"/>
                  </a:lnTo>
                  <a:lnTo>
                    <a:pt x="304116" y="364329"/>
                  </a:lnTo>
                  <a:lnTo>
                    <a:pt x="304116" y="365390"/>
                  </a:lnTo>
                  <a:lnTo>
                    <a:pt x="305177" y="365390"/>
                  </a:lnTo>
                  <a:lnTo>
                    <a:pt x="306238" y="367645"/>
                  </a:lnTo>
                  <a:lnTo>
                    <a:pt x="306238" y="368838"/>
                  </a:lnTo>
                  <a:lnTo>
                    <a:pt x="307431" y="368838"/>
                  </a:lnTo>
                  <a:lnTo>
                    <a:pt x="308492" y="369900"/>
                  </a:lnTo>
                  <a:lnTo>
                    <a:pt x="308492" y="371093"/>
                  </a:lnTo>
                  <a:lnTo>
                    <a:pt x="309554" y="372154"/>
                  </a:lnTo>
                  <a:lnTo>
                    <a:pt x="309554" y="373215"/>
                  </a:lnTo>
                  <a:cubicBezTo>
                    <a:pt x="312073" y="382631"/>
                    <a:pt x="313267" y="376531"/>
                    <a:pt x="312869" y="383295"/>
                  </a:cubicBezTo>
                  <a:lnTo>
                    <a:pt x="313930" y="383295"/>
                  </a:lnTo>
                  <a:lnTo>
                    <a:pt x="320694" y="390059"/>
                  </a:lnTo>
                  <a:lnTo>
                    <a:pt x="327458" y="399078"/>
                  </a:lnTo>
                  <a:lnTo>
                    <a:pt x="328519" y="403587"/>
                  </a:lnTo>
                  <a:lnTo>
                    <a:pt x="365655" y="411412"/>
                  </a:lnTo>
                  <a:lnTo>
                    <a:pt x="372419" y="404648"/>
                  </a:lnTo>
                  <a:lnTo>
                    <a:pt x="392711" y="393375"/>
                  </a:lnTo>
                  <a:lnTo>
                    <a:pt x="394966" y="386611"/>
                  </a:lnTo>
                  <a:lnTo>
                    <a:pt x="416319" y="344965"/>
                  </a:lnTo>
                  <a:lnTo>
                    <a:pt x="439927" y="382101"/>
                  </a:lnTo>
                  <a:lnTo>
                    <a:pt x="444436" y="394435"/>
                  </a:lnTo>
                  <a:lnTo>
                    <a:pt x="444436" y="413534"/>
                  </a:lnTo>
                  <a:lnTo>
                    <a:pt x="452261" y="415788"/>
                  </a:lnTo>
                  <a:lnTo>
                    <a:pt x="455577" y="421359"/>
                  </a:lnTo>
                  <a:lnTo>
                    <a:pt x="460086" y="420298"/>
                  </a:lnTo>
                  <a:lnTo>
                    <a:pt x="469105" y="413534"/>
                  </a:lnTo>
                  <a:lnTo>
                    <a:pt x="482633" y="413534"/>
                  </a:lnTo>
                  <a:lnTo>
                    <a:pt x="483826" y="416982"/>
                  </a:lnTo>
                  <a:lnTo>
                    <a:pt x="505180" y="427062"/>
                  </a:lnTo>
                  <a:lnTo>
                    <a:pt x="505180" y="431571"/>
                  </a:lnTo>
                  <a:lnTo>
                    <a:pt x="508495" y="435019"/>
                  </a:lnTo>
                  <a:lnTo>
                    <a:pt x="507434" y="437275"/>
                  </a:lnTo>
                  <a:lnTo>
                    <a:pt x="484888" y="439529"/>
                  </a:lnTo>
                  <a:lnTo>
                    <a:pt x="484888" y="444038"/>
                  </a:lnTo>
                  <a:lnTo>
                    <a:pt x="491651" y="465392"/>
                  </a:lnTo>
                  <a:lnTo>
                    <a:pt x="498416" y="467646"/>
                  </a:lnTo>
                  <a:lnTo>
                    <a:pt x="482633" y="482235"/>
                  </a:lnTo>
                  <a:lnTo>
                    <a:pt x="468044" y="461943"/>
                  </a:lnTo>
                  <a:lnTo>
                    <a:pt x="448945" y="485551"/>
                  </a:lnTo>
                  <a:lnTo>
                    <a:pt x="441120" y="477726"/>
                  </a:lnTo>
                  <a:lnTo>
                    <a:pt x="433295" y="481175"/>
                  </a:lnTo>
                  <a:lnTo>
                    <a:pt x="419767" y="471095"/>
                  </a:lnTo>
                  <a:lnTo>
                    <a:pt x="413003" y="475604"/>
                  </a:lnTo>
                  <a:lnTo>
                    <a:pt x="415258" y="480113"/>
                  </a:lnTo>
                  <a:lnTo>
                    <a:pt x="410749" y="482368"/>
                  </a:lnTo>
                  <a:lnTo>
                    <a:pt x="407433" y="489132"/>
                  </a:lnTo>
                  <a:lnTo>
                    <a:pt x="404117" y="487938"/>
                  </a:lnTo>
                  <a:lnTo>
                    <a:pt x="398547" y="487938"/>
                  </a:lnTo>
                  <a:lnTo>
                    <a:pt x="397486" y="485683"/>
                  </a:lnTo>
                  <a:lnTo>
                    <a:pt x="389528" y="490193"/>
                  </a:lnTo>
                  <a:lnTo>
                    <a:pt x="377194" y="490193"/>
                  </a:lnTo>
                  <a:lnTo>
                    <a:pt x="368175" y="495763"/>
                  </a:lnTo>
                  <a:lnTo>
                    <a:pt x="349076" y="499212"/>
                  </a:lnTo>
                  <a:lnTo>
                    <a:pt x="347883" y="502527"/>
                  </a:lnTo>
                  <a:lnTo>
                    <a:pt x="340058" y="508098"/>
                  </a:lnTo>
                  <a:lnTo>
                    <a:pt x="336742" y="508098"/>
                  </a:lnTo>
                  <a:lnTo>
                    <a:pt x="332233" y="511413"/>
                  </a:lnTo>
                  <a:lnTo>
                    <a:pt x="320959" y="492315"/>
                  </a:lnTo>
                  <a:lnTo>
                    <a:pt x="314196" y="491254"/>
                  </a:lnTo>
                  <a:lnTo>
                    <a:pt x="315389" y="494569"/>
                  </a:lnTo>
                  <a:lnTo>
                    <a:pt x="312073" y="495631"/>
                  </a:lnTo>
                  <a:lnTo>
                    <a:pt x="300800" y="501201"/>
                  </a:lnTo>
                  <a:lnTo>
                    <a:pt x="300800" y="502395"/>
                  </a:lnTo>
                  <a:lnTo>
                    <a:pt x="294036" y="503456"/>
                  </a:lnTo>
                  <a:lnTo>
                    <a:pt x="297352" y="518045"/>
                  </a:lnTo>
                  <a:lnTo>
                    <a:pt x="304116" y="516851"/>
                  </a:lnTo>
                  <a:lnTo>
                    <a:pt x="305177" y="522554"/>
                  </a:lnTo>
                  <a:lnTo>
                    <a:pt x="298413" y="523615"/>
                  </a:lnTo>
                  <a:lnTo>
                    <a:pt x="299606" y="530379"/>
                  </a:lnTo>
                  <a:lnTo>
                    <a:pt x="296291" y="531440"/>
                  </a:lnTo>
                  <a:lnTo>
                    <a:pt x="297352" y="532501"/>
                  </a:lnTo>
                  <a:lnTo>
                    <a:pt x="296291" y="535950"/>
                  </a:lnTo>
                  <a:lnTo>
                    <a:pt x="295097" y="535950"/>
                  </a:lnTo>
                  <a:lnTo>
                    <a:pt x="295097" y="537010"/>
                  </a:lnTo>
                  <a:lnTo>
                    <a:pt x="290588" y="537010"/>
                  </a:lnTo>
                  <a:lnTo>
                    <a:pt x="290588" y="539266"/>
                  </a:lnTo>
                  <a:lnTo>
                    <a:pt x="289527" y="539266"/>
                  </a:lnTo>
                  <a:lnTo>
                    <a:pt x="288466" y="540459"/>
                  </a:lnTo>
                  <a:lnTo>
                    <a:pt x="288466" y="538204"/>
                  </a:lnTo>
                  <a:lnTo>
                    <a:pt x="287272" y="538204"/>
                  </a:lnTo>
                  <a:lnTo>
                    <a:pt x="287272" y="537010"/>
                  </a:lnTo>
                  <a:lnTo>
                    <a:pt x="283956" y="537010"/>
                  </a:lnTo>
                  <a:lnTo>
                    <a:pt x="283956" y="542581"/>
                  </a:lnTo>
                  <a:lnTo>
                    <a:pt x="285017" y="543775"/>
                  </a:lnTo>
                  <a:lnTo>
                    <a:pt x="286078" y="543775"/>
                  </a:lnTo>
                  <a:lnTo>
                    <a:pt x="286078" y="544836"/>
                  </a:lnTo>
                  <a:lnTo>
                    <a:pt x="283824" y="547090"/>
                  </a:lnTo>
                  <a:lnTo>
                    <a:pt x="279314" y="548284"/>
                  </a:lnTo>
                  <a:lnTo>
                    <a:pt x="278121" y="547090"/>
                  </a:lnTo>
                  <a:lnTo>
                    <a:pt x="273611" y="547090"/>
                  </a:lnTo>
                  <a:lnTo>
                    <a:pt x="273611" y="548284"/>
                  </a:lnTo>
                  <a:lnTo>
                    <a:pt x="270163" y="548284"/>
                  </a:lnTo>
                  <a:lnTo>
                    <a:pt x="270163" y="553854"/>
                  </a:lnTo>
                  <a:lnTo>
                    <a:pt x="252125" y="580910"/>
                  </a:lnTo>
                  <a:lnTo>
                    <a:pt x="247616" y="576401"/>
                  </a:lnTo>
                  <a:lnTo>
                    <a:pt x="203716" y="503323"/>
                  </a:lnTo>
                  <a:lnTo>
                    <a:pt x="178915" y="534756"/>
                  </a:lnTo>
                  <a:lnTo>
                    <a:pt x="128251" y="538204"/>
                  </a:lnTo>
                  <a:lnTo>
                    <a:pt x="113662" y="535950"/>
                  </a:lnTo>
                  <a:lnTo>
                    <a:pt x="108092" y="532501"/>
                  </a:lnTo>
                  <a:lnTo>
                    <a:pt x="68701" y="550539"/>
                  </a:lnTo>
                  <a:lnTo>
                    <a:pt x="38329" y="481970"/>
                  </a:lnTo>
                  <a:lnTo>
                    <a:pt x="20292" y="441518"/>
                  </a:lnTo>
                  <a:lnTo>
                    <a:pt x="33820" y="394303"/>
                  </a:lnTo>
                  <a:lnTo>
                    <a:pt x="6764" y="338068"/>
                  </a:lnTo>
                  <a:lnTo>
                    <a:pt x="0" y="325734"/>
                  </a:lnTo>
                  <a:lnTo>
                    <a:pt x="5570" y="299872"/>
                  </a:lnTo>
                  <a:lnTo>
                    <a:pt x="28117" y="212072"/>
                  </a:lnTo>
                  <a:lnTo>
                    <a:pt x="39391" y="163663"/>
                  </a:lnTo>
                  <a:lnTo>
                    <a:pt x="52918" y="117508"/>
                  </a:lnTo>
                  <a:lnTo>
                    <a:pt x="50664" y="55571"/>
                  </a:lnTo>
                </a:path>
              </a:pathLst>
            </a:custGeom>
            <a:noFill/>
            <a:ln w="3315" cap="flat">
              <a:solidFill>
                <a:schemeClr val="bg1">
                  <a:lumMod val="65000"/>
                </a:schemeClr>
              </a:solidFill>
              <a:prstDash val="solid"/>
              <a:miter/>
            </a:ln>
          </p:spPr>
          <p:txBody>
            <a:bodyPr rtlCol="0" anchor="ctr"/>
            <a:lstStyle/>
            <a:p>
              <a:endParaRPr lang="en-FI" sz="816"/>
            </a:p>
          </p:txBody>
        </p:sp>
        <p:sp>
          <p:nvSpPr>
            <p:cNvPr id="1014" name="Freeform: Shape 1013">
              <a:extLst>
                <a:ext uri="{FF2B5EF4-FFF2-40B4-BE49-F238E27FC236}">
                  <a16:creationId xmlns:a16="http://schemas.microsoft.com/office/drawing/2014/main" id="{ECC18307-2EE3-469F-487A-074EF5543A2B}"/>
                </a:ext>
              </a:extLst>
            </p:cNvPr>
            <p:cNvSpPr/>
            <p:nvPr/>
          </p:nvSpPr>
          <p:spPr>
            <a:xfrm>
              <a:off x="5553258" y="11952882"/>
              <a:ext cx="289129" cy="308359"/>
            </a:xfrm>
            <a:custGeom>
              <a:avLst/>
              <a:gdLst>
                <a:gd name="connsiteX0" fmla="*/ 70823 w 289129"/>
                <a:gd name="connsiteY0" fmla="*/ 72017 h 308359"/>
                <a:gd name="connsiteX1" fmla="*/ 77587 w 289129"/>
                <a:gd name="connsiteY1" fmla="*/ 51725 h 308359"/>
                <a:gd name="connsiteX2" fmla="*/ 88861 w 289129"/>
                <a:gd name="connsiteY2" fmla="*/ 46155 h 308359"/>
                <a:gd name="connsiteX3" fmla="*/ 115784 w 289129"/>
                <a:gd name="connsiteY3" fmla="*/ 46155 h 308359"/>
                <a:gd name="connsiteX4" fmla="*/ 175467 w 289129"/>
                <a:gd name="connsiteY4" fmla="*/ 60744 h 308359"/>
                <a:gd name="connsiteX5" fmla="*/ 204778 w 289129"/>
                <a:gd name="connsiteY5" fmla="*/ 0 h 308359"/>
                <a:gd name="connsiteX6" fmla="*/ 241914 w 289129"/>
                <a:gd name="connsiteY6" fmla="*/ 3316 h 308359"/>
                <a:gd name="connsiteX7" fmla="*/ 273346 w 289129"/>
                <a:gd name="connsiteY7" fmla="*/ 28117 h 308359"/>
                <a:gd name="connsiteX8" fmla="*/ 289129 w 289129"/>
                <a:gd name="connsiteY8" fmla="*/ 49471 h 308359"/>
                <a:gd name="connsiteX9" fmla="*/ 270031 w 289129"/>
                <a:gd name="connsiteY9" fmla="*/ 87800 h 308359"/>
                <a:gd name="connsiteX10" fmla="*/ 253187 w 289129"/>
                <a:gd name="connsiteY10" fmla="*/ 101195 h 308359"/>
                <a:gd name="connsiteX11" fmla="*/ 254248 w 289129"/>
                <a:gd name="connsiteY11" fmla="*/ 103450 h 308359"/>
                <a:gd name="connsiteX12" fmla="*/ 255442 w 289129"/>
                <a:gd name="connsiteY12" fmla="*/ 103450 h 308359"/>
                <a:gd name="connsiteX13" fmla="*/ 255442 w 289129"/>
                <a:gd name="connsiteY13" fmla="*/ 104644 h 308359"/>
                <a:gd name="connsiteX14" fmla="*/ 258757 w 289129"/>
                <a:gd name="connsiteY14" fmla="*/ 107959 h 308359"/>
                <a:gd name="connsiteX15" fmla="*/ 258757 w 289129"/>
                <a:gd name="connsiteY15" fmla="*/ 109153 h 308359"/>
                <a:gd name="connsiteX16" fmla="*/ 259818 w 289129"/>
                <a:gd name="connsiteY16" fmla="*/ 110214 h 308359"/>
                <a:gd name="connsiteX17" fmla="*/ 261012 w 289129"/>
                <a:gd name="connsiteY17" fmla="*/ 110214 h 308359"/>
                <a:gd name="connsiteX18" fmla="*/ 261012 w 289129"/>
                <a:gd name="connsiteY18" fmla="*/ 112469 h 308359"/>
                <a:gd name="connsiteX19" fmla="*/ 259818 w 289129"/>
                <a:gd name="connsiteY19" fmla="*/ 113662 h 308359"/>
                <a:gd name="connsiteX20" fmla="*/ 255442 w 289129"/>
                <a:gd name="connsiteY20" fmla="*/ 114723 h 308359"/>
                <a:gd name="connsiteX21" fmla="*/ 254248 w 289129"/>
                <a:gd name="connsiteY21" fmla="*/ 115917 h 308359"/>
                <a:gd name="connsiteX22" fmla="*/ 250932 w 289129"/>
                <a:gd name="connsiteY22" fmla="*/ 115917 h 308359"/>
                <a:gd name="connsiteX23" fmla="*/ 249739 w 289129"/>
                <a:gd name="connsiteY23" fmla="*/ 116978 h 308359"/>
                <a:gd name="connsiteX24" fmla="*/ 249739 w 289129"/>
                <a:gd name="connsiteY24" fmla="*/ 118172 h 308359"/>
                <a:gd name="connsiteX25" fmla="*/ 248677 w 289129"/>
                <a:gd name="connsiteY25" fmla="*/ 118172 h 308359"/>
                <a:gd name="connsiteX26" fmla="*/ 247484 w 289129"/>
                <a:gd name="connsiteY26" fmla="*/ 119232 h 308359"/>
                <a:gd name="connsiteX27" fmla="*/ 247484 w 289129"/>
                <a:gd name="connsiteY27" fmla="*/ 121488 h 308359"/>
                <a:gd name="connsiteX28" fmla="*/ 246423 w 289129"/>
                <a:gd name="connsiteY28" fmla="*/ 121488 h 308359"/>
                <a:gd name="connsiteX29" fmla="*/ 242974 w 289129"/>
                <a:gd name="connsiteY29" fmla="*/ 122681 h 308359"/>
                <a:gd name="connsiteX30" fmla="*/ 237404 w 289129"/>
                <a:gd name="connsiteY30" fmla="*/ 122681 h 308359"/>
                <a:gd name="connsiteX31" fmla="*/ 237404 w 289129"/>
                <a:gd name="connsiteY31" fmla="*/ 130506 h 308359"/>
                <a:gd name="connsiteX32" fmla="*/ 239659 w 289129"/>
                <a:gd name="connsiteY32" fmla="*/ 133822 h 308359"/>
                <a:gd name="connsiteX33" fmla="*/ 238465 w 289129"/>
                <a:gd name="connsiteY33" fmla="*/ 136076 h 308359"/>
                <a:gd name="connsiteX34" fmla="*/ 238465 w 289129"/>
                <a:gd name="connsiteY34" fmla="*/ 142841 h 308359"/>
                <a:gd name="connsiteX35" fmla="*/ 240720 w 289129"/>
                <a:gd name="connsiteY35" fmla="*/ 146289 h 308359"/>
                <a:gd name="connsiteX36" fmla="*/ 244168 w 289129"/>
                <a:gd name="connsiteY36" fmla="*/ 153053 h 308359"/>
                <a:gd name="connsiteX37" fmla="*/ 241914 w 289129"/>
                <a:gd name="connsiteY37" fmla="*/ 163132 h 308359"/>
                <a:gd name="connsiteX38" fmla="*/ 239659 w 289129"/>
                <a:gd name="connsiteY38" fmla="*/ 163132 h 308359"/>
                <a:gd name="connsiteX39" fmla="*/ 236210 w 289129"/>
                <a:gd name="connsiteY39" fmla="*/ 166448 h 308359"/>
                <a:gd name="connsiteX40" fmla="*/ 235149 w 289129"/>
                <a:gd name="connsiteY40" fmla="*/ 169896 h 308359"/>
                <a:gd name="connsiteX41" fmla="*/ 230640 w 289129"/>
                <a:gd name="connsiteY41" fmla="*/ 172152 h 308359"/>
                <a:gd name="connsiteX42" fmla="*/ 227192 w 289129"/>
                <a:gd name="connsiteY42" fmla="*/ 176661 h 308359"/>
                <a:gd name="connsiteX43" fmla="*/ 183425 w 289129"/>
                <a:gd name="connsiteY43" fmla="*/ 295893 h 308359"/>
                <a:gd name="connsiteX44" fmla="*/ 165387 w 289129"/>
                <a:gd name="connsiteY44" fmla="*/ 284620 h 308359"/>
                <a:gd name="connsiteX45" fmla="*/ 164193 w 289129"/>
                <a:gd name="connsiteY45" fmla="*/ 284620 h 308359"/>
                <a:gd name="connsiteX46" fmla="*/ 165387 w 289129"/>
                <a:gd name="connsiteY46" fmla="*/ 283559 h 308359"/>
                <a:gd name="connsiteX47" fmla="*/ 168703 w 289129"/>
                <a:gd name="connsiteY47" fmla="*/ 274540 h 308359"/>
                <a:gd name="connsiteX48" fmla="*/ 174406 w 289129"/>
                <a:gd name="connsiteY48" fmla="*/ 274540 h 308359"/>
                <a:gd name="connsiteX49" fmla="*/ 175467 w 289129"/>
                <a:gd name="connsiteY49" fmla="*/ 273479 h 308359"/>
                <a:gd name="connsiteX50" fmla="*/ 169896 w 289129"/>
                <a:gd name="connsiteY50" fmla="*/ 266715 h 308359"/>
                <a:gd name="connsiteX51" fmla="*/ 161939 w 289129"/>
                <a:gd name="connsiteY51" fmla="*/ 262206 h 308359"/>
                <a:gd name="connsiteX52" fmla="*/ 154114 w 289129"/>
                <a:gd name="connsiteY52" fmla="*/ 256503 h 308359"/>
                <a:gd name="connsiteX53" fmla="*/ 139525 w 289129"/>
                <a:gd name="connsiteY53" fmla="*/ 256503 h 308359"/>
                <a:gd name="connsiteX54" fmla="*/ 129312 w 289129"/>
                <a:gd name="connsiteY54" fmla="*/ 253187 h 308359"/>
                <a:gd name="connsiteX55" fmla="*/ 130506 w 289129"/>
                <a:gd name="connsiteY55" fmla="*/ 249739 h 308359"/>
                <a:gd name="connsiteX56" fmla="*/ 129312 w 289129"/>
                <a:gd name="connsiteY56" fmla="*/ 246423 h 308359"/>
                <a:gd name="connsiteX57" fmla="*/ 128251 w 289129"/>
                <a:gd name="connsiteY57" fmla="*/ 247484 h 308359"/>
                <a:gd name="connsiteX58" fmla="*/ 123742 w 289129"/>
                <a:gd name="connsiteY58" fmla="*/ 248677 h 308359"/>
                <a:gd name="connsiteX59" fmla="*/ 120294 w 289129"/>
                <a:gd name="connsiteY59" fmla="*/ 251993 h 308359"/>
                <a:gd name="connsiteX60" fmla="*/ 118039 w 289129"/>
                <a:gd name="connsiteY60" fmla="*/ 250932 h 308359"/>
                <a:gd name="connsiteX61" fmla="*/ 115784 w 289129"/>
                <a:gd name="connsiteY61" fmla="*/ 248677 h 308359"/>
                <a:gd name="connsiteX62" fmla="*/ 112469 w 289129"/>
                <a:gd name="connsiteY62" fmla="*/ 249739 h 308359"/>
                <a:gd name="connsiteX63" fmla="*/ 110214 w 289129"/>
                <a:gd name="connsiteY63" fmla="*/ 253187 h 308359"/>
                <a:gd name="connsiteX64" fmla="*/ 102389 w 289129"/>
                <a:gd name="connsiteY64" fmla="*/ 262206 h 308359"/>
                <a:gd name="connsiteX65" fmla="*/ 100134 w 289129"/>
                <a:gd name="connsiteY65" fmla="*/ 268970 h 308359"/>
                <a:gd name="connsiteX66" fmla="*/ 93370 w 289129"/>
                <a:gd name="connsiteY66" fmla="*/ 276794 h 308359"/>
                <a:gd name="connsiteX67" fmla="*/ 93370 w 289129"/>
                <a:gd name="connsiteY67" fmla="*/ 281304 h 308359"/>
                <a:gd name="connsiteX68" fmla="*/ 74272 w 289129"/>
                <a:gd name="connsiteY68" fmla="*/ 299341 h 308359"/>
                <a:gd name="connsiteX69" fmla="*/ 46155 w 289129"/>
                <a:gd name="connsiteY69" fmla="*/ 308360 h 308359"/>
                <a:gd name="connsiteX70" fmla="*/ 24669 w 289129"/>
                <a:gd name="connsiteY70" fmla="*/ 298148 h 308359"/>
                <a:gd name="connsiteX71" fmla="*/ 22414 w 289129"/>
                <a:gd name="connsiteY71" fmla="*/ 302657 h 308359"/>
                <a:gd name="connsiteX72" fmla="*/ 2255 w 289129"/>
                <a:gd name="connsiteY72" fmla="*/ 302657 h 308359"/>
                <a:gd name="connsiteX73" fmla="*/ 0 w 289129"/>
                <a:gd name="connsiteY73" fmla="*/ 265521 h 308359"/>
                <a:gd name="connsiteX74" fmla="*/ 3316 w 289129"/>
                <a:gd name="connsiteY74" fmla="*/ 179976 h 308359"/>
                <a:gd name="connsiteX75" fmla="*/ 26923 w 289129"/>
                <a:gd name="connsiteY75" fmla="*/ 157562 h 308359"/>
                <a:gd name="connsiteX76" fmla="*/ 48409 w 289129"/>
                <a:gd name="connsiteY76" fmla="*/ 139525 h 308359"/>
                <a:gd name="connsiteX77" fmla="*/ 70823 w 289129"/>
                <a:gd name="connsiteY77" fmla="*/ 72017 h 30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89129" h="308359">
                  <a:moveTo>
                    <a:pt x="70823" y="72017"/>
                  </a:moveTo>
                  <a:lnTo>
                    <a:pt x="77587" y="51725"/>
                  </a:lnTo>
                  <a:lnTo>
                    <a:pt x="88861" y="46155"/>
                  </a:lnTo>
                  <a:lnTo>
                    <a:pt x="115784" y="46155"/>
                  </a:lnTo>
                  <a:lnTo>
                    <a:pt x="175467" y="60744"/>
                  </a:lnTo>
                  <a:lnTo>
                    <a:pt x="204778" y="0"/>
                  </a:lnTo>
                  <a:lnTo>
                    <a:pt x="241914" y="3316"/>
                  </a:lnTo>
                  <a:lnTo>
                    <a:pt x="273346" y="28117"/>
                  </a:lnTo>
                  <a:lnTo>
                    <a:pt x="289129" y="49471"/>
                  </a:lnTo>
                  <a:lnTo>
                    <a:pt x="270031" y="87800"/>
                  </a:lnTo>
                  <a:lnTo>
                    <a:pt x="253187" y="101195"/>
                  </a:lnTo>
                  <a:lnTo>
                    <a:pt x="254248" y="103450"/>
                  </a:lnTo>
                  <a:lnTo>
                    <a:pt x="255442" y="103450"/>
                  </a:lnTo>
                  <a:lnTo>
                    <a:pt x="255442" y="104644"/>
                  </a:lnTo>
                  <a:lnTo>
                    <a:pt x="258757" y="107959"/>
                  </a:lnTo>
                  <a:lnTo>
                    <a:pt x="258757" y="109153"/>
                  </a:lnTo>
                  <a:lnTo>
                    <a:pt x="259818" y="110214"/>
                  </a:lnTo>
                  <a:lnTo>
                    <a:pt x="261012" y="110214"/>
                  </a:lnTo>
                  <a:lnTo>
                    <a:pt x="261012" y="112469"/>
                  </a:lnTo>
                  <a:lnTo>
                    <a:pt x="259818" y="113662"/>
                  </a:lnTo>
                  <a:lnTo>
                    <a:pt x="255442" y="114723"/>
                  </a:lnTo>
                  <a:lnTo>
                    <a:pt x="254248" y="115917"/>
                  </a:lnTo>
                  <a:lnTo>
                    <a:pt x="250932" y="115917"/>
                  </a:lnTo>
                  <a:lnTo>
                    <a:pt x="249739" y="116978"/>
                  </a:lnTo>
                  <a:lnTo>
                    <a:pt x="249739" y="118172"/>
                  </a:lnTo>
                  <a:lnTo>
                    <a:pt x="248677" y="118172"/>
                  </a:lnTo>
                  <a:lnTo>
                    <a:pt x="247484" y="119232"/>
                  </a:lnTo>
                  <a:lnTo>
                    <a:pt x="247484" y="121488"/>
                  </a:lnTo>
                  <a:lnTo>
                    <a:pt x="246423" y="121488"/>
                  </a:lnTo>
                  <a:lnTo>
                    <a:pt x="242974" y="122681"/>
                  </a:lnTo>
                  <a:lnTo>
                    <a:pt x="237404" y="122681"/>
                  </a:lnTo>
                  <a:lnTo>
                    <a:pt x="237404" y="130506"/>
                  </a:lnTo>
                  <a:lnTo>
                    <a:pt x="239659" y="133822"/>
                  </a:lnTo>
                  <a:lnTo>
                    <a:pt x="238465" y="136076"/>
                  </a:lnTo>
                  <a:lnTo>
                    <a:pt x="238465" y="142841"/>
                  </a:lnTo>
                  <a:lnTo>
                    <a:pt x="240720" y="146289"/>
                  </a:lnTo>
                  <a:lnTo>
                    <a:pt x="244168" y="153053"/>
                  </a:lnTo>
                  <a:lnTo>
                    <a:pt x="241914" y="163132"/>
                  </a:lnTo>
                  <a:lnTo>
                    <a:pt x="239659" y="163132"/>
                  </a:lnTo>
                  <a:lnTo>
                    <a:pt x="236210" y="166448"/>
                  </a:lnTo>
                  <a:lnTo>
                    <a:pt x="235149" y="169896"/>
                  </a:lnTo>
                  <a:lnTo>
                    <a:pt x="230640" y="172152"/>
                  </a:lnTo>
                  <a:lnTo>
                    <a:pt x="227192" y="176661"/>
                  </a:lnTo>
                  <a:lnTo>
                    <a:pt x="183425" y="295893"/>
                  </a:lnTo>
                  <a:lnTo>
                    <a:pt x="165387" y="284620"/>
                  </a:lnTo>
                  <a:lnTo>
                    <a:pt x="164193" y="284620"/>
                  </a:lnTo>
                  <a:lnTo>
                    <a:pt x="165387" y="283559"/>
                  </a:lnTo>
                  <a:lnTo>
                    <a:pt x="168703" y="274540"/>
                  </a:lnTo>
                  <a:lnTo>
                    <a:pt x="174406" y="274540"/>
                  </a:lnTo>
                  <a:lnTo>
                    <a:pt x="175467" y="273479"/>
                  </a:lnTo>
                  <a:lnTo>
                    <a:pt x="169896" y="266715"/>
                  </a:lnTo>
                  <a:lnTo>
                    <a:pt x="161939" y="262206"/>
                  </a:lnTo>
                  <a:lnTo>
                    <a:pt x="154114" y="256503"/>
                  </a:lnTo>
                  <a:lnTo>
                    <a:pt x="139525" y="256503"/>
                  </a:lnTo>
                  <a:lnTo>
                    <a:pt x="129312" y="253187"/>
                  </a:lnTo>
                  <a:lnTo>
                    <a:pt x="130506" y="249739"/>
                  </a:lnTo>
                  <a:lnTo>
                    <a:pt x="129312" y="246423"/>
                  </a:lnTo>
                  <a:lnTo>
                    <a:pt x="128251" y="247484"/>
                  </a:lnTo>
                  <a:lnTo>
                    <a:pt x="123742" y="248677"/>
                  </a:lnTo>
                  <a:lnTo>
                    <a:pt x="120294" y="251993"/>
                  </a:lnTo>
                  <a:lnTo>
                    <a:pt x="118039" y="250932"/>
                  </a:lnTo>
                  <a:lnTo>
                    <a:pt x="115784" y="248677"/>
                  </a:lnTo>
                  <a:lnTo>
                    <a:pt x="112469" y="249739"/>
                  </a:lnTo>
                  <a:lnTo>
                    <a:pt x="110214" y="253187"/>
                  </a:lnTo>
                  <a:lnTo>
                    <a:pt x="102389" y="262206"/>
                  </a:lnTo>
                  <a:lnTo>
                    <a:pt x="100134" y="268970"/>
                  </a:lnTo>
                  <a:lnTo>
                    <a:pt x="93370" y="276794"/>
                  </a:lnTo>
                  <a:lnTo>
                    <a:pt x="93370" y="281304"/>
                  </a:lnTo>
                  <a:lnTo>
                    <a:pt x="74272" y="299341"/>
                  </a:lnTo>
                  <a:lnTo>
                    <a:pt x="46155" y="308360"/>
                  </a:lnTo>
                  <a:lnTo>
                    <a:pt x="24669" y="298148"/>
                  </a:lnTo>
                  <a:lnTo>
                    <a:pt x="22414" y="302657"/>
                  </a:lnTo>
                  <a:lnTo>
                    <a:pt x="2255" y="302657"/>
                  </a:lnTo>
                  <a:lnTo>
                    <a:pt x="0" y="265521"/>
                  </a:lnTo>
                  <a:lnTo>
                    <a:pt x="3316" y="179976"/>
                  </a:lnTo>
                  <a:lnTo>
                    <a:pt x="26923" y="157562"/>
                  </a:lnTo>
                  <a:lnTo>
                    <a:pt x="48409" y="139525"/>
                  </a:lnTo>
                  <a:lnTo>
                    <a:pt x="70823" y="72017"/>
                  </a:lnTo>
                </a:path>
              </a:pathLst>
            </a:custGeom>
            <a:noFill/>
            <a:ln w="3315" cap="flat">
              <a:solidFill>
                <a:schemeClr val="bg1">
                  <a:lumMod val="65000"/>
                </a:schemeClr>
              </a:solidFill>
              <a:prstDash val="solid"/>
              <a:miter/>
            </a:ln>
          </p:spPr>
          <p:txBody>
            <a:bodyPr rtlCol="0" anchor="ctr"/>
            <a:lstStyle/>
            <a:p>
              <a:endParaRPr lang="en-FI" sz="816"/>
            </a:p>
          </p:txBody>
        </p:sp>
        <p:sp>
          <p:nvSpPr>
            <p:cNvPr id="1015" name="Freeform: Shape 1014">
              <a:extLst>
                <a:ext uri="{FF2B5EF4-FFF2-40B4-BE49-F238E27FC236}">
                  <a16:creationId xmlns:a16="http://schemas.microsoft.com/office/drawing/2014/main" id="{C4609BD0-D398-3DF2-E71A-57695BCE6323}"/>
                </a:ext>
              </a:extLst>
            </p:cNvPr>
            <p:cNvSpPr/>
            <p:nvPr/>
          </p:nvSpPr>
          <p:spPr>
            <a:xfrm>
              <a:off x="5404450" y="11187751"/>
              <a:ext cx="532633" cy="837147"/>
            </a:xfrm>
            <a:custGeom>
              <a:avLst/>
              <a:gdLst>
                <a:gd name="connsiteX0" fmla="*/ 226396 w 532633"/>
                <a:gd name="connsiteY0" fmla="*/ 0 h 837147"/>
                <a:gd name="connsiteX1" fmla="*/ 251197 w 532633"/>
                <a:gd name="connsiteY1" fmla="*/ 3316 h 837147"/>
                <a:gd name="connsiteX2" fmla="*/ 259022 w 532633"/>
                <a:gd name="connsiteY2" fmla="*/ 10080 h 837147"/>
                <a:gd name="connsiteX3" fmla="*/ 270296 w 532633"/>
                <a:gd name="connsiteY3" fmla="*/ 12334 h 837147"/>
                <a:gd name="connsiteX4" fmla="*/ 275866 w 532633"/>
                <a:gd name="connsiteY4" fmla="*/ 21353 h 837147"/>
                <a:gd name="connsiteX5" fmla="*/ 278121 w 532633"/>
                <a:gd name="connsiteY5" fmla="*/ 23608 h 837147"/>
                <a:gd name="connsiteX6" fmla="*/ 279182 w 532633"/>
                <a:gd name="connsiteY6" fmla="*/ 24669 h 837147"/>
                <a:gd name="connsiteX7" fmla="*/ 281436 w 532633"/>
                <a:gd name="connsiteY7" fmla="*/ 24669 h 837147"/>
                <a:gd name="connsiteX8" fmla="*/ 283691 w 532633"/>
                <a:gd name="connsiteY8" fmla="*/ 25863 h 837147"/>
                <a:gd name="connsiteX9" fmla="*/ 283691 w 532633"/>
                <a:gd name="connsiteY9" fmla="*/ 26924 h 837147"/>
                <a:gd name="connsiteX10" fmla="*/ 284752 w 532633"/>
                <a:gd name="connsiteY10" fmla="*/ 28117 h 837147"/>
                <a:gd name="connsiteX11" fmla="*/ 285813 w 532633"/>
                <a:gd name="connsiteY11" fmla="*/ 26924 h 837147"/>
                <a:gd name="connsiteX12" fmla="*/ 289129 w 532633"/>
                <a:gd name="connsiteY12" fmla="*/ 26924 h 837147"/>
                <a:gd name="connsiteX13" fmla="*/ 290190 w 532633"/>
                <a:gd name="connsiteY13" fmla="*/ 29178 h 837147"/>
                <a:gd name="connsiteX14" fmla="*/ 293506 w 532633"/>
                <a:gd name="connsiteY14" fmla="*/ 31433 h 837147"/>
                <a:gd name="connsiteX15" fmla="*/ 295761 w 532633"/>
                <a:gd name="connsiteY15" fmla="*/ 33688 h 837147"/>
                <a:gd name="connsiteX16" fmla="*/ 295761 w 532633"/>
                <a:gd name="connsiteY16" fmla="*/ 38197 h 837147"/>
                <a:gd name="connsiteX17" fmla="*/ 296821 w 532633"/>
                <a:gd name="connsiteY17" fmla="*/ 37004 h 837147"/>
                <a:gd name="connsiteX18" fmla="*/ 300270 w 532633"/>
                <a:gd name="connsiteY18" fmla="*/ 39258 h 837147"/>
                <a:gd name="connsiteX19" fmla="*/ 301331 w 532633"/>
                <a:gd name="connsiteY19" fmla="*/ 40451 h 837147"/>
                <a:gd name="connsiteX20" fmla="*/ 301331 w 532633"/>
                <a:gd name="connsiteY20" fmla="*/ 46022 h 837147"/>
                <a:gd name="connsiteX21" fmla="*/ 322684 w 532633"/>
                <a:gd name="connsiteY21" fmla="*/ 62866 h 837147"/>
                <a:gd name="connsiteX22" fmla="*/ 324938 w 532633"/>
                <a:gd name="connsiteY22" fmla="*/ 62866 h 837147"/>
                <a:gd name="connsiteX23" fmla="*/ 326000 w 532633"/>
                <a:gd name="connsiteY23" fmla="*/ 64060 h 837147"/>
                <a:gd name="connsiteX24" fmla="*/ 324938 w 532633"/>
                <a:gd name="connsiteY24" fmla="*/ 65121 h 837147"/>
                <a:gd name="connsiteX25" fmla="*/ 332763 w 532633"/>
                <a:gd name="connsiteY25" fmla="*/ 70691 h 837147"/>
                <a:gd name="connsiteX26" fmla="*/ 333825 w 532633"/>
                <a:gd name="connsiteY26" fmla="*/ 71885 h 837147"/>
                <a:gd name="connsiteX27" fmla="*/ 360881 w 532633"/>
                <a:gd name="connsiteY27" fmla="*/ 57295 h 837147"/>
                <a:gd name="connsiteX28" fmla="*/ 381173 w 532633"/>
                <a:gd name="connsiteY28" fmla="*/ 69630 h 837147"/>
                <a:gd name="connsiteX29" fmla="*/ 384489 w 532633"/>
                <a:gd name="connsiteY29" fmla="*/ 74139 h 837147"/>
                <a:gd name="connsiteX30" fmla="*/ 396823 w 532633"/>
                <a:gd name="connsiteY30" fmla="*/ 88728 h 837147"/>
                <a:gd name="connsiteX31" fmla="*/ 400139 w 532633"/>
                <a:gd name="connsiteY31" fmla="*/ 115785 h 837147"/>
                <a:gd name="connsiteX32" fmla="*/ 387804 w 532633"/>
                <a:gd name="connsiteY32" fmla="*/ 137138 h 837147"/>
                <a:gd name="connsiteX33" fmla="*/ 381040 w 532633"/>
                <a:gd name="connsiteY33" fmla="*/ 166448 h 837147"/>
                <a:gd name="connsiteX34" fmla="*/ 378785 w 532633"/>
                <a:gd name="connsiteY34" fmla="*/ 177722 h 837147"/>
                <a:gd name="connsiteX35" fmla="*/ 404648 w 532633"/>
                <a:gd name="connsiteY35" fmla="*/ 192311 h 837147"/>
                <a:gd name="connsiteX36" fmla="*/ 400139 w 532633"/>
                <a:gd name="connsiteY36" fmla="*/ 204645 h 837147"/>
                <a:gd name="connsiteX37" fmla="*/ 403454 w 532633"/>
                <a:gd name="connsiteY37" fmla="*/ 206900 h 837147"/>
                <a:gd name="connsiteX38" fmla="*/ 404515 w 532633"/>
                <a:gd name="connsiteY38" fmla="*/ 204645 h 837147"/>
                <a:gd name="connsiteX39" fmla="*/ 404515 w 532633"/>
                <a:gd name="connsiteY39" fmla="*/ 199075 h 837147"/>
                <a:gd name="connsiteX40" fmla="*/ 405576 w 532633"/>
                <a:gd name="connsiteY40" fmla="*/ 203584 h 837147"/>
                <a:gd name="connsiteX41" fmla="*/ 409024 w 532633"/>
                <a:gd name="connsiteY41" fmla="*/ 208093 h 837147"/>
                <a:gd name="connsiteX42" fmla="*/ 412340 w 532633"/>
                <a:gd name="connsiteY42" fmla="*/ 198013 h 837147"/>
                <a:gd name="connsiteX43" fmla="*/ 421359 w 532633"/>
                <a:gd name="connsiteY43" fmla="*/ 198013 h 837147"/>
                <a:gd name="connsiteX44" fmla="*/ 419104 w 532633"/>
                <a:gd name="connsiteY44" fmla="*/ 225070 h 837147"/>
                <a:gd name="connsiteX45" fmla="*/ 425868 w 532633"/>
                <a:gd name="connsiteY45" fmla="*/ 216051 h 837147"/>
                <a:gd name="connsiteX46" fmla="*/ 429184 w 532633"/>
                <a:gd name="connsiteY46" fmla="*/ 210480 h 837147"/>
                <a:gd name="connsiteX47" fmla="*/ 429184 w 532633"/>
                <a:gd name="connsiteY47" fmla="*/ 213796 h 837147"/>
                <a:gd name="connsiteX48" fmla="*/ 435948 w 532633"/>
                <a:gd name="connsiteY48" fmla="*/ 214990 h 837147"/>
                <a:gd name="connsiteX49" fmla="*/ 447221 w 532633"/>
                <a:gd name="connsiteY49" fmla="*/ 216051 h 837147"/>
                <a:gd name="connsiteX50" fmla="*/ 450537 w 532633"/>
                <a:gd name="connsiteY50" fmla="*/ 228386 h 837147"/>
                <a:gd name="connsiteX51" fmla="*/ 457301 w 532633"/>
                <a:gd name="connsiteY51" fmla="*/ 228386 h 837147"/>
                <a:gd name="connsiteX52" fmla="*/ 474145 w 532633"/>
                <a:gd name="connsiteY52" fmla="*/ 190189 h 837147"/>
                <a:gd name="connsiteX53" fmla="*/ 496692 w 532633"/>
                <a:gd name="connsiteY53" fmla="*/ 217245 h 837147"/>
                <a:gd name="connsiteX54" fmla="*/ 532634 w 532633"/>
                <a:gd name="connsiteY54" fmla="*/ 235282 h 837147"/>
                <a:gd name="connsiteX55" fmla="*/ 530379 w 532633"/>
                <a:gd name="connsiteY55" fmla="*/ 239792 h 837147"/>
                <a:gd name="connsiteX56" fmla="*/ 528125 w 532633"/>
                <a:gd name="connsiteY56" fmla="*/ 239792 h 837147"/>
                <a:gd name="connsiteX57" fmla="*/ 532634 w 532633"/>
                <a:gd name="connsiteY57" fmla="*/ 277988 h 837147"/>
                <a:gd name="connsiteX58" fmla="*/ 528125 w 532633"/>
                <a:gd name="connsiteY58" fmla="*/ 280243 h 837147"/>
                <a:gd name="connsiteX59" fmla="*/ 525870 w 532633"/>
                <a:gd name="connsiteY59" fmla="*/ 297087 h 837147"/>
                <a:gd name="connsiteX60" fmla="*/ 523615 w 532633"/>
                <a:gd name="connsiteY60" fmla="*/ 297087 h 837147"/>
                <a:gd name="connsiteX61" fmla="*/ 522422 w 532633"/>
                <a:gd name="connsiteY61" fmla="*/ 292577 h 837147"/>
                <a:gd name="connsiteX62" fmla="*/ 523615 w 532633"/>
                <a:gd name="connsiteY62" fmla="*/ 288068 h 837147"/>
                <a:gd name="connsiteX63" fmla="*/ 521360 w 532633"/>
                <a:gd name="connsiteY63" fmla="*/ 283559 h 837147"/>
                <a:gd name="connsiteX64" fmla="*/ 515790 w 532633"/>
                <a:gd name="connsiteY64" fmla="*/ 285813 h 837147"/>
                <a:gd name="connsiteX65" fmla="*/ 513535 w 532633"/>
                <a:gd name="connsiteY65" fmla="*/ 292577 h 837147"/>
                <a:gd name="connsiteX66" fmla="*/ 510087 w 532633"/>
                <a:gd name="connsiteY66" fmla="*/ 297087 h 837147"/>
                <a:gd name="connsiteX67" fmla="*/ 523615 w 532633"/>
                <a:gd name="connsiteY67" fmla="*/ 340987 h 837147"/>
                <a:gd name="connsiteX68" fmla="*/ 524809 w 532633"/>
                <a:gd name="connsiteY68" fmla="*/ 340987 h 837147"/>
                <a:gd name="connsiteX69" fmla="*/ 528125 w 532633"/>
                <a:gd name="connsiteY69" fmla="*/ 355575 h 837147"/>
                <a:gd name="connsiteX70" fmla="*/ 529186 w 532633"/>
                <a:gd name="connsiteY70" fmla="*/ 357831 h 837147"/>
                <a:gd name="connsiteX71" fmla="*/ 528125 w 532633"/>
                <a:gd name="connsiteY71" fmla="*/ 356637 h 837147"/>
                <a:gd name="connsiteX72" fmla="*/ 521360 w 532633"/>
                <a:gd name="connsiteY72" fmla="*/ 351067 h 837147"/>
                <a:gd name="connsiteX73" fmla="*/ 509026 w 532633"/>
                <a:gd name="connsiteY73" fmla="*/ 325204 h 837147"/>
                <a:gd name="connsiteX74" fmla="*/ 505710 w 532633"/>
                <a:gd name="connsiteY74" fmla="*/ 327458 h 837147"/>
                <a:gd name="connsiteX75" fmla="*/ 507965 w 532633"/>
                <a:gd name="connsiteY75" fmla="*/ 329713 h 837147"/>
                <a:gd name="connsiteX76" fmla="*/ 505710 w 532633"/>
                <a:gd name="connsiteY76" fmla="*/ 337538 h 837147"/>
                <a:gd name="connsiteX77" fmla="*/ 498946 w 532633"/>
                <a:gd name="connsiteY77" fmla="*/ 340854 h 837147"/>
                <a:gd name="connsiteX78" fmla="*/ 505710 w 532633"/>
                <a:gd name="connsiteY78" fmla="*/ 352127 h 837147"/>
                <a:gd name="connsiteX79" fmla="*/ 511281 w 532633"/>
                <a:gd name="connsiteY79" fmla="*/ 357831 h 837147"/>
                <a:gd name="connsiteX80" fmla="*/ 514597 w 532633"/>
                <a:gd name="connsiteY80" fmla="*/ 353321 h 837147"/>
                <a:gd name="connsiteX81" fmla="*/ 520299 w 532633"/>
                <a:gd name="connsiteY81" fmla="*/ 353321 h 837147"/>
                <a:gd name="connsiteX82" fmla="*/ 521360 w 532633"/>
                <a:gd name="connsiteY82" fmla="*/ 360085 h 837147"/>
                <a:gd name="connsiteX83" fmla="*/ 529186 w 532633"/>
                <a:gd name="connsiteY83" fmla="*/ 358891 h 837147"/>
                <a:gd name="connsiteX84" fmla="*/ 530247 w 532633"/>
                <a:gd name="connsiteY84" fmla="*/ 373481 h 837147"/>
                <a:gd name="connsiteX85" fmla="*/ 481837 w 532633"/>
                <a:gd name="connsiteY85" fmla="*/ 373481 h 837147"/>
                <a:gd name="connsiteX86" fmla="*/ 455975 w 532633"/>
                <a:gd name="connsiteY86" fmla="*/ 419635 h 837147"/>
                <a:gd name="connsiteX87" fmla="*/ 469503 w 532633"/>
                <a:gd name="connsiteY87" fmla="*/ 508496 h 837147"/>
                <a:gd name="connsiteX88" fmla="*/ 436876 w 532633"/>
                <a:gd name="connsiteY88" fmla="*/ 485949 h 837147"/>
                <a:gd name="connsiteX89" fmla="*/ 404250 w 532633"/>
                <a:gd name="connsiteY89" fmla="*/ 424012 h 837147"/>
                <a:gd name="connsiteX90" fmla="*/ 397486 w 532633"/>
                <a:gd name="connsiteY90" fmla="*/ 420563 h 837147"/>
                <a:gd name="connsiteX91" fmla="*/ 388467 w 532633"/>
                <a:gd name="connsiteY91" fmla="*/ 426266 h 837147"/>
                <a:gd name="connsiteX92" fmla="*/ 383958 w 532633"/>
                <a:gd name="connsiteY92" fmla="*/ 426266 h 837147"/>
                <a:gd name="connsiteX93" fmla="*/ 381703 w 532633"/>
                <a:gd name="connsiteY93" fmla="*/ 428521 h 837147"/>
                <a:gd name="connsiteX94" fmla="*/ 377194 w 532633"/>
                <a:gd name="connsiteY94" fmla="*/ 430776 h 837147"/>
                <a:gd name="connsiteX95" fmla="*/ 376133 w 532633"/>
                <a:gd name="connsiteY95" fmla="*/ 430776 h 837147"/>
                <a:gd name="connsiteX96" fmla="*/ 364860 w 532633"/>
                <a:gd name="connsiteY96" fmla="*/ 429715 h 837147"/>
                <a:gd name="connsiteX97" fmla="*/ 359289 w 532633"/>
                <a:gd name="connsiteY97" fmla="*/ 451068 h 837147"/>
                <a:gd name="connsiteX98" fmla="*/ 359289 w 532633"/>
                <a:gd name="connsiteY98" fmla="*/ 478124 h 837147"/>
                <a:gd name="connsiteX99" fmla="*/ 336742 w 532633"/>
                <a:gd name="connsiteY99" fmla="*/ 471360 h 837147"/>
                <a:gd name="connsiteX100" fmla="*/ 336742 w 532633"/>
                <a:gd name="connsiteY100" fmla="*/ 465789 h 837147"/>
                <a:gd name="connsiteX101" fmla="*/ 317644 w 532633"/>
                <a:gd name="connsiteY101" fmla="*/ 459025 h 837147"/>
                <a:gd name="connsiteX102" fmla="*/ 315389 w 532633"/>
                <a:gd name="connsiteY102" fmla="*/ 421889 h 837147"/>
                <a:gd name="connsiteX103" fmla="*/ 303055 w 532633"/>
                <a:gd name="connsiteY103" fmla="*/ 412871 h 837147"/>
                <a:gd name="connsiteX104" fmla="*/ 304116 w 532633"/>
                <a:gd name="connsiteY104" fmla="*/ 411810 h 837147"/>
                <a:gd name="connsiteX105" fmla="*/ 299606 w 532633"/>
                <a:gd name="connsiteY105" fmla="*/ 409555 h 837147"/>
                <a:gd name="connsiteX106" fmla="*/ 309686 w 532633"/>
                <a:gd name="connsiteY106" fmla="*/ 394966 h 837147"/>
                <a:gd name="connsiteX107" fmla="*/ 329978 w 532633"/>
                <a:gd name="connsiteY107" fmla="*/ 406239 h 837147"/>
                <a:gd name="connsiteX108" fmla="*/ 338997 w 532633"/>
                <a:gd name="connsiteY108" fmla="*/ 396160 h 837147"/>
                <a:gd name="connsiteX109" fmla="*/ 359289 w 532633"/>
                <a:gd name="connsiteY109" fmla="*/ 396160 h 837147"/>
                <a:gd name="connsiteX110" fmla="*/ 343507 w 532633"/>
                <a:gd name="connsiteY110" fmla="*/ 364594 h 837147"/>
                <a:gd name="connsiteX111" fmla="*/ 338997 w 532633"/>
                <a:gd name="connsiteY111" fmla="*/ 356769 h 837147"/>
                <a:gd name="connsiteX112" fmla="*/ 328918 w 532633"/>
                <a:gd name="connsiteY112" fmla="*/ 353454 h 837147"/>
                <a:gd name="connsiteX113" fmla="*/ 322153 w 532633"/>
                <a:gd name="connsiteY113" fmla="*/ 371491 h 837147"/>
                <a:gd name="connsiteX114" fmla="*/ 292843 w 532633"/>
                <a:gd name="connsiteY114" fmla="*/ 361411 h 837147"/>
                <a:gd name="connsiteX115" fmla="*/ 278254 w 532633"/>
                <a:gd name="connsiteY115" fmla="*/ 337804 h 837147"/>
                <a:gd name="connsiteX116" fmla="*/ 275999 w 532633"/>
                <a:gd name="connsiteY116" fmla="*/ 322021 h 837147"/>
                <a:gd name="connsiteX117" fmla="*/ 265919 w 532633"/>
                <a:gd name="connsiteY117" fmla="*/ 327591 h 837147"/>
                <a:gd name="connsiteX118" fmla="*/ 231038 w 532633"/>
                <a:gd name="connsiteY118" fmla="*/ 345628 h 837147"/>
                <a:gd name="connsiteX119" fmla="*/ 225467 w 532633"/>
                <a:gd name="connsiteY119" fmla="*/ 342313 h 837147"/>
                <a:gd name="connsiteX120" fmla="*/ 222152 w 532633"/>
                <a:gd name="connsiteY120" fmla="*/ 325469 h 837147"/>
                <a:gd name="connsiteX121" fmla="*/ 223213 w 532633"/>
                <a:gd name="connsiteY121" fmla="*/ 291781 h 837147"/>
                <a:gd name="connsiteX122" fmla="*/ 214194 w 532633"/>
                <a:gd name="connsiteY122" fmla="*/ 264726 h 837147"/>
                <a:gd name="connsiteX123" fmla="*/ 186077 w 532633"/>
                <a:gd name="connsiteY123" fmla="*/ 280508 h 837147"/>
                <a:gd name="connsiteX124" fmla="*/ 172549 w 532633"/>
                <a:gd name="connsiteY124" fmla="*/ 280508 h 837147"/>
                <a:gd name="connsiteX125" fmla="*/ 168040 w 532633"/>
                <a:gd name="connsiteY125" fmla="*/ 279447 h 837147"/>
                <a:gd name="connsiteX126" fmla="*/ 165785 w 532633"/>
                <a:gd name="connsiteY126" fmla="*/ 280508 h 837147"/>
                <a:gd name="connsiteX127" fmla="*/ 164591 w 532633"/>
                <a:gd name="connsiteY127" fmla="*/ 279447 h 837147"/>
                <a:gd name="connsiteX128" fmla="*/ 162337 w 532633"/>
                <a:gd name="connsiteY128" fmla="*/ 279447 h 837147"/>
                <a:gd name="connsiteX129" fmla="*/ 159021 w 532633"/>
                <a:gd name="connsiteY129" fmla="*/ 291781 h 837147"/>
                <a:gd name="connsiteX130" fmla="*/ 151063 w 532633"/>
                <a:gd name="connsiteY130" fmla="*/ 309819 h 837147"/>
                <a:gd name="connsiteX131" fmla="*/ 148809 w 532633"/>
                <a:gd name="connsiteY131" fmla="*/ 310880 h 837147"/>
                <a:gd name="connsiteX132" fmla="*/ 146554 w 532633"/>
                <a:gd name="connsiteY132" fmla="*/ 316450 h 837147"/>
                <a:gd name="connsiteX133" fmla="*/ 147615 w 532633"/>
                <a:gd name="connsiteY133" fmla="*/ 316450 h 837147"/>
                <a:gd name="connsiteX134" fmla="*/ 146554 w 532633"/>
                <a:gd name="connsiteY134" fmla="*/ 317644 h 837147"/>
                <a:gd name="connsiteX135" fmla="*/ 146554 w 532633"/>
                <a:gd name="connsiteY135" fmla="*/ 319899 h 837147"/>
                <a:gd name="connsiteX136" fmla="*/ 147615 w 532633"/>
                <a:gd name="connsiteY136" fmla="*/ 320960 h 837147"/>
                <a:gd name="connsiteX137" fmla="*/ 147615 w 532633"/>
                <a:gd name="connsiteY137" fmla="*/ 323214 h 837147"/>
                <a:gd name="connsiteX138" fmla="*/ 148676 w 532633"/>
                <a:gd name="connsiteY138" fmla="*/ 324275 h 837147"/>
                <a:gd name="connsiteX139" fmla="*/ 148676 w 532633"/>
                <a:gd name="connsiteY139" fmla="*/ 328785 h 837147"/>
                <a:gd name="connsiteX140" fmla="*/ 149870 w 532633"/>
                <a:gd name="connsiteY140" fmla="*/ 331040 h 837147"/>
                <a:gd name="connsiteX141" fmla="*/ 150931 w 532633"/>
                <a:gd name="connsiteY141" fmla="*/ 332233 h 837147"/>
                <a:gd name="connsiteX142" fmla="*/ 150931 w 532633"/>
                <a:gd name="connsiteY142" fmla="*/ 333294 h 837147"/>
                <a:gd name="connsiteX143" fmla="*/ 151992 w 532633"/>
                <a:gd name="connsiteY143" fmla="*/ 334355 h 837147"/>
                <a:gd name="connsiteX144" fmla="*/ 153053 w 532633"/>
                <a:gd name="connsiteY144" fmla="*/ 338864 h 837147"/>
                <a:gd name="connsiteX145" fmla="*/ 150798 w 532633"/>
                <a:gd name="connsiteY145" fmla="*/ 338864 h 837147"/>
                <a:gd name="connsiteX146" fmla="*/ 149737 w 532633"/>
                <a:gd name="connsiteY146" fmla="*/ 340058 h 837147"/>
                <a:gd name="connsiteX147" fmla="*/ 150798 w 532633"/>
                <a:gd name="connsiteY147" fmla="*/ 342313 h 837147"/>
                <a:gd name="connsiteX148" fmla="*/ 150798 w 532633"/>
                <a:gd name="connsiteY148" fmla="*/ 345628 h 837147"/>
                <a:gd name="connsiteX149" fmla="*/ 157562 w 532633"/>
                <a:gd name="connsiteY149" fmla="*/ 353454 h 837147"/>
                <a:gd name="connsiteX150" fmla="*/ 162071 w 532633"/>
                <a:gd name="connsiteY150" fmla="*/ 356769 h 837147"/>
                <a:gd name="connsiteX151" fmla="*/ 165387 w 532633"/>
                <a:gd name="connsiteY151" fmla="*/ 357963 h 837147"/>
                <a:gd name="connsiteX152" fmla="*/ 165387 w 532633"/>
                <a:gd name="connsiteY152" fmla="*/ 372552 h 837147"/>
                <a:gd name="connsiteX153" fmla="*/ 169896 w 532633"/>
                <a:gd name="connsiteY153" fmla="*/ 383825 h 837147"/>
                <a:gd name="connsiteX154" fmla="*/ 181170 w 532633"/>
                <a:gd name="connsiteY154" fmla="*/ 384887 h 837147"/>
                <a:gd name="connsiteX155" fmla="*/ 191250 w 532633"/>
                <a:gd name="connsiteY155" fmla="*/ 381571 h 837147"/>
                <a:gd name="connsiteX156" fmla="*/ 187801 w 532633"/>
                <a:gd name="connsiteY156" fmla="*/ 408627 h 837147"/>
                <a:gd name="connsiteX157" fmla="*/ 187801 w 532633"/>
                <a:gd name="connsiteY157" fmla="*/ 410882 h 837147"/>
                <a:gd name="connsiteX158" fmla="*/ 186740 w 532633"/>
                <a:gd name="connsiteY158" fmla="*/ 412075 h 837147"/>
                <a:gd name="connsiteX159" fmla="*/ 186740 w 532633"/>
                <a:gd name="connsiteY159" fmla="*/ 410882 h 837147"/>
                <a:gd name="connsiteX160" fmla="*/ 185679 w 532633"/>
                <a:gd name="connsiteY160" fmla="*/ 408627 h 837147"/>
                <a:gd name="connsiteX161" fmla="*/ 181170 w 532633"/>
                <a:gd name="connsiteY161" fmla="*/ 410882 h 837147"/>
                <a:gd name="connsiteX162" fmla="*/ 176660 w 532633"/>
                <a:gd name="connsiteY162" fmla="*/ 427725 h 837147"/>
                <a:gd name="connsiteX163" fmla="*/ 168835 w 532633"/>
                <a:gd name="connsiteY163" fmla="*/ 435550 h 837147"/>
                <a:gd name="connsiteX164" fmla="*/ 166581 w 532633"/>
                <a:gd name="connsiteY164" fmla="*/ 436612 h 837147"/>
                <a:gd name="connsiteX165" fmla="*/ 160878 w 532633"/>
                <a:gd name="connsiteY165" fmla="*/ 453455 h 837147"/>
                <a:gd name="connsiteX166" fmla="*/ 148543 w 532633"/>
                <a:gd name="connsiteY166" fmla="*/ 486082 h 837147"/>
                <a:gd name="connsiteX167" fmla="*/ 183425 w 532633"/>
                <a:gd name="connsiteY167" fmla="*/ 489397 h 837147"/>
                <a:gd name="connsiteX168" fmla="*/ 182363 w 532633"/>
                <a:gd name="connsiteY168" fmla="*/ 505180 h 837147"/>
                <a:gd name="connsiteX169" fmla="*/ 186873 w 532633"/>
                <a:gd name="connsiteY169" fmla="*/ 507435 h 837147"/>
                <a:gd name="connsiteX170" fmla="*/ 216051 w 532633"/>
                <a:gd name="connsiteY170" fmla="*/ 510750 h 837147"/>
                <a:gd name="connsiteX171" fmla="*/ 232895 w 532633"/>
                <a:gd name="connsiteY171" fmla="*/ 508496 h 837147"/>
                <a:gd name="connsiteX172" fmla="*/ 249739 w 532633"/>
                <a:gd name="connsiteY172" fmla="*/ 515260 h 837147"/>
                <a:gd name="connsiteX173" fmla="*/ 249739 w 532633"/>
                <a:gd name="connsiteY173" fmla="*/ 511944 h 837147"/>
                <a:gd name="connsiteX174" fmla="*/ 272285 w 532633"/>
                <a:gd name="connsiteY174" fmla="*/ 502926 h 837147"/>
                <a:gd name="connsiteX175" fmla="*/ 290323 w 532633"/>
                <a:gd name="connsiteY175" fmla="*/ 502926 h 837147"/>
                <a:gd name="connsiteX176" fmla="*/ 339793 w 532633"/>
                <a:gd name="connsiteY176" fmla="*/ 522023 h 837147"/>
                <a:gd name="connsiteX177" fmla="*/ 340854 w 532633"/>
                <a:gd name="connsiteY177" fmla="*/ 542316 h 837147"/>
                <a:gd name="connsiteX178" fmla="*/ 384754 w 532633"/>
                <a:gd name="connsiteY178" fmla="*/ 550141 h 837147"/>
                <a:gd name="connsiteX179" fmla="*/ 460086 w 532633"/>
                <a:gd name="connsiteY179" fmla="*/ 617648 h 837147"/>
                <a:gd name="connsiteX180" fmla="*/ 468044 w 532633"/>
                <a:gd name="connsiteY180" fmla="*/ 633431 h 837147"/>
                <a:gd name="connsiteX181" fmla="*/ 469105 w 532633"/>
                <a:gd name="connsiteY181" fmla="*/ 642450 h 837147"/>
                <a:gd name="connsiteX182" fmla="*/ 474675 w 532633"/>
                <a:gd name="connsiteY182" fmla="*/ 645765 h 837147"/>
                <a:gd name="connsiteX183" fmla="*/ 481440 w 532633"/>
                <a:gd name="connsiteY183" fmla="*/ 657039 h 837147"/>
                <a:gd name="connsiteX184" fmla="*/ 482500 w 532633"/>
                <a:gd name="connsiteY184" fmla="*/ 663803 h 837147"/>
                <a:gd name="connsiteX185" fmla="*/ 443110 w 532633"/>
                <a:gd name="connsiteY185" fmla="*/ 706509 h 837147"/>
                <a:gd name="connsiteX186" fmla="*/ 416054 w 532633"/>
                <a:gd name="connsiteY186" fmla="*/ 745899 h 837147"/>
                <a:gd name="connsiteX187" fmla="*/ 388998 w 532633"/>
                <a:gd name="connsiteY187" fmla="*/ 768446 h 837147"/>
                <a:gd name="connsiteX188" fmla="*/ 351862 w 532633"/>
                <a:gd name="connsiteY188" fmla="*/ 765131 h 837147"/>
                <a:gd name="connsiteX189" fmla="*/ 322551 w 532633"/>
                <a:gd name="connsiteY189" fmla="*/ 825874 h 837147"/>
                <a:gd name="connsiteX190" fmla="*/ 262869 w 532633"/>
                <a:gd name="connsiteY190" fmla="*/ 811286 h 837147"/>
                <a:gd name="connsiteX191" fmla="*/ 235812 w 532633"/>
                <a:gd name="connsiteY191" fmla="*/ 811286 h 837147"/>
                <a:gd name="connsiteX192" fmla="*/ 224539 w 532633"/>
                <a:gd name="connsiteY192" fmla="*/ 816856 h 837147"/>
                <a:gd name="connsiteX193" fmla="*/ 217775 w 532633"/>
                <a:gd name="connsiteY193" fmla="*/ 837147 h 837147"/>
                <a:gd name="connsiteX194" fmla="*/ 149206 w 532633"/>
                <a:gd name="connsiteY194" fmla="*/ 759560 h 837147"/>
                <a:gd name="connsiteX195" fmla="*/ 118835 w 532633"/>
                <a:gd name="connsiteY195" fmla="*/ 725873 h 837147"/>
                <a:gd name="connsiteX196" fmla="*/ 116580 w 532633"/>
                <a:gd name="connsiteY196" fmla="*/ 705581 h 837147"/>
                <a:gd name="connsiteX197" fmla="*/ 108755 w 532633"/>
                <a:gd name="connsiteY197" fmla="*/ 708896 h 837147"/>
                <a:gd name="connsiteX198" fmla="*/ 106500 w 532633"/>
                <a:gd name="connsiteY198" fmla="*/ 705581 h 837147"/>
                <a:gd name="connsiteX199" fmla="*/ 94166 w 532633"/>
                <a:gd name="connsiteY199" fmla="*/ 706642 h 837147"/>
                <a:gd name="connsiteX200" fmla="*/ 94166 w 532633"/>
                <a:gd name="connsiteY200" fmla="*/ 702132 h 837147"/>
                <a:gd name="connsiteX201" fmla="*/ 97482 w 532633"/>
                <a:gd name="connsiteY201" fmla="*/ 699878 h 837147"/>
                <a:gd name="connsiteX202" fmla="*/ 96421 w 532633"/>
                <a:gd name="connsiteY202" fmla="*/ 697623 h 837147"/>
                <a:gd name="connsiteX203" fmla="*/ 93105 w 532633"/>
                <a:gd name="connsiteY203" fmla="*/ 697623 h 837147"/>
                <a:gd name="connsiteX204" fmla="*/ 67242 w 532633"/>
                <a:gd name="connsiteY204" fmla="*/ 669506 h 837147"/>
                <a:gd name="connsiteX205" fmla="*/ 57163 w 532633"/>
                <a:gd name="connsiteY205" fmla="*/ 681841 h 837147"/>
                <a:gd name="connsiteX206" fmla="*/ 46950 w 532633"/>
                <a:gd name="connsiteY206" fmla="*/ 675077 h 837147"/>
                <a:gd name="connsiteX207" fmla="*/ 50399 w 532633"/>
                <a:gd name="connsiteY207" fmla="*/ 657039 h 837147"/>
                <a:gd name="connsiteX208" fmla="*/ 45890 w 532633"/>
                <a:gd name="connsiteY208" fmla="*/ 655845 h 837147"/>
                <a:gd name="connsiteX209" fmla="*/ 50399 w 532633"/>
                <a:gd name="connsiteY209" fmla="*/ 650275 h 837147"/>
                <a:gd name="connsiteX210" fmla="*/ 52653 w 532633"/>
                <a:gd name="connsiteY210" fmla="*/ 649214 h 837147"/>
                <a:gd name="connsiteX211" fmla="*/ 53715 w 532633"/>
                <a:gd name="connsiteY211" fmla="*/ 642450 h 837147"/>
                <a:gd name="connsiteX212" fmla="*/ 52653 w 532633"/>
                <a:gd name="connsiteY212" fmla="*/ 641389 h 837147"/>
                <a:gd name="connsiteX213" fmla="*/ 50399 w 532633"/>
                <a:gd name="connsiteY213" fmla="*/ 637941 h 837147"/>
                <a:gd name="connsiteX214" fmla="*/ 50399 w 532633"/>
                <a:gd name="connsiteY214" fmla="*/ 636880 h 837147"/>
                <a:gd name="connsiteX215" fmla="*/ 49338 w 532633"/>
                <a:gd name="connsiteY215" fmla="*/ 634625 h 837147"/>
                <a:gd name="connsiteX216" fmla="*/ 44828 w 532633"/>
                <a:gd name="connsiteY216" fmla="*/ 636880 h 837147"/>
                <a:gd name="connsiteX217" fmla="*/ 40319 w 532633"/>
                <a:gd name="connsiteY217" fmla="*/ 623351 h 837147"/>
                <a:gd name="connsiteX218" fmla="*/ 72945 w 532633"/>
                <a:gd name="connsiteY218" fmla="*/ 597489 h 837147"/>
                <a:gd name="connsiteX219" fmla="*/ 53847 w 532633"/>
                <a:gd name="connsiteY219" fmla="*/ 581706 h 837147"/>
                <a:gd name="connsiteX220" fmla="*/ 53847 w 532633"/>
                <a:gd name="connsiteY220" fmla="*/ 574943 h 837147"/>
                <a:gd name="connsiteX221" fmla="*/ 51592 w 532633"/>
                <a:gd name="connsiteY221" fmla="*/ 563669 h 837147"/>
                <a:gd name="connsiteX222" fmla="*/ 50531 w 532633"/>
                <a:gd name="connsiteY222" fmla="*/ 545632 h 837147"/>
                <a:gd name="connsiteX223" fmla="*/ 3316 w 532633"/>
                <a:gd name="connsiteY223" fmla="*/ 536613 h 837147"/>
                <a:gd name="connsiteX224" fmla="*/ 0 w 532633"/>
                <a:gd name="connsiteY224" fmla="*/ 536613 h 837147"/>
                <a:gd name="connsiteX225" fmla="*/ 15783 w 532633"/>
                <a:gd name="connsiteY225" fmla="*/ 503986 h 837147"/>
                <a:gd name="connsiteX226" fmla="*/ 39391 w 532633"/>
                <a:gd name="connsiteY226" fmla="*/ 488203 h 837147"/>
                <a:gd name="connsiteX227" fmla="*/ 36075 w 532633"/>
                <a:gd name="connsiteY227" fmla="*/ 480379 h 837147"/>
                <a:gd name="connsiteX228" fmla="*/ 60876 w 532633"/>
                <a:gd name="connsiteY228" fmla="*/ 450006 h 837147"/>
                <a:gd name="connsiteX229" fmla="*/ 58622 w 532633"/>
                <a:gd name="connsiteY229" fmla="*/ 447752 h 837147"/>
                <a:gd name="connsiteX230" fmla="*/ 39523 w 532633"/>
                <a:gd name="connsiteY230" fmla="*/ 429715 h 837147"/>
                <a:gd name="connsiteX231" fmla="*/ 21486 w 532633"/>
                <a:gd name="connsiteY231" fmla="*/ 388069 h 837147"/>
                <a:gd name="connsiteX232" fmla="*/ 42839 w 532633"/>
                <a:gd name="connsiteY232" fmla="*/ 357698 h 837147"/>
                <a:gd name="connsiteX233" fmla="*/ 52919 w 532633"/>
                <a:gd name="connsiteY233" fmla="*/ 347618 h 837147"/>
                <a:gd name="connsiteX234" fmla="*/ 61937 w 532633"/>
                <a:gd name="connsiteY234" fmla="*/ 326265 h 837147"/>
                <a:gd name="connsiteX235" fmla="*/ 64192 w 532633"/>
                <a:gd name="connsiteY235" fmla="*/ 325204 h 837147"/>
                <a:gd name="connsiteX236" fmla="*/ 57428 w 532633"/>
                <a:gd name="connsiteY236" fmla="*/ 274540 h 837147"/>
                <a:gd name="connsiteX237" fmla="*/ 90054 w 532633"/>
                <a:gd name="connsiteY237" fmla="*/ 259951 h 837147"/>
                <a:gd name="connsiteX238" fmla="*/ 115917 w 532633"/>
                <a:gd name="connsiteY238" fmla="*/ 258890 h 837147"/>
                <a:gd name="connsiteX239" fmla="*/ 110347 w 532633"/>
                <a:gd name="connsiteY239" fmla="*/ 227457 h 837147"/>
                <a:gd name="connsiteX240" fmla="*/ 140718 w 532633"/>
                <a:gd name="connsiteY240" fmla="*/ 168968 h 837147"/>
                <a:gd name="connsiteX241" fmla="*/ 162071 w 532633"/>
                <a:gd name="connsiteY241" fmla="*/ 117243 h 837147"/>
                <a:gd name="connsiteX242" fmla="*/ 163133 w 532633"/>
                <a:gd name="connsiteY242" fmla="*/ 114989 h 837147"/>
                <a:gd name="connsiteX243" fmla="*/ 132761 w 532633"/>
                <a:gd name="connsiteY243" fmla="*/ 117243 h 837147"/>
                <a:gd name="connsiteX244" fmla="*/ 131700 w 532633"/>
                <a:gd name="connsiteY244" fmla="*/ 100399 h 837147"/>
                <a:gd name="connsiteX245" fmla="*/ 110347 w 532633"/>
                <a:gd name="connsiteY245" fmla="*/ 86871 h 837147"/>
                <a:gd name="connsiteX246" fmla="*/ 90054 w 532633"/>
                <a:gd name="connsiteY246" fmla="*/ 76792 h 837147"/>
                <a:gd name="connsiteX247" fmla="*/ 84484 w 532633"/>
                <a:gd name="connsiteY247" fmla="*/ 70028 h 837147"/>
                <a:gd name="connsiteX248" fmla="*/ 40584 w 532633"/>
                <a:gd name="connsiteY248" fmla="*/ 85811 h 837147"/>
                <a:gd name="connsiteX249" fmla="*/ 35014 w 532633"/>
                <a:gd name="connsiteY249" fmla="*/ 67773 h 837147"/>
                <a:gd name="connsiteX250" fmla="*/ 29443 w 532633"/>
                <a:gd name="connsiteY250" fmla="*/ 51991 h 837147"/>
                <a:gd name="connsiteX251" fmla="*/ 47481 w 532633"/>
                <a:gd name="connsiteY251" fmla="*/ 47481 h 837147"/>
                <a:gd name="connsiteX252" fmla="*/ 54245 w 532633"/>
                <a:gd name="connsiteY252" fmla="*/ 66579 h 837147"/>
                <a:gd name="connsiteX253" fmla="*/ 55306 w 532633"/>
                <a:gd name="connsiteY253" fmla="*/ 67641 h 837147"/>
                <a:gd name="connsiteX254" fmla="*/ 62070 w 532633"/>
                <a:gd name="connsiteY254" fmla="*/ 67641 h 837147"/>
                <a:gd name="connsiteX255" fmla="*/ 83423 w 532633"/>
                <a:gd name="connsiteY255" fmla="*/ 60877 h 837147"/>
                <a:gd name="connsiteX256" fmla="*/ 80107 w 532633"/>
                <a:gd name="connsiteY256" fmla="*/ 44033 h 837147"/>
                <a:gd name="connsiteX257" fmla="*/ 96951 w 532633"/>
                <a:gd name="connsiteY257" fmla="*/ 40717 h 837147"/>
                <a:gd name="connsiteX258" fmla="*/ 96951 w 532633"/>
                <a:gd name="connsiteY258" fmla="*/ 42971 h 837147"/>
                <a:gd name="connsiteX259" fmla="*/ 109286 w 532633"/>
                <a:gd name="connsiteY259" fmla="*/ 40717 h 837147"/>
                <a:gd name="connsiteX260" fmla="*/ 111540 w 532633"/>
                <a:gd name="connsiteY260" fmla="*/ 51991 h 837147"/>
                <a:gd name="connsiteX261" fmla="*/ 131832 w 532633"/>
                <a:gd name="connsiteY261" fmla="*/ 49735 h 837147"/>
                <a:gd name="connsiteX262" fmla="*/ 138596 w 532633"/>
                <a:gd name="connsiteY262" fmla="*/ 47481 h 837147"/>
                <a:gd name="connsiteX263" fmla="*/ 165653 w 532633"/>
                <a:gd name="connsiteY263" fmla="*/ 42971 h 837147"/>
                <a:gd name="connsiteX264" fmla="*/ 167907 w 532633"/>
                <a:gd name="connsiteY264" fmla="*/ 58754 h 837147"/>
                <a:gd name="connsiteX265" fmla="*/ 170162 w 532633"/>
                <a:gd name="connsiteY265" fmla="*/ 57561 h 837147"/>
                <a:gd name="connsiteX266" fmla="*/ 171223 w 532633"/>
                <a:gd name="connsiteY266" fmla="*/ 61009 h 837147"/>
                <a:gd name="connsiteX267" fmla="*/ 168968 w 532633"/>
                <a:gd name="connsiteY267" fmla="*/ 62070 h 837147"/>
                <a:gd name="connsiteX268" fmla="*/ 173478 w 532633"/>
                <a:gd name="connsiteY268" fmla="*/ 68834 h 837147"/>
                <a:gd name="connsiteX269" fmla="*/ 174671 w 532633"/>
                <a:gd name="connsiteY269" fmla="*/ 71088 h 837147"/>
                <a:gd name="connsiteX270" fmla="*/ 203982 w 532633"/>
                <a:gd name="connsiteY270" fmla="*/ 36208 h 837147"/>
                <a:gd name="connsiteX271" fmla="*/ 205043 w 532633"/>
                <a:gd name="connsiteY271" fmla="*/ 36208 h 837147"/>
                <a:gd name="connsiteX272" fmla="*/ 225335 w 532633"/>
                <a:gd name="connsiteY272" fmla="*/ 266 h 83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532633" h="837147">
                  <a:moveTo>
                    <a:pt x="226396" y="0"/>
                  </a:moveTo>
                  <a:lnTo>
                    <a:pt x="251197" y="3316"/>
                  </a:lnTo>
                  <a:lnTo>
                    <a:pt x="259022" y="10080"/>
                  </a:lnTo>
                  <a:lnTo>
                    <a:pt x="270296" y="12334"/>
                  </a:lnTo>
                  <a:lnTo>
                    <a:pt x="275866" y="21353"/>
                  </a:lnTo>
                  <a:lnTo>
                    <a:pt x="278121" y="23608"/>
                  </a:lnTo>
                  <a:lnTo>
                    <a:pt x="279182" y="24669"/>
                  </a:lnTo>
                  <a:lnTo>
                    <a:pt x="281436" y="24669"/>
                  </a:lnTo>
                  <a:lnTo>
                    <a:pt x="283691" y="25863"/>
                  </a:lnTo>
                  <a:lnTo>
                    <a:pt x="283691" y="26924"/>
                  </a:lnTo>
                  <a:lnTo>
                    <a:pt x="284752" y="28117"/>
                  </a:lnTo>
                  <a:lnTo>
                    <a:pt x="285813" y="26924"/>
                  </a:lnTo>
                  <a:lnTo>
                    <a:pt x="289129" y="26924"/>
                  </a:lnTo>
                  <a:lnTo>
                    <a:pt x="290190" y="29178"/>
                  </a:lnTo>
                  <a:lnTo>
                    <a:pt x="293506" y="31433"/>
                  </a:lnTo>
                  <a:lnTo>
                    <a:pt x="295761" y="33688"/>
                  </a:lnTo>
                  <a:lnTo>
                    <a:pt x="295761" y="38197"/>
                  </a:lnTo>
                  <a:lnTo>
                    <a:pt x="296821" y="37004"/>
                  </a:lnTo>
                  <a:lnTo>
                    <a:pt x="300270" y="39258"/>
                  </a:lnTo>
                  <a:lnTo>
                    <a:pt x="301331" y="40451"/>
                  </a:lnTo>
                  <a:lnTo>
                    <a:pt x="301331" y="46022"/>
                  </a:lnTo>
                  <a:lnTo>
                    <a:pt x="322684" y="62866"/>
                  </a:lnTo>
                  <a:lnTo>
                    <a:pt x="324938" y="62866"/>
                  </a:lnTo>
                  <a:lnTo>
                    <a:pt x="326000" y="64060"/>
                  </a:lnTo>
                  <a:lnTo>
                    <a:pt x="324938" y="65121"/>
                  </a:lnTo>
                  <a:lnTo>
                    <a:pt x="332763" y="70691"/>
                  </a:lnTo>
                  <a:lnTo>
                    <a:pt x="333825" y="71885"/>
                  </a:lnTo>
                  <a:lnTo>
                    <a:pt x="360881" y="57295"/>
                  </a:lnTo>
                  <a:lnTo>
                    <a:pt x="381173" y="69630"/>
                  </a:lnTo>
                  <a:lnTo>
                    <a:pt x="384489" y="74139"/>
                  </a:lnTo>
                  <a:lnTo>
                    <a:pt x="396823" y="88728"/>
                  </a:lnTo>
                  <a:lnTo>
                    <a:pt x="400139" y="115785"/>
                  </a:lnTo>
                  <a:lnTo>
                    <a:pt x="387804" y="137138"/>
                  </a:lnTo>
                  <a:lnTo>
                    <a:pt x="381040" y="166448"/>
                  </a:lnTo>
                  <a:lnTo>
                    <a:pt x="378785" y="177722"/>
                  </a:lnTo>
                  <a:lnTo>
                    <a:pt x="404648" y="192311"/>
                  </a:lnTo>
                  <a:lnTo>
                    <a:pt x="400139" y="204645"/>
                  </a:lnTo>
                  <a:lnTo>
                    <a:pt x="403454" y="206900"/>
                  </a:lnTo>
                  <a:lnTo>
                    <a:pt x="404515" y="204645"/>
                  </a:lnTo>
                  <a:lnTo>
                    <a:pt x="404515" y="199075"/>
                  </a:lnTo>
                  <a:lnTo>
                    <a:pt x="405576" y="203584"/>
                  </a:lnTo>
                  <a:lnTo>
                    <a:pt x="409024" y="208093"/>
                  </a:lnTo>
                  <a:lnTo>
                    <a:pt x="412340" y="198013"/>
                  </a:lnTo>
                  <a:lnTo>
                    <a:pt x="421359" y="198013"/>
                  </a:lnTo>
                  <a:lnTo>
                    <a:pt x="419104" y="225070"/>
                  </a:lnTo>
                  <a:lnTo>
                    <a:pt x="425868" y="216051"/>
                  </a:lnTo>
                  <a:lnTo>
                    <a:pt x="429184" y="210480"/>
                  </a:lnTo>
                  <a:lnTo>
                    <a:pt x="429184" y="213796"/>
                  </a:lnTo>
                  <a:lnTo>
                    <a:pt x="435948" y="214990"/>
                  </a:lnTo>
                  <a:lnTo>
                    <a:pt x="447221" y="216051"/>
                  </a:lnTo>
                  <a:lnTo>
                    <a:pt x="450537" y="228386"/>
                  </a:lnTo>
                  <a:lnTo>
                    <a:pt x="457301" y="228386"/>
                  </a:lnTo>
                  <a:lnTo>
                    <a:pt x="474145" y="190189"/>
                  </a:lnTo>
                  <a:lnTo>
                    <a:pt x="496692" y="217245"/>
                  </a:lnTo>
                  <a:lnTo>
                    <a:pt x="532634" y="235282"/>
                  </a:lnTo>
                  <a:lnTo>
                    <a:pt x="530379" y="239792"/>
                  </a:lnTo>
                  <a:lnTo>
                    <a:pt x="528125" y="239792"/>
                  </a:lnTo>
                  <a:lnTo>
                    <a:pt x="532634" y="277988"/>
                  </a:lnTo>
                  <a:lnTo>
                    <a:pt x="528125" y="280243"/>
                  </a:lnTo>
                  <a:lnTo>
                    <a:pt x="525870" y="297087"/>
                  </a:lnTo>
                  <a:lnTo>
                    <a:pt x="523615" y="297087"/>
                  </a:lnTo>
                  <a:lnTo>
                    <a:pt x="522422" y="292577"/>
                  </a:lnTo>
                  <a:lnTo>
                    <a:pt x="523615" y="288068"/>
                  </a:lnTo>
                  <a:lnTo>
                    <a:pt x="521360" y="283559"/>
                  </a:lnTo>
                  <a:lnTo>
                    <a:pt x="515790" y="285813"/>
                  </a:lnTo>
                  <a:lnTo>
                    <a:pt x="513535" y="292577"/>
                  </a:lnTo>
                  <a:lnTo>
                    <a:pt x="510087" y="297087"/>
                  </a:lnTo>
                  <a:lnTo>
                    <a:pt x="523615" y="340987"/>
                  </a:lnTo>
                  <a:lnTo>
                    <a:pt x="524809" y="340987"/>
                  </a:lnTo>
                  <a:lnTo>
                    <a:pt x="528125" y="355575"/>
                  </a:lnTo>
                  <a:lnTo>
                    <a:pt x="529186" y="357831"/>
                  </a:lnTo>
                  <a:lnTo>
                    <a:pt x="528125" y="356637"/>
                  </a:lnTo>
                  <a:lnTo>
                    <a:pt x="521360" y="351067"/>
                  </a:lnTo>
                  <a:lnTo>
                    <a:pt x="509026" y="325204"/>
                  </a:lnTo>
                  <a:lnTo>
                    <a:pt x="505710" y="327458"/>
                  </a:lnTo>
                  <a:lnTo>
                    <a:pt x="507965" y="329713"/>
                  </a:lnTo>
                  <a:lnTo>
                    <a:pt x="505710" y="337538"/>
                  </a:lnTo>
                  <a:lnTo>
                    <a:pt x="498946" y="340854"/>
                  </a:lnTo>
                  <a:lnTo>
                    <a:pt x="505710" y="352127"/>
                  </a:lnTo>
                  <a:lnTo>
                    <a:pt x="511281" y="357831"/>
                  </a:lnTo>
                  <a:lnTo>
                    <a:pt x="514597" y="353321"/>
                  </a:lnTo>
                  <a:lnTo>
                    <a:pt x="520299" y="353321"/>
                  </a:lnTo>
                  <a:lnTo>
                    <a:pt x="521360" y="360085"/>
                  </a:lnTo>
                  <a:lnTo>
                    <a:pt x="529186" y="358891"/>
                  </a:lnTo>
                  <a:lnTo>
                    <a:pt x="530247" y="373481"/>
                  </a:lnTo>
                  <a:lnTo>
                    <a:pt x="481837" y="373481"/>
                  </a:lnTo>
                  <a:lnTo>
                    <a:pt x="455975" y="419635"/>
                  </a:lnTo>
                  <a:cubicBezTo>
                    <a:pt x="457434" y="449742"/>
                    <a:pt x="463137" y="479052"/>
                    <a:pt x="469503" y="508496"/>
                  </a:cubicBezTo>
                  <a:lnTo>
                    <a:pt x="436876" y="485949"/>
                  </a:lnTo>
                  <a:lnTo>
                    <a:pt x="404250" y="424012"/>
                  </a:lnTo>
                  <a:lnTo>
                    <a:pt x="397486" y="420563"/>
                  </a:lnTo>
                  <a:lnTo>
                    <a:pt x="388467" y="426266"/>
                  </a:lnTo>
                  <a:lnTo>
                    <a:pt x="383958" y="426266"/>
                  </a:lnTo>
                  <a:lnTo>
                    <a:pt x="381703" y="428521"/>
                  </a:lnTo>
                  <a:lnTo>
                    <a:pt x="377194" y="430776"/>
                  </a:lnTo>
                  <a:lnTo>
                    <a:pt x="376133" y="430776"/>
                  </a:lnTo>
                  <a:lnTo>
                    <a:pt x="364860" y="429715"/>
                  </a:lnTo>
                  <a:lnTo>
                    <a:pt x="359289" y="451068"/>
                  </a:lnTo>
                  <a:lnTo>
                    <a:pt x="359289" y="478124"/>
                  </a:lnTo>
                  <a:lnTo>
                    <a:pt x="336742" y="471360"/>
                  </a:lnTo>
                  <a:lnTo>
                    <a:pt x="336742" y="465789"/>
                  </a:lnTo>
                  <a:lnTo>
                    <a:pt x="317644" y="459025"/>
                  </a:lnTo>
                  <a:lnTo>
                    <a:pt x="315389" y="421889"/>
                  </a:lnTo>
                  <a:lnTo>
                    <a:pt x="303055" y="412871"/>
                  </a:lnTo>
                  <a:lnTo>
                    <a:pt x="304116" y="411810"/>
                  </a:lnTo>
                  <a:lnTo>
                    <a:pt x="299606" y="409555"/>
                  </a:lnTo>
                  <a:lnTo>
                    <a:pt x="309686" y="394966"/>
                  </a:lnTo>
                  <a:lnTo>
                    <a:pt x="329978" y="406239"/>
                  </a:lnTo>
                  <a:lnTo>
                    <a:pt x="338997" y="396160"/>
                  </a:lnTo>
                  <a:lnTo>
                    <a:pt x="359289" y="396160"/>
                  </a:lnTo>
                  <a:lnTo>
                    <a:pt x="343507" y="364594"/>
                  </a:lnTo>
                  <a:lnTo>
                    <a:pt x="338997" y="356769"/>
                  </a:lnTo>
                  <a:lnTo>
                    <a:pt x="328918" y="353454"/>
                  </a:lnTo>
                  <a:lnTo>
                    <a:pt x="322153" y="371491"/>
                  </a:lnTo>
                  <a:lnTo>
                    <a:pt x="292843" y="361411"/>
                  </a:lnTo>
                  <a:lnTo>
                    <a:pt x="278254" y="337804"/>
                  </a:lnTo>
                  <a:lnTo>
                    <a:pt x="275999" y="322021"/>
                  </a:lnTo>
                  <a:lnTo>
                    <a:pt x="265919" y="327591"/>
                  </a:lnTo>
                  <a:lnTo>
                    <a:pt x="231038" y="345628"/>
                  </a:lnTo>
                  <a:lnTo>
                    <a:pt x="225467" y="342313"/>
                  </a:lnTo>
                  <a:lnTo>
                    <a:pt x="222152" y="325469"/>
                  </a:lnTo>
                  <a:lnTo>
                    <a:pt x="223213" y="291781"/>
                  </a:lnTo>
                  <a:lnTo>
                    <a:pt x="214194" y="264726"/>
                  </a:lnTo>
                  <a:lnTo>
                    <a:pt x="186077" y="280508"/>
                  </a:lnTo>
                  <a:lnTo>
                    <a:pt x="172549" y="280508"/>
                  </a:lnTo>
                  <a:lnTo>
                    <a:pt x="168040" y="279447"/>
                  </a:lnTo>
                  <a:lnTo>
                    <a:pt x="165785" y="280508"/>
                  </a:lnTo>
                  <a:lnTo>
                    <a:pt x="164591" y="279447"/>
                  </a:lnTo>
                  <a:lnTo>
                    <a:pt x="162337" y="279447"/>
                  </a:lnTo>
                  <a:lnTo>
                    <a:pt x="159021" y="291781"/>
                  </a:lnTo>
                  <a:lnTo>
                    <a:pt x="151063" y="309819"/>
                  </a:lnTo>
                  <a:lnTo>
                    <a:pt x="148809" y="310880"/>
                  </a:lnTo>
                  <a:lnTo>
                    <a:pt x="146554" y="316450"/>
                  </a:lnTo>
                  <a:lnTo>
                    <a:pt x="147615" y="316450"/>
                  </a:lnTo>
                  <a:lnTo>
                    <a:pt x="146554" y="317644"/>
                  </a:lnTo>
                  <a:lnTo>
                    <a:pt x="146554" y="319899"/>
                  </a:lnTo>
                  <a:lnTo>
                    <a:pt x="147615" y="320960"/>
                  </a:lnTo>
                  <a:lnTo>
                    <a:pt x="147615" y="323214"/>
                  </a:lnTo>
                  <a:lnTo>
                    <a:pt x="148676" y="324275"/>
                  </a:lnTo>
                  <a:lnTo>
                    <a:pt x="148676" y="328785"/>
                  </a:lnTo>
                  <a:lnTo>
                    <a:pt x="149870" y="331040"/>
                  </a:lnTo>
                  <a:lnTo>
                    <a:pt x="150931" y="332233"/>
                  </a:lnTo>
                  <a:lnTo>
                    <a:pt x="150931" y="333294"/>
                  </a:lnTo>
                  <a:lnTo>
                    <a:pt x="151992" y="334355"/>
                  </a:lnTo>
                  <a:lnTo>
                    <a:pt x="153053" y="338864"/>
                  </a:lnTo>
                  <a:lnTo>
                    <a:pt x="150798" y="338864"/>
                  </a:lnTo>
                  <a:lnTo>
                    <a:pt x="149737" y="340058"/>
                  </a:lnTo>
                  <a:lnTo>
                    <a:pt x="150798" y="342313"/>
                  </a:lnTo>
                  <a:lnTo>
                    <a:pt x="150798" y="345628"/>
                  </a:lnTo>
                  <a:lnTo>
                    <a:pt x="157562" y="353454"/>
                  </a:lnTo>
                  <a:lnTo>
                    <a:pt x="162071" y="356769"/>
                  </a:lnTo>
                  <a:lnTo>
                    <a:pt x="165387" y="357963"/>
                  </a:lnTo>
                  <a:lnTo>
                    <a:pt x="165387" y="372552"/>
                  </a:lnTo>
                  <a:lnTo>
                    <a:pt x="169896" y="383825"/>
                  </a:lnTo>
                  <a:lnTo>
                    <a:pt x="181170" y="384887"/>
                  </a:lnTo>
                  <a:lnTo>
                    <a:pt x="191250" y="381571"/>
                  </a:lnTo>
                  <a:lnTo>
                    <a:pt x="187801" y="408627"/>
                  </a:lnTo>
                  <a:lnTo>
                    <a:pt x="187801" y="410882"/>
                  </a:lnTo>
                  <a:lnTo>
                    <a:pt x="186740" y="412075"/>
                  </a:lnTo>
                  <a:lnTo>
                    <a:pt x="186740" y="410882"/>
                  </a:lnTo>
                  <a:lnTo>
                    <a:pt x="185679" y="408627"/>
                  </a:lnTo>
                  <a:lnTo>
                    <a:pt x="181170" y="410882"/>
                  </a:lnTo>
                  <a:lnTo>
                    <a:pt x="176660" y="427725"/>
                  </a:lnTo>
                  <a:lnTo>
                    <a:pt x="168835" y="435550"/>
                  </a:lnTo>
                  <a:lnTo>
                    <a:pt x="166581" y="436612"/>
                  </a:lnTo>
                  <a:lnTo>
                    <a:pt x="160878" y="453455"/>
                  </a:lnTo>
                  <a:lnTo>
                    <a:pt x="148543" y="486082"/>
                  </a:lnTo>
                  <a:lnTo>
                    <a:pt x="183425" y="489397"/>
                  </a:lnTo>
                  <a:lnTo>
                    <a:pt x="182363" y="505180"/>
                  </a:lnTo>
                  <a:lnTo>
                    <a:pt x="186873" y="507435"/>
                  </a:lnTo>
                  <a:lnTo>
                    <a:pt x="216051" y="510750"/>
                  </a:lnTo>
                  <a:lnTo>
                    <a:pt x="232895" y="508496"/>
                  </a:lnTo>
                  <a:lnTo>
                    <a:pt x="249739" y="515260"/>
                  </a:lnTo>
                  <a:lnTo>
                    <a:pt x="249739" y="511944"/>
                  </a:lnTo>
                  <a:lnTo>
                    <a:pt x="272285" y="502926"/>
                  </a:lnTo>
                  <a:lnTo>
                    <a:pt x="290323" y="502926"/>
                  </a:lnTo>
                  <a:lnTo>
                    <a:pt x="339793" y="522023"/>
                  </a:lnTo>
                  <a:lnTo>
                    <a:pt x="340854" y="542316"/>
                  </a:lnTo>
                  <a:lnTo>
                    <a:pt x="384754" y="550141"/>
                  </a:lnTo>
                  <a:lnTo>
                    <a:pt x="460086" y="617648"/>
                  </a:lnTo>
                  <a:lnTo>
                    <a:pt x="468044" y="633431"/>
                  </a:lnTo>
                  <a:lnTo>
                    <a:pt x="469105" y="642450"/>
                  </a:lnTo>
                  <a:lnTo>
                    <a:pt x="474675" y="645765"/>
                  </a:lnTo>
                  <a:lnTo>
                    <a:pt x="481440" y="657039"/>
                  </a:lnTo>
                  <a:lnTo>
                    <a:pt x="482500" y="663803"/>
                  </a:lnTo>
                  <a:lnTo>
                    <a:pt x="443110" y="706509"/>
                  </a:lnTo>
                  <a:lnTo>
                    <a:pt x="416054" y="745899"/>
                  </a:lnTo>
                  <a:lnTo>
                    <a:pt x="388998" y="768446"/>
                  </a:lnTo>
                  <a:lnTo>
                    <a:pt x="351862" y="765131"/>
                  </a:lnTo>
                  <a:lnTo>
                    <a:pt x="322551" y="825874"/>
                  </a:lnTo>
                  <a:lnTo>
                    <a:pt x="262869" y="811286"/>
                  </a:lnTo>
                  <a:lnTo>
                    <a:pt x="235812" y="811286"/>
                  </a:lnTo>
                  <a:lnTo>
                    <a:pt x="224539" y="816856"/>
                  </a:lnTo>
                  <a:lnTo>
                    <a:pt x="217775" y="837147"/>
                  </a:lnTo>
                  <a:lnTo>
                    <a:pt x="149206" y="759560"/>
                  </a:lnTo>
                  <a:lnTo>
                    <a:pt x="118835" y="725873"/>
                  </a:lnTo>
                  <a:lnTo>
                    <a:pt x="116580" y="705581"/>
                  </a:lnTo>
                  <a:lnTo>
                    <a:pt x="108755" y="708896"/>
                  </a:lnTo>
                  <a:lnTo>
                    <a:pt x="106500" y="705581"/>
                  </a:lnTo>
                  <a:lnTo>
                    <a:pt x="94166" y="706642"/>
                  </a:lnTo>
                  <a:lnTo>
                    <a:pt x="94166" y="702132"/>
                  </a:lnTo>
                  <a:lnTo>
                    <a:pt x="97482" y="699878"/>
                  </a:lnTo>
                  <a:lnTo>
                    <a:pt x="96421" y="697623"/>
                  </a:lnTo>
                  <a:lnTo>
                    <a:pt x="93105" y="697623"/>
                  </a:lnTo>
                  <a:lnTo>
                    <a:pt x="67242" y="669506"/>
                  </a:lnTo>
                  <a:lnTo>
                    <a:pt x="57163" y="681841"/>
                  </a:lnTo>
                  <a:lnTo>
                    <a:pt x="46950" y="675077"/>
                  </a:lnTo>
                  <a:lnTo>
                    <a:pt x="50399" y="657039"/>
                  </a:lnTo>
                  <a:lnTo>
                    <a:pt x="45890" y="655845"/>
                  </a:lnTo>
                  <a:lnTo>
                    <a:pt x="50399" y="650275"/>
                  </a:lnTo>
                  <a:lnTo>
                    <a:pt x="52653" y="649214"/>
                  </a:lnTo>
                  <a:lnTo>
                    <a:pt x="53715" y="642450"/>
                  </a:lnTo>
                  <a:lnTo>
                    <a:pt x="52653" y="641389"/>
                  </a:lnTo>
                  <a:lnTo>
                    <a:pt x="50399" y="637941"/>
                  </a:lnTo>
                  <a:lnTo>
                    <a:pt x="50399" y="636880"/>
                  </a:lnTo>
                  <a:lnTo>
                    <a:pt x="49338" y="634625"/>
                  </a:lnTo>
                  <a:lnTo>
                    <a:pt x="44828" y="636880"/>
                  </a:lnTo>
                  <a:lnTo>
                    <a:pt x="40319" y="623351"/>
                  </a:lnTo>
                  <a:lnTo>
                    <a:pt x="72945" y="597489"/>
                  </a:lnTo>
                  <a:lnTo>
                    <a:pt x="53847" y="581706"/>
                  </a:lnTo>
                  <a:lnTo>
                    <a:pt x="53847" y="574943"/>
                  </a:lnTo>
                  <a:lnTo>
                    <a:pt x="51592" y="563669"/>
                  </a:lnTo>
                  <a:lnTo>
                    <a:pt x="50531" y="545632"/>
                  </a:lnTo>
                  <a:lnTo>
                    <a:pt x="3316" y="536613"/>
                  </a:lnTo>
                  <a:lnTo>
                    <a:pt x="0" y="536613"/>
                  </a:lnTo>
                  <a:lnTo>
                    <a:pt x="15783" y="503986"/>
                  </a:lnTo>
                  <a:lnTo>
                    <a:pt x="39391" y="488203"/>
                  </a:lnTo>
                  <a:lnTo>
                    <a:pt x="36075" y="480379"/>
                  </a:lnTo>
                  <a:lnTo>
                    <a:pt x="60876" y="450006"/>
                  </a:lnTo>
                  <a:lnTo>
                    <a:pt x="58622" y="447752"/>
                  </a:lnTo>
                  <a:lnTo>
                    <a:pt x="39523" y="429715"/>
                  </a:lnTo>
                  <a:lnTo>
                    <a:pt x="21486" y="388069"/>
                  </a:lnTo>
                  <a:lnTo>
                    <a:pt x="42839" y="357698"/>
                  </a:lnTo>
                  <a:lnTo>
                    <a:pt x="52919" y="347618"/>
                  </a:lnTo>
                  <a:lnTo>
                    <a:pt x="61937" y="326265"/>
                  </a:lnTo>
                  <a:lnTo>
                    <a:pt x="64192" y="325204"/>
                  </a:lnTo>
                  <a:lnTo>
                    <a:pt x="57428" y="274540"/>
                  </a:lnTo>
                  <a:lnTo>
                    <a:pt x="90054" y="259951"/>
                  </a:lnTo>
                  <a:lnTo>
                    <a:pt x="115917" y="258890"/>
                  </a:lnTo>
                  <a:lnTo>
                    <a:pt x="110347" y="227457"/>
                  </a:lnTo>
                  <a:lnTo>
                    <a:pt x="140718" y="168968"/>
                  </a:lnTo>
                  <a:lnTo>
                    <a:pt x="162071" y="117243"/>
                  </a:lnTo>
                  <a:lnTo>
                    <a:pt x="163133" y="114989"/>
                  </a:lnTo>
                  <a:lnTo>
                    <a:pt x="132761" y="117243"/>
                  </a:lnTo>
                  <a:lnTo>
                    <a:pt x="131700" y="100399"/>
                  </a:lnTo>
                  <a:lnTo>
                    <a:pt x="110347" y="86871"/>
                  </a:lnTo>
                  <a:lnTo>
                    <a:pt x="90054" y="76792"/>
                  </a:lnTo>
                  <a:lnTo>
                    <a:pt x="84484" y="70028"/>
                  </a:lnTo>
                  <a:lnTo>
                    <a:pt x="40584" y="85811"/>
                  </a:lnTo>
                  <a:lnTo>
                    <a:pt x="35014" y="67773"/>
                  </a:lnTo>
                  <a:lnTo>
                    <a:pt x="29443" y="51991"/>
                  </a:lnTo>
                  <a:lnTo>
                    <a:pt x="47481" y="47481"/>
                  </a:lnTo>
                  <a:lnTo>
                    <a:pt x="54245" y="66579"/>
                  </a:lnTo>
                  <a:lnTo>
                    <a:pt x="55306" y="67641"/>
                  </a:lnTo>
                  <a:lnTo>
                    <a:pt x="62070" y="67641"/>
                  </a:lnTo>
                  <a:lnTo>
                    <a:pt x="83423" y="60877"/>
                  </a:lnTo>
                  <a:lnTo>
                    <a:pt x="80107" y="44033"/>
                  </a:lnTo>
                  <a:lnTo>
                    <a:pt x="96951" y="40717"/>
                  </a:lnTo>
                  <a:lnTo>
                    <a:pt x="96951" y="42971"/>
                  </a:lnTo>
                  <a:lnTo>
                    <a:pt x="109286" y="40717"/>
                  </a:lnTo>
                  <a:lnTo>
                    <a:pt x="111540" y="51991"/>
                  </a:lnTo>
                  <a:lnTo>
                    <a:pt x="131832" y="49735"/>
                  </a:lnTo>
                  <a:lnTo>
                    <a:pt x="138596" y="47481"/>
                  </a:lnTo>
                  <a:lnTo>
                    <a:pt x="165653" y="42971"/>
                  </a:lnTo>
                  <a:lnTo>
                    <a:pt x="167907" y="58754"/>
                  </a:lnTo>
                  <a:lnTo>
                    <a:pt x="170162" y="57561"/>
                  </a:lnTo>
                  <a:lnTo>
                    <a:pt x="171223" y="61009"/>
                  </a:lnTo>
                  <a:lnTo>
                    <a:pt x="168968" y="62070"/>
                  </a:lnTo>
                  <a:lnTo>
                    <a:pt x="173478" y="68834"/>
                  </a:lnTo>
                  <a:lnTo>
                    <a:pt x="174671" y="71088"/>
                  </a:lnTo>
                  <a:lnTo>
                    <a:pt x="203982" y="36208"/>
                  </a:lnTo>
                  <a:lnTo>
                    <a:pt x="205043" y="36208"/>
                  </a:lnTo>
                  <a:lnTo>
                    <a:pt x="225335" y="266"/>
                  </a:lnTo>
                </a:path>
              </a:pathLst>
            </a:custGeom>
            <a:noFill/>
            <a:ln w="3315" cap="flat">
              <a:solidFill>
                <a:schemeClr val="bg1">
                  <a:lumMod val="65000"/>
                </a:schemeClr>
              </a:solidFill>
              <a:prstDash val="solid"/>
              <a:miter/>
            </a:ln>
          </p:spPr>
          <p:txBody>
            <a:bodyPr rtlCol="0" anchor="ctr"/>
            <a:lstStyle/>
            <a:p>
              <a:endParaRPr lang="en-FI" sz="816"/>
            </a:p>
          </p:txBody>
        </p:sp>
        <p:sp>
          <p:nvSpPr>
            <p:cNvPr id="1016" name="Freeform: Shape 1015">
              <a:extLst>
                <a:ext uri="{FF2B5EF4-FFF2-40B4-BE49-F238E27FC236}">
                  <a16:creationId xmlns:a16="http://schemas.microsoft.com/office/drawing/2014/main" id="{56F236BB-BA41-63D4-E319-0AC65B1BC3DB}"/>
                </a:ext>
              </a:extLst>
            </p:cNvPr>
            <p:cNvSpPr/>
            <p:nvPr/>
          </p:nvSpPr>
          <p:spPr>
            <a:xfrm>
              <a:off x="5552065" y="11452212"/>
              <a:ext cx="212735" cy="257563"/>
            </a:xfrm>
            <a:custGeom>
              <a:avLst/>
              <a:gdLst>
                <a:gd name="connsiteX0" fmla="*/ 15783 w 212735"/>
                <a:gd name="connsiteY0" fmla="*/ 14590 h 257563"/>
                <a:gd name="connsiteX1" fmla="*/ 18038 w 212735"/>
                <a:gd name="connsiteY1" fmla="*/ 14590 h 257563"/>
                <a:gd name="connsiteX2" fmla="*/ 19098 w 212735"/>
                <a:gd name="connsiteY2" fmla="*/ 15650 h 257563"/>
                <a:gd name="connsiteX3" fmla="*/ 21353 w 212735"/>
                <a:gd name="connsiteY3" fmla="*/ 14590 h 257563"/>
                <a:gd name="connsiteX4" fmla="*/ 25863 w 212735"/>
                <a:gd name="connsiteY4" fmla="*/ 15650 h 257563"/>
                <a:gd name="connsiteX5" fmla="*/ 39391 w 212735"/>
                <a:gd name="connsiteY5" fmla="*/ 15650 h 257563"/>
                <a:gd name="connsiteX6" fmla="*/ 67508 w 212735"/>
                <a:gd name="connsiteY6" fmla="*/ 0 h 257563"/>
                <a:gd name="connsiteX7" fmla="*/ 76527 w 212735"/>
                <a:gd name="connsiteY7" fmla="*/ 26924 h 257563"/>
                <a:gd name="connsiteX8" fmla="*/ 75465 w 212735"/>
                <a:gd name="connsiteY8" fmla="*/ 60744 h 257563"/>
                <a:gd name="connsiteX9" fmla="*/ 78781 w 212735"/>
                <a:gd name="connsiteY9" fmla="*/ 77588 h 257563"/>
                <a:gd name="connsiteX10" fmla="*/ 84352 w 212735"/>
                <a:gd name="connsiteY10" fmla="*/ 81035 h 257563"/>
                <a:gd name="connsiteX11" fmla="*/ 119232 w 212735"/>
                <a:gd name="connsiteY11" fmla="*/ 62998 h 257563"/>
                <a:gd name="connsiteX12" fmla="*/ 129445 w 212735"/>
                <a:gd name="connsiteY12" fmla="*/ 57295 h 257563"/>
                <a:gd name="connsiteX13" fmla="*/ 131699 w 212735"/>
                <a:gd name="connsiteY13" fmla="*/ 73078 h 257563"/>
                <a:gd name="connsiteX14" fmla="*/ 146289 w 212735"/>
                <a:gd name="connsiteY14" fmla="*/ 96686 h 257563"/>
                <a:gd name="connsiteX15" fmla="*/ 175599 w 212735"/>
                <a:gd name="connsiteY15" fmla="*/ 106898 h 257563"/>
                <a:gd name="connsiteX16" fmla="*/ 182231 w 212735"/>
                <a:gd name="connsiteY16" fmla="*/ 88861 h 257563"/>
                <a:gd name="connsiteX17" fmla="*/ 192443 w 212735"/>
                <a:gd name="connsiteY17" fmla="*/ 92177 h 257563"/>
                <a:gd name="connsiteX18" fmla="*/ 196953 w 212735"/>
                <a:gd name="connsiteY18" fmla="*/ 100134 h 257563"/>
                <a:gd name="connsiteX19" fmla="*/ 212735 w 212735"/>
                <a:gd name="connsiteY19" fmla="*/ 131567 h 257563"/>
                <a:gd name="connsiteX20" fmla="*/ 192443 w 212735"/>
                <a:gd name="connsiteY20" fmla="*/ 131567 h 257563"/>
                <a:gd name="connsiteX21" fmla="*/ 183425 w 212735"/>
                <a:gd name="connsiteY21" fmla="*/ 141779 h 257563"/>
                <a:gd name="connsiteX22" fmla="*/ 163133 w 212735"/>
                <a:gd name="connsiteY22" fmla="*/ 130506 h 257563"/>
                <a:gd name="connsiteX23" fmla="*/ 153053 w 212735"/>
                <a:gd name="connsiteY23" fmla="*/ 145095 h 257563"/>
                <a:gd name="connsiteX24" fmla="*/ 157562 w 212735"/>
                <a:gd name="connsiteY24" fmla="*/ 147349 h 257563"/>
                <a:gd name="connsiteX25" fmla="*/ 156368 w 212735"/>
                <a:gd name="connsiteY25" fmla="*/ 148543 h 257563"/>
                <a:gd name="connsiteX26" fmla="*/ 168835 w 212735"/>
                <a:gd name="connsiteY26" fmla="*/ 157429 h 257563"/>
                <a:gd name="connsiteX27" fmla="*/ 171090 w 212735"/>
                <a:gd name="connsiteY27" fmla="*/ 194565 h 257563"/>
                <a:gd name="connsiteX28" fmla="*/ 190188 w 212735"/>
                <a:gd name="connsiteY28" fmla="*/ 201329 h 257563"/>
                <a:gd name="connsiteX29" fmla="*/ 190188 w 212735"/>
                <a:gd name="connsiteY29" fmla="*/ 207032 h 257563"/>
                <a:gd name="connsiteX30" fmla="*/ 212735 w 212735"/>
                <a:gd name="connsiteY30" fmla="*/ 213796 h 257563"/>
                <a:gd name="connsiteX31" fmla="*/ 211542 w 212735"/>
                <a:gd name="connsiteY31" fmla="*/ 230640 h 257563"/>
                <a:gd name="connsiteX32" fmla="*/ 193504 w 212735"/>
                <a:gd name="connsiteY32" fmla="*/ 257563 h 257563"/>
                <a:gd name="connsiteX33" fmla="*/ 144034 w 212735"/>
                <a:gd name="connsiteY33" fmla="*/ 238466 h 257563"/>
                <a:gd name="connsiteX34" fmla="*/ 125997 w 212735"/>
                <a:gd name="connsiteY34" fmla="*/ 238466 h 257563"/>
                <a:gd name="connsiteX35" fmla="*/ 103582 w 212735"/>
                <a:gd name="connsiteY35" fmla="*/ 247484 h 257563"/>
                <a:gd name="connsiteX36" fmla="*/ 103582 w 212735"/>
                <a:gd name="connsiteY36" fmla="*/ 250932 h 257563"/>
                <a:gd name="connsiteX37" fmla="*/ 86606 w 212735"/>
                <a:gd name="connsiteY37" fmla="*/ 244168 h 257563"/>
                <a:gd name="connsiteX38" fmla="*/ 69762 w 212735"/>
                <a:gd name="connsiteY38" fmla="*/ 246423 h 257563"/>
                <a:gd name="connsiteX39" fmla="*/ 40584 w 212735"/>
                <a:gd name="connsiteY39" fmla="*/ 242974 h 257563"/>
                <a:gd name="connsiteX40" fmla="*/ 36075 w 212735"/>
                <a:gd name="connsiteY40" fmla="*/ 240720 h 257563"/>
                <a:gd name="connsiteX41" fmla="*/ 37136 w 212735"/>
                <a:gd name="connsiteY41" fmla="*/ 224937 h 257563"/>
                <a:gd name="connsiteX42" fmla="*/ 2255 w 212735"/>
                <a:gd name="connsiteY42" fmla="*/ 221622 h 257563"/>
                <a:gd name="connsiteX43" fmla="*/ 14589 w 212735"/>
                <a:gd name="connsiteY43" fmla="*/ 188995 h 257563"/>
                <a:gd name="connsiteX44" fmla="*/ 20292 w 212735"/>
                <a:gd name="connsiteY44" fmla="*/ 172152 h 257563"/>
                <a:gd name="connsiteX45" fmla="*/ 22547 w 212735"/>
                <a:gd name="connsiteY45" fmla="*/ 170958 h 257563"/>
                <a:gd name="connsiteX46" fmla="*/ 30372 w 212735"/>
                <a:gd name="connsiteY46" fmla="*/ 163132 h 257563"/>
                <a:gd name="connsiteX47" fmla="*/ 34881 w 212735"/>
                <a:gd name="connsiteY47" fmla="*/ 146289 h 257563"/>
                <a:gd name="connsiteX48" fmla="*/ 39391 w 212735"/>
                <a:gd name="connsiteY48" fmla="*/ 144034 h 257563"/>
                <a:gd name="connsiteX49" fmla="*/ 40584 w 212735"/>
                <a:gd name="connsiteY49" fmla="*/ 146289 h 257563"/>
                <a:gd name="connsiteX50" fmla="*/ 40584 w 212735"/>
                <a:gd name="connsiteY50" fmla="*/ 147349 h 257563"/>
                <a:gd name="connsiteX51" fmla="*/ 41645 w 212735"/>
                <a:gd name="connsiteY51" fmla="*/ 146289 h 257563"/>
                <a:gd name="connsiteX52" fmla="*/ 41645 w 212735"/>
                <a:gd name="connsiteY52" fmla="*/ 144034 h 257563"/>
                <a:gd name="connsiteX53" fmla="*/ 45093 w 212735"/>
                <a:gd name="connsiteY53" fmla="*/ 116978 h 257563"/>
                <a:gd name="connsiteX54" fmla="*/ 34881 w 212735"/>
                <a:gd name="connsiteY54" fmla="*/ 120294 h 257563"/>
                <a:gd name="connsiteX55" fmla="*/ 23608 w 212735"/>
                <a:gd name="connsiteY55" fmla="*/ 119232 h 257563"/>
                <a:gd name="connsiteX56" fmla="*/ 19098 w 212735"/>
                <a:gd name="connsiteY56" fmla="*/ 107959 h 257563"/>
                <a:gd name="connsiteX57" fmla="*/ 19098 w 212735"/>
                <a:gd name="connsiteY57" fmla="*/ 93371 h 257563"/>
                <a:gd name="connsiteX58" fmla="*/ 15783 w 212735"/>
                <a:gd name="connsiteY58" fmla="*/ 92177 h 257563"/>
                <a:gd name="connsiteX59" fmla="*/ 11273 w 212735"/>
                <a:gd name="connsiteY59" fmla="*/ 88861 h 257563"/>
                <a:gd name="connsiteX60" fmla="*/ 4509 w 212735"/>
                <a:gd name="connsiteY60" fmla="*/ 81035 h 257563"/>
                <a:gd name="connsiteX61" fmla="*/ 4509 w 212735"/>
                <a:gd name="connsiteY61" fmla="*/ 77588 h 257563"/>
                <a:gd name="connsiteX62" fmla="*/ 3448 w 212735"/>
                <a:gd name="connsiteY62" fmla="*/ 75333 h 257563"/>
                <a:gd name="connsiteX63" fmla="*/ 4509 w 212735"/>
                <a:gd name="connsiteY63" fmla="*/ 74272 h 257563"/>
                <a:gd name="connsiteX64" fmla="*/ 6764 w 212735"/>
                <a:gd name="connsiteY64" fmla="*/ 74272 h 257563"/>
                <a:gd name="connsiteX65" fmla="*/ 5703 w 212735"/>
                <a:gd name="connsiteY65" fmla="*/ 69762 h 257563"/>
                <a:gd name="connsiteX66" fmla="*/ 4509 w 212735"/>
                <a:gd name="connsiteY66" fmla="*/ 68568 h 257563"/>
                <a:gd name="connsiteX67" fmla="*/ 4509 w 212735"/>
                <a:gd name="connsiteY67" fmla="*/ 67508 h 257563"/>
                <a:gd name="connsiteX68" fmla="*/ 3448 w 212735"/>
                <a:gd name="connsiteY68" fmla="*/ 66314 h 257563"/>
                <a:gd name="connsiteX69" fmla="*/ 2255 w 212735"/>
                <a:gd name="connsiteY69" fmla="*/ 64060 h 257563"/>
                <a:gd name="connsiteX70" fmla="*/ 2255 w 212735"/>
                <a:gd name="connsiteY70" fmla="*/ 59550 h 257563"/>
                <a:gd name="connsiteX71" fmla="*/ 1194 w 212735"/>
                <a:gd name="connsiteY71" fmla="*/ 58489 h 257563"/>
                <a:gd name="connsiteX72" fmla="*/ 1194 w 212735"/>
                <a:gd name="connsiteY72" fmla="*/ 56234 h 257563"/>
                <a:gd name="connsiteX73" fmla="*/ 0 w 212735"/>
                <a:gd name="connsiteY73" fmla="*/ 55041 h 257563"/>
                <a:gd name="connsiteX74" fmla="*/ 0 w 212735"/>
                <a:gd name="connsiteY74" fmla="*/ 52786 h 257563"/>
                <a:gd name="connsiteX75" fmla="*/ 1194 w 212735"/>
                <a:gd name="connsiteY75" fmla="*/ 51725 h 257563"/>
                <a:gd name="connsiteX76" fmla="*/ 0 w 212735"/>
                <a:gd name="connsiteY76" fmla="*/ 51725 h 257563"/>
                <a:gd name="connsiteX77" fmla="*/ 2255 w 212735"/>
                <a:gd name="connsiteY77" fmla="*/ 46022 h 257563"/>
                <a:gd name="connsiteX78" fmla="*/ 4509 w 212735"/>
                <a:gd name="connsiteY78" fmla="*/ 44961 h 257563"/>
                <a:gd name="connsiteX79" fmla="*/ 12467 w 212735"/>
                <a:gd name="connsiteY79" fmla="*/ 26924 h 257563"/>
                <a:gd name="connsiteX80" fmla="*/ 15783 w 212735"/>
                <a:gd name="connsiteY80" fmla="*/ 14590 h 25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12735" h="257563">
                  <a:moveTo>
                    <a:pt x="15783" y="14590"/>
                  </a:moveTo>
                  <a:lnTo>
                    <a:pt x="18038" y="14590"/>
                  </a:lnTo>
                  <a:lnTo>
                    <a:pt x="19098" y="15650"/>
                  </a:lnTo>
                  <a:lnTo>
                    <a:pt x="21353" y="14590"/>
                  </a:lnTo>
                  <a:lnTo>
                    <a:pt x="25863" y="15650"/>
                  </a:lnTo>
                  <a:lnTo>
                    <a:pt x="39391" y="15650"/>
                  </a:lnTo>
                  <a:lnTo>
                    <a:pt x="67508" y="0"/>
                  </a:lnTo>
                  <a:lnTo>
                    <a:pt x="76527" y="26924"/>
                  </a:lnTo>
                  <a:lnTo>
                    <a:pt x="75465" y="60744"/>
                  </a:lnTo>
                  <a:lnTo>
                    <a:pt x="78781" y="77588"/>
                  </a:lnTo>
                  <a:lnTo>
                    <a:pt x="84352" y="81035"/>
                  </a:lnTo>
                  <a:lnTo>
                    <a:pt x="119232" y="62998"/>
                  </a:lnTo>
                  <a:lnTo>
                    <a:pt x="129445" y="57295"/>
                  </a:lnTo>
                  <a:lnTo>
                    <a:pt x="131699" y="73078"/>
                  </a:lnTo>
                  <a:lnTo>
                    <a:pt x="146289" y="96686"/>
                  </a:lnTo>
                  <a:lnTo>
                    <a:pt x="175599" y="106898"/>
                  </a:lnTo>
                  <a:lnTo>
                    <a:pt x="182231" y="88861"/>
                  </a:lnTo>
                  <a:lnTo>
                    <a:pt x="192443" y="92177"/>
                  </a:lnTo>
                  <a:lnTo>
                    <a:pt x="196953" y="100134"/>
                  </a:lnTo>
                  <a:lnTo>
                    <a:pt x="212735" y="131567"/>
                  </a:lnTo>
                  <a:lnTo>
                    <a:pt x="192443" y="131567"/>
                  </a:lnTo>
                  <a:lnTo>
                    <a:pt x="183425" y="141779"/>
                  </a:lnTo>
                  <a:lnTo>
                    <a:pt x="163133" y="130506"/>
                  </a:lnTo>
                  <a:lnTo>
                    <a:pt x="153053" y="145095"/>
                  </a:lnTo>
                  <a:lnTo>
                    <a:pt x="157562" y="147349"/>
                  </a:lnTo>
                  <a:lnTo>
                    <a:pt x="156368" y="148543"/>
                  </a:lnTo>
                  <a:lnTo>
                    <a:pt x="168835" y="157429"/>
                  </a:lnTo>
                  <a:lnTo>
                    <a:pt x="171090" y="194565"/>
                  </a:lnTo>
                  <a:lnTo>
                    <a:pt x="190188" y="201329"/>
                  </a:lnTo>
                  <a:lnTo>
                    <a:pt x="190188" y="207032"/>
                  </a:lnTo>
                  <a:lnTo>
                    <a:pt x="212735" y="213796"/>
                  </a:lnTo>
                  <a:lnTo>
                    <a:pt x="211542" y="230640"/>
                  </a:lnTo>
                  <a:lnTo>
                    <a:pt x="193504" y="257563"/>
                  </a:lnTo>
                  <a:lnTo>
                    <a:pt x="144034" y="238466"/>
                  </a:lnTo>
                  <a:lnTo>
                    <a:pt x="125997" y="238466"/>
                  </a:lnTo>
                  <a:lnTo>
                    <a:pt x="103582" y="247484"/>
                  </a:lnTo>
                  <a:lnTo>
                    <a:pt x="103582" y="250932"/>
                  </a:lnTo>
                  <a:lnTo>
                    <a:pt x="86606" y="244168"/>
                  </a:lnTo>
                  <a:lnTo>
                    <a:pt x="69762" y="246423"/>
                  </a:lnTo>
                  <a:lnTo>
                    <a:pt x="40584" y="242974"/>
                  </a:lnTo>
                  <a:lnTo>
                    <a:pt x="36075" y="240720"/>
                  </a:lnTo>
                  <a:lnTo>
                    <a:pt x="37136" y="224937"/>
                  </a:lnTo>
                  <a:lnTo>
                    <a:pt x="2255" y="221622"/>
                  </a:lnTo>
                  <a:lnTo>
                    <a:pt x="14589" y="188995"/>
                  </a:lnTo>
                  <a:lnTo>
                    <a:pt x="20292" y="172152"/>
                  </a:lnTo>
                  <a:lnTo>
                    <a:pt x="22547" y="170958"/>
                  </a:lnTo>
                  <a:lnTo>
                    <a:pt x="30372" y="163132"/>
                  </a:lnTo>
                  <a:lnTo>
                    <a:pt x="34881" y="146289"/>
                  </a:lnTo>
                  <a:lnTo>
                    <a:pt x="39391" y="144034"/>
                  </a:lnTo>
                  <a:lnTo>
                    <a:pt x="40584" y="146289"/>
                  </a:lnTo>
                  <a:lnTo>
                    <a:pt x="40584" y="147349"/>
                  </a:lnTo>
                  <a:lnTo>
                    <a:pt x="41645" y="146289"/>
                  </a:lnTo>
                  <a:lnTo>
                    <a:pt x="41645" y="144034"/>
                  </a:lnTo>
                  <a:lnTo>
                    <a:pt x="45093" y="116978"/>
                  </a:lnTo>
                  <a:lnTo>
                    <a:pt x="34881" y="120294"/>
                  </a:lnTo>
                  <a:lnTo>
                    <a:pt x="23608" y="119232"/>
                  </a:lnTo>
                  <a:lnTo>
                    <a:pt x="19098" y="107959"/>
                  </a:lnTo>
                  <a:lnTo>
                    <a:pt x="19098" y="93371"/>
                  </a:lnTo>
                  <a:lnTo>
                    <a:pt x="15783" y="92177"/>
                  </a:lnTo>
                  <a:lnTo>
                    <a:pt x="11273" y="88861"/>
                  </a:lnTo>
                  <a:lnTo>
                    <a:pt x="4509" y="81035"/>
                  </a:lnTo>
                  <a:lnTo>
                    <a:pt x="4509" y="77588"/>
                  </a:lnTo>
                  <a:lnTo>
                    <a:pt x="3448" y="75333"/>
                  </a:lnTo>
                  <a:lnTo>
                    <a:pt x="4509" y="74272"/>
                  </a:lnTo>
                  <a:lnTo>
                    <a:pt x="6764" y="74272"/>
                  </a:lnTo>
                  <a:lnTo>
                    <a:pt x="5703" y="69762"/>
                  </a:lnTo>
                  <a:lnTo>
                    <a:pt x="4509" y="68568"/>
                  </a:lnTo>
                  <a:lnTo>
                    <a:pt x="4509" y="67508"/>
                  </a:lnTo>
                  <a:lnTo>
                    <a:pt x="3448" y="66314"/>
                  </a:lnTo>
                  <a:lnTo>
                    <a:pt x="2255" y="64060"/>
                  </a:lnTo>
                  <a:lnTo>
                    <a:pt x="2255" y="59550"/>
                  </a:lnTo>
                  <a:lnTo>
                    <a:pt x="1194" y="58489"/>
                  </a:lnTo>
                  <a:lnTo>
                    <a:pt x="1194" y="56234"/>
                  </a:lnTo>
                  <a:lnTo>
                    <a:pt x="0" y="55041"/>
                  </a:lnTo>
                  <a:lnTo>
                    <a:pt x="0" y="52786"/>
                  </a:lnTo>
                  <a:lnTo>
                    <a:pt x="1194" y="51725"/>
                  </a:lnTo>
                  <a:lnTo>
                    <a:pt x="0" y="51725"/>
                  </a:lnTo>
                  <a:lnTo>
                    <a:pt x="2255" y="46022"/>
                  </a:lnTo>
                  <a:lnTo>
                    <a:pt x="4509" y="44961"/>
                  </a:lnTo>
                  <a:lnTo>
                    <a:pt x="12467" y="26924"/>
                  </a:lnTo>
                  <a:lnTo>
                    <a:pt x="15783" y="14590"/>
                  </a:lnTo>
                </a:path>
              </a:pathLst>
            </a:custGeom>
            <a:noFill/>
            <a:ln w="3315" cap="flat">
              <a:solidFill>
                <a:schemeClr val="bg1">
                  <a:lumMod val="65000"/>
                </a:schemeClr>
              </a:solidFill>
              <a:prstDash val="solid"/>
              <a:miter/>
            </a:ln>
          </p:spPr>
          <p:txBody>
            <a:bodyPr rtlCol="0" anchor="ctr"/>
            <a:lstStyle/>
            <a:p>
              <a:endParaRPr lang="en-FI" sz="816"/>
            </a:p>
          </p:txBody>
        </p:sp>
        <p:sp>
          <p:nvSpPr>
            <p:cNvPr id="1017" name="Freeform: Shape 1016">
              <a:extLst>
                <a:ext uri="{FF2B5EF4-FFF2-40B4-BE49-F238E27FC236}">
                  <a16:creationId xmlns:a16="http://schemas.microsoft.com/office/drawing/2014/main" id="{0FFCD16C-00A4-54E2-24F5-40247CD57158}"/>
                </a:ext>
              </a:extLst>
            </p:cNvPr>
            <p:cNvSpPr/>
            <p:nvPr/>
          </p:nvSpPr>
          <p:spPr>
            <a:xfrm>
              <a:off x="5631907" y="10972894"/>
              <a:ext cx="491784" cy="572555"/>
            </a:xfrm>
            <a:custGeom>
              <a:avLst/>
              <a:gdLst>
                <a:gd name="connsiteX0" fmla="*/ 303850 w 491784"/>
                <a:gd name="connsiteY0" fmla="*/ 0 h 572555"/>
                <a:gd name="connsiteX1" fmla="*/ 336477 w 491784"/>
                <a:gd name="connsiteY1" fmla="*/ 79842 h 572555"/>
                <a:gd name="connsiteX2" fmla="*/ 370297 w 491784"/>
                <a:gd name="connsiteY2" fmla="*/ 135016 h 572555"/>
                <a:gd name="connsiteX3" fmla="*/ 393905 w 491784"/>
                <a:gd name="connsiteY3" fmla="*/ 150799 h 572555"/>
                <a:gd name="connsiteX4" fmla="*/ 411942 w 491784"/>
                <a:gd name="connsiteY4" fmla="*/ 132761 h 572555"/>
                <a:gd name="connsiteX5" fmla="*/ 420961 w 491784"/>
                <a:gd name="connsiteY5" fmla="*/ 132761 h 572555"/>
                <a:gd name="connsiteX6" fmla="*/ 423215 w 491784"/>
                <a:gd name="connsiteY6" fmla="*/ 140586 h 572555"/>
                <a:gd name="connsiteX7" fmla="*/ 429980 w 491784"/>
                <a:gd name="connsiteY7" fmla="*/ 181037 h 572555"/>
                <a:gd name="connsiteX8" fmla="*/ 434489 w 491784"/>
                <a:gd name="connsiteY8" fmla="*/ 196820 h 572555"/>
                <a:gd name="connsiteX9" fmla="*/ 445762 w 491784"/>
                <a:gd name="connsiteY9" fmla="*/ 251993 h 572555"/>
                <a:gd name="connsiteX10" fmla="*/ 480643 w 491784"/>
                <a:gd name="connsiteY10" fmla="*/ 258757 h 572555"/>
                <a:gd name="connsiteX11" fmla="*/ 460351 w 491784"/>
                <a:gd name="connsiteY11" fmla="*/ 299209 h 572555"/>
                <a:gd name="connsiteX12" fmla="*/ 458097 w 491784"/>
                <a:gd name="connsiteY12" fmla="*/ 340854 h 572555"/>
                <a:gd name="connsiteX13" fmla="*/ 446823 w 491784"/>
                <a:gd name="connsiteY13" fmla="*/ 330774 h 572555"/>
                <a:gd name="connsiteX14" fmla="*/ 442314 w 491784"/>
                <a:gd name="connsiteY14" fmla="*/ 324011 h 572555"/>
                <a:gd name="connsiteX15" fmla="*/ 427725 w 491784"/>
                <a:gd name="connsiteY15" fmla="*/ 320695 h 572555"/>
                <a:gd name="connsiteX16" fmla="*/ 405178 w 491784"/>
                <a:gd name="connsiteY16" fmla="*/ 326265 h 572555"/>
                <a:gd name="connsiteX17" fmla="*/ 424277 w 491784"/>
                <a:gd name="connsiteY17" fmla="*/ 349873 h 572555"/>
                <a:gd name="connsiteX18" fmla="*/ 468176 w 491784"/>
                <a:gd name="connsiteY18" fmla="*/ 405046 h 572555"/>
                <a:gd name="connsiteX19" fmla="*/ 476134 w 491784"/>
                <a:gd name="connsiteY19" fmla="*/ 432102 h 572555"/>
                <a:gd name="connsiteX20" fmla="*/ 483959 w 491784"/>
                <a:gd name="connsiteY20" fmla="*/ 451200 h 572555"/>
                <a:gd name="connsiteX21" fmla="*/ 487275 w 491784"/>
                <a:gd name="connsiteY21" fmla="*/ 453455 h 572555"/>
                <a:gd name="connsiteX22" fmla="*/ 469237 w 491784"/>
                <a:gd name="connsiteY22" fmla="*/ 461280 h 572555"/>
                <a:gd name="connsiteX23" fmla="*/ 482766 w 491784"/>
                <a:gd name="connsiteY23" fmla="*/ 518708 h 572555"/>
                <a:gd name="connsiteX24" fmla="*/ 491784 w 491784"/>
                <a:gd name="connsiteY24" fmla="*/ 528788 h 572555"/>
                <a:gd name="connsiteX25" fmla="*/ 434356 w 491784"/>
                <a:gd name="connsiteY25" fmla="*/ 513006 h 572555"/>
                <a:gd name="connsiteX26" fmla="*/ 437672 w 491784"/>
                <a:gd name="connsiteY26" fmla="*/ 507435 h 572555"/>
                <a:gd name="connsiteX27" fmla="*/ 443242 w 491784"/>
                <a:gd name="connsiteY27" fmla="*/ 506374 h 572555"/>
                <a:gd name="connsiteX28" fmla="*/ 443242 w 491784"/>
                <a:gd name="connsiteY28" fmla="*/ 501864 h 572555"/>
                <a:gd name="connsiteX29" fmla="*/ 439927 w 491784"/>
                <a:gd name="connsiteY29" fmla="*/ 501864 h 572555"/>
                <a:gd name="connsiteX30" fmla="*/ 439927 w 491784"/>
                <a:gd name="connsiteY30" fmla="*/ 504119 h 572555"/>
                <a:gd name="connsiteX31" fmla="*/ 436611 w 491784"/>
                <a:gd name="connsiteY31" fmla="*/ 501864 h 572555"/>
                <a:gd name="connsiteX32" fmla="*/ 419767 w 491784"/>
                <a:gd name="connsiteY32" fmla="*/ 507435 h 572555"/>
                <a:gd name="connsiteX33" fmla="*/ 417512 w 491784"/>
                <a:gd name="connsiteY33" fmla="*/ 505180 h 572555"/>
                <a:gd name="connsiteX34" fmla="*/ 417512 w 491784"/>
                <a:gd name="connsiteY34" fmla="*/ 507435 h 572555"/>
                <a:gd name="connsiteX35" fmla="*/ 401730 w 491784"/>
                <a:gd name="connsiteY35" fmla="*/ 511944 h 572555"/>
                <a:gd name="connsiteX36" fmla="*/ 401730 w 491784"/>
                <a:gd name="connsiteY36" fmla="*/ 514199 h 572555"/>
                <a:gd name="connsiteX37" fmla="*/ 400669 w 491784"/>
                <a:gd name="connsiteY37" fmla="*/ 515260 h 572555"/>
                <a:gd name="connsiteX38" fmla="*/ 360217 w 491784"/>
                <a:gd name="connsiteY38" fmla="*/ 494968 h 572555"/>
                <a:gd name="connsiteX39" fmla="*/ 351198 w 491784"/>
                <a:gd name="connsiteY39" fmla="*/ 502793 h 572555"/>
                <a:gd name="connsiteX40" fmla="*/ 324142 w 491784"/>
                <a:gd name="connsiteY40" fmla="*/ 556773 h 572555"/>
                <a:gd name="connsiteX41" fmla="*/ 324142 w 491784"/>
                <a:gd name="connsiteY41" fmla="*/ 561282 h 572555"/>
                <a:gd name="connsiteX42" fmla="*/ 302789 w 491784"/>
                <a:gd name="connsiteY42" fmla="*/ 572555 h 572555"/>
                <a:gd name="connsiteX43" fmla="*/ 301729 w 491784"/>
                <a:gd name="connsiteY43" fmla="*/ 570300 h 572555"/>
                <a:gd name="connsiteX44" fmla="*/ 298413 w 491784"/>
                <a:gd name="connsiteY44" fmla="*/ 555711 h 572555"/>
                <a:gd name="connsiteX45" fmla="*/ 297219 w 491784"/>
                <a:gd name="connsiteY45" fmla="*/ 555711 h 572555"/>
                <a:gd name="connsiteX46" fmla="*/ 283691 w 491784"/>
                <a:gd name="connsiteY46" fmla="*/ 511812 h 572555"/>
                <a:gd name="connsiteX47" fmla="*/ 287139 w 491784"/>
                <a:gd name="connsiteY47" fmla="*/ 507302 h 572555"/>
                <a:gd name="connsiteX48" fmla="*/ 289394 w 491784"/>
                <a:gd name="connsiteY48" fmla="*/ 500539 h 572555"/>
                <a:gd name="connsiteX49" fmla="*/ 294964 w 491784"/>
                <a:gd name="connsiteY49" fmla="*/ 498283 h 572555"/>
                <a:gd name="connsiteX50" fmla="*/ 297219 w 491784"/>
                <a:gd name="connsiteY50" fmla="*/ 502793 h 572555"/>
                <a:gd name="connsiteX51" fmla="*/ 296025 w 491784"/>
                <a:gd name="connsiteY51" fmla="*/ 507302 h 572555"/>
                <a:gd name="connsiteX52" fmla="*/ 297219 w 491784"/>
                <a:gd name="connsiteY52" fmla="*/ 511812 h 572555"/>
                <a:gd name="connsiteX53" fmla="*/ 299474 w 491784"/>
                <a:gd name="connsiteY53" fmla="*/ 511812 h 572555"/>
                <a:gd name="connsiteX54" fmla="*/ 301729 w 491784"/>
                <a:gd name="connsiteY54" fmla="*/ 494968 h 572555"/>
                <a:gd name="connsiteX55" fmla="*/ 306238 w 491784"/>
                <a:gd name="connsiteY55" fmla="*/ 492713 h 572555"/>
                <a:gd name="connsiteX56" fmla="*/ 301729 w 491784"/>
                <a:gd name="connsiteY56" fmla="*/ 454516 h 572555"/>
                <a:gd name="connsiteX57" fmla="*/ 303983 w 491784"/>
                <a:gd name="connsiteY57" fmla="*/ 454516 h 572555"/>
                <a:gd name="connsiteX58" fmla="*/ 306238 w 491784"/>
                <a:gd name="connsiteY58" fmla="*/ 450007 h 572555"/>
                <a:gd name="connsiteX59" fmla="*/ 270295 w 491784"/>
                <a:gd name="connsiteY59" fmla="*/ 431969 h 572555"/>
                <a:gd name="connsiteX60" fmla="*/ 247749 w 491784"/>
                <a:gd name="connsiteY60" fmla="*/ 404913 h 572555"/>
                <a:gd name="connsiteX61" fmla="*/ 230905 w 491784"/>
                <a:gd name="connsiteY61" fmla="*/ 443110 h 572555"/>
                <a:gd name="connsiteX62" fmla="*/ 224141 w 491784"/>
                <a:gd name="connsiteY62" fmla="*/ 443110 h 572555"/>
                <a:gd name="connsiteX63" fmla="*/ 220825 w 491784"/>
                <a:gd name="connsiteY63" fmla="*/ 430776 h 572555"/>
                <a:gd name="connsiteX64" fmla="*/ 209552 w 491784"/>
                <a:gd name="connsiteY64" fmla="*/ 429715 h 572555"/>
                <a:gd name="connsiteX65" fmla="*/ 202788 w 491784"/>
                <a:gd name="connsiteY65" fmla="*/ 428521 h 572555"/>
                <a:gd name="connsiteX66" fmla="*/ 202788 w 491784"/>
                <a:gd name="connsiteY66" fmla="*/ 425205 h 572555"/>
                <a:gd name="connsiteX67" fmla="*/ 199472 w 491784"/>
                <a:gd name="connsiteY67" fmla="*/ 430776 h 572555"/>
                <a:gd name="connsiteX68" fmla="*/ 192708 w 491784"/>
                <a:gd name="connsiteY68" fmla="*/ 439795 h 572555"/>
                <a:gd name="connsiteX69" fmla="*/ 194963 w 491784"/>
                <a:gd name="connsiteY69" fmla="*/ 412739 h 572555"/>
                <a:gd name="connsiteX70" fmla="*/ 185944 w 491784"/>
                <a:gd name="connsiteY70" fmla="*/ 412739 h 572555"/>
                <a:gd name="connsiteX71" fmla="*/ 182629 w 491784"/>
                <a:gd name="connsiteY71" fmla="*/ 422818 h 572555"/>
                <a:gd name="connsiteX72" fmla="*/ 179180 w 491784"/>
                <a:gd name="connsiteY72" fmla="*/ 418309 h 572555"/>
                <a:gd name="connsiteX73" fmla="*/ 178119 w 491784"/>
                <a:gd name="connsiteY73" fmla="*/ 413799 h 572555"/>
                <a:gd name="connsiteX74" fmla="*/ 178119 w 491784"/>
                <a:gd name="connsiteY74" fmla="*/ 419370 h 572555"/>
                <a:gd name="connsiteX75" fmla="*/ 177058 w 491784"/>
                <a:gd name="connsiteY75" fmla="*/ 421625 h 572555"/>
                <a:gd name="connsiteX76" fmla="*/ 173742 w 491784"/>
                <a:gd name="connsiteY76" fmla="*/ 419370 h 572555"/>
                <a:gd name="connsiteX77" fmla="*/ 178252 w 491784"/>
                <a:gd name="connsiteY77" fmla="*/ 407035 h 572555"/>
                <a:gd name="connsiteX78" fmla="*/ 152389 w 491784"/>
                <a:gd name="connsiteY78" fmla="*/ 392446 h 572555"/>
                <a:gd name="connsiteX79" fmla="*/ 154644 w 491784"/>
                <a:gd name="connsiteY79" fmla="*/ 381173 h 572555"/>
                <a:gd name="connsiteX80" fmla="*/ 161408 w 491784"/>
                <a:gd name="connsiteY80" fmla="*/ 351862 h 572555"/>
                <a:gd name="connsiteX81" fmla="*/ 173742 w 491784"/>
                <a:gd name="connsiteY81" fmla="*/ 330509 h 572555"/>
                <a:gd name="connsiteX82" fmla="*/ 170427 w 491784"/>
                <a:gd name="connsiteY82" fmla="*/ 303453 h 572555"/>
                <a:gd name="connsiteX83" fmla="*/ 158092 w 491784"/>
                <a:gd name="connsiteY83" fmla="*/ 288864 h 572555"/>
                <a:gd name="connsiteX84" fmla="*/ 154777 w 491784"/>
                <a:gd name="connsiteY84" fmla="*/ 284354 h 572555"/>
                <a:gd name="connsiteX85" fmla="*/ 134485 w 491784"/>
                <a:gd name="connsiteY85" fmla="*/ 272020 h 572555"/>
                <a:gd name="connsiteX86" fmla="*/ 107428 w 491784"/>
                <a:gd name="connsiteY86" fmla="*/ 286610 h 572555"/>
                <a:gd name="connsiteX87" fmla="*/ 106367 w 491784"/>
                <a:gd name="connsiteY87" fmla="*/ 285416 h 572555"/>
                <a:gd name="connsiteX88" fmla="*/ 98542 w 491784"/>
                <a:gd name="connsiteY88" fmla="*/ 279845 h 572555"/>
                <a:gd name="connsiteX89" fmla="*/ 99603 w 491784"/>
                <a:gd name="connsiteY89" fmla="*/ 278784 h 572555"/>
                <a:gd name="connsiteX90" fmla="*/ 98542 w 491784"/>
                <a:gd name="connsiteY90" fmla="*/ 277591 h 572555"/>
                <a:gd name="connsiteX91" fmla="*/ 96288 w 491784"/>
                <a:gd name="connsiteY91" fmla="*/ 277591 h 572555"/>
                <a:gd name="connsiteX92" fmla="*/ 74935 w 491784"/>
                <a:gd name="connsiteY92" fmla="*/ 260747 h 572555"/>
                <a:gd name="connsiteX93" fmla="*/ 74935 w 491784"/>
                <a:gd name="connsiteY93" fmla="*/ 255177 h 572555"/>
                <a:gd name="connsiteX94" fmla="*/ 73873 w 491784"/>
                <a:gd name="connsiteY94" fmla="*/ 253983 h 572555"/>
                <a:gd name="connsiteX95" fmla="*/ 70425 w 491784"/>
                <a:gd name="connsiteY95" fmla="*/ 251728 h 572555"/>
                <a:gd name="connsiteX96" fmla="*/ 69364 w 491784"/>
                <a:gd name="connsiteY96" fmla="*/ 252922 h 572555"/>
                <a:gd name="connsiteX97" fmla="*/ 69364 w 491784"/>
                <a:gd name="connsiteY97" fmla="*/ 248413 h 572555"/>
                <a:gd name="connsiteX98" fmla="*/ 67110 w 491784"/>
                <a:gd name="connsiteY98" fmla="*/ 246157 h 572555"/>
                <a:gd name="connsiteX99" fmla="*/ 63794 w 491784"/>
                <a:gd name="connsiteY99" fmla="*/ 243903 h 572555"/>
                <a:gd name="connsiteX100" fmla="*/ 62733 w 491784"/>
                <a:gd name="connsiteY100" fmla="*/ 241649 h 572555"/>
                <a:gd name="connsiteX101" fmla="*/ 59417 w 491784"/>
                <a:gd name="connsiteY101" fmla="*/ 241649 h 572555"/>
                <a:gd name="connsiteX102" fmla="*/ 58356 w 491784"/>
                <a:gd name="connsiteY102" fmla="*/ 242842 h 572555"/>
                <a:gd name="connsiteX103" fmla="*/ 57295 w 491784"/>
                <a:gd name="connsiteY103" fmla="*/ 241649 h 572555"/>
                <a:gd name="connsiteX104" fmla="*/ 57295 w 491784"/>
                <a:gd name="connsiteY104" fmla="*/ 240587 h 572555"/>
                <a:gd name="connsiteX105" fmla="*/ 55041 w 491784"/>
                <a:gd name="connsiteY105" fmla="*/ 239394 h 572555"/>
                <a:gd name="connsiteX106" fmla="*/ 52786 w 491784"/>
                <a:gd name="connsiteY106" fmla="*/ 239394 h 572555"/>
                <a:gd name="connsiteX107" fmla="*/ 51725 w 491784"/>
                <a:gd name="connsiteY107" fmla="*/ 238333 h 572555"/>
                <a:gd name="connsiteX108" fmla="*/ 49470 w 491784"/>
                <a:gd name="connsiteY108" fmla="*/ 236078 h 572555"/>
                <a:gd name="connsiteX109" fmla="*/ 43900 w 491784"/>
                <a:gd name="connsiteY109" fmla="*/ 227060 h 572555"/>
                <a:gd name="connsiteX110" fmla="*/ 32626 w 491784"/>
                <a:gd name="connsiteY110" fmla="*/ 224805 h 572555"/>
                <a:gd name="connsiteX111" fmla="*/ 24801 w 491784"/>
                <a:gd name="connsiteY111" fmla="*/ 218040 h 572555"/>
                <a:gd name="connsiteX112" fmla="*/ 0 w 491784"/>
                <a:gd name="connsiteY112" fmla="*/ 214725 h 572555"/>
                <a:gd name="connsiteX113" fmla="*/ 15782 w 491784"/>
                <a:gd name="connsiteY113" fmla="*/ 184353 h 572555"/>
                <a:gd name="connsiteX114" fmla="*/ 30372 w 491784"/>
                <a:gd name="connsiteY114" fmla="*/ 146156 h 572555"/>
                <a:gd name="connsiteX115" fmla="*/ 77587 w 491784"/>
                <a:gd name="connsiteY115" fmla="*/ 127058 h 572555"/>
                <a:gd name="connsiteX116" fmla="*/ 76393 w 491784"/>
                <a:gd name="connsiteY116" fmla="*/ 140586 h 572555"/>
                <a:gd name="connsiteX117" fmla="*/ 89922 w 491784"/>
                <a:gd name="connsiteY117" fmla="*/ 142841 h 572555"/>
                <a:gd name="connsiteX118" fmla="*/ 95492 w 491784"/>
                <a:gd name="connsiteY118" fmla="*/ 129312 h 572555"/>
                <a:gd name="connsiteX119" fmla="*/ 98808 w 491784"/>
                <a:gd name="connsiteY119" fmla="*/ 130506 h 572555"/>
                <a:gd name="connsiteX120" fmla="*/ 99869 w 491784"/>
                <a:gd name="connsiteY120" fmla="*/ 119233 h 572555"/>
                <a:gd name="connsiteX121" fmla="*/ 101062 w 491784"/>
                <a:gd name="connsiteY121" fmla="*/ 113662 h 572555"/>
                <a:gd name="connsiteX122" fmla="*/ 144962 w 491784"/>
                <a:gd name="connsiteY122" fmla="*/ 96819 h 572555"/>
                <a:gd name="connsiteX123" fmla="*/ 149472 w 491784"/>
                <a:gd name="connsiteY123" fmla="*/ 103582 h 572555"/>
                <a:gd name="connsiteX124" fmla="*/ 150532 w 491784"/>
                <a:gd name="connsiteY124" fmla="*/ 103582 h 572555"/>
                <a:gd name="connsiteX125" fmla="*/ 160612 w 491784"/>
                <a:gd name="connsiteY125" fmla="*/ 93503 h 572555"/>
                <a:gd name="connsiteX126" fmla="*/ 160612 w 491784"/>
                <a:gd name="connsiteY126" fmla="*/ 92442 h 572555"/>
                <a:gd name="connsiteX127" fmla="*/ 161806 w 491784"/>
                <a:gd name="connsiteY127" fmla="*/ 91248 h 572555"/>
                <a:gd name="connsiteX128" fmla="*/ 162867 w 491784"/>
                <a:gd name="connsiteY128" fmla="*/ 91248 h 572555"/>
                <a:gd name="connsiteX129" fmla="*/ 177456 w 491784"/>
                <a:gd name="connsiteY129" fmla="*/ 83423 h 572555"/>
                <a:gd name="connsiteX130" fmla="*/ 174140 w 491784"/>
                <a:gd name="connsiteY130" fmla="*/ 76659 h 572555"/>
                <a:gd name="connsiteX131" fmla="*/ 177456 w 491784"/>
                <a:gd name="connsiteY131" fmla="*/ 75465 h 572555"/>
                <a:gd name="connsiteX132" fmla="*/ 177456 w 491784"/>
                <a:gd name="connsiteY132" fmla="*/ 68702 h 572555"/>
                <a:gd name="connsiteX133" fmla="*/ 174140 w 491784"/>
                <a:gd name="connsiteY133" fmla="*/ 64192 h 572555"/>
                <a:gd name="connsiteX134" fmla="*/ 171886 w 491784"/>
                <a:gd name="connsiteY134" fmla="*/ 64192 h 572555"/>
                <a:gd name="connsiteX135" fmla="*/ 169631 w 491784"/>
                <a:gd name="connsiteY135" fmla="*/ 63131 h 572555"/>
                <a:gd name="connsiteX136" fmla="*/ 167376 w 491784"/>
                <a:gd name="connsiteY136" fmla="*/ 58622 h 572555"/>
                <a:gd name="connsiteX137" fmla="*/ 165122 w 491784"/>
                <a:gd name="connsiteY137" fmla="*/ 55306 h 572555"/>
                <a:gd name="connsiteX138" fmla="*/ 166183 w 491784"/>
                <a:gd name="connsiteY138" fmla="*/ 53051 h 572555"/>
                <a:gd name="connsiteX139" fmla="*/ 204379 w 491784"/>
                <a:gd name="connsiteY139" fmla="*/ 60877 h 572555"/>
                <a:gd name="connsiteX140" fmla="*/ 234751 w 491784"/>
                <a:gd name="connsiteY140" fmla="*/ 82229 h 572555"/>
                <a:gd name="connsiteX141" fmla="*/ 237006 w 491784"/>
                <a:gd name="connsiteY141" fmla="*/ 81169 h 572555"/>
                <a:gd name="connsiteX142" fmla="*/ 260614 w 491784"/>
                <a:gd name="connsiteY142" fmla="*/ 53051 h 572555"/>
                <a:gd name="connsiteX143" fmla="*/ 304514 w 491784"/>
                <a:gd name="connsiteY143" fmla="*/ 133 h 57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491784" h="572555">
                  <a:moveTo>
                    <a:pt x="303850" y="0"/>
                  </a:moveTo>
                  <a:lnTo>
                    <a:pt x="336477" y="79842"/>
                  </a:lnTo>
                  <a:lnTo>
                    <a:pt x="370297" y="135016"/>
                  </a:lnTo>
                  <a:lnTo>
                    <a:pt x="393905" y="150799"/>
                  </a:lnTo>
                  <a:lnTo>
                    <a:pt x="411942" y="132761"/>
                  </a:lnTo>
                  <a:lnTo>
                    <a:pt x="420961" y="132761"/>
                  </a:lnTo>
                  <a:lnTo>
                    <a:pt x="423215" y="140586"/>
                  </a:lnTo>
                  <a:lnTo>
                    <a:pt x="429980" y="181037"/>
                  </a:lnTo>
                  <a:lnTo>
                    <a:pt x="434489" y="196820"/>
                  </a:lnTo>
                  <a:lnTo>
                    <a:pt x="445762" y="251993"/>
                  </a:lnTo>
                  <a:lnTo>
                    <a:pt x="480643" y="258757"/>
                  </a:lnTo>
                  <a:lnTo>
                    <a:pt x="460351" y="299209"/>
                  </a:lnTo>
                  <a:lnTo>
                    <a:pt x="458097" y="340854"/>
                  </a:lnTo>
                  <a:lnTo>
                    <a:pt x="446823" y="330774"/>
                  </a:lnTo>
                  <a:lnTo>
                    <a:pt x="442314" y="324011"/>
                  </a:lnTo>
                  <a:lnTo>
                    <a:pt x="427725" y="320695"/>
                  </a:lnTo>
                  <a:lnTo>
                    <a:pt x="405178" y="326265"/>
                  </a:lnTo>
                  <a:lnTo>
                    <a:pt x="424277" y="349873"/>
                  </a:lnTo>
                  <a:lnTo>
                    <a:pt x="468176" y="405046"/>
                  </a:lnTo>
                  <a:lnTo>
                    <a:pt x="476134" y="432102"/>
                  </a:lnTo>
                  <a:lnTo>
                    <a:pt x="483959" y="451200"/>
                  </a:lnTo>
                  <a:lnTo>
                    <a:pt x="487275" y="453455"/>
                  </a:lnTo>
                  <a:lnTo>
                    <a:pt x="469237" y="461280"/>
                  </a:lnTo>
                  <a:lnTo>
                    <a:pt x="482766" y="518708"/>
                  </a:lnTo>
                  <a:lnTo>
                    <a:pt x="491784" y="528788"/>
                  </a:lnTo>
                  <a:lnTo>
                    <a:pt x="434356" y="513006"/>
                  </a:lnTo>
                  <a:lnTo>
                    <a:pt x="437672" y="507435"/>
                  </a:lnTo>
                  <a:lnTo>
                    <a:pt x="443242" y="506374"/>
                  </a:lnTo>
                  <a:lnTo>
                    <a:pt x="443242" y="501864"/>
                  </a:lnTo>
                  <a:lnTo>
                    <a:pt x="439927" y="501864"/>
                  </a:lnTo>
                  <a:lnTo>
                    <a:pt x="439927" y="504119"/>
                  </a:lnTo>
                  <a:lnTo>
                    <a:pt x="436611" y="501864"/>
                  </a:lnTo>
                  <a:lnTo>
                    <a:pt x="419767" y="507435"/>
                  </a:lnTo>
                  <a:lnTo>
                    <a:pt x="417512" y="505180"/>
                  </a:lnTo>
                  <a:lnTo>
                    <a:pt x="417512" y="507435"/>
                  </a:lnTo>
                  <a:lnTo>
                    <a:pt x="401730" y="511944"/>
                  </a:lnTo>
                  <a:lnTo>
                    <a:pt x="401730" y="514199"/>
                  </a:lnTo>
                  <a:lnTo>
                    <a:pt x="400669" y="515260"/>
                  </a:lnTo>
                  <a:lnTo>
                    <a:pt x="360217" y="494968"/>
                  </a:lnTo>
                  <a:lnTo>
                    <a:pt x="351198" y="502793"/>
                  </a:lnTo>
                  <a:lnTo>
                    <a:pt x="324142" y="556773"/>
                  </a:lnTo>
                  <a:lnTo>
                    <a:pt x="324142" y="561282"/>
                  </a:lnTo>
                  <a:lnTo>
                    <a:pt x="302789" y="572555"/>
                  </a:lnTo>
                  <a:lnTo>
                    <a:pt x="301729" y="570300"/>
                  </a:lnTo>
                  <a:lnTo>
                    <a:pt x="298413" y="555711"/>
                  </a:lnTo>
                  <a:lnTo>
                    <a:pt x="297219" y="555711"/>
                  </a:lnTo>
                  <a:lnTo>
                    <a:pt x="283691" y="511812"/>
                  </a:lnTo>
                  <a:lnTo>
                    <a:pt x="287139" y="507302"/>
                  </a:lnTo>
                  <a:lnTo>
                    <a:pt x="289394" y="500539"/>
                  </a:lnTo>
                  <a:lnTo>
                    <a:pt x="294964" y="498283"/>
                  </a:lnTo>
                  <a:lnTo>
                    <a:pt x="297219" y="502793"/>
                  </a:lnTo>
                  <a:lnTo>
                    <a:pt x="296025" y="507302"/>
                  </a:lnTo>
                  <a:lnTo>
                    <a:pt x="297219" y="511812"/>
                  </a:lnTo>
                  <a:lnTo>
                    <a:pt x="299474" y="511812"/>
                  </a:lnTo>
                  <a:lnTo>
                    <a:pt x="301729" y="494968"/>
                  </a:lnTo>
                  <a:lnTo>
                    <a:pt x="306238" y="492713"/>
                  </a:lnTo>
                  <a:lnTo>
                    <a:pt x="301729" y="454516"/>
                  </a:lnTo>
                  <a:lnTo>
                    <a:pt x="303983" y="454516"/>
                  </a:lnTo>
                  <a:lnTo>
                    <a:pt x="306238" y="450007"/>
                  </a:lnTo>
                  <a:lnTo>
                    <a:pt x="270295" y="431969"/>
                  </a:lnTo>
                  <a:lnTo>
                    <a:pt x="247749" y="404913"/>
                  </a:lnTo>
                  <a:lnTo>
                    <a:pt x="230905" y="443110"/>
                  </a:lnTo>
                  <a:lnTo>
                    <a:pt x="224141" y="443110"/>
                  </a:lnTo>
                  <a:lnTo>
                    <a:pt x="220825" y="430776"/>
                  </a:lnTo>
                  <a:lnTo>
                    <a:pt x="209552" y="429715"/>
                  </a:lnTo>
                  <a:lnTo>
                    <a:pt x="202788" y="428521"/>
                  </a:lnTo>
                  <a:lnTo>
                    <a:pt x="202788" y="425205"/>
                  </a:lnTo>
                  <a:lnTo>
                    <a:pt x="199472" y="430776"/>
                  </a:lnTo>
                  <a:lnTo>
                    <a:pt x="192708" y="439795"/>
                  </a:lnTo>
                  <a:lnTo>
                    <a:pt x="194963" y="412739"/>
                  </a:lnTo>
                  <a:lnTo>
                    <a:pt x="185944" y="412739"/>
                  </a:lnTo>
                  <a:lnTo>
                    <a:pt x="182629" y="422818"/>
                  </a:lnTo>
                  <a:lnTo>
                    <a:pt x="179180" y="418309"/>
                  </a:lnTo>
                  <a:lnTo>
                    <a:pt x="178119" y="413799"/>
                  </a:lnTo>
                  <a:lnTo>
                    <a:pt x="178119" y="419370"/>
                  </a:lnTo>
                  <a:lnTo>
                    <a:pt x="177058" y="421625"/>
                  </a:lnTo>
                  <a:lnTo>
                    <a:pt x="173742" y="419370"/>
                  </a:lnTo>
                  <a:lnTo>
                    <a:pt x="178252" y="407035"/>
                  </a:lnTo>
                  <a:lnTo>
                    <a:pt x="152389" y="392446"/>
                  </a:lnTo>
                  <a:lnTo>
                    <a:pt x="154644" y="381173"/>
                  </a:lnTo>
                  <a:lnTo>
                    <a:pt x="161408" y="351862"/>
                  </a:lnTo>
                  <a:lnTo>
                    <a:pt x="173742" y="330509"/>
                  </a:lnTo>
                  <a:lnTo>
                    <a:pt x="170427" y="303453"/>
                  </a:lnTo>
                  <a:lnTo>
                    <a:pt x="158092" y="288864"/>
                  </a:lnTo>
                  <a:lnTo>
                    <a:pt x="154777" y="284354"/>
                  </a:lnTo>
                  <a:lnTo>
                    <a:pt x="134485" y="272020"/>
                  </a:lnTo>
                  <a:lnTo>
                    <a:pt x="107428" y="286610"/>
                  </a:lnTo>
                  <a:lnTo>
                    <a:pt x="106367" y="285416"/>
                  </a:lnTo>
                  <a:lnTo>
                    <a:pt x="98542" y="279845"/>
                  </a:lnTo>
                  <a:lnTo>
                    <a:pt x="99603" y="278784"/>
                  </a:lnTo>
                  <a:lnTo>
                    <a:pt x="98542" y="277591"/>
                  </a:lnTo>
                  <a:lnTo>
                    <a:pt x="96288" y="277591"/>
                  </a:lnTo>
                  <a:lnTo>
                    <a:pt x="74935" y="260747"/>
                  </a:lnTo>
                  <a:lnTo>
                    <a:pt x="74935" y="255177"/>
                  </a:lnTo>
                  <a:lnTo>
                    <a:pt x="73873" y="253983"/>
                  </a:lnTo>
                  <a:lnTo>
                    <a:pt x="70425" y="251728"/>
                  </a:lnTo>
                  <a:lnTo>
                    <a:pt x="69364" y="252922"/>
                  </a:lnTo>
                  <a:lnTo>
                    <a:pt x="69364" y="248413"/>
                  </a:lnTo>
                  <a:lnTo>
                    <a:pt x="67110" y="246157"/>
                  </a:lnTo>
                  <a:lnTo>
                    <a:pt x="63794" y="243903"/>
                  </a:lnTo>
                  <a:lnTo>
                    <a:pt x="62733" y="241649"/>
                  </a:lnTo>
                  <a:lnTo>
                    <a:pt x="59417" y="241649"/>
                  </a:lnTo>
                  <a:lnTo>
                    <a:pt x="58356" y="242842"/>
                  </a:lnTo>
                  <a:lnTo>
                    <a:pt x="57295" y="241649"/>
                  </a:lnTo>
                  <a:lnTo>
                    <a:pt x="57295" y="240587"/>
                  </a:lnTo>
                  <a:lnTo>
                    <a:pt x="55041" y="239394"/>
                  </a:lnTo>
                  <a:lnTo>
                    <a:pt x="52786" y="239394"/>
                  </a:lnTo>
                  <a:lnTo>
                    <a:pt x="51725" y="238333"/>
                  </a:lnTo>
                  <a:lnTo>
                    <a:pt x="49470" y="236078"/>
                  </a:lnTo>
                  <a:lnTo>
                    <a:pt x="43900" y="227060"/>
                  </a:lnTo>
                  <a:lnTo>
                    <a:pt x="32626" y="224805"/>
                  </a:lnTo>
                  <a:lnTo>
                    <a:pt x="24801" y="218040"/>
                  </a:lnTo>
                  <a:lnTo>
                    <a:pt x="0" y="214725"/>
                  </a:lnTo>
                  <a:lnTo>
                    <a:pt x="15782" y="184353"/>
                  </a:lnTo>
                  <a:lnTo>
                    <a:pt x="30372" y="146156"/>
                  </a:lnTo>
                  <a:lnTo>
                    <a:pt x="77587" y="127058"/>
                  </a:lnTo>
                  <a:lnTo>
                    <a:pt x="76393" y="140586"/>
                  </a:lnTo>
                  <a:lnTo>
                    <a:pt x="89922" y="142841"/>
                  </a:lnTo>
                  <a:lnTo>
                    <a:pt x="95492" y="129312"/>
                  </a:lnTo>
                  <a:lnTo>
                    <a:pt x="98808" y="130506"/>
                  </a:lnTo>
                  <a:lnTo>
                    <a:pt x="99869" y="119233"/>
                  </a:lnTo>
                  <a:lnTo>
                    <a:pt x="101062" y="113662"/>
                  </a:lnTo>
                  <a:lnTo>
                    <a:pt x="144962" y="96819"/>
                  </a:lnTo>
                  <a:lnTo>
                    <a:pt x="149472" y="103582"/>
                  </a:lnTo>
                  <a:lnTo>
                    <a:pt x="150532" y="103582"/>
                  </a:lnTo>
                  <a:lnTo>
                    <a:pt x="160612" y="93503"/>
                  </a:lnTo>
                  <a:lnTo>
                    <a:pt x="160612" y="92442"/>
                  </a:lnTo>
                  <a:lnTo>
                    <a:pt x="161806" y="91248"/>
                  </a:lnTo>
                  <a:lnTo>
                    <a:pt x="162867" y="91248"/>
                  </a:lnTo>
                  <a:cubicBezTo>
                    <a:pt x="175466" y="82628"/>
                    <a:pt x="162071" y="89126"/>
                    <a:pt x="177456" y="83423"/>
                  </a:cubicBezTo>
                  <a:lnTo>
                    <a:pt x="174140" y="76659"/>
                  </a:lnTo>
                  <a:lnTo>
                    <a:pt x="177456" y="75465"/>
                  </a:lnTo>
                  <a:lnTo>
                    <a:pt x="177456" y="68702"/>
                  </a:lnTo>
                  <a:lnTo>
                    <a:pt x="174140" y="64192"/>
                  </a:lnTo>
                  <a:lnTo>
                    <a:pt x="171886" y="64192"/>
                  </a:lnTo>
                  <a:lnTo>
                    <a:pt x="169631" y="63131"/>
                  </a:lnTo>
                  <a:lnTo>
                    <a:pt x="167376" y="58622"/>
                  </a:lnTo>
                  <a:lnTo>
                    <a:pt x="165122" y="55306"/>
                  </a:lnTo>
                  <a:lnTo>
                    <a:pt x="166183" y="53051"/>
                  </a:lnTo>
                  <a:lnTo>
                    <a:pt x="204379" y="60877"/>
                  </a:lnTo>
                  <a:lnTo>
                    <a:pt x="234751" y="82229"/>
                  </a:lnTo>
                  <a:lnTo>
                    <a:pt x="237006" y="81169"/>
                  </a:lnTo>
                  <a:lnTo>
                    <a:pt x="260614" y="53051"/>
                  </a:lnTo>
                  <a:lnTo>
                    <a:pt x="304514" y="133"/>
                  </a:lnTo>
                </a:path>
              </a:pathLst>
            </a:custGeom>
            <a:noFill/>
            <a:ln w="3315" cap="flat">
              <a:solidFill>
                <a:schemeClr val="bg1">
                  <a:lumMod val="65000"/>
                </a:schemeClr>
              </a:solidFill>
              <a:prstDash val="solid"/>
              <a:miter/>
            </a:ln>
          </p:spPr>
          <p:txBody>
            <a:bodyPr rtlCol="0" anchor="ctr"/>
            <a:lstStyle/>
            <a:p>
              <a:endParaRPr lang="en-FI" sz="816"/>
            </a:p>
          </p:txBody>
        </p:sp>
        <p:sp>
          <p:nvSpPr>
            <p:cNvPr id="1018" name="Freeform: Shape 1017">
              <a:extLst>
                <a:ext uri="{FF2B5EF4-FFF2-40B4-BE49-F238E27FC236}">
                  <a16:creationId xmlns:a16="http://schemas.microsoft.com/office/drawing/2014/main" id="{4387A865-7ADC-34CB-A73C-1A72B2A895C7}"/>
                </a:ext>
              </a:extLst>
            </p:cNvPr>
            <p:cNvSpPr/>
            <p:nvPr/>
          </p:nvSpPr>
          <p:spPr>
            <a:xfrm>
              <a:off x="5747160" y="12621194"/>
              <a:ext cx="487938" cy="501333"/>
            </a:xfrm>
            <a:custGeom>
              <a:avLst/>
              <a:gdLst>
                <a:gd name="connsiteX0" fmla="*/ 320297 w 487938"/>
                <a:gd name="connsiteY0" fmla="*/ 0 h 501333"/>
                <a:gd name="connsiteX1" fmla="*/ 356239 w 487938"/>
                <a:gd name="connsiteY1" fmla="*/ 39390 h 501333"/>
                <a:gd name="connsiteX2" fmla="*/ 353984 w 487938"/>
                <a:gd name="connsiteY2" fmla="*/ 42706 h 501333"/>
                <a:gd name="connsiteX3" fmla="*/ 352790 w 487938"/>
                <a:gd name="connsiteY3" fmla="*/ 48277 h 501333"/>
                <a:gd name="connsiteX4" fmla="*/ 347220 w 487938"/>
                <a:gd name="connsiteY4" fmla="*/ 52786 h 501333"/>
                <a:gd name="connsiteX5" fmla="*/ 342711 w 487938"/>
                <a:gd name="connsiteY5" fmla="*/ 57295 h 501333"/>
                <a:gd name="connsiteX6" fmla="*/ 338201 w 487938"/>
                <a:gd name="connsiteY6" fmla="*/ 67375 h 501333"/>
                <a:gd name="connsiteX7" fmla="*/ 333692 w 487938"/>
                <a:gd name="connsiteY7" fmla="*/ 70691 h 501333"/>
                <a:gd name="connsiteX8" fmla="*/ 332631 w 487938"/>
                <a:gd name="connsiteY8" fmla="*/ 79710 h 501333"/>
                <a:gd name="connsiteX9" fmla="*/ 334886 w 487938"/>
                <a:gd name="connsiteY9" fmla="*/ 84218 h 501333"/>
                <a:gd name="connsiteX10" fmla="*/ 342711 w 487938"/>
                <a:gd name="connsiteY10" fmla="*/ 79710 h 501333"/>
                <a:gd name="connsiteX11" fmla="*/ 355045 w 487938"/>
                <a:gd name="connsiteY11" fmla="*/ 78648 h 501333"/>
                <a:gd name="connsiteX12" fmla="*/ 352790 w 487938"/>
                <a:gd name="connsiteY12" fmla="*/ 94431 h 501333"/>
                <a:gd name="connsiteX13" fmla="*/ 364064 w 487938"/>
                <a:gd name="connsiteY13" fmla="*/ 107959 h 501333"/>
                <a:gd name="connsiteX14" fmla="*/ 382101 w 487938"/>
                <a:gd name="connsiteY14" fmla="*/ 122548 h 501333"/>
                <a:gd name="connsiteX15" fmla="*/ 398945 w 487938"/>
                <a:gd name="connsiteY15" fmla="*/ 139392 h 501333"/>
                <a:gd name="connsiteX16" fmla="*/ 400006 w 487938"/>
                <a:gd name="connsiteY16" fmla="*/ 139392 h 501333"/>
                <a:gd name="connsiteX17" fmla="*/ 401067 w 487938"/>
                <a:gd name="connsiteY17" fmla="*/ 143901 h 501333"/>
                <a:gd name="connsiteX18" fmla="*/ 403322 w 487938"/>
                <a:gd name="connsiteY18" fmla="*/ 143901 h 501333"/>
                <a:gd name="connsiteX19" fmla="*/ 405576 w 487938"/>
                <a:gd name="connsiteY19" fmla="*/ 146156 h 501333"/>
                <a:gd name="connsiteX20" fmla="*/ 410086 w 487938"/>
                <a:gd name="connsiteY20" fmla="*/ 148411 h 501333"/>
                <a:gd name="connsiteX21" fmla="*/ 413401 w 487938"/>
                <a:gd name="connsiteY21" fmla="*/ 147217 h 501333"/>
                <a:gd name="connsiteX22" fmla="*/ 416850 w 487938"/>
                <a:gd name="connsiteY22" fmla="*/ 143901 h 501333"/>
                <a:gd name="connsiteX23" fmla="*/ 466320 w 487938"/>
                <a:gd name="connsiteY23" fmla="*/ 147217 h 501333"/>
                <a:gd name="connsiteX24" fmla="*/ 465259 w 487938"/>
                <a:gd name="connsiteY24" fmla="*/ 144962 h 501333"/>
                <a:gd name="connsiteX25" fmla="*/ 458495 w 487938"/>
                <a:gd name="connsiteY25" fmla="*/ 139392 h 501333"/>
                <a:gd name="connsiteX26" fmla="*/ 457434 w 487938"/>
                <a:gd name="connsiteY26" fmla="*/ 136076 h 501333"/>
                <a:gd name="connsiteX27" fmla="*/ 456373 w 487938"/>
                <a:gd name="connsiteY27" fmla="*/ 136076 h 501333"/>
                <a:gd name="connsiteX28" fmla="*/ 456373 w 487938"/>
                <a:gd name="connsiteY28" fmla="*/ 135015 h 501333"/>
                <a:gd name="connsiteX29" fmla="*/ 455312 w 487938"/>
                <a:gd name="connsiteY29" fmla="*/ 135015 h 501333"/>
                <a:gd name="connsiteX30" fmla="*/ 455312 w 487938"/>
                <a:gd name="connsiteY30" fmla="*/ 131567 h 501333"/>
                <a:gd name="connsiteX31" fmla="*/ 454251 w 487938"/>
                <a:gd name="connsiteY31" fmla="*/ 131567 h 501333"/>
                <a:gd name="connsiteX32" fmla="*/ 454251 w 487938"/>
                <a:gd name="connsiteY32" fmla="*/ 130506 h 501333"/>
                <a:gd name="connsiteX33" fmla="*/ 450935 w 487938"/>
                <a:gd name="connsiteY33" fmla="*/ 125997 h 501333"/>
                <a:gd name="connsiteX34" fmla="*/ 447619 w 487938"/>
                <a:gd name="connsiteY34" fmla="*/ 124935 h 501333"/>
                <a:gd name="connsiteX35" fmla="*/ 445365 w 487938"/>
                <a:gd name="connsiteY35" fmla="*/ 118171 h 501333"/>
                <a:gd name="connsiteX36" fmla="*/ 440855 w 487938"/>
                <a:gd name="connsiteY36" fmla="*/ 111408 h 501333"/>
                <a:gd name="connsiteX37" fmla="*/ 441916 w 487938"/>
                <a:gd name="connsiteY37" fmla="*/ 111408 h 501333"/>
                <a:gd name="connsiteX38" fmla="*/ 441916 w 487938"/>
                <a:gd name="connsiteY38" fmla="*/ 110347 h 501333"/>
                <a:gd name="connsiteX39" fmla="*/ 445232 w 487938"/>
                <a:gd name="connsiteY39" fmla="*/ 110347 h 501333"/>
                <a:gd name="connsiteX40" fmla="*/ 454251 w 487938"/>
                <a:gd name="connsiteY40" fmla="*/ 107031 h 501333"/>
                <a:gd name="connsiteX41" fmla="*/ 482368 w 487938"/>
                <a:gd name="connsiteY41" fmla="*/ 123875 h 501333"/>
                <a:gd name="connsiteX42" fmla="*/ 485684 w 487938"/>
                <a:gd name="connsiteY42" fmla="*/ 131699 h 501333"/>
                <a:gd name="connsiteX43" fmla="*/ 478920 w 487938"/>
                <a:gd name="connsiteY43" fmla="*/ 139525 h 501333"/>
                <a:gd name="connsiteX44" fmla="*/ 476665 w 487938"/>
                <a:gd name="connsiteY44" fmla="*/ 140718 h 501333"/>
                <a:gd name="connsiteX45" fmla="*/ 471095 w 487938"/>
                <a:gd name="connsiteY45" fmla="*/ 144034 h 501333"/>
                <a:gd name="connsiteX46" fmla="*/ 466585 w 487938"/>
                <a:gd name="connsiteY46" fmla="*/ 147349 h 501333"/>
                <a:gd name="connsiteX47" fmla="*/ 473349 w 487938"/>
                <a:gd name="connsiteY47" fmla="*/ 168702 h 501333"/>
                <a:gd name="connsiteX48" fmla="*/ 477858 w 487938"/>
                <a:gd name="connsiteY48" fmla="*/ 184485 h 501333"/>
                <a:gd name="connsiteX49" fmla="*/ 478920 w 487938"/>
                <a:gd name="connsiteY49" fmla="*/ 190189 h 501333"/>
                <a:gd name="connsiteX50" fmla="*/ 481174 w 487938"/>
                <a:gd name="connsiteY50" fmla="*/ 192443 h 501333"/>
                <a:gd name="connsiteX51" fmla="*/ 487938 w 487938"/>
                <a:gd name="connsiteY51" fmla="*/ 217245 h 501333"/>
                <a:gd name="connsiteX52" fmla="*/ 482235 w 487938"/>
                <a:gd name="connsiteY52" fmla="*/ 224009 h 501333"/>
                <a:gd name="connsiteX53" fmla="*/ 467646 w 487938"/>
                <a:gd name="connsiteY53" fmla="*/ 229579 h 501333"/>
                <a:gd name="connsiteX54" fmla="*/ 455312 w 487938"/>
                <a:gd name="connsiteY54" fmla="*/ 232895 h 501333"/>
                <a:gd name="connsiteX55" fmla="*/ 439529 w 487938"/>
                <a:gd name="connsiteY55" fmla="*/ 232895 h 501333"/>
                <a:gd name="connsiteX56" fmla="*/ 439529 w 487938"/>
                <a:gd name="connsiteY56" fmla="*/ 237404 h 501333"/>
                <a:gd name="connsiteX57" fmla="*/ 438468 w 487938"/>
                <a:gd name="connsiteY57" fmla="*/ 241913 h 501333"/>
                <a:gd name="connsiteX58" fmla="*/ 432898 w 487938"/>
                <a:gd name="connsiteY58" fmla="*/ 242974 h 501333"/>
                <a:gd name="connsiteX59" fmla="*/ 430643 w 487938"/>
                <a:gd name="connsiteY59" fmla="*/ 246423 h 501333"/>
                <a:gd name="connsiteX60" fmla="*/ 426134 w 487938"/>
                <a:gd name="connsiteY60" fmla="*/ 249739 h 501333"/>
                <a:gd name="connsiteX61" fmla="*/ 428388 w 487938"/>
                <a:gd name="connsiteY61" fmla="*/ 250799 h 501333"/>
                <a:gd name="connsiteX62" fmla="*/ 429449 w 487938"/>
                <a:gd name="connsiteY62" fmla="*/ 255309 h 501333"/>
                <a:gd name="connsiteX63" fmla="*/ 430643 w 487938"/>
                <a:gd name="connsiteY63" fmla="*/ 268837 h 501333"/>
                <a:gd name="connsiteX64" fmla="*/ 407035 w 487938"/>
                <a:gd name="connsiteY64" fmla="*/ 302657 h 501333"/>
                <a:gd name="connsiteX65" fmla="*/ 398017 w 487938"/>
                <a:gd name="connsiteY65" fmla="*/ 338599 h 501333"/>
                <a:gd name="connsiteX66" fmla="*/ 370960 w 487938"/>
                <a:gd name="connsiteY66" fmla="*/ 358891 h 501333"/>
                <a:gd name="connsiteX67" fmla="*/ 319236 w 487938"/>
                <a:gd name="connsiteY67" fmla="*/ 373480 h 501333"/>
                <a:gd name="connsiteX68" fmla="*/ 318042 w 487938"/>
                <a:gd name="connsiteY68" fmla="*/ 392578 h 501333"/>
                <a:gd name="connsiteX69" fmla="*/ 294434 w 487938"/>
                <a:gd name="connsiteY69" fmla="*/ 420695 h 501333"/>
                <a:gd name="connsiteX70" fmla="*/ 247219 w 487938"/>
                <a:gd name="connsiteY70" fmla="*/ 407168 h 501333"/>
                <a:gd name="connsiteX71" fmla="*/ 235945 w 487938"/>
                <a:gd name="connsiteY71" fmla="*/ 410484 h 501333"/>
                <a:gd name="connsiteX72" fmla="*/ 230375 w 487938"/>
                <a:gd name="connsiteY72" fmla="*/ 383427 h 501333"/>
                <a:gd name="connsiteX73" fmla="*/ 218040 w 487938"/>
                <a:gd name="connsiteY73" fmla="*/ 392446 h 501333"/>
                <a:gd name="connsiteX74" fmla="*/ 206767 w 487938"/>
                <a:gd name="connsiteY74" fmla="*/ 402525 h 501333"/>
                <a:gd name="connsiteX75" fmla="*/ 166316 w 487938"/>
                <a:gd name="connsiteY75" fmla="*/ 431704 h 501333"/>
                <a:gd name="connsiteX76" fmla="*/ 166316 w 487938"/>
                <a:gd name="connsiteY76" fmla="*/ 446293 h 501333"/>
                <a:gd name="connsiteX77" fmla="*/ 167377 w 487938"/>
                <a:gd name="connsiteY77" fmla="*/ 446293 h 501333"/>
                <a:gd name="connsiteX78" fmla="*/ 166316 w 487938"/>
                <a:gd name="connsiteY78" fmla="*/ 449609 h 501333"/>
                <a:gd name="connsiteX79" fmla="*/ 164061 w 487938"/>
                <a:gd name="connsiteY79" fmla="*/ 452925 h 501333"/>
                <a:gd name="connsiteX80" fmla="*/ 159551 w 487938"/>
                <a:gd name="connsiteY80" fmla="*/ 455179 h 501333"/>
                <a:gd name="connsiteX81" fmla="*/ 167377 w 487938"/>
                <a:gd name="connsiteY81" fmla="*/ 459688 h 501333"/>
                <a:gd name="connsiteX82" fmla="*/ 125731 w 487938"/>
                <a:gd name="connsiteY82" fmla="*/ 479981 h 501333"/>
                <a:gd name="connsiteX83" fmla="*/ 88596 w 487938"/>
                <a:gd name="connsiteY83" fmla="*/ 501333 h 501333"/>
                <a:gd name="connsiteX84" fmla="*/ 78516 w 487938"/>
                <a:gd name="connsiteY84" fmla="*/ 490060 h 501333"/>
                <a:gd name="connsiteX85" fmla="*/ 67242 w 487938"/>
                <a:gd name="connsiteY85" fmla="*/ 487805 h 501333"/>
                <a:gd name="connsiteX86" fmla="*/ 34616 w 487938"/>
                <a:gd name="connsiteY86" fmla="*/ 455179 h 501333"/>
                <a:gd name="connsiteX87" fmla="*/ 44696 w 487938"/>
                <a:gd name="connsiteY87" fmla="*/ 430378 h 501333"/>
                <a:gd name="connsiteX88" fmla="*/ 77322 w 487938"/>
                <a:gd name="connsiteY88" fmla="*/ 385417 h 501333"/>
                <a:gd name="connsiteX89" fmla="*/ 72813 w 487938"/>
                <a:gd name="connsiteY89" fmla="*/ 379847 h 501333"/>
                <a:gd name="connsiteX90" fmla="*/ 69497 w 487938"/>
                <a:gd name="connsiteY90" fmla="*/ 369767 h 501333"/>
                <a:gd name="connsiteX91" fmla="*/ 64988 w 487938"/>
                <a:gd name="connsiteY91" fmla="*/ 367512 h 501333"/>
                <a:gd name="connsiteX92" fmla="*/ 60479 w 487938"/>
                <a:gd name="connsiteY92" fmla="*/ 349474 h 501333"/>
                <a:gd name="connsiteX93" fmla="*/ 61672 w 487938"/>
                <a:gd name="connsiteY93" fmla="*/ 348414 h 501333"/>
                <a:gd name="connsiteX94" fmla="*/ 61672 w 487938"/>
                <a:gd name="connsiteY94" fmla="*/ 347220 h 501333"/>
                <a:gd name="connsiteX95" fmla="*/ 58357 w 487938"/>
                <a:gd name="connsiteY95" fmla="*/ 341650 h 501333"/>
                <a:gd name="connsiteX96" fmla="*/ 52786 w 487938"/>
                <a:gd name="connsiteY96" fmla="*/ 337140 h 501333"/>
                <a:gd name="connsiteX97" fmla="*/ 60611 w 487938"/>
                <a:gd name="connsiteY97" fmla="*/ 327060 h 501333"/>
                <a:gd name="connsiteX98" fmla="*/ 85412 w 487938"/>
                <a:gd name="connsiteY98" fmla="*/ 277590 h 501333"/>
                <a:gd name="connsiteX99" fmla="*/ 53980 w 487938"/>
                <a:gd name="connsiteY99" fmla="*/ 263001 h 501333"/>
                <a:gd name="connsiteX100" fmla="*/ 62998 w 487938"/>
                <a:gd name="connsiteY100" fmla="*/ 244963 h 501333"/>
                <a:gd name="connsiteX101" fmla="*/ 49470 w 487938"/>
                <a:gd name="connsiteY101" fmla="*/ 223611 h 501333"/>
                <a:gd name="connsiteX102" fmla="*/ 33688 w 487938"/>
                <a:gd name="connsiteY102" fmla="*/ 218040 h 501333"/>
                <a:gd name="connsiteX103" fmla="*/ 32494 w 487938"/>
                <a:gd name="connsiteY103" fmla="*/ 216846 h 501333"/>
                <a:gd name="connsiteX104" fmla="*/ 31433 w 487938"/>
                <a:gd name="connsiteY104" fmla="*/ 215786 h 501333"/>
                <a:gd name="connsiteX105" fmla="*/ 23608 w 487938"/>
                <a:gd name="connsiteY105" fmla="*/ 215786 h 501333"/>
                <a:gd name="connsiteX106" fmla="*/ 23608 w 487938"/>
                <a:gd name="connsiteY106" fmla="*/ 216846 h 501333"/>
                <a:gd name="connsiteX107" fmla="*/ 12335 w 487938"/>
                <a:gd name="connsiteY107" fmla="*/ 216846 h 501333"/>
                <a:gd name="connsiteX108" fmla="*/ 12335 w 487938"/>
                <a:gd name="connsiteY108" fmla="*/ 218040 h 501333"/>
                <a:gd name="connsiteX109" fmla="*/ 9019 w 487938"/>
                <a:gd name="connsiteY109" fmla="*/ 218040 h 501333"/>
                <a:gd name="connsiteX110" fmla="*/ 6764 w 487938"/>
                <a:gd name="connsiteY110" fmla="*/ 216846 h 501333"/>
                <a:gd name="connsiteX111" fmla="*/ 2255 w 487938"/>
                <a:gd name="connsiteY111" fmla="*/ 218040 h 501333"/>
                <a:gd name="connsiteX112" fmla="*/ 2255 w 487938"/>
                <a:gd name="connsiteY112" fmla="*/ 214592 h 501333"/>
                <a:gd name="connsiteX113" fmla="*/ 0 w 487938"/>
                <a:gd name="connsiteY113" fmla="*/ 213531 h 501333"/>
                <a:gd name="connsiteX114" fmla="*/ 0 w 487938"/>
                <a:gd name="connsiteY114" fmla="*/ 212337 h 501333"/>
                <a:gd name="connsiteX115" fmla="*/ 5703 w 487938"/>
                <a:gd name="connsiteY115" fmla="*/ 154909 h 501333"/>
                <a:gd name="connsiteX116" fmla="*/ 10213 w 487938"/>
                <a:gd name="connsiteY116" fmla="*/ 159419 h 501333"/>
                <a:gd name="connsiteX117" fmla="*/ 28250 w 487938"/>
                <a:gd name="connsiteY117" fmla="*/ 132362 h 501333"/>
                <a:gd name="connsiteX118" fmla="*/ 28250 w 487938"/>
                <a:gd name="connsiteY118" fmla="*/ 126792 h 501333"/>
                <a:gd name="connsiteX119" fmla="*/ 31698 w 487938"/>
                <a:gd name="connsiteY119" fmla="*/ 126792 h 501333"/>
                <a:gd name="connsiteX120" fmla="*/ 31698 w 487938"/>
                <a:gd name="connsiteY120" fmla="*/ 125598 h 501333"/>
                <a:gd name="connsiteX121" fmla="*/ 36208 w 487938"/>
                <a:gd name="connsiteY121" fmla="*/ 125598 h 501333"/>
                <a:gd name="connsiteX122" fmla="*/ 37401 w 487938"/>
                <a:gd name="connsiteY122" fmla="*/ 126792 h 501333"/>
                <a:gd name="connsiteX123" fmla="*/ 41910 w 487938"/>
                <a:gd name="connsiteY123" fmla="*/ 125598 h 501333"/>
                <a:gd name="connsiteX124" fmla="*/ 44165 w 487938"/>
                <a:gd name="connsiteY124" fmla="*/ 123344 h 501333"/>
                <a:gd name="connsiteX125" fmla="*/ 44165 w 487938"/>
                <a:gd name="connsiteY125" fmla="*/ 122283 h 501333"/>
                <a:gd name="connsiteX126" fmla="*/ 43104 w 487938"/>
                <a:gd name="connsiteY126" fmla="*/ 122283 h 501333"/>
                <a:gd name="connsiteX127" fmla="*/ 42043 w 487938"/>
                <a:gd name="connsiteY127" fmla="*/ 121089 h 501333"/>
                <a:gd name="connsiteX128" fmla="*/ 42043 w 487938"/>
                <a:gd name="connsiteY128" fmla="*/ 115519 h 501333"/>
                <a:gd name="connsiteX129" fmla="*/ 45359 w 487938"/>
                <a:gd name="connsiteY129" fmla="*/ 115519 h 501333"/>
                <a:gd name="connsiteX130" fmla="*/ 45359 w 487938"/>
                <a:gd name="connsiteY130" fmla="*/ 116712 h 501333"/>
                <a:gd name="connsiteX131" fmla="*/ 46553 w 487938"/>
                <a:gd name="connsiteY131" fmla="*/ 116712 h 501333"/>
                <a:gd name="connsiteX132" fmla="*/ 46553 w 487938"/>
                <a:gd name="connsiteY132" fmla="*/ 118967 h 501333"/>
                <a:gd name="connsiteX133" fmla="*/ 47614 w 487938"/>
                <a:gd name="connsiteY133" fmla="*/ 117774 h 501333"/>
                <a:gd name="connsiteX134" fmla="*/ 48675 w 487938"/>
                <a:gd name="connsiteY134" fmla="*/ 117774 h 501333"/>
                <a:gd name="connsiteX135" fmla="*/ 48675 w 487938"/>
                <a:gd name="connsiteY135" fmla="*/ 115519 h 501333"/>
                <a:gd name="connsiteX136" fmla="*/ 53184 w 487938"/>
                <a:gd name="connsiteY136" fmla="*/ 115519 h 501333"/>
                <a:gd name="connsiteX137" fmla="*/ 53184 w 487938"/>
                <a:gd name="connsiteY137" fmla="*/ 114458 h 501333"/>
                <a:gd name="connsiteX138" fmla="*/ 54378 w 487938"/>
                <a:gd name="connsiteY138" fmla="*/ 114458 h 501333"/>
                <a:gd name="connsiteX139" fmla="*/ 55439 w 487938"/>
                <a:gd name="connsiteY139" fmla="*/ 111010 h 501333"/>
                <a:gd name="connsiteX140" fmla="*/ 54378 w 487938"/>
                <a:gd name="connsiteY140" fmla="*/ 109948 h 501333"/>
                <a:gd name="connsiteX141" fmla="*/ 57693 w 487938"/>
                <a:gd name="connsiteY141" fmla="*/ 108888 h 501333"/>
                <a:gd name="connsiteX142" fmla="*/ 56500 w 487938"/>
                <a:gd name="connsiteY142" fmla="*/ 102124 h 501333"/>
                <a:gd name="connsiteX143" fmla="*/ 63264 w 487938"/>
                <a:gd name="connsiteY143" fmla="*/ 101062 h 501333"/>
                <a:gd name="connsiteX144" fmla="*/ 62203 w 487938"/>
                <a:gd name="connsiteY144" fmla="*/ 95360 h 501333"/>
                <a:gd name="connsiteX145" fmla="*/ 55439 w 487938"/>
                <a:gd name="connsiteY145" fmla="*/ 96553 h 501333"/>
                <a:gd name="connsiteX146" fmla="*/ 52123 w 487938"/>
                <a:gd name="connsiteY146" fmla="*/ 81964 h 501333"/>
                <a:gd name="connsiteX147" fmla="*/ 58887 w 487938"/>
                <a:gd name="connsiteY147" fmla="*/ 80903 h 501333"/>
                <a:gd name="connsiteX148" fmla="*/ 58887 w 487938"/>
                <a:gd name="connsiteY148" fmla="*/ 79710 h 501333"/>
                <a:gd name="connsiteX149" fmla="*/ 70160 w 487938"/>
                <a:gd name="connsiteY149" fmla="*/ 74139 h 501333"/>
                <a:gd name="connsiteX150" fmla="*/ 73476 w 487938"/>
                <a:gd name="connsiteY150" fmla="*/ 73078 h 501333"/>
                <a:gd name="connsiteX151" fmla="*/ 72282 w 487938"/>
                <a:gd name="connsiteY151" fmla="*/ 69762 h 501333"/>
                <a:gd name="connsiteX152" fmla="*/ 79047 w 487938"/>
                <a:gd name="connsiteY152" fmla="*/ 70824 h 501333"/>
                <a:gd name="connsiteX153" fmla="*/ 90320 w 487938"/>
                <a:gd name="connsiteY153" fmla="*/ 89921 h 501333"/>
                <a:gd name="connsiteX154" fmla="*/ 94829 w 487938"/>
                <a:gd name="connsiteY154" fmla="*/ 86606 h 501333"/>
                <a:gd name="connsiteX155" fmla="*/ 98145 w 487938"/>
                <a:gd name="connsiteY155" fmla="*/ 86606 h 501333"/>
                <a:gd name="connsiteX156" fmla="*/ 105970 w 487938"/>
                <a:gd name="connsiteY156" fmla="*/ 81035 h 501333"/>
                <a:gd name="connsiteX157" fmla="*/ 107164 w 487938"/>
                <a:gd name="connsiteY157" fmla="*/ 77720 h 501333"/>
                <a:gd name="connsiteX158" fmla="*/ 126262 w 487938"/>
                <a:gd name="connsiteY158" fmla="*/ 74271 h 501333"/>
                <a:gd name="connsiteX159" fmla="*/ 135281 w 487938"/>
                <a:gd name="connsiteY159" fmla="*/ 68701 h 501333"/>
                <a:gd name="connsiteX160" fmla="*/ 147615 w 487938"/>
                <a:gd name="connsiteY160" fmla="*/ 68701 h 501333"/>
                <a:gd name="connsiteX161" fmla="*/ 155573 w 487938"/>
                <a:gd name="connsiteY161" fmla="*/ 64192 h 501333"/>
                <a:gd name="connsiteX162" fmla="*/ 156634 w 487938"/>
                <a:gd name="connsiteY162" fmla="*/ 66447 h 501333"/>
                <a:gd name="connsiteX163" fmla="*/ 162204 w 487938"/>
                <a:gd name="connsiteY163" fmla="*/ 66447 h 501333"/>
                <a:gd name="connsiteX164" fmla="*/ 165520 w 487938"/>
                <a:gd name="connsiteY164" fmla="*/ 67640 h 501333"/>
                <a:gd name="connsiteX165" fmla="*/ 168835 w 487938"/>
                <a:gd name="connsiteY165" fmla="*/ 60877 h 501333"/>
                <a:gd name="connsiteX166" fmla="*/ 173345 w 487938"/>
                <a:gd name="connsiteY166" fmla="*/ 58621 h 501333"/>
                <a:gd name="connsiteX167" fmla="*/ 171090 w 487938"/>
                <a:gd name="connsiteY167" fmla="*/ 54112 h 501333"/>
                <a:gd name="connsiteX168" fmla="*/ 177854 w 487938"/>
                <a:gd name="connsiteY168" fmla="*/ 49603 h 501333"/>
                <a:gd name="connsiteX169" fmla="*/ 191382 w 487938"/>
                <a:gd name="connsiteY169" fmla="*/ 59683 h 501333"/>
                <a:gd name="connsiteX170" fmla="*/ 199207 w 487938"/>
                <a:gd name="connsiteY170" fmla="*/ 56234 h 501333"/>
                <a:gd name="connsiteX171" fmla="*/ 207032 w 487938"/>
                <a:gd name="connsiteY171" fmla="*/ 64060 h 501333"/>
                <a:gd name="connsiteX172" fmla="*/ 226131 w 487938"/>
                <a:gd name="connsiteY172" fmla="*/ 40451 h 501333"/>
                <a:gd name="connsiteX173" fmla="*/ 240720 w 487938"/>
                <a:gd name="connsiteY173" fmla="*/ 60744 h 501333"/>
                <a:gd name="connsiteX174" fmla="*/ 256503 w 487938"/>
                <a:gd name="connsiteY174" fmla="*/ 46154 h 501333"/>
                <a:gd name="connsiteX175" fmla="*/ 290323 w 487938"/>
                <a:gd name="connsiteY175" fmla="*/ 22547 h 501333"/>
                <a:gd name="connsiteX176" fmla="*/ 320695 w 487938"/>
                <a:gd name="connsiteY176" fmla="*/ 0 h 50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487938" h="501333">
                  <a:moveTo>
                    <a:pt x="320297" y="0"/>
                  </a:moveTo>
                  <a:lnTo>
                    <a:pt x="356239" y="39390"/>
                  </a:lnTo>
                  <a:lnTo>
                    <a:pt x="353984" y="42706"/>
                  </a:lnTo>
                  <a:lnTo>
                    <a:pt x="352790" y="48277"/>
                  </a:lnTo>
                  <a:lnTo>
                    <a:pt x="347220" y="52786"/>
                  </a:lnTo>
                  <a:lnTo>
                    <a:pt x="342711" y="57295"/>
                  </a:lnTo>
                  <a:lnTo>
                    <a:pt x="338201" y="67375"/>
                  </a:lnTo>
                  <a:lnTo>
                    <a:pt x="333692" y="70691"/>
                  </a:lnTo>
                  <a:lnTo>
                    <a:pt x="332631" y="79710"/>
                  </a:lnTo>
                  <a:lnTo>
                    <a:pt x="334886" y="84218"/>
                  </a:lnTo>
                  <a:lnTo>
                    <a:pt x="342711" y="79710"/>
                  </a:lnTo>
                  <a:lnTo>
                    <a:pt x="355045" y="78648"/>
                  </a:lnTo>
                  <a:lnTo>
                    <a:pt x="352790" y="94431"/>
                  </a:lnTo>
                  <a:lnTo>
                    <a:pt x="364064" y="107959"/>
                  </a:lnTo>
                  <a:lnTo>
                    <a:pt x="382101" y="122548"/>
                  </a:lnTo>
                  <a:lnTo>
                    <a:pt x="398945" y="139392"/>
                  </a:lnTo>
                  <a:lnTo>
                    <a:pt x="400006" y="139392"/>
                  </a:lnTo>
                  <a:lnTo>
                    <a:pt x="401067" y="143901"/>
                  </a:lnTo>
                  <a:lnTo>
                    <a:pt x="403322" y="143901"/>
                  </a:lnTo>
                  <a:lnTo>
                    <a:pt x="405576" y="146156"/>
                  </a:lnTo>
                  <a:lnTo>
                    <a:pt x="410086" y="148411"/>
                  </a:lnTo>
                  <a:lnTo>
                    <a:pt x="413401" y="147217"/>
                  </a:lnTo>
                  <a:lnTo>
                    <a:pt x="416850" y="143901"/>
                  </a:lnTo>
                  <a:lnTo>
                    <a:pt x="466320" y="147217"/>
                  </a:lnTo>
                  <a:lnTo>
                    <a:pt x="465259" y="144962"/>
                  </a:lnTo>
                  <a:lnTo>
                    <a:pt x="458495" y="139392"/>
                  </a:lnTo>
                  <a:lnTo>
                    <a:pt x="457434" y="136076"/>
                  </a:lnTo>
                  <a:lnTo>
                    <a:pt x="456373" y="136076"/>
                  </a:lnTo>
                  <a:lnTo>
                    <a:pt x="456373" y="135015"/>
                  </a:lnTo>
                  <a:lnTo>
                    <a:pt x="455312" y="135015"/>
                  </a:lnTo>
                  <a:lnTo>
                    <a:pt x="455312" y="131567"/>
                  </a:lnTo>
                  <a:lnTo>
                    <a:pt x="454251" y="131567"/>
                  </a:lnTo>
                  <a:lnTo>
                    <a:pt x="454251" y="130506"/>
                  </a:lnTo>
                  <a:lnTo>
                    <a:pt x="450935" y="125997"/>
                  </a:lnTo>
                  <a:lnTo>
                    <a:pt x="447619" y="124935"/>
                  </a:lnTo>
                  <a:lnTo>
                    <a:pt x="445365" y="118171"/>
                  </a:lnTo>
                  <a:lnTo>
                    <a:pt x="440855" y="111408"/>
                  </a:lnTo>
                  <a:lnTo>
                    <a:pt x="441916" y="111408"/>
                  </a:lnTo>
                  <a:lnTo>
                    <a:pt x="441916" y="110347"/>
                  </a:lnTo>
                  <a:lnTo>
                    <a:pt x="445232" y="110347"/>
                  </a:lnTo>
                  <a:lnTo>
                    <a:pt x="454251" y="107031"/>
                  </a:lnTo>
                  <a:lnTo>
                    <a:pt x="482368" y="123875"/>
                  </a:lnTo>
                  <a:lnTo>
                    <a:pt x="485684" y="131699"/>
                  </a:lnTo>
                  <a:lnTo>
                    <a:pt x="478920" y="139525"/>
                  </a:lnTo>
                  <a:lnTo>
                    <a:pt x="476665" y="140718"/>
                  </a:lnTo>
                  <a:lnTo>
                    <a:pt x="471095" y="144034"/>
                  </a:lnTo>
                  <a:lnTo>
                    <a:pt x="466585" y="147349"/>
                  </a:lnTo>
                  <a:lnTo>
                    <a:pt x="473349" y="168702"/>
                  </a:lnTo>
                  <a:lnTo>
                    <a:pt x="477858" y="184485"/>
                  </a:lnTo>
                  <a:lnTo>
                    <a:pt x="478920" y="190189"/>
                  </a:lnTo>
                  <a:lnTo>
                    <a:pt x="481174" y="192443"/>
                  </a:lnTo>
                  <a:cubicBezTo>
                    <a:pt x="479980" y="200666"/>
                    <a:pt x="481440" y="211011"/>
                    <a:pt x="487938" y="217245"/>
                  </a:cubicBezTo>
                  <a:lnTo>
                    <a:pt x="482235" y="224009"/>
                  </a:lnTo>
                  <a:lnTo>
                    <a:pt x="467646" y="229579"/>
                  </a:lnTo>
                  <a:lnTo>
                    <a:pt x="455312" y="232895"/>
                  </a:lnTo>
                  <a:lnTo>
                    <a:pt x="439529" y="232895"/>
                  </a:lnTo>
                  <a:lnTo>
                    <a:pt x="439529" y="237404"/>
                  </a:lnTo>
                  <a:lnTo>
                    <a:pt x="438468" y="241913"/>
                  </a:lnTo>
                  <a:lnTo>
                    <a:pt x="432898" y="242974"/>
                  </a:lnTo>
                  <a:lnTo>
                    <a:pt x="430643" y="246423"/>
                  </a:lnTo>
                  <a:lnTo>
                    <a:pt x="426134" y="249739"/>
                  </a:lnTo>
                  <a:lnTo>
                    <a:pt x="428388" y="250799"/>
                  </a:lnTo>
                  <a:lnTo>
                    <a:pt x="429449" y="255309"/>
                  </a:lnTo>
                  <a:lnTo>
                    <a:pt x="430643" y="268837"/>
                  </a:lnTo>
                  <a:lnTo>
                    <a:pt x="407035" y="302657"/>
                  </a:lnTo>
                  <a:lnTo>
                    <a:pt x="398017" y="338599"/>
                  </a:lnTo>
                  <a:lnTo>
                    <a:pt x="370960" y="358891"/>
                  </a:lnTo>
                  <a:lnTo>
                    <a:pt x="319236" y="373480"/>
                  </a:lnTo>
                  <a:lnTo>
                    <a:pt x="318042" y="392578"/>
                  </a:lnTo>
                  <a:lnTo>
                    <a:pt x="294434" y="420695"/>
                  </a:lnTo>
                  <a:lnTo>
                    <a:pt x="247219" y="407168"/>
                  </a:lnTo>
                  <a:lnTo>
                    <a:pt x="235945" y="410484"/>
                  </a:lnTo>
                  <a:lnTo>
                    <a:pt x="230375" y="383427"/>
                  </a:lnTo>
                  <a:lnTo>
                    <a:pt x="218040" y="392446"/>
                  </a:lnTo>
                  <a:lnTo>
                    <a:pt x="206767" y="402525"/>
                  </a:lnTo>
                  <a:lnTo>
                    <a:pt x="166316" y="431704"/>
                  </a:lnTo>
                  <a:lnTo>
                    <a:pt x="166316" y="446293"/>
                  </a:lnTo>
                  <a:lnTo>
                    <a:pt x="167377" y="446293"/>
                  </a:lnTo>
                  <a:lnTo>
                    <a:pt x="166316" y="449609"/>
                  </a:lnTo>
                  <a:lnTo>
                    <a:pt x="164061" y="452925"/>
                  </a:lnTo>
                  <a:lnTo>
                    <a:pt x="159551" y="455179"/>
                  </a:lnTo>
                  <a:lnTo>
                    <a:pt x="167377" y="459688"/>
                  </a:lnTo>
                  <a:lnTo>
                    <a:pt x="125731" y="479981"/>
                  </a:lnTo>
                  <a:lnTo>
                    <a:pt x="88596" y="501333"/>
                  </a:lnTo>
                  <a:lnTo>
                    <a:pt x="78516" y="490060"/>
                  </a:lnTo>
                  <a:lnTo>
                    <a:pt x="67242" y="487805"/>
                  </a:lnTo>
                  <a:lnTo>
                    <a:pt x="34616" y="455179"/>
                  </a:lnTo>
                  <a:lnTo>
                    <a:pt x="44696" y="430378"/>
                  </a:lnTo>
                  <a:lnTo>
                    <a:pt x="77322" y="385417"/>
                  </a:lnTo>
                  <a:lnTo>
                    <a:pt x="72813" y="379847"/>
                  </a:lnTo>
                  <a:lnTo>
                    <a:pt x="69497" y="369767"/>
                  </a:lnTo>
                  <a:lnTo>
                    <a:pt x="64988" y="367512"/>
                  </a:lnTo>
                  <a:cubicBezTo>
                    <a:pt x="65784" y="360881"/>
                    <a:pt x="61672" y="355575"/>
                    <a:pt x="60479" y="349474"/>
                  </a:cubicBezTo>
                  <a:lnTo>
                    <a:pt x="61672" y="348414"/>
                  </a:lnTo>
                  <a:lnTo>
                    <a:pt x="61672" y="347220"/>
                  </a:lnTo>
                  <a:lnTo>
                    <a:pt x="58357" y="341650"/>
                  </a:lnTo>
                  <a:lnTo>
                    <a:pt x="52786" y="337140"/>
                  </a:lnTo>
                  <a:lnTo>
                    <a:pt x="60611" y="327060"/>
                  </a:lnTo>
                  <a:lnTo>
                    <a:pt x="85412" y="277590"/>
                  </a:lnTo>
                  <a:lnTo>
                    <a:pt x="53980" y="263001"/>
                  </a:lnTo>
                  <a:lnTo>
                    <a:pt x="62998" y="244963"/>
                  </a:lnTo>
                  <a:lnTo>
                    <a:pt x="49470" y="223611"/>
                  </a:lnTo>
                  <a:lnTo>
                    <a:pt x="33688" y="218040"/>
                  </a:lnTo>
                  <a:lnTo>
                    <a:pt x="32494" y="216846"/>
                  </a:lnTo>
                  <a:lnTo>
                    <a:pt x="31433" y="215786"/>
                  </a:lnTo>
                  <a:lnTo>
                    <a:pt x="23608" y="215786"/>
                  </a:lnTo>
                  <a:lnTo>
                    <a:pt x="23608" y="216846"/>
                  </a:lnTo>
                  <a:lnTo>
                    <a:pt x="12335" y="216846"/>
                  </a:lnTo>
                  <a:lnTo>
                    <a:pt x="12335" y="218040"/>
                  </a:lnTo>
                  <a:lnTo>
                    <a:pt x="9019" y="218040"/>
                  </a:lnTo>
                  <a:lnTo>
                    <a:pt x="6764" y="216846"/>
                  </a:lnTo>
                  <a:lnTo>
                    <a:pt x="2255" y="218040"/>
                  </a:lnTo>
                  <a:lnTo>
                    <a:pt x="2255" y="214592"/>
                  </a:lnTo>
                  <a:lnTo>
                    <a:pt x="0" y="213531"/>
                  </a:lnTo>
                  <a:lnTo>
                    <a:pt x="0" y="212337"/>
                  </a:lnTo>
                  <a:lnTo>
                    <a:pt x="5703" y="154909"/>
                  </a:lnTo>
                  <a:lnTo>
                    <a:pt x="10213" y="159419"/>
                  </a:lnTo>
                  <a:lnTo>
                    <a:pt x="28250" y="132362"/>
                  </a:lnTo>
                  <a:lnTo>
                    <a:pt x="28250" y="126792"/>
                  </a:lnTo>
                  <a:lnTo>
                    <a:pt x="31698" y="126792"/>
                  </a:lnTo>
                  <a:lnTo>
                    <a:pt x="31698" y="125598"/>
                  </a:lnTo>
                  <a:lnTo>
                    <a:pt x="36208" y="125598"/>
                  </a:lnTo>
                  <a:lnTo>
                    <a:pt x="37401" y="126792"/>
                  </a:lnTo>
                  <a:lnTo>
                    <a:pt x="41910" y="125598"/>
                  </a:lnTo>
                  <a:lnTo>
                    <a:pt x="44165" y="123344"/>
                  </a:lnTo>
                  <a:lnTo>
                    <a:pt x="44165" y="122283"/>
                  </a:lnTo>
                  <a:lnTo>
                    <a:pt x="43104" y="122283"/>
                  </a:lnTo>
                  <a:lnTo>
                    <a:pt x="42043" y="121089"/>
                  </a:lnTo>
                  <a:lnTo>
                    <a:pt x="42043" y="115519"/>
                  </a:lnTo>
                  <a:lnTo>
                    <a:pt x="45359" y="115519"/>
                  </a:lnTo>
                  <a:lnTo>
                    <a:pt x="45359" y="116712"/>
                  </a:lnTo>
                  <a:lnTo>
                    <a:pt x="46553" y="116712"/>
                  </a:lnTo>
                  <a:lnTo>
                    <a:pt x="46553" y="118967"/>
                  </a:lnTo>
                  <a:lnTo>
                    <a:pt x="47614" y="117774"/>
                  </a:lnTo>
                  <a:lnTo>
                    <a:pt x="48675" y="117774"/>
                  </a:lnTo>
                  <a:lnTo>
                    <a:pt x="48675" y="115519"/>
                  </a:lnTo>
                  <a:lnTo>
                    <a:pt x="53184" y="115519"/>
                  </a:lnTo>
                  <a:lnTo>
                    <a:pt x="53184" y="114458"/>
                  </a:lnTo>
                  <a:lnTo>
                    <a:pt x="54378" y="114458"/>
                  </a:lnTo>
                  <a:lnTo>
                    <a:pt x="55439" y="111010"/>
                  </a:lnTo>
                  <a:lnTo>
                    <a:pt x="54378" y="109948"/>
                  </a:lnTo>
                  <a:lnTo>
                    <a:pt x="57693" y="108888"/>
                  </a:lnTo>
                  <a:lnTo>
                    <a:pt x="56500" y="102124"/>
                  </a:lnTo>
                  <a:lnTo>
                    <a:pt x="63264" y="101062"/>
                  </a:lnTo>
                  <a:lnTo>
                    <a:pt x="62203" y="95360"/>
                  </a:lnTo>
                  <a:lnTo>
                    <a:pt x="55439" y="96553"/>
                  </a:lnTo>
                  <a:lnTo>
                    <a:pt x="52123" y="81964"/>
                  </a:lnTo>
                  <a:lnTo>
                    <a:pt x="58887" y="80903"/>
                  </a:lnTo>
                  <a:lnTo>
                    <a:pt x="58887" y="79710"/>
                  </a:lnTo>
                  <a:lnTo>
                    <a:pt x="70160" y="74139"/>
                  </a:lnTo>
                  <a:lnTo>
                    <a:pt x="73476" y="73078"/>
                  </a:lnTo>
                  <a:lnTo>
                    <a:pt x="72282" y="69762"/>
                  </a:lnTo>
                  <a:lnTo>
                    <a:pt x="79047" y="70824"/>
                  </a:lnTo>
                  <a:lnTo>
                    <a:pt x="90320" y="89921"/>
                  </a:lnTo>
                  <a:lnTo>
                    <a:pt x="94829" y="86606"/>
                  </a:lnTo>
                  <a:lnTo>
                    <a:pt x="98145" y="86606"/>
                  </a:lnTo>
                  <a:lnTo>
                    <a:pt x="105970" y="81035"/>
                  </a:lnTo>
                  <a:lnTo>
                    <a:pt x="107164" y="77720"/>
                  </a:lnTo>
                  <a:lnTo>
                    <a:pt x="126262" y="74271"/>
                  </a:lnTo>
                  <a:lnTo>
                    <a:pt x="135281" y="68701"/>
                  </a:lnTo>
                  <a:lnTo>
                    <a:pt x="147615" y="68701"/>
                  </a:lnTo>
                  <a:lnTo>
                    <a:pt x="155573" y="64192"/>
                  </a:lnTo>
                  <a:lnTo>
                    <a:pt x="156634" y="66447"/>
                  </a:lnTo>
                  <a:lnTo>
                    <a:pt x="162204" y="66447"/>
                  </a:lnTo>
                  <a:lnTo>
                    <a:pt x="165520" y="67640"/>
                  </a:lnTo>
                  <a:lnTo>
                    <a:pt x="168835" y="60877"/>
                  </a:lnTo>
                  <a:lnTo>
                    <a:pt x="173345" y="58621"/>
                  </a:lnTo>
                  <a:lnTo>
                    <a:pt x="171090" y="54112"/>
                  </a:lnTo>
                  <a:lnTo>
                    <a:pt x="177854" y="49603"/>
                  </a:lnTo>
                  <a:lnTo>
                    <a:pt x="191382" y="59683"/>
                  </a:lnTo>
                  <a:lnTo>
                    <a:pt x="199207" y="56234"/>
                  </a:lnTo>
                  <a:lnTo>
                    <a:pt x="207032" y="64060"/>
                  </a:lnTo>
                  <a:lnTo>
                    <a:pt x="226131" y="40451"/>
                  </a:lnTo>
                  <a:lnTo>
                    <a:pt x="240720" y="60744"/>
                  </a:lnTo>
                  <a:lnTo>
                    <a:pt x="256503" y="46154"/>
                  </a:lnTo>
                  <a:lnTo>
                    <a:pt x="290323" y="22547"/>
                  </a:lnTo>
                  <a:lnTo>
                    <a:pt x="320695" y="0"/>
                  </a:lnTo>
                </a:path>
              </a:pathLst>
            </a:custGeom>
            <a:noFill/>
            <a:ln w="3315" cap="flat">
              <a:solidFill>
                <a:schemeClr val="bg1">
                  <a:lumMod val="65000"/>
                </a:schemeClr>
              </a:solidFill>
              <a:prstDash val="solid"/>
              <a:miter/>
            </a:ln>
          </p:spPr>
          <p:txBody>
            <a:bodyPr rtlCol="0" anchor="ctr"/>
            <a:lstStyle/>
            <a:p>
              <a:endParaRPr lang="en-FI" sz="816"/>
            </a:p>
          </p:txBody>
        </p:sp>
        <p:sp>
          <p:nvSpPr>
            <p:cNvPr id="1019" name="Freeform: Shape 1018">
              <a:extLst>
                <a:ext uri="{FF2B5EF4-FFF2-40B4-BE49-F238E27FC236}">
                  <a16:creationId xmlns:a16="http://schemas.microsoft.com/office/drawing/2014/main" id="{EAB0CCA4-2852-C9B5-DDA8-F2C86A6B9422}"/>
                </a:ext>
              </a:extLst>
            </p:cNvPr>
            <p:cNvSpPr/>
            <p:nvPr/>
          </p:nvSpPr>
          <p:spPr>
            <a:xfrm>
              <a:off x="6100083" y="12695466"/>
              <a:ext cx="113662" cy="74272"/>
            </a:xfrm>
            <a:custGeom>
              <a:avLst/>
              <a:gdLst>
                <a:gd name="connsiteX0" fmla="*/ 2254 w 113662"/>
                <a:gd name="connsiteY0" fmla="*/ 4510 h 74272"/>
                <a:gd name="connsiteX1" fmla="*/ 21353 w 113662"/>
                <a:gd name="connsiteY1" fmla="*/ 0 h 74272"/>
                <a:gd name="connsiteX2" fmla="*/ 37136 w 113662"/>
                <a:gd name="connsiteY2" fmla="*/ 0 h 74272"/>
                <a:gd name="connsiteX3" fmla="*/ 44961 w 113662"/>
                <a:gd name="connsiteY3" fmla="*/ 2255 h 74272"/>
                <a:gd name="connsiteX4" fmla="*/ 50664 w 113662"/>
                <a:gd name="connsiteY4" fmla="*/ 1194 h 74272"/>
                <a:gd name="connsiteX5" fmla="*/ 58489 w 113662"/>
                <a:gd name="connsiteY5" fmla="*/ 6764 h 74272"/>
                <a:gd name="connsiteX6" fmla="*/ 65253 w 113662"/>
                <a:gd name="connsiteY6" fmla="*/ 3448 h 74272"/>
                <a:gd name="connsiteX7" fmla="*/ 73078 w 113662"/>
                <a:gd name="connsiteY7" fmla="*/ 3448 h 74272"/>
                <a:gd name="connsiteX8" fmla="*/ 75333 w 113662"/>
                <a:gd name="connsiteY8" fmla="*/ 1194 h 74272"/>
                <a:gd name="connsiteX9" fmla="*/ 94431 w 113662"/>
                <a:gd name="connsiteY9" fmla="*/ 0 h 74272"/>
                <a:gd name="connsiteX10" fmla="*/ 92177 w 113662"/>
                <a:gd name="connsiteY10" fmla="*/ 12467 h 74272"/>
                <a:gd name="connsiteX11" fmla="*/ 93370 w 113662"/>
                <a:gd name="connsiteY11" fmla="*/ 18038 h 74272"/>
                <a:gd name="connsiteX12" fmla="*/ 97879 w 113662"/>
                <a:gd name="connsiteY12" fmla="*/ 23608 h 74272"/>
                <a:gd name="connsiteX13" fmla="*/ 100134 w 113662"/>
                <a:gd name="connsiteY13" fmla="*/ 31566 h 74272"/>
                <a:gd name="connsiteX14" fmla="*/ 101195 w 113662"/>
                <a:gd name="connsiteY14" fmla="*/ 32627 h 74272"/>
                <a:gd name="connsiteX15" fmla="*/ 92177 w 113662"/>
                <a:gd name="connsiteY15" fmla="*/ 36075 h 74272"/>
                <a:gd name="connsiteX16" fmla="*/ 88861 w 113662"/>
                <a:gd name="connsiteY16" fmla="*/ 36075 h 74272"/>
                <a:gd name="connsiteX17" fmla="*/ 88861 w 113662"/>
                <a:gd name="connsiteY17" fmla="*/ 37136 h 74272"/>
                <a:gd name="connsiteX18" fmla="*/ 87800 w 113662"/>
                <a:gd name="connsiteY18" fmla="*/ 37136 h 74272"/>
                <a:gd name="connsiteX19" fmla="*/ 92177 w 113662"/>
                <a:gd name="connsiteY19" fmla="*/ 43900 h 74272"/>
                <a:gd name="connsiteX20" fmla="*/ 94431 w 113662"/>
                <a:gd name="connsiteY20" fmla="*/ 50664 h 74272"/>
                <a:gd name="connsiteX21" fmla="*/ 97879 w 113662"/>
                <a:gd name="connsiteY21" fmla="*/ 51725 h 74272"/>
                <a:gd name="connsiteX22" fmla="*/ 101195 w 113662"/>
                <a:gd name="connsiteY22" fmla="*/ 56235 h 74272"/>
                <a:gd name="connsiteX23" fmla="*/ 101195 w 113662"/>
                <a:gd name="connsiteY23" fmla="*/ 57428 h 74272"/>
                <a:gd name="connsiteX24" fmla="*/ 102389 w 113662"/>
                <a:gd name="connsiteY24" fmla="*/ 57428 h 74272"/>
                <a:gd name="connsiteX25" fmla="*/ 102389 w 113662"/>
                <a:gd name="connsiteY25" fmla="*/ 60744 h 74272"/>
                <a:gd name="connsiteX26" fmla="*/ 103450 w 113662"/>
                <a:gd name="connsiteY26" fmla="*/ 60744 h 74272"/>
                <a:gd name="connsiteX27" fmla="*/ 103450 w 113662"/>
                <a:gd name="connsiteY27" fmla="*/ 61938 h 74272"/>
                <a:gd name="connsiteX28" fmla="*/ 104643 w 113662"/>
                <a:gd name="connsiteY28" fmla="*/ 61938 h 74272"/>
                <a:gd name="connsiteX29" fmla="*/ 105704 w 113662"/>
                <a:gd name="connsiteY29" fmla="*/ 65254 h 74272"/>
                <a:gd name="connsiteX30" fmla="*/ 112469 w 113662"/>
                <a:gd name="connsiteY30" fmla="*/ 70956 h 74272"/>
                <a:gd name="connsiteX31" fmla="*/ 113662 w 113662"/>
                <a:gd name="connsiteY31" fmla="*/ 73211 h 74272"/>
                <a:gd name="connsiteX32" fmla="*/ 64059 w 113662"/>
                <a:gd name="connsiteY32" fmla="*/ 69762 h 74272"/>
                <a:gd name="connsiteX33" fmla="*/ 60743 w 113662"/>
                <a:gd name="connsiteY33" fmla="*/ 73211 h 74272"/>
                <a:gd name="connsiteX34" fmla="*/ 57295 w 113662"/>
                <a:gd name="connsiteY34" fmla="*/ 74272 h 74272"/>
                <a:gd name="connsiteX35" fmla="*/ 52786 w 113662"/>
                <a:gd name="connsiteY35" fmla="*/ 72017 h 74272"/>
                <a:gd name="connsiteX36" fmla="*/ 50664 w 113662"/>
                <a:gd name="connsiteY36" fmla="*/ 69762 h 74272"/>
                <a:gd name="connsiteX37" fmla="*/ 48276 w 113662"/>
                <a:gd name="connsiteY37" fmla="*/ 69762 h 74272"/>
                <a:gd name="connsiteX38" fmla="*/ 47216 w 113662"/>
                <a:gd name="connsiteY38" fmla="*/ 65254 h 74272"/>
                <a:gd name="connsiteX39" fmla="*/ 46155 w 113662"/>
                <a:gd name="connsiteY39" fmla="*/ 65254 h 74272"/>
                <a:gd name="connsiteX40" fmla="*/ 29178 w 113662"/>
                <a:gd name="connsiteY40" fmla="*/ 48410 h 74272"/>
                <a:gd name="connsiteX41" fmla="*/ 11273 w 113662"/>
                <a:gd name="connsiteY41" fmla="*/ 33821 h 74272"/>
                <a:gd name="connsiteX42" fmla="*/ 0 w 113662"/>
                <a:gd name="connsiteY42" fmla="*/ 20292 h 74272"/>
                <a:gd name="connsiteX43" fmla="*/ 2254 w 113662"/>
                <a:gd name="connsiteY43" fmla="*/ 4510 h 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13662" h="74272">
                  <a:moveTo>
                    <a:pt x="2254" y="4510"/>
                  </a:moveTo>
                  <a:lnTo>
                    <a:pt x="21353" y="0"/>
                  </a:lnTo>
                  <a:lnTo>
                    <a:pt x="37136" y="0"/>
                  </a:lnTo>
                  <a:lnTo>
                    <a:pt x="44961" y="2255"/>
                  </a:lnTo>
                  <a:lnTo>
                    <a:pt x="50664" y="1194"/>
                  </a:lnTo>
                  <a:lnTo>
                    <a:pt x="58489" y="6764"/>
                  </a:lnTo>
                  <a:lnTo>
                    <a:pt x="65253" y="3448"/>
                  </a:lnTo>
                  <a:lnTo>
                    <a:pt x="73078" y="3448"/>
                  </a:lnTo>
                  <a:lnTo>
                    <a:pt x="75333" y="1194"/>
                  </a:lnTo>
                  <a:lnTo>
                    <a:pt x="94431" y="0"/>
                  </a:lnTo>
                  <a:lnTo>
                    <a:pt x="92177" y="12467"/>
                  </a:lnTo>
                  <a:lnTo>
                    <a:pt x="93370" y="18038"/>
                  </a:lnTo>
                  <a:lnTo>
                    <a:pt x="97879" y="23608"/>
                  </a:lnTo>
                  <a:lnTo>
                    <a:pt x="100134" y="31566"/>
                  </a:lnTo>
                  <a:lnTo>
                    <a:pt x="101195" y="32627"/>
                  </a:lnTo>
                  <a:lnTo>
                    <a:pt x="92177" y="36075"/>
                  </a:lnTo>
                  <a:lnTo>
                    <a:pt x="88861" y="36075"/>
                  </a:lnTo>
                  <a:lnTo>
                    <a:pt x="88861" y="37136"/>
                  </a:lnTo>
                  <a:lnTo>
                    <a:pt x="87800" y="37136"/>
                  </a:lnTo>
                  <a:lnTo>
                    <a:pt x="92177" y="43900"/>
                  </a:lnTo>
                  <a:lnTo>
                    <a:pt x="94431" y="50664"/>
                  </a:lnTo>
                  <a:lnTo>
                    <a:pt x="97879" y="51725"/>
                  </a:lnTo>
                  <a:lnTo>
                    <a:pt x="101195" y="56235"/>
                  </a:lnTo>
                  <a:lnTo>
                    <a:pt x="101195" y="57428"/>
                  </a:lnTo>
                  <a:lnTo>
                    <a:pt x="102389" y="57428"/>
                  </a:lnTo>
                  <a:lnTo>
                    <a:pt x="102389" y="60744"/>
                  </a:lnTo>
                  <a:lnTo>
                    <a:pt x="103450" y="60744"/>
                  </a:lnTo>
                  <a:lnTo>
                    <a:pt x="103450" y="61938"/>
                  </a:lnTo>
                  <a:lnTo>
                    <a:pt x="104643" y="61938"/>
                  </a:lnTo>
                  <a:lnTo>
                    <a:pt x="105704" y="65254"/>
                  </a:lnTo>
                  <a:lnTo>
                    <a:pt x="112469" y="70956"/>
                  </a:lnTo>
                  <a:lnTo>
                    <a:pt x="113662" y="73211"/>
                  </a:lnTo>
                  <a:lnTo>
                    <a:pt x="64059" y="69762"/>
                  </a:lnTo>
                  <a:lnTo>
                    <a:pt x="60743" y="73211"/>
                  </a:lnTo>
                  <a:lnTo>
                    <a:pt x="57295" y="74272"/>
                  </a:lnTo>
                  <a:lnTo>
                    <a:pt x="52786" y="72017"/>
                  </a:lnTo>
                  <a:lnTo>
                    <a:pt x="50664" y="69762"/>
                  </a:lnTo>
                  <a:lnTo>
                    <a:pt x="48276" y="69762"/>
                  </a:lnTo>
                  <a:lnTo>
                    <a:pt x="47216" y="65254"/>
                  </a:lnTo>
                  <a:lnTo>
                    <a:pt x="46155" y="65254"/>
                  </a:lnTo>
                  <a:lnTo>
                    <a:pt x="29178" y="48410"/>
                  </a:lnTo>
                  <a:lnTo>
                    <a:pt x="11273" y="33821"/>
                  </a:lnTo>
                  <a:lnTo>
                    <a:pt x="0" y="20292"/>
                  </a:lnTo>
                  <a:lnTo>
                    <a:pt x="2254" y="4510"/>
                  </a:lnTo>
                </a:path>
              </a:pathLst>
            </a:custGeom>
            <a:noFill/>
            <a:ln w="3315" cap="flat">
              <a:solidFill>
                <a:schemeClr val="bg1">
                  <a:lumMod val="65000"/>
                </a:schemeClr>
              </a:solidFill>
              <a:prstDash val="solid"/>
              <a:miter/>
            </a:ln>
          </p:spPr>
          <p:txBody>
            <a:bodyPr rtlCol="0" anchor="ctr"/>
            <a:lstStyle/>
            <a:p>
              <a:endParaRPr lang="en-FI" sz="816"/>
            </a:p>
          </p:txBody>
        </p:sp>
        <p:sp>
          <p:nvSpPr>
            <p:cNvPr id="1020" name="Freeform: Shape 1019">
              <a:extLst>
                <a:ext uri="{FF2B5EF4-FFF2-40B4-BE49-F238E27FC236}">
                  <a16:creationId xmlns:a16="http://schemas.microsoft.com/office/drawing/2014/main" id="{A4FFD5A1-C90E-2472-1BE2-3459A379818E}"/>
                </a:ext>
              </a:extLst>
            </p:cNvPr>
            <p:cNvSpPr/>
            <p:nvPr/>
          </p:nvSpPr>
          <p:spPr>
            <a:xfrm>
              <a:off x="5736948" y="12082327"/>
              <a:ext cx="386610" cy="584756"/>
            </a:xfrm>
            <a:custGeom>
              <a:avLst/>
              <a:gdLst>
                <a:gd name="connsiteX0" fmla="*/ 53714 w 386610"/>
                <a:gd name="connsiteY0" fmla="*/ 0 h 584756"/>
                <a:gd name="connsiteX1" fmla="*/ 78516 w 386610"/>
                <a:gd name="connsiteY1" fmla="*/ 11273 h 584756"/>
                <a:gd name="connsiteX2" fmla="*/ 61672 w 386610"/>
                <a:gd name="connsiteY2" fmla="*/ 56234 h 584756"/>
                <a:gd name="connsiteX3" fmla="*/ 63927 w 386610"/>
                <a:gd name="connsiteY3" fmla="*/ 58489 h 584756"/>
                <a:gd name="connsiteX4" fmla="*/ 85280 w 386610"/>
                <a:gd name="connsiteY4" fmla="*/ 55173 h 584756"/>
                <a:gd name="connsiteX5" fmla="*/ 94299 w 386610"/>
                <a:gd name="connsiteY5" fmla="*/ 52918 h 584756"/>
                <a:gd name="connsiteX6" fmla="*/ 103317 w 386610"/>
                <a:gd name="connsiteY6" fmla="*/ 24801 h 584756"/>
                <a:gd name="connsiteX7" fmla="*/ 105572 w 386610"/>
                <a:gd name="connsiteY7" fmla="*/ 19231 h 584756"/>
                <a:gd name="connsiteX8" fmla="*/ 105572 w 386610"/>
                <a:gd name="connsiteY8" fmla="*/ 16977 h 584756"/>
                <a:gd name="connsiteX9" fmla="*/ 106633 w 386610"/>
                <a:gd name="connsiteY9" fmla="*/ 16977 h 584756"/>
                <a:gd name="connsiteX10" fmla="*/ 106633 w 386610"/>
                <a:gd name="connsiteY10" fmla="*/ 18170 h 584756"/>
                <a:gd name="connsiteX11" fmla="*/ 105572 w 386610"/>
                <a:gd name="connsiteY11" fmla="*/ 19231 h 584756"/>
                <a:gd name="connsiteX12" fmla="*/ 105572 w 386610"/>
                <a:gd name="connsiteY12" fmla="*/ 22547 h 584756"/>
                <a:gd name="connsiteX13" fmla="*/ 107827 w 386610"/>
                <a:gd name="connsiteY13" fmla="*/ 29311 h 584756"/>
                <a:gd name="connsiteX14" fmla="*/ 123609 w 386610"/>
                <a:gd name="connsiteY14" fmla="*/ 46154 h 584756"/>
                <a:gd name="connsiteX15" fmla="*/ 146156 w 386610"/>
                <a:gd name="connsiteY15" fmla="*/ 61937 h 584756"/>
                <a:gd name="connsiteX16" fmla="*/ 146156 w 386610"/>
                <a:gd name="connsiteY16" fmla="*/ 67508 h 584756"/>
                <a:gd name="connsiteX17" fmla="*/ 143901 w 386610"/>
                <a:gd name="connsiteY17" fmla="*/ 74271 h 584756"/>
                <a:gd name="connsiteX18" fmla="*/ 142708 w 386610"/>
                <a:gd name="connsiteY18" fmla="*/ 79842 h 584756"/>
                <a:gd name="connsiteX19" fmla="*/ 148278 w 386610"/>
                <a:gd name="connsiteY19" fmla="*/ 80903 h 584756"/>
                <a:gd name="connsiteX20" fmla="*/ 146023 w 386610"/>
                <a:gd name="connsiteY20" fmla="*/ 84351 h 584756"/>
                <a:gd name="connsiteX21" fmla="*/ 148278 w 386610"/>
                <a:gd name="connsiteY21" fmla="*/ 87667 h 584756"/>
                <a:gd name="connsiteX22" fmla="*/ 150533 w 386610"/>
                <a:gd name="connsiteY22" fmla="*/ 87667 h 584756"/>
                <a:gd name="connsiteX23" fmla="*/ 152787 w 386610"/>
                <a:gd name="connsiteY23" fmla="*/ 90983 h 584756"/>
                <a:gd name="connsiteX24" fmla="*/ 151594 w 386610"/>
                <a:gd name="connsiteY24" fmla="*/ 100001 h 584756"/>
                <a:gd name="connsiteX25" fmla="*/ 151594 w 386610"/>
                <a:gd name="connsiteY25" fmla="*/ 105572 h 584756"/>
                <a:gd name="connsiteX26" fmla="*/ 154909 w 386610"/>
                <a:gd name="connsiteY26" fmla="*/ 105572 h 584756"/>
                <a:gd name="connsiteX27" fmla="*/ 166183 w 386610"/>
                <a:gd name="connsiteY27" fmla="*/ 116845 h 584756"/>
                <a:gd name="connsiteX28" fmla="*/ 179711 w 386610"/>
                <a:gd name="connsiteY28" fmla="*/ 111275 h 584756"/>
                <a:gd name="connsiteX29" fmla="*/ 184220 w 386610"/>
                <a:gd name="connsiteY29" fmla="*/ 113529 h 584756"/>
                <a:gd name="connsiteX30" fmla="*/ 186475 w 386610"/>
                <a:gd name="connsiteY30" fmla="*/ 110214 h 584756"/>
                <a:gd name="connsiteX31" fmla="*/ 188730 w 386610"/>
                <a:gd name="connsiteY31" fmla="*/ 96685 h 584756"/>
                <a:gd name="connsiteX32" fmla="*/ 190984 w 386610"/>
                <a:gd name="connsiteY32" fmla="*/ 92177 h 584756"/>
                <a:gd name="connsiteX33" fmla="*/ 201197 w 386610"/>
                <a:gd name="connsiteY33" fmla="*/ 110214 h 584756"/>
                <a:gd name="connsiteX34" fmla="*/ 201197 w 386610"/>
                <a:gd name="connsiteY34" fmla="*/ 120294 h 584756"/>
                <a:gd name="connsiteX35" fmla="*/ 197748 w 386610"/>
                <a:gd name="connsiteY35" fmla="*/ 122548 h 584756"/>
                <a:gd name="connsiteX36" fmla="*/ 198809 w 386610"/>
                <a:gd name="connsiteY36" fmla="*/ 125864 h 584756"/>
                <a:gd name="connsiteX37" fmla="*/ 201064 w 386610"/>
                <a:gd name="connsiteY37" fmla="*/ 125864 h 584756"/>
                <a:gd name="connsiteX38" fmla="*/ 203319 w 386610"/>
                <a:gd name="connsiteY38" fmla="*/ 133689 h 584756"/>
                <a:gd name="connsiteX39" fmla="*/ 207828 w 386610"/>
                <a:gd name="connsiteY39" fmla="*/ 131434 h 584756"/>
                <a:gd name="connsiteX40" fmla="*/ 210083 w 386610"/>
                <a:gd name="connsiteY40" fmla="*/ 133689 h 584756"/>
                <a:gd name="connsiteX41" fmla="*/ 210083 w 386610"/>
                <a:gd name="connsiteY41" fmla="*/ 138198 h 584756"/>
                <a:gd name="connsiteX42" fmla="*/ 209022 w 386610"/>
                <a:gd name="connsiteY42" fmla="*/ 147217 h 584756"/>
                <a:gd name="connsiteX43" fmla="*/ 210083 w 386610"/>
                <a:gd name="connsiteY43" fmla="*/ 151726 h 584756"/>
                <a:gd name="connsiteX44" fmla="*/ 212337 w 386610"/>
                <a:gd name="connsiteY44" fmla="*/ 162999 h 584756"/>
                <a:gd name="connsiteX45" fmla="*/ 211144 w 386610"/>
                <a:gd name="connsiteY45" fmla="*/ 169764 h 584756"/>
                <a:gd name="connsiteX46" fmla="*/ 207828 w 386610"/>
                <a:gd name="connsiteY46" fmla="*/ 170825 h 584756"/>
                <a:gd name="connsiteX47" fmla="*/ 206635 w 386610"/>
                <a:gd name="connsiteY47" fmla="*/ 175335 h 584756"/>
                <a:gd name="connsiteX48" fmla="*/ 202125 w 386610"/>
                <a:gd name="connsiteY48" fmla="*/ 179843 h 584756"/>
                <a:gd name="connsiteX49" fmla="*/ 202125 w 386610"/>
                <a:gd name="connsiteY49" fmla="*/ 186608 h 584756"/>
                <a:gd name="connsiteX50" fmla="*/ 224672 w 386610"/>
                <a:gd name="connsiteY50" fmla="*/ 225998 h 584756"/>
                <a:gd name="connsiteX51" fmla="*/ 240454 w 386610"/>
                <a:gd name="connsiteY51" fmla="*/ 236078 h 584756"/>
                <a:gd name="connsiteX52" fmla="*/ 247219 w 386610"/>
                <a:gd name="connsiteY52" fmla="*/ 248412 h 584756"/>
                <a:gd name="connsiteX53" fmla="*/ 247219 w 386610"/>
                <a:gd name="connsiteY53" fmla="*/ 263001 h 584756"/>
                <a:gd name="connsiteX54" fmla="*/ 260747 w 386610"/>
                <a:gd name="connsiteY54" fmla="*/ 267510 h 584756"/>
                <a:gd name="connsiteX55" fmla="*/ 283293 w 386610"/>
                <a:gd name="connsiteY55" fmla="*/ 219102 h 584756"/>
                <a:gd name="connsiteX56" fmla="*/ 287803 w 386610"/>
                <a:gd name="connsiteY56" fmla="*/ 221356 h 584756"/>
                <a:gd name="connsiteX57" fmla="*/ 293373 w 386610"/>
                <a:gd name="connsiteY57" fmla="*/ 224805 h 584756"/>
                <a:gd name="connsiteX58" fmla="*/ 304646 w 386610"/>
                <a:gd name="connsiteY58" fmla="*/ 230375 h 584756"/>
                <a:gd name="connsiteX59" fmla="*/ 306901 w 386610"/>
                <a:gd name="connsiteY59" fmla="*/ 230375 h 584756"/>
                <a:gd name="connsiteX60" fmla="*/ 306901 w 386610"/>
                <a:gd name="connsiteY60" fmla="*/ 231436 h 584756"/>
                <a:gd name="connsiteX61" fmla="*/ 335018 w 386610"/>
                <a:gd name="connsiteY61" fmla="*/ 231436 h 584756"/>
                <a:gd name="connsiteX62" fmla="*/ 345098 w 386610"/>
                <a:gd name="connsiteY62" fmla="*/ 208889 h 584756"/>
                <a:gd name="connsiteX63" fmla="*/ 348413 w 386610"/>
                <a:gd name="connsiteY63" fmla="*/ 213399 h 584756"/>
                <a:gd name="connsiteX64" fmla="*/ 349607 w 386610"/>
                <a:gd name="connsiteY64" fmla="*/ 220162 h 584756"/>
                <a:gd name="connsiteX65" fmla="*/ 357432 w 386610"/>
                <a:gd name="connsiteY65" fmla="*/ 214592 h 584756"/>
                <a:gd name="connsiteX66" fmla="*/ 366451 w 386610"/>
                <a:gd name="connsiteY66" fmla="*/ 233690 h 584756"/>
                <a:gd name="connsiteX67" fmla="*/ 356371 w 386610"/>
                <a:gd name="connsiteY67" fmla="*/ 252789 h 584756"/>
                <a:gd name="connsiteX68" fmla="*/ 366451 w 386610"/>
                <a:gd name="connsiteY68" fmla="*/ 275336 h 584756"/>
                <a:gd name="connsiteX69" fmla="*/ 366451 w 386610"/>
                <a:gd name="connsiteY69" fmla="*/ 279845 h 584756"/>
                <a:gd name="connsiteX70" fmla="*/ 365390 w 386610"/>
                <a:gd name="connsiteY70" fmla="*/ 286609 h 584756"/>
                <a:gd name="connsiteX71" fmla="*/ 369899 w 386610"/>
                <a:gd name="connsiteY71" fmla="*/ 330509 h 584756"/>
                <a:gd name="connsiteX72" fmla="*/ 365390 w 386610"/>
                <a:gd name="connsiteY72" fmla="*/ 327193 h 584756"/>
                <a:gd name="connsiteX73" fmla="*/ 357565 w 386610"/>
                <a:gd name="connsiteY73" fmla="*/ 320429 h 584756"/>
                <a:gd name="connsiteX74" fmla="*/ 347353 w 386610"/>
                <a:gd name="connsiteY74" fmla="*/ 321623 h 584756"/>
                <a:gd name="connsiteX75" fmla="*/ 329315 w 386610"/>
                <a:gd name="connsiteY75" fmla="*/ 319368 h 584756"/>
                <a:gd name="connsiteX76" fmla="*/ 332631 w 386610"/>
                <a:gd name="connsiteY76" fmla="*/ 321623 h 584756"/>
                <a:gd name="connsiteX77" fmla="*/ 335947 w 386610"/>
                <a:gd name="connsiteY77" fmla="*/ 320429 h 584756"/>
                <a:gd name="connsiteX78" fmla="*/ 339262 w 386610"/>
                <a:gd name="connsiteY78" fmla="*/ 321623 h 584756"/>
                <a:gd name="connsiteX79" fmla="*/ 339262 w 386610"/>
                <a:gd name="connsiteY79" fmla="*/ 327193 h 584756"/>
                <a:gd name="connsiteX80" fmla="*/ 340456 w 386610"/>
                <a:gd name="connsiteY80" fmla="*/ 328254 h 584756"/>
                <a:gd name="connsiteX81" fmla="*/ 341650 w 386610"/>
                <a:gd name="connsiteY81" fmla="*/ 328254 h 584756"/>
                <a:gd name="connsiteX82" fmla="*/ 342711 w 386610"/>
                <a:gd name="connsiteY82" fmla="*/ 331703 h 584756"/>
                <a:gd name="connsiteX83" fmla="*/ 347220 w 386610"/>
                <a:gd name="connsiteY83" fmla="*/ 336211 h 584756"/>
                <a:gd name="connsiteX84" fmla="*/ 347220 w 386610"/>
                <a:gd name="connsiteY84" fmla="*/ 368838 h 584756"/>
                <a:gd name="connsiteX85" fmla="*/ 352923 w 386610"/>
                <a:gd name="connsiteY85" fmla="*/ 367645 h 584756"/>
                <a:gd name="connsiteX86" fmla="*/ 353984 w 386610"/>
                <a:gd name="connsiteY86" fmla="*/ 368838 h 584756"/>
                <a:gd name="connsiteX87" fmla="*/ 355045 w 386610"/>
                <a:gd name="connsiteY87" fmla="*/ 368838 h 584756"/>
                <a:gd name="connsiteX88" fmla="*/ 349475 w 386610"/>
                <a:gd name="connsiteY88" fmla="*/ 396955 h 584756"/>
                <a:gd name="connsiteX89" fmla="*/ 347220 w 386610"/>
                <a:gd name="connsiteY89" fmla="*/ 399210 h 584756"/>
                <a:gd name="connsiteX90" fmla="*/ 333692 w 386610"/>
                <a:gd name="connsiteY90" fmla="*/ 399210 h 584756"/>
                <a:gd name="connsiteX91" fmla="*/ 337008 w 386610"/>
                <a:gd name="connsiteY91" fmla="*/ 412738 h 584756"/>
                <a:gd name="connsiteX92" fmla="*/ 339262 w 386610"/>
                <a:gd name="connsiteY92" fmla="*/ 412738 h 584756"/>
                <a:gd name="connsiteX93" fmla="*/ 338201 w 386610"/>
                <a:gd name="connsiteY93" fmla="*/ 420563 h 584756"/>
                <a:gd name="connsiteX94" fmla="*/ 340456 w 386610"/>
                <a:gd name="connsiteY94" fmla="*/ 422818 h 584756"/>
                <a:gd name="connsiteX95" fmla="*/ 341650 w 386610"/>
                <a:gd name="connsiteY95" fmla="*/ 420563 h 584756"/>
                <a:gd name="connsiteX96" fmla="*/ 342711 w 386610"/>
                <a:gd name="connsiteY96" fmla="*/ 420563 h 584756"/>
                <a:gd name="connsiteX97" fmla="*/ 344965 w 386610"/>
                <a:gd name="connsiteY97" fmla="*/ 423879 h 584756"/>
                <a:gd name="connsiteX98" fmla="*/ 347220 w 386610"/>
                <a:gd name="connsiteY98" fmla="*/ 422818 h 584756"/>
                <a:gd name="connsiteX99" fmla="*/ 347220 w 386610"/>
                <a:gd name="connsiteY99" fmla="*/ 425072 h 584756"/>
                <a:gd name="connsiteX100" fmla="*/ 349475 w 386610"/>
                <a:gd name="connsiteY100" fmla="*/ 423879 h 584756"/>
                <a:gd name="connsiteX101" fmla="*/ 349475 w 386610"/>
                <a:gd name="connsiteY101" fmla="*/ 422818 h 584756"/>
                <a:gd name="connsiteX102" fmla="*/ 350536 w 386610"/>
                <a:gd name="connsiteY102" fmla="*/ 421757 h 584756"/>
                <a:gd name="connsiteX103" fmla="*/ 355045 w 386610"/>
                <a:gd name="connsiteY103" fmla="*/ 424012 h 584756"/>
                <a:gd name="connsiteX104" fmla="*/ 360748 w 386610"/>
                <a:gd name="connsiteY104" fmla="*/ 425205 h 584756"/>
                <a:gd name="connsiteX105" fmla="*/ 361942 w 386610"/>
                <a:gd name="connsiteY105" fmla="*/ 424012 h 584756"/>
                <a:gd name="connsiteX106" fmla="*/ 364196 w 386610"/>
                <a:gd name="connsiteY106" fmla="*/ 417248 h 584756"/>
                <a:gd name="connsiteX107" fmla="*/ 361942 w 386610"/>
                <a:gd name="connsiteY107" fmla="*/ 398149 h 584756"/>
                <a:gd name="connsiteX108" fmla="*/ 368705 w 386610"/>
                <a:gd name="connsiteY108" fmla="*/ 398149 h 584756"/>
                <a:gd name="connsiteX109" fmla="*/ 373215 w 386610"/>
                <a:gd name="connsiteY109" fmla="*/ 411677 h 584756"/>
                <a:gd name="connsiteX110" fmla="*/ 369899 w 386610"/>
                <a:gd name="connsiteY110" fmla="*/ 420696 h 584756"/>
                <a:gd name="connsiteX111" fmla="*/ 377724 w 386610"/>
                <a:gd name="connsiteY111" fmla="*/ 420696 h 584756"/>
                <a:gd name="connsiteX112" fmla="*/ 381040 w 386610"/>
                <a:gd name="connsiteY112" fmla="*/ 416187 h 584756"/>
                <a:gd name="connsiteX113" fmla="*/ 385549 w 386610"/>
                <a:gd name="connsiteY113" fmla="*/ 418441 h 584756"/>
                <a:gd name="connsiteX114" fmla="*/ 386610 w 386610"/>
                <a:gd name="connsiteY114" fmla="*/ 427460 h 584756"/>
                <a:gd name="connsiteX115" fmla="*/ 383162 w 386610"/>
                <a:gd name="connsiteY115" fmla="*/ 429715 h 584756"/>
                <a:gd name="connsiteX116" fmla="*/ 382101 w 386610"/>
                <a:gd name="connsiteY116" fmla="*/ 430775 h 584756"/>
                <a:gd name="connsiteX117" fmla="*/ 382101 w 386610"/>
                <a:gd name="connsiteY117" fmla="*/ 436346 h 584756"/>
                <a:gd name="connsiteX118" fmla="*/ 377592 w 386610"/>
                <a:gd name="connsiteY118" fmla="*/ 438601 h 584756"/>
                <a:gd name="connsiteX119" fmla="*/ 377592 w 386610"/>
                <a:gd name="connsiteY119" fmla="*/ 430775 h 584756"/>
                <a:gd name="connsiteX120" fmla="*/ 374143 w 386610"/>
                <a:gd name="connsiteY120" fmla="*/ 431969 h 584756"/>
                <a:gd name="connsiteX121" fmla="*/ 373082 w 386610"/>
                <a:gd name="connsiteY121" fmla="*/ 428521 h 584756"/>
                <a:gd name="connsiteX122" fmla="*/ 370828 w 386610"/>
                <a:gd name="connsiteY122" fmla="*/ 428521 h 584756"/>
                <a:gd name="connsiteX123" fmla="*/ 369767 w 386610"/>
                <a:gd name="connsiteY123" fmla="*/ 425205 h 584756"/>
                <a:gd name="connsiteX124" fmla="*/ 367512 w 386610"/>
                <a:gd name="connsiteY124" fmla="*/ 424012 h 584756"/>
                <a:gd name="connsiteX125" fmla="*/ 365257 w 386610"/>
                <a:gd name="connsiteY125" fmla="*/ 427460 h 584756"/>
                <a:gd name="connsiteX126" fmla="*/ 367512 w 386610"/>
                <a:gd name="connsiteY126" fmla="*/ 428521 h 584756"/>
                <a:gd name="connsiteX127" fmla="*/ 367512 w 386610"/>
                <a:gd name="connsiteY127" fmla="*/ 430775 h 584756"/>
                <a:gd name="connsiteX128" fmla="*/ 366451 w 386610"/>
                <a:gd name="connsiteY128" fmla="*/ 428521 h 584756"/>
                <a:gd name="connsiteX129" fmla="*/ 365390 w 386610"/>
                <a:gd name="connsiteY129" fmla="*/ 428521 h 584756"/>
                <a:gd name="connsiteX130" fmla="*/ 362074 w 386610"/>
                <a:gd name="connsiteY130" fmla="*/ 427460 h 584756"/>
                <a:gd name="connsiteX131" fmla="*/ 333957 w 386610"/>
                <a:gd name="connsiteY131" fmla="*/ 426266 h 584756"/>
                <a:gd name="connsiteX132" fmla="*/ 333957 w 386610"/>
                <a:gd name="connsiteY132" fmla="*/ 425205 h 584756"/>
                <a:gd name="connsiteX133" fmla="*/ 329448 w 386610"/>
                <a:gd name="connsiteY133" fmla="*/ 425205 h 584756"/>
                <a:gd name="connsiteX134" fmla="*/ 330509 w 386610"/>
                <a:gd name="connsiteY134" fmla="*/ 428521 h 584756"/>
                <a:gd name="connsiteX135" fmla="*/ 329448 w 386610"/>
                <a:gd name="connsiteY135" fmla="*/ 433031 h 584756"/>
                <a:gd name="connsiteX136" fmla="*/ 336212 w 386610"/>
                <a:gd name="connsiteY136" fmla="*/ 448813 h 584756"/>
                <a:gd name="connsiteX137" fmla="*/ 339528 w 386610"/>
                <a:gd name="connsiteY137" fmla="*/ 450006 h 584756"/>
                <a:gd name="connsiteX138" fmla="*/ 341782 w 386610"/>
                <a:gd name="connsiteY138" fmla="*/ 457832 h 584756"/>
                <a:gd name="connsiteX139" fmla="*/ 345098 w 386610"/>
                <a:gd name="connsiteY139" fmla="*/ 458892 h 584756"/>
                <a:gd name="connsiteX140" fmla="*/ 343904 w 386610"/>
                <a:gd name="connsiteY140" fmla="*/ 462208 h 584756"/>
                <a:gd name="connsiteX141" fmla="*/ 347220 w 386610"/>
                <a:gd name="connsiteY141" fmla="*/ 468972 h 584756"/>
                <a:gd name="connsiteX142" fmla="*/ 349475 w 386610"/>
                <a:gd name="connsiteY142" fmla="*/ 483562 h 584756"/>
                <a:gd name="connsiteX143" fmla="*/ 347220 w 386610"/>
                <a:gd name="connsiteY143" fmla="*/ 488071 h 584756"/>
                <a:gd name="connsiteX144" fmla="*/ 343904 w 386610"/>
                <a:gd name="connsiteY144" fmla="*/ 486877 h 584756"/>
                <a:gd name="connsiteX145" fmla="*/ 322551 w 386610"/>
                <a:gd name="connsiteY145" fmla="*/ 503721 h 584756"/>
                <a:gd name="connsiteX146" fmla="*/ 315787 w 386610"/>
                <a:gd name="connsiteY146" fmla="*/ 509292 h 584756"/>
                <a:gd name="connsiteX147" fmla="*/ 330376 w 386610"/>
                <a:gd name="connsiteY147" fmla="*/ 538602 h 584756"/>
                <a:gd name="connsiteX148" fmla="*/ 300004 w 386610"/>
                <a:gd name="connsiteY148" fmla="*/ 561149 h 584756"/>
                <a:gd name="connsiteX149" fmla="*/ 266184 w 386610"/>
                <a:gd name="connsiteY149" fmla="*/ 584757 h 584756"/>
                <a:gd name="connsiteX150" fmla="*/ 259420 w 386610"/>
                <a:gd name="connsiteY150" fmla="*/ 582502 h 584756"/>
                <a:gd name="connsiteX151" fmla="*/ 252656 w 386610"/>
                <a:gd name="connsiteY151" fmla="*/ 561149 h 584756"/>
                <a:gd name="connsiteX152" fmla="*/ 252656 w 386610"/>
                <a:gd name="connsiteY152" fmla="*/ 556640 h 584756"/>
                <a:gd name="connsiteX153" fmla="*/ 275203 w 386610"/>
                <a:gd name="connsiteY153" fmla="*/ 554385 h 584756"/>
                <a:gd name="connsiteX154" fmla="*/ 276264 w 386610"/>
                <a:gd name="connsiteY154" fmla="*/ 552130 h 584756"/>
                <a:gd name="connsiteX155" fmla="*/ 272949 w 386610"/>
                <a:gd name="connsiteY155" fmla="*/ 548682 h 584756"/>
                <a:gd name="connsiteX156" fmla="*/ 272949 w 386610"/>
                <a:gd name="connsiteY156" fmla="*/ 544173 h 584756"/>
                <a:gd name="connsiteX157" fmla="*/ 251595 w 386610"/>
                <a:gd name="connsiteY157" fmla="*/ 534093 h 584756"/>
                <a:gd name="connsiteX158" fmla="*/ 250402 w 386610"/>
                <a:gd name="connsiteY158" fmla="*/ 530645 h 584756"/>
                <a:gd name="connsiteX159" fmla="*/ 236874 w 386610"/>
                <a:gd name="connsiteY159" fmla="*/ 530645 h 584756"/>
                <a:gd name="connsiteX160" fmla="*/ 227855 w 386610"/>
                <a:gd name="connsiteY160" fmla="*/ 537409 h 584756"/>
                <a:gd name="connsiteX161" fmla="*/ 223345 w 386610"/>
                <a:gd name="connsiteY161" fmla="*/ 538469 h 584756"/>
                <a:gd name="connsiteX162" fmla="*/ 220030 w 386610"/>
                <a:gd name="connsiteY162" fmla="*/ 532899 h 584756"/>
                <a:gd name="connsiteX163" fmla="*/ 212205 w 386610"/>
                <a:gd name="connsiteY163" fmla="*/ 530645 h 584756"/>
                <a:gd name="connsiteX164" fmla="*/ 212205 w 386610"/>
                <a:gd name="connsiteY164" fmla="*/ 511546 h 584756"/>
                <a:gd name="connsiteX165" fmla="*/ 207695 w 386610"/>
                <a:gd name="connsiteY165" fmla="*/ 499212 h 584756"/>
                <a:gd name="connsiteX166" fmla="*/ 184088 w 386610"/>
                <a:gd name="connsiteY166" fmla="*/ 462076 h 584756"/>
                <a:gd name="connsiteX167" fmla="*/ 162734 w 386610"/>
                <a:gd name="connsiteY167" fmla="*/ 503721 h 584756"/>
                <a:gd name="connsiteX168" fmla="*/ 160480 w 386610"/>
                <a:gd name="connsiteY168" fmla="*/ 510485 h 584756"/>
                <a:gd name="connsiteX169" fmla="*/ 140188 w 386610"/>
                <a:gd name="connsiteY169" fmla="*/ 521759 h 584756"/>
                <a:gd name="connsiteX170" fmla="*/ 133424 w 386610"/>
                <a:gd name="connsiteY170" fmla="*/ 528522 h 584756"/>
                <a:gd name="connsiteX171" fmla="*/ 96288 w 386610"/>
                <a:gd name="connsiteY171" fmla="*/ 520697 h 584756"/>
                <a:gd name="connsiteX172" fmla="*/ 95227 w 386610"/>
                <a:gd name="connsiteY172" fmla="*/ 516188 h 584756"/>
                <a:gd name="connsiteX173" fmla="*/ 88463 w 386610"/>
                <a:gd name="connsiteY173" fmla="*/ 507169 h 584756"/>
                <a:gd name="connsiteX174" fmla="*/ 81699 w 386610"/>
                <a:gd name="connsiteY174" fmla="*/ 500405 h 584756"/>
                <a:gd name="connsiteX175" fmla="*/ 80638 w 386610"/>
                <a:gd name="connsiteY175" fmla="*/ 500405 h 584756"/>
                <a:gd name="connsiteX176" fmla="*/ 80638 w 386610"/>
                <a:gd name="connsiteY176" fmla="*/ 497089 h 584756"/>
                <a:gd name="connsiteX177" fmla="*/ 79444 w 386610"/>
                <a:gd name="connsiteY177" fmla="*/ 496029 h 584756"/>
                <a:gd name="connsiteX178" fmla="*/ 78250 w 386610"/>
                <a:gd name="connsiteY178" fmla="*/ 493774 h 584756"/>
                <a:gd name="connsiteX179" fmla="*/ 77190 w 386610"/>
                <a:gd name="connsiteY179" fmla="*/ 490326 h 584756"/>
                <a:gd name="connsiteX180" fmla="*/ 77190 w 386610"/>
                <a:gd name="connsiteY180" fmla="*/ 489265 h 584756"/>
                <a:gd name="connsiteX181" fmla="*/ 76128 w 386610"/>
                <a:gd name="connsiteY181" fmla="*/ 488203 h 584756"/>
                <a:gd name="connsiteX182" fmla="*/ 76128 w 386610"/>
                <a:gd name="connsiteY182" fmla="*/ 487010 h 584756"/>
                <a:gd name="connsiteX183" fmla="*/ 75067 w 386610"/>
                <a:gd name="connsiteY183" fmla="*/ 485949 h 584756"/>
                <a:gd name="connsiteX184" fmla="*/ 73874 w 386610"/>
                <a:gd name="connsiteY184" fmla="*/ 485949 h 584756"/>
                <a:gd name="connsiteX185" fmla="*/ 73874 w 386610"/>
                <a:gd name="connsiteY185" fmla="*/ 484755 h 584756"/>
                <a:gd name="connsiteX186" fmla="*/ 72813 w 386610"/>
                <a:gd name="connsiteY186" fmla="*/ 482500 h 584756"/>
                <a:gd name="connsiteX187" fmla="*/ 71752 w 386610"/>
                <a:gd name="connsiteY187" fmla="*/ 482500 h 584756"/>
                <a:gd name="connsiteX188" fmla="*/ 71752 w 386610"/>
                <a:gd name="connsiteY188" fmla="*/ 481439 h 584756"/>
                <a:gd name="connsiteX189" fmla="*/ 68436 w 386610"/>
                <a:gd name="connsiteY189" fmla="*/ 473615 h 584756"/>
                <a:gd name="connsiteX190" fmla="*/ 57163 w 386610"/>
                <a:gd name="connsiteY190" fmla="*/ 466850 h 584756"/>
                <a:gd name="connsiteX191" fmla="*/ 62733 w 386610"/>
                <a:gd name="connsiteY191" fmla="*/ 460086 h 584756"/>
                <a:gd name="connsiteX192" fmla="*/ 64988 w 386610"/>
                <a:gd name="connsiteY192" fmla="*/ 462341 h 584756"/>
                <a:gd name="connsiteX193" fmla="*/ 69497 w 386610"/>
                <a:gd name="connsiteY193" fmla="*/ 457832 h 584756"/>
                <a:gd name="connsiteX194" fmla="*/ 77322 w 386610"/>
                <a:gd name="connsiteY194" fmla="*/ 454383 h 584756"/>
                <a:gd name="connsiteX195" fmla="*/ 71752 w 386610"/>
                <a:gd name="connsiteY195" fmla="*/ 451068 h 584756"/>
                <a:gd name="connsiteX196" fmla="*/ 70558 w 386610"/>
                <a:gd name="connsiteY196" fmla="*/ 450006 h 584756"/>
                <a:gd name="connsiteX197" fmla="*/ 71752 w 386610"/>
                <a:gd name="connsiteY197" fmla="*/ 447752 h 584756"/>
                <a:gd name="connsiteX198" fmla="*/ 70558 w 386610"/>
                <a:gd name="connsiteY198" fmla="*/ 446558 h 584756"/>
                <a:gd name="connsiteX199" fmla="*/ 69497 w 386610"/>
                <a:gd name="connsiteY199" fmla="*/ 447752 h 584756"/>
                <a:gd name="connsiteX200" fmla="*/ 68436 w 386610"/>
                <a:gd name="connsiteY200" fmla="*/ 444304 h 584756"/>
                <a:gd name="connsiteX201" fmla="*/ 98808 w 386610"/>
                <a:gd name="connsiteY201" fmla="*/ 402658 h 584756"/>
                <a:gd name="connsiteX202" fmla="*/ 125864 w 386610"/>
                <a:gd name="connsiteY202" fmla="*/ 370032 h 584756"/>
                <a:gd name="connsiteX203" fmla="*/ 81964 w 386610"/>
                <a:gd name="connsiteY203" fmla="*/ 337406 h 584756"/>
                <a:gd name="connsiteX204" fmla="*/ 107827 w 386610"/>
                <a:gd name="connsiteY204" fmla="*/ 311543 h 584756"/>
                <a:gd name="connsiteX205" fmla="*/ 84219 w 386610"/>
                <a:gd name="connsiteY205" fmla="*/ 320561 h 584756"/>
                <a:gd name="connsiteX206" fmla="*/ 71885 w 386610"/>
                <a:gd name="connsiteY206" fmla="*/ 312737 h 584756"/>
                <a:gd name="connsiteX207" fmla="*/ 57295 w 386610"/>
                <a:gd name="connsiteY207" fmla="*/ 322817 h 584756"/>
                <a:gd name="connsiteX208" fmla="*/ 50531 w 386610"/>
                <a:gd name="connsiteY208" fmla="*/ 248545 h 584756"/>
                <a:gd name="connsiteX209" fmla="*/ 68569 w 386610"/>
                <a:gd name="connsiteY209" fmla="*/ 255309 h 584756"/>
                <a:gd name="connsiteX210" fmla="*/ 73078 w 386610"/>
                <a:gd name="connsiteY210" fmla="*/ 240720 h 584756"/>
                <a:gd name="connsiteX211" fmla="*/ 75333 w 386610"/>
                <a:gd name="connsiteY211" fmla="*/ 231701 h 584756"/>
                <a:gd name="connsiteX212" fmla="*/ 73078 w 386610"/>
                <a:gd name="connsiteY212" fmla="*/ 231701 h 584756"/>
                <a:gd name="connsiteX213" fmla="*/ 69762 w 386610"/>
                <a:gd name="connsiteY213" fmla="*/ 226130 h 584756"/>
                <a:gd name="connsiteX214" fmla="*/ 60744 w 386610"/>
                <a:gd name="connsiteY214" fmla="*/ 218306 h 584756"/>
                <a:gd name="connsiteX215" fmla="*/ 44961 w 386610"/>
                <a:gd name="connsiteY215" fmla="*/ 211542 h 584756"/>
                <a:gd name="connsiteX216" fmla="*/ 10080 w 386610"/>
                <a:gd name="connsiteY216" fmla="*/ 213796 h 584756"/>
                <a:gd name="connsiteX217" fmla="*/ 7825 w 386610"/>
                <a:gd name="connsiteY217" fmla="*/ 191249 h 584756"/>
                <a:gd name="connsiteX218" fmla="*/ 1061 w 386610"/>
                <a:gd name="connsiteY218" fmla="*/ 166448 h 584756"/>
                <a:gd name="connsiteX219" fmla="*/ 0 w 386610"/>
                <a:gd name="connsiteY219" fmla="*/ 166448 h 584756"/>
                <a:gd name="connsiteX220" fmla="*/ 43900 w 386610"/>
                <a:gd name="connsiteY220" fmla="*/ 47216 h 584756"/>
                <a:gd name="connsiteX221" fmla="*/ 47216 w 386610"/>
                <a:gd name="connsiteY221" fmla="*/ 42707 h 584756"/>
                <a:gd name="connsiteX222" fmla="*/ 51725 w 386610"/>
                <a:gd name="connsiteY222" fmla="*/ 40451 h 584756"/>
                <a:gd name="connsiteX223" fmla="*/ 52786 w 386610"/>
                <a:gd name="connsiteY223" fmla="*/ 37136 h 584756"/>
                <a:gd name="connsiteX224" fmla="*/ 56102 w 386610"/>
                <a:gd name="connsiteY224" fmla="*/ 33820 h 584756"/>
                <a:gd name="connsiteX225" fmla="*/ 58356 w 386610"/>
                <a:gd name="connsiteY225" fmla="*/ 33820 h 584756"/>
                <a:gd name="connsiteX226" fmla="*/ 60611 w 386610"/>
                <a:gd name="connsiteY226" fmla="*/ 23740 h 584756"/>
                <a:gd name="connsiteX227" fmla="*/ 57295 w 386610"/>
                <a:gd name="connsiteY227" fmla="*/ 16977 h 584756"/>
                <a:gd name="connsiteX228" fmla="*/ 55041 w 386610"/>
                <a:gd name="connsiteY228" fmla="*/ 13661 h 584756"/>
                <a:gd name="connsiteX229" fmla="*/ 55041 w 386610"/>
                <a:gd name="connsiteY229" fmla="*/ 6897 h 584756"/>
                <a:gd name="connsiteX230" fmla="*/ 56234 w 386610"/>
                <a:gd name="connsiteY230" fmla="*/ 4642 h 584756"/>
                <a:gd name="connsiteX231" fmla="*/ 53980 w 386610"/>
                <a:gd name="connsiteY231" fmla="*/ 1326 h 584756"/>
                <a:gd name="connsiteX232" fmla="*/ 53980 w 386610"/>
                <a:gd name="connsiteY232" fmla="*/ 266 h 58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386610" h="584756">
                  <a:moveTo>
                    <a:pt x="53714" y="0"/>
                  </a:moveTo>
                  <a:lnTo>
                    <a:pt x="78516" y="11273"/>
                  </a:lnTo>
                  <a:lnTo>
                    <a:pt x="61672" y="56234"/>
                  </a:lnTo>
                  <a:lnTo>
                    <a:pt x="63927" y="58489"/>
                  </a:lnTo>
                  <a:lnTo>
                    <a:pt x="85280" y="55173"/>
                  </a:lnTo>
                  <a:lnTo>
                    <a:pt x="94299" y="52918"/>
                  </a:lnTo>
                  <a:lnTo>
                    <a:pt x="103317" y="24801"/>
                  </a:lnTo>
                  <a:lnTo>
                    <a:pt x="105572" y="19231"/>
                  </a:lnTo>
                  <a:lnTo>
                    <a:pt x="105572" y="16977"/>
                  </a:lnTo>
                  <a:lnTo>
                    <a:pt x="106633" y="16977"/>
                  </a:lnTo>
                  <a:lnTo>
                    <a:pt x="106633" y="18170"/>
                  </a:lnTo>
                  <a:lnTo>
                    <a:pt x="105572" y="19231"/>
                  </a:lnTo>
                  <a:lnTo>
                    <a:pt x="105572" y="22547"/>
                  </a:lnTo>
                  <a:lnTo>
                    <a:pt x="107827" y="29311"/>
                  </a:lnTo>
                  <a:lnTo>
                    <a:pt x="123609" y="46154"/>
                  </a:lnTo>
                  <a:lnTo>
                    <a:pt x="146156" y="61937"/>
                  </a:lnTo>
                  <a:lnTo>
                    <a:pt x="146156" y="67508"/>
                  </a:lnTo>
                  <a:lnTo>
                    <a:pt x="143901" y="74271"/>
                  </a:lnTo>
                  <a:lnTo>
                    <a:pt x="142708" y="79842"/>
                  </a:lnTo>
                  <a:lnTo>
                    <a:pt x="148278" y="80903"/>
                  </a:lnTo>
                  <a:lnTo>
                    <a:pt x="146023" y="84351"/>
                  </a:lnTo>
                  <a:lnTo>
                    <a:pt x="148278" y="87667"/>
                  </a:lnTo>
                  <a:lnTo>
                    <a:pt x="150533" y="87667"/>
                  </a:lnTo>
                  <a:lnTo>
                    <a:pt x="152787" y="90983"/>
                  </a:lnTo>
                  <a:lnTo>
                    <a:pt x="151594" y="100001"/>
                  </a:lnTo>
                  <a:lnTo>
                    <a:pt x="151594" y="105572"/>
                  </a:lnTo>
                  <a:lnTo>
                    <a:pt x="154909" y="105572"/>
                  </a:lnTo>
                  <a:lnTo>
                    <a:pt x="166183" y="116845"/>
                  </a:lnTo>
                  <a:lnTo>
                    <a:pt x="179711" y="111275"/>
                  </a:lnTo>
                  <a:lnTo>
                    <a:pt x="184220" y="113529"/>
                  </a:lnTo>
                  <a:lnTo>
                    <a:pt x="186475" y="110214"/>
                  </a:lnTo>
                  <a:lnTo>
                    <a:pt x="188730" y="96685"/>
                  </a:lnTo>
                  <a:lnTo>
                    <a:pt x="190984" y="92177"/>
                  </a:lnTo>
                  <a:lnTo>
                    <a:pt x="201197" y="110214"/>
                  </a:lnTo>
                  <a:lnTo>
                    <a:pt x="201197" y="120294"/>
                  </a:lnTo>
                  <a:lnTo>
                    <a:pt x="197748" y="122548"/>
                  </a:lnTo>
                  <a:lnTo>
                    <a:pt x="198809" y="125864"/>
                  </a:lnTo>
                  <a:lnTo>
                    <a:pt x="201064" y="125864"/>
                  </a:lnTo>
                  <a:lnTo>
                    <a:pt x="203319" y="133689"/>
                  </a:lnTo>
                  <a:lnTo>
                    <a:pt x="207828" y="131434"/>
                  </a:lnTo>
                  <a:lnTo>
                    <a:pt x="210083" y="133689"/>
                  </a:lnTo>
                  <a:lnTo>
                    <a:pt x="210083" y="138198"/>
                  </a:lnTo>
                  <a:lnTo>
                    <a:pt x="209022" y="147217"/>
                  </a:lnTo>
                  <a:lnTo>
                    <a:pt x="210083" y="151726"/>
                  </a:lnTo>
                  <a:lnTo>
                    <a:pt x="212337" y="162999"/>
                  </a:lnTo>
                  <a:lnTo>
                    <a:pt x="211144" y="169764"/>
                  </a:lnTo>
                  <a:lnTo>
                    <a:pt x="207828" y="170825"/>
                  </a:lnTo>
                  <a:lnTo>
                    <a:pt x="206635" y="175335"/>
                  </a:lnTo>
                  <a:lnTo>
                    <a:pt x="202125" y="179843"/>
                  </a:lnTo>
                  <a:lnTo>
                    <a:pt x="202125" y="186608"/>
                  </a:lnTo>
                  <a:lnTo>
                    <a:pt x="224672" y="225998"/>
                  </a:lnTo>
                  <a:lnTo>
                    <a:pt x="240454" y="236078"/>
                  </a:lnTo>
                  <a:lnTo>
                    <a:pt x="247219" y="248412"/>
                  </a:lnTo>
                  <a:lnTo>
                    <a:pt x="247219" y="263001"/>
                  </a:lnTo>
                  <a:lnTo>
                    <a:pt x="260747" y="267510"/>
                  </a:lnTo>
                  <a:lnTo>
                    <a:pt x="283293" y="219102"/>
                  </a:lnTo>
                  <a:lnTo>
                    <a:pt x="287803" y="221356"/>
                  </a:lnTo>
                  <a:lnTo>
                    <a:pt x="293373" y="224805"/>
                  </a:lnTo>
                  <a:lnTo>
                    <a:pt x="304646" y="230375"/>
                  </a:lnTo>
                  <a:lnTo>
                    <a:pt x="306901" y="230375"/>
                  </a:lnTo>
                  <a:lnTo>
                    <a:pt x="306901" y="231436"/>
                  </a:lnTo>
                  <a:lnTo>
                    <a:pt x="335018" y="231436"/>
                  </a:lnTo>
                  <a:lnTo>
                    <a:pt x="345098" y="208889"/>
                  </a:lnTo>
                  <a:lnTo>
                    <a:pt x="348413" y="213399"/>
                  </a:lnTo>
                  <a:lnTo>
                    <a:pt x="349607" y="220162"/>
                  </a:lnTo>
                  <a:lnTo>
                    <a:pt x="357432" y="214592"/>
                  </a:lnTo>
                  <a:lnTo>
                    <a:pt x="366451" y="233690"/>
                  </a:lnTo>
                  <a:lnTo>
                    <a:pt x="356371" y="252789"/>
                  </a:lnTo>
                  <a:lnTo>
                    <a:pt x="366451" y="275336"/>
                  </a:lnTo>
                  <a:lnTo>
                    <a:pt x="366451" y="279845"/>
                  </a:lnTo>
                  <a:lnTo>
                    <a:pt x="365390" y="286609"/>
                  </a:lnTo>
                  <a:lnTo>
                    <a:pt x="369899" y="330509"/>
                  </a:lnTo>
                  <a:lnTo>
                    <a:pt x="365390" y="327193"/>
                  </a:lnTo>
                  <a:lnTo>
                    <a:pt x="357565" y="320429"/>
                  </a:lnTo>
                  <a:lnTo>
                    <a:pt x="347353" y="321623"/>
                  </a:lnTo>
                  <a:lnTo>
                    <a:pt x="329315" y="319368"/>
                  </a:lnTo>
                  <a:lnTo>
                    <a:pt x="332631" y="321623"/>
                  </a:lnTo>
                  <a:lnTo>
                    <a:pt x="335947" y="320429"/>
                  </a:lnTo>
                  <a:lnTo>
                    <a:pt x="339262" y="321623"/>
                  </a:lnTo>
                  <a:lnTo>
                    <a:pt x="339262" y="327193"/>
                  </a:lnTo>
                  <a:lnTo>
                    <a:pt x="340456" y="328254"/>
                  </a:lnTo>
                  <a:lnTo>
                    <a:pt x="341650" y="328254"/>
                  </a:lnTo>
                  <a:lnTo>
                    <a:pt x="342711" y="331703"/>
                  </a:lnTo>
                  <a:lnTo>
                    <a:pt x="347220" y="336211"/>
                  </a:lnTo>
                  <a:cubicBezTo>
                    <a:pt x="340058" y="360085"/>
                    <a:pt x="350005" y="359820"/>
                    <a:pt x="347220" y="368838"/>
                  </a:cubicBezTo>
                  <a:lnTo>
                    <a:pt x="352923" y="367645"/>
                  </a:lnTo>
                  <a:lnTo>
                    <a:pt x="353984" y="368838"/>
                  </a:lnTo>
                  <a:lnTo>
                    <a:pt x="355045" y="368838"/>
                  </a:lnTo>
                  <a:lnTo>
                    <a:pt x="349475" y="396955"/>
                  </a:lnTo>
                  <a:lnTo>
                    <a:pt x="347220" y="399210"/>
                  </a:lnTo>
                  <a:lnTo>
                    <a:pt x="333692" y="399210"/>
                  </a:lnTo>
                  <a:lnTo>
                    <a:pt x="337008" y="412738"/>
                  </a:lnTo>
                  <a:lnTo>
                    <a:pt x="339262" y="412738"/>
                  </a:lnTo>
                  <a:lnTo>
                    <a:pt x="338201" y="420563"/>
                  </a:lnTo>
                  <a:lnTo>
                    <a:pt x="340456" y="422818"/>
                  </a:lnTo>
                  <a:lnTo>
                    <a:pt x="341650" y="420563"/>
                  </a:lnTo>
                  <a:lnTo>
                    <a:pt x="342711" y="420563"/>
                  </a:lnTo>
                  <a:lnTo>
                    <a:pt x="344965" y="423879"/>
                  </a:lnTo>
                  <a:lnTo>
                    <a:pt x="347220" y="422818"/>
                  </a:lnTo>
                  <a:lnTo>
                    <a:pt x="347220" y="425072"/>
                  </a:lnTo>
                  <a:lnTo>
                    <a:pt x="349475" y="423879"/>
                  </a:lnTo>
                  <a:lnTo>
                    <a:pt x="349475" y="422818"/>
                  </a:lnTo>
                  <a:lnTo>
                    <a:pt x="350536" y="421757"/>
                  </a:lnTo>
                  <a:lnTo>
                    <a:pt x="355045" y="424012"/>
                  </a:lnTo>
                  <a:lnTo>
                    <a:pt x="360748" y="425205"/>
                  </a:lnTo>
                  <a:lnTo>
                    <a:pt x="361942" y="424012"/>
                  </a:lnTo>
                  <a:lnTo>
                    <a:pt x="364196" y="417248"/>
                  </a:lnTo>
                  <a:lnTo>
                    <a:pt x="361942" y="398149"/>
                  </a:lnTo>
                  <a:lnTo>
                    <a:pt x="368705" y="398149"/>
                  </a:lnTo>
                  <a:lnTo>
                    <a:pt x="373215" y="411677"/>
                  </a:lnTo>
                  <a:lnTo>
                    <a:pt x="369899" y="420696"/>
                  </a:lnTo>
                  <a:lnTo>
                    <a:pt x="377724" y="420696"/>
                  </a:lnTo>
                  <a:lnTo>
                    <a:pt x="381040" y="416187"/>
                  </a:lnTo>
                  <a:lnTo>
                    <a:pt x="385549" y="418441"/>
                  </a:lnTo>
                  <a:lnTo>
                    <a:pt x="386610" y="427460"/>
                  </a:lnTo>
                  <a:lnTo>
                    <a:pt x="383162" y="429715"/>
                  </a:lnTo>
                  <a:lnTo>
                    <a:pt x="382101" y="430775"/>
                  </a:lnTo>
                  <a:lnTo>
                    <a:pt x="382101" y="436346"/>
                  </a:lnTo>
                  <a:lnTo>
                    <a:pt x="377592" y="438601"/>
                  </a:lnTo>
                  <a:lnTo>
                    <a:pt x="377592" y="430775"/>
                  </a:lnTo>
                  <a:lnTo>
                    <a:pt x="374143" y="431969"/>
                  </a:lnTo>
                  <a:lnTo>
                    <a:pt x="373082" y="428521"/>
                  </a:lnTo>
                  <a:lnTo>
                    <a:pt x="370828" y="428521"/>
                  </a:lnTo>
                  <a:lnTo>
                    <a:pt x="369767" y="425205"/>
                  </a:lnTo>
                  <a:lnTo>
                    <a:pt x="367512" y="424012"/>
                  </a:lnTo>
                  <a:lnTo>
                    <a:pt x="365257" y="427460"/>
                  </a:lnTo>
                  <a:lnTo>
                    <a:pt x="367512" y="428521"/>
                  </a:lnTo>
                  <a:lnTo>
                    <a:pt x="367512" y="430775"/>
                  </a:lnTo>
                  <a:lnTo>
                    <a:pt x="366451" y="428521"/>
                  </a:lnTo>
                  <a:lnTo>
                    <a:pt x="365390" y="428521"/>
                  </a:lnTo>
                  <a:lnTo>
                    <a:pt x="362074" y="427460"/>
                  </a:lnTo>
                  <a:lnTo>
                    <a:pt x="333957" y="426266"/>
                  </a:lnTo>
                  <a:lnTo>
                    <a:pt x="333957" y="425205"/>
                  </a:lnTo>
                  <a:lnTo>
                    <a:pt x="329448" y="425205"/>
                  </a:lnTo>
                  <a:lnTo>
                    <a:pt x="330509" y="428521"/>
                  </a:lnTo>
                  <a:lnTo>
                    <a:pt x="329448" y="433031"/>
                  </a:lnTo>
                  <a:lnTo>
                    <a:pt x="336212" y="448813"/>
                  </a:lnTo>
                  <a:lnTo>
                    <a:pt x="339528" y="450006"/>
                  </a:lnTo>
                  <a:lnTo>
                    <a:pt x="341782" y="457832"/>
                  </a:lnTo>
                  <a:lnTo>
                    <a:pt x="345098" y="458892"/>
                  </a:lnTo>
                  <a:lnTo>
                    <a:pt x="343904" y="462208"/>
                  </a:lnTo>
                  <a:lnTo>
                    <a:pt x="347220" y="468972"/>
                  </a:lnTo>
                  <a:lnTo>
                    <a:pt x="349475" y="483562"/>
                  </a:lnTo>
                  <a:lnTo>
                    <a:pt x="347220" y="488071"/>
                  </a:lnTo>
                  <a:lnTo>
                    <a:pt x="343904" y="486877"/>
                  </a:lnTo>
                  <a:lnTo>
                    <a:pt x="322551" y="503721"/>
                  </a:lnTo>
                  <a:lnTo>
                    <a:pt x="315787" y="509292"/>
                  </a:lnTo>
                  <a:lnTo>
                    <a:pt x="330376" y="538602"/>
                  </a:lnTo>
                  <a:lnTo>
                    <a:pt x="300004" y="561149"/>
                  </a:lnTo>
                  <a:lnTo>
                    <a:pt x="266184" y="584757"/>
                  </a:lnTo>
                  <a:lnTo>
                    <a:pt x="259420" y="582502"/>
                  </a:lnTo>
                  <a:lnTo>
                    <a:pt x="252656" y="561149"/>
                  </a:lnTo>
                  <a:lnTo>
                    <a:pt x="252656" y="556640"/>
                  </a:lnTo>
                  <a:lnTo>
                    <a:pt x="275203" y="554385"/>
                  </a:lnTo>
                  <a:lnTo>
                    <a:pt x="276264" y="552130"/>
                  </a:lnTo>
                  <a:lnTo>
                    <a:pt x="272949" y="548682"/>
                  </a:lnTo>
                  <a:lnTo>
                    <a:pt x="272949" y="544173"/>
                  </a:lnTo>
                  <a:lnTo>
                    <a:pt x="251595" y="534093"/>
                  </a:lnTo>
                  <a:lnTo>
                    <a:pt x="250402" y="530645"/>
                  </a:lnTo>
                  <a:lnTo>
                    <a:pt x="236874" y="530645"/>
                  </a:lnTo>
                  <a:lnTo>
                    <a:pt x="227855" y="537409"/>
                  </a:lnTo>
                  <a:lnTo>
                    <a:pt x="223345" y="538469"/>
                  </a:lnTo>
                  <a:lnTo>
                    <a:pt x="220030" y="532899"/>
                  </a:lnTo>
                  <a:lnTo>
                    <a:pt x="212205" y="530645"/>
                  </a:lnTo>
                  <a:lnTo>
                    <a:pt x="212205" y="511546"/>
                  </a:lnTo>
                  <a:lnTo>
                    <a:pt x="207695" y="499212"/>
                  </a:lnTo>
                  <a:lnTo>
                    <a:pt x="184088" y="462076"/>
                  </a:lnTo>
                  <a:lnTo>
                    <a:pt x="162734" y="503721"/>
                  </a:lnTo>
                  <a:lnTo>
                    <a:pt x="160480" y="510485"/>
                  </a:lnTo>
                  <a:lnTo>
                    <a:pt x="140188" y="521759"/>
                  </a:lnTo>
                  <a:lnTo>
                    <a:pt x="133424" y="528522"/>
                  </a:lnTo>
                  <a:lnTo>
                    <a:pt x="96288" y="520697"/>
                  </a:lnTo>
                  <a:lnTo>
                    <a:pt x="95227" y="516188"/>
                  </a:lnTo>
                  <a:lnTo>
                    <a:pt x="88463" y="507169"/>
                  </a:lnTo>
                  <a:lnTo>
                    <a:pt x="81699" y="500405"/>
                  </a:lnTo>
                  <a:lnTo>
                    <a:pt x="80638" y="500405"/>
                  </a:lnTo>
                  <a:lnTo>
                    <a:pt x="80638" y="497089"/>
                  </a:lnTo>
                  <a:lnTo>
                    <a:pt x="79444" y="496029"/>
                  </a:lnTo>
                  <a:lnTo>
                    <a:pt x="78250" y="493774"/>
                  </a:lnTo>
                  <a:lnTo>
                    <a:pt x="77190" y="490326"/>
                  </a:lnTo>
                  <a:lnTo>
                    <a:pt x="77190" y="489265"/>
                  </a:lnTo>
                  <a:lnTo>
                    <a:pt x="76128" y="488203"/>
                  </a:lnTo>
                  <a:lnTo>
                    <a:pt x="76128" y="487010"/>
                  </a:lnTo>
                  <a:lnTo>
                    <a:pt x="75067" y="485949"/>
                  </a:lnTo>
                  <a:lnTo>
                    <a:pt x="73874" y="485949"/>
                  </a:lnTo>
                  <a:lnTo>
                    <a:pt x="73874" y="484755"/>
                  </a:lnTo>
                  <a:lnTo>
                    <a:pt x="72813" y="482500"/>
                  </a:lnTo>
                  <a:lnTo>
                    <a:pt x="71752" y="482500"/>
                  </a:lnTo>
                  <a:lnTo>
                    <a:pt x="71752" y="481439"/>
                  </a:lnTo>
                  <a:lnTo>
                    <a:pt x="68436" y="473615"/>
                  </a:lnTo>
                  <a:lnTo>
                    <a:pt x="57163" y="466850"/>
                  </a:lnTo>
                  <a:lnTo>
                    <a:pt x="62733" y="460086"/>
                  </a:lnTo>
                  <a:lnTo>
                    <a:pt x="64988" y="462341"/>
                  </a:lnTo>
                  <a:lnTo>
                    <a:pt x="69497" y="457832"/>
                  </a:lnTo>
                  <a:lnTo>
                    <a:pt x="77322" y="454383"/>
                  </a:lnTo>
                  <a:lnTo>
                    <a:pt x="71752" y="451068"/>
                  </a:lnTo>
                  <a:lnTo>
                    <a:pt x="70558" y="450006"/>
                  </a:lnTo>
                  <a:lnTo>
                    <a:pt x="71752" y="447752"/>
                  </a:lnTo>
                  <a:lnTo>
                    <a:pt x="70558" y="446558"/>
                  </a:lnTo>
                  <a:lnTo>
                    <a:pt x="69497" y="447752"/>
                  </a:lnTo>
                  <a:lnTo>
                    <a:pt x="68436" y="444304"/>
                  </a:lnTo>
                  <a:lnTo>
                    <a:pt x="98808" y="402658"/>
                  </a:lnTo>
                  <a:lnTo>
                    <a:pt x="125864" y="370032"/>
                  </a:lnTo>
                  <a:lnTo>
                    <a:pt x="81964" y="337406"/>
                  </a:lnTo>
                  <a:lnTo>
                    <a:pt x="107827" y="311543"/>
                  </a:lnTo>
                  <a:lnTo>
                    <a:pt x="84219" y="320561"/>
                  </a:lnTo>
                  <a:lnTo>
                    <a:pt x="71885" y="312737"/>
                  </a:lnTo>
                  <a:lnTo>
                    <a:pt x="57295" y="322817"/>
                  </a:lnTo>
                  <a:lnTo>
                    <a:pt x="50531" y="248545"/>
                  </a:lnTo>
                  <a:lnTo>
                    <a:pt x="68569" y="255309"/>
                  </a:lnTo>
                  <a:lnTo>
                    <a:pt x="73078" y="240720"/>
                  </a:lnTo>
                  <a:lnTo>
                    <a:pt x="75333" y="231701"/>
                  </a:lnTo>
                  <a:lnTo>
                    <a:pt x="73078" y="231701"/>
                  </a:lnTo>
                  <a:lnTo>
                    <a:pt x="69762" y="226130"/>
                  </a:lnTo>
                  <a:lnTo>
                    <a:pt x="60744" y="218306"/>
                  </a:lnTo>
                  <a:lnTo>
                    <a:pt x="44961" y="211542"/>
                  </a:lnTo>
                  <a:lnTo>
                    <a:pt x="10080" y="213796"/>
                  </a:lnTo>
                  <a:lnTo>
                    <a:pt x="7825" y="191249"/>
                  </a:lnTo>
                  <a:lnTo>
                    <a:pt x="1061" y="166448"/>
                  </a:lnTo>
                  <a:lnTo>
                    <a:pt x="0" y="166448"/>
                  </a:lnTo>
                  <a:lnTo>
                    <a:pt x="43900" y="47216"/>
                  </a:lnTo>
                  <a:lnTo>
                    <a:pt x="47216" y="42707"/>
                  </a:lnTo>
                  <a:lnTo>
                    <a:pt x="51725" y="40451"/>
                  </a:lnTo>
                  <a:lnTo>
                    <a:pt x="52786" y="37136"/>
                  </a:lnTo>
                  <a:lnTo>
                    <a:pt x="56102" y="33820"/>
                  </a:lnTo>
                  <a:lnTo>
                    <a:pt x="58356" y="33820"/>
                  </a:lnTo>
                  <a:lnTo>
                    <a:pt x="60611" y="23740"/>
                  </a:lnTo>
                  <a:lnTo>
                    <a:pt x="57295" y="16977"/>
                  </a:lnTo>
                  <a:lnTo>
                    <a:pt x="55041" y="13661"/>
                  </a:lnTo>
                  <a:lnTo>
                    <a:pt x="55041" y="6897"/>
                  </a:lnTo>
                  <a:lnTo>
                    <a:pt x="56234" y="4642"/>
                  </a:lnTo>
                  <a:lnTo>
                    <a:pt x="53980" y="1326"/>
                  </a:lnTo>
                  <a:lnTo>
                    <a:pt x="53980" y="266"/>
                  </a:lnTo>
                </a:path>
              </a:pathLst>
            </a:custGeom>
            <a:noFill/>
            <a:ln w="3315" cap="flat">
              <a:solidFill>
                <a:schemeClr val="bg1">
                  <a:lumMod val="65000"/>
                </a:schemeClr>
              </a:solidFill>
              <a:prstDash val="solid"/>
              <a:miter/>
            </a:ln>
          </p:spPr>
          <p:txBody>
            <a:bodyPr rtlCol="0" anchor="ctr"/>
            <a:lstStyle/>
            <a:p>
              <a:endParaRPr lang="en-FI" sz="816"/>
            </a:p>
          </p:txBody>
        </p:sp>
        <p:sp>
          <p:nvSpPr>
            <p:cNvPr id="1021" name="Freeform: Shape 1020">
              <a:extLst>
                <a:ext uri="{FF2B5EF4-FFF2-40B4-BE49-F238E27FC236}">
                  <a16:creationId xmlns:a16="http://schemas.microsoft.com/office/drawing/2014/main" id="{37DAA7C8-E60B-5E22-67BD-CF2B2787237A}"/>
                </a:ext>
              </a:extLst>
            </p:cNvPr>
            <p:cNvSpPr/>
            <p:nvPr/>
          </p:nvSpPr>
          <p:spPr>
            <a:xfrm>
              <a:off x="6053398" y="12291614"/>
              <a:ext cx="280640" cy="452791"/>
            </a:xfrm>
            <a:custGeom>
              <a:avLst/>
              <a:gdLst>
                <a:gd name="connsiteX0" fmla="*/ 50001 w 280640"/>
                <a:gd name="connsiteY0" fmla="*/ 70823 h 452791"/>
                <a:gd name="connsiteX1" fmla="*/ 56765 w 280640"/>
                <a:gd name="connsiteY1" fmla="*/ 69762 h 452791"/>
                <a:gd name="connsiteX2" fmla="*/ 60080 w 280640"/>
                <a:gd name="connsiteY2" fmla="*/ 61937 h 452791"/>
                <a:gd name="connsiteX3" fmla="*/ 65651 w 280640"/>
                <a:gd name="connsiteY3" fmla="*/ 64191 h 452791"/>
                <a:gd name="connsiteX4" fmla="*/ 66712 w 280640"/>
                <a:gd name="connsiteY4" fmla="*/ 59683 h 452791"/>
                <a:gd name="connsiteX5" fmla="*/ 68966 w 280640"/>
                <a:gd name="connsiteY5" fmla="*/ 60743 h 452791"/>
                <a:gd name="connsiteX6" fmla="*/ 76791 w 280640"/>
                <a:gd name="connsiteY6" fmla="*/ 51724 h 452791"/>
                <a:gd name="connsiteX7" fmla="*/ 75598 w 280640"/>
                <a:gd name="connsiteY7" fmla="*/ 40451 h 452791"/>
                <a:gd name="connsiteX8" fmla="*/ 73343 w 280640"/>
                <a:gd name="connsiteY8" fmla="*/ 40451 h 452791"/>
                <a:gd name="connsiteX9" fmla="*/ 73343 w 280640"/>
                <a:gd name="connsiteY9" fmla="*/ 31433 h 452791"/>
                <a:gd name="connsiteX10" fmla="*/ 77853 w 280640"/>
                <a:gd name="connsiteY10" fmla="*/ 26923 h 452791"/>
                <a:gd name="connsiteX11" fmla="*/ 85678 w 280640"/>
                <a:gd name="connsiteY11" fmla="*/ 26923 h 452791"/>
                <a:gd name="connsiteX12" fmla="*/ 87932 w 280640"/>
                <a:gd name="connsiteY12" fmla="*/ 23607 h 452791"/>
                <a:gd name="connsiteX13" fmla="*/ 86738 w 280640"/>
                <a:gd name="connsiteY13" fmla="*/ 15783 h 452791"/>
                <a:gd name="connsiteX14" fmla="*/ 93503 w 280640"/>
                <a:gd name="connsiteY14" fmla="*/ 11273 h 452791"/>
                <a:gd name="connsiteX15" fmla="*/ 93503 w 280640"/>
                <a:gd name="connsiteY15" fmla="*/ 3448 h 452791"/>
                <a:gd name="connsiteX16" fmla="*/ 91248 w 280640"/>
                <a:gd name="connsiteY16" fmla="*/ 0 h 452791"/>
                <a:gd name="connsiteX17" fmla="*/ 120559 w 280640"/>
                <a:gd name="connsiteY17" fmla="*/ 11273 h 452791"/>
                <a:gd name="connsiteX18" fmla="*/ 138596 w 280640"/>
                <a:gd name="connsiteY18" fmla="*/ 25862 h 452791"/>
                <a:gd name="connsiteX19" fmla="*/ 139657 w 280640"/>
                <a:gd name="connsiteY19" fmla="*/ 25862 h 452791"/>
                <a:gd name="connsiteX20" fmla="*/ 173477 w 280640"/>
                <a:gd name="connsiteY20" fmla="*/ 41645 h 452791"/>
                <a:gd name="connsiteX21" fmla="*/ 180241 w 280640"/>
                <a:gd name="connsiteY21" fmla="*/ 44960 h 452791"/>
                <a:gd name="connsiteX22" fmla="*/ 182496 w 280640"/>
                <a:gd name="connsiteY22" fmla="*/ 41645 h 452791"/>
                <a:gd name="connsiteX23" fmla="*/ 183557 w 280640"/>
                <a:gd name="connsiteY23" fmla="*/ 44960 h 452791"/>
                <a:gd name="connsiteX24" fmla="*/ 185811 w 280640"/>
                <a:gd name="connsiteY24" fmla="*/ 46022 h 452791"/>
                <a:gd name="connsiteX25" fmla="*/ 185811 w 280640"/>
                <a:gd name="connsiteY25" fmla="*/ 47216 h 452791"/>
                <a:gd name="connsiteX26" fmla="*/ 181302 w 280640"/>
                <a:gd name="connsiteY26" fmla="*/ 49470 h 452791"/>
                <a:gd name="connsiteX27" fmla="*/ 194830 w 280640"/>
                <a:gd name="connsiteY27" fmla="*/ 75333 h 452791"/>
                <a:gd name="connsiteX28" fmla="*/ 204910 w 280640"/>
                <a:gd name="connsiteY28" fmla="*/ 85412 h 452791"/>
                <a:gd name="connsiteX29" fmla="*/ 207165 w 280640"/>
                <a:gd name="connsiteY29" fmla="*/ 94431 h 452791"/>
                <a:gd name="connsiteX30" fmla="*/ 211674 w 280640"/>
                <a:gd name="connsiteY30" fmla="*/ 97747 h 452791"/>
                <a:gd name="connsiteX31" fmla="*/ 213929 w 280640"/>
                <a:gd name="connsiteY31" fmla="*/ 97747 h 452791"/>
                <a:gd name="connsiteX32" fmla="*/ 212735 w 280640"/>
                <a:gd name="connsiteY32" fmla="*/ 102256 h 452791"/>
                <a:gd name="connsiteX33" fmla="*/ 211541 w 280640"/>
                <a:gd name="connsiteY33" fmla="*/ 103317 h 452791"/>
                <a:gd name="connsiteX34" fmla="*/ 210480 w 280640"/>
                <a:gd name="connsiteY34" fmla="*/ 105571 h 452791"/>
                <a:gd name="connsiteX35" fmla="*/ 212735 w 280640"/>
                <a:gd name="connsiteY35" fmla="*/ 107826 h 452791"/>
                <a:gd name="connsiteX36" fmla="*/ 213929 w 280640"/>
                <a:gd name="connsiteY36" fmla="*/ 112335 h 452791"/>
                <a:gd name="connsiteX37" fmla="*/ 220693 w 280640"/>
                <a:gd name="connsiteY37" fmla="*/ 114590 h 452791"/>
                <a:gd name="connsiteX38" fmla="*/ 219499 w 280640"/>
                <a:gd name="connsiteY38" fmla="*/ 116845 h 452791"/>
                <a:gd name="connsiteX39" fmla="*/ 220693 w 280640"/>
                <a:gd name="connsiteY39" fmla="*/ 122415 h 452791"/>
                <a:gd name="connsiteX40" fmla="*/ 224008 w 280640"/>
                <a:gd name="connsiteY40" fmla="*/ 124670 h 452791"/>
                <a:gd name="connsiteX41" fmla="*/ 225202 w 280640"/>
                <a:gd name="connsiteY41" fmla="*/ 129179 h 452791"/>
                <a:gd name="connsiteX42" fmla="*/ 239791 w 280640"/>
                <a:gd name="connsiteY42" fmla="*/ 124670 h 452791"/>
                <a:gd name="connsiteX43" fmla="*/ 235282 w 280640"/>
                <a:gd name="connsiteY43" fmla="*/ 135944 h 452791"/>
                <a:gd name="connsiteX44" fmla="*/ 242046 w 280640"/>
                <a:gd name="connsiteY44" fmla="*/ 174140 h 452791"/>
                <a:gd name="connsiteX45" fmla="*/ 247616 w 280640"/>
                <a:gd name="connsiteY45" fmla="*/ 174140 h 452791"/>
                <a:gd name="connsiteX46" fmla="*/ 248810 w 280640"/>
                <a:gd name="connsiteY46" fmla="*/ 171885 h 452791"/>
                <a:gd name="connsiteX47" fmla="*/ 247616 w 280640"/>
                <a:gd name="connsiteY47" fmla="*/ 169631 h 452791"/>
                <a:gd name="connsiteX48" fmla="*/ 248810 w 280640"/>
                <a:gd name="connsiteY48" fmla="*/ 168437 h 452791"/>
                <a:gd name="connsiteX49" fmla="*/ 245494 w 280640"/>
                <a:gd name="connsiteY49" fmla="*/ 123477 h 452791"/>
                <a:gd name="connsiteX50" fmla="*/ 259022 w 280640"/>
                <a:gd name="connsiteY50" fmla="*/ 137004 h 452791"/>
                <a:gd name="connsiteX51" fmla="*/ 254513 w 280640"/>
                <a:gd name="connsiteY51" fmla="*/ 140453 h 452791"/>
                <a:gd name="connsiteX52" fmla="*/ 253452 w 280640"/>
                <a:gd name="connsiteY52" fmla="*/ 139259 h 452791"/>
                <a:gd name="connsiteX53" fmla="*/ 253452 w 280640"/>
                <a:gd name="connsiteY53" fmla="*/ 134750 h 452791"/>
                <a:gd name="connsiteX54" fmla="*/ 248942 w 280640"/>
                <a:gd name="connsiteY54" fmla="*/ 134750 h 452791"/>
                <a:gd name="connsiteX55" fmla="*/ 250003 w 280640"/>
                <a:gd name="connsiteY55" fmla="*/ 137004 h 452791"/>
                <a:gd name="connsiteX56" fmla="*/ 247749 w 280640"/>
                <a:gd name="connsiteY56" fmla="*/ 137004 h 452791"/>
                <a:gd name="connsiteX57" fmla="*/ 247749 w 280640"/>
                <a:gd name="connsiteY57" fmla="*/ 144829 h 452791"/>
                <a:gd name="connsiteX58" fmla="*/ 251197 w 280640"/>
                <a:gd name="connsiteY58" fmla="*/ 146023 h 452791"/>
                <a:gd name="connsiteX59" fmla="*/ 252258 w 280640"/>
                <a:gd name="connsiteY59" fmla="*/ 147084 h 452791"/>
                <a:gd name="connsiteX60" fmla="*/ 250003 w 280640"/>
                <a:gd name="connsiteY60" fmla="*/ 149338 h 452791"/>
                <a:gd name="connsiteX61" fmla="*/ 270295 w 280640"/>
                <a:gd name="connsiteY61" fmla="*/ 160612 h 452791"/>
                <a:gd name="connsiteX62" fmla="*/ 269235 w 280640"/>
                <a:gd name="connsiteY62" fmla="*/ 161805 h 452791"/>
                <a:gd name="connsiteX63" fmla="*/ 260216 w 280640"/>
                <a:gd name="connsiteY63" fmla="*/ 165121 h 452791"/>
                <a:gd name="connsiteX64" fmla="*/ 257961 w 280640"/>
                <a:gd name="connsiteY64" fmla="*/ 166315 h 452791"/>
                <a:gd name="connsiteX65" fmla="*/ 260216 w 280640"/>
                <a:gd name="connsiteY65" fmla="*/ 170824 h 452791"/>
                <a:gd name="connsiteX66" fmla="*/ 271489 w 280640"/>
                <a:gd name="connsiteY66" fmla="*/ 168570 h 452791"/>
                <a:gd name="connsiteX67" fmla="*/ 277192 w 280640"/>
                <a:gd name="connsiteY67" fmla="*/ 166315 h 452791"/>
                <a:gd name="connsiteX68" fmla="*/ 277192 w 280640"/>
                <a:gd name="connsiteY68" fmla="*/ 171885 h 452791"/>
                <a:gd name="connsiteX69" fmla="*/ 260348 w 280640"/>
                <a:gd name="connsiteY69" fmla="*/ 170692 h 452791"/>
                <a:gd name="connsiteX70" fmla="*/ 261542 w 280640"/>
                <a:gd name="connsiteY70" fmla="*/ 174140 h 452791"/>
                <a:gd name="connsiteX71" fmla="*/ 277325 w 280640"/>
                <a:gd name="connsiteY71" fmla="*/ 179711 h 452791"/>
                <a:gd name="connsiteX72" fmla="*/ 279579 w 280640"/>
                <a:gd name="connsiteY72" fmla="*/ 183026 h 452791"/>
                <a:gd name="connsiteX73" fmla="*/ 280640 w 280640"/>
                <a:gd name="connsiteY73" fmla="*/ 190851 h 452791"/>
                <a:gd name="connsiteX74" fmla="*/ 268306 w 280640"/>
                <a:gd name="connsiteY74" fmla="*/ 190851 h 452791"/>
                <a:gd name="connsiteX75" fmla="*/ 271622 w 280640"/>
                <a:gd name="connsiteY75" fmla="*/ 196422 h 452791"/>
                <a:gd name="connsiteX76" fmla="*/ 270561 w 280640"/>
                <a:gd name="connsiteY76" fmla="*/ 199870 h 452791"/>
                <a:gd name="connsiteX77" fmla="*/ 268306 w 280640"/>
                <a:gd name="connsiteY77" fmla="*/ 199870 h 452791"/>
                <a:gd name="connsiteX78" fmla="*/ 268306 w 280640"/>
                <a:gd name="connsiteY78" fmla="*/ 198676 h 452791"/>
                <a:gd name="connsiteX79" fmla="*/ 267245 w 280640"/>
                <a:gd name="connsiteY79" fmla="*/ 197615 h 452791"/>
                <a:gd name="connsiteX80" fmla="*/ 266184 w 280640"/>
                <a:gd name="connsiteY80" fmla="*/ 195361 h 452791"/>
                <a:gd name="connsiteX81" fmla="*/ 265123 w 280640"/>
                <a:gd name="connsiteY81" fmla="*/ 195361 h 452791"/>
                <a:gd name="connsiteX82" fmla="*/ 265123 w 280640"/>
                <a:gd name="connsiteY82" fmla="*/ 197615 h 452791"/>
                <a:gd name="connsiteX83" fmla="*/ 266184 w 280640"/>
                <a:gd name="connsiteY83" fmla="*/ 198676 h 452791"/>
                <a:gd name="connsiteX84" fmla="*/ 266184 w 280640"/>
                <a:gd name="connsiteY84" fmla="*/ 199870 h 452791"/>
                <a:gd name="connsiteX85" fmla="*/ 265123 w 280640"/>
                <a:gd name="connsiteY85" fmla="*/ 199870 h 452791"/>
                <a:gd name="connsiteX86" fmla="*/ 265123 w 280640"/>
                <a:gd name="connsiteY86" fmla="*/ 198676 h 452791"/>
                <a:gd name="connsiteX87" fmla="*/ 258359 w 280640"/>
                <a:gd name="connsiteY87" fmla="*/ 196422 h 452791"/>
                <a:gd name="connsiteX88" fmla="*/ 258359 w 280640"/>
                <a:gd name="connsiteY88" fmla="*/ 202125 h 452791"/>
                <a:gd name="connsiteX89" fmla="*/ 257298 w 280640"/>
                <a:gd name="connsiteY89" fmla="*/ 202125 h 452791"/>
                <a:gd name="connsiteX90" fmla="*/ 257298 w 280640"/>
                <a:gd name="connsiteY90" fmla="*/ 203185 h 452791"/>
                <a:gd name="connsiteX91" fmla="*/ 258359 w 280640"/>
                <a:gd name="connsiteY91" fmla="*/ 204247 h 452791"/>
                <a:gd name="connsiteX92" fmla="*/ 260614 w 280640"/>
                <a:gd name="connsiteY92" fmla="*/ 205441 h 452791"/>
                <a:gd name="connsiteX93" fmla="*/ 260614 w 280640"/>
                <a:gd name="connsiteY93" fmla="*/ 207695 h 452791"/>
                <a:gd name="connsiteX94" fmla="*/ 259553 w 280640"/>
                <a:gd name="connsiteY94" fmla="*/ 207695 h 452791"/>
                <a:gd name="connsiteX95" fmla="*/ 259553 w 280640"/>
                <a:gd name="connsiteY95" fmla="*/ 209949 h 452791"/>
                <a:gd name="connsiteX96" fmla="*/ 260614 w 280640"/>
                <a:gd name="connsiteY96" fmla="*/ 208756 h 452791"/>
                <a:gd name="connsiteX97" fmla="*/ 266184 w 280640"/>
                <a:gd name="connsiteY97" fmla="*/ 209949 h 452791"/>
                <a:gd name="connsiteX98" fmla="*/ 270693 w 280640"/>
                <a:gd name="connsiteY98" fmla="*/ 217775 h 452791"/>
                <a:gd name="connsiteX99" fmla="*/ 272948 w 280640"/>
                <a:gd name="connsiteY99" fmla="*/ 217775 h 452791"/>
                <a:gd name="connsiteX100" fmla="*/ 276264 w 280640"/>
                <a:gd name="connsiteY100" fmla="*/ 223345 h 452791"/>
                <a:gd name="connsiteX101" fmla="*/ 275203 w 280640"/>
                <a:gd name="connsiteY101" fmla="*/ 231170 h 452791"/>
                <a:gd name="connsiteX102" fmla="*/ 262868 w 280640"/>
                <a:gd name="connsiteY102" fmla="*/ 232231 h 452791"/>
                <a:gd name="connsiteX103" fmla="*/ 261807 w 280640"/>
                <a:gd name="connsiteY103" fmla="*/ 234486 h 452791"/>
                <a:gd name="connsiteX104" fmla="*/ 259553 w 280640"/>
                <a:gd name="connsiteY104" fmla="*/ 234486 h 452791"/>
                <a:gd name="connsiteX105" fmla="*/ 253982 w 280640"/>
                <a:gd name="connsiteY105" fmla="*/ 235679 h 452791"/>
                <a:gd name="connsiteX106" fmla="*/ 255043 w 280640"/>
                <a:gd name="connsiteY106" fmla="*/ 249208 h 452791"/>
                <a:gd name="connsiteX107" fmla="*/ 232497 w 280640"/>
                <a:gd name="connsiteY107" fmla="*/ 253716 h 452791"/>
                <a:gd name="connsiteX108" fmla="*/ 223478 w 280640"/>
                <a:gd name="connsiteY108" fmla="*/ 266052 h 452791"/>
                <a:gd name="connsiteX109" fmla="*/ 213398 w 280640"/>
                <a:gd name="connsiteY109" fmla="*/ 277325 h 452791"/>
                <a:gd name="connsiteX110" fmla="*/ 214592 w 280640"/>
                <a:gd name="connsiteY110" fmla="*/ 311012 h 452791"/>
                <a:gd name="connsiteX111" fmla="*/ 220162 w 280640"/>
                <a:gd name="connsiteY111" fmla="*/ 326795 h 452791"/>
                <a:gd name="connsiteX112" fmla="*/ 219101 w 280640"/>
                <a:gd name="connsiteY112" fmla="*/ 329050 h 452791"/>
                <a:gd name="connsiteX113" fmla="*/ 219101 w 280640"/>
                <a:gd name="connsiteY113" fmla="*/ 334753 h 452791"/>
                <a:gd name="connsiteX114" fmla="*/ 220162 w 280640"/>
                <a:gd name="connsiteY114" fmla="*/ 335813 h 452791"/>
                <a:gd name="connsiteX115" fmla="*/ 221356 w 280640"/>
                <a:gd name="connsiteY115" fmla="*/ 342577 h 452791"/>
                <a:gd name="connsiteX116" fmla="*/ 222550 w 280640"/>
                <a:gd name="connsiteY116" fmla="*/ 344833 h 452791"/>
                <a:gd name="connsiteX117" fmla="*/ 223610 w 280640"/>
                <a:gd name="connsiteY117" fmla="*/ 343771 h 452791"/>
                <a:gd name="connsiteX118" fmla="*/ 223610 w 280640"/>
                <a:gd name="connsiteY118" fmla="*/ 341517 h 452791"/>
                <a:gd name="connsiteX119" fmla="*/ 226926 w 280640"/>
                <a:gd name="connsiteY119" fmla="*/ 341517 h 452791"/>
                <a:gd name="connsiteX120" fmla="*/ 226926 w 280640"/>
                <a:gd name="connsiteY120" fmla="*/ 346026 h 452791"/>
                <a:gd name="connsiteX121" fmla="*/ 224671 w 280640"/>
                <a:gd name="connsiteY121" fmla="*/ 349342 h 452791"/>
                <a:gd name="connsiteX122" fmla="*/ 223610 w 280640"/>
                <a:gd name="connsiteY122" fmla="*/ 350536 h 452791"/>
                <a:gd name="connsiteX123" fmla="*/ 222550 w 280640"/>
                <a:gd name="connsiteY123" fmla="*/ 351596 h 452791"/>
                <a:gd name="connsiteX124" fmla="*/ 222550 w 280640"/>
                <a:gd name="connsiteY124" fmla="*/ 353851 h 452791"/>
                <a:gd name="connsiteX125" fmla="*/ 213531 w 280640"/>
                <a:gd name="connsiteY125" fmla="*/ 362870 h 452791"/>
                <a:gd name="connsiteX126" fmla="*/ 204512 w 280640"/>
                <a:gd name="connsiteY126" fmla="*/ 365124 h 452791"/>
                <a:gd name="connsiteX127" fmla="*/ 193239 w 280640"/>
                <a:gd name="connsiteY127" fmla="*/ 370827 h 452791"/>
                <a:gd name="connsiteX128" fmla="*/ 185414 w 280640"/>
                <a:gd name="connsiteY128" fmla="*/ 386610 h 452791"/>
                <a:gd name="connsiteX129" fmla="*/ 206767 w 280640"/>
                <a:gd name="connsiteY129" fmla="*/ 389926 h 452791"/>
                <a:gd name="connsiteX130" fmla="*/ 206767 w 280640"/>
                <a:gd name="connsiteY130" fmla="*/ 400005 h 452791"/>
                <a:gd name="connsiteX131" fmla="*/ 194432 w 280640"/>
                <a:gd name="connsiteY131" fmla="*/ 412340 h 452791"/>
                <a:gd name="connsiteX132" fmla="*/ 194432 w 280640"/>
                <a:gd name="connsiteY132" fmla="*/ 416850 h 452791"/>
                <a:gd name="connsiteX133" fmla="*/ 178650 w 280640"/>
                <a:gd name="connsiteY133" fmla="*/ 396557 h 452791"/>
                <a:gd name="connsiteX134" fmla="*/ 177589 w 280640"/>
                <a:gd name="connsiteY134" fmla="*/ 398811 h 452791"/>
                <a:gd name="connsiteX135" fmla="*/ 180904 w 280640"/>
                <a:gd name="connsiteY135" fmla="*/ 411147 h 452791"/>
                <a:gd name="connsiteX136" fmla="*/ 176395 w 280640"/>
                <a:gd name="connsiteY136" fmla="*/ 420165 h 452791"/>
                <a:gd name="connsiteX137" fmla="*/ 176395 w 280640"/>
                <a:gd name="connsiteY137" fmla="*/ 452791 h 452791"/>
                <a:gd name="connsiteX138" fmla="*/ 148278 w 280640"/>
                <a:gd name="connsiteY138" fmla="*/ 435948 h 452791"/>
                <a:gd name="connsiteX139" fmla="*/ 147217 w 280640"/>
                <a:gd name="connsiteY139" fmla="*/ 434754 h 452791"/>
                <a:gd name="connsiteX140" fmla="*/ 144962 w 280640"/>
                <a:gd name="connsiteY140" fmla="*/ 426929 h 452791"/>
                <a:gd name="connsiteX141" fmla="*/ 140453 w 280640"/>
                <a:gd name="connsiteY141" fmla="*/ 421358 h 452791"/>
                <a:gd name="connsiteX142" fmla="*/ 139392 w 280640"/>
                <a:gd name="connsiteY142" fmla="*/ 415788 h 452791"/>
                <a:gd name="connsiteX143" fmla="*/ 141647 w 280640"/>
                <a:gd name="connsiteY143" fmla="*/ 403454 h 452791"/>
                <a:gd name="connsiteX144" fmla="*/ 122548 w 280640"/>
                <a:gd name="connsiteY144" fmla="*/ 404647 h 452791"/>
                <a:gd name="connsiteX145" fmla="*/ 120293 w 280640"/>
                <a:gd name="connsiteY145" fmla="*/ 406902 h 452791"/>
                <a:gd name="connsiteX146" fmla="*/ 112468 w 280640"/>
                <a:gd name="connsiteY146" fmla="*/ 406902 h 452791"/>
                <a:gd name="connsiteX147" fmla="*/ 105704 w 280640"/>
                <a:gd name="connsiteY147" fmla="*/ 410218 h 452791"/>
                <a:gd name="connsiteX148" fmla="*/ 29178 w 280640"/>
                <a:gd name="connsiteY148" fmla="*/ 413534 h 452791"/>
                <a:gd name="connsiteX149" fmla="*/ 26923 w 280640"/>
                <a:gd name="connsiteY149" fmla="*/ 409024 h 452791"/>
                <a:gd name="connsiteX150" fmla="*/ 27984 w 280640"/>
                <a:gd name="connsiteY150" fmla="*/ 400005 h 452791"/>
                <a:gd name="connsiteX151" fmla="*/ 32494 w 280640"/>
                <a:gd name="connsiteY151" fmla="*/ 396690 h 452791"/>
                <a:gd name="connsiteX152" fmla="*/ 37003 w 280640"/>
                <a:gd name="connsiteY152" fmla="*/ 386610 h 452791"/>
                <a:gd name="connsiteX153" fmla="*/ 41512 w 280640"/>
                <a:gd name="connsiteY153" fmla="*/ 382101 h 452791"/>
                <a:gd name="connsiteX154" fmla="*/ 47083 w 280640"/>
                <a:gd name="connsiteY154" fmla="*/ 377591 h 452791"/>
                <a:gd name="connsiteX155" fmla="*/ 48276 w 280640"/>
                <a:gd name="connsiteY155" fmla="*/ 372021 h 452791"/>
                <a:gd name="connsiteX156" fmla="*/ 50531 w 280640"/>
                <a:gd name="connsiteY156" fmla="*/ 368706 h 452791"/>
                <a:gd name="connsiteX157" fmla="*/ 14589 w 280640"/>
                <a:gd name="connsiteY157" fmla="*/ 329315 h 452791"/>
                <a:gd name="connsiteX158" fmla="*/ 0 w 280640"/>
                <a:gd name="connsiteY158" fmla="*/ 300004 h 452791"/>
                <a:gd name="connsiteX159" fmla="*/ 6764 w 280640"/>
                <a:gd name="connsiteY159" fmla="*/ 294433 h 452791"/>
                <a:gd name="connsiteX160" fmla="*/ 28117 w 280640"/>
                <a:gd name="connsiteY160" fmla="*/ 277590 h 452791"/>
                <a:gd name="connsiteX161" fmla="*/ 31433 w 280640"/>
                <a:gd name="connsiteY161" fmla="*/ 278783 h 452791"/>
                <a:gd name="connsiteX162" fmla="*/ 33687 w 280640"/>
                <a:gd name="connsiteY162" fmla="*/ 274274 h 452791"/>
                <a:gd name="connsiteX163" fmla="*/ 31433 w 280640"/>
                <a:gd name="connsiteY163" fmla="*/ 259685 h 452791"/>
                <a:gd name="connsiteX164" fmla="*/ 28117 w 280640"/>
                <a:gd name="connsiteY164" fmla="*/ 252921 h 452791"/>
                <a:gd name="connsiteX165" fmla="*/ 29311 w 280640"/>
                <a:gd name="connsiteY165" fmla="*/ 249605 h 452791"/>
                <a:gd name="connsiteX166" fmla="*/ 25995 w 280640"/>
                <a:gd name="connsiteY166" fmla="*/ 248545 h 452791"/>
                <a:gd name="connsiteX167" fmla="*/ 23740 w 280640"/>
                <a:gd name="connsiteY167" fmla="*/ 240719 h 452791"/>
                <a:gd name="connsiteX168" fmla="*/ 20424 w 280640"/>
                <a:gd name="connsiteY168" fmla="*/ 239526 h 452791"/>
                <a:gd name="connsiteX169" fmla="*/ 13661 w 280640"/>
                <a:gd name="connsiteY169" fmla="*/ 223743 h 452791"/>
                <a:gd name="connsiteX170" fmla="*/ 14722 w 280640"/>
                <a:gd name="connsiteY170" fmla="*/ 219234 h 452791"/>
                <a:gd name="connsiteX171" fmla="*/ 13661 w 280640"/>
                <a:gd name="connsiteY171" fmla="*/ 215918 h 452791"/>
                <a:gd name="connsiteX172" fmla="*/ 18170 w 280640"/>
                <a:gd name="connsiteY172" fmla="*/ 215918 h 452791"/>
                <a:gd name="connsiteX173" fmla="*/ 18170 w 280640"/>
                <a:gd name="connsiteY173" fmla="*/ 216979 h 452791"/>
                <a:gd name="connsiteX174" fmla="*/ 46287 w 280640"/>
                <a:gd name="connsiteY174" fmla="*/ 218172 h 452791"/>
                <a:gd name="connsiteX175" fmla="*/ 49603 w 280640"/>
                <a:gd name="connsiteY175" fmla="*/ 219234 h 452791"/>
                <a:gd name="connsiteX176" fmla="*/ 50664 w 280640"/>
                <a:gd name="connsiteY176" fmla="*/ 219234 h 452791"/>
                <a:gd name="connsiteX177" fmla="*/ 51725 w 280640"/>
                <a:gd name="connsiteY177" fmla="*/ 221488 h 452791"/>
                <a:gd name="connsiteX178" fmla="*/ 51725 w 280640"/>
                <a:gd name="connsiteY178" fmla="*/ 219234 h 452791"/>
                <a:gd name="connsiteX179" fmla="*/ 49470 w 280640"/>
                <a:gd name="connsiteY179" fmla="*/ 218172 h 452791"/>
                <a:gd name="connsiteX180" fmla="*/ 51725 w 280640"/>
                <a:gd name="connsiteY180" fmla="*/ 214725 h 452791"/>
                <a:gd name="connsiteX181" fmla="*/ 53979 w 280640"/>
                <a:gd name="connsiteY181" fmla="*/ 215918 h 452791"/>
                <a:gd name="connsiteX182" fmla="*/ 55041 w 280640"/>
                <a:gd name="connsiteY182" fmla="*/ 219234 h 452791"/>
                <a:gd name="connsiteX183" fmla="*/ 57295 w 280640"/>
                <a:gd name="connsiteY183" fmla="*/ 219234 h 452791"/>
                <a:gd name="connsiteX184" fmla="*/ 58356 w 280640"/>
                <a:gd name="connsiteY184" fmla="*/ 222682 h 452791"/>
                <a:gd name="connsiteX185" fmla="*/ 61804 w 280640"/>
                <a:gd name="connsiteY185" fmla="*/ 221488 h 452791"/>
                <a:gd name="connsiteX186" fmla="*/ 61804 w 280640"/>
                <a:gd name="connsiteY186" fmla="*/ 229313 h 452791"/>
                <a:gd name="connsiteX187" fmla="*/ 66314 w 280640"/>
                <a:gd name="connsiteY187" fmla="*/ 227059 h 452791"/>
                <a:gd name="connsiteX188" fmla="*/ 66314 w 280640"/>
                <a:gd name="connsiteY188" fmla="*/ 221488 h 452791"/>
                <a:gd name="connsiteX189" fmla="*/ 67375 w 280640"/>
                <a:gd name="connsiteY189" fmla="*/ 220428 h 452791"/>
                <a:gd name="connsiteX190" fmla="*/ 70823 w 280640"/>
                <a:gd name="connsiteY190" fmla="*/ 218172 h 452791"/>
                <a:gd name="connsiteX191" fmla="*/ 69762 w 280640"/>
                <a:gd name="connsiteY191" fmla="*/ 209154 h 452791"/>
                <a:gd name="connsiteX192" fmla="*/ 65253 w 280640"/>
                <a:gd name="connsiteY192" fmla="*/ 206899 h 452791"/>
                <a:gd name="connsiteX193" fmla="*/ 61937 w 280640"/>
                <a:gd name="connsiteY193" fmla="*/ 211409 h 452791"/>
                <a:gd name="connsiteX194" fmla="*/ 54112 w 280640"/>
                <a:gd name="connsiteY194" fmla="*/ 211409 h 452791"/>
                <a:gd name="connsiteX195" fmla="*/ 57428 w 280640"/>
                <a:gd name="connsiteY195" fmla="*/ 202390 h 452791"/>
                <a:gd name="connsiteX196" fmla="*/ 52918 w 280640"/>
                <a:gd name="connsiteY196" fmla="*/ 188862 h 452791"/>
                <a:gd name="connsiteX197" fmla="*/ 46154 w 280640"/>
                <a:gd name="connsiteY197" fmla="*/ 188862 h 452791"/>
                <a:gd name="connsiteX198" fmla="*/ 48409 w 280640"/>
                <a:gd name="connsiteY198" fmla="*/ 207961 h 452791"/>
                <a:gd name="connsiteX199" fmla="*/ 46154 w 280640"/>
                <a:gd name="connsiteY199" fmla="*/ 214725 h 452791"/>
                <a:gd name="connsiteX200" fmla="*/ 44961 w 280640"/>
                <a:gd name="connsiteY200" fmla="*/ 215918 h 452791"/>
                <a:gd name="connsiteX201" fmla="*/ 39258 w 280640"/>
                <a:gd name="connsiteY201" fmla="*/ 214725 h 452791"/>
                <a:gd name="connsiteX202" fmla="*/ 34748 w 280640"/>
                <a:gd name="connsiteY202" fmla="*/ 212469 h 452791"/>
                <a:gd name="connsiteX203" fmla="*/ 33687 w 280640"/>
                <a:gd name="connsiteY203" fmla="*/ 213531 h 452791"/>
                <a:gd name="connsiteX204" fmla="*/ 33687 w 280640"/>
                <a:gd name="connsiteY204" fmla="*/ 214592 h 452791"/>
                <a:gd name="connsiteX205" fmla="*/ 31433 w 280640"/>
                <a:gd name="connsiteY205" fmla="*/ 215785 h 452791"/>
                <a:gd name="connsiteX206" fmla="*/ 31433 w 280640"/>
                <a:gd name="connsiteY206" fmla="*/ 213531 h 452791"/>
                <a:gd name="connsiteX207" fmla="*/ 29178 w 280640"/>
                <a:gd name="connsiteY207" fmla="*/ 214592 h 452791"/>
                <a:gd name="connsiteX208" fmla="*/ 26923 w 280640"/>
                <a:gd name="connsiteY208" fmla="*/ 211276 h 452791"/>
                <a:gd name="connsiteX209" fmla="*/ 25862 w 280640"/>
                <a:gd name="connsiteY209" fmla="*/ 211276 h 452791"/>
                <a:gd name="connsiteX210" fmla="*/ 24669 w 280640"/>
                <a:gd name="connsiteY210" fmla="*/ 213531 h 452791"/>
                <a:gd name="connsiteX211" fmla="*/ 22414 w 280640"/>
                <a:gd name="connsiteY211" fmla="*/ 211276 h 452791"/>
                <a:gd name="connsiteX212" fmla="*/ 23475 w 280640"/>
                <a:gd name="connsiteY212" fmla="*/ 203451 h 452791"/>
                <a:gd name="connsiteX213" fmla="*/ 21220 w 280640"/>
                <a:gd name="connsiteY213" fmla="*/ 203451 h 452791"/>
                <a:gd name="connsiteX214" fmla="*/ 17904 w 280640"/>
                <a:gd name="connsiteY214" fmla="*/ 189922 h 452791"/>
                <a:gd name="connsiteX215" fmla="*/ 31433 w 280640"/>
                <a:gd name="connsiteY215" fmla="*/ 189922 h 452791"/>
                <a:gd name="connsiteX216" fmla="*/ 33687 w 280640"/>
                <a:gd name="connsiteY216" fmla="*/ 187668 h 452791"/>
                <a:gd name="connsiteX217" fmla="*/ 39258 w 280640"/>
                <a:gd name="connsiteY217" fmla="*/ 159551 h 452791"/>
                <a:gd name="connsiteX218" fmla="*/ 38197 w 280640"/>
                <a:gd name="connsiteY218" fmla="*/ 159551 h 452791"/>
                <a:gd name="connsiteX219" fmla="*/ 37136 w 280640"/>
                <a:gd name="connsiteY219" fmla="*/ 158358 h 452791"/>
                <a:gd name="connsiteX220" fmla="*/ 31433 w 280640"/>
                <a:gd name="connsiteY220" fmla="*/ 159551 h 452791"/>
                <a:gd name="connsiteX221" fmla="*/ 31433 w 280640"/>
                <a:gd name="connsiteY221" fmla="*/ 126924 h 452791"/>
                <a:gd name="connsiteX222" fmla="*/ 26923 w 280640"/>
                <a:gd name="connsiteY222" fmla="*/ 122415 h 452791"/>
                <a:gd name="connsiteX223" fmla="*/ 25862 w 280640"/>
                <a:gd name="connsiteY223" fmla="*/ 118967 h 452791"/>
                <a:gd name="connsiteX224" fmla="*/ 24669 w 280640"/>
                <a:gd name="connsiteY224" fmla="*/ 118967 h 452791"/>
                <a:gd name="connsiteX225" fmla="*/ 23475 w 280640"/>
                <a:gd name="connsiteY225" fmla="*/ 117906 h 452791"/>
                <a:gd name="connsiteX226" fmla="*/ 23475 w 280640"/>
                <a:gd name="connsiteY226" fmla="*/ 112335 h 452791"/>
                <a:gd name="connsiteX227" fmla="*/ 20159 w 280640"/>
                <a:gd name="connsiteY227" fmla="*/ 111141 h 452791"/>
                <a:gd name="connsiteX228" fmla="*/ 16844 w 280640"/>
                <a:gd name="connsiteY228" fmla="*/ 112335 h 452791"/>
                <a:gd name="connsiteX229" fmla="*/ 13528 w 280640"/>
                <a:gd name="connsiteY229" fmla="*/ 110081 h 452791"/>
                <a:gd name="connsiteX230" fmla="*/ 31565 w 280640"/>
                <a:gd name="connsiteY230" fmla="*/ 112335 h 452791"/>
                <a:gd name="connsiteX231" fmla="*/ 41778 w 280640"/>
                <a:gd name="connsiteY231" fmla="*/ 111141 h 452791"/>
                <a:gd name="connsiteX232" fmla="*/ 49603 w 280640"/>
                <a:gd name="connsiteY232" fmla="*/ 117906 h 452791"/>
                <a:gd name="connsiteX233" fmla="*/ 54112 w 280640"/>
                <a:gd name="connsiteY233" fmla="*/ 121221 h 452791"/>
                <a:gd name="connsiteX234" fmla="*/ 49603 w 280640"/>
                <a:gd name="connsiteY234" fmla="*/ 77322 h 452791"/>
                <a:gd name="connsiteX235" fmla="*/ 50664 w 280640"/>
                <a:gd name="connsiteY235" fmla="*/ 70557 h 45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80640" h="452791">
                  <a:moveTo>
                    <a:pt x="50001" y="70823"/>
                  </a:moveTo>
                  <a:lnTo>
                    <a:pt x="56765" y="69762"/>
                  </a:lnTo>
                  <a:lnTo>
                    <a:pt x="60080" y="61937"/>
                  </a:lnTo>
                  <a:lnTo>
                    <a:pt x="65651" y="64191"/>
                  </a:lnTo>
                  <a:lnTo>
                    <a:pt x="66712" y="59683"/>
                  </a:lnTo>
                  <a:lnTo>
                    <a:pt x="68966" y="60743"/>
                  </a:lnTo>
                  <a:lnTo>
                    <a:pt x="76791" y="51724"/>
                  </a:lnTo>
                  <a:lnTo>
                    <a:pt x="75598" y="40451"/>
                  </a:lnTo>
                  <a:lnTo>
                    <a:pt x="73343" y="40451"/>
                  </a:lnTo>
                  <a:lnTo>
                    <a:pt x="73343" y="31433"/>
                  </a:lnTo>
                  <a:lnTo>
                    <a:pt x="77853" y="26923"/>
                  </a:lnTo>
                  <a:lnTo>
                    <a:pt x="85678" y="26923"/>
                  </a:lnTo>
                  <a:lnTo>
                    <a:pt x="87932" y="23607"/>
                  </a:lnTo>
                  <a:lnTo>
                    <a:pt x="86738" y="15783"/>
                  </a:lnTo>
                  <a:lnTo>
                    <a:pt x="93503" y="11273"/>
                  </a:lnTo>
                  <a:lnTo>
                    <a:pt x="93503" y="3448"/>
                  </a:lnTo>
                  <a:lnTo>
                    <a:pt x="91248" y="0"/>
                  </a:lnTo>
                  <a:lnTo>
                    <a:pt x="120559" y="11273"/>
                  </a:lnTo>
                  <a:lnTo>
                    <a:pt x="138596" y="25862"/>
                  </a:lnTo>
                  <a:lnTo>
                    <a:pt x="139657" y="25862"/>
                  </a:lnTo>
                  <a:lnTo>
                    <a:pt x="173477" y="41645"/>
                  </a:lnTo>
                  <a:lnTo>
                    <a:pt x="180241" y="44960"/>
                  </a:lnTo>
                  <a:lnTo>
                    <a:pt x="182496" y="41645"/>
                  </a:lnTo>
                  <a:lnTo>
                    <a:pt x="183557" y="44960"/>
                  </a:lnTo>
                  <a:lnTo>
                    <a:pt x="185811" y="46022"/>
                  </a:lnTo>
                  <a:lnTo>
                    <a:pt x="185811" y="47216"/>
                  </a:lnTo>
                  <a:lnTo>
                    <a:pt x="181302" y="49470"/>
                  </a:lnTo>
                  <a:lnTo>
                    <a:pt x="194830" y="75333"/>
                  </a:lnTo>
                  <a:lnTo>
                    <a:pt x="204910" y="85412"/>
                  </a:lnTo>
                  <a:lnTo>
                    <a:pt x="207165" y="94431"/>
                  </a:lnTo>
                  <a:lnTo>
                    <a:pt x="211674" y="97747"/>
                  </a:lnTo>
                  <a:lnTo>
                    <a:pt x="213929" y="97747"/>
                  </a:lnTo>
                  <a:lnTo>
                    <a:pt x="212735" y="102256"/>
                  </a:lnTo>
                  <a:lnTo>
                    <a:pt x="211541" y="103317"/>
                  </a:lnTo>
                  <a:lnTo>
                    <a:pt x="210480" y="105571"/>
                  </a:lnTo>
                  <a:lnTo>
                    <a:pt x="212735" y="107826"/>
                  </a:lnTo>
                  <a:lnTo>
                    <a:pt x="213929" y="112335"/>
                  </a:lnTo>
                  <a:lnTo>
                    <a:pt x="220693" y="114590"/>
                  </a:lnTo>
                  <a:lnTo>
                    <a:pt x="219499" y="116845"/>
                  </a:lnTo>
                  <a:lnTo>
                    <a:pt x="220693" y="122415"/>
                  </a:lnTo>
                  <a:lnTo>
                    <a:pt x="224008" y="124670"/>
                  </a:lnTo>
                  <a:lnTo>
                    <a:pt x="225202" y="129179"/>
                  </a:lnTo>
                  <a:lnTo>
                    <a:pt x="239791" y="124670"/>
                  </a:lnTo>
                  <a:lnTo>
                    <a:pt x="235282" y="135944"/>
                  </a:lnTo>
                  <a:lnTo>
                    <a:pt x="242046" y="174140"/>
                  </a:lnTo>
                  <a:lnTo>
                    <a:pt x="247616" y="174140"/>
                  </a:lnTo>
                  <a:lnTo>
                    <a:pt x="248810" y="171885"/>
                  </a:lnTo>
                  <a:lnTo>
                    <a:pt x="247616" y="169631"/>
                  </a:lnTo>
                  <a:lnTo>
                    <a:pt x="248810" y="168437"/>
                  </a:lnTo>
                  <a:lnTo>
                    <a:pt x="245494" y="123477"/>
                  </a:lnTo>
                  <a:lnTo>
                    <a:pt x="259022" y="137004"/>
                  </a:lnTo>
                  <a:lnTo>
                    <a:pt x="254513" y="140453"/>
                  </a:lnTo>
                  <a:lnTo>
                    <a:pt x="253452" y="139259"/>
                  </a:lnTo>
                  <a:lnTo>
                    <a:pt x="253452" y="134750"/>
                  </a:lnTo>
                  <a:lnTo>
                    <a:pt x="248942" y="134750"/>
                  </a:lnTo>
                  <a:lnTo>
                    <a:pt x="250003" y="137004"/>
                  </a:lnTo>
                  <a:lnTo>
                    <a:pt x="247749" y="137004"/>
                  </a:lnTo>
                  <a:lnTo>
                    <a:pt x="247749" y="144829"/>
                  </a:lnTo>
                  <a:lnTo>
                    <a:pt x="251197" y="146023"/>
                  </a:lnTo>
                  <a:lnTo>
                    <a:pt x="252258" y="147084"/>
                  </a:lnTo>
                  <a:lnTo>
                    <a:pt x="250003" y="149338"/>
                  </a:lnTo>
                  <a:lnTo>
                    <a:pt x="270295" y="160612"/>
                  </a:lnTo>
                  <a:lnTo>
                    <a:pt x="269235" y="161805"/>
                  </a:lnTo>
                  <a:lnTo>
                    <a:pt x="260216" y="165121"/>
                  </a:lnTo>
                  <a:lnTo>
                    <a:pt x="257961" y="166315"/>
                  </a:lnTo>
                  <a:lnTo>
                    <a:pt x="260216" y="170824"/>
                  </a:lnTo>
                  <a:lnTo>
                    <a:pt x="271489" y="168570"/>
                  </a:lnTo>
                  <a:lnTo>
                    <a:pt x="277192" y="166315"/>
                  </a:lnTo>
                  <a:lnTo>
                    <a:pt x="277192" y="171885"/>
                  </a:lnTo>
                  <a:lnTo>
                    <a:pt x="260348" y="170692"/>
                  </a:lnTo>
                  <a:lnTo>
                    <a:pt x="261542" y="174140"/>
                  </a:lnTo>
                  <a:lnTo>
                    <a:pt x="277325" y="179711"/>
                  </a:lnTo>
                  <a:lnTo>
                    <a:pt x="279579" y="183026"/>
                  </a:lnTo>
                  <a:lnTo>
                    <a:pt x="280640" y="190851"/>
                  </a:lnTo>
                  <a:lnTo>
                    <a:pt x="268306" y="190851"/>
                  </a:lnTo>
                  <a:lnTo>
                    <a:pt x="271622" y="196422"/>
                  </a:lnTo>
                  <a:lnTo>
                    <a:pt x="270561" y="199870"/>
                  </a:lnTo>
                  <a:lnTo>
                    <a:pt x="268306" y="199870"/>
                  </a:lnTo>
                  <a:lnTo>
                    <a:pt x="268306" y="198676"/>
                  </a:lnTo>
                  <a:lnTo>
                    <a:pt x="267245" y="197615"/>
                  </a:lnTo>
                  <a:lnTo>
                    <a:pt x="266184" y="195361"/>
                  </a:lnTo>
                  <a:lnTo>
                    <a:pt x="265123" y="195361"/>
                  </a:lnTo>
                  <a:lnTo>
                    <a:pt x="265123" y="197615"/>
                  </a:lnTo>
                  <a:lnTo>
                    <a:pt x="266184" y="198676"/>
                  </a:lnTo>
                  <a:lnTo>
                    <a:pt x="266184" y="199870"/>
                  </a:lnTo>
                  <a:lnTo>
                    <a:pt x="265123" y="199870"/>
                  </a:lnTo>
                  <a:lnTo>
                    <a:pt x="265123" y="198676"/>
                  </a:lnTo>
                  <a:lnTo>
                    <a:pt x="258359" y="196422"/>
                  </a:lnTo>
                  <a:lnTo>
                    <a:pt x="258359" y="202125"/>
                  </a:lnTo>
                  <a:lnTo>
                    <a:pt x="257298" y="202125"/>
                  </a:lnTo>
                  <a:lnTo>
                    <a:pt x="257298" y="203185"/>
                  </a:lnTo>
                  <a:lnTo>
                    <a:pt x="258359" y="204247"/>
                  </a:lnTo>
                  <a:lnTo>
                    <a:pt x="260614" y="205441"/>
                  </a:lnTo>
                  <a:lnTo>
                    <a:pt x="260614" y="207695"/>
                  </a:lnTo>
                  <a:lnTo>
                    <a:pt x="259553" y="207695"/>
                  </a:lnTo>
                  <a:lnTo>
                    <a:pt x="259553" y="209949"/>
                  </a:lnTo>
                  <a:lnTo>
                    <a:pt x="260614" y="208756"/>
                  </a:lnTo>
                  <a:lnTo>
                    <a:pt x="266184" y="209949"/>
                  </a:lnTo>
                  <a:lnTo>
                    <a:pt x="270693" y="217775"/>
                  </a:lnTo>
                  <a:lnTo>
                    <a:pt x="272948" y="217775"/>
                  </a:lnTo>
                  <a:lnTo>
                    <a:pt x="276264" y="223345"/>
                  </a:lnTo>
                  <a:lnTo>
                    <a:pt x="275203" y="231170"/>
                  </a:lnTo>
                  <a:lnTo>
                    <a:pt x="262868" y="232231"/>
                  </a:lnTo>
                  <a:lnTo>
                    <a:pt x="261807" y="234486"/>
                  </a:lnTo>
                  <a:lnTo>
                    <a:pt x="259553" y="234486"/>
                  </a:lnTo>
                  <a:lnTo>
                    <a:pt x="253982" y="235679"/>
                  </a:lnTo>
                  <a:lnTo>
                    <a:pt x="255043" y="249208"/>
                  </a:lnTo>
                  <a:lnTo>
                    <a:pt x="232497" y="253716"/>
                  </a:lnTo>
                  <a:lnTo>
                    <a:pt x="223478" y="266052"/>
                  </a:lnTo>
                  <a:lnTo>
                    <a:pt x="213398" y="277325"/>
                  </a:lnTo>
                  <a:lnTo>
                    <a:pt x="214592" y="311012"/>
                  </a:lnTo>
                  <a:lnTo>
                    <a:pt x="220162" y="326795"/>
                  </a:lnTo>
                  <a:lnTo>
                    <a:pt x="219101" y="329050"/>
                  </a:lnTo>
                  <a:lnTo>
                    <a:pt x="219101" y="334753"/>
                  </a:lnTo>
                  <a:lnTo>
                    <a:pt x="220162" y="335813"/>
                  </a:lnTo>
                  <a:lnTo>
                    <a:pt x="221356" y="342577"/>
                  </a:lnTo>
                  <a:lnTo>
                    <a:pt x="222550" y="344833"/>
                  </a:lnTo>
                  <a:lnTo>
                    <a:pt x="223610" y="343771"/>
                  </a:lnTo>
                  <a:lnTo>
                    <a:pt x="223610" y="341517"/>
                  </a:lnTo>
                  <a:lnTo>
                    <a:pt x="226926" y="341517"/>
                  </a:lnTo>
                  <a:lnTo>
                    <a:pt x="226926" y="346026"/>
                  </a:lnTo>
                  <a:lnTo>
                    <a:pt x="224671" y="349342"/>
                  </a:lnTo>
                  <a:lnTo>
                    <a:pt x="223610" y="350536"/>
                  </a:lnTo>
                  <a:lnTo>
                    <a:pt x="222550" y="351596"/>
                  </a:lnTo>
                  <a:lnTo>
                    <a:pt x="222550" y="353851"/>
                  </a:lnTo>
                  <a:lnTo>
                    <a:pt x="213531" y="362870"/>
                  </a:lnTo>
                  <a:lnTo>
                    <a:pt x="204512" y="365124"/>
                  </a:lnTo>
                  <a:lnTo>
                    <a:pt x="193239" y="370827"/>
                  </a:lnTo>
                  <a:lnTo>
                    <a:pt x="185414" y="386610"/>
                  </a:lnTo>
                  <a:lnTo>
                    <a:pt x="206767" y="389926"/>
                  </a:lnTo>
                  <a:lnTo>
                    <a:pt x="206767" y="400005"/>
                  </a:lnTo>
                  <a:lnTo>
                    <a:pt x="194432" y="412340"/>
                  </a:lnTo>
                  <a:lnTo>
                    <a:pt x="194432" y="416850"/>
                  </a:lnTo>
                  <a:lnTo>
                    <a:pt x="178650" y="396557"/>
                  </a:lnTo>
                  <a:lnTo>
                    <a:pt x="177589" y="398811"/>
                  </a:lnTo>
                  <a:lnTo>
                    <a:pt x="180904" y="411147"/>
                  </a:lnTo>
                  <a:lnTo>
                    <a:pt x="176395" y="420165"/>
                  </a:lnTo>
                  <a:lnTo>
                    <a:pt x="176395" y="452791"/>
                  </a:lnTo>
                  <a:lnTo>
                    <a:pt x="148278" y="435948"/>
                  </a:lnTo>
                  <a:lnTo>
                    <a:pt x="147217" y="434754"/>
                  </a:lnTo>
                  <a:lnTo>
                    <a:pt x="144962" y="426929"/>
                  </a:lnTo>
                  <a:lnTo>
                    <a:pt x="140453" y="421358"/>
                  </a:lnTo>
                  <a:lnTo>
                    <a:pt x="139392" y="415788"/>
                  </a:lnTo>
                  <a:lnTo>
                    <a:pt x="141647" y="403454"/>
                  </a:lnTo>
                  <a:lnTo>
                    <a:pt x="122548" y="404647"/>
                  </a:lnTo>
                  <a:lnTo>
                    <a:pt x="120293" y="406902"/>
                  </a:lnTo>
                  <a:lnTo>
                    <a:pt x="112468" y="406902"/>
                  </a:lnTo>
                  <a:lnTo>
                    <a:pt x="105704" y="410218"/>
                  </a:lnTo>
                  <a:cubicBezTo>
                    <a:pt x="92309" y="397220"/>
                    <a:pt x="43634" y="405443"/>
                    <a:pt x="29178" y="413534"/>
                  </a:cubicBezTo>
                  <a:lnTo>
                    <a:pt x="26923" y="409024"/>
                  </a:lnTo>
                  <a:lnTo>
                    <a:pt x="27984" y="400005"/>
                  </a:lnTo>
                  <a:lnTo>
                    <a:pt x="32494" y="396690"/>
                  </a:lnTo>
                  <a:lnTo>
                    <a:pt x="37003" y="386610"/>
                  </a:lnTo>
                  <a:lnTo>
                    <a:pt x="41512" y="382101"/>
                  </a:lnTo>
                  <a:lnTo>
                    <a:pt x="47083" y="377591"/>
                  </a:lnTo>
                  <a:lnTo>
                    <a:pt x="48276" y="372021"/>
                  </a:lnTo>
                  <a:lnTo>
                    <a:pt x="50531" y="368706"/>
                  </a:lnTo>
                  <a:lnTo>
                    <a:pt x="14589" y="329315"/>
                  </a:lnTo>
                  <a:lnTo>
                    <a:pt x="0" y="300004"/>
                  </a:lnTo>
                  <a:lnTo>
                    <a:pt x="6764" y="294433"/>
                  </a:lnTo>
                  <a:lnTo>
                    <a:pt x="28117" y="277590"/>
                  </a:lnTo>
                  <a:lnTo>
                    <a:pt x="31433" y="278783"/>
                  </a:lnTo>
                  <a:lnTo>
                    <a:pt x="33687" y="274274"/>
                  </a:lnTo>
                  <a:lnTo>
                    <a:pt x="31433" y="259685"/>
                  </a:lnTo>
                  <a:lnTo>
                    <a:pt x="28117" y="252921"/>
                  </a:lnTo>
                  <a:lnTo>
                    <a:pt x="29311" y="249605"/>
                  </a:lnTo>
                  <a:lnTo>
                    <a:pt x="25995" y="248545"/>
                  </a:lnTo>
                  <a:lnTo>
                    <a:pt x="23740" y="240719"/>
                  </a:lnTo>
                  <a:lnTo>
                    <a:pt x="20424" y="239526"/>
                  </a:lnTo>
                  <a:lnTo>
                    <a:pt x="13661" y="223743"/>
                  </a:lnTo>
                  <a:lnTo>
                    <a:pt x="14722" y="219234"/>
                  </a:lnTo>
                  <a:lnTo>
                    <a:pt x="13661" y="215918"/>
                  </a:lnTo>
                  <a:lnTo>
                    <a:pt x="18170" y="215918"/>
                  </a:lnTo>
                  <a:lnTo>
                    <a:pt x="18170" y="216979"/>
                  </a:lnTo>
                  <a:lnTo>
                    <a:pt x="46287" y="218172"/>
                  </a:lnTo>
                  <a:lnTo>
                    <a:pt x="49603" y="219234"/>
                  </a:lnTo>
                  <a:lnTo>
                    <a:pt x="50664" y="219234"/>
                  </a:lnTo>
                  <a:lnTo>
                    <a:pt x="51725" y="221488"/>
                  </a:lnTo>
                  <a:lnTo>
                    <a:pt x="51725" y="219234"/>
                  </a:lnTo>
                  <a:lnTo>
                    <a:pt x="49470" y="218172"/>
                  </a:lnTo>
                  <a:lnTo>
                    <a:pt x="51725" y="214725"/>
                  </a:lnTo>
                  <a:lnTo>
                    <a:pt x="53979" y="215918"/>
                  </a:lnTo>
                  <a:lnTo>
                    <a:pt x="55041" y="219234"/>
                  </a:lnTo>
                  <a:lnTo>
                    <a:pt x="57295" y="219234"/>
                  </a:lnTo>
                  <a:lnTo>
                    <a:pt x="58356" y="222682"/>
                  </a:lnTo>
                  <a:lnTo>
                    <a:pt x="61804" y="221488"/>
                  </a:lnTo>
                  <a:lnTo>
                    <a:pt x="61804" y="229313"/>
                  </a:lnTo>
                  <a:lnTo>
                    <a:pt x="66314" y="227059"/>
                  </a:lnTo>
                  <a:lnTo>
                    <a:pt x="66314" y="221488"/>
                  </a:lnTo>
                  <a:lnTo>
                    <a:pt x="67375" y="220428"/>
                  </a:lnTo>
                  <a:lnTo>
                    <a:pt x="70823" y="218172"/>
                  </a:lnTo>
                  <a:lnTo>
                    <a:pt x="69762" y="209154"/>
                  </a:lnTo>
                  <a:lnTo>
                    <a:pt x="65253" y="206899"/>
                  </a:lnTo>
                  <a:lnTo>
                    <a:pt x="61937" y="211409"/>
                  </a:lnTo>
                  <a:lnTo>
                    <a:pt x="54112" y="211409"/>
                  </a:lnTo>
                  <a:lnTo>
                    <a:pt x="57428" y="202390"/>
                  </a:lnTo>
                  <a:lnTo>
                    <a:pt x="52918" y="188862"/>
                  </a:lnTo>
                  <a:lnTo>
                    <a:pt x="46154" y="188862"/>
                  </a:lnTo>
                  <a:lnTo>
                    <a:pt x="48409" y="207961"/>
                  </a:lnTo>
                  <a:lnTo>
                    <a:pt x="46154" y="214725"/>
                  </a:lnTo>
                  <a:lnTo>
                    <a:pt x="44961" y="215918"/>
                  </a:lnTo>
                  <a:lnTo>
                    <a:pt x="39258" y="214725"/>
                  </a:lnTo>
                  <a:lnTo>
                    <a:pt x="34748" y="212469"/>
                  </a:lnTo>
                  <a:lnTo>
                    <a:pt x="33687" y="213531"/>
                  </a:lnTo>
                  <a:lnTo>
                    <a:pt x="33687" y="214592"/>
                  </a:lnTo>
                  <a:lnTo>
                    <a:pt x="31433" y="215785"/>
                  </a:lnTo>
                  <a:lnTo>
                    <a:pt x="31433" y="213531"/>
                  </a:lnTo>
                  <a:lnTo>
                    <a:pt x="29178" y="214592"/>
                  </a:lnTo>
                  <a:lnTo>
                    <a:pt x="26923" y="211276"/>
                  </a:lnTo>
                  <a:lnTo>
                    <a:pt x="25862" y="211276"/>
                  </a:lnTo>
                  <a:lnTo>
                    <a:pt x="24669" y="213531"/>
                  </a:lnTo>
                  <a:lnTo>
                    <a:pt x="22414" y="211276"/>
                  </a:lnTo>
                  <a:lnTo>
                    <a:pt x="23475" y="203451"/>
                  </a:lnTo>
                  <a:lnTo>
                    <a:pt x="21220" y="203451"/>
                  </a:lnTo>
                  <a:lnTo>
                    <a:pt x="17904" y="189922"/>
                  </a:lnTo>
                  <a:lnTo>
                    <a:pt x="31433" y="189922"/>
                  </a:lnTo>
                  <a:lnTo>
                    <a:pt x="33687" y="187668"/>
                  </a:lnTo>
                  <a:lnTo>
                    <a:pt x="39258" y="159551"/>
                  </a:lnTo>
                  <a:lnTo>
                    <a:pt x="38197" y="159551"/>
                  </a:lnTo>
                  <a:lnTo>
                    <a:pt x="37136" y="158358"/>
                  </a:lnTo>
                  <a:lnTo>
                    <a:pt x="31433" y="159551"/>
                  </a:lnTo>
                  <a:cubicBezTo>
                    <a:pt x="34218" y="150532"/>
                    <a:pt x="24271" y="150798"/>
                    <a:pt x="31433" y="126924"/>
                  </a:cubicBezTo>
                  <a:lnTo>
                    <a:pt x="26923" y="122415"/>
                  </a:lnTo>
                  <a:lnTo>
                    <a:pt x="25862" y="118967"/>
                  </a:lnTo>
                  <a:lnTo>
                    <a:pt x="24669" y="118967"/>
                  </a:lnTo>
                  <a:lnTo>
                    <a:pt x="23475" y="117906"/>
                  </a:lnTo>
                  <a:lnTo>
                    <a:pt x="23475" y="112335"/>
                  </a:lnTo>
                  <a:lnTo>
                    <a:pt x="20159" y="111141"/>
                  </a:lnTo>
                  <a:lnTo>
                    <a:pt x="16844" y="112335"/>
                  </a:lnTo>
                  <a:lnTo>
                    <a:pt x="13528" y="110081"/>
                  </a:lnTo>
                  <a:lnTo>
                    <a:pt x="31565" y="112335"/>
                  </a:lnTo>
                  <a:lnTo>
                    <a:pt x="41778" y="111141"/>
                  </a:lnTo>
                  <a:lnTo>
                    <a:pt x="49603" y="117906"/>
                  </a:lnTo>
                  <a:lnTo>
                    <a:pt x="54112" y="121221"/>
                  </a:lnTo>
                  <a:lnTo>
                    <a:pt x="49603" y="77322"/>
                  </a:lnTo>
                  <a:lnTo>
                    <a:pt x="50664" y="70557"/>
                  </a:lnTo>
                </a:path>
              </a:pathLst>
            </a:custGeom>
            <a:noFill/>
            <a:ln w="3315" cap="flat">
              <a:solidFill>
                <a:schemeClr val="bg1">
                  <a:lumMod val="65000"/>
                </a:schemeClr>
              </a:solidFill>
              <a:prstDash val="solid"/>
              <a:miter/>
            </a:ln>
          </p:spPr>
          <p:txBody>
            <a:bodyPr rtlCol="0" anchor="ctr"/>
            <a:lstStyle/>
            <a:p>
              <a:endParaRPr lang="en-FI" sz="816"/>
            </a:p>
          </p:txBody>
        </p:sp>
        <p:sp>
          <p:nvSpPr>
            <p:cNvPr id="1022" name="Freeform: Shape 1021">
              <a:extLst>
                <a:ext uri="{FF2B5EF4-FFF2-40B4-BE49-F238E27FC236}">
                  <a16:creationId xmlns:a16="http://schemas.microsoft.com/office/drawing/2014/main" id="{B1897F2F-511D-D480-DD37-350743C3594B}"/>
                </a:ext>
              </a:extLst>
            </p:cNvPr>
            <p:cNvSpPr/>
            <p:nvPr/>
          </p:nvSpPr>
          <p:spPr>
            <a:xfrm>
              <a:off x="6141728" y="11997843"/>
              <a:ext cx="442181" cy="516453"/>
            </a:xfrm>
            <a:custGeom>
              <a:avLst/>
              <a:gdLst>
                <a:gd name="connsiteX0" fmla="*/ 14589 w 442181"/>
                <a:gd name="connsiteY0" fmla="*/ 15783 h 516453"/>
                <a:gd name="connsiteX1" fmla="*/ 34881 w 442181"/>
                <a:gd name="connsiteY1" fmla="*/ 24801 h 516453"/>
                <a:gd name="connsiteX2" fmla="*/ 39391 w 442181"/>
                <a:gd name="connsiteY2" fmla="*/ 30372 h 516453"/>
                <a:gd name="connsiteX3" fmla="*/ 46155 w 442181"/>
                <a:gd name="connsiteY3" fmla="*/ 36074 h 516453"/>
                <a:gd name="connsiteX4" fmla="*/ 50532 w 442181"/>
                <a:gd name="connsiteY4" fmla="*/ 34881 h 516453"/>
                <a:gd name="connsiteX5" fmla="*/ 55041 w 442181"/>
                <a:gd name="connsiteY5" fmla="*/ 37136 h 516453"/>
                <a:gd name="connsiteX6" fmla="*/ 60744 w 442181"/>
                <a:gd name="connsiteY6" fmla="*/ 31566 h 516453"/>
                <a:gd name="connsiteX7" fmla="*/ 68569 w 442181"/>
                <a:gd name="connsiteY7" fmla="*/ 31566 h 516453"/>
                <a:gd name="connsiteX8" fmla="*/ 69762 w 442181"/>
                <a:gd name="connsiteY8" fmla="*/ 32627 h 516453"/>
                <a:gd name="connsiteX9" fmla="*/ 74272 w 442181"/>
                <a:gd name="connsiteY9" fmla="*/ 32627 h 516453"/>
                <a:gd name="connsiteX10" fmla="*/ 81036 w 442181"/>
                <a:gd name="connsiteY10" fmla="*/ 29311 h 516453"/>
                <a:gd name="connsiteX11" fmla="*/ 82097 w 442181"/>
                <a:gd name="connsiteY11" fmla="*/ 25863 h 516453"/>
                <a:gd name="connsiteX12" fmla="*/ 93370 w 442181"/>
                <a:gd name="connsiteY12" fmla="*/ 22547 h 516453"/>
                <a:gd name="connsiteX13" fmla="*/ 96686 w 442181"/>
                <a:gd name="connsiteY13" fmla="*/ 18037 h 516453"/>
                <a:gd name="connsiteX14" fmla="*/ 98941 w 442181"/>
                <a:gd name="connsiteY14" fmla="*/ 16976 h 516453"/>
                <a:gd name="connsiteX15" fmla="*/ 112469 w 442181"/>
                <a:gd name="connsiteY15" fmla="*/ 15783 h 516453"/>
                <a:gd name="connsiteX16" fmla="*/ 110214 w 442181"/>
                <a:gd name="connsiteY16" fmla="*/ 30372 h 516453"/>
                <a:gd name="connsiteX17" fmla="*/ 105704 w 442181"/>
                <a:gd name="connsiteY17" fmla="*/ 33820 h 516453"/>
                <a:gd name="connsiteX18" fmla="*/ 102389 w 442181"/>
                <a:gd name="connsiteY18" fmla="*/ 40584 h 516453"/>
                <a:gd name="connsiteX19" fmla="*/ 105704 w 442181"/>
                <a:gd name="connsiteY19" fmla="*/ 41645 h 516453"/>
                <a:gd name="connsiteX20" fmla="*/ 105704 w 442181"/>
                <a:gd name="connsiteY20" fmla="*/ 45094 h 516453"/>
                <a:gd name="connsiteX21" fmla="*/ 109153 w 442181"/>
                <a:gd name="connsiteY21" fmla="*/ 45094 h 516453"/>
                <a:gd name="connsiteX22" fmla="*/ 112469 w 442181"/>
                <a:gd name="connsiteY22" fmla="*/ 48410 h 516453"/>
                <a:gd name="connsiteX23" fmla="*/ 122548 w 442181"/>
                <a:gd name="connsiteY23" fmla="*/ 48410 h 516453"/>
                <a:gd name="connsiteX24" fmla="*/ 123742 w 442181"/>
                <a:gd name="connsiteY24" fmla="*/ 49470 h 516453"/>
                <a:gd name="connsiteX25" fmla="*/ 130506 w 442181"/>
                <a:gd name="connsiteY25" fmla="*/ 42839 h 516453"/>
                <a:gd name="connsiteX26" fmla="*/ 139525 w 442181"/>
                <a:gd name="connsiteY26" fmla="*/ 46154 h 516453"/>
                <a:gd name="connsiteX27" fmla="*/ 141779 w 442181"/>
                <a:gd name="connsiteY27" fmla="*/ 41645 h 516453"/>
                <a:gd name="connsiteX28" fmla="*/ 137270 w 442181"/>
                <a:gd name="connsiteY28" fmla="*/ 14722 h 516453"/>
                <a:gd name="connsiteX29" fmla="*/ 144034 w 442181"/>
                <a:gd name="connsiteY29" fmla="*/ 6764 h 516453"/>
                <a:gd name="connsiteX30" fmla="*/ 160878 w 442181"/>
                <a:gd name="connsiteY30" fmla="*/ 10213 h 516453"/>
                <a:gd name="connsiteX31" fmla="*/ 173212 w 442181"/>
                <a:gd name="connsiteY31" fmla="*/ 28117 h 516453"/>
                <a:gd name="connsiteX32" fmla="*/ 174406 w 442181"/>
                <a:gd name="connsiteY32" fmla="*/ 28117 h 516453"/>
                <a:gd name="connsiteX33" fmla="*/ 190056 w 442181"/>
                <a:gd name="connsiteY33" fmla="*/ 43900 h 516453"/>
                <a:gd name="connsiteX34" fmla="*/ 192310 w 442181"/>
                <a:gd name="connsiteY34" fmla="*/ 47348 h 516453"/>
                <a:gd name="connsiteX35" fmla="*/ 174406 w 442181"/>
                <a:gd name="connsiteY35" fmla="*/ 84484 h 516453"/>
                <a:gd name="connsiteX36" fmla="*/ 176660 w 442181"/>
                <a:gd name="connsiteY36" fmla="*/ 92309 h 516453"/>
                <a:gd name="connsiteX37" fmla="*/ 182231 w 442181"/>
                <a:gd name="connsiteY37" fmla="*/ 95625 h 516453"/>
                <a:gd name="connsiteX38" fmla="*/ 186740 w 442181"/>
                <a:gd name="connsiteY38" fmla="*/ 109153 h 516453"/>
                <a:gd name="connsiteX39" fmla="*/ 213797 w 442181"/>
                <a:gd name="connsiteY39" fmla="*/ 48410 h 516453"/>
                <a:gd name="connsiteX40" fmla="*/ 231701 w 442181"/>
                <a:gd name="connsiteY40" fmla="*/ 56234 h 516453"/>
                <a:gd name="connsiteX41" fmla="*/ 248545 w 442181"/>
                <a:gd name="connsiteY41" fmla="*/ 50664 h 516453"/>
                <a:gd name="connsiteX42" fmla="*/ 251993 w 442181"/>
                <a:gd name="connsiteY42" fmla="*/ 39390 h 516453"/>
                <a:gd name="connsiteX43" fmla="*/ 263267 w 442181"/>
                <a:gd name="connsiteY43" fmla="*/ 45094 h 516453"/>
                <a:gd name="connsiteX44" fmla="*/ 272285 w 442181"/>
                <a:gd name="connsiteY44" fmla="*/ 41645 h 516453"/>
                <a:gd name="connsiteX45" fmla="*/ 275601 w 442181"/>
                <a:gd name="connsiteY45" fmla="*/ 36074 h 516453"/>
                <a:gd name="connsiteX46" fmla="*/ 286874 w 442181"/>
                <a:gd name="connsiteY46" fmla="*/ 32627 h 516453"/>
                <a:gd name="connsiteX47" fmla="*/ 296954 w 442181"/>
                <a:gd name="connsiteY47" fmla="*/ 27056 h 516453"/>
                <a:gd name="connsiteX48" fmla="*/ 304912 w 442181"/>
                <a:gd name="connsiteY48" fmla="*/ 0 h 516453"/>
                <a:gd name="connsiteX49" fmla="*/ 311676 w 442181"/>
                <a:gd name="connsiteY49" fmla="*/ 5703 h 516453"/>
                <a:gd name="connsiteX50" fmla="*/ 312737 w 442181"/>
                <a:gd name="connsiteY50" fmla="*/ 22547 h 516453"/>
                <a:gd name="connsiteX51" fmla="*/ 311676 w 442181"/>
                <a:gd name="connsiteY51" fmla="*/ 23740 h 516453"/>
                <a:gd name="connsiteX52" fmla="*/ 310482 w 442181"/>
                <a:gd name="connsiteY52" fmla="*/ 27056 h 516453"/>
                <a:gd name="connsiteX53" fmla="*/ 310482 w 442181"/>
                <a:gd name="connsiteY53" fmla="*/ 36074 h 516453"/>
                <a:gd name="connsiteX54" fmla="*/ 311676 w 442181"/>
                <a:gd name="connsiteY54" fmla="*/ 42839 h 516453"/>
                <a:gd name="connsiteX55" fmla="*/ 309421 w 442181"/>
                <a:gd name="connsiteY55" fmla="*/ 46154 h 516453"/>
                <a:gd name="connsiteX56" fmla="*/ 317246 w 442181"/>
                <a:gd name="connsiteY56" fmla="*/ 81035 h 516453"/>
                <a:gd name="connsiteX57" fmla="*/ 317246 w 442181"/>
                <a:gd name="connsiteY57" fmla="*/ 85545 h 516453"/>
                <a:gd name="connsiteX58" fmla="*/ 318440 w 442181"/>
                <a:gd name="connsiteY58" fmla="*/ 90054 h 516453"/>
                <a:gd name="connsiteX59" fmla="*/ 322949 w 442181"/>
                <a:gd name="connsiteY59" fmla="*/ 93370 h 516453"/>
                <a:gd name="connsiteX60" fmla="*/ 326265 w 442181"/>
                <a:gd name="connsiteY60" fmla="*/ 96818 h 516453"/>
                <a:gd name="connsiteX61" fmla="*/ 328520 w 442181"/>
                <a:gd name="connsiteY61" fmla="*/ 94564 h 516453"/>
                <a:gd name="connsiteX62" fmla="*/ 333029 w 442181"/>
                <a:gd name="connsiteY62" fmla="*/ 94564 h 516453"/>
                <a:gd name="connsiteX63" fmla="*/ 331835 w 442181"/>
                <a:gd name="connsiteY63" fmla="*/ 109153 h 516453"/>
                <a:gd name="connsiteX64" fmla="*/ 330774 w 442181"/>
                <a:gd name="connsiteY64" fmla="*/ 112601 h 516453"/>
                <a:gd name="connsiteX65" fmla="*/ 352127 w 442181"/>
                <a:gd name="connsiteY65" fmla="*/ 112601 h 516453"/>
                <a:gd name="connsiteX66" fmla="*/ 351066 w 442181"/>
                <a:gd name="connsiteY66" fmla="*/ 125997 h 516453"/>
                <a:gd name="connsiteX67" fmla="*/ 351066 w 442181"/>
                <a:gd name="connsiteY67" fmla="*/ 132761 h 516453"/>
                <a:gd name="connsiteX68" fmla="*/ 347618 w 442181"/>
                <a:gd name="connsiteY68" fmla="*/ 142972 h 516453"/>
                <a:gd name="connsiteX69" fmla="*/ 352127 w 442181"/>
                <a:gd name="connsiteY69" fmla="*/ 168835 h 516453"/>
                <a:gd name="connsiteX70" fmla="*/ 347618 w 442181"/>
                <a:gd name="connsiteY70" fmla="*/ 181169 h 516453"/>
                <a:gd name="connsiteX71" fmla="*/ 347618 w 442181"/>
                <a:gd name="connsiteY71" fmla="*/ 182363 h 516453"/>
                <a:gd name="connsiteX72" fmla="*/ 354382 w 442181"/>
                <a:gd name="connsiteY72" fmla="*/ 188995 h 516453"/>
                <a:gd name="connsiteX73" fmla="*/ 361146 w 442181"/>
                <a:gd name="connsiteY73" fmla="*/ 190189 h 516453"/>
                <a:gd name="connsiteX74" fmla="*/ 367910 w 442181"/>
                <a:gd name="connsiteY74" fmla="*/ 186873 h 516453"/>
                <a:gd name="connsiteX75" fmla="*/ 368971 w 442181"/>
                <a:gd name="connsiteY75" fmla="*/ 182363 h 516453"/>
                <a:gd name="connsiteX76" fmla="*/ 377990 w 442181"/>
                <a:gd name="connsiteY76" fmla="*/ 182363 h 516453"/>
                <a:gd name="connsiteX77" fmla="*/ 375735 w 442181"/>
                <a:gd name="connsiteY77" fmla="*/ 185679 h 516453"/>
                <a:gd name="connsiteX78" fmla="*/ 376929 w 442181"/>
                <a:gd name="connsiteY78" fmla="*/ 193505 h 516453"/>
                <a:gd name="connsiteX79" fmla="*/ 376929 w 442181"/>
                <a:gd name="connsiteY79" fmla="*/ 194698 h 516453"/>
                <a:gd name="connsiteX80" fmla="*/ 379184 w 442181"/>
                <a:gd name="connsiteY80" fmla="*/ 199207 h 516453"/>
                <a:gd name="connsiteX81" fmla="*/ 382499 w 442181"/>
                <a:gd name="connsiteY81" fmla="*/ 201462 h 516453"/>
                <a:gd name="connsiteX82" fmla="*/ 382499 w 442181"/>
                <a:gd name="connsiteY82" fmla="*/ 209286 h 516453"/>
                <a:gd name="connsiteX83" fmla="*/ 380244 w 442181"/>
                <a:gd name="connsiteY83" fmla="*/ 216051 h 516453"/>
                <a:gd name="connsiteX84" fmla="*/ 380244 w 442181"/>
                <a:gd name="connsiteY84" fmla="*/ 219499 h 516453"/>
                <a:gd name="connsiteX85" fmla="*/ 381438 w 442181"/>
                <a:gd name="connsiteY85" fmla="*/ 221754 h 516453"/>
                <a:gd name="connsiteX86" fmla="*/ 382499 w 442181"/>
                <a:gd name="connsiteY86" fmla="*/ 225069 h 516453"/>
                <a:gd name="connsiteX87" fmla="*/ 381438 w 442181"/>
                <a:gd name="connsiteY87" fmla="*/ 230773 h 516453"/>
                <a:gd name="connsiteX88" fmla="*/ 384754 w 442181"/>
                <a:gd name="connsiteY88" fmla="*/ 239659 h 516453"/>
                <a:gd name="connsiteX89" fmla="*/ 384754 w 442181"/>
                <a:gd name="connsiteY89" fmla="*/ 241913 h 516453"/>
                <a:gd name="connsiteX90" fmla="*/ 385947 w 442181"/>
                <a:gd name="connsiteY90" fmla="*/ 246423 h 516453"/>
                <a:gd name="connsiteX91" fmla="*/ 389263 w 442181"/>
                <a:gd name="connsiteY91" fmla="*/ 247616 h 516453"/>
                <a:gd name="connsiteX92" fmla="*/ 390457 w 442181"/>
                <a:gd name="connsiteY92" fmla="*/ 243107 h 516453"/>
                <a:gd name="connsiteX93" fmla="*/ 394966 w 442181"/>
                <a:gd name="connsiteY93" fmla="*/ 238598 h 516453"/>
                <a:gd name="connsiteX94" fmla="*/ 398282 w 442181"/>
                <a:gd name="connsiteY94" fmla="*/ 238598 h 516453"/>
                <a:gd name="connsiteX95" fmla="*/ 401597 w 442181"/>
                <a:gd name="connsiteY95" fmla="*/ 235149 h 516453"/>
                <a:gd name="connsiteX96" fmla="*/ 402791 w 442181"/>
                <a:gd name="connsiteY96" fmla="*/ 230773 h 516453"/>
                <a:gd name="connsiteX97" fmla="*/ 403852 w 442181"/>
                <a:gd name="connsiteY97" fmla="*/ 230773 h 516453"/>
                <a:gd name="connsiteX98" fmla="*/ 414064 w 442181"/>
                <a:gd name="connsiteY98" fmla="*/ 235149 h 516453"/>
                <a:gd name="connsiteX99" fmla="*/ 409555 w 442181"/>
                <a:gd name="connsiteY99" fmla="*/ 243107 h 516453"/>
                <a:gd name="connsiteX100" fmla="*/ 409555 w 442181"/>
                <a:gd name="connsiteY100" fmla="*/ 246423 h 516453"/>
                <a:gd name="connsiteX101" fmla="*/ 408361 w 442181"/>
                <a:gd name="connsiteY101" fmla="*/ 248677 h 516453"/>
                <a:gd name="connsiteX102" fmla="*/ 409555 w 442181"/>
                <a:gd name="connsiteY102" fmla="*/ 252126 h 516453"/>
                <a:gd name="connsiteX103" fmla="*/ 393772 w 442181"/>
                <a:gd name="connsiteY103" fmla="*/ 257696 h 516453"/>
                <a:gd name="connsiteX104" fmla="*/ 396027 w 442181"/>
                <a:gd name="connsiteY104" fmla="*/ 271224 h 516453"/>
                <a:gd name="connsiteX105" fmla="*/ 405046 w 442181"/>
                <a:gd name="connsiteY105" fmla="*/ 273479 h 516453"/>
                <a:gd name="connsiteX106" fmla="*/ 407301 w 442181"/>
                <a:gd name="connsiteY106" fmla="*/ 277988 h 516453"/>
                <a:gd name="connsiteX107" fmla="*/ 417380 w 442181"/>
                <a:gd name="connsiteY107" fmla="*/ 284752 h 516453"/>
                <a:gd name="connsiteX108" fmla="*/ 419635 w 442181"/>
                <a:gd name="connsiteY108" fmla="*/ 290323 h 516453"/>
                <a:gd name="connsiteX109" fmla="*/ 419635 w 442181"/>
                <a:gd name="connsiteY109" fmla="*/ 294832 h 516453"/>
                <a:gd name="connsiteX110" fmla="*/ 421890 w 442181"/>
                <a:gd name="connsiteY110" fmla="*/ 301596 h 516453"/>
                <a:gd name="connsiteX111" fmla="*/ 420829 w 442181"/>
                <a:gd name="connsiteY111" fmla="*/ 306106 h 516453"/>
                <a:gd name="connsiteX112" fmla="*/ 417380 w 442181"/>
                <a:gd name="connsiteY112" fmla="*/ 311676 h 516453"/>
                <a:gd name="connsiteX113" fmla="*/ 415126 w 442181"/>
                <a:gd name="connsiteY113" fmla="*/ 311676 h 516453"/>
                <a:gd name="connsiteX114" fmla="*/ 416319 w 442181"/>
                <a:gd name="connsiteY114" fmla="*/ 318440 h 516453"/>
                <a:gd name="connsiteX115" fmla="*/ 418574 w 442181"/>
                <a:gd name="connsiteY115" fmla="*/ 318440 h 516453"/>
                <a:gd name="connsiteX116" fmla="*/ 420829 w 442181"/>
                <a:gd name="connsiteY116" fmla="*/ 322949 h 516453"/>
                <a:gd name="connsiteX117" fmla="*/ 424144 w 442181"/>
                <a:gd name="connsiteY117" fmla="*/ 327458 h 516453"/>
                <a:gd name="connsiteX118" fmla="*/ 427460 w 442181"/>
                <a:gd name="connsiteY118" fmla="*/ 327458 h 516453"/>
                <a:gd name="connsiteX119" fmla="*/ 428654 w 442181"/>
                <a:gd name="connsiteY119" fmla="*/ 330907 h 516453"/>
                <a:gd name="connsiteX120" fmla="*/ 429715 w 442181"/>
                <a:gd name="connsiteY120" fmla="*/ 331967 h 516453"/>
                <a:gd name="connsiteX121" fmla="*/ 430908 w 442181"/>
                <a:gd name="connsiteY121" fmla="*/ 337671 h 516453"/>
                <a:gd name="connsiteX122" fmla="*/ 424144 w 442181"/>
                <a:gd name="connsiteY122" fmla="*/ 339793 h 516453"/>
                <a:gd name="connsiteX123" fmla="*/ 421890 w 442181"/>
                <a:gd name="connsiteY123" fmla="*/ 342047 h 516453"/>
                <a:gd name="connsiteX124" fmla="*/ 417380 w 442181"/>
                <a:gd name="connsiteY124" fmla="*/ 328652 h 516453"/>
                <a:gd name="connsiteX125" fmla="*/ 411810 w 442181"/>
                <a:gd name="connsiteY125" fmla="*/ 328652 h 516453"/>
                <a:gd name="connsiteX126" fmla="*/ 410616 w 442181"/>
                <a:gd name="connsiteY126" fmla="*/ 337671 h 516453"/>
                <a:gd name="connsiteX127" fmla="*/ 405046 w 442181"/>
                <a:gd name="connsiteY127" fmla="*/ 340987 h 516453"/>
                <a:gd name="connsiteX128" fmla="*/ 406107 w 442181"/>
                <a:gd name="connsiteY128" fmla="*/ 355575 h 516453"/>
                <a:gd name="connsiteX129" fmla="*/ 403852 w 442181"/>
                <a:gd name="connsiteY129" fmla="*/ 355575 h 516453"/>
                <a:gd name="connsiteX130" fmla="*/ 398282 w 442181"/>
                <a:gd name="connsiteY130" fmla="*/ 348811 h 516453"/>
                <a:gd name="connsiteX131" fmla="*/ 396027 w 442181"/>
                <a:gd name="connsiteY131" fmla="*/ 350005 h 516453"/>
                <a:gd name="connsiteX132" fmla="*/ 392579 w 442181"/>
                <a:gd name="connsiteY132" fmla="*/ 362340 h 516453"/>
                <a:gd name="connsiteX133" fmla="*/ 396027 w 442181"/>
                <a:gd name="connsiteY133" fmla="*/ 366849 h 516453"/>
                <a:gd name="connsiteX134" fmla="*/ 398282 w 442181"/>
                <a:gd name="connsiteY134" fmla="*/ 378122 h 516453"/>
                <a:gd name="connsiteX135" fmla="*/ 401597 w 442181"/>
                <a:gd name="connsiteY135" fmla="*/ 383693 h 516453"/>
                <a:gd name="connsiteX136" fmla="*/ 405046 w 442181"/>
                <a:gd name="connsiteY136" fmla="*/ 383693 h 516453"/>
                <a:gd name="connsiteX137" fmla="*/ 405046 w 442181"/>
                <a:gd name="connsiteY137" fmla="*/ 380377 h 516453"/>
                <a:gd name="connsiteX138" fmla="*/ 403852 w 442181"/>
                <a:gd name="connsiteY138" fmla="*/ 373613 h 516453"/>
                <a:gd name="connsiteX139" fmla="*/ 406107 w 442181"/>
                <a:gd name="connsiteY139" fmla="*/ 374674 h 516453"/>
                <a:gd name="connsiteX140" fmla="*/ 410616 w 442181"/>
                <a:gd name="connsiteY140" fmla="*/ 371358 h 516453"/>
                <a:gd name="connsiteX141" fmla="*/ 415126 w 442181"/>
                <a:gd name="connsiteY141" fmla="*/ 371358 h 516453"/>
                <a:gd name="connsiteX142" fmla="*/ 419635 w 442181"/>
                <a:gd name="connsiteY142" fmla="*/ 379184 h 516453"/>
                <a:gd name="connsiteX143" fmla="*/ 419635 w 442181"/>
                <a:gd name="connsiteY143" fmla="*/ 387141 h 516453"/>
                <a:gd name="connsiteX144" fmla="*/ 416319 w 442181"/>
                <a:gd name="connsiteY144" fmla="*/ 391650 h 516453"/>
                <a:gd name="connsiteX145" fmla="*/ 421890 w 442181"/>
                <a:gd name="connsiteY145" fmla="*/ 410748 h 516453"/>
                <a:gd name="connsiteX146" fmla="*/ 425205 w 442181"/>
                <a:gd name="connsiteY146" fmla="*/ 415258 h 516453"/>
                <a:gd name="connsiteX147" fmla="*/ 426399 w 442181"/>
                <a:gd name="connsiteY147" fmla="*/ 418574 h 516453"/>
                <a:gd name="connsiteX148" fmla="*/ 427460 w 442181"/>
                <a:gd name="connsiteY148" fmla="*/ 425338 h 516453"/>
                <a:gd name="connsiteX149" fmla="*/ 438733 w 442181"/>
                <a:gd name="connsiteY149" fmla="*/ 424277 h 516453"/>
                <a:gd name="connsiteX150" fmla="*/ 442182 w 442181"/>
                <a:gd name="connsiteY150" fmla="*/ 433162 h 516453"/>
                <a:gd name="connsiteX151" fmla="*/ 442182 w 442181"/>
                <a:gd name="connsiteY151" fmla="*/ 456903 h 516453"/>
                <a:gd name="connsiteX152" fmla="*/ 437672 w 442181"/>
                <a:gd name="connsiteY152" fmla="*/ 459158 h 516453"/>
                <a:gd name="connsiteX153" fmla="*/ 438733 w 442181"/>
                <a:gd name="connsiteY153" fmla="*/ 462474 h 516453"/>
                <a:gd name="connsiteX154" fmla="*/ 430908 w 442181"/>
                <a:gd name="connsiteY154" fmla="*/ 463668 h 516453"/>
                <a:gd name="connsiteX155" fmla="*/ 430908 w 442181"/>
                <a:gd name="connsiteY155" fmla="*/ 466983 h 516453"/>
                <a:gd name="connsiteX156" fmla="*/ 426399 w 442181"/>
                <a:gd name="connsiteY156" fmla="*/ 465922 h 516453"/>
                <a:gd name="connsiteX157" fmla="*/ 424144 w 442181"/>
                <a:gd name="connsiteY157" fmla="*/ 466983 h 516453"/>
                <a:gd name="connsiteX158" fmla="*/ 423083 w 442181"/>
                <a:gd name="connsiteY158" fmla="*/ 470299 h 516453"/>
                <a:gd name="connsiteX159" fmla="*/ 420829 w 442181"/>
                <a:gd name="connsiteY159" fmla="*/ 476002 h 516453"/>
                <a:gd name="connsiteX160" fmla="*/ 418574 w 442181"/>
                <a:gd name="connsiteY160" fmla="*/ 490591 h 516453"/>
                <a:gd name="connsiteX161" fmla="*/ 407301 w 442181"/>
                <a:gd name="connsiteY161" fmla="*/ 491785 h 516453"/>
                <a:gd name="connsiteX162" fmla="*/ 405046 w 442181"/>
                <a:gd name="connsiteY162" fmla="*/ 499609 h 516453"/>
                <a:gd name="connsiteX163" fmla="*/ 405046 w 442181"/>
                <a:gd name="connsiteY163" fmla="*/ 504119 h 516453"/>
                <a:gd name="connsiteX164" fmla="*/ 403852 w 442181"/>
                <a:gd name="connsiteY164" fmla="*/ 507435 h 516453"/>
                <a:gd name="connsiteX165" fmla="*/ 403852 w 442181"/>
                <a:gd name="connsiteY165" fmla="*/ 511944 h 516453"/>
                <a:gd name="connsiteX166" fmla="*/ 401597 w 442181"/>
                <a:gd name="connsiteY166" fmla="*/ 515392 h 516453"/>
                <a:gd name="connsiteX167" fmla="*/ 400536 w 442181"/>
                <a:gd name="connsiteY167" fmla="*/ 516453 h 516453"/>
                <a:gd name="connsiteX168" fmla="*/ 392579 w 442181"/>
                <a:gd name="connsiteY168" fmla="*/ 509689 h 516453"/>
                <a:gd name="connsiteX169" fmla="*/ 391518 w 442181"/>
                <a:gd name="connsiteY169" fmla="*/ 501864 h 516453"/>
                <a:gd name="connsiteX170" fmla="*/ 388202 w 442181"/>
                <a:gd name="connsiteY170" fmla="*/ 499609 h 516453"/>
                <a:gd name="connsiteX171" fmla="*/ 388202 w 442181"/>
                <a:gd name="connsiteY171" fmla="*/ 495100 h 516453"/>
                <a:gd name="connsiteX172" fmla="*/ 383693 w 442181"/>
                <a:gd name="connsiteY172" fmla="*/ 487275 h 516453"/>
                <a:gd name="connsiteX173" fmla="*/ 379184 w 442181"/>
                <a:gd name="connsiteY173" fmla="*/ 488336 h 516453"/>
                <a:gd name="connsiteX174" fmla="*/ 379184 w 442181"/>
                <a:gd name="connsiteY174" fmla="*/ 490591 h 516453"/>
                <a:gd name="connsiteX175" fmla="*/ 376929 w 442181"/>
                <a:gd name="connsiteY175" fmla="*/ 492845 h 516453"/>
                <a:gd name="connsiteX176" fmla="*/ 374674 w 442181"/>
                <a:gd name="connsiteY176" fmla="*/ 501864 h 516453"/>
                <a:gd name="connsiteX177" fmla="*/ 372419 w 442181"/>
                <a:gd name="connsiteY177" fmla="*/ 502925 h 516453"/>
                <a:gd name="connsiteX178" fmla="*/ 373480 w 442181"/>
                <a:gd name="connsiteY178" fmla="*/ 495100 h 516453"/>
                <a:gd name="connsiteX179" fmla="*/ 347618 w 442181"/>
                <a:gd name="connsiteY179" fmla="*/ 498416 h 516453"/>
                <a:gd name="connsiteX180" fmla="*/ 346557 w 442181"/>
                <a:gd name="connsiteY180" fmla="*/ 497355 h 516453"/>
                <a:gd name="connsiteX181" fmla="*/ 343109 w 442181"/>
                <a:gd name="connsiteY181" fmla="*/ 497355 h 516453"/>
                <a:gd name="connsiteX182" fmla="*/ 343109 w 442181"/>
                <a:gd name="connsiteY182" fmla="*/ 495100 h 516453"/>
                <a:gd name="connsiteX183" fmla="*/ 342048 w 442181"/>
                <a:gd name="connsiteY183" fmla="*/ 494039 h 516453"/>
                <a:gd name="connsiteX184" fmla="*/ 342048 w 442181"/>
                <a:gd name="connsiteY184" fmla="*/ 490591 h 516453"/>
                <a:gd name="connsiteX185" fmla="*/ 339793 w 442181"/>
                <a:gd name="connsiteY185" fmla="*/ 489529 h 516453"/>
                <a:gd name="connsiteX186" fmla="*/ 340854 w 442181"/>
                <a:gd name="connsiteY186" fmla="*/ 488336 h 516453"/>
                <a:gd name="connsiteX187" fmla="*/ 339793 w 442181"/>
                <a:gd name="connsiteY187" fmla="*/ 487275 h 516453"/>
                <a:gd name="connsiteX188" fmla="*/ 338599 w 442181"/>
                <a:gd name="connsiteY188" fmla="*/ 483826 h 516453"/>
                <a:gd name="connsiteX189" fmla="*/ 336345 w 442181"/>
                <a:gd name="connsiteY189" fmla="*/ 487275 h 516453"/>
                <a:gd name="connsiteX190" fmla="*/ 328520 w 442181"/>
                <a:gd name="connsiteY190" fmla="*/ 487275 h 516453"/>
                <a:gd name="connsiteX191" fmla="*/ 326265 w 442181"/>
                <a:gd name="connsiteY191" fmla="*/ 485020 h 516453"/>
                <a:gd name="connsiteX192" fmla="*/ 320562 w 442181"/>
                <a:gd name="connsiteY192" fmla="*/ 487275 h 516453"/>
                <a:gd name="connsiteX193" fmla="*/ 320562 w 442181"/>
                <a:gd name="connsiteY193" fmla="*/ 488336 h 516453"/>
                <a:gd name="connsiteX194" fmla="*/ 313930 w 442181"/>
                <a:gd name="connsiteY194" fmla="*/ 488336 h 516453"/>
                <a:gd name="connsiteX195" fmla="*/ 318440 w 442181"/>
                <a:gd name="connsiteY195" fmla="*/ 482766 h 516453"/>
                <a:gd name="connsiteX196" fmla="*/ 317246 w 442181"/>
                <a:gd name="connsiteY196" fmla="*/ 477062 h 516453"/>
                <a:gd name="connsiteX197" fmla="*/ 309421 w 442181"/>
                <a:gd name="connsiteY197" fmla="*/ 476002 h 516453"/>
                <a:gd name="connsiteX198" fmla="*/ 307166 w 442181"/>
                <a:gd name="connsiteY198" fmla="*/ 457964 h 516453"/>
                <a:gd name="connsiteX199" fmla="*/ 301463 w 442181"/>
                <a:gd name="connsiteY199" fmla="*/ 454648 h 516453"/>
                <a:gd name="connsiteX200" fmla="*/ 298148 w 442181"/>
                <a:gd name="connsiteY200" fmla="*/ 455709 h 516453"/>
                <a:gd name="connsiteX201" fmla="*/ 295893 w 442181"/>
                <a:gd name="connsiteY201" fmla="*/ 454648 h 516453"/>
                <a:gd name="connsiteX202" fmla="*/ 292445 w 442181"/>
                <a:gd name="connsiteY202" fmla="*/ 451200 h 516453"/>
                <a:gd name="connsiteX203" fmla="*/ 291384 w 442181"/>
                <a:gd name="connsiteY203" fmla="*/ 442182 h 516453"/>
                <a:gd name="connsiteX204" fmla="*/ 291384 w 442181"/>
                <a:gd name="connsiteY204" fmla="*/ 427592 h 516453"/>
                <a:gd name="connsiteX205" fmla="*/ 280111 w 442181"/>
                <a:gd name="connsiteY205" fmla="*/ 413004 h 516453"/>
                <a:gd name="connsiteX206" fmla="*/ 279049 w 442181"/>
                <a:gd name="connsiteY206" fmla="*/ 406239 h 516453"/>
                <a:gd name="connsiteX207" fmla="*/ 271092 w 442181"/>
                <a:gd name="connsiteY207" fmla="*/ 405045 h 516453"/>
                <a:gd name="connsiteX208" fmla="*/ 268837 w 442181"/>
                <a:gd name="connsiteY208" fmla="*/ 409555 h 516453"/>
                <a:gd name="connsiteX209" fmla="*/ 261012 w 442181"/>
                <a:gd name="connsiteY209" fmla="*/ 417512 h 516453"/>
                <a:gd name="connsiteX210" fmla="*/ 254248 w 442181"/>
                <a:gd name="connsiteY210" fmla="*/ 433162 h 516453"/>
                <a:gd name="connsiteX211" fmla="*/ 251993 w 442181"/>
                <a:gd name="connsiteY211" fmla="*/ 433162 h 516453"/>
                <a:gd name="connsiteX212" fmla="*/ 250799 w 442181"/>
                <a:gd name="connsiteY212" fmla="*/ 427592 h 516453"/>
                <a:gd name="connsiteX213" fmla="*/ 246423 w 442181"/>
                <a:gd name="connsiteY213" fmla="*/ 424277 h 516453"/>
                <a:gd name="connsiteX214" fmla="*/ 239659 w 442181"/>
                <a:gd name="connsiteY214" fmla="*/ 427592 h 516453"/>
                <a:gd name="connsiteX215" fmla="*/ 238465 w 442181"/>
                <a:gd name="connsiteY215" fmla="*/ 420828 h 516453"/>
                <a:gd name="connsiteX216" fmla="*/ 237404 w 442181"/>
                <a:gd name="connsiteY216" fmla="*/ 420828 h 516453"/>
                <a:gd name="connsiteX217" fmla="*/ 227192 w 442181"/>
                <a:gd name="connsiteY217" fmla="*/ 405045 h 516453"/>
                <a:gd name="connsiteX218" fmla="*/ 218306 w 442181"/>
                <a:gd name="connsiteY218" fmla="*/ 397221 h 516453"/>
                <a:gd name="connsiteX219" fmla="*/ 215918 w 442181"/>
                <a:gd name="connsiteY219" fmla="*/ 399475 h 516453"/>
                <a:gd name="connsiteX220" fmla="*/ 190056 w 442181"/>
                <a:gd name="connsiteY220" fmla="*/ 400669 h 516453"/>
                <a:gd name="connsiteX221" fmla="*/ 178915 w 442181"/>
                <a:gd name="connsiteY221" fmla="*/ 398414 h 516453"/>
                <a:gd name="connsiteX222" fmla="*/ 177722 w 442181"/>
                <a:gd name="connsiteY222" fmla="*/ 389395 h 516453"/>
                <a:gd name="connsiteX223" fmla="*/ 170958 w 442181"/>
                <a:gd name="connsiteY223" fmla="*/ 378122 h 516453"/>
                <a:gd name="connsiteX224" fmla="*/ 164193 w 442181"/>
                <a:gd name="connsiteY224" fmla="*/ 376928 h 516453"/>
                <a:gd name="connsiteX225" fmla="*/ 157430 w 442181"/>
                <a:gd name="connsiteY225" fmla="*/ 372419 h 516453"/>
                <a:gd name="connsiteX226" fmla="*/ 155175 w 442181"/>
                <a:gd name="connsiteY226" fmla="*/ 372419 h 516453"/>
                <a:gd name="connsiteX227" fmla="*/ 157430 w 442181"/>
                <a:gd name="connsiteY227" fmla="*/ 417512 h 516453"/>
                <a:gd name="connsiteX228" fmla="*/ 160878 w 442181"/>
                <a:gd name="connsiteY228" fmla="*/ 462474 h 516453"/>
                <a:gd name="connsiteX229" fmla="*/ 159684 w 442181"/>
                <a:gd name="connsiteY229" fmla="*/ 463668 h 516453"/>
                <a:gd name="connsiteX230" fmla="*/ 160878 w 442181"/>
                <a:gd name="connsiteY230" fmla="*/ 465922 h 516453"/>
                <a:gd name="connsiteX231" fmla="*/ 159684 w 442181"/>
                <a:gd name="connsiteY231" fmla="*/ 468176 h 516453"/>
                <a:gd name="connsiteX232" fmla="*/ 154114 w 442181"/>
                <a:gd name="connsiteY232" fmla="*/ 468176 h 516453"/>
                <a:gd name="connsiteX233" fmla="*/ 147350 w 442181"/>
                <a:gd name="connsiteY233" fmla="*/ 429847 h 516453"/>
                <a:gd name="connsiteX234" fmla="*/ 151859 w 442181"/>
                <a:gd name="connsiteY234" fmla="*/ 418574 h 516453"/>
                <a:gd name="connsiteX235" fmla="*/ 137270 w 442181"/>
                <a:gd name="connsiteY235" fmla="*/ 423083 h 516453"/>
                <a:gd name="connsiteX236" fmla="*/ 136076 w 442181"/>
                <a:gd name="connsiteY236" fmla="*/ 418574 h 516453"/>
                <a:gd name="connsiteX237" fmla="*/ 132761 w 442181"/>
                <a:gd name="connsiteY237" fmla="*/ 416319 h 516453"/>
                <a:gd name="connsiteX238" fmla="*/ 131567 w 442181"/>
                <a:gd name="connsiteY238" fmla="*/ 410748 h 516453"/>
                <a:gd name="connsiteX239" fmla="*/ 132761 w 442181"/>
                <a:gd name="connsiteY239" fmla="*/ 408494 h 516453"/>
                <a:gd name="connsiteX240" fmla="*/ 125997 w 442181"/>
                <a:gd name="connsiteY240" fmla="*/ 406239 h 516453"/>
                <a:gd name="connsiteX241" fmla="*/ 124803 w 442181"/>
                <a:gd name="connsiteY241" fmla="*/ 401730 h 516453"/>
                <a:gd name="connsiteX242" fmla="*/ 122548 w 442181"/>
                <a:gd name="connsiteY242" fmla="*/ 399475 h 516453"/>
                <a:gd name="connsiteX243" fmla="*/ 123742 w 442181"/>
                <a:gd name="connsiteY243" fmla="*/ 397221 h 516453"/>
                <a:gd name="connsiteX244" fmla="*/ 124803 w 442181"/>
                <a:gd name="connsiteY244" fmla="*/ 396160 h 516453"/>
                <a:gd name="connsiteX245" fmla="*/ 125997 w 442181"/>
                <a:gd name="connsiteY245" fmla="*/ 391650 h 516453"/>
                <a:gd name="connsiteX246" fmla="*/ 123742 w 442181"/>
                <a:gd name="connsiteY246" fmla="*/ 391650 h 516453"/>
                <a:gd name="connsiteX247" fmla="*/ 119233 w 442181"/>
                <a:gd name="connsiteY247" fmla="*/ 388202 h 516453"/>
                <a:gd name="connsiteX248" fmla="*/ 116978 w 442181"/>
                <a:gd name="connsiteY248" fmla="*/ 379184 h 516453"/>
                <a:gd name="connsiteX249" fmla="*/ 106898 w 442181"/>
                <a:gd name="connsiteY249" fmla="*/ 369104 h 516453"/>
                <a:gd name="connsiteX250" fmla="*/ 93370 w 442181"/>
                <a:gd name="connsiteY250" fmla="*/ 343241 h 516453"/>
                <a:gd name="connsiteX251" fmla="*/ 97879 w 442181"/>
                <a:gd name="connsiteY251" fmla="*/ 340987 h 516453"/>
                <a:gd name="connsiteX252" fmla="*/ 97879 w 442181"/>
                <a:gd name="connsiteY252" fmla="*/ 329713 h 516453"/>
                <a:gd name="connsiteX253" fmla="*/ 102389 w 442181"/>
                <a:gd name="connsiteY253" fmla="*/ 325204 h 516453"/>
                <a:gd name="connsiteX254" fmla="*/ 101195 w 442181"/>
                <a:gd name="connsiteY254" fmla="*/ 317379 h 516453"/>
                <a:gd name="connsiteX255" fmla="*/ 103450 w 442181"/>
                <a:gd name="connsiteY255" fmla="*/ 315124 h 516453"/>
                <a:gd name="connsiteX256" fmla="*/ 103450 w 442181"/>
                <a:gd name="connsiteY256" fmla="*/ 310614 h 516453"/>
                <a:gd name="connsiteX257" fmla="*/ 101195 w 442181"/>
                <a:gd name="connsiteY257" fmla="*/ 309421 h 516453"/>
                <a:gd name="connsiteX258" fmla="*/ 98941 w 442181"/>
                <a:gd name="connsiteY258" fmla="*/ 315124 h 516453"/>
                <a:gd name="connsiteX259" fmla="*/ 97879 w 442181"/>
                <a:gd name="connsiteY259" fmla="*/ 315124 h 516453"/>
                <a:gd name="connsiteX260" fmla="*/ 98941 w 442181"/>
                <a:gd name="connsiteY260" fmla="*/ 301596 h 516453"/>
                <a:gd name="connsiteX261" fmla="*/ 100134 w 442181"/>
                <a:gd name="connsiteY261" fmla="*/ 301596 h 516453"/>
                <a:gd name="connsiteX262" fmla="*/ 100134 w 442181"/>
                <a:gd name="connsiteY262" fmla="*/ 295893 h 516453"/>
                <a:gd name="connsiteX263" fmla="*/ 102389 w 442181"/>
                <a:gd name="connsiteY263" fmla="*/ 294832 h 516453"/>
                <a:gd name="connsiteX264" fmla="*/ 97879 w 442181"/>
                <a:gd name="connsiteY264" fmla="*/ 290323 h 516453"/>
                <a:gd name="connsiteX265" fmla="*/ 97879 w 442181"/>
                <a:gd name="connsiteY265" fmla="*/ 288067 h 516453"/>
                <a:gd name="connsiteX266" fmla="*/ 101195 w 442181"/>
                <a:gd name="connsiteY266" fmla="*/ 289262 h 516453"/>
                <a:gd name="connsiteX267" fmla="*/ 102389 w 442181"/>
                <a:gd name="connsiteY267" fmla="*/ 287007 h 516453"/>
                <a:gd name="connsiteX268" fmla="*/ 97879 w 442181"/>
                <a:gd name="connsiteY268" fmla="*/ 285813 h 516453"/>
                <a:gd name="connsiteX269" fmla="*/ 97879 w 442181"/>
                <a:gd name="connsiteY269" fmla="*/ 284752 h 516453"/>
                <a:gd name="connsiteX270" fmla="*/ 104644 w 442181"/>
                <a:gd name="connsiteY270" fmla="*/ 287007 h 516453"/>
                <a:gd name="connsiteX271" fmla="*/ 104644 w 442181"/>
                <a:gd name="connsiteY271" fmla="*/ 270030 h 516453"/>
                <a:gd name="connsiteX272" fmla="*/ 111275 w 442181"/>
                <a:gd name="connsiteY272" fmla="*/ 246423 h 516453"/>
                <a:gd name="connsiteX273" fmla="*/ 109153 w 442181"/>
                <a:gd name="connsiteY273" fmla="*/ 234089 h 516453"/>
                <a:gd name="connsiteX274" fmla="*/ 109153 w 442181"/>
                <a:gd name="connsiteY274" fmla="*/ 230773 h 516453"/>
                <a:gd name="connsiteX275" fmla="*/ 106898 w 442181"/>
                <a:gd name="connsiteY275" fmla="*/ 229579 h 516453"/>
                <a:gd name="connsiteX276" fmla="*/ 94431 w 442181"/>
                <a:gd name="connsiteY276" fmla="*/ 201462 h 516453"/>
                <a:gd name="connsiteX277" fmla="*/ 96686 w 442181"/>
                <a:gd name="connsiteY277" fmla="*/ 196952 h 516453"/>
                <a:gd name="connsiteX278" fmla="*/ 89922 w 442181"/>
                <a:gd name="connsiteY278" fmla="*/ 192443 h 516453"/>
                <a:gd name="connsiteX279" fmla="*/ 82097 w 442181"/>
                <a:gd name="connsiteY279" fmla="*/ 176661 h 516453"/>
                <a:gd name="connsiteX280" fmla="*/ 79842 w 442181"/>
                <a:gd name="connsiteY280" fmla="*/ 164326 h 516453"/>
                <a:gd name="connsiteX281" fmla="*/ 65253 w 442181"/>
                <a:gd name="connsiteY281" fmla="*/ 138464 h 516453"/>
                <a:gd name="connsiteX282" fmla="*/ 49470 w 442181"/>
                <a:gd name="connsiteY282" fmla="*/ 118171 h 516453"/>
                <a:gd name="connsiteX283" fmla="*/ 40452 w 442181"/>
                <a:gd name="connsiteY283" fmla="*/ 102388 h 516453"/>
                <a:gd name="connsiteX284" fmla="*/ 39391 w 442181"/>
                <a:gd name="connsiteY284" fmla="*/ 97879 h 516453"/>
                <a:gd name="connsiteX285" fmla="*/ 21353 w 442181"/>
                <a:gd name="connsiteY285" fmla="*/ 86738 h 516453"/>
                <a:gd name="connsiteX286" fmla="*/ 0 w 442181"/>
                <a:gd name="connsiteY286" fmla="*/ 81035 h 516453"/>
                <a:gd name="connsiteX287" fmla="*/ 7825 w 442181"/>
                <a:gd name="connsiteY287" fmla="*/ 70956 h 516453"/>
                <a:gd name="connsiteX288" fmla="*/ 5571 w 442181"/>
                <a:gd name="connsiteY288" fmla="*/ 68701 h 516453"/>
                <a:gd name="connsiteX289" fmla="*/ 5571 w 442181"/>
                <a:gd name="connsiteY289" fmla="*/ 66447 h 516453"/>
                <a:gd name="connsiteX290" fmla="*/ 9019 w 442181"/>
                <a:gd name="connsiteY290" fmla="*/ 59683 h 516453"/>
                <a:gd name="connsiteX291" fmla="*/ 5571 w 442181"/>
                <a:gd name="connsiteY291" fmla="*/ 51725 h 516453"/>
                <a:gd name="connsiteX292" fmla="*/ 6631 w 442181"/>
                <a:gd name="connsiteY292" fmla="*/ 45094 h 516453"/>
                <a:gd name="connsiteX293" fmla="*/ 11141 w 442181"/>
                <a:gd name="connsiteY293" fmla="*/ 41645 h 516453"/>
                <a:gd name="connsiteX294" fmla="*/ 9019 w 442181"/>
                <a:gd name="connsiteY294" fmla="*/ 36074 h 516453"/>
                <a:gd name="connsiteX295" fmla="*/ 6631 w 442181"/>
                <a:gd name="connsiteY295" fmla="*/ 27056 h 516453"/>
                <a:gd name="connsiteX296" fmla="*/ 14589 w 442181"/>
                <a:gd name="connsiteY296" fmla="*/ 15783 h 5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42181" h="516453">
                  <a:moveTo>
                    <a:pt x="14589" y="15783"/>
                  </a:moveTo>
                  <a:lnTo>
                    <a:pt x="34881" y="24801"/>
                  </a:lnTo>
                  <a:lnTo>
                    <a:pt x="39391" y="30372"/>
                  </a:lnTo>
                  <a:lnTo>
                    <a:pt x="46155" y="36074"/>
                  </a:lnTo>
                  <a:lnTo>
                    <a:pt x="50532" y="34881"/>
                  </a:lnTo>
                  <a:lnTo>
                    <a:pt x="55041" y="37136"/>
                  </a:lnTo>
                  <a:lnTo>
                    <a:pt x="60744" y="31566"/>
                  </a:lnTo>
                  <a:lnTo>
                    <a:pt x="68569" y="31566"/>
                  </a:lnTo>
                  <a:lnTo>
                    <a:pt x="69762" y="32627"/>
                  </a:lnTo>
                  <a:lnTo>
                    <a:pt x="74272" y="32627"/>
                  </a:lnTo>
                  <a:lnTo>
                    <a:pt x="81036" y="29311"/>
                  </a:lnTo>
                  <a:lnTo>
                    <a:pt x="82097" y="25863"/>
                  </a:lnTo>
                  <a:lnTo>
                    <a:pt x="93370" y="22547"/>
                  </a:lnTo>
                  <a:lnTo>
                    <a:pt x="96686" y="18037"/>
                  </a:lnTo>
                  <a:lnTo>
                    <a:pt x="98941" y="16976"/>
                  </a:lnTo>
                  <a:lnTo>
                    <a:pt x="112469" y="15783"/>
                  </a:lnTo>
                  <a:lnTo>
                    <a:pt x="110214" y="30372"/>
                  </a:lnTo>
                  <a:lnTo>
                    <a:pt x="105704" y="33820"/>
                  </a:lnTo>
                  <a:lnTo>
                    <a:pt x="102389" y="40584"/>
                  </a:lnTo>
                  <a:lnTo>
                    <a:pt x="105704" y="41645"/>
                  </a:lnTo>
                  <a:lnTo>
                    <a:pt x="105704" y="45094"/>
                  </a:lnTo>
                  <a:lnTo>
                    <a:pt x="109153" y="45094"/>
                  </a:lnTo>
                  <a:lnTo>
                    <a:pt x="112469" y="48410"/>
                  </a:lnTo>
                  <a:lnTo>
                    <a:pt x="122548" y="48410"/>
                  </a:lnTo>
                  <a:lnTo>
                    <a:pt x="123742" y="49470"/>
                  </a:lnTo>
                  <a:lnTo>
                    <a:pt x="130506" y="42839"/>
                  </a:lnTo>
                  <a:lnTo>
                    <a:pt x="139525" y="46154"/>
                  </a:lnTo>
                  <a:lnTo>
                    <a:pt x="141779" y="41645"/>
                  </a:lnTo>
                  <a:lnTo>
                    <a:pt x="137270" y="14722"/>
                  </a:lnTo>
                  <a:lnTo>
                    <a:pt x="144034" y="6764"/>
                  </a:lnTo>
                  <a:lnTo>
                    <a:pt x="160878" y="10213"/>
                  </a:lnTo>
                  <a:lnTo>
                    <a:pt x="173212" y="28117"/>
                  </a:lnTo>
                  <a:lnTo>
                    <a:pt x="174406" y="28117"/>
                  </a:lnTo>
                  <a:lnTo>
                    <a:pt x="190056" y="43900"/>
                  </a:lnTo>
                  <a:lnTo>
                    <a:pt x="192310" y="47348"/>
                  </a:lnTo>
                  <a:lnTo>
                    <a:pt x="174406" y="84484"/>
                  </a:lnTo>
                  <a:lnTo>
                    <a:pt x="176660" y="92309"/>
                  </a:lnTo>
                  <a:lnTo>
                    <a:pt x="182231" y="95625"/>
                  </a:lnTo>
                  <a:lnTo>
                    <a:pt x="186740" y="109153"/>
                  </a:lnTo>
                  <a:lnTo>
                    <a:pt x="213797" y="48410"/>
                  </a:lnTo>
                  <a:lnTo>
                    <a:pt x="231701" y="56234"/>
                  </a:lnTo>
                  <a:lnTo>
                    <a:pt x="248545" y="50664"/>
                  </a:lnTo>
                  <a:lnTo>
                    <a:pt x="251993" y="39390"/>
                  </a:lnTo>
                  <a:lnTo>
                    <a:pt x="263267" y="45094"/>
                  </a:lnTo>
                  <a:lnTo>
                    <a:pt x="272285" y="41645"/>
                  </a:lnTo>
                  <a:lnTo>
                    <a:pt x="275601" y="36074"/>
                  </a:lnTo>
                  <a:lnTo>
                    <a:pt x="286874" y="32627"/>
                  </a:lnTo>
                  <a:lnTo>
                    <a:pt x="296954" y="27056"/>
                  </a:lnTo>
                  <a:lnTo>
                    <a:pt x="304912" y="0"/>
                  </a:lnTo>
                  <a:lnTo>
                    <a:pt x="311676" y="5703"/>
                  </a:lnTo>
                  <a:lnTo>
                    <a:pt x="312737" y="22547"/>
                  </a:lnTo>
                  <a:lnTo>
                    <a:pt x="311676" y="23740"/>
                  </a:lnTo>
                  <a:lnTo>
                    <a:pt x="310482" y="27056"/>
                  </a:lnTo>
                  <a:lnTo>
                    <a:pt x="310482" y="36074"/>
                  </a:lnTo>
                  <a:lnTo>
                    <a:pt x="311676" y="42839"/>
                  </a:lnTo>
                  <a:lnTo>
                    <a:pt x="309421" y="46154"/>
                  </a:lnTo>
                  <a:lnTo>
                    <a:pt x="317246" y="81035"/>
                  </a:lnTo>
                  <a:lnTo>
                    <a:pt x="317246" y="85545"/>
                  </a:lnTo>
                  <a:lnTo>
                    <a:pt x="318440" y="90054"/>
                  </a:lnTo>
                  <a:lnTo>
                    <a:pt x="322949" y="93370"/>
                  </a:lnTo>
                  <a:lnTo>
                    <a:pt x="326265" y="96818"/>
                  </a:lnTo>
                  <a:lnTo>
                    <a:pt x="328520" y="94564"/>
                  </a:lnTo>
                  <a:lnTo>
                    <a:pt x="333029" y="94564"/>
                  </a:lnTo>
                  <a:lnTo>
                    <a:pt x="331835" y="109153"/>
                  </a:lnTo>
                  <a:lnTo>
                    <a:pt x="330774" y="112601"/>
                  </a:lnTo>
                  <a:lnTo>
                    <a:pt x="352127" y="112601"/>
                  </a:lnTo>
                  <a:lnTo>
                    <a:pt x="351066" y="125997"/>
                  </a:lnTo>
                  <a:lnTo>
                    <a:pt x="351066" y="132761"/>
                  </a:lnTo>
                  <a:lnTo>
                    <a:pt x="347618" y="142972"/>
                  </a:lnTo>
                  <a:lnTo>
                    <a:pt x="352127" y="168835"/>
                  </a:lnTo>
                  <a:lnTo>
                    <a:pt x="347618" y="181169"/>
                  </a:lnTo>
                  <a:lnTo>
                    <a:pt x="347618" y="182363"/>
                  </a:lnTo>
                  <a:lnTo>
                    <a:pt x="354382" y="188995"/>
                  </a:lnTo>
                  <a:lnTo>
                    <a:pt x="361146" y="190189"/>
                  </a:lnTo>
                  <a:lnTo>
                    <a:pt x="367910" y="186873"/>
                  </a:lnTo>
                  <a:lnTo>
                    <a:pt x="368971" y="182363"/>
                  </a:lnTo>
                  <a:lnTo>
                    <a:pt x="377990" y="182363"/>
                  </a:lnTo>
                  <a:lnTo>
                    <a:pt x="375735" y="185679"/>
                  </a:lnTo>
                  <a:lnTo>
                    <a:pt x="376929" y="193505"/>
                  </a:lnTo>
                  <a:lnTo>
                    <a:pt x="376929" y="194698"/>
                  </a:lnTo>
                  <a:lnTo>
                    <a:pt x="379184" y="199207"/>
                  </a:lnTo>
                  <a:lnTo>
                    <a:pt x="382499" y="201462"/>
                  </a:lnTo>
                  <a:lnTo>
                    <a:pt x="382499" y="209286"/>
                  </a:lnTo>
                  <a:lnTo>
                    <a:pt x="380244" y="216051"/>
                  </a:lnTo>
                  <a:lnTo>
                    <a:pt x="380244" y="219499"/>
                  </a:lnTo>
                  <a:lnTo>
                    <a:pt x="381438" y="221754"/>
                  </a:lnTo>
                  <a:lnTo>
                    <a:pt x="382499" y="225069"/>
                  </a:lnTo>
                  <a:lnTo>
                    <a:pt x="381438" y="230773"/>
                  </a:lnTo>
                  <a:lnTo>
                    <a:pt x="384754" y="239659"/>
                  </a:lnTo>
                  <a:lnTo>
                    <a:pt x="384754" y="241913"/>
                  </a:lnTo>
                  <a:lnTo>
                    <a:pt x="385947" y="246423"/>
                  </a:lnTo>
                  <a:lnTo>
                    <a:pt x="389263" y="247616"/>
                  </a:lnTo>
                  <a:lnTo>
                    <a:pt x="390457" y="243107"/>
                  </a:lnTo>
                  <a:lnTo>
                    <a:pt x="394966" y="238598"/>
                  </a:lnTo>
                  <a:lnTo>
                    <a:pt x="398282" y="238598"/>
                  </a:lnTo>
                  <a:lnTo>
                    <a:pt x="401597" y="235149"/>
                  </a:lnTo>
                  <a:lnTo>
                    <a:pt x="402791" y="230773"/>
                  </a:lnTo>
                  <a:lnTo>
                    <a:pt x="403852" y="230773"/>
                  </a:lnTo>
                  <a:lnTo>
                    <a:pt x="414064" y="235149"/>
                  </a:lnTo>
                  <a:lnTo>
                    <a:pt x="409555" y="243107"/>
                  </a:lnTo>
                  <a:lnTo>
                    <a:pt x="409555" y="246423"/>
                  </a:lnTo>
                  <a:lnTo>
                    <a:pt x="408361" y="248677"/>
                  </a:lnTo>
                  <a:lnTo>
                    <a:pt x="409555" y="252126"/>
                  </a:lnTo>
                  <a:lnTo>
                    <a:pt x="393772" y="257696"/>
                  </a:lnTo>
                  <a:lnTo>
                    <a:pt x="396027" y="271224"/>
                  </a:lnTo>
                  <a:lnTo>
                    <a:pt x="405046" y="273479"/>
                  </a:lnTo>
                  <a:lnTo>
                    <a:pt x="407301" y="277988"/>
                  </a:lnTo>
                  <a:lnTo>
                    <a:pt x="417380" y="284752"/>
                  </a:lnTo>
                  <a:lnTo>
                    <a:pt x="419635" y="290323"/>
                  </a:lnTo>
                  <a:lnTo>
                    <a:pt x="419635" y="294832"/>
                  </a:lnTo>
                  <a:lnTo>
                    <a:pt x="421890" y="301596"/>
                  </a:lnTo>
                  <a:lnTo>
                    <a:pt x="420829" y="306106"/>
                  </a:lnTo>
                  <a:lnTo>
                    <a:pt x="417380" y="311676"/>
                  </a:lnTo>
                  <a:lnTo>
                    <a:pt x="415126" y="311676"/>
                  </a:lnTo>
                  <a:lnTo>
                    <a:pt x="416319" y="318440"/>
                  </a:lnTo>
                  <a:lnTo>
                    <a:pt x="418574" y="318440"/>
                  </a:lnTo>
                  <a:lnTo>
                    <a:pt x="420829" y="322949"/>
                  </a:lnTo>
                  <a:lnTo>
                    <a:pt x="424144" y="327458"/>
                  </a:lnTo>
                  <a:lnTo>
                    <a:pt x="427460" y="327458"/>
                  </a:lnTo>
                  <a:lnTo>
                    <a:pt x="428654" y="330907"/>
                  </a:lnTo>
                  <a:lnTo>
                    <a:pt x="429715" y="331967"/>
                  </a:lnTo>
                  <a:lnTo>
                    <a:pt x="430908" y="337671"/>
                  </a:lnTo>
                  <a:lnTo>
                    <a:pt x="424144" y="339793"/>
                  </a:lnTo>
                  <a:lnTo>
                    <a:pt x="421890" y="342047"/>
                  </a:lnTo>
                  <a:lnTo>
                    <a:pt x="417380" y="328652"/>
                  </a:lnTo>
                  <a:lnTo>
                    <a:pt x="411810" y="328652"/>
                  </a:lnTo>
                  <a:lnTo>
                    <a:pt x="410616" y="337671"/>
                  </a:lnTo>
                  <a:lnTo>
                    <a:pt x="405046" y="340987"/>
                  </a:lnTo>
                  <a:lnTo>
                    <a:pt x="406107" y="355575"/>
                  </a:lnTo>
                  <a:lnTo>
                    <a:pt x="403852" y="355575"/>
                  </a:lnTo>
                  <a:lnTo>
                    <a:pt x="398282" y="348811"/>
                  </a:lnTo>
                  <a:lnTo>
                    <a:pt x="396027" y="350005"/>
                  </a:lnTo>
                  <a:lnTo>
                    <a:pt x="392579" y="362340"/>
                  </a:lnTo>
                  <a:lnTo>
                    <a:pt x="396027" y="366849"/>
                  </a:lnTo>
                  <a:lnTo>
                    <a:pt x="398282" y="378122"/>
                  </a:lnTo>
                  <a:lnTo>
                    <a:pt x="401597" y="383693"/>
                  </a:lnTo>
                  <a:lnTo>
                    <a:pt x="405046" y="383693"/>
                  </a:lnTo>
                  <a:lnTo>
                    <a:pt x="405046" y="380377"/>
                  </a:lnTo>
                  <a:lnTo>
                    <a:pt x="403852" y="373613"/>
                  </a:lnTo>
                  <a:lnTo>
                    <a:pt x="406107" y="374674"/>
                  </a:lnTo>
                  <a:lnTo>
                    <a:pt x="410616" y="371358"/>
                  </a:lnTo>
                  <a:lnTo>
                    <a:pt x="415126" y="371358"/>
                  </a:lnTo>
                  <a:lnTo>
                    <a:pt x="419635" y="379184"/>
                  </a:lnTo>
                  <a:lnTo>
                    <a:pt x="419635" y="387141"/>
                  </a:lnTo>
                  <a:lnTo>
                    <a:pt x="416319" y="391650"/>
                  </a:lnTo>
                  <a:lnTo>
                    <a:pt x="421890" y="410748"/>
                  </a:lnTo>
                  <a:lnTo>
                    <a:pt x="425205" y="415258"/>
                  </a:lnTo>
                  <a:lnTo>
                    <a:pt x="426399" y="418574"/>
                  </a:lnTo>
                  <a:lnTo>
                    <a:pt x="427460" y="425338"/>
                  </a:lnTo>
                  <a:lnTo>
                    <a:pt x="438733" y="424277"/>
                  </a:lnTo>
                  <a:lnTo>
                    <a:pt x="442182" y="433162"/>
                  </a:lnTo>
                  <a:lnTo>
                    <a:pt x="442182" y="456903"/>
                  </a:lnTo>
                  <a:lnTo>
                    <a:pt x="437672" y="459158"/>
                  </a:lnTo>
                  <a:lnTo>
                    <a:pt x="438733" y="462474"/>
                  </a:lnTo>
                  <a:lnTo>
                    <a:pt x="430908" y="463668"/>
                  </a:lnTo>
                  <a:lnTo>
                    <a:pt x="430908" y="466983"/>
                  </a:lnTo>
                  <a:lnTo>
                    <a:pt x="426399" y="465922"/>
                  </a:lnTo>
                  <a:lnTo>
                    <a:pt x="424144" y="466983"/>
                  </a:lnTo>
                  <a:lnTo>
                    <a:pt x="423083" y="470299"/>
                  </a:lnTo>
                  <a:lnTo>
                    <a:pt x="420829" y="476002"/>
                  </a:lnTo>
                  <a:lnTo>
                    <a:pt x="418574" y="490591"/>
                  </a:lnTo>
                  <a:lnTo>
                    <a:pt x="407301" y="491785"/>
                  </a:lnTo>
                  <a:lnTo>
                    <a:pt x="405046" y="499609"/>
                  </a:lnTo>
                  <a:lnTo>
                    <a:pt x="405046" y="504119"/>
                  </a:lnTo>
                  <a:lnTo>
                    <a:pt x="403852" y="507435"/>
                  </a:lnTo>
                  <a:lnTo>
                    <a:pt x="403852" y="511944"/>
                  </a:lnTo>
                  <a:lnTo>
                    <a:pt x="401597" y="515392"/>
                  </a:lnTo>
                  <a:lnTo>
                    <a:pt x="400536" y="516453"/>
                  </a:lnTo>
                  <a:lnTo>
                    <a:pt x="392579" y="509689"/>
                  </a:lnTo>
                  <a:lnTo>
                    <a:pt x="391518" y="501864"/>
                  </a:lnTo>
                  <a:lnTo>
                    <a:pt x="388202" y="499609"/>
                  </a:lnTo>
                  <a:lnTo>
                    <a:pt x="388202" y="495100"/>
                  </a:lnTo>
                  <a:lnTo>
                    <a:pt x="383693" y="487275"/>
                  </a:lnTo>
                  <a:lnTo>
                    <a:pt x="379184" y="488336"/>
                  </a:lnTo>
                  <a:lnTo>
                    <a:pt x="379184" y="490591"/>
                  </a:lnTo>
                  <a:lnTo>
                    <a:pt x="376929" y="492845"/>
                  </a:lnTo>
                  <a:lnTo>
                    <a:pt x="374674" y="501864"/>
                  </a:lnTo>
                  <a:lnTo>
                    <a:pt x="372419" y="502925"/>
                  </a:lnTo>
                  <a:lnTo>
                    <a:pt x="373480" y="495100"/>
                  </a:lnTo>
                  <a:lnTo>
                    <a:pt x="347618" y="498416"/>
                  </a:lnTo>
                  <a:lnTo>
                    <a:pt x="346557" y="497355"/>
                  </a:lnTo>
                  <a:lnTo>
                    <a:pt x="343109" y="497355"/>
                  </a:lnTo>
                  <a:lnTo>
                    <a:pt x="343109" y="495100"/>
                  </a:lnTo>
                  <a:lnTo>
                    <a:pt x="342048" y="494039"/>
                  </a:lnTo>
                  <a:lnTo>
                    <a:pt x="342048" y="490591"/>
                  </a:lnTo>
                  <a:lnTo>
                    <a:pt x="339793" y="489529"/>
                  </a:lnTo>
                  <a:lnTo>
                    <a:pt x="340854" y="488336"/>
                  </a:lnTo>
                  <a:lnTo>
                    <a:pt x="339793" y="487275"/>
                  </a:lnTo>
                  <a:lnTo>
                    <a:pt x="338599" y="483826"/>
                  </a:lnTo>
                  <a:lnTo>
                    <a:pt x="336345" y="487275"/>
                  </a:lnTo>
                  <a:lnTo>
                    <a:pt x="328520" y="487275"/>
                  </a:lnTo>
                  <a:lnTo>
                    <a:pt x="326265" y="485020"/>
                  </a:lnTo>
                  <a:lnTo>
                    <a:pt x="320562" y="487275"/>
                  </a:lnTo>
                  <a:lnTo>
                    <a:pt x="320562" y="488336"/>
                  </a:lnTo>
                  <a:lnTo>
                    <a:pt x="313930" y="488336"/>
                  </a:lnTo>
                  <a:lnTo>
                    <a:pt x="318440" y="482766"/>
                  </a:lnTo>
                  <a:lnTo>
                    <a:pt x="317246" y="477062"/>
                  </a:lnTo>
                  <a:lnTo>
                    <a:pt x="309421" y="476002"/>
                  </a:lnTo>
                  <a:lnTo>
                    <a:pt x="307166" y="457964"/>
                  </a:lnTo>
                  <a:lnTo>
                    <a:pt x="301463" y="454648"/>
                  </a:lnTo>
                  <a:lnTo>
                    <a:pt x="298148" y="455709"/>
                  </a:lnTo>
                  <a:lnTo>
                    <a:pt x="295893" y="454648"/>
                  </a:lnTo>
                  <a:lnTo>
                    <a:pt x="292445" y="451200"/>
                  </a:lnTo>
                  <a:lnTo>
                    <a:pt x="291384" y="442182"/>
                  </a:lnTo>
                  <a:lnTo>
                    <a:pt x="291384" y="427592"/>
                  </a:lnTo>
                  <a:lnTo>
                    <a:pt x="280111" y="413004"/>
                  </a:lnTo>
                  <a:lnTo>
                    <a:pt x="279049" y="406239"/>
                  </a:lnTo>
                  <a:lnTo>
                    <a:pt x="271092" y="405045"/>
                  </a:lnTo>
                  <a:lnTo>
                    <a:pt x="268837" y="409555"/>
                  </a:lnTo>
                  <a:lnTo>
                    <a:pt x="261012" y="417512"/>
                  </a:lnTo>
                  <a:lnTo>
                    <a:pt x="254248" y="433162"/>
                  </a:lnTo>
                  <a:lnTo>
                    <a:pt x="251993" y="433162"/>
                  </a:lnTo>
                  <a:lnTo>
                    <a:pt x="250799" y="427592"/>
                  </a:lnTo>
                  <a:lnTo>
                    <a:pt x="246423" y="424277"/>
                  </a:lnTo>
                  <a:lnTo>
                    <a:pt x="239659" y="427592"/>
                  </a:lnTo>
                  <a:lnTo>
                    <a:pt x="238465" y="420828"/>
                  </a:lnTo>
                  <a:lnTo>
                    <a:pt x="237404" y="420828"/>
                  </a:lnTo>
                  <a:lnTo>
                    <a:pt x="227192" y="405045"/>
                  </a:lnTo>
                  <a:lnTo>
                    <a:pt x="218306" y="397221"/>
                  </a:lnTo>
                  <a:lnTo>
                    <a:pt x="215918" y="399475"/>
                  </a:lnTo>
                  <a:lnTo>
                    <a:pt x="190056" y="400669"/>
                  </a:lnTo>
                  <a:lnTo>
                    <a:pt x="178915" y="398414"/>
                  </a:lnTo>
                  <a:lnTo>
                    <a:pt x="177722" y="389395"/>
                  </a:lnTo>
                  <a:lnTo>
                    <a:pt x="170958" y="378122"/>
                  </a:lnTo>
                  <a:lnTo>
                    <a:pt x="164193" y="376928"/>
                  </a:lnTo>
                  <a:lnTo>
                    <a:pt x="157430" y="372419"/>
                  </a:lnTo>
                  <a:lnTo>
                    <a:pt x="155175" y="372419"/>
                  </a:lnTo>
                  <a:lnTo>
                    <a:pt x="157430" y="417512"/>
                  </a:lnTo>
                  <a:lnTo>
                    <a:pt x="160878" y="462474"/>
                  </a:lnTo>
                  <a:lnTo>
                    <a:pt x="159684" y="463668"/>
                  </a:lnTo>
                  <a:lnTo>
                    <a:pt x="160878" y="465922"/>
                  </a:lnTo>
                  <a:lnTo>
                    <a:pt x="159684" y="468176"/>
                  </a:lnTo>
                  <a:lnTo>
                    <a:pt x="154114" y="468176"/>
                  </a:lnTo>
                  <a:lnTo>
                    <a:pt x="147350" y="429847"/>
                  </a:lnTo>
                  <a:lnTo>
                    <a:pt x="151859" y="418574"/>
                  </a:lnTo>
                  <a:lnTo>
                    <a:pt x="137270" y="423083"/>
                  </a:lnTo>
                  <a:lnTo>
                    <a:pt x="136076" y="418574"/>
                  </a:lnTo>
                  <a:lnTo>
                    <a:pt x="132761" y="416319"/>
                  </a:lnTo>
                  <a:lnTo>
                    <a:pt x="131567" y="410748"/>
                  </a:lnTo>
                  <a:lnTo>
                    <a:pt x="132761" y="408494"/>
                  </a:lnTo>
                  <a:lnTo>
                    <a:pt x="125997" y="406239"/>
                  </a:lnTo>
                  <a:lnTo>
                    <a:pt x="124803" y="401730"/>
                  </a:lnTo>
                  <a:lnTo>
                    <a:pt x="122548" y="399475"/>
                  </a:lnTo>
                  <a:lnTo>
                    <a:pt x="123742" y="397221"/>
                  </a:lnTo>
                  <a:lnTo>
                    <a:pt x="124803" y="396160"/>
                  </a:lnTo>
                  <a:lnTo>
                    <a:pt x="125997" y="391650"/>
                  </a:lnTo>
                  <a:lnTo>
                    <a:pt x="123742" y="391650"/>
                  </a:lnTo>
                  <a:lnTo>
                    <a:pt x="119233" y="388202"/>
                  </a:lnTo>
                  <a:lnTo>
                    <a:pt x="116978" y="379184"/>
                  </a:lnTo>
                  <a:lnTo>
                    <a:pt x="106898" y="369104"/>
                  </a:lnTo>
                  <a:lnTo>
                    <a:pt x="93370" y="343241"/>
                  </a:lnTo>
                  <a:lnTo>
                    <a:pt x="97879" y="340987"/>
                  </a:lnTo>
                  <a:lnTo>
                    <a:pt x="97879" y="329713"/>
                  </a:lnTo>
                  <a:lnTo>
                    <a:pt x="102389" y="325204"/>
                  </a:lnTo>
                  <a:lnTo>
                    <a:pt x="101195" y="317379"/>
                  </a:lnTo>
                  <a:lnTo>
                    <a:pt x="103450" y="315124"/>
                  </a:lnTo>
                  <a:lnTo>
                    <a:pt x="103450" y="310614"/>
                  </a:lnTo>
                  <a:lnTo>
                    <a:pt x="101195" y="309421"/>
                  </a:lnTo>
                  <a:lnTo>
                    <a:pt x="98941" y="315124"/>
                  </a:lnTo>
                  <a:lnTo>
                    <a:pt x="97879" y="315124"/>
                  </a:lnTo>
                  <a:lnTo>
                    <a:pt x="98941" y="301596"/>
                  </a:lnTo>
                  <a:lnTo>
                    <a:pt x="100134" y="301596"/>
                  </a:lnTo>
                  <a:lnTo>
                    <a:pt x="100134" y="295893"/>
                  </a:lnTo>
                  <a:lnTo>
                    <a:pt x="102389" y="294832"/>
                  </a:lnTo>
                  <a:lnTo>
                    <a:pt x="97879" y="290323"/>
                  </a:lnTo>
                  <a:lnTo>
                    <a:pt x="97879" y="288067"/>
                  </a:lnTo>
                  <a:lnTo>
                    <a:pt x="101195" y="289262"/>
                  </a:lnTo>
                  <a:lnTo>
                    <a:pt x="102389" y="287007"/>
                  </a:lnTo>
                  <a:lnTo>
                    <a:pt x="97879" y="285813"/>
                  </a:lnTo>
                  <a:lnTo>
                    <a:pt x="97879" y="284752"/>
                  </a:lnTo>
                  <a:lnTo>
                    <a:pt x="104644" y="287007"/>
                  </a:lnTo>
                  <a:lnTo>
                    <a:pt x="104644" y="270030"/>
                  </a:lnTo>
                  <a:lnTo>
                    <a:pt x="111275" y="246423"/>
                  </a:lnTo>
                  <a:lnTo>
                    <a:pt x="109153" y="234089"/>
                  </a:lnTo>
                  <a:lnTo>
                    <a:pt x="109153" y="230773"/>
                  </a:lnTo>
                  <a:lnTo>
                    <a:pt x="106898" y="229579"/>
                  </a:lnTo>
                  <a:lnTo>
                    <a:pt x="94431" y="201462"/>
                  </a:lnTo>
                  <a:lnTo>
                    <a:pt x="96686" y="196952"/>
                  </a:lnTo>
                  <a:lnTo>
                    <a:pt x="89922" y="192443"/>
                  </a:lnTo>
                  <a:lnTo>
                    <a:pt x="82097" y="176661"/>
                  </a:lnTo>
                  <a:lnTo>
                    <a:pt x="79842" y="164326"/>
                  </a:lnTo>
                  <a:lnTo>
                    <a:pt x="65253" y="138464"/>
                  </a:lnTo>
                  <a:lnTo>
                    <a:pt x="49470" y="118171"/>
                  </a:lnTo>
                  <a:lnTo>
                    <a:pt x="40452" y="102388"/>
                  </a:lnTo>
                  <a:lnTo>
                    <a:pt x="39391" y="97879"/>
                  </a:lnTo>
                  <a:lnTo>
                    <a:pt x="21353" y="86738"/>
                  </a:lnTo>
                  <a:lnTo>
                    <a:pt x="0" y="81035"/>
                  </a:lnTo>
                  <a:lnTo>
                    <a:pt x="7825" y="70956"/>
                  </a:lnTo>
                  <a:lnTo>
                    <a:pt x="5571" y="68701"/>
                  </a:lnTo>
                  <a:lnTo>
                    <a:pt x="5571" y="66447"/>
                  </a:lnTo>
                  <a:lnTo>
                    <a:pt x="9019" y="59683"/>
                  </a:lnTo>
                  <a:lnTo>
                    <a:pt x="5571" y="51725"/>
                  </a:lnTo>
                  <a:lnTo>
                    <a:pt x="6631" y="45094"/>
                  </a:lnTo>
                  <a:lnTo>
                    <a:pt x="11141" y="41645"/>
                  </a:lnTo>
                  <a:lnTo>
                    <a:pt x="9019" y="36074"/>
                  </a:lnTo>
                  <a:lnTo>
                    <a:pt x="6631" y="27056"/>
                  </a:lnTo>
                  <a:lnTo>
                    <a:pt x="14589" y="15783"/>
                  </a:lnTo>
                </a:path>
              </a:pathLst>
            </a:custGeom>
            <a:noFill/>
            <a:ln w="3315" cap="flat">
              <a:solidFill>
                <a:schemeClr val="bg1">
                  <a:lumMod val="65000"/>
                </a:schemeClr>
              </a:solidFill>
              <a:prstDash val="solid"/>
              <a:miter/>
            </a:ln>
          </p:spPr>
          <p:txBody>
            <a:bodyPr rtlCol="0" anchor="ctr"/>
            <a:lstStyle/>
            <a:p>
              <a:endParaRPr lang="en-FI" sz="816"/>
            </a:p>
          </p:txBody>
        </p:sp>
        <p:sp>
          <p:nvSpPr>
            <p:cNvPr id="1023" name="Freeform: Shape 1022">
              <a:extLst>
                <a:ext uri="{FF2B5EF4-FFF2-40B4-BE49-F238E27FC236}">
                  <a16:creationId xmlns:a16="http://schemas.microsoft.com/office/drawing/2014/main" id="{8A8735C2-4CFD-EAEF-E1EE-7C5EB6A8E4B4}"/>
                </a:ext>
              </a:extLst>
            </p:cNvPr>
            <p:cNvSpPr/>
            <p:nvPr/>
          </p:nvSpPr>
          <p:spPr>
            <a:xfrm>
              <a:off x="5790662" y="11743596"/>
              <a:ext cx="462341" cy="618841"/>
            </a:xfrm>
            <a:custGeom>
              <a:avLst/>
              <a:gdLst>
                <a:gd name="connsiteX0" fmla="*/ 75333 w 462341"/>
                <a:gd name="connsiteY0" fmla="*/ 61804 h 618841"/>
                <a:gd name="connsiteX1" fmla="*/ 77587 w 462341"/>
                <a:gd name="connsiteY1" fmla="*/ 57427 h 618841"/>
                <a:gd name="connsiteX2" fmla="*/ 78781 w 462341"/>
                <a:gd name="connsiteY2" fmla="*/ 57427 h 618841"/>
                <a:gd name="connsiteX3" fmla="*/ 83291 w 462341"/>
                <a:gd name="connsiteY3" fmla="*/ 47216 h 618841"/>
                <a:gd name="connsiteX4" fmla="*/ 92177 w 462341"/>
                <a:gd name="connsiteY4" fmla="*/ 22546 h 618841"/>
                <a:gd name="connsiteX5" fmla="*/ 93370 w 462341"/>
                <a:gd name="connsiteY5" fmla="*/ 7825 h 618841"/>
                <a:gd name="connsiteX6" fmla="*/ 127058 w 462341"/>
                <a:gd name="connsiteY6" fmla="*/ 7825 h 618841"/>
                <a:gd name="connsiteX7" fmla="*/ 142841 w 462341"/>
                <a:gd name="connsiteY7" fmla="*/ 13527 h 618841"/>
                <a:gd name="connsiteX8" fmla="*/ 145095 w 462341"/>
                <a:gd name="connsiteY8" fmla="*/ 12334 h 618841"/>
                <a:gd name="connsiteX9" fmla="*/ 158623 w 462341"/>
                <a:gd name="connsiteY9" fmla="*/ 15783 h 618841"/>
                <a:gd name="connsiteX10" fmla="*/ 157430 w 462341"/>
                <a:gd name="connsiteY10" fmla="*/ 22546 h 618841"/>
                <a:gd name="connsiteX11" fmla="*/ 159684 w 462341"/>
                <a:gd name="connsiteY11" fmla="*/ 27056 h 618841"/>
                <a:gd name="connsiteX12" fmla="*/ 167642 w 462341"/>
                <a:gd name="connsiteY12" fmla="*/ 40451 h 618841"/>
                <a:gd name="connsiteX13" fmla="*/ 168703 w 462341"/>
                <a:gd name="connsiteY13" fmla="*/ 43900 h 618841"/>
                <a:gd name="connsiteX14" fmla="*/ 174406 w 462341"/>
                <a:gd name="connsiteY14" fmla="*/ 44960 h 618841"/>
                <a:gd name="connsiteX15" fmla="*/ 182231 w 462341"/>
                <a:gd name="connsiteY15" fmla="*/ 62998 h 618841"/>
                <a:gd name="connsiteX16" fmla="*/ 185679 w 462341"/>
                <a:gd name="connsiteY16" fmla="*/ 65253 h 618841"/>
                <a:gd name="connsiteX17" fmla="*/ 218306 w 462341"/>
                <a:gd name="connsiteY17" fmla="*/ 5570 h 618841"/>
                <a:gd name="connsiteX18" fmla="*/ 241914 w 462341"/>
                <a:gd name="connsiteY18" fmla="*/ 6764 h 618841"/>
                <a:gd name="connsiteX19" fmla="*/ 264328 w 462341"/>
                <a:gd name="connsiteY19" fmla="*/ 7825 h 618841"/>
                <a:gd name="connsiteX20" fmla="*/ 274540 w 462341"/>
                <a:gd name="connsiteY20" fmla="*/ 7825 h 618841"/>
                <a:gd name="connsiteX21" fmla="*/ 303718 w 462341"/>
                <a:gd name="connsiteY21" fmla="*/ 0 h 618841"/>
                <a:gd name="connsiteX22" fmla="*/ 329580 w 462341"/>
                <a:gd name="connsiteY22" fmla="*/ 9019 h 618841"/>
                <a:gd name="connsiteX23" fmla="*/ 383693 w 462341"/>
                <a:gd name="connsiteY23" fmla="*/ 97879 h 618841"/>
                <a:gd name="connsiteX24" fmla="*/ 384754 w 462341"/>
                <a:gd name="connsiteY24" fmla="*/ 100134 h 618841"/>
                <a:gd name="connsiteX25" fmla="*/ 360085 w 462341"/>
                <a:gd name="connsiteY25" fmla="*/ 114723 h 618841"/>
                <a:gd name="connsiteX26" fmla="*/ 330774 w 462341"/>
                <a:gd name="connsiteY26" fmla="*/ 131699 h 618841"/>
                <a:gd name="connsiteX27" fmla="*/ 330774 w 462341"/>
                <a:gd name="connsiteY27" fmla="*/ 132761 h 618841"/>
                <a:gd name="connsiteX28" fmla="*/ 331968 w 462341"/>
                <a:gd name="connsiteY28" fmla="*/ 140585 h 618841"/>
                <a:gd name="connsiteX29" fmla="*/ 329580 w 462341"/>
                <a:gd name="connsiteY29" fmla="*/ 142840 h 618841"/>
                <a:gd name="connsiteX30" fmla="*/ 327458 w 462341"/>
                <a:gd name="connsiteY30" fmla="*/ 146288 h 618841"/>
                <a:gd name="connsiteX31" fmla="*/ 328520 w 462341"/>
                <a:gd name="connsiteY31" fmla="*/ 156368 h 618841"/>
                <a:gd name="connsiteX32" fmla="*/ 328520 w 462341"/>
                <a:gd name="connsiteY32" fmla="*/ 160878 h 618841"/>
                <a:gd name="connsiteX33" fmla="*/ 330774 w 462341"/>
                <a:gd name="connsiteY33" fmla="*/ 163132 h 618841"/>
                <a:gd name="connsiteX34" fmla="*/ 331968 w 462341"/>
                <a:gd name="connsiteY34" fmla="*/ 163132 h 618841"/>
                <a:gd name="connsiteX35" fmla="*/ 330774 w 462341"/>
                <a:gd name="connsiteY35" fmla="*/ 164325 h 618841"/>
                <a:gd name="connsiteX36" fmla="*/ 330774 w 462341"/>
                <a:gd name="connsiteY36" fmla="*/ 165387 h 618841"/>
                <a:gd name="connsiteX37" fmla="*/ 333029 w 462341"/>
                <a:gd name="connsiteY37" fmla="*/ 165387 h 618841"/>
                <a:gd name="connsiteX38" fmla="*/ 333029 w 462341"/>
                <a:gd name="connsiteY38" fmla="*/ 164325 h 618841"/>
                <a:gd name="connsiteX39" fmla="*/ 335284 w 462341"/>
                <a:gd name="connsiteY39" fmla="*/ 164325 h 618841"/>
                <a:gd name="connsiteX40" fmla="*/ 335284 w 462341"/>
                <a:gd name="connsiteY40" fmla="*/ 168835 h 618841"/>
                <a:gd name="connsiteX41" fmla="*/ 336345 w 462341"/>
                <a:gd name="connsiteY41" fmla="*/ 169896 h 618841"/>
                <a:gd name="connsiteX42" fmla="*/ 336345 w 462341"/>
                <a:gd name="connsiteY42" fmla="*/ 171090 h 618841"/>
                <a:gd name="connsiteX43" fmla="*/ 335284 w 462341"/>
                <a:gd name="connsiteY43" fmla="*/ 171090 h 618841"/>
                <a:gd name="connsiteX44" fmla="*/ 335284 w 462341"/>
                <a:gd name="connsiteY44" fmla="*/ 173345 h 618841"/>
                <a:gd name="connsiteX45" fmla="*/ 336345 w 462341"/>
                <a:gd name="connsiteY45" fmla="*/ 173345 h 618841"/>
                <a:gd name="connsiteX46" fmla="*/ 336345 w 462341"/>
                <a:gd name="connsiteY46" fmla="*/ 174405 h 618841"/>
                <a:gd name="connsiteX47" fmla="*/ 335284 w 462341"/>
                <a:gd name="connsiteY47" fmla="*/ 175467 h 618841"/>
                <a:gd name="connsiteX48" fmla="*/ 335284 w 462341"/>
                <a:gd name="connsiteY48" fmla="*/ 182231 h 618841"/>
                <a:gd name="connsiteX49" fmla="*/ 334090 w 462341"/>
                <a:gd name="connsiteY49" fmla="*/ 187934 h 618841"/>
                <a:gd name="connsiteX50" fmla="*/ 334090 w 462341"/>
                <a:gd name="connsiteY50" fmla="*/ 193504 h 618841"/>
                <a:gd name="connsiteX51" fmla="*/ 335284 w 462341"/>
                <a:gd name="connsiteY51" fmla="*/ 195759 h 618841"/>
                <a:gd name="connsiteX52" fmla="*/ 335284 w 462341"/>
                <a:gd name="connsiteY52" fmla="*/ 203716 h 618841"/>
                <a:gd name="connsiteX53" fmla="*/ 331968 w 462341"/>
                <a:gd name="connsiteY53" fmla="*/ 208225 h 618841"/>
                <a:gd name="connsiteX54" fmla="*/ 329580 w 462341"/>
                <a:gd name="connsiteY54" fmla="*/ 212602 h 618841"/>
                <a:gd name="connsiteX55" fmla="*/ 330774 w 462341"/>
                <a:gd name="connsiteY55" fmla="*/ 216051 h 618841"/>
                <a:gd name="connsiteX56" fmla="*/ 329580 w 462341"/>
                <a:gd name="connsiteY56" fmla="*/ 222815 h 618841"/>
                <a:gd name="connsiteX57" fmla="*/ 324010 w 462341"/>
                <a:gd name="connsiteY57" fmla="*/ 226130 h 618841"/>
                <a:gd name="connsiteX58" fmla="*/ 322949 w 462341"/>
                <a:gd name="connsiteY58" fmla="*/ 232895 h 618841"/>
                <a:gd name="connsiteX59" fmla="*/ 342048 w 462341"/>
                <a:gd name="connsiteY59" fmla="*/ 225069 h 618841"/>
                <a:gd name="connsiteX60" fmla="*/ 358892 w 462341"/>
                <a:gd name="connsiteY60" fmla="*/ 228385 h 618841"/>
                <a:gd name="connsiteX61" fmla="*/ 354382 w 462341"/>
                <a:gd name="connsiteY61" fmla="*/ 246422 h 618841"/>
                <a:gd name="connsiteX62" fmla="*/ 365655 w 462341"/>
                <a:gd name="connsiteY62" fmla="*/ 270030 h 618841"/>
                <a:gd name="connsiteX63" fmla="*/ 357698 w 462341"/>
                <a:gd name="connsiteY63" fmla="*/ 281303 h 618841"/>
                <a:gd name="connsiteX64" fmla="*/ 360085 w 462341"/>
                <a:gd name="connsiteY64" fmla="*/ 290322 h 618841"/>
                <a:gd name="connsiteX65" fmla="*/ 362207 w 462341"/>
                <a:gd name="connsiteY65" fmla="*/ 295893 h 618841"/>
                <a:gd name="connsiteX66" fmla="*/ 357698 w 462341"/>
                <a:gd name="connsiteY66" fmla="*/ 299341 h 618841"/>
                <a:gd name="connsiteX67" fmla="*/ 356637 w 462341"/>
                <a:gd name="connsiteY67" fmla="*/ 305973 h 618841"/>
                <a:gd name="connsiteX68" fmla="*/ 360085 w 462341"/>
                <a:gd name="connsiteY68" fmla="*/ 313930 h 618841"/>
                <a:gd name="connsiteX69" fmla="*/ 356637 w 462341"/>
                <a:gd name="connsiteY69" fmla="*/ 320694 h 618841"/>
                <a:gd name="connsiteX70" fmla="*/ 356637 w 462341"/>
                <a:gd name="connsiteY70" fmla="*/ 322949 h 618841"/>
                <a:gd name="connsiteX71" fmla="*/ 358892 w 462341"/>
                <a:gd name="connsiteY71" fmla="*/ 325203 h 618841"/>
                <a:gd name="connsiteX72" fmla="*/ 351066 w 462341"/>
                <a:gd name="connsiteY72" fmla="*/ 335283 h 618841"/>
                <a:gd name="connsiteX73" fmla="*/ 372419 w 462341"/>
                <a:gd name="connsiteY73" fmla="*/ 340986 h 618841"/>
                <a:gd name="connsiteX74" fmla="*/ 390457 w 462341"/>
                <a:gd name="connsiteY74" fmla="*/ 352127 h 618841"/>
                <a:gd name="connsiteX75" fmla="*/ 391518 w 462341"/>
                <a:gd name="connsiteY75" fmla="*/ 356636 h 618841"/>
                <a:gd name="connsiteX76" fmla="*/ 400536 w 462341"/>
                <a:gd name="connsiteY76" fmla="*/ 372419 h 618841"/>
                <a:gd name="connsiteX77" fmla="*/ 416319 w 462341"/>
                <a:gd name="connsiteY77" fmla="*/ 392711 h 618841"/>
                <a:gd name="connsiteX78" fmla="*/ 430908 w 462341"/>
                <a:gd name="connsiteY78" fmla="*/ 418574 h 618841"/>
                <a:gd name="connsiteX79" fmla="*/ 433163 w 462341"/>
                <a:gd name="connsiteY79" fmla="*/ 430908 h 618841"/>
                <a:gd name="connsiteX80" fmla="*/ 440988 w 462341"/>
                <a:gd name="connsiteY80" fmla="*/ 446691 h 618841"/>
                <a:gd name="connsiteX81" fmla="*/ 447752 w 462341"/>
                <a:gd name="connsiteY81" fmla="*/ 451200 h 618841"/>
                <a:gd name="connsiteX82" fmla="*/ 445498 w 462341"/>
                <a:gd name="connsiteY82" fmla="*/ 455709 h 618841"/>
                <a:gd name="connsiteX83" fmla="*/ 457965 w 462341"/>
                <a:gd name="connsiteY83" fmla="*/ 483826 h 618841"/>
                <a:gd name="connsiteX84" fmla="*/ 460219 w 462341"/>
                <a:gd name="connsiteY84" fmla="*/ 485020 h 618841"/>
                <a:gd name="connsiteX85" fmla="*/ 460219 w 462341"/>
                <a:gd name="connsiteY85" fmla="*/ 488336 h 618841"/>
                <a:gd name="connsiteX86" fmla="*/ 462341 w 462341"/>
                <a:gd name="connsiteY86" fmla="*/ 500670 h 618841"/>
                <a:gd name="connsiteX87" fmla="*/ 455710 w 462341"/>
                <a:gd name="connsiteY87" fmla="*/ 524278 h 618841"/>
                <a:gd name="connsiteX88" fmla="*/ 455710 w 462341"/>
                <a:gd name="connsiteY88" fmla="*/ 541255 h 618841"/>
                <a:gd name="connsiteX89" fmla="*/ 448946 w 462341"/>
                <a:gd name="connsiteY89" fmla="*/ 538999 h 618841"/>
                <a:gd name="connsiteX90" fmla="*/ 448946 w 462341"/>
                <a:gd name="connsiteY90" fmla="*/ 540061 h 618841"/>
                <a:gd name="connsiteX91" fmla="*/ 453455 w 462341"/>
                <a:gd name="connsiteY91" fmla="*/ 541255 h 618841"/>
                <a:gd name="connsiteX92" fmla="*/ 452261 w 462341"/>
                <a:gd name="connsiteY92" fmla="*/ 543509 h 618841"/>
                <a:gd name="connsiteX93" fmla="*/ 448946 w 462341"/>
                <a:gd name="connsiteY93" fmla="*/ 542315 h 618841"/>
                <a:gd name="connsiteX94" fmla="*/ 448946 w 462341"/>
                <a:gd name="connsiteY94" fmla="*/ 544570 h 618841"/>
                <a:gd name="connsiteX95" fmla="*/ 453455 w 462341"/>
                <a:gd name="connsiteY95" fmla="*/ 549079 h 618841"/>
                <a:gd name="connsiteX96" fmla="*/ 451200 w 462341"/>
                <a:gd name="connsiteY96" fmla="*/ 550140 h 618841"/>
                <a:gd name="connsiteX97" fmla="*/ 451200 w 462341"/>
                <a:gd name="connsiteY97" fmla="*/ 555843 h 618841"/>
                <a:gd name="connsiteX98" fmla="*/ 450007 w 462341"/>
                <a:gd name="connsiteY98" fmla="*/ 555843 h 618841"/>
                <a:gd name="connsiteX99" fmla="*/ 448946 w 462341"/>
                <a:gd name="connsiteY99" fmla="*/ 569372 h 618841"/>
                <a:gd name="connsiteX100" fmla="*/ 450007 w 462341"/>
                <a:gd name="connsiteY100" fmla="*/ 569372 h 618841"/>
                <a:gd name="connsiteX101" fmla="*/ 452261 w 462341"/>
                <a:gd name="connsiteY101" fmla="*/ 563669 h 618841"/>
                <a:gd name="connsiteX102" fmla="*/ 454516 w 462341"/>
                <a:gd name="connsiteY102" fmla="*/ 564862 h 618841"/>
                <a:gd name="connsiteX103" fmla="*/ 454516 w 462341"/>
                <a:gd name="connsiteY103" fmla="*/ 569372 h 618841"/>
                <a:gd name="connsiteX104" fmla="*/ 452261 w 462341"/>
                <a:gd name="connsiteY104" fmla="*/ 571626 h 618841"/>
                <a:gd name="connsiteX105" fmla="*/ 453455 w 462341"/>
                <a:gd name="connsiteY105" fmla="*/ 579451 h 618841"/>
                <a:gd name="connsiteX106" fmla="*/ 448946 w 462341"/>
                <a:gd name="connsiteY106" fmla="*/ 583960 h 618841"/>
                <a:gd name="connsiteX107" fmla="*/ 448946 w 462341"/>
                <a:gd name="connsiteY107" fmla="*/ 594040 h 618841"/>
                <a:gd name="connsiteX108" fmla="*/ 446691 w 462341"/>
                <a:gd name="connsiteY108" fmla="*/ 592979 h 618841"/>
                <a:gd name="connsiteX109" fmla="*/ 445498 w 462341"/>
                <a:gd name="connsiteY109" fmla="*/ 589663 h 618841"/>
                <a:gd name="connsiteX110" fmla="*/ 443243 w 462341"/>
                <a:gd name="connsiteY110" fmla="*/ 592979 h 618841"/>
                <a:gd name="connsiteX111" fmla="*/ 436479 w 462341"/>
                <a:gd name="connsiteY111" fmla="*/ 589663 h 618841"/>
                <a:gd name="connsiteX112" fmla="*/ 402791 w 462341"/>
                <a:gd name="connsiteY112" fmla="*/ 573881 h 618841"/>
                <a:gd name="connsiteX113" fmla="*/ 401598 w 462341"/>
                <a:gd name="connsiteY113" fmla="*/ 573881 h 618841"/>
                <a:gd name="connsiteX114" fmla="*/ 383693 w 462341"/>
                <a:gd name="connsiteY114" fmla="*/ 559159 h 618841"/>
                <a:gd name="connsiteX115" fmla="*/ 354382 w 462341"/>
                <a:gd name="connsiteY115" fmla="*/ 548019 h 618841"/>
                <a:gd name="connsiteX116" fmla="*/ 356637 w 462341"/>
                <a:gd name="connsiteY116" fmla="*/ 551334 h 618841"/>
                <a:gd name="connsiteX117" fmla="*/ 356637 w 462341"/>
                <a:gd name="connsiteY117" fmla="*/ 559159 h 618841"/>
                <a:gd name="connsiteX118" fmla="*/ 349873 w 462341"/>
                <a:gd name="connsiteY118" fmla="*/ 563669 h 618841"/>
                <a:gd name="connsiteX119" fmla="*/ 351066 w 462341"/>
                <a:gd name="connsiteY119" fmla="*/ 571626 h 618841"/>
                <a:gd name="connsiteX120" fmla="*/ 348812 w 462341"/>
                <a:gd name="connsiteY120" fmla="*/ 574942 h 618841"/>
                <a:gd name="connsiteX121" fmla="*/ 340854 w 462341"/>
                <a:gd name="connsiteY121" fmla="*/ 574942 h 618841"/>
                <a:gd name="connsiteX122" fmla="*/ 336345 w 462341"/>
                <a:gd name="connsiteY122" fmla="*/ 579451 h 618841"/>
                <a:gd name="connsiteX123" fmla="*/ 336345 w 462341"/>
                <a:gd name="connsiteY123" fmla="*/ 588470 h 618841"/>
                <a:gd name="connsiteX124" fmla="*/ 338599 w 462341"/>
                <a:gd name="connsiteY124" fmla="*/ 588470 h 618841"/>
                <a:gd name="connsiteX125" fmla="*/ 339793 w 462341"/>
                <a:gd name="connsiteY125" fmla="*/ 599743 h 618841"/>
                <a:gd name="connsiteX126" fmla="*/ 331968 w 462341"/>
                <a:gd name="connsiteY126" fmla="*/ 608762 h 618841"/>
                <a:gd name="connsiteX127" fmla="*/ 329580 w 462341"/>
                <a:gd name="connsiteY127" fmla="*/ 607569 h 618841"/>
                <a:gd name="connsiteX128" fmla="*/ 328520 w 462341"/>
                <a:gd name="connsiteY128" fmla="*/ 612077 h 618841"/>
                <a:gd name="connsiteX129" fmla="*/ 322949 w 462341"/>
                <a:gd name="connsiteY129" fmla="*/ 609823 h 618841"/>
                <a:gd name="connsiteX130" fmla="*/ 319501 w 462341"/>
                <a:gd name="connsiteY130" fmla="*/ 617780 h 618841"/>
                <a:gd name="connsiteX131" fmla="*/ 312737 w 462341"/>
                <a:gd name="connsiteY131" fmla="*/ 618842 h 618841"/>
                <a:gd name="connsiteX132" fmla="*/ 312737 w 462341"/>
                <a:gd name="connsiteY132" fmla="*/ 614333 h 618841"/>
                <a:gd name="connsiteX133" fmla="*/ 302657 w 462341"/>
                <a:gd name="connsiteY133" fmla="*/ 591919 h 618841"/>
                <a:gd name="connsiteX134" fmla="*/ 312737 w 462341"/>
                <a:gd name="connsiteY134" fmla="*/ 572687 h 618841"/>
                <a:gd name="connsiteX135" fmla="*/ 303718 w 462341"/>
                <a:gd name="connsiteY135" fmla="*/ 553589 h 618841"/>
                <a:gd name="connsiteX136" fmla="*/ 295893 w 462341"/>
                <a:gd name="connsiteY136" fmla="*/ 559159 h 618841"/>
                <a:gd name="connsiteX137" fmla="*/ 294699 w 462341"/>
                <a:gd name="connsiteY137" fmla="*/ 552395 h 618841"/>
                <a:gd name="connsiteX138" fmla="*/ 291384 w 462341"/>
                <a:gd name="connsiteY138" fmla="*/ 548019 h 618841"/>
                <a:gd name="connsiteX139" fmla="*/ 281304 w 462341"/>
                <a:gd name="connsiteY139" fmla="*/ 570433 h 618841"/>
                <a:gd name="connsiteX140" fmla="*/ 253054 w 462341"/>
                <a:gd name="connsiteY140" fmla="*/ 570433 h 618841"/>
                <a:gd name="connsiteX141" fmla="*/ 253054 w 462341"/>
                <a:gd name="connsiteY141" fmla="*/ 569372 h 618841"/>
                <a:gd name="connsiteX142" fmla="*/ 250932 w 462341"/>
                <a:gd name="connsiteY142" fmla="*/ 569372 h 618841"/>
                <a:gd name="connsiteX143" fmla="*/ 239659 w 462341"/>
                <a:gd name="connsiteY143" fmla="*/ 563669 h 618841"/>
                <a:gd name="connsiteX144" fmla="*/ 233956 w 462341"/>
                <a:gd name="connsiteY144" fmla="*/ 560353 h 618841"/>
                <a:gd name="connsiteX145" fmla="*/ 229447 w 462341"/>
                <a:gd name="connsiteY145" fmla="*/ 558098 h 618841"/>
                <a:gd name="connsiteX146" fmla="*/ 207032 w 462341"/>
                <a:gd name="connsiteY146" fmla="*/ 606507 h 618841"/>
                <a:gd name="connsiteX147" fmla="*/ 193504 w 462341"/>
                <a:gd name="connsiteY147" fmla="*/ 601998 h 618841"/>
                <a:gd name="connsiteX148" fmla="*/ 193504 w 462341"/>
                <a:gd name="connsiteY148" fmla="*/ 587409 h 618841"/>
                <a:gd name="connsiteX149" fmla="*/ 186740 w 462341"/>
                <a:gd name="connsiteY149" fmla="*/ 574942 h 618841"/>
                <a:gd name="connsiteX150" fmla="*/ 170958 w 462341"/>
                <a:gd name="connsiteY150" fmla="*/ 564862 h 618841"/>
                <a:gd name="connsiteX151" fmla="*/ 148543 w 462341"/>
                <a:gd name="connsiteY151" fmla="*/ 525472 h 618841"/>
                <a:gd name="connsiteX152" fmla="*/ 148543 w 462341"/>
                <a:gd name="connsiteY152" fmla="*/ 518708 h 618841"/>
                <a:gd name="connsiteX153" fmla="*/ 152920 w 462341"/>
                <a:gd name="connsiteY153" fmla="*/ 514198 h 618841"/>
                <a:gd name="connsiteX154" fmla="*/ 154114 w 462341"/>
                <a:gd name="connsiteY154" fmla="*/ 509689 h 618841"/>
                <a:gd name="connsiteX155" fmla="*/ 157430 w 462341"/>
                <a:gd name="connsiteY155" fmla="*/ 508628 h 618841"/>
                <a:gd name="connsiteX156" fmla="*/ 158623 w 462341"/>
                <a:gd name="connsiteY156" fmla="*/ 501864 h 618841"/>
                <a:gd name="connsiteX157" fmla="*/ 156368 w 462341"/>
                <a:gd name="connsiteY157" fmla="*/ 490591 h 618841"/>
                <a:gd name="connsiteX158" fmla="*/ 155308 w 462341"/>
                <a:gd name="connsiteY158" fmla="*/ 486081 h 618841"/>
                <a:gd name="connsiteX159" fmla="*/ 156368 w 462341"/>
                <a:gd name="connsiteY159" fmla="*/ 477062 h 618841"/>
                <a:gd name="connsiteX160" fmla="*/ 156368 w 462341"/>
                <a:gd name="connsiteY160" fmla="*/ 472553 h 618841"/>
                <a:gd name="connsiteX161" fmla="*/ 154114 w 462341"/>
                <a:gd name="connsiteY161" fmla="*/ 470298 h 618841"/>
                <a:gd name="connsiteX162" fmla="*/ 149605 w 462341"/>
                <a:gd name="connsiteY162" fmla="*/ 472553 h 618841"/>
                <a:gd name="connsiteX163" fmla="*/ 147350 w 462341"/>
                <a:gd name="connsiteY163" fmla="*/ 464728 h 618841"/>
                <a:gd name="connsiteX164" fmla="*/ 145095 w 462341"/>
                <a:gd name="connsiteY164" fmla="*/ 464728 h 618841"/>
                <a:gd name="connsiteX165" fmla="*/ 144034 w 462341"/>
                <a:gd name="connsiteY165" fmla="*/ 461280 h 618841"/>
                <a:gd name="connsiteX166" fmla="*/ 147350 w 462341"/>
                <a:gd name="connsiteY166" fmla="*/ 459025 h 618841"/>
                <a:gd name="connsiteX167" fmla="*/ 147350 w 462341"/>
                <a:gd name="connsiteY167" fmla="*/ 448945 h 618841"/>
                <a:gd name="connsiteX168" fmla="*/ 137270 w 462341"/>
                <a:gd name="connsiteY168" fmla="*/ 430908 h 618841"/>
                <a:gd name="connsiteX169" fmla="*/ 135016 w 462341"/>
                <a:gd name="connsiteY169" fmla="*/ 435417 h 618841"/>
                <a:gd name="connsiteX170" fmla="*/ 132761 w 462341"/>
                <a:gd name="connsiteY170" fmla="*/ 448945 h 618841"/>
                <a:gd name="connsiteX171" fmla="*/ 130506 w 462341"/>
                <a:gd name="connsiteY171" fmla="*/ 452261 h 618841"/>
                <a:gd name="connsiteX172" fmla="*/ 125997 w 462341"/>
                <a:gd name="connsiteY172" fmla="*/ 450006 h 618841"/>
                <a:gd name="connsiteX173" fmla="*/ 112469 w 462341"/>
                <a:gd name="connsiteY173" fmla="*/ 455709 h 618841"/>
                <a:gd name="connsiteX174" fmla="*/ 101195 w 462341"/>
                <a:gd name="connsiteY174" fmla="*/ 444436 h 618841"/>
                <a:gd name="connsiteX175" fmla="*/ 97879 w 462341"/>
                <a:gd name="connsiteY175" fmla="*/ 444436 h 618841"/>
                <a:gd name="connsiteX176" fmla="*/ 97879 w 462341"/>
                <a:gd name="connsiteY176" fmla="*/ 438865 h 618841"/>
                <a:gd name="connsiteX177" fmla="*/ 98941 w 462341"/>
                <a:gd name="connsiteY177" fmla="*/ 429847 h 618841"/>
                <a:gd name="connsiteX178" fmla="*/ 96686 w 462341"/>
                <a:gd name="connsiteY178" fmla="*/ 426398 h 618841"/>
                <a:gd name="connsiteX179" fmla="*/ 94431 w 462341"/>
                <a:gd name="connsiteY179" fmla="*/ 426398 h 618841"/>
                <a:gd name="connsiteX180" fmla="*/ 92177 w 462341"/>
                <a:gd name="connsiteY180" fmla="*/ 423083 h 618841"/>
                <a:gd name="connsiteX181" fmla="*/ 94431 w 462341"/>
                <a:gd name="connsiteY181" fmla="*/ 419634 h 618841"/>
                <a:gd name="connsiteX182" fmla="*/ 88861 w 462341"/>
                <a:gd name="connsiteY182" fmla="*/ 418574 h 618841"/>
                <a:gd name="connsiteX183" fmla="*/ 89922 w 462341"/>
                <a:gd name="connsiteY183" fmla="*/ 413003 h 618841"/>
                <a:gd name="connsiteX184" fmla="*/ 92177 w 462341"/>
                <a:gd name="connsiteY184" fmla="*/ 406239 h 618841"/>
                <a:gd name="connsiteX185" fmla="*/ 92177 w 462341"/>
                <a:gd name="connsiteY185" fmla="*/ 400536 h 618841"/>
                <a:gd name="connsiteX186" fmla="*/ 69762 w 462341"/>
                <a:gd name="connsiteY186" fmla="*/ 384754 h 618841"/>
                <a:gd name="connsiteX187" fmla="*/ 53980 w 462341"/>
                <a:gd name="connsiteY187" fmla="*/ 367910 h 618841"/>
                <a:gd name="connsiteX188" fmla="*/ 51725 w 462341"/>
                <a:gd name="connsiteY188" fmla="*/ 361146 h 618841"/>
                <a:gd name="connsiteX189" fmla="*/ 51725 w 462341"/>
                <a:gd name="connsiteY189" fmla="*/ 357830 h 618841"/>
                <a:gd name="connsiteX190" fmla="*/ 52786 w 462341"/>
                <a:gd name="connsiteY190" fmla="*/ 356636 h 618841"/>
                <a:gd name="connsiteX191" fmla="*/ 52786 w 462341"/>
                <a:gd name="connsiteY191" fmla="*/ 355575 h 618841"/>
                <a:gd name="connsiteX192" fmla="*/ 51725 w 462341"/>
                <a:gd name="connsiteY192" fmla="*/ 355575 h 618841"/>
                <a:gd name="connsiteX193" fmla="*/ 51725 w 462341"/>
                <a:gd name="connsiteY193" fmla="*/ 357830 h 618841"/>
                <a:gd name="connsiteX194" fmla="*/ 49470 w 462341"/>
                <a:gd name="connsiteY194" fmla="*/ 363400 h 618841"/>
                <a:gd name="connsiteX195" fmla="*/ 40452 w 462341"/>
                <a:gd name="connsiteY195" fmla="*/ 391517 h 618841"/>
                <a:gd name="connsiteX196" fmla="*/ 31433 w 462341"/>
                <a:gd name="connsiteY196" fmla="*/ 393772 h 618841"/>
                <a:gd name="connsiteX197" fmla="*/ 10080 w 462341"/>
                <a:gd name="connsiteY197" fmla="*/ 397220 h 618841"/>
                <a:gd name="connsiteX198" fmla="*/ 7825 w 462341"/>
                <a:gd name="connsiteY198" fmla="*/ 394966 h 618841"/>
                <a:gd name="connsiteX199" fmla="*/ 24669 w 462341"/>
                <a:gd name="connsiteY199" fmla="*/ 349873 h 618841"/>
                <a:gd name="connsiteX200" fmla="*/ 0 w 462341"/>
                <a:gd name="connsiteY200" fmla="*/ 338731 h 618841"/>
                <a:gd name="connsiteX201" fmla="*/ 0 w 462341"/>
                <a:gd name="connsiteY201" fmla="*/ 331967 h 618841"/>
                <a:gd name="connsiteX202" fmla="*/ 5571 w 462341"/>
                <a:gd name="connsiteY202" fmla="*/ 331967 h 618841"/>
                <a:gd name="connsiteX203" fmla="*/ 9019 w 462341"/>
                <a:gd name="connsiteY203" fmla="*/ 330774 h 618841"/>
                <a:gd name="connsiteX204" fmla="*/ 10080 w 462341"/>
                <a:gd name="connsiteY204" fmla="*/ 330774 h 618841"/>
                <a:gd name="connsiteX205" fmla="*/ 10080 w 462341"/>
                <a:gd name="connsiteY205" fmla="*/ 328519 h 618841"/>
                <a:gd name="connsiteX206" fmla="*/ 11273 w 462341"/>
                <a:gd name="connsiteY206" fmla="*/ 327458 h 618841"/>
                <a:gd name="connsiteX207" fmla="*/ 12335 w 462341"/>
                <a:gd name="connsiteY207" fmla="*/ 327458 h 618841"/>
                <a:gd name="connsiteX208" fmla="*/ 12335 w 462341"/>
                <a:gd name="connsiteY208" fmla="*/ 326264 h 618841"/>
                <a:gd name="connsiteX209" fmla="*/ 13528 w 462341"/>
                <a:gd name="connsiteY209" fmla="*/ 325203 h 618841"/>
                <a:gd name="connsiteX210" fmla="*/ 16844 w 462341"/>
                <a:gd name="connsiteY210" fmla="*/ 325203 h 618841"/>
                <a:gd name="connsiteX211" fmla="*/ 18038 w 462341"/>
                <a:gd name="connsiteY211" fmla="*/ 324010 h 618841"/>
                <a:gd name="connsiteX212" fmla="*/ 22414 w 462341"/>
                <a:gd name="connsiteY212" fmla="*/ 322949 h 618841"/>
                <a:gd name="connsiteX213" fmla="*/ 23608 w 462341"/>
                <a:gd name="connsiteY213" fmla="*/ 321756 h 618841"/>
                <a:gd name="connsiteX214" fmla="*/ 23608 w 462341"/>
                <a:gd name="connsiteY214" fmla="*/ 319500 h 618841"/>
                <a:gd name="connsiteX215" fmla="*/ 22414 w 462341"/>
                <a:gd name="connsiteY215" fmla="*/ 319500 h 618841"/>
                <a:gd name="connsiteX216" fmla="*/ 21353 w 462341"/>
                <a:gd name="connsiteY216" fmla="*/ 318440 h 618841"/>
                <a:gd name="connsiteX217" fmla="*/ 21353 w 462341"/>
                <a:gd name="connsiteY217" fmla="*/ 317246 h 618841"/>
                <a:gd name="connsiteX218" fmla="*/ 18038 w 462341"/>
                <a:gd name="connsiteY218" fmla="*/ 313930 h 618841"/>
                <a:gd name="connsiteX219" fmla="*/ 18038 w 462341"/>
                <a:gd name="connsiteY219" fmla="*/ 312736 h 618841"/>
                <a:gd name="connsiteX220" fmla="*/ 16844 w 462341"/>
                <a:gd name="connsiteY220" fmla="*/ 312736 h 618841"/>
                <a:gd name="connsiteX221" fmla="*/ 15783 w 462341"/>
                <a:gd name="connsiteY221" fmla="*/ 310482 h 618841"/>
                <a:gd name="connsiteX222" fmla="*/ 32627 w 462341"/>
                <a:gd name="connsiteY222" fmla="*/ 297086 h 618841"/>
                <a:gd name="connsiteX223" fmla="*/ 51725 w 462341"/>
                <a:gd name="connsiteY223" fmla="*/ 258757 h 618841"/>
                <a:gd name="connsiteX224" fmla="*/ 35942 w 462341"/>
                <a:gd name="connsiteY224" fmla="*/ 237404 h 618841"/>
                <a:gd name="connsiteX225" fmla="*/ 4510 w 462341"/>
                <a:gd name="connsiteY225" fmla="*/ 212602 h 618841"/>
                <a:gd name="connsiteX226" fmla="*/ 31433 w 462341"/>
                <a:gd name="connsiteY226" fmla="*/ 190188 h 618841"/>
                <a:gd name="connsiteX227" fmla="*/ 58489 w 462341"/>
                <a:gd name="connsiteY227" fmla="*/ 150798 h 618841"/>
                <a:gd name="connsiteX228" fmla="*/ 97879 w 462341"/>
                <a:gd name="connsiteY228" fmla="*/ 107959 h 618841"/>
                <a:gd name="connsiteX229" fmla="*/ 96686 w 462341"/>
                <a:gd name="connsiteY229" fmla="*/ 101327 h 618841"/>
                <a:gd name="connsiteX230" fmla="*/ 89922 w 462341"/>
                <a:gd name="connsiteY230" fmla="*/ 90054 h 618841"/>
                <a:gd name="connsiteX231" fmla="*/ 84352 w 462341"/>
                <a:gd name="connsiteY231" fmla="*/ 86606 h 618841"/>
                <a:gd name="connsiteX232" fmla="*/ 83291 w 462341"/>
                <a:gd name="connsiteY232" fmla="*/ 77587 h 618841"/>
                <a:gd name="connsiteX233" fmla="*/ 75333 w 462341"/>
                <a:gd name="connsiteY233" fmla="*/ 61804 h 6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462341" h="618841">
                  <a:moveTo>
                    <a:pt x="75333" y="61804"/>
                  </a:moveTo>
                  <a:lnTo>
                    <a:pt x="77587" y="57427"/>
                  </a:lnTo>
                  <a:lnTo>
                    <a:pt x="78781" y="57427"/>
                  </a:lnTo>
                  <a:lnTo>
                    <a:pt x="83291" y="47216"/>
                  </a:lnTo>
                  <a:lnTo>
                    <a:pt x="92177" y="22546"/>
                  </a:lnTo>
                  <a:lnTo>
                    <a:pt x="93370" y="7825"/>
                  </a:lnTo>
                  <a:lnTo>
                    <a:pt x="127058" y="7825"/>
                  </a:lnTo>
                  <a:lnTo>
                    <a:pt x="142841" y="13527"/>
                  </a:lnTo>
                  <a:lnTo>
                    <a:pt x="145095" y="12334"/>
                  </a:lnTo>
                  <a:lnTo>
                    <a:pt x="158623" y="15783"/>
                  </a:lnTo>
                  <a:lnTo>
                    <a:pt x="157430" y="22546"/>
                  </a:lnTo>
                  <a:lnTo>
                    <a:pt x="159684" y="27056"/>
                  </a:lnTo>
                  <a:lnTo>
                    <a:pt x="167642" y="40451"/>
                  </a:lnTo>
                  <a:lnTo>
                    <a:pt x="168703" y="43900"/>
                  </a:lnTo>
                  <a:lnTo>
                    <a:pt x="174406" y="44960"/>
                  </a:lnTo>
                  <a:lnTo>
                    <a:pt x="182231" y="62998"/>
                  </a:lnTo>
                  <a:lnTo>
                    <a:pt x="185679" y="65253"/>
                  </a:lnTo>
                  <a:lnTo>
                    <a:pt x="218306" y="5570"/>
                  </a:lnTo>
                  <a:lnTo>
                    <a:pt x="241914" y="6764"/>
                  </a:lnTo>
                  <a:lnTo>
                    <a:pt x="264328" y="7825"/>
                  </a:lnTo>
                  <a:lnTo>
                    <a:pt x="274540" y="7825"/>
                  </a:lnTo>
                  <a:lnTo>
                    <a:pt x="303718" y="0"/>
                  </a:lnTo>
                  <a:lnTo>
                    <a:pt x="329580" y="9019"/>
                  </a:lnTo>
                  <a:lnTo>
                    <a:pt x="383693" y="97879"/>
                  </a:lnTo>
                  <a:lnTo>
                    <a:pt x="384754" y="100134"/>
                  </a:lnTo>
                  <a:lnTo>
                    <a:pt x="360085" y="114723"/>
                  </a:lnTo>
                  <a:lnTo>
                    <a:pt x="330774" y="131699"/>
                  </a:lnTo>
                  <a:lnTo>
                    <a:pt x="330774" y="132761"/>
                  </a:lnTo>
                  <a:lnTo>
                    <a:pt x="331968" y="140585"/>
                  </a:lnTo>
                  <a:lnTo>
                    <a:pt x="329580" y="142840"/>
                  </a:lnTo>
                  <a:lnTo>
                    <a:pt x="327458" y="146288"/>
                  </a:lnTo>
                  <a:lnTo>
                    <a:pt x="328520" y="156368"/>
                  </a:lnTo>
                  <a:lnTo>
                    <a:pt x="328520" y="160878"/>
                  </a:lnTo>
                  <a:lnTo>
                    <a:pt x="330774" y="163132"/>
                  </a:lnTo>
                  <a:lnTo>
                    <a:pt x="331968" y="163132"/>
                  </a:lnTo>
                  <a:lnTo>
                    <a:pt x="330774" y="164325"/>
                  </a:lnTo>
                  <a:lnTo>
                    <a:pt x="330774" y="165387"/>
                  </a:lnTo>
                  <a:lnTo>
                    <a:pt x="333029" y="165387"/>
                  </a:lnTo>
                  <a:lnTo>
                    <a:pt x="333029" y="164325"/>
                  </a:lnTo>
                  <a:lnTo>
                    <a:pt x="335284" y="164325"/>
                  </a:lnTo>
                  <a:lnTo>
                    <a:pt x="335284" y="168835"/>
                  </a:lnTo>
                  <a:lnTo>
                    <a:pt x="336345" y="169896"/>
                  </a:lnTo>
                  <a:lnTo>
                    <a:pt x="336345" y="171090"/>
                  </a:lnTo>
                  <a:lnTo>
                    <a:pt x="335284" y="171090"/>
                  </a:lnTo>
                  <a:lnTo>
                    <a:pt x="335284" y="173345"/>
                  </a:lnTo>
                  <a:lnTo>
                    <a:pt x="336345" y="173345"/>
                  </a:lnTo>
                  <a:lnTo>
                    <a:pt x="336345" y="174405"/>
                  </a:lnTo>
                  <a:lnTo>
                    <a:pt x="335284" y="175467"/>
                  </a:lnTo>
                  <a:lnTo>
                    <a:pt x="335284" y="182231"/>
                  </a:lnTo>
                  <a:lnTo>
                    <a:pt x="334090" y="187934"/>
                  </a:lnTo>
                  <a:lnTo>
                    <a:pt x="334090" y="193504"/>
                  </a:lnTo>
                  <a:lnTo>
                    <a:pt x="335284" y="195759"/>
                  </a:lnTo>
                  <a:lnTo>
                    <a:pt x="335284" y="203716"/>
                  </a:lnTo>
                  <a:lnTo>
                    <a:pt x="331968" y="208225"/>
                  </a:lnTo>
                  <a:lnTo>
                    <a:pt x="329580" y="212602"/>
                  </a:lnTo>
                  <a:lnTo>
                    <a:pt x="330774" y="216051"/>
                  </a:lnTo>
                  <a:lnTo>
                    <a:pt x="329580" y="222815"/>
                  </a:lnTo>
                  <a:lnTo>
                    <a:pt x="324010" y="226130"/>
                  </a:lnTo>
                  <a:lnTo>
                    <a:pt x="322949" y="232895"/>
                  </a:lnTo>
                  <a:lnTo>
                    <a:pt x="342048" y="225069"/>
                  </a:lnTo>
                  <a:lnTo>
                    <a:pt x="358892" y="228385"/>
                  </a:lnTo>
                  <a:lnTo>
                    <a:pt x="354382" y="246422"/>
                  </a:lnTo>
                  <a:lnTo>
                    <a:pt x="365655" y="270030"/>
                  </a:lnTo>
                  <a:lnTo>
                    <a:pt x="357698" y="281303"/>
                  </a:lnTo>
                  <a:lnTo>
                    <a:pt x="360085" y="290322"/>
                  </a:lnTo>
                  <a:lnTo>
                    <a:pt x="362207" y="295893"/>
                  </a:lnTo>
                  <a:lnTo>
                    <a:pt x="357698" y="299341"/>
                  </a:lnTo>
                  <a:lnTo>
                    <a:pt x="356637" y="305973"/>
                  </a:lnTo>
                  <a:lnTo>
                    <a:pt x="360085" y="313930"/>
                  </a:lnTo>
                  <a:lnTo>
                    <a:pt x="356637" y="320694"/>
                  </a:lnTo>
                  <a:lnTo>
                    <a:pt x="356637" y="322949"/>
                  </a:lnTo>
                  <a:lnTo>
                    <a:pt x="358892" y="325203"/>
                  </a:lnTo>
                  <a:lnTo>
                    <a:pt x="351066" y="335283"/>
                  </a:lnTo>
                  <a:lnTo>
                    <a:pt x="372419" y="340986"/>
                  </a:lnTo>
                  <a:lnTo>
                    <a:pt x="390457" y="352127"/>
                  </a:lnTo>
                  <a:lnTo>
                    <a:pt x="391518" y="356636"/>
                  </a:lnTo>
                  <a:lnTo>
                    <a:pt x="400536" y="372419"/>
                  </a:lnTo>
                  <a:lnTo>
                    <a:pt x="416319" y="392711"/>
                  </a:lnTo>
                  <a:lnTo>
                    <a:pt x="430908" y="418574"/>
                  </a:lnTo>
                  <a:lnTo>
                    <a:pt x="433163" y="430908"/>
                  </a:lnTo>
                  <a:lnTo>
                    <a:pt x="440988" y="446691"/>
                  </a:lnTo>
                  <a:lnTo>
                    <a:pt x="447752" y="451200"/>
                  </a:lnTo>
                  <a:lnTo>
                    <a:pt x="445498" y="455709"/>
                  </a:lnTo>
                  <a:lnTo>
                    <a:pt x="457965" y="483826"/>
                  </a:lnTo>
                  <a:lnTo>
                    <a:pt x="460219" y="485020"/>
                  </a:lnTo>
                  <a:lnTo>
                    <a:pt x="460219" y="488336"/>
                  </a:lnTo>
                  <a:lnTo>
                    <a:pt x="462341" y="500670"/>
                  </a:lnTo>
                  <a:lnTo>
                    <a:pt x="455710" y="524278"/>
                  </a:lnTo>
                  <a:lnTo>
                    <a:pt x="455710" y="541255"/>
                  </a:lnTo>
                  <a:lnTo>
                    <a:pt x="448946" y="538999"/>
                  </a:lnTo>
                  <a:lnTo>
                    <a:pt x="448946" y="540061"/>
                  </a:lnTo>
                  <a:lnTo>
                    <a:pt x="453455" y="541255"/>
                  </a:lnTo>
                  <a:lnTo>
                    <a:pt x="452261" y="543509"/>
                  </a:lnTo>
                  <a:lnTo>
                    <a:pt x="448946" y="542315"/>
                  </a:lnTo>
                  <a:lnTo>
                    <a:pt x="448946" y="544570"/>
                  </a:lnTo>
                  <a:lnTo>
                    <a:pt x="453455" y="549079"/>
                  </a:lnTo>
                  <a:lnTo>
                    <a:pt x="451200" y="550140"/>
                  </a:lnTo>
                  <a:lnTo>
                    <a:pt x="451200" y="555843"/>
                  </a:lnTo>
                  <a:lnTo>
                    <a:pt x="450007" y="555843"/>
                  </a:lnTo>
                  <a:lnTo>
                    <a:pt x="448946" y="569372"/>
                  </a:lnTo>
                  <a:lnTo>
                    <a:pt x="450007" y="569372"/>
                  </a:lnTo>
                  <a:lnTo>
                    <a:pt x="452261" y="563669"/>
                  </a:lnTo>
                  <a:lnTo>
                    <a:pt x="454516" y="564862"/>
                  </a:lnTo>
                  <a:lnTo>
                    <a:pt x="454516" y="569372"/>
                  </a:lnTo>
                  <a:lnTo>
                    <a:pt x="452261" y="571626"/>
                  </a:lnTo>
                  <a:lnTo>
                    <a:pt x="453455" y="579451"/>
                  </a:lnTo>
                  <a:lnTo>
                    <a:pt x="448946" y="583960"/>
                  </a:lnTo>
                  <a:lnTo>
                    <a:pt x="448946" y="594040"/>
                  </a:lnTo>
                  <a:lnTo>
                    <a:pt x="446691" y="592979"/>
                  </a:lnTo>
                  <a:lnTo>
                    <a:pt x="445498" y="589663"/>
                  </a:lnTo>
                  <a:lnTo>
                    <a:pt x="443243" y="592979"/>
                  </a:lnTo>
                  <a:lnTo>
                    <a:pt x="436479" y="589663"/>
                  </a:lnTo>
                  <a:lnTo>
                    <a:pt x="402791" y="573881"/>
                  </a:lnTo>
                  <a:lnTo>
                    <a:pt x="401598" y="573881"/>
                  </a:lnTo>
                  <a:lnTo>
                    <a:pt x="383693" y="559159"/>
                  </a:lnTo>
                  <a:lnTo>
                    <a:pt x="354382" y="548019"/>
                  </a:lnTo>
                  <a:lnTo>
                    <a:pt x="356637" y="551334"/>
                  </a:lnTo>
                  <a:lnTo>
                    <a:pt x="356637" y="559159"/>
                  </a:lnTo>
                  <a:lnTo>
                    <a:pt x="349873" y="563669"/>
                  </a:lnTo>
                  <a:lnTo>
                    <a:pt x="351066" y="571626"/>
                  </a:lnTo>
                  <a:lnTo>
                    <a:pt x="348812" y="574942"/>
                  </a:lnTo>
                  <a:lnTo>
                    <a:pt x="340854" y="574942"/>
                  </a:lnTo>
                  <a:lnTo>
                    <a:pt x="336345" y="579451"/>
                  </a:lnTo>
                  <a:lnTo>
                    <a:pt x="336345" y="588470"/>
                  </a:lnTo>
                  <a:lnTo>
                    <a:pt x="338599" y="588470"/>
                  </a:lnTo>
                  <a:lnTo>
                    <a:pt x="339793" y="599743"/>
                  </a:lnTo>
                  <a:lnTo>
                    <a:pt x="331968" y="608762"/>
                  </a:lnTo>
                  <a:lnTo>
                    <a:pt x="329580" y="607569"/>
                  </a:lnTo>
                  <a:lnTo>
                    <a:pt x="328520" y="612077"/>
                  </a:lnTo>
                  <a:lnTo>
                    <a:pt x="322949" y="609823"/>
                  </a:lnTo>
                  <a:lnTo>
                    <a:pt x="319501" y="617780"/>
                  </a:lnTo>
                  <a:lnTo>
                    <a:pt x="312737" y="618842"/>
                  </a:lnTo>
                  <a:lnTo>
                    <a:pt x="312737" y="614333"/>
                  </a:lnTo>
                  <a:lnTo>
                    <a:pt x="302657" y="591919"/>
                  </a:lnTo>
                  <a:lnTo>
                    <a:pt x="312737" y="572687"/>
                  </a:lnTo>
                  <a:lnTo>
                    <a:pt x="303718" y="553589"/>
                  </a:lnTo>
                  <a:lnTo>
                    <a:pt x="295893" y="559159"/>
                  </a:lnTo>
                  <a:lnTo>
                    <a:pt x="294699" y="552395"/>
                  </a:lnTo>
                  <a:lnTo>
                    <a:pt x="291384" y="548019"/>
                  </a:lnTo>
                  <a:lnTo>
                    <a:pt x="281304" y="570433"/>
                  </a:lnTo>
                  <a:lnTo>
                    <a:pt x="253054" y="570433"/>
                  </a:lnTo>
                  <a:lnTo>
                    <a:pt x="253054" y="569372"/>
                  </a:lnTo>
                  <a:lnTo>
                    <a:pt x="250932" y="569372"/>
                  </a:lnTo>
                  <a:lnTo>
                    <a:pt x="239659" y="563669"/>
                  </a:lnTo>
                  <a:lnTo>
                    <a:pt x="233956" y="560353"/>
                  </a:lnTo>
                  <a:lnTo>
                    <a:pt x="229447" y="558098"/>
                  </a:lnTo>
                  <a:lnTo>
                    <a:pt x="207032" y="606507"/>
                  </a:lnTo>
                  <a:lnTo>
                    <a:pt x="193504" y="601998"/>
                  </a:lnTo>
                  <a:lnTo>
                    <a:pt x="193504" y="587409"/>
                  </a:lnTo>
                  <a:lnTo>
                    <a:pt x="186740" y="574942"/>
                  </a:lnTo>
                  <a:lnTo>
                    <a:pt x="170958" y="564862"/>
                  </a:lnTo>
                  <a:lnTo>
                    <a:pt x="148543" y="525472"/>
                  </a:lnTo>
                  <a:lnTo>
                    <a:pt x="148543" y="518708"/>
                  </a:lnTo>
                  <a:lnTo>
                    <a:pt x="152920" y="514198"/>
                  </a:lnTo>
                  <a:lnTo>
                    <a:pt x="154114" y="509689"/>
                  </a:lnTo>
                  <a:lnTo>
                    <a:pt x="157430" y="508628"/>
                  </a:lnTo>
                  <a:lnTo>
                    <a:pt x="158623" y="501864"/>
                  </a:lnTo>
                  <a:lnTo>
                    <a:pt x="156368" y="490591"/>
                  </a:lnTo>
                  <a:lnTo>
                    <a:pt x="155308" y="486081"/>
                  </a:lnTo>
                  <a:lnTo>
                    <a:pt x="156368" y="477062"/>
                  </a:lnTo>
                  <a:lnTo>
                    <a:pt x="156368" y="472553"/>
                  </a:lnTo>
                  <a:lnTo>
                    <a:pt x="154114" y="470298"/>
                  </a:lnTo>
                  <a:lnTo>
                    <a:pt x="149605" y="472553"/>
                  </a:lnTo>
                  <a:lnTo>
                    <a:pt x="147350" y="464728"/>
                  </a:lnTo>
                  <a:lnTo>
                    <a:pt x="145095" y="464728"/>
                  </a:lnTo>
                  <a:lnTo>
                    <a:pt x="144034" y="461280"/>
                  </a:lnTo>
                  <a:lnTo>
                    <a:pt x="147350" y="459025"/>
                  </a:lnTo>
                  <a:lnTo>
                    <a:pt x="147350" y="448945"/>
                  </a:lnTo>
                  <a:lnTo>
                    <a:pt x="137270" y="430908"/>
                  </a:lnTo>
                  <a:lnTo>
                    <a:pt x="135016" y="435417"/>
                  </a:lnTo>
                  <a:lnTo>
                    <a:pt x="132761" y="448945"/>
                  </a:lnTo>
                  <a:lnTo>
                    <a:pt x="130506" y="452261"/>
                  </a:lnTo>
                  <a:lnTo>
                    <a:pt x="125997" y="450006"/>
                  </a:lnTo>
                  <a:lnTo>
                    <a:pt x="112469" y="455709"/>
                  </a:lnTo>
                  <a:lnTo>
                    <a:pt x="101195" y="444436"/>
                  </a:lnTo>
                  <a:lnTo>
                    <a:pt x="97879" y="444436"/>
                  </a:lnTo>
                  <a:lnTo>
                    <a:pt x="97879" y="438865"/>
                  </a:lnTo>
                  <a:lnTo>
                    <a:pt x="98941" y="429847"/>
                  </a:lnTo>
                  <a:lnTo>
                    <a:pt x="96686" y="426398"/>
                  </a:lnTo>
                  <a:lnTo>
                    <a:pt x="94431" y="426398"/>
                  </a:lnTo>
                  <a:lnTo>
                    <a:pt x="92177" y="423083"/>
                  </a:lnTo>
                  <a:lnTo>
                    <a:pt x="94431" y="419634"/>
                  </a:lnTo>
                  <a:lnTo>
                    <a:pt x="88861" y="418574"/>
                  </a:lnTo>
                  <a:lnTo>
                    <a:pt x="89922" y="413003"/>
                  </a:lnTo>
                  <a:lnTo>
                    <a:pt x="92177" y="406239"/>
                  </a:lnTo>
                  <a:lnTo>
                    <a:pt x="92177" y="400536"/>
                  </a:lnTo>
                  <a:lnTo>
                    <a:pt x="69762" y="384754"/>
                  </a:lnTo>
                  <a:lnTo>
                    <a:pt x="53980" y="367910"/>
                  </a:lnTo>
                  <a:lnTo>
                    <a:pt x="51725" y="361146"/>
                  </a:lnTo>
                  <a:lnTo>
                    <a:pt x="51725" y="357830"/>
                  </a:lnTo>
                  <a:lnTo>
                    <a:pt x="52786" y="356636"/>
                  </a:lnTo>
                  <a:lnTo>
                    <a:pt x="52786" y="355575"/>
                  </a:lnTo>
                  <a:lnTo>
                    <a:pt x="51725" y="355575"/>
                  </a:lnTo>
                  <a:lnTo>
                    <a:pt x="51725" y="357830"/>
                  </a:lnTo>
                  <a:lnTo>
                    <a:pt x="49470" y="363400"/>
                  </a:lnTo>
                  <a:lnTo>
                    <a:pt x="40452" y="391517"/>
                  </a:lnTo>
                  <a:lnTo>
                    <a:pt x="31433" y="393772"/>
                  </a:lnTo>
                  <a:lnTo>
                    <a:pt x="10080" y="397220"/>
                  </a:lnTo>
                  <a:lnTo>
                    <a:pt x="7825" y="394966"/>
                  </a:lnTo>
                  <a:lnTo>
                    <a:pt x="24669" y="349873"/>
                  </a:lnTo>
                  <a:lnTo>
                    <a:pt x="0" y="338731"/>
                  </a:lnTo>
                  <a:lnTo>
                    <a:pt x="0" y="331967"/>
                  </a:lnTo>
                  <a:lnTo>
                    <a:pt x="5571" y="331967"/>
                  </a:lnTo>
                  <a:lnTo>
                    <a:pt x="9019" y="330774"/>
                  </a:lnTo>
                  <a:lnTo>
                    <a:pt x="10080" y="330774"/>
                  </a:lnTo>
                  <a:lnTo>
                    <a:pt x="10080" y="328519"/>
                  </a:lnTo>
                  <a:lnTo>
                    <a:pt x="11273" y="327458"/>
                  </a:lnTo>
                  <a:lnTo>
                    <a:pt x="12335" y="327458"/>
                  </a:lnTo>
                  <a:lnTo>
                    <a:pt x="12335" y="326264"/>
                  </a:lnTo>
                  <a:lnTo>
                    <a:pt x="13528" y="325203"/>
                  </a:lnTo>
                  <a:lnTo>
                    <a:pt x="16844" y="325203"/>
                  </a:lnTo>
                  <a:lnTo>
                    <a:pt x="18038" y="324010"/>
                  </a:lnTo>
                  <a:lnTo>
                    <a:pt x="22414" y="322949"/>
                  </a:lnTo>
                  <a:lnTo>
                    <a:pt x="23608" y="321756"/>
                  </a:lnTo>
                  <a:lnTo>
                    <a:pt x="23608" y="319500"/>
                  </a:lnTo>
                  <a:lnTo>
                    <a:pt x="22414" y="319500"/>
                  </a:lnTo>
                  <a:lnTo>
                    <a:pt x="21353" y="318440"/>
                  </a:lnTo>
                  <a:lnTo>
                    <a:pt x="21353" y="317246"/>
                  </a:lnTo>
                  <a:lnTo>
                    <a:pt x="18038" y="313930"/>
                  </a:lnTo>
                  <a:lnTo>
                    <a:pt x="18038" y="312736"/>
                  </a:lnTo>
                  <a:lnTo>
                    <a:pt x="16844" y="312736"/>
                  </a:lnTo>
                  <a:lnTo>
                    <a:pt x="15783" y="310482"/>
                  </a:lnTo>
                  <a:lnTo>
                    <a:pt x="32627" y="297086"/>
                  </a:lnTo>
                  <a:lnTo>
                    <a:pt x="51725" y="258757"/>
                  </a:lnTo>
                  <a:lnTo>
                    <a:pt x="35942" y="237404"/>
                  </a:lnTo>
                  <a:lnTo>
                    <a:pt x="4510" y="212602"/>
                  </a:lnTo>
                  <a:lnTo>
                    <a:pt x="31433" y="190188"/>
                  </a:lnTo>
                  <a:lnTo>
                    <a:pt x="58489" y="150798"/>
                  </a:lnTo>
                  <a:lnTo>
                    <a:pt x="97879" y="107959"/>
                  </a:lnTo>
                  <a:lnTo>
                    <a:pt x="96686" y="101327"/>
                  </a:lnTo>
                  <a:lnTo>
                    <a:pt x="89922" y="90054"/>
                  </a:lnTo>
                  <a:lnTo>
                    <a:pt x="84352" y="86606"/>
                  </a:lnTo>
                  <a:lnTo>
                    <a:pt x="83291" y="77587"/>
                  </a:lnTo>
                  <a:lnTo>
                    <a:pt x="75333" y="61804"/>
                  </a:lnTo>
                </a:path>
              </a:pathLst>
            </a:custGeom>
            <a:noFill/>
            <a:ln w="3315" cap="flat">
              <a:solidFill>
                <a:schemeClr val="bg1">
                  <a:lumMod val="65000"/>
                </a:schemeClr>
              </a:solidFill>
              <a:prstDash val="solid"/>
              <a:miter/>
            </a:ln>
          </p:spPr>
          <p:txBody>
            <a:bodyPr rtlCol="0" anchor="ctr"/>
            <a:lstStyle/>
            <a:p>
              <a:endParaRPr lang="en-FI" sz="816"/>
            </a:p>
          </p:txBody>
        </p:sp>
        <p:sp>
          <p:nvSpPr>
            <p:cNvPr id="1024" name="Freeform: Shape 1023">
              <a:extLst>
                <a:ext uri="{FF2B5EF4-FFF2-40B4-BE49-F238E27FC236}">
                  <a16:creationId xmlns:a16="http://schemas.microsoft.com/office/drawing/2014/main" id="{B647182F-2A5D-AA6D-E78C-A1A5D5816689}"/>
                </a:ext>
              </a:extLst>
            </p:cNvPr>
            <p:cNvSpPr/>
            <p:nvPr/>
          </p:nvSpPr>
          <p:spPr>
            <a:xfrm>
              <a:off x="5745834" y="11467994"/>
              <a:ext cx="377856" cy="340986"/>
            </a:xfrm>
            <a:custGeom>
              <a:avLst/>
              <a:gdLst>
                <a:gd name="connsiteX0" fmla="*/ 188862 w 377856"/>
                <a:gd name="connsiteY0" fmla="*/ 77588 h 340986"/>
                <a:gd name="connsiteX1" fmla="*/ 210215 w 377856"/>
                <a:gd name="connsiteY1" fmla="*/ 66314 h 340986"/>
                <a:gd name="connsiteX2" fmla="*/ 210215 w 377856"/>
                <a:gd name="connsiteY2" fmla="*/ 61805 h 340986"/>
                <a:gd name="connsiteX3" fmla="*/ 237271 w 377856"/>
                <a:gd name="connsiteY3" fmla="*/ 7825 h 340986"/>
                <a:gd name="connsiteX4" fmla="*/ 246290 w 377856"/>
                <a:gd name="connsiteY4" fmla="*/ 0 h 340986"/>
                <a:gd name="connsiteX5" fmla="*/ 286742 w 377856"/>
                <a:gd name="connsiteY5" fmla="*/ 20292 h 340986"/>
                <a:gd name="connsiteX6" fmla="*/ 287802 w 377856"/>
                <a:gd name="connsiteY6" fmla="*/ 19231 h 340986"/>
                <a:gd name="connsiteX7" fmla="*/ 287802 w 377856"/>
                <a:gd name="connsiteY7" fmla="*/ 16977 h 340986"/>
                <a:gd name="connsiteX8" fmla="*/ 303585 w 377856"/>
                <a:gd name="connsiteY8" fmla="*/ 12467 h 340986"/>
                <a:gd name="connsiteX9" fmla="*/ 303585 w 377856"/>
                <a:gd name="connsiteY9" fmla="*/ 10213 h 340986"/>
                <a:gd name="connsiteX10" fmla="*/ 305840 w 377856"/>
                <a:gd name="connsiteY10" fmla="*/ 12467 h 340986"/>
                <a:gd name="connsiteX11" fmla="*/ 322684 w 377856"/>
                <a:gd name="connsiteY11" fmla="*/ 6897 h 340986"/>
                <a:gd name="connsiteX12" fmla="*/ 325999 w 377856"/>
                <a:gd name="connsiteY12" fmla="*/ 9151 h 340986"/>
                <a:gd name="connsiteX13" fmla="*/ 325999 w 377856"/>
                <a:gd name="connsiteY13" fmla="*/ 6897 h 340986"/>
                <a:gd name="connsiteX14" fmla="*/ 329315 w 377856"/>
                <a:gd name="connsiteY14" fmla="*/ 6897 h 340986"/>
                <a:gd name="connsiteX15" fmla="*/ 329315 w 377856"/>
                <a:gd name="connsiteY15" fmla="*/ 11406 h 340986"/>
                <a:gd name="connsiteX16" fmla="*/ 323745 w 377856"/>
                <a:gd name="connsiteY16" fmla="*/ 12467 h 340986"/>
                <a:gd name="connsiteX17" fmla="*/ 320429 w 377856"/>
                <a:gd name="connsiteY17" fmla="*/ 18037 h 340986"/>
                <a:gd name="connsiteX18" fmla="*/ 377857 w 377856"/>
                <a:gd name="connsiteY18" fmla="*/ 33820 h 340986"/>
                <a:gd name="connsiteX19" fmla="*/ 367777 w 377856"/>
                <a:gd name="connsiteY19" fmla="*/ 51858 h 340986"/>
                <a:gd name="connsiteX20" fmla="*/ 302524 w 377856"/>
                <a:gd name="connsiteY20" fmla="*/ 167775 h 340986"/>
                <a:gd name="connsiteX21" fmla="*/ 374541 w 377856"/>
                <a:gd name="connsiteY21" fmla="*/ 284753 h 340986"/>
                <a:gd name="connsiteX22" fmla="*/ 348679 w 377856"/>
                <a:gd name="connsiteY22" fmla="*/ 275734 h 340986"/>
                <a:gd name="connsiteX23" fmla="*/ 319368 w 377856"/>
                <a:gd name="connsiteY23" fmla="*/ 283559 h 340986"/>
                <a:gd name="connsiteX24" fmla="*/ 309288 w 377856"/>
                <a:gd name="connsiteY24" fmla="*/ 283559 h 340986"/>
                <a:gd name="connsiteX25" fmla="*/ 286742 w 377856"/>
                <a:gd name="connsiteY25" fmla="*/ 282497 h 340986"/>
                <a:gd name="connsiteX26" fmla="*/ 263134 w 377856"/>
                <a:gd name="connsiteY26" fmla="*/ 281304 h 340986"/>
                <a:gd name="connsiteX27" fmla="*/ 230507 w 377856"/>
                <a:gd name="connsiteY27" fmla="*/ 340987 h 340986"/>
                <a:gd name="connsiteX28" fmla="*/ 227191 w 377856"/>
                <a:gd name="connsiteY28" fmla="*/ 338732 h 340986"/>
                <a:gd name="connsiteX29" fmla="*/ 219366 w 377856"/>
                <a:gd name="connsiteY29" fmla="*/ 320694 h 340986"/>
                <a:gd name="connsiteX30" fmla="*/ 213663 w 377856"/>
                <a:gd name="connsiteY30" fmla="*/ 319501 h 340986"/>
                <a:gd name="connsiteX31" fmla="*/ 212603 w 377856"/>
                <a:gd name="connsiteY31" fmla="*/ 316185 h 340986"/>
                <a:gd name="connsiteX32" fmla="*/ 204778 w 377856"/>
                <a:gd name="connsiteY32" fmla="*/ 302657 h 340986"/>
                <a:gd name="connsiteX33" fmla="*/ 202523 w 377856"/>
                <a:gd name="connsiteY33" fmla="*/ 298147 h 340986"/>
                <a:gd name="connsiteX34" fmla="*/ 203716 w 377856"/>
                <a:gd name="connsiteY34" fmla="*/ 291384 h 340986"/>
                <a:gd name="connsiteX35" fmla="*/ 190188 w 377856"/>
                <a:gd name="connsiteY35" fmla="*/ 288068 h 340986"/>
                <a:gd name="connsiteX36" fmla="*/ 187934 w 377856"/>
                <a:gd name="connsiteY36" fmla="*/ 289129 h 340986"/>
                <a:gd name="connsiteX37" fmla="*/ 172151 w 377856"/>
                <a:gd name="connsiteY37" fmla="*/ 283559 h 340986"/>
                <a:gd name="connsiteX38" fmla="*/ 138331 w 377856"/>
                <a:gd name="connsiteY38" fmla="*/ 283559 h 340986"/>
                <a:gd name="connsiteX39" fmla="*/ 137270 w 377856"/>
                <a:gd name="connsiteY39" fmla="*/ 298147 h 340986"/>
                <a:gd name="connsiteX40" fmla="*/ 128251 w 377856"/>
                <a:gd name="connsiteY40" fmla="*/ 322950 h 340986"/>
                <a:gd name="connsiteX41" fmla="*/ 123742 w 377856"/>
                <a:gd name="connsiteY41" fmla="*/ 333029 h 340986"/>
                <a:gd name="connsiteX42" fmla="*/ 122548 w 377856"/>
                <a:gd name="connsiteY42" fmla="*/ 333029 h 340986"/>
                <a:gd name="connsiteX43" fmla="*/ 120293 w 377856"/>
                <a:gd name="connsiteY43" fmla="*/ 337538 h 340986"/>
                <a:gd name="connsiteX44" fmla="*/ 44961 w 377856"/>
                <a:gd name="connsiteY44" fmla="*/ 270030 h 340986"/>
                <a:gd name="connsiteX45" fmla="*/ 1061 w 377856"/>
                <a:gd name="connsiteY45" fmla="*/ 262206 h 340986"/>
                <a:gd name="connsiteX46" fmla="*/ 0 w 377856"/>
                <a:gd name="connsiteY46" fmla="*/ 241913 h 340986"/>
                <a:gd name="connsiteX47" fmla="*/ 18037 w 377856"/>
                <a:gd name="connsiteY47" fmla="*/ 214857 h 340986"/>
                <a:gd name="connsiteX48" fmla="*/ 19231 w 377856"/>
                <a:gd name="connsiteY48" fmla="*/ 198013 h 340986"/>
                <a:gd name="connsiteX49" fmla="*/ 19231 w 377856"/>
                <a:gd name="connsiteY49" fmla="*/ 170958 h 340986"/>
                <a:gd name="connsiteX50" fmla="*/ 24801 w 377856"/>
                <a:gd name="connsiteY50" fmla="*/ 149605 h 340986"/>
                <a:gd name="connsiteX51" fmla="*/ 36075 w 377856"/>
                <a:gd name="connsiteY51" fmla="*/ 150665 h 340986"/>
                <a:gd name="connsiteX52" fmla="*/ 37136 w 377856"/>
                <a:gd name="connsiteY52" fmla="*/ 150665 h 340986"/>
                <a:gd name="connsiteX53" fmla="*/ 41645 w 377856"/>
                <a:gd name="connsiteY53" fmla="*/ 148411 h 340986"/>
                <a:gd name="connsiteX54" fmla="*/ 43900 w 377856"/>
                <a:gd name="connsiteY54" fmla="*/ 146156 h 340986"/>
                <a:gd name="connsiteX55" fmla="*/ 48409 w 377856"/>
                <a:gd name="connsiteY55" fmla="*/ 146156 h 340986"/>
                <a:gd name="connsiteX56" fmla="*/ 57428 w 377856"/>
                <a:gd name="connsiteY56" fmla="*/ 140453 h 340986"/>
                <a:gd name="connsiteX57" fmla="*/ 64192 w 377856"/>
                <a:gd name="connsiteY57" fmla="*/ 143902 h 340986"/>
                <a:gd name="connsiteX58" fmla="*/ 96818 w 377856"/>
                <a:gd name="connsiteY58" fmla="*/ 205839 h 340986"/>
                <a:gd name="connsiteX59" fmla="*/ 129445 w 377856"/>
                <a:gd name="connsiteY59" fmla="*/ 228386 h 340986"/>
                <a:gd name="connsiteX60" fmla="*/ 115917 w 377856"/>
                <a:gd name="connsiteY60" fmla="*/ 139525 h 340986"/>
                <a:gd name="connsiteX61" fmla="*/ 141779 w 377856"/>
                <a:gd name="connsiteY61" fmla="*/ 93371 h 340986"/>
                <a:gd name="connsiteX62" fmla="*/ 190188 w 377856"/>
                <a:gd name="connsiteY62" fmla="*/ 93371 h 340986"/>
                <a:gd name="connsiteX63" fmla="*/ 189127 w 377856"/>
                <a:gd name="connsiteY63" fmla="*/ 78781 h 340986"/>
                <a:gd name="connsiteX64" fmla="*/ 181302 w 377856"/>
                <a:gd name="connsiteY64" fmla="*/ 79975 h 340986"/>
                <a:gd name="connsiteX65" fmla="*/ 180241 w 377856"/>
                <a:gd name="connsiteY65" fmla="*/ 73211 h 340986"/>
                <a:gd name="connsiteX66" fmla="*/ 174538 w 377856"/>
                <a:gd name="connsiteY66" fmla="*/ 73211 h 340986"/>
                <a:gd name="connsiteX67" fmla="*/ 171223 w 377856"/>
                <a:gd name="connsiteY67" fmla="*/ 77720 h 340986"/>
                <a:gd name="connsiteX68" fmla="*/ 165652 w 377856"/>
                <a:gd name="connsiteY68" fmla="*/ 72017 h 340986"/>
                <a:gd name="connsiteX69" fmla="*/ 158888 w 377856"/>
                <a:gd name="connsiteY69" fmla="*/ 60744 h 340986"/>
                <a:gd name="connsiteX70" fmla="*/ 165652 w 377856"/>
                <a:gd name="connsiteY70" fmla="*/ 57428 h 340986"/>
                <a:gd name="connsiteX71" fmla="*/ 167907 w 377856"/>
                <a:gd name="connsiteY71" fmla="*/ 49603 h 340986"/>
                <a:gd name="connsiteX72" fmla="*/ 165652 w 377856"/>
                <a:gd name="connsiteY72" fmla="*/ 47348 h 340986"/>
                <a:gd name="connsiteX73" fmla="*/ 168968 w 377856"/>
                <a:gd name="connsiteY73" fmla="*/ 45094 h 340986"/>
                <a:gd name="connsiteX74" fmla="*/ 181302 w 377856"/>
                <a:gd name="connsiteY74" fmla="*/ 70956 h 340986"/>
                <a:gd name="connsiteX75" fmla="*/ 188066 w 377856"/>
                <a:gd name="connsiteY75" fmla="*/ 76527 h 340986"/>
                <a:gd name="connsiteX76" fmla="*/ 189127 w 377856"/>
                <a:gd name="connsiteY76" fmla="*/ 77720 h 34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77856" h="340986">
                  <a:moveTo>
                    <a:pt x="188862" y="77588"/>
                  </a:moveTo>
                  <a:lnTo>
                    <a:pt x="210215" y="66314"/>
                  </a:lnTo>
                  <a:lnTo>
                    <a:pt x="210215" y="61805"/>
                  </a:lnTo>
                  <a:lnTo>
                    <a:pt x="237271" y="7825"/>
                  </a:lnTo>
                  <a:lnTo>
                    <a:pt x="246290" y="0"/>
                  </a:lnTo>
                  <a:lnTo>
                    <a:pt x="286742" y="20292"/>
                  </a:lnTo>
                  <a:lnTo>
                    <a:pt x="287802" y="19231"/>
                  </a:lnTo>
                  <a:lnTo>
                    <a:pt x="287802" y="16977"/>
                  </a:lnTo>
                  <a:lnTo>
                    <a:pt x="303585" y="12467"/>
                  </a:lnTo>
                  <a:lnTo>
                    <a:pt x="303585" y="10213"/>
                  </a:lnTo>
                  <a:lnTo>
                    <a:pt x="305840" y="12467"/>
                  </a:lnTo>
                  <a:lnTo>
                    <a:pt x="322684" y="6897"/>
                  </a:lnTo>
                  <a:lnTo>
                    <a:pt x="325999" y="9151"/>
                  </a:lnTo>
                  <a:lnTo>
                    <a:pt x="325999" y="6897"/>
                  </a:lnTo>
                  <a:lnTo>
                    <a:pt x="329315" y="6897"/>
                  </a:lnTo>
                  <a:lnTo>
                    <a:pt x="329315" y="11406"/>
                  </a:lnTo>
                  <a:lnTo>
                    <a:pt x="323745" y="12467"/>
                  </a:lnTo>
                  <a:lnTo>
                    <a:pt x="320429" y="18037"/>
                  </a:lnTo>
                  <a:lnTo>
                    <a:pt x="377857" y="33820"/>
                  </a:lnTo>
                  <a:lnTo>
                    <a:pt x="367777" y="51858"/>
                  </a:lnTo>
                  <a:lnTo>
                    <a:pt x="302524" y="167775"/>
                  </a:lnTo>
                  <a:lnTo>
                    <a:pt x="374541" y="284753"/>
                  </a:lnTo>
                  <a:lnTo>
                    <a:pt x="348679" y="275734"/>
                  </a:lnTo>
                  <a:lnTo>
                    <a:pt x="319368" y="283559"/>
                  </a:lnTo>
                  <a:lnTo>
                    <a:pt x="309288" y="283559"/>
                  </a:lnTo>
                  <a:lnTo>
                    <a:pt x="286742" y="282497"/>
                  </a:lnTo>
                  <a:lnTo>
                    <a:pt x="263134" y="281304"/>
                  </a:lnTo>
                  <a:lnTo>
                    <a:pt x="230507" y="340987"/>
                  </a:lnTo>
                  <a:lnTo>
                    <a:pt x="227191" y="338732"/>
                  </a:lnTo>
                  <a:lnTo>
                    <a:pt x="219366" y="320694"/>
                  </a:lnTo>
                  <a:lnTo>
                    <a:pt x="213663" y="319501"/>
                  </a:lnTo>
                  <a:lnTo>
                    <a:pt x="212603" y="316185"/>
                  </a:lnTo>
                  <a:lnTo>
                    <a:pt x="204778" y="302657"/>
                  </a:lnTo>
                  <a:lnTo>
                    <a:pt x="202523" y="298147"/>
                  </a:lnTo>
                  <a:lnTo>
                    <a:pt x="203716" y="291384"/>
                  </a:lnTo>
                  <a:lnTo>
                    <a:pt x="190188" y="288068"/>
                  </a:lnTo>
                  <a:lnTo>
                    <a:pt x="187934" y="289129"/>
                  </a:lnTo>
                  <a:lnTo>
                    <a:pt x="172151" y="283559"/>
                  </a:lnTo>
                  <a:lnTo>
                    <a:pt x="138331" y="283559"/>
                  </a:lnTo>
                  <a:lnTo>
                    <a:pt x="137270" y="298147"/>
                  </a:lnTo>
                  <a:lnTo>
                    <a:pt x="128251" y="322950"/>
                  </a:lnTo>
                  <a:lnTo>
                    <a:pt x="123742" y="333029"/>
                  </a:lnTo>
                  <a:lnTo>
                    <a:pt x="122548" y="333029"/>
                  </a:lnTo>
                  <a:lnTo>
                    <a:pt x="120293" y="337538"/>
                  </a:lnTo>
                  <a:lnTo>
                    <a:pt x="44961" y="270030"/>
                  </a:lnTo>
                  <a:lnTo>
                    <a:pt x="1061" y="262206"/>
                  </a:lnTo>
                  <a:lnTo>
                    <a:pt x="0" y="241913"/>
                  </a:lnTo>
                  <a:lnTo>
                    <a:pt x="18037" y="214857"/>
                  </a:lnTo>
                  <a:lnTo>
                    <a:pt x="19231" y="198013"/>
                  </a:lnTo>
                  <a:lnTo>
                    <a:pt x="19231" y="170958"/>
                  </a:lnTo>
                  <a:lnTo>
                    <a:pt x="24801" y="149605"/>
                  </a:lnTo>
                  <a:lnTo>
                    <a:pt x="36075" y="150665"/>
                  </a:lnTo>
                  <a:lnTo>
                    <a:pt x="37136" y="150665"/>
                  </a:lnTo>
                  <a:lnTo>
                    <a:pt x="41645" y="148411"/>
                  </a:lnTo>
                  <a:lnTo>
                    <a:pt x="43900" y="146156"/>
                  </a:lnTo>
                  <a:lnTo>
                    <a:pt x="48409" y="146156"/>
                  </a:lnTo>
                  <a:lnTo>
                    <a:pt x="57428" y="140453"/>
                  </a:lnTo>
                  <a:lnTo>
                    <a:pt x="64192" y="143902"/>
                  </a:lnTo>
                  <a:lnTo>
                    <a:pt x="96818" y="205839"/>
                  </a:lnTo>
                  <a:lnTo>
                    <a:pt x="129445" y="228386"/>
                  </a:lnTo>
                  <a:cubicBezTo>
                    <a:pt x="123079" y="198942"/>
                    <a:pt x="117508" y="169632"/>
                    <a:pt x="115917" y="139525"/>
                  </a:cubicBezTo>
                  <a:lnTo>
                    <a:pt x="141779" y="93371"/>
                  </a:lnTo>
                  <a:lnTo>
                    <a:pt x="190188" y="93371"/>
                  </a:lnTo>
                  <a:lnTo>
                    <a:pt x="189127" y="78781"/>
                  </a:lnTo>
                  <a:lnTo>
                    <a:pt x="181302" y="79975"/>
                  </a:lnTo>
                  <a:lnTo>
                    <a:pt x="180241" y="73211"/>
                  </a:lnTo>
                  <a:lnTo>
                    <a:pt x="174538" y="73211"/>
                  </a:lnTo>
                  <a:lnTo>
                    <a:pt x="171223" y="77720"/>
                  </a:lnTo>
                  <a:lnTo>
                    <a:pt x="165652" y="72017"/>
                  </a:lnTo>
                  <a:lnTo>
                    <a:pt x="158888" y="60744"/>
                  </a:lnTo>
                  <a:lnTo>
                    <a:pt x="165652" y="57428"/>
                  </a:lnTo>
                  <a:lnTo>
                    <a:pt x="167907" y="49603"/>
                  </a:lnTo>
                  <a:lnTo>
                    <a:pt x="165652" y="47348"/>
                  </a:lnTo>
                  <a:lnTo>
                    <a:pt x="168968" y="45094"/>
                  </a:lnTo>
                  <a:lnTo>
                    <a:pt x="181302" y="70956"/>
                  </a:lnTo>
                  <a:lnTo>
                    <a:pt x="188066" y="76527"/>
                  </a:lnTo>
                  <a:lnTo>
                    <a:pt x="189127" y="77720"/>
                  </a:lnTo>
                </a:path>
              </a:pathLst>
            </a:custGeom>
            <a:noFill/>
            <a:ln w="3315" cap="flat">
              <a:solidFill>
                <a:schemeClr val="bg1">
                  <a:lumMod val="65000"/>
                </a:schemeClr>
              </a:solidFill>
              <a:prstDash val="solid"/>
              <a:miter/>
            </a:ln>
          </p:spPr>
          <p:txBody>
            <a:bodyPr rtlCol="0" anchor="ctr"/>
            <a:lstStyle/>
            <a:p>
              <a:endParaRPr lang="en-FI" sz="816"/>
            </a:p>
          </p:txBody>
        </p:sp>
        <p:sp>
          <p:nvSpPr>
            <p:cNvPr id="1025" name="Freeform: Shape 1024">
              <a:extLst>
                <a:ext uri="{FF2B5EF4-FFF2-40B4-BE49-F238E27FC236}">
                  <a16:creationId xmlns:a16="http://schemas.microsoft.com/office/drawing/2014/main" id="{51F6DF3F-F63B-DBE2-4D20-6B47B05F1AEB}"/>
                </a:ext>
              </a:extLst>
            </p:cNvPr>
            <p:cNvSpPr/>
            <p:nvPr/>
          </p:nvSpPr>
          <p:spPr>
            <a:xfrm>
              <a:off x="6047563" y="11368922"/>
              <a:ext cx="604650" cy="737543"/>
            </a:xfrm>
            <a:custGeom>
              <a:avLst/>
              <a:gdLst>
                <a:gd name="connsiteX0" fmla="*/ 310084 w 604650"/>
                <a:gd name="connsiteY0" fmla="*/ 0 h 737543"/>
                <a:gd name="connsiteX1" fmla="*/ 340456 w 604650"/>
                <a:gd name="connsiteY1" fmla="*/ 118171 h 737543"/>
                <a:gd name="connsiteX2" fmla="*/ 334753 w 604650"/>
                <a:gd name="connsiteY2" fmla="*/ 112601 h 737543"/>
                <a:gd name="connsiteX3" fmla="*/ 332498 w 604650"/>
                <a:gd name="connsiteY3" fmla="*/ 108091 h 737543"/>
                <a:gd name="connsiteX4" fmla="*/ 332498 w 604650"/>
                <a:gd name="connsiteY4" fmla="*/ 105837 h 737543"/>
                <a:gd name="connsiteX5" fmla="*/ 327989 w 604650"/>
                <a:gd name="connsiteY5" fmla="*/ 100267 h 737543"/>
                <a:gd name="connsiteX6" fmla="*/ 326795 w 604650"/>
                <a:gd name="connsiteY6" fmla="*/ 100267 h 737543"/>
                <a:gd name="connsiteX7" fmla="*/ 326795 w 604650"/>
                <a:gd name="connsiteY7" fmla="*/ 102521 h 737543"/>
                <a:gd name="connsiteX8" fmla="*/ 322286 w 604650"/>
                <a:gd name="connsiteY8" fmla="*/ 105837 h 737543"/>
                <a:gd name="connsiteX9" fmla="*/ 315522 w 604650"/>
                <a:gd name="connsiteY9" fmla="*/ 103582 h 737543"/>
                <a:gd name="connsiteX10" fmla="*/ 314461 w 604650"/>
                <a:gd name="connsiteY10" fmla="*/ 99073 h 737543"/>
                <a:gd name="connsiteX11" fmla="*/ 316715 w 604650"/>
                <a:gd name="connsiteY11" fmla="*/ 94564 h 737543"/>
                <a:gd name="connsiteX12" fmla="*/ 314461 w 604650"/>
                <a:gd name="connsiteY12" fmla="*/ 86606 h 737543"/>
                <a:gd name="connsiteX13" fmla="*/ 314461 w 604650"/>
                <a:gd name="connsiteY13" fmla="*/ 84351 h 737543"/>
                <a:gd name="connsiteX14" fmla="*/ 312206 w 604650"/>
                <a:gd name="connsiteY14" fmla="*/ 80903 h 737543"/>
                <a:gd name="connsiteX15" fmla="*/ 305442 w 604650"/>
                <a:gd name="connsiteY15" fmla="*/ 82097 h 737543"/>
                <a:gd name="connsiteX16" fmla="*/ 305442 w 604650"/>
                <a:gd name="connsiteY16" fmla="*/ 93370 h 737543"/>
                <a:gd name="connsiteX17" fmla="*/ 306636 w 604650"/>
                <a:gd name="connsiteY17" fmla="*/ 95624 h 737543"/>
                <a:gd name="connsiteX18" fmla="*/ 305442 w 604650"/>
                <a:gd name="connsiteY18" fmla="*/ 98940 h 737543"/>
                <a:gd name="connsiteX19" fmla="*/ 309951 w 604650"/>
                <a:gd name="connsiteY19" fmla="*/ 111274 h 737543"/>
                <a:gd name="connsiteX20" fmla="*/ 309951 w 604650"/>
                <a:gd name="connsiteY20" fmla="*/ 112468 h 737543"/>
                <a:gd name="connsiteX21" fmla="*/ 312206 w 604650"/>
                <a:gd name="connsiteY21" fmla="*/ 113529 h 737543"/>
                <a:gd name="connsiteX22" fmla="*/ 314461 w 604650"/>
                <a:gd name="connsiteY22" fmla="*/ 116845 h 737543"/>
                <a:gd name="connsiteX23" fmla="*/ 314461 w 604650"/>
                <a:gd name="connsiteY23" fmla="*/ 119100 h 737543"/>
                <a:gd name="connsiteX24" fmla="*/ 315522 w 604650"/>
                <a:gd name="connsiteY24" fmla="*/ 120294 h 737543"/>
                <a:gd name="connsiteX25" fmla="*/ 314461 w 604650"/>
                <a:gd name="connsiteY25" fmla="*/ 120294 h 737543"/>
                <a:gd name="connsiteX26" fmla="*/ 314461 w 604650"/>
                <a:gd name="connsiteY26" fmla="*/ 121354 h 737543"/>
                <a:gd name="connsiteX27" fmla="*/ 313399 w 604650"/>
                <a:gd name="connsiteY27" fmla="*/ 122548 h 737543"/>
                <a:gd name="connsiteX28" fmla="*/ 313399 w 604650"/>
                <a:gd name="connsiteY28" fmla="*/ 123609 h 737543"/>
                <a:gd name="connsiteX29" fmla="*/ 314461 w 604650"/>
                <a:gd name="connsiteY29" fmla="*/ 125864 h 737543"/>
                <a:gd name="connsiteX30" fmla="*/ 314461 w 604650"/>
                <a:gd name="connsiteY30" fmla="*/ 128118 h 737543"/>
                <a:gd name="connsiteX31" fmla="*/ 315522 w 604650"/>
                <a:gd name="connsiteY31" fmla="*/ 129179 h 737543"/>
                <a:gd name="connsiteX32" fmla="*/ 316583 w 604650"/>
                <a:gd name="connsiteY32" fmla="*/ 132628 h 737543"/>
                <a:gd name="connsiteX33" fmla="*/ 316583 w 604650"/>
                <a:gd name="connsiteY33" fmla="*/ 133688 h 737543"/>
                <a:gd name="connsiteX34" fmla="*/ 317644 w 604650"/>
                <a:gd name="connsiteY34" fmla="*/ 133688 h 737543"/>
                <a:gd name="connsiteX35" fmla="*/ 317644 w 604650"/>
                <a:gd name="connsiteY35" fmla="*/ 134750 h 737543"/>
                <a:gd name="connsiteX36" fmla="*/ 322153 w 604650"/>
                <a:gd name="connsiteY36" fmla="*/ 141514 h 737543"/>
                <a:gd name="connsiteX37" fmla="*/ 323214 w 604650"/>
                <a:gd name="connsiteY37" fmla="*/ 141514 h 737543"/>
                <a:gd name="connsiteX38" fmla="*/ 323214 w 604650"/>
                <a:gd name="connsiteY38" fmla="*/ 142575 h 737543"/>
                <a:gd name="connsiteX39" fmla="*/ 324275 w 604650"/>
                <a:gd name="connsiteY39" fmla="*/ 142575 h 737543"/>
                <a:gd name="connsiteX40" fmla="*/ 325336 w 604650"/>
                <a:gd name="connsiteY40" fmla="*/ 143768 h 737543"/>
                <a:gd name="connsiteX41" fmla="*/ 325336 w 604650"/>
                <a:gd name="connsiteY41" fmla="*/ 144829 h 737543"/>
                <a:gd name="connsiteX42" fmla="*/ 326397 w 604650"/>
                <a:gd name="connsiteY42" fmla="*/ 146023 h 737543"/>
                <a:gd name="connsiteX43" fmla="*/ 328652 w 604650"/>
                <a:gd name="connsiteY43" fmla="*/ 147084 h 737543"/>
                <a:gd name="connsiteX44" fmla="*/ 328652 w 604650"/>
                <a:gd name="connsiteY44" fmla="*/ 149339 h 737543"/>
                <a:gd name="connsiteX45" fmla="*/ 329713 w 604650"/>
                <a:gd name="connsiteY45" fmla="*/ 149339 h 737543"/>
                <a:gd name="connsiteX46" fmla="*/ 329713 w 604650"/>
                <a:gd name="connsiteY46" fmla="*/ 151594 h 737543"/>
                <a:gd name="connsiteX47" fmla="*/ 330906 w 604650"/>
                <a:gd name="connsiteY47" fmla="*/ 151594 h 737543"/>
                <a:gd name="connsiteX48" fmla="*/ 330906 w 604650"/>
                <a:gd name="connsiteY48" fmla="*/ 152655 h 737543"/>
                <a:gd name="connsiteX49" fmla="*/ 332100 w 604650"/>
                <a:gd name="connsiteY49" fmla="*/ 153848 h 737543"/>
                <a:gd name="connsiteX50" fmla="*/ 332100 w 604650"/>
                <a:gd name="connsiteY50" fmla="*/ 156103 h 737543"/>
                <a:gd name="connsiteX51" fmla="*/ 333161 w 604650"/>
                <a:gd name="connsiteY51" fmla="*/ 157164 h 737543"/>
                <a:gd name="connsiteX52" fmla="*/ 333161 w 604650"/>
                <a:gd name="connsiteY52" fmla="*/ 160612 h 737543"/>
                <a:gd name="connsiteX53" fmla="*/ 334222 w 604650"/>
                <a:gd name="connsiteY53" fmla="*/ 160612 h 737543"/>
                <a:gd name="connsiteX54" fmla="*/ 335416 w 604650"/>
                <a:gd name="connsiteY54" fmla="*/ 161673 h 737543"/>
                <a:gd name="connsiteX55" fmla="*/ 336477 w 604650"/>
                <a:gd name="connsiteY55" fmla="*/ 160612 h 737543"/>
                <a:gd name="connsiteX56" fmla="*/ 336477 w 604650"/>
                <a:gd name="connsiteY56" fmla="*/ 159418 h 737543"/>
                <a:gd name="connsiteX57" fmla="*/ 337538 w 604650"/>
                <a:gd name="connsiteY57" fmla="*/ 159418 h 737543"/>
                <a:gd name="connsiteX58" fmla="*/ 337538 w 604650"/>
                <a:gd name="connsiteY58" fmla="*/ 138065 h 737543"/>
                <a:gd name="connsiteX59" fmla="*/ 346556 w 604650"/>
                <a:gd name="connsiteY59" fmla="*/ 158358 h 737543"/>
                <a:gd name="connsiteX60" fmla="*/ 348811 w 604650"/>
                <a:gd name="connsiteY60" fmla="*/ 160612 h 737543"/>
                <a:gd name="connsiteX61" fmla="*/ 353321 w 604650"/>
                <a:gd name="connsiteY61" fmla="*/ 169631 h 737543"/>
                <a:gd name="connsiteX62" fmla="*/ 356636 w 604650"/>
                <a:gd name="connsiteY62" fmla="*/ 172947 h 737543"/>
                <a:gd name="connsiteX63" fmla="*/ 361146 w 604650"/>
                <a:gd name="connsiteY63" fmla="*/ 178649 h 737543"/>
                <a:gd name="connsiteX64" fmla="*/ 362339 w 604650"/>
                <a:gd name="connsiteY64" fmla="*/ 180904 h 737543"/>
                <a:gd name="connsiteX65" fmla="*/ 365655 w 604650"/>
                <a:gd name="connsiteY65" fmla="*/ 178649 h 737543"/>
                <a:gd name="connsiteX66" fmla="*/ 367910 w 604650"/>
                <a:gd name="connsiteY66" fmla="*/ 181965 h 737543"/>
                <a:gd name="connsiteX67" fmla="*/ 371225 w 604650"/>
                <a:gd name="connsiteY67" fmla="*/ 186475 h 737543"/>
                <a:gd name="connsiteX68" fmla="*/ 372286 w 604650"/>
                <a:gd name="connsiteY68" fmla="*/ 179711 h 737543"/>
                <a:gd name="connsiteX69" fmla="*/ 377857 w 604650"/>
                <a:gd name="connsiteY69" fmla="*/ 180772 h 737543"/>
                <a:gd name="connsiteX70" fmla="*/ 380112 w 604650"/>
                <a:gd name="connsiteY70" fmla="*/ 178517 h 737543"/>
                <a:gd name="connsiteX71" fmla="*/ 383560 w 604650"/>
                <a:gd name="connsiteY71" fmla="*/ 178517 h 737543"/>
                <a:gd name="connsiteX72" fmla="*/ 385815 w 604650"/>
                <a:gd name="connsiteY72" fmla="*/ 181832 h 737543"/>
                <a:gd name="connsiteX73" fmla="*/ 389130 w 604650"/>
                <a:gd name="connsiteY73" fmla="*/ 184088 h 737543"/>
                <a:gd name="connsiteX74" fmla="*/ 392578 w 604650"/>
                <a:gd name="connsiteY74" fmla="*/ 190851 h 737543"/>
                <a:gd name="connsiteX75" fmla="*/ 398149 w 604650"/>
                <a:gd name="connsiteY75" fmla="*/ 197615 h 737543"/>
                <a:gd name="connsiteX76" fmla="*/ 399342 w 604650"/>
                <a:gd name="connsiteY76" fmla="*/ 202125 h 737543"/>
                <a:gd name="connsiteX77" fmla="*/ 399342 w 604650"/>
                <a:gd name="connsiteY77" fmla="*/ 211143 h 737543"/>
                <a:gd name="connsiteX78" fmla="*/ 404913 w 604650"/>
                <a:gd name="connsiteY78" fmla="*/ 227987 h 737543"/>
                <a:gd name="connsiteX79" fmla="*/ 407167 w 604650"/>
                <a:gd name="connsiteY79" fmla="*/ 232496 h 737543"/>
                <a:gd name="connsiteX80" fmla="*/ 409422 w 604650"/>
                <a:gd name="connsiteY80" fmla="*/ 239261 h 737543"/>
                <a:gd name="connsiteX81" fmla="*/ 413932 w 604650"/>
                <a:gd name="connsiteY81" fmla="*/ 247086 h 737543"/>
                <a:gd name="connsiteX82" fmla="*/ 418441 w 604650"/>
                <a:gd name="connsiteY82" fmla="*/ 249340 h 737543"/>
                <a:gd name="connsiteX83" fmla="*/ 420696 w 604650"/>
                <a:gd name="connsiteY83" fmla="*/ 254911 h 737543"/>
                <a:gd name="connsiteX84" fmla="*/ 418441 w 604650"/>
                <a:gd name="connsiteY84" fmla="*/ 260613 h 737543"/>
                <a:gd name="connsiteX85" fmla="*/ 412870 w 604650"/>
                <a:gd name="connsiteY85" fmla="*/ 268439 h 737543"/>
                <a:gd name="connsiteX86" fmla="*/ 413932 w 604650"/>
                <a:gd name="connsiteY86" fmla="*/ 272948 h 737543"/>
                <a:gd name="connsiteX87" fmla="*/ 413932 w 604650"/>
                <a:gd name="connsiteY87" fmla="*/ 276263 h 737543"/>
                <a:gd name="connsiteX88" fmla="*/ 406107 w 604650"/>
                <a:gd name="connsiteY88" fmla="*/ 278519 h 737543"/>
                <a:gd name="connsiteX89" fmla="*/ 410616 w 604650"/>
                <a:gd name="connsiteY89" fmla="*/ 293107 h 737543"/>
                <a:gd name="connsiteX90" fmla="*/ 410616 w 604650"/>
                <a:gd name="connsiteY90" fmla="*/ 294301 h 737543"/>
                <a:gd name="connsiteX91" fmla="*/ 407300 w 604650"/>
                <a:gd name="connsiteY91" fmla="*/ 310084 h 737543"/>
                <a:gd name="connsiteX92" fmla="*/ 408361 w 604650"/>
                <a:gd name="connsiteY92" fmla="*/ 314593 h 737543"/>
                <a:gd name="connsiteX93" fmla="*/ 406107 w 604650"/>
                <a:gd name="connsiteY93" fmla="*/ 316848 h 737543"/>
                <a:gd name="connsiteX94" fmla="*/ 407300 w 604650"/>
                <a:gd name="connsiteY94" fmla="*/ 330376 h 737543"/>
                <a:gd name="connsiteX95" fmla="*/ 409555 w 604650"/>
                <a:gd name="connsiteY95" fmla="*/ 334886 h 737543"/>
                <a:gd name="connsiteX96" fmla="*/ 421889 w 604650"/>
                <a:gd name="connsiteY96" fmla="*/ 349474 h 737543"/>
                <a:gd name="connsiteX97" fmla="*/ 421889 w 604650"/>
                <a:gd name="connsiteY97" fmla="*/ 350536 h 737543"/>
                <a:gd name="connsiteX98" fmla="*/ 425337 w 604650"/>
                <a:gd name="connsiteY98" fmla="*/ 352790 h 737543"/>
                <a:gd name="connsiteX99" fmla="*/ 425337 w 604650"/>
                <a:gd name="connsiteY99" fmla="*/ 355044 h 737543"/>
                <a:gd name="connsiteX100" fmla="*/ 426399 w 604650"/>
                <a:gd name="connsiteY100" fmla="*/ 357300 h 737543"/>
                <a:gd name="connsiteX101" fmla="*/ 428653 w 604650"/>
                <a:gd name="connsiteY101" fmla="*/ 358360 h 737543"/>
                <a:gd name="connsiteX102" fmla="*/ 428653 w 604650"/>
                <a:gd name="connsiteY102" fmla="*/ 361809 h 737543"/>
                <a:gd name="connsiteX103" fmla="*/ 430908 w 604650"/>
                <a:gd name="connsiteY103" fmla="*/ 364063 h 737543"/>
                <a:gd name="connsiteX104" fmla="*/ 430908 w 604650"/>
                <a:gd name="connsiteY104" fmla="*/ 367511 h 737543"/>
                <a:gd name="connsiteX105" fmla="*/ 435417 w 604650"/>
                <a:gd name="connsiteY105" fmla="*/ 374276 h 737543"/>
                <a:gd name="connsiteX106" fmla="*/ 454516 w 604650"/>
                <a:gd name="connsiteY106" fmla="*/ 359687 h 737543"/>
                <a:gd name="connsiteX107" fmla="*/ 457831 w 604650"/>
                <a:gd name="connsiteY107" fmla="*/ 365257 h 737543"/>
                <a:gd name="connsiteX108" fmla="*/ 459025 w 604650"/>
                <a:gd name="connsiteY108" fmla="*/ 367511 h 737543"/>
                <a:gd name="connsiteX109" fmla="*/ 460086 w 604650"/>
                <a:gd name="connsiteY109" fmla="*/ 369767 h 737543"/>
                <a:gd name="connsiteX110" fmla="*/ 462341 w 604650"/>
                <a:gd name="connsiteY110" fmla="*/ 372021 h 737543"/>
                <a:gd name="connsiteX111" fmla="*/ 466850 w 604650"/>
                <a:gd name="connsiteY111" fmla="*/ 372021 h 737543"/>
                <a:gd name="connsiteX112" fmla="*/ 467911 w 604650"/>
                <a:gd name="connsiteY112" fmla="*/ 373214 h 737543"/>
                <a:gd name="connsiteX113" fmla="*/ 470166 w 604650"/>
                <a:gd name="connsiteY113" fmla="*/ 372021 h 737543"/>
                <a:gd name="connsiteX114" fmla="*/ 472421 w 604650"/>
                <a:gd name="connsiteY114" fmla="*/ 374276 h 737543"/>
                <a:gd name="connsiteX115" fmla="*/ 482500 w 604650"/>
                <a:gd name="connsiteY115" fmla="*/ 374276 h 737543"/>
                <a:gd name="connsiteX116" fmla="*/ 482500 w 604650"/>
                <a:gd name="connsiteY116" fmla="*/ 372021 h 737543"/>
                <a:gd name="connsiteX117" fmla="*/ 481439 w 604650"/>
                <a:gd name="connsiteY117" fmla="*/ 369767 h 737543"/>
                <a:gd name="connsiteX118" fmla="*/ 482500 w 604650"/>
                <a:gd name="connsiteY118" fmla="*/ 369767 h 737543"/>
                <a:gd name="connsiteX119" fmla="*/ 483561 w 604650"/>
                <a:gd name="connsiteY119" fmla="*/ 372021 h 737543"/>
                <a:gd name="connsiteX120" fmla="*/ 484622 w 604650"/>
                <a:gd name="connsiteY120" fmla="*/ 370960 h 737543"/>
                <a:gd name="connsiteX121" fmla="*/ 486877 w 604650"/>
                <a:gd name="connsiteY121" fmla="*/ 381040 h 737543"/>
                <a:gd name="connsiteX122" fmla="*/ 492447 w 604650"/>
                <a:gd name="connsiteY122" fmla="*/ 382101 h 737543"/>
                <a:gd name="connsiteX123" fmla="*/ 500273 w 604650"/>
                <a:gd name="connsiteY123" fmla="*/ 382101 h 737543"/>
                <a:gd name="connsiteX124" fmla="*/ 501333 w 604650"/>
                <a:gd name="connsiteY124" fmla="*/ 384355 h 737543"/>
                <a:gd name="connsiteX125" fmla="*/ 500273 w 604650"/>
                <a:gd name="connsiteY125" fmla="*/ 386610 h 737543"/>
                <a:gd name="connsiteX126" fmla="*/ 501333 w 604650"/>
                <a:gd name="connsiteY126" fmla="*/ 389926 h 737543"/>
                <a:gd name="connsiteX127" fmla="*/ 504649 w 604650"/>
                <a:gd name="connsiteY127" fmla="*/ 393374 h 737543"/>
                <a:gd name="connsiteX128" fmla="*/ 504649 w 604650"/>
                <a:gd name="connsiteY128" fmla="*/ 397884 h 737543"/>
                <a:gd name="connsiteX129" fmla="*/ 505710 w 604650"/>
                <a:gd name="connsiteY129" fmla="*/ 400138 h 737543"/>
                <a:gd name="connsiteX130" fmla="*/ 507965 w 604650"/>
                <a:gd name="connsiteY130" fmla="*/ 397884 h 737543"/>
                <a:gd name="connsiteX131" fmla="*/ 509026 w 604650"/>
                <a:gd name="connsiteY131" fmla="*/ 395629 h 737543"/>
                <a:gd name="connsiteX132" fmla="*/ 513535 w 604650"/>
                <a:gd name="connsiteY132" fmla="*/ 393374 h 737543"/>
                <a:gd name="connsiteX133" fmla="*/ 516851 w 604650"/>
                <a:gd name="connsiteY133" fmla="*/ 413667 h 737543"/>
                <a:gd name="connsiteX134" fmla="*/ 525870 w 604650"/>
                <a:gd name="connsiteY134" fmla="*/ 419237 h 737543"/>
                <a:gd name="connsiteX135" fmla="*/ 525870 w 604650"/>
                <a:gd name="connsiteY135" fmla="*/ 421491 h 737543"/>
                <a:gd name="connsiteX136" fmla="*/ 528124 w 604650"/>
                <a:gd name="connsiteY136" fmla="*/ 423746 h 737543"/>
                <a:gd name="connsiteX137" fmla="*/ 530379 w 604650"/>
                <a:gd name="connsiteY137" fmla="*/ 422685 h 737543"/>
                <a:gd name="connsiteX138" fmla="*/ 538204 w 604650"/>
                <a:gd name="connsiteY138" fmla="*/ 426001 h 737543"/>
                <a:gd name="connsiteX139" fmla="*/ 538204 w 604650"/>
                <a:gd name="connsiteY139" fmla="*/ 427194 h 737543"/>
                <a:gd name="connsiteX140" fmla="*/ 540459 w 604650"/>
                <a:gd name="connsiteY140" fmla="*/ 428255 h 737543"/>
                <a:gd name="connsiteX141" fmla="*/ 540459 w 604650"/>
                <a:gd name="connsiteY141" fmla="*/ 427194 h 737543"/>
                <a:gd name="connsiteX142" fmla="*/ 556242 w 604650"/>
                <a:gd name="connsiteY142" fmla="*/ 426001 h 737543"/>
                <a:gd name="connsiteX143" fmla="*/ 572024 w 604650"/>
                <a:gd name="connsiteY143" fmla="*/ 442844 h 737543"/>
                <a:gd name="connsiteX144" fmla="*/ 569769 w 604650"/>
                <a:gd name="connsiteY144" fmla="*/ 450669 h 737543"/>
                <a:gd name="connsiteX145" fmla="*/ 577594 w 604650"/>
                <a:gd name="connsiteY145" fmla="*/ 475471 h 737543"/>
                <a:gd name="connsiteX146" fmla="*/ 604651 w 604650"/>
                <a:gd name="connsiteY146" fmla="*/ 487805 h 737543"/>
                <a:gd name="connsiteX147" fmla="*/ 595632 w 604650"/>
                <a:gd name="connsiteY147" fmla="*/ 495631 h 737543"/>
                <a:gd name="connsiteX148" fmla="*/ 584359 w 604650"/>
                <a:gd name="connsiteY148" fmla="*/ 506904 h 737543"/>
                <a:gd name="connsiteX149" fmla="*/ 573085 w 604650"/>
                <a:gd name="connsiteY149" fmla="*/ 496824 h 737543"/>
                <a:gd name="connsiteX150" fmla="*/ 561812 w 604650"/>
                <a:gd name="connsiteY150" fmla="*/ 500139 h 737543"/>
                <a:gd name="connsiteX151" fmla="*/ 557302 w 604650"/>
                <a:gd name="connsiteY151" fmla="*/ 503588 h 737543"/>
                <a:gd name="connsiteX152" fmla="*/ 558363 w 604650"/>
                <a:gd name="connsiteY152" fmla="*/ 517116 h 737543"/>
                <a:gd name="connsiteX153" fmla="*/ 549345 w 604650"/>
                <a:gd name="connsiteY153" fmla="*/ 526135 h 737543"/>
                <a:gd name="connsiteX154" fmla="*/ 546029 w 604650"/>
                <a:gd name="connsiteY154" fmla="*/ 527196 h 737543"/>
                <a:gd name="connsiteX155" fmla="*/ 540459 w 604650"/>
                <a:gd name="connsiteY155" fmla="*/ 524941 h 737543"/>
                <a:gd name="connsiteX156" fmla="*/ 532634 w 604650"/>
                <a:gd name="connsiteY156" fmla="*/ 528256 h 737543"/>
                <a:gd name="connsiteX157" fmla="*/ 527063 w 604650"/>
                <a:gd name="connsiteY157" fmla="*/ 524941 h 737543"/>
                <a:gd name="connsiteX158" fmla="*/ 524808 w 604650"/>
                <a:gd name="connsiteY158" fmla="*/ 526135 h 737543"/>
                <a:gd name="connsiteX159" fmla="*/ 516983 w 604650"/>
                <a:gd name="connsiteY159" fmla="*/ 535153 h 737543"/>
                <a:gd name="connsiteX160" fmla="*/ 518045 w 604650"/>
                <a:gd name="connsiteY160" fmla="*/ 539663 h 737543"/>
                <a:gd name="connsiteX161" fmla="*/ 518045 w 604650"/>
                <a:gd name="connsiteY161" fmla="*/ 544172 h 737543"/>
                <a:gd name="connsiteX162" fmla="*/ 516983 w 604650"/>
                <a:gd name="connsiteY162" fmla="*/ 545233 h 737543"/>
                <a:gd name="connsiteX163" fmla="*/ 513668 w 604650"/>
                <a:gd name="connsiteY163" fmla="*/ 545233 h 737543"/>
                <a:gd name="connsiteX164" fmla="*/ 511413 w 604650"/>
                <a:gd name="connsiteY164" fmla="*/ 547488 h 737543"/>
                <a:gd name="connsiteX165" fmla="*/ 512474 w 604650"/>
                <a:gd name="connsiteY165" fmla="*/ 549742 h 737543"/>
                <a:gd name="connsiteX166" fmla="*/ 512474 w 604650"/>
                <a:gd name="connsiteY166" fmla="*/ 550803 h 737543"/>
                <a:gd name="connsiteX167" fmla="*/ 513535 w 604650"/>
                <a:gd name="connsiteY167" fmla="*/ 554252 h 737543"/>
                <a:gd name="connsiteX168" fmla="*/ 512474 w 604650"/>
                <a:gd name="connsiteY168" fmla="*/ 556506 h 737543"/>
                <a:gd name="connsiteX169" fmla="*/ 512474 w 604650"/>
                <a:gd name="connsiteY169" fmla="*/ 558762 h 737543"/>
                <a:gd name="connsiteX170" fmla="*/ 509158 w 604650"/>
                <a:gd name="connsiteY170" fmla="*/ 567780 h 737543"/>
                <a:gd name="connsiteX171" fmla="*/ 506904 w 604650"/>
                <a:gd name="connsiteY171" fmla="*/ 576799 h 737543"/>
                <a:gd name="connsiteX172" fmla="*/ 479848 w 604650"/>
                <a:gd name="connsiteY172" fmla="*/ 548682 h 737543"/>
                <a:gd name="connsiteX173" fmla="*/ 474277 w 604650"/>
                <a:gd name="connsiteY173" fmla="*/ 552130 h 737543"/>
                <a:gd name="connsiteX174" fmla="*/ 473084 w 604650"/>
                <a:gd name="connsiteY174" fmla="*/ 559955 h 737543"/>
                <a:gd name="connsiteX175" fmla="*/ 461810 w 604650"/>
                <a:gd name="connsiteY175" fmla="*/ 567780 h 737543"/>
                <a:gd name="connsiteX176" fmla="*/ 455046 w 604650"/>
                <a:gd name="connsiteY176" fmla="*/ 568841 h 737543"/>
                <a:gd name="connsiteX177" fmla="*/ 446027 w 604650"/>
                <a:gd name="connsiteY177" fmla="*/ 568841 h 737543"/>
                <a:gd name="connsiteX178" fmla="*/ 446027 w 604650"/>
                <a:gd name="connsiteY178" fmla="*/ 573350 h 737543"/>
                <a:gd name="connsiteX179" fmla="*/ 448282 w 604650"/>
                <a:gd name="connsiteY179" fmla="*/ 576666 h 737543"/>
                <a:gd name="connsiteX180" fmla="*/ 438202 w 604650"/>
                <a:gd name="connsiteY180" fmla="*/ 582369 h 737543"/>
                <a:gd name="connsiteX181" fmla="*/ 434887 w 604650"/>
                <a:gd name="connsiteY181" fmla="*/ 575605 h 737543"/>
                <a:gd name="connsiteX182" fmla="*/ 428123 w 604650"/>
                <a:gd name="connsiteY182" fmla="*/ 578920 h 737543"/>
                <a:gd name="connsiteX183" fmla="*/ 425868 w 604650"/>
                <a:gd name="connsiteY183" fmla="*/ 589000 h 737543"/>
                <a:gd name="connsiteX184" fmla="*/ 421359 w 604650"/>
                <a:gd name="connsiteY184" fmla="*/ 595764 h 737543"/>
                <a:gd name="connsiteX185" fmla="*/ 411279 w 604650"/>
                <a:gd name="connsiteY185" fmla="*/ 593510 h 737543"/>
                <a:gd name="connsiteX186" fmla="*/ 411279 w 604650"/>
                <a:gd name="connsiteY186" fmla="*/ 594570 h 737543"/>
                <a:gd name="connsiteX187" fmla="*/ 410085 w 604650"/>
                <a:gd name="connsiteY187" fmla="*/ 599080 h 737543"/>
                <a:gd name="connsiteX188" fmla="*/ 417910 w 604650"/>
                <a:gd name="connsiteY188" fmla="*/ 619372 h 737543"/>
                <a:gd name="connsiteX189" fmla="*/ 420165 w 604650"/>
                <a:gd name="connsiteY189" fmla="*/ 629452 h 737543"/>
                <a:gd name="connsiteX190" fmla="*/ 414595 w 604650"/>
                <a:gd name="connsiteY190" fmla="*/ 644041 h 737543"/>
                <a:gd name="connsiteX191" fmla="*/ 411279 w 604650"/>
                <a:gd name="connsiteY191" fmla="*/ 648550 h 737543"/>
                <a:gd name="connsiteX192" fmla="*/ 405576 w 604650"/>
                <a:gd name="connsiteY192" fmla="*/ 650805 h 737543"/>
                <a:gd name="connsiteX193" fmla="*/ 404515 w 604650"/>
                <a:gd name="connsiteY193" fmla="*/ 633961 h 737543"/>
                <a:gd name="connsiteX194" fmla="*/ 397751 w 604650"/>
                <a:gd name="connsiteY194" fmla="*/ 628391 h 737543"/>
                <a:gd name="connsiteX195" fmla="*/ 389926 w 604650"/>
                <a:gd name="connsiteY195" fmla="*/ 655447 h 737543"/>
                <a:gd name="connsiteX196" fmla="*/ 379846 w 604650"/>
                <a:gd name="connsiteY196" fmla="*/ 661017 h 737543"/>
                <a:gd name="connsiteX197" fmla="*/ 368573 w 604650"/>
                <a:gd name="connsiteY197" fmla="*/ 664333 h 737543"/>
                <a:gd name="connsiteX198" fmla="*/ 365125 w 604650"/>
                <a:gd name="connsiteY198" fmla="*/ 669904 h 737543"/>
                <a:gd name="connsiteX199" fmla="*/ 356106 w 604650"/>
                <a:gd name="connsiteY199" fmla="*/ 673351 h 737543"/>
                <a:gd name="connsiteX200" fmla="*/ 344833 w 604650"/>
                <a:gd name="connsiteY200" fmla="*/ 667781 h 737543"/>
                <a:gd name="connsiteX201" fmla="*/ 341517 w 604650"/>
                <a:gd name="connsiteY201" fmla="*/ 679054 h 737543"/>
                <a:gd name="connsiteX202" fmla="*/ 324673 w 604650"/>
                <a:gd name="connsiteY202" fmla="*/ 684625 h 737543"/>
                <a:gd name="connsiteX203" fmla="*/ 306636 w 604650"/>
                <a:gd name="connsiteY203" fmla="*/ 676800 h 737543"/>
                <a:gd name="connsiteX204" fmla="*/ 279579 w 604650"/>
                <a:gd name="connsiteY204" fmla="*/ 737544 h 737543"/>
                <a:gd name="connsiteX205" fmla="*/ 275070 w 604650"/>
                <a:gd name="connsiteY205" fmla="*/ 724015 h 737543"/>
                <a:gd name="connsiteX206" fmla="*/ 269500 w 604650"/>
                <a:gd name="connsiteY206" fmla="*/ 720700 h 737543"/>
                <a:gd name="connsiteX207" fmla="*/ 267245 w 604650"/>
                <a:gd name="connsiteY207" fmla="*/ 712875 h 737543"/>
                <a:gd name="connsiteX208" fmla="*/ 285282 w 604650"/>
                <a:gd name="connsiteY208" fmla="*/ 675739 h 737543"/>
                <a:gd name="connsiteX209" fmla="*/ 283028 w 604650"/>
                <a:gd name="connsiteY209" fmla="*/ 672291 h 737543"/>
                <a:gd name="connsiteX210" fmla="*/ 267245 w 604650"/>
                <a:gd name="connsiteY210" fmla="*/ 656508 h 737543"/>
                <a:gd name="connsiteX211" fmla="*/ 266184 w 604650"/>
                <a:gd name="connsiteY211" fmla="*/ 656508 h 737543"/>
                <a:gd name="connsiteX212" fmla="*/ 253850 w 604650"/>
                <a:gd name="connsiteY212" fmla="*/ 638470 h 737543"/>
                <a:gd name="connsiteX213" fmla="*/ 237006 w 604650"/>
                <a:gd name="connsiteY213" fmla="*/ 635155 h 737543"/>
                <a:gd name="connsiteX214" fmla="*/ 230242 w 604650"/>
                <a:gd name="connsiteY214" fmla="*/ 642980 h 737543"/>
                <a:gd name="connsiteX215" fmla="*/ 234751 w 604650"/>
                <a:gd name="connsiteY215" fmla="*/ 670036 h 737543"/>
                <a:gd name="connsiteX216" fmla="*/ 232497 w 604650"/>
                <a:gd name="connsiteY216" fmla="*/ 674545 h 737543"/>
                <a:gd name="connsiteX217" fmla="*/ 223478 w 604650"/>
                <a:gd name="connsiteY217" fmla="*/ 671230 h 737543"/>
                <a:gd name="connsiteX218" fmla="*/ 216714 w 604650"/>
                <a:gd name="connsiteY218" fmla="*/ 677994 h 737543"/>
                <a:gd name="connsiteX219" fmla="*/ 215653 w 604650"/>
                <a:gd name="connsiteY219" fmla="*/ 676933 h 737543"/>
                <a:gd name="connsiteX220" fmla="*/ 205573 w 604650"/>
                <a:gd name="connsiteY220" fmla="*/ 676933 h 737543"/>
                <a:gd name="connsiteX221" fmla="*/ 202258 w 604650"/>
                <a:gd name="connsiteY221" fmla="*/ 673617 h 737543"/>
                <a:gd name="connsiteX222" fmla="*/ 198942 w 604650"/>
                <a:gd name="connsiteY222" fmla="*/ 673617 h 737543"/>
                <a:gd name="connsiteX223" fmla="*/ 198942 w 604650"/>
                <a:gd name="connsiteY223" fmla="*/ 670169 h 737543"/>
                <a:gd name="connsiteX224" fmla="*/ 195493 w 604650"/>
                <a:gd name="connsiteY224" fmla="*/ 669107 h 737543"/>
                <a:gd name="connsiteX225" fmla="*/ 198942 w 604650"/>
                <a:gd name="connsiteY225" fmla="*/ 662344 h 737543"/>
                <a:gd name="connsiteX226" fmla="*/ 203451 w 604650"/>
                <a:gd name="connsiteY226" fmla="*/ 659028 h 737543"/>
                <a:gd name="connsiteX227" fmla="*/ 205706 w 604650"/>
                <a:gd name="connsiteY227" fmla="*/ 644439 h 737543"/>
                <a:gd name="connsiteX228" fmla="*/ 192178 w 604650"/>
                <a:gd name="connsiteY228" fmla="*/ 645500 h 737543"/>
                <a:gd name="connsiteX229" fmla="*/ 189923 w 604650"/>
                <a:gd name="connsiteY229" fmla="*/ 646561 h 737543"/>
                <a:gd name="connsiteX230" fmla="*/ 186607 w 604650"/>
                <a:gd name="connsiteY230" fmla="*/ 651070 h 737543"/>
                <a:gd name="connsiteX231" fmla="*/ 175334 w 604650"/>
                <a:gd name="connsiteY231" fmla="*/ 654386 h 737543"/>
                <a:gd name="connsiteX232" fmla="*/ 174273 w 604650"/>
                <a:gd name="connsiteY232" fmla="*/ 657834 h 737543"/>
                <a:gd name="connsiteX233" fmla="*/ 167509 w 604650"/>
                <a:gd name="connsiteY233" fmla="*/ 661150 h 737543"/>
                <a:gd name="connsiteX234" fmla="*/ 162999 w 604650"/>
                <a:gd name="connsiteY234" fmla="*/ 661150 h 737543"/>
                <a:gd name="connsiteX235" fmla="*/ 161806 w 604650"/>
                <a:gd name="connsiteY235" fmla="*/ 660089 h 737543"/>
                <a:gd name="connsiteX236" fmla="*/ 153981 w 604650"/>
                <a:gd name="connsiteY236" fmla="*/ 660089 h 737543"/>
                <a:gd name="connsiteX237" fmla="*/ 148411 w 604650"/>
                <a:gd name="connsiteY237" fmla="*/ 665660 h 737543"/>
                <a:gd name="connsiteX238" fmla="*/ 143901 w 604650"/>
                <a:gd name="connsiteY238" fmla="*/ 663404 h 737543"/>
                <a:gd name="connsiteX239" fmla="*/ 139392 w 604650"/>
                <a:gd name="connsiteY239" fmla="*/ 664466 h 737543"/>
                <a:gd name="connsiteX240" fmla="*/ 132628 w 604650"/>
                <a:gd name="connsiteY240" fmla="*/ 658895 h 737543"/>
                <a:gd name="connsiteX241" fmla="*/ 128119 w 604650"/>
                <a:gd name="connsiteY241" fmla="*/ 653325 h 737543"/>
                <a:gd name="connsiteX242" fmla="*/ 107826 w 604650"/>
                <a:gd name="connsiteY242" fmla="*/ 644306 h 737543"/>
                <a:gd name="connsiteX243" fmla="*/ 96553 w 604650"/>
                <a:gd name="connsiteY243" fmla="*/ 620699 h 737543"/>
                <a:gd name="connsiteX244" fmla="*/ 101062 w 604650"/>
                <a:gd name="connsiteY244" fmla="*/ 602661 h 737543"/>
                <a:gd name="connsiteX245" fmla="*/ 84218 w 604650"/>
                <a:gd name="connsiteY245" fmla="*/ 599346 h 737543"/>
                <a:gd name="connsiteX246" fmla="*/ 65120 w 604650"/>
                <a:gd name="connsiteY246" fmla="*/ 607170 h 737543"/>
                <a:gd name="connsiteX247" fmla="*/ 66314 w 604650"/>
                <a:gd name="connsiteY247" fmla="*/ 600406 h 737543"/>
                <a:gd name="connsiteX248" fmla="*/ 71884 w 604650"/>
                <a:gd name="connsiteY248" fmla="*/ 596958 h 737543"/>
                <a:gd name="connsiteX249" fmla="*/ 73078 w 604650"/>
                <a:gd name="connsiteY249" fmla="*/ 590194 h 737543"/>
                <a:gd name="connsiteX250" fmla="*/ 71884 w 604650"/>
                <a:gd name="connsiteY250" fmla="*/ 586746 h 737543"/>
                <a:gd name="connsiteX251" fmla="*/ 74139 w 604650"/>
                <a:gd name="connsiteY251" fmla="*/ 582236 h 737543"/>
                <a:gd name="connsiteX252" fmla="*/ 77455 w 604650"/>
                <a:gd name="connsiteY252" fmla="*/ 577727 h 737543"/>
                <a:gd name="connsiteX253" fmla="*/ 77455 w 604650"/>
                <a:gd name="connsiteY253" fmla="*/ 569902 h 737543"/>
                <a:gd name="connsiteX254" fmla="*/ 76261 w 604650"/>
                <a:gd name="connsiteY254" fmla="*/ 567647 h 737543"/>
                <a:gd name="connsiteX255" fmla="*/ 76261 w 604650"/>
                <a:gd name="connsiteY255" fmla="*/ 562077 h 737543"/>
                <a:gd name="connsiteX256" fmla="*/ 77455 w 604650"/>
                <a:gd name="connsiteY256" fmla="*/ 556374 h 737543"/>
                <a:gd name="connsiteX257" fmla="*/ 77455 w 604650"/>
                <a:gd name="connsiteY257" fmla="*/ 549610 h 737543"/>
                <a:gd name="connsiteX258" fmla="*/ 78516 w 604650"/>
                <a:gd name="connsiteY258" fmla="*/ 548416 h 737543"/>
                <a:gd name="connsiteX259" fmla="*/ 78516 w 604650"/>
                <a:gd name="connsiteY259" fmla="*/ 547355 h 737543"/>
                <a:gd name="connsiteX260" fmla="*/ 77455 w 604650"/>
                <a:gd name="connsiteY260" fmla="*/ 547355 h 737543"/>
                <a:gd name="connsiteX261" fmla="*/ 77455 w 604650"/>
                <a:gd name="connsiteY261" fmla="*/ 545101 h 737543"/>
                <a:gd name="connsiteX262" fmla="*/ 78516 w 604650"/>
                <a:gd name="connsiteY262" fmla="*/ 545101 h 737543"/>
                <a:gd name="connsiteX263" fmla="*/ 78516 w 604650"/>
                <a:gd name="connsiteY263" fmla="*/ 544039 h 737543"/>
                <a:gd name="connsiteX264" fmla="*/ 77455 w 604650"/>
                <a:gd name="connsiteY264" fmla="*/ 542846 h 737543"/>
                <a:gd name="connsiteX265" fmla="*/ 77455 w 604650"/>
                <a:gd name="connsiteY265" fmla="*/ 538336 h 737543"/>
                <a:gd name="connsiteX266" fmla="*/ 75200 w 604650"/>
                <a:gd name="connsiteY266" fmla="*/ 538336 h 737543"/>
                <a:gd name="connsiteX267" fmla="*/ 75200 w 604650"/>
                <a:gd name="connsiteY267" fmla="*/ 539530 h 737543"/>
                <a:gd name="connsiteX268" fmla="*/ 72945 w 604650"/>
                <a:gd name="connsiteY268" fmla="*/ 539530 h 737543"/>
                <a:gd name="connsiteX269" fmla="*/ 72945 w 604650"/>
                <a:gd name="connsiteY269" fmla="*/ 538336 h 737543"/>
                <a:gd name="connsiteX270" fmla="*/ 74139 w 604650"/>
                <a:gd name="connsiteY270" fmla="*/ 537276 h 737543"/>
                <a:gd name="connsiteX271" fmla="*/ 72945 w 604650"/>
                <a:gd name="connsiteY271" fmla="*/ 537276 h 737543"/>
                <a:gd name="connsiteX272" fmla="*/ 70691 w 604650"/>
                <a:gd name="connsiteY272" fmla="*/ 535021 h 737543"/>
                <a:gd name="connsiteX273" fmla="*/ 70691 w 604650"/>
                <a:gd name="connsiteY273" fmla="*/ 530512 h 737543"/>
                <a:gd name="connsiteX274" fmla="*/ 69630 w 604650"/>
                <a:gd name="connsiteY274" fmla="*/ 520432 h 737543"/>
                <a:gd name="connsiteX275" fmla="*/ 71884 w 604650"/>
                <a:gd name="connsiteY275" fmla="*/ 517116 h 737543"/>
                <a:gd name="connsiteX276" fmla="*/ 74139 w 604650"/>
                <a:gd name="connsiteY276" fmla="*/ 514862 h 737543"/>
                <a:gd name="connsiteX277" fmla="*/ 72945 w 604650"/>
                <a:gd name="connsiteY277" fmla="*/ 507036 h 737543"/>
                <a:gd name="connsiteX278" fmla="*/ 72945 w 604650"/>
                <a:gd name="connsiteY278" fmla="*/ 505975 h 737543"/>
                <a:gd name="connsiteX279" fmla="*/ 102256 w 604650"/>
                <a:gd name="connsiteY279" fmla="*/ 489132 h 737543"/>
                <a:gd name="connsiteX280" fmla="*/ 127057 w 604650"/>
                <a:gd name="connsiteY280" fmla="*/ 474542 h 737543"/>
                <a:gd name="connsiteX281" fmla="*/ 125997 w 604650"/>
                <a:gd name="connsiteY281" fmla="*/ 472288 h 737543"/>
                <a:gd name="connsiteX282" fmla="*/ 72017 w 604650"/>
                <a:gd name="connsiteY282" fmla="*/ 383427 h 737543"/>
                <a:gd name="connsiteX283" fmla="*/ 0 w 604650"/>
                <a:gd name="connsiteY283" fmla="*/ 266449 h 737543"/>
                <a:gd name="connsiteX284" fmla="*/ 65253 w 604650"/>
                <a:gd name="connsiteY284" fmla="*/ 150532 h 737543"/>
                <a:gd name="connsiteX285" fmla="*/ 68568 w 604650"/>
                <a:gd name="connsiteY285" fmla="*/ 150532 h 737543"/>
                <a:gd name="connsiteX286" fmla="*/ 71884 w 604650"/>
                <a:gd name="connsiteY286" fmla="*/ 159551 h 737543"/>
                <a:gd name="connsiteX287" fmla="*/ 74139 w 604650"/>
                <a:gd name="connsiteY287" fmla="*/ 161805 h 737543"/>
                <a:gd name="connsiteX288" fmla="*/ 98940 w 604650"/>
                <a:gd name="connsiteY288" fmla="*/ 146023 h 737543"/>
                <a:gd name="connsiteX289" fmla="*/ 97879 w 604650"/>
                <a:gd name="connsiteY289" fmla="*/ 141514 h 737543"/>
                <a:gd name="connsiteX290" fmla="*/ 118172 w 604650"/>
                <a:gd name="connsiteY290" fmla="*/ 138198 h 737543"/>
                <a:gd name="connsiteX291" fmla="*/ 121487 w 604650"/>
                <a:gd name="connsiteY291" fmla="*/ 139259 h 737543"/>
                <a:gd name="connsiteX292" fmla="*/ 130506 w 604650"/>
                <a:gd name="connsiteY292" fmla="*/ 141514 h 737543"/>
                <a:gd name="connsiteX293" fmla="*/ 132760 w 604650"/>
                <a:gd name="connsiteY293" fmla="*/ 135944 h 737543"/>
                <a:gd name="connsiteX294" fmla="*/ 130506 w 604650"/>
                <a:gd name="connsiteY294" fmla="*/ 125864 h 737543"/>
                <a:gd name="connsiteX295" fmla="*/ 135015 w 604650"/>
                <a:gd name="connsiteY295" fmla="*/ 118038 h 737543"/>
                <a:gd name="connsiteX296" fmla="*/ 144034 w 604650"/>
                <a:gd name="connsiteY296" fmla="*/ 114590 h 737543"/>
                <a:gd name="connsiteX297" fmla="*/ 146289 w 604650"/>
                <a:gd name="connsiteY297" fmla="*/ 121354 h 737543"/>
                <a:gd name="connsiteX298" fmla="*/ 147349 w 604650"/>
                <a:gd name="connsiteY298" fmla="*/ 138198 h 737543"/>
                <a:gd name="connsiteX299" fmla="*/ 150665 w 604650"/>
                <a:gd name="connsiteY299" fmla="*/ 138198 h 737543"/>
                <a:gd name="connsiteX300" fmla="*/ 152920 w 604650"/>
                <a:gd name="connsiteY300" fmla="*/ 135944 h 737543"/>
                <a:gd name="connsiteX301" fmla="*/ 152920 w 604650"/>
                <a:gd name="connsiteY301" fmla="*/ 131434 h 737543"/>
                <a:gd name="connsiteX302" fmla="*/ 153981 w 604650"/>
                <a:gd name="connsiteY302" fmla="*/ 130373 h 737543"/>
                <a:gd name="connsiteX303" fmla="*/ 153981 w 604650"/>
                <a:gd name="connsiteY303" fmla="*/ 128118 h 737543"/>
                <a:gd name="connsiteX304" fmla="*/ 158490 w 604650"/>
                <a:gd name="connsiteY304" fmla="*/ 125864 h 737543"/>
                <a:gd name="connsiteX305" fmla="*/ 158490 w 604650"/>
                <a:gd name="connsiteY305" fmla="*/ 122548 h 737543"/>
                <a:gd name="connsiteX306" fmla="*/ 161806 w 604650"/>
                <a:gd name="connsiteY306" fmla="*/ 122548 h 737543"/>
                <a:gd name="connsiteX307" fmla="*/ 166315 w 604650"/>
                <a:gd name="connsiteY307" fmla="*/ 127057 h 737543"/>
                <a:gd name="connsiteX308" fmla="*/ 175334 w 604650"/>
                <a:gd name="connsiteY308" fmla="*/ 120294 h 737543"/>
                <a:gd name="connsiteX309" fmla="*/ 176395 w 604650"/>
                <a:gd name="connsiteY309" fmla="*/ 116845 h 737543"/>
                <a:gd name="connsiteX310" fmla="*/ 184220 w 604650"/>
                <a:gd name="connsiteY310" fmla="*/ 111274 h 737543"/>
                <a:gd name="connsiteX311" fmla="*/ 172947 w 604650"/>
                <a:gd name="connsiteY311" fmla="*/ 86473 h 737543"/>
                <a:gd name="connsiteX312" fmla="*/ 198809 w 604650"/>
                <a:gd name="connsiteY312" fmla="*/ 83157 h 737543"/>
                <a:gd name="connsiteX313" fmla="*/ 195361 w 604650"/>
                <a:gd name="connsiteY313" fmla="*/ 70823 h 737543"/>
                <a:gd name="connsiteX314" fmla="*/ 202125 w 604650"/>
                <a:gd name="connsiteY314" fmla="*/ 74271 h 737543"/>
                <a:gd name="connsiteX315" fmla="*/ 216714 w 604650"/>
                <a:gd name="connsiteY315" fmla="*/ 59683 h 737543"/>
                <a:gd name="connsiteX316" fmla="*/ 224539 w 604650"/>
                <a:gd name="connsiteY316" fmla="*/ 75465 h 737543"/>
                <a:gd name="connsiteX317" fmla="*/ 230242 w 604650"/>
                <a:gd name="connsiteY317" fmla="*/ 76659 h 737543"/>
                <a:gd name="connsiteX318" fmla="*/ 247085 w 604650"/>
                <a:gd name="connsiteY318" fmla="*/ 110347 h 737543"/>
                <a:gd name="connsiteX319" fmla="*/ 251595 w 604650"/>
                <a:gd name="connsiteY319" fmla="*/ 113662 h 737543"/>
                <a:gd name="connsiteX320" fmla="*/ 253850 w 604650"/>
                <a:gd name="connsiteY320" fmla="*/ 110347 h 737543"/>
                <a:gd name="connsiteX321" fmla="*/ 258359 w 604650"/>
                <a:gd name="connsiteY321" fmla="*/ 106898 h 737543"/>
                <a:gd name="connsiteX322" fmla="*/ 262868 w 604650"/>
                <a:gd name="connsiteY322" fmla="*/ 116978 h 737543"/>
                <a:gd name="connsiteX323" fmla="*/ 260614 w 604650"/>
                <a:gd name="connsiteY323" fmla="*/ 124803 h 737543"/>
                <a:gd name="connsiteX324" fmla="*/ 262868 w 604650"/>
                <a:gd name="connsiteY324" fmla="*/ 129312 h 737543"/>
                <a:gd name="connsiteX325" fmla="*/ 266184 w 604650"/>
                <a:gd name="connsiteY325" fmla="*/ 130505 h 737543"/>
                <a:gd name="connsiteX326" fmla="*/ 268439 w 604650"/>
                <a:gd name="connsiteY326" fmla="*/ 132761 h 737543"/>
                <a:gd name="connsiteX327" fmla="*/ 270694 w 604650"/>
                <a:gd name="connsiteY327" fmla="*/ 137270 h 737543"/>
                <a:gd name="connsiteX328" fmla="*/ 287537 w 604650"/>
                <a:gd name="connsiteY328" fmla="*/ 129445 h 737543"/>
                <a:gd name="connsiteX329" fmla="*/ 288598 w 604650"/>
                <a:gd name="connsiteY329" fmla="*/ 117110 h 737543"/>
                <a:gd name="connsiteX330" fmla="*/ 293107 w 604650"/>
                <a:gd name="connsiteY330" fmla="*/ 108091 h 737543"/>
                <a:gd name="connsiteX331" fmla="*/ 287537 w 604650"/>
                <a:gd name="connsiteY331" fmla="*/ 106898 h 737543"/>
                <a:gd name="connsiteX332" fmla="*/ 281967 w 604650"/>
                <a:gd name="connsiteY332" fmla="*/ 97879 h 737543"/>
                <a:gd name="connsiteX333" fmla="*/ 278651 w 604650"/>
                <a:gd name="connsiteY333" fmla="*/ 97879 h 737543"/>
                <a:gd name="connsiteX334" fmla="*/ 280906 w 604650"/>
                <a:gd name="connsiteY334" fmla="*/ 85544 h 737543"/>
                <a:gd name="connsiteX335" fmla="*/ 270826 w 604650"/>
                <a:gd name="connsiteY335" fmla="*/ 57427 h 737543"/>
                <a:gd name="connsiteX336" fmla="*/ 269765 w 604650"/>
                <a:gd name="connsiteY336" fmla="*/ 56367 h 737543"/>
                <a:gd name="connsiteX337" fmla="*/ 270826 w 604650"/>
                <a:gd name="connsiteY337" fmla="*/ 49603 h 737543"/>
                <a:gd name="connsiteX338" fmla="*/ 271887 w 604650"/>
                <a:gd name="connsiteY338" fmla="*/ 46287 h 737543"/>
                <a:gd name="connsiteX339" fmla="*/ 275203 w 604650"/>
                <a:gd name="connsiteY339" fmla="*/ 44033 h 737543"/>
                <a:gd name="connsiteX340" fmla="*/ 275203 w 604650"/>
                <a:gd name="connsiteY340" fmla="*/ 35013 h 737543"/>
                <a:gd name="connsiteX341" fmla="*/ 271887 w 604650"/>
                <a:gd name="connsiteY341" fmla="*/ 33953 h 737543"/>
                <a:gd name="connsiteX342" fmla="*/ 262868 w 604650"/>
                <a:gd name="connsiteY342" fmla="*/ 23873 h 737543"/>
                <a:gd name="connsiteX343" fmla="*/ 260614 w 604650"/>
                <a:gd name="connsiteY343" fmla="*/ 22812 h 737543"/>
                <a:gd name="connsiteX344" fmla="*/ 260614 w 604650"/>
                <a:gd name="connsiteY344" fmla="*/ 18303 h 737543"/>
                <a:gd name="connsiteX345" fmla="*/ 285415 w 604650"/>
                <a:gd name="connsiteY345" fmla="*/ 11539 h 737543"/>
                <a:gd name="connsiteX346" fmla="*/ 288731 w 604650"/>
                <a:gd name="connsiteY346" fmla="*/ 12732 h 737543"/>
                <a:gd name="connsiteX347" fmla="*/ 300004 w 604650"/>
                <a:gd name="connsiteY347" fmla="*/ 8223 h 737543"/>
                <a:gd name="connsiteX348" fmla="*/ 298943 w 604650"/>
                <a:gd name="connsiteY348" fmla="*/ 4907 h 737543"/>
                <a:gd name="connsiteX349" fmla="*/ 309023 w 604650"/>
                <a:gd name="connsiteY349" fmla="*/ 397 h 73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604650" h="737543">
                  <a:moveTo>
                    <a:pt x="310084" y="0"/>
                  </a:moveTo>
                  <a:cubicBezTo>
                    <a:pt x="324806" y="35677"/>
                    <a:pt x="340323" y="79974"/>
                    <a:pt x="340456" y="118171"/>
                  </a:cubicBezTo>
                  <a:lnTo>
                    <a:pt x="334753" y="112601"/>
                  </a:lnTo>
                  <a:lnTo>
                    <a:pt x="332498" y="108091"/>
                  </a:lnTo>
                  <a:lnTo>
                    <a:pt x="332498" y="105837"/>
                  </a:lnTo>
                  <a:lnTo>
                    <a:pt x="327989" y="100267"/>
                  </a:lnTo>
                  <a:lnTo>
                    <a:pt x="326795" y="100267"/>
                  </a:lnTo>
                  <a:lnTo>
                    <a:pt x="326795" y="102521"/>
                  </a:lnTo>
                  <a:lnTo>
                    <a:pt x="322286" y="105837"/>
                  </a:lnTo>
                  <a:lnTo>
                    <a:pt x="315522" y="103582"/>
                  </a:lnTo>
                  <a:lnTo>
                    <a:pt x="314461" y="99073"/>
                  </a:lnTo>
                  <a:lnTo>
                    <a:pt x="316715" y="94564"/>
                  </a:lnTo>
                  <a:lnTo>
                    <a:pt x="314461" y="86606"/>
                  </a:lnTo>
                  <a:lnTo>
                    <a:pt x="314461" y="84351"/>
                  </a:lnTo>
                  <a:lnTo>
                    <a:pt x="312206" y="80903"/>
                  </a:lnTo>
                  <a:lnTo>
                    <a:pt x="305442" y="82097"/>
                  </a:lnTo>
                  <a:lnTo>
                    <a:pt x="305442" y="93370"/>
                  </a:lnTo>
                  <a:lnTo>
                    <a:pt x="306636" y="95624"/>
                  </a:lnTo>
                  <a:lnTo>
                    <a:pt x="305442" y="98940"/>
                  </a:lnTo>
                  <a:lnTo>
                    <a:pt x="309951" y="111274"/>
                  </a:lnTo>
                  <a:lnTo>
                    <a:pt x="309951" y="112468"/>
                  </a:lnTo>
                  <a:lnTo>
                    <a:pt x="312206" y="113529"/>
                  </a:lnTo>
                  <a:lnTo>
                    <a:pt x="314461" y="116845"/>
                  </a:lnTo>
                  <a:lnTo>
                    <a:pt x="314461" y="119100"/>
                  </a:lnTo>
                  <a:lnTo>
                    <a:pt x="315522" y="120294"/>
                  </a:lnTo>
                  <a:lnTo>
                    <a:pt x="314461" y="120294"/>
                  </a:lnTo>
                  <a:lnTo>
                    <a:pt x="314461" y="121354"/>
                  </a:lnTo>
                  <a:lnTo>
                    <a:pt x="313399" y="122548"/>
                  </a:lnTo>
                  <a:lnTo>
                    <a:pt x="313399" y="123609"/>
                  </a:lnTo>
                  <a:lnTo>
                    <a:pt x="314461" y="125864"/>
                  </a:lnTo>
                  <a:lnTo>
                    <a:pt x="314461" y="128118"/>
                  </a:lnTo>
                  <a:lnTo>
                    <a:pt x="315522" y="129179"/>
                  </a:lnTo>
                  <a:lnTo>
                    <a:pt x="316583" y="132628"/>
                  </a:lnTo>
                  <a:lnTo>
                    <a:pt x="316583" y="133688"/>
                  </a:lnTo>
                  <a:lnTo>
                    <a:pt x="317644" y="133688"/>
                  </a:lnTo>
                  <a:lnTo>
                    <a:pt x="317644" y="134750"/>
                  </a:lnTo>
                  <a:lnTo>
                    <a:pt x="322153" y="141514"/>
                  </a:lnTo>
                  <a:lnTo>
                    <a:pt x="323214" y="141514"/>
                  </a:lnTo>
                  <a:lnTo>
                    <a:pt x="323214" y="142575"/>
                  </a:lnTo>
                  <a:lnTo>
                    <a:pt x="324275" y="142575"/>
                  </a:lnTo>
                  <a:lnTo>
                    <a:pt x="325336" y="143768"/>
                  </a:lnTo>
                  <a:lnTo>
                    <a:pt x="325336" y="144829"/>
                  </a:lnTo>
                  <a:lnTo>
                    <a:pt x="326397" y="146023"/>
                  </a:lnTo>
                  <a:lnTo>
                    <a:pt x="328652" y="147084"/>
                  </a:lnTo>
                  <a:lnTo>
                    <a:pt x="328652" y="149339"/>
                  </a:lnTo>
                  <a:lnTo>
                    <a:pt x="329713" y="149339"/>
                  </a:lnTo>
                  <a:lnTo>
                    <a:pt x="329713" y="151594"/>
                  </a:lnTo>
                  <a:lnTo>
                    <a:pt x="330906" y="151594"/>
                  </a:lnTo>
                  <a:lnTo>
                    <a:pt x="330906" y="152655"/>
                  </a:lnTo>
                  <a:lnTo>
                    <a:pt x="332100" y="153848"/>
                  </a:lnTo>
                  <a:lnTo>
                    <a:pt x="332100" y="156103"/>
                  </a:lnTo>
                  <a:lnTo>
                    <a:pt x="333161" y="157164"/>
                  </a:lnTo>
                  <a:lnTo>
                    <a:pt x="333161" y="160612"/>
                  </a:lnTo>
                  <a:lnTo>
                    <a:pt x="334222" y="160612"/>
                  </a:lnTo>
                  <a:lnTo>
                    <a:pt x="335416" y="161673"/>
                  </a:lnTo>
                  <a:lnTo>
                    <a:pt x="336477" y="160612"/>
                  </a:lnTo>
                  <a:lnTo>
                    <a:pt x="336477" y="159418"/>
                  </a:lnTo>
                  <a:lnTo>
                    <a:pt x="337538" y="159418"/>
                  </a:lnTo>
                  <a:lnTo>
                    <a:pt x="337538" y="138065"/>
                  </a:lnTo>
                  <a:lnTo>
                    <a:pt x="346556" y="158358"/>
                  </a:lnTo>
                  <a:lnTo>
                    <a:pt x="348811" y="160612"/>
                  </a:lnTo>
                  <a:lnTo>
                    <a:pt x="353321" y="169631"/>
                  </a:lnTo>
                  <a:lnTo>
                    <a:pt x="356636" y="172947"/>
                  </a:lnTo>
                  <a:lnTo>
                    <a:pt x="361146" y="178649"/>
                  </a:lnTo>
                  <a:lnTo>
                    <a:pt x="362339" y="180904"/>
                  </a:lnTo>
                  <a:lnTo>
                    <a:pt x="365655" y="178649"/>
                  </a:lnTo>
                  <a:lnTo>
                    <a:pt x="367910" y="181965"/>
                  </a:lnTo>
                  <a:lnTo>
                    <a:pt x="371225" y="186475"/>
                  </a:lnTo>
                  <a:lnTo>
                    <a:pt x="372286" y="179711"/>
                  </a:lnTo>
                  <a:lnTo>
                    <a:pt x="377857" y="180772"/>
                  </a:lnTo>
                  <a:lnTo>
                    <a:pt x="380112" y="178517"/>
                  </a:lnTo>
                  <a:lnTo>
                    <a:pt x="383560" y="178517"/>
                  </a:lnTo>
                  <a:lnTo>
                    <a:pt x="385815" y="181832"/>
                  </a:lnTo>
                  <a:lnTo>
                    <a:pt x="389130" y="184088"/>
                  </a:lnTo>
                  <a:lnTo>
                    <a:pt x="392578" y="190851"/>
                  </a:lnTo>
                  <a:lnTo>
                    <a:pt x="398149" y="197615"/>
                  </a:lnTo>
                  <a:lnTo>
                    <a:pt x="399342" y="202125"/>
                  </a:lnTo>
                  <a:lnTo>
                    <a:pt x="399342" y="211143"/>
                  </a:lnTo>
                  <a:lnTo>
                    <a:pt x="404913" y="227987"/>
                  </a:lnTo>
                  <a:lnTo>
                    <a:pt x="407167" y="232496"/>
                  </a:lnTo>
                  <a:lnTo>
                    <a:pt x="409422" y="239261"/>
                  </a:lnTo>
                  <a:lnTo>
                    <a:pt x="413932" y="247086"/>
                  </a:lnTo>
                  <a:lnTo>
                    <a:pt x="418441" y="249340"/>
                  </a:lnTo>
                  <a:lnTo>
                    <a:pt x="420696" y="254911"/>
                  </a:lnTo>
                  <a:lnTo>
                    <a:pt x="418441" y="260613"/>
                  </a:lnTo>
                  <a:lnTo>
                    <a:pt x="412870" y="268439"/>
                  </a:lnTo>
                  <a:lnTo>
                    <a:pt x="413932" y="272948"/>
                  </a:lnTo>
                  <a:lnTo>
                    <a:pt x="413932" y="276263"/>
                  </a:lnTo>
                  <a:lnTo>
                    <a:pt x="406107" y="278519"/>
                  </a:lnTo>
                  <a:lnTo>
                    <a:pt x="410616" y="293107"/>
                  </a:lnTo>
                  <a:lnTo>
                    <a:pt x="410616" y="294301"/>
                  </a:lnTo>
                  <a:lnTo>
                    <a:pt x="407300" y="310084"/>
                  </a:lnTo>
                  <a:lnTo>
                    <a:pt x="408361" y="314593"/>
                  </a:lnTo>
                  <a:lnTo>
                    <a:pt x="406107" y="316848"/>
                  </a:lnTo>
                  <a:lnTo>
                    <a:pt x="407300" y="330376"/>
                  </a:lnTo>
                  <a:lnTo>
                    <a:pt x="409555" y="334886"/>
                  </a:lnTo>
                  <a:lnTo>
                    <a:pt x="421889" y="349474"/>
                  </a:lnTo>
                  <a:lnTo>
                    <a:pt x="421889" y="350536"/>
                  </a:lnTo>
                  <a:lnTo>
                    <a:pt x="425337" y="352790"/>
                  </a:lnTo>
                  <a:lnTo>
                    <a:pt x="425337" y="355044"/>
                  </a:lnTo>
                  <a:lnTo>
                    <a:pt x="426399" y="357300"/>
                  </a:lnTo>
                  <a:lnTo>
                    <a:pt x="428653" y="358360"/>
                  </a:lnTo>
                  <a:lnTo>
                    <a:pt x="428653" y="361809"/>
                  </a:lnTo>
                  <a:lnTo>
                    <a:pt x="430908" y="364063"/>
                  </a:lnTo>
                  <a:lnTo>
                    <a:pt x="430908" y="367511"/>
                  </a:lnTo>
                  <a:lnTo>
                    <a:pt x="435417" y="374276"/>
                  </a:lnTo>
                  <a:lnTo>
                    <a:pt x="454516" y="359687"/>
                  </a:lnTo>
                  <a:lnTo>
                    <a:pt x="457831" y="365257"/>
                  </a:lnTo>
                  <a:lnTo>
                    <a:pt x="459025" y="367511"/>
                  </a:lnTo>
                  <a:lnTo>
                    <a:pt x="460086" y="369767"/>
                  </a:lnTo>
                  <a:lnTo>
                    <a:pt x="462341" y="372021"/>
                  </a:lnTo>
                  <a:lnTo>
                    <a:pt x="466850" y="372021"/>
                  </a:lnTo>
                  <a:lnTo>
                    <a:pt x="467911" y="373214"/>
                  </a:lnTo>
                  <a:lnTo>
                    <a:pt x="470166" y="372021"/>
                  </a:lnTo>
                  <a:lnTo>
                    <a:pt x="472421" y="374276"/>
                  </a:lnTo>
                  <a:lnTo>
                    <a:pt x="482500" y="374276"/>
                  </a:lnTo>
                  <a:lnTo>
                    <a:pt x="482500" y="372021"/>
                  </a:lnTo>
                  <a:lnTo>
                    <a:pt x="481439" y="369767"/>
                  </a:lnTo>
                  <a:lnTo>
                    <a:pt x="482500" y="369767"/>
                  </a:lnTo>
                  <a:lnTo>
                    <a:pt x="483561" y="372021"/>
                  </a:lnTo>
                  <a:lnTo>
                    <a:pt x="484622" y="370960"/>
                  </a:lnTo>
                  <a:cubicBezTo>
                    <a:pt x="483959" y="377990"/>
                    <a:pt x="487275" y="377990"/>
                    <a:pt x="486877" y="381040"/>
                  </a:cubicBezTo>
                  <a:lnTo>
                    <a:pt x="492447" y="382101"/>
                  </a:lnTo>
                  <a:lnTo>
                    <a:pt x="500273" y="382101"/>
                  </a:lnTo>
                  <a:lnTo>
                    <a:pt x="501333" y="384355"/>
                  </a:lnTo>
                  <a:lnTo>
                    <a:pt x="500273" y="386610"/>
                  </a:lnTo>
                  <a:lnTo>
                    <a:pt x="501333" y="389926"/>
                  </a:lnTo>
                  <a:lnTo>
                    <a:pt x="504649" y="393374"/>
                  </a:lnTo>
                  <a:lnTo>
                    <a:pt x="504649" y="397884"/>
                  </a:lnTo>
                  <a:lnTo>
                    <a:pt x="505710" y="400138"/>
                  </a:lnTo>
                  <a:lnTo>
                    <a:pt x="507965" y="397884"/>
                  </a:lnTo>
                  <a:lnTo>
                    <a:pt x="509026" y="395629"/>
                  </a:lnTo>
                  <a:lnTo>
                    <a:pt x="513535" y="393374"/>
                  </a:lnTo>
                  <a:lnTo>
                    <a:pt x="516851" y="413667"/>
                  </a:lnTo>
                  <a:lnTo>
                    <a:pt x="525870" y="419237"/>
                  </a:lnTo>
                  <a:lnTo>
                    <a:pt x="525870" y="421491"/>
                  </a:lnTo>
                  <a:lnTo>
                    <a:pt x="528124" y="423746"/>
                  </a:lnTo>
                  <a:lnTo>
                    <a:pt x="530379" y="422685"/>
                  </a:lnTo>
                  <a:lnTo>
                    <a:pt x="538204" y="426001"/>
                  </a:lnTo>
                  <a:lnTo>
                    <a:pt x="538204" y="427194"/>
                  </a:lnTo>
                  <a:lnTo>
                    <a:pt x="540459" y="428255"/>
                  </a:lnTo>
                  <a:lnTo>
                    <a:pt x="540459" y="427194"/>
                  </a:lnTo>
                  <a:lnTo>
                    <a:pt x="556242" y="426001"/>
                  </a:lnTo>
                  <a:cubicBezTo>
                    <a:pt x="567780" y="441916"/>
                    <a:pt x="557700" y="422420"/>
                    <a:pt x="572024" y="442844"/>
                  </a:cubicBezTo>
                  <a:lnTo>
                    <a:pt x="569769" y="450669"/>
                  </a:lnTo>
                  <a:lnTo>
                    <a:pt x="577594" y="475471"/>
                  </a:lnTo>
                  <a:lnTo>
                    <a:pt x="604651" y="487805"/>
                  </a:lnTo>
                  <a:lnTo>
                    <a:pt x="595632" y="495631"/>
                  </a:lnTo>
                  <a:lnTo>
                    <a:pt x="584359" y="506904"/>
                  </a:lnTo>
                  <a:lnTo>
                    <a:pt x="573085" y="496824"/>
                  </a:lnTo>
                  <a:lnTo>
                    <a:pt x="561812" y="500139"/>
                  </a:lnTo>
                  <a:lnTo>
                    <a:pt x="557302" y="503588"/>
                  </a:lnTo>
                  <a:lnTo>
                    <a:pt x="558363" y="517116"/>
                  </a:lnTo>
                  <a:lnTo>
                    <a:pt x="549345" y="526135"/>
                  </a:lnTo>
                  <a:lnTo>
                    <a:pt x="546029" y="527196"/>
                  </a:lnTo>
                  <a:lnTo>
                    <a:pt x="540459" y="524941"/>
                  </a:lnTo>
                  <a:lnTo>
                    <a:pt x="532634" y="528256"/>
                  </a:lnTo>
                  <a:lnTo>
                    <a:pt x="527063" y="524941"/>
                  </a:lnTo>
                  <a:lnTo>
                    <a:pt x="524808" y="526135"/>
                  </a:lnTo>
                  <a:lnTo>
                    <a:pt x="516983" y="535153"/>
                  </a:lnTo>
                  <a:lnTo>
                    <a:pt x="518045" y="539663"/>
                  </a:lnTo>
                  <a:lnTo>
                    <a:pt x="518045" y="544172"/>
                  </a:lnTo>
                  <a:lnTo>
                    <a:pt x="516983" y="545233"/>
                  </a:lnTo>
                  <a:lnTo>
                    <a:pt x="513668" y="545233"/>
                  </a:lnTo>
                  <a:lnTo>
                    <a:pt x="511413" y="547488"/>
                  </a:lnTo>
                  <a:lnTo>
                    <a:pt x="512474" y="549742"/>
                  </a:lnTo>
                  <a:lnTo>
                    <a:pt x="512474" y="550803"/>
                  </a:lnTo>
                  <a:lnTo>
                    <a:pt x="513535" y="554252"/>
                  </a:lnTo>
                  <a:lnTo>
                    <a:pt x="512474" y="556506"/>
                  </a:lnTo>
                  <a:lnTo>
                    <a:pt x="512474" y="558762"/>
                  </a:lnTo>
                  <a:lnTo>
                    <a:pt x="509158" y="567780"/>
                  </a:lnTo>
                  <a:lnTo>
                    <a:pt x="506904" y="576799"/>
                  </a:lnTo>
                  <a:cubicBezTo>
                    <a:pt x="483031" y="563669"/>
                    <a:pt x="501466" y="564199"/>
                    <a:pt x="479848" y="548682"/>
                  </a:cubicBezTo>
                  <a:lnTo>
                    <a:pt x="474277" y="552130"/>
                  </a:lnTo>
                  <a:lnTo>
                    <a:pt x="473084" y="559955"/>
                  </a:lnTo>
                  <a:lnTo>
                    <a:pt x="461810" y="567780"/>
                  </a:lnTo>
                  <a:lnTo>
                    <a:pt x="455046" y="568841"/>
                  </a:lnTo>
                  <a:lnTo>
                    <a:pt x="446027" y="568841"/>
                  </a:lnTo>
                  <a:lnTo>
                    <a:pt x="446027" y="573350"/>
                  </a:lnTo>
                  <a:lnTo>
                    <a:pt x="448282" y="576666"/>
                  </a:lnTo>
                  <a:lnTo>
                    <a:pt x="438202" y="582369"/>
                  </a:lnTo>
                  <a:lnTo>
                    <a:pt x="434887" y="575605"/>
                  </a:lnTo>
                  <a:lnTo>
                    <a:pt x="428123" y="578920"/>
                  </a:lnTo>
                  <a:lnTo>
                    <a:pt x="425868" y="589000"/>
                  </a:lnTo>
                  <a:lnTo>
                    <a:pt x="421359" y="595764"/>
                  </a:lnTo>
                  <a:lnTo>
                    <a:pt x="411279" y="593510"/>
                  </a:lnTo>
                  <a:lnTo>
                    <a:pt x="411279" y="594570"/>
                  </a:lnTo>
                  <a:lnTo>
                    <a:pt x="410085" y="599080"/>
                  </a:lnTo>
                  <a:lnTo>
                    <a:pt x="417910" y="619372"/>
                  </a:lnTo>
                  <a:lnTo>
                    <a:pt x="420165" y="629452"/>
                  </a:lnTo>
                  <a:lnTo>
                    <a:pt x="414595" y="644041"/>
                  </a:lnTo>
                  <a:lnTo>
                    <a:pt x="411279" y="648550"/>
                  </a:lnTo>
                  <a:lnTo>
                    <a:pt x="405576" y="650805"/>
                  </a:lnTo>
                  <a:lnTo>
                    <a:pt x="404515" y="633961"/>
                  </a:lnTo>
                  <a:lnTo>
                    <a:pt x="397751" y="628391"/>
                  </a:lnTo>
                  <a:lnTo>
                    <a:pt x="389926" y="655447"/>
                  </a:lnTo>
                  <a:lnTo>
                    <a:pt x="379846" y="661017"/>
                  </a:lnTo>
                  <a:lnTo>
                    <a:pt x="368573" y="664333"/>
                  </a:lnTo>
                  <a:lnTo>
                    <a:pt x="365125" y="669904"/>
                  </a:lnTo>
                  <a:lnTo>
                    <a:pt x="356106" y="673351"/>
                  </a:lnTo>
                  <a:lnTo>
                    <a:pt x="344833" y="667781"/>
                  </a:lnTo>
                  <a:lnTo>
                    <a:pt x="341517" y="679054"/>
                  </a:lnTo>
                  <a:lnTo>
                    <a:pt x="324673" y="684625"/>
                  </a:lnTo>
                  <a:lnTo>
                    <a:pt x="306636" y="676800"/>
                  </a:lnTo>
                  <a:lnTo>
                    <a:pt x="279579" y="737544"/>
                  </a:lnTo>
                  <a:lnTo>
                    <a:pt x="275070" y="724015"/>
                  </a:lnTo>
                  <a:lnTo>
                    <a:pt x="269500" y="720700"/>
                  </a:lnTo>
                  <a:lnTo>
                    <a:pt x="267245" y="712875"/>
                  </a:lnTo>
                  <a:lnTo>
                    <a:pt x="285282" y="675739"/>
                  </a:lnTo>
                  <a:lnTo>
                    <a:pt x="283028" y="672291"/>
                  </a:lnTo>
                  <a:lnTo>
                    <a:pt x="267245" y="656508"/>
                  </a:lnTo>
                  <a:lnTo>
                    <a:pt x="266184" y="656508"/>
                  </a:lnTo>
                  <a:lnTo>
                    <a:pt x="253850" y="638470"/>
                  </a:lnTo>
                  <a:lnTo>
                    <a:pt x="237006" y="635155"/>
                  </a:lnTo>
                  <a:lnTo>
                    <a:pt x="230242" y="642980"/>
                  </a:lnTo>
                  <a:lnTo>
                    <a:pt x="234751" y="670036"/>
                  </a:lnTo>
                  <a:lnTo>
                    <a:pt x="232497" y="674545"/>
                  </a:lnTo>
                  <a:lnTo>
                    <a:pt x="223478" y="671230"/>
                  </a:lnTo>
                  <a:lnTo>
                    <a:pt x="216714" y="677994"/>
                  </a:lnTo>
                  <a:lnTo>
                    <a:pt x="215653" y="676933"/>
                  </a:lnTo>
                  <a:lnTo>
                    <a:pt x="205573" y="676933"/>
                  </a:lnTo>
                  <a:lnTo>
                    <a:pt x="202258" y="673617"/>
                  </a:lnTo>
                  <a:lnTo>
                    <a:pt x="198942" y="673617"/>
                  </a:lnTo>
                  <a:lnTo>
                    <a:pt x="198942" y="670169"/>
                  </a:lnTo>
                  <a:lnTo>
                    <a:pt x="195493" y="669107"/>
                  </a:lnTo>
                  <a:lnTo>
                    <a:pt x="198942" y="662344"/>
                  </a:lnTo>
                  <a:lnTo>
                    <a:pt x="203451" y="659028"/>
                  </a:lnTo>
                  <a:lnTo>
                    <a:pt x="205706" y="644439"/>
                  </a:lnTo>
                  <a:lnTo>
                    <a:pt x="192178" y="645500"/>
                  </a:lnTo>
                  <a:lnTo>
                    <a:pt x="189923" y="646561"/>
                  </a:lnTo>
                  <a:lnTo>
                    <a:pt x="186607" y="651070"/>
                  </a:lnTo>
                  <a:lnTo>
                    <a:pt x="175334" y="654386"/>
                  </a:lnTo>
                  <a:lnTo>
                    <a:pt x="174273" y="657834"/>
                  </a:lnTo>
                  <a:lnTo>
                    <a:pt x="167509" y="661150"/>
                  </a:lnTo>
                  <a:lnTo>
                    <a:pt x="162999" y="661150"/>
                  </a:lnTo>
                  <a:lnTo>
                    <a:pt x="161806" y="660089"/>
                  </a:lnTo>
                  <a:lnTo>
                    <a:pt x="153981" y="660089"/>
                  </a:lnTo>
                  <a:lnTo>
                    <a:pt x="148411" y="665660"/>
                  </a:lnTo>
                  <a:lnTo>
                    <a:pt x="143901" y="663404"/>
                  </a:lnTo>
                  <a:lnTo>
                    <a:pt x="139392" y="664466"/>
                  </a:lnTo>
                  <a:lnTo>
                    <a:pt x="132628" y="658895"/>
                  </a:lnTo>
                  <a:lnTo>
                    <a:pt x="128119" y="653325"/>
                  </a:lnTo>
                  <a:lnTo>
                    <a:pt x="107826" y="644306"/>
                  </a:lnTo>
                  <a:lnTo>
                    <a:pt x="96553" y="620699"/>
                  </a:lnTo>
                  <a:lnTo>
                    <a:pt x="101062" y="602661"/>
                  </a:lnTo>
                  <a:lnTo>
                    <a:pt x="84218" y="599346"/>
                  </a:lnTo>
                  <a:lnTo>
                    <a:pt x="65120" y="607170"/>
                  </a:lnTo>
                  <a:lnTo>
                    <a:pt x="66314" y="600406"/>
                  </a:lnTo>
                  <a:lnTo>
                    <a:pt x="71884" y="596958"/>
                  </a:lnTo>
                  <a:lnTo>
                    <a:pt x="73078" y="590194"/>
                  </a:lnTo>
                  <a:lnTo>
                    <a:pt x="71884" y="586746"/>
                  </a:lnTo>
                  <a:lnTo>
                    <a:pt x="74139" y="582236"/>
                  </a:lnTo>
                  <a:lnTo>
                    <a:pt x="77455" y="577727"/>
                  </a:lnTo>
                  <a:lnTo>
                    <a:pt x="77455" y="569902"/>
                  </a:lnTo>
                  <a:lnTo>
                    <a:pt x="76261" y="567647"/>
                  </a:lnTo>
                  <a:lnTo>
                    <a:pt x="76261" y="562077"/>
                  </a:lnTo>
                  <a:lnTo>
                    <a:pt x="77455" y="556374"/>
                  </a:lnTo>
                  <a:lnTo>
                    <a:pt x="77455" y="549610"/>
                  </a:lnTo>
                  <a:lnTo>
                    <a:pt x="78516" y="548416"/>
                  </a:lnTo>
                  <a:lnTo>
                    <a:pt x="78516" y="547355"/>
                  </a:lnTo>
                  <a:lnTo>
                    <a:pt x="77455" y="547355"/>
                  </a:lnTo>
                  <a:lnTo>
                    <a:pt x="77455" y="545101"/>
                  </a:lnTo>
                  <a:lnTo>
                    <a:pt x="78516" y="545101"/>
                  </a:lnTo>
                  <a:lnTo>
                    <a:pt x="78516" y="544039"/>
                  </a:lnTo>
                  <a:lnTo>
                    <a:pt x="77455" y="542846"/>
                  </a:lnTo>
                  <a:lnTo>
                    <a:pt x="77455" y="538336"/>
                  </a:lnTo>
                  <a:lnTo>
                    <a:pt x="75200" y="538336"/>
                  </a:lnTo>
                  <a:lnTo>
                    <a:pt x="75200" y="539530"/>
                  </a:lnTo>
                  <a:lnTo>
                    <a:pt x="72945" y="539530"/>
                  </a:lnTo>
                  <a:lnTo>
                    <a:pt x="72945" y="538336"/>
                  </a:lnTo>
                  <a:lnTo>
                    <a:pt x="74139" y="537276"/>
                  </a:lnTo>
                  <a:lnTo>
                    <a:pt x="72945" y="537276"/>
                  </a:lnTo>
                  <a:lnTo>
                    <a:pt x="70691" y="535021"/>
                  </a:lnTo>
                  <a:lnTo>
                    <a:pt x="70691" y="530512"/>
                  </a:lnTo>
                  <a:lnTo>
                    <a:pt x="69630" y="520432"/>
                  </a:lnTo>
                  <a:lnTo>
                    <a:pt x="71884" y="517116"/>
                  </a:lnTo>
                  <a:lnTo>
                    <a:pt x="74139" y="514862"/>
                  </a:lnTo>
                  <a:lnTo>
                    <a:pt x="72945" y="507036"/>
                  </a:lnTo>
                  <a:lnTo>
                    <a:pt x="72945" y="505975"/>
                  </a:lnTo>
                  <a:lnTo>
                    <a:pt x="102256" y="489132"/>
                  </a:lnTo>
                  <a:lnTo>
                    <a:pt x="127057" y="474542"/>
                  </a:lnTo>
                  <a:lnTo>
                    <a:pt x="125997" y="472288"/>
                  </a:lnTo>
                  <a:lnTo>
                    <a:pt x="72017" y="383427"/>
                  </a:lnTo>
                  <a:lnTo>
                    <a:pt x="0" y="266449"/>
                  </a:lnTo>
                  <a:lnTo>
                    <a:pt x="65253" y="150532"/>
                  </a:lnTo>
                  <a:lnTo>
                    <a:pt x="68568" y="150532"/>
                  </a:lnTo>
                  <a:lnTo>
                    <a:pt x="71884" y="159551"/>
                  </a:lnTo>
                  <a:lnTo>
                    <a:pt x="74139" y="161805"/>
                  </a:lnTo>
                  <a:lnTo>
                    <a:pt x="98940" y="146023"/>
                  </a:lnTo>
                  <a:lnTo>
                    <a:pt x="97879" y="141514"/>
                  </a:lnTo>
                  <a:lnTo>
                    <a:pt x="118172" y="138198"/>
                  </a:lnTo>
                  <a:lnTo>
                    <a:pt x="121487" y="139259"/>
                  </a:lnTo>
                  <a:lnTo>
                    <a:pt x="130506" y="141514"/>
                  </a:lnTo>
                  <a:lnTo>
                    <a:pt x="132760" y="135944"/>
                  </a:lnTo>
                  <a:lnTo>
                    <a:pt x="130506" y="125864"/>
                  </a:lnTo>
                  <a:lnTo>
                    <a:pt x="135015" y="118038"/>
                  </a:lnTo>
                  <a:lnTo>
                    <a:pt x="144034" y="114590"/>
                  </a:lnTo>
                  <a:lnTo>
                    <a:pt x="146289" y="121354"/>
                  </a:lnTo>
                  <a:lnTo>
                    <a:pt x="147349" y="138198"/>
                  </a:lnTo>
                  <a:lnTo>
                    <a:pt x="150665" y="138198"/>
                  </a:lnTo>
                  <a:lnTo>
                    <a:pt x="152920" y="135944"/>
                  </a:lnTo>
                  <a:lnTo>
                    <a:pt x="152920" y="131434"/>
                  </a:lnTo>
                  <a:lnTo>
                    <a:pt x="153981" y="130373"/>
                  </a:lnTo>
                  <a:lnTo>
                    <a:pt x="153981" y="128118"/>
                  </a:lnTo>
                  <a:lnTo>
                    <a:pt x="158490" y="125864"/>
                  </a:lnTo>
                  <a:lnTo>
                    <a:pt x="158490" y="122548"/>
                  </a:lnTo>
                  <a:lnTo>
                    <a:pt x="161806" y="122548"/>
                  </a:lnTo>
                  <a:lnTo>
                    <a:pt x="166315" y="127057"/>
                  </a:lnTo>
                  <a:lnTo>
                    <a:pt x="175334" y="120294"/>
                  </a:lnTo>
                  <a:lnTo>
                    <a:pt x="176395" y="116845"/>
                  </a:lnTo>
                  <a:lnTo>
                    <a:pt x="184220" y="111274"/>
                  </a:lnTo>
                  <a:lnTo>
                    <a:pt x="172947" y="86473"/>
                  </a:lnTo>
                  <a:lnTo>
                    <a:pt x="198809" y="83157"/>
                  </a:lnTo>
                  <a:lnTo>
                    <a:pt x="195361" y="70823"/>
                  </a:lnTo>
                  <a:lnTo>
                    <a:pt x="202125" y="74271"/>
                  </a:lnTo>
                  <a:lnTo>
                    <a:pt x="216714" y="59683"/>
                  </a:lnTo>
                  <a:lnTo>
                    <a:pt x="224539" y="75465"/>
                  </a:lnTo>
                  <a:lnTo>
                    <a:pt x="230242" y="76659"/>
                  </a:lnTo>
                  <a:lnTo>
                    <a:pt x="247085" y="110347"/>
                  </a:lnTo>
                  <a:lnTo>
                    <a:pt x="251595" y="113662"/>
                  </a:lnTo>
                  <a:lnTo>
                    <a:pt x="253850" y="110347"/>
                  </a:lnTo>
                  <a:lnTo>
                    <a:pt x="258359" y="106898"/>
                  </a:lnTo>
                  <a:lnTo>
                    <a:pt x="262868" y="116978"/>
                  </a:lnTo>
                  <a:lnTo>
                    <a:pt x="260614" y="124803"/>
                  </a:lnTo>
                  <a:lnTo>
                    <a:pt x="262868" y="129312"/>
                  </a:lnTo>
                  <a:lnTo>
                    <a:pt x="266184" y="130505"/>
                  </a:lnTo>
                  <a:lnTo>
                    <a:pt x="268439" y="132761"/>
                  </a:lnTo>
                  <a:lnTo>
                    <a:pt x="270694" y="137270"/>
                  </a:lnTo>
                  <a:lnTo>
                    <a:pt x="287537" y="129445"/>
                  </a:lnTo>
                  <a:lnTo>
                    <a:pt x="288598" y="117110"/>
                  </a:lnTo>
                  <a:lnTo>
                    <a:pt x="293107" y="108091"/>
                  </a:lnTo>
                  <a:lnTo>
                    <a:pt x="287537" y="106898"/>
                  </a:lnTo>
                  <a:lnTo>
                    <a:pt x="281967" y="97879"/>
                  </a:lnTo>
                  <a:lnTo>
                    <a:pt x="278651" y="97879"/>
                  </a:lnTo>
                  <a:lnTo>
                    <a:pt x="280906" y="85544"/>
                  </a:lnTo>
                  <a:lnTo>
                    <a:pt x="270826" y="57427"/>
                  </a:lnTo>
                  <a:lnTo>
                    <a:pt x="269765" y="56367"/>
                  </a:lnTo>
                  <a:lnTo>
                    <a:pt x="270826" y="49603"/>
                  </a:lnTo>
                  <a:lnTo>
                    <a:pt x="271887" y="46287"/>
                  </a:lnTo>
                  <a:lnTo>
                    <a:pt x="275203" y="44033"/>
                  </a:lnTo>
                  <a:lnTo>
                    <a:pt x="275203" y="35013"/>
                  </a:lnTo>
                  <a:lnTo>
                    <a:pt x="271887" y="33953"/>
                  </a:lnTo>
                  <a:lnTo>
                    <a:pt x="262868" y="23873"/>
                  </a:lnTo>
                  <a:lnTo>
                    <a:pt x="260614" y="22812"/>
                  </a:lnTo>
                  <a:lnTo>
                    <a:pt x="260614" y="18303"/>
                  </a:lnTo>
                  <a:lnTo>
                    <a:pt x="285415" y="11539"/>
                  </a:lnTo>
                  <a:lnTo>
                    <a:pt x="288731" y="12732"/>
                  </a:lnTo>
                  <a:lnTo>
                    <a:pt x="300004" y="8223"/>
                  </a:lnTo>
                  <a:lnTo>
                    <a:pt x="298943" y="4907"/>
                  </a:lnTo>
                  <a:lnTo>
                    <a:pt x="309023" y="397"/>
                  </a:lnTo>
                </a:path>
              </a:pathLst>
            </a:custGeom>
            <a:noFill/>
            <a:ln w="3315" cap="flat">
              <a:solidFill>
                <a:schemeClr val="bg1">
                  <a:lumMod val="65000"/>
                </a:schemeClr>
              </a:solidFill>
              <a:prstDash val="solid"/>
              <a:miter/>
            </a:ln>
          </p:spPr>
          <p:txBody>
            <a:bodyPr rtlCol="0" anchor="ctr"/>
            <a:lstStyle/>
            <a:p>
              <a:endParaRPr lang="en-FI" sz="816"/>
            </a:p>
          </p:txBody>
        </p:sp>
        <p:sp>
          <p:nvSpPr>
            <p:cNvPr id="1026" name="Freeform: Shape 1025">
              <a:extLst>
                <a:ext uri="{FF2B5EF4-FFF2-40B4-BE49-F238E27FC236}">
                  <a16:creationId xmlns:a16="http://schemas.microsoft.com/office/drawing/2014/main" id="{1F15E486-A8C2-B83B-57B7-AF60D481E35B}"/>
                </a:ext>
              </a:extLst>
            </p:cNvPr>
            <p:cNvSpPr/>
            <p:nvPr/>
          </p:nvSpPr>
          <p:spPr>
            <a:xfrm>
              <a:off x="6037218" y="10981648"/>
              <a:ext cx="384355" cy="548681"/>
            </a:xfrm>
            <a:custGeom>
              <a:avLst/>
              <a:gdLst>
                <a:gd name="connsiteX0" fmla="*/ 15517 w 384355"/>
                <a:gd name="connsiteY0" fmla="*/ 124007 h 548681"/>
                <a:gd name="connsiteX1" fmla="*/ 12202 w 384355"/>
                <a:gd name="connsiteY1" fmla="*/ 105970 h 548681"/>
                <a:gd name="connsiteX2" fmla="*/ 6631 w 384355"/>
                <a:gd name="connsiteY2" fmla="*/ 87932 h 548681"/>
                <a:gd name="connsiteX3" fmla="*/ 2122 w 384355"/>
                <a:gd name="connsiteY3" fmla="*/ 65385 h 548681"/>
                <a:gd name="connsiteX4" fmla="*/ 12202 w 384355"/>
                <a:gd name="connsiteY4" fmla="*/ 58621 h 548681"/>
                <a:gd name="connsiteX5" fmla="*/ 16711 w 384355"/>
                <a:gd name="connsiteY5" fmla="*/ 65385 h 548681"/>
                <a:gd name="connsiteX6" fmla="*/ 17772 w 384355"/>
                <a:gd name="connsiteY6" fmla="*/ 66447 h 548681"/>
                <a:gd name="connsiteX7" fmla="*/ 18833 w 384355"/>
                <a:gd name="connsiteY7" fmla="*/ 66447 h 548681"/>
                <a:gd name="connsiteX8" fmla="*/ 19894 w 384355"/>
                <a:gd name="connsiteY8" fmla="*/ 64191 h 548681"/>
                <a:gd name="connsiteX9" fmla="*/ 22149 w 384355"/>
                <a:gd name="connsiteY9" fmla="*/ 62998 h 548681"/>
                <a:gd name="connsiteX10" fmla="*/ 24403 w 384355"/>
                <a:gd name="connsiteY10" fmla="*/ 60744 h 548681"/>
                <a:gd name="connsiteX11" fmla="*/ 26658 w 384355"/>
                <a:gd name="connsiteY11" fmla="*/ 60744 h 548681"/>
                <a:gd name="connsiteX12" fmla="*/ 27719 w 384355"/>
                <a:gd name="connsiteY12" fmla="*/ 58489 h 548681"/>
                <a:gd name="connsiteX13" fmla="*/ 26658 w 384355"/>
                <a:gd name="connsiteY13" fmla="*/ 53980 h 548681"/>
                <a:gd name="connsiteX14" fmla="*/ 26658 w 384355"/>
                <a:gd name="connsiteY14" fmla="*/ 51724 h 548681"/>
                <a:gd name="connsiteX15" fmla="*/ 25597 w 384355"/>
                <a:gd name="connsiteY15" fmla="*/ 48409 h 548681"/>
                <a:gd name="connsiteX16" fmla="*/ 22281 w 384355"/>
                <a:gd name="connsiteY16" fmla="*/ 47216 h 548681"/>
                <a:gd name="connsiteX17" fmla="*/ 20027 w 384355"/>
                <a:gd name="connsiteY17" fmla="*/ 44961 h 548681"/>
                <a:gd name="connsiteX18" fmla="*/ 20027 w 384355"/>
                <a:gd name="connsiteY18" fmla="*/ 42706 h 548681"/>
                <a:gd name="connsiteX19" fmla="*/ 21220 w 384355"/>
                <a:gd name="connsiteY19" fmla="*/ 41645 h 548681"/>
                <a:gd name="connsiteX20" fmla="*/ 15517 w 384355"/>
                <a:gd name="connsiteY20" fmla="*/ 29311 h 548681"/>
                <a:gd name="connsiteX21" fmla="*/ 14456 w 384355"/>
                <a:gd name="connsiteY21" fmla="*/ 22547 h 548681"/>
                <a:gd name="connsiteX22" fmla="*/ 9947 w 384355"/>
                <a:gd name="connsiteY22" fmla="*/ 9019 h 548681"/>
                <a:gd name="connsiteX23" fmla="*/ 14456 w 384355"/>
                <a:gd name="connsiteY23" fmla="*/ 0 h 548681"/>
                <a:gd name="connsiteX24" fmla="*/ 16711 w 384355"/>
                <a:gd name="connsiteY24" fmla="*/ 3316 h 548681"/>
                <a:gd name="connsiteX25" fmla="*/ 17772 w 384355"/>
                <a:gd name="connsiteY25" fmla="*/ 4509 h 548681"/>
                <a:gd name="connsiteX26" fmla="*/ 21220 w 384355"/>
                <a:gd name="connsiteY26" fmla="*/ 11273 h 548681"/>
                <a:gd name="connsiteX27" fmla="*/ 23475 w 384355"/>
                <a:gd name="connsiteY27" fmla="*/ 13528 h 548681"/>
                <a:gd name="connsiteX28" fmla="*/ 30239 w 384355"/>
                <a:gd name="connsiteY28" fmla="*/ 13528 h 548681"/>
                <a:gd name="connsiteX29" fmla="*/ 32494 w 384355"/>
                <a:gd name="connsiteY29" fmla="*/ 18037 h 548681"/>
                <a:gd name="connsiteX30" fmla="*/ 34748 w 384355"/>
                <a:gd name="connsiteY30" fmla="*/ 19098 h 548681"/>
                <a:gd name="connsiteX31" fmla="*/ 47083 w 384355"/>
                <a:gd name="connsiteY31" fmla="*/ 26923 h 548681"/>
                <a:gd name="connsiteX32" fmla="*/ 47083 w 384355"/>
                <a:gd name="connsiteY32" fmla="*/ 34748 h 548681"/>
                <a:gd name="connsiteX33" fmla="*/ 53847 w 384355"/>
                <a:gd name="connsiteY33" fmla="*/ 41513 h 548681"/>
                <a:gd name="connsiteX34" fmla="*/ 131434 w 384355"/>
                <a:gd name="connsiteY34" fmla="*/ 88728 h 548681"/>
                <a:gd name="connsiteX35" fmla="*/ 135944 w 384355"/>
                <a:gd name="connsiteY35" fmla="*/ 104511 h 548681"/>
                <a:gd name="connsiteX36" fmla="*/ 173079 w 384355"/>
                <a:gd name="connsiteY36" fmla="*/ 67375 h 548681"/>
                <a:gd name="connsiteX37" fmla="*/ 177589 w 384355"/>
                <a:gd name="connsiteY37" fmla="*/ 59550 h 548681"/>
                <a:gd name="connsiteX38" fmla="*/ 183159 w 384355"/>
                <a:gd name="connsiteY38" fmla="*/ 66314 h 548681"/>
                <a:gd name="connsiteX39" fmla="*/ 185414 w 384355"/>
                <a:gd name="connsiteY39" fmla="*/ 67507 h 548681"/>
                <a:gd name="connsiteX40" fmla="*/ 187668 w 384355"/>
                <a:gd name="connsiteY40" fmla="*/ 66314 h 548681"/>
                <a:gd name="connsiteX41" fmla="*/ 190984 w 384355"/>
                <a:gd name="connsiteY41" fmla="*/ 67507 h 548681"/>
                <a:gd name="connsiteX42" fmla="*/ 190984 w 384355"/>
                <a:gd name="connsiteY42" fmla="*/ 72017 h 548681"/>
                <a:gd name="connsiteX43" fmla="*/ 183159 w 384355"/>
                <a:gd name="connsiteY43" fmla="*/ 84351 h 548681"/>
                <a:gd name="connsiteX44" fmla="*/ 183159 w 384355"/>
                <a:gd name="connsiteY44" fmla="*/ 87800 h 548681"/>
                <a:gd name="connsiteX45" fmla="*/ 187668 w 384355"/>
                <a:gd name="connsiteY45" fmla="*/ 88861 h 548681"/>
                <a:gd name="connsiteX46" fmla="*/ 185414 w 384355"/>
                <a:gd name="connsiteY46" fmla="*/ 91115 h 548681"/>
                <a:gd name="connsiteX47" fmla="*/ 188729 w 384355"/>
                <a:gd name="connsiteY47" fmla="*/ 95625 h 548681"/>
                <a:gd name="connsiteX48" fmla="*/ 194300 w 384355"/>
                <a:gd name="connsiteY48" fmla="*/ 100134 h 548681"/>
                <a:gd name="connsiteX49" fmla="*/ 196554 w 384355"/>
                <a:gd name="connsiteY49" fmla="*/ 96818 h 548681"/>
                <a:gd name="connsiteX50" fmla="*/ 203318 w 384355"/>
                <a:gd name="connsiteY50" fmla="*/ 104644 h 548681"/>
                <a:gd name="connsiteX51" fmla="*/ 205573 w 384355"/>
                <a:gd name="connsiteY51" fmla="*/ 105837 h 548681"/>
                <a:gd name="connsiteX52" fmla="*/ 252789 w 384355"/>
                <a:gd name="connsiteY52" fmla="*/ 145228 h 548681"/>
                <a:gd name="connsiteX53" fmla="*/ 288731 w 384355"/>
                <a:gd name="connsiteY53" fmla="*/ 183425 h 548681"/>
                <a:gd name="connsiteX54" fmla="*/ 320164 w 384355"/>
                <a:gd name="connsiteY54" fmla="*/ 168835 h 548681"/>
                <a:gd name="connsiteX55" fmla="*/ 322418 w 384355"/>
                <a:gd name="connsiteY55" fmla="*/ 166581 h 548681"/>
                <a:gd name="connsiteX56" fmla="*/ 331437 w 384355"/>
                <a:gd name="connsiteY56" fmla="*/ 172284 h 548681"/>
                <a:gd name="connsiteX57" fmla="*/ 338201 w 384355"/>
                <a:gd name="connsiteY57" fmla="*/ 181302 h 548681"/>
                <a:gd name="connsiteX58" fmla="*/ 333692 w 384355"/>
                <a:gd name="connsiteY58" fmla="*/ 185812 h 548681"/>
                <a:gd name="connsiteX59" fmla="*/ 330376 w 384355"/>
                <a:gd name="connsiteY59" fmla="*/ 192576 h 548681"/>
                <a:gd name="connsiteX60" fmla="*/ 332631 w 384355"/>
                <a:gd name="connsiteY60" fmla="*/ 201595 h 548681"/>
                <a:gd name="connsiteX61" fmla="*/ 330376 w 384355"/>
                <a:gd name="connsiteY61" fmla="*/ 203849 h 548681"/>
                <a:gd name="connsiteX62" fmla="*/ 331437 w 384355"/>
                <a:gd name="connsiteY62" fmla="*/ 207165 h 548681"/>
                <a:gd name="connsiteX63" fmla="*/ 334753 w 384355"/>
                <a:gd name="connsiteY63" fmla="*/ 216183 h 548681"/>
                <a:gd name="connsiteX64" fmla="*/ 335814 w 384355"/>
                <a:gd name="connsiteY64" fmla="*/ 218438 h 548681"/>
                <a:gd name="connsiteX65" fmla="*/ 334753 w 384355"/>
                <a:gd name="connsiteY65" fmla="*/ 220693 h 548681"/>
                <a:gd name="connsiteX66" fmla="*/ 332498 w 384355"/>
                <a:gd name="connsiteY66" fmla="*/ 221886 h 548681"/>
                <a:gd name="connsiteX67" fmla="*/ 331437 w 384355"/>
                <a:gd name="connsiteY67" fmla="*/ 227456 h 548681"/>
                <a:gd name="connsiteX68" fmla="*/ 319103 w 384355"/>
                <a:gd name="connsiteY68" fmla="*/ 247749 h 548681"/>
                <a:gd name="connsiteX69" fmla="*/ 319103 w 384355"/>
                <a:gd name="connsiteY69" fmla="*/ 251065 h 548681"/>
                <a:gd name="connsiteX70" fmla="*/ 384355 w 384355"/>
                <a:gd name="connsiteY70" fmla="*/ 327591 h 548681"/>
                <a:gd name="connsiteX71" fmla="*/ 378785 w 384355"/>
                <a:gd name="connsiteY71" fmla="*/ 323081 h 548681"/>
                <a:gd name="connsiteX72" fmla="*/ 311278 w 384355"/>
                <a:gd name="connsiteY72" fmla="*/ 339925 h 548681"/>
                <a:gd name="connsiteX73" fmla="*/ 310217 w 384355"/>
                <a:gd name="connsiteY73" fmla="*/ 343241 h 548681"/>
                <a:gd name="connsiteX74" fmla="*/ 313532 w 384355"/>
                <a:gd name="connsiteY74" fmla="*/ 356769 h 548681"/>
                <a:gd name="connsiteX75" fmla="*/ 306768 w 384355"/>
                <a:gd name="connsiteY75" fmla="*/ 360217 h 548681"/>
                <a:gd name="connsiteX76" fmla="*/ 320296 w 384355"/>
                <a:gd name="connsiteY76" fmla="*/ 387274 h 548681"/>
                <a:gd name="connsiteX77" fmla="*/ 310217 w 384355"/>
                <a:gd name="connsiteY77" fmla="*/ 391783 h 548681"/>
                <a:gd name="connsiteX78" fmla="*/ 311278 w 384355"/>
                <a:gd name="connsiteY78" fmla="*/ 395098 h 548681"/>
                <a:gd name="connsiteX79" fmla="*/ 300004 w 384355"/>
                <a:gd name="connsiteY79" fmla="*/ 399608 h 548681"/>
                <a:gd name="connsiteX80" fmla="*/ 296689 w 384355"/>
                <a:gd name="connsiteY80" fmla="*/ 398414 h 548681"/>
                <a:gd name="connsiteX81" fmla="*/ 271887 w 384355"/>
                <a:gd name="connsiteY81" fmla="*/ 405178 h 548681"/>
                <a:gd name="connsiteX82" fmla="*/ 271887 w 384355"/>
                <a:gd name="connsiteY82" fmla="*/ 409688 h 548681"/>
                <a:gd name="connsiteX83" fmla="*/ 274142 w 384355"/>
                <a:gd name="connsiteY83" fmla="*/ 410748 h 548681"/>
                <a:gd name="connsiteX84" fmla="*/ 283160 w 384355"/>
                <a:gd name="connsiteY84" fmla="*/ 420828 h 548681"/>
                <a:gd name="connsiteX85" fmla="*/ 286476 w 384355"/>
                <a:gd name="connsiteY85" fmla="*/ 421889 h 548681"/>
                <a:gd name="connsiteX86" fmla="*/ 286476 w 384355"/>
                <a:gd name="connsiteY86" fmla="*/ 430908 h 548681"/>
                <a:gd name="connsiteX87" fmla="*/ 283160 w 384355"/>
                <a:gd name="connsiteY87" fmla="*/ 433162 h 548681"/>
                <a:gd name="connsiteX88" fmla="*/ 282099 w 384355"/>
                <a:gd name="connsiteY88" fmla="*/ 436478 h 548681"/>
                <a:gd name="connsiteX89" fmla="*/ 281039 w 384355"/>
                <a:gd name="connsiteY89" fmla="*/ 443242 h 548681"/>
                <a:gd name="connsiteX90" fmla="*/ 282099 w 384355"/>
                <a:gd name="connsiteY90" fmla="*/ 444304 h 548681"/>
                <a:gd name="connsiteX91" fmla="*/ 292179 w 384355"/>
                <a:gd name="connsiteY91" fmla="*/ 472421 h 548681"/>
                <a:gd name="connsiteX92" fmla="*/ 289924 w 384355"/>
                <a:gd name="connsiteY92" fmla="*/ 484755 h 548681"/>
                <a:gd name="connsiteX93" fmla="*/ 293240 w 384355"/>
                <a:gd name="connsiteY93" fmla="*/ 484755 h 548681"/>
                <a:gd name="connsiteX94" fmla="*/ 298811 w 384355"/>
                <a:gd name="connsiteY94" fmla="*/ 493774 h 548681"/>
                <a:gd name="connsiteX95" fmla="*/ 304381 w 384355"/>
                <a:gd name="connsiteY95" fmla="*/ 494968 h 548681"/>
                <a:gd name="connsiteX96" fmla="*/ 299872 w 384355"/>
                <a:gd name="connsiteY96" fmla="*/ 503986 h 548681"/>
                <a:gd name="connsiteX97" fmla="*/ 298811 w 384355"/>
                <a:gd name="connsiteY97" fmla="*/ 516320 h 548681"/>
                <a:gd name="connsiteX98" fmla="*/ 281967 w 384355"/>
                <a:gd name="connsiteY98" fmla="*/ 524146 h 548681"/>
                <a:gd name="connsiteX99" fmla="*/ 279712 w 384355"/>
                <a:gd name="connsiteY99" fmla="*/ 519636 h 548681"/>
                <a:gd name="connsiteX100" fmla="*/ 277457 w 384355"/>
                <a:gd name="connsiteY100" fmla="*/ 517382 h 548681"/>
                <a:gd name="connsiteX101" fmla="*/ 274142 w 384355"/>
                <a:gd name="connsiteY101" fmla="*/ 516188 h 548681"/>
                <a:gd name="connsiteX102" fmla="*/ 271887 w 384355"/>
                <a:gd name="connsiteY102" fmla="*/ 511679 h 548681"/>
                <a:gd name="connsiteX103" fmla="*/ 274142 w 384355"/>
                <a:gd name="connsiteY103" fmla="*/ 503853 h 548681"/>
                <a:gd name="connsiteX104" fmla="*/ 269632 w 384355"/>
                <a:gd name="connsiteY104" fmla="*/ 493774 h 548681"/>
                <a:gd name="connsiteX105" fmla="*/ 265123 w 384355"/>
                <a:gd name="connsiteY105" fmla="*/ 497222 h 548681"/>
                <a:gd name="connsiteX106" fmla="*/ 262868 w 384355"/>
                <a:gd name="connsiteY106" fmla="*/ 500538 h 548681"/>
                <a:gd name="connsiteX107" fmla="*/ 258359 w 384355"/>
                <a:gd name="connsiteY107" fmla="*/ 497222 h 548681"/>
                <a:gd name="connsiteX108" fmla="*/ 241515 w 384355"/>
                <a:gd name="connsiteY108" fmla="*/ 463535 h 548681"/>
                <a:gd name="connsiteX109" fmla="*/ 235812 w 384355"/>
                <a:gd name="connsiteY109" fmla="*/ 462341 h 548681"/>
                <a:gd name="connsiteX110" fmla="*/ 227987 w 384355"/>
                <a:gd name="connsiteY110" fmla="*/ 446558 h 548681"/>
                <a:gd name="connsiteX111" fmla="*/ 213398 w 384355"/>
                <a:gd name="connsiteY111" fmla="*/ 461148 h 548681"/>
                <a:gd name="connsiteX112" fmla="*/ 206634 w 384355"/>
                <a:gd name="connsiteY112" fmla="*/ 457699 h 548681"/>
                <a:gd name="connsiteX113" fmla="*/ 210083 w 384355"/>
                <a:gd name="connsiteY113" fmla="*/ 470033 h 548681"/>
                <a:gd name="connsiteX114" fmla="*/ 184220 w 384355"/>
                <a:gd name="connsiteY114" fmla="*/ 473349 h 548681"/>
                <a:gd name="connsiteX115" fmla="*/ 195493 w 384355"/>
                <a:gd name="connsiteY115" fmla="*/ 498150 h 548681"/>
                <a:gd name="connsiteX116" fmla="*/ 187668 w 384355"/>
                <a:gd name="connsiteY116" fmla="*/ 503721 h 548681"/>
                <a:gd name="connsiteX117" fmla="*/ 186607 w 384355"/>
                <a:gd name="connsiteY117" fmla="*/ 507169 h 548681"/>
                <a:gd name="connsiteX118" fmla="*/ 177589 w 384355"/>
                <a:gd name="connsiteY118" fmla="*/ 513933 h 548681"/>
                <a:gd name="connsiteX119" fmla="*/ 173079 w 384355"/>
                <a:gd name="connsiteY119" fmla="*/ 509424 h 548681"/>
                <a:gd name="connsiteX120" fmla="*/ 169764 w 384355"/>
                <a:gd name="connsiteY120" fmla="*/ 509424 h 548681"/>
                <a:gd name="connsiteX121" fmla="*/ 169764 w 384355"/>
                <a:gd name="connsiteY121" fmla="*/ 512739 h 548681"/>
                <a:gd name="connsiteX122" fmla="*/ 165254 w 384355"/>
                <a:gd name="connsiteY122" fmla="*/ 514994 h 548681"/>
                <a:gd name="connsiteX123" fmla="*/ 165254 w 384355"/>
                <a:gd name="connsiteY123" fmla="*/ 517249 h 548681"/>
                <a:gd name="connsiteX124" fmla="*/ 164193 w 384355"/>
                <a:gd name="connsiteY124" fmla="*/ 518310 h 548681"/>
                <a:gd name="connsiteX125" fmla="*/ 164193 w 384355"/>
                <a:gd name="connsiteY125" fmla="*/ 522819 h 548681"/>
                <a:gd name="connsiteX126" fmla="*/ 161939 w 384355"/>
                <a:gd name="connsiteY126" fmla="*/ 525074 h 548681"/>
                <a:gd name="connsiteX127" fmla="*/ 158623 w 384355"/>
                <a:gd name="connsiteY127" fmla="*/ 525074 h 548681"/>
                <a:gd name="connsiteX128" fmla="*/ 157562 w 384355"/>
                <a:gd name="connsiteY128" fmla="*/ 508230 h 548681"/>
                <a:gd name="connsiteX129" fmla="*/ 155307 w 384355"/>
                <a:gd name="connsiteY129" fmla="*/ 501466 h 548681"/>
                <a:gd name="connsiteX130" fmla="*/ 146289 w 384355"/>
                <a:gd name="connsiteY130" fmla="*/ 504915 h 548681"/>
                <a:gd name="connsiteX131" fmla="*/ 141779 w 384355"/>
                <a:gd name="connsiteY131" fmla="*/ 512739 h 548681"/>
                <a:gd name="connsiteX132" fmla="*/ 144034 w 384355"/>
                <a:gd name="connsiteY132" fmla="*/ 522819 h 548681"/>
                <a:gd name="connsiteX133" fmla="*/ 141779 w 384355"/>
                <a:gd name="connsiteY133" fmla="*/ 528389 h 548681"/>
                <a:gd name="connsiteX134" fmla="*/ 132760 w 384355"/>
                <a:gd name="connsiteY134" fmla="*/ 526135 h 548681"/>
                <a:gd name="connsiteX135" fmla="*/ 129445 w 384355"/>
                <a:gd name="connsiteY135" fmla="*/ 525074 h 548681"/>
                <a:gd name="connsiteX136" fmla="*/ 109153 w 384355"/>
                <a:gd name="connsiteY136" fmla="*/ 528389 h 548681"/>
                <a:gd name="connsiteX137" fmla="*/ 110214 w 384355"/>
                <a:gd name="connsiteY137" fmla="*/ 532899 h 548681"/>
                <a:gd name="connsiteX138" fmla="*/ 85412 w 384355"/>
                <a:gd name="connsiteY138" fmla="*/ 548682 h 548681"/>
                <a:gd name="connsiteX139" fmla="*/ 83158 w 384355"/>
                <a:gd name="connsiteY139" fmla="*/ 546427 h 548681"/>
                <a:gd name="connsiteX140" fmla="*/ 79842 w 384355"/>
                <a:gd name="connsiteY140" fmla="*/ 537409 h 548681"/>
                <a:gd name="connsiteX141" fmla="*/ 76526 w 384355"/>
                <a:gd name="connsiteY141" fmla="*/ 537409 h 548681"/>
                <a:gd name="connsiteX142" fmla="*/ 86606 w 384355"/>
                <a:gd name="connsiteY142" fmla="*/ 519371 h 548681"/>
                <a:gd name="connsiteX143" fmla="*/ 77587 w 384355"/>
                <a:gd name="connsiteY143" fmla="*/ 509291 h 548681"/>
                <a:gd name="connsiteX144" fmla="*/ 64059 w 384355"/>
                <a:gd name="connsiteY144" fmla="*/ 451863 h 548681"/>
                <a:gd name="connsiteX145" fmla="*/ 82097 w 384355"/>
                <a:gd name="connsiteY145" fmla="*/ 444038 h 548681"/>
                <a:gd name="connsiteX146" fmla="*/ 78781 w 384355"/>
                <a:gd name="connsiteY146" fmla="*/ 441784 h 548681"/>
                <a:gd name="connsiteX147" fmla="*/ 70956 w 384355"/>
                <a:gd name="connsiteY147" fmla="*/ 422685 h 548681"/>
                <a:gd name="connsiteX148" fmla="*/ 62998 w 384355"/>
                <a:gd name="connsiteY148" fmla="*/ 395629 h 548681"/>
                <a:gd name="connsiteX149" fmla="*/ 19098 w 384355"/>
                <a:gd name="connsiteY149" fmla="*/ 340456 h 548681"/>
                <a:gd name="connsiteX150" fmla="*/ 0 w 384355"/>
                <a:gd name="connsiteY150" fmla="*/ 316848 h 548681"/>
                <a:gd name="connsiteX151" fmla="*/ 22547 w 384355"/>
                <a:gd name="connsiteY151" fmla="*/ 311277 h 548681"/>
                <a:gd name="connsiteX152" fmla="*/ 37136 w 384355"/>
                <a:gd name="connsiteY152" fmla="*/ 314593 h 548681"/>
                <a:gd name="connsiteX153" fmla="*/ 41645 w 384355"/>
                <a:gd name="connsiteY153" fmla="*/ 321357 h 548681"/>
                <a:gd name="connsiteX154" fmla="*/ 52918 w 384355"/>
                <a:gd name="connsiteY154" fmla="*/ 331437 h 548681"/>
                <a:gd name="connsiteX155" fmla="*/ 55173 w 384355"/>
                <a:gd name="connsiteY155" fmla="*/ 289792 h 548681"/>
                <a:gd name="connsiteX156" fmla="*/ 75465 w 384355"/>
                <a:gd name="connsiteY156" fmla="*/ 249340 h 548681"/>
                <a:gd name="connsiteX157" fmla="*/ 40584 w 384355"/>
                <a:gd name="connsiteY157" fmla="*/ 242576 h 548681"/>
                <a:gd name="connsiteX158" fmla="*/ 29311 w 384355"/>
                <a:gd name="connsiteY158" fmla="*/ 187403 h 548681"/>
                <a:gd name="connsiteX159" fmla="*/ 24801 w 384355"/>
                <a:gd name="connsiteY159" fmla="*/ 171621 h 548681"/>
                <a:gd name="connsiteX160" fmla="*/ 18037 w 384355"/>
                <a:gd name="connsiteY160" fmla="*/ 131169 h 548681"/>
                <a:gd name="connsiteX161" fmla="*/ 15783 w 384355"/>
                <a:gd name="connsiteY161" fmla="*/ 123344 h 54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84355" h="548681">
                  <a:moveTo>
                    <a:pt x="15517" y="124007"/>
                  </a:moveTo>
                  <a:lnTo>
                    <a:pt x="12202" y="105970"/>
                  </a:lnTo>
                  <a:lnTo>
                    <a:pt x="6631" y="87932"/>
                  </a:lnTo>
                  <a:lnTo>
                    <a:pt x="2122" y="65385"/>
                  </a:lnTo>
                  <a:lnTo>
                    <a:pt x="12202" y="58621"/>
                  </a:lnTo>
                  <a:lnTo>
                    <a:pt x="16711" y="65385"/>
                  </a:lnTo>
                  <a:lnTo>
                    <a:pt x="17772" y="66447"/>
                  </a:lnTo>
                  <a:lnTo>
                    <a:pt x="18833" y="66447"/>
                  </a:lnTo>
                  <a:lnTo>
                    <a:pt x="19894" y="64191"/>
                  </a:lnTo>
                  <a:lnTo>
                    <a:pt x="22149" y="62998"/>
                  </a:lnTo>
                  <a:lnTo>
                    <a:pt x="24403" y="60744"/>
                  </a:lnTo>
                  <a:lnTo>
                    <a:pt x="26658" y="60744"/>
                  </a:lnTo>
                  <a:lnTo>
                    <a:pt x="27719" y="58489"/>
                  </a:lnTo>
                  <a:lnTo>
                    <a:pt x="26658" y="53980"/>
                  </a:lnTo>
                  <a:lnTo>
                    <a:pt x="26658" y="51724"/>
                  </a:lnTo>
                  <a:lnTo>
                    <a:pt x="25597" y="48409"/>
                  </a:lnTo>
                  <a:lnTo>
                    <a:pt x="22281" y="47216"/>
                  </a:lnTo>
                  <a:lnTo>
                    <a:pt x="20027" y="44961"/>
                  </a:lnTo>
                  <a:lnTo>
                    <a:pt x="20027" y="42706"/>
                  </a:lnTo>
                  <a:lnTo>
                    <a:pt x="21220" y="41645"/>
                  </a:lnTo>
                  <a:lnTo>
                    <a:pt x="15517" y="29311"/>
                  </a:lnTo>
                  <a:lnTo>
                    <a:pt x="14456" y="22547"/>
                  </a:lnTo>
                  <a:lnTo>
                    <a:pt x="9947" y="9019"/>
                  </a:lnTo>
                  <a:lnTo>
                    <a:pt x="14456" y="0"/>
                  </a:lnTo>
                  <a:lnTo>
                    <a:pt x="16711" y="3316"/>
                  </a:lnTo>
                  <a:lnTo>
                    <a:pt x="17772" y="4509"/>
                  </a:lnTo>
                  <a:lnTo>
                    <a:pt x="21220" y="11273"/>
                  </a:lnTo>
                  <a:lnTo>
                    <a:pt x="23475" y="13528"/>
                  </a:lnTo>
                  <a:lnTo>
                    <a:pt x="30239" y="13528"/>
                  </a:lnTo>
                  <a:lnTo>
                    <a:pt x="32494" y="18037"/>
                  </a:lnTo>
                  <a:lnTo>
                    <a:pt x="34748" y="19098"/>
                  </a:lnTo>
                  <a:lnTo>
                    <a:pt x="47083" y="26923"/>
                  </a:lnTo>
                  <a:lnTo>
                    <a:pt x="47083" y="34748"/>
                  </a:lnTo>
                  <a:lnTo>
                    <a:pt x="53847" y="41513"/>
                  </a:lnTo>
                  <a:lnTo>
                    <a:pt x="131434" y="88728"/>
                  </a:lnTo>
                  <a:lnTo>
                    <a:pt x="135944" y="104511"/>
                  </a:lnTo>
                  <a:lnTo>
                    <a:pt x="173079" y="67375"/>
                  </a:lnTo>
                  <a:lnTo>
                    <a:pt x="177589" y="59550"/>
                  </a:lnTo>
                  <a:lnTo>
                    <a:pt x="183159" y="66314"/>
                  </a:lnTo>
                  <a:lnTo>
                    <a:pt x="185414" y="67507"/>
                  </a:lnTo>
                  <a:lnTo>
                    <a:pt x="187668" y="66314"/>
                  </a:lnTo>
                  <a:lnTo>
                    <a:pt x="190984" y="67507"/>
                  </a:lnTo>
                  <a:lnTo>
                    <a:pt x="190984" y="72017"/>
                  </a:lnTo>
                  <a:lnTo>
                    <a:pt x="183159" y="84351"/>
                  </a:lnTo>
                  <a:lnTo>
                    <a:pt x="183159" y="87800"/>
                  </a:lnTo>
                  <a:lnTo>
                    <a:pt x="187668" y="88861"/>
                  </a:lnTo>
                  <a:lnTo>
                    <a:pt x="185414" y="91115"/>
                  </a:lnTo>
                  <a:lnTo>
                    <a:pt x="188729" y="95625"/>
                  </a:lnTo>
                  <a:lnTo>
                    <a:pt x="194300" y="100134"/>
                  </a:lnTo>
                  <a:lnTo>
                    <a:pt x="196554" y="96818"/>
                  </a:lnTo>
                  <a:lnTo>
                    <a:pt x="203318" y="104644"/>
                  </a:lnTo>
                  <a:lnTo>
                    <a:pt x="205573" y="105837"/>
                  </a:lnTo>
                  <a:lnTo>
                    <a:pt x="252789" y="145228"/>
                  </a:lnTo>
                  <a:lnTo>
                    <a:pt x="288731" y="183425"/>
                  </a:lnTo>
                  <a:lnTo>
                    <a:pt x="320164" y="168835"/>
                  </a:lnTo>
                  <a:lnTo>
                    <a:pt x="322418" y="166581"/>
                  </a:lnTo>
                  <a:lnTo>
                    <a:pt x="331437" y="172284"/>
                  </a:lnTo>
                  <a:lnTo>
                    <a:pt x="338201" y="181302"/>
                  </a:lnTo>
                  <a:lnTo>
                    <a:pt x="333692" y="185812"/>
                  </a:lnTo>
                  <a:lnTo>
                    <a:pt x="330376" y="192576"/>
                  </a:lnTo>
                  <a:lnTo>
                    <a:pt x="332631" y="201595"/>
                  </a:lnTo>
                  <a:lnTo>
                    <a:pt x="330376" y="203849"/>
                  </a:lnTo>
                  <a:lnTo>
                    <a:pt x="331437" y="207165"/>
                  </a:lnTo>
                  <a:lnTo>
                    <a:pt x="334753" y="216183"/>
                  </a:lnTo>
                  <a:lnTo>
                    <a:pt x="335814" y="218438"/>
                  </a:lnTo>
                  <a:lnTo>
                    <a:pt x="334753" y="220693"/>
                  </a:lnTo>
                  <a:lnTo>
                    <a:pt x="332498" y="221886"/>
                  </a:lnTo>
                  <a:lnTo>
                    <a:pt x="331437" y="227456"/>
                  </a:lnTo>
                  <a:lnTo>
                    <a:pt x="319103" y="247749"/>
                  </a:lnTo>
                  <a:lnTo>
                    <a:pt x="319103" y="251065"/>
                  </a:lnTo>
                  <a:cubicBezTo>
                    <a:pt x="339925" y="280376"/>
                    <a:pt x="373215" y="296026"/>
                    <a:pt x="384355" y="327591"/>
                  </a:cubicBezTo>
                  <a:lnTo>
                    <a:pt x="378785" y="323081"/>
                  </a:lnTo>
                  <a:lnTo>
                    <a:pt x="311278" y="339925"/>
                  </a:lnTo>
                  <a:lnTo>
                    <a:pt x="310217" y="343241"/>
                  </a:lnTo>
                  <a:lnTo>
                    <a:pt x="313532" y="356769"/>
                  </a:lnTo>
                  <a:lnTo>
                    <a:pt x="306768" y="360217"/>
                  </a:lnTo>
                  <a:lnTo>
                    <a:pt x="320296" y="387274"/>
                  </a:lnTo>
                  <a:lnTo>
                    <a:pt x="310217" y="391783"/>
                  </a:lnTo>
                  <a:lnTo>
                    <a:pt x="311278" y="395098"/>
                  </a:lnTo>
                  <a:lnTo>
                    <a:pt x="300004" y="399608"/>
                  </a:lnTo>
                  <a:lnTo>
                    <a:pt x="296689" y="398414"/>
                  </a:lnTo>
                  <a:lnTo>
                    <a:pt x="271887" y="405178"/>
                  </a:lnTo>
                  <a:lnTo>
                    <a:pt x="271887" y="409688"/>
                  </a:lnTo>
                  <a:lnTo>
                    <a:pt x="274142" y="410748"/>
                  </a:lnTo>
                  <a:lnTo>
                    <a:pt x="283160" y="420828"/>
                  </a:lnTo>
                  <a:lnTo>
                    <a:pt x="286476" y="421889"/>
                  </a:lnTo>
                  <a:lnTo>
                    <a:pt x="286476" y="430908"/>
                  </a:lnTo>
                  <a:lnTo>
                    <a:pt x="283160" y="433162"/>
                  </a:lnTo>
                  <a:lnTo>
                    <a:pt x="282099" y="436478"/>
                  </a:lnTo>
                  <a:lnTo>
                    <a:pt x="281039" y="443242"/>
                  </a:lnTo>
                  <a:lnTo>
                    <a:pt x="282099" y="444304"/>
                  </a:lnTo>
                  <a:lnTo>
                    <a:pt x="292179" y="472421"/>
                  </a:lnTo>
                  <a:lnTo>
                    <a:pt x="289924" y="484755"/>
                  </a:lnTo>
                  <a:lnTo>
                    <a:pt x="293240" y="484755"/>
                  </a:lnTo>
                  <a:lnTo>
                    <a:pt x="298811" y="493774"/>
                  </a:lnTo>
                  <a:lnTo>
                    <a:pt x="304381" y="494968"/>
                  </a:lnTo>
                  <a:lnTo>
                    <a:pt x="299872" y="503986"/>
                  </a:lnTo>
                  <a:lnTo>
                    <a:pt x="298811" y="516320"/>
                  </a:lnTo>
                  <a:lnTo>
                    <a:pt x="281967" y="524146"/>
                  </a:lnTo>
                  <a:lnTo>
                    <a:pt x="279712" y="519636"/>
                  </a:lnTo>
                  <a:lnTo>
                    <a:pt x="277457" y="517382"/>
                  </a:lnTo>
                  <a:lnTo>
                    <a:pt x="274142" y="516188"/>
                  </a:lnTo>
                  <a:lnTo>
                    <a:pt x="271887" y="511679"/>
                  </a:lnTo>
                  <a:lnTo>
                    <a:pt x="274142" y="503853"/>
                  </a:lnTo>
                  <a:lnTo>
                    <a:pt x="269632" y="493774"/>
                  </a:lnTo>
                  <a:lnTo>
                    <a:pt x="265123" y="497222"/>
                  </a:lnTo>
                  <a:lnTo>
                    <a:pt x="262868" y="500538"/>
                  </a:lnTo>
                  <a:lnTo>
                    <a:pt x="258359" y="497222"/>
                  </a:lnTo>
                  <a:lnTo>
                    <a:pt x="241515" y="463535"/>
                  </a:lnTo>
                  <a:lnTo>
                    <a:pt x="235812" y="462341"/>
                  </a:lnTo>
                  <a:lnTo>
                    <a:pt x="227987" y="446558"/>
                  </a:lnTo>
                  <a:lnTo>
                    <a:pt x="213398" y="461148"/>
                  </a:lnTo>
                  <a:lnTo>
                    <a:pt x="206634" y="457699"/>
                  </a:lnTo>
                  <a:lnTo>
                    <a:pt x="210083" y="470033"/>
                  </a:lnTo>
                  <a:lnTo>
                    <a:pt x="184220" y="473349"/>
                  </a:lnTo>
                  <a:lnTo>
                    <a:pt x="195493" y="498150"/>
                  </a:lnTo>
                  <a:lnTo>
                    <a:pt x="187668" y="503721"/>
                  </a:lnTo>
                  <a:lnTo>
                    <a:pt x="186607" y="507169"/>
                  </a:lnTo>
                  <a:lnTo>
                    <a:pt x="177589" y="513933"/>
                  </a:lnTo>
                  <a:lnTo>
                    <a:pt x="173079" y="509424"/>
                  </a:lnTo>
                  <a:lnTo>
                    <a:pt x="169764" y="509424"/>
                  </a:lnTo>
                  <a:lnTo>
                    <a:pt x="169764" y="512739"/>
                  </a:lnTo>
                  <a:lnTo>
                    <a:pt x="165254" y="514994"/>
                  </a:lnTo>
                  <a:lnTo>
                    <a:pt x="165254" y="517249"/>
                  </a:lnTo>
                  <a:lnTo>
                    <a:pt x="164193" y="518310"/>
                  </a:lnTo>
                  <a:lnTo>
                    <a:pt x="164193" y="522819"/>
                  </a:lnTo>
                  <a:lnTo>
                    <a:pt x="161939" y="525074"/>
                  </a:lnTo>
                  <a:lnTo>
                    <a:pt x="158623" y="525074"/>
                  </a:lnTo>
                  <a:lnTo>
                    <a:pt x="157562" y="508230"/>
                  </a:lnTo>
                  <a:lnTo>
                    <a:pt x="155307" y="501466"/>
                  </a:lnTo>
                  <a:lnTo>
                    <a:pt x="146289" y="504915"/>
                  </a:lnTo>
                  <a:lnTo>
                    <a:pt x="141779" y="512739"/>
                  </a:lnTo>
                  <a:lnTo>
                    <a:pt x="144034" y="522819"/>
                  </a:lnTo>
                  <a:lnTo>
                    <a:pt x="141779" y="528389"/>
                  </a:lnTo>
                  <a:lnTo>
                    <a:pt x="132760" y="526135"/>
                  </a:lnTo>
                  <a:lnTo>
                    <a:pt x="129445" y="525074"/>
                  </a:lnTo>
                  <a:lnTo>
                    <a:pt x="109153" y="528389"/>
                  </a:lnTo>
                  <a:lnTo>
                    <a:pt x="110214" y="532899"/>
                  </a:lnTo>
                  <a:lnTo>
                    <a:pt x="85412" y="548682"/>
                  </a:lnTo>
                  <a:lnTo>
                    <a:pt x="83158" y="546427"/>
                  </a:lnTo>
                  <a:lnTo>
                    <a:pt x="79842" y="537409"/>
                  </a:lnTo>
                  <a:lnTo>
                    <a:pt x="76526" y="537409"/>
                  </a:lnTo>
                  <a:lnTo>
                    <a:pt x="86606" y="519371"/>
                  </a:lnTo>
                  <a:lnTo>
                    <a:pt x="77587" y="509291"/>
                  </a:lnTo>
                  <a:lnTo>
                    <a:pt x="64059" y="451863"/>
                  </a:lnTo>
                  <a:lnTo>
                    <a:pt x="82097" y="444038"/>
                  </a:lnTo>
                  <a:lnTo>
                    <a:pt x="78781" y="441784"/>
                  </a:lnTo>
                  <a:lnTo>
                    <a:pt x="70956" y="422685"/>
                  </a:lnTo>
                  <a:lnTo>
                    <a:pt x="62998" y="395629"/>
                  </a:lnTo>
                  <a:lnTo>
                    <a:pt x="19098" y="340456"/>
                  </a:lnTo>
                  <a:lnTo>
                    <a:pt x="0" y="316848"/>
                  </a:lnTo>
                  <a:lnTo>
                    <a:pt x="22547" y="311277"/>
                  </a:lnTo>
                  <a:lnTo>
                    <a:pt x="37136" y="314593"/>
                  </a:lnTo>
                  <a:lnTo>
                    <a:pt x="41645" y="321357"/>
                  </a:lnTo>
                  <a:lnTo>
                    <a:pt x="52918" y="331437"/>
                  </a:lnTo>
                  <a:lnTo>
                    <a:pt x="55173" y="289792"/>
                  </a:lnTo>
                  <a:lnTo>
                    <a:pt x="75465" y="249340"/>
                  </a:lnTo>
                  <a:lnTo>
                    <a:pt x="40584" y="242576"/>
                  </a:lnTo>
                  <a:lnTo>
                    <a:pt x="29311" y="187403"/>
                  </a:lnTo>
                  <a:lnTo>
                    <a:pt x="24801" y="171621"/>
                  </a:lnTo>
                  <a:lnTo>
                    <a:pt x="18037" y="131169"/>
                  </a:lnTo>
                  <a:lnTo>
                    <a:pt x="15783" y="123344"/>
                  </a:lnTo>
                </a:path>
              </a:pathLst>
            </a:custGeom>
            <a:noFill/>
            <a:ln w="3315" cap="flat">
              <a:solidFill>
                <a:schemeClr val="bg1">
                  <a:lumMod val="65000"/>
                </a:schemeClr>
              </a:solidFill>
              <a:prstDash val="solid"/>
              <a:miter/>
            </a:ln>
          </p:spPr>
          <p:txBody>
            <a:bodyPr rtlCol="0" anchor="ctr"/>
            <a:lstStyle/>
            <a:p>
              <a:endParaRPr lang="en-FI" sz="816"/>
            </a:p>
          </p:txBody>
        </p:sp>
        <p:sp>
          <p:nvSpPr>
            <p:cNvPr id="1027" name="Freeform: Shape 1026">
              <a:extLst>
                <a:ext uri="{FF2B5EF4-FFF2-40B4-BE49-F238E27FC236}">
                  <a16:creationId xmlns:a16="http://schemas.microsoft.com/office/drawing/2014/main" id="{5F9676D4-A51D-97B4-CE45-3D57598A1BCC}"/>
                </a:ext>
              </a:extLst>
            </p:cNvPr>
            <p:cNvSpPr/>
            <p:nvPr/>
          </p:nvSpPr>
          <p:spPr>
            <a:xfrm>
              <a:off x="6386957" y="13691767"/>
              <a:ext cx="200268" cy="361941"/>
            </a:xfrm>
            <a:custGeom>
              <a:avLst/>
              <a:gdLst>
                <a:gd name="connsiteX0" fmla="*/ 7825 w 200268"/>
                <a:gd name="connsiteY0" fmla="*/ 140188 h 361941"/>
                <a:gd name="connsiteX1" fmla="*/ 10079 w 200268"/>
                <a:gd name="connsiteY1" fmla="*/ 141249 h 361941"/>
                <a:gd name="connsiteX2" fmla="*/ 14589 w 200268"/>
                <a:gd name="connsiteY2" fmla="*/ 141249 h 361941"/>
                <a:gd name="connsiteX3" fmla="*/ 16844 w 200268"/>
                <a:gd name="connsiteY3" fmla="*/ 140188 h 361941"/>
                <a:gd name="connsiteX4" fmla="*/ 22414 w 200268"/>
                <a:gd name="connsiteY4" fmla="*/ 133424 h 361941"/>
                <a:gd name="connsiteX5" fmla="*/ 24669 w 200268"/>
                <a:gd name="connsiteY5" fmla="*/ 128915 h 361941"/>
                <a:gd name="connsiteX6" fmla="*/ 24669 w 200268"/>
                <a:gd name="connsiteY6" fmla="*/ 127854 h 361941"/>
                <a:gd name="connsiteX7" fmla="*/ 23475 w 200268"/>
                <a:gd name="connsiteY7" fmla="*/ 124538 h 361941"/>
                <a:gd name="connsiteX8" fmla="*/ 23475 w 200268"/>
                <a:gd name="connsiteY8" fmla="*/ 122283 h 361941"/>
                <a:gd name="connsiteX9" fmla="*/ 24669 w 200268"/>
                <a:gd name="connsiteY9" fmla="*/ 121089 h 361941"/>
                <a:gd name="connsiteX10" fmla="*/ 26923 w 200268"/>
                <a:gd name="connsiteY10" fmla="*/ 121089 h 361941"/>
                <a:gd name="connsiteX11" fmla="*/ 29178 w 200268"/>
                <a:gd name="connsiteY11" fmla="*/ 118835 h 361941"/>
                <a:gd name="connsiteX12" fmla="*/ 29178 w 200268"/>
                <a:gd name="connsiteY12" fmla="*/ 112071 h 361941"/>
                <a:gd name="connsiteX13" fmla="*/ 26923 w 200268"/>
                <a:gd name="connsiteY13" fmla="*/ 107562 h 361941"/>
                <a:gd name="connsiteX14" fmla="*/ 28117 w 200268"/>
                <a:gd name="connsiteY14" fmla="*/ 104246 h 361941"/>
                <a:gd name="connsiteX15" fmla="*/ 31433 w 200268"/>
                <a:gd name="connsiteY15" fmla="*/ 99736 h 361941"/>
                <a:gd name="connsiteX16" fmla="*/ 31433 w 200268"/>
                <a:gd name="connsiteY16" fmla="*/ 92972 h 361941"/>
                <a:gd name="connsiteX17" fmla="*/ 29178 w 200268"/>
                <a:gd name="connsiteY17" fmla="*/ 91779 h 361941"/>
                <a:gd name="connsiteX18" fmla="*/ 29178 w 200268"/>
                <a:gd name="connsiteY18" fmla="*/ 83954 h 361941"/>
                <a:gd name="connsiteX19" fmla="*/ 26923 w 200268"/>
                <a:gd name="connsiteY19" fmla="*/ 80638 h 361941"/>
                <a:gd name="connsiteX20" fmla="*/ 23608 w 200268"/>
                <a:gd name="connsiteY20" fmla="*/ 78384 h 361941"/>
                <a:gd name="connsiteX21" fmla="*/ 19098 w 200268"/>
                <a:gd name="connsiteY21" fmla="*/ 77322 h 361941"/>
                <a:gd name="connsiteX22" fmla="*/ 15783 w 200268"/>
                <a:gd name="connsiteY22" fmla="*/ 72813 h 361941"/>
                <a:gd name="connsiteX23" fmla="*/ 9019 w 200268"/>
                <a:gd name="connsiteY23" fmla="*/ 69498 h 361941"/>
                <a:gd name="connsiteX24" fmla="*/ 6764 w 200268"/>
                <a:gd name="connsiteY24" fmla="*/ 66049 h 361941"/>
                <a:gd name="connsiteX25" fmla="*/ 5703 w 200268"/>
                <a:gd name="connsiteY25" fmla="*/ 62734 h 361941"/>
                <a:gd name="connsiteX26" fmla="*/ 10212 w 200268"/>
                <a:gd name="connsiteY26" fmla="*/ 59418 h 361941"/>
                <a:gd name="connsiteX27" fmla="*/ 10212 w 200268"/>
                <a:gd name="connsiteY27" fmla="*/ 56102 h 361941"/>
                <a:gd name="connsiteX28" fmla="*/ 12467 w 200268"/>
                <a:gd name="connsiteY28" fmla="*/ 54908 h 361941"/>
                <a:gd name="connsiteX29" fmla="*/ 12467 w 200268"/>
                <a:gd name="connsiteY29" fmla="*/ 49338 h 361941"/>
                <a:gd name="connsiteX30" fmla="*/ 11273 w 200268"/>
                <a:gd name="connsiteY30" fmla="*/ 47084 h 361941"/>
                <a:gd name="connsiteX31" fmla="*/ 9019 w 200268"/>
                <a:gd name="connsiteY31" fmla="*/ 46022 h 361941"/>
                <a:gd name="connsiteX32" fmla="*/ 6764 w 200268"/>
                <a:gd name="connsiteY32" fmla="*/ 39258 h 361941"/>
                <a:gd name="connsiteX33" fmla="*/ 9019 w 200268"/>
                <a:gd name="connsiteY33" fmla="*/ 33688 h 361941"/>
                <a:gd name="connsiteX34" fmla="*/ 6764 w 200268"/>
                <a:gd name="connsiteY34" fmla="*/ 30372 h 361941"/>
                <a:gd name="connsiteX35" fmla="*/ 0 w 200268"/>
                <a:gd name="connsiteY35" fmla="*/ 26924 h 361941"/>
                <a:gd name="connsiteX36" fmla="*/ 7825 w 200268"/>
                <a:gd name="connsiteY36" fmla="*/ 1061 h 361941"/>
                <a:gd name="connsiteX37" fmla="*/ 12334 w 200268"/>
                <a:gd name="connsiteY37" fmla="*/ 1061 h 361941"/>
                <a:gd name="connsiteX38" fmla="*/ 16844 w 200268"/>
                <a:gd name="connsiteY38" fmla="*/ 0 h 361941"/>
                <a:gd name="connsiteX39" fmla="*/ 21353 w 200268"/>
                <a:gd name="connsiteY39" fmla="*/ 0 h 361941"/>
                <a:gd name="connsiteX40" fmla="*/ 28117 w 200268"/>
                <a:gd name="connsiteY40" fmla="*/ 2255 h 361941"/>
                <a:gd name="connsiteX41" fmla="*/ 34881 w 200268"/>
                <a:gd name="connsiteY41" fmla="*/ 9019 h 361941"/>
                <a:gd name="connsiteX42" fmla="*/ 37136 w 200268"/>
                <a:gd name="connsiteY42" fmla="*/ 9019 h 361941"/>
                <a:gd name="connsiteX43" fmla="*/ 69762 w 200268"/>
                <a:gd name="connsiteY43" fmla="*/ 32627 h 361941"/>
                <a:gd name="connsiteX44" fmla="*/ 70823 w 200268"/>
                <a:gd name="connsiteY44" fmla="*/ 35942 h 361941"/>
                <a:gd name="connsiteX45" fmla="*/ 68568 w 200268"/>
                <a:gd name="connsiteY45" fmla="*/ 40452 h 361941"/>
                <a:gd name="connsiteX46" fmla="*/ 64059 w 200268"/>
                <a:gd name="connsiteY46" fmla="*/ 42707 h 361941"/>
                <a:gd name="connsiteX47" fmla="*/ 60743 w 200268"/>
                <a:gd name="connsiteY47" fmla="*/ 42707 h 361941"/>
                <a:gd name="connsiteX48" fmla="*/ 58489 w 200268"/>
                <a:gd name="connsiteY48" fmla="*/ 44961 h 361941"/>
                <a:gd name="connsiteX49" fmla="*/ 60743 w 200268"/>
                <a:gd name="connsiteY49" fmla="*/ 49471 h 361941"/>
                <a:gd name="connsiteX50" fmla="*/ 64059 w 200268"/>
                <a:gd name="connsiteY50" fmla="*/ 51725 h 361941"/>
                <a:gd name="connsiteX51" fmla="*/ 68568 w 200268"/>
                <a:gd name="connsiteY51" fmla="*/ 51725 h 361941"/>
                <a:gd name="connsiteX52" fmla="*/ 73078 w 200268"/>
                <a:gd name="connsiteY52" fmla="*/ 48410 h 361941"/>
                <a:gd name="connsiteX53" fmla="*/ 75333 w 200268"/>
                <a:gd name="connsiteY53" fmla="*/ 49471 h 361941"/>
                <a:gd name="connsiteX54" fmla="*/ 77587 w 200268"/>
                <a:gd name="connsiteY54" fmla="*/ 48410 h 361941"/>
                <a:gd name="connsiteX55" fmla="*/ 125997 w 200268"/>
                <a:gd name="connsiteY55" fmla="*/ 38330 h 361941"/>
                <a:gd name="connsiteX56" fmla="*/ 178915 w 200268"/>
                <a:gd name="connsiteY56" fmla="*/ 82229 h 361941"/>
                <a:gd name="connsiteX57" fmla="*/ 200268 w 200268"/>
                <a:gd name="connsiteY57" fmla="*/ 100267 h 361941"/>
                <a:gd name="connsiteX58" fmla="*/ 194698 w 200268"/>
                <a:gd name="connsiteY58" fmla="*/ 142973 h 361941"/>
                <a:gd name="connsiteX59" fmla="*/ 194698 w 200268"/>
                <a:gd name="connsiteY59" fmla="*/ 158756 h 361941"/>
                <a:gd name="connsiteX60" fmla="*/ 184618 w 200268"/>
                <a:gd name="connsiteY60" fmla="*/ 167775 h 361941"/>
                <a:gd name="connsiteX61" fmla="*/ 186873 w 200268"/>
                <a:gd name="connsiteY61" fmla="*/ 173478 h 361941"/>
                <a:gd name="connsiteX62" fmla="*/ 184618 w 200268"/>
                <a:gd name="connsiteY62" fmla="*/ 172284 h 361941"/>
                <a:gd name="connsiteX63" fmla="*/ 181302 w 200268"/>
                <a:gd name="connsiteY63" fmla="*/ 179049 h 361941"/>
                <a:gd name="connsiteX64" fmla="*/ 183557 w 200268"/>
                <a:gd name="connsiteY64" fmla="*/ 186873 h 361941"/>
                <a:gd name="connsiteX65" fmla="*/ 183557 w 200268"/>
                <a:gd name="connsiteY65" fmla="*/ 193637 h 361941"/>
                <a:gd name="connsiteX66" fmla="*/ 188066 w 200268"/>
                <a:gd name="connsiteY66" fmla="*/ 197086 h 361941"/>
                <a:gd name="connsiteX67" fmla="*/ 189127 w 200268"/>
                <a:gd name="connsiteY67" fmla="*/ 203850 h 361941"/>
                <a:gd name="connsiteX68" fmla="*/ 189127 w 200268"/>
                <a:gd name="connsiteY68" fmla="*/ 207298 h 361941"/>
                <a:gd name="connsiteX69" fmla="*/ 191382 w 200268"/>
                <a:gd name="connsiteY69" fmla="*/ 210614 h 361941"/>
                <a:gd name="connsiteX70" fmla="*/ 185811 w 200268"/>
                <a:gd name="connsiteY70" fmla="*/ 238731 h 361941"/>
                <a:gd name="connsiteX71" fmla="*/ 180109 w 200268"/>
                <a:gd name="connsiteY71" fmla="*/ 237669 h 361941"/>
                <a:gd name="connsiteX72" fmla="*/ 173345 w 200268"/>
                <a:gd name="connsiteY72" fmla="*/ 237669 h 361941"/>
                <a:gd name="connsiteX73" fmla="*/ 171090 w 200268"/>
                <a:gd name="connsiteY73" fmla="*/ 233160 h 361941"/>
                <a:gd name="connsiteX74" fmla="*/ 165519 w 200268"/>
                <a:gd name="connsiteY74" fmla="*/ 234221 h 361941"/>
                <a:gd name="connsiteX75" fmla="*/ 165519 w 200268"/>
                <a:gd name="connsiteY75" fmla="*/ 239792 h 361941"/>
                <a:gd name="connsiteX76" fmla="*/ 174538 w 200268"/>
                <a:gd name="connsiteY76" fmla="*/ 252127 h 361941"/>
                <a:gd name="connsiteX77" fmla="*/ 173477 w 200268"/>
                <a:gd name="connsiteY77" fmla="*/ 258891 h 361941"/>
                <a:gd name="connsiteX78" fmla="*/ 170161 w 200268"/>
                <a:gd name="connsiteY78" fmla="*/ 264460 h 361941"/>
                <a:gd name="connsiteX79" fmla="*/ 164459 w 200268"/>
                <a:gd name="connsiteY79" fmla="*/ 263400 h 361941"/>
                <a:gd name="connsiteX80" fmla="*/ 162204 w 200268"/>
                <a:gd name="connsiteY80" fmla="*/ 259951 h 361941"/>
                <a:gd name="connsiteX81" fmla="*/ 158756 w 200268"/>
                <a:gd name="connsiteY81" fmla="*/ 266715 h 361941"/>
                <a:gd name="connsiteX82" fmla="*/ 162204 w 200268"/>
                <a:gd name="connsiteY82" fmla="*/ 271224 h 361941"/>
                <a:gd name="connsiteX83" fmla="*/ 163265 w 200268"/>
                <a:gd name="connsiteY83" fmla="*/ 276795 h 361941"/>
                <a:gd name="connsiteX84" fmla="*/ 165519 w 200268"/>
                <a:gd name="connsiteY84" fmla="*/ 282365 h 361941"/>
                <a:gd name="connsiteX85" fmla="*/ 167774 w 200268"/>
                <a:gd name="connsiteY85" fmla="*/ 289129 h 361941"/>
                <a:gd name="connsiteX86" fmla="*/ 172284 w 200268"/>
                <a:gd name="connsiteY86" fmla="*/ 300403 h 361941"/>
                <a:gd name="connsiteX87" fmla="*/ 165519 w 200268"/>
                <a:gd name="connsiteY87" fmla="*/ 299341 h 361941"/>
                <a:gd name="connsiteX88" fmla="*/ 137402 w 200268"/>
                <a:gd name="connsiteY88" fmla="*/ 248678 h 361941"/>
                <a:gd name="connsiteX89" fmla="*/ 134087 w 200268"/>
                <a:gd name="connsiteY89" fmla="*/ 250932 h 361941"/>
                <a:gd name="connsiteX90" fmla="*/ 130771 w 200268"/>
                <a:gd name="connsiteY90" fmla="*/ 259951 h 361941"/>
                <a:gd name="connsiteX91" fmla="*/ 122946 w 200268"/>
                <a:gd name="connsiteY91" fmla="*/ 253187 h 361941"/>
                <a:gd name="connsiteX92" fmla="*/ 118437 w 200268"/>
                <a:gd name="connsiteY92" fmla="*/ 256503 h 361941"/>
                <a:gd name="connsiteX93" fmla="*/ 128516 w 200268"/>
                <a:gd name="connsiteY93" fmla="*/ 273347 h 361941"/>
                <a:gd name="connsiteX94" fmla="*/ 138596 w 200268"/>
                <a:gd name="connsiteY94" fmla="*/ 265522 h 361941"/>
                <a:gd name="connsiteX95" fmla="*/ 143105 w 200268"/>
                <a:gd name="connsiteY95" fmla="*/ 276795 h 361941"/>
                <a:gd name="connsiteX96" fmla="*/ 138596 w 200268"/>
                <a:gd name="connsiteY96" fmla="*/ 284620 h 361941"/>
                <a:gd name="connsiteX97" fmla="*/ 135148 w 200268"/>
                <a:gd name="connsiteY97" fmla="*/ 291384 h 361941"/>
                <a:gd name="connsiteX98" fmla="*/ 138596 w 200268"/>
                <a:gd name="connsiteY98" fmla="*/ 290191 h 361941"/>
                <a:gd name="connsiteX99" fmla="*/ 144166 w 200268"/>
                <a:gd name="connsiteY99" fmla="*/ 287936 h 361941"/>
                <a:gd name="connsiteX100" fmla="*/ 155440 w 200268"/>
                <a:gd name="connsiteY100" fmla="*/ 293639 h 361941"/>
                <a:gd name="connsiteX101" fmla="*/ 152124 w 200268"/>
                <a:gd name="connsiteY101" fmla="*/ 302657 h 361941"/>
                <a:gd name="connsiteX102" fmla="*/ 157694 w 200268"/>
                <a:gd name="connsiteY102" fmla="*/ 305973 h 361941"/>
                <a:gd name="connsiteX103" fmla="*/ 147615 w 200268"/>
                <a:gd name="connsiteY103" fmla="*/ 309421 h 361941"/>
                <a:gd name="connsiteX104" fmla="*/ 142044 w 200268"/>
                <a:gd name="connsiteY104" fmla="*/ 322950 h 361941"/>
                <a:gd name="connsiteX105" fmla="*/ 137535 w 200268"/>
                <a:gd name="connsiteY105" fmla="*/ 329714 h 361941"/>
                <a:gd name="connsiteX106" fmla="*/ 129710 w 200268"/>
                <a:gd name="connsiteY106" fmla="*/ 320694 h 361941"/>
                <a:gd name="connsiteX107" fmla="*/ 126394 w 200268"/>
                <a:gd name="connsiteY107" fmla="*/ 315125 h 361941"/>
                <a:gd name="connsiteX108" fmla="*/ 120824 w 200268"/>
                <a:gd name="connsiteY108" fmla="*/ 303850 h 361941"/>
                <a:gd name="connsiteX109" fmla="*/ 117508 w 200268"/>
                <a:gd name="connsiteY109" fmla="*/ 298148 h 361941"/>
                <a:gd name="connsiteX110" fmla="*/ 112999 w 200268"/>
                <a:gd name="connsiteY110" fmla="*/ 290324 h 361941"/>
                <a:gd name="connsiteX111" fmla="*/ 108490 w 200268"/>
                <a:gd name="connsiteY111" fmla="*/ 276795 h 361941"/>
                <a:gd name="connsiteX112" fmla="*/ 103980 w 200268"/>
                <a:gd name="connsiteY112" fmla="*/ 274540 h 361941"/>
                <a:gd name="connsiteX113" fmla="*/ 101725 w 200268"/>
                <a:gd name="connsiteY113" fmla="*/ 280111 h 361941"/>
                <a:gd name="connsiteX114" fmla="*/ 108490 w 200268"/>
                <a:gd name="connsiteY114" fmla="*/ 290191 h 361941"/>
                <a:gd name="connsiteX115" fmla="*/ 102919 w 200268"/>
                <a:gd name="connsiteY115" fmla="*/ 294700 h 361941"/>
                <a:gd name="connsiteX116" fmla="*/ 98410 w 200268"/>
                <a:gd name="connsiteY116" fmla="*/ 295760 h 361941"/>
                <a:gd name="connsiteX117" fmla="*/ 106235 w 200268"/>
                <a:gd name="connsiteY117" fmla="*/ 304780 h 361941"/>
                <a:gd name="connsiteX118" fmla="*/ 119763 w 200268"/>
                <a:gd name="connsiteY118" fmla="*/ 310351 h 361941"/>
                <a:gd name="connsiteX119" fmla="*/ 119763 w 200268"/>
                <a:gd name="connsiteY119" fmla="*/ 314859 h 361941"/>
                <a:gd name="connsiteX120" fmla="*/ 116447 w 200268"/>
                <a:gd name="connsiteY120" fmla="*/ 320429 h 361941"/>
                <a:gd name="connsiteX121" fmla="*/ 125466 w 200268"/>
                <a:gd name="connsiteY121" fmla="*/ 327193 h 361941"/>
                <a:gd name="connsiteX122" fmla="*/ 124405 w 200268"/>
                <a:gd name="connsiteY122" fmla="*/ 336212 h 361941"/>
                <a:gd name="connsiteX123" fmla="*/ 124405 w 200268"/>
                <a:gd name="connsiteY123" fmla="*/ 344037 h 361941"/>
                <a:gd name="connsiteX124" fmla="*/ 114325 w 200268"/>
                <a:gd name="connsiteY124" fmla="*/ 341783 h 361941"/>
                <a:gd name="connsiteX125" fmla="*/ 113264 w 200268"/>
                <a:gd name="connsiteY125" fmla="*/ 345099 h 361941"/>
                <a:gd name="connsiteX126" fmla="*/ 122283 w 200268"/>
                <a:gd name="connsiteY126" fmla="*/ 350668 h 361941"/>
                <a:gd name="connsiteX127" fmla="*/ 117774 w 200268"/>
                <a:gd name="connsiteY127" fmla="*/ 361941 h 361941"/>
                <a:gd name="connsiteX128" fmla="*/ 99736 w 200268"/>
                <a:gd name="connsiteY128" fmla="*/ 356372 h 361941"/>
                <a:gd name="connsiteX129" fmla="*/ 99736 w 200268"/>
                <a:gd name="connsiteY129" fmla="*/ 347353 h 361941"/>
                <a:gd name="connsiteX130" fmla="*/ 86208 w 200268"/>
                <a:gd name="connsiteY130" fmla="*/ 340588 h 361941"/>
                <a:gd name="connsiteX131" fmla="*/ 81699 w 200268"/>
                <a:gd name="connsiteY131" fmla="*/ 349608 h 361941"/>
                <a:gd name="connsiteX132" fmla="*/ 79444 w 200268"/>
                <a:gd name="connsiteY132" fmla="*/ 350668 h 361941"/>
                <a:gd name="connsiteX133" fmla="*/ 77190 w 200268"/>
                <a:gd name="connsiteY133" fmla="*/ 346159 h 361941"/>
                <a:gd name="connsiteX134" fmla="*/ 73874 w 200268"/>
                <a:gd name="connsiteY134" fmla="*/ 342844 h 361941"/>
                <a:gd name="connsiteX135" fmla="*/ 76128 w 200268"/>
                <a:gd name="connsiteY135" fmla="*/ 337273 h 361941"/>
                <a:gd name="connsiteX136" fmla="*/ 76128 w 200268"/>
                <a:gd name="connsiteY136" fmla="*/ 333824 h 361941"/>
                <a:gd name="connsiteX137" fmla="*/ 72813 w 200268"/>
                <a:gd name="connsiteY137" fmla="*/ 328255 h 361941"/>
                <a:gd name="connsiteX138" fmla="*/ 72813 w 200268"/>
                <a:gd name="connsiteY138" fmla="*/ 323744 h 361941"/>
                <a:gd name="connsiteX139" fmla="*/ 85147 w 200268"/>
                <a:gd name="connsiteY139" fmla="*/ 321491 h 361941"/>
                <a:gd name="connsiteX140" fmla="*/ 89656 w 200268"/>
                <a:gd name="connsiteY140" fmla="*/ 318042 h 361941"/>
                <a:gd name="connsiteX141" fmla="*/ 88463 w 200268"/>
                <a:gd name="connsiteY141" fmla="*/ 306769 h 361941"/>
                <a:gd name="connsiteX142" fmla="*/ 89656 w 200268"/>
                <a:gd name="connsiteY142" fmla="*/ 298943 h 361941"/>
                <a:gd name="connsiteX143" fmla="*/ 83953 w 200268"/>
                <a:gd name="connsiteY143" fmla="*/ 287670 h 361941"/>
                <a:gd name="connsiteX144" fmla="*/ 76128 w 200268"/>
                <a:gd name="connsiteY144" fmla="*/ 282101 h 361941"/>
                <a:gd name="connsiteX145" fmla="*/ 72813 w 200268"/>
                <a:gd name="connsiteY145" fmla="*/ 291118 h 361941"/>
                <a:gd name="connsiteX146" fmla="*/ 70558 w 200268"/>
                <a:gd name="connsiteY146" fmla="*/ 296689 h 361941"/>
                <a:gd name="connsiteX147" fmla="*/ 68303 w 200268"/>
                <a:gd name="connsiteY147" fmla="*/ 285416 h 361941"/>
                <a:gd name="connsiteX148" fmla="*/ 57030 w 200268"/>
                <a:gd name="connsiteY148" fmla="*/ 252789 h 361941"/>
                <a:gd name="connsiteX149" fmla="*/ 51327 w 200268"/>
                <a:gd name="connsiteY149" fmla="*/ 240455 h 361941"/>
                <a:gd name="connsiteX150" fmla="*/ 6366 w 200268"/>
                <a:gd name="connsiteY150" fmla="*/ 142575 h 361941"/>
                <a:gd name="connsiteX151" fmla="*/ 8621 w 200268"/>
                <a:gd name="connsiteY151" fmla="*/ 140321 h 36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00268" h="361941">
                  <a:moveTo>
                    <a:pt x="7825" y="140188"/>
                  </a:moveTo>
                  <a:lnTo>
                    <a:pt x="10079" y="141249"/>
                  </a:lnTo>
                  <a:lnTo>
                    <a:pt x="14589" y="141249"/>
                  </a:lnTo>
                  <a:lnTo>
                    <a:pt x="16844" y="140188"/>
                  </a:lnTo>
                  <a:lnTo>
                    <a:pt x="22414" y="133424"/>
                  </a:lnTo>
                  <a:lnTo>
                    <a:pt x="24669" y="128915"/>
                  </a:lnTo>
                  <a:lnTo>
                    <a:pt x="24669" y="127854"/>
                  </a:lnTo>
                  <a:lnTo>
                    <a:pt x="23475" y="124538"/>
                  </a:lnTo>
                  <a:lnTo>
                    <a:pt x="23475" y="122283"/>
                  </a:lnTo>
                  <a:lnTo>
                    <a:pt x="24669" y="121089"/>
                  </a:lnTo>
                  <a:lnTo>
                    <a:pt x="26923" y="121089"/>
                  </a:lnTo>
                  <a:lnTo>
                    <a:pt x="29178" y="118835"/>
                  </a:lnTo>
                  <a:lnTo>
                    <a:pt x="29178" y="112071"/>
                  </a:lnTo>
                  <a:lnTo>
                    <a:pt x="26923" y="107562"/>
                  </a:lnTo>
                  <a:lnTo>
                    <a:pt x="28117" y="104246"/>
                  </a:lnTo>
                  <a:lnTo>
                    <a:pt x="31433" y="99736"/>
                  </a:lnTo>
                  <a:lnTo>
                    <a:pt x="31433" y="92972"/>
                  </a:lnTo>
                  <a:lnTo>
                    <a:pt x="29178" y="91779"/>
                  </a:lnTo>
                  <a:lnTo>
                    <a:pt x="29178" y="83954"/>
                  </a:lnTo>
                  <a:lnTo>
                    <a:pt x="26923" y="80638"/>
                  </a:lnTo>
                  <a:lnTo>
                    <a:pt x="23608" y="78384"/>
                  </a:lnTo>
                  <a:lnTo>
                    <a:pt x="19098" y="77322"/>
                  </a:lnTo>
                  <a:lnTo>
                    <a:pt x="15783" y="72813"/>
                  </a:lnTo>
                  <a:lnTo>
                    <a:pt x="9019" y="69498"/>
                  </a:lnTo>
                  <a:lnTo>
                    <a:pt x="6764" y="66049"/>
                  </a:lnTo>
                  <a:lnTo>
                    <a:pt x="5703" y="62734"/>
                  </a:lnTo>
                  <a:lnTo>
                    <a:pt x="10212" y="59418"/>
                  </a:lnTo>
                  <a:lnTo>
                    <a:pt x="10212" y="56102"/>
                  </a:lnTo>
                  <a:lnTo>
                    <a:pt x="12467" y="54908"/>
                  </a:lnTo>
                  <a:lnTo>
                    <a:pt x="12467" y="49338"/>
                  </a:lnTo>
                  <a:lnTo>
                    <a:pt x="11273" y="47084"/>
                  </a:lnTo>
                  <a:lnTo>
                    <a:pt x="9019" y="46022"/>
                  </a:lnTo>
                  <a:lnTo>
                    <a:pt x="6764" y="39258"/>
                  </a:lnTo>
                  <a:lnTo>
                    <a:pt x="9019" y="33688"/>
                  </a:lnTo>
                  <a:lnTo>
                    <a:pt x="6764" y="30372"/>
                  </a:lnTo>
                  <a:lnTo>
                    <a:pt x="0" y="26924"/>
                  </a:lnTo>
                  <a:cubicBezTo>
                    <a:pt x="21486" y="5571"/>
                    <a:pt x="1061" y="12070"/>
                    <a:pt x="7825" y="1061"/>
                  </a:cubicBezTo>
                  <a:lnTo>
                    <a:pt x="12334" y="1061"/>
                  </a:lnTo>
                  <a:lnTo>
                    <a:pt x="16844" y="0"/>
                  </a:lnTo>
                  <a:lnTo>
                    <a:pt x="21353" y="0"/>
                  </a:lnTo>
                  <a:lnTo>
                    <a:pt x="28117" y="2255"/>
                  </a:lnTo>
                  <a:lnTo>
                    <a:pt x="34881" y="9019"/>
                  </a:lnTo>
                  <a:lnTo>
                    <a:pt x="37136" y="9019"/>
                  </a:lnTo>
                  <a:cubicBezTo>
                    <a:pt x="39258" y="13528"/>
                    <a:pt x="61937" y="53317"/>
                    <a:pt x="69762" y="32627"/>
                  </a:cubicBezTo>
                  <a:lnTo>
                    <a:pt x="70823" y="35942"/>
                  </a:lnTo>
                  <a:lnTo>
                    <a:pt x="68568" y="40452"/>
                  </a:lnTo>
                  <a:lnTo>
                    <a:pt x="64059" y="42707"/>
                  </a:lnTo>
                  <a:lnTo>
                    <a:pt x="60743" y="42707"/>
                  </a:lnTo>
                  <a:lnTo>
                    <a:pt x="58489" y="44961"/>
                  </a:lnTo>
                  <a:lnTo>
                    <a:pt x="60743" y="49471"/>
                  </a:lnTo>
                  <a:lnTo>
                    <a:pt x="64059" y="51725"/>
                  </a:lnTo>
                  <a:lnTo>
                    <a:pt x="68568" y="51725"/>
                  </a:lnTo>
                  <a:lnTo>
                    <a:pt x="73078" y="48410"/>
                  </a:lnTo>
                  <a:lnTo>
                    <a:pt x="75333" y="49471"/>
                  </a:lnTo>
                  <a:lnTo>
                    <a:pt x="77587" y="48410"/>
                  </a:lnTo>
                  <a:cubicBezTo>
                    <a:pt x="96818" y="61142"/>
                    <a:pt x="109153" y="52521"/>
                    <a:pt x="125997" y="38330"/>
                  </a:cubicBezTo>
                  <a:lnTo>
                    <a:pt x="178915" y="82229"/>
                  </a:lnTo>
                  <a:lnTo>
                    <a:pt x="200268" y="100267"/>
                  </a:lnTo>
                  <a:lnTo>
                    <a:pt x="194698" y="142973"/>
                  </a:lnTo>
                  <a:lnTo>
                    <a:pt x="194698" y="158756"/>
                  </a:lnTo>
                  <a:lnTo>
                    <a:pt x="184618" y="167775"/>
                  </a:lnTo>
                  <a:lnTo>
                    <a:pt x="186873" y="173478"/>
                  </a:lnTo>
                  <a:lnTo>
                    <a:pt x="184618" y="172284"/>
                  </a:lnTo>
                  <a:lnTo>
                    <a:pt x="181302" y="179049"/>
                  </a:lnTo>
                  <a:lnTo>
                    <a:pt x="183557" y="186873"/>
                  </a:lnTo>
                  <a:lnTo>
                    <a:pt x="183557" y="193637"/>
                  </a:lnTo>
                  <a:lnTo>
                    <a:pt x="188066" y="197086"/>
                  </a:lnTo>
                  <a:lnTo>
                    <a:pt x="189127" y="203850"/>
                  </a:lnTo>
                  <a:lnTo>
                    <a:pt x="189127" y="207298"/>
                  </a:lnTo>
                  <a:lnTo>
                    <a:pt x="191382" y="210614"/>
                  </a:lnTo>
                  <a:cubicBezTo>
                    <a:pt x="201329" y="229050"/>
                    <a:pt x="195361" y="221754"/>
                    <a:pt x="185811" y="238731"/>
                  </a:cubicBezTo>
                  <a:lnTo>
                    <a:pt x="180109" y="237669"/>
                  </a:lnTo>
                  <a:lnTo>
                    <a:pt x="173345" y="237669"/>
                  </a:lnTo>
                  <a:lnTo>
                    <a:pt x="171090" y="233160"/>
                  </a:lnTo>
                  <a:lnTo>
                    <a:pt x="165519" y="234221"/>
                  </a:lnTo>
                  <a:lnTo>
                    <a:pt x="165519" y="239792"/>
                  </a:lnTo>
                  <a:lnTo>
                    <a:pt x="174538" y="252127"/>
                  </a:lnTo>
                  <a:lnTo>
                    <a:pt x="173477" y="258891"/>
                  </a:lnTo>
                  <a:lnTo>
                    <a:pt x="170161" y="264460"/>
                  </a:lnTo>
                  <a:lnTo>
                    <a:pt x="164459" y="263400"/>
                  </a:lnTo>
                  <a:lnTo>
                    <a:pt x="162204" y="259951"/>
                  </a:lnTo>
                  <a:lnTo>
                    <a:pt x="158756" y="266715"/>
                  </a:lnTo>
                  <a:lnTo>
                    <a:pt x="162204" y="271224"/>
                  </a:lnTo>
                  <a:lnTo>
                    <a:pt x="163265" y="276795"/>
                  </a:lnTo>
                  <a:lnTo>
                    <a:pt x="165519" y="282365"/>
                  </a:lnTo>
                  <a:lnTo>
                    <a:pt x="167774" y="289129"/>
                  </a:lnTo>
                  <a:lnTo>
                    <a:pt x="172284" y="300403"/>
                  </a:lnTo>
                  <a:lnTo>
                    <a:pt x="165519" y="299341"/>
                  </a:lnTo>
                  <a:cubicBezTo>
                    <a:pt x="150135" y="255177"/>
                    <a:pt x="141779" y="276662"/>
                    <a:pt x="137402" y="248678"/>
                  </a:cubicBezTo>
                  <a:lnTo>
                    <a:pt x="134087" y="250932"/>
                  </a:lnTo>
                  <a:lnTo>
                    <a:pt x="130771" y="259951"/>
                  </a:lnTo>
                  <a:lnTo>
                    <a:pt x="122946" y="253187"/>
                  </a:lnTo>
                  <a:lnTo>
                    <a:pt x="118437" y="256503"/>
                  </a:lnTo>
                  <a:lnTo>
                    <a:pt x="128516" y="273347"/>
                  </a:lnTo>
                  <a:lnTo>
                    <a:pt x="138596" y="265522"/>
                  </a:lnTo>
                  <a:lnTo>
                    <a:pt x="143105" y="276795"/>
                  </a:lnTo>
                  <a:lnTo>
                    <a:pt x="138596" y="284620"/>
                  </a:lnTo>
                  <a:lnTo>
                    <a:pt x="135148" y="291384"/>
                  </a:lnTo>
                  <a:lnTo>
                    <a:pt x="138596" y="290191"/>
                  </a:lnTo>
                  <a:lnTo>
                    <a:pt x="144166" y="287936"/>
                  </a:lnTo>
                  <a:lnTo>
                    <a:pt x="155440" y="293639"/>
                  </a:lnTo>
                  <a:lnTo>
                    <a:pt x="152124" y="302657"/>
                  </a:lnTo>
                  <a:lnTo>
                    <a:pt x="157694" y="305973"/>
                  </a:lnTo>
                  <a:lnTo>
                    <a:pt x="147615" y="309421"/>
                  </a:lnTo>
                  <a:lnTo>
                    <a:pt x="142044" y="322950"/>
                  </a:lnTo>
                  <a:lnTo>
                    <a:pt x="137535" y="329714"/>
                  </a:lnTo>
                  <a:lnTo>
                    <a:pt x="129710" y="320694"/>
                  </a:lnTo>
                  <a:lnTo>
                    <a:pt x="126394" y="315125"/>
                  </a:lnTo>
                  <a:lnTo>
                    <a:pt x="120824" y="303850"/>
                  </a:lnTo>
                  <a:lnTo>
                    <a:pt x="117508" y="298148"/>
                  </a:lnTo>
                  <a:lnTo>
                    <a:pt x="112999" y="290324"/>
                  </a:lnTo>
                  <a:lnTo>
                    <a:pt x="108490" y="276795"/>
                  </a:lnTo>
                  <a:lnTo>
                    <a:pt x="103980" y="274540"/>
                  </a:lnTo>
                  <a:lnTo>
                    <a:pt x="101725" y="280111"/>
                  </a:lnTo>
                  <a:lnTo>
                    <a:pt x="108490" y="290191"/>
                  </a:lnTo>
                  <a:lnTo>
                    <a:pt x="102919" y="294700"/>
                  </a:lnTo>
                  <a:lnTo>
                    <a:pt x="98410" y="295760"/>
                  </a:lnTo>
                  <a:lnTo>
                    <a:pt x="106235" y="304780"/>
                  </a:lnTo>
                  <a:lnTo>
                    <a:pt x="119763" y="310351"/>
                  </a:lnTo>
                  <a:lnTo>
                    <a:pt x="119763" y="314859"/>
                  </a:lnTo>
                  <a:lnTo>
                    <a:pt x="116447" y="320429"/>
                  </a:lnTo>
                  <a:lnTo>
                    <a:pt x="125466" y="327193"/>
                  </a:lnTo>
                  <a:lnTo>
                    <a:pt x="124405" y="336212"/>
                  </a:lnTo>
                  <a:lnTo>
                    <a:pt x="124405" y="344037"/>
                  </a:lnTo>
                  <a:lnTo>
                    <a:pt x="114325" y="341783"/>
                  </a:lnTo>
                  <a:lnTo>
                    <a:pt x="113264" y="345099"/>
                  </a:lnTo>
                  <a:lnTo>
                    <a:pt x="122283" y="350668"/>
                  </a:lnTo>
                  <a:lnTo>
                    <a:pt x="117774" y="361941"/>
                  </a:lnTo>
                  <a:lnTo>
                    <a:pt x="99736" y="356372"/>
                  </a:lnTo>
                  <a:lnTo>
                    <a:pt x="99736" y="347353"/>
                  </a:lnTo>
                  <a:lnTo>
                    <a:pt x="86208" y="340588"/>
                  </a:lnTo>
                  <a:lnTo>
                    <a:pt x="81699" y="349608"/>
                  </a:lnTo>
                  <a:lnTo>
                    <a:pt x="79444" y="350668"/>
                  </a:lnTo>
                  <a:lnTo>
                    <a:pt x="77190" y="346159"/>
                  </a:lnTo>
                  <a:lnTo>
                    <a:pt x="73874" y="342844"/>
                  </a:lnTo>
                  <a:lnTo>
                    <a:pt x="76128" y="337273"/>
                  </a:lnTo>
                  <a:lnTo>
                    <a:pt x="76128" y="333824"/>
                  </a:lnTo>
                  <a:lnTo>
                    <a:pt x="72813" y="328255"/>
                  </a:lnTo>
                  <a:lnTo>
                    <a:pt x="72813" y="323744"/>
                  </a:lnTo>
                  <a:lnTo>
                    <a:pt x="85147" y="321491"/>
                  </a:lnTo>
                  <a:lnTo>
                    <a:pt x="89656" y="318042"/>
                  </a:lnTo>
                  <a:lnTo>
                    <a:pt x="88463" y="306769"/>
                  </a:lnTo>
                  <a:lnTo>
                    <a:pt x="89656" y="298943"/>
                  </a:lnTo>
                  <a:lnTo>
                    <a:pt x="83953" y="287670"/>
                  </a:lnTo>
                  <a:lnTo>
                    <a:pt x="76128" y="282101"/>
                  </a:lnTo>
                  <a:lnTo>
                    <a:pt x="72813" y="291118"/>
                  </a:lnTo>
                  <a:lnTo>
                    <a:pt x="70558" y="296689"/>
                  </a:lnTo>
                  <a:lnTo>
                    <a:pt x="68303" y="285416"/>
                  </a:lnTo>
                  <a:lnTo>
                    <a:pt x="57030" y="252789"/>
                  </a:lnTo>
                  <a:lnTo>
                    <a:pt x="51327" y="240455"/>
                  </a:lnTo>
                  <a:lnTo>
                    <a:pt x="6366" y="142575"/>
                  </a:lnTo>
                  <a:lnTo>
                    <a:pt x="8621" y="140321"/>
                  </a:lnTo>
                </a:path>
              </a:pathLst>
            </a:custGeom>
            <a:noFill/>
            <a:ln w="3315" cap="flat">
              <a:solidFill>
                <a:schemeClr val="bg1">
                  <a:lumMod val="65000"/>
                </a:schemeClr>
              </a:solidFill>
              <a:prstDash val="solid"/>
              <a:miter/>
            </a:ln>
          </p:spPr>
          <p:txBody>
            <a:bodyPr rtlCol="0" anchor="ctr"/>
            <a:lstStyle/>
            <a:p>
              <a:endParaRPr lang="en-FI" sz="816"/>
            </a:p>
          </p:txBody>
        </p:sp>
        <p:sp>
          <p:nvSpPr>
            <p:cNvPr id="1028" name="Freeform: Shape 1027">
              <a:extLst>
                <a:ext uri="{FF2B5EF4-FFF2-40B4-BE49-F238E27FC236}">
                  <a16:creationId xmlns:a16="http://schemas.microsoft.com/office/drawing/2014/main" id="{E3658B84-6B1F-074E-BDC1-790BD73FF209}"/>
                </a:ext>
              </a:extLst>
            </p:cNvPr>
            <p:cNvSpPr/>
            <p:nvPr/>
          </p:nvSpPr>
          <p:spPr>
            <a:xfrm>
              <a:off x="6042125" y="12812709"/>
              <a:ext cx="822293" cy="1018847"/>
            </a:xfrm>
            <a:custGeom>
              <a:avLst/>
              <a:gdLst>
                <a:gd name="connsiteX0" fmla="*/ 192973 w 822293"/>
                <a:gd name="connsiteY0" fmla="*/ 25730 h 1018847"/>
                <a:gd name="connsiteX1" fmla="*/ 192973 w 822293"/>
                <a:gd name="connsiteY1" fmla="*/ 29178 h 1018847"/>
                <a:gd name="connsiteX2" fmla="*/ 195228 w 822293"/>
                <a:gd name="connsiteY2" fmla="*/ 29178 h 1018847"/>
                <a:gd name="connsiteX3" fmla="*/ 198544 w 822293"/>
                <a:gd name="connsiteY3" fmla="*/ 30239 h 1018847"/>
                <a:gd name="connsiteX4" fmla="*/ 200798 w 822293"/>
                <a:gd name="connsiteY4" fmla="*/ 27984 h 1018847"/>
                <a:gd name="connsiteX5" fmla="*/ 205308 w 822293"/>
                <a:gd name="connsiteY5" fmla="*/ 29178 h 1018847"/>
                <a:gd name="connsiteX6" fmla="*/ 207563 w 822293"/>
                <a:gd name="connsiteY6" fmla="*/ 24669 h 1018847"/>
                <a:gd name="connsiteX7" fmla="*/ 212072 w 822293"/>
                <a:gd name="connsiteY7" fmla="*/ 21220 h 1018847"/>
                <a:gd name="connsiteX8" fmla="*/ 217642 w 822293"/>
                <a:gd name="connsiteY8" fmla="*/ 22414 h 1018847"/>
                <a:gd name="connsiteX9" fmla="*/ 225600 w 822293"/>
                <a:gd name="connsiteY9" fmla="*/ 31433 h 1018847"/>
                <a:gd name="connsiteX10" fmla="*/ 263797 w 822293"/>
                <a:gd name="connsiteY10" fmla="*/ 7825 h 1018847"/>
                <a:gd name="connsiteX11" fmla="*/ 271622 w 822293"/>
                <a:gd name="connsiteY11" fmla="*/ 0 h 1018847"/>
                <a:gd name="connsiteX12" fmla="*/ 273877 w 822293"/>
                <a:gd name="connsiteY12" fmla="*/ 7825 h 1018847"/>
                <a:gd name="connsiteX13" fmla="*/ 280641 w 822293"/>
                <a:gd name="connsiteY13" fmla="*/ 14589 h 1018847"/>
                <a:gd name="connsiteX14" fmla="*/ 286211 w 822293"/>
                <a:gd name="connsiteY14" fmla="*/ 41645 h 1018847"/>
                <a:gd name="connsiteX15" fmla="*/ 297484 w 822293"/>
                <a:gd name="connsiteY15" fmla="*/ 57428 h 1018847"/>
                <a:gd name="connsiteX16" fmla="*/ 299739 w 822293"/>
                <a:gd name="connsiteY16" fmla="*/ 69762 h 1018847"/>
                <a:gd name="connsiteX17" fmla="*/ 271622 w 822293"/>
                <a:gd name="connsiteY17" fmla="*/ 101328 h 1018847"/>
                <a:gd name="connsiteX18" fmla="*/ 292975 w 822293"/>
                <a:gd name="connsiteY18" fmla="*/ 121620 h 1018847"/>
                <a:gd name="connsiteX19" fmla="*/ 331172 w 822293"/>
                <a:gd name="connsiteY19" fmla="*/ 96818 h 1018847"/>
                <a:gd name="connsiteX20" fmla="*/ 351464 w 822293"/>
                <a:gd name="connsiteY20" fmla="*/ 87800 h 1018847"/>
                <a:gd name="connsiteX21" fmla="*/ 353718 w 822293"/>
                <a:gd name="connsiteY21" fmla="*/ 82229 h 1018847"/>
                <a:gd name="connsiteX22" fmla="*/ 357034 w 822293"/>
                <a:gd name="connsiteY22" fmla="*/ 81168 h 1018847"/>
                <a:gd name="connsiteX23" fmla="*/ 357034 w 822293"/>
                <a:gd name="connsiteY23" fmla="*/ 77720 h 1018847"/>
                <a:gd name="connsiteX24" fmla="*/ 360350 w 822293"/>
                <a:gd name="connsiteY24" fmla="*/ 76659 h 1018847"/>
                <a:gd name="connsiteX25" fmla="*/ 362605 w 822293"/>
                <a:gd name="connsiteY25" fmla="*/ 71088 h 1018847"/>
                <a:gd name="connsiteX26" fmla="*/ 361543 w 822293"/>
                <a:gd name="connsiteY26" fmla="*/ 69895 h 1018847"/>
                <a:gd name="connsiteX27" fmla="*/ 362605 w 822293"/>
                <a:gd name="connsiteY27" fmla="*/ 63131 h 1018847"/>
                <a:gd name="connsiteX28" fmla="*/ 367114 w 822293"/>
                <a:gd name="connsiteY28" fmla="*/ 55306 h 1018847"/>
                <a:gd name="connsiteX29" fmla="*/ 368308 w 822293"/>
                <a:gd name="connsiteY29" fmla="*/ 51857 h 1018847"/>
                <a:gd name="connsiteX30" fmla="*/ 369501 w 822293"/>
                <a:gd name="connsiteY30" fmla="*/ 50797 h 1018847"/>
                <a:gd name="connsiteX31" fmla="*/ 368308 w 822293"/>
                <a:gd name="connsiteY31" fmla="*/ 38462 h 1018847"/>
                <a:gd name="connsiteX32" fmla="*/ 374011 w 822293"/>
                <a:gd name="connsiteY32" fmla="*/ 33953 h 1018847"/>
                <a:gd name="connsiteX33" fmla="*/ 423481 w 822293"/>
                <a:gd name="connsiteY33" fmla="*/ 13660 h 1018847"/>
                <a:gd name="connsiteX34" fmla="*/ 443773 w 822293"/>
                <a:gd name="connsiteY34" fmla="*/ 11406 h 1018847"/>
                <a:gd name="connsiteX35" fmla="*/ 442712 w 822293"/>
                <a:gd name="connsiteY35" fmla="*/ 15916 h 1018847"/>
                <a:gd name="connsiteX36" fmla="*/ 441651 w 822293"/>
                <a:gd name="connsiteY36" fmla="*/ 21486 h 1018847"/>
                <a:gd name="connsiteX37" fmla="*/ 455179 w 822293"/>
                <a:gd name="connsiteY37" fmla="*/ 69895 h 1018847"/>
                <a:gd name="connsiteX38" fmla="*/ 450669 w 822293"/>
                <a:gd name="connsiteY38" fmla="*/ 72150 h 1018847"/>
                <a:gd name="connsiteX39" fmla="*/ 456240 w 822293"/>
                <a:gd name="connsiteY39" fmla="*/ 82229 h 1018847"/>
                <a:gd name="connsiteX40" fmla="*/ 458495 w 822293"/>
                <a:gd name="connsiteY40" fmla="*/ 82229 h 1018847"/>
                <a:gd name="connsiteX41" fmla="*/ 460749 w 822293"/>
                <a:gd name="connsiteY41" fmla="*/ 84484 h 1018847"/>
                <a:gd name="connsiteX42" fmla="*/ 461943 w 822293"/>
                <a:gd name="connsiteY42" fmla="*/ 87800 h 1018847"/>
                <a:gd name="connsiteX43" fmla="*/ 469768 w 822293"/>
                <a:gd name="connsiteY43" fmla="*/ 94564 h 1018847"/>
                <a:gd name="connsiteX44" fmla="*/ 470829 w 822293"/>
                <a:gd name="connsiteY44" fmla="*/ 104644 h 1018847"/>
                <a:gd name="connsiteX45" fmla="*/ 475338 w 822293"/>
                <a:gd name="connsiteY45" fmla="*/ 106898 h 1018847"/>
                <a:gd name="connsiteX46" fmla="*/ 474277 w 822293"/>
                <a:gd name="connsiteY46" fmla="*/ 114723 h 1018847"/>
                <a:gd name="connsiteX47" fmla="*/ 476532 w 822293"/>
                <a:gd name="connsiteY47" fmla="*/ 115784 h 1018847"/>
                <a:gd name="connsiteX48" fmla="*/ 476532 w 822293"/>
                <a:gd name="connsiteY48" fmla="*/ 118039 h 1018847"/>
                <a:gd name="connsiteX49" fmla="*/ 465259 w 822293"/>
                <a:gd name="connsiteY49" fmla="*/ 156235 h 1018847"/>
                <a:gd name="connsiteX50" fmla="*/ 541785 w 822293"/>
                <a:gd name="connsiteY50" fmla="*/ 194432 h 1018847"/>
                <a:gd name="connsiteX51" fmla="*/ 546294 w 822293"/>
                <a:gd name="connsiteY51" fmla="*/ 200003 h 1018847"/>
                <a:gd name="connsiteX52" fmla="*/ 554119 w 822293"/>
                <a:gd name="connsiteY52" fmla="*/ 201196 h 1018847"/>
                <a:gd name="connsiteX53" fmla="*/ 563138 w 822293"/>
                <a:gd name="connsiteY53" fmla="*/ 201196 h 1018847"/>
                <a:gd name="connsiteX54" fmla="*/ 582237 w 822293"/>
                <a:gd name="connsiteY54" fmla="*/ 195626 h 1018847"/>
                <a:gd name="connsiteX55" fmla="*/ 592316 w 822293"/>
                <a:gd name="connsiteY55" fmla="*/ 196687 h 1018847"/>
                <a:gd name="connsiteX56" fmla="*/ 599080 w 822293"/>
                <a:gd name="connsiteY56" fmla="*/ 193372 h 1018847"/>
                <a:gd name="connsiteX57" fmla="*/ 606905 w 822293"/>
                <a:gd name="connsiteY57" fmla="*/ 187801 h 1018847"/>
                <a:gd name="connsiteX58" fmla="*/ 607966 w 822293"/>
                <a:gd name="connsiteY58" fmla="*/ 184353 h 1018847"/>
                <a:gd name="connsiteX59" fmla="*/ 610221 w 822293"/>
                <a:gd name="connsiteY59" fmla="*/ 183292 h 1018847"/>
                <a:gd name="connsiteX60" fmla="*/ 615791 w 822293"/>
                <a:gd name="connsiteY60" fmla="*/ 187801 h 1018847"/>
                <a:gd name="connsiteX61" fmla="*/ 628126 w 822293"/>
                <a:gd name="connsiteY61" fmla="*/ 186608 h 1018847"/>
                <a:gd name="connsiteX62" fmla="*/ 637144 w 822293"/>
                <a:gd name="connsiteY62" fmla="*/ 185546 h 1018847"/>
                <a:gd name="connsiteX63" fmla="*/ 639399 w 822293"/>
                <a:gd name="connsiteY63" fmla="*/ 187801 h 1018847"/>
                <a:gd name="connsiteX64" fmla="*/ 652927 w 822293"/>
                <a:gd name="connsiteY64" fmla="*/ 186608 h 1018847"/>
                <a:gd name="connsiteX65" fmla="*/ 665262 w 822293"/>
                <a:gd name="connsiteY65" fmla="*/ 185546 h 1018847"/>
                <a:gd name="connsiteX66" fmla="*/ 666323 w 822293"/>
                <a:gd name="connsiteY66" fmla="*/ 185546 h 1018847"/>
                <a:gd name="connsiteX67" fmla="*/ 668577 w 822293"/>
                <a:gd name="connsiteY67" fmla="*/ 187801 h 1018847"/>
                <a:gd name="connsiteX68" fmla="*/ 669638 w 822293"/>
                <a:gd name="connsiteY68" fmla="*/ 190056 h 1018847"/>
                <a:gd name="connsiteX69" fmla="*/ 667384 w 822293"/>
                <a:gd name="connsiteY69" fmla="*/ 195759 h 1018847"/>
                <a:gd name="connsiteX70" fmla="*/ 668445 w 822293"/>
                <a:gd name="connsiteY70" fmla="*/ 195759 h 1018847"/>
                <a:gd name="connsiteX71" fmla="*/ 668445 w 822293"/>
                <a:gd name="connsiteY71" fmla="*/ 196819 h 1018847"/>
                <a:gd name="connsiteX72" fmla="*/ 669506 w 822293"/>
                <a:gd name="connsiteY72" fmla="*/ 196819 h 1018847"/>
                <a:gd name="connsiteX73" fmla="*/ 669506 w 822293"/>
                <a:gd name="connsiteY73" fmla="*/ 199075 h 1018847"/>
                <a:gd name="connsiteX74" fmla="*/ 670700 w 822293"/>
                <a:gd name="connsiteY74" fmla="*/ 199075 h 1018847"/>
                <a:gd name="connsiteX75" fmla="*/ 672954 w 822293"/>
                <a:gd name="connsiteY75" fmla="*/ 204645 h 1018847"/>
                <a:gd name="connsiteX76" fmla="*/ 672954 w 822293"/>
                <a:gd name="connsiteY76" fmla="*/ 208093 h 1018847"/>
                <a:gd name="connsiteX77" fmla="*/ 675209 w 822293"/>
                <a:gd name="connsiteY77" fmla="*/ 213663 h 1018847"/>
                <a:gd name="connsiteX78" fmla="*/ 665129 w 822293"/>
                <a:gd name="connsiteY78" fmla="*/ 227192 h 1018847"/>
                <a:gd name="connsiteX79" fmla="*/ 653856 w 822293"/>
                <a:gd name="connsiteY79" fmla="*/ 244036 h 1018847"/>
                <a:gd name="connsiteX80" fmla="*/ 652795 w 822293"/>
                <a:gd name="connsiteY80" fmla="*/ 257563 h 1018847"/>
                <a:gd name="connsiteX81" fmla="*/ 647224 w 822293"/>
                <a:gd name="connsiteY81" fmla="*/ 264327 h 1018847"/>
                <a:gd name="connsiteX82" fmla="*/ 652795 w 822293"/>
                <a:gd name="connsiteY82" fmla="*/ 271092 h 1018847"/>
                <a:gd name="connsiteX83" fmla="*/ 655049 w 822293"/>
                <a:gd name="connsiteY83" fmla="*/ 271092 h 1018847"/>
                <a:gd name="connsiteX84" fmla="*/ 656110 w 822293"/>
                <a:gd name="connsiteY84" fmla="*/ 272153 h 1018847"/>
                <a:gd name="connsiteX85" fmla="*/ 663935 w 822293"/>
                <a:gd name="connsiteY85" fmla="*/ 265389 h 1018847"/>
                <a:gd name="connsiteX86" fmla="*/ 671760 w 822293"/>
                <a:gd name="connsiteY86" fmla="*/ 269898 h 1018847"/>
                <a:gd name="connsiteX87" fmla="*/ 677331 w 822293"/>
                <a:gd name="connsiteY87" fmla="*/ 276662 h 1018847"/>
                <a:gd name="connsiteX88" fmla="*/ 678525 w 822293"/>
                <a:gd name="connsiteY88" fmla="*/ 279977 h 1018847"/>
                <a:gd name="connsiteX89" fmla="*/ 681840 w 822293"/>
                <a:gd name="connsiteY89" fmla="*/ 285548 h 1018847"/>
                <a:gd name="connsiteX90" fmla="*/ 681840 w 822293"/>
                <a:gd name="connsiteY90" fmla="*/ 287803 h 1018847"/>
                <a:gd name="connsiteX91" fmla="*/ 670567 w 822293"/>
                <a:gd name="connsiteY91" fmla="*/ 288996 h 1018847"/>
                <a:gd name="connsiteX92" fmla="*/ 651468 w 822293"/>
                <a:gd name="connsiteY92" fmla="*/ 294567 h 1018847"/>
                <a:gd name="connsiteX93" fmla="*/ 644704 w 822293"/>
                <a:gd name="connsiteY93" fmla="*/ 304646 h 1018847"/>
                <a:gd name="connsiteX94" fmla="*/ 636879 w 822293"/>
                <a:gd name="connsiteY94" fmla="*/ 314726 h 1018847"/>
                <a:gd name="connsiteX95" fmla="*/ 630115 w 822293"/>
                <a:gd name="connsiteY95" fmla="*/ 315920 h 1018847"/>
                <a:gd name="connsiteX96" fmla="*/ 627861 w 822293"/>
                <a:gd name="connsiteY96" fmla="*/ 321490 h 1018847"/>
                <a:gd name="connsiteX97" fmla="*/ 628921 w 822293"/>
                <a:gd name="connsiteY97" fmla="*/ 332763 h 1018847"/>
                <a:gd name="connsiteX98" fmla="*/ 625606 w 822293"/>
                <a:gd name="connsiteY98" fmla="*/ 350801 h 1018847"/>
                <a:gd name="connsiteX99" fmla="*/ 628921 w 822293"/>
                <a:gd name="connsiteY99" fmla="*/ 355310 h 1018847"/>
                <a:gd name="connsiteX100" fmla="*/ 632237 w 822293"/>
                <a:gd name="connsiteY100" fmla="*/ 366584 h 1018847"/>
                <a:gd name="connsiteX101" fmla="*/ 634492 w 822293"/>
                <a:gd name="connsiteY101" fmla="*/ 377857 h 1018847"/>
                <a:gd name="connsiteX102" fmla="*/ 631176 w 822293"/>
                <a:gd name="connsiteY102" fmla="*/ 383427 h 1018847"/>
                <a:gd name="connsiteX103" fmla="*/ 626667 w 822293"/>
                <a:gd name="connsiteY103" fmla="*/ 386743 h 1018847"/>
                <a:gd name="connsiteX104" fmla="*/ 622158 w 822293"/>
                <a:gd name="connsiteY104" fmla="*/ 395761 h 1018847"/>
                <a:gd name="connsiteX105" fmla="*/ 622158 w 822293"/>
                <a:gd name="connsiteY105" fmla="*/ 402525 h 1018847"/>
                <a:gd name="connsiteX106" fmla="*/ 636746 w 822293"/>
                <a:gd name="connsiteY106" fmla="*/ 410351 h 1018847"/>
                <a:gd name="connsiteX107" fmla="*/ 640062 w 822293"/>
                <a:gd name="connsiteY107" fmla="*/ 417115 h 1018847"/>
                <a:gd name="connsiteX108" fmla="*/ 643511 w 822293"/>
                <a:gd name="connsiteY108" fmla="*/ 419369 h 1018847"/>
                <a:gd name="connsiteX109" fmla="*/ 655845 w 822293"/>
                <a:gd name="connsiteY109" fmla="*/ 410351 h 1018847"/>
                <a:gd name="connsiteX110" fmla="*/ 658100 w 822293"/>
                <a:gd name="connsiteY110" fmla="*/ 405841 h 1018847"/>
                <a:gd name="connsiteX111" fmla="*/ 660354 w 822293"/>
                <a:gd name="connsiteY111" fmla="*/ 406902 h 1018847"/>
                <a:gd name="connsiteX112" fmla="*/ 662609 w 822293"/>
                <a:gd name="connsiteY112" fmla="*/ 411412 h 1018847"/>
                <a:gd name="connsiteX113" fmla="*/ 664864 w 822293"/>
                <a:gd name="connsiteY113" fmla="*/ 411412 h 1018847"/>
                <a:gd name="connsiteX114" fmla="*/ 671628 w 822293"/>
                <a:gd name="connsiteY114" fmla="*/ 432765 h 1018847"/>
                <a:gd name="connsiteX115" fmla="*/ 675076 w 822293"/>
                <a:gd name="connsiteY115" fmla="*/ 432765 h 1018847"/>
                <a:gd name="connsiteX116" fmla="*/ 675076 w 822293"/>
                <a:gd name="connsiteY116" fmla="*/ 435019 h 1018847"/>
                <a:gd name="connsiteX117" fmla="*/ 671628 w 822293"/>
                <a:gd name="connsiteY117" fmla="*/ 438468 h 1018847"/>
                <a:gd name="connsiteX118" fmla="*/ 671628 w 822293"/>
                <a:gd name="connsiteY118" fmla="*/ 446293 h 1018847"/>
                <a:gd name="connsiteX119" fmla="*/ 673882 w 822293"/>
                <a:gd name="connsiteY119" fmla="*/ 453057 h 1018847"/>
                <a:gd name="connsiteX120" fmla="*/ 677198 w 822293"/>
                <a:gd name="connsiteY120" fmla="*/ 455312 h 1018847"/>
                <a:gd name="connsiteX121" fmla="*/ 677198 w 822293"/>
                <a:gd name="connsiteY121" fmla="*/ 456505 h 1018847"/>
                <a:gd name="connsiteX122" fmla="*/ 676137 w 822293"/>
                <a:gd name="connsiteY122" fmla="*/ 458760 h 1018847"/>
                <a:gd name="connsiteX123" fmla="*/ 691920 w 822293"/>
                <a:gd name="connsiteY123" fmla="*/ 454251 h 1018847"/>
                <a:gd name="connsiteX124" fmla="*/ 696429 w 822293"/>
                <a:gd name="connsiteY124" fmla="*/ 458760 h 1018847"/>
                <a:gd name="connsiteX125" fmla="*/ 696429 w 822293"/>
                <a:gd name="connsiteY125" fmla="*/ 462075 h 1018847"/>
                <a:gd name="connsiteX126" fmla="*/ 691920 w 822293"/>
                <a:gd name="connsiteY126" fmla="*/ 467646 h 1018847"/>
                <a:gd name="connsiteX127" fmla="*/ 686350 w 822293"/>
                <a:gd name="connsiteY127" fmla="*/ 468839 h 1018847"/>
                <a:gd name="connsiteX128" fmla="*/ 680779 w 822293"/>
                <a:gd name="connsiteY128" fmla="*/ 472155 h 1018847"/>
                <a:gd name="connsiteX129" fmla="*/ 678525 w 822293"/>
                <a:gd name="connsiteY129" fmla="*/ 472155 h 1018847"/>
                <a:gd name="connsiteX130" fmla="*/ 675209 w 822293"/>
                <a:gd name="connsiteY130" fmla="*/ 476665 h 1018847"/>
                <a:gd name="connsiteX131" fmla="*/ 668445 w 822293"/>
                <a:gd name="connsiteY131" fmla="*/ 481174 h 1018847"/>
                <a:gd name="connsiteX132" fmla="*/ 663935 w 822293"/>
                <a:gd name="connsiteY132" fmla="*/ 481174 h 1018847"/>
                <a:gd name="connsiteX133" fmla="*/ 662874 w 822293"/>
                <a:gd name="connsiteY133" fmla="*/ 482368 h 1018847"/>
                <a:gd name="connsiteX134" fmla="*/ 661681 w 822293"/>
                <a:gd name="connsiteY134" fmla="*/ 482368 h 1018847"/>
                <a:gd name="connsiteX135" fmla="*/ 660620 w 822293"/>
                <a:gd name="connsiteY135" fmla="*/ 483429 h 1018847"/>
                <a:gd name="connsiteX136" fmla="*/ 660620 w 822293"/>
                <a:gd name="connsiteY136" fmla="*/ 484622 h 1018847"/>
                <a:gd name="connsiteX137" fmla="*/ 658365 w 822293"/>
                <a:gd name="connsiteY137" fmla="*/ 484622 h 1018847"/>
                <a:gd name="connsiteX138" fmla="*/ 657304 w 822293"/>
                <a:gd name="connsiteY138" fmla="*/ 483429 h 1018847"/>
                <a:gd name="connsiteX139" fmla="*/ 653988 w 822293"/>
                <a:gd name="connsiteY139" fmla="*/ 483429 h 1018847"/>
                <a:gd name="connsiteX140" fmla="*/ 652927 w 822293"/>
                <a:gd name="connsiteY140" fmla="*/ 485683 h 1018847"/>
                <a:gd name="connsiteX141" fmla="*/ 649611 w 822293"/>
                <a:gd name="connsiteY141" fmla="*/ 486877 h 1018847"/>
                <a:gd name="connsiteX142" fmla="*/ 645102 w 822293"/>
                <a:gd name="connsiteY142" fmla="*/ 486877 h 1018847"/>
                <a:gd name="connsiteX143" fmla="*/ 641786 w 822293"/>
                <a:gd name="connsiteY143" fmla="*/ 482368 h 1018847"/>
                <a:gd name="connsiteX144" fmla="*/ 640593 w 822293"/>
                <a:gd name="connsiteY144" fmla="*/ 482368 h 1018847"/>
                <a:gd name="connsiteX145" fmla="*/ 637277 w 822293"/>
                <a:gd name="connsiteY145" fmla="*/ 483429 h 1018847"/>
                <a:gd name="connsiteX146" fmla="*/ 636216 w 822293"/>
                <a:gd name="connsiteY146" fmla="*/ 481174 h 1018847"/>
                <a:gd name="connsiteX147" fmla="*/ 635155 w 822293"/>
                <a:gd name="connsiteY147" fmla="*/ 481174 h 1018847"/>
                <a:gd name="connsiteX148" fmla="*/ 634094 w 822293"/>
                <a:gd name="connsiteY148" fmla="*/ 483429 h 1018847"/>
                <a:gd name="connsiteX149" fmla="*/ 634094 w 822293"/>
                <a:gd name="connsiteY149" fmla="*/ 484622 h 1018847"/>
                <a:gd name="connsiteX150" fmla="*/ 631839 w 822293"/>
                <a:gd name="connsiteY150" fmla="*/ 483429 h 1018847"/>
                <a:gd name="connsiteX151" fmla="*/ 629585 w 822293"/>
                <a:gd name="connsiteY151" fmla="*/ 483429 h 1018847"/>
                <a:gd name="connsiteX152" fmla="*/ 628524 w 822293"/>
                <a:gd name="connsiteY152" fmla="*/ 481174 h 1018847"/>
                <a:gd name="connsiteX153" fmla="*/ 626269 w 822293"/>
                <a:gd name="connsiteY153" fmla="*/ 480113 h 1018847"/>
                <a:gd name="connsiteX154" fmla="*/ 626269 w 822293"/>
                <a:gd name="connsiteY154" fmla="*/ 477858 h 1018847"/>
                <a:gd name="connsiteX155" fmla="*/ 624014 w 822293"/>
                <a:gd name="connsiteY155" fmla="*/ 475604 h 1018847"/>
                <a:gd name="connsiteX156" fmla="*/ 622953 w 822293"/>
                <a:gd name="connsiteY156" fmla="*/ 473349 h 1018847"/>
                <a:gd name="connsiteX157" fmla="*/ 621892 w 822293"/>
                <a:gd name="connsiteY157" fmla="*/ 468839 h 1018847"/>
                <a:gd name="connsiteX158" fmla="*/ 618576 w 822293"/>
                <a:gd name="connsiteY158" fmla="*/ 466585 h 1018847"/>
                <a:gd name="connsiteX159" fmla="*/ 617383 w 822293"/>
                <a:gd name="connsiteY159" fmla="*/ 464331 h 1018847"/>
                <a:gd name="connsiteX160" fmla="*/ 614067 w 822293"/>
                <a:gd name="connsiteY160" fmla="*/ 464331 h 1018847"/>
                <a:gd name="connsiteX161" fmla="*/ 611813 w 822293"/>
                <a:gd name="connsiteY161" fmla="*/ 466585 h 1018847"/>
                <a:gd name="connsiteX162" fmla="*/ 609558 w 822293"/>
                <a:gd name="connsiteY162" fmla="*/ 467646 h 1018847"/>
                <a:gd name="connsiteX163" fmla="*/ 673750 w 822293"/>
                <a:gd name="connsiteY163" fmla="*/ 551997 h 1018847"/>
                <a:gd name="connsiteX164" fmla="*/ 698551 w 822293"/>
                <a:gd name="connsiteY164" fmla="*/ 558762 h 1018847"/>
                <a:gd name="connsiteX165" fmla="*/ 715395 w 822293"/>
                <a:gd name="connsiteY165" fmla="*/ 562077 h 1018847"/>
                <a:gd name="connsiteX166" fmla="*/ 736748 w 822293"/>
                <a:gd name="connsiteY166" fmla="*/ 566586 h 1018847"/>
                <a:gd name="connsiteX167" fmla="*/ 742319 w 822293"/>
                <a:gd name="connsiteY167" fmla="*/ 569902 h 1018847"/>
                <a:gd name="connsiteX168" fmla="*/ 756908 w 822293"/>
                <a:gd name="connsiteY168" fmla="*/ 575473 h 1018847"/>
                <a:gd name="connsiteX169" fmla="*/ 760356 w 822293"/>
                <a:gd name="connsiteY169" fmla="*/ 575473 h 1018847"/>
                <a:gd name="connsiteX170" fmla="*/ 774945 w 822293"/>
                <a:gd name="connsiteY170" fmla="*/ 582237 h 1018847"/>
                <a:gd name="connsiteX171" fmla="*/ 783963 w 822293"/>
                <a:gd name="connsiteY171" fmla="*/ 587807 h 1018847"/>
                <a:gd name="connsiteX172" fmla="*/ 792982 w 822293"/>
                <a:gd name="connsiteY172" fmla="*/ 597887 h 1018847"/>
                <a:gd name="connsiteX173" fmla="*/ 795237 w 822293"/>
                <a:gd name="connsiteY173" fmla="*/ 604650 h 1018847"/>
                <a:gd name="connsiteX174" fmla="*/ 806510 w 822293"/>
                <a:gd name="connsiteY174" fmla="*/ 619240 h 1018847"/>
                <a:gd name="connsiteX175" fmla="*/ 808765 w 822293"/>
                <a:gd name="connsiteY175" fmla="*/ 622556 h 1018847"/>
                <a:gd name="connsiteX176" fmla="*/ 822293 w 822293"/>
                <a:gd name="connsiteY176" fmla="*/ 638338 h 1018847"/>
                <a:gd name="connsiteX177" fmla="*/ 788606 w 822293"/>
                <a:gd name="connsiteY177" fmla="*/ 645102 h 1018847"/>
                <a:gd name="connsiteX178" fmla="*/ 774016 w 822293"/>
                <a:gd name="connsiteY178" fmla="*/ 655182 h 1018847"/>
                <a:gd name="connsiteX179" fmla="*/ 771762 w 822293"/>
                <a:gd name="connsiteY179" fmla="*/ 655182 h 1018847"/>
                <a:gd name="connsiteX180" fmla="*/ 774016 w 822293"/>
                <a:gd name="connsiteY180" fmla="*/ 658498 h 1018847"/>
                <a:gd name="connsiteX181" fmla="*/ 767253 w 822293"/>
                <a:gd name="connsiteY181" fmla="*/ 664068 h 1018847"/>
                <a:gd name="connsiteX182" fmla="*/ 766059 w 822293"/>
                <a:gd name="connsiteY182" fmla="*/ 675341 h 1018847"/>
                <a:gd name="connsiteX183" fmla="*/ 757040 w 822293"/>
                <a:gd name="connsiteY183" fmla="*/ 675341 h 1018847"/>
                <a:gd name="connsiteX184" fmla="*/ 741257 w 822293"/>
                <a:gd name="connsiteY184" fmla="*/ 670832 h 1018847"/>
                <a:gd name="connsiteX185" fmla="*/ 728923 w 822293"/>
                <a:gd name="connsiteY185" fmla="*/ 668577 h 1018847"/>
                <a:gd name="connsiteX186" fmla="*/ 714334 w 822293"/>
                <a:gd name="connsiteY186" fmla="*/ 694440 h 1018847"/>
                <a:gd name="connsiteX187" fmla="*/ 707570 w 822293"/>
                <a:gd name="connsiteY187" fmla="*/ 698949 h 1018847"/>
                <a:gd name="connsiteX188" fmla="*/ 706376 w 822293"/>
                <a:gd name="connsiteY188" fmla="*/ 701204 h 1018847"/>
                <a:gd name="connsiteX189" fmla="*/ 707570 w 822293"/>
                <a:gd name="connsiteY189" fmla="*/ 704520 h 1018847"/>
                <a:gd name="connsiteX190" fmla="*/ 707570 w 822293"/>
                <a:gd name="connsiteY190" fmla="*/ 706774 h 1018847"/>
                <a:gd name="connsiteX191" fmla="*/ 709825 w 822293"/>
                <a:gd name="connsiteY191" fmla="*/ 707835 h 1018847"/>
                <a:gd name="connsiteX192" fmla="*/ 713273 w 822293"/>
                <a:gd name="connsiteY192" fmla="*/ 712345 h 1018847"/>
                <a:gd name="connsiteX193" fmla="*/ 714334 w 822293"/>
                <a:gd name="connsiteY193" fmla="*/ 717915 h 1018847"/>
                <a:gd name="connsiteX194" fmla="*/ 711018 w 822293"/>
                <a:gd name="connsiteY194" fmla="*/ 727995 h 1018847"/>
                <a:gd name="connsiteX195" fmla="*/ 712212 w 822293"/>
                <a:gd name="connsiteY195" fmla="*/ 730249 h 1018847"/>
                <a:gd name="connsiteX196" fmla="*/ 709957 w 822293"/>
                <a:gd name="connsiteY196" fmla="*/ 731443 h 1018847"/>
                <a:gd name="connsiteX197" fmla="*/ 706642 w 822293"/>
                <a:gd name="connsiteY197" fmla="*/ 730249 h 1018847"/>
                <a:gd name="connsiteX198" fmla="*/ 704387 w 822293"/>
                <a:gd name="connsiteY198" fmla="*/ 731443 h 1018847"/>
                <a:gd name="connsiteX199" fmla="*/ 697623 w 822293"/>
                <a:gd name="connsiteY199" fmla="*/ 731443 h 1018847"/>
                <a:gd name="connsiteX200" fmla="*/ 692052 w 822293"/>
                <a:gd name="connsiteY200" fmla="*/ 735952 h 1018847"/>
                <a:gd name="connsiteX201" fmla="*/ 689798 w 822293"/>
                <a:gd name="connsiteY201" fmla="*/ 733698 h 1018847"/>
                <a:gd name="connsiteX202" fmla="*/ 686482 w 822293"/>
                <a:gd name="connsiteY202" fmla="*/ 735952 h 1018847"/>
                <a:gd name="connsiteX203" fmla="*/ 687676 w 822293"/>
                <a:gd name="connsiteY203" fmla="*/ 740462 h 1018847"/>
                <a:gd name="connsiteX204" fmla="*/ 687676 w 822293"/>
                <a:gd name="connsiteY204" fmla="*/ 741655 h 1018847"/>
                <a:gd name="connsiteX205" fmla="*/ 686482 w 822293"/>
                <a:gd name="connsiteY205" fmla="*/ 743910 h 1018847"/>
                <a:gd name="connsiteX206" fmla="*/ 686482 w 822293"/>
                <a:gd name="connsiteY206" fmla="*/ 747358 h 1018847"/>
                <a:gd name="connsiteX207" fmla="*/ 684227 w 822293"/>
                <a:gd name="connsiteY207" fmla="*/ 749613 h 1018847"/>
                <a:gd name="connsiteX208" fmla="*/ 683034 w 822293"/>
                <a:gd name="connsiteY208" fmla="*/ 751868 h 1018847"/>
                <a:gd name="connsiteX209" fmla="*/ 684227 w 822293"/>
                <a:gd name="connsiteY209" fmla="*/ 754122 h 1018847"/>
                <a:gd name="connsiteX210" fmla="*/ 683034 w 822293"/>
                <a:gd name="connsiteY210" fmla="*/ 756377 h 1018847"/>
                <a:gd name="connsiteX211" fmla="*/ 666190 w 822293"/>
                <a:gd name="connsiteY211" fmla="*/ 756377 h 1018847"/>
                <a:gd name="connsiteX212" fmla="*/ 612211 w 822293"/>
                <a:gd name="connsiteY212" fmla="*/ 731575 h 1018847"/>
                <a:gd name="connsiteX213" fmla="*/ 612211 w 822293"/>
                <a:gd name="connsiteY213" fmla="*/ 734891 h 1018847"/>
                <a:gd name="connsiteX214" fmla="*/ 609956 w 822293"/>
                <a:gd name="connsiteY214" fmla="*/ 737146 h 1018847"/>
                <a:gd name="connsiteX215" fmla="*/ 611149 w 822293"/>
                <a:gd name="connsiteY215" fmla="*/ 739401 h 1018847"/>
                <a:gd name="connsiteX216" fmla="*/ 615659 w 822293"/>
                <a:gd name="connsiteY216" fmla="*/ 743910 h 1018847"/>
                <a:gd name="connsiteX217" fmla="*/ 615659 w 822293"/>
                <a:gd name="connsiteY217" fmla="*/ 746165 h 1018847"/>
                <a:gd name="connsiteX218" fmla="*/ 614598 w 822293"/>
                <a:gd name="connsiteY218" fmla="*/ 748419 h 1018847"/>
                <a:gd name="connsiteX219" fmla="*/ 611282 w 822293"/>
                <a:gd name="connsiteY219" fmla="*/ 750674 h 1018847"/>
                <a:gd name="connsiteX220" fmla="*/ 609027 w 822293"/>
                <a:gd name="connsiteY220" fmla="*/ 750674 h 1018847"/>
                <a:gd name="connsiteX221" fmla="*/ 607966 w 822293"/>
                <a:gd name="connsiteY221" fmla="*/ 752929 h 1018847"/>
                <a:gd name="connsiteX222" fmla="*/ 609027 w 822293"/>
                <a:gd name="connsiteY222" fmla="*/ 755184 h 1018847"/>
                <a:gd name="connsiteX223" fmla="*/ 610088 w 822293"/>
                <a:gd name="connsiteY223" fmla="*/ 757438 h 1018847"/>
                <a:gd name="connsiteX224" fmla="*/ 612343 w 822293"/>
                <a:gd name="connsiteY224" fmla="*/ 760754 h 1018847"/>
                <a:gd name="connsiteX225" fmla="*/ 614598 w 822293"/>
                <a:gd name="connsiteY225" fmla="*/ 761815 h 1018847"/>
                <a:gd name="connsiteX226" fmla="*/ 614598 w 822293"/>
                <a:gd name="connsiteY226" fmla="*/ 766324 h 1018847"/>
                <a:gd name="connsiteX227" fmla="*/ 613404 w 822293"/>
                <a:gd name="connsiteY227" fmla="*/ 767518 h 1018847"/>
                <a:gd name="connsiteX228" fmla="*/ 613404 w 822293"/>
                <a:gd name="connsiteY228" fmla="*/ 768579 h 1018847"/>
                <a:gd name="connsiteX229" fmla="*/ 615659 w 822293"/>
                <a:gd name="connsiteY229" fmla="*/ 773088 h 1018847"/>
                <a:gd name="connsiteX230" fmla="*/ 614598 w 822293"/>
                <a:gd name="connsiteY230" fmla="*/ 775343 h 1018847"/>
                <a:gd name="connsiteX231" fmla="*/ 603324 w 822293"/>
                <a:gd name="connsiteY231" fmla="*/ 785422 h 1018847"/>
                <a:gd name="connsiteX232" fmla="*/ 604386 w 822293"/>
                <a:gd name="connsiteY232" fmla="*/ 788738 h 1018847"/>
                <a:gd name="connsiteX233" fmla="*/ 607701 w 822293"/>
                <a:gd name="connsiteY233" fmla="*/ 790993 h 1018847"/>
                <a:gd name="connsiteX234" fmla="*/ 609956 w 822293"/>
                <a:gd name="connsiteY234" fmla="*/ 797757 h 1018847"/>
                <a:gd name="connsiteX235" fmla="*/ 613271 w 822293"/>
                <a:gd name="connsiteY235" fmla="*/ 800012 h 1018847"/>
                <a:gd name="connsiteX236" fmla="*/ 613271 w 822293"/>
                <a:gd name="connsiteY236" fmla="*/ 804521 h 1018847"/>
                <a:gd name="connsiteX237" fmla="*/ 612211 w 822293"/>
                <a:gd name="connsiteY237" fmla="*/ 806776 h 1018847"/>
                <a:gd name="connsiteX238" fmla="*/ 613271 w 822293"/>
                <a:gd name="connsiteY238" fmla="*/ 810092 h 1018847"/>
                <a:gd name="connsiteX239" fmla="*/ 613271 w 822293"/>
                <a:gd name="connsiteY239" fmla="*/ 813539 h 1018847"/>
                <a:gd name="connsiteX240" fmla="*/ 615526 w 822293"/>
                <a:gd name="connsiteY240" fmla="*/ 813539 h 1018847"/>
                <a:gd name="connsiteX241" fmla="*/ 615526 w 822293"/>
                <a:gd name="connsiteY241" fmla="*/ 815795 h 1018847"/>
                <a:gd name="connsiteX242" fmla="*/ 616587 w 822293"/>
                <a:gd name="connsiteY242" fmla="*/ 815795 h 1018847"/>
                <a:gd name="connsiteX243" fmla="*/ 617648 w 822293"/>
                <a:gd name="connsiteY243" fmla="*/ 818049 h 1018847"/>
                <a:gd name="connsiteX244" fmla="*/ 618842 w 822293"/>
                <a:gd name="connsiteY244" fmla="*/ 819243 h 1018847"/>
                <a:gd name="connsiteX245" fmla="*/ 616587 w 822293"/>
                <a:gd name="connsiteY245" fmla="*/ 821497 h 1018847"/>
                <a:gd name="connsiteX246" fmla="*/ 615526 w 822293"/>
                <a:gd name="connsiteY246" fmla="*/ 820303 h 1018847"/>
                <a:gd name="connsiteX247" fmla="*/ 614465 w 822293"/>
                <a:gd name="connsiteY247" fmla="*/ 822559 h 1018847"/>
                <a:gd name="connsiteX248" fmla="*/ 611149 w 822293"/>
                <a:gd name="connsiteY248" fmla="*/ 822559 h 1018847"/>
                <a:gd name="connsiteX249" fmla="*/ 608895 w 822293"/>
                <a:gd name="connsiteY249" fmla="*/ 824813 h 1018847"/>
                <a:gd name="connsiteX250" fmla="*/ 597621 w 822293"/>
                <a:gd name="connsiteY250" fmla="*/ 863010 h 1018847"/>
                <a:gd name="connsiteX251" fmla="*/ 584093 w 822293"/>
                <a:gd name="connsiteY251" fmla="*/ 877599 h 1018847"/>
                <a:gd name="connsiteX252" fmla="*/ 577329 w 822293"/>
                <a:gd name="connsiteY252" fmla="*/ 882109 h 1018847"/>
                <a:gd name="connsiteX253" fmla="*/ 576268 w 822293"/>
                <a:gd name="connsiteY253" fmla="*/ 880915 h 1018847"/>
                <a:gd name="connsiteX254" fmla="*/ 574014 w 822293"/>
                <a:gd name="connsiteY254" fmla="*/ 880915 h 1018847"/>
                <a:gd name="connsiteX255" fmla="*/ 574014 w 822293"/>
                <a:gd name="connsiteY255" fmla="*/ 883169 h 1018847"/>
                <a:gd name="connsiteX256" fmla="*/ 572952 w 822293"/>
                <a:gd name="connsiteY256" fmla="*/ 882109 h 1018847"/>
                <a:gd name="connsiteX257" fmla="*/ 572952 w 822293"/>
                <a:gd name="connsiteY257" fmla="*/ 880915 h 1018847"/>
                <a:gd name="connsiteX258" fmla="*/ 571892 w 822293"/>
                <a:gd name="connsiteY258" fmla="*/ 879853 h 1018847"/>
                <a:gd name="connsiteX259" fmla="*/ 570698 w 822293"/>
                <a:gd name="connsiteY259" fmla="*/ 879853 h 1018847"/>
                <a:gd name="connsiteX260" fmla="*/ 570698 w 822293"/>
                <a:gd name="connsiteY260" fmla="*/ 877599 h 1018847"/>
                <a:gd name="connsiteX261" fmla="*/ 568443 w 822293"/>
                <a:gd name="connsiteY261" fmla="*/ 877599 h 1018847"/>
                <a:gd name="connsiteX262" fmla="*/ 568443 w 822293"/>
                <a:gd name="connsiteY262" fmla="*/ 879853 h 1018847"/>
                <a:gd name="connsiteX263" fmla="*/ 563934 w 822293"/>
                <a:gd name="connsiteY263" fmla="*/ 882109 h 1018847"/>
                <a:gd name="connsiteX264" fmla="*/ 562740 w 822293"/>
                <a:gd name="connsiteY264" fmla="*/ 883169 h 1018847"/>
                <a:gd name="connsiteX265" fmla="*/ 560485 w 822293"/>
                <a:gd name="connsiteY265" fmla="*/ 883169 h 1018847"/>
                <a:gd name="connsiteX266" fmla="*/ 559425 w 822293"/>
                <a:gd name="connsiteY266" fmla="*/ 880915 h 1018847"/>
                <a:gd name="connsiteX267" fmla="*/ 559425 w 822293"/>
                <a:gd name="connsiteY267" fmla="*/ 879853 h 1018847"/>
                <a:gd name="connsiteX268" fmla="*/ 558231 w 822293"/>
                <a:gd name="connsiteY268" fmla="*/ 879853 h 1018847"/>
                <a:gd name="connsiteX269" fmla="*/ 555976 w 822293"/>
                <a:gd name="connsiteY269" fmla="*/ 877599 h 1018847"/>
                <a:gd name="connsiteX270" fmla="*/ 555976 w 822293"/>
                <a:gd name="connsiteY270" fmla="*/ 874150 h 1018847"/>
                <a:gd name="connsiteX271" fmla="*/ 554915 w 822293"/>
                <a:gd name="connsiteY271" fmla="*/ 871896 h 1018847"/>
                <a:gd name="connsiteX272" fmla="*/ 523350 w 822293"/>
                <a:gd name="connsiteY272" fmla="*/ 888740 h 1018847"/>
                <a:gd name="connsiteX273" fmla="*/ 471625 w 822293"/>
                <a:gd name="connsiteY273" fmla="*/ 915796 h 1018847"/>
                <a:gd name="connsiteX274" fmla="*/ 452526 w 822293"/>
                <a:gd name="connsiteY274" fmla="*/ 929324 h 1018847"/>
                <a:gd name="connsiteX275" fmla="*/ 443508 w 822293"/>
                <a:gd name="connsiteY275" fmla="*/ 932640 h 1018847"/>
                <a:gd name="connsiteX276" fmla="*/ 440192 w 822293"/>
                <a:gd name="connsiteY276" fmla="*/ 931578 h 1018847"/>
                <a:gd name="connsiteX277" fmla="*/ 431173 w 822293"/>
                <a:gd name="connsiteY277" fmla="*/ 930385 h 1018847"/>
                <a:gd name="connsiteX278" fmla="*/ 425603 w 822293"/>
                <a:gd name="connsiteY278" fmla="*/ 927070 h 1018847"/>
                <a:gd name="connsiteX279" fmla="*/ 423348 w 822293"/>
                <a:gd name="connsiteY279" fmla="*/ 926008 h 1018847"/>
                <a:gd name="connsiteX280" fmla="*/ 421094 w 822293"/>
                <a:gd name="connsiteY280" fmla="*/ 927070 h 1018847"/>
                <a:gd name="connsiteX281" fmla="*/ 418839 w 822293"/>
                <a:gd name="connsiteY281" fmla="*/ 926008 h 1018847"/>
                <a:gd name="connsiteX282" fmla="*/ 414330 w 822293"/>
                <a:gd name="connsiteY282" fmla="*/ 929324 h 1018847"/>
                <a:gd name="connsiteX283" fmla="*/ 409820 w 822293"/>
                <a:gd name="connsiteY283" fmla="*/ 929324 h 1018847"/>
                <a:gd name="connsiteX284" fmla="*/ 406505 w 822293"/>
                <a:gd name="connsiteY284" fmla="*/ 927070 h 1018847"/>
                <a:gd name="connsiteX285" fmla="*/ 404250 w 822293"/>
                <a:gd name="connsiteY285" fmla="*/ 922560 h 1018847"/>
                <a:gd name="connsiteX286" fmla="*/ 406505 w 822293"/>
                <a:gd name="connsiteY286" fmla="*/ 920305 h 1018847"/>
                <a:gd name="connsiteX287" fmla="*/ 409820 w 822293"/>
                <a:gd name="connsiteY287" fmla="*/ 920305 h 1018847"/>
                <a:gd name="connsiteX288" fmla="*/ 414330 w 822293"/>
                <a:gd name="connsiteY288" fmla="*/ 918050 h 1018847"/>
                <a:gd name="connsiteX289" fmla="*/ 416584 w 822293"/>
                <a:gd name="connsiteY289" fmla="*/ 913541 h 1018847"/>
                <a:gd name="connsiteX290" fmla="*/ 415523 w 822293"/>
                <a:gd name="connsiteY290" fmla="*/ 910226 h 1018847"/>
                <a:gd name="connsiteX291" fmla="*/ 382897 w 822293"/>
                <a:gd name="connsiteY291" fmla="*/ 886617 h 1018847"/>
                <a:gd name="connsiteX292" fmla="*/ 380642 w 822293"/>
                <a:gd name="connsiteY292" fmla="*/ 886617 h 1018847"/>
                <a:gd name="connsiteX293" fmla="*/ 373878 w 822293"/>
                <a:gd name="connsiteY293" fmla="*/ 879853 h 1018847"/>
                <a:gd name="connsiteX294" fmla="*/ 367114 w 822293"/>
                <a:gd name="connsiteY294" fmla="*/ 877599 h 1018847"/>
                <a:gd name="connsiteX295" fmla="*/ 362605 w 822293"/>
                <a:gd name="connsiteY295" fmla="*/ 877599 h 1018847"/>
                <a:gd name="connsiteX296" fmla="*/ 358095 w 822293"/>
                <a:gd name="connsiteY296" fmla="*/ 878660 h 1018847"/>
                <a:gd name="connsiteX297" fmla="*/ 353586 w 822293"/>
                <a:gd name="connsiteY297" fmla="*/ 878660 h 1018847"/>
                <a:gd name="connsiteX298" fmla="*/ 345761 w 822293"/>
                <a:gd name="connsiteY298" fmla="*/ 904523 h 1018847"/>
                <a:gd name="connsiteX299" fmla="*/ 352525 w 822293"/>
                <a:gd name="connsiteY299" fmla="*/ 907971 h 1018847"/>
                <a:gd name="connsiteX300" fmla="*/ 354780 w 822293"/>
                <a:gd name="connsiteY300" fmla="*/ 911287 h 1018847"/>
                <a:gd name="connsiteX301" fmla="*/ 352525 w 822293"/>
                <a:gd name="connsiteY301" fmla="*/ 916857 h 1018847"/>
                <a:gd name="connsiteX302" fmla="*/ 354780 w 822293"/>
                <a:gd name="connsiteY302" fmla="*/ 923621 h 1018847"/>
                <a:gd name="connsiteX303" fmla="*/ 357034 w 822293"/>
                <a:gd name="connsiteY303" fmla="*/ 924682 h 1018847"/>
                <a:gd name="connsiteX304" fmla="*/ 358228 w 822293"/>
                <a:gd name="connsiteY304" fmla="*/ 926937 h 1018847"/>
                <a:gd name="connsiteX305" fmla="*/ 358228 w 822293"/>
                <a:gd name="connsiteY305" fmla="*/ 932507 h 1018847"/>
                <a:gd name="connsiteX306" fmla="*/ 355973 w 822293"/>
                <a:gd name="connsiteY306" fmla="*/ 933701 h 1018847"/>
                <a:gd name="connsiteX307" fmla="*/ 355973 w 822293"/>
                <a:gd name="connsiteY307" fmla="*/ 937017 h 1018847"/>
                <a:gd name="connsiteX308" fmla="*/ 351464 w 822293"/>
                <a:gd name="connsiteY308" fmla="*/ 940332 h 1018847"/>
                <a:gd name="connsiteX309" fmla="*/ 352525 w 822293"/>
                <a:gd name="connsiteY309" fmla="*/ 943648 h 1018847"/>
                <a:gd name="connsiteX310" fmla="*/ 354780 w 822293"/>
                <a:gd name="connsiteY310" fmla="*/ 947096 h 1018847"/>
                <a:gd name="connsiteX311" fmla="*/ 361543 w 822293"/>
                <a:gd name="connsiteY311" fmla="*/ 950411 h 1018847"/>
                <a:gd name="connsiteX312" fmla="*/ 364859 w 822293"/>
                <a:gd name="connsiteY312" fmla="*/ 954921 h 1018847"/>
                <a:gd name="connsiteX313" fmla="*/ 369369 w 822293"/>
                <a:gd name="connsiteY313" fmla="*/ 955982 h 1018847"/>
                <a:gd name="connsiteX314" fmla="*/ 372685 w 822293"/>
                <a:gd name="connsiteY314" fmla="*/ 958237 h 1018847"/>
                <a:gd name="connsiteX315" fmla="*/ 374939 w 822293"/>
                <a:gd name="connsiteY315" fmla="*/ 961553 h 1018847"/>
                <a:gd name="connsiteX316" fmla="*/ 374939 w 822293"/>
                <a:gd name="connsiteY316" fmla="*/ 969377 h 1018847"/>
                <a:gd name="connsiteX317" fmla="*/ 377194 w 822293"/>
                <a:gd name="connsiteY317" fmla="*/ 970571 h 1018847"/>
                <a:gd name="connsiteX318" fmla="*/ 377194 w 822293"/>
                <a:gd name="connsiteY318" fmla="*/ 977335 h 1018847"/>
                <a:gd name="connsiteX319" fmla="*/ 373878 w 822293"/>
                <a:gd name="connsiteY319" fmla="*/ 981844 h 1018847"/>
                <a:gd name="connsiteX320" fmla="*/ 372685 w 822293"/>
                <a:gd name="connsiteY320" fmla="*/ 985160 h 1018847"/>
                <a:gd name="connsiteX321" fmla="*/ 374939 w 822293"/>
                <a:gd name="connsiteY321" fmla="*/ 989670 h 1018847"/>
                <a:gd name="connsiteX322" fmla="*/ 374939 w 822293"/>
                <a:gd name="connsiteY322" fmla="*/ 996434 h 1018847"/>
                <a:gd name="connsiteX323" fmla="*/ 372685 w 822293"/>
                <a:gd name="connsiteY323" fmla="*/ 998688 h 1018847"/>
                <a:gd name="connsiteX324" fmla="*/ 370430 w 822293"/>
                <a:gd name="connsiteY324" fmla="*/ 998688 h 1018847"/>
                <a:gd name="connsiteX325" fmla="*/ 369236 w 822293"/>
                <a:gd name="connsiteY325" fmla="*/ 999882 h 1018847"/>
                <a:gd name="connsiteX326" fmla="*/ 369236 w 822293"/>
                <a:gd name="connsiteY326" fmla="*/ 1002137 h 1018847"/>
                <a:gd name="connsiteX327" fmla="*/ 370430 w 822293"/>
                <a:gd name="connsiteY327" fmla="*/ 1005452 h 1018847"/>
                <a:gd name="connsiteX328" fmla="*/ 370430 w 822293"/>
                <a:gd name="connsiteY328" fmla="*/ 1006514 h 1018847"/>
                <a:gd name="connsiteX329" fmla="*/ 368175 w 822293"/>
                <a:gd name="connsiteY329" fmla="*/ 1011022 h 1018847"/>
                <a:gd name="connsiteX330" fmla="*/ 362605 w 822293"/>
                <a:gd name="connsiteY330" fmla="*/ 1017787 h 1018847"/>
                <a:gd name="connsiteX331" fmla="*/ 360350 w 822293"/>
                <a:gd name="connsiteY331" fmla="*/ 1018848 h 1018847"/>
                <a:gd name="connsiteX332" fmla="*/ 355841 w 822293"/>
                <a:gd name="connsiteY332" fmla="*/ 1018848 h 1018847"/>
                <a:gd name="connsiteX333" fmla="*/ 353586 w 822293"/>
                <a:gd name="connsiteY333" fmla="*/ 1017787 h 1018847"/>
                <a:gd name="connsiteX334" fmla="*/ 305177 w 822293"/>
                <a:gd name="connsiteY334" fmla="*/ 913143 h 1018847"/>
                <a:gd name="connsiteX335" fmla="*/ 281569 w 822293"/>
                <a:gd name="connsiteY335" fmla="*/ 909827 h 1018847"/>
                <a:gd name="connsiteX336" fmla="*/ 248942 w 822293"/>
                <a:gd name="connsiteY336" fmla="*/ 919907 h 1018847"/>
                <a:gd name="connsiteX337" fmla="*/ 244433 w 822293"/>
                <a:gd name="connsiteY337" fmla="*/ 924417 h 1018847"/>
                <a:gd name="connsiteX338" fmla="*/ 243372 w 822293"/>
                <a:gd name="connsiteY338" fmla="*/ 931181 h 1018847"/>
                <a:gd name="connsiteX339" fmla="*/ 244433 w 822293"/>
                <a:gd name="connsiteY339" fmla="*/ 933435 h 1018847"/>
                <a:gd name="connsiteX340" fmla="*/ 242178 w 822293"/>
                <a:gd name="connsiteY340" fmla="*/ 939006 h 1018847"/>
                <a:gd name="connsiteX341" fmla="*/ 242178 w 822293"/>
                <a:gd name="connsiteY341" fmla="*/ 943515 h 1018847"/>
                <a:gd name="connsiteX342" fmla="*/ 234353 w 822293"/>
                <a:gd name="connsiteY342" fmla="*/ 949218 h 1018847"/>
                <a:gd name="connsiteX343" fmla="*/ 232099 w 822293"/>
                <a:gd name="connsiteY343" fmla="*/ 962746 h 1018847"/>
                <a:gd name="connsiteX344" fmla="*/ 223080 w 822293"/>
                <a:gd name="connsiteY344" fmla="*/ 970571 h 1018847"/>
                <a:gd name="connsiteX345" fmla="*/ 205043 w 822293"/>
                <a:gd name="connsiteY345" fmla="*/ 1015532 h 1018847"/>
                <a:gd name="connsiteX346" fmla="*/ 203849 w 822293"/>
                <a:gd name="connsiteY346" fmla="*/ 989670 h 1018847"/>
                <a:gd name="connsiteX347" fmla="*/ 184751 w 822293"/>
                <a:gd name="connsiteY347" fmla="*/ 984099 h 1018847"/>
                <a:gd name="connsiteX348" fmla="*/ 165652 w 822293"/>
                <a:gd name="connsiteY348" fmla="*/ 986354 h 1018847"/>
                <a:gd name="connsiteX349" fmla="*/ 164459 w 822293"/>
                <a:gd name="connsiteY349" fmla="*/ 961553 h 1018847"/>
                <a:gd name="connsiteX350" fmla="*/ 148676 w 822293"/>
                <a:gd name="connsiteY350" fmla="*/ 926671 h 1018847"/>
                <a:gd name="connsiteX351" fmla="*/ 129577 w 822293"/>
                <a:gd name="connsiteY351" fmla="*/ 912083 h 1018847"/>
                <a:gd name="connsiteX352" fmla="*/ 71088 w 822293"/>
                <a:gd name="connsiteY352" fmla="*/ 895239 h 1018847"/>
                <a:gd name="connsiteX353" fmla="*/ 81301 w 822293"/>
                <a:gd name="connsiteY353" fmla="*/ 885159 h 1018847"/>
                <a:gd name="connsiteX354" fmla="*/ 64457 w 822293"/>
                <a:gd name="connsiteY354" fmla="*/ 873886 h 1018847"/>
                <a:gd name="connsiteX355" fmla="*/ 55438 w 822293"/>
                <a:gd name="connsiteY355" fmla="*/ 844575 h 1018847"/>
                <a:gd name="connsiteX356" fmla="*/ 59948 w 822293"/>
                <a:gd name="connsiteY356" fmla="*/ 824283 h 1018847"/>
                <a:gd name="connsiteX357" fmla="*/ 59948 w 822293"/>
                <a:gd name="connsiteY357" fmla="*/ 822028 h 1018847"/>
                <a:gd name="connsiteX358" fmla="*/ 37401 w 822293"/>
                <a:gd name="connsiteY358" fmla="*/ 793911 h 1018847"/>
                <a:gd name="connsiteX359" fmla="*/ 37401 w 822293"/>
                <a:gd name="connsiteY359" fmla="*/ 790595 h 1018847"/>
                <a:gd name="connsiteX360" fmla="*/ 38462 w 822293"/>
                <a:gd name="connsiteY360" fmla="*/ 782770 h 1018847"/>
                <a:gd name="connsiteX361" fmla="*/ 38462 w 822293"/>
                <a:gd name="connsiteY361" fmla="*/ 781576 h 1018847"/>
                <a:gd name="connsiteX362" fmla="*/ 39523 w 822293"/>
                <a:gd name="connsiteY362" fmla="*/ 768048 h 1018847"/>
                <a:gd name="connsiteX363" fmla="*/ 40717 w 822293"/>
                <a:gd name="connsiteY363" fmla="*/ 768048 h 1018847"/>
                <a:gd name="connsiteX364" fmla="*/ 40717 w 822293"/>
                <a:gd name="connsiteY364" fmla="*/ 765794 h 1018847"/>
                <a:gd name="connsiteX365" fmla="*/ 41778 w 822293"/>
                <a:gd name="connsiteY365" fmla="*/ 763539 h 1018847"/>
                <a:gd name="connsiteX366" fmla="*/ 88993 w 822293"/>
                <a:gd name="connsiteY366" fmla="*/ 753459 h 1018847"/>
                <a:gd name="connsiteX367" fmla="*/ 86738 w 822293"/>
                <a:gd name="connsiteY367" fmla="*/ 742186 h 1018847"/>
                <a:gd name="connsiteX368" fmla="*/ 105837 w 822293"/>
                <a:gd name="connsiteY368" fmla="*/ 727597 h 1018847"/>
                <a:gd name="connsiteX369" fmla="*/ 94564 w 822293"/>
                <a:gd name="connsiteY369" fmla="*/ 694971 h 1018847"/>
                <a:gd name="connsiteX370" fmla="*/ 94564 w 822293"/>
                <a:gd name="connsiteY370" fmla="*/ 690461 h 1018847"/>
                <a:gd name="connsiteX371" fmla="*/ 96818 w 822293"/>
                <a:gd name="connsiteY371" fmla="*/ 688207 h 1018847"/>
                <a:gd name="connsiteX372" fmla="*/ 102389 w 822293"/>
                <a:gd name="connsiteY372" fmla="*/ 683697 h 1018847"/>
                <a:gd name="connsiteX373" fmla="*/ 110214 w 822293"/>
                <a:gd name="connsiteY373" fmla="*/ 681442 h 1018847"/>
                <a:gd name="connsiteX374" fmla="*/ 116978 w 822293"/>
                <a:gd name="connsiteY374" fmla="*/ 680381 h 1018847"/>
                <a:gd name="connsiteX375" fmla="*/ 121487 w 822293"/>
                <a:gd name="connsiteY375" fmla="*/ 676933 h 1018847"/>
                <a:gd name="connsiteX376" fmla="*/ 129312 w 822293"/>
                <a:gd name="connsiteY376" fmla="*/ 674678 h 1018847"/>
                <a:gd name="connsiteX377" fmla="*/ 134882 w 822293"/>
                <a:gd name="connsiteY377" fmla="*/ 670169 h 1018847"/>
                <a:gd name="connsiteX378" fmla="*/ 146156 w 822293"/>
                <a:gd name="connsiteY378" fmla="*/ 674678 h 1018847"/>
                <a:gd name="connsiteX379" fmla="*/ 158490 w 822293"/>
                <a:gd name="connsiteY379" fmla="*/ 663405 h 1018847"/>
                <a:gd name="connsiteX380" fmla="*/ 155174 w 822293"/>
                <a:gd name="connsiteY380" fmla="*/ 657834 h 1018847"/>
                <a:gd name="connsiteX381" fmla="*/ 166448 w 822293"/>
                <a:gd name="connsiteY381" fmla="*/ 655580 h 1018847"/>
                <a:gd name="connsiteX382" fmla="*/ 169896 w 822293"/>
                <a:gd name="connsiteY382" fmla="*/ 655580 h 1018847"/>
                <a:gd name="connsiteX383" fmla="*/ 186740 w 822293"/>
                <a:gd name="connsiteY383" fmla="*/ 640991 h 1018847"/>
                <a:gd name="connsiteX384" fmla="*/ 161939 w 822293"/>
                <a:gd name="connsiteY384" fmla="*/ 607303 h 1018847"/>
                <a:gd name="connsiteX385" fmla="*/ 150665 w 822293"/>
                <a:gd name="connsiteY385" fmla="*/ 593776 h 1018847"/>
                <a:gd name="connsiteX386" fmla="*/ 153981 w 822293"/>
                <a:gd name="connsiteY386" fmla="*/ 588205 h 1018847"/>
                <a:gd name="connsiteX387" fmla="*/ 158490 w 822293"/>
                <a:gd name="connsiteY387" fmla="*/ 589266 h 1018847"/>
                <a:gd name="connsiteX388" fmla="*/ 161806 w 822293"/>
                <a:gd name="connsiteY388" fmla="*/ 591520 h 1018847"/>
                <a:gd name="connsiteX389" fmla="*/ 174141 w 822293"/>
                <a:gd name="connsiteY389" fmla="*/ 594836 h 1018847"/>
                <a:gd name="connsiteX390" fmla="*/ 180904 w 822293"/>
                <a:gd name="connsiteY390" fmla="*/ 596030 h 1018847"/>
                <a:gd name="connsiteX391" fmla="*/ 186475 w 822293"/>
                <a:gd name="connsiteY391" fmla="*/ 597091 h 1018847"/>
                <a:gd name="connsiteX392" fmla="*/ 192045 w 822293"/>
                <a:gd name="connsiteY392" fmla="*/ 597091 h 1018847"/>
                <a:gd name="connsiteX393" fmla="*/ 196555 w 822293"/>
                <a:gd name="connsiteY393" fmla="*/ 596030 h 1018847"/>
                <a:gd name="connsiteX394" fmla="*/ 201064 w 822293"/>
                <a:gd name="connsiteY394" fmla="*/ 598284 h 1018847"/>
                <a:gd name="connsiteX395" fmla="*/ 202125 w 822293"/>
                <a:gd name="connsiteY395" fmla="*/ 597223 h 1018847"/>
                <a:gd name="connsiteX396" fmla="*/ 205573 w 822293"/>
                <a:gd name="connsiteY396" fmla="*/ 597223 h 1018847"/>
                <a:gd name="connsiteX397" fmla="*/ 210083 w 822293"/>
                <a:gd name="connsiteY397" fmla="*/ 579186 h 1018847"/>
                <a:gd name="connsiteX398" fmla="*/ 205573 w 822293"/>
                <a:gd name="connsiteY398" fmla="*/ 512739 h 1018847"/>
                <a:gd name="connsiteX399" fmla="*/ 204380 w 822293"/>
                <a:gd name="connsiteY399" fmla="*/ 511679 h 1018847"/>
                <a:gd name="connsiteX400" fmla="*/ 203186 w 822293"/>
                <a:gd name="connsiteY400" fmla="*/ 503853 h 1018847"/>
                <a:gd name="connsiteX401" fmla="*/ 207695 w 822293"/>
                <a:gd name="connsiteY401" fmla="*/ 501599 h 1018847"/>
                <a:gd name="connsiteX402" fmla="*/ 204380 w 822293"/>
                <a:gd name="connsiteY402" fmla="*/ 496029 h 1018847"/>
                <a:gd name="connsiteX403" fmla="*/ 193106 w 822293"/>
                <a:gd name="connsiteY403" fmla="*/ 482500 h 1018847"/>
                <a:gd name="connsiteX404" fmla="*/ 190851 w 822293"/>
                <a:gd name="connsiteY404" fmla="*/ 474675 h 1018847"/>
                <a:gd name="connsiteX405" fmla="*/ 191913 w 822293"/>
                <a:gd name="connsiteY405" fmla="*/ 472421 h 1018847"/>
                <a:gd name="connsiteX406" fmla="*/ 193106 w 822293"/>
                <a:gd name="connsiteY406" fmla="*/ 471359 h 1018847"/>
                <a:gd name="connsiteX407" fmla="*/ 193106 w 822293"/>
                <a:gd name="connsiteY407" fmla="*/ 470166 h 1018847"/>
                <a:gd name="connsiteX408" fmla="*/ 190851 w 822293"/>
                <a:gd name="connsiteY408" fmla="*/ 453322 h 1018847"/>
                <a:gd name="connsiteX409" fmla="*/ 187536 w 822293"/>
                <a:gd name="connsiteY409" fmla="*/ 453322 h 1018847"/>
                <a:gd name="connsiteX410" fmla="*/ 186475 w 822293"/>
                <a:gd name="connsiteY410" fmla="*/ 451068 h 1018847"/>
                <a:gd name="connsiteX411" fmla="*/ 185414 w 822293"/>
                <a:gd name="connsiteY411" fmla="*/ 451068 h 1018847"/>
                <a:gd name="connsiteX412" fmla="*/ 177589 w 822293"/>
                <a:gd name="connsiteY412" fmla="*/ 427460 h 1018847"/>
                <a:gd name="connsiteX413" fmla="*/ 183159 w 822293"/>
                <a:gd name="connsiteY413" fmla="*/ 400404 h 1018847"/>
                <a:gd name="connsiteX414" fmla="*/ 152787 w 822293"/>
                <a:gd name="connsiteY414" fmla="*/ 393640 h 1018847"/>
                <a:gd name="connsiteX415" fmla="*/ 148278 w 822293"/>
                <a:gd name="connsiteY415" fmla="*/ 389130 h 1018847"/>
                <a:gd name="connsiteX416" fmla="*/ 126925 w 822293"/>
                <a:gd name="connsiteY416" fmla="*/ 396955 h 1018847"/>
                <a:gd name="connsiteX417" fmla="*/ 114590 w 822293"/>
                <a:gd name="connsiteY417" fmla="*/ 390191 h 1018847"/>
                <a:gd name="connsiteX418" fmla="*/ 112336 w 822293"/>
                <a:gd name="connsiteY418" fmla="*/ 384621 h 1018847"/>
                <a:gd name="connsiteX419" fmla="*/ 102256 w 822293"/>
                <a:gd name="connsiteY419" fmla="*/ 374541 h 1018847"/>
                <a:gd name="connsiteX420" fmla="*/ 94431 w 822293"/>
                <a:gd name="connsiteY420" fmla="*/ 373480 h 1018847"/>
                <a:gd name="connsiteX421" fmla="*/ 93370 w 822293"/>
                <a:gd name="connsiteY421" fmla="*/ 376796 h 1018847"/>
                <a:gd name="connsiteX422" fmla="*/ 81035 w 822293"/>
                <a:gd name="connsiteY422" fmla="*/ 381305 h 1018847"/>
                <a:gd name="connsiteX423" fmla="*/ 76526 w 822293"/>
                <a:gd name="connsiteY423" fmla="*/ 401597 h 1018847"/>
                <a:gd name="connsiteX424" fmla="*/ 75333 w 822293"/>
                <a:gd name="connsiteY424" fmla="*/ 411677 h 1018847"/>
                <a:gd name="connsiteX425" fmla="*/ 69762 w 822293"/>
                <a:gd name="connsiteY425" fmla="*/ 431969 h 1018847"/>
                <a:gd name="connsiteX426" fmla="*/ 32626 w 822293"/>
                <a:gd name="connsiteY426" fmla="*/ 394834 h 1018847"/>
                <a:gd name="connsiteX427" fmla="*/ 19098 w 822293"/>
                <a:gd name="connsiteY427" fmla="*/ 395894 h 1018847"/>
                <a:gd name="connsiteX428" fmla="*/ 13528 w 822293"/>
                <a:gd name="connsiteY428" fmla="*/ 374541 h 1018847"/>
                <a:gd name="connsiteX429" fmla="*/ 9019 w 822293"/>
                <a:gd name="connsiteY429" fmla="*/ 359952 h 1018847"/>
                <a:gd name="connsiteX430" fmla="*/ 7825 w 822293"/>
                <a:gd name="connsiteY430" fmla="*/ 355443 h 1018847"/>
                <a:gd name="connsiteX431" fmla="*/ 20159 w 822293"/>
                <a:gd name="connsiteY431" fmla="*/ 313797 h 1018847"/>
                <a:gd name="connsiteX432" fmla="*/ 51592 w 822293"/>
                <a:gd name="connsiteY432" fmla="*/ 262073 h 1018847"/>
                <a:gd name="connsiteX433" fmla="*/ 40319 w 822293"/>
                <a:gd name="connsiteY433" fmla="*/ 259818 h 1018847"/>
                <a:gd name="connsiteX434" fmla="*/ 32494 w 822293"/>
                <a:gd name="connsiteY434" fmla="*/ 260879 h 1018847"/>
                <a:gd name="connsiteX435" fmla="*/ 29178 w 822293"/>
                <a:gd name="connsiteY435" fmla="*/ 260879 h 1018847"/>
                <a:gd name="connsiteX436" fmla="*/ 23475 w 822293"/>
                <a:gd name="connsiteY436" fmla="*/ 265389 h 1018847"/>
                <a:gd name="connsiteX437" fmla="*/ 20159 w 822293"/>
                <a:gd name="connsiteY437" fmla="*/ 264327 h 1018847"/>
                <a:gd name="connsiteX438" fmla="*/ 20159 w 822293"/>
                <a:gd name="connsiteY438" fmla="*/ 263133 h 1018847"/>
                <a:gd name="connsiteX439" fmla="*/ 17905 w 822293"/>
                <a:gd name="connsiteY439" fmla="*/ 262073 h 1018847"/>
                <a:gd name="connsiteX440" fmla="*/ 14589 w 822293"/>
                <a:gd name="connsiteY440" fmla="*/ 263133 h 1018847"/>
                <a:gd name="connsiteX441" fmla="*/ 13528 w 822293"/>
                <a:gd name="connsiteY441" fmla="*/ 262073 h 1018847"/>
                <a:gd name="connsiteX442" fmla="*/ 13528 w 822293"/>
                <a:gd name="connsiteY442" fmla="*/ 253054 h 1018847"/>
                <a:gd name="connsiteX443" fmla="*/ 0 w 822293"/>
                <a:gd name="connsiteY443" fmla="*/ 228253 h 1018847"/>
                <a:gd name="connsiteX444" fmla="*/ 23608 w 822293"/>
                <a:gd name="connsiteY444" fmla="*/ 200135 h 1018847"/>
                <a:gd name="connsiteX445" fmla="*/ 24801 w 822293"/>
                <a:gd name="connsiteY445" fmla="*/ 181037 h 1018847"/>
                <a:gd name="connsiteX446" fmla="*/ 76526 w 822293"/>
                <a:gd name="connsiteY446" fmla="*/ 166448 h 1018847"/>
                <a:gd name="connsiteX447" fmla="*/ 103582 w 822293"/>
                <a:gd name="connsiteY447" fmla="*/ 146156 h 1018847"/>
                <a:gd name="connsiteX448" fmla="*/ 112601 w 822293"/>
                <a:gd name="connsiteY448" fmla="*/ 110214 h 1018847"/>
                <a:gd name="connsiteX449" fmla="*/ 136209 w 822293"/>
                <a:gd name="connsiteY449" fmla="*/ 76394 h 1018847"/>
                <a:gd name="connsiteX450" fmla="*/ 135015 w 822293"/>
                <a:gd name="connsiteY450" fmla="*/ 62866 h 1018847"/>
                <a:gd name="connsiteX451" fmla="*/ 133954 w 822293"/>
                <a:gd name="connsiteY451" fmla="*/ 58357 h 1018847"/>
                <a:gd name="connsiteX452" fmla="*/ 131699 w 822293"/>
                <a:gd name="connsiteY452" fmla="*/ 57295 h 1018847"/>
                <a:gd name="connsiteX453" fmla="*/ 136209 w 822293"/>
                <a:gd name="connsiteY453" fmla="*/ 53980 h 1018847"/>
                <a:gd name="connsiteX454" fmla="*/ 138464 w 822293"/>
                <a:gd name="connsiteY454" fmla="*/ 50531 h 1018847"/>
                <a:gd name="connsiteX455" fmla="*/ 144034 w 822293"/>
                <a:gd name="connsiteY455" fmla="*/ 49470 h 1018847"/>
                <a:gd name="connsiteX456" fmla="*/ 145095 w 822293"/>
                <a:gd name="connsiteY456" fmla="*/ 44961 h 1018847"/>
                <a:gd name="connsiteX457" fmla="*/ 145095 w 822293"/>
                <a:gd name="connsiteY457" fmla="*/ 40451 h 1018847"/>
                <a:gd name="connsiteX458" fmla="*/ 160878 w 822293"/>
                <a:gd name="connsiteY458" fmla="*/ 40451 h 1018847"/>
                <a:gd name="connsiteX459" fmla="*/ 173212 w 822293"/>
                <a:gd name="connsiteY459" fmla="*/ 37136 h 1018847"/>
                <a:gd name="connsiteX460" fmla="*/ 187801 w 822293"/>
                <a:gd name="connsiteY460" fmla="*/ 31566 h 1018847"/>
                <a:gd name="connsiteX461" fmla="*/ 193504 w 822293"/>
                <a:gd name="connsiteY461" fmla="*/ 24801 h 1018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822293" h="1018847">
                  <a:moveTo>
                    <a:pt x="192973" y="25730"/>
                  </a:moveTo>
                  <a:lnTo>
                    <a:pt x="192973" y="29178"/>
                  </a:lnTo>
                  <a:lnTo>
                    <a:pt x="195228" y="29178"/>
                  </a:lnTo>
                  <a:lnTo>
                    <a:pt x="198544" y="30239"/>
                  </a:lnTo>
                  <a:lnTo>
                    <a:pt x="200798" y="27984"/>
                  </a:lnTo>
                  <a:lnTo>
                    <a:pt x="205308" y="29178"/>
                  </a:lnTo>
                  <a:lnTo>
                    <a:pt x="207563" y="24669"/>
                  </a:lnTo>
                  <a:lnTo>
                    <a:pt x="212072" y="21220"/>
                  </a:lnTo>
                  <a:lnTo>
                    <a:pt x="217642" y="22414"/>
                  </a:lnTo>
                  <a:lnTo>
                    <a:pt x="225600" y="31433"/>
                  </a:lnTo>
                  <a:lnTo>
                    <a:pt x="263797" y="7825"/>
                  </a:lnTo>
                  <a:lnTo>
                    <a:pt x="271622" y="0"/>
                  </a:lnTo>
                  <a:lnTo>
                    <a:pt x="273877" y="7825"/>
                  </a:lnTo>
                  <a:lnTo>
                    <a:pt x="280641" y="14589"/>
                  </a:lnTo>
                  <a:lnTo>
                    <a:pt x="286211" y="41645"/>
                  </a:lnTo>
                  <a:lnTo>
                    <a:pt x="297484" y="57428"/>
                  </a:lnTo>
                  <a:lnTo>
                    <a:pt x="299739" y="69762"/>
                  </a:lnTo>
                  <a:lnTo>
                    <a:pt x="271622" y="101328"/>
                  </a:lnTo>
                  <a:lnTo>
                    <a:pt x="292975" y="121620"/>
                  </a:lnTo>
                  <a:lnTo>
                    <a:pt x="331172" y="96818"/>
                  </a:lnTo>
                  <a:lnTo>
                    <a:pt x="351464" y="87800"/>
                  </a:lnTo>
                  <a:lnTo>
                    <a:pt x="353718" y="82229"/>
                  </a:lnTo>
                  <a:lnTo>
                    <a:pt x="357034" y="81168"/>
                  </a:lnTo>
                  <a:lnTo>
                    <a:pt x="357034" y="77720"/>
                  </a:lnTo>
                  <a:lnTo>
                    <a:pt x="360350" y="76659"/>
                  </a:lnTo>
                  <a:lnTo>
                    <a:pt x="362605" y="71088"/>
                  </a:lnTo>
                  <a:lnTo>
                    <a:pt x="361543" y="69895"/>
                  </a:lnTo>
                  <a:lnTo>
                    <a:pt x="362605" y="63131"/>
                  </a:lnTo>
                  <a:lnTo>
                    <a:pt x="367114" y="55306"/>
                  </a:lnTo>
                  <a:lnTo>
                    <a:pt x="368308" y="51857"/>
                  </a:lnTo>
                  <a:lnTo>
                    <a:pt x="369501" y="50797"/>
                  </a:lnTo>
                  <a:lnTo>
                    <a:pt x="368308" y="38462"/>
                  </a:lnTo>
                  <a:lnTo>
                    <a:pt x="374011" y="33953"/>
                  </a:lnTo>
                  <a:lnTo>
                    <a:pt x="423481" y="13660"/>
                  </a:lnTo>
                  <a:lnTo>
                    <a:pt x="443773" y="11406"/>
                  </a:lnTo>
                  <a:lnTo>
                    <a:pt x="442712" y="15916"/>
                  </a:lnTo>
                  <a:lnTo>
                    <a:pt x="441651" y="21486"/>
                  </a:lnTo>
                  <a:lnTo>
                    <a:pt x="455179" y="69895"/>
                  </a:lnTo>
                  <a:lnTo>
                    <a:pt x="450669" y="72150"/>
                  </a:lnTo>
                  <a:lnTo>
                    <a:pt x="456240" y="82229"/>
                  </a:lnTo>
                  <a:lnTo>
                    <a:pt x="458495" y="82229"/>
                  </a:lnTo>
                  <a:lnTo>
                    <a:pt x="460749" y="84484"/>
                  </a:lnTo>
                  <a:lnTo>
                    <a:pt x="461943" y="87800"/>
                  </a:lnTo>
                  <a:lnTo>
                    <a:pt x="469768" y="94564"/>
                  </a:lnTo>
                  <a:lnTo>
                    <a:pt x="470829" y="104644"/>
                  </a:lnTo>
                  <a:lnTo>
                    <a:pt x="475338" y="106898"/>
                  </a:lnTo>
                  <a:lnTo>
                    <a:pt x="474277" y="114723"/>
                  </a:lnTo>
                  <a:lnTo>
                    <a:pt x="476532" y="115784"/>
                  </a:lnTo>
                  <a:lnTo>
                    <a:pt x="476532" y="118039"/>
                  </a:lnTo>
                  <a:lnTo>
                    <a:pt x="465259" y="156235"/>
                  </a:lnTo>
                  <a:cubicBezTo>
                    <a:pt x="479715" y="168305"/>
                    <a:pt x="522421" y="186209"/>
                    <a:pt x="541785" y="194432"/>
                  </a:cubicBezTo>
                  <a:lnTo>
                    <a:pt x="546294" y="200003"/>
                  </a:lnTo>
                  <a:lnTo>
                    <a:pt x="554119" y="201196"/>
                  </a:lnTo>
                  <a:lnTo>
                    <a:pt x="563138" y="201196"/>
                  </a:lnTo>
                  <a:lnTo>
                    <a:pt x="582237" y="195626"/>
                  </a:lnTo>
                  <a:lnTo>
                    <a:pt x="592316" y="196687"/>
                  </a:lnTo>
                  <a:lnTo>
                    <a:pt x="599080" y="193372"/>
                  </a:lnTo>
                  <a:lnTo>
                    <a:pt x="606905" y="187801"/>
                  </a:lnTo>
                  <a:lnTo>
                    <a:pt x="607966" y="184353"/>
                  </a:lnTo>
                  <a:lnTo>
                    <a:pt x="610221" y="183292"/>
                  </a:lnTo>
                  <a:lnTo>
                    <a:pt x="615791" y="187801"/>
                  </a:lnTo>
                  <a:lnTo>
                    <a:pt x="628126" y="186608"/>
                  </a:lnTo>
                  <a:lnTo>
                    <a:pt x="637144" y="185546"/>
                  </a:lnTo>
                  <a:lnTo>
                    <a:pt x="639399" y="187801"/>
                  </a:lnTo>
                  <a:lnTo>
                    <a:pt x="652927" y="186608"/>
                  </a:lnTo>
                  <a:lnTo>
                    <a:pt x="665262" y="185546"/>
                  </a:lnTo>
                  <a:lnTo>
                    <a:pt x="666323" y="185546"/>
                  </a:lnTo>
                  <a:lnTo>
                    <a:pt x="668577" y="187801"/>
                  </a:lnTo>
                  <a:lnTo>
                    <a:pt x="669638" y="190056"/>
                  </a:lnTo>
                  <a:lnTo>
                    <a:pt x="667384" y="195759"/>
                  </a:lnTo>
                  <a:lnTo>
                    <a:pt x="668445" y="195759"/>
                  </a:lnTo>
                  <a:lnTo>
                    <a:pt x="668445" y="196819"/>
                  </a:lnTo>
                  <a:lnTo>
                    <a:pt x="669506" y="196819"/>
                  </a:lnTo>
                  <a:lnTo>
                    <a:pt x="669506" y="199075"/>
                  </a:lnTo>
                  <a:lnTo>
                    <a:pt x="670700" y="199075"/>
                  </a:lnTo>
                  <a:lnTo>
                    <a:pt x="672954" y="204645"/>
                  </a:lnTo>
                  <a:lnTo>
                    <a:pt x="672954" y="208093"/>
                  </a:lnTo>
                  <a:lnTo>
                    <a:pt x="675209" y="213663"/>
                  </a:lnTo>
                  <a:lnTo>
                    <a:pt x="665129" y="227192"/>
                  </a:lnTo>
                  <a:lnTo>
                    <a:pt x="653856" y="244036"/>
                  </a:lnTo>
                  <a:lnTo>
                    <a:pt x="652795" y="257563"/>
                  </a:lnTo>
                  <a:lnTo>
                    <a:pt x="647224" y="264327"/>
                  </a:lnTo>
                  <a:lnTo>
                    <a:pt x="652795" y="271092"/>
                  </a:lnTo>
                  <a:lnTo>
                    <a:pt x="655049" y="271092"/>
                  </a:lnTo>
                  <a:lnTo>
                    <a:pt x="656110" y="272153"/>
                  </a:lnTo>
                  <a:lnTo>
                    <a:pt x="663935" y="265389"/>
                  </a:lnTo>
                  <a:lnTo>
                    <a:pt x="671760" y="269898"/>
                  </a:lnTo>
                  <a:lnTo>
                    <a:pt x="677331" y="276662"/>
                  </a:lnTo>
                  <a:lnTo>
                    <a:pt x="678525" y="279977"/>
                  </a:lnTo>
                  <a:lnTo>
                    <a:pt x="681840" y="285548"/>
                  </a:lnTo>
                  <a:lnTo>
                    <a:pt x="681840" y="287803"/>
                  </a:lnTo>
                  <a:lnTo>
                    <a:pt x="670567" y="288996"/>
                  </a:lnTo>
                  <a:lnTo>
                    <a:pt x="651468" y="294567"/>
                  </a:lnTo>
                  <a:lnTo>
                    <a:pt x="644704" y="304646"/>
                  </a:lnTo>
                  <a:lnTo>
                    <a:pt x="636879" y="314726"/>
                  </a:lnTo>
                  <a:lnTo>
                    <a:pt x="630115" y="315920"/>
                  </a:lnTo>
                  <a:lnTo>
                    <a:pt x="627861" y="321490"/>
                  </a:lnTo>
                  <a:lnTo>
                    <a:pt x="628921" y="332763"/>
                  </a:lnTo>
                  <a:lnTo>
                    <a:pt x="625606" y="350801"/>
                  </a:lnTo>
                  <a:lnTo>
                    <a:pt x="628921" y="355310"/>
                  </a:lnTo>
                  <a:lnTo>
                    <a:pt x="632237" y="366584"/>
                  </a:lnTo>
                  <a:lnTo>
                    <a:pt x="634492" y="377857"/>
                  </a:lnTo>
                  <a:lnTo>
                    <a:pt x="631176" y="383427"/>
                  </a:lnTo>
                  <a:lnTo>
                    <a:pt x="626667" y="386743"/>
                  </a:lnTo>
                  <a:lnTo>
                    <a:pt x="622158" y="395761"/>
                  </a:lnTo>
                  <a:lnTo>
                    <a:pt x="622158" y="402525"/>
                  </a:lnTo>
                  <a:lnTo>
                    <a:pt x="636746" y="410351"/>
                  </a:lnTo>
                  <a:lnTo>
                    <a:pt x="640062" y="417115"/>
                  </a:lnTo>
                  <a:lnTo>
                    <a:pt x="643511" y="419369"/>
                  </a:lnTo>
                  <a:lnTo>
                    <a:pt x="655845" y="410351"/>
                  </a:lnTo>
                  <a:lnTo>
                    <a:pt x="658100" y="405841"/>
                  </a:lnTo>
                  <a:lnTo>
                    <a:pt x="660354" y="406902"/>
                  </a:lnTo>
                  <a:lnTo>
                    <a:pt x="662609" y="411412"/>
                  </a:lnTo>
                  <a:lnTo>
                    <a:pt x="664864" y="411412"/>
                  </a:lnTo>
                  <a:cubicBezTo>
                    <a:pt x="674943" y="433694"/>
                    <a:pt x="663007" y="420563"/>
                    <a:pt x="671628" y="432765"/>
                  </a:cubicBezTo>
                  <a:lnTo>
                    <a:pt x="675076" y="432765"/>
                  </a:lnTo>
                  <a:lnTo>
                    <a:pt x="675076" y="435019"/>
                  </a:lnTo>
                  <a:lnTo>
                    <a:pt x="671628" y="438468"/>
                  </a:lnTo>
                  <a:lnTo>
                    <a:pt x="671628" y="446293"/>
                  </a:lnTo>
                  <a:lnTo>
                    <a:pt x="673882" y="453057"/>
                  </a:lnTo>
                  <a:lnTo>
                    <a:pt x="677198" y="455312"/>
                  </a:lnTo>
                  <a:lnTo>
                    <a:pt x="677198" y="456505"/>
                  </a:lnTo>
                  <a:lnTo>
                    <a:pt x="676137" y="458760"/>
                  </a:lnTo>
                  <a:lnTo>
                    <a:pt x="691920" y="454251"/>
                  </a:lnTo>
                  <a:lnTo>
                    <a:pt x="696429" y="458760"/>
                  </a:lnTo>
                  <a:lnTo>
                    <a:pt x="696429" y="462075"/>
                  </a:lnTo>
                  <a:lnTo>
                    <a:pt x="691920" y="467646"/>
                  </a:lnTo>
                  <a:lnTo>
                    <a:pt x="686350" y="468839"/>
                  </a:lnTo>
                  <a:lnTo>
                    <a:pt x="680779" y="472155"/>
                  </a:lnTo>
                  <a:lnTo>
                    <a:pt x="678525" y="472155"/>
                  </a:lnTo>
                  <a:lnTo>
                    <a:pt x="675209" y="476665"/>
                  </a:lnTo>
                  <a:lnTo>
                    <a:pt x="668445" y="481174"/>
                  </a:lnTo>
                  <a:lnTo>
                    <a:pt x="663935" y="481174"/>
                  </a:lnTo>
                  <a:lnTo>
                    <a:pt x="662874" y="482368"/>
                  </a:lnTo>
                  <a:lnTo>
                    <a:pt x="661681" y="482368"/>
                  </a:lnTo>
                  <a:lnTo>
                    <a:pt x="660620" y="483429"/>
                  </a:lnTo>
                  <a:lnTo>
                    <a:pt x="660620" y="484622"/>
                  </a:lnTo>
                  <a:lnTo>
                    <a:pt x="658365" y="484622"/>
                  </a:lnTo>
                  <a:lnTo>
                    <a:pt x="657304" y="483429"/>
                  </a:lnTo>
                  <a:lnTo>
                    <a:pt x="653988" y="483429"/>
                  </a:lnTo>
                  <a:lnTo>
                    <a:pt x="652927" y="485683"/>
                  </a:lnTo>
                  <a:lnTo>
                    <a:pt x="649611" y="486877"/>
                  </a:lnTo>
                  <a:lnTo>
                    <a:pt x="645102" y="486877"/>
                  </a:lnTo>
                  <a:lnTo>
                    <a:pt x="641786" y="482368"/>
                  </a:lnTo>
                  <a:lnTo>
                    <a:pt x="640593" y="482368"/>
                  </a:lnTo>
                  <a:lnTo>
                    <a:pt x="637277" y="483429"/>
                  </a:lnTo>
                  <a:lnTo>
                    <a:pt x="636216" y="481174"/>
                  </a:lnTo>
                  <a:lnTo>
                    <a:pt x="635155" y="481174"/>
                  </a:lnTo>
                  <a:lnTo>
                    <a:pt x="634094" y="483429"/>
                  </a:lnTo>
                  <a:lnTo>
                    <a:pt x="634094" y="484622"/>
                  </a:lnTo>
                  <a:lnTo>
                    <a:pt x="631839" y="483429"/>
                  </a:lnTo>
                  <a:lnTo>
                    <a:pt x="629585" y="483429"/>
                  </a:lnTo>
                  <a:lnTo>
                    <a:pt x="628524" y="481174"/>
                  </a:lnTo>
                  <a:lnTo>
                    <a:pt x="626269" y="480113"/>
                  </a:lnTo>
                  <a:lnTo>
                    <a:pt x="626269" y="477858"/>
                  </a:lnTo>
                  <a:lnTo>
                    <a:pt x="624014" y="475604"/>
                  </a:lnTo>
                  <a:lnTo>
                    <a:pt x="622953" y="473349"/>
                  </a:lnTo>
                  <a:lnTo>
                    <a:pt x="621892" y="468839"/>
                  </a:lnTo>
                  <a:lnTo>
                    <a:pt x="618576" y="466585"/>
                  </a:lnTo>
                  <a:lnTo>
                    <a:pt x="617383" y="464331"/>
                  </a:lnTo>
                  <a:lnTo>
                    <a:pt x="614067" y="464331"/>
                  </a:lnTo>
                  <a:lnTo>
                    <a:pt x="611813" y="466585"/>
                  </a:lnTo>
                  <a:lnTo>
                    <a:pt x="609558" y="467646"/>
                  </a:lnTo>
                  <a:cubicBezTo>
                    <a:pt x="626534" y="506241"/>
                    <a:pt x="656375" y="515657"/>
                    <a:pt x="673750" y="551997"/>
                  </a:cubicBezTo>
                  <a:lnTo>
                    <a:pt x="698551" y="558762"/>
                  </a:lnTo>
                  <a:lnTo>
                    <a:pt x="715395" y="562077"/>
                  </a:lnTo>
                  <a:lnTo>
                    <a:pt x="736748" y="566586"/>
                  </a:lnTo>
                  <a:lnTo>
                    <a:pt x="742319" y="569902"/>
                  </a:lnTo>
                  <a:lnTo>
                    <a:pt x="756908" y="575473"/>
                  </a:lnTo>
                  <a:lnTo>
                    <a:pt x="760356" y="575473"/>
                  </a:lnTo>
                  <a:lnTo>
                    <a:pt x="774945" y="582237"/>
                  </a:lnTo>
                  <a:lnTo>
                    <a:pt x="783963" y="587807"/>
                  </a:lnTo>
                  <a:lnTo>
                    <a:pt x="792982" y="597887"/>
                  </a:lnTo>
                  <a:lnTo>
                    <a:pt x="795237" y="604650"/>
                  </a:lnTo>
                  <a:lnTo>
                    <a:pt x="806510" y="619240"/>
                  </a:lnTo>
                  <a:lnTo>
                    <a:pt x="808765" y="622556"/>
                  </a:lnTo>
                  <a:lnTo>
                    <a:pt x="822293" y="638338"/>
                  </a:lnTo>
                  <a:lnTo>
                    <a:pt x="788606" y="645102"/>
                  </a:lnTo>
                  <a:lnTo>
                    <a:pt x="774016" y="655182"/>
                  </a:lnTo>
                  <a:lnTo>
                    <a:pt x="771762" y="655182"/>
                  </a:lnTo>
                  <a:lnTo>
                    <a:pt x="774016" y="658498"/>
                  </a:lnTo>
                  <a:lnTo>
                    <a:pt x="767253" y="664068"/>
                  </a:lnTo>
                  <a:lnTo>
                    <a:pt x="766059" y="675341"/>
                  </a:lnTo>
                  <a:lnTo>
                    <a:pt x="757040" y="675341"/>
                  </a:lnTo>
                  <a:lnTo>
                    <a:pt x="741257" y="670832"/>
                  </a:lnTo>
                  <a:lnTo>
                    <a:pt x="728923" y="668577"/>
                  </a:lnTo>
                  <a:lnTo>
                    <a:pt x="714334" y="694440"/>
                  </a:lnTo>
                  <a:lnTo>
                    <a:pt x="707570" y="698949"/>
                  </a:lnTo>
                  <a:lnTo>
                    <a:pt x="706376" y="701204"/>
                  </a:lnTo>
                  <a:lnTo>
                    <a:pt x="707570" y="704520"/>
                  </a:lnTo>
                  <a:lnTo>
                    <a:pt x="707570" y="706774"/>
                  </a:lnTo>
                  <a:lnTo>
                    <a:pt x="709825" y="707835"/>
                  </a:lnTo>
                  <a:lnTo>
                    <a:pt x="713273" y="712345"/>
                  </a:lnTo>
                  <a:lnTo>
                    <a:pt x="714334" y="717915"/>
                  </a:lnTo>
                  <a:lnTo>
                    <a:pt x="711018" y="727995"/>
                  </a:lnTo>
                  <a:lnTo>
                    <a:pt x="712212" y="730249"/>
                  </a:lnTo>
                  <a:lnTo>
                    <a:pt x="709957" y="731443"/>
                  </a:lnTo>
                  <a:lnTo>
                    <a:pt x="706642" y="730249"/>
                  </a:lnTo>
                  <a:lnTo>
                    <a:pt x="704387" y="731443"/>
                  </a:lnTo>
                  <a:lnTo>
                    <a:pt x="697623" y="731443"/>
                  </a:lnTo>
                  <a:lnTo>
                    <a:pt x="692052" y="735952"/>
                  </a:lnTo>
                  <a:lnTo>
                    <a:pt x="689798" y="733698"/>
                  </a:lnTo>
                  <a:lnTo>
                    <a:pt x="686482" y="735952"/>
                  </a:lnTo>
                  <a:lnTo>
                    <a:pt x="687676" y="740462"/>
                  </a:lnTo>
                  <a:lnTo>
                    <a:pt x="687676" y="741655"/>
                  </a:lnTo>
                  <a:lnTo>
                    <a:pt x="686482" y="743910"/>
                  </a:lnTo>
                  <a:lnTo>
                    <a:pt x="686482" y="747358"/>
                  </a:lnTo>
                  <a:lnTo>
                    <a:pt x="684227" y="749613"/>
                  </a:lnTo>
                  <a:lnTo>
                    <a:pt x="683034" y="751868"/>
                  </a:lnTo>
                  <a:lnTo>
                    <a:pt x="684227" y="754122"/>
                  </a:lnTo>
                  <a:lnTo>
                    <a:pt x="683034" y="756377"/>
                  </a:lnTo>
                  <a:lnTo>
                    <a:pt x="666190" y="756377"/>
                  </a:lnTo>
                  <a:lnTo>
                    <a:pt x="612211" y="731575"/>
                  </a:lnTo>
                  <a:lnTo>
                    <a:pt x="612211" y="734891"/>
                  </a:lnTo>
                  <a:lnTo>
                    <a:pt x="609956" y="737146"/>
                  </a:lnTo>
                  <a:lnTo>
                    <a:pt x="611149" y="739401"/>
                  </a:lnTo>
                  <a:lnTo>
                    <a:pt x="615659" y="743910"/>
                  </a:lnTo>
                  <a:lnTo>
                    <a:pt x="615659" y="746165"/>
                  </a:lnTo>
                  <a:lnTo>
                    <a:pt x="614598" y="748419"/>
                  </a:lnTo>
                  <a:lnTo>
                    <a:pt x="611282" y="750674"/>
                  </a:lnTo>
                  <a:lnTo>
                    <a:pt x="609027" y="750674"/>
                  </a:lnTo>
                  <a:lnTo>
                    <a:pt x="607966" y="752929"/>
                  </a:lnTo>
                  <a:lnTo>
                    <a:pt x="609027" y="755184"/>
                  </a:lnTo>
                  <a:lnTo>
                    <a:pt x="610088" y="757438"/>
                  </a:lnTo>
                  <a:lnTo>
                    <a:pt x="612343" y="760754"/>
                  </a:lnTo>
                  <a:lnTo>
                    <a:pt x="614598" y="761815"/>
                  </a:lnTo>
                  <a:lnTo>
                    <a:pt x="614598" y="766324"/>
                  </a:lnTo>
                  <a:lnTo>
                    <a:pt x="613404" y="767518"/>
                  </a:lnTo>
                  <a:lnTo>
                    <a:pt x="613404" y="768579"/>
                  </a:lnTo>
                  <a:lnTo>
                    <a:pt x="615659" y="773088"/>
                  </a:lnTo>
                  <a:lnTo>
                    <a:pt x="614598" y="775343"/>
                  </a:lnTo>
                  <a:cubicBezTo>
                    <a:pt x="609027" y="781709"/>
                    <a:pt x="608895" y="779189"/>
                    <a:pt x="603324" y="785422"/>
                  </a:cubicBezTo>
                  <a:lnTo>
                    <a:pt x="604386" y="788738"/>
                  </a:lnTo>
                  <a:lnTo>
                    <a:pt x="607701" y="790993"/>
                  </a:lnTo>
                  <a:lnTo>
                    <a:pt x="609956" y="797757"/>
                  </a:lnTo>
                  <a:lnTo>
                    <a:pt x="613271" y="800012"/>
                  </a:lnTo>
                  <a:lnTo>
                    <a:pt x="613271" y="804521"/>
                  </a:lnTo>
                  <a:lnTo>
                    <a:pt x="612211" y="806776"/>
                  </a:lnTo>
                  <a:lnTo>
                    <a:pt x="613271" y="810092"/>
                  </a:lnTo>
                  <a:lnTo>
                    <a:pt x="613271" y="813539"/>
                  </a:lnTo>
                  <a:lnTo>
                    <a:pt x="615526" y="813539"/>
                  </a:lnTo>
                  <a:lnTo>
                    <a:pt x="615526" y="815795"/>
                  </a:lnTo>
                  <a:lnTo>
                    <a:pt x="616587" y="815795"/>
                  </a:lnTo>
                  <a:lnTo>
                    <a:pt x="617648" y="818049"/>
                  </a:lnTo>
                  <a:lnTo>
                    <a:pt x="618842" y="819243"/>
                  </a:lnTo>
                  <a:lnTo>
                    <a:pt x="616587" y="821497"/>
                  </a:lnTo>
                  <a:lnTo>
                    <a:pt x="615526" y="820303"/>
                  </a:lnTo>
                  <a:lnTo>
                    <a:pt x="614465" y="822559"/>
                  </a:lnTo>
                  <a:lnTo>
                    <a:pt x="611149" y="822559"/>
                  </a:lnTo>
                  <a:lnTo>
                    <a:pt x="608895" y="824813"/>
                  </a:lnTo>
                  <a:lnTo>
                    <a:pt x="597621" y="863010"/>
                  </a:lnTo>
                  <a:lnTo>
                    <a:pt x="584093" y="877599"/>
                  </a:lnTo>
                  <a:lnTo>
                    <a:pt x="577329" y="882109"/>
                  </a:lnTo>
                  <a:lnTo>
                    <a:pt x="576268" y="880915"/>
                  </a:lnTo>
                  <a:lnTo>
                    <a:pt x="574014" y="880915"/>
                  </a:lnTo>
                  <a:lnTo>
                    <a:pt x="574014" y="883169"/>
                  </a:lnTo>
                  <a:lnTo>
                    <a:pt x="572952" y="882109"/>
                  </a:lnTo>
                  <a:lnTo>
                    <a:pt x="572952" y="880915"/>
                  </a:lnTo>
                  <a:lnTo>
                    <a:pt x="571892" y="879853"/>
                  </a:lnTo>
                  <a:lnTo>
                    <a:pt x="570698" y="879853"/>
                  </a:lnTo>
                  <a:lnTo>
                    <a:pt x="570698" y="877599"/>
                  </a:lnTo>
                  <a:lnTo>
                    <a:pt x="568443" y="877599"/>
                  </a:lnTo>
                  <a:lnTo>
                    <a:pt x="568443" y="879853"/>
                  </a:lnTo>
                  <a:lnTo>
                    <a:pt x="563934" y="882109"/>
                  </a:lnTo>
                  <a:lnTo>
                    <a:pt x="562740" y="883169"/>
                  </a:lnTo>
                  <a:lnTo>
                    <a:pt x="560485" y="883169"/>
                  </a:lnTo>
                  <a:lnTo>
                    <a:pt x="559425" y="880915"/>
                  </a:lnTo>
                  <a:lnTo>
                    <a:pt x="559425" y="879853"/>
                  </a:lnTo>
                  <a:lnTo>
                    <a:pt x="558231" y="879853"/>
                  </a:lnTo>
                  <a:lnTo>
                    <a:pt x="555976" y="877599"/>
                  </a:lnTo>
                  <a:lnTo>
                    <a:pt x="555976" y="874150"/>
                  </a:lnTo>
                  <a:lnTo>
                    <a:pt x="554915" y="871896"/>
                  </a:lnTo>
                  <a:lnTo>
                    <a:pt x="523350" y="888740"/>
                  </a:lnTo>
                  <a:lnTo>
                    <a:pt x="471625" y="915796"/>
                  </a:lnTo>
                  <a:lnTo>
                    <a:pt x="452526" y="929324"/>
                  </a:lnTo>
                  <a:lnTo>
                    <a:pt x="443508" y="932640"/>
                  </a:lnTo>
                  <a:lnTo>
                    <a:pt x="440192" y="931578"/>
                  </a:lnTo>
                  <a:lnTo>
                    <a:pt x="431173" y="930385"/>
                  </a:lnTo>
                  <a:lnTo>
                    <a:pt x="425603" y="927070"/>
                  </a:lnTo>
                  <a:lnTo>
                    <a:pt x="423348" y="926008"/>
                  </a:lnTo>
                  <a:lnTo>
                    <a:pt x="421094" y="927070"/>
                  </a:lnTo>
                  <a:lnTo>
                    <a:pt x="418839" y="926008"/>
                  </a:lnTo>
                  <a:lnTo>
                    <a:pt x="414330" y="929324"/>
                  </a:lnTo>
                  <a:lnTo>
                    <a:pt x="409820" y="929324"/>
                  </a:lnTo>
                  <a:lnTo>
                    <a:pt x="406505" y="927070"/>
                  </a:lnTo>
                  <a:lnTo>
                    <a:pt x="404250" y="922560"/>
                  </a:lnTo>
                  <a:lnTo>
                    <a:pt x="406505" y="920305"/>
                  </a:lnTo>
                  <a:lnTo>
                    <a:pt x="409820" y="920305"/>
                  </a:lnTo>
                  <a:lnTo>
                    <a:pt x="414330" y="918050"/>
                  </a:lnTo>
                  <a:lnTo>
                    <a:pt x="416584" y="913541"/>
                  </a:lnTo>
                  <a:lnTo>
                    <a:pt x="415523" y="910226"/>
                  </a:lnTo>
                  <a:cubicBezTo>
                    <a:pt x="407698" y="930783"/>
                    <a:pt x="385019" y="891127"/>
                    <a:pt x="382897" y="886617"/>
                  </a:cubicBezTo>
                  <a:lnTo>
                    <a:pt x="380642" y="886617"/>
                  </a:lnTo>
                  <a:lnTo>
                    <a:pt x="373878" y="879853"/>
                  </a:lnTo>
                  <a:lnTo>
                    <a:pt x="367114" y="877599"/>
                  </a:lnTo>
                  <a:lnTo>
                    <a:pt x="362605" y="877599"/>
                  </a:lnTo>
                  <a:lnTo>
                    <a:pt x="358095" y="878660"/>
                  </a:lnTo>
                  <a:lnTo>
                    <a:pt x="353586" y="878660"/>
                  </a:lnTo>
                  <a:cubicBezTo>
                    <a:pt x="346822" y="889668"/>
                    <a:pt x="367114" y="883302"/>
                    <a:pt x="345761" y="904523"/>
                  </a:cubicBezTo>
                  <a:lnTo>
                    <a:pt x="352525" y="907971"/>
                  </a:lnTo>
                  <a:lnTo>
                    <a:pt x="354780" y="911287"/>
                  </a:lnTo>
                  <a:lnTo>
                    <a:pt x="352525" y="916857"/>
                  </a:lnTo>
                  <a:lnTo>
                    <a:pt x="354780" y="923621"/>
                  </a:lnTo>
                  <a:lnTo>
                    <a:pt x="357034" y="924682"/>
                  </a:lnTo>
                  <a:lnTo>
                    <a:pt x="358228" y="926937"/>
                  </a:lnTo>
                  <a:lnTo>
                    <a:pt x="358228" y="932507"/>
                  </a:lnTo>
                  <a:lnTo>
                    <a:pt x="355973" y="933701"/>
                  </a:lnTo>
                  <a:lnTo>
                    <a:pt x="355973" y="937017"/>
                  </a:lnTo>
                  <a:lnTo>
                    <a:pt x="351464" y="940332"/>
                  </a:lnTo>
                  <a:lnTo>
                    <a:pt x="352525" y="943648"/>
                  </a:lnTo>
                  <a:lnTo>
                    <a:pt x="354780" y="947096"/>
                  </a:lnTo>
                  <a:lnTo>
                    <a:pt x="361543" y="950411"/>
                  </a:lnTo>
                  <a:lnTo>
                    <a:pt x="364859" y="954921"/>
                  </a:lnTo>
                  <a:lnTo>
                    <a:pt x="369369" y="955982"/>
                  </a:lnTo>
                  <a:lnTo>
                    <a:pt x="372685" y="958237"/>
                  </a:lnTo>
                  <a:lnTo>
                    <a:pt x="374939" y="961553"/>
                  </a:lnTo>
                  <a:lnTo>
                    <a:pt x="374939" y="969377"/>
                  </a:lnTo>
                  <a:lnTo>
                    <a:pt x="377194" y="970571"/>
                  </a:lnTo>
                  <a:lnTo>
                    <a:pt x="377194" y="977335"/>
                  </a:lnTo>
                  <a:lnTo>
                    <a:pt x="373878" y="981844"/>
                  </a:lnTo>
                  <a:lnTo>
                    <a:pt x="372685" y="985160"/>
                  </a:lnTo>
                  <a:lnTo>
                    <a:pt x="374939" y="989670"/>
                  </a:lnTo>
                  <a:lnTo>
                    <a:pt x="374939" y="996434"/>
                  </a:lnTo>
                  <a:lnTo>
                    <a:pt x="372685" y="998688"/>
                  </a:lnTo>
                  <a:lnTo>
                    <a:pt x="370430" y="998688"/>
                  </a:lnTo>
                  <a:lnTo>
                    <a:pt x="369236" y="999882"/>
                  </a:lnTo>
                  <a:lnTo>
                    <a:pt x="369236" y="1002137"/>
                  </a:lnTo>
                  <a:lnTo>
                    <a:pt x="370430" y="1005452"/>
                  </a:lnTo>
                  <a:lnTo>
                    <a:pt x="370430" y="1006514"/>
                  </a:lnTo>
                  <a:lnTo>
                    <a:pt x="368175" y="1011022"/>
                  </a:lnTo>
                  <a:lnTo>
                    <a:pt x="362605" y="1017787"/>
                  </a:lnTo>
                  <a:lnTo>
                    <a:pt x="360350" y="1018848"/>
                  </a:lnTo>
                  <a:lnTo>
                    <a:pt x="355841" y="1018848"/>
                  </a:lnTo>
                  <a:lnTo>
                    <a:pt x="353586" y="1017787"/>
                  </a:lnTo>
                  <a:lnTo>
                    <a:pt x="305177" y="913143"/>
                  </a:lnTo>
                  <a:lnTo>
                    <a:pt x="281569" y="909827"/>
                  </a:lnTo>
                  <a:lnTo>
                    <a:pt x="248942" y="919907"/>
                  </a:lnTo>
                  <a:lnTo>
                    <a:pt x="244433" y="924417"/>
                  </a:lnTo>
                  <a:lnTo>
                    <a:pt x="243372" y="931181"/>
                  </a:lnTo>
                  <a:lnTo>
                    <a:pt x="244433" y="933435"/>
                  </a:lnTo>
                  <a:lnTo>
                    <a:pt x="242178" y="939006"/>
                  </a:lnTo>
                  <a:lnTo>
                    <a:pt x="242178" y="943515"/>
                  </a:lnTo>
                  <a:lnTo>
                    <a:pt x="234353" y="949218"/>
                  </a:lnTo>
                  <a:lnTo>
                    <a:pt x="232099" y="962746"/>
                  </a:lnTo>
                  <a:lnTo>
                    <a:pt x="223080" y="970571"/>
                  </a:lnTo>
                  <a:lnTo>
                    <a:pt x="205043" y="1015532"/>
                  </a:lnTo>
                  <a:lnTo>
                    <a:pt x="203849" y="989670"/>
                  </a:lnTo>
                  <a:lnTo>
                    <a:pt x="184751" y="984099"/>
                  </a:lnTo>
                  <a:lnTo>
                    <a:pt x="165652" y="986354"/>
                  </a:lnTo>
                  <a:lnTo>
                    <a:pt x="164459" y="961553"/>
                  </a:lnTo>
                  <a:lnTo>
                    <a:pt x="148676" y="926671"/>
                  </a:lnTo>
                  <a:lnTo>
                    <a:pt x="129577" y="912083"/>
                  </a:lnTo>
                  <a:lnTo>
                    <a:pt x="71088" y="895239"/>
                  </a:lnTo>
                  <a:lnTo>
                    <a:pt x="81301" y="885159"/>
                  </a:lnTo>
                  <a:lnTo>
                    <a:pt x="64457" y="873886"/>
                  </a:lnTo>
                  <a:lnTo>
                    <a:pt x="55438" y="844575"/>
                  </a:lnTo>
                  <a:lnTo>
                    <a:pt x="59948" y="824283"/>
                  </a:lnTo>
                  <a:lnTo>
                    <a:pt x="59948" y="822028"/>
                  </a:lnTo>
                  <a:lnTo>
                    <a:pt x="37401" y="793911"/>
                  </a:lnTo>
                  <a:lnTo>
                    <a:pt x="37401" y="790595"/>
                  </a:lnTo>
                  <a:lnTo>
                    <a:pt x="38462" y="782770"/>
                  </a:lnTo>
                  <a:lnTo>
                    <a:pt x="38462" y="781576"/>
                  </a:lnTo>
                  <a:cubicBezTo>
                    <a:pt x="38860" y="775608"/>
                    <a:pt x="40053" y="774945"/>
                    <a:pt x="39523" y="768048"/>
                  </a:cubicBezTo>
                  <a:lnTo>
                    <a:pt x="40717" y="768048"/>
                  </a:lnTo>
                  <a:lnTo>
                    <a:pt x="40717" y="765794"/>
                  </a:lnTo>
                  <a:lnTo>
                    <a:pt x="41778" y="763539"/>
                  </a:lnTo>
                  <a:lnTo>
                    <a:pt x="88993" y="753459"/>
                  </a:lnTo>
                  <a:lnTo>
                    <a:pt x="86738" y="742186"/>
                  </a:lnTo>
                  <a:lnTo>
                    <a:pt x="105837" y="727597"/>
                  </a:lnTo>
                  <a:lnTo>
                    <a:pt x="94564" y="694971"/>
                  </a:lnTo>
                  <a:lnTo>
                    <a:pt x="94564" y="690461"/>
                  </a:lnTo>
                  <a:lnTo>
                    <a:pt x="96818" y="688207"/>
                  </a:lnTo>
                  <a:lnTo>
                    <a:pt x="102389" y="683697"/>
                  </a:lnTo>
                  <a:lnTo>
                    <a:pt x="110214" y="681442"/>
                  </a:lnTo>
                  <a:lnTo>
                    <a:pt x="116978" y="680381"/>
                  </a:lnTo>
                  <a:lnTo>
                    <a:pt x="121487" y="676933"/>
                  </a:lnTo>
                  <a:lnTo>
                    <a:pt x="129312" y="674678"/>
                  </a:lnTo>
                  <a:lnTo>
                    <a:pt x="134882" y="670169"/>
                  </a:lnTo>
                  <a:lnTo>
                    <a:pt x="146156" y="674678"/>
                  </a:lnTo>
                  <a:lnTo>
                    <a:pt x="158490" y="663405"/>
                  </a:lnTo>
                  <a:lnTo>
                    <a:pt x="155174" y="657834"/>
                  </a:lnTo>
                  <a:lnTo>
                    <a:pt x="166448" y="655580"/>
                  </a:lnTo>
                  <a:lnTo>
                    <a:pt x="169896" y="655580"/>
                  </a:lnTo>
                  <a:lnTo>
                    <a:pt x="186740" y="640991"/>
                  </a:lnTo>
                  <a:lnTo>
                    <a:pt x="161939" y="607303"/>
                  </a:lnTo>
                  <a:lnTo>
                    <a:pt x="150665" y="593776"/>
                  </a:lnTo>
                  <a:lnTo>
                    <a:pt x="153981" y="588205"/>
                  </a:lnTo>
                  <a:lnTo>
                    <a:pt x="158490" y="589266"/>
                  </a:lnTo>
                  <a:lnTo>
                    <a:pt x="161806" y="591520"/>
                  </a:lnTo>
                  <a:lnTo>
                    <a:pt x="174141" y="594836"/>
                  </a:lnTo>
                  <a:lnTo>
                    <a:pt x="180904" y="596030"/>
                  </a:lnTo>
                  <a:lnTo>
                    <a:pt x="186475" y="597091"/>
                  </a:lnTo>
                  <a:lnTo>
                    <a:pt x="192045" y="597091"/>
                  </a:lnTo>
                  <a:lnTo>
                    <a:pt x="196555" y="596030"/>
                  </a:lnTo>
                  <a:lnTo>
                    <a:pt x="201064" y="598284"/>
                  </a:lnTo>
                  <a:lnTo>
                    <a:pt x="202125" y="597223"/>
                  </a:lnTo>
                  <a:lnTo>
                    <a:pt x="205573" y="597223"/>
                  </a:lnTo>
                  <a:lnTo>
                    <a:pt x="210083" y="579186"/>
                  </a:lnTo>
                  <a:lnTo>
                    <a:pt x="205573" y="512739"/>
                  </a:lnTo>
                  <a:lnTo>
                    <a:pt x="204380" y="511679"/>
                  </a:lnTo>
                  <a:lnTo>
                    <a:pt x="203186" y="503853"/>
                  </a:lnTo>
                  <a:lnTo>
                    <a:pt x="207695" y="501599"/>
                  </a:lnTo>
                  <a:lnTo>
                    <a:pt x="204380" y="496029"/>
                  </a:lnTo>
                  <a:lnTo>
                    <a:pt x="193106" y="482500"/>
                  </a:lnTo>
                  <a:lnTo>
                    <a:pt x="190851" y="474675"/>
                  </a:lnTo>
                  <a:lnTo>
                    <a:pt x="191913" y="472421"/>
                  </a:lnTo>
                  <a:lnTo>
                    <a:pt x="193106" y="471359"/>
                  </a:lnTo>
                  <a:lnTo>
                    <a:pt x="193106" y="470166"/>
                  </a:lnTo>
                  <a:lnTo>
                    <a:pt x="190851" y="453322"/>
                  </a:lnTo>
                  <a:lnTo>
                    <a:pt x="187536" y="453322"/>
                  </a:lnTo>
                  <a:lnTo>
                    <a:pt x="186475" y="451068"/>
                  </a:lnTo>
                  <a:lnTo>
                    <a:pt x="185414" y="451068"/>
                  </a:lnTo>
                  <a:lnTo>
                    <a:pt x="177589" y="427460"/>
                  </a:lnTo>
                  <a:lnTo>
                    <a:pt x="183159" y="400404"/>
                  </a:lnTo>
                  <a:lnTo>
                    <a:pt x="152787" y="393640"/>
                  </a:lnTo>
                  <a:lnTo>
                    <a:pt x="148278" y="389130"/>
                  </a:lnTo>
                  <a:lnTo>
                    <a:pt x="126925" y="396955"/>
                  </a:lnTo>
                  <a:lnTo>
                    <a:pt x="114590" y="390191"/>
                  </a:lnTo>
                  <a:lnTo>
                    <a:pt x="112336" y="384621"/>
                  </a:lnTo>
                  <a:lnTo>
                    <a:pt x="102256" y="374541"/>
                  </a:lnTo>
                  <a:lnTo>
                    <a:pt x="94431" y="373480"/>
                  </a:lnTo>
                  <a:lnTo>
                    <a:pt x="93370" y="376796"/>
                  </a:lnTo>
                  <a:lnTo>
                    <a:pt x="81035" y="381305"/>
                  </a:lnTo>
                  <a:lnTo>
                    <a:pt x="76526" y="401597"/>
                  </a:lnTo>
                  <a:lnTo>
                    <a:pt x="75333" y="411677"/>
                  </a:lnTo>
                  <a:lnTo>
                    <a:pt x="69762" y="431969"/>
                  </a:lnTo>
                  <a:lnTo>
                    <a:pt x="32626" y="394834"/>
                  </a:lnTo>
                  <a:lnTo>
                    <a:pt x="19098" y="395894"/>
                  </a:lnTo>
                  <a:lnTo>
                    <a:pt x="13528" y="374541"/>
                  </a:lnTo>
                  <a:lnTo>
                    <a:pt x="9019" y="359952"/>
                  </a:lnTo>
                  <a:lnTo>
                    <a:pt x="7825" y="355443"/>
                  </a:lnTo>
                  <a:lnTo>
                    <a:pt x="20159" y="313797"/>
                  </a:lnTo>
                  <a:lnTo>
                    <a:pt x="51592" y="262073"/>
                  </a:lnTo>
                  <a:lnTo>
                    <a:pt x="40319" y="259818"/>
                  </a:lnTo>
                  <a:lnTo>
                    <a:pt x="32494" y="260879"/>
                  </a:lnTo>
                  <a:lnTo>
                    <a:pt x="29178" y="260879"/>
                  </a:lnTo>
                  <a:lnTo>
                    <a:pt x="23475" y="265389"/>
                  </a:lnTo>
                  <a:lnTo>
                    <a:pt x="20159" y="264327"/>
                  </a:lnTo>
                  <a:lnTo>
                    <a:pt x="20159" y="263133"/>
                  </a:lnTo>
                  <a:lnTo>
                    <a:pt x="17905" y="262073"/>
                  </a:lnTo>
                  <a:lnTo>
                    <a:pt x="14589" y="263133"/>
                  </a:lnTo>
                  <a:lnTo>
                    <a:pt x="13528" y="262073"/>
                  </a:lnTo>
                  <a:lnTo>
                    <a:pt x="13528" y="253054"/>
                  </a:lnTo>
                  <a:lnTo>
                    <a:pt x="0" y="228253"/>
                  </a:lnTo>
                  <a:lnTo>
                    <a:pt x="23608" y="200135"/>
                  </a:lnTo>
                  <a:lnTo>
                    <a:pt x="24801" y="181037"/>
                  </a:lnTo>
                  <a:lnTo>
                    <a:pt x="76526" y="166448"/>
                  </a:lnTo>
                  <a:lnTo>
                    <a:pt x="103582" y="146156"/>
                  </a:lnTo>
                  <a:lnTo>
                    <a:pt x="112601" y="110214"/>
                  </a:lnTo>
                  <a:lnTo>
                    <a:pt x="136209" y="76394"/>
                  </a:lnTo>
                  <a:lnTo>
                    <a:pt x="135015" y="62866"/>
                  </a:lnTo>
                  <a:lnTo>
                    <a:pt x="133954" y="58357"/>
                  </a:lnTo>
                  <a:lnTo>
                    <a:pt x="131699" y="57295"/>
                  </a:lnTo>
                  <a:lnTo>
                    <a:pt x="136209" y="53980"/>
                  </a:lnTo>
                  <a:lnTo>
                    <a:pt x="138464" y="50531"/>
                  </a:lnTo>
                  <a:lnTo>
                    <a:pt x="144034" y="49470"/>
                  </a:lnTo>
                  <a:lnTo>
                    <a:pt x="145095" y="44961"/>
                  </a:lnTo>
                  <a:lnTo>
                    <a:pt x="145095" y="40451"/>
                  </a:lnTo>
                  <a:lnTo>
                    <a:pt x="160878" y="40451"/>
                  </a:lnTo>
                  <a:lnTo>
                    <a:pt x="173212" y="37136"/>
                  </a:lnTo>
                  <a:lnTo>
                    <a:pt x="187801" y="31566"/>
                  </a:lnTo>
                  <a:lnTo>
                    <a:pt x="193504" y="24801"/>
                  </a:lnTo>
                </a:path>
              </a:pathLst>
            </a:custGeom>
            <a:noFill/>
            <a:ln w="3315" cap="flat">
              <a:solidFill>
                <a:schemeClr val="bg1">
                  <a:lumMod val="65000"/>
                </a:schemeClr>
              </a:solidFill>
              <a:prstDash val="solid"/>
              <a:miter/>
            </a:ln>
          </p:spPr>
          <p:txBody>
            <a:bodyPr rtlCol="0" anchor="ctr"/>
            <a:lstStyle/>
            <a:p>
              <a:endParaRPr lang="en-FI" sz="816"/>
            </a:p>
          </p:txBody>
        </p:sp>
        <p:sp>
          <p:nvSpPr>
            <p:cNvPr id="1029" name="Freeform: Shape 1028">
              <a:extLst>
                <a:ext uri="{FF2B5EF4-FFF2-40B4-BE49-F238E27FC236}">
                  <a16:creationId xmlns:a16="http://schemas.microsoft.com/office/drawing/2014/main" id="{3F3FF388-6ECA-4F4D-FF3C-AEB2F0746140}"/>
                </a:ext>
              </a:extLst>
            </p:cNvPr>
            <p:cNvSpPr/>
            <p:nvPr/>
          </p:nvSpPr>
          <p:spPr>
            <a:xfrm>
              <a:off x="6512821" y="13451313"/>
              <a:ext cx="373613" cy="511146"/>
            </a:xfrm>
            <a:custGeom>
              <a:avLst/>
              <a:gdLst>
                <a:gd name="connsiteX0" fmla="*/ 351199 w 373613"/>
                <a:gd name="connsiteY0" fmla="*/ 265 h 511146"/>
                <a:gd name="connsiteX1" fmla="*/ 347883 w 373613"/>
                <a:gd name="connsiteY1" fmla="*/ 35146 h 511146"/>
                <a:gd name="connsiteX2" fmla="*/ 348944 w 373613"/>
                <a:gd name="connsiteY2" fmla="*/ 49735 h 511146"/>
                <a:gd name="connsiteX3" fmla="*/ 353453 w 373613"/>
                <a:gd name="connsiteY3" fmla="*/ 68833 h 511146"/>
                <a:gd name="connsiteX4" fmla="*/ 353453 w 373613"/>
                <a:gd name="connsiteY4" fmla="*/ 75597 h 511146"/>
                <a:gd name="connsiteX5" fmla="*/ 354515 w 373613"/>
                <a:gd name="connsiteY5" fmla="*/ 84616 h 511146"/>
                <a:gd name="connsiteX6" fmla="*/ 348944 w 373613"/>
                <a:gd name="connsiteY6" fmla="*/ 198278 h 511146"/>
                <a:gd name="connsiteX7" fmla="*/ 359024 w 373613"/>
                <a:gd name="connsiteY7" fmla="*/ 211806 h 511146"/>
                <a:gd name="connsiteX8" fmla="*/ 363533 w 373613"/>
                <a:gd name="connsiteY8" fmla="*/ 221886 h 511146"/>
                <a:gd name="connsiteX9" fmla="*/ 365788 w 373613"/>
                <a:gd name="connsiteY9" fmla="*/ 229711 h 511146"/>
                <a:gd name="connsiteX10" fmla="*/ 373613 w 373613"/>
                <a:gd name="connsiteY10" fmla="*/ 257828 h 511146"/>
                <a:gd name="connsiteX11" fmla="*/ 370165 w 373613"/>
                <a:gd name="connsiteY11" fmla="*/ 273611 h 511146"/>
                <a:gd name="connsiteX12" fmla="*/ 372419 w 373613"/>
                <a:gd name="connsiteY12" fmla="*/ 287139 h 511146"/>
                <a:gd name="connsiteX13" fmla="*/ 349873 w 373613"/>
                <a:gd name="connsiteY13" fmla="*/ 305176 h 511146"/>
                <a:gd name="connsiteX14" fmla="*/ 326265 w 373613"/>
                <a:gd name="connsiteY14" fmla="*/ 342313 h 511146"/>
                <a:gd name="connsiteX15" fmla="*/ 318307 w 373613"/>
                <a:gd name="connsiteY15" fmla="*/ 361411 h 511146"/>
                <a:gd name="connsiteX16" fmla="*/ 307034 w 373613"/>
                <a:gd name="connsiteY16" fmla="*/ 391783 h 511146"/>
                <a:gd name="connsiteX17" fmla="*/ 303718 w 373613"/>
                <a:gd name="connsiteY17" fmla="*/ 405311 h 511146"/>
                <a:gd name="connsiteX18" fmla="*/ 339660 w 373613"/>
                <a:gd name="connsiteY18" fmla="*/ 511147 h 511146"/>
                <a:gd name="connsiteX19" fmla="*/ 316053 w 373613"/>
                <a:gd name="connsiteY19" fmla="*/ 476266 h 511146"/>
                <a:gd name="connsiteX20" fmla="*/ 312737 w 373613"/>
                <a:gd name="connsiteY20" fmla="*/ 479581 h 511146"/>
                <a:gd name="connsiteX21" fmla="*/ 311543 w 373613"/>
                <a:gd name="connsiteY21" fmla="*/ 491917 h 511146"/>
                <a:gd name="connsiteX22" fmla="*/ 320562 w 373613"/>
                <a:gd name="connsiteY22" fmla="*/ 501996 h 511146"/>
                <a:gd name="connsiteX23" fmla="*/ 303718 w 373613"/>
                <a:gd name="connsiteY23" fmla="*/ 503190 h 511146"/>
                <a:gd name="connsiteX24" fmla="*/ 293638 w 373613"/>
                <a:gd name="connsiteY24" fmla="*/ 504252 h 511146"/>
                <a:gd name="connsiteX25" fmla="*/ 292577 w 373613"/>
                <a:gd name="connsiteY25" fmla="*/ 497488 h 511146"/>
                <a:gd name="connsiteX26" fmla="*/ 304911 w 373613"/>
                <a:gd name="connsiteY26" fmla="*/ 490723 h 511146"/>
                <a:gd name="connsiteX27" fmla="*/ 305973 w 373613"/>
                <a:gd name="connsiteY27" fmla="*/ 483959 h 511146"/>
                <a:gd name="connsiteX28" fmla="*/ 299209 w 373613"/>
                <a:gd name="connsiteY28" fmla="*/ 477195 h 511146"/>
                <a:gd name="connsiteX29" fmla="*/ 290190 w 373613"/>
                <a:gd name="connsiteY29" fmla="*/ 476002 h 511146"/>
                <a:gd name="connsiteX30" fmla="*/ 273346 w 373613"/>
                <a:gd name="connsiteY30" fmla="*/ 473747 h 511146"/>
                <a:gd name="connsiteX31" fmla="*/ 265521 w 373613"/>
                <a:gd name="connsiteY31" fmla="*/ 466982 h 511146"/>
                <a:gd name="connsiteX32" fmla="*/ 268969 w 373613"/>
                <a:gd name="connsiteY32" fmla="*/ 462474 h 511146"/>
                <a:gd name="connsiteX33" fmla="*/ 265521 w 373613"/>
                <a:gd name="connsiteY33" fmla="*/ 457965 h 511146"/>
                <a:gd name="connsiteX34" fmla="*/ 251993 w 373613"/>
                <a:gd name="connsiteY34" fmla="*/ 470298 h 511146"/>
                <a:gd name="connsiteX35" fmla="*/ 249739 w 373613"/>
                <a:gd name="connsiteY35" fmla="*/ 477062 h 511146"/>
                <a:gd name="connsiteX36" fmla="*/ 240720 w 373613"/>
                <a:gd name="connsiteY36" fmla="*/ 473614 h 511146"/>
                <a:gd name="connsiteX37" fmla="*/ 240720 w 373613"/>
                <a:gd name="connsiteY37" fmla="*/ 464596 h 511146"/>
                <a:gd name="connsiteX38" fmla="*/ 228385 w 373613"/>
                <a:gd name="connsiteY38" fmla="*/ 453321 h 511146"/>
                <a:gd name="connsiteX39" fmla="*/ 217112 w 373613"/>
                <a:gd name="connsiteY39" fmla="*/ 448812 h 511146"/>
                <a:gd name="connsiteX40" fmla="*/ 213796 w 373613"/>
                <a:gd name="connsiteY40" fmla="*/ 453321 h 511146"/>
                <a:gd name="connsiteX41" fmla="*/ 214857 w 373613"/>
                <a:gd name="connsiteY41" fmla="*/ 466850 h 511146"/>
                <a:gd name="connsiteX42" fmla="*/ 192310 w 373613"/>
                <a:gd name="connsiteY42" fmla="*/ 465656 h 511146"/>
                <a:gd name="connsiteX43" fmla="*/ 193372 w 373613"/>
                <a:gd name="connsiteY43" fmla="*/ 452128 h 511146"/>
                <a:gd name="connsiteX44" fmla="*/ 196687 w 373613"/>
                <a:gd name="connsiteY44" fmla="*/ 452128 h 511146"/>
                <a:gd name="connsiteX45" fmla="*/ 196687 w 373613"/>
                <a:gd name="connsiteY45" fmla="*/ 438600 h 511146"/>
                <a:gd name="connsiteX46" fmla="*/ 188862 w 373613"/>
                <a:gd name="connsiteY46" fmla="*/ 422818 h 511146"/>
                <a:gd name="connsiteX47" fmla="*/ 191117 w 373613"/>
                <a:gd name="connsiteY47" fmla="*/ 416054 h 511146"/>
                <a:gd name="connsiteX48" fmla="*/ 202390 w 373613"/>
                <a:gd name="connsiteY48" fmla="*/ 417114 h 511146"/>
                <a:gd name="connsiteX49" fmla="*/ 212470 w 373613"/>
                <a:gd name="connsiteY49" fmla="*/ 423878 h 511146"/>
                <a:gd name="connsiteX50" fmla="*/ 228253 w 373613"/>
                <a:gd name="connsiteY50" fmla="*/ 439662 h 511146"/>
                <a:gd name="connsiteX51" fmla="*/ 247351 w 373613"/>
                <a:gd name="connsiteY51" fmla="*/ 450935 h 511146"/>
                <a:gd name="connsiteX52" fmla="*/ 249606 w 373613"/>
                <a:gd name="connsiteY52" fmla="*/ 441916 h 511146"/>
                <a:gd name="connsiteX53" fmla="*/ 227059 w 373613"/>
                <a:gd name="connsiteY53" fmla="*/ 422818 h 511146"/>
                <a:gd name="connsiteX54" fmla="*/ 210215 w 373613"/>
                <a:gd name="connsiteY54" fmla="*/ 411544 h 511146"/>
                <a:gd name="connsiteX55" fmla="*/ 211276 w 373613"/>
                <a:gd name="connsiteY55" fmla="*/ 408228 h 511146"/>
                <a:gd name="connsiteX56" fmla="*/ 211276 w 373613"/>
                <a:gd name="connsiteY56" fmla="*/ 405974 h 511146"/>
                <a:gd name="connsiteX57" fmla="*/ 210215 w 373613"/>
                <a:gd name="connsiteY57" fmla="*/ 404780 h 511146"/>
                <a:gd name="connsiteX58" fmla="*/ 195626 w 373613"/>
                <a:gd name="connsiteY58" fmla="*/ 401464 h 511146"/>
                <a:gd name="connsiteX59" fmla="*/ 188862 w 373613"/>
                <a:gd name="connsiteY59" fmla="*/ 399210 h 511146"/>
                <a:gd name="connsiteX60" fmla="*/ 181037 w 373613"/>
                <a:gd name="connsiteY60" fmla="*/ 403719 h 511146"/>
                <a:gd name="connsiteX61" fmla="*/ 175467 w 373613"/>
                <a:gd name="connsiteY61" fmla="*/ 411544 h 511146"/>
                <a:gd name="connsiteX62" fmla="*/ 174406 w 373613"/>
                <a:gd name="connsiteY62" fmla="*/ 422818 h 511146"/>
                <a:gd name="connsiteX63" fmla="*/ 174406 w 373613"/>
                <a:gd name="connsiteY63" fmla="*/ 439662 h 511146"/>
                <a:gd name="connsiteX64" fmla="*/ 172151 w 373613"/>
                <a:gd name="connsiteY64" fmla="*/ 448680 h 511146"/>
                <a:gd name="connsiteX65" fmla="*/ 167642 w 373613"/>
                <a:gd name="connsiteY65" fmla="*/ 450935 h 511146"/>
                <a:gd name="connsiteX66" fmla="*/ 166581 w 373613"/>
                <a:gd name="connsiteY66" fmla="*/ 457699 h 511146"/>
                <a:gd name="connsiteX67" fmla="*/ 155307 w 373613"/>
                <a:gd name="connsiteY67" fmla="*/ 458892 h 511146"/>
                <a:gd name="connsiteX68" fmla="*/ 147482 w 373613"/>
                <a:gd name="connsiteY68" fmla="*/ 458892 h 511146"/>
                <a:gd name="connsiteX69" fmla="*/ 145228 w 373613"/>
                <a:gd name="connsiteY69" fmla="*/ 452128 h 511146"/>
                <a:gd name="connsiteX70" fmla="*/ 144166 w 373613"/>
                <a:gd name="connsiteY70" fmla="*/ 449873 h 511146"/>
                <a:gd name="connsiteX71" fmla="*/ 130639 w 373613"/>
                <a:gd name="connsiteY71" fmla="*/ 435284 h 511146"/>
                <a:gd name="connsiteX72" fmla="*/ 125068 w 373613"/>
                <a:gd name="connsiteY72" fmla="*/ 426266 h 511146"/>
                <a:gd name="connsiteX73" fmla="*/ 119498 w 373613"/>
                <a:gd name="connsiteY73" fmla="*/ 422818 h 511146"/>
                <a:gd name="connsiteX74" fmla="*/ 120559 w 373613"/>
                <a:gd name="connsiteY74" fmla="*/ 436346 h 511146"/>
                <a:gd name="connsiteX75" fmla="*/ 121620 w 373613"/>
                <a:gd name="connsiteY75" fmla="*/ 441916 h 511146"/>
                <a:gd name="connsiteX76" fmla="*/ 114856 w 373613"/>
                <a:gd name="connsiteY76" fmla="*/ 442978 h 511146"/>
                <a:gd name="connsiteX77" fmla="*/ 102522 w 373613"/>
                <a:gd name="connsiteY77" fmla="*/ 441916 h 511146"/>
                <a:gd name="connsiteX78" fmla="*/ 98012 w 373613"/>
                <a:gd name="connsiteY78" fmla="*/ 438600 h 511146"/>
                <a:gd name="connsiteX79" fmla="*/ 96951 w 373613"/>
                <a:gd name="connsiteY79" fmla="*/ 431836 h 511146"/>
                <a:gd name="connsiteX80" fmla="*/ 89126 w 373613"/>
                <a:gd name="connsiteY80" fmla="*/ 424011 h 511146"/>
                <a:gd name="connsiteX81" fmla="*/ 83555 w 373613"/>
                <a:gd name="connsiteY81" fmla="*/ 431836 h 511146"/>
                <a:gd name="connsiteX82" fmla="*/ 91381 w 373613"/>
                <a:gd name="connsiteY82" fmla="*/ 436346 h 511146"/>
                <a:gd name="connsiteX83" fmla="*/ 94697 w 373613"/>
                <a:gd name="connsiteY83" fmla="*/ 436346 h 511146"/>
                <a:gd name="connsiteX84" fmla="*/ 96951 w 373613"/>
                <a:gd name="connsiteY84" fmla="*/ 441916 h 511146"/>
                <a:gd name="connsiteX85" fmla="*/ 100399 w 373613"/>
                <a:gd name="connsiteY85" fmla="*/ 449740 h 511146"/>
                <a:gd name="connsiteX86" fmla="*/ 94697 w 373613"/>
                <a:gd name="connsiteY86" fmla="*/ 448680 h 511146"/>
                <a:gd name="connsiteX87" fmla="*/ 81168 w 373613"/>
                <a:gd name="connsiteY87" fmla="*/ 458760 h 511146"/>
                <a:gd name="connsiteX88" fmla="*/ 76659 w 373613"/>
                <a:gd name="connsiteY88" fmla="*/ 450802 h 511146"/>
                <a:gd name="connsiteX89" fmla="*/ 71089 w 373613"/>
                <a:gd name="connsiteY89" fmla="*/ 446293 h 511146"/>
                <a:gd name="connsiteX90" fmla="*/ 74404 w 373613"/>
                <a:gd name="connsiteY90" fmla="*/ 439529 h 511146"/>
                <a:gd name="connsiteX91" fmla="*/ 68834 w 373613"/>
                <a:gd name="connsiteY91" fmla="*/ 433958 h 511146"/>
                <a:gd name="connsiteX92" fmla="*/ 69895 w 373613"/>
                <a:gd name="connsiteY92" fmla="*/ 421623 h 511146"/>
                <a:gd name="connsiteX93" fmla="*/ 64325 w 373613"/>
                <a:gd name="connsiteY93" fmla="*/ 414860 h 511146"/>
                <a:gd name="connsiteX94" fmla="*/ 60876 w 373613"/>
                <a:gd name="connsiteY94" fmla="*/ 412605 h 511146"/>
                <a:gd name="connsiteX95" fmla="*/ 58622 w 373613"/>
                <a:gd name="connsiteY95" fmla="*/ 406902 h 511146"/>
                <a:gd name="connsiteX96" fmla="*/ 68701 w 373613"/>
                <a:gd name="connsiteY96" fmla="*/ 397884 h 511146"/>
                <a:gd name="connsiteX97" fmla="*/ 68701 w 373613"/>
                <a:gd name="connsiteY97" fmla="*/ 382101 h 511146"/>
                <a:gd name="connsiteX98" fmla="*/ 74272 w 373613"/>
                <a:gd name="connsiteY98" fmla="*/ 339394 h 511146"/>
                <a:gd name="connsiteX99" fmla="*/ 52918 w 373613"/>
                <a:gd name="connsiteY99" fmla="*/ 321357 h 511146"/>
                <a:gd name="connsiteX100" fmla="*/ 0 w 373613"/>
                <a:gd name="connsiteY100" fmla="*/ 277457 h 511146"/>
                <a:gd name="connsiteX101" fmla="*/ 51725 w 373613"/>
                <a:gd name="connsiteY101" fmla="*/ 250401 h 511146"/>
                <a:gd name="connsiteX102" fmla="*/ 83290 w 373613"/>
                <a:gd name="connsiteY102" fmla="*/ 233558 h 511146"/>
                <a:gd name="connsiteX103" fmla="*/ 84352 w 373613"/>
                <a:gd name="connsiteY103" fmla="*/ 235812 h 511146"/>
                <a:gd name="connsiteX104" fmla="*/ 84352 w 373613"/>
                <a:gd name="connsiteY104" fmla="*/ 239261 h 511146"/>
                <a:gd name="connsiteX105" fmla="*/ 86606 w 373613"/>
                <a:gd name="connsiteY105" fmla="*/ 241515 h 511146"/>
                <a:gd name="connsiteX106" fmla="*/ 87800 w 373613"/>
                <a:gd name="connsiteY106" fmla="*/ 241515 h 511146"/>
                <a:gd name="connsiteX107" fmla="*/ 87800 w 373613"/>
                <a:gd name="connsiteY107" fmla="*/ 242576 h 511146"/>
                <a:gd name="connsiteX108" fmla="*/ 88861 w 373613"/>
                <a:gd name="connsiteY108" fmla="*/ 244831 h 511146"/>
                <a:gd name="connsiteX109" fmla="*/ 91115 w 373613"/>
                <a:gd name="connsiteY109" fmla="*/ 244831 h 511146"/>
                <a:gd name="connsiteX110" fmla="*/ 92309 w 373613"/>
                <a:gd name="connsiteY110" fmla="*/ 243769 h 511146"/>
                <a:gd name="connsiteX111" fmla="*/ 96818 w 373613"/>
                <a:gd name="connsiteY111" fmla="*/ 241515 h 511146"/>
                <a:gd name="connsiteX112" fmla="*/ 96818 w 373613"/>
                <a:gd name="connsiteY112" fmla="*/ 239261 h 511146"/>
                <a:gd name="connsiteX113" fmla="*/ 99073 w 373613"/>
                <a:gd name="connsiteY113" fmla="*/ 239261 h 511146"/>
                <a:gd name="connsiteX114" fmla="*/ 99073 w 373613"/>
                <a:gd name="connsiteY114" fmla="*/ 241515 h 511146"/>
                <a:gd name="connsiteX115" fmla="*/ 100267 w 373613"/>
                <a:gd name="connsiteY115" fmla="*/ 241515 h 511146"/>
                <a:gd name="connsiteX116" fmla="*/ 101328 w 373613"/>
                <a:gd name="connsiteY116" fmla="*/ 242576 h 511146"/>
                <a:gd name="connsiteX117" fmla="*/ 101328 w 373613"/>
                <a:gd name="connsiteY117" fmla="*/ 243769 h 511146"/>
                <a:gd name="connsiteX118" fmla="*/ 102389 w 373613"/>
                <a:gd name="connsiteY118" fmla="*/ 244831 h 511146"/>
                <a:gd name="connsiteX119" fmla="*/ 102389 w 373613"/>
                <a:gd name="connsiteY119" fmla="*/ 242576 h 511146"/>
                <a:gd name="connsiteX120" fmla="*/ 104644 w 373613"/>
                <a:gd name="connsiteY120" fmla="*/ 242576 h 511146"/>
                <a:gd name="connsiteX121" fmla="*/ 105704 w 373613"/>
                <a:gd name="connsiteY121" fmla="*/ 243769 h 511146"/>
                <a:gd name="connsiteX122" fmla="*/ 112469 w 373613"/>
                <a:gd name="connsiteY122" fmla="*/ 239261 h 511146"/>
                <a:gd name="connsiteX123" fmla="*/ 125997 w 373613"/>
                <a:gd name="connsiteY123" fmla="*/ 224671 h 511146"/>
                <a:gd name="connsiteX124" fmla="*/ 137270 w 373613"/>
                <a:gd name="connsiteY124" fmla="*/ 186475 h 511146"/>
                <a:gd name="connsiteX125" fmla="*/ 139524 w 373613"/>
                <a:gd name="connsiteY125" fmla="*/ 184220 h 511146"/>
                <a:gd name="connsiteX126" fmla="*/ 142840 w 373613"/>
                <a:gd name="connsiteY126" fmla="*/ 184220 h 511146"/>
                <a:gd name="connsiteX127" fmla="*/ 143901 w 373613"/>
                <a:gd name="connsiteY127" fmla="*/ 181965 h 511146"/>
                <a:gd name="connsiteX128" fmla="*/ 144962 w 373613"/>
                <a:gd name="connsiteY128" fmla="*/ 183159 h 511146"/>
                <a:gd name="connsiteX129" fmla="*/ 147217 w 373613"/>
                <a:gd name="connsiteY129" fmla="*/ 180904 h 511146"/>
                <a:gd name="connsiteX130" fmla="*/ 146023 w 373613"/>
                <a:gd name="connsiteY130" fmla="*/ 179711 h 511146"/>
                <a:gd name="connsiteX131" fmla="*/ 144962 w 373613"/>
                <a:gd name="connsiteY131" fmla="*/ 177455 h 511146"/>
                <a:gd name="connsiteX132" fmla="*/ 143901 w 373613"/>
                <a:gd name="connsiteY132" fmla="*/ 177455 h 511146"/>
                <a:gd name="connsiteX133" fmla="*/ 143901 w 373613"/>
                <a:gd name="connsiteY133" fmla="*/ 175201 h 511146"/>
                <a:gd name="connsiteX134" fmla="*/ 141647 w 373613"/>
                <a:gd name="connsiteY134" fmla="*/ 175201 h 511146"/>
                <a:gd name="connsiteX135" fmla="*/ 141647 w 373613"/>
                <a:gd name="connsiteY135" fmla="*/ 171753 h 511146"/>
                <a:gd name="connsiteX136" fmla="*/ 140586 w 373613"/>
                <a:gd name="connsiteY136" fmla="*/ 168437 h 511146"/>
                <a:gd name="connsiteX137" fmla="*/ 141647 w 373613"/>
                <a:gd name="connsiteY137" fmla="*/ 166182 h 511146"/>
                <a:gd name="connsiteX138" fmla="*/ 141647 w 373613"/>
                <a:gd name="connsiteY138" fmla="*/ 161673 h 511146"/>
                <a:gd name="connsiteX139" fmla="*/ 138331 w 373613"/>
                <a:gd name="connsiteY139" fmla="*/ 159418 h 511146"/>
                <a:gd name="connsiteX140" fmla="*/ 136076 w 373613"/>
                <a:gd name="connsiteY140" fmla="*/ 152654 h 511146"/>
                <a:gd name="connsiteX141" fmla="*/ 132761 w 373613"/>
                <a:gd name="connsiteY141" fmla="*/ 150400 h 511146"/>
                <a:gd name="connsiteX142" fmla="*/ 131699 w 373613"/>
                <a:gd name="connsiteY142" fmla="*/ 147084 h 511146"/>
                <a:gd name="connsiteX143" fmla="*/ 142973 w 373613"/>
                <a:gd name="connsiteY143" fmla="*/ 137004 h 511146"/>
                <a:gd name="connsiteX144" fmla="*/ 144034 w 373613"/>
                <a:gd name="connsiteY144" fmla="*/ 134750 h 511146"/>
                <a:gd name="connsiteX145" fmla="*/ 141779 w 373613"/>
                <a:gd name="connsiteY145" fmla="*/ 130240 h 511146"/>
                <a:gd name="connsiteX146" fmla="*/ 141779 w 373613"/>
                <a:gd name="connsiteY146" fmla="*/ 129179 h 511146"/>
                <a:gd name="connsiteX147" fmla="*/ 142973 w 373613"/>
                <a:gd name="connsiteY147" fmla="*/ 127985 h 511146"/>
                <a:gd name="connsiteX148" fmla="*/ 142973 w 373613"/>
                <a:gd name="connsiteY148" fmla="*/ 123477 h 511146"/>
                <a:gd name="connsiteX149" fmla="*/ 140718 w 373613"/>
                <a:gd name="connsiteY149" fmla="*/ 122415 h 511146"/>
                <a:gd name="connsiteX150" fmla="*/ 138464 w 373613"/>
                <a:gd name="connsiteY150" fmla="*/ 119100 h 511146"/>
                <a:gd name="connsiteX151" fmla="*/ 137403 w 373613"/>
                <a:gd name="connsiteY151" fmla="*/ 116845 h 511146"/>
                <a:gd name="connsiteX152" fmla="*/ 136341 w 373613"/>
                <a:gd name="connsiteY152" fmla="*/ 114590 h 511146"/>
                <a:gd name="connsiteX153" fmla="*/ 137403 w 373613"/>
                <a:gd name="connsiteY153" fmla="*/ 112335 h 511146"/>
                <a:gd name="connsiteX154" fmla="*/ 139657 w 373613"/>
                <a:gd name="connsiteY154" fmla="*/ 112335 h 511146"/>
                <a:gd name="connsiteX155" fmla="*/ 142973 w 373613"/>
                <a:gd name="connsiteY155" fmla="*/ 110081 h 511146"/>
                <a:gd name="connsiteX156" fmla="*/ 144034 w 373613"/>
                <a:gd name="connsiteY156" fmla="*/ 107826 h 511146"/>
                <a:gd name="connsiteX157" fmla="*/ 144034 w 373613"/>
                <a:gd name="connsiteY157" fmla="*/ 105571 h 511146"/>
                <a:gd name="connsiteX158" fmla="*/ 139524 w 373613"/>
                <a:gd name="connsiteY158" fmla="*/ 101062 h 511146"/>
                <a:gd name="connsiteX159" fmla="*/ 138331 w 373613"/>
                <a:gd name="connsiteY159" fmla="*/ 98807 h 511146"/>
                <a:gd name="connsiteX160" fmla="*/ 140586 w 373613"/>
                <a:gd name="connsiteY160" fmla="*/ 96553 h 511146"/>
                <a:gd name="connsiteX161" fmla="*/ 140586 w 373613"/>
                <a:gd name="connsiteY161" fmla="*/ 93237 h 511146"/>
                <a:gd name="connsiteX162" fmla="*/ 194565 w 373613"/>
                <a:gd name="connsiteY162" fmla="*/ 118038 h 511146"/>
                <a:gd name="connsiteX163" fmla="*/ 211409 w 373613"/>
                <a:gd name="connsiteY163" fmla="*/ 118038 h 511146"/>
                <a:gd name="connsiteX164" fmla="*/ 212603 w 373613"/>
                <a:gd name="connsiteY164" fmla="*/ 115784 h 511146"/>
                <a:gd name="connsiteX165" fmla="*/ 211409 w 373613"/>
                <a:gd name="connsiteY165" fmla="*/ 113529 h 511146"/>
                <a:gd name="connsiteX166" fmla="*/ 212603 w 373613"/>
                <a:gd name="connsiteY166" fmla="*/ 111274 h 511146"/>
                <a:gd name="connsiteX167" fmla="*/ 214857 w 373613"/>
                <a:gd name="connsiteY167" fmla="*/ 109020 h 511146"/>
                <a:gd name="connsiteX168" fmla="*/ 214857 w 373613"/>
                <a:gd name="connsiteY168" fmla="*/ 105571 h 511146"/>
                <a:gd name="connsiteX169" fmla="*/ 216051 w 373613"/>
                <a:gd name="connsiteY169" fmla="*/ 103317 h 511146"/>
                <a:gd name="connsiteX170" fmla="*/ 216051 w 373613"/>
                <a:gd name="connsiteY170" fmla="*/ 102123 h 511146"/>
                <a:gd name="connsiteX171" fmla="*/ 214857 w 373613"/>
                <a:gd name="connsiteY171" fmla="*/ 97614 h 511146"/>
                <a:gd name="connsiteX172" fmla="*/ 218173 w 373613"/>
                <a:gd name="connsiteY172" fmla="*/ 95359 h 511146"/>
                <a:gd name="connsiteX173" fmla="*/ 220428 w 373613"/>
                <a:gd name="connsiteY173" fmla="*/ 97614 h 511146"/>
                <a:gd name="connsiteX174" fmla="*/ 225998 w 373613"/>
                <a:gd name="connsiteY174" fmla="*/ 93104 h 511146"/>
                <a:gd name="connsiteX175" fmla="*/ 232762 w 373613"/>
                <a:gd name="connsiteY175" fmla="*/ 93104 h 511146"/>
                <a:gd name="connsiteX176" fmla="*/ 235017 w 373613"/>
                <a:gd name="connsiteY176" fmla="*/ 91911 h 511146"/>
                <a:gd name="connsiteX177" fmla="*/ 238332 w 373613"/>
                <a:gd name="connsiteY177" fmla="*/ 93104 h 511146"/>
                <a:gd name="connsiteX178" fmla="*/ 240587 w 373613"/>
                <a:gd name="connsiteY178" fmla="*/ 91911 h 511146"/>
                <a:gd name="connsiteX179" fmla="*/ 239393 w 373613"/>
                <a:gd name="connsiteY179" fmla="*/ 89656 h 511146"/>
                <a:gd name="connsiteX180" fmla="*/ 242709 w 373613"/>
                <a:gd name="connsiteY180" fmla="*/ 79577 h 511146"/>
                <a:gd name="connsiteX181" fmla="*/ 241648 w 373613"/>
                <a:gd name="connsiteY181" fmla="*/ 74006 h 511146"/>
                <a:gd name="connsiteX182" fmla="*/ 238200 w 373613"/>
                <a:gd name="connsiteY182" fmla="*/ 69497 h 511146"/>
                <a:gd name="connsiteX183" fmla="*/ 235945 w 373613"/>
                <a:gd name="connsiteY183" fmla="*/ 68436 h 511146"/>
                <a:gd name="connsiteX184" fmla="*/ 235945 w 373613"/>
                <a:gd name="connsiteY184" fmla="*/ 66181 h 511146"/>
                <a:gd name="connsiteX185" fmla="*/ 234752 w 373613"/>
                <a:gd name="connsiteY185" fmla="*/ 62866 h 511146"/>
                <a:gd name="connsiteX186" fmla="*/ 235945 w 373613"/>
                <a:gd name="connsiteY186" fmla="*/ 60610 h 511146"/>
                <a:gd name="connsiteX187" fmla="*/ 242709 w 373613"/>
                <a:gd name="connsiteY187" fmla="*/ 56101 h 511146"/>
                <a:gd name="connsiteX188" fmla="*/ 257298 w 373613"/>
                <a:gd name="connsiteY188" fmla="*/ 30239 h 511146"/>
                <a:gd name="connsiteX189" fmla="*/ 269633 w 373613"/>
                <a:gd name="connsiteY189" fmla="*/ 32493 h 511146"/>
                <a:gd name="connsiteX190" fmla="*/ 285415 w 373613"/>
                <a:gd name="connsiteY190" fmla="*/ 37003 h 511146"/>
                <a:gd name="connsiteX191" fmla="*/ 294434 w 373613"/>
                <a:gd name="connsiteY191" fmla="*/ 37003 h 511146"/>
                <a:gd name="connsiteX192" fmla="*/ 295628 w 373613"/>
                <a:gd name="connsiteY192" fmla="*/ 25729 h 511146"/>
                <a:gd name="connsiteX193" fmla="*/ 302392 w 373613"/>
                <a:gd name="connsiteY193" fmla="*/ 20159 h 511146"/>
                <a:gd name="connsiteX194" fmla="*/ 300137 w 373613"/>
                <a:gd name="connsiteY194" fmla="*/ 16843 h 511146"/>
                <a:gd name="connsiteX195" fmla="*/ 302392 w 373613"/>
                <a:gd name="connsiteY195" fmla="*/ 16843 h 511146"/>
                <a:gd name="connsiteX196" fmla="*/ 316981 w 373613"/>
                <a:gd name="connsiteY196" fmla="*/ 6763 h 511146"/>
                <a:gd name="connsiteX197" fmla="*/ 350668 w 373613"/>
                <a:gd name="connsiteY197" fmla="*/ 0 h 51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373613" h="511146">
                  <a:moveTo>
                    <a:pt x="351199" y="265"/>
                  </a:moveTo>
                  <a:lnTo>
                    <a:pt x="347883" y="35146"/>
                  </a:lnTo>
                  <a:lnTo>
                    <a:pt x="348944" y="49735"/>
                  </a:lnTo>
                  <a:lnTo>
                    <a:pt x="353453" y="68833"/>
                  </a:lnTo>
                  <a:lnTo>
                    <a:pt x="353453" y="75597"/>
                  </a:lnTo>
                  <a:lnTo>
                    <a:pt x="354515" y="84616"/>
                  </a:lnTo>
                  <a:cubicBezTo>
                    <a:pt x="376398" y="121752"/>
                    <a:pt x="359687" y="161010"/>
                    <a:pt x="348944" y="198278"/>
                  </a:cubicBezTo>
                  <a:lnTo>
                    <a:pt x="359024" y="211806"/>
                  </a:lnTo>
                  <a:lnTo>
                    <a:pt x="363533" y="221886"/>
                  </a:lnTo>
                  <a:lnTo>
                    <a:pt x="365788" y="229711"/>
                  </a:lnTo>
                  <a:lnTo>
                    <a:pt x="373613" y="257828"/>
                  </a:lnTo>
                  <a:lnTo>
                    <a:pt x="370165" y="273611"/>
                  </a:lnTo>
                  <a:lnTo>
                    <a:pt x="372419" y="287139"/>
                  </a:lnTo>
                  <a:lnTo>
                    <a:pt x="349873" y="305176"/>
                  </a:lnTo>
                  <a:lnTo>
                    <a:pt x="326265" y="342313"/>
                  </a:lnTo>
                  <a:lnTo>
                    <a:pt x="318307" y="361411"/>
                  </a:lnTo>
                  <a:lnTo>
                    <a:pt x="307034" y="391783"/>
                  </a:lnTo>
                  <a:lnTo>
                    <a:pt x="303718" y="405311"/>
                  </a:lnTo>
                  <a:cubicBezTo>
                    <a:pt x="330774" y="491386"/>
                    <a:pt x="329448" y="420828"/>
                    <a:pt x="339660" y="511147"/>
                  </a:cubicBezTo>
                  <a:lnTo>
                    <a:pt x="316053" y="476266"/>
                  </a:lnTo>
                  <a:lnTo>
                    <a:pt x="312737" y="479581"/>
                  </a:lnTo>
                  <a:lnTo>
                    <a:pt x="311543" y="491917"/>
                  </a:lnTo>
                  <a:lnTo>
                    <a:pt x="320562" y="501996"/>
                  </a:lnTo>
                  <a:lnTo>
                    <a:pt x="303718" y="503190"/>
                  </a:lnTo>
                  <a:lnTo>
                    <a:pt x="293638" y="504252"/>
                  </a:lnTo>
                  <a:lnTo>
                    <a:pt x="292577" y="497488"/>
                  </a:lnTo>
                  <a:lnTo>
                    <a:pt x="304911" y="490723"/>
                  </a:lnTo>
                  <a:lnTo>
                    <a:pt x="305973" y="483959"/>
                  </a:lnTo>
                  <a:lnTo>
                    <a:pt x="299209" y="477195"/>
                  </a:lnTo>
                  <a:lnTo>
                    <a:pt x="290190" y="476002"/>
                  </a:lnTo>
                  <a:lnTo>
                    <a:pt x="273346" y="473747"/>
                  </a:lnTo>
                  <a:lnTo>
                    <a:pt x="265521" y="466982"/>
                  </a:lnTo>
                  <a:lnTo>
                    <a:pt x="268969" y="462474"/>
                  </a:lnTo>
                  <a:lnTo>
                    <a:pt x="265521" y="457965"/>
                  </a:lnTo>
                  <a:lnTo>
                    <a:pt x="251993" y="470298"/>
                  </a:lnTo>
                  <a:lnTo>
                    <a:pt x="249739" y="477062"/>
                  </a:lnTo>
                  <a:lnTo>
                    <a:pt x="240720" y="473614"/>
                  </a:lnTo>
                  <a:lnTo>
                    <a:pt x="240720" y="464596"/>
                  </a:lnTo>
                  <a:lnTo>
                    <a:pt x="228385" y="453321"/>
                  </a:lnTo>
                  <a:lnTo>
                    <a:pt x="217112" y="448812"/>
                  </a:lnTo>
                  <a:lnTo>
                    <a:pt x="213796" y="453321"/>
                  </a:lnTo>
                  <a:lnTo>
                    <a:pt x="214857" y="466850"/>
                  </a:lnTo>
                  <a:lnTo>
                    <a:pt x="192310" y="465656"/>
                  </a:lnTo>
                  <a:lnTo>
                    <a:pt x="193372" y="452128"/>
                  </a:lnTo>
                  <a:lnTo>
                    <a:pt x="196687" y="452128"/>
                  </a:lnTo>
                  <a:lnTo>
                    <a:pt x="196687" y="438600"/>
                  </a:lnTo>
                  <a:lnTo>
                    <a:pt x="188862" y="422818"/>
                  </a:lnTo>
                  <a:lnTo>
                    <a:pt x="191117" y="416054"/>
                  </a:lnTo>
                  <a:lnTo>
                    <a:pt x="202390" y="417114"/>
                  </a:lnTo>
                  <a:lnTo>
                    <a:pt x="212470" y="423878"/>
                  </a:lnTo>
                  <a:lnTo>
                    <a:pt x="228253" y="439662"/>
                  </a:lnTo>
                  <a:lnTo>
                    <a:pt x="247351" y="450935"/>
                  </a:lnTo>
                  <a:lnTo>
                    <a:pt x="249606" y="441916"/>
                  </a:lnTo>
                  <a:lnTo>
                    <a:pt x="227059" y="422818"/>
                  </a:lnTo>
                  <a:lnTo>
                    <a:pt x="210215" y="411544"/>
                  </a:lnTo>
                  <a:lnTo>
                    <a:pt x="211276" y="408228"/>
                  </a:lnTo>
                  <a:lnTo>
                    <a:pt x="211276" y="405974"/>
                  </a:lnTo>
                  <a:lnTo>
                    <a:pt x="210215" y="404780"/>
                  </a:lnTo>
                  <a:lnTo>
                    <a:pt x="195626" y="401464"/>
                  </a:lnTo>
                  <a:lnTo>
                    <a:pt x="188862" y="399210"/>
                  </a:lnTo>
                  <a:lnTo>
                    <a:pt x="181037" y="403719"/>
                  </a:lnTo>
                  <a:lnTo>
                    <a:pt x="175467" y="411544"/>
                  </a:lnTo>
                  <a:lnTo>
                    <a:pt x="174406" y="422818"/>
                  </a:lnTo>
                  <a:lnTo>
                    <a:pt x="174406" y="439662"/>
                  </a:lnTo>
                  <a:lnTo>
                    <a:pt x="172151" y="448680"/>
                  </a:lnTo>
                  <a:lnTo>
                    <a:pt x="167642" y="450935"/>
                  </a:lnTo>
                  <a:lnTo>
                    <a:pt x="166581" y="457699"/>
                  </a:lnTo>
                  <a:lnTo>
                    <a:pt x="155307" y="458892"/>
                  </a:lnTo>
                  <a:lnTo>
                    <a:pt x="147482" y="458892"/>
                  </a:lnTo>
                  <a:lnTo>
                    <a:pt x="145228" y="452128"/>
                  </a:lnTo>
                  <a:lnTo>
                    <a:pt x="144166" y="449873"/>
                  </a:lnTo>
                  <a:lnTo>
                    <a:pt x="130639" y="435284"/>
                  </a:lnTo>
                  <a:lnTo>
                    <a:pt x="125068" y="426266"/>
                  </a:lnTo>
                  <a:lnTo>
                    <a:pt x="119498" y="422818"/>
                  </a:lnTo>
                  <a:lnTo>
                    <a:pt x="120559" y="436346"/>
                  </a:lnTo>
                  <a:lnTo>
                    <a:pt x="121620" y="441916"/>
                  </a:lnTo>
                  <a:lnTo>
                    <a:pt x="114856" y="442978"/>
                  </a:lnTo>
                  <a:lnTo>
                    <a:pt x="102522" y="441916"/>
                  </a:lnTo>
                  <a:lnTo>
                    <a:pt x="98012" y="438600"/>
                  </a:lnTo>
                  <a:lnTo>
                    <a:pt x="96951" y="431836"/>
                  </a:lnTo>
                  <a:lnTo>
                    <a:pt x="89126" y="424011"/>
                  </a:lnTo>
                  <a:lnTo>
                    <a:pt x="83555" y="431836"/>
                  </a:lnTo>
                  <a:lnTo>
                    <a:pt x="91381" y="436346"/>
                  </a:lnTo>
                  <a:lnTo>
                    <a:pt x="94697" y="436346"/>
                  </a:lnTo>
                  <a:lnTo>
                    <a:pt x="96951" y="441916"/>
                  </a:lnTo>
                  <a:lnTo>
                    <a:pt x="100399" y="449740"/>
                  </a:lnTo>
                  <a:lnTo>
                    <a:pt x="94697" y="448680"/>
                  </a:lnTo>
                  <a:lnTo>
                    <a:pt x="81168" y="458760"/>
                  </a:lnTo>
                  <a:lnTo>
                    <a:pt x="76659" y="450802"/>
                  </a:lnTo>
                  <a:lnTo>
                    <a:pt x="71089" y="446293"/>
                  </a:lnTo>
                  <a:lnTo>
                    <a:pt x="74404" y="439529"/>
                  </a:lnTo>
                  <a:lnTo>
                    <a:pt x="68834" y="433958"/>
                  </a:lnTo>
                  <a:lnTo>
                    <a:pt x="69895" y="421623"/>
                  </a:lnTo>
                  <a:lnTo>
                    <a:pt x="64325" y="414860"/>
                  </a:lnTo>
                  <a:lnTo>
                    <a:pt x="60876" y="412605"/>
                  </a:lnTo>
                  <a:lnTo>
                    <a:pt x="58622" y="406902"/>
                  </a:lnTo>
                  <a:lnTo>
                    <a:pt x="68701" y="397884"/>
                  </a:lnTo>
                  <a:lnTo>
                    <a:pt x="68701" y="382101"/>
                  </a:lnTo>
                  <a:lnTo>
                    <a:pt x="74272" y="339394"/>
                  </a:lnTo>
                  <a:lnTo>
                    <a:pt x="52918" y="321357"/>
                  </a:lnTo>
                  <a:lnTo>
                    <a:pt x="0" y="277457"/>
                  </a:lnTo>
                  <a:lnTo>
                    <a:pt x="51725" y="250401"/>
                  </a:lnTo>
                  <a:lnTo>
                    <a:pt x="83290" y="233558"/>
                  </a:lnTo>
                  <a:lnTo>
                    <a:pt x="84352" y="235812"/>
                  </a:lnTo>
                  <a:lnTo>
                    <a:pt x="84352" y="239261"/>
                  </a:lnTo>
                  <a:lnTo>
                    <a:pt x="86606" y="241515"/>
                  </a:lnTo>
                  <a:lnTo>
                    <a:pt x="87800" y="241515"/>
                  </a:lnTo>
                  <a:lnTo>
                    <a:pt x="87800" y="242576"/>
                  </a:lnTo>
                  <a:lnTo>
                    <a:pt x="88861" y="244831"/>
                  </a:lnTo>
                  <a:lnTo>
                    <a:pt x="91115" y="244831"/>
                  </a:lnTo>
                  <a:lnTo>
                    <a:pt x="92309" y="243769"/>
                  </a:lnTo>
                  <a:lnTo>
                    <a:pt x="96818" y="241515"/>
                  </a:lnTo>
                  <a:lnTo>
                    <a:pt x="96818" y="239261"/>
                  </a:lnTo>
                  <a:lnTo>
                    <a:pt x="99073" y="239261"/>
                  </a:lnTo>
                  <a:lnTo>
                    <a:pt x="99073" y="241515"/>
                  </a:lnTo>
                  <a:lnTo>
                    <a:pt x="100267" y="241515"/>
                  </a:lnTo>
                  <a:lnTo>
                    <a:pt x="101328" y="242576"/>
                  </a:lnTo>
                  <a:lnTo>
                    <a:pt x="101328" y="243769"/>
                  </a:lnTo>
                  <a:lnTo>
                    <a:pt x="102389" y="244831"/>
                  </a:lnTo>
                  <a:lnTo>
                    <a:pt x="102389" y="242576"/>
                  </a:lnTo>
                  <a:lnTo>
                    <a:pt x="104644" y="242576"/>
                  </a:lnTo>
                  <a:lnTo>
                    <a:pt x="105704" y="243769"/>
                  </a:lnTo>
                  <a:lnTo>
                    <a:pt x="112469" y="239261"/>
                  </a:lnTo>
                  <a:lnTo>
                    <a:pt x="125997" y="224671"/>
                  </a:lnTo>
                  <a:lnTo>
                    <a:pt x="137270" y="186475"/>
                  </a:lnTo>
                  <a:lnTo>
                    <a:pt x="139524" y="184220"/>
                  </a:lnTo>
                  <a:lnTo>
                    <a:pt x="142840" y="184220"/>
                  </a:lnTo>
                  <a:lnTo>
                    <a:pt x="143901" y="181965"/>
                  </a:lnTo>
                  <a:lnTo>
                    <a:pt x="144962" y="183159"/>
                  </a:lnTo>
                  <a:lnTo>
                    <a:pt x="147217" y="180904"/>
                  </a:lnTo>
                  <a:lnTo>
                    <a:pt x="146023" y="179711"/>
                  </a:lnTo>
                  <a:lnTo>
                    <a:pt x="144962" y="177455"/>
                  </a:lnTo>
                  <a:lnTo>
                    <a:pt x="143901" y="177455"/>
                  </a:lnTo>
                  <a:lnTo>
                    <a:pt x="143901" y="175201"/>
                  </a:lnTo>
                  <a:lnTo>
                    <a:pt x="141647" y="175201"/>
                  </a:lnTo>
                  <a:lnTo>
                    <a:pt x="141647" y="171753"/>
                  </a:lnTo>
                  <a:lnTo>
                    <a:pt x="140586" y="168437"/>
                  </a:lnTo>
                  <a:lnTo>
                    <a:pt x="141647" y="166182"/>
                  </a:lnTo>
                  <a:lnTo>
                    <a:pt x="141647" y="161673"/>
                  </a:lnTo>
                  <a:lnTo>
                    <a:pt x="138331" y="159418"/>
                  </a:lnTo>
                  <a:lnTo>
                    <a:pt x="136076" y="152654"/>
                  </a:lnTo>
                  <a:lnTo>
                    <a:pt x="132761" y="150400"/>
                  </a:lnTo>
                  <a:lnTo>
                    <a:pt x="131699" y="147084"/>
                  </a:lnTo>
                  <a:cubicBezTo>
                    <a:pt x="137270" y="140718"/>
                    <a:pt x="137403" y="143238"/>
                    <a:pt x="142973" y="137004"/>
                  </a:cubicBezTo>
                  <a:lnTo>
                    <a:pt x="144034" y="134750"/>
                  </a:lnTo>
                  <a:lnTo>
                    <a:pt x="141779" y="130240"/>
                  </a:lnTo>
                  <a:lnTo>
                    <a:pt x="141779" y="129179"/>
                  </a:lnTo>
                  <a:lnTo>
                    <a:pt x="142973" y="127985"/>
                  </a:lnTo>
                  <a:lnTo>
                    <a:pt x="142973" y="123477"/>
                  </a:lnTo>
                  <a:lnTo>
                    <a:pt x="140718" y="122415"/>
                  </a:lnTo>
                  <a:lnTo>
                    <a:pt x="138464" y="119100"/>
                  </a:lnTo>
                  <a:lnTo>
                    <a:pt x="137403" y="116845"/>
                  </a:lnTo>
                  <a:lnTo>
                    <a:pt x="136341" y="114590"/>
                  </a:lnTo>
                  <a:lnTo>
                    <a:pt x="137403" y="112335"/>
                  </a:lnTo>
                  <a:lnTo>
                    <a:pt x="139657" y="112335"/>
                  </a:lnTo>
                  <a:lnTo>
                    <a:pt x="142973" y="110081"/>
                  </a:lnTo>
                  <a:lnTo>
                    <a:pt x="144034" y="107826"/>
                  </a:lnTo>
                  <a:lnTo>
                    <a:pt x="144034" y="105571"/>
                  </a:lnTo>
                  <a:lnTo>
                    <a:pt x="139524" y="101062"/>
                  </a:lnTo>
                  <a:lnTo>
                    <a:pt x="138331" y="98807"/>
                  </a:lnTo>
                  <a:lnTo>
                    <a:pt x="140586" y="96553"/>
                  </a:lnTo>
                  <a:lnTo>
                    <a:pt x="140586" y="93237"/>
                  </a:lnTo>
                  <a:lnTo>
                    <a:pt x="194565" y="118038"/>
                  </a:lnTo>
                  <a:lnTo>
                    <a:pt x="211409" y="118038"/>
                  </a:lnTo>
                  <a:lnTo>
                    <a:pt x="212603" y="115784"/>
                  </a:lnTo>
                  <a:lnTo>
                    <a:pt x="211409" y="113529"/>
                  </a:lnTo>
                  <a:lnTo>
                    <a:pt x="212603" y="111274"/>
                  </a:lnTo>
                  <a:lnTo>
                    <a:pt x="214857" y="109020"/>
                  </a:lnTo>
                  <a:lnTo>
                    <a:pt x="214857" y="105571"/>
                  </a:lnTo>
                  <a:lnTo>
                    <a:pt x="216051" y="103317"/>
                  </a:lnTo>
                  <a:lnTo>
                    <a:pt x="216051" y="102123"/>
                  </a:lnTo>
                  <a:lnTo>
                    <a:pt x="214857" y="97614"/>
                  </a:lnTo>
                  <a:lnTo>
                    <a:pt x="218173" y="95359"/>
                  </a:lnTo>
                  <a:lnTo>
                    <a:pt x="220428" y="97614"/>
                  </a:lnTo>
                  <a:lnTo>
                    <a:pt x="225998" y="93104"/>
                  </a:lnTo>
                  <a:lnTo>
                    <a:pt x="232762" y="93104"/>
                  </a:lnTo>
                  <a:lnTo>
                    <a:pt x="235017" y="91911"/>
                  </a:lnTo>
                  <a:lnTo>
                    <a:pt x="238332" y="93104"/>
                  </a:lnTo>
                  <a:lnTo>
                    <a:pt x="240587" y="91911"/>
                  </a:lnTo>
                  <a:lnTo>
                    <a:pt x="239393" y="89656"/>
                  </a:lnTo>
                  <a:lnTo>
                    <a:pt x="242709" y="79577"/>
                  </a:lnTo>
                  <a:lnTo>
                    <a:pt x="241648" y="74006"/>
                  </a:lnTo>
                  <a:lnTo>
                    <a:pt x="238200" y="69497"/>
                  </a:lnTo>
                  <a:lnTo>
                    <a:pt x="235945" y="68436"/>
                  </a:lnTo>
                  <a:lnTo>
                    <a:pt x="235945" y="66181"/>
                  </a:lnTo>
                  <a:lnTo>
                    <a:pt x="234752" y="62866"/>
                  </a:lnTo>
                  <a:lnTo>
                    <a:pt x="235945" y="60610"/>
                  </a:lnTo>
                  <a:lnTo>
                    <a:pt x="242709" y="56101"/>
                  </a:lnTo>
                  <a:lnTo>
                    <a:pt x="257298" y="30239"/>
                  </a:lnTo>
                  <a:lnTo>
                    <a:pt x="269633" y="32493"/>
                  </a:lnTo>
                  <a:lnTo>
                    <a:pt x="285415" y="37003"/>
                  </a:lnTo>
                  <a:lnTo>
                    <a:pt x="294434" y="37003"/>
                  </a:lnTo>
                  <a:lnTo>
                    <a:pt x="295628" y="25729"/>
                  </a:lnTo>
                  <a:lnTo>
                    <a:pt x="302392" y="20159"/>
                  </a:lnTo>
                  <a:lnTo>
                    <a:pt x="300137" y="16843"/>
                  </a:lnTo>
                  <a:lnTo>
                    <a:pt x="302392" y="16843"/>
                  </a:lnTo>
                  <a:lnTo>
                    <a:pt x="316981" y="6763"/>
                  </a:lnTo>
                  <a:lnTo>
                    <a:pt x="350668" y="0"/>
                  </a:lnTo>
                </a:path>
              </a:pathLst>
            </a:custGeom>
            <a:noFill/>
            <a:ln w="3315" cap="flat">
              <a:solidFill>
                <a:schemeClr val="bg1">
                  <a:lumMod val="65000"/>
                </a:schemeClr>
              </a:solidFill>
              <a:prstDash val="solid"/>
              <a:miter/>
            </a:ln>
          </p:spPr>
          <p:txBody>
            <a:bodyPr rtlCol="0" anchor="ctr"/>
            <a:lstStyle/>
            <a:p>
              <a:endParaRPr lang="en-FI" sz="816"/>
            </a:p>
          </p:txBody>
        </p:sp>
        <p:sp>
          <p:nvSpPr>
            <p:cNvPr id="1030" name="Freeform: Shape 1029">
              <a:extLst>
                <a:ext uri="{FF2B5EF4-FFF2-40B4-BE49-F238E27FC236}">
                  <a16:creationId xmlns:a16="http://schemas.microsoft.com/office/drawing/2014/main" id="{82A6294E-8954-564B-F58D-A1FDC2E7D839}"/>
                </a:ext>
              </a:extLst>
            </p:cNvPr>
            <p:cNvSpPr/>
            <p:nvPr/>
          </p:nvSpPr>
          <p:spPr>
            <a:xfrm>
              <a:off x="6650754" y="13078362"/>
              <a:ext cx="562607" cy="439794"/>
            </a:xfrm>
            <a:custGeom>
              <a:avLst/>
              <a:gdLst>
                <a:gd name="connsiteX0" fmla="*/ 73741 w 562607"/>
                <a:gd name="connsiteY0" fmla="*/ 22149 h 439794"/>
                <a:gd name="connsiteX1" fmla="*/ 81566 w 562607"/>
                <a:gd name="connsiteY1" fmla="*/ 21088 h 439794"/>
                <a:gd name="connsiteX2" fmla="*/ 88330 w 562607"/>
                <a:gd name="connsiteY2" fmla="*/ 21088 h 439794"/>
                <a:gd name="connsiteX3" fmla="*/ 95094 w 562607"/>
                <a:gd name="connsiteY3" fmla="*/ 15518 h 439794"/>
                <a:gd name="connsiteX4" fmla="*/ 104113 w 562607"/>
                <a:gd name="connsiteY4" fmla="*/ 17772 h 439794"/>
                <a:gd name="connsiteX5" fmla="*/ 109684 w 562607"/>
                <a:gd name="connsiteY5" fmla="*/ 17772 h 439794"/>
                <a:gd name="connsiteX6" fmla="*/ 110877 w 562607"/>
                <a:gd name="connsiteY6" fmla="*/ 12202 h 439794"/>
                <a:gd name="connsiteX7" fmla="*/ 115386 w 562607"/>
                <a:gd name="connsiteY7" fmla="*/ 6631 h 439794"/>
                <a:gd name="connsiteX8" fmla="*/ 126660 w 562607"/>
                <a:gd name="connsiteY8" fmla="*/ 3316 h 439794"/>
                <a:gd name="connsiteX9" fmla="*/ 128914 w 562607"/>
                <a:gd name="connsiteY9" fmla="*/ 0 h 439794"/>
                <a:gd name="connsiteX10" fmla="*/ 133424 w 562607"/>
                <a:gd name="connsiteY10" fmla="*/ 2255 h 439794"/>
                <a:gd name="connsiteX11" fmla="*/ 140188 w 562607"/>
                <a:gd name="connsiteY11" fmla="*/ 4510 h 439794"/>
                <a:gd name="connsiteX12" fmla="*/ 143504 w 562607"/>
                <a:gd name="connsiteY12" fmla="*/ 4510 h 439794"/>
                <a:gd name="connsiteX13" fmla="*/ 150268 w 562607"/>
                <a:gd name="connsiteY13" fmla="*/ 0 h 439794"/>
                <a:gd name="connsiteX14" fmla="*/ 168305 w 562607"/>
                <a:gd name="connsiteY14" fmla="*/ 6764 h 439794"/>
                <a:gd name="connsiteX15" fmla="*/ 171621 w 562607"/>
                <a:gd name="connsiteY15" fmla="*/ 50664 h 439794"/>
                <a:gd name="connsiteX16" fmla="*/ 187403 w 562607"/>
                <a:gd name="connsiteY16" fmla="*/ 53980 h 439794"/>
                <a:gd name="connsiteX17" fmla="*/ 198677 w 562607"/>
                <a:gd name="connsiteY17" fmla="*/ 69762 h 439794"/>
                <a:gd name="connsiteX18" fmla="*/ 200931 w 562607"/>
                <a:gd name="connsiteY18" fmla="*/ 70956 h 439794"/>
                <a:gd name="connsiteX19" fmla="*/ 206635 w 562607"/>
                <a:gd name="connsiteY19" fmla="*/ 94564 h 439794"/>
                <a:gd name="connsiteX20" fmla="*/ 208889 w 562607"/>
                <a:gd name="connsiteY20" fmla="*/ 106898 h 439794"/>
                <a:gd name="connsiteX21" fmla="*/ 231436 w 562607"/>
                <a:gd name="connsiteY21" fmla="*/ 122681 h 439794"/>
                <a:gd name="connsiteX22" fmla="*/ 238200 w 562607"/>
                <a:gd name="connsiteY22" fmla="*/ 114856 h 439794"/>
                <a:gd name="connsiteX23" fmla="*/ 256237 w 562607"/>
                <a:gd name="connsiteY23" fmla="*/ 105838 h 439794"/>
                <a:gd name="connsiteX24" fmla="*/ 264195 w 562607"/>
                <a:gd name="connsiteY24" fmla="*/ 105838 h 439794"/>
                <a:gd name="connsiteX25" fmla="*/ 266449 w 562607"/>
                <a:gd name="connsiteY25" fmla="*/ 108092 h 439794"/>
                <a:gd name="connsiteX26" fmla="*/ 266449 w 562607"/>
                <a:gd name="connsiteY26" fmla="*/ 112602 h 439794"/>
                <a:gd name="connsiteX27" fmla="*/ 268704 w 562607"/>
                <a:gd name="connsiteY27" fmla="*/ 117111 h 439794"/>
                <a:gd name="connsiteX28" fmla="*/ 287803 w 562607"/>
                <a:gd name="connsiteY28" fmla="*/ 117111 h 439794"/>
                <a:gd name="connsiteX29" fmla="*/ 311411 w 562607"/>
                <a:gd name="connsiteY29" fmla="*/ 124936 h 439794"/>
                <a:gd name="connsiteX30" fmla="*/ 320429 w 562607"/>
                <a:gd name="connsiteY30" fmla="*/ 125997 h 439794"/>
                <a:gd name="connsiteX31" fmla="*/ 329448 w 562607"/>
                <a:gd name="connsiteY31" fmla="*/ 122681 h 439794"/>
                <a:gd name="connsiteX32" fmla="*/ 332763 w 562607"/>
                <a:gd name="connsiteY32" fmla="*/ 123742 h 439794"/>
                <a:gd name="connsiteX33" fmla="*/ 332763 w 562607"/>
                <a:gd name="connsiteY33" fmla="*/ 125997 h 439794"/>
                <a:gd name="connsiteX34" fmla="*/ 347353 w 562607"/>
                <a:gd name="connsiteY34" fmla="*/ 129445 h 439794"/>
                <a:gd name="connsiteX35" fmla="*/ 351862 w 562607"/>
                <a:gd name="connsiteY35" fmla="*/ 132761 h 439794"/>
                <a:gd name="connsiteX36" fmla="*/ 352923 w 562607"/>
                <a:gd name="connsiteY36" fmla="*/ 136076 h 439794"/>
                <a:gd name="connsiteX37" fmla="*/ 366451 w 562607"/>
                <a:gd name="connsiteY37" fmla="*/ 145095 h 439794"/>
                <a:gd name="connsiteX38" fmla="*/ 376531 w 562607"/>
                <a:gd name="connsiteY38" fmla="*/ 147350 h 439794"/>
                <a:gd name="connsiteX39" fmla="*/ 383295 w 562607"/>
                <a:gd name="connsiteY39" fmla="*/ 142841 h 439794"/>
                <a:gd name="connsiteX40" fmla="*/ 381040 w 562607"/>
                <a:gd name="connsiteY40" fmla="*/ 140586 h 439794"/>
                <a:gd name="connsiteX41" fmla="*/ 382101 w 562607"/>
                <a:gd name="connsiteY41" fmla="*/ 137270 h 439794"/>
                <a:gd name="connsiteX42" fmla="*/ 378785 w 562607"/>
                <a:gd name="connsiteY42" fmla="*/ 132761 h 439794"/>
                <a:gd name="connsiteX43" fmla="*/ 391120 w 562607"/>
                <a:gd name="connsiteY43" fmla="*/ 129445 h 439794"/>
                <a:gd name="connsiteX44" fmla="*/ 393374 w 562607"/>
                <a:gd name="connsiteY44" fmla="*/ 131700 h 439794"/>
                <a:gd name="connsiteX45" fmla="*/ 397884 w 562607"/>
                <a:gd name="connsiteY45" fmla="*/ 130639 h 439794"/>
                <a:gd name="connsiteX46" fmla="*/ 400139 w 562607"/>
                <a:gd name="connsiteY46" fmla="*/ 131700 h 439794"/>
                <a:gd name="connsiteX47" fmla="*/ 403454 w 562607"/>
                <a:gd name="connsiteY47" fmla="*/ 132893 h 439794"/>
                <a:gd name="connsiteX48" fmla="*/ 402393 w 562607"/>
                <a:gd name="connsiteY48" fmla="*/ 139658 h 439794"/>
                <a:gd name="connsiteX49" fmla="*/ 407964 w 562607"/>
                <a:gd name="connsiteY49" fmla="*/ 145228 h 439794"/>
                <a:gd name="connsiteX50" fmla="*/ 413534 w 562607"/>
                <a:gd name="connsiteY50" fmla="*/ 148543 h 439794"/>
                <a:gd name="connsiteX51" fmla="*/ 418043 w 562607"/>
                <a:gd name="connsiteY51" fmla="*/ 153053 h 439794"/>
                <a:gd name="connsiteX52" fmla="*/ 423614 w 562607"/>
                <a:gd name="connsiteY52" fmla="*/ 154114 h 439794"/>
                <a:gd name="connsiteX53" fmla="*/ 429184 w 562607"/>
                <a:gd name="connsiteY53" fmla="*/ 154114 h 439794"/>
                <a:gd name="connsiteX54" fmla="*/ 452792 w 562607"/>
                <a:gd name="connsiteY54" fmla="*/ 147350 h 439794"/>
                <a:gd name="connsiteX55" fmla="*/ 483164 w 562607"/>
                <a:gd name="connsiteY55" fmla="*/ 146156 h 439794"/>
                <a:gd name="connsiteX56" fmla="*/ 492182 w 562607"/>
                <a:gd name="connsiteY56" fmla="*/ 150666 h 439794"/>
                <a:gd name="connsiteX57" fmla="*/ 496692 w 562607"/>
                <a:gd name="connsiteY57" fmla="*/ 156236 h 439794"/>
                <a:gd name="connsiteX58" fmla="*/ 509026 w 562607"/>
                <a:gd name="connsiteY58" fmla="*/ 156236 h 439794"/>
                <a:gd name="connsiteX59" fmla="*/ 516851 w 562607"/>
                <a:gd name="connsiteY59" fmla="*/ 155175 h 439794"/>
                <a:gd name="connsiteX60" fmla="*/ 521360 w 562607"/>
                <a:gd name="connsiteY60" fmla="*/ 152920 h 439794"/>
                <a:gd name="connsiteX61" fmla="*/ 525870 w 562607"/>
                <a:gd name="connsiteY61" fmla="*/ 151726 h 439794"/>
                <a:gd name="connsiteX62" fmla="*/ 528125 w 562607"/>
                <a:gd name="connsiteY62" fmla="*/ 148411 h 439794"/>
                <a:gd name="connsiteX63" fmla="*/ 526931 w 562607"/>
                <a:gd name="connsiteY63" fmla="*/ 142841 h 439794"/>
                <a:gd name="connsiteX64" fmla="*/ 528125 w 562607"/>
                <a:gd name="connsiteY64" fmla="*/ 141647 h 439794"/>
                <a:gd name="connsiteX65" fmla="*/ 530379 w 562607"/>
                <a:gd name="connsiteY65" fmla="*/ 140586 h 439794"/>
                <a:gd name="connsiteX66" fmla="*/ 534889 w 562607"/>
                <a:gd name="connsiteY66" fmla="*/ 146156 h 439794"/>
                <a:gd name="connsiteX67" fmla="*/ 538204 w 562607"/>
                <a:gd name="connsiteY67" fmla="*/ 146156 h 439794"/>
                <a:gd name="connsiteX68" fmla="*/ 543775 w 562607"/>
                <a:gd name="connsiteY68" fmla="*/ 161939 h 439794"/>
                <a:gd name="connsiteX69" fmla="*/ 537011 w 562607"/>
                <a:gd name="connsiteY69" fmla="*/ 187802 h 439794"/>
                <a:gd name="connsiteX70" fmla="*/ 541520 w 562607"/>
                <a:gd name="connsiteY70" fmla="*/ 195759 h 439794"/>
                <a:gd name="connsiteX71" fmla="*/ 534756 w 562607"/>
                <a:gd name="connsiteY71" fmla="*/ 223876 h 439794"/>
                <a:gd name="connsiteX72" fmla="*/ 539265 w 562607"/>
                <a:gd name="connsiteY72" fmla="*/ 236210 h 439794"/>
                <a:gd name="connsiteX73" fmla="*/ 540326 w 562607"/>
                <a:gd name="connsiteY73" fmla="*/ 249739 h 439794"/>
                <a:gd name="connsiteX74" fmla="*/ 533562 w 562607"/>
                <a:gd name="connsiteY74" fmla="*/ 276795 h 439794"/>
                <a:gd name="connsiteX75" fmla="*/ 534623 w 562607"/>
                <a:gd name="connsiteY75" fmla="*/ 281304 h 439794"/>
                <a:gd name="connsiteX76" fmla="*/ 540194 w 562607"/>
                <a:gd name="connsiteY76" fmla="*/ 301597 h 439794"/>
                <a:gd name="connsiteX77" fmla="*/ 550274 w 562607"/>
                <a:gd name="connsiteY77" fmla="*/ 308360 h 439794"/>
                <a:gd name="connsiteX78" fmla="*/ 561547 w 562607"/>
                <a:gd name="connsiteY78" fmla="*/ 311676 h 439794"/>
                <a:gd name="connsiteX79" fmla="*/ 561547 w 562607"/>
                <a:gd name="connsiteY79" fmla="*/ 317247 h 439794"/>
                <a:gd name="connsiteX80" fmla="*/ 562608 w 562607"/>
                <a:gd name="connsiteY80" fmla="*/ 318307 h 439794"/>
                <a:gd name="connsiteX81" fmla="*/ 561547 w 562607"/>
                <a:gd name="connsiteY81" fmla="*/ 324011 h 439794"/>
                <a:gd name="connsiteX82" fmla="*/ 557037 w 562607"/>
                <a:gd name="connsiteY82" fmla="*/ 334090 h 439794"/>
                <a:gd name="connsiteX83" fmla="*/ 548019 w 562607"/>
                <a:gd name="connsiteY83" fmla="*/ 348679 h 439794"/>
                <a:gd name="connsiteX84" fmla="*/ 542448 w 562607"/>
                <a:gd name="connsiteY84" fmla="*/ 351995 h 439794"/>
                <a:gd name="connsiteX85" fmla="*/ 543642 w 562607"/>
                <a:gd name="connsiteY85" fmla="*/ 356504 h 439794"/>
                <a:gd name="connsiteX86" fmla="*/ 543642 w 562607"/>
                <a:gd name="connsiteY86" fmla="*/ 359820 h 439794"/>
                <a:gd name="connsiteX87" fmla="*/ 541387 w 562607"/>
                <a:gd name="connsiteY87" fmla="*/ 363268 h 439794"/>
                <a:gd name="connsiteX88" fmla="*/ 532369 w 562607"/>
                <a:gd name="connsiteY88" fmla="*/ 357565 h 439794"/>
                <a:gd name="connsiteX89" fmla="*/ 530114 w 562607"/>
                <a:gd name="connsiteY89" fmla="*/ 342976 h 439794"/>
                <a:gd name="connsiteX90" fmla="*/ 529053 w 562607"/>
                <a:gd name="connsiteY90" fmla="*/ 338467 h 439794"/>
                <a:gd name="connsiteX91" fmla="*/ 541387 w 562607"/>
                <a:gd name="connsiteY91" fmla="*/ 326132 h 439794"/>
                <a:gd name="connsiteX92" fmla="*/ 539132 w 562607"/>
                <a:gd name="connsiteY92" fmla="*/ 322817 h 439794"/>
                <a:gd name="connsiteX93" fmla="*/ 535817 w 562607"/>
                <a:gd name="connsiteY93" fmla="*/ 308228 h 439794"/>
                <a:gd name="connsiteX94" fmla="*/ 527992 w 562607"/>
                <a:gd name="connsiteY94" fmla="*/ 320562 h 439794"/>
                <a:gd name="connsiteX95" fmla="*/ 520167 w 562607"/>
                <a:gd name="connsiteY95" fmla="*/ 325071 h 439794"/>
                <a:gd name="connsiteX96" fmla="*/ 508893 w 562607"/>
                <a:gd name="connsiteY96" fmla="*/ 346425 h 439794"/>
                <a:gd name="connsiteX97" fmla="*/ 523482 w 562607"/>
                <a:gd name="connsiteY97" fmla="*/ 362207 h 439794"/>
                <a:gd name="connsiteX98" fmla="*/ 504384 w 562607"/>
                <a:gd name="connsiteY98" fmla="*/ 381305 h 439794"/>
                <a:gd name="connsiteX99" fmla="*/ 496559 w 562607"/>
                <a:gd name="connsiteY99" fmla="*/ 390325 h 439794"/>
                <a:gd name="connsiteX100" fmla="*/ 503323 w 562607"/>
                <a:gd name="connsiteY100" fmla="*/ 397088 h 439794"/>
                <a:gd name="connsiteX101" fmla="*/ 479715 w 562607"/>
                <a:gd name="connsiteY101" fmla="*/ 401598 h 439794"/>
                <a:gd name="connsiteX102" fmla="*/ 477461 w 562607"/>
                <a:gd name="connsiteY102" fmla="*/ 399343 h 439794"/>
                <a:gd name="connsiteX103" fmla="*/ 442579 w 562607"/>
                <a:gd name="connsiteY103" fmla="*/ 398282 h 439794"/>
                <a:gd name="connsiteX104" fmla="*/ 447089 w 562607"/>
                <a:gd name="connsiteY104" fmla="*/ 391518 h 439794"/>
                <a:gd name="connsiteX105" fmla="*/ 448150 w 562607"/>
                <a:gd name="connsiteY105" fmla="*/ 384754 h 439794"/>
                <a:gd name="connsiteX106" fmla="*/ 432367 w 562607"/>
                <a:gd name="connsiteY106" fmla="*/ 388069 h 439794"/>
                <a:gd name="connsiteX107" fmla="*/ 434622 w 562607"/>
                <a:gd name="connsiteY107" fmla="*/ 390325 h 439794"/>
                <a:gd name="connsiteX108" fmla="*/ 434622 w 562607"/>
                <a:gd name="connsiteY108" fmla="*/ 404913 h 439794"/>
                <a:gd name="connsiteX109" fmla="*/ 437938 w 562607"/>
                <a:gd name="connsiteY109" fmla="*/ 409423 h 439794"/>
                <a:gd name="connsiteX110" fmla="*/ 417646 w 562607"/>
                <a:gd name="connsiteY110" fmla="*/ 409423 h 439794"/>
                <a:gd name="connsiteX111" fmla="*/ 417646 w 562607"/>
                <a:gd name="connsiteY111" fmla="*/ 408362 h 439794"/>
                <a:gd name="connsiteX112" fmla="*/ 416452 w 562607"/>
                <a:gd name="connsiteY112" fmla="*/ 407168 h 439794"/>
                <a:gd name="connsiteX113" fmla="*/ 414197 w 562607"/>
                <a:gd name="connsiteY113" fmla="*/ 408362 h 439794"/>
                <a:gd name="connsiteX114" fmla="*/ 415258 w 562607"/>
                <a:gd name="connsiteY114" fmla="*/ 411678 h 439794"/>
                <a:gd name="connsiteX115" fmla="*/ 415258 w 562607"/>
                <a:gd name="connsiteY115" fmla="*/ 430776 h 439794"/>
                <a:gd name="connsiteX116" fmla="*/ 410749 w 562607"/>
                <a:gd name="connsiteY116" fmla="*/ 431969 h 439794"/>
                <a:gd name="connsiteX117" fmla="*/ 410749 w 562607"/>
                <a:gd name="connsiteY117" fmla="*/ 433031 h 439794"/>
                <a:gd name="connsiteX118" fmla="*/ 415258 w 562607"/>
                <a:gd name="connsiteY118" fmla="*/ 433031 h 439794"/>
                <a:gd name="connsiteX119" fmla="*/ 411942 w 562607"/>
                <a:gd name="connsiteY119" fmla="*/ 439795 h 439794"/>
                <a:gd name="connsiteX120" fmla="*/ 266847 w 562607"/>
                <a:gd name="connsiteY120" fmla="*/ 435285 h 439794"/>
                <a:gd name="connsiteX121" fmla="*/ 230905 w 562607"/>
                <a:gd name="connsiteY121" fmla="*/ 404913 h 439794"/>
                <a:gd name="connsiteX122" fmla="*/ 212868 w 562607"/>
                <a:gd name="connsiteY122" fmla="*/ 373481 h 439794"/>
                <a:gd name="connsiteX123" fmla="*/ 199340 w 562607"/>
                <a:gd name="connsiteY123" fmla="*/ 357698 h 439794"/>
                <a:gd name="connsiteX124" fmla="*/ 197085 w 562607"/>
                <a:gd name="connsiteY124" fmla="*/ 354382 h 439794"/>
                <a:gd name="connsiteX125" fmla="*/ 185812 w 562607"/>
                <a:gd name="connsiteY125" fmla="*/ 339794 h 439794"/>
                <a:gd name="connsiteX126" fmla="*/ 183557 w 562607"/>
                <a:gd name="connsiteY126" fmla="*/ 333029 h 439794"/>
                <a:gd name="connsiteX127" fmla="*/ 174538 w 562607"/>
                <a:gd name="connsiteY127" fmla="*/ 322950 h 439794"/>
                <a:gd name="connsiteX128" fmla="*/ 64192 w 562607"/>
                <a:gd name="connsiteY128" fmla="*/ 287007 h 439794"/>
                <a:gd name="connsiteX129" fmla="*/ 0 w 562607"/>
                <a:gd name="connsiteY129" fmla="*/ 202656 h 439794"/>
                <a:gd name="connsiteX130" fmla="*/ 2255 w 562607"/>
                <a:gd name="connsiteY130" fmla="*/ 201595 h 439794"/>
                <a:gd name="connsiteX131" fmla="*/ 4509 w 562607"/>
                <a:gd name="connsiteY131" fmla="*/ 199340 h 439794"/>
                <a:gd name="connsiteX132" fmla="*/ 7825 w 562607"/>
                <a:gd name="connsiteY132" fmla="*/ 199340 h 439794"/>
                <a:gd name="connsiteX133" fmla="*/ 9019 w 562607"/>
                <a:gd name="connsiteY133" fmla="*/ 201595 h 439794"/>
                <a:gd name="connsiteX134" fmla="*/ 12335 w 562607"/>
                <a:gd name="connsiteY134" fmla="*/ 203850 h 439794"/>
                <a:gd name="connsiteX135" fmla="*/ 13396 w 562607"/>
                <a:gd name="connsiteY135" fmla="*/ 208359 h 439794"/>
                <a:gd name="connsiteX136" fmla="*/ 14456 w 562607"/>
                <a:gd name="connsiteY136" fmla="*/ 210613 h 439794"/>
                <a:gd name="connsiteX137" fmla="*/ 16711 w 562607"/>
                <a:gd name="connsiteY137" fmla="*/ 212868 h 439794"/>
                <a:gd name="connsiteX138" fmla="*/ 16711 w 562607"/>
                <a:gd name="connsiteY138" fmla="*/ 215123 h 439794"/>
                <a:gd name="connsiteX139" fmla="*/ 18966 w 562607"/>
                <a:gd name="connsiteY139" fmla="*/ 216184 h 439794"/>
                <a:gd name="connsiteX140" fmla="*/ 20027 w 562607"/>
                <a:gd name="connsiteY140" fmla="*/ 218439 h 439794"/>
                <a:gd name="connsiteX141" fmla="*/ 22282 w 562607"/>
                <a:gd name="connsiteY141" fmla="*/ 218439 h 439794"/>
                <a:gd name="connsiteX142" fmla="*/ 24536 w 562607"/>
                <a:gd name="connsiteY142" fmla="*/ 219632 h 439794"/>
                <a:gd name="connsiteX143" fmla="*/ 24536 w 562607"/>
                <a:gd name="connsiteY143" fmla="*/ 218439 h 439794"/>
                <a:gd name="connsiteX144" fmla="*/ 25597 w 562607"/>
                <a:gd name="connsiteY144" fmla="*/ 216184 h 439794"/>
                <a:gd name="connsiteX145" fmla="*/ 26658 w 562607"/>
                <a:gd name="connsiteY145" fmla="*/ 216184 h 439794"/>
                <a:gd name="connsiteX146" fmla="*/ 27719 w 562607"/>
                <a:gd name="connsiteY146" fmla="*/ 218439 h 439794"/>
                <a:gd name="connsiteX147" fmla="*/ 31035 w 562607"/>
                <a:gd name="connsiteY147" fmla="*/ 217377 h 439794"/>
                <a:gd name="connsiteX148" fmla="*/ 32229 w 562607"/>
                <a:gd name="connsiteY148" fmla="*/ 217377 h 439794"/>
                <a:gd name="connsiteX149" fmla="*/ 35545 w 562607"/>
                <a:gd name="connsiteY149" fmla="*/ 221887 h 439794"/>
                <a:gd name="connsiteX150" fmla="*/ 40054 w 562607"/>
                <a:gd name="connsiteY150" fmla="*/ 221887 h 439794"/>
                <a:gd name="connsiteX151" fmla="*/ 43370 w 562607"/>
                <a:gd name="connsiteY151" fmla="*/ 220693 h 439794"/>
                <a:gd name="connsiteX152" fmla="*/ 44430 w 562607"/>
                <a:gd name="connsiteY152" fmla="*/ 218439 h 439794"/>
                <a:gd name="connsiteX153" fmla="*/ 47746 w 562607"/>
                <a:gd name="connsiteY153" fmla="*/ 218439 h 439794"/>
                <a:gd name="connsiteX154" fmla="*/ 48807 w 562607"/>
                <a:gd name="connsiteY154" fmla="*/ 219632 h 439794"/>
                <a:gd name="connsiteX155" fmla="*/ 51062 w 562607"/>
                <a:gd name="connsiteY155" fmla="*/ 219632 h 439794"/>
                <a:gd name="connsiteX156" fmla="*/ 51062 w 562607"/>
                <a:gd name="connsiteY156" fmla="*/ 218439 h 439794"/>
                <a:gd name="connsiteX157" fmla="*/ 52123 w 562607"/>
                <a:gd name="connsiteY157" fmla="*/ 217377 h 439794"/>
                <a:gd name="connsiteX158" fmla="*/ 53317 w 562607"/>
                <a:gd name="connsiteY158" fmla="*/ 217377 h 439794"/>
                <a:gd name="connsiteX159" fmla="*/ 54378 w 562607"/>
                <a:gd name="connsiteY159" fmla="*/ 216184 h 439794"/>
                <a:gd name="connsiteX160" fmla="*/ 58887 w 562607"/>
                <a:gd name="connsiteY160" fmla="*/ 216184 h 439794"/>
                <a:gd name="connsiteX161" fmla="*/ 65651 w 562607"/>
                <a:gd name="connsiteY161" fmla="*/ 211674 h 439794"/>
                <a:gd name="connsiteX162" fmla="*/ 68967 w 562607"/>
                <a:gd name="connsiteY162" fmla="*/ 207166 h 439794"/>
                <a:gd name="connsiteX163" fmla="*/ 71221 w 562607"/>
                <a:gd name="connsiteY163" fmla="*/ 207166 h 439794"/>
                <a:gd name="connsiteX164" fmla="*/ 76792 w 562607"/>
                <a:gd name="connsiteY164" fmla="*/ 203850 h 439794"/>
                <a:gd name="connsiteX165" fmla="*/ 82362 w 562607"/>
                <a:gd name="connsiteY165" fmla="*/ 202656 h 439794"/>
                <a:gd name="connsiteX166" fmla="*/ 86872 w 562607"/>
                <a:gd name="connsiteY166" fmla="*/ 197086 h 439794"/>
                <a:gd name="connsiteX167" fmla="*/ 86872 w 562607"/>
                <a:gd name="connsiteY167" fmla="*/ 193770 h 439794"/>
                <a:gd name="connsiteX168" fmla="*/ 82362 w 562607"/>
                <a:gd name="connsiteY168" fmla="*/ 189260 h 439794"/>
                <a:gd name="connsiteX169" fmla="*/ 66579 w 562607"/>
                <a:gd name="connsiteY169" fmla="*/ 193770 h 439794"/>
                <a:gd name="connsiteX170" fmla="*/ 67640 w 562607"/>
                <a:gd name="connsiteY170" fmla="*/ 191515 h 439794"/>
                <a:gd name="connsiteX171" fmla="*/ 67640 w 562607"/>
                <a:gd name="connsiteY171" fmla="*/ 190322 h 439794"/>
                <a:gd name="connsiteX172" fmla="*/ 64325 w 562607"/>
                <a:gd name="connsiteY172" fmla="*/ 188067 h 439794"/>
                <a:gd name="connsiteX173" fmla="*/ 62070 w 562607"/>
                <a:gd name="connsiteY173" fmla="*/ 181303 h 439794"/>
                <a:gd name="connsiteX174" fmla="*/ 62070 w 562607"/>
                <a:gd name="connsiteY174" fmla="*/ 173478 h 439794"/>
                <a:gd name="connsiteX175" fmla="*/ 65518 w 562607"/>
                <a:gd name="connsiteY175" fmla="*/ 170029 h 439794"/>
                <a:gd name="connsiteX176" fmla="*/ 65518 w 562607"/>
                <a:gd name="connsiteY176" fmla="*/ 167775 h 439794"/>
                <a:gd name="connsiteX177" fmla="*/ 62070 w 562607"/>
                <a:gd name="connsiteY177" fmla="*/ 167775 h 439794"/>
                <a:gd name="connsiteX178" fmla="*/ 55306 w 562607"/>
                <a:gd name="connsiteY178" fmla="*/ 146422 h 439794"/>
                <a:gd name="connsiteX179" fmla="*/ 53051 w 562607"/>
                <a:gd name="connsiteY179" fmla="*/ 146422 h 439794"/>
                <a:gd name="connsiteX180" fmla="*/ 50797 w 562607"/>
                <a:gd name="connsiteY180" fmla="*/ 141912 h 439794"/>
                <a:gd name="connsiteX181" fmla="*/ 48542 w 562607"/>
                <a:gd name="connsiteY181" fmla="*/ 140852 h 439794"/>
                <a:gd name="connsiteX182" fmla="*/ 46287 w 562607"/>
                <a:gd name="connsiteY182" fmla="*/ 145361 h 439794"/>
                <a:gd name="connsiteX183" fmla="*/ 33953 w 562607"/>
                <a:gd name="connsiteY183" fmla="*/ 154379 h 439794"/>
                <a:gd name="connsiteX184" fmla="*/ 30505 w 562607"/>
                <a:gd name="connsiteY184" fmla="*/ 152125 h 439794"/>
                <a:gd name="connsiteX185" fmla="*/ 27189 w 562607"/>
                <a:gd name="connsiteY185" fmla="*/ 145361 h 439794"/>
                <a:gd name="connsiteX186" fmla="*/ 12600 w 562607"/>
                <a:gd name="connsiteY186" fmla="*/ 137536 h 439794"/>
                <a:gd name="connsiteX187" fmla="*/ 12600 w 562607"/>
                <a:gd name="connsiteY187" fmla="*/ 130772 h 439794"/>
                <a:gd name="connsiteX188" fmla="*/ 17109 w 562607"/>
                <a:gd name="connsiteY188" fmla="*/ 121753 h 439794"/>
                <a:gd name="connsiteX189" fmla="*/ 21618 w 562607"/>
                <a:gd name="connsiteY189" fmla="*/ 118437 h 439794"/>
                <a:gd name="connsiteX190" fmla="*/ 24934 w 562607"/>
                <a:gd name="connsiteY190" fmla="*/ 112867 h 439794"/>
                <a:gd name="connsiteX191" fmla="*/ 22680 w 562607"/>
                <a:gd name="connsiteY191" fmla="*/ 101593 h 439794"/>
                <a:gd name="connsiteX192" fmla="*/ 19364 w 562607"/>
                <a:gd name="connsiteY192" fmla="*/ 90320 h 439794"/>
                <a:gd name="connsiteX193" fmla="*/ 16048 w 562607"/>
                <a:gd name="connsiteY193" fmla="*/ 85811 h 439794"/>
                <a:gd name="connsiteX194" fmla="*/ 19364 w 562607"/>
                <a:gd name="connsiteY194" fmla="*/ 67773 h 439794"/>
                <a:gd name="connsiteX195" fmla="*/ 18303 w 562607"/>
                <a:gd name="connsiteY195" fmla="*/ 56500 h 439794"/>
                <a:gd name="connsiteX196" fmla="*/ 20558 w 562607"/>
                <a:gd name="connsiteY196" fmla="*/ 50929 h 439794"/>
                <a:gd name="connsiteX197" fmla="*/ 27321 w 562607"/>
                <a:gd name="connsiteY197" fmla="*/ 49735 h 439794"/>
                <a:gd name="connsiteX198" fmla="*/ 35146 w 562607"/>
                <a:gd name="connsiteY198" fmla="*/ 39656 h 439794"/>
                <a:gd name="connsiteX199" fmla="*/ 41910 w 562607"/>
                <a:gd name="connsiteY199" fmla="*/ 29577 h 439794"/>
                <a:gd name="connsiteX200" fmla="*/ 61009 w 562607"/>
                <a:gd name="connsiteY200" fmla="*/ 24006 h 439794"/>
                <a:gd name="connsiteX201" fmla="*/ 72282 w 562607"/>
                <a:gd name="connsiteY201" fmla="*/ 22812 h 43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562607" h="439794">
                  <a:moveTo>
                    <a:pt x="73741" y="22149"/>
                  </a:moveTo>
                  <a:lnTo>
                    <a:pt x="81566" y="21088"/>
                  </a:lnTo>
                  <a:lnTo>
                    <a:pt x="88330" y="21088"/>
                  </a:lnTo>
                  <a:lnTo>
                    <a:pt x="95094" y="15518"/>
                  </a:lnTo>
                  <a:lnTo>
                    <a:pt x="104113" y="17772"/>
                  </a:lnTo>
                  <a:lnTo>
                    <a:pt x="109684" y="17772"/>
                  </a:lnTo>
                  <a:lnTo>
                    <a:pt x="110877" y="12202"/>
                  </a:lnTo>
                  <a:lnTo>
                    <a:pt x="115386" y="6631"/>
                  </a:lnTo>
                  <a:lnTo>
                    <a:pt x="126660" y="3316"/>
                  </a:lnTo>
                  <a:lnTo>
                    <a:pt x="128914" y="0"/>
                  </a:lnTo>
                  <a:lnTo>
                    <a:pt x="133424" y="2255"/>
                  </a:lnTo>
                  <a:lnTo>
                    <a:pt x="140188" y="4510"/>
                  </a:lnTo>
                  <a:lnTo>
                    <a:pt x="143504" y="4510"/>
                  </a:lnTo>
                  <a:lnTo>
                    <a:pt x="150268" y="0"/>
                  </a:lnTo>
                  <a:lnTo>
                    <a:pt x="168305" y="6764"/>
                  </a:lnTo>
                  <a:lnTo>
                    <a:pt x="171621" y="50664"/>
                  </a:lnTo>
                  <a:lnTo>
                    <a:pt x="187403" y="53980"/>
                  </a:lnTo>
                  <a:lnTo>
                    <a:pt x="198677" y="69762"/>
                  </a:lnTo>
                  <a:lnTo>
                    <a:pt x="200931" y="70956"/>
                  </a:lnTo>
                  <a:lnTo>
                    <a:pt x="206635" y="94564"/>
                  </a:lnTo>
                  <a:lnTo>
                    <a:pt x="208889" y="106898"/>
                  </a:lnTo>
                  <a:lnTo>
                    <a:pt x="231436" y="122681"/>
                  </a:lnTo>
                  <a:lnTo>
                    <a:pt x="238200" y="114856"/>
                  </a:lnTo>
                  <a:lnTo>
                    <a:pt x="256237" y="105838"/>
                  </a:lnTo>
                  <a:lnTo>
                    <a:pt x="264195" y="105838"/>
                  </a:lnTo>
                  <a:lnTo>
                    <a:pt x="266449" y="108092"/>
                  </a:lnTo>
                  <a:lnTo>
                    <a:pt x="266449" y="112602"/>
                  </a:lnTo>
                  <a:lnTo>
                    <a:pt x="268704" y="117111"/>
                  </a:lnTo>
                  <a:lnTo>
                    <a:pt x="287803" y="117111"/>
                  </a:lnTo>
                  <a:lnTo>
                    <a:pt x="311411" y="124936"/>
                  </a:lnTo>
                  <a:lnTo>
                    <a:pt x="320429" y="125997"/>
                  </a:lnTo>
                  <a:lnTo>
                    <a:pt x="329448" y="122681"/>
                  </a:lnTo>
                  <a:lnTo>
                    <a:pt x="332763" y="123742"/>
                  </a:lnTo>
                  <a:lnTo>
                    <a:pt x="332763" y="125997"/>
                  </a:lnTo>
                  <a:lnTo>
                    <a:pt x="347353" y="129445"/>
                  </a:lnTo>
                  <a:lnTo>
                    <a:pt x="351862" y="132761"/>
                  </a:lnTo>
                  <a:lnTo>
                    <a:pt x="352923" y="136076"/>
                  </a:lnTo>
                  <a:lnTo>
                    <a:pt x="366451" y="145095"/>
                  </a:lnTo>
                  <a:lnTo>
                    <a:pt x="376531" y="147350"/>
                  </a:lnTo>
                  <a:lnTo>
                    <a:pt x="383295" y="142841"/>
                  </a:lnTo>
                  <a:lnTo>
                    <a:pt x="381040" y="140586"/>
                  </a:lnTo>
                  <a:lnTo>
                    <a:pt x="382101" y="137270"/>
                  </a:lnTo>
                  <a:lnTo>
                    <a:pt x="378785" y="132761"/>
                  </a:lnTo>
                  <a:lnTo>
                    <a:pt x="391120" y="129445"/>
                  </a:lnTo>
                  <a:lnTo>
                    <a:pt x="393374" y="131700"/>
                  </a:lnTo>
                  <a:lnTo>
                    <a:pt x="397884" y="130639"/>
                  </a:lnTo>
                  <a:lnTo>
                    <a:pt x="400139" y="131700"/>
                  </a:lnTo>
                  <a:lnTo>
                    <a:pt x="403454" y="132893"/>
                  </a:lnTo>
                  <a:lnTo>
                    <a:pt x="402393" y="139658"/>
                  </a:lnTo>
                  <a:lnTo>
                    <a:pt x="407964" y="145228"/>
                  </a:lnTo>
                  <a:lnTo>
                    <a:pt x="413534" y="148543"/>
                  </a:lnTo>
                  <a:lnTo>
                    <a:pt x="418043" y="153053"/>
                  </a:lnTo>
                  <a:lnTo>
                    <a:pt x="423614" y="154114"/>
                  </a:lnTo>
                  <a:lnTo>
                    <a:pt x="429184" y="154114"/>
                  </a:lnTo>
                  <a:lnTo>
                    <a:pt x="452792" y="147350"/>
                  </a:lnTo>
                  <a:lnTo>
                    <a:pt x="483164" y="146156"/>
                  </a:lnTo>
                  <a:lnTo>
                    <a:pt x="492182" y="150666"/>
                  </a:lnTo>
                  <a:lnTo>
                    <a:pt x="496692" y="156236"/>
                  </a:lnTo>
                  <a:lnTo>
                    <a:pt x="509026" y="156236"/>
                  </a:lnTo>
                  <a:lnTo>
                    <a:pt x="516851" y="155175"/>
                  </a:lnTo>
                  <a:lnTo>
                    <a:pt x="521360" y="152920"/>
                  </a:lnTo>
                  <a:lnTo>
                    <a:pt x="525870" y="151726"/>
                  </a:lnTo>
                  <a:lnTo>
                    <a:pt x="528125" y="148411"/>
                  </a:lnTo>
                  <a:lnTo>
                    <a:pt x="526931" y="142841"/>
                  </a:lnTo>
                  <a:lnTo>
                    <a:pt x="528125" y="141647"/>
                  </a:lnTo>
                  <a:lnTo>
                    <a:pt x="530379" y="140586"/>
                  </a:lnTo>
                  <a:lnTo>
                    <a:pt x="534889" y="146156"/>
                  </a:lnTo>
                  <a:lnTo>
                    <a:pt x="538204" y="146156"/>
                  </a:lnTo>
                  <a:lnTo>
                    <a:pt x="543775" y="161939"/>
                  </a:lnTo>
                  <a:lnTo>
                    <a:pt x="537011" y="187802"/>
                  </a:lnTo>
                  <a:lnTo>
                    <a:pt x="541520" y="195759"/>
                  </a:lnTo>
                  <a:lnTo>
                    <a:pt x="534756" y="223876"/>
                  </a:lnTo>
                  <a:lnTo>
                    <a:pt x="539265" y="236210"/>
                  </a:lnTo>
                  <a:lnTo>
                    <a:pt x="540326" y="249739"/>
                  </a:lnTo>
                  <a:lnTo>
                    <a:pt x="533562" y="276795"/>
                  </a:lnTo>
                  <a:lnTo>
                    <a:pt x="534623" y="281304"/>
                  </a:lnTo>
                  <a:lnTo>
                    <a:pt x="540194" y="301597"/>
                  </a:lnTo>
                  <a:lnTo>
                    <a:pt x="550274" y="308360"/>
                  </a:lnTo>
                  <a:lnTo>
                    <a:pt x="561547" y="311676"/>
                  </a:lnTo>
                  <a:lnTo>
                    <a:pt x="561547" y="317247"/>
                  </a:lnTo>
                  <a:lnTo>
                    <a:pt x="562608" y="318307"/>
                  </a:lnTo>
                  <a:lnTo>
                    <a:pt x="561547" y="324011"/>
                  </a:lnTo>
                  <a:lnTo>
                    <a:pt x="557037" y="334090"/>
                  </a:lnTo>
                  <a:lnTo>
                    <a:pt x="548019" y="348679"/>
                  </a:lnTo>
                  <a:lnTo>
                    <a:pt x="542448" y="351995"/>
                  </a:lnTo>
                  <a:lnTo>
                    <a:pt x="543642" y="356504"/>
                  </a:lnTo>
                  <a:lnTo>
                    <a:pt x="543642" y="359820"/>
                  </a:lnTo>
                  <a:lnTo>
                    <a:pt x="541387" y="363268"/>
                  </a:lnTo>
                  <a:lnTo>
                    <a:pt x="532369" y="357565"/>
                  </a:lnTo>
                  <a:lnTo>
                    <a:pt x="530114" y="342976"/>
                  </a:lnTo>
                  <a:lnTo>
                    <a:pt x="529053" y="338467"/>
                  </a:lnTo>
                  <a:lnTo>
                    <a:pt x="541387" y="326132"/>
                  </a:lnTo>
                  <a:lnTo>
                    <a:pt x="539132" y="322817"/>
                  </a:lnTo>
                  <a:lnTo>
                    <a:pt x="535817" y="308228"/>
                  </a:lnTo>
                  <a:lnTo>
                    <a:pt x="527992" y="320562"/>
                  </a:lnTo>
                  <a:lnTo>
                    <a:pt x="520167" y="325071"/>
                  </a:lnTo>
                  <a:lnTo>
                    <a:pt x="508893" y="346425"/>
                  </a:lnTo>
                  <a:lnTo>
                    <a:pt x="523482" y="362207"/>
                  </a:lnTo>
                  <a:lnTo>
                    <a:pt x="504384" y="381305"/>
                  </a:lnTo>
                  <a:lnTo>
                    <a:pt x="496559" y="390325"/>
                  </a:lnTo>
                  <a:lnTo>
                    <a:pt x="503323" y="397088"/>
                  </a:lnTo>
                  <a:lnTo>
                    <a:pt x="479715" y="401598"/>
                  </a:lnTo>
                  <a:lnTo>
                    <a:pt x="477461" y="399343"/>
                  </a:lnTo>
                  <a:lnTo>
                    <a:pt x="442579" y="398282"/>
                  </a:lnTo>
                  <a:lnTo>
                    <a:pt x="447089" y="391518"/>
                  </a:lnTo>
                  <a:lnTo>
                    <a:pt x="448150" y="384754"/>
                  </a:lnTo>
                  <a:lnTo>
                    <a:pt x="432367" y="388069"/>
                  </a:lnTo>
                  <a:lnTo>
                    <a:pt x="434622" y="390325"/>
                  </a:lnTo>
                  <a:lnTo>
                    <a:pt x="434622" y="404913"/>
                  </a:lnTo>
                  <a:lnTo>
                    <a:pt x="437938" y="409423"/>
                  </a:lnTo>
                  <a:lnTo>
                    <a:pt x="417646" y="409423"/>
                  </a:lnTo>
                  <a:lnTo>
                    <a:pt x="417646" y="408362"/>
                  </a:lnTo>
                  <a:lnTo>
                    <a:pt x="416452" y="407168"/>
                  </a:lnTo>
                  <a:lnTo>
                    <a:pt x="414197" y="408362"/>
                  </a:lnTo>
                  <a:lnTo>
                    <a:pt x="415258" y="411678"/>
                  </a:lnTo>
                  <a:lnTo>
                    <a:pt x="415258" y="430776"/>
                  </a:lnTo>
                  <a:lnTo>
                    <a:pt x="410749" y="431969"/>
                  </a:lnTo>
                  <a:lnTo>
                    <a:pt x="410749" y="433031"/>
                  </a:lnTo>
                  <a:lnTo>
                    <a:pt x="415258" y="433031"/>
                  </a:lnTo>
                  <a:lnTo>
                    <a:pt x="411942" y="439795"/>
                  </a:lnTo>
                  <a:cubicBezTo>
                    <a:pt x="305708" y="407168"/>
                    <a:pt x="343639" y="442580"/>
                    <a:pt x="266847" y="435285"/>
                  </a:cubicBezTo>
                  <a:lnTo>
                    <a:pt x="230905" y="404913"/>
                  </a:lnTo>
                  <a:lnTo>
                    <a:pt x="212868" y="373481"/>
                  </a:lnTo>
                  <a:lnTo>
                    <a:pt x="199340" y="357698"/>
                  </a:lnTo>
                  <a:lnTo>
                    <a:pt x="197085" y="354382"/>
                  </a:lnTo>
                  <a:lnTo>
                    <a:pt x="185812" y="339794"/>
                  </a:lnTo>
                  <a:lnTo>
                    <a:pt x="183557" y="333029"/>
                  </a:lnTo>
                  <a:lnTo>
                    <a:pt x="174538" y="322950"/>
                  </a:lnTo>
                  <a:cubicBezTo>
                    <a:pt x="138861" y="300933"/>
                    <a:pt x="103185" y="298015"/>
                    <a:pt x="64192" y="287007"/>
                  </a:cubicBezTo>
                  <a:cubicBezTo>
                    <a:pt x="46950" y="250667"/>
                    <a:pt x="16976" y="241250"/>
                    <a:pt x="0" y="202656"/>
                  </a:cubicBezTo>
                  <a:lnTo>
                    <a:pt x="2255" y="201595"/>
                  </a:lnTo>
                  <a:lnTo>
                    <a:pt x="4509" y="199340"/>
                  </a:lnTo>
                  <a:lnTo>
                    <a:pt x="7825" y="199340"/>
                  </a:lnTo>
                  <a:lnTo>
                    <a:pt x="9019" y="201595"/>
                  </a:lnTo>
                  <a:lnTo>
                    <a:pt x="12335" y="203850"/>
                  </a:lnTo>
                  <a:lnTo>
                    <a:pt x="13396" y="208359"/>
                  </a:lnTo>
                  <a:lnTo>
                    <a:pt x="14456" y="210613"/>
                  </a:lnTo>
                  <a:lnTo>
                    <a:pt x="16711" y="212868"/>
                  </a:lnTo>
                  <a:lnTo>
                    <a:pt x="16711" y="215123"/>
                  </a:lnTo>
                  <a:lnTo>
                    <a:pt x="18966" y="216184"/>
                  </a:lnTo>
                  <a:lnTo>
                    <a:pt x="20027" y="218439"/>
                  </a:lnTo>
                  <a:lnTo>
                    <a:pt x="22282" y="218439"/>
                  </a:lnTo>
                  <a:lnTo>
                    <a:pt x="24536" y="219632"/>
                  </a:lnTo>
                  <a:lnTo>
                    <a:pt x="24536" y="218439"/>
                  </a:lnTo>
                  <a:lnTo>
                    <a:pt x="25597" y="216184"/>
                  </a:lnTo>
                  <a:lnTo>
                    <a:pt x="26658" y="216184"/>
                  </a:lnTo>
                  <a:lnTo>
                    <a:pt x="27719" y="218439"/>
                  </a:lnTo>
                  <a:lnTo>
                    <a:pt x="31035" y="217377"/>
                  </a:lnTo>
                  <a:lnTo>
                    <a:pt x="32229" y="217377"/>
                  </a:lnTo>
                  <a:lnTo>
                    <a:pt x="35545" y="221887"/>
                  </a:lnTo>
                  <a:lnTo>
                    <a:pt x="40054" y="221887"/>
                  </a:lnTo>
                  <a:lnTo>
                    <a:pt x="43370" y="220693"/>
                  </a:lnTo>
                  <a:lnTo>
                    <a:pt x="44430" y="218439"/>
                  </a:lnTo>
                  <a:lnTo>
                    <a:pt x="47746" y="218439"/>
                  </a:lnTo>
                  <a:lnTo>
                    <a:pt x="48807" y="219632"/>
                  </a:lnTo>
                  <a:lnTo>
                    <a:pt x="51062" y="219632"/>
                  </a:lnTo>
                  <a:lnTo>
                    <a:pt x="51062" y="218439"/>
                  </a:lnTo>
                  <a:lnTo>
                    <a:pt x="52123" y="217377"/>
                  </a:lnTo>
                  <a:lnTo>
                    <a:pt x="53317" y="217377"/>
                  </a:lnTo>
                  <a:lnTo>
                    <a:pt x="54378" y="216184"/>
                  </a:lnTo>
                  <a:lnTo>
                    <a:pt x="58887" y="216184"/>
                  </a:lnTo>
                  <a:lnTo>
                    <a:pt x="65651" y="211674"/>
                  </a:lnTo>
                  <a:lnTo>
                    <a:pt x="68967" y="207166"/>
                  </a:lnTo>
                  <a:lnTo>
                    <a:pt x="71221" y="207166"/>
                  </a:lnTo>
                  <a:lnTo>
                    <a:pt x="76792" y="203850"/>
                  </a:lnTo>
                  <a:lnTo>
                    <a:pt x="82362" y="202656"/>
                  </a:lnTo>
                  <a:lnTo>
                    <a:pt x="86872" y="197086"/>
                  </a:lnTo>
                  <a:lnTo>
                    <a:pt x="86872" y="193770"/>
                  </a:lnTo>
                  <a:lnTo>
                    <a:pt x="82362" y="189260"/>
                  </a:lnTo>
                  <a:lnTo>
                    <a:pt x="66579" y="193770"/>
                  </a:lnTo>
                  <a:lnTo>
                    <a:pt x="67640" y="191515"/>
                  </a:lnTo>
                  <a:lnTo>
                    <a:pt x="67640" y="190322"/>
                  </a:lnTo>
                  <a:lnTo>
                    <a:pt x="64325" y="188067"/>
                  </a:lnTo>
                  <a:lnTo>
                    <a:pt x="62070" y="181303"/>
                  </a:lnTo>
                  <a:lnTo>
                    <a:pt x="62070" y="173478"/>
                  </a:lnTo>
                  <a:lnTo>
                    <a:pt x="65518" y="170029"/>
                  </a:lnTo>
                  <a:lnTo>
                    <a:pt x="65518" y="167775"/>
                  </a:lnTo>
                  <a:lnTo>
                    <a:pt x="62070" y="167775"/>
                  </a:lnTo>
                  <a:cubicBezTo>
                    <a:pt x="53582" y="155573"/>
                    <a:pt x="65386" y="168703"/>
                    <a:pt x="55306" y="146422"/>
                  </a:cubicBezTo>
                  <a:lnTo>
                    <a:pt x="53051" y="146422"/>
                  </a:lnTo>
                  <a:lnTo>
                    <a:pt x="50797" y="141912"/>
                  </a:lnTo>
                  <a:lnTo>
                    <a:pt x="48542" y="140852"/>
                  </a:lnTo>
                  <a:lnTo>
                    <a:pt x="46287" y="145361"/>
                  </a:lnTo>
                  <a:lnTo>
                    <a:pt x="33953" y="154379"/>
                  </a:lnTo>
                  <a:lnTo>
                    <a:pt x="30505" y="152125"/>
                  </a:lnTo>
                  <a:lnTo>
                    <a:pt x="27189" y="145361"/>
                  </a:lnTo>
                  <a:lnTo>
                    <a:pt x="12600" y="137536"/>
                  </a:lnTo>
                  <a:lnTo>
                    <a:pt x="12600" y="130772"/>
                  </a:lnTo>
                  <a:lnTo>
                    <a:pt x="17109" y="121753"/>
                  </a:lnTo>
                  <a:lnTo>
                    <a:pt x="21618" y="118437"/>
                  </a:lnTo>
                  <a:lnTo>
                    <a:pt x="24934" y="112867"/>
                  </a:lnTo>
                  <a:lnTo>
                    <a:pt x="22680" y="101593"/>
                  </a:lnTo>
                  <a:lnTo>
                    <a:pt x="19364" y="90320"/>
                  </a:lnTo>
                  <a:lnTo>
                    <a:pt x="16048" y="85811"/>
                  </a:lnTo>
                  <a:lnTo>
                    <a:pt x="19364" y="67773"/>
                  </a:lnTo>
                  <a:lnTo>
                    <a:pt x="18303" y="56500"/>
                  </a:lnTo>
                  <a:lnTo>
                    <a:pt x="20558" y="50929"/>
                  </a:lnTo>
                  <a:lnTo>
                    <a:pt x="27321" y="49735"/>
                  </a:lnTo>
                  <a:lnTo>
                    <a:pt x="35146" y="39656"/>
                  </a:lnTo>
                  <a:lnTo>
                    <a:pt x="41910" y="29577"/>
                  </a:lnTo>
                  <a:lnTo>
                    <a:pt x="61009" y="24006"/>
                  </a:lnTo>
                  <a:lnTo>
                    <a:pt x="72282" y="22812"/>
                  </a:lnTo>
                </a:path>
              </a:pathLst>
            </a:custGeom>
            <a:noFill/>
            <a:ln w="3315" cap="flat">
              <a:solidFill>
                <a:schemeClr val="bg1">
                  <a:lumMod val="65000"/>
                </a:schemeClr>
              </a:solidFill>
              <a:prstDash val="solid"/>
              <a:miter/>
            </a:ln>
          </p:spPr>
          <p:txBody>
            <a:bodyPr rtlCol="0" anchor="ctr"/>
            <a:lstStyle/>
            <a:p>
              <a:endParaRPr lang="en-FI" sz="816"/>
            </a:p>
          </p:txBody>
        </p:sp>
        <p:sp>
          <p:nvSpPr>
            <p:cNvPr id="1031" name="Freeform: Shape 1030">
              <a:extLst>
                <a:ext uri="{FF2B5EF4-FFF2-40B4-BE49-F238E27FC236}">
                  <a16:creationId xmlns:a16="http://schemas.microsoft.com/office/drawing/2014/main" id="{BE3C9D62-91A0-523B-CF6D-05DE0A4CFB90}"/>
                </a:ext>
              </a:extLst>
            </p:cNvPr>
            <p:cNvSpPr/>
            <p:nvPr/>
          </p:nvSpPr>
          <p:spPr>
            <a:xfrm>
              <a:off x="6817070" y="13710202"/>
              <a:ext cx="370429" cy="285414"/>
            </a:xfrm>
            <a:custGeom>
              <a:avLst/>
              <a:gdLst>
                <a:gd name="connsiteX0" fmla="*/ 68303 w 370429"/>
                <a:gd name="connsiteY0" fmla="*/ 28383 h 285414"/>
                <a:gd name="connsiteX1" fmla="*/ 75067 w 370429"/>
                <a:gd name="connsiteY1" fmla="*/ 37401 h 285414"/>
                <a:gd name="connsiteX2" fmla="*/ 79577 w 370429"/>
                <a:gd name="connsiteY2" fmla="*/ 46420 h 285414"/>
                <a:gd name="connsiteX3" fmla="*/ 90850 w 370429"/>
                <a:gd name="connsiteY3" fmla="*/ 63264 h 285414"/>
                <a:gd name="connsiteX4" fmla="*/ 96420 w 370429"/>
                <a:gd name="connsiteY4" fmla="*/ 84617 h 285414"/>
                <a:gd name="connsiteX5" fmla="*/ 106500 w 370429"/>
                <a:gd name="connsiteY5" fmla="*/ 64325 h 285414"/>
                <a:gd name="connsiteX6" fmla="*/ 127854 w 370429"/>
                <a:gd name="connsiteY6" fmla="*/ 61009 h 285414"/>
                <a:gd name="connsiteX7" fmla="*/ 122283 w 370429"/>
                <a:gd name="connsiteY7" fmla="*/ 5836 h 285414"/>
                <a:gd name="connsiteX8" fmla="*/ 126792 w 370429"/>
                <a:gd name="connsiteY8" fmla="*/ 3581 h 285414"/>
                <a:gd name="connsiteX9" fmla="*/ 130108 w 370429"/>
                <a:gd name="connsiteY9" fmla="*/ 9151 h 285414"/>
                <a:gd name="connsiteX10" fmla="*/ 134617 w 370429"/>
                <a:gd name="connsiteY10" fmla="*/ 3581 h 285414"/>
                <a:gd name="connsiteX11" fmla="*/ 142442 w 370429"/>
                <a:gd name="connsiteY11" fmla="*/ 4642 h 285414"/>
                <a:gd name="connsiteX12" fmla="*/ 143504 w 370429"/>
                <a:gd name="connsiteY12" fmla="*/ 6897 h 285414"/>
                <a:gd name="connsiteX13" fmla="*/ 146819 w 370429"/>
                <a:gd name="connsiteY13" fmla="*/ 6897 h 285414"/>
                <a:gd name="connsiteX14" fmla="*/ 145758 w 370429"/>
                <a:gd name="connsiteY14" fmla="*/ 9151 h 285414"/>
                <a:gd name="connsiteX15" fmla="*/ 150267 w 370429"/>
                <a:gd name="connsiteY15" fmla="*/ 10213 h 285414"/>
                <a:gd name="connsiteX16" fmla="*/ 150267 w 370429"/>
                <a:gd name="connsiteY16" fmla="*/ 6897 h 285414"/>
                <a:gd name="connsiteX17" fmla="*/ 152522 w 370429"/>
                <a:gd name="connsiteY17" fmla="*/ 6897 h 285414"/>
                <a:gd name="connsiteX18" fmla="*/ 153716 w 370429"/>
                <a:gd name="connsiteY18" fmla="*/ 12467 h 285414"/>
                <a:gd name="connsiteX19" fmla="*/ 161541 w 370429"/>
                <a:gd name="connsiteY19" fmla="*/ 13661 h 285414"/>
                <a:gd name="connsiteX20" fmla="*/ 161541 w 370429"/>
                <a:gd name="connsiteY20" fmla="*/ 10213 h 285414"/>
                <a:gd name="connsiteX21" fmla="*/ 154777 w 370429"/>
                <a:gd name="connsiteY21" fmla="*/ 1194 h 285414"/>
                <a:gd name="connsiteX22" fmla="*/ 159286 w 370429"/>
                <a:gd name="connsiteY22" fmla="*/ 0 h 285414"/>
                <a:gd name="connsiteX23" fmla="*/ 160480 w 370429"/>
                <a:gd name="connsiteY23" fmla="*/ 0 h 285414"/>
                <a:gd name="connsiteX24" fmla="*/ 161541 w 370429"/>
                <a:gd name="connsiteY24" fmla="*/ 1194 h 285414"/>
                <a:gd name="connsiteX25" fmla="*/ 162602 w 370429"/>
                <a:gd name="connsiteY25" fmla="*/ 0 h 285414"/>
                <a:gd name="connsiteX26" fmla="*/ 162602 w 370429"/>
                <a:gd name="connsiteY26" fmla="*/ 3448 h 285414"/>
                <a:gd name="connsiteX27" fmla="*/ 163663 w 370429"/>
                <a:gd name="connsiteY27" fmla="*/ 3448 h 285414"/>
                <a:gd name="connsiteX28" fmla="*/ 166979 w 370429"/>
                <a:gd name="connsiteY28" fmla="*/ 1194 h 285414"/>
                <a:gd name="connsiteX29" fmla="*/ 169233 w 370429"/>
                <a:gd name="connsiteY29" fmla="*/ 4510 h 285414"/>
                <a:gd name="connsiteX30" fmla="*/ 171488 w 370429"/>
                <a:gd name="connsiteY30" fmla="*/ 6764 h 285414"/>
                <a:gd name="connsiteX31" fmla="*/ 177058 w 370429"/>
                <a:gd name="connsiteY31" fmla="*/ 7825 h 285414"/>
                <a:gd name="connsiteX32" fmla="*/ 179313 w 370429"/>
                <a:gd name="connsiteY32" fmla="*/ 9019 h 285414"/>
                <a:gd name="connsiteX33" fmla="*/ 182761 w 370429"/>
                <a:gd name="connsiteY33" fmla="*/ 11274 h 285414"/>
                <a:gd name="connsiteX34" fmla="*/ 185016 w 370429"/>
                <a:gd name="connsiteY34" fmla="*/ 11274 h 285414"/>
                <a:gd name="connsiteX35" fmla="*/ 186077 w 370429"/>
                <a:gd name="connsiteY35" fmla="*/ 12334 h 285414"/>
                <a:gd name="connsiteX36" fmla="*/ 198411 w 370429"/>
                <a:gd name="connsiteY36" fmla="*/ 24669 h 285414"/>
                <a:gd name="connsiteX37" fmla="*/ 206236 w 370429"/>
                <a:gd name="connsiteY37" fmla="*/ 33688 h 285414"/>
                <a:gd name="connsiteX38" fmla="*/ 211807 w 370429"/>
                <a:gd name="connsiteY38" fmla="*/ 35942 h 285414"/>
                <a:gd name="connsiteX39" fmla="*/ 216316 w 370429"/>
                <a:gd name="connsiteY39" fmla="*/ 42707 h 285414"/>
                <a:gd name="connsiteX40" fmla="*/ 221887 w 370429"/>
                <a:gd name="connsiteY40" fmla="*/ 53980 h 285414"/>
                <a:gd name="connsiteX41" fmla="*/ 231966 w 370429"/>
                <a:gd name="connsiteY41" fmla="*/ 56234 h 285414"/>
                <a:gd name="connsiteX42" fmla="*/ 254513 w 370429"/>
                <a:gd name="connsiteY42" fmla="*/ 52918 h 285414"/>
                <a:gd name="connsiteX43" fmla="*/ 247749 w 370429"/>
                <a:gd name="connsiteY43" fmla="*/ 41645 h 285414"/>
                <a:gd name="connsiteX44" fmla="*/ 246688 w 370429"/>
                <a:gd name="connsiteY44" fmla="*/ 40584 h 285414"/>
                <a:gd name="connsiteX45" fmla="*/ 257961 w 370429"/>
                <a:gd name="connsiteY45" fmla="*/ 31566 h 285414"/>
                <a:gd name="connsiteX46" fmla="*/ 259155 w 370429"/>
                <a:gd name="connsiteY46" fmla="*/ 33820 h 285414"/>
                <a:gd name="connsiteX47" fmla="*/ 261410 w 370429"/>
                <a:gd name="connsiteY47" fmla="*/ 37268 h 285414"/>
                <a:gd name="connsiteX48" fmla="*/ 262471 w 370429"/>
                <a:gd name="connsiteY48" fmla="*/ 38330 h 285414"/>
                <a:gd name="connsiteX49" fmla="*/ 263532 w 370429"/>
                <a:gd name="connsiteY49" fmla="*/ 38330 h 285414"/>
                <a:gd name="connsiteX50" fmla="*/ 264593 w 370429"/>
                <a:gd name="connsiteY50" fmla="*/ 40584 h 285414"/>
                <a:gd name="connsiteX51" fmla="*/ 265654 w 370429"/>
                <a:gd name="connsiteY51" fmla="*/ 42839 h 285414"/>
                <a:gd name="connsiteX52" fmla="*/ 266847 w 370429"/>
                <a:gd name="connsiteY52" fmla="*/ 43900 h 285414"/>
                <a:gd name="connsiteX53" fmla="*/ 271357 w 370429"/>
                <a:gd name="connsiteY53" fmla="*/ 43900 h 285414"/>
                <a:gd name="connsiteX54" fmla="*/ 271357 w 370429"/>
                <a:gd name="connsiteY54" fmla="*/ 45094 h 285414"/>
                <a:gd name="connsiteX55" fmla="*/ 273611 w 370429"/>
                <a:gd name="connsiteY55" fmla="*/ 47348 h 285414"/>
                <a:gd name="connsiteX56" fmla="*/ 273611 w 370429"/>
                <a:gd name="connsiteY56" fmla="*/ 48542 h 285414"/>
                <a:gd name="connsiteX57" fmla="*/ 274805 w 370429"/>
                <a:gd name="connsiteY57" fmla="*/ 48542 h 285414"/>
                <a:gd name="connsiteX58" fmla="*/ 274805 w 370429"/>
                <a:gd name="connsiteY58" fmla="*/ 49603 h 285414"/>
                <a:gd name="connsiteX59" fmla="*/ 275866 w 370429"/>
                <a:gd name="connsiteY59" fmla="*/ 49603 h 285414"/>
                <a:gd name="connsiteX60" fmla="*/ 283691 w 370429"/>
                <a:gd name="connsiteY60" fmla="*/ 44033 h 285414"/>
                <a:gd name="connsiteX61" fmla="*/ 293771 w 370429"/>
                <a:gd name="connsiteY61" fmla="*/ 24934 h 285414"/>
                <a:gd name="connsiteX62" fmla="*/ 291516 w 370429"/>
                <a:gd name="connsiteY62" fmla="*/ 20425 h 285414"/>
                <a:gd name="connsiteX63" fmla="*/ 299341 w 370429"/>
                <a:gd name="connsiteY63" fmla="*/ 14854 h 285414"/>
                <a:gd name="connsiteX64" fmla="*/ 302789 w 370429"/>
                <a:gd name="connsiteY64" fmla="*/ 9284 h 285414"/>
                <a:gd name="connsiteX65" fmla="*/ 309554 w 370429"/>
                <a:gd name="connsiteY65" fmla="*/ 8090 h 285414"/>
                <a:gd name="connsiteX66" fmla="*/ 313002 w 370429"/>
                <a:gd name="connsiteY66" fmla="*/ 10345 h 285414"/>
                <a:gd name="connsiteX67" fmla="*/ 322021 w 370429"/>
                <a:gd name="connsiteY67" fmla="*/ 7030 h 285414"/>
                <a:gd name="connsiteX68" fmla="*/ 354647 w 370429"/>
                <a:gd name="connsiteY68" fmla="*/ 71088 h 285414"/>
                <a:gd name="connsiteX69" fmla="*/ 370430 w 370429"/>
                <a:gd name="connsiteY69" fmla="*/ 65518 h 285414"/>
                <a:gd name="connsiteX70" fmla="*/ 360350 w 370429"/>
                <a:gd name="connsiteY70" fmla="*/ 76792 h 285414"/>
                <a:gd name="connsiteX71" fmla="*/ 342313 w 370429"/>
                <a:gd name="connsiteY71" fmla="*/ 110479 h 285414"/>
                <a:gd name="connsiteX72" fmla="*/ 338997 w 370429"/>
                <a:gd name="connsiteY72" fmla="*/ 112734 h 285414"/>
                <a:gd name="connsiteX73" fmla="*/ 336742 w 370429"/>
                <a:gd name="connsiteY73" fmla="*/ 114988 h 285414"/>
                <a:gd name="connsiteX74" fmla="*/ 341252 w 370429"/>
                <a:gd name="connsiteY74" fmla="*/ 119498 h 285414"/>
                <a:gd name="connsiteX75" fmla="*/ 338997 w 370429"/>
                <a:gd name="connsiteY75" fmla="*/ 127323 h 285414"/>
                <a:gd name="connsiteX76" fmla="*/ 340058 w 370429"/>
                <a:gd name="connsiteY76" fmla="*/ 130639 h 285414"/>
                <a:gd name="connsiteX77" fmla="*/ 338997 w 370429"/>
                <a:gd name="connsiteY77" fmla="*/ 132893 h 285414"/>
                <a:gd name="connsiteX78" fmla="*/ 341252 w 370429"/>
                <a:gd name="connsiteY78" fmla="*/ 137402 h 285414"/>
                <a:gd name="connsiteX79" fmla="*/ 343506 w 370429"/>
                <a:gd name="connsiteY79" fmla="*/ 138464 h 285414"/>
                <a:gd name="connsiteX80" fmla="*/ 319898 w 370429"/>
                <a:gd name="connsiteY80" fmla="*/ 149737 h 285414"/>
                <a:gd name="connsiteX81" fmla="*/ 306371 w 370429"/>
                <a:gd name="connsiteY81" fmla="*/ 163265 h 285414"/>
                <a:gd name="connsiteX82" fmla="*/ 294036 w 370429"/>
                <a:gd name="connsiteY82" fmla="*/ 154246 h 285414"/>
                <a:gd name="connsiteX83" fmla="*/ 292975 w 370429"/>
                <a:gd name="connsiteY83" fmla="*/ 144167 h 285414"/>
                <a:gd name="connsiteX84" fmla="*/ 285150 w 370429"/>
                <a:gd name="connsiteY84" fmla="*/ 123875 h 285414"/>
                <a:gd name="connsiteX85" fmla="*/ 283956 w 370429"/>
                <a:gd name="connsiteY85" fmla="*/ 119365 h 285414"/>
                <a:gd name="connsiteX86" fmla="*/ 287405 w 370429"/>
                <a:gd name="connsiteY86" fmla="*/ 116049 h 285414"/>
                <a:gd name="connsiteX87" fmla="*/ 272816 w 370429"/>
                <a:gd name="connsiteY87" fmla="*/ 113795 h 285414"/>
                <a:gd name="connsiteX88" fmla="*/ 260481 w 370429"/>
                <a:gd name="connsiteY88" fmla="*/ 110347 h 285414"/>
                <a:gd name="connsiteX89" fmla="*/ 257166 w 370429"/>
                <a:gd name="connsiteY89" fmla="*/ 118172 h 285414"/>
                <a:gd name="connsiteX90" fmla="*/ 249340 w 370429"/>
                <a:gd name="connsiteY90" fmla="*/ 133955 h 285414"/>
                <a:gd name="connsiteX91" fmla="*/ 252656 w 370429"/>
                <a:gd name="connsiteY91" fmla="*/ 140718 h 285414"/>
                <a:gd name="connsiteX92" fmla="*/ 253717 w 370429"/>
                <a:gd name="connsiteY92" fmla="*/ 155308 h 285414"/>
                <a:gd name="connsiteX93" fmla="*/ 249208 w 370429"/>
                <a:gd name="connsiteY93" fmla="*/ 168836 h 285414"/>
                <a:gd name="connsiteX94" fmla="*/ 255972 w 370429"/>
                <a:gd name="connsiteY94" fmla="*/ 175600 h 285414"/>
                <a:gd name="connsiteX95" fmla="*/ 253717 w 370429"/>
                <a:gd name="connsiteY95" fmla="*/ 180109 h 285414"/>
                <a:gd name="connsiteX96" fmla="*/ 267245 w 370429"/>
                <a:gd name="connsiteY96" fmla="*/ 190189 h 285414"/>
                <a:gd name="connsiteX97" fmla="*/ 269500 w 370429"/>
                <a:gd name="connsiteY97" fmla="*/ 199207 h 285414"/>
                <a:gd name="connsiteX98" fmla="*/ 251462 w 370429"/>
                <a:gd name="connsiteY98" fmla="*/ 189128 h 285414"/>
                <a:gd name="connsiteX99" fmla="*/ 251462 w 370429"/>
                <a:gd name="connsiteY99" fmla="*/ 198146 h 285414"/>
                <a:gd name="connsiteX100" fmla="*/ 246953 w 370429"/>
                <a:gd name="connsiteY100" fmla="*/ 201462 h 285414"/>
                <a:gd name="connsiteX101" fmla="*/ 241383 w 370429"/>
                <a:gd name="connsiteY101" fmla="*/ 199207 h 285414"/>
                <a:gd name="connsiteX102" fmla="*/ 240322 w 370429"/>
                <a:gd name="connsiteY102" fmla="*/ 202522 h 285414"/>
                <a:gd name="connsiteX103" fmla="*/ 251595 w 370429"/>
                <a:gd name="connsiteY103" fmla="*/ 210481 h 285414"/>
                <a:gd name="connsiteX104" fmla="*/ 254911 w 370429"/>
                <a:gd name="connsiteY104" fmla="*/ 211542 h 285414"/>
                <a:gd name="connsiteX105" fmla="*/ 258227 w 370429"/>
                <a:gd name="connsiteY105" fmla="*/ 208226 h 285414"/>
                <a:gd name="connsiteX106" fmla="*/ 260481 w 370429"/>
                <a:gd name="connsiteY106" fmla="*/ 209286 h 285414"/>
                <a:gd name="connsiteX107" fmla="*/ 260481 w 370429"/>
                <a:gd name="connsiteY107" fmla="*/ 216051 h 285414"/>
                <a:gd name="connsiteX108" fmla="*/ 269500 w 370429"/>
                <a:gd name="connsiteY108" fmla="*/ 219366 h 285414"/>
                <a:gd name="connsiteX109" fmla="*/ 269500 w 370429"/>
                <a:gd name="connsiteY109" fmla="*/ 247483 h 285414"/>
                <a:gd name="connsiteX110" fmla="*/ 260481 w 370429"/>
                <a:gd name="connsiteY110" fmla="*/ 242974 h 285414"/>
                <a:gd name="connsiteX111" fmla="*/ 245892 w 370429"/>
                <a:gd name="connsiteY111" fmla="*/ 233955 h 285414"/>
                <a:gd name="connsiteX112" fmla="*/ 235812 w 370429"/>
                <a:gd name="connsiteY112" fmla="*/ 238466 h 285414"/>
                <a:gd name="connsiteX113" fmla="*/ 232497 w 370429"/>
                <a:gd name="connsiteY113" fmla="*/ 241781 h 285414"/>
                <a:gd name="connsiteX114" fmla="*/ 231436 w 370429"/>
                <a:gd name="connsiteY114" fmla="*/ 247351 h 285414"/>
                <a:gd name="connsiteX115" fmla="*/ 188730 w 370429"/>
                <a:gd name="connsiteY115" fmla="*/ 241781 h 285414"/>
                <a:gd name="connsiteX116" fmla="*/ 193239 w 370429"/>
                <a:gd name="connsiteY116" fmla="*/ 247351 h 285414"/>
                <a:gd name="connsiteX117" fmla="*/ 189923 w 370429"/>
                <a:gd name="connsiteY117" fmla="*/ 251861 h 285414"/>
                <a:gd name="connsiteX118" fmla="*/ 180905 w 370429"/>
                <a:gd name="connsiteY118" fmla="*/ 251861 h 285414"/>
                <a:gd name="connsiteX119" fmla="*/ 176395 w 370429"/>
                <a:gd name="connsiteY119" fmla="*/ 246290 h 285414"/>
                <a:gd name="connsiteX120" fmla="*/ 168570 w 370429"/>
                <a:gd name="connsiteY120" fmla="*/ 241781 h 285414"/>
                <a:gd name="connsiteX121" fmla="*/ 163000 w 370429"/>
                <a:gd name="connsiteY121" fmla="*/ 239526 h 285414"/>
                <a:gd name="connsiteX122" fmla="*/ 163000 w 370429"/>
                <a:gd name="connsiteY122" fmla="*/ 232762 h 285414"/>
                <a:gd name="connsiteX123" fmla="*/ 166316 w 370429"/>
                <a:gd name="connsiteY123" fmla="*/ 227193 h 285414"/>
                <a:gd name="connsiteX124" fmla="*/ 167376 w 370429"/>
                <a:gd name="connsiteY124" fmla="*/ 218173 h 285414"/>
                <a:gd name="connsiteX125" fmla="*/ 176395 w 370429"/>
                <a:gd name="connsiteY125" fmla="*/ 214725 h 285414"/>
                <a:gd name="connsiteX126" fmla="*/ 176395 w 370429"/>
                <a:gd name="connsiteY126" fmla="*/ 204645 h 285414"/>
                <a:gd name="connsiteX127" fmla="*/ 187668 w 370429"/>
                <a:gd name="connsiteY127" fmla="*/ 202391 h 285414"/>
                <a:gd name="connsiteX128" fmla="*/ 201197 w 370429"/>
                <a:gd name="connsiteY128" fmla="*/ 208093 h 285414"/>
                <a:gd name="connsiteX129" fmla="*/ 206767 w 370429"/>
                <a:gd name="connsiteY129" fmla="*/ 196820 h 285414"/>
                <a:gd name="connsiteX130" fmla="*/ 185414 w 370429"/>
                <a:gd name="connsiteY130" fmla="*/ 191249 h 285414"/>
                <a:gd name="connsiteX131" fmla="*/ 173079 w 370429"/>
                <a:gd name="connsiteY131" fmla="*/ 194565 h 285414"/>
                <a:gd name="connsiteX132" fmla="*/ 170825 w 370429"/>
                <a:gd name="connsiteY132" fmla="*/ 209154 h 285414"/>
                <a:gd name="connsiteX133" fmla="*/ 166316 w 370429"/>
                <a:gd name="connsiteY133" fmla="*/ 210349 h 285414"/>
                <a:gd name="connsiteX134" fmla="*/ 158491 w 370429"/>
                <a:gd name="connsiteY134" fmla="*/ 209154 h 285414"/>
                <a:gd name="connsiteX135" fmla="*/ 152920 w 370429"/>
                <a:gd name="connsiteY135" fmla="*/ 215918 h 285414"/>
                <a:gd name="connsiteX136" fmla="*/ 148411 w 370429"/>
                <a:gd name="connsiteY136" fmla="*/ 223744 h 285414"/>
                <a:gd name="connsiteX137" fmla="*/ 156236 w 370429"/>
                <a:gd name="connsiteY137" fmla="*/ 239526 h 285414"/>
                <a:gd name="connsiteX138" fmla="*/ 168570 w 370429"/>
                <a:gd name="connsiteY138" fmla="*/ 256370 h 285414"/>
                <a:gd name="connsiteX139" fmla="*/ 182098 w 370429"/>
                <a:gd name="connsiteY139" fmla="*/ 261941 h 285414"/>
                <a:gd name="connsiteX140" fmla="*/ 185414 w 370429"/>
                <a:gd name="connsiteY140" fmla="*/ 265257 h 285414"/>
                <a:gd name="connsiteX141" fmla="*/ 184220 w 370429"/>
                <a:gd name="connsiteY141" fmla="*/ 273081 h 285414"/>
                <a:gd name="connsiteX142" fmla="*/ 167376 w 370429"/>
                <a:gd name="connsiteY142" fmla="*/ 269766 h 285414"/>
                <a:gd name="connsiteX143" fmla="*/ 152787 w 370429"/>
                <a:gd name="connsiteY143" fmla="*/ 261941 h 285414"/>
                <a:gd name="connsiteX144" fmla="*/ 148278 w 370429"/>
                <a:gd name="connsiteY144" fmla="*/ 248413 h 285414"/>
                <a:gd name="connsiteX145" fmla="*/ 137004 w 370429"/>
                <a:gd name="connsiteY145" fmla="*/ 238333 h 285414"/>
                <a:gd name="connsiteX146" fmla="*/ 130241 w 370429"/>
                <a:gd name="connsiteY146" fmla="*/ 233824 h 285414"/>
                <a:gd name="connsiteX147" fmla="*/ 124670 w 370429"/>
                <a:gd name="connsiteY147" fmla="*/ 237140 h 285414"/>
                <a:gd name="connsiteX148" fmla="*/ 106633 w 370429"/>
                <a:gd name="connsiteY148" fmla="*/ 227060 h 285414"/>
                <a:gd name="connsiteX149" fmla="*/ 101062 w 370429"/>
                <a:gd name="connsiteY149" fmla="*/ 216980 h 285414"/>
                <a:gd name="connsiteX150" fmla="*/ 95492 w 370429"/>
                <a:gd name="connsiteY150" fmla="*/ 212469 h 285414"/>
                <a:gd name="connsiteX151" fmla="*/ 92177 w 370429"/>
                <a:gd name="connsiteY151" fmla="*/ 212469 h 285414"/>
                <a:gd name="connsiteX152" fmla="*/ 87667 w 370429"/>
                <a:gd name="connsiteY152" fmla="*/ 223744 h 285414"/>
                <a:gd name="connsiteX153" fmla="*/ 74139 w 370429"/>
                <a:gd name="connsiteY153" fmla="*/ 233824 h 285414"/>
                <a:gd name="connsiteX154" fmla="*/ 73078 w 370429"/>
                <a:gd name="connsiteY154" fmla="*/ 246157 h 285414"/>
                <a:gd name="connsiteX155" fmla="*/ 84351 w 370429"/>
                <a:gd name="connsiteY155" fmla="*/ 258493 h 285414"/>
                <a:gd name="connsiteX156" fmla="*/ 89922 w 370429"/>
                <a:gd name="connsiteY156" fmla="*/ 263001 h 285414"/>
                <a:gd name="connsiteX157" fmla="*/ 97879 w 370429"/>
                <a:gd name="connsiteY157" fmla="*/ 277590 h 285414"/>
                <a:gd name="connsiteX158" fmla="*/ 94431 w 370429"/>
                <a:gd name="connsiteY158" fmla="*/ 285415 h 285414"/>
                <a:gd name="connsiteX159" fmla="*/ 80903 w 370429"/>
                <a:gd name="connsiteY159" fmla="*/ 283161 h 285414"/>
                <a:gd name="connsiteX160" fmla="*/ 67375 w 370429"/>
                <a:gd name="connsiteY160" fmla="*/ 267378 h 285414"/>
                <a:gd name="connsiteX161" fmla="*/ 56102 w 370429"/>
                <a:gd name="connsiteY161" fmla="*/ 272949 h 285414"/>
                <a:gd name="connsiteX162" fmla="*/ 51592 w 370429"/>
                <a:gd name="connsiteY162" fmla="*/ 276264 h 285414"/>
                <a:gd name="connsiteX163" fmla="*/ 46022 w 370429"/>
                <a:gd name="connsiteY163" fmla="*/ 271755 h 285414"/>
                <a:gd name="connsiteX164" fmla="*/ 35942 w 370429"/>
                <a:gd name="connsiteY164" fmla="*/ 251463 h 285414"/>
                <a:gd name="connsiteX165" fmla="*/ 32626 w 370429"/>
                <a:gd name="connsiteY165" fmla="*/ 228917 h 285414"/>
                <a:gd name="connsiteX166" fmla="*/ 30372 w 370429"/>
                <a:gd name="connsiteY166" fmla="*/ 213133 h 285414"/>
                <a:gd name="connsiteX167" fmla="*/ 29178 w 370429"/>
                <a:gd name="connsiteY167" fmla="*/ 204114 h 285414"/>
                <a:gd name="connsiteX168" fmla="*/ 22414 w 370429"/>
                <a:gd name="connsiteY168" fmla="*/ 195096 h 285414"/>
                <a:gd name="connsiteX169" fmla="*/ 16844 w 370429"/>
                <a:gd name="connsiteY169" fmla="*/ 188332 h 285414"/>
                <a:gd name="connsiteX170" fmla="*/ 0 w 370429"/>
                <a:gd name="connsiteY170" fmla="*/ 145626 h 285414"/>
                <a:gd name="connsiteX171" fmla="*/ 3316 w 370429"/>
                <a:gd name="connsiteY171" fmla="*/ 132098 h 285414"/>
                <a:gd name="connsiteX172" fmla="*/ 14589 w 370429"/>
                <a:gd name="connsiteY172" fmla="*/ 101725 h 285414"/>
                <a:gd name="connsiteX173" fmla="*/ 22547 w 370429"/>
                <a:gd name="connsiteY173" fmla="*/ 82628 h 285414"/>
                <a:gd name="connsiteX174" fmla="*/ 46155 w 370429"/>
                <a:gd name="connsiteY174" fmla="*/ 45491 h 285414"/>
                <a:gd name="connsiteX175" fmla="*/ 68701 w 370429"/>
                <a:gd name="connsiteY175" fmla="*/ 27454 h 285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370429" h="285414">
                  <a:moveTo>
                    <a:pt x="68303" y="28383"/>
                  </a:moveTo>
                  <a:lnTo>
                    <a:pt x="75067" y="37401"/>
                  </a:lnTo>
                  <a:lnTo>
                    <a:pt x="79577" y="46420"/>
                  </a:lnTo>
                  <a:lnTo>
                    <a:pt x="90850" y="63264"/>
                  </a:lnTo>
                  <a:lnTo>
                    <a:pt x="96420" y="84617"/>
                  </a:lnTo>
                  <a:lnTo>
                    <a:pt x="106500" y="64325"/>
                  </a:lnTo>
                  <a:lnTo>
                    <a:pt x="127854" y="61009"/>
                  </a:lnTo>
                  <a:lnTo>
                    <a:pt x="122283" y="5836"/>
                  </a:lnTo>
                  <a:lnTo>
                    <a:pt x="126792" y="3581"/>
                  </a:lnTo>
                  <a:lnTo>
                    <a:pt x="130108" y="9151"/>
                  </a:lnTo>
                  <a:lnTo>
                    <a:pt x="134617" y="3581"/>
                  </a:lnTo>
                  <a:lnTo>
                    <a:pt x="142442" y="4642"/>
                  </a:lnTo>
                  <a:lnTo>
                    <a:pt x="143504" y="6897"/>
                  </a:lnTo>
                  <a:lnTo>
                    <a:pt x="146819" y="6897"/>
                  </a:lnTo>
                  <a:lnTo>
                    <a:pt x="145758" y="9151"/>
                  </a:lnTo>
                  <a:lnTo>
                    <a:pt x="150267" y="10213"/>
                  </a:lnTo>
                  <a:lnTo>
                    <a:pt x="150267" y="6897"/>
                  </a:lnTo>
                  <a:lnTo>
                    <a:pt x="152522" y="6897"/>
                  </a:lnTo>
                  <a:lnTo>
                    <a:pt x="153716" y="12467"/>
                  </a:lnTo>
                  <a:lnTo>
                    <a:pt x="161541" y="13661"/>
                  </a:lnTo>
                  <a:lnTo>
                    <a:pt x="161541" y="10213"/>
                  </a:lnTo>
                  <a:lnTo>
                    <a:pt x="154777" y="1194"/>
                  </a:lnTo>
                  <a:lnTo>
                    <a:pt x="159286" y="0"/>
                  </a:lnTo>
                  <a:lnTo>
                    <a:pt x="160480" y="0"/>
                  </a:lnTo>
                  <a:lnTo>
                    <a:pt x="161541" y="1194"/>
                  </a:lnTo>
                  <a:lnTo>
                    <a:pt x="162602" y="0"/>
                  </a:lnTo>
                  <a:lnTo>
                    <a:pt x="162602" y="3448"/>
                  </a:lnTo>
                  <a:lnTo>
                    <a:pt x="163663" y="3448"/>
                  </a:lnTo>
                  <a:lnTo>
                    <a:pt x="166979" y="1194"/>
                  </a:lnTo>
                  <a:lnTo>
                    <a:pt x="169233" y="4510"/>
                  </a:lnTo>
                  <a:lnTo>
                    <a:pt x="171488" y="6764"/>
                  </a:lnTo>
                  <a:lnTo>
                    <a:pt x="177058" y="7825"/>
                  </a:lnTo>
                  <a:lnTo>
                    <a:pt x="179313" y="9019"/>
                  </a:lnTo>
                  <a:lnTo>
                    <a:pt x="182761" y="11274"/>
                  </a:lnTo>
                  <a:lnTo>
                    <a:pt x="185016" y="11274"/>
                  </a:lnTo>
                  <a:lnTo>
                    <a:pt x="186077" y="12334"/>
                  </a:lnTo>
                  <a:lnTo>
                    <a:pt x="198411" y="24669"/>
                  </a:lnTo>
                  <a:lnTo>
                    <a:pt x="206236" y="33688"/>
                  </a:lnTo>
                  <a:lnTo>
                    <a:pt x="211807" y="35942"/>
                  </a:lnTo>
                  <a:lnTo>
                    <a:pt x="216316" y="42707"/>
                  </a:lnTo>
                  <a:lnTo>
                    <a:pt x="221887" y="53980"/>
                  </a:lnTo>
                  <a:lnTo>
                    <a:pt x="231966" y="56234"/>
                  </a:lnTo>
                  <a:lnTo>
                    <a:pt x="254513" y="52918"/>
                  </a:lnTo>
                  <a:lnTo>
                    <a:pt x="247749" y="41645"/>
                  </a:lnTo>
                  <a:lnTo>
                    <a:pt x="246688" y="40584"/>
                  </a:lnTo>
                  <a:lnTo>
                    <a:pt x="257961" y="31566"/>
                  </a:lnTo>
                  <a:lnTo>
                    <a:pt x="259155" y="33820"/>
                  </a:lnTo>
                  <a:lnTo>
                    <a:pt x="261410" y="37268"/>
                  </a:lnTo>
                  <a:lnTo>
                    <a:pt x="262471" y="38330"/>
                  </a:lnTo>
                  <a:lnTo>
                    <a:pt x="263532" y="38330"/>
                  </a:lnTo>
                  <a:lnTo>
                    <a:pt x="264593" y="40584"/>
                  </a:lnTo>
                  <a:lnTo>
                    <a:pt x="265654" y="42839"/>
                  </a:lnTo>
                  <a:lnTo>
                    <a:pt x="266847" y="43900"/>
                  </a:lnTo>
                  <a:lnTo>
                    <a:pt x="271357" y="43900"/>
                  </a:lnTo>
                  <a:lnTo>
                    <a:pt x="271357" y="45094"/>
                  </a:lnTo>
                  <a:lnTo>
                    <a:pt x="273611" y="47348"/>
                  </a:lnTo>
                  <a:lnTo>
                    <a:pt x="273611" y="48542"/>
                  </a:lnTo>
                  <a:lnTo>
                    <a:pt x="274805" y="48542"/>
                  </a:lnTo>
                  <a:lnTo>
                    <a:pt x="274805" y="49603"/>
                  </a:lnTo>
                  <a:lnTo>
                    <a:pt x="275866" y="49603"/>
                  </a:lnTo>
                  <a:lnTo>
                    <a:pt x="283691" y="44033"/>
                  </a:lnTo>
                  <a:lnTo>
                    <a:pt x="293771" y="24934"/>
                  </a:lnTo>
                  <a:lnTo>
                    <a:pt x="291516" y="20425"/>
                  </a:lnTo>
                  <a:lnTo>
                    <a:pt x="299341" y="14854"/>
                  </a:lnTo>
                  <a:lnTo>
                    <a:pt x="302789" y="9284"/>
                  </a:lnTo>
                  <a:lnTo>
                    <a:pt x="309554" y="8090"/>
                  </a:lnTo>
                  <a:lnTo>
                    <a:pt x="313002" y="10345"/>
                  </a:lnTo>
                  <a:lnTo>
                    <a:pt x="322021" y="7030"/>
                  </a:lnTo>
                  <a:cubicBezTo>
                    <a:pt x="344302" y="42971"/>
                    <a:pt x="326265" y="33290"/>
                    <a:pt x="354647" y="71088"/>
                  </a:cubicBezTo>
                  <a:lnTo>
                    <a:pt x="370430" y="65518"/>
                  </a:lnTo>
                  <a:lnTo>
                    <a:pt x="360350" y="76792"/>
                  </a:lnTo>
                  <a:lnTo>
                    <a:pt x="342313" y="110479"/>
                  </a:lnTo>
                  <a:lnTo>
                    <a:pt x="338997" y="112734"/>
                  </a:lnTo>
                  <a:lnTo>
                    <a:pt x="336742" y="114988"/>
                  </a:lnTo>
                  <a:lnTo>
                    <a:pt x="341252" y="119498"/>
                  </a:lnTo>
                  <a:lnTo>
                    <a:pt x="338997" y="127323"/>
                  </a:lnTo>
                  <a:lnTo>
                    <a:pt x="340058" y="130639"/>
                  </a:lnTo>
                  <a:lnTo>
                    <a:pt x="338997" y="132893"/>
                  </a:lnTo>
                  <a:lnTo>
                    <a:pt x="341252" y="137402"/>
                  </a:lnTo>
                  <a:lnTo>
                    <a:pt x="343506" y="138464"/>
                  </a:lnTo>
                  <a:lnTo>
                    <a:pt x="319898" y="149737"/>
                  </a:lnTo>
                  <a:lnTo>
                    <a:pt x="306371" y="163265"/>
                  </a:lnTo>
                  <a:lnTo>
                    <a:pt x="294036" y="154246"/>
                  </a:lnTo>
                  <a:lnTo>
                    <a:pt x="292975" y="144167"/>
                  </a:lnTo>
                  <a:lnTo>
                    <a:pt x="285150" y="123875"/>
                  </a:lnTo>
                  <a:lnTo>
                    <a:pt x="283956" y="119365"/>
                  </a:lnTo>
                  <a:lnTo>
                    <a:pt x="287405" y="116049"/>
                  </a:lnTo>
                  <a:lnTo>
                    <a:pt x="272816" y="113795"/>
                  </a:lnTo>
                  <a:lnTo>
                    <a:pt x="260481" y="110347"/>
                  </a:lnTo>
                  <a:lnTo>
                    <a:pt x="257166" y="118172"/>
                  </a:lnTo>
                  <a:lnTo>
                    <a:pt x="249340" y="133955"/>
                  </a:lnTo>
                  <a:lnTo>
                    <a:pt x="252656" y="140718"/>
                  </a:lnTo>
                  <a:lnTo>
                    <a:pt x="253717" y="155308"/>
                  </a:lnTo>
                  <a:lnTo>
                    <a:pt x="249208" y="168836"/>
                  </a:lnTo>
                  <a:lnTo>
                    <a:pt x="255972" y="175600"/>
                  </a:lnTo>
                  <a:lnTo>
                    <a:pt x="253717" y="180109"/>
                  </a:lnTo>
                  <a:lnTo>
                    <a:pt x="267245" y="190189"/>
                  </a:lnTo>
                  <a:lnTo>
                    <a:pt x="269500" y="199207"/>
                  </a:lnTo>
                  <a:lnTo>
                    <a:pt x="251462" y="189128"/>
                  </a:lnTo>
                  <a:lnTo>
                    <a:pt x="251462" y="198146"/>
                  </a:lnTo>
                  <a:lnTo>
                    <a:pt x="246953" y="201462"/>
                  </a:lnTo>
                  <a:lnTo>
                    <a:pt x="241383" y="199207"/>
                  </a:lnTo>
                  <a:lnTo>
                    <a:pt x="240322" y="202522"/>
                  </a:lnTo>
                  <a:lnTo>
                    <a:pt x="251595" y="210481"/>
                  </a:lnTo>
                  <a:lnTo>
                    <a:pt x="254911" y="211542"/>
                  </a:lnTo>
                  <a:lnTo>
                    <a:pt x="258227" y="208226"/>
                  </a:lnTo>
                  <a:lnTo>
                    <a:pt x="260481" y="209286"/>
                  </a:lnTo>
                  <a:lnTo>
                    <a:pt x="260481" y="216051"/>
                  </a:lnTo>
                  <a:lnTo>
                    <a:pt x="269500" y="219366"/>
                  </a:lnTo>
                  <a:lnTo>
                    <a:pt x="269500" y="247483"/>
                  </a:lnTo>
                  <a:lnTo>
                    <a:pt x="260481" y="242974"/>
                  </a:lnTo>
                  <a:lnTo>
                    <a:pt x="245892" y="233955"/>
                  </a:lnTo>
                  <a:lnTo>
                    <a:pt x="235812" y="238466"/>
                  </a:lnTo>
                  <a:lnTo>
                    <a:pt x="232497" y="241781"/>
                  </a:lnTo>
                  <a:lnTo>
                    <a:pt x="231436" y="247351"/>
                  </a:lnTo>
                  <a:cubicBezTo>
                    <a:pt x="217642" y="251994"/>
                    <a:pt x="202390" y="230508"/>
                    <a:pt x="188730" y="241781"/>
                  </a:cubicBezTo>
                  <a:lnTo>
                    <a:pt x="193239" y="247351"/>
                  </a:lnTo>
                  <a:lnTo>
                    <a:pt x="189923" y="251861"/>
                  </a:lnTo>
                  <a:lnTo>
                    <a:pt x="180905" y="251861"/>
                  </a:lnTo>
                  <a:lnTo>
                    <a:pt x="176395" y="246290"/>
                  </a:lnTo>
                  <a:lnTo>
                    <a:pt x="168570" y="241781"/>
                  </a:lnTo>
                  <a:lnTo>
                    <a:pt x="163000" y="239526"/>
                  </a:lnTo>
                  <a:lnTo>
                    <a:pt x="163000" y="232762"/>
                  </a:lnTo>
                  <a:lnTo>
                    <a:pt x="166316" y="227193"/>
                  </a:lnTo>
                  <a:lnTo>
                    <a:pt x="167376" y="218173"/>
                  </a:lnTo>
                  <a:lnTo>
                    <a:pt x="176395" y="214725"/>
                  </a:lnTo>
                  <a:lnTo>
                    <a:pt x="176395" y="204645"/>
                  </a:lnTo>
                  <a:lnTo>
                    <a:pt x="187668" y="202391"/>
                  </a:lnTo>
                  <a:lnTo>
                    <a:pt x="201197" y="208093"/>
                  </a:lnTo>
                  <a:lnTo>
                    <a:pt x="206767" y="196820"/>
                  </a:lnTo>
                  <a:lnTo>
                    <a:pt x="185414" y="191249"/>
                  </a:lnTo>
                  <a:lnTo>
                    <a:pt x="173079" y="194565"/>
                  </a:lnTo>
                  <a:lnTo>
                    <a:pt x="170825" y="209154"/>
                  </a:lnTo>
                  <a:lnTo>
                    <a:pt x="166316" y="210349"/>
                  </a:lnTo>
                  <a:lnTo>
                    <a:pt x="158491" y="209154"/>
                  </a:lnTo>
                  <a:lnTo>
                    <a:pt x="152920" y="215918"/>
                  </a:lnTo>
                  <a:lnTo>
                    <a:pt x="148411" y="223744"/>
                  </a:lnTo>
                  <a:lnTo>
                    <a:pt x="156236" y="239526"/>
                  </a:lnTo>
                  <a:lnTo>
                    <a:pt x="168570" y="256370"/>
                  </a:lnTo>
                  <a:lnTo>
                    <a:pt x="182098" y="261941"/>
                  </a:lnTo>
                  <a:lnTo>
                    <a:pt x="185414" y="265257"/>
                  </a:lnTo>
                  <a:lnTo>
                    <a:pt x="184220" y="273081"/>
                  </a:lnTo>
                  <a:lnTo>
                    <a:pt x="167376" y="269766"/>
                  </a:lnTo>
                  <a:lnTo>
                    <a:pt x="152787" y="261941"/>
                  </a:lnTo>
                  <a:lnTo>
                    <a:pt x="148278" y="248413"/>
                  </a:lnTo>
                  <a:lnTo>
                    <a:pt x="137004" y="238333"/>
                  </a:lnTo>
                  <a:lnTo>
                    <a:pt x="130241" y="233824"/>
                  </a:lnTo>
                  <a:lnTo>
                    <a:pt x="124670" y="237140"/>
                  </a:lnTo>
                  <a:lnTo>
                    <a:pt x="106633" y="227060"/>
                  </a:lnTo>
                  <a:lnTo>
                    <a:pt x="101062" y="216980"/>
                  </a:lnTo>
                  <a:lnTo>
                    <a:pt x="95492" y="212469"/>
                  </a:lnTo>
                  <a:lnTo>
                    <a:pt x="92177" y="212469"/>
                  </a:lnTo>
                  <a:lnTo>
                    <a:pt x="87667" y="223744"/>
                  </a:lnTo>
                  <a:lnTo>
                    <a:pt x="74139" y="233824"/>
                  </a:lnTo>
                  <a:lnTo>
                    <a:pt x="73078" y="246157"/>
                  </a:lnTo>
                  <a:lnTo>
                    <a:pt x="84351" y="258493"/>
                  </a:lnTo>
                  <a:lnTo>
                    <a:pt x="89922" y="263001"/>
                  </a:lnTo>
                  <a:lnTo>
                    <a:pt x="97879" y="277590"/>
                  </a:lnTo>
                  <a:lnTo>
                    <a:pt x="94431" y="285415"/>
                  </a:lnTo>
                  <a:lnTo>
                    <a:pt x="80903" y="283161"/>
                  </a:lnTo>
                  <a:lnTo>
                    <a:pt x="67375" y="267378"/>
                  </a:lnTo>
                  <a:lnTo>
                    <a:pt x="56102" y="272949"/>
                  </a:lnTo>
                  <a:lnTo>
                    <a:pt x="51592" y="276264"/>
                  </a:lnTo>
                  <a:lnTo>
                    <a:pt x="46022" y="271755"/>
                  </a:lnTo>
                  <a:lnTo>
                    <a:pt x="35942" y="251463"/>
                  </a:lnTo>
                  <a:lnTo>
                    <a:pt x="32626" y="228917"/>
                  </a:lnTo>
                  <a:lnTo>
                    <a:pt x="30372" y="213133"/>
                  </a:lnTo>
                  <a:lnTo>
                    <a:pt x="29178" y="204114"/>
                  </a:lnTo>
                  <a:lnTo>
                    <a:pt x="22414" y="195096"/>
                  </a:lnTo>
                  <a:lnTo>
                    <a:pt x="16844" y="188332"/>
                  </a:lnTo>
                  <a:lnTo>
                    <a:pt x="0" y="145626"/>
                  </a:lnTo>
                  <a:lnTo>
                    <a:pt x="3316" y="132098"/>
                  </a:lnTo>
                  <a:lnTo>
                    <a:pt x="14589" y="101725"/>
                  </a:lnTo>
                  <a:lnTo>
                    <a:pt x="22547" y="82628"/>
                  </a:lnTo>
                  <a:lnTo>
                    <a:pt x="46155" y="45491"/>
                  </a:lnTo>
                  <a:lnTo>
                    <a:pt x="68701" y="27454"/>
                  </a:lnTo>
                </a:path>
              </a:pathLst>
            </a:custGeom>
            <a:noFill/>
            <a:ln w="3315" cap="flat">
              <a:solidFill>
                <a:schemeClr val="bg1">
                  <a:lumMod val="65000"/>
                </a:schemeClr>
              </a:solidFill>
              <a:prstDash val="solid"/>
              <a:miter/>
            </a:ln>
          </p:spPr>
          <p:txBody>
            <a:bodyPr rtlCol="0" anchor="ctr"/>
            <a:lstStyle/>
            <a:p>
              <a:endParaRPr lang="en-FI" sz="816"/>
            </a:p>
          </p:txBody>
        </p:sp>
        <p:sp>
          <p:nvSpPr>
            <p:cNvPr id="1032" name="Freeform: Shape 1031">
              <a:extLst>
                <a:ext uri="{FF2B5EF4-FFF2-40B4-BE49-F238E27FC236}">
                  <a16:creationId xmlns:a16="http://schemas.microsoft.com/office/drawing/2014/main" id="{20DA91BF-409B-8AFE-6375-1921CAB531CC}"/>
                </a:ext>
              </a:extLst>
            </p:cNvPr>
            <p:cNvSpPr/>
            <p:nvPr/>
          </p:nvSpPr>
          <p:spPr>
            <a:xfrm>
              <a:off x="6861500" y="13451313"/>
              <a:ext cx="397353" cy="343108"/>
            </a:xfrm>
            <a:custGeom>
              <a:avLst/>
              <a:gdLst>
                <a:gd name="connsiteX0" fmla="*/ 2520 w 397353"/>
                <a:gd name="connsiteY0" fmla="*/ 265 h 343108"/>
                <a:gd name="connsiteX1" fmla="*/ 20557 w 397353"/>
                <a:gd name="connsiteY1" fmla="*/ 31697 h 343108"/>
                <a:gd name="connsiteX2" fmla="*/ 56499 w 397353"/>
                <a:gd name="connsiteY2" fmla="*/ 62070 h 343108"/>
                <a:gd name="connsiteX3" fmla="*/ 201594 w 397353"/>
                <a:gd name="connsiteY3" fmla="*/ 66579 h 343108"/>
                <a:gd name="connsiteX4" fmla="*/ 199340 w 397353"/>
                <a:gd name="connsiteY4" fmla="*/ 74404 h 343108"/>
                <a:gd name="connsiteX5" fmla="*/ 209420 w 397353"/>
                <a:gd name="connsiteY5" fmla="*/ 104776 h 343108"/>
                <a:gd name="connsiteX6" fmla="*/ 211674 w 397353"/>
                <a:gd name="connsiteY6" fmla="*/ 112601 h 343108"/>
                <a:gd name="connsiteX7" fmla="*/ 228518 w 397353"/>
                <a:gd name="connsiteY7" fmla="*/ 120426 h 343108"/>
                <a:gd name="connsiteX8" fmla="*/ 244300 w 397353"/>
                <a:gd name="connsiteY8" fmla="*/ 118171 h 343108"/>
                <a:gd name="connsiteX9" fmla="*/ 255574 w 397353"/>
                <a:gd name="connsiteY9" fmla="*/ 104643 h 343108"/>
                <a:gd name="connsiteX10" fmla="*/ 256767 w 397353"/>
                <a:gd name="connsiteY10" fmla="*/ 103582 h 343108"/>
                <a:gd name="connsiteX11" fmla="*/ 256767 w 397353"/>
                <a:gd name="connsiteY11" fmla="*/ 102388 h 343108"/>
                <a:gd name="connsiteX12" fmla="*/ 257829 w 397353"/>
                <a:gd name="connsiteY12" fmla="*/ 103582 h 343108"/>
                <a:gd name="connsiteX13" fmla="*/ 259022 w 397353"/>
                <a:gd name="connsiteY13" fmla="*/ 104643 h 343108"/>
                <a:gd name="connsiteX14" fmla="*/ 260083 w 397353"/>
                <a:gd name="connsiteY14" fmla="*/ 104643 h 343108"/>
                <a:gd name="connsiteX15" fmla="*/ 260083 w 397353"/>
                <a:gd name="connsiteY15" fmla="*/ 103582 h 343108"/>
                <a:gd name="connsiteX16" fmla="*/ 261277 w 397353"/>
                <a:gd name="connsiteY16" fmla="*/ 104643 h 343108"/>
                <a:gd name="connsiteX17" fmla="*/ 261277 w 397353"/>
                <a:gd name="connsiteY17" fmla="*/ 105704 h 343108"/>
                <a:gd name="connsiteX18" fmla="*/ 263532 w 397353"/>
                <a:gd name="connsiteY18" fmla="*/ 105704 h 343108"/>
                <a:gd name="connsiteX19" fmla="*/ 264592 w 397353"/>
                <a:gd name="connsiteY19" fmla="*/ 104643 h 343108"/>
                <a:gd name="connsiteX20" fmla="*/ 266847 w 397353"/>
                <a:gd name="connsiteY20" fmla="*/ 106898 h 343108"/>
                <a:gd name="connsiteX21" fmla="*/ 270163 w 397353"/>
                <a:gd name="connsiteY21" fmla="*/ 107959 h 343108"/>
                <a:gd name="connsiteX22" fmla="*/ 271357 w 397353"/>
                <a:gd name="connsiteY22" fmla="*/ 109153 h 343108"/>
                <a:gd name="connsiteX23" fmla="*/ 272418 w 397353"/>
                <a:gd name="connsiteY23" fmla="*/ 107959 h 343108"/>
                <a:gd name="connsiteX24" fmla="*/ 271357 w 397353"/>
                <a:gd name="connsiteY24" fmla="*/ 106898 h 343108"/>
                <a:gd name="connsiteX25" fmla="*/ 278121 w 397353"/>
                <a:gd name="connsiteY25" fmla="*/ 105704 h 343108"/>
                <a:gd name="connsiteX26" fmla="*/ 280375 w 397353"/>
                <a:gd name="connsiteY26" fmla="*/ 106898 h 343108"/>
                <a:gd name="connsiteX27" fmla="*/ 284885 w 397353"/>
                <a:gd name="connsiteY27" fmla="*/ 105704 h 343108"/>
                <a:gd name="connsiteX28" fmla="*/ 297219 w 397353"/>
                <a:gd name="connsiteY28" fmla="*/ 107959 h 343108"/>
                <a:gd name="connsiteX29" fmla="*/ 305044 w 397353"/>
                <a:gd name="connsiteY29" fmla="*/ 139524 h 343108"/>
                <a:gd name="connsiteX30" fmla="*/ 305044 w 397353"/>
                <a:gd name="connsiteY30" fmla="*/ 145094 h 343108"/>
                <a:gd name="connsiteX31" fmla="*/ 309554 w 397353"/>
                <a:gd name="connsiteY31" fmla="*/ 152920 h 343108"/>
                <a:gd name="connsiteX32" fmla="*/ 319633 w 397353"/>
                <a:gd name="connsiteY32" fmla="*/ 182098 h 343108"/>
                <a:gd name="connsiteX33" fmla="*/ 322949 w 397353"/>
                <a:gd name="connsiteY33" fmla="*/ 186607 h 343108"/>
                <a:gd name="connsiteX34" fmla="*/ 325204 w 397353"/>
                <a:gd name="connsiteY34" fmla="*/ 187801 h 343108"/>
                <a:gd name="connsiteX35" fmla="*/ 334222 w 397353"/>
                <a:gd name="connsiteY35" fmla="*/ 205838 h 343108"/>
                <a:gd name="connsiteX36" fmla="*/ 354514 w 397353"/>
                <a:gd name="connsiteY36" fmla="*/ 214857 h 343108"/>
                <a:gd name="connsiteX37" fmla="*/ 370297 w 397353"/>
                <a:gd name="connsiteY37" fmla="*/ 219366 h 343108"/>
                <a:gd name="connsiteX38" fmla="*/ 373613 w 397353"/>
                <a:gd name="connsiteY38" fmla="*/ 231701 h 343108"/>
                <a:gd name="connsiteX39" fmla="*/ 370297 w 397353"/>
                <a:gd name="connsiteY39" fmla="*/ 240719 h 343108"/>
                <a:gd name="connsiteX40" fmla="*/ 369236 w 397353"/>
                <a:gd name="connsiteY40" fmla="*/ 246289 h 343108"/>
                <a:gd name="connsiteX41" fmla="*/ 379316 w 397353"/>
                <a:gd name="connsiteY41" fmla="*/ 247483 h 343108"/>
                <a:gd name="connsiteX42" fmla="*/ 397353 w 397353"/>
                <a:gd name="connsiteY42" fmla="*/ 242974 h 343108"/>
                <a:gd name="connsiteX43" fmla="*/ 326530 w 397353"/>
                <a:gd name="connsiteY43" fmla="*/ 324010 h 343108"/>
                <a:gd name="connsiteX44" fmla="*/ 310747 w 397353"/>
                <a:gd name="connsiteY44" fmla="*/ 329580 h 343108"/>
                <a:gd name="connsiteX45" fmla="*/ 278121 w 397353"/>
                <a:gd name="connsiteY45" fmla="*/ 265521 h 343108"/>
                <a:gd name="connsiteX46" fmla="*/ 269102 w 397353"/>
                <a:gd name="connsiteY46" fmla="*/ 268836 h 343108"/>
                <a:gd name="connsiteX47" fmla="*/ 265654 w 397353"/>
                <a:gd name="connsiteY47" fmla="*/ 266582 h 343108"/>
                <a:gd name="connsiteX48" fmla="*/ 258890 w 397353"/>
                <a:gd name="connsiteY48" fmla="*/ 267775 h 343108"/>
                <a:gd name="connsiteX49" fmla="*/ 255441 w 397353"/>
                <a:gd name="connsiteY49" fmla="*/ 273346 h 343108"/>
                <a:gd name="connsiteX50" fmla="*/ 247616 w 397353"/>
                <a:gd name="connsiteY50" fmla="*/ 278916 h 343108"/>
                <a:gd name="connsiteX51" fmla="*/ 249871 w 397353"/>
                <a:gd name="connsiteY51" fmla="*/ 283426 h 343108"/>
                <a:gd name="connsiteX52" fmla="*/ 239791 w 397353"/>
                <a:gd name="connsiteY52" fmla="*/ 302524 h 343108"/>
                <a:gd name="connsiteX53" fmla="*/ 231966 w 397353"/>
                <a:gd name="connsiteY53" fmla="*/ 308094 h 343108"/>
                <a:gd name="connsiteX54" fmla="*/ 230905 w 397353"/>
                <a:gd name="connsiteY54" fmla="*/ 308094 h 343108"/>
                <a:gd name="connsiteX55" fmla="*/ 230905 w 397353"/>
                <a:gd name="connsiteY55" fmla="*/ 307033 h 343108"/>
                <a:gd name="connsiteX56" fmla="*/ 229712 w 397353"/>
                <a:gd name="connsiteY56" fmla="*/ 307033 h 343108"/>
                <a:gd name="connsiteX57" fmla="*/ 229712 w 397353"/>
                <a:gd name="connsiteY57" fmla="*/ 305840 h 343108"/>
                <a:gd name="connsiteX58" fmla="*/ 227457 w 397353"/>
                <a:gd name="connsiteY58" fmla="*/ 303585 h 343108"/>
                <a:gd name="connsiteX59" fmla="*/ 227457 w 397353"/>
                <a:gd name="connsiteY59" fmla="*/ 302392 h 343108"/>
                <a:gd name="connsiteX60" fmla="*/ 222948 w 397353"/>
                <a:gd name="connsiteY60" fmla="*/ 302392 h 343108"/>
                <a:gd name="connsiteX61" fmla="*/ 221754 w 397353"/>
                <a:gd name="connsiteY61" fmla="*/ 301330 h 343108"/>
                <a:gd name="connsiteX62" fmla="*/ 220693 w 397353"/>
                <a:gd name="connsiteY62" fmla="*/ 299076 h 343108"/>
                <a:gd name="connsiteX63" fmla="*/ 219632 w 397353"/>
                <a:gd name="connsiteY63" fmla="*/ 296821 h 343108"/>
                <a:gd name="connsiteX64" fmla="*/ 218571 w 397353"/>
                <a:gd name="connsiteY64" fmla="*/ 296821 h 343108"/>
                <a:gd name="connsiteX65" fmla="*/ 217510 w 397353"/>
                <a:gd name="connsiteY65" fmla="*/ 295760 h 343108"/>
                <a:gd name="connsiteX66" fmla="*/ 215255 w 397353"/>
                <a:gd name="connsiteY66" fmla="*/ 292312 h 343108"/>
                <a:gd name="connsiteX67" fmla="*/ 214061 w 397353"/>
                <a:gd name="connsiteY67" fmla="*/ 290057 h 343108"/>
                <a:gd name="connsiteX68" fmla="*/ 202788 w 397353"/>
                <a:gd name="connsiteY68" fmla="*/ 299076 h 343108"/>
                <a:gd name="connsiteX69" fmla="*/ 203849 w 397353"/>
                <a:gd name="connsiteY69" fmla="*/ 300136 h 343108"/>
                <a:gd name="connsiteX70" fmla="*/ 210613 w 397353"/>
                <a:gd name="connsiteY70" fmla="*/ 311410 h 343108"/>
                <a:gd name="connsiteX71" fmla="*/ 188066 w 397353"/>
                <a:gd name="connsiteY71" fmla="*/ 314726 h 343108"/>
                <a:gd name="connsiteX72" fmla="*/ 177986 w 397353"/>
                <a:gd name="connsiteY72" fmla="*/ 312471 h 343108"/>
                <a:gd name="connsiteX73" fmla="*/ 172416 w 397353"/>
                <a:gd name="connsiteY73" fmla="*/ 301198 h 343108"/>
                <a:gd name="connsiteX74" fmla="*/ 167907 w 397353"/>
                <a:gd name="connsiteY74" fmla="*/ 294433 h 343108"/>
                <a:gd name="connsiteX75" fmla="*/ 162336 w 397353"/>
                <a:gd name="connsiteY75" fmla="*/ 292179 h 343108"/>
                <a:gd name="connsiteX76" fmla="*/ 154511 w 397353"/>
                <a:gd name="connsiteY76" fmla="*/ 283160 h 343108"/>
                <a:gd name="connsiteX77" fmla="*/ 142177 w 397353"/>
                <a:gd name="connsiteY77" fmla="*/ 270826 h 343108"/>
                <a:gd name="connsiteX78" fmla="*/ 141116 w 397353"/>
                <a:gd name="connsiteY78" fmla="*/ 269765 h 343108"/>
                <a:gd name="connsiteX79" fmla="*/ 138861 w 397353"/>
                <a:gd name="connsiteY79" fmla="*/ 269765 h 343108"/>
                <a:gd name="connsiteX80" fmla="*/ 135413 w 397353"/>
                <a:gd name="connsiteY80" fmla="*/ 267510 h 343108"/>
                <a:gd name="connsiteX81" fmla="*/ 133159 w 397353"/>
                <a:gd name="connsiteY81" fmla="*/ 266316 h 343108"/>
                <a:gd name="connsiteX82" fmla="*/ 127588 w 397353"/>
                <a:gd name="connsiteY82" fmla="*/ 265256 h 343108"/>
                <a:gd name="connsiteX83" fmla="*/ 125333 w 397353"/>
                <a:gd name="connsiteY83" fmla="*/ 263001 h 343108"/>
                <a:gd name="connsiteX84" fmla="*/ 123079 w 397353"/>
                <a:gd name="connsiteY84" fmla="*/ 259685 h 343108"/>
                <a:gd name="connsiteX85" fmla="*/ 119763 w 397353"/>
                <a:gd name="connsiteY85" fmla="*/ 261940 h 343108"/>
                <a:gd name="connsiteX86" fmla="*/ 118702 w 397353"/>
                <a:gd name="connsiteY86" fmla="*/ 261940 h 343108"/>
                <a:gd name="connsiteX87" fmla="*/ 118702 w 397353"/>
                <a:gd name="connsiteY87" fmla="*/ 258492 h 343108"/>
                <a:gd name="connsiteX88" fmla="*/ 117641 w 397353"/>
                <a:gd name="connsiteY88" fmla="*/ 259685 h 343108"/>
                <a:gd name="connsiteX89" fmla="*/ 116580 w 397353"/>
                <a:gd name="connsiteY89" fmla="*/ 258492 h 343108"/>
                <a:gd name="connsiteX90" fmla="*/ 115386 w 397353"/>
                <a:gd name="connsiteY90" fmla="*/ 258492 h 343108"/>
                <a:gd name="connsiteX91" fmla="*/ 110877 w 397353"/>
                <a:gd name="connsiteY91" fmla="*/ 259685 h 343108"/>
                <a:gd name="connsiteX92" fmla="*/ 117641 w 397353"/>
                <a:gd name="connsiteY92" fmla="*/ 268704 h 343108"/>
                <a:gd name="connsiteX93" fmla="*/ 117641 w 397353"/>
                <a:gd name="connsiteY93" fmla="*/ 272152 h 343108"/>
                <a:gd name="connsiteX94" fmla="*/ 109816 w 397353"/>
                <a:gd name="connsiteY94" fmla="*/ 270959 h 343108"/>
                <a:gd name="connsiteX95" fmla="*/ 108622 w 397353"/>
                <a:gd name="connsiteY95" fmla="*/ 265388 h 343108"/>
                <a:gd name="connsiteX96" fmla="*/ 106367 w 397353"/>
                <a:gd name="connsiteY96" fmla="*/ 265388 h 343108"/>
                <a:gd name="connsiteX97" fmla="*/ 106367 w 397353"/>
                <a:gd name="connsiteY97" fmla="*/ 268704 h 343108"/>
                <a:gd name="connsiteX98" fmla="*/ 101858 w 397353"/>
                <a:gd name="connsiteY98" fmla="*/ 267643 h 343108"/>
                <a:gd name="connsiteX99" fmla="*/ 102919 w 397353"/>
                <a:gd name="connsiteY99" fmla="*/ 265388 h 343108"/>
                <a:gd name="connsiteX100" fmla="*/ 99603 w 397353"/>
                <a:gd name="connsiteY100" fmla="*/ 265388 h 343108"/>
                <a:gd name="connsiteX101" fmla="*/ 98542 w 397353"/>
                <a:gd name="connsiteY101" fmla="*/ 263133 h 343108"/>
                <a:gd name="connsiteX102" fmla="*/ 90717 w 397353"/>
                <a:gd name="connsiteY102" fmla="*/ 262072 h 343108"/>
                <a:gd name="connsiteX103" fmla="*/ 86208 w 397353"/>
                <a:gd name="connsiteY103" fmla="*/ 267643 h 343108"/>
                <a:gd name="connsiteX104" fmla="*/ 82892 w 397353"/>
                <a:gd name="connsiteY104" fmla="*/ 262072 h 343108"/>
                <a:gd name="connsiteX105" fmla="*/ 78383 w 397353"/>
                <a:gd name="connsiteY105" fmla="*/ 264327 h 343108"/>
                <a:gd name="connsiteX106" fmla="*/ 83953 w 397353"/>
                <a:gd name="connsiteY106" fmla="*/ 319500 h 343108"/>
                <a:gd name="connsiteX107" fmla="*/ 62600 w 397353"/>
                <a:gd name="connsiteY107" fmla="*/ 322816 h 343108"/>
                <a:gd name="connsiteX108" fmla="*/ 52521 w 397353"/>
                <a:gd name="connsiteY108" fmla="*/ 343108 h 343108"/>
                <a:gd name="connsiteX109" fmla="*/ 46950 w 397353"/>
                <a:gd name="connsiteY109" fmla="*/ 321755 h 343108"/>
                <a:gd name="connsiteX110" fmla="*/ 35677 w 397353"/>
                <a:gd name="connsiteY110" fmla="*/ 304911 h 343108"/>
                <a:gd name="connsiteX111" fmla="*/ 31168 w 397353"/>
                <a:gd name="connsiteY111" fmla="*/ 295893 h 343108"/>
                <a:gd name="connsiteX112" fmla="*/ 24403 w 397353"/>
                <a:gd name="connsiteY112" fmla="*/ 286873 h 343108"/>
                <a:gd name="connsiteX113" fmla="*/ 22149 w 397353"/>
                <a:gd name="connsiteY113" fmla="*/ 273346 h 343108"/>
                <a:gd name="connsiteX114" fmla="*/ 25597 w 397353"/>
                <a:gd name="connsiteY114" fmla="*/ 257563 h 343108"/>
                <a:gd name="connsiteX115" fmla="*/ 17772 w 397353"/>
                <a:gd name="connsiteY115" fmla="*/ 229446 h 343108"/>
                <a:gd name="connsiteX116" fmla="*/ 15517 w 397353"/>
                <a:gd name="connsiteY116" fmla="*/ 221621 h 343108"/>
                <a:gd name="connsiteX117" fmla="*/ 11008 w 397353"/>
                <a:gd name="connsiteY117" fmla="*/ 211541 h 343108"/>
                <a:gd name="connsiteX118" fmla="*/ 928 w 397353"/>
                <a:gd name="connsiteY118" fmla="*/ 198013 h 343108"/>
                <a:gd name="connsiteX119" fmla="*/ 5438 w 397353"/>
                <a:gd name="connsiteY119" fmla="*/ 185679 h 343108"/>
                <a:gd name="connsiteX120" fmla="*/ 9947 w 397353"/>
                <a:gd name="connsiteY120" fmla="*/ 165387 h 343108"/>
                <a:gd name="connsiteX121" fmla="*/ 12202 w 397353"/>
                <a:gd name="connsiteY121" fmla="*/ 159817 h 343108"/>
                <a:gd name="connsiteX122" fmla="*/ 17772 w 397353"/>
                <a:gd name="connsiteY122" fmla="*/ 128251 h 343108"/>
                <a:gd name="connsiteX123" fmla="*/ 14456 w 397353"/>
                <a:gd name="connsiteY123" fmla="*/ 104643 h 343108"/>
                <a:gd name="connsiteX124" fmla="*/ 6631 w 397353"/>
                <a:gd name="connsiteY124" fmla="*/ 84351 h 343108"/>
                <a:gd name="connsiteX125" fmla="*/ 5570 w 397353"/>
                <a:gd name="connsiteY125" fmla="*/ 75333 h 343108"/>
                <a:gd name="connsiteX126" fmla="*/ 5570 w 397353"/>
                <a:gd name="connsiteY126" fmla="*/ 68568 h 343108"/>
                <a:gd name="connsiteX127" fmla="*/ 1061 w 397353"/>
                <a:gd name="connsiteY127" fmla="*/ 49470 h 343108"/>
                <a:gd name="connsiteX128" fmla="*/ 0 w 397353"/>
                <a:gd name="connsiteY128" fmla="*/ 34880 h 343108"/>
                <a:gd name="connsiteX129" fmla="*/ 3316 w 397353"/>
                <a:gd name="connsiteY129" fmla="*/ 0 h 34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97353" h="343108">
                  <a:moveTo>
                    <a:pt x="2520" y="265"/>
                  </a:moveTo>
                  <a:lnTo>
                    <a:pt x="20557" y="31697"/>
                  </a:lnTo>
                  <a:lnTo>
                    <a:pt x="56499" y="62070"/>
                  </a:lnTo>
                  <a:cubicBezTo>
                    <a:pt x="133291" y="69364"/>
                    <a:pt x="95492" y="33953"/>
                    <a:pt x="201594" y="66579"/>
                  </a:cubicBezTo>
                  <a:lnTo>
                    <a:pt x="199340" y="74404"/>
                  </a:lnTo>
                  <a:lnTo>
                    <a:pt x="209420" y="104776"/>
                  </a:lnTo>
                  <a:lnTo>
                    <a:pt x="211674" y="112601"/>
                  </a:lnTo>
                  <a:lnTo>
                    <a:pt x="228518" y="120426"/>
                  </a:lnTo>
                  <a:lnTo>
                    <a:pt x="244300" y="118171"/>
                  </a:lnTo>
                  <a:lnTo>
                    <a:pt x="255574" y="104643"/>
                  </a:lnTo>
                  <a:lnTo>
                    <a:pt x="256767" y="103582"/>
                  </a:lnTo>
                  <a:lnTo>
                    <a:pt x="256767" y="102388"/>
                  </a:lnTo>
                  <a:lnTo>
                    <a:pt x="257829" y="103582"/>
                  </a:lnTo>
                  <a:lnTo>
                    <a:pt x="259022" y="104643"/>
                  </a:lnTo>
                  <a:lnTo>
                    <a:pt x="260083" y="104643"/>
                  </a:lnTo>
                  <a:lnTo>
                    <a:pt x="260083" y="103582"/>
                  </a:lnTo>
                  <a:lnTo>
                    <a:pt x="261277" y="104643"/>
                  </a:lnTo>
                  <a:lnTo>
                    <a:pt x="261277" y="105704"/>
                  </a:lnTo>
                  <a:lnTo>
                    <a:pt x="263532" y="105704"/>
                  </a:lnTo>
                  <a:lnTo>
                    <a:pt x="264592" y="104643"/>
                  </a:lnTo>
                  <a:lnTo>
                    <a:pt x="266847" y="106898"/>
                  </a:lnTo>
                  <a:lnTo>
                    <a:pt x="270163" y="107959"/>
                  </a:lnTo>
                  <a:lnTo>
                    <a:pt x="271357" y="109153"/>
                  </a:lnTo>
                  <a:lnTo>
                    <a:pt x="272418" y="107959"/>
                  </a:lnTo>
                  <a:lnTo>
                    <a:pt x="271357" y="106898"/>
                  </a:lnTo>
                  <a:lnTo>
                    <a:pt x="278121" y="105704"/>
                  </a:lnTo>
                  <a:lnTo>
                    <a:pt x="280375" y="106898"/>
                  </a:lnTo>
                  <a:lnTo>
                    <a:pt x="284885" y="105704"/>
                  </a:lnTo>
                  <a:lnTo>
                    <a:pt x="297219" y="107959"/>
                  </a:lnTo>
                  <a:cubicBezTo>
                    <a:pt x="301463" y="118304"/>
                    <a:pt x="299474" y="129842"/>
                    <a:pt x="305044" y="139524"/>
                  </a:cubicBezTo>
                  <a:lnTo>
                    <a:pt x="305044" y="145094"/>
                  </a:lnTo>
                  <a:lnTo>
                    <a:pt x="309554" y="152920"/>
                  </a:lnTo>
                  <a:lnTo>
                    <a:pt x="319633" y="182098"/>
                  </a:lnTo>
                  <a:lnTo>
                    <a:pt x="322949" y="186607"/>
                  </a:lnTo>
                  <a:lnTo>
                    <a:pt x="325204" y="187801"/>
                  </a:lnTo>
                  <a:lnTo>
                    <a:pt x="334222" y="205838"/>
                  </a:lnTo>
                  <a:lnTo>
                    <a:pt x="354514" y="214857"/>
                  </a:lnTo>
                  <a:lnTo>
                    <a:pt x="370297" y="219366"/>
                  </a:lnTo>
                  <a:lnTo>
                    <a:pt x="373613" y="231701"/>
                  </a:lnTo>
                  <a:lnTo>
                    <a:pt x="370297" y="240719"/>
                  </a:lnTo>
                  <a:lnTo>
                    <a:pt x="369236" y="246289"/>
                  </a:lnTo>
                  <a:lnTo>
                    <a:pt x="379316" y="247483"/>
                  </a:lnTo>
                  <a:lnTo>
                    <a:pt x="397353" y="242974"/>
                  </a:lnTo>
                  <a:lnTo>
                    <a:pt x="326530" y="324010"/>
                  </a:lnTo>
                  <a:lnTo>
                    <a:pt x="310747" y="329580"/>
                  </a:lnTo>
                  <a:cubicBezTo>
                    <a:pt x="282365" y="291649"/>
                    <a:pt x="300402" y="301330"/>
                    <a:pt x="278121" y="265521"/>
                  </a:cubicBezTo>
                  <a:lnTo>
                    <a:pt x="269102" y="268836"/>
                  </a:lnTo>
                  <a:lnTo>
                    <a:pt x="265654" y="266582"/>
                  </a:lnTo>
                  <a:lnTo>
                    <a:pt x="258890" y="267775"/>
                  </a:lnTo>
                  <a:lnTo>
                    <a:pt x="255441" y="273346"/>
                  </a:lnTo>
                  <a:lnTo>
                    <a:pt x="247616" y="278916"/>
                  </a:lnTo>
                  <a:lnTo>
                    <a:pt x="249871" y="283426"/>
                  </a:lnTo>
                  <a:lnTo>
                    <a:pt x="239791" y="302524"/>
                  </a:lnTo>
                  <a:lnTo>
                    <a:pt x="231966" y="308094"/>
                  </a:lnTo>
                  <a:lnTo>
                    <a:pt x="230905" y="308094"/>
                  </a:lnTo>
                  <a:lnTo>
                    <a:pt x="230905" y="307033"/>
                  </a:lnTo>
                  <a:lnTo>
                    <a:pt x="229712" y="307033"/>
                  </a:lnTo>
                  <a:lnTo>
                    <a:pt x="229712" y="305840"/>
                  </a:lnTo>
                  <a:lnTo>
                    <a:pt x="227457" y="303585"/>
                  </a:lnTo>
                  <a:lnTo>
                    <a:pt x="227457" y="302392"/>
                  </a:lnTo>
                  <a:lnTo>
                    <a:pt x="222948" y="302392"/>
                  </a:lnTo>
                  <a:lnTo>
                    <a:pt x="221754" y="301330"/>
                  </a:lnTo>
                  <a:lnTo>
                    <a:pt x="220693" y="299076"/>
                  </a:lnTo>
                  <a:lnTo>
                    <a:pt x="219632" y="296821"/>
                  </a:lnTo>
                  <a:lnTo>
                    <a:pt x="218571" y="296821"/>
                  </a:lnTo>
                  <a:lnTo>
                    <a:pt x="217510" y="295760"/>
                  </a:lnTo>
                  <a:lnTo>
                    <a:pt x="215255" y="292312"/>
                  </a:lnTo>
                  <a:lnTo>
                    <a:pt x="214061" y="290057"/>
                  </a:lnTo>
                  <a:lnTo>
                    <a:pt x="202788" y="299076"/>
                  </a:lnTo>
                  <a:lnTo>
                    <a:pt x="203849" y="300136"/>
                  </a:lnTo>
                  <a:lnTo>
                    <a:pt x="210613" y="311410"/>
                  </a:lnTo>
                  <a:lnTo>
                    <a:pt x="188066" y="314726"/>
                  </a:lnTo>
                  <a:lnTo>
                    <a:pt x="177986" y="312471"/>
                  </a:lnTo>
                  <a:lnTo>
                    <a:pt x="172416" y="301198"/>
                  </a:lnTo>
                  <a:lnTo>
                    <a:pt x="167907" y="294433"/>
                  </a:lnTo>
                  <a:lnTo>
                    <a:pt x="162336" y="292179"/>
                  </a:lnTo>
                  <a:lnTo>
                    <a:pt x="154511" y="283160"/>
                  </a:lnTo>
                  <a:lnTo>
                    <a:pt x="142177" y="270826"/>
                  </a:lnTo>
                  <a:lnTo>
                    <a:pt x="141116" y="269765"/>
                  </a:lnTo>
                  <a:lnTo>
                    <a:pt x="138861" y="269765"/>
                  </a:lnTo>
                  <a:lnTo>
                    <a:pt x="135413" y="267510"/>
                  </a:lnTo>
                  <a:lnTo>
                    <a:pt x="133159" y="266316"/>
                  </a:lnTo>
                  <a:lnTo>
                    <a:pt x="127588" y="265256"/>
                  </a:lnTo>
                  <a:lnTo>
                    <a:pt x="125333" y="263001"/>
                  </a:lnTo>
                  <a:lnTo>
                    <a:pt x="123079" y="259685"/>
                  </a:lnTo>
                  <a:lnTo>
                    <a:pt x="119763" y="261940"/>
                  </a:lnTo>
                  <a:lnTo>
                    <a:pt x="118702" y="261940"/>
                  </a:lnTo>
                  <a:lnTo>
                    <a:pt x="118702" y="258492"/>
                  </a:lnTo>
                  <a:lnTo>
                    <a:pt x="117641" y="259685"/>
                  </a:lnTo>
                  <a:lnTo>
                    <a:pt x="116580" y="258492"/>
                  </a:lnTo>
                  <a:lnTo>
                    <a:pt x="115386" y="258492"/>
                  </a:lnTo>
                  <a:lnTo>
                    <a:pt x="110877" y="259685"/>
                  </a:lnTo>
                  <a:lnTo>
                    <a:pt x="117641" y="268704"/>
                  </a:lnTo>
                  <a:lnTo>
                    <a:pt x="117641" y="272152"/>
                  </a:lnTo>
                  <a:lnTo>
                    <a:pt x="109816" y="270959"/>
                  </a:lnTo>
                  <a:lnTo>
                    <a:pt x="108622" y="265388"/>
                  </a:lnTo>
                  <a:lnTo>
                    <a:pt x="106367" y="265388"/>
                  </a:lnTo>
                  <a:lnTo>
                    <a:pt x="106367" y="268704"/>
                  </a:lnTo>
                  <a:lnTo>
                    <a:pt x="101858" y="267643"/>
                  </a:lnTo>
                  <a:lnTo>
                    <a:pt x="102919" y="265388"/>
                  </a:lnTo>
                  <a:lnTo>
                    <a:pt x="99603" y="265388"/>
                  </a:lnTo>
                  <a:lnTo>
                    <a:pt x="98542" y="263133"/>
                  </a:lnTo>
                  <a:lnTo>
                    <a:pt x="90717" y="262072"/>
                  </a:lnTo>
                  <a:lnTo>
                    <a:pt x="86208" y="267643"/>
                  </a:lnTo>
                  <a:lnTo>
                    <a:pt x="82892" y="262072"/>
                  </a:lnTo>
                  <a:lnTo>
                    <a:pt x="78383" y="264327"/>
                  </a:lnTo>
                  <a:lnTo>
                    <a:pt x="83953" y="319500"/>
                  </a:lnTo>
                  <a:lnTo>
                    <a:pt x="62600" y="322816"/>
                  </a:lnTo>
                  <a:lnTo>
                    <a:pt x="52521" y="343108"/>
                  </a:lnTo>
                  <a:lnTo>
                    <a:pt x="46950" y="321755"/>
                  </a:lnTo>
                  <a:lnTo>
                    <a:pt x="35677" y="304911"/>
                  </a:lnTo>
                  <a:lnTo>
                    <a:pt x="31168" y="295893"/>
                  </a:lnTo>
                  <a:lnTo>
                    <a:pt x="24403" y="286873"/>
                  </a:lnTo>
                  <a:lnTo>
                    <a:pt x="22149" y="273346"/>
                  </a:lnTo>
                  <a:lnTo>
                    <a:pt x="25597" y="257563"/>
                  </a:lnTo>
                  <a:lnTo>
                    <a:pt x="17772" y="229446"/>
                  </a:lnTo>
                  <a:lnTo>
                    <a:pt x="15517" y="221621"/>
                  </a:lnTo>
                  <a:lnTo>
                    <a:pt x="11008" y="211541"/>
                  </a:lnTo>
                  <a:lnTo>
                    <a:pt x="928" y="198013"/>
                  </a:lnTo>
                  <a:lnTo>
                    <a:pt x="5438" y="185679"/>
                  </a:lnTo>
                  <a:lnTo>
                    <a:pt x="9947" y="165387"/>
                  </a:lnTo>
                  <a:lnTo>
                    <a:pt x="12202" y="159817"/>
                  </a:lnTo>
                  <a:lnTo>
                    <a:pt x="17772" y="128251"/>
                  </a:lnTo>
                  <a:lnTo>
                    <a:pt x="14456" y="104643"/>
                  </a:lnTo>
                  <a:lnTo>
                    <a:pt x="6631" y="84351"/>
                  </a:lnTo>
                  <a:lnTo>
                    <a:pt x="5570" y="75333"/>
                  </a:lnTo>
                  <a:lnTo>
                    <a:pt x="5570" y="68568"/>
                  </a:lnTo>
                  <a:lnTo>
                    <a:pt x="1061" y="49470"/>
                  </a:lnTo>
                  <a:lnTo>
                    <a:pt x="0" y="34880"/>
                  </a:lnTo>
                  <a:lnTo>
                    <a:pt x="3316" y="0"/>
                  </a:lnTo>
                </a:path>
              </a:pathLst>
            </a:custGeom>
            <a:noFill/>
            <a:ln w="3315" cap="flat">
              <a:solidFill>
                <a:schemeClr val="bg1">
                  <a:lumMod val="65000"/>
                </a:schemeClr>
              </a:solidFill>
              <a:prstDash val="solid"/>
              <a:miter/>
            </a:ln>
          </p:spPr>
          <p:txBody>
            <a:bodyPr rtlCol="0" anchor="ctr"/>
            <a:lstStyle/>
            <a:p>
              <a:endParaRPr lang="en-FI" sz="816"/>
            </a:p>
          </p:txBody>
        </p:sp>
        <p:sp>
          <p:nvSpPr>
            <p:cNvPr id="1033" name="Freeform: Shape 1032">
              <a:extLst>
                <a:ext uri="{FF2B5EF4-FFF2-40B4-BE49-F238E27FC236}">
                  <a16:creationId xmlns:a16="http://schemas.microsoft.com/office/drawing/2014/main" id="{490D4C7F-0B72-FFD2-4718-BC4BC9CDC92C}"/>
                </a:ext>
              </a:extLst>
            </p:cNvPr>
            <p:cNvSpPr/>
            <p:nvPr/>
          </p:nvSpPr>
          <p:spPr>
            <a:xfrm>
              <a:off x="6961900" y="12984595"/>
              <a:ext cx="289261" cy="249870"/>
            </a:xfrm>
            <a:custGeom>
              <a:avLst/>
              <a:gdLst>
                <a:gd name="connsiteX0" fmla="*/ 144034 w 289261"/>
                <a:gd name="connsiteY0" fmla="*/ 9019 h 249870"/>
                <a:gd name="connsiteX1" fmla="*/ 147482 w 289261"/>
                <a:gd name="connsiteY1" fmla="*/ 13527 h 249870"/>
                <a:gd name="connsiteX2" fmla="*/ 150798 w 289261"/>
                <a:gd name="connsiteY2" fmla="*/ 15783 h 249870"/>
                <a:gd name="connsiteX3" fmla="*/ 153052 w 289261"/>
                <a:gd name="connsiteY3" fmla="*/ 20292 h 249870"/>
                <a:gd name="connsiteX4" fmla="*/ 163265 w 289261"/>
                <a:gd name="connsiteY4" fmla="*/ 9019 h 249870"/>
                <a:gd name="connsiteX5" fmla="*/ 184618 w 289261"/>
                <a:gd name="connsiteY5" fmla="*/ 0 h 249870"/>
                <a:gd name="connsiteX6" fmla="*/ 190188 w 289261"/>
                <a:gd name="connsiteY6" fmla="*/ 0 h 249870"/>
                <a:gd name="connsiteX7" fmla="*/ 192443 w 289261"/>
                <a:gd name="connsiteY7" fmla="*/ 2254 h 249870"/>
                <a:gd name="connsiteX8" fmla="*/ 189127 w 289261"/>
                <a:gd name="connsiteY8" fmla="*/ 6763 h 249870"/>
                <a:gd name="connsiteX9" fmla="*/ 190188 w 289261"/>
                <a:gd name="connsiteY9" fmla="*/ 11273 h 249870"/>
                <a:gd name="connsiteX10" fmla="*/ 186873 w 289261"/>
                <a:gd name="connsiteY10" fmla="*/ 7957 h 249870"/>
                <a:gd name="connsiteX11" fmla="*/ 185679 w 289261"/>
                <a:gd name="connsiteY11" fmla="*/ 21486 h 249870"/>
                <a:gd name="connsiteX12" fmla="*/ 189127 w 289261"/>
                <a:gd name="connsiteY12" fmla="*/ 24801 h 249870"/>
                <a:gd name="connsiteX13" fmla="*/ 199207 w 289261"/>
                <a:gd name="connsiteY13" fmla="*/ 23740 h 249870"/>
                <a:gd name="connsiteX14" fmla="*/ 200268 w 289261"/>
                <a:gd name="connsiteY14" fmla="*/ 22546 h 249870"/>
                <a:gd name="connsiteX15" fmla="*/ 202523 w 289261"/>
                <a:gd name="connsiteY15" fmla="*/ 22546 h 249870"/>
                <a:gd name="connsiteX16" fmla="*/ 208226 w 289261"/>
                <a:gd name="connsiteY16" fmla="*/ 27056 h 249870"/>
                <a:gd name="connsiteX17" fmla="*/ 221754 w 289261"/>
                <a:gd name="connsiteY17" fmla="*/ 30504 h 249870"/>
                <a:gd name="connsiteX18" fmla="*/ 212735 w 289261"/>
                <a:gd name="connsiteY18" fmla="*/ 36074 h 249870"/>
                <a:gd name="connsiteX19" fmla="*/ 212735 w 289261"/>
                <a:gd name="connsiteY19" fmla="*/ 32759 h 249870"/>
                <a:gd name="connsiteX20" fmla="*/ 207032 w 289261"/>
                <a:gd name="connsiteY20" fmla="*/ 28249 h 249870"/>
                <a:gd name="connsiteX21" fmla="*/ 198013 w 289261"/>
                <a:gd name="connsiteY21" fmla="*/ 42839 h 249870"/>
                <a:gd name="connsiteX22" fmla="*/ 208226 w 289261"/>
                <a:gd name="connsiteY22" fmla="*/ 55173 h 249870"/>
                <a:gd name="connsiteX23" fmla="*/ 208226 w 289261"/>
                <a:gd name="connsiteY23" fmla="*/ 58621 h 249870"/>
                <a:gd name="connsiteX24" fmla="*/ 212735 w 289261"/>
                <a:gd name="connsiteY24" fmla="*/ 63130 h 249870"/>
                <a:gd name="connsiteX25" fmla="*/ 214990 w 289261"/>
                <a:gd name="connsiteY25" fmla="*/ 57427 h 249870"/>
                <a:gd name="connsiteX26" fmla="*/ 211541 w 289261"/>
                <a:gd name="connsiteY26" fmla="*/ 49603 h 249870"/>
                <a:gd name="connsiteX27" fmla="*/ 214990 w 289261"/>
                <a:gd name="connsiteY27" fmla="*/ 51857 h 249870"/>
                <a:gd name="connsiteX28" fmla="*/ 226263 w 289261"/>
                <a:gd name="connsiteY28" fmla="*/ 39523 h 249870"/>
                <a:gd name="connsiteX29" fmla="*/ 230773 w 289261"/>
                <a:gd name="connsiteY29" fmla="*/ 54112 h 249870"/>
                <a:gd name="connsiteX30" fmla="*/ 236343 w 289261"/>
                <a:gd name="connsiteY30" fmla="*/ 64191 h 249870"/>
                <a:gd name="connsiteX31" fmla="*/ 244168 w 289261"/>
                <a:gd name="connsiteY31" fmla="*/ 59683 h 249870"/>
                <a:gd name="connsiteX32" fmla="*/ 248677 w 289261"/>
                <a:gd name="connsiteY32" fmla="*/ 54112 h 249870"/>
                <a:gd name="connsiteX33" fmla="*/ 256635 w 289261"/>
                <a:gd name="connsiteY33" fmla="*/ 65385 h 249870"/>
                <a:gd name="connsiteX34" fmla="*/ 257696 w 289261"/>
                <a:gd name="connsiteY34" fmla="*/ 83290 h 249870"/>
                <a:gd name="connsiteX35" fmla="*/ 274540 w 289261"/>
                <a:gd name="connsiteY35" fmla="*/ 94563 h 249870"/>
                <a:gd name="connsiteX36" fmla="*/ 280242 w 289261"/>
                <a:gd name="connsiteY36" fmla="*/ 101327 h 249870"/>
                <a:gd name="connsiteX37" fmla="*/ 281304 w 289261"/>
                <a:gd name="connsiteY37" fmla="*/ 128384 h 249870"/>
                <a:gd name="connsiteX38" fmla="*/ 283558 w 289261"/>
                <a:gd name="connsiteY38" fmla="*/ 147482 h 249870"/>
                <a:gd name="connsiteX39" fmla="*/ 288068 w 289261"/>
                <a:gd name="connsiteY39" fmla="*/ 151991 h 249870"/>
                <a:gd name="connsiteX40" fmla="*/ 279049 w 289261"/>
                <a:gd name="connsiteY40" fmla="*/ 167774 h 249870"/>
                <a:gd name="connsiteX41" fmla="*/ 282497 w 289261"/>
                <a:gd name="connsiteY41" fmla="*/ 168835 h 249870"/>
                <a:gd name="connsiteX42" fmla="*/ 285813 w 289261"/>
                <a:gd name="connsiteY42" fmla="*/ 166581 h 249870"/>
                <a:gd name="connsiteX43" fmla="*/ 285813 w 289261"/>
                <a:gd name="connsiteY43" fmla="*/ 170028 h 249870"/>
                <a:gd name="connsiteX44" fmla="*/ 289261 w 289261"/>
                <a:gd name="connsiteY44" fmla="*/ 173344 h 249870"/>
                <a:gd name="connsiteX45" fmla="*/ 288068 w 289261"/>
                <a:gd name="connsiteY45" fmla="*/ 176792 h 249870"/>
                <a:gd name="connsiteX46" fmla="*/ 285813 w 289261"/>
                <a:gd name="connsiteY46" fmla="*/ 177854 h 249870"/>
                <a:gd name="connsiteX47" fmla="*/ 283558 w 289261"/>
                <a:gd name="connsiteY47" fmla="*/ 176792 h 249870"/>
                <a:gd name="connsiteX48" fmla="*/ 272285 w 289261"/>
                <a:gd name="connsiteY48" fmla="*/ 178915 h 249870"/>
                <a:gd name="connsiteX49" fmla="*/ 265521 w 289261"/>
                <a:gd name="connsiteY49" fmla="*/ 183424 h 249870"/>
                <a:gd name="connsiteX50" fmla="*/ 259950 w 289261"/>
                <a:gd name="connsiteY50" fmla="*/ 181169 h 249870"/>
                <a:gd name="connsiteX51" fmla="*/ 247616 w 289261"/>
                <a:gd name="connsiteY51" fmla="*/ 185679 h 249870"/>
                <a:gd name="connsiteX52" fmla="*/ 252125 w 289261"/>
                <a:gd name="connsiteY52" fmla="*/ 190188 h 249870"/>
                <a:gd name="connsiteX53" fmla="*/ 255441 w 289261"/>
                <a:gd name="connsiteY53" fmla="*/ 200401 h 249870"/>
                <a:gd name="connsiteX54" fmla="*/ 255441 w 289261"/>
                <a:gd name="connsiteY54" fmla="*/ 211541 h 249870"/>
                <a:gd name="connsiteX55" fmla="*/ 249871 w 289261"/>
                <a:gd name="connsiteY55" fmla="*/ 211541 h 249870"/>
                <a:gd name="connsiteX56" fmla="*/ 239658 w 289261"/>
                <a:gd name="connsiteY56" fmla="*/ 196952 h 249870"/>
                <a:gd name="connsiteX57" fmla="*/ 224008 w 289261"/>
                <a:gd name="connsiteY57" fmla="*/ 202655 h 249870"/>
                <a:gd name="connsiteX58" fmla="*/ 214990 w 289261"/>
                <a:gd name="connsiteY58" fmla="*/ 198146 h 249870"/>
                <a:gd name="connsiteX59" fmla="*/ 203716 w 289261"/>
                <a:gd name="connsiteY59" fmla="*/ 203716 h 249870"/>
                <a:gd name="connsiteX60" fmla="*/ 203716 w 289261"/>
                <a:gd name="connsiteY60" fmla="*/ 204910 h 249870"/>
                <a:gd name="connsiteX61" fmla="*/ 202523 w 289261"/>
                <a:gd name="connsiteY61" fmla="*/ 205971 h 249870"/>
                <a:gd name="connsiteX62" fmla="*/ 207032 w 289261"/>
                <a:gd name="connsiteY62" fmla="*/ 216051 h 249870"/>
                <a:gd name="connsiteX63" fmla="*/ 198013 w 289261"/>
                <a:gd name="connsiteY63" fmla="*/ 220560 h 249870"/>
                <a:gd name="connsiteX64" fmla="*/ 195759 w 289261"/>
                <a:gd name="connsiteY64" fmla="*/ 225069 h 249870"/>
                <a:gd name="connsiteX65" fmla="*/ 196952 w 289261"/>
                <a:gd name="connsiteY65" fmla="*/ 238598 h 249870"/>
                <a:gd name="connsiteX66" fmla="*/ 200268 w 289261"/>
                <a:gd name="connsiteY66" fmla="*/ 246422 h 249870"/>
                <a:gd name="connsiteX67" fmla="*/ 198013 w 289261"/>
                <a:gd name="connsiteY67" fmla="*/ 249871 h 249870"/>
                <a:gd name="connsiteX68" fmla="*/ 185679 w 289261"/>
                <a:gd name="connsiteY68" fmla="*/ 249871 h 249870"/>
                <a:gd name="connsiteX69" fmla="*/ 181169 w 289261"/>
                <a:gd name="connsiteY69" fmla="*/ 244168 h 249870"/>
                <a:gd name="connsiteX70" fmla="*/ 172151 w 289261"/>
                <a:gd name="connsiteY70" fmla="*/ 239791 h 249870"/>
                <a:gd name="connsiteX71" fmla="*/ 141779 w 289261"/>
                <a:gd name="connsiteY71" fmla="*/ 240852 h 249870"/>
                <a:gd name="connsiteX72" fmla="*/ 118171 w 289261"/>
                <a:gd name="connsiteY72" fmla="*/ 247616 h 249870"/>
                <a:gd name="connsiteX73" fmla="*/ 112601 w 289261"/>
                <a:gd name="connsiteY73" fmla="*/ 247616 h 249870"/>
                <a:gd name="connsiteX74" fmla="*/ 106898 w 289261"/>
                <a:gd name="connsiteY74" fmla="*/ 246422 h 249870"/>
                <a:gd name="connsiteX75" fmla="*/ 102389 w 289261"/>
                <a:gd name="connsiteY75" fmla="*/ 242046 h 249870"/>
                <a:gd name="connsiteX76" fmla="*/ 96818 w 289261"/>
                <a:gd name="connsiteY76" fmla="*/ 238598 h 249870"/>
                <a:gd name="connsiteX77" fmla="*/ 91115 w 289261"/>
                <a:gd name="connsiteY77" fmla="*/ 233027 h 249870"/>
                <a:gd name="connsiteX78" fmla="*/ 92309 w 289261"/>
                <a:gd name="connsiteY78" fmla="*/ 226263 h 249870"/>
                <a:gd name="connsiteX79" fmla="*/ 88993 w 289261"/>
                <a:gd name="connsiteY79" fmla="*/ 225069 h 249870"/>
                <a:gd name="connsiteX80" fmla="*/ 86738 w 289261"/>
                <a:gd name="connsiteY80" fmla="*/ 224008 h 249870"/>
                <a:gd name="connsiteX81" fmla="*/ 82229 w 289261"/>
                <a:gd name="connsiteY81" fmla="*/ 225069 h 249870"/>
                <a:gd name="connsiteX82" fmla="*/ 79975 w 289261"/>
                <a:gd name="connsiteY82" fmla="*/ 222815 h 249870"/>
                <a:gd name="connsiteX83" fmla="*/ 67508 w 289261"/>
                <a:gd name="connsiteY83" fmla="*/ 226263 h 249870"/>
                <a:gd name="connsiteX84" fmla="*/ 70956 w 289261"/>
                <a:gd name="connsiteY84" fmla="*/ 230772 h 249870"/>
                <a:gd name="connsiteX85" fmla="*/ 69762 w 289261"/>
                <a:gd name="connsiteY85" fmla="*/ 234088 h 249870"/>
                <a:gd name="connsiteX86" fmla="*/ 72017 w 289261"/>
                <a:gd name="connsiteY86" fmla="*/ 236342 h 249870"/>
                <a:gd name="connsiteX87" fmla="*/ 65253 w 289261"/>
                <a:gd name="connsiteY87" fmla="*/ 240852 h 249870"/>
                <a:gd name="connsiteX88" fmla="*/ 55173 w 289261"/>
                <a:gd name="connsiteY88" fmla="*/ 238598 h 249870"/>
                <a:gd name="connsiteX89" fmla="*/ 41645 w 289261"/>
                <a:gd name="connsiteY89" fmla="*/ 229579 h 249870"/>
                <a:gd name="connsiteX90" fmla="*/ 40584 w 289261"/>
                <a:gd name="connsiteY90" fmla="*/ 226263 h 249870"/>
                <a:gd name="connsiteX91" fmla="*/ 36075 w 289261"/>
                <a:gd name="connsiteY91" fmla="*/ 222815 h 249870"/>
                <a:gd name="connsiteX92" fmla="*/ 21353 w 289261"/>
                <a:gd name="connsiteY92" fmla="*/ 219499 h 249870"/>
                <a:gd name="connsiteX93" fmla="*/ 21353 w 289261"/>
                <a:gd name="connsiteY93" fmla="*/ 217244 h 249870"/>
                <a:gd name="connsiteX94" fmla="*/ 18037 w 289261"/>
                <a:gd name="connsiteY94" fmla="*/ 216051 h 249870"/>
                <a:gd name="connsiteX95" fmla="*/ 9019 w 289261"/>
                <a:gd name="connsiteY95" fmla="*/ 219499 h 249870"/>
                <a:gd name="connsiteX96" fmla="*/ 0 w 289261"/>
                <a:gd name="connsiteY96" fmla="*/ 218305 h 249870"/>
                <a:gd name="connsiteX97" fmla="*/ 9019 w 289261"/>
                <a:gd name="connsiteY97" fmla="*/ 198146 h 249870"/>
                <a:gd name="connsiteX98" fmla="*/ 12467 w 289261"/>
                <a:gd name="connsiteY98" fmla="*/ 196952 h 249870"/>
                <a:gd name="connsiteX99" fmla="*/ 14589 w 289261"/>
                <a:gd name="connsiteY99" fmla="*/ 192442 h 249870"/>
                <a:gd name="connsiteX100" fmla="*/ 29311 w 289261"/>
                <a:gd name="connsiteY100" fmla="*/ 193636 h 249870"/>
                <a:gd name="connsiteX101" fmla="*/ 34881 w 289261"/>
                <a:gd name="connsiteY101" fmla="*/ 190188 h 249870"/>
                <a:gd name="connsiteX102" fmla="*/ 36075 w 289261"/>
                <a:gd name="connsiteY102" fmla="*/ 186872 h 249870"/>
                <a:gd name="connsiteX103" fmla="*/ 36075 w 289261"/>
                <a:gd name="connsiteY103" fmla="*/ 180108 h 249870"/>
                <a:gd name="connsiteX104" fmla="*/ 40584 w 289261"/>
                <a:gd name="connsiteY104" fmla="*/ 181169 h 249870"/>
                <a:gd name="connsiteX105" fmla="*/ 45093 w 289261"/>
                <a:gd name="connsiteY105" fmla="*/ 184618 h 249870"/>
                <a:gd name="connsiteX106" fmla="*/ 45093 w 289261"/>
                <a:gd name="connsiteY106" fmla="*/ 194698 h 249870"/>
                <a:gd name="connsiteX107" fmla="*/ 52918 w 289261"/>
                <a:gd name="connsiteY107" fmla="*/ 195891 h 249870"/>
                <a:gd name="connsiteX108" fmla="*/ 51857 w 289261"/>
                <a:gd name="connsiteY108" fmla="*/ 190188 h 249870"/>
                <a:gd name="connsiteX109" fmla="*/ 50664 w 289261"/>
                <a:gd name="connsiteY109" fmla="*/ 182363 h 249870"/>
                <a:gd name="connsiteX110" fmla="*/ 50664 w 289261"/>
                <a:gd name="connsiteY110" fmla="*/ 168835 h 249870"/>
                <a:gd name="connsiteX111" fmla="*/ 30372 w 289261"/>
                <a:gd name="connsiteY111" fmla="*/ 151991 h 249870"/>
                <a:gd name="connsiteX112" fmla="*/ 40584 w 289261"/>
                <a:gd name="connsiteY112" fmla="*/ 142972 h 249870"/>
                <a:gd name="connsiteX113" fmla="*/ 46154 w 289261"/>
                <a:gd name="connsiteY113" fmla="*/ 146288 h 249870"/>
                <a:gd name="connsiteX114" fmla="*/ 47348 w 289261"/>
                <a:gd name="connsiteY114" fmla="*/ 142972 h 249870"/>
                <a:gd name="connsiteX115" fmla="*/ 54112 w 289261"/>
                <a:gd name="connsiteY115" fmla="*/ 140718 h 249870"/>
                <a:gd name="connsiteX116" fmla="*/ 42839 w 289261"/>
                <a:gd name="connsiteY116" fmla="*/ 136208 h 249870"/>
                <a:gd name="connsiteX117" fmla="*/ 39391 w 289261"/>
                <a:gd name="connsiteY117" fmla="*/ 126128 h 249870"/>
                <a:gd name="connsiteX118" fmla="*/ 42839 w 289261"/>
                <a:gd name="connsiteY118" fmla="*/ 120426 h 249870"/>
                <a:gd name="connsiteX119" fmla="*/ 64192 w 289261"/>
                <a:gd name="connsiteY119" fmla="*/ 107030 h 249870"/>
                <a:gd name="connsiteX120" fmla="*/ 70956 w 289261"/>
                <a:gd name="connsiteY120" fmla="*/ 102521 h 249870"/>
                <a:gd name="connsiteX121" fmla="*/ 77720 w 289261"/>
                <a:gd name="connsiteY121" fmla="*/ 100267 h 249870"/>
                <a:gd name="connsiteX122" fmla="*/ 79975 w 289261"/>
                <a:gd name="connsiteY122" fmla="*/ 103582 h 249870"/>
                <a:gd name="connsiteX123" fmla="*/ 88993 w 289261"/>
                <a:gd name="connsiteY123" fmla="*/ 101327 h 249870"/>
                <a:gd name="connsiteX124" fmla="*/ 91115 w 289261"/>
                <a:gd name="connsiteY124" fmla="*/ 98011 h 249870"/>
                <a:gd name="connsiteX125" fmla="*/ 93370 w 289261"/>
                <a:gd name="connsiteY125" fmla="*/ 90054 h 249870"/>
                <a:gd name="connsiteX126" fmla="*/ 81035 w 289261"/>
                <a:gd name="connsiteY126" fmla="*/ 58621 h 249870"/>
                <a:gd name="connsiteX127" fmla="*/ 79975 w 289261"/>
                <a:gd name="connsiteY127" fmla="*/ 48409 h 249870"/>
                <a:gd name="connsiteX128" fmla="*/ 83290 w 289261"/>
                <a:gd name="connsiteY128" fmla="*/ 27056 h 249870"/>
                <a:gd name="connsiteX129" fmla="*/ 94563 w 289261"/>
                <a:gd name="connsiteY129" fmla="*/ 29310 h 249870"/>
                <a:gd name="connsiteX130" fmla="*/ 112601 w 289261"/>
                <a:gd name="connsiteY130" fmla="*/ 21486 h 249870"/>
                <a:gd name="connsiteX131" fmla="*/ 124935 w 289261"/>
                <a:gd name="connsiteY131" fmla="*/ 20292 h 249870"/>
                <a:gd name="connsiteX132" fmla="*/ 142973 w 289261"/>
                <a:gd name="connsiteY132" fmla="*/ 12467 h 249870"/>
                <a:gd name="connsiteX133" fmla="*/ 144034 w 289261"/>
                <a:gd name="connsiteY133" fmla="*/ 9019 h 24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89261" h="249870">
                  <a:moveTo>
                    <a:pt x="144034" y="9019"/>
                  </a:moveTo>
                  <a:lnTo>
                    <a:pt x="147482" y="13527"/>
                  </a:lnTo>
                  <a:lnTo>
                    <a:pt x="150798" y="15783"/>
                  </a:lnTo>
                  <a:lnTo>
                    <a:pt x="153052" y="20292"/>
                  </a:lnTo>
                  <a:lnTo>
                    <a:pt x="163265" y="9019"/>
                  </a:lnTo>
                  <a:lnTo>
                    <a:pt x="184618" y="0"/>
                  </a:lnTo>
                  <a:lnTo>
                    <a:pt x="190188" y="0"/>
                  </a:lnTo>
                  <a:lnTo>
                    <a:pt x="192443" y="2254"/>
                  </a:lnTo>
                  <a:lnTo>
                    <a:pt x="189127" y="6763"/>
                  </a:lnTo>
                  <a:lnTo>
                    <a:pt x="190188" y="11273"/>
                  </a:lnTo>
                  <a:lnTo>
                    <a:pt x="186873" y="7957"/>
                  </a:lnTo>
                  <a:lnTo>
                    <a:pt x="185679" y="21486"/>
                  </a:lnTo>
                  <a:lnTo>
                    <a:pt x="189127" y="24801"/>
                  </a:lnTo>
                  <a:lnTo>
                    <a:pt x="199207" y="23740"/>
                  </a:lnTo>
                  <a:lnTo>
                    <a:pt x="200268" y="22546"/>
                  </a:lnTo>
                  <a:lnTo>
                    <a:pt x="202523" y="22546"/>
                  </a:lnTo>
                  <a:lnTo>
                    <a:pt x="208226" y="27056"/>
                  </a:lnTo>
                  <a:lnTo>
                    <a:pt x="221754" y="30504"/>
                  </a:lnTo>
                  <a:lnTo>
                    <a:pt x="212735" y="36074"/>
                  </a:lnTo>
                  <a:lnTo>
                    <a:pt x="212735" y="32759"/>
                  </a:lnTo>
                  <a:lnTo>
                    <a:pt x="207032" y="28249"/>
                  </a:lnTo>
                  <a:lnTo>
                    <a:pt x="198013" y="42839"/>
                  </a:lnTo>
                  <a:lnTo>
                    <a:pt x="208226" y="55173"/>
                  </a:lnTo>
                  <a:lnTo>
                    <a:pt x="208226" y="58621"/>
                  </a:lnTo>
                  <a:lnTo>
                    <a:pt x="212735" y="63130"/>
                  </a:lnTo>
                  <a:lnTo>
                    <a:pt x="214990" y="57427"/>
                  </a:lnTo>
                  <a:lnTo>
                    <a:pt x="211541" y="49603"/>
                  </a:lnTo>
                  <a:lnTo>
                    <a:pt x="214990" y="51857"/>
                  </a:lnTo>
                  <a:lnTo>
                    <a:pt x="226263" y="39523"/>
                  </a:lnTo>
                  <a:lnTo>
                    <a:pt x="230773" y="54112"/>
                  </a:lnTo>
                  <a:lnTo>
                    <a:pt x="236343" y="64191"/>
                  </a:lnTo>
                  <a:lnTo>
                    <a:pt x="244168" y="59683"/>
                  </a:lnTo>
                  <a:lnTo>
                    <a:pt x="248677" y="54112"/>
                  </a:lnTo>
                  <a:lnTo>
                    <a:pt x="256635" y="65385"/>
                  </a:lnTo>
                  <a:lnTo>
                    <a:pt x="257696" y="83290"/>
                  </a:lnTo>
                  <a:lnTo>
                    <a:pt x="274540" y="94563"/>
                  </a:lnTo>
                  <a:lnTo>
                    <a:pt x="280242" y="101327"/>
                  </a:lnTo>
                  <a:lnTo>
                    <a:pt x="281304" y="128384"/>
                  </a:lnTo>
                  <a:lnTo>
                    <a:pt x="283558" y="147482"/>
                  </a:lnTo>
                  <a:lnTo>
                    <a:pt x="288068" y="151991"/>
                  </a:lnTo>
                  <a:lnTo>
                    <a:pt x="279049" y="167774"/>
                  </a:lnTo>
                  <a:lnTo>
                    <a:pt x="282497" y="168835"/>
                  </a:lnTo>
                  <a:lnTo>
                    <a:pt x="285813" y="166581"/>
                  </a:lnTo>
                  <a:lnTo>
                    <a:pt x="285813" y="170028"/>
                  </a:lnTo>
                  <a:lnTo>
                    <a:pt x="289261" y="173344"/>
                  </a:lnTo>
                  <a:lnTo>
                    <a:pt x="288068" y="176792"/>
                  </a:lnTo>
                  <a:lnTo>
                    <a:pt x="285813" y="177854"/>
                  </a:lnTo>
                  <a:lnTo>
                    <a:pt x="283558" y="176792"/>
                  </a:lnTo>
                  <a:lnTo>
                    <a:pt x="272285" y="178915"/>
                  </a:lnTo>
                  <a:lnTo>
                    <a:pt x="265521" y="183424"/>
                  </a:lnTo>
                  <a:lnTo>
                    <a:pt x="259950" y="181169"/>
                  </a:lnTo>
                  <a:lnTo>
                    <a:pt x="247616" y="185679"/>
                  </a:lnTo>
                  <a:lnTo>
                    <a:pt x="252125" y="190188"/>
                  </a:lnTo>
                  <a:lnTo>
                    <a:pt x="255441" y="200401"/>
                  </a:lnTo>
                  <a:lnTo>
                    <a:pt x="255441" y="211541"/>
                  </a:lnTo>
                  <a:lnTo>
                    <a:pt x="249871" y="211541"/>
                  </a:lnTo>
                  <a:lnTo>
                    <a:pt x="239658" y="196952"/>
                  </a:lnTo>
                  <a:lnTo>
                    <a:pt x="224008" y="202655"/>
                  </a:lnTo>
                  <a:lnTo>
                    <a:pt x="214990" y="198146"/>
                  </a:lnTo>
                  <a:lnTo>
                    <a:pt x="203716" y="203716"/>
                  </a:lnTo>
                  <a:lnTo>
                    <a:pt x="203716" y="204910"/>
                  </a:lnTo>
                  <a:lnTo>
                    <a:pt x="202523" y="205971"/>
                  </a:lnTo>
                  <a:lnTo>
                    <a:pt x="207032" y="216051"/>
                  </a:lnTo>
                  <a:lnTo>
                    <a:pt x="198013" y="220560"/>
                  </a:lnTo>
                  <a:lnTo>
                    <a:pt x="195759" y="225069"/>
                  </a:lnTo>
                  <a:lnTo>
                    <a:pt x="196952" y="238598"/>
                  </a:lnTo>
                  <a:lnTo>
                    <a:pt x="200268" y="246422"/>
                  </a:lnTo>
                  <a:lnTo>
                    <a:pt x="198013" y="249871"/>
                  </a:lnTo>
                  <a:lnTo>
                    <a:pt x="185679" y="249871"/>
                  </a:lnTo>
                  <a:lnTo>
                    <a:pt x="181169" y="244168"/>
                  </a:lnTo>
                  <a:lnTo>
                    <a:pt x="172151" y="239791"/>
                  </a:lnTo>
                  <a:lnTo>
                    <a:pt x="141779" y="240852"/>
                  </a:lnTo>
                  <a:lnTo>
                    <a:pt x="118171" y="247616"/>
                  </a:lnTo>
                  <a:lnTo>
                    <a:pt x="112601" y="247616"/>
                  </a:lnTo>
                  <a:lnTo>
                    <a:pt x="106898" y="246422"/>
                  </a:lnTo>
                  <a:lnTo>
                    <a:pt x="102389" y="242046"/>
                  </a:lnTo>
                  <a:lnTo>
                    <a:pt x="96818" y="238598"/>
                  </a:lnTo>
                  <a:lnTo>
                    <a:pt x="91115" y="233027"/>
                  </a:lnTo>
                  <a:lnTo>
                    <a:pt x="92309" y="226263"/>
                  </a:lnTo>
                  <a:lnTo>
                    <a:pt x="88993" y="225069"/>
                  </a:lnTo>
                  <a:lnTo>
                    <a:pt x="86738" y="224008"/>
                  </a:lnTo>
                  <a:lnTo>
                    <a:pt x="82229" y="225069"/>
                  </a:lnTo>
                  <a:lnTo>
                    <a:pt x="79975" y="222815"/>
                  </a:lnTo>
                  <a:lnTo>
                    <a:pt x="67508" y="226263"/>
                  </a:lnTo>
                  <a:lnTo>
                    <a:pt x="70956" y="230772"/>
                  </a:lnTo>
                  <a:lnTo>
                    <a:pt x="69762" y="234088"/>
                  </a:lnTo>
                  <a:lnTo>
                    <a:pt x="72017" y="236342"/>
                  </a:lnTo>
                  <a:lnTo>
                    <a:pt x="65253" y="240852"/>
                  </a:lnTo>
                  <a:lnTo>
                    <a:pt x="55173" y="238598"/>
                  </a:lnTo>
                  <a:lnTo>
                    <a:pt x="41645" y="229579"/>
                  </a:lnTo>
                  <a:lnTo>
                    <a:pt x="40584" y="226263"/>
                  </a:lnTo>
                  <a:lnTo>
                    <a:pt x="36075" y="222815"/>
                  </a:lnTo>
                  <a:lnTo>
                    <a:pt x="21353" y="219499"/>
                  </a:lnTo>
                  <a:lnTo>
                    <a:pt x="21353" y="217244"/>
                  </a:lnTo>
                  <a:lnTo>
                    <a:pt x="18037" y="216051"/>
                  </a:lnTo>
                  <a:lnTo>
                    <a:pt x="9019" y="219499"/>
                  </a:lnTo>
                  <a:lnTo>
                    <a:pt x="0" y="218305"/>
                  </a:lnTo>
                  <a:lnTo>
                    <a:pt x="9019" y="198146"/>
                  </a:lnTo>
                  <a:lnTo>
                    <a:pt x="12467" y="196952"/>
                  </a:lnTo>
                  <a:lnTo>
                    <a:pt x="14589" y="192442"/>
                  </a:lnTo>
                  <a:lnTo>
                    <a:pt x="29311" y="193636"/>
                  </a:lnTo>
                  <a:lnTo>
                    <a:pt x="34881" y="190188"/>
                  </a:lnTo>
                  <a:lnTo>
                    <a:pt x="36075" y="186872"/>
                  </a:lnTo>
                  <a:lnTo>
                    <a:pt x="36075" y="180108"/>
                  </a:lnTo>
                  <a:lnTo>
                    <a:pt x="40584" y="181169"/>
                  </a:lnTo>
                  <a:lnTo>
                    <a:pt x="45093" y="184618"/>
                  </a:lnTo>
                  <a:lnTo>
                    <a:pt x="45093" y="194698"/>
                  </a:lnTo>
                  <a:lnTo>
                    <a:pt x="52918" y="195891"/>
                  </a:lnTo>
                  <a:lnTo>
                    <a:pt x="51857" y="190188"/>
                  </a:lnTo>
                  <a:lnTo>
                    <a:pt x="50664" y="182363"/>
                  </a:lnTo>
                  <a:lnTo>
                    <a:pt x="50664" y="168835"/>
                  </a:lnTo>
                  <a:lnTo>
                    <a:pt x="30372" y="151991"/>
                  </a:lnTo>
                  <a:lnTo>
                    <a:pt x="40584" y="142972"/>
                  </a:lnTo>
                  <a:lnTo>
                    <a:pt x="46154" y="146288"/>
                  </a:lnTo>
                  <a:lnTo>
                    <a:pt x="47348" y="142972"/>
                  </a:lnTo>
                  <a:lnTo>
                    <a:pt x="54112" y="140718"/>
                  </a:lnTo>
                  <a:lnTo>
                    <a:pt x="42839" y="136208"/>
                  </a:lnTo>
                  <a:lnTo>
                    <a:pt x="39391" y="126128"/>
                  </a:lnTo>
                  <a:lnTo>
                    <a:pt x="42839" y="120426"/>
                  </a:lnTo>
                  <a:lnTo>
                    <a:pt x="64192" y="107030"/>
                  </a:lnTo>
                  <a:lnTo>
                    <a:pt x="70956" y="102521"/>
                  </a:lnTo>
                  <a:lnTo>
                    <a:pt x="77720" y="100267"/>
                  </a:lnTo>
                  <a:lnTo>
                    <a:pt x="79975" y="103582"/>
                  </a:lnTo>
                  <a:lnTo>
                    <a:pt x="88993" y="101327"/>
                  </a:lnTo>
                  <a:lnTo>
                    <a:pt x="91115" y="98011"/>
                  </a:lnTo>
                  <a:lnTo>
                    <a:pt x="93370" y="90054"/>
                  </a:lnTo>
                  <a:lnTo>
                    <a:pt x="81035" y="58621"/>
                  </a:lnTo>
                  <a:lnTo>
                    <a:pt x="79975" y="48409"/>
                  </a:lnTo>
                  <a:lnTo>
                    <a:pt x="83290" y="27056"/>
                  </a:lnTo>
                  <a:lnTo>
                    <a:pt x="94563" y="29310"/>
                  </a:lnTo>
                  <a:lnTo>
                    <a:pt x="112601" y="21486"/>
                  </a:lnTo>
                  <a:lnTo>
                    <a:pt x="124935" y="20292"/>
                  </a:lnTo>
                  <a:lnTo>
                    <a:pt x="142973" y="12467"/>
                  </a:lnTo>
                  <a:lnTo>
                    <a:pt x="144034" y="9019"/>
                  </a:lnTo>
                </a:path>
              </a:pathLst>
            </a:custGeom>
            <a:noFill/>
            <a:ln w="3315" cap="flat">
              <a:solidFill>
                <a:schemeClr val="bg1">
                  <a:lumMod val="65000"/>
                </a:schemeClr>
              </a:solidFill>
              <a:prstDash val="solid"/>
              <a:miter/>
            </a:ln>
          </p:spPr>
          <p:txBody>
            <a:bodyPr rtlCol="0" anchor="ctr"/>
            <a:lstStyle/>
            <a:p>
              <a:endParaRPr lang="en-FI" sz="816"/>
            </a:p>
          </p:txBody>
        </p:sp>
        <p:sp>
          <p:nvSpPr>
            <p:cNvPr id="1034" name="Freeform: Shape 1033">
              <a:extLst>
                <a:ext uri="{FF2B5EF4-FFF2-40B4-BE49-F238E27FC236}">
                  <a16:creationId xmlns:a16="http://schemas.microsoft.com/office/drawing/2014/main" id="{8DAEBBA6-9A6A-3EFC-8B60-42126734B8DA}"/>
                </a:ext>
              </a:extLst>
            </p:cNvPr>
            <p:cNvSpPr/>
            <p:nvPr/>
          </p:nvSpPr>
          <p:spPr>
            <a:xfrm>
              <a:off x="6213745" y="12370395"/>
              <a:ext cx="619372" cy="642448"/>
            </a:xfrm>
            <a:custGeom>
              <a:avLst/>
              <a:gdLst>
                <a:gd name="connsiteX0" fmla="*/ 85412 w 619372"/>
                <a:gd name="connsiteY0" fmla="*/ 44960 h 642448"/>
                <a:gd name="connsiteX1" fmla="*/ 83158 w 619372"/>
                <a:gd name="connsiteY1" fmla="*/ 0 h 642448"/>
                <a:gd name="connsiteX2" fmla="*/ 85412 w 619372"/>
                <a:gd name="connsiteY2" fmla="*/ 0 h 642448"/>
                <a:gd name="connsiteX3" fmla="*/ 92176 w 619372"/>
                <a:gd name="connsiteY3" fmla="*/ 4509 h 642448"/>
                <a:gd name="connsiteX4" fmla="*/ 98940 w 619372"/>
                <a:gd name="connsiteY4" fmla="*/ 5570 h 642448"/>
                <a:gd name="connsiteX5" fmla="*/ 105704 w 619372"/>
                <a:gd name="connsiteY5" fmla="*/ 16843 h 642448"/>
                <a:gd name="connsiteX6" fmla="*/ 106765 w 619372"/>
                <a:gd name="connsiteY6" fmla="*/ 25862 h 642448"/>
                <a:gd name="connsiteX7" fmla="*/ 118039 w 619372"/>
                <a:gd name="connsiteY7" fmla="*/ 28117 h 642448"/>
                <a:gd name="connsiteX8" fmla="*/ 143901 w 619372"/>
                <a:gd name="connsiteY8" fmla="*/ 26923 h 642448"/>
                <a:gd name="connsiteX9" fmla="*/ 146156 w 619372"/>
                <a:gd name="connsiteY9" fmla="*/ 24669 h 642448"/>
                <a:gd name="connsiteX10" fmla="*/ 155174 w 619372"/>
                <a:gd name="connsiteY10" fmla="*/ 32493 h 642448"/>
                <a:gd name="connsiteX11" fmla="*/ 165254 w 619372"/>
                <a:gd name="connsiteY11" fmla="*/ 48276 h 642448"/>
                <a:gd name="connsiteX12" fmla="*/ 166448 w 619372"/>
                <a:gd name="connsiteY12" fmla="*/ 48276 h 642448"/>
                <a:gd name="connsiteX13" fmla="*/ 167509 w 619372"/>
                <a:gd name="connsiteY13" fmla="*/ 55040 h 642448"/>
                <a:gd name="connsiteX14" fmla="*/ 174273 w 619372"/>
                <a:gd name="connsiteY14" fmla="*/ 51724 h 642448"/>
                <a:gd name="connsiteX15" fmla="*/ 178782 w 619372"/>
                <a:gd name="connsiteY15" fmla="*/ 55040 h 642448"/>
                <a:gd name="connsiteX16" fmla="*/ 179843 w 619372"/>
                <a:gd name="connsiteY16" fmla="*/ 60610 h 642448"/>
                <a:gd name="connsiteX17" fmla="*/ 182098 w 619372"/>
                <a:gd name="connsiteY17" fmla="*/ 60610 h 642448"/>
                <a:gd name="connsiteX18" fmla="*/ 188862 w 619372"/>
                <a:gd name="connsiteY18" fmla="*/ 44827 h 642448"/>
                <a:gd name="connsiteX19" fmla="*/ 196687 w 619372"/>
                <a:gd name="connsiteY19" fmla="*/ 37003 h 642448"/>
                <a:gd name="connsiteX20" fmla="*/ 198942 w 619372"/>
                <a:gd name="connsiteY20" fmla="*/ 32493 h 642448"/>
                <a:gd name="connsiteX21" fmla="*/ 206767 w 619372"/>
                <a:gd name="connsiteY21" fmla="*/ 33687 h 642448"/>
                <a:gd name="connsiteX22" fmla="*/ 207828 w 619372"/>
                <a:gd name="connsiteY22" fmla="*/ 40451 h 642448"/>
                <a:gd name="connsiteX23" fmla="*/ 219101 w 619372"/>
                <a:gd name="connsiteY23" fmla="*/ 55040 h 642448"/>
                <a:gd name="connsiteX24" fmla="*/ 219101 w 619372"/>
                <a:gd name="connsiteY24" fmla="*/ 69630 h 642448"/>
                <a:gd name="connsiteX25" fmla="*/ 220162 w 619372"/>
                <a:gd name="connsiteY25" fmla="*/ 78648 h 642448"/>
                <a:gd name="connsiteX26" fmla="*/ 223478 w 619372"/>
                <a:gd name="connsiteY26" fmla="*/ 81964 h 642448"/>
                <a:gd name="connsiteX27" fmla="*/ 225733 w 619372"/>
                <a:gd name="connsiteY27" fmla="*/ 83157 h 642448"/>
                <a:gd name="connsiteX28" fmla="*/ 229048 w 619372"/>
                <a:gd name="connsiteY28" fmla="*/ 81964 h 642448"/>
                <a:gd name="connsiteX29" fmla="*/ 234619 w 619372"/>
                <a:gd name="connsiteY29" fmla="*/ 85412 h 642448"/>
                <a:gd name="connsiteX30" fmla="*/ 236873 w 619372"/>
                <a:gd name="connsiteY30" fmla="*/ 103450 h 642448"/>
                <a:gd name="connsiteX31" fmla="*/ 244698 w 619372"/>
                <a:gd name="connsiteY31" fmla="*/ 104510 h 642448"/>
                <a:gd name="connsiteX32" fmla="*/ 245892 w 619372"/>
                <a:gd name="connsiteY32" fmla="*/ 110081 h 642448"/>
                <a:gd name="connsiteX33" fmla="*/ 241383 w 619372"/>
                <a:gd name="connsiteY33" fmla="*/ 115784 h 642448"/>
                <a:gd name="connsiteX34" fmla="*/ 248147 w 619372"/>
                <a:gd name="connsiteY34" fmla="*/ 115784 h 642448"/>
                <a:gd name="connsiteX35" fmla="*/ 248147 w 619372"/>
                <a:gd name="connsiteY35" fmla="*/ 114590 h 642448"/>
                <a:gd name="connsiteX36" fmla="*/ 253850 w 619372"/>
                <a:gd name="connsiteY36" fmla="*/ 112335 h 642448"/>
                <a:gd name="connsiteX37" fmla="*/ 256104 w 619372"/>
                <a:gd name="connsiteY37" fmla="*/ 114590 h 642448"/>
                <a:gd name="connsiteX38" fmla="*/ 263929 w 619372"/>
                <a:gd name="connsiteY38" fmla="*/ 114590 h 642448"/>
                <a:gd name="connsiteX39" fmla="*/ 266184 w 619372"/>
                <a:gd name="connsiteY39" fmla="*/ 111274 h 642448"/>
                <a:gd name="connsiteX40" fmla="*/ 267245 w 619372"/>
                <a:gd name="connsiteY40" fmla="*/ 114590 h 642448"/>
                <a:gd name="connsiteX41" fmla="*/ 268306 w 619372"/>
                <a:gd name="connsiteY41" fmla="*/ 115784 h 642448"/>
                <a:gd name="connsiteX42" fmla="*/ 267245 w 619372"/>
                <a:gd name="connsiteY42" fmla="*/ 116845 h 642448"/>
                <a:gd name="connsiteX43" fmla="*/ 269500 w 619372"/>
                <a:gd name="connsiteY43" fmla="*/ 117906 h 642448"/>
                <a:gd name="connsiteX44" fmla="*/ 269500 w 619372"/>
                <a:gd name="connsiteY44" fmla="*/ 121354 h 642448"/>
                <a:gd name="connsiteX45" fmla="*/ 270561 w 619372"/>
                <a:gd name="connsiteY45" fmla="*/ 122415 h 642448"/>
                <a:gd name="connsiteX46" fmla="*/ 270561 w 619372"/>
                <a:gd name="connsiteY46" fmla="*/ 124670 h 642448"/>
                <a:gd name="connsiteX47" fmla="*/ 273877 w 619372"/>
                <a:gd name="connsiteY47" fmla="*/ 124670 h 642448"/>
                <a:gd name="connsiteX48" fmla="*/ 274937 w 619372"/>
                <a:gd name="connsiteY48" fmla="*/ 125731 h 642448"/>
                <a:gd name="connsiteX49" fmla="*/ 300800 w 619372"/>
                <a:gd name="connsiteY49" fmla="*/ 122415 h 642448"/>
                <a:gd name="connsiteX50" fmla="*/ 299606 w 619372"/>
                <a:gd name="connsiteY50" fmla="*/ 130240 h 642448"/>
                <a:gd name="connsiteX51" fmla="*/ 301861 w 619372"/>
                <a:gd name="connsiteY51" fmla="*/ 129179 h 642448"/>
                <a:gd name="connsiteX52" fmla="*/ 304116 w 619372"/>
                <a:gd name="connsiteY52" fmla="*/ 120161 h 642448"/>
                <a:gd name="connsiteX53" fmla="*/ 306370 w 619372"/>
                <a:gd name="connsiteY53" fmla="*/ 117906 h 642448"/>
                <a:gd name="connsiteX54" fmla="*/ 306370 w 619372"/>
                <a:gd name="connsiteY54" fmla="*/ 115651 h 642448"/>
                <a:gd name="connsiteX55" fmla="*/ 310880 w 619372"/>
                <a:gd name="connsiteY55" fmla="*/ 114457 h 642448"/>
                <a:gd name="connsiteX56" fmla="*/ 315389 w 619372"/>
                <a:gd name="connsiteY56" fmla="*/ 122283 h 642448"/>
                <a:gd name="connsiteX57" fmla="*/ 315389 w 619372"/>
                <a:gd name="connsiteY57" fmla="*/ 126792 h 642448"/>
                <a:gd name="connsiteX58" fmla="*/ 318705 w 619372"/>
                <a:gd name="connsiteY58" fmla="*/ 129047 h 642448"/>
                <a:gd name="connsiteX59" fmla="*/ 319766 w 619372"/>
                <a:gd name="connsiteY59" fmla="*/ 136871 h 642448"/>
                <a:gd name="connsiteX60" fmla="*/ 327591 w 619372"/>
                <a:gd name="connsiteY60" fmla="*/ 143635 h 642448"/>
                <a:gd name="connsiteX61" fmla="*/ 330906 w 619372"/>
                <a:gd name="connsiteY61" fmla="*/ 152654 h 642448"/>
                <a:gd name="connsiteX62" fmla="*/ 330906 w 619372"/>
                <a:gd name="connsiteY62" fmla="*/ 159418 h 642448"/>
                <a:gd name="connsiteX63" fmla="*/ 334355 w 619372"/>
                <a:gd name="connsiteY63" fmla="*/ 168437 h 642448"/>
                <a:gd name="connsiteX64" fmla="*/ 333161 w 619372"/>
                <a:gd name="connsiteY64" fmla="*/ 176262 h 642448"/>
                <a:gd name="connsiteX65" fmla="*/ 332100 w 619372"/>
                <a:gd name="connsiteY65" fmla="*/ 180771 h 642448"/>
                <a:gd name="connsiteX66" fmla="*/ 334355 w 619372"/>
                <a:gd name="connsiteY66" fmla="*/ 184087 h 642448"/>
                <a:gd name="connsiteX67" fmla="*/ 341119 w 619372"/>
                <a:gd name="connsiteY67" fmla="*/ 185281 h 642448"/>
                <a:gd name="connsiteX68" fmla="*/ 345628 w 619372"/>
                <a:gd name="connsiteY68" fmla="*/ 194299 h 642448"/>
                <a:gd name="connsiteX69" fmla="*/ 345628 w 619372"/>
                <a:gd name="connsiteY69" fmla="*/ 198809 h 642448"/>
                <a:gd name="connsiteX70" fmla="*/ 350138 w 619372"/>
                <a:gd name="connsiteY70" fmla="*/ 198809 h 642448"/>
                <a:gd name="connsiteX71" fmla="*/ 357963 w 619372"/>
                <a:gd name="connsiteY71" fmla="*/ 200002 h 642448"/>
                <a:gd name="connsiteX72" fmla="*/ 359023 w 619372"/>
                <a:gd name="connsiteY72" fmla="*/ 189922 h 642448"/>
                <a:gd name="connsiteX73" fmla="*/ 357963 w 619372"/>
                <a:gd name="connsiteY73" fmla="*/ 186475 h 642448"/>
                <a:gd name="connsiteX74" fmla="*/ 364727 w 619372"/>
                <a:gd name="connsiteY74" fmla="*/ 175201 h 642448"/>
                <a:gd name="connsiteX75" fmla="*/ 391783 w 619372"/>
                <a:gd name="connsiteY75" fmla="*/ 187535 h 642448"/>
                <a:gd name="connsiteX76" fmla="*/ 389528 w 619372"/>
                <a:gd name="connsiteY76" fmla="*/ 192045 h 642448"/>
                <a:gd name="connsiteX77" fmla="*/ 389528 w 619372"/>
                <a:gd name="connsiteY77" fmla="*/ 200002 h 642448"/>
                <a:gd name="connsiteX78" fmla="*/ 397353 w 619372"/>
                <a:gd name="connsiteY78" fmla="*/ 197748 h 642448"/>
                <a:gd name="connsiteX79" fmla="*/ 398547 w 619372"/>
                <a:gd name="connsiteY79" fmla="*/ 200002 h 642448"/>
                <a:gd name="connsiteX80" fmla="*/ 396292 w 619372"/>
                <a:gd name="connsiteY80" fmla="*/ 204512 h 642448"/>
                <a:gd name="connsiteX81" fmla="*/ 397486 w 619372"/>
                <a:gd name="connsiteY81" fmla="*/ 206766 h 642448"/>
                <a:gd name="connsiteX82" fmla="*/ 395231 w 619372"/>
                <a:gd name="connsiteY82" fmla="*/ 209021 h 642448"/>
                <a:gd name="connsiteX83" fmla="*/ 395231 w 619372"/>
                <a:gd name="connsiteY83" fmla="*/ 218040 h 642448"/>
                <a:gd name="connsiteX84" fmla="*/ 382897 w 619372"/>
                <a:gd name="connsiteY84" fmla="*/ 227059 h 642448"/>
                <a:gd name="connsiteX85" fmla="*/ 382897 w 619372"/>
                <a:gd name="connsiteY85" fmla="*/ 230375 h 642448"/>
                <a:gd name="connsiteX86" fmla="*/ 385151 w 619372"/>
                <a:gd name="connsiteY86" fmla="*/ 241648 h 642448"/>
                <a:gd name="connsiteX87" fmla="*/ 389661 w 619372"/>
                <a:gd name="connsiteY87" fmla="*/ 244963 h 642448"/>
                <a:gd name="connsiteX88" fmla="*/ 392977 w 619372"/>
                <a:gd name="connsiteY88" fmla="*/ 250534 h 642448"/>
                <a:gd name="connsiteX89" fmla="*/ 394170 w 619372"/>
                <a:gd name="connsiteY89" fmla="*/ 251728 h 642448"/>
                <a:gd name="connsiteX90" fmla="*/ 396425 w 619372"/>
                <a:gd name="connsiteY90" fmla="*/ 256236 h 642448"/>
                <a:gd name="connsiteX91" fmla="*/ 396425 w 619372"/>
                <a:gd name="connsiteY91" fmla="*/ 257298 h 642448"/>
                <a:gd name="connsiteX92" fmla="*/ 403189 w 619372"/>
                <a:gd name="connsiteY92" fmla="*/ 269632 h 642448"/>
                <a:gd name="connsiteX93" fmla="*/ 403189 w 619372"/>
                <a:gd name="connsiteY93" fmla="*/ 275203 h 642448"/>
                <a:gd name="connsiteX94" fmla="*/ 405443 w 619372"/>
                <a:gd name="connsiteY94" fmla="*/ 281966 h 642448"/>
                <a:gd name="connsiteX95" fmla="*/ 405443 w 619372"/>
                <a:gd name="connsiteY95" fmla="*/ 283028 h 642448"/>
                <a:gd name="connsiteX96" fmla="*/ 403189 w 619372"/>
                <a:gd name="connsiteY96" fmla="*/ 285282 h 642448"/>
                <a:gd name="connsiteX97" fmla="*/ 406637 w 619372"/>
                <a:gd name="connsiteY97" fmla="*/ 287537 h 642448"/>
                <a:gd name="connsiteX98" fmla="*/ 415656 w 619372"/>
                <a:gd name="connsiteY98" fmla="*/ 289792 h 642448"/>
                <a:gd name="connsiteX99" fmla="*/ 420165 w 619372"/>
                <a:gd name="connsiteY99" fmla="*/ 292046 h 642448"/>
                <a:gd name="connsiteX100" fmla="*/ 425868 w 619372"/>
                <a:gd name="connsiteY100" fmla="*/ 289792 h 642448"/>
                <a:gd name="connsiteX101" fmla="*/ 430377 w 619372"/>
                <a:gd name="connsiteY101" fmla="*/ 290853 h 642448"/>
                <a:gd name="connsiteX102" fmla="*/ 441651 w 619372"/>
                <a:gd name="connsiteY102" fmla="*/ 285282 h 642448"/>
                <a:gd name="connsiteX103" fmla="*/ 460749 w 619372"/>
                <a:gd name="connsiteY103" fmla="*/ 285282 h 642448"/>
                <a:gd name="connsiteX104" fmla="*/ 465259 w 619372"/>
                <a:gd name="connsiteY104" fmla="*/ 287537 h 642448"/>
                <a:gd name="connsiteX105" fmla="*/ 459688 w 619372"/>
                <a:gd name="connsiteY105" fmla="*/ 293107 h 642448"/>
                <a:gd name="connsiteX106" fmla="*/ 456373 w 619372"/>
                <a:gd name="connsiteY106" fmla="*/ 297616 h 642448"/>
                <a:gd name="connsiteX107" fmla="*/ 455311 w 619372"/>
                <a:gd name="connsiteY107" fmla="*/ 300932 h 642448"/>
                <a:gd name="connsiteX108" fmla="*/ 456373 w 619372"/>
                <a:gd name="connsiteY108" fmla="*/ 303187 h 642448"/>
                <a:gd name="connsiteX109" fmla="*/ 454118 w 619372"/>
                <a:gd name="connsiteY109" fmla="*/ 305442 h 642448"/>
                <a:gd name="connsiteX110" fmla="*/ 452924 w 619372"/>
                <a:gd name="connsiteY110" fmla="*/ 309951 h 642448"/>
                <a:gd name="connsiteX111" fmla="*/ 455179 w 619372"/>
                <a:gd name="connsiteY111" fmla="*/ 313267 h 642448"/>
                <a:gd name="connsiteX112" fmla="*/ 454118 w 619372"/>
                <a:gd name="connsiteY112" fmla="*/ 315522 h 642448"/>
                <a:gd name="connsiteX113" fmla="*/ 455179 w 619372"/>
                <a:gd name="connsiteY113" fmla="*/ 318837 h 642448"/>
                <a:gd name="connsiteX114" fmla="*/ 448415 w 619372"/>
                <a:gd name="connsiteY114" fmla="*/ 318837 h 642448"/>
                <a:gd name="connsiteX115" fmla="*/ 446160 w 619372"/>
                <a:gd name="connsiteY115" fmla="*/ 321092 h 642448"/>
                <a:gd name="connsiteX116" fmla="*/ 444967 w 619372"/>
                <a:gd name="connsiteY116" fmla="*/ 333426 h 642448"/>
                <a:gd name="connsiteX117" fmla="*/ 435948 w 619372"/>
                <a:gd name="connsiteY117" fmla="*/ 329978 h 642448"/>
                <a:gd name="connsiteX118" fmla="*/ 430377 w 619372"/>
                <a:gd name="connsiteY118" fmla="*/ 329978 h 642448"/>
                <a:gd name="connsiteX119" fmla="*/ 425868 w 619372"/>
                <a:gd name="connsiteY119" fmla="*/ 334487 h 642448"/>
                <a:gd name="connsiteX120" fmla="*/ 413534 w 619372"/>
                <a:gd name="connsiteY120" fmla="*/ 332233 h 642448"/>
                <a:gd name="connsiteX121" fmla="*/ 414727 w 619372"/>
                <a:gd name="connsiteY121" fmla="*/ 327723 h 642448"/>
                <a:gd name="connsiteX122" fmla="*/ 412473 w 619372"/>
                <a:gd name="connsiteY122" fmla="*/ 326530 h 642448"/>
                <a:gd name="connsiteX123" fmla="*/ 402393 w 619372"/>
                <a:gd name="connsiteY123" fmla="*/ 318705 h 642448"/>
                <a:gd name="connsiteX124" fmla="*/ 401199 w 619372"/>
                <a:gd name="connsiteY124" fmla="*/ 315389 h 642448"/>
                <a:gd name="connsiteX125" fmla="*/ 387671 w 619372"/>
                <a:gd name="connsiteY125" fmla="*/ 315389 h 642448"/>
                <a:gd name="connsiteX126" fmla="*/ 386610 w 619372"/>
                <a:gd name="connsiteY126" fmla="*/ 317643 h 642448"/>
                <a:gd name="connsiteX127" fmla="*/ 374276 w 619372"/>
                <a:gd name="connsiteY127" fmla="*/ 315389 h 642448"/>
                <a:gd name="connsiteX128" fmla="*/ 372021 w 619372"/>
                <a:gd name="connsiteY128" fmla="*/ 313134 h 642448"/>
                <a:gd name="connsiteX129" fmla="*/ 366451 w 619372"/>
                <a:gd name="connsiteY129" fmla="*/ 310879 h 642448"/>
                <a:gd name="connsiteX130" fmla="*/ 363135 w 619372"/>
                <a:gd name="connsiteY130" fmla="*/ 318705 h 642448"/>
                <a:gd name="connsiteX131" fmla="*/ 364196 w 619372"/>
                <a:gd name="connsiteY131" fmla="*/ 323214 h 642448"/>
                <a:gd name="connsiteX132" fmla="*/ 352923 w 619372"/>
                <a:gd name="connsiteY132" fmla="*/ 336742 h 642448"/>
                <a:gd name="connsiteX133" fmla="*/ 347353 w 619372"/>
                <a:gd name="connsiteY133" fmla="*/ 338997 h 642448"/>
                <a:gd name="connsiteX134" fmla="*/ 325999 w 619372"/>
                <a:gd name="connsiteY134" fmla="*/ 350270 h 642448"/>
                <a:gd name="connsiteX135" fmla="*/ 324938 w 619372"/>
                <a:gd name="connsiteY135" fmla="*/ 360350 h 642448"/>
                <a:gd name="connsiteX136" fmla="*/ 322684 w 619372"/>
                <a:gd name="connsiteY136" fmla="*/ 361411 h 642448"/>
                <a:gd name="connsiteX137" fmla="*/ 321490 w 619372"/>
                <a:gd name="connsiteY137" fmla="*/ 363666 h 642448"/>
                <a:gd name="connsiteX138" fmla="*/ 341782 w 619372"/>
                <a:gd name="connsiteY138" fmla="*/ 368174 h 642448"/>
                <a:gd name="connsiteX139" fmla="*/ 349607 w 619372"/>
                <a:gd name="connsiteY139" fmla="*/ 367114 h 642448"/>
                <a:gd name="connsiteX140" fmla="*/ 351862 w 619372"/>
                <a:gd name="connsiteY140" fmla="*/ 365920 h 642448"/>
                <a:gd name="connsiteX141" fmla="*/ 357432 w 619372"/>
                <a:gd name="connsiteY141" fmla="*/ 362604 h 642448"/>
                <a:gd name="connsiteX142" fmla="*/ 359687 w 619372"/>
                <a:gd name="connsiteY142" fmla="*/ 359289 h 642448"/>
                <a:gd name="connsiteX143" fmla="*/ 361941 w 619372"/>
                <a:gd name="connsiteY143" fmla="*/ 358095 h 642448"/>
                <a:gd name="connsiteX144" fmla="*/ 375470 w 619372"/>
                <a:gd name="connsiteY144" fmla="*/ 359289 h 642448"/>
                <a:gd name="connsiteX145" fmla="*/ 402525 w 619372"/>
                <a:gd name="connsiteY145" fmla="*/ 379581 h 642448"/>
                <a:gd name="connsiteX146" fmla="*/ 404780 w 619372"/>
                <a:gd name="connsiteY146" fmla="*/ 384090 h 642448"/>
                <a:gd name="connsiteX147" fmla="*/ 423879 w 619372"/>
                <a:gd name="connsiteY147" fmla="*/ 389660 h 642448"/>
                <a:gd name="connsiteX148" fmla="*/ 427194 w 619372"/>
                <a:gd name="connsiteY148" fmla="*/ 391915 h 642448"/>
                <a:gd name="connsiteX149" fmla="*/ 428255 w 619372"/>
                <a:gd name="connsiteY149" fmla="*/ 395231 h 642448"/>
                <a:gd name="connsiteX150" fmla="*/ 432765 w 619372"/>
                <a:gd name="connsiteY150" fmla="*/ 396424 h 642448"/>
                <a:gd name="connsiteX151" fmla="*/ 439529 w 619372"/>
                <a:gd name="connsiteY151" fmla="*/ 403188 h 642448"/>
                <a:gd name="connsiteX152" fmla="*/ 442844 w 619372"/>
                <a:gd name="connsiteY152" fmla="*/ 403188 h 642448"/>
                <a:gd name="connsiteX153" fmla="*/ 448415 w 619372"/>
                <a:gd name="connsiteY153" fmla="*/ 407698 h 642448"/>
                <a:gd name="connsiteX154" fmla="*/ 450669 w 619372"/>
                <a:gd name="connsiteY154" fmla="*/ 405443 h 642448"/>
                <a:gd name="connsiteX155" fmla="*/ 450669 w 619372"/>
                <a:gd name="connsiteY155" fmla="*/ 391915 h 642448"/>
                <a:gd name="connsiteX156" fmla="*/ 470961 w 619372"/>
                <a:gd name="connsiteY156" fmla="*/ 397486 h 642448"/>
                <a:gd name="connsiteX157" fmla="*/ 484490 w 619372"/>
                <a:gd name="connsiteY157" fmla="*/ 388467 h 642448"/>
                <a:gd name="connsiteX158" fmla="*/ 490060 w 619372"/>
                <a:gd name="connsiteY158" fmla="*/ 388467 h 642448"/>
                <a:gd name="connsiteX159" fmla="*/ 496824 w 619372"/>
                <a:gd name="connsiteY159" fmla="*/ 387273 h 642448"/>
                <a:gd name="connsiteX160" fmla="*/ 508098 w 619372"/>
                <a:gd name="connsiteY160" fmla="*/ 388467 h 642448"/>
                <a:gd name="connsiteX161" fmla="*/ 530644 w 619372"/>
                <a:gd name="connsiteY161" fmla="*/ 397486 h 642448"/>
                <a:gd name="connsiteX162" fmla="*/ 530644 w 619372"/>
                <a:gd name="connsiteY162" fmla="*/ 406504 h 642448"/>
                <a:gd name="connsiteX163" fmla="*/ 529450 w 619372"/>
                <a:gd name="connsiteY163" fmla="*/ 409820 h 642448"/>
                <a:gd name="connsiteX164" fmla="*/ 517116 w 619372"/>
                <a:gd name="connsiteY164" fmla="*/ 408759 h 642448"/>
                <a:gd name="connsiteX165" fmla="*/ 508098 w 619372"/>
                <a:gd name="connsiteY165" fmla="*/ 406504 h 642448"/>
                <a:gd name="connsiteX166" fmla="*/ 501333 w 619372"/>
                <a:gd name="connsiteY166" fmla="*/ 407565 h 642448"/>
                <a:gd name="connsiteX167" fmla="*/ 509158 w 619372"/>
                <a:gd name="connsiteY167" fmla="*/ 421094 h 642448"/>
                <a:gd name="connsiteX168" fmla="*/ 531705 w 619372"/>
                <a:gd name="connsiteY168" fmla="*/ 427857 h 642448"/>
                <a:gd name="connsiteX169" fmla="*/ 538469 w 619372"/>
                <a:gd name="connsiteY169" fmla="*/ 431173 h 642448"/>
                <a:gd name="connsiteX170" fmla="*/ 539663 w 619372"/>
                <a:gd name="connsiteY170" fmla="*/ 430112 h 642448"/>
                <a:gd name="connsiteX171" fmla="*/ 544172 w 619372"/>
                <a:gd name="connsiteY171" fmla="*/ 436876 h 642448"/>
                <a:gd name="connsiteX172" fmla="*/ 547620 w 619372"/>
                <a:gd name="connsiteY172" fmla="*/ 431305 h 642448"/>
                <a:gd name="connsiteX173" fmla="*/ 552130 w 619372"/>
                <a:gd name="connsiteY173" fmla="*/ 431305 h 642448"/>
                <a:gd name="connsiteX174" fmla="*/ 552130 w 619372"/>
                <a:gd name="connsiteY174" fmla="*/ 441385 h 642448"/>
                <a:gd name="connsiteX175" fmla="*/ 560087 w 619372"/>
                <a:gd name="connsiteY175" fmla="*/ 459423 h 642448"/>
                <a:gd name="connsiteX176" fmla="*/ 562342 w 619372"/>
                <a:gd name="connsiteY176" fmla="*/ 470696 h 642448"/>
                <a:gd name="connsiteX177" fmla="*/ 576931 w 619372"/>
                <a:gd name="connsiteY177" fmla="*/ 487540 h 642448"/>
                <a:gd name="connsiteX178" fmla="*/ 584756 w 619372"/>
                <a:gd name="connsiteY178" fmla="*/ 495365 h 642448"/>
                <a:gd name="connsiteX179" fmla="*/ 587011 w 619372"/>
                <a:gd name="connsiteY179" fmla="*/ 502129 h 642448"/>
                <a:gd name="connsiteX180" fmla="*/ 591520 w 619372"/>
                <a:gd name="connsiteY180" fmla="*/ 503190 h 642448"/>
                <a:gd name="connsiteX181" fmla="*/ 592581 w 619372"/>
                <a:gd name="connsiteY181" fmla="*/ 509954 h 642448"/>
                <a:gd name="connsiteX182" fmla="*/ 581308 w 619372"/>
                <a:gd name="connsiteY182" fmla="*/ 513269 h 642448"/>
                <a:gd name="connsiteX183" fmla="*/ 574544 w 619372"/>
                <a:gd name="connsiteY183" fmla="*/ 518840 h 642448"/>
                <a:gd name="connsiteX184" fmla="*/ 574544 w 619372"/>
                <a:gd name="connsiteY184" fmla="*/ 524543 h 642448"/>
                <a:gd name="connsiteX185" fmla="*/ 571228 w 619372"/>
                <a:gd name="connsiteY185" fmla="*/ 531307 h 642448"/>
                <a:gd name="connsiteX186" fmla="*/ 579054 w 619372"/>
                <a:gd name="connsiteY186" fmla="*/ 547090 h 642448"/>
                <a:gd name="connsiteX187" fmla="*/ 599346 w 619372"/>
                <a:gd name="connsiteY187" fmla="*/ 559425 h 642448"/>
                <a:gd name="connsiteX188" fmla="*/ 607171 w 619372"/>
                <a:gd name="connsiteY188" fmla="*/ 559425 h 642448"/>
                <a:gd name="connsiteX189" fmla="*/ 612741 w 619372"/>
                <a:gd name="connsiteY189" fmla="*/ 552660 h 642448"/>
                <a:gd name="connsiteX190" fmla="*/ 616056 w 619372"/>
                <a:gd name="connsiteY190" fmla="*/ 554915 h 642448"/>
                <a:gd name="connsiteX191" fmla="*/ 619372 w 619372"/>
                <a:gd name="connsiteY191" fmla="*/ 569504 h 642448"/>
                <a:gd name="connsiteX192" fmla="*/ 617118 w 619372"/>
                <a:gd name="connsiteY192" fmla="*/ 571759 h 642448"/>
                <a:gd name="connsiteX193" fmla="*/ 613802 w 619372"/>
                <a:gd name="connsiteY193" fmla="*/ 571759 h 642448"/>
                <a:gd name="connsiteX194" fmla="*/ 599213 w 619372"/>
                <a:gd name="connsiteY194" fmla="*/ 579583 h 642448"/>
                <a:gd name="connsiteX195" fmla="*/ 599213 w 619372"/>
                <a:gd name="connsiteY195" fmla="*/ 589663 h 642448"/>
                <a:gd name="connsiteX196" fmla="*/ 601467 w 619372"/>
                <a:gd name="connsiteY196" fmla="*/ 601998 h 642448"/>
                <a:gd name="connsiteX197" fmla="*/ 600406 w 619372"/>
                <a:gd name="connsiteY197" fmla="*/ 605313 h 642448"/>
                <a:gd name="connsiteX198" fmla="*/ 597091 w 619372"/>
                <a:gd name="connsiteY198" fmla="*/ 611016 h 642448"/>
                <a:gd name="connsiteX199" fmla="*/ 584756 w 619372"/>
                <a:gd name="connsiteY199" fmla="*/ 615526 h 642448"/>
                <a:gd name="connsiteX200" fmla="*/ 581308 w 619372"/>
                <a:gd name="connsiteY200" fmla="*/ 617780 h 642448"/>
                <a:gd name="connsiteX201" fmla="*/ 570035 w 619372"/>
                <a:gd name="connsiteY201" fmla="*/ 617780 h 642448"/>
                <a:gd name="connsiteX202" fmla="*/ 561016 w 619372"/>
                <a:gd name="connsiteY202" fmla="*/ 605446 h 642448"/>
                <a:gd name="connsiteX203" fmla="*/ 559955 w 619372"/>
                <a:gd name="connsiteY203" fmla="*/ 608895 h 642448"/>
                <a:gd name="connsiteX204" fmla="*/ 551997 w 619372"/>
                <a:gd name="connsiteY204" fmla="*/ 614465 h 642448"/>
                <a:gd name="connsiteX205" fmla="*/ 538469 w 619372"/>
                <a:gd name="connsiteY205" fmla="*/ 622290 h 642448"/>
                <a:gd name="connsiteX206" fmla="*/ 511413 w 619372"/>
                <a:gd name="connsiteY206" fmla="*/ 621229 h 642448"/>
                <a:gd name="connsiteX207" fmla="*/ 494569 w 619372"/>
                <a:gd name="connsiteY207" fmla="*/ 626799 h 642448"/>
                <a:gd name="connsiteX208" fmla="*/ 493508 w 619372"/>
                <a:gd name="connsiteY208" fmla="*/ 626799 h 642448"/>
                <a:gd name="connsiteX209" fmla="*/ 481174 w 619372"/>
                <a:gd name="connsiteY209" fmla="*/ 627860 h 642448"/>
                <a:gd name="connsiteX210" fmla="*/ 467646 w 619372"/>
                <a:gd name="connsiteY210" fmla="*/ 629054 h 642448"/>
                <a:gd name="connsiteX211" fmla="*/ 465391 w 619372"/>
                <a:gd name="connsiteY211" fmla="*/ 626799 h 642448"/>
                <a:gd name="connsiteX212" fmla="*/ 456373 w 619372"/>
                <a:gd name="connsiteY212" fmla="*/ 627860 h 642448"/>
                <a:gd name="connsiteX213" fmla="*/ 444038 w 619372"/>
                <a:gd name="connsiteY213" fmla="*/ 629054 h 642448"/>
                <a:gd name="connsiteX214" fmla="*/ 438468 w 619372"/>
                <a:gd name="connsiteY214" fmla="*/ 624545 h 642448"/>
                <a:gd name="connsiteX215" fmla="*/ 436213 w 619372"/>
                <a:gd name="connsiteY215" fmla="*/ 625606 h 642448"/>
                <a:gd name="connsiteX216" fmla="*/ 435152 w 619372"/>
                <a:gd name="connsiteY216" fmla="*/ 629054 h 642448"/>
                <a:gd name="connsiteX217" fmla="*/ 427327 w 619372"/>
                <a:gd name="connsiteY217" fmla="*/ 634624 h 642448"/>
                <a:gd name="connsiteX218" fmla="*/ 420563 w 619372"/>
                <a:gd name="connsiteY218" fmla="*/ 637940 h 642448"/>
                <a:gd name="connsiteX219" fmla="*/ 410483 w 619372"/>
                <a:gd name="connsiteY219" fmla="*/ 636879 h 642448"/>
                <a:gd name="connsiteX220" fmla="*/ 391385 w 619372"/>
                <a:gd name="connsiteY220" fmla="*/ 642449 h 642448"/>
                <a:gd name="connsiteX221" fmla="*/ 382366 w 619372"/>
                <a:gd name="connsiteY221" fmla="*/ 642449 h 642448"/>
                <a:gd name="connsiteX222" fmla="*/ 374541 w 619372"/>
                <a:gd name="connsiteY222" fmla="*/ 641256 h 642448"/>
                <a:gd name="connsiteX223" fmla="*/ 370032 w 619372"/>
                <a:gd name="connsiteY223" fmla="*/ 635686 h 642448"/>
                <a:gd name="connsiteX224" fmla="*/ 357698 w 619372"/>
                <a:gd name="connsiteY224" fmla="*/ 631176 h 642448"/>
                <a:gd name="connsiteX225" fmla="*/ 354382 w 619372"/>
                <a:gd name="connsiteY225" fmla="*/ 628921 h 642448"/>
                <a:gd name="connsiteX226" fmla="*/ 351066 w 619372"/>
                <a:gd name="connsiteY226" fmla="*/ 627727 h 642448"/>
                <a:gd name="connsiteX227" fmla="*/ 330774 w 619372"/>
                <a:gd name="connsiteY227" fmla="*/ 616454 h 642448"/>
                <a:gd name="connsiteX228" fmla="*/ 321755 w 619372"/>
                <a:gd name="connsiteY228" fmla="*/ 614200 h 642448"/>
                <a:gd name="connsiteX229" fmla="*/ 319501 w 619372"/>
                <a:gd name="connsiteY229" fmla="*/ 611945 h 642448"/>
                <a:gd name="connsiteX230" fmla="*/ 310482 w 619372"/>
                <a:gd name="connsiteY230" fmla="*/ 609690 h 642448"/>
                <a:gd name="connsiteX231" fmla="*/ 293638 w 619372"/>
                <a:gd name="connsiteY231" fmla="*/ 597356 h 642448"/>
                <a:gd name="connsiteX232" fmla="*/ 304911 w 619372"/>
                <a:gd name="connsiteY232" fmla="*/ 559159 h 642448"/>
                <a:gd name="connsiteX233" fmla="*/ 304911 w 619372"/>
                <a:gd name="connsiteY233" fmla="*/ 556905 h 642448"/>
                <a:gd name="connsiteX234" fmla="*/ 302657 w 619372"/>
                <a:gd name="connsiteY234" fmla="*/ 555843 h 642448"/>
                <a:gd name="connsiteX235" fmla="*/ 303718 w 619372"/>
                <a:gd name="connsiteY235" fmla="*/ 548018 h 642448"/>
                <a:gd name="connsiteX236" fmla="*/ 299209 w 619372"/>
                <a:gd name="connsiteY236" fmla="*/ 545763 h 642448"/>
                <a:gd name="connsiteX237" fmla="*/ 298147 w 619372"/>
                <a:gd name="connsiteY237" fmla="*/ 535684 h 642448"/>
                <a:gd name="connsiteX238" fmla="*/ 290322 w 619372"/>
                <a:gd name="connsiteY238" fmla="*/ 528919 h 642448"/>
                <a:gd name="connsiteX239" fmla="*/ 289129 w 619372"/>
                <a:gd name="connsiteY239" fmla="*/ 525604 h 642448"/>
                <a:gd name="connsiteX240" fmla="*/ 286874 w 619372"/>
                <a:gd name="connsiteY240" fmla="*/ 523349 h 642448"/>
                <a:gd name="connsiteX241" fmla="*/ 284619 w 619372"/>
                <a:gd name="connsiteY241" fmla="*/ 523349 h 642448"/>
                <a:gd name="connsiteX242" fmla="*/ 279049 w 619372"/>
                <a:gd name="connsiteY242" fmla="*/ 513269 h 642448"/>
                <a:gd name="connsiteX243" fmla="*/ 283559 w 619372"/>
                <a:gd name="connsiteY243" fmla="*/ 511015 h 642448"/>
                <a:gd name="connsiteX244" fmla="*/ 270030 w 619372"/>
                <a:gd name="connsiteY244" fmla="*/ 462605 h 642448"/>
                <a:gd name="connsiteX245" fmla="*/ 271092 w 619372"/>
                <a:gd name="connsiteY245" fmla="*/ 457035 h 642448"/>
                <a:gd name="connsiteX246" fmla="*/ 272152 w 619372"/>
                <a:gd name="connsiteY246" fmla="*/ 452526 h 642448"/>
                <a:gd name="connsiteX247" fmla="*/ 251860 w 619372"/>
                <a:gd name="connsiteY247" fmla="*/ 454781 h 642448"/>
                <a:gd name="connsiteX248" fmla="*/ 202390 w 619372"/>
                <a:gd name="connsiteY248" fmla="*/ 475073 h 642448"/>
                <a:gd name="connsiteX249" fmla="*/ 196687 w 619372"/>
                <a:gd name="connsiteY249" fmla="*/ 479582 h 642448"/>
                <a:gd name="connsiteX250" fmla="*/ 197881 w 619372"/>
                <a:gd name="connsiteY250" fmla="*/ 491917 h 642448"/>
                <a:gd name="connsiteX251" fmla="*/ 196687 w 619372"/>
                <a:gd name="connsiteY251" fmla="*/ 492978 h 642448"/>
                <a:gd name="connsiteX252" fmla="*/ 195493 w 619372"/>
                <a:gd name="connsiteY252" fmla="*/ 496426 h 642448"/>
                <a:gd name="connsiteX253" fmla="*/ 190984 w 619372"/>
                <a:gd name="connsiteY253" fmla="*/ 504251 h 642448"/>
                <a:gd name="connsiteX254" fmla="*/ 189923 w 619372"/>
                <a:gd name="connsiteY254" fmla="*/ 511015 h 642448"/>
                <a:gd name="connsiteX255" fmla="*/ 190984 w 619372"/>
                <a:gd name="connsiteY255" fmla="*/ 512209 h 642448"/>
                <a:gd name="connsiteX256" fmla="*/ 188729 w 619372"/>
                <a:gd name="connsiteY256" fmla="*/ 517779 h 642448"/>
                <a:gd name="connsiteX257" fmla="*/ 185414 w 619372"/>
                <a:gd name="connsiteY257" fmla="*/ 518840 h 642448"/>
                <a:gd name="connsiteX258" fmla="*/ 185414 w 619372"/>
                <a:gd name="connsiteY258" fmla="*/ 522288 h 642448"/>
                <a:gd name="connsiteX259" fmla="*/ 182098 w 619372"/>
                <a:gd name="connsiteY259" fmla="*/ 523349 h 642448"/>
                <a:gd name="connsiteX260" fmla="*/ 179843 w 619372"/>
                <a:gd name="connsiteY260" fmla="*/ 528919 h 642448"/>
                <a:gd name="connsiteX261" fmla="*/ 159551 w 619372"/>
                <a:gd name="connsiteY261" fmla="*/ 537939 h 642448"/>
                <a:gd name="connsiteX262" fmla="*/ 121354 w 619372"/>
                <a:gd name="connsiteY262" fmla="*/ 562740 h 642448"/>
                <a:gd name="connsiteX263" fmla="*/ 100001 w 619372"/>
                <a:gd name="connsiteY263" fmla="*/ 542448 h 642448"/>
                <a:gd name="connsiteX264" fmla="*/ 128119 w 619372"/>
                <a:gd name="connsiteY264" fmla="*/ 510882 h 642448"/>
                <a:gd name="connsiteX265" fmla="*/ 125864 w 619372"/>
                <a:gd name="connsiteY265" fmla="*/ 498548 h 642448"/>
                <a:gd name="connsiteX266" fmla="*/ 114590 w 619372"/>
                <a:gd name="connsiteY266" fmla="*/ 482765 h 642448"/>
                <a:gd name="connsiteX267" fmla="*/ 109020 w 619372"/>
                <a:gd name="connsiteY267" fmla="*/ 455709 h 642448"/>
                <a:gd name="connsiteX268" fmla="*/ 102256 w 619372"/>
                <a:gd name="connsiteY268" fmla="*/ 448945 h 642448"/>
                <a:gd name="connsiteX269" fmla="*/ 100001 w 619372"/>
                <a:gd name="connsiteY269" fmla="*/ 441120 h 642448"/>
                <a:gd name="connsiteX270" fmla="*/ 92176 w 619372"/>
                <a:gd name="connsiteY270" fmla="*/ 448945 h 642448"/>
                <a:gd name="connsiteX271" fmla="*/ 53979 w 619372"/>
                <a:gd name="connsiteY271" fmla="*/ 472553 h 642448"/>
                <a:gd name="connsiteX272" fmla="*/ 46022 w 619372"/>
                <a:gd name="connsiteY272" fmla="*/ 463534 h 642448"/>
                <a:gd name="connsiteX273" fmla="*/ 40451 w 619372"/>
                <a:gd name="connsiteY273" fmla="*/ 462341 h 642448"/>
                <a:gd name="connsiteX274" fmla="*/ 35942 w 619372"/>
                <a:gd name="connsiteY274" fmla="*/ 465789 h 642448"/>
                <a:gd name="connsiteX275" fmla="*/ 33687 w 619372"/>
                <a:gd name="connsiteY275" fmla="*/ 470298 h 642448"/>
                <a:gd name="connsiteX276" fmla="*/ 29178 w 619372"/>
                <a:gd name="connsiteY276" fmla="*/ 469105 h 642448"/>
                <a:gd name="connsiteX277" fmla="*/ 26923 w 619372"/>
                <a:gd name="connsiteY277" fmla="*/ 471359 h 642448"/>
                <a:gd name="connsiteX278" fmla="*/ 23608 w 619372"/>
                <a:gd name="connsiteY278" fmla="*/ 470298 h 642448"/>
                <a:gd name="connsiteX279" fmla="*/ 21353 w 619372"/>
                <a:gd name="connsiteY279" fmla="*/ 470298 h 642448"/>
                <a:gd name="connsiteX280" fmla="*/ 14589 w 619372"/>
                <a:gd name="connsiteY280" fmla="*/ 445497 h 642448"/>
                <a:gd name="connsiteX281" fmla="*/ 14589 w 619372"/>
                <a:gd name="connsiteY281" fmla="*/ 442181 h 642448"/>
                <a:gd name="connsiteX282" fmla="*/ 12334 w 619372"/>
                <a:gd name="connsiteY282" fmla="*/ 439927 h 642448"/>
                <a:gd name="connsiteX283" fmla="*/ 11273 w 619372"/>
                <a:gd name="connsiteY283" fmla="*/ 434224 h 642448"/>
                <a:gd name="connsiteX284" fmla="*/ 6764 w 619372"/>
                <a:gd name="connsiteY284" fmla="*/ 418441 h 642448"/>
                <a:gd name="connsiteX285" fmla="*/ 0 w 619372"/>
                <a:gd name="connsiteY285" fmla="*/ 397087 h 642448"/>
                <a:gd name="connsiteX286" fmla="*/ 4509 w 619372"/>
                <a:gd name="connsiteY286" fmla="*/ 393772 h 642448"/>
                <a:gd name="connsiteX287" fmla="*/ 10079 w 619372"/>
                <a:gd name="connsiteY287" fmla="*/ 390456 h 642448"/>
                <a:gd name="connsiteX288" fmla="*/ 12334 w 619372"/>
                <a:gd name="connsiteY288" fmla="*/ 389263 h 642448"/>
                <a:gd name="connsiteX289" fmla="*/ 19098 w 619372"/>
                <a:gd name="connsiteY289" fmla="*/ 381437 h 642448"/>
                <a:gd name="connsiteX290" fmla="*/ 15783 w 619372"/>
                <a:gd name="connsiteY290" fmla="*/ 373613 h 642448"/>
                <a:gd name="connsiteX291" fmla="*/ 15783 w 619372"/>
                <a:gd name="connsiteY291" fmla="*/ 340986 h 642448"/>
                <a:gd name="connsiteX292" fmla="*/ 20292 w 619372"/>
                <a:gd name="connsiteY292" fmla="*/ 331967 h 642448"/>
                <a:gd name="connsiteX293" fmla="*/ 16976 w 619372"/>
                <a:gd name="connsiteY293" fmla="*/ 319633 h 642448"/>
                <a:gd name="connsiteX294" fmla="*/ 18037 w 619372"/>
                <a:gd name="connsiteY294" fmla="*/ 317379 h 642448"/>
                <a:gd name="connsiteX295" fmla="*/ 33820 w 619372"/>
                <a:gd name="connsiteY295" fmla="*/ 337670 h 642448"/>
                <a:gd name="connsiteX296" fmla="*/ 33820 w 619372"/>
                <a:gd name="connsiteY296" fmla="*/ 333161 h 642448"/>
                <a:gd name="connsiteX297" fmla="*/ 46154 w 619372"/>
                <a:gd name="connsiteY297" fmla="*/ 320826 h 642448"/>
                <a:gd name="connsiteX298" fmla="*/ 46154 w 619372"/>
                <a:gd name="connsiteY298" fmla="*/ 310747 h 642448"/>
                <a:gd name="connsiteX299" fmla="*/ 24801 w 619372"/>
                <a:gd name="connsiteY299" fmla="*/ 307431 h 642448"/>
                <a:gd name="connsiteX300" fmla="*/ 32626 w 619372"/>
                <a:gd name="connsiteY300" fmla="*/ 291649 h 642448"/>
                <a:gd name="connsiteX301" fmla="*/ 43900 w 619372"/>
                <a:gd name="connsiteY301" fmla="*/ 285946 h 642448"/>
                <a:gd name="connsiteX302" fmla="*/ 52918 w 619372"/>
                <a:gd name="connsiteY302" fmla="*/ 283691 h 642448"/>
                <a:gd name="connsiteX303" fmla="*/ 61937 w 619372"/>
                <a:gd name="connsiteY303" fmla="*/ 274672 h 642448"/>
                <a:gd name="connsiteX304" fmla="*/ 61937 w 619372"/>
                <a:gd name="connsiteY304" fmla="*/ 272417 h 642448"/>
                <a:gd name="connsiteX305" fmla="*/ 62998 w 619372"/>
                <a:gd name="connsiteY305" fmla="*/ 271356 h 642448"/>
                <a:gd name="connsiteX306" fmla="*/ 64059 w 619372"/>
                <a:gd name="connsiteY306" fmla="*/ 270163 h 642448"/>
                <a:gd name="connsiteX307" fmla="*/ 66314 w 619372"/>
                <a:gd name="connsiteY307" fmla="*/ 266847 h 642448"/>
                <a:gd name="connsiteX308" fmla="*/ 66314 w 619372"/>
                <a:gd name="connsiteY308" fmla="*/ 262338 h 642448"/>
                <a:gd name="connsiteX309" fmla="*/ 62998 w 619372"/>
                <a:gd name="connsiteY309" fmla="*/ 262338 h 642448"/>
                <a:gd name="connsiteX310" fmla="*/ 62998 w 619372"/>
                <a:gd name="connsiteY310" fmla="*/ 264592 h 642448"/>
                <a:gd name="connsiteX311" fmla="*/ 61937 w 619372"/>
                <a:gd name="connsiteY311" fmla="*/ 265653 h 642448"/>
                <a:gd name="connsiteX312" fmla="*/ 60743 w 619372"/>
                <a:gd name="connsiteY312" fmla="*/ 263399 h 642448"/>
                <a:gd name="connsiteX313" fmla="*/ 59550 w 619372"/>
                <a:gd name="connsiteY313" fmla="*/ 256635 h 642448"/>
                <a:gd name="connsiteX314" fmla="*/ 58489 w 619372"/>
                <a:gd name="connsiteY314" fmla="*/ 255573 h 642448"/>
                <a:gd name="connsiteX315" fmla="*/ 58489 w 619372"/>
                <a:gd name="connsiteY315" fmla="*/ 249871 h 642448"/>
                <a:gd name="connsiteX316" fmla="*/ 59550 w 619372"/>
                <a:gd name="connsiteY316" fmla="*/ 247616 h 642448"/>
                <a:gd name="connsiteX317" fmla="*/ 53979 w 619372"/>
                <a:gd name="connsiteY317" fmla="*/ 231833 h 642448"/>
                <a:gd name="connsiteX318" fmla="*/ 52786 w 619372"/>
                <a:gd name="connsiteY318" fmla="*/ 198145 h 642448"/>
                <a:gd name="connsiteX319" fmla="*/ 62866 w 619372"/>
                <a:gd name="connsiteY319" fmla="*/ 186872 h 642448"/>
                <a:gd name="connsiteX320" fmla="*/ 71884 w 619372"/>
                <a:gd name="connsiteY320" fmla="*/ 174538 h 642448"/>
                <a:gd name="connsiteX321" fmla="*/ 94431 w 619372"/>
                <a:gd name="connsiteY321" fmla="*/ 170028 h 642448"/>
                <a:gd name="connsiteX322" fmla="*/ 93370 w 619372"/>
                <a:gd name="connsiteY322" fmla="*/ 156501 h 642448"/>
                <a:gd name="connsiteX323" fmla="*/ 98940 w 619372"/>
                <a:gd name="connsiteY323" fmla="*/ 155307 h 642448"/>
                <a:gd name="connsiteX324" fmla="*/ 101195 w 619372"/>
                <a:gd name="connsiteY324" fmla="*/ 155307 h 642448"/>
                <a:gd name="connsiteX325" fmla="*/ 102256 w 619372"/>
                <a:gd name="connsiteY325" fmla="*/ 153052 h 642448"/>
                <a:gd name="connsiteX326" fmla="*/ 114590 w 619372"/>
                <a:gd name="connsiteY326" fmla="*/ 151991 h 642448"/>
                <a:gd name="connsiteX327" fmla="*/ 115652 w 619372"/>
                <a:gd name="connsiteY327" fmla="*/ 144167 h 642448"/>
                <a:gd name="connsiteX328" fmla="*/ 112336 w 619372"/>
                <a:gd name="connsiteY328" fmla="*/ 138596 h 642448"/>
                <a:gd name="connsiteX329" fmla="*/ 110081 w 619372"/>
                <a:gd name="connsiteY329" fmla="*/ 138596 h 642448"/>
                <a:gd name="connsiteX330" fmla="*/ 105572 w 619372"/>
                <a:gd name="connsiteY330" fmla="*/ 130771 h 642448"/>
                <a:gd name="connsiteX331" fmla="*/ 100001 w 619372"/>
                <a:gd name="connsiteY331" fmla="*/ 129577 h 642448"/>
                <a:gd name="connsiteX332" fmla="*/ 98940 w 619372"/>
                <a:gd name="connsiteY332" fmla="*/ 130771 h 642448"/>
                <a:gd name="connsiteX333" fmla="*/ 98940 w 619372"/>
                <a:gd name="connsiteY333" fmla="*/ 128516 h 642448"/>
                <a:gd name="connsiteX334" fmla="*/ 100001 w 619372"/>
                <a:gd name="connsiteY334" fmla="*/ 128516 h 642448"/>
                <a:gd name="connsiteX335" fmla="*/ 100001 w 619372"/>
                <a:gd name="connsiteY335" fmla="*/ 126261 h 642448"/>
                <a:gd name="connsiteX336" fmla="*/ 97747 w 619372"/>
                <a:gd name="connsiteY336" fmla="*/ 125068 h 642448"/>
                <a:gd name="connsiteX337" fmla="*/ 96685 w 619372"/>
                <a:gd name="connsiteY337" fmla="*/ 124007 h 642448"/>
                <a:gd name="connsiteX338" fmla="*/ 96685 w 619372"/>
                <a:gd name="connsiteY338" fmla="*/ 122946 h 642448"/>
                <a:gd name="connsiteX339" fmla="*/ 97747 w 619372"/>
                <a:gd name="connsiteY339" fmla="*/ 122946 h 642448"/>
                <a:gd name="connsiteX340" fmla="*/ 97747 w 619372"/>
                <a:gd name="connsiteY340" fmla="*/ 117243 h 642448"/>
                <a:gd name="connsiteX341" fmla="*/ 104511 w 619372"/>
                <a:gd name="connsiteY341" fmla="*/ 119497 h 642448"/>
                <a:gd name="connsiteX342" fmla="*/ 104511 w 619372"/>
                <a:gd name="connsiteY342" fmla="*/ 120691 h 642448"/>
                <a:gd name="connsiteX343" fmla="*/ 105572 w 619372"/>
                <a:gd name="connsiteY343" fmla="*/ 120691 h 642448"/>
                <a:gd name="connsiteX344" fmla="*/ 105572 w 619372"/>
                <a:gd name="connsiteY344" fmla="*/ 119497 h 642448"/>
                <a:gd name="connsiteX345" fmla="*/ 104511 w 619372"/>
                <a:gd name="connsiteY345" fmla="*/ 118437 h 642448"/>
                <a:gd name="connsiteX346" fmla="*/ 104511 w 619372"/>
                <a:gd name="connsiteY346" fmla="*/ 116181 h 642448"/>
                <a:gd name="connsiteX347" fmla="*/ 105572 w 619372"/>
                <a:gd name="connsiteY347" fmla="*/ 116181 h 642448"/>
                <a:gd name="connsiteX348" fmla="*/ 106633 w 619372"/>
                <a:gd name="connsiteY348" fmla="*/ 118437 h 642448"/>
                <a:gd name="connsiteX349" fmla="*/ 107694 w 619372"/>
                <a:gd name="connsiteY349" fmla="*/ 119497 h 642448"/>
                <a:gd name="connsiteX350" fmla="*/ 107694 w 619372"/>
                <a:gd name="connsiteY350" fmla="*/ 120691 h 642448"/>
                <a:gd name="connsiteX351" fmla="*/ 109948 w 619372"/>
                <a:gd name="connsiteY351" fmla="*/ 120691 h 642448"/>
                <a:gd name="connsiteX352" fmla="*/ 111010 w 619372"/>
                <a:gd name="connsiteY352" fmla="*/ 117243 h 642448"/>
                <a:gd name="connsiteX353" fmla="*/ 107694 w 619372"/>
                <a:gd name="connsiteY353" fmla="*/ 111672 h 642448"/>
                <a:gd name="connsiteX354" fmla="*/ 120028 w 619372"/>
                <a:gd name="connsiteY354" fmla="*/ 111672 h 642448"/>
                <a:gd name="connsiteX355" fmla="*/ 118967 w 619372"/>
                <a:gd name="connsiteY355" fmla="*/ 103847 h 642448"/>
                <a:gd name="connsiteX356" fmla="*/ 116712 w 619372"/>
                <a:gd name="connsiteY356" fmla="*/ 100531 h 642448"/>
                <a:gd name="connsiteX357" fmla="*/ 100930 w 619372"/>
                <a:gd name="connsiteY357" fmla="*/ 94961 h 642448"/>
                <a:gd name="connsiteX358" fmla="*/ 99736 w 619372"/>
                <a:gd name="connsiteY358" fmla="*/ 91513 h 642448"/>
                <a:gd name="connsiteX359" fmla="*/ 116580 w 619372"/>
                <a:gd name="connsiteY359" fmla="*/ 92707 h 642448"/>
                <a:gd name="connsiteX360" fmla="*/ 116580 w 619372"/>
                <a:gd name="connsiteY360" fmla="*/ 87136 h 642448"/>
                <a:gd name="connsiteX361" fmla="*/ 110877 w 619372"/>
                <a:gd name="connsiteY361" fmla="*/ 89391 h 642448"/>
                <a:gd name="connsiteX362" fmla="*/ 99603 w 619372"/>
                <a:gd name="connsiteY362" fmla="*/ 91646 h 642448"/>
                <a:gd name="connsiteX363" fmla="*/ 97349 w 619372"/>
                <a:gd name="connsiteY363" fmla="*/ 87136 h 642448"/>
                <a:gd name="connsiteX364" fmla="*/ 99603 w 619372"/>
                <a:gd name="connsiteY364" fmla="*/ 85943 h 642448"/>
                <a:gd name="connsiteX365" fmla="*/ 108622 w 619372"/>
                <a:gd name="connsiteY365" fmla="*/ 82627 h 642448"/>
                <a:gd name="connsiteX366" fmla="*/ 109683 w 619372"/>
                <a:gd name="connsiteY366" fmla="*/ 81433 h 642448"/>
                <a:gd name="connsiteX367" fmla="*/ 89391 w 619372"/>
                <a:gd name="connsiteY367" fmla="*/ 70160 h 642448"/>
                <a:gd name="connsiteX368" fmla="*/ 91646 w 619372"/>
                <a:gd name="connsiteY368" fmla="*/ 67905 h 642448"/>
                <a:gd name="connsiteX369" fmla="*/ 90585 w 619372"/>
                <a:gd name="connsiteY369" fmla="*/ 66844 h 642448"/>
                <a:gd name="connsiteX370" fmla="*/ 87136 w 619372"/>
                <a:gd name="connsiteY370" fmla="*/ 65650 h 642448"/>
                <a:gd name="connsiteX371" fmla="*/ 87136 w 619372"/>
                <a:gd name="connsiteY371" fmla="*/ 57826 h 642448"/>
                <a:gd name="connsiteX372" fmla="*/ 89391 w 619372"/>
                <a:gd name="connsiteY372" fmla="*/ 57826 h 642448"/>
                <a:gd name="connsiteX373" fmla="*/ 88330 w 619372"/>
                <a:gd name="connsiteY373" fmla="*/ 55570 h 642448"/>
                <a:gd name="connsiteX374" fmla="*/ 92840 w 619372"/>
                <a:gd name="connsiteY374" fmla="*/ 55570 h 642448"/>
                <a:gd name="connsiteX375" fmla="*/ 92840 w 619372"/>
                <a:gd name="connsiteY375" fmla="*/ 60080 h 642448"/>
                <a:gd name="connsiteX376" fmla="*/ 93900 w 619372"/>
                <a:gd name="connsiteY376" fmla="*/ 61274 h 642448"/>
                <a:gd name="connsiteX377" fmla="*/ 98410 w 619372"/>
                <a:gd name="connsiteY377" fmla="*/ 57826 h 642448"/>
                <a:gd name="connsiteX378" fmla="*/ 84882 w 619372"/>
                <a:gd name="connsiteY378" fmla="*/ 44297 h 64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Lst>
              <a:rect l="l" t="t" r="r" b="b"/>
              <a:pathLst>
                <a:path w="619372" h="642448">
                  <a:moveTo>
                    <a:pt x="85412" y="44960"/>
                  </a:moveTo>
                  <a:lnTo>
                    <a:pt x="83158" y="0"/>
                  </a:lnTo>
                  <a:lnTo>
                    <a:pt x="85412" y="0"/>
                  </a:lnTo>
                  <a:lnTo>
                    <a:pt x="92176" y="4509"/>
                  </a:lnTo>
                  <a:lnTo>
                    <a:pt x="98940" y="5570"/>
                  </a:lnTo>
                  <a:lnTo>
                    <a:pt x="105704" y="16843"/>
                  </a:lnTo>
                  <a:lnTo>
                    <a:pt x="106765" y="25862"/>
                  </a:lnTo>
                  <a:lnTo>
                    <a:pt x="118039" y="28117"/>
                  </a:lnTo>
                  <a:lnTo>
                    <a:pt x="143901" y="26923"/>
                  </a:lnTo>
                  <a:lnTo>
                    <a:pt x="146156" y="24669"/>
                  </a:lnTo>
                  <a:lnTo>
                    <a:pt x="155174" y="32493"/>
                  </a:lnTo>
                  <a:lnTo>
                    <a:pt x="165254" y="48276"/>
                  </a:lnTo>
                  <a:lnTo>
                    <a:pt x="166448" y="48276"/>
                  </a:lnTo>
                  <a:lnTo>
                    <a:pt x="167509" y="55040"/>
                  </a:lnTo>
                  <a:lnTo>
                    <a:pt x="174273" y="51724"/>
                  </a:lnTo>
                  <a:lnTo>
                    <a:pt x="178782" y="55040"/>
                  </a:lnTo>
                  <a:lnTo>
                    <a:pt x="179843" y="60610"/>
                  </a:lnTo>
                  <a:lnTo>
                    <a:pt x="182098" y="60610"/>
                  </a:lnTo>
                  <a:lnTo>
                    <a:pt x="188862" y="44827"/>
                  </a:lnTo>
                  <a:lnTo>
                    <a:pt x="196687" y="37003"/>
                  </a:lnTo>
                  <a:lnTo>
                    <a:pt x="198942" y="32493"/>
                  </a:lnTo>
                  <a:lnTo>
                    <a:pt x="206767" y="33687"/>
                  </a:lnTo>
                  <a:lnTo>
                    <a:pt x="207828" y="40451"/>
                  </a:lnTo>
                  <a:lnTo>
                    <a:pt x="219101" y="55040"/>
                  </a:lnTo>
                  <a:lnTo>
                    <a:pt x="219101" y="69630"/>
                  </a:lnTo>
                  <a:lnTo>
                    <a:pt x="220162" y="78648"/>
                  </a:lnTo>
                  <a:lnTo>
                    <a:pt x="223478" y="81964"/>
                  </a:lnTo>
                  <a:lnTo>
                    <a:pt x="225733" y="83157"/>
                  </a:lnTo>
                  <a:lnTo>
                    <a:pt x="229048" y="81964"/>
                  </a:lnTo>
                  <a:lnTo>
                    <a:pt x="234619" y="85412"/>
                  </a:lnTo>
                  <a:lnTo>
                    <a:pt x="236873" y="103450"/>
                  </a:lnTo>
                  <a:lnTo>
                    <a:pt x="244698" y="104510"/>
                  </a:lnTo>
                  <a:lnTo>
                    <a:pt x="245892" y="110081"/>
                  </a:lnTo>
                  <a:lnTo>
                    <a:pt x="241383" y="115784"/>
                  </a:lnTo>
                  <a:lnTo>
                    <a:pt x="248147" y="115784"/>
                  </a:lnTo>
                  <a:lnTo>
                    <a:pt x="248147" y="114590"/>
                  </a:lnTo>
                  <a:lnTo>
                    <a:pt x="253850" y="112335"/>
                  </a:lnTo>
                  <a:lnTo>
                    <a:pt x="256104" y="114590"/>
                  </a:lnTo>
                  <a:lnTo>
                    <a:pt x="263929" y="114590"/>
                  </a:lnTo>
                  <a:lnTo>
                    <a:pt x="266184" y="111274"/>
                  </a:lnTo>
                  <a:lnTo>
                    <a:pt x="267245" y="114590"/>
                  </a:lnTo>
                  <a:lnTo>
                    <a:pt x="268306" y="115784"/>
                  </a:lnTo>
                  <a:lnTo>
                    <a:pt x="267245" y="116845"/>
                  </a:lnTo>
                  <a:lnTo>
                    <a:pt x="269500" y="117906"/>
                  </a:lnTo>
                  <a:lnTo>
                    <a:pt x="269500" y="121354"/>
                  </a:lnTo>
                  <a:lnTo>
                    <a:pt x="270561" y="122415"/>
                  </a:lnTo>
                  <a:lnTo>
                    <a:pt x="270561" y="124670"/>
                  </a:lnTo>
                  <a:lnTo>
                    <a:pt x="273877" y="124670"/>
                  </a:lnTo>
                  <a:lnTo>
                    <a:pt x="274937" y="125731"/>
                  </a:lnTo>
                  <a:lnTo>
                    <a:pt x="300800" y="122415"/>
                  </a:lnTo>
                  <a:lnTo>
                    <a:pt x="299606" y="130240"/>
                  </a:lnTo>
                  <a:lnTo>
                    <a:pt x="301861" y="129179"/>
                  </a:lnTo>
                  <a:lnTo>
                    <a:pt x="304116" y="120161"/>
                  </a:lnTo>
                  <a:lnTo>
                    <a:pt x="306370" y="117906"/>
                  </a:lnTo>
                  <a:lnTo>
                    <a:pt x="306370" y="115651"/>
                  </a:lnTo>
                  <a:lnTo>
                    <a:pt x="310880" y="114457"/>
                  </a:lnTo>
                  <a:lnTo>
                    <a:pt x="315389" y="122283"/>
                  </a:lnTo>
                  <a:lnTo>
                    <a:pt x="315389" y="126792"/>
                  </a:lnTo>
                  <a:lnTo>
                    <a:pt x="318705" y="129047"/>
                  </a:lnTo>
                  <a:lnTo>
                    <a:pt x="319766" y="136871"/>
                  </a:lnTo>
                  <a:lnTo>
                    <a:pt x="327591" y="143635"/>
                  </a:lnTo>
                  <a:lnTo>
                    <a:pt x="330906" y="152654"/>
                  </a:lnTo>
                  <a:lnTo>
                    <a:pt x="330906" y="159418"/>
                  </a:lnTo>
                  <a:lnTo>
                    <a:pt x="334355" y="168437"/>
                  </a:lnTo>
                  <a:lnTo>
                    <a:pt x="333161" y="176262"/>
                  </a:lnTo>
                  <a:lnTo>
                    <a:pt x="332100" y="180771"/>
                  </a:lnTo>
                  <a:lnTo>
                    <a:pt x="334355" y="184087"/>
                  </a:lnTo>
                  <a:lnTo>
                    <a:pt x="341119" y="185281"/>
                  </a:lnTo>
                  <a:lnTo>
                    <a:pt x="345628" y="194299"/>
                  </a:lnTo>
                  <a:lnTo>
                    <a:pt x="345628" y="198809"/>
                  </a:lnTo>
                  <a:lnTo>
                    <a:pt x="350138" y="198809"/>
                  </a:lnTo>
                  <a:lnTo>
                    <a:pt x="357963" y="200002"/>
                  </a:lnTo>
                  <a:lnTo>
                    <a:pt x="359023" y="189922"/>
                  </a:lnTo>
                  <a:lnTo>
                    <a:pt x="357963" y="186475"/>
                  </a:lnTo>
                  <a:lnTo>
                    <a:pt x="364727" y="175201"/>
                  </a:lnTo>
                  <a:lnTo>
                    <a:pt x="391783" y="187535"/>
                  </a:lnTo>
                  <a:lnTo>
                    <a:pt x="389528" y="192045"/>
                  </a:lnTo>
                  <a:lnTo>
                    <a:pt x="389528" y="200002"/>
                  </a:lnTo>
                  <a:lnTo>
                    <a:pt x="397353" y="197748"/>
                  </a:lnTo>
                  <a:lnTo>
                    <a:pt x="398547" y="200002"/>
                  </a:lnTo>
                  <a:lnTo>
                    <a:pt x="396292" y="204512"/>
                  </a:lnTo>
                  <a:lnTo>
                    <a:pt x="397486" y="206766"/>
                  </a:lnTo>
                  <a:lnTo>
                    <a:pt x="395231" y="209021"/>
                  </a:lnTo>
                  <a:lnTo>
                    <a:pt x="395231" y="218040"/>
                  </a:lnTo>
                  <a:lnTo>
                    <a:pt x="382897" y="227059"/>
                  </a:lnTo>
                  <a:lnTo>
                    <a:pt x="382897" y="230375"/>
                  </a:lnTo>
                  <a:lnTo>
                    <a:pt x="385151" y="241648"/>
                  </a:lnTo>
                  <a:lnTo>
                    <a:pt x="389661" y="244963"/>
                  </a:lnTo>
                  <a:lnTo>
                    <a:pt x="392977" y="250534"/>
                  </a:lnTo>
                  <a:lnTo>
                    <a:pt x="394170" y="251728"/>
                  </a:lnTo>
                  <a:lnTo>
                    <a:pt x="396425" y="256236"/>
                  </a:lnTo>
                  <a:lnTo>
                    <a:pt x="396425" y="257298"/>
                  </a:lnTo>
                  <a:lnTo>
                    <a:pt x="403189" y="269632"/>
                  </a:lnTo>
                  <a:lnTo>
                    <a:pt x="403189" y="275203"/>
                  </a:lnTo>
                  <a:lnTo>
                    <a:pt x="405443" y="281966"/>
                  </a:lnTo>
                  <a:lnTo>
                    <a:pt x="405443" y="283028"/>
                  </a:lnTo>
                  <a:lnTo>
                    <a:pt x="403189" y="285282"/>
                  </a:lnTo>
                  <a:lnTo>
                    <a:pt x="406637" y="287537"/>
                  </a:lnTo>
                  <a:lnTo>
                    <a:pt x="415656" y="289792"/>
                  </a:lnTo>
                  <a:lnTo>
                    <a:pt x="420165" y="292046"/>
                  </a:lnTo>
                  <a:lnTo>
                    <a:pt x="425868" y="289792"/>
                  </a:lnTo>
                  <a:lnTo>
                    <a:pt x="430377" y="290853"/>
                  </a:lnTo>
                  <a:lnTo>
                    <a:pt x="441651" y="285282"/>
                  </a:lnTo>
                  <a:lnTo>
                    <a:pt x="460749" y="285282"/>
                  </a:lnTo>
                  <a:lnTo>
                    <a:pt x="465259" y="287537"/>
                  </a:lnTo>
                  <a:lnTo>
                    <a:pt x="459688" y="293107"/>
                  </a:lnTo>
                  <a:lnTo>
                    <a:pt x="456373" y="297616"/>
                  </a:lnTo>
                  <a:lnTo>
                    <a:pt x="455311" y="300932"/>
                  </a:lnTo>
                  <a:lnTo>
                    <a:pt x="456373" y="303187"/>
                  </a:lnTo>
                  <a:lnTo>
                    <a:pt x="454118" y="305442"/>
                  </a:lnTo>
                  <a:lnTo>
                    <a:pt x="452924" y="309951"/>
                  </a:lnTo>
                  <a:lnTo>
                    <a:pt x="455179" y="313267"/>
                  </a:lnTo>
                  <a:lnTo>
                    <a:pt x="454118" y="315522"/>
                  </a:lnTo>
                  <a:lnTo>
                    <a:pt x="455179" y="318837"/>
                  </a:lnTo>
                  <a:lnTo>
                    <a:pt x="448415" y="318837"/>
                  </a:lnTo>
                  <a:lnTo>
                    <a:pt x="446160" y="321092"/>
                  </a:lnTo>
                  <a:lnTo>
                    <a:pt x="444967" y="333426"/>
                  </a:lnTo>
                  <a:lnTo>
                    <a:pt x="435948" y="329978"/>
                  </a:lnTo>
                  <a:lnTo>
                    <a:pt x="430377" y="329978"/>
                  </a:lnTo>
                  <a:lnTo>
                    <a:pt x="425868" y="334487"/>
                  </a:lnTo>
                  <a:lnTo>
                    <a:pt x="413534" y="332233"/>
                  </a:lnTo>
                  <a:lnTo>
                    <a:pt x="414727" y="327723"/>
                  </a:lnTo>
                  <a:lnTo>
                    <a:pt x="412473" y="326530"/>
                  </a:lnTo>
                  <a:lnTo>
                    <a:pt x="402393" y="318705"/>
                  </a:lnTo>
                  <a:lnTo>
                    <a:pt x="401199" y="315389"/>
                  </a:lnTo>
                  <a:lnTo>
                    <a:pt x="387671" y="315389"/>
                  </a:lnTo>
                  <a:lnTo>
                    <a:pt x="386610" y="317643"/>
                  </a:lnTo>
                  <a:lnTo>
                    <a:pt x="374276" y="315389"/>
                  </a:lnTo>
                  <a:lnTo>
                    <a:pt x="372021" y="313134"/>
                  </a:lnTo>
                  <a:lnTo>
                    <a:pt x="366451" y="310879"/>
                  </a:lnTo>
                  <a:lnTo>
                    <a:pt x="363135" y="318705"/>
                  </a:lnTo>
                  <a:lnTo>
                    <a:pt x="364196" y="323214"/>
                  </a:lnTo>
                  <a:lnTo>
                    <a:pt x="352923" y="336742"/>
                  </a:lnTo>
                  <a:lnTo>
                    <a:pt x="347353" y="338997"/>
                  </a:lnTo>
                  <a:lnTo>
                    <a:pt x="325999" y="350270"/>
                  </a:lnTo>
                  <a:lnTo>
                    <a:pt x="324938" y="360350"/>
                  </a:lnTo>
                  <a:lnTo>
                    <a:pt x="322684" y="361411"/>
                  </a:lnTo>
                  <a:lnTo>
                    <a:pt x="321490" y="363666"/>
                  </a:lnTo>
                  <a:lnTo>
                    <a:pt x="341782" y="368174"/>
                  </a:lnTo>
                  <a:lnTo>
                    <a:pt x="349607" y="367114"/>
                  </a:lnTo>
                  <a:lnTo>
                    <a:pt x="351862" y="365920"/>
                  </a:lnTo>
                  <a:lnTo>
                    <a:pt x="357432" y="362604"/>
                  </a:lnTo>
                  <a:lnTo>
                    <a:pt x="359687" y="359289"/>
                  </a:lnTo>
                  <a:lnTo>
                    <a:pt x="361941" y="358095"/>
                  </a:lnTo>
                  <a:lnTo>
                    <a:pt x="375470" y="359289"/>
                  </a:lnTo>
                  <a:lnTo>
                    <a:pt x="402525" y="379581"/>
                  </a:lnTo>
                  <a:lnTo>
                    <a:pt x="404780" y="384090"/>
                  </a:lnTo>
                  <a:lnTo>
                    <a:pt x="423879" y="389660"/>
                  </a:lnTo>
                  <a:lnTo>
                    <a:pt x="427194" y="391915"/>
                  </a:lnTo>
                  <a:lnTo>
                    <a:pt x="428255" y="395231"/>
                  </a:lnTo>
                  <a:lnTo>
                    <a:pt x="432765" y="396424"/>
                  </a:lnTo>
                  <a:lnTo>
                    <a:pt x="439529" y="403188"/>
                  </a:lnTo>
                  <a:lnTo>
                    <a:pt x="442844" y="403188"/>
                  </a:lnTo>
                  <a:lnTo>
                    <a:pt x="448415" y="407698"/>
                  </a:lnTo>
                  <a:lnTo>
                    <a:pt x="450669" y="405443"/>
                  </a:lnTo>
                  <a:lnTo>
                    <a:pt x="450669" y="391915"/>
                  </a:lnTo>
                  <a:lnTo>
                    <a:pt x="470961" y="397486"/>
                  </a:lnTo>
                  <a:lnTo>
                    <a:pt x="484490" y="388467"/>
                  </a:lnTo>
                  <a:lnTo>
                    <a:pt x="490060" y="388467"/>
                  </a:lnTo>
                  <a:lnTo>
                    <a:pt x="496824" y="387273"/>
                  </a:lnTo>
                  <a:lnTo>
                    <a:pt x="508098" y="388467"/>
                  </a:lnTo>
                  <a:lnTo>
                    <a:pt x="530644" y="397486"/>
                  </a:lnTo>
                  <a:lnTo>
                    <a:pt x="530644" y="406504"/>
                  </a:lnTo>
                  <a:lnTo>
                    <a:pt x="529450" y="409820"/>
                  </a:lnTo>
                  <a:lnTo>
                    <a:pt x="517116" y="408759"/>
                  </a:lnTo>
                  <a:lnTo>
                    <a:pt x="508098" y="406504"/>
                  </a:lnTo>
                  <a:lnTo>
                    <a:pt x="501333" y="407565"/>
                  </a:lnTo>
                  <a:lnTo>
                    <a:pt x="509158" y="421094"/>
                  </a:lnTo>
                  <a:lnTo>
                    <a:pt x="531705" y="427857"/>
                  </a:lnTo>
                  <a:lnTo>
                    <a:pt x="538469" y="431173"/>
                  </a:lnTo>
                  <a:lnTo>
                    <a:pt x="539663" y="430112"/>
                  </a:lnTo>
                  <a:lnTo>
                    <a:pt x="544172" y="436876"/>
                  </a:lnTo>
                  <a:lnTo>
                    <a:pt x="547620" y="431305"/>
                  </a:lnTo>
                  <a:lnTo>
                    <a:pt x="552130" y="431305"/>
                  </a:lnTo>
                  <a:lnTo>
                    <a:pt x="552130" y="441385"/>
                  </a:lnTo>
                  <a:lnTo>
                    <a:pt x="560087" y="459423"/>
                  </a:lnTo>
                  <a:lnTo>
                    <a:pt x="562342" y="470696"/>
                  </a:lnTo>
                  <a:lnTo>
                    <a:pt x="576931" y="487540"/>
                  </a:lnTo>
                  <a:lnTo>
                    <a:pt x="584756" y="495365"/>
                  </a:lnTo>
                  <a:lnTo>
                    <a:pt x="587011" y="502129"/>
                  </a:lnTo>
                  <a:lnTo>
                    <a:pt x="591520" y="503190"/>
                  </a:lnTo>
                  <a:lnTo>
                    <a:pt x="592581" y="509954"/>
                  </a:lnTo>
                  <a:lnTo>
                    <a:pt x="581308" y="513269"/>
                  </a:lnTo>
                  <a:lnTo>
                    <a:pt x="574544" y="518840"/>
                  </a:lnTo>
                  <a:lnTo>
                    <a:pt x="574544" y="524543"/>
                  </a:lnTo>
                  <a:lnTo>
                    <a:pt x="571228" y="531307"/>
                  </a:lnTo>
                  <a:lnTo>
                    <a:pt x="579054" y="547090"/>
                  </a:lnTo>
                  <a:lnTo>
                    <a:pt x="599346" y="559425"/>
                  </a:lnTo>
                  <a:lnTo>
                    <a:pt x="607171" y="559425"/>
                  </a:lnTo>
                  <a:lnTo>
                    <a:pt x="612741" y="552660"/>
                  </a:lnTo>
                  <a:lnTo>
                    <a:pt x="616056" y="554915"/>
                  </a:lnTo>
                  <a:lnTo>
                    <a:pt x="619372" y="569504"/>
                  </a:lnTo>
                  <a:lnTo>
                    <a:pt x="617118" y="571759"/>
                  </a:lnTo>
                  <a:lnTo>
                    <a:pt x="613802" y="571759"/>
                  </a:lnTo>
                  <a:lnTo>
                    <a:pt x="599213" y="579583"/>
                  </a:lnTo>
                  <a:lnTo>
                    <a:pt x="599213" y="589663"/>
                  </a:lnTo>
                  <a:lnTo>
                    <a:pt x="601467" y="601998"/>
                  </a:lnTo>
                  <a:lnTo>
                    <a:pt x="600406" y="605313"/>
                  </a:lnTo>
                  <a:lnTo>
                    <a:pt x="597091" y="611016"/>
                  </a:lnTo>
                  <a:lnTo>
                    <a:pt x="584756" y="615526"/>
                  </a:lnTo>
                  <a:lnTo>
                    <a:pt x="581308" y="617780"/>
                  </a:lnTo>
                  <a:lnTo>
                    <a:pt x="570035" y="617780"/>
                  </a:lnTo>
                  <a:lnTo>
                    <a:pt x="561016" y="605446"/>
                  </a:lnTo>
                  <a:lnTo>
                    <a:pt x="559955" y="608895"/>
                  </a:lnTo>
                  <a:lnTo>
                    <a:pt x="551997" y="614465"/>
                  </a:lnTo>
                  <a:lnTo>
                    <a:pt x="538469" y="622290"/>
                  </a:lnTo>
                  <a:lnTo>
                    <a:pt x="511413" y="621229"/>
                  </a:lnTo>
                  <a:lnTo>
                    <a:pt x="494569" y="626799"/>
                  </a:lnTo>
                  <a:lnTo>
                    <a:pt x="493508" y="626799"/>
                  </a:lnTo>
                  <a:lnTo>
                    <a:pt x="481174" y="627860"/>
                  </a:lnTo>
                  <a:lnTo>
                    <a:pt x="467646" y="629054"/>
                  </a:lnTo>
                  <a:lnTo>
                    <a:pt x="465391" y="626799"/>
                  </a:lnTo>
                  <a:lnTo>
                    <a:pt x="456373" y="627860"/>
                  </a:lnTo>
                  <a:lnTo>
                    <a:pt x="444038" y="629054"/>
                  </a:lnTo>
                  <a:lnTo>
                    <a:pt x="438468" y="624545"/>
                  </a:lnTo>
                  <a:lnTo>
                    <a:pt x="436213" y="625606"/>
                  </a:lnTo>
                  <a:lnTo>
                    <a:pt x="435152" y="629054"/>
                  </a:lnTo>
                  <a:lnTo>
                    <a:pt x="427327" y="634624"/>
                  </a:lnTo>
                  <a:lnTo>
                    <a:pt x="420563" y="637940"/>
                  </a:lnTo>
                  <a:lnTo>
                    <a:pt x="410483" y="636879"/>
                  </a:lnTo>
                  <a:lnTo>
                    <a:pt x="391385" y="642449"/>
                  </a:lnTo>
                  <a:lnTo>
                    <a:pt x="382366" y="642449"/>
                  </a:lnTo>
                  <a:lnTo>
                    <a:pt x="374541" y="641256"/>
                  </a:lnTo>
                  <a:lnTo>
                    <a:pt x="370032" y="635686"/>
                  </a:lnTo>
                  <a:lnTo>
                    <a:pt x="357698" y="631176"/>
                  </a:lnTo>
                  <a:lnTo>
                    <a:pt x="354382" y="628921"/>
                  </a:lnTo>
                  <a:lnTo>
                    <a:pt x="351066" y="627727"/>
                  </a:lnTo>
                  <a:lnTo>
                    <a:pt x="330774" y="616454"/>
                  </a:lnTo>
                  <a:lnTo>
                    <a:pt x="321755" y="614200"/>
                  </a:lnTo>
                  <a:lnTo>
                    <a:pt x="319501" y="611945"/>
                  </a:lnTo>
                  <a:lnTo>
                    <a:pt x="310482" y="609690"/>
                  </a:lnTo>
                  <a:lnTo>
                    <a:pt x="293638" y="597356"/>
                  </a:lnTo>
                  <a:lnTo>
                    <a:pt x="304911" y="559159"/>
                  </a:lnTo>
                  <a:lnTo>
                    <a:pt x="304911" y="556905"/>
                  </a:lnTo>
                  <a:lnTo>
                    <a:pt x="302657" y="555843"/>
                  </a:lnTo>
                  <a:lnTo>
                    <a:pt x="303718" y="548018"/>
                  </a:lnTo>
                  <a:lnTo>
                    <a:pt x="299209" y="545763"/>
                  </a:lnTo>
                  <a:lnTo>
                    <a:pt x="298147" y="535684"/>
                  </a:lnTo>
                  <a:lnTo>
                    <a:pt x="290322" y="528919"/>
                  </a:lnTo>
                  <a:lnTo>
                    <a:pt x="289129" y="525604"/>
                  </a:lnTo>
                  <a:lnTo>
                    <a:pt x="286874" y="523349"/>
                  </a:lnTo>
                  <a:lnTo>
                    <a:pt x="284619" y="523349"/>
                  </a:lnTo>
                  <a:lnTo>
                    <a:pt x="279049" y="513269"/>
                  </a:lnTo>
                  <a:lnTo>
                    <a:pt x="283559" y="511015"/>
                  </a:lnTo>
                  <a:lnTo>
                    <a:pt x="270030" y="462605"/>
                  </a:lnTo>
                  <a:lnTo>
                    <a:pt x="271092" y="457035"/>
                  </a:lnTo>
                  <a:lnTo>
                    <a:pt x="272152" y="452526"/>
                  </a:lnTo>
                  <a:lnTo>
                    <a:pt x="251860" y="454781"/>
                  </a:lnTo>
                  <a:lnTo>
                    <a:pt x="202390" y="475073"/>
                  </a:lnTo>
                  <a:lnTo>
                    <a:pt x="196687" y="479582"/>
                  </a:lnTo>
                  <a:lnTo>
                    <a:pt x="197881" y="491917"/>
                  </a:lnTo>
                  <a:lnTo>
                    <a:pt x="196687" y="492978"/>
                  </a:lnTo>
                  <a:lnTo>
                    <a:pt x="195493" y="496426"/>
                  </a:lnTo>
                  <a:lnTo>
                    <a:pt x="190984" y="504251"/>
                  </a:lnTo>
                  <a:lnTo>
                    <a:pt x="189923" y="511015"/>
                  </a:lnTo>
                  <a:lnTo>
                    <a:pt x="190984" y="512209"/>
                  </a:lnTo>
                  <a:lnTo>
                    <a:pt x="188729" y="517779"/>
                  </a:lnTo>
                  <a:lnTo>
                    <a:pt x="185414" y="518840"/>
                  </a:lnTo>
                  <a:lnTo>
                    <a:pt x="185414" y="522288"/>
                  </a:lnTo>
                  <a:lnTo>
                    <a:pt x="182098" y="523349"/>
                  </a:lnTo>
                  <a:lnTo>
                    <a:pt x="179843" y="528919"/>
                  </a:lnTo>
                  <a:lnTo>
                    <a:pt x="159551" y="537939"/>
                  </a:lnTo>
                  <a:lnTo>
                    <a:pt x="121354" y="562740"/>
                  </a:lnTo>
                  <a:lnTo>
                    <a:pt x="100001" y="542448"/>
                  </a:lnTo>
                  <a:lnTo>
                    <a:pt x="128119" y="510882"/>
                  </a:lnTo>
                  <a:lnTo>
                    <a:pt x="125864" y="498548"/>
                  </a:lnTo>
                  <a:lnTo>
                    <a:pt x="114590" y="482765"/>
                  </a:lnTo>
                  <a:lnTo>
                    <a:pt x="109020" y="455709"/>
                  </a:lnTo>
                  <a:lnTo>
                    <a:pt x="102256" y="448945"/>
                  </a:lnTo>
                  <a:lnTo>
                    <a:pt x="100001" y="441120"/>
                  </a:lnTo>
                  <a:lnTo>
                    <a:pt x="92176" y="448945"/>
                  </a:lnTo>
                  <a:lnTo>
                    <a:pt x="53979" y="472553"/>
                  </a:lnTo>
                  <a:lnTo>
                    <a:pt x="46022" y="463534"/>
                  </a:lnTo>
                  <a:lnTo>
                    <a:pt x="40451" y="462341"/>
                  </a:lnTo>
                  <a:lnTo>
                    <a:pt x="35942" y="465789"/>
                  </a:lnTo>
                  <a:lnTo>
                    <a:pt x="33687" y="470298"/>
                  </a:lnTo>
                  <a:lnTo>
                    <a:pt x="29178" y="469105"/>
                  </a:lnTo>
                  <a:lnTo>
                    <a:pt x="26923" y="471359"/>
                  </a:lnTo>
                  <a:lnTo>
                    <a:pt x="23608" y="470298"/>
                  </a:lnTo>
                  <a:lnTo>
                    <a:pt x="21353" y="470298"/>
                  </a:lnTo>
                  <a:cubicBezTo>
                    <a:pt x="20557" y="462605"/>
                    <a:pt x="11273" y="454251"/>
                    <a:pt x="14589" y="445497"/>
                  </a:cubicBezTo>
                  <a:lnTo>
                    <a:pt x="14589" y="442181"/>
                  </a:lnTo>
                  <a:lnTo>
                    <a:pt x="12334" y="439927"/>
                  </a:lnTo>
                  <a:lnTo>
                    <a:pt x="11273" y="434224"/>
                  </a:lnTo>
                  <a:lnTo>
                    <a:pt x="6764" y="418441"/>
                  </a:lnTo>
                  <a:lnTo>
                    <a:pt x="0" y="397087"/>
                  </a:lnTo>
                  <a:lnTo>
                    <a:pt x="4509" y="393772"/>
                  </a:lnTo>
                  <a:lnTo>
                    <a:pt x="10079" y="390456"/>
                  </a:lnTo>
                  <a:lnTo>
                    <a:pt x="12334" y="389263"/>
                  </a:lnTo>
                  <a:lnTo>
                    <a:pt x="19098" y="381437"/>
                  </a:lnTo>
                  <a:lnTo>
                    <a:pt x="15783" y="373613"/>
                  </a:lnTo>
                  <a:lnTo>
                    <a:pt x="15783" y="340986"/>
                  </a:lnTo>
                  <a:lnTo>
                    <a:pt x="20292" y="331967"/>
                  </a:lnTo>
                  <a:lnTo>
                    <a:pt x="16976" y="319633"/>
                  </a:lnTo>
                  <a:lnTo>
                    <a:pt x="18037" y="317379"/>
                  </a:lnTo>
                  <a:lnTo>
                    <a:pt x="33820" y="337670"/>
                  </a:lnTo>
                  <a:lnTo>
                    <a:pt x="33820" y="333161"/>
                  </a:lnTo>
                  <a:lnTo>
                    <a:pt x="46154" y="320826"/>
                  </a:lnTo>
                  <a:lnTo>
                    <a:pt x="46154" y="310747"/>
                  </a:lnTo>
                  <a:lnTo>
                    <a:pt x="24801" y="307431"/>
                  </a:lnTo>
                  <a:lnTo>
                    <a:pt x="32626" y="291649"/>
                  </a:lnTo>
                  <a:lnTo>
                    <a:pt x="43900" y="285946"/>
                  </a:lnTo>
                  <a:lnTo>
                    <a:pt x="52918" y="283691"/>
                  </a:lnTo>
                  <a:lnTo>
                    <a:pt x="61937" y="274672"/>
                  </a:lnTo>
                  <a:lnTo>
                    <a:pt x="61937" y="272417"/>
                  </a:lnTo>
                  <a:lnTo>
                    <a:pt x="62998" y="271356"/>
                  </a:lnTo>
                  <a:lnTo>
                    <a:pt x="64059" y="270163"/>
                  </a:lnTo>
                  <a:lnTo>
                    <a:pt x="66314" y="266847"/>
                  </a:lnTo>
                  <a:lnTo>
                    <a:pt x="66314" y="262338"/>
                  </a:lnTo>
                  <a:lnTo>
                    <a:pt x="62998" y="262338"/>
                  </a:lnTo>
                  <a:lnTo>
                    <a:pt x="62998" y="264592"/>
                  </a:lnTo>
                  <a:lnTo>
                    <a:pt x="61937" y="265653"/>
                  </a:lnTo>
                  <a:lnTo>
                    <a:pt x="60743" y="263399"/>
                  </a:lnTo>
                  <a:lnTo>
                    <a:pt x="59550" y="256635"/>
                  </a:lnTo>
                  <a:lnTo>
                    <a:pt x="58489" y="255573"/>
                  </a:lnTo>
                  <a:lnTo>
                    <a:pt x="58489" y="249871"/>
                  </a:lnTo>
                  <a:lnTo>
                    <a:pt x="59550" y="247616"/>
                  </a:lnTo>
                  <a:lnTo>
                    <a:pt x="53979" y="231833"/>
                  </a:lnTo>
                  <a:lnTo>
                    <a:pt x="52786" y="198145"/>
                  </a:lnTo>
                  <a:lnTo>
                    <a:pt x="62866" y="186872"/>
                  </a:lnTo>
                  <a:lnTo>
                    <a:pt x="71884" y="174538"/>
                  </a:lnTo>
                  <a:lnTo>
                    <a:pt x="94431" y="170028"/>
                  </a:lnTo>
                  <a:lnTo>
                    <a:pt x="93370" y="156501"/>
                  </a:lnTo>
                  <a:lnTo>
                    <a:pt x="98940" y="155307"/>
                  </a:lnTo>
                  <a:lnTo>
                    <a:pt x="101195" y="155307"/>
                  </a:lnTo>
                  <a:lnTo>
                    <a:pt x="102256" y="153052"/>
                  </a:lnTo>
                  <a:lnTo>
                    <a:pt x="114590" y="151991"/>
                  </a:lnTo>
                  <a:lnTo>
                    <a:pt x="115652" y="144167"/>
                  </a:lnTo>
                  <a:lnTo>
                    <a:pt x="112336" y="138596"/>
                  </a:lnTo>
                  <a:lnTo>
                    <a:pt x="110081" y="138596"/>
                  </a:lnTo>
                  <a:lnTo>
                    <a:pt x="105572" y="130771"/>
                  </a:lnTo>
                  <a:lnTo>
                    <a:pt x="100001" y="129577"/>
                  </a:lnTo>
                  <a:lnTo>
                    <a:pt x="98940" y="130771"/>
                  </a:lnTo>
                  <a:lnTo>
                    <a:pt x="98940" y="128516"/>
                  </a:lnTo>
                  <a:lnTo>
                    <a:pt x="100001" y="128516"/>
                  </a:lnTo>
                  <a:lnTo>
                    <a:pt x="100001" y="126261"/>
                  </a:lnTo>
                  <a:lnTo>
                    <a:pt x="97747" y="125068"/>
                  </a:lnTo>
                  <a:lnTo>
                    <a:pt x="96685" y="124007"/>
                  </a:lnTo>
                  <a:lnTo>
                    <a:pt x="96685" y="122946"/>
                  </a:lnTo>
                  <a:lnTo>
                    <a:pt x="97747" y="122946"/>
                  </a:lnTo>
                  <a:lnTo>
                    <a:pt x="97747" y="117243"/>
                  </a:lnTo>
                  <a:lnTo>
                    <a:pt x="104511" y="119497"/>
                  </a:lnTo>
                  <a:lnTo>
                    <a:pt x="104511" y="120691"/>
                  </a:lnTo>
                  <a:lnTo>
                    <a:pt x="105572" y="120691"/>
                  </a:lnTo>
                  <a:lnTo>
                    <a:pt x="105572" y="119497"/>
                  </a:lnTo>
                  <a:lnTo>
                    <a:pt x="104511" y="118437"/>
                  </a:lnTo>
                  <a:lnTo>
                    <a:pt x="104511" y="116181"/>
                  </a:lnTo>
                  <a:lnTo>
                    <a:pt x="105572" y="116181"/>
                  </a:lnTo>
                  <a:lnTo>
                    <a:pt x="106633" y="118437"/>
                  </a:lnTo>
                  <a:lnTo>
                    <a:pt x="107694" y="119497"/>
                  </a:lnTo>
                  <a:lnTo>
                    <a:pt x="107694" y="120691"/>
                  </a:lnTo>
                  <a:lnTo>
                    <a:pt x="109948" y="120691"/>
                  </a:lnTo>
                  <a:lnTo>
                    <a:pt x="111010" y="117243"/>
                  </a:lnTo>
                  <a:lnTo>
                    <a:pt x="107694" y="111672"/>
                  </a:lnTo>
                  <a:lnTo>
                    <a:pt x="120028" y="111672"/>
                  </a:lnTo>
                  <a:lnTo>
                    <a:pt x="118967" y="103847"/>
                  </a:lnTo>
                  <a:lnTo>
                    <a:pt x="116712" y="100531"/>
                  </a:lnTo>
                  <a:lnTo>
                    <a:pt x="100930" y="94961"/>
                  </a:lnTo>
                  <a:lnTo>
                    <a:pt x="99736" y="91513"/>
                  </a:lnTo>
                  <a:lnTo>
                    <a:pt x="116580" y="92707"/>
                  </a:lnTo>
                  <a:lnTo>
                    <a:pt x="116580" y="87136"/>
                  </a:lnTo>
                  <a:lnTo>
                    <a:pt x="110877" y="89391"/>
                  </a:lnTo>
                  <a:lnTo>
                    <a:pt x="99603" y="91646"/>
                  </a:lnTo>
                  <a:lnTo>
                    <a:pt x="97349" y="87136"/>
                  </a:lnTo>
                  <a:lnTo>
                    <a:pt x="99603" y="85943"/>
                  </a:lnTo>
                  <a:lnTo>
                    <a:pt x="108622" y="82627"/>
                  </a:lnTo>
                  <a:lnTo>
                    <a:pt x="109683" y="81433"/>
                  </a:lnTo>
                  <a:lnTo>
                    <a:pt x="89391" y="70160"/>
                  </a:lnTo>
                  <a:lnTo>
                    <a:pt x="91646" y="67905"/>
                  </a:lnTo>
                  <a:lnTo>
                    <a:pt x="90585" y="66844"/>
                  </a:lnTo>
                  <a:lnTo>
                    <a:pt x="87136" y="65650"/>
                  </a:lnTo>
                  <a:lnTo>
                    <a:pt x="87136" y="57826"/>
                  </a:lnTo>
                  <a:lnTo>
                    <a:pt x="89391" y="57826"/>
                  </a:lnTo>
                  <a:lnTo>
                    <a:pt x="88330" y="55570"/>
                  </a:lnTo>
                  <a:lnTo>
                    <a:pt x="92840" y="55570"/>
                  </a:lnTo>
                  <a:lnTo>
                    <a:pt x="92840" y="60080"/>
                  </a:lnTo>
                  <a:lnTo>
                    <a:pt x="93900" y="61274"/>
                  </a:lnTo>
                  <a:lnTo>
                    <a:pt x="98410" y="57826"/>
                  </a:lnTo>
                  <a:lnTo>
                    <a:pt x="84882" y="44297"/>
                  </a:lnTo>
                </a:path>
              </a:pathLst>
            </a:custGeom>
            <a:noFill/>
            <a:ln w="3315" cap="flat">
              <a:solidFill>
                <a:schemeClr val="bg1">
                  <a:lumMod val="65000"/>
                </a:schemeClr>
              </a:solidFill>
              <a:prstDash val="solid"/>
              <a:miter/>
            </a:ln>
          </p:spPr>
          <p:txBody>
            <a:bodyPr rtlCol="0" anchor="ctr"/>
            <a:lstStyle/>
            <a:p>
              <a:endParaRPr lang="en-FI" sz="816"/>
            </a:p>
          </p:txBody>
        </p:sp>
        <p:sp>
          <p:nvSpPr>
            <p:cNvPr id="1035" name="Freeform: Shape 1034">
              <a:extLst>
                <a:ext uri="{FF2B5EF4-FFF2-40B4-BE49-F238E27FC236}">
                  <a16:creationId xmlns:a16="http://schemas.microsoft.com/office/drawing/2014/main" id="{6E213025-F98E-4DCB-7E88-51A6A9704340}"/>
                </a:ext>
              </a:extLst>
            </p:cNvPr>
            <p:cNvSpPr/>
            <p:nvPr/>
          </p:nvSpPr>
          <p:spPr>
            <a:xfrm>
              <a:off x="6689615" y="12711248"/>
              <a:ext cx="514198" cy="491651"/>
            </a:xfrm>
            <a:custGeom>
              <a:avLst/>
              <a:gdLst>
                <a:gd name="connsiteX0" fmla="*/ 418574 w 514198"/>
                <a:gd name="connsiteY0" fmla="*/ 0 h 491651"/>
                <a:gd name="connsiteX1" fmla="*/ 462474 w 514198"/>
                <a:gd name="connsiteY1" fmla="*/ 15783 h 491651"/>
                <a:gd name="connsiteX2" fmla="*/ 514198 w 514198"/>
                <a:gd name="connsiteY2" fmla="*/ 15783 h 491651"/>
                <a:gd name="connsiteX3" fmla="*/ 485020 w 514198"/>
                <a:gd name="connsiteY3" fmla="*/ 39391 h 491651"/>
                <a:gd name="connsiteX4" fmla="*/ 485020 w 514198"/>
                <a:gd name="connsiteY4" fmla="*/ 40452 h 491651"/>
                <a:gd name="connsiteX5" fmla="*/ 472553 w 514198"/>
                <a:gd name="connsiteY5" fmla="*/ 43900 h 491651"/>
                <a:gd name="connsiteX6" fmla="*/ 474808 w 514198"/>
                <a:gd name="connsiteY6" fmla="*/ 46155 h 491651"/>
                <a:gd name="connsiteX7" fmla="*/ 470299 w 514198"/>
                <a:gd name="connsiteY7" fmla="*/ 56234 h 491651"/>
                <a:gd name="connsiteX8" fmla="*/ 456903 w 514198"/>
                <a:gd name="connsiteY8" fmla="*/ 72017 h 491651"/>
                <a:gd name="connsiteX9" fmla="*/ 450139 w 514198"/>
                <a:gd name="connsiteY9" fmla="*/ 78781 h 491651"/>
                <a:gd name="connsiteX10" fmla="*/ 450139 w 514198"/>
                <a:gd name="connsiteY10" fmla="*/ 83291 h 491651"/>
                <a:gd name="connsiteX11" fmla="*/ 451200 w 514198"/>
                <a:gd name="connsiteY11" fmla="*/ 85545 h 491651"/>
                <a:gd name="connsiteX12" fmla="*/ 453455 w 514198"/>
                <a:gd name="connsiteY12" fmla="*/ 88861 h 491651"/>
                <a:gd name="connsiteX13" fmla="*/ 454649 w 514198"/>
                <a:gd name="connsiteY13" fmla="*/ 92309 h 491651"/>
                <a:gd name="connsiteX14" fmla="*/ 455709 w 514198"/>
                <a:gd name="connsiteY14" fmla="*/ 93371 h 491651"/>
                <a:gd name="connsiteX15" fmla="*/ 459158 w 514198"/>
                <a:gd name="connsiteY15" fmla="*/ 100135 h 491651"/>
                <a:gd name="connsiteX16" fmla="*/ 459158 w 514198"/>
                <a:gd name="connsiteY16" fmla="*/ 101195 h 491651"/>
                <a:gd name="connsiteX17" fmla="*/ 455709 w 514198"/>
                <a:gd name="connsiteY17" fmla="*/ 101195 h 491651"/>
                <a:gd name="connsiteX18" fmla="*/ 455709 w 514198"/>
                <a:gd name="connsiteY18" fmla="*/ 102389 h 491651"/>
                <a:gd name="connsiteX19" fmla="*/ 454649 w 514198"/>
                <a:gd name="connsiteY19" fmla="*/ 102389 h 491651"/>
                <a:gd name="connsiteX20" fmla="*/ 453455 w 514198"/>
                <a:gd name="connsiteY20" fmla="*/ 101195 h 491651"/>
                <a:gd name="connsiteX21" fmla="*/ 452394 w 514198"/>
                <a:gd name="connsiteY21" fmla="*/ 101195 h 491651"/>
                <a:gd name="connsiteX22" fmla="*/ 452394 w 514198"/>
                <a:gd name="connsiteY22" fmla="*/ 102389 h 491651"/>
                <a:gd name="connsiteX23" fmla="*/ 453455 w 514198"/>
                <a:gd name="connsiteY23" fmla="*/ 102389 h 491651"/>
                <a:gd name="connsiteX24" fmla="*/ 454649 w 514198"/>
                <a:gd name="connsiteY24" fmla="*/ 103450 h 491651"/>
                <a:gd name="connsiteX25" fmla="*/ 460219 w 514198"/>
                <a:gd name="connsiteY25" fmla="*/ 103450 h 491651"/>
                <a:gd name="connsiteX26" fmla="*/ 462474 w 514198"/>
                <a:gd name="connsiteY26" fmla="*/ 104644 h 491651"/>
                <a:gd name="connsiteX27" fmla="*/ 461412 w 514198"/>
                <a:gd name="connsiteY27" fmla="*/ 104644 h 491651"/>
                <a:gd name="connsiteX28" fmla="*/ 461412 w 514198"/>
                <a:gd name="connsiteY28" fmla="*/ 106898 h 491651"/>
                <a:gd name="connsiteX29" fmla="*/ 460219 w 514198"/>
                <a:gd name="connsiteY29" fmla="*/ 105705 h 491651"/>
                <a:gd name="connsiteX30" fmla="*/ 457964 w 514198"/>
                <a:gd name="connsiteY30" fmla="*/ 107959 h 491651"/>
                <a:gd name="connsiteX31" fmla="*/ 455709 w 514198"/>
                <a:gd name="connsiteY31" fmla="*/ 107959 h 491651"/>
                <a:gd name="connsiteX32" fmla="*/ 455709 w 514198"/>
                <a:gd name="connsiteY32" fmla="*/ 112469 h 491651"/>
                <a:gd name="connsiteX33" fmla="*/ 455709 w 514198"/>
                <a:gd name="connsiteY33" fmla="*/ 111408 h 491651"/>
                <a:gd name="connsiteX34" fmla="*/ 456903 w 514198"/>
                <a:gd name="connsiteY34" fmla="*/ 111408 h 491651"/>
                <a:gd name="connsiteX35" fmla="*/ 456903 w 514198"/>
                <a:gd name="connsiteY35" fmla="*/ 110214 h 491651"/>
                <a:gd name="connsiteX36" fmla="*/ 457964 w 514198"/>
                <a:gd name="connsiteY36" fmla="*/ 110214 h 491651"/>
                <a:gd name="connsiteX37" fmla="*/ 460219 w 514198"/>
                <a:gd name="connsiteY37" fmla="*/ 109153 h 491651"/>
                <a:gd name="connsiteX38" fmla="*/ 461412 w 514198"/>
                <a:gd name="connsiteY38" fmla="*/ 110214 h 491651"/>
                <a:gd name="connsiteX39" fmla="*/ 464728 w 514198"/>
                <a:gd name="connsiteY39" fmla="*/ 115917 h 491651"/>
                <a:gd name="connsiteX40" fmla="*/ 472553 w 514198"/>
                <a:gd name="connsiteY40" fmla="*/ 127191 h 491651"/>
                <a:gd name="connsiteX41" fmla="*/ 461412 w 514198"/>
                <a:gd name="connsiteY41" fmla="*/ 139525 h 491651"/>
                <a:gd name="connsiteX42" fmla="*/ 445630 w 514198"/>
                <a:gd name="connsiteY42" fmla="*/ 139525 h 491651"/>
                <a:gd name="connsiteX43" fmla="*/ 452394 w 514198"/>
                <a:gd name="connsiteY43" fmla="*/ 149605 h 491651"/>
                <a:gd name="connsiteX44" fmla="*/ 455709 w 514198"/>
                <a:gd name="connsiteY44" fmla="*/ 153053 h 491651"/>
                <a:gd name="connsiteX45" fmla="*/ 454649 w 514198"/>
                <a:gd name="connsiteY45" fmla="*/ 160878 h 491651"/>
                <a:gd name="connsiteX46" fmla="*/ 445630 w 514198"/>
                <a:gd name="connsiteY46" fmla="*/ 160878 h 491651"/>
                <a:gd name="connsiteX47" fmla="*/ 444436 w 514198"/>
                <a:gd name="connsiteY47" fmla="*/ 162072 h 491651"/>
                <a:gd name="connsiteX48" fmla="*/ 442181 w 514198"/>
                <a:gd name="connsiteY48" fmla="*/ 160878 h 491651"/>
                <a:gd name="connsiteX49" fmla="*/ 442181 w 514198"/>
                <a:gd name="connsiteY49" fmla="*/ 158623 h 491651"/>
                <a:gd name="connsiteX50" fmla="*/ 437672 w 514198"/>
                <a:gd name="connsiteY50" fmla="*/ 156369 h 491651"/>
                <a:gd name="connsiteX51" fmla="*/ 436611 w 514198"/>
                <a:gd name="connsiteY51" fmla="*/ 158623 h 491651"/>
                <a:gd name="connsiteX52" fmla="*/ 428786 w 514198"/>
                <a:gd name="connsiteY52" fmla="*/ 150798 h 491651"/>
                <a:gd name="connsiteX53" fmla="*/ 425337 w 514198"/>
                <a:gd name="connsiteY53" fmla="*/ 149605 h 491651"/>
                <a:gd name="connsiteX54" fmla="*/ 425337 w 514198"/>
                <a:gd name="connsiteY54" fmla="*/ 148543 h 491651"/>
                <a:gd name="connsiteX55" fmla="*/ 426531 w 514198"/>
                <a:gd name="connsiteY55" fmla="*/ 147350 h 491651"/>
                <a:gd name="connsiteX56" fmla="*/ 427592 w 514198"/>
                <a:gd name="connsiteY56" fmla="*/ 147350 h 491651"/>
                <a:gd name="connsiteX57" fmla="*/ 427592 w 514198"/>
                <a:gd name="connsiteY57" fmla="*/ 146289 h 491651"/>
                <a:gd name="connsiteX58" fmla="*/ 426531 w 514198"/>
                <a:gd name="connsiteY58" fmla="*/ 145095 h 491651"/>
                <a:gd name="connsiteX59" fmla="*/ 425337 w 514198"/>
                <a:gd name="connsiteY59" fmla="*/ 144035 h 491651"/>
                <a:gd name="connsiteX60" fmla="*/ 419767 w 514198"/>
                <a:gd name="connsiteY60" fmla="*/ 144035 h 491651"/>
                <a:gd name="connsiteX61" fmla="*/ 418574 w 514198"/>
                <a:gd name="connsiteY61" fmla="*/ 142841 h 491651"/>
                <a:gd name="connsiteX62" fmla="*/ 416319 w 514198"/>
                <a:gd name="connsiteY62" fmla="*/ 142841 h 491651"/>
                <a:gd name="connsiteX63" fmla="*/ 413003 w 514198"/>
                <a:gd name="connsiteY63" fmla="*/ 140719 h 491651"/>
                <a:gd name="connsiteX64" fmla="*/ 407300 w 514198"/>
                <a:gd name="connsiteY64" fmla="*/ 140719 h 491651"/>
                <a:gd name="connsiteX65" fmla="*/ 407300 w 514198"/>
                <a:gd name="connsiteY65" fmla="*/ 141779 h 491651"/>
                <a:gd name="connsiteX66" fmla="*/ 411810 w 514198"/>
                <a:gd name="connsiteY66" fmla="*/ 144035 h 491651"/>
                <a:gd name="connsiteX67" fmla="*/ 411810 w 514198"/>
                <a:gd name="connsiteY67" fmla="*/ 145095 h 491651"/>
                <a:gd name="connsiteX68" fmla="*/ 407300 w 514198"/>
                <a:gd name="connsiteY68" fmla="*/ 142841 h 491651"/>
                <a:gd name="connsiteX69" fmla="*/ 402791 w 514198"/>
                <a:gd name="connsiteY69" fmla="*/ 142841 h 491651"/>
                <a:gd name="connsiteX70" fmla="*/ 402791 w 514198"/>
                <a:gd name="connsiteY70" fmla="*/ 145095 h 491651"/>
                <a:gd name="connsiteX71" fmla="*/ 405045 w 514198"/>
                <a:gd name="connsiteY71" fmla="*/ 146289 h 491651"/>
                <a:gd name="connsiteX72" fmla="*/ 405045 w 514198"/>
                <a:gd name="connsiteY72" fmla="*/ 148543 h 491651"/>
                <a:gd name="connsiteX73" fmla="*/ 413003 w 514198"/>
                <a:gd name="connsiteY73" fmla="*/ 151859 h 491651"/>
                <a:gd name="connsiteX74" fmla="*/ 415258 w 514198"/>
                <a:gd name="connsiteY74" fmla="*/ 154114 h 491651"/>
                <a:gd name="connsiteX75" fmla="*/ 406239 w 514198"/>
                <a:gd name="connsiteY75" fmla="*/ 150798 h 491651"/>
                <a:gd name="connsiteX76" fmla="*/ 394966 w 514198"/>
                <a:gd name="connsiteY76" fmla="*/ 140719 h 491651"/>
                <a:gd name="connsiteX77" fmla="*/ 392711 w 514198"/>
                <a:gd name="connsiteY77" fmla="*/ 149605 h 491651"/>
                <a:gd name="connsiteX78" fmla="*/ 390456 w 514198"/>
                <a:gd name="connsiteY78" fmla="*/ 151859 h 491651"/>
                <a:gd name="connsiteX79" fmla="*/ 390456 w 514198"/>
                <a:gd name="connsiteY79" fmla="*/ 160878 h 491651"/>
                <a:gd name="connsiteX80" fmla="*/ 393772 w 514198"/>
                <a:gd name="connsiteY80" fmla="*/ 165387 h 491651"/>
                <a:gd name="connsiteX81" fmla="*/ 391650 w 514198"/>
                <a:gd name="connsiteY81" fmla="*/ 168836 h 491651"/>
                <a:gd name="connsiteX82" fmla="*/ 394966 w 514198"/>
                <a:gd name="connsiteY82" fmla="*/ 173212 h 491651"/>
                <a:gd name="connsiteX83" fmla="*/ 400536 w 514198"/>
                <a:gd name="connsiteY83" fmla="*/ 168836 h 491651"/>
                <a:gd name="connsiteX84" fmla="*/ 403985 w 514198"/>
                <a:gd name="connsiteY84" fmla="*/ 170958 h 491651"/>
                <a:gd name="connsiteX85" fmla="*/ 410748 w 514198"/>
                <a:gd name="connsiteY85" fmla="*/ 170958 h 491651"/>
                <a:gd name="connsiteX86" fmla="*/ 413003 w 514198"/>
                <a:gd name="connsiteY86" fmla="*/ 174406 h 491651"/>
                <a:gd name="connsiteX87" fmla="*/ 420828 w 514198"/>
                <a:gd name="connsiteY87" fmla="*/ 170958 h 491651"/>
                <a:gd name="connsiteX88" fmla="*/ 424277 w 514198"/>
                <a:gd name="connsiteY88" fmla="*/ 169896 h 491651"/>
                <a:gd name="connsiteX89" fmla="*/ 425337 w 514198"/>
                <a:gd name="connsiteY89" fmla="*/ 175467 h 491651"/>
                <a:gd name="connsiteX90" fmla="*/ 423083 w 514198"/>
                <a:gd name="connsiteY90" fmla="*/ 176661 h 491651"/>
                <a:gd name="connsiteX91" fmla="*/ 422022 w 514198"/>
                <a:gd name="connsiteY91" fmla="*/ 181170 h 491651"/>
                <a:gd name="connsiteX92" fmla="*/ 418574 w 514198"/>
                <a:gd name="connsiteY92" fmla="*/ 183425 h 491651"/>
                <a:gd name="connsiteX93" fmla="*/ 420828 w 514198"/>
                <a:gd name="connsiteY93" fmla="*/ 185679 h 491651"/>
                <a:gd name="connsiteX94" fmla="*/ 423083 w 514198"/>
                <a:gd name="connsiteY94" fmla="*/ 191250 h 491651"/>
                <a:gd name="connsiteX95" fmla="*/ 427592 w 514198"/>
                <a:gd name="connsiteY95" fmla="*/ 188995 h 491651"/>
                <a:gd name="connsiteX96" fmla="*/ 429847 w 514198"/>
                <a:gd name="connsiteY96" fmla="*/ 188995 h 491651"/>
                <a:gd name="connsiteX97" fmla="*/ 433295 w 514198"/>
                <a:gd name="connsiteY97" fmla="*/ 187934 h 491651"/>
                <a:gd name="connsiteX98" fmla="*/ 434356 w 514198"/>
                <a:gd name="connsiteY98" fmla="*/ 185679 h 491651"/>
                <a:gd name="connsiteX99" fmla="*/ 435550 w 514198"/>
                <a:gd name="connsiteY99" fmla="*/ 185679 h 491651"/>
                <a:gd name="connsiteX100" fmla="*/ 437672 w 514198"/>
                <a:gd name="connsiteY100" fmla="*/ 186740 h 491651"/>
                <a:gd name="connsiteX101" fmla="*/ 442181 w 514198"/>
                <a:gd name="connsiteY101" fmla="*/ 195759 h 491651"/>
                <a:gd name="connsiteX102" fmla="*/ 437672 w 514198"/>
                <a:gd name="connsiteY102" fmla="*/ 200269 h 491651"/>
                <a:gd name="connsiteX103" fmla="*/ 433295 w 514198"/>
                <a:gd name="connsiteY103" fmla="*/ 210349 h 491651"/>
                <a:gd name="connsiteX104" fmla="*/ 434356 w 514198"/>
                <a:gd name="connsiteY104" fmla="*/ 216051 h 491651"/>
                <a:gd name="connsiteX105" fmla="*/ 435550 w 514198"/>
                <a:gd name="connsiteY105" fmla="*/ 221622 h 491651"/>
                <a:gd name="connsiteX106" fmla="*/ 429847 w 514198"/>
                <a:gd name="connsiteY106" fmla="*/ 223876 h 491651"/>
                <a:gd name="connsiteX107" fmla="*/ 428786 w 514198"/>
                <a:gd name="connsiteY107" fmla="*/ 244168 h 491651"/>
                <a:gd name="connsiteX108" fmla="*/ 434356 w 514198"/>
                <a:gd name="connsiteY108" fmla="*/ 250933 h 491651"/>
                <a:gd name="connsiteX109" fmla="*/ 437672 w 514198"/>
                <a:gd name="connsiteY109" fmla="*/ 248677 h 491651"/>
                <a:gd name="connsiteX110" fmla="*/ 434356 w 514198"/>
                <a:gd name="connsiteY110" fmla="*/ 245229 h 491651"/>
                <a:gd name="connsiteX111" fmla="*/ 436611 w 514198"/>
                <a:gd name="connsiteY111" fmla="*/ 241913 h 491651"/>
                <a:gd name="connsiteX112" fmla="*/ 437672 w 514198"/>
                <a:gd name="connsiteY112" fmla="*/ 241913 h 491651"/>
                <a:gd name="connsiteX113" fmla="*/ 438866 w 514198"/>
                <a:gd name="connsiteY113" fmla="*/ 237404 h 491651"/>
                <a:gd name="connsiteX114" fmla="*/ 441120 w 514198"/>
                <a:gd name="connsiteY114" fmla="*/ 238598 h 491651"/>
                <a:gd name="connsiteX115" fmla="*/ 442181 w 514198"/>
                <a:gd name="connsiteY115" fmla="*/ 240853 h 491651"/>
                <a:gd name="connsiteX116" fmla="*/ 442181 w 514198"/>
                <a:gd name="connsiteY116" fmla="*/ 246423 h 491651"/>
                <a:gd name="connsiteX117" fmla="*/ 437672 w 514198"/>
                <a:gd name="connsiteY117" fmla="*/ 251993 h 491651"/>
                <a:gd name="connsiteX118" fmla="*/ 435550 w 514198"/>
                <a:gd name="connsiteY118" fmla="*/ 254248 h 491651"/>
                <a:gd name="connsiteX119" fmla="*/ 436611 w 514198"/>
                <a:gd name="connsiteY119" fmla="*/ 257696 h 491651"/>
                <a:gd name="connsiteX120" fmla="*/ 444436 w 514198"/>
                <a:gd name="connsiteY120" fmla="*/ 259951 h 491651"/>
                <a:gd name="connsiteX121" fmla="*/ 443375 w 514198"/>
                <a:gd name="connsiteY121" fmla="*/ 261012 h 491651"/>
                <a:gd name="connsiteX122" fmla="*/ 444436 w 514198"/>
                <a:gd name="connsiteY122" fmla="*/ 264460 h 491651"/>
                <a:gd name="connsiteX123" fmla="*/ 447884 w 514198"/>
                <a:gd name="connsiteY123" fmla="*/ 264460 h 491651"/>
                <a:gd name="connsiteX124" fmla="*/ 446691 w 514198"/>
                <a:gd name="connsiteY124" fmla="*/ 263267 h 491651"/>
                <a:gd name="connsiteX125" fmla="*/ 447884 w 514198"/>
                <a:gd name="connsiteY125" fmla="*/ 261012 h 491651"/>
                <a:gd name="connsiteX126" fmla="*/ 448945 w 514198"/>
                <a:gd name="connsiteY126" fmla="*/ 261012 h 491651"/>
                <a:gd name="connsiteX127" fmla="*/ 452394 w 514198"/>
                <a:gd name="connsiteY127" fmla="*/ 262206 h 491651"/>
                <a:gd name="connsiteX128" fmla="*/ 453455 w 514198"/>
                <a:gd name="connsiteY128" fmla="*/ 261012 h 491651"/>
                <a:gd name="connsiteX129" fmla="*/ 457964 w 514198"/>
                <a:gd name="connsiteY129" fmla="*/ 262206 h 491651"/>
                <a:gd name="connsiteX130" fmla="*/ 459158 w 514198"/>
                <a:gd name="connsiteY130" fmla="*/ 263267 h 491651"/>
                <a:gd name="connsiteX131" fmla="*/ 461412 w 514198"/>
                <a:gd name="connsiteY131" fmla="*/ 262206 h 491651"/>
                <a:gd name="connsiteX132" fmla="*/ 465789 w 514198"/>
                <a:gd name="connsiteY132" fmla="*/ 263267 h 491651"/>
                <a:gd name="connsiteX133" fmla="*/ 462474 w 514198"/>
                <a:gd name="connsiteY133" fmla="*/ 271224 h 491651"/>
                <a:gd name="connsiteX134" fmla="*/ 432102 w 514198"/>
                <a:gd name="connsiteY134" fmla="*/ 261012 h 491651"/>
                <a:gd name="connsiteX135" fmla="*/ 433295 w 514198"/>
                <a:gd name="connsiteY135" fmla="*/ 262206 h 491651"/>
                <a:gd name="connsiteX136" fmla="*/ 427592 w 514198"/>
                <a:gd name="connsiteY136" fmla="*/ 263267 h 491651"/>
                <a:gd name="connsiteX137" fmla="*/ 426531 w 514198"/>
                <a:gd name="connsiteY137" fmla="*/ 266715 h 491651"/>
                <a:gd name="connsiteX138" fmla="*/ 427592 w 514198"/>
                <a:gd name="connsiteY138" fmla="*/ 266715 h 491651"/>
                <a:gd name="connsiteX139" fmla="*/ 427592 w 514198"/>
                <a:gd name="connsiteY139" fmla="*/ 268970 h 491651"/>
                <a:gd name="connsiteX140" fmla="*/ 423083 w 514198"/>
                <a:gd name="connsiteY140" fmla="*/ 266715 h 491651"/>
                <a:gd name="connsiteX141" fmla="*/ 416319 w 514198"/>
                <a:gd name="connsiteY141" fmla="*/ 282365 h 491651"/>
                <a:gd name="connsiteX142" fmla="*/ 415258 w 514198"/>
                <a:gd name="connsiteY142" fmla="*/ 285814 h 491651"/>
                <a:gd name="connsiteX143" fmla="*/ 397220 w 514198"/>
                <a:gd name="connsiteY143" fmla="*/ 293638 h 491651"/>
                <a:gd name="connsiteX144" fmla="*/ 384886 w 514198"/>
                <a:gd name="connsiteY144" fmla="*/ 294832 h 491651"/>
                <a:gd name="connsiteX145" fmla="*/ 366848 w 514198"/>
                <a:gd name="connsiteY145" fmla="*/ 302657 h 491651"/>
                <a:gd name="connsiteX146" fmla="*/ 355575 w 514198"/>
                <a:gd name="connsiteY146" fmla="*/ 300403 h 491651"/>
                <a:gd name="connsiteX147" fmla="*/ 352260 w 514198"/>
                <a:gd name="connsiteY147" fmla="*/ 321756 h 491651"/>
                <a:gd name="connsiteX148" fmla="*/ 353321 w 514198"/>
                <a:gd name="connsiteY148" fmla="*/ 331968 h 491651"/>
                <a:gd name="connsiteX149" fmla="*/ 365655 w 514198"/>
                <a:gd name="connsiteY149" fmla="*/ 363401 h 491651"/>
                <a:gd name="connsiteX150" fmla="*/ 363400 w 514198"/>
                <a:gd name="connsiteY150" fmla="*/ 371358 h 491651"/>
                <a:gd name="connsiteX151" fmla="*/ 361278 w 514198"/>
                <a:gd name="connsiteY151" fmla="*/ 374674 h 491651"/>
                <a:gd name="connsiteX152" fmla="*/ 352260 w 514198"/>
                <a:gd name="connsiteY152" fmla="*/ 376929 h 491651"/>
                <a:gd name="connsiteX153" fmla="*/ 350005 w 514198"/>
                <a:gd name="connsiteY153" fmla="*/ 373613 h 491651"/>
                <a:gd name="connsiteX154" fmla="*/ 343241 w 514198"/>
                <a:gd name="connsiteY154" fmla="*/ 375868 h 491651"/>
                <a:gd name="connsiteX155" fmla="*/ 336477 w 514198"/>
                <a:gd name="connsiteY155" fmla="*/ 380377 h 491651"/>
                <a:gd name="connsiteX156" fmla="*/ 315124 w 514198"/>
                <a:gd name="connsiteY156" fmla="*/ 393772 h 491651"/>
                <a:gd name="connsiteX157" fmla="*/ 311676 w 514198"/>
                <a:gd name="connsiteY157" fmla="*/ 399475 h 491651"/>
                <a:gd name="connsiteX158" fmla="*/ 315124 w 514198"/>
                <a:gd name="connsiteY158" fmla="*/ 409555 h 491651"/>
                <a:gd name="connsiteX159" fmla="*/ 326397 w 514198"/>
                <a:gd name="connsiteY159" fmla="*/ 414065 h 491651"/>
                <a:gd name="connsiteX160" fmla="*/ 319633 w 514198"/>
                <a:gd name="connsiteY160" fmla="*/ 416319 h 491651"/>
                <a:gd name="connsiteX161" fmla="*/ 318439 w 514198"/>
                <a:gd name="connsiteY161" fmla="*/ 419635 h 491651"/>
                <a:gd name="connsiteX162" fmla="*/ 312869 w 514198"/>
                <a:gd name="connsiteY162" fmla="*/ 416319 h 491651"/>
                <a:gd name="connsiteX163" fmla="*/ 302657 w 514198"/>
                <a:gd name="connsiteY163" fmla="*/ 425338 h 491651"/>
                <a:gd name="connsiteX164" fmla="*/ 322949 w 514198"/>
                <a:gd name="connsiteY164" fmla="*/ 442182 h 491651"/>
                <a:gd name="connsiteX165" fmla="*/ 322949 w 514198"/>
                <a:gd name="connsiteY165" fmla="*/ 455710 h 491651"/>
                <a:gd name="connsiteX166" fmla="*/ 324142 w 514198"/>
                <a:gd name="connsiteY166" fmla="*/ 463535 h 491651"/>
                <a:gd name="connsiteX167" fmla="*/ 325204 w 514198"/>
                <a:gd name="connsiteY167" fmla="*/ 469238 h 491651"/>
                <a:gd name="connsiteX168" fmla="*/ 317379 w 514198"/>
                <a:gd name="connsiteY168" fmla="*/ 468045 h 491651"/>
                <a:gd name="connsiteX169" fmla="*/ 317379 w 514198"/>
                <a:gd name="connsiteY169" fmla="*/ 457965 h 491651"/>
                <a:gd name="connsiteX170" fmla="*/ 312869 w 514198"/>
                <a:gd name="connsiteY170" fmla="*/ 454516 h 491651"/>
                <a:gd name="connsiteX171" fmla="*/ 308360 w 514198"/>
                <a:gd name="connsiteY171" fmla="*/ 453455 h 491651"/>
                <a:gd name="connsiteX172" fmla="*/ 308360 w 514198"/>
                <a:gd name="connsiteY172" fmla="*/ 460219 h 491651"/>
                <a:gd name="connsiteX173" fmla="*/ 307166 w 514198"/>
                <a:gd name="connsiteY173" fmla="*/ 463535 h 491651"/>
                <a:gd name="connsiteX174" fmla="*/ 301596 w 514198"/>
                <a:gd name="connsiteY174" fmla="*/ 466983 h 491651"/>
                <a:gd name="connsiteX175" fmla="*/ 286874 w 514198"/>
                <a:gd name="connsiteY175" fmla="*/ 465789 h 491651"/>
                <a:gd name="connsiteX176" fmla="*/ 284752 w 514198"/>
                <a:gd name="connsiteY176" fmla="*/ 470299 h 491651"/>
                <a:gd name="connsiteX177" fmla="*/ 281304 w 514198"/>
                <a:gd name="connsiteY177" fmla="*/ 471493 h 491651"/>
                <a:gd name="connsiteX178" fmla="*/ 272285 w 514198"/>
                <a:gd name="connsiteY178" fmla="*/ 491652 h 491651"/>
                <a:gd name="connsiteX179" fmla="*/ 248677 w 514198"/>
                <a:gd name="connsiteY179" fmla="*/ 483827 h 491651"/>
                <a:gd name="connsiteX180" fmla="*/ 229579 w 514198"/>
                <a:gd name="connsiteY180" fmla="*/ 483827 h 491651"/>
                <a:gd name="connsiteX181" fmla="*/ 227324 w 514198"/>
                <a:gd name="connsiteY181" fmla="*/ 479318 h 491651"/>
                <a:gd name="connsiteX182" fmla="*/ 227324 w 514198"/>
                <a:gd name="connsiteY182" fmla="*/ 474809 h 491651"/>
                <a:gd name="connsiteX183" fmla="*/ 225069 w 514198"/>
                <a:gd name="connsiteY183" fmla="*/ 472553 h 491651"/>
                <a:gd name="connsiteX184" fmla="*/ 217244 w 514198"/>
                <a:gd name="connsiteY184" fmla="*/ 472553 h 491651"/>
                <a:gd name="connsiteX185" fmla="*/ 199207 w 514198"/>
                <a:gd name="connsiteY185" fmla="*/ 481572 h 491651"/>
                <a:gd name="connsiteX186" fmla="*/ 192443 w 514198"/>
                <a:gd name="connsiteY186" fmla="*/ 489397 h 491651"/>
                <a:gd name="connsiteX187" fmla="*/ 169896 w 514198"/>
                <a:gd name="connsiteY187" fmla="*/ 473747 h 491651"/>
                <a:gd name="connsiteX188" fmla="*/ 167641 w 514198"/>
                <a:gd name="connsiteY188" fmla="*/ 461280 h 491651"/>
                <a:gd name="connsiteX189" fmla="*/ 162071 w 514198"/>
                <a:gd name="connsiteY189" fmla="*/ 437672 h 491651"/>
                <a:gd name="connsiteX190" fmla="*/ 159816 w 514198"/>
                <a:gd name="connsiteY190" fmla="*/ 436612 h 491651"/>
                <a:gd name="connsiteX191" fmla="*/ 148543 w 514198"/>
                <a:gd name="connsiteY191" fmla="*/ 420829 h 491651"/>
                <a:gd name="connsiteX192" fmla="*/ 132760 w 514198"/>
                <a:gd name="connsiteY192" fmla="*/ 417381 h 491651"/>
                <a:gd name="connsiteX193" fmla="*/ 129445 w 514198"/>
                <a:gd name="connsiteY193" fmla="*/ 373613 h 491651"/>
                <a:gd name="connsiteX194" fmla="*/ 111407 w 514198"/>
                <a:gd name="connsiteY194" fmla="*/ 366849 h 491651"/>
                <a:gd name="connsiteX195" fmla="*/ 104643 w 514198"/>
                <a:gd name="connsiteY195" fmla="*/ 371358 h 491651"/>
                <a:gd name="connsiteX196" fmla="*/ 101328 w 514198"/>
                <a:gd name="connsiteY196" fmla="*/ 371358 h 491651"/>
                <a:gd name="connsiteX197" fmla="*/ 94563 w 514198"/>
                <a:gd name="connsiteY197" fmla="*/ 369104 h 491651"/>
                <a:gd name="connsiteX198" fmla="*/ 90054 w 514198"/>
                <a:gd name="connsiteY198" fmla="*/ 366849 h 491651"/>
                <a:gd name="connsiteX199" fmla="*/ 87800 w 514198"/>
                <a:gd name="connsiteY199" fmla="*/ 370165 h 491651"/>
                <a:gd name="connsiteX200" fmla="*/ 76526 w 514198"/>
                <a:gd name="connsiteY200" fmla="*/ 373613 h 491651"/>
                <a:gd name="connsiteX201" fmla="*/ 72017 w 514198"/>
                <a:gd name="connsiteY201" fmla="*/ 379184 h 491651"/>
                <a:gd name="connsiteX202" fmla="*/ 70956 w 514198"/>
                <a:gd name="connsiteY202" fmla="*/ 384754 h 491651"/>
                <a:gd name="connsiteX203" fmla="*/ 65253 w 514198"/>
                <a:gd name="connsiteY203" fmla="*/ 384754 h 491651"/>
                <a:gd name="connsiteX204" fmla="*/ 56367 w 514198"/>
                <a:gd name="connsiteY204" fmla="*/ 382632 h 491651"/>
                <a:gd name="connsiteX205" fmla="*/ 49470 w 514198"/>
                <a:gd name="connsiteY205" fmla="*/ 388202 h 491651"/>
                <a:gd name="connsiteX206" fmla="*/ 42839 w 514198"/>
                <a:gd name="connsiteY206" fmla="*/ 388202 h 491651"/>
                <a:gd name="connsiteX207" fmla="*/ 34881 w 514198"/>
                <a:gd name="connsiteY207" fmla="*/ 389263 h 491651"/>
                <a:gd name="connsiteX208" fmla="*/ 34881 w 514198"/>
                <a:gd name="connsiteY208" fmla="*/ 387008 h 491651"/>
                <a:gd name="connsiteX209" fmla="*/ 31565 w 514198"/>
                <a:gd name="connsiteY209" fmla="*/ 381438 h 491651"/>
                <a:gd name="connsiteX210" fmla="*/ 30372 w 514198"/>
                <a:gd name="connsiteY210" fmla="*/ 378122 h 491651"/>
                <a:gd name="connsiteX211" fmla="*/ 24801 w 514198"/>
                <a:gd name="connsiteY211" fmla="*/ 371358 h 491651"/>
                <a:gd name="connsiteX212" fmla="*/ 16844 w 514198"/>
                <a:gd name="connsiteY212" fmla="*/ 366849 h 491651"/>
                <a:gd name="connsiteX213" fmla="*/ 9019 w 514198"/>
                <a:gd name="connsiteY213" fmla="*/ 373613 h 491651"/>
                <a:gd name="connsiteX214" fmla="*/ 7957 w 514198"/>
                <a:gd name="connsiteY214" fmla="*/ 372419 h 491651"/>
                <a:gd name="connsiteX215" fmla="*/ 5703 w 514198"/>
                <a:gd name="connsiteY215" fmla="*/ 372419 h 491651"/>
                <a:gd name="connsiteX216" fmla="*/ 0 w 514198"/>
                <a:gd name="connsiteY216" fmla="*/ 365655 h 491651"/>
                <a:gd name="connsiteX217" fmla="*/ 5703 w 514198"/>
                <a:gd name="connsiteY217" fmla="*/ 358891 h 491651"/>
                <a:gd name="connsiteX218" fmla="*/ 6764 w 514198"/>
                <a:gd name="connsiteY218" fmla="*/ 345364 h 491651"/>
                <a:gd name="connsiteX219" fmla="*/ 18037 w 514198"/>
                <a:gd name="connsiteY219" fmla="*/ 328520 h 491651"/>
                <a:gd name="connsiteX220" fmla="*/ 28117 w 514198"/>
                <a:gd name="connsiteY220" fmla="*/ 315124 h 491651"/>
                <a:gd name="connsiteX221" fmla="*/ 25862 w 514198"/>
                <a:gd name="connsiteY221" fmla="*/ 309421 h 491651"/>
                <a:gd name="connsiteX222" fmla="*/ 25862 w 514198"/>
                <a:gd name="connsiteY222" fmla="*/ 306106 h 491651"/>
                <a:gd name="connsiteX223" fmla="*/ 23608 w 514198"/>
                <a:gd name="connsiteY223" fmla="*/ 300403 h 491651"/>
                <a:gd name="connsiteX224" fmla="*/ 22547 w 514198"/>
                <a:gd name="connsiteY224" fmla="*/ 300403 h 491651"/>
                <a:gd name="connsiteX225" fmla="*/ 22547 w 514198"/>
                <a:gd name="connsiteY225" fmla="*/ 298148 h 491651"/>
                <a:gd name="connsiteX226" fmla="*/ 21353 w 514198"/>
                <a:gd name="connsiteY226" fmla="*/ 298148 h 491651"/>
                <a:gd name="connsiteX227" fmla="*/ 21353 w 514198"/>
                <a:gd name="connsiteY227" fmla="*/ 297087 h 491651"/>
                <a:gd name="connsiteX228" fmla="*/ 20292 w 514198"/>
                <a:gd name="connsiteY228" fmla="*/ 297087 h 491651"/>
                <a:gd name="connsiteX229" fmla="*/ 22547 w 514198"/>
                <a:gd name="connsiteY229" fmla="*/ 291384 h 491651"/>
                <a:gd name="connsiteX230" fmla="*/ 21353 w 514198"/>
                <a:gd name="connsiteY230" fmla="*/ 289130 h 491651"/>
                <a:gd name="connsiteX231" fmla="*/ 19098 w 514198"/>
                <a:gd name="connsiteY231" fmla="*/ 286874 h 491651"/>
                <a:gd name="connsiteX232" fmla="*/ 36074 w 514198"/>
                <a:gd name="connsiteY232" fmla="*/ 281304 h 491651"/>
                <a:gd name="connsiteX233" fmla="*/ 62998 w 514198"/>
                <a:gd name="connsiteY233" fmla="*/ 282365 h 491651"/>
                <a:gd name="connsiteX234" fmla="*/ 76526 w 514198"/>
                <a:gd name="connsiteY234" fmla="*/ 274540 h 491651"/>
                <a:gd name="connsiteX235" fmla="*/ 84484 w 514198"/>
                <a:gd name="connsiteY235" fmla="*/ 268970 h 491651"/>
                <a:gd name="connsiteX236" fmla="*/ 85545 w 514198"/>
                <a:gd name="connsiteY236" fmla="*/ 265521 h 491651"/>
                <a:gd name="connsiteX237" fmla="*/ 94563 w 514198"/>
                <a:gd name="connsiteY237" fmla="*/ 277856 h 491651"/>
                <a:gd name="connsiteX238" fmla="*/ 105837 w 514198"/>
                <a:gd name="connsiteY238" fmla="*/ 277856 h 491651"/>
                <a:gd name="connsiteX239" fmla="*/ 109153 w 514198"/>
                <a:gd name="connsiteY239" fmla="*/ 275601 h 491651"/>
                <a:gd name="connsiteX240" fmla="*/ 121620 w 514198"/>
                <a:gd name="connsiteY240" fmla="*/ 271224 h 491651"/>
                <a:gd name="connsiteX241" fmla="*/ 124935 w 514198"/>
                <a:gd name="connsiteY241" fmla="*/ 265521 h 491651"/>
                <a:gd name="connsiteX242" fmla="*/ 125997 w 514198"/>
                <a:gd name="connsiteY242" fmla="*/ 262206 h 491651"/>
                <a:gd name="connsiteX243" fmla="*/ 123874 w 514198"/>
                <a:gd name="connsiteY243" fmla="*/ 249739 h 491651"/>
                <a:gd name="connsiteX244" fmla="*/ 123874 w 514198"/>
                <a:gd name="connsiteY244" fmla="*/ 239659 h 491651"/>
                <a:gd name="connsiteX245" fmla="*/ 138463 w 514198"/>
                <a:gd name="connsiteY245" fmla="*/ 231834 h 491651"/>
                <a:gd name="connsiteX246" fmla="*/ 141779 w 514198"/>
                <a:gd name="connsiteY246" fmla="*/ 231834 h 491651"/>
                <a:gd name="connsiteX247" fmla="*/ 144034 w 514198"/>
                <a:gd name="connsiteY247" fmla="*/ 229579 h 491651"/>
                <a:gd name="connsiteX248" fmla="*/ 140718 w 514198"/>
                <a:gd name="connsiteY248" fmla="*/ 214857 h 491651"/>
                <a:gd name="connsiteX249" fmla="*/ 137270 w 514198"/>
                <a:gd name="connsiteY249" fmla="*/ 212603 h 491651"/>
                <a:gd name="connsiteX250" fmla="*/ 138463 w 514198"/>
                <a:gd name="connsiteY250" fmla="*/ 204778 h 491651"/>
                <a:gd name="connsiteX251" fmla="*/ 135015 w 514198"/>
                <a:gd name="connsiteY251" fmla="*/ 200269 h 491651"/>
                <a:gd name="connsiteX252" fmla="*/ 135015 w 514198"/>
                <a:gd name="connsiteY252" fmla="*/ 195759 h 491651"/>
                <a:gd name="connsiteX253" fmla="*/ 128384 w 514198"/>
                <a:gd name="connsiteY253" fmla="*/ 184486 h 491651"/>
                <a:gd name="connsiteX254" fmla="*/ 127190 w 514198"/>
                <a:gd name="connsiteY254" fmla="*/ 176661 h 491651"/>
                <a:gd name="connsiteX255" fmla="*/ 133954 w 514198"/>
                <a:gd name="connsiteY255" fmla="*/ 164326 h 491651"/>
                <a:gd name="connsiteX256" fmla="*/ 144034 w 514198"/>
                <a:gd name="connsiteY256" fmla="*/ 168836 h 491651"/>
                <a:gd name="connsiteX257" fmla="*/ 155307 w 514198"/>
                <a:gd name="connsiteY257" fmla="*/ 166581 h 491651"/>
                <a:gd name="connsiteX258" fmla="*/ 157562 w 514198"/>
                <a:gd name="connsiteY258" fmla="*/ 165387 h 491651"/>
                <a:gd name="connsiteX259" fmla="*/ 165387 w 514198"/>
                <a:gd name="connsiteY259" fmla="*/ 167642 h 491651"/>
                <a:gd name="connsiteX260" fmla="*/ 173344 w 514198"/>
                <a:gd name="connsiteY260" fmla="*/ 165387 h 491651"/>
                <a:gd name="connsiteX261" fmla="*/ 174406 w 514198"/>
                <a:gd name="connsiteY261" fmla="*/ 165387 h 491651"/>
                <a:gd name="connsiteX262" fmla="*/ 177854 w 514198"/>
                <a:gd name="connsiteY262" fmla="*/ 160878 h 491651"/>
                <a:gd name="connsiteX263" fmla="*/ 176660 w 514198"/>
                <a:gd name="connsiteY263" fmla="*/ 156369 h 491651"/>
                <a:gd name="connsiteX264" fmla="*/ 178915 w 514198"/>
                <a:gd name="connsiteY264" fmla="*/ 153053 h 491651"/>
                <a:gd name="connsiteX265" fmla="*/ 175599 w 514198"/>
                <a:gd name="connsiteY265" fmla="*/ 147350 h 491651"/>
                <a:gd name="connsiteX266" fmla="*/ 172151 w 514198"/>
                <a:gd name="connsiteY266" fmla="*/ 131699 h 491651"/>
                <a:gd name="connsiteX267" fmla="*/ 196952 w 514198"/>
                <a:gd name="connsiteY267" fmla="*/ 136209 h 491651"/>
                <a:gd name="connsiteX268" fmla="*/ 223876 w 514198"/>
                <a:gd name="connsiteY268" fmla="*/ 135015 h 491651"/>
                <a:gd name="connsiteX269" fmla="*/ 226130 w 514198"/>
                <a:gd name="connsiteY269" fmla="*/ 133955 h 491651"/>
                <a:gd name="connsiteX270" fmla="*/ 249871 w 514198"/>
                <a:gd name="connsiteY270" fmla="*/ 151859 h 491651"/>
                <a:gd name="connsiteX271" fmla="*/ 272285 w 514198"/>
                <a:gd name="connsiteY271" fmla="*/ 141779 h 491651"/>
                <a:gd name="connsiteX272" fmla="*/ 285813 w 514198"/>
                <a:gd name="connsiteY272" fmla="*/ 115917 h 491651"/>
                <a:gd name="connsiteX273" fmla="*/ 280242 w 514198"/>
                <a:gd name="connsiteY273" fmla="*/ 112469 h 491651"/>
                <a:gd name="connsiteX274" fmla="*/ 267775 w 514198"/>
                <a:gd name="connsiteY274" fmla="*/ 116978 h 491651"/>
                <a:gd name="connsiteX275" fmla="*/ 259950 w 514198"/>
                <a:gd name="connsiteY275" fmla="*/ 110214 h 491651"/>
                <a:gd name="connsiteX276" fmla="*/ 248677 w 514198"/>
                <a:gd name="connsiteY276" fmla="*/ 104644 h 491651"/>
                <a:gd name="connsiteX277" fmla="*/ 258757 w 514198"/>
                <a:gd name="connsiteY277" fmla="*/ 84352 h 491651"/>
                <a:gd name="connsiteX278" fmla="*/ 277988 w 514198"/>
                <a:gd name="connsiteY278" fmla="*/ 98941 h 491651"/>
                <a:gd name="connsiteX279" fmla="*/ 282497 w 514198"/>
                <a:gd name="connsiteY279" fmla="*/ 93371 h 491651"/>
                <a:gd name="connsiteX280" fmla="*/ 276794 w 514198"/>
                <a:gd name="connsiteY280" fmla="*/ 90055 h 491651"/>
                <a:gd name="connsiteX281" fmla="*/ 282497 w 514198"/>
                <a:gd name="connsiteY281" fmla="*/ 75333 h 491651"/>
                <a:gd name="connsiteX282" fmla="*/ 289261 w 514198"/>
                <a:gd name="connsiteY282" fmla="*/ 78781 h 491651"/>
                <a:gd name="connsiteX283" fmla="*/ 294832 w 514198"/>
                <a:gd name="connsiteY283" fmla="*/ 78781 h 491651"/>
                <a:gd name="connsiteX284" fmla="*/ 297086 w 514198"/>
                <a:gd name="connsiteY284" fmla="*/ 65254 h 491651"/>
                <a:gd name="connsiteX285" fmla="*/ 290322 w 514198"/>
                <a:gd name="connsiteY285" fmla="*/ 61938 h 491651"/>
                <a:gd name="connsiteX286" fmla="*/ 280242 w 514198"/>
                <a:gd name="connsiteY286" fmla="*/ 61938 h 491651"/>
                <a:gd name="connsiteX287" fmla="*/ 285813 w 514198"/>
                <a:gd name="connsiteY287" fmla="*/ 51725 h 491651"/>
                <a:gd name="connsiteX288" fmla="*/ 285813 w 514198"/>
                <a:gd name="connsiteY288" fmla="*/ 41645 h 491651"/>
                <a:gd name="connsiteX289" fmla="*/ 281304 w 514198"/>
                <a:gd name="connsiteY289" fmla="*/ 35942 h 491651"/>
                <a:gd name="connsiteX290" fmla="*/ 284752 w 514198"/>
                <a:gd name="connsiteY290" fmla="*/ 28117 h 491651"/>
                <a:gd name="connsiteX291" fmla="*/ 288067 w 514198"/>
                <a:gd name="connsiteY291" fmla="*/ 30372 h 491651"/>
                <a:gd name="connsiteX292" fmla="*/ 295893 w 514198"/>
                <a:gd name="connsiteY292" fmla="*/ 27057 h 491651"/>
                <a:gd name="connsiteX293" fmla="*/ 297086 w 514198"/>
                <a:gd name="connsiteY293" fmla="*/ 24801 h 491651"/>
                <a:gd name="connsiteX294" fmla="*/ 297086 w 514198"/>
                <a:gd name="connsiteY294" fmla="*/ 27057 h 491651"/>
                <a:gd name="connsiteX295" fmla="*/ 299341 w 514198"/>
                <a:gd name="connsiteY295" fmla="*/ 29311 h 491651"/>
                <a:gd name="connsiteX296" fmla="*/ 306105 w 514198"/>
                <a:gd name="connsiteY296" fmla="*/ 29311 h 491651"/>
                <a:gd name="connsiteX297" fmla="*/ 306105 w 514198"/>
                <a:gd name="connsiteY297" fmla="*/ 31433 h 491651"/>
                <a:gd name="connsiteX298" fmla="*/ 309421 w 514198"/>
                <a:gd name="connsiteY298" fmla="*/ 31433 h 491651"/>
                <a:gd name="connsiteX299" fmla="*/ 310614 w 514198"/>
                <a:gd name="connsiteY299" fmla="*/ 30372 h 491651"/>
                <a:gd name="connsiteX300" fmla="*/ 310614 w 514198"/>
                <a:gd name="connsiteY300" fmla="*/ 29311 h 491651"/>
                <a:gd name="connsiteX301" fmla="*/ 315124 w 514198"/>
                <a:gd name="connsiteY301" fmla="*/ 29311 h 491651"/>
                <a:gd name="connsiteX302" fmla="*/ 315124 w 514198"/>
                <a:gd name="connsiteY302" fmla="*/ 28117 h 491651"/>
                <a:gd name="connsiteX303" fmla="*/ 316185 w 514198"/>
                <a:gd name="connsiteY303" fmla="*/ 28117 h 491651"/>
                <a:gd name="connsiteX304" fmla="*/ 317379 w 514198"/>
                <a:gd name="connsiteY304" fmla="*/ 27057 h 491651"/>
                <a:gd name="connsiteX305" fmla="*/ 319633 w 514198"/>
                <a:gd name="connsiteY305" fmla="*/ 27057 h 491651"/>
                <a:gd name="connsiteX306" fmla="*/ 322949 w 514198"/>
                <a:gd name="connsiteY306" fmla="*/ 28117 h 491651"/>
                <a:gd name="connsiteX307" fmla="*/ 353321 w 514198"/>
                <a:gd name="connsiteY307" fmla="*/ 47216 h 491651"/>
                <a:gd name="connsiteX308" fmla="*/ 393772 w 514198"/>
                <a:gd name="connsiteY308" fmla="*/ 47216 h 491651"/>
                <a:gd name="connsiteX309" fmla="*/ 418574 w 514198"/>
                <a:gd name="connsiteY309" fmla="*/ 0 h 49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Lst>
              <a:rect l="l" t="t" r="r" b="b"/>
              <a:pathLst>
                <a:path w="514198" h="491651">
                  <a:moveTo>
                    <a:pt x="418574" y="0"/>
                  </a:moveTo>
                  <a:lnTo>
                    <a:pt x="462474" y="15783"/>
                  </a:lnTo>
                  <a:lnTo>
                    <a:pt x="514198" y="15783"/>
                  </a:lnTo>
                  <a:lnTo>
                    <a:pt x="485020" y="39391"/>
                  </a:lnTo>
                  <a:lnTo>
                    <a:pt x="485020" y="40452"/>
                  </a:lnTo>
                  <a:lnTo>
                    <a:pt x="472553" y="43900"/>
                  </a:lnTo>
                  <a:lnTo>
                    <a:pt x="474808" y="46155"/>
                  </a:lnTo>
                  <a:lnTo>
                    <a:pt x="470299" y="56234"/>
                  </a:lnTo>
                  <a:lnTo>
                    <a:pt x="456903" y="72017"/>
                  </a:lnTo>
                  <a:lnTo>
                    <a:pt x="450139" y="78781"/>
                  </a:lnTo>
                  <a:lnTo>
                    <a:pt x="450139" y="83291"/>
                  </a:lnTo>
                  <a:lnTo>
                    <a:pt x="451200" y="85545"/>
                  </a:lnTo>
                  <a:lnTo>
                    <a:pt x="453455" y="88861"/>
                  </a:lnTo>
                  <a:lnTo>
                    <a:pt x="454649" y="92309"/>
                  </a:lnTo>
                  <a:lnTo>
                    <a:pt x="455709" y="93371"/>
                  </a:lnTo>
                  <a:lnTo>
                    <a:pt x="459158" y="100135"/>
                  </a:lnTo>
                  <a:lnTo>
                    <a:pt x="459158" y="101195"/>
                  </a:lnTo>
                  <a:lnTo>
                    <a:pt x="455709" y="101195"/>
                  </a:lnTo>
                  <a:lnTo>
                    <a:pt x="455709" y="102389"/>
                  </a:lnTo>
                  <a:lnTo>
                    <a:pt x="454649" y="102389"/>
                  </a:lnTo>
                  <a:lnTo>
                    <a:pt x="453455" y="101195"/>
                  </a:lnTo>
                  <a:lnTo>
                    <a:pt x="452394" y="101195"/>
                  </a:lnTo>
                  <a:lnTo>
                    <a:pt x="452394" y="102389"/>
                  </a:lnTo>
                  <a:lnTo>
                    <a:pt x="453455" y="102389"/>
                  </a:lnTo>
                  <a:lnTo>
                    <a:pt x="454649" y="103450"/>
                  </a:lnTo>
                  <a:lnTo>
                    <a:pt x="460219" y="103450"/>
                  </a:lnTo>
                  <a:lnTo>
                    <a:pt x="462474" y="104644"/>
                  </a:lnTo>
                  <a:lnTo>
                    <a:pt x="461412" y="104644"/>
                  </a:lnTo>
                  <a:lnTo>
                    <a:pt x="461412" y="106898"/>
                  </a:lnTo>
                  <a:lnTo>
                    <a:pt x="460219" y="105705"/>
                  </a:lnTo>
                  <a:lnTo>
                    <a:pt x="457964" y="107959"/>
                  </a:lnTo>
                  <a:lnTo>
                    <a:pt x="455709" y="107959"/>
                  </a:lnTo>
                  <a:lnTo>
                    <a:pt x="455709" y="112469"/>
                  </a:lnTo>
                  <a:lnTo>
                    <a:pt x="455709" y="111408"/>
                  </a:lnTo>
                  <a:lnTo>
                    <a:pt x="456903" y="111408"/>
                  </a:lnTo>
                  <a:lnTo>
                    <a:pt x="456903" y="110214"/>
                  </a:lnTo>
                  <a:lnTo>
                    <a:pt x="457964" y="110214"/>
                  </a:lnTo>
                  <a:lnTo>
                    <a:pt x="460219" y="109153"/>
                  </a:lnTo>
                  <a:lnTo>
                    <a:pt x="461412" y="110214"/>
                  </a:lnTo>
                  <a:lnTo>
                    <a:pt x="464728" y="115917"/>
                  </a:lnTo>
                  <a:lnTo>
                    <a:pt x="472553" y="127191"/>
                  </a:lnTo>
                  <a:lnTo>
                    <a:pt x="461412" y="139525"/>
                  </a:lnTo>
                  <a:lnTo>
                    <a:pt x="445630" y="139525"/>
                  </a:lnTo>
                  <a:lnTo>
                    <a:pt x="452394" y="149605"/>
                  </a:lnTo>
                  <a:lnTo>
                    <a:pt x="455709" y="153053"/>
                  </a:lnTo>
                  <a:lnTo>
                    <a:pt x="454649" y="160878"/>
                  </a:lnTo>
                  <a:lnTo>
                    <a:pt x="445630" y="160878"/>
                  </a:lnTo>
                  <a:lnTo>
                    <a:pt x="444436" y="162072"/>
                  </a:lnTo>
                  <a:lnTo>
                    <a:pt x="442181" y="160878"/>
                  </a:lnTo>
                  <a:lnTo>
                    <a:pt x="442181" y="158623"/>
                  </a:lnTo>
                  <a:lnTo>
                    <a:pt x="437672" y="156369"/>
                  </a:lnTo>
                  <a:lnTo>
                    <a:pt x="436611" y="158623"/>
                  </a:lnTo>
                  <a:lnTo>
                    <a:pt x="428786" y="150798"/>
                  </a:lnTo>
                  <a:lnTo>
                    <a:pt x="425337" y="149605"/>
                  </a:lnTo>
                  <a:lnTo>
                    <a:pt x="425337" y="148543"/>
                  </a:lnTo>
                  <a:lnTo>
                    <a:pt x="426531" y="147350"/>
                  </a:lnTo>
                  <a:lnTo>
                    <a:pt x="427592" y="147350"/>
                  </a:lnTo>
                  <a:lnTo>
                    <a:pt x="427592" y="146289"/>
                  </a:lnTo>
                  <a:lnTo>
                    <a:pt x="426531" y="145095"/>
                  </a:lnTo>
                  <a:lnTo>
                    <a:pt x="425337" y="144035"/>
                  </a:lnTo>
                  <a:lnTo>
                    <a:pt x="419767" y="144035"/>
                  </a:lnTo>
                  <a:lnTo>
                    <a:pt x="418574" y="142841"/>
                  </a:lnTo>
                  <a:lnTo>
                    <a:pt x="416319" y="142841"/>
                  </a:lnTo>
                  <a:lnTo>
                    <a:pt x="413003" y="140719"/>
                  </a:lnTo>
                  <a:lnTo>
                    <a:pt x="407300" y="140719"/>
                  </a:lnTo>
                  <a:lnTo>
                    <a:pt x="407300" y="141779"/>
                  </a:lnTo>
                  <a:lnTo>
                    <a:pt x="411810" y="144035"/>
                  </a:lnTo>
                  <a:lnTo>
                    <a:pt x="411810" y="145095"/>
                  </a:lnTo>
                  <a:lnTo>
                    <a:pt x="407300" y="142841"/>
                  </a:lnTo>
                  <a:lnTo>
                    <a:pt x="402791" y="142841"/>
                  </a:lnTo>
                  <a:lnTo>
                    <a:pt x="402791" y="145095"/>
                  </a:lnTo>
                  <a:lnTo>
                    <a:pt x="405045" y="146289"/>
                  </a:lnTo>
                  <a:lnTo>
                    <a:pt x="405045" y="148543"/>
                  </a:lnTo>
                  <a:lnTo>
                    <a:pt x="413003" y="151859"/>
                  </a:lnTo>
                  <a:lnTo>
                    <a:pt x="415258" y="154114"/>
                  </a:lnTo>
                  <a:lnTo>
                    <a:pt x="406239" y="150798"/>
                  </a:lnTo>
                  <a:lnTo>
                    <a:pt x="394966" y="140719"/>
                  </a:lnTo>
                  <a:lnTo>
                    <a:pt x="392711" y="149605"/>
                  </a:lnTo>
                  <a:lnTo>
                    <a:pt x="390456" y="151859"/>
                  </a:lnTo>
                  <a:lnTo>
                    <a:pt x="390456" y="160878"/>
                  </a:lnTo>
                  <a:lnTo>
                    <a:pt x="393772" y="165387"/>
                  </a:lnTo>
                  <a:lnTo>
                    <a:pt x="391650" y="168836"/>
                  </a:lnTo>
                  <a:lnTo>
                    <a:pt x="394966" y="173212"/>
                  </a:lnTo>
                  <a:lnTo>
                    <a:pt x="400536" y="168836"/>
                  </a:lnTo>
                  <a:lnTo>
                    <a:pt x="403985" y="170958"/>
                  </a:lnTo>
                  <a:lnTo>
                    <a:pt x="410748" y="170958"/>
                  </a:lnTo>
                  <a:lnTo>
                    <a:pt x="413003" y="174406"/>
                  </a:lnTo>
                  <a:lnTo>
                    <a:pt x="420828" y="170958"/>
                  </a:lnTo>
                  <a:lnTo>
                    <a:pt x="424277" y="169896"/>
                  </a:lnTo>
                  <a:lnTo>
                    <a:pt x="425337" y="175467"/>
                  </a:lnTo>
                  <a:lnTo>
                    <a:pt x="423083" y="176661"/>
                  </a:lnTo>
                  <a:lnTo>
                    <a:pt x="422022" y="181170"/>
                  </a:lnTo>
                  <a:lnTo>
                    <a:pt x="418574" y="183425"/>
                  </a:lnTo>
                  <a:lnTo>
                    <a:pt x="420828" y="185679"/>
                  </a:lnTo>
                  <a:lnTo>
                    <a:pt x="423083" y="191250"/>
                  </a:lnTo>
                  <a:lnTo>
                    <a:pt x="427592" y="188995"/>
                  </a:lnTo>
                  <a:lnTo>
                    <a:pt x="429847" y="188995"/>
                  </a:lnTo>
                  <a:lnTo>
                    <a:pt x="433295" y="187934"/>
                  </a:lnTo>
                  <a:lnTo>
                    <a:pt x="434356" y="185679"/>
                  </a:lnTo>
                  <a:lnTo>
                    <a:pt x="435550" y="185679"/>
                  </a:lnTo>
                  <a:lnTo>
                    <a:pt x="437672" y="186740"/>
                  </a:lnTo>
                  <a:lnTo>
                    <a:pt x="442181" y="195759"/>
                  </a:lnTo>
                  <a:lnTo>
                    <a:pt x="437672" y="200269"/>
                  </a:lnTo>
                  <a:lnTo>
                    <a:pt x="433295" y="210349"/>
                  </a:lnTo>
                  <a:lnTo>
                    <a:pt x="434356" y="216051"/>
                  </a:lnTo>
                  <a:lnTo>
                    <a:pt x="435550" y="221622"/>
                  </a:lnTo>
                  <a:lnTo>
                    <a:pt x="429847" y="223876"/>
                  </a:lnTo>
                  <a:lnTo>
                    <a:pt x="428786" y="244168"/>
                  </a:lnTo>
                  <a:lnTo>
                    <a:pt x="434356" y="250933"/>
                  </a:lnTo>
                  <a:lnTo>
                    <a:pt x="437672" y="248677"/>
                  </a:lnTo>
                  <a:lnTo>
                    <a:pt x="434356" y="245229"/>
                  </a:lnTo>
                  <a:lnTo>
                    <a:pt x="436611" y="241913"/>
                  </a:lnTo>
                  <a:lnTo>
                    <a:pt x="437672" y="241913"/>
                  </a:lnTo>
                  <a:lnTo>
                    <a:pt x="438866" y="237404"/>
                  </a:lnTo>
                  <a:lnTo>
                    <a:pt x="441120" y="238598"/>
                  </a:lnTo>
                  <a:lnTo>
                    <a:pt x="442181" y="240853"/>
                  </a:lnTo>
                  <a:lnTo>
                    <a:pt x="442181" y="246423"/>
                  </a:lnTo>
                  <a:lnTo>
                    <a:pt x="437672" y="251993"/>
                  </a:lnTo>
                  <a:lnTo>
                    <a:pt x="435550" y="254248"/>
                  </a:lnTo>
                  <a:lnTo>
                    <a:pt x="436611" y="257696"/>
                  </a:lnTo>
                  <a:lnTo>
                    <a:pt x="444436" y="259951"/>
                  </a:lnTo>
                  <a:lnTo>
                    <a:pt x="443375" y="261012"/>
                  </a:lnTo>
                  <a:lnTo>
                    <a:pt x="444436" y="264460"/>
                  </a:lnTo>
                  <a:lnTo>
                    <a:pt x="447884" y="264460"/>
                  </a:lnTo>
                  <a:lnTo>
                    <a:pt x="446691" y="263267"/>
                  </a:lnTo>
                  <a:lnTo>
                    <a:pt x="447884" y="261012"/>
                  </a:lnTo>
                  <a:lnTo>
                    <a:pt x="448945" y="261012"/>
                  </a:lnTo>
                  <a:lnTo>
                    <a:pt x="452394" y="262206"/>
                  </a:lnTo>
                  <a:lnTo>
                    <a:pt x="453455" y="261012"/>
                  </a:lnTo>
                  <a:lnTo>
                    <a:pt x="457964" y="262206"/>
                  </a:lnTo>
                  <a:lnTo>
                    <a:pt x="459158" y="263267"/>
                  </a:lnTo>
                  <a:lnTo>
                    <a:pt x="461412" y="262206"/>
                  </a:lnTo>
                  <a:lnTo>
                    <a:pt x="465789" y="263267"/>
                  </a:lnTo>
                  <a:lnTo>
                    <a:pt x="462474" y="271224"/>
                  </a:lnTo>
                  <a:lnTo>
                    <a:pt x="432102" y="261012"/>
                  </a:lnTo>
                  <a:lnTo>
                    <a:pt x="433295" y="262206"/>
                  </a:lnTo>
                  <a:lnTo>
                    <a:pt x="427592" y="263267"/>
                  </a:lnTo>
                  <a:lnTo>
                    <a:pt x="426531" y="266715"/>
                  </a:lnTo>
                  <a:lnTo>
                    <a:pt x="427592" y="266715"/>
                  </a:lnTo>
                  <a:lnTo>
                    <a:pt x="427592" y="268970"/>
                  </a:lnTo>
                  <a:lnTo>
                    <a:pt x="423083" y="266715"/>
                  </a:lnTo>
                  <a:lnTo>
                    <a:pt x="416319" y="282365"/>
                  </a:lnTo>
                  <a:lnTo>
                    <a:pt x="415258" y="285814"/>
                  </a:lnTo>
                  <a:lnTo>
                    <a:pt x="397220" y="293638"/>
                  </a:lnTo>
                  <a:lnTo>
                    <a:pt x="384886" y="294832"/>
                  </a:lnTo>
                  <a:lnTo>
                    <a:pt x="366848" y="302657"/>
                  </a:lnTo>
                  <a:lnTo>
                    <a:pt x="355575" y="300403"/>
                  </a:lnTo>
                  <a:lnTo>
                    <a:pt x="352260" y="321756"/>
                  </a:lnTo>
                  <a:lnTo>
                    <a:pt x="353321" y="331968"/>
                  </a:lnTo>
                  <a:lnTo>
                    <a:pt x="365655" y="363401"/>
                  </a:lnTo>
                  <a:lnTo>
                    <a:pt x="363400" y="371358"/>
                  </a:lnTo>
                  <a:lnTo>
                    <a:pt x="361278" y="374674"/>
                  </a:lnTo>
                  <a:lnTo>
                    <a:pt x="352260" y="376929"/>
                  </a:lnTo>
                  <a:lnTo>
                    <a:pt x="350005" y="373613"/>
                  </a:lnTo>
                  <a:lnTo>
                    <a:pt x="343241" y="375868"/>
                  </a:lnTo>
                  <a:lnTo>
                    <a:pt x="336477" y="380377"/>
                  </a:lnTo>
                  <a:lnTo>
                    <a:pt x="315124" y="393772"/>
                  </a:lnTo>
                  <a:lnTo>
                    <a:pt x="311676" y="399475"/>
                  </a:lnTo>
                  <a:lnTo>
                    <a:pt x="315124" y="409555"/>
                  </a:lnTo>
                  <a:lnTo>
                    <a:pt x="326397" y="414065"/>
                  </a:lnTo>
                  <a:lnTo>
                    <a:pt x="319633" y="416319"/>
                  </a:lnTo>
                  <a:lnTo>
                    <a:pt x="318439" y="419635"/>
                  </a:lnTo>
                  <a:lnTo>
                    <a:pt x="312869" y="416319"/>
                  </a:lnTo>
                  <a:lnTo>
                    <a:pt x="302657" y="425338"/>
                  </a:lnTo>
                  <a:lnTo>
                    <a:pt x="322949" y="442182"/>
                  </a:lnTo>
                  <a:lnTo>
                    <a:pt x="322949" y="455710"/>
                  </a:lnTo>
                  <a:lnTo>
                    <a:pt x="324142" y="463535"/>
                  </a:lnTo>
                  <a:lnTo>
                    <a:pt x="325204" y="469238"/>
                  </a:lnTo>
                  <a:lnTo>
                    <a:pt x="317379" y="468045"/>
                  </a:lnTo>
                  <a:lnTo>
                    <a:pt x="317379" y="457965"/>
                  </a:lnTo>
                  <a:lnTo>
                    <a:pt x="312869" y="454516"/>
                  </a:lnTo>
                  <a:lnTo>
                    <a:pt x="308360" y="453455"/>
                  </a:lnTo>
                  <a:lnTo>
                    <a:pt x="308360" y="460219"/>
                  </a:lnTo>
                  <a:lnTo>
                    <a:pt x="307166" y="463535"/>
                  </a:lnTo>
                  <a:lnTo>
                    <a:pt x="301596" y="466983"/>
                  </a:lnTo>
                  <a:lnTo>
                    <a:pt x="286874" y="465789"/>
                  </a:lnTo>
                  <a:lnTo>
                    <a:pt x="284752" y="470299"/>
                  </a:lnTo>
                  <a:lnTo>
                    <a:pt x="281304" y="471493"/>
                  </a:lnTo>
                  <a:lnTo>
                    <a:pt x="272285" y="491652"/>
                  </a:lnTo>
                  <a:lnTo>
                    <a:pt x="248677" y="483827"/>
                  </a:lnTo>
                  <a:lnTo>
                    <a:pt x="229579" y="483827"/>
                  </a:lnTo>
                  <a:lnTo>
                    <a:pt x="227324" y="479318"/>
                  </a:lnTo>
                  <a:lnTo>
                    <a:pt x="227324" y="474809"/>
                  </a:lnTo>
                  <a:lnTo>
                    <a:pt x="225069" y="472553"/>
                  </a:lnTo>
                  <a:lnTo>
                    <a:pt x="217244" y="472553"/>
                  </a:lnTo>
                  <a:lnTo>
                    <a:pt x="199207" y="481572"/>
                  </a:lnTo>
                  <a:lnTo>
                    <a:pt x="192443" y="489397"/>
                  </a:lnTo>
                  <a:lnTo>
                    <a:pt x="169896" y="473747"/>
                  </a:lnTo>
                  <a:lnTo>
                    <a:pt x="167641" y="461280"/>
                  </a:lnTo>
                  <a:lnTo>
                    <a:pt x="162071" y="437672"/>
                  </a:lnTo>
                  <a:lnTo>
                    <a:pt x="159816" y="436612"/>
                  </a:lnTo>
                  <a:lnTo>
                    <a:pt x="148543" y="420829"/>
                  </a:lnTo>
                  <a:lnTo>
                    <a:pt x="132760" y="417381"/>
                  </a:lnTo>
                  <a:lnTo>
                    <a:pt x="129445" y="373613"/>
                  </a:lnTo>
                  <a:lnTo>
                    <a:pt x="111407" y="366849"/>
                  </a:lnTo>
                  <a:lnTo>
                    <a:pt x="104643" y="371358"/>
                  </a:lnTo>
                  <a:lnTo>
                    <a:pt x="101328" y="371358"/>
                  </a:lnTo>
                  <a:lnTo>
                    <a:pt x="94563" y="369104"/>
                  </a:lnTo>
                  <a:lnTo>
                    <a:pt x="90054" y="366849"/>
                  </a:lnTo>
                  <a:lnTo>
                    <a:pt x="87800" y="370165"/>
                  </a:lnTo>
                  <a:lnTo>
                    <a:pt x="76526" y="373613"/>
                  </a:lnTo>
                  <a:lnTo>
                    <a:pt x="72017" y="379184"/>
                  </a:lnTo>
                  <a:lnTo>
                    <a:pt x="70956" y="384754"/>
                  </a:lnTo>
                  <a:lnTo>
                    <a:pt x="65253" y="384754"/>
                  </a:lnTo>
                  <a:lnTo>
                    <a:pt x="56367" y="382632"/>
                  </a:lnTo>
                  <a:lnTo>
                    <a:pt x="49470" y="388202"/>
                  </a:lnTo>
                  <a:lnTo>
                    <a:pt x="42839" y="388202"/>
                  </a:lnTo>
                  <a:lnTo>
                    <a:pt x="34881" y="389263"/>
                  </a:lnTo>
                  <a:lnTo>
                    <a:pt x="34881" y="387008"/>
                  </a:lnTo>
                  <a:lnTo>
                    <a:pt x="31565" y="381438"/>
                  </a:lnTo>
                  <a:lnTo>
                    <a:pt x="30372" y="378122"/>
                  </a:lnTo>
                  <a:lnTo>
                    <a:pt x="24801" y="371358"/>
                  </a:lnTo>
                  <a:lnTo>
                    <a:pt x="16844" y="366849"/>
                  </a:lnTo>
                  <a:lnTo>
                    <a:pt x="9019" y="373613"/>
                  </a:lnTo>
                  <a:lnTo>
                    <a:pt x="7957" y="372419"/>
                  </a:lnTo>
                  <a:lnTo>
                    <a:pt x="5703" y="372419"/>
                  </a:lnTo>
                  <a:lnTo>
                    <a:pt x="0" y="365655"/>
                  </a:lnTo>
                  <a:lnTo>
                    <a:pt x="5703" y="358891"/>
                  </a:lnTo>
                  <a:lnTo>
                    <a:pt x="6764" y="345364"/>
                  </a:lnTo>
                  <a:lnTo>
                    <a:pt x="18037" y="328520"/>
                  </a:lnTo>
                  <a:lnTo>
                    <a:pt x="28117" y="315124"/>
                  </a:lnTo>
                  <a:lnTo>
                    <a:pt x="25862" y="309421"/>
                  </a:lnTo>
                  <a:lnTo>
                    <a:pt x="25862" y="306106"/>
                  </a:lnTo>
                  <a:lnTo>
                    <a:pt x="23608" y="300403"/>
                  </a:lnTo>
                  <a:lnTo>
                    <a:pt x="22547" y="300403"/>
                  </a:lnTo>
                  <a:lnTo>
                    <a:pt x="22547" y="298148"/>
                  </a:lnTo>
                  <a:lnTo>
                    <a:pt x="21353" y="298148"/>
                  </a:lnTo>
                  <a:lnTo>
                    <a:pt x="21353" y="297087"/>
                  </a:lnTo>
                  <a:lnTo>
                    <a:pt x="20292" y="297087"/>
                  </a:lnTo>
                  <a:lnTo>
                    <a:pt x="22547" y="291384"/>
                  </a:lnTo>
                  <a:lnTo>
                    <a:pt x="21353" y="289130"/>
                  </a:lnTo>
                  <a:lnTo>
                    <a:pt x="19098" y="286874"/>
                  </a:lnTo>
                  <a:lnTo>
                    <a:pt x="36074" y="281304"/>
                  </a:lnTo>
                  <a:lnTo>
                    <a:pt x="62998" y="282365"/>
                  </a:lnTo>
                  <a:lnTo>
                    <a:pt x="76526" y="274540"/>
                  </a:lnTo>
                  <a:lnTo>
                    <a:pt x="84484" y="268970"/>
                  </a:lnTo>
                  <a:lnTo>
                    <a:pt x="85545" y="265521"/>
                  </a:lnTo>
                  <a:lnTo>
                    <a:pt x="94563" y="277856"/>
                  </a:lnTo>
                  <a:lnTo>
                    <a:pt x="105837" y="277856"/>
                  </a:lnTo>
                  <a:lnTo>
                    <a:pt x="109153" y="275601"/>
                  </a:lnTo>
                  <a:lnTo>
                    <a:pt x="121620" y="271224"/>
                  </a:lnTo>
                  <a:lnTo>
                    <a:pt x="124935" y="265521"/>
                  </a:lnTo>
                  <a:lnTo>
                    <a:pt x="125997" y="262206"/>
                  </a:lnTo>
                  <a:lnTo>
                    <a:pt x="123874" y="249739"/>
                  </a:lnTo>
                  <a:lnTo>
                    <a:pt x="123874" y="239659"/>
                  </a:lnTo>
                  <a:lnTo>
                    <a:pt x="138463" y="231834"/>
                  </a:lnTo>
                  <a:lnTo>
                    <a:pt x="141779" y="231834"/>
                  </a:lnTo>
                  <a:lnTo>
                    <a:pt x="144034" y="229579"/>
                  </a:lnTo>
                  <a:lnTo>
                    <a:pt x="140718" y="214857"/>
                  </a:lnTo>
                  <a:lnTo>
                    <a:pt x="137270" y="212603"/>
                  </a:lnTo>
                  <a:lnTo>
                    <a:pt x="138463" y="204778"/>
                  </a:lnTo>
                  <a:lnTo>
                    <a:pt x="135015" y="200269"/>
                  </a:lnTo>
                  <a:lnTo>
                    <a:pt x="135015" y="195759"/>
                  </a:lnTo>
                  <a:lnTo>
                    <a:pt x="128384" y="184486"/>
                  </a:lnTo>
                  <a:lnTo>
                    <a:pt x="127190" y="176661"/>
                  </a:lnTo>
                  <a:lnTo>
                    <a:pt x="133954" y="164326"/>
                  </a:lnTo>
                  <a:lnTo>
                    <a:pt x="144034" y="168836"/>
                  </a:lnTo>
                  <a:lnTo>
                    <a:pt x="155307" y="166581"/>
                  </a:lnTo>
                  <a:lnTo>
                    <a:pt x="157562" y="165387"/>
                  </a:lnTo>
                  <a:lnTo>
                    <a:pt x="165387" y="167642"/>
                  </a:lnTo>
                  <a:lnTo>
                    <a:pt x="173344" y="165387"/>
                  </a:lnTo>
                  <a:lnTo>
                    <a:pt x="174406" y="165387"/>
                  </a:lnTo>
                  <a:lnTo>
                    <a:pt x="177854" y="160878"/>
                  </a:lnTo>
                  <a:lnTo>
                    <a:pt x="176660" y="156369"/>
                  </a:lnTo>
                  <a:lnTo>
                    <a:pt x="178915" y="153053"/>
                  </a:lnTo>
                  <a:lnTo>
                    <a:pt x="175599" y="147350"/>
                  </a:lnTo>
                  <a:lnTo>
                    <a:pt x="172151" y="131699"/>
                  </a:lnTo>
                  <a:lnTo>
                    <a:pt x="196952" y="136209"/>
                  </a:lnTo>
                  <a:lnTo>
                    <a:pt x="223876" y="135015"/>
                  </a:lnTo>
                  <a:lnTo>
                    <a:pt x="226130" y="133955"/>
                  </a:lnTo>
                  <a:lnTo>
                    <a:pt x="249871" y="151859"/>
                  </a:lnTo>
                  <a:lnTo>
                    <a:pt x="272285" y="141779"/>
                  </a:lnTo>
                  <a:lnTo>
                    <a:pt x="285813" y="115917"/>
                  </a:lnTo>
                  <a:lnTo>
                    <a:pt x="280242" y="112469"/>
                  </a:lnTo>
                  <a:lnTo>
                    <a:pt x="267775" y="116978"/>
                  </a:lnTo>
                  <a:lnTo>
                    <a:pt x="259950" y="110214"/>
                  </a:lnTo>
                  <a:lnTo>
                    <a:pt x="248677" y="104644"/>
                  </a:lnTo>
                  <a:lnTo>
                    <a:pt x="258757" y="84352"/>
                  </a:lnTo>
                  <a:lnTo>
                    <a:pt x="277988" y="98941"/>
                  </a:lnTo>
                  <a:lnTo>
                    <a:pt x="282497" y="93371"/>
                  </a:lnTo>
                  <a:lnTo>
                    <a:pt x="276794" y="90055"/>
                  </a:lnTo>
                  <a:lnTo>
                    <a:pt x="282497" y="75333"/>
                  </a:lnTo>
                  <a:lnTo>
                    <a:pt x="289261" y="78781"/>
                  </a:lnTo>
                  <a:lnTo>
                    <a:pt x="294832" y="78781"/>
                  </a:lnTo>
                  <a:lnTo>
                    <a:pt x="297086" y="65254"/>
                  </a:lnTo>
                  <a:lnTo>
                    <a:pt x="290322" y="61938"/>
                  </a:lnTo>
                  <a:lnTo>
                    <a:pt x="280242" y="61938"/>
                  </a:lnTo>
                  <a:lnTo>
                    <a:pt x="285813" y="51725"/>
                  </a:lnTo>
                  <a:lnTo>
                    <a:pt x="285813" y="41645"/>
                  </a:lnTo>
                  <a:lnTo>
                    <a:pt x="281304" y="35942"/>
                  </a:lnTo>
                  <a:lnTo>
                    <a:pt x="284752" y="28117"/>
                  </a:lnTo>
                  <a:lnTo>
                    <a:pt x="288067" y="30372"/>
                  </a:lnTo>
                  <a:lnTo>
                    <a:pt x="295893" y="27057"/>
                  </a:lnTo>
                  <a:lnTo>
                    <a:pt x="297086" y="24801"/>
                  </a:lnTo>
                  <a:lnTo>
                    <a:pt x="297086" y="27057"/>
                  </a:lnTo>
                  <a:lnTo>
                    <a:pt x="299341" y="29311"/>
                  </a:lnTo>
                  <a:lnTo>
                    <a:pt x="306105" y="29311"/>
                  </a:lnTo>
                  <a:lnTo>
                    <a:pt x="306105" y="31433"/>
                  </a:lnTo>
                  <a:lnTo>
                    <a:pt x="309421" y="31433"/>
                  </a:lnTo>
                  <a:lnTo>
                    <a:pt x="310614" y="30372"/>
                  </a:lnTo>
                  <a:lnTo>
                    <a:pt x="310614" y="29311"/>
                  </a:lnTo>
                  <a:lnTo>
                    <a:pt x="315124" y="29311"/>
                  </a:lnTo>
                  <a:lnTo>
                    <a:pt x="315124" y="28117"/>
                  </a:lnTo>
                  <a:lnTo>
                    <a:pt x="316185" y="28117"/>
                  </a:lnTo>
                  <a:lnTo>
                    <a:pt x="317379" y="27057"/>
                  </a:lnTo>
                  <a:lnTo>
                    <a:pt x="319633" y="27057"/>
                  </a:lnTo>
                  <a:lnTo>
                    <a:pt x="322949" y="28117"/>
                  </a:lnTo>
                  <a:lnTo>
                    <a:pt x="353321" y="47216"/>
                  </a:lnTo>
                  <a:lnTo>
                    <a:pt x="393772" y="47216"/>
                  </a:lnTo>
                  <a:lnTo>
                    <a:pt x="418574" y="0"/>
                  </a:lnTo>
                </a:path>
              </a:pathLst>
            </a:custGeom>
            <a:noFill/>
            <a:ln w="3315" cap="flat">
              <a:solidFill>
                <a:schemeClr val="bg1">
                  <a:lumMod val="65000"/>
                </a:schemeClr>
              </a:solidFill>
              <a:prstDash val="solid"/>
              <a:miter/>
            </a:ln>
          </p:spPr>
          <p:txBody>
            <a:bodyPr rtlCol="0" anchor="ctr"/>
            <a:lstStyle/>
            <a:p>
              <a:endParaRPr lang="en-FI" sz="816"/>
            </a:p>
          </p:txBody>
        </p:sp>
        <p:sp>
          <p:nvSpPr>
            <p:cNvPr id="1036" name="Freeform: Shape 1035">
              <a:extLst>
                <a:ext uri="{FF2B5EF4-FFF2-40B4-BE49-F238E27FC236}">
                  <a16:creationId xmlns:a16="http://schemas.microsoft.com/office/drawing/2014/main" id="{60F88079-44E3-B2C0-1FE0-F31810ABB3BE}"/>
                </a:ext>
              </a:extLst>
            </p:cNvPr>
            <p:cNvSpPr/>
            <p:nvPr/>
          </p:nvSpPr>
          <p:spPr>
            <a:xfrm>
              <a:off x="6346108" y="11052736"/>
              <a:ext cx="680248" cy="744706"/>
            </a:xfrm>
            <a:custGeom>
              <a:avLst/>
              <a:gdLst>
                <a:gd name="connsiteX0" fmla="*/ 142177 w 680248"/>
                <a:gd name="connsiteY0" fmla="*/ 64060 h 744706"/>
                <a:gd name="connsiteX1" fmla="*/ 143238 w 680248"/>
                <a:gd name="connsiteY1" fmla="*/ 71884 h 744706"/>
                <a:gd name="connsiteX2" fmla="*/ 145493 w 680248"/>
                <a:gd name="connsiteY2" fmla="*/ 75200 h 744706"/>
                <a:gd name="connsiteX3" fmla="*/ 159021 w 680248"/>
                <a:gd name="connsiteY3" fmla="*/ 92044 h 744706"/>
                <a:gd name="connsiteX4" fmla="*/ 179313 w 680248"/>
                <a:gd name="connsiteY4" fmla="*/ 105572 h 744706"/>
                <a:gd name="connsiteX5" fmla="*/ 181568 w 680248"/>
                <a:gd name="connsiteY5" fmla="*/ 111275 h 744706"/>
                <a:gd name="connsiteX6" fmla="*/ 186077 w 680248"/>
                <a:gd name="connsiteY6" fmla="*/ 116845 h 744706"/>
                <a:gd name="connsiteX7" fmla="*/ 188332 w 680248"/>
                <a:gd name="connsiteY7" fmla="*/ 119100 h 744706"/>
                <a:gd name="connsiteX8" fmla="*/ 189525 w 680248"/>
                <a:gd name="connsiteY8" fmla="*/ 124671 h 744706"/>
                <a:gd name="connsiteX9" fmla="*/ 191780 w 680248"/>
                <a:gd name="connsiteY9" fmla="*/ 125731 h 744706"/>
                <a:gd name="connsiteX10" fmla="*/ 196290 w 680248"/>
                <a:gd name="connsiteY10" fmla="*/ 121222 h 744706"/>
                <a:gd name="connsiteX11" fmla="*/ 196290 w 680248"/>
                <a:gd name="connsiteY11" fmla="*/ 118968 h 744706"/>
                <a:gd name="connsiteX12" fmla="*/ 197350 w 680248"/>
                <a:gd name="connsiteY12" fmla="*/ 116712 h 744706"/>
                <a:gd name="connsiteX13" fmla="*/ 195096 w 680248"/>
                <a:gd name="connsiteY13" fmla="*/ 114458 h 744706"/>
                <a:gd name="connsiteX14" fmla="*/ 198412 w 680248"/>
                <a:gd name="connsiteY14" fmla="*/ 111142 h 744706"/>
                <a:gd name="connsiteX15" fmla="*/ 202921 w 680248"/>
                <a:gd name="connsiteY15" fmla="*/ 108888 h 744706"/>
                <a:gd name="connsiteX16" fmla="*/ 200666 w 680248"/>
                <a:gd name="connsiteY16" fmla="*/ 105439 h 744706"/>
                <a:gd name="connsiteX17" fmla="*/ 201727 w 680248"/>
                <a:gd name="connsiteY17" fmla="*/ 102124 h 744706"/>
                <a:gd name="connsiteX18" fmla="*/ 199473 w 680248"/>
                <a:gd name="connsiteY18" fmla="*/ 99869 h 744706"/>
                <a:gd name="connsiteX19" fmla="*/ 189393 w 680248"/>
                <a:gd name="connsiteY19" fmla="*/ 78516 h 744706"/>
                <a:gd name="connsiteX20" fmla="*/ 187138 w 680248"/>
                <a:gd name="connsiteY20" fmla="*/ 77322 h 744706"/>
                <a:gd name="connsiteX21" fmla="*/ 189393 w 680248"/>
                <a:gd name="connsiteY21" fmla="*/ 70558 h 744706"/>
                <a:gd name="connsiteX22" fmla="*/ 201727 w 680248"/>
                <a:gd name="connsiteY22" fmla="*/ 59285 h 744706"/>
                <a:gd name="connsiteX23" fmla="*/ 205043 w 680248"/>
                <a:gd name="connsiteY23" fmla="*/ 68304 h 744706"/>
                <a:gd name="connsiteX24" fmla="*/ 207298 w 680248"/>
                <a:gd name="connsiteY24" fmla="*/ 71619 h 744706"/>
                <a:gd name="connsiteX25" fmla="*/ 211807 w 680248"/>
                <a:gd name="connsiteY25" fmla="*/ 73874 h 744706"/>
                <a:gd name="connsiteX26" fmla="*/ 217377 w 680248"/>
                <a:gd name="connsiteY26" fmla="*/ 79444 h 744706"/>
                <a:gd name="connsiteX27" fmla="*/ 219632 w 680248"/>
                <a:gd name="connsiteY27" fmla="*/ 86208 h 744706"/>
                <a:gd name="connsiteX28" fmla="*/ 261277 w 680248"/>
                <a:gd name="connsiteY28" fmla="*/ 83954 h 744706"/>
                <a:gd name="connsiteX29" fmla="*/ 263532 w 680248"/>
                <a:gd name="connsiteY29" fmla="*/ 77190 h 744706"/>
                <a:gd name="connsiteX30" fmla="*/ 272551 w 680248"/>
                <a:gd name="connsiteY30" fmla="*/ 61407 h 744706"/>
                <a:gd name="connsiteX31" fmla="*/ 279314 w 680248"/>
                <a:gd name="connsiteY31" fmla="*/ 62601 h 744706"/>
                <a:gd name="connsiteX32" fmla="*/ 282763 w 680248"/>
                <a:gd name="connsiteY32" fmla="*/ 64855 h 744706"/>
                <a:gd name="connsiteX33" fmla="*/ 287272 w 680248"/>
                <a:gd name="connsiteY33" fmla="*/ 64855 h 744706"/>
                <a:gd name="connsiteX34" fmla="*/ 288333 w 680248"/>
                <a:gd name="connsiteY34" fmla="*/ 63794 h 744706"/>
                <a:gd name="connsiteX35" fmla="*/ 288333 w 680248"/>
                <a:gd name="connsiteY35" fmla="*/ 61540 h 744706"/>
                <a:gd name="connsiteX36" fmla="*/ 287272 w 680248"/>
                <a:gd name="connsiteY36" fmla="*/ 58224 h 744706"/>
                <a:gd name="connsiteX37" fmla="*/ 288333 w 680248"/>
                <a:gd name="connsiteY37" fmla="*/ 57030 h 744706"/>
                <a:gd name="connsiteX38" fmla="*/ 289527 w 680248"/>
                <a:gd name="connsiteY38" fmla="*/ 57030 h 744706"/>
                <a:gd name="connsiteX39" fmla="*/ 290721 w 680248"/>
                <a:gd name="connsiteY39" fmla="*/ 55969 h 744706"/>
                <a:gd name="connsiteX40" fmla="*/ 290721 w 680248"/>
                <a:gd name="connsiteY40" fmla="*/ 51460 h 744706"/>
                <a:gd name="connsiteX41" fmla="*/ 299739 w 680248"/>
                <a:gd name="connsiteY41" fmla="*/ 46950 h 744706"/>
                <a:gd name="connsiteX42" fmla="*/ 296423 w 680248"/>
                <a:gd name="connsiteY42" fmla="*/ 39125 h 744706"/>
                <a:gd name="connsiteX43" fmla="*/ 295363 w 680248"/>
                <a:gd name="connsiteY43" fmla="*/ 35810 h 744706"/>
                <a:gd name="connsiteX44" fmla="*/ 296423 w 680248"/>
                <a:gd name="connsiteY44" fmla="*/ 34748 h 744706"/>
                <a:gd name="connsiteX45" fmla="*/ 333560 w 680248"/>
                <a:gd name="connsiteY45" fmla="*/ 77455 h 744706"/>
                <a:gd name="connsiteX46" fmla="*/ 331305 w 680248"/>
                <a:gd name="connsiteY46" fmla="*/ 83158 h 744706"/>
                <a:gd name="connsiteX47" fmla="*/ 334620 w 680248"/>
                <a:gd name="connsiteY47" fmla="*/ 90983 h 744706"/>
                <a:gd name="connsiteX48" fmla="*/ 335681 w 680248"/>
                <a:gd name="connsiteY48" fmla="*/ 93238 h 744706"/>
                <a:gd name="connsiteX49" fmla="*/ 336742 w 680248"/>
                <a:gd name="connsiteY49" fmla="*/ 96685 h 744706"/>
                <a:gd name="connsiteX50" fmla="*/ 335681 w 680248"/>
                <a:gd name="connsiteY50" fmla="*/ 98941 h 744706"/>
                <a:gd name="connsiteX51" fmla="*/ 330111 w 680248"/>
                <a:gd name="connsiteY51" fmla="*/ 101195 h 744706"/>
                <a:gd name="connsiteX52" fmla="*/ 349210 w 680248"/>
                <a:gd name="connsiteY52" fmla="*/ 105705 h 744706"/>
                <a:gd name="connsiteX53" fmla="*/ 345894 w 680248"/>
                <a:gd name="connsiteY53" fmla="*/ 85412 h 744706"/>
                <a:gd name="connsiteX54" fmla="*/ 359422 w 680248"/>
                <a:gd name="connsiteY54" fmla="*/ 74139 h 744706"/>
                <a:gd name="connsiteX55" fmla="*/ 363931 w 680248"/>
                <a:gd name="connsiteY55" fmla="*/ 79710 h 744706"/>
                <a:gd name="connsiteX56" fmla="*/ 354912 w 680248"/>
                <a:gd name="connsiteY56" fmla="*/ 90983 h 744706"/>
                <a:gd name="connsiteX57" fmla="*/ 357167 w 680248"/>
                <a:gd name="connsiteY57" fmla="*/ 97747 h 744706"/>
                <a:gd name="connsiteX58" fmla="*/ 366186 w 680248"/>
                <a:gd name="connsiteY58" fmla="*/ 95492 h 744706"/>
                <a:gd name="connsiteX59" fmla="*/ 365125 w 680248"/>
                <a:gd name="connsiteY59" fmla="*/ 90983 h 744706"/>
                <a:gd name="connsiteX60" fmla="*/ 369634 w 680248"/>
                <a:gd name="connsiteY60" fmla="*/ 77455 h 744706"/>
                <a:gd name="connsiteX61" fmla="*/ 369634 w 680248"/>
                <a:gd name="connsiteY61" fmla="*/ 71884 h 744706"/>
                <a:gd name="connsiteX62" fmla="*/ 371889 w 680248"/>
                <a:gd name="connsiteY62" fmla="*/ 71884 h 744706"/>
                <a:gd name="connsiteX63" fmla="*/ 371889 w 680248"/>
                <a:gd name="connsiteY63" fmla="*/ 73078 h 744706"/>
                <a:gd name="connsiteX64" fmla="*/ 386478 w 680248"/>
                <a:gd name="connsiteY64" fmla="*/ 71884 h 744706"/>
                <a:gd name="connsiteX65" fmla="*/ 386478 w 680248"/>
                <a:gd name="connsiteY65" fmla="*/ 79710 h 744706"/>
                <a:gd name="connsiteX66" fmla="*/ 397751 w 680248"/>
                <a:gd name="connsiteY66" fmla="*/ 95492 h 744706"/>
                <a:gd name="connsiteX67" fmla="*/ 403454 w 680248"/>
                <a:gd name="connsiteY67" fmla="*/ 92177 h 744706"/>
                <a:gd name="connsiteX68" fmla="*/ 407964 w 680248"/>
                <a:gd name="connsiteY68" fmla="*/ 96685 h 744706"/>
                <a:gd name="connsiteX69" fmla="*/ 411279 w 680248"/>
                <a:gd name="connsiteY69" fmla="*/ 94431 h 744706"/>
                <a:gd name="connsiteX70" fmla="*/ 420298 w 680248"/>
                <a:gd name="connsiteY70" fmla="*/ 62998 h 744706"/>
                <a:gd name="connsiteX71" fmla="*/ 423746 w 680248"/>
                <a:gd name="connsiteY71" fmla="*/ 62998 h 744706"/>
                <a:gd name="connsiteX72" fmla="*/ 444038 w 680248"/>
                <a:gd name="connsiteY72" fmla="*/ 47216 h 744706"/>
                <a:gd name="connsiteX73" fmla="*/ 460882 w 680248"/>
                <a:gd name="connsiteY73" fmla="*/ 48410 h 744706"/>
                <a:gd name="connsiteX74" fmla="*/ 450803 w 680248"/>
                <a:gd name="connsiteY74" fmla="*/ 30372 h 744706"/>
                <a:gd name="connsiteX75" fmla="*/ 462076 w 680248"/>
                <a:gd name="connsiteY75" fmla="*/ 32627 h 744706"/>
                <a:gd name="connsiteX76" fmla="*/ 465524 w 680248"/>
                <a:gd name="connsiteY76" fmla="*/ 24801 h 744706"/>
                <a:gd name="connsiteX77" fmla="*/ 464463 w 680248"/>
                <a:gd name="connsiteY77" fmla="*/ 20292 h 744706"/>
                <a:gd name="connsiteX78" fmla="*/ 462208 w 680248"/>
                <a:gd name="connsiteY78" fmla="*/ 21353 h 744706"/>
                <a:gd name="connsiteX79" fmla="*/ 456638 w 680248"/>
                <a:gd name="connsiteY79" fmla="*/ 18037 h 744706"/>
                <a:gd name="connsiteX80" fmla="*/ 447619 w 680248"/>
                <a:gd name="connsiteY80" fmla="*/ 11274 h 744706"/>
                <a:gd name="connsiteX81" fmla="*/ 456638 w 680248"/>
                <a:gd name="connsiteY81" fmla="*/ 1194 h 744706"/>
                <a:gd name="connsiteX82" fmla="*/ 459954 w 680248"/>
                <a:gd name="connsiteY82" fmla="*/ 0 h 744706"/>
                <a:gd name="connsiteX83" fmla="*/ 474543 w 680248"/>
                <a:gd name="connsiteY83" fmla="*/ 22547 h 744706"/>
                <a:gd name="connsiteX84" fmla="*/ 475736 w 680248"/>
                <a:gd name="connsiteY84" fmla="*/ 34881 h 744706"/>
                <a:gd name="connsiteX85" fmla="*/ 480246 w 680248"/>
                <a:gd name="connsiteY85" fmla="*/ 38197 h 744706"/>
                <a:gd name="connsiteX86" fmla="*/ 490325 w 680248"/>
                <a:gd name="connsiteY86" fmla="*/ 37003 h 744706"/>
                <a:gd name="connsiteX87" fmla="*/ 494835 w 680248"/>
                <a:gd name="connsiteY87" fmla="*/ 49338 h 744706"/>
                <a:gd name="connsiteX88" fmla="*/ 511679 w 680248"/>
                <a:gd name="connsiteY88" fmla="*/ 63927 h 744706"/>
                <a:gd name="connsiteX89" fmla="*/ 513933 w 680248"/>
                <a:gd name="connsiteY89" fmla="*/ 63927 h 744706"/>
                <a:gd name="connsiteX90" fmla="*/ 517382 w 680248"/>
                <a:gd name="connsiteY90" fmla="*/ 67242 h 744706"/>
                <a:gd name="connsiteX91" fmla="*/ 524146 w 680248"/>
                <a:gd name="connsiteY91" fmla="*/ 64988 h 744706"/>
                <a:gd name="connsiteX92" fmla="*/ 524146 w 680248"/>
                <a:gd name="connsiteY92" fmla="*/ 67242 h 744706"/>
                <a:gd name="connsiteX93" fmla="*/ 525207 w 680248"/>
                <a:gd name="connsiteY93" fmla="*/ 68436 h 744706"/>
                <a:gd name="connsiteX94" fmla="*/ 525207 w 680248"/>
                <a:gd name="connsiteY94" fmla="*/ 71752 h 744706"/>
                <a:gd name="connsiteX95" fmla="*/ 528522 w 680248"/>
                <a:gd name="connsiteY95" fmla="*/ 77322 h 744706"/>
                <a:gd name="connsiteX96" fmla="*/ 528522 w 680248"/>
                <a:gd name="connsiteY96" fmla="*/ 84086 h 744706"/>
                <a:gd name="connsiteX97" fmla="*/ 538602 w 680248"/>
                <a:gd name="connsiteY97" fmla="*/ 89657 h 744706"/>
                <a:gd name="connsiteX98" fmla="*/ 543112 w 680248"/>
                <a:gd name="connsiteY98" fmla="*/ 88595 h 744706"/>
                <a:gd name="connsiteX99" fmla="*/ 570168 w 680248"/>
                <a:gd name="connsiteY99" fmla="*/ 103185 h 744706"/>
                <a:gd name="connsiteX100" fmla="*/ 579186 w 680248"/>
                <a:gd name="connsiteY100" fmla="*/ 103185 h 744706"/>
                <a:gd name="connsiteX101" fmla="*/ 582502 w 680248"/>
                <a:gd name="connsiteY101" fmla="*/ 105439 h 744706"/>
                <a:gd name="connsiteX102" fmla="*/ 584756 w 680248"/>
                <a:gd name="connsiteY102" fmla="*/ 105439 h 744706"/>
                <a:gd name="connsiteX103" fmla="*/ 599346 w 680248"/>
                <a:gd name="connsiteY103" fmla="*/ 115519 h 744706"/>
                <a:gd name="connsiteX104" fmla="*/ 607171 w 680248"/>
                <a:gd name="connsiteY104" fmla="*/ 125599 h 744706"/>
                <a:gd name="connsiteX105" fmla="*/ 617250 w 680248"/>
                <a:gd name="connsiteY105" fmla="*/ 134618 h 744706"/>
                <a:gd name="connsiteX106" fmla="*/ 619505 w 680248"/>
                <a:gd name="connsiteY106" fmla="*/ 140188 h 744706"/>
                <a:gd name="connsiteX107" fmla="*/ 636349 w 680248"/>
                <a:gd name="connsiteY107" fmla="*/ 154777 h 744706"/>
                <a:gd name="connsiteX108" fmla="*/ 652132 w 680248"/>
                <a:gd name="connsiteY108" fmla="*/ 182894 h 744706"/>
                <a:gd name="connsiteX109" fmla="*/ 664466 w 680248"/>
                <a:gd name="connsiteY109" fmla="*/ 194167 h 744706"/>
                <a:gd name="connsiteX110" fmla="*/ 673485 w 680248"/>
                <a:gd name="connsiteY110" fmla="*/ 198676 h 744706"/>
                <a:gd name="connsiteX111" fmla="*/ 675739 w 680248"/>
                <a:gd name="connsiteY111" fmla="*/ 206502 h 744706"/>
                <a:gd name="connsiteX112" fmla="*/ 677994 w 680248"/>
                <a:gd name="connsiteY112" fmla="*/ 220030 h 744706"/>
                <a:gd name="connsiteX113" fmla="*/ 677994 w 680248"/>
                <a:gd name="connsiteY113" fmla="*/ 227855 h 744706"/>
                <a:gd name="connsiteX114" fmla="*/ 667914 w 680248"/>
                <a:gd name="connsiteY114" fmla="*/ 251463 h 744706"/>
                <a:gd name="connsiteX115" fmla="*/ 680249 w 680248"/>
                <a:gd name="connsiteY115" fmla="*/ 277325 h 744706"/>
                <a:gd name="connsiteX116" fmla="*/ 654386 w 680248"/>
                <a:gd name="connsiteY116" fmla="*/ 294169 h 744706"/>
                <a:gd name="connsiteX117" fmla="*/ 649877 w 680248"/>
                <a:gd name="connsiteY117" fmla="*/ 294169 h 744706"/>
                <a:gd name="connsiteX118" fmla="*/ 649877 w 680248"/>
                <a:gd name="connsiteY118" fmla="*/ 296424 h 744706"/>
                <a:gd name="connsiteX119" fmla="*/ 636349 w 680248"/>
                <a:gd name="connsiteY119" fmla="*/ 318970 h 744706"/>
                <a:gd name="connsiteX120" fmla="*/ 640858 w 680248"/>
                <a:gd name="connsiteY120" fmla="*/ 325734 h 744706"/>
                <a:gd name="connsiteX121" fmla="*/ 629585 w 680248"/>
                <a:gd name="connsiteY121" fmla="*/ 333560 h 744706"/>
                <a:gd name="connsiteX122" fmla="*/ 637410 w 680248"/>
                <a:gd name="connsiteY122" fmla="*/ 341384 h 744706"/>
                <a:gd name="connsiteX123" fmla="*/ 639665 w 680248"/>
                <a:gd name="connsiteY123" fmla="*/ 340191 h 744706"/>
                <a:gd name="connsiteX124" fmla="*/ 651999 w 680248"/>
                <a:gd name="connsiteY124" fmla="*/ 351464 h 744706"/>
                <a:gd name="connsiteX125" fmla="*/ 646296 w 680248"/>
                <a:gd name="connsiteY125" fmla="*/ 357034 h 744706"/>
                <a:gd name="connsiteX126" fmla="*/ 639532 w 680248"/>
                <a:gd name="connsiteY126" fmla="*/ 350271 h 744706"/>
                <a:gd name="connsiteX127" fmla="*/ 622688 w 680248"/>
                <a:gd name="connsiteY127" fmla="*/ 355841 h 744706"/>
                <a:gd name="connsiteX128" fmla="*/ 610354 w 680248"/>
                <a:gd name="connsiteY128" fmla="*/ 340058 h 744706"/>
                <a:gd name="connsiteX129" fmla="*/ 601335 w 680248"/>
                <a:gd name="connsiteY129" fmla="*/ 346822 h 744706"/>
                <a:gd name="connsiteX130" fmla="*/ 600274 w 680248"/>
                <a:gd name="connsiteY130" fmla="*/ 349077 h 744706"/>
                <a:gd name="connsiteX131" fmla="*/ 594571 w 680248"/>
                <a:gd name="connsiteY131" fmla="*/ 349077 h 744706"/>
                <a:gd name="connsiteX132" fmla="*/ 592316 w 680248"/>
                <a:gd name="connsiteY132" fmla="*/ 355841 h 744706"/>
                <a:gd name="connsiteX133" fmla="*/ 591123 w 680248"/>
                <a:gd name="connsiteY133" fmla="*/ 354780 h 744706"/>
                <a:gd name="connsiteX134" fmla="*/ 590062 w 680248"/>
                <a:gd name="connsiteY134" fmla="*/ 358095 h 744706"/>
                <a:gd name="connsiteX135" fmla="*/ 589001 w 680248"/>
                <a:gd name="connsiteY135" fmla="*/ 354780 h 744706"/>
                <a:gd name="connsiteX136" fmla="*/ 585685 w 680248"/>
                <a:gd name="connsiteY136" fmla="*/ 353718 h 744706"/>
                <a:gd name="connsiteX137" fmla="*/ 584624 w 680248"/>
                <a:gd name="connsiteY137" fmla="*/ 345894 h 744706"/>
                <a:gd name="connsiteX138" fmla="*/ 581176 w 680248"/>
                <a:gd name="connsiteY138" fmla="*/ 341384 h 744706"/>
                <a:gd name="connsiteX139" fmla="*/ 572157 w 680248"/>
                <a:gd name="connsiteY139" fmla="*/ 346955 h 744706"/>
                <a:gd name="connsiteX140" fmla="*/ 569902 w 680248"/>
                <a:gd name="connsiteY140" fmla="*/ 345894 h 744706"/>
                <a:gd name="connsiteX141" fmla="*/ 568841 w 680248"/>
                <a:gd name="connsiteY141" fmla="*/ 346955 h 744706"/>
                <a:gd name="connsiteX142" fmla="*/ 566587 w 680248"/>
                <a:gd name="connsiteY142" fmla="*/ 343639 h 744706"/>
                <a:gd name="connsiteX143" fmla="*/ 564332 w 680248"/>
                <a:gd name="connsiteY143" fmla="*/ 344700 h 744706"/>
                <a:gd name="connsiteX144" fmla="*/ 566587 w 680248"/>
                <a:gd name="connsiteY144" fmla="*/ 351464 h 744706"/>
                <a:gd name="connsiteX145" fmla="*/ 562077 w 680248"/>
                <a:gd name="connsiteY145" fmla="*/ 357034 h 744706"/>
                <a:gd name="connsiteX146" fmla="*/ 559823 w 680248"/>
                <a:gd name="connsiteY146" fmla="*/ 354780 h 744706"/>
                <a:gd name="connsiteX147" fmla="*/ 548549 w 680248"/>
                <a:gd name="connsiteY147" fmla="*/ 362605 h 744706"/>
                <a:gd name="connsiteX148" fmla="*/ 591256 w 680248"/>
                <a:gd name="connsiteY148" fmla="*/ 415524 h 744706"/>
                <a:gd name="connsiteX149" fmla="*/ 589001 w 680248"/>
                <a:gd name="connsiteY149" fmla="*/ 418839 h 744706"/>
                <a:gd name="connsiteX150" fmla="*/ 594571 w 680248"/>
                <a:gd name="connsiteY150" fmla="*/ 426664 h 744706"/>
                <a:gd name="connsiteX151" fmla="*/ 584491 w 680248"/>
                <a:gd name="connsiteY151" fmla="*/ 431174 h 744706"/>
                <a:gd name="connsiteX152" fmla="*/ 579982 w 680248"/>
                <a:gd name="connsiteY152" fmla="*/ 424409 h 744706"/>
                <a:gd name="connsiteX153" fmla="*/ 574412 w 680248"/>
                <a:gd name="connsiteY153" fmla="*/ 429980 h 744706"/>
                <a:gd name="connsiteX154" fmla="*/ 566587 w 680248"/>
                <a:gd name="connsiteY154" fmla="*/ 420961 h 744706"/>
                <a:gd name="connsiteX155" fmla="*/ 564332 w 680248"/>
                <a:gd name="connsiteY155" fmla="*/ 420961 h 744706"/>
                <a:gd name="connsiteX156" fmla="*/ 562077 w 680248"/>
                <a:gd name="connsiteY156" fmla="*/ 418706 h 744706"/>
                <a:gd name="connsiteX157" fmla="*/ 559823 w 680248"/>
                <a:gd name="connsiteY157" fmla="*/ 418706 h 744706"/>
                <a:gd name="connsiteX158" fmla="*/ 554252 w 680248"/>
                <a:gd name="connsiteY158" fmla="*/ 419900 h 744706"/>
                <a:gd name="connsiteX159" fmla="*/ 575606 w 680248"/>
                <a:gd name="connsiteY159" fmla="*/ 471625 h 744706"/>
                <a:gd name="connsiteX160" fmla="*/ 583431 w 680248"/>
                <a:gd name="connsiteY160" fmla="*/ 481705 h 744706"/>
                <a:gd name="connsiteX161" fmla="*/ 583431 w 680248"/>
                <a:gd name="connsiteY161" fmla="*/ 497488 h 744706"/>
                <a:gd name="connsiteX162" fmla="*/ 584624 w 680248"/>
                <a:gd name="connsiteY162" fmla="*/ 501997 h 744706"/>
                <a:gd name="connsiteX163" fmla="*/ 584624 w 680248"/>
                <a:gd name="connsiteY163" fmla="*/ 503058 h 744706"/>
                <a:gd name="connsiteX164" fmla="*/ 585685 w 680248"/>
                <a:gd name="connsiteY164" fmla="*/ 505313 h 744706"/>
                <a:gd name="connsiteX165" fmla="*/ 584624 w 680248"/>
                <a:gd name="connsiteY165" fmla="*/ 506373 h 744706"/>
                <a:gd name="connsiteX166" fmla="*/ 586879 w 680248"/>
                <a:gd name="connsiteY166" fmla="*/ 508629 h 744706"/>
                <a:gd name="connsiteX167" fmla="*/ 592582 w 680248"/>
                <a:gd name="connsiteY167" fmla="*/ 522156 h 744706"/>
                <a:gd name="connsiteX168" fmla="*/ 595898 w 680248"/>
                <a:gd name="connsiteY168" fmla="*/ 537939 h 744706"/>
                <a:gd name="connsiteX169" fmla="*/ 598152 w 680248"/>
                <a:gd name="connsiteY169" fmla="*/ 542449 h 744706"/>
                <a:gd name="connsiteX170" fmla="*/ 605977 w 680248"/>
                <a:gd name="connsiteY170" fmla="*/ 534623 h 744706"/>
                <a:gd name="connsiteX171" fmla="*/ 609293 w 680248"/>
                <a:gd name="connsiteY171" fmla="*/ 532369 h 744706"/>
                <a:gd name="connsiteX172" fmla="*/ 609293 w 680248"/>
                <a:gd name="connsiteY172" fmla="*/ 531175 h 744706"/>
                <a:gd name="connsiteX173" fmla="*/ 613802 w 680248"/>
                <a:gd name="connsiteY173" fmla="*/ 530114 h 744706"/>
                <a:gd name="connsiteX174" fmla="*/ 616057 w 680248"/>
                <a:gd name="connsiteY174" fmla="*/ 530114 h 744706"/>
                <a:gd name="connsiteX175" fmla="*/ 617118 w 680248"/>
                <a:gd name="connsiteY175" fmla="*/ 528920 h 744706"/>
                <a:gd name="connsiteX176" fmla="*/ 621627 w 680248"/>
                <a:gd name="connsiteY176" fmla="*/ 528920 h 744706"/>
                <a:gd name="connsiteX177" fmla="*/ 624943 w 680248"/>
                <a:gd name="connsiteY177" fmla="*/ 531175 h 744706"/>
                <a:gd name="connsiteX178" fmla="*/ 629452 w 680248"/>
                <a:gd name="connsiteY178" fmla="*/ 532369 h 744706"/>
                <a:gd name="connsiteX179" fmla="*/ 640725 w 680248"/>
                <a:gd name="connsiteY179" fmla="*/ 537939 h 744706"/>
                <a:gd name="connsiteX180" fmla="*/ 640725 w 680248"/>
                <a:gd name="connsiteY180" fmla="*/ 540193 h 744706"/>
                <a:gd name="connsiteX181" fmla="*/ 638471 w 680248"/>
                <a:gd name="connsiteY181" fmla="*/ 540193 h 744706"/>
                <a:gd name="connsiteX182" fmla="*/ 632900 w 680248"/>
                <a:gd name="connsiteY182" fmla="*/ 548019 h 744706"/>
                <a:gd name="connsiteX183" fmla="*/ 630646 w 680248"/>
                <a:gd name="connsiteY183" fmla="*/ 545764 h 744706"/>
                <a:gd name="connsiteX184" fmla="*/ 628391 w 680248"/>
                <a:gd name="connsiteY184" fmla="*/ 548019 h 744706"/>
                <a:gd name="connsiteX185" fmla="*/ 629452 w 680248"/>
                <a:gd name="connsiteY185" fmla="*/ 555844 h 744706"/>
                <a:gd name="connsiteX186" fmla="*/ 633962 w 680248"/>
                <a:gd name="connsiteY186" fmla="*/ 552396 h 744706"/>
                <a:gd name="connsiteX187" fmla="*/ 639532 w 680248"/>
                <a:gd name="connsiteY187" fmla="*/ 554650 h 744706"/>
                <a:gd name="connsiteX188" fmla="*/ 644041 w 680248"/>
                <a:gd name="connsiteY188" fmla="*/ 563669 h 744706"/>
                <a:gd name="connsiteX189" fmla="*/ 640725 w 680248"/>
                <a:gd name="connsiteY189" fmla="*/ 569239 h 744706"/>
                <a:gd name="connsiteX190" fmla="*/ 647490 w 680248"/>
                <a:gd name="connsiteY190" fmla="*/ 576003 h 744706"/>
                <a:gd name="connsiteX191" fmla="*/ 637410 w 680248"/>
                <a:gd name="connsiteY191" fmla="*/ 587277 h 744706"/>
                <a:gd name="connsiteX192" fmla="*/ 648683 w 680248"/>
                <a:gd name="connsiteY192" fmla="*/ 598550 h 744706"/>
                <a:gd name="connsiteX193" fmla="*/ 646429 w 680248"/>
                <a:gd name="connsiteY193" fmla="*/ 600804 h 744706"/>
                <a:gd name="connsiteX194" fmla="*/ 640858 w 680248"/>
                <a:gd name="connsiteY194" fmla="*/ 601998 h 744706"/>
                <a:gd name="connsiteX195" fmla="*/ 637543 w 680248"/>
                <a:gd name="connsiteY195" fmla="*/ 605314 h 744706"/>
                <a:gd name="connsiteX196" fmla="*/ 645368 w 680248"/>
                <a:gd name="connsiteY196" fmla="*/ 615394 h 744706"/>
                <a:gd name="connsiteX197" fmla="*/ 652132 w 680248"/>
                <a:gd name="connsiteY197" fmla="*/ 625474 h 744706"/>
                <a:gd name="connsiteX198" fmla="*/ 648816 w 680248"/>
                <a:gd name="connsiteY198" fmla="*/ 626534 h 744706"/>
                <a:gd name="connsiteX199" fmla="*/ 645500 w 680248"/>
                <a:gd name="connsiteY199" fmla="*/ 632105 h 744706"/>
                <a:gd name="connsiteX200" fmla="*/ 643245 w 680248"/>
                <a:gd name="connsiteY200" fmla="*/ 631044 h 744706"/>
                <a:gd name="connsiteX201" fmla="*/ 635420 w 680248"/>
                <a:gd name="connsiteY201" fmla="*/ 637808 h 744706"/>
                <a:gd name="connsiteX202" fmla="*/ 635420 w 680248"/>
                <a:gd name="connsiteY202" fmla="*/ 640063 h 744706"/>
                <a:gd name="connsiteX203" fmla="*/ 630911 w 680248"/>
                <a:gd name="connsiteY203" fmla="*/ 642317 h 744706"/>
                <a:gd name="connsiteX204" fmla="*/ 630911 w 680248"/>
                <a:gd name="connsiteY204" fmla="*/ 644572 h 744706"/>
                <a:gd name="connsiteX205" fmla="*/ 638736 w 680248"/>
                <a:gd name="connsiteY205" fmla="*/ 652397 h 744706"/>
                <a:gd name="connsiteX206" fmla="*/ 638736 w 680248"/>
                <a:gd name="connsiteY206" fmla="*/ 654651 h 744706"/>
                <a:gd name="connsiteX207" fmla="*/ 642185 w 680248"/>
                <a:gd name="connsiteY207" fmla="*/ 654651 h 744706"/>
                <a:gd name="connsiteX208" fmla="*/ 647755 w 680248"/>
                <a:gd name="connsiteY208" fmla="*/ 660222 h 744706"/>
                <a:gd name="connsiteX209" fmla="*/ 636482 w 680248"/>
                <a:gd name="connsiteY209" fmla="*/ 672557 h 744706"/>
                <a:gd name="connsiteX210" fmla="*/ 635288 w 680248"/>
                <a:gd name="connsiteY210" fmla="*/ 675872 h 744706"/>
                <a:gd name="connsiteX211" fmla="*/ 631972 w 680248"/>
                <a:gd name="connsiteY211" fmla="*/ 679188 h 744706"/>
                <a:gd name="connsiteX212" fmla="*/ 640991 w 680248"/>
                <a:gd name="connsiteY212" fmla="*/ 688207 h 744706"/>
                <a:gd name="connsiteX213" fmla="*/ 640991 w 680248"/>
                <a:gd name="connsiteY213" fmla="*/ 691522 h 744706"/>
                <a:gd name="connsiteX214" fmla="*/ 638736 w 680248"/>
                <a:gd name="connsiteY214" fmla="*/ 692715 h 744706"/>
                <a:gd name="connsiteX215" fmla="*/ 639930 w 680248"/>
                <a:gd name="connsiteY215" fmla="*/ 694971 h 744706"/>
                <a:gd name="connsiteX216" fmla="*/ 643245 w 680248"/>
                <a:gd name="connsiteY216" fmla="*/ 697225 h 744706"/>
                <a:gd name="connsiteX217" fmla="*/ 645500 w 680248"/>
                <a:gd name="connsiteY217" fmla="*/ 696164 h 744706"/>
                <a:gd name="connsiteX218" fmla="*/ 647755 w 680248"/>
                <a:gd name="connsiteY218" fmla="*/ 697225 h 744706"/>
                <a:gd name="connsiteX219" fmla="*/ 647755 w 680248"/>
                <a:gd name="connsiteY219" fmla="*/ 691655 h 744706"/>
                <a:gd name="connsiteX220" fmla="*/ 648816 w 680248"/>
                <a:gd name="connsiteY220" fmla="*/ 690594 h 744706"/>
                <a:gd name="connsiteX221" fmla="*/ 651070 w 680248"/>
                <a:gd name="connsiteY221" fmla="*/ 693909 h 744706"/>
                <a:gd name="connsiteX222" fmla="*/ 648816 w 680248"/>
                <a:gd name="connsiteY222" fmla="*/ 696164 h 744706"/>
                <a:gd name="connsiteX223" fmla="*/ 661150 w 680248"/>
                <a:gd name="connsiteY223" fmla="*/ 709692 h 744706"/>
                <a:gd name="connsiteX224" fmla="*/ 657835 w 680248"/>
                <a:gd name="connsiteY224" fmla="*/ 711947 h 744706"/>
                <a:gd name="connsiteX225" fmla="*/ 653325 w 680248"/>
                <a:gd name="connsiteY225" fmla="*/ 708631 h 744706"/>
                <a:gd name="connsiteX226" fmla="*/ 652264 w 680248"/>
                <a:gd name="connsiteY226" fmla="*/ 705183 h 744706"/>
                <a:gd name="connsiteX227" fmla="*/ 652264 w 680248"/>
                <a:gd name="connsiteY227" fmla="*/ 702928 h 744706"/>
                <a:gd name="connsiteX228" fmla="*/ 648949 w 680248"/>
                <a:gd name="connsiteY228" fmla="*/ 700674 h 744706"/>
                <a:gd name="connsiteX229" fmla="*/ 639930 w 680248"/>
                <a:gd name="connsiteY229" fmla="*/ 707438 h 744706"/>
                <a:gd name="connsiteX230" fmla="*/ 623086 w 680248"/>
                <a:gd name="connsiteY230" fmla="*/ 709692 h 744706"/>
                <a:gd name="connsiteX231" fmla="*/ 615261 w 680248"/>
                <a:gd name="connsiteY231" fmla="*/ 696164 h 744706"/>
                <a:gd name="connsiteX232" fmla="*/ 582635 w 680248"/>
                <a:gd name="connsiteY232" fmla="*/ 698419 h 744706"/>
                <a:gd name="connsiteX233" fmla="*/ 587144 w 680248"/>
                <a:gd name="connsiteY233" fmla="*/ 702928 h 744706"/>
                <a:gd name="connsiteX234" fmla="*/ 589399 w 680248"/>
                <a:gd name="connsiteY234" fmla="*/ 706377 h 744706"/>
                <a:gd name="connsiteX235" fmla="*/ 589399 w 680248"/>
                <a:gd name="connsiteY235" fmla="*/ 708631 h 744706"/>
                <a:gd name="connsiteX236" fmla="*/ 586083 w 680248"/>
                <a:gd name="connsiteY236" fmla="*/ 710886 h 744706"/>
                <a:gd name="connsiteX237" fmla="*/ 581574 w 680248"/>
                <a:gd name="connsiteY237" fmla="*/ 705315 h 744706"/>
                <a:gd name="connsiteX238" fmla="*/ 570300 w 680248"/>
                <a:gd name="connsiteY238" fmla="*/ 714334 h 744706"/>
                <a:gd name="connsiteX239" fmla="*/ 568046 w 680248"/>
                <a:gd name="connsiteY239" fmla="*/ 712079 h 744706"/>
                <a:gd name="connsiteX240" fmla="*/ 573616 w 680248"/>
                <a:gd name="connsiteY240" fmla="*/ 707571 h 744706"/>
                <a:gd name="connsiteX241" fmla="*/ 578125 w 680248"/>
                <a:gd name="connsiteY241" fmla="*/ 703061 h 744706"/>
                <a:gd name="connsiteX242" fmla="*/ 575871 w 680248"/>
                <a:gd name="connsiteY242" fmla="*/ 699745 h 744706"/>
                <a:gd name="connsiteX243" fmla="*/ 547754 w 680248"/>
                <a:gd name="connsiteY243" fmla="*/ 702000 h 744706"/>
                <a:gd name="connsiteX244" fmla="*/ 551069 w 680248"/>
                <a:gd name="connsiteY244" fmla="*/ 706509 h 744706"/>
                <a:gd name="connsiteX245" fmla="*/ 537541 w 680248"/>
                <a:gd name="connsiteY245" fmla="*/ 707571 h 744706"/>
                <a:gd name="connsiteX246" fmla="*/ 536480 w 680248"/>
                <a:gd name="connsiteY246" fmla="*/ 706509 h 744706"/>
                <a:gd name="connsiteX247" fmla="*/ 537541 w 680248"/>
                <a:gd name="connsiteY247" fmla="*/ 705315 h 744706"/>
                <a:gd name="connsiteX248" fmla="*/ 537541 w 680248"/>
                <a:gd name="connsiteY248" fmla="*/ 704255 h 744706"/>
                <a:gd name="connsiteX249" fmla="*/ 538602 w 680248"/>
                <a:gd name="connsiteY249" fmla="*/ 703061 h 744706"/>
                <a:gd name="connsiteX250" fmla="*/ 538602 w 680248"/>
                <a:gd name="connsiteY250" fmla="*/ 702000 h 744706"/>
                <a:gd name="connsiteX251" fmla="*/ 536347 w 680248"/>
                <a:gd name="connsiteY251" fmla="*/ 703061 h 744706"/>
                <a:gd name="connsiteX252" fmla="*/ 531838 w 680248"/>
                <a:gd name="connsiteY252" fmla="*/ 703061 h 744706"/>
                <a:gd name="connsiteX253" fmla="*/ 503721 w 680248"/>
                <a:gd name="connsiteY253" fmla="*/ 680514 h 744706"/>
                <a:gd name="connsiteX254" fmla="*/ 489132 w 680248"/>
                <a:gd name="connsiteY254" fmla="*/ 660222 h 744706"/>
                <a:gd name="connsiteX255" fmla="*/ 470033 w 680248"/>
                <a:gd name="connsiteY255" fmla="*/ 673750 h 744706"/>
                <a:gd name="connsiteX256" fmla="*/ 480246 w 680248"/>
                <a:gd name="connsiteY256" fmla="*/ 695103 h 744706"/>
                <a:gd name="connsiteX257" fmla="*/ 482500 w 680248"/>
                <a:gd name="connsiteY257" fmla="*/ 698551 h 744706"/>
                <a:gd name="connsiteX258" fmla="*/ 481440 w 680248"/>
                <a:gd name="connsiteY258" fmla="*/ 700806 h 744706"/>
                <a:gd name="connsiteX259" fmla="*/ 477991 w 680248"/>
                <a:gd name="connsiteY259" fmla="*/ 703061 h 744706"/>
                <a:gd name="connsiteX260" fmla="*/ 475736 w 680248"/>
                <a:gd name="connsiteY260" fmla="*/ 702000 h 744706"/>
                <a:gd name="connsiteX261" fmla="*/ 474543 w 680248"/>
                <a:gd name="connsiteY261" fmla="*/ 703061 h 744706"/>
                <a:gd name="connsiteX262" fmla="*/ 475736 w 680248"/>
                <a:gd name="connsiteY262" fmla="*/ 705315 h 744706"/>
                <a:gd name="connsiteX263" fmla="*/ 477991 w 680248"/>
                <a:gd name="connsiteY263" fmla="*/ 705315 h 744706"/>
                <a:gd name="connsiteX264" fmla="*/ 480246 w 680248"/>
                <a:gd name="connsiteY264" fmla="*/ 709825 h 744706"/>
                <a:gd name="connsiteX265" fmla="*/ 484755 w 680248"/>
                <a:gd name="connsiteY265" fmla="*/ 712079 h 744706"/>
                <a:gd name="connsiteX266" fmla="*/ 483694 w 680248"/>
                <a:gd name="connsiteY266" fmla="*/ 744706 h 744706"/>
                <a:gd name="connsiteX267" fmla="*/ 475869 w 680248"/>
                <a:gd name="connsiteY267" fmla="*/ 741258 h 744706"/>
                <a:gd name="connsiteX268" fmla="*/ 469105 w 680248"/>
                <a:gd name="connsiteY268" fmla="*/ 731178 h 744706"/>
                <a:gd name="connsiteX269" fmla="*/ 468044 w 680248"/>
                <a:gd name="connsiteY269" fmla="*/ 714334 h 744706"/>
                <a:gd name="connsiteX270" fmla="*/ 461280 w 680248"/>
                <a:gd name="connsiteY270" fmla="*/ 698551 h 744706"/>
                <a:gd name="connsiteX271" fmla="*/ 448946 w 680248"/>
                <a:gd name="connsiteY271" fmla="*/ 683962 h 744706"/>
                <a:gd name="connsiteX272" fmla="*/ 445630 w 680248"/>
                <a:gd name="connsiteY272" fmla="*/ 688472 h 744706"/>
                <a:gd name="connsiteX273" fmla="*/ 444569 w 680248"/>
                <a:gd name="connsiteY273" fmla="*/ 683962 h 744706"/>
                <a:gd name="connsiteX274" fmla="*/ 453588 w 680248"/>
                <a:gd name="connsiteY274" fmla="*/ 678392 h 744706"/>
                <a:gd name="connsiteX275" fmla="*/ 416452 w 680248"/>
                <a:gd name="connsiteY275" fmla="*/ 626667 h 744706"/>
                <a:gd name="connsiteX276" fmla="*/ 388335 w 680248"/>
                <a:gd name="connsiteY276" fmla="*/ 589531 h 744706"/>
                <a:gd name="connsiteX277" fmla="*/ 328652 w 680248"/>
                <a:gd name="connsiteY277" fmla="*/ 513005 h 744706"/>
                <a:gd name="connsiteX278" fmla="*/ 327591 w 680248"/>
                <a:gd name="connsiteY278" fmla="*/ 505180 h 744706"/>
                <a:gd name="connsiteX279" fmla="*/ 333161 w 680248"/>
                <a:gd name="connsiteY279" fmla="*/ 499609 h 744706"/>
                <a:gd name="connsiteX280" fmla="*/ 323082 w 680248"/>
                <a:gd name="connsiteY280" fmla="*/ 480511 h 744706"/>
                <a:gd name="connsiteX281" fmla="*/ 311808 w 680248"/>
                <a:gd name="connsiteY281" fmla="*/ 470432 h 744706"/>
                <a:gd name="connsiteX282" fmla="*/ 293771 w 680248"/>
                <a:gd name="connsiteY282" fmla="*/ 478256 h 744706"/>
                <a:gd name="connsiteX283" fmla="*/ 283691 w 680248"/>
                <a:gd name="connsiteY283" fmla="*/ 494039 h 744706"/>
                <a:gd name="connsiteX284" fmla="*/ 287007 w 680248"/>
                <a:gd name="connsiteY284" fmla="*/ 495100 h 744706"/>
                <a:gd name="connsiteX285" fmla="*/ 287007 w 680248"/>
                <a:gd name="connsiteY285" fmla="*/ 497355 h 744706"/>
                <a:gd name="connsiteX286" fmla="*/ 283691 w 680248"/>
                <a:gd name="connsiteY286" fmla="*/ 497355 h 744706"/>
                <a:gd name="connsiteX287" fmla="*/ 282498 w 680248"/>
                <a:gd name="connsiteY287" fmla="*/ 501864 h 744706"/>
                <a:gd name="connsiteX288" fmla="*/ 279182 w 680248"/>
                <a:gd name="connsiteY288" fmla="*/ 501864 h 744706"/>
                <a:gd name="connsiteX289" fmla="*/ 276927 w 680248"/>
                <a:gd name="connsiteY289" fmla="*/ 498416 h 744706"/>
                <a:gd name="connsiteX290" fmla="*/ 274673 w 680248"/>
                <a:gd name="connsiteY290" fmla="*/ 499609 h 744706"/>
                <a:gd name="connsiteX291" fmla="*/ 273479 w 680248"/>
                <a:gd name="connsiteY291" fmla="*/ 502925 h 744706"/>
                <a:gd name="connsiteX292" fmla="*/ 270163 w 680248"/>
                <a:gd name="connsiteY292" fmla="*/ 504119 h 744706"/>
                <a:gd name="connsiteX293" fmla="*/ 266847 w 680248"/>
                <a:gd name="connsiteY293" fmla="*/ 501864 h 744706"/>
                <a:gd name="connsiteX294" fmla="*/ 262338 w 680248"/>
                <a:gd name="connsiteY294" fmla="*/ 500670 h 744706"/>
                <a:gd name="connsiteX295" fmla="*/ 256768 w 680248"/>
                <a:gd name="connsiteY295" fmla="*/ 493906 h 744706"/>
                <a:gd name="connsiteX296" fmla="*/ 250004 w 680248"/>
                <a:gd name="connsiteY296" fmla="*/ 489397 h 744706"/>
                <a:gd name="connsiteX297" fmla="*/ 259022 w 680248"/>
                <a:gd name="connsiteY297" fmla="*/ 526533 h 744706"/>
                <a:gd name="connsiteX298" fmla="*/ 251197 w 680248"/>
                <a:gd name="connsiteY298" fmla="*/ 520963 h 744706"/>
                <a:gd name="connsiteX299" fmla="*/ 244434 w 680248"/>
                <a:gd name="connsiteY299" fmla="*/ 524279 h 744706"/>
                <a:gd name="connsiteX300" fmla="*/ 226396 w 680248"/>
                <a:gd name="connsiteY300" fmla="*/ 491652 h 744706"/>
                <a:gd name="connsiteX301" fmla="*/ 221887 w 680248"/>
                <a:gd name="connsiteY301" fmla="*/ 489397 h 744706"/>
                <a:gd name="connsiteX302" fmla="*/ 214062 w 680248"/>
                <a:gd name="connsiteY302" fmla="*/ 494968 h 744706"/>
                <a:gd name="connsiteX303" fmla="*/ 214062 w 680248"/>
                <a:gd name="connsiteY303" fmla="*/ 496029 h 744706"/>
                <a:gd name="connsiteX304" fmla="*/ 215255 w 680248"/>
                <a:gd name="connsiteY304" fmla="*/ 497222 h 744706"/>
                <a:gd name="connsiteX305" fmla="*/ 215255 w 680248"/>
                <a:gd name="connsiteY305" fmla="*/ 496029 h 744706"/>
                <a:gd name="connsiteX306" fmla="*/ 217510 w 680248"/>
                <a:gd name="connsiteY306" fmla="*/ 496029 h 744706"/>
                <a:gd name="connsiteX307" fmla="*/ 217510 w 680248"/>
                <a:gd name="connsiteY307" fmla="*/ 497222 h 744706"/>
                <a:gd name="connsiteX308" fmla="*/ 216449 w 680248"/>
                <a:gd name="connsiteY308" fmla="*/ 498283 h 744706"/>
                <a:gd name="connsiteX309" fmla="*/ 217510 w 680248"/>
                <a:gd name="connsiteY309" fmla="*/ 498283 h 744706"/>
                <a:gd name="connsiteX310" fmla="*/ 217510 w 680248"/>
                <a:gd name="connsiteY310" fmla="*/ 499477 h 744706"/>
                <a:gd name="connsiteX311" fmla="*/ 218571 w 680248"/>
                <a:gd name="connsiteY311" fmla="*/ 499477 h 744706"/>
                <a:gd name="connsiteX312" fmla="*/ 218571 w 680248"/>
                <a:gd name="connsiteY312" fmla="*/ 501732 h 744706"/>
                <a:gd name="connsiteX313" fmla="*/ 219765 w 680248"/>
                <a:gd name="connsiteY313" fmla="*/ 502793 h 744706"/>
                <a:gd name="connsiteX314" fmla="*/ 216316 w 680248"/>
                <a:gd name="connsiteY314" fmla="*/ 503986 h 744706"/>
                <a:gd name="connsiteX315" fmla="*/ 218571 w 680248"/>
                <a:gd name="connsiteY315" fmla="*/ 513005 h 744706"/>
                <a:gd name="connsiteX316" fmla="*/ 206237 w 680248"/>
                <a:gd name="connsiteY316" fmla="*/ 516320 h 744706"/>
                <a:gd name="connsiteX317" fmla="*/ 203982 w 680248"/>
                <a:gd name="connsiteY317" fmla="*/ 527594 h 744706"/>
                <a:gd name="connsiteX318" fmla="*/ 199473 w 680248"/>
                <a:gd name="connsiteY318" fmla="*/ 539929 h 744706"/>
                <a:gd name="connsiteX319" fmla="*/ 197218 w 680248"/>
                <a:gd name="connsiteY319" fmla="*/ 537673 h 744706"/>
                <a:gd name="connsiteX320" fmla="*/ 194963 w 680248"/>
                <a:gd name="connsiteY320" fmla="*/ 532103 h 744706"/>
                <a:gd name="connsiteX321" fmla="*/ 190454 w 680248"/>
                <a:gd name="connsiteY321" fmla="*/ 528655 h 744706"/>
                <a:gd name="connsiteX322" fmla="*/ 187138 w 680248"/>
                <a:gd name="connsiteY322" fmla="*/ 530910 h 744706"/>
                <a:gd name="connsiteX323" fmla="*/ 188199 w 680248"/>
                <a:gd name="connsiteY323" fmla="*/ 550008 h 744706"/>
                <a:gd name="connsiteX324" fmla="*/ 179180 w 680248"/>
                <a:gd name="connsiteY324" fmla="*/ 555579 h 744706"/>
                <a:gd name="connsiteX325" fmla="*/ 173610 w 680248"/>
                <a:gd name="connsiteY325" fmla="*/ 551069 h 744706"/>
                <a:gd name="connsiteX326" fmla="*/ 170294 w 680248"/>
                <a:gd name="connsiteY326" fmla="*/ 544305 h 744706"/>
                <a:gd name="connsiteX327" fmla="*/ 168040 w 680248"/>
                <a:gd name="connsiteY327" fmla="*/ 544305 h 744706"/>
                <a:gd name="connsiteX328" fmla="*/ 166979 w 680248"/>
                <a:gd name="connsiteY328" fmla="*/ 562343 h 744706"/>
                <a:gd name="connsiteX329" fmla="*/ 170294 w 680248"/>
                <a:gd name="connsiteY329" fmla="*/ 571361 h 744706"/>
                <a:gd name="connsiteX330" fmla="*/ 172549 w 680248"/>
                <a:gd name="connsiteY330" fmla="*/ 574677 h 744706"/>
                <a:gd name="connsiteX331" fmla="*/ 172549 w 680248"/>
                <a:gd name="connsiteY331" fmla="*/ 579186 h 744706"/>
                <a:gd name="connsiteX332" fmla="*/ 168040 w 680248"/>
                <a:gd name="connsiteY332" fmla="*/ 583696 h 744706"/>
                <a:gd name="connsiteX333" fmla="*/ 162469 w 680248"/>
                <a:gd name="connsiteY333" fmla="*/ 575870 h 744706"/>
                <a:gd name="connsiteX334" fmla="*/ 156899 w 680248"/>
                <a:gd name="connsiteY334" fmla="*/ 570167 h 744706"/>
                <a:gd name="connsiteX335" fmla="*/ 152390 w 680248"/>
                <a:gd name="connsiteY335" fmla="*/ 556640 h 744706"/>
                <a:gd name="connsiteX336" fmla="*/ 148941 w 680248"/>
                <a:gd name="connsiteY336" fmla="*/ 556640 h 744706"/>
                <a:gd name="connsiteX337" fmla="*/ 144432 w 680248"/>
                <a:gd name="connsiteY337" fmla="*/ 553324 h 744706"/>
                <a:gd name="connsiteX338" fmla="*/ 135413 w 680248"/>
                <a:gd name="connsiteY338" fmla="*/ 560088 h 744706"/>
                <a:gd name="connsiteX339" fmla="*/ 133159 w 680248"/>
                <a:gd name="connsiteY339" fmla="*/ 561149 h 744706"/>
                <a:gd name="connsiteX340" fmla="*/ 133159 w 680248"/>
                <a:gd name="connsiteY340" fmla="*/ 564464 h 744706"/>
                <a:gd name="connsiteX341" fmla="*/ 130904 w 680248"/>
                <a:gd name="connsiteY341" fmla="*/ 564464 h 744706"/>
                <a:gd name="connsiteX342" fmla="*/ 129710 w 680248"/>
                <a:gd name="connsiteY342" fmla="*/ 563403 h 744706"/>
                <a:gd name="connsiteX343" fmla="*/ 128649 w 680248"/>
                <a:gd name="connsiteY343" fmla="*/ 564464 h 744706"/>
                <a:gd name="connsiteX344" fmla="*/ 128649 w 680248"/>
                <a:gd name="connsiteY344" fmla="*/ 570035 h 744706"/>
                <a:gd name="connsiteX345" fmla="*/ 124140 w 680248"/>
                <a:gd name="connsiteY345" fmla="*/ 570035 h 744706"/>
                <a:gd name="connsiteX346" fmla="*/ 121885 w 680248"/>
                <a:gd name="connsiteY346" fmla="*/ 564464 h 744706"/>
                <a:gd name="connsiteX347" fmla="*/ 117376 w 680248"/>
                <a:gd name="connsiteY347" fmla="*/ 562210 h 744706"/>
                <a:gd name="connsiteX348" fmla="*/ 112866 w 680248"/>
                <a:gd name="connsiteY348" fmla="*/ 554385 h 744706"/>
                <a:gd name="connsiteX349" fmla="*/ 110612 w 680248"/>
                <a:gd name="connsiteY349" fmla="*/ 547620 h 744706"/>
                <a:gd name="connsiteX350" fmla="*/ 108357 w 680248"/>
                <a:gd name="connsiteY350" fmla="*/ 543112 h 744706"/>
                <a:gd name="connsiteX351" fmla="*/ 102787 w 680248"/>
                <a:gd name="connsiteY351" fmla="*/ 526268 h 744706"/>
                <a:gd name="connsiteX352" fmla="*/ 102787 w 680248"/>
                <a:gd name="connsiteY352" fmla="*/ 517249 h 744706"/>
                <a:gd name="connsiteX353" fmla="*/ 101593 w 680248"/>
                <a:gd name="connsiteY353" fmla="*/ 512740 h 744706"/>
                <a:gd name="connsiteX354" fmla="*/ 96023 w 680248"/>
                <a:gd name="connsiteY354" fmla="*/ 505976 h 744706"/>
                <a:gd name="connsiteX355" fmla="*/ 92574 w 680248"/>
                <a:gd name="connsiteY355" fmla="*/ 499212 h 744706"/>
                <a:gd name="connsiteX356" fmla="*/ 89259 w 680248"/>
                <a:gd name="connsiteY356" fmla="*/ 496957 h 744706"/>
                <a:gd name="connsiteX357" fmla="*/ 87004 w 680248"/>
                <a:gd name="connsiteY357" fmla="*/ 493642 h 744706"/>
                <a:gd name="connsiteX358" fmla="*/ 83556 w 680248"/>
                <a:gd name="connsiteY358" fmla="*/ 493642 h 744706"/>
                <a:gd name="connsiteX359" fmla="*/ 81301 w 680248"/>
                <a:gd name="connsiteY359" fmla="*/ 495896 h 744706"/>
                <a:gd name="connsiteX360" fmla="*/ 75731 w 680248"/>
                <a:gd name="connsiteY360" fmla="*/ 494835 h 744706"/>
                <a:gd name="connsiteX361" fmla="*/ 74670 w 680248"/>
                <a:gd name="connsiteY361" fmla="*/ 501599 h 744706"/>
                <a:gd name="connsiteX362" fmla="*/ 71354 w 680248"/>
                <a:gd name="connsiteY362" fmla="*/ 497089 h 744706"/>
                <a:gd name="connsiteX363" fmla="*/ 69099 w 680248"/>
                <a:gd name="connsiteY363" fmla="*/ 493774 h 744706"/>
                <a:gd name="connsiteX364" fmla="*/ 65784 w 680248"/>
                <a:gd name="connsiteY364" fmla="*/ 496029 h 744706"/>
                <a:gd name="connsiteX365" fmla="*/ 64590 w 680248"/>
                <a:gd name="connsiteY365" fmla="*/ 493774 h 744706"/>
                <a:gd name="connsiteX366" fmla="*/ 60080 w 680248"/>
                <a:gd name="connsiteY366" fmla="*/ 488071 h 744706"/>
                <a:gd name="connsiteX367" fmla="*/ 56765 w 680248"/>
                <a:gd name="connsiteY367" fmla="*/ 484755 h 744706"/>
                <a:gd name="connsiteX368" fmla="*/ 52255 w 680248"/>
                <a:gd name="connsiteY368" fmla="*/ 475736 h 744706"/>
                <a:gd name="connsiteX369" fmla="*/ 50001 w 680248"/>
                <a:gd name="connsiteY369" fmla="*/ 473482 h 744706"/>
                <a:gd name="connsiteX370" fmla="*/ 40982 w 680248"/>
                <a:gd name="connsiteY370" fmla="*/ 453189 h 744706"/>
                <a:gd name="connsiteX371" fmla="*/ 40982 w 680248"/>
                <a:gd name="connsiteY371" fmla="*/ 474543 h 744706"/>
                <a:gd name="connsiteX372" fmla="*/ 39921 w 680248"/>
                <a:gd name="connsiteY372" fmla="*/ 474543 h 744706"/>
                <a:gd name="connsiteX373" fmla="*/ 39921 w 680248"/>
                <a:gd name="connsiteY373" fmla="*/ 475736 h 744706"/>
                <a:gd name="connsiteX374" fmla="*/ 38860 w 680248"/>
                <a:gd name="connsiteY374" fmla="*/ 476798 h 744706"/>
                <a:gd name="connsiteX375" fmla="*/ 37666 w 680248"/>
                <a:gd name="connsiteY375" fmla="*/ 475736 h 744706"/>
                <a:gd name="connsiteX376" fmla="*/ 36605 w 680248"/>
                <a:gd name="connsiteY376" fmla="*/ 475736 h 744706"/>
                <a:gd name="connsiteX377" fmla="*/ 36605 w 680248"/>
                <a:gd name="connsiteY377" fmla="*/ 472288 h 744706"/>
                <a:gd name="connsiteX378" fmla="*/ 35545 w 680248"/>
                <a:gd name="connsiteY378" fmla="*/ 471227 h 744706"/>
                <a:gd name="connsiteX379" fmla="*/ 35545 w 680248"/>
                <a:gd name="connsiteY379" fmla="*/ 468972 h 744706"/>
                <a:gd name="connsiteX380" fmla="*/ 34351 w 680248"/>
                <a:gd name="connsiteY380" fmla="*/ 467779 h 744706"/>
                <a:gd name="connsiteX381" fmla="*/ 34351 w 680248"/>
                <a:gd name="connsiteY381" fmla="*/ 466718 h 744706"/>
                <a:gd name="connsiteX382" fmla="*/ 33157 w 680248"/>
                <a:gd name="connsiteY382" fmla="*/ 466718 h 744706"/>
                <a:gd name="connsiteX383" fmla="*/ 33157 w 680248"/>
                <a:gd name="connsiteY383" fmla="*/ 464463 h 744706"/>
                <a:gd name="connsiteX384" fmla="*/ 32096 w 680248"/>
                <a:gd name="connsiteY384" fmla="*/ 464463 h 744706"/>
                <a:gd name="connsiteX385" fmla="*/ 32096 w 680248"/>
                <a:gd name="connsiteY385" fmla="*/ 462209 h 744706"/>
                <a:gd name="connsiteX386" fmla="*/ 29841 w 680248"/>
                <a:gd name="connsiteY386" fmla="*/ 461148 h 744706"/>
                <a:gd name="connsiteX387" fmla="*/ 28780 w 680248"/>
                <a:gd name="connsiteY387" fmla="*/ 459954 h 744706"/>
                <a:gd name="connsiteX388" fmla="*/ 28780 w 680248"/>
                <a:gd name="connsiteY388" fmla="*/ 458893 h 744706"/>
                <a:gd name="connsiteX389" fmla="*/ 27719 w 680248"/>
                <a:gd name="connsiteY389" fmla="*/ 457699 h 744706"/>
                <a:gd name="connsiteX390" fmla="*/ 26658 w 680248"/>
                <a:gd name="connsiteY390" fmla="*/ 457699 h 744706"/>
                <a:gd name="connsiteX391" fmla="*/ 26658 w 680248"/>
                <a:gd name="connsiteY391" fmla="*/ 456638 h 744706"/>
                <a:gd name="connsiteX392" fmla="*/ 25597 w 680248"/>
                <a:gd name="connsiteY392" fmla="*/ 456638 h 744706"/>
                <a:gd name="connsiteX393" fmla="*/ 21088 w 680248"/>
                <a:gd name="connsiteY393" fmla="*/ 449874 h 744706"/>
                <a:gd name="connsiteX394" fmla="*/ 21088 w 680248"/>
                <a:gd name="connsiteY394" fmla="*/ 448813 h 744706"/>
                <a:gd name="connsiteX395" fmla="*/ 20027 w 680248"/>
                <a:gd name="connsiteY395" fmla="*/ 448813 h 744706"/>
                <a:gd name="connsiteX396" fmla="*/ 20027 w 680248"/>
                <a:gd name="connsiteY396" fmla="*/ 447752 h 744706"/>
                <a:gd name="connsiteX397" fmla="*/ 18966 w 680248"/>
                <a:gd name="connsiteY397" fmla="*/ 444304 h 744706"/>
                <a:gd name="connsiteX398" fmla="*/ 17905 w 680248"/>
                <a:gd name="connsiteY398" fmla="*/ 443242 h 744706"/>
                <a:gd name="connsiteX399" fmla="*/ 17905 w 680248"/>
                <a:gd name="connsiteY399" fmla="*/ 440988 h 744706"/>
                <a:gd name="connsiteX400" fmla="*/ 16844 w 680248"/>
                <a:gd name="connsiteY400" fmla="*/ 438733 h 744706"/>
                <a:gd name="connsiteX401" fmla="*/ 16844 w 680248"/>
                <a:gd name="connsiteY401" fmla="*/ 437672 h 744706"/>
                <a:gd name="connsiteX402" fmla="*/ 17905 w 680248"/>
                <a:gd name="connsiteY402" fmla="*/ 436479 h 744706"/>
                <a:gd name="connsiteX403" fmla="*/ 17905 w 680248"/>
                <a:gd name="connsiteY403" fmla="*/ 435418 h 744706"/>
                <a:gd name="connsiteX404" fmla="*/ 18966 w 680248"/>
                <a:gd name="connsiteY404" fmla="*/ 435418 h 744706"/>
                <a:gd name="connsiteX405" fmla="*/ 17905 w 680248"/>
                <a:gd name="connsiteY405" fmla="*/ 434224 h 744706"/>
                <a:gd name="connsiteX406" fmla="*/ 17905 w 680248"/>
                <a:gd name="connsiteY406" fmla="*/ 431969 h 744706"/>
                <a:gd name="connsiteX407" fmla="*/ 15650 w 680248"/>
                <a:gd name="connsiteY407" fmla="*/ 428654 h 744706"/>
                <a:gd name="connsiteX408" fmla="*/ 13396 w 680248"/>
                <a:gd name="connsiteY408" fmla="*/ 427592 h 744706"/>
                <a:gd name="connsiteX409" fmla="*/ 13396 w 680248"/>
                <a:gd name="connsiteY409" fmla="*/ 426399 h 744706"/>
                <a:gd name="connsiteX410" fmla="*/ 8886 w 680248"/>
                <a:gd name="connsiteY410" fmla="*/ 414065 h 744706"/>
                <a:gd name="connsiteX411" fmla="*/ 10080 w 680248"/>
                <a:gd name="connsiteY411" fmla="*/ 410749 h 744706"/>
                <a:gd name="connsiteX412" fmla="*/ 8886 w 680248"/>
                <a:gd name="connsiteY412" fmla="*/ 408494 h 744706"/>
                <a:gd name="connsiteX413" fmla="*/ 8886 w 680248"/>
                <a:gd name="connsiteY413" fmla="*/ 397221 h 744706"/>
                <a:gd name="connsiteX414" fmla="*/ 15650 w 680248"/>
                <a:gd name="connsiteY414" fmla="*/ 396027 h 744706"/>
                <a:gd name="connsiteX415" fmla="*/ 17905 w 680248"/>
                <a:gd name="connsiteY415" fmla="*/ 399475 h 744706"/>
                <a:gd name="connsiteX416" fmla="*/ 17905 w 680248"/>
                <a:gd name="connsiteY416" fmla="*/ 401730 h 744706"/>
                <a:gd name="connsiteX417" fmla="*/ 20160 w 680248"/>
                <a:gd name="connsiteY417" fmla="*/ 409688 h 744706"/>
                <a:gd name="connsiteX418" fmla="*/ 17905 w 680248"/>
                <a:gd name="connsiteY418" fmla="*/ 414197 h 744706"/>
                <a:gd name="connsiteX419" fmla="*/ 18966 w 680248"/>
                <a:gd name="connsiteY419" fmla="*/ 418706 h 744706"/>
                <a:gd name="connsiteX420" fmla="*/ 25730 w 680248"/>
                <a:gd name="connsiteY420" fmla="*/ 420961 h 744706"/>
                <a:gd name="connsiteX421" fmla="*/ 30239 w 680248"/>
                <a:gd name="connsiteY421" fmla="*/ 417645 h 744706"/>
                <a:gd name="connsiteX422" fmla="*/ 30239 w 680248"/>
                <a:gd name="connsiteY422" fmla="*/ 415391 h 744706"/>
                <a:gd name="connsiteX423" fmla="*/ 31433 w 680248"/>
                <a:gd name="connsiteY423" fmla="*/ 415391 h 744706"/>
                <a:gd name="connsiteX424" fmla="*/ 35942 w 680248"/>
                <a:gd name="connsiteY424" fmla="*/ 420961 h 744706"/>
                <a:gd name="connsiteX425" fmla="*/ 35942 w 680248"/>
                <a:gd name="connsiteY425" fmla="*/ 423216 h 744706"/>
                <a:gd name="connsiteX426" fmla="*/ 38197 w 680248"/>
                <a:gd name="connsiteY426" fmla="*/ 427725 h 744706"/>
                <a:gd name="connsiteX427" fmla="*/ 43900 w 680248"/>
                <a:gd name="connsiteY427" fmla="*/ 433295 h 744706"/>
                <a:gd name="connsiteX428" fmla="*/ 0 w 680248"/>
                <a:gd name="connsiteY428" fmla="*/ 288200 h 744706"/>
                <a:gd name="connsiteX429" fmla="*/ 6764 w 680248"/>
                <a:gd name="connsiteY429" fmla="*/ 284753 h 744706"/>
                <a:gd name="connsiteX430" fmla="*/ 3448 w 680248"/>
                <a:gd name="connsiteY430" fmla="*/ 271224 h 744706"/>
                <a:gd name="connsiteX431" fmla="*/ 4509 w 680248"/>
                <a:gd name="connsiteY431" fmla="*/ 267909 h 744706"/>
                <a:gd name="connsiteX432" fmla="*/ 72017 w 680248"/>
                <a:gd name="connsiteY432" fmla="*/ 251065 h 744706"/>
                <a:gd name="connsiteX433" fmla="*/ 77587 w 680248"/>
                <a:gd name="connsiteY433" fmla="*/ 255574 h 744706"/>
                <a:gd name="connsiteX434" fmla="*/ 69762 w 680248"/>
                <a:gd name="connsiteY434" fmla="*/ 239792 h 744706"/>
                <a:gd name="connsiteX435" fmla="*/ 47216 w 680248"/>
                <a:gd name="connsiteY435" fmla="*/ 214990 h 744706"/>
                <a:gd name="connsiteX436" fmla="*/ 38197 w 680248"/>
                <a:gd name="connsiteY436" fmla="*/ 207165 h 744706"/>
                <a:gd name="connsiteX437" fmla="*/ 21353 w 680248"/>
                <a:gd name="connsiteY437" fmla="*/ 191382 h 744706"/>
                <a:gd name="connsiteX438" fmla="*/ 20292 w 680248"/>
                <a:gd name="connsiteY438" fmla="*/ 186873 h 744706"/>
                <a:gd name="connsiteX439" fmla="*/ 12467 w 680248"/>
                <a:gd name="connsiteY439" fmla="*/ 179048 h 744706"/>
                <a:gd name="connsiteX440" fmla="*/ 12467 w 680248"/>
                <a:gd name="connsiteY440" fmla="*/ 175732 h 744706"/>
                <a:gd name="connsiteX441" fmla="*/ 24801 w 680248"/>
                <a:gd name="connsiteY441" fmla="*/ 155440 h 744706"/>
                <a:gd name="connsiteX442" fmla="*/ 25863 w 680248"/>
                <a:gd name="connsiteY442" fmla="*/ 149869 h 744706"/>
                <a:gd name="connsiteX443" fmla="*/ 28117 w 680248"/>
                <a:gd name="connsiteY443" fmla="*/ 148676 h 744706"/>
                <a:gd name="connsiteX444" fmla="*/ 29178 w 680248"/>
                <a:gd name="connsiteY444" fmla="*/ 146421 h 744706"/>
                <a:gd name="connsiteX445" fmla="*/ 28117 w 680248"/>
                <a:gd name="connsiteY445" fmla="*/ 144167 h 744706"/>
                <a:gd name="connsiteX446" fmla="*/ 24801 w 680248"/>
                <a:gd name="connsiteY446" fmla="*/ 135148 h 744706"/>
                <a:gd name="connsiteX447" fmla="*/ 23741 w 680248"/>
                <a:gd name="connsiteY447" fmla="*/ 131832 h 744706"/>
                <a:gd name="connsiteX448" fmla="*/ 25995 w 680248"/>
                <a:gd name="connsiteY448" fmla="*/ 129578 h 744706"/>
                <a:gd name="connsiteX449" fmla="*/ 23741 w 680248"/>
                <a:gd name="connsiteY449" fmla="*/ 120559 h 744706"/>
                <a:gd name="connsiteX450" fmla="*/ 27056 w 680248"/>
                <a:gd name="connsiteY450" fmla="*/ 113795 h 744706"/>
                <a:gd name="connsiteX451" fmla="*/ 31566 w 680248"/>
                <a:gd name="connsiteY451" fmla="*/ 109285 h 744706"/>
                <a:gd name="connsiteX452" fmla="*/ 46155 w 680248"/>
                <a:gd name="connsiteY452" fmla="*/ 122814 h 744706"/>
                <a:gd name="connsiteX453" fmla="*/ 47348 w 680248"/>
                <a:gd name="connsiteY453" fmla="*/ 132893 h 744706"/>
                <a:gd name="connsiteX454" fmla="*/ 51858 w 680248"/>
                <a:gd name="connsiteY454" fmla="*/ 132893 h 744706"/>
                <a:gd name="connsiteX455" fmla="*/ 65386 w 680248"/>
                <a:gd name="connsiteY455" fmla="*/ 150931 h 744706"/>
                <a:gd name="connsiteX456" fmla="*/ 112601 w 680248"/>
                <a:gd name="connsiteY456" fmla="*/ 123875 h 744706"/>
                <a:gd name="connsiteX457" fmla="*/ 102522 w 680248"/>
                <a:gd name="connsiteY457" fmla="*/ 109285 h 744706"/>
                <a:gd name="connsiteX458" fmla="*/ 103715 w 680248"/>
                <a:gd name="connsiteY458" fmla="*/ 105970 h 744706"/>
                <a:gd name="connsiteX459" fmla="*/ 107031 w 680248"/>
                <a:gd name="connsiteY459" fmla="*/ 104776 h 744706"/>
                <a:gd name="connsiteX460" fmla="*/ 113795 w 680248"/>
                <a:gd name="connsiteY460" fmla="*/ 87932 h 744706"/>
                <a:gd name="connsiteX461" fmla="*/ 121620 w 680248"/>
                <a:gd name="connsiteY461" fmla="*/ 85678 h 744706"/>
                <a:gd name="connsiteX462" fmla="*/ 128384 w 680248"/>
                <a:gd name="connsiteY462" fmla="*/ 75598 h 744706"/>
                <a:gd name="connsiteX463" fmla="*/ 139657 w 680248"/>
                <a:gd name="connsiteY463" fmla="*/ 73344 h 744706"/>
                <a:gd name="connsiteX464" fmla="*/ 138464 w 680248"/>
                <a:gd name="connsiteY464" fmla="*/ 70028 h 744706"/>
                <a:gd name="connsiteX465" fmla="*/ 144034 w 680248"/>
                <a:gd name="connsiteY465" fmla="*/ 63264 h 74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Lst>
              <a:rect l="l" t="t" r="r" b="b"/>
              <a:pathLst>
                <a:path w="680248" h="744706">
                  <a:moveTo>
                    <a:pt x="142177" y="64060"/>
                  </a:moveTo>
                  <a:lnTo>
                    <a:pt x="143238" y="71884"/>
                  </a:lnTo>
                  <a:lnTo>
                    <a:pt x="145493" y="75200"/>
                  </a:lnTo>
                  <a:lnTo>
                    <a:pt x="159021" y="92044"/>
                  </a:lnTo>
                  <a:lnTo>
                    <a:pt x="179313" y="105572"/>
                  </a:lnTo>
                  <a:lnTo>
                    <a:pt x="181568" y="111275"/>
                  </a:lnTo>
                  <a:lnTo>
                    <a:pt x="186077" y="116845"/>
                  </a:lnTo>
                  <a:lnTo>
                    <a:pt x="188332" y="119100"/>
                  </a:lnTo>
                  <a:lnTo>
                    <a:pt x="189525" y="124671"/>
                  </a:lnTo>
                  <a:lnTo>
                    <a:pt x="191780" y="125731"/>
                  </a:lnTo>
                  <a:lnTo>
                    <a:pt x="196290" y="121222"/>
                  </a:lnTo>
                  <a:lnTo>
                    <a:pt x="196290" y="118968"/>
                  </a:lnTo>
                  <a:lnTo>
                    <a:pt x="197350" y="116712"/>
                  </a:lnTo>
                  <a:lnTo>
                    <a:pt x="195096" y="114458"/>
                  </a:lnTo>
                  <a:lnTo>
                    <a:pt x="198412" y="111142"/>
                  </a:lnTo>
                  <a:lnTo>
                    <a:pt x="202921" y="108888"/>
                  </a:lnTo>
                  <a:lnTo>
                    <a:pt x="200666" y="105439"/>
                  </a:lnTo>
                  <a:lnTo>
                    <a:pt x="201727" y="102124"/>
                  </a:lnTo>
                  <a:lnTo>
                    <a:pt x="199473" y="99869"/>
                  </a:lnTo>
                  <a:lnTo>
                    <a:pt x="189393" y="78516"/>
                  </a:lnTo>
                  <a:lnTo>
                    <a:pt x="187138" y="77322"/>
                  </a:lnTo>
                  <a:lnTo>
                    <a:pt x="189393" y="70558"/>
                  </a:lnTo>
                  <a:lnTo>
                    <a:pt x="201727" y="59285"/>
                  </a:lnTo>
                  <a:lnTo>
                    <a:pt x="205043" y="68304"/>
                  </a:lnTo>
                  <a:lnTo>
                    <a:pt x="207298" y="71619"/>
                  </a:lnTo>
                  <a:lnTo>
                    <a:pt x="211807" y="73874"/>
                  </a:lnTo>
                  <a:lnTo>
                    <a:pt x="217377" y="79444"/>
                  </a:lnTo>
                  <a:lnTo>
                    <a:pt x="219632" y="86208"/>
                  </a:lnTo>
                  <a:lnTo>
                    <a:pt x="261277" y="83954"/>
                  </a:lnTo>
                  <a:lnTo>
                    <a:pt x="263532" y="77190"/>
                  </a:lnTo>
                  <a:lnTo>
                    <a:pt x="272551" y="61407"/>
                  </a:lnTo>
                  <a:lnTo>
                    <a:pt x="279314" y="62601"/>
                  </a:lnTo>
                  <a:lnTo>
                    <a:pt x="282763" y="64855"/>
                  </a:lnTo>
                  <a:lnTo>
                    <a:pt x="287272" y="64855"/>
                  </a:lnTo>
                  <a:lnTo>
                    <a:pt x="288333" y="63794"/>
                  </a:lnTo>
                  <a:lnTo>
                    <a:pt x="288333" y="61540"/>
                  </a:lnTo>
                  <a:lnTo>
                    <a:pt x="287272" y="58224"/>
                  </a:lnTo>
                  <a:lnTo>
                    <a:pt x="288333" y="57030"/>
                  </a:lnTo>
                  <a:lnTo>
                    <a:pt x="289527" y="57030"/>
                  </a:lnTo>
                  <a:lnTo>
                    <a:pt x="290721" y="55969"/>
                  </a:lnTo>
                  <a:lnTo>
                    <a:pt x="290721" y="51460"/>
                  </a:lnTo>
                  <a:lnTo>
                    <a:pt x="299739" y="46950"/>
                  </a:lnTo>
                  <a:lnTo>
                    <a:pt x="296423" y="39125"/>
                  </a:lnTo>
                  <a:lnTo>
                    <a:pt x="295363" y="35810"/>
                  </a:lnTo>
                  <a:lnTo>
                    <a:pt x="296423" y="34748"/>
                  </a:lnTo>
                  <a:cubicBezTo>
                    <a:pt x="305442" y="44298"/>
                    <a:pt x="328785" y="68568"/>
                    <a:pt x="333560" y="77455"/>
                  </a:cubicBezTo>
                  <a:lnTo>
                    <a:pt x="331305" y="83158"/>
                  </a:lnTo>
                  <a:lnTo>
                    <a:pt x="334620" y="90983"/>
                  </a:lnTo>
                  <a:lnTo>
                    <a:pt x="335681" y="93238"/>
                  </a:lnTo>
                  <a:lnTo>
                    <a:pt x="336742" y="96685"/>
                  </a:lnTo>
                  <a:lnTo>
                    <a:pt x="335681" y="98941"/>
                  </a:lnTo>
                  <a:lnTo>
                    <a:pt x="330111" y="101195"/>
                  </a:lnTo>
                  <a:lnTo>
                    <a:pt x="349210" y="105705"/>
                  </a:lnTo>
                  <a:lnTo>
                    <a:pt x="345894" y="85412"/>
                  </a:lnTo>
                  <a:lnTo>
                    <a:pt x="359422" y="74139"/>
                  </a:lnTo>
                  <a:lnTo>
                    <a:pt x="363931" y="79710"/>
                  </a:lnTo>
                  <a:lnTo>
                    <a:pt x="354912" y="90983"/>
                  </a:lnTo>
                  <a:lnTo>
                    <a:pt x="357167" y="97747"/>
                  </a:lnTo>
                  <a:lnTo>
                    <a:pt x="366186" y="95492"/>
                  </a:lnTo>
                  <a:lnTo>
                    <a:pt x="365125" y="90983"/>
                  </a:lnTo>
                  <a:lnTo>
                    <a:pt x="369634" y="77455"/>
                  </a:lnTo>
                  <a:lnTo>
                    <a:pt x="369634" y="71884"/>
                  </a:lnTo>
                  <a:lnTo>
                    <a:pt x="371889" y="71884"/>
                  </a:lnTo>
                  <a:lnTo>
                    <a:pt x="371889" y="73078"/>
                  </a:lnTo>
                  <a:lnTo>
                    <a:pt x="386478" y="71884"/>
                  </a:lnTo>
                  <a:lnTo>
                    <a:pt x="386478" y="79710"/>
                  </a:lnTo>
                  <a:lnTo>
                    <a:pt x="397751" y="95492"/>
                  </a:lnTo>
                  <a:lnTo>
                    <a:pt x="403454" y="92177"/>
                  </a:lnTo>
                  <a:lnTo>
                    <a:pt x="407964" y="96685"/>
                  </a:lnTo>
                  <a:lnTo>
                    <a:pt x="411279" y="94431"/>
                  </a:lnTo>
                  <a:lnTo>
                    <a:pt x="420298" y="62998"/>
                  </a:lnTo>
                  <a:lnTo>
                    <a:pt x="423746" y="62998"/>
                  </a:lnTo>
                  <a:lnTo>
                    <a:pt x="444038" y="47216"/>
                  </a:lnTo>
                  <a:lnTo>
                    <a:pt x="460882" y="48410"/>
                  </a:lnTo>
                  <a:lnTo>
                    <a:pt x="450803" y="30372"/>
                  </a:lnTo>
                  <a:lnTo>
                    <a:pt x="462076" y="32627"/>
                  </a:lnTo>
                  <a:lnTo>
                    <a:pt x="465524" y="24801"/>
                  </a:lnTo>
                  <a:lnTo>
                    <a:pt x="464463" y="20292"/>
                  </a:lnTo>
                  <a:lnTo>
                    <a:pt x="462208" y="21353"/>
                  </a:lnTo>
                  <a:lnTo>
                    <a:pt x="456638" y="18037"/>
                  </a:lnTo>
                  <a:lnTo>
                    <a:pt x="447619" y="11274"/>
                  </a:lnTo>
                  <a:lnTo>
                    <a:pt x="456638" y="1194"/>
                  </a:lnTo>
                  <a:lnTo>
                    <a:pt x="459954" y="0"/>
                  </a:lnTo>
                  <a:lnTo>
                    <a:pt x="474543" y="22547"/>
                  </a:lnTo>
                  <a:lnTo>
                    <a:pt x="475736" y="34881"/>
                  </a:lnTo>
                  <a:lnTo>
                    <a:pt x="480246" y="38197"/>
                  </a:lnTo>
                  <a:lnTo>
                    <a:pt x="490325" y="37003"/>
                  </a:lnTo>
                  <a:lnTo>
                    <a:pt x="494835" y="49338"/>
                  </a:lnTo>
                  <a:lnTo>
                    <a:pt x="511679" y="63927"/>
                  </a:lnTo>
                  <a:lnTo>
                    <a:pt x="513933" y="63927"/>
                  </a:lnTo>
                  <a:lnTo>
                    <a:pt x="517382" y="67242"/>
                  </a:lnTo>
                  <a:lnTo>
                    <a:pt x="524146" y="64988"/>
                  </a:lnTo>
                  <a:lnTo>
                    <a:pt x="524146" y="67242"/>
                  </a:lnTo>
                  <a:lnTo>
                    <a:pt x="525207" y="68436"/>
                  </a:lnTo>
                  <a:lnTo>
                    <a:pt x="525207" y="71752"/>
                  </a:lnTo>
                  <a:lnTo>
                    <a:pt x="528522" y="77322"/>
                  </a:lnTo>
                  <a:lnTo>
                    <a:pt x="528522" y="84086"/>
                  </a:lnTo>
                  <a:lnTo>
                    <a:pt x="538602" y="89657"/>
                  </a:lnTo>
                  <a:lnTo>
                    <a:pt x="543112" y="88595"/>
                  </a:lnTo>
                  <a:lnTo>
                    <a:pt x="570168" y="103185"/>
                  </a:lnTo>
                  <a:lnTo>
                    <a:pt x="579186" y="103185"/>
                  </a:lnTo>
                  <a:lnTo>
                    <a:pt x="582502" y="105439"/>
                  </a:lnTo>
                  <a:lnTo>
                    <a:pt x="584756" y="105439"/>
                  </a:lnTo>
                  <a:lnTo>
                    <a:pt x="599346" y="115519"/>
                  </a:lnTo>
                  <a:lnTo>
                    <a:pt x="607171" y="125599"/>
                  </a:lnTo>
                  <a:lnTo>
                    <a:pt x="617250" y="134618"/>
                  </a:lnTo>
                  <a:lnTo>
                    <a:pt x="619505" y="140188"/>
                  </a:lnTo>
                  <a:lnTo>
                    <a:pt x="636349" y="154777"/>
                  </a:lnTo>
                  <a:lnTo>
                    <a:pt x="652132" y="182894"/>
                  </a:lnTo>
                  <a:lnTo>
                    <a:pt x="664466" y="194167"/>
                  </a:lnTo>
                  <a:lnTo>
                    <a:pt x="673485" y="198676"/>
                  </a:lnTo>
                  <a:lnTo>
                    <a:pt x="675739" y="206502"/>
                  </a:lnTo>
                  <a:lnTo>
                    <a:pt x="677994" y="220030"/>
                  </a:lnTo>
                  <a:lnTo>
                    <a:pt x="677994" y="227855"/>
                  </a:lnTo>
                  <a:lnTo>
                    <a:pt x="667914" y="251463"/>
                  </a:lnTo>
                  <a:lnTo>
                    <a:pt x="680249" y="277325"/>
                  </a:lnTo>
                  <a:lnTo>
                    <a:pt x="654386" y="294169"/>
                  </a:lnTo>
                  <a:lnTo>
                    <a:pt x="649877" y="294169"/>
                  </a:lnTo>
                  <a:lnTo>
                    <a:pt x="649877" y="296424"/>
                  </a:lnTo>
                  <a:lnTo>
                    <a:pt x="636349" y="318970"/>
                  </a:lnTo>
                  <a:lnTo>
                    <a:pt x="640858" y="325734"/>
                  </a:lnTo>
                  <a:lnTo>
                    <a:pt x="629585" y="333560"/>
                  </a:lnTo>
                  <a:lnTo>
                    <a:pt x="637410" y="341384"/>
                  </a:lnTo>
                  <a:lnTo>
                    <a:pt x="639665" y="340191"/>
                  </a:lnTo>
                  <a:lnTo>
                    <a:pt x="651999" y="351464"/>
                  </a:lnTo>
                  <a:lnTo>
                    <a:pt x="646296" y="357034"/>
                  </a:lnTo>
                  <a:lnTo>
                    <a:pt x="639532" y="350271"/>
                  </a:lnTo>
                  <a:lnTo>
                    <a:pt x="622688" y="355841"/>
                  </a:lnTo>
                  <a:lnTo>
                    <a:pt x="610354" y="340058"/>
                  </a:lnTo>
                  <a:lnTo>
                    <a:pt x="601335" y="346822"/>
                  </a:lnTo>
                  <a:lnTo>
                    <a:pt x="600274" y="349077"/>
                  </a:lnTo>
                  <a:lnTo>
                    <a:pt x="594571" y="349077"/>
                  </a:lnTo>
                  <a:lnTo>
                    <a:pt x="592316" y="355841"/>
                  </a:lnTo>
                  <a:lnTo>
                    <a:pt x="591123" y="354780"/>
                  </a:lnTo>
                  <a:lnTo>
                    <a:pt x="590062" y="358095"/>
                  </a:lnTo>
                  <a:lnTo>
                    <a:pt x="589001" y="354780"/>
                  </a:lnTo>
                  <a:lnTo>
                    <a:pt x="585685" y="353718"/>
                  </a:lnTo>
                  <a:lnTo>
                    <a:pt x="584624" y="345894"/>
                  </a:lnTo>
                  <a:lnTo>
                    <a:pt x="581176" y="341384"/>
                  </a:lnTo>
                  <a:lnTo>
                    <a:pt x="572157" y="346955"/>
                  </a:lnTo>
                  <a:lnTo>
                    <a:pt x="569902" y="345894"/>
                  </a:lnTo>
                  <a:lnTo>
                    <a:pt x="568841" y="346955"/>
                  </a:lnTo>
                  <a:lnTo>
                    <a:pt x="566587" y="343639"/>
                  </a:lnTo>
                  <a:lnTo>
                    <a:pt x="564332" y="344700"/>
                  </a:lnTo>
                  <a:lnTo>
                    <a:pt x="566587" y="351464"/>
                  </a:lnTo>
                  <a:lnTo>
                    <a:pt x="562077" y="357034"/>
                  </a:lnTo>
                  <a:lnTo>
                    <a:pt x="559823" y="354780"/>
                  </a:lnTo>
                  <a:lnTo>
                    <a:pt x="548549" y="362605"/>
                  </a:lnTo>
                  <a:cubicBezTo>
                    <a:pt x="562873" y="371624"/>
                    <a:pt x="566321" y="392181"/>
                    <a:pt x="591256" y="415524"/>
                  </a:cubicBezTo>
                  <a:lnTo>
                    <a:pt x="589001" y="418839"/>
                  </a:lnTo>
                  <a:lnTo>
                    <a:pt x="594571" y="426664"/>
                  </a:lnTo>
                  <a:lnTo>
                    <a:pt x="584491" y="431174"/>
                  </a:lnTo>
                  <a:lnTo>
                    <a:pt x="579982" y="424409"/>
                  </a:lnTo>
                  <a:lnTo>
                    <a:pt x="574412" y="429980"/>
                  </a:lnTo>
                  <a:lnTo>
                    <a:pt x="566587" y="420961"/>
                  </a:lnTo>
                  <a:lnTo>
                    <a:pt x="564332" y="420961"/>
                  </a:lnTo>
                  <a:lnTo>
                    <a:pt x="562077" y="418706"/>
                  </a:lnTo>
                  <a:lnTo>
                    <a:pt x="559823" y="418706"/>
                  </a:lnTo>
                  <a:lnTo>
                    <a:pt x="554252" y="419900"/>
                  </a:lnTo>
                  <a:lnTo>
                    <a:pt x="575606" y="471625"/>
                  </a:lnTo>
                  <a:lnTo>
                    <a:pt x="583431" y="481705"/>
                  </a:lnTo>
                  <a:lnTo>
                    <a:pt x="583431" y="497488"/>
                  </a:lnTo>
                  <a:lnTo>
                    <a:pt x="584624" y="501997"/>
                  </a:lnTo>
                  <a:lnTo>
                    <a:pt x="584624" y="503058"/>
                  </a:lnTo>
                  <a:lnTo>
                    <a:pt x="585685" y="505313"/>
                  </a:lnTo>
                  <a:lnTo>
                    <a:pt x="584624" y="506373"/>
                  </a:lnTo>
                  <a:lnTo>
                    <a:pt x="586879" y="508629"/>
                  </a:lnTo>
                  <a:lnTo>
                    <a:pt x="592582" y="522156"/>
                  </a:lnTo>
                  <a:lnTo>
                    <a:pt x="595898" y="537939"/>
                  </a:lnTo>
                  <a:lnTo>
                    <a:pt x="598152" y="542449"/>
                  </a:lnTo>
                  <a:lnTo>
                    <a:pt x="605977" y="534623"/>
                  </a:lnTo>
                  <a:lnTo>
                    <a:pt x="609293" y="532369"/>
                  </a:lnTo>
                  <a:lnTo>
                    <a:pt x="609293" y="531175"/>
                  </a:lnTo>
                  <a:lnTo>
                    <a:pt x="613802" y="530114"/>
                  </a:lnTo>
                  <a:lnTo>
                    <a:pt x="616057" y="530114"/>
                  </a:lnTo>
                  <a:lnTo>
                    <a:pt x="617118" y="528920"/>
                  </a:lnTo>
                  <a:lnTo>
                    <a:pt x="621627" y="528920"/>
                  </a:lnTo>
                  <a:lnTo>
                    <a:pt x="624943" y="531175"/>
                  </a:lnTo>
                  <a:lnTo>
                    <a:pt x="629452" y="532369"/>
                  </a:lnTo>
                  <a:lnTo>
                    <a:pt x="640725" y="537939"/>
                  </a:lnTo>
                  <a:lnTo>
                    <a:pt x="640725" y="540193"/>
                  </a:lnTo>
                  <a:lnTo>
                    <a:pt x="638471" y="540193"/>
                  </a:lnTo>
                  <a:lnTo>
                    <a:pt x="632900" y="548019"/>
                  </a:lnTo>
                  <a:lnTo>
                    <a:pt x="630646" y="545764"/>
                  </a:lnTo>
                  <a:lnTo>
                    <a:pt x="628391" y="548019"/>
                  </a:lnTo>
                  <a:lnTo>
                    <a:pt x="629452" y="555844"/>
                  </a:lnTo>
                  <a:lnTo>
                    <a:pt x="633962" y="552396"/>
                  </a:lnTo>
                  <a:lnTo>
                    <a:pt x="639532" y="554650"/>
                  </a:lnTo>
                  <a:lnTo>
                    <a:pt x="644041" y="563669"/>
                  </a:lnTo>
                  <a:lnTo>
                    <a:pt x="640725" y="569239"/>
                  </a:lnTo>
                  <a:lnTo>
                    <a:pt x="647490" y="576003"/>
                  </a:lnTo>
                  <a:lnTo>
                    <a:pt x="637410" y="587277"/>
                  </a:lnTo>
                  <a:lnTo>
                    <a:pt x="648683" y="598550"/>
                  </a:lnTo>
                  <a:lnTo>
                    <a:pt x="646429" y="600804"/>
                  </a:lnTo>
                  <a:lnTo>
                    <a:pt x="640858" y="601998"/>
                  </a:lnTo>
                  <a:lnTo>
                    <a:pt x="637543" y="605314"/>
                  </a:lnTo>
                  <a:lnTo>
                    <a:pt x="645368" y="615394"/>
                  </a:lnTo>
                  <a:lnTo>
                    <a:pt x="652132" y="625474"/>
                  </a:lnTo>
                  <a:lnTo>
                    <a:pt x="648816" y="626534"/>
                  </a:lnTo>
                  <a:lnTo>
                    <a:pt x="645500" y="632105"/>
                  </a:lnTo>
                  <a:lnTo>
                    <a:pt x="643245" y="631044"/>
                  </a:lnTo>
                  <a:lnTo>
                    <a:pt x="635420" y="637808"/>
                  </a:lnTo>
                  <a:lnTo>
                    <a:pt x="635420" y="640063"/>
                  </a:lnTo>
                  <a:lnTo>
                    <a:pt x="630911" y="642317"/>
                  </a:lnTo>
                  <a:lnTo>
                    <a:pt x="630911" y="644572"/>
                  </a:lnTo>
                  <a:lnTo>
                    <a:pt x="638736" y="652397"/>
                  </a:lnTo>
                  <a:lnTo>
                    <a:pt x="638736" y="654651"/>
                  </a:lnTo>
                  <a:lnTo>
                    <a:pt x="642185" y="654651"/>
                  </a:lnTo>
                  <a:lnTo>
                    <a:pt x="647755" y="660222"/>
                  </a:lnTo>
                  <a:lnTo>
                    <a:pt x="636482" y="672557"/>
                  </a:lnTo>
                  <a:lnTo>
                    <a:pt x="635288" y="675872"/>
                  </a:lnTo>
                  <a:lnTo>
                    <a:pt x="631972" y="679188"/>
                  </a:lnTo>
                  <a:lnTo>
                    <a:pt x="640991" y="688207"/>
                  </a:lnTo>
                  <a:lnTo>
                    <a:pt x="640991" y="691522"/>
                  </a:lnTo>
                  <a:lnTo>
                    <a:pt x="638736" y="692715"/>
                  </a:lnTo>
                  <a:lnTo>
                    <a:pt x="639930" y="694971"/>
                  </a:lnTo>
                  <a:lnTo>
                    <a:pt x="643245" y="697225"/>
                  </a:lnTo>
                  <a:lnTo>
                    <a:pt x="645500" y="696164"/>
                  </a:lnTo>
                  <a:lnTo>
                    <a:pt x="647755" y="697225"/>
                  </a:lnTo>
                  <a:lnTo>
                    <a:pt x="647755" y="691655"/>
                  </a:lnTo>
                  <a:lnTo>
                    <a:pt x="648816" y="690594"/>
                  </a:lnTo>
                  <a:lnTo>
                    <a:pt x="651070" y="693909"/>
                  </a:lnTo>
                  <a:lnTo>
                    <a:pt x="648816" y="696164"/>
                  </a:lnTo>
                  <a:lnTo>
                    <a:pt x="661150" y="709692"/>
                  </a:lnTo>
                  <a:lnTo>
                    <a:pt x="657835" y="711947"/>
                  </a:lnTo>
                  <a:lnTo>
                    <a:pt x="653325" y="708631"/>
                  </a:lnTo>
                  <a:lnTo>
                    <a:pt x="652264" y="705183"/>
                  </a:lnTo>
                  <a:lnTo>
                    <a:pt x="652264" y="702928"/>
                  </a:lnTo>
                  <a:lnTo>
                    <a:pt x="648949" y="700674"/>
                  </a:lnTo>
                  <a:lnTo>
                    <a:pt x="639930" y="707438"/>
                  </a:lnTo>
                  <a:lnTo>
                    <a:pt x="623086" y="709692"/>
                  </a:lnTo>
                  <a:lnTo>
                    <a:pt x="615261" y="696164"/>
                  </a:lnTo>
                  <a:lnTo>
                    <a:pt x="582635" y="698419"/>
                  </a:lnTo>
                  <a:lnTo>
                    <a:pt x="587144" y="702928"/>
                  </a:lnTo>
                  <a:lnTo>
                    <a:pt x="589399" y="706377"/>
                  </a:lnTo>
                  <a:lnTo>
                    <a:pt x="589399" y="708631"/>
                  </a:lnTo>
                  <a:lnTo>
                    <a:pt x="586083" y="710886"/>
                  </a:lnTo>
                  <a:lnTo>
                    <a:pt x="581574" y="705315"/>
                  </a:lnTo>
                  <a:lnTo>
                    <a:pt x="570300" y="714334"/>
                  </a:lnTo>
                  <a:lnTo>
                    <a:pt x="568046" y="712079"/>
                  </a:lnTo>
                  <a:lnTo>
                    <a:pt x="573616" y="707571"/>
                  </a:lnTo>
                  <a:lnTo>
                    <a:pt x="578125" y="703061"/>
                  </a:lnTo>
                  <a:lnTo>
                    <a:pt x="575871" y="699745"/>
                  </a:lnTo>
                  <a:lnTo>
                    <a:pt x="547754" y="702000"/>
                  </a:lnTo>
                  <a:lnTo>
                    <a:pt x="551069" y="706509"/>
                  </a:lnTo>
                  <a:lnTo>
                    <a:pt x="537541" y="707571"/>
                  </a:lnTo>
                  <a:lnTo>
                    <a:pt x="536480" y="706509"/>
                  </a:lnTo>
                  <a:lnTo>
                    <a:pt x="537541" y="705315"/>
                  </a:lnTo>
                  <a:lnTo>
                    <a:pt x="537541" y="704255"/>
                  </a:lnTo>
                  <a:lnTo>
                    <a:pt x="538602" y="703061"/>
                  </a:lnTo>
                  <a:lnTo>
                    <a:pt x="538602" y="702000"/>
                  </a:lnTo>
                  <a:lnTo>
                    <a:pt x="536347" y="703061"/>
                  </a:lnTo>
                  <a:lnTo>
                    <a:pt x="531838" y="703061"/>
                  </a:lnTo>
                  <a:lnTo>
                    <a:pt x="503721" y="680514"/>
                  </a:lnTo>
                  <a:lnTo>
                    <a:pt x="489132" y="660222"/>
                  </a:lnTo>
                  <a:lnTo>
                    <a:pt x="470033" y="673750"/>
                  </a:lnTo>
                  <a:lnTo>
                    <a:pt x="480246" y="695103"/>
                  </a:lnTo>
                  <a:lnTo>
                    <a:pt x="482500" y="698551"/>
                  </a:lnTo>
                  <a:lnTo>
                    <a:pt x="481440" y="700806"/>
                  </a:lnTo>
                  <a:lnTo>
                    <a:pt x="477991" y="703061"/>
                  </a:lnTo>
                  <a:lnTo>
                    <a:pt x="475736" y="702000"/>
                  </a:lnTo>
                  <a:lnTo>
                    <a:pt x="474543" y="703061"/>
                  </a:lnTo>
                  <a:lnTo>
                    <a:pt x="475736" y="705315"/>
                  </a:lnTo>
                  <a:lnTo>
                    <a:pt x="477991" y="705315"/>
                  </a:lnTo>
                  <a:lnTo>
                    <a:pt x="480246" y="709825"/>
                  </a:lnTo>
                  <a:lnTo>
                    <a:pt x="484755" y="712079"/>
                  </a:lnTo>
                  <a:lnTo>
                    <a:pt x="483694" y="744706"/>
                  </a:lnTo>
                  <a:lnTo>
                    <a:pt x="475869" y="741258"/>
                  </a:lnTo>
                  <a:lnTo>
                    <a:pt x="469105" y="731178"/>
                  </a:lnTo>
                  <a:lnTo>
                    <a:pt x="468044" y="714334"/>
                  </a:lnTo>
                  <a:lnTo>
                    <a:pt x="461280" y="698551"/>
                  </a:lnTo>
                  <a:lnTo>
                    <a:pt x="448946" y="683962"/>
                  </a:lnTo>
                  <a:lnTo>
                    <a:pt x="445630" y="688472"/>
                  </a:lnTo>
                  <a:lnTo>
                    <a:pt x="444569" y="683962"/>
                  </a:lnTo>
                  <a:lnTo>
                    <a:pt x="453588" y="678392"/>
                  </a:lnTo>
                  <a:lnTo>
                    <a:pt x="416452" y="626667"/>
                  </a:lnTo>
                  <a:lnTo>
                    <a:pt x="388335" y="589531"/>
                  </a:lnTo>
                  <a:lnTo>
                    <a:pt x="328652" y="513005"/>
                  </a:lnTo>
                  <a:lnTo>
                    <a:pt x="327591" y="505180"/>
                  </a:lnTo>
                  <a:lnTo>
                    <a:pt x="333161" y="499609"/>
                  </a:lnTo>
                  <a:lnTo>
                    <a:pt x="323082" y="480511"/>
                  </a:lnTo>
                  <a:lnTo>
                    <a:pt x="311808" y="470432"/>
                  </a:lnTo>
                  <a:lnTo>
                    <a:pt x="293771" y="478256"/>
                  </a:lnTo>
                  <a:lnTo>
                    <a:pt x="283691" y="494039"/>
                  </a:lnTo>
                  <a:lnTo>
                    <a:pt x="287007" y="495100"/>
                  </a:lnTo>
                  <a:lnTo>
                    <a:pt x="287007" y="497355"/>
                  </a:lnTo>
                  <a:lnTo>
                    <a:pt x="283691" y="497355"/>
                  </a:lnTo>
                  <a:lnTo>
                    <a:pt x="282498" y="501864"/>
                  </a:lnTo>
                  <a:lnTo>
                    <a:pt x="279182" y="501864"/>
                  </a:lnTo>
                  <a:lnTo>
                    <a:pt x="276927" y="498416"/>
                  </a:lnTo>
                  <a:lnTo>
                    <a:pt x="274673" y="499609"/>
                  </a:lnTo>
                  <a:lnTo>
                    <a:pt x="273479" y="502925"/>
                  </a:lnTo>
                  <a:lnTo>
                    <a:pt x="270163" y="504119"/>
                  </a:lnTo>
                  <a:lnTo>
                    <a:pt x="266847" y="501864"/>
                  </a:lnTo>
                  <a:lnTo>
                    <a:pt x="262338" y="500670"/>
                  </a:lnTo>
                  <a:lnTo>
                    <a:pt x="256768" y="493906"/>
                  </a:lnTo>
                  <a:lnTo>
                    <a:pt x="250004" y="489397"/>
                  </a:lnTo>
                  <a:lnTo>
                    <a:pt x="259022" y="526533"/>
                  </a:lnTo>
                  <a:lnTo>
                    <a:pt x="251197" y="520963"/>
                  </a:lnTo>
                  <a:lnTo>
                    <a:pt x="244434" y="524279"/>
                  </a:lnTo>
                  <a:lnTo>
                    <a:pt x="226396" y="491652"/>
                  </a:lnTo>
                  <a:lnTo>
                    <a:pt x="221887" y="489397"/>
                  </a:lnTo>
                  <a:lnTo>
                    <a:pt x="214062" y="494968"/>
                  </a:lnTo>
                  <a:lnTo>
                    <a:pt x="214062" y="496029"/>
                  </a:lnTo>
                  <a:lnTo>
                    <a:pt x="215255" y="497222"/>
                  </a:lnTo>
                  <a:lnTo>
                    <a:pt x="215255" y="496029"/>
                  </a:lnTo>
                  <a:lnTo>
                    <a:pt x="217510" y="496029"/>
                  </a:lnTo>
                  <a:lnTo>
                    <a:pt x="217510" y="497222"/>
                  </a:lnTo>
                  <a:lnTo>
                    <a:pt x="216449" y="498283"/>
                  </a:lnTo>
                  <a:lnTo>
                    <a:pt x="217510" y="498283"/>
                  </a:lnTo>
                  <a:lnTo>
                    <a:pt x="217510" y="499477"/>
                  </a:lnTo>
                  <a:lnTo>
                    <a:pt x="218571" y="499477"/>
                  </a:lnTo>
                  <a:lnTo>
                    <a:pt x="218571" y="501732"/>
                  </a:lnTo>
                  <a:lnTo>
                    <a:pt x="219765" y="502793"/>
                  </a:lnTo>
                  <a:lnTo>
                    <a:pt x="216316" y="503986"/>
                  </a:lnTo>
                  <a:lnTo>
                    <a:pt x="218571" y="513005"/>
                  </a:lnTo>
                  <a:lnTo>
                    <a:pt x="206237" y="516320"/>
                  </a:lnTo>
                  <a:lnTo>
                    <a:pt x="203982" y="527594"/>
                  </a:lnTo>
                  <a:lnTo>
                    <a:pt x="199473" y="539929"/>
                  </a:lnTo>
                  <a:lnTo>
                    <a:pt x="197218" y="537673"/>
                  </a:lnTo>
                  <a:lnTo>
                    <a:pt x="194963" y="532103"/>
                  </a:lnTo>
                  <a:lnTo>
                    <a:pt x="190454" y="528655"/>
                  </a:lnTo>
                  <a:lnTo>
                    <a:pt x="187138" y="530910"/>
                  </a:lnTo>
                  <a:lnTo>
                    <a:pt x="188199" y="550008"/>
                  </a:lnTo>
                  <a:lnTo>
                    <a:pt x="179180" y="555579"/>
                  </a:lnTo>
                  <a:lnTo>
                    <a:pt x="173610" y="551069"/>
                  </a:lnTo>
                  <a:lnTo>
                    <a:pt x="170294" y="544305"/>
                  </a:lnTo>
                  <a:lnTo>
                    <a:pt x="168040" y="544305"/>
                  </a:lnTo>
                  <a:lnTo>
                    <a:pt x="166979" y="562343"/>
                  </a:lnTo>
                  <a:lnTo>
                    <a:pt x="170294" y="571361"/>
                  </a:lnTo>
                  <a:lnTo>
                    <a:pt x="172549" y="574677"/>
                  </a:lnTo>
                  <a:lnTo>
                    <a:pt x="172549" y="579186"/>
                  </a:lnTo>
                  <a:lnTo>
                    <a:pt x="168040" y="583696"/>
                  </a:lnTo>
                  <a:lnTo>
                    <a:pt x="162469" y="575870"/>
                  </a:lnTo>
                  <a:lnTo>
                    <a:pt x="156899" y="570167"/>
                  </a:lnTo>
                  <a:lnTo>
                    <a:pt x="152390" y="556640"/>
                  </a:lnTo>
                  <a:lnTo>
                    <a:pt x="148941" y="556640"/>
                  </a:lnTo>
                  <a:lnTo>
                    <a:pt x="144432" y="553324"/>
                  </a:lnTo>
                  <a:lnTo>
                    <a:pt x="135413" y="560088"/>
                  </a:lnTo>
                  <a:lnTo>
                    <a:pt x="133159" y="561149"/>
                  </a:lnTo>
                  <a:lnTo>
                    <a:pt x="133159" y="564464"/>
                  </a:lnTo>
                  <a:lnTo>
                    <a:pt x="130904" y="564464"/>
                  </a:lnTo>
                  <a:lnTo>
                    <a:pt x="129710" y="563403"/>
                  </a:lnTo>
                  <a:lnTo>
                    <a:pt x="128649" y="564464"/>
                  </a:lnTo>
                  <a:lnTo>
                    <a:pt x="128649" y="570035"/>
                  </a:lnTo>
                  <a:lnTo>
                    <a:pt x="124140" y="570035"/>
                  </a:lnTo>
                  <a:lnTo>
                    <a:pt x="121885" y="564464"/>
                  </a:lnTo>
                  <a:lnTo>
                    <a:pt x="117376" y="562210"/>
                  </a:lnTo>
                  <a:lnTo>
                    <a:pt x="112866" y="554385"/>
                  </a:lnTo>
                  <a:lnTo>
                    <a:pt x="110612" y="547620"/>
                  </a:lnTo>
                  <a:lnTo>
                    <a:pt x="108357" y="543112"/>
                  </a:lnTo>
                  <a:lnTo>
                    <a:pt x="102787" y="526268"/>
                  </a:lnTo>
                  <a:lnTo>
                    <a:pt x="102787" y="517249"/>
                  </a:lnTo>
                  <a:lnTo>
                    <a:pt x="101593" y="512740"/>
                  </a:lnTo>
                  <a:lnTo>
                    <a:pt x="96023" y="505976"/>
                  </a:lnTo>
                  <a:lnTo>
                    <a:pt x="92574" y="499212"/>
                  </a:lnTo>
                  <a:lnTo>
                    <a:pt x="89259" y="496957"/>
                  </a:lnTo>
                  <a:lnTo>
                    <a:pt x="87004" y="493642"/>
                  </a:lnTo>
                  <a:lnTo>
                    <a:pt x="83556" y="493642"/>
                  </a:lnTo>
                  <a:lnTo>
                    <a:pt x="81301" y="495896"/>
                  </a:lnTo>
                  <a:lnTo>
                    <a:pt x="75731" y="494835"/>
                  </a:lnTo>
                  <a:lnTo>
                    <a:pt x="74670" y="501599"/>
                  </a:lnTo>
                  <a:lnTo>
                    <a:pt x="71354" y="497089"/>
                  </a:lnTo>
                  <a:lnTo>
                    <a:pt x="69099" y="493774"/>
                  </a:lnTo>
                  <a:lnTo>
                    <a:pt x="65784" y="496029"/>
                  </a:lnTo>
                  <a:lnTo>
                    <a:pt x="64590" y="493774"/>
                  </a:lnTo>
                  <a:lnTo>
                    <a:pt x="60080" y="488071"/>
                  </a:lnTo>
                  <a:lnTo>
                    <a:pt x="56765" y="484755"/>
                  </a:lnTo>
                  <a:lnTo>
                    <a:pt x="52255" y="475736"/>
                  </a:lnTo>
                  <a:lnTo>
                    <a:pt x="50001" y="473482"/>
                  </a:lnTo>
                  <a:lnTo>
                    <a:pt x="40982" y="453189"/>
                  </a:lnTo>
                  <a:lnTo>
                    <a:pt x="40982" y="474543"/>
                  </a:lnTo>
                  <a:lnTo>
                    <a:pt x="39921" y="474543"/>
                  </a:lnTo>
                  <a:lnTo>
                    <a:pt x="39921" y="475736"/>
                  </a:lnTo>
                  <a:lnTo>
                    <a:pt x="38860" y="476798"/>
                  </a:lnTo>
                  <a:lnTo>
                    <a:pt x="37666" y="475736"/>
                  </a:lnTo>
                  <a:lnTo>
                    <a:pt x="36605" y="475736"/>
                  </a:lnTo>
                  <a:lnTo>
                    <a:pt x="36605" y="472288"/>
                  </a:lnTo>
                  <a:lnTo>
                    <a:pt x="35545" y="471227"/>
                  </a:lnTo>
                  <a:lnTo>
                    <a:pt x="35545" y="468972"/>
                  </a:lnTo>
                  <a:lnTo>
                    <a:pt x="34351" y="467779"/>
                  </a:lnTo>
                  <a:lnTo>
                    <a:pt x="34351" y="466718"/>
                  </a:lnTo>
                  <a:lnTo>
                    <a:pt x="33157" y="466718"/>
                  </a:lnTo>
                  <a:lnTo>
                    <a:pt x="33157" y="464463"/>
                  </a:lnTo>
                  <a:lnTo>
                    <a:pt x="32096" y="464463"/>
                  </a:lnTo>
                  <a:lnTo>
                    <a:pt x="32096" y="462209"/>
                  </a:lnTo>
                  <a:lnTo>
                    <a:pt x="29841" y="461148"/>
                  </a:lnTo>
                  <a:lnTo>
                    <a:pt x="28780" y="459954"/>
                  </a:lnTo>
                  <a:lnTo>
                    <a:pt x="28780" y="458893"/>
                  </a:lnTo>
                  <a:lnTo>
                    <a:pt x="27719" y="457699"/>
                  </a:lnTo>
                  <a:lnTo>
                    <a:pt x="26658" y="457699"/>
                  </a:lnTo>
                  <a:lnTo>
                    <a:pt x="26658" y="456638"/>
                  </a:lnTo>
                  <a:lnTo>
                    <a:pt x="25597" y="456638"/>
                  </a:lnTo>
                  <a:lnTo>
                    <a:pt x="21088" y="449874"/>
                  </a:lnTo>
                  <a:lnTo>
                    <a:pt x="21088" y="448813"/>
                  </a:lnTo>
                  <a:lnTo>
                    <a:pt x="20027" y="448813"/>
                  </a:lnTo>
                  <a:lnTo>
                    <a:pt x="20027" y="447752"/>
                  </a:lnTo>
                  <a:lnTo>
                    <a:pt x="18966" y="444304"/>
                  </a:lnTo>
                  <a:lnTo>
                    <a:pt x="17905" y="443242"/>
                  </a:lnTo>
                  <a:lnTo>
                    <a:pt x="17905" y="440988"/>
                  </a:lnTo>
                  <a:lnTo>
                    <a:pt x="16844" y="438733"/>
                  </a:lnTo>
                  <a:lnTo>
                    <a:pt x="16844" y="437672"/>
                  </a:lnTo>
                  <a:lnTo>
                    <a:pt x="17905" y="436479"/>
                  </a:lnTo>
                  <a:lnTo>
                    <a:pt x="17905" y="435418"/>
                  </a:lnTo>
                  <a:lnTo>
                    <a:pt x="18966" y="435418"/>
                  </a:lnTo>
                  <a:lnTo>
                    <a:pt x="17905" y="434224"/>
                  </a:lnTo>
                  <a:lnTo>
                    <a:pt x="17905" y="431969"/>
                  </a:lnTo>
                  <a:lnTo>
                    <a:pt x="15650" y="428654"/>
                  </a:lnTo>
                  <a:lnTo>
                    <a:pt x="13396" y="427592"/>
                  </a:lnTo>
                  <a:lnTo>
                    <a:pt x="13396" y="426399"/>
                  </a:lnTo>
                  <a:lnTo>
                    <a:pt x="8886" y="414065"/>
                  </a:lnTo>
                  <a:lnTo>
                    <a:pt x="10080" y="410749"/>
                  </a:lnTo>
                  <a:lnTo>
                    <a:pt x="8886" y="408494"/>
                  </a:lnTo>
                  <a:lnTo>
                    <a:pt x="8886" y="397221"/>
                  </a:lnTo>
                  <a:lnTo>
                    <a:pt x="15650" y="396027"/>
                  </a:lnTo>
                  <a:lnTo>
                    <a:pt x="17905" y="399475"/>
                  </a:lnTo>
                  <a:lnTo>
                    <a:pt x="17905" y="401730"/>
                  </a:lnTo>
                  <a:lnTo>
                    <a:pt x="20160" y="409688"/>
                  </a:lnTo>
                  <a:lnTo>
                    <a:pt x="17905" y="414197"/>
                  </a:lnTo>
                  <a:lnTo>
                    <a:pt x="18966" y="418706"/>
                  </a:lnTo>
                  <a:lnTo>
                    <a:pt x="25730" y="420961"/>
                  </a:lnTo>
                  <a:lnTo>
                    <a:pt x="30239" y="417645"/>
                  </a:lnTo>
                  <a:lnTo>
                    <a:pt x="30239" y="415391"/>
                  </a:lnTo>
                  <a:lnTo>
                    <a:pt x="31433" y="415391"/>
                  </a:lnTo>
                  <a:lnTo>
                    <a:pt x="35942" y="420961"/>
                  </a:lnTo>
                  <a:lnTo>
                    <a:pt x="35942" y="423216"/>
                  </a:lnTo>
                  <a:lnTo>
                    <a:pt x="38197" y="427725"/>
                  </a:lnTo>
                  <a:lnTo>
                    <a:pt x="43900" y="433295"/>
                  </a:lnTo>
                  <a:cubicBezTo>
                    <a:pt x="42441" y="383693"/>
                    <a:pt x="23210" y="333029"/>
                    <a:pt x="0" y="288200"/>
                  </a:cubicBezTo>
                  <a:lnTo>
                    <a:pt x="6764" y="284753"/>
                  </a:lnTo>
                  <a:lnTo>
                    <a:pt x="3448" y="271224"/>
                  </a:lnTo>
                  <a:lnTo>
                    <a:pt x="4509" y="267909"/>
                  </a:lnTo>
                  <a:lnTo>
                    <a:pt x="72017" y="251065"/>
                  </a:lnTo>
                  <a:lnTo>
                    <a:pt x="77587" y="255574"/>
                  </a:lnTo>
                  <a:lnTo>
                    <a:pt x="69762" y="239792"/>
                  </a:lnTo>
                  <a:lnTo>
                    <a:pt x="47216" y="214990"/>
                  </a:lnTo>
                  <a:lnTo>
                    <a:pt x="38197" y="207165"/>
                  </a:lnTo>
                  <a:lnTo>
                    <a:pt x="21353" y="191382"/>
                  </a:lnTo>
                  <a:lnTo>
                    <a:pt x="20292" y="186873"/>
                  </a:lnTo>
                  <a:lnTo>
                    <a:pt x="12467" y="179048"/>
                  </a:lnTo>
                  <a:lnTo>
                    <a:pt x="12467" y="175732"/>
                  </a:lnTo>
                  <a:lnTo>
                    <a:pt x="24801" y="155440"/>
                  </a:lnTo>
                  <a:lnTo>
                    <a:pt x="25863" y="149869"/>
                  </a:lnTo>
                  <a:lnTo>
                    <a:pt x="28117" y="148676"/>
                  </a:lnTo>
                  <a:lnTo>
                    <a:pt x="29178" y="146421"/>
                  </a:lnTo>
                  <a:lnTo>
                    <a:pt x="28117" y="144167"/>
                  </a:lnTo>
                  <a:lnTo>
                    <a:pt x="24801" y="135148"/>
                  </a:lnTo>
                  <a:lnTo>
                    <a:pt x="23741" y="131832"/>
                  </a:lnTo>
                  <a:lnTo>
                    <a:pt x="25995" y="129578"/>
                  </a:lnTo>
                  <a:lnTo>
                    <a:pt x="23741" y="120559"/>
                  </a:lnTo>
                  <a:lnTo>
                    <a:pt x="27056" y="113795"/>
                  </a:lnTo>
                  <a:lnTo>
                    <a:pt x="31566" y="109285"/>
                  </a:lnTo>
                  <a:lnTo>
                    <a:pt x="46155" y="122814"/>
                  </a:lnTo>
                  <a:lnTo>
                    <a:pt x="47348" y="132893"/>
                  </a:lnTo>
                  <a:lnTo>
                    <a:pt x="51858" y="132893"/>
                  </a:lnTo>
                  <a:lnTo>
                    <a:pt x="65386" y="150931"/>
                  </a:lnTo>
                  <a:lnTo>
                    <a:pt x="112601" y="123875"/>
                  </a:lnTo>
                  <a:lnTo>
                    <a:pt x="102522" y="109285"/>
                  </a:lnTo>
                  <a:lnTo>
                    <a:pt x="103715" y="105970"/>
                  </a:lnTo>
                  <a:lnTo>
                    <a:pt x="107031" y="104776"/>
                  </a:lnTo>
                  <a:lnTo>
                    <a:pt x="113795" y="87932"/>
                  </a:lnTo>
                  <a:lnTo>
                    <a:pt x="121620" y="85678"/>
                  </a:lnTo>
                  <a:lnTo>
                    <a:pt x="128384" y="75598"/>
                  </a:lnTo>
                  <a:lnTo>
                    <a:pt x="139657" y="73344"/>
                  </a:lnTo>
                  <a:lnTo>
                    <a:pt x="138464" y="70028"/>
                  </a:lnTo>
                  <a:lnTo>
                    <a:pt x="144034" y="63264"/>
                  </a:lnTo>
                </a:path>
              </a:pathLst>
            </a:custGeom>
            <a:noFill/>
            <a:ln w="3315" cap="flat">
              <a:solidFill>
                <a:schemeClr val="bg1">
                  <a:lumMod val="65000"/>
                </a:schemeClr>
              </a:solidFill>
              <a:prstDash val="solid"/>
              <a:miter/>
            </a:ln>
          </p:spPr>
          <p:txBody>
            <a:bodyPr rtlCol="0" anchor="ctr"/>
            <a:lstStyle/>
            <a:p>
              <a:endParaRPr lang="en-FI" sz="816"/>
            </a:p>
          </p:txBody>
        </p:sp>
        <p:sp>
          <p:nvSpPr>
            <p:cNvPr id="1037" name="Freeform: Shape 1036">
              <a:extLst>
                <a:ext uri="{FF2B5EF4-FFF2-40B4-BE49-F238E27FC236}">
                  <a16:creationId xmlns:a16="http://schemas.microsoft.com/office/drawing/2014/main" id="{9D8D09A9-5CCB-D73E-0458-6587A28909EA}"/>
                </a:ext>
              </a:extLst>
            </p:cNvPr>
            <p:cNvSpPr/>
            <p:nvPr/>
          </p:nvSpPr>
          <p:spPr>
            <a:xfrm>
              <a:off x="6451812" y="11525157"/>
              <a:ext cx="726535" cy="1404794"/>
            </a:xfrm>
            <a:custGeom>
              <a:avLst/>
              <a:gdLst>
                <a:gd name="connsiteX0" fmla="*/ 723883 w 726535"/>
                <a:gd name="connsiteY0" fmla="*/ 918316 h 1404794"/>
                <a:gd name="connsiteX1" fmla="*/ 722822 w 726535"/>
                <a:gd name="connsiteY1" fmla="*/ 904788 h 1404794"/>
                <a:gd name="connsiteX2" fmla="*/ 711549 w 726535"/>
                <a:gd name="connsiteY2" fmla="*/ 885690 h 1404794"/>
                <a:gd name="connsiteX3" fmla="*/ 709294 w 726535"/>
                <a:gd name="connsiteY3" fmla="*/ 883434 h 1404794"/>
                <a:gd name="connsiteX4" fmla="*/ 707039 w 726535"/>
                <a:gd name="connsiteY4" fmla="*/ 879987 h 1404794"/>
                <a:gd name="connsiteX5" fmla="*/ 705846 w 726535"/>
                <a:gd name="connsiteY5" fmla="*/ 877732 h 1404794"/>
                <a:gd name="connsiteX6" fmla="*/ 705846 w 726535"/>
                <a:gd name="connsiteY6" fmla="*/ 873223 h 1404794"/>
                <a:gd name="connsiteX7" fmla="*/ 702530 w 726535"/>
                <a:gd name="connsiteY7" fmla="*/ 867652 h 1404794"/>
                <a:gd name="connsiteX8" fmla="*/ 704785 w 726535"/>
                <a:gd name="connsiteY8" fmla="*/ 860888 h 1404794"/>
                <a:gd name="connsiteX9" fmla="*/ 707039 w 726535"/>
                <a:gd name="connsiteY9" fmla="*/ 851870 h 1404794"/>
                <a:gd name="connsiteX10" fmla="*/ 704785 w 726535"/>
                <a:gd name="connsiteY10" fmla="*/ 839535 h 1404794"/>
                <a:gd name="connsiteX11" fmla="*/ 709294 w 726535"/>
                <a:gd name="connsiteY11" fmla="*/ 837280 h 1404794"/>
                <a:gd name="connsiteX12" fmla="*/ 708101 w 726535"/>
                <a:gd name="connsiteY12" fmla="*/ 826007 h 1404794"/>
                <a:gd name="connsiteX13" fmla="*/ 704785 w 726535"/>
                <a:gd name="connsiteY13" fmla="*/ 818182 h 1404794"/>
                <a:gd name="connsiteX14" fmla="*/ 692451 w 726535"/>
                <a:gd name="connsiteY14" fmla="*/ 806909 h 1404794"/>
                <a:gd name="connsiteX15" fmla="*/ 694705 w 726535"/>
                <a:gd name="connsiteY15" fmla="*/ 803593 h 1404794"/>
                <a:gd name="connsiteX16" fmla="*/ 708233 w 726535"/>
                <a:gd name="connsiteY16" fmla="*/ 800277 h 1404794"/>
                <a:gd name="connsiteX17" fmla="*/ 710488 w 726535"/>
                <a:gd name="connsiteY17" fmla="*/ 792452 h 1404794"/>
                <a:gd name="connsiteX18" fmla="*/ 709427 w 726535"/>
                <a:gd name="connsiteY18" fmla="*/ 783433 h 1404794"/>
                <a:gd name="connsiteX19" fmla="*/ 708233 w 726535"/>
                <a:gd name="connsiteY19" fmla="*/ 772160 h 1404794"/>
                <a:gd name="connsiteX20" fmla="*/ 679055 w 726535"/>
                <a:gd name="connsiteY20" fmla="*/ 748552 h 1404794"/>
                <a:gd name="connsiteX21" fmla="*/ 676800 w 726535"/>
                <a:gd name="connsiteY21" fmla="*/ 745236 h 1404794"/>
                <a:gd name="connsiteX22" fmla="*/ 673485 w 726535"/>
                <a:gd name="connsiteY22" fmla="*/ 745236 h 1404794"/>
                <a:gd name="connsiteX23" fmla="*/ 673485 w 726535"/>
                <a:gd name="connsiteY23" fmla="*/ 737412 h 1404794"/>
                <a:gd name="connsiteX24" fmla="*/ 663405 w 726535"/>
                <a:gd name="connsiteY24" fmla="*/ 723884 h 1404794"/>
                <a:gd name="connsiteX25" fmla="*/ 656641 w 726535"/>
                <a:gd name="connsiteY25" fmla="*/ 728392 h 1404794"/>
                <a:gd name="connsiteX26" fmla="*/ 636349 w 726535"/>
                <a:gd name="connsiteY26" fmla="*/ 731841 h 1404794"/>
                <a:gd name="connsiteX27" fmla="*/ 633033 w 726535"/>
                <a:gd name="connsiteY27" fmla="*/ 729586 h 1404794"/>
                <a:gd name="connsiteX28" fmla="*/ 612741 w 726535"/>
                <a:gd name="connsiteY28" fmla="*/ 721761 h 1404794"/>
                <a:gd name="connsiteX29" fmla="*/ 609425 w 726535"/>
                <a:gd name="connsiteY29" fmla="*/ 722822 h 1404794"/>
                <a:gd name="connsiteX30" fmla="*/ 608364 w 726535"/>
                <a:gd name="connsiteY30" fmla="*/ 719507 h 1404794"/>
                <a:gd name="connsiteX31" fmla="*/ 611680 w 726535"/>
                <a:gd name="connsiteY31" fmla="*/ 716191 h 1404794"/>
                <a:gd name="connsiteX32" fmla="*/ 607171 w 726535"/>
                <a:gd name="connsiteY32" fmla="*/ 710488 h 1404794"/>
                <a:gd name="connsiteX33" fmla="*/ 593643 w 726535"/>
                <a:gd name="connsiteY33" fmla="*/ 705979 h 1404794"/>
                <a:gd name="connsiteX34" fmla="*/ 592582 w 726535"/>
                <a:gd name="connsiteY34" fmla="*/ 701469 h 1404794"/>
                <a:gd name="connsiteX35" fmla="*/ 589266 w 726535"/>
                <a:gd name="connsiteY35" fmla="*/ 704785 h 1404794"/>
                <a:gd name="connsiteX36" fmla="*/ 587011 w 726535"/>
                <a:gd name="connsiteY36" fmla="*/ 699215 h 1404794"/>
                <a:gd name="connsiteX37" fmla="*/ 579186 w 726535"/>
                <a:gd name="connsiteY37" fmla="*/ 702531 h 1404794"/>
                <a:gd name="connsiteX38" fmla="*/ 566852 w 726535"/>
                <a:gd name="connsiteY38" fmla="*/ 701469 h 1404794"/>
                <a:gd name="connsiteX39" fmla="*/ 560088 w 726535"/>
                <a:gd name="connsiteY39" fmla="*/ 707039 h 1404794"/>
                <a:gd name="connsiteX40" fmla="*/ 557833 w 726535"/>
                <a:gd name="connsiteY40" fmla="*/ 707039 h 1404794"/>
                <a:gd name="connsiteX41" fmla="*/ 555579 w 726535"/>
                <a:gd name="connsiteY41" fmla="*/ 709295 h 1404794"/>
                <a:gd name="connsiteX42" fmla="*/ 546560 w 726535"/>
                <a:gd name="connsiteY42" fmla="*/ 700275 h 1404794"/>
                <a:gd name="connsiteX43" fmla="*/ 540857 w 726535"/>
                <a:gd name="connsiteY43" fmla="*/ 687941 h 1404794"/>
                <a:gd name="connsiteX44" fmla="*/ 540857 w 726535"/>
                <a:gd name="connsiteY44" fmla="*/ 683432 h 1404794"/>
                <a:gd name="connsiteX45" fmla="*/ 537541 w 726535"/>
                <a:gd name="connsiteY45" fmla="*/ 678922 h 1404794"/>
                <a:gd name="connsiteX46" fmla="*/ 521758 w 726535"/>
                <a:gd name="connsiteY46" fmla="*/ 674414 h 1404794"/>
                <a:gd name="connsiteX47" fmla="*/ 516188 w 726535"/>
                <a:gd name="connsiteY47" fmla="*/ 660885 h 1404794"/>
                <a:gd name="connsiteX48" fmla="*/ 510618 w 726535"/>
                <a:gd name="connsiteY48" fmla="*/ 653060 h 1404794"/>
                <a:gd name="connsiteX49" fmla="*/ 510618 w 726535"/>
                <a:gd name="connsiteY49" fmla="*/ 645235 h 1404794"/>
                <a:gd name="connsiteX50" fmla="*/ 500538 w 726535"/>
                <a:gd name="connsiteY50" fmla="*/ 632901 h 1404794"/>
                <a:gd name="connsiteX51" fmla="*/ 488203 w 726535"/>
                <a:gd name="connsiteY51" fmla="*/ 630646 h 1404794"/>
                <a:gd name="connsiteX52" fmla="*/ 480378 w 726535"/>
                <a:gd name="connsiteY52" fmla="*/ 619373 h 1404794"/>
                <a:gd name="connsiteX53" fmla="*/ 482633 w 726535"/>
                <a:gd name="connsiteY53" fmla="*/ 617118 h 1404794"/>
                <a:gd name="connsiteX54" fmla="*/ 484888 w 726535"/>
                <a:gd name="connsiteY54" fmla="*/ 610354 h 1404794"/>
                <a:gd name="connsiteX55" fmla="*/ 488203 w 726535"/>
                <a:gd name="connsiteY55" fmla="*/ 604784 h 1404794"/>
                <a:gd name="connsiteX56" fmla="*/ 488203 w 726535"/>
                <a:gd name="connsiteY56" fmla="*/ 599213 h 1404794"/>
                <a:gd name="connsiteX57" fmla="*/ 482633 w 726535"/>
                <a:gd name="connsiteY57" fmla="*/ 590194 h 1404794"/>
                <a:gd name="connsiteX58" fmla="*/ 479318 w 726535"/>
                <a:gd name="connsiteY58" fmla="*/ 578921 h 1404794"/>
                <a:gd name="connsiteX59" fmla="*/ 469238 w 726535"/>
                <a:gd name="connsiteY59" fmla="*/ 576667 h 1404794"/>
                <a:gd name="connsiteX60" fmla="*/ 460219 w 726535"/>
                <a:gd name="connsiteY60" fmla="*/ 564332 h 1404794"/>
                <a:gd name="connsiteX61" fmla="*/ 461280 w 726535"/>
                <a:gd name="connsiteY61" fmla="*/ 563271 h 1404794"/>
                <a:gd name="connsiteX62" fmla="*/ 446691 w 726535"/>
                <a:gd name="connsiteY62" fmla="*/ 544173 h 1404794"/>
                <a:gd name="connsiteX63" fmla="*/ 444436 w 726535"/>
                <a:gd name="connsiteY63" fmla="*/ 544173 h 1404794"/>
                <a:gd name="connsiteX64" fmla="*/ 437672 w 726535"/>
                <a:gd name="connsiteY64" fmla="*/ 517116 h 1404794"/>
                <a:gd name="connsiteX65" fmla="*/ 430908 w 726535"/>
                <a:gd name="connsiteY65" fmla="*/ 514862 h 1404794"/>
                <a:gd name="connsiteX66" fmla="*/ 431969 w 726535"/>
                <a:gd name="connsiteY66" fmla="*/ 512607 h 1404794"/>
                <a:gd name="connsiteX67" fmla="*/ 422951 w 726535"/>
                <a:gd name="connsiteY67" fmla="*/ 503589 h 1404794"/>
                <a:gd name="connsiteX68" fmla="*/ 421889 w 726535"/>
                <a:gd name="connsiteY68" fmla="*/ 500273 h 1404794"/>
                <a:gd name="connsiteX69" fmla="*/ 420696 w 726535"/>
                <a:gd name="connsiteY69" fmla="*/ 499079 h 1404794"/>
                <a:gd name="connsiteX70" fmla="*/ 418441 w 726535"/>
                <a:gd name="connsiteY70" fmla="*/ 494570 h 1404794"/>
                <a:gd name="connsiteX71" fmla="*/ 411677 w 726535"/>
                <a:gd name="connsiteY71" fmla="*/ 488999 h 1404794"/>
                <a:gd name="connsiteX72" fmla="*/ 407168 w 726535"/>
                <a:gd name="connsiteY72" fmla="*/ 474410 h 1404794"/>
                <a:gd name="connsiteX73" fmla="*/ 404913 w 726535"/>
                <a:gd name="connsiteY73" fmla="*/ 474410 h 1404794"/>
                <a:gd name="connsiteX74" fmla="*/ 398149 w 726535"/>
                <a:gd name="connsiteY74" fmla="*/ 438468 h 1404794"/>
                <a:gd name="connsiteX75" fmla="*/ 404913 w 726535"/>
                <a:gd name="connsiteY75" fmla="*/ 413667 h 1404794"/>
                <a:gd name="connsiteX76" fmla="*/ 411677 w 726535"/>
                <a:gd name="connsiteY76" fmla="*/ 405842 h 1404794"/>
                <a:gd name="connsiteX77" fmla="*/ 404913 w 726535"/>
                <a:gd name="connsiteY77" fmla="*/ 394568 h 1404794"/>
                <a:gd name="connsiteX78" fmla="*/ 430776 w 726535"/>
                <a:gd name="connsiteY78" fmla="*/ 370961 h 1404794"/>
                <a:gd name="connsiteX79" fmla="*/ 398149 w 726535"/>
                <a:gd name="connsiteY79" fmla="*/ 337140 h 1404794"/>
                <a:gd name="connsiteX80" fmla="*/ 395894 w 726535"/>
                <a:gd name="connsiteY80" fmla="*/ 337140 h 1404794"/>
                <a:gd name="connsiteX81" fmla="*/ 391385 w 726535"/>
                <a:gd name="connsiteY81" fmla="*/ 328121 h 1404794"/>
                <a:gd name="connsiteX82" fmla="*/ 389130 w 726535"/>
                <a:gd name="connsiteY82" fmla="*/ 320297 h 1404794"/>
                <a:gd name="connsiteX83" fmla="*/ 386876 w 726535"/>
                <a:gd name="connsiteY83" fmla="*/ 318042 h 1404794"/>
                <a:gd name="connsiteX84" fmla="*/ 384621 w 726535"/>
                <a:gd name="connsiteY84" fmla="*/ 312471 h 1404794"/>
                <a:gd name="connsiteX85" fmla="*/ 381305 w 726535"/>
                <a:gd name="connsiteY85" fmla="*/ 312471 h 1404794"/>
                <a:gd name="connsiteX86" fmla="*/ 380112 w 726535"/>
                <a:gd name="connsiteY86" fmla="*/ 309023 h 1404794"/>
                <a:gd name="connsiteX87" fmla="*/ 379051 w 726535"/>
                <a:gd name="connsiteY87" fmla="*/ 307962 h 1404794"/>
                <a:gd name="connsiteX88" fmla="*/ 377990 w 726535"/>
                <a:gd name="connsiteY88" fmla="*/ 274274 h 1404794"/>
                <a:gd name="connsiteX89" fmla="*/ 370165 w 726535"/>
                <a:gd name="connsiteY89" fmla="*/ 270826 h 1404794"/>
                <a:gd name="connsiteX90" fmla="*/ 363400 w 726535"/>
                <a:gd name="connsiteY90" fmla="*/ 260747 h 1404794"/>
                <a:gd name="connsiteX91" fmla="*/ 362340 w 726535"/>
                <a:gd name="connsiteY91" fmla="*/ 243903 h 1404794"/>
                <a:gd name="connsiteX92" fmla="*/ 355575 w 726535"/>
                <a:gd name="connsiteY92" fmla="*/ 228120 h 1404794"/>
                <a:gd name="connsiteX93" fmla="*/ 343241 w 726535"/>
                <a:gd name="connsiteY93" fmla="*/ 213531 h 1404794"/>
                <a:gd name="connsiteX94" fmla="*/ 339925 w 726535"/>
                <a:gd name="connsiteY94" fmla="*/ 218040 h 1404794"/>
                <a:gd name="connsiteX95" fmla="*/ 338865 w 726535"/>
                <a:gd name="connsiteY95" fmla="*/ 213531 h 1404794"/>
                <a:gd name="connsiteX96" fmla="*/ 347883 w 726535"/>
                <a:gd name="connsiteY96" fmla="*/ 207961 h 1404794"/>
                <a:gd name="connsiteX97" fmla="*/ 310748 w 726535"/>
                <a:gd name="connsiteY97" fmla="*/ 156236 h 1404794"/>
                <a:gd name="connsiteX98" fmla="*/ 282630 w 726535"/>
                <a:gd name="connsiteY98" fmla="*/ 119100 h 1404794"/>
                <a:gd name="connsiteX99" fmla="*/ 222948 w 726535"/>
                <a:gd name="connsiteY99" fmla="*/ 42574 h 1404794"/>
                <a:gd name="connsiteX100" fmla="*/ 221887 w 726535"/>
                <a:gd name="connsiteY100" fmla="*/ 34748 h 1404794"/>
                <a:gd name="connsiteX101" fmla="*/ 227457 w 726535"/>
                <a:gd name="connsiteY101" fmla="*/ 29178 h 1404794"/>
                <a:gd name="connsiteX102" fmla="*/ 217377 w 726535"/>
                <a:gd name="connsiteY102" fmla="*/ 10080 h 1404794"/>
                <a:gd name="connsiteX103" fmla="*/ 206104 w 726535"/>
                <a:gd name="connsiteY103" fmla="*/ 0 h 1404794"/>
                <a:gd name="connsiteX104" fmla="*/ 188067 w 726535"/>
                <a:gd name="connsiteY104" fmla="*/ 7825 h 1404794"/>
                <a:gd name="connsiteX105" fmla="*/ 177987 w 726535"/>
                <a:gd name="connsiteY105" fmla="*/ 23608 h 1404794"/>
                <a:gd name="connsiteX106" fmla="*/ 181303 w 726535"/>
                <a:gd name="connsiteY106" fmla="*/ 24669 h 1404794"/>
                <a:gd name="connsiteX107" fmla="*/ 181303 w 726535"/>
                <a:gd name="connsiteY107" fmla="*/ 26924 h 1404794"/>
                <a:gd name="connsiteX108" fmla="*/ 177987 w 726535"/>
                <a:gd name="connsiteY108" fmla="*/ 26924 h 1404794"/>
                <a:gd name="connsiteX109" fmla="*/ 176793 w 726535"/>
                <a:gd name="connsiteY109" fmla="*/ 31433 h 1404794"/>
                <a:gd name="connsiteX110" fmla="*/ 173478 w 726535"/>
                <a:gd name="connsiteY110" fmla="*/ 31433 h 1404794"/>
                <a:gd name="connsiteX111" fmla="*/ 171223 w 726535"/>
                <a:gd name="connsiteY111" fmla="*/ 27984 h 1404794"/>
                <a:gd name="connsiteX112" fmla="*/ 168968 w 726535"/>
                <a:gd name="connsiteY112" fmla="*/ 29178 h 1404794"/>
                <a:gd name="connsiteX113" fmla="*/ 167774 w 726535"/>
                <a:gd name="connsiteY113" fmla="*/ 32494 h 1404794"/>
                <a:gd name="connsiteX114" fmla="*/ 164459 w 726535"/>
                <a:gd name="connsiteY114" fmla="*/ 33688 h 1404794"/>
                <a:gd name="connsiteX115" fmla="*/ 161143 w 726535"/>
                <a:gd name="connsiteY115" fmla="*/ 31433 h 1404794"/>
                <a:gd name="connsiteX116" fmla="*/ 156634 w 726535"/>
                <a:gd name="connsiteY116" fmla="*/ 30240 h 1404794"/>
                <a:gd name="connsiteX117" fmla="*/ 151063 w 726535"/>
                <a:gd name="connsiteY117" fmla="*/ 23475 h 1404794"/>
                <a:gd name="connsiteX118" fmla="*/ 144299 w 726535"/>
                <a:gd name="connsiteY118" fmla="*/ 18966 h 1404794"/>
                <a:gd name="connsiteX119" fmla="*/ 153318 w 726535"/>
                <a:gd name="connsiteY119" fmla="*/ 56102 h 1404794"/>
                <a:gd name="connsiteX120" fmla="*/ 145493 w 726535"/>
                <a:gd name="connsiteY120" fmla="*/ 50531 h 1404794"/>
                <a:gd name="connsiteX121" fmla="*/ 138729 w 726535"/>
                <a:gd name="connsiteY121" fmla="*/ 53847 h 1404794"/>
                <a:gd name="connsiteX122" fmla="*/ 120691 w 726535"/>
                <a:gd name="connsiteY122" fmla="*/ 21221 h 1404794"/>
                <a:gd name="connsiteX123" fmla="*/ 116182 w 726535"/>
                <a:gd name="connsiteY123" fmla="*/ 18966 h 1404794"/>
                <a:gd name="connsiteX124" fmla="*/ 108357 w 726535"/>
                <a:gd name="connsiteY124" fmla="*/ 24537 h 1404794"/>
                <a:gd name="connsiteX125" fmla="*/ 108357 w 726535"/>
                <a:gd name="connsiteY125" fmla="*/ 25597 h 1404794"/>
                <a:gd name="connsiteX126" fmla="*/ 109551 w 726535"/>
                <a:gd name="connsiteY126" fmla="*/ 26791 h 1404794"/>
                <a:gd name="connsiteX127" fmla="*/ 109551 w 726535"/>
                <a:gd name="connsiteY127" fmla="*/ 25597 h 1404794"/>
                <a:gd name="connsiteX128" fmla="*/ 111806 w 726535"/>
                <a:gd name="connsiteY128" fmla="*/ 25597 h 1404794"/>
                <a:gd name="connsiteX129" fmla="*/ 111806 w 726535"/>
                <a:gd name="connsiteY129" fmla="*/ 26791 h 1404794"/>
                <a:gd name="connsiteX130" fmla="*/ 110744 w 726535"/>
                <a:gd name="connsiteY130" fmla="*/ 27852 h 1404794"/>
                <a:gd name="connsiteX131" fmla="*/ 111806 w 726535"/>
                <a:gd name="connsiteY131" fmla="*/ 27852 h 1404794"/>
                <a:gd name="connsiteX132" fmla="*/ 111806 w 726535"/>
                <a:gd name="connsiteY132" fmla="*/ 29046 h 1404794"/>
                <a:gd name="connsiteX133" fmla="*/ 112866 w 726535"/>
                <a:gd name="connsiteY133" fmla="*/ 29046 h 1404794"/>
                <a:gd name="connsiteX134" fmla="*/ 112866 w 726535"/>
                <a:gd name="connsiteY134" fmla="*/ 31300 h 1404794"/>
                <a:gd name="connsiteX135" fmla="*/ 114060 w 726535"/>
                <a:gd name="connsiteY135" fmla="*/ 32361 h 1404794"/>
                <a:gd name="connsiteX136" fmla="*/ 110612 w 726535"/>
                <a:gd name="connsiteY136" fmla="*/ 33555 h 1404794"/>
                <a:gd name="connsiteX137" fmla="*/ 112866 w 726535"/>
                <a:gd name="connsiteY137" fmla="*/ 42574 h 1404794"/>
                <a:gd name="connsiteX138" fmla="*/ 100532 w 726535"/>
                <a:gd name="connsiteY138" fmla="*/ 45890 h 1404794"/>
                <a:gd name="connsiteX139" fmla="*/ 98277 w 726535"/>
                <a:gd name="connsiteY139" fmla="*/ 57163 h 1404794"/>
                <a:gd name="connsiteX140" fmla="*/ 93768 w 726535"/>
                <a:gd name="connsiteY140" fmla="*/ 69497 h 1404794"/>
                <a:gd name="connsiteX141" fmla="*/ 91513 w 726535"/>
                <a:gd name="connsiteY141" fmla="*/ 67242 h 1404794"/>
                <a:gd name="connsiteX142" fmla="*/ 89259 w 726535"/>
                <a:gd name="connsiteY142" fmla="*/ 61672 h 1404794"/>
                <a:gd name="connsiteX143" fmla="*/ 84749 w 726535"/>
                <a:gd name="connsiteY143" fmla="*/ 58224 h 1404794"/>
                <a:gd name="connsiteX144" fmla="*/ 81434 w 726535"/>
                <a:gd name="connsiteY144" fmla="*/ 60478 h 1404794"/>
                <a:gd name="connsiteX145" fmla="*/ 82495 w 726535"/>
                <a:gd name="connsiteY145" fmla="*/ 79577 h 1404794"/>
                <a:gd name="connsiteX146" fmla="*/ 73476 w 726535"/>
                <a:gd name="connsiteY146" fmla="*/ 85147 h 1404794"/>
                <a:gd name="connsiteX147" fmla="*/ 67905 w 726535"/>
                <a:gd name="connsiteY147" fmla="*/ 80638 h 1404794"/>
                <a:gd name="connsiteX148" fmla="*/ 64590 w 726535"/>
                <a:gd name="connsiteY148" fmla="*/ 73874 h 1404794"/>
                <a:gd name="connsiteX149" fmla="*/ 62335 w 726535"/>
                <a:gd name="connsiteY149" fmla="*/ 73874 h 1404794"/>
                <a:gd name="connsiteX150" fmla="*/ 61274 w 726535"/>
                <a:gd name="connsiteY150" fmla="*/ 91911 h 1404794"/>
                <a:gd name="connsiteX151" fmla="*/ 64590 w 726535"/>
                <a:gd name="connsiteY151" fmla="*/ 100930 h 1404794"/>
                <a:gd name="connsiteX152" fmla="*/ 66845 w 726535"/>
                <a:gd name="connsiteY152" fmla="*/ 104245 h 1404794"/>
                <a:gd name="connsiteX153" fmla="*/ 66845 w 726535"/>
                <a:gd name="connsiteY153" fmla="*/ 108755 h 1404794"/>
                <a:gd name="connsiteX154" fmla="*/ 62335 w 726535"/>
                <a:gd name="connsiteY154" fmla="*/ 113265 h 1404794"/>
                <a:gd name="connsiteX155" fmla="*/ 56765 w 726535"/>
                <a:gd name="connsiteY155" fmla="*/ 105439 h 1404794"/>
                <a:gd name="connsiteX156" fmla="*/ 51195 w 726535"/>
                <a:gd name="connsiteY156" fmla="*/ 99736 h 1404794"/>
                <a:gd name="connsiteX157" fmla="*/ 46685 w 726535"/>
                <a:gd name="connsiteY157" fmla="*/ 86208 h 1404794"/>
                <a:gd name="connsiteX158" fmla="*/ 43237 w 726535"/>
                <a:gd name="connsiteY158" fmla="*/ 86208 h 1404794"/>
                <a:gd name="connsiteX159" fmla="*/ 38728 w 726535"/>
                <a:gd name="connsiteY159" fmla="*/ 82892 h 1404794"/>
                <a:gd name="connsiteX160" fmla="*/ 29709 w 726535"/>
                <a:gd name="connsiteY160" fmla="*/ 89657 h 1404794"/>
                <a:gd name="connsiteX161" fmla="*/ 27454 w 726535"/>
                <a:gd name="connsiteY161" fmla="*/ 90718 h 1404794"/>
                <a:gd name="connsiteX162" fmla="*/ 27454 w 726535"/>
                <a:gd name="connsiteY162" fmla="*/ 94034 h 1404794"/>
                <a:gd name="connsiteX163" fmla="*/ 25199 w 726535"/>
                <a:gd name="connsiteY163" fmla="*/ 94034 h 1404794"/>
                <a:gd name="connsiteX164" fmla="*/ 24006 w 726535"/>
                <a:gd name="connsiteY164" fmla="*/ 92972 h 1404794"/>
                <a:gd name="connsiteX165" fmla="*/ 22945 w 726535"/>
                <a:gd name="connsiteY165" fmla="*/ 94034 h 1404794"/>
                <a:gd name="connsiteX166" fmla="*/ 22945 w 726535"/>
                <a:gd name="connsiteY166" fmla="*/ 99604 h 1404794"/>
                <a:gd name="connsiteX167" fmla="*/ 18435 w 726535"/>
                <a:gd name="connsiteY167" fmla="*/ 99604 h 1404794"/>
                <a:gd name="connsiteX168" fmla="*/ 16181 w 726535"/>
                <a:gd name="connsiteY168" fmla="*/ 105307 h 1404794"/>
                <a:gd name="connsiteX169" fmla="*/ 10610 w 726535"/>
                <a:gd name="connsiteY169" fmla="*/ 113132 h 1404794"/>
                <a:gd name="connsiteX170" fmla="*/ 11671 w 726535"/>
                <a:gd name="connsiteY170" fmla="*/ 117641 h 1404794"/>
                <a:gd name="connsiteX171" fmla="*/ 11671 w 726535"/>
                <a:gd name="connsiteY171" fmla="*/ 120957 h 1404794"/>
                <a:gd name="connsiteX172" fmla="*/ 3846 w 726535"/>
                <a:gd name="connsiteY172" fmla="*/ 123212 h 1404794"/>
                <a:gd name="connsiteX173" fmla="*/ 8356 w 726535"/>
                <a:gd name="connsiteY173" fmla="*/ 137801 h 1404794"/>
                <a:gd name="connsiteX174" fmla="*/ 8356 w 726535"/>
                <a:gd name="connsiteY174" fmla="*/ 138995 h 1404794"/>
                <a:gd name="connsiteX175" fmla="*/ 5040 w 726535"/>
                <a:gd name="connsiteY175" fmla="*/ 154777 h 1404794"/>
                <a:gd name="connsiteX176" fmla="*/ 6101 w 726535"/>
                <a:gd name="connsiteY176" fmla="*/ 159286 h 1404794"/>
                <a:gd name="connsiteX177" fmla="*/ 3846 w 726535"/>
                <a:gd name="connsiteY177" fmla="*/ 161541 h 1404794"/>
                <a:gd name="connsiteX178" fmla="*/ 5040 w 726535"/>
                <a:gd name="connsiteY178" fmla="*/ 175069 h 1404794"/>
                <a:gd name="connsiteX179" fmla="*/ 7295 w 726535"/>
                <a:gd name="connsiteY179" fmla="*/ 179579 h 1404794"/>
                <a:gd name="connsiteX180" fmla="*/ 19629 w 726535"/>
                <a:gd name="connsiteY180" fmla="*/ 194167 h 1404794"/>
                <a:gd name="connsiteX181" fmla="*/ 19629 w 726535"/>
                <a:gd name="connsiteY181" fmla="*/ 195229 h 1404794"/>
                <a:gd name="connsiteX182" fmla="*/ 23078 w 726535"/>
                <a:gd name="connsiteY182" fmla="*/ 197483 h 1404794"/>
                <a:gd name="connsiteX183" fmla="*/ 23078 w 726535"/>
                <a:gd name="connsiteY183" fmla="*/ 199738 h 1404794"/>
                <a:gd name="connsiteX184" fmla="*/ 24138 w 726535"/>
                <a:gd name="connsiteY184" fmla="*/ 201993 h 1404794"/>
                <a:gd name="connsiteX185" fmla="*/ 26393 w 726535"/>
                <a:gd name="connsiteY185" fmla="*/ 203053 h 1404794"/>
                <a:gd name="connsiteX186" fmla="*/ 26393 w 726535"/>
                <a:gd name="connsiteY186" fmla="*/ 206502 h 1404794"/>
                <a:gd name="connsiteX187" fmla="*/ 28648 w 726535"/>
                <a:gd name="connsiteY187" fmla="*/ 208756 h 1404794"/>
                <a:gd name="connsiteX188" fmla="*/ 28648 w 726535"/>
                <a:gd name="connsiteY188" fmla="*/ 212205 h 1404794"/>
                <a:gd name="connsiteX189" fmla="*/ 33157 w 726535"/>
                <a:gd name="connsiteY189" fmla="*/ 218969 h 1404794"/>
                <a:gd name="connsiteX190" fmla="*/ 52255 w 726535"/>
                <a:gd name="connsiteY190" fmla="*/ 204380 h 1404794"/>
                <a:gd name="connsiteX191" fmla="*/ 55571 w 726535"/>
                <a:gd name="connsiteY191" fmla="*/ 209950 h 1404794"/>
                <a:gd name="connsiteX192" fmla="*/ 56765 w 726535"/>
                <a:gd name="connsiteY192" fmla="*/ 212205 h 1404794"/>
                <a:gd name="connsiteX193" fmla="*/ 57826 w 726535"/>
                <a:gd name="connsiteY193" fmla="*/ 214459 h 1404794"/>
                <a:gd name="connsiteX194" fmla="*/ 60080 w 726535"/>
                <a:gd name="connsiteY194" fmla="*/ 216714 h 1404794"/>
                <a:gd name="connsiteX195" fmla="*/ 64590 w 726535"/>
                <a:gd name="connsiteY195" fmla="*/ 216714 h 1404794"/>
                <a:gd name="connsiteX196" fmla="*/ 65651 w 726535"/>
                <a:gd name="connsiteY196" fmla="*/ 217908 h 1404794"/>
                <a:gd name="connsiteX197" fmla="*/ 67905 w 726535"/>
                <a:gd name="connsiteY197" fmla="*/ 216714 h 1404794"/>
                <a:gd name="connsiteX198" fmla="*/ 70160 w 726535"/>
                <a:gd name="connsiteY198" fmla="*/ 218969 h 1404794"/>
                <a:gd name="connsiteX199" fmla="*/ 80240 w 726535"/>
                <a:gd name="connsiteY199" fmla="*/ 218969 h 1404794"/>
                <a:gd name="connsiteX200" fmla="*/ 80240 w 726535"/>
                <a:gd name="connsiteY200" fmla="*/ 216714 h 1404794"/>
                <a:gd name="connsiteX201" fmla="*/ 79179 w 726535"/>
                <a:gd name="connsiteY201" fmla="*/ 214459 h 1404794"/>
                <a:gd name="connsiteX202" fmla="*/ 80240 w 726535"/>
                <a:gd name="connsiteY202" fmla="*/ 214459 h 1404794"/>
                <a:gd name="connsiteX203" fmla="*/ 81301 w 726535"/>
                <a:gd name="connsiteY203" fmla="*/ 216714 h 1404794"/>
                <a:gd name="connsiteX204" fmla="*/ 82362 w 726535"/>
                <a:gd name="connsiteY204" fmla="*/ 215653 h 1404794"/>
                <a:gd name="connsiteX205" fmla="*/ 84617 w 726535"/>
                <a:gd name="connsiteY205" fmla="*/ 225733 h 1404794"/>
                <a:gd name="connsiteX206" fmla="*/ 90187 w 726535"/>
                <a:gd name="connsiteY206" fmla="*/ 226794 h 1404794"/>
                <a:gd name="connsiteX207" fmla="*/ 98012 w 726535"/>
                <a:gd name="connsiteY207" fmla="*/ 226794 h 1404794"/>
                <a:gd name="connsiteX208" fmla="*/ 99073 w 726535"/>
                <a:gd name="connsiteY208" fmla="*/ 229049 h 1404794"/>
                <a:gd name="connsiteX209" fmla="*/ 98012 w 726535"/>
                <a:gd name="connsiteY209" fmla="*/ 231303 h 1404794"/>
                <a:gd name="connsiteX210" fmla="*/ 99073 w 726535"/>
                <a:gd name="connsiteY210" fmla="*/ 234619 h 1404794"/>
                <a:gd name="connsiteX211" fmla="*/ 102389 w 726535"/>
                <a:gd name="connsiteY211" fmla="*/ 238067 h 1404794"/>
                <a:gd name="connsiteX212" fmla="*/ 102389 w 726535"/>
                <a:gd name="connsiteY212" fmla="*/ 242577 h 1404794"/>
                <a:gd name="connsiteX213" fmla="*/ 103450 w 726535"/>
                <a:gd name="connsiteY213" fmla="*/ 244831 h 1404794"/>
                <a:gd name="connsiteX214" fmla="*/ 105704 w 726535"/>
                <a:gd name="connsiteY214" fmla="*/ 242577 h 1404794"/>
                <a:gd name="connsiteX215" fmla="*/ 106766 w 726535"/>
                <a:gd name="connsiteY215" fmla="*/ 240322 h 1404794"/>
                <a:gd name="connsiteX216" fmla="*/ 111275 w 726535"/>
                <a:gd name="connsiteY216" fmla="*/ 238067 h 1404794"/>
                <a:gd name="connsiteX217" fmla="*/ 114591 w 726535"/>
                <a:gd name="connsiteY217" fmla="*/ 258360 h 1404794"/>
                <a:gd name="connsiteX218" fmla="*/ 123609 w 726535"/>
                <a:gd name="connsiteY218" fmla="*/ 263930 h 1404794"/>
                <a:gd name="connsiteX219" fmla="*/ 123609 w 726535"/>
                <a:gd name="connsiteY219" fmla="*/ 266184 h 1404794"/>
                <a:gd name="connsiteX220" fmla="*/ 125864 w 726535"/>
                <a:gd name="connsiteY220" fmla="*/ 268439 h 1404794"/>
                <a:gd name="connsiteX221" fmla="*/ 128119 w 726535"/>
                <a:gd name="connsiteY221" fmla="*/ 267378 h 1404794"/>
                <a:gd name="connsiteX222" fmla="*/ 135944 w 726535"/>
                <a:gd name="connsiteY222" fmla="*/ 270694 h 1404794"/>
                <a:gd name="connsiteX223" fmla="*/ 135944 w 726535"/>
                <a:gd name="connsiteY223" fmla="*/ 271887 h 1404794"/>
                <a:gd name="connsiteX224" fmla="*/ 138198 w 726535"/>
                <a:gd name="connsiteY224" fmla="*/ 272949 h 1404794"/>
                <a:gd name="connsiteX225" fmla="*/ 138198 w 726535"/>
                <a:gd name="connsiteY225" fmla="*/ 271887 h 1404794"/>
                <a:gd name="connsiteX226" fmla="*/ 153981 w 726535"/>
                <a:gd name="connsiteY226" fmla="*/ 270694 h 1404794"/>
                <a:gd name="connsiteX227" fmla="*/ 169764 w 726535"/>
                <a:gd name="connsiteY227" fmla="*/ 287537 h 1404794"/>
                <a:gd name="connsiteX228" fmla="*/ 167509 w 726535"/>
                <a:gd name="connsiteY228" fmla="*/ 295363 h 1404794"/>
                <a:gd name="connsiteX229" fmla="*/ 175334 w 726535"/>
                <a:gd name="connsiteY229" fmla="*/ 320164 h 1404794"/>
                <a:gd name="connsiteX230" fmla="*/ 202390 w 726535"/>
                <a:gd name="connsiteY230" fmla="*/ 332498 h 1404794"/>
                <a:gd name="connsiteX231" fmla="*/ 193372 w 726535"/>
                <a:gd name="connsiteY231" fmla="*/ 340324 h 1404794"/>
                <a:gd name="connsiteX232" fmla="*/ 182098 w 726535"/>
                <a:gd name="connsiteY232" fmla="*/ 351597 h 1404794"/>
                <a:gd name="connsiteX233" fmla="*/ 170825 w 726535"/>
                <a:gd name="connsiteY233" fmla="*/ 341517 h 1404794"/>
                <a:gd name="connsiteX234" fmla="*/ 159551 w 726535"/>
                <a:gd name="connsiteY234" fmla="*/ 344833 h 1404794"/>
                <a:gd name="connsiteX235" fmla="*/ 155042 w 726535"/>
                <a:gd name="connsiteY235" fmla="*/ 348281 h 1404794"/>
                <a:gd name="connsiteX236" fmla="*/ 156103 w 726535"/>
                <a:gd name="connsiteY236" fmla="*/ 361809 h 1404794"/>
                <a:gd name="connsiteX237" fmla="*/ 147084 w 726535"/>
                <a:gd name="connsiteY237" fmla="*/ 370828 h 1404794"/>
                <a:gd name="connsiteX238" fmla="*/ 143769 w 726535"/>
                <a:gd name="connsiteY238" fmla="*/ 371889 h 1404794"/>
                <a:gd name="connsiteX239" fmla="*/ 138198 w 726535"/>
                <a:gd name="connsiteY239" fmla="*/ 369634 h 1404794"/>
                <a:gd name="connsiteX240" fmla="*/ 130373 w 726535"/>
                <a:gd name="connsiteY240" fmla="*/ 372950 h 1404794"/>
                <a:gd name="connsiteX241" fmla="*/ 124803 w 726535"/>
                <a:gd name="connsiteY241" fmla="*/ 369634 h 1404794"/>
                <a:gd name="connsiteX242" fmla="*/ 122548 w 726535"/>
                <a:gd name="connsiteY242" fmla="*/ 370828 h 1404794"/>
                <a:gd name="connsiteX243" fmla="*/ 114723 w 726535"/>
                <a:gd name="connsiteY243" fmla="*/ 379847 h 1404794"/>
                <a:gd name="connsiteX244" fmla="*/ 115784 w 726535"/>
                <a:gd name="connsiteY244" fmla="*/ 384356 h 1404794"/>
                <a:gd name="connsiteX245" fmla="*/ 115784 w 726535"/>
                <a:gd name="connsiteY245" fmla="*/ 388865 h 1404794"/>
                <a:gd name="connsiteX246" fmla="*/ 114723 w 726535"/>
                <a:gd name="connsiteY246" fmla="*/ 389926 h 1404794"/>
                <a:gd name="connsiteX247" fmla="*/ 111407 w 726535"/>
                <a:gd name="connsiteY247" fmla="*/ 389926 h 1404794"/>
                <a:gd name="connsiteX248" fmla="*/ 109153 w 726535"/>
                <a:gd name="connsiteY248" fmla="*/ 392181 h 1404794"/>
                <a:gd name="connsiteX249" fmla="*/ 110214 w 726535"/>
                <a:gd name="connsiteY249" fmla="*/ 394435 h 1404794"/>
                <a:gd name="connsiteX250" fmla="*/ 110214 w 726535"/>
                <a:gd name="connsiteY250" fmla="*/ 395497 h 1404794"/>
                <a:gd name="connsiteX251" fmla="*/ 111275 w 726535"/>
                <a:gd name="connsiteY251" fmla="*/ 398945 h 1404794"/>
                <a:gd name="connsiteX252" fmla="*/ 110214 w 726535"/>
                <a:gd name="connsiteY252" fmla="*/ 401200 h 1404794"/>
                <a:gd name="connsiteX253" fmla="*/ 110214 w 726535"/>
                <a:gd name="connsiteY253" fmla="*/ 403454 h 1404794"/>
                <a:gd name="connsiteX254" fmla="*/ 106898 w 726535"/>
                <a:gd name="connsiteY254" fmla="*/ 412473 h 1404794"/>
                <a:gd name="connsiteX255" fmla="*/ 104644 w 726535"/>
                <a:gd name="connsiteY255" fmla="*/ 421492 h 1404794"/>
                <a:gd name="connsiteX256" fmla="*/ 77587 w 726535"/>
                <a:gd name="connsiteY256" fmla="*/ 393375 h 1404794"/>
                <a:gd name="connsiteX257" fmla="*/ 72017 w 726535"/>
                <a:gd name="connsiteY257" fmla="*/ 396823 h 1404794"/>
                <a:gd name="connsiteX258" fmla="*/ 70823 w 726535"/>
                <a:gd name="connsiteY258" fmla="*/ 404648 h 1404794"/>
                <a:gd name="connsiteX259" fmla="*/ 59550 w 726535"/>
                <a:gd name="connsiteY259" fmla="*/ 412473 h 1404794"/>
                <a:gd name="connsiteX260" fmla="*/ 52786 w 726535"/>
                <a:gd name="connsiteY260" fmla="*/ 413534 h 1404794"/>
                <a:gd name="connsiteX261" fmla="*/ 43767 w 726535"/>
                <a:gd name="connsiteY261" fmla="*/ 413534 h 1404794"/>
                <a:gd name="connsiteX262" fmla="*/ 43767 w 726535"/>
                <a:gd name="connsiteY262" fmla="*/ 418044 h 1404794"/>
                <a:gd name="connsiteX263" fmla="*/ 46022 w 726535"/>
                <a:gd name="connsiteY263" fmla="*/ 421359 h 1404794"/>
                <a:gd name="connsiteX264" fmla="*/ 35942 w 726535"/>
                <a:gd name="connsiteY264" fmla="*/ 427062 h 1404794"/>
                <a:gd name="connsiteX265" fmla="*/ 32627 w 726535"/>
                <a:gd name="connsiteY265" fmla="*/ 420298 h 1404794"/>
                <a:gd name="connsiteX266" fmla="*/ 25863 w 726535"/>
                <a:gd name="connsiteY266" fmla="*/ 423614 h 1404794"/>
                <a:gd name="connsiteX267" fmla="*/ 23608 w 726535"/>
                <a:gd name="connsiteY267" fmla="*/ 433694 h 1404794"/>
                <a:gd name="connsiteX268" fmla="*/ 19098 w 726535"/>
                <a:gd name="connsiteY268" fmla="*/ 440458 h 1404794"/>
                <a:gd name="connsiteX269" fmla="*/ 9019 w 726535"/>
                <a:gd name="connsiteY269" fmla="*/ 438203 h 1404794"/>
                <a:gd name="connsiteX270" fmla="*/ 9019 w 726535"/>
                <a:gd name="connsiteY270" fmla="*/ 439264 h 1404794"/>
                <a:gd name="connsiteX271" fmla="*/ 7825 w 726535"/>
                <a:gd name="connsiteY271" fmla="*/ 443773 h 1404794"/>
                <a:gd name="connsiteX272" fmla="*/ 15650 w 726535"/>
                <a:gd name="connsiteY272" fmla="*/ 464065 h 1404794"/>
                <a:gd name="connsiteX273" fmla="*/ 17905 w 726535"/>
                <a:gd name="connsiteY273" fmla="*/ 474145 h 1404794"/>
                <a:gd name="connsiteX274" fmla="*/ 12335 w 726535"/>
                <a:gd name="connsiteY274" fmla="*/ 488734 h 1404794"/>
                <a:gd name="connsiteX275" fmla="*/ 9019 w 726535"/>
                <a:gd name="connsiteY275" fmla="*/ 493243 h 1404794"/>
                <a:gd name="connsiteX276" fmla="*/ 3316 w 726535"/>
                <a:gd name="connsiteY276" fmla="*/ 495498 h 1404794"/>
                <a:gd name="connsiteX277" fmla="*/ 2255 w 726535"/>
                <a:gd name="connsiteY277" fmla="*/ 496692 h 1404794"/>
                <a:gd name="connsiteX278" fmla="*/ 1194 w 726535"/>
                <a:gd name="connsiteY278" fmla="*/ 500007 h 1404794"/>
                <a:gd name="connsiteX279" fmla="*/ 1194 w 726535"/>
                <a:gd name="connsiteY279" fmla="*/ 509026 h 1404794"/>
                <a:gd name="connsiteX280" fmla="*/ 2255 w 726535"/>
                <a:gd name="connsiteY280" fmla="*/ 515790 h 1404794"/>
                <a:gd name="connsiteX281" fmla="*/ 0 w 726535"/>
                <a:gd name="connsiteY281" fmla="*/ 519106 h 1404794"/>
                <a:gd name="connsiteX282" fmla="*/ 7825 w 726535"/>
                <a:gd name="connsiteY282" fmla="*/ 553987 h 1404794"/>
                <a:gd name="connsiteX283" fmla="*/ 7825 w 726535"/>
                <a:gd name="connsiteY283" fmla="*/ 558496 h 1404794"/>
                <a:gd name="connsiteX284" fmla="*/ 9019 w 726535"/>
                <a:gd name="connsiteY284" fmla="*/ 563006 h 1404794"/>
                <a:gd name="connsiteX285" fmla="*/ 13528 w 726535"/>
                <a:gd name="connsiteY285" fmla="*/ 566321 h 1404794"/>
                <a:gd name="connsiteX286" fmla="*/ 16844 w 726535"/>
                <a:gd name="connsiteY286" fmla="*/ 569637 h 1404794"/>
                <a:gd name="connsiteX287" fmla="*/ 19098 w 726535"/>
                <a:gd name="connsiteY287" fmla="*/ 567383 h 1404794"/>
                <a:gd name="connsiteX288" fmla="*/ 23608 w 726535"/>
                <a:gd name="connsiteY288" fmla="*/ 567383 h 1404794"/>
                <a:gd name="connsiteX289" fmla="*/ 22547 w 726535"/>
                <a:gd name="connsiteY289" fmla="*/ 581971 h 1404794"/>
                <a:gd name="connsiteX290" fmla="*/ 21486 w 726535"/>
                <a:gd name="connsiteY290" fmla="*/ 585420 h 1404794"/>
                <a:gd name="connsiteX291" fmla="*/ 42839 w 726535"/>
                <a:gd name="connsiteY291" fmla="*/ 585420 h 1404794"/>
                <a:gd name="connsiteX292" fmla="*/ 41778 w 726535"/>
                <a:gd name="connsiteY292" fmla="*/ 598948 h 1404794"/>
                <a:gd name="connsiteX293" fmla="*/ 41778 w 726535"/>
                <a:gd name="connsiteY293" fmla="*/ 605712 h 1404794"/>
                <a:gd name="connsiteX294" fmla="*/ 38462 w 726535"/>
                <a:gd name="connsiteY294" fmla="*/ 615791 h 1404794"/>
                <a:gd name="connsiteX295" fmla="*/ 42972 w 726535"/>
                <a:gd name="connsiteY295" fmla="*/ 641654 h 1404794"/>
                <a:gd name="connsiteX296" fmla="*/ 38462 w 726535"/>
                <a:gd name="connsiteY296" fmla="*/ 653988 h 1404794"/>
                <a:gd name="connsiteX297" fmla="*/ 38462 w 726535"/>
                <a:gd name="connsiteY297" fmla="*/ 655182 h 1404794"/>
                <a:gd name="connsiteX298" fmla="*/ 45226 w 726535"/>
                <a:gd name="connsiteY298" fmla="*/ 661946 h 1404794"/>
                <a:gd name="connsiteX299" fmla="*/ 51990 w 726535"/>
                <a:gd name="connsiteY299" fmla="*/ 663140 h 1404794"/>
                <a:gd name="connsiteX300" fmla="*/ 58754 w 726535"/>
                <a:gd name="connsiteY300" fmla="*/ 659824 h 1404794"/>
                <a:gd name="connsiteX301" fmla="*/ 59815 w 726535"/>
                <a:gd name="connsiteY301" fmla="*/ 655315 h 1404794"/>
                <a:gd name="connsiteX302" fmla="*/ 68834 w 726535"/>
                <a:gd name="connsiteY302" fmla="*/ 655315 h 1404794"/>
                <a:gd name="connsiteX303" fmla="*/ 66579 w 726535"/>
                <a:gd name="connsiteY303" fmla="*/ 658631 h 1404794"/>
                <a:gd name="connsiteX304" fmla="*/ 67640 w 726535"/>
                <a:gd name="connsiteY304" fmla="*/ 666455 h 1404794"/>
                <a:gd name="connsiteX305" fmla="*/ 67640 w 726535"/>
                <a:gd name="connsiteY305" fmla="*/ 667649 h 1404794"/>
                <a:gd name="connsiteX306" fmla="*/ 69895 w 726535"/>
                <a:gd name="connsiteY306" fmla="*/ 672158 h 1404794"/>
                <a:gd name="connsiteX307" fmla="*/ 73211 w 726535"/>
                <a:gd name="connsiteY307" fmla="*/ 674414 h 1404794"/>
                <a:gd name="connsiteX308" fmla="*/ 73211 w 726535"/>
                <a:gd name="connsiteY308" fmla="*/ 698021 h 1404794"/>
                <a:gd name="connsiteX309" fmla="*/ 72150 w 726535"/>
                <a:gd name="connsiteY309" fmla="*/ 703591 h 1404794"/>
                <a:gd name="connsiteX310" fmla="*/ 75465 w 726535"/>
                <a:gd name="connsiteY310" fmla="*/ 712610 h 1404794"/>
                <a:gd name="connsiteX311" fmla="*/ 75465 w 726535"/>
                <a:gd name="connsiteY311" fmla="*/ 714865 h 1404794"/>
                <a:gd name="connsiteX312" fmla="*/ 76527 w 726535"/>
                <a:gd name="connsiteY312" fmla="*/ 719374 h 1404794"/>
                <a:gd name="connsiteX313" fmla="*/ 79842 w 726535"/>
                <a:gd name="connsiteY313" fmla="*/ 720435 h 1404794"/>
                <a:gd name="connsiteX314" fmla="*/ 80903 w 726535"/>
                <a:gd name="connsiteY314" fmla="*/ 715926 h 1404794"/>
                <a:gd name="connsiteX315" fmla="*/ 85412 w 726535"/>
                <a:gd name="connsiteY315" fmla="*/ 711416 h 1404794"/>
                <a:gd name="connsiteX316" fmla="*/ 88728 w 726535"/>
                <a:gd name="connsiteY316" fmla="*/ 711416 h 1404794"/>
                <a:gd name="connsiteX317" fmla="*/ 92044 w 726535"/>
                <a:gd name="connsiteY317" fmla="*/ 708101 h 1404794"/>
                <a:gd name="connsiteX318" fmla="*/ 93237 w 726535"/>
                <a:gd name="connsiteY318" fmla="*/ 703591 h 1404794"/>
                <a:gd name="connsiteX319" fmla="*/ 94299 w 726535"/>
                <a:gd name="connsiteY319" fmla="*/ 703591 h 1404794"/>
                <a:gd name="connsiteX320" fmla="*/ 104378 w 726535"/>
                <a:gd name="connsiteY320" fmla="*/ 708101 h 1404794"/>
                <a:gd name="connsiteX321" fmla="*/ 99869 w 726535"/>
                <a:gd name="connsiteY321" fmla="*/ 715926 h 1404794"/>
                <a:gd name="connsiteX322" fmla="*/ 99869 w 726535"/>
                <a:gd name="connsiteY322" fmla="*/ 719242 h 1404794"/>
                <a:gd name="connsiteX323" fmla="*/ 98808 w 726535"/>
                <a:gd name="connsiteY323" fmla="*/ 721496 h 1404794"/>
                <a:gd name="connsiteX324" fmla="*/ 99869 w 726535"/>
                <a:gd name="connsiteY324" fmla="*/ 724812 h 1404794"/>
                <a:gd name="connsiteX325" fmla="*/ 84086 w 726535"/>
                <a:gd name="connsiteY325" fmla="*/ 730382 h 1404794"/>
                <a:gd name="connsiteX326" fmla="*/ 86341 w 726535"/>
                <a:gd name="connsiteY326" fmla="*/ 743910 h 1404794"/>
                <a:gd name="connsiteX327" fmla="*/ 95360 w 726535"/>
                <a:gd name="connsiteY327" fmla="*/ 746165 h 1404794"/>
                <a:gd name="connsiteX328" fmla="*/ 97614 w 726535"/>
                <a:gd name="connsiteY328" fmla="*/ 750675 h 1404794"/>
                <a:gd name="connsiteX329" fmla="*/ 107694 w 726535"/>
                <a:gd name="connsiteY329" fmla="*/ 757438 h 1404794"/>
                <a:gd name="connsiteX330" fmla="*/ 109949 w 726535"/>
                <a:gd name="connsiteY330" fmla="*/ 763009 h 1404794"/>
                <a:gd name="connsiteX331" fmla="*/ 109949 w 726535"/>
                <a:gd name="connsiteY331" fmla="*/ 767518 h 1404794"/>
                <a:gd name="connsiteX332" fmla="*/ 112204 w 726535"/>
                <a:gd name="connsiteY332" fmla="*/ 774282 h 1404794"/>
                <a:gd name="connsiteX333" fmla="*/ 111142 w 726535"/>
                <a:gd name="connsiteY333" fmla="*/ 778792 h 1404794"/>
                <a:gd name="connsiteX334" fmla="*/ 107827 w 726535"/>
                <a:gd name="connsiteY334" fmla="*/ 784362 h 1404794"/>
                <a:gd name="connsiteX335" fmla="*/ 105572 w 726535"/>
                <a:gd name="connsiteY335" fmla="*/ 784362 h 1404794"/>
                <a:gd name="connsiteX336" fmla="*/ 106633 w 726535"/>
                <a:gd name="connsiteY336" fmla="*/ 791126 h 1404794"/>
                <a:gd name="connsiteX337" fmla="*/ 108888 w 726535"/>
                <a:gd name="connsiteY337" fmla="*/ 791126 h 1404794"/>
                <a:gd name="connsiteX338" fmla="*/ 111142 w 726535"/>
                <a:gd name="connsiteY338" fmla="*/ 795635 h 1404794"/>
                <a:gd name="connsiteX339" fmla="*/ 114458 w 726535"/>
                <a:gd name="connsiteY339" fmla="*/ 800145 h 1404794"/>
                <a:gd name="connsiteX340" fmla="*/ 117774 w 726535"/>
                <a:gd name="connsiteY340" fmla="*/ 800145 h 1404794"/>
                <a:gd name="connsiteX341" fmla="*/ 118835 w 726535"/>
                <a:gd name="connsiteY341" fmla="*/ 803460 h 1404794"/>
                <a:gd name="connsiteX342" fmla="*/ 119896 w 726535"/>
                <a:gd name="connsiteY342" fmla="*/ 804522 h 1404794"/>
                <a:gd name="connsiteX343" fmla="*/ 121089 w 726535"/>
                <a:gd name="connsiteY343" fmla="*/ 810224 h 1404794"/>
                <a:gd name="connsiteX344" fmla="*/ 114325 w 726535"/>
                <a:gd name="connsiteY344" fmla="*/ 812479 h 1404794"/>
                <a:gd name="connsiteX345" fmla="*/ 112071 w 726535"/>
                <a:gd name="connsiteY345" fmla="*/ 814733 h 1404794"/>
                <a:gd name="connsiteX346" fmla="*/ 107561 w 726535"/>
                <a:gd name="connsiteY346" fmla="*/ 801206 h 1404794"/>
                <a:gd name="connsiteX347" fmla="*/ 101991 w 726535"/>
                <a:gd name="connsiteY347" fmla="*/ 801206 h 1404794"/>
                <a:gd name="connsiteX348" fmla="*/ 100930 w 726535"/>
                <a:gd name="connsiteY348" fmla="*/ 810224 h 1404794"/>
                <a:gd name="connsiteX349" fmla="*/ 95360 w 726535"/>
                <a:gd name="connsiteY349" fmla="*/ 813540 h 1404794"/>
                <a:gd name="connsiteX350" fmla="*/ 96421 w 726535"/>
                <a:gd name="connsiteY350" fmla="*/ 828129 h 1404794"/>
                <a:gd name="connsiteX351" fmla="*/ 94166 w 726535"/>
                <a:gd name="connsiteY351" fmla="*/ 828129 h 1404794"/>
                <a:gd name="connsiteX352" fmla="*/ 88596 w 726535"/>
                <a:gd name="connsiteY352" fmla="*/ 821365 h 1404794"/>
                <a:gd name="connsiteX353" fmla="*/ 86341 w 726535"/>
                <a:gd name="connsiteY353" fmla="*/ 822426 h 1404794"/>
                <a:gd name="connsiteX354" fmla="*/ 83025 w 726535"/>
                <a:gd name="connsiteY354" fmla="*/ 834760 h 1404794"/>
                <a:gd name="connsiteX355" fmla="*/ 86341 w 726535"/>
                <a:gd name="connsiteY355" fmla="*/ 839270 h 1404794"/>
                <a:gd name="connsiteX356" fmla="*/ 88596 w 726535"/>
                <a:gd name="connsiteY356" fmla="*/ 850543 h 1404794"/>
                <a:gd name="connsiteX357" fmla="*/ 91911 w 726535"/>
                <a:gd name="connsiteY357" fmla="*/ 856113 h 1404794"/>
                <a:gd name="connsiteX358" fmla="*/ 95227 w 726535"/>
                <a:gd name="connsiteY358" fmla="*/ 856113 h 1404794"/>
                <a:gd name="connsiteX359" fmla="*/ 95227 w 726535"/>
                <a:gd name="connsiteY359" fmla="*/ 852797 h 1404794"/>
                <a:gd name="connsiteX360" fmla="*/ 94166 w 726535"/>
                <a:gd name="connsiteY360" fmla="*/ 846034 h 1404794"/>
                <a:gd name="connsiteX361" fmla="*/ 96421 w 726535"/>
                <a:gd name="connsiteY361" fmla="*/ 847227 h 1404794"/>
                <a:gd name="connsiteX362" fmla="*/ 100930 w 726535"/>
                <a:gd name="connsiteY362" fmla="*/ 843912 h 1404794"/>
                <a:gd name="connsiteX363" fmla="*/ 105439 w 726535"/>
                <a:gd name="connsiteY363" fmla="*/ 843912 h 1404794"/>
                <a:gd name="connsiteX364" fmla="*/ 109949 w 726535"/>
                <a:gd name="connsiteY364" fmla="*/ 851737 h 1404794"/>
                <a:gd name="connsiteX365" fmla="*/ 109949 w 726535"/>
                <a:gd name="connsiteY365" fmla="*/ 859562 h 1404794"/>
                <a:gd name="connsiteX366" fmla="*/ 106633 w 726535"/>
                <a:gd name="connsiteY366" fmla="*/ 864071 h 1404794"/>
                <a:gd name="connsiteX367" fmla="*/ 112204 w 726535"/>
                <a:gd name="connsiteY367" fmla="*/ 883170 h 1404794"/>
                <a:gd name="connsiteX368" fmla="*/ 115519 w 726535"/>
                <a:gd name="connsiteY368" fmla="*/ 887679 h 1404794"/>
                <a:gd name="connsiteX369" fmla="*/ 116713 w 726535"/>
                <a:gd name="connsiteY369" fmla="*/ 891127 h 1404794"/>
                <a:gd name="connsiteX370" fmla="*/ 117774 w 726535"/>
                <a:gd name="connsiteY370" fmla="*/ 897891 h 1404794"/>
                <a:gd name="connsiteX371" fmla="*/ 129047 w 726535"/>
                <a:gd name="connsiteY371" fmla="*/ 896830 h 1404794"/>
                <a:gd name="connsiteX372" fmla="*/ 132363 w 726535"/>
                <a:gd name="connsiteY372" fmla="*/ 905849 h 1404794"/>
                <a:gd name="connsiteX373" fmla="*/ 132363 w 726535"/>
                <a:gd name="connsiteY373" fmla="*/ 929457 h 1404794"/>
                <a:gd name="connsiteX374" fmla="*/ 127854 w 726535"/>
                <a:gd name="connsiteY374" fmla="*/ 931711 h 1404794"/>
                <a:gd name="connsiteX375" fmla="*/ 129047 w 726535"/>
                <a:gd name="connsiteY375" fmla="*/ 935027 h 1404794"/>
                <a:gd name="connsiteX376" fmla="*/ 121222 w 726535"/>
                <a:gd name="connsiteY376" fmla="*/ 936221 h 1404794"/>
                <a:gd name="connsiteX377" fmla="*/ 121222 w 726535"/>
                <a:gd name="connsiteY377" fmla="*/ 939537 h 1404794"/>
                <a:gd name="connsiteX378" fmla="*/ 116713 w 726535"/>
                <a:gd name="connsiteY378" fmla="*/ 938475 h 1404794"/>
                <a:gd name="connsiteX379" fmla="*/ 114458 w 726535"/>
                <a:gd name="connsiteY379" fmla="*/ 939537 h 1404794"/>
                <a:gd name="connsiteX380" fmla="*/ 113397 w 726535"/>
                <a:gd name="connsiteY380" fmla="*/ 942852 h 1404794"/>
                <a:gd name="connsiteX381" fmla="*/ 111142 w 726535"/>
                <a:gd name="connsiteY381" fmla="*/ 948555 h 1404794"/>
                <a:gd name="connsiteX382" fmla="*/ 108888 w 726535"/>
                <a:gd name="connsiteY382" fmla="*/ 963144 h 1404794"/>
                <a:gd name="connsiteX383" fmla="*/ 97614 w 726535"/>
                <a:gd name="connsiteY383" fmla="*/ 964338 h 1404794"/>
                <a:gd name="connsiteX384" fmla="*/ 95360 w 726535"/>
                <a:gd name="connsiteY384" fmla="*/ 972163 h 1404794"/>
                <a:gd name="connsiteX385" fmla="*/ 95360 w 726535"/>
                <a:gd name="connsiteY385" fmla="*/ 976672 h 1404794"/>
                <a:gd name="connsiteX386" fmla="*/ 94299 w 726535"/>
                <a:gd name="connsiteY386" fmla="*/ 979988 h 1404794"/>
                <a:gd name="connsiteX387" fmla="*/ 94299 w 726535"/>
                <a:gd name="connsiteY387" fmla="*/ 984498 h 1404794"/>
                <a:gd name="connsiteX388" fmla="*/ 92044 w 726535"/>
                <a:gd name="connsiteY388" fmla="*/ 987813 h 1404794"/>
                <a:gd name="connsiteX389" fmla="*/ 90983 w 726535"/>
                <a:gd name="connsiteY389" fmla="*/ 989007 h 1404794"/>
                <a:gd name="connsiteX390" fmla="*/ 94299 w 726535"/>
                <a:gd name="connsiteY390" fmla="*/ 998025 h 1404794"/>
                <a:gd name="connsiteX391" fmla="*/ 94299 w 726535"/>
                <a:gd name="connsiteY391" fmla="*/ 1004789 h 1404794"/>
                <a:gd name="connsiteX392" fmla="*/ 97747 w 726535"/>
                <a:gd name="connsiteY392" fmla="*/ 1013808 h 1404794"/>
                <a:gd name="connsiteX393" fmla="*/ 96553 w 726535"/>
                <a:gd name="connsiteY393" fmla="*/ 1021633 h 1404794"/>
                <a:gd name="connsiteX394" fmla="*/ 95492 w 726535"/>
                <a:gd name="connsiteY394" fmla="*/ 1026142 h 1404794"/>
                <a:gd name="connsiteX395" fmla="*/ 97747 w 726535"/>
                <a:gd name="connsiteY395" fmla="*/ 1029458 h 1404794"/>
                <a:gd name="connsiteX396" fmla="*/ 104511 w 726535"/>
                <a:gd name="connsiteY396" fmla="*/ 1030652 h 1404794"/>
                <a:gd name="connsiteX397" fmla="*/ 109020 w 726535"/>
                <a:gd name="connsiteY397" fmla="*/ 1039671 h 1404794"/>
                <a:gd name="connsiteX398" fmla="*/ 109020 w 726535"/>
                <a:gd name="connsiteY398" fmla="*/ 1044180 h 1404794"/>
                <a:gd name="connsiteX399" fmla="*/ 113529 w 726535"/>
                <a:gd name="connsiteY399" fmla="*/ 1044180 h 1404794"/>
                <a:gd name="connsiteX400" fmla="*/ 121354 w 726535"/>
                <a:gd name="connsiteY400" fmla="*/ 1045373 h 1404794"/>
                <a:gd name="connsiteX401" fmla="*/ 122416 w 726535"/>
                <a:gd name="connsiteY401" fmla="*/ 1035294 h 1404794"/>
                <a:gd name="connsiteX402" fmla="*/ 121354 w 726535"/>
                <a:gd name="connsiteY402" fmla="*/ 1031845 h 1404794"/>
                <a:gd name="connsiteX403" fmla="*/ 128119 w 726535"/>
                <a:gd name="connsiteY403" fmla="*/ 1020572 h 1404794"/>
                <a:gd name="connsiteX404" fmla="*/ 155175 w 726535"/>
                <a:gd name="connsiteY404" fmla="*/ 1032906 h 1404794"/>
                <a:gd name="connsiteX405" fmla="*/ 152920 w 726535"/>
                <a:gd name="connsiteY405" fmla="*/ 1037416 h 1404794"/>
                <a:gd name="connsiteX406" fmla="*/ 152920 w 726535"/>
                <a:gd name="connsiteY406" fmla="*/ 1045373 h 1404794"/>
                <a:gd name="connsiteX407" fmla="*/ 160745 w 726535"/>
                <a:gd name="connsiteY407" fmla="*/ 1043119 h 1404794"/>
                <a:gd name="connsiteX408" fmla="*/ 161939 w 726535"/>
                <a:gd name="connsiteY408" fmla="*/ 1045373 h 1404794"/>
                <a:gd name="connsiteX409" fmla="*/ 159684 w 726535"/>
                <a:gd name="connsiteY409" fmla="*/ 1049883 h 1404794"/>
                <a:gd name="connsiteX410" fmla="*/ 160878 w 726535"/>
                <a:gd name="connsiteY410" fmla="*/ 1052138 h 1404794"/>
                <a:gd name="connsiteX411" fmla="*/ 158623 w 726535"/>
                <a:gd name="connsiteY411" fmla="*/ 1054392 h 1404794"/>
                <a:gd name="connsiteX412" fmla="*/ 158623 w 726535"/>
                <a:gd name="connsiteY412" fmla="*/ 1063411 h 1404794"/>
                <a:gd name="connsiteX413" fmla="*/ 146289 w 726535"/>
                <a:gd name="connsiteY413" fmla="*/ 1072429 h 1404794"/>
                <a:gd name="connsiteX414" fmla="*/ 146289 w 726535"/>
                <a:gd name="connsiteY414" fmla="*/ 1075745 h 1404794"/>
                <a:gd name="connsiteX415" fmla="*/ 148543 w 726535"/>
                <a:gd name="connsiteY415" fmla="*/ 1087019 h 1404794"/>
                <a:gd name="connsiteX416" fmla="*/ 153053 w 726535"/>
                <a:gd name="connsiteY416" fmla="*/ 1090335 h 1404794"/>
                <a:gd name="connsiteX417" fmla="*/ 156368 w 726535"/>
                <a:gd name="connsiteY417" fmla="*/ 1095905 h 1404794"/>
                <a:gd name="connsiteX418" fmla="*/ 157562 w 726535"/>
                <a:gd name="connsiteY418" fmla="*/ 1097099 h 1404794"/>
                <a:gd name="connsiteX419" fmla="*/ 159817 w 726535"/>
                <a:gd name="connsiteY419" fmla="*/ 1101608 h 1404794"/>
                <a:gd name="connsiteX420" fmla="*/ 159817 w 726535"/>
                <a:gd name="connsiteY420" fmla="*/ 1102669 h 1404794"/>
                <a:gd name="connsiteX421" fmla="*/ 166581 w 726535"/>
                <a:gd name="connsiteY421" fmla="*/ 1115003 h 1404794"/>
                <a:gd name="connsiteX422" fmla="*/ 166581 w 726535"/>
                <a:gd name="connsiteY422" fmla="*/ 1120573 h 1404794"/>
                <a:gd name="connsiteX423" fmla="*/ 168835 w 726535"/>
                <a:gd name="connsiteY423" fmla="*/ 1127337 h 1404794"/>
                <a:gd name="connsiteX424" fmla="*/ 168835 w 726535"/>
                <a:gd name="connsiteY424" fmla="*/ 1128399 h 1404794"/>
                <a:gd name="connsiteX425" fmla="*/ 166581 w 726535"/>
                <a:gd name="connsiteY425" fmla="*/ 1130653 h 1404794"/>
                <a:gd name="connsiteX426" fmla="*/ 170029 w 726535"/>
                <a:gd name="connsiteY426" fmla="*/ 1132908 h 1404794"/>
                <a:gd name="connsiteX427" fmla="*/ 179048 w 726535"/>
                <a:gd name="connsiteY427" fmla="*/ 1135163 h 1404794"/>
                <a:gd name="connsiteX428" fmla="*/ 183557 w 726535"/>
                <a:gd name="connsiteY428" fmla="*/ 1137417 h 1404794"/>
                <a:gd name="connsiteX429" fmla="*/ 189260 w 726535"/>
                <a:gd name="connsiteY429" fmla="*/ 1135163 h 1404794"/>
                <a:gd name="connsiteX430" fmla="*/ 193770 w 726535"/>
                <a:gd name="connsiteY430" fmla="*/ 1136223 h 1404794"/>
                <a:gd name="connsiteX431" fmla="*/ 205043 w 726535"/>
                <a:gd name="connsiteY431" fmla="*/ 1130653 h 1404794"/>
                <a:gd name="connsiteX432" fmla="*/ 224141 w 726535"/>
                <a:gd name="connsiteY432" fmla="*/ 1130653 h 1404794"/>
                <a:gd name="connsiteX433" fmla="*/ 228651 w 726535"/>
                <a:gd name="connsiteY433" fmla="*/ 1132908 h 1404794"/>
                <a:gd name="connsiteX434" fmla="*/ 223080 w 726535"/>
                <a:gd name="connsiteY434" fmla="*/ 1138479 h 1404794"/>
                <a:gd name="connsiteX435" fmla="*/ 219765 w 726535"/>
                <a:gd name="connsiteY435" fmla="*/ 1142987 h 1404794"/>
                <a:gd name="connsiteX436" fmla="*/ 218704 w 726535"/>
                <a:gd name="connsiteY436" fmla="*/ 1146303 h 1404794"/>
                <a:gd name="connsiteX437" fmla="*/ 219765 w 726535"/>
                <a:gd name="connsiteY437" fmla="*/ 1148558 h 1404794"/>
                <a:gd name="connsiteX438" fmla="*/ 217510 w 726535"/>
                <a:gd name="connsiteY438" fmla="*/ 1150813 h 1404794"/>
                <a:gd name="connsiteX439" fmla="*/ 216316 w 726535"/>
                <a:gd name="connsiteY439" fmla="*/ 1155322 h 1404794"/>
                <a:gd name="connsiteX440" fmla="*/ 218571 w 726535"/>
                <a:gd name="connsiteY440" fmla="*/ 1158637 h 1404794"/>
                <a:gd name="connsiteX441" fmla="*/ 217510 w 726535"/>
                <a:gd name="connsiteY441" fmla="*/ 1160893 h 1404794"/>
                <a:gd name="connsiteX442" fmla="*/ 218571 w 726535"/>
                <a:gd name="connsiteY442" fmla="*/ 1164208 h 1404794"/>
                <a:gd name="connsiteX443" fmla="*/ 211807 w 726535"/>
                <a:gd name="connsiteY443" fmla="*/ 1164208 h 1404794"/>
                <a:gd name="connsiteX444" fmla="*/ 209552 w 726535"/>
                <a:gd name="connsiteY444" fmla="*/ 1166463 h 1404794"/>
                <a:gd name="connsiteX445" fmla="*/ 208359 w 726535"/>
                <a:gd name="connsiteY445" fmla="*/ 1178797 h 1404794"/>
                <a:gd name="connsiteX446" fmla="*/ 199340 w 726535"/>
                <a:gd name="connsiteY446" fmla="*/ 1175349 h 1404794"/>
                <a:gd name="connsiteX447" fmla="*/ 193770 w 726535"/>
                <a:gd name="connsiteY447" fmla="*/ 1175349 h 1404794"/>
                <a:gd name="connsiteX448" fmla="*/ 189260 w 726535"/>
                <a:gd name="connsiteY448" fmla="*/ 1179858 h 1404794"/>
                <a:gd name="connsiteX449" fmla="*/ 176926 w 726535"/>
                <a:gd name="connsiteY449" fmla="*/ 1177604 h 1404794"/>
                <a:gd name="connsiteX450" fmla="*/ 178120 w 726535"/>
                <a:gd name="connsiteY450" fmla="*/ 1173094 h 1404794"/>
                <a:gd name="connsiteX451" fmla="*/ 175865 w 726535"/>
                <a:gd name="connsiteY451" fmla="*/ 1171900 h 1404794"/>
                <a:gd name="connsiteX452" fmla="*/ 165785 w 726535"/>
                <a:gd name="connsiteY452" fmla="*/ 1164076 h 1404794"/>
                <a:gd name="connsiteX453" fmla="*/ 164591 w 726535"/>
                <a:gd name="connsiteY453" fmla="*/ 1160760 h 1404794"/>
                <a:gd name="connsiteX454" fmla="*/ 151063 w 726535"/>
                <a:gd name="connsiteY454" fmla="*/ 1160760 h 1404794"/>
                <a:gd name="connsiteX455" fmla="*/ 150002 w 726535"/>
                <a:gd name="connsiteY455" fmla="*/ 1163014 h 1404794"/>
                <a:gd name="connsiteX456" fmla="*/ 137668 w 726535"/>
                <a:gd name="connsiteY456" fmla="*/ 1160760 h 1404794"/>
                <a:gd name="connsiteX457" fmla="*/ 135413 w 726535"/>
                <a:gd name="connsiteY457" fmla="*/ 1158506 h 1404794"/>
                <a:gd name="connsiteX458" fmla="*/ 129843 w 726535"/>
                <a:gd name="connsiteY458" fmla="*/ 1156250 h 1404794"/>
                <a:gd name="connsiteX459" fmla="*/ 126527 w 726535"/>
                <a:gd name="connsiteY459" fmla="*/ 1164076 h 1404794"/>
                <a:gd name="connsiteX460" fmla="*/ 127588 w 726535"/>
                <a:gd name="connsiteY460" fmla="*/ 1168585 h 1404794"/>
                <a:gd name="connsiteX461" fmla="*/ 116315 w 726535"/>
                <a:gd name="connsiteY461" fmla="*/ 1182113 h 1404794"/>
                <a:gd name="connsiteX462" fmla="*/ 110744 w 726535"/>
                <a:gd name="connsiteY462" fmla="*/ 1184367 h 1404794"/>
                <a:gd name="connsiteX463" fmla="*/ 89391 w 726535"/>
                <a:gd name="connsiteY463" fmla="*/ 1195641 h 1404794"/>
                <a:gd name="connsiteX464" fmla="*/ 88330 w 726535"/>
                <a:gd name="connsiteY464" fmla="*/ 1205721 h 1404794"/>
                <a:gd name="connsiteX465" fmla="*/ 86076 w 726535"/>
                <a:gd name="connsiteY465" fmla="*/ 1206781 h 1404794"/>
                <a:gd name="connsiteX466" fmla="*/ 84882 w 726535"/>
                <a:gd name="connsiteY466" fmla="*/ 1209037 h 1404794"/>
                <a:gd name="connsiteX467" fmla="*/ 105174 w 726535"/>
                <a:gd name="connsiteY467" fmla="*/ 1213546 h 1404794"/>
                <a:gd name="connsiteX468" fmla="*/ 112999 w 726535"/>
                <a:gd name="connsiteY468" fmla="*/ 1212484 h 1404794"/>
                <a:gd name="connsiteX469" fmla="*/ 115254 w 726535"/>
                <a:gd name="connsiteY469" fmla="*/ 1211291 h 1404794"/>
                <a:gd name="connsiteX470" fmla="*/ 120824 w 726535"/>
                <a:gd name="connsiteY470" fmla="*/ 1207975 h 1404794"/>
                <a:gd name="connsiteX471" fmla="*/ 123079 w 726535"/>
                <a:gd name="connsiteY471" fmla="*/ 1204660 h 1404794"/>
                <a:gd name="connsiteX472" fmla="*/ 125334 w 726535"/>
                <a:gd name="connsiteY472" fmla="*/ 1203466 h 1404794"/>
                <a:gd name="connsiteX473" fmla="*/ 138861 w 726535"/>
                <a:gd name="connsiteY473" fmla="*/ 1204660 h 1404794"/>
                <a:gd name="connsiteX474" fmla="*/ 165918 w 726535"/>
                <a:gd name="connsiteY474" fmla="*/ 1224951 h 1404794"/>
                <a:gd name="connsiteX475" fmla="*/ 168173 w 726535"/>
                <a:gd name="connsiteY475" fmla="*/ 1229461 h 1404794"/>
                <a:gd name="connsiteX476" fmla="*/ 187271 w 726535"/>
                <a:gd name="connsiteY476" fmla="*/ 1235031 h 1404794"/>
                <a:gd name="connsiteX477" fmla="*/ 190586 w 726535"/>
                <a:gd name="connsiteY477" fmla="*/ 1237287 h 1404794"/>
                <a:gd name="connsiteX478" fmla="*/ 191648 w 726535"/>
                <a:gd name="connsiteY478" fmla="*/ 1240602 h 1404794"/>
                <a:gd name="connsiteX479" fmla="*/ 196157 w 726535"/>
                <a:gd name="connsiteY479" fmla="*/ 1241795 h 1404794"/>
                <a:gd name="connsiteX480" fmla="*/ 202921 w 726535"/>
                <a:gd name="connsiteY480" fmla="*/ 1248560 h 1404794"/>
                <a:gd name="connsiteX481" fmla="*/ 206237 w 726535"/>
                <a:gd name="connsiteY481" fmla="*/ 1248560 h 1404794"/>
                <a:gd name="connsiteX482" fmla="*/ 211807 w 726535"/>
                <a:gd name="connsiteY482" fmla="*/ 1253069 h 1404794"/>
                <a:gd name="connsiteX483" fmla="*/ 214062 w 726535"/>
                <a:gd name="connsiteY483" fmla="*/ 1250814 h 1404794"/>
                <a:gd name="connsiteX484" fmla="*/ 214062 w 726535"/>
                <a:gd name="connsiteY484" fmla="*/ 1237287 h 1404794"/>
                <a:gd name="connsiteX485" fmla="*/ 234354 w 726535"/>
                <a:gd name="connsiteY485" fmla="*/ 1242857 h 1404794"/>
                <a:gd name="connsiteX486" fmla="*/ 247882 w 726535"/>
                <a:gd name="connsiteY486" fmla="*/ 1233838 h 1404794"/>
                <a:gd name="connsiteX487" fmla="*/ 253452 w 726535"/>
                <a:gd name="connsiteY487" fmla="*/ 1233838 h 1404794"/>
                <a:gd name="connsiteX488" fmla="*/ 260216 w 726535"/>
                <a:gd name="connsiteY488" fmla="*/ 1232644 h 1404794"/>
                <a:gd name="connsiteX489" fmla="*/ 271489 w 726535"/>
                <a:gd name="connsiteY489" fmla="*/ 1233838 h 1404794"/>
                <a:gd name="connsiteX490" fmla="*/ 294036 w 726535"/>
                <a:gd name="connsiteY490" fmla="*/ 1242857 h 1404794"/>
                <a:gd name="connsiteX491" fmla="*/ 294036 w 726535"/>
                <a:gd name="connsiteY491" fmla="*/ 1251875 h 1404794"/>
                <a:gd name="connsiteX492" fmla="*/ 292843 w 726535"/>
                <a:gd name="connsiteY492" fmla="*/ 1255191 h 1404794"/>
                <a:gd name="connsiteX493" fmla="*/ 280508 w 726535"/>
                <a:gd name="connsiteY493" fmla="*/ 1254130 h 1404794"/>
                <a:gd name="connsiteX494" fmla="*/ 271489 w 726535"/>
                <a:gd name="connsiteY494" fmla="*/ 1251875 h 1404794"/>
                <a:gd name="connsiteX495" fmla="*/ 264726 w 726535"/>
                <a:gd name="connsiteY495" fmla="*/ 1252937 h 1404794"/>
                <a:gd name="connsiteX496" fmla="*/ 272551 w 726535"/>
                <a:gd name="connsiteY496" fmla="*/ 1266464 h 1404794"/>
                <a:gd name="connsiteX497" fmla="*/ 295097 w 726535"/>
                <a:gd name="connsiteY497" fmla="*/ 1273228 h 1404794"/>
                <a:gd name="connsiteX498" fmla="*/ 301861 w 726535"/>
                <a:gd name="connsiteY498" fmla="*/ 1276544 h 1404794"/>
                <a:gd name="connsiteX499" fmla="*/ 303055 w 726535"/>
                <a:gd name="connsiteY499" fmla="*/ 1275483 h 1404794"/>
                <a:gd name="connsiteX500" fmla="*/ 307564 w 726535"/>
                <a:gd name="connsiteY500" fmla="*/ 1282247 h 1404794"/>
                <a:gd name="connsiteX501" fmla="*/ 311013 w 726535"/>
                <a:gd name="connsiteY501" fmla="*/ 1276677 h 1404794"/>
                <a:gd name="connsiteX502" fmla="*/ 315522 w 726535"/>
                <a:gd name="connsiteY502" fmla="*/ 1276677 h 1404794"/>
                <a:gd name="connsiteX503" fmla="*/ 315522 w 726535"/>
                <a:gd name="connsiteY503" fmla="*/ 1286757 h 1404794"/>
                <a:gd name="connsiteX504" fmla="*/ 323480 w 726535"/>
                <a:gd name="connsiteY504" fmla="*/ 1304794 h 1404794"/>
                <a:gd name="connsiteX505" fmla="*/ 325734 w 726535"/>
                <a:gd name="connsiteY505" fmla="*/ 1316068 h 1404794"/>
                <a:gd name="connsiteX506" fmla="*/ 340323 w 726535"/>
                <a:gd name="connsiteY506" fmla="*/ 1332911 h 1404794"/>
                <a:gd name="connsiteX507" fmla="*/ 348148 w 726535"/>
                <a:gd name="connsiteY507" fmla="*/ 1340736 h 1404794"/>
                <a:gd name="connsiteX508" fmla="*/ 350403 w 726535"/>
                <a:gd name="connsiteY508" fmla="*/ 1347500 h 1404794"/>
                <a:gd name="connsiteX509" fmla="*/ 354912 w 726535"/>
                <a:gd name="connsiteY509" fmla="*/ 1348561 h 1404794"/>
                <a:gd name="connsiteX510" fmla="*/ 355973 w 726535"/>
                <a:gd name="connsiteY510" fmla="*/ 1355325 h 1404794"/>
                <a:gd name="connsiteX511" fmla="*/ 344700 w 726535"/>
                <a:gd name="connsiteY511" fmla="*/ 1358641 h 1404794"/>
                <a:gd name="connsiteX512" fmla="*/ 337936 w 726535"/>
                <a:gd name="connsiteY512" fmla="*/ 1364211 h 1404794"/>
                <a:gd name="connsiteX513" fmla="*/ 337936 w 726535"/>
                <a:gd name="connsiteY513" fmla="*/ 1369914 h 1404794"/>
                <a:gd name="connsiteX514" fmla="*/ 334620 w 726535"/>
                <a:gd name="connsiteY514" fmla="*/ 1376678 h 1404794"/>
                <a:gd name="connsiteX515" fmla="*/ 342445 w 726535"/>
                <a:gd name="connsiteY515" fmla="*/ 1392461 h 1404794"/>
                <a:gd name="connsiteX516" fmla="*/ 362737 w 726535"/>
                <a:gd name="connsiteY516" fmla="*/ 1404795 h 1404794"/>
                <a:gd name="connsiteX517" fmla="*/ 370562 w 726535"/>
                <a:gd name="connsiteY517" fmla="*/ 1404795 h 1404794"/>
                <a:gd name="connsiteX518" fmla="*/ 376133 w 726535"/>
                <a:gd name="connsiteY518" fmla="*/ 1398032 h 1404794"/>
                <a:gd name="connsiteX519" fmla="*/ 377194 w 726535"/>
                <a:gd name="connsiteY519" fmla="*/ 1390206 h 1404794"/>
                <a:gd name="connsiteX520" fmla="*/ 373878 w 726535"/>
                <a:gd name="connsiteY520" fmla="*/ 1385697 h 1404794"/>
                <a:gd name="connsiteX521" fmla="*/ 373878 w 726535"/>
                <a:gd name="connsiteY521" fmla="*/ 1381188 h 1404794"/>
                <a:gd name="connsiteX522" fmla="*/ 367114 w 726535"/>
                <a:gd name="connsiteY522" fmla="*/ 1369914 h 1404794"/>
                <a:gd name="connsiteX523" fmla="*/ 365920 w 726535"/>
                <a:gd name="connsiteY523" fmla="*/ 1362089 h 1404794"/>
                <a:gd name="connsiteX524" fmla="*/ 372685 w 726535"/>
                <a:gd name="connsiteY524" fmla="*/ 1349755 h 1404794"/>
                <a:gd name="connsiteX525" fmla="*/ 382897 w 726535"/>
                <a:gd name="connsiteY525" fmla="*/ 1354264 h 1404794"/>
                <a:gd name="connsiteX526" fmla="*/ 394170 w 726535"/>
                <a:gd name="connsiteY526" fmla="*/ 1352009 h 1404794"/>
                <a:gd name="connsiteX527" fmla="*/ 396425 w 726535"/>
                <a:gd name="connsiteY527" fmla="*/ 1350816 h 1404794"/>
                <a:gd name="connsiteX528" fmla="*/ 404250 w 726535"/>
                <a:gd name="connsiteY528" fmla="*/ 1353070 h 1404794"/>
                <a:gd name="connsiteX529" fmla="*/ 412075 w 726535"/>
                <a:gd name="connsiteY529" fmla="*/ 1350816 h 1404794"/>
                <a:gd name="connsiteX530" fmla="*/ 413136 w 726535"/>
                <a:gd name="connsiteY530" fmla="*/ 1350816 h 1404794"/>
                <a:gd name="connsiteX531" fmla="*/ 416452 w 726535"/>
                <a:gd name="connsiteY531" fmla="*/ 1346306 h 1404794"/>
                <a:gd name="connsiteX532" fmla="*/ 415391 w 726535"/>
                <a:gd name="connsiteY532" fmla="*/ 1341797 h 1404794"/>
                <a:gd name="connsiteX533" fmla="*/ 417646 w 726535"/>
                <a:gd name="connsiteY533" fmla="*/ 1338349 h 1404794"/>
                <a:gd name="connsiteX534" fmla="*/ 414330 w 726535"/>
                <a:gd name="connsiteY534" fmla="*/ 1332778 h 1404794"/>
                <a:gd name="connsiteX535" fmla="*/ 411014 w 726535"/>
                <a:gd name="connsiteY535" fmla="*/ 1316995 h 1404794"/>
                <a:gd name="connsiteX536" fmla="*/ 435816 w 726535"/>
                <a:gd name="connsiteY536" fmla="*/ 1321505 h 1404794"/>
                <a:gd name="connsiteX537" fmla="*/ 462871 w 726535"/>
                <a:gd name="connsiteY537" fmla="*/ 1320311 h 1404794"/>
                <a:gd name="connsiteX538" fmla="*/ 465126 w 726535"/>
                <a:gd name="connsiteY538" fmla="*/ 1319251 h 1404794"/>
                <a:gd name="connsiteX539" fmla="*/ 488734 w 726535"/>
                <a:gd name="connsiteY539" fmla="*/ 1337288 h 1404794"/>
                <a:gd name="connsiteX540" fmla="*/ 511281 w 726535"/>
                <a:gd name="connsiteY540" fmla="*/ 1327208 h 1404794"/>
                <a:gd name="connsiteX541" fmla="*/ 524809 w 726535"/>
                <a:gd name="connsiteY541" fmla="*/ 1301345 h 1404794"/>
                <a:gd name="connsiteX542" fmla="*/ 519238 w 726535"/>
                <a:gd name="connsiteY542" fmla="*/ 1298030 h 1404794"/>
                <a:gd name="connsiteX543" fmla="*/ 506904 w 726535"/>
                <a:gd name="connsiteY543" fmla="*/ 1302539 h 1404794"/>
                <a:gd name="connsiteX544" fmla="*/ 499079 w 726535"/>
                <a:gd name="connsiteY544" fmla="*/ 1295775 h 1404794"/>
                <a:gd name="connsiteX545" fmla="*/ 487805 w 726535"/>
                <a:gd name="connsiteY545" fmla="*/ 1290072 h 1404794"/>
                <a:gd name="connsiteX546" fmla="*/ 497885 w 726535"/>
                <a:gd name="connsiteY546" fmla="*/ 1269780 h 1404794"/>
                <a:gd name="connsiteX547" fmla="*/ 516984 w 726535"/>
                <a:gd name="connsiteY547" fmla="*/ 1284369 h 1404794"/>
                <a:gd name="connsiteX548" fmla="*/ 521493 w 726535"/>
                <a:gd name="connsiteY548" fmla="*/ 1278798 h 1404794"/>
                <a:gd name="connsiteX549" fmla="*/ 515923 w 726535"/>
                <a:gd name="connsiteY549" fmla="*/ 1275483 h 1404794"/>
                <a:gd name="connsiteX550" fmla="*/ 521493 w 726535"/>
                <a:gd name="connsiteY550" fmla="*/ 1260894 h 1404794"/>
                <a:gd name="connsiteX551" fmla="*/ 528257 w 726535"/>
                <a:gd name="connsiteY551" fmla="*/ 1264210 h 1404794"/>
                <a:gd name="connsiteX552" fmla="*/ 533827 w 726535"/>
                <a:gd name="connsiteY552" fmla="*/ 1264210 h 1404794"/>
                <a:gd name="connsiteX553" fmla="*/ 536082 w 726535"/>
                <a:gd name="connsiteY553" fmla="*/ 1250681 h 1404794"/>
                <a:gd name="connsiteX554" fmla="*/ 529318 w 726535"/>
                <a:gd name="connsiteY554" fmla="*/ 1247366 h 1404794"/>
                <a:gd name="connsiteX555" fmla="*/ 519238 w 726535"/>
                <a:gd name="connsiteY555" fmla="*/ 1247366 h 1404794"/>
                <a:gd name="connsiteX556" fmla="*/ 524809 w 726535"/>
                <a:gd name="connsiteY556" fmla="*/ 1237287 h 1404794"/>
                <a:gd name="connsiteX557" fmla="*/ 524809 w 726535"/>
                <a:gd name="connsiteY557" fmla="*/ 1227207 h 1404794"/>
                <a:gd name="connsiteX558" fmla="*/ 520299 w 726535"/>
                <a:gd name="connsiteY558" fmla="*/ 1221636 h 1404794"/>
                <a:gd name="connsiteX559" fmla="*/ 523615 w 726535"/>
                <a:gd name="connsiteY559" fmla="*/ 1213811 h 1404794"/>
                <a:gd name="connsiteX560" fmla="*/ 526931 w 726535"/>
                <a:gd name="connsiteY560" fmla="*/ 1216066 h 1404794"/>
                <a:gd name="connsiteX561" fmla="*/ 534756 w 726535"/>
                <a:gd name="connsiteY561" fmla="*/ 1212750 h 1404794"/>
                <a:gd name="connsiteX562" fmla="*/ 535817 w 726535"/>
                <a:gd name="connsiteY562" fmla="*/ 1210495 h 1404794"/>
                <a:gd name="connsiteX563" fmla="*/ 535817 w 726535"/>
                <a:gd name="connsiteY563" fmla="*/ 1212750 h 1404794"/>
                <a:gd name="connsiteX564" fmla="*/ 538072 w 726535"/>
                <a:gd name="connsiteY564" fmla="*/ 1215004 h 1404794"/>
                <a:gd name="connsiteX565" fmla="*/ 544836 w 726535"/>
                <a:gd name="connsiteY565" fmla="*/ 1215004 h 1404794"/>
                <a:gd name="connsiteX566" fmla="*/ 544836 w 726535"/>
                <a:gd name="connsiteY566" fmla="*/ 1217260 h 1404794"/>
                <a:gd name="connsiteX567" fmla="*/ 548151 w 726535"/>
                <a:gd name="connsiteY567" fmla="*/ 1217260 h 1404794"/>
                <a:gd name="connsiteX568" fmla="*/ 549345 w 726535"/>
                <a:gd name="connsiteY568" fmla="*/ 1216198 h 1404794"/>
                <a:gd name="connsiteX569" fmla="*/ 549345 w 726535"/>
                <a:gd name="connsiteY569" fmla="*/ 1215137 h 1404794"/>
                <a:gd name="connsiteX570" fmla="*/ 553854 w 726535"/>
                <a:gd name="connsiteY570" fmla="*/ 1215137 h 1404794"/>
                <a:gd name="connsiteX571" fmla="*/ 553854 w 726535"/>
                <a:gd name="connsiteY571" fmla="*/ 1213944 h 1404794"/>
                <a:gd name="connsiteX572" fmla="*/ 555048 w 726535"/>
                <a:gd name="connsiteY572" fmla="*/ 1213944 h 1404794"/>
                <a:gd name="connsiteX573" fmla="*/ 556109 w 726535"/>
                <a:gd name="connsiteY573" fmla="*/ 1212883 h 1404794"/>
                <a:gd name="connsiteX574" fmla="*/ 558364 w 726535"/>
                <a:gd name="connsiteY574" fmla="*/ 1212883 h 1404794"/>
                <a:gd name="connsiteX575" fmla="*/ 561679 w 726535"/>
                <a:gd name="connsiteY575" fmla="*/ 1213944 h 1404794"/>
                <a:gd name="connsiteX576" fmla="*/ 592051 w 726535"/>
                <a:gd name="connsiteY576" fmla="*/ 1233042 h 1404794"/>
                <a:gd name="connsiteX577" fmla="*/ 632503 w 726535"/>
                <a:gd name="connsiteY577" fmla="*/ 1233042 h 1404794"/>
                <a:gd name="connsiteX578" fmla="*/ 657304 w 726535"/>
                <a:gd name="connsiteY578" fmla="*/ 1185827 h 1404794"/>
                <a:gd name="connsiteX579" fmla="*/ 627993 w 726535"/>
                <a:gd name="connsiteY579" fmla="*/ 1175747 h 1404794"/>
                <a:gd name="connsiteX580" fmla="*/ 617913 w 726535"/>
                <a:gd name="connsiteY580" fmla="*/ 1171237 h 1404794"/>
                <a:gd name="connsiteX581" fmla="*/ 613404 w 726535"/>
                <a:gd name="connsiteY581" fmla="*/ 1170044 h 1404794"/>
                <a:gd name="connsiteX582" fmla="*/ 597621 w 726535"/>
                <a:gd name="connsiteY582" fmla="*/ 1158770 h 1404794"/>
                <a:gd name="connsiteX583" fmla="*/ 592051 w 726535"/>
                <a:gd name="connsiteY583" fmla="*/ 1152006 h 1404794"/>
                <a:gd name="connsiteX584" fmla="*/ 594306 w 726535"/>
                <a:gd name="connsiteY584" fmla="*/ 1146436 h 1404794"/>
                <a:gd name="connsiteX585" fmla="*/ 592051 w 726535"/>
                <a:gd name="connsiteY585" fmla="*/ 1144181 h 1404794"/>
                <a:gd name="connsiteX586" fmla="*/ 584226 w 726535"/>
                <a:gd name="connsiteY586" fmla="*/ 1145375 h 1404794"/>
                <a:gd name="connsiteX587" fmla="*/ 577462 w 726535"/>
                <a:gd name="connsiteY587" fmla="*/ 1139672 h 1404794"/>
                <a:gd name="connsiteX588" fmla="*/ 578523 w 726535"/>
                <a:gd name="connsiteY588" fmla="*/ 1130653 h 1404794"/>
                <a:gd name="connsiteX589" fmla="*/ 576269 w 726535"/>
                <a:gd name="connsiteY589" fmla="*/ 1128399 h 1404794"/>
                <a:gd name="connsiteX590" fmla="*/ 578523 w 726535"/>
                <a:gd name="connsiteY590" fmla="*/ 1123889 h 1404794"/>
                <a:gd name="connsiteX591" fmla="*/ 585287 w 726535"/>
                <a:gd name="connsiteY591" fmla="*/ 1123889 h 1404794"/>
                <a:gd name="connsiteX592" fmla="*/ 586348 w 726535"/>
                <a:gd name="connsiteY592" fmla="*/ 1120573 h 1404794"/>
                <a:gd name="connsiteX593" fmla="*/ 581839 w 726535"/>
                <a:gd name="connsiteY593" fmla="*/ 1117258 h 1404794"/>
                <a:gd name="connsiteX594" fmla="*/ 579584 w 726535"/>
                <a:gd name="connsiteY594" fmla="*/ 1113810 h 1404794"/>
                <a:gd name="connsiteX595" fmla="*/ 581839 w 726535"/>
                <a:gd name="connsiteY595" fmla="*/ 1113810 h 1404794"/>
                <a:gd name="connsiteX596" fmla="*/ 584094 w 726535"/>
                <a:gd name="connsiteY596" fmla="*/ 1109300 h 1404794"/>
                <a:gd name="connsiteX597" fmla="*/ 580778 w 726535"/>
                <a:gd name="connsiteY597" fmla="*/ 1105852 h 1404794"/>
                <a:gd name="connsiteX598" fmla="*/ 578523 w 726535"/>
                <a:gd name="connsiteY598" fmla="*/ 1100282 h 1404794"/>
                <a:gd name="connsiteX599" fmla="*/ 588603 w 726535"/>
                <a:gd name="connsiteY599" fmla="*/ 1090202 h 1404794"/>
                <a:gd name="connsiteX600" fmla="*/ 597621 w 726535"/>
                <a:gd name="connsiteY600" fmla="*/ 1090202 h 1404794"/>
                <a:gd name="connsiteX601" fmla="*/ 600937 w 726535"/>
                <a:gd name="connsiteY601" fmla="*/ 1089141 h 1404794"/>
                <a:gd name="connsiteX602" fmla="*/ 607701 w 726535"/>
                <a:gd name="connsiteY602" fmla="*/ 1087947 h 1404794"/>
                <a:gd name="connsiteX603" fmla="*/ 611017 w 726535"/>
                <a:gd name="connsiteY603" fmla="*/ 1084632 h 1404794"/>
                <a:gd name="connsiteX604" fmla="*/ 624545 w 726535"/>
                <a:gd name="connsiteY604" fmla="*/ 1083438 h 1404794"/>
                <a:gd name="connsiteX605" fmla="*/ 633564 w 726535"/>
                <a:gd name="connsiteY605" fmla="*/ 1082376 h 1404794"/>
                <a:gd name="connsiteX606" fmla="*/ 632370 w 726535"/>
                <a:gd name="connsiteY606" fmla="*/ 1071103 h 1404794"/>
                <a:gd name="connsiteX607" fmla="*/ 630115 w 726535"/>
                <a:gd name="connsiteY607" fmla="*/ 1066594 h 1404794"/>
                <a:gd name="connsiteX608" fmla="*/ 631176 w 726535"/>
                <a:gd name="connsiteY608" fmla="*/ 1064339 h 1404794"/>
                <a:gd name="connsiteX609" fmla="*/ 630115 w 726535"/>
                <a:gd name="connsiteY609" fmla="*/ 1062085 h 1404794"/>
                <a:gd name="connsiteX610" fmla="*/ 631176 w 726535"/>
                <a:gd name="connsiteY610" fmla="*/ 1058769 h 1404794"/>
                <a:gd name="connsiteX611" fmla="*/ 628922 w 726535"/>
                <a:gd name="connsiteY611" fmla="*/ 1056515 h 1404794"/>
                <a:gd name="connsiteX612" fmla="*/ 628922 w 726535"/>
                <a:gd name="connsiteY612" fmla="*/ 1052005 h 1404794"/>
                <a:gd name="connsiteX613" fmla="*/ 626667 w 726535"/>
                <a:gd name="connsiteY613" fmla="*/ 1046435 h 1404794"/>
                <a:gd name="connsiteX614" fmla="*/ 622158 w 726535"/>
                <a:gd name="connsiteY614" fmla="*/ 1043119 h 1404794"/>
                <a:gd name="connsiteX615" fmla="*/ 622158 w 726535"/>
                <a:gd name="connsiteY615" fmla="*/ 1041925 h 1404794"/>
                <a:gd name="connsiteX616" fmla="*/ 619903 w 726535"/>
                <a:gd name="connsiteY616" fmla="*/ 1039671 h 1404794"/>
                <a:gd name="connsiteX617" fmla="*/ 619903 w 726535"/>
                <a:gd name="connsiteY617" fmla="*/ 1036355 h 1404794"/>
                <a:gd name="connsiteX618" fmla="*/ 623219 w 726535"/>
                <a:gd name="connsiteY618" fmla="*/ 1036355 h 1404794"/>
                <a:gd name="connsiteX619" fmla="*/ 626535 w 726535"/>
                <a:gd name="connsiteY619" fmla="*/ 1034100 h 1404794"/>
                <a:gd name="connsiteX620" fmla="*/ 624280 w 726535"/>
                <a:gd name="connsiteY620" fmla="*/ 1029591 h 1404794"/>
                <a:gd name="connsiteX621" fmla="*/ 622025 w 726535"/>
                <a:gd name="connsiteY621" fmla="*/ 1027336 h 1404794"/>
                <a:gd name="connsiteX622" fmla="*/ 625341 w 726535"/>
                <a:gd name="connsiteY622" fmla="*/ 1026275 h 1404794"/>
                <a:gd name="connsiteX623" fmla="*/ 632105 w 726535"/>
                <a:gd name="connsiteY623" fmla="*/ 1029591 h 1404794"/>
                <a:gd name="connsiteX624" fmla="*/ 636614 w 726535"/>
                <a:gd name="connsiteY624" fmla="*/ 1027336 h 1404794"/>
                <a:gd name="connsiteX625" fmla="*/ 632105 w 726535"/>
                <a:gd name="connsiteY625" fmla="*/ 1020572 h 1404794"/>
                <a:gd name="connsiteX626" fmla="*/ 633298 w 726535"/>
                <a:gd name="connsiteY626" fmla="*/ 1017256 h 1404794"/>
                <a:gd name="connsiteX627" fmla="*/ 632105 w 726535"/>
                <a:gd name="connsiteY627" fmla="*/ 1015002 h 1404794"/>
                <a:gd name="connsiteX628" fmla="*/ 632105 w 726535"/>
                <a:gd name="connsiteY628" fmla="*/ 1012747 h 1404794"/>
                <a:gd name="connsiteX629" fmla="*/ 627595 w 726535"/>
                <a:gd name="connsiteY629" fmla="*/ 1007177 h 1404794"/>
                <a:gd name="connsiteX630" fmla="*/ 629850 w 726535"/>
                <a:gd name="connsiteY630" fmla="*/ 1003728 h 1404794"/>
                <a:gd name="connsiteX631" fmla="*/ 625341 w 726535"/>
                <a:gd name="connsiteY631" fmla="*/ 1002668 h 1404794"/>
                <a:gd name="connsiteX632" fmla="*/ 616322 w 726535"/>
                <a:gd name="connsiteY632" fmla="*/ 993648 h 1404794"/>
                <a:gd name="connsiteX633" fmla="*/ 623086 w 726535"/>
                <a:gd name="connsiteY633" fmla="*/ 992588 h 1404794"/>
                <a:gd name="connsiteX634" fmla="*/ 624147 w 726535"/>
                <a:gd name="connsiteY634" fmla="*/ 994842 h 1404794"/>
                <a:gd name="connsiteX635" fmla="*/ 626402 w 726535"/>
                <a:gd name="connsiteY635" fmla="*/ 997097 h 1404794"/>
                <a:gd name="connsiteX636" fmla="*/ 636482 w 726535"/>
                <a:gd name="connsiteY636" fmla="*/ 991394 h 1404794"/>
                <a:gd name="connsiteX637" fmla="*/ 634227 w 726535"/>
                <a:gd name="connsiteY637" fmla="*/ 983569 h 1404794"/>
                <a:gd name="connsiteX638" fmla="*/ 634227 w 726535"/>
                <a:gd name="connsiteY638" fmla="*/ 979060 h 1404794"/>
                <a:gd name="connsiteX639" fmla="*/ 633166 w 726535"/>
                <a:gd name="connsiteY639" fmla="*/ 976805 h 1404794"/>
                <a:gd name="connsiteX640" fmla="*/ 636482 w 726535"/>
                <a:gd name="connsiteY640" fmla="*/ 975611 h 1404794"/>
                <a:gd name="connsiteX641" fmla="*/ 639797 w 726535"/>
                <a:gd name="connsiteY641" fmla="*/ 976805 h 1404794"/>
                <a:gd name="connsiteX642" fmla="*/ 643245 w 726535"/>
                <a:gd name="connsiteY642" fmla="*/ 975611 h 1404794"/>
                <a:gd name="connsiteX643" fmla="*/ 648816 w 726535"/>
                <a:gd name="connsiteY643" fmla="*/ 985691 h 1404794"/>
                <a:gd name="connsiteX644" fmla="*/ 654386 w 726535"/>
                <a:gd name="connsiteY644" fmla="*/ 985691 h 1404794"/>
                <a:gd name="connsiteX645" fmla="*/ 659957 w 726535"/>
                <a:gd name="connsiteY645" fmla="*/ 990201 h 1404794"/>
                <a:gd name="connsiteX646" fmla="*/ 663405 w 726535"/>
                <a:gd name="connsiteY646" fmla="*/ 989139 h 1404794"/>
                <a:gd name="connsiteX647" fmla="*/ 666721 w 726535"/>
                <a:gd name="connsiteY647" fmla="*/ 990201 h 1404794"/>
                <a:gd name="connsiteX648" fmla="*/ 666721 w 726535"/>
                <a:gd name="connsiteY648" fmla="*/ 983436 h 1404794"/>
                <a:gd name="connsiteX649" fmla="*/ 664466 w 726535"/>
                <a:gd name="connsiteY649" fmla="*/ 976672 h 1404794"/>
                <a:gd name="connsiteX650" fmla="*/ 665527 w 726535"/>
                <a:gd name="connsiteY650" fmla="*/ 972163 h 1404794"/>
                <a:gd name="connsiteX651" fmla="*/ 668975 w 726535"/>
                <a:gd name="connsiteY651" fmla="*/ 973224 h 1404794"/>
                <a:gd name="connsiteX652" fmla="*/ 672291 w 726535"/>
                <a:gd name="connsiteY652" fmla="*/ 969908 h 1404794"/>
                <a:gd name="connsiteX653" fmla="*/ 672291 w 726535"/>
                <a:gd name="connsiteY653" fmla="*/ 967654 h 1404794"/>
                <a:gd name="connsiteX654" fmla="*/ 673485 w 726535"/>
                <a:gd name="connsiteY654" fmla="*/ 965399 h 1404794"/>
                <a:gd name="connsiteX655" fmla="*/ 677994 w 726535"/>
                <a:gd name="connsiteY655" fmla="*/ 966592 h 1404794"/>
                <a:gd name="connsiteX656" fmla="*/ 688074 w 726535"/>
                <a:gd name="connsiteY656" fmla="*/ 952004 h 1404794"/>
                <a:gd name="connsiteX657" fmla="*/ 688074 w 726535"/>
                <a:gd name="connsiteY657" fmla="*/ 946433 h 1404794"/>
                <a:gd name="connsiteX658" fmla="*/ 689267 w 726535"/>
                <a:gd name="connsiteY658" fmla="*/ 942985 h 1404794"/>
                <a:gd name="connsiteX659" fmla="*/ 687013 w 726535"/>
                <a:gd name="connsiteY659" fmla="*/ 941924 h 1404794"/>
                <a:gd name="connsiteX660" fmla="*/ 691522 w 726535"/>
                <a:gd name="connsiteY660" fmla="*/ 934098 h 1404794"/>
                <a:gd name="connsiteX661" fmla="*/ 698286 w 726535"/>
                <a:gd name="connsiteY661" fmla="*/ 933038 h 1404794"/>
                <a:gd name="connsiteX662" fmla="*/ 699480 w 726535"/>
                <a:gd name="connsiteY662" fmla="*/ 926274 h 1404794"/>
                <a:gd name="connsiteX663" fmla="*/ 706244 w 726535"/>
                <a:gd name="connsiteY663" fmla="*/ 924019 h 1404794"/>
                <a:gd name="connsiteX664" fmla="*/ 711947 w 726535"/>
                <a:gd name="connsiteY664" fmla="*/ 924019 h 1404794"/>
                <a:gd name="connsiteX665" fmla="*/ 716456 w 726535"/>
                <a:gd name="connsiteY665" fmla="*/ 926274 h 1404794"/>
                <a:gd name="connsiteX666" fmla="*/ 726536 w 726535"/>
                <a:gd name="connsiteY666" fmla="*/ 924019 h 1404794"/>
                <a:gd name="connsiteX667" fmla="*/ 724281 w 726535"/>
                <a:gd name="connsiteY667" fmla="*/ 918448 h 140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Lst>
              <a:rect l="l" t="t" r="r" b="b"/>
              <a:pathLst>
                <a:path w="726535" h="1404794">
                  <a:moveTo>
                    <a:pt x="723883" y="918316"/>
                  </a:moveTo>
                  <a:lnTo>
                    <a:pt x="722822" y="904788"/>
                  </a:lnTo>
                  <a:lnTo>
                    <a:pt x="711549" y="885690"/>
                  </a:lnTo>
                  <a:lnTo>
                    <a:pt x="709294" y="883434"/>
                  </a:lnTo>
                  <a:lnTo>
                    <a:pt x="707039" y="879987"/>
                  </a:lnTo>
                  <a:lnTo>
                    <a:pt x="705846" y="877732"/>
                  </a:lnTo>
                  <a:lnTo>
                    <a:pt x="705846" y="873223"/>
                  </a:lnTo>
                  <a:lnTo>
                    <a:pt x="702530" y="867652"/>
                  </a:lnTo>
                  <a:lnTo>
                    <a:pt x="704785" y="860888"/>
                  </a:lnTo>
                  <a:lnTo>
                    <a:pt x="707039" y="851870"/>
                  </a:lnTo>
                  <a:lnTo>
                    <a:pt x="704785" y="839535"/>
                  </a:lnTo>
                  <a:lnTo>
                    <a:pt x="709294" y="837280"/>
                  </a:lnTo>
                  <a:lnTo>
                    <a:pt x="708101" y="826007"/>
                  </a:lnTo>
                  <a:lnTo>
                    <a:pt x="704785" y="818182"/>
                  </a:lnTo>
                  <a:lnTo>
                    <a:pt x="692451" y="806909"/>
                  </a:lnTo>
                  <a:lnTo>
                    <a:pt x="694705" y="803593"/>
                  </a:lnTo>
                  <a:lnTo>
                    <a:pt x="708233" y="800277"/>
                  </a:lnTo>
                  <a:lnTo>
                    <a:pt x="710488" y="792452"/>
                  </a:lnTo>
                  <a:lnTo>
                    <a:pt x="709427" y="783433"/>
                  </a:lnTo>
                  <a:lnTo>
                    <a:pt x="708233" y="772160"/>
                  </a:lnTo>
                  <a:lnTo>
                    <a:pt x="679055" y="748552"/>
                  </a:lnTo>
                  <a:lnTo>
                    <a:pt x="676800" y="745236"/>
                  </a:lnTo>
                  <a:lnTo>
                    <a:pt x="673485" y="745236"/>
                  </a:lnTo>
                  <a:lnTo>
                    <a:pt x="673485" y="737412"/>
                  </a:lnTo>
                  <a:lnTo>
                    <a:pt x="663405" y="723884"/>
                  </a:lnTo>
                  <a:lnTo>
                    <a:pt x="656641" y="728392"/>
                  </a:lnTo>
                  <a:lnTo>
                    <a:pt x="636349" y="731841"/>
                  </a:lnTo>
                  <a:lnTo>
                    <a:pt x="633033" y="729586"/>
                  </a:lnTo>
                  <a:lnTo>
                    <a:pt x="612741" y="721761"/>
                  </a:lnTo>
                  <a:lnTo>
                    <a:pt x="609425" y="722822"/>
                  </a:lnTo>
                  <a:lnTo>
                    <a:pt x="608364" y="719507"/>
                  </a:lnTo>
                  <a:lnTo>
                    <a:pt x="611680" y="716191"/>
                  </a:lnTo>
                  <a:lnTo>
                    <a:pt x="607171" y="710488"/>
                  </a:lnTo>
                  <a:lnTo>
                    <a:pt x="593643" y="705979"/>
                  </a:lnTo>
                  <a:lnTo>
                    <a:pt x="592582" y="701469"/>
                  </a:lnTo>
                  <a:lnTo>
                    <a:pt x="589266" y="704785"/>
                  </a:lnTo>
                  <a:lnTo>
                    <a:pt x="587011" y="699215"/>
                  </a:lnTo>
                  <a:lnTo>
                    <a:pt x="579186" y="702531"/>
                  </a:lnTo>
                  <a:lnTo>
                    <a:pt x="566852" y="701469"/>
                  </a:lnTo>
                  <a:lnTo>
                    <a:pt x="560088" y="707039"/>
                  </a:lnTo>
                  <a:lnTo>
                    <a:pt x="557833" y="707039"/>
                  </a:lnTo>
                  <a:lnTo>
                    <a:pt x="555579" y="709295"/>
                  </a:lnTo>
                  <a:lnTo>
                    <a:pt x="546560" y="700275"/>
                  </a:lnTo>
                  <a:lnTo>
                    <a:pt x="540857" y="687941"/>
                  </a:lnTo>
                  <a:lnTo>
                    <a:pt x="540857" y="683432"/>
                  </a:lnTo>
                  <a:lnTo>
                    <a:pt x="537541" y="678922"/>
                  </a:lnTo>
                  <a:lnTo>
                    <a:pt x="521758" y="674414"/>
                  </a:lnTo>
                  <a:lnTo>
                    <a:pt x="516188" y="660885"/>
                  </a:lnTo>
                  <a:lnTo>
                    <a:pt x="510618" y="653060"/>
                  </a:lnTo>
                  <a:lnTo>
                    <a:pt x="510618" y="645235"/>
                  </a:lnTo>
                  <a:lnTo>
                    <a:pt x="500538" y="632901"/>
                  </a:lnTo>
                  <a:lnTo>
                    <a:pt x="488203" y="630646"/>
                  </a:lnTo>
                  <a:lnTo>
                    <a:pt x="480378" y="619373"/>
                  </a:lnTo>
                  <a:lnTo>
                    <a:pt x="482633" y="617118"/>
                  </a:lnTo>
                  <a:lnTo>
                    <a:pt x="484888" y="610354"/>
                  </a:lnTo>
                  <a:lnTo>
                    <a:pt x="488203" y="604784"/>
                  </a:lnTo>
                  <a:lnTo>
                    <a:pt x="488203" y="599213"/>
                  </a:lnTo>
                  <a:lnTo>
                    <a:pt x="482633" y="590194"/>
                  </a:lnTo>
                  <a:lnTo>
                    <a:pt x="479318" y="578921"/>
                  </a:lnTo>
                  <a:lnTo>
                    <a:pt x="469238" y="576667"/>
                  </a:lnTo>
                  <a:lnTo>
                    <a:pt x="460219" y="564332"/>
                  </a:lnTo>
                  <a:lnTo>
                    <a:pt x="461280" y="563271"/>
                  </a:lnTo>
                  <a:lnTo>
                    <a:pt x="446691" y="544173"/>
                  </a:lnTo>
                  <a:lnTo>
                    <a:pt x="444436" y="544173"/>
                  </a:lnTo>
                  <a:lnTo>
                    <a:pt x="437672" y="517116"/>
                  </a:lnTo>
                  <a:lnTo>
                    <a:pt x="430908" y="514862"/>
                  </a:lnTo>
                  <a:lnTo>
                    <a:pt x="431969" y="512607"/>
                  </a:lnTo>
                  <a:lnTo>
                    <a:pt x="422951" y="503589"/>
                  </a:lnTo>
                  <a:lnTo>
                    <a:pt x="421889" y="500273"/>
                  </a:lnTo>
                  <a:lnTo>
                    <a:pt x="420696" y="499079"/>
                  </a:lnTo>
                  <a:lnTo>
                    <a:pt x="418441" y="494570"/>
                  </a:lnTo>
                  <a:lnTo>
                    <a:pt x="411677" y="488999"/>
                  </a:lnTo>
                  <a:lnTo>
                    <a:pt x="407168" y="474410"/>
                  </a:lnTo>
                  <a:lnTo>
                    <a:pt x="404913" y="474410"/>
                  </a:lnTo>
                  <a:lnTo>
                    <a:pt x="398149" y="438468"/>
                  </a:lnTo>
                  <a:lnTo>
                    <a:pt x="404913" y="413667"/>
                  </a:lnTo>
                  <a:lnTo>
                    <a:pt x="411677" y="405842"/>
                  </a:lnTo>
                  <a:lnTo>
                    <a:pt x="404913" y="394568"/>
                  </a:lnTo>
                  <a:lnTo>
                    <a:pt x="430776" y="370961"/>
                  </a:lnTo>
                  <a:lnTo>
                    <a:pt x="398149" y="337140"/>
                  </a:lnTo>
                  <a:lnTo>
                    <a:pt x="395894" y="337140"/>
                  </a:lnTo>
                  <a:lnTo>
                    <a:pt x="391385" y="328121"/>
                  </a:lnTo>
                  <a:lnTo>
                    <a:pt x="389130" y="320297"/>
                  </a:lnTo>
                  <a:lnTo>
                    <a:pt x="386876" y="318042"/>
                  </a:lnTo>
                  <a:lnTo>
                    <a:pt x="384621" y="312471"/>
                  </a:lnTo>
                  <a:lnTo>
                    <a:pt x="381305" y="312471"/>
                  </a:lnTo>
                  <a:lnTo>
                    <a:pt x="380112" y="309023"/>
                  </a:lnTo>
                  <a:lnTo>
                    <a:pt x="379051" y="307962"/>
                  </a:lnTo>
                  <a:lnTo>
                    <a:pt x="377990" y="274274"/>
                  </a:lnTo>
                  <a:lnTo>
                    <a:pt x="370165" y="270826"/>
                  </a:lnTo>
                  <a:lnTo>
                    <a:pt x="363400" y="260747"/>
                  </a:lnTo>
                  <a:lnTo>
                    <a:pt x="362340" y="243903"/>
                  </a:lnTo>
                  <a:lnTo>
                    <a:pt x="355575" y="228120"/>
                  </a:lnTo>
                  <a:lnTo>
                    <a:pt x="343241" y="213531"/>
                  </a:lnTo>
                  <a:lnTo>
                    <a:pt x="339925" y="218040"/>
                  </a:lnTo>
                  <a:lnTo>
                    <a:pt x="338865" y="213531"/>
                  </a:lnTo>
                  <a:lnTo>
                    <a:pt x="347883" y="207961"/>
                  </a:lnTo>
                  <a:lnTo>
                    <a:pt x="310748" y="156236"/>
                  </a:lnTo>
                  <a:lnTo>
                    <a:pt x="282630" y="119100"/>
                  </a:lnTo>
                  <a:lnTo>
                    <a:pt x="222948" y="42574"/>
                  </a:lnTo>
                  <a:lnTo>
                    <a:pt x="221887" y="34748"/>
                  </a:lnTo>
                  <a:lnTo>
                    <a:pt x="227457" y="29178"/>
                  </a:lnTo>
                  <a:lnTo>
                    <a:pt x="217377" y="10080"/>
                  </a:lnTo>
                  <a:lnTo>
                    <a:pt x="206104" y="0"/>
                  </a:lnTo>
                  <a:lnTo>
                    <a:pt x="188067" y="7825"/>
                  </a:lnTo>
                  <a:lnTo>
                    <a:pt x="177987" y="23608"/>
                  </a:lnTo>
                  <a:lnTo>
                    <a:pt x="181303" y="24669"/>
                  </a:lnTo>
                  <a:lnTo>
                    <a:pt x="181303" y="26924"/>
                  </a:lnTo>
                  <a:lnTo>
                    <a:pt x="177987" y="26924"/>
                  </a:lnTo>
                  <a:lnTo>
                    <a:pt x="176793" y="31433"/>
                  </a:lnTo>
                  <a:lnTo>
                    <a:pt x="173478" y="31433"/>
                  </a:lnTo>
                  <a:lnTo>
                    <a:pt x="171223" y="27984"/>
                  </a:lnTo>
                  <a:lnTo>
                    <a:pt x="168968" y="29178"/>
                  </a:lnTo>
                  <a:lnTo>
                    <a:pt x="167774" y="32494"/>
                  </a:lnTo>
                  <a:lnTo>
                    <a:pt x="164459" y="33688"/>
                  </a:lnTo>
                  <a:lnTo>
                    <a:pt x="161143" y="31433"/>
                  </a:lnTo>
                  <a:lnTo>
                    <a:pt x="156634" y="30240"/>
                  </a:lnTo>
                  <a:lnTo>
                    <a:pt x="151063" y="23475"/>
                  </a:lnTo>
                  <a:lnTo>
                    <a:pt x="144299" y="18966"/>
                  </a:lnTo>
                  <a:lnTo>
                    <a:pt x="153318" y="56102"/>
                  </a:lnTo>
                  <a:lnTo>
                    <a:pt x="145493" y="50531"/>
                  </a:lnTo>
                  <a:lnTo>
                    <a:pt x="138729" y="53847"/>
                  </a:lnTo>
                  <a:lnTo>
                    <a:pt x="120691" y="21221"/>
                  </a:lnTo>
                  <a:lnTo>
                    <a:pt x="116182" y="18966"/>
                  </a:lnTo>
                  <a:lnTo>
                    <a:pt x="108357" y="24537"/>
                  </a:lnTo>
                  <a:lnTo>
                    <a:pt x="108357" y="25597"/>
                  </a:lnTo>
                  <a:lnTo>
                    <a:pt x="109551" y="26791"/>
                  </a:lnTo>
                  <a:lnTo>
                    <a:pt x="109551" y="25597"/>
                  </a:lnTo>
                  <a:lnTo>
                    <a:pt x="111806" y="25597"/>
                  </a:lnTo>
                  <a:lnTo>
                    <a:pt x="111806" y="26791"/>
                  </a:lnTo>
                  <a:lnTo>
                    <a:pt x="110744" y="27852"/>
                  </a:lnTo>
                  <a:lnTo>
                    <a:pt x="111806" y="27852"/>
                  </a:lnTo>
                  <a:lnTo>
                    <a:pt x="111806" y="29046"/>
                  </a:lnTo>
                  <a:lnTo>
                    <a:pt x="112866" y="29046"/>
                  </a:lnTo>
                  <a:lnTo>
                    <a:pt x="112866" y="31300"/>
                  </a:lnTo>
                  <a:lnTo>
                    <a:pt x="114060" y="32361"/>
                  </a:lnTo>
                  <a:lnTo>
                    <a:pt x="110612" y="33555"/>
                  </a:lnTo>
                  <a:lnTo>
                    <a:pt x="112866" y="42574"/>
                  </a:lnTo>
                  <a:lnTo>
                    <a:pt x="100532" y="45890"/>
                  </a:lnTo>
                  <a:lnTo>
                    <a:pt x="98277" y="57163"/>
                  </a:lnTo>
                  <a:lnTo>
                    <a:pt x="93768" y="69497"/>
                  </a:lnTo>
                  <a:lnTo>
                    <a:pt x="91513" y="67242"/>
                  </a:lnTo>
                  <a:lnTo>
                    <a:pt x="89259" y="61672"/>
                  </a:lnTo>
                  <a:lnTo>
                    <a:pt x="84749" y="58224"/>
                  </a:lnTo>
                  <a:lnTo>
                    <a:pt x="81434" y="60478"/>
                  </a:lnTo>
                  <a:lnTo>
                    <a:pt x="82495" y="79577"/>
                  </a:lnTo>
                  <a:lnTo>
                    <a:pt x="73476" y="85147"/>
                  </a:lnTo>
                  <a:lnTo>
                    <a:pt x="67905" y="80638"/>
                  </a:lnTo>
                  <a:lnTo>
                    <a:pt x="64590" y="73874"/>
                  </a:lnTo>
                  <a:lnTo>
                    <a:pt x="62335" y="73874"/>
                  </a:lnTo>
                  <a:lnTo>
                    <a:pt x="61274" y="91911"/>
                  </a:lnTo>
                  <a:lnTo>
                    <a:pt x="64590" y="100930"/>
                  </a:lnTo>
                  <a:lnTo>
                    <a:pt x="66845" y="104245"/>
                  </a:lnTo>
                  <a:lnTo>
                    <a:pt x="66845" y="108755"/>
                  </a:lnTo>
                  <a:lnTo>
                    <a:pt x="62335" y="113265"/>
                  </a:lnTo>
                  <a:lnTo>
                    <a:pt x="56765" y="105439"/>
                  </a:lnTo>
                  <a:lnTo>
                    <a:pt x="51195" y="99736"/>
                  </a:lnTo>
                  <a:lnTo>
                    <a:pt x="46685" y="86208"/>
                  </a:lnTo>
                  <a:lnTo>
                    <a:pt x="43237" y="86208"/>
                  </a:lnTo>
                  <a:lnTo>
                    <a:pt x="38728" y="82892"/>
                  </a:lnTo>
                  <a:lnTo>
                    <a:pt x="29709" y="89657"/>
                  </a:lnTo>
                  <a:lnTo>
                    <a:pt x="27454" y="90718"/>
                  </a:lnTo>
                  <a:lnTo>
                    <a:pt x="27454" y="94034"/>
                  </a:lnTo>
                  <a:lnTo>
                    <a:pt x="25199" y="94034"/>
                  </a:lnTo>
                  <a:lnTo>
                    <a:pt x="24006" y="92972"/>
                  </a:lnTo>
                  <a:lnTo>
                    <a:pt x="22945" y="94034"/>
                  </a:lnTo>
                  <a:lnTo>
                    <a:pt x="22945" y="99604"/>
                  </a:lnTo>
                  <a:lnTo>
                    <a:pt x="18435" y="99604"/>
                  </a:lnTo>
                  <a:lnTo>
                    <a:pt x="16181" y="105307"/>
                  </a:lnTo>
                  <a:lnTo>
                    <a:pt x="10610" y="113132"/>
                  </a:lnTo>
                  <a:lnTo>
                    <a:pt x="11671" y="117641"/>
                  </a:lnTo>
                  <a:lnTo>
                    <a:pt x="11671" y="120957"/>
                  </a:lnTo>
                  <a:lnTo>
                    <a:pt x="3846" y="123212"/>
                  </a:lnTo>
                  <a:lnTo>
                    <a:pt x="8356" y="137801"/>
                  </a:lnTo>
                  <a:lnTo>
                    <a:pt x="8356" y="138995"/>
                  </a:lnTo>
                  <a:lnTo>
                    <a:pt x="5040" y="154777"/>
                  </a:lnTo>
                  <a:lnTo>
                    <a:pt x="6101" y="159286"/>
                  </a:lnTo>
                  <a:lnTo>
                    <a:pt x="3846" y="161541"/>
                  </a:lnTo>
                  <a:lnTo>
                    <a:pt x="5040" y="175069"/>
                  </a:lnTo>
                  <a:lnTo>
                    <a:pt x="7295" y="179579"/>
                  </a:lnTo>
                  <a:lnTo>
                    <a:pt x="19629" y="194167"/>
                  </a:lnTo>
                  <a:lnTo>
                    <a:pt x="19629" y="195229"/>
                  </a:lnTo>
                  <a:lnTo>
                    <a:pt x="23078" y="197483"/>
                  </a:lnTo>
                  <a:lnTo>
                    <a:pt x="23078" y="199738"/>
                  </a:lnTo>
                  <a:lnTo>
                    <a:pt x="24138" y="201993"/>
                  </a:lnTo>
                  <a:lnTo>
                    <a:pt x="26393" y="203053"/>
                  </a:lnTo>
                  <a:lnTo>
                    <a:pt x="26393" y="206502"/>
                  </a:lnTo>
                  <a:lnTo>
                    <a:pt x="28648" y="208756"/>
                  </a:lnTo>
                  <a:lnTo>
                    <a:pt x="28648" y="212205"/>
                  </a:lnTo>
                  <a:lnTo>
                    <a:pt x="33157" y="218969"/>
                  </a:lnTo>
                  <a:lnTo>
                    <a:pt x="52255" y="204380"/>
                  </a:lnTo>
                  <a:lnTo>
                    <a:pt x="55571" y="209950"/>
                  </a:lnTo>
                  <a:lnTo>
                    <a:pt x="56765" y="212205"/>
                  </a:lnTo>
                  <a:lnTo>
                    <a:pt x="57826" y="214459"/>
                  </a:lnTo>
                  <a:lnTo>
                    <a:pt x="60080" y="216714"/>
                  </a:lnTo>
                  <a:lnTo>
                    <a:pt x="64590" y="216714"/>
                  </a:lnTo>
                  <a:lnTo>
                    <a:pt x="65651" y="217908"/>
                  </a:lnTo>
                  <a:lnTo>
                    <a:pt x="67905" y="216714"/>
                  </a:lnTo>
                  <a:lnTo>
                    <a:pt x="70160" y="218969"/>
                  </a:lnTo>
                  <a:lnTo>
                    <a:pt x="80240" y="218969"/>
                  </a:lnTo>
                  <a:lnTo>
                    <a:pt x="80240" y="216714"/>
                  </a:lnTo>
                  <a:lnTo>
                    <a:pt x="79179" y="214459"/>
                  </a:lnTo>
                  <a:lnTo>
                    <a:pt x="80240" y="214459"/>
                  </a:lnTo>
                  <a:lnTo>
                    <a:pt x="81301" y="216714"/>
                  </a:lnTo>
                  <a:lnTo>
                    <a:pt x="82362" y="215653"/>
                  </a:lnTo>
                  <a:cubicBezTo>
                    <a:pt x="81699" y="222683"/>
                    <a:pt x="85015" y="222683"/>
                    <a:pt x="84617" y="225733"/>
                  </a:cubicBezTo>
                  <a:lnTo>
                    <a:pt x="90187" y="226794"/>
                  </a:lnTo>
                  <a:lnTo>
                    <a:pt x="98012" y="226794"/>
                  </a:lnTo>
                  <a:lnTo>
                    <a:pt x="99073" y="229049"/>
                  </a:lnTo>
                  <a:lnTo>
                    <a:pt x="98012" y="231303"/>
                  </a:lnTo>
                  <a:lnTo>
                    <a:pt x="99073" y="234619"/>
                  </a:lnTo>
                  <a:lnTo>
                    <a:pt x="102389" y="238067"/>
                  </a:lnTo>
                  <a:lnTo>
                    <a:pt x="102389" y="242577"/>
                  </a:lnTo>
                  <a:lnTo>
                    <a:pt x="103450" y="244831"/>
                  </a:lnTo>
                  <a:lnTo>
                    <a:pt x="105704" y="242577"/>
                  </a:lnTo>
                  <a:lnTo>
                    <a:pt x="106766" y="240322"/>
                  </a:lnTo>
                  <a:lnTo>
                    <a:pt x="111275" y="238067"/>
                  </a:lnTo>
                  <a:lnTo>
                    <a:pt x="114591" y="258360"/>
                  </a:lnTo>
                  <a:lnTo>
                    <a:pt x="123609" y="263930"/>
                  </a:lnTo>
                  <a:lnTo>
                    <a:pt x="123609" y="266184"/>
                  </a:lnTo>
                  <a:lnTo>
                    <a:pt x="125864" y="268439"/>
                  </a:lnTo>
                  <a:lnTo>
                    <a:pt x="128119" y="267378"/>
                  </a:lnTo>
                  <a:lnTo>
                    <a:pt x="135944" y="270694"/>
                  </a:lnTo>
                  <a:lnTo>
                    <a:pt x="135944" y="271887"/>
                  </a:lnTo>
                  <a:lnTo>
                    <a:pt x="138198" y="272949"/>
                  </a:lnTo>
                  <a:lnTo>
                    <a:pt x="138198" y="271887"/>
                  </a:lnTo>
                  <a:lnTo>
                    <a:pt x="153981" y="270694"/>
                  </a:lnTo>
                  <a:cubicBezTo>
                    <a:pt x="165520" y="286609"/>
                    <a:pt x="155440" y="267113"/>
                    <a:pt x="169764" y="287537"/>
                  </a:cubicBezTo>
                  <a:lnTo>
                    <a:pt x="167509" y="295363"/>
                  </a:lnTo>
                  <a:lnTo>
                    <a:pt x="175334" y="320164"/>
                  </a:lnTo>
                  <a:lnTo>
                    <a:pt x="202390" y="332498"/>
                  </a:lnTo>
                  <a:lnTo>
                    <a:pt x="193372" y="340324"/>
                  </a:lnTo>
                  <a:lnTo>
                    <a:pt x="182098" y="351597"/>
                  </a:lnTo>
                  <a:lnTo>
                    <a:pt x="170825" y="341517"/>
                  </a:lnTo>
                  <a:lnTo>
                    <a:pt x="159551" y="344833"/>
                  </a:lnTo>
                  <a:lnTo>
                    <a:pt x="155042" y="348281"/>
                  </a:lnTo>
                  <a:lnTo>
                    <a:pt x="156103" y="361809"/>
                  </a:lnTo>
                  <a:lnTo>
                    <a:pt x="147084" y="370828"/>
                  </a:lnTo>
                  <a:lnTo>
                    <a:pt x="143769" y="371889"/>
                  </a:lnTo>
                  <a:lnTo>
                    <a:pt x="138198" y="369634"/>
                  </a:lnTo>
                  <a:lnTo>
                    <a:pt x="130373" y="372950"/>
                  </a:lnTo>
                  <a:lnTo>
                    <a:pt x="124803" y="369634"/>
                  </a:lnTo>
                  <a:lnTo>
                    <a:pt x="122548" y="370828"/>
                  </a:lnTo>
                  <a:lnTo>
                    <a:pt x="114723" y="379847"/>
                  </a:lnTo>
                  <a:lnTo>
                    <a:pt x="115784" y="384356"/>
                  </a:lnTo>
                  <a:lnTo>
                    <a:pt x="115784" y="388865"/>
                  </a:lnTo>
                  <a:lnTo>
                    <a:pt x="114723" y="389926"/>
                  </a:lnTo>
                  <a:lnTo>
                    <a:pt x="111407" y="389926"/>
                  </a:lnTo>
                  <a:lnTo>
                    <a:pt x="109153" y="392181"/>
                  </a:lnTo>
                  <a:lnTo>
                    <a:pt x="110214" y="394435"/>
                  </a:lnTo>
                  <a:lnTo>
                    <a:pt x="110214" y="395497"/>
                  </a:lnTo>
                  <a:lnTo>
                    <a:pt x="111275" y="398945"/>
                  </a:lnTo>
                  <a:lnTo>
                    <a:pt x="110214" y="401200"/>
                  </a:lnTo>
                  <a:lnTo>
                    <a:pt x="110214" y="403454"/>
                  </a:lnTo>
                  <a:lnTo>
                    <a:pt x="106898" y="412473"/>
                  </a:lnTo>
                  <a:lnTo>
                    <a:pt x="104644" y="421492"/>
                  </a:lnTo>
                  <a:cubicBezTo>
                    <a:pt x="80770" y="408362"/>
                    <a:pt x="99206" y="408892"/>
                    <a:pt x="77587" y="393375"/>
                  </a:cubicBezTo>
                  <a:lnTo>
                    <a:pt x="72017" y="396823"/>
                  </a:lnTo>
                  <a:lnTo>
                    <a:pt x="70823" y="404648"/>
                  </a:lnTo>
                  <a:lnTo>
                    <a:pt x="59550" y="412473"/>
                  </a:lnTo>
                  <a:lnTo>
                    <a:pt x="52786" y="413534"/>
                  </a:lnTo>
                  <a:lnTo>
                    <a:pt x="43767" y="413534"/>
                  </a:lnTo>
                  <a:lnTo>
                    <a:pt x="43767" y="418044"/>
                  </a:lnTo>
                  <a:lnTo>
                    <a:pt x="46022" y="421359"/>
                  </a:lnTo>
                  <a:lnTo>
                    <a:pt x="35942" y="427062"/>
                  </a:lnTo>
                  <a:lnTo>
                    <a:pt x="32627" y="420298"/>
                  </a:lnTo>
                  <a:lnTo>
                    <a:pt x="25863" y="423614"/>
                  </a:lnTo>
                  <a:lnTo>
                    <a:pt x="23608" y="433694"/>
                  </a:lnTo>
                  <a:lnTo>
                    <a:pt x="19098" y="440458"/>
                  </a:lnTo>
                  <a:lnTo>
                    <a:pt x="9019" y="438203"/>
                  </a:lnTo>
                  <a:lnTo>
                    <a:pt x="9019" y="439264"/>
                  </a:lnTo>
                  <a:lnTo>
                    <a:pt x="7825" y="443773"/>
                  </a:lnTo>
                  <a:lnTo>
                    <a:pt x="15650" y="464065"/>
                  </a:lnTo>
                  <a:lnTo>
                    <a:pt x="17905" y="474145"/>
                  </a:lnTo>
                  <a:lnTo>
                    <a:pt x="12335" y="488734"/>
                  </a:lnTo>
                  <a:lnTo>
                    <a:pt x="9019" y="493243"/>
                  </a:lnTo>
                  <a:lnTo>
                    <a:pt x="3316" y="495498"/>
                  </a:lnTo>
                  <a:lnTo>
                    <a:pt x="2255" y="496692"/>
                  </a:lnTo>
                  <a:lnTo>
                    <a:pt x="1194" y="500007"/>
                  </a:lnTo>
                  <a:lnTo>
                    <a:pt x="1194" y="509026"/>
                  </a:lnTo>
                  <a:lnTo>
                    <a:pt x="2255" y="515790"/>
                  </a:lnTo>
                  <a:lnTo>
                    <a:pt x="0" y="519106"/>
                  </a:lnTo>
                  <a:lnTo>
                    <a:pt x="7825" y="553987"/>
                  </a:lnTo>
                  <a:lnTo>
                    <a:pt x="7825" y="558496"/>
                  </a:lnTo>
                  <a:lnTo>
                    <a:pt x="9019" y="563006"/>
                  </a:lnTo>
                  <a:lnTo>
                    <a:pt x="13528" y="566321"/>
                  </a:lnTo>
                  <a:lnTo>
                    <a:pt x="16844" y="569637"/>
                  </a:lnTo>
                  <a:lnTo>
                    <a:pt x="19098" y="567383"/>
                  </a:lnTo>
                  <a:lnTo>
                    <a:pt x="23608" y="567383"/>
                  </a:lnTo>
                  <a:lnTo>
                    <a:pt x="22547" y="581971"/>
                  </a:lnTo>
                  <a:lnTo>
                    <a:pt x="21486" y="585420"/>
                  </a:lnTo>
                  <a:lnTo>
                    <a:pt x="42839" y="585420"/>
                  </a:lnTo>
                  <a:lnTo>
                    <a:pt x="41778" y="598948"/>
                  </a:lnTo>
                  <a:lnTo>
                    <a:pt x="41778" y="605712"/>
                  </a:lnTo>
                  <a:lnTo>
                    <a:pt x="38462" y="615791"/>
                  </a:lnTo>
                  <a:lnTo>
                    <a:pt x="42972" y="641654"/>
                  </a:lnTo>
                  <a:lnTo>
                    <a:pt x="38462" y="653988"/>
                  </a:lnTo>
                  <a:lnTo>
                    <a:pt x="38462" y="655182"/>
                  </a:lnTo>
                  <a:lnTo>
                    <a:pt x="45226" y="661946"/>
                  </a:lnTo>
                  <a:lnTo>
                    <a:pt x="51990" y="663140"/>
                  </a:lnTo>
                  <a:lnTo>
                    <a:pt x="58754" y="659824"/>
                  </a:lnTo>
                  <a:lnTo>
                    <a:pt x="59815" y="655315"/>
                  </a:lnTo>
                  <a:lnTo>
                    <a:pt x="68834" y="655315"/>
                  </a:lnTo>
                  <a:lnTo>
                    <a:pt x="66579" y="658631"/>
                  </a:lnTo>
                  <a:lnTo>
                    <a:pt x="67640" y="666455"/>
                  </a:lnTo>
                  <a:lnTo>
                    <a:pt x="67640" y="667649"/>
                  </a:lnTo>
                  <a:lnTo>
                    <a:pt x="69895" y="672158"/>
                  </a:lnTo>
                  <a:lnTo>
                    <a:pt x="73211" y="674414"/>
                  </a:lnTo>
                  <a:cubicBezTo>
                    <a:pt x="75333" y="688870"/>
                    <a:pt x="66977" y="684228"/>
                    <a:pt x="73211" y="698021"/>
                  </a:cubicBezTo>
                  <a:lnTo>
                    <a:pt x="72150" y="703591"/>
                  </a:lnTo>
                  <a:lnTo>
                    <a:pt x="75465" y="712610"/>
                  </a:lnTo>
                  <a:lnTo>
                    <a:pt x="75465" y="714865"/>
                  </a:lnTo>
                  <a:lnTo>
                    <a:pt x="76527" y="719374"/>
                  </a:lnTo>
                  <a:lnTo>
                    <a:pt x="79842" y="720435"/>
                  </a:lnTo>
                  <a:lnTo>
                    <a:pt x="80903" y="715926"/>
                  </a:lnTo>
                  <a:lnTo>
                    <a:pt x="85412" y="711416"/>
                  </a:lnTo>
                  <a:lnTo>
                    <a:pt x="88728" y="711416"/>
                  </a:lnTo>
                  <a:lnTo>
                    <a:pt x="92044" y="708101"/>
                  </a:lnTo>
                  <a:lnTo>
                    <a:pt x="93237" y="703591"/>
                  </a:lnTo>
                  <a:lnTo>
                    <a:pt x="94299" y="703591"/>
                  </a:lnTo>
                  <a:lnTo>
                    <a:pt x="104378" y="708101"/>
                  </a:lnTo>
                  <a:lnTo>
                    <a:pt x="99869" y="715926"/>
                  </a:lnTo>
                  <a:lnTo>
                    <a:pt x="99869" y="719242"/>
                  </a:lnTo>
                  <a:lnTo>
                    <a:pt x="98808" y="721496"/>
                  </a:lnTo>
                  <a:lnTo>
                    <a:pt x="99869" y="724812"/>
                  </a:lnTo>
                  <a:lnTo>
                    <a:pt x="84086" y="730382"/>
                  </a:lnTo>
                  <a:lnTo>
                    <a:pt x="86341" y="743910"/>
                  </a:lnTo>
                  <a:lnTo>
                    <a:pt x="95360" y="746165"/>
                  </a:lnTo>
                  <a:lnTo>
                    <a:pt x="97614" y="750675"/>
                  </a:lnTo>
                  <a:lnTo>
                    <a:pt x="107694" y="757438"/>
                  </a:lnTo>
                  <a:lnTo>
                    <a:pt x="109949" y="763009"/>
                  </a:lnTo>
                  <a:lnTo>
                    <a:pt x="109949" y="767518"/>
                  </a:lnTo>
                  <a:lnTo>
                    <a:pt x="112204" y="774282"/>
                  </a:lnTo>
                  <a:lnTo>
                    <a:pt x="111142" y="778792"/>
                  </a:lnTo>
                  <a:lnTo>
                    <a:pt x="107827" y="784362"/>
                  </a:lnTo>
                  <a:lnTo>
                    <a:pt x="105572" y="784362"/>
                  </a:lnTo>
                  <a:lnTo>
                    <a:pt x="106633" y="791126"/>
                  </a:lnTo>
                  <a:lnTo>
                    <a:pt x="108888" y="791126"/>
                  </a:lnTo>
                  <a:lnTo>
                    <a:pt x="111142" y="795635"/>
                  </a:lnTo>
                  <a:lnTo>
                    <a:pt x="114458" y="800145"/>
                  </a:lnTo>
                  <a:lnTo>
                    <a:pt x="117774" y="800145"/>
                  </a:lnTo>
                  <a:lnTo>
                    <a:pt x="118835" y="803460"/>
                  </a:lnTo>
                  <a:lnTo>
                    <a:pt x="119896" y="804522"/>
                  </a:lnTo>
                  <a:lnTo>
                    <a:pt x="121089" y="810224"/>
                  </a:lnTo>
                  <a:lnTo>
                    <a:pt x="114325" y="812479"/>
                  </a:lnTo>
                  <a:lnTo>
                    <a:pt x="112071" y="814733"/>
                  </a:lnTo>
                  <a:lnTo>
                    <a:pt x="107561" y="801206"/>
                  </a:lnTo>
                  <a:lnTo>
                    <a:pt x="101991" y="801206"/>
                  </a:lnTo>
                  <a:lnTo>
                    <a:pt x="100930" y="810224"/>
                  </a:lnTo>
                  <a:lnTo>
                    <a:pt x="95360" y="813540"/>
                  </a:lnTo>
                  <a:lnTo>
                    <a:pt x="96421" y="828129"/>
                  </a:lnTo>
                  <a:lnTo>
                    <a:pt x="94166" y="828129"/>
                  </a:lnTo>
                  <a:lnTo>
                    <a:pt x="88596" y="821365"/>
                  </a:lnTo>
                  <a:lnTo>
                    <a:pt x="86341" y="822426"/>
                  </a:lnTo>
                  <a:lnTo>
                    <a:pt x="83025" y="834760"/>
                  </a:lnTo>
                  <a:lnTo>
                    <a:pt x="86341" y="839270"/>
                  </a:lnTo>
                  <a:lnTo>
                    <a:pt x="88596" y="850543"/>
                  </a:lnTo>
                  <a:lnTo>
                    <a:pt x="91911" y="856113"/>
                  </a:lnTo>
                  <a:lnTo>
                    <a:pt x="95227" y="856113"/>
                  </a:lnTo>
                  <a:lnTo>
                    <a:pt x="95227" y="852797"/>
                  </a:lnTo>
                  <a:lnTo>
                    <a:pt x="94166" y="846034"/>
                  </a:lnTo>
                  <a:lnTo>
                    <a:pt x="96421" y="847227"/>
                  </a:lnTo>
                  <a:lnTo>
                    <a:pt x="100930" y="843912"/>
                  </a:lnTo>
                  <a:lnTo>
                    <a:pt x="105439" y="843912"/>
                  </a:lnTo>
                  <a:lnTo>
                    <a:pt x="109949" y="851737"/>
                  </a:lnTo>
                  <a:lnTo>
                    <a:pt x="109949" y="859562"/>
                  </a:lnTo>
                  <a:lnTo>
                    <a:pt x="106633" y="864071"/>
                  </a:lnTo>
                  <a:lnTo>
                    <a:pt x="112204" y="883170"/>
                  </a:lnTo>
                  <a:lnTo>
                    <a:pt x="115519" y="887679"/>
                  </a:lnTo>
                  <a:lnTo>
                    <a:pt x="116713" y="891127"/>
                  </a:lnTo>
                  <a:lnTo>
                    <a:pt x="117774" y="897891"/>
                  </a:lnTo>
                  <a:lnTo>
                    <a:pt x="129047" y="896830"/>
                  </a:lnTo>
                  <a:lnTo>
                    <a:pt x="132363" y="905849"/>
                  </a:lnTo>
                  <a:lnTo>
                    <a:pt x="132363" y="929457"/>
                  </a:lnTo>
                  <a:lnTo>
                    <a:pt x="127854" y="931711"/>
                  </a:lnTo>
                  <a:lnTo>
                    <a:pt x="129047" y="935027"/>
                  </a:lnTo>
                  <a:lnTo>
                    <a:pt x="121222" y="936221"/>
                  </a:lnTo>
                  <a:lnTo>
                    <a:pt x="121222" y="939537"/>
                  </a:lnTo>
                  <a:lnTo>
                    <a:pt x="116713" y="938475"/>
                  </a:lnTo>
                  <a:lnTo>
                    <a:pt x="114458" y="939537"/>
                  </a:lnTo>
                  <a:lnTo>
                    <a:pt x="113397" y="942852"/>
                  </a:lnTo>
                  <a:lnTo>
                    <a:pt x="111142" y="948555"/>
                  </a:lnTo>
                  <a:lnTo>
                    <a:pt x="108888" y="963144"/>
                  </a:lnTo>
                  <a:lnTo>
                    <a:pt x="97614" y="964338"/>
                  </a:lnTo>
                  <a:lnTo>
                    <a:pt x="95360" y="972163"/>
                  </a:lnTo>
                  <a:lnTo>
                    <a:pt x="95360" y="976672"/>
                  </a:lnTo>
                  <a:lnTo>
                    <a:pt x="94299" y="979988"/>
                  </a:lnTo>
                  <a:lnTo>
                    <a:pt x="94299" y="984498"/>
                  </a:lnTo>
                  <a:lnTo>
                    <a:pt x="92044" y="987813"/>
                  </a:lnTo>
                  <a:lnTo>
                    <a:pt x="90983" y="989007"/>
                  </a:lnTo>
                  <a:lnTo>
                    <a:pt x="94299" y="998025"/>
                  </a:lnTo>
                  <a:lnTo>
                    <a:pt x="94299" y="1004789"/>
                  </a:lnTo>
                  <a:lnTo>
                    <a:pt x="97747" y="1013808"/>
                  </a:lnTo>
                  <a:lnTo>
                    <a:pt x="96553" y="1021633"/>
                  </a:lnTo>
                  <a:lnTo>
                    <a:pt x="95492" y="1026142"/>
                  </a:lnTo>
                  <a:lnTo>
                    <a:pt x="97747" y="1029458"/>
                  </a:lnTo>
                  <a:lnTo>
                    <a:pt x="104511" y="1030652"/>
                  </a:lnTo>
                  <a:lnTo>
                    <a:pt x="109020" y="1039671"/>
                  </a:lnTo>
                  <a:lnTo>
                    <a:pt x="109020" y="1044180"/>
                  </a:lnTo>
                  <a:lnTo>
                    <a:pt x="113529" y="1044180"/>
                  </a:lnTo>
                  <a:lnTo>
                    <a:pt x="121354" y="1045373"/>
                  </a:lnTo>
                  <a:lnTo>
                    <a:pt x="122416" y="1035294"/>
                  </a:lnTo>
                  <a:lnTo>
                    <a:pt x="121354" y="1031845"/>
                  </a:lnTo>
                  <a:lnTo>
                    <a:pt x="128119" y="1020572"/>
                  </a:lnTo>
                  <a:lnTo>
                    <a:pt x="155175" y="1032906"/>
                  </a:lnTo>
                  <a:lnTo>
                    <a:pt x="152920" y="1037416"/>
                  </a:lnTo>
                  <a:lnTo>
                    <a:pt x="152920" y="1045373"/>
                  </a:lnTo>
                  <a:lnTo>
                    <a:pt x="160745" y="1043119"/>
                  </a:lnTo>
                  <a:lnTo>
                    <a:pt x="161939" y="1045373"/>
                  </a:lnTo>
                  <a:lnTo>
                    <a:pt x="159684" y="1049883"/>
                  </a:lnTo>
                  <a:lnTo>
                    <a:pt x="160878" y="1052138"/>
                  </a:lnTo>
                  <a:lnTo>
                    <a:pt x="158623" y="1054392"/>
                  </a:lnTo>
                  <a:lnTo>
                    <a:pt x="158623" y="1063411"/>
                  </a:lnTo>
                  <a:lnTo>
                    <a:pt x="146289" y="1072429"/>
                  </a:lnTo>
                  <a:lnTo>
                    <a:pt x="146289" y="1075745"/>
                  </a:lnTo>
                  <a:lnTo>
                    <a:pt x="148543" y="1087019"/>
                  </a:lnTo>
                  <a:lnTo>
                    <a:pt x="153053" y="1090335"/>
                  </a:lnTo>
                  <a:lnTo>
                    <a:pt x="156368" y="1095905"/>
                  </a:lnTo>
                  <a:lnTo>
                    <a:pt x="157562" y="1097099"/>
                  </a:lnTo>
                  <a:lnTo>
                    <a:pt x="159817" y="1101608"/>
                  </a:lnTo>
                  <a:lnTo>
                    <a:pt x="159817" y="1102669"/>
                  </a:lnTo>
                  <a:lnTo>
                    <a:pt x="166581" y="1115003"/>
                  </a:lnTo>
                  <a:lnTo>
                    <a:pt x="166581" y="1120573"/>
                  </a:lnTo>
                  <a:lnTo>
                    <a:pt x="168835" y="1127337"/>
                  </a:lnTo>
                  <a:lnTo>
                    <a:pt x="168835" y="1128399"/>
                  </a:lnTo>
                  <a:lnTo>
                    <a:pt x="166581" y="1130653"/>
                  </a:lnTo>
                  <a:lnTo>
                    <a:pt x="170029" y="1132908"/>
                  </a:lnTo>
                  <a:lnTo>
                    <a:pt x="179048" y="1135163"/>
                  </a:lnTo>
                  <a:lnTo>
                    <a:pt x="183557" y="1137417"/>
                  </a:lnTo>
                  <a:lnTo>
                    <a:pt x="189260" y="1135163"/>
                  </a:lnTo>
                  <a:lnTo>
                    <a:pt x="193770" y="1136223"/>
                  </a:lnTo>
                  <a:lnTo>
                    <a:pt x="205043" y="1130653"/>
                  </a:lnTo>
                  <a:lnTo>
                    <a:pt x="224141" y="1130653"/>
                  </a:lnTo>
                  <a:lnTo>
                    <a:pt x="228651" y="1132908"/>
                  </a:lnTo>
                  <a:lnTo>
                    <a:pt x="223080" y="1138479"/>
                  </a:lnTo>
                  <a:lnTo>
                    <a:pt x="219765" y="1142987"/>
                  </a:lnTo>
                  <a:lnTo>
                    <a:pt x="218704" y="1146303"/>
                  </a:lnTo>
                  <a:lnTo>
                    <a:pt x="219765" y="1148558"/>
                  </a:lnTo>
                  <a:lnTo>
                    <a:pt x="217510" y="1150813"/>
                  </a:lnTo>
                  <a:lnTo>
                    <a:pt x="216316" y="1155322"/>
                  </a:lnTo>
                  <a:lnTo>
                    <a:pt x="218571" y="1158637"/>
                  </a:lnTo>
                  <a:lnTo>
                    <a:pt x="217510" y="1160893"/>
                  </a:lnTo>
                  <a:lnTo>
                    <a:pt x="218571" y="1164208"/>
                  </a:lnTo>
                  <a:lnTo>
                    <a:pt x="211807" y="1164208"/>
                  </a:lnTo>
                  <a:lnTo>
                    <a:pt x="209552" y="1166463"/>
                  </a:lnTo>
                  <a:lnTo>
                    <a:pt x="208359" y="1178797"/>
                  </a:lnTo>
                  <a:lnTo>
                    <a:pt x="199340" y="1175349"/>
                  </a:lnTo>
                  <a:lnTo>
                    <a:pt x="193770" y="1175349"/>
                  </a:lnTo>
                  <a:lnTo>
                    <a:pt x="189260" y="1179858"/>
                  </a:lnTo>
                  <a:lnTo>
                    <a:pt x="176926" y="1177604"/>
                  </a:lnTo>
                  <a:lnTo>
                    <a:pt x="178120" y="1173094"/>
                  </a:lnTo>
                  <a:lnTo>
                    <a:pt x="175865" y="1171900"/>
                  </a:lnTo>
                  <a:lnTo>
                    <a:pt x="165785" y="1164076"/>
                  </a:lnTo>
                  <a:lnTo>
                    <a:pt x="164591" y="1160760"/>
                  </a:lnTo>
                  <a:lnTo>
                    <a:pt x="151063" y="1160760"/>
                  </a:lnTo>
                  <a:lnTo>
                    <a:pt x="150002" y="1163014"/>
                  </a:lnTo>
                  <a:lnTo>
                    <a:pt x="137668" y="1160760"/>
                  </a:lnTo>
                  <a:lnTo>
                    <a:pt x="135413" y="1158506"/>
                  </a:lnTo>
                  <a:lnTo>
                    <a:pt x="129843" y="1156250"/>
                  </a:lnTo>
                  <a:lnTo>
                    <a:pt x="126527" y="1164076"/>
                  </a:lnTo>
                  <a:lnTo>
                    <a:pt x="127588" y="1168585"/>
                  </a:lnTo>
                  <a:lnTo>
                    <a:pt x="116315" y="1182113"/>
                  </a:lnTo>
                  <a:lnTo>
                    <a:pt x="110744" y="1184367"/>
                  </a:lnTo>
                  <a:lnTo>
                    <a:pt x="89391" y="1195641"/>
                  </a:lnTo>
                  <a:lnTo>
                    <a:pt x="88330" y="1205721"/>
                  </a:lnTo>
                  <a:lnTo>
                    <a:pt x="86076" y="1206781"/>
                  </a:lnTo>
                  <a:lnTo>
                    <a:pt x="84882" y="1209037"/>
                  </a:lnTo>
                  <a:lnTo>
                    <a:pt x="105174" y="1213546"/>
                  </a:lnTo>
                  <a:lnTo>
                    <a:pt x="112999" y="1212484"/>
                  </a:lnTo>
                  <a:lnTo>
                    <a:pt x="115254" y="1211291"/>
                  </a:lnTo>
                  <a:lnTo>
                    <a:pt x="120824" y="1207975"/>
                  </a:lnTo>
                  <a:lnTo>
                    <a:pt x="123079" y="1204660"/>
                  </a:lnTo>
                  <a:lnTo>
                    <a:pt x="125334" y="1203466"/>
                  </a:lnTo>
                  <a:lnTo>
                    <a:pt x="138861" y="1204660"/>
                  </a:lnTo>
                  <a:lnTo>
                    <a:pt x="165918" y="1224951"/>
                  </a:lnTo>
                  <a:lnTo>
                    <a:pt x="168173" y="1229461"/>
                  </a:lnTo>
                  <a:lnTo>
                    <a:pt x="187271" y="1235031"/>
                  </a:lnTo>
                  <a:lnTo>
                    <a:pt x="190586" y="1237287"/>
                  </a:lnTo>
                  <a:lnTo>
                    <a:pt x="191648" y="1240602"/>
                  </a:lnTo>
                  <a:lnTo>
                    <a:pt x="196157" y="1241795"/>
                  </a:lnTo>
                  <a:lnTo>
                    <a:pt x="202921" y="1248560"/>
                  </a:lnTo>
                  <a:lnTo>
                    <a:pt x="206237" y="1248560"/>
                  </a:lnTo>
                  <a:lnTo>
                    <a:pt x="211807" y="1253069"/>
                  </a:lnTo>
                  <a:lnTo>
                    <a:pt x="214062" y="1250814"/>
                  </a:lnTo>
                  <a:lnTo>
                    <a:pt x="214062" y="1237287"/>
                  </a:lnTo>
                  <a:lnTo>
                    <a:pt x="234354" y="1242857"/>
                  </a:lnTo>
                  <a:lnTo>
                    <a:pt x="247882" y="1233838"/>
                  </a:lnTo>
                  <a:lnTo>
                    <a:pt x="253452" y="1233838"/>
                  </a:lnTo>
                  <a:lnTo>
                    <a:pt x="260216" y="1232644"/>
                  </a:lnTo>
                  <a:lnTo>
                    <a:pt x="271489" y="1233838"/>
                  </a:lnTo>
                  <a:lnTo>
                    <a:pt x="294036" y="1242857"/>
                  </a:lnTo>
                  <a:lnTo>
                    <a:pt x="294036" y="1251875"/>
                  </a:lnTo>
                  <a:lnTo>
                    <a:pt x="292843" y="1255191"/>
                  </a:lnTo>
                  <a:lnTo>
                    <a:pt x="280508" y="1254130"/>
                  </a:lnTo>
                  <a:lnTo>
                    <a:pt x="271489" y="1251875"/>
                  </a:lnTo>
                  <a:lnTo>
                    <a:pt x="264726" y="1252937"/>
                  </a:lnTo>
                  <a:lnTo>
                    <a:pt x="272551" y="1266464"/>
                  </a:lnTo>
                  <a:lnTo>
                    <a:pt x="295097" y="1273228"/>
                  </a:lnTo>
                  <a:lnTo>
                    <a:pt x="301861" y="1276544"/>
                  </a:lnTo>
                  <a:lnTo>
                    <a:pt x="303055" y="1275483"/>
                  </a:lnTo>
                  <a:lnTo>
                    <a:pt x="307564" y="1282247"/>
                  </a:lnTo>
                  <a:lnTo>
                    <a:pt x="311013" y="1276677"/>
                  </a:lnTo>
                  <a:lnTo>
                    <a:pt x="315522" y="1276677"/>
                  </a:lnTo>
                  <a:lnTo>
                    <a:pt x="315522" y="1286757"/>
                  </a:lnTo>
                  <a:lnTo>
                    <a:pt x="323480" y="1304794"/>
                  </a:lnTo>
                  <a:lnTo>
                    <a:pt x="325734" y="1316068"/>
                  </a:lnTo>
                  <a:lnTo>
                    <a:pt x="340323" y="1332911"/>
                  </a:lnTo>
                  <a:lnTo>
                    <a:pt x="348148" y="1340736"/>
                  </a:lnTo>
                  <a:lnTo>
                    <a:pt x="350403" y="1347500"/>
                  </a:lnTo>
                  <a:lnTo>
                    <a:pt x="354912" y="1348561"/>
                  </a:lnTo>
                  <a:lnTo>
                    <a:pt x="355973" y="1355325"/>
                  </a:lnTo>
                  <a:lnTo>
                    <a:pt x="344700" y="1358641"/>
                  </a:lnTo>
                  <a:lnTo>
                    <a:pt x="337936" y="1364211"/>
                  </a:lnTo>
                  <a:lnTo>
                    <a:pt x="337936" y="1369914"/>
                  </a:lnTo>
                  <a:lnTo>
                    <a:pt x="334620" y="1376678"/>
                  </a:lnTo>
                  <a:lnTo>
                    <a:pt x="342445" y="1392461"/>
                  </a:lnTo>
                  <a:lnTo>
                    <a:pt x="362737" y="1404795"/>
                  </a:lnTo>
                  <a:lnTo>
                    <a:pt x="370562" y="1404795"/>
                  </a:lnTo>
                  <a:lnTo>
                    <a:pt x="376133" y="1398032"/>
                  </a:lnTo>
                  <a:lnTo>
                    <a:pt x="377194" y="1390206"/>
                  </a:lnTo>
                  <a:lnTo>
                    <a:pt x="373878" y="1385697"/>
                  </a:lnTo>
                  <a:lnTo>
                    <a:pt x="373878" y="1381188"/>
                  </a:lnTo>
                  <a:lnTo>
                    <a:pt x="367114" y="1369914"/>
                  </a:lnTo>
                  <a:lnTo>
                    <a:pt x="365920" y="1362089"/>
                  </a:lnTo>
                  <a:lnTo>
                    <a:pt x="372685" y="1349755"/>
                  </a:lnTo>
                  <a:lnTo>
                    <a:pt x="382897" y="1354264"/>
                  </a:lnTo>
                  <a:lnTo>
                    <a:pt x="394170" y="1352009"/>
                  </a:lnTo>
                  <a:lnTo>
                    <a:pt x="396425" y="1350816"/>
                  </a:lnTo>
                  <a:lnTo>
                    <a:pt x="404250" y="1353070"/>
                  </a:lnTo>
                  <a:lnTo>
                    <a:pt x="412075" y="1350816"/>
                  </a:lnTo>
                  <a:lnTo>
                    <a:pt x="413136" y="1350816"/>
                  </a:lnTo>
                  <a:lnTo>
                    <a:pt x="416452" y="1346306"/>
                  </a:lnTo>
                  <a:lnTo>
                    <a:pt x="415391" y="1341797"/>
                  </a:lnTo>
                  <a:lnTo>
                    <a:pt x="417646" y="1338349"/>
                  </a:lnTo>
                  <a:lnTo>
                    <a:pt x="414330" y="1332778"/>
                  </a:lnTo>
                  <a:lnTo>
                    <a:pt x="411014" y="1316995"/>
                  </a:lnTo>
                  <a:lnTo>
                    <a:pt x="435816" y="1321505"/>
                  </a:lnTo>
                  <a:lnTo>
                    <a:pt x="462871" y="1320311"/>
                  </a:lnTo>
                  <a:lnTo>
                    <a:pt x="465126" y="1319251"/>
                  </a:lnTo>
                  <a:lnTo>
                    <a:pt x="488734" y="1337288"/>
                  </a:lnTo>
                  <a:lnTo>
                    <a:pt x="511281" y="1327208"/>
                  </a:lnTo>
                  <a:lnTo>
                    <a:pt x="524809" y="1301345"/>
                  </a:lnTo>
                  <a:lnTo>
                    <a:pt x="519238" y="1298030"/>
                  </a:lnTo>
                  <a:lnTo>
                    <a:pt x="506904" y="1302539"/>
                  </a:lnTo>
                  <a:lnTo>
                    <a:pt x="499079" y="1295775"/>
                  </a:lnTo>
                  <a:lnTo>
                    <a:pt x="487805" y="1290072"/>
                  </a:lnTo>
                  <a:lnTo>
                    <a:pt x="497885" y="1269780"/>
                  </a:lnTo>
                  <a:lnTo>
                    <a:pt x="516984" y="1284369"/>
                  </a:lnTo>
                  <a:lnTo>
                    <a:pt x="521493" y="1278798"/>
                  </a:lnTo>
                  <a:lnTo>
                    <a:pt x="515923" y="1275483"/>
                  </a:lnTo>
                  <a:lnTo>
                    <a:pt x="521493" y="1260894"/>
                  </a:lnTo>
                  <a:lnTo>
                    <a:pt x="528257" y="1264210"/>
                  </a:lnTo>
                  <a:lnTo>
                    <a:pt x="533827" y="1264210"/>
                  </a:lnTo>
                  <a:lnTo>
                    <a:pt x="536082" y="1250681"/>
                  </a:lnTo>
                  <a:lnTo>
                    <a:pt x="529318" y="1247366"/>
                  </a:lnTo>
                  <a:lnTo>
                    <a:pt x="519238" y="1247366"/>
                  </a:lnTo>
                  <a:lnTo>
                    <a:pt x="524809" y="1237287"/>
                  </a:lnTo>
                  <a:lnTo>
                    <a:pt x="524809" y="1227207"/>
                  </a:lnTo>
                  <a:lnTo>
                    <a:pt x="520299" y="1221636"/>
                  </a:lnTo>
                  <a:lnTo>
                    <a:pt x="523615" y="1213811"/>
                  </a:lnTo>
                  <a:lnTo>
                    <a:pt x="526931" y="1216066"/>
                  </a:lnTo>
                  <a:lnTo>
                    <a:pt x="534756" y="1212750"/>
                  </a:lnTo>
                  <a:lnTo>
                    <a:pt x="535817" y="1210495"/>
                  </a:lnTo>
                  <a:lnTo>
                    <a:pt x="535817" y="1212750"/>
                  </a:lnTo>
                  <a:lnTo>
                    <a:pt x="538072" y="1215004"/>
                  </a:lnTo>
                  <a:lnTo>
                    <a:pt x="544836" y="1215004"/>
                  </a:lnTo>
                  <a:lnTo>
                    <a:pt x="544836" y="1217260"/>
                  </a:lnTo>
                  <a:lnTo>
                    <a:pt x="548151" y="1217260"/>
                  </a:lnTo>
                  <a:lnTo>
                    <a:pt x="549345" y="1216198"/>
                  </a:lnTo>
                  <a:lnTo>
                    <a:pt x="549345" y="1215137"/>
                  </a:lnTo>
                  <a:lnTo>
                    <a:pt x="553854" y="1215137"/>
                  </a:lnTo>
                  <a:lnTo>
                    <a:pt x="553854" y="1213944"/>
                  </a:lnTo>
                  <a:lnTo>
                    <a:pt x="555048" y="1213944"/>
                  </a:lnTo>
                  <a:lnTo>
                    <a:pt x="556109" y="1212883"/>
                  </a:lnTo>
                  <a:lnTo>
                    <a:pt x="558364" y="1212883"/>
                  </a:lnTo>
                  <a:lnTo>
                    <a:pt x="561679" y="1213944"/>
                  </a:lnTo>
                  <a:lnTo>
                    <a:pt x="592051" y="1233042"/>
                  </a:lnTo>
                  <a:lnTo>
                    <a:pt x="632503" y="1233042"/>
                  </a:lnTo>
                  <a:lnTo>
                    <a:pt x="657304" y="1185827"/>
                  </a:lnTo>
                  <a:lnTo>
                    <a:pt x="627993" y="1175747"/>
                  </a:lnTo>
                  <a:lnTo>
                    <a:pt x="617913" y="1171237"/>
                  </a:lnTo>
                  <a:lnTo>
                    <a:pt x="613404" y="1170044"/>
                  </a:lnTo>
                  <a:lnTo>
                    <a:pt x="597621" y="1158770"/>
                  </a:lnTo>
                  <a:lnTo>
                    <a:pt x="592051" y="1152006"/>
                  </a:lnTo>
                  <a:lnTo>
                    <a:pt x="594306" y="1146436"/>
                  </a:lnTo>
                  <a:lnTo>
                    <a:pt x="592051" y="1144181"/>
                  </a:lnTo>
                  <a:lnTo>
                    <a:pt x="584226" y="1145375"/>
                  </a:lnTo>
                  <a:lnTo>
                    <a:pt x="577462" y="1139672"/>
                  </a:lnTo>
                  <a:lnTo>
                    <a:pt x="578523" y="1130653"/>
                  </a:lnTo>
                  <a:lnTo>
                    <a:pt x="576269" y="1128399"/>
                  </a:lnTo>
                  <a:lnTo>
                    <a:pt x="578523" y="1123889"/>
                  </a:lnTo>
                  <a:lnTo>
                    <a:pt x="585287" y="1123889"/>
                  </a:lnTo>
                  <a:lnTo>
                    <a:pt x="586348" y="1120573"/>
                  </a:lnTo>
                  <a:lnTo>
                    <a:pt x="581839" y="1117258"/>
                  </a:lnTo>
                  <a:lnTo>
                    <a:pt x="579584" y="1113810"/>
                  </a:lnTo>
                  <a:lnTo>
                    <a:pt x="581839" y="1113810"/>
                  </a:lnTo>
                  <a:lnTo>
                    <a:pt x="584094" y="1109300"/>
                  </a:lnTo>
                  <a:lnTo>
                    <a:pt x="580778" y="1105852"/>
                  </a:lnTo>
                  <a:lnTo>
                    <a:pt x="578523" y="1100282"/>
                  </a:lnTo>
                  <a:lnTo>
                    <a:pt x="588603" y="1090202"/>
                  </a:lnTo>
                  <a:lnTo>
                    <a:pt x="597621" y="1090202"/>
                  </a:lnTo>
                  <a:lnTo>
                    <a:pt x="600937" y="1089141"/>
                  </a:lnTo>
                  <a:lnTo>
                    <a:pt x="607701" y="1087947"/>
                  </a:lnTo>
                  <a:lnTo>
                    <a:pt x="611017" y="1084632"/>
                  </a:lnTo>
                  <a:lnTo>
                    <a:pt x="624545" y="1083438"/>
                  </a:lnTo>
                  <a:lnTo>
                    <a:pt x="633564" y="1082376"/>
                  </a:lnTo>
                  <a:lnTo>
                    <a:pt x="632370" y="1071103"/>
                  </a:lnTo>
                  <a:lnTo>
                    <a:pt x="630115" y="1066594"/>
                  </a:lnTo>
                  <a:lnTo>
                    <a:pt x="631176" y="1064339"/>
                  </a:lnTo>
                  <a:lnTo>
                    <a:pt x="630115" y="1062085"/>
                  </a:lnTo>
                  <a:lnTo>
                    <a:pt x="631176" y="1058769"/>
                  </a:lnTo>
                  <a:lnTo>
                    <a:pt x="628922" y="1056515"/>
                  </a:lnTo>
                  <a:lnTo>
                    <a:pt x="628922" y="1052005"/>
                  </a:lnTo>
                  <a:lnTo>
                    <a:pt x="626667" y="1046435"/>
                  </a:lnTo>
                  <a:lnTo>
                    <a:pt x="622158" y="1043119"/>
                  </a:lnTo>
                  <a:lnTo>
                    <a:pt x="622158" y="1041925"/>
                  </a:lnTo>
                  <a:lnTo>
                    <a:pt x="619903" y="1039671"/>
                  </a:lnTo>
                  <a:lnTo>
                    <a:pt x="619903" y="1036355"/>
                  </a:lnTo>
                  <a:lnTo>
                    <a:pt x="623219" y="1036355"/>
                  </a:lnTo>
                  <a:lnTo>
                    <a:pt x="626535" y="1034100"/>
                  </a:lnTo>
                  <a:lnTo>
                    <a:pt x="624280" y="1029591"/>
                  </a:lnTo>
                  <a:lnTo>
                    <a:pt x="622025" y="1027336"/>
                  </a:lnTo>
                  <a:lnTo>
                    <a:pt x="625341" y="1026275"/>
                  </a:lnTo>
                  <a:lnTo>
                    <a:pt x="632105" y="1029591"/>
                  </a:lnTo>
                  <a:lnTo>
                    <a:pt x="636614" y="1027336"/>
                  </a:lnTo>
                  <a:lnTo>
                    <a:pt x="632105" y="1020572"/>
                  </a:lnTo>
                  <a:lnTo>
                    <a:pt x="633298" y="1017256"/>
                  </a:lnTo>
                  <a:lnTo>
                    <a:pt x="632105" y="1015002"/>
                  </a:lnTo>
                  <a:lnTo>
                    <a:pt x="632105" y="1012747"/>
                  </a:lnTo>
                  <a:lnTo>
                    <a:pt x="627595" y="1007177"/>
                  </a:lnTo>
                  <a:lnTo>
                    <a:pt x="629850" y="1003728"/>
                  </a:lnTo>
                  <a:lnTo>
                    <a:pt x="625341" y="1002668"/>
                  </a:lnTo>
                  <a:lnTo>
                    <a:pt x="616322" y="993648"/>
                  </a:lnTo>
                  <a:lnTo>
                    <a:pt x="623086" y="992588"/>
                  </a:lnTo>
                  <a:lnTo>
                    <a:pt x="624147" y="994842"/>
                  </a:lnTo>
                  <a:lnTo>
                    <a:pt x="626402" y="997097"/>
                  </a:lnTo>
                  <a:lnTo>
                    <a:pt x="636482" y="991394"/>
                  </a:lnTo>
                  <a:lnTo>
                    <a:pt x="634227" y="983569"/>
                  </a:lnTo>
                  <a:lnTo>
                    <a:pt x="634227" y="979060"/>
                  </a:lnTo>
                  <a:lnTo>
                    <a:pt x="633166" y="976805"/>
                  </a:lnTo>
                  <a:lnTo>
                    <a:pt x="636482" y="975611"/>
                  </a:lnTo>
                  <a:lnTo>
                    <a:pt x="639797" y="976805"/>
                  </a:lnTo>
                  <a:lnTo>
                    <a:pt x="643245" y="975611"/>
                  </a:lnTo>
                  <a:lnTo>
                    <a:pt x="648816" y="985691"/>
                  </a:lnTo>
                  <a:lnTo>
                    <a:pt x="654386" y="985691"/>
                  </a:lnTo>
                  <a:lnTo>
                    <a:pt x="659957" y="990201"/>
                  </a:lnTo>
                  <a:lnTo>
                    <a:pt x="663405" y="989139"/>
                  </a:lnTo>
                  <a:lnTo>
                    <a:pt x="666721" y="990201"/>
                  </a:lnTo>
                  <a:lnTo>
                    <a:pt x="666721" y="983436"/>
                  </a:lnTo>
                  <a:lnTo>
                    <a:pt x="664466" y="976672"/>
                  </a:lnTo>
                  <a:lnTo>
                    <a:pt x="665527" y="972163"/>
                  </a:lnTo>
                  <a:lnTo>
                    <a:pt x="668975" y="973224"/>
                  </a:lnTo>
                  <a:lnTo>
                    <a:pt x="672291" y="969908"/>
                  </a:lnTo>
                  <a:lnTo>
                    <a:pt x="672291" y="967654"/>
                  </a:lnTo>
                  <a:lnTo>
                    <a:pt x="673485" y="965399"/>
                  </a:lnTo>
                  <a:lnTo>
                    <a:pt x="677994" y="966592"/>
                  </a:lnTo>
                  <a:lnTo>
                    <a:pt x="688074" y="952004"/>
                  </a:lnTo>
                  <a:lnTo>
                    <a:pt x="688074" y="946433"/>
                  </a:lnTo>
                  <a:lnTo>
                    <a:pt x="689267" y="942985"/>
                  </a:lnTo>
                  <a:lnTo>
                    <a:pt x="687013" y="941924"/>
                  </a:lnTo>
                  <a:lnTo>
                    <a:pt x="691522" y="934098"/>
                  </a:lnTo>
                  <a:lnTo>
                    <a:pt x="698286" y="933038"/>
                  </a:lnTo>
                  <a:lnTo>
                    <a:pt x="699480" y="926274"/>
                  </a:lnTo>
                  <a:lnTo>
                    <a:pt x="706244" y="924019"/>
                  </a:lnTo>
                  <a:lnTo>
                    <a:pt x="711947" y="924019"/>
                  </a:lnTo>
                  <a:lnTo>
                    <a:pt x="716456" y="926274"/>
                  </a:lnTo>
                  <a:lnTo>
                    <a:pt x="726536" y="924019"/>
                  </a:lnTo>
                  <a:lnTo>
                    <a:pt x="724281" y="91844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038" name="Freeform: Shape 1037">
              <a:extLst>
                <a:ext uri="{FF2B5EF4-FFF2-40B4-BE49-F238E27FC236}">
                  <a16:creationId xmlns:a16="http://schemas.microsoft.com/office/drawing/2014/main" id="{37A78D45-AD12-12E7-8EE9-822958D3EF38}"/>
                </a:ext>
              </a:extLst>
            </p:cNvPr>
            <p:cNvSpPr/>
            <p:nvPr/>
          </p:nvSpPr>
          <p:spPr>
            <a:xfrm>
              <a:off x="7080071" y="12681938"/>
              <a:ext cx="454648" cy="454648"/>
            </a:xfrm>
            <a:custGeom>
              <a:avLst/>
              <a:gdLst>
                <a:gd name="connsiteX0" fmla="*/ 342048 w 454648"/>
                <a:gd name="connsiteY0" fmla="*/ 0 h 454648"/>
                <a:gd name="connsiteX1" fmla="*/ 360085 w 454648"/>
                <a:gd name="connsiteY1" fmla="*/ 21486 h 454648"/>
                <a:gd name="connsiteX2" fmla="*/ 382632 w 454648"/>
                <a:gd name="connsiteY2" fmla="*/ 59683 h 454648"/>
                <a:gd name="connsiteX3" fmla="*/ 408494 w 454648"/>
                <a:gd name="connsiteY3" fmla="*/ 74271 h 454648"/>
                <a:gd name="connsiteX4" fmla="*/ 429847 w 454648"/>
                <a:gd name="connsiteY4" fmla="*/ 110347 h 454648"/>
                <a:gd name="connsiteX5" fmla="*/ 443375 w 454648"/>
                <a:gd name="connsiteY5" fmla="*/ 132761 h 454648"/>
                <a:gd name="connsiteX6" fmla="*/ 383693 w 454648"/>
                <a:gd name="connsiteY6" fmla="*/ 186872 h 454648"/>
                <a:gd name="connsiteX7" fmla="*/ 379184 w 454648"/>
                <a:gd name="connsiteY7" fmla="*/ 196952 h 454648"/>
                <a:gd name="connsiteX8" fmla="*/ 389263 w 454648"/>
                <a:gd name="connsiteY8" fmla="*/ 241913 h 454648"/>
                <a:gd name="connsiteX9" fmla="*/ 454649 w 454648"/>
                <a:gd name="connsiteY9" fmla="*/ 287006 h 454648"/>
                <a:gd name="connsiteX10" fmla="*/ 443375 w 454648"/>
                <a:gd name="connsiteY10" fmla="*/ 301596 h 454648"/>
                <a:gd name="connsiteX11" fmla="*/ 441121 w 454648"/>
                <a:gd name="connsiteY11" fmla="*/ 300535 h 454648"/>
                <a:gd name="connsiteX12" fmla="*/ 414064 w 454648"/>
                <a:gd name="connsiteY12" fmla="*/ 333161 h 454648"/>
                <a:gd name="connsiteX13" fmla="*/ 401730 w 454648"/>
                <a:gd name="connsiteY13" fmla="*/ 351066 h 454648"/>
                <a:gd name="connsiteX14" fmla="*/ 403985 w 454648"/>
                <a:gd name="connsiteY14" fmla="*/ 352260 h 454648"/>
                <a:gd name="connsiteX15" fmla="*/ 402791 w 454648"/>
                <a:gd name="connsiteY15" fmla="*/ 354514 h 454648"/>
                <a:gd name="connsiteX16" fmla="*/ 401730 w 454648"/>
                <a:gd name="connsiteY16" fmla="*/ 354514 h 454648"/>
                <a:gd name="connsiteX17" fmla="*/ 385947 w 454648"/>
                <a:gd name="connsiteY17" fmla="*/ 364594 h 454648"/>
                <a:gd name="connsiteX18" fmla="*/ 380377 w 454648"/>
                <a:gd name="connsiteY18" fmla="*/ 350005 h 454648"/>
                <a:gd name="connsiteX19" fmla="*/ 374674 w 454648"/>
                <a:gd name="connsiteY19" fmla="*/ 347750 h 454648"/>
                <a:gd name="connsiteX20" fmla="*/ 369104 w 454648"/>
                <a:gd name="connsiteY20" fmla="*/ 352260 h 454648"/>
                <a:gd name="connsiteX21" fmla="*/ 354515 w 454648"/>
                <a:gd name="connsiteY21" fmla="*/ 355575 h 454648"/>
                <a:gd name="connsiteX22" fmla="*/ 347750 w 454648"/>
                <a:gd name="connsiteY22" fmla="*/ 361278 h 454648"/>
                <a:gd name="connsiteX23" fmla="*/ 343241 w 454648"/>
                <a:gd name="connsiteY23" fmla="*/ 366849 h 454648"/>
                <a:gd name="connsiteX24" fmla="*/ 337538 w 454648"/>
                <a:gd name="connsiteY24" fmla="*/ 371358 h 454648"/>
                <a:gd name="connsiteX25" fmla="*/ 337538 w 454648"/>
                <a:gd name="connsiteY25" fmla="*/ 382631 h 454648"/>
                <a:gd name="connsiteX26" fmla="*/ 318440 w 454648"/>
                <a:gd name="connsiteY26" fmla="*/ 387141 h 454648"/>
                <a:gd name="connsiteX27" fmla="*/ 310615 w 454648"/>
                <a:gd name="connsiteY27" fmla="*/ 394966 h 454648"/>
                <a:gd name="connsiteX28" fmla="*/ 302657 w 454648"/>
                <a:gd name="connsiteY28" fmla="*/ 381438 h 454648"/>
                <a:gd name="connsiteX29" fmla="*/ 301596 w 454648"/>
                <a:gd name="connsiteY29" fmla="*/ 374674 h 454648"/>
                <a:gd name="connsiteX30" fmla="*/ 292578 w 454648"/>
                <a:gd name="connsiteY30" fmla="*/ 360084 h 454648"/>
                <a:gd name="connsiteX31" fmla="*/ 282365 w 454648"/>
                <a:gd name="connsiteY31" fmla="*/ 352260 h 454648"/>
                <a:gd name="connsiteX32" fmla="*/ 267776 w 454648"/>
                <a:gd name="connsiteY32" fmla="*/ 356769 h 454648"/>
                <a:gd name="connsiteX33" fmla="*/ 267776 w 454648"/>
                <a:gd name="connsiteY33" fmla="*/ 362340 h 454648"/>
                <a:gd name="connsiteX34" fmla="*/ 273479 w 454648"/>
                <a:gd name="connsiteY34" fmla="*/ 372551 h 454648"/>
                <a:gd name="connsiteX35" fmla="*/ 282365 w 454648"/>
                <a:gd name="connsiteY35" fmla="*/ 378122 h 454648"/>
                <a:gd name="connsiteX36" fmla="*/ 284620 w 454648"/>
                <a:gd name="connsiteY36" fmla="*/ 383693 h 454648"/>
                <a:gd name="connsiteX37" fmla="*/ 283559 w 454648"/>
                <a:gd name="connsiteY37" fmla="*/ 388201 h 454648"/>
                <a:gd name="connsiteX38" fmla="*/ 284620 w 454648"/>
                <a:gd name="connsiteY38" fmla="*/ 393904 h 454648"/>
                <a:gd name="connsiteX39" fmla="*/ 288068 w 454648"/>
                <a:gd name="connsiteY39" fmla="*/ 405178 h 454648"/>
                <a:gd name="connsiteX40" fmla="*/ 285813 w 454648"/>
                <a:gd name="connsiteY40" fmla="*/ 406239 h 454648"/>
                <a:gd name="connsiteX41" fmla="*/ 275734 w 454648"/>
                <a:gd name="connsiteY41" fmla="*/ 396160 h 454648"/>
                <a:gd name="connsiteX42" fmla="*/ 267776 w 454648"/>
                <a:gd name="connsiteY42" fmla="*/ 391650 h 454648"/>
                <a:gd name="connsiteX43" fmla="*/ 264460 w 454648"/>
                <a:gd name="connsiteY43" fmla="*/ 403984 h 454648"/>
                <a:gd name="connsiteX44" fmla="*/ 252126 w 454648"/>
                <a:gd name="connsiteY44" fmla="*/ 409687 h 454648"/>
                <a:gd name="connsiteX45" fmla="*/ 247617 w 454648"/>
                <a:gd name="connsiteY45" fmla="*/ 403984 h 454648"/>
                <a:gd name="connsiteX46" fmla="*/ 248677 w 454648"/>
                <a:gd name="connsiteY46" fmla="*/ 399475 h 454648"/>
                <a:gd name="connsiteX47" fmla="*/ 237404 w 454648"/>
                <a:gd name="connsiteY47" fmla="*/ 385947 h 454648"/>
                <a:gd name="connsiteX48" fmla="*/ 222815 w 454648"/>
                <a:gd name="connsiteY48" fmla="*/ 381438 h 454648"/>
                <a:gd name="connsiteX49" fmla="*/ 221622 w 454648"/>
                <a:gd name="connsiteY49" fmla="*/ 396160 h 454648"/>
                <a:gd name="connsiteX50" fmla="*/ 211542 w 454648"/>
                <a:gd name="connsiteY50" fmla="*/ 405178 h 454648"/>
                <a:gd name="connsiteX51" fmla="*/ 212603 w 454648"/>
                <a:gd name="connsiteY51" fmla="*/ 423083 h 454648"/>
                <a:gd name="connsiteX52" fmla="*/ 200268 w 454648"/>
                <a:gd name="connsiteY52" fmla="*/ 434356 h 454648"/>
                <a:gd name="connsiteX53" fmla="*/ 186740 w 454648"/>
                <a:gd name="connsiteY53" fmla="*/ 445630 h 454648"/>
                <a:gd name="connsiteX54" fmla="*/ 182231 w 454648"/>
                <a:gd name="connsiteY54" fmla="*/ 444436 h 454648"/>
                <a:gd name="connsiteX55" fmla="*/ 182231 w 454648"/>
                <a:gd name="connsiteY55" fmla="*/ 437672 h 454648"/>
                <a:gd name="connsiteX56" fmla="*/ 179976 w 454648"/>
                <a:gd name="connsiteY56" fmla="*/ 438865 h 454648"/>
                <a:gd name="connsiteX57" fmla="*/ 175600 w 454648"/>
                <a:gd name="connsiteY57" fmla="*/ 442181 h 454648"/>
                <a:gd name="connsiteX58" fmla="*/ 169897 w 454648"/>
                <a:gd name="connsiteY58" fmla="*/ 454648 h 454648"/>
                <a:gd name="connsiteX59" fmla="*/ 165387 w 454648"/>
                <a:gd name="connsiteY59" fmla="*/ 450139 h 454648"/>
                <a:gd name="connsiteX60" fmla="*/ 163133 w 454648"/>
                <a:gd name="connsiteY60" fmla="*/ 431041 h 454648"/>
                <a:gd name="connsiteX61" fmla="*/ 162071 w 454648"/>
                <a:gd name="connsiteY61" fmla="*/ 403984 h 454648"/>
                <a:gd name="connsiteX62" fmla="*/ 156368 w 454648"/>
                <a:gd name="connsiteY62" fmla="*/ 397220 h 454648"/>
                <a:gd name="connsiteX63" fmla="*/ 139525 w 454648"/>
                <a:gd name="connsiteY63" fmla="*/ 385947 h 454648"/>
                <a:gd name="connsiteX64" fmla="*/ 138464 w 454648"/>
                <a:gd name="connsiteY64" fmla="*/ 368043 h 454648"/>
                <a:gd name="connsiteX65" fmla="*/ 130506 w 454648"/>
                <a:gd name="connsiteY65" fmla="*/ 356769 h 454648"/>
                <a:gd name="connsiteX66" fmla="*/ 125997 w 454648"/>
                <a:gd name="connsiteY66" fmla="*/ 362340 h 454648"/>
                <a:gd name="connsiteX67" fmla="*/ 118172 w 454648"/>
                <a:gd name="connsiteY67" fmla="*/ 366849 h 454648"/>
                <a:gd name="connsiteX68" fmla="*/ 112601 w 454648"/>
                <a:gd name="connsiteY68" fmla="*/ 356769 h 454648"/>
                <a:gd name="connsiteX69" fmla="*/ 108092 w 454648"/>
                <a:gd name="connsiteY69" fmla="*/ 342180 h 454648"/>
                <a:gd name="connsiteX70" fmla="*/ 96819 w 454648"/>
                <a:gd name="connsiteY70" fmla="*/ 354514 h 454648"/>
                <a:gd name="connsiteX71" fmla="*/ 93370 w 454648"/>
                <a:gd name="connsiteY71" fmla="*/ 352260 h 454648"/>
                <a:gd name="connsiteX72" fmla="*/ 96819 w 454648"/>
                <a:gd name="connsiteY72" fmla="*/ 360084 h 454648"/>
                <a:gd name="connsiteX73" fmla="*/ 94564 w 454648"/>
                <a:gd name="connsiteY73" fmla="*/ 365787 h 454648"/>
                <a:gd name="connsiteX74" fmla="*/ 90054 w 454648"/>
                <a:gd name="connsiteY74" fmla="*/ 361278 h 454648"/>
                <a:gd name="connsiteX75" fmla="*/ 90054 w 454648"/>
                <a:gd name="connsiteY75" fmla="*/ 357830 h 454648"/>
                <a:gd name="connsiteX76" fmla="*/ 79842 w 454648"/>
                <a:gd name="connsiteY76" fmla="*/ 345496 h 454648"/>
                <a:gd name="connsiteX77" fmla="*/ 88861 w 454648"/>
                <a:gd name="connsiteY77" fmla="*/ 330906 h 454648"/>
                <a:gd name="connsiteX78" fmla="*/ 94564 w 454648"/>
                <a:gd name="connsiteY78" fmla="*/ 335416 h 454648"/>
                <a:gd name="connsiteX79" fmla="*/ 94564 w 454648"/>
                <a:gd name="connsiteY79" fmla="*/ 338731 h 454648"/>
                <a:gd name="connsiteX80" fmla="*/ 103583 w 454648"/>
                <a:gd name="connsiteY80" fmla="*/ 333161 h 454648"/>
                <a:gd name="connsiteX81" fmla="*/ 90054 w 454648"/>
                <a:gd name="connsiteY81" fmla="*/ 329713 h 454648"/>
                <a:gd name="connsiteX82" fmla="*/ 84352 w 454648"/>
                <a:gd name="connsiteY82" fmla="*/ 325203 h 454648"/>
                <a:gd name="connsiteX83" fmla="*/ 82097 w 454648"/>
                <a:gd name="connsiteY83" fmla="*/ 325203 h 454648"/>
                <a:gd name="connsiteX84" fmla="*/ 81036 w 454648"/>
                <a:gd name="connsiteY84" fmla="*/ 326397 h 454648"/>
                <a:gd name="connsiteX85" fmla="*/ 70956 w 454648"/>
                <a:gd name="connsiteY85" fmla="*/ 327458 h 454648"/>
                <a:gd name="connsiteX86" fmla="*/ 67508 w 454648"/>
                <a:gd name="connsiteY86" fmla="*/ 324143 h 454648"/>
                <a:gd name="connsiteX87" fmla="*/ 68702 w 454648"/>
                <a:gd name="connsiteY87" fmla="*/ 310614 h 454648"/>
                <a:gd name="connsiteX88" fmla="*/ 72017 w 454648"/>
                <a:gd name="connsiteY88" fmla="*/ 313930 h 454648"/>
                <a:gd name="connsiteX89" fmla="*/ 70956 w 454648"/>
                <a:gd name="connsiteY89" fmla="*/ 309420 h 454648"/>
                <a:gd name="connsiteX90" fmla="*/ 74272 w 454648"/>
                <a:gd name="connsiteY90" fmla="*/ 304911 h 454648"/>
                <a:gd name="connsiteX91" fmla="*/ 72017 w 454648"/>
                <a:gd name="connsiteY91" fmla="*/ 302657 h 454648"/>
                <a:gd name="connsiteX92" fmla="*/ 66447 w 454648"/>
                <a:gd name="connsiteY92" fmla="*/ 302657 h 454648"/>
                <a:gd name="connsiteX93" fmla="*/ 45094 w 454648"/>
                <a:gd name="connsiteY93" fmla="*/ 311676 h 454648"/>
                <a:gd name="connsiteX94" fmla="*/ 34881 w 454648"/>
                <a:gd name="connsiteY94" fmla="*/ 322949 h 454648"/>
                <a:gd name="connsiteX95" fmla="*/ 32627 w 454648"/>
                <a:gd name="connsiteY95" fmla="*/ 318440 h 454648"/>
                <a:gd name="connsiteX96" fmla="*/ 29311 w 454648"/>
                <a:gd name="connsiteY96" fmla="*/ 316185 h 454648"/>
                <a:gd name="connsiteX97" fmla="*/ 25863 w 454648"/>
                <a:gd name="connsiteY97" fmla="*/ 311676 h 454648"/>
                <a:gd name="connsiteX98" fmla="*/ 32627 w 454648"/>
                <a:gd name="connsiteY98" fmla="*/ 296026 h 454648"/>
                <a:gd name="connsiteX99" fmla="*/ 37136 w 454648"/>
                <a:gd name="connsiteY99" fmla="*/ 298280 h 454648"/>
                <a:gd name="connsiteX100" fmla="*/ 37136 w 454648"/>
                <a:gd name="connsiteY100" fmla="*/ 296026 h 454648"/>
                <a:gd name="connsiteX101" fmla="*/ 36075 w 454648"/>
                <a:gd name="connsiteY101" fmla="*/ 296026 h 454648"/>
                <a:gd name="connsiteX102" fmla="*/ 37136 w 454648"/>
                <a:gd name="connsiteY102" fmla="*/ 292577 h 454648"/>
                <a:gd name="connsiteX103" fmla="*/ 42839 w 454648"/>
                <a:gd name="connsiteY103" fmla="*/ 291516 h 454648"/>
                <a:gd name="connsiteX104" fmla="*/ 41645 w 454648"/>
                <a:gd name="connsiteY104" fmla="*/ 290322 h 454648"/>
                <a:gd name="connsiteX105" fmla="*/ 72017 w 454648"/>
                <a:gd name="connsiteY105" fmla="*/ 300535 h 454648"/>
                <a:gd name="connsiteX106" fmla="*/ 75333 w 454648"/>
                <a:gd name="connsiteY106" fmla="*/ 292577 h 454648"/>
                <a:gd name="connsiteX107" fmla="*/ 70956 w 454648"/>
                <a:gd name="connsiteY107" fmla="*/ 291516 h 454648"/>
                <a:gd name="connsiteX108" fmla="*/ 68702 w 454648"/>
                <a:gd name="connsiteY108" fmla="*/ 292577 h 454648"/>
                <a:gd name="connsiteX109" fmla="*/ 67508 w 454648"/>
                <a:gd name="connsiteY109" fmla="*/ 291516 h 454648"/>
                <a:gd name="connsiteX110" fmla="*/ 62998 w 454648"/>
                <a:gd name="connsiteY110" fmla="*/ 290322 h 454648"/>
                <a:gd name="connsiteX111" fmla="*/ 61937 w 454648"/>
                <a:gd name="connsiteY111" fmla="*/ 291516 h 454648"/>
                <a:gd name="connsiteX112" fmla="*/ 58489 w 454648"/>
                <a:gd name="connsiteY112" fmla="*/ 290322 h 454648"/>
                <a:gd name="connsiteX113" fmla="*/ 57428 w 454648"/>
                <a:gd name="connsiteY113" fmla="*/ 290322 h 454648"/>
                <a:gd name="connsiteX114" fmla="*/ 56235 w 454648"/>
                <a:gd name="connsiteY114" fmla="*/ 292577 h 454648"/>
                <a:gd name="connsiteX115" fmla="*/ 57428 w 454648"/>
                <a:gd name="connsiteY115" fmla="*/ 293770 h 454648"/>
                <a:gd name="connsiteX116" fmla="*/ 53980 w 454648"/>
                <a:gd name="connsiteY116" fmla="*/ 293770 h 454648"/>
                <a:gd name="connsiteX117" fmla="*/ 52919 w 454648"/>
                <a:gd name="connsiteY117" fmla="*/ 290322 h 454648"/>
                <a:gd name="connsiteX118" fmla="*/ 53980 w 454648"/>
                <a:gd name="connsiteY118" fmla="*/ 289262 h 454648"/>
                <a:gd name="connsiteX119" fmla="*/ 46155 w 454648"/>
                <a:gd name="connsiteY119" fmla="*/ 287006 h 454648"/>
                <a:gd name="connsiteX120" fmla="*/ 45094 w 454648"/>
                <a:gd name="connsiteY120" fmla="*/ 283559 h 454648"/>
                <a:gd name="connsiteX121" fmla="*/ 47216 w 454648"/>
                <a:gd name="connsiteY121" fmla="*/ 281303 h 454648"/>
                <a:gd name="connsiteX122" fmla="*/ 51725 w 454648"/>
                <a:gd name="connsiteY122" fmla="*/ 275733 h 454648"/>
                <a:gd name="connsiteX123" fmla="*/ 51725 w 454648"/>
                <a:gd name="connsiteY123" fmla="*/ 270163 h 454648"/>
                <a:gd name="connsiteX124" fmla="*/ 50664 w 454648"/>
                <a:gd name="connsiteY124" fmla="*/ 267908 h 454648"/>
                <a:gd name="connsiteX125" fmla="*/ 48410 w 454648"/>
                <a:gd name="connsiteY125" fmla="*/ 266715 h 454648"/>
                <a:gd name="connsiteX126" fmla="*/ 47216 w 454648"/>
                <a:gd name="connsiteY126" fmla="*/ 271223 h 454648"/>
                <a:gd name="connsiteX127" fmla="*/ 46155 w 454648"/>
                <a:gd name="connsiteY127" fmla="*/ 271223 h 454648"/>
                <a:gd name="connsiteX128" fmla="*/ 43900 w 454648"/>
                <a:gd name="connsiteY128" fmla="*/ 274539 h 454648"/>
                <a:gd name="connsiteX129" fmla="*/ 47216 w 454648"/>
                <a:gd name="connsiteY129" fmla="*/ 277988 h 454648"/>
                <a:gd name="connsiteX130" fmla="*/ 43900 w 454648"/>
                <a:gd name="connsiteY130" fmla="*/ 280243 h 454648"/>
                <a:gd name="connsiteX131" fmla="*/ 38330 w 454648"/>
                <a:gd name="connsiteY131" fmla="*/ 273479 h 454648"/>
                <a:gd name="connsiteX132" fmla="*/ 39391 w 454648"/>
                <a:gd name="connsiteY132" fmla="*/ 253186 h 454648"/>
                <a:gd name="connsiteX133" fmla="*/ 45094 w 454648"/>
                <a:gd name="connsiteY133" fmla="*/ 250932 h 454648"/>
                <a:gd name="connsiteX134" fmla="*/ 43900 w 454648"/>
                <a:gd name="connsiteY134" fmla="*/ 245362 h 454648"/>
                <a:gd name="connsiteX135" fmla="*/ 42839 w 454648"/>
                <a:gd name="connsiteY135" fmla="*/ 239659 h 454648"/>
                <a:gd name="connsiteX136" fmla="*/ 47216 w 454648"/>
                <a:gd name="connsiteY136" fmla="*/ 229579 h 454648"/>
                <a:gd name="connsiteX137" fmla="*/ 51725 w 454648"/>
                <a:gd name="connsiteY137" fmla="*/ 225069 h 454648"/>
                <a:gd name="connsiteX138" fmla="*/ 47216 w 454648"/>
                <a:gd name="connsiteY138" fmla="*/ 216051 h 454648"/>
                <a:gd name="connsiteX139" fmla="*/ 45094 w 454648"/>
                <a:gd name="connsiteY139" fmla="*/ 214989 h 454648"/>
                <a:gd name="connsiteX140" fmla="*/ 43900 w 454648"/>
                <a:gd name="connsiteY140" fmla="*/ 214989 h 454648"/>
                <a:gd name="connsiteX141" fmla="*/ 42839 w 454648"/>
                <a:gd name="connsiteY141" fmla="*/ 217245 h 454648"/>
                <a:gd name="connsiteX142" fmla="*/ 39391 w 454648"/>
                <a:gd name="connsiteY142" fmla="*/ 218305 h 454648"/>
                <a:gd name="connsiteX143" fmla="*/ 37136 w 454648"/>
                <a:gd name="connsiteY143" fmla="*/ 218305 h 454648"/>
                <a:gd name="connsiteX144" fmla="*/ 32627 w 454648"/>
                <a:gd name="connsiteY144" fmla="*/ 220560 h 454648"/>
                <a:gd name="connsiteX145" fmla="*/ 30372 w 454648"/>
                <a:gd name="connsiteY145" fmla="*/ 214989 h 454648"/>
                <a:gd name="connsiteX146" fmla="*/ 28117 w 454648"/>
                <a:gd name="connsiteY146" fmla="*/ 212735 h 454648"/>
                <a:gd name="connsiteX147" fmla="*/ 31566 w 454648"/>
                <a:gd name="connsiteY147" fmla="*/ 210480 h 454648"/>
                <a:gd name="connsiteX148" fmla="*/ 32627 w 454648"/>
                <a:gd name="connsiteY148" fmla="*/ 205971 h 454648"/>
                <a:gd name="connsiteX149" fmla="*/ 34881 w 454648"/>
                <a:gd name="connsiteY149" fmla="*/ 204778 h 454648"/>
                <a:gd name="connsiteX150" fmla="*/ 33820 w 454648"/>
                <a:gd name="connsiteY150" fmla="*/ 199207 h 454648"/>
                <a:gd name="connsiteX151" fmla="*/ 30372 w 454648"/>
                <a:gd name="connsiteY151" fmla="*/ 200268 h 454648"/>
                <a:gd name="connsiteX152" fmla="*/ 22547 w 454648"/>
                <a:gd name="connsiteY152" fmla="*/ 203716 h 454648"/>
                <a:gd name="connsiteX153" fmla="*/ 20292 w 454648"/>
                <a:gd name="connsiteY153" fmla="*/ 200268 h 454648"/>
                <a:gd name="connsiteX154" fmla="*/ 13528 w 454648"/>
                <a:gd name="connsiteY154" fmla="*/ 200268 h 454648"/>
                <a:gd name="connsiteX155" fmla="*/ 10080 w 454648"/>
                <a:gd name="connsiteY155" fmla="*/ 198146 h 454648"/>
                <a:gd name="connsiteX156" fmla="*/ 4510 w 454648"/>
                <a:gd name="connsiteY156" fmla="*/ 202522 h 454648"/>
                <a:gd name="connsiteX157" fmla="*/ 1194 w 454648"/>
                <a:gd name="connsiteY157" fmla="*/ 198146 h 454648"/>
                <a:gd name="connsiteX158" fmla="*/ 3316 w 454648"/>
                <a:gd name="connsiteY158" fmla="*/ 194698 h 454648"/>
                <a:gd name="connsiteX159" fmla="*/ 0 w 454648"/>
                <a:gd name="connsiteY159" fmla="*/ 190188 h 454648"/>
                <a:gd name="connsiteX160" fmla="*/ 0 w 454648"/>
                <a:gd name="connsiteY160" fmla="*/ 181169 h 454648"/>
                <a:gd name="connsiteX161" fmla="*/ 2255 w 454648"/>
                <a:gd name="connsiteY161" fmla="*/ 178915 h 454648"/>
                <a:gd name="connsiteX162" fmla="*/ 4510 w 454648"/>
                <a:gd name="connsiteY162" fmla="*/ 170029 h 454648"/>
                <a:gd name="connsiteX163" fmla="*/ 15783 w 454648"/>
                <a:gd name="connsiteY163" fmla="*/ 180108 h 454648"/>
                <a:gd name="connsiteX164" fmla="*/ 24802 w 454648"/>
                <a:gd name="connsiteY164" fmla="*/ 183424 h 454648"/>
                <a:gd name="connsiteX165" fmla="*/ 22547 w 454648"/>
                <a:gd name="connsiteY165" fmla="*/ 181169 h 454648"/>
                <a:gd name="connsiteX166" fmla="*/ 14589 w 454648"/>
                <a:gd name="connsiteY166" fmla="*/ 177854 h 454648"/>
                <a:gd name="connsiteX167" fmla="*/ 14589 w 454648"/>
                <a:gd name="connsiteY167" fmla="*/ 175599 h 454648"/>
                <a:gd name="connsiteX168" fmla="*/ 12335 w 454648"/>
                <a:gd name="connsiteY168" fmla="*/ 174405 h 454648"/>
                <a:gd name="connsiteX169" fmla="*/ 12335 w 454648"/>
                <a:gd name="connsiteY169" fmla="*/ 172151 h 454648"/>
                <a:gd name="connsiteX170" fmla="*/ 16844 w 454648"/>
                <a:gd name="connsiteY170" fmla="*/ 172151 h 454648"/>
                <a:gd name="connsiteX171" fmla="*/ 21353 w 454648"/>
                <a:gd name="connsiteY171" fmla="*/ 174405 h 454648"/>
                <a:gd name="connsiteX172" fmla="*/ 21353 w 454648"/>
                <a:gd name="connsiteY172" fmla="*/ 173345 h 454648"/>
                <a:gd name="connsiteX173" fmla="*/ 16844 w 454648"/>
                <a:gd name="connsiteY173" fmla="*/ 171090 h 454648"/>
                <a:gd name="connsiteX174" fmla="*/ 16844 w 454648"/>
                <a:gd name="connsiteY174" fmla="*/ 170029 h 454648"/>
                <a:gd name="connsiteX175" fmla="*/ 22547 w 454648"/>
                <a:gd name="connsiteY175" fmla="*/ 170029 h 454648"/>
                <a:gd name="connsiteX176" fmla="*/ 25863 w 454648"/>
                <a:gd name="connsiteY176" fmla="*/ 172151 h 454648"/>
                <a:gd name="connsiteX177" fmla="*/ 28117 w 454648"/>
                <a:gd name="connsiteY177" fmla="*/ 172151 h 454648"/>
                <a:gd name="connsiteX178" fmla="*/ 29311 w 454648"/>
                <a:gd name="connsiteY178" fmla="*/ 173345 h 454648"/>
                <a:gd name="connsiteX179" fmla="*/ 34881 w 454648"/>
                <a:gd name="connsiteY179" fmla="*/ 173345 h 454648"/>
                <a:gd name="connsiteX180" fmla="*/ 36075 w 454648"/>
                <a:gd name="connsiteY180" fmla="*/ 174405 h 454648"/>
                <a:gd name="connsiteX181" fmla="*/ 37136 w 454648"/>
                <a:gd name="connsiteY181" fmla="*/ 175599 h 454648"/>
                <a:gd name="connsiteX182" fmla="*/ 37136 w 454648"/>
                <a:gd name="connsiteY182" fmla="*/ 176661 h 454648"/>
                <a:gd name="connsiteX183" fmla="*/ 36075 w 454648"/>
                <a:gd name="connsiteY183" fmla="*/ 176661 h 454648"/>
                <a:gd name="connsiteX184" fmla="*/ 34881 w 454648"/>
                <a:gd name="connsiteY184" fmla="*/ 177854 h 454648"/>
                <a:gd name="connsiteX185" fmla="*/ 34881 w 454648"/>
                <a:gd name="connsiteY185" fmla="*/ 178915 h 454648"/>
                <a:gd name="connsiteX186" fmla="*/ 38330 w 454648"/>
                <a:gd name="connsiteY186" fmla="*/ 180108 h 454648"/>
                <a:gd name="connsiteX187" fmla="*/ 46155 w 454648"/>
                <a:gd name="connsiteY187" fmla="*/ 187934 h 454648"/>
                <a:gd name="connsiteX188" fmla="*/ 47216 w 454648"/>
                <a:gd name="connsiteY188" fmla="*/ 185679 h 454648"/>
                <a:gd name="connsiteX189" fmla="*/ 51725 w 454648"/>
                <a:gd name="connsiteY189" fmla="*/ 187934 h 454648"/>
                <a:gd name="connsiteX190" fmla="*/ 51725 w 454648"/>
                <a:gd name="connsiteY190" fmla="*/ 190188 h 454648"/>
                <a:gd name="connsiteX191" fmla="*/ 53980 w 454648"/>
                <a:gd name="connsiteY191" fmla="*/ 191382 h 454648"/>
                <a:gd name="connsiteX192" fmla="*/ 55173 w 454648"/>
                <a:gd name="connsiteY192" fmla="*/ 190188 h 454648"/>
                <a:gd name="connsiteX193" fmla="*/ 64192 w 454648"/>
                <a:gd name="connsiteY193" fmla="*/ 190188 h 454648"/>
                <a:gd name="connsiteX194" fmla="*/ 65253 w 454648"/>
                <a:gd name="connsiteY194" fmla="*/ 182363 h 454648"/>
                <a:gd name="connsiteX195" fmla="*/ 61937 w 454648"/>
                <a:gd name="connsiteY195" fmla="*/ 178915 h 454648"/>
                <a:gd name="connsiteX196" fmla="*/ 55173 w 454648"/>
                <a:gd name="connsiteY196" fmla="*/ 168835 h 454648"/>
                <a:gd name="connsiteX197" fmla="*/ 70956 w 454648"/>
                <a:gd name="connsiteY197" fmla="*/ 168835 h 454648"/>
                <a:gd name="connsiteX198" fmla="*/ 82097 w 454648"/>
                <a:gd name="connsiteY198" fmla="*/ 156501 h 454648"/>
                <a:gd name="connsiteX199" fmla="*/ 74272 w 454648"/>
                <a:gd name="connsiteY199" fmla="*/ 145227 h 454648"/>
                <a:gd name="connsiteX200" fmla="*/ 70956 w 454648"/>
                <a:gd name="connsiteY200" fmla="*/ 139524 h 454648"/>
                <a:gd name="connsiteX201" fmla="*/ 69762 w 454648"/>
                <a:gd name="connsiteY201" fmla="*/ 138464 h 454648"/>
                <a:gd name="connsiteX202" fmla="*/ 67508 w 454648"/>
                <a:gd name="connsiteY202" fmla="*/ 139524 h 454648"/>
                <a:gd name="connsiteX203" fmla="*/ 66447 w 454648"/>
                <a:gd name="connsiteY203" fmla="*/ 139524 h 454648"/>
                <a:gd name="connsiteX204" fmla="*/ 66447 w 454648"/>
                <a:gd name="connsiteY204" fmla="*/ 140718 h 454648"/>
                <a:gd name="connsiteX205" fmla="*/ 65253 w 454648"/>
                <a:gd name="connsiteY205" fmla="*/ 140718 h 454648"/>
                <a:gd name="connsiteX206" fmla="*/ 65253 w 454648"/>
                <a:gd name="connsiteY206" fmla="*/ 141779 h 454648"/>
                <a:gd name="connsiteX207" fmla="*/ 65253 w 454648"/>
                <a:gd name="connsiteY207" fmla="*/ 137270 h 454648"/>
                <a:gd name="connsiteX208" fmla="*/ 67508 w 454648"/>
                <a:gd name="connsiteY208" fmla="*/ 137270 h 454648"/>
                <a:gd name="connsiteX209" fmla="*/ 69762 w 454648"/>
                <a:gd name="connsiteY209" fmla="*/ 135015 h 454648"/>
                <a:gd name="connsiteX210" fmla="*/ 70956 w 454648"/>
                <a:gd name="connsiteY210" fmla="*/ 136208 h 454648"/>
                <a:gd name="connsiteX211" fmla="*/ 70956 w 454648"/>
                <a:gd name="connsiteY211" fmla="*/ 133954 h 454648"/>
                <a:gd name="connsiteX212" fmla="*/ 72017 w 454648"/>
                <a:gd name="connsiteY212" fmla="*/ 133954 h 454648"/>
                <a:gd name="connsiteX213" fmla="*/ 69762 w 454648"/>
                <a:gd name="connsiteY213" fmla="*/ 132761 h 454648"/>
                <a:gd name="connsiteX214" fmla="*/ 64192 w 454648"/>
                <a:gd name="connsiteY214" fmla="*/ 132761 h 454648"/>
                <a:gd name="connsiteX215" fmla="*/ 62998 w 454648"/>
                <a:gd name="connsiteY215" fmla="*/ 131699 h 454648"/>
                <a:gd name="connsiteX216" fmla="*/ 61937 w 454648"/>
                <a:gd name="connsiteY216" fmla="*/ 131699 h 454648"/>
                <a:gd name="connsiteX217" fmla="*/ 61937 w 454648"/>
                <a:gd name="connsiteY217" fmla="*/ 130505 h 454648"/>
                <a:gd name="connsiteX218" fmla="*/ 62998 w 454648"/>
                <a:gd name="connsiteY218" fmla="*/ 130505 h 454648"/>
                <a:gd name="connsiteX219" fmla="*/ 64192 w 454648"/>
                <a:gd name="connsiteY219" fmla="*/ 131699 h 454648"/>
                <a:gd name="connsiteX220" fmla="*/ 65253 w 454648"/>
                <a:gd name="connsiteY220" fmla="*/ 131699 h 454648"/>
                <a:gd name="connsiteX221" fmla="*/ 65253 w 454648"/>
                <a:gd name="connsiteY221" fmla="*/ 130505 h 454648"/>
                <a:gd name="connsiteX222" fmla="*/ 68702 w 454648"/>
                <a:gd name="connsiteY222" fmla="*/ 130505 h 454648"/>
                <a:gd name="connsiteX223" fmla="*/ 68702 w 454648"/>
                <a:gd name="connsiteY223" fmla="*/ 129445 h 454648"/>
                <a:gd name="connsiteX224" fmla="*/ 65253 w 454648"/>
                <a:gd name="connsiteY224" fmla="*/ 122681 h 454648"/>
                <a:gd name="connsiteX225" fmla="*/ 64192 w 454648"/>
                <a:gd name="connsiteY225" fmla="*/ 121620 h 454648"/>
                <a:gd name="connsiteX226" fmla="*/ 62998 w 454648"/>
                <a:gd name="connsiteY226" fmla="*/ 118171 h 454648"/>
                <a:gd name="connsiteX227" fmla="*/ 60744 w 454648"/>
                <a:gd name="connsiteY227" fmla="*/ 114855 h 454648"/>
                <a:gd name="connsiteX228" fmla="*/ 59683 w 454648"/>
                <a:gd name="connsiteY228" fmla="*/ 112601 h 454648"/>
                <a:gd name="connsiteX229" fmla="*/ 59683 w 454648"/>
                <a:gd name="connsiteY229" fmla="*/ 108091 h 454648"/>
                <a:gd name="connsiteX230" fmla="*/ 66447 w 454648"/>
                <a:gd name="connsiteY230" fmla="*/ 101327 h 454648"/>
                <a:gd name="connsiteX231" fmla="*/ 79842 w 454648"/>
                <a:gd name="connsiteY231" fmla="*/ 85544 h 454648"/>
                <a:gd name="connsiteX232" fmla="*/ 84352 w 454648"/>
                <a:gd name="connsiteY232" fmla="*/ 75465 h 454648"/>
                <a:gd name="connsiteX233" fmla="*/ 82097 w 454648"/>
                <a:gd name="connsiteY233" fmla="*/ 73210 h 454648"/>
                <a:gd name="connsiteX234" fmla="*/ 94564 w 454648"/>
                <a:gd name="connsiteY234" fmla="*/ 69762 h 454648"/>
                <a:gd name="connsiteX235" fmla="*/ 94564 w 454648"/>
                <a:gd name="connsiteY235" fmla="*/ 68701 h 454648"/>
                <a:gd name="connsiteX236" fmla="*/ 123742 w 454648"/>
                <a:gd name="connsiteY236" fmla="*/ 45093 h 454648"/>
                <a:gd name="connsiteX237" fmla="*/ 125997 w 454648"/>
                <a:gd name="connsiteY237" fmla="*/ 43900 h 454648"/>
                <a:gd name="connsiteX238" fmla="*/ 141779 w 454648"/>
                <a:gd name="connsiteY238" fmla="*/ 40584 h 454648"/>
                <a:gd name="connsiteX239" fmla="*/ 210348 w 454648"/>
                <a:gd name="connsiteY239" fmla="*/ 36074 h 454648"/>
                <a:gd name="connsiteX240" fmla="*/ 238598 w 454648"/>
                <a:gd name="connsiteY240" fmla="*/ 25995 h 454648"/>
                <a:gd name="connsiteX241" fmla="*/ 259951 w 454648"/>
                <a:gd name="connsiteY241" fmla="*/ 23740 h 454648"/>
                <a:gd name="connsiteX242" fmla="*/ 342048 w 454648"/>
                <a:gd name="connsiteY242" fmla="*/ 0 h 454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454648" h="454648">
                  <a:moveTo>
                    <a:pt x="342048" y="0"/>
                  </a:moveTo>
                  <a:lnTo>
                    <a:pt x="360085" y="21486"/>
                  </a:lnTo>
                  <a:lnTo>
                    <a:pt x="382632" y="59683"/>
                  </a:lnTo>
                  <a:lnTo>
                    <a:pt x="408494" y="74271"/>
                  </a:lnTo>
                  <a:lnTo>
                    <a:pt x="429847" y="110347"/>
                  </a:lnTo>
                  <a:lnTo>
                    <a:pt x="443375" y="132761"/>
                  </a:lnTo>
                  <a:lnTo>
                    <a:pt x="383693" y="186872"/>
                  </a:lnTo>
                  <a:lnTo>
                    <a:pt x="379184" y="196952"/>
                  </a:lnTo>
                  <a:lnTo>
                    <a:pt x="389263" y="241913"/>
                  </a:lnTo>
                  <a:lnTo>
                    <a:pt x="454649" y="287006"/>
                  </a:lnTo>
                  <a:lnTo>
                    <a:pt x="443375" y="301596"/>
                  </a:lnTo>
                  <a:lnTo>
                    <a:pt x="441121" y="300535"/>
                  </a:lnTo>
                  <a:lnTo>
                    <a:pt x="414064" y="333161"/>
                  </a:lnTo>
                  <a:lnTo>
                    <a:pt x="401730" y="351066"/>
                  </a:lnTo>
                  <a:lnTo>
                    <a:pt x="403985" y="352260"/>
                  </a:lnTo>
                  <a:lnTo>
                    <a:pt x="402791" y="354514"/>
                  </a:lnTo>
                  <a:lnTo>
                    <a:pt x="401730" y="354514"/>
                  </a:lnTo>
                  <a:lnTo>
                    <a:pt x="385947" y="364594"/>
                  </a:lnTo>
                  <a:lnTo>
                    <a:pt x="380377" y="350005"/>
                  </a:lnTo>
                  <a:lnTo>
                    <a:pt x="374674" y="347750"/>
                  </a:lnTo>
                  <a:lnTo>
                    <a:pt x="369104" y="352260"/>
                  </a:lnTo>
                  <a:lnTo>
                    <a:pt x="354515" y="355575"/>
                  </a:lnTo>
                  <a:lnTo>
                    <a:pt x="347750" y="361278"/>
                  </a:lnTo>
                  <a:lnTo>
                    <a:pt x="343241" y="366849"/>
                  </a:lnTo>
                  <a:lnTo>
                    <a:pt x="337538" y="371358"/>
                  </a:lnTo>
                  <a:lnTo>
                    <a:pt x="337538" y="382631"/>
                  </a:lnTo>
                  <a:lnTo>
                    <a:pt x="318440" y="387141"/>
                  </a:lnTo>
                  <a:lnTo>
                    <a:pt x="310615" y="394966"/>
                  </a:lnTo>
                  <a:lnTo>
                    <a:pt x="302657" y="381438"/>
                  </a:lnTo>
                  <a:lnTo>
                    <a:pt x="301596" y="374674"/>
                  </a:lnTo>
                  <a:lnTo>
                    <a:pt x="292578" y="360084"/>
                  </a:lnTo>
                  <a:lnTo>
                    <a:pt x="282365" y="352260"/>
                  </a:lnTo>
                  <a:lnTo>
                    <a:pt x="267776" y="356769"/>
                  </a:lnTo>
                  <a:lnTo>
                    <a:pt x="267776" y="362340"/>
                  </a:lnTo>
                  <a:lnTo>
                    <a:pt x="273479" y="372551"/>
                  </a:lnTo>
                  <a:lnTo>
                    <a:pt x="282365" y="378122"/>
                  </a:lnTo>
                  <a:lnTo>
                    <a:pt x="284620" y="383693"/>
                  </a:lnTo>
                  <a:lnTo>
                    <a:pt x="283559" y="388201"/>
                  </a:lnTo>
                  <a:lnTo>
                    <a:pt x="284620" y="393904"/>
                  </a:lnTo>
                  <a:lnTo>
                    <a:pt x="288068" y="405178"/>
                  </a:lnTo>
                  <a:lnTo>
                    <a:pt x="285813" y="406239"/>
                  </a:lnTo>
                  <a:lnTo>
                    <a:pt x="275734" y="396160"/>
                  </a:lnTo>
                  <a:lnTo>
                    <a:pt x="267776" y="391650"/>
                  </a:lnTo>
                  <a:lnTo>
                    <a:pt x="264460" y="403984"/>
                  </a:lnTo>
                  <a:lnTo>
                    <a:pt x="252126" y="409687"/>
                  </a:lnTo>
                  <a:lnTo>
                    <a:pt x="247617" y="403984"/>
                  </a:lnTo>
                  <a:lnTo>
                    <a:pt x="248677" y="399475"/>
                  </a:lnTo>
                  <a:lnTo>
                    <a:pt x="237404" y="385947"/>
                  </a:lnTo>
                  <a:lnTo>
                    <a:pt x="222815" y="381438"/>
                  </a:lnTo>
                  <a:lnTo>
                    <a:pt x="221622" y="396160"/>
                  </a:lnTo>
                  <a:lnTo>
                    <a:pt x="211542" y="405178"/>
                  </a:lnTo>
                  <a:lnTo>
                    <a:pt x="212603" y="423083"/>
                  </a:lnTo>
                  <a:lnTo>
                    <a:pt x="200268" y="434356"/>
                  </a:lnTo>
                  <a:lnTo>
                    <a:pt x="186740" y="445630"/>
                  </a:lnTo>
                  <a:lnTo>
                    <a:pt x="182231" y="444436"/>
                  </a:lnTo>
                  <a:lnTo>
                    <a:pt x="182231" y="437672"/>
                  </a:lnTo>
                  <a:lnTo>
                    <a:pt x="179976" y="438865"/>
                  </a:lnTo>
                  <a:lnTo>
                    <a:pt x="175600" y="442181"/>
                  </a:lnTo>
                  <a:lnTo>
                    <a:pt x="169897" y="454648"/>
                  </a:lnTo>
                  <a:lnTo>
                    <a:pt x="165387" y="450139"/>
                  </a:lnTo>
                  <a:lnTo>
                    <a:pt x="163133" y="431041"/>
                  </a:lnTo>
                  <a:lnTo>
                    <a:pt x="162071" y="403984"/>
                  </a:lnTo>
                  <a:lnTo>
                    <a:pt x="156368" y="397220"/>
                  </a:lnTo>
                  <a:lnTo>
                    <a:pt x="139525" y="385947"/>
                  </a:lnTo>
                  <a:lnTo>
                    <a:pt x="138464" y="368043"/>
                  </a:lnTo>
                  <a:lnTo>
                    <a:pt x="130506" y="356769"/>
                  </a:lnTo>
                  <a:lnTo>
                    <a:pt x="125997" y="362340"/>
                  </a:lnTo>
                  <a:lnTo>
                    <a:pt x="118172" y="366849"/>
                  </a:lnTo>
                  <a:lnTo>
                    <a:pt x="112601" y="356769"/>
                  </a:lnTo>
                  <a:lnTo>
                    <a:pt x="108092" y="342180"/>
                  </a:lnTo>
                  <a:lnTo>
                    <a:pt x="96819" y="354514"/>
                  </a:lnTo>
                  <a:lnTo>
                    <a:pt x="93370" y="352260"/>
                  </a:lnTo>
                  <a:lnTo>
                    <a:pt x="96819" y="360084"/>
                  </a:lnTo>
                  <a:lnTo>
                    <a:pt x="94564" y="365787"/>
                  </a:lnTo>
                  <a:lnTo>
                    <a:pt x="90054" y="361278"/>
                  </a:lnTo>
                  <a:lnTo>
                    <a:pt x="90054" y="357830"/>
                  </a:lnTo>
                  <a:lnTo>
                    <a:pt x="79842" y="345496"/>
                  </a:lnTo>
                  <a:lnTo>
                    <a:pt x="88861" y="330906"/>
                  </a:lnTo>
                  <a:lnTo>
                    <a:pt x="94564" y="335416"/>
                  </a:lnTo>
                  <a:lnTo>
                    <a:pt x="94564" y="338731"/>
                  </a:lnTo>
                  <a:lnTo>
                    <a:pt x="103583" y="333161"/>
                  </a:lnTo>
                  <a:lnTo>
                    <a:pt x="90054" y="329713"/>
                  </a:lnTo>
                  <a:lnTo>
                    <a:pt x="84352" y="325203"/>
                  </a:lnTo>
                  <a:lnTo>
                    <a:pt x="82097" y="325203"/>
                  </a:lnTo>
                  <a:lnTo>
                    <a:pt x="81036" y="326397"/>
                  </a:lnTo>
                  <a:lnTo>
                    <a:pt x="70956" y="327458"/>
                  </a:lnTo>
                  <a:lnTo>
                    <a:pt x="67508" y="324143"/>
                  </a:lnTo>
                  <a:lnTo>
                    <a:pt x="68702" y="310614"/>
                  </a:lnTo>
                  <a:lnTo>
                    <a:pt x="72017" y="313930"/>
                  </a:lnTo>
                  <a:lnTo>
                    <a:pt x="70956" y="309420"/>
                  </a:lnTo>
                  <a:lnTo>
                    <a:pt x="74272" y="304911"/>
                  </a:lnTo>
                  <a:lnTo>
                    <a:pt x="72017" y="302657"/>
                  </a:lnTo>
                  <a:lnTo>
                    <a:pt x="66447" y="302657"/>
                  </a:lnTo>
                  <a:lnTo>
                    <a:pt x="45094" y="311676"/>
                  </a:lnTo>
                  <a:lnTo>
                    <a:pt x="34881" y="322949"/>
                  </a:lnTo>
                  <a:lnTo>
                    <a:pt x="32627" y="318440"/>
                  </a:lnTo>
                  <a:lnTo>
                    <a:pt x="29311" y="316185"/>
                  </a:lnTo>
                  <a:lnTo>
                    <a:pt x="25863" y="311676"/>
                  </a:lnTo>
                  <a:lnTo>
                    <a:pt x="32627" y="296026"/>
                  </a:lnTo>
                  <a:lnTo>
                    <a:pt x="37136" y="298280"/>
                  </a:lnTo>
                  <a:lnTo>
                    <a:pt x="37136" y="296026"/>
                  </a:lnTo>
                  <a:lnTo>
                    <a:pt x="36075" y="296026"/>
                  </a:lnTo>
                  <a:lnTo>
                    <a:pt x="37136" y="292577"/>
                  </a:lnTo>
                  <a:lnTo>
                    <a:pt x="42839" y="291516"/>
                  </a:lnTo>
                  <a:lnTo>
                    <a:pt x="41645" y="290322"/>
                  </a:lnTo>
                  <a:lnTo>
                    <a:pt x="72017" y="300535"/>
                  </a:lnTo>
                  <a:lnTo>
                    <a:pt x="75333" y="292577"/>
                  </a:lnTo>
                  <a:lnTo>
                    <a:pt x="70956" y="291516"/>
                  </a:lnTo>
                  <a:lnTo>
                    <a:pt x="68702" y="292577"/>
                  </a:lnTo>
                  <a:lnTo>
                    <a:pt x="67508" y="291516"/>
                  </a:lnTo>
                  <a:lnTo>
                    <a:pt x="62998" y="290322"/>
                  </a:lnTo>
                  <a:lnTo>
                    <a:pt x="61937" y="291516"/>
                  </a:lnTo>
                  <a:lnTo>
                    <a:pt x="58489" y="290322"/>
                  </a:lnTo>
                  <a:lnTo>
                    <a:pt x="57428" y="290322"/>
                  </a:lnTo>
                  <a:lnTo>
                    <a:pt x="56235" y="292577"/>
                  </a:lnTo>
                  <a:lnTo>
                    <a:pt x="57428" y="293770"/>
                  </a:lnTo>
                  <a:lnTo>
                    <a:pt x="53980" y="293770"/>
                  </a:lnTo>
                  <a:lnTo>
                    <a:pt x="52919" y="290322"/>
                  </a:lnTo>
                  <a:lnTo>
                    <a:pt x="53980" y="289262"/>
                  </a:lnTo>
                  <a:lnTo>
                    <a:pt x="46155" y="287006"/>
                  </a:lnTo>
                  <a:lnTo>
                    <a:pt x="45094" y="283559"/>
                  </a:lnTo>
                  <a:lnTo>
                    <a:pt x="47216" y="281303"/>
                  </a:lnTo>
                  <a:lnTo>
                    <a:pt x="51725" y="275733"/>
                  </a:lnTo>
                  <a:lnTo>
                    <a:pt x="51725" y="270163"/>
                  </a:lnTo>
                  <a:lnTo>
                    <a:pt x="50664" y="267908"/>
                  </a:lnTo>
                  <a:lnTo>
                    <a:pt x="48410" y="266715"/>
                  </a:lnTo>
                  <a:lnTo>
                    <a:pt x="47216" y="271223"/>
                  </a:lnTo>
                  <a:lnTo>
                    <a:pt x="46155" y="271223"/>
                  </a:lnTo>
                  <a:lnTo>
                    <a:pt x="43900" y="274539"/>
                  </a:lnTo>
                  <a:lnTo>
                    <a:pt x="47216" y="277988"/>
                  </a:lnTo>
                  <a:lnTo>
                    <a:pt x="43900" y="280243"/>
                  </a:lnTo>
                  <a:lnTo>
                    <a:pt x="38330" y="273479"/>
                  </a:lnTo>
                  <a:lnTo>
                    <a:pt x="39391" y="253186"/>
                  </a:lnTo>
                  <a:lnTo>
                    <a:pt x="45094" y="250932"/>
                  </a:lnTo>
                  <a:lnTo>
                    <a:pt x="43900" y="245362"/>
                  </a:lnTo>
                  <a:lnTo>
                    <a:pt x="42839" y="239659"/>
                  </a:lnTo>
                  <a:lnTo>
                    <a:pt x="47216" y="229579"/>
                  </a:lnTo>
                  <a:lnTo>
                    <a:pt x="51725" y="225069"/>
                  </a:lnTo>
                  <a:lnTo>
                    <a:pt x="47216" y="216051"/>
                  </a:lnTo>
                  <a:lnTo>
                    <a:pt x="45094" y="214989"/>
                  </a:lnTo>
                  <a:lnTo>
                    <a:pt x="43900" y="214989"/>
                  </a:lnTo>
                  <a:lnTo>
                    <a:pt x="42839" y="217245"/>
                  </a:lnTo>
                  <a:lnTo>
                    <a:pt x="39391" y="218305"/>
                  </a:lnTo>
                  <a:lnTo>
                    <a:pt x="37136" y="218305"/>
                  </a:lnTo>
                  <a:lnTo>
                    <a:pt x="32627" y="220560"/>
                  </a:lnTo>
                  <a:lnTo>
                    <a:pt x="30372" y="214989"/>
                  </a:lnTo>
                  <a:lnTo>
                    <a:pt x="28117" y="212735"/>
                  </a:lnTo>
                  <a:lnTo>
                    <a:pt x="31566" y="210480"/>
                  </a:lnTo>
                  <a:lnTo>
                    <a:pt x="32627" y="205971"/>
                  </a:lnTo>
                  <a:lnTo>
                    <a:pt x="34881" y="204778"/>
                  </a:lnTo>
                  <a:lnTo>
                    <a:pt x="33820" y="199207"/>
                  </a:lnTo>
                  <a:lnTo>
                    <a:pt x="30372" y="200268"/>
                  </a:lnTo>
                  <a:lnTo>
                    <a:pt x="22547" y="203716"/>
                  </a:lnTo>
                  <a:lnTo>
                    <a:pt x="20292" y="200268"/>
                  </a:lnTo>
                  <a:lnTo>
                    <a:pt x="13528" y="200268"/>
                  </a:lnTo>
                  <a:lnTo>
                    <a:pt x="10080" y="198146"/>
                  </a:lnTo>
                  <a:lnTo>
                    <a:pt x="4510" y="202522"/>
                  </a:lnTo>
                  <a:lnTo>
                    <a:pt x="1194" y="198146"/>
                  </a:lnTo>
                  <a:lnTo>
                    <a:pt x="3316" y="194698"/>
                  </a:lnTo>
                  <a:lnTo>
                    <a:pt x="0" y="190188"/>
                  </a:lnTo>
                  <a:lnTo>
                    <a:pt x="0" y="181169"/>
                  </a:lnTo>
                  <a:lnTo>
                    <a:pt x="2255" y="178915"/>
                  </a:lnTo>
                  <a:lnTo>
                    <a:pt x="4510" y="170029"/>
                  </a:lnTo>
                  <a:lnTo>
                    <a:pt x="15783" y="180108"/>
                  </a:lnTo>
                  <a:lnTo>
                    <a:pt x="24802" y="183424"/>
                  </a:lnTo>
                  <a:lnTo>
                    <a:pt x="22547" y="181169"/>
                  </a:lnTo>
                  <a:lnTo>
                    <a:pt x="14589" y="177854"/>
                  </a:lnTo>
                  <a:lnTo>
                    <a:pt x="14589" y="175599"/>
                  </a:lnTo>
                  <a:lnTo>
                    <a:pt x="12335" y="174405"/>
                  </a:lnTo>
                  <a:lnTo>
                    <a:pt x="12335" y="172151"/>
                  </a:lnTo>
                  <a:lnTo>
                    <a:pt x="16844" y="172151"/>
                  </a:lnTo>
                  <a:lnTo>
                    <a:pt x="21353" y="174405"/>
                  </a:lnTo>
                  <a:lnTo>
                    <a:pt x="21353" y="173345"/>
                  </a:lnTo>
                  <a:lnTo>
                    <a:pt x="16844" y="171090"/>
                  </a:lnTo>
                  <a:lnTo>
                    <a:pt x="16844" y="170029"/>
                  </a:lnTo>
                  <a:lnTo>
                    <a:pt x="22547" y="170029"/>
                  </a:lnTo>
                  <a:lnTo>
                    <a:pt x="25863" y="172151"/>
                  </a:lnTo>
                  <a:lnTo>
                    <a:pt x="28117" y="172151"/>
                  </a:lnTo>
                  <a:lnTo>
                    <a:pt x="29311" y="173345"/>
                  </a:lnTo>
                  <a:lnTo>
                    <a:pt x="34881" y="173345"/>
                  </a:lnTo>
                  <a:lnTo>
                    <a:pt x="36075" y="174405"/>
                  </a:lnTo>
                  <a:lnTo>
                    <a:pt x="37136" y="175599"/>
                  </a:lnTo>
                  <a:lnTo>
                    <a:pt x="37136" y="176661"/>
                  </a:lnTo>
                  <a:lnTo>
                    <a:pt x="36075" y="176661"/>
                  </a:lnTo>
                  <a:lnTo>
                    <a:pt x="34881" y="177854"/>
                  </a:lnTo>
                  <a:lnTo>
                    <a:pt x="34881" y="178915"/>
                  </a:lnTo>
                  <a:lnTo>
                    <a:pt x="38330" y="180108"/>
                  </a:lnTo>
                  <a:lnTo>
                    <a:pt x="46155" y="187934"/>
                  </a:lnTo>
                  <a:lnTo>
                    <a:pt x="47216" y="185679"/>
                  </a:lnTo>
                  <a:lnTo>
                    <a:pt x="51725" y="187934"/>
                  </a:lnTo>
                  <a:lnTo>
                    <a:pt x="51725" y="190188"/>
                  </a:lnTo>
                  <a:lnTo>
                    <a:pt x="53980" y="191382"/>
                  </a:lnTo>
                  <a:lnTo>
                    <a:pt x="55173" y="190188"/>
                  </a:lnTo>
                  <a:lnTo>
                    <a:pt x="64192" y="190188"/>
                  </a:lnTo>
                  <a:lnTo>
                    <a:pt x="65253" y="182363"/>
                  </a:lnTo>
                  <a:lnTo>
                    <a:pt x="61937" y="178915"/>
                  </a:lnTo>
                  <a:lnTo>
                    <a:pt x="55173" y="168835"/>
                  </a:lnTo>
                  <a:lnTo>
                    <a:pt x="70956" y="168835"/>
                  </a:lnTo>
                  <a:lnTo>
                    <a:pt x="82097" y="156501"/>
                  </a:lnTo>
                  <a:lnTo>
                    <a:pt x="74272" y="145227"/>
                  </a:lnTo>
                  <a:lnTo>
                    <a:pt x="70956" y="139524"/>
                  </a:lnTo>
                  <a:lnTo>
                    <a:pt x="69762" y="138464"/>
                  </a:lnTo>
                  <a:lnTo>
                    <a:pt x="67508" y="139524"/>
                  </a:lnTo>
                  <a:lnTo>
                    <a:pt x="66447" y="139524"/>
                  </a:lnTo>
                  <a:lnTo>
                    <a:pt x="66447" y="140718"/>
                  </a:lnTo>
                  <a:lnTo>
                    <a:pt x="65253" y="140718"/>
                  </a:lnTo>
                  <a:lnTo>
                    <a:pt x="65253" y="141779"/>
                  </a:lnTo>
                  <a:lnTo>
                    <a:pt x="65253" y="137270"/>
                  </a:lnTo>
                  <a:lnTo>
                    <a:pt x="67508" y="137270"/>
                  </a:lnTo>
                  <a:lnTo>
                    <a:pt x="69762" y="135015"/>
                  </a:lnTo>
                  <a:lnTo>
                    <a:pt x="70956" y="136208"/>
                  </a:lnTo>
                  <a:lnTo>
                    <a:pt x="70956" y="133954"/>
                  </a:lnTo>
                  <a:lnTo>
                    <a:pt x="72017" y="133954"/>
                  </a:lnTo>
                  <a:lnTo>
                    <a:pt x="69762" y="132761"/>
                  </a:lnTo>
                  <a:lnTo>
                    <a:pt x="64192" y="132761"/>
                  </a:lnTo>
                  <a:lnTo>
                    <a:pt x="62998" y="131699"/>
                  </a:lnTo>
                  <a:lnTo>
                    <a:pt x="61937" y="131699"/>
                  </a:lnTo>
                  <a:lnTo>
                    <a:pt x="61937" y="130505"/>
                  </a:lnTo>
                  <a:lnTo>
                    <a:pt x="62998" y="130505"/>
                  </a:lnTo>
                  <a:lnTo>
                    <a:pt x="64192" y="131699"/>
                  </a:lnTo>
                  <a:lnTo>
                    <a:pt x="65253" y="131699"/>
                  </a:lnTo>
                  <a:lnTo>
                    <a:pt x="65253" y="130505"/>
                  </a:lnTo>
                  <a:lnTo>
                    <a:pt x="68702" y="130505"/>
                  </a:lnTo>
                  <a:lnTo>
                    <a:pt x="68702" y="129445"/>
                  </a:lnTo>
                  <a:lnTo>
                    <a:pt x="65253" y="122681"/>
                  </a:lnTo>
                  <a:lnTo>
                    <a:pt x="64192" y="121620"/>
                  </a:lnTo>
                  <a:lnTo>
                    <a:pt x="62998" y="118171"/>
                  </a:lnTo>
                  <a:lnTo>
                    <a:pt x="60744" y="114855"/>
                  </a:lnTo>
                  <a:lnTo>
                    <a:pt x="59683" y="112601"/>
                  </a:lnTo>
                  <a:lnTo>
                    <a:pt x="59683" y="108091"/>
                  </a:lnTo>
                  <a:lnTo>
                    <a:pt x="66447" y="101327"/>
                  </a:lnTo>
                  <a:lnTo>
                    <a:pt x="79842" y="85544"/>
                  </a:lnTo>
                  <a:lnTo>
                    <a:pt x="84352" y="75465"/>
                  </a:lnTo>
                  <a:lnTo>
                    <a:pt x="82097" y="73210"/>
                  </a:lnTo>
                  <a:lnTo>
                    <a:pt x="94564" y="69762"/>
                  </a:lnTo>
                  <a:lnTo>
                    <a:pt x="94564" y="68701"/>
                  </a:lnTo>
                  <a:lnTo>
                    <a:pt x="123742" y="45093"/>
                  </a:lnTo>
                  <a:lnTo>
                    <a:pt x="125997" y="43900"/>
                  </a:lnTo>
                  <a:lnTo>
                    <a:pt x="141779" y="40584"/>
                  </a:lnTo>
                  <a:lnTo>
                    <a:pt x="210348" y="36074"/>
                  </a:lnTo>
                  <a:lnTo>
                    <a:pt x="238598" y="25995"/>
                  </a:lnTo>
                  <a:lnTo>
                    <a:pt x="259951" y="23740"/>
                  </a:lnTo>
                  <a:lnTo>
                    <a:pt x="342048" y="0"/>
                  </a:lnTo>
                </a:path>
              </a:pathLst>
            </a:custGeom>
            <a:noFill/>
            <a:ln w="3315" cap="flat">
              <a:solidFill>
                <a:schemeClr val="bg1">
                  <a:lumMod val="65000"/>
                </a:schemeClr>
              </a:solidFill>
              <a:prstDash val="solid"/>
              <a:miter/>
            </a:ln>
          </p:spPr>
          <p:txBody>
            <a:bodyPr rtlCol="0" anchor="ctr"/>
            <a:lstStyle/>
            <a:p>
              <a:endParaRPr lang="en-FI" sz="816"/>
            </a:p>
          </p:txBody>
        </p:sp>
        <p:sp>
          <p:nvSpPr>
            <p:cNvPr id="1039" name="Freeform: Shape 1038">
              <a:extLst>
                <a:ext uri="{FF2B5EF4-FFF2-40B4-BE49-F238E27FC236}">
                  <a16:creationId xmlns:a16="http://schemas.microsoft.com/office/drawing/2014/main" id="{7E1EC2BA-A760-DCBD-9B77-6A1D9FE8BBBC}"/>
                </a:ext>
              </a:extLst>
            </p:cNvPr>
            <p:cNvSpPr/>
            <p:nvPr/>
          </p:nvSpPr>
          <p:spPr>
            <a:xfrm>
              <a:off x="7027152" y="12202621"/>
              <a:ext cx="775342" cy="524410"/>
            </a:xfrm>
            <a:custGeom>
              <a:avLst/>
              <a:gdLst>
                <a:gd name="connsiteX0" fmla="*/ 334223 w 775342"/>
                <a:gd name="connsiteY0" fmla="*/ 0 h 524410"/>
                <a:gd name="connsiteX1" fmla="*/ 344302 w 775342"/>
                <a:gd name="connsiteY1" fmla="*/ 7957 h 524410"/>
                <a:gd name="connsiteX2" fmla="*/ 344302 w 775342"/>
                <a:gd name="connsiteY2" fmla="*/ 9019 h 524410"/>
                <a:gd name="connsiteX3" fmla="*/ 346557 w 775342"/>
                <a:gd name="connsiteY3" fmla="*/ 11273 h 524410"/>
                <a:gd name="connsiteX4" fmla="*/ 355575 w 775342"/>
                <a:gd name="connsiteY4" fmla="*/ 32627 h 524410"/>
                <a:gd name="connsiteX5" fmla="*/ 356769 w 775342"/>
                <a:gd name="connsiteY5" fmla="*/ 39390 h 524410"/>
                <a:gd name="connsiteX6" fmla="*/ 355575 w 775342"/>
                <a:gd name="connsiteY6" fmla="*/ 47348 h 524410"/>
                <a:gd name="connsiteX7" fmla="*/ 357830 w 775342"/>
                <a:gd name="connsiteY7" fmla="*/ 50664 h 524410"/>
                <a:gd name="connsiteX8" fmla="*/ 363533 w 775342"/>
                <a:gd name="connsiteY8" fmla="*/ 50664 h 524410"/>
                <a:gd name="connsiteX9" fmla="*/ 365788 w 775342"/>
                <a:gd name="connsiteY9" fmla="*/ 51857 h 524410"/>
                <a:gd name="connsiteX10" fmla="*/ 369104 w 775342"/>
                <a:gd name="connsiteY10" fmla="*/ 50664 h 524410"/>
                <a:gd name="connsiteX11" fmla="*/ 385947 w 775342"/>
                <a:gd name="connsiteY11" fmla="*/ 34881 h 524410"/>
                <a:gd name="connsiteX12" fmla="*/ 385947 w 775342"/>
                <a:gd name="connsiteY12" fmla="*/ 39390 h 524410"/>
                <a:gd name="connsiteX13" fmla="*/ 390457 w 775342"/>
                <a:gd name="connsiteY13" fmla="*/ 41645 h 524410"/>
                <a:gd name="connsiteX14" fmla="*/ 392711 w 775342"/>
                <a:gd name="connsiteY14" fmla="*/ 41645 h 524410"/>
                <a:gd name="connsiteX15" fmla="*/ 396160 w 775342"/>
                <a:gd name="connsiteY15" fmla="*/ 51857 h 524410"/>
                <a:gd name="connsiteX16" fmla="*/ 394966 w 775342"/>
                <a:gd name="connsiteY16" fmla="*/ 57428 h 524410"/>
                <a:gd name="connsiteX17" fmla="*/ 398414 w 775342"/>
                <a:gd name="connsiteY17" fmla="*/ 57428 h 524410"/>
                <a:gd name="connsiteX18" fmla="*/ 399475 w 775342"/>
                <a:gd name="connsiteY18" fmla="*/ 64191 h 524410"/>
                <a:gd name="connsiteX19" fmla="*/ 417513 w 775342"/>
                <a:gd name="connsiteY19" fmla="*/ 69762 h 524410"/>
                <a:gd name="connsiteX20" fmla="*/ 423083 w 775342"/>
                <a:gd name="connsiteY20" fmla="*/ 67507 h 524410"/>
                <a:gd name="connsiteX21" fmla="*/ 435550 w 775342"/>
                <a:gd name="connsiteY21" fmla="*/ 65253 h 524410"/>
                <a:gd name="connsiteX22" fmla="*/ 438866 w 775342"/>
                <a:gd name="connsiteY22" fmla="*/ 67507 h 524410"/>
                <a:gd name="connsiteX23" fmla="*/ 445630 w 775342"/>
                <a:gd name="connsiteY23" fmla="*/ 60744 h 524410"/>
                <a:gd name="connsiteX24" fmla="*/ 451200 w 775342"/>
                <a:gd name="connsiteY24" fmla="*/ 64191 h 524410"/>
                <a:gd name="connsiteX25" fmla="*/ 456903 w 775342"/>
                <a:gd name="connsiteY25" fmla="*/ 59683 h 524410"/>
                <a:gd name="connsiteX26" fmla="*/ 460219 w 775342"/>
                <a:gd name="connsiteY26" fmla="*/ 60744 h 524410"/>
                <a:gd name="connsiteX27" fmla="*/ 465922 w 775342"/>
                <a:gd name="connsiteY27" fmla="*/ 59683 h 524410"/>
                <a:gd name="connsiteX28" fmla="*/ 471493 w 775342"/>
                <a:gd name="connsiteY28" fmla="*/ 65253 h 524410"/>
                <a:gd name="connsiteX29" fmla="*/ 477195 w 775342"/>
                <a:gd name="connsiteY29" fmla="*/ 64191 h 524410"/>
                <a:gd name="connsiteX30" fmla="*/ 481572 w 775342"/>
                <a:gd name="connsiteY30" fmla="*/ 66447 h 524410"/>
                <a:gd name="connsiteX31" fmla="*/ 485020 w 775342"/>
                <a:gd name="connsiteY31" fmla="*/ 70956 h 524410"/>
                <a:gd name="connsiteX32" fmla="*/ 487275 w 775342"/>
                <a:gd name="connsiteY32" fmla="*/ 70956 h 524410"/>
                <a:gd name="connsiteX33" fmla="*/ 490591 w 775342"/>
                <a:gd name="connsiteY33" fmla="*/ 75465 h 524410"/>
                <a:gd name="connsiteX34" fmla="*/ 488336 w 775342"/>
                <a:gd name="connsiteY34" fmla="*/ 82229 h 524410"/>
                <a:gd name="connsiteX35" fmla="*/ 491785 w 775342"/>
                <a:gd name="connsiteY35" fmla="*/ 85545 h 524410"/>
                <a:gd name="connsiteX36" fmla="*/ 490591 w 775342"/>
                <a:gd name="connsiteY36" fmla="*/ 88994 h 524410"/>
                <a:gd name="connsiteX37" fmla="*/ 492845 w 775342"/>
                <a:gd name="connsiteY37" fmla="*/ 92309 h 524410"/>
                <a:gd name="connsiteX38" fmla="*/ 497355 w 775342"/>
                <a:gd name="connsiteY38" fmla="*/ 93370 h 524410"/>
                <a:gd name="connsiteX39" fmla="*/ 501864 w 775342"/>
                <a:gd name="connsiteY39" fmla="*/ 100134 h 524410"/>
                <a:gd name="connsiteX40" fmla="*/ 505312 w 775342"/>
                <a:gd name="connsiteY40" fmla="*/ 100134 h 524410"/>
                <a:gd name="connsiteX41" fmla="*/ 520962 w 775342"/>
                <a:gd name="connsiteY41" fmla="*/ 102388 h 524410"/>
                <a:gd name="connsiteX42" fmla="*/ 522156 w 775342"/>
                <a:gd name="connsiteY42" fmla="*/ 112601 h 524410"/>
                <a:gd name="connsiteX43" fmla="*/ 524411 w 775342"/>
                <a:gd name="connsiteY43" fmla="*/ 115917 h 524410"/>
                <a:gd name="connsiteX44" fmla="*/ 524411 w 775342"/>
                <a:gd name="connsiteY44" fmla="*/ 129445 h 524410"/>
                <a:gd name="connsiteX45" fmla="*/ 527727 w 775342"/>
                <a:gd name="connsiteY45" fmla="*/ 147482 h 524410"/>
                <a:gd name="connsiteX46" fmla="*/ 528920 w 775342"/>
                <a:gd name="connsiteY46" fmla="*/ 148543 h 524410"/>
                <a:gd name="connsiteX47" fmla="*/ 532236 w 775342"/>
                <a:gd name="connsiteY47" fmla="*/ 145228 h 524410"/>
                <a:gd name="connsiteX48" fmla="*/ 535684 w 775342"/>
                <a:gd name="connsiteY48" fmla="*/ 146288 h 524410"/>
                <a:gd name="connsiteX49" fmla="*/ 539000 w 775342"/>
                <a:gd name="connsiteY49" fmla="*/ 144034 h 524410"/>
                <a:gd name="connsiteX50" fmla="*/ 541255 w 775342"/>
                <a:gd name="connsiteY50" fmla="*/ 147482 h 524410"/>
                <a:gd name="connsiteX51" fmla="*/ 551334 w 775342"/>
                <a:gd name="connsiteY51" fmla="*/ 148543 h 524410"/>
                <a:gd name="connsiteX52" fmla="*/ 557037 w 775342"/>
                <a:gd name="connsiteY52" fmla="*/ 144034 h 524410"/>
                <a:gd name="connsiteX53" fmla="*/ 576136 w 775342"/>
                <a:gd name="connsiteY53" fmla="*/ 141779 h 524410"/>
                <a:gd name="connsiteX54" fmla="*/ 580645 w 775342"/>
                <a:gd name="connsiteY54" fmla="*/ 148543 h 524410"/>
                <a:gd name="connsiteX55" fmla="*/ 582900 w 775342"/>
                <a:gd name="connsiteY55" fmla="*/ 148543 h 524410"/>
                <a:gd name="connsiteX56" fmla="*/ 588470 w 775342"/>
                <a:gd name="connsiteY56" fmla="*/ 155308 h 524410"/>
                <a:gd name="connsiteX57" fmla="*/ 595234 w 775342"/>
                <a:gd name="connsiteY57" fmla="*/ 156501 h 524410"/>
                <a:gd name="connsiteX58" fmla="*/ 605446 w 775342"/>
                <a:gd name="connsiteY58" fmla="*/ 160878 h 524410"/>
                <a:gd name="connsiteX59" fmla="*/ 609956 w 775342"/>
                <a:gd name="connsiteY59" fmla="*/ 167642 h 524410"/>
                <a:gd name="connsiteX60" fmla="*/ 606508 w 775342"/>
                <a:gd name="connsiteY60" fmla="*/ 175599 h 524410"/>
                <a:gd name="connsiteX61" fmla="*/ 606508 w 775342"/>
                <a:gd name="connsiteY61" fmla="*/ 182363 h 524410"/>
                <a:gd name="connsiteX62" fmla="*/ 608762 w 775342"/>
                <a:gd name="connsiteY62" fmla="*/ 191382 h 524410"/>
                <a:gd name="connsiteX63" fmla="*/ 614465 w 775342"/>
                <a:gd name="connsiteY63" fmla="*/ 200268 h 524410"/>
                <a:gd name="connsiteX64" fmla="*/ 613271 w 775342"/>
                <a:gd name="connsiteY64" fmla="*/ 204778 h 524410"/>
                <a:gd name="connsiteX65" fmla="*/ 615526 w 775342"/>
                <a:gd name="connsiteY65" fmla="*/ 216051 h 524410"/>
                <a:gd name="connsiteX66" fmla="*/ 621097 w 775342"/>
                <a:gd name="connsiteY66" fmla="*/ 213796 h 524410"/>
                <a:gd name="connsiteX67" fmla="*/ 623351 w 775342"/>
                <a:gd name="connsiteY67" fmla="*/ 212735 h 524410"/>
                <a:gd name="connsiteX68" fmla="*/ 623351 w 775342"/>
                <a:gd name="connsiteY68" fmla="*/ 209286 h 524410"/>
                <a:gd name="connsiteX69" fmla="*/ 618842 w 775342"/>
                <a:gd name="connsiteY69" fmla="*/ 201462 h 524410"/>
                <a:gd name="connsiteX70" fmla="*/ 618842 w 775342"/>
                <a:gd name="connsiteY70" fmla="*/ 194698 h 524410"/>
                <a:gd name="connsiteX71" fmla="*/ 616587 w 775342"/>
                <a:gd name="connsiteY71" fmla="*/ 189128 h 524410"/>
                <a:gd name="connsiteX72" fmla="*/ 613271 w 775342"/>
                <a:gd name="connsiteY72" fmla="*/ 186872 h 524410"/>
                <a:gd name="connsiteX73" fmla="*/ 614465 w 775342"/>
                <a:gd name="connsiteY73" fmla="*/ 181169 h 524410"/>
                <a:gd name="connsiteX74" fmla="*/ 614465 w 775342"/>
                <a:gd name="connsiteY74" fmla="*/ 171090 h 524410"/>
                <a:gd name="connsiteX75" fmla="*/ 620036 w 775342"/>
                <a:gd name="connsiteY75" fmla="*/ 172151 h 524410"/>
                <a:gd name="connsiteX76" fmla="*/ 625606 w 775342"/>
                <a:gd name="connsiteY76" fmla="*/ 180109 h 524410"/>
                <a:gd name="connsiteX77" fmla="*/ 629054 w 775342"/>
                <a:gd name="connsiteY77" fmla="*/ 182363 h 524410"/>
                <a:gd name="connsiteX78" fmla="*/ 632370 w 775342"/>
                <a:gd name="connsiteY78" fmla="*/ 181169 h 524410"/>
                <a:gd name="connsiteX79" fmla="*/ 634625 w 775342"/>
                <a:gd name="connsiteY79" fmla="*/ 180109 h 524410"/>
                <a:gd name="connsiteX80" fmla="*/ 634625 w 775342"/>
                <a:gd name="connsiteY80" fmla="*/ 183425 h 524410"/>
                <a:gd name="connsiteX81" fmla="*/ 639134 w 775342"/>
                <a:gd name="connsiteY81" fmla="*/ 186872 h 524410"/>
                <a:gd name="connsiteX82" fmla="*/ 642582 w 775342"/>
                <a:gd name="connsiteY82" fmla="*/ 193636 h 524410"/>
                <a:gd name="connsiteX83" fmla="*/ 641389 w 775342"/>
                <a:gd name="connsiteY83" fmla="*/ 205971 h 524410"/>
                <a:gd name="connsiteX84" fmla="*/ 645898 w 775342"/>
                <a:gd name="connsiteY84" fmla="*/ 207032 h 524410"/>
                <a:gd name="connsiteX85" fmla="*/ 652662 w 775342"/>
                <a:gd name="connsiteY85" fmla="*/ 205971 h 524410"/>
                <a:gd name="connsiteX86" fmla="*/ 661681 w 775342"/>
                <a:gd name="connsiteY86" fmla="*/ 208226 h 524410"/>
                <a:gd name="connsiteX87" fmla="*/ 661681 w 775342"/>
                <a:gd name="connsiteY87" fmla="*/ 210480 h 524410"/>
                <a:gd name="connsiteX88" fmla="*/ 697623 w 775342"/>
                <a:gd name="connsiteY88" fmla="*/ 210480 h 524410"/>
                <a:gd name="connsiteX89" fmla="*/ 713406 w 775342"/>
                <a:gd name="connsiteY89" fmla="*/ 214990 h 524410"/>
                <a:gd name="connsiteX90" fmla="*/ 716854 w 775342"/>
                <a:gd name="connsiteY90" fmla="*/ 220560 h 524410"/>
                <a:gd name="connsiteX91" fmla="*/ 732504 w 775342"/>
                <a:gd name="connsiteY91" fmla="*/ 228385 h 524410"/>
                <a:gd name="connsiteX92" fmla="*/ 744971 w 775342"/>
                <a:gd name="connsiteY92" fmla="*/ 236343 h 524410"/>
                <a:gd name="connsiteX93" fmla="*/ 752796 w 775342"/>
                <a:gd name="connsiteY93" fmla="*/ 243107 h 524410"/>
                <a:gd name="connsiteX94" fmla="*/ 753857 w 775342"/>
                <a:gd name="connsiteY94" fmla="*/ 241913 h 524410"/>
                <a:gd name="connsiteX95" fmla="*/ 757306 w 775342"/>
                <a:gd name="connsiteY95" fmla="*/ 241913 h 524410"/>
                <a:gd name="connsiteX96" fmla="*/ 758366 w 775342"/>
                <a:gd name="connsiteY96" fmla="*/ 243107 h 524410"/>
                <a:gd name="connsiteX97" fmla="*/ 762876 w 775342"/>
                <a:gd name="connsiteY97" fmla="*/ 244168 h 524410"/>
                <a:gd name="connsiteX98" fmla="*/ 764070 w 775342"/>
                <a:gd name="connsiteY98" fmla="*/ 244168 h 524410"/>
                <a:gd name="connsiteX99" fmla="*/ 766324 w 775342"/>
                <a:gd name="connsiteY99" fmla="*/ 245362 h 524410"/>
                <a:gd name="connsiteX100" fmla="*/ 768579 w 775342"/>
                <a:gd name="connsiteY100" fmla="*/ 247616 h 524410"/>
                <a:gd name="connsiteX101" fmla="*/ 770833 w 775342"/>
                <a:gd name="connsiteY101" fmla="*/ 248677 h 524410"/>
                <a:gd name="connsiteX102" fmla="*/ 775343 w 775342"/>
                <a:gd name="connsiteY102" fmla="*/ 277988 h 524410"/>
                <a:gd name="connsiteX103" fmla="*/ 771895 w 775342"/>
                <a:gd name="connsiteY103" fmla="*/ 288067 h 524410"/>
                <a:gd name="connsiteX104" fmla="*/ 773088 w 775342"/>
                <a:gd name="connsiteY104" fmla="*/ 297087 h 524410"/>
                <a:gd name="connsiteX105" fmla="*/ 768579 w 775342"/>
                <a:gd name="connsiteY105" fmla="*/ 299341 h 524410"/>
                <a:gd name="connsiteX106" fmla="*/ 766324 w 775342"/>
                <a:gd name="connsiteY106" fmla="*/ 301596 h 524410"/>
                <a:gd name="connsiteX107" fmla="*/ 764070 w 775342"/>
                <a:gd name="connsiteY107" fmla="*/ 301596 h 524410"/>
                <a:gd name="connsiteX108" fmla="*/ 759560 w 775342"/>
                <a:gd name="connsiteY108" fmla="*/ 306106 h 524410"/>
                <a:gd name="connsiteX109" fmla="*/ 759560 w 775342"/>
                <a:gd name="connsiteY109" fmla="*/ 330907 h 524410"/>
                <a:gd name="connsiteX110" fmla="*/ 750541 w 775342"/>
                <a:gd name="connsiteY110" fmla="*/ 329713 h 524410"/>
                <a:gd name="connsiteX111" fmla="*/ 747226 w 775342"/>
                <a:gd name="connsiteY111" fmla="*/ 327458 h 524410"/>
                <a:gd name="connsiteX112" fmla="*/ 735952 w 775342"/>
                <a:gd name="connsiteY112" fmla="*/ 324143 h 524410"/>
                <a:gd name="connsiteX113" fmla="*/ 733698 w 775342"/>
                <a:gd name="connsiteY113" fmla="*/ 322949 h 524410"/>
                <a:gd name="connsiteX114" fmla="*/ 726934 w 775342"/>
                <a:gd name="connsiteY114" fmla="*/ 324143 h 524410"/>
                <a:gd name="connsiteX115" fmla="*/ 720170 w 775342"/>
                <a:gd name="connsiteY115" fmla="*/ 326397 h 524410"/>
                <a:gd name="connsiteX116" fmla="*/ 710090 w 775342"/>
                <a:gd name="connsiteY116" fmla="*/ 324143 h 524410"/>
                <a:gd name="connsiteX117" fmla="*/ 695368 w 775342"/>
                <a:gd name="connsiteY117" fmla="*/ 329713 h 524410"/>
                <a:gd name="connsiteX118" fmla="*/ 693114 w 775342"/>
                <a:gd name="connsiteY118" fmla="*/ 329713 h 524410"/>
                <a:gd name="connsiteX119" fmla="*/ 692052 w 775342"/>
                <a:gd name="connsiteY119" fmla="*/ 333161 h 524410"/>
                <a:gd name="connsiteX120" fmla="*/ 685289 w 775342"/>
                <a:gd name="connsiteY120" fmla="*/ 333161 h 524410"/>
                <a:gd name="connsiteX121" fmla="*/ 681973 w 775342"/>
                <a:gd name="connsiteY121" fmla="*/ 345496 h 524410"/>
                <a:gd name="connsiteX122" fmla="*/ 677464 w 775342"/>
                <a:gd name="connsiteY122" fmla="*/ 345496 h 524410"/>
                <a:gd name="connsiteX123" fmla="*/ 662742 w 775342"/>
                <a:gd name="connsiteY123" fmla="*/ 351066 h 524410"/>
                <a:gd name="connsiteX124" fmla="*/ 662742 w 775342"/>
                <a:gd name="connsiteY124" fmla="*/ 337671 h 524410"/>
                <a:gd name="connsiteX125" fmla="*/ 651468 w 775342"/>
                <a:gd name="connsiteY125" fmla="*/ 344302 h 524410"/>
                <a:gd name="connsiteX126" fmla="*/ 621097 w 775342"/>
                <a:gd name="connsiteY126" fmla="*/ 346557 h 524410"/>
                <a:gd name="connsiteX127" fmla="*/ 618842 w 775342"/>
                <a:gd name="connsiteY127" fmla="*/ 339793 h 524410"/>
                <a:gd name="connsiteX128" fmla="*/ 614465 w 775342"/>
                <a:gd name="connsiteY128" fmla="*/ 336477 h 524410"/>
                <a:gd name="connsiteX129" fmla="*/ 612211 w 775342"/>
                <a:gd name="connsiteY129" fmla="*/ 337671 h 524410"/>
                <a:gd name="connsiteX130" fmla="*/ 609956 w 775342"/>
                <a:gd name="connsiteY130" fmla="*/ 336477 h 524410"/>
                <a:gd name="connsiteX131" fmla="*/ 607701 w 775342"/>
                <a:gd name="connsiteY131" fmla="*/ 337671 h 524410"/>
                <a:gd name="connsiteX132" fmla="*/ 601998 w 775342"/>
                <a:gd name="connsiteY132" fmla="*/ 338731 h 524410"/>
                <a:gd name="connsiteX133" fmla="*/ 590725 w 775342"/>
                <a:gd name="connsiteY133" fmla="*/ 336477 h 524410"/>
                <a:gd name="connsiteX134" fmla="*/ 587409 w 775342"/>
                <a:gd name="connsiteY134" fmla="*/ 338731 h 524410"/>
                <a:gd name="connsiteX135" fmla="*/ 585154 w 775342"/>
                <a:gd name="connsiteY135" fmla="*/ 333161 h 524410"/>
                <a:gd name="connsiteX136" fmla="*/ 577197 w 775342"/>
                <a:gd name="connsiteY136" fmla="*/ 334223 h 524410"/>
                <a:gd name="connsiteX137" fmla="*/ 577197 w 775342"/>
                <a:gd name="connsiteY137" fmla="*/ 306106 h 524410"/>
                <a:gd name="connsiteX138" fmla="*/ 557037 w 775342"/>
                <a:gd name="connsiteY138" fmla="*/ 289262 h 524410"/>
                <a:gd name="connsiteX139" fmla="*/ 552528 w 775342"/>
                <a:gd name="connsiteY139" fmla="*/ 285813 h 524410"/>
                <a:gd name="connsiteX140" fmla="*/ 548019 w 775342"/>
                <a:gd name="connsiteY140" fmla="*/ 290323 h 524410"/>
                <a:gd name="connsiteX141" fmla="*/ 545764 w 775342"/>
                <a:gd name="connsiteY141" fmla="*/ 293638 h 524410"/>
                <a:gd name="connsiteX142" fmla="*/ 539000 w 775342"/>
                <a:gd name="connsiteY142" fmla="*/ 299341 h 524410"/>
                <a:gd name="connsiteX143" fmla="*/ 536745 w 775342"/>
                <a:gd name="connsiteY143" fmla="*/ 299341 h 524410"/>
                <a:gd name="connsiteX144" fmla="*/ 534491 w 775342"/>
                <a:gd name="connsiteY144" fmla="*/ 306106 h 524410"/>
                <a:gd name="connsiteX145" fmla="*/ 531175 w 775342"/>
                <a:gd name="connsiteY145" fmla="*/ 303850 h 524410"/>
                <a:gd name="connsiteX146" fmla="*/ 525472 w 775342"/>
                <a:gd name="connsiteY146" fmla="*/ 289262 h 524410"/>
                <a:gd name="connsiteX147" fmla="*/ 523217 w 775342"/>
                <a:gd name="connsiteY147" fmla="*/ 290323 h 524410"/>
                <a:gd name="connsiteX148" fmla="*/ 518708 w 775342"/>
                <a:gd name="connsiteY148" fmla="*/ 289262 h 524410"/>
                <a:gd name="connsiteX149" fmla="*/ 505312 w 775342"/>
                <a:gd name="connsiteY149" fmla="*/ 327458 h 524410"/>
                <a:gd name="connsiteX150" fmla="*/ 510883 w 775342"/>
                <a:gd name="connsiteY150" fmla="*/ 366849 h 524410"/>
                <a:gd name="connsiteX151" fmla="*/ 500803 w 775342"/>
                <a:gd name="connsiteY151" fmla="*/ 371358 h 524410"/>
                <a:gd name="connsiteX152" fmla="*/ 488336 w 775342"/>
                <a:gd name="connsiteY152" fmla="*/ 383693 h 524410"/>
                <a:gd name="connsiteX153" fmla="*/ 473747 w 775342"/>
                <a:gd name="connsiteY153" fmla="*/ 390457 h 524410"/>
                <a:gd name="connsiteX154" fmla="*/ 468177 w 775342"/>
                <a:gd name="connsiteY154" fmla="*/ 391650 h 524410"/>
                <a:gd name="connsiteX155" fmla="*/ 462474 w 775342"/>
                <a:gd name="connsiteY155" fmla="*/ 394966 h 524410"/>
                <a:gd name="connsiteX156" fmla="*/ 464728 w 775342"/>
                <a:gd name="connsiteY156" fmla="*/ 399475 h 524410"/>
                <a:gd name="connsiteX157" fmla="*/ 462474 w 775342"/>
                <a:gd name="connsiteY157" fmla="*/ 400669 h 524410"/>
                <a:gd name="connsiteX158" fmla="*/ 454649 w 775342"/>
                <a:gd name="connsiteY158" fmla="*/ 402791 h 524410"/>
                <a:gd name="connsiteX159" fmla="*/ 453455 w 775342"/>
                <a:gd name="connsiteY159" fmla="*/ 410748 h 524410"/>
                <a:gd name="connsiteX160" fmla="*/ 453455 w 775342"/>
                <a:gd name="connsiteY160" fmla="*/ 425338 h 524410"/>
                <a:gd name="connsiteX161" fmla="*/ 437672 w 775342"/>
                <a:gd name="connsiteY161" fmla="*/ 428786 h 524410"/>
                <a:gd name="connsiteX162" fmla="*/ 431041 w 775342"/>
                <a:gd name="connsiteY162" fmla="*/ 425338 h 524410"/>
                <a:gd name="connsiteX163" fmla="*/ 424277 w 775342"/>
                <a:gd name="connsiteY163" fmla="*/ 450139 h 524410"/>
                <a:gd name="connsiteX164" fmla="*/ 417513 w 775342"/>
                <a:gd name="connsiteY164" fmla="*/ 456903 h 524410"/>
                <a:gd name="connsiteX165" fmla="*/ 417513 w 775342"/>
                <a:gd name="connsiteY165" fmla="*/ 462474 h 524410"/>
                <a:gd name="connsiteX166" fmla="*/ 408494 w 775342"/>
                <a:gd name="connsiteY166" fmla="*/ 472553 h 524410"/>
                <a:gd name="connsiteX167" fmla="*/ 401730 w 775342"/>
                <a:gd name="connsiteY167" fmla="*/ 469238 h 524410"/>
                <a:gd name="connsiteX168" fmla="*/ 399475 w 775342"/>
                <a:gd name="connsiteY168" fmla="*/ 472553 h 524410"/>
                <a:gd name="connsiteX169" fmla="*/ 403985 w 775342"/>
                <a:gd name="connsiteY169" fmla="*/ 483826 h 524410"/>
                <a:gd name="connsiteX170" fmla="*/ 399475 w 775342"/>
                <a:gd name="connsiteY170" fmla="*/ 482766 h 524410"/>
                <a:gd name="connsiteX171" fmla="*/ 398414 w 775342"/>
                <a:gd name="connsiteY171" fmla="*/ 479318 h 524410"/>
                <a:gd name="connsiteX172" fmla="*/ 396160 w 775342"/>
                <a:gd name="connsiteY172" fmla="*/ 478256 h 524410"/>
                <a:gd name="connsiteX173" fmla="*/ 394966 w 775342"/>
                <a:gd name="connsiteY173" fmla="*/ 479318 h 524410"/>
                <a:gd name="connsiteX174" fmla="*/ 312869 w 775342"/>
                <a:gd name="connsiteY174" fmla="*/ 503058 h 524410"/>
                <a:gd name="connsiteX175" fmla="*/ 291516 w 775342"/>
                <a:gd name="connsiteY175" fmla="*/ 505312 h 524410"/>
                <a:gd name="connsiteX176" fmla="*/ 263267 w 775342"/>
                <a:gd name="connsiteY176" fmla="*/ 515392 h 524410"/>
                <a:gd name="connsiteX177" fmla="*/ 194698 w 775342"/>
                <a:gd name="connsiteY177" fmla="*/ 519902 h 524410"/>
                <a:gd name="connsiteX178" fmla="*/ 178915 w 775342"/>
                <a:gd name="connsiteY178" fmla="*/ 523217 h 524410"/>
                <a:gd name="connsiteX179" fmla="*/ 176660 w 775342"/>
                <a:gd name="connsiteY179" fmla="*/ 524411 h 524410"/>
                <a:gd name="connsiteX180" fmla="*/ 124936 w 775342"/>
                <a:gd name="connsiteY180" fmla="*/ 524411 h 524410"/>
                <a:gd name="connsiteX181" fmla="*/ 81036 w 775342"/>
                <a:gd name="connsiteY181" fmla="*/ 508628 h 524410"/>
                <a:gd name="connsiteX182" fmla="*/ 51858 w 775342"/>
                <a:gd name="connsiteY182" fmla="*/ 498548 h 524410"/>
                <a:gd name="connsiteX183" fmla="*/ 41645 w 775342"/>
                <a:gd name="connsiteY183" fmla="*/ 494039 h 524410"/>
                <a:gd name="connsiteX184" fmla="*/ 37136 w 775342"/>
                <a:gd name="connsiteY184" fmla="*/ 492845 h 524410"/>
                <a:gd name="connsiteX185" fmla="*/ 21486 w 775342"/>
                <a:gd name="connsiteY185" fmla="*/ 481572 h 524410"/>
                <a:gd name="connsiteX186" fmla="*/ 15783 w 775342"/>
                <a:gd name="connsiteY186" fmla="*/ 474808 h 524410"/>
                <a:gd name="connsiteX187" fmla="*/ 18038 w 775342"/>
                <a:gd name="connsiteY187" fmla="*/ 469238 h 524410"/>
                <a:gd name="connsiteX188" fmla="*/ 15783 w 775342"/>
                <a:gd name="connsiteY188" fmla="*/ 466983 h 524410"/>
                <a:gd name="connsiteX189" fmla="*/ 7958 w 775342"/>
                <a:gd name="connsiteY189" fmla="*/ 468176 h 524410"/>
                <a:gd name="connsiteX190" fmla="*/ 1194 w 775342"/>
                <a:gd name="connsiteY190" fmla="*/ 462474 h 524410"/>
                <a:gd name="connsiteX191" fmla="*/ 2255 w 775342"/>
                <a:gd name="connsiteY191" fmla="*/ 453455 h 524410"/>
                <a:gd name="connsiteX192" fmla="*/ 0 w 775342"/>
                <a:gd name="connsiteY192" fmla="*/ 451200 h 524410"/>
                <a:gd name="connsiteX193" fmla="*/ 2255 w 775342"/>
                <a:gd name="connsiteY193" fmla="*/ 446691 h 524410"/>
                <a:gd name="connsiteX194" fmla="*/ 9019 w 775342"/>
                <a:gd name="connsiteY194" fmla="*/ 446691 h 524410"/>
                <a:gd name="connsiteX195" fmla="*/ 10212 w 775342"/>
                <a:gd name="connsiteY195" fmla="*/ 443375 h 524410"/>
                <a:gd name="connsiteX196" fmla="*/ 5703 w 775342"/>
                <a:gd name="connsiteY196" fmla="*/ 440059 h 524410"/>
                <a:gd name="connsiteX197" fmla="*/ 3448 w 775342"/>
                <a:gd name="connsiteY197" fmla="*/ 436611 h 524410"/>
                <a:gd name="connsiteX198" fmla="*/ 5703 w 775342"/>
                <a:gd name="connsiteY198" fmla="*/ 436611 h 524410"/>
                <a:gd name="connsiteX199" fmla="*/ 7958 w 775342"/>
                <a:gd name="connsiteY199" fmla="*/ 432102 h 524410"/>
                <a:gd name="connsiteX200" fmla="*/ 4509 w 775342"/>
                <a:gd name="connsiteY200" fmla="*/ 428786 h 524410"/>
                <a:gd name="connsiteX201" fmla="*/ 2255 w 775342"/>
                <a:gd name="connsiteY201" fmla="*/ 423083 h 524410"/>
                <a:gd name="connsiteX202" fmla="*/ 12467 w 775342"/>
                <a:gd name="connsiteY202" fmla="*/ 413004 h 524410"/>
                <a:gd name="connsiteX203" fmla="*/ 21486 w 775342"/>
                <a:gd name="connsiteY203" fmla="*/ 413004 h 524410"/>
                <a:gd name="connsiteX204" fmla="*/ 24801 w 775342"/>
                <a:gd name="connsiteY204" fmla="*/ 411810 h 524410"/>
                <a:gd name="connsiteX205" fmla="*/ 31566 w 775342"/>
                <a:gd name="connsiteY205" fmla="*/ 410748 h 524410"/>
                <a:gd name="connsiteX206" fmla="*/ 34881 w 775342"/>
                <a:gd name="connsiteY206" fmla="*/ 407301 h 524410"/>
                <a:gd name="connsiteX207" fmla="*/ 48409 w 775342"/>
                <a:gd name="connsiteY207" fmla="*/ 406239 h 524410"/>
                <a:gd name="connsiteX208" fmla="*/ 57428 w 775342"/>
                <a:gd name="connsiteY208" fmla="*/ 405045 h 524410"/>
                <a:gd name="connsiteX209" fmla="*/ 56234 w 775342"/>
                <a:gd name="connsiteY209" fmla="*/ 393905 h 524410"/>
                <a:gd name="connsiteX210" fmla="*/ 54112 w 775342"/>
                <a:gd name="connsiteY210" fmla="*/ 389395 h 524410"/>
                <a:gd name="connsiteX211" fmla="*/ 55173 w 775342"/>
                <a:gd name="connsiteY211" fmla="*/ 387141 h 524410"/>
                <a:gd name="connsiteX212" fmla="*/ 54112 w 775342"/>
                <a:gd name="connsiteY212" fmla="*/ 384887 h 524410"/>
                <a:gd name="connsiteX213" fmla="*/ 55173 w 775342"/>
                <a:gd name="connsiteY213" fmla="*/ 381438 h 524410"/>
                <a:gd name="connsiteX214" fmla="*/ 52918 w 775342"/>
                <a:gd name="connsiteY214" fmla="*/ 379183 h 524410"/>
                <a:gd name="connsiteX215" fmla="*/ 52918 w 775342"/>
                <a:gd name="connsiteY215" fmla="*/ 374674 h 524410"/>
                <a:gd name="connsiteX216" fmla="*/ 50664 w 775342"/>
                <a:gd name="connsiteY216" fmla="*/ 369104 h 524410"/>
                <a:gd name="connsiteX217" fmla="*/ 46155 w 775342"/>
                <a:gd name="connsiteY217" fmla="*/ 365788 h 524410"/>
                <a:gd name="connsiteX218" fmla="*/ 46155 w 775342"/>
                <a:gd name="connsiteY218" fmla="*/ 364594 h 524410"/>
                <a:gd name="connsiteX219" fmla="*/ 43900 w 775342"/>
                <a:gd name="connsiteY219" fmla="*/ 362340 h 524410"/>
                <a:gd name="connsiteX220" fmla="*/ 43900 w 775342"/>
                <a:gd name="connsiteY220" fmla="*/ 359024 h 524410"/>
                <a:gd name="connsiteX221" fmla="*/ 47348 w 775342"/>
                <a:gd name="connsiteY221" fmla="*/ 359024 h 524410"/>
                <a:gd name="connsiteX222" fmla="*/ 50664 w 775342"/>
                <a:gd name="connsiteY222" fmla="*/ 356769 h 524410"/>
                <a:gd name="connsiteX223" fmla="*/ 48409 w 775342"/>
                <a:gd name="connsiteY223" fmla="*/ 352260 h 524410"/>
                <a:gd name="connsiteX224" fmla="*/ 46155 w 775342"/>
                <a:gd name="connsiteY224" fmla="*/ 350005 h 524410"/>
                <a:gd name="connsiteX225" fmla="*/ 49603 w 775342"/>
                <a:gd name="connsiteY225" fmla="*/ 348811 h 524410"/>
                <a:gd name="connsiteX226" fmla="*/ 56234 w 775342"/>
                <a:gd name="connsiteY226" fmla="*/ 352260 h 524410"/>
                <a:gd name="connsiteX227" fmla="*/ 60744 w 775342"/>
                <a:gd name="connsiteY227" fmla="*/ 350005 h 524410"/>
                <a:gd name="connsiteX228" fmla="*/ 56234 w 775342"/>
                <a:gd name="connsiteY228" fmla="*/ 343241 h 524410"/>
                <a:gd name="connsiteX229" fmla="*/ 57428 w 775342"/>
                <a:gd name="connsiteY229" fmla="*/ 339793 h 524410"/>
                <a:gd name="connsiteX230" fmla="*/ 56234 w 775342"/>
                <a:gd name="connsiteY230" fmla="*/ 337671 h 524410"/>
                <a:gd name="connsiteX231" fmla="*/ 56234 w 775342"/>
                <a:gd name="connsiteY231" fmla="*/ 335416 h 524410"/>
                <a:gd name="connsiteX232" fmla="*/ 51858 w 775342"/>
                <a:gd name="connsiteY232" fmla="*/ 329713 h 524410"/>
                <a:gd name="connsiteX233" fmla="*/ 54112 w 775342"/>
                <a:gd name="connsiteY233" fmla="*/ 326397 h 524410"/>
                <a:gd name="connsiteX234" fmla="*/ 49603 w 775342"/>
                <a:gd name="connsiteY234" fmla="*/ 325204 h 524410"/>
                <a:gd name="connsiteX235" fmla="*/ 40584 w 775342"/>
                <a:gd name="connsiteY235" fmla="*/ 316185 h 524410"/>
                <a:gd name="connsiteX236" fmla="*/ 47348 w 775342"/>
                <a:gd name="connsiteY236" fmla="*/ 315124 h 524410"/>
                <a:gd name="connsiteX237" fmla="*/ 48409 w 775342"/>
                <a:gd name="connsiteY237" fmla="*/ 317379 h 524410"/>
                <a:gd name="connsiteX238" fmla="*/ 50664 w 775342"/>
                <a:gd name="connsiteY238" fmla="*/ 319633 h 524410"/>
                <a:gd name="connsiteX239" fmla="*/ 60744 w 775342"/>
                <a:gd name="connsiteY239" fmla="*/ 313930 h 524410"/>
                <a:gd name="connsiteX240" fmla="*/ 58489 w 775342"/>
                <a:gd name="connsiteY240" fmla="*/ 306106 h 524410"/>
                <a:gd name="connsiteX241" fmla="*/ 58489 w 775342"/>
                <a:gd name="connsiteY241" fmla="*/ 301596 h 524410"/>
                <a:gd name="connsiteX242" fmla="*/ 57428 w 775342"/>
                <a:gd name="connsiteY242" fmla="*/ 299341 h 524410"/>
                <a:gd name="connsiteX243" fmla="*/ 60744 w 775342"/>
                <a:gd name="connsiteY243" fmla="*/ 298147 h 524410"/>
                <a:gd name="connsiteX244" fmla="*/ 64192 w 775342"/>
                <a:gd name="connsiteY244" fmla="*/ 299341 h 524410"/>
                <a:gd name="connsiteX245" fmla="*/ 67508 w 775342"/>
                <a:gd name="connsiteY245" fmla="*/ 298147 h 524410"/>
                <a:gd name="connsiteX246" fmla="*/ 73210 w 775342"/>
                <a:gd name="connsiteY246" fmla="*/ 308360 h 524410"/>
                <a:gd name="connsiteX247" fmla="*/ 78781 w 775342"/>
                <a:gd name="connsiteY247" fmla="*/ 308360 h 524410"/>
                <a:gd name="connsiteX248" fmla="*/ 84484 w 775342"/>
                <a:gd name="connsiteY248" fmla="*/ 312869 h 524410"/>
                <a:gd name="connsiteX249" fmla="*/ 87800 w 775342"/>
                <a:gd name="connsiteY249" fmla="*/ 311676 h 524410"/>
                <a:gd name="connsiteX250" fmla="*/ 91248 w 775342"/>
                <a:gd name="connsiteY250" fmla="*/ 312869 h 524410"/>
                <a:gd name="connsiteX251" fmla="*/ 91248 w 775342"/>
                <a:gd name="connsiteY251" fmla="*/ 306106 h 524410"/>
                <a:gd name="connsiteX252" fmla="*/ 88993 w 775342"/>
                <a:gd name="connsiteY252" fmla="*/ 299341 h 524410"/>
                <a:gd name="connsiteX253" fmla="*/ 90054 w 775342"/>
                <a:gd name="connsiteY253" fmla="*/ 294832 h 524410"/>
                <a:gd name="connsiteX254" fmla="*/ 93503 w 775342"/>
                <a:gd name="connsiteY254" fmla="*/ 295893 h 524410"/>
                <a:gd name="connsiteX255" fmla="*/ 96819 w 775342"/>
                <a:gd name="connsiteY255" fmla="*/ 292577 h 524410"/>
                <a:gd name="connsiteX256" fmla="*/ 96819 w 775342"/>
                <a:gd name="connsiteY256" fmla="*/ 290323 h 524410"/>
                <a:gd name="connsiteX257" fmla="*/ 98012 w 775342"/>
                <a:gd name="connsiteY257" fmla="*/ 288067 h 524410"/>
                <a:gd name="connsiteX258" fmla="*/ 102389 w 775342"/>
                <a:gd name="connsiteY258" fmla="*/ 289262 h 524410"/>
                <a:gd name="connsiteX259" fmla="*/ 112601 w 775342"/>
                <a:gd name="connsiteY259" fmla="*/ 274540 h 524410"/>
                <a:gd name="connsiteX260" fmla="*/ 112601 w 775342"/>
                <a:gd name="connsiteY260" fmla="*/ 268969 h 524410"/>
                <a:gd name="connsiteX261" fmla="*/ 113662 w 775342"/>
                <a:gd name="connsiteY261" fmla="*/ 265521 h 524410"/>
                <a:gd name="connsiteX262" fmla="*/ 111407 w 775342"/>
                <a:gd name="connsiteY262" fmla="*/ 264460 h 524410"/>
                <a:gd name="connsiteX263" fmla="*/ 115917 w 775342"/>
                <a:gd name="connsiteY263" fmla="*/ 256635 h 524410"/>
                <a:gd name="connsiteX264" fmla="*/ 122681 w 775342"/>
                <a:gd name="connsiteY264" fmla="*/ 255442 h 524410"/>
                <a:gd name="connsiteX265" fmla="*/ 123874 w 775342"/>
                <a:gd name="connsiteY265" fmla="*/ 248677 h 524410"/>
                <a:gd name="connsiteX266" fmla="*/ 130506 w 775342"/>
                <a:gd name="connsiteY266" fmla="*/ 246423 h 524410"/>
                <a:gd name="connsiteX267" fmla="*/ 136209 w 775342"/>
                <a:gd name="connsiteY267" fmla="*/ 246423 h 524410"/>
                <a:gd name="connsiteX268" fmla="*/ 140718 w 775342"/>
                <a:gd name="connsiteY268" fmla="*/ 248677 h 524410"/>
                <a:gd name="connsiteX269" fmla="*/ 150798 w 775342"/>
                <a:gd name="connsiteY269" fmla="*/ 246423 h 524410"/>
                <a:gd name="connsiteX270" fmla="*/ 176660 w 775342"/>
                <a:gd name="connsiteY270" fmla="*/ 236343 h 524410"/>
                <a:gd name="connsiteX271" fmla="*/ 180109 w 775342"/>
                <a:gd name="connsiteY271" fmla="*/ 225069 h 524410"/>
                <a:gd name="connsiteX272" fmla="*/ 175599 w 775342"/>
                <a:gd name="connsiteY272" fmla="*/ 204778 h 524410"/>
                <a:gd name="connsiteX273" fmla="*/ 178915 w 775342"/>
                <a:gd name="connsiteY273" fmla="*/ 173345 h 524410"/>
                <a:gd name="connsiteX274" fmla="*/ 190188 w 775342"/>
                <a:gd name="connsiteY274" fmla="*/ 165387 h 524410"/>
                <a:gd name="connsiteX275" fmla="*/ 196953 w 775342"/>
                <a:gd name="connsiteY275" fmla="*/ 162071 h 524410"/>
                <a:gd name="connsiteX276" fmla="*/ 199207 w 775342"/>
                <a:gd name="connsiteY276" fmla="*/ 163132 h 524410"/>
                <a:gd name="connsiteX277" fmla="*/ 202523 w 775342"/>
                <a:gd name="connsiteY277" fmla="*/ 160878 h 524410"/>
                <a:gd name="connsiteX278" fmla="*/ 207032 w 775342"/>
                <a:gd name="connsiteY278" fmla="*/ 160878 h 524410"/>
                <a:gd name="connsiteX279" fmla="*/ 209287 w 775342"/>
                <a:gd name="connsiteY279" fmla="*/ 159817 h 524410"/>
                <a:gd name="connsiteX280" fmla="*/ 213796 w 775342"/>
                <a:gd name="connsiteY280" fmla="*/ 160878 h 524410"/>
                <a:gd name="connsiteX281" fmla="*/ 211542 w 775342"/>
                <a:gd name="connsiteY281" fmla="*/ 157562 h 524410"/>
                <a:gd name="connsiteX282" fmla="*/ 212735 w 775342"/>
                <a:gd name="connsiteY282" fmla="*/ 155308 h 524410"/>
                <a:gd name="connsiteX283" fmla="*/ 211542 w 775342"/>
                <a:gd name="connsiteY283" fmla="*/ 151992 h 524410"/>
                <a:gd name="connsiteX284" fmla="*/ 211542 w 775342"/>
                <a:gd name="connsiteY284" fmla="*/ 147482 h 524410"/>
                <a:gd name="connsiteX285" fmla="*/ 210480 w 775342"/>
                <a:gd name="connsiteY285" fmla="*/ 145228 h 524410"/>
                <a:gd name="connsiteX286" fmla="*/ 211542 w 775342"/>
                <a:gd name="connsiteY286" fmla="*/ 141779 h 524410"/>
                <a:gd name="connsiteX287" fmla="*/ 196953 w 775342"/>
                <a:gd name="connsiteY287" fmla="*/ 120426 h 524410"/>
                <a:gd name="connsiteX288" fmla="*/ 194698 w 775342"/>
                <a:gd name="connsiteY288" fmla="*/ 119365 h 524410"/>
                <a:gd name="connsiteX289" fmla="*/ 195891 w 775342"/>
                <a:gd name="connsiteY289" fmla="*/ 110347 h 524410"/>
                <a:gd name="connsiteX290" fmla="*/ 194698 w 775342"/>
                <a:gd name="connsiteY290" fmla="*/ 101328 h 524410"/>
                <a:gd name="connsiteX291" fmla="*/ 195891 w 775342"/>
                <a:gd name="connsiteY291" fmla="*/ 88994 h 524410"/>
                <a:gd name="connsiteX292" fmla="*/ 202523 w 775342"/>
                <a:gd name="connsiteY292" fmla="*/ 88994 h 524410"/>
                <a:gd name="connsiteX293" fmla="*/ 213796 w 775342"/>
                <a:gd name="connsiteY293" fmla="*/ 95625 h 524410"/>
                <a:gd name="connsiteX294" fmla="*/ 231834 w 775342"/>
                <a:gd name="connsiteY294" fmla="*/ 94564 h 524410"/>
                <a:gd name="connsiteX295" fmla="*/ 236343 w 775342"/>
                <a:gd name="connsiteY295" fmla="*/ 92309 h 524410"/>
                <a:gd name="connsiteX296" fmla="*/ 246423 w 775342"/>
                <a:gd name="connsiteY296" fmla="*/ 102388 h 524410"/>
                <a:gd name="connsiteX297" fmla="*/ 243107 w 775342"/>
                <a:gd name="connsiteY297" fmla="*/ 117111 h 524410"/>
                <a:gd name="connsiteX298" fmla="*/ 246423 w 775342"/>
                <a:gd name="connsiteY298" fmla="*/ 118171 h 524410"/>
                <a:gd name="connsiteX299" fmla="*/ 248677 w 775342"/>
                <a:gd name="connsiteY299" fmla="*/ 120426 h 524410"/>
                <a:gd name="connsiteX300" fmla="*/ 252126 w 775342"/>
                <a:gd name="connsiteY300" fmla="*/ 120426 h 524410"/>
                <a:gd name="connsiteX301" fmla="*/ 254380 w 775342"/>
                <a:gd name="connsiteY301" fmla="*/ 123874 h 524410"/>
                <a:gd name="connsiteX302" fmla="*/ 258890 w 775342"/>
                <a:gd name="connsiteY302" fmla="*/ 128384 h 524410"/>
                <a:gd name="connsiteX303" fmla="*/ 262205 w 775342"/>
                <a:gd name="connsiteY303" fmla="*/ 129445 h 524410"/>
                <a:gd name="connsiteX304" fmla="*/ 265521 w 775342"/>
                <a:gd name="connsiteY304" fmla="*/ 127190 h 524410"/>
                <a:gd name="connsiteX305" fmla="*/ 267776 w 775342"/>
                <a:gd name="connsiteY305" fmla="*/ 122681 h 524410"/>
                <a:gd name="connsiteX306" fmla="*/ 268969 w 775342"/>
                <a:gd name="connsiteY306" fmla="*/ 119365 h 524410"/>
                <a:gd name="connsiteX307" fmla="*/ 272285 w 775342"/>
                <a:gd name="connsiteY307" fmla="*/ 117111 h 524410"/>
                <a:gd name="connsiteX308" fmla="*/ 274540 w 775342"/>
                <a:gd name="connsiteY308" fmla="*/ 121620 h 524410"/>
                <a:gd name="connsiteX309" fmla="*/ 276794 w 775342"/>
                <a:gd name="connsiteY309" fmla="*/ 121620 h 524410"/>
                <a:gd name="connsiteX310" fmla="*/ 288068 w 775342"/>
                <a:gd name="connsiteY310" fmla="*/ 144034 h 524410"/>
                <a:gd name="connsiteX311" fmla="*/ 298280 w 775342"/>
                <a:gd name="connsiteY311" fmla="*/ 140718 h 524410"/>
                <a:gd name="connsiteX312" fmla="*/ 301596 w 775342"/>
                <a:gd name="connsiteY312" fmla="*/ 129445 h 524410"/>
                <a:gd name="connsiteX313" fmla="*/ 299341 w 775342"/>
                <a:gd name="connsiteY313" fmla="*/ 124935 h 524410"/>
                <a:gd name="connsiteX314" fmla="*/ 307166 w 775342"/>
                <a:gd name="connsiteY314" fmla="*/ 96818 h 524410"/>
                <a:gd name="connsiteX315" fmla="*/ 303851 w 775342"/>
                <a:gd name="connsiteY315" fmla="*/ 96818 h 524410"/>
                <a:gd name="connsiteX316" fmla="*/ 291516 w 775342"/>
                <a:gd name="connsiteY316" fmla="*/ 86738 h 524410"/>
                <a:gd name="connsiteX317" fmla="*/ 292577 w 775342"/>
                <a:gd name="connsiteY317" fmla="*/ 83290 h 524410"/>
                <a:gd name="connsiteX318" fmla="*/ 296026 w 775342"/>
                <a:gd name="connsiteY318" fmla="*/ 79974 h 524410"/>
                <a:gd name="connsiteX319" fmla="*/ 299341 w 775342"/>
                <a:gd name="connsiteY319" fmla="*/ 70956 h 524410"/>
                <a:gd name="connsiteX320" fmla="*/ 297086 w 775342"/>
                <a:gd name="connsiteY320" fmla="*/ 68701 h 524410"/>
                <a:gd name="connsiteX321" fmla="*/ 297086 w 775342"/>
                <a:gd name="connsiteY321" fmla="*/ 62998 h 524410"/>
                <a:gd name="connsiteX322" fmla="*/ 293771 w 775342"/>
                <a:gd name="connsiteY322" fmla="*/ 58621 h 524410"/>
                <a:gd name="connsiteX323" fmla="*/ 300535 w 775342"/>
                <a:gd name="connsiteY323" fmla="*/ 54112 h 524410"/>
                <a:gd name="connsiteX324" fmla="*/ 299341 w 775342"/>
                <a:gd name="connsiteY324" fmla="*/ 49603 h 524410"/>
                <a:gd name="connsiteX325" fmla="*/ 307166 w 775342"/>
                <a:gd name="connsiteY325" fmla="*/ 42839 h 524410"/>
                <a:gd name="connsiteX326" fmla="*/ 305044 w 775342"/>
                <a:gd name="connsiteY326" fmla="*/ 39390 h 524410"/>
                <a:gd name="connsiteX327" fmla="*/ 308360 w 775342"/>
                <a:gd name="connsiteY327" fmla="*/ 36074 h 524410"/>
                <a:gd name="connsiteX328" fmla="*/ 308360 w 775342"/>
                <a:gd name="connsiteY328" fmla="*/ 32627 h 524410"/>
                <a:gd name="connsiteX329" fmla="*/ 309421 w 775342"/>
                <a:gd name="connsiteY329" fmla="*/ 32627 h 524410"/>
                <a:gd name="connsiteX330" fmla="*/ 311676 w 775342"/>
                <a:gd name="connsiteY330" fmla="*/ 36074 h 524410"/>
                <a:gd name="connsiteX331" fmla="*/ 313930 w 775342"/>
                <a:gd name="connsiteY331" fmla="*/ 34881 h 524410"/>
                <a:gd name="connsiteX332" fmla="*/ 334223 w 775342"/>
                <a:gd name="connsiteY332" fmla="*/ 0 h 52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775342" h="524410">
                  <a:moveTo>
                    <a:pt x="334223" y="0"/>
                  </a:moveTo>
                  <a:lnTo>
                    <a:pt x="344302" y="7957"/>
                  </a:lnTo>
                  <a:lnTo>
                    <a:pt x="344302" y="9019"/>
                  </a:lnTo>
                  <a:lnTo>
                    <a:pt x="346557" y="11273"/>
                  </a:lnTo>
                  <a:lnTo>
                    <a:pt x="355575" y="32627"/>
                  </a:lnTo>
                  <a:lnTo>
                    <a:pt x="356769" y="39390"/>
                  </a:lnTo>
                  <a:lnTo>
                    <a:pt x="355575" y="47348"/>
                  </a:lnTo>
                  <a:lnTo>
                    <a:pt x="357830" y="50664"/>
                  </a:lnTo>
                  <a:lnTo>
                    <a:pt x="363533" y="50664"/>
                  </a:lnTo>
                  <a:lnTo>
                    <a:pt x="365788" y="51857"/>
                  </a:lnTo>
                  <a:lnTo>
                    <a:pt x="369104" y="50664"/>
                  </a:lnTo>
                  <a:lnTo>
                    <a:pt x="385947" y="34881"/>
                  </a:lnTo>
                  <a:lnTo>
                    <a:pt x="385947" y="39390"/>
                  </a:lnTo>
                  <a:lnTo>
                    <a:pt x="390457" y="41645"/>
                  </a:lnTo>
                  <a:lnTo>
                    <a:pt x="392711" y="41645"/>
                  </a:lnTo>
                  <a:lnTo>
                    <a:pt x="396160" y="51857"/>
                  </a:lnTo>
                  <a:lnTo>
                    <a:pt x="394966" y="57428"/>
                  </a:lnTo>
                  <a:lnTo>
                    <a:pt x="398414" y="57428"/>
                  </a:lnTo>
                  <a:lnTo>
                    <a:pt x="399475" y="64191"/>
                  </a:lnTo>
                  <a:lnTo>
                    <a:pt x="417513" y="69762"/>
                  </a:lnTo>
                  <a:lnTo>
                    <a:pt x="423083" y="67507"/>
                  </a:lnTo>
                  <a:lnTo>
                    <a:pt x="435550" y="65253"/>
                  </a:lnTo>
                  <a:lnTo>
                    <a:pt x="438866" y="67507"/>
                  </a:lnTo>
                  <a:lnTo>
                    <a:pt x="445630" y="60744"/>
                  </a:lnTo>
                  <a:lnTo>
                    <a:pt x="451200" y="64191"/>
                  </a:lnTo>
                  <a:lnTo>
                    <a:pt x="456903" y="59683"/>
                  </a:lnTo>
                  <a:lnTo>
                    <a:pt x="460219" y="60744"/>
                  </a:lnTo>
                  <a:lnTo>
                    <a:pt x="465922" y="59683"/>
                  </a:lnTo>
                  <a:lnTo>
                    <a:pt x="471493" y="65253"/>
                  </a:lnTo>
                  <a:lnTo>
                    <a:pt x="477195" y="64191"/>
                  </a:lnTo>
                  <a:lnTo>
                    <a:pt x="481572" y="66447"/>
                  </a:lnTo>
                  <a:lnTo>
                    <a:pt x="485020" y="70956"/>
                  </a:lnTo>
                  <a:lnTo>
                    <a:pt x="487275" y="70956"/>
                  </a:lnTo>
                  <a:lnTo>
                    <a:pt x="490591" y="75465"/>
                  </a:lnTo>
                  <a:lnTo>
                    <a:pt x="488336" y="82229"/>
                  </a:lnTo>
                  <a:lnTo>
                    <a:pt x="491785" y="85545"/>
                  </a:lnTo>
                  <a:lnTo>
                    <a:pt x="490591" y="88994"/>
                  </a:lnTo>
                  <a:lnTo>
                    <a:pt x="492845" y="92309"/>
                  </a:lnTo>
                  <a:lnTo>
                    <a:pt x="497355" y="93370"/>
                  </a:lnTo>
                  <a:lnTo>
                    <a:pt x="501864" y="100134"/>
                  </a:lnTo>
                  <a:lnTo>
                    <a:pt x="505312" y="100134"/>
                  </a:lnTo>
                  <a:lnTo>
                    <a:pt x="520962" y="102388"/>
                  </a:lnTo>
                  <a:lnTo>
                    <a:pt x="522156" y="112601"/>
                  </a:lnTo>
                  <a:lnTo>
                    <a:pt x="524411" y="115917"/>
                  </a:lnTo>
                  <a:lnTo>
                    <a:pt x="524411" y="129445"/>
                  </a:lnTo>
                  <a:lnTo>
                    <a:pt x="527727" y="147482"/>
                  </a:lnTo>
                  <a:lnTo>
                    <a:pt x="528920" y="148543"/>
                  </a:lnTo>
                  <a:lnTo>
                    <a:pt x="532236" y="145228"/>
                  </a:lnTo>
                  <a:lnTo>
                    <a:pt x="535684" y="146288"/>
                  </a:lnTo>
                  <a:lnTo>
                    <a:pt x="539000" y="144034"/>
                  </a:lnTo>
                  <a:lnTo>
                    <a:pt x="541255" y="147482"/>
                  </a:lnTo>
                  <a:lnTo>
                    <a:pt x="551334" y="148543"/>
                  </a:lnTo>
                  <a:lnTo>
                    <a:pt x="557037" y="144034"/>
                  </a:lnTo>
                  <a:lnTo>
                    <a:pt x="576136" y="141779"/>
                  </a:lnTo>
                  <a:lnTo>
                    <a:pt x="580645" y="148543"/>
                  </a:lnTo>
                  <a:lnTo>
                    <a:pt x="582900" y="148543"/>
                  </a:lnTo>
                  <a:lnTo>
                    <a:pt x="588470" y="155308"/>
                  </a:lnTo>
                  <a:lnTo>
                    <a:pt x="595234" y="156501"/>
                  </a:lnTo>
                  <a:lnTo>
                    <a:pt x="605446" y="160878"/>
                  </a:lnTo>
                  <a:lnTo>
                    <a:pt x="609956" y="167642"/>
                  </a:lnTo>
                  <a:lnTo>
                    <a:pt x="606508" y="175599"/>
                  </a:lnTo>
                  <a:lnTo>
                    <a:pt x="606508" y="182363"/>
                  </a:lnTo>
                  <a:lnTo>
                    <a:pt x="608762" y="191382"/>
                  </a:lnTo>
                  <a:lnTo>
                    <a:pt x="614465" y="200268"/>
                  </a:lnTo>
                  <a:lnTo>
                    <a:pt x="613271" y="204778"/>
                  </a:lnTo>
                  <a:lnTo>
                    <a:pt x="615526" y="216051"/>
                  </a:lnTo>
                  <a:lnTo>
                    <a:pt x="621097" y="213796"/>
                  </a:lnTo>
                  <a:lnTo>
                    <a:pt x="623351" y="212735"/>
                  </a:lnTo>
                  <a:lnTo>
                    <a:pt x="623351" y="209286"/>
                  </a:lnTo>
                  <a:lnTo>
                    <a:pt x="618842" y="201462"/>
                  </a:lnTo>
                  <a:lnTo>
                    <a:pt x="618842" y="194698"/>
                  </a:lnTo>
                  <a:lnTo>
                    <a:pt x="616587" y="189128"/>
                  </a:lnTo>
                  <a:lnTo>
                    <a:pt x="613271" y="186872"/>
                  </a:lnTo>
                  <a:lnTo>
                    <a:pt x="614465" y="181169"/>
                  </a:lnTo>
                  <a:lnTo>
                    <a:pt x="614465" y="171090"/>
                  </a:lnTo>
                  <a:lnTo>
                    <a:pt x="620036" y="172151"/>
                  </a:lnTo>
                  <a:lnTo>
                    <a:pt x="625606" y="180109"/>
                  </a:lnTo>
                  <a:lnTo>
                    <a:pt x="629054" y="182363"/>
                  </a:lnTo>
                  <a:lnTo>
                    <a:pt x="632370" y="181169"/>
                  </a:lnTo>
                  <a:lnTo>
                    <a:pt x="634625" y="180109"/>
                  </a:lnTo>
                  <a:lnTo>
                    <a:pt x="634625" y="183425"/>
                  </a:lnTo>
                  <a:lnTo>
                    <a:pt x="639134" y="186872"/>
                  </a:lnTo>
                  <a:lnTo>
                    <a:pt x="642582" y="193636"/>
                  </a:lnTo>
                  <a:lnTo>
                    <a:pt x="641389" y="205971"/>
                  </a:lnTo>
                  <a:lnTo>
                    <a:pt x="645898" y="207032"/>
                  </a:lnTo>
                  <a:lnTo>
                    <a:pt x="652662" y="205971"/>
                  </a:lnTo>
                  <a:lnTo>
                    <a:pt x="661681" y="208226"/>
                  </a:lnTo>
                  <a:lnTo>
                    <a:pt x="661681" y="210480"/>
                  </a:lnTo>
                  <a:lnTo>
                    <a:pt x="697623" y="210480"/>
                  </a:lnTo>
                  <a:lnTo>
                    <a:pt x="713406" y="214990"/>
                  </a:lnTo>
                  <a:lnTo>
                    <a:pt x="716854" y="220560"/>
                  </a:lnTo>
                  <a:lnTo>
                    <a:pt x="732504" y="228385"/>
                  </a:lnTo>
                  <a:lnTo>
                    <a:pt x="744971" y="236343"/>
                  </a:lnTo>
                  <a:lnTo>
                    <a:pt x="752796" y="243107"/>
                  </a:lnTo>
                  <a:lnTo>
                    <a:pt x="753857" y="241913"/>
                  </a:lnTo>
                  <a:lnTo>
                    <a:pt x="757306" y="241913"/>
                  </a:lnTo>
                  <a:lnTo>
                    <a:pt x="758366" y="243107"/>
                  </a:lnTo>
                  <a:lnTo>
                    <a:pt x="762876" y="244168"/>
                  </a:lnTo>
                  <a:lnTo>
                    <a:pt x="764070" y="244168"/>
                  </a:lnTo>
                  <a:lnTo>
                    <a:pt x="766324" y="245362"/>
                  </a:lnTo>
                  <a:lnTo>
                    <a:pt x="768579" y="247616"/>
                  </a:lnTo>
                  <a:lnTo>
                    <a:pt x="770833" y="248677"/>
                  </a:lnTo>
                  <a:lnTo>
                    <a:pt x="775343" y="277988"/>
                  </a:lnTo>
                  <a:lnTo>
                    <a:pt x="771895" y="288067"/>
                  </a:lnTo>
                  <a:lnTo>
                    <a:pt x="773088" y="297087"/>
                  </a:lnTo>
                  <a:lnTo>
                    <a:pt x="768579" y="299341"/>
                  </a:lnTo>
                  <a:lnTo>
                    <a:pt x="766324" y="301596"/>
                  </a:lnTo>
                  <a:lnTo>
                    <a:pt x="764070" y="301596"/>
                  </a:lnTo>
                  <a:lnTo>
                    <a:pt x="759560" y="306106"/>
                  </a:lnTo>
                  <a:lnTo>
                    <a:pt x="759560" y="330907"/>
                  </a:lnTo>
                  <a:lnTo>
                    <a:pt x="750541" y="329713"/>
                  </a:lnTo>
                  <a:lnTo>
                    <a:pt x="747226" y="327458"/>
                  </a:lnTo>
                  <a:lnTo>
                    <a:pt x="735952" y="324143"/>
                  </a:lnTo>
                  <a:lnTo>
                    <a:pt x="733698" y="322949"/>
                  </a:lnTo>
                  <a:lnTo>
                    <a:pt x="726934" y="324143"/>
                  </a:lnTo>
                  <a:lnTo>
                    <a:pt x="720170" y="326397"/>
                  </a:lnTo>
                  <a:lnTo>
                    <a:pt x="710090" y="324143"/>
                  </a:lnTo>
                  <a:lnTo>
                    <a:pt x="695368" y="329713"/>
                  </a:lnTo>
                  <a:lnTo>
                    <a:pt x="693114" y="329713"/>
                  </a:lnTo>
                  <a:lnTo>
                    <a:pt x="692052" y="333161"/>
                  </a:lnTo>
                  <a:lnTo>
                    <a:pt x="685289" y="333161"/>
                  </a:lnTo>
                  <a:lnTo>
                    <a:pt x="681973" y="345496"/>
                  </a:lnTo>
                  <a:lnTo>
                    <a:pt x="677464" y="345496"/>
                  </a:lnTo>
                  <a:lnTo>
                    <a:pt x="662742" y="351066"/>
                  </a:lnTo>
                  <a:lnTo>
                    <a:pt x="662742" y="337671"/>
                  </a:lnTo>
                  <a:lnTo>
                    <a:pt x="651468" y="344302"/>
                  </a:lnTo>
                  <a:lnTo>
                    <a:pt x="621097" y="346557"/>
                  </a:lnTo>
                  <a:lnTo>
                    <a:pt x="618842" y="339793"/>
                  </a:lnTo>
                  <a:lnTo>
                    <a:pt x="614465" y="336477"/>
                  </a:lnTo>
                  <a:lnTo>
                    <a:pt x="612211" y="337671"/>
                  </a:lnTo>
                  <a:lnTo>
                    <a:pt x="609956" y="336477"/>
                  </a:lnTo>
                  <a:lnTo>
                    <a:pt x="607701" y="337671"/>
                  </a:lnTo>
                  <a:lnTo>
                    <a:pt x="601998" y="338731"/>
                  </a:lnTo>
                  <a:lnTo>
                    <a:pt x="590725" y="336477"/>
                  </a:lnTo>
                  <a:lnTo>
                    <a:pt x="587409" y="338731"/>
                  </a:lnTo>
                  <a:lnTo>
                    <a:pt x="585154" y="333161"/>
                  </a:lnTo>
                  <a:lnTo>
                    <a:pt x="577197" y="334223"/>
                  </a:lnTo>
                  <a:lnTo>
                    <a:pt x="577197" y="306106"/>
                  </a:lnTo>
                  <a:lnTo>
                    <a:pt x="557037" y="289262"/>
                  </a:lnTo>
                  <a:lnTo>
                    <a:pt x="552528" y="285813"/>
                  </a:lnTo>
                  <a:lnTo>
                    <a:pt x="548019" y="290323"/>
                  </a:lnTo>
                  <a:lnTo>
                    <a:pt x="545764" y="293638"/>
                  </a:lnTo>
                  <a:lnTo>
                    <a:pt x="539000" y="299341"/>
                  </a:lnTo>
                  <a:lnTo>
                    <a:pt x="536745" y="299341"/>
                  </a:lnTo>
                  <a:lnTo>
                    <a:pt x="534491" y="306106"/>
                  </a:lnTo>
                  <a:lnTo>
                    <a:pt x="531175" y="303850"/>
                  </a:lnTo>
                  <a:lnTo>
                    <a:pt x="525472" y="289262"/>
                  </a:lnTo>
                  <a:lnTo>
                    <a:pt x="523217" y="290323"/>
                  </a:lnTo>
                  <a:lnTo>
                    <a:pt x="518708" y="289262"/>
                  </a:lnTo>
                  <a:lnTo>
                    <a:pt x="505312" y="327458"/>
                  </a:lnTo>
                  <a:lnTo>
                    <a:pt x="510883" y="366849"/>
                  </a:lnTo>
                  <a:lnTo>
                    <a:pt x="500803" y="371358"/>
                  </a:lnTo>
                  <a:lnTo>
                    <a:pt x="488336" y="383693"/>
                  </a:lnTo>
                  <a:lnTo>
                    <a:pt x="473747" y="390457"/>
                  </a:lnTo>
                  <a:lnTo>
                    <a:pt x="468177" y="391650"/>
                  </a:lnTo>
                  <a:lnTo>
                    <a:pt x="462474" y="394966"/>
                  </a:lnTo>
                  <a:lnTo>
                    <a:pt x="464728" y="399475"/>
                  </a:lnTo>
                  <a:lnTo>
                    <a:pt x="462474" y="400669"/>
                  </a:lnTo>
                  <a:lnTo>
                    <a:pt x="454649" y="402791"/>
                  </a:lnTo>
                  <a:lnTo>
                    <a:pt x="453455" y="410748"/>
                  </a:lnTo>
                  <a:lnTo>
                    <a:pt x="453455" y="425338"/>
                  </a:lnTo>
                  <a:lnTo>
                    <a:pt x="437672" y="428786"/>
                  </a:lnTo>
                  <a:lnTo>
                    <a:pt x="431041" y="425338"/>
                  </a:lnTo>
                  <a:lnTo>
                    <a:pt x="424277" y="450139"/>
                  </a:lnTo>
                  <a:lnTo>
                    <a:pt x="417513" y="456903"/>
                  </a:lnTo>
                  <a:lnTo>
                    <a:pt x="417513" y="462474"/>
                  </a:lnTo>
                  <a:lnTo>
                    <a:pt x="408494" y="472553"/>
                  </a:lnTo>
                  <a:lnTo>
                    <a:pt x="401730" y="469238"/>
                  </a:lnTo>
                  <a:lnTo>
                    <a:pt x="399475" y="472553"/>
                  </a:lnTo>
                  <a:lnTo>
                    <a:pt x="403985" y="483826"/>
                  </a:lnTo>
                  <a:lnTo>
                    <a:pt x="399475" y="482766"/>
                  </a:lnTo>
                  <a:lnTo>
                    <a:pt x="398414" y="479318"/>
                  </a:lnTo>
                  <a:lnTo>
                    <a:pt x="396160" y="478256"/>
                  </a:lnTo>
                  <a:lnTo>
                    <a:pt x="394966" y="479318"/>
                  </a:lnTo>
                  <a:lnTo>
                    <a:pt x="312869" y="503058"/>
                  </a:lnTo>
                  <a:lnTo>
                    <a:pt x="291516" y="505312"/>
                  </a:lnTo>
                  <a:lnTo>
                    <a:pt x="263267" y="515392"/>
                  </a:lnTo>
                  <a:lnTo>
                    <a:pt x="194698" y="519902"/>
                  </a:lnTo>
                  <a:lnTo>
                    <a:pt x="178915" y="523217"/>
                  </a:lnTo>
                  <a:lnTo>
                    <a:pt x="176660" y="524411"/>
                  </a:lnTo>
                  <a:lnTo>
                    <a:pt x="124936" y="524411"/>
                  </a:lnTo>
                  <a:lnTo>
                    <a:pt x="81036" y="508628"/>
                  </a:lnTo>
                  <a:lnTo>
                    <a:pt x="51858" y="498548"/>
                  </a:lnTo>
                  <a:lnTo>
                    <a:pt x="41645" y="494039"/>
                  </a:lnTo>
                  <a:lnTo>
                    <a:pt x="37136" y="492845"/>
                  </a:lnTo>
                  <a:lnTo>
                    <a:pt x="21486" y="481572"/>
                  </a:lnTo>
                  <a:lnTo>
                    <a:pt x="15783" y="474808"/>
                  </a:lnTo>
                  <a:lnTo>
                    <a:pt x="18038" y="469238"/>
                  </a:lnTo>
                  <a:lnTo>
                    <a:pt x="15783" y="466983"/>
                  </a:lnTo>
                  <a:lnTo>
                    <a:pt x="7958" y="468176"/>
                  </a:lnTo>
                  <a:lnTo>
                    <a:pt x="1194" y="462474"/>
                  </a:lnTo>
                  <a:lnTo>
                    <a:pt x="2255" y="453455"/>
                  </a:lnTo>
                  <a:lnTo>
                    <a:pt x="0" y="451200"/>
                  </a:lnTo>
                  <a:lnTo>
                    <a:pt x="2255" y="446691"/>
                  </a:lnTo>
                  <a:lnTo>
                    <a:pt x="9019" y="446691"/>
                  </a:lnTo>
                  <a:lnTo>
                    <a:pt x="10212" y="443375"/>
                  </a:lnTo>
                  <a:lnTo>
                    <a:pt x="5703" y="440059"/>
                  </a:lnTo>
                  <a:lnTo>
                    <a:pt x="3448" y="436611"/>
                  </a:lnTo>
                  <a:lnTo>
                    <a:pt x="5703" y="436611"/>
                  </a:lnTo>
                  <a:lnTo>
                    <a:pt x="7958" y="432102"/>
                  </a:lnTo>
                  <a:lnTo>
                    <a:pt x="4509" y="428786"/>
                  </a:lnTo>
                  <a:lnTo>
                    <a:pt x="2255" y="423083"/>
                  </a:lnTo>
                  <a:lnTo>
                    <a:pt x="12467" y="413004"/>
                  </a:lnTo>
                  <a:lnTo>
                    <a:pt x="21486" y="413004"/>
                  </a:lnTo>
                  <a:lnTo>
                    <a:pt x="24801" y="411810"/>
                  </a:lnTo>
                  <a:lnTo>
                    <a:pt x="31566" y="410748"/>
                  </a:lnTo>
                  <a:lnTo>
                    <a:pt x="34881" y="407301"/>
                  </a:lnTo>
                  <a:lnTo>
                    <a:pt x="48409" y="406239"/>
                  </a:lnTo>
                  <a:lnTo>
                    <a:pt x="57428" y="405045"/>
                  </a:lnTo>
                  <a:lnTo>
                    <a:pt x="56234" y="393905"/>
                  </a:lnTo>
                  <a:lnTo>
                    <a:pt x="54112" y="389395"/>
                  </a:lnTo>
                  <a:lnTo>
                    <a:pt x="55173" y="387141"/>
                  </a:lnTo>
                  <a:lnTo>
                    <a:pt x="54112" y="384887"/>
                  </a:lnTo>
                  <a:lnTo>
                    <a:pt x="55173" y="381438"/>
                  </a:lnTo>
                  <a:lnTo>
                    <a:pt x="52918" y="379183"/>
                  </a:lnTo>
                  <a:lnTo>
                    <a:pt x="52918" y="374674"/>
                  </a:lnTo>
                  <a:lnTo>
                    <a:pt x="50664" y="369104"/>
                  </a:lnTo>
                  <a:lnTo>
                    <a:pt x="46155" y="365788"/>
                  </a:lnTo>
                  <a:lnTo>
                    <a:pt x="46155" y="364594"/>
                  </a:lnTo>
                  <a:lnTo>
                    <a:pt x="43900" y="362340"/>
                  </a:lnTo>
                  <a:lnTo>
                    <a:pt x="43900" y="359024"/>
                  </a:lnTo>
                  <a:lnTo>
                    <a:pt x="47348" y="359024"/>
                  </a:lnTo>
                  <a:lnTo>
                    <a:pt x="50664" y="356769"/>
                  </a:lnTo>
                  <a:lnTo>
                    <a:pt x="48409" y="352260"/>
                  </a:lnTo>
                  <a:lnTo>
                    <a:pt x="46155" y="350005"/>
                  </a:lnTo>
                  <a:lnTo>
                    <a:pt x="49603" y="348811"/>
                  </a:lnTo>
                  <a:lnTo>
                    <a:pt x="56234" y="352260"/>
                  </a:lnTo>
                  <a:lnTo>
                    <a:pt x="60744" y="350005"/>
                  </a:lnTo>
                  <a:lnTo>
                    <a:pt x="56234" y="343241"/>
                  </a:lnTo>
                  <a:lnTo>
                    <a:pt x="57428" y="339793"/>
                  </a:lnTo>
                  <a:lnTo>
                    <a:pt x="56234" y="337671"/>
                  </a:lnTo>
                  <a:lnTo>
                    <a:pt x="56234" y="335416"/>
                  </a:lnTo>
                  <a:lnTo>
                    <a:pt x="51858" y="329713"/>
                  </a:lnTo>
                  <a:lnTo>
                    <a:pt x="54112" y="326397"/>
                  </a:lnTo>
                  <a:lnTo>
                    <a:pt x="49603" y="325204"/>
                  </a:lnTo>
                  <a:lnTo>
                    <a:pt x="40584" y="316185"/>
                  </a:lnTo>
                  <a:lnTo>
                    <a:pt x="47348" y="315124"/>
                  </a:lnTo>
                  <a:lnTo>
                    <a:pt x="48409" y="317379"/>
                  </a:lnTo>
                  <a:lnTo>
                    <a:pt x="50664" y="319633"/>
                  </a:lnTo>
                  <a:lnTo>
                    <a:pt x="60744" y="313930"/>
                  </a:lnTo>
                  <a:lnTo>
                    <a:pt x="58489" y="306106"/>
                  </a:lnTo>
                  <a:lnTo>
                    <a:pt x="58489" y="301596"/>
                  </a:lnTo>
                  <a:lnTo>
                    <a:pt x="57428" y="299341"/>
                  </a:lnTo>
                  <a:lnTo>
                    <a:pt x="60744" y="298147"/>
                  </a:lnTo>
                  <a:lnTo>
                    <a:pt x="64192" y="299341"/>
                  </a:lnTo>
                  <a:lnTo>
                    <a:pt x="67508" y="298147"/>
                  </a:lnTo>
                  <a:lnTo>
                    <a:pt x="73210" y="308360"/>
                  </a:lnTo>
                  <a:lnTo>
                    <a:pt x="78781" y="308360"/>
                  </a:lnTo>
                  <a:lnTo>
                    <a:pt x="84484" y="312869"/>
                  </a:lnTo>
                  <a:lnTo>
                    <a:pt x="87800" y="311676"/>
                  </a:lnTo>
                  <a:lnTo>
                    <a:pt x="91248" y="312869"/>
                  </a:lnTo>
                  <a:lnTo>
                    <a:pt x="91248" y="306106"/>
                  </a:lnTo>
                  <a:lnTo>
                    <a:pt x="88993" y="299341"/>
                  </a:lnTo>
                  <a:lnTo>
                    <a:pt x="90054" y="294832"/>
                  </a:lnTo>
                  <a:lnTo>
                    <a:pt x="93503" y="295893"/>
                  </a:lnTo>
                  <a:lnTo>
                    <a:pt x="96819" y="292577"/>
                  </a:lnTo>
                  <a:lnTo>
                    <a:pt x="96819" y="290323"/>
                  </a:lnTo>
                  <a:lnTo>
                    <a:pt x="98012" y="288067"/>
                  </a:lnTo>
                  <a:lnTo>
                    <a:pt x="102389" y="289262"/>
                  </a:lnTo>
                  <a:lnTo>
                    <a:pt x="112601" y="274540"/>
                  </a:lnTo>
                  <a:lnTo>
                    <a:pt x="112601" y="268969"/>
                  </a:lnTo>
                  <a:lnTo>
                    <a:pt x="113662" y="265521"/>
                  </a:lnTo>
                  <a:lnTo>
                    <a:pt x="111407" y="264460"/>
                  </a:lnTo>
                  <a:lnTo>
                    <a:pt x="115917" y="256635"/>
                  </a:lnTo>
                  <a:lnTo>
                    <a:pt x="122681" y="255442"/>
                  </a:lnTo>
                  <a:lnTo>
                    <a:pt x="123874" y="248677"/>
                  </a:lnTo>
                  <a:lnTo>
                    <a:pt x="130506" y="246423"/>
                  </a:lnTo>
                  <a:lnTo>
                    <a:pt x="136209" y="246423"/>
                  </a:lnTo>
                  <a:lnTo>
                    <a:pt x="140718" y="248677"/>
                  </a:lnTo>
                  <a:lnTo>
                    <a:pt x="150798" y="246423"/>
                  </a:lnTo>
                  <a:lnTo>
                    <a:pt x="176660" y="236343"/>
                  </a:lnTo>
                  <a:lnTo>
                    <a:pt x="180109" y="225069"/>
                  </a:lnTo>
                  <a:lnTo>
                    <a:pt x="175599" y="204778"/>
                  </a:lnTo>
                  <a:lnTo>
                    <a:pt x="178915" y="173345"/>
                  </a:lnTo>
                  <a:lnTo>
                    <a:pt x="190188" y="165387"/>
                  </a:lnTo>
                  <a:lnTo>
                    <a:pt x="196953" y="162071"/>
                  </a:lnTo>
                  <a:lnTo>
                    <a:pt x="199207" y="163132"/>
                  </a:lnTo>
                  <a:lnTo>
                    <a:pt x="202523" y="160878"/>
                  </a:lnTo>
                  <a:lnTo>
                    <a:pt x="207032" y="160878"/>
                  </a:lnTo>
                  <a:lnTo>
                    <a:pt x="209287" y="159817"/>
                  </a:lnTo>
                  <a:lnTo>
                    <a:pt x="213796" y="160878"/>
                  </a:lnTo>
                  <a:lnTo>
                    <a:pt x="211542" y="157562"/>
                  </a:lnTo>
                  <a:lnTo>
                    <a:pt x="212735" y="155308"/>
                  </a:lnTo>
                  <a:lnTo>
                    <a:pt x="211542" y="151992"/>
                  </a:lnTo>
                  <a:lnTo>
                    <a:pt x="211542" y="147482"/>
                  </a:lnTo>
                  <a:lnTo>
                    <a:pt x="210480" y="145228"/>
                  </a:lnTo>
                  <a:lnTo>
                    <a:pt x="211542" y="141779"/>
                  </a:lnTo>
                  <a:lnTo>
                    <a:pt x="196953" y="120426"/>
                  </a:lnTo>
                  <a:lnTo>
                    <a:pt x="194698" y="119365"/>
                  </a:lnTo>
                  <a:lnTo>
                    <a:pt x="195891" y="110347"/>
                  </a:lnTo>
                  <a:lnTo>
                    <a:pt x="194698" y="101328"/>
                  </a:lnTo>
                  <a:lnTo>
                    <a:pt x="195891" y="88994"/>
                  </a:lnTo>
                  <a:lnTo>
                    <a:pt x="202523" y="88994"/>
                  </a:lnTo>
                  <a:lnTo>
                    <a:pt x="213796" y="95625"/>
                  </a:lnTo>
                  <a:lnTo>
                    <a:pt x="231834" y="94564"/>
                  </a:lnTo>
                  <a:lnTo>
                    <a:pt x="236343" y="92309"/>
                  </a:lnTo>
                  <a:lnTo>
                    <a:pt x="246423" y="102388"/>
                  </a:lnTo>
                  <a:lnTo>
                    <a:pt x="243107" y="117111"/>
                  </a:lnTo>
                  <a:lnTo>
                    <a:pt x="246423" y="118171"/>
                  </a:lnTo>
                  <a:lnTo>
                    <a:pt x="248677" y="120426"/>
                  </a:lnTo>
                  <a:lnTo>
                    <a:pt x="252126" y="120426"/>
                  </a:lnTo>
                  <a:lnTo>
                    <a:pt x="254380" y="123874"/>
                  </a:lnTo>
                  <a:lnTo>
                    <a:pt x="258890" y="128384"/>
                  </a:lnTo>
                  <a:lnTo>
                    <a:pt x="262205" y="129445"/>
                  </a:lnTo>
                  <a:lnTo>
                    <a:pt x="265521" y="127190"/>
                  </a:lnTo>
                  <a:lnTo>
                    <a:pt x="267776" y="122681"/>
                  </a:lnTo>
                  <a:lnTo>
                    <a:pt x="268969" y="119365"/>
                  </a:lnTo>
                  <a:lnTo>
                    <a:pt x="272285" y="117111"/>
                  </a:lnTo>
                  <a:lnTo>
                    <a:pt x="274540" y="121620"/>
                  </a:lnTo>
                  <a:lnTo>
                    <a:pt x="276794" y="121620"/>
                  </a:lnTo>
                  <a:lnTo>
                    <a:pt x="288068" y="144034"/>
                  </a:lnTo>
                  <a:lnTo>
                    <a:pt x="298280" y="140718"/>
                  </a:lnTo>
                  <a:lnTo>
                    <a:pt x="301596" y="129445"/>
                  </a:lnTo>
                  <a:lnTo>
                    <a:pt x="299341" y="124935"/>
                  </a:lnTo>
                  <a:lnTo>
                    <a:pt x="307166" y="96818"/>
                  </a:lnTo>
                  <a:lnTo>
                    <a:pt x="303851" y="96818"/>
                  </a:lnTo>
                  <a:lnTo>
                    <a:pt x="291516" y="86738"/>
                  </a:lnTo>
                  <a:lnTo>
                    <a:pt x="292577" y="83290"/>
                  </a:lnTo>
                  <a:lnTo>
                    <a:pt x="296026" y="79974"/>
                  </a:lnTo>
                  <a:lnTo>
                    <a:pt x="299341" y="70956"/>
                  </a:lnTo>
                  <a:lnTo>
                    <a:pt x="297086" y="68701"/>
                  </a:lnTo>
                  <a:lnTo>
                    <a:pt x="297086" y="62998"/>
                  </a:lnTo>
                  <a:lnTo>
                    <a:pt x="293771" y="58621"/>
                  </a:lnTo>
                  <a:lnTo>
                    <a:pt x="300535" y="54112"/>
                  </a:lnTo>
                  <a:lnTo>
                    <a:pt x="299341" y="49603"/>
                  </a:lnTo>
                  <a:lnTo>
                    <a:pt x="307166" y="42839"/>
                  </a:lnTo>
                  <a:lnTo>
                    <a:pt x="305044" y="39390"/>
                  </a:lnTo>
                  <a:lnTo>
                    <a:pt x="308360" y="36074"/>
                  </a:lnTo>
                  <a:lnTo>
                    <a:pt x="308360" y="32627"/>
                  </a:lnTo>
                  <a:lnTo>
                    <a:pt x="309421" y="32627"/>
                  </a:lnTo>
                  <a:lnTo>
                    <a:pt x="311676" y="36074"/>
                  </a:lnTo>
                  <a:lnTo>
                    <a:pt x="313930" y="34881"/>
                  </a:lnTo>
                  <a:lnTo>
                    <a:pt x="334223" y="0"/>
                  </a:lnTo>
                </a:path>
              </a:pathLst>
            </a:custGeom>
            <a:noFill/>
            <a:ln w="3315" cap="flat">
              <a:solidFill>
                <a:schemeClr val="bg1">
                  <a:lumMod val="65000"/>
                </a:schemeClr>
              </a:solidFill>
              <a:prstDash val="solid"/>
              <a:miter/>
            </a:ln>
          </p:spPr>
          <p:txBody>
            <a:bodyPr rtlCol="0" anchor="ctr"/>
            <a:lstStyle/>
            <a:p>
              <a:endParaRPr lang="en-FI" sz="816"/>
            </a:p>
          </p:txBody>
        </p:sp>
        <p:sp>
          <p:nvSpPr>
            <p:cNvPr id="1040" name="Freeform: Shape 1039">
              <a:extLst>
                <a:ext uri="{FF2B5EF4-FFF2-40B4-BE49-F238E27FC236}">
                  <a16:creationId xmlns:a16="http://schemas.microsoft.com/office/drawing/2014/main" id="{1B2C0CF4-57A3-10F5-9CC3-11E2D9A02C21}"/>
                </a:ext>
              </a:extLst>
            </p:cNvPr>
            <p:cNvSpPr/>
            <p:nvPr/>
          </p:nvSpPr>
          <p:spPr>
            <a:xfrm>
              <a:off x="6815478" y="11714284"/>
              <a:ext cx="572687" cy="733830"/>
            </a:xfrm>
            <a:custGeom>
              <a:avLst/>
              <a:gdLst>
                <a:gd name="connsiteX0" fmla="*/ 13661 w 572687"/>
                <a:gd name="connsiteY0" fmla="*/ 84484 h 733830"/>
                <a:gd name="connsiteX1" fmla="*/ 14722 w 572687"/>
                <a:gd name="connsiteY1" fmla="*/ 51857 h 733830"/>
                <a:gd name="connsiteX2" fmla="*/ 10212 w 572687"/>
                <a:gd name="connsiteY2" fmla="*/ 49603 h 733830"/>
                <a:gd name="connsiteX3" fmla="*/ 7958 w 572687"/>
                <a:gd name="connsiteY3" fmla="*/ 45094 h 733830"/>
                <a:gd name="connsiteX4" fmla="*/ 5703 w 572687"/>
                <a:gd name="connsiteY4" fmla="*/ 45094 h 733830"/>
                <a:gd name="connsiteX5" fmla="*/ 4509 w 572687"/>
                <a:gd name="connsiteY5" fmla="*/ 42839 h 733830"/>
                <a:gd name="connsiteX6" fmla="*/ 5703 w 572687"/>
                <a:gd name="connsiteY6" fmla="*/ 41778 h 733830"/>
                <a:gd name="connsiteX7" fmla="*/ 7958 w 572687"/>
                <a:gd name="connsiteY7" fmla="*/ 42839 h 733830"/>
                <a:gd name="connsiteX8" fmla="*/ 11406 w 572687"/>
                <a:gd name="connsiteY8" fmla="*/ 40584 h 733830"/>
                <a:gd name="connsiteX9" fmla="*/ 12467 w 572687"/>
                <a:gd name="connsiteY9" fmla="*/ 38330 h 733830"/>
                <a:gd name="connsiteX10" fmla="*/ 10212 w 572687"/>
                <a:gd name="connsiteY10" fmla="*/ 34881 h 733830"/>
                <a:gd name="connsiteX11" fmla="*/ 0 w 572687"/>
                <a:gd name="connsiteY11" fmla="*/ 13528 h 733830"/>
                <a:gd name="connsiteX12" fmla="*/ 19098 w 572687"/>
                <a:gd name="connsiteY12" fmla="*/ 0 h 733830"/>
                <a:gd name="connsiteX13" fmla="*/ 33688 w 572687"/>
                <a:gd name="connsiteY13" fmla="*/ 20292 h 733830"/>
                <a:gd name="connsiteX14" fmla="*/ 61805 w 572687"/>
                <a:gd name="connsiteY14" fmla="*/ 42839 h 733830"/>
                <a:gd name="connsiteX15" fmla="*/ 66314 w 572687"/>
                <a:gd name="connsiteY15" fmla="*/ 42839 h 733830"/>
                <a:gd name="connsiteX16" fmla="*/ 68568 w 572687"/>
                <a:gd name="connsiteY16" fmla="*/ 41778 h 733830"/>
                <a:gd name="connsiteX17" fmla="*/ 68568 w 572687"/>
                <a:gd name="connsiteY17" fmla="*/ 42839 h 733830"/>
                <a:gd name="connsiteX18" fmla="*/ 67508 w 572687"/>
                <a:gd name="connsiteY18" fmla="*/ 44033 h 733830"/>
                <a:gd name="connsiteX19" fmla="*/ 67508 w 572687"/>
                <a:gd name="connsiteY19" fmla="*/ 45094 h 733830"/>
                <a:gd name="connsiteX20" fmla="*/ 66447 w 572687"/>
                <a:gd name="connsiteY20" fmla="*/ 46287 h 733830"/>
                <a:gd name="connsiteX21" fmla="*/ 67508 w 572687"/>
                <a:gd name="connsiteY21" fmla="*/ 47348 h 733830"/>
                <a:gd name="connsiteX22" fmla="*/ 81035 w 572687"/>
                <a:gd name="connsiteY22" fmla="*/ 46287 h 733830"/>
                <a:gd name="connsiteX23" fmla="*/ 77720 w 572687"/>
                <a:gd name="connsiteY23" fmla="*/ 41778 h 733830"/>
                <a:gd name="connsiteX24" fmla="*/ 105837 w 572687"/>
                <a:gd name="connsiteY24" fmla="*/ 39523 h 733830"/>
                <a:gd name="connsiteX25" fmla="*/ 108092 w 572687"/>
                <a:gd name="connsiteY25" fmla="*/ 42839 h 733830"/>
                <a:gd name="connsiteX26" fmla="*/ 103582 w 572687"/>
                <a:gd name="connsiteY26" fmla="*/ 47348 h 733830"/>
                <a:gd name="connsiteX27" fmla="*/ 98012 w 572687"/>
                <a:gd name="connsiteY27" fmla="*/ 51857 h 733830"/>
                <a:gd name="connsiteX28" fmla="*/ 100267 w 572687"/>
                <a:gd name="connsiteY28" fmla="*/ 54112 h 733830"/>
                <a:gd name="connsiteX29" fmla="*/ 111540 w 572687"/>
                <a:gd name="connsiteY29" fmla="*/ 45094 h 733830"/>
                <a:gd name="connsiteX30" fmla="*/ 116049 w 572687"/>
                <a:gd name="connsiteY30" fmla="*/ 50664 h 733830"/>
                <a:gd name="connsiteX31" fmla="*/ 119365 w 572687"/>
                <a:gd name="connsiteY31" fmla="*/ 48410 h 733830"/>
                <a:gd name="connsiteX32" fmla="*/ 119365 w 572687"/>
                <a:gd name="connsiteY32" fmla="*/ 46154 h 733830"/>
                <a:gd name="connsiteX33" fmla="*/ 117110 w 572687"/>
                <a:gd name="connsiteY33" fmla="*/ 42707 h 733830"/>
                <a:gd name="connsiteX34" fmla="*/ 112601 w 572687"/>
                <a:gd name="connsiteY34" fmla="*/ 38197 h 733830"/>
                <a:gd name="connsiteX35" fmla="*/ 145227 w 572687"/>
                <a:gd name="connsiteY35" fmla="*/ 35942 h 733830"/>
                <a:gd name="connsiteX36" fmla="*/ 153053 w 572687"/>
                <a:gd name="connsiteY36" fmla="*/ 49470 h 733830"/>
                <a:gd name="connsiteX37" fmla="*/ 169896 w 572687"/>
                <a:gd name="connsiteY37" fmla="*/ 47216 h 733830"/>
                <a:gd name="connsiteX38" fmla="*/ 178915 w 572687"/>
                <a:gd name="connsiteY38" fmla="*/ 40451 h 733830"/>
                <a:gd name="connsiteX39" fmla="*/ 182231 w 572687"/>
                <a:gd name="connsiteY39" fmla="*/ 42707 h 733830"/>
                <a:gd name="connsiteX40" fmla="*/ 182231 w 572687"/>
                <a:gd name="connsiteY40" fmla="*/ 44961 h 733830"/>
                <a:gd name="connsiteX41" fmla="*/ 183292 w 572687"/>
                <a:gd name="connsiteY41" fmla="*/ 48410 h 733830"/>
                <a:gd name="connsiteX42" fmla="*/ 187801 w 572687"/>
                <a:gd name="connsiteY42" fmla="*/ 51725 h 733830"/>
                <a:gd name="connsiteX43" fmla="*/ 190056 w 572687"/>
                <a:gd name="connsiteY43" fmla="*/ 51725 h 733830"/>
                <a:gd name="connsiteX44" fmla="*/ 194565 w 572687"/>
                <a:gd name="connsiteY44" fmla="*/ 57295 h 733830"/>
                <a:gd name="connsiteX45" fmla="*/ 196820 w 572687"/>
                <a:gd name="connsiteY45" fmla="*/ 57295 h 733830"/>
                <a:gd name="connsiteX46" fmla="*/ 197881 w 572687"/>
                <a:gd name="connsiteY46" fmla="*/ 58489 h 733830"/>
                <a:gd name="connsiteX47" fmla="*/ 198942 w 572687"/>
                <a:gd name="connsiteY47" fmla="*/ 60744 h 733830"/>
                <a:gd name="connsiteX48" fmla="*/ 219234 w 572687"/>
                <a:gd name="connsiteY48" fmla="*/ 78781 h 733830"/>
                <a:gd name="connsiteX49" fmla="*/ 249606 w 572687"/>
                <a:gd name="connsiteY49" fmla="*/ 85545 h 733830"/>
                <a:gd name="connsiteX50" fmla="*/ 251860 w 572687"/>
                <a:gd name="connsiteY50" fmla="*/ 88861 h 733830"/>
                <a:gd name="connsiteX51" fmla="*/ 255176 w 572687"/>
                <a:gd name="connsiteY51" fmla="*/ 92309 h 733830"/>
                <a:gd name="connsiteX52" fmla="*/ 257431 w 572687"/>
                <a:gd name="connsiteY52" fmla="*/ 88861 h 733830"/>
                <a:gd name="connsiteX53" fmla="*/ 257431 w 572687"/>
                <a:gd name="connsiteY53" fmla="*/ 86606 h 733830"/>
                <a:gd name="connsiteX54" fmla="*/ 261940 w 572687"/>
                <a:gd name="connsiteY54" fmla="*/ 86606 h 733830"/>
                <a:gd name="connsiteX55" fmla="*/ 261940 w 572687"/>
                <a:gd name="connsiteY55" fmla="*/ 87667 h 733830"/>
                <a:gd name="connsiteX56" fmla="*/ 265256 w 572687"/>
                <a:gd name="connsiteY56" fmla="*/ 87667 h 733830"/>
                <a:gd name="connsiteX57" fmla="*/ 268572 w 572687"/>
                <a:gd name="connsiteY57" fmla="*/ 90983 h 733830"/>
                <a:gd name="connsiteX58" fmla="*/ 268572 w 572687"/>
                <a:gd name="connsiteY58" fmla="*/ 92177 h 733830"/>
                <a:gd name="connsiteX59" fmla="*/ 269632 w 572687"/>
                <a:gd name="connsiteY59" fmla="*/ 94431 h 733830"/>
                <a:gd name="connsiteX60" fmla="*/ 274142 w 572687"/>
                <a:gd name="connsiteY60" fmla="*/ 98941 h 733830"/>
                <a:gd name="connsiteX61" fmla="*/ 276397 w 572687"/>
                <a:gd name="connsiteY61" fmla="*/ 100134 h 733830"/>
                <a:gd name="connsiteX62" fmla="*/ 280906 w 572687"/>
                <a:gd name="connsiteY62" fmla="*/ 104644 h 733830"/>
                <a:gd name="connsiteX63" fmla="*/ 281967 w 572687"/>
                <a:gd name="connsiteY63" fmla="*/ 107959 h 733830"/>
                <a:gd name="connsiteX64" fmla="*/ 311278 w 572687"/>
                <a:gd name="connsiteY64" fmla="*/ 80903 h 733830"/>
                <a:gd name="connsiteX65" fmla="*/ 320296 w 572687"/>
                <a:gd name="connsiteY65" fmla="*/ 69630 h 733830"/>
                <a:gd name="connsiteX66" fmla="*/ 333824 w 572687"/>
                <a:gd name="connsiteY66" fmla="*/ 80903 h 733830"/>
                <a:gd name="connsiteX67" fmla="*/ 339395 w 572687"/>
                <a:gd name="connsiteY67" fmla="*/ 85412 h 733830"/>
                <a:gd name="connsiteX68" fmla="*/ 340588 w 572687"/>
                <a:gd name="connsiteY68" fmla="*/ 84351 h 733830"/>
                <a:gd name="connsiteX69" fmla="*/ 342843 w 572687"/>
                <a:gd name="connsiteY69" fmla="*/ 85412 h 733830"/>
                <a:gd name="connsiteX70" fmla="*/ 346159 w 572687"/>
                <a:gd name="connsiteY70" fmla="*/ 79842 h 733830"/>
                <a:gd name="connsiteX71" fmla="*/ 349475 w 572687"/>
                <a:gd name="connsiteY71" fmla="*/ 83158 h 733830"/>
                <a:gd name="connsiteX72" fmla="*/ 346159 w 572687"/>
                <a:gd name="connsiteY72" fmla="*/ 87667 h 733830"/>
                <a:gd name="connsiteX73" fmla="*/ 348413 w 572687"/>
                <a:gd name="connsiteY73" fmla="*/ 89922 h 733830"/>
                <a:gd name="connsiteX74" fmla="*/ 356238 w 572687"/>
                <a:gd name="connsiteY74" fmla="*/ 95492 h 733830"/>
                <a:gd name="connsiteX75" fmla="*/ 359554 w 572687"/>
                <a:gd name="connsiteY75" fmla="*/ 92177 h 733830"/>
                <a:gd name="connsiteX76" fmla="*/ 380907 w 572687"/>
                <a:gd name="connsiteY76" fmla="*/ 104511 h 733830"/>
                <a:gd name="connsiteX77" fmla="*/ 385417 w 572687"/>
                <a:gd name="connsiteY77" fmla="*/ 100001 h 733830"/>
                <a:gd name="connsiteX78" fmla="*/ 389926 w 572687"/>
                <a:gd name="connsiteY78" fmla="*/ 105572 h 733830"/>
                <a:gd name="connsiteX79" fmla="*/ 382101 w 572687"/>
                <a:gd name="connsiteY79" fmla="*/ 115652 h 733830"/>
                <a:gd name="connsiteX80" fmla="*/ 383162 w 572687"/>
                <a:gd name="connsiteY80" fmla="*/ 116712 h 733830"/>
                <a:gd name="connsiteX81" fmla="*/ 387671 w 572687"/>
                <a:gd name="connsiteY81" fmla="*/ 116712 h 733830"/>
                <a:gd name="connsiteX82" fmla="*/ 392181 w 572687"/>
                <a:gd name="connsiteY82" fmla="*/ 115652 h 733830"/>
                <a:gd name="connsiteX83" fmla="*/ 396690 w 572687"/>
                <a:gd name="connsiteY83" fmla="*/ 117906 h 733830"/>
                <a:gd name="connsiteX84" fmla="*/ 397751 w 572687"/>
                <a:gd name="connsiteY84" fmla="*/ 118968 h 733830"/>
                <a:gd name="connsiteX85" fmla="*/ 405576 w 572687"/>
                <a:gd name="connsiteY85" fmla="*/ 122415 h 733830"/>
                <a:gd name="connsiteX86" fmla="*/ 411147 w 572687"/>
                <a:gd name="connsiteY86" fmla="*/ 122415 h 733830"/>
                <a:gd name="connsiteX87" fmla="*/ 412207 w 572687"/>
                <a:gd name="connsiteY87" fmla="*/ 121222 h 733830"/>
                <a:gd name="connsiteX88" fmla="*/ 417778 w 572687"/>
                <a:gd name="connsiteY88" fmla="*/ 126792 h 733830"/>
                <a:gd name="connsiteX89" fmla="*/ 420032 w 572687"/>
                <a:gd name="connsiteY89" fmla="*/ 125731 h 733830"/>
                <a:gd name="connsiteX90" fmla="*/ 430112 w 572687"/>
                <a:gd name="connsiteY90" fmla="*/ 125731 h 733830"/>
                <a:gd name="connsiteX91" fmla="*/ 445895 w 572687"/>
                <a:gd name="connsiteY91" fmla="*/ 147085 h 733830"/>
                <a:gd name="connsiteX92" fmla="*/ 462739 w 572687"/>
                <a:gd name="connsiteY92" fmla="*/ 153848 h 733830"/>
                <a:gd name="connsiteX93" fmla="*/ 462739 w 572687"/>
                <a:gd name="connsiteY93" fmla="*/ 144829 h 733830"/>
                <a:gd name="connsiteX94" fmla="*/ 455975 w 572687"/>
                <a:gd name="connsiteY94" fmla="*/ 138065 h 733830"/>
                <a:gd name="connsiteX95" fmla="*/ 463800 w 572687"/>
                <a:gd name="connsiteY95" fmla="*/ 136872 h 733830"/>
                <a:gd name="connsiteX96" fmla="*/ 462739 w 572687"/>
                <a:gd name="connsiteY96" fmla="*/ 138065 h 733830"/>
                <a:gd name="connsiteX97" fmla="*/ 461545 w 572687"/>
                <a:gd name="connsiteY97" fmla="*/ 138065 h 733830"/>
                <a:gd name="connsiteX98" fmla="*/ 460484 w 572687"/>
                <a:gd name="connsiteY98" fmla="*/ 139127 h 733830"/>
                <a:gd name="connsiteX99" fmla="*/ 459423 w 572687"/>
                <a:gd name="connsiteY99" fmla="*/ 139127 h 733830"/>
                <a:gd name="connsiteX100" fmla="*/ 460484 w 572687"/>
                <a:gd name="connsiteY100" fmla="*/ 140321 h 733830"/>
                <a:gd name="connsiteX101" fmla="*/ 461545 w 572687"/>
                <a:gd name="connsiteY101" fmla="*/ 140321 h 733830"/>
                <a:gd name="connsiteX102" fmla="*/ 461545 w 572687"/>
                <a:gd name="connsiteY102" fmla="*/ 141381 h 733830"/>
                <a:gd name="connsiteX103" fmla="*/ 460484 w 572687"/>
                <a:gd name="connsiteY103" fmla="*/ 141381 h 733830"/>
                <a:gd name="connsiteX104" fmla="*/ 461545 w 572687"/>
                <a:gd name="connsiteY104" fmla="*/ 142575 h 733830"/>
                <a:gd name="connsiteX105" fmla="*/ 463800 w 572687"/>
                <a:gd name="connsiteY105" fmla="*/ 142575 h 733830"/>
                <a:gd name="connsiteX106" fmla="*/ 463800 w 572687"/>
                <a:gd name="connsiteY106" fmla="*/ 143636 h 733830"/>
                <a:gd name="connsiteX107" fmla="*/ 462739 w 572687"/>
                <a:gd name="connsiteY107" fmla="*/ 144697 h 733830"/>
                <a:gd name="connsiteX108" fmla="*/ 464993 w 572687"/>
                <a:gd name="connsiteY108" fmla="*/ 144697 h 733830"/>
                <a:gd name="connsiteX109" fmla="*/ 462739 w 572687"/>
                <a:gd name="connsiteY109" fmla="*/ 146952 h 733830"/>
                <a:gd name="connsiteX110" fmla="*/ 466054 w 572687"/>
                <a:gd name="connsiteY110" fmla="*/ 150400 h 733830"/>
                <a:gd name="connsiteX111" fmla="*/ 463800 w 572687"/>
                <a:gd name="connsiteY111" fmla="*/ 153716 h 733830"/>
                <a:gd name="connsiteX112" fmla="*/ 477328 w 572687"/>
                <a:gd name="connsiteY112" fmla="*/ 163795 h 733830"/>
                <a:gd name="connsiteX113" fmla="*/ 487408 w 572687"/>
                <a:gd name="connsiteY113" fmla="*/ 167111 h 733830"/>
                <a:gd name="connsiteX114" fmla="*/ 492978 w 572687"/>
                <a:gd name="connsiteY114" fmla="*/ 162602 h 733830"/>
                <a:gd name="connsiteX115" fmla="*/ 494039 w 572687"/>
                <a:gd name="connsiteY115" fmla="*/ 160348 h 733830"/>
                <a:gd name="connsiteX116" fmla="*/ 498548 w 572687"/>
                <a:gd name="connsiteY116" fmla="*/ 160348 h 733830"/>
                <a:gd name="connsiteX117" fmla="*/ 498548 w 572687"/>
                <a:gd name="connsiteY117" fmla="*/ 158092 h 733830"/>
                <a:gd name="connsiteX118" fmla="*/ 500803 w 572687"/>
                <a:gd name="connsiteY118" fmla="*/ 156899 h 733830"/>
                <a:gd name="connsiteX119" fmla="*/ 500803 w 572687"/>
                <a:gd name="connsiteY119" fmla="*/ 154644 h 733830"/>
                <a:gd name="connsiteX120" fmla="*/ 489530 w 572687"/>
                <a:gd name="connsiteY120" fmla="*/ 146819 h 733830"/>
                <a:gd name="connsiteX121" fmla="*/ 488468 w 572687"/>
                <a:gd name="connsiteY121" fmla="*/ 140055 h 733830"/>
                <a:gd name="connsiteX122" fmla="*/ 507567 w 572687"/>
                <a:gd name="connsiteY122" fmla="*/ 118702 h 733830"/>
                <a:gd name="connsiteX123" fmla="*/ 513270 w 572687"/>
                <a:gd name="connsiteY123" fmla="*/ 120957 h 733830"/>
                <a:gd name="connsiteX124" fmla="*/ 515525 w 572687"/>
                <a:gd name="connsiteY124" fmla="*/ 119895 h 733830"/>
                <a:gd name="connsiteX125" fmla="*/ 520034 w 572687"/>
                <a:gd name="connsiteY125" fmla="*/ 122151 h 733830"/>
                <a:gd name="connsiteX126" fmla="*/ 521228 w 572687"/>
                <a:gd name="connsiteY126" fmla="*/ 119895 h 733830"/>
                <a:gd name="connsiteX127" fmla="*/ 523482 w 572687"/>
                <a:gd name="connsiteY127" fmla="*/ 120957 h 733830"/>
                <a:gd name="connsiteX128" fmla="*/ 530246 w 572687"/>
                <a:gd name="connsiteY128" fmla="*/ 125466 h 733830"/>
                <a:gd name="connsiteX129" fmla="*/ 542581 w 572687"/>
                <a:gd name="connsiteY129" fmla="*/ 124405 h 733830"/>
                <a:gd name="connsiteX130" fmla="*/ 550406 w 572687"/>
                <a:gd name="connsiteY130" fmla="*/ 132230 h 733830"/>
                <a:gd name="connsiteX131" fmla="*/ 550406 w 572687"/>
                <a:gd name="connsiteY131" fmla="*/ 136739 h 733830"/>
                <a:gd name="connsiteX132" fmla="*/ 551467 w 572687"/>
                <a:gd name="connsiteY132" fmla="*/ 137933 h 733830"/>
                <a:gd name="connsiteX133" fmla="*/ 553722 w 572687"/>
                <a:gd name="connsiteY133" fmla="*/ 137933 h 733830"/>
                <a:gd name="connsiteX134" fmla="*/ 557037 w 572687"/>
                <a:gd name="connsiteY134" fmla="*/ 140188 h 733830"/>
                <a:gd name="connsiteX135" fmla="*/ 559292 w 572687"/>
                <a:gd name="connsiteY135" fmla="*/ 140188 h 733830"/>
                <a:gd name="connsiteX136" fmla="*/ 560353 w 572687"/>
                <a:gd name="connsiteY136" fmla="*/ 138994 h 733830"/>
                <a:gd name="connsiteX137" fmla="*/ 561414 w 572687"/>
                <a:gd name="connsiteY137" fmla="*/ 137933 h 733830"/>
                <a:gd name="connsiteX138" fmla="*/ 572687 w 572687"/>
                <a:gd name="connsiteY138" fmla="*/ 145758 h 733830"/>
                <a:gd name="connsiteX139" fmla="*/ 565923 w 572687"/>
                <a:gd name="connsiteY139" fmla="*/ 157032 h 733830"/>
                <a:gd name="connsiteX140" fmla="*/ 569239 w 572687"/>
                <a:gd name="connsiteY140" fmla="*/ 170559 h 733830"/>
                <a:gd name="connsiteX141" fmla="*/ 569239 w 572687"/>
                <a:gd name="connsiteY141" fmla="*/ 173875 h 733830"/>
                <a:gd name="connsiteX142" fmla="*/ 565923 w 572687"/>
                <a:gd name="connsiteY142" fmla="*/ 172682 h 733830"/>
                <a:gd name="connsiteX143" fmla="*/ 564862 w 572687"/>
                <a:gd name="connsiteY143" fmla="*/ 170427 h 733830"/>
                <a:gd name="connsiteX144" fmla="*/ 558098 w 572687"/>
                <a:gd name="connsiteY144" fmla="*/ 165918 h 733830"/>
                <a:gd name="connsiteX145" fmla="*/ 551334 w 572687"/>
                <a:gd name="connsiteY145" fmla="*/ 163663 h 733830"/>
                <a:gd name="connsiteX146" fmla="*/ 546825 w 572687"/>
                <a:gd name="connsiteY146" fmla="*/ 166979 h 733830"/>
                <a:gd name="connsiteX147" fmla="*/ 547886 w 572687"/>
                <a:gd name="connsiteY147" fmla="*/ 170427 h 733830"/>
                <a:gd name="connsiteX148" fmla="*/ 546825 w 572687"/>
                <a:gd name="connsiteY148" fmla="*/ 173742 h 733830"/>
                <a:gd name="connsiteX149" fmla="*/ 537806 w 572687"/>
                <a:gd name="connsiteY149" fmla="*/ 166979 h 733830"/>
                <a:gd name="connsiteX150" fmla="*/ 536745 w 572687"/>
                <a:gd name="connsiteY150" fmla="*/ 169233 h 733830"/>
                <a:gd name="connsiteX151" fmla="*/ 544570 w 572687"/>
                <a:gd name="connsiteY151" fmla="*/ 175998 h 733830"/>
                <a:gd name="connsiteX152" fmla="*/ 542315 w 572687"/>
                <a:gd name="connsiteY152" fmla="*/ 180506 h 733830"/>
                <a:gd name="connsiteX153" fmla="*/ 546825 w 572687"/>
                <a:gd name="connsiteY153" fmla="*/ 189525 h 733830"/>
                <a:gd name="connsiteX154" fmla="*/ 542315 w 572687"/>
                <a:gd name="connsiteY154" fmla="*/ 200799 h 733830"/>
                <a:gd name="connsiteX155" fmla="*/ 541255 w 572687"/>
                <a:gd name="connsiteY155" fmla="*/ 203053 h 733830"/>
                <a:gd name="connsiteX156" fmla="*/ 543509 w 572687"/>
                <a:gd name="connsiteY156" fmla="*/ 204247 h 733830"/>
                <a:gd name="connsiteX157" fmla="*/ 542448 w 572687"/>
                <a:gd name="connsiteY157" fmla="*/ 208756 h 733830"/>
                <a:gd name="connsiteX158" fmla="*/ 539132 w 572687"/>
                <a:gd name="connsiteY158" fmla="*/ 211011 h 733830"/>
                <a:gd name="connsiteX159" fmla="*/ 539132 w 572687"/>
                <a:gd name="connsiteY159" fmla="*/ 213266 h 733830"/>
                <a:gd name="connsiteX160" fmla="*/ 526798 w 572687"/>
                <a:gd name="connsiteY160" fmla="*/ 199738 h 733830"/>
                <a:gd name="connsiteX161" fmla="*/ 521228 w 572687"/>
                <a:gd name="connsiteY161" fmla="*/ 205308 h 733830"/>
                <a:gd name="connsiteX162" fmla="*/ 508893 w 572687"/>
                <a:gd name="connsiteY162" fmla="*/ 218836 h 733830"/>
                <a:gd name="connsiteX163" fmla="*/ 507700 w 572687"/>
                <a:gd name="connsiteY163" fmla="*/ 228916 h 733830"/>
                <a:gd name="connsiteX164" fmla="*/ 506638 w 572687"/>
                <a:gd name="connsiteY164" fmla="*/ 230109 h 733830"/>
                <a:gd name="connsiteX165" fmla="*/ 504384 w 572687"/>
                <a:gd name="connsiteY165" fmla="*/ 228916 h 733830"/>
                <a:gd name="connsiteX166" fmla="*/ 502129 w 572687"/>
                <a:gd name="connsiteY166" fmla="*/ 225600 h 733830"/>
                <a:gd name="connsiteX167" fmla="*/ 489795 w 572687"/>
                <a:gd name="connsiteY167" fmla="*/ 228916 h 733830"/>
                <a:gd name="connsiteX168" fmla="*/ 493243 w 572687"/>
                <a:gd name="connsiteY168" fmla="*/ 231170 h 733830"/>
                <a:gd name="connsiteX169" fmla="*/ 481970 w 572687"/>
                <a:gd name="connsiteY169" fmla="*/ 249208 h 733830"/>
                <a:gd name="connsiteX170" fmla="*/ 485418 w 572687"/>
                <a:gd name="connsiteY170" fmla="*/ 251463 h 733830"/>
                <a:gd name="connsiteX171" fmla="*/ 490988 w 572687"/>
                <a:gd name="connsiteY171" fmla="*/ 251463 h 733830"/>
                <a:gd name="connsiteX172" fmla="*/ 495498 w 572687"/>
                <a:gd name="connsiteY172" fmla="*/ 253717 h 733830"/>
                <a:gd name="connsiteX173" fmla="*/ 496559 w 572687"/>
                <a:gd name="connsiteY173" fmla="*/ 251463 h 733830"/>
                <a:gd name="connsiteX174" fmla="*/ 498813 w 572687"/>
                <a:gd name="connsiteY174" fmla="*/ 254911 h 733830"/>
                <a:gd name="connsiteX175" fmla="*/ 503323 w 572687"/>
                <a:gd name="connsiteY175" fmla="*/ 255972 h 733830"/>
                <a:gd name="connsiteX176" fmla="*/ 507832 w 572687"/>
                <a:gd name="connsiteY176" fmla="*/ 261543 h 733830"/>
                <a:gd name="connsiteX177" fmla="*/ 514596 w 572687"/>
                <a:gd name="connsiteY177" fmla="*/ 264990 h 733830"/>
                <a:gd name="connsiteX178" fmla="*/ 520167 w 572687"/>
                <a:gd name="connsiteY178" fmla="*/ 264990 h 733830"/>
                <a:gd name="connsiteX179" fmla="*/ 524676 w 572687"/>
                <a:gd name="connsiteY179" fmla="*/ 268306 h 733830"/>
                <a:gd name="connsiteX180" fmla="*/ 524676 w 572687"/>
                <a:gd name="connsiteY180" fmla="*/ 269367 h 733830"/>
                <a:gd name="connsiteX181" fmla="*/ 525737 w 572687"/>
                <a:gd name="connsiteY181" fmla="*/ 269367 h 733830"/>
                <a:gd name="connsiteX182" fmla="*/ 525737 w 572687"/>
                <a:gd name="connsiteY182" fmla="*/ 270561 h 733830"/>
                <a:gd name="connsiteX183" fmla="*/ 527992 w 572687"/>
                <a:gd name="connsiteY183" fmla="*/ 272816 h 733830"/>
                <a:gd name="connsiteX184" fmla="*/ 527992 w 572687"/>
                <a:gd name="connsiteY184" fmla="*/ 273877 h 733830"/>
                <a:gd name="connsiteX185" fmla="*/ 529185 w 572687"/>
                <a:gd name="connsiteY185" fmla="*/ 274937 h 733830"/>
                <a:gd name="connsiteX186" fmla="*/ 529185 w 572687"/>
                <a:gd name="connsiteY186" fmla="*/ 276131 h 733830"/>
                <a:gd name="connsiteX187" fmla="*/ 531440 w 572687"/>
                <a:gd name="connsiteY187" fmla="*/ 276131 h 733830"/>
                <a:gd name="connsiteX188" fmla="*/ 532501 w 572687"/>
                <a:gd name="connsiteY188" fmla="*/ 278386 h 733830"/>
                <a:gd name="connsiteX189" fmla="*/ 533562 w 572687"/>
                <a:gd name="connsiteY189" fmla="*/ 278386 h 733830"/>
                <a:gd name="connsiteX190" fmla="*/ 531307 w 572687"/>
                <a:gd name="connsiteY190" fmla="*/ 280640 h 733830"/>
                <a:gd name="connsiteX191" fmla="*/ 530114 w 572687"/>
                <a:gd name="connsiteY191" fmla="*/ 280640 h 733830"/>
                <a:gd name="connsiteX192" fmla="*/ 526798 w 572687"/>
                <a:gd name="connsiteY192" fmla="*/ 281702 h 733830"/>
                <a:gd name="connsiteX193" fmla="*/ 525605 w 572687"/>
                <a:gd name="connsiteY193" fmla="*/ 282896 h 733830"/>
                <a:gd name="connsiteX194" fmla="*/ 520034 w 572687"/>
                <a:gd name="connsiteY194" fmla="*/ 281702 h 733830"/>
                <a:gd name="connsiteX195" fmla="*/ 516718 w 572687"/>
                <a:gd name="connsiteY195" fmla="*/ 282896 h 733830"/>
                <a:gd name="connsiteX196" fmla="*/ 515657 w 572687"/>
                <a:gd name="connsiteY196" fmla="*/ 287405 h 733830"/>
                <a:gd name="connsiteX197" fmla="*/ 514464 w 572687"/>
                <a:gd name="connsiteY197" fmla="*/ 304249 h 733830"/>
                <a:gd name="connsiteX198" fmla="*/ 514464 w 572687"/>
                <a:gd name="connsiteY198" fmla="*/ 307564 h 733830"/>
                <a:gd name="connsiteX199" fmla="*/ 511148 w 572687"/>
                <a:gd name="connsiteY199" fmla="*/ 310880 h 733830"/>
                <a:gd name="connsiteX200" fmla="*/ 492050 w 572687"/>
                <a:gd name="connsiteY200" fmla="*/ 326663 h 733830"/>
                <a:gd name="connsiteX201" fmla="*/ 490988 w 572687"/>
                <a:gd name="connsiteY201" fmla="*/ 349210 h 733830"/>
                <a:gd name="connsiteX202" fmla="*/ 488734 w 572687"/>
                <a:gd name="connsiteY202" fmla="*/ 350270 h 733830"/>
                <a:gd name="connsiteX203" fmla="*/ 489795 w 572687"/>
                <a:gd name="connsiteY203" fmla="*/ 353718 h 733830"/>
                <a:gd name="connsiteX204" fmla="*/ 493243 w 572687"/>
                <a:gd name="connsiteY204" fmla="*/ 359289 h 733830"/>
                <a:gd name="connsiteX205" fmla="*/ 500007 w 572687"/>
                <a:gd name="connsiteY205" fmla="*/ 360350 h 733830"/>
                <a:gd name="connsiteX206" fmla="*/ 503455 w 572687"/>
                <a:gd name="connsiteY206" fmla="*/ 360350 h 733830"/>
                <a:gd name="connsiteX207" fmla="*/ 506771 w 572687"/>
                <a:gd name="connsiteY207" fmla="*/ 362605 h 733830"/>
                <a:gd name="connsiteX208" fmla="*/ 506771 w 572687"/>
                <a:gd name="connsiteY208" fmla="*/ 364860 h 733830"/>
                <a:gd name="connsiteX209" fmla="*/ 551732 w 572687"/>
                <a:gd name="connsiteY209" fmla="*/ 422288 h 733830"/>
                <a:gd name="connsiteX210" fmla="*/ 543907 w 572687"/>
                <a:gd name="connsiteY210" fmla="*/ 434622 h 733830"/>
                <a:gd name="connsiteX211" fmla="*/ 540592 w 572687"/>
                <a:gd name="connsiteY211" fmla="*/ 433561 h 733830"/>
                <a:gd name="connsiteX212" fmla="*/ 541652 w 572687"/>
                <a:gd name="connsiteY212" fmla="*/ 435815 h 733830"/>
                <a:gd name="connsiteX213" fmla="*/ 540592 w 572687"/>
                <a:gd name="connsiteY213" fmla="*/ 451598 h 733830"/>
                <a:gd name="connsiteX214" fmla="*/ 543907 w 572687"/>
                <a:gd name="connsiteY214" fmla="*/ 454914 h 733830"/>
                <a:gd name="connsiteX215" fmla="*/ 542846 w 572687"/>
                <a:gd name="connsiteY215" fmla="*/ 457169 h 733830"/>
                <a:gd name="connsiteX216" fmla="*/ 540592 w 572687"/>
                <a:gd name="connsiteY216" fmla="*/ 457169 h 733830"/>
                <a:gd name="connsiteX217" fmla="*/ 536082 w 572687"/>
                <a:gd name="connsiteY217" fmla="*/ 452659 h 733830"/>
                <a:gd name="connsiteX218" fmla="*/ 530512 w 572687"/>
                <a:gd name="connsiteY218" fmla="*/ 450405 h 733830"/>
                <a:gd name="connsiteX219" fmla="*/ 529450 w 572687"/>
                <a:gd name="connsiteY219" fmla="*/ 449344 h 733830"/>
                <a:gd name="connsiteX220" fmla="*/ 527196 w 572687"/>
                <a:gd name="connsiteY220" fmla="*/ 448150 h 733830"/>
                <a:gd name="connsiteX221" fmla="*/ 526002 w 572687"/>
                <a:gd name="connsiteY221" fmla="*/ 444834 h 733830"/>
                <a:gd name="connsiteX222" fmla="*/ 527196 w 572687"/>
                <a:gd name="connsiteY222" fmla="*/ 442579 h 733830"/>
                <a:gd name="connsiteX223" fmla="*/ 522687 w 572687"/>
                <a:gd name="connsiteY223" fmla="*/ 435815 h 733830"/>
                <a:gd name="connsiteX224" fmla="*/ 492315 w 572687"/>
                <a:gd name="connsiteY224" fmla="*/ 449344 h 733830"/>
                <a:gd name="connsiteX225" fmla="*/ 497885 w 572687"/>
                <a:gd name="connsiteY225" fmla="*/ 458362 h 733830"/>
                <a:gd name="connsiteX226" fmla="*/ 504649 w 572687"/>
                <a:gd name="connsiteY226" fmla="*/ 472951 h 733830"/>
                <a:gd name="connsiteX227" fmla="*/ 509158 w 572687"/>
                <a:gd name="connsiteY227" fmla="*/ 477461 h 733830"/>
                <a:gd name="connsiteX228" fmla="*/ 514729 w 572687"/>
                <a:gd name="connsiteY228" fmla="*/ 475206 h 733830"/>
                <a:gd name="connsiteX229" fmla="*/ 519238 w 572687"/>
                <a:gd name="connsiteY229" fmla="*/ 478522 h 733830"/>
                <a:gd name="connsiteX230" fmla="*/ 521493 w 572687"/>
                <a:gd name="connsiteY230" fmla="*/ 480776 h 733830"/>
                <a:gd name="connsiteX231" fmla="*/ 526002 w 572687"/>
                <a:gd name="connsiteY231" fmla="*/ 481838 h 733830"/>
                <a:gd name="connsiteX232" fmla="*/ 528257 w 572687"/>
                <a:gd name="connsiteY232" fmla="*/ 478522 h 733830"/>
                <a:gd name="connsiteX233" fmla="*/ 535021 w 572687"/>
                <a:gd name="connsiteY233" fmla="*/ 478522 h 733830"/>
                <a:gd name="connsiteX234" fmla="*/ 540592 w 572687"/>
                <a:gd name="connsiteY234" fmla="*/ 477461 h 733830"/>
                <a:gd name="connsiteX235" fmla="*/ 540592 w 572687"/>
                <a:gd name="connsiteY235" fmla="*/ 480776 h 733830"/>
                <a:gd name="connsiteX236" fmla="*/ 542846 w 572687"/>
                <a:gd name="connsiteY236" fmla="*/ 481838 h 733830"/>
                <a:gd name="connsiteX237" fmla="*/ 545101 w 572687"/>
                <a:gd name="connsiteY237" fmla="*/ 487540 h 733830"/>
                <a:gd name="connsiteX238" fmla="*/ 524809 w 572687"/>
                <a:gd name="connsiteY238" fmla="*/ 522422 h 733830"/>
                <a:gd name="connsiteX239" fmla="*/ 522554 w 572687"/>
                <a:gd name="connsiteY239" fmla="*/ 523615 h 733830"/>
                <a:gd name="connsiteX240" fmla="*/ 520299 w 572687"/>
                <a:gd name="connsiteY240" fmla="*/ 520167 h 733830"/>
                <a:gd name="connsiteX241" fmla="*/ 519238 w 572687"/>
                <a:gd name="connsiteY241" fmla="*/ 520167 h 733830"/>
                <a:gd name="connsiteX242" fmla="*/ 519238 w 572687"/>
                <a:gd name="connsiteY242" fmla="*/ 523615 h 733830"/>
                <a:gd name="connsiteX243" fmla="*/ 515923 w 572687"/>
                <a:gd name="connsiteY243" fmla="*/ 526931 h 733830"/>
                <a:gd name="connsiteX244" fmla="*/ 518177 w 572687"/>
                <a:gd name="connsiteY244" fmla="*/ 530246 h 733830"/>
                <a:gd name="connsiteX245" fmla="*/ 510352 w 572687"/>
                <a:gd name="connsiteY245" fmla="*/ 537010 h 733830"/>
                <a:gd name="connsiteX246" fmla="*/ 511546 w 572687"/>
                <a:gd name="connsiteY246" fmla="*/ 541520 h 733830"/>
                <a:gd name="connsiteX247" fmla="*/ 504782 w 572687"/>
                <a:gd name="connsiteY247" fmla="*/ 546029 h 733830"/>
                <a:gd name="connsiteX248" fmla="*/ 508098 w 572687"/>
                <a:gd name="connsiteY248" fmla="*/ 550539 h 733830"/>
                <a:gd name="connsiteX249" fmla="*/ 508098 w 572687"/>
                <a:gd name="connsiteY249" fmla="*/ 556109 h 733830"/>
                <a:gd name="connsiteX250" fmla="*/ 510352 w 572687"/>
                <a:gd name="connsiteY250" fmla="*/ 558363 h 733830"/>
                <a:gd name="connsiteX251" fmla="*/ 507036 w 572687"/>
                <a:gd name="connsiteY251" fmla="*/ 567383 h 733830"/>
                <a:gd name="connsiteX252" fmla="*/ 503721 w 572687"/>
                <a:gd name="connsiteY252" fmla="*/ 570698 h 733830"/>
                <a:gd name="connsiteX253" fmla="*/ 502527 w 572687"/>
                <a:gd name="connsiteY253" fmla="*/ 574146 h 733830"/>
                <a:gd name="connsiteX254" fmla="*/ 514862 w 572687"/>
                <a:gd name="connsiteY254" fmla="*/ 584226 h 733830"/>
                <a:gd name="connsiteX255" fmla="*/ 518177 w 572687"/>
                <a:gd name="connsiteY255" fmla="*/ 584226 h 733830"/>
                <a:gd name="connsiteX256" fmla="*/ 510352 w 572687"/>
                <a:gd name="connsiteY256" fmla="*/ 612343 h 733830"/>
                <a:gd name="connsiteX257" fmla="*/ 512607 w 572687"/>
                <a:gd name="connsiteY257" fmla="*/ 616853 h 733830"/>
                <a:gd name="connsiteX258" fmla="*/ 509291 w 572687"/>
                <a:gd name="connsiteY258" fmla="*/ 628126 h 733830"/>
                <a:gd name="connsiteX259" fmla="*/ 499211 w 572687"/>
                <a:gd name="connsiteY259" fmla="*/ 631441 h 733830"/>
                <a:gd name="connsiteX260" fmla="*/ 487938 w 572687"/>
                <a:gd name="connsiteY260" fmla="*/ 608895 h 733830"/>
                <a:gd name="connsiteX261" fmla="*/ 485683 w 572687"/>
                <a:gd name="connsiteY261" fmla="*/ 608895 h 733830"/>
                <a:gd name="connsiteX262" fmla="*/ 483429 w 572687"/>
                <a:gd name="connsiteY262" fmla="*/ 604386 h 733830"/>
                <a:gd name="connsiteX263" fmla="*/ 479980 w 572687"/>
                <a:gd name="connsiteY263" fmla="*/ 606640 h 733830"/>
                <a:gd name="connsiteX264" fmla="*/ 478919 w 572687"/>
                <a:gd name="connsiteY264" fmla="*/ 610089 h 733830"/>
                <a:gd name="connsiteX265" fmla="*/ 476665 w 572687"/>
                <a:gd name="connsiteY265" fmla="*/ 614598 h 733830"/>
                <a:gd name="connsiteX266" fmla="*/ 473349 w 572687"/>
                <a:gd name="connsiteY266" fmla="*/ 616853 h 733830"/>
                <a:gd name="connsiteX267" fmla="*/ 469901 w 572687"/>
                <a:gd name="connsiteY267" fmla="*/ 615791 h 733830"/>
                <a:gd name="connsiteX268" fmla="*/ 465391 w 572687"/>
                <a:gd name="connsiteY268" fmla="*/ 611283 h 733830"/>
                <a:gd name="connsiteX269" fmla="*/ 463136 w 572687"/>
                <a:gd name="connsiteY269" fmla="*/ 607967 h 733830"/>
                <a:gd name="connsiteX270" fmla="*/ 459821 w 572687"/>
                <a:gd name="connsiteY270" fmla="*/ 607967 h 733830"/>
                <a:gd name="connsiteX271" fmla="*/ 457566 w 572687"/>
                <a:gd name="connsiteY271" fmla="*/ 605712 h 733830"/>
                <a:gd name="connsiteX272" fmla="*/ 454118 w 572687"/>
                <a:gd name="connsiteY272" fmla="*/ 604518 h 733830"/>
                <a:gd name="connsiteX273" fmla="*/ 457566 w 572687"/>
                <a:gd name="connsiteY273" fmla="*/ 589929 h 733830"/>
                <a:gd name="connsiteX274" fmla="*/ 447486 w 572687"/>
                <a:gd name="connsiteY274" fmla="*/ 579850 h 733830"/>
                <a:gd name="connsiteX275" fmla="*/ 442977 w 572687"/>
                <a:gd name="connsiteY275" fmla="*/ 582104 h 733830"/>
                <a:gd name="connsiteX276" fmla="*/ 424940 w 572687"/>
                <a:gd name="connsiteY276" fmla="*/ 583165 h 733830"/>
                <a:gd name="connsiteX277" fmla="*/ 413667 w 572687"/>
                <a:gd name="connsiteY277" fmla="*/ 576401 h 733830"/>
                <a:gd name="connsiteX278" fmla="*/ 406902 w 572687"/>
                <a:gd name="connsiteY278" fmla="*/ 576401 h 733830"/>
                <a:gd name="connsiteX279" fmla="*/ 405842 w 572687"/>
                <a:gd name="connsiteY279" fmla="*/ 588736 h 733830"/>
                <a:gd name="connsiteX280" fmla="*/ 406902 w 572687"/>
                <a:gd name="connsiteY280" fmla="*/ 597754 h 733830"/>
                <a:gd name="connsiteX281" fmla="*/ 405842 w 572687"/>
                <a:gd name="connsiteY281" fmla="*/ 606773 h 733830"/>
                <a:gd name="connsiteX282" fmla="*/ 408096 w 572687"/>
                <a:gd name="connsiteY282" fmla="*/ 607967 h 733830"/>
                <a:gd name="connsiteX283" fmla="*/ 422685 w 572687"/>
                <a:gd name="connsiteY283" fmla="*/ 629320 h 733830"/>
                <a:gd name="connsiteX284" fmla="*/ 421624 w 572687"/>
                <a:gd name="connsiteY284" fmla="*/ 632635 h 733830"/>
                <a:gd name="connsiteX285" fmla="*/ 422685 w 572687"/>
                <a:gd name="connsiteY285" fmla="*/ 634890 h 733830"/>
                <a:gd name="connsiteX286" fmla="*/ 422685 w 572687"/>
                <a:gd name="connsiteY286" fmla="*/ 639400 h 733830"/>
                <a:gd name="connsiteX287" fmla="*/ 423746 w 572687"/>
                <a:gd name="connsiteY287" fmla="*/ 642715 h 733830"/>
                <a:gd name="connsiteX288" fmla="*/ 422685 w 572687"/>
                <a:gd name="connsiteY288" fmla="*/ 644970 h 733830"/>
                <a:gd name="connsiteX289" fmla="*/ 424940 w 572687"/>
                <a:gd name="connsiteY289" fmla="*/ 648285 h 733830"/>
                <a:gd name="connsiteX290" fmla="*/ 420430 w 572687"/>
                <a:gd name="connsiteY290" fmla="*/ 647224 h 733830"/>
                <a:gd name="connsiteX291" fmla="*/ 418176 w 572687"/>
                <a:gd name="connsiteY291" fmla="*/ 648285 h 733830"/>
                <a:gd name="connsiteX292" fmla="*/ 413667 w 572687"/>
                <a:gd name="connsiteY292" fmla="*/ 648285 h 733830"/>
                <a:gd name="connsiteX293" fmla="*/ 410351 w 572687"/>
                <a:gd name="connsiteY293" fmla="*/ 650540 h 733830"/>
                <a:gd name="connsiteX294" fmla="*/ 408096 w 572687"/>
                <a:gd name="connsiteY294" fmla="*/ 649479 h 733830"/>
                <a:gd name="connsiteX295" fmla="*/ 401332 w 572687"/>
                <a:gd name="connsiteY295" fmla="*/ 652795 h 733830"/>
                <a:gd name="connsiteX296" fmla="*/ 390059 w 572687"/>
                <a:gd name="connsiteY296" fmla="*/ 660620 h 733830"/>
                <a:gd name="connsiteX297" fmla="*/ 386743 w 572687"/>
                <a:gd name="connsiteY297" fmla="*/ 692185 h 733830"/>
                <a:gd name="connsiteX298" fmla="*/ 391252 w 572687"/>
                <a:gd name="connsiteY298" fmla="*/ 712478 h 733830"/>
                <a:gd name="connsiteX299" fmla="*/ 387937 w 572687"/>
                <a:gd name="connsiteY299" fmla="*/ 723751 h 733830"/>
                <a:gd name="connsiteX300" fmla="*/ 362074 w 572687"/>
                <a:gd name="connsiteY300" fmla="*/ 733831 h 733830"/>
                <a:gd name="connsiteX301" fmla="*/ 359820 w 572687"/>
                <a:gd name="connsiteY301" fmla="*/ 728260 h 733830"/>
                <a:gd name="connsiteX302" fmla="*/ 358758 w 572687"/>
                <a:gd name="connsiteY302" fmla="*/ 714732 h 733830"/>
                <a:gd name="connsiteX303" fmla="*/ 347485 w 572687"/>
                <a:gd name="connsiteY303" fmla="*/ 695634 h 733830"/>
                <a:gd name="connsiteX304" fmla="*/ 345230 w 572687"/>
                <a:gd name="connsiteY304" fmla="*/ 693379 h 733830"/>
                <a:gd name="connsiteX305" fmla="*/ 342976 w 572687"/>
                <a:gd name="connsiteY305" fmla="*/ 689931 h 733830"/>
                <a:gd name="connsiteX306" fmla="*/ 341782 w 572687"/>
                <a:gd name="connsiteY306" fmla="*/ 687676 h 733830"/>
                <a:gd name="connsiteX307" fmla="*/ 341782 w 572687"/>
                <a:gd name="connsiteY307" fmla="*/ 683167 h 733830"/>
                <a:gd name="connsiteX308" fmla="*/ 338466 w 572687"/>
                <a:gd name="connsiteY308" fmla="*/ 677596 h 733830"/>
                <a:gd name="connsiteX309" fmla="*/ 340721 w 572687"/>
                <a:gd name="connsiteY309" fmla="*/ 670832 h 733830"/>
                <a:gd name="connsiteX310" fmla="*/ 342976 w 572687"/>
                <a:gd name="connsiteY310" fmla="*/ 661814 h 733830"/>
                <a:gd name="connsiteX311" fmla="*/ 340721 w 572687"/>
                <a:gd name="connsiteY311" fmla="*/ 649479 h 733830"/>
                <a:gd name="connsiteX312" fmla="*/ 345230 w 572687"/>
                <a:gd name="connsiteY312" fmla="*/ 647224 h 733830"/>
                <a:gd name="connsiteX313" fmla="*/ 344037 w 572687"/>
                <a:gd name="connsiteY313" fmla="*/ 635951 h 733830"/>
                <a:gd name="connsiteX314" fmla="*/ 340721 w 572687"/>
                <a:gd name="connsiteY314" fmla="*/ 628126 h 733830"/>
                <a:gd name="connsiteX315" fmla="*/ 328387 w 572687"/>
                <a:gd name="connsiteY315" fmla="*/ 616853 h 733830"/>
                <a:gd name="connsiteX316" fmla="*/ 330641 w 572687"/>
                <a:gd name="connsiteY316" fmla="*/ 613537 h 733830"/>
                <a:gd name="connsiteX317" fmla="*/ 344169 w 572687"/>
                <a:gd name="connsiteY317" fmla="*/ 610221 h 733830"/>
                <a:gd name="connsiteX318" fmla="*/ 346424 w 572687"/>
                <a:gd name="connsiteY318" fmla="*/ 602396 h 733830"/>
                <a:gd name="connsiteX319" fmla="*/ 345363 w 572687"/>
                <a:gd name="connsiteY319" fmla="*/ 593377 h 733830"/>
                <a:gd name="connsiteX320" fmla="*/ 344169 w 572687"/>
                <a:gd name="connsiteY320" fmla="*/ 582104 h 733830"/>
                <a:gd name="connsiteX321" fmla="*/ 314991 w 572687"/>
                <a:gd name="connsiteY321" fmla="*/ 558496 h 733830"/>
                <a:gd name="connsiteX322" fmla="*/ 312736 w 572687"/>
                <a:gd name="connsiteY322" fmla="*/ 555180 h 733830"/>
                <a:gd name="connsiteX323" fmla="*/ 309421 w 572687"/>
                <a:gd name="connsiteY323" fmla="*/ 555180 h 733830"/>
                <a:gd name="connsiteX324" fmla="*/ 309421 w 572687"/>
                <a:gd name="connsiteY324" fmla="*/ 547356 h 733830"/>
                <a:gd name="connsiteX325" fmla="*/ 299341 w 572687"/>
                <a:gd name="connsiteY325" fmla="*/ 533827 h 733830"/>
                <a:gd name="connsiteX326" fmla="*/ 292577 w 572687"/>
                <a:gd name="connsiteY326" fmla="*/ 538337 h 733830"/>
                <a:gd name="connsiteX327" fmla="*/ 272285 w 572687"/>
                <a:gd name="connsiteY327" fmla="*/ 541785 h 733830"/>
                <a:gd name="connsiteX328" fmla="*/ 268969 w 572687"/>
                <a:gd name="connsiteY328" fmla="*/ 539530 h 733830"/>
                <a:gd name="connsiteX329" fmla="*/ 248677 w 572687"/>
                <a:gd name="connsiteY329" fmla="*/ 531706 h 733830"/>
                <a:gd name="connsiteX330" fmla="*/ 245362 w 572687"/>
                <a:gd name="connsiteY330" fmla="*/ 532766 h 733830"/>
                <a:gd name="connsiteX331" fmla="*/ 244300 w 572687"/>
                <a:gd name="connsiteY331" fmla="*/ 529451 h 733830"/>
                <a:gd name="connsiteX332" fmla="*/ 247616 w 572687"/>
                <a:gd name="connsiteY332" fmla="*/ 526135 h 733830"/>
                <a:gd name="connsiteX333" fmla="*/ 243107 w 572687"/>
                <a:gd name="connsiteY333" fmla="*/ 520432 h 733830"/>
                <a:gd name="connsiteX334" fmla="*/ 229579 w 572687"/>
                <a:gd name="connsiteY334" fmla="*/ 515923 h 733830"/>
                <a:gd name="connsiteX335" fmla="*/ 228518 w 572687"/>
                <a:gd name="connsiteY335" fmla="*/ 511413 h 733830"/>
                <a:gd name="connsiteX336" fmla="*/ 225202 w 572687"/>
                <a:gd name="connsiteY336" fmla="*/ 514729 h 733830"/>
                <a:gd name="connsiteX337" fmla="*/ 222948 w 572687"/>
                <a:gd name="connsiteY337" fmla="*/ 509159 h 733830"/>
                <a:gd name="connsiteX338" fmla="*/ 215123 w 572687"/>
                <a:gd name="connsiteY338" fmla="*/ 512475 h 733830"/>
                <a:gd name="connsiteX339" fmla="*/ 202788 w 572687"/>
                <a:gd name="connsiteY339" fmla="*/ 511413 h 733830"/>
                <a:gd name="connsiteX340" fmla="*/ 196024 w 572687"/>
                <a:gd name="connsiteY340" fmla="*/ 516983 h 733830"/>
                <a:gd name="connsiteX341" fmla="*/ 193769 w 572687"/>
                <a:gd name="connsiteY341" fmla="*/ 516983 h 733830"/>
                <a:gd name="connsiteX342" fmla="*/ 191515 w 572687"/>
                <a:gd name="connsiteY342" fmla="*/ 519239 h 733830"/>
                <a:gd name="connsiteX343" fmla="*/ 182496 w 572687"/>
                <a:gd name="connsiteY343" fmla="*/ 510220 h 733830"/>
                <a:gd name="connsiteX344" fmla="*/ 176793 w 572687"/>
                <a:gd name="connsiteY344" fmla="*/ 497885 h 733830"/>
                <a:gd name="connsiteX345" fmla="*/ 176793 w 572687"/>
                <a:gd name="connsiteY345" fmla="*/ 493376 h 733830"/>
                <a:gd name="connsiteX346" fmla="*/ 173477 w 572687"/>
                <a:gd name="connsiteY346" fmla="*/ 488866 h 733830"/>
                <a:gd name="connsiteX347" fmla="*/ 157694 w 572687"/>
                <a:gd name="connsiteY347" fmla="*/ 484357 h 733830"/>
                <a:gd name="connsiteX348" fmla="*/ 152124 w 572687"/>
                <a:gd name="connsiteY348" fmla="*/ 470829 h 733830"/>
                <a:gd name="connsiteX349" fmla="*/ 146554 w 572687"/>
                <a:gd name="connsiteY349" fmla="*/ 463004 h 733830"/>
                <a:gd name="connsiteX350" fmla="*/ 146554 w 572687"/>
                <a:gd name="connsiteY350" fmla="*/ 455179 h 733830"/>
                <a:gd name="connsiteX351" fmla="*/ 136474 w 572687"/>
                <a:gd name="connsiteY351" fmla="*/ 442845 h 733830"/>
                <a:gd name="connsiteX352" fmla="*/ 124140 w 572687"/>
                <a:gd name="connsiteY352" fmla="*/ 440590 h 733830"/>
                <a:gd name="connsiteX353" fmla="*/ 116315 w 572687"/>
                <a:gd name="connsiteY353" fmla="*/ 429317 h 733830"/>
                <a:gd name="connsiteX354" fmla="*/ 118569 w 572687"/>
                <a:gd name="connsiteY354" fmla="*/ 427062 h 733830"/>
                <a:gd name="connsiteX355" fmla="*/ 120824 w 572687"/>
                <a:gd name="connsiteY355" fmla="*/ 420298 h 733830"/>
                <a:gd name="connsiteX356" fmla="*/ 124140 w 572687"/>
                <a:gd name="connsiteY356" fmla="*/ 414728 h 733830"/>
                <a:gd name="connsiteX357" fmla="*/ 124140 w 572687"/>
                <a:gd name="connsiteY357" fmla="*/ 409157 h 733830"/>
                <a:gd name="connsiteX358" fmla="*/ 118569 w 572687"/>
                <a:gd name="connsiteY358" fmla="*/ 400138 h 733830"/>
                <a:gd name="connsiteX359" fmla="*/ 115254 w 572687"/>
                <a:gd name="connsiteY359" fmla="*/ 388865 h 733830"/>
                <a:gd name="connsiteX360" fmla="*/ 105174 w 572687"/>
                <a:gd name="connsiteY360" fmla="*/ 386611 h 733830"/>
                <a:gd name="connsiteX361" fmla="*/ 96155 w 572687"/>
                <a:gd name="connsiteY361" fmla="*/ 374276 h 733830"/>
                <a:gd name="connsiteX362" fmla="*/ 97216 w 572687"/>
                <a:gd name="connsiteY362" fmla="*/ 373215 h 733830"/>
                <a:gd name="connsiteX363" fmla="*/ 82627 w 572687"/>
                <a:gd name="connsiteY363" fmla="*/ 354117 h 733830"/>
                <a:gd name="connsiteX364" fmla="*/ 80372 w 572687"/>
                <a:gd name="connsiteY364" fmla="*/ 354117 h 733830"/>
                <a:gd name="connsiteX365" fmla="*/ 73608 w 572687"/>
                <a:gd name="connsiteY365" fmla="*/ 327060 h 733830"/>
                <a:gd name="connsiteX366" fmla="*/ 66845 w 572687"/>
                <a:gd name="connsiteY366" fmla="*/ 324806 h 733830"/>
                <a:gd name="connsiteX367" fmla="*/ 67905 w 572687"/>
                <a:gd name="connsiteY367" fmla="*/ 322551 h 733830"/>
                <a:gd name="connsiteX368" fmla="*/ 58887 w 572687"/>
                <a:gd name="connsiteY368" fmla="*/ 313533 h 733830"/>
                <a:gd name="connsiteX369" fmla="*/ 57826 w 572687"/>
                <a:gd name="connsiteY369" fmla="*/ 310217 h 733830"/>
                <a:gd name="connsiteX370" fmla="*/ 56632 w 572687"/>
                <a:gd name="connsiteY370" fmla="*/ 309023 h 733830"/>
                <a:gd name="connsiteX371" fmla="*/ 54378 w 572687"/>
                <a:gd name="connsiteY371" fmla="*/ 304514 h 733830"/>
                <a:gd name="connsiteX372" fmla="*/ 47613 w 572687"/>
                <a:gd name="connsiteY372" fmla="*/ 298943 h 733830"/>
                <a:gd name="connsiteX373" fmla="*/ 43104 w 572687"/>
                <a:gd name="connsiteY373" fmla="*/ 284354 h 733830"/>
                <a:gd name="connsiteX374" fmla="*/ 40849 w 572687"/>
                <a:gd name="connsiteY374" fmla="*/ 284354 h 733830"/>
                <a:gd name="connsiteX375" fmla="*/ 34085 w 572687"/>
                <a:gd name="connsiteY375" fmla="*/ 248412 h 733830"/>
                <a:gd name="connsiteX376" fmla="*/ 40849 w 572687"/>
                <a:gd name="connsiteY376" fmla="*/ 223611 h 733830"/>
                <a:gd name="connsiteX377" fmla="*/ 47613 w 572687"/>
                <a:gd name="connsiteY377" fmla="*/ 215786 h 733830"/>
                <a:gd name="connsiteX378" fmla="*/ 40849 w 572687"/>
                <a:gd name="connsiteY378" fmla="*/ 204512 h 733830"/>
                <a:gd name="connsiteX379" fmla="*/ 66712 w 572687"/>
                <a:gd name="connsiteY379" fmla="*/ 180905 h 733830"/>
                <a:gd name="connsiteX380" fmla="*/ 34085 w 572687"/>
                <a:gd name="connsiteY380" fmla="*/ 147085 h 733830"/>
                <a:gd name="connsiteX381" fmla="*/ 31831 w 572687"/>
                <a:gd name="connsiteY381" fmla="*/ 147085 h 733830"/>
                <a:gd name="connsiteX382" fmla="*/ 27321 w 572687"/>
                <a:gd name="connsiteY382" fmla="*/ 138065 h 733830"/>
                <a:gd name="connsiteX383" fmla="*/ 25066 w 572687"/>
                <a:gd name="connsiteY383" fmla="*/ 130241 h 733830"/>
                <a:gd name="connsiteX384" fmla="*/ 22812 w 572687"/>
                <a:gd name="connsiteY384" fmla="*/ 127986 h 733830"/>
                <a:gd name="connsiteX385" fmla="*/ 20557 w 572687"/>
                <a:gd name="connsiteY385" fmla="*/ 122415 h 733830"/>
                <a:gd name="connsiteX386" fmla="*/ 17241 w 572687"/>
                <a:gd name="connsiteY386" fmla="*/ 122415 h 733830"/>
                <a:gd name="connsiteX387" fmla="*/ 16048 w 572687"/>
                <a:gd name="connsiteY387" fmla="*/ 118968 h 733830"/>
                <a:gd name="connsiteX388" fmla="*/ 14987 w 572687"/>
                <a:gd name="connsiteY388" fmla="*/ 117906 h 733830"/>
                <a:gd name="connsiteX389" fmla="*/ 13926 w 572687"/>
                <a:gd name="connsiteY389" fmla="*/ 84218 h 73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572687" h="733830">
                  <a:moveTo>
                    <a:pt x="13661" y="84484"/>
                  </a:moveTo>
                  <a:lnTo>
                    <a:pt x="14722" y="51857"/>
                  </a:lnTo>
                  <a:lnTo>
                    <a:pt x="10212" y="49603"/>
                  </a:lnTo>
                  <a:lnTo>
                    <a:pt x="7958" y="45094"/>
                  </a:lnTo>
                  <a:lnTo>
                    <a:pt x="5703" y="45094"/>
                  </a:lnTo>
                  <a:lnTo>
                    <a:pt x="4509" y="42839"/>
                  </a:lnTo>
                  <a:lnTo>
                    <a:pt x="5703" y="41778"/>
                  </a:lnTo>
                  <a:lnTo>
                    <a:pt x="7958" y="42839"/>
                  </a:lnTo>
                  <a:lnTo>
                    <a:pt x="11406" y="40584"/>
                  </a:lnTo>
                  <a:lnTo>
                    <a:pt x="12467" y="38330"/>
                  </a:lnTo>
                  <a:lnTo>
                    <a:pt x="10212" y="34881"/>
                  </a:lnTo>
                  <a:lnTo>
                    <a:pt x="0" y="13528"/>
                  </a:lnTo>
                  <a:lnTo>
                    <a:pt x="19098" y="0"/>
                  </a:lnTo>
                  <a:lnTo>
                    <a:pt x="33688" y="20292"/>
                  </a:lnTo>
                  <a:lnTo>
                    <a:pt x="61805" y="42839"/>
                  </a:lnTo>
                  <a:lnTo>
                    <a:pt x="66314" y="42839"/>
                  </a:lnTo>
                  <a:lnTo>
                    <a:pt x="68568" y="41778"/>
                  </a:lnTo>
                  <a:lnTo>
                    <a:pt x="68568" y="42839"/>
                  </a:lnTo>
                  <a:lnTo>
                    <a:pt x="67508" y="44033"/>
                  </a:lnTo>
                  <a:lnTo>
                    <a:pt x="67508" y="45094"/>
                  </a:lnTo>
                  <a:lnTo>
                    <a:pt x="66447" y="46287"/>
                  </a:lnTo>
                  <a:lnTo>
                    <a:pt x="67508" y="47348"/>
                  </a:lnTo>
                  <a:lnTo>
                    <a:pt x="81035" y="46287"/>
                  </a:lnTo>
                  <a:lnTo>
                    <a:pt x="77720" y="41778"/>
                  </a:lnTo>
                  <a:lnTo>
                    <a:pt x="105837" y="39523"/>
                  </a:lnTo>
                  <a:lnTo>
                    <a:pt x="108092" y="42839"/>
                  </a:lnTo>
                  <a:lnTo>
                    <a:pt x="103582" y="47348"/>
                  </a:lnTo>
                  <a:lnTo>
                    <a:pt x="98012" y="51857"/>
                  </a:lnTo>
                  <a:lnTo>
                    <a:pt x="100267" y="54112"/>
                  </a:lnTo>
                  <a:lnTo>
                    <a:pt x="111540" y="45094"/>
                  </a:lnTo>
                  <a:lnTo>
                    <a:pt x="116049" y="50664"/>
                  </a:lnTo>
                  <a:lnTo>
                    <a:pt x="119365" y="48410"/>
                  </a:lnTo>
                  <a:lnTo>
                    <a:pt x="119365" y="46154"/>
                  </a:lnTo>
                  <a:lnTo>
                    <a:pt x="117110" y="42707"/>
                  </a:lnTo>
                  <a:lnTo>
                    <a:pt x="112601" y="38197"/>
                  </a:lnTo>
                  <a:lnTo>
                    <a:pt x="145227" y="35942"/>
                  </a:lnTo>
                  <a:lnTo>
                    <a:pt x="153053" y="49470"/>
                  </a:lnTo>
                  <a:lnTo>
                    <a:pt x="169896" y="47216"/>
                  </a:lnTo>
                  <a:lnTo>
                    <a:pt x="178915" y="40451"/>
                  </a:lnTo>
                  <a:lnTo>
                    <a:pt x="182231" y="42707"/>
                  </a:lnTo>
                  <a:lnTo>
                    <a:pt x="182231" y="44961"/>
                  </a:lnTo>
                  <a:lnTo>
                    <a:pt x="183292" y="48410"/>
                  </a:lnTo>
                  <a:lnTo>
                    <a:pt x="187801" y="51725"/>
                  </a:lnTo>
                  <a:lnTo>
                    <a:pt x="190056" y="51725"/>
                  </a:lnTo>
                  <a:lnTo>
                    <a:pt x="194565" y="57295"/>
                  </a:lnTo>
                  <a:lnTo>
                    <a:pt x="196820" y="57295"/>
                  </a:lnTo>
                  <a:lnTo>
                    <a:pt x="197881" y="58489"/>
                  </a:lnTo>
                  <a:lnTo>
                    <a:pt x="198942" y="60744"/>
                  </a:lnTo>
                  <a:lnTo>
                    <a:pt x="219234" y="78781"/>
                  </a:lnTo>
                  <a:lnTo>
                    <a:pt x="249606" y="85545"/>
                  </a:lnTo>
                  <a:lnTo>
                    <a:pt x="251860" y="88861"/>
                  </a:lnTo>
                  <a:lnTo>
                    <a:pt x="255176" y="92309"/>
                  </a:lnTo>
                  <a:lnTo>
                    <a:pt x="257431" y="88861"/>
                  </a:lnTo>
                  <a:lnTo>
                    <a:pt x="257431" y="86606"/>
                  </a:lnTo>
                  <a:lnTo>
                    <a:pt x="261940" y="86606"/>
                  </a:lnTo>
                  <a:lnTo>
                    <a:pt x="261940" y="87667"/>
                  </a:lnTo>
                  <a:lnTo>
                    <a:pt x="265256" y="87667"/>
                  </a:lnTo>
                  <a:lnTo>
                    <a:pt x="268572" y="90983"/>
                  </a:lnTo>
                  <a:lnTo>
                    <a:pt x="268572" y="92177"/>
                  </a:lnTo>
                  <a:lnTo>
                    <a:pt x="269632" y="94431"/>
                  </a:lnTo>
                  <a:lnTo>
                    <a:pt x="274142" y="98941"/>
                  </a:lnTo>
                  <a:lnTo>
                    <a:pt x="276397" y="100134"/>
                  </a:lnTo>
                  <a:lnTo>
                    <a:pt x="280906" y="104644"/>
                  </a:lnTo>
                  <a:lnTo>
                    <a:pt x="281967" y="107959"/>
                  </a:lnTo>
                  <a:lnTo>
                    <a:pt x="311278" y="80903"/>
                  </a:lnTo>
                  <a:lnTo>
                    <a:pt x="320296" y="69630"/>
                  </a:lnTo>
                  <a:lnTo>
                    <a:pt x="333824" y="80903"/>
                  </a:lnTo>
                  <a:lnTo>
                    <a:pt x="339395" y="85412"/>
                  </a:lnTo>
                  <a:lnTo>
                    <a:pt x="340588" y="84351"/>
                  </a:lnTo>
                  <a:lnTo>
                    <a:pt x="342843" y="85412"/>
                  </a:lnTo>
                  <a:lnTo>
                    <a:pt x="346159" y="79842"/>
                  </a:lnTo>
                  <a:lnTo>
                    <a:pt x="349475" y="83158"/>
                  </a:lnTo>
                  <a:lnTo>
                    <a:pt x="346159" y="87667"/>
                  </a:lnTo>
                  <a:lnTo>
                    <a:pt x="348413" y="89922"/>
                  </a:lnTo>
                  <a:lnTo>
                    <a:pt x="356238" y="95492"/>
                  </a:lnTo>
                  <a:lnTo>
                    <a:pt x="359554" y="92177"/>
                  </a:lnTo>
                  <a:lnTo>
                    <a:pt x="380907" y="104511"/>
                  </a:lnTo>
                  <a:lnTo>
                    <a:pt x="385417" y="100001"/>
                  </a:lnTo>
                  <a:lnTo>
                    <a:pt x="389926" y="105572"/>
                  </a:lnTo>
                  <a:lnTo>
                    <a:pt x="382101" y="115652"/>
                  </a:lnTo>
                  <a:lnTo>
                    <a:pt x="383162" y="116712"/>
                  </a:lnTo>
                  <a:lnTo>
                    <a:pt x="387671" y="116712"/>
                  </a:lnTo>
                  <a:lnTo>
                    <a:pt x="392181" y="115652"/>
                  </a:lnTo>
                  <a:lnTo>
                    <a:pt x="396690" y="117906"/>
                  </a:lnTo>
                  <a:lnTo>
                    <a:pt x="397751" y="118968"/>
                  </a:lnTo>
                  <a:lnTo>
                    <a:pt x="405576" y="122415"/>
                  </a:lnTo>
                  <a:lnTo>
                    <a:pt x="411147" y="122415"/>
                  </a:lnTo>
                  <a:lnTo>
                    <a:pt x="412207" y="121222"/>
                  </a:lnTo>
                  <a:lnTo>
                    <a:pt x="417778" y="126792"/>
                  </a:lnTo>
                  <a:lnTo>
                    <a:pt x="420032" y="125731"/>
                  </a:lnTo>
                  <a:lnTo>
                    <a:pt x="430112" y="125731"/>
                  </a:lnTo>
                  <a:lnTo>
                    <a:pt x="445895" y="147085"/>
                  </a:lnTo>
                  <a:lnTo>
                    <a:pt x="462739" y="153848"/>
                  </a:lnTo>
                  <a:lnTo>
                    <a:pt x="462739" y="144829"/>
                  </a:lnTo>
                  <a:lnTo>
                    <a:pt x="455975" y="138065"/>
                  </a:lnTo>
                  <a:lnTo>
                    <a:pt x="463800" y="136872"/>
                  </a:lnTo>
                  <a:lnTo>
                    <a:pt x="462739" y="138065"/>
                  </a:lnTo>
                  <a:lnTo>
                    <a:pt x="461545" y="138065"/>
                  </a:lnTo>
                  <a:lnTo>
                    <a:pt x="460484" y="139127"/>
                  </a:lnTo>
                  <a:lnTo>
                    <a:pt x="459423" y="139127"/>
                  </a:lnTo>
                  <a:lnTo>
                    <a:pt x="460484" y="140321"/>
                  </a:lnTo>
                  <a:lnTo>
                    <a:pt x="461545" y="140321"/>
                  </a:lnTo>
                  <a:lnTo>
                    <a:pt x="461545" y="141381"/>
                  </a:lnTo>
                  <a:lnTo>
                    <a:pt x="460484" y="141381"/>
                  </a:lnTo>
                  <a:lnTo>
                    <a:pt x="461545" y="142575"/>
                  </a:lnTo>
                  <a:lnTo>
                    <a:pt x="463800" y="142575"/>
                  </a:lnTo>
                  <a:lnTo>
                    <a:pt x="463800" y="143636"/>
                  </a:lnTo>
                  <a:lnTo>
                    <a:pt x="462739" y="144697"/>
                  </a:lnTo>
                  <a:lnTo>
                    <a:pt x="464993" y="144697"/>
                  </a:lnTo>
                  <a:lnTo>
                    <a:pt x="462739" y="146952"/>
                  </a:lnTo>
                  <a:lnTo>
                    <a:pt x="466054" y="150400"/>
                  </a:lnTo>
                  <a:lnTo>
                    <a:pt x="463800" y="153716"/>
                  </a:lnTo>
                  <a:lnTo>
                    <a:pt x="477328" y="163795"/>
                  </a:lnTo>
                  <a:lnTo>
                    <a:pt x="487408" y="167111"/>
                  </a:lnTo>
                  <a:lnTo>
                    <a:pt x="492978" y="162602"/>
                  </a:lnTo>
                  <a:lnTo>
                    <a:pt x="494039" y="160348"/>
                  </a:lnTo>
                  <a:lnTo>
                    <a:pt x="498548" y="160348"/>
                  </a:lnTo>
                  <a:lnTo>
                    <a:pt x="498548" y="158092"/>
                  </a:lnTo>
                  <a:lnTo>
                    <a:pt x="500803" y="156899"/>
                  </a:lnTo>
                  <a:lnTo>
                    <a:pt x="500803" y="154644"/>
                  </a:lnTo>
                  <a:lnTo>
                    <a:pt x="489530" y="146819"/>
                  </a:lnTo>
                  <a:lnTo>
                    <a:pt x="488468" y="140055"/>
                  </a:lnTo>
                  <a:cubicBezTo>
                    <a:pt x="507567" y="122283"/>
                    <a:pt x="485020" y="138065"/>
                    <a:pt x="507567" y="118702"/>
                  </a:cubicBezTo>
                  <a:lnTo>
                    <a:pt x="513270" y="120957"/>
                  </a:lnTo>
                  <a:lnTo>
                    <a:pt x="515525" y="119895"/>
                  </a:lnTo>
                  <a:lnTo>
                    <a:pt x="520034" y="122151"/>
                  </a:lnTo>
                  <a:lnTo>
                    <a:pt x="521228" y="119895"/>
                  </a:lnTo>
                  <a:lnTo>
                    <a:pt x="523482" y="120957"/>
                  </a:lnTo>
                  <a:lnTo>
                    <a:pt x="530246" y="125466"/>
                  </a:lnTo>
                  <a:lnTo>
                    <a:pt x="542581" y="124405"/>
                  </a:lnTo>
                  <a:lnTo>
                    <a:pt x="550406" y="132230"/>
                  </a:lnTo>
                  <a:lnTo>
                    <a:pt x="550406" y="136739"/>
                  </a:lnTo>
                  <a:lnTo>
                    <a:pt x="551467" y="137933"/>
                  </a:lnTo>
                  <a:lnTo>
                    <a:pt x="553722" y="137933"/>
                  </a:lnTo>
                  <a:lnTo>
                    <a:pt x="557037" y="140188"/>
                  </a:lnTo>
                  <a:lnTo>
                    <a:pt x="559292" y="140188"/>
                  </a:lnTo>
                  <a:lnTo>
                    <a:pt x="560353" y="138994"/>
                  </a:lnTo>
                  <a:lnTo>
                    <a:pt x="561414" y="137933"/>
                  </a:lnTo>
                  <a:lnTo>
                    <a:pt x="572687" y="145758"/>
                  </a:lnTo>
                  <a:lnTo>
                    <a:pt x="565923" y="157032"/>
                  </a:lnTo>
                  <a:lnTo>
                    <a:pt x="569239" y="170559"/>
                  </a:lnTo>
                  <a:lnTo>
                    <a:pt x="569239" y="173875"/>
                  </a:lnTo>
                  <a:lnTo>
                    <a:pt x="565923" y="172682"/>
                  </a:lnTo>
                  <a:lnTo>
                    <a:pt x="564862" y="170427"/>
                  </a:lnTo>
                  <a:lnTo>
                    <a:pt x="558098" y="165918"/>
                  </a:lnTo>
                  <a:lnTo>
                    <a:pt x="551334" y="163663"/>
                  </a:lnTo>
                  <a:lnTo>
                    <a:pt x="546825" y="166979"/>
                  </a:lnTo>
                  <a:lnTo>
                    <a:pt x="547886" y="170427"/>
                  </a:lnTo>
                  <a:lnTo>
                    <a:pt x="546825" y="173742"/>
                  </a:lnTo>
                  <a:lnTo>
                    <a:pt x="537806" y="166979"/>
                  </a:lnTo>
                  <a:lnTo>
                    <a:pt x="536745" y="169233"/>
                  </a:lnTo>
                  <a:lnTo>
                    <a:pt x="544570" y="175998"/>
                  </a:lnTo>
                  <a:lnTo>
                    <a:pt x="542315" y="180506"/>
                  </a:lnTo>
                  <a:lnTo>
                    <a:pt x="546825" y="189525"/>
                  </a:lnTo>
                  <a:lnTo>
                    <a:pt x="542315" y="200799"/>
                  </a:lnTo>
                  <a:lnTo>
                    <a:pt x="541255" y="203053"/>
                  </a:lnTo>
                  <a:lnTo>
                    <a:pt x="543509" y="204247"/>
                  </a:lnTo>
                  <a:lnTo>
                    <a:pt x="542448" y="208756"/>
                  </a:lnTo>
                  <a:lnTo>
                    <a:pt x="539132" y="211011"/>
                  </a:lnTo>
                  <a:lnTo>
                    <a:pt x="539132" y="213266"/>
                  </a:lnTo>
                  <a:lnTo>
                    <a:pt x="526798" y="199738"/>
                  </a:lnTo>
                  <a:lnTo>
                    <a:pt x="521228" y="205308"/>
                  </a:lnTo>
                  <a:lnTo>
                    <a:pt x="508893" y="218836"/>
                  </a:lnTo>
                  <a:lnTo>
                    <a:pt x="507700" y="228916"/>
                  </a:lnTo>
                  <a:lnTo>
                    <a:pt x="506638" y="230109"/>
                  </a:lnTo>
                  <a:lnTo>
                    <a:pt x="504384" y="228916"/>
                  </a:lnTo>
                  <a:lnTo>
                    <a:pt x="502129" y="225600"/>
                  </a:lnTo>
                  <a:lnTo>
                    <a:pt x="489795" y="228916"/>
                  </a:lnTo>
                  <a:lnTo>
                    <a:pt x="493243" y="231170"/>
                  </a:lnTo>
                  <a:lnTo>
                    <a:pt x="481970" y="249208"/>
                  </a:lnTo>
                  <a:lnTo>
                    <a:pt x="485418" y="251463"/>
                  </a:lnTo>
                  <a:lnTo>
                    <a:pt x="490988" y="251463"/>
                  </a:lnTo>
                  <a:lnTo>
                    <a:pt x="495498" y="253717"/>
                  </a:lnTo>
                  <a:lnTo>
                    <a:pt x="496559" y="251463"/>
                  </a:lnTo>
                  <a:lnTo>
                    <a:pt x="498813" y="254911"/>
                  </a:lnTo>
                  <a:lnTo>
                    <a:pt x="503323" y="255972"/>
                  </a:lnTo>
                  <a:lnTo>
                    <a:pt x="507832" y="261543"/>
                  </a:lnTo>
                  <a:lnTo>
                    <a:pt x="514596" y="264990"/>
                  </a:lnTo>
                  <a:lnTo>
                    <a:pt x="520167" y="264990"/>
                  </a:lnTo>
                  <a:lnTo>
                    <a:pt x="524676" y="268306"/>
                  </a:lnTo>
                  <a:lnTo>
                    <a:pt x="524676" y="269367"/>
                  </a:lnTo>
                  <a:lnTo>
                    <a:pt x="525737" y="269367"/>
                  </a:lnTo>
                  <a:lnTo>
                    <a:pt x="525737" y="270561"/>
                  </a:lnTo>
                  <a:lnTo>
                    <a:pt x="527992" y="272816"/>
                  </a:lnTo>
                  <a:lnTo>
                    <a:pt x="527992" y="273877"/>
                  </a:lnTo>
                  <a:lnTo>
                    <a:pt x="529185" y="274937"/>
                  </a:lnTo>
                  <a:lnTo>
                    <a:pt x="529185" y="276131"/>
                  </a:lnTo>
                  <a:lnTo>
                    <a:pt x="531440" y="276131"/>
                  </a:lnTo>
                  <a:lnTo>
                    <a:pt x="532501" y="278386"/>
                  </a:lnTo>
                  <a:lnTo>
                    <a:pt x="533562" y="278386"/>
                  </a:lnTo>
                  <a:lnTo>
                    <a:pt x="531307" y="280640"/>
                  </a:lnTo>
                  <a:lnTo>
                    <a:pt x="530114" y="280640"/>
                  </a:lnTo>
                  <a:lnTo>
                    <a:pt x="526798" y="281702"/>
                  </a:lnTo>
                  <a:lnTo>
                    <a:pt x="525605" y="282896"/>
                  </a:lnTo>
                  <a:lnTo>
                    <a:pt x="520034" y="281702"/>
                  </a:lnTo>
                  <a:lnTo>
                    <a:pt x="516718" y="282896"/>
                  </a:lnTo>
                  <a:lnTo>
                    <a:pt x="515657" y="287405"/>
                  </a:lnTo>
                  <a:lnTo>
                    <a:pt x="514464" y="304249"/>
                  </a:lnTo>
                  <a:lnTo>
                    <a:pt x="514464" y="307564"/>
                  </a:lnTo>
                  <a:lnTo>
                    <a:pt x="511148" y="310880"/>
                  </a:lnTo>
                  <a:lnTo>
                    <a:pt x="492050" y="326663"/>
                  </a:lnTo>
                  <a:lnTo>
                    <a:pt x="490988" y="349210"/>
                  </a:lnTo>
                  <a:lnTo>
                    <a:pt x="488734" y="350270"/>
                  </a:lnTo>
                  <a:lnTo>
                    <a:pt x="489795" y="353718"/>
                  </a:lnTo>
                  <a:lnTo>
                    <a:pt x="493243" y="359289"/>
                  </a:lnTo>
                  <a:lnTo>
                    <a:pt x="500007" y="360350"/>
                  </a:lnTo>
                  <a:lnTo>
                    <a:pt x="503455" y="360350"/>
                  </a:lnTo>
                  <a:lnTo>
                    <a:pt x="506771" y="362605"/>
                  </a:lnTo>
                  <a:lnTo>
                    <a:pt x="506771" y="364860"/>
                  </a:lnTo>
                  <a:lnTo>
                    <a:pt x="551732" y="422288"/>
                  </a:lnTo>
                  <a:lnTo>
                    <a:pt x="543907" y="434622"/>
                  </a:lnTo>
                  <a:lnTo>
                    <a:pt x="540592" y="433561"/>
                  </a:lnTo>
                  <a:lnTo>
                    <a:pt x="541652" y="435815"/>
                  </a:lnTo>
                  <a:lnTo>
                    <a:pt x="540592" y="451598"/>
                  </a:lnTo>
                  <a:lnTo>
                    <a:pt x="543907" y="454914"/>
                  </a:lnTo>
                  <a:lnTo>
                    <a:pt x="542846" y="457169"/>
                  </a:lnTo>
                  <a:lnTo>
                    <a:pt x="540592" y="457169"/>
                  </a:lnTo>
                  <a:lnTo>
                    <a:pt x="536082" y="452659"/>
                  </a:lnTo>
                  <a:lnTo>
                    <a:pt x="530512" y="450405"/>
                  </a:lnTo>
                  <a:lnTo>
                    <a:pt x="529450" y="449344"/>
                  </a:lnTo>
                  <a:lnTo>
                    <a:pt x="527196" y="448150"/>
                  </a:lnTo>
                  <a:lnTo>
                    <a:pt x="526002" y="444834"/>
                  </a:lnTo>
                  <a:lnTo>
                    <a:pt x="527196" y="442579"/>
                  </a:lnTo>
                  <a:lnTo>
                    <a:pt x="522687" y="435815"/>
                  </a:lnTo>
                  <a:lnTo>
                    <a:pt x="492315" y="449344"/>
                  </a:lnTo>
                  <a:lnTo>
                    <a:pt x="497885" y="458362"/>
                  </a:lnTo>
                  <a:lnTo>
                    <a:pt x="504649" y="472951"/>
                  </a:lnTo>
                  <a:lnTo>
                    <a:pt x="509158" y="477461"/>
                  </a:lnTo>
                  <a:lnTo>
                    <a:pt x="514729" y="475206"/>
                  </a:lnTo>
                  <a:lnTo>
                    <a:pt x="519238" y="478522"/>
                  </a:lnTo>
                  <a:lnTo>
                    <a:pt x="521493" y="480776"/>
                  </a:lnTo>
                  <a:lnTo>
                    <a:pt x="526002" y="481838"/>
                  </a:lnTo>
                  <a:lnTo>
                    <a:pt x="528257" y="478522"/>
                  </a:lnTo>
                  <a:lnTo>
                    <a:pt x="535021" y="478522"/>
                  </a:lnTo>
                  <a:lnTo>
                    <a:pt x="540592" y="477461"/>
                  </a:lnTo>
                  <a:lnTo>
                    <a:pt x="540592" y="480776"/>
                  </a:lnTo>
                  <a:lnTo>
                    <a:pt x="542846" y="481838"/>
                  </a:lnTo>
                  <a:lnTo>
                    <a:pt x="545101" y="487540"/>
                  </a:lnTo>
                  <a:lnTo>
                    <a:pt x="524809" y="522422"/>
                  </a:lnTo>
                  <a:lnTo>
                    <a:pt x="522554" y="523615"/>
                  </a:lnTo>
                  <a:lnTo>
                    <a:pt x="520299" y="520167"/>
                  </a:lnTo>
                  <a:lnTo>
                    <a:pt x="519238" y="520167"/>
                  </a:lnTo>
                  <a:lnTo>
                    <a:pt x="519238" y="523615"/>
                  </a:lnTo>
                  <a:lnTo>
                    <a:pt x="515923" y="526931"/>
                  </a:lnTo>
                  <a:lnTo>
                    <a:pt x="518177" y="530246"/>
                  </a:lnTo>
                  <a:lnTo>
                    <a:pt x="510352" y="537010"/>
                  </a:lnTo>
                  <a:lnTo>
                    <a:pt x="511546" y="541520"/>
                  </a:lnTo>
                  <a:lnTo>
                    <a:pt x="504782" y="546029"/>
                  </a:lnTo>
                  <a:lnTo>
                    <a:pt x="508098" y="550539"/>
                  </a:lnTo>
                  <a:lnTo>
                    <a:pt x="508098" y="556109"/>
                  </a:lnTo>
                  <a:lnTo>
                    <a:pt x="510352" y="558363"/>
                  </a:lnTo>
                  <a:lnTo>
                    <a:pt x="507036" y="567383"/>
                  </a:lnTo>
                  <a:lnTo>
                    <a:pt x="503721" y="570698"/>
                  </a:lnTo>
                  <a:lnTo>
                    <a:pt x="502527" y="574146"/>
                  </a:lnTo>
                  <a:lnTo>
                    <a:pt x="514862" y="584226"/>
                  </a:lnTo>
                  <a:lnTo>
                    <a:pt x="518177" y="584226"/>
                  </a:lnTo>
                  <a:lnTo>
                    <a:pt x="510352" y="612343"/>
                  </a:lnTo>
                  <a:lnTo>
                    <a:pt x="512607" y="616853"/>
                  </a:lnTo>
                  <a:lnTo>
                    <a:pt x="509291" y="628126"/>
                  </a:lnTo>
                  <a:lnTo>
                    <a:pt x="499211" y="631441"/>
                  </a:lnTo>
                  <a:lnTo>
                    <a:pt x="487938" y="608895"/>
                  </a:lnTo>
                  <a:lnTo>
                    <a:pt x="485683" y="608895"/>
                  </a:lnTo>
                  <a:lnTo>
                    <a:pt x="483429" y="604386"/>
                  </a:lnTo>
                  <a:lnTo>
                    <a:pt x="479980" y="606640"/>
                  </a:lnTo>
                  <a:lnTo>
                    <a:pt x="478919" y="610089"/>
                  </a:lnTo>
                  <a:lnTo>
                    <a:pt x="476665" y="614598"/>
                  </a:lnTo>
                  <a:lnTo>
                    <a:pt x="473349" y="616853"/>
                  </a:lnTo>
                  <a:lnTo>
                    <a:pt x="469901" y="615791"/>
                  </a:lnTo>
                  <a:lnTo>
                    <a:pt x="465391" y="611283"/>
                  </a:lnTo>
                  <a:lnTo>
                    <a:pt x="463136" y="607967"/>
                  </a:lnTo>
                  <a:lnTo>
                    <a:pt x="459821" y="607967"/>
                  </a:lnTo>
                  <a:lnTo>
                    <a:pt x="457566" y="605712"/>
                  </a:lnTo>
                  <a:lnTo>
                    <a:pt x="454118" y="604518"/>
                  </a:lnTo>
                  <a:lnTo>
                    <a:pt x="457566" y="589929"/>
                  </a:lnTo>
                  <a:lnTo>
                    <a:pt x="447486" y="579850"/>
                  </a:lnTo>
                  <a:lnTo>
                    <a:pt x="442977" y="582104"/>
                  </a:lnTo>
                  <a:lnTo>
                    <a:pt x="424940" y="583165"/>
                  </a:lnTo>
                  <a:lnTo>
                    <a:pt x="413667" y="576401"/>
                  </a:lnTo>
                  <a:lnTo>
                    <a:pt x="406902" y="576401"/>
                  </a:lnTo>
                  <a:lnTo>
                    <a:pt x="405842" y="588736"/>
                  </a:lnTo>
                  <a:lnTo>
                    <a:pt x="406902" y="597754"/>
                  </a:lnTo>
                  <a:lnTo>
                    <a:pt x="405842" y="606773"/>
                  </a:lnTo>
                  <a:lnTo>
                    <a:pt x="408096" y="607967"/>
                  </a:lnTo>
                  <a:lnTo>
                    <a:pt x="422685" y="629320"/>
                  </a:lnTo>
                  <a:lnTo>
                    <a:pt x="421624" y="632635"/>
                  </a:lnTo>
                  <a:lnTo>
                    <a:pt x="422685" y="634890"/>
                  </a:lnTo>
                  <a:lnTo>
                    <a:pt x="422685" y="639400"/>
                  </a:lnTo>
                  <a:lnTo>
                    <a:pt x="423746" y="642715"/>
                  </a:lnTo>
                  <a:lnTo>
                    <a:pt x="422685" y="644970"/>
                  </a:lnTo>
                  <a:lnTo>
                    <a:pt x="424940" y="648285"/>
                  </a:lnTo>
                  <a:lnTo>
                    <a:pt x="420430" y="647224"/>
                  </a:lnTo>
                  <a:lnTo>
                    <a:pt x="418176" y="648285"/>
                  </a:lnTo>
                  <a:lnTo>
                    <a:pt x="413667" y="648285"/>
                  </a:lnTo>
                  <a:lnTo>
                    <a:pt x="410351" y="650540"/>
                  </a:lnTo>
                  <a:lnTo>
                    <a:pt x="408096" y="649479"/>
                  </a:lnTo>
                  <a:lnTo>
                    <a:pt x="401332" y="652795"/>
                  </a:lnTo>
                  <a:lnTo>
                    <a:pt x="390059" y="660620"/>
                  </a:lnTo>
                  <a:lnTo>
                    <a:pt x="386743" y="692185"/>
                  </a:lnTo>
                  <a:lnTo>
                    <a:pt x="391252" y="712478"/>
                  </a:lnTo>
                  <a:lnTo>
                    <a:pt x="387937" y="723751"/>
                  </a:lnTo>
                  <a:lnTo>
                    <a:pt x="362074" y="733831"/>
                  </a:lnTo>
                  <a:lnTo>
                    <a:pt x="359820" y="728260"/>
                  </a:lnTo>
                  <a:lnTo>
                    <a:pt x="358758" y="714732"/>
                  </a:lnTo>
                  <a:lnTo>
                    <a:pt x="347485" y="695634"/>
                  </a:lnTo>
                  <a:lnTo>
                    <a:pt x="345230" y="693379"/>
                  </a:lnTo>
                  <a:lnTo>
                    <a:pt x="342976" y="689931"/>
                  </a:lnTo>
                  <a:lnTo>
                    <a:pt x="341782" y="687676"/>
                  </a:lnTo>
                  <a:lnTo>
                    <a:pt x="341782" y="683167"/>
                  </a:lnTo>
                  <a:lnTo>
                    <a:pt x="338466" y="677596"/>
                  </a:lnTo>
                  <a:lnTo>
                    <a:pt x="340721" y="670832"/>
                  </a:lnTo>
                  <a:lnTo>
                    <a:pt x="342976" y="661814"/>
                  </a:lnTo>
                  <a:lnTo>
                    <a:pt x="340721" y="649479"/>
                  </a:lnTo>
                  <a:lnTo>
                    <a:pt x="345230" y="647224"/>
                  </a:lnTo>
                  <a:lnTo>
                    <a:pt x="344037" y="635951"/>
                  </a:lnTo>
                  <a:lnTo>
                    <a:pt x="340721" y="628126"/>
                  </a:lnTo>
                  <a:lnTo>
                    <a:pt x="328387" y="616853"/>
                  </a:lnTo>
                  <a:lnTo>
                    <a:pt x="330641" y="613537"/>
                  </a:lnTo>
                  <a:lnTo>
                    <a:pt x="344169" y="610221"/>
                  </a:lnTo>
                  <a:lnTo>
                    <a:pt x="346424" y="602396"/>
                  </a:lnTo>
                  <a:lnTo>
                    <a:pt x="345363" y="593377"/>
                  </a:lnTo>
                  <a:lnTo>
                    <a:pt x="344169" y="582104"/>
                  </a:lnTo>
                  <a:lnTo>
                    <a:pt x="314991" y="558496"/>
                  </a:lnTo>
                  <a:lnTo>
                    <a:pt x="312736" y="555180"/>
                  </a:lnTo>
                  <a:lnTo>
                    <a:pt x="309421" y="555180"/>
                  </a:lnTo>
                  <a:lnTo>
                    <a:pt x="309421" y="547356"/>
                  </a:lnTo>
                  <a:lnTo>
                    <a:pt x="299341" y="533827"/>
                  </a:lnTo>
                  <a:lnTo>
                    <a:pt x="292577" y="538337"/>
                  </a:lnTo>
                  <a:lnTo>
                    <a:pt x="272285" y="541785"/>
                  </a:lnTo>
                  <a:lnTo>
                    <a:pt x="268969" y="539530"/>
                  </a:lnTo>
                  <a:lnTo>
                    <a:pt x="248677" y="531706"/>
                  </a:lnTo>
                  <a:lnTo>
                    <a:pt x="245362" y="532766"/>
                  </a:lnTo>
                  <a:lnTo>
                    <a:pt x="244300" y="529451"/>
                  </a:lnTo>
                  <a:lnTo>
                    <a:pt x="247616" y="526135"/>
                  </a:lnTo>
                  <a:lnTo>
                    <a:pt x="243107" y="520432"/>
                  </a:lnTo>
                  <a:lnTo>
                    <a:pt x="229579" y="515923"/>
                  </a:lnTo>
                  <a:lnTo>
                    <a:pt x="228518" y="511413"/>
                  </a:lnTo>
                  <a:lnTo>
                    <a:pt x="225202" y="514729"/>
                  </a:lnTo>
                  <a:lnTo>
                    <a:pt x="222948" y="509159"/>
                  </a:lnTo>
                  <a:lnTo>
                    <a:pt x="215123" y="512475"/>
                  </a:lnTo>
                  <a:lnTo>
                    <a:pt x="202788" y="511413"/>
                  </a:lnTo>
                  <a:lnTo>
                    <a:pt x="196024" y="516983"/>
                  </a:lnTo>
                  <a:lnTo>
                    <a:pt x="193769" y="516983"/>
                  </a:lnTo>
                  <a:lnTo>
                    <a:pt x="191515" y="519239"/>
                  </a:lnTo>
                  <a:lnTo>
                    <a:pt x="182496" y="510220"/>
                  </a:lnTo>
                  <a:lnTo>
                    <a:pt x="176793" y="497885"/>
                  </a:lnTo>
                  <a:lnTo>
                    <a:pt x="176793" y="493376"/>
                  </a:lnTo>
                  <a:lnTo>
                    <a:pt x="173477" y="488866"/>
                  </a:lnTo>
                  <a:lnTo>
                    <a:pt x="157694" y="484357"/>
                  </a:lnTo>
                  <a:lnTo>
                    <a:pt x="152124" y="470829"/>
                  </a:lnTo>
                  <a:lnTo>
                    <a:pt x="146554" y="463004"/>
                  </a:lnTo>
                  <a:lnTo>
                    <a:pt x="146554" y="455179"/>
                  </a:lnTo>
                  <a:lnTo>
                    <a:pt x="136474" y="442845"/>
                  </a:lnTo>
                  <a:lnTo>
                    <a:pt x="124140" y="440590"/>
                  </a:lnTo>
                  <a:lnTo>
                    <a:pt x="116315" y="429317"/>
                  </a:lnTo>
                  <a:lnTo>
                    <a:pt x="118569" y="427062"/>
                  </a:lnTo>
                  <a:lnTo>
                    <a:pt x="120824" y="420298"/>
                  </a:lnTo>
                  <a:lnTo>
                    <a:pt x="124140" y="414728"/>
                  </a:lnTo>
                  <a:lnTo>
                    <a:pt x="124140" y="409157"/>
                  </a:lnTo>
                  <a:lnTo>
                    <a:pt x="118569" y="400138"/>
                  </a:lnTo>
                  <a:lnTo>
                    <a:pt x="115254" y="388865"/>
                  </a:lnTo>
                  <a:lnTo>
                    <a:pt x="105174" y="386611"/>
                  </a:lnTo>
                  <a:lnTo>
                    <a:pt x="96155" y="374276"/>
                  </a:lnTo>
                  <a:lnTo>
                    <a:pt x="97216" y="373215"/>
                  </a:lnTo>
                  <a:lnTo>
                    <a:pt x="82627" y="354117"/>
                  </a:lnTo>
                  <a:lnTo>
                    <a:pt x="80372" y="354117"/>
                  </a:lnTo>
                  <a:lnTo>
                    <a:pt x="73608" y="327060"/>
                  </a:lnTo>
                  <a:lnTo>
                    <a:pt x="66845" y="324806"/>
                  </a:lnTo>
                  <a:lnTo>
                    <a:pt x="67905" y="322551"/>
                  </a:lnTo>
                  <a:lnTo>
                    <a:pt x="58887" y="313533"/>
                  </a:lnTo>
                  <a:lnTo>
                    <a:pt x="57826" y="310217"/>
                  </a:lnTo>
                  <a:lnTo>
                    <a:pt x="56632" y="309023"/>
                  </a:lnTo>
                  <a:lnTo>
                    <a:pt x="54378" y="304514"/>
                  </a:lnTo>
                  <a:lnTo>
                    <a:pt x="47613" y="298943"/>
                  </a:lnTo>
                  <a:lnTo>
                    <a:pt x="43104" y="284354"/>
                  </a:lnTo>
                  <a:lnTo>
                    <a:pt x="40849" y="284354"/>
                  </a:lnTo>
                  <a:lnTo>
                    <a:pt x="34085" y="248412"/>
                  </a:lnTo>
                  <a:lnTo>
                    <a:pt x="40849" y="223611"/>
                  </a:lnTo>
                  <a:lnTo>
                    <a:pt x="47613" y="215786"/>
                  </a:lnTo>
                  <a:lnTo>
                    <a:pt x="40849" y="204512"/>
                  </a:lnTo>
                  <a:lnTo>
                    <a:pt x="66712" y="180905"/>
                  </a:lnTo>
                  <a:lnTo>
                    <a:pt x="34085" y="147085"/>
                  </a:lnTo>
                  <a:lnTo>
                    <a:pt x="31831" y="147085"/>
                  </a:lnTo>
                  <a:lnTo>
                    <a:pt x="27321" y="138065"/>
                  </a:lnTo>
                  <a:lnTo>
                    <a:pt x="25066" y="130241"/>
                  </a:lnTo>
                  <a:lnTo>
                    <a:pt x="22812" y="127986"/>
                  </a:lnTo>
                  <a:lnTo>
                    <a:pt x="20557" y="122415"/>
                  </a:lnTo>
                  <a:lnTo>
                    <a:pt x="17241" y="122415"/>
                  </a:lnTo>
                  <a:lnTo>
                    <a:pt x="16048" y="118968"/>
                  </a:lnTo>
                  <a:lnTo>
                    <a:pt x="14987" y="117906"/>
                  </a:lnTo>
                  <a:lnTo>
                    <a:pt x="13926" y="84218"/>
                  </a:lnTo>
                </a:path>
              </a:pathLst>
            </a:custGeom>
            <a:noFill/>
            <a:ln w="3315" cap="flat">
              <a:solidFill>
                <a:schemeClr val="bg1">
                  <a:lumMod val="65000"/>
                </a:schemeClr>
              </a:solidFill>
              <a:prstDash val="solid"/>
              <a:miter/>
            </a:ln>
          </p:spPr>
          <p:txBody>
            <a:bodyPr rtlCol="0" anchor="ctr"/>
            <a:lstStyle/>
            <a:p>
              <a:endParaRPr lang="en-FI" sz="816"/>
            </a:p>
          </p:txBody>
        </p:sp>
        <p:sp>
          <p:nvSpPr>
            <p:cNvPr id="1041" name="Freeform: Shape 1040">
              <a:extLst>
                <a:ext uri="{FF2B5EF4-FFF2-40B4-BE49-F238E27FC236}">
                  <a16:creationId xmlns:a16="http://schemas.microsoft.com/office/drawing/2014/main" id="{81D72FBF-EF73-AA67-7828-37E655976E91}"/>
                </a:ext>
              </a:extLst>
            </p:cNvPr>
            <p:cNvSpPr/>
            <p:nvPr/>
          </p:nvSpPr>
          <p:spPr>
            <a:xfrm>
              <a:off x="6894127" y="11272235"/>
              <a:ext cx="397220" cy="549742"/>
            </a:xfrm>
            <a:custGeom>
              <a:avLst/>
              <a:gdLst>
                <a:gd name="connsiteX0" fmla="*/ 129710 w 397220"/>
                <a:gd name="connsiteY0" fmla="*/ 1061 h 549742"/>
                <a:gd name="connsiteX1" fmla="*/ 131965 w 397220"/>
                <a:gd name="connsiteY1" fmla="*/ 0 h 549742"/>
                <a:gd name="connsiteX2" fmla="*/ 174671 w 397220"/>
                <a:gd name="connsiteY2" fmla="*/ 10080 h 549742"/>
                <a:gd name="connsiteX3" fmla="*/ 182496 w 397220"/>
                <a:gd name="connsiteY3" fmla="*/ 21354 h 549742"/>
                <a:gd name="connsiteX4" fmla="*/ 158888 w 397220"/>
                <a:gd name="connsiteY4" fmla="*/ 47216 h 549742"/>
                <a:gd name="connsiteX5" fmla="*/ 163398 w 397220"/>
                <a:gd name="connsiteY5" fmla="*/ 73078 h 549742"/>
                <a:gd name="connsiteX6" fmla="*/ 167907 w 397220"/>
                <a:gd name="connsiteY6" fmla="*/ 70824 h 549742"/>
                <a:gd name="connsiteX7" fmla="*/ 179180 w 397220"/>
                <a:gd name="connsiteY7" fmla="*/ 79842 h 549742"/>
                <a:gd name="connsiteX8" fmla="*/ 180241 w 397220"/>
                <a:gd name="connsiteY8" fmla="*/ 78648 h 549742"/>
                <a:gd name="connsiteX9" fmla="*/ 182496 w 397220"/>
                <a:gd name="connsiteY9" fmla="*/ 79842 h 549742"/>
                <a:gd name="connsiteX10" fmla="*/ 188066 w 397220"/>
                <a:gd name="connsiteY10" fmla="*/ 85412 h 549742"/>
                <a:gd name="connsiteX11" fmla="*/ 194830 w 397220"/>
                <a:gd name="connsiteY11" fmla="*/ 88728 h 549742"/>
                <a:gd name="connsiteX12" fmla="*/ 200401 w 397220"/>
                <a:gd name="connsiteY12" fmla="*/ 97747 h 549742"/>
                <a:gd name="connsiteX13" fmla="*/ 202655 w 397220"/>
                <a:gd name="connsiteY13" fmla="*/ 98941 h 549742"/>
                <a:gd name="connsiteX14" fmla="*/ 214990 w 397220"/>
                <a:gd name="connsiteY14" fmla="*/ 115785 h 549742"/>
                <a:gd name="connsiteX15" fmla="*/ 214990 w 397220"/>
                <a:gd name="connsiteY15" fmla="*/ 122548 h 549742"/>
                <a:gd name="connsiteX16" fmla="*/ 217245 w 397220"/>
                <a:gd name="connsiteY16" fmla="*/ 123609 h 549742"/>
                <a:gd name="connsiteX17" fmla="*/ 218438 w 397220"/>
                <a:gd name="connsiteY17" fmla="*/ 127058 h 549742"/>
                <a:gd name="connsiteX18" fmla="*/ 220693 w 397220"/>
                <a:gd name="connsiteY18" fmla="*/ 127058 h 549742"/>
                <a:gd name="connsiteX19" fmla="*/ 221754 w 397220"/>
                <a:gd name="connsiteY19" fmla="*/ 129312 h 549742"/>
                <a:gd name="connsiteX20" fmla="*/ 220693 w 397220"/>
                <a:gd name="connsiteY20" fmla="*/ 131567 h 549742"/>
                <a:gd name="connsiteX21" fmla="*/ 225202 w 397220"/>
                <a:gd name="connsiteY21" fmla="*/ 136076 h 549742"/>
                <a:gd name="connsiteX22" fmla="*/ 226396 w 397220"/>
                <a:gd name="connsiteY22" fmla="*/ 135015 h 549742"/>
                <a:gd name="connsiteX23" fmla="*/ 229712 w 397220"/>
                <a:gd name="connsiteY23" fmla="*/ 138331 h 549742"/>
                <a:gd name="connsiteX24" fmla="*/ 231966 w 397220"/>
                <a:gd name="connsiteY24" fmla="*/ 138331 h 549742"/>
                <a:gd name="connsiteX25" fmla="*/ 235282 w 397220"/>
                <a:gd name="connsiteY25" fmla="*/ 130506 h 549742"/>
                <a:gd name="connsiteX26" fmla="*/ 240985 w 397220"/>
                <a:gd name="connsiteY26" fmla="*/ 124936 h 549742"/>
                <a:gd name="connsiteX27" fmla="*/ 246555 w 397220"/>
                <a:gd name="connsiteY27" fmla="*/ 125997 h 549742"/>
                <a:gd name="connsiteX28" fmla="*/ 251065 w 397220"/>
                <a:gd name="connsiteY28" fmla="*/ 132761 h 549742"/>
                <a:gd name="connsiteX29" fmla="*/ 260084 w 397220"/>
                <a:gd name="connsiteY29" fmla="*/ 137270 h 549742"/>
                <a:gd name="connsiteX30" fmla="*/ 265654 w 397220"/>
                <a:gd name="connsiteY30" fmla="*/ 136209 h 549742"/>
                <a:gd name="connsiteX31" fmla="*/ 267909 w 397220"/>
                <a:gd name="connsiteY31" fmla="*/ 133955 h 549742"/>
                <a:gd name="connsiteX32" fmla="*/ 265654 w 397220"/>
                <a:gd name="connsiteY32" fmla="*/ 130639 h 549742"/>
                <a:gd name="connsiteX33" fmla="*/ 262338 w 397220"/>
                <a:gd name="connsiteY33" fmla="*/ 126129 h 549742"/>
                <a:gd name="connsiteX34" fmla="*/ 263399 w 397220"/>
                <a:gd name="connsiteY34" fmla="*/ 126129 h 549742"/>
                <a:gd name="connsiteX35" fmla="*/ 263399 w 397220"/>
                <a:gd name="connsiteY35" fmla="*/ 119365 h 549742"/>
                <a:gd name="connsiteX36" fmla="*/ 267909 w 397220"/>
                <a:gd name="connsiteY36" fmla="*/ 120426 h 549742"/>
                <a:gd name="connsiteX37" fmla="*/ 272418 w 397220"/>
                <a:gd name="connsiteY37" fmla="*/ 122681 h 549742"/>
                <a:gd name="connsiteX38" fmla="*/ 283691 w 397220"/>
                <a:gd name="connsiteY38" fmla="*/ 132761 h 549742"/>
                <a:gd name="connsiteX39" fmla="*/ 294964 w 397220"/>
                <a:gd name="connsiteY39" fmla="*/ 150798 h 549742"/>
                <a:gd name="connsiteX40" fmla="*/ 313002 w 397220"/>
                <a:gd name="connsiteY40" fmla="*/ 166581 h 549742"/>
                <a:gd name="connsiteX41" fmla="*/ 314063 w 397220"/>
                <a:gd name="connsiteY41" fmla="*/ 165387 h 549742"/>
                <a:gd name="connsiteX42" fmla="*/ 346690 w 397220"/>
                <a:gd name="connsiteY42" fmla="*/ 183425 h 549742"/>
                <a:gd name="connsiteX43" fmla="*/ 345628 w 397220"/>
                <a:gd name="connsiteY43" fmla="*/ 190189 h 549742"/>
                <a:gd name="connsiteX44" fmla="*/ 364727 w 397220"/>
                <a:gd name="connsiteY44" fmla="*/ 200269 h 549742"/>
                <a:gd name="connsiteX45" fmla="*/ 369236 w 397220"/>
                <a:gd name="connsiteY45" fmla="*/ 194698 h 549742"/>
                <a:gd name="connsiteX46" fmla="*/ 381570 w 397220"/>
                <a:gd name="connsiteY46" fmla="*/ 202523 h 549742"/>
                <a:gd name="connsiteX47" fmla="*/ 387141 w 397220"/>
                <a:gd name="connsiteY47" fmla="*/ 211542 h 549742"/>
                <a:gd name="connsiteX48" fmla="*/ 397221 w 397220"/>
                <a:gd name="connsiteY48" fmla="*/ 226131 h 549742"/>
                <a:gd name="connsiteX49" fmla="*/ 397221 w 397220"/>
                <a:gd name="connsiteY49" fmla="*/ 231701 h 549742"/>
                <a:gd name="connsiteX50" fmla="*/ 394966 w 397220"/>
                <a:gd name="connsiteY50" fmla="*/ 235150 h 549742"/>
                <a:gd name="connsiteX51" fmla="*/ 354515 w 397220"/>
                <a:gd name="connsiteY51" fmla="*/ 238466 h 549742"/>
                <a:gd name="connsiteX52" fmla="*/ 361278 w 397220"/>
                <a:gd name="connsiteY52" fmla="*/ 245229 h 549742"/>
                <a:gd name="connsiteX53" fmla="*/ 365788 w 397220"/>
                <a:gd name="connsiteY53" fmla="*/ 244036 h 549742"/>
                <a:gd name="connsiteX54" fmla="*/ 368042 w 397220"/>
                <a:gd name="connsiteY54" fmla="*/ 248545 h 549742"/>
                <a:gd name="connsiteX55" fmla="*/ 366982 w 397220"/>
                <a:gd name="connsiteY55" fmla="*/ 253054 h 549742"/>
                <a:gd name="connsiteX56" fmla="*/ 361411 w 397220"/>
                <a:gd name="connsiteY56" fmla="*/ 254116 h 549742"/>
                <a:gd name="connsiteX57" fmla="*/ 358095 w 397220"/>
                <a:gd name="connsiteY57" fmla="*/ 258624 h 549742"/>
                <a:gd name="connsiteX58" fmla="*/ 358095 w 397220"/>
                <a:gd name="connsiteY58" fmla="*/ 260880 h 549742"/>
                <a:gd name="connsiteX59" fmla="*/ 360350 w 397220"/>
                <a:gd name="connsiteY59" fmla="*/ 263134 h 549742"/>
                <a:gd name="connsiteX60" fmla="*/ 363666 w 397220"/>
                <a:gd name="connsiteY60" fmla="*/ 263134 h 549742"/>
                <a:gd name="connsiteX61" fmla="*/ 364727 w 397220"/>
                <a:gd name="connsiteY61" fmla="*/ 264195 h 549742"/>
                <a:gd name="connsiteX62" fmla="*/ 365788 w 397220"/>
                <a:gd name="connsiteY62" fmla="*/ 267511 h 549742"/>
                <a:gd name="connsiteX63" fmla="*/ 364727 w 397220"/>
                <a:gd name="connsiteY63" fmla="*/ 273214 h 549742"/>
                <a:gd name="connsiteX64" fmla="*/ 360217 w 397220"/>
                <a:gd name="connsiteY64" fmla="*/ 278784 h 549742"/>
                <a:gd name="connsiteX65" fmla="*/ 359157 w 397220"/>
                <a:gd name="connsiteY65" fmla="*/ 283294 h 549742"/>
                <a:gd name="connsiteX66" fmla="*/ 355841 w 397220"/>
                <a:gd name="connsiteY66" fmla="*/ 287803 h 549742"/>
                <a:gd name="connsiteX67" fmla="*/ 363666 w 397220"/>
                <a:gd name="connsiteY67" fmla="*/ 303586 h 549742"/>
                <a:gd name="connsiteX68" fmla="*/ 391783 w 397220"/>
                <a:gd name="connsiteY68" fmla="*/ 363268 h 549742"/>
                <a:gd name="connsiteX69" fmla="*/ 366982 w 397220"/>
                <a:gd name="connsiteY69" fmla="*/ 368838 h 549742"/>
                <a:gd name="connsiteX70" fmla="*/ 368042 w 397220"/>
                <a:gd name="connsiteY70" fmla="*/ 375602 h 549742"/>
                <a:gd name="connsiteX71" fmla="*/ 368042 w 397220"/>
                <a:gd name="connsiteY71" fmla="*/ 377857 h 549742"/>
                <a:gd name="connsiteX72" fmla="*/ 365788 w 397220"/>
                <a:gd name="connsiteY72" fmla="*/ 377857 h 549742"/>
                <a:gd name="connsiteX73" fmla="*/ 364727 w 397220"/>
                <a:gd name="connsiteY73" fmla="*/ 376664 h 549742"/>
                <a:gd name="connsiteX74" fmla="*/ 364727 w 397220"/>
                <a:gd name="connsiteY74" fmla="*/ 378918 h 549742"/>
                <a:gd name="connsiteX75" fmla="*/ 366982 w 397220"/>
                <a:gd name="connsiteY75" fmla="*/ 378918 h 549742"/>
                <a:gd name="connsiteX76" fmla="*/ 366982 w 397220"/>
                <a:gd name="connsiteY76" fmla="*/ 379979 h 549742"/>
                <a:gd name="connsiteX77" fmla="*/ 369236 w 397220"/>
                <a:gd name="connsiteY77" fmla="*/ 381173 h 549742"/>
                <a:gd name="connsiteX78" fmla="*/ 370297 w 397220"/>
                <a:gd name="connsiteY78" fmla="*/ 379979 h 549742"/>
                <a:gd name="connsiteX79" fmla="*/ 373613 w 397220"/>
                <a:gd name="connsiteY79" fmla="*/ 379979 h 549742"/>
                <a:gd name="connsiteX80" fmla="*/ 374674 w 397220"/>
                <a:gd name="connsiteY80" fmla="*/ 381173 h 549742"/>
                <a:gd name="connsiteX81" fmla="*/ 371358 w 397220"/>
                <a:gd name="connsiteY81" fmla="*/ 386744 h 549742"/>
                <a:gd name="connsiteX82" fmla="*/ 365788 w 397220"/>
                <a:gd name="connsiteY82" fmla="*/ 383428 h 549742"/>
                <a:gd name="connsiteX83" fmla="*/ 359024 w 397220"/>
                <a:gd name="connsiteY83" fmla="*/ 377857 h 549742"/>
                <a:gd name="connsiteX84" fmla="*/ 356769 w 397220"/>
                <a:gd name="connsiteY84" fmla="*/ 381173 h 549742"/>
                <a:gd name="connsiteX85" fmla="*/ 351199 w 397220"/>
                <a:gd name="connsiteY85" fmla="*/ 383428 h 549742"/>
                <a:gd name="connsiteX86" fmla="*/ 353453 w 397220"/>
                <a:gd name="connsiteY86" fmla="*/ 385682 h 549742"/>
                <a:gd name="connsiteX87" fmla="*/ 348944 w 397220"/>
                <a:gd name="connsiteY87" fmla="*/ 391252 h 549742"/>
                <a:gd name="connsiteX88" fmla="*/ 327591 w 397220"/>
                <a:gd name="connsiteY88" fmla="*/ 381173 h 549742"/>
                <a:gd name="connsiteX89" fmla="*/ 322021 w 397220"/>
                <a:gd name="connsiteY89" fmla="*/ 386744 h 549742"/>
                <a:gd name="connsiteX90" fmla="*/ 333294 w 397220"/>
                <a:gd name="connsiteY90" fmla="*/ 398017 h 549742"/>
                <a:gd name="connsiteX91" fmla="*/ 338864 w 397220"/>
                <a:gd name="connsiteY91" fmla="*/ 408096 h 549742"/>
                <a:gd name="connsiteX92" fmla="*/ 335548 w 397220"/>
                <a:gd name="connsiteY92" fmla="*/ 413667 h 549742"/>
                <a:gd name="connsiteX93" fmla="*/ 333294 w 397220"/>
                <a:gd name="connsiteY93" fmla="*/ 421492 h 549742"/>
                <a:gd name="connsiteX94" fmla="*/ 333294 w 397220"/>
                <a:gd name="connsiteY94" fmla="*/ 423746 h 549742"/>
                <a:gd name="connsiteX95" fmla="*/ 334355 w 397220"/>
                <a:gd name="connsiteY95" fmla="*/ 423746 h 549742"/>
                <a:gd name="connsiteX96" fmla="*/ 334355 w 397220"/>
                <a:gd name="connsiteY96" fmla="*/ 424940 h 549742"/>
                <a:gd name="connsiteX97" fmla="*/ 335416 w 397220"/>
                <a:gd name="connsiteY97" fmla="*/ 424940 h 549742"/>
                <a:gd name="connsiteX98" fmla="*/ 335416 w 397220"/>
                <a:gd name="connsiteY98" fmla="*/ 426001 h 549742"/>
                <a:gd name="connsiteX99" fmla="*/ 336477 w 397220"/>
                <a:gd name="connsiteY99" fmla="*/ 426001 h 549742"/>
                <a:gd name="connsiteX100" fmla="*/ 337538 w 397220"/>
                <a:gd name="connsiteY100" fmla="*/ 427195 h 549742"/>
                <a:gd name="connsiteX101" fmla="*/ 337538 w 397220"/>
                <a:gd name="connsiteY101" fmla="*/ 428256 h 549742"/>
                <a:gd name="connsiteX102" fmla="*/ 339793 w 397220"/>
                <a:gd name="connsiteY102" fmla="*/ 428256 h 549742"/>
                <a:gd name="connsiteX103" fmla="*/ 339793 w 397220"/>
                <a:gd name="connsiteY103" fmla="*/ 430511 h 549742"/>
                <a:gd name="connsiteX104" fmla="*/ 342048 w 397220"/>
                <a:gd name="connsiteY104" fmla="*/ 430511 h 549742"/>
                <a:gd name="connsiteX105" fmla="*/ 343108 w 397220"/>
                <a:gd name="connsiteY105" fmla="*/ 431572 h 549742"/>
                <a:gd name="connsiteX106" fmla="*/ 343108 w 397220"/>
                <a:gd name="connsiteY106" fmla="*/ 432765 h 549742"/>
                <a:gd name="connsiteX107" fmla="*/ 344170 w 397220"/>
                <a:gd name="connsiteY107" fmla="*/ 432765 h 549742"/>
                <a:gd name="connsiteX108" fmla="*/ 344170 w 397220"/>
                <a:gd name="connsiteY108" fmla="*/ 433826 h 549742"/>
                <a:gd name="connsiteX109" fmla="*/ 338599 w 397220"/>
                <a:gd name="connsiteY109" fmla="*/ 442845 h 549742"/>
                <a:gd name="connsiteX110" fmla="*/ 336345 w 397220"/>
                <a:gd name="connsiteY110" fmla="*/ 440590 h 549742"/>
                <a:gd name="connsiteX111" fmla="*/ 318307 w 397220"/>
                <a:gd name="connsiteY111" fmla="*/ 424808 h 549742"/>
                <a:gd name="connsiteX112" fmla="*/ 312737 w 397220"/>
                <a:gd name="connsiteY112" fmla="*/ 411279 h 549742"/>
                <a:gd name="connsiteX113" fmla="*/ 303718 w 397220"/>
                <a:gd name="connsiteY113" fmla="*/ 404515 h 549742"/>
                <a:gd name="connsiteX114" fmla="*/ 300402 w 397220"/>
                <a:gd name="connsiteY114" fmla="*/ 406770 h 549742"/>
                <a:gd name="connsiteX115" fmla="*/ 291384 w 397220"/>
                <a:gd name="connsiteY115" fmla="*/ 413534 h 549742"/>
                <a:gd name="connsiteX116" fmla="*/ 296954 w 397220"/>
                <a:gd name="connsiteY116" fmla="*/ 436081 h 549742"/>
                <a:gd name="connsiteX117" fmla="*/ 303718 w 397220"/>
                <a:gd name="connsiteY117" fmla="*/ 447355 h 549742"/>
                <a:gd name="connsiteX118" fmla="*/ 296954 w 397220"/>
                <a:gd name="connsiteY118" fmla="*/ 458628 h 549742"/>
                <a:gd name="connsiteX119" fmla="*/ 298015 w 397220"/>
                <a:gd name="connsiteY119" fmla="*/ 461943 h 549742"/>
                <a:gd name="connsiteX120" fmla="*/ 298015 w 397220"/>
                <a:gd name="connsiteY120" fmla="*/ 464198 h 549742"/>
                <a:gd name="connsiteX121" fmla="*/ 295760 w 397220"/>
                <a:gd name="connsiteY121" fmla="*/ 463005 h 549742"/>
                <a:gd name="connsiteX122" fmla="*/ 291251 w 397220"/>
                <a:gd name="connsiteY122" fmla="*/ 458495 h 549742"/>
                <a:gd name="connsiteX123" fmla="*/ 288996 w 397220"/>
                <a:gd name="connsiteY123" fmla="*/ 460749 h 549742"/>
                <a:gd name="connsiteX124" fmla="*/ 282232 w 397220"/>
                <a:gd name="connsiteY124" fmla="*/ 456240 h 549742"/>
                <a:gd name="connsiteX125" fmla="*/ 279978 w 397220"/>
                <a:gd name="connsiteY125" fmla="*/ 458495 h 549742"/>
                <a:gd name="connsiteX126" fmla="*/ 281039 w 397220"/>
                <a:gd name="connsiteY126" fmla="*/ 460749 h 549742"/>
                <a:gd name="connsiteX127" fmla="*/ 279978 w 397220"/>
                <a:gd name="connsiteY127" fmla="*/ 461943 h 549742"/>
                <a:gd name="connsiteX128" fmla="*/ 272152 w 397220"/>
                <a:gd name="connsiteY128" fmla="*/ 460749 h 549742"/>
                <a:gd name="connsiteX129" fmla="*/ 268837 w 397220"/>
                <a:gd name="connsiteY129" fmla="*/ 457434 h 549742"/>
                <a:gd name="connsiteX130" fmla="*/ 266582 w 397220"/>
                <a:gd name="connsiteY130" fmla="*/ 461943 h 549742"/>
                <a:gd name="connsiteX131" fmla="*/ 269898 w 397220"/>
                <a:gd name="connsiteY131" fmla="*/ 474278 h 549742"/>
                <a:gd name="connsiteX132" fmla="*/ 256370 w 397220"/>
                <a:gd name="connsiteY132" fmla="*/ 478787 h 549742"/>
                <a:gd name="connsiteX133" fmla="*/ 251860 w 397220"/>
                <a:gd name="connsiteY133" fmla="*/ 473216 h 549742"/>
                <a:gd name="connsiteX134" fmla="*/ 247351 w 397220"/>
                <a:gd name="connsiteY134" fmla="*/ 475472 h 549742"/>
                <a:gd name="connsiteX135" fmla="*/ 265389 w 397220"/>
                <a:gd name="connsiteY135" fmla="*/ 509159 h 549742"/>
                <a:gd name="connsiteX136" fmla="*/ 255309 w 397220"/>
                <a:gd name="connsiteY136" fmla="*/ 522687 h 549742"/>
                <a:gd name="connsiteX137" fmla="*/ 241781 w 397220"/>
                <a:gd name="connsiteY137" fmla="*/ 511413 h 549742"/>
                <a:gd name="connsiteX138" fmla="*/ 232762 w 397220"/>
                <a:gd name="connsiteY138" fmla="*/ 522687 h 549742"/>
                <a:gd name="connsiteX139" fmla="*/ 203451 w 397220"/>
                <a:gd name="connsiteY139" fmla="*/ 549743 h 549742"/>
                <a:gd name="connsiteX140" fmla="*/ 202390 w 397220"/>
                <a:gd name="connsiteY140" fmla="*/ 546427 h 549742"/>
                <a:gd name="connsiteX141" fmla="*/ 197881 w 397220"/>
                <a:gd name="connsiteY141" fmla="*/ 541918 h 549742"/>
                <a:gd name="connsiteX142" fmla="*/ 195626 w 397220"/>
                <a:gd name="connsiteY142" fmla="*/ 540724 h 549742"/>
                <a:gd name="connsiteX143" fmla="*/ 191117 w 397220"/>
                <a:gd name="connsiteY143" fmla="*/ 536215 h 549742"/>
                <a:gd name="connsiteX144" fmla="*/ 190056 w 397220"/>
                <a:gd name="connsiteY144" fmla="*/ 533960 h 549742"/>
                <a:gd name="connsiteX145" fmla="*/ 190056 w 397220"/>
                <a:gd name="connsiteY145" fmla="*/ 532767 h 549742"/>
                <a:gd name="connsiteX146" fmla="*/ 186740 w 397220"/>
                <a:gd name="connsiteY146" fmla="*/ 529451 h 549742"/>
                <a:gd name="connsiteX147" fmla="*/ 183425 w 397220"/>
                <a:gd name="connsiteY147" fmla="*/ 529451 h 549742"/>
                <a:gd name="connsiteX148" fmla="*/ 183425 w 397220"/>
                <a:gd name="connsiteY148" fmla="*/ 528390 h 549742"/>
                <a:gd name="connsiteX149" fmla="*/ 178915 w 397220"/>
                <a:gd name="connsiteY149" fmla="*/ 528390 h 549742"/>
                <a:gd name="connsiteX150" fmla="*/ 178915 w 397220"/>
                <a:gd name="connsiteY150" fmla="*/ 530645 h 549742"/>
                <a:gd name="connsiteX151" fmla="*/ 176660 w 397220"/>
                <a:gd name="connsiteY151" fmla="*/ 534093 h 549742"/>
                <a:gd name="connsiteX152" fmla="*/ 173345 w 397220"/>
                <a:gd name="connsiteY152" fmla="*/ 530645 h 549742"/>
                <a:gd name="connsiteX153" fmla="*/ 171090 w 397220"/>
                <a:gd name="connsiteY153" fmla="*/ 527329 h 549742"/>
                <a:gd name="connsiteX154" fmla="*/ 140718 w 397220"/>
                <a:gd name="connsiteY154" fmla="*/ 520565 h 549742"/>
                <a:gd name="connsiteX155" fmla="*/ 120426 w 397220"/>
                <a:gd name="connsiteY155" fmla="*/ 502527 h 549742"/>
                <a:gd name="connsiteX156" fmla="*/ 119365 w 397220"/>
                <a:gd name="connsiteY156" fmla="*/ 500273 h 549742"/>
                <a:gd name="connsiteX157" fmla="*/ 118304 w 397220"/>
                <a:gd name="connsiteY157" fmla="*/ 499079 h 549742"/>
                <a:gd name="connsiteX158" fmla="*/ 116049 w 397220"/>
                <a:gd name="connsiteY158" fmla="*/ 499079 h 549742"/>
                <a:gd name="connsiteX159" fmla="*/ 111540 w 397220"/>
                <a:gd name="connsiteY159" fmla="*/ 493509 h 549742"/>
                <a:gd name="connsiteX160" fmla="*/ 109285 w 397220"/>
                <a:gd name="connsiteY160" fmla="*/ 493509 h 549742"/>
                <a:gd name="connsiteX161" fmla="*/ 112601 w 397220"/>
                <a:gd name="connsiteY161" fmla="*/ 491254 h 549742"/>
                <a:gd name="connsiteX162" fmla="*/ 100267 w 397220"/>
                <a:gd name="connsiteY162" fmla="*/ 477726 h 549742"/>
                <a:gd name="connsiteX163" fmla="*/ 102522 w 397220"/>
                <a:gd name="connsiteY163" fmla="*/ 475472 h 549742"/>
                <a:gd name="connsiteX164" fmla="*/ 100267 w 397220"/>
                <a:gd name="connsiteY164" fmla="*/ 472156 h 549742"/>
                <a:gd name="connsiteX165" fmla="*/ 99206 w 397220"/>
                <a:gd name="connsiteY165" fmla="*/ 473216 h 549742"/>
                <a:gd name="connsiteX166" fmla="*/ 99206 w 397220"/>
                <a:gd name="connsiteY166" fmla="*/ 478787 h 549742"/>
                <a:gd name="connsiteX167" fmla="*/ 96951 w 397220"/>
                <a:gd name="connsiteY167" fmla="*/ 477726 h 549742"/>
                <a:gd name="connsiteX168" fmla="*/ 94697 w 397220"/>
                <a:gd name="connsiteY168" fmla="*/ 478787 h 549742"/>
                <a:gd name="connsiteX169" fmla="*/ 91381 w 397220"/>
                <a:gd name="connsiteY169" fmla="*/ 476532 h 549742"/>
                <a:gd name="connsiteX170" fmla="*/ 90187 w 397220"/>
                <a:gd name="connsiteY170" fmla="*/ 474278 h 549742"/>
                <a:gd name="connsiteX171" fmla="*/ 92442 w 397220"/>
                <a:gd name="connsiteY171" fmla="*/ 473084 h 549742"/>
                <a:gd name="connsiteX172" fmla="*/ 92442 w 397220"/>
                <a:gd name="connsiteY172" fmla="*/ 469769 h 549742"/>
                <a:gd name="connsiteX173" fmla="*/ 83423 w 397220"/>
                <a:gd name="connsiteY173" fmla="*/ 460749 h 549742"/>
                <a:gd name="connsiteX174" fmla="*/ 86739 w 397220"/>
                <a:gd name="connsiteY174" fmla="*/ 457434 h 549742"/>
                <a:gd name="connsiteX175" fmla="*/ 87932 w 397220"/>
                <a:gd name="connsiteY175" fmla="*/ 454118 h 549742"/>
                <a:gd name="connsiteX176" fmla="*/ 99206 w 397220"/>
                <a:gd name="connsiteY176" fmla="*/ 441784 h 549742"/>
                <a:gd name="connsiteX177" fmla="*/ 93635 w 397220"/>
                <a:gd name="connsiteY177" fmla="*/ 436213 h 549742"/>
                <a:gd name="connsiteX178" fmla="*/ 90187 w 397220"/>
                <a:gd name="connsiteY178" fmla="*/ 436213 h 549742"/>
                <a:gd name="connsiteX179" fmla="*/ 90187 w 397220"/>
                <a:gd name="connsiteY179" fmla="*/ 433959 h 549742"/>
                <a:gd name="connsiteX180" fmla="*/ 82362 w 397220"/>
                <a:gd name="connsiteY180" fmla="*/ 426134 h 549742"/>
                <a:gd name="connsiteX181" fmla="*/ 82362 w 397220"/>
                <a:gd name="connsiteY181" fmla="*/ 423879 h 549742"/>
                <a:gd name="connsiteX182" fmla="*/ 86871 w 397220"/>
                <a:gd name="connsiteY182" fmla="*/ 421625 h 549742"/>
                <a:gd name="connsiteX183" fmla="*/ 86871 w 397220"/>
                <a:gd name="connsiteY183" fmla="*/ 419369 h 549742"/>
                <a:gd name="connsiteX184" fmla="*/ 94697 w 397220"/>
                <a:gd name="connsiteY184" fmla="*/ 412606 h 549742"/>
                <a:gd name="connsiteX185" fmla="*/ 96951 w 397220"/>
                <a:gd name="connsiteY185" fmla="*/ 413667 h 549742"/>
                <a:gd name="connsiteX186" fmla="*/ 100267 w 397220"/>
                <a:gd name="connsiteY186" fmla="*/ 408096 h 549742"/>
                <a:gd name="connsiteX187" fmla="*/ 103582 w 397220"/>
                <a:gd name="connsiteY187" fmla="*/ 407035 h 549742"/>
                <a:gd name="connsiteX188" fmla="*/ 96818 w 397220"/>
                <a:gd name="connsiteY188" fmla="*/ 396955 h 549742"/>
                <a:gd name="connsiteX189" fmla="*/ 88993 w 397220"/>
                <a:gd name="connsiteY189" fmla="*/ 386876 h 549742"/>
                <a:gd name="connsiteX190" fmla="*/ 92309 w 397220"/>
                <a:gd name="connsiteY190" fmla="*/ 383561 h 549742"/>
                <a:gd name="connsiteX191" fmla="*/ 97879 w 397220"/>
                <a:gd name="connsiteY191" fmla="*/ 382367 h 549742"/>
                <a:gd name="connsiteX192" fmla="*/ 100134 w 397220"/>
                <a:gd name="connsiteY192" fmla="*/ 380112 h 549742"/>
                <a:gd name="connsiteX193" fmla="*/ 88861 w 397220"/>
                <a:gd name="connsiteY193" fmla="*/ 368838 h 549742"/>
                <a:gd name="connsiteX194" fmla="*/ 98940 w 397220"/>
                <a:gd name="connsiteY194" fmla="*/ 357565 h 549742"/>
                <a:gd name="connsiteX195" fmla="*/ 92177 w 397220"/>
                <a:gd name="connsiteY195" fmla="*/ 350801 h 549742"/>
                <a:gd name="connsiteX196" fmla="*/ 95492 w 397220"/>
                <a:gd name="connsiteY196" fmla="*/ 345231 h 549742"/>
                <a:gd name="connsiteX197" fmla="*/ 90983 w 397220"/>
                <a:gd name="connsiteY197" fmla="*/ 336212 h 549742"/>
                <a:gd name="connsiteX198" fmla="*/ 85412 w 397220"/>
                <a:gd name="connsiteY198" fmla="*/ 333957 h 549742"/>
                <a:gd name="connsiteX199" fmla="*/ 80903 w 397220"/>
                <a:gd name="connsiteY199" fmla="*/ 337406 h 549742"/>
                <a:gd name="connsiteX200" fmla="*/ 79842 w 397220"/>
                <a:gd name="connsiteY200" fmla="*/ 329581 h 549742"/>
                <a:gd name="connsiteX201" fmla="*/ 82097 w 397220"/>
                <a:gd name="connsiteY201" fmla="*/ 327326 h 549742"/>
                <a:gd name="connsiteX202" fmla="*/ 84352 w 397220"/>
                <a:gd name="connsiteY202" fmla="*/ 329581 h 549742"/>
                <a:gd name="connsiteX203" fmla="*/ 89922 w 397220"/>
                <a:gd name="connsiteY203" fmla="*/ 321756 h 549742"/>
                <a:gd name="connsiteX204" fmla="*/ 92177 w 397220"/>
                <a:gd name="connsiteY204" fmla="*/ 321756 h 549742"/>
                <a:gd name="connsiteX205" fmla="*/ 92177 w 397220"/>
                <a:gd name="connsiteY205" fmla="*/ 319501 h 549742"/>
                <a:gd name="connsiteX206" fmla="*/ 80903 w 397220"/>
                <a:gd name="connsiteY206" fmla="*/ 313931 h 549742"/>
                <a:gd name="connsiteX207" fmla="*/ 76394 w 397220"/>
                <a:gd name="connsiteY207" fmla="*/ 312737 h 549742"/>
                <a:gd name="connsiteX208" fmla="*/ 73078 w 397220"/>
                <a:gd name="connsiteY208" fmla="*/ 310482 h 549742"/>
                <a:gd name="connsiteX209" fmla="*/ 68569 w 397220"/>
                <a:gd name="connsiteY209" fmla="*/ 310482 h 549742"/>
                <a:gd name="connsiteX210" fmla="*/ 67508 w 397220"/>
                <a:gd name="connsiteY210" fmla="*/ 311676 h 549742"/>
                <a:gd name="connsiteX211" fmla="*/ 65253 w 397220"/>
                <a:gd name="connsiteY211" fmla="*/ 311676 h 549742"/>
                <a:gd name="connsiteX212" fmla="*/ 60744 w 397220"/>
                <a:gd name="connsiteY212" fmla="*/ 312737 h 549742"/>
                <a:gd name="connsiteX213" fmla="*/ 60744 w 397220"/>
                <a:gd name="connsiteY213" fmla="*/ 313931 h 549742"/>
                <a:gd name="connsiteX214" fmla="*/ 57428 w 397220"/>
                <a:gd name="connsiteY214" fmla="*/ 316185 h 549742"/>
                <a:gd name="connsiteX215" fmla="*/ 49603 w 397220"/>
                <a:gd name="connsiteY215" fmla="*/ 324010 h 549742"/>
                <a:gd name="connsiteX216" fmla="*/ 47348 w 397220"/>
                <a:gd name="connsiteY216" fmla="*/ 319501 h 549742"/>
                <a:gd name="connsiteX217" fmla="*/ 44033 w 397220"/>
                <a:gd name="connsiteY217" fmla="*/ 303718 h 549742"/>
                <a:gd name="connsiteX218" fmla="*/ 38330 w 397220"/>
                <a:gd name="connsiteY218" fmla="*/ 290190 h 549742"/>
                <a:gd name="connsiteX219" fmla="*/ 36075 w 397220"/>
                <a:gd name="connsiteY219" fmla="*/ 287936 h 549742"/>
                <a:gd name="connsiteX220" fmla="*/ 37136 w 397220"/>
                <a:gd name="connsiteY220" fmla="*/ 286874 h 549742"/>
                <a:gd name="connsiteX221" fmla="*/ 36075 w 397220"/>
                <a:gd name="connsiteY221" fmla="*/ 284620 h 549742"/>
                <a:gd name="connsiteX222" fmla="*/ 36075 w 397220"/>
                <a:gd name="connsiteY222" fmla="*/ 283559 h 549742"/>
                <a:gd name="connsiteX223" fmla="*/ 34881 w 397220"/>
                <a:gd name="connsiteY223" fmla="*/ 279050 h 549742"/>
                <a:gd name="connsiteX224" fmla="*/ 34881 w 397220"/>
                <a:gd name="connsiteY224" fmla="*/ 263267 h 549742"/>
                <a:gd name="connsiteX225" fmla="*/ 27056 w 397220"/>
                <a:gd name="connsiteY225" fmla="*/ 253187 h 549742"/>
                <a:gd name="connsiteX226" fmla="*/ 5703 w 397220"/>
                <a:gd name="connsiteY226" fmla="*/ 201462 h 549742"/>
                <a:gd name="connsiteX227" fmla="*/ 11273 w 397220"/>
                <a:gd name="connsiteY227" fmla="*/ 200269 h 549742"/>
                <a:gd name="connsiteX228" fmla="*/ 13528 w 397220"/>
                <a:gd name="connsiteY228" fmla="*/ 200269 h 549742"/>
                <a:gd name="connsiteX229" fmla="*/ 15783 w 397220"/>
                <a:gd name="connsiteY229" fmla="*/ 202523 h 549742"/>
                <a:gd name="connsiteX230" fmla="*/ 18038 w 397220"/>
                <a:gd name="connsiteY230" fmla="*/ 202523 h 549742"/>
                <a:gd name="connsiteX231" fmla="*/ 25863 w 397220"/>
                <a:gd name="connsiteY231" fmla="*/ 211542 h 549742"/>
                <a:gd name="connsiteX232" fmla="*/ 31433 w 397220"/>
                <a:gd name="connsiteY232" fmla="*/ 205972 h 549742"/>
                <a:gd name="connsiteX233" fmla="*/ 35942 w 397220"/>
                <a:gd name="connsiteY233" fmla="*/ 212736 h 549742"/>
                <a:gd name="connsiteX234" fmla="*/ 46022 w 397220"/>
                <a:gd name="connsiteY234" fmla="*/ 208226 h 549742"/>
                <a:gd name="connsiteX235" fmla="*/ 40451 w 397220"/>
                <a:gd name="connsiteY235" fmla="*/ 200401 h 549742"/>
                <a:gd name="connsiteX236" fmla="*/ 42706 w 397220"/>
                <a:gd name="connsiteY236" fmla="*/ 197086 h 549742"/>
                <a:gd name="connsiteX237" fmla="*/ 0 w 397220"/>
                <a:gd name="connsiteY237" fmla="*/ 144167 h 549742"/>
                <a:gd name="connsiteX238" fmla="*/ 11273 w 397220"/>
                <a:gd name="connsiteY238" fmla="*/ 136342 h 549742"/>
                <a:gd name="connsiteX239" fmla="*/ 13528 w 397220"/>
                <a:gd name="connsiteY239" fmla="*/ 138596 h 549742"/>
                <a:gd name="connsiteX240" fmla="*/ 18038 w 397220"/>
                <a:gd name="connsiteY240" fmla="*/ 133026 h 549742"/>
                <a:gd name="connsiteX241" fmla="*/ 15783 w 397220"/>
                <a:gd name="connsiteY241" fmla="*/ 126262 h 549742"/>
                <a:gd name="connsiteX242" fmla="*/ 18038 w 397220"/>
                <a:gd name="connsiteY242" fmla="*/ 125201 h 549742"/>
                <a:gd name="connsiteX243" fmla="*/ 20292 w 397220"/>
                <a:gd name="connsiteY243" fmla="*/ 128517 h 549742"/>
                <a:gd name="connsiteX244" fmla="*/ 21353 w 397220"/>
                <a:gd name="connsiteY244" fmla="*/ 127456 h 549742"/>
                <a:gd name="connsiteX245" fmla="*/ 23608 w 397220"/>
                <a:gd name="connsiteY245" fmla="*/ 128517 h 549742"/>
                <a:gd name="connsiteX246" fmla="*/ 32626 w 397220"/>
                <a:gd name="connsiteY246" fmla="*/ 122946 h 549742"/>
                <a:gd name="connsiteX247" fmla="*/ 36075 w 397220"/>
                <a:gd name="connsiteY247" fmla="*/ 127456 h 549742"/>
                <a:gd name="connsiteX248" fmla="*/ 37136 w 397220"/>
                <a:gd name="connsiteY248" fmla="*/ 135281 h 549742"/>
                <a:gd name="connsiteX249" fmla="*/ 40451 w 397220"/>
                <a:gd name="connsiteY249" fmla="*/ 136342 h 549742"/>
                <a:gd name="connsiteX250" fmla="*/ 41513 w 397220"/>
                <a:gd name="connsiteY250" fmla="*/ 139658 h 549742"/>
                <a:gd name="connsiteX251" fmla="*/ 42573 w 397220"/>
                <a:gd name="connsiteY251" fmla="*/ 136342 h 549742"/>
                <a:gd name="connsiteX252" fmla="*/ 43767 w 397220"/>
                <a:gd name="connsiteY252" fmla="*/ 137403 h 549742"/>
                <a:gd name="connsiteX253" fmla="*/ 46022 w 397220"/>
                <a:gd name="connsiteY253" fmla="*/ 130639 h 549742"/>
                <a:gd name="connsiteX254" fmla="*/ 51725 w 397220"/>
                <a:gd name="connsiteY254" fmla="*/ 130639 h 549742"/>
                <a:gd name="connsiteX255" fmla="*/ 52786 w 397220"/>
                <a:gd name="connsiteY255" fmla="*/ 128384 h 549742"/>
                <a:gd name="connsiteX256" fmla="*/ 61805 w 397220"/>
                <a:gd name="connsiteY256" fmla="*/ 121620 h 549742"/>
                <a:gd name="connsiteX257" fmla="*/ 74139 w 397220"/>
                <a:gd name="connsiteY257" fmla="*/ 137403 h 549742"/>
                <a:gd name="connsiteX258" fmla="*/ 90983 w 397220"/>
                <a:gd name="connsiteY258" fmla="*/ 131832 h 549742"/>
                <a:gd name="connsiteX259" fmla="*/ 97747 w 397220"/>
                <a:gd name="connsiteY259" fmla="*/ 138596 h 549742"/>
                <a:gd name="connsiteX260" fmla="*/ 103450 w 397220"/>
                <a:gd name="connsiteY260" fmla="*/ 133026 h 549742"/>
                <a:gd name="connsiteX261" fmla="*/ 91115 w 397220"/>
                <a:gd name="connsiteY261" fmla="*/ 121752 h 549742"/>
                <a:gd name="connsiteX262" fmla="*/ 88861 w 397220"/>
                <a:gd name="connsiteY262" fmla="*/ 122946 h 549742"/>
                <a:gd name="connsiteX263" fmla="*/ 81036 w 397220"/>
                <a:gd name="connsiteY263" fmla="*/ 115121 h 549742"/>
                <a:gd name="connsiteX264" fmla="*/ 92309 w 397220"/>
                <a:gd name="connsiteY264" fmla="*/ 107296 h 549742"/>
                <a:gd name="connsiteX265" fmla="*/ 87800 w 397220"/>
                <a:gd name="connsiteY265" fmla="*/ 100532 h 549742"/>
                <a:gd name="connsiteX266" fmla="*/ 101328 w 397220"/>
                <a:gd name="connsiteY266" fmla="*/ 77985 h 549742"/>
                <a:gd name="connsiteX267" fmla="*/ 101328 w 397220"/>
                <a:gd name="connsiteY267" fmla="*/ 75731 h 549742"/>
                <a:gd name="connsiteX268" fmla="*/ 105837 w 397220"/>
                <a:gd name="connsiteY268" fmla="*/ 75731 h 549742"/>
                <a:gd name="connsiteX269" fmla="*/ 131699 w 397220"/>
                <a:gd name="connsiteY269" fmla="*/ 58887 h 549742"/>
                <a:gd name="connsiteX270" fmla="*/ 119365 w 397220"/>
                <a:gd name="connsiteY270" fmla="*/ 33024 h 549742"/>
                <a:gd name="connsiteX271" fmla="*/ 129445 w 397220"/>
                <a:gd name="connsiteY271" fmla="*/ 9417 h 549742"/>
                <a:gd name="connsiteX272" fmla="*/ 129445 w 397220"/>
                <a:gd name="connsiteY272" fmla="*/ 1591 h 54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97220" h="549742">
                  <a:moveTo>
                    <a:pt x="129710" y="1061"/>
                  </a:moveTo>
                  <a:lnTo>
                    <a:pt x="131965" y="0"/>
                  </a:lnTo>
                  <a:lnTo>
                    <a:pt x="174671" y="10080"/>
                  </a:lnTo>
                  <a:lnTo>
                    <a:pt x="182496" y="21354"/>
                  </a:lnTo>
                  <a:lnTo>
                    <a:pt x="158888" y="47216"/>
                  </a:lnTo>
                  <a:lnTo>
                    <a:pt x="163398" y="73078"/>
                  </a:lnTo>
                  <a:lnTo>
                    <a:pt x="167907" y="70824"/>
                  </a:lnTo>
                  <a:lnTo>
                    <a:pt x="179180" y="79842"/>
                  </a:lnTo>
                  <a:lnTo>
                    <a:pt x="180241" y="78648"/>
                  </a:lnTo>
                  <a:lnTo>
                    <a:pt x="182496" y="79842"/>
                  </a:lnTo>
                  <a:lnTo>
                    <a:pt x="188066" y="85412"/>
                  </a:lnTo>
                  <a:lnTo>
                    <a:pt x="194830" y="88728"/>
                  </a:lnTo>
                  <a:lnTo>
                    <a:pt x="200401" y="97747"/>
                  </a:lnTo>
                  <a:lnTo>
                    <a:pt x="202655" y="98941"/>
                  </a:lnTo>
                  <a:lnTo>
                    <a:pt x="214990" y="115785"/>
                  </a:lnTo>
                  <a:lnTo>
                    <a:pt x="214990" y="122548"/>
                  </a:lnTo>
                  <a:lnTo>
                    <a:pt x="217245" y="123609"/>
                  </a:lnTo>
                  <a:lnTo>
                    <a:pt x="218438" y="127058"/>
                  </a:lnTo>
                  <a:lnTo>
                    <a:pt x="220693" y="127058"/>
                  </a:lnTo>
                  <a:lnTo>
                    <a:pt x="221754" y="129312"/>
                  </a:lnTo>
                  <a:lnTo>
                    <a:pt x="220693" y="131567"/>
                  </a:lnTo>
                  <a:lnTo>
                    <a:pt x="225202" y="136076"/>
                  </a:lnTo>
                  <a:lnTo>
                    <a:pt x="226396" y="135015"/>
                  </a:lnTo>
                  <a:lnTo>
                    <a:pt x="229712" y="138331"/>
                  </a:lnTo>
                  <a:lnTo>
                    <a:pt x="231966" y="138331"/>
                  </a:lnTo>
                  <a:lnTo>
                    <a:pt x="235282" y="130506"/>
                  </a:lnTo>
                  <a:lnTo>
                    <a:pt x="240985" y="124936"/>
                  </a:lnTo>
                  <a:lnTo>
                    <a:pt x="246555" y="125997"/>
                  </a:lnTo>
                  <a:lnTo>
                    <a:pt x="251065" y="132761"/>
                  </a:lnTo>
                  <a:lnTo>
                    <a:pt x="260084" y="137270"/>
                  </a:lnTo>
                  <a:lnTo>
                    <a:pt x="265654" y="136209"/>
                  </a:lnTo>
                  <a:lnTo>
                    <a:pt x="267909" y="133955"/>
                  </a:lnTo>
                  <a:lnTo>
                    <a:pt x="265654" y="130639"/>
                  </a:lnTo>
                  <a:lnTo>
                    <a:pt x="262338" y="126129"/>
                  </a:lnTo>
                  <a:lnTo>
                    <a:pt x="263399" y="126129"/>
                  </a:lnTo>
                  <a:lnTo>
                    <a:pt x="263399" y="119365"/>
                  </a:lnTo>
                  <a:lnTo>
                    <a:pt x="267909" y="120426"/>
                  </a:lnTo>
                  <a:lnTo>
                    <a:pt x="272418" y="122681"/>
                  </a:lnTo>
                  <a:lnTo>
                    <a:pt x="283691" y="132761"/>
                  </a:lnTo>
                  <a:lnTo>
                    <a:pt x="294964" y="150798"/>
                  </a:lnTo>
                  <a:lnTo>
                    <a:pt x="313002" y="166581"/>
                  </a:lnTo>
                  <a:lnTo>
                    <a:pt x="314063" y="165387"/>
                  </a:lnTo>
                  <a:lnTo>
                    <a:pt x="346690" y="183425"/>
                  </a:lnTo>
                  <a:lnTo>
                    <a:pt x="345628" y="190189"/>
                  </a:lnTo>
                  <a:lnTo>
                    <a:pt x="364727" y="200269"/>
                  </a:lnTo>
                  <a:lnTo>
                    <a:pt x="369236" y="194698"/>
                  </a:lnTo>
                  <a:lnTo>
                    <a:pt x="381570" y="202523"/>
                  </a:lnTo>
                  <a:lnTo>
                    <a:pt x="387141" y="211542"/>
                  </a:lnTo>
                  <a:lnTo>
                    <a:pt x="397221" y="226131"/>
                  </a:lnTo>
                  <a:lnTo>
                    <a:pt x="397221" y="231701"/>
                  </a:lnTo>
                  <a:lnTo>
                    <a:pt x="394966" y="235150"/>
                  </a:lnTo>
                  <a:lnTo>
                    <a:pt x="354515" y="238466"/>
                  </a:lnTo>
                  <a:lnTo>
                    <a:pt x="361278" y="245229"/>
                  </a:lnTo>
                  <a:lnTo>
                    <a:pt x="365788" y="244036"/>
                  </a:lnTo>
                  <a:lnTo>
                    <a:pt x="368042" y="248545"/>
                  </a:lnTo>
                  <a:lnTo>
                    <a:pt x="366982" y="253054"/>
                  </a:lnTo>
                  <a:lnTo>
                    <a:pt x="361411" y="254116"/>
                  </a:lnTo>
                  <a:lnTo>
                    <a:pt x="358095" y="258624"/>
                  </a:lnTo>
                  <a:lnTo>
                    <a:pt x="358095" y="260880"/>
                  </a:lnTo>
                  <a:lnTo>
                    <a:pt x="360350" y="263134"/>
                  </a:lnTo>
                  <a:lnTo>
                    <a:pt x="363666" y="263134"/>
                  </a:lnTo>
                  <a:lnTo>
                    <a:pt x="364727" y="264195"/>
                  </a:lnTo>
                  <a:lnTo>
                    <a:pt x="365788" y="267511"/>
                  </a:lnTo>
                  <a:lnTo>
                    <a:pt x="364727" y="273214"/>
                  </a:lnTo>
                  <a:lnTo>
                    <a:pt x="360217" y="278784"/>
                  </a:lnTo>
                  <a:lnTo>
                    <a:pt x="359157" y="283294"/>
                  </a:lnTo>
                  <a:lnTo>
                    <a:pt x="355841" y="287803"/>
                  </a:lnTo>
                  <a:lnTo>
                    <a:pt x="363666" y="303586"/>
                  </a:lnTo>
                  <a:lnTo>
                    <a:pt x="391783" y="363268"/>
                  </a:lnTo>
                  <a:lnTo>
                    <a:pt x="366982" y="368838"/>
                  </a:lnTo>
                  <a:lnTo>
                    <a:pt x="368042" y="375602"/>
                  </a:lnTo>
                  <a:lnTo>
                    <a:pt x="368042" y="377857"/>
                  </a:lnTo>
                  <a:lnTo>
                    <a:pt x="365788" y="377857"/>
                  </a:lnTo>
                  <a:lnTo>
                    <a:pt x="364727" y="376664"/>
                  </a:lnTo>
                  <a:lnTo>
                    <a:pt x="364727" y="378918"/>
                  </a:lnTo>
                  <a:lnTo>
                    <a:pt x="366982" y="378918"/>
                  </a:lnTo>
                  <a:lnTo>
                    <a:pt x="366982" y="379979"/>
                  </a:lnTo>
                  <a:lnTo>
                    <a:pt x="369236" y="381173"/>
                  </a:lnTo>
                  <a:lnTo>
                    <a:pt x="370297" y="379979"/>
                  </a:lnTo>
                  <a:lnTo>
                    <a:pt x="373613" y="379979"/>
                  </a:lnTo>
                  <a:lnTo>
                    <a:pt x="374674" y="381173"/>
                  </a:lnTo>
                  <a:lnTo>
                    <a:pt x="371358" y="386744"/>
                  </a:lnTo>
                  <a:lnTo>
                    <a:pt x="365788" y="383428"/>
                  </a:lnTo>
                  <a:lnTo>
                    <a:pt x="359024" y="377857"/>
                  </a:lnTo>
                  <a:lnTo>
                    <a:pt x="356769" y="381173"/>
                  </a:lnTo>
                  <a:lnTo>
                    <a:pt x="351199" y="383428"/>
                  </a:lnTo>
                  <a:lnTo>
                    <a:pt x="353453" y="385682"/>
                  </a:lnTo>
                  <a:lnTo>
                    <a:pt x="348944" y="391252"/>
                  </a:lnTo>
                  <a:lnTo>
                    <a:pt x="327591" y="381173"/>
                  </a:lnTo>
                  <a:lnTo>
                    <a:pt x="322021" y="386744"/>
                  </a:lnTo>
                  <a:lnTo>
                    <a:pt x="333294" y="398017"/>
                  </a:lnTo>
                  <a:lnTo>
                    <a:pt x="338864" y="408096"/>
                  </a:lnTo>
                  <a:lnTo>
                    <a:pt x="335548" y="413667"/>
                  </a:lnTo>
                  <a:lnTo>
                    <a:pt x="333294" y="421492"/>
                  </a:lnTo>
                  <a:lnTo>
                    <a:pt x="333294" y="423746"/>
                  </a:lnTo>
                  <a:lnTo>
                    <a:pt x="334355" y="423746"/>
                  </a:lnTo>
                  <a:lnTo>
                    <a:pt x="334355" y="424940"/>
                  </a:lnTo>
                  <a:lnTo>
                    <a:pt x="335416" y="424940"/>
                  </a:lnTo>
                  <a:lnTo>
                    <a:pt x="335416" y="426001"/>
                  </a:lnTo>
                  <a:lnTo>
                    <a:pt x="336477" y="426001"/>
                  </a:lnTo>
                  <a:lnTo>
                    <a:pt x="337538" y="427195"/>
                  </a:lnTo>
                  <a:lnTo>
                    <a:pt x="337538" y="428256"/>
                  </a:lnTo>
                  <a:lnTo>
                    <a:pt x="339793" y="428256"/>
                  </a:lnTo>
                  <a:lnTo>
                    <a:pt x="339793" y="430511"/>
                  </a:lnTo>
                  <a:lnTo>
                    <a:pt x="342048" y="430511"/>
                  </a:lnTo>
                  <a:lnTo>
                    <a:pt x="343108" y="431572"/>
                  </a:lnTo>
                  <a:lnTo>
                    <a:pt x="343108" y="432765"/>
                  </a:lnTo>
                  <a:lnTo>
                    <a:pt x="344170" y="432765"/>
                  </a:lnTo>
                  <a:lnTo>
                    <a:pt x="344170" y="433826"/>
                  </a:lnTo>
                  <a:lnTo>
                    <a:pt x="338599" y="442845"/>
                  </a:lnTo>
                  <a:lnTo>
                    <a:pt x="336345" y="440590"/>
                  </a:lnTo>
                  <a:lnTo>
                    <a:pt x="318307" y="424808"/>
                  </a:lnTo>
                  <a:lnTo>
                    <a:pt x="312737" y="411279"/>
                  </a:lnTo>
                  <a:lnTo>
                    <a:pt x="303718" y="404515"/>
                  </a:lnTo>
                  <a:lnTo>
                    <a:pt x="300402" y="406770"/>
                  </a:lnTo>
                  <a:lnTo>
                    <a:pt x="291384" y="413534"/>
                  </a:lnTo>
                  <a:lnTo>
                    <a:pt x="296954" y="436081"/>
                  </a:lnTo>
                  <a:lnTo>
                    <a:pt x="303718" y="447355"/>
                  </a:lnTo>
                  <a:lnTo>
                    <a:pt x="296954" y="458628"/>
                  </a:lnTo>
                  <a:lnTo>
                    <a:pt x="298015" y="461943"/>
                  </a:lnTo>
                  <a:lnTo>
                    <a:pt x="298015" y="464198"/>
                  </a:lnTo>
                  <a:lnTo>
                    <a:pt x="295760" y="463005"/>
                  </a:lnTo>
                  <a:lnTo>
                    <a:pt x="291251" y="458495"/>
                  </a:lnTo>
                  <a:lnTo>
                    <a:pt x="288996" y="460749"/>
                  </a:lnTo>
                  <a:lnTo>
                    <a:pt x="282232" y="456240"/>
                  </a:lnTo>
                  <a:lnTo>
                    <a:pt x="279978" y="458495"/>
                  </a:lnTo>
                  <a:lnTo>
                    <a:pt x="281039" y="460749"/>
                  </a:lnTo>
                  <a:lnTo>
                    <a:pt x="279978" y="461943"/>
                  </a:lnTo>
                  <a:lnTo>
                    <a:pt x="272152" y="460749"/>
                  </a:lnTo>
                  <a:lnTo>
                    <a:pt x="268837" y="457434"/>
                  </a:lnTo>
                  <a:lnTo>
                    <a:pt x="266582" y="461943"/>
                  </a:lnTo>
                  <a:lnTo>
                    <a:pt x="269898" y="474278"/>
                  </a:lnTo>
                  <a:lnTo>
                    <a:pt x="256370" y="478787"/>
                  </a:lnTo>
                  <a:lnTo>
                    <a:pt x="251860" y="473216"/>
                  </a:lnTo>
                  <a:lnTo>
                    <a:pt x="247351" y="475472"/>
                  </a:lnTo>
                  <a:lnTo>
                    <a:pt x="265389" y="509159"/>
                  </a:lnTo>
                  <a:lnTo>
                    <a:pt x="255309" y="522687"/>
                  </a:lnTo>
                  <a:lnTo>
                    <a:pt x="241781" y="511413"/>
                  </a:lnTo>
                  <a:lnTo>
                    <a:pt x="232762" y="522687"/>
                  </a:lnTo>
                  <a:lnTo>
                    <a:pt x="203451" y="549743"/>
                  </a:lnTo>
                  <a:lnTo>
                    <a:pt x="202390" y="546427"/>
                  </a:lnTo>
                  <a:lnTo>
                    <a:pt x="197881" y="541918"/>
                  </a:lnTo>
                  <a:lnTo>
                    <a:pt x="195626" y="540724"/>
                  </a:lnTo>
                  <a:lnTo>
                    <a:pt x="191117" y="536215"/>
                  </a:lnTo>
                  <a:lnTo>
                    <a:pt x="190056" y="533960"/>
                  </a:lnTo>
                  <a:lnTo>
                    <a:pt x="190056" y="532767"/>
                  </a:lnTo>
                  <a:lnTo>
                    <a:pt x="186740" y="529451"/>
                  </a:lnTo>
                  <a:lnTo>
                    <a:pt x="183425" y="529451"/>
                  </a:lnTo>
                  <a:lnTo>
                    <a:pt x="183425" y="528390"/>
                  </a:lnTo>
                  <a:lnTo>
                    <a:pt x="178915" y="528390"/>
                  </a:lnTo>
                  <a:lnTo>
                    <a:pt x="178915" y="530645"/>
                  </a:lnTo>
                  <a:lnTo>
                    <a:pt x="176660" y="534093"/>
                  </a:lnTo>
                  <a:lnTo>
                    <a:pt x="173345" y="530645"/>
                  </a:lnTo>
                  <a:lnTo>
                    <a:pt x="171090" y="527329"/>
                  </a:lnTo>
                  <a:lnTo>
                    <a:pt x="140718" y="520565"/>
                  </a:lnTo>
                  <a:lnTo>
                    <a:pt x="120426" y="502527"/>
                  </a:lnTo>
                  <a:lnTo>
                    <a:pt x="119365" y="500273"/>
                  </a:lnTo>
                  <a:lnTo>
                    <a:pt x="118304" y="499079"/>
                  </a:lnTo>
                  <a:lnTo>
                    <a:pt x="116049" y="499079"/>
                  </a:lnTo>
                  <a:lnTo>
                    <a:pt x="111540" y="493509"/>
                  </a:lnTo>
                  <a:lnTo>
                    <a:pt x="109285" y="493509"/>
                  </a:lnTo>
                  <a:lnTo>
                    <a:pt x="112601" y="491254"/>
                  </a:lnTo>
                  <a:lnTo>
                    <a:pt x="100267" y="477726"/>
                  </a:lnTo>
                  <a:lnTo>
                    <a:pt x="102522" y="475472"/>
                  </a:lnTo>
                  <a:lnTo>
                    <a:pt x="100267" y="472156"/>
                  </a:lnTo>
                  <a:lnTo>
                    <a:pt x="99206" y="473216"/>
                  </a:lnTo>
                  <a:lnTo>
                    <a:pt x="99206" y="478787"/>
                  </a:lnTo>
                  <a:lnTo>
                    <a:pt x="96951" y="477726"/>
                  </a:lnTo>
                  <a:lnTo>
                    <a:pt x="94697" y="478787"/>
                  </a:lnTo>
                  <a:lnTo>
                    <a:pt x="91381" y="476532"/>
                  </a:lnTo>
                  <a:lnTo>
                    <a:pt x="90187" y="474278"/>
                  </a:lnTo>
                  <a:lnTo>
                    <a:pt x="92442" y="473084"/>
                  </a:lnTo>
                  <a:lnTo>
                    <a:pt x="92442" y="469769"/>
                  </a:lnTo>
                  <a:lnTo>
                    <a:pt x="83423" y="460749"/>
                  </a:lnTo>
                  <a:lnTo>
                    <a:pt x="86739" y="457434"/>
                  </a:lnTo>
                  <a:lnTo>
                    <a:pt x="87932" y="454118"/>
                  </a:lnTo>
                  <a:lnTo>
                    <a:pt x="99206" y="441784"/>
                  </a:lnTo>
                  <a:lnTo>
                    <a:pt x="93635" y="436213"/>
                  </a:lnTo>
                  <a:lnTo>
                    <a:pt x="90187" y="436213"/>
                  </a:lnTo>
                  <a:lnTo>
                    <a:pt x="90187" y="433959"/>
                  </a:lnTo>
                  <a:lnTo>
                    <a:pt x="82362" y="426134"/>
                  </a:lnTo>
                  <a:lnTo>
                    <a:pt x="82362" y="423879"/>
                  </a:lnTo>
                  <a:lnTo>
                    <a:pt x="86871" y="421625"/>
                  </a:lnTo>
                  <a:lnTo>
                    <a:pt x="86871" y="419369"/>
                  </a:lnTo>
                  <a:lnTo>
                    <a:pt x="94697" y="412606"/>
                  </a:lnTo>
                  <a:lnTo>
                    <a:pt x="96951" y="413667"/>
                  </a:lnTo>
                  <a:lnTo>
                    <a:pt x="100267" y="408096"/>
                  </a:lnTo>
                  <a:lnTo>
                    <a:pt x="103582" y="407035"/>
                  </a:lnTo>
                  <a:lnTo>
                    <a:pt x="96818" y="396955"/>
                  </a:lnTo>
                  <a:lnTo>
                    <a:pt x="88993" y="386876"/>
                  </a:lnTo>
                  <a:lnTo>
                    <a:pt x="92309" y="383561"/>
                  </a:lnTo>
                  <a:lnTo>
                    <a:pt x="97879" y="382367"/>
                  </a:lnTo>
                  <a:lnTo>
                    <a:pt x="100134" y="380112"/>
                  </a:lnTo>
                  <a:lnTo>
                    <a:pt x="88861" y="368838"/>
                  </a:lnTo>
                  <a:lnTo>
                    <a:pt x="98940" y="357565"/>
                  </a:lnTo>
                  <a:lnTo>
                    <a:pt x="92177" y="350801"/>
                  </a:lnTo>
                  <a:lnTo>
                    <a:pt x="95492" y="345231"/>
                  </a:lnTo>
                  <a:lnTo>
                    <a:pt x="90983" y="336212"/>
                  </a:lnTo>
                  <a:lnTo>
                    <a:pt x="85412" y="333957"/>
                  </a:lnTo>
                  <a:lnTo>
                    <a:pt x="80903" y="337406"/>
                  </a:lnTo>
                  <a:lnTo>
                    <a:pt x="79842" y="329581"/>
                  </a:lnTo>
                  <a:lnTo>
                    <a:pt x="82097" y="327326"/>
                  </a:lnTo>
                  <a:lnTo>
                    <a:pt x="84352" y="329581"/>
                  </a:lnTo>
                  <a:lnTo>
                    <a:pt x="89922" y="321756"/>
                  </a:lnTo>
                  <a:lnTo>
                    <a:pt x="92177" y="321756"/>
                  </a:lnTo>
                  <a:lnTo>
                    <a:pt x="92177" y="319501"/>
                  </a:lnTo>
                  <a:lnTo>
                    <a:pt x="80903" y="313931"/>
                  </a:lnTo>
                  <a:lnTo>
                    <a:pt x="76394" y="312737"/>
                  </a:lnTo>
                  <a:lnTo>
                    <a:pt x="73078" y="310482"/>
                  </a:lnTo>
                  <a:lnTo>
                    <a:pt x="68569" y="310482"/>
                  </a:lnTo>
                  <a:lnTo>
                    <a:pt x="67508" y="311676"/>
                  </a:lnTo>
                  <a:lnTo>
                    <a:pt x="65253" y="311676"/>
                  </a:lnTo>
                  <a:lnTo>
                    <a:pt x="60744" y="312737"/>
                  </a:lnTo>
                  <a:lnTo>
                    <a:pt x="60744" y="313931"/>
                  </a:lnTo>
                  <a:lnTo>
                    <a:pt x="57428" y="316185"/>
                  </a:lnTo>
                  <a:lnTo>
                    <a:pt x="49603" y="324010"/>
                  </a:lnTo>
                  <a:lnTo>
                    <a:pt x="47348" y="319501"/>
                  </a:lnTo>
                  <a:lnTo>
                    <a:pt x="44033" y="303718"/>
                  </a:lnTo>
                  <a:lnTo>
                    <a:pt x="38330" y="290190"/>
                  </a:lnTo>
                  <a:lnTo>
                    <a:pt x="36075" y="287936"/>
                  </a:lnTo>
                  <a:lnTo>
                    <a:pt x="37136" y="286874"/>
                  </a:lnTo>
                  <a:lnTo>
                    <a:pt x="36075" y="284620"/>
                  </a:lnTo>
                  <a:lnTo>
                    <a:pt x="36075" y="283559"/>
                  </a:lnTo>
                  <a:lnTo>
                    <a:pt x="34881" y="279050"/>
                  </a:lnTo>
                  <a:lnTo>
                    <a:pt x="34881" y="263267"/>
                  </a:lnTo>
                  <a:lnTo>
                    <a:pt x="27056" y="253187"/>
                  </a:lnTo>
                  <a:lnTo>
                    <a:pt x="5703" y="201462"/>
                  </a:lnTo>
                  <a:lnTo>
                    <a:pt x="11273" y="200269"/>
                  </a:lnTo>
                  <a:lnTo>
                    <a:pt x="13528" y="200269"/>
                  </a:lnTo>
                  <a:lnTo>
                    <a:pt x="15783" y="202523"/>
                  </a:lnTo>
                  <a:lnTo>
                    <a:pt x="18038" y="202523"/>
                  </a:lnTo>
                  <a:lnTo>
                    <a:pt x="25863" y="211542"/>
                  </a:lnTo>
                  <a:lnTo>
                    <a:pt x="31433" y="205972"/>
                  </a:lnTo>
                  <a:lnTo>
                    <a:pt x="35942" y="212736"/>
                  </a:lnTo>
                  <a:lnTo>
                    <a:pt x="46022" y="208226"/>
                  </a:lnTo>
                  <a:lnTo>
                    <a:pt x="40451" y="200401"/>
                  </a:lnTo>
                  <a:lnTo>
                    <a:pt x="42706" y="197086"/>
                  </a:lnTo>
                  <a:cubicBezTo>
                    <a:pt x="17772" y="173743"/>
                    <a:pt x="14324" y="153186"/>
                    <a:pt x="0" y="144167"/>
                  </a:cubicBezTo>
                  <a:lnTo>
                    <a:pt x="11273" y="136342"/>
                  </a:lnTo>
                  <a:lnTo>
                    <a:pt x="13528" y="138596"/>
                  </a:lnTo>
                  <a:lnTo>
                    <a:pt x="18038" y="133026"/>
                  </a:lnTo>
                  <a:lnTo>
                    <a:pt x="15783" y="126262"/>
                  </a:lnTo>
                  <a:lnTo>
                    <a:pt x="18038" y="125201"/>
                  </a:lnTo>
                  <a:lnTo>
                    <a:pt x="20292" y="128517"/>
                  </a:lnTo>
                  <a:lnTo>
                    <a:pt x="21353" y="127456"/>
                  </a:lnTo>
                  <a:lnTo>
                    <a:pt x="23608" y="128517"/>
                  </a:lnTo>
                  <a:lnTo>
                    <a:pt x="32626" y="122946"/>
                  </a:lnTo>
                  <a:lnTo>
                    <a:pt x="36075" y="127456"/>
                  </a:lnTo>
                  <a:lnTo>
                    <a:pt x="37136" y="135281"/>
                  </a:lnTo>
                  <a:lnTo>
                    <a:pt x="40451" y="136342"/>
                  </a:lnTo>
                  <a:lnTo>
                    <a:pt x="41513" y="139658"/>
                  </a:lnTo>
                  <a:lnTo>
                    <a:pt x="42573" y="136342"/>
                  </a:lnTo>
                  <a:lnTo>
                    <a:pt x="43767" y="137403"/>
                  </a:lnTo>
                  <a:lnTo>
                    <a:pt x="46022" y="130639"/>
                  </a:lnTo>
                  <a:lnTo>
                    <a:pt x="51725" y="130639"/>
                  </a:lnTo>
                  <a:lnTo>
                    <a:pt x="52786" y="128384"/>
                  </a:lnTo>
                  <a:lnTo>
                    <a:pt x="61805" y="121620"/>
                  </a:lnTo>
                  <a:lnTo>
                    <a:pt x="74139" y="137403"/>
                  </a:lnTo>
                  <a:lnTo>
                    <a:pt x="90983" y="131832"/>
                  </a:lnTo>
                  <a:lnTo>
                    <a:pt x="97747" y="138596"/>
                  </a:lnTo>
                  <a:lnTo>
                    <a:pt x="103450" y="133026"/>
                  </a:lnTo>
                  <a:lnTo>
                    <a:pt x="91115" y="121752"/>
                  </a:lnTo>
                  <a:lnTo>
                    <a:pt x="88861" y="122946"/>
                  </a:lnTo>
                  <a:lnTo>
                    <a:pt x="81036" y="115121"/>
                  </a:lnTo>
                  <a:lnTo>
                    <a:pt x="92309" y="107296"/>
                  </a:lnTo>
                  <a:lnTo>
                    <a:pt x="87800" y="100532"/>
                  </a:lnTo>
                  <a:lnTo>
                    <a:pt x="101328" y="77985"/>
                  </a:lnTo>
                  <a:lnTo>
                    <a:pt x="101328" y="75731"/>
                  </a:lnTo>
                  <a:lnTo>
                    <a:pt x="105837" y="75731"/>
                  </a:lnTo>
                  <a:lnTo>
                    <a:pt x="131699" y="58887"/>
                  </a:lnTo>
                  <a:lnTo>
                    <a:pt x="119365" y="33024"/>
                  </a:lnTo>
                  <a:lnTo>
                    <a:pt x="129445" y="9417"/>
                  </a:lnTo>
                  <a:lnTo>
                    <a:pt x="129445" y="1591"/>
                  </a:lnTo>
                </a:path>
              </a:pathLst>
            </a:custGeom>
            <a:noFill/>
            <a:ln w="3315" cap="flat">
              <a:solidFill>
                <a:schemeClr val="bg1">
                  <a:lumMod val="65000"/>
                </a:schemeClr>
              </a:solidFill>
              <a:prstDash val="solid"/>
              <a:miter/>
            </a:ln>
          </p:spPr>
          <p:txBody>
            <a:bodyPr rtlCol="0" anchor="ctr"/>
            <a:lstStyle/>
            <a:p>
              <a:endParaRPr lang="en-FI" sz="816"/>
            </a:p>
          </p:txBody>
        </p:sp>
        <p:sp>
          <p:nvSpPr>
            <p:cNvPr id="1042" name="Freeform: Shape 1041">
              <a:extLst>
                <a:ext uri="{FF2B5EF4-FFF2-40B4-BE49-F238E27FC236}">
                  <a16:creationId xmlns:a16="http://schemas.microsoft.com/office/drawing/2014/main" id="{F25CDCFE-63C5-883A-A2D2-4D77FC3D3184}"/>
                </a:ext>
              </a:extLst>
            </p:cNvPr>
            <p:cNvSpPr/>
            <p:nvPr/>
          </p:nvSpPr>
          <p:spPr>
            <a:xfrm>
              <a:off x="7142406" y="11455527"/>
              <a:ext cx="587541" cy="463534"/>
            </a:xfrm>
            <a:custGeom>
              <a:avLst/>
              <a:gdLst>
                <a:gd name="connsiteX0" fmla="*/ 121089 w 587541"/>
                <a:gd name="connsiteY0" fmla="*/ 11274 h 463534"/>
                <a:gd name="connsiteX1" fmla="*/ 127854 w 587541"/>
                <a:gd name="connsiteY1" fmla="*/ 0 h 463534"/>
                <a:gd name="connsiteX2" fmla="*/ 127854 w 587541"/>
                <a:gd name="connsiteY2" fmla="*/ 2254 h 463534"/>
                <a:gd name="connsiteX3" fmla="*/ 129047 w 587541"/>
                <a:gd name="connsiteY3" fmla="*/ 2254 h 463534"/>
                <a:gd name="connsiteX4" fmla="*/ 130108 w 587541"/>
                <a:gd name="connsiteY4" fmla="*/ 3448 h 463534"/>
                <a:gd name="connsiteX5" fmla="*/ 131302 w 587541"/>
                <a:gd name="connsiteY5" fmla="*/ 3448 h 463534"/>
                <a:gd name="connsiteX6" fmla="*/ 132363 w 587541"/>
                <a:gd name="connsiteY6" fmla="*/ 4510 h 463534"/>
                <a:gd name="connsiteX7" fmla="*/ 139127 w 587541"/>
                <a:gd name="connsiteY7" fmla="*/ 10080 h 463534"/>
                <a:gd name="connsiteX8" fmla="*/ 136872 w 587541"/>
                <a:gd name="connsiteY8" fmla="*/ 15783 h 463534"/>
                <a:gd name="connsiteX9" fmla="*/ 140188 w 587541"/>
                <a:gd name="connsiteY9" fmla="*/ 15783 h 463534"/>
                <a:gd name="connsiteX10" fmla="*/ 142442 w 587541"/>
                <a:gd name="connsiteY10" fmla="*/ 10080 h 463534"/>
                <a:gd name="connsiteX11" fmla="*/ 148013 w 587541"/>
                <a:gd name="connsiteY11" fmla="*/ 13528 h 463534"/>
                <a:gd name="connsiteX12" fmla="*/ 149206 w 587541"/>
                <a:gd name="connsiteY12" fmla="*/ 12334 h 463534"/>
                <a:gd name="connsiteX13" fmla="*/ 149206 w 587541"/>
                <a:gd name="connsiteY13" fmla="*/ 16844 h 463534"/>
                <a:gd name="connsiteX14" fmla="*/ 154777 w 587541"/>
                <a:gd name="connsiteY14" fmla="*/ 18037 h 463534"/>
                <a:gd name="connsiteX15" fmla="*/ 160347 w 587541"/>
                <a:gd name="connsiteY15" fmla="*/ 23608 h 463534"/>
                <a:gd name="connsiteX16" fmla="*/ 170427 w 587541"/>
                <a:gd name="connsiteY16" fmla="*/ 24669 h 463534"/>
                <a:gd name="connsiteX17" fmla="*/ 171488 w 587541"/>
                <a:gd name="connsiteY17" fmla="*/ 20160 h 463534"/>
                <a:gd name="connsiteX18" fmla="*/ 173743 w 587541"/>
                <a:gd name="connsiteY18" fmla="*/ 20160 h 463534"/>
                <a:gd name="connsiteX19" fmla="*/ 173743 w 587541"/>
                <a:gd name="connsiteY19" fmla="*/ 19098 h 463534"/>
                <a:gd name="connsiteX20" fmla="*/ 172681 w 587541"/>
                <a:gd name="connsiteY20" fmla="*/ 18037 h 463534"/>
                <a:gd name="connsiteX21" fmla="*/ 170427 w 587541"/>
                <a:gd name="connsiteY21" fmla="*/ 16844 h 463534"/>
                <a:gd name="connsiteX22" fmla="*/ 170427 w 587541"/>
                <a:gd name="connsiteY22" fmla="*/ 12334 h 463534"/>
                <a:gd name="connsiteX23" fmla="*/ 181700 w 587541"/>
                <a:gd name="connsiteY23" fmla="*/ 25863 h 463534"/>
                <a:gd name="connsiteX24" fmla="*/ 198544 w 587541"/>
                <a:gd name="connsiteY24" fmla="*/ 24669 h 463534"/>
                <a:gd name="connsiteX25" fmla="*/ 200799 w 587541"/>
                <a:gd name="connsiteY25" fmla="*/ 19098 h 463534"/>
                <a:gd name="connsiteX26" fmla="*/ 208624 w 587541"/>
                <a:gd name="connsiteY26" fmla="*/ 20160 h 463534"/>
                <a:gd name="connsiteX27" fmla="*/ 222152 w 587541"/>
                <a:gd name="connsiteY27" fmla="*/ 35942 h 463534"/>
                <a:gd name="connsiteX28" fmla="*/ 231170 w 587541"/>
                <a:gd name="connsiteY28" fmla="*/ 40451 h 463534"/>
                <a:gd name="connsiteX29" fmla="*/ 237935 w 587541"/>
                <a:gd name="connsiteY29" fmla="*/ 44961 h 463534"/>
                <a:gd name="connsiteX30" fmla="*/ 259287 w 587541"/>
                <a:gd name="connsiteY30" fmla="*/ 31433 h 463534"/>
                <a:gd name="connsiteX31" fmla="*/ 263797 w 587541"/>
                <a:gd name="connsiteY31" fmla="*/ 24669 h 463534"/>
                <a:gd name="connsiteX32" fmla="*/ 263797 w 587541"/>
                <a:gd name="connsiteY32" fmla="*/ 17905 h 463534"/>
                <a:gd name="connsiteX33" fmla="*/ 267113 w 587541"/>
                <a:gd name="connsiteY33" fmla="*/ 15650 h 463534"/>
                <a:gd name="connsiteX34" fmla="*/ 279447 w 587541"/>
                <a:gd name="connsiteY34" fmla="*/ 20160 h 463534"/>
                <a:gd name="connsiteX35" fmla="*/ 287272 w 587541"/>
                <a:gd name="connsiteY35" fmla="*/ 13396 h 463534"/>
                <a:gd name="connsiteX36" fmla="*/ 290588 w 587541"/>
                <a:gd name="connsiteY36" fmla="*/ 13396 h 463534"/>
                <a:gd name="connsiteX37" fmla="*/ 299606 w 587541"/>
                <a:gd name="connsiteY37" fmla="*/ 20160 h 463534"/>
                <a:gd name="connsiteX38" fmla="*/ 296158 w 587541"/>
                <a:gd name="connsiteY38" fmla="*/ 21353 h 463534"/>
                <a:gd name="connsiteX39" fmla="*/ 299606 w 587541"/>
                <a:gd name="connsiteY39" fmla="*/ 29178 h 463534"/>
                <a:gd name="connsiteX40" fmla="*/ 305177 w 587541"/>
                <a:gd name="connsiteY40" fmla="*/ 27984 h 463534"/>
                <a:gd name="connsiteX41" fmla="*/ 305177 w 587541"/>
                <a:gd name="connsiteY41" fmla="*/ 26924 h 463534"/>
                <a:gd name="connsiteX42" fmla="*/ 346822 w 587541"/>
                <a:gd name="connsiteY42" fmla="*/ 37004 h 463534"/>
                <a:gd name="connsiteX43" fmla="*/ 361411 w 587541"/>
                <a:gd name="connsiteY43" fmla="*/ 51592 h 463534"/>
                <a:gd name="connsiteX44" fmla="*/ 358095 w 587541"/>
                <a:gd name="connsiteY44" fmla="*/ 57163 h 463534"/>
                <a:gd name="connsiteX45" fmla="*/ 362605 w 587541"/>
                <a:gd name="connsiteY45" fmla="*/ 63927 h 463534"/>
                <a:gd name="connsiteX46" fmla="*/ 359289 w 587541"/>
                <a:gd name="connsiteY46" fmla="*/ 62734 h 463534"/>
                <a:gd name="connsiteX47" fmla="*/ 359289 w 587541"/>
                <a:gd name="connsiteY47" fmla="*/ 66049 h 463534"/>
                <a:gd name="connsiteX48" fmla="*/ 357035 w 587541"/>
                <a:gd name="connsiteY48" fmla="*/ 68304 h 463534"/>
                <a:gd name="connsiteX49" fmla="*/ 349209 w 587541"/>
                <a:gd name="connsiteY49" fmla="*/ 69497 h 463534"/>
                <a:gd name="connsiteX50" fmla="*/ 348148 w 587541"/>
                <a:gd name="connsiteY50" fmla="*/ 83025 h 463534"/>
                <a:gd name="connsiteX51" fmla="*/ 344700 w 587541"/>
                <a:gd name="connsiteY51" fmla="*/ 92044 h 463534"/>
                <a:gd name="connsiteX52" fmla="*/ 345893 w 587541"/>
                <a:gd name="connsiteY52" fmla="*/ 110081 h 463534"/>
                <a:gd name="connsiteX53" fmla="*/ 357167 w 587541"/>
                <a:gd name="connsiteY53" fmla="*/ 112336 h 463534"/>
                <a:gd name="connsiteX54" fmla="*/ 363931 w 587541"/>
                <a:gd name="connsiteY54" fmla="*/ 118039 h 463534"/>
                <a:gd name="connsiteX55" fmla="*/ 349342 w 587541"/>
                <a:gd name="connsiteY55" fmla="*/ 134882 h 463534"/>
                <a:gd name="connsiteX56" fmla="*/ 351597 w 587541"/>
                <a:gd name="connsiteY56" fmla="*/ 142708 h 463534"/>
                <a:gd name="connsiteX57" fmla="*/ 353851 w 587541"/>
                <a:gd name="connsiteY57" fmla="*/ 141647 h 463534"/>
                <a:gd name="connsiteX58" fmla="*/ 362870 w 587541"/>
                <a:gd name="connsiteY58" fmla="*/ 147217 h 463534"/>
                <a:gd name="connsiteX59" fmla="*/ 361809 w 587541"/>
                <a:gd name="connsiteY59" fmla="*/ 150533 h 463534"/>
                <a:gd name="connsiteX60" fmla="*/ 369634 w 587541"/>
                <a:gd name="connsiteY60" fmla="*/ 156236 h 463534"/>
                <a:gd name="connsiteX61" fmla="*/ 365125 w 587541"/>
                <a:gd name="connsiteY61" fmla="*/ 163000 h 463534"/>
                <a:gd name="connsiteX62" fmla="*/ 369634 w 587541"/>
                <a:gd name="connsiteY62" fmla="*/ 173079 h 463534"/>
                <a:gd name="connsiteX63" fmla="*/ 379714 w 587541"/>
                <a:gd name="connsiteY63" fmla="*/ 164061 h 463534"/>
                <a:gd name="connsiteX64" fmla="*/ 384223 w 587541"/>
                <a:gd name="connsiteY64" fmla="*/ 162867 h 463534"/>
                <a:gd name="connsiteX65" fmla="*/ 386478 w 587541"/>
                <a:gd name="connsiteY65" fmla="*/ 165122 h 463534"/>
                <a:gd name="connsiteX66" fmla="*/ 396557 w 587541"/>
                <a:gd name="connsiteY66" fmla="*/ 167376 h 463534"/>
                <a:gd name="connsiteX67" fmla="*/ 402128 w 587541"/>
                <a:gd name="connsiteY67" fmla="*/ 167376 h 463534"/>
                <a:gd name="connsiteX68" fmla="*/ 407698 w 587541"/>
                <a:gd name="connsiteY68" fmla="*/ 162867 h 463534"/>
                <a:gd name="connsiteX69" fmla="*/ 416717 w 587541"/>
                <a:gd name="connsiteY69" fmla="*/ 168438 h 463534"/>
                <a:gd name="connsiteX70" fmla="*/ 425736 w 587541"/>
                <a:gd name="connsiteY70" fmla="*/ 168438 h 463534"/>
                <a:gd name="connsiteX71" fmla="*/ 431306 w 587541"/>
                <a:gd name="connsiteY71" fmla="*/ 160612 h 463534"/>
                <a:gd name="connsiteX72" fmla="*/ 449343 w 587541"/>
                <a:gd name="connsiteY72" fmla="*/ 169632 h 463534"/>
                <a:gd name="connsiteX73" fmla="*/ 465126 w 587541"/>
                <a:gd name="connsiteY73" fmla="*/ 185414 h 463534"/>
                <a:gd name="connsiteX74" fmla="*/ 481970 w 587541"/>
                <a:gd name="connsiteY74" fmla="*/ 193239 h 463534"/>
                <a:gd name="connsiteX75" fmla="*/ 486479 w 587541"/>
                <a:gd name="connsiteY75" fmla="*/ 193239 h 463534"/>
                <a:gd name="connsiteX76" fmla="*/ 489795 w 587541"/>
                <a:gd name="connsiteY76" fmla="*/ 207828 h 463534"/>
                <a:gd name="connsiteX77" fmla="*/ 490856 w 587541"/>
                <a:gd name="connsiteY77" fmla="*/ 214592 h 463534"/>
                <a:gd name="connsiteX78" fmla="*/ 499875 w 587541"/>
                <a:gd name="connsiteY78" fmla="*/ 218040 h 463534"/>
                <a:gd name="connsiteX79" fmla="*/ 508893 w 587541"/>
                <a:gd name="connsiteY79" fmla="*/ 229314 h 463534"/>
                <a:gd name="connsiteX80" fmla="*/ 503323 w 587541"/>
                <a:gd name="connsiteY80" fmla="*/ 251860 h 463534"/>
                <a:gd name="connsiteX81" fmla="*/ 501068 w 587541"/>
                <a:gd name="connsiteY81" fmla="*/ 258624 h 463534"/>
                <a:gd name="connsiteX82" fmla="*/ 514596 w 587541"/>
                <a:gd name="connsiteY82" fmla="*/ 263134 h 463534"/>
                <a:gd name="connsiteX83" fmla="*/ 529185 w 587541"/>
                <a:gd name="connsiteY83" fmla="*/ 295760 h 463534"/>
                <a:gd name="connsiteX84" fmla="*/ 512342 w 587541"/>
                <a:gd name="connsiteY84" fmla="*/ 312604 h 463534"/>
                <a:gd name="connsiteX85" fmla="*/ 531440 w 587541"/>
                <a:gd name="connsiteY85" fmla="*/ 318174 h 463534"/>
                <a:gd name="connsiteX86" fmla="*/ 548284 w 587541"/>
                <a:gd name="connsiteY86" fmla="*/ 318174 h 463534"/>
                <a:gd name="connsiteX87" fmla="*/ 549345 w 587541"/>
                <a:gd name="connsiteY87" fmla="*/ 328254 h 463534"/>
                <a:gd name="connsiteX88" fmla="*/ 529053 w 587541"/>
                <a:gd name="connsiteY88" fmla="*/ 336080 h 463534"/>
                <a:gd name="connsiteX89" fmla="*/ 531307 w 587541"/>
                <a:gd name="connsiteY89" fmla="*/ 339395 h 463534"/>
                <a:gd name="connsiteX90" fmla="*/ 535817 w 587541"/>
                <a:gd name="connsiteY90" fmla="*/ 341650 h 463534"/>
                <a:gd name="connsiteX91" fmla="*/ 540326 w 587541"/>
                <a:gd name="connsiteY91" fmla="*/ 339395 h 463534"/>
                <a:gd name="connsiteX92" fmla="*/ 547090 w 587541"/>
                <a:gd name="connsiteY92" fmla="*/ 345098 h 463534"/>
                <a:gd name="connsiteX93" fmla="*/ 532501 w 587541"/>
                <a:gd name="connsiteY93" fmla="*/ 354117 h 463534"/>
                <a:gd name="connsiteX94" fmla="*/ 532501 w 587541"/>
                <a:gd name="connsiteY94" fmla="*/ 367645 h 463534"/>
                <a:gd name="connsiteX95" fmla="*/ 543775 w 587541"/>
                <a:gd name="connsiteY95" fmla="*/ 381173 h 463534"/>
                <a:gd name="connsiteX96" fmla="*/ 551600 w 587541"/>
                <a:gd name="connsiteY96" fmla="*/ 378918 h 463534"/>
                <a:gd name="connsiteX97" fmla="*/ 557170 w 587541"/>
                <a:gd name="connsiteY97" fmla="*/ 368838 h 463534"/>
                <a:gd name="connsiteX98" fmla="*/ 587542 w 587541"/>
                <a:gd name="connsiteY98" fmla="*/ 376664 h 463534"/>
                <a:gd name="connsiteX99" fmla="*/ 580778 w 587541"/>
                <a:gd name="connsiteY99" fmla="*/ 390191 h 463534"/>
                <a:gd name="connsiteX100" fmla="*/ 576269 w 587541"/>
                <a:gd name="connsiteY100" fmla="*/ 395762 h 463534"/>
                <a:gd name="connsiteX101" fmla="*/ 569504 w 587541"/>
                <a:gd name="connsiteY101" fmla="*/ 400271 h 463534"/>
                <a:gd name="connsiteX102" fmla="*/ 567249 w 587541"/>
                <a:gd name="connsiteY102" fmla="*/ 399211 h 463534"/>
                <a:gd name="connsiteX103" fmla="*/ 564995 w 587541"/>
                <a:gd name="connsiteY103" fmla="*/ 399211 h 463534"/>
                <a:gd name="connsiteX104" fmla="*/ 562740 w 587541"/>
                <a:gd name="connsiteY104" fmla="*/ 401465 h 463534"/>
                <a:gd name="connsiteX105" fmla="*/ 561679 w 587541"/>
                <a:gd name="connsiteY105" fmla="*/ 400271 h 463534"/>
                <a:gd name="connsiteX106" fmla="*/ 558364 w 587541"/>
                <a:gd name="connsiteY106" fmla="*/ 402526 h 463534"/>
                <a:gd name="connsiteX107" fmla="*/ 556109 w 587541"/>
                <a:gd name="connsiteY107" fmla="*/ 403587 h 463534"/>
                <a:gd name="connsiteX108" fmla="*/ 552793 w 587541"/>
                <a:gd name="connsiteY108" fmla="*/ 402526 h 463534"/>
                <a:gd name="connsiteX109" fmla="*/ 550539 w 587541"/>
                <a:gd name="connsiteY109" fmla="*/ 404781 h 463534"/>
                <a:gd name="connsiteX110" fmla="*/ 546029 w 587541"/>
                <a:gd name="connsiteY110" fmla="*/ 405842 h 463534"/>
                <a:gd name="connsiteX111" fmla="*/ 547090 w 587541"/>
                <a:gd name="connsiteY111" fmla="*/ 408096 h 463534"/>
                <a:gd name="connsiteX112" fmla="*/ 540326 w 587541"/>
                <a:gd name="connsiteY112" fmla="*/ 423879 h 463534"/>
                <a:gd name="connsiteX113" fmla="*/ 538072 w 587541"/>
                <a:gd name="connsiteY113" fmla="*/ 429582 h 463534"/>
                <a:gd name="connsiteX114" fmla="*/ 548151 w 587541"/>
                <a:gd name="connsiteY114" fmla="*/ 435152 h 463534"/>
                <a:gd name="connsiteX115" fmla="*/ 545897 w 587541"/>
                <a:gd name="connsiteY115" fmla="*/ 440723 h 463534"/>
                <a:gd name="connsiteX116" fmla="*/ 540326 w 587541"/>
                <a:gd name="connsiteY116" fmla="*/ 439662 h 463534"/>
                <a:gd name="connsiteX117" fmla="*/ 540326 w 587541"/>
                <a:gd name="connsiteY117" fmla="*/ 437407 h 463534"/>
                <a:gd name="connsiteX118" fmla="*/ 535817 w 587541"/>
                <a:gd name="connsiteY118" fmla="*/ 439662 h 463534"/>
                <a:gd name="connsiteX119" fmla="*/ 533562 w 587541"/>
                <a:gd name="connsiteY119" fmla="*/ 438468 h 463534"/>
                <a:gd name="connsiteX120" fmla="*/ 524543 w 587541"/>
                <a:gd name="connsiteY120" fmla="*/ 437407 h 463534"/>
                <a:gd name="connsiteX121" fmla="*/ 520034 w 587541"/>
                <a:gd name="connsiteY121" fmla="*/ 435152 h 463534"/>
                <a:gd name="connsiteX122" fmla="*/ 515525 w 587541"/>
                <a:gd name="connsiteY122" fmla="*/ 433959 h 463534"/>
                <a:gd name="connsiteX123" fmla="*/ 517780 w 587541"/>
                <a:gd name="connsiteY123" fmla="*/ 431704 h 463534"/>
                <a:gd name="connsiteX124" fmla="*/ 517780 w 587541"/>
                <a:gd name="connsiteY124" fmla="*/ 430643 h 463534"/>
                <a:gd name="connsiteX125" fmla="*/ 515525 w 587541"/>
                <a:gd name="connsiteY125" fmla="*/ 428388 h 463534"/>
                <a:gd name="connsiteX126" fmla="*/ 514464 w 587541"/>
                <a:gd name="connsiteY126" fmla="*/ 427328 h 463534"/>
                <a:gd name="connsiteX127" fmla="*/ 514464 w 587541"/>
                <a:gd name="connsiteY127" fmla="*/ 423879 h 463534"/>
                <a:gd name="connsiteX128" fmla="*/ 513270 w 587541"/>
                <a:gd name="connsiteY128" fmla="*/ 423879 h 463534"/>
                <a:gd name="connsiteX129" fmla="*/ 512209 w 587541"/>
                <a:gd name="connsiteY129" fmla="*/ 422818 h 463534"/>
                <a:gd name="connsiteX130" fmla="*/ 511015 w 587541"/>
                <a:gd name="connsiteY130" fmla="*/ 418309 h 463534"/>
                <a:gd name="connsiteX131" fmla="*/ 512209 w 587541"/>
                <a:gd name="connsiteY131" fmla="*/ 414993 h 463534"/>
                <a:gd name="connsiteX132" fmla="*/ 508761 w 587541"/>
                <a:gd name="connsiteY132" fmla="*/ 417248 h 463534"/>
                <a:gd name="connsiteX133" fmla="*/ 499742 w 587541"/>
                <a:gd name="connsiteY133" fmla="*/ 414993 h 463534"/>
                <a:gd name="connsiteX134" fmla="*/ 497487 w 587541"/>
                <a:gd name="connsiteY134" fmla="*/ 416054 h 463534"/>
                <a:gd name="connsiteX135" fmla="*/ 497487 w 587541"/>
                <a:gd name="connsiteY135" fmla="*/ 413799 h 463534"/>
                <a:gd name="connsiteX136" fmla="*/ 495233 w 587541"/>
                <a:gd name="connsiteY136" fmla="*/ 413799 h 463534"/>
                <a:gd name="connsiteX137" fmla="*/ 491917 w 587541"/>
                <a:gd name="connsiteY137" fmla="*/ 410484 h 463534"/>
                <a:gd name="connsiteX138" fmla="*/ 484092 w 587541"/>
                <a:gd name="connsiteY138" fmla="*/ 412738 h 463534"/>
                <a:gd name="connsiteX139" fmla="*/ 482898 w 587541"/>
                <a:gd name="connsiteY139" fmla="*/ 416054 h 463534"/>
                <a:gd name="connsiteX140" fmla="*/ 481837 w 587541"/>
                <a:gd name="connsiteY140" fmla="*/ 417248 h 463534"/>
                <a:gd name="connsiteX141" fmla="*/ 478521 w 587541"/>
                <a:gd name="connsiteY141" fmla="*/ 414993 h 463534"/>
                <a:gd name="connsiteX142" fmla="*/ 476267 w 587541"/>
                <a:gd name="connsiteY142" fmla="*/ 412738 h 463534"/>
                <a:gd name="connsiteX143" fmla="*/ 475073 w 587541"/>
                <a:gd name="connsiteY143" fmla="*/ 412738 h 463534"/>
                <a:gd name="connsiteX144" fmla="*/ 472818 w 587541"/>
                <a:gd name="connsiteY144" fmla="*/ 414993 h 463534"/>
                <a:gd name="connsiteX145" fmla="*/ 471758 w 587541"/>
                <a:gd name="connsiteY145" fmla="*/ 414993 h 463534"/>
                <a:gd name="connsiteX146" fmla="*/ 468442 w 587541"/>
                <a:gd name="connsiteY146" fmla="*/ 412738 h 463534"/>
                <a:gd name="connsiteX147" fmla="*/ 467248 w 587541"/>
                <a:gd name="connsiteY147" fmla="*/ 413799 h 463534"/>
                <a:gd name="connsiteX148" fmla="*/ 461678 w 587541"/>
                <a:gd name="connsiteY148" fmla="*/ 408229 h 463534"/>
                <a:gd name="connsiteX149" fmla="*/ 458362 w 587541"/>
                <a:gd name="connsiteY149" fmla="*/ 411678 h 463534"/>
                <a:gd name="connsiteX150" fmla="*/ 461678 w 587541"/>
                <a:gd name="connsiteY150" fmla="*/ 413932 h 463534"/>
                <a:gd name="connsiteX151" fmla="*/ 461678 w 587541"/>
                <a:gd name="connsiteY151" fmla="*/ 412871 h 463534"/>
                <a:gd name="connsiteX152" fmla="*/ 469503 w 587541"/>
                <a:gd name="connsiteY152" fmla="*/ 418441 h 463534"/>
                <a:gd name="connsiteX153" fmla="*/ 467248 w 587541"/>
                <a:gd name="connsiteY153" fmla="*/ 420696 h 463534"/>
                <a:gd name="connsiteX154" fmla="*/ 464993 w 587541"/>
                <a:gd name="connsiteY154" fmla="*/ 419635 h 463534"/>
                <a:gd name="connsiteX155" fmla="*/ 462739 w 587541"/>
                <a:gd name="connsiteY155" fmla="*/ 420696 h 463534"/>
                <a:gd name="connsiteX156" fmla="*/ 455975 w 587541"/>
                <a:gd name="connsiteY156" fmla="*/ 416187 h 463534"/>
                <a:gd name="connsiteX157" fmla="*/ 454914 w 587541"/>
                <a:gd name="connsiteY157" fmla="*/ 418441 h 463534"/>
                <a:gd name="connsiteX158" fmla="*/ 457168 w 587541"/>
                <a:gd name="connsiteY158" fmla="*/ 419635 h 463534"/>
                <a:gd name="connsiteX159" fmla="*/ 456108 w 587541"/>
                <a:gd name="connsiteY159" fmla="*/ 422951 h 463534"/>
                <a:gd name="connsiteX160" fmla="*/ 457168 w 587541"/>
                <a:gd name="connsiteY160" fmla="*/ 424012 h 463534"/>
                <a:gd name="connsiteX161" fmla="*/ 454914 w 587541"/>
                <a:gd name="connsiteY161" fmla="*/ 427460 h 463534"/>
                <a:gd name="connsiteX162" fmla="*/ 453853 w 587541"/>
                <a:gd name="connsiteY162" fmla="*/ 428521 h 463534"/>
                <a:gd name="connsiteX163" fmla="*/ 452792 w 587541"/>
                <a:gd name="connsiteY163" fmla="*/ 430776 h 463534"/>
                <a:gd name="connsiteX164" fmla="*/ 451731 w 587541"/>
                <a:gd name="connsiteY164" fmla="*/ 434092 h 463534"/>
                <a:gd name="connsiteX165" fmla="*/ 447221 w 587541"/>
                <a:gd name="connsiteY165" fmla="*/ 437539 h 463534"/>
                <a:gd name="connsiteX166" fmla="*/ 450537 w 587541"/>
                <a:gd name="connsiteY166" fmla="*/ 444304 h 463534"/>
                <a:gd name="connsiteX167" fmla="*/ 449343 w 587541"/>
                <a:gd name="connsiteY167" fmla="*/ 444304 h 463534"/>
                <a:gd name="connsiteX168" fmla="*/ 444834 w 587541"/>
                <a:gd name="connsiteY168" fmla="*/ 440988 h 463534"/>
                <a:gd name="connsiteX169" fmla="*/ 442579 w 587541"/>
                <a:gd name="connsiteY169" fmla="*/ 438733 h 463534"/>
                <a:gd name="connsiteX170" fmla="*/ 441386 w 587541"/>
                <a:gd name="connsiteY170" fmla="*/ 438733 h 463534"/>
                <a:gd name="connsiteX171" fmla="*/ 435816 w 587541"/>
                <a:gd name="connsiteY171" fmla="*/ 439927 h 463534"/>
                <a:gd name="connsiteX172" fmla="*/ 430245 w 587541"/>
                <a:gd name="connsiteY172" fmla="*/ 435418 h 463534"/>
                <a:gd name="connsiteX173" fmla="*/ 429184 w 587541"/>
                <a:gd name="connsiteY173" fmla="*/ 435418 h 463534"/>
                <a:gd name="connsiteX174" fmla="*/ 421359 w 587541"/>
                <a:gd name="connsiteY174" fmla="*/ 439927 h 463534"/>
                <a:gd name="connsiteX175" fmla="*/ 415789 w 587541"/>
                <a:gd name="connsiteY175" fmla="*/ 443242 h 463534"/>
                <a:gd name="connsiteX176" fmla="*/ 416849 w 587541"/>
                <a:gd name="connsiteY176" fmla="*/ 445498 h 463534"/>
                <a:gd name="connsiteX177" fmla="*/ 398812 w 587541"/>
                <a:gd name="connsiteY177" fmla="*/ 461280 h 463534"/>
                <a:gd name="connsiteX178" fmla="*/ 392048 w 587541"/>
                <a:gd name="connsiteY178" fmla="*/ 461280 h 463534"/>
                <a:gd name="connsiteX179" fmla="*/ 388600 w 587541"/>
                <a:gd name="connsiteY179" fmla="*/ 457965 h 463534"/>
                <a:gd name="connsiteX180" fmla="*/ 384090 w 587541"/>
                <a:gd name="connsiteY180" fmla="*/ 463535 h 463534"/>
                <a:gd name="connsiteX181" fmla="*/ 377327 w 587541"/>
                <a:gd name="connsiteY181" fmla="*/ 457965 h 463534"/>
                <a:gd name="connsiteX182" fmla="*/ 376265 w 587541"/>
                <a:gd name="connsiteY182" fmla="*/ 457965 h 463534"/>
                <a:gd name="connsiteX183" fmla="*/ 371756 w 587541"/>
                <a:gd name="connsiteY183" fmla="*/ 452262 h 463534"/>
                <a:gd name="connsiteX184" fmla="*/ 369502 w 587541"/>
                <a:gd name="connsiteY184" fmla="*/ 451200 h 463534"/>
                <a:gd name="connsiteX185" fmla="*/ 366186 w 587541"/>
                <a:gd name="connsiteY185" fmla="*/ 454516 h 463534"/>
                <a:gd name="connsiteX186" fmla="*/ 360483 w 587541"/>
                <a:gd name="connsiteY186" fmla="*/ 451200 h 463534"/>
                <a:gd name="connsiteX187" fmla="*/ 357167 w 587541"/>
                <a:gd name="connsiteY187" fmla="*/ 447885 h 463534"/>
                <a:gd name="connsiteX188" fmla="*/ 350403 w 587541"/>
                <a:gd name="connsiteY188" fmla="*/ 442182 h 463534"/>
                <a:gd name="connsiteX189" fmla="*/ 348148 w 587541"/>
                <a:gd name="connsiteY189" fmla="*/ 443375 h 463534"/>
                <a:gd name="connsiteX190" fmla="*/ 342445 w 587541"/>
                <a:gd name="connsiteY190" fmla="*/ 450139 h 463534"/>
                <a:gd name="connsiteX191" fmla="*/ 351464 w 587541"/>
                <a:gd name="connsiteY191" fmla="*/ 455842 h 463534"/>
                <a:gd name="connsiteX192" fmla="*/ 346955 w 587541"/>
                <a:gd name="connsiteY192" fmla="*/ 461413 h 463534"/>
                <a:gd name="connsiteX193" fmla="*/ 331172 w 587541"/>
                <a:gd name="connsiteY193" fmla="*/ 446824 h 463534"/>
                <a:gd name="connsiteX194" fmla="*/ 331172 w 587541"/>
                <a:gd name="connsiteY194" fmla="*/ 444569 h 463534"/>
                <a:gd name="connsiteX195" fmla="*/ 328917 w 587541"/>
                <a:gd name="connsiteY195" fmla="*/ 443508 h 463534"/>
                <a:gd name="connsiteX196" fmla="*/ 327856 w 587541"/>
                <a:gd name="connsiteY196" fmla="*/ 441253 h 463534"/>
                <a:gd name="connsiteX197" fmla="*/ 327856 w 587541"/>
                <a:gd name="connsiteY197" fmla="*/ 438999 h 463534"/>
                <a:gd name="connsiteX198" fmla="*/ 324408 w 587541"/>
                <a:gd name="connsiteY198" fmla="*/ 437938 h 463534"/>
                <a:gd name="connsiteX199" fmla="*/ 319898 w 587541"/>
                <a:gd name="connsiteY199" fmla="*/ 431174 h 463534"/>
                <a:gd name="connsiteX200" fmla="*/ 316450 w 587541"/>
                <a:gd name="connsiteY200" fmla="*/ 428919 h 463534"/>
                <a:gd name="connsiteX201" fmla="*/ 313135 w 587541"/>
                <a:gd name="connsiteY201" fmla="*/ 432235 h 463534"/>
                <a:gd name="connsiteX202" fmla="*/ 311941 w 587541"/>
                <a:gd name="connsiteY202" fmla="*/ 435683 h 463534"/>
                <a:gd name="connsiteX203" fmla="*/ 301861 w 587541"/>
                <a:gd name="connsiteY203" fmla="*/ 442447 h 463534"/>
                <a:gd name="connsiteX204" fmla="*/ 298413 w 587541"/>
                <a:gd name="connsiteY204" fmla="*/ 440192 h 463534"/>
                <a:gd name="connsiteX205" fmla="*/ 296158 w 587541"/>
                <a:gd name="connsiteY205" fmla="*/ 442447 h 463534"/>
                <a:gd name="connsiteX206" fmla="*/ 291649 w 587541"/>
                <a:gd name="connsiteY206" fmla="*/ 442447 h 463534"/>
                <a:gd name="connsiteX207" fmla="*/ 290455 w 587541"/>
                <a:gd name="connsiteY207" fmla="*/ 441386 h 463534"/>
                <a:gd name="connsiteX208" fmla="*/ 282630 w 587541"/>
                <a:gd name="connsiteY208" fmla="*/ 436876 h 463534"/>
                <a:gd name="connsiteX209" fmla="*/ 280376 w 587541"/>
                <a:gd name="connsiteY209" fmla="*/ 435815 h 463534"/>
                <a:gd name="connsiteX210" fmla="*/ 277060 w 587541"/>
                <a:gd name="connsiteY210" fmla="*/ 438070 h 463534"/>
                <a:gd name="connsiteX211" fmla="*/ 272550 w 587541"/>
                <a:gd name="connsiteY211" fmla="*/ 434622 h 463534"/>
                <a:gd name="connsiteX212" fmla="*/ 271489 w 587541"/>
                <a:gd name="connsiteY212" fmla="*/ 435815 h 463534"/>
                <a:gd name="connsiteX213" fmla="*/ 275999 w 587541"/>
                <a:gd name="connsiteY213" fmla="*/ 439131 h 463534"/>
                <a:gd name="connsiteX214" fmla="*/ 264725 w 587541"/>
                <a:gd name="connsiteY214" fmla="*/ 449211 h 463534"/>
                <a:gd name="connsiteX215" fmla="*/ 262471 w 587541"/>
                <a:gd name="connsiteY215" fmla="*/ 444702 h 463534"/>
                <a:gd name="connsiteX216" fmla="*/ 260216 w 587541"/>
                <a:gd name="connsiteY216" fmla="*/ 442447 h 463534"/>
                <a:gd name="connsiteX217" fmla="*/ 256900 w 587541"/>
                <a:gd name="connsiteY217" fmla="*/ 436876 h 463534"/>
                <a:gd name="connsiteX218" fmla="*/ 243372 w 587541"/>
                <a:gd name="connsiteY218" fmla="*/ 433561 h 463534"/>
                <a:gd name="connsiteX219" fmla="*/ 243372 w 587541"/>
                <a:gd name="connsiteY219" fmla="*/ 430245 h 463534"/>
                <a:gd name="connsiteX220" fmla="*/ 240057 w 587541"/>
                <a:gd name="connsiteY220" fmla="*/ 416717 h 463534"/>
                <a:gd name="connsiteX221" fmla="*/ 246821 w 587541"/>
                <a:gd name="connsiteY221" fmla="*/ 405444 h 463534"/>
                <a:gd name="connsiteX222" fmla="*/ 235547 w 587541"/>
                <a:gd name="connsiteY222" fmla="*/ 397619 h 463534"/>
                <a:gd name="connsiteX223" fmla="*/ 234486 w 587541"/>
                <a:gd name="connsiteY223" fmla="*/ 398680 h 463534"/>
                <a:gd name="connsiteX224" fmla="*/ 233425 w 587541"/>
                <a:gd name="connsiteY224" fmla="*/ 399874 h 463534"/>
                <a:gd name="connsiteX225" fmla="*/ 231170 w 587541"/>
                <a:gd name="connsiteY225" fmla="*/ 399874 h 463534"/>
                <a:gd name="connsiteX226" fmla="*/ 227855 w 587541"/>
                <a:gd name="connsiteY226" fmla="*/ 397619 h 463534"/>
                <a:gd name="connsiteX227" fmla="*/ 225600 w 587541"/>
                <a:gd name="connsiteY227" fmla="*/ 397619 h 463534"/>
                <a:gd name="connsiteX228" fmla="*/ 224539 w 587541"/>
                <a:gd name="connsiteY228" fmla="*/ 396425 h 463534"/>
                <a:gd name="connsiteX229" fmla="*/ 224539 w 587541"/>
                <a:gd name="connsiteY229" fmla="*/ 391915 h 463534"/>
                <a:gd name="connsiteX230" fmla="*/ 216714 w 587541"/>
                <a:gd name="connsiteY230" fmla="*/ 384091 h 463534"/>
                <a:gd name="connsiteX231" fmla="*/ 204380 w 587541"/>
                <a:gd name="connsiteY231" fmla="*/ 385152 h 463534"/>
                <a:gd name="connsiteX232" fmla="*/ 197616 w 587541"/>
                <a:gd name="connsiteY232" fmla="*/ 380642 h 463534"/>
                <a:gd name="connsiteX233" fmla="*/ 195361 w 587541"/>
                <a:gd name="connsiteY233" fmla="*/ 379581 h 463534"/>
                <a:gd name="connsiteX234" fmla="*/ 194167 w 587541"/>
                <a:gd name="connsiteY234" fmla="*/ 381836 h 463534"/>
                <a:gd name="connsiteX235" fmla="*/ 189658 w 587541"/>
                <a:gd name="connsiteY235" fmla="*/ 379581 h 463534"/>
                <a:gd name="connsiteX236" fmla="*/ 187403 w 587541"/>
                <a:gd name="connsiteY236" fmla="*/ 380642 h 463534"/>
                <a:gd name="connsiteX237" fmla="*/ 181700 w 587541"/>
                <a:gd name="connsiteY237" fmla="*/ 378388 h 463534"/>
                <a:gd name="connsiteX238" fmla="*/ 162602 w 587541"/>
                <a:gd name="connsiteY238" fmla="*/ 399741 h 463534"/>
                <a:gd name="connsiteX239" fmla="*/ 163663 w 587541"/>
                <a:gd name="connsiteY239" fmla="*/ 406505 h 463534"/>
                <a:gd name="connsiteX240" fmla="*/ 174936 w 587541"/>
                <a:gd name="connsiteY240" fmla="*/ 414330 h 463534"/>
                <a:gd name="connsiteX241" fmla="*/ 174936 w 587541"/>
                <a:gd name="connsiteY241" fmla="*/ 416585 h 463534"/>
                <a:gd name="connsiteX242" fmla="*/ 172681 w 587541"/>
                <a:gd name="connsiteY242" fmla="*/ 417778 h 463534"/>
                <a:gd name="connsiteX243" fmla="*/ 172681 w 587541"/>
                <a:gd name="connsiteY243" fmla="*/ 420032 h 463534"/>
                <a:gd name="connsiteX244" fmla="*/ 168172 w 587541"/>
                <a:gd name="connsiteY244" fmla="*/ 420032 h 463534"/>
                <a:gd name="connsiteX245" fmla="*/ 167111 w 587541"/>
                <a:gd name="connsiteY245" fmla="*/ 422288 h 463534"/>
                <a:gd name="connsiteX246" fmla="*/ 161541 w 587541"/>
                <a:gd name="connsiteY246" fmla="*/ 426797 h 463534"/>
                <a:gd name="connsiteX247" fmla="*/ 151461 w 587541"/>
                <a:gd name="connsiteY247" fmla="*/ 423481 h 463534"/>
                <a:gd name="connsiteX248" fmla="*/ 137933 w 587541"/>
                <a:gd name="connsiteY248" fmla="*/ 413401 h 463534"/>
                <a:gd name="connsiteX249" fmla="*/ 140188 w 587541"/>
                <a:gd name="connsiteY249" fmla="*/ 410085 h 463534"/>
                <a:gd name="connsiteX250" fmla="*/ 136872 w 587541"/>
                <a:gd name="connsiteY250" fmla="*/ 406638 h 463534"/>
                <a:gd name="connsiteX251" fmla="*/ 139127 w 587541"/>
                <a:gd name="connsiteY251" fmla="*/ 404382 h 463534"/>
                <a:gd name="connsiteX252" fmla="*/ 136872 w 587541"/>
                <a:gd name="connsiteY252" fmla="*/ 404382 h 463534"/>
                <a:gd name="connsiteX253" fmla="*/ 137933 w 587541"/>
                <a:gd name="connsiteY253" fmla="*/ 403322 h 463534"/>
                <a:gd name="connsiteX254" fmla="*/ 137933 w 587541"/>
                <a:gd name="connsiteY254" fmla="*/ 402261 h 463534"/>
                <a:gd name="connsiteX255" fmla="*/ 135679 w 587541"/>
                <a:gd name="connsiteY255" fmla="*/ 402261 h 463534"/>
                <a:gd name="connsiteX256" fmla="*/ 134617 w 587541"/>
                <a:gd name="connsiteY256" fmla="*/ 401067 h 463534"/>
                <a:gd name="connsiteX257" fmla="*/ 135679 w 587541"/>
                <a:gd name="connsiteY257" fmla="*/ 401067 h 463534"/>
                <a:gd name="connsiteX258" fmla="*/ 135679 w 587541"/>
                <a:gd name="connsiteY258" fmla="*/ 400006 h 463534"/>
                <a:gd name="connsiteX259" fmla="*/ 134617 w 587541"/>
                <a:gd name="connsiteY259" fmla="*/ 400006 h 463534"/>
                <a:gd name="connsiteX260" fmla="*/ 133556 w 587541"/>
                <a:gd name="connsiteY260" fmla="*/ 398812 h 463534"/>
                <a:gd name="connsiteX261" fmla="*/ 134617 w 587541"/>
                <a:gd name="connsiteY261" fmla="*/ 398812 h 463534"/>
                <a:gd name="connsiteX262" fmla="*/ 135679 w 587541"/>
                <a:gd name="connsiteY262" fmla="*/ 397751 h 463534"/>
                <a:gd name="connsiteX263" fmla="*/ 136872 w 587541"/>
                <a:gd name="connsiteY263" fmla="*/ 397751 h 463534"/>
                <a:gd name="connsiteX264" fmla="*/ 137933 w 587541"/>
                <a:gd name="connsiteY264" fmla="*/ 396558 h 463534"/>
                <a:gd name="connsiteX265" fmla="*/ 130108 w 587541"/>
                <a:gd name="connsiteY265" fmla="*/ 397751 h 463534"/>
                <a:gd name="connsiteX266" fmla="*/ 136872 w 587541"/>
                <a:gd name="connsiteY266" fmla="*/ 404515 h 463534"/>
                <a:gd name="connsiteX267" fmla="*/ 136872 w 587541"/>
                <a:gd name="connsiteY267" fmla="*/ 413534 h 463534"/>
                <a:gd name="connsiteX268" fmla="*/ 120028 w 587541"/>
                <a:gd name="connsiteY268" fmla="*/ 406770 h 463534"/>
                <a:gd name="connsiteX269" fmla="*/ 104246 w 587541"/>
                <a:gd name="connsiteY269" fmla="*/ 385417 h 463534"/>
                <a:gd name="connsiteX270" fmla="*/ 94166 w 587541"/>
                <a:gd name="connsiteY270" fmla="*/ 385417 h 463534"/>
                <a:gd name="connsiteX271" fmla="*/ 91911 w 587541"/>
                <a:gd name="connsiteY271" fmla="*/ 386478 h 463534"/>
                <a:gd name="connsiteX272" fmla="*/ 86341 w 587541"/>
                <a:gd name="connsiteY272" fmla="*/ 380908 h 463534"/>
                <a:gd name="connsiteX273" fmla="*/ 85280 w 587541"/>
                <a:gd name="connsiteY273" fmla="*/ 382101 h 463534"/>
                <a:gd name="connsiteX274" fmla="*/ 79710 w 587541"/>
                <a:gd name="connsiteY274" fmla="*/ 382101 h 463534"/>
                <a:gd name="connsiteX275" fmla="*/ 71885 w 587541"/>
                <a:gd name="connsiteY275" fmla="*/ 378653 h 463534"/>
                <a:gd name="connsiteX276" fmla="*/ 70823 w 587541"/>
                <a:gd name="connsiteY276" fmla="*/ 377592 h 463534"/>
                <a:gd name="connsiteX277" fmla="*/ 66314 w 587541"/>
                <a:gd name="connsiteY277" fmla="*/ 375337 h 463534"/>
                <a:gd name="connsiteX278" fmla="*/ 61805 w 587541"/>
                <a:gd name="connsiteY278" fmla="*/ 376398 h 463534"/>
                <a:gd name="connsiteX279" fmla="*/ 57295 w 587541"/>
                <a:gd name="connsiteY279" fmla="*/ 376398 h 463534"/>
                <a:gd name="connsiteX280" fmla="*/ 56234 w 587541"/>
                <a:gd name="connsiteY280" fmla="*/ 375337 h 463534"/>
                <a:gd name="connsiteX281" fmla="*/ 64059 w 587541"/>
                <a:gd name="connsiteY281" fmla="*/ 365258 h 463534"/>
                <a:gd name="connsiteX282" fmla="*/ 59550 w 587541"/>
                <a:gd name="connsiteY282" fmla="*/ 359687 h 463534"/>
                <a:gd name="connsiteX283" fmla="*/ 55041 w 587541"/>
                <a:gd name="connsiteY283" fmla="*/ 364197 h 463534"/>
                <a:gd name="connsiteX284" fmla="*/ 33688 w 587541"/>
                <a:gd name="connsiteY284" fmla="*/ 351862 h 463534"/>
                <a:gd name="connsiteX285" fmla="*/ 30372 w 587541"/>
                <a:gd name="connsiteY285" fmla="*/ 355178 h 463534"/>
                <a:gd name="connsiteX286" fmla="*/ 22547 w 587541"/>
                <a:gd name="connsiteY286" fmla="*/ 349607 h 463534"/>
                <a:gd name="connsiteX287" fmla="*/ 20292 w 587541"/>
                <a:gd name="connsiteY287" fmla="*/ 347353 h 463534"/>
                <a:gd name="connsiteX288" fmla="*/ 23608 w 587541"/>
                <a:gd name="connsiteY288" fmla="*/ 342844 h 463534"/>
                <a:gd name="connsiteX289" fmla="*/ 20292 w 587541"/>
                <a:gd name="connsiteY289" fmla="*/ 339528 h 463534"/>
                <a:gd name="connsiteX290" fmla="*/ 16976 w 587541"/>
                <a:gd name="connsiteY290" fmla="*/ 345098 h 463534"/>
                <a:gd name="connsiteX291" fmla="*/ 14722 w 587541"/>
                <a:gd name="connsiteY291" fmla="*/ 344037 h 463534"/>
                <a:gd name="connsiteX292" fmla="*/ 13528 w 587541"/>
                <a:gd name="connsiteY292" fmla="*/ 345098 h 463534"/>
                <a:gd name="connsiteX293" fmla="*/ 7958 w 587541"/>
                <a:gd name="connsiteY293" fmla="*/ 340588 h 463534"/>
                <a:gd name="connsiteX294" fmla="*/ 18038 w 587541"/>
                <a:gd name="connsiteY294" fmla="*/ 327061 h 463534"/>
                <a:gd name="connsiteX295" fmla="*/ 0 w 587541"/>
                <a:gd name="connsiteY295" fmla="*/ 293373 h 463534"/>
                <a:gd name="connsiteX296" fmla="*/ 4509 w 587541"/>
                <a:gd name="connsiteY296" fmla="*/ 291118 h 463534"/>
                <a:gd name="connsiteX297" fmla="*/ 9019 w 587541"/>
                <a:gd name="connsiteY297" fmla="*/ 296689 h 463534"/>
                <a:gd name="connsiteX298" fmla="*/ 22547 w 587541"/>
                <a:gd name="connsiteY298" fmla="*/ 292180 h 463534"/>
                <a:gd name="connsiteX299" fmla="*/ 19231 w 587541"/>
                <a:gd name="connsiteY299" fmla="*/ 279845 h 463534"/>
                <a:gd name="connsiteX300" fmla="*/ 21486 w 587541"/>
                <a:gd name="connsiteY300" fmla="*/ 275336 h 463534"/>
                <a:gd name="connsiteX301" fmla="*/ 24801 w 587541"/>
                <a:gd name="connsiteY301" fmla="*/ 278651 h 463534"/>
                <a:gd name="connsiteX302" fmla="*/ 32626 w 587541"/>
                <a:gd name="connsiteY302" fmla="*/ 279845 h 463534"/>
                <a:gd name="connsiteX303" fmla="*/ 33688 w 587541"/>
                <a:gd name="connsiteY303" fmla="*/ 278651 h 463534"/>
                <a:gd name="connsiteX304" fmla="*/ 32626 w 587541"/>
                <a:gd name="connsiteY304" fmla="*/ 276397 h 463534"/>
                <a:gd name="connsiteX305" fmla="*/ 34881 w 587541"/>
                <a:gd name="connsiteY305" fmla="*/ 274142 h 463534"/>
                <a:gd name="connsiteX306" fmla="*/ 41645 w 587541"/>
                <a:gd name="connsiteY306" fmla="*/ 278651 h 463534"/>
                <a:gd name="connsiteX307" fmla="*/ 43900 w 587541"/>
                <a:gd name="connsiteY307" fmla="*/ 276397 h 463534"/>
                <a:gd name="connsiteX308" fmla="*/ 48409 w 587541"/>
                <a:gd name="connsiteY308" fmla="*/ 280906 h 463534"/>
                <a:gd name="connsiteX309" fmla="*/ 50664 w 587541"/>
                <a:gd name="connsiteY309" fmla="*/ 282100 h 463534"/>
                <a:gd name="connsiteX310" fmla="*/ 50664 w 587541"/>
                <a:gd name="connsiteY310" fmla="*/ 279845 h 463534"/>
                <a:gd name="connsiteX311" fmla="*/ 49603 w 587541"/>
                <a:gd name="connsiteY311" fmla="*/ 276530 h 463534"/>
                <a:gd name="connsiteX312" fmla="*/ 56367 w 587541"/>
                <a:gd name="connsiteY312" fmla="*/ 265256 h 463534"/>
                <a:gd name="connsiteX313" fmla="*/ 49603 w 587541"/>
                <a:gd name="connsiteY313" fmla="*/ 253983 h 463534"/>
                <a:gd name="connsiteX314" fmla="*/ 44033 w 587541"/>
                <a:gd name="connsiteY314" fmla="*/ 231436 h 463534"/>
                <a:gd name="connsiteX315" fmla="*/ 53051 w 587541"/>
                <a:gd name="connsiteY315" fmla="*/ 224672 h 463534"/>
                <a:gd name="connsiteX316" fmla="*/ 56367 w 587541"/>
                <a:gd name="connsiteY316" fmla="*/ 222417 h 463534"/>
                <a:gd name="connsiteX317" fmla="*/ 65385 w 587541"/>
                <a:gd name="connsiteY317" fmla="*/ 229181 h 463534"/>
                <a:gd name="connsiteX318" fmla="*/ 70956 w 587541"/>
                <a:gd name="connsiteY318" fmla="*/ 242709 h 463534"/>
                <a:gd name="connsiteX319" fmla="*/ 88993 w 587541"/>
                <a:gd name="connsiteY319" fmla="*/ 258492 h 463534"/>
                <a:gd name="connsiteX320" fmla="*/ 91248 w 587541"/>
                <a:gd name="connsiteY320" fmla="*/ 260747 h 463534"/>
                <a:gd name="connsiteX321" fmla="*/ 96818 w 587541"/>
                <a:gd name="connsiteY321" fmla="*/ 251728 h 463534"/>
                <a:gd name="connsiteX322" fmla="*/ 96818 w 587541"/>
                <a:gd name="connsiteY322" fmla="*/ 250667 h 463534"/>
                <a:gd name="connsiteX323" fmla="*/ 95757 w 587541"/>
                <a:gd name="connsiteY323" fmla="*/ 250667 h 463534"/>
                <a:gd name="connsiteX324" fmla="*/ 95757 w 587541"/>
                <a:gd name="connsiteY324" fmla="*/ 249473 h 463534"/>
                <a:gd name="connsiteX325" fmla="*/ 94697 w 587541"/>
                <a:gd name="connsiteY325" fmla="*/ 248413 h 463534"/>
                <a:gd name="connsiteX326" fmla="*/ 92442 w 587541"/>
                <a:gd name="connsiteY326" fmla="*/ 248413 h 463534"/>
                <a:gd name="connsiteX327" fmla="*/ 92442 w 587541"/>
                <a:gd name="connsiteY327" fmla="*/ 246157 h 463534"/>
                <a:gd name="connsiteX328" fmla="*/ 90187 w 587541"/>
                <a:gd name="connsiteY328" fmla="*/ 246157 h 463534"/>
                <a:gd name="connsiteX329" fmla="*/ 90187 w 587541"/>
                <a:gd name="connsiteY329" fmla="*/ 245097 h 463534"/>
                <a:gd name="connsiteX330" fmla="*/ 89126 w 587541"/>
                <a:gd name="connsiteY330" fmla="*/ 243903 h 463534"/>
                <a:gd name="connsiteX331" fmla="*/ 88065 w 587541"/>
                <a:gd name="connsiteY331" fmla="*/ 243903 h 463534"/>
                <a:gd name="connsiteX332" fmla="*/ 88065 w 587541"/>
                <a:gd name="connsiteY332" fmla="*/ 242842 h 463534"/>
                <a:gd name="connsiteX333" fmla="*/ 87004 w 587541"/>
                <a:gd name="connsiteY333" fmla="*/ 242842 h 463534"/>
                <a:gd name="connsiteX334" fmla="*/ 87004 w 587541"/>
                <a:gd name="connsiteY334" fmla="*/ 241649 h 463534"/>
                <a:gd name="connsiteX335" fmla="*/ 85943 w 587541"/>
                <a:gd name="connsiteY335" fmla="*/ 241649 h 463534"/>
                <a:gd name="connsiteX336" fmla="*/ 85943 w 587541"/>
                <a:gd name="connsiteY336" fmla="*/ 239393 h 463534"/>
                <a:gd name="connsiteX337" fmla="*/ 88197 w 587541"/>
                <a:gd name="connsiteY337" fmla="*/ 231569 h 463534"/>
                <a:gd name="connsiteX338" fmla="*/ 91513 w 587541"/>
                <a:gd name="connsiteY338" fmla="*/ 225999 h 463534"/>
                <a:gd name="connsiteX339" fmla="*/ 85943 w 587541"/>
                <a:gd name="connsiteY339" fmla="*/ 215919 h 463534"/>
                <a:gd name="connsiteX340" fmla="*/ 74670 w 587541"/>
                <a:gd name="connsiteY340" fmla="*/ 204645 h 463534"/>
                <a:gd name="connsiteX341" fmla="*/ 80240 w 587541"/>
                <a:gd name="connsiteY341" fmla="*/ 199075 h 463534"/>
                <a:gd name="connsiteX342" fmla="*/ 101593 w 587541"/>
                <a:gd name="connsiteY342" fmla="*/ 209155 h 463534"/>
                <a:gd name="connsiteX343" fmla="*/ 106102 w 587541"/>
                <a:gd name="connsiteY343" fmla="*/ 203584 h 463534"/>
                <a:gd name="connsiteX344" fmla="*/ 103847 w 587541"/>
                <a:gd name="connsiteY344" fmla="*/ 201329 h 463534"/>
                <a:gd name="connsiteX345" fmla="*/ 109418 w 587541"/>
                <a:gd name="connsiteY345" fmla="*/ 199075 h 463534"/>
                <a:gd name="connsiteX346" fmla="*/ 111673 w 587541"/>
                <a:gd name="connsiteY346" fmla="*/ 195759 h 463534"/>
                <a:gd name="connsiteX347" fmla="*/ 118437 w 587541"/>
                <a:gd name="connsiteY347" fmla="*/ 201329 h 463534"/>
                <a:gd name="connsiteX348" fmla="*/ 124007 w 587541"/>
                <a:gd name="connsiteY348" fmla="*/ 204645 h 463534"/>
                <a:gd name="connsiteX349" fmla="*/ 127323 w 587541"/>
                <a:gd name="connsiteY349" fmla="*/ 199075 h 463534"/>
                <a:gd name="connsiteX350" fmla="*/ 126262 w 587541"/>
                <a:gd name="connsiteY350" fmla="*/ 197881 h 463534"/>
                <a:gd name="connsiteX351" fmla="*/ 122946 w 587541"/>
                <a:gd name="connsiteY351" fmla="*/ 197881 h 463534"/>
                <a:gd name="connsiteX352" fmla="*/ 121885 w 587541"/>
                <a:gd name="connsiteY352" fmla="*/ 199075 h 463534"/>
                <a:gd name="connsiteX353" fmla="*/ 119630 w 587541"/>
                <a:gd name="connsiteY353" fmla="*/ 197881 h 463534"/>
                <a:gd name="connsiteX354" fmla="*/ 119630 w 587541"/>
                <a:gd name="connsiteY354" fmla="*/ 196820 h 463534"/>
                <a:gd name="connsiteX355" fmla="*/ 117376 w 587541"/>
                <a:gd name="connsiteY355" fmla="*/ 196820 h 463534"/>
                <a:gd name="connsiteX356" fmla="*/ 117376 w 587541"/>
                <a:gd name="connsiteY356" fmla="*/ 194565 h 463534"/>
                <a:gd name="connsiteX357" fmla="*/ 118437 w 587541"/>
                <a:gd name="connsiteY357" fmla="*/ 195759 h 463534"/>
                <a:gd name="connsiteX358" fmla="*/ 120691 w 587541"/>
                <a:gd name="connsiteY358" fmla="*/ 195759 h 463534"/>
                <a:gd name="connsiteX359" fmla="*/ 120691 w 587541"/>
                <a:gd name="connsiteY359" fmla="*/ 193505 h 463534"/>
                <a:gd name="connsiteX360" fmla="*/ 119630 w 587541"/>
                <a:gd name="connsiteY360" fmla="*/ 186740 h 463534"/>
                <a:gd name="connsiteX361" fmla="*/ 144432 w 587541"/>
                <a:gd name="connsiteY361" fmla="*/ 181170 h 463534"/>
                <a:gd name="connsiteX362" fmla="*/ 116315 w 587541"/>
                <a:gd name="connsiteY362" fmla="*/ 121488 h 463534"/>
                <a:gd name="connsiteX363" fmla="*/ 108490 w 587541"/>
                <a:gd name="connsiteY363" fmla="*/ 105705 h 463534"/>
                <a:gd name="connsiteX364" fmla="*/ 111805 w 587541"/>
                <a:gd name="connsiteY364" fmla="*/ 101195 h 463534"/>
                <a:gd name="connsiteX365" fmla="*/ 112866 w 587541"/>
                <a:gd name="connsiteY365" fmla="*/ 96686 h 463534"/>
                <a:gd name="connsiteX366" fmla="*/ 117376 w 587541"/>
                <a:gd name="connsiteY366" fmla="*/ 91115 h 463534"/>
                <a:gd name="connsiteX367" fmla="*/ 118437 w 587541"/>
                <a:gd name="connsiteY367" fmla="*/ 85412 h 463534"/>
                <a:gd name="connsiteX368" fmla="*/ 117376 w 587541"/>
                <a:gd name="connsiteY368" fmla="*/ 82097 h 463534"/>
                <a:gd name="connsiteX369" fmla="*/ 116315 w 587541"/>
                <a:gd name="connsiteY369" fmla="*/ 81035 h 463534"/>
                <a:gd name="connsiteX370" fmla="*/ 112999 w 587541"/>
                <a:gd name="connsiteY370" fmla="*/ 81035 h 463534"/>
                <a:gd name="connsiteX371" fmla="*/ 110744 w 587541"/>
                <a:gd name="connsiteY371" fmla="*/ 78781 h 463534"/>
                <a:gd name="connsiteX372" fmla="*/ 110744 w 587541"/>
                <a:gd name="connsiteY372" fmla="*/ 76527 h 463534"/>
                <a:gd name="connsiteX373" fmla="*/ 114060 w 587541"/>
                <a:gd name="connsiteY373" fmla="*/ 72017 h 463534"/>
                <a:gd name="connsiteX374" fmla="*/ 119630 w 587541"/>
                <a:gd name="connsiteY374" fmla="*/ 70956 h 463534"/>
                <a:gd name="connsiteX375" fmla="*/ 120691 w 587541"/>
                <a:gd name="connsiteY375" fmla="*/ 66447 h 463534"/>
                <a:gd name="connsiteX376" fmla="*/ 118437 w 587541"/>
                <a:gd name="connsiteY376" fmla="*/ 61937 h 463534"/>
                <a:gd name="connsiteX377" fmla="*/ 113927 w 587541"/>
                <a:gd name="connsiteY377" fmla="*/ 63131 h 463534"/>
                <a:gd name="connsiteX378" fmla="*/ 107163 w 587541"/>
                <a:gd name="connsiteY378" fmla="*/ 56367 h 463534"/>
                <a:gd name="connsiteX379" fmla="*/ 147615 w 587541"/>
                <a:gd name="connsiteY379" fmla="*/ 53051 h 463534"/>
                <a:gd name="connsiteX380" fmla="*/ 149869 w 587541"/>
                <a:gd name="connsiteY380" fmla="*/ 49603 h 463534"/>
                <a:gd name="connsiteX381" fmla="*/ 149869 w 587541"/>
                <a:gd name="connsiteY381" fmla="*/ 44033 h 463534"/>
                <a:gd name="connsiteX382" fmla="*/ 139790 w 587541"/>
                <a:gd name="connsiteY382" fmla="*/ 29444 h 463534"/>
                <a:gd name="connsiteX383" fmla="*/ 134219 w 587541"/>
                <a:gd name="connsiteY383" fmla="*/ 20425 h 463534"/>
                <a:gd name="connsiteX384" fmla="*/ 121885 w 587541"/>
                <a:gd name="connsiteY384" fmla="*/ 12600 h 46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587541" h="463534">
                  <a:moveTo>
                    <a:pt x="121089" y="11274"/>
                  </a:moveTo>
                  <a:lnTo>
                    <a:pt x="127854" y="0"/>
                  </a:lnTo>
                  <a:lnTo>
                    <a:pt x="127854" y="2254"/>
                  </a:lnTo>
                  <a:lnTo>
                    <a:pt x="129047" y="2254"/>
                  </a:lnTo>
                  <a:lnTo>
                    <a:pt x="130108" y="3448"/>
                  </a:lnTo>
                  <a:lnTo>
                    <a:pt x="131302" y="3448"/>
                  </a:lnTo>
                  <a:lnTo>
                    <a:pt x="132363" y="4510"/>
                  </a:lnTo>
                  <a:lnTo>
                    <a:pt x="139127" y="10080"/>
                  </a:lnTo>
                  <a:lnTo>
                    <a:pt x="136872" y="15783"/>
                  </a:lnTo>
                  <a:lnTo>
                    <a:pt x="140188" y="15783"/>
                  </a:lnTo>
                  <a:lnTo>
                    <a:pt x="142442" y="10080"/>
                  </a:lnTo>
                  <a:lnTo>
                    <a:pt x="148013" y="13528"/>
                  </a:lnTo>
                  <a:lnTo>
                    <a:pt x="149206" y="12334"/>
                  </a:lnTo>
                  <a:lnTo>
                    <a:pt x="149206" y="16844"/>
                  </a:lnTo>
                  <a:lnTo>
                    <a:pt x="154777" y="18037"/>
                  </a:lnTo>
                  <a:lnTo>
                    <a:pt x="160347" y="23608"/>
                  </a:lnTo>
                  <a:lnTo>
                    <a:pt x="170427" y="24669"/>
                  </a:lnTo>
                  <a:lnTo>
                    <a:pt x="171488" y="20160"/>
                  </a:lnTo>
                  <a:lnTo>
                    <a:pt x="173743" y="20160"/>
                  </a:lnTo>
                  <a:lnTo>
                    <a:pt x="173743" y="19098"/>
                  </a:lnTo>
                  <a:lnTo>
                    <a:pt x="172681" y="18037"/>
                  </a:lnTo>
                  <a:lnTo>
                    <a:pt x="170427" y="16844"/>
                  </a:lnTo>
                  <a:lnTo>
                    <a:pt x="170427" y="12334"/>
                  </a:lnTo>
                  <a:lnTo>
                    <a:pt x="181700" y="25863"/>
                  </a:lnTo>
                  <a:lnTo>
                    <a:pt x="198544" y="24669"/>
                  </a:lnTo>
                  <a:lnTo>
                    <a:pt x="200799" y="19098"/>
                  </a:lnTo>
                  <a:lnTo>
                    <a:pt x="208624" y="20160"/>
                  </a:lnTo>
                  <a:lnTo>
                    <a:pt x="222152" y="35942"/>
                  </a:lnTo>
                  <a:lnTo>
                    <a:pt x="231170" y="40451"/>
                  </a:lnTo>
                  <a:lnTo>
                    <a:pt x="237935" y="44961"/>
                  </a:lnTo>
                  <a:lnTo>
                    <a:pt x="259287" y="31433"/>
                  </a:lnTo>
                  <a:lnTo>
                    <a:pt x="263797" y="24669"/>
                  </a:lnTo>
                  <a:lnTo>
                    <a:pt x="263797" y="17905"/>
                  </a:lnTo>
                  <a:lnTo>
                    <a:pt x="267113" y="15650"/>
                  </a:lnTo>
                  <a:lnTo>
                    <a:pt x="279447" y="20160"/>
                  </a:lnTo>
                  <a:lnTo>
                    <a:pt x="287272" y="13396"/>
                  </a:lnTo>
                  <a:lnTo>
                    <a:pt x="290588" y="13396"/>
                  </a:lnTo>
                  <a:lnTo>
                    <a:pt x="299606" y="20160"/>
                  </a:lnTo>
                  <a:lnTo>
                    <a:pt x="296158" y="21353"/>
                  </a:lnTo>
                  <a:lnTo>
                    <a:pt x="299606" y="29178"/>
                  </a:lnTo>
                  <a:lnTo>
                    <a:pt x="305177" y="27984"/>
                  </a:lnTo>
                  <a:lnTo>
                    <a:pt x="305177" y="26924"/>
                  </a:lnTo>
                  <a:lnTo>
                    <a:pt x="346822" y="37004"/>
                  </a:lnTo>
                  <a:lnTo>
                    <a:pt x="361411" y="51592"/>
                  </a:lnTo>
                  <a:lnTo>
                    <a:pt x="358095" y="57163"/>
                  </a:lnTo>
                  <a:lnTo>
                    <a:pt x="362605" y="63927"/>
                  </a:lnTo>
                  <a:lnTo>
                    <a:pt x="359289" y="62734"/>
                  </a:lnTo>
                  <a:lnTo>
                    <a:pt x="359289" y="66049"/>
                  </a:lnTo>
                  <a:lnTo>
                    <a:pt x="357035" y="68304"/>
                  </a:lnTo>
                  <a:lnTo>
                    <a:pt x="349209" y="69497"/>
                  </a:lnTo>
                  <a:lnTo>
                    <a:pt x="348148" y="83025"/>
                  </a:lnTo>
                  <a:lnTo>
                    <a:pt x="344700" y="92044"/>
                  </a:lnTo>
                  <a:lnTo>
                    <a:pt x="345893" y="110081"/>
                  </a:lnTo>
                  <a:lnTo>
                    <a:pt x="357167" y="112336"/>
                  </a:lnTo>
                  <a:lnTo>
                    <a:pt x="363931" y="118039"/>
                  </a:lnTo>
                  <a:lnTo>
                    <a:pt x="349342" y="134882"/>
                  </a:lnTo>
                  <a:lnTo>
                    <a:pt x="351597" y="142708"/>
                  </a:lnTo>
                  <a:lnTo>
                    <a:pt x="353851" y="141647"/>
                  </a:lnTo>
                  <a:lnTo>
                    <a:pt x="362870" y="147217"/>
                  </a:lnTo>
                  <a:lnTo>
                    <a:pt x="361809" y="150533"/>
                  </a:lnTo>
                  <a:lnTo>
                    <a:pt x="369634" y="156236"/>
                  </a:lnTo>
                  <a:lnTo>
                    <a:pt x="365125" y="163000"/>
                  </a:lnTo>
                  <a:lnTo>
                    <a:pt x="369634" y="173079"/>
                  </a:lnTo>
                  <a:lnTo>
                    <a:pt x="379714" y="164061"/>
                  </a:lnTo>
                  <a:lnTo>
                    <a:pt x="384223" y="162867"/>
                  </a:lnTo>
                  <a:lnTo>
                    <a:pt x="386478" y="165122"/>
                  </a:lnTo>
                  <a:lnTo>
                    <a:pt x="396557" y="167376"/>
                  </a:lnTo>
                  <a:lnTo>
                    <a:pt x="402128" y="167376"/>
                  </a:lnTo>
                  <a:lnTo>
                    <a:pt x="407698" y="162867"/>
                  </a:lnTo>
                  <a:lnTo>
                    <a:pt x="416717" y="168438"/>
                  </a:lnTo>
                  <a:lnTo>
                    <a:pt x="425736" y="168438"/>
                  </a:lnTo>
                  <a:lnTo>
                    <a:pt x="431306" y="160612"/>
                  </a:lnTo>
                  <a:lnTo>
                    <a:pt x="449343" y="169632"/>
                  </a:lnTo>
                  <a:lnTo>
                    <a:pt x="465126" y="185414"/>
                  </a:lnTo>
                  <a:lnTo>
                    <a:pt x="481970" y="193239"/>
                  </a:lnTo>
                  <a:lnTo>
                    <a:pt x="486479" y="193239"/>
                  </a:lnTo>
                  <a:lnTo>
                    <a:pt x="489795" y="207828"/>
                  </a:lnTo>
                  <a:lnTo>
                    <a:pt x="490856" y="214592"/>
                  </a:lnTo>
                  <a:lnTo>
                    <a:pt x="499875" y="218040"/>
                  </a:lnTo>
                  <a:lnTo>
                    <a:pt x="508893" y="229314"/>
                  </a:lnTo>
                  <a:lnTo>
                    <a:pt x="503323" y="251860"/>
                  </a:lnTo>
                  <a:lnTo>
                    <a:pt x="501068" y="258624"/>
                  </a:lnTo>
                  <a:lnTo>
                    <a:pt x="514596" y="263134"/>
                  </a:lnTo>
                  <a:lnTo>
                    <a:pt x="529185" y="295760"/>
                  </a:lnTo>
                  <a:lnTo>
                    <a:pt x="512342" y="312604"/>
                  </a:lnTo>
                  <a:lnTo>
                    <a:pt x="531440" y="318174"/>
                  </a:lnTo>
                  <a:lnTo>
                    <a:pt x="548284" y="318174"/>
                  </a:lnTo>
                  <a:lnTo>
                    <a:pt x="549345" y="328254"/>
                  </a:lnTo>
                  <a:lnTo>
                    <a:pt x="529053" y="336080"/>
                  </a:lnTo>
                  <a:lnTo>
                    <a:pt x="531307" y="339395"/>
                  </a:lnTo>
                  <a:lnTo>
                    <a:pt x="535817" y="341650"/>
                  </a:lnTo>
                  <a:lnTo>
                    <a:pt x="540326" y="339395"/>
                  </a:lnTo>
                  <a:lnTo>
                    <a:pt x="547090" y="345098"/>
                  </a:lnTo>
                  <a:lnTo>
                    <a:pt x="532501" y="354117"/>
                  </a:lnTo>
                  <a:lnTo>
                    <a:pt x="532501" y="367645"/>
                  </a:lnTo>
                  <a:lnTo>
                    <a:pt x="543775" y="381173"/>
                  </a:lnTo>
                  <a:lnTo>
                    <a:pt x="551600" y="378918"/>
                  </a:lnTo>
                  <a:lnTo>
                    <a:pt x="557170" y="368838"/>
                  </a:lnTo>
                  <a:lnTo>
                    <a:pt x="587542" y="376664"/>
                  </a:lnTo>
                  <a:lnTo>
                    <a:pt x="580778" y="390191"/>
                  </a:lnTo>
                  <a:lnTo>
                    <a:pt x="576269" y="395762"/>
                  </a:lnTo>
                  <a:lnTo>
                    <a:pt x="569504" y="400271"/>
                  </a:lnTo>
                  <a:lnTo>
                    <a:pt x="567249" y="399211"/>
                  </a:lnTo>
                  <a:lnTo>
                    <a:pt x="564995" y="399211"/>
                  </a:lnTo>
                  <a:lnTo>
                    <a:pt x="562740" y="401465"/>
                  </a:lnTo>
                  <a:lnTo>
                    <a:pt x="561679" y="400271"/>
                  </a:lnTo>
                  <a:lnTo>
                    <a:pt x="558364" y="402526"/>
                  </a:lnTo>
                  <a:lnTo>
                    <a:pt x="556109" y="403587"/>
                  </a:lnTo>
                  <a:lnTo>
                    <a:pt x="552793" y="402526"/>
                  </a:lnTo>
                  <a:lnTo>
                    <a:pt x="550539" y="404781"/>
                  </a:lnTo>
                  <a:lnTo>
                    <a:pt x="546029" y="405842"/>
                  </a:lnTo>
                  <a:lnTo>
                    <a:pt x="547090" y="408096"/>
                  </a:lnTo>
                  <a:lnTo>
                    <a:pt x="540326" y="423879"/>
                  </a:lnTo>
                  <a:lnTo>
                    <a:pt x="538072" y="429582"/>
                  </a:lnTo>
                  <a:lnTo>
                    <a:pt x="548151" y="435152"/>
                  </a:lnTo>
                  <a:lnTo>
                    <a:pt x="545897" y="440723"/>
                  </a:lnTo>
                  <a:lnTo>
                    <a:pt x="540326" y="439662"/>
                  </a:lnTo>
                  <a:lnTo>
                    <a:pt x="540326" y="437407"/>
                  </a:lnTo>
                  <a:lnTo>
                    <a:pt x="535817" y="439662"/>
                  </a:lnTo>
                  <a:lnTo>
                    <a:pt x="533562" y="438468"/>
                  </a:lnTo>
                  <a:lnTo>
                    <a:pt x="524543" y="437407"/>
                  </a:lnTo>
                  <a:lnTo>
                    <a:pt x="520034" y="435152"/>
                  </a:lnTo>
                  <a:lnTo>
                    <a:pt x="515525" y="433959"/>
                  </a:lnTo>
                  <a:lnTo>
                    <a:pt x="517780" y="431704"/>
                  </a:lnTo>
                  <a:lnTo>
                    <a:pt x="517780" y="430643"/>
                  </a:lnTo>
                  <a:lnTo>
                    <a:pt x="515525" y="428388"/>
                  </a:lnTo>
                  <a:lnTo>
                    <a:pt x="514464" y="427328"/>
                  </a:lnTo>
                  <a:lnTo>
                    <a:pt x="514464" y="423879"/>
                  </a:lnTo>
                  <a:lnTo>
                    <a:pt x="513270" y="423879"/>
                  </a:lnTo>
                  <a:lnTo>
                    <a:pt x="512209" y="422818"/>
                  </a:lnTo>
                  <a:lnTo>
                    <a:pt x="511015" y="418309"/>
                  </a:lnTo>
                  <a:lnTo>
                    <a:pt x="512209" y="414993"/>
                  </a:lnTo>
                  <a:lnTo>
                    <a:pt x="508761" y="417248"/>
                  </a:lnTo>
                  <a:lnTo>
                    <a:pt x="499742" y="414993"/>
                  </a:lnTo>
                  <a:lnTo>
                    <a:pt x="497487" y="416054"/>
                  </a:lnTo>
                  <a:lnTo>
                    <a:pt x="497487" y="413799"/>
                  </a:lnTo>
                  <a:lnTo>
                    <a:pt x="495233" y="413799"/>
                  </a:lnTo>
                  <a:lnTo>
                    <a:pt x="491917" y="410484"/>
                  </a:lnTo>
                  <a:lnTo>
                    <a:pt x="484092" y="412738"/>
                  </a:lnTo>
                  <a:lnTo>
                    <a:pt x="482898" y="416054"/>
                  </a:lnTo>
                  <a:lnTo>
                    <a:pt x="481837" y="417248"/>
                  </a:lnTo>
                  <a:lnTo>
                    <a:pt x="478521" y="414993"/>
                  </a:lnTo>
                  <a:lnTo>
                    <a:pt x="476267" y="412738"/>
                  </a:lnTo>
                  <a:lnTo>
                    <a:pt x="475073" y="412738"/>
                  </a:lnTo>
                  <a:lnTo>
                    <a:pt x="472818" y="414993"/>
                  </a:lnTo>
                  <a:lnTo>
                    <a:pt x="471758" y="414993"/>
                  </a:lnTo>
                  <a:lnTo>
                    <a:pt x="468442" y="412738"/>
                  </a:lnTo>
                  <a:lnTo>
                    <a:pt x="467248" y="413799"/>
                  </a:lnTo>
                  <a:lnTo>
                    <a:pt x="461678" y="408229"/>
                  </a:lnTo>
                  <a:lnTo>
                    <a:pt x="458362" y="411678"/>
                  </a:lnTo>
                  <a:lnTo>
                    <a:pt x="461678" y="413932"/>
                  </a:lnTo>
                  <a:lnTo>
                    <a:pt x="461678" y="412871"/>
                  </a:lnTo>
                  <a:lnTo>
                    <a:pt x="469503" y="418441"/>
                  </a:lnTo>
                  <a:lnTo>
                    <a:pt x="467248" y="420696"/>
                  </a:lnTo>
                  <a:lnTo>
                    <a:pt x="464993" y="419635"/>
                  </a:lnTo>
                  <a:lnTo>
                    <a:pt x="462739" y="420696"/>
                  </a:lnTo>
                  <a:lnTo>
                    <a:pt x="455975" y="416187"/>
                  </a:lnTo>
                  <a:lnTo>
                    <a:pt x="454914" y="418441"/>
                  </a:lnTo>
                  <a:lnTo>
                    <a:pt x="457168" y="419635"/>
                  </a:lnTo>
                  <a:lnTo>
                    <a:pt x="456108" y="422951"/>
                  </a:lnTo>
                  <a:lnTo>
                    <a:pt x="457168" y="424012"/>
                  </a:lnTo>
                  <a:lnTo>
                    <a:pt x="454914" y="427460"/>
                  </a:lnTo>
                  <a:lnTo>
                    <a:pt x="453853" y="428521"/>
                  </a:lnTo>
                  <a:lnTo>
                    <a:pt x="452792" y="430776"/>
                  </a:lnTo>
                  <a:lnTo>
                    <a:pt x="451731" y="434092"/>
                  </a:lnTo>
                  <a:lnTo>
                    <a:pt x="447221" y="437539"/>
                  </a:lnTo>
                  <a:lnTo>
                    <a:pt x="450537" y="444304"/>
                  </a:lnTo>
                  <a:lnTo>
                    <a:pt x="449343" y="444304"/>
                  </a:lnTo>
                  <a:lnTo>
                    <a:pt x="444834" y="440988"/>
                  </a:lnTo>
                  <a:lnTo>
                    <a:pt x="442579" y="438733"/>
                  </a:lnTo>
                  <a:lnTo>
                    <a:pt x="441386" y="438733"/>
                  </a:lnTo>
                  <a:lnTo>
                    <a:pt x="435816" y="439927"/>
                  </a:lnTo>
                  <a:lnTo>
                    <a:pt x="430245" y="435418"/>
                  </a:lnTo>
                  <a:lnTo>
                    <a:pt x="429184" y="435418"/>
                  </a:lnTo>
                  <a:lnTo>
                    <a:pt x="421359" y="439927"/>
                  </a:lnTo>
                  <a:lnTo>
                    <a:pt x="415789" y="443242"/>
                  </a:lnTo>
                  <a:lnTo>
                    <a:pt x="416849" y="445498"/>
                  </a:lnTo>
                  <a:lnTo>
                    <a:pt x="398812" y="461280"/>
                  </a:lnTo>
                  <a:lnTo>
                    <a:pt x="392048" y="461280"/>
                  </a:lnTo>
                  <a:lnTo>
                    <a:pt x="388600" y="457965"/>
                  </a:lnTo>
                  <a:lnTo>
                    <a:pt x="384090" y="463535"/>
                  </a:lnTo>
                  <a:lnTo>
                    <a:pt x="377327" y="457965"/>
                  </a:lnTo>
                  <a:lnTo>
                    <a:pt x="376265" y="457965"/>
                  </a:lnTo>
                  <a:lnTo>
                    <a:pt x="371756" y="452262"/>
                  </a:lnTo>
                  <a:lnTo>
                    <a:pt x="369502" y="451200"/>
                  </a:lnTo>
                  <a:lnTo>
                    <a:pt x="366186" y="454516"/>
                  </a:lnTo>
                  <a:lnTo>
                    <a:pt x="360483" y="451200"/>
                  </a:lnTo>
                  <a:lnTo>
                    <a:pt x="357167" y="447885"/>
                  </a:lnTo>
                  <a:lnTo>
                    <a:pt x="350403" y="442182"/>
                  </a:lnTo>
                  <a:lnTo>
                    <a:pt x="348148" y="443375"/>
                  </a:lnTo>
                  <a:lnTo>
                    <a:pt x="342445" y="450139"/>
                  </a:lnTo>
                  <a:lnTo>
                    <a:pt x="351464" y="455842"/>
                  </a:lnTo>
                  <a:lnTo>
                    <a:pt x="346955" y="461413"/>
                  </a:lnTo>
                  <a:lnTo>
                    <a:pt x="331172" y="446824"/>
                  </a:lnTo>
                  <a:lnTo>
                    <a:pt x="331172" y="444569"/>
                  </a:lnTo>
                  <a:lnTo>
                    <a:pt x="328917" y="443508"/>
                  </a:lnTo>
                  <a:lnTo>
                    <a:pt x="327856" y="441253"/>
                  </a:lnTo>
                  <a:lnTo>
                    <a:pt x="327856" y="438999"/>
                  </a:lnTo>
                  <a:lnTo>
                    <a:pt x="324408" y="437938"/>
                  </a:lnTo>
                  <a:lnTo>
                    <a:pt x="319898" y="431174"/>
                  </a:lnTo>
                  <a:lnTo>
                    <a:pt x="316450" y="428919"/>
                  </a:lnTo>
                  <a:lnTo>
                    <a:pt x="313135" y="432235"/>
                  </a:lnTo>
                  <a:lnTo>
                    <a:pt x="311941" y="435683"/>
                  </a:lnTo>
                  <a:lnTo>
                    <a:pt x="301861" y="442447"/>
                  </a:lnTo>
                  <a:lnTo>
                    <a:pt x="298413" y="440192"/>
                  </a:lnTo>
                  <a:lnTo>
                    <a:pt x="296158" y="442447"/>
                  </a:lnTo>
                  <a:lnTo>
                    <a:pt x="291649" y="442447"/>
                  </a:lnTo>
                  <a:lnTo>
                    <a:pt x="290455" y="441386"/>
                  </a:lnTo>
                  <a:lnTo>
                    <a:pt x="282630" y="436876"/>
                  </a:lnTo>
                  <a:lnTo>
                    <a:pt x="280376" y="435815"/>
                  </a:lnTo>
                  <a:lnTo>
                    <a:pt x="277060" y="438070"/>
                  </a:lnTo>
                  <a:lnTo>
                    <a:pt x="272550" y="434622"/>
                  </a:lnTo>
                  <a:lnTo>
                    <a:pt x="271489" y="435815"/>
                  </a:lnTo>
                  <a:lnTo>
                    <a:pt x="275999" y="439131"/>
                  </a:lnTo>
                  <a:lnTo>
                    <a:pt x="264725" y="449211"/>
                  </a:lnTo>
                  <a:lnTo>
                    <a:pt x="262471" y="444702"/>
                  </a:lnTo>
                  <a:lnTo>
                    <a:pt x="260216" y="442447"/>
                  </a:lnTo>
                  <a:lnTo>
                    <a:pt x="256900" y="436876"/>
                  </a:lnTo>
                  <a:lnTo>
                    <a:pt x="243372" y="433561"/>
                  </a:lnTo>
                  <a:lnTo>
                    <a:pt x="243372" y="430245"/>
                  </a:lnTo>
                  <a:lnTo>
                    <a:pt x="240057" y="416717"/>
                  </a:lnTo>
                  <a:lnTo>
                    <a:pt x="246821" y="405444"/>
                  </a:lnTo>
                  <a:lnTo>
                    <a:pt x="235547" y="397619"/>
                  </a:lnTo>
                  <a:lnTo>
                    <a:pt x="234486" y="398680"/>
                  </a:lnTo>
                  <a:lnTo>
                    <a:pt x="233425" y="399874"/>
                  </a:lnTo>
                  <a:lnTo>
                    <a:pt x="231170" y="399874"/>
                  </a:lnTo>
                  <a:lnTo>
                    <a:pt x="227855" y="397619"/>
                  </a:lnTo>
                  <a:lnTo>
                    <a:pt x="225600" y="397619"/>
                  </a:lnTo>
                  <a:lnTo>
                    <a:pt x="224539" y="396425"/>
                  </a:lnTo>
                  <a:lnTo>
                    <a:pt x="224539" y="391915"/>
                  </a:lnTo>
                  <a:lnTo>
                    <a:pt x="216714" y="384091"/>
                  </a:lnTo>
                  <a:lnTo>
                    <a:pt x="204380" y="385152"/>
                  </a:lnTo>
                  <a:lnTo>
                    <a:pt x="197616" y="380642"/>
                  </a:lnTo>
                  <a:lnTo>
                    <a:pt x="195361" y="379581"/>
                  </a:lnTo>
                  <a:lnTo>
                    <a:pt x="194167" y="381836"/>
                  </a:lnTo>
                  <a:lnTo>
                    <a:pt x="189658" y="379581"/>
                  </a:lnTo>
                  <a:lnTo>
                    <a:pt x="187403" y="380642"/>
                  </a:lnTo>
                  <a:lnTo>
                    <a:pt x="181700" y="378388"/>
                  </a:lnTo>
                  <a:cubicBezTo>
                    <a:pt x="159021" y="397884"/>
                    <a:pt x="181700" y="382101"/>
                    <a:pt x="162602" y="399741"/>
                  </a:cubicBezTo>
                  <a:lnTo>
                    <a:pt x="163663" y="406505"/>
                  </a:lnTo>
                  <a:lnTo>
                    <a:pt x="174936" y="414330"/>
                  </a:lnTo>
                  <a:lnTo>
                    <a:pt x="174936" y="416585"/>
                  </a:lnTo>
                  <a:lnTo>
                    <a:pt x="172681" y="417778"/>
                  </a:lnTo>
                  <a:lnTo>
                    <a:pt x="172681" y="420032"/>
                  </a:lnTo>
                  <a:lnTo>
                    <a:pt x="168172" y="420032"/>
                  </a:lnTo>
                  <a:lnTo>
                    <a:pt x="167111" y="422288"/>
                  </a:lnTo>
                  <a:lnTo>
                    <a:pt x="161541" y="426797"/>
                  </a:lnTo>
                  <a:lnTo>
                    <a:pt x="151461" y="423481"/>
                  </a:lnTo>
                  <a:lnTo>
                    <a:pt x="137933" y="413401"/>
                  </a:lnTo>
                  <a:lnTo>
                    <a:pt x="140188" y="410085"/>
                  </a:lnTo>
                  <a:lnTo>
                    <a:pt x="136872" y="406638"/>
                  </a:lnTo>
                  <a:lnTo>
                    <a:pt x="139127" y="404382"/>
                  </a:lnTo>
                  <a:lnTo>
                    <a:pt x="136872" y="404382"/>
                  </a:lnTo>
                  <a:lnTo>
                    <a:pt x="137933" y="403322"/>
                  </a:lnTo>
                  <a:lnTo>
                    <a:pt x="137933" y="402261"/>
                  </a:lnTo>
                  <a:lnTo>
                    <a:pt x="135679" y="402261"/>
                  </a:lnTo>
                  <a:lnTo>
                    <a:pt x="134617" y="401067"/>
                  </a:lnTo>
                  <a:lnTo>
                    <a:pt x="135679" y="401067"/>
                  </a:lnTo>
                  <a:lnTo>
                    <a:pt x="135679" y="400006"/>
                  </a:lnTo>
                  <a:lnTo>
                    <a:pt x="134617" y="400006"/>
                  </a:lnTo>
                  <a:lnTo>
                    <a:pt x="133556" y="398812"/>
                  </a:lnTo>
                  <a:lnTo>
                    <a:pt x="134617" y="398812"/>
                  </a:lnTo>
                  <a:lnTo>
                    <a:pt x="135679" y="397751"/>
                  </a:lnTo>
                  <a:lnTo>
                    <a:pt x="136872" y="397751"/>
                  </a:lnTo>
                  <a:lnTo>
                    <a:pt x="137933" y="396558"/>
                  </a:lnTo>
                  <a:lnTo>
                    <a:pt x="130108" y="397751"/>
                  </a:lnTo>
                  <a:lnTo>
                    <a:pt x="136872" y="404515"/>
                  </a:lnTo>
                  <a:lnTo>
                    <a:pt x="136872" y="413534"/>
                  </a:lnTo>
                  <a:lnTo>
                    <a:pt x="120028" y="406770"/>
                  </a:lnTo>
                  <a:lnTo>
                    <a:pt x="104246" y="385417"/>
                  </a:lnTo>
                  <a:lnTo>
                    <a:pt x="94166" y="385417"/>
                  </a:lnTo>
                  <a:lnTo>
                    <a:pt x="91911" y="386478"/>
                  </a:lnTo>
                  <a:lnTo>
                    <a:pt x="86341" y="380908"/>
                  </a:lnTo>
                  <a:lnTo>
                    <a:pt x="85280" y="382101"/>
                  </a:lnTo>
                  <a:lnTo>
                    <a:pt x="79710" y="382101"/>
                  </a:lnTo>
                  <a:lnTo>
                    <a:pt x="71885" y="378653"/>
                  </a:lnTo>
                  <a:lnTo>
                    <a:pt x="70823" y="377592"/>
                  </a:lnTo>
                  <a:lnTo>
                    <a:pt x="66314" y="375337"/>
                  </a:lnTo>
                  <a:lnTo>
                    <a:pt x="61805" y="376398"/>
                  </a:lnTo>
                  <a:lnTo>
                    <a:pt x="57295" y="376398"/>
                  </a:lnTo>
                  <a:lnTo>
                    <a:pt x="56234" y="375337"/>
                  </a:lnTo>
                  <a:lnTo>
                    <a:pt x="64059" y="365258"/>
                  </a:lnTo>
                  <a:lnTo>
                    <a:pt x="59550" y="359687"/>
                  </a:lnTo>
                  <a:lnTo>
                    <a:pt x="55041" y="364197"/>
                  </a:lnTo>
                  <a:lnTo>
                    <a:pt x="33688" y="351862"/>
                  </a:lnTo>
                  <a:lnTo>
                    <a:pt x="30372" y="355178"/>
                  </a:lnTo>
                  <a:lnTo>
                    <a:pt x="22547" y="349607"/>
                  </a:lnTo>
                  <a:lnTo>
                    <a:pt x="20292" y="347353"/>
                  </a:lnTo>
                  <a:lnTo>
                    <a:pt x="23608" y="342844"/>
                  </a:lnTo>
                  <a:lnTo>
                    <a:pt x="20292" y="339528"/>
                  </a:lnTo>
                  <a:lnTo>
                    <a:pt x="16976" y="345098"/>
                  </a:lnTo>
                  <a:lnTo>
                    <a:pt x="14722" y="344037"/>
                  </a:lnTo>
                  <a:lnTo>
                    <a:pt x="13528" y="345098"/>
                  </a:lnTo>
                  <a:lnTo>
                    <a:pt x="7958" y="340588"/>
                  </a:lnTo>
                  <a:lnTo>
                    <a:pt x="18038" y="327061"/>
                  </a:lnTo>
                  <a:lnTo>
                    <a:pt x="0" y="293373"/>
                  </a:lnTo>
                  <a:lnTo>
                    <a:pt x="4509" y="291118"/>
                  </a:lnTo>
                  <a:lnTo>
                    <a:pt x="9019" y="296689"/>
                  </a:lnTo>
                  <a:lnTo>
                    <a:pt x="22547" y="292180"/>
                  </a:lnTo>
                  <a:lnTo>
                    <a:pt x="19231" y="279845"/>
                  </a:lnTo>
                  <a:lnTo>
                    <a:pt x="21486" y="275336"/>
                  </a:lnTo>
                  <a:lnTo>
                    <a:pt x="24801" y="278651"/>
                  </a:lnTo>
                  <a:lnTo>
                    <a:pt x="32626" y="279845"/>
                  </a:lnTo>
                  <a:lnTo>
                    <a:pt x="33688" y="278651"/>
                  </a:lnTo>
                  <a:lnTo>
                    <a:pt x="32626" y="276397"/>
                  </a:lnTo>
                  <a:lnTo>
                    <a:pt x="34881" y="274142"/>
                  </a:lnTo>
                  <a:lnTo>
                    <a:pt x="41645" y="278651"/>
                  </a:lnTo>
                  <a:lnTo>
                    <a:pt x="43900" y="276397"/>
                  </a:lnTo>
                  <a:lnTo>
                    <a:pt x="48409" y="280906"/>
                  </a:lnTo>
                  <a:lnTo>
                    <a:pt x="50664" y="282100"/>
                  </a:lnTo>
                  <a:lnTo>
                    <a:pt x="50664" y="279845"/>
                  </a:lnTo>
                  <a:lnTo>
                    <a:pt x="49603" y="276530"/>
                  </a:lnTo>
                  <a:lnTo>
                    <a:pt x="56367" y="265256"/>
                  </a:lnTo>
                  <a:lnTo>
                    <a:pt x="49603" y="253983"/>
                  </a:lnTo>
                  <a:lnTo>
                    <a:pt x="44033" y="231436"/>
                  </a:lnTo>
                  <a:lnTo>
                    <a:pt x="53051" y="224672"/>
                  </a:lnTo>
                  <a:lnTo>
                    <a:pt x="56367" y="222417"/>
                  </a:lnTo>
                  <a:lnTo>
                    <a:pt x="65385" y="229181"/>
                  </a:lnTo>
                  <a:lnTo>
                    <a:pt x="70956" y="242709"/>
                  </a:lnTo>
                  <a:lnTo>
                    <a:pt x="88993" y="258492"/>
                  </a:lnTo>
                  <a:lnTo>
                    <a:pt x="91248" y="260747"/>
                  </a:lnTo>
                  <a:lnTo>
                    <a:pt x="96818" y="251728"/>
                  </a:lnTo>
                  <a:lnTo>
                    <a:pt x="96818" y="250667"/>
                  </a:lnTo>
                  <a:lnTo>
                    <a:pt x="95757" y="250667"/>
                  </a:lnTo>
                  <a:lnTo>
                    <a:pt x="95757" y="249473"/>
                  </a:lnTo>
                  <a:lnTo>
                    <a:pt x="94697" y="248413"/>
                  </a:lnTo>
                  <a:lnTo>
                    <a:pt x="92442" y="248413"/>
                  </a:lnTo>
                  <a:lnTo>
                    <a:pt x="92442" y="246157"/>
                  </a:lnTo>
                  <a:lnTo>
                    <a:pt x="90187" y="246157"/>
                  </a:lnTo>
                  <a:lnTo>
                    <a:pt x="90187" y="245097"/>
                  </a:lnTo>
                  <a:lnTo>
                    <a:pt x="89126" y="243903"/>
                  </a:lnTo>
                  <a:lnTo>
                    <a:pt x="88065" y="243903"/>
                  </a:lnTo>
                  <a:lnTo>
                    <a:pt x="88065" y="242842"/>
                  </a:lnTo>
                  <a:lnTo>
                    <a:pt x="87004" y="242842"/>
                  </a:lnTo>
                  <a:lnTo>
                    <a:pt x="87004" y="241649"/>
                  </a:lnTo>
                  <a:lnTo>
                    <a:pt x="85943" y="241649"/>
                  </a:lnTo>
                  <a:lnTo>
                    <a:pt x="85943" y="239393"/>
                  </a:lnTo>
                  <a:lnTo>
                    <a:pt x="88197" y="231569"/>
                  </a:lnTo>
                  <a:lnTo>
                    <a:pt x="91513" y="225999"/>
                  </a:lnTo>
                  <a:lnTo>
                    <a:pt x="85943" y="215919"/>
                  </a:lnTo>
                  <a:lnTo>
                    <a:pt x="74670" y="204645"/>
                  </a:lnTo>
                  <a:lnTo>
                    <a:pt x="80240" y="199075"/>
                  </a:lnTo>
                  <a:lnTo>
                    <a:pt x="101593" y="209155"/>
                  </a:lnTo>
                  <a:lnTo>
                    <a:pt x="106102" y="203584"/>
                  </a:lnTo>
                  <a:lnTo>
                    <a:pt x="103847" y="201329"/>
                  </a:lnTo>
                  <a:lnTo>
                    <a:pt x="109418" y="199075"/>
                  </a:lnTo>
                  <a:lnTo>
                    <a:pt x="111673" y="195759"/>
                  </a:lnTo>
                  <a:lnTo>
                    <a:pt x="118437" y="201329"/>
                  </a:lnTo>
                  <a:lnTo>
                    <a:pt x="124007" y="204645"/>
                  </a:lnTo>
                  <a:lnTo>
                    <a:pt x="127323" y="199075"/>
                  </a:lnTo>
                  <a:lnTo>
                    <a:pt x="126262" y="197881"/>
                  </a:lnTo>
                  <a:lnTo>
                    <a:pt x="122946" y="197881"/>
                  </a:lnTo>
                  <a:lnTo>
                    <a:pt x="121885" y="199075"/>
                  </a:lnTo>
                  <a:lnTo>
                    <a:pt x="119630" y="197881"/>
                  </a:lnTo>
                  <a:lnTo>
                    <a:pt x="119630" y="196820"/>
                  </a:lnTo>
                  <a:lnTo>
                    <a:pt x="117376" y="196820"/>
                  </a:lnTo>
                  <a:lnTo>
                    <a:pt x="117376" y="194565"/>
                  </a:lnTo>
                  <a:lnTo>
                    <a:pt x="118437" y="195759"/>
                  </a:lnTo>
                  <a:lnTo>
                    <a:pt x="120691" y="195759"/>
                  </a:lnTo>
                  <a:lnTo>
                    <a:pt x="120691" y="193505"/>
                  </a:lnTo>
                  <a:lnTo>
                    <a:pt x="119630" y="186740"/>
                  </a:lnTo>
                  <a:lnTo>
                    <a:pt x="144432" y="181170"/>
                  </a:lnTo>
                  <a:lnTo>
                    <a:pt x="116315" y="121488"/>
                  </a:lnTo>
                  <a:lnTo>
                    <a:pt x="108490" y="105705"/>
                  </a:lnTo>
                  <a:lnTo>
                    <a:pt x="111805" y="101195"/>
                  </a:lnTo>
                  <a:lnTo>
                    <a:pt x="112866" y="96686"/>
                  </a:lnTo>
                  <a:lnTo>
                    <a:pt x="117376" y="91115"/>
                  </a:lnTo>
                  <a:lnTo>
                    <a:pt x="118437" y="85412"/>
                  </a:lnTo>
                  <a:lnTo>
                    <a:pt x="117376" y="82097"/>
                  </a:lnTo>
                  <a:lnTo>
                    <a:pt x="116315" y="81035"/>
                  </a:lnTo>
                  <a:lnTo>
                    <a:pt x="112999" y="81035"/>
                  </a:lnTo>
                  <a:lnTo>
                    <a:pt x="110744" y="78781"/>
                  </a:lnTo>
                  <a:lnTo>
                    <a:pt x="110744" y="76527"/>
                  </a:lnTo>
                  <a:lnTo>
                    <a:pt x="114060" y="72017"/>
                  </a:lnTo>
                  <a:lnTo>
                    <a:pt x="119630" y="70956"/>
                  </a:lnTo>
                  <a:lnTo>
                    <a:pt x="120691" y="66447"/>
                  </a:lnTo>
                  <a:lnTo>
                    <a:pt x="118437" y="61937"/>
                  </a:lnTo>
                  <a:lnTo>
                    <a:pt x="113927" y="63131"/>
                  </a:lnTo>
                  <a:lnTo>
                    <a:pt x="107163" y="56367"/>
                  </a:lnTo>
                  <a:lnTo>
                    <a:pt x="147615" y="53051"/>
                  </a:lnTo>
                  <a:lnTo>
                    <a:pt x="149869" y="49603"/>
                  </a:lnTo>
                  <a:lnTo>
                    <a:pt x="149869" y="44033"/>
                  </a:lnTo>
                  <a:lnTo>
                    <a:pt x="139790" y="29444"/>
                  </a:lnTo>
                  <a:lnTo>
                    <a:pt x="134219" y="20425"/>
                  </a:lnTo>
                  <a:lnTo>
                    <a:pt x="121885" y="12600"/>
                  </a:lnTo>
                </a:path>
              </a:pathLst>
            </a:custGeom>
            <a:noFill/>
            <a:ln w="3315" cap="flat">
              <a:solidFill>
                <a:schemeClr val="bg1">
                  <a:lumMod val="65000"/>
                </a:schemeClr>
              </a:solidFill>
              <a:prstDash val="solid"/>
              <a:miter/>
            </a:ln>
          </p:spPr>
          <p:txBody>
            <a:bodyPr rtlCol="0" anchor="ctr"/>
            <a:lstStyle/>
            <a:p>
              <a:endParaRPr lang="en-FI" sz="816"/>
            </a:p>
          </p:txBody>
        </p:sp>
        <p:sp>
          <p:nvSpPr>
            <p:cNvPr id="1043" name="Freeform: Shape 1042">
              <a:extLst>
                <a:ext uri="{FF2B5EF4-FFF2-40B4-BE49-F238E27FC236}">
                  <a16:creationId xmlns:a16="http://schemas.microsoft.com/office/drawing/2014/main" id="{30BDB571-31E2-3FE0-EA6A-26D18792F600}"/>
                </a:ext>
              </a:extLst>
            </p:cNvPr>
            <p:cNvSpPr/>
            <p:nvPr/>
          </p:nvSpPr>
          <p:spPr>
            <a:xfrm>
              <a:off x="7051954" y="11262024"/>
              <a:ext cx="615393" cy="331569"/>
            </a:xfrm>
            <a:custGeom>
              <a:avLst/>
              <a:gdLst>
                <a:gd name="connsiteX0" fmla="*/ 16844 w 615393"/>
                <a:gd name="connsiteY0" fmla="*/ 20292 h 331569"/>
                <a:gd name="connsiteX1" fmla="*/ 23608 w 615393"/>
                <a:gd name="connsiteY1" fmla="*/ 22546 h 331569"/>
                <a:gd name="connsiteX2" fmla="*/ 39391 w 615393"/>
                <a:gd name="connsiteY2" fmla="*/ 25862 h 331569"/>
                <a:gd name="connsiteX3" fmla="*/ 41645 w 615393"/>
                <a:gd name="connsiteY3" fmla="*/ 26923 h 331569"/>
                <a:gd name="connsiteX4" fmla="*/ 48409 w 615393"/>
                <a:gd name="connsiteY4" fmla="*/ 25862 h 331569"/>
                <a:gd name="connsiteX5" fmla="*/ 50664 w 615393"/>
                <a:gd name="connsiteY5" fmla="*/ 24669 h 331569"/>
                <a:gd name="connsiteX6" fmla="*/ 61937 w 615393"/>
                <a:gd name="connsiteY6" fmla="*/ 40451 h 331569"/>
                <a:gd name="connsiteX7" fmla="*/ 64192 w 615393"/>
                <a:gd name="connsiteY7" fmla="*/ 38197 h 331569"/>
                <a:gd name="connsiteX8" fmla="*/ 66447 w 615393"/>
                <a:gd name="connsiteY8" fmla="*/ 40451 h 331569"/>
                <a:gd name="connsiteX9" fmla="*/ 68702 w 615393"/>
                <a:gd name="connsiteY9" fmla="*/ 40451 h 331569"/>
                <a:gd name="connsiteX10" fmla="*/ 69762 w 615393"/>
                <a:gd name="connsiteY10" fmla="*/ 37003 h 331569"/>
                <a:gd name="connsiteX11" fmla="*/ 69762 w 615393"/>
                <a:gd name="connsiteY11" fmla="*/ 33687 h 331569"/>
                <a:gd name="connsiteX12" fmla="*/ 72017 w 615393"/>
                <a:gd name="connsiteY12" fmla="*/ 32626 h 331569"/>
                <a:gd name="connsiteX13" fmla="*/ 73211 w 615393"/>
                <a:gd name="connsiteY13" fmla="*/ 32626 h 331569"/>
                <a:gd name="connsiteX14" fmla="*/ 74272 w 615393"/>
                <a:gd name="connsiteY14" fmla="*/ 30372 h 331569"/>
                <a:gd name="connsiteX15" fmla="*/ 76527 w 615393"/>
                <a:gd name="connsiteY15" fmla="*/ 28117 h 331569"/>
                <a:gd name="connsiteX16" fmla="*/ 78781 w 615393"/>
                <a:gd name="connsiteY16" fmla="*/ 28117 h 331569"/>
                <a:gd name="connsiteX17" fmla="*/ 78781 w 615393"/>
                <a:gd name="connsiteY17" fmla="*/ 25862 h 331569"/>
                <a:gd name="connsiteX18" fmla="*/ 82097 w 615393"/>
                <a:gd name="connsiteY18" fmla="*/ 25862 h 331569"/>
                <a:gd name="connsiteX19" fmla="*/ 89922 w 615393"/>
                <a:gd name="connsiteY19" fmla="*/ 19098 h 331569"/>
                <a:gd name="connsiteX20" fmla="*/ 95492 w 615393"/>
                <a:gd name="connsiteY20" fmla="*/ 18037 h 331569"/>
                <a:gd name="connsiteX21" fmla="*/ 97747 w 615393"/>
                <a:gd name="connsiteY21" fmla="*/ 15783 h 331569"/>
                <a:gd name="connsiteX22" fmla="*/ 100002 w 615393"/>
                <a:gd name="connsiteY22" fmla="*/ 16843 h 331569"/>
                <a:gd name="connsiteX23" fmla="*/ 104511 w 615393"/>
                <a:gd name="connsiteY23" fmla="*/ 14589 h 331569"/>
                <a:gd name="connsiteX24" fmla="*/ 110081 w 615393"/>
                <a:gd name="connsiteY24" fmla="*/ 1060 h 331569"/>
                <a:gd name="connsiteX25" fmla="*/ 116845 w 615393"/>
                <a:gd name="connsiteY25" fmla="*/ 0 h 331569"/>
                <a:gd name="connsiteX26" fmla="*/ 123609 w 615393"/>
                <a:gd name="connsiteY26" fmla="*/ 12334 h 331569"/>
                <a:gd name="connsiteX27" fmla="*/ 128119 w 615393"/>
                <a:gd name="connsiteY27" fmla="*/ 17904 h 331569"/>
                <a:gd name="connsiteX28" fmla="*/ 130373 w 615393"/>
                <a:gd name="connsiteY28" fmla="*/ 22414 h 331569"/>
                <a:gd name="connsiteX29" fmla="*/ 147217 w 615393"/>
                <a:gd name="connsiteY29" fmla="*/ 48276 h 331569"/>
                <a:gd name="connsiteX30" fmla="*/ 165255 w 615393"/>
                <a:gd name="connsiteY30" fmla="*/ 67374 h 331569"/>
                <a:gd name="connsiteX31" fmla="*/ 168570 w 615393"/>
                <a:gd name="connsiteY31" fmla="*/ 69630 h 331569"/>
                <a:gd name="connsiteX32" fmla="*/ 179843 w 615393"/>
                <a:gd name="connsiteY32" fmla="*/ 81964 h 331569"/>
                <a:gd name="connsiteX33" fmla="*/ 180905 w 615393"/>
                <a:gd name="connsiteY33" fmla="*/ 85280 h 331569"/>
                <a:gd name="connsiteX34" fmla="*/ 184220 w 615393"/>
                <a:gd name="connsiteY34" fmla="*/ 87534 h 331569"/>
                <a:gd name="connsiteX35" fmla="*/ 189791 w 615393"/>
                <a:gd name="connsiteY35" fmla="*/ 95360 h 331569"/>
                <a:gd name="connsiteX36" fmla="*/ 189791 w 615393"/>
                <a:gd name="connsiteY36" fmla="*/ 99868 h 331569"/>
                <a:gd name="connsiteX37" fmla="*/ 193106 w 615393"/>
                <a:gd name="connsiteY37" fmla="*/ 104378 h 331569"/>
                <a:gd name="connsiteX38" fmla="*/ 194167 w 615393"/>
                <a:gd name="connsiteY38" fmla="*/ 107694 h 331569"/>
                <a:gd name="connsiteX39" fmla="*/ 191913 w 615393"/>
                <a:gd name="connsiteY39" fmla="*/ 111142 h 331569"/>
                <a:gd name="connsiteX40" fmla="*/ 191913 w 615393"/>
                <a:gd name="connsiteY40" fmla="*/ 118967 h 331569"/>
                <a:gd name="connsiteX41" fmla="*/ 192974 w 615393"/>
                <a:gd name="connsiteY41" fmla="*/ 117774 h 331569"/>
                <a:gd name="connsiteX42" fmla="*/ 217775 w 615393"/>
                <a:gd name="connsiteY42" fmla="*/ 134617 h 331569"/>
                <a:gd name="connsiteX43" fmla="*/ 224539 w 615393"/>
                <a:gd name="connsiteY43" fmla="*/ 129047 h 331569"/>
                <a:gd name="connsiteX44" fmla="*/ 226794 w 615393"/>
                <a:gd name="connsiteY44" fmla="*/ 115518 h 331569"/>
                <a:gd name="connsiteX45" fmla="*/ 231303 w 615393"/>
                <a:gd name="connsiteY45" fmla="*/ 109948 h 331569"/>
                <a:gd name="connsiteX46" fmla="*/ 227855 w 615393"/>
                <a:gd name="connsiteY46" fmla="*/ 106633 h 331569"/>
                <a:gd name="connsiteX47" fmla="*/ 227855 w 615393"/>
                <a:gd name="connsiteY47" fmla="*/ 105571 h 331569"/>
                <a:gd name="connsiteX48" fmla="*/ 230110 w 615393"/>
                <a:gd name="connsiteY48" fmla="*/ 105571 h 331569"/>
                <a:gd name="connsiteX49" fmla="*/ 221091 w 615393"/>
                <a:gd name="connsiteY49" fmla="*/ 94298 h 331569"/>
                <a:gd name="connsiteX50" fmla="*/ 223345 w 615393"/>
                <a:gd name="connsiteY50" fmla="*/ 92044 h 331569"/>
                <a:gd name="connsiteX51" fmla="*/ 234619 w 615393"/>
                <a:gd name="connsiteY51" fmla="*/ 87534 h 331569"/>
                <a:gd name="connsiteX52" fmla="*/ 236874 w 615393"/>
                <a:gd name="connsiteY52" fmla="*/ 88595 h 331569"/>
                <a:gd name="connsiteX53" fmla="*/ 240189 w 615393"/>
                <a:gd name="connsiteY53" fmla="*/ 90850 h 331569"/>
                <a:gd name="connsiteX54" fmla="*/ 244699 w 615393"/>
                <a:gd name="connsiteY54" fmla="*/ 88595 h 331569"/>
                <a:gd name="connsiteX55" fmla="*/ 240189 w 615393"/>
                <a:gd name="connsiteY55" fmla="*/ 85280 h 331569"/>
                <a:gd name="connsiteX56" fmla="*/ 240189 w 615393"/>
                <a:gd name="connsiteY56" fmla="*/ 76261 h 331569"/>
                <a:gd name="connsiteX57" fmla="*/ 261542 w 615393"/>
                <a:gd name="connsiteY57" fmla="*/ 76261 h 331569"/>
                <a:gd name="connsiteX58" fmla="*/ 263797 w 615393"/>
                <a:gd name="connsiteY58" fmla="*/ 68436 h 331569"/>
                <a:gd name="connsiteX59" fmla="*/ 289659 w 615393"/>
                <a:gd name="connsiteY59" fmla="*/ 75200 h 331569"/>
                <a:gd name="connsiteX60" fmla="*/ 295363 w 615393"/>
                <a:gd name="connsiteY60" fmla="*/ 69630 h 331569"/>
                <a:gd name="connsiteX61" fmla="*/ 303188 w 615393"/>
                <a:gd name="connsiteY61" fmla="*/ 46022 h 331569"/>
                <a:gd name="connsiteX62" fmla="*/ 305442 w 615393"/>
                <a:gd name="connsiteY62" fmla="*/ 43767 h 331569"/>
                <a:gd name="connsiteX63" fmla="*/ 300933 w 615393"/>
                <a:gd name="connsiteY63" fmla="*/ 35942 h 331569"/>
                <a:gd name="connsiteX64" fmla="*/ 312206 w 615393"/>
                <a:gd name="connsiteY64" fmla="*/ 38197 h 331569"/>
                <a:gd name="connsiteX65" fmla="*/ 315522 w 615393"/>
                <a:gd name="connsiteY65" fmla="*/ 37003 h 331569"/>
                <a:gd name="connsiteX66" fmla="*/ 324541 w 615393"/>
                <a:gd name="connsiteY66" fmla="*/ 41513 h 331569"/>
                <a:gd name="connsiteX67" fmla="*/ 324541 w 615393"/>
                <a:gd name="connsiteY67" fmla="*/ 38197 h 331569"/>
                <a:gd name="connsiteX68" fmla="*/ 341385 w 615393"/>
                <a:gd name="connsiteY68" fmla="*/ 20159 h 331569"/>
                <a:gd name="connsiteX69" fmla="*/ 344700 w 615393"/>
                <a:gd name="connsiteY69" fmla="*/ 18966 h 331569"/>
                <a:gd name="connsiteX70" fmla="*/ 350270 w 615393"/>
                <a:gd name="connsiteY70" fmla="*/ 21220 h 331569"/>
                <a:gd name="connsiteX71" fmla="*/ 352525 w 615393"/>
                <a:gd name="connsiteY71" fmla="*/ 25730 h 331569"/>
                <a:gd name="connsiteX72" fmla="*/ 351464 w 615393"/>
                <a:gd name="connsiteY72" fmla="*/ 27984 h 331569"/>
                <a:gd name="connsiteX73" fmla="*/ 357035 w 615393"/>
                <a:gd name="connsiteY73" fmla="*/ 31300 h 331569"/>
                <a:gd name="connsiteX74" fmla="*/ 360350 w 615393"/>
                <a:gd name="connsiteY74" fmla="*/ 31300 h 331569"/>
                <a:gd name="connsiteX75" fmla="*/ 370430 w 615393"/>
                <a:gd name="connsiteY75" fmla="*/ 36870 h 331569"/>
                <a:gd name="connsiteX76" fmla="*/ 416584 w 615393"/>
                <a:gd name="connsiteY76" fmla="*/ 34616 h 331569"/>
                <a:gd name="connsiteX77" fmla="*/ 422155 w 615393"/>
                <a:gd name="connsiteY77" fmla="*/ 27852 h 331569"/>
                <a:gd name="connsiteX78" fmla="*/ 428919 w 615393"/>
                <a:gd name="connsiteY78" fmla="*/ 30106 h 331569"/>
                <a:gd name="connsiteX79" fmla="*/ 437938 w 615393"/>
                <a:gd name="connsiteY79" fmla="*/ 26658 h 331569"/>
                <a:gd name="connsiteX80" fmla="*/ 443508 w 615393"/>
                <a:gd name="connsiteY80" fmla="*/ 30106 h 331569"/>
                <a:gd name="connsiteX81" fmla="*/ 461545 w 615393"/>
                <a:gd name="connsiteY81" fmla="*/ 39125 h 331569"/>
                <a:gd name="connsiteX82" fmla="*/ 464861 w 615393"/>
                <a:gd name="connsiteY82" fmla="*/ 42573 h 331569"/>
                <a:gd name="connsiteX83" fmla="*/ 461545 w 615393"/>
                <a:gd name="connsiteY83" fmla="*/ 44828 h 331569"/>
                <a:gd name="connsiteX84" fmla="*/ 459291 w 615393"/>
                <a:gd name="connsiteY84" fmla="*/ 49337 h 331569"/>
                <a:gd name="connsiteX85" fmla="*/ 460352 w 615393"/>
                <a:gd name="connsiteY85" fmla="*/ 57163 h 331569"/>
                <a:gd name="connsiteX86" fmla="*/ 458097 w 615393"/>
                <a:gd name="connsiteY86" fmla="*/ 63927 h 331569"/>
                <a:gd name="connsiteX87" fmla="*/ 455842 w 615393"/>
                <a:gd name="connsiteY87" fmla="*/ 67242 h 331569"/>
                <a:gd name="connsiteX88" fmla="*/ 458097 w 615393"/>
                <a:gd name="connsiteY88" fmla="*/ 74006 h 331569"/>
                <a:gd name="connsiteX89" fmla="*/ 466055 w 615393"/>
                <a:gd name="connsiteY89" fmla="*/ 84086 h 331569"/>
                <a:gd name="connsiteX90" fmla="*/ 495365 w 615393"/>
                <a:gd name="connsiteY90" fmla="*/ 90850 h 331569"/>
                <a:gd name="connsiteX91" fmla="*/ 494305 w 615393"/>
                <a:gd name="connsiteY91" fmla="*/ 87534 h 331569"/>
                <a:gd name="connsiteX92" fmla="*/ 492050 w 615393"/>
                <a:gd name="connsiteY92" fmla="*/ 86340 h 331569"/>
                <a:gd name="connsiteX93" fmla="*/ 488734 w 615393"/>
                <a:gd name="connsiteY93" fmla="*/ 85280 h 331569"/>
                <a:gd name="connsiteX94" fmla="*/ 489928 w 615393"/>
                <a:gd name="connsiteY94" fmla="*/ 81964 h 331569"/>
                <a:gd name="connsiteX95" fmla="*/ 507965 w 615393"/>
                <a:gd name="connsiteY95" fmla="*/ 84218 h 331569"/>
                <a:gd name="connsiteX96" fmla="*/ 507965 w 615393"/>
                <a:gd name="connsiteY96" fmla="*/ 89921 h 331569"/>
                <a:gd name="connsiteX97" fmla="*/ 511281 w 615393"/>
                <a:gd name="connsiteY97" fmla="*/ 89921 h 331569"/>
                <a:gd name="connsiteX98" fmla="*/ 511281 w 615393"/>
                <a:gd name="connsiteY98" fmla="*/ 90983 h 331569"/>
                <a:gd name="connsiteX99" fmla="*/ 512342 w 615393"/>
                <a:gd name="connsiteY99" fmla="*/ 90983 h 331569"/>
                <a:gd name="connsiteX100" fmla="*/ 512342 w 615393"/>
                <a:gd name="connsiteY100" fmla="*/ 92044 h 331569"/>
                <a:gd name="connsiteX101" fmla="*/ 514597 w 615393"/>
                <a:gd name="connsiteY101" fmla="*/ 92044 h 331569"/>
                <a:gd name="connsiteX102" fmla="*/ 516851 w 615393"/>
                <a:gd name="connsiteY102" fmla="*/ 93237 h 331569"/>
                <a:gd name="connsiteX103" fmla="*/ 521360 w 615393"/>
                <a:gd name="connsiteY103" fmla="*/ 94298 h 331569"/>
                <a:gd name="connsiteX104" fmla="*/ 523615 w 615393"/>
                <a:gd name="connsiteY104" fmla="*/ 95491 h 331569"/>
                <a:gd name="connsiteX105" fmla="*/ 523615 w 615393"/>
                <a:gd name="connsiteY105" fmla="*/ 97747 h 331569"/>
                <a:gd name="connsiteX106" fmla="*/ 524676 w 615393"/>
                <a:gd name="connsiteY106" fmla="*/ 98807 h 331569"/>
                <a:gd name="connsiteX107" fmla="*/ 525737 w 615393"/>
                <a:gd name="connsiteY107" fmla="*/ 101062 h 331569"/>
                <a:gd name="connsiteX108" fmla="*/ 526798 w 615393"/>
                <a:gd name="connsiteY108" fmla="*/ 102123 h 331569"/>
                <a:gd name="connsiteX109" fmla="*/ 529053 w 615393"/>
                <a:gd name="connsiteY109" fmla="*/ 103317 h 331569"/>
                <a:gd name="connsiteX110" fmla="*/ 532369 w 615393"/>
                <a:gd name="connsiteY110" fmla="*/ 104378 h 331569"/>
                <a:gd name="connsiteX111" fmla="*/ 533430 w 615393"/>
                <a:gd name="connsiteY111" fmla="*/ 105571 h 331569"/>
                <a:gd name="connsiteX112" fmla="*/ 534491 w 615393"/>
                <a:gd name="connsiteY112" fmla="*/ 108887 h 331569"/>
                <a:gd name="connsiteX113" fmla="*/ 534491 w 615393"/>
                <a:gd name="connsiteY113" fmla="*/ 109948 h 331569"/>
                <a:gd name="connsiteX114" fmla="*/ 533430 w 615393"/>
                <a:gd name="connsiteY114" fmla="*/ 111142 h 331569"/>
                <a:gd name="connsiteX115" fmla="*/ 534491 w 615393"/>
                <a:gd name="connsiteY115" fmla="*/ 112203 h 331569"/>
                <a:gd name="connsiteX116" fmla="*/ 534491 w 615393"/>
                <a:gd name="connsiteY116" fmla="*/ 113397 h 331569"/>
                <a:gd name="connsiteX117" fmla="*/ 535552 w 615393"/>
                <a:gd name="connsiteY117" fmla="*/ 113397 h 331569"/>
                <a:gd name="connsiteX118" fmla="*/ 537806 w 615393"/>
                <a:gd name="connsiteY118" fmla="*/ 114458 h 331569"/>
                <a:gd name="connsiteX119" fmla="*/ 542316 w 615393"/>
                <a:gd name="connsiteY119" fmla="*/ 117774 h 331569"/>
                <a:gd name="connsiteX120" fmla="*/ 543377 w 615393"/>
                <a:gd name="connsiteY120" fmla="*/ 115518 h 331569"/>
                <a:gd name="connsiteX121" fmla="*/ 548947 w 615393"/>
                <a:gd name="connsiteY121" fmla="*/ 114458 h 331569"/>
                <a:gd name="connsiteX122" fmla="*/ 552263 w 615393"/>
                <a:gd name="connsiteY122" fmla="*/ 117774 h 331569"/>
                <a:gd name="connsiteX123" fmla="*/ 553324 w 615393"/>
                <a:gd name="connsiteY123" fmla="*/ 120028 h 331569"/>
                <a:gd name="connsiteX124" fmla="*/ 553324 w 615393"/>
                <a:gd name="connsiteY124" fmla="*/ 121221 h 331569"/>
                <a:gd name="connsiteX125" fmla="*/ 552263 w 615393"/>
                <a:gd name="connsiteY125" fmla="*/ 122283 h 331569"/>
                <a:gd name="connsiteX126" fmla="*/ 552263 w 615393"/>
                <a:gd name="connsiteY126" fmla="*/ 123344 h 331569"/>
                <a:gd name="connsiteX127" fmla="*/ 551202 w 615393"/>
                <a:gd name="connsiteY127" fmla="*/ 124537 h 331569"/>
                <a:gd name="connsiteX128" fmla="*/ 551202 w 615393"/>
                <a:gd name="connsiteY128" fmla="*/ 129047 h 331569"/>
                <a:gd name="connsiteX129" fmla="*/ 552263 w 615393"/>
                <a:gd name="connsiteY129" fmla="*/ 131301 h 331569"/>
                <a:gd name="connsiteX130" fmla="*/ 554517 w 615393"/>
                <a:gd name="connsiteY130" fmla="*/ 132495 h 331569"/>
                <a:gd name="connsiteX131" fmla="*/ 560221 w 615393"/>
                <a:gd name="connsiteY131" fmla="*/ 137004 h 331569"/>
                <a:gd name="connsiteX132" fmla="*/ 562475 w 615393"/>
                <a:gd name="connsiteY132" fmla="*/ 149338 h 331569"/>
                <a:gd name="connsiteX133" fmla="*/ 576003 w 615393"/>
                <a:gd name="connsiteY133" fmla="*/ 159418 h 331569"/>
                <a:gd name="connsiteX134" fmla="*/ 580513 w 615393"/>
                <a:gd name="connsiteY134" fmla="*/ 172947 h 331569"/>
                <a:gd name="connsiteX135" fmla="*/ 600805 w 615393"/>
                <a:gd name="connsiteY135" fmla="*/ 189791 h 331569"/>
                <a:gd name="connsiteX136" fmla="*/ 610884 w 615393"/>
                <a:gd name="connsiteY136" fmla="*/ 202125 h 331569"/>
                <a:gd name="connsiteX137" fmla="*/ 615393 w 615393"/>
                <a:gd name="connsiteY137" fmla="*/ 230242 h 331569"/>
                <a:gd name="connsiteX138" fmla="*/ 615393 w 615393"/>
                <a:gd name="connsiteY138" fmla="*/ 241515 h 331569"/>
                <a:gd name="connsiteX139" fmla="*/ 606375 w 615393"/>
                <a:gd name="connsiteY139" fmla="*/ 240455 h 331569"/>
                <a:gd name="connsiteX140" fmla="*/ 597356 w 615393"/>
                <a:gd name="connsiteY140" fmla="*/ 233690 h 331569"/>
                <a:gd name="connsiteX141" fmla="*/ 596295 w 615393"/>
                <a:gd name="connsiteY141" fmla="*/ 241515 h 331569"/>
                <a:gd name="connsiteX142" fmla="*/ 596295 w 615393"/>
                <a:gd name="connsiteY142" fmla="*/ 246025 h 331569"/>
                <a:gd name="connsiteX143" fmla="*/ 599611 w 615393"/>
                <a:gd name="connsiteY143" fmla="*/ 248279 h 331569"/>
                <a:gd name="connsiteX144" fmla="*/ 598417 w 615393"/>
                <a:gd name="connsiteY144" fmla="*/ 253849 h 331569"/>
                <a:gd name="connsiteX145" fmla="*/ 604120 w 615393"/>
                <a:gd name="connsiteY145" fmla="*/ 255043 h 331569"/>
                <a:gd name="connsiteX146" fmla="*/ 610884 w 615393"/>
                <a:gd name="connsiteY146" fmla="*/ 259553 h 331569"/>
                <a:gd name="connsiteX147" fmla="*/ 610884 w 615393"/>
                <a:gd name="connsiteY147" fmla="*/ 260746 h 331569"/>
                <a:gd name="connsiteX148" fmla="*/ 608630 w 615393"/>
                <a:gd name="connsiteY148" fmla="*/ 266316 h 331569"/>
                <a:gd name="connsiteX149" fmla="*/ 609823 w 615393"/>
                <a:gd name="connsiteY149" fmla="*/ 268572 h 331569"/>
                <a:gd name="connsiteX150" fmla="*/ 608630 w 615393"/>
                <a:gd name="connsiteY150" fmla="*/ 270826 h 331569"/>
                <a:gd name="connsiteX151" fmla="*/ 608630 w 615393"/>
                <a:gd name="connsiteY151" fmla="*/ 271887 h 331569"/>
                <a:gd name="connsiteX152" fmla="*/ 606375 w 615393"/>
                <a:gd name="connsiteY152" fmla="*/ 271887 h 331569"/>
                <a:gd name="connsiteX153" fmla="*/ 605181 w 615393"/>
                <a:gd name="connsiteY153" fmla="*/ 281966 h 331569"/>
                <a:gd name="connsiteX154" fmla="*/ 610752 w 615393"/>
                <a:gd name="connsiteY154" fmla="*/ 287537 h 331569"/>
                <a:gd name="connsiteX155" fmla="*/ 614200 w 615393"/>
                <a:gd name="connsiteY155" fmla="*/ 292046 h 331569"/>
                <a:gd name="connsiteX156" fmla="*/ 610752 w 615393"/>
                <a:gd name="connsiteY156" fmla="*/ 294301 h 331569"/>
                <a:gd name="connsiteX157" fmla="*/ 598417 w 615393"/>
                <a:gd name="connsiteY157" fmla="*/ 290986 h 331569"/>
                <a:gd name="connsiteX158" fmla="*/ 596163 w 615393"/>
                <a:gd name="connsiteY158" fmla="*/ 292046 h 331569"/>
                <a:gd name="connsiteX159" fmla="*/ 597224 w 615393"/>
                <a:gd name="connsiteY159" fmla="*/ 296556 h 331569"/>
                <a:gd name="connsiteX160" fmla="*/ 599478 w 615393"/>
                <a:gd name="connsiteY160" fmla="*/ 307829 h 331569"/>
                <a:gd name="connsiteX161" fmla="*/ 599478 w 615393"/>
                <a:gd name="connsiteY161" fmla="*/ 309023 h 331569"/>
                <a:gd name="connsiteX162" fmla="*/ 587144 w 615393"/>
                <a:gd name="connsiteY162" fmla="*/ 306768 h 331569"/>
                <a:gd name="connsiteX163" fmla="*/ 591653 w 615393"/>
                <a:gd name="connsiteY163" fmla="*/ 319103 h 331569"/>
                <a:gd name="connsiteX164" fmla="*/ 594969 w 615393"/>
                <a:gd name="connsiteY164" fmla="*/ 328121 h 331569"/>
                <a:gd name="connsiteX165" fmla="*/ 589399 w 615393"/>
                <a:gd name="connsiteY165" fmla="*/ 331570 h 331569"/>
                <a:gd name="connsiteX166" fmla="*/ 582635 w 615393"/>
                <a:gd name="connsiteY166" fmla="*/ 321490 h 331569"/>
                <a:gd name="connsiteX167" fmla="*/ 566852 w 615393"/>
                <a:gd name="connsiteY167" fmla="*/ 302392 h 331569"/>
                <a:gd name="connsiteX168" fmla="*/ 568046 w 615393"/>
                <a:gd name="connsiteY168" fmla="*/ 296821 h 331569"/>
                <a:gd name="connsiteX169" fmla="*/ 564597 w 615393"/>
                <a:gd name="connsiteY169" fmla="*/ 293506 h 331569"/>
                <a:gd name="connsiteX170" fmla="*/ 553324 w 615393"/>
                <a:gd name="connsiteY170" fmla="*/ 290057 h 331569"/>
                <a:gd name="connsiteX171" fmla="*/ 546560 w 615393"/>
                <a:gd name="connsiteY171" fmla="*/ 268704 h 331569"/>
                <a:gd name="connsiteX172" fmla="*/ 537541 w 615393"/>
                <a:gd name="connsiteY172" fmla="*/ 263133 h 331569"/>
                <a:gd name="connsiteX173" fmla="*/ 526268 w 615393"/>
                <a:gd name="connsiteY173" fmla="*/ 269898 h 331569"/>
                <a:gd name="connsiteX174" fmla="*/ 512740 w 615393"/>
                <a:gd name="connsiteY174" fmla="*/ 247351 h 331569"/>
                <a:gd name="connsiteX175" fmla="*/ 490193 w 615393"/>
                <a:gd name="connsiteY175" fmla="*/ 248412 h 331569"/>
                <a:gd name="connsiteX176" fmla="*/ 474410 w 615393"/>
                <a:gd name="connsiteY176" fmla="*/ 240586 h 331569"/>
                <a:gd name="connsiteX177" fmla="*/ 447354 w 615393"/>
                <a:gd name="connsiteY177" fmla="*/ 233823 h 331569"/>
                <a:gd name="connsiteX178" fmla="*/ 436081 w 615393"/>
                <a:gd name="connsiteY178" fmla="*/ 230507 h 331569"/>
                <a:gd name="connsiteX179" fmla="*/ 394436 w 615393"/>
                <a:gd name="connsiteY179" fmla="*/ 220428 h 331569"/>
                <a:gd name="connsiteX180" fmla="*/ 394436 w 615393"/>
                <a:gd name="connsiteY180" fmla="*/ 221488 h 331569"/>
                <a:gd name="connsiteX181" fmla="*/ 388865 w 615393"/>
                <a:gd name="connsiteY181" fmla="*/ 222682 h 331569"/>
                <a:gd name="connsiteX182" fmla="*/ 385417 w 615393"/>
                <a:gd name="connsiteY182" fmla="*/ 214857 h 331569"/>
                <a:gd name="connsiteX183" fmla="*/ 388865 w 615393"/>
                <a:gd name="connsiteY183" fmla="*/ 213663 h 331569"/>
                <a:gd name="connsiteX184" fmla="*/ 379847 w 615393"/>
                <a:gd name="connsiteY184" fmla="*/ 206899 h 331569"/>
                <a:gd name="connsiteX185" fmla="*/ 376531 w 615393"/>
                <a:gd name="connsiteY185" fmla="*/ 206899 h 331569"/>
                <a:gd name="connsiteX186" fmla="*/ 368706 w 615393"/>
                <a:gd name="connsiteY186" fmla="*/ 213663 h 331569"/>
                <a:gd name="connsiteX187" fmla="*/ 356371 w 615393"/>
                <a:gd name="connsiteY187" fmla="*/ 209154 h 331569"/>
                <a:gd name="connsiteX188" fmla="*/ 353055 w 615393"/>
                <a:gd name="connsiteY188" fmla="*/ 211409 h 331569"/>
                <a:gd name="connsiteX189" fmla="*/ 353055 w 615393"/>
                <a:gd name="connsiteY189" fmla="*/ 218172 h 331569"/>
                <a:gd name="connsiteX190" fmla="*/ 348546 w 615393"/>
                <a:gd name="connsiteY190" fmla="*/ 224936 h 331569"/>
                <a:gd name="connsiteX191" fmla="*/ 327193 w 615393"/>
                <a:gd name="connsiteY191" fmla="*/ 238465 h 331569"/>
                <a:gd name="connsiteX192" fmla="*/ 320429 w 615393"/>
                <a:gd name="connsiteY192" fmla="*/ 233955 h 331569"/>
                <a:gd name="connsiteX193" fmla="*/ 311411 w 615393"/>
                <a:gd name="connsiteY193" fmla="*/ 229446 h 331569"/>
                <a:gd name="connsiteX194" fmla="*/ 297883 w 615393"/>
                <a:gd name="connsiteY194" fmla="*/ 213663 h 331569"/>
                <a:gd name="connsiteX195" fmla="*/ 290057 w 615393"/>
                <a:gd name="connsiteY195" fmla="*/ 212602 h 331569"/>
                <a:gd name="connsiteX196" fmla="*/ 287803 w 615393"/>
                <a:gd name="connsiteY196" fmla="*/ 218172 h 331569"/>
                <a:gd name="connsiteX197" fmla="*/ 270959 w 615393"/>
                <a:gd name="connsiteY197" fmla="*/ 219366 h 331569"/>
                <a:gd name="connsiteX198" fmla="*/ 259686 w 615393"/>
                <a:gd name="connsiteY198" fmla="*/ 205838 h 331569"/>
                <a:gd name="connsiteX199" fmla="*/ 259686 w 615393"/>
                <a:gd name="connsiteY199" fmla="*/ 210348 h 331569"/>
                <a:gd name="connsiteX200" fmla="*/ 261940 w 615393"/>
                <a:gd name="connsiteY200" fmla="*/ 211541 h 331569"/>
                <a:gd name="connsiteX201" fmla="*/ 263001 w 615393"/>
                <a:gd name="connsiteY201" fmla="*/ 212602 h 331569"/>
                <a:gd name="connsiteX202" fmla="*/ 263001 w 615393"/>
                <a:gd name="connsiteY202" fmla="*/ 213663 h 331569"/>
                <a:gd name="connsiteX203" fmla="*/ 260747 w 615393"/>
                <a:gd name="connsiteY203" fmla="*/ 213663 h 331569"/>
                <a:gd name="connsiteX204" fmla="*/ 259686 w 615393"/>
                <a:gd name="connsiteY204" fmla="*/ 218172 h 331569"/>
                <a:gd name="connsiteX205" fmla="*/ 249606 w 615393"/>
                <a:gd name="connsiteY205" fmla="*/ 217112 h 331569"/>
                <a:gd name="connsiteX206" fmla="*/ 244035 w 615393"/>
                <a:gd name="connsiteY206" fmla="*/ 211541 h 331569"/>
                <a:gd name="connsiteX207" fmla="*/ 238465 w 615393"/>
                <a:gd name="connsiteY207" fmla="*/ 210348 h 331569"/>
                <a:gd name="connsiteX208" fmla="*/ 238465 w 615393"/>
                <a:gd name="connsiteY208" fmla="*/ 205838 h 331569"/>
                <a:gd name="connsiteX209" fmla="*/ 237272 w 615393"/>
                <a:gd name="connsiteY209" fmla="*/ 207032 h 331569"/>
                <a:gd name="connsiteX210" fmla="*/ 231701 w 615393"/>
                <a:gd name="connsiteY210" fmla="*/ 203584 h 331569"/>
                <a:gd name="connsiteX211" fmla="*/ 229447 w 615393"/>
                <a:gd name="connsiteY211" fmla="*/ 209286 h 331569"/>
                <a:gd name="connsiteX212" fmla="*/ 226131 w 615393"/>
                <a:gd name="connsiteY212" fmla="*/ 209286 h 331569"/>
                <a:gd name="connsiteX213" fmla="*/ 228385 w 615393"/>
                <a:gd name="connsiteY213" fmla="*/ 203584 h 331569"/>
                <a:gd name="connsiteX214" fmla="*/ 221622 w 615393"/>
                <a:gd name="connsiteY214" fmla="*/ 198013 h 331569"/>
                <a:gd name="connsiteX215" fmla="*/ 220560 w 615393"/>
                <a:gd name="connsiteY215" fmla="*/ 196952 h 331569"/>
                <a:gd name="connsiteX216" fmla="*/ 219367 w 615393"/>
                <a:gd name="connsiteY216" fmla="*/ 196952 h 331569"/>
                <a:gd name="connsiteX217" fmla="*/ 218306 w 615393"/>
                <a:gd name="connsiteY217" fmla="*/ 195758 h 331569"/>
                <a:gd name="connsiteX218" fmla="*/ 217112 w 615393"/>
                <a:gd name="connsiteY218" fmla="*/ 195758 h 331569"/>
                <a:gd name="connsiteX219" fmla="*/ 217112 w 615393"/>
                <a:gd name="connsiteY219" fmla="*/ 193504 h 331569"/>
                <a:gd name="connsiteX220" fmla="*/ 210348 w 615393"/>
                <a:gd name="connsiteY220" fmla="*/ 204778 h 331569"/>
                <a:gd name="connsiteX221" fmla="*/ 205839 w 615393"/>
                <a:gd name="connsiteY221" fmla="*/ 210348 h 331569"/>
                <a:gd name="connsiteX222" fmla="*/ 186740 w 615393"/>
                <a:gd name="connsiteY222" fmla="*/ 200268 h 331569"/>
                <a:gd name="connsiteX223" fmla="*/ 187801 w 615393"/>
                <a:gd name="connsiteY223" fmla="*/ 193504 h 331569"/>
                <a:gd name="connsiteX224" fmla="*/ 155175 w 615393"/>
                <a:gd name="connsiteY224" fmla="*/ 175467 h 331569"/>
                <a:gd name="connsiteX225" fmla="*/ 154114 w 615393"/>
                <a:gd name="connsiteY225" fmla="*/ 176661 h 331569"/>
                <a:gd name="connsiteX226" fmla="*/ 136076 w 615393"/>
                <a:gd name="connsiteY226" fmla="*/ 160878 h 331569"/>
                <a:gd name="connsiteX227" fmla="*/ 124803 w 615393"/>
                <a:gd name="connsiteY227" fmla="*/ 142840 h 331569"/>
                <a:gd name="connsiteX228" fmla="*/ 113529 w 615393"/>
                <a:gd name="connsiteY228" fmla="*/ 132760 h 331569"/>
                <a:gd name="connsiteX229" fmla="*/ 109020 w 615393"/>
                <a:gd name="connsiteY229" fmla="*/ 130505 h 331569"/>
                <a:gd name="connsiteX230" fmla="*/ 104511 w 615393"/>
                <a:gd name="connsiteY230" fmla="*/ 129444 h 331569"/>
                <a:gd name="connsiteX231" fmla="*/ 104511 w 615393"/>
                <a:gd name="connsiteY231" fmla="*/ 136208 h 331569"/>
                <a:gd name="connsiteX232" fmla="*/ 103450 w 615393"/>
                <a:gd name="connsiteY232" fmla="*/ 136208 h 331569"/>
                <a:gd name="connsiteX233" fmla="*/ 106766 w 615393"/>
                <a:gd name="connsiteY233" fmla="*/ 140718 h 331569"/>
                <a:gd name="connsiteX234" fmla="*/ 109020 w 615393"/>
                <a:gd name="connsiteY234" fmla="*/ 144034 h 331569"/>
                <a:gd name="connsiteX235" fmla="*/ 106766 w 615393"/>
                <a:gd name="connsiteY235" fmla="*/ 146288 h 331569"/>
                <a:gd name="connsiteX236" fmla="*/ 101195 w 615393"/>
                <a:gd name="connsiteY236" fmla="*/ 147349 h 331569"/>
                <a:gd name="connsiteX237" fmla="*/ 92177 w 615393"/>
                <a:gd name="connsiteY237" fmla="*/ 142840 h 331569"/>
                <a:gd name="connsiteX238" fmla="*/ 87667 w 615393"/>
                <a:gd name="connsiteY238" fmla="*/ 136076 h 331569"/>
                <a:gd name="connsiteX239" fmla="*/ 82097 w 615393"/>
                <a:gd name="connsiteY239" fmla="*/ 135015 h 331569"/>
                <a:gd name="connsiteX240" fmla="*/ 76394 w 615393"/>
                <a:gd name="connsiteY240" fmla="*/ 140585 h 331569"/>
                <a:gd name="connsiteX241" fmla="*/ 73078 w 615393"/>
                <a:gd name="connsiteY241" fmla="*/ 148411 h 331569"/>
                <a:gd name="connsiteX242" fmla="*/ 70823 w 615393"/>
                <a:gd name="connsiteY242" fmla="*/ 148411 h 331569"/>
                <a:gd name="connsiteX243" fmla="*/ 67508 w 615393"/>
                <a:gd name="connsiteY243" fmla="*/ 145095 h 331569"/>
                <a:gd name="connsiteX244" fmla="*/ 66314 w 615393"/>
                <a:gd name="connsiteY244" fmla="*/ 146155 h 331569"/>
                <a:gd name="connsiteX245" fmla="*/ 61805 w 615393"/>
                <a:gd name="connsiteY245" fmla="*/ 141647 h 331569"/>
                <a:gd name="connsiteX246" fmla="*/ 62866 w 615393"/>
                <a:gd name="connsiteY246" fmla="*/ 139391 h 331569"/>
                <a:gd name="connsiteX247" fmla="*/ 61805 w 615393"/>
                <a:gd name="connsiteY247" fmla="*/ 137137 h 331569"/>
                <a:gd name="connsiteX248" fmla="*/ 59550 w 615393"/>
                <a:gd name="connsiteY248" fmla="*/ 137137 h 331569"/>
                <a:gd name="connsiteX249" fmla="*/ 58356 w 615393"/>
                <a:gd name="connsiteY249" fmla="*/ 133688 h 331569"/>
                <a:gd name="connsiteX250" fmla="*/ 56102 w 615393"/>
                <a:gd name="connsiteY250" fmla="*/ 132628 h 331569"/>
                <a:gd name="connsiteX251" fmla="*/ 56102 w 615393"/>
                <a:gd name="connsiteY251" fmla="*/ 125864 h 331569"/>
                <a:gd name="connsiteX252" fmla="*/ 43767 w 615393"/>
                <a:gd name="connsiteY252" fmla="*/ 109020 h 331569"/>
                <a:gd name="connsiteX253" fmla="*/ 41513 w 615393"/>
                <a:gd name="connsiteY253" fmla="*/ 107827 h 331569"/>
                <a:gd name="connsiteX254" fmla="*/ 35942 w 615393"/>
                <a:gd name="connsiteY254" fmla="*/ 98807 h 331569"/>
                <a:gd name="connsiteX255" fmla="*/ 29178 w 615393"/>
                <a:gd name="connsiteY255" fmla="*/ 95491 h 331569"/>
                <a:gd name="connsiteX256" fmla="*/ 23608 w 615393"/>
                <a:gd name="connsiteY256" fmla="*/ 89921 h 331569"/>
                <a:gd name="connsiteX257" fmla="*/ 21353 w 615393"/>
                <a:gd name="connsiteY257" fmla="*/ 88728 h 331569"/>
                <a:gd name="connsiteX258" fmla="*/ 20292 w 615393"/>
                <a:gd name="connsiteY258" fmla="*/ 89921 h 331569"/>
                <a:gd name="connsiteX259" fmla="*/ 9019 w 615393"/>
                <a:gd name="connsiteY259" fmla="*/ 80903 h 331569"/>
                <a:gd name="connsiteX260" fmla="*/ 4509 w 615393"/>
                <a:gd name="connsiteY260" fmla="*/ 83157 h 331569"/>
                <a:gd name="connsiteX261" fmla="*/ 0 w 615393"/>
                <a:gd name="connsiteY261" fmla="*/ 57295 h 331569"/>
                <a:gd name="connsiteX262" fmla="*/ 23608 w 615393"/>
                <a:gd name="connsiteY262" fmla="*/ 31433 h 331569"/>
                <a:gd name="connsiteX263" fmla="*/ 15783 w 615393"/>
                <a:gd name="connsiteY263" fmla="*/ 20159 h 33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615393" h="331569">
                  <a:moveTo>
                    <a:pt x="16844" y="20292"/>
                  </a:moveTo>
                  <a:lnTo>
                    <a:pt x="23608" y="22546"/>
                  </a:lnTo>
                  <a:lnTo>
                    <a:pt x="39391" y="25862"/>
                  </a:lnTo>
                  <a:lnTo>
                    <a:pt x="41645" y="26923"/>
                  </a:lnTo>
                  <a:lnTo>
                    <a:pt x="48409" y="25862"/>
                  </a:lnTo>
                  <a:lnTo>
                    <a:pt x="50664" y="24669"/>
                  </a:lnTo>
                  <a:lnTo>
                    <a:pt x="61937" y="40451"/>
                  </a:lnTo>
                  <a:lnTo>
                    <a:pt x="64192" y="38197"/>
                  </a:lnTo>
                  <a:lnTo>
                    <a:pt x="66447" y="40451"/>
                  </a:lnTo>
                  <a:lnTo>
                    <a:pt x="68702" y="40451"/>
                  </a:lnTo>
                  <a:lnTo>
                    <a:pt x="69762" y="37003"/>
                  </a:lnTo>
                  <a:lnTo>
                    <a:pt x="69762" y="33687"/>
                  </a:lnTo>
                  <a:lnTo>
                    <a:pt x="72017" y="32626"/>
                  </a:lnTo>
                  <a:lnTo>
                    <a:pt x="73211" y="32626"/>
                  </a:lnTo>
                  <a:lnTo>
                    <a:pt x="74272" y="30372"/>
                  </a:lnTo>
                  <a:lnTo>
                    <a:pt x="76527" y="28117"/>
                  </a:lnTo>
                  <a:lnTo>
                    <a:pt x="78781" y="28117"/>
                  </a:lnTo>
                  <a:lnTo>
                    <a:pt x="78781" y="25862"/>
                  </a:lnTo>
                  <a:lnTo>
                    <a:pt x="82097" y="25862"/>
                  </a:lnTo>
                  <a:lnTo>
                    <a:pt x="89922" y="19098"/>
                  </a:lnTo>
                  <a:lnTo>
                    <a:pt x="95492" y="18037"/>
                  </a:lnTo>
                  <a:lnTo>
                    <a:pt x="97747" y="15783"/>
                  </a:lnTo>
                  <a:lnTo>
                    <a:pt x="100002" y="16843"/>
                  </a:lnTo>
                  <a:lnTo>
                    <a:pt x="104511" y="14589"/>
                  </a:lnTo>
                  <a:lnTo>
                    <a:pt x="110081" y="1060"/>
                  </a:lnTo>
                  <a:lnTo>
                    <a:pt x="116845" y="0"/>
                  </a:lnTo>
                  <a:lnTo>
                    <a:pt x="123609" y="12334"/>
                  </a:lnTo>
                  <a:lnTo>
                    <a:pt x="128119" y="17904"/>
                  </a:lnTo>
                  <a:lnTo>
                    <a:pt x="130373" y="22414"/>
                  </a:lnTo>
                  <a:lnTo>
                    <a:pt x="147217" y="48276"/>
                  </a:lnTo>
                  <a:lnTo>
                    <a:pt x="165255" y="67374"/>
                  </a:lnTo>
                  <a:lnTo>
                    <a:pt x="168570" y="69630"/>
                  </a:lnTo>
                  <a:lnTo>
                    <a:pt x="179843" y="81964"/>
                  </a:lnTo>
                  <a:lnTo>
                    <a:pt x="180905" y="85280"/>
                  </a:lnTo>
                  <a:lnTo>
                    <a:pt x="184220" y="87534"/>
                  </a:lnTo>
                  <a:lnTo>
                    <a:pt x="189791" y="95360"/>
                  </a:lnTo>
                  <a:lnTo>
                    <a:pt x="189791" y="99868"/>
                  </a:lnTo>
                  <a:lnTo>
                    <a:pt x="193106" y="104378"/>
                  </a:lnTo>
                  <a:lnTo>
                    <a:pt x="194167" y="107694"/>
                  </a:lnTo>
                  <a:lnTo>
                    <a:pt x="191913" y="111142"/>
                  </a:lnTo>
                  <a:lnTo>
                    <a:pt x="191913" y="118967"/>
                  </a:lnTo>
                  <a:lnTo>
                    <a:pt x="192974" y="117774"/>
                  </a:lnTo>
                  <a:cubicBezTo>
                    <a:pt x="202523" y="121620"/>
                    <a:pt x="209022" y="129975"/>
                    <a:pt x="217775" y="134617"/>
                  </a:cubicBezTo>
                  <a:lnTo>
                    <a:pt x="224539" y="129047"/>
                  </a:lnTo>
                  <a:lnTo>
                    <a:pt x="226794" y="115518"/>
                  </a:lnTo>
                  <a:lnTo>
                    <a:pt x="231303" y="109948"/>
                  </a:lnTo>
                  <a:lnTo>
                    <a:pt x="227855" y="106633"/>
                  </a:lnTo>
                  <a:lnTo>
                    <a:pt x="227855" y="105571"/>
                  </a:lnTo>
                  <a:lnTo>
                    <a:pt x="230110" y="105571"/>
                  </a:lnTo>
                  <a:lnTo>
                    <a:pt x="221091" y="94298"/>
                  </a:lnTo>
                  <a:lnTo>
                    <a:pt x="223345" y="92044"/>
                  </a:lnTo>
                  <a:lnTo>
                    <a:pt x="234619" y="87534"/>
                  </a:lnTo>
                  <a:lnTo>
                    <a:pt x="236874" y="88595"/>
                  </a:lnTo>
                  <a:lnTo>
                    <a:pt x="240189" y="90850"/>
                  </a:lnTo>
                  <a:lnTo>
                    <a:pt x="244699" y="88595"/>
                  </a:lnTo>
                  <a:lnTo>
                    <a:pt x="240189" y="85280"/>
                  </a:lnTo>
                  <a:lnTo>
                    <a:pt x="240189" y="76261"/>
                  </a:lnTo>
                  <a:lnTo>
                    <a:pt x="261542" y="76261"/>
                  </a:lnTo>
                  <a:lnTo>
                    <a:pt x="263797" y="68436"/>
                  </a:lnTo>
                  <a:lnTo>
                    <a:pt x="289659" y="75200"/>
                  </a:lnTo>
                  <a:lnTo>
                    <a:pt x="295363" y="69630"/>
                  </a:lnTo>
                  <a:lnTo>
                    <a:pt x="303188" y="46022"/>
                  </a:lnTo>
                  <a:lnTo>
                    <a:pt x="305442" y="43767"/>
                  </a:lnTo>
                  <a:lnTo>
                    <a:pt x="300933" y="35942"/>
                  </a:lnTo>
                  <a:lnTo>
                    <a:pt x="312206" y="38197"/>
                  </a:lnTo>
                  <a:lnTo>
                    <a:pt x="315522" y="37003"/>
                  </a:lnTo>
                  <a:lnTo>
                    <a:pt x="324541" y="41513"/>
                  </a:lnTo>
                  <a:lnTo>
                    <a:pt x="324541" y="38197"/>
                  </a:lnTo>
                  <a:lnTo>
                    <a:pt x="341385" y="20159"/>
                  </a:lnTo>
                  <a:lnTo>
                    <a:pt x="344700" y="18966"/>
                  </a:lnTo>
                  <a:lnTo>
                    <a:pt x="350270" y="21220"/>
                  </a:lnTo>
                  <a:lnTo>
                    <a:pt x="352525" y="25730"/>
                  </a:lnTo>
                  <a:lnTo>
                    <a:pt x="351464" y="27984"/>
                  </a:lnTo>
                  <a:lnTo>
                    <a:pt x="357035" y="31300"/>
                  </a:lnTo>
                  <a:lnTo>
                    <a:pt x="360350" y="31300"/>
                  </a:lnTo>
                  <a:lnTo>
                    <a:pt x="370430" y="36870"/>
                  </a:lnTo>
                  <a:cubicBezTo>
                    <a:pt x="393507" y="27321"/>
                    <a:pt x="390059" y="36074"/>
                    <a:pt x="416584" y="34616"/>
                  </a:cubicBezTo>
                  <a:lnTo>
                    <a:pt x="422155" y="27852"/>
                  </a:lnTo>
                  <a:lnTo>
                    <a:pt x="428919" y="30106"/>
                  </a:lnTo>
                  <a:lnTo>
                    <a:pt x="437938" y="26658"/>
                  </a:lnTo>
                  <a:lnTo>
                    <a:pt x="443508" y="30106"/>
                  </a:lnTo>
                  <a:lnTo>
                    <a:pt x="461545" y="39125"/>
                  </a:lnTo>
                  <a:lnTo>
                    <a:pt x="464861" y="42573"/>
                  </a:lnTo>
                  <a:lnTo>
                    <a:pt x="461545" y="44828"/>
                  </a:lnTo>
                  <a:lnTo>
                    <a:pt x="459291" y="49337"/>
                  </a:lnTo>
                  <a:lnTo>
                    <a:pt x="460352" y="57163"/>
                  </a:lnTo>
                  <a:lnTo>
                    <a:pt x="458097" y="63927"/>
                  </a:lnTo>
                  <a:lnTo>
                    <a:pt x="455842" y="67242"/>
                  </a:lnTo>
                  <a:lnTo>
                    <a:pt x="458097" y="74006"/>
                  </a:lnTo>
                  <a:lnTo>
                    <a:pt x="466055" y="84086"/>
                  </a:lnTo>
                  <a:lnTo>
                    <a:pt x="495365" y="90850"/>
                  </a:lnTo>
                  <a:lnTo>
                    <a:pt x="494305" y="87534"/>
                  </a:lnTo>
                  <a:lnTo>
                    <a:pt x="492050" y="86340"/>
                  </a:lnTo>
                  <a:lnTo>
                    <a:pt x="488734" y="85280"/>
                  </a:lnTo>
                  <a:lnTo>
                    <a:pt x="489928" y="81964"/>
                  </a:lnTo>
                  <a:lnTo>
                    <a:pt x="507965" y="84218"/>
                  </a:lnTo>
                  <a:lnTo>
                    <a:pt x="507965" y="89921"/>
                  </a:lnTo>
                  <a:lnTo>
                    <a:pt x="511281" y="89921"/>
                  </a:lnTo>
                  <a:lnTo>
                    <a:pt x="511281" y="90983"/>
                  </a:lnTo>
                  <a:lnTo>
                    <a:pt x="512342" y="90983"/>
                  </a:lnTo>
                  <a:lnTo>
                    <a:pt x="512342" y="92044"/>
                  </a:lnTo>
                  <a:lnTo>
                    <a:pt x="514597" y="92044"/>
                  </a:lnTo>
                  <a:lnTo>
                    <a:pt x="516851" y="93237"/>
                  </a:lnTo>
                  <a:lnTo>
                    <a:pt x="521360" y="94298"/>
                  </a:lnTo>
                  <a:lnTo>
                    <a:pt x="523615" y="95491"/>
                  </a:lnTo>
                  <a:lnTo>
                    <a:pt x="523615" y="97747"/>
                  </a:lnTo>
                  <a:lnTo>
                    <a:pt x="524676" y="98807"/>
                  </a:lnTo>
                  <a:lnTo>
                    <a:pt x="525737" y="101062"/>
                  </a:lnTo>
                  <a:lnTo>
                    <a:pt x="526798" y="102123"/>
                  </a:lnTo>
                  <a:lnTo>
                    <a:pt x="529053" y="103317"/>
                  </a:lnTo>
                  <a:lnTo>
                    <a:pt x="532369" y="104378"/>
                  </a:lnTo>
                  <a:lnTo>
                    <a:pt x="533430" y="105571"/>
                  </a:lnTo>
                  <a:lnTo>
                    <a:pt x="534491" y="108887"/>
                  </a:lnTo>
                  <a:lnTo>
                    <a:pt x="534491" y="109948"/>
                  </a:lnTo>
                  <a:lnTo>
                    <a:pt x="533430" y="111142"/>
                  </a:lnTo>
                  <a:lnTo>
                    <a:pt x="534491" y="112203"/>
                  </a:lnTo>
                  <a:lnTo>
                    <a:pt x="534491" y="113397"/>
                  </a:lnTo>
                  <a:lnTo>
                    <a:pt x="535552" y="113397"/>
                  </a:lnTo>
                  <a:lnTo>
                    <a:pt x="537806" y="114458"/>
                  </a:lnTo>
                  <a:lnTo>
                    <a:pt x="542316" y="117774"/>
                  </a:lnTo>
                  <a:lnTo>
                    <a:pt x="543377" y="115518"/>
                  </a:lnTo>
                  <a:lnTo>
                    <a:pt x="548947" y="114458"/>
                  </a:lnTo>
                  <a:lnTo>
                    <a:pt x="552263" y="117774"/>
                  </a:lnTo>
                  <a:lnTo>
                    <a:pt x="553324" y="120028"/>
                  </a:lnTo>
                  <a:lnTo>
                    <a:pt x="553324" y="121221"/>
                  </a:lnTo>
                  <a:lnTo>
                    <a:pt x="552263" y="122283"/>
                  </a:lnTo>
                  <a:lnTo>
                    <a:pt x="552263" y="123344"/>
                  </a:lnTo>
                  <a:lnTo>
                    <a:pt x="551202" y="124537"/>
                  </a:lnTo>
                  <a:lnTo>
                    <a:pt x="551202" y="129047"/>
                  </a:lnTo>
                  <a:lnTo>
                    <a:pt x="552263" y="131301"/>
                  </a:lnTo>
                  <a:lnTo>
                    <a:pt x="554517" y="132495"/>
                  </a:lnTo>
                  <a:lnTo>
                    <a:pt x="560221" y="137004"/>
                  </a:lnTo>
                  <a:lnTo>
                    <a:pt x="562475" y="149338"/>
                  </a:lnTo>
                  <a:lnTo>
                    <a:pt x="576003" y="159418"/>
                  </a:lnTo>
                  <a:lnTo>
                    <a:pt x="580513" y="172947"/>
                  </a:lnTo>
                  <a:lnTo>
                    <a:pt x="600805" y="189791"/>
                  </a:lnTo>
                  <a:lnTo>
                    <a:pt x="610884" y="202125"/>
                  </a:lnTo>
                  <a:lnTo>
                    <a:pt x="615393" y="230242"/>
                  </a:lnTo>
                  <a:lnTo>
                    <a:pt x="615393" y="241515"/>
                  </a:lnTo>
                  <a:lnTo>
                    <a:pt x="606375" y="240455"/>
                  </a:lnTo>
                  <a:lnTo>
                    <a:pt x="597356" y="233690"/>
                  </a:lnTo>
                  <a:lnTo>
                    <a:pt x="596295" y="241515"/>
                  </a:lnTo>
                  <a:lnTo>
                    <a:pt x="596295" y="246025"/>
                  </a:lnTo>
                  <a:lnTo>
                    <a:pt x="599611" y="248279"/>
                  </a:lnTo>
                  <a:lnTo>
                    <a:pt x="598417" y="253849"/>
                  </a:lnTo>
                  <a:lnTo>
                    <a:pt x="604120" y="255043"/>
                  </a:lnTo>
                  <a:lnTo>
                    <a:pt x="610884" y="259553"/>
                  </a:lnTo>
                  <a:lnTo>
                    <a:pt x="610884" y="260746"/>
                  </a:lnTo>
                  <a:lnTo>
                    <a:pt x="608630" y="266316"/>
                  </a:lnTo>
                  <a:lnTo>
                    <a:pt x="609823" y="268572"/>
                  </a:lnTo>
                  <a:lnTo>
                    <a:pt x="608630" y="270826"/>
                  </a:lnTo>
                  <a:lnTo>
                    <a:pt x="608630" y="271887"/>
                  </a:lnTo>
                  <a:lnTo>
                    <a:pt x="606375" y="271887"/>
                  </a:lnTo>
                  <a:lnTo>
                    <a:pt x="605181" y="281966"/>
                  </a:lnTo>
                  <a:lnTo>
                    <a:pt x="610752" y="287537"/>
                  </a:lnTo>
                  <a:lnTo>
                    <a:pt x="614200" y="292046"/>
                  </a:lnTo>
                  <a:lnTo>
                    <a:pt x="610752" y="294301"/>
                  </a:lnTo>
                  <a:lnTo>
                    <a:pt x="598417" y="290986"/>
                  </a:lnTo>
                  <a:lnTo>
                    <a:pt x="596163" y="292046"/>
                  </a:lnTo>
                  <a:lnTo>
                    <a:pt x="597224" y="296556"/>
                  </a:lnTo>
                  <a:lnTo>
                    <a:pt x="599478" y="307829"/>
                  </a:lnTo>
                  <a:lnTo>
                    <a:pt x="599478" y="309023"/>
                  </a:lnTo>
                  <a:lnTo>
                    <a:pt x="587144" y="306768"/>
                  </a:lnTo>
                  <a:lnTo>
                    <a:pt x="591653" y="319103"/>
                  </a:lnTo>
                  <a:lnTo>
                    <a:pt x="594969" y="328121"/>
                  </a:lnTo>
                  <a:lnTo>
                    <a:pt x="589399" y="331570"/>
                  </a:lnTo>
                  <a:lnTo>
                    <a:pt x="582635" y="321490"/>
                  </a:lnTo>
                  <a:lnTo>
                    <a:pt x="566852" y="302392"/>
                  </a:lnTo>
                  <a:lnTo>
                    <a:pt x="568046" y="296821"/>
                  </a:lnTo>
                  <a:lnTo>
                    <a:pt x="564597" y="293506"/>
                  </a:lnTo>
                  <a:lnTo>
                    <a:pt x="553324" y="290057"/>
                  </a:lnTo>
                  <a:lnTo>
                    <a:pt x="546560" y="268704"/>
                  </a:lnTo>
                  <a:lnTo>
                    <a:pt x="537541" y="263133"/>
                  </a:lnTo>
                  <a:lnTo>
                    <a:pt x="526268" y="269898"/>
                  </a:lnTo>
                  <a:lnTo>
                    <a:pt x="512740" y="247351"/>
                  </a:lnTo>
                  <a:lnTo>
                    <a:pt x="490193" y="248412"/>
                  </a:lnTo>
                  <a:lnTo>
                    <a:pt x="474410" y="240586"/>
                  </a:lnTo>
                  <a:lnTo>
                    <a:pt x="447354" y="233823"/>
                  </a:lnTo>
                  <a:lnTo>
                    <a:pt x="436081" y="230507"/>
                  </a:lnTo>
                  <a:lnTo>
                    <a:pt x="394436" y="220428"/>
                  </a:lnTo>
                  <a:lnTo>
                    <a:pt x="394436" y="221488"/>
                  </a:lnTo>
                  <a:lnTo>
                    <a:pt x="388865" y="222682"/>
                  </a:lnTo>
                  <a:lnTo>
                    <a:pt x="385417" y="214857"/>
                  </a:lnTo>
                  <a:lnTo>
                    <a:pt x="388865" y="213663"/>
                  </a:lnTo>
                  <a:lnTo>
                    <a:pt x="379847" y="206899"/>
                  </a:lnTo>
                  <a:lnTo>
                    <a:pt x="376531" y="206899"/>
                  </a:lnTo>
                  <a:lnTo>
                    <a:pt x="368706" y="213663"/>
                  </a:lnTo>
                  <a:lnTo>
                    <a:pt x="356371" y="209154"/>
                  </a:lnTo>
                  <a:lnTo>
                    <a:pt x="353055" y="211409"/>
                  </a:lnTo>
                  <a:lnTo>
                    <a:pt x="353055" y="218172"/>
                  </a:lnTo>
                  <a:lnTo>
                    <a:pt x="348546" y="224936"/>
                  </a:lnTo>
                  <a:lnTo>
                    <a:pt x="327193" y="238465"/>
                  </a:lnTo>
                  <a:lnTo>
                    <a:pt x="320429" y="233955"/>
                  </a:lnTo>
                  <a:lnTo>
                    <a:pt x="311411" y="229446"/>
                  </a:lnTo>
                  <a:lnTo>
                    <a:pt x="297883" y="213663"/>
                  </a:lnTo>
                  <a:lnTo>
                    <a:pt x="290057" y="212602"/>
                  </a:lnTo>
                  <a:lnTo>
                    <a:pt x="287803" y="218172"/>
                  </a:lnTo>
                  <a:lnTo>
                    <a:pt x="270959" y="219366"/>
                  </a:lnTo>
                  <a:lnTo>
                    <a:pt x="259686" y="205838"/>
                  </a:lnTo>
                  <a:lnTo>
                    <a:pt x="259686" y="210348"/>
                  </a:lnTo>
                  <a:lnTo>
                    <a:pt x="261940" y="211541"/>
                  </a:lnTo>
                  <a:lnTo>
                    <a:pt x="263001" y="212602"/>
                  </a:lnTo>
                  <a:lnTo>
                    <a:pt x="263001" y="213663"/>
                  </a:lnTo>
                  <a:lnTo>
                    <a:pt x="260747" y="213663"/>
                  </a:lnTo>
                  <a:lnTo>
                    <a:pt x="259686" y="218172"/>
                  </a:lnTo>
                  <a:lnTo>
                    <a:pt x="249606" y="217112"/>
                  </a:lnTo>
                  <a:lnTo>
                    <a:pt x="244035" y="211541"/>
                  </a:lnTo>
                  <a:lnTo>
                    <a:pt x="238465" y="210348"/>
                  </a:lnTo>
                  <a:lnTo>
                    <a:pt x="238465" y="205838"/>
                  </a:lnTo>
                  <a:lnTo>
                    <a:pt x="237272" y="207032"/>
                  </a:lnTo>
                  <a:lnTo>
                    <a:pt x="231701" y="203584"/>
                  </a:lnTo>
                  <a:lnTo>
                    <a:pt x="229447" y="209286"/>
                  </a:lnTo>
                  <a:lnTo>
                    <a:pt x="226131" y="209286"/>
                  </a:lnTo>
                  <a:lnTo>
                    <a:pt x="228385" y="203584"/>
                  </a:lnTo>
                  <a:lnTo>
                    <a:pt x="221622" y="198013"/>
                  </a:lnTo>
                  <a:lnTo>
                    <a:pt x="220560" y="196952"/>
                  </a:lnTo>
                  <a:lnTo>
                    <a:pt x="219367" y="196952"/>
                  </a:lnTo>
                  <a:lnTo>
                    <a:pt x="218306" y="195758"/>
                  </a:lnTo>
                  <a:lnTo>
                    <a:pt x="217112" y="195758"/>
                  </a:lnTo>
                  <a:lnTo>
                    <a:pt x="217112" y="193504"/>
                  </a:lnTo>
                  <a:lnTo>
                    <a:pt x="210348" y="204778"/>
                  </a:lnTo>
                  <a:lnTo>
                    <a:pt x="205839" y="210348"/>
                  </a:lnTo>
                  <a:lnTo>
                    <a:pt x="186740" y="200268"/>
                  </a:lnTo>
                  <a:lnTo>
                    <a:pt x="187801" y="193504"/>
                  </a:lnTo>
                  <a:lnTo>
                    <a:pt x="155175" y="175467"/>
                  </a:lnTo>
                  <a:lnTo>
                    <a:pt x="154114" y="176661"/>
                  </a:lnTo>
                  <a:lnTo>
                    <a:pt x="136076" y="160878"/>
                  </a:lnTo>
                  <a:lnTo>
                    <a:pt x="124803" y="142840"/>
                  </a:lnTo>
                  <a:lnTo>
                    <a:pt x="113529" y="132760"/>
                  </a:lnTo>
                  <a:lnTo>
                    <a:pt x="109020" y="130505"/>
                  </a:lnTo>
                  <a:lnTo>
                    <a:pt x="104511" y="129444"/>
                  </a:lnTo>
                  <a:lnTo>
                    <a:pt x="104511" y="136208"/>
                  </a:lnTo>
                  <a:lnTo>
                    <a:pt x="103450" y="136208"/>
                  </a:lnTo>
                  <a:lnTo>
                    <a:pt x="106766" y="140718"/>
                  </a:lnTo>
                  <a:lnTo>
                    <a:pt x="109020" y="144034"/>
                  </a:lnTo>
                  <a:lnTo>
                    <a:pt x="106766" y="146288"/>
                  </a:lnTo>
                  <a:lnTo>
                    <a:pt x="101195" y="147349"/>
                  </a:lnTo>
                  <a:lnTo>
                    <a:pt x="92177" y="142840"/>
                  </a:lnTo>
                  <a:lnTo>
                    <a:pt x="87667" y="136076"/>
                  </a:lnTo>
                  <a:lnTo>
                    <a:pt x="82097" y="135015"/>
                  </a:lnTo>
                  <a:lnTo>
                    <a:pt x="76394" y="140585"/>
                  </a:lnTo>
                  <a:lnTo>
                    <a:pt x="73078" y="148411"/>
                  </a:lnTo>
                  <a:lnTo>
                    <a:pt x="70823" y="148411"/>
                  </a:lnTo>
                  <a:lnTo>
                    <a:pt x="67508" y="145095"/>
                  </a:lnTo>
                  <a:lnTo>
                    <a:pt x="66314" y="146155"/>
                  </a:lnTo>
                  <a:lnTo>
                    <a:pt x="61805" y="141647"/>
                  </a:lnTo>
                  <a:lnTo>
                    <a:pt x="62866" y="139391"/>
                  </a:lnTo>
                  <a:lnTo>
                    <a:pt x="61805" y="137137"/>
                  </a:lnTo>
                  <a:lnTo>
                    <a:pt x="59550" y="137137"/>
                  </a:lnTo>
                  <a:lnTo>
                    <a:pt x="58356" y="133688"/>
                  </a:lnTo>
                  <a:lnTo>
                    <a:pt x="56102" y="132628"/>
                  </a:lnTo>
                  <a:lnTo>
                    <a:pt x="56102" y="125864"/>
                  </a:lnTo>
                  <a:lnTo>
                    <a:pt x="43767" y="109020"/>
                  </a:lnTo>
                  <a:lnTo>
                    <a:pt x="41513" y="107827"/>
                  </a:lnTo>
                  <a:lnTo>
                    <a:pt x="35942" y="98807"/>
                  </a:lnTo>
                  <a:lnTo>
                    <a:pt x="29178" y="95491"/>
                  </a:lnTo>
                  <a:lnTo>
                    <a:pt x="23608" y="89921"/>
                  </a:lnTo>
                  <a:lnTo>
                    <a:pt x="21353" y="88728"/>
                  </a:lnTo>
                  <a:lnTo>
                    <a:pt x="20292" y="89921"/>
                  </a:lnTo>
                  <a:lnTo>
                    <a:pt x="9019" y="80903"/>
                  </a:lnTo>
                  <a:lnTo>
                    <a:pt x="4509" y="83157"/>
                  </a:lnTo>
                  <a:lnTo>
                    <a:pt x="0" y="57295"/>
                  </a:lnTo>
                  <a:lnTo>
                    <a:pt x="23608" y="31433"/>
                  </a:lnTo>
                  <a:lnTo>
                    <a:pt x="15783" y="20159"/>
                  </a:lnTo>
                </a:path>
              </a:pathLst>
            </a:custGeom>
            <a:noFill/>
            <a:ln w="3315" cap="flat">
              <a:solidFill>
                <a:schemeClr val="bg1">
                  <a:lumMod val="65000"/>
                </a:schemeClr>
              </a:solidFill>
              <a:prstDash val="solid"/>
              <a:miter/>
            </a:ln>
          </p:spPr>
          <p:txBody>
            <a:bodyPr rtlCol="0" anchor="ctr"/>
            <a:lstStyle/>
            <a:p>
              <a:endParaRPr lang="en-FI" sz="816"/>
            </a:p>
          </p:txBody>
        </p:sp>
        <p:sp>
          <p:nvSpPr>
            <p:cNvPr id="1044" name="Freeform: Shape 1043">
              <a:extLst>
                <a:ext uri="{FF2B5EF4-FFF2-40B4-BE49-F238E27FC236}">
                  <a16:creationId xmlns:a16="http://schemas.microsoft.com/office/drawing/2014/main" id="{BEF32AF3-7D62-6E94-54E6-5A5CAB34C7BC}"/>
                </a:ext>
              </a:extLst>
            </p:cNvPr>
            <p:cNvSpPr/>
            <p:nvPr/>
          </p:nvSpPr>
          <p:spPr>
            <a:xfrm>
              <a:off x="5331504" y="11004328"/>
              <a:ext cx="376928" cy="254247"/>
            </a:xfrm>
            <a:custGeom>
              <a:avLst/>
              <a:gdLst>
                <a:gd name="connsiteX0" fmla="*/ 240852 w 376928"/>
                <a:gd name="connsiteY0" fmla="*/ 13527 h 254247"/>
                <a:gd name="connsiteX1" fmla="*/ 248677 w 376928"/>
                <a:gd name="connsiteY1" fmla="*/ 14589 h 254247"/>
                <a:gd name="connsiteX2" fmla="*/ 263399 w 376928"/>
                <a:gd name="connsiteY2" fmla="*/ 15782 h 254247"/>
                <a:gd name="connsiteX3" fmla="*/ 279049 w 376928"/>
                <a:gd name="connsiteY3" fmla="*/ 0 h 254247"/>
                <a:gd name="connsiteX4" fmla="*/ 334223 w 376928"/>
                <a:gd name="connsiteY4" fmla="*/ 4509 h 254247"/>
                <a:gd name="connsiteX5" fmla="*/ 337538 w 376928"/>
                <a:gd name="connsiteY5" fmla="*/ 38329 h 254247"/>
                <a:gd name="connsiteX6" fmla="*/ 353321 w 376928"/>
                <a:gd name="connsiteY6" fmla="*/ 37136 h 254247"/>
                <a:gd name="connsiteX7" fmla="*/ 353321 w 376928"/>
                <a:gd name="connsiteY7" fmla="*/ 36074 h 254247"/>
                <a:gd name="connsiteX8" fmla="*/ 367910 w 376928"/>
                <a:gd name="connsiteY8" fmla="*/ 33820 h 254247"/>
                <a:gd name="connsiteX9" fmla="*/ 370165 w 376928"/>
                <a:gd name="connsiteY9" fmla="*/ 33820 h 254247"/>
                <a:gd name="connsiteX10" fmla="*/ 372419 w 376928"/>
                <a:gd name="connsiteY10" fmla="*/ 56234 h 254247"/>
                <a:gd name="connsiteX11" fmla="*/ 370165 w 376928"/>
                <a:gd name="connsiteY11" fmla="*/ 55173 h 254247"/>
                <a:gd name="connsiteX12" fmla="*/ 359024 w 376928"/>
                <a:gd name="connsiteY12" fmla="*/ 53979 h 254247"/>
                <a:gd name="connsiteX13" fmla="*/ 359024 w 376928"/>
                <a:gd name="connsiteY13" fmla="*/ 62998 h 254247"/>
                <a:gd name="connsiteX14" fmla="*/ 373613 w 376928"/>
                <a:gd name="connsiteY14" fmla="*/ 62998 h 254247"/>
                <a:gd name="connsiteX15" fmla="*/ 374674 w 376928"/>
                <a:gd name="connsiteY15" fmla="*/ 75465 h 254247"/>
                <a:gd name="connsiteX16" fmla="*/ 374674 w 376928"/>
                <a:gd name="connsiteY16" fmla="*/ 76526 h 254247"/>
                <a:gd name="connsiteX17" fmla="*/ 373613 w 376928"/>
                <a:gd name="connsiteY17" fmla="*/ 79841 h 254247"/>
                <a:gd name="connsiteX18" fmla="*/ 375867 w 376928"/>
                <a:gd name="connsiteY18" fmla="*/ 93370 h 254247"/>
                <a:gd name="connsiteX19" fmla="*/ 376929 w 376928"/>
                <a:gd name="connsiteY19" fmla="*/ 95624 h 254247"/>
                <a:gd name="connsiteX20" fmla="*/ 329713 w 376928"/>
                <a:gd name="connsiteY20" fmla="*/ 114723 h 254247"/>
                <a:gd name="connsiteX21" fmla="*/ 315124 w 376928"/>
                <a:gd name="connsiteY21" fmla="*/ 153052 h 254247"/>
                <a:gd name="connsiteX22" fmla="*/ 299341 w 376928"/>
                <a:gd name="connsiteY22" fmla="*/ 183424 h 254247"/>
                <a:gd name="connsiteX23" fmla="*/ 279049 w 376928"/>
                <a:gd name="connsiteY23" fmla="*/ 219499 h 254247"/>
                <a:gd name="connsiteX24" fmla="*/ 277988 w 376928"/>
                <a:gd name="connsiteY24" fmla="*/ 219499 h 254247"/>
                <a:gd name="connsiteX25" fmla="*/ 248677 w 376928"/>
                <a:gd name="connsiteY25" fmla="*/ 254248 h 254247"/>
                <a:gd name="connsiteX26" fmla="*/ 247617 w 376928"/>
                <a:gd name="connsiteY26" fmla="*/ 252125 h 254247"/>
                <a:gd name="connsiteX27" fmla="*/ 243107 w 376928"/>
                <a:gd name="connsiteY27" fmla="*/ 245362 h 254247"/>
                <a:gd name="connsiteX28" fmla="*/ 245362 w 376928"/>
                <a:gd name="connsiteY28" fmla="*/ 244168 h 254247"/>
                <a:gd name="connsiteX29" fmla="*/ 244168 w 376928"/>
                <a:gd name="connsiteY29" fmla="*/ 240852 h 254247"/>
                <a:gd name="connsiteX30" fmla="*/ 241914 w 376928"/>
                <a:gd name="connsiteY30" fmla="*/ 241913 h 254247"/>
                <a:gd name="connsiteX31" fmla="*/ 239659 w 376928"/>
                <a:gd name="connsiteY31" fmla="*/ 226130 h 254247"/>
                <a:gd name="connsiteX32" fmla="*/ 212735 w 376928"/>
                <a:gd name="connsiteY32" fmla="*/ 230639 h 254247"/>
                <a:gd name="connsiteX33" fmla="*/ 205971 w 376928"/>
                <a:gd name="connsiteY33" fmla="*/ 232895 h 254247"/>
                <a:gd name="connsiteX34" fmla="*/ 185679 w 376928"/>
                <a:gd name="connsiteY34" fmla="*/ 235149 h 254247"/>
                <a:gd name="connsiteX35" fmla="*/ 183425 w 376928"/>
                <a:gd name="connsiteY35" fmla="*/ 224008 h 254247"/>
                <a:gd name="connsiteX36" fmla="*/ 171090 w 376928"/>
                <a:gd name="connsiteY36" fmla="*/ 226130 h 254247"/>
                <a:gd name="connsiteX37" fmla="*/ 171090 w 376928"/>
                <a:gd name="connsiteY37" fmla="*/ 224008 h 254247"/>
                <a:gd name="connsiteX38" fmla="*/ 154246 w 376928"/>
                <a:gd name="connsiteY38" fmla="*/ 227324 h 254247"/>
                <a:gd name="connsiteX39" fmla="*/ 157562 w 376928"/>
                <a:gd name="connsiteY39" fmla="*/ 244168 h 254247"/>
                <a:gd name="connsiteX40" fmla="*/ 136209 w 376928"/>
                <a:gd name="connsiteY40" fmla="*/ 250932 h 254247"/>
                <a:gd name="connsiteX41" fmla="*/ 129445 w 376928"/>
                <a:gd name="connsiteY41" fmla="*/ 250932 h 254247"/>
                <a:gd name="connsiteX42" fmla="*/ 128384 w 376928"/>
                <a:gd name="connsiteY42" fmla="*/ 249871 h 254247"/>
                <a:gd name="connsiteX43" fmla="*/ 121487 w 376928"/>
                <a:gd name="connsiteY43" fmla="*/ 230639 h 254247"/>
                <a:gd name="connsiteX44" fmla="*/ 103582 w 376928"/>
                <a:gd name="connsiteY44" fmla="*/ 235149 h 254247"/>
                <a:gd name="connsiteX45" fmla="*/ 95757 w 376928"/>
                <a:gd name="connsiteY45" fmla="*/ 204777 h 254247"/>
                <a:gd name="connsiteX46" fmla="*/ 56235 w 376928"/>
                <a:gd name="connsiteY46" fmla="*/ 190188 h 254247"/>
                <a:gd name="connsiteX47" fmla="*/ 0 w 376928"/>
                <a:gd name="connsiteY47" fmla="*/ 177854 h 254247"/>
                <a:gd name="connsiteX48" fmla="*/ 11273 w 376928"/>
                <a:gd name="connsiteY48" fmla="*/ 151858 h 254247"/>
                <a:gd name="connsiteX49" fmla="*/ 38330 w 376928"/>
                <a:gd name="connsiteY49" fmla="*/ 123741 h 254247"/>
                <a:gd name="connsiteX50" fmla="*/ 43900 w 376928"/>
                <a:gd name="connsiteY50" fmla="*/ 52918 h 254247"/>
                <a:gd name="connsiteX51" fmla="*/ 46155 w 376928"/>
                <a:gd name="connsiteY51" fmla="*/ 44960 h 254247"/>
                <a:gd name="connsiteX52" fmla="*/ 45094 w 376928"/>
                <a:gd name="connsiteY52" fmla="*/ 44960 h 254247"/>
                <a:gd name="connsiteX53" fmla="*/ 45094 w 376928"/>
                <a:gd name="connsiteY53" fmla="*/ 43900 h 254247"/>
                <a:gd name="connsiteX54" fmla="*/ 46155 w 376928"/>
                <a:gd name="connsiteY54" fmla="*/ 43900 h 254247"/>
                <a:gd name="connsiteX55" fmla="*/ 46155 w 376928"/>
                <a:gd name="connsiteY55" fmla="*/ 42706 h 254247"/>
                <a:gd name="connsiteX56" fmla="*/ 47348 w 376928"/>
                <a:gd name="connsiteY56" fmla="*/ 41645 h 254247"/>
                <a:gd name="connsiteX57" fmla="*/ 50664 w 376928"/>
                <a:gd name="connsiteY57" fmla="*/ 27056 h 254247"/>
                <a:gd name="connsiteX58" fmla="*/ 57428 w 376928"/>
                <a:gd name="connsiteY58" fmla="*/ 18037 h 254247"/>
                <a:gd name="connsiteX59" fmla="*/ 65253 w 376928"/>
                <a:gd name="connsiteY59" fmla="*/ 13527 h 254247"/>
                <a:gd name="connsiteX60" fmla="*/ 65253 w 376928"/>
                <a:gd name="connsiteY60" fmla="*/ 10212 h 254247"/>
                <a:gd name="connsiteX61" fmla="*/ 87800 w 376928"/>
                <a:gd name="connsiteY61" fmla="*/ 23607 h 254247"/>
                <a:gd name="connsiteX62" fmla="*/ 130506 w 376928"/>
                <a:gd name="connsiteY62" fmla="*/ 23607 h 254247"/>
                <a:gd name="connsiteX63" fmla="*/ 157562 w 376928"/>
                <a:gd name="connsiteY63" fmla="*/ 28117 h 254247"/>
                <a:gd name="connsiteX64" fmla="*/ 159817 w 376928"/>
                <a:gd name="connsiteY64" fmla="*/ 33820 h 254247"/>
                <a:gd name="connsiteX65" fmla="*/ 161010 w 376928"/>
                <a:gd name="connsiteY65" fmla="*/ 36074 h 254247"/>
                <a:gd name="connsiteX66" fmla="*/ 169896 w 376928"/>
                <a:gd name="connsiteY66" fmla="*/ 40584 h 254247"/>
                <a:gd name="connsiteX67" fmla="*/ 169896 w 376928"/>
                <a:gd name="connsiteY67" fmla="*/ 39390 h 254247"/>
                <a:gd name="connsiteX68" fmla="*/ 171090 w 376928"/>
                <a:gd name="connsiteY68" fmla="*/ 39390 h 254247"/>
                <a:gd name="connsiteX69" fmla="*/ 171090 w 376928"/>
                <a:gd name="connsiteY69" fmla="*/ 40584 h 254247"/>
                <a:gd name="connsiteX70" fmla="*/ 172151 w 376928"/>
                <a:gd name="connsiteY70" fmla="*/ 41645 h 254247"/>
                <a:gd name="connsiteX71" fmla="*/ 174406 w 376928"/>
                <a:gd name="connsiteY71" fmla="*/ 41645 h 254247"/>
                <a:gd name="connsiteX72" fmla="*/ 175600 w 376928"/>
                <a:gd name="connsiteY72" fmla="*/ 40584 h 254247"/>
                <a:gd name="connsiteX73" fmla="*/ 176660 w 376928"/>
                <a:gd name="connsiteY73" fmla="*/ 40584 h 254247"/>
                <a:gd name="connsiteX74" fmla="*/ 176660 w 376928"/>
                <a:gd name="connsiteY74" fmla="*/ 41645 h 254247"/>
                <a:gd name="connsiteX75" fmla="*/ 175600 w 376928"/>
                <a:gd name="connsiteY75" fmla="*/ 42706 h 254247"/>
                <a:gd name="connsiteX76" fmla="*/ 175600 w 376928"/>
                <a:gd name="connsiteY76" fmla="*/ 43900 h 254247"/>
                <a:gd name="connsiteX77" fmla="*/ 178915 w 376928"/>
                <a:gd name="connsiteY77" fmla="*/ 44960 h 254247"/>
                <a:gd name="connsiteX78" fmla="*/ 186873 w 376928"/>
                <a:gd name="connsiteY78" fmla="*/ 49470 h 254247"/>
                <a:gd name="connsiteX79" fmla="*/ 187934 w 376928"/>
                <a:gd name="connsiteY79" fmla="*/ 49470 h 254247"/>
                <a:gd name="connsiteX80" fmla="*/ 198014 w 376928"/>
                <a:gd name="connsiteY80" fmla="*/ 46154 h 254247"/>
                <a:gd name="connsiteX81" fmla="*/ 196953 w 376928"/>
                <a:gd name="connsiteY81" fmla="*/ 42706 h 254247"/>
                <a:gd name="connsiteX82" fmla="*/ 198014 w 376928"/>
                <a:gd name="connsiteY82" fmla="*/ 42706 h 254247"/>
                <a:gd name="connsiteX83" fmla="*/ 199207 w 376928"/>
                <a:gd name="connsiteY83" fmla="*/ 43900 h 254247"/>
                <a:gd name="connsiteX84" fmla="*/ 204910 w 376928"/>
                <a:gd name="connsiteY84" fmla="*/ 43900 h 254247"/>
                <a:gd name="connsiteX85" fmla="*/ 205971 w 376928"/>
                <a:gd name="connsiteY85" fmla="*/ 44960 h 254247"/>
                <a:gd name="connsiteX86" fmla="*/ 207032 w 376928"/>
                <a:gd name="connsiteY86" fmla="*/ 44960 h 254247"/>
                <a:gd name="connsiteX87" fmla="*/ 208226 w 376928"/>
                <a:gd name="connsiteY87" fmla="*/ 39390 h 254247"/>
                <a:gd name="connsiteX88" fmla="*/ 209287 w 376928"/>
                <a:gd name="connsiteY88" fmla="*/ 40584 h 254247"/>
                <a:gd name="connsiteX89" fmla="*/ 209287 w 376928"/>
                <a:gd name="connsiteY89" fmla="*/ 41645 h 254247"/>
                <a:gd name="connsiteX90" fmla="*/ 210480 w 376928"/>
                <a:gd name="connsiteY90" fmla="*/ 41645 h 254247"/>
                <a:gd name="connsiteX91" fmla="*/ 214990 w 376928"/>
                <a:gd name="connsiteY91" fmla="*/ 39390 h 254247"/>
                <a:gd name="connsiteX92" fmla="*/ 216051 w 376928"/>
                <a:gd name="connsiteY92" fmla="*/ 39390 h 254247"/>
                <a:gd name="connsiteX93" fmla="*/ 216051 w 376928"/>
                <a:gd name="connsiteY93" fmla="*/ 38329 h 254247"/>
                <a:gd name="connsiteX94" fmla="*/ 213796 w 376928"/>
                <a:gd name="connsiteY94" fmla="*/ 36074 h 254247"/>
                <a:gd name="connsiteX95" fmla="*/ 212735 w 376928"/>
                <a:gd name="connsiteY95" fmla="*/ 36074 h 254247"/>
                <a:gd name="connsiteX96" fmla="*/ 212735 w 376928"/>
                <a:gd name="connsiteY96" fmla="*/ 37136 h 254247"/>
                <a:gd name="connsiteX97" fmla="*/ 211542 w 376928"/>
                <a:gd name="connsiteY97" fmla="*/ 37136 h 254247"/>
                <a:gd name="connsiteX98" fmla="*/ 211542 w 376928"/>
                <a:gd name="connsiteY98" fmla="*/ 36074 h 254247"/>
                <a:gd name="connsiteX99" fmla="*/ 210480 w 376928"/>
                <a:gd name="connsiteY99" fmla="*/ 34880 h 254247"/>
                <a:gd name="connsiteX100" fmla="*/ 209287 w 376928"/>
                <a:gd name="connsiteY100" fmla="*/ 34880 h 254247"/>
                <a:gd name="connsiteX101" fmla="*/ 209287 w 376928"/>
                <a:gd name="connsiteY101" fmla="*/ 33820 h 254247"/>
                <a:gd name="connsiteX102" fmla="*/ 208226 w 376928"/>
                <a:gd name="connsiteY102" fmla="*/ 32626 h 254247"/>
                <a:gd name="connsiteX103" fmla="*/ 208226 w 376928"/>
                <a:gd name="connsiteY103" fmla="*/ 31565 h 254247"/>
                <a:gd name="connsiteX104" fmla="*/ 207032 w 376928"/>
                <a:gd name="connsiteY104" fmla="*/ 24801 h 254247"/>
                <a:gd name="connsiteX105" fmla="*/ 230640 w 376928"/>
                <a:gd name="connsiteY105" fmla="*/ 22546 h 254247"/>
                <a:gd name="connsiteX106" fmla="*/ 235149 w 376928"/>
                <a:gd name="connsiteY106" fmla="*/ 12334 h 254247"/>
                <a:gd name="connsiteX107" fmla="*/ 239659 w 376928"/>
                <a:gd name="connsiteY107" fmla="*/ 13527 h 254247"/>
                <a:gd name="connsiteX108" fmla="*/ 240852 w 376928"/>
                <a:gd name="connsiteY108" fmla="*/ 13527 h 25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76928" h="254247">
                  <a:moveTo>
                    <a:pt x="240852" y="13527"/>
                  </a:moveTo>
                  <a:lnTo>
                    <a:pt x="248677" y="14589"/>
                  </a:lnTo>
                  <a:lnTo>
                    <a:pt x="263399" y="15782"/>
                  </a:lnTo>
                  <a:lnTo>
                    <a:pt x="279049" y="0"/>
                  </a:lnTo>
                  <a:lnTo>
                    <a:pt x="334223" y="4509"/>
                  </a:lnTo>
                  <a:lnTo>
                    <a:pt x="337538" y="38329"/>
                  </a:lnTo>
                  <a:lnTo>
                    <a:pt x="353321" y="37136"/>
                  </a:lnTo>
                  <a:lnTo>
                    <a:pt x="353321" y="36074"/>
                  </a:lnTo>
                  <a:lnTo>
                    <a:pt x="367910" y="33820"/>
                  </a:lnTo>
                  <a:lnTo>
                    <a:pt x="370165" y="33820"/>
                  </a:lnTo>
                  <a:lnTo>
                    <a:pt x="372419" y="56234"/>
                  </a:lnTo>
                  <a:lnTo>
                    <a:pt x="370165" y="55173"/>
                  </a:lnTo>
                  <a:lnTo>
                    <a:pt x="359024" y="53979"/>
                  </a:lnTo>
                  <a:lnTo>
                    <a:pt x="359024" y="62998"/>
                  </a:lnTo>
                  <a:lnTo>
                    <a:pt x="373613" y="62998"/>
                  </a:lnTo>
                  <a:lnTo>
                    <a:pt x="374674" y="75465"/>
                  </a:lnTo>
                  <a:lnTo>
                    <a:pt x="374674" y="76526"/>
                  </a:lnTo>
                  <a:lnTo>
                    <a:pt x="373613" y="79841"/>
                  </a:lnTo>
                  <a:lnTo>
                    <a:pt x="375867" y="93370"/>
                  </a:lnTo>
                  <a:lnTo>
                    <a:pt x="376929" y="95624"/>
                  </a:lnTo>
                  <a:lnTo>
                    <a:pt x="329713" y="114723"/>
                  </a:lnTo>
                  <a:lnTo>
                    <a:pt x="315124" y="153052"/>
                  </a:lnTo>
                  <a:lnTo>
                    <a:pt x="299341" y="183424"/>
                  </a:lnTo>
                  <a:lnTo>
                    <a:pt x="279049" y="219499"/>
                  </a:lnTo>
                  <a:lnTo>
                    <a:pt x="277988" y="219499"/>
                  </a:lnTo>
                  <a:lnTo>
                    <a:pt x="248677" y="254248"/>
                  </a:lnTo>
                  <a:lnTo>
                    <a:pt x="247617" y="252125"/>
                  </a:lnTo>
                  <a:lnTo>
                    <a:pt x="243107" y="245362"/>
                  </a:lnTo>
                  <a:lnTo>
                    <a:pt x="245362" y="244168"/>
                  </a:lnTo>
                  <a:lnTo>
                    <a:pt x="244168" y="240852"/>
                  </a:lnTo>
                  <a:lnTo>
                    <a:pt x="241914" y="241913"/>
                  </a:lnTo>
                  <a:lnTo>
                    <a:pt x="239659" y="226130"/>
                  </a:lnTo>
                  <a:lnTo>
                    <a:pt x="212735" y="230639"/>
                  </a:lnTo>
                  <a:lnTo>
                    <a:pt x="205971" y="232895"/>
                  </a:lnTo>
                  <a:lnTo>
                    <a:pt x="185679" y="235149"/>
                  </a:lnTo>
                  <a:lnTo>
                    <a:pt x="183425" y="224008"/>
                  </a:lnTo>
                  <a:lnTo>
                    <a:pt x="171090" y="226130"/>
                  </a:lnTo>
                  <a:lnTo>
                    <a:pt x="171090" y="224008"/>
                  </a:lnTo>
                  <a:lnTo>
                    <a:pt x="154246" y="227324"/>
                  </a:lnTo>
                  <a:lnTo>
                    <a:pt x="157562" y="244168"/>
                  </a:lnTo>
                  <a:lnTo>
                    <a:pt x="136209" y="250932"/>
                  </a:lnTo>
                  <a:lnTo>
                    <a:pt x="129445" y="250932"/>
                  </a:lnTo>
                  <a:lnTo>
                    <a:pt x="128384" y="249871"/>
                  </a:lnTo>
                  <a:lnTo>
                    <a:pt x="121487" y="230639"/>
                  </a:lnTo>
                  <a:lnTo>
                    <a:pt x="103582" y="235149"/>
                  </a:lnTo>
                  <a:lnTo>
                    <a:pt x="95757" y="204777"/>
                  </a:lnTo>
                  <a:lnTo>
                    <a:pt x="56235" y="190188"/>
                  </a:lnTo>
                  <a:lnTo>
                    <a:pt x="0" y="177854"/>
                  </a:lnTo>
                  <a:lnTo>
                    <a:pt x="11273" y="151858"/>
                  </a:lnTo>
                  <a:lnTo>
                    <a:pt x="38330" y="123741"/>
                  </a:lnTo>
                  <a:lnTo>
                    <a:pt x="43900" y="52918"/>
                  </a:lnTo>
                  <a:lnTo>
                    <a:pt x="46155" y="44960"/>
                  </a:lnTo>
                  <a:lnTo>
                    <a:pt x="45094" y="44960"/>
                  </a:lnTo>
                  <a:lnTo>
                    <a:pt x="45094" y="43900"/>
                  </a:lnTo>
                  <a:lnTo>
                    <a:pt x="46155" y="43900"/>
                  </a:lnTo>
                  <a:lnTo>
                    <a:pt x="46155" y="42706"/>
                  </a:lnTo>
                  <a:lnTo>
                    <a:pt x="47348" y="41645"/>
                  </a:lnTo>
                  <a:lnTo>
                    <a:pt x="50664" y="27056"/>
                  </a:lnTo>
                  <a:lnTo>
                    <a:pt x="57428" y="18037"/>
                  </a:lnTo>
                  <a:lnTo>
                    <a:pt x="65253" y="13527"/>
                  </a:lnTo>
                  <a:lnTo>
                    <a:pt x="65253" y="10212"/>
                  </a:lnTo>
                  <a:lnTo>
                    <a:pt x="87800" y="23607"/>
                  </a:lnTo>
                  <a:lnTo>
                    <a:pt x="130506" y="23607"/>
                  </a:lnTo>
                  <a:lnTo>
                    <a:pt x="157562" y="28117"/>
                  </a:lnTo>
                  <a:lnTo>
                    <a:pt x="159817" y="33820"/>
                  </a:lnTo>
                  <a:lnTo>
                    <a:pt x="161010" y="36074"/>
                  </a:lnTo>
                  <a:lnTo>
                    <a:pt x="169896" y="40584"/>
                  </a:lnTo>
                  <a:lnTo>
                    <a:pt x="169896" y="39390"/>
                  </a:lnTo>
                  <a:lnTo>
                    <a:pt x="171090" y="39390"/>
                  </a:lnTo>
                  <a:lnTo>
                    <a:pt x="171090" y="40584"/>
                  </a:lnTo>
                  <a:lnTo>
                    <a:pt x="172151" y="41645"/>
                  </a:lnTo>
                  <a:lnTo>
                    <a:pt x="174406" y="41645"/>
                  </a:lnTo>
                  <a:lnTo>
                    <a:pt x="175600" y="40584"/>
                  </a:lnTo>
                  <a:lnTo>
                    <a:pt x="176660" y="40584"/>
                  </a:lnTo>
                  <a:lnTo>
                    <a:pt x="176660" y="41645"/>
                  </a:lnTo>
                  <a:lnTo>
                    <a:pt x="175600" y="42706"/>
                  </a:lnTo>
                  <a:lnTo>
                    <a:pt x="175600" y="43900"/>
                  </a:lnTo>
                  <a:lnTo>
                    <a:pt x="178915" y="44960"/>
                  </a:lnTo>
                  <a:lnTo>
                    <a:pt x="186873" y="49470"/>
                  </a:lnTo>
                  <a:lnTo>
                    <a:pt x="187934" y="49470"/>
                  </a:lnTo>
                  <a:lnTo>
                    <a:pt x="198014" y="46154"/>
                  </a:lnTo>
                  <a:lnTo>
                    <a:pt x="196953" y="42706"/>
                  </a:lnTo>
                  <a:lnTo>
                    <a:pt x="198014" y="42706"/>
                  </a:lnTo>
                  <a:lnTo>
                    <a:pt x="199207" y="43900"/>
                  </a:lnTo>
                  <a:lnTo>
                    <a:pt x="204910" y="43900"/>
                  </a:lnTo>
                  <a:lnTo>
                    <a:pt x="205971" y="44960"/>
                  </a:lnTo>
                  <a:lnTo>
                    <a:pt x="207032" y="44960"/>
                  </a:lnTo>
                  <a:lnTo>
                    <a:pt x="208226" y="39390"/>
                  </a:lnTo>
                  <a:lnTo>
                    <a:pt x="209287" y="40584"/>
                  </a:lnTo>
                  <a:lnTo>
                    <a:pt x="209287" y="41645"/>
                  </a:lnTo>
                  <a:lnTo>
                    <a:pt x="210480" y="41645"/>
                  </a:lnTo>
                  <a:lnTo>
                    <a:pt x="214990" y="39390"/>
                  </a:lnTo>
                  <a:lnTo>
                    <a:pt x="216051" y="39390"/>
                  </a:lnTo>
                  <a:lnTo>
                    <a:pt x="216051" y="38329"/>
                  </a:lnTo>
                  <a:lnTo>
                    <a:pt x="213796" y="36074"/>
                  </a:lnTo>
                  <a:lnTo>
                    <a:pt x="212735" y="36074"/>
                  </a:lnTo>
                  <a:lnTo>
                    <a:pt x="212735" y="37136"/>
                  </a:lnTo>
                  <a:lnTo>
                    <a:pt x="211542" y="37136"/>
                  </a:lnTo>
                  <a:lnTo>
                    <a:pt x="211542" y="36074"/>
                  </a:lnTo>
                  <a:lnTo>
                    <a:pt x="210480" y="34880"/>
                  </a:lnTo>
                  <a:lnTo>
                    <a:pt x="209287" y="34880"/>
                  </a:lnTo>
                  <a:lnTo>
                    <a:pt x="209287" y="33820"/>
                  </a:lnTo>
                  <a:lnTo>
                    <a:pt x="208226" y="32626"/>
                  </a:lnTo>
                  <a:lnTo>
                    <a:pt x="208226" y="31565"/>
                  </a:lnTo>
                  <a:lnTo>
                    <a:pt x="207032" y="24801"/>
                  </a:lnTo>
                  <a:lnTo>
                    <a:pt x="230640" y="22546"/>
                  </a:lnTo>
                  <a:lnTo>
                    <a:pt x="235149" y="12334"/>
                  </a:lnTo>
                  <a:lnTo>
                    <a:pt x="239659" y="13527"/>
                  </a:lnTo>
                  <a:lnTo>
                    <a:pt x="240852" y="13527"/>
                  </a:lnTo>
                </a:path>
              </a:pathLst>
            </a:custGeom>
            <a:noFill/>
            <a:ln w="3315" cap="flat">
              <a:solidFill>
                <a:schemeClr val="bg1">
                  <a:lumMod val="65000"/>
                </a:schemeClr>
              </a:solidFill>
              <a:prstDash val="solid"/>
              <a:miter/>
            </a:ln>
          </p:spPr>
          <p:txBody>
            <a:bodyPr rtlCol="0" anchor="ctr"/>
            <a:lstStyle/>
            <a:p>
              <a:endParaRPr lang="en-FI" sz="816"/>
            </a:p>
          </p:txBody>
        </p:sp>
        <p:sp>
          <p:nvSpPr>
            <p:cNvPr id="1045" name="Freeform: Shape 1044">
              <a:extLst>
                <a:ext uri="{FF2B5EF4-FFF2-40B4-BE49-F238E27FC236}">
                  <a16:creationId xmlns:a16="http://schemas.microsoft.com/office/drawing/2014/main" id="{5E7A4CED-DB52-1B06-6647-E753EFE331F5}"/>
                </a:ext>
              </a:extLst>
            </p:cNvPr>
            <p:cNvSpPr/>
            <p:nvPr/>
          </p:nvSpPr>
          <p:spPr>
            <a:xfrm>
              <a:off x="5302459" y="10231372"/>
              <a:ext cx="426399" cy="397220"/>
            </a:xfrm>
            <a:custGeom>
              <a:avLst/>
              <a:gdLst>
                <a:gd name="connsiteX0" fmla="*/ 218173 w 426399"/>
                <a:gd name="connsiteY0" fmla="*/ 0 h 397220"/>
                <a:gd name="connsiteX1" fmla="*/ 217112 w 426399"/>
                <a:gd name="connsiteY1" fmla="*/ 3316 h 397220"/>
                <a:gd name="connsiteX2" fmla="*/ 316053 w 426399"/>
                <a:gd name="connsiteY2" fmla="*/ 95625 h 397220"/>
                <a:gd name="connsiteX3" fmla="*/ 308228 w 426399"/>
                <a:gd name="connsiteY3" fmla="*/ 109153 h 397220"/>
                <a:gd name="connsiteX4" fmla="*/ 302657 w 426399"/>
                <a:gd name="connsiteY4" fmla="*/ 139525 h 397220"/>
                <a:gd name="connsiteX5" fmla="*/ 298148 w 426399"/>
                <a:gd name="connsiteY5" fmla="*/ 158623 h 397220"/>
                <a:gd name="connsiteX6" fmla="*/ 298148 w 426399"/>
                <a:gd name="connsiteY6" fmla="*/ 161939 h 397220"/>
                <a:gd name="connsiteX7" fmla="*/ 311676 w 426399"/>
                <a:gd name="connsiteY7" fmla="*/ 164193 h 397220"/>
                <a:gd name="connsiteX8" fmla="*/ 336477 w 426399"/>
                <a:gd name="connsiteY8" fmla="*/ 187801 h 397220"/>
                <a:gd name="connsiteX9" fmla="*/ 354515 w 426399"/>
                <a:gd name="connsiteY9" fmla="*/ 211409 h 397220"/>
                <a:gd name="connsiteX10" fmla="*/ 356769 w 426399"/>
                <a:gd name="connsiteY10" fmla="*/ 212603 h 397220"/>
                <a:gd name="connsiteX11" fmla="*/ 365788 w 426399"/>
                <a:gd name="connsiteY11" fmla="*/ 229446 h 397220"/>
                <a:gd name="connsiteX12" fmla="*/ 371358 w 426399"/>
                <a:gd name="connsiteY12" fmla="*/ 230507 h 397220"/>
                <a:gd name="connsiteX13" fmla="*/ 411810 w 426399"/>
                <a:gd name="connsiteY13" fmla="*/ 210215 h 397220"/>
                <a:gd name="connsiteX14" fmla="*/ 426399 w 426399"/>
                <a:gd name="connsiteY14" fmla="*/ 258624 h 397220"/>
                <a:gd name="connsiteX15" fmla="*/ 422951 w 426399"/>
                <a:gd name="connsiteY15" fmla="*/ 263134 h 397220"/>
                <a:gd name="connsiteX16" fmla="*/ 399343 w 426399"/>
                <a:gd name="connsiteY16" fmla="*/ 287936 h 397220"/>
                <a:gd name="connsiteX17" fmla="*/ 336345 w 426399"/>
                <a:gd name="connsiteY17" fmla="*/ 344170 h 397220"/>
                <a:gd name="connsiteX18" fmla="*/ 333029 w 426399"/>
                <a:gd name="connsiteY18" fmla="*/ 310482 h 397220"/>
                <a:gd name="connsiteX19" fmla="*/ 328520 w 426399"/>
                <a:gd name="connsiteY19" fmla="*/ 272286 h 397220"/>
                <a:gd name="connsiteX20" fmla="*/ 271092 w 426399"/>
                <a:gd name="connsiteY20" fmla="*/ 272286 h 397220"/>
                <a:gd name="connsiteX21" fmla="*/ 159684 w 426399"/>
                <a:gd name="connsiteY21" fmla="*/ 397221 h 397220"/>
                <a:gd name="connsiteX22" fmla="*/ 158623 w 426399"/>
                <a:gd name="connsiteY22" fmla="*/ 397221 h 397220"/>
                <a:gd name="connsiteX23" fmla="*/ 157562 w 426399"/>
                <a:gd name="connsiteY23" fmla="*/ 394966 h 397220"/>
                <a:gd name="connsiteX24" fmla="*/ 155308 w 426399"/>
                <a:gd name="connsiteY24" fmla="*/ 393905 h 397220"/>
                <a:gd name="connsiteX25" fmla="*/ 154246 w 426399"/>
                <a:gd name="connsiteY25" fmla="*/ 390457 h 397220"/>
                <a:gd name="connsiteX26" fmla="*/ 155308 w 426399"/>
                <a:gd name="connsiteY26" fmla="*/ 388202 h 397220"/>
                <a:gd name="connsiteX27" fmla="*/ 148543 w 426399"/>
                <a:gd name="connsiteY27" fmla="*/ 370164 h 397220"/>
                <a:gd name="connsiteX28" fmla="*/ 146289 w 426399"/>
                <a:gd name="connsiteY28" fmla="*/ 368971 h 397220"/>
                <a:gd name="connsiteX29" fmla="*/ 140718 w 426399"/>
                <a:gd name="connsiteY29" fmla="*/ 366717 h 397220"/>
                <a:gd name="connsiteX30" fmla="*/ 138464 w 426399"/>
                <a:gd name="connsiteY30" fmla="*/ 363401 h 397220"/>
                <a:gd name="connsiteX31" fmla="*/ 133954 w 426399"/>
                <a:gd name="connsiteY31" fmla="*/ 361146 h 397220"/>
                <a:gd name="connsiteX32" fmla="*/ 129445 w 426399"/>
                <a:gd name="connsiteY32" fmla="*/ 362207 h 397220"/>
                <a:gd name="connsiteX33" fmla="*/ 121620 w 426399"/>
                <a:gd name="connsiteY33" fmla="*/ 358891 h 397220"/>
                <a:gd name="connsiteX34" fmla="*/ 118304 w 426399"/>
                <a:gd name="connsiteY34" fmla="*/ 352127 h 397220"/>
                <a:gd name="connsiteX35" fmla="*/ 114856 w 426399"/>
                <a:gd name="connsiteY35" fmla="*/ 348811 h 397220"/>
                <a:gd name="connsiteX36" fmla="*/ 110347 w 426399"/>
                <a:gd name="connsiteY36" fmla="*/ 346557 h 397220"/>
                <a:gd name="connsiteX37" fmla="*/ 108092 w 426399"/>
                <a:gd name="connsiteY37" fmla="*/ 347750 h 397220"/>
                <a:gd name="connsiteX38" fmla="*/ 105837 w 426399"/>
                <a:gd name="connsiteY38" fmla="*/ 345496 h 397220"/>
                <a:gd name="connsiteX39" fmla="*/ 104776 w 426399"/>
                <a:gd name="connsiteY39" fmla="*/ 345496 h 397220"/>
                <a:gd name="connsiteX40" fmla="*/ 104776 w 426399"/>
                <a:gd name="connsiteY40" fmla="*/ 343241 h 397220"/>
                <a:gd name="connsiteX41" fmla="*/ 103582 w 426399"/>
                <a:gd name="connsiteY41" fmla="*/ 343241 h 397220"/>
                <a:gd name="connsiteX42" fmla="*/ 102522 w 426399"/>
                <a:gd name="connsiteY42" fmla="*/ 342180 h 397220"/>
                <a:gd name="connsiteX43" fmla="*/ 103582 w 426399"/>
                <a:gd name="connsiteY43" fmla="*/ 340987 h 397220"/>
                <a:gd name="connsiteX44" fmla="*/ 104776 w 426399"/>
                <a:gd name="connsiteY44" fmla="*/ 342180 h 397220"/>
                <a:gd name="connsiteX45" fmla="*/ 104776 w 426399"/>
                <a:gd name="connsiteY45" fmla="*/ 340987 h 397220"/>
                <a:gd name="connsiteX46" fmla="*/ 102522 w 426399"/>
                <a:gd name="connsiteY46" fmla="*/ 335416 h 397220"/>
                <a:gd name="connsiteX47" fmla="*/ 101461 w 426399"/>
                <a:gd name="connsiteY47" fmla="*/ 334223 h 397220"/>
                <a:gd name="connsiteX48" fmla="*/ 100267 w 426399"/>
                <a:gd name="connsiteY48" fmla="*/ 334223 h 397220"/>
                <a:gd name="connsiteX49" fmla="*/ 99073 w 426399"/>
                <a:gd name="connsiteY49" fmla="*/ 333161 h 397220"/>
                <a:gd name="connsiteX50" fmla="*/ 99073 w 426399"/>
                <a:gd name="connsiteY50" fmla="*/ 329846 h 397220"/>
                <a:gd name="connsiteX51" fmla="*/ 96819 w 426399"/>
                <a:gd name="connsiteY51" fmla="*/ 329846 h 397220"/>
                <a:gd name="connsiteX52" fmla="*/ 96819 w 426399"/>
                <a:gd name="connsiteY52" fmla="*/ 328652 h 397220"/>
                <a:gd name="connsiteX53" fmla="*/ 92309 w 426399"/>
                <a:gd name="connsiteY53" fmla="*/ 324143 h 397220"/>
                <a:gd name="connsiteX54" fmla="*/ 91116 w 426399"/>
                <a:gd name="connsiteY54" fmla="*/ 320827 h 397220"/>
                <a:gd name="connsiteX55" fmla="*/ 84352 w 426399"/>
                <a:gd name="connsiteY55" fmla="*/ 315257 h 397220"/>
                <a:gd name="connsiteX56" fmla="*/ 83158 w 426399"/>
                <a:gd name="connsiteY56" fmla="*/ 314196 h 397220"/>
                <a:gd name="connsiteX57" fmla="*/ 84352 w 426399"/>
                <a:gd name="connsiteY57" fmla="*/ 309686 h 397220"/>
                <a:gd name="connsiteX58" fmla="*/ 85412 w 426399"/>
                <a:gd name="connsiteY58" fmla="*/ 308493 h 397220"/>
                <a:gd name="connsiteX59" fmla="*/ 85412 w 426399"/>
                <a:gd name="connsiteY59" fmla="*/ 306238 h 397220"/>
                <a:gd name="connsiteX60" fmla="*/ 83158 w 426399"/>
                <a:gd name="connsiteY60" fmla="*/ 299474 h 397220"/>
                <a:gd name="connsiteX61" fmla="*/ 89922 w 426399"/>
                <a:gd name="connsiteY61" fmla="*/ 253319 h 397220"/>
                <a:gd name="connsiteX62" fmla="*/ 90983 w 426399"/>
                <a:gd name="connsiteY62" fmla="*/ 244300 h 397220"/>
                <a:gd name="connsiteX63" fmla="*/ 55041 w 426399"/>
                <a:gd name="connsiteY63" fmla="*/ 229712 h 397220"/>
                <a:gd name="connsiteX64" fmla="*/ 50531 w 426399"/>
                <a:gd name="connsiteY64" fmla="*/ 233027 h 397220"/>
                <a:gd name="connsiteX65" fmla="*/ 39258 w 426399"/>
                <a:gd name="connsiteY65" fmla="*/ 234089 h 397220"/>
                <a:gd name="connsiteX66" fmla="*/ 30239 w 426399"/>
                <a:gd name="connsiteY66" fmla="*/ 226263 h 397220"/>
                <a:gd name="connsiteX67" fmla="*/ 12202 w 426399"/>
                <a:gd name="connsiteY67" fmla="*/ 213929 h 397220"/>
                <a:gd name="connsiteX68" fmla="*/ 11141 w 426399"/>
                <a:gd name="connsiteY68" fmla="*/ 210613 h 397220"/>
                <a:gd name="connsiteX69" fmla="*/ 14457 w 426399"/>
                <a:gd name="connsiteY69" fmla="*/ 209552 h 397220"/>
                <a:gd name="connsiteX70" fmla="*/ 11141 w 426399"/>
                <a:gd name="connsiteY70" fmla="*/ 190454 h 397220"/>
                <a:gd name="connsiteX71" fmla="*/ 8886 w 426399"/>
                <a:gd name="connsiteY71" fmla="*/ 176926 h 397220"/>
                <a:gd name="connsiteX72" fmla="*/ 5571 w 426399"/>
                <a:gd name="connsiteY72" fmla="*/ 176926 h 397220"/>
                <a:gd name="connsiteX73" fmla="*/ 3316 w 426399"/>
                <a:gd name="connsiteY73" fmla="*/ 166846 h 397220"/>
                <a:gd name="connsiteX74" fmla="*/ 12335 w 426399"/>
                <a:gd name="connsiteY74" fmla="*/ 166846 h 397220"/>
                <a:gd name="connsiteX75" fmla="*/ 12335 w 426399"/>
                <a:gd name="connsiteY75" fmla="*/ 163530 h 397220"/>
                <a:gd name="connsiteX76" fmla="*/ 11273 w 426399"/>
                <a:gd name="connsiteY76" fmla="*/ 163530 h 397220"/>
                <a:gd name="connsiteX77" fmla="*/ 10080 w 426399"/>
                <a:gd name="connsiteY77" fmla="*/ 161275 h 397220"/>
                <a:gd name="connsiteX78" fmla="*/ 4510 w 426399"/>
                <a:gd name="connsiteY78" fmla="*/ 161275 h 397220"/>
                <a:gd name="connsiteX79" fmla="*/ 4510 w 426399"/>
                <a:gd name="connsiteY79" fmla="*/ 159021 h 397220"/>
                <a:gd name="connsiteX80" fmla="*/ 2255 w 426399"/>
                <a:gd name="connsiteY80" fmla="*/ 159021 h 397220"/>
                <a:gd name="connsiteX81" fmla="*/ 0 w 426399"/>
                <a:gd name="connsiteY81" fmla="*/ 144432 h 397220"/>
                <a:gd name="connsiteX82" fmla="*/ 10080 w 426399"/>
                <a:gd name="connsiteY82" fmla="*/ 139922 h 397220"/>
                <a:gd name="connsiteX83" fmla="*/ 6764 w 426399"/>
                <a:gd name="connsiteY83" fmla="*/ 124140 h 397220"/>
                <a:gd name="connsiteX84" fmla="*/ 31566 w 426399"/>
                <a:gd name="connsiteY84" fmla="*/ 117375 h 397220"/>
                <a:gd name="connsiteX85" fmla="*/ 24802 w 426399"/>
                <a:gd name="connsiteY85" fmla="*/ 96022 h 397220"/>
                <a:gd name="connsiteX86" fmla="*/ 25863 w 426399"/>
                <a:gd name="connsiteY86" fmla="*/ 96022 h 397220"/>
                <a:gd name="connsiteX87" fmla="*/ 28117 w 426399"/>
                <a:gd name="connsiteY87" fmla="*/ 97084 h 397220"/>
                <a:gd name="connsiteX88" fmla="*/ 35942 w 426399"/>
                <a:gd name="connsiteY88" fmla="*/ 96022 h 397220"/>
                <a:gd name="connsiteX89" fmla="*/ 38197 w 426399"/>
                <a:gd name="connsiteY89" fmla="*/ 105041 h 397220"/>
                <a:gd name="connsiteX90" fmla="*/ 42706 w 426399"/>
                <a:gd name="connsiteY90" fmla="*/ 103981 h 397220"/>
                <a:gd name="connsiteX91" fmla="*/ 42706 w 426399"/>
                <a:gd name="connsiteY91" fmla="*/ 101725 h 397220"/>
                <a:gd name="connsiteX92" fmla="*/ 37136 w 426399"/>
                <a:gd name="connsiteY92" fmla="*/ 94961 h 397220"/>
                <a:gd name="connsiteX93" fmla="*/ 56235 w 426399"/>
                <a:gd name="connsiteY93" fmla="*/ 90452 h 397220"/>
                <a:gd name="connsiteX94" fmla="*/ 67508 w 426399"/>
                <a:gd name="connsiteY94" fmla="*/ 100532 h 397220"/>
                <a:gd name="connsiteX95" fmla="*/ 76527 w 426399"/>
                <a:gd name="connsiteY95" fmla="*/ 90452 h 397220"/>
                <a:gd name="connsiteX96" fmla="*/ 73211 w 426399"/>
                <a:gd name="connsiteY96" fmla="*/ 50001 h 397220"/>
                <a:gd name="connsiteX97" fmla="*/ 78781 w 426399"/>
                <a:gd name="connsiteY97" fmla="*/ 22944 h 397220"/>
                <a:gd name="connsiteX98" fmla="*/ 109153 w 426399"/>
                <a:gd name="connsiteY98" fmla="*/ 11671 h 397220"/>
                <a:gd name="connsiteX99" fmla="*/ 133954 w 426399"/>
                <a:gd name="connsiteY99" fmla="*/ 9417 h 397220"/>
                <a:gd name="connsiteX100" fmla="*/ 140718 w 426399"/>
                <a:gd name="connsiteY100" fmla="*/ 8356 h 397220"/>
                <a:gd name="connsiteX101" fmla="*/ 142973 w 426399"/>
                <a:gd name="connsiteY101" fmla="*/ 13926 h 397220"/>
                <a:gd name="connsiteX102" fmla="*/ 145228 w 426399"/>
                <a:gd name="connsiteY102" fmla="*/ 11671 h 397220"/>
                <a:gd name="connsiteX103" fmla="*/ 142973 w 426399"/>
                <a:gd name="connsiteY103" fmla="*/ 9417 h 397220"/>
                <a:gd name="connsiteX104" fmla="*/ 145228 w 426399"/>
                <a:gd name="connsiteY104" fmla="*/ 7162 h 397220"/>
                <a:gd name="connsiteX105" fmla="*/ 175600 w 426399"/>
                <a:gd name="connsiteY105" fmla="*/ 3846 h 397220"/>
                <a:gd name="connsiteX106" fmla="*/ 217245 w 426399"/>
                <a:gd name="connsiteY106" fmla="*/ 530 h 397220"/>
                <a:gd name="connsiteX107" fmla="*/ 218306 w 426399"/>
                <a:gd name="connsiteY107" fmla="*/ 530 h 39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426399" h="397220">
                  <a:moveTo>
                    <a:pt x="218173" y="0"/>
                  </a:moveTo>
                  <a:lnTo>
                    <a:pt x="217112" y="3316"/>
                  </a:lnTo>
                  <a:lnTo>
                    <a:pt x="316053" y="95625"/>
                  </a:lnTo>
                  <a:lnTo>
                    <a:pt x="308228" y="109153"/>
                  </a:lnTo>
                  <a:lnTo>
                    <a:pt x="302657" y="139525"/>
                  </a:lnTo>
                  <a:lnTo>
                    <a:pt x="298148" y="158623"/>
                  </a:lnTo>
                  <a:lnTo>
                    <a:pt x="298148" y="161939"/>
                  </a:lnTo>
                  <a:lnTo>
                    <a:pt x="311676" y="164193"/>
                  </a:lnTo>
                  <a:lnTo>
                    <a:pt x="336477" y="187801"/>
                  </a:lnTo>
                  <a:lnTo>
                    <a:pt x="354515" y="211409"/>
                  </a:lnTo>
                  <a:lnTo>
                    <a:pt x="356769" y="212603"/>
                  </a:lnTo>
                  <a:lnTo>
                    <a:pt x="365788" y="229446"/>
                  </a:lnTo>
                  <a:lnTo>
                    <a:pt x="371358" y="230507"/>
                  </a:lnTo>
                  <a:lnTo>
                    <a:pt x="411810" y="210215"/>
                  </a:lnTo>
                  <a:lnTo>
                    <a:pt x="426399" y="258624"/>
                  </a:lnTo>
                  <a:lnTo>
                    <a:pt x="422951" y="263134"/>
                  </a:lnTo>
                  <a:lnTo>
                    <a:pt x="399343" y="287936"/>
                  </a:lnTo>
                  <a:lnTo>
                    <a:pt x="336345" y="344170"/>
                  </a:lnTo>
                  <a:lnTo>
                    <a:pt x="333029" y="310482"/>
                  </a:lnTo>
                  <a:lnTo>
                    <a:pt x="328520" y="272286"/>
                  </a:lnTo>
                  <a:lnTo>
                    <a:pt x="271092" y="272286"/>
                  </a:lnTo>
                  <a:lnTo>
                    <a:pt x="159684" y="397221"/>
                  </a:lnTo>
                  <a:lnTo>
                    <a:pt x="158623" y="397221"/>
                  </a:lnTo>
                  <a:lnTo>
                    <a:pt x="157562" y="394966"/>
                  </a:lnTo>
                  <a:lnTo>
                    <a:pt x="155308" y="393905"/>
                  </a:lnTo>
                  <a:lnTo>
                    <a:pt x="154246" y="390457"/>
                  </a:lnTo>
                  <a:lnTo>
                    <a:pt x="155308" y="388202"/>
                  </a:lnTo>
                  <a:cubicBezTo>
                    <a:pt x="161408" y="378255"/>
                    <a:pt x="155175" y="378255"/>
                    <a:pt x="148543" y="370164"/>
                  </a:cubicBezTo>
                  <a:lnTo>
                    <a:pt x="146289" y="368971"/>
                  </a:lnTo>
                  <a:lnTo>
                    <a:pt x="140718" y="366717"/>
                  </a:lnTo>
                  <a:lnTo>
                    <a:pt x="138464" y="363401"/>
                  </a:lnTo>
                  <a:lnTo>
                    <a:pt x="133954" y="361146"/>
                  </a:lnTo>
                  <a:lnTo>
                    <a:pt x="129445" y="362207"/>
                  </a:lnTo>
                  <a:lnTo>
                    <a:pt x="121620" y="358891"/>
                  </a:lnTo>
                  <a:lnTo>
                    <a:pt x="118304" y="352127"/>
                  </a:lnTo>
                  <a:lnTo>
                    <a:pt x="114856" y="348811"/>
                  </a:lnTo>
                  <a:lnTo>
                    <a:pt x="110347" y="346557"/>
                  </a:lnTo>
                  <a:lnTo>
                    <a:pt x="108092" y="347750"/>
                  </a:lnTo>
                  <a:lnTo>
                    <a:pt x="105837" y="345496"/>
                  </a:lnTo>
                  <a:lnTo>
                    <a:pt x="104776" y="345496"/>
                  </a:lnTo>
                  <a:lnTo>
                    <a:pt x="104776" y="343241"/>
                  </a:lnTo>
                  <a:lnTo>
                    <a:pt x="103582" y="343241"/>
                  </a:lnTo>
                  <a:lnTo>
                    <a:pt x="102522" y="342180"/>
                  </a:lnTo>
                  <a:lnTo>
                    <a:pt x="103582" y="340987"/>
                  </a:lnTo>
                  <a:lnTo>
                    <a:pt x="104776" y="342180"/>
                  </a:lnTo>
                  <a:lnTo>
                    <a:pt x="104776" y="340987"/>
                  </a:lnTo>
                  <a:lnTo>
                    <a:pt x="102522" y="335416"/>
                  </a:lnTo>
                  <a:lnTo>
                    <a:pt x="101461" y="334223"/>
                  </a:lnTo>
                  <a:lnTo>
                    <a:pt x="100267" y="334223"/>
                  </a:lnTo>
                  <a:lnTo>
                    <a:pt x="99073" y="333161"/>
                  </a:lnTo>
                  <a:lnTo>
                    <a:pt x="99073" y="329846"/>
                  </a:lnTo>
                  <a:lnTo>
                    <a:pt x="96819" y="329846"/>
                  </a:lnTo>
                  <a:lnTo>
                    <a:pt x="96819" y="328652"/>
                  </a:lnTo>
                  <a:lnTo>
                    <a:pt x="92309" y="324143"/>
                  </a:lnTo>
                  <a:lnTo>
                    <a:pt x="91116" y="320827"/>
                  </a:lnTo>
                  <a:lnTo>
                    <a:pt x="84352" y="315257"/>
                  </a:lnTo>
                  <a:lnTo>
                    <a:pt x="83158" y="314196"/>
                  </a:lnTo>
                  <a:lnTo>
                    <a:pt x="84352" y="309686"/>
                  </a:lnTo>
                  <a:lnTo>
                    <a:pt x="85412" y="308493"/>
                  </a:lnTo>
                  <a:lnTo>
                    <a:pt x="85412" y="306238"/>
                  </a:lnTo>
                  <a:lnTo>
                    <a:pt x="83158" y="299474"/>
                  </a:lnTo>
                  <a:lnTo>
                    <a:pt x="89922" y="253319"/>
                  </a:lnTo>
                  <a:lnTo>
                    <a:pt x="90983" y="244300"/>
                  </a:lnTo>
                  <a:lnTo>
                    <a:pt x="55041" y="229712"/>
                  </a:lnTo>
                  <a:lnTo>
                    <a:pt x="50531" y="233027"/>
                  </a:lnTo>
                  <a:lnTo>
                    <a:pt x="39258" y="234089"/>
                  </a:lnTo>
                  <a:lnTo>
                    <a:pt x="30239" y="226263"/>
                  </a:lnTo>
                  <a:lnTo>
                    <a:pt x="12202" y="213929"/>
                  </a:lnTo>
                  <a:lnTo>
                    <a:pt x="11141" y="210613"/>
                  </a:lnTo>
                  <a:lnTo>
                    <a:pt x="14457" y="209552"/>
                  </a:lnTo>
                  <a:lnTo>
                    <a:pt x="11141" y="190454"/>
                  </a:lnTo>
                  <a:lnTo>
                    <a:pt x="8886" y="176926"/>
                  </a:lnTo>
                  <a:lnTo>
                    <a:pt x="5571" y="176926"/>
                  </a:lnTo>
                  <a:lnTo>
                    <a:pt x="3316" y="166846"/>
                  </a:lnTo>
                  <a:lnTo>
                    <a:pt x="12335" y="166846"/>
                  </a:lnTo>
                  <a:lnTo>
                    <a:pt x="12335" y="163530"/>
                  </a:lnTo>
                  <a:lnTo>
                    <a:pt x="11273" y="163530"/>
                  </a:lnTo>
                  <a:lnTo>
                    <a:pt x="10080" y="161275"/>
                  </a:lnTo>
                  <a:lnTo>
                    <a:pt x="4510" y="161275"/>
                  </a:lnTo>
                  <a:lnTo>
                    <a:pt x="4510" y="159021"/>
                  </a:lnTo>
                  <a:lnTo>
                    <a:pt x="2255" y="159021"/>
                  </a:lnTo>
                  <a:lnTo>
                    <a:pt x="0" y="144432"/>
                  </a:lnTo>
                  <a:lnTo>
                    <a:pt x="10080" y="139922"/>
                  </a:lnTo>
                  <a:lnTo>
                    <a:pt x="6764" y="124140"/>
                  </a:lnTo>
                  <a:lnTo>
                    <a:pt x="31566" y="117375"/>
                  </a:lnTo>
                  <a:lnTo>
                    <a:pt x="24802" y="96022"/>
                  </a:lnTo>
                  <a:lnTo>
                    <a:pt x="25863" y="96022"/>
                  </a:lnTo>
                  <a:lnTo>
                    <a:pt x="28117" y="97084"/>
                  </a:lnTo>
                  <a:lnTo>
                    <a:pt x="35942" y="96022"/>
                  </a:lnTo>
                  <a:lnTo>
                    <a:pt x="38197" y="105041"/>
                  </a:lnTo>
                  <a:lnTo>
                    <a:pt x="42706" y="103981"/>
                  </a:lnTo>
                  <a:lnTo>
                    <a:pt x="42706" y="101725"/>
                  </a:lnTo>
                  <a:lnTo>
                    <a:pt x="37136" y="94961"/>
                  </a:lnTo>
                  <a:lnTo>
                    <a:pt x="56235" y="90452"/>
                  </a:lnTo>
                  <a:lnTo>
                    <a:pt x="67508" y="100532"/>
                  </a:lnTo>
                  <a:lnTo>
                    <a:pt x="76527" y="90452"/>
                  </a:lnTo>
                  <a:lnTo>
                    <a:pt x="73211" y="50001"/>
                  </a:lnTo>
                  <a:lnTo>
                    <a:pt x="78781" y="22944"/>
                  </a:lnTo>
                  <a:lnTo>
                    <a:pt x="109153" y="11671"/>
                  </a:lnTo>
                  <a:lnTo>
                    <a:pt x="133954" y="9417"/>
                  </a:lnTo>
                  <a:lnTo>
                    <a:pt x="140718" y="8356"/>
                  </a:lnTo>
                  <a:lnTo>
                    <a:pt x="142973" y="13926"/>
                  </a:lnTo>
                  <a:lnTo>
                    <a:pt x="145228" y="11671"/>
                  </a:lnTo>
                  <a:lnTo>
                    <a:pt x="142973" y="9417"/>
                  </a:lnTo>
                  <a:lnTo>
                    <a:pt x="145228" y="7162"/>
                  </a:lnTo>
                  <a:lnTo>
                    <a:pt x="175600" y="3846"/>
                  </a:lnTo>
                  <a:lnTo>
                    <a:pt x="217245" y="530"/>
                  </a:lnTo>
                  <a:lnTo>
                    <a:pt x="218306" y="530"/>
                  </a:lnTo>
                </a:path>
              </a:pathLst>
            </a:custGeom>
            <a:noFill/>
            <a:ln w="3315" cap="flat">
              <a:solidFill>
                <a:schemeClr val="bg1">
                  <a:lumMod val="65000"/>
                </a:schemeClr>
              </a:solidFill>
              <a:prstDash val="solid"/>
              <a:miter/>
            </a:ln>
          </p:spPr>
          <p:txBody>
            <a:bodyPr rtlCol="0" anchor="ctr"/>
            <a:lstStyle/>
            <a:p>
              <a:endParaRPr lang="en-FI" sz="816"/>
            </a:p>
          </p:txBody>
        </p:sp>
        <p:sp>
          <p:nvSpPr>
            <p:cNvPr id="1046" name="Freeform: Shape 1045">
              <a:extLst>
                <a:ext uri="{FF2B5EF4-FFF2-40B4-BE49-F238E27FC236}">
                  <a16:creationId xmlns:a16="http://schemas.microsoft.com/office/drawing/2014/main" id="{6C21C275-5FF0-B5FC-EF97-4FB63F11EBCF}"/>
                </a:ext>
              </a:extLst>
            </p:cNvPr>
            <p:cNvSpPr/>
            <p:nvPr/>
          </p:nvSpPr>
          <p:spPr>
            <a:xfrm>
              <a:off x="5568909" y="10490129"/>
              <a:ext cx="497354" cy="625605"/>
            </a:xfrm>
            <a:custGeom>
              <a:avLst/>
              <a:gdLst>
                <a:gd name="connsiteX0" fmla="*/ 159816 w 497354"/>
                <a:gd name="connsiteY0" fmla="*/ 0 h 625605"/>
                <a:gd name="connsiteX1" fmla="*/ 218305 w 497354"/>
                <a:gd name="connsiteY1" fmla="*/ 21353 h 625605"/>
                <a:gd name="connsiteX2" fmla="*/ 261144 w 497354"/>
                <a:gd name="connsiteY2" fmla="*/ 56234 h 625605"/>
                <a:gd name="connsiteX3" fmla="*/ 264460 w 497354"/>
                <a:gd name="connsiteY3" fmla="*/ 57428 h 625605"/>
                <a:gd name="connsiteX4" fmla="*/ 277988 w 497354"/>
                <a:gd name="connsiteY4" fmla="*/ 50664 h 625605"/>
                <a:gd name="connsiteX5" fmla="*/ 293771 w 497354"/>
                <a:gd name="connsiteY5" fmla="*/ 51724 h 625605"/>
                <a:gd name="connsiteX6" fmla="*/ 313930 w 497354"/>
                <a:gd name="connsiteY6" fmla="*/ 61937 h 625605"/>
                <a:gd name="connsiteX7" fmla="*/ 340986 w 497354"/>
                <a:gd name="connsiteY7" fmla="*/ 77587 h 625605"/>
                <a:gd name="connsiteX8" fmla="*/ 359023 w 497354"/>
                <a:gd name="connsiteY8" fmla="*/ 39390 h 625605"/>
                <a:gd name="connsiteX9" fmla="*/ 363533 w 497354"/>
                <a:gd name="connsiteY9" fmla="*/ 29310 h 625605"/>
                <a:gd name="connsiteX10" fmla="*/ 365788 w 497354"/>
                <a:gd name="connsiteY10" fmla="*/ 25863 h 625605"/>
                <a:gd name="connsiteX11" fmla="*/ 384886 w 497354"/>
                <a:gd name="connsiteY11" fmla="*/ 45093 h 625605"/>
                <a:gd name="connsiteX12" fmla="*/ 393905 w 497354"/>
                <a:gd name="connsiteY12" fmla="*/ 48409 h 625605"/>
                <a:gd name="connsiteX13" fmla="*/ 432102 w 497354"/>
                <a:gd name="connsiteY13" fmla="*/ 62998 h 625605"/>
                <a:gd name="connsiteX14" fmla="*/ 456903 w 497354"/>
                <a:gd name="connsiteY14" fmla="*/ 73211 h 625605"/>
                <a:gd name="connsiteX15" fmla="*/ 470431 w 497354"/>
                <a:gd name="connsiteY15" fmla="*/ 87800 h 625605"/>
                <a:gd name="connsiteX16" fmla="*/ 466983 w 497354"/>
                <a:gd name="connsiteY16" fmla="*/ 95624 h 625605"/>
                <a:gd name="connsiteX17" fmla="*/ 448945 w 497354"/>
                <a:gd name="connsiteY17" fmla="*/ 108091 h 625605"/>
                <a:gd name="connsiteX18" fmla="*/ 444436 w 497354"/>
                <a:gd name="connsiteY18" fmla="*/ 111407 h 625605"/>
                <a:gd name="connsiteX19" fmla="*/ 414064 w 497354"/>
                <a:gd name="connsiteY19" fmla="*/ 119232 h 625605"/>
                <a:gd name="connsiteX20" fmla="*/ 407433 w 497354"/>
                <a:gd name="connsiteY20" fmla="*/ 120426 h 625605"/>
                <a:gd name="connsiteX21" fmla="*/ 363533 w 497354"/>
                <a:gd name="connsiteY21" fmla="*/ 139525 h 625605"/>
                <a:gd name="connsiteX22" fmla="*/ 370297 w 497354"/>
                <a:gd name="connsiteY22" fmla="*/ 159817 h 625605"/>
                <a:gd name="connsiteX23" fmla="*/ 369103 w 497354"/>
                <a:gd name="connsiteY23" fmla="*/ 160878 h 625605"/>
                <a:gd name="connsiteX24" fmla="*/ 370297 w 497354"/>
                <a:gd name="connsiteY24" fmla="*/ 160878 h 625605"/>
                <a:gd name="connsiteX25" fmla="*/ 370297 w 497354"/>
                <a:gd name="connsiteY25" fmla="*/ 163132 h 625605"/>
                <a:gd name="connsiteX26" fmla="*/ 371358 w 497354"/>
                <a:gd name="connsiteY26" fmla="*/ 164326 h 625605"/>
                <a:gd name="connsiteX27" fmla="*/ 371358 w 497354"/>
                <a:gd name="connsiteY27" fmla="*/ 165387 h 625605"/>
                <a:gd name="connsiteX28" fmla="*/ 372552 w 497354"/>
                <a:gd name="connsiteY28" fmla="*/ 166581 h 625605"/>
                <a:gd name="connsiteX29" fmla="*/ 373613 w 497354"/>
                <a:gd name="connsiteY29" fmla="*/ 167642 h 625605"/>
                <a:gd name="connsiteX30" fmla="*/ 374674 w 497354"/>
                <a:gd name="connsiteY30" fmla="*/ 168835 h 625605"/>
                <a:gd name="connsiteX31" fmla="*/ 374674 w 497354"/>
                <a:gd name="connsiteY31" fmla="*/ 173345 h 625605"/>
                <a:gd name="connsiteX32" fmla="*/ 375867 w 497354"/>
                <a:gd name="connsiteY32" fmla="*/ 175599 h 625605"/>
                <a:gd name="connsiteX33" fmla="*/ 378122 w 497354"/>
                <a:gd name="connsiteY33" fmla="*/ 183425 h 625605"/>
                <a:gd name="connsiteX34" fmla="*/ 380377 w 497354"/>
                <a:gd name="connsiteY34" fmla="*/ 186740 h 625605"/>
                <a:gd name="connsiteX35" fmla="*/ 380377 w 497354"/>
                <a:gd name="connsiteY35" fmla="*/ 187934 h 625605"/>
                <a:gd name="connsiteX36" fmla="*/ 381438 w 497354"/>
                <a:gd name="connsiteY36" fmla="*/ 188995 h 625605"/>
                <a:gd name="connsiteX37" fmla="*/ 381438 w 497354"/>
                <a:gd name="connsiteY37" fmla="*/ 190188 h 625605"/>
                <a:gd name="connsiteX38" fmla="*/ 382631 w 497354"/>
                <a:gd name="connsiteY38" fmla="*/ 191249 h 625605"/>
                <a:gd name="connsiteX39" fmla="*/ 383692 w 497354"/>
                <a:gd name="connsiteY39" fmla="*/ 191249 h 625605"/>
                <a:gd name="connsiteX40" fmla="*/ 383692 w 497354"/>
                <a:gd name="connsiteY40" fmla="*/ 192443 h 625605"/>
                <a:gd name="connsiteX41" fmla="*/ 384886 w 497354"/>
                <a:gd name="connsiteY41" fmla="*/ 192443 h 625605"/>
                <a:gd name="connsiteX42" fmla="*/ 384886 w 497354"/>
                <a:gd name="connsiteY42" fmla="*/ 195759 h 625605"/>
                <a:gd name="connsiteX43" fmla="*/ 387141 w 497354"/>
                <a:gd name="connsiteY43" fmla="*/ 196952 h 625605"/>
                <a:gd name="connsiteX44" fmla="*/ 387141 w 497354"/>
                <a:gd name="connsiteY44" fmla="*/ 198013 h 625605"/>
                <a:gd name="connsiteX45" fmla="*/ 388202 w 497354"/>
                <a:gd name="connsiteY45" fmla="*/ 199207 h 625605"/>
                <a:gd name="connsiteX46" fmla="*/ 389395 w 497354"/>
                <a:gd name="connsiteY46" fmla="*/ 201462 h 625605"/>
                <a:gd name="connsiteX47" fmla="*/ 391650 w 497354"/>
                <a:gd name="connsiteY47" fmla="*/ 204778 h 625605"/>
                <a:gd name="connsiteX48" fmla="*/ 390456 w 497354"/>
                <a:gd name="connsiteY48" fmla="*/ 204778 h 625605"/>
                <a:gd name="connsiteX49" fmla="*/ 391650 w 497354"/>
                <a:gd name="connsiteY49" fmla="*/ 207032 h 625605"/>
                <a:gd name="connsiteX50" fmla="*/ 391650 w 497354"/>
                <a:gd name="connsiteY50" fmla="*/ 208226 h 625605"/>
                <a:gd name="connsiteX51" fmla="*/ 392711 w 497354"/>
                <a:gd name="connsiteY51" fmla="*/ 208226 h 625605"/>
                <a:gd name="connsiteX52" fmla="*/ 393905 w 497354"/>
                <a:gd name="connsiteY52" fmla="*/ 209286 h 625605"/>
                <a:gd name="connsiteX53" fmla="*/ 393905 w 497354"/>
                <a:gd name="connsiteY53" fmla="*/ 210348 h 625605"/>
                <a:gd name="connsiteX54" fmla="*/ 394966 w 497354"/>
                <a:gd name="connsiteY54" fmla="*/ 210348 h 625605"/>
                <a:gd name="connsiteX55" fmla="*/ 394966 w 497354"/>
                <a:gd name="connsiteY55" fmla="*/ 211542 h 625605"/>
                <a:gd name="connsiteX56" fmla="*/ 398414 w 497354"/>
                <a:gd name="connsiteY56" fmla="*/ 211542 h 625605"/>
                <a:gd name="connsiteX57" fmla="*/ 400669 w 497354"/>
                <a:gd name="connsiteY57" fmla="*/ 213796 h 625605"/>
                <a:gd name="connsiteX58" fmla="*/ 413003 w 497354"/>
                <a:gd name="connsiteY58" fmla="*/ 213796 h 625605"/>
                <a:gd name="connsiteX59" fmla="*/ 417512 w 497354"/>
                <a:gd name="connsiteY59" fmla="*/ 218305 h 625605"/>
                <a:gd name="connsiteX60" fmla="*/ 418574 w 497354"/>
                <a:gd name="connsiteY60" fmla="*/ 218305 h 625605"/>
                <a:gd name="connsiteX61" fmla="*/ 419767 w 497354"/>
                <a:gd name="connsiteY61" fmla="*/ 220560 h 625605"/>
                <a:gd name="connsiteX62" fmla="*/ 424277 w 497354"/>
                <a:gd name="connsiteY62" fmla="*/ 220560 h 625605"/>
                <a:gd name="connsiteX63" fmla="*/ 425337 w 497354"/>
                <a:gd name="connsiteY63" fmla="*/ 221621 h 625605"/>
                <a:gd name="connsiteX64" fmla="*/ 428786 w 497354"/>
                <a:gd name="connsiteY64" fmla="*/ 226130 h 625605"/>
                <a:gd name="connsiteX65" fmla="*/ 434356 w 497354"/>
                <a:gd name="connsiteY65" fmla="*/ 232895 h 625605"/>
                <a:gd name="connsiteX66" fmla="*/ 440059 w 497354"/>
                <a:gd name="connsiteY66" fmla="*/ 247483 h 625605"/>
                <a:gd name="connsiteX67" fmla="*/ 434356 w 497354"/>
                <a:gd name="connsiteY67" fmla="*/ 302657 h 625605"/>
                <a:gd name="connsiteX68" fmla="*/ 448945 w 497354"/>
                <a:gd name="connsiteY68" fmla="*/ 335283 h 625605"/>
                <a:gd name="connsiteX69" fmla="*/ 470431 w 497354"/>
                <a:gd name="connsiteY69" fmla="*/ 342047 h 625605"/>
                <a:gd name="connsiteX70" fmla="*/ 486081 w 497354"/>
                <a:gd name="connsiteY70" fmla="*/ 346557 h 625605"/>
                <a:gd name="connsiteX71" fmla="*/ 497355 w 497354"/>
                <a:gd name="connsiteY71" fmla="*/ 350005 h 625605"/>
                <a:gd name="connsiteX72" fmla="*/ 486081 w 497354"/>
                <a:gd name="connsiteY72" fmla="*/ 356637 h 625605"/>
                <a:gd name="connsiteX73" fmla="*/ 442181 w 497354"/>
                <a:gd name="connsiteY73" fmla="*/ 381438 h 625605"/>
                <a:gd name="connsiteX74" fmla="*/ 434356 w 497354"/>
                <a:gd name="connsiteY74" fmla="*/ 419767 h 625605"/>
                <a:gd name="connsiteX75" fmla="*/ 434356 w 497354"/>
                <a:gd name="connsiteY75" fmla="*/ 420828 h 625605"/>
                <a:gd name="connsiteX76" fmla="*/ 415258 w 497354"/>
                <a:gd name="connsiteY76" fmla="*/ 451200 h 625605"/>
                <a:gd name="connsiteX77" fmla="*/ 366848 w 497354"/>
                <a:gd name="connsiteY77" fmla="*/ 482765 h 625605"/>
                <a:gd name="connsiteX78" fmla="*/ 322949 w 497354"/>
                <a:gd name="connsiteY78" fmla="*/ 535552 h 625605"/>
                <a:gd name="connsiteX79" fmla="*/ 299341 w 497354"/>
                <a:gd name="connsiteY79" fmla="*/ 563669 h 625605"/>
                <a:gd name="connsiteX80" fmla="*/ 297086 w 497354"/>
                <a:gd name="connsiteY80" fmla="*/ 564862 h 625605"/>
                <a:gd name="connsiteX81" fmla="*/ 266715 w 497354"/>
                <a:gd name="connsiteY81" fmla="*/ 543509 h 625605"/>
                <a:gd name="connsiteX82" fmla="*/ 228518 w 497354"/>
                <a:gd name="connsiteY82" fmla="*/ 535552 h 625605"/>
                <a:gd name="connsiteX83" fmla="*/ 227324 w 497354"/>
                <a:gd name="connsiteY83" fmla="*/ 537806 h 625605"/>
                <a:gd name="connsiteX84" fmla="*/ 229579 w 497354"/>
                <a:gd name="connsiteY84" fmla="*/ 541255 h 625605"/>
                <a:gd name="connsiteX85" fmla="*/ 231833 w 497354"/>
                <a:gd name="connsiteY85" fmla="*/ 545763 h 625605"/>
                <a:gd name="connsiteX86" fmla="*/ 234088 w 497354"/>
                <a:gd name="connsiteY86" fmla="*/ 546825 h 625605"/>
                <a:gd name="connsiteX87" fmla="*/ 236343 w 497354"/>
                <a:gd name="connsiteY87" fmla="*/ 546825 h 625605"/>
                <a:gd name="connsiteX88" fmla="*/ 239791 w 497354"/>
                <a:gd name="connsiteY88" fmla="*/ 551334 h 625605"/>
                <a:gd name="connsiteX89" fmla="*/ 239791 w 497354"/>
                <a:gd name="connsiteY89" fmla="*/ 558099 h 625605"/>
                <a:gd name="connsiteX90" fmla="*/ 236343 w 497354"/>
                <a:gd name="connsiteY90" fmla="*/ 559159 h 625605"/>
                <a:gd name="connsiteX91" fmla="*/ 239791 w 497354"/>
                <a:gd name="connsiteY91" fmla="*/ 565923 h 625605"/>
                <a:gd name="connsiteX92" fmla="*/ 235282 w 497354"/>
                <a:gd name="connsiteY92" fmla="*/ 568178 h 625605"/>
                <a:gd name="connsiteX93" fmla="*/ 231833 w 497354"/>
                <a:gd name="connsiteY93" fmla="*/ 568178 h 625605"/>
                <a:gd name="connsiteX94" fmla="*/ 227324 w 497354"/>
                <a:gd name="connsiteY94" fmla="*/ 572687 h 625605"/>
                <a:gd name="connsiteX95" fmla="*/ 225069 w 497354"/>
                <a:gd name="connsiteY95" fmla="*/ 573881 h 625605"/>
                <a:gd name="connsiteX96" fmla="*/ 224008 w 497354"/>
                <a:gd name="connsiteY96" fmla="*/ 573881 h 625605"/>
                <a:gd name="connsiteX97" fmla="*/ 222815 w 497354"/>
                <a:gd name="connsiteY97" fmla="*/ 574942 h 625605"/>
                <a:gd name="connsiteX98" fmla="*/ 222815 w 497354"/>
                <a:gd name="connsiteY98" fmla="*/ 576136 h 625605"/>
                <a:gd name="connsiteX99" fmla="*/ 212735 w 497354"/>
                <a:gd name="connsiteY99" fmla="*/ 586216 h 625605"/>
                <a:gd name="connsiteX100" fmla="*/ 211541 w 497354"/>
                <a:gd name="connsiteY100" fmla="*/ 586216 h 625605"/>
                <a:gd name="connsiteX101" fmla="*/ 207032 w 497354"/>
                <a:gd name="connsiteY101" fmla="*/ 579451 h 625605"/>
                <a:gd name="connsiteX102" fmla="*/ 163265 w 497354"/>
                <a:gd name="connsiteY102" fmla="*/ 596295 h 625605"/>
                <a:gd name="connsiteX103" fmla="*/ 162071 w 497354"/>
                <a:gd name="connsiteY103" fmla="*/ 601998 h 625605"/>
                <a:gd name="connsiteX104" fmla="*/ 161010 w 497354"/>
                <a:gd name="connsiteY104" fmla="*/ 613271 h 625605"/>
                <a:gd name="connsiteX105" fmla="*/ 157562 w 497354"/>
                <a:gd name="connsiteY105" fmla="*/ 612077 h 625605"/>
                <a:gd name="connsiteX106" fmla="*/ 151991 w 497354"/>
                <a:gd name="connsiteY106" fmla="*/ 625606 h 625605"/>
                <a:gd name="connsiteX107" fmla="*/ 138463 w 497354"/>
                <a:gd name="connsiteY107" fmla="*/ 623351 h 625605"/>
                <a:gd name="connsiteX108" fmla="*/ 139524 w 497354"/>
                <a:gd name="connsiteY108" fmla="*/ 609823 h 625605"/>
                <a:gd name="connsiteX109" fmla="*/ 138463 w 497354"/>
                <a:gd name="connsiteY109" fmla="*/ 607569 h 625605"/>
                <a:gd name="connsiteX110" fmla="*/ 136209 w 497354"/>
                <a:gd name="connsiteY110" fmla="*/ 594040 h 625605"/>
                <a:gd name="connsiteX111" fmla="*/ 137270 w 497354"/>
                <a:gd name="connsiteY111" fmla="*/ 590725 h 625605"/>
                <a:gd name="connsiteX112" fmla="*/ 137270 w 497354"/>
                <a:gd name="connsiteY112" fmla="*/ 589663 h 625605"/>
                <a:gd name="connsiteX113" fmla="*/ 136209 w 497354"/>
                <a:gd name="connsiteY113" fmla="*/ 577197 h 625605"/>
                <a:gd name="connsiteX114" fmla="*/ 121620 w 497354"/>
                <a:gd name="connsiteY114" fmla="*/ 577197 h 625605"/>
                <a:gd name="connsiteX115" fmla="*/ 121620 w 497354"/>
                <a:gd name="connsiteY115" fmla="*/ 568178 h 625605"/>
                <a:gd name="connsiteX116" fmla="*/ 132760 w 497354"/>
                <a:gd name="connsiteY116" fmla="*/ 569372 h 625605"/>
                <a:gd name="connsiteX117" fmla="*/ 135015 w 497354"/>
                <a:gd name="connsiteY117" fmla="*/ 570433 h 625605"/>
                <a:gd name="connsiteX118" fmla="*/ 132760 w 497354"/>
                <a:gd name="connsiteY118" fmla="*/ 548019 h 625605"/>
                <a:gd name="connsiteX119" fmla="*/ 130506 w 497354"/>
                <a:gd name="connsiteY119" fmla="*/ 548019 h 625605"/>
                <a:gd name="connsiteX120" fmla="*/ 115917 w 497354"/>
                <a:gd name="connsiteY120" fmla="*/ 550273 h 625605"/>
                <a:gd name="connsiteX121" fmla="*/ 115917 w 497354"/>
                <a:gd name="connsiteY121" fmla="*/ 551334 h 625605"/>
                <a:gd name="connsiteX122" fmla="*/ 100134 w 497354"/>
                <a:gd name="connsiteY122" fmla="*/ 552528 h 625605"/>
                <a:gd name="connsiteX123" fmla="*/ 96818 w 497354"/>
                <a:gd name="connsiteY123" fmla="*/ 518708 h 625605"/>
                <a:gd name="connsiteX124" fmla="*/ 41645 w 497354"/>
                <a:gd name="connsiteY124" fmla="*/ 514199 h 625605"/>
                <a:gd name="connsiteX125" fmla="*/ 25995 w 497354"/>
                <a:gd name="connsiteY125" fmla="*/ 529981 h 625605"/>
                <a:gd name="connsiteX126" fmla="*/ 11273 w 497354"/>
                <a:gd name="connsiteY126" fmla="*/ 528788 h 625605"/>
                <a:gd name="connsiteX127" fmla="*/ 3448 w 497354"/>
                <a:gd name="connsiteY127" fmla="*/ 527726 h 625605"/>
                <a:gd name="connsiteX128" fmla="*/ 3448 w 497354"/>
                <a:gd name="connsiteY128" fmla="*/ 517646 h 625605"/>
                <a:gd name="connsiteX129" fmla="*/ 1194 w 497354"/>
                <a:gd name="connsiteY129" fmla="*/ 463535 h 625605"/>
                <a:gd name="connsiteX130" fmla="*/ 29311 w 497354"/>
                <a:gd name="connsiteY130" fmla="*/ 445630 h 625605"/>
                <a:gd name="connsiteX131" fmla="*/ 29311 w 497354"/>
                <a:gd name="connsiteY131" fmla="*/ 442181 h 625605"/>
                <a:gd name="connsiteX132" fmla="*/ 20292 w 497354"/>
                <a:gd name="connsiteY132" fmla="*/ 420828 h 625605"/>
                <a:gd name="connsiteX133" fmla="*/ 1194 w 497354"/>
                <a:gd name="connsiteY133" fmla="*/ 401730 h 625605"/>
                <a:gd name="connsiteX134" fmla="*/ 0 w 497354"/>
                <a:gd name="connsiteY134" fmla="*/ 397221 h 625605"/>
                <a:gd name="connsiteX135" fmla="*/ 18037 w 497354"/>
                <a:gd name="connsiteY135" fmla="*/ 329713 h 625605"/>
                <a:gd name="connsiteX136" fmla="*/ 13528 w 497354"/>
                <a:gd name="connsiteY136" fmla="*/ 273479 h 625605"/>
                <a:gd name="connsiteX137" fmla="*/ 22547 w 497354"/>
                <a:gd name="connsiteY137" fmla="*/ 274540 h 625605"/>
                <a:gd name="connsiteX138" fmla="*/ 21486 w 497354"/>
                <a:gd name="connsiteY138" fmla="*/ 265521 h 625605"/>
                <a:gd name="connsiteX139" fmla="*/ 30504 w 497354"/>
                <a:gd name="connsiteY139" fmla="*/ 261012 h 625605"/>
                <a:gd name="connsiteX140" fmla="*/ 135015 w 497354"/>
                <a:gd name="connsiteY140" fmla="*/ 232895 h 625605"/>
                <a:gd name="connsiteX141" fmla="*/ 149737 w 497354"/>
                <a:gd name="connsiteY141" fmla="*/ 195759 h 625605"/>
                <a:gd name="connsiteX142" fmla="*/ 142973 w 497354"/>
                <a:gd name="connsiteY142" fmla="*/ 177854 h 625605"/>
                <a:gd name="connsiteX143" fmla="*/ 119365 w 497354"/>
                <a:gd name="connsiteY143" fmla="*/ 151859 h 625605"/>
                <a:gd name="connsiteX144" fmla="*/ 96818 w 497354"/>
                <a:gd name="connsiteY144" fmla="*/ 103582 h 625605"/>
                <a:gd name="connsiteX145" fmla="*/ 69762 w 497354"/>
                <a:gd name="connsiteY145" fmla="*/ 85545 h 625605"/>
                <a:gd name="connsiteX146" fmla="*/ 132760 w 497354"/>
                <a:gd name="connsiteY146" fmla="*/ 29310 h 625605"/>
                <a:gd name="connsiteX147" fmla="*/ 156501 w 497354"/>
                <a:gd name="connsiteY147" fmla="*/ 4509 h 625605"/>
                <a:gd name="connsiteX148" fmla="*/ 159816 w 497354"/>
                <a:gd name="connsiteY148" fmla="*/ 0 h 62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97354" h="625605">
                  <a:moveTo>
                    <a:pt x="159816" y="0"/>
                  </a:moveTo>
                  <a:lnTo>
                    <a:pt x="218305" y="21353"/>
                  </a:lnTo>
                  <a:lnTo>
                    <a:pt x="261144" y="56234"/>
                  </a:lnTo>
                  <a:lnTo>
                    <a:pt x="264460" y="57428"/>
                  </a:lnTo>
                  <a:lnTo>
                    <a:pt x="277988" y="50664"/>
                  </a:lnTo>
                  <a:lnTo>
                    <a:pt x="293771" y="51724"/>
                  </a:lnTo>
                  <a:lnTo>
                    <a:pt x="313930" y="61937"/>
                  </a:lnTo>
                  <a:lnTo>
                    <a:pt x="340986" y="77587"/>
                  </a:lnTo>
                  <a:lnTo>
                    <a:pt x="359023" y="39390"/>
                  </a:lnTo>
                  <a:lnTo>
                    <a:pt x="363533" y="29310"/>
                  </a:lnTo>
                  <a:lnTo>
                    <a:pt x="365788" y="25863"/>
                  </a:lnTo>
                  <a:lnTo>
                    <a:pt x="384886" y="45093"/>
                  </a:lnTo>
                  <a:lnTo>
                    <a:pt x="393905" y="48409"/>
                  </a:lnTo>
                  <a:lnTo>
                    <a:pt x="432102" y="62998"/>
                  </a:lnTo>
                  <a:lnTo>
                    <a:pt x="456903" y="73211"/>
                  </a:lnTo>
                  <a:lnTo>
                    <a:pt x="470431" y="87800"/>
                  </a:lnTo>
                  <a:lnTo>
                    <a:pt x="466983" y="95624"/>
                  </a:lnTo>
                  <a:lnTo>
                    <a:pt x="448945" y="108091"/>
                  </a:lnTo>
                  <a:lnTo>
                    <a:pt x="444436" y="111407"/>
                  </a:lnTo>
                  <a:lnTo>
                    <a:pt x="414064" y="119232"/>
                  </a:lnTo>
                  <a:lnTo>
                    <a:pt x="407433" y="120426"/>
                  </a:lnTo>
                  <a:lnTo>
                    <a:pt x="363533" y="139525"/>
                  </a:lnTo>
                  <a:lnTo>
                    <a:pt x="370297" y="159817"/>
                  </a:lnTo>
                  <a:lnTo>
                    <a:pt x="369103" y="160878"/>
                  </a:lnTo>
                  <a:lnTo>
                    <a:pt x="370297" y="160878"/>
                  </a:lnTo>
                  <a:lnTo>
                    <a:pt x="370297" y="163132"/>
                  </a:lnTo>
                  <a:lnTo>
                    <a:pt x="371358" y="164326"/>
                  </a:lnTo>
                  <a:lnTo>
                    <a:pt x="371358" y="165387"/>
                  </a:lnTo>
                  <a:lnTo>
                    <a:pt x="372552" y="166581"/>
                  </a:lnTo>
                  <a:lnTo>
                    <a:pt x="373613" y="167642"/>
                  </a:lnTo>
                  <a:lnTo>
                    <a:pt x="374674" y="168835"/>
                  </a:lnTo>
                  <a:lnTo>
                    <a:pt x="374674" y="173345"/>
                  </a:lnTo>
                  <a:lnTo>
                    <a:pt x="375867" y="175599"/>
                  </a:lnTo>
                  <a:lnTo>
                    <a:pt x="378122" y="183425"/>
                  </a:lnTo>
                  <a:lnTo>
                    <a:pt x="380377" y="186740"/>
                  </a:lnTo>
                  <a:lnTo>
                    <a:pt x="380377" y="187934"/>
                  </a:lnTo>
                  <a:lnTo>
                    <a:pt x="381438" y="188995"/>
                  </a:lnTo>
                  <a:lnTo>
                    <a:pt x="381438" y="190188"/>
                  </a:lnTo>
                  <a:lnTo>
                    <a:pt x="382631" y="191249"/>
                  </a:lnTo>
                  <a:lnTo>
                    <a:pt x="383692" y="191249"/>
                  </a:lnTo>
                  <a:lnTo>
                    <a:pt x="383692" y="192443"/>
                  </a:lnTo>
                  <a:lnTo>
                    <a:pt x="384886" y="192443"/>
                  </a:lnTo>
                  <a:lnTo>
                    <a:pt x="384886" y="195759"/>
                  </a:lnTo>
                  <a:lnTo>
                    <a:pt x="387141" y="196952"/>
                  </a:lnTo>
                  <a:lnTo>
                    <a:pt x="387141" y="198013"/>
                  </a:lnTo>
                  <a:lnTo>
                    <a:pt x="388202" y="199207"/>
                  </a:lnTo>
                  <a:lnTo>
                    <a:pt x="389395" y="201462"/>
                  </a:lnTo>
                  <a:lnTo>
                    <a:pt x="391650" y="204778"/>
                  </a:lnTo>
                  <a:lnTo>
                    <a:pt x="390456" y="204778"/>
                  </a:lnTo>
                  <a:lnTo>
                    <a:pt x="391650" y="207032"/>
                  </a:lnTo>
                  <a:lnTo>
                    <a:pt x="391650" y="208226"/>
                  </a:lnTo>
                  <a:lnTo>
                    <a:pt x="392711" y="208226"/>
                  </a:lnTo>
                  <a:lnTo>
                    <a:pt x="393905" y="209286"/>
                  </a:lnTo>
                  <a:lnTo>
                    <a:pt x="393905" y="210348"/>
                  </a:lnTo>
                  <a:lnTo>
                    <a:pt x="394966" y="210348"/>
                  </a:lnTo>
                  <a:lnTo>
                    <a:pt x="394966" y="211542"/>
                  </a:lnTo>
                  <a:lnTo>
                    <a:pt x="398414" y="211542"/>
                  </a:lnTo>
                  <a:lnTo>
                    <a:pt x="400669" y="213796"/>
                  </a:lnTo>
                  <a:lnTo>
                    <a:pt x="413003" y="213796"/>
                  </a:lnTo>
                  <a:lnTo>
                    <a:pt x="417512" y="218305"/>
                  </a:lnTo>
                  <a:lnTo>
                    <a:pt x="418574" y="218305"/>
                  </a:lnTo>
                  <a:lnTo>
                    <a:pt x="419767" y="220560"/>
                  </a:lnTo>
                  <a:lnTo>
                    <a:pt x="424277" y="220560"/>
                  </a:lnTo>
                  <a:lnTo>
                    <a:pt x="425337" y="221621"/>
                  </a:lnTo>
                  <a:lnTo>
                    <a:pt x="428786" y="226130"/>
                  </a:lnTo>
                  <a:lnTo>
                    <a:pt x="434356" y="232895"/>
                  </a:lnTo>
                  <a:lnTo>
                    <a:pt x="440059" y="247483"/>
                  </a:lnTo>
                  <a:lnTo>
                    <a:pt x="434356" y="302657"/>
                  </a:lnTo>
                  <a:lnTo>
                    <a:pt x="448945" y="335283"/>
                  </a:lnTo>
                  <a:lnTo>
                    <a:pt x="470431" y="342047"/>
                  </a:lnTo>
                  <a:lnTo>
                    <a:pt x="486081" y="346557"/>
                  </a:lnTo>
                  <a:lnTo>
                    <a:pt x="497355" y="350005"/>
                  </a:lnTo>
                  <a:lnTo>
                    <a:pt x="486081" y="356637"/>
                  </a:lnTo>
                  <a:lnTo>
                    <a:pt x="442181" y="381438"/>
                  </a:lnTo>
                  <a:lnTo>
                    <a:pt x="434356" y="419767"/>
                  </a:lnTo>
                  <a:lnTo>
                    <a:pt x="434356" y="420828"/>
                  </a:lnTo>
                  <a:lnTo>
                    <a:pt x="415258" y="451200"/>
                  </a:lnTo>
                  <a:lnTo>
                    <a:pt x="366848" y="482765"/>
                  </a:lnTo>
                  <a:lnTo>
                    <a:pt x="322949" y="535552"/>
                  </a:lnTo>
                  <a:lnTo>
                    <a:pt x="299341" y="563669"/>
                  </a:lnTo>
                  <a:lnTo>
                    <a:pt x="297086" y="564862"/>
                  </a:lnTo>
                  <a:lnTo>
                    <a:pt x="266715" y="543509"/>
                  </a:lnTo>
                  <a:lnTo>
                    <a:pt x="228518" y="535552"/>
                  </a:lnTo>
                  <a:lnTo>
                    <a:pt x="227324" y="537806"/>
                  </a:lnTo>
                  <a:lnTo>
                    <a:pt x="229579" y="541255"/>
                  </a:lnTo>
                  <a:lnTo>
                    <a:pt x="231833" y="545763"/>
                  </a:lnTo>
                  <a:lnTo>
                    <a:pt x="234088" y="546825"/>
                  </a:lnTo>
                  <a:lnTo>
                    <a:pt x="236343" y="546825"/>
                  </a:lnTo>
                  <a:lnTo>
                    <a:pt x="239791" y="551334"/>
                  </a:lnTo>
                  <a:lnTo>
                    <a:pt x="239791" y="558099"/>
                  </a:lnTo>
                  <a:lnTo>
                    <a:pt x="236343" y="559159"/>
                  </a:lnTo>
                  <a:lnTo>
                    <a:pt x="239791" y="565923"/>
                  </a:lnTo>
                  <a:lnTo>
                    <a:pt x="235282" y="568178"/>
                  </a:lnTo>
                  <a:lnTo>
                    <a:pt x="231833" y="568178"/>
                  </a:lnTo>
                  <a:lnTo>
                    <a:pt x="227324" y="572687"/>
                  </a:lnTo>
                  <a:lnTo>
                    <a:pt x="225069" y="573881"/>
                  </a:lnTo>
                  <a:lnTo>
                    <a:pt x="224008" y="573881"/>
                  </a:lnTo>
                  <a:lnTo>
                    <a:pt x="222815" y="574942"/>
                  </a:lnTo>
                  <a:lnTo>
                    <a:pt x="222815" y="576136"/>
                  </a:lnTo>
                  <a:lnTo>
                    <a:pt x="212735" y="586216"/>
                  </a:lnTo>
                  <a:lnTo>
                    <a:pt x="211541" y="586216"/>
                  </a:lnTo>
                  <a:lnTo>
                    <a:pt x="207032" y="579451"/>
                  </a:lnTo>
                  <a:lnTo>
                    <a:pt x="163265" y="596295"/>
                  </a:lnTo>
                  <a:lnTo>
                    <a:pt x="162071" y="601998"/>
                  </a:lnTo>
                  <a:lnTo>
                    <a:pt x="161010" y="613271"/>
                  </a:lnTo>
                  <a:lnTo>
                    <a:pt x="157562" y="612077"/>
                  </a:lnTo>
                  <a:lnTo>
                    <a:pt x="151991" y="625606"/>
                  </a:lnTo>
                  <a:lnTo>
                    <a:pt x="138463" y="623351"/>
                  </a:lnTo>
                  <a:lnTo>
                    <a:pt x="139524" y="609823"/>
                  </a:lnTo>
                  <a:lnTo>
                    <a:pt x="138463" y="607569"/>
                  </a:lnTo>
                  <a:lnTo>
                    <a:pt x="136209" y="594040"/>
                  </a:lnTo>
                  <a:lnTo>
                    <a:pt x="137270" y="590725"/>
                  </a:lnTo>
                  <a:lnTo>
                    <a:pt x="137270" y="589663"/>
                  </a:lnTo>
                  <a:lnTo>
                    <a:pt x="136209" y="577197"/>
                  </a:lnTo>
                  <a:lnTo>
                    <a:pt x="121620" y="577197"/>
                  </a:lnTo>
                  <a:lnTo>
                    <a:pt x="121620" y="568178"/>
                  </a:lnTo>
                  <a:lnTo>
                    <a:pt x="132760" y="569372"/>
                  </a:lnTo>
                  <a:lnTo>
                    <a:pt x="135015" y="570433"/>
                  </a:lnTo>
                  <a:lnTo>
                    <a:pt x="132760" y="548019"/>
                  </a:lnTo>
                  <a:lnTo>
                    <a:pt x="130506" y="548019"/>
                  </a:lnTo>
                  <a:lnTo>
                    <a:pt x="115917" y="550273"/>
                  </a:lnTo>
                  <a:lnTo>
                    <a:pt x="115917" y="551334"/>
                  </a:lnTo>
                  <a:lnTo>
                    <a:pt x="100134" y="552528"/>
                  </a:lnTo>
                  <a:lnTo>
                    <a:pt x="96818" y="518708"/>
                  </a:lnTo>
                  <a:lnTo>
                    <a:pt x="41645" y="514199"/>
                  </a:lnTo>
                  <a:lnTo>
                    <a:pt x="25995" y="529981"/>
                  </a:lnTo>
                  <a:lnTo>
                    <a:pt x="11273" y="528788"/>
                  </a:lnTo>
                  <a:lnTo>
                    <a:pt x="3448" y="527726"/>
                  </a:lnTo>
                  <a:lnTo>
                    <a:pt x="3448" y="517646"/>
                  </a:lnTo>
                  <a:lnTo>
                    <a:pt x="1194" y="463535"/>
                  </a:lnTo>
                  <a:lnTo>
                    <a:pt x="29311" y="445630"/>
                  </a:lnTo>
                  <a:lnTo>
                    <a:pt x="29311" y="442181"/>
                  </a:lnTo>
                  <a:lnTo>
                    <a:pt x="20292" y="420828"/>
                  </a:lnTo>
                  <a:lnTo>
                    <a:pt x="1194" y="401730"/>
                  </a:lnTo>
                  <a:lnTo>
                    <a:pt x="0" y="397221"/>
                  </a:lnTo>
                  <a:lnTo>
                    <a:pt x="18037" y="329713"/>
                  </a:lnTo>
                  <a:lnTo>
                    <a:pt x="13528" y="273479"/>
                  </a:lnTo>
                  <a:lnTo>
                    <a:pt x="22547" y="274540"/>
                  </a:lnTo>
                  <a:lnTo>
                    <a:pt x="21486" y="265521"/>
                  </a:lnTo>
                  <a:lnTo>
                    <a:pt x="30504" y="261012"/>
                  </a:lnTo>
                  <a:lnTo>
                    <a:pt x="135015" y="232895"/>
                  </a:lnTo>
                  <a:lnTo>
                    <a:pt x="149737" y="195759"/>
                  </a:lnTo>
                  <a:lnTo>
                    <a:pt x="142973" y="177854"/>
                  </a:lnTo>
                  <a:lnTo>
                    <a:pt x="119365" y="151859"/>
                  </a:lnTo>
                  <a:lnTo>
                    <a:pt x="96818" y="103582"/>
                  </a:lnTo>
                  <a:lnTo>
                    <a:pt x="69762" y="85545"/>
                  </a:lnTo>
                  <a:lnTo>
                    <a:pt x="132760" y="29310"/>
                  </a:lnTo>
                  <a:lnTo>
                    <a:pt x="156501" y="4509"/>
                  </a:lnTo>
                  <a:lnTo>
                    <a:pt x="159816" y="0"/>
                  </a:lnTo>
                </a:path>
              </a:pathLst>
            </a:custGeom>
            <a:noFill/>
            <a:ln w="3315" cap="flat">
              <a:solidFill>
                <a:schemeClr val="bg1">
                  <a:lumMod val="65000"/>
                </a:schemeClr>
              </a:solidFill>
              <a:prstDash val="solid"/>
              <a:miter/>
            </a:ln>
          </p:spPr>
          <p:txBody>
            <a:bodyPr rtlCol="0" anchor="ctr"/>
            <a:lstStyle/>
            <a:p>
              <a:endParaRPr lang="en-FI" sz="816"/>
            </a:p>
          </p:txBody>
        </p:sp>
        <p:sp>
          <p:nvSpPr>
            <p:cNvPr id="1047" name="Freeform: Shape 1046">
              <a:extLst>
                <a:ext uri="{FF2B5EF4-FFF2-40B4-BE49-F238E27FC236}">
                  <a16:creationId xmlns:a16="http://schemas.microsoft.com/office/drawing/2014/main" id="{66B5793E-EE45-D873-FACD-2FAD449FA8BD}"/>
                </a:ext>
              </a:extLst>
            </p:cNvPr>
            <p:cNvSpPr/>
            <p:nvPr/>
          </p:nvSpPr>
          <p:spPr>
            <a:xfrm>
              <a:off x="5483761" y="9966911"/>
              <a:ext cx="652794" cy="600671"/>
            </a:xfrm>
            <a:custGeom>
              <a:avLst/>
              <a:gdLst>
                <a:gd name="connsiteX0" fmla="*/ 16578 w 652794"/>
                <a:gd name="connsiteY0" fmla="*/ 0 h 600671"/>
                <a:gd name="connsiteX1" fmla="*/ 54775 w 652794"/>
                <a:gd name="connsiteY1" fmla="*/ 16844 h 600671"/>
                <a:gd name="connsiteX2" fmla="*/ 100930 w 652794"/>
                <a:gd name="connsiteY2" fmla="*/ 12334 h 600671"/>
                <a:gd name="connsiteX3" fmla="*/ 99869 w 652794"/>
                <a:gd name="connsiteY3" fmla="*/ 10080 h 600671"/>
                <a:gd name="connsiteX4" fmla="*/ 99869 w 652794"/>
                <a:gd name="connsiteY4" fmla="*/ 8886 h 600671"/>
                <a:gd name="connsiteX5" fmla="*/ 100930 w 652794"/>
                <a:gd name="connsiteY5" fmla="*/ 7825 h 600671"/>
                <a:gd name="connsiteX6" fmla="*/ 101991 w 652794"/>
                <a:gd name="connsiteY6" fmla="*/ 7825 h 600671"/>
                <a:gd name="connsiteX7" fmla="*/ 101991 w 652794"/>
                <a:gd name="connsiteY7" fmla="*/ 8886 h 600671"/>
                <a:gd name="connsiteX8" fmla="*/ 103185 w 652794"/>
                <a:gd name="connsiteY8" fmla="*/ 8886 h 600671"/>
                <a:gd name="connsiteX9" fmla="*/ 103185 w 652794"/>
                <a:gd name="connsiteY9" fmla="*/ 10080 h 600671"/>
                <a:gd name="connsiteX10" fmla="*/ 106500 w 652794"/>
                <a:gd name="connsiteY10" fmla="*/ 10080 h 600671"/>
                <a:gd name="connsiteX11" fmla="*/ 112203 w 652794"/>
                <a:gd name="connsiteY11" fmla="*/ 15650 h 600671"/>
                <a:gd name="connsiteX12" fmla="*/ 112203 w 652794"/>
                <a:gd name="connsiteY12" fmla="*/ 16711 h 600671"/>
                <a:gd name="connsiteX13" fmla="*/ 115519 w 652794"/>
                <a:gd name="connsiteY13" fmla="*/ 20160 h 600671"/>
                <a:gd name="connsiteX14" fmla="*/ 115519 w 652794"/>
                <a:gd name="connsiteY14" fmla="*/ 21220 h 600671"/>
                <a:gd name="connsiteX15" fmla="*/ 116712 w 652794"/>
                <a:gd name="connsiteY15" fmla="*/ 21220 h 600671"/>
                <a:gd name="connsiteX16" fmla="*/ 117774 w 652794"/>
                <a:gd name="connsiteY16" fmla="*/ 22414 h 600671"/>
                <a:gd name="connsiteX17" fmla="*/ 117774 w 652794"/>
                <a:gd name="connsiteY17" fmla="*/ 23475 h 600671"/>
                <a:gd name="connsiteX18" fmla="*/ 131302 w 652794"/>
                <a:gd name="connsiteY18" fmla="*/ 35810 h 600671"/>
                <a:gd name="connsiteX19" fmla="*/ 131302 w 652794"/>
                <a:gd name="connsiteY19" fmla="*/ 39125 h 600671"/>
                <a:gd name="connsiteX20" fmla="*/ 132363 w 652794"/>
                <a:gd name="connsiteY20" fmla="*/ 40187 h 600671"/>
                <a:gd name="connsiteX21" fmla="*/ 132363 w 652794"/>
                <a:gd name="connsiteY21" fmla="*/ 41380 h 600671"/>
                <a:gd name="connsiteX22" fmla="*/ 133424 w 652794"/>
                <a:gd name="connsiteY22" fmla="*/ 41380 h 600671"/>
                <a:gd name="connsiteX23" fmla="*/ 134485 w 652794"/>
                <a:gd name="connsiteY23" fmla="*/ 42441 h 600671"/>
                <a:gd name="connsiteX24" fmla="*/ 173875 w 652794"/>
                <a:gd name="connsiteY24" fmla="*/ 50266 h 600671"/>
                <a:gd name="connsiteX25" fmla="*/ 178385 w 652794"/>
                <a:gd name="connsiteY25" fmla="*/ 32228 h 600671"/>
                <a:gd name="connsiteX26" fmla="*/ 203186 w 652794"/>
                <a:gd name="connsiteY26" fmla="*/ 36738 h 600671"/>
                <a:gd name="connsiteX27" fmla="*/ 198677 w 652794"/>
                <a:gd name="connsiteY27" fmla="*/ 52521 h 600671"/>
                <a:gd name="connsiteX28" fmla="*/ 215520 w 652794"/>
                <a:gd name="connsiteY28" fmla="*/ 59285 h 600671"/>
                <a:gd name="connsiteX29" fmla="*/ 213266 w 652794"/>
                <a:gd name="connsiteY29" fmla="*/ 42441 h 600671"/>
                <a:gd name="connsiteX30" fmla="*/ 221223 w 652794"/>
                <a:gd name="connsiteY30" fmla="*/ 34616 h 600671"/>
                <a:gd name="connsiteX31" fmla="*/ 249340 w 652794"/>
                <a:gd name="connsiteY31" fmla="*/ 9814 h 600671"/>
                <a:gd name="connsiteX32" fmla="*/ 278519 w 652794"/>
                <a:gd name="connsiteY32" fmla="*/ 1990 h 600671"/>
                <a:gd name="connsiteX33" fmla="*/ 314593 w 652794"/>
                <a:gd name="connsiteY33" fmla="*/ 12069 h 600671"/>
                <a:gd name="connsiteX34" fmla="*/ 333692 w 652794"/>
                <a:gd name="connsiteY34" fmla="*/ 16578 h 600671"/>
                <a:gd name="connsiteX35" fmla="*/ 358493 w 652794"/>
                <a:gd name="connsiteY35" fmla="*/ 22281 h 600671"/>
                <a:gd name="connsiteX36" fmla="*/ 458627 w 652794"/>
                <a:gd name="connsiteY36" fmla="*/ 1990 h 600671"/>
                <a:gd name="connsiteX37" fmla="*/ 533960 w 652794"/>
                <a:gd name="connsiteY37" fmla="*/ 24536 h 600671"/>
                <a:gd name="connsiteX38" fmla="*/ 551997 w 652794"/>
                <a:gd name="connsiteY38" fmla="*/ 64988 h 600671"/>
                <a:gd name="connsiteX39" fmla="*/ 551997 w 652794"/>
                <a:gd name="connsiteY39" fmla="*/ 69497 h 600671"/>
                <a:gd name="connsiteX40" fmla="*/ 555313 w 652794"/>
                <a:gd name="connsiteY40" fmla="*/ 70558 h 600671"/>
                <a:gd name="connsiteX41" fmla="*/ 559822 w 652794"/>
                <a:gd name="connsiteY41" fmla="*/ 111010 h 600671"/>
                <a:gd name="connsiteX42" fmla="*/ 536215 w 652794"/>
                <a:gd name="connsiteY42" fmla="*/ 115519 h 600671"/>
                <a:gd name="connsiteX43" fmla="*/ 538469 w 652794"/>
                <a:gd name="connsiteY43" fmla="*/ 144829 h 600671"/>
                <a:gd name="connsiteX44" fmla="*/ 544040 w 652794"/>
                <a:gd name="connsiteY44" fmla="*/ 195493 h 600671"/>
                <a:gd name="connsiteX45" fmla="*/ 562077 w 652794"/>
                <a:gd name="connsiteY45" fmla="*/ 224805 h 600671"/>
                <a:gd name="connsiteX46" fmla="*/ 562077 w 652794"/>
                <a:gd name="connsiteY46" fmla="*/ 227059 h 600671"/>
                <a:gd name="connsiteX47" fmla="*/ 563138 w 652794"/>
                <a:gd name="connsiteY47" fmla="*/ 228253 h 600671"/>
                <a:gd name="connsiteX48" fmla="*/ 560884 w 652794"/>
                <a:gd name="connsiteY48" fmla="*/ 236078 h 600671"/>
                <a:gd name="connsiteX49" fmla="*/ 560884 w 652794"/>
                <a:gd name="connsiteY49" fmla="*/ 237139 h 600671"/>
                <a:gd name="connsiteX50" fmla="*/ 559822 w 652794"/>
                <a:gd name="connsiteY50" fmla="*/ 239393 h 600671"/>
                <a:gd name="connsiteX51" fmla="*/ 559822 w 652794"/>
                <a:gd name="connsiteY51" fmla="*/ 240587 h 600671"/>
                <a:gd name="connsiteX52" fmla="*/ 560884 w 652794"/>
                <a:gd name="connsiteY52" fmla="*/ 241649 h 600671"/>
                <a:gd name="connsiteX53" fmla="*/ 560884 w 652794"/>
                <a:gd name="connsiteY53" fmla="*/ 244964 h 600671"/>
                <a:gd name="connsiteX54" fmla="*/ 566587 w 652794"/>
                <a:gd name="connsiteY54" fmla="*/ 248412 h 600671"/>
                <a:gd name="connsiteX55" fmla="*/ 568841 w 652794"/>
                <a:gd name="connsiteY55" fmla="*/ 250667 h 600671"/>
                <a:gd name="connsiteX56" fmla="*/ 568841 w 652794"/>
                <a:gd name="connsiteY56" fmla="*/ 251860 h 600671"/>
                <a:gd name="connsiteX57" fmla="*/ 570035 w 652794"/>
                <a:gd name="connsiteY57" fmla="*/ 252922 h 600671"/>
                <a:gd name="connsiteX58" fmla="*/ 570035 w 652794"/>
                <a:gd name="connsiteY58" fmla="*/ 254115 h 600671"/>
                <a:gd name="connsiteX59" fmla="*/ 571096 w 652794"/>
                <a:gd name="connsiteY59" fmla="*/ 254115 h 600671"/>
                <a:gd name="connsiteX60" fmla="*/ 572157 w 652794"/>
                <a:gd name="connsiteY60" fmla="*/ 255176 h 600671"/>
                <a:gd name="connsiteX61" fmla="*/ 573218 w 652794"/>
                <a:gd name="connsiteY61" fmla="*/ 257430 h 600671"/>
                <a:gd name="connsiteX62" fmla="*/ 572157 w 652794"/>
                <a:gd name="connsiteY62" fmla="*/ 264195 h 600671"/>
                <a:gd name="connsiteX63" fmla="*/ 573218 w 652794"/>
                <a:gd name="connsiteY63" fmla="*/ 264195 h 600671"/>
                <a:gd name="connsiteX64" fmla="*/ 573218 w 652794"/>
                <a:gd name="connsiteY64" fmla="*/ 265256 h 600671"/>
                <a:gd name="connsiteX65" fmla="*/ 574412 w 652794"/>
                <a:gd name="connsiteY65" fmla="*/ 265256 h 600671"/>
                <a:gd name="connsiteX66" fmla="*/ 573218 w 652794"/>
                <a:gd name="connsiteY66" fmla="*/ 266450 h 600671"/>
                <a:gd name="connsiteX67" fmla="*/ 573218 w 652794"/>
                <a:gd name="connsiteY67" fmla="*/ 268704 h 600671"/>
                <a:gd name="connsiteX68" fmla="*/ 577727 w 652794"/>
                <a:gd name="connsiteY68" fmla="*/ 275468 h 600671"/>
                <a:gd name="connsiteX69" fmla="*/ 576534 w 652794"/>
                <a:gd name="connsiteY69" fmla="*/ 278784 h 600671"/>
                <a:gd name="connsiteX70" fmla="*/ 578788 w 652794"/>
                <a:gd name="connsiteY70" fmla="*/ 279977 h 600671"/>
                <a:gd name="connsiteX71" fmla="*/ 579849 w 652794"/>
                <a:gd name="connsiteY71" fmla="*/ 283293 h 600671"/>
                <a:gd name="connsiteX72" fmla="*/ 579849 w 652794"/>
                <a:gd name="connsiteY72" fmla="*/ 287803 h 600671"/>
                <a:gd name="connsiteX73" fmla="*/ 580910 w 652794"/>
                <a:gd name="connsiteY73" fmla="*/ 291118 h 600671"/>
                <a:gd name="connsiteX74" fmla="*/ 595499 w 652794"/>
                <a:gd name="connsiteY74" fmla="*/ 309156 h 600671"/>
                <a:gd name="connsiteX75" fmla="*/ 595499 w 652794"/>
                <a:gd name="connsiteY75" fmla="*/ 314859 h 600671"/>
                <a:gd name="connsiteX76" fmla="*/ 600009 w 652794"/>
                <a:gd name="connsiteY76" fmla="*/ 318174 h 600671"/>
                <a:gd name="connsiteX77" fmla="*/ 598948 w 652794"/>
                <a:gd name="connsiteY77" fmla="*/ 320429 h 600671"/>
                <a:gd name="connsiteX78" fmla="*/ 606773 w 652794"/>
                <a:gd name="connsiteY78" fmla="*/ 324938 h 600671"/>
                <a:gd name="connsiteX79" fmla="*/ 621362 w 652794"/>
                <a:gd name="connsiteY79" fmla="*/ 335018 h 600671"/>
                <a:gd name="connsiteX80" fmla="*/ 633696 w 652794"/>
                <a:gd name="connsiteY80" fmla="*/ 346291 h 600671"/>
                <a:gd name="connsiteX81" fmla="*/ 649479 w 652794"/>
                <a:gd name="connsiteY81" fmla="*/ 355310 h 600671"/>
                <a:gd name="connsiteX82" fmla="*/ 652795 w 652794"/>
                <a:gd name="connsiteY82" fmla="*/ 366584 h 600671"/>
                <a:gd name="connsiteX83" fmla="*/ 592051 w 652794"/>
                <a:gd name="connsiteY83" fmla="*/ 353056 h 600671"/>
                <a:gd name="connsiteX84" fmla="*/ 580778 w 652794"/>
                <a:gd name="connsiteY84" fmla="*/ 378918 h 600671"/>
                <a:gd name="connsiteX85" fmla="*/ 623484 w 652794"/>
                <a:gd name="connsiteY85" fmla="*/ 440855 h 600671"/>
                <a:gd name="connsiteX86" fmla="*/ 650540 w 652794"/>
                <a:gd name="connsiteY86" fmla="*/ 439662 h 600671"/>
                <a:gd name="connsiteX87" fmla="*/ 639267 w 652794"/>
                <a:gd name="connsiteY87" fmla="*/ 474543 h 600671"/>
                <a:gd name="connsiteX88" fmla="*/ 631441 w 652794"/>
                <a:gd name="connsiteY88" fmla="*/ 488071 h 600671"/>
                <a:gd name="connsiteX89" fmla="*/ 611149 w 652794"/>
                <a:gd name="connsiteY89" fmla="*/ 521891 h 600671"/>
                <a:gd name="connsiteX90" fmla="*/ 607701 w 652794"/>
                <a:gd name="connsiteY90" fmla="*/ 510618 h 600671"/>
                <a:gd name="connsiteX91" fmla="*/ 606640 w 652794"/>
                <a:gd name="connsiteY91" fmla="*/ 508363 h 600671"/>
                <a:gd name="connsiteX92" fmla="*/ 579584 w 652794"/>
                <a:gd name="connsiteY92" fmla="*/ 480246 h 600671"/>
                <a:gd name="connsiteX93" fmla="*/ 515392 w 652794"/>
                <a:gd name="connsiteY93" fmla="*/ 481439 h 600671"/>
                <a:gd name="connsiteX94" fmla="*/ 492845 w 652794"/>
                <a:gd name="connsiteY94" fmla="*/ 499476 h 600671"/>
                <a:gd name="connsiteX95" fmla="*/ 460219 w 652794"/>
                <a:gd name="connsiteY95" fmla="*/ 505047 h 600671"/>
                <a:gd name="connsiteX96" fmla="*/ 476001 w 652794"/>
                <a:gd name="connsiteY96" fmla="*/ 562475 h 600671"/>
                <a:gd name="connsiteX97" fmla="*/ 478256 w 652794"/>
                <a:gd name="connsiteY97" fmla="*/ 571494 h 600671"/>
                <a:gd name="connsiteX98" fmla="*/ 469238 w 652794"/>
                <a:gd name="connsiteY98" fmla="*/ 568178 h 600671"/>
                <a:gd name="connsiteX99" fmla="*/ 450139 w 652794"/>
                <a:gd name="connsiteY99" fmla="*/ 549080 h 600671"/>
                <a:gd name="connsiteX100" fmla="*/ 447884 w 652794"/>
                <a:gd name="connsiteY100" fmla="*/ 552396 h 600671"/>
                <a:gd name="connsiteX101" fmla="*/ 443375 w 652794"/>
                <a:gd name="connsiteY101" fmla="*/ 562475 h 600671"/>
                <a:gd name="connsiteX102" fmla="*/ 425338 w 652794"/>
                <a:gd name="connsiteY102" fmla="*/ 600672 h 600671"/>
                <a:gd name="connsiteX103" fmla="*/ 398282 w 652794"/>
                <a:gd name="connsiteY103" fmla="*/ 584889 h 600671"/>
                <a:gd name="connsiteX104" fmla="*/ 377990 w 652794"/>
                <a:gd name="connsiteY104" fmla="*/ 574810 h 600671"/>
                <a:gd name="connsiteX105" fmla="*/ 362207 w 652794"/>
                <a:gd name="connsiteY105" fmla="*/ 573749 h 600671"/>
                <a:gd name="connsiteX106" fmla="*/ 348679 w 652794"/>
                <a:gd name="connsiteY106" fmla="*/ 580513 h 600671"/>
                <a:gd name="connsiteX107" fmla="*/ 345363 w 652794"/>
                <a:gd name="connsiteY107" fmla="*/ 579451 h 600671"/>
                <a:gd name="connsiteX108" fmla="*/ 302657 w 652794"/>
                <a:gd name="connsiteY108" fmla="*/ 544570 h 600671"/>
                <a:gd name="connsiteX109" fmla="*/ 244168 w 652794"/>
                <a:gd name="connsiteY109" fmla="*/ 523217 h 600671"/>
                <a:gd name="connsiteX110" fmla="*/ 229579 w 652794"/>
                <a:gd name="connsiteY110" fmla="*/ 474808 h 600671"/>
                <a:gd name="connsiteX111" fmla="*/ 189128 w 652794"/>
                <a:gd name="connsiteY111" fmla="*/ 495100 h 600671"/>
                <a:gd name="connsiteX112" fmla="*/ 183557 w 652794"/>
                <a:gd name="connsiteY112" fmla="*/ 494039 h 600671"/>
                <a:gd name="connsiteX113" fmla="*/ 174538 w 652794"/>
                <a:gd name="connsiteY113" fmla="*/ 477195 h 600671"/>
                <a:gd name="connsiteX114" fmla="*/ 172284 w 652794"/>
                <a:gd name="connsiteY114" fmla="*/ 476002 h 600671"/>
                <a:gd name="connsiteX115" fmla="*/ 154246 w 652794"/>
                <a:gd name="connsiteY115" fmla="*/ 452394 h 600671"/>
                <a:gd name="connsiteX116" fmla="*/ 129445 w 652794"/>
                <a:gd name="connsiteY116" fmla="*/ 428786 h 600671"/>
                <a:gd name="connsiteX117" fmla="*/ 115917 w 652794"/>
                <a:gd name="connsiteY117" fmla="*/ 426531 h 600671"/>
                <a:gd name="connsiteX118" fmla="*/ 115917 w 652794"/>
                <a:gd name="connsiteY118" fmla="*/ 423215 h 600671"/>
                <a:gd name="connsiteX119" fmla="*/ 120426 w 652794"/>
                <a:gd name="connsiteY119" fmla="*/ 404118 h 600671"/>
                <a:gd name="connsiteX120" fmla="*/ 125997 w 652794"/>
                <a:gd name="connsiteY120" fmla="*/ 373745 h 600671"/>
                <a:gd name="connsiteX121" fmla="*/ 133822 w 652794"/>
                <a:gd name="connsiteY121" fmla="*/ 360217 h 600671"/>
                <a:gd name="connsiteX122" fmla="*/ 34881 w 652794"/>
                <a:gd name="connsiteY122" fmla="*/ 267909 h 600671"/>
                <a:gd name="connsiteX123" fmla="*/ 35942 w 652794"/>
                <a:gd name="connsiteY123" fmla="*/ 264593 h 600671"/>
                <a:gd name="connsiteX124" fmla="*/ 13396 w 652794"/>
                <a:gd name="connsiteY124" fmla="*/ 180242 h 600671"/>
                <a:gd name="connsiteX125" fmla="*/ 10080 w 652794"/>
                <a:gd name="connsiteY125" fmla="*/ 135281 h 600671"/>
                <a:gd name="connsiteX126" fmla="*/ 4509 w 652794"/>
                <a:gd name="connsiteY126" fmla="*/ 70028 h 600671"/>
                <a:gd name="connsiteX127" fmla="*/ 3448 w 652794"/>
                <a:gd name="connsiteY127" fmla="*/ 59948 h 600671"/>
                <a:gd name="connsiteX128" fmla="*/ 43900 w 652794"/>
                <a:gd name="connsiteY128" fmla="*/ 56500 h 600671"/>
                <a:gd name="connsiteX129" fmla="*/ 34881 w 652794"/>
                <a:gd name="connsiteY129" fmla="*/ 39656 h 600671"/>
                <a:gd name="connsiteX130" fmla="*/ 0 w 652794"/>
                <a:gd name="connsiteY130" fmla="*/ 8090 h 600671"/>
                <a:gd name="connsiteX131" fmla="*/ 15783 w 652794"/>
                <a:gd name="connsiteY131" fmla="*/ 266 h 600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52794" h="600671">
                  <a:moveTo>
                    <a:pt x="16578" y="0"/>
                  </a:moveTo>
                  <a:lnTo>
                    <a:pt x="54775" y="16844"/>
                  </a:lnTo>
                  <a:lnTo>
                    <a:pt x="100930" y="12334"/>
                  </a:lnTo>
                  <a:lnTo>
                    <a:pt x="99869" y="10080"/>
                  </a:lnTo>
                  <a:lnTo>
                    <a:pt x="99869" y="8886"/>
                  </a:lnTo>
                  <a:lnTo>
                    <a:pt x="100930" y="7825"/>
                  </a:lnTo>
                  <a:lnTo>
                    <a:pt x="101991" y="7825"/>
                  </a:lnTo>
                  <a:lnTo>
                    <a:pt x="101991" y="8886"/>
                  </a:lnTo>
                  <a:lnTo>
                    <a:pt x="103185" y="8886"/>
                  </a:lnTo>
                  <a:lnTo>
                    <a:pt x="103185" y="10080"/>
                  </a:lnTo>
                  <a:lnTo>
                    <a:pt x="106500" y="10080"/>
                  </a:lnTo>
                  <a:lnTo>
                    <a:pt x="112203" y="15650"/>
                  </a:lnTo>
                  <a:lnTo>
                    <a:pt x="112203" y="16711"/>
                  </a:lnTo>
                  <a:lnTo>
                    <a:pt x="115519" y="20160"/>
                  </a:lnTo>
                  <a:lnTo>
                    <a:pt x="115519" y="21220"/>
                  </a:lnTo>
                  <a:lnTo>
                    <a:pt x="116712" y="21220"/>
                  </a:lnTo>
                  <a:lnTo>
                    <a:pt x="117774" y="22414"/>
                  </a:lnTo>
                  <a:lnTo>
                    <a:pt x="117774" y="23475"/>
                  </a:lnTo>
                  <a:cubicBezTo>
                    <a:pt x="122018" y="22944"/>
                    <a:pt x="121752" y="32891"/>
                    <a:pt x="131302" y="35810"/>
                  </a:cubicBezTo>
                  <a:lnTo>
                    <a:pt x="131302" y="39125"/>
                  </a:lnTo>
                  <a:lnTo>
                    <a:pt x="132363" y="40187"/>
                  </a:lnTo>
                  <a:lnTo>
                    <a:pt x="132363" y="41380"/>
                  </a:lnTo>
                  <a:lnTo>
                    <a:pt x="133424" y="41380"/>
                  </a:lnTo>
                  <a:lnTo>
                    <a:pt x="134485" y="42441"/>
                  </a:lnTo>
                  <a:lnTo>
                    <a:pt x="173875" y="50266"/>
                  </a:lnTo>
                  <a:lnTo>
                    <a:pt x="178385" y="32228"/>
                  </a:lnTo>
                  <a:lnTo>
                    <a:pt x="203186" y="36738"/>
                  </a:lnTo>
                  <a:lnTo>
                    <a:pt x="198677" y="52521"/>
                  </a:lnTo>
                  <a:lnTo>
                    <a:pt x="215520" y="59285"/>
                  </a:lnTo>
                  <a:lnTo>
                    <a:pt x="213266" y="42441"/>
                  </a:lnTo>
                  <a:lnTo>
                    <a:pt x="221223" y="34616"/>
                  </a:lnTo>
                  <a:lnTo>
                    <a:pt x="249340" y="9814"/>
                  </a:lnTo>
                  <a:lnTo>
                    <a:pt x="278519" y="1990"/>
                  </a:lnTo>
                  <a:lnTo>
                    <a:pt x="314593" y="12069"/>
                  </a:lnTo>
                  <a:lnTo>
                    <a:pt x="333692" y="16578"/>
                  </a:lnTo>
                  <a:lnTo>
                    <a:pt x="358493" y="22281"/>
                  </a:lnTo>
                  <a:lnTo>
                    <a:pt x="458627" y="1990"/>
                  </a:lnTo>
                  <a:lnTo>
                    <a:pt x="533960" y="24536"/>
                  </a:lnTo>
                  <a:lnTo>
                    <a:pt x="551997" y="64988"/>
                  </a:lnTo>
                  <a:lnTo>
                    <a:pt x="551997" y="69497"/>
                  </a:lnTo>
                  <a:lnTo>
                    <a:pt x="555313" y="70558"/>
                  </a:lnTo>
                  <a:lnTo>
                    <a:pt x="559822" y="111010"/>
                  </a:lnTo>
                  <a:lnTo>
                    <a:pt x="536215" y="115519"/>
                  </a:lnTo>
                  <a:lnTo>
                    <a:pt x="538469" y="144829"/>
                  </a:lnTo>
                  <a:lnTo>
                    <a:pt x="544040" y="195493"/>
                  </a:lnTo>
                  <a:lnTo>
                    <a:pt x="562077" y="224805"/>
                  </a:lnTo>
                  <a:lnTo>
                    <a:pt x="562077" y="227059"/>
                  </a:lnTo>
                  <a:lnTo>
                    <a:pt x="563138" y="228253"/>
                  </a:lnTo>
                  <a:cubicBezTo>
                    <a:pt x="561016" y="229844"/>
                    <a:pt x="557833" y="233956"/>
                    <a:pt x="560884" y="236078"/>
                  </a:cubicBezTo>
                  <a:lnTo>
                    <a:pt x="560884" y="237139"/>
                  </a:lnTo>
                  <a:lnTo>
                    <a:pt x="559822" y="239393"/>
                  </a:lnTo>
                  <a:lnTo>
                    <a:pt x="559822" y="240587"/>
                  </a:lnTo>
                  <a:lnTo>
                    <a:pt x="560884" y="241649"/>
                  </a:lnTo>
                  <a:lnTo>
                    <a:pt x="560884" y="244964"/>
                  </a:lnTo>
                  <a:lnTo>
                    <a:pt x="566587" y="248412"/>
                  </a:lnTo>
                  <a:lnTo>
                    <a:pt x="568841" y="250667"/>
                  </a:lnTo>
                  <a:lnTo>
                    <a:pt x="568841" y="251860"/>
                  </a:lnTo>
                  <a:lnTo>
                    <a:pt x="570035" y="252922"/>
                  </a:lnTo>
                  <a:lnTo>
                    <a:pt x="570035" y="254115"/>
                  </a:lnTo>
                  <a:lnTo>
                    <a:pt x="571096" y="254115"/>
                  </a:lnTo>
                  <a:lnTo>
                    <a:pt x="572157" y="255176"/>
                  </a:lnTo>
                  <a:lnTo>
                    <a:pt x="573218" y="257430"/>
                  </a:lnTo>
                  <a:lnTo>
                    <a:pt x="572157" y="264195"/>
                  </a:lnTo>
                  <a:lnTo>
                    <a:pt x="573218" y="264195"/>
                  </a:lnTo>
                  <a:lnTo>
                    <a:pt x="573218" y="265256"/>
                  </a:lnTo>
                  <a:lnTo>
                    <a:pt x="574412" y="265256"/>
                  </a:lnTo>
                  <a:lnTo>
                    <a:pt x="573218" y="266450"/>
                  </a:lnTo>
                  <a:lnTo>
                    <a:pt x="573218" y="268704"/>
                  </a:lnTo>
                  <a:lnTo>
                    <a:pt x="577727" y="275468"/>
                  </a:lnTo>
                  <a:lnTo>
                    <a:pt x="576534" y="278784"/>
                  </a:lnTo>
                  <a:lnTo>
                    <a:pt x="578788" y="279977"/>
                  </a:lnTo>
                  <a:lnTo>
                    <a:pt x="579849" y="283293"/>
                  </a:lnTo>
                  <a:lnTo>
                    <a:pt x="579849" y="287803"/>
                  </a:lnTo>
                  <a:lnTo>
                    <a:pt x="580910" y="291118"/>
                  </a:lnTo>
                  <a:lnTo>
                    <a:pt x="595499" y="309156"/>
                  </a:lnTo>
                  <a:lnTo>
                    <a:pt x="595499" y="314859"/>
                  </a:lnTo>
                  <a:lnTo>
                    <a:pt x="600009" y="318174"/>
                  </a:lnTo>
                  <a:lnTo>
                    <a:pt x="598948" y="320429"/>
                  </a:lnTo>
                  <a:lnTo>
                    <a:pt x="606773" y="324938"/>
                  </a:lnTo>
                  <a:lnTo>
                    <a:pt x="621362" y="335018"/>
                  </a:lnTo>
                  <a:lnTo>
                    <a:pt x="633696" y="346291"/>
                  </a:lnTo>
                  <a:lnTo>
                    <a:pt x="649479" y="355310"/>
                  </a:lnTo>
                  <a:lnTo>
                    <a:pt x="652795" y="366584"/>
                  </a:lnTo>
                  <a:lnTo>
                    <a:pt x="592051" y="353056"/>
                  </a:lnTo>
                  <a:lnTo>
                    <a:pt x="580778" y="378918"/>
                  </a:lnTo>
                  <a:lnTo>
                    <a:pt x="623484" y="440855"/>
                  </a:lnTo>
                  <a:lnTo>
                    <a:pt x="650540" y="439662"/>
                  </a:lnTo>
                  <a:lnTo>
                    <a:pt x="639267" y="474543"/>
                  </a:lnTo>
                  <a:lnTo>
                    <a:pt x="631441" y="488071"/>
                  </a:lnTo>
                  <a:lnTo>
                    <a:pt x="611149" y="521891"/>
                  </a:lnTo>
                  <a:lnTo>
                    <a:pt x="607701" y="510618"/>
                  </a:lnTo>
                  <a:lnTo>
                    <a:pt x="606640" y="508363"/>
                  </a:lnTo>
                  <a:lnTo>
                    <a:pt x="579584" y="480246"/>
                  </a:lnTo>
                  <a:lnTo>
                    <a:pt x="515392" y="481439"/>
                  </a:lnTo>
                  <a:lnTo>
                    <a:pt x="492845" y="499476"/>
                  </a:lnTo>
                  <a:lnTo>
                    <a:pt x="460219" y="505047"/>
                  </a:lnTo>
                  <a:lnTo>
                    <a:pt x="476001" y="562475"/>
                  </a:lnTo>
                  <a:lnTo>
                    <a:pt x="478256" y="571494"/>
                  </a:lnTo>
                  <a:lnTo>
                    <a:pt x="469238" y="568178"/>
                  </a:lnTo>
                  <a:lnTo>
                    <a:pt x="450139" y="549080"/>
                  </a:lnTo>
                  <a:lnTo>
                    <a:pt x="447884" y="552396"/>
                  </a:lnTo>
                  <a:lnTo>
                    <a:pt x="443375" y="562475"/>
                  </a:lnTo>
                  <a:lnTo>
                    <a:pt x="425338" y="600672"/>
                  </a:lnTo>
                  <a:lnTo>
                    <a:pt x="398282" y="584889"/>
                  </a:lnTo>
                  <a:lnTo>
                    <a:pt x="377990" y="574810"/>
                  </a:lnTo>
                  <a:lnTo>
                    <a:pt x="362207" y="573749"/>
                  </a:lnTo>
                  <a:lnTo>
                    <a:pt x="348679" y="580513"/>
                  </a:lnTo>
                  <a:lnTo>
                    <a:pt x="345363" y="579451"/>
                  </a:lnTo>
                  <a:lnTo>
                    <a:pt x="302657" y="544570"/>
                  </a:lnTo>
                  <a:lnTo>
                    <a:pt x="244168" y="523217"/>
                  </a:lnTo>
                  <a:lnTo>
                    <a:pt x="229579" y="474808"/>
                  </a:lnTo>
                  <a:lnTo>
                    <a:pt x="189128" y="495100"/>
                  </a:lnTo>
                  <a:lnTo>
                    <a:pt x="183557" y="494039"/>
                  </a:lnTo>
                  <a:lnTo>
                    <a:pt x="174538" y="477195"/>
                  </a:lnTo>
                  <a:lnTo>
                    <a:pt x="172284" y="476002"/>
                  </a:lnTo>
                  <a:lnTo>
                    <a:pt x="154246" y="452394"/>
                  </a:lnTo>
                  <a:lnTo>
                    <a:pt x="129445" y="428786"/>
                  </a:lnTo>
                  <a:lnTo>
                    <a:pt x="115917" y="426531"/>
                  </a:lnTo>
                  <a:lnTo>
                    <a:pt x="115917" y="423215"/>
                  </a:lnTo>
                  <a:lnTo>
                    <a:pt x="120426" y="404118"/>
                  </a:lnTo>
                  <a:lnTo>
                    <a:pt x="125997" y="373745"/>
                  </a:lnTo>
                  <a:lnTo>
                    <a:pt x="133822" y="360217"/>
                  </a:lnTo>
                  <a:lnTo>
                    <a:pt x="34881" y="267909"/>
                  </a:lnTo>
                  <a:lnTo>
                    <a:pt x="35942" y="264593"/>
                  </a:lnTo>
                  <a:lnTo>
                    <a:pt x="13396" y="180242"/>
                  </a:lnTo>
                  <a:lnTo>
                    <a:pt x="10080" y="135281"/>
                  </a:lnTo>
                  <a:lnTo>
                    <a:pt x="4509" y="70028"/>
                  </a:lnTo>
                  <a:lnTo>
                    <a:pt x="3448" y="59948"/>
                  </a:lnTo>
                  <a:lnTo>
                    <a:pt x="43900" y="56500"/>
                  </a:lnTo>
                  <a:lnTo>
                    <a:pt x="34881" y="39656"/>
                  </a:lnTo>
                  <a:lnTo>
                    <a:pt x="0" y="8090"/>
                  </a:lnTo>
                  <a:lnTo>
                    <a:pt x="15783" y="266"/>
                  </a:lnTo>
                </a:path>
              </a:pathLst>
            </a:custGeom>
            <a:noFill/>
            <a:ln w="3315" cap="flat">
              <a:solidFill>
                <a:schemeClr val="bg1">
                  <a:lumMod val="65000"/>
                </a:schemeClr>
              </a:solidFill>
              <a:prstDash val="solid"/>
              <a:miter/>
            </a:ln>
          </p:spPr>
          <p:txBody>
            <a:bodyPr rtlCol="0" anchor="ctr"/>
            <a:lstStyle/>
            <a:p>
              <a:endParaRPr lang="en-FI" sz="816"/>
            </a:p>
          </p:txBody>
        </p:sp>
        <p:sp>
          <p:nvSpPr>
            <p:cNvPr id="1048" name="Freeform: Shape 1047">
              <a:extLst>
                <a:ext uri="{FF2B5EF4-FFF2-40B4-BE49-F238E27FC236}">
                  <a16:creationId xmlns:a16="http://schemas.microsoft.com/office/drawing/2014/main" id="{9C071EC8-E941-C921-F52C-5754BB85FA1F}"/>
                </a:ext>
              </a:extLst>
            </p:cNvPr>
            <p:cNvSpPr/>
            <p:nvPr/>
          </p:nvSpPr>
          <p:spPr>
            <a:xfrm>
              <a:off x="5347420" y="9498735"/>
              <a:ext cx="695368" cy="527461"/>
            </a:xfrm>
            <a:custGeom>
              <a:avLst/>
              <a:gdLst>
                <a:gd name="connsiteX0" fmla="*/ 109020 w 695368"/>
                <a:gd name="connsiteY0" fmla="*/ 3448 h 527461"/>
                <a:gd name="connsiteX1" fmla="*/ 113529 w 695368"/>
                <a:gd name="connsiteY1" fmla="*/ 0 h 527461"/>
                <a:gd name="connsiteX2" fmla="*/ 142840 w 695368"/>
                <a:gd name="connsiteY2" fmla="*/ 22547 h 527461"/>
                <a:gd name="connsiteX3" fmla="*/ 161939 w 695368"/>
                <a:gd name="connsiteY3" fmla="*/ 38330 h 527461"/>
                <a:gd name="connsiteX4" fmla="*/ 173212 w 695368"/>
                <a:gd name="connsiteY4" fmla="*/ 46154 h 527461"/>
                <a:gd name="connsiteX5" fmla="*/ 199075 w 695368"/>
                <a:gd name="connsiteY5" fmla="*/ 68701 h 527461"/>
                <a:gd name="connsiteX6" fmla="*/ 221621 w 695368"/>
                <a:gd name="connsiteY6" fmla="*/ 87800 h 527461"/>
                <a:gd name="connsiteX7" fmla="*/ 255309 w 695368"/>
                <a:gd name="connsiteY7" fmla="*/ 117111 h 527461"/>
                <a:gd name="connsiteX8" fmla="*/ 263134 w 695368"/>
                <a:gd name="connsiteY8" fmla="*/ 120426 h 527461"/>
                <a:gd name="connsiteX9" fmla="*/ 292444 w 695368"/>
                <a:gd name="connsiteY9" fmla="*/ 130505 h 527461"/>
                <a:gd name="connsiteX10" fmla="*/ 392579 w 695368"/>
                <a:gd name="connsiteY10" fmla="*/ 138331 h 527461"/>
                <a:gd name="connsiteX11" fmla="*/ 418441 w 695368"/>
                <a:gd name="connsiteY11" fmla="*/ 146156 h 527461"/>
                <a:gd name="connsiteX12" fmla="*/ 440988 w 695368"/>
                <a:gd name="connsiteY12" fmla="*/ 159684 h 527461"/>
                <a:gd name="connsiteX13" fmla="*/ 462341 w 695368"/>
                <a:gd name="connsiteY13" fmla="*/ 176528 h 527461"/>
                <a:gd name="connsiteX14" fmla="*/ 497222 w 695368"/>
                <a:gd name="connsiteY14" fmla="*/ 230507 h 527461"/>
                <a:gd name="connsiteX15" fmla="*/ 515260 w 695368"/>
                <a:gd name="connsiteY15" fmla="*/ 255309 h 527461"/>
                <a:gd name="connsiteX16" fmla="*/ 579451 w 695368"/>
                <a:gd name="connsiteY16" fmla="*/ 271092 h 527461"/>
                <a:gd name="connsiteX17" fmla="*/ 671760 w 695368"/>
                <a:gd name="connsiteY17" fmla="*/ 231701 h 527461"/>
                <a:gd name="connsiteX18" fmla="*/ 695368 w 695368"/>
                <a:gd name="connsiteY18" fmla="*/ 258757 h 527461"/>
                <a:gd name="connsiteX19" fmla="*/ 659293 w 695368"/>
                <a:gd name="connsiteY19" fmla="*/ 304911 h 527461"/>
                <a:gd name="connsiteX20" fmla="*/ 626667 w 695368"/>
                <a:gd name="connsiteY20" fmla="*/ 377990 h 527461"/>
                <a:gd name="connsiteX21" fmla="*/ 636747 w 695368"/>
                <a:gd name="connsiteY21" fmla="*/ 379183 h 527461"/>
                <a:gd name="connsiteX22" fmla="*/ 662609 w 695368"/>
                <a:gd name="connsiteY22" fmla="*/ 412871 h 527461"/>
                <a:gd name="connsiteX23" fmla="*/ 670434 w 695368"/>
                <a:gd name="connsiteY23" fmla="*/ 492712 h 527461"/>
                <a:gd name="connsiteX24" fmla="*/ 595101 w 695368"/>
                <a:gd name="connsiteY24" fmla="*/ 470166 h 527461"/>
                <a:gd name="connsiteX25" fmla="*/ 494968 w 695368"/>
                <a:gd name="connsiteY25" fmla="*/ 490458 h 527461"/>
                <a:gd name="connsiteX26" fmla="*/ 470166 w 695368"/>
                <a:gd name="connsiteY26" fmla="*/ 484755 h 527461"/>
                <a:gd name="connsiteX27" fmla="*/ 451068 w 695368"/>
                <a:gd name="connsiteY27" fmla="*/ 480245 h 527461"/>
                <a:gd name="connsiteX28" fmla="*/ 414993 w 695368"/>
                <a:gd name="connsiteY28" fmla="*/ 470166 h 527461"/>
                <a:gd name="connsiteX29" fmla="*/ 385815 w 695368"/>
                <a:gd name="connsiteY29" fmla="*/ 477991 h 527461"/>
                <a:gd name="connsiteX30" fmla="*/ 357698 w 695368"/>
                <a:gd name="connsiteY30" fmla="*/ 502792 h 527461"/>
                <a:gd name="connsiteX31" fmla="*/ 349740 w 695368"/>
                <a:gd name="connsiteY31" fmla="*/ 510618 h 527461"/>
                <a:gd name="connsiteX32" fmla="*/ 351995 w 695368"/>
                <a:gd name="connsiteY32" fmla="*/ 527462 h 527461"/>
                <a:gd name="connsiteX33" fmla="*/ 335151 w 695368"/>
                <a:gd name="connsiteY33" fmla="*/ 520697 h 527461"/>
                <a:gd name="connsiteX34" fmla="*/ 339660 w 695368"/>
                <a:gd name="connsiteY34" fmla="*/ 504915 h 527461"/>
                <a:gd name="connsiteX35" fmla="*/ 314859 w 695368"/>
                <a:gd name="connsiteY35" fmla="*/ 500405 h 527461"/>
                <a:gd name="connsiteX36" fmla="*/ 310349 w 695368"/>
                <a:gd name="connsiteY36" fmla="*/ 518442 h 527461"/>
                <a:gd name="connsiteX37" fmla="*/ 270959 w 695368"/>
                <a:gd name="connsiteY37" fmla="*/ 510618 h 527461"/>
                <a:gd name="connsiteX38" fmla="*/ 269898 w 695368"/>
                <a:gd name="connsiteY38" fmla="*/ 509556 h 527461"/>
                <a:gd name="connsiteX39" fmla="*/ 268837 w 695368"/>
                <a:gd name="connsiteY39" fmla="*/ 509556 h 527461"/>
                <a:gd name="connsiteX40" fmla="*/ 268837 w 695368"/>
                <a:gd name="connsiteY40" fmla="*/ 508363 h 527461"/>
                <a:gd name="connsiteX41" fmla="*/ 267776 w 695368"/>
                <a:gd name="connsiteY41" fmla="*/ 507302 h 527461"/>
                <a:gd name="connsiteX42" fmla="*/ 267776 w 695368"/>
                <a:gd name="connsiteY42" fmla="*/ 503986 h 527461"/>
                <a:gd name="connsiteX43" fmla="*/ 254248 w 695368"/>
                <a:gd name="connsiteY43" fmla="*/ 491652 h 527461"/>
                <a:gd name="connsiteX44" fmla="*/ 254248 w 695368"/>
                <a:gd name="connsiteY44" fmla="*/ 490591 h 527461"/>
                <a:gd name="connsiteX45" fmla="*/ 253187 w 695368"/>
                <a:gd name="connsiteY45" fmla="*/ 489397 h 527461"/>
                <a:gd name="connsiteX46" fmla="*/ 251993 w 695368"/>
                <a:gd name="connsiteY46" fmla="*/ 489397 h 527461"/>
                <a:gd name="connsiteX47" fmla="*/ 251993 w 695368"/>
                <a:gd name="connsiteY47" fmla="*/ 488336 h 527461"/>
                <a:gd name="connsiteX48" fmla="*/ 248677 w 695368"/>
                <a:gd name="connsiteY48" fmla="*/ 484888 h 527461"/>
                <a:gd name="connsiteX49" fmla="*/ 248677 w 695368"/>
                <a:gd name="connsiteY49" fmla="*/ 483826 h 527461"/>
                <a:gd name="connsiteX50" fmla="*/ 247484 w 695368"/>
                <a:gd name="connsiteY50" fmla="*/ 482765 h 527461"/>
                <a:gd name="connsiteX51" fmla="*/ 239659 w 695368"/>
                <a:gd name="connsiteY51" fmla="*/ 478256 h 527461"/>
                <a:gd name="connsiteX52" fmla="*/ 239659 w 695368"/>
                <a:gd name="connsiteY52" fmla="*/ 477062 h 527461"/>
                <a:gd name="connsiteX53" fmla="*/ 238465 w 695368"/>
                <a:gd name="connsiteY53" fmla="*/ 477062 h 527461"/>
                <a:gd name="connsiteX54" fmla="*/ 238465 w 695368"/>
                <a:gd name="connsiteY54" fmla="*/ 476002 h 527461"/>
                <a:gd name="connsiteX55" fmla="*/ 237404 w 695368"/>
                <a:gd name="connsiteY55" fmla="*/ 476002 h 527461"/>
                <a:gd name="connsiteX56" fmla="*/ 236343 w 695368"/>
                <a:gd name="connsiteY56" fmla="*/ 477062 h 527461"/>
                <a:gd name="connsiteX57" fmla="*/ 236343 w 695368"/>
                <a:gd name="connsiteY57" fmla="*/ 478256 h 527461"/>
                <a:gd name="connsiteX58" fmla="*/ 237404 w 695368"/>
                <a:gd name="connsiteY58" fmla="*/ 480511 h 527461"/>
                <a:gd name="connsiteX59" fmla="*/ 191249 w 695368"/>
                <a:gd name="connsiteY59" fmla="*/ 485020 h 527461"/>
                <a:gd name="connsiteX60" fmla="*/ 153053 w 695368"/>
                <a:gd name="connsiteY60" fmla="*/ 468176 h 527461"/>
                <a:gd name="connsiteX61" fmla="*/ 121620 w 695368"/>
                <a:gd name="connsiteY61" fmla="*/ 400668 h 527461"/>
                <a:gd name="connsiteX62" fmla="*/ 61937 w 695368"/>
                <a:gd name="connsiteY62" fmla="*/ 292710 h 527461"/>
                <a:gd name="connsiteX63" fmla="*/ 11273 w 695368"/>
                <a:gd name="connsiteY63" fmla="*/ 219499 h 527461"/>
                <a:gd name="connsiteX64" fmla="*/ 0 w 695368"/>
                <a:gd name="connsiteY64" fmla="*/ 203716 h 527461"/>
                <a:gd name="connsiteX65" fmla="*/ 21353 w 695368"/>
                <a:gd name="connsiteY65" fmla="*/ 155307 h 527461"/>
                <a:gd name="connsiteX66" fmla="*/ 40451 w 695368"/>
                <a:gd name="connsiteY66" fmla="*/ 52918 h 527461"/>
                <a:gd name="connsiteX67" fmla="*/ 83158 w 695368"/>
                <a:gd name="connsiteY67" fmla="*/ 21486 h 527461"/>
                <a:gd name="connsiteX68" fmla="*/ 109020 w 695368"/>
                <a:gd name="connsiteY68" fmla="*/ 3448 h 52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95368" h="527461">
                  <a:moveTo>
                    <a:pt x="109020" y="3448"/>
                  </a:moveTo>
                  <a:lnTo>
                    <a:pt x="113529" y="0"/>
                  </a:lnTo>
                  <a:lnTo>
                    <a:pt x="142840" y="22547"/>
                  </a:lnTo>
                  <a:lnTo>
                    <a:pt x="161939" y="38330"/>
                  </a:lnTo>
                  <a:lnTo>
                    <a:pt x="173212" y="46154"/>
                  </a:lnTo>
                  <a:lnTo>
                    <a:pt x="199075" y="68701"/>
                  </a:lnTo>
                  <a:lnTo>
                    <a:pt x="221621" y="87800"/>
                  </a:lnTo>
                  <a:lnTo>
                    <a:pt x="255309" y="117111"/>
                  </a:lnTo>
                  <a:lnTo>
                    <a:pt x="263134" y="120426"/>
                  </a:lnTo>
                  <a:lnTo>
                    <a:pt x="292444" y="130505"/>
                  </a:lnTo>
                  <a:lnTo>
                    <a:pt x="392579" y="138331"/>
                  </a:lnTo>
                  <a:lnTo>
                    <a:pt x="418441" y="146156"/>
                  </a:lnTo>
                  <a:lnTo>
                    <a:pt x="440988" y="159684"/>
                  </a:lnTo>
                  <a:lnTo>
                    <a:pt x="462341" y="176528"/>
                  </a:lnTo>
                  <a:lnTo>
                    <a:pt x="497222" y="230507"/>
                  </a:lnTo>
                  <a:lnTo>
                    <a:pt x="515260" y="255309"/>
                  </a:lnTo>
                  <a:lnTo>
                    <a:pt x="579451" y="271092"/>
                  </a:lnTo>
                  <a:lnTo>
                    <a:pt x="671760" y="231701"/>
                  </a:lnTo>
                  <a:lnTo>
                    <a:pt x="695368" y="258757"/>
                  </a:lnTo>
                  <a:lnTo>
                    <a:pt x="659293" y="304911"/>
                  </a:lnTo>
                  <a:lnTo>
                    <a:pt x="626667" y="377990"/>
                  </a:lnTo>
                  <a:lnTo>
                    <a:pt x="636747" y="379183"/>
                  </a:lnTo>
                  <a:lnTo>
                    <a:pt x="662609" y="412871"/>
                  </a:lnTo>
                  <a:lnTo>
                    <a:pt x="670434" y="492712"/>
                  </a:lnTo>
                  <a:lnTo>
                    <a:pt x="595101" y="470166"/>
                  </a:lnTo>
                  <a:lnTo>
                    <a:pt x="494968" y="490458"/>
                  </a:lnTo>
                  <a:lnTo>
                    <a:pt x="470166" y="484755"/>
                  </a:lnTo>
                  <a:lnTo>
                    <a:pt x="451068" y="480245"/>
                  </a:lnTo>
                  <a:lnTo>
                    <a:pt x="414993" y="470166"/>
                  </a:lnTo>
                  <a:lnTo>
                    <a:pt x="385815" y="477991"/>
                  </a:lnTo>
                  <a:lnTo>
                    <a:pt x="357698" y="502792"/>
                  </a:lnTo>
                  <a:lnTo>
                    <a:pt x="349740" y="510618"/>
                  </a:lnTo>
                  <a:lnTo>
                    <a:pt x="351995" y="527462"/>
                  </a:lnTo>
                  <a:lnTo>
                    <a:pt x="335151" y="520697"/>
                  </a:lnTo>
                  <a:lnTo>
                    <a:pt x="339660" y="504915"/>
                  </a:lnTo>
                  <a:lnTo>
                    <a:pt x="314859" y="500405"/>
                  </a:lnTo>
                  <a:lnTo>
                    <a:pt x="310349" y="518442"/>
                  </a:lnTo>
                  <a:lnTo>
                    <a:pt x="270959" y="510618"/>
                  </a:lnTo>
                  <a:lnTo>
                    <a:pt x="269898" y="509556"/>
                  </a:lnTo>
                  <a:lnTo>
                    <a:pt x="268837" y="509556"/>
                  </a:lnTo>
                  <a:lnTo>
                    <a:pt x="268837" y="508363"/>
                  </a:lnTo>
                  <a:lnTo>
                    <a:pt x="267776" y="507302"/>
                  </a:lnTo>
                  <a:lnTo>
                    <a:pt x="267776" y="503986"/>
                  </a:lnTo>
                  <a:cubicBezTo>
                    <a:pt x="258227" y="500936"/>
                    <a:pt x="258492" y="490989"/>
                    <a:pt x="254248" y="491652"/>
                  </a:cubicBezTo>
                  <a:lnTo>
                    <a:pt x="254248" y="490591"/>
                  </a:lnTo>
                  <a:lnTo>
                    <a:pt x="253187" y="489397"/>
                  </a:lnTo>
                  <a:lnTo>
                    <a:pt x="251993" y="489397"/>
                  </a:lnTo>
                  <a:lnTo>
                    <a:pt x="251993" y="488336"/>
                  </a:lnTo>
                  <a:lnTo>
                    <a:pt x="248677" y="484888"/>
                  </a:lnTo>
                  <a:lnTo>
                    <a:pt x="248677" y="483826"/>
                  </a:lnTo>
                  <a:lnTo>
                    <a:pt x="247484" y="482765"/>
                  </a:lnTo>
                  <a:cubicBezTo>
                    <a:pt x="242311" y="478124"/>
                    <a:pt x="244964" y="478124"/>
                    <a:pt x="239659" y="478256"/>
                  </a:cubicBezTo>
                  <a:lnTo>
                    <a:pt x="239659" y="477062"/>
                  </a:lnTo>
                  <a:lnTo>
                    <a:pt x="238465" y="477062"/>
                  </a:lnTo>
                  <a:lnTo>
                    <a:pt x="238465" y="476002"/>
                  </a:lnTo>
                  <a:lnTo>
                    <a:pt x="237404" y="476002"/>
                  </a:lnTo>
                  <a:lnTo>
                    <a:pt x="236343" y="477062"/>
                  </a:lnTo>
                  <a:lnTo>
                    <a:pt x="236343" y="478256"/>
                  </a:lnTo>
                  <a:lnTo>
                    <a:pt x="237404" y="480511"/>
                  </a:lnTo>
                  <a:lnTo>
                    <a:pt x="191249" y="485020"/>
                  </a:lnTo>
                  <a:lnTo>
                    <a:pt x="153053" y="468176"/>
                  </a:lnTo>
                  <a:lnTo>
                    <a:pt x="121620" y="400668"/>
                  </a:lnTo>
                  <a:lnTo>
                    <a:pt x="61937" y="292710"/>
                  </a:lnTo>
                  <a:lnTo>
                    <a:pt x="11273" y="219499"/>
                  </a:lnTo>
                  <a:lnTo>
                    <a:pt x="0" y="203716"/>
                  </a:lnTo>
                  <a:lnTo>
                    <a:pt x="21353" y="155307"/>
                  </a:lnTo>
                  <a:lnTo>
                    <a:pt x="40451" y="52918"/>
                  </a:lnTo>
                  <a:lnTo>
                    <a:pt x="83158" y="21486"/>
                  </a:lnTo>
                  <a:lnTo>
                    <a:pt x="109020" y="3448"/>
                  </a:lnTo>
                </a:path>
              </a:pathLst>
            </a:custGeom>
            <a:noFill/>
            <a:ln w="3315" cap="flat">
              <a:solidFill>
                <a:schemeClr val="bg1">
                  <a:lumMod val="65000"/>
                </a:schemeClr>
              </a:solidFill>
              <a:prstDash val="solid"/>
              <a:miter/>
            </a:ln>
          </p:spPr>
          <p:txBody>
            <a:bodyPr rtlCol="0" anchor="ctr"/>
            <a:lstStyle/>
            <a:p>
              <a:endParaRPr lang="en-FI" sz="816"/>
            </a:p>
          </p:txBody>
        </p:sp>
        <p:sp>
          <p:nvSpPr>
            <p:cNvPr id="1049" name="Freeform: Shape 1048">
              <a:extLst>
                <a:ext uri="{FF2B5EF4-FFF2-40B4-BE49-F238E27FC236}">
                  <a16:creationId xmlns:a16="http://schemas.microsoft.com/office/drawing/2014/main" id="{E2DAC431-34DD-E7EC-D46E-622EE9C9654D}"/>
                </a:ext>
              </a:extLst>
            </p:cNvPr>
            <p:cNvSpPr/>
            <p:nvPr/>
          </p:nvSpPr>
          <p:spPr>
            <a:xfrm>
              <a:off x="5520499" y="9064511"/>
              <a:ext cx="598549" cy="705447"/>
            </a:xfrm>
            <a:custGeom>
              <a:avLst/>
              <a:gdLst>
                <a:gd name="connsiteX0" fmla="*/ 578391 w 598549"/>
                <a:gd name="connsiteY0" fmla="*/ 0 h 705447"/>
                <a:gd name="connsiteX1" fmla="*/ 577197 w 598549"/>
                <a:gd name="connsiteY1" fmla="*/ 3448 h 705447"/>
                <a:gd name="connsiteX2" fmla="*/ 574942 w 598549"/>
                <a:gd name="connsiteY2" fmla="*/ 46154 h 705447"/>
                <a:gd name="connsiteX3" fmla="*/ 573881 w 598549"/>
                <a:gd name="connsiteY3" fmla="*/ 74271 h 705447"/>
                <a:gd name="connsiteX4" fmla="*/ 571626 w 598549"/>
                <a:gd name="connsiteY4" fmla="*/ 121487 h 705447"/>
                <a:gd name="connsiteX5" fmla="*/ 555844 w 598549"/>
                <a:gd name="connsiteY5" fmla="*/ 135015 h 705447"/>
                <a:gd name="connsiteX6" fmla="*/ 570433 w 598549"/>
                <a:gd name="connsiteY6" fmla="*/ 169896 h 705447"/>
                <a:gd name="connsiteX7" fmla="*/ 574942 w 598549"/>
                <a:gd name="connsiteY7" fmla="*/ 219366 h 705447"/>
                <a:gd name="connsiteX8" fmla="*/ 578391 w 598549"/>
                <a:gd name="connsiteY8" fmla="*/ 250799 h 705447"/>
                <a:gd name="connsiteX9" fmla="*/ 580645 w 598549"/>
                <a:gd name="connsiteY9" fmla="*/ 254115 h 705447"/>
                <a:gd name="connsiteX10" fmla="*/ 580645 w 598549"/>
                <a:gd name="connsiteY10" fmla="*/ 255309 h 705447"/>
                <a:gd name="connsiteX11" fmla="*/ 578391 w 598549"/>
                <a:gd name="connsiteY11" fmla="*/ 254115 h 705447"/>
                <a:gd name="connsiteX12" fmla="*/ 581706 w 598549"/>
                <a:gd name="connsiteY12" fmla="*/ 281171 h 705447"/>
                <a:gd name="connsiteX13" fmla="*/ 585022 w 598549"/>
                <a:gd name="connsiteY13" fmla="*/ 314991 h 705447"/>
                <a:gd name="connsiteX14" fmla="*/ 574942 w 598549"/>
                <a:gd name="connsiteY14" fmla="*/ 316052 h 705447"/>
                <a:gd name="connsiteX15" fmla="*/ 574942 w 598549"/>
                <a:gd name="connsiteY15" fmla="*/ 321623 h 705447"/>
                <a:gd name="connsiteX16" fmla="*/ 585022 w 598549"/>
                <a:gd name="connsiteY16" fmla="*/ 320561 h 705447"/>
                <a:gd name="connsiteX17" fmla="*/ 598550 w 598549"/>
                <a:gd name="connsiteY17" fmla="*/ 463534 h 705447"/>
                <a:gd name="connsiteX18" fmla="*/ 598550 w 598549"/>
                <a:gd name="connsiteY18" fmla="*/ 479317 h 705447"/>
                <a:gd name="connsiteX19" fmla="*/ 554650 w 598549"/>
                <a:gd name="connsiteY19" fmla="*/ 497355 h 705447"/>
                <a:gd name="connsiteX20" fmla="*/ 542316 w 598549"/>
                <a:gd name="connsiteY20" fmla="*/ 504119 h 705447"/>
                <a:gd name="connsiteX21" fmla="*/ 536745 w 598549"/>
                <a:gd name="connsiteY21" fmla="*/ 508628 h 705447"/>
                <a:gd name="connsiteX22" fmla="*/ 534491 w 598549"/>
                <a:gd name="connsiteY22" fmla="*/ 553589 h 705447"/>
                <a:gd name="connsiteX23" fmla="*/ 534491 w 598549"/>
                <a:gd name="connsiteY23" fmla="*/ 565923 h 705447"/>
                <a:gd name="connsiteX24" fmla="*/ 533430 w 598549"/>
                <a:gd name="connsiteY24" fmla="*/ 588470 h 705447"/>
                <a:gd name="connsiteX25" fmla="*/ 533430 w 598549"/>
                <a:gd name="connsiteY25" fmla="*/ 594040 h 705447"/>
                <a:gd name="connsiteX26" fmla="*/ 531175 w 598549"/>
                <a:gd name="connsiteY26" fmla="*/ 598550 h 705447"/>
                <a:gd name="connsiteX27" fmla="*/ 531175 w 598549"/>
                <a:gd name="connsiteY27" fmla="*/ 604120 h 705447"/>
                <a:gd name="connsiteX28" fmla="*/ 516586 w 598549"/>
                <a:gd name="connsiteY28" fmla="*/ 633431 h 705447"/>
                <a:gd name="connsiteX29" fmla="*/ 503058 w 598549"/>
                <a:gd name="connsiteY29" fmla="*/ 657039 h 705447"/>
                <a:gd name="connsiteX30" fmla="*/ 498548 w 598549"/>
                <a:gd name="connsiteY30" fmla="*/ 666057 h 705447"/>
                <a:gd name="connsiteX31" fmla="*/ 406239 w 598549"/>
                <a:gd name="connsiteY31" fmla="*/ 705448 h 705447"/>
                <a:gd name="connsiteX32" fmla="*/ 342048 w 598549"/>
                <a:gd name="connsiteY32" fmla="*/ 689665 h 705447"/>
                <a:gd name="connsiteX33" fmla="*/ 219367 w 598549"/>
                <a:gd name="connsiteY33" fmla="*/ 572687 h 705447"/>
                <a:gd name="connsiteX34" fmla="*/ 0 w 598549"/>
                <a:gd name="connsiteY34" fmla="*/ 480378 h 705447"/>
                <a:gd name="connsiteX35" fmla="*/ 3448 w 598549"/>
                <a:gd name="connsiteY35" fmla="*/ 473614 h 705447"/>
                <a:gd name="connsiteX36" fmla="*/ 39391 w 598549"/>
                <a:gd name="connsiteY36" fmla="*/ 426398 h 705447"/>
                <a:gd name="connsiteX37" fmla="*/ 90054 w 598549"/>
                <a:gd name="connsiteY37" fmla="*/ 409555 h 705447"/>
                <a:gd name="connsiteX38" fmla="*/ 137270 w 598549"/>
                <a:gd name="connsiteY38" fmla="*/ 392711 h 705447"/>
                <a:gd name="connsiteX39" fmla="*/ 162071 w 598549"/>
                <a:gd name="connsiteY39" fmla="*/ 347750 h 705447"/>
                <a:gd name="connsiteX40" fmla="*/ 177854 w 598549"/>
                <a:gd name="connsiteY40" fmla="*/ 281303 h 705447"/>
                <a:gd name="connsiteX41" fmla="*/ 180109 w 598549"/>
                <a:gd name="connsiteY41" fmla="*/ 272285 h 705447"/>
                <a:gd name="connsiteX42" fmla="*/ 187934 w 598549"/>
                <a:gd name="connsiteY42" fmla="*/ 279049 h 705447"/>
                <a:gd name="connsiteX43" fmla="*/ 194698 w 598549"/>
                <a:gd name="connsiteY43" fmla="*/ 277855 h 705447"/>
                <a:gd name="connsiteX44" fmla="*/ 198014 w 598549"/>
                <a:gd name="connsiteY44" fmla="*/ 273346 h 705447"/>
                <a:gd name="connsiteX45" fmla="*/ 191250 w 598549"/>
                <a:gd name="connsiteY45" fmla="*/ 267776 h 705447"/>
                <a:gd name="connsiteX46" fmla="*/ 200268 w 598549"/>
                <a:gd name="connsiteY46" fmla="*/ 262205 h 705447"/>
                <a:gd name="connsiteX47" fmla="*/ 200268 w 598549"/>
                <a:gd name="connsiteY47" fmla="*/ 259950 h 705447"/>
                <a:gd name="connsiteX48" fmla="*/ 199075 w 598549"/>
                <a:gd name="connsiteY48" fmla="*/ 257696 h 705447"/>
                <a:gd name="connsiteX49" fmla="*/ 190056 w 598549"/>
                <a:gd name="connsiteY49" fmla="*/ 266715 h 705447"/>
                <a:gd name="connsiteX50" fmla="*/ 185547 w 598549"/>
                <a:gd name="connsiteY50" fmla="*/ 267776 h 705447"/>
                <a:gd name="connsiteX51" fmla="*/ 185547 w 598549"/>
                <a:gd name="connsiteY51" fmla="*/ 268969 h 705447"/>
                <a:gd name="connsiteX52" fmla="*/ 181037 w 598549"/>
                <a:gd name="connsiteY52" fmla="*/ 268969 h 705447"/>
                <a:gd name="connsiteX53" fmla="*/ 205839 w 598549"/>
                <a:gd name="connsiteY53" fmla="*/ 174538 h 705447"/>
                <a:gd name="connsiteX54" fmla="*/ 213664 w 598549"/>
                <a:gd name="connsiteY54" fmla="*/ 177854 h 705447"/>
                <a:gd name="connsiteX55" fmla="*/ 212603 w 598549"/>
                <a:gd name="connsiteY55" fmla="*/ 192443 h 705447"/>
                <a:gd name="connsiteX56" fmla="*/ 248545 w 598549"/>
                <a:gd name="connsiteY56" fmla="*/ 167641 h 705447"/>
                <a:gd name="connsiteX57" fmla="*/ 249606 w 598549"/>
                <a:gd name="connsiteY57" fmla="*/ 151858 h 705447"/>
                <a:gd name="connsiteX58" fmla="*/ 255176 w 598549"/>
                <a:gd name="connsiteY58" fmla="*/ 151858 h 705447"/>
                <a:gd name="connsiteX59" fmla="*/ 253983 w 598549"/>
                <a:gd name="connsiteY59" fmla="*/ 164193 h 705447"/>
                <a:gd name="connsiteX60" fmla="*/ 282100 w 598549"/>
                <a:gd name="connsiteY60" fmla="*/ 145095 h 705447"/>
                <a:gd name="connsiteX61" fmla="*/ 326000 w 598549"/>
                <a:gd name="connsiteY61" fmla="*/ 114723 h 705447"/>
                <a:gd name="connsiteX62" fmla="*/ 328254 w 598549"/>
                <a:gd name="connsiteY62" fmla="*/ 113662 h 705447"/>
                <a:gd name="connsiteX63" fmla="*/ 331570 w 598549"/>
                <a:gd name="connsiteY63" fmla="*/ 123741 h 705447"/>
                <a:gd name="connsiteX64" fmla="*/ 346159 w 598549"/>
                <a:gd name="connsiteY64" fmla="*/ 115917 h 705447"/>
                <a:gd name="connsiteX65" fmla="*/ 345098 w 598549"/>
                <a:gd name="connsiteY65" fmla="*/ 105837 h 705447"/>
                <a:gd name="connsiteX66" fmla="*/ 350668 w 598549"/>
                <a:gd name="connsiteY66" fmla="*/ 103582 h 705447"/>
                <a:gd name="connsiteX67" fmla="*/ 432765 w 598549"/>
                <a:gd name="connsiteY67" fmla="*/ 66447 h 705447"/>
                <a:gd name="connsiteX68" fmla="*/ 510352 w 598549"/>
                <a:gd name="connsiteY68" fmla="*/ 30504 h 705447"/>
                <a:gd name="connsiteX69" fmla="*/ 577860 w 598549"/>
                <a:gd name="connsiteY69" fmla="*/ 133 h 70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98549" h="705447">
                  <a:moveTo>
                    <a:pt x="578391" y="0"/>
                  </a:moveTo>
                  <a:lnTo>
                    <a:pt x="577197" y="3448"/>
                  </a:lnTo>
                  <a:lnTo>
                    <a:pt x="574942" y="46154"/>
                  </a:lnTo>
                  <a:lnTo>
                    <a:pt x="573881" y="74271"/>
                  </a:lnTo>
                  <a:lnTo>
                    <a:pt x="571626" y="121487"/>
                  </a:lnTo>
                  <a:lnTo>
                    <a:pt x="555844" y="135015"/>
                  </a:lnTo>
                  <a:lnTo>
                    <a:pt x="570433" y="169896"/>
                  </a:lnTo>
                  <a:lnTo>
                    <a:pt x="574942" y="219366"/>
                  </a:lnTo>
                  <a:lnTo>
                    <a:pt x="578391" y="250799"/>
                  </a:lnTo>
                  <a:lnTo>
                    <a:pt x="580645" y="254115"/>
                  </a:lnTo>
                  <a:lnTo>
                    <a:pt x="580645" y="255309"/>
                  </a:lnTo>
                  <a:lnTo>
                    <a:pt x="578391" y="254115"/>
                  </a:lnTo>
                  <a:lnTo>
                    <a:pt x="581706" y="281171"/>
                  </a:lnTo>
                  <a:lnTo>
                    <a:pt x="585022" y="314991"/>
                  </a:lnTo>
                  <a:lnTo>
                    <a:pt x="574942" y="316052"/>
                  </a:lnTo>
                  <a:lnTo>
                    <a:pt x="574942" y="321623"/>
                  </a:lnTo>
                  <a:lnTo>
                    <a:pt x="585022" y="320561"/>
                  </a:lnTo>
                  <a:lnTo>
                    <a:pt x="598550" y="463534"/>
                  </a:lnTo>
                  <a:lnTo>
                    <a:pt x="598550" y="479317"/>
                  </a:lnTo>
                  <a:lnTo>
                    <a:pt x="554650" y="497355"/>
                  </a:lnTo>
                  <a:lnTo>
                    <a:pt x="542316" y="504119"/>
                  </a:lnTo>
                  <a:lnTo>
                    <a:pt x="536745" y="508628"/>
                  </a:lnTo>
                  <a:lnTo>
                    <a:pt x="534491" y="553589"/>
                  </a:lnTo>
                  <a:lnTo>
                    <a:pt x="534491" y="565923"/>
                  </a:lnTo>
                  <a:lnTo>
                    <a:pt x="533430" y="588470"/>
                  </a:lnTo>
                  <a:lnTo>
                    <a:pt x="533430" y="594040"/>
                  </a:lnTo>
                  <a:lnTo>
                    <a:pt x="531175" y="598550"/>
                  </a:lnTo>
                  <a:lnTo>
                    <a:pt x="531175" y="604120"/>
                  </a:lnTo>
                  <a:lnTo>
                    <a:pt x="516586" y="633431"/>
                  </a:lnTo>
                  <a:lnTo>
                    <a:pt x="503058" y="657039"/>
                  </a:lnTo>
                  <a:lnTo>
                    <a:pt x="498548" y="666057"/>
                  </a:lnTo>
                  <a:lnTo>
                    <a:pt x="406239" y="705448"/>
                  </a:lnTo>
                  <a:lnTo>
                    <a:pt x="342048" y="689665"/>
                  </a:lnTo>
                  <a:cubicBezTo>
                    <a:pt x="299076" y="633829"/>
                    <a:pt x="295097" y="590592"/>
                    <a:pt x="219367" y="572687"/>
                  </a:cubicBezTo>
                  <a:cubicBezTo>
                    <a:pt x="67242" y="566586"/>
                    <a:pt x="100134" y="563005"/>
                    <a:pt x="0" y="480378"/>
                  </a:cubicBezTo>
                  <a:lnTo>
                    <a:pt x="3448" y="473614"/>
                  </a:lnTo>
                  <a:lnTo>
                    <a:pt x="39391" y="426398"/>
                  </a:lnTo>
                  <a:lnTo>
                    <a:pt x="90054" y="409555"/>
                  </a:lnTo>
                  <a:lnTo>
                    <a:pt x="137270" y="392711"/>
                  </a:lnTo>
                  <a:lnTo>
                    <a:pt x="162071" y="347750"/>
                  </a:lnTo>
                  <a:lnTo>
                    <a:pt x="177854" y="281303"/>
                  </a:lnTo>
                  <a:lnTo>
                    <a:pt x="180109" y="272285"/>
                  </a:lnTo>
                  <a:lnTo>
                    <a:pt x="187934" y="279049"/>
                  </a:lnTo>
                  <a:lnTo>
                    <a:pt x="194698" y="277855"/>
                  </a:lnTo>
                  <a:lnTo>
                    <a:pt x="198014" y="273346"/>
                  </a:lnTo>
                  <a:lnTo>
                    <a:pt x="191250" y="267776"/>
                  </a:lnTo>
                  <a:lnTo>
                    <a:pt x="200268" y="262205"/>
                  </a:lnTo>
                  <a:lnTo>
                    <a:pt x="200268" y="259950"/>
                  </a:lnTo>
                  <a:lnTo>
                    <a:pt x="199075" y="257696"/>
                  </a:lnTo>
                  <a:lnTo>
                    <a:pt x="190056" y="266715"/>
                  </a:lnTo>
                  <a:lnTo>
                    <a:pt x="185547" y="267776"/>
                  </a:lnTo>
                  <a:lnTo>
                    <a:pt x="185547" y="268969"/>
                  </a:lnTo>
                  <a:lnTo>
                    <a:pt x="181037" y="268969"/>
                  </a:lnTo>
                  <a:lnTo>
                    <a:pt x="205839" y="174538"/>
                  </a:lnTo>
                  <a:lnTo>
                    <a:pt x="213664" y="177854"/>
                  </a:lnTo>
                  <a:lnTo>
                    <a:pt x="212603" y="192443"/>
                  </a:lnTo>
                  <a:lnTo>
                    <a:pt x="248545" y="167641"/>
                  </a:lnTo>
                  <a:lnTo>
                    <a:pt x="249606" y="151858"/>
                  </a:lnTo>
                  <a:lnTo>
                    <a:pt x="255176" y="151858"/>
                  </a:lnTo>
                  <a:lnTo>
                    <a:pt x="253983" y="164193"/>
                  </a:lnTo>
                  <a:lnTo>
                    <a:pt x="282100" y="145095"/>
                  </a:lnTo>
                  <a:lnTo>
                    <a:pt x="326000" y="114723"/>
                  </a:lnTo>
                  <a:lnTo>
                    <a:pt x="328254" y="113662"/>
                  </a:lnTo>
                  <a:lnTo>
                    <a:pt x="331570" y="123741"/>
                  </a:lnTo>
                  <a:lnTo>
                    <a:pt x="346159" y="115917"/>
                  </a:lnTo>
                  <a:lnTo>
                    <a:pt x="345098" y="105837"/>
                  </a:lnTo>
                  <a:lnTo>
                    <a:pt x="350668" y="103582"/>
                  </a:lnTo>
                  <a:lnTo>
                    <a:pt x="432765" y="66447"/>
                  </a:lnTo>
                  <a:lnTo>
                    <a:pt x="510352" y="30504"/>
                  </a:lnTo>
                  <a:lnTo>
                    <a:pt x="577860" y="133"/>
                  </a:lnTo>
                </a:path>
              </a:pathLst>
            </a:custGeom>
            <a:noFill/>
            <a:ln w="3315" cap="flat">
              <a:solidFill>
                <a:schemeClr val="bg1">
                  <a:lumMod val="65000"/>
                </a:schemeClr>
              </a:solidFill>
              <a:prstDash val="solid"/>
              <a:miter/>
            </a:ln>
          </p:spPr>
          <p:txBody>
            <a:bodyPr rtlCol="0" anchor="ctr"/>
            <a:lstStyle/>
            <a:p>
              <a:endParaRPr lang="en-FI" sz="816"/>
            </a:p>
          </p:txBody>
        </p:sp>
        <p:sp>
          <p:nvSpPr>
            <p:cNvPr id="1050" name="Freeform: Shape 1049">
              <a:extLst>
                <a:ext uri="{FF2B5EF4-FFF2-40B4-BE49-F238E27FC236}">
                  <a16:creationId xmlns:a16="http://schemas.microsoft.com/office/drawing/2014/main" id="{256222ED-A08D-CCCD-544F-E75ABD6EDD25}"/>
                </a:ext>
              </a:extLst>
            </p:cNvPr>
            <p:cNvSpPr/>
            <p:nvPr/>
          </p:nvSpPr>
          <p:spPr>
            <a:xfrm>
              <a:off x="5932441" y="10598220"/>
              <a:ext cx="373480" cy="525339"/>
            </a:xfrm>
            <a:custGeom>
              <a:avLst/>
              <a:gdLst>
                <a:gd name="connsiteX0" fmla="*/ 85412 w 373480"/>
                <a:gd name="connsiteY0" fmla="*/ 0 h 525339"/>
                <a:gd name="connsiteX1" fmla="*/ 86606 w 373480"/>
                <a:gd name="connsiteY1" fmla="*/ 2255 h 525339"/>
                <a:gd name="connsiteX2" fmla="*/ 85412 w 373480"/>
                <a:gd name="connsiteY2" fmla="*/ 3316 h 525339"/>
                <a:gd name="connsiteX3" fmla="*/ 106898 w 373480"/>
                <a:gd name="connsiteY3" fmla="*/ 33688 h 525339"/>
                <a:gd name="connsiteX4" fmla="*/ 121487 w 373480"/>
                <a:gd name="connsiteY4" fmla="*/ 24669 h 525339"/>
                <a:gd name="connsiteX5" fmla="*/ 127058 w 373480"/>
                <a:gd name="connsiteY5" fmla="*/ 33688 h 525339"/>
                <a:gd name="connsiteX6" fmla="*/ 129312 w 373480"/>
                <a:gd name="connsiteY6" fmla="*/ 32627 h 525339"/>
                <a:gd name="connsiteX7" fmla="*/ 135016 w 373480"/>
                <a:gd name="connsiteY7" fmla="*/ 41513 h 525339"/>
                <a:gd name="connsiteX8" fmla="*/ 136076 w 373480"/>
                <a:gd name="connsiteY8" fmla="*/ 40452 h 525339"/>
                <a:gd name="connsiteX9" fmla="*/ 139525 w 373480"/>
                <a:gd name="connsiteY9" fmla="*/ 46022 h 525339"/>
                <a:gd name="connsiteX10" fmla="*/ 140586 w 373480"/>
                <a:gd name="connsiteY10" fmla="*/ 44961 h 525339"/>
                <a:gd name="connsiteX11" fmla="*/ 214857 w 373480"/>
                <a:gd name="connsiteY11" fmla="*/ 145095 h 525339"/>
                <a:gd name="connsiteX12" fmla="*/ 244168 w 373480"/>
                <a:gd name="connsiteY12" fmla="*/ 118039 h 525339"/>
                <a:gd name="connsiteX13" fmla="*/ 247484 w 373480"/>
                <a:gd name="connsiteY13" fmla="*/ 115785 h 525339"/>
                <a:gd name="connsiteX14" fmla="*/ 239659 w 373480"/>
                <a:gd name="connsiteY14" fmla="*/ 104511 h 525339"/>
                <a:gd name="connsiteX15" fmla="*/ 244168 w 373480"/>
                <a:gd name="connsiteY15" fmla="*/ 100135 h 525339"/>
                <a:gd name="connsiteX16" fmla="*/ 261012 w 373480"/>
                <a:gd name="connsiteY16" fmla="*/ 93371 h 525339"/>
                <a:gd name="connsiteX17" fmla="*/ 274540 w 373480"/>
                <a:gd name="connsiteY17" fmla="*/ 85412 h 525339"/>
                <a:gd name="connsiteX18" fmla="*/ 327326 w 373480"/>
                <a:gd name="connsiteY18" fmla="*/ 181037 h 525339"/>
                <a:gd name="connsiteX19" fmla="*/ 325071 w 373480"/>
                <a:gd name="connsiteY19" fmla="*/ 191250 h 525339"/>
                <a:gd name="connsiteX20" fmla="*/ 337538 w 373480"/>
                <a:gd name="connsiteY20" fmla="*/ 220428 h 525339"/>
                <a:gd name="connsiteX21" fmla="*/ 349873 w 373480"/>
                <a:gd name="connsiteY21" fmla="*/ 239659 h 525339"/>
                <a:gd name="connsiteX22" fmla="*/ 348812 w 373480"/>
                <a:gd name="connsiteY22" fmla="*/ 248545 h 525339"/>
                <a:gd name="connsiteX23" fmla="*/ 354382 w 373480"/>
                <a:gd name="connsiteY23" fmla="*/ 266583 h 525339"/>
                <a:gd name="connsiteX24" fmla="*/ 354382 w 373480"/>
                <a:gd name="connsiteY24" fmla="*/ 280111 h 525339"/>
                <a:gd name="connsiteX25" fmla="*/ 365655 w 373480"/>
                <a:gd name="connsiteY25" fmla="*/ 295893 h 525339"/>
                <a:gd name="connsiteX26" fmla="*/ 366717 w 373480"/>
                <a:gd name="connsiteY26" fmla="*/ 295893 h 525339"/>
                <a:gd name="connsiteX27" fmla="*/ 371226 w 373480"/>
                <a:gd name="connsiteY27" fmla="*/ 339794 h 525339"/>
                <a:gd name="connsiteX28" fmla="*/ 357698 w 373480"/>
                <a:gd name="connsiteY28" fmla="*/ 348812 h 525339"/>
                <a:gd name="connsiteX29" fmla="*/ 372419 w 373480"/>
                <a:gd name="connsiteY29" fmla="*/ 363401 h 525339"/>
                <a:gd name="connsiteX30" fmla="*/ 370165 w 373480"/>
                <a:gd name="connsiteY30" fmla="*/ 365655 h 525339"/>
                <a:gd name="connsiteX31" fmla="*/ 372419 w 373480"/>
                <a:gd name="connsiteY31" fmla="*/ 366717 h 525339"/>
                <a:gd name="connsiteX32" fmla="*/ 373480 w 373480"/>
                <a:gd name="connsiteY32" fmla="*/ 368971 h 525339"/>
                <a:gd name="connsiteX33" fmla="*/ 373480 w 373480"/>
                <a:gd name="connsiteY33" fmla="*/ 370165 h 525339"/>
                <a:gd name="connsiteX34" fmla="*/ 371226 w 373480"/>
                <a:gd name="connsiteY34" fmla="*/ 370165 h 525339"/>
                <a:gd name="connsiteX35" fmla="*/ 368971 w 373480"/>
                <a:gd name="connsiteY35" fmla="*/ 368971 h 525339"/>
                <a:gd name="connsiteX36" fmla="*/ 363401 w 373480"/>
                <a:gd name="connsiteY36" fmla="*/ 368971 h 525339"/>
                <a:gd name="connsiteX37" fmla="*/ 354382 w 373480"/>
                <a:gd name="connsiteY37" fmla="*/ 371226 h 525339"/>
                <a:gd name="connsiteX38" fmla="*/ 352127 w 373480"/>
                <a:gd name="connsiteY38" fmla="*/ 384754 h 525339"/>
                <a:gd name="connsiteX39" fmla="*/ 348812 w 373480"/>
                <a:gd name="connsiteY39" fmla="*/ 391518 h 525339"/>
                <a:gd name="connsiteX40" fmla="*/ 344302 w 373480"/>
                <a:gd name="connsiteY40" fmla="*/ 403852 h 525339"/>
                <a:gd name="connsiteX41" fmla="*/ 343109 w 373480"/>
                <a:gd name="connsiteY41" fmla="*/ 408362 h 525339"/>
                <a:gd name="connsiteX42" fmla="*/ 324010 w 373480"/>
                <a:gd name="connsiteY42" fmla="*/ 438733 h 525339"/>
                <a:gd name="connsiteX43" fmla="*/ 321755 w 373480"/>
                <a:gd name="connsiteY43" fmla="*/ 438733 h 525339"/>
                <a:gd name="connsiteX44" fmla="*/ 318440 w 373480"/>
                <a:gd name="connsiteY44" fmla="*/ 445498 h 525339"/>
                <a:gd name="connsiteX45" fmla="*/ 311676 w 373480"/>
                <a:gd name="connsiteY45" fmla="*/ 450007 h 525339"/>
                <a:gd name="connsiteX46" fmla="*/ 295893 w 373480"/>
                <a:gd name="connsiteY46" fmla="*/ 451068 h 525339"/>
                <a:gd name="connsiteX47" fmla="*/ 292445 w 373480"/>
                <a:gd name="connsiteY47" fmla="*/ 450007 h 525339"/>
                <a:gd name="connsiteX48" fmla="*/ 290323 w 373480"/>
                <a:gd name="connsiteY48" fmla="*/ 451068 h 525339"/>
                <a:gd name="connsiteX49" fmla="*/ 288068 w 373480"/>
                <a:gd name="connsiteY49" fmla="*/ 450007 h 525339"/>
                <a:gd name="connsiteX50" fmla="*/ 282365 w 373480"/>
                <a:gd name="connsiteY50" fmla="*/ 443243 h 525339"/>
                <a:gd name="connsiteX51" fmla="*/ 277856 w 373480"/>
                <a:gd name="connsiteY51" fmla="*/ 451068 h 525339"/>
                <a:gd name="connsiteX52" fmla="*/ 240720 w 373480"/>
                <a:gd name="connsiteY52" fmla="*/ 488203 h 525339"/>
                <a:gd name="connsiteX53" fmla="*/ 236210 w 373480"/>
                <a:gd name="connsiteY53" fmla="*/ 472553 h 525339"/>
                <a:gd name="connsiteX54" fmla="*/ 158623 w 373480"/>
                <a:gd name="connsiteY54" fmla="*/ 425205 h 525339"/>
                <a:gd name="connsiteX55" fmla="*/ 151859 w 373480"/>
                <a:gd name="connsiteY55" fmla="*/ 418442 h 525339"/>
                <a:gd name="connsiteX56" fmla="*/ 151859 w 373480"/>
                <a:gd name="connsiteY56" fmla="*/ 410616 h 525339"/>
                <a:gd name="connsiteX57" fmla="*/ 139525 w 373480"/>
                <a:gd name="connsiteY57" fmla="*/ 402792 h 525339"/>
                <a:gd name="connsiteX58" fmla="*/ 137270 w 373480"/>
                <a:gd name="connsiteY58" fmla="*/ 401598 h 525339"/>
                <a:gd name="connsiteX59" fmla="*/ 135016 w 373480"/>
                <a:gd name="connsiteY59" fmla="*/ 397088 h 525339"/>
                <a:gd name="connsiteX60" fmla="*/ 128251 w 373480"/>
                <a:gd name="connsiteY60" fmla="*/ 397088 h 525339"/>
                <a:gd name="connsiteX61" fmla="*/ 125997 w 373480"/>
                <a:gd name="connsiteY61" fmla="*/ 394834 h 525339"/>
                <a:gd name="connsiteX62" fmla="*/ 122548 w 373480"/>
                <a:gd name="connsiteY62" fmla="*/ 388069 h 525339"/>
                <a:gd name="connsiteX63" fmla="*/ 121487 w 373480"/>
                <a:gd name="connsiteY63" fmla="*/ 387009 h 525339"/>
                <a:gd name="connsiteX64" fmla="*/ 119233 w 373480"/>
                <a:gd name="connsiteY64" fmla="*/ 383693 h 525339"/>
                <a:gd name="connsiteX65" fmla="*/ 114723 w 373480"/>
                <a:gd name="connsiteY65" fmla="*/ 392579 h 525339"/>
                <a:gd name="connsiteX66" fmla="*/ 119233 w 373480"/>
                <a:gd name="connsiteY66" fmla="*/ 406107 h 525339"/>
                <a:gd name="connsiteX67" fmla="*/ 120294 w 373480"/>
                <a:gd name="connsiteY67" fmla="*/ 412871 h 525339"/>
                <a:gd name="connsiteX68" fmla="*/ 125997 w 373480"/>
                <a:gd name="connsiteY68" fmla="*/ 425205 h 525339"/>
                <a:gd name="connsiteX69" fmla="*/ 124803 w 373480"/>
                <a:gd name="connsiteY69" fmla="*/ 426399 h 525339"/>
                <a:gd name="connsiteX70" fmla="*/ 124803 w 373480"/>
                <a:gd name="connsiteY70" fmla="*/ 428654 h 525339"/>
                <a:gd name="connsiteX71" fmla="*/ 127058 w 373480"/>
                <a:gd name="connsiteY71" fmla="*/ 430909 h 525339"/>
                <a:gd name="connsiteX72" fmla="*/ 130506 w 373480"/>
                <a:gd name="connsiteY72" fmla="*/ 431969 h 525339"/>
                <a:gd name="connsiteX73" fmla="*/ 131567 w 373480"/>
                <a:gd name="connsiteY73" fmla="*/ 435418 h 525339"/>
                <a:gd name="connsiteX74" fmla="*/ 131567 w 373480"/>
                <a:gd name="connsiteY74" fmla="*/ 437672 h 525339"/>
                <a:gd name="connsiteX75" fmla="*/ 132761 w 373480"/>
                <a:gd name="connsiteY75" fmla="*/ 442182 h 525339"/>
                <a:gd name="connsiteX76" fmla="*/ 131567 w 373480"/>
                <a:gd name="connsiteY76" fmla="*/ 444436 h 525339"/>
                <a:gd name="connsiteX77" fmla="*/ 129312 w 373480"/>
                <a:gd name="connsiteY77" fmla="*/ 444436 h 525339"/>
                <a:gd name="connsiteX78" fmla="*/ 127058 w 373480"/>
                <a:gd name="connsiteY78" fmla="*/ 446692 h 525339"/>
                <a:gd name="connsiteX79" fmla="*/ 124803 w 373480"/>
                <a:gd name="connsiteY79" fmla="*/ 447752 h 525339"/>
                <a:gd name="connsiteX80" fmla="*/ 123742 w 373480"/>
                <a:gd name="connsiteY80" fmla="*/ 450007 h 525339"/>
                <a:gd name="connsiteX81" fmla="*/ 122548 w 373480"/>
                <a:gd name="connsiteY81" fmla="*/ 450007 h 525339"/>
                <a:gd name="connsiteX82" fmla="*/ 121487 w 373480"/>
                <a:gd name="connsiteY82" fmla="*/ 448813 h 525339"/>
                <a:gd name="connsiteX83" fmla="*/ 116978 w 373480"/>
                <a:gd name="connsiteY83" fmla="*/ 442182 h 525339"/>
                <a:gd name="connsiteX84" fmla="*/ 106898 w 373480"/>
                <a:gd name="connsiteY84" fmla="*/ 448813 h 525339"/>
                <a:gd name="connsiteX85" fmla="*/ 111275 w 373480"/>
                <a:gd name="connsiteY85" fmla="*/ 471360 h 525339"/>
                <a:gd name="connsiteX86" fmla="*/ 116978 w 373480"/>
                <a:gd name="connsiteY86" fmla="*/ 489397 h 525339"/>
                <a:gd name="connsiteX87" fmla="*/ 120294 w 373480"/>
                <a:gd name="connsiteY87" fmla="*/ 507435 h 525339"/>
                <a:gd name="connsiteX88" fmla="*/ 111275 w 373480"/>
                <a:gd name="connsiteY88" fmla="*/ 507435 h 525339"/>
                <a:gd name="connsiteX89" fmla="*/ 93370 w 373480"/>
                <a:gd name="connsiteY89" fmla="*/ 525340 h 525339"/>
                <a:gd name="connsiteX90" fmla="*/ 69762 w 373480"/>
                <a:gd name="connsiteY90" fmla="*/ 509690 h 525339"/>
                <a:gd name="connsiteX91" fmla="*/ 35942 w 373480"/>
                <a:gd name="connsiteY91" fmla="*/ 454516 h 525339"/>
                <a:gd name="connsiteX92" fmla="*/ 3316 w 373480"/>
                <a:gd name="connsiteY92" fmla="*/ 374674 h 525339"/>
                <a:gd name="connsiteX93" fmla="*/ 51725 w 373480"/>
                <a:gd name="connsiteY93" fmla="*/ 343109 h 525339"/>
                <a:gd name="connsiteX94" fmla="*/ 70824 w 373480"/>
                <a:gd name="connsiteY94" fmla="*/ 312737 h 525339"/>
                <a:gd name="connsiteX95" fmla="*/ 70824 w 373480"/>
                <a:gd name="connsiteY95" fmla="*/ 311676 h 525339"/>
                <a:gd name="connsiteX96" fmla="*/ 78649 w 373480"/>
                <a:gd name="connsiteY96" fmla="*/ 273347 h 525339"/>
                <a:gd name="connsiteX97" fmla="*/ 122548 w 373480"/>
                <a:gd name="connsiteY97" fmla="*/ 248545 h 525339"/>
                <a:gd name="connsiteX98" fmla="*/ 133822 w 373480"/>
                <a:gd name="connsiteY98" fmla="*/ 241914 h 525339"/>
                <a:gd name="connsiteX99" fmla="*/ 122548 w 373480"/>
                <a:gd name="connsiteY99" fmla="*/ 238466 h 525339"/>
                <a:gd name="connsiteX100" fmla="*/ 106898 w 373480"/>
                <a:gd name="connsiteY100" fmla="*/ 233956 h 525339"/>
                <a:gd name="connsiteX101" fmla="*/ 85412 w 373480"/>
                <a:gd name="connsiteY101" fmla="*/ 227192 h 525339"/>
                <a:gd name="connsiteX102" fmla="*/ 70824 w 373480"/>
                <a:gd name="connsiteY102" fmla="*/ 194566 h 525339"/>
                <a:gd name="connsiteX103" fmla="*/ 76527 w 373480"/>
                <a:gd name="connsiteY103" fmla="*/ 139392 h 525339"/>
                <a:gd name="connsiteX104" fmla="*/ 70824 w 373480"/>
                <a:gd name="connsiteY104" fmla="*/ 124803 h 525339"/>
                <a:gd name="connsiteX105" fmla="*/ 65253 w 373480"/>
                <a:gd name="connsiteY105" fmla="*/ 118039 h 525339"/>
                <a:gd name="connsiteX106" fmla="*/ 61805 w 373480"/>
                <a:gd name="connsiteY106" fmla="*/ 113529 h 525339"/>
                <a:gd name="connsiteX107" fmla="*/ 60744 w 373480"/>
                <a:gd name="connsiteY107" fmla="*/ 112469 h 525339"/>
                <a:gd name="connsiteX108" fmla="*/ 56235 w 373480"/>
                <a:gd name="connsiteY108" fmla="*/ 112469 h 525339"/>
                <a:gd name="connsiteX109" fmla="*/ 55041 w 373480"/>
                <a:gd name="connsiteY109" fmla="*/ 110214 h 525339"/>
                <a:gd name="connsiteX110" fmla="*/ 53980 w 373480"/>
                <a:gd name="connsiteY110" fmla="*/ 110214 h 525339"/>
                <a:gd name="connsiteX111" fmla="*/ 49470 w 373480"/>
                <a:gd name="connsiteY111" fmla="*/ 105705 h 525339"/>
                <a:gd name="connsiteX112" fmla="*/ 37136 w 373480"/>
                <a:gd name="connsiteY112" fmla="*/ 105705 h 525339"/>
                <a:gd name="connsiteX113" fmla="*/ 34881 w 373480"/>
                <a:gd name="connsiteY113" fmla="*/ 103450 h 525339"/>
                <a:gd name="connsiteX114" fmla="*/ 31433 w 373480"/>
                <a:gd name="connsiteY114" fmla="*/ 103450 h 525339"/>
                <a:gd name="connsiteX115" fmla="*/ 31433 w 373480"/>
                <a:gd name="connsiteY115" fmla="*/ 102256 h 525339"/>
                <a:gd name="connsiteX116" fmla="*/ 30372 w 373480"/>
                <a:gd name="connsiteY116" fmla="*/ 102256 h 525339"/>
                <a:gd name="connsiteX117" fmla="*/ 30372 w 373480"/>
                <a:gd name="connsiteY117" fmla="*/ 101195 h 525339"/>
                <a:gd name="connsiteX118" fmla="*/ 29178 w 373480"/>
                <a:gd name="connsiteY118" fmla="*/ 100135 h 525339"/>
                <a:gd name="connsiteX119" fmla="*/ 28117 w 373480"/>
                <a:gd name="connsiteY119" fmla="*/ 100135 h 525339"/>
                <a:gd name="connsiteX120" fmla="*/ 28117 w 373480"/>
                <a:gd name="connsiteY120" fmla="*/ 98941 h 525339"/>
                <a:gd name="connsiteX121" fmla="*/ 26923 w 373480"/>
                <a:gd name="connsiteY121" fmla="*/ 96686 h 525339"/>
                <a:gd name="connsiteX122" fmla="*/ 28117 w 373480"/>
                <a:gd name="connsiteY122" fmla="*/ 96686 h 525339"/>
                <a:gd name="connsiteX123" fmla="*/ 25863 w 373480"/>
                <a:gd name="connsiteY123" fmla="*/ 93371 h 525339"/>
                <a:gd name="connsiteX124" fmla="*/ 24669 w 373480"/>
                <a:gd name="connsiteY124" fmla="*/ 91116 h 525339"/>
                <a:gd name="connsiteX125" fmla="*/ 23608 w 373480"/>
                <a:gd name="connsiteY125" fmla="*/ 89922 h 525339"/>
                <a:gd name="connsiteX126" fmla="*/ 23608 w 373480"/>
                <a:gd name="connsiteY126" fmla="*/ 88861 h 525339"/>
                <a:gd name="connsiteX127" fmla="*/ 21353 w 373480"/>
                <a:gd name="connsiteY127" fmla="*/ 87668 h 525339"/>
                <a:gd name="connsiteX128" fmla="*/ 21353 w 373480"/>
                <a:gd name="connsiteY128" fmla="*/ 84352 h 525339"/>
                <a:gd name="connsiteX129" fmla="*/ 20160 w 373480"/>
                <a:gd name="connsiteY129" fmla="*/ 84352 h 525339"/>
                <a:gd name="connsiteX130" fmla="*/ 20160 w 373480"/>
                <a:gd name="connsiteY130" fmla="*/ 83158 h 525339"/>
                <a:gd name="connsiteX131" fmla="*/ 19098 w 373480"/>
                <a:gd name="connsiteY131" fmla="*/ 83158 h 525339"/>
                <a:gd name="connsiteX132" fmla="*/ 17905 w 373480"/>
                <a:gd name="connsiteY132" fmla="*/ 82097 h 525339"/>
                <a:gd name="connsiteX133" fmla="*/ 17905 w 373480"/>
                <a:gd name="connsiteY133" fmla="*/ 80904 h 525339"/>
                <a:gd name="connsiteX134" fmla="*/ 16844 w 373480"/>
                <a:gd name="connsiteY134" fmla="*/ 79842 h 525339"/>
                <a:gd name="connsiteX135" fmla="*/ 16844 w 373480"/>
                <a:gd name="connsiteY135" fmla="*/ 78649 h 525339"/>
                <a:gd name="connsiteX136" fmla="*/ 14589 w 373480"/>
                <a:gd name="connsiteY136" fmla="*/ 75333 h 525339"/>
                <a:gd name="connsiteX137" fmla="*/ 12335 w 373480"/>
                <a:gd name="connsiteY137" fmla="*/ 67508 h 525339"/>
                <a:gd name="connsiteX138" fmla="*/ 11141 w 373480"/>
                <a:gd name="connsiteY138" fmla="*/ 65254 h 525339"/>
                <a:gd name="connsiteX139" fmla="*/ 11141 w 373480"/>
                <a:gd name="connsiteY139" fmla="*/ 60744 h 525339"/>
                <a:gd name="connsiteX140" fmla="*/ 10080 w 373480"/>
                <a:gd name="connsiteY140" fmla="*/ 59551 h 525339"/>
                <a:gd name="connsiteX141" fmla="*/ 9019 w 373480"/>
                <a:gd name="connsiteY141" fmla="*/ 58489 h 525339"/>
                <a:gd name="connsiteX142" fmla="*/ 7825 w 373480"/>
                <a:gd name="connsiteY142" fmla="*/ 57295 h 525339"/>
                <a:gd name="connsiteX143" fmla="*/ 7825 w 373480"/>
                <a:gd name="connsiteY143" fmla="*/ 56235 h 525339"/>
                <a:gd name="connsiteX144" fmla="*/ 6764 w 373480"/>
                <a:gd name="connsiteY144" fmla="*/ 55041 h 525339"/>
                <a:gd name="connsiteX145" fmla="*/ 6764 w 373480"/>
                <a:gd name="connsiteY145" fmla="*/ 52786 h 525339"/>
                <a:gd name="connsiteX146" fmla="*/ 5571 w 373480"/>
                <a:gd name="connsiteY146" fmla="*/ 52786 h 525339"/>
                <a:gd name="connsiteX147" fmla="*/ 6764 w 373480"/>
                <a:gd name="connsiteY147" fmla="*/ 51725 h 525339"/>
                <a:gd name="connsiteX148" fmla="*/ 0 w 373480"/>
                <a:gd name="connsiteY148" fmla="*/ 31434 h 525339"/>
                <a:gd name="connsiteX149" fmla="*/ 43900 w 373480"/>
                <a:gd name="connsiteY149" fmla="*/ 12335 h 525339"/>
                <a:gd name="connsiteX150" fmla="*/ 50531 w 373480"/>
                <a:gd name="connsiteY150" fmla="*/ 11141 h 525339"/>
                <a:gd name="connsiteX151" fmla="*/ 80903 w 373480"/>
                <a:gd name="connsiteY151" fmla="*/ 3316 h 525339"/>
                <a:gd name="connsiteX152" fmla="*/ 85412 w 373480"/>
                <a:gd name="connsiteY152" fmla="*/ 0 h 52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373480" h="525339">
                  <a:moveTo>
                    <a:pt x="85412" y="0"/>
                  </a:moveTo>
                  <a:lnTo>
                    <a:pt x="86606" y="2255"/>
                  </a:lnTo>
                  <a:lnTo>
                    <a:pt x="85412" y="3316"/>
                  </a:lnTo>
                  <a:lnTo>
                    <a:pt x="106898" y="33688"/>
                  </a:lnTo>
                  <a:lnTo>
                    <a:pt x="121487" y="24669"/>
                  </a:lnTo>
                  <a:lnTo>
                    <a:pt x="127058" y="33688"/>
                  </a:lnTo>
                  <a:lnTo>
                    <a:pt x="129312" y="32627"/>
                  </a:lnTo>
                  <a:lnTo>
                    <a:pt x="135016" y="41513"/>
                  </a:lnTo>
                  <a:lnTo>
                    <a:pt x="136076" y="40452"/>
                  </a:lnTo>
                  <a:lnTo>
                    <a:pt x="139525" y="46022"/>
                  </a:lnTo>
                  <a:lnTo>
                    <a:pt x="140586" y="44961"/>
                  </a:lnTo>
                  <a:lnTo>
                    <a:pt x="214857" y="145095"/>
                  </a:lnTo>
                  <a:lnTo>
                    <a:pt x="244168" y="118039"/>
                  </a:lnTo>
                  <a:lnTo>
                    <a:pt x="247484" y="115785"/>
                  </a:lnTo>
                  <a:lnTo>
                    <a:pt x="239659" y="104511"/>
                  </a:lnTo>
                  <a:lnTo>
                    <a:pt x="244168" y="100135"/>
                  </a:lnTo>
                  <a:lnTo>
                    <a:pt x="261012" y="93371"/>
                  </a:lnTo>
                  <a:lnTo>
                    <a:pt x="274540" y="85412"/>
                  </a:lnTo>
                  <a:lnTo>
                    <a:pt x="327326" y="181037"/>
                  </a:lnTo>
                  <a:lnTo>
                    <a:pt x="325071" y="191250"/>
                  </a:lnTo>
                  <a:lnTo>
                    <a:pt x="337538" y="220428"/>
                  </a:lnTo>
                  <a:lnTo>
                    <a:pt x="349873" y="239659"/>
                  </a:lnTo>
                  <a:lnTo>
                    <a:pt x="348812" y="248545"/>
                  </a:lnTo>
                  <a:lnTo>
                    <a:pt x="354382" y="266583"/>
                  </a:lnTo>
                  <a:lnTo>
                    <a:pt x="354382" y="280111"/>
                  </a:lnTo>
                  <a:lnTo>
                    <a:pt x="365655" y="295893"/>
                  </a:lnTo>
                  <a:lnTo>
                    <a:pt x="366717" y="295893"/>
                  </a:lnTo>
                  <a:lnTo>
                    <a:pt x="371226" y="339794"/>
                  </a:lnTo>
                  <a:lnTo>
                    <a:pt x="357698" y="348812"/>
                  </a:lnTo>
                  <a:lnTo>
                    <a:pt x="372419" y="363401"/>
                  </a:lnTo>
                  <a:lnTo>
                    <a:pt x="370165" y="365655"/>
                  </a:lnTo>
                  <a:lnTo>
                    <a:pt x="372419" y="366717"/>
                  </a:lnTo>
                  <a:lnTo>
                    <a:pt x="373480" y="368971"/>
                  </a:lnTo>
                  <a:lnTo>
                    <a:pt x="373480" y="370165"/>
                  </a:lnTo>
                  <a:lnTo>
                    <a:pt x="371226" y="370165"/>
                  </a:lnTo>
                  <a:lnTo>
                    <a:pt x="368971" y="368971"/>
                  </a:lnTo>
                  <a:lnTo>
                    <a:pt x="363401" y="368971"/>
                  </a:lnTo>
                  <a:lnTo>
                    <a:pt x="354382" y="371226"/>
                  </a:lnTo>
                  <a:lnTo>
                    <a:pt x="352127" y="384754"/>
                  </a:lnTo>
                  <a:lnTo>
                    <a:pt x="348812" y="391518"/>
                  </a:lnTo>
                  <a:lnTo>
                    <a:pt x="344302" y="403852"/>
                  </a:lnTo>
                  <a:lnTo>
                    <a:pt x="343109" y="408362"/>
                  </a:lnTo>
                  <a:lnTo>
                    <a:pt x="324010" y="438733"/>
                  </a:lnTo>
                  <a:lnTo>
                    <a:pt x="321755" y="438733"/>
                  </a:lnTo>
                  <a:lnTo>
                    <a:pt x="318440" y="445498"/>
                  </a:lnTo>
                  <a:lnTo>
                    <a:pt x="311676" y="450007"/>
                  </a:lnTo>
                  <a:lnTo>
                    <a:pt x="295893" y="451068"/>
                  </a:lnTo>
                  <a:lnTo>
                    <a:pt x="292445" y="450007"/>
                  </a:lnTo>
                  <a:lnTo>
                    <a:pt x="290323" y="451068"/>
                  </a:lnTo>
                  <a:lnTo>
                    <a:pt x="288068" y="450007"/>
                  </a:lnTo>
                  <a:lnTo>
                    <a:pt x="282365" y="443243"/>
                  </a:lnTo>
                  <a:lnTo>
                    <a:pt x="277856" y="451068"/>
                  </a:lnTo>
                  <a:lnTo>
                    <a:pt x="240720" y="488203"/>
                  </a:lnTo>
                  <a:lnTo>
                    <a:pt x="236210" y="472553"/>
                  </a:lnTo>
                  <a:lnTo>
                    <a:pt x="158623" y="425205"/>
                  </a:lnTo>
                  <a:lnTo>
                    <a:pt x="151859" y="418442"/>
                  </a:lnTo>
                  <a:lnTo>
                    <a:pt x="151859" y="410616"/>
                  </a:lnTo>
                  <a:lnTo>
                    <a:pt x="139525" y="402792"/>
                  </a:lnTo>
                  <a:lnTo>
                    <a:pt x="137270" y="401598"/>
                  </a:lnTo>
                  <a:lnTo>
                    <a:pt x="135016" y="397088"/>
                  </a:lnTo>
                  <a:lnTo>
                    <a:pt x="128251" y="397088"/>
                  </a:lnTo>
                  <a:lnTo>
                    <a:pt x="125997" y="394834"/>
                  </a:lnTo>
                  <a:lnTo>
                    <a:pt x="122548" y="388069"/>
                  </a:lnTo>
                  <a:lnTo>
                    <a:pt x="121487" y="387009"/>
                  </a:lnTo>
                  <a:lnTo>
                    <a:pt x="119233" y="383693"/>
                  </a:lnTo>
                  <a:lnTo>
                    <a:pt x="114723" y="392579"/>
                  </a:lnTo>
                  <a:lnTo>
                    <a:pt x="119233" y="406107"/>
                  </a:lnTo>
                  <a:lnTo>
                    <a:pt x="120294" y="412871"/>
                  </a:lnTo>
                  <a:lnTo>
                    <a:pt x="125997" y="425205"/>
                  </a:lnTo>
                  <a:lnTo>
                    <a:pt x="124803" y="426399"/>
                  </a:lnTo>
                  <a:lnTo>
                    <a:pt x="124803" y="428654"/>
                  </a:lnTo>
                  <a:lnTo>
                    <a:pt x="127058" y="430909"/>
                  </a:lnTo>
                  <a:lnTo>
                    <a:pt x="130506" y="431969"/>
                  </a:lnTo>
                  <a:lnTo>
                    <a:pt x="131567" y="435418"/>
                  </a:lnTo>
                  <a:lnTo>
                    <a:pt x="131567" y="437672"/>
                  </a:lnTo>
                  <a:lnTo>
                    <a:pt x="132761" y="442182"/>
                  </a:lnTo>
                  <a:lnTo>
                    <a:pt x="131567" y="444436"/>
                  </a:lnTo>
                  <a:lnTo>
                    <a:pt x="129312" y="444436"/>
                  </a:lnTo>
                  <a:lnTo>
                    <a:pt x="127058" y="446692"/>
                  </a:lnTo>
                  <a:lnTo>
                    <a:pt x="124803" y="447752"/>
                  </a:lnTo>
                  <a:lnTo>
                    <a:pt x="123742" y="450007"/>
                  </a:lnTo>
                  <a:lnTo>
                    <a:pt x="122548" y="450007"/>
                  </a:lnTo>
                  <a:lnTo>
                    <a:pt x="121487" y="448813"/>
                  </a:lnTo>
                  <a:lnTo>
                    <a:pt x="116978" y="442182"/>
                  </a:lnTo>
                  <a:lnTo>
                    <a:pt x="106898" y="448813"/>
                  </a:lnTo>
                  <a:lnTo>
                    <a:pt x="111275" y="471360"/>
                  </a:lnTo>
                  <a:lnTo>
                    <a:pt x="116978" y="489397"/>
                  </a:lnTo>
                  <a:lnTo>
                    <a:pt x="120294" y="507435"/>
                  </a:lnTo>
                  <a:lnTo>
                    <a:pt x="111275" y="507435"/>
                  </a:lnTo>
                  <a:lnTo>
                    <a:pt x="93370" y="525340"/>
                  </a:lnTo>
                  <a:lnTo>
                    <a:pt x="69762" y="509690"/>
                  </a:lnTo>
                  <a:lnTo>
                    <a:pt x="35942" y="454516"/>
                  </a:lnTo>
                  <a:lnTo>
                    <a:pt x="3316" y="374674"/>
                  </a:lnTo>
                  <a:lnTo>
                    <a:pt x="51725" y="343109"/>
                  </a:lnTo>
                  <a:lnTo>
                    <a:pt x="70824" y="312737"/>
                  </a:lnTo>
                  <a:lnTo>
                    <a:pt x="70824" y="311676"/>
                  </a:lnTo>
                  <a:lnTo>
                    <a:pt x="78649" y="273347"/>
                  </a:lnTo>
                  <a:lnTo>
                    <a:pt x="122548" y="248545"/>
                  </a:lnTo>
                  <a:lnTo>
                    <a:pt x="133822" y="241914"/>
                  </a:lnTo>
                  <a:lnTo>
                    <a:pt x="122548" y="238466"/>
                  </a:lnTo>
                  <a:lnTo>
                    <a:pt x="106898" y="233956"/>
                  </a:lnTo>
                  <a:lnTo>
                    <a:pt x="85412" y="227192"/>
                  </a:lnTo>
                  <a:lnTo>
                    <a:pt x="70824" y="194566"/>
                  </a:lnTo>
                  <a:lnTo>
                    <a:pt x="76527" y="139392"/>
                  </a:lnTo>
                  <a:lnTo>
                    <a:pt x="70824" y="124803"/>
                  </a:lnTo>
                  <a:lnTo>
                    <a:pt x="65253" y="118039"/>
                  </a:lnTo>
                  <a:lnTo>
                    <a:pt x="61805" y="113529"/>
                  </a:lnTo>
                  <a:lnTo>
                    <a:pt x="60744" y="112469"/>
                  </a:lnTo>
                  <a:lnTo>
                    <a:pt x="56235" y="112469"/>
                  </a:lnTo>
                  <a:lnTo>
                    <a:pt x="55041" y="110214"/>
                  </a:lnTo>
                  <a:lnTo>
                    <a:pt x="53980" y="110214"/>
                  </a:lnTo>
                  <a:lnTo>
                    <a:pt x="49470" y="105705"/>
                  </a:lnTo>
                  <a:lnTo>
                    <a:pt x="37136" y="105705"/>
                  </a:lnTo>
                  <a:lnTo>
                    <a:pt x="34881" y="103450"/>
                  </a:lnTo>
                  <a:lnTo>
                    <a:pt x="31433" y="103450"/>
                  </a:lnTo>
                  <a:lnTo>
                    <a:pt x="31433" y="102256"/>
                  </a:lnTo>
                  <a:lnTo>
                    <a:pt x="30372" y="102256"/>
                  </a:lnTo>
                  <a:lnTo>
                    <a:pt x="30372" y="101195"/>
                  </a:lnTo>
                  <a:lnTo>
                    <a:pt x="29178" y="100135"/>
                  </a:lnTo>
                  <a:lnTo>
                    <a:pt x="28117" y="100135"/>
                  </a:lnTo>
                  <a:lnTo>
                    <a:pt x="28117" y="98941"/>
                  </a:lnTo>
                  <a:lnTo>
                    <a:pt x="26923" y="96686"/>
                  </a:lnTo>
                  <a:lnTo>
                    <a:pt x="28117" y="96686"/>
                  </a:lnTo>
                  <a:lnTo>
                    <a:pt x="25863" y="93371"/>
                  </a:lnTo>
                  <a:lnTo>
                    <a:pt x="24669" y="91116"/>
                  </a:lnTo>
                  <a:lnTo>
                    <a:pt x="23608" y="89922"/>
                  </a:lnTo>
                  <a:lnTo>
                    <a:pt x="23608" y="88861"/>
                  </a:lnTo>
                  <a:lnTo>
                    <a:pt x="21353" y="87668"/>
                  </a:lnTo>
                  <a:lnTo>
                    <a:pt x="21353" y="84352"/>
                  </a:lnTo>
                  <a:lnTo>
                    <a:pt x="20160" y="84352"/>
                  </a:lnTo>
                  <a:lnTo>
                    <a:pt x="20160" y="83158"/>
                  </a:lnTo>
                  <a:lnTo>
                    <a:pt x="19098" y="83158"/>
                  </a:lnTo>
                  <a:lnTo>
                    <a:pt x="17905" y="82097"/>
                  </a:lnTo>
                  <a:lnTo>
                    <a:pt x="17905" y="80904"/>
                  </a:lnTo>
                  <a:lnTo>
                    <a:pt x="16844" y="79842"/>
                  </a:lnTo>
                  <a:lnTo>
                    <a:pt x="16844" y="78649"/>
                  </a:lnTo>
                  <a:lnTo>
                    <a:pt x="14589" y="75333"/>
                  </a:lnTo>
                  <a:lnTo>
                    <a:pt x="12335" y="67508"/>
                  </a:lnTo>
                  <a:lnTo>
                    <a:pt x="11141" y="65254"/>
                  </a:lnTo>
                  <a:lnTo>
                    <a:pt x="11141" y="60744"/>
                  </a:lnTo>
                  <a:lnTo>
                    <a:pt x="10080" y="59551"/>
                  </a:lnTo>
                  <a:lnTo>
                    <a:pt x="9019" y="58489"/>
                  </a:lnTo>
                  <a:lnTo>
                    <a:pt x="7825" y="57295"/>
                  </a:lnTo>
                  <a:lnTo>
                    <a:pt x="7825" y="56235"/>
                  </a:lnTo>
                  <a:lnTo>
                    <a:pt x="6764" y="55041"/>
                  </a:lnTo>
                  <a:lnTo>
                    <a:pt x="6764" y="52786"/>
                  </a:lnTo>
                  <a:lnTo>
                    <a:pt x="5571" y="52786"/>
                  </a:lnTo>
                  <a:lnTo>
                    <a:pt x="6764" y="51725"/>
                  </a:lnTo>
                  <a:lnTo>
                    <a:pt x="0" y="31434"/>
                  </a:lnTo>
                  <a:lnTo>
                    <a:pt x="43900" y="12335"/>
                  </a:lnTo>
                  <a:lnTo>
                    <a:pt x="50531" y="11141"/>
                  </a:lnTo>
                  <a:lnTo>
                    <a:pt x="80903" y="3316"/>
                  </a:lnTo>
                  <a:lnTo>
                    <a:pt x="85412" y="0"/>
                  </a:lnTo>
                </a:path>
              </a:pathLst>
            </a:custGeom>
            <a:noFill/>
            <a:ln w="3315" cap="flat">
              <a:solidFill>
                <a:schemeClr val="bg1">
                  <a:lumMod val="65000"/>
                </a:schemeClr>
              </a:solidFill>
              <a:prstDash val="solid"/>
              <a:miter/>
            </a:ln>
          </p:spPr>
          <p:txBody>
            <a:bodyPr rtlCol="0" anchor="ctr"/>
            <a:lstStyle/>
            <a:p>
              <a:endParaRPr lang="en-FI" sz="816"/>
            </a:p>
          </p:txBody>
        </p:sp>
        <p:sp>
          <p:nvSpPr>
            <p:cNvPr id="1051" name="Freeform: Shape 1050">
              <a:extLst>
                <a:ext uri="{FF2B5EF4-FFF2-40B4-BE49-F238E27FC236}">
                  <a16:creationId xmlns:a16="http://schemas.microsoft.com/office/drawing/2014/main" id="{5707C83C-2543-79C4-2A87-795B593CE6DD}"/>
                </a:ext>
              </a:extLst>
            </p:cNvPr>
            <p:cNvSpPr/>
            <p:nvPr/>
          </p:nvSpPr>
          <p:spPr>
            <a:xfrm>
              <a:off x="5944776" y="10320100"/>
              <a:ext cx="416451" cy="423348"/>
            </a:xfrm>
            <a:custGeom>
              <a:avLst/>
              <a:gdLst>
                <a:gd name="connsiteX0" fmla="*/ 18037 w 416451"/>
                <a:gd name="connsiteY0" fmla="*/ 218438 h 423348"/>
                <a:gd name="connsiteX1" fmla="*/ 15783 w 416451"/>
                <a:gd name="connsiteY1" fmla="*/ 209419 h 423348"/>
                <a:gd name="connsiteX2" fmla="*/ 0 w 416451"/>
                <a:gd name="connsiteY2" fmla="*/ 151992 h 423348"/>
                <a:gd name="connsiteX3" fmla="*/ 32626 w 416451"/>
                <a:gd name="connsiteY3" fmla="*/ 146421 h 423348"/>
                <a:gd name="connsiteX4" fmla="*/ 55173 w 416451"/>
                <a:gd name="connsiteY4" fmla="*/ 128384 h 423348"/>
                <a:gd name="connsiteX5" fmla="*/ 119365 w 416451"/>
                <a:gd name="connsiteY5" fmla="*/ 127191 h 423348"/>
                <a:gd name="connsiteX6" fmla="*/ 146421 w 416451"/>
                <a:gd name="connsiteY6" fmla="*/ 155308 h 423348"/>
                <a:gd name="connsiteX7" fmla="*/ 147482 w 416451"/>
                <a:gd name="connsiteY7" fmla="*/ 157562 h 423348"/>
                <a:gd name="connsiteX8" fmla="*/ 150930 w 416451"/>
                <a:gd name="connsiteY8" fmla="*/ 168835 h 423348"/>
                <a:gd name="connsiteX9" fmla="*/ 171223 w 416451"/>
                <a:gd name="connsiteY9" fmla="*/ 135015 h 423348"/>
                <a:gd name="connsiteX10" fmla="*/ 179048 w 416451"/>
                <a:gd name="connsiteY10" fmla="*/ 121487 h 423348"/>
                <a:gd name="connsiteX11" fmla="*/ 190321 w 416451"/>
                <a:gd name="connsiteY11" fmla="*/ 86606 h 423348"/>
                <a:gd name="connsiteX12" fmla="*/ 163265 w 416451"/>
                <a:gd name="connsiteY12" fmla="*/ 87800 h 423348"/>
                <a:gd name="connsiteX13" fmla="*/ 120559 w 416451"/>
                <a:gd name="connsiteY13" fmla="*/ 25863 h 423348"/>
                <a:gd name="connsiteX14" fmla="*/ 131832 w 416451"/>
                <a:gd name="connsiteY14" fmla="*/ 0 h 423348"/>
                <a:gd name="connsiteX15" fmla="*/ 192576 w 416451"/>
                <a:gd name="connsiteY15" fmla="*/ 13528 h 423348"/>
                <a:gd name="connsiteX16" fmla="*/ 204910 w 416451"/>
                <a:gd name="connsiteY16" fmla="*/ 12467 h 423348"/>
                <a:gd name="connsiteX17" fmla="*/ 288200 w 416451"/>
                <a:gd name="connsiteY17" fmla="*/ 50664 h 423348"/>
                <a:gd name="connsiteX18" fmla="*/ 309554 w 416451"/>
                <a:gd name="connsiteY18" fmla="*/ 75465 h 423348"/>
                <a:gd name="connsiteX19" fmla="*/ 327591 w 416451"/>
                <a:gd name="connsiteY19" fmla="*/ 65385 h 423348"/>
                <a:gd name="connsiteX20" fmla="*/ 337671 w 416451"/>
                <a:gd name="connsiteY20" fmla="*/ 74404 h 423348"/>
                <a:gd name="connsiteX21" fmla="*/ 323081 w 416451"/>
                <a:gd name="connsiteY21" fmla="*/ 83423 h 423348"/>
                <a:gd name="connsiteX22" fmla="*/ 319633 w 416451"/>
                <a:gd name="connsiteY22" fmla="*/ 81168 h 423348"/>
                <a:gd name="connsiteX23" fmla="*/ 318572 w 416451"/>
                <a:gd name="connsiteY23" fmla="*/ 81168 h 423348"/>
                <a:gd name="connsiteX24" fmla="*/ 318572 w 416451"/>
                <a:gd name="connsiteY24" fmla="*/ 83423 h 423348"/>
                <a:gd name="connsiteX25" fmla="*/ 320827 w 416451"/>
                <a:gd name="connsiteY25" fmla="*/ 82362 h 423348"/>
                <a:gd name="connsiteX26" fmla="*/ 324143 w 416451"/>
                <a:gd name="connsiteY26" fmla="*/ 87932 h 423348"/>
                <a:gd name="connsiteX27" fmla="*/ 325336 w 416451"/>
                <a:gd name="connsiteY27" fmla="*/ 86738 h 423348"/>
                <a:gd name="connsiteX28" fmla="*/ 325336 w 416451"/>
                <a:gd name="connsiteY28" fmla="*/ 88994 h 423348"/>
                <a:gd name="connsiteX29" fmla="*/ 372552 w 416451"/>
                <a:gd name="connsiteY29" fmla="*/ 128384 h 423348"/>
                <a:gd name="connsiteX30" fmla="*/ 400669 w 416451"/>
                <a:gd name="connsiteY30" fmla="*/ 171090 h 423348"/>
                <a:gd name="connsiteX31" fmla="*/ 402923 w 416451"/>
                <a:gd name="connsiteY31" fmla="*/ 178915 h 423348"/>
                <a:gd name="connsiteX32" fmla="*/ 393905 w 416451"/>
                <a:gd name="connsiteY32" fmla="*/ 176661 h 423348"/>
                <a:gd name="connsiteX33" fmla="*/ 416452 w 416451"/>
                <a:gd name="connsiteY33" fmla="*/ 209286 h 423348"/>
                <a:gd name="connsiteX34" fmla="*/ 413136 w 416451"/>
                <a:gd name="connsiteY34" fmla="*/ 212735 h 423348"/>
                <a:gd name="connsiteX35" fmla="*/ 404117 w 416451"/>
                <a:gd name="connsiteY35" fmla="*/ 228518 h 423348"/>
                <a:gd name="connsiteX36" fmla="*/ 387273 w 416451"/>
                <a:gd name="connsiteY36" fmla="*/ 234089 h 423348"/>
                <a:gd name="connsiteX37" fmla="*/ 408627 w 416451"/>
                <a:gd name="connsiteY37" fmla="*/ 277988 h 423348"/>
                <a:gd name="connsiteX38" fmla="*/ 406372 w 416451"/>
                <a:gd name="connsiteY38" fmla="*/ 279182 h 423348"/>
                <a:gd name="connsiteX39" fmla="*/ 374939 w 416451"/>
                <a:gd name="connsiteY39" fmla="*/ 297219 h 423348"/>
                <a:gd name="connsiteX40" fmla="*/ 371623 w 416451"/>
                <a:gd name="connsiteY40" fmla="*/ 299474 h 423348"/>
                <a:gd name="connsiteX41" fmla="*/ 371623 w 416451"/>
                <a:gd name="connsiteY41" fmla="*/ 306238 h 423348"/>
                <a:gd name="connsiteX42" fmla="*/ 374939 w 416451"/>
                <a:gd name="connsiteY42" fmla="*/ 311808 h 423348"/>
                <a:gd name="connsiteX43" fmla="*/ 374939 w 416451"/>
                <a:gd name="connsiteY43" fmla="*/ 316317 h 423348"/>
                <a:gd name="connsiteX44" fmla="*/ 377194 w 416451"/>
                <a:gd name="connsiteY44" fmla="*/ 317379 h 423348"/>
                <a:gd name="connsiteX45" fmla="*/ 378387 w 416451"/>
                <a:gd name="connsiteY45" fmla="*/ 318573 h 423348"/>
                <a:gd name="connsiteX46" fmla="*/ 381703 w 416451"/>
                <a:gd name="connsiteY46" fmla="*/ 320827 h 423348"/>
                <a:gd name="connsiteX47" fmla="*/ 382764 w 416451"/>
                <a:gd name="connsiteY47" fmla="*/ 323081 h 423348"/>
                <a:gd name="connsiteX48" fmla="*/ 381703 w 416451"/>
                <a:gd name="connsiteY48" fmla="*/ 324143 h 423348"/>
                <a:gd name="connsiteX49" fmla="*/ 369368 w 416451"/>
                <a:gd name="connsiteY49" fmla="*/ 342180 h 423348"/>
                <a:gd name="connsiteX50" fmla="*/ 357034 w 416451"/>
                <a:gd name="connsiteY50" fmla="*/ 327591 h 423348"/>
                <a:gd name="connsiteX51" fmla="*/ 348016 w 416451"/>
                <a:gd name="connsiteY51" fmla="*/ 334355 h 423348"/>
                <a:gd name="connsiteX52" fmla="*/ 342445 w 416451"/>
                <a:gd name="connsiteY52" fmla="*/ 324275 h 423348"/>
                <a:gd name="connsiteX53" fmla="*/ 322153 w 416451"/>
                <a:gd name="connsiteY53" fmla="*/ 319766 h 423348"/>
                <a:gd name="connsiteX54" fmla="*/ 319898 w 416451"/>
                <a:gd name="connsiteY54" fmla="*/ 325336 h 423348"/>
                <a:gd name="connsiteX55" fmla="*/ 290588 w 416451"/>
                <a:gd name="connsiteY55" fmla="*/ 338864 h 423348"/>
                <a:gd name="connsiteX56" fmla="*/ 297352 w 416451"/>
                <a:gd name="connsiteY56" fmla="*/ 361411 h 423348"/>
                <a:gd name="connsiteX57" fmla="*/ 283824 w 416451"/>
                <a:gd name="connsiteY57" fmla="*/ 350138 h 423348"/>
                <a:gd name="connsiteX58" fmla="*/ 262470 w 416451"/>
                <a:gd name="connsiteY58" fmla="*/ 363666 h 423348"/>
                <a:gd name="connsiteX59" fmla="*/ 248942 w 416451"/>
                <a:gd name="connsiteY59" fmla="*/ 371491 h 423348"/>
                <a:gd name="connsiteX60" fmla="*/ 232099 w 416451"/>
                <a:gd name="connsiteY60" fmla="*/ 378255 h 423348"/>
                <a:gd name="connsiteX61" fmla="*/ 227590 w 416451"/>
                <a:gd name="connsiteY61" fmla="*/ 382764 h 423348"/>
                <a:gd name="connsiteX62" fmla="*/ 235415 w 416451"/>
                <a:gd name="connsiteY62" fmla="*/ 394038 h 423348"/>
                <a:gd name="connsiteX63" fmla="*/ 231966 w 416451"/>
                <a:gd name="connsiteY63" fmla="*/ 396292 h 423348"/>
                <a:gd name="connsiteX64" fmla="*/ 202655 w 416451"/>
                <a:gd name="connsiteY64" fmla="*/ 423348 h 423348"/>
                <a:gd name="connsiteX65" fmla="*/ 128384 w 416451"/>
                <a:gd name="connsiteY65" fmla="*/ 323214 h 423348"/>
                <a:gd name="connsiteX66" fmla="*/ 127322 w 416451"/>
                <a:gd name="connsiteY66" fmla="*/ 324275 h 423348"/>
                <a:gd name="connsiteX67" fmla="*/ 124007 w 416451"/>
                <a:gd name="connsiteY67" fmla="*/ 318705 h 423348"/>
                <a:gd name="connsiteX68" fmla="*/ 122946 w 416451"/>
                <a:gd name="connsiteY68" fmla="*/ 319766 h 423348"/>
                <a:gd name="connsiteX69" fmla="*/ 117375 w 416451"/>
                <a:gd name="connsiteY69" fmla="*/ 310747 h 423348"/>
                <a:gd name="connsiteX70" fmla="*/ 115121 w 416451"/>
                <a:gd name="connsiteY70" fmla="*/ 311808 h 423348"/>
                <a:gd name="connsiteX71" fmla="*/ 109550 w 416451"/>
                <a:gd name="connsiteY71" fmla="*/ 302790 h 423348"/>
                <a:gd name="connsiteX72" fmla="*/ 94962 w 416451"/>
                <a:gd name="connsiteY72" fmla="*/ 311808 h 423348"/>
                <a:gd name="connsiteX73" fmla="*/ 73608 w 416451"/>
                <a:gd name="connsiteY73" fmla="*/ 281436 h 423348"/>
                <a:gd name="connsiteX74" fmla="*/ 74669 w 416451"/>
                <a:gd name="connsiteY74" fmla="*/ 280243 h 423348"/>
                <a:gd name="connsiteX75" fmla="*/ 73608 w 416451"/>
                <a:gd name="connsiteY75" fmla="*/ 277988 h 423348"/>
                <a:gd name="connsiteX76" fmla="*/ 91646 w 416451"/>
                <a:gd name="connsiteY76" fmla="*/ 265653 h 423348"/>
                <a:gd name="connsiteX77" fmla="*/ 94962 w 416451"/>
                <a:gd name="connsiteY77" fmla="*/ 257829 h 423348"/>
                <a:gd name="connsiteX78" fmla="*/ 81433 w 416451"/>
                <a:gd name="connsiteY78" fmla="*/ 243240 h 423348"/>
                <a:gd name="connsiteX79" fmla="*/ 56632 w 416451"/>
                <a:gd name="connsiteY79" fmla="*/ 233160 h 423348"/>
                <a:gd name="connsiteX80" fmla="*/ 18435 w 416451"/>
                <a:gd name="connsiteY80" fmla="*/ 218571 h 42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16451" h="423348">
                  <a:moveTo>
                    <a:pt x="18037" y="218438"/>
                  </a:moveTo>
                  <a:lnTo>
                    <a:pt x="15783" y="209419"/>
                  </a:lnTo>
                  <a:lnTo>
                    <a:pt x="0" y="151992"/>
                  </a:lnTo>
                  <a:lnTo>
                    <a:pt x="32626" y="146421"/>
                  </a:lnTo>
                  <a:lnTo>
                    <a:pt x="55173" y="128384"/>
                  </a:lnTo>
                  <a:lnTo>
                    <a:pt x="119365" y="127191"/>
                  </a:lnTo>
                  <a:lnTo>
                    <a:pt x="146421" y="155308"/>
                  </a:lnTo>
                  <a:lnTo>
                    <a:pt x="147482" y="157562"/>
                  </a:lnTo>
                  <a:lnTo>
                    <a:pt x="150930" y="168835"/>
                  </a:lnTo>
                  <a:lnTo>
                    <a:pt x="171223" y="135015"/>
                  </a:lnTo>
                  <a:lnTo>
                    <a:pt x="179048" y="121487"/>
                  </a:lnTo>
                  <a:lnTo>
                    <a:pt x="190321" y="86606"/>
                  </a:lnTo>
                  <a:lnTo>
                    <a:pt x="163265" y="87800"/>
                  </a:lnTo>
                  <a:lnTo>
                    <a:pt x="120559" y="25863"/>
                  </a:lnTo>
                  <a:lnTo>
                    <a:pt x="131832" y="0"/>
                  </a:lnTo>
                  <a:lnTo>
                    <a:pt x="192576" y="13528"/>
                  </a:lnTo>
                  <a:lnTo>
                    <a:pt x="204910" y="12467"/>
                  </a:lnTo>
                  <a:lnTo>
                    <a:pt x="288200" y="50664"/>
                  </a:lnTo>
                  <a:lnTo>
                    <a:pt x="309554" y="75465"/>
                  </a:lnTo>
                  <a:lnTo>
                    <a:pt x="327591" y="65385"/>
                  </a:lnTo>
                  <a:lnTo>
                    <a:pt x="337671" y="74404"/>
                  </a:lnTo>
                  <a:lnTo>
                    <a:pt x="323081" y="83423"/>
                  </a:lnTo>
                  <a:lnTo>
                    <a:pt x="319633" y="81168"/>
                  </a:lnTo>
                  <a:lnTo>
                    <a:pt x="318572" y="81168"/>
                  </a:lnTo>
                  <a:lnTo>
                    <a:pt x="318572" y="83423"/>
                  </a:lnTo>
                  <a:lnTo>
                    <a:pt x="320827" y="82362"/>
                  </a:lnTo>
                  <a:lnTo>
                    <a:pt x="324143" y="87932"/>
                  </a:lnTo>
                  <a:lnTo>
                    <a:pt x="325336" y="86738"/>
                  </a:lnTo>
                  <a:lnTo>
                    <a:pt x="325336" y="88994"/>
                  </a:lnTo>
                  <a:lnTo>
                    <a:pt x="372552" y="128384"/>
                  </a:lnTo>
                  <a:lnTo>
                    <a:pt x="400669" y="171090"/>
                  </a:lnTo>
                  <a:lnTo>
                    <a:pt x="402923" y="178915"/>
                  </a:lnTo>
                  <a:lnTo>
                    <a:pt x="393905" y="176661"/>
                  </a:lnTo>
                  <a:lnTo>
                    <a:pt x="416452" y="209286"/>
                  </a:lnTo>
                  <a:lnTo>
                    <a:pt x="413136" y="212735"/>
                  </a:lnTo>
                  <a:lnTo>
                    <a:pt x="404117" y="228518"/>
                  </a:lnTo>
                  <a:lnTo>
                    <a:pt x="387273" y="234089"/>
                  </a:lnTo>
                  <a:lnTo>
                    <a:pt x="408627" y="277988"/>
                  </a:lnTo>
                  <a:lnTo>
                    <a:pt x="406372" y="279182"/>
                  </a:lnTo>
                  <a:lnTo>
                    <a:pt x="374939" y="297219"/>
                  </a:lnTo>
                  <a:lnTo>
                    <a:pt x="371623" y="299474"/>
                  </a:lnTo>
                  <a:lnTo>
                    <a:pt x="371623" y="306238"/>
                  </a:lnTo>
                  <a:lnTo>
                    <a:pt x="374939" y="311808"/>
                  </a:lnTo>
                  <a:lnTo>
                    <a:pt x="374939" y="316317"/>
                  </a:lnTo>
                  <a:lnTo>
                    <a:pt x="377194" y="317379"/>
                  </a:lnTo>
                  <a:lnTo>
                    <a:pt x="378387" y="318573"/>
                  </a:lnTo>
                  <a:lnTo>
                    <a:pt x="381703" y="320827"/>
                  </a:lnTo>
                  <a:lnTo>
                    <a:pt x="382764" y="323081"/>
                  </a:lnTo>
                  <a:lnTo>
                    <a:pt x="381703" y="324143"/>
                  </a:lnTo>
                  <a:cubicBezTo>
                    <a:pt x="398282" y="332764"/>
                    <a:pt x="376398" y="337936"/>
                    <a:pt x="369368" y="342180"/>
                  </a:cubicBezTo>
                  <a:lnTo>
                    <a:pt x="357034" y="327591"/>
                  </a:lnTo>
                  <a:lnTo>
                    <a:pt x="348016" y="334355"/>
                  </a:lnTo>
                  <a:lnTo>
                    <a:pt x="342445" y="324275"/>
                  </a:lnTo>
                  <a:lnTo>
                    <a:pt x="322153" y="319766"/>
                  </a:lnTo>
                  <a:lnTo>
                    <a:pt x="319898" y="325336"/>
                  </a:lnTo>
                  <a:lnTo>
                    <a:pt x="290588" y="338864"/>
                  </a:lnTo>
                  <a:lnTo>
                    <a:pt x="297352" y="361411"/>
                  </a:lnTo>
                  <a:lnTo>
                    <a:pt x="283824" y="350138"/>
                  </a:lnTo>
                  <a:lnTo>
                    <a:pt x="262470" y="363666"/>
                  </a:lnTo>
                  <a:lnTo>
                    <a:pt x="248942" y="371491"/>
                  </a:lnTo>
                  <a:lnTo>
                    <a:pt x="232099" y="378255"/>
                  </a:lnTo>
                  <a:lnTo>
                    <a:pt x="227590" y="382764"/>
                  </a:lnTo>
                  <a:lnTo>
                    <a:pt x="235415" y="394038"/>
                  </a:lnTo>
                  <a:lnTo>
                    <a:pt x="231966" y="396292"/>
                  </a:lnTo>
                  <a:lnTo>
                    <a:pt x="202655" y="423348"/>
                  </a:lnTo>
                  <a:lnTo>
                    <a:pt x="128384" y="323214"/>
                  </a:lnTo>
                  <a:lnTo>
                    <a:pt x="127322" y="324275"/>
                  </a:lnTo>
                  <a:lnTo>
                    <a:pt x="124007" y="318705"/>
                  </a:lnTo>
                  <a:lnTo>
                    <a:pt x="122946" y="319766"/>
                  </a:lnTo>
                  <a:lnTo>
                    <a:pt x="117375" y="310747"/>
                  </a:lnTo>
                  <a:lnTo>
                    <a:pt x="115121" y="311808"/>
                  </a:lnTo>
                  <a:lnTo>
                    <a:pt x="109550" y="302790"/>
                  </a:lnTo>
                  <a:lnTo>
                    <a:pt x="94962" y="311808"/>
                  </a:lnTo>
                  <a:lnTo>
                    <a:pt x="73608" y="281436"/>
                  </a:lnTo>
                  <a:lnTo>
                    <a:pt x="74669" y="280243"/>
                  </a:lnTo>
                  <a:lnTo>
                    <a:pt x="73608" y="277988"/>
                  </a:lnTo>
                  <a:lnTo>
                    <a:pt x="91646" y="265653"/>
                  </a:lnTo>
                  <a:lnTo>
                    <a:pt x="94962" y="257829"/>
                  </a:lnTo>
                  <a:lnTo>
                    <a:pt x="81433" y="243240"/>
                  </a:lnTo>
                  <a:lnTo>
                    <a:pt x="56632" y="233160"/>
                  </a:lnTo>
                  <a:lnTo>
                    <a:pt x="18435" y="218571"/>
                  </a:lnTo>
                </a:path>
              </a:pathLst>
            </a:custGeom>
            <a:noFill/>
            <a:ln w="3315" cap="flat">
              <a:solidFill>
                <a:schemeClr val="bg1">
                  <a:lumMod val="65000"/>
                </a:schemeClr>
              </a:solidFill>
              <a:prstDash val="solid"/>
              <a:miter/>
            </a:ln>
          </p:spPr>
          <p:txBody>
            <a:bodyPr rtlCol="0" anchor="ctr"/>
            <a:lstStyle/>
            <a:p>
              <a:endParaRPr lang="en-FI" sz="816"/>
            </a:p>
          </p:txBody>
        </p:sp>
        <p:sp>
          <p:nvSpPr>
            <p:cNvPr id="1052" name="Freeform: Shape 1051">
              <a:extLst>
                <a:ext uri="{FF2B5EF4-FFF2-40B4-BE49-F238E27FC236}">
                  <a16:creationId xmlns:a16="http://schemas.microsoft.com/office/drawing/2014/main" id="{3D619279-C03D-3E3B-996D-3BEDC1CF0625}"/>
                </a:ext>
              </a:extLst>
            </p:cNvPr>
            <p:cNvSpPr/>
            <p:nvPr/>
          </p:nvSpPr>
          <p:spPr>
            <a:xfrm>
              <a:off x="6207114" y="10598353"/>
              <a:ext cx="355044" cy="605844"/>
            </a:xfrm>
            <a:custGeom>
              <a:avLst/>
              <a:gdLst>
                <a:gd name="connsiteX0" fmla="*/ 143901 w 355044"/>
                <a:gd name="connsiteY0" fmla="*/ 928 h 605844"/>
                <a:gd name="connsiteX1" fmla="*/ 146156 w 355044"/>
                <a:gd name="connsiteY1" fmla="*/ 6499 h 605844"/>
                <a:gd name="connsiteX2" fmla="*/ 157429 w 355044"/>
                <a:gd name="connsiteY2" fmla="*/ 14324 h 605844"/>
                <a:gd name="connsiteX3" fmla="*/ 177721 w 355044"/>
                <a:gd name="connsiteY3" fmla="*/ 17640 h 605844"/>
                <a:gd name="connsiteX4" fmla="*/ 178782 w 355044"/>
                <a:gd name="connsiteY4" fmla="*/ 19894 h 605844"/>
                <a:gd name="connsiteX5" fmla="*/ 186607 w 355044"/>
                <a:gd name="connsiteY5" fmla="*/ 12070 h 605844"/>
                <a:gd name="connsiteX6" fmla="*/ 200135 w 355044"/>
                <a:gd name="connsiteY6" fmla="*/ 25597 h 605844"/>
                <a:gd name="connsiteX7" fmla="*/ 203451 w 355044"/>
                <a:gd name="connsiteY7" fmla="*/ 27852 h 605844"/>
                <a:gd name="connsiteX8" fmla="*/ 214725 w 355044"/>
                <a:gd name="connsiteY8" fmla="*/ 46951 h 605844"/>
                <a:gd name="connsiteX9" fmla="*/ 216979 w 355044"/>
                <a:gd name="connsiteY9" fmla="*/ 46951 h 605844"/>
                <a:gd name="connsiteX10" fmla="*/ 218040 w 355044"/>
                <a:gd name="connsiteY10" fmla="*/ 50398 h 605844"/>
                <a:gd name="connsiteX11" fmla="*/ 220295 w 355044"/>
                <a:gd name="connsiteY11" fmla="*/ 50398 h 605844"/>
                <a:gd name="connsiteX12" fmla="*/ 221356 w 355044"/>
                <a:gd name="connsiteY12" fmla="*/ 53714 h 605844"/>
                <a:gd name="connsiteX13" fmla="*/ 221356 w 355044"/>
                <a:gd name="connsiteY13" fmla="*/ 57030 h 605844"/>
                <a:gd name="connsiteX14" fmla="*/ 223610 w 355044"/>
                <a:gd name="connsiteY14" fmla="*/ 58224 h 605844"/>
                <a:gd name="connsiteX15" fmla="*/ 222417 w 355044"/>
                <a:gd name="connsiteY15" fmla="*/ 63794 h 605844"/>
                <a:gd name="connsiteX16" fmla="*/ 225865 w 355044"/>
                <a:gd name="connsiteY16" fmla="*/ 70558 h 605844"/>
                <a:gd name="connsiteX17" fmla="*/ 231435 w 355044"/>
                <a:gd name="connsiteY17" fmla="*/ 76261 h 605844"/>
                <a:gd name="connsiteX18" fmla="*/ 237139 w 355044"/>
                <a:gd name="connsiteY18" fmla="*/ 71752 h 605844"/>
                <a:gd name="connsiteX19" fmla="*/ 233690 w 355044"/>
                <a:gd name="connsiteY19" fmla="*/ 67242 h 605844"/>
                <a:gd name="connsiteX20" fmla="*/ 234751 w 355044"/>
                <a:gd name="connsiteY20" fmla="*/ 66181 h 605844"/>
                <a:gd name="connsiteX21" fmla="*/ 235945 w 355044"/>
                <a:gd name="connsiteY21" fmla="*/ 67242 h 605844"/>
                <a:gd name="connsiteX22" fmla="*/ 237139 w 355044"/>
                <a:gd name="connsiteY22" fmla="*/ 69497 h 605844"/>
                <a:gd name="connsiteX23" fmla="*/ 239393 w 355044"/>
                <a:gd name="connsiteY23" fmla="*/ 70558 h 605844"/>
                <a:gd name="connsiteX24" fmla="*/ 240587 w 355044"/>
                <a:gd name="connsiteY24" fmla="*/ 70558 h 605844"/>
                <a:gd name="connsiteX25" fmla="*/ 240587 w 355044"/>
                <a:gd name="connsiteY25" fmla="*/ 69497 h 605844"/>
                <a:gd name="connsiteX26" fmla="*/ 241648 w 355044"/>
                <a:gd name="connsiteY26" fmla="*/ 69497 h 605844"/>
                <a:gd name="connsiteX27" fmla="*/ 251728 w 355044"/>
                <a:gd name="connsiteY27" fmla="*/ 57163 h 605844"/>
                <a:gd name="connsiteX28" fmla="*/ 257298 w 355044"/>
                <a:gd name="connsiteY28" fmla="*/ 64988 h 605844"/>
                <a:gd name="connsiteX29" fmla="*/ 305707 w 355044"/>
                <a:gd name="connsiteY29" fmla="*/ 162867 h 605844"/>
                <a:gd name="connsiteX30" fmla="*/ 298943 w 355044"/>
                <a:gd name="connsiteY30" fmla="*/ 194300 h 605844"/>
                <a:gd name="connsiteX31" fmla="*/ 311278 w 355044"/>
                <a:gd name="connsiteY31" fmla="*/ 248280 h 605844"/>
                <a:gd name="connsiteX32" fmla="*/ 310217 w 355044"/>
                <a:gd name="connsiteY32" fmla="*/ 286477 h 605844"/>
                <a:gd name="connsiteX33" fmla="*/ 323745 w 355044"/>
                <a:gd name="connsiteY33" fmla="*/ 305575 h 605844"/>
                <a:gd name="connsiteX34" fmla="*/ 307962 w 355044"/>
                <a:gd name="connsiteY34" fmla="*/ 320164 h 605844"/>
                <a:gd name="connsiteX35" fmla="*/ 305707 w 355044"/>
                <a:gd name="connsiteY35" fmla="*/ 330244 h 605844"/>
                <a:gd name="connsiteX36" fmla="*/ 306768 w 355044"/>
                <a:gd name="connsiteY36" fmla="*/ 339262 h 605844"/>
                <a:gd name="connsiteX37" fmla="*/ 314593 w 355044"/>
                <a:gd name="connsiteY37" fmla="*/ 342578 h 605844"/>
                <a:gd name="connsiteX38" fmla="*/ 320164 w 355044"/>
                <a:gd name="connsiteY38" fmla="*/ 349342 h 605844"/>
                <a:gd name="connsiteX39" fmla="*/ 329182 w 355044"/>
                <a:gd name="connsiteY39" fmla="*/ 356106 h 605844"/>
                <a:gd name="connsiteX40" fmla="*/ 333692 w 355044"/>
                <a:gd name="connsiteY40" fmla="*/ 362871 h 605844"/>
                <a:gd name="connsiteX41" fmla="*/ 340456 w 355044"/>
                <a:gd name="connsiteY41" fmla="*/ 364064 h 605844"/>
                <a:gd name="connsiteX42" fmla="*/ 347220 w 355044"/>
                <a:gd name="connsiteY42" fmla="*/ 357300 h 605844"/>
                <a:gd name="connsiteX43" fmla="*/ 352790 w 355044"/>
                <a:gd name="connsiteY43" fmla="*/ 348281 h 605844"/>
                <a:gd name="connsiteX44" fmla="*/ 355045 w 355044"/>
                <a:gd name="connsiteY44" fmla="*/ 350536 h 605844"/>
                <a:gd name="connsiteX45" fmla="*/ 351729 w 355044"/>
                <a:gd name="connsiteY45" fmla="*/ 356239 h 605844"/>
                <a:gd name="connsiteX46" fmla="*/ 352923 w 355044"/>
                <a:gd name="connsiteY46" fmla="*/ 357300 h 605844"/>
                <a:gd name="connsiteX47" fmla="*/ 351729 w 355044"/>
                <a:gd name="connsiteY47" fmla="*/ 359555 h 605844"/>
                <a:gd name="connsiteX48" fmla="*/ 349474 w 355044"/>
                <a:gd name="connsiteY48" fmla="*/ 357300 h 605844"/>
                <a:gd name="connsiteX49" fmla="*/ 334886 w 355044"/>
                <a:gd name="connsiteY49" fmla="*/ 374144 h 605844"/>
                <a:gd name="connsiteX50" fmla="*/ 298943 w 355044"/>
                <a:gd name="connsiteY50" fmla="*/ 362871 h 605844"/>
                <a:gd name="connsiteX51" fmla="*/ 300137 w 355044"/>
                <a:gd name="connsiteY51" fmla="*/ 365125 h 605844"/>
                <a:gd name="connsiteX52" fmla="*/ 302392 w 355044"/>
                <a:gd name="connsiteY52" fmla="*/ 372950 h 605844"/>
                <a:gd name="connsiteX53" fmla="*/ 301331 w 355044"/>
                <a:gd name="connsiteY53" fmla="*/ 377459 h 605844"/>
                <a:gd name="connsiteX54" fmla="*/ 247351 w 355044"/>
                <a:gd name="connsiteY54" fmla="*/ 374144 h 605844"/>
                <a:gd name="connsiteX55" fmla="*/ 248545 w 355044"/>
                <a:gd name="connsiteY55" fmla="*/ 378653 h 605844"/>
                <a:gd name="connsiteX56" fmla="*/ 250799 w 355044"/>
                <a:gd name="connsiteY56" fmla="*/ 382101 h 605844"/>
                <a:gd name="connsiteX57" fmla="*/ 250799 w 355044"/>
                <a:gd name="connsiteY57" fmla="*/ 384356 h 605844"/>
                <a:gd name="connsiteX58" fmla="*/ 256502 w 355044"/>
                <a:gd name="connsiteY58" fmla="*/ 389926 h 605844"/>
                <a:gd name="connsiteX59" fmla="*/ 266582 w 355044"/>
                <a:gd name="connsiteY59" fmla="*/ 387672 h 605844"/>
                <a:gd name="connsiteX60" fmla="*/ 302524 w 355044"/>
                <a:gd name="connsiteY60" fmla="*/ 418044 h 605844"/>
                <a:gd name="connsiteX61" fmla="*/ 299076 w 355044"/>
                <a:gd name="connsiteY61" fmla="*/ 425869 h 605844"/>
                <a:gd name="connsiteX62" fmla="*/ 290057 w 355044"/>
                <a:gd name="connsiteY62" fmla="*/ 430378 h 605844"/>
                <a:gd name="connsiteX63" fmla="*/ 290057 w 355044"/>
                <a:gd name="connsiteY63" fmla="*/ 434888 h 605844"/>
                <a:gd name="connsiteX64" fmla="*/ 287802 w 355044"/>
                <a:gd name="connsiteY64" fmla="*/ 434888 h 605844"/>
                <a:gd name="connsiteX65" fmla="*/ 287802 w 355044"/>
                <a:gd name="connsiteY65" fmla="*/ 437142 h 605844"/>
                <a:gd name="connsiteX66" fmla="*/ 284487 w 355044"/>
                <a:gd name="connsiteY66" fmla="*/ 439396 h 605844"/>
                <a:gd name="connsiteX67" fmla="*/ 284487 w 355044"/>
                <a:gd name="connsiteY67" fmla="*/ 441651 h 605844"/>
                <a:gd name="connsiteX68" fmla="*/ 283293 w 355044"/>
                <a:gd name="connsiteY68" fmla="*/ 442845 h 605844"/>
                <a:gd name="connsiteX69" fmla="*/ 281039 w 355044"/>
                <a:gd name="connsiteY69" fmla="*/ 440590 h 605844"/>
                <a:gd name="connsiteX70" fmla="*/ 277723 w 355044"/>
                <a:gd name="connsiteY70" fmla="*/ 439529 h 605844"/>
                <a:gd name="connsiteX71" fmla="*/ 273213 w 355044"/>
                <a:gd name="connsiteY71" fmla="*/ 444039 h 605844"/>
                <a:gd name="connsiteX72" fmla="*/ 272152 w 355044"/>
                <a:gd name="connsiteY72" fmla="*/ 444039 h 605844"/>
                <a:gd name="connsiteX73" fmla="*/ 270959 w 355044"/>
                <a:gd name="connsiteY73" fmla="*/ 450802 h 605844"/>
                <a:gd name="connsiteX74" fmla="*/ 275468 w 355044"/>
                <a:gd name="connsiteY74" fmla="*/ 458628 h 605844"/>
                <a:gd name="connsiteX75" fmla="*/ 278784 w 355044"/>
                <a:gd name="connsiteY75" fmla="*/ 459689 h 605844"/>
                <a:gd name="connsiteX76" fmla="*/ 279977 w 355044"/>
                <a:gd name="connsiteY76" fmla="*/ 463137 h 605844"/>
                <a:gd name="connsiteX77" fmla="*/ 285548 w 355044"/>
                <a:gd name="connsiteY77" fmla="*/ 459689 h 605844"/>
                <a:gd name="connsiteX78" fmla="*/ 297882 w 355044"/>
                <a:gd name="connsiteY78" fmla="*/ 465259 h 605844"/>
                <a:gd name="connsiteX79" fmla="*/ 298943 w 355044"/>
                <a:gd name="connsiteY79" fmla="*/ 472023 h 605844"/>
                <a:gd name="connsiteX80" fmla="*/ 283160 w 355044"/>
                <a:gd name="connsiteY80" fmla="*/ 504649 h 605844"/>
                <a:gd name="connsiteX81" fmla="*/ 284354 w 355044"/>
                <a:gd name="connsiteY81" fmla="*/ 511413 h 605844"/>
                <a:gd name="connsiteX82" fmla="*/ 281039 w 355044"/>
                <a:gd name="connsiteY82" fmla="*/ 518177 h 605844"/>
                <a:gd name="connsiteX83" fmla="*/ 275468 w 355044"/>
                <a:gd name="connsiteY83" fmla="*/ 524942 h 605844"/>
                <a:gd name="connsiteX84" fmla="*/ 276662 w 355044"/>
                <a:gd name="connsiteY84" fmla="*/ 528257 h 605844"/>
                <a:gd name="connsiteX85" fmla="*/ 265388 w 355044"/>
                <a:gd name="connsiteY85" fmla="*/ 530512 h 605844"/>
                <a:gd name="connsiteX86" fmla="*/ 258624 w 355044"/>
                <a:gd name="connsiteY86" fmla="*/ 540592 h 605844"/>
                <a:gd name="connsiteX87" fmla="*/ 250799 w 355044"/>
                <a:gd name="connsiteY87" fmla="*/ 542846 h 605844"/>
                <a:gd name="connsiteX88" fmla="*/ 244035 w 355044"/>
                <a:gd name="connsiteY88" fmla="*/ 559690 h 605844"/>
                <a:gd name="connsiteX89" fmla="*/ 240720 w 355044"/>
                <a:gd name="connsiteY89" fmla="*/ 560884 h 605844"/>
                <a:gd name="connsiteX90" fmla="*/ 239526 w 355044"/>
                <a:gd name="connsiteY90" fmla="*/ 564200 h 605844"/>
                <a:gd name="connsiteX91" fmla="*/ 249605 w 355044"/>
                <a:gd name="connsiteY91" fmla="*/ 578789 h 605844"/>
                <a:gd name="connsiteX92" fmla="*/ 202390 w 355044"/>
                <a:gd name="connsiteY92" fmla="*/ 605844 h 605844"/>
                <a:gd name="connsiteX93" fmla="*/ 188862 w 355044"/>
                <a:gd name="connsiteY93" fmla="*/ 587807 h 605844"/>
                <a:gd name="connsiteX94" fmla="*/ 184353 w 355044"/>
                <a:gd name="connsiteY94" fmla="*/ 587807 h 605844"/>
                <a:gd name="connsiteX95" fmla="*/ 183159 w 355044"/>
                <a:gd name="connsiteY95" fmla="*/ 577727 h 605844"/>
                <a:gd name="connsiteX96" fmla="*/ 168570 w 355044"/>
                <a:gd name="connsiteY96" fmla="*/ 564200 h 605844"/>
                <a:gd name="connsiteX97" fmla="*/ 161806 w 355044"/>
                <a:gd name="connsiteY97" fmla="*/ 555181 h 605844"/>
                <a:gd name="connsiteX98" fmla="*/ 152787 w 355044"/>
                <a:gd name="connsiteY98" fmla="*/ 549477 h 605844"/>
                <a:gd name="connsiteX99" fmla="*/ 150532 w 355044"/>
                <a:gd name="connsiteY99" fmla="*/ 551733 h 605844"/>
                <a:gd name="connsiteX100" fmla="*/ 119100 w 355044"/>
                <a:gd name="connsiteY100" fmla="*/ 566321 h 605844"/>
                <a:gd name="connsiteX101" fmla="*/ 83158 w 355044"/>
                <a:gd name="connsiteY101" fmla="*/ 528125 h 605844"/>
                <a:gd name="connsiteX102" fmla="*/ 35942 w 355044"/>
                <a:gd name="connsiteY102" fmla="*/ 488734 h 605844"/>
                <a:gd name="connsiteX103" fmla="*/ 33687 w 355044"/>
                <a:gd name="connsiteY103" fmla="*/ 487540 h 605844"/>
                <a:gd name="connsiteX104" fmla="*/ 26923 w 355044"/>
                <a:gd name="connsiteY104" fmla="*/ 479716 h 605844"/>
                <a:gd name="connsiteX105" fmla="*/ 24669 w 355044"/>
                <a:gd name="connsiteY105" fmla="*/ 483032 h 605844"/>
                <a:gd name="connsiteX106" fmla="*/ 19098 w 355044"/>
                <a:gd name="connsiteY106" fmla="*/ 478522 h 605844"/>
                <a:gd name="connsiteX107" fmla="*/ 15783 w 355044"/>
                <a:gd name="connsiteY107" fmla="*/ 474012 h 605844"/>
                <a:gd name="connsiteX108" fmla="*/ 18037 w 355044"/>
                <a:gd name="connsiteY108" fmla="*/ 471758 h 605844"/>
                <a:gd name="connsiteX109" fmla="*/ 13528 w 355044"/>
                <a:gd name="connsiteY109" fmla="*/ 470696 h 605844"/>
                <a:gd name="connsiteX110" fmla="*/ 13528 w 355044"/>
                <a:gd name="connsiteY110" fmla="*/ 467249 h 605844"/>
                <a:gd name="connsiteX111" fmla="*/ 21353 w 355044"/>
                <a:gd name="connsiteY111" fmla="*/ 454914 h 605844"/>
                <a:gd name="connsiteX112" fmla="*/ 21353 w 355044"/>
                <a:gd name="connsiteY112" fmla="*/ 450405 h 605844"/>
                <a:gd name="connsiteX113" fmla="*/ 37136 w 355044"/>
                <a:gd name="connsiteY113" fmla="*/ 449211 h 605844"/>
                <a:gd name="connsiteX114" fmla="*/ 43900 w 355044"/>
                <a:gd name="connsiteY114" fmla="*/ 444702 h 605844"/>
                <a:gd name="connsiteX115" fmla="*/ 47216 w 355044"/>
                <a:gd name="connsiteY115" fmla="*/ 437938 h 605844"/>
                <a:gd name="connsiteX116" fmla="*/ 49470 w 355044"/>
                <a:gd name="connsiteY116" fmla="*/ 437938 h 605844"/>
                <a:gd name="connsiteX117" fmla="*/ 68568 w 355044"/>
                <a:gd name="connsiteY117" fmla="*/ 407566 h 605844"/>
                <a:gd name="connsiteX118" fmla="*/ 69630 w 355044"/>
                <a:gd name="connsiteY118" fmla="*/ 403056 h 605844"/>
                <a:gd name="connsiteX119" fmla="*/ 74139 w 355044"/>
                <a:gd name="connsiteY119" fmla="*/ 390722 h 605844"/>
                <a:gd name="connsiteX120" fmla="*/ 77587 w 355044"/>
                <a:gd name="connsiteY120" fmla="*/ 383958 h 605844"/>
                <a:gd name="connsiteX121" fmla="*/ 79842 w 355044"/>
                <a:gd name="connsiteY121" fmla="*/ 370430 h 605844"/>
                <a:gd name="connsiteX122" fmla="*/ 88860 w 355044"/>
                <a:gd name="connsiteY122" fmla="*/ 368175 h 605844"/>
                <a:gd name="connsiteX123" fmla="*/ 94431 w 355044"/>
                <a:gd name="connsiteY123" fmla="*/ 368175 h 605844"/>
                <a:gd name="connsiteX124" fmla="*/ 96685 w 355044"/>
                <a:gd name="connsiteY124" fmla="*/ 369237 h 605844"/>
                <a:gd name="connsiteX125" fmla="*/ 98940 w 355044"/>
                <a:gd name="connsiteY125" fmla="*/ 369237 h 605844"/>
                <a:gd name="connsiteX126" fmla="*/ 98940 w 355044"/>
                <a:gd name="connsiteY126" fmla="*/ 368175 h 605844"/>
                <a:gd name="connsiteX127" fmla="*/ 97879 w 355044"/>
                <a:gd name="connsiteY127" fmla="*/ 365921 h 605844"/>
                <a:gd name="connsiteX128" fmla="*/ 95625 w 355044"/>
                <a:gd name="connsiteY128" fmla="*/ 364727 h 605844"/>
                <a:gd name="connsiteX129" fmla="*/ 97879 w 355044"/>
                <a:gd name="connsiteY129" fmla="*/ 362472 h 605844"/>
                <a:gd name="connsiteX130" fmla="*/ 83290 w 355044"/>
                <a:gd name="connsiteY130" fmla="*/ 347884 h 605844"/>
                <a:gd name="connsiteX131" fmla="*/ 96818 w 355044"/>
                <a:gd name="connsiteY131" fmla="*/ 338864 h 605844"/>
                <a:gd name="connsiteX132" fmla="*/ 92309 w 355044"/>
                <a:gd name="connsiteY132" fmla="*/ 294964 h 605844"/>
                <a:gd name="connsiteX133" fmla="*/ 91115 w 355044"/>
                <a:gd name="connsiteY133" fmla="*/ 294964 h 605844"/>
                <a:gd name="connsiteX134" fmla="*/ 79842 w 355044"/>
                <a:gd name="connsiteY134" fmla="*/ 279182 h 605844"/>
                <a:gd name="connsiteX135" fmla="*/ 79842 w 355044"/>
                <a:gd name="connsiteY135" fmla="*/ 265654 h 605844"/>
                <a:gd name="connsiteX136" fmla="*/ 74139 w 355044"/>
                <a:gd name="connsiteY136" fmla="*/ 247617 h 605844"/>
                <a:gd name="connsiteX137" fmla="*/ 75333 w 355044"/>
                <a:gd name="connsiteY137" fmla="*/ 238598 h 605844"/>
                <a:gd name="connsiteX138" fmla="*/ 62998 w 355044"/>
                <a:gd name="connsiteY138" fmla="*/ 219499 h 605844"/>
                <a:gd name="connsiteX139" fmla="*/ 50664 w 355044"/>
                <a:gd name="connsiteY139" fmla="*/ 190189 h 605844"/>
                <a:gd name="connsiteX140" fmla="*/ 52918 w 355044"/>
                <a:gd name="connsiteY140" fmla="*/ 180109 h 605844"/>
                <a:gd name="connsiteX141" fmla="*/ 0 w 355044"/>
                <a:gd name="connsiteY141" fmla="*/ 84484 h 605844"/>
                <a:gd name="connsiteX142" fmla="*/ 21353 w 355044"/>
                <a:gd name="connsiteY142" fmla="*/ 70956 h 605844"/>
                <a:gd name="connsiteX143" fmla="*/ 34881 w 355044"/>
                <a:gd name="connsiteY143" fmla="*/ 82229 h 605844"/>
                <a:gd name="connsiteX144" fmla="*/ 28117 w 355044"/>
                <a:gd name="connsiteY144" fmla="*/ 59683 h 605844"/>
                <a:gd name="connsiteX145" fmla="*/ 57428 w 355044"/>
                <a:gd name="connsiteY145" fmla="*/ 46155 h 605844"/>
                <a:gd name="connsiteX146" fmla="*/ 59683 w 355044"/>
                <a:gd name="connsiteY146" fmla="*/ 40584 h 605844"/>
                <a:gd name="connsiteX147" fmla="*/ 79975 w 355044"/>
                <a:gd name="connsiteY147" fmla="*/ 45094 h 605844"/>
                <a:gd name="connsiteX148" fmla="*/ 85545 w 355044"/>
                <a:gd name="connsiteY148" fmla="*/ 55174 h 605844"/>
                <a:gd name="connsiteX149" fmla="*/ 94564 w 355044"/>
                <a:gd name="connsiteY149" fmla="*/ 48410 h 605844"/>
                <a:gd name="connsiteX150" fmla="*/ 106898 w 355044"/>
                <a:gd name="connsiteY150" fmla="*/ 62998 h 605844"/>
                <a:gd name="connsiteX151" fmla="*/ 119232 w 355044"/>
                <a:gd name="connsiteY151" fmla="*/ 44961 h 605844"/>
                <a:gd name="connsiteX152" fmla="*/ 120293 w 355044"/>
                <a:gd name="connsiteY152" fmla="*/ 43900 h 605844"/>
                <a:gd name="connsiteX153" fmla="*/ 119232 w 355044"/>
                <a:gd name="connsiteY153" fmla="*/ 41645 h 605844"/>
                <a:gd name="connsiteX154" fmla="*/ 115917 w 355044"/>
                <a:gd name="connsiteY154" fmla="*/ 39391 h 605844"/>
                <a:gd name="connsiteX155" fmla="*/ 114723 w 355044"/>
                <a:gd name="connsiteY155" fmla="*/ 38197 h 605844"/>
                <a:gd name="connsiteX156" fmla="*/ 112468 w 355044"/>
                <a:gd name="connsiteY156" fmla="*/ 37136 h 605844"/>
                <a:gd name="connsiteX157" fmla="*/ 112468 w 355044"/>
                <a:gd name="connsiteY157" fmla="*/ 32627 h 605844"/>
                <a:gd name="connsiteX158" fmla="*/ 109153 w 355044"/>
                <a:gd name="connsiteY158" fmla="*/ 27057 h 605844"/>
                <a:gd name="connsiteX159" fmla="*/ 109153 w 355044"/>
                <a:gd name="connsiteY159" fmla="*/ 20292 h 605844"/>
                <a:gd name="connsiteX160" fmla="*/ 112468 w 355044"/>
                <a:gd name="connsiteY160" fmla="*/ 18038 h 605844"/>
                <a:gd name="connsiteX161" fmla="*/ 143901 w 355044"/>
                <a:gd name="connsiteY161" fmla="*/ 0 h 60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55044" h="605844">
                  <a:moveTo>
                    <a:pt x="143901" y="928"/>
                  </a:moveTo>
                  <a:lnTo>
                    <a:pt x="146156" y="6499"/>
                  </a:lnTo>
                  <a:lnTo>
                    <a:pt x="157429" y="14324"/>
                  </a:lnTo>
                  <a:lnTo>
                    <a:pt x="177721" y="17640"/>
                  </a:lnTo>
                  <a:lnTo>
                    <a:pt x="178782" y="19894"/>
                  </a:lnTo>
                  <a:lnTo>
                    <a:pt x="186607" y="12070"/>
                  </a:lnTo>
                  <a:lnTo>
                    <a:pt x="200135" y="25597"/>
                  </a:lnTo>
                  <a:lnTo>
                    <a:pt x="203451" y="27852"/>
                  </a:lnTo>
                  <a:lnTo>
                    <a:pt x="214725" y="46951"/>
                  </a:lnTo>
                  <a:lnTo>
                    <a:pt x="216979" y="46951"/>
                  </a:lnTo>
                  <a:lnTo>
                    <a:pt x="218040" y="50398"/>
                  </a:lnTo>
                  <a:lnTo>
                    <a:pt x="220295" y="50398"/>
                  </a:lnTo>
                  <a:lnTo>
                    <a:pt x="221356" y="53714"/>
                  </a:lnTo>
                  <a:lnTo>
                    <a:pt x="221356" y="57030"/>
                  </a:lnTo>
                  <a:lnTo>
                    <a:pt x="223610" y="58224"/>
                  </a:lnTo>
                  <a:lnTo>
                    <a:pt x="222417" y="63794"/>
                  </a:lnTo>
                  <a:lnTo>
                    <a:pt x="225865" y="70558"/>
                  </a:lnTo>
                  <a:lnTo>
                    <a:pt x="231435" y="76261"/>
                  </a:lnTo>
                  <a:lnTo>
                    <a:pt x="237139" y="71752"/>
                  </a:lnTo>
                  <a:lnTo>
                    <a:pt x="233690" y="67242"/>
                  </a:lnTo>
                  <a:lnTo>
                    <a:pt x="234751" y="66181"/>
                  </a:lnTo>
                  <a:lnTo>
                    <a:pt x="235945" y="67242"/>
                  </a:lnTo>
                  <a:lnTo>
                    <a:pt x="237139" y="69497"/>
                  </a:lnTo>
                  <a:lnTo>
                    <a:pt x="239393" y="70558"/>
                  </a:lnTo>
                  <a:lnTo>
                    <a:pt x="240587" y="70558"/>
                  </a:lnTo>
                  <a:lnTo>
                    <a:pt x="240587" y="69497"/>
                  </a:lnTo>
                  <a:lnTo>
                    <a:pt x="241648" y="69497"/>
                  </a:lnTo>
                  <a:lnTo>
                    <a:pt x="251728" y="57163"/>
                  </a:lnTo>
                  <a:lnTo>
                    <a:pt x="257298" y="64988"/>
                  </a:lnTo>
                  <a:lnTo>
                    <a:pt x="305707" y="162867"/>
                  </a:lnTo>
                  <a:lnTo>
                    <a:pt x="298943" y="194300"/>
                  </a:lnTo>
                  <a:lnTo>
                    <a:pt x="311278" y="248280"/>
                  </a:lnTo>
                  <a:lnTo>
                    <a:pt x="310217" y="286477"/>
                  </a:lnTo>
                  <a:lnTo>
                    <a:pt x="323745" y="305575"/>
                  </a:lnTo>
                  <a:lnTo>
                    <a:pt x="307962" y="320164"/>
                  </a:lnTo>
                  <a:lnTo>
                    <a:pt x="305707" y="330244"/>
                  </a:lnTo>
                  <a:lnTo>
                    <a:pt x="306768" y="339262"/>
                  </a:lnTo>
                  <a:lnTo>
                    <a:pt x="314593" y="342578"/>
                  </a:lnTo>
                  <a:lnTo>
                    <a:pt x="320164" y="349342"/>
                  </a:lnTo>
                  <a:lnTo>
                    <a:pt x="329182" y="356106"/>
                  </a:lnTo>
                  <a:lnTo>
                    <a:pt x="333692" y="362871"/>
                  </a:lnTo>
                  <a:lnTo>
                    <a:pt x="340456" y="364064"/>
                  </a:lnTo>
                  <a:lnTo>
                    <a:pt x="347220" y="357300"/>
                  </a:lnTo>
                  <a:lnTo>
                    <a:pt x="352790" y="348281"/>
                  </a:lnTo>
                  <a:lnTo>
                    <a:pt x="355045" y="350536"/>
                  </a:lnTo>
                  <a:lnTo>
                    <a:pt x="351729" y="356239"/>
                  </a:lnTo>
                  <a:lnTo>
                    <a:pt x="352923" y="357300"/>
                  </a:lnTo>
                  <a:lnTo>
                    <a:pt x="351729" y="359555"/>
                  </a:lnTo>
                  <a:lnTo>
                    <a:pt x="349474" y="357300"/>
                  </a:lnTo>
                  <a:lnTo>
                    <a:pt x="334886" y="374144"/>
                  </a:lnTo>
                  <a:lnTo>
                    <a:pt x="298943" y="362871"/>
                  </a:lnTo>
                  <a:lnTo>
                    <a:pt x="300137" y="365125"/>
                  </a:lnTo>
                  <a:lnTo>
                    <a:pt x="302392" y="372950"/>
                  </a:lnTo>
                  <a:lnTo>
                    <a:pt x="301331" y="377459"/>
                  </a:lnTo>
                  <a:lnTo>
                    <a:pt x="247351" y="374144"/>
                  </a:lnTo>
                  <a:lnTo>
                    <a:pt x="248545" y="378653"/>
                  </a:lnTo>
                  <a:lnTo>
                    <a:pt x="250799" y="382101"/>
                  </a:lnTo>
                  <a:lnTo>
                    <a:pt x="250799" y="384356"/>
                  </a:lnTo>
                  <a:lnTo>
                    <a:pt x="256502" y="389926"/>
                  </a:lnTo>
                  <a:lnTo>
                    <a:pt x="266582" y="387672"/>
                  </a:lnTo>
                  <a:lnTo>
                    <a:pt x="302524" y="418044"/>
                  </a:lnTo>
                  <a:lnTo>
                    <a:pt x="299076" y="425869"/>
                  </a:lnTo>
                  <a:lnTo>
                    <a:pt x="290057" y="430378"/>
                  </a:lnTo>
                  <a:lnTo>
                    <a:pt x="290057" y="434888"/>
                  </a:lnTo>
                  <a:lnTo>
                    <a:pt x="287802" y="434888"/>
                  </a:lnTo>
                  <a:lnTo>
                    <a:pt x="287802" y="437142"/>
                  </a:lnTo>
                  <a:lnTo>
                    <a:pt x="284487" y="439396"/>
                  </a:lnTo>
                  <a:lnTo>
                    <a:pt x="284487" y="441651"/>
                  </a:lnTo>
                  <a:lnTo>
                    <a:pt x="283293" y="442845"/>
                  </a:lnTo>
                  <a:lnTo>
                    <a:pt x="281039" y="440590"/>
                  </a:lnTo>
                  <a:lnTo>
                    <a:pt x="277723" y="439529"/>
                  </a:lnTo>
                  <a:lnTo>
                    <a:pt x="273213" y="444039"/>
                  </a:lnTo>
                  <a:lnTo>
                    <a:pt x="272152" y="444039"/>
                  </a:lnTo>
                  <a:lnTo>
                    <a:pt x="270959" y="450802"/>
                  </a:lnTo>
                  <a:lnTo>
                    <a:pt x="275468" y="458628"/>
                  </a:lnTo>
                  <a:lnTo>
                    <a:pt x="278784" y="459689"/>
                  </a:lnTo>
                  <a:lnTo>
                    <a:pt x="279977" y="463137"/>
                  </a:lnTo>
                  <a:lnTo>
                    <a:pt x="285548" y="459689"/>
                  </a:lnTo>
                  <a:lnTo>
                    <a:pt x="297882" y="465259"/>
                  </a:lnTo>
                  <a:lnTo>
                    <a:pt x="298943" y="472023"/>
                  </a:lnTo>
                  <a:lnTo>
                    <a:pt x="283160" y="504649"/>
                  </a:lnTo>
                  <a:lnTo>
                    <a:pt x="284354" y="511413"/>
                  </a:lnTo>
                  <a:lnTo>
                    <a:pt x="281039" y="518177"/>
                  </a:lnTo>
                  <a:lnTo>
                    <a:pt x="275468" y="524942"/>
                  </a:lnTo>
                  <a:lnTo>
                    <a:pt x="276662" y="528257"/>
                  </a:lnTo>
                  <a:lnTo>
                    <a:pt x="265388" y="530512"/>
                  </a:lnTo>
                  <a:lnTo>
                    <a:pt x="258624" y="540592"/>
                  </a:lnTo>
                  <a:lnTo>
                    <a:pt x="250799" y="542846"/>
                  </a:lnTo>
                  <a:lnTo>
                    <a:pt x="244035" y="559690"/>
                  </a:lnTo>
                  <a:lnTo>
                    <a:pt x="240720" y="560884"/>
                  </a:lnTo>
                  <a:lnTo>
                    <a:pt x="239526" y="564200"/>
                  </a:lnTo>
                  <a:lnTo>
                    <a:pt x="249605" y="578789"/>
                  </a:lnTo>
                  <a:lnTo>
                    <a:pt x="202390" y="605844"/>
                  </a:lnTo>
                  <a:lnTo>
                    <a:pt x="188862" y="587807"/>
                  </a:lnTo>
                  <a:lnTo>
                    <a:pt x="184353" y="587807"/>
                  </a:lnTo>
                  <a:lnTo>
                    <a:pt x="183159" y="577727"/>
                  </a:lnTo>
                  <a:lnTo>
                    <a:pt x="168570" y="564200"/>
                  </a:lnTo>
                  <a:lnTo>
                    <a:pt x="161806" y="555181"/>
                  </a:lnTo>
                  <a:lnTo>
                    <a:pt x="152787" y="549477"/>
                  </a:lnTo>
                  <a:lnTo>
                    <a:pt x="150532" y="551733"/>
                  </a:lnTo>
                  <a:lnTo>
                    <a:pt x="119100" y="566321"/>
                  </a:lnTo>
                  <a:lnTo>
                    <a:pt x="83158" y="528125"/>
                  </a:lnTo>
                  <a:lnTo>
                    <a:pt x="35942" y="488734"/>
                  </a:lnTo>
                  <a:lnTo>
                    <a:pt x="33687" y="487540"/>
                  </a:lnTo>
                  <a:lnTo>
                    <a:pt x="26923" y="479716"/>
                  </a:lnTo>
                  <a:lnTo>
                    <a:pt x="24669" y="483032"/>
                  </a:lnTo>
                  <a:lnTo>
                    <a:pt x="19098" y="478522"/>
                  </a:lnTo>
                  <a:lnTo>
                    <a:pt x="15783" y="474012"/>
                  </a:lnTo>
                  <a:lnTo>
                    <a:pt x="18037" y="471758"/>
                  </a:lnTo>
                  <a:lnTo>
                    <a:pt x="13528" y="470696"/>
                  </a:lnTo>
                  <a:lnTo>
                    <a:pt x="13528" y="467249"/>
                  </a:lnTo>
                  <a:lnTo>
                    <a:pt x="21353" y="454914"/>
                  </a:lnTo>
                  <a:lnTo>
                    <a:pt x="21353" y="450405"/>
                  </a:lnTo>
                  <a:lnTo>
                    <a:pt x="37136" y="449211"/>
                  </a:lnTo>
                  <a:lnTo>
                    <a:pt x="43900" y="444702"/>
                  </a:lnTo>
                  <a:lnTo>
                    <a:pt x="47216" y="437938"/>
                  </a:lnTo>
                  <a:lnTo>
                    <a:pt x="49470" y="437938"/>
                  </a:lnTo>
                  <a:lnTo>
                    <a:pt x="68568" y="407566"/>
                  </a:lnTo>
                  <a:lnTo>
                    <a:pt x="69630" y="403056"/>
                  </a:lnTo>
                  <a:lnTo>
                    <a:pt x="74139" y="390722"/>
                  </a:lnTo>
                  <a:lnTo>
                    <a:pt x="77587" y="383958"/>
                  </a:lnTo>
                  <a:lnTo>
                    <a:pt x="79842" y="370430"/>
                  </a:lnTo>
                  <a:lnTo>
                    <a:pt x="88860" y="368175"/>
                  </a:lnTo>
                  <a:lnTo>
                    <a:pt x="94431" y="368175"/>
                  </a:lnTo>
                  <a:lnTo>
                    <a:pt x="96685" y="369237"/>
                  </a:lnTo>
                  <a:lnTo>
                    <a:pt x="98940" y="369237"/>
                  </a:lnTo>
                  <a:lnTo>
                    <a:pt x="98940" y="368175"/>
                  </a:lnTo>
                  <a:lnTo>
                    <a:pt x="97879" y="365921"/>
                  </a:lnTo>
                  <a:lnTo>
                    <a:pt x="95625" y="364727"/>
                  </a:lnTo>
                  <a:lnTo>
                    <a:pt x="97879" y="362472"/>
                  </a:lnTo>
                  <a:lnTo>
                    <a:pt x="83290" y="347884"/>
                  </a:lnTo>
                  <a:lnTo>
                    <a:pt x="96818" y="338864"/>
                  </a:lnTo>
                  <a:lnTo>
                    <a:pt x="92309" y="294964"/>
                  </a:lnTo>
                  <a:lnTo>
                    <a:pt x="91115" y="294964"/>
                  </a:lnTo>
                  <a:lnTo>
                    <a:pt x="79842" y="279182"/>
                  </a:lnTo>
                  <a:lnTo>
                    <a:pt x="79842" y="265654"/>
                  </a:lnTo>
                  <a:lnTo>
                    <a:pt x="74139" y="247617"/>
                  </a:lnTo>
                  <a:lnTo>
                    <a:pt x="75333" y="238598"/>
                  </a:lnTo>
                  <a:lnTo>
                    <a:pt x="62998" y="219499"/>
                  </a:lnTo>
                  <a:lnTo>
                    <a:pt x="50664" y="190189"/>
                  </a:lnTo>
                  <a:lnTo>
                    <a:pt x="52918" y="180109"/>
                  </a:lnTo>
                  <a:lnTo>
                    <a:pt x="0" y="84484"/>
                  </a:lnTo>
                  <a:lnTo>
                    <a:pt x="21353" y="70956"/>
                  </a:lnTo>
                  <a:lnTo>
                    <a:pt x="34881" y="82229"/>
                  </a:lnTo>
                  <a:lnTo>
                    <a:pt x="28117" y="59683"/>
                  </a:lnTo>
                  <a:lnTo>
                    <a:pt x="57428" y="46155"/>
                  </a:lnTo>
                  <a:lnTo>
                    <a:pt x="59683" y="40584"/>
                  </a:lnTo>
                  <a:lnTo>
                    <a:pt x="79975" y="45094"/>
                  </a:lnTo>
                  <a:lnTo>
                    <a:pt x="85545" y="55174"/>
                  </a:lnTo>
                  <a:lnTo>
                    <a:pt x="94564" y="48410"/>
                  </a:lnTo>
                  <a:lnTo>
                    <a:pt x="106898" y="62998"/>
                  </a:lnTo>
                  <a:cubicBezTo>
                    <a:pt x="114060" y="58887"/>
                    <a:pt x="135811" y="53582"/>
                    <a:pt x="119232" y="44961"/>
                  </a:cubicBezTo>
                  <a:lnTo>
                    <a:pt x="120293" y="43900"/>
                  </a:lnTo>
                  <a:lnTo>
                    <a:pt x="119232" y="41645"/>
                  </a:lnTo>
                  <a:lnTo>
                    <a:pt x="115917" y="39391"/>
                  </a:lnTo>
                  <a:lnTo>
                    <a:pt x="114723" y="38197"/>
                  </a:lnTo>
                  <a:lnTo>
                    <a:pt x="112468" y="37136"/>
                  </a:lnTo>
                  <a:lnTo>
                    <a:pt x="112468" y="32627"/>
                  </a:lnTo>
                  <a:lnTo>
                    <a:pt x="109153" y="27057"/>
                  </a:lnTo>
                  <a:lnTo>
                    <a:pt x="109153" y="20292"/>
                  </a:lnTo>
                  <a:lnTo>
                    <a:pt x="112468" y="18038"/>
                  </a:lnTo>
                  <a:lnTo>
                    <a:pt x="143901" y="0"/>
                  </a:lnTo>
                </a:path>
              </a:pathLst>
            </a:custGeom>
            <a:noFill/>
            <a:ln w="3315" cap="flat">
              <a:solidFill>
                <a:schemeClr val="bg1">
                  <a:lumMod val="65000"/>
                </a:schemeClr>
              </a:solidFill>
              <a:prstDash val="solid"/>
              <a:miter/>
            </a:ln>
          </p:spPr>
          <p:txBody>
            <a:bodyPr rtlCol="0" anchor="ctr"/>
            <a:lstStyle/>
            <a:p>
              <a:endParaRPr lang="en-FI" sz="816"/>
            </a:p>
          </p:txBody>
        </p:sp>
        <p:sp>
          <p:nvSpPr>
            <p:cNvPr id="1053" name="Freeform: Shape 1052">
              <a:extLst>
                <a:ext uri="{FF2B5EF4-FFF2-40B4-BE49-F238E27FC236}">
                  <a16:creationId xmlns:a16="http://schemas.microsoft.com/office/drawing/2014/main" id="{CF481107-784B-A983-04C0-81EE6482FAFC}"/>
                </a:ext>
              </a:extLst>
            </p:cNvPr>
            <p:cNvSpPr/>
            <p:nvPr/>
          </p:nvSpPr>
          <p:spPr>
            <a:xfrm>
              <a:off x="5974087" y="9752054"/>
              <a:ext cx="349872" cy="643510"/>
            </a:xfrm>
            <a:custGeom>
              <a:avLst/>
              <a:gdLst>
                <a:gd name="connsiteX0" fmla="*/ 68568 w 349872"/>
                <a:gd name="connsiteY0" fmla="*/ 5571 h 643510"/>
                <a:gd name="connsiteX1" fmla="*/ 83158 w 349872"/>
                <a:gd name="connsiteY1" fmla="*/ 0 h 643510"/>
                <a:gd name="connsiteX2" fmla="*/ 120294 w 349872"/>
                <a:gd name="connsiteY2" fmla="*/ 73078 h 643510"/>
                <a:gd name="connsiteX3" fmla="*/ 124803 w 349872"/>
                <a:gd name="connsiteY3" fmla="*/ 82097 h 643510"/>
                <a:gd name="connsiteX4" fmla="*/ 158623 w 349872"/>
                <a:gd name="connsiteY4" fmla="*/ 147349 h 643510"/>
                <a:gd name="connsiteX5" fmla="*/ 155175 w 349872"/>
                <a:gd name="connsiteY5" fmla="*/ 192311 h 643510"/>
                <a:gd name="connsiteX6" fmla="*/ 157429 w 349872"/>
                <a:gd name="connsiteY6" fmla="*/ 195759 h 643510"/>
                <a:gd name="connsiteX7" fmla="*/ 158623 w 349872"/>
                <a:gd name="connsiteY7" fmla="*/ 195759 h 643510"/>
                <a:gd name="connsiteX8" fmla="*/ 159684 w 349872"/>
                <a:gd name="connsiteY8" fmla="*/ 196820 h 643510"/>
                <a:gd name="connsiteX9" fmla="*/ 159684 w 349872"/>
                <a:gd name="connsiteY9" fmla="*/ 198013 h 643510"/>
                <a:gd name="connsiteX10" fmla="*/ 160878 w 349872"/>
                <a:gd name="connsiteY10" fmla="*/ 199075 h 643510"/>
                <a:gd name="connsiteX11" fmla="*/ 163132 w 349872"/>
                <a:gd name="connsiteY11" fmla="*/ 203584 h 643510"/>
                <a:gd name="connsiteX12" fmla="*/ 169896 w 349872"/>
                <a:gd name="connsiteY12" fmla="*/ 204778 h 643510"/>
                <a:gd name="connsiteX13" fmla="*/ 172151 w 349872"/>
                <a:gd name="connsiteY13" fmla="*/ 203584 h 643510"/>
                <a:gd name="connsiteX14" fmla="*/ 174273 w 349872"/>
                <a:gd name="connsiteY14" fmla="*/ 203584 h 643510"/>
                <a:gd name="connsiteX15" fmla="*/ 199075 w 349872"/>
                <a:gd name="connsiteY15" fmla="*/ 228386 h 643510"/>
                <a:gd name="connsiteX16" fmla="*/ 214857 w 349872"/>
                <a:gd name="connsiteY16" fmla="*/ 249739 h 643510"/>
                <a:gd name="connsiteX17" fmla="*/ 220428 w 349872"/>
                <a:gd name="connsiteY17" fmla="*/ 261012 h 643510"/>
                <a:gd name="connsiteX18" fmla="*/ 219367 w 349872"/>
                <a:gd name="connsiteY18" fmla="*/ 262073 h 643510"/>
                <a:gd name="connsiteX19" fmla="*/ 220428 w 349872"/>
                <a:gd name="connsiteY19" fmla="*/ 267776 h 643510"/>
                <a:gd name="connsiteX20" fmla="*/ 223876 w 349872"/>
                <a:gd name="connsiteY20" fmla="*/ 270030 h 643510"/>
                <a:gd name="connsiteX21" fmla="*/ 223876 w 349872"/>
                <a:gd name="connsiteY21" fmla="*/ 272286 h 643510"/>
                <a:gd name="connsiteX22" fmla="*/ 224937 w 349872"/>
                <a:gd name="connsiteY22" fmla="*/ 272286 h 643510"/>
                <a:gd name="connsiteX23" fmla="*/ 224937 w 349872"/>
                <a:gd name="connsiteY23" fmla="*/ 276794 h 643510"/>
                <a:gd name="connsiteX24" fmla="*/ 223876 w 349872"/>
                <a:gd name="connsiteY24" fmla="*/ 277856 h 643510"/>
                <a:gd name="connsiteX25" fmla="*/ 228385 w 349872"/>
                <a:gd name="connsiteY25" fmla="*/ 307167 h 643510"/>
                <a:gd name="connsiteX26" fmla="*/ 231701 w 349872"/>
                <a:gd name="connsiteY26" fmla="*/ 331835 h 643510"/>
                <a:gd name="connsiteX27" fmla="*/ 240720 w 349872"/>
                <a:gd name="connsiteY27" fmla="*/ 359952 h 643510"/>
                <a:gd name="connsiteX28" fmla="*/ 248677 w 349872"/>
                <a:gd name="connsiteY28" fmla="*/ 382499 h 643510"/>
                <a:gd name="connsiteX29" fmla="*/ 247484 w 349872"/>
                <a:gd name="connsiteY29" fmla="*/ 408362 h 643510"/>
                <a:gd name="connsiteX30" fmla="*/ 244168 w 349872"/>
                <a:gd name="connsiteY30" fmla="*/ 410616 h 643510"/>
                <a:gd name="connsiteX31" fmla="*/ 255309 w 349872"/>
                <a:gd name="connsiteY31" fmla="*/ 428654 h 643510"/>
                <a:gd name="connsiteX32" fmla="*/ 266582 w 349872"/>
                <a:gd name="connsiteY32" fmla="*/ 472553 h 643510"/>
                <a:gd name="connsiteX33" fmla="*/ 339793 w 349872"/>
                <a:gd name="connsiteY33" fmla="*/ 572687 h 643510"/>
                <a:gd name="connsiteX34" fmla="*/ 344302 w 349872"/>
                <a:gd name="connsiteY34" fmla="*/ 585022 h 643510"/>
                <a:gd name="connsiteX35" fmla="*/ 349873 w 349872"/>
                <a:gd name="connsiteY35" fmla="*/ 604253 h 643510"/>
                <a:gd name="connsiteX36" fmla="*/ 314991 w 349872"/>
                <a:gd name="connsiteY36" fmla="*/ 625607 h 643510"/>
                <a:gd name="connsiteX37" fmla="*/ 298148 w 349872"/>
                <a:gd name="connsiteY37" fmla="*/ 633431 h 643510"/>
                <a:gd name="connsiteX38" fmla="*/ 280110 w 349872"/>
                <a:gd name="connsiteY38" fmla="*/ 643511 h 643510"/>
                <a:gd name="connsiteX39" fmla="*/ 258757 w 349872"/>
                <a:gd name="connsiteY39" fmla="*/ 618842 h 643510"/>
                <a:gd name="connsiteX40" fmla="*/ 175467 w 349872"/>
                <a:gd name="connsiteY40" fmla="*/ 580513 h 643510"/>
                <a:gd name="connsiteX41" fmla="*/ 163132 w 349872"/>
                <a:gd name="connsiteY41" fmla="*/ 581706 h 643510"/>
                <a:gd name="connsiteX42" fmla="*/ 159684 w 349872"/>
                <a:gd name="connsiteY42" fmla="*/ 570433 h 643510"/>
                <a:gd name="connsiteX43" fmla="*/ 144034 w 349872"/>
                <a:gd name="connsiteY43" fmla="*/ 561414 h 643510"/>
                <a:gd name="connsiteX44" fmla="*/ 131567 w 349872"/>
                <a:gd name="connsiteY44" fmla="*/ 550141 h 643510"/>
                <a:gd name="connsiteX45" fmla="*/ 116978 w 349872"/>
                <a:gd name="connsiteY45" fmla="*/ 540061 h 643510"/>
                <a:gd name="connsiteX46" fmla="*/ 109020 w 349872"/>
                <a:gd name="connsiteY46" fmla="*/ 535552 h 643510"/>
                <a:gd name="connsiteX47" fmla="*/ 110214 w 349872"/>
                <a:gd name="connsiteY47" fmla="*/ 533297 h 643510"/>
                <a:gd name="connsiteX48" fmla="*/ 105704 w 349872"/>
                <a:gd name="connsiteY48" fmla="*/ 529982 h 643510"/>
                <a:gd name="connsiteX49" fmla="*/ 105704 w 349872"/>
                <a:gd name="connsiteY49" fmla="*/ 524279 h 643510"/>
                <a:gd name="connsiteX50" fmla="*/ 91115 w 349872"/>
                <a:gd name="connsiteY50" fmla="*/ 506241 h 643510"/>
                <a:gd name="connsiteX51" fmla="*/ 89922 w 349872"/>
                <a:gd name="connsiteY51" fmla="*/ 502926 h 643510"/>
                <a:gd name="connsiteX52" fmla="*/ 89922 w 349872"/>
                <a:gd name="connsiteY52" fmla="*/ 498416 h 643510"/>
                <a:gd name="connsiteX53" fmla="*/ 88861 w 349872"/>
                <a:gd name="connsiteY53" fmla="*/ 495100 h 643510"/>
                <a:gd name="connsiteX54" fmla="*/ 86606 w 349872"/>
                <a:gd name="connsiteY54" fmla="*/ 493906 h 643510"/>
                <a:gd name="connsiteX55" fmla="*/ 87667 w 349872"/>
                <a:gd name="connsiteY55" fmla="*/ 490591 h 643510"/>
                <a:gd name="connsiteX56" fmla="*/ 83158 w 349872"/>
                <a:gd name="connsiteY56" fmla="*/ 483827 h 643510"/>
                <a:gd name="connsiteX57" fmla="*/ 83158 w 349872"/>
                <a:gd name="connsiteY57" fmla="*/ 481572 h 643510"/>
                <a:gd name="connsiteX58" fmla="*/ 84351 w 349872"/>
                <a:gd name="connsiteY58" fmla="*/ 480379 h 643510"/>
                <a:gd name="connsiteX59" fmla="*/ 83158 w 349872"/>
                <a:gd name="connsiteY59" fmla="*/ 480379 h 643510"/>
                <a:gd name="connsiteX60" fmla="*/ 83158 w 349872"/>
                <a:gd name="connsiteY60" fmla="*/ 479318 h 643510"/>
                <a:gd name="connsiteX61" fmla="*/ 82097 w 349872"/>
                <a:gd name="connsiteY61" fmla="*/ 479318 h 643510"/>
                <a:gd name="connsiteX62" fmla="*/ 83158 w 349872"/>
                <a:gd name="connsiteY62" fmla="*/ 472553 h 643510"/>
                <a:gd name="connsiteX63" fmla="*/ 82097 w 349872"/>
                <a:gd name="connsiteY63" fmla="*/ 470299 h 643510"/>
                <a:gd name="connsiteX64" fmla="*/ 80903 w 349872"/>
                <a:gd name="connsiteY64" fmla="*/ 469238 h 643510"/>
                <a:gd name="connsiteX65" fmla="*/ 79842 w 349872"/>
                <a:gd name="connsiteY65" fmla="*/ 469238 h 643510"/>
                <a:gd name="connsiteX66" fmla="*/ 79842 w 349872"/>
                <a:gd name="connsiteY66" fmla="*/ 468045 h 643510"/>
                <a:gd name="connsiteX67" fmla="*/ 78648 w 349872"/>
                <a:gd name="connsiteY67" fmla="*/ 466983 h 643510"/>
                <a:gd name="connsiteX68" fmla="*/ 78648 w 349872"/>
                <a:gd name="connsiteY68" fmla="*/ 465789 h 643510"/>
                <a:gd name="connsiteX69" fmla="*/ 76526 w 349872"/>
                <a:gd name="connsiteY69" fmla="*/ 463535 h 643510"/>
                <a:gd name="connsiteX70" fmla="*/ 70823 w 349872"/>
                <a:gd name="connsiteY70" fmla="*/ 460219 h 643510"/>
                <a:gd name="connsiteX71" fmla="*/ 70823 w 349872"/>
                <a:gd name="connsiteY71" fmla="*/ 456771 h 643510"/>
                <a:gd name="connsiteX72" fmla="*/ 69630 w 349872"/>
                <a:gd name="connsiteY72" fmla="*/ 455709 h 643510"/>
                <a:gd name="connsiteX73" fmla="*/ 69630 w 349872"/>
                <a:gd name="connsiteY73" fmla="*/ 454516 h 643510"/>
                <a:gd name="connsiteX74" fmla="*/ 70823 w 349872"/>
                <a:gd name="connsiteY74" fmla="*/ 452262 h 643510"/>
                <a:gd name="connsiteX75" fmla="*/ 70823 w 349872"/>
                <a:gd name="connsiteY75" fmla="*/ 451200 h 643510"/>
                <a:gd name="connsiteX76" fmla="*/ 69630 w 349872"/>
                <a:gd name="connsiteY76" fmla="*/ 450006 h 643510"/>
                <a:gd name="connsiteX77" fmla="*/ 69630 w 349872"/>
                <a:gd name="connsiteY77" fmla="*/ 447752 h 643510"/>
                <a:gd name="connsiteX78" fmla="*/ 70823 w 349872"/>
                <a:gd name="connsiteY78" fmla="*/ 445498 h 643510"/>
                <a:gd name="connsiteX79" fmla="*/ 73078 w 349872"/>
                <a:gd name="connsiteY79" fmla="*/ 443243 h 643510"/>
                <a:gd name="connsiteX80" fmla="*/ 72017 w 349872"/>
                <a:gd name="connsiteY80" fmla="*/ 442182 h 643510"/>
                <a:gd name="connsiteX81" fmla="*/ 72017 w 349872"/>
                <a:gd name="connsiteY81" fmla="*/ 439927 h 643510"/>
                <a:gd name="connsiteX82" fmla="*/ 53980 w 349872"/>
                <a:gd name="connsiteY82" fmla="*/ 410616 h 643510"/>
                <a:gd name="connsiteX83" fmla="*/ 48276 w 349872"/>
                <a:gd name="connsiteY83" fmla="*/ 359952 h 643510"/>
                <a:gd name="connsiteX84" fmla="*/ 46022 w 349872"/>
                <a:gd name="connsiteY84" fmla="*/ 330774 h 643510"/>
                <a:gd name="connsiteX85" fmla="*/ 69630 w 349872"/>
                <a:gd name="connsiteY85" fmla="*/ 326265 h 643510"/>
                <a:gd name="connsiteX86" fmla="*/ 65253 w 349872"/>
                <a:gd name="connsiteY86" fmla="*/ 285813 h 643510"/>
                <a:gd name="connsiteX87" fmla="*/ 61805 w 349872"/>
                <a:gd name="connsiteY87" fmla="*/ 284620 h 643510"/>
                <a:gd name="connsiteX88" fmla="*/ 61805 w 349872"/>
                <a:gd name="connsiteY88" fmla="*/ 280110 h 643510"/>
                <a:gd name="connsiteX89" fmla="*/ 43767 w 349872"/>
                <a:gd name="connsiteY89" fmla="*/ 239659 h 643510"/>
                <a:gd name="connsiteX90" fmla="*/ 35942 w 349872"/>
                <a:gd name="connsiteY90" fmla="*/ 159817 h 643510"/>
                <a:gd name="connsiteX91" fmla="*/ 10080 w 349872"/>
                <a:gd name="connsiteY91" fmla="*/ 125997 h 643510"/>
                <a:gd name="connsiteX92" fmla="*/ 0 w 349872"/>
                <a:gd name="connsiteY92" fmla="*/ 124803 h 643510"/>
                <a:gd name="connsiteX93" fmla="*/ 32626 w 349872"/>
                <a:gd name="connsiteY93" fmla="*/ 51725 h 643510"/>
                <a:gd name="connsiteX94" fmla="*/ 68568 w 349872"/>
                <a:gd name="connsiteY94" fmla="*/ 5571 h 64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49872" h="643510">
                  <a:moveTo>
                    <a:pt x="68568" y="5571"/>
                  </a:moveTo>
                  <a:lnTo>
                    <a:pt x="83158" y="0"/>
                  </a:lnTo>
                  <a:lnTo>
                    <a:pt x="120294" y="73078"/>
                  </a:lnTo>
                  <a:lnTo>
                    <a:pt x="124803" y="82097"/>
                  </a:lnTo>
                  <a:lnTo>
                    <a:pt x="158623" y="147349"/>
                  </a:lnTo>
                  <a:lnTo>
                    <a:pt x="155175" y="192311"/>
                  </a:lnTo>
                  <a:lnTo>
                    <a:pt x="157429" y="195759"/>
                  </a:lnTo>
                  <a:lnTo>
                    <a:pt x="158623" y="195759"/>
                  </a:lnTo>
                  <a:lnTo>
                    <a:pt x="159684" y="196820"/>
                  </a:lnTo>
                  <a:lnTo>
                    <a:pt x="159684" y="198013"/>
                  </a:lnTo>
                  <a:lnTo>
                    <a:pt x="160878" y="199075"/>
                  </a:lnTo>
                  <a:lnTo>
                    <a:pt x="163132" y="203584"/>
                  </a:lnTo>
                  <a:lnTo>
                    <a:pt x="169896" y="204778"/>
                  </a:lnTo>
                  <a:lnTo>
                    <a:pt x="172151" y="203584"/>
                  </a:lnTo>
                  <a:lnTo>
                    <a:pt x="174273" y="203584"/>
                  </a:lnTo>
                  <a:lnTo>
                    <a:pt x="199075" y="228386"/>
                  </a:lnTo>
                  <a:lnTo>
                    <a:pt x="214857" y="249739"/>
                  </a:lnTo>
                  <a:lnTo>
                    <a:pt x="220428" y="261012"/>
                  </a:lnTo>
                  <a:lnTo>
                    <a:pt x="219367" y="262073"/>
                  </a:lnTo>
                  <a:lnTo>
                    <a:pt x="220428" y="267776"/>
                  </a:lnTo>
                  <a:lnTo>
                    <a:pt x="223876" y="270030"/>
                  </a:lnTo>
                  <a:lnTo>
                    <a:pt x="223876" y="272286"/>
                  </a:lnTo>
                  <a:lnTo>
                    <a:pt x="224937" y="272286"/>
                  </a:lnTo>
                  <a:lnTo>
                    <a:pt x="224937" y="276794"/>
                  </a:lnTo>
                  <a:lnTo>
                    <a:pt x="223876" y="277856"/>
                  </a:lnTo>
                  <a:lnTo>
                    <a:pt x="228385" y="307167"/>
                  </a:lnTo>
                  <a:lnTo>
                    <a:pt x="231701" y="331835"/>
                  </a:lnTo>
                  <a:lnTo>
                    <a:pt x="240720" y="359952"/>
                  </a:lnTo>
                  <a:lnTo>
                    <a:pt x="248677" y="382499"/>
                  </a:lnTo>
                  <a:lnTo>
                    <a:pt x="247484" y="408362"/>
                  </a:lnTo>
                  <a:lnTo>
                    <a:pt x="244168" y="410616"/>
                  </a:lnTo>
                  <a:lnTo>
                    <a:pt x="255309" y="428654"/>
                  </a:lnTo>
                  <a:lnTo>
                    <a:pt x="266582" y="472553"/>
                  </a:lnTo>
                  <a:lnTo>
                    <a:pt x="339793" y="572687"/>
                  </a:lnTo>
                  <a:lnTo>
                    <a:pt x="344302" y="585022"/>
                  </a:lnTo>
                  <a:lnTo>
                    <a:pt x="349873" y="604253"/>
                  </a:lnTo>
                  <a:lnTo>
                    <a:pt x="314991" y="625607"/>
                  </a:lnTo>
                  <a:lnTo>
                    <a:pt x="298148" y="633431"/>
                  </a:lnTo>
                  <a:lnTo>
                    <a:pt x="280110" y="643511"/>
                  </a:lnTo>
                  <a:lnTo>
                    <a:pt x="258757" y="618842"/>
                  </a:lnTo>
                  <a:lnTo>
                    <a:pt x="175467" y="580513"/>
                  </a:lnTo>
                  <a:lnTo>
                    <a:pt x="163132" y="581706"/>
                  </a:lnTo>
                  <a:lnTo>
                    <a:pt x="159684" y="570433"/>
                  </a:lnTo>
                  <a:lnTo>
                    <a:pt x="144034" y="561414"/>
                  </a:lnTo>
                  <a:lnTo>
                    <a:pt x="131567" y="550141"/>
                  </a:lnTo>
                  <a:lnTo>
                    <a:pt x="116978" y="540061"/>
                  </a:lnTo>
                  <a:lnTo>
                    <a:pt x="109020" y="535552"/>
                  </a:lnTo>
                  <a:lnTo>
                    <a:pt x="110214" y="533297"/>
                  </a:lnTo>
                  <a:lnTo>
                    <a:pt x="105704" y="529982"/>
                  </a:lnTo>
                  <a:lnTo>
                    <a:pt x="105704" y="524279"/>
                  </a:lnTo>
                  <a:lnTo>
                    <a:pt x="91115" y="506241"/>
                  </a:lnTo>
                  <a:lnTo>
                    <a:pt x="89922" y="502926"/>
                  </a:lnTo>
                  <a:lnTo>
                    <a:pt x="89922" y="498416"/>
                  </a:lnTo>
                  <a:lnTo>
                    <a:pt x="88861" y="495100"/>
                  </a:lnTo>
                  <a:lnTo>
                    <a:pt x="86606" y="493906"/>
                  </a:lnTo>
                  <a:lnTo>
                    <a:pt x="87667" y="490591"/>
                  </a:lnTo>
                  <a:lnTo>
                    <a:pt x="83158" y="483827"/>
                  </a:lnTo>
                  <a:lnTo>
                    <a:pt x="83158" y="481572"/>
                  </a:lnTo>
                  <a:lnTo>
                    <a:pt x="84351" y="480379"/>
                  </a:lnTo>
                  <a:lnTo>
                    <a:pt x="83158" y="480379"/>
                  </a:lnTo>
                  <a:lnTo>
                    <a:pt x="83158" y="479318"/>
                  </a:lnTo>
                  <a:lnTo>
                    <a:pt x="82097" y="479318"/>
                  </a:lnTo>
                  <a:lnTo>
                    <a:pt x="83158" y="472553"/>
                  </a:lnTo>
                  <a:lnTo>
                    <a:pt x="82097" y="470299"/>
                  </a:lnTo>
                  <a:lnTo>
                    <a:pt x="80903" y="469238"/>
                  </a:lnTo>
                  <a:lnTo>
                    <a:pt x="79842" y="469238"/>
                  </a:lnTo>
                  <a:lnTo>
                    <a:pt x="79842" y="468045"/>
                  </a:lnTo>
                  <a:lnTo>
                    <a:pt x="78648" y="466983"/>
                  </a:lnTo>
                  <a:lnTo>
                    <a:pt x="78648" y="465789"/>
                  </a:lnTo>
                  <a:lnTo>
                    <a:pt x="76526" y="463535"/>
                  </a:lnTo>
                  <a:lnTo>
                    <a:pt x="70823" y="460219"/>
                  </a:lnTo>
                  <a:lnTo>
                    <a:pt x="70823" y="456771"/>
                  </a:lnTo>
                  <a:lnTo>
                    <a:pt x="69630" y="455709"/>
                  </a:lnTo>
                  <a:lnTo>
                    <a:pt x="69630" y="454516"/>
                  </a:lnTo>
                  <a:lnTo>
                    <a:pt x="70823" y="452262"/>
                  </a:lnTo>
                  <a:lnTo>
                    <a:pt x="70823" y="451200"/>
                  </a:lnTo>
                  <a:lnTo>
                    <a:pt x="69630" y="450006"/>
                  </a:lnTo>
                  <a:lnTo>
                    <a:pt x="69630" y="447752"/>
                  </a:lnTo>
                  <a:lnTo>
                    <a:pt x="70823" y="445498"/>
                  </a:lnTo>
                  <a:lnTo>
                    <a:pt x="73078" y="443243"/>
                  </a:lnTo>
                  <a:lnTo>
                    <a:pt x="72017" y="442182"/>
                  </a:lnTo>
                  <a:lnTo>
                    <a:pt x="72017" y="439927"/>
                  </a:lnTo>
                  <a:lnTo>
                    <a:pt x="53980" y="410616"/>
                  </a:lnTo>
                  <a:lnTo>
                    <a:pt x="48276" y="359952"/>
                  </a:lnTo>
                  <a:lnTo>
                    <a:pt x="46022" y="330774"/>
                  </a:lnTo>
                  <a:lnTo>
                    <a:pt x="69630" y="326265"/>
                  </a:lnTo>
                  <a:lnTo>
                    <a:pt x="65253" y="285813"/>
                  </a:lnTo>
                  <a:lnTo>
                    <a:pt x="61805" y="284620"/>
                  </a:lnTo>
                  <a:lnTo>
                    <a:pt x="61805" y="280110"/>
                  </a:lnTo>
                  <a:lnTo>
                    <a:pt x="43767" y="239659"/>
                  </a:lnTo>
                  <a:lnTo>
                    <a:pt x="35942" y="159817"/>
                  </a:lnTo>
                  <a:lnTo>
                    <a:pt x="10080" y="125997"/>
                  </a:lnTo>
                  <a:lnTo>
                    <a:pt x="0" y="124803"/>
                  </a:lnTo>
                  <a:lnTo>
                    <a:pt x="32626" y="51725"/>
                  </a:lnTo>
                  <a:lnTo>
                    <a:pt x="68568" y="5571"/>
                  </a:lnTo>
                </a:path>
              </a:pathLst>
            </a:custGeom>
            <a:noFill/>
            <a:ln w="3315" cap="flat">
              <a:solidFill>
                <a:schemeClr val="bg1">
                  <a:lumMod val="65000"/>
                </a:schemeClr>
              </a:solidFill>
              <a:prstDash val="solid"/>
              <a:miter/>
            </a:ln>
          </p:spPr>
          <p:txBody>
            <a:bodyPr rtlCol="0" anchor="ctr"/>
            <a:lstStyle/>
            <a:p>
              <a:endParaRPr lang="en-FI" sz="816"/>
            </a:p>
          </p:txBody>
        </p:sp>
        <p:sp>
          <p:nvSpPr>
            <p:cNvPr id="1054" name="Freeform: Shape 1053">
              <a:extLst>
                <a:ext uri="{FF2B5EF4-FFF2-40B4-BE49-F238E27FC236}">
                  <a16:creationId xmlns:a16="http://schemas.microsoft.com/office/drawing/2014/main" id="{C16E24BF-998A-8096-FF17-309D905FD0A8}"/>
                </a:ext>
              </a:extLst>
            </p:cNvPr>
            <p:cNvSpPr/>
            <p:nvPr/>
          </p:nvSpPr>
          <p:spPr>
            <a:xfrm>
              <a:off x="6018782" y="9650329"/>
              <a:ext cx="642582" cy="673749"/>
            </a:xfrm>
            <a:custGeom>
              <a:avLst/>
              <a:gdLst>
                <a:gd name="connsiteX0" fmla="*/ 436876 w 642582"/>
                <a:gd name="connsiteY0" fmla="*/ 397 h 673749"/>
                <a:gd name="connsiteX1" fmla="*/ 440192 w 642582"/>
                <a:gd name="connsiteY1" fmla="*/ 5968 h 673749"/>
                <a:gd name="connsiteX2" fmla="*/ 441386 w 642582"/>
                <a:gd name="connsiteY2" fmla="*/ 11539 h 673749"/>
                <a:gd name="connsiteX3" fmla="*/ 444701 w 642582"/>
                <a:gd name="connsiteY3" fmla="*/ 14987 h 673749"/>
                <a:gd name="connsiteX4" fmla="*/ 445763 w 642582"/>
                <a:gd name="connsiteY4" fmla="*/ 21751 h 673749"/>
                <a:gd name="connsiteX5" fmla="*/ 445763 w 642582"/>
                <a:gd name="connsiteY5" fmla="*/ 22944 h 673749"/>
                <a:gd name="connsiteX6" fmla="*/ 448017 w 642582"/>
                <a:gd name="connsiteY6" fmla="*/ 25200 h 673749"/>
                <a:gd name="connsiteX7" fmla="*/ 448017 w 642582"/>
                <a:gd name="connsiteY7" fmla="*/ 30770 h 673749"/>
                <a:gd name="connsiteX8" fmla="*/ 446824 w 642582"/>
                <a:gd name="connsiteY8" fmla="*/ 31831 h 673749"/>
                <a:gd name="connsiteX9" fmla="*/ 445763 w 642582"/>
                <a:gd name="connsiteY9" fmla="*/ 36340 h 673749"/>
                <a:gd name="connsiteX10" fmla="*/ 446824 w 642582"/>
                <a:gd name="connsiteY10" fmla="*/ 39656 h 673749"/>
                <a:gd name="connsiteX11" fmla="*/ 448017 w 642582"/>
                <a:gd name="connsiteY11" fmla="*/ 40850 h 673749"/>
                <a:gd name="connsiteX12" fmla="*/ 449211 w 642582"/>
                <a:gd name="connsiteY12" fmla="*/ 43104 h 673749"/>
                <a:gd name="connsiteX13" fmla="*/ 448017 w 642582"/>
                <a:gd name="connsiteY13" fmla="*/ 44298 h 673749"/>
                <a:gd name="connsiteX14" fmla="*/ 448017 w 642582"/>
                <a:gd name="connsiteY14" fmla="*/ 45359 h 673749"/>
                <a:gd name="connsiteX15" fmla="*/ 453588 w 642582"/>
                <a:gd name="connsiteY15" fmla="*/ 61141 h 673749"/>
                <a:gd name="connsiteX16" fmla="*/ 453588 w 642582"/>
                <a:gd name="connsiteY16" fmla="*/ 70160 h 673749"/>
                <a:gd name="connsiteX17" fmla="*/ 479450 w 642582"/>
                <a:gd name="connsiteY17" fmla="*/ 77985 h 673749"/>
                <a:gd name="connsiteX18" fmla="*/ 494039 w 642582"/>
                <a:gd name="connsiteY18" fmla="*/ 82494 h 673749"/>
                <a:gd name="connsiteX19" fmla="*/ 499610 w 642582"/>
                <a:gd name="connsiteY19" fmla="*/ 88065 h 673749"/>
                <a:gd name="connsiteX20" fmla="*/ 500670 w 642582"/>
                <a:gd name="connsiteY20" fmla="*/ 88065 h 673749"/>
                <a:gd name="connsiteX21" fmla="*/ 500670 w 642582"/>
                <a:gd name="connsiteY21" fmla="*/ 89126 h 673749"/>
                <a:gd name="connsiteX22" fmla="*/ 501864 w 642582"/>
                <a:gd name="connsiteY22" fmla="*/ 89126 h 673749"/>
                <a:gd name="connsiteX23" fmla="*/ 502925 w 642582"/>
                <a:gd name="connsiteY23" fmla="*/ 88065 h 673749"/>
                <a:gd name="connsiteX24" fmla="*/ 504119 w 642582"/>
                <a:gd name="connsiteY24" fmla="*/ 88065 h 673749"/>
                <a:gd name="connsiteX25" fmla="*/ 506373 w 642582"/>
                <a:gd name="connsiteY25" fmla="*/ 93635 h 673749"/>
                <a:gd name="connsiteX26" fmla="*/ 506373 w 642582"/>
                <a:gd name="connsiteY26" fmla="*/ 101461 h 673749"/>
                <a:gd name="connsiteX27" fmla="*/ 507435 w 642582"/>
                <a:gd name="connsiteY27" fmla="*/ 102654 h 673749"/>
                <a:gd name="connsiteX28" fmla="*/ 506373 w 642582"/>
                <a:gd name="connsiteY28" fmla="*/ 103715 h 673749"/>
                <a:gd name="connsiteX29" fmla="*/ 506373 w 642582"/>
                <a:gd name="connsiteY29" fmla="*/ 107164 h 673749"/>
                <a:gd name="connsiteX30" fmla="*/ 507435 w 642582"/>
                <a:gd name="connsiteY30" fmla="*/ 111672 h 673749"/>
                <a:gd name="connsiteX31" fmla="*/ 509689 w 642582"/>
                <a:gd name="connsiteY31" fmla="*/ 124007 h 673749"/>
                <a:gd name="connsiteX32" fmla="*/ 508495 w 642582"/>
                <a:gd name="connsiteY32" fmla="*/ 124007 h 673749"/>
                <a:gd name="connsiteX33" fmla="*/ 506241 w 642582"/>
                <a:gd name="connsiteY33" fmla="*/ 126262 h 673749"/>
                <a:gd name="connsiteX34" fmla="*/ 507302 w 642582"/>
                <a:gd name="connsiteY34" fmla="*/ 139790 h 673749"/>
                <a:gd name="connsiteX35" fmla="*/ 512872 w 642582"/>
                <a:gd name="connsiteY35" fmla="*/ 143238 h 673749"/>
                <a:gd name="connsiteX36" fmla="*/ 512872 w 642582"/>
                <a:gd name="connsiteY36" fmla="*/ 150002 h 673749"/>
                <a:gd name="connsiteX37" fmla="*/ 519636 w 642582"/>
                <a:gd name="connsiteY37" fmla="*/ 153451 h 673749"/>
                <a:gd name="connsiteX38" fmla="*/ 519636 w 642582"/>
                <a:gd name="connsiteY38" fmla="*/ 160215 h 673749"/>
                <a:gd name="connsiteX39" fmla="*/ 522952 w 642582"/>
                <a:gd name="connsiteY39" fmla="*/ 163663 h 673749"/>
                <a:gd name="connsiteX40" fmla="*/ 518443 w 642582"/>
                <a:gd name="connsiteY40" fmla="*/ 179445 h 673749"/>
                <a:gd name="connsiteX41" fmla="*/ 519504 w 642582"/>
                <a:gd name="connsiteY41" fmla="*/ 201992 h 673749"/>
                <a:gd name="connsiteX42" fmla="*/ 530777 w 642582"/>
                <a:gd name="connsiteY42" fmla="*/ 203186 h 673749"/>
                <a:gd name="connsiteX43" fmla="*/ 540857 w 642582"/>
                <a:gd name="connsiteY43" fmla="*/ 197616 h 673749"/>
                <a:gd name="connsiteX44" fmla="*/ 547621 w 642582"/>
                <a:gd name="connsiteY44" fmla="*/ 199870 h 673749"/>
                <a:gd name="connsiteX45" fmla="*/ 547621 w 642582"/>
                <a:gd name="connsiteY45" fmla="*/ 200932 h 673749"/>
                <a:gd name="connsiteX46" fmla="*/ 562210 w 642582"/>
                <a:gd name="connsiteY46" fmla="*/ 212205 h 673749"/>
                <a:gd name="connsiteX47" fmla="*/ 555446 w 642582"/>
                <a:gd name="connsiteY47" fmla="*/ 216714 h 673749"/>
                <a:gd name="connsiteX48" fmla="*/ 554385 w 642582"/>
                <a:gd name="connsiteY48" fmla="*/ 227987 h 673749"/>
                <a:gd name="connsiteX49" fmla="*/ 558894 w 642582"/>
                <a:gd name="connsiteY49" fmla="*/ 242576 h 673749"/>
                <a:gd name="connsiteX50" fmla="*/ 559955 w 642582"/>
                <a:gd name="connsiteY50" fmla="*/ 242576 h 673749"/>
                <a:gd name="connsiteX51" fmla="*/ 559955 w 642582"/>
                <a:gd name="connsiteY51" fmla="*/ 244831 h 673749"/>
                <a:gd name="connsiteX52" fmla="*/ 557700 w 642582"/>
                <a:gd name="connsiteY52" fmla="*/ 247086 h 673749"/>
                <a:gd name="connsiteX53" fmla="*/ 558762 w 642582"/>
                <a:gd name="connsiteY53" fmla="*/ 249340 h 673749"/>
                <a:gd name="connsiteX54" fmla="*/ 557700 w 642582"/>
                <a:gd name="connsiteY54" fmla="*/ 257166 h 673749"/>
                <a:gd name="connsiteX55" fmla="*/ 565526 w 642582"/>
                <a:gd name="connsiteY55" fmla="*/ 262736 h 673749"/>
                <a:gd name="connsiteX56" fmla="*/ 566587 w 642582"/>
                <a:gd name="connsiteY56" fmla="*/ 262736 h 673749"/>
                <a:gd name="connsiteX57" fmla="*/ 566587 w 642582"/>
                <a:gd name="connsiteY57" fmla="*/ 263930 h 673749"/>
                <a:gd name="connsiteX58" fmla="*/ 567647 w 642582"/>
                <a:gd name="connsiteY58" fmla="*/ 263930 h 673749"/>
                <a:gd name="connsiteX59" fmla="*/ 567647 w 642582"/>
                <a:gd name="connsiteY59" fmla="*/ 261675 h 673749"/>
                <a:gd name="connsiteX60" fmla="*/ 568841 w 642582"/>
                <a:gd name="connsiteY60" fmla="*/ 260481 h 673749"/>
                <a:gd name="connsiteX61" fmla="*/ 569902 w 642582"/>
                <a:gd name="connsiteY61" fmla="*/ 261675 h 673749"/>
                <a:gd name="connsiteX62" fmla="*/ 572157 w 642582"/>
                <a:gd name="connsiteY62" fmla="*/ 261675 h 673749"/>
                <a:gd name="connsiteX63" fmla="*/ 573351 w 642582"/>
                <a:gd name="connsiteY63" fmla="*/ 260481 h 673749"/>
                <a:gd name="connsiteX64" fmla="*/ 572157 w 642582"/>
                <a:gd name="connsiteY64" fmla="*/ 259420 h 673749"/>
                <a:gd name="connsiteX65" fmla="*/ 573351 w 642582"/>
                <a:gd name="connsiteY65" fmla="*/ 257166 h 673749"/>
                <a:gd name="connsiteX66" fmla="*/ 572157 w 642582"/>
                <a:gd name="connsiteY66" fmla="*/ 256105 h 673749"/>
                <a:gd name="connsiteX67" fmla="*/ 572157 w 642582"/>
                <a:gd name="connsiteY67" fmla="*/ 254911 h 673749"/>
                <a:gd name="connsiteX68" fmla="*/ 574412 w 642582"/>
                <a:gd name="connsiteY68" fmla="*/ 254911 h 673749"/>
                <a:gd name="connsiteX69" fmla="*/ 574412 w 642582"/>
                <a:gd name="connsiteY69" fmla="*/ 253850 h 673749"/>
                <a:gd name="connsiteX70" fmla="*/ 575473 w 642582"/>
                <a:gd name="connsiteY70" fmla="*/ 253850 h 673749"/>
                <a:gd name="connsiteX71" fmla="*/ 575473 w 642582"/>
                <a:gd name="connsiteY71" fmla="*/ 252656 h 673749"/>
                <a:gd name="connsiteX72" fmla="*/ 576666 w 642582"/>
                <a:gd name="connsiteY72" fmla="*/ 253850 h 673749"/>
                <a:gd name="connsiteX73" fmla="*/ 578921 w 642582"/>
                <a:gd name="connsiteY73" fmla="*/ 253850 h 673749"/>
                <a:gd name="connsiteX74" fmla="*/ 584491 w 642582"/>
                <a:gd name="connsiteY74" fmla="*/ 284222 h 673749"/>
                <a:gd name="connsiteX75" fmla="*/ 585685 w 642582"/>
                <a:gd name="connsiteY75" fmla="*/ 287537 h 673749"/>
                <a:gd name="connsiteX76" fmla="*/ 581176 w 642582"/>
                <a:gd name="connsiteY76" fmla="*/ 299872 h 673749"/>
                <a:gd name="connsiteX77" fmla="*/ 579982 w 642582"/>
                <a:gd name="connsiteY77" fmla="*/ 304381 h 673749"/>
                <a:gd name="connsiteX78" fmla="*/ 581176 w 642582"/>
                <a:gd name="connsiteY78" fmla="*/ 309951 h 673749"/>
                <a:gd name="connsiteX79" fmla="*/ 601468 w 642582"/>
                <a:gd name="connsiteY79" fmla="*/ 290853 h 673749"/>
                <a:gd name="connsiteX80" fmla="*/ 601468 w 642582"/>
                <a:gd name="connsiteY80" fmla="*/ 287537 h 673749"/>
                <a:gd name="connsiteX81" fmla="*/ 604783 w 642582"/>
                <a:gd name="connsiteY81" fmla="*/ 288599 h 673749"/>
                <a:gd name="connsiteX82" fmla="*/ 605844 w 642582"/>
                <a:gd name="connsiteY82" fmla="*/ 288599 h 673749"/>
                <a:gd name="connsiteX83" fmla="*/ 606906 w 642582"/>
                <a:gd name="connsiteY83" fmla="*/ 289792 h 673749"/>
                <a:gd name="connsiteX84" fmla="*/ 609160 w 642582"/>
                <a:gd name="connsiteY84" fmla="*/ 288599 h 673749"/>
                <a:gd name="connsiteX85" fmla="*/ 610221 w 642582"/>
                <a:gd name="connsiteY85" fmla="*/ 288599 h 673749"/>
                <a:gd name="connsiteX86" fmla="*/ 610221 w 642582"/>
                <a:gd name="connsiteY86" fmla="*/ 289792 h 673749"/>
                <a:gd name="connsiteX87" fmla="*/ 611282 w 642582"/>
                <a:gd name="connsiteY87" fmla="*/ 289792 h 673749"/>
                <a:gd name="connsiteX88" fmla="*/ 612476 w 642582"/>
                <a:gd name="connsiteY88" fmla="*/ 288599 h 673749"/>
                <a:gd name="connsiteX89" fmla="*/ 612476 w 642582"/>
                <a:gd name="connsiteY89" fmla="*/ 287537 h 673749"/>
                <a:gd name="connsiteX90" fmla="*/ 613537 w 642582"/>
                <a:gd name="connsiteY90" fmla="*/ 286344 h 673749"/>
                <a:gd name="connsiteX91" fmla="*/ 609028 w 642582"/>
                <a:gd name="connsiteY91" fmla="*/ 279580 h 673749"/>
                <a:gd name="connsiteX92" fmla="*/ 611282 w 642582"/>
                <a:gd name="connsiteY92" fmla="*/ 278386 h 673749"/>
                <a:gd name="connsiteX93" fmla="*/ 610221 w 642582"/>
                <a:gd name="connsiteY93" fmla="*/ 277325 h 673749"/>
                <a:gd name="connsiteX94" fmla="*/ 611282 w 642582"/>
                <a:gd name="connsiteY94" fmla="*/ 275070 h 673749"/>
                <a:gd name="connsiteX95" fmla="*/ 612476 w 642582"/>
                <a:gd name="connsiteY95" fmla="*/ 275070 h 673749"/>
                <a:gd name="connsiteX96" fmla="*/ 616985 w 642582"/>
                <a:gd name="connsiteY96" fmla="*/ 276264 h 673749"/>
                <a:gd name="connsiteX97" fmla="*/ 618046 w 642582"/>
                <a:gd name="connsiteY97" fmla="*/ 279580 h 673749"/>
                <a:gd name="connsiteX98" fmla="*/ 628126 w 642582"/>
                <a:gd name="connsiteY98" fmla="*/ 278386 h 673749"/>
                <a:gd name="connsiteX99" fmla="*/ 634890 w 642582"/>
                <a:gd name="connsiteY99" fmla="*/ 278386 h 673749"/>
                <a:gd name="connsiteX100" fmla="*/ 636083 w 642582"/>
                <a:gd name="connsiteY100" fmla="*/ 279580 h 673749"/>
                <a:gd name="connsiteX101" fmla="*/ 631574 w 642582"/>
                <a:gd name="connsiteY101" fmla="*/ 282896 h 673749"/>
                <a:gd name="connsiteX102" fmla="*/ 631574 w 642582"/>
                <a:gd name="connsiteY102" fmla="*/ 284089 h 673749"/>
                <a:gd name="connsiteX103" fmla="*/ 620301 w 642582"/>
                <a:gd name="connsiteY103" fmla="*/ 291914 h 673749"/>
                <a:gd name="connsiteX104" fmla="*/ 621362 w 642582"/>
                <a:gd name="connsiteY104" fmla="*/ 292975 h 673749"/>
                <a:gd name="connsiteX105" fmla="*/ 625871 w 642582"/>
                <a:gd name="connsiteY105" fmla="*/ 290720 h 673749"/>
                <a:gd name="connsiteX106" fmla="*/ 625871 w 642582"/>
                <a:gd name="connsiteY106" fmla="*/ 289660 h 673749"/>
                <a:gd name="connsiteX107" fmla="*/ 628126 w 642582"/>
                <a:gd name="connsiteY107" fmla="*/ 288466 h 673749"/>
                <a:gd name="connsiteX108" fmla="*/ 629187 w 642582"/>
                <a:gd name="connsiteY108" fmla="*/ 289660 h 673749"/>
                <a:gd name="connsiteX109" fmla="*/ 630248 w 642582"/>
                <a:gd name="connsiteY109" fmla="*/ 289660 h 673749"/>
                <a:gd name="connsiteX110" fmla="*/ 630248 w 642582"/>
                <a:gd name="connsiteY110" fmla="*/ 291914 h 673749"/>
                <a:gd name="connsiteX111" fmla="*/ 631309 w 642582"/>
                <a:gd name="connsiteY111" fmla="*/ 291914 h 673749"/>
                <a:gd name="connsiteX112" fmla="*/ 631309 w 642582"/>
                <a:gd name="connsiteY112" fmla="*/ 292975 h 673749"/>
                <a:gd name="connsiteX113" fmla="*/ 632503 w 642582"/>
                <a:gd name="connsiteY113" fmla="*/ 294036 h 673749"/>
                <a:gd name="connsiteX114" fmla="*/ 632503 w 642582"/>
                <a:gd name="connsiteY114" fmla="*/ 296291 h 673749"/>
                <a:gd name="connsiteX115" fmla="*/ 633563 w 642582"/>
                <a:gd name="connsiteY115" fmla="*/ 297484 h 673749"/>
                <a:gd name="connsiteX116" fmla="*/ 636879 w 642582"/>
                <a:gd name="connsiteY116" fmla="*/ 297484 h 673749"/>
                <a:gd name="connsiteX117" fmla="*/ 634625 w 642582"/>
                <a:gd name="connsiteY117" fmla="*/ 298546 h 673749"/>
                <a:gd name="connsiteX118" fmla="*/ 633563 w 642582"/>
                <a:gd name="connsiteY118" fmla="*/ 303055 h 673749"/>
                <a:gd name="connsiteX119" fmla="*/ 632503 w 642582"/>
                <a:gd name="connsiteY119" fmla="*/ 319899 h 673749"/>
                <a:gd name="connsiteX120" fmla="*/ 642582 w 642582"/>
                <a:gd name="connsiteY120" fmla="*/ 333427 h 673749"/>
                <a:gd name="connsiteX121" fmla="*/ 641521 w 642582"/>
                <a:gd name="connsiteY121" fmla="*/ 339130 h 673749"/>
                <a:gd name="connsiteX122" fmla="*/ 641521 w 642582"/>
                <a:gd name="connsiteY122" fmla="*/ 340191 h 673749"/>
                <a:gd name="connsiteX123" fmla="*/ 639267 w 642582"/>
                <a:gd name="connsiteY123" fmla="*/ 346954 h 673749"/>
                <a:gd name="connsiteX124" fmla="*/ 638206 w 642582"/>
                <a:gd name="connsiteY124" fmla="*/ 345761 h 673749"/>
                <a:gd name="connsiteX125" fmla="*/ 633696 w 642582"/>
                <a:gd name="connsiteY125" fmla="*/ 344700 h 673749"/>
                <a:gd name="connsiteX126" fmla="*/ 625871 w 642582"/>
                <a:gd name="connsiteY126" fmla="*/ 341251 h 673749"/>
                <a:gd name="connsiteX127" fmla="*/ 623616 w 642582"/>
                <a:gd name="connsiteY127" fmla="*/ 340191 h 673749"/>
                <a:gd name="connsiteX128" fmla="*/ 620301 w 642582"/>
                <a:gd name="connsiteY128" fmla="*/ 342445 h 673749"/>
                <a:gd name="connsiteX129" fmla="*/ 620301 w 642582"/>
                <a:gd name="connsiteY129" fmla="*/ 345761 h 673749"/>
                <a:gd name="connsiteX130" fmla="*/ 614598 w 642582"/>
                <a:gd name="connsiteY130" fmla="*/ 345761 h 673749"/>
                <a:gd name="connsiteX131" fmla="*/ 613537 w 642582"/>
                <a:gd name="connsiteY131" fmla="*/ 349077 h 673749"/>
                <a:gd name="connsiteX132" fmla="*/ 615791 w 642582"/>
                <a:gd name="connsiteY132" fmla="*/ 353586 h 673749"/>
                <a:gd name="connsiteX133" fmla="*/ 615791 w 642582"/>
                <a:gd name="connsiteY133" fmla="*/ 355841 h 673749"/>
                <a:gd name="connsiteX134" fmla="*/ 622556 w 642582"/>
                <a:gd name="connsiteY134" fmla="*/ 364860 h 673749"/>
                <a:gd name="connsiteX135" fmla="*/ 625871 w 642582"/>
                <a:gd name="connsiteY135" fmla="*/ 371624 h 673749"/>
                <a:gd name="connsiteX136" fmla="*/ 618046 w 642582"/>
                <a:gd name="connsiteY136" fmla="*/ 370562 h 673749"/>
                <a:gd name="connsiteX137" fmla="*/ 615791 w 642582"/>
                <a:gd name="connsiteY137" fmla="*/ 370562 h 673749"/>
                <a:gd name="connsiteX138" fmla="*/ 615791 w 642582"/>
                <a:gd name="connsiteY138" fmla="*/ 369368 h 673749"/>
                <a:gd name="connsiteX139" fmla="*/ 614598 w 642582"/>
                <a:gd name="connsiteY139" fmla="*/ 368308 h 673749"/>
                <a:gd name="connsiteX140" fmla="*/ 612343 w 642582"/>
                <a:gd name="connsiteY140" fmla="*/ 368308 h 673749"/>
                <a:gd name="connsiteX141" fmla="*/ 611150 w 642582"/>
                <a:gd name="connsiteY141" fmla="*/ 366053 h 673749"/>
                <a:gd name="connsiteX142" fmla="*/ 606640 w 642582"/>
                <a:gd name="connsiteY142" fmla="*/ 366053 h 673749"/>
                <a:gd name="connsiteX143" fmla="*/ 605579 w 642582"/>
                <a:gd name="connsiteY143" fmla="*/ 364860 h 673749"/>
                <a:gd name="connsiteX144" fmla="*/ 604518 w 642582"/>
                <a:gd name="connsiteY144" fmla="*/ 364860 h 673749"/>
                <a:gd name="connsiteX145" fmla="*/ 604518 w 642582"/>
                <a:gd name="connsiteY145" fmla="*/ 363798 h 673749"/>
                <a:gd name="connsiteX146" fmla="*/ 600009 w 642582"/>
                <a:gd name="connsiteY146" fmla="*/ 363798 h 673749"/>
                <a:gd name="connsiteX147" fmla="*/ 598815 w 642582"/>
                <a:gd name="connsiteY147" fmla="*/ 362737 h 673749"/>
                <a:gd name="connsiteX148" fmla="*/ 595499 w 642582"/>
                <a:gd name="connsiteY148" fmla="*/ 359289 h 673749"/>
                <a:gd name="connsiteX149" fmla="*/ 594438 w 642582"/>
                <a:gd name="connsiteY149" fmla="*/ 359289 h 673749"/>
                <a:gd name="connsiteX150" fmla="*/ 593377 w 642582"/>
                <a:gd name="connsiteY150" fmla="*/ 358228 h 673749"/>
                <a:gd name="connsiteX151" fmla="*/ 585552 w 642582"/>
                <a:gd name="connsiteY151" fmla="*/ 364992 h 673749"/>
                <a:gd name="connsiteX152" fmla="*/ 577594 w 642582"/>
                <a:gd name="connsiteY152" fmla="*/ 357167 h 673749"/>
                <a:gd name="connsiteX153" fmla="*/ 574279 w 642582"/>
                <a:gd name="connsiteY153" fmla="*/ 360615 h 673749"/>
                <a:gd name="connsiteX154" fmla="*/ 575340 w 642582"/>
                <a:gd name="connsiteY154" fmla="*/ 362870 h 673749"/>
                <a:gd name="connsiteX155" fmla="*/ 573085 w 642582"/>
                <a:gd name="connsiteY155" fmla="*/ 363931 h 673749"/>
                <a:gd name="connsiteX156" fmla="*/ 568576 w 642582"/>
                <a:gd name="connsiteY156" fmla="*/ 370695 h 673749"/>
                <a:gd name="connsiteX157" fmla="*/ 582104 w 642582"/>
                <a:gd name="connsiteY157" fmla="*/ 376265 h 673749"/>
                <a:gd name="connsiteX158" fmla="*/ 583165 w 642582"/>
                <a:gd name="connsiteY158" fmla="*/ 384091 h 673749"/>
                <a:gd name="connsiteX159" fmla="*/ 583165 w 642582"/>
                <a:gd name="connsiteY159" fmla="*/ 388600 h 673749"/>
                <a:gd name="connsiteX160" fmla="*/ 584359 w 642582"/>
                <a:gd name="connsiteY160" fmla="*/ 390854 h 673749"/>
                <a:gd name="connsiteX161" fmla="*/ 583165 w 642582"/>
                <a:gd name="connsiteY161" fmla="*/ 392048 h 673749"/>
                <a:gd name="connsiteX162" fmla="*/ 579849 w 642582"/>
                <a:gd name="connsiteY162" fmla="*/ 389794 h 673749"/>
                <a:gd name="connsiteX163" fmla="*/ 577594 w 642582"/>
                <a:gd name="connsiteY163" fmla="*/ 394303 h 673749"/>
                <a:gd name="connsiteX164" fmla="*/ 576534 w 642582"/>
                <a:gd name="connsiteY164" fmla="*/ 395364 h 673749"/>
                <a:gd name="connsiteX165" fmla="*/ 576534 w 642582"/>
                <a:gd name="connsiteY165" fmla="*/ 396558 h 673749"/>
                <a:gd name="connsiteX166" fmla="*/ 577594 w 642582"/>
                <a:gd name="connsiteY166" fmla="*/ 397618 h 673749"/>
                <a:gd name="connsiteX167" fmla="*/ 577594 w 642582"/>
                <a:gd name="connsiteY167" fmla="*/ 398680 h 673749"/>
                <a:gd name="connsiteX168" fmla="*/ 575340 w 642582"/>
                <a:gd name="connsiteY168" fmla="*/ 400934 h 673749"/>
                <a:gd name="connsiteX169" fmla="*/ 575340 w 642582"/>
                <a:gd name="connsiteY169" fmla="*/ 408759 h 673749"/>
                <a:gd name="connsiteX170" fmla="*/ 579849 w 642582"/>
                <a:gd name="connsiteY170" fmla="*/ 421094 h 673749"/>
                <a:gd name="connsiteX171" fmla="*/ 577594 w 642582"/>
                <a:gd name="connsiteY171" fmla="*/ 439131 h 673749"/>
                <a:gd name="connsiteX172" fmla="*/ 570831 w 642582"/>
                <a:gd name="connsiteY172" fmla="*/ 450405 h 673749"/>
                <a:gd name="connsiteX173" fmla="*/ 570831 w 642582"/>
                <a:gd name="connsiteY173" fmla="*/ 457168 h 673749"/>
                <a:gd name="connsiteX174" fmla="*/ 607966 w 642582"/>
                <a:gd name="connsiteY174" fmla="*/ 493111 h 673749"/>
                <a:gd name="connsiteX175" fmla="*/ 618046 w 642582"/>
                <a:gd name="connsiteY175" fmla="*/ 503190 h 673749"/>
                <a:gd name="connsiteX176" fmla="*/ 613537 w 642582"/>
                <a:gd name="connsiteY176" fmla="*/ 504384 h 673749"/>
                <a:gd name="connsiteX177" fmla="*/ 612476 w 642582"/>
                <a:gd name="connsiteY177" fmla="*/ 505445 h 673749"/>
                <a:gd name="connsiteX178" fmla="*/ 607966 w 642582"/>
                <a:gd name="connsiteY178" fmla="*/ 506639 h 673749"/>
                <a:gd name="connsiteX179" fmla="*/ 606773 w 642582"/>
                <a:gd name="connsiteY179" fmla="*/ 503190 h 673749"/>
                <a:gd name="connsiteX180" fmla="*/ 603457 w 642582"/>
                <a:gd name="connsiteY180" fmla="*/ 502129 h 673749"/>
                <a:gd name="connsiteX181" fmla="*/ 598948 w 642582"/>
                <a:gd name="connsiteY181" fmla="*/ 503190 h 673749"/>
                <a:gd name="connsiteX182" fmla="*/ 597887 w 642582"/>
                <a:gd name="connsiteY182" fmla="*/ 502129 h 673749"/>
                <a:gd name="connsiteX183" fmla="*/ 597887 w 642582"/>
                <a:gd name="connsiteY183" fmla="*/ 501068 h 673749"/>
                <a:gd name="connsiteX184" fmla="*/ 595632 w 642582"/>
                <a:gd name="connsiteY184" fmla="*/ 499875 h 673749"/>
                <a:gd name="connsiteX185" fmla="*/ 591123 w 642582"/>
                <a:gd name="connsiteY185" fmla="*/ 501068 h 673749"/>
                <a:gd name="connsiteX186" fmla="*/ 588868 w 642582"/>
                <a:gd name="connsiteY186" fmla="*/ 501068 h 673749"/>
                <a:gd name="connsiteX187" fmla="*/ 585552 w 642582"/>
                <a:gd name="connsiteY187" fmla="*/ 497620 h 673749"/>
                <a:gd name="connsiteX188" fmla="*/ 578788 w 642582"/>
                <a:gd name="connsiteY188" fmla="*/ 496559 h 673749"/>
                <a:gd name="connsiteX189" fmla="*/ 577594 w 642582"/>
                <a:gd name="connsiteY189" fmla="*/ 494305 h 673749"/>
                <a:gd name="connsiteX190" fmla="*/ 572024 w 642582"/>
                <a:gd name="connsiteY190" fmla="*/ 495365 h 673749"/>
                <a:gd name="connsiteX191" fmla="*/ 555181 w 642582"/>
                <a:gd name="connsiteY191" fmla="*/ 486346 h 673749"/>
                <a:gd name="connsiteX192" fmla="*/ 545101 w 642582"/>
                <a:gd name="connsiteY192" fmla="*/ 486346 h 673749"/>
                <a:gd name="connsiteX193" fmla="*/ 540592 w 642582"/>
                <a:gd name="connsiteY193" fmla="*/ 487408 h 673749"/>
                <a:gd name="connsiteX194" fmla="*/ 538337 w 642582"/>
                <a:gd name="connsiteY194" fmla="*/ 488602 h 673749"/>
                <a:gd name="connsiteX195" fmla="*/ 538337 w 642582"/>
                <a:gd name="connsiteY195" fmla="*/ 490856 h 673749"/>
                <a:gd name="connsiteX196" fmla="*/ 535021 w 642582"/>
                <a:gd name="connsiteY196" fmla="*/ 494172 h 673749"/>
                <a:gd name="connsiteX197" fmla="*/ 532767 w 642582"/>
                <a:gd name="connsiteY197" fmla="*/ 494172 h 673749"/>
                <a:gd name="connsiteX198" fmla="*/ 516984 w 642582"/>
                <a:gd name="connsiteY198" fmla="*/ 487408 h 673749"/>
                <a:gd name="connsiteX199" fmla="*/ 519238 w 642582"/>
                <a:gd name="connsiteY199" fmla="*/ 500936 h 673749"/>
                <a:gd name="connsiteX200" fmla="*/ 526002 w 642582"/>
                <a:gd name="connsiteY200" fmla="*/ 499742 h 673749"/>
                <a:gd name="connsiteX201" fmla="*/ 531573 w 642582"/>
                <a:gd name="connsiteY201" fmla="*/ 503058 h 673749"/>
                <a:gd name="connsiteX202" fmla="*/ 532767 w 642582"/>
                <a:gd name="connsiteY202" fmla="*/ 503058 h 673749"/>
                <a:gd name="connsiteX203" fmla="*/ 535021 w 642582"/>
                <a:gd name="connsiteY203" fmla="*/ 501996 h 673749"/>
                <a:gd name="connsiteX204" fmla="*/ 537276 w 642582"/>
                <a:gd name="connsiteY204" fmla="*/ 501996 h 673749"/>
                <a:gd name="connsiteX205" fmla="*/ 537276 w 642582"/>
                <a:gd name="connsiteY205" fmla="*/ 505312 h 673749"/>
                <a:gd name="connsiteX206" fmla="*/ 540592 w 642582"/>
                <a:gd name="connsiteY206" fmla="*/ 507567 h 673749"/>
                <a:gd name="connsiteX207" fmla="*/ 543907 w 642582"/>
                <a:gd name="connsiteY207" fmla="*/ 508761 h 673749"/>
                <a:gd name="connsiteX208" fmla="*/ 545101 w 642582"/>
                <a:gd name="connsiteY208" fmla="*/ 511015 h 673749"/>
                <a:gd name="connsiteX209" fmla="*/ 551865 w 642582"/>
                <a:gd name="connsiteY209" fmla="*/ 522289 h 673749"/>
                <a:gd name="connsiteX210" fmla="*/ 551865 w 642582"/>
                <a:gd name="connsiteY210" fmla="*/ 523350 h 673749"/>
                <a:gd name="connsiteX211" fmla="*/ 560884 w 642582"/>
                <a:gd name="connsiteY211" fmla="*/ 531175 h 673749"/>
                <a:gd name="connsiteX212" fmla="*/ 556374 w 642582"/>
                <a:gd name="connsiteY212" fmla="*/ 532369 h 673749"/>
                <a:gd name="connsiteX213" fmla="*/ 555313 w 642582"/>
                <a:gd name="connsiteY213" fmla="*/ 533429 h 673749"/>
                <a:gd name="connsiteX214" fmla="*/ 553059 w 642582"/>
                <a:gd name="connsiteY214" fmla="*/ 533429 h 673749"/>
                <a:gd name="connsiteX215" fmla="*/ 514729 w 642582"/>
                <a:gd name="connsiteY215" fmla="*/ 544703 h 673749"/>
                <a:gd name="connsiteX216" fmla="*/ 514729 w 642582"/>
                <a:gd name="connsiteY216" fmla="*/ 549212 h 673749"/>
                <a:gd name="connsiteX217" fmla="*/ 520299 w 642582"/>
                <a:gd name="connsiteY217" fmla="*/ 554916 h 673749"/>
                <a:gd name="connsiteX218" fmla="*/ 516984 w 642582"/>
                <a:gd name="connsiteY218" fmla="*/ 558231 h 673749"/>
                <a:gd name="connsiteX219" fmla="*/ 519238 w 642582"/>
                <a:gd name="connsiteY219" fmla="*/ 561547 h 673749"/>
                <a:gd name="connsiteX220" fmla="*/ 519238 w 642582"/>
                <a:gd name="connsiteY220" fmla="*/ 568310 h 673749"/>
                <a:gd name="connsiteX221" fmla="*/ 485551 w 642582"/>
                <a:gd name="connsiteY221" fmla="*/ 577329 h 673749"/>
                <a:gd name="connsiteX222" fmla="*/ 469768 w 642582"/>
                <a:gd name="connsiteY222" fmla="*/ 552528 h 673749"/>
                <a:gd name="connsiteX223" fmla="*/ 461943 w 642582"/>
                <a:gd name="connsiteY223" fmla="*/ 548019 h 673749"/>
                <a:gd name="connsiteX224" fmla="*/ 458495 w 642582"/>
                <a:gd name="connsiteY224" fmla="*/ 548019 h 673749"/>
                <a:gd name="connsiteX225" fmla="*/ 456240 w 642582"/>
                <a:gd name="connsiteY225" fmla="*/ 549080 h 673749"/>
                <a:gd name="connsiteX226" fmla="*/ 456240 w 642582"/>
                <a:gd name="connsiteY226" fmla="*/ 550273 h 673749"/>
                <a:gd name="connsiteX227" fmla="*/ 455046 w 642582"/>
                <a:gd name="connsiteY227" fmla="*/ 551334 h 673749"/>
                <a:gd name="connsiteX228" fmla="*/ 447221 w 642582"/>
                <a:gd name="connsiteY228" fmla="*/ 553589 h 673749"/>
                <a:gd name="connsiteX229" fmla="*/ 450537 w 642582"/>
                <a:gd name="connsiteY229" fmla="*/ 570433 h 673749"/>
                <a:gd name="connsiteX230" fmla="*/ 452792 w 642582"/>
                <a:gd name="connsiteY230" fmla="*/ 572687 h 673749"/>
                <a:gd name="connsiteX231" fmla="*/ 452792 w 642582"/>
                <a:gd name="connsiteY231" fmla="*/ 574942 h 673749"/>
                <a:gd name="connsiteX232" fmla="*/ 456108 w 642582"/>
                <a:gd name="connsiteY232" fmla="*/ 579451 h 673749"/>
                <a:gd name="connsiteX233" fmla="*/ 466187 w 642582"/>
                <a:gd name="connsiteY233" fmla="*/ 589531 h 673749"/>
                <a:gd name="connsiteX234" fmla="*/ 488734 w 642582"/>
                <a:gd name="connsiteY234" fmla="*/ 603059 h 673749"/>
                <a:gd name="connsiteX235" fmla="*/ 487673 w 642582"/>
                <a:gd name="connsiteY235" fmla="*/ 603059 h 673749"/>
                <a:gd name="connsiteX236" fmla="*/ 486479 w 642582"/>
                <a:gd name="connsiteY236" fmla="*/ 601866 h 673749"/>
                <a:gd name="connsiteX237" fmla="*/ 485418 w 642582"/>
                <a:gd name="connsiteY237" fmla="*/ 603059 h 673749"/>
                <a:gd name="connsiteX238" fmla="*/ 484357 w 642582"/>
                <a:gd name="connsiteY238" fmla="*/ 603059 h 673749"/>
                <a:gd name="connsiteX239" fmla="*/ 483163 w 642582"/>
                <a:gd name="connsiteY239" fmla="*/ 604120 h 673749"/>
                <a:gd name="connsiteX240" fmla="*/ 483163 w 642582"/>
                <a:gd name="connsiteY240" fmla="*/ 606375 h 673749"/>
                <a:gd name="connsiteX241" fmla="*/ 474145 w 642582"/>
                <a:gd name="connsiteY241" fmla="*/ 606375 h 673749"/>
                <a:gd name="connsiteX242" fmla="*/ 473084 w 642582"/>
                <a:gd name="connsiteY242" fmla="*/ 605181 h 673749"/>
                <a:gd name="connsiteX243" fmla="*/ 467513 w 642582"/>
                <a:gd name="connsiteY243" fmla="*/ 600672 h 673749"/>
                <a:gd name="connsiteX244" fmla="*/ 465259 w 642582"/>
                <a:gd name="connsiteY244" fmla="*/ 599478 h 673749"/>
                <a:gd name="connsiteX245" fmla="*/ 463004 w 642582"/>
                <a:gd name="connsiteY245" fmla="*/ 599478 h 673749"/>
                <a:gd name="connsiteX246" fmla="*/ 461943 w 642582"/>
                <a:gd name="connsiteY246" fmla="*/ 600672 h 673749"/>
                <a:gd name="connsiteX247" fmla="*/ 461943 w 642582"/>
                <a:gd name="connsiteY247" fmla="*/ 605181 h 673749"/>
                <a:gd name="connsiteX248" fmla="*/ 463004 w 642582"/>
                <a:gd name="connsiteY248" fmla="*/ 606375 h 673749"/>
                <a:gd name="connsiteX249" fmla="*/ 464198 w 642582"/>
                <a:gd name="connsiteY249" fmla="*/ 607436 h 673749"/>
                <a:gd name="connsiteX250" fmla="*/ 465259 w 642582"/>
                <a:gd name="connsiteY250" fmla="*/ 611945 h 673749"/>
                <a:gd name="connsiteX251" fmla="*/ 465259 w 642582"/>
                <a:gd name="connsiteY251" fmla="*/ 613139 h 673749"/>
                <a:gd name="connsiteX252" fmla="*/ 466320 w 642582"/>
                <a:gd name="connsiteY252" fmla="*/ 613139 h 673749"/>
                <a:gd name="connsiteX253" fmla="*/ 466320 w 642582"/>
                <a:gd name="connsiteY253" fmla="*/ 614200 h 673749"/>
                <a:gd name="connsiteX254" fmla="*/ 469768 w 642582"/>
                <a:gd name="connsiteY254" fmla="*/ 614200 h 673749"/>
                <a:gd name="connsiteX255" fmla="*/ 470829 w 642582"/>
                <a:gd name="connsiteY255" fmla="*/ 615261 h 673749"/>
                <a:gd name="connsiteX256" fmla="*/ 470829 w 642582"/>
                <a:gd name="connsiteY256" fmla="*/ 618710 h 673749"/>
                <a:gd name="connsiteX257" fmla="*/ 469768 w 642582"/>
                <a:gd name="connsiteY257" fmla="*/ 619770 h 673749"/>
                <a:gd name="connsiteX258" fmla="*/ 468707 w 642582"/>
                <a:gd name="connsiteY258" fmla="*/ 619770 h 673749"/>
                <a:gd name="connsiteX259" fmla="*/ 467646 w 642582"/>
                <a:gd name="connsiteY259" fmla="*/ 620964 h 673749"/>
                <a:gd name="connsiteX260" fmla="*/ 444038 w 642582"/>
                <a:gd name="connsiteY260" fmla="*/ 619770 h 673749"/>
                <a:gd name="connsiteX261" fmla="*/ 442845 w 642582"/>
                <a:gd name="connsiteY261" fmla="*/ 620964 h 673749"/>
                <a:gd name="connsiteX262" fmla="*/ 439529 w 642582"/>
                <a:gd name="connsiteY262" fmla="*/ 620964 h 673749"/>
                <a:gd name="connsiteX263" fmla="*/ 438335 w 642582"/>
                <a:gd name="connsiteY263" fmla="*/ 619770 h 673749"/>
                <a:gd name="connsiteX264" fmla="*/ 430510 w 642582"/>
                <a:gd name="connsiteY264" fmla="*/ 619770 h 673749"/>
                <a:gd name="connsiteX265" fmla="*/ 428256 w 642582"/>
                <a:gd name="connsiteY265" fmla="*/ 618710 h 673749"/>
                <a:gd name="connsiteX266" fmla="*/ 426001 w 642582"/>
                <a:gd name="connsiteY266" fmla="*/ 618710 h 673749"/>
                <a:gd name="connsiteX267" fmla="*/ 426001 w 642582"/>
                <a:gd name="connsiteY267" fmla="*/ 624280 h 673749"/>
                <a:gd name="connsiteX268" fmla="*/ 427062 w 642582"/>
                <a:gd name="connsiteY268" fmla="*/ 625341 h 673749"/>
                <a:gd name="connsiteX269" fmla="*/ 427062 w 642582"/>
                <a:gd name="connsiteY269" fmla="*/ 627595 h 673749"/>
                <a:gd name="connsiteX270" fmla="*/ 426001 w 642582"/>
                <a:gd name="connsiteY270" fmla="*/ 628789 h 673749"/>
                <a:gd name="connsiteX271" fmla="*/ 423746 w 642582"/>
                <a:gd name="connsiteY271" fmla="*/ 628789 h 673749"/>
                <a:gd name="connsiteX272" fmla="*/ 423746 w 642582"/>
                <a:gd name="connsiteY272" fmla="*/ 629850 h 673749"/>
                <a:gd name="connsiteX273" fmla="*/ 421492 w 642582"/>
                <a:gd name="connsiteY273" fmla="*/ 632104 h 673749"/>
                <a:gd name="connsiteX274" fmla="*/ 420431 w 642582"/>
                <a:gd name="connsiteY274" fmla="*/ 632104 h 673749"/>
                <a:gd name="connsiteX275" fmla="*/ 420431 w 642582"/>
                <a:gd name="connsiteY275" fmla="*/ 636614 h 673749"/>
                <a:gd name="connsiteX276" fmla="*/ 419237 w 642582"/>
                <a:gd name="connsiteY276" fmla="*/ 636614 h 673749"/>
                <a:gd name="connsiteX277" fmla="*/ 419237 w 642582"/>
                <a:gd name="connsiteY277" fmla="*/ 635420 h 673749"/>
                <a:gd name="connsiteX278" fmla="*/ 411412 w 642582"/>
                <a:gd name="connsiteY278" fmla="*/ 636614 h 673749"/>
                <a:gd name="connsiteX279" fmla="*/ 409157 w 642582"/>
                <a:gd name="connsiteY279" fmla="*/ 636614 h 673749"/>
                <a:gd name="connsiteX280" fmla="*/ 406902 w 642582"/>
                <a:gd name="connsiteY280" fmla="*/ 635420 h 673749"/>
                <a:gd name="connsiteX281" fmla="*/ 404648 w 642582"/>
                <a:gd name="connsiteY281" fmla="*/ 633166 h 673749"/>
                <a:gd name="connsiteX282" fmla="*/ 403454 w 642582"/>
                <a:gd name="connsiteY282" fmla="*/ 633166 h 673749"/>
                <a:gd name="connsiteX283" fmla="*/ 394435 w 642582"/>
                <a:gd name="connsiteY283" fmla="*/ 630911 h 673749"/>
                <a:gd name="connsiteX284" fmla="*/ 386610 w 642582"/>
                <a:gd name="connsiteY284" fmla="*/ 635420 h 673749"/>
                <a:gd name="connsiteX285" fmla="*/ 387804 w 642582"/>
                <a:gd name="connsiteY285" fmla="*/ 646694 h 673749"/>
                <a:gd name="connsiteX286" fmla="*/ 381040 w 642582"/>
                <a:gd name="connsiteY286" fmla="*/ 648948 h 673749"/>
                <a:gd name="connsiteX287" fmla="*/ 370960 w 642582"/>
                <a:gd name="connsiteY287" fmla="*/ 666986 h 673749"/>
                <a:gd name="connsiteX288" fmla="*/ 354117 w 642582"/>
                <a:gd name="connsiteY288" fmla="*/ 656906 h 673749"/>
                <a:gd name="connsiteX289" fmla="*/ 338334 w 642582"/>
                <a:gd name="connsiteY289" fmla="*/ 664731 h 673749"/>
                <a:gd name="connsiteX290" fmla="*/ 306901 w 642582"/>
                <a:gd name="connsiteY290" fmla="*/ 661415 h 673749"/>
                <a:gd name="connsiteX291" fmla="*/ 294567 w 642582"/>
                <a:gd name="connsiteY291" fmla="*/ 673750 h 673749"/>
                <a:gd name="connsiteX292" fmla="*/ 221489 w 642582"/>
                <a:gd name="connsiteY292" fmla="*/ 573616 h 673749"/>
                <a:gd name="connsiteX293" fmla="*/ 210215 w 642582"/>
                <a:gd name="connsiteY293" fmla="*/ 529716 h 673749"/>
                <a:gd name="connsiteX294" fmla="*/ 198942 w 642582"/>
                <a:gd name="connsiteY294" fmla="*/ 511679 h 673749"/>
                <a:gd name="connsiteX295" fmla="*/ 202258 w 642582"/>
                <a:gd name="connsiteY295" fmla="*/ 509424 h 673749"/>
                <a:gd name="connsiteX296" fmla="*/ 203451 w 642582"/>
                <a:gd name="connsiteY296" fmla="*/ 483562 h 673749"/>
                <a:gd name="connsiteX297" fmla="*/ 195626 w 642582"/>
                <a:gd name="connsiteY297" fmla="*/ 461015 h 673749"/>
                <a:gd name="connsiteX298" fmla="*/ 186608 w 642582"/>
                <a:gd name="connsiteY298" fmla="*/ 432898 h 673749"/>
                <a:gd name="connsiteX299" fmla="*/ 183292 w 642582"/>
                <a:gd name="connsiteY299" fmla="*/ 408096 h 673749"/>
                <a:gd name="connsiteX300" fmla="*/ 178783 w 642582"/>
                <a:gd name="connsiteY300" fmla="*/ 378918 h 673749"/>
                <a:gd name="connsiteX301" fmla="*/ 179976 w 642582"/>
                <a:gd name="connsiteY301" fmla="*/ 377857 h 673749"/>
                <a:gd name="connsiteX302" fmla="*/ 179976 w 642582"/>
                <a:gd name="connsiteY302" fmla="*/ 373348 h 673749"/>
                <a:gd name="connsiteX303" fmla="*/ 178783 w 642582"/>
                <a:gd name="connsiteY303" fmla="*/ 373348 h 673749"/>
                <a:gd name="connsiteX304" fmla="*/ 178783 w 642582"/>
                <a:gd name="connsiteY304" fmla="*/ 371093 h 673749"/>
                <a:gd name="connsiteX305" fmla="*/ 175467 w 642582"/>
                <a:gd name="connsiteY305" fmla="*/ 368838 h 673749"/>
                <a:gd name="connsiteX306" fmla="*/ 174406 w 642582"/>
                <a:gd name="connsiteY306" fmla="*/ 363268 h 673749"/>
                <a:gd name="connsiteX307" fmla="*/ 175467 w 642582"/>
                <a:gd name="connsiteY307" fmla="*/ 362207 h 673749"/>
                <a:gd name="connsiteX308" fmla="*/ 169896 w 642582"/>
                <a:gd name="connsiteY308" fmla="*/ 350934 h 673749"/>
                <a:gd name="connsiteX309" fmla="*/ 154114 w 642582"/>
                <a:gd name="connsiteY309" fmla="*/ 329580 h 673749"/>
                <a:gd name="connsiteX310" fmla="*/ 129312 w 642582"/>
                <a:gd name="connsiteY310" fmla="*/ 304779 h 673749"/>
                <a:gd name="connsiteX311" fmla="*/ 127058 w 642582"/>
                <a:gd name="connsiteY311" fmla="*/ 304779 h 673749"/>
                <a:gd name="connsiteX312" fmla="*/ 124803 w 642582"/>
                <a:gd name="connsiteY312" fmla="*/ 305840 h 673749"/>
                <a:gd name="connsiteX313" fmla="*/ 118039 w 642582"/>
                <a:gd name="connsiteY313" fmla="*/ 304779 h 673749"/>
                <a:gd name="connsiteX314" fmla="*/ 115784 w 642582"/>
                <a:gd name="connsiteY314" fmla="*/ 300270 h 673749"/>
                <a:gd name="connsiteX315" fmla="*/ 114723 w 642582"/>
                <a:gd name="connsiteY315" fmla="*/ 299209 h 673749"/>
                <a:gd name="connsiteX316" fmla="*/ 114723 w 642582"/>
                <a:gd name="connsiteY316" fmla="*/ 298015 h 673749"/>
                <a:gd name="connsiteX317" fmla="*/ 113529 w 642582"/>
                <a:gd name="connsiteY317" fmla="*/ 296954 h 673749"/>
                <a:gd name="connsiteX318" fmla="*/ 112469 w 642582"/>
                <a:gd name="connsiteY318" fmla="*/ 296954 h 673749"/>
                <a:gd name="connsiteX319" fmla="*/ 110214 w 642582"/>
                <a:gd name="connsiteY319" fmla="*/ 293506 h 673749"/>
                <a:gd name="connsiteX320" fmla="*/ 113529 w 642582"/>
                <a:gd name="connsiteY320" fmla="*/ 248545 h 673749"/>
                <a:gd name="connsiteX321" fmla="*/ 79842 w 642582"/>
                <a:gd name="connsiteY321" fmla="*/ 183292 h 673749"/>
                <a:gd name="connsiteX322" fmla="*/ 75333 w 642582"/>
                <a:gd name="connsiteY322" fmla="*/ 174273 h 673749"/>
                <a:gd name="connsiteX323" fmla="*/ 38197 w 642582"/>
                <a:gd name="connsiteY323" fmla="*/ 101062 h 673749"/>
                <a:gd name="connsiteX324" fmla="*/ 23608 w 642582"/>
                <a:gd name="connsiteY324" fmla="*/ 106765 h 673749"/>
                <a:gd name="connsiteX325" fmla="*/ 0 w 642582"/>
                <a:gd name="connsiteY325" fmla="*/ 79710 h 673749"/>
                <a:gd name="connsiteX326" fmla="*/ 4509 w 642582"/>
                <a:gd name="connsiteY326" fmla="*/ 70691 h 673749"/>
                <a:gd name="connsiteX327" fmla="*/ 18038 w 642582"/>
                <a:gd name="connsiteY327" fmla="*/ 47083 h 673749"/>
                <a:gd name="connsiteX328" fmla="*/ 36075 w 642582"/>
                <a:gd name="connsiteY328" fmla="*/ 58357 h 673749"/>
                <a:gd name="connsiteX329" fmla="*/ 46155 w 642582"/>
                <a:gd name="connsiteY329" fmla="*/ 65120 h 673749"/>
                <a:gd name="connsiteX330" fmla="*/ 57428 w 642582"/>
                <a:gd name="connsiteY330" fmla="*/ 67375 h 673749"/>
                <a:gd name="connsiteX331" fmla="*/ 60876 w 642582"/>
                <a:gd name="connsiteY331" fmla="*/ 60611 h 673749"/>
                <a:gd name="connsiteX332" fmla="*/ 94564 w 642582"/>
                <a:gd name="connsiteY332" fmla="*/ 74139 h 673749"/>
                <a:gd name="connsiteX333" fmla="*/ 99073 w 642582"/>
                <a:gd name="connsiteY333" fmla="*/ 65120 h 673749"/>
                <a:gd name="connsiteX334" fmla="*/ 97879 w 642582"/>
                <a:gd name="connsiteY334" fmla="*/ 59550 h 673749"/>
                <a:gd name="connsiteX335" fmla="*/ 103582 w 642582"/>
                <a:gd name="connsiteY335" fmla="*/ 59550 h 673749"/>
                <a:gd name="connsiteX336" fmla="*/ 108092 w 642582"/>
                <a:gd name="connsiteY336" fmla="*/ 69630 h 673749"/>
                <a:gd name="connsiteX337" fmla="*/ 121620 w 642582"/>
                <a:gd name="connsiteY337" fmla="*/ 66314 h 673749"/>
                <a:gd name="connsiteX338" fmla="*/ 116049 w 642582"/>
                <a:gd name="connsiteY338" fmla="*/ 48277 h 673749"/>
                <a:gd name="connsiteX339" fmla="*/ 125068 w 642582"/>
                <a:gd name="connsiteY339" fmla="*/ 47083 h 673749"/>
                <a:gd name="connsiteX340" fmla="*/ 141912 w 642582"/>
                <a:gd name="connsiteY340" fmla="*/ 52653 h 673749"/>
                <a:gd name="connsiteX341" fmla="*/ 144166 w 642582"/>
                <a:gd name="connsiteY341" fmla="*/ 60478 h 673749"/>
                <a:gd name="connsiteX342" fmla="*/ 157695 w 642582"/>
                <a:gd name="connsiteY342" fmla="*/ 58224 h 673749"/>
                <a:gd name="connsiteX343" fmla="*/ 181303 w 642582"/>
                <a:gd name="connsiteY343" fmla="*/ 77322 h 673749"/>
                <a:gd name="connsiteX344" fmla="*/ 228518 w 642582"/>
                <a:gd name="connsiteY344" fmla="*/ 114458 h 673749"/>
                <a:gd name="connsiteX345" fmla="*/ 233027 w 642582"/>
                <a:gd name="connsiteY345" fmla="*/ 118967 h 673749"/>
                <a:gd name="connsiteX346" fmla="*/ 235282 w 642582"/>
                <a:gd name="connsiteY346" fmla="*/ 81831 h 673749"/>
                <a:gd name="connsiteX347" fmla="*/ 245362 w 642582"/>
                <a:gd name="connsiteY347" fmla="*/ 77322 h 673749"/>
                <a:gd name="connsiteX348" fmla="*/ 246423 w 642582"/>
                <a:gd name="connsiteY348" fmla="*/ 88595 h 673749"/>
                <a:gd name="connsiteX349" fmla="*/ 282365 w 642582"/>
                <a:gd name="connsiteY349" fmla="*/ 85280 h 673749"/>
                <a:gd name="connsiteX350" fmla="*/ 283559 w 642582"/>
                <a:gd name="connsiteY350" fmla="*/ 94298 h 673749"/>
                <a:gd name="connsiteX351" fmla="*/ 292577 w 642582"/>
                <a:gd name="connsiteY351" fmla="*/ 94298 h 673749"/>
                <a:gd name="connsiteX352" fmla="*/ 292577 w 642582"/>
                <a:gd name="connsiteY352" fmla="*/ 90850 h 673749"/>
                <a:gd name="connsiteX353" fmla="*/ 291516 w 642582"/>
                <a:gd name="connsiteY353" fmla="*/ 85280 h 673749"/>
                <a:gd name="connsiteX354" fmla="*/ 297086 w 642582"/>
                <a:gd name="connsiteY354" fmla="*/ 81964 h 673749"/>
                <a:gd name="connsiteX355" fmla="*/ 300402 w 642582"/>
                <a:gd name="connsiteY355" fmla="*/ 77455 h 673749"/>
                <a:gd name="connsiteX356" fmla="*/ 299341 w 642582"/>
                <a:gd name="connsiteY356" fmla="*/ 77455 h 673749"/>
                <a:gd name="connsiteX357" fmla="*/ 301596 w 642582"/>
                <a:gd name="connsiteY357" fmla="*/ 74139 h 673749"/>
                <a:gd name="connsiteX358" fmla="*/ 303851 w 642582"/>
                <a:gd name="connsiteY358" fmla="*/ 72945 h 673749"/>
                <a:gd name="connsiteX359" fmla="*/ 306105 w 642582"/>
                <a:gd name="connsiteY359" fmla="*/ 77455 h 673749"/>
                <a:gd name="connsiteX360" fmla="*/ 306105 w 642582"/>
                <a:gd name="connsiteY360" fmla="*/ 81964 h 673749"/>
                <a:gd name="connsiteX361" fmla="*/ 307299 w 642582"/>
                <a:gd name="connsiteY361" fmla="*/ 83025 h 673749"/>
                <a:gd name="connsiteX362" fmla="*/ 308360 w 642582"/>
                <a:gd name="connsiteY362" fmla="*/ 83025 h 673749"/>
                <a:gd name="connsiteX363" fmla="*/ 309421 w 642582"/>
                <a:gd name="connsiteY363" fmla="*/ 85280 h 673749"/>
                <a:gd name="connsiteX364" fmla="*/ 309421 w 642582"/>
                <a:gd name="connsiteY364" fmla="*/ 89789 h 673749"/>
                <a:gd name="connsiteX365" fmla="*/ 310482 w 642582"/>
                <a:gd name="connsiteY365" fmla="*/ 92044 h 673749"/>
                <a:gd name="connsiteX366" fmla="*/ 318307 w 642582"/>
                <a:gd name="connsiteY366" fmla="*/ 90850 h 673749"/>
                <a:gd name="connsiteX367" fmla="*/ 320562 w 642582"/>
                <a:gd name="connsiteY367" fmla="*/ 89789 h 673749"/>
                <a:gd name="connsiteX368" fmla="*/ 321623 w 642582"/>
                <a:gd name="connsiteY368" fmla="*/ 88595 h 673749"/>
                <a:gd name="connsiteX369" fmla="*/ 331703 w 642582"/>
                <a:gd name="connsiteY369" fmla="*/ 92044 h 673749"/>
                <a:gd name="connsiteX370" fmla="*/ 331703 w 642582"/>
                <a:gd name="connsiteY370" fmla="*/ 95360 h 673749"/>
                <a:gd name="connsiteX371" fmla="*/ 332896 w 642582"/>
                <a:gd name="connsiteY371" fmla="*/ 95360 h 673749"/>
                <a:gd name="connsiteX372" fmla="*/ 335151 w 642582"/>
                <a:gd name="connsiteY372" fmla="*/ 94298 h 673749"/>
                <a:gd name="connsiteX373" fmla="*/ 337405 w 642582"/>
                <a:gd name="connsiteY373" fmla="*/ 96553 h 673749"/>
                <a:gd name="connsiteX374" fmla="*/ 338466 w 642582"/>
                <a:gd name="connsiteY374" fmla="*/ 96553 h 673749"/>
                <a:gd name="connsiteX375" fmla="*/ 341782 w 642582"/>
                <a:gd name="connsiteY375" fmla="*/ 97614 h 673749"/>
                <a:gd name="connsiteX376" fmla="*/ 342843 w 642582"/>
                <a:gd name="connsiteY376" fmla="*/ 99868 h 673749"/>
                <a:gd name="connsiteX377" fmla="*/ 342843 w 642582"/>
                <a:gd name="connsiteY377" fmla="*/ 100930 h 673749"/>
                <a:gd name="connsiteX378" fmla="*/ 348413 w 642582"/>
                <a:gd name="connsiteY378" fmla="*/ 100930 h 673749"/>
                <a:gd name="connsiteX379" fmla="*/ 349475 w 642582"/>
                <a:gd name="connsiteY379" fmla="*/ 104378 h 673749"/>
                <a:gd name="connsiteX380" fmla="*/ 352790 w 642582"/>
                <a:gd name="connsiteY380" fmla="*/ 103184 h 673749"/>
                <a:gd name="connsiteX381" fmla="*/ 355045 w 642582"/>
                <a:gd name="connsiteY381" fmla="*/ 79577 h 673749"/>
                <a:gd name="connsiteX382" fmla="*/ 376398 w 642582"/>
                <a:gd name="connsiteY382" fmla="*/ 90850 h 673749"/>
                <a:gd name="connsiteX383" fmla="*/ 379714 w 642582"/>
                <a:gd name="connsiteY383" fmla="*/ 86341 h 673749"/>
                <a:gd name="connsiteX384" fmla="*/ 379714 w 642582"/>
                <a:gd name="connsiteY384" fmla="*/ 81831 h 673749"/>
                <a:gd name="connsiteX385" fmla="*/ 380775 w 642582"/>
                <a:gd name="connsiteY385" fmla="*/ 80638 h 673749"/>
                <a:gd name="connsiteX386" fmla="*/ 381836 w 642582"/>
                <a:gd name="connsiteY386" fmla="*/ 81831 h 673749"/>
                <a:gd name="connsiteX387" fmla="*/ 385152 w 642582"/>
                <a:gd name="connsiteY387" fmla="*/ 79577 h 673749"/>
                <a:gd name="connsiteX388" fmla="*/ 385152 w 642582"/>
                <a:gd name="connsiteY388" fmla="*/ 77322 h 673749"/>
                <a:gd name="connsiteX389" fmla="*/ 388600 w 642582"/>
                <a:gd name="connsiteY389" fmla="*/ 76261 h 673749"/>
                <a:gd name="connsiteX390" fmla="*/ 389661 w 642582"/>
                <a:gd name="connsiteY390" fmla="*/ 76261 h 673749"/>
                <a:gd name="connsiteX391" fmla="*/ 389661 w 642582"/>
                <a:gd name="connsiteY391" fmla="*/ 77322 h 673749"/>
                <a:gd name="connsiteX392" fmla="*/ 390855 w 642582"/>
                <a:gd name="connsiteY392" fmla="*/ 77322 h 673749"/>
                <a:gd name="connsiteX393" fmla="*/ 392048 w 642582"/>
                <a:gd name="connsiteY393" fmla="*/ 76261 h 673749"/>
                <a:gd name="connsiteX394" fmla="*/ 393109 w 642582"/>
                <a:gd name="connsiteY394" fmla="*/ 76261 h 673749"/>
                <a:gd name="connsiteX395" fmla="*/ 394170 w 642582"/>
                <a:gd name="connsiteY395" fmla="*/ 77322 h 673749"/>
                <a:gd name="connsiteX396" fmla="*/ 395364 w 642582"/>
                <a:gd name="connsiteY396" fmla="*/ 77322 h 673749"/>
                <a:gd name="connsiteX397" fmla="*/ 396557 w 642582"/>
                <a:gd name="connsiteY397" fmla="*/ 78516 h 673749"/>
                <a:gd name="connsiteX398" fmla="*/ 401067 w 642582"/>
                <a:gd name="connsiteY398" fmla="*/ 78516 h 673749"/>
                <a:gd name="connsiteX399" fmla="*/ 403322 w 642582"/>
                <a:gd name="connsiteY399" fmla="*/ 71751 h 673749"/>
                <a:gd name="connsiteX400" fmla="*/ 405576 w 642582"/>
                <a:gd name="connsiteY400" fmla="*/ 68436 h 673749"/>
                <a:gd name="connsiteX401" fmla="*/ 410086 w 642582"/>
                <a:gd name="connsiteY401" fmla="*/ 67242 h 673749"/>
                <a:gd name="connsiteX402" fmla="*/ 415789 w 642582"/>
                <a:gd name="connsiteY402" fmla="*/ 61672 h 673749"/>
                <a:gd name="connsiteX403" fmla="*/ 415789 w 642582"/>
                <a:gd name="connsiteY403" fmla="*/ 56101 h 673749"/>
                <a:gd name="connsiteX404" fmla="*/ 411279 w 642582"/>
                <a:gd name="connsiteY404" fmla="*/ 52653 h 673749"/>
                <a:gd name="connsiteX405" fmla="*/ 406770 w 642582"/>
                <a:gd name="connsiteY405" fmla="*/ 47083 h 673749"/>
                <a:gd name="connsiteX406" fmla="*/ 405709 w 642582"/>
                <a:gd name="connsiteY406" fmla="*/ 42574 h 673749"/>
                <a:gd name="connsiteX407" fmla="*/ 401199 w 642582"/>
                <a:gd name="connsiteY407" fmla="*/ 34748 h 673749"/>
                <a:gd name="connsiteX408" fmla="*/ 400139 w 642582"/>
                <a:gd name="connsiteY408" fmla="*/ 29178 h 673749"/>
                <a:gd name="connsiteX409" fmla="*/ 405709 w 642582"/>
                <a:gd name="connsiteY409" fmla="*/ 15650 h 673749"/>
                <a:gd name="connsiteX410" fmla="*/ 406770 w 642582"/>
                <a:gd name="connsiteY410" fmla="*/ 12334 h 673749"/>
                <a:gd name="connsiteX411" fmla="*/ 407964 w 642582"/>
                <a:gd name="connsiteY411" fmla="*/ 12334 h 673749"/>
                <a:gd name="connsiteX412" fmla="*/ 409024 w 642582"/>
                <a:gd name="connsiteY412" fmla="*/ 9019 h 673749"/>
                <a:gd name="connsiteX413" fmla="*/ 407964 w 642582"/>
                <a:gd name="connsiteY413" fmla="*/ 7825 h 673749"/>
                <a:gd name="connsiteX414" fmla="*/ 409024 w 642582"/>
                <a:gd name="connsiteY414" fmla="*/ 6764 h 673749"/>
                <a:gd name="connsiteX415" fmla="*/ 413534 w 642582"/>
                <a:gd name="connsiteY415" fmla="*/ 4510 h 673749"/>
                <a:gd name="connsiteX416" fmla="*/ 415789 w 642582"/>
                <a:gd name="connsiteY416" fmla="*/ 4510 h 673749"/>
                <a:gd name="connsiteX417" fmla="*/ 418043 w 642582"/>
                <a:gd name="connsiteY417" fmla="*/ 6764 h 673749"/>
                <a:gd name="connsiteX418" fmla="*/ 418043 w 642582"/>
                <a:gd name="connsiteY418" fmla="*/ 7825 h 673749"/>
                <a:gd name="connsiteX419" fmla="*/ 422553 w 642582"/>
                <a:gd name="connsiteY419" fmla="*/ 10080 h 673749"/>
                <a:gd name="connsiteX420" fmla="*/ 424807 w 642582"/>
                <a:gd name="connsiteY420" fmla="*/ 5570 h 673749"/>
                <a:gd name="connsiteX421" fmla="*/ 425868 w 642582"/>
                <a:gd name="connsiteY421" fmla="*/ 4510 h 673749"/>
                <a:gd name="connsiteX422" fmla="*/ 429184 w 642582"/>
                <a:gd name="connsiteY422" fmla="*/ 6764 h 673749"/>
                <a:gd name="connsiteX423" fmla="*/ 431439 w 642582"/>
                <a:gd name="connsiteY423" fmla="*/ 2254 h 673749"/>
                <a:gd name="connsiteX424" fmla="*/ 432632 w 642582"/>
                <a:gd name="connsiteY424" fmla="*/ 0 h 673749"/>
                <a:gd name="connsiteX425" fmla="*/ 435948 w 642582"/>
                <a:gd name="connsiteY425" fmla="*/ 0 h 67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642582" h="673749">
                  <a:moveTo>
                    <a:pt x="436876" y="397"/>
                  </a:moveTo>
                  <a:lnTo>
                    <a:pt x="440192" y="5968"/>
                  </a:lnTo>
                  <a:lnTo>
                    <a:pt x="441386" y="11539"/>
                  </a:lnTo>
                  <a:lnTo>
                    <a:pt x="444701" y="14987"/>
                  </a:lnTo>
                  <a:lnTo>
                    <a:pt x="445763" y="21751"/>
                  </a:lnTo>
                  <a:lnTo>
                    <a:pt x="445763" y="22944"/>
                  </a:lnTo>
                  <a:lnTo>
                    <a:pt x="448017" y="25200"/>
                  </a:lnTo>
                  <a:lnTo>
                    <a:pt x="448017" y="30770"/>
                  </a:lnTo>
                  <a:lnTo>
                    <a:pt x="446824" y="31831"/>
                  </a:lnTo>
                  <a:lnTo>
                    <a:pt x="445763" y="36340"/>
                  </a:lnTo>
                  <a:lnTo>
                    <a:pt x="446824" y="39656"/>
                  </a:lnTo>
                  <a:lnTo>
                    <a:pt x="448017" y="40850"/>
                  </a:lnTo>
                  <a:lnTo>
                    <a:pt x="449211" y="43104"/>
                  </a:lnTo>
                  <a:lnTo>
                    <a:pt x="448017" y="44298"/>
                  </a:lnTo>
                  <a:lnTo>
                    <a:pt x="448017" y="45359"/>
                  </a:lnTo>
                  <a:lnTo>
                    <a:pt x="453588" y="61141"/>
                  </a:lnTo>
                  <a:lnTo>
                    <a:pt x="453588" y="70160"/>
                  </a:lnTo>
                  <a:lnTo>
                    <a:pt x="479450" y="77985"/>
                  </a:lnTo>
                  <a:lnTo>
                    <a:pt x="494039" y="82494"/>
                  </a:lnTo>
                  <a:lnTo>
                    <a:pt x="499610" y="88065"/>
                  </a:lnTo>
                  <a:lnTo>
                    <a:pt x="500670" y="88065"/>
                  </a:lnTo>
                  <a:lnTo>
                    <a:pt x="500670" y="89126"/>
                  </a:lnTo>
                  <a:lnTo>
                    <a:pt x="501864" y="89126"/>
                  </a:lnTo>
                  <a:lnTo>
                    <a:pt x="502925" y="88065"/>
                  </a:lnTo>
                  <a:lnTo>
                    <a:pt x="504119" y="88065"/>
                  </a:lnTo>
                  <a:lnTo>
                    <a:pt x="506373" y="93635"/>
                  </a:lnTo>
                  <a:lnTo>
                    <a:pt x="506373" y="101461"/>
                  </a:lnTo>
                  <a:lnTo>
                    <a:pt x="507435" y="102654"/>
                  </a:lnTo>
                  <a:lnTo>
                    <a:pt x="506373" y="103715"/>
                  </a:lnTo>
                  <a:lnTo>
                    <a:pt x="506373" y="107164"/>
                  </a:lnTo>
                  <a:lnTo>
                    <a:pt x="507435" y="111672"/>
                  </a:lnTo>
                  <a:cubicBezTo>
                    <a:pt x="506904" y="117111"/>
                    <a:pt x="510750" y="117375"/>
                    <a:pt x="509689" y="124007"/>
                  </a:cubicBezTo>
                  <a:lnTo>
                    <a:pt x="508495" y="124007"/>
                  </a:lnTo>
                  <a:lnTo>
                    <a:pt x="506241" y="126262"/>
                  </a:lnTo>
                  <a:lnTo>
                    <a:pt x="507302" y="139790"/>
                  </a:lnTo>
                  <a:lnTo>
                    <a:pt x="512872" y="143238"/>
                  </a:lnTo>
                  <a:lnTo>
                    <a:pt x="512872" y="150002"/>
                  </a:lnTo>
                  <a:lnTo>
                    <a:pt x="519636" y="153451"/>
                  </a:lnTo>
                  <a:lnTo>
                    <a:pt x="519636" y="160215"/>
                  </a:lnTo>
                  <a:lnTo>
                    <a:pt x="522952" y="163663"/>
                  </a:lnTo>
                  <a:lnTo>
                    <a:pt x="518443" y="179445"/>
                  </a:lnTo>
                  <a:lnTo>
                    <a:pt x="519504" y="201992"/>
                  </a:lnTo>
                  <a:lnTo>
                    <a:pt x="530777" y="203186"/>
                  </a:lnTo>
                  <a:lnTo>
                    <a:pt x="540857" y="197616"/>
                  </a:lnTo>
                  <a:lnTo>
                    <a:pt x="547621" y="199870"/>
                  </a:lnTo>
                  <a:lnTo>
                    <a:pt x="547621" y="200932"/>
                  </a:lnTo>
                  <a:lnTo>
                    <a:pt x="562210" y="212205"/>
                  </a:lnTo>
                  <a:lnTo>
                    <a:pt x="555446" y="216714"/>
                  </a:lnTo>
                  <a:lnTo>
                    <a:pt x="554385" y="227987"/>
                  </a:lnTo>
                  <a:lnTo>
                    <a:pt x="558894" y="242576"/>
                  </a:lnTo>
                  <a:lnTo>
                    <a:pt x="559955" y="242576"/>
                  </a:lnTo>
                  <a:lnTo>
                    <a:pt x="559955" y="244831"/>
                  </a:lnTo>
                  <a:lnTo>
                    <a:pt x="557700" y="247086"/>
                  </a:lnTo>
                  <a:lnTo>
                    <a:pt x="558762" y="249340"/>
                  </a:lnTo>
                  <a:lnTo>
                    <a:pt x="557700" y="257166"/>
                  </a:lnTo>
                  <a:lnTo>
                    <a:pt x="565526" y="262736"/>
                  </a:lnTo>
                  <a:lnTo>
                    <a:pt x="566587" y="262736"/>
                  </a:lnTo>
                  <a:lnTo>
                    <a:pt x="566587" y="263930"/>
                  </a:lnTo>
                  <a:lnTo>
                    <a:pt x="567647" y="263930"/>
                  </a:lnTo>
                  <a:lnTo>
                    <a:pt x="567647" y="261675"/>
                  </a:lnTo>
                  <a:lnTo>
                    <a:pt x="568841" y="260481"/>
                  </a:lnTo>
                  <a:lnTo>
                    <a:pt x="569902" y="261675"/>
                  </a:lnTo>
                  <a:lnTo>
                    <a:pt x="572157" y="261675"/>
                  </a:lnTo>
                  <a:lnTo>
                    <a:pt x="573351" y="260481"/>
                  </a:lnTo>
                  <a:lnTo>
                    <a:pt x="572157" y="259420"/>
                  </a:lnTo>
                  <a:lnTo>
                    <a:pt x="573351" y="257166"/>
                  </a:lnTo>
                  <a:lnTo>
                    <a:pt x="572157" y="256105"/>
                  </a:lnTo>
                  <a:lnTo>
                    <a:pt x="572157" y="254911"/>
                  </a:lnTo>
                  <a:lnTo>
                    <a:pt x="574412" y="254911"/>
                  </a:lnTo>
                  <a:lnTo>
                    <a:pt x="574412" y="253850"/>
                  </a:lnTo>
                  <a:lnTo>
                    <a:pt x="575473" y="253850"/>
                  </a:lnTo>
                  <a:lnTo>
                    <a:pt x="575473" y="252656"/>
                  </a:lnTo>
                  <a:lnTo>
                    <a:pt x="576666" y="253850"/>
                  </a:lnTo>
                  <a:lnTo>
                    <a:pt x="578921" y="253850"/>
                  </a:lnTo>
                  <a:lnTo>
                    <a:pt x="584491" y="284222"/>
                  </a:lnTo>
                  <a:lnTo>
                    <a:pt x="585685" y="287537"/>
                  </a:lnTo>
                  <a:lnTo>
                    <a:pt x="581176" y="299872"/>
                  </a:lnTo>
                  <a:lnTo>
                    <a:pt x="579982" y="304381"/>
                  </a:lnTo>
                  <a:lnTo>
                    <a:pt x="581176" y="309951"/>
                  </a:lnTo>
                  <a:lnTo>
                    <a:pt x="601468" y="290853"/>
                  </a:lnTo>
                  <a:lnTo>
                    <a:pt x="601468" y="287537"/>
                  </a:lnTo>
                  <a:lnTo>
                    <a:pt x="604783" y="288599"/>
                  </a:lnTo>
                  <a:lnTo>
                    <a:pt x="605844" y="288599"/>
                  </a:lnTo>
                  <a:lnTo>
                    <a:pt x="606906" y="289792"/>
                  </a:lnTo>
                  <a:lnTo>
                    <a:pt x="609160" y="288599"/>
                  </a:lnTo>
                  <a:lnTo>
                    <a:pt x="610221" y="288599"/>
                  </a:lnTo>
                  <a:lnTo>
                    <a:pt x="610221" y="289792"/>
                  </a:lnTo>
                  <a:lnTo>
                    <a:pt x="611282" y="289792"/>
                  </a:lnTo>
                  <a:lnTo>
                    <a:pt x="612476" y="288599"/>
                  </a:lnTo>
                  <a:lnTo>
                    <a:pt x="612476" y="287537"/>
                  </a:lnTo>
                  <a:lnTo>
                    <a:pt x="613537" y="286344"/>
                  </a:lnTo>
                  <a:lnTo>
                    <a:pt x="609028" y="279580"/>
                  </a:lnTo>
                  <a:lnTo>
                    <a:pt x="611282" y="278386"/>
                  </a:lnTo>
                  <a:lnTo>
                    <a:pt x="610221" y="277325"/>
                  </a:lnTo>
                  <a:lnTo>
                    <a:pt x="611282" y="275070"/>
                  </a:lnTo>
                  <a:lnTo>
                    <a:pt x="612476" y="275070"/>
                  </a:lnTo>
                  <a:lnTo>
                    <a:pt x="616985" y="276264"/>
                  </a:lnTo>
                  <a:lnTo>
                    <a:pt x="618046" y="279580"/>
                  </a:lnTo>
                  <a:lnTo>
                    <a:pt x="628126" y="278386"/>
                  </a:lnTo>
                  <a:lnTo>
                    <a:pt x="634890" y="278386"/>
                  </a:lnTo>
                  <a:lnTo>
                    <a:pt x="636083" y="279580"/>
                  </a:lnTo>
                  <a:lnTo>
                    <a:pt x="631574" y="282896"/>
                  </a:lnTo>
                  <a:lnTo>
                    <a:pt x="631574" y="284089"/>
                  </a:lnTo>
                  <a:lnTo>
                    <a:pt x="620301" y="291914"/>
                  </a:lnTo>
                  <a:lnTo>
                    <a:pt x="621362" y="292975"/>
                  </a:lnTo>
                  <a:lnTo>
                    <a:pt x="625871" y="290720"/>
                  </a:lnTo>
                  <a:lnTo>
                    <a:pt x="625871" y="289660"/>
                  </a:lnTo>
                  <a:lnTo>
                    <a:pt x="628126" y="288466"/>
                  </a:lnTo>
                  <a:lnTo>
                    <a:pt x="629187" y="289660"/>
                  </a:lnTo>
                  <a:lnTo>
                    <a:pt x="630248" y="289660"/>
                  </a:lnTo>
                  <a:lnTo>
                    <a:pt x="630248" y="291914"/>
                  </a:lnTo>
                  <a:lnTo>
                    <a:pt x="631309" y="291914"/>
                  </a:lnTo>
                  <a:lnTo>
                    <a:pt x="631309" y="292975"/>
                  </a:lnTo>
                  <a:lnTo>
                    <a:pt x="632503" y="294036"/>
                  </a:lnTo>
                  <a:lnTo>
                    <a:pt x="632503" y="296291"/>
                  </a:lnTo>
                  <a:lnTo>
                    <a:pt x="633563" y="297484"/>
                  </a:lnTo>
                  <a:lnTo>
                    <a:pt x="636879" y="297484"/>
                  </a:lnTo>
                  <a:lnTo>
                    <a:pt x="634625" y="298546"/>
                  </a:lnTo>
                  <a:lnTo>
                    <a:pt x="633563" y="303055"/>
                  </a:lnTo>
                  <a:lnTo>
                    <a:pt x="632503" y="319899"/>
                  </a:lnTo>
                  <a:lnTo>
                    <a:pt x="642582" y="333427"/>
                  </a:lnTo>
                  <a:lnTo>
                    <a:pt x="641521" y="339130"/>
                  </a:lnTo>
                  <a:lnTo>
                    <a:pt x="641521" y="340191"/>
                  </a:lnTo>
                  <a:lnTo>
                    <a:pt x="639267" y="346954"/>
                  </a:lnTo>
                  <a:lnTo>
                    <a:pt x="638206" y="345761"/>
                  </a:lnTo>
                  <a:lnTo>
                    <a:pt x="633696" y="344700"/>
                  </a:lnTo>
                  <a:lnTo>
                    <a:pt x="625871" y="341251"/>
                  </a:lnTo>
                  <a:lnTo>
                    <a:pt x="623616" y="340191"/>
                  </a:lnTo>
                  <a:lnTo>
                    <a:pt x="620301" y="342445"/>
                  </a:lnTo>
                  <a:lnTo>
                    <a:pt x="620301" y="345761"/>
                  </a:lnTo>
                  <a:lnTo>
                    <a:pt x="614598" y="345761"/>
                  </a:lnTo>
                  <a:lnTo>
                    <a:pt x="613537" y="349077"/>
                  </a:lnTo>
                  <a:lnTo>
                    <a:pt x="615791" y="353586"/>
                  </a:lnTo>
                  <a:lnTo>
                    <a:pt x="615791" y="355841"/>
                  </a:lnTo>
                  <a:lnTo>
                    <a:pt x="622556" y="364860"/>
                  </a:lnTo>
                  <a:lnTo>
                    <a:pt x="625871" y="371624"/>
                  </a:lnTo>
                  <a:lnTo>
                    <a:pt x="618046" y="370562"/>
                  </a:lnTo>
                  <a:lnTo>
                    <a:pt x="615791" y="370562"/>
                  </a:lnTo>
                  <a:lnTo>
                    <a:pt x="615791" y="369368"/>
                  </a:lnTo>
                  <a:lnTo>
                    <a:pt x="614598" y="368308"/>
                  </a:lnTo>
                  <a:lnTo>
                    <a:pt x="612343" y="368308"/>
                  </a:lnTo>
                  <a:lnTo>
                    <a:pt x="611150" y="366053"/>
                  </a:lnTo>
                  <a:lnTo>
                    <a:pt x="606640" y="366053"/>
                  </a:lnTo>
                  <a:lnTo>
                    <a:pt x="605579" y="364860"/>
                  </a:lnTo>
                  <a:lnTo>
                    <a:pt x="604518" y="364860"/>
                  </a:lnTo>
                  <a:lnTo>
                    <a:pt x="604518" y="363798"/>
                  </a:lnTo>
                  <a:lnTo>
                    <a:pt x="600009" y="363798"/>
                  </a:lnTo>
                  <a:lnTo>
                    <a:pt x="598815" y="362737"/>
                  </a:lnTo>
                  <a:lnTo>
                    <a:pt x="595499" y="359289"/>
                  </a:lnTo>
                  <a:lnTo>
                    <a:pt x="594438" y="359289"/>
                  </a:lnTo>
                  <a:lnTo>
                    <a:pt x="593377" y="358228"/>
                  </a:lnTo>
                  <a:lnTo>
                    <a:pt x="585552" y="364992"/>
                  </a:lnTo>
                  <a:lnTo>
                    <a:pt x="577594" y="357167"/>
                  </a:lnTo>
                  <a:lnTo>
                    <a:pt x="574279" y="360615"/>
                  </a:lnTo>
                  <a:lnTo>
                    <a:pt x="575340" y="362870"/>
                  </a:lnTo>
                  <a:lnTo>
                    <a:pt x="573085" y="363931"/>
                  </a:lnTo>
                  <a:lnTo>
                    <a:pt x="568576" y="370695"/>
                  </a:lnTo>
                  <a:lnTo>
                    <a:pt x="582104" y="376265"/>
                  </a:lnTo>
                  <a:lnTo>
                    <a:pt x="583165" y="384091"/>
                  </a:lnTo>
                  <a:lnTo>
                    <a:pt x="583165" y="388600"/>
                  </a:lnTo>
                  <a:lnTo>
                    <a:pt x="584359" y="390854"/>
                  </a:lnTo>
                  <a:lnTo>
                    <a:pt x="583165" y="392048"/>
                  </a:lnTo>
                  <a:lnTo>
                    <a:pt x="579849" y="389794"/>
                  </a:lnTo>
                  <a:lnTo>
                    <a:pt x="577594" y="394303"/>
                  </a:lnTo>
                  <a:lnTo>
                    <a:pt x="576534" y="395364"/>
                  </a:lnTo>
                  <a:lnTo>
                    <a:pt x="576534" y="396558"/>
                  </a:lnTo>
                  <a:lnTo>
                    <a:pt x="577594" y="397618"/>
                  </a:lnTo>
                  <a:lnTo>
                    <a:pt x="577594" y="398680"/>
                  </a:lnTo>
                  <a:lnTo>
                    <a:pt x="575340" y="400934"/>
                  </a:lnTo>
                  <a:lnTo>
                    <a:pt x="575340" y="408759"/>
                  </a:lnTo>
                  <a:lnTo>
                    <a:pt x="579849" y="421094"/>
                  </a:lnTo>
                  <a:lnTo>
                    <a:pt x="577594" y="439131"/>
                  </a:lnTo>
                  <a:lnTo>
                    <a:pt x="570831" y="450405"/>
                  </a:lnTo>
                  <a:lnTo>
                    <a:pt x="570831" y="457168"/>
                  </a:lnTo>
                  <a:lnTo>
                    <a:pt x="607966" y="493111"/>
                  </a:lnTo>
                  <a:lnTo>
                    <a:pt x="618046" y="503190"/>
                  </a:lnTo>
                  <a:lnTo>
                    <a:pt x="613537" y="504384"/>
                  </a:lnTo>
                  <a:lnTo>
                    <a:pt x="612476" y="505445"/>
                  </a:lnTo>
                  <a:lnTo>
                    <a:pt x="607966" y="506639"/>
                  </a:lnTo>
                  <a:lnTo>
                    <a:pt x="606773" y="503190"/>
                  </a:lnTo>
                  <a:lnTo>
                    <a:pt x="603457" y="502129"/>
                  </a:lnTo>
                  <a:lnTo>
                    <a:pt x="598948" y="503190"/>
                  </a:lnTo>
                  <a:lnTo>
                    <a:pt x="597887" y="502129"/>
                  </a:lnTo>
                  <a:lnTo>
                    <a:pt x="597887" y="501068"/>
                  </a:lnTo>
                  <a:lnTo>
                    <a:pt x="595632" y="499875"/>
                  </a:lnTo>
                  <a:lnTo>
                    <a:pt x="591123" y="501068"/>
                  </a:lnTo>
                  <a:lnTo>
                    <a:pt x="588868" y="501068"/>
                  </a:lnTo>
                  <a:lnTo>
                    <a:pt x="585552" y="497620"/>
                  </a:lnTo>
                  <a:lnTo>
                    <a:pt x="578788" y="496559"/>
                  </a:lnTo>
                  <a:lnTo>
                    <a:pt x="577594" y="494305"/>
                  </a:lnTo>
                  <a:lnTo>
                    <a:pt x="572024" y="495365"/>
                  </a:lnTo>
                  <a:lnTo>
                    <a:pt x="555181" y="486346"/>
                  </a:lnTo>
                  <a:lnTo>
                    <a:pt x="545101" y="486346"/>
                  </a:lnTo>
                  <a:lnTo>
                    <a:pt x="540592" y="487408"/>
                  </a:lnTo>
                  <a:lnTo>
                    <a:pt x="538337" y="488602"/>
                  </a:lnTo>
                  <a:lnTo>
                    <a:pt x="538337" y="490856"/>
                  </a:lnTo>
                  <a:lnTo>
                    <a:pt x="535021" y="494172"/>
                  </a:lnTo>
                  <a:lnTo>
                    <a:pt x="532767" y="494172"/>
                  </a:lnTo>
                  <a:lnTo>
                    <a:pt x="516984" y="487408"/>
                  </a:lnTo>
                  <a:lnTo>
                    <a:pt x="519238" y="500936"/>
                  </a:lnTo>
                  <a:lnTo>
                    <a:pt x="526002" y="499742"/>
                  </a:lnTo>
                  <a:lnTo>
                    <a:pt x="531573" y="503058"/>
                  </a:lnTo>
                  <a:lnTo>
                    <a:pt x="532767" y="503058"/>
                  </a:lnTo>
                  <a:lnTo>
                    <a:pt x="535021" y="501996"/>
                  </a:lnTo>
                  <a:lnTo>
                    <a:pt x="537276" y="501996"/>
                  </a:lnTo>
                  <a:lnTo>
                    <a:pt x="537276" y="505312"/>
                  </a:lnTo>
                  <a:lnTo>
                    <a:pt x="540592" y="507567"/>
                  </a:lnTo>
                  <a:lnTo>
                    <a:pt x="543907" y="508761"/>
                  </a:lnTo>
                  <a:lnTo>
                    <a:pt x="545101" y="511015"/>
                  </a:lnTo>
                  <a:lnTo>
                    <a:pt x="551865" y="522289"/>
                  </a:lnTo>
                  <a:lnTo>
                    <a:pt x="551865" y="523350"/>
                  </a:lnTo>
                  <a:cubicBezTo>
                    <a:pt x="554915" y="526400"/>
                    <a:pt x="557700" y="527462"/>
                    <a:pt x="560884" y="531175"/>
                  </a:cubicBezTo>
                  <a:lnTo>
                    <a:pt x="556374" y="532369"/>
                  </a:lnTo>
                  <a:lnTo>
                    <a:pt x="555313" y="533429"/>
                  </a:lnTo>
                  <a:lnTo>
                    <a:pt x="553059" y="533429"/>
                  </a:lnTo>
                  <a:lnTo>
                    <a:pt x="514729" y="544703"/>
                  </a:lnTo>
                  <a:lnTo>
                    <a:pt x="514729" y="549212"/>
                  </a:lnTo>
                  <a:lnTo>
                    <a:pt x="520299" y="554916"/>
                  </a:lnTo>
                  <a:lnTo>
                    <a:pt x="516984" y="558231"/>
                  </a:lnTo>
                  <a:lnTo>
                    <a:pt x="519238" y="561547"/>
                  </a:lnTo>
                  <a:lnTo>
                    <a:pt x="519238" y="568310"/>
                  </a:lnTo>
                  <a:lnTo>
                    <a:pt x="485551" y="577329"/>
                  </a:lnTo>
                  <a:lnTo>
                    <a:pt x="469768" y="552528"/>
                  </a:lnTo>
                  <a:lnTo>
                    <a:pt x="461943" y="548019"/>
                  </a:lnTo>
                  <a:lnTo>
                    <a:pt x="458495" y="548019"/>
                  </a:lnTo>
                  <a:lnTo>
                    <a:pt x="456240" y="549080"/>
                  </a:lnTo>
                  <a:lnTo>
                    <a:pt x="456240" y="550273"/>
                  </a:lnTo>
                  <a:lnTo>
                    <a:pt x="455046" y="551334"/>
                  </a:lnTo>
                  <a:lnTo>
                    <a:pt x="447221" y="553589"/>
                  </a:lnTo>
                  <a:lnTo>
                    <a:pt x="450537" y="570433"/>
                  </a:lnTo>
                  <a:lnTo>
                    <a:pt x="452792" y="572687"/>
                  </a:lnTo>
                  <a:lnTo>
                    <a:pt x="452792" y="574942"/>
                  </a:lnTo>
                  <a:lnTo>
                    <a:pt x="456108" y="579451"/>
                  </a:lnTo>
                  <a:lnTo>
                    <a:pt x="466187" y="589531"/>
                  </a:lnTo>
                  <a:lnTo>
                    <a:pt x="488734" y="603059"/>
                  </a:lnTo>
                  <a:lnTo>
                    <a:pt x="487673" y="603059"/>
                  </a:lnTo>
                  <a:lnTo>
                    <a:pt x="486479" y="601866"/>
                  </a:lnTo>
                  <a:lnTo>
                    <a:pt x="485418" y="603059"/>
                  </a:lnTo>
                  <a:lnTo>
                    <a:pt x="484357" y="603059"/>
                  </a:lnTo>
                  <a:lnTo>
                    <a:pt x="483163" y="604120"/>
                  </a:lnTo>
                  <a:lnTo>
                    <a:pt x="483163" y="606375"/>
                  </a:lnTo>
                  <a:lnTo>
                    <a:pt x="474145" y="606375"/>
                  </a:lnTo>
                  <a:lnTo>
                    <a:pt x="473084" y="605181"/>
                  </a:lnTo>
                  <a:lnTo>
                    <a:pt x="467513" y="600672"/>
                  </a:lnTo>
                  <a:lnTo>
                    <a:pt x="465259" y="599478"/>
                  </a:lnTo>
                  <a:lnTo>
                    <a:pt x="463004" y="599478"/>
                  </a:lnTo>
                  <a:lnTo>
                    <a:pt x="461943" y="600672"/>
                  </a:lnTo>
                  <a:lnTo>
                    <a:pt x="461943" y="605181"/>
                  </a:lnTo>
                  <a:lnTo>
                    <a:pt x="463004" y="606375"/>
                  </a:lnTo>
                  <a:lnTo>
                    <a:pt x="464198" y="607436"/>
                  </a:lnTo>
                  <a:lnTo>
                    <a:pt x="465259" y="611945"/>
                  </a:lnTo>
                  <a:lnTo>
                    <a:pt x="465259" y="613139"/>
                  </a:lnTo>
                  <a:lnTo>
                    <a:pt x="466320" y="613139"/>
                  </a:lnTo>
                  <a:lnTo>
                    <a:pt x="466320" y="614200"/>
                  </a:lnTo>
                  <a:lnTo>
                    <a:pt x="469768" y="614200"/>
                  </a:lnTo>
                  <a:lnTo>
                    <a:pt x="470829" y="615261"/>
                  </a:lnTo>
                  <a:lnTo>
                    <a:pt x="470829" y="618710"/>
                  </a:lnTo>
                  <a:lnTo>
                    <a:pt x="469768" y="619770"/>
                  </a:lnTo>
                  <a:lnTo>
                    <a:pt x="468707" y="619770"/>
                  </a:lnTo>
                  <a:lnTo>
                    <a:pt x="467646" y="620964"/>
                  </a:lnTo>
                  <a:lnTo>
                    <a:pt x="444038" y="619770"/>
                  </a:lnTo>
                  <a:lnTo>
                    <a:pt x="442845" y="620964"/>
                  </a:lnTo>
                  <a:lnTo>
                    <a:pt x="439529" y="620964"/>
                  </a:lnTo>
                  <a:lnTo>
                    <a:pt x="438335" y="619770"/>
                  </a:lnTo>
                  <a:lnTo>
                    <a:pt x="430510" y="619770"/>
                  </a:lnTo>
                  <a:lnTo>
                    <a:pt x="428256" y="618710"/>
                  </a:lnTo>
                  <a:lnTo>
                    <a:pt x="426001" y="618710"/>
                  </a:lnTo>
                  <a:lnTo>
                    <a:pt x="426001" y="624280"/>
                  </a:lnTo>
                  <a:lnTo>
                    <a:pt x="427062" y="625341"/>
                  </a:lnTo>
                  <a:lnTo>
                    <a:pt x="427062" y="627595"/>
                  </a:lnTo>
                  <a:lnTo>
                    <a:pt x="426001" y="628789"/>
                  </a:lnTo>
                  <a:lnTo>
                    <a:pt x="423746" y="628789"/>
                  </a:lnTo>
                  <a:lnTo>
                    <a:pt x="423746" y="629850"/>
                  </a:lnTo>
                  <a:lnTo>
                    <a:pt x="421492" y="632104"/>
                  </a:lnTo>
                  <a:lnTo>
                    <a:pt x="420431" y="632104"/>
                  </a:lnTo>
                  <a:lnTo>
                    <a:pt x="420431" y="636614"/>
                  </a:lnTo>
                  <a:lnTo>
                    <a:pt x="419237" y="636614"/>
                  </a:lnTo>
                  <a:lnTo>
                    <a:pt x="419237" y="635420"/>
                  </a:lnTo>
                  <a:cubicBezTo>
                    <a:pt x="415656" y="635420"/>
                    <a:pt x="414993" y="631840"/>
                    <a:pt x="411412" y="636614"/>
                  </a:cubicBezTo>
                  <a:lnTo>
                    <a:pt x="409157" y="636614"/>
                  </a:lnTo>
                  <a:lnTo>
                    <a:pt x="406902" y="635420"/>
                  </a:lnTo>
                  <a:lnTo>
                    <a:pt x="404648" y="633166"/>
                  </a:lnTo>
                  <a:lnTo>
                    <a:pt x="403454" y="633166"/>
                  </a:lnTo>
                  <a:lnTo>
                    <a:pt x="394435" y="630911"/>
                  </a:lnTo>
                  <a:lnTo>
                    <a:pt x="386610" y="635420"/>
                  </a:lnTo>
                  <a:lnTo>
                    <a:pt x="387804" y="646694"/>
                  </a:lnTo>
                  <a:lnTo>
                    <a:pt x="381040" y="648948"/>
                  </a:lnTo>
                  <a:lnTo>
                    <a:pt x="370960" y="666986"/>
                  </a:lnTo>
                  <a:lnTo>
                    <a:pt x="354117" y="656906"/>
                  </a:lnTo>
                  <a:lnTo>
                    <a:pt x="338334" y="664731"/>
                  </a:lnTo>
                  <a:lnTo>
                    <a:pt x="306901" y="661415"/>
                  </a:lnTo>
                  <a:lnTo>
                    <a:pt x="294567" y="673750"/>
                  </a:lnTo>
                  <a:lnTo>
                    <a:pt x="221489" y="573616"/>
                  </a:lnTo>
                  <a:lnTo>
                    <a:pt x="210215" y="529716"/>
                  </a:lnTo>
                  <a:lnTo>
                    <a:pt x="198942" y="511679"/>
                  </a:lnTo>
                  <a:lnTo>
                    <a:pt x="202258" y="509424"/>
                  </a:lnTo>
                  <a:lnTo>
                    <a:pt x="203451" y="483562"/>
                  </a:lnTo>
                  <a:lnTo>
                    <a:pt x="195626" y="461015"/>
                  </a:lnTo>
                  <a:lnTo>
                    <a:pt x="186608" y="432898"/>
                  </a:lnTo>
                  <a:lnTo>
                    <a:pt x="183292" y="408096"/>
                  </a:lnTo>
                  <a:lnTo>
                    <a:pt x="178783" y="378918"/>
                  </a:lnTo>
                  <a:lnTo>
                    <a:pt x="179976" y="377857"/>
                  </a:lnTo>
                  <a:lnTo>
                    <a:pt x="179976" y="373348"/>
                  </a:lnTo>
                  <a:lnTo>
                    <a:pt x="178783" y="373348"/>
                  </a:lnTo>
                  <a:lnTo>
                    <a:pt x="178783" y="371093"/>
                  </a:lnTo>
                  <a:lnTo>
                    <a:pt x="175467" y="368838"/>
                  </a:lnTo>
                  <a:lnTo>
                    <a:pt x="174406" y="363268"/>
                  </a:lnTo>
                  <a:lnTo>
                    <a:pt x="175467" y="362207"/>
                  </a:lnTo>
                  <a:lnTo>
                    <a:pt x="169896" y="350934"/>
                  </a:lnTo>
                  <a:lnTo>
                    <a:pt x="154114" y="329580"/>
                  </a:lnTo>
                  <a:lnTo>
                    <a:pt x="129312" y="304779"/>
                  </a:lnTo>
                  <a:lnTo>
                    <a:pt x="127058" y="304779"/>
                  </a:lnTo>
                  <a:lnTo>
                    <a:pt x="124803" y="305840"/>
                  </a:lnTo>
                  <a:lnTo>
                    <a:pt x="118039" y="304779"/>
                  </a:lnTo>
                  <a:lnTo>
                    <a:pt x="115784" y="300270"/>
                  </a:lnTo>
                  <a:lnTo>
                    <a:pt x="114723" y="299209"/>
                  </a:lnTo>
                  <a:lnTo>
                    <a:pt x="114723" y="298015"/>
                  </a:lnTo>
                  <a:lnTo>
                    <a:pt x="113529" y="296954"/>
                  </a:lnTo>
                  <a:lnTo>
                    <a:pt x="112469" y="296954"/>
                  </a:lnTo>
                  <a:lnTo>
                    <a:pt x="110214" y="293506"/>
                  </a:lnTo>
                  <a:lnTo>
                    <a:pt x="113529" y="248545"/>
                  </a:lnTo>
                  <a:lnTo>
                    <a:pt x="79842" y="183292"/>
                  </a:lnTo>
                  <a:lnTo>
                    <a:pt x="75333" y="174273"/>
                  </a:lnTo>
                  <a:lnTo>
                    <a:pt x="38197" y="101062"/>
                  </a:lnTo>
                  <a:lnTo>
                    <a:pt x="23608" y="106765"/>
                  </a:lnTo>
                  <a:lnTo>
                    <a:pt x="0" y="79710"/>
                  </a:lnTo>
                  <a:lnTo>
                    <a:pt x="4509" y="70691"/>
                  </a:lnTo>
                  <a:lnTo>
                    <a:pt x="18038" y="47083"/>
                  </a:lnTo>
                  <a:lnTo>
                    <a:pt x="36075" y="58357"/>
                  </a:lnTo>
                  <a:lnTo>
                    <a:pt x="46155" y="65120"/>
                  </a:lnTo>
                  <a:lnTo>
                    <a:pt x="57428" y="67375"/>
                  </a:lnTo>
                  <a:lnTo>
                    <a:pt x="60876" y="60611"/>
                  </a:lnTo>
                  <a:lnTo>
                    <a:pt x="94564" y="74139"/>
                  </a:lnTo>
                  <a:lnTo>
                    <a:pt x="99073" y="65120"/>
                  </a:lnTo>
                  <a:lnTo>
                    <a:pt x="97879" y="59550"/>
                  </a:lnTo>
                  <a:lnTo>
                    <a:pt x="103582" y="59550"/>
                  </a:lnTo>
                  <a:lnTo>
                    <a:pt x="108092" y="69630"/>
                  </a:lnTo>
                  <a:lnTo>
                    <a:pt x="121620" y="66314"/>
                  </a:lnTo>
                  <a:lnTo>
                    <a:pt x="116049" y="48277"/>
                  </a:lnTo>
                  <a:lnTo>
                    <a:pt x="125068" y="47083"/>
                  </a:lnTo>
                  <a:lnTo>
                    <a:pt x="141912" y="52653"/>
                  </a:lnTo>
                  <a:lnTo>
                    <a:pt x="144166" y="60478"/>
                  </a:lnTo>
                  <a:lnTo>
                    <a:pt x="157695" y="58224"/>
                  </a:lnTo>
                  <a:lnTo>
                    <a:pt x="181303" y="77322"/>
                  </a:lnTo>
                  <a:lnTo>
                    <a:pt x="228518" y="114458"/>
                  </a:lnTo>
                  <a:lnTo>
                    <a:pt x="233027" y="118967"/>
                  </a:lnTo>
                  <a:lnTo>
                    <a:pt x="235282" y="81831"/>
                  </a:lnTo>
                  <a:lnTo>
                    <a:pt x="245362" y="77322"/>
                  </a:lnTo>
                  <a:lnTo>
                    <a:pt x="246423" y="88595"/>
                  </a:lnTo>
                  <a:lnTo>
                    <a:pt x="282365" y="85280"/>
                  </a:lnTo>
                  <a:lnTo>
                    <a:pt x="283559" y="94298"/>
                  </a:lnTo>
                  <a:lnTo>
                    <a:pt x="292577" y="94298"/>
                  </a:lnTo>
                  <a:lnTo>
                    <a:pt x="292577" y="90850"/>
                  </a:lnTo>
                  <a:lnTo>
                    <a:pt x="291516" y="85280"/>
                  </a:lnTo>
                  <a:lnTo>
                    <a:pt x="297086" y="81964"/>
                  </a:lnTo>
                  <a:lnTo>
                    <a:pt x="300402" y="77455"/>
                  </a:lnTo>
                  <a:lnTo>
                    <a:pt x="299341" y="77455"/>
                  </a:lnTo>
                  <a:lnTo>
                    <a:pt x="301596" y="74139"/>
                  </a:lnTo>
                  <a:lnTo>
                    <a:pt x="303851" y="72945"/>
                  </a:lnTo>
                  <a:lnTo>
                    <a:pt x="306105" y="77455"/>
                  </a:lnTo>
                  <a:lnTo>
                    <a:pt x="306105" y="81964"/>
                  </a:lnTo>
                  <a:lnTo>
                    <a:pt x="307299" y="83025"/>
                  </a:lnTo>
                  <a:lnTo>
                    <a:pt x="308360" y="83025"/>
                  </a:lnTo>
                  <a:lnTo>
                    <a:pt x="309421" y="85280"/>
                  </a:lnTo>
                  <a:lnTo>
                    <a:pt x="309421" y="89789"/>
                  </a:lnTo>
                  <a:lnTo>
                    <a:pt x="310482" y="92044"/>
                  </a:lnTo>
                  <a:lnTo>
                    <a:pt x="318307" y="90850"/>
                  </a:lnTo>
                  <a:lnTo>
                    <a:pt x="320562" y="89789"/>
                  </a:lnTo>
                  <a:lnTo>
                    <a:pt x="321623" y="88595"/>
                  </a:lnTo>
                  <a:lnTo>
                    <a:pt x="331703" y="92044"/>
                  </a:lnTo>
                  <a:lnTo>
                    <a:pt x="331703" y="95360"/>
                  </a:lnTo>
                  <a:lnTo>
                    <a:pt x="332896" y="95360"/>
                  </a:lnTo>
                  <a:lnTo>
                    <a:pt x="335151" y="94298"/>
                  </a:lnTo>
                  <a:lnTo>
                    <a:pt x="337405" y="96553"/>
                  </a:lnTo>
                  <a:lnTo>
                    <a:pt x="338466" y="96553"/>
                  </a:lnTo>
                  <a:lnTo>
                    <a:pt x="341782" y="97614"/>
                  </a:lnTo>
                  <a:lnTo>
                    <a:pt x="342843" y="99868"/>
                  </a:lnTo>
                  <a:lnTo>
                    <a:pt x="342843" y="100930"/>
                  </a:lnTo>
                  <a:lnTo>
                    <a:pt x="348413" y="100930"/>
                  </a:lnTo>
                  <a:lnTo>
                    <a:pt x="349475" y="104378"/>
                  </a:lnTo>
                  <a:lnTo>
                    <a:pt x="352790" y="103184"/>
                  </a:lnTo>
                  <a:lnTo>
                    <a:pt x="355045" y="79577"/>
                  </a:lnTo>
                  <a:cubicBezTo>
                    <a:pt x="368175" y="83954"/>
                    <a:pt x="366053" y="82229"/>
                    <a:pt x="376398" y="90850"/>
                  </a:cubicBezTo>
                  <a:lnTo>
                    <a:pt x="379714" y="86341"/>
                  </a:lnTo>
                  <a:lnTo>
                    <a:pt x="379714" y="81831"/>
                  </a:lnTo>
                  <a:lnTo>
                    <a:pt x="380775" y="80638"/>
                  </a:lnTo>
                  <a:lnTo>
                    <a:pt x="381836" y="81831"/>
                  </a:lnTo>
                  <a:lnTo>
                    <a:pt x="385152" y="79577"/>
                  </a:lnTo>
                  <a:lnTo>
                    <a:pt x="385152" y="77322"/>
                  </a:lnTo>
                  <a:lnTo>
                    <a:pt x="388600" y="76261"/>
                  </a:lnTo>
                  <a:lnTo>
                    <a:pt x="389661" y="76261"/>
                  </a:lnTo>
                  <a:lnTo>
                    <a:pt x="389661" y="77322"/>
                  </a:lnTo>
                  <a:lnTo>
                    <a:pt x="390855" y="77322"/>
                  </a:lnTo>
                  <a:lnTo>
                    <a:pt x="392048" y="76261"/>
                  </a:lnTo>
                  <a:lnTo>
                    <a:pt x="393109" y="76261"/>
                  </a:lnTo>
                  <a:lnTo>
                    <a:pt x="394170" y="77322"/>
                  </a:lnTo>
                  <a:lnTo>
                    <a:pt x="395364" y="77322"/>
                  </a:lnTo>
                  <a:lnTo>
                    <a:pt x="396557" y="78516"/>
                  </a:lnTo>
                  <a:lnTo>
                    <a:pt x="401067" y="78516"/>
                  </a:lnTo>
                  <a:lnTo>
                    <a:pt x="403322" y="71751"/>
                  </a:lnTo>
                  <a:lnTo>
                    <a:pt x="405576" y="68436"/>
                  </a:lnTo>
                  <a:lnTo>
                    <a:pt x="410086" y="67242"/>
                  </a:lnTo>
                  <a:lnTo>
                    <a:pt x="415789" y="61672"/>
                  </a:lnTo>
                  <a:lnTo>
                    <a:pt x="415789" y="56101"/>
                  </a:lnTo>
                  <a:lnTo>
                    <a:pt x="411279" y="52653"/>
                  </a:lnTo>
                  <a:lnTo>
                    <a:pt x="406770" y="47083"/>
                  </a:lnTo>
                  <a:lnTo>
                    <a:pt x="405709" y="42574"/>
                  </a:lnTo>
                  <a:lnTo>
                    <a:pt x="401199" y="34748"/>
                  </a:lnTo>
                  <a:lnTo>
                    <a:pt x="400139" y="29178"/>
                  </a:lnTo>
                  <a:lnTo>
                    <a:pt x="405709" y="15650"/>
                  </a:lnTo>
                  <a:lnTo>
                    <a:pt x="406770" y="12334"/>
                  </a:lnTo>
                  <a:lnTo>
                    <a:pt x="407964" y="12334"/>
                  </a:lnTo>
                  <a:lnTo>
                    <a:pt x="409024" y="9019"/>
                  </a:lnTo>
                  <a:lnTo>
                    <a:pt x="407964" y="7825"/>
                  </a:lnTo>
                  <a:lnTo>
                    <a:pt x="409024" y="6764"/>
                  </a:lnTo>
                  <a:lnTo>
                    <a:pt x="413534" y="4510"/>
                  </a:lnTo>
                  <a:lnTo>
                    <a:pt x="415789" y="4510"/>
                  </a:lnTo>
                  <a:lnTo>
                    <a:pt x="418043" y="6764"/>
                  </a:lnTo>
                  <a:lnTo>
                    <a:pt x="418043" y="7825"/>
                  </a:lnTo>
                  <a:lnTo>
                    <a:pt x="422553" y="10080"/>
                  </a:lnTo>
                  <a:lnTo>
                    <a:pt x="424807" y="5570"/>
                  </a:lnTo>
                  <a:lnTo>
                    <a:pt x="425868" y="4510"/>
                  </a:lnTo>
                  <a:lnTo>
                    <a:pt x="429184" y="6764"/>
                  </a:lnTo>
                  <a:lnTo>
                    <a:pt x="431439" y="2254"/>
                  </a:lnTo>
                  <a:lnTo>
                    <a:pt x="432632" y="0"/>
                  </a:lnTo>
                  <a:lnTo>
                    <a:pt x="435948" y="0"/>
                  </a:lnTo>
                </a:path>
              </a:pathLst>
            </a:custGeom>
            <a:noFill/>
            <a:ln w="3315" cap="flat">
              <a:solidFill>
                <a:schemeClr val="bg1">
                  <a:lumMod val="65000"/>
                </a:schemeClr>
              </a:solidFill>
              <a:prstDash val="solid"/>
              <a:miter/>
            </a:ln>
          </p:spPr>
          <p:txBody>
            <a:bodyPr rtlCol="0" anchor="ctr"/>
            <a:lstStyle/>
            <a:p>
              <a:endParaRPr lang="en-FI" sz="816"/>
            </a:p>
          </p:txBody>
        </p:sp>
        <p:sp>
          <p:nvSpPr>
            <p:cNvPr id="1055" name="Freeform: Shape 1054">
              <a:extLst>
                <a:ext uri="{FF2B5EF4-FFF2-40B4-BE49-F238E27FC236}">
                  <a16:creationId xmlns:a16="http://schemas.microsoft.com/office/drawing/2014/main" id="{840AF697-A377-ED51-8905-D1126A9821A3}"/>
                </a:ext>
              </a:extLst>
            </p:cNvPr>
            <p:cNvSpPr/>
            <p:nvPr/>
          </p:nvSpPr>
          <p:spPr>
            <a:xfrm>
              <a:off x="6036952" y="9011725"/>
              <a:ext cx="482102" cy="757703"/>
            </a:xfrm>
            <a:custGeom>
              <a:avLst/>
              <a:gdLst>
                <a:gd name="connsiteX0" fmla="*/ 55173 w 482102"/>
                <a:gd name="connsiteY0" fmla="*/ 174273 h 757703"/>
                <a:gd name="connsiteX1" fmla="*/ 122681 w 482102"/>
                <a:gd name="connsiteY1" fmla="*/ 119100 h 757703"/>
                <a:gd name="connsiteX2" fmla="*/ 115917 w 482102"/>
                <a:gd name="connsiteY2" fmla="*/ 111275 h 757703"/>
                <a:gd name="connsiteX3" fmla="*/ 127190 w 482102"/>
                <a:gd name="connsiteY3" fmla="*/ 110214 h 757703"/>
                <a:gd name="connsiteX4" fmla="*/ 133954 w 482102"/>
                <a:gd name="connsiteY4" fmla="*/ 103450 h 757703"/>
                <a:gd name="connsiteX5" fmla="*/ 133954 w 482102"/>
                <a:gd name="connsiteY5" fmla="*/ 105705 h 757703"/>
                <a:gd name="connsiteX6" fmla="*/ 135015 w 482102"/>
                <a:gd name="connsiteY6" fmla="*/ 106898 h 757703"/>
                <a:gd name="connsiteX7" fmla="*/ 136076 w 482102"/>
                <a:gd name="connsiteY7" fmla="*/ 105705 h 757703"/>
                <a:gd name="connsiteX8" fmla="*/ 137137 w 482102"/>
                <a:gd name="connsiteY8" fmla="*/ 106898 h 757703"/>
                <a:gd name="connsiteX9" fmla="*/ 174273 w 482102"/>
                <a:gd name="connsiteY9" fmla="*/ 76527 h 757703"/>
                <a:gd name="connsiteX10" fmla="*/ 233956 w 482102"/>
                <a:gd name="connsiteY10" fmla="*/ 21354 h 757703"/>
                <a:gd name="connsiteX11" fmla="*/ 227192 w 482102"/>
                <a:gd name="connsiteY11" fmla="*/ 3316 h 757703"/>
                <a:gd name="connsiteX12" fmla="*/ 241781 w 482102"/>
                <a:gd name="connsiteY12" fmla="*/ 0 h 757703"/>
                <a:gd name="connsiteX13" fmla="*/ 246290 w 482102"/>
                <a:gd name="connsiteY13" fmla="*/ 10080 h 757703"/>
                <a:gd name="connsiteX14" fmla="*/ 255309 w 482102"/>
                <a:gd name="connsiteY14" fmla="*/ 2255 h 757703"/>
                <a:gd name="connsiteX15" fmla="*/ 263134 w 482102"/>
                <a:gd name="connsiteY15" fmla="*/ 11274 h 757703"/>
                <a:gd name="connsiteX16" fmla="*/ 265389 w 482102"/>
                <a:gd name="connsiteY16" fmla="*/ 18038 h 757703"/>
                <a:gd name="connsiteX17" fmla="*/ 290190 w 482102"/>
                <a:gd name="connsiteY17" fmla="*/ 51725 h 757703"/>
                <a:gd name="connsiteX18" fmla="*/ 292445 w 482102"/>
                <a:gd name="connsiteY18" fmla="*/ 56235 h 757703"/>
                <a:gd name="connsiteX19" fmla="*/ 292445 w 482102"/>
                <a:gd name="connsiteY19" fmla="*/ 64060 h 757703"/>
                <a:gd name="connsiteX20" fmla="*/ 316053 w 482102"/>
                <a:gd name="connsiteY20" fmla="*/ 56235 h 757703"/>
                <a:gd name="connsiteX21" fmla="*/ 331835 w 482102"/>
                <a:gd name="connsiteY21" fmla="*/ 58489 h 757703"/>
                <a:gd name="connsiteX22" fmla="*/ 343108 w 482102"/>
                <a:gd name="connsiteY22" fmla="*/ 76527 h 757703"/>
                <a:gd name="connsiteX23" fmla="*/ 359952 w 482102"/>
                <a:gd name="connsiteY23" fmla="*/ 83291 h 757703"/>
                <a:gd name="connsiteX24" fmla="*/ 358891 w 482102"/>
                <a:gd name="connsiteY24" fmla="*/ 105838 h 757703"/>
                <a:gd name="connsiteX25" fmla="*/ 379183 w 482102"/>
                <a:gd name="connsiteY25" fmla="*/ 114856 h 757703"/>
                <a:gd name="connsiteX26" fmla="*/ 383692 w 482102"/>
                <a:gd name="connsiteY26" fmla="*/ 137403 h 757703"/>
                <a:gd name="connsiteX27" fmla="*/ 392711 w 482102"/>
                <a:gd name="connsiteY27" fmla="*/ 174539 h 757703"/>
                <a:gd name="connsiteX28" fmla="*/ 355575 w 482102"/>
                <a:gd name="connsiteY28" fmla="*/ 163265 h 757703"/>
                <a:gd name="connsiteX29" fmla="*/ 346557 w 482102"/>
                <a:gd name="connsiteY29" fmla="*/ 170029 h 757703"/>
                <a:gd name="connsiteX30" fmla="*/ 355575 w 482102"/>
                <a:gd name="connsiteY30" fmla="*/ 201595 h 757703"/>
                <a:gd name="connsiteX31" fmla="*/ 360085 w 482102"/>
                <a:gd name="connsiteY31" fmla="*/ 199340 h 757703"/>
                <a:gd name="connsiteX32" fmla="*/ 361146 w 482102"/>
                <a:gd name="connsiteY32" fmla="*/ 201595 h 757703"/>
                <a:gd name="connsiteX33" fmla="*/ 356637 w 482102"/>
                <a:gd name="connsiteY33" fmla="*/ 202656 h 757703"/>
                <a:gd name="connsiteX34" fmla="*/ 357698 w 482102"/>
                <a:gd name="connsiteY34" fmla="*/ 209420 h 757703"/>
                <a:gd name="connsiteX35" fmla="*/ 379051 w 482102"/>
                <a:gd name="connsiteY35" fmla="*/ 185812 h 757703"/>
                <a:gd name="connsiteX36" fmla="*/ 381305 w 482102"/>
                <a:gd name="connsiteY36" fmla="*/ 188066 h 757703"/>
                <a:gd name="connsiteX37" fmla="*/ 383560 w 482102"/>
                <a:gd name="connsiteY37" fmla="*/ 189260 h 757703"/>
                <a:gd name="connsiteX38" fmla="*/ 385815 w 482102"/>
                <a:gd name="connsiteY38" fmla="*/ 191515 h 757703"/>
                <a:gd name="connsiteX39" fmla="*/ 387008 w 482102"/>
                <a:gd name="connsiteY39" fmla="*/ 191515 h 757703"/>
                <a:gd name="connsiteX40" fmla="*/ 390324 w 482102"/>
                <a:gd name="connsiteY40" fmla="*/ 192576 h 757703"/>
                <a:gd name="connsiteX41" fmla="*/ 394834 w 482102"/>
                <a:gd name="connsiteY41" fmla="*/ 193637 h 757703"/>
                <a:gd name="connsiteX42" fmla="*/ 395894 w 482102"/>
                <a:gd name="connsiteY42" fmla="*/ 193637 h 757703"/>
                <a:gd name="connsiteX43" fmla="*/ 398149 w 482102"/>
                <a:gd name="connsiteY43" fmla="*/ 192576 h 757703"/>
                <a:gd name="connsiteX44" fmla="*/ 398149 w 482102"/>
                <a:gd name="connsiteY44" fmla="*/ 193637 h 757703"/>
                <a:gd name="connsiteX45" fmla="*/ 399343 w 482102"/>
                <a:gd name="connsiteY45" fmla="*/ 193637 h 757703"/>
                <a:gd name="connsiteX46" fmla="*/ 400404 w 482102"/>
                <a:gd name="connsiteY46" fmla="*/ 194830 h 757703"/>
                <a:gd name="connsiteX47" fmla="*/ 406107 w 482102"/>
                <a:gd name="connsiteY47" fmla="*/ 197086 h 757703"/>
                <a:gd name="connsiteX48" fmla="*/ 407301 w 482102"/>
                <a:gd name="connsiteY48" fmla="*/ 198146 h 757703"/>
                <a:gd name="connsiteX49" fmla="*/ 409555 w 482102"/>
                <a:gd name="connsiteY49" fmla="*/ 198146 h 757703"/>
                <a:gd name="connsiteX50" fmla="*/ 410749 w 482102"/>
                <a:gd name="connsiteY50" fmla="*/ 199340 h 757703"/>
                <a:gd name="connsiteX51" fmla="*/ 411810 w 482102"/>
                <a:gd name="connsiteY51" fmla="*/ 199340 h 757703"/>
                <a:gd name="connsiteX52" fmla="*/ 411810 w 482102"/>
                <a:gd name="connsiteY52" fmla="*/ 200401 h 757703"/>
                <a:gd name="connsiteX53" fmla="*/ 412871 w 482102"/>
                <a:gd name="connsiteY53" fmla="*/ 200401 h 757703"/>
                <a:gd name="connsiteX54" fmla="*/ 412871 w 482102"/>
                <a:gd name="connsiteY54" fmla="*/ 205972 h 757703"/>
                <a:gd name="connsiteX55" fmla="*/ 414064 w 482102"/>
                <a:gd name="connsiteY55" fmla="*/ 205972 h 757703"/>
                <a:gd name="connsiteX56" fmla="*/ 414064 w 482102"/>
                <a:gd name="connsiteY56" fmla="*/ 208226 h 757703"/>
                <a:gd name="connsiteX57" fmla="*/ 415258 w 482102"/>
                <a:gd name="connsiteY57" fmla="*/ 209420 h 757703"/>
                <a:gd name="connsiteX58" fmla="*/ 416319 w 482102"/>
                <a:gd name="connsiteY58" fmla="*/ 209420 h 757703"/>
                <a:gd name="connsiteX59" fmla="*/ 417380 w 482102"/>
                <a:gd name="connsiteY59" fmla="*/ 210480 h 757703"/>
                <a:gd name="connsiteX60" fmla="*/ 417380 w 482102"/>
                <a:gd name="connsiteY60" fmla="*/ 212736 h 757703"/>
                <a:gd name="connsiteX61" fmla="*/ 419635 w 482102"/>
                <a:gd name="connsiteY61" fmla="*/ 214990 h 757703"/>
                <a:gd name="connsiteX62" fmla="*/ 419635 w 482102"/>
                <a:gd name="connsiteY62" fmla="*/ 216051 h 757703"/>
                <a:gd name="connsiteX63" fmla="*/ 420696 w 482102"/>
                <a:gd name="connsiteY63" fmla="*/ 216051 h 757703"/>
                <a:gd name="connsiteX64" fmla="*/ 424144 w 482102"/>
                <a:gd name="connsiteY64" fmla="*/ 218306 h 757703"/>
                <a:gd name="connsiteX65" fmla="*/ 425205 w 482102"/>
                <a:gd name="connsiteY65" fmla="*/ 218306 h 757703"/>
                <a:gd name="connsiteX66" fmla="*/ 426399 w 482102"/>
                <a:gd name="connsiteY66" fmla="*/ 219500 h 757703"/>
                <a:gd name="connsiteX67" fmla="*/ 426399 w 482102"/>
                <a:gd name="connsiteY67" fmla="*/ 220560 h 757703"/>
                <a:gd name="connsiteX68" fmla="*/ 427460 w 482102"/>
                <a:gd name="connsiteY68" fmla="*/ 221622 h 757703"/>
                <a:gd name="connsiteX69" fmla="*/ 426399 w 482102"/>
                <a:gd name="connsiteY69" fmla="*/ 222816 h 757703"/>
                <a:gd name="connsiteX70" fmla="*/ 426399 w 482102"/>
                <a:gd name="connsiteY70" fmla="*/ 223876 h 757703"/>
                <a:gd name="connsiteX71" fmla="*/ 428654 w 482102"/>
                <a:gd name="connsiteY71" fmla="*/ 226131 h 757703"/>
                <a:gd name="connsiteX72" fmla="*/ 428654 w 482102"/>
                <a:gd name="connsiteY72" fmla="*/ 228386 h 757703"/>
                <a:gd name="connsiteX73" fmla="*/ 429847 w 482102"/>
                <a:gd name="connsiteY73" fmla="*/ 230640 h 757703"/>
                <a:gd name="connsiteX74" fmla="*/ 429847 w 482102"/>
                <a:gd name="connsiteY74" fmla="*/ 232895 h 757703"/>
                <a:gd name="connsiteX75" fmla="*/ 431041 w 482102"/>
                <a:gd name="connsiteY75" fmla="*/ 233956 h 757703"/>
                <a:gd name="connsiteX76" fmla="*/ 432102 w 482102"/>
                <a:gd name="connsiteY76" fmla="*/ 233956 h 757703"/>
                <a:gd name="connsiteX77" fmla="*/ 435418 w 482102"/>
                <a:gd name="connsiteY77" fmla="*/ 242974 h 757703"/>
                <a:gd name="connsiteX78" fmla="*/ 436479 w 482102"/>
                <a:gd name="connsiteY78" fmla="*/ 242974 h 757703"/>
                <a:gd name="connsiteX79" fmla="*/ 436479 w 482102"/>
                <a:gd name="connsiteY79" fmla="*/ 241781 h 757703"/>
                <a:gd name="connsiteX80" fmla="*/ 437540 w 482102"/>
                <a:gd name="connsiteY80" fmla="*/ 240720 h 757703"/>
                <a:gd name="connsiteX81" fmla="*/ 438733 w 482102"/>
                <a:gd name="connsiteY81" fmla="*/ 240720 h 757703"/>
                <a:gd name="connsiteX82" fmla="*/ 439794 w 482102"/>
                <a:gd name="connsiteY82" fmla="*/ 241781 h 757703"/>
                <a:gd name="connsiteX83" fmla="*/ 439794 w 482102"/>
                <a:gd name="connsiteY83" fmla="*/ 245230 h 757703"/>
                <a:gd name="connsiteX84" fmla="*/ 442049 w 482102"/>
                <a:gd name="connsiteY84" fmla="*/ 245230 h 757703"/>
                <a:gd name="connsiteX85" fmla="*/ 442049 w 482102"/>
                <a:gd name="connsiteY85" fmla="*/ 246290 h 757703"/>
                <a:gd name="connsiteX86" fmla="*/ 443110 w 482102"/>
                <a:gd name="connsiteY86" fmla="*/ 248545 h 757703"/>
                <a:gd name="connsiteX87" fmla="*/ 443110 w 482102"/>
                <a:gd name="connsiteY87" fmla="*/ 249606 h 757703"/>
                <a:gd name="connsiteX88" fmla="*/ 444171 w 482102"/>
                <a:gd name="connsiteY88" fmla="*/ 250800 h 757703"/>
                <a:gd name="connsiteX89" fmla="*/ 445232 w 482102"/>
                <a:gd name="connsiteY89" fmla="*/ 250800 h 757703"/>
                <a:gd name="connsiteX90" fmla="*/ 445232 w 482102"/>
                <a:gd name="connsiteY90" fmla="*/ 249606 h 757703"/>
                <a:gd name="connsiteX91" fmla="*/ 446426 w 482102"/>
                <a:gd name="connsiteY91" fmla="*/ 248545 h 757703"/>
                <a:gd name="connsiteX92" fmla="*/ 446426 w 482102"/>
                <a:gd name="connsiteY92" fmla="*/ 251861 h 757703"/>
                <a:gd name="connsiteX93" fmla="*/ 447487 w 482102"/>
                <a:gd name="connsiteY93" fmla="*/ 253054 h 757703"/>
                <a:gd name="connsiteX94" fmla="*/ 440723 w 482102"/>
                <a:gd name="connsiteY94" fmla="*/ 256370 h 757703"/>
                <a:gd name="connsiteX95" fmla="*/ 437407 w 482102"/>
                <a:gd name="connsiteY95" fmla="*/ 257431 h 757703"/>
                <a:gd name="connsiteX96" fmla="*/ 435152 w 482102"/>
                <a:gd name="connsiteY96" fmla="*/ 258624 h 757703"/>
                <a:gd name="connsiteX97" fmla="*/ 435152 w 482102"/>
                <a:gd name="connsiteY97" fmla="*/ 259686 h 757703"/>
                <a:gd name="connsiteX98" fmla="*/ 433959 w 482102"/>
                <a:gd name="connsiteY98" fmla="*/ 260880 h 757703"/>
                <a:gd name="connsiteX99" fmla="*/ 433959 w 482102"/>
                <a:gd name="connsiteY99" fmla="*/ 261940 h 757703"/>
                <a:gd name="connsiteX100" fmla="*/ 431704 w 482102"/>
                <a:gd name="connsiteY100" fmla="*/ 261940 h 757703"/>
                <a:gd name="connsiteX101" fmla="*/ 430643 w 482102"/>
                <a:gd name="connsiteY101" fmla="*/ 263001 h 757703"/>
                <a:gd name="connsiteX102" fmla="*/ 428388 w 482102"/>
                <a:gd name="connsiteY102" fmla="*/ 263001 h 757703"/>
                <a:gd name="connsiteX103" fmla="*/ 427327 w 482102"/>
                <a:gd name="connsiteY103" fmla="*/ 264195 h 757703"/>
                <a:gd name="connsiteX104" fmla="*/ 427327 w 482102"/>
                <a:gd name="connsiteY104" fmla="*/ 265256 h 757703"/>
                <a:gd name="connsiteX105" fmla="*/ 426266 w 482102"/>
                <a:gd name="connsiteY105" fmla="*/ 266450 h 757703"/>
                <a:gd name="connsiteX106" fmla="*/ 427327 w 482102"/>
                <a:gd name="connsiteY106" fmla="*/ 267511 h 757703"/>
                <a:gd name="connsiteX107" fmla="*/ 427327 w 482102"/>
                <a:gd name="connsiteY107" fmla="*/ 270827 h 757703"/>
                <a:gd name="connsiteX108" fmla="*/ 426266 w 482102"/>
                <a:gd name="connsiteY108" fmla="*/ 274274 h 757703"/>
                <a:gd name="connsiteX109" fmla="*/ 424011 w 482102"/>
                <a:gd name="connsiteY109" fmla="*/ 276530 h 757703"/>
                <a:gd name="connsiteX110" fmla="*/ 424011 w 482102"/>
                <a:gd name="connsiteY110" fmla="*/ 278784 h 757703"/>
                <a:gd name="connsiteX111" fmla="*/ 422951 w 482102"/>
                <a:gd name="connsiteY111" fmla="*/ 278784 h 757703"/>
                <a:gd name="connsiteX112" fmla="*/ 421757 w 482102"/>
                <a:gd name="connsiteY112" fmla="*/ 281039 h 757703"/>
                <a:gd name="connsiteX113" fmla="*/ 419502 w 482102"/>
                <a:gd name="connsiteY113" fmla="*/ 279978 h 757703"/>
                <a:gd name="connsiteX114" fmla="*/ 420563 w 482102"/>
                <a:gd name="connsiteY114" fmla="*/ 281039 h 757703"/>
                <a:gd name="connsiteX115" fmla="*/ 432898 w 482102"/>
                <a:gd name="connsiteY115" fmla="*/ 302392 h 757703"/>
                <a:gd name="connsiteX116" fmla="*/ 435152 w 482102"/>
                <a:gd name="connsiteY116" fmla="*/ 303586 h 757703"/>
                <a:gd name="connsiteX117" fmla="*/ 444171 w 482102"/>
                <a:gd name="connsiteY117" fmla="*/ 339528 h 757703"/>
                <a:gd name="connsiteX118" fmla="*/ 451996 w 482102"/>
                <a:gd name="connsiteY118" fmla="*/ 339528 h 757703"/>
                <a:gd name="connsiteX119" fmla="*/ 451996 w 482102"/>
                <a:gd name="connsiteY119" fmla="*/ 364329 h 757703"/>
                <a:gd name="connsiteX120" fmla="*/ 459821 w 482102"/>
                <a:gd name="connsiteY120" fmla="*/ 364329 h 757703"/>
                <a:gd name="connsiteX121" fmla="*/ 460882 w 482102"/>
                <a:gd name="connsiteY121" fmla="*/ 374409 h 757703"/>
                <a:gd name="connsiteX122" fmla="*/ 463137 w 482102"/>
                <a:gd name="connsiteY122" fmla="*/ 384489 h 757703"/>
                <a:gd name="connsiteX123" fmla="*/ 470962 w 482102"/>
                <a:gd name="connsiteY123" fmla="*/ 384489 h 757703"/>
                <a:gd name="connsiteX124" fmla="*/ 472023 w 482102"/>
                <a:gd name="connsiteY124" fmla="*/ 391252 h 757703"/>
                <a:gd name="connsiteX125" fmla="*/ 481042 w 482102"/>
                <a:gd name="connsiteY125" fmla="*/ 390059 h 757703"/>
                <a:gd name="connsiteX126" fmla="*/ 481042 w 482102"/>
                <a:gd name="connsiteY126" fmla="*/ 396823 h 757703"/>
                <a:gd name="connsiteX127" fmla="*/ 482103 w 482102"/>
                <a:gd name="connsiteY127" fmla="*/ 401332 h 757703"/>
                <a:gd name="connsiteX128" fmla="*/ 475338 w 482102"/>
                <a:gd name="connsiteY128" fmla="*/ 404648 h 757703"/>
                <a:gd name="connsiteX129" fmla="*/ 465259 w 482102"/>
                <a:gd name="connsiteY129" fmla="*/ 404648 h 757703"/>
                <a:gd name="connsiteX130" fmla="*/ 450670 w 482102"/>
                <a:gd name="connsiteY130" fmla="*/ 405842 h 757703"/>
                <a:gd name="connsiteX131" fmla="*/ 450670 w 482102"/>
                <a:gd name="connsiteY131" fmla="*/ 404648 h 757703"/>
                <a:gd name="connsiteX132" fmla="*/ 448415 w 482102"/>
                <a:gd name="connsiteY132" fmla="*/ 404648 h 757703"/>
                <a:gd name="connsiteX133" fmla="*/ 448415 w 482102"/>
                <a:gd name="connsiteY133" fmla="*/ 405842 h 757703"/>
                <a:gd name="connsiteX134" fmla="*/ 445099 w 482102"/>
                <a:gd name="connsiteY134" fmla="*/ 406902 h 757703"/>
                <a:gd name="connsiteX135" fmla="*/ 447354 w 482102"/>
                <a:gd name="connsiteY135" fmla="*/ 413667 h 757703"/>
                <a:gd name="connsiteX136" fmla="*/ 447354 w 482102"/>
                <a:gd name="connsiteY136" fmla="*/ 421492 h 757703"/>
                <a:gd name="connsiteX137" fmla="*/ 436081 w 482102"/>
                <a:gd name="connsiteY137" fmla="*/ 428256 h 757703"/>
                <a:gd name="connsiteX138" fmla="*/ 420298 w 482102"/>
                <a:gd name="connsiteY138" fmla="*/ 411412 h 757703"/>
                <a:gd name="connsiteX139" fmla="*/ 420298 w 482102"/>
                <a:gd name="connsiteY139" fmla="*/ 410218 h 757703"/>
                <a:gd name="connsiteX140" fmla="*/ 419237 w 482102"/>
                <a:gd name="connsiteY140" fmla="*/ 410218 h 757703"/>
                <a:gd name="connsiteX141" fmla="*/ 419237 w 482102"/>
                <a:gd name="connsiteY141" fmla="*/ 413667 h 757703"/>
                <a:gd name="connsiteX142" fmla="*/ 418176 w 482102"/>
                <a:gd name="connsiteY142" fmla="*/ 414728 h 757703"/>
                <a:gd name="connsiteX143" fmla="*/ 418176 w 482102"/>
                <a:gd name="connsiteY143" fmla="*/ 415922 h 757703"/>
                <a:gd name="connsiteX144" fmla="*/ 419237 w 482102"/>
                <a:gd name="connsiteY144" fmla="*/ 415922 h 757703"/>
                <a:gd name="connsiteX145" fmla="*/ 419237 w 482102"/>
                <a:gd name="connsiteY145" fmla="*/ 416982 h 757703"/>
                <a:gd name="connsiteX146" fmla="*/ 421492 w 482102"/>
                <a:gd name="connsiteY146" fmla="*/ 419238 h 757703"/>
                <a:gd name="connsiteX147" fmla="*/ 421492 w 482102"/>
                <a:gd name="connsiteY147" fmla="*/ 420298 h 757703"/>
                <a:gd name="connsiteX148" fmla="*/ 422685 w 482102"/>
                <a:gd name="connsiteY148" fmla="*/ 421492 h 757703"/>
                <a:gd name="connsiteX149" fmla="*/ 422685 w 482102"/>
                <a:gd name="connsiteY149" fmla="*/ 422553 h 757703"/>
                <a:gd name="connsiteX150" fmla="*/ 421492 w 482102"/>
                <a:gd name="connsiteY150" fmla="*/ 423746 h 757703"/>
                <a:gd name="connsiteX151" fmla="*/ 421492 w 482102"/>
                <a:gd name="connsiteY151" fmla="*/ 427062 h 757703"/>
                <a:gd name="connsiteX152" fmla="*/ 420298 w 482102"/>
                <a:gd name="connsiteY152" fmla="*/ 428123 h 757703"/>
                <a:gd name="connsiteX153" fmla="*/ 420298 w 482102"/>
                <a:gd name="connsiteY153" fmla="*/ 429317 h 757703"/>
                <a:gd name="connsiteX154" fmla="*/ 421492 w 482102"/>
                <a:gd name="connsiteY154" fmla="*/ 429317 h 757703"/>
                <a:gd name="connsiteX155" fmla="*/ 421492 w 482102"/>
                <a:gd name="connsiteY155" fmla="*/ 431572 h 757703"/>
                <a:gd name="connsiteX156" fmla="*/ 420298 w 482102"/>
                <a:gd name="connsiteY156" fmla="*/ 431572 h 757703"/>
                <a:gd name="connsiteX157" fmla="*/ 420298 w 482102"/>
                <a:gd name="connsiteY157" fmla="*/ 430378 h 757703"/>
                <a:gd name="connsiteX158" fmla="*/ 419237 w 482102"/>
                <a:gd name="connsiteY158" fmla="*/ 430378 h 757703"/>
                <a:gd name="connsiteX159" fmla="*/ 419237 w 482102"/>
                <a:gd name="connsiteY159" fmla="*/ 432632 h 757703"/>
                <a:gd name="connsiteX160" fmla="*/ 415921 w 482102"/>
                <a:gd name="connsiteY160" fmla="*/ 432632 h 757703"/>
                <a:gd name="connsiteX161" fmla="*/ 415921 w 482102"/>
                <a:gd name="connsiteY161" fmla="*/ 433826 h 757703"/>
                <a:gd name="connsiteX162" fmla="*/ 414860 w 482102"/>
                <a:gd name="connsiteY162" fmla="*/ 434888 h 757703"/>
                <a:gd name="connsiteX163" fmla="*/ 414860 w 482102"/>
                <a:gd name="connsiteY163" fmla="*/ 437142 h 757703"/>
                <a:gd name="connsiteX164" fmla="*/ 415921 w 482102"/>
                <a:gd name="connsiteY164" fmla="*/ 437142 h 757703"/>
                <a:gd name="connsiteX165" fmla="*/ 414860 w 482102"/>
                <a:gd name="connsiteY165" fmla="*/ 439396 h 757703"/>
                <a:gd name="connsiteX166" fmla="*/ 413667 w 482102"/>
                <a:gd name="connsiteY166" fmla="*/ 439396 h 757703"/>
                <a:gd name="connsiteX167" fmla="*/ 413667 w 482102"/>
                <a:gd name="connsiteY167" fmla="*/ 440458 h 757703"/>
                <a:gd name="connsiteX168" fmla="*/ 414860 w 482102"/>
                <a:gd name="connsiteY168" fmla="*/ 441652 h 757703"/>
                <a:gd name="connsiteX169" fmla="*/ 415921 w 482102"/>
                <a:gd name="connsiteY169" fmla="*/ 441652 h 757703"/>
                <a:gd name="connsiteX170" fmla="*/ 415921 w 482102"/>
                <a:gd name="connsiteY170" fmla="*/ 442712 h 757703"/>
                <a:gd name="connsiteX171" fmla="*/ 414860 w 482102"/>
                <a:gd name="connsiteY171" fmla="*/ 442712 h 757703"/>
                <a:gd name="connsiteX172" fmla="*/ 414860 w 482102"/>
                <a:gd name="connsiteY172" fmla="*/ 444967 h 757703"/>
                <a:gd name="connsiteX173" fmla="*/ 413667 w 482102"/>
                <a:gd name="connsiteY173" fmla="*/ 444967 h 757703"/>
                <a:gd name="connsiteX174" fmla="*/ 414860 w 482102"/>
                <a:gd name="connsiteY174" fmla="*/ 446028 h 757703"/>
                <a:gd name="connsiteX175" fmla="*/ 415921 w 482102"/>
                <a:gd name="connsiteY175" fmla="*/ 446028 h 757703"/>
                <a:gd name="connsiteX176" fmla="*/ 415921 w 482102"/>
                <a:gd name="connsiteY176" fmla="*/ 447222 h 757703"/>
                <a:gd name="connsiteX177" fmla="*/ 413667 w 482102"/>
                <a:gd name="connsiteY177" fmla="*/ 447222 h 757703"/>
                <a:gd name="connsiteX178" fmla="*/ 413667 w 482102"/>
                <a:gd name="connsiteY178" fmla="*/ 446028 h 757703"/>
                <a:gd name="connsiteX179" fmla="*/ 412473 w 482102"/>
                <a:gd name="connsiteY179" fmla="*/ 447222 h 757703"/>
                <a:gd name="connsiteX180" fmla="*/ 412473 w 482102"/>
                <a:gd name="connsiteY180" fmla="*/ 448283 h 757703"/>
                <a:gd name="connsiteX181" fmla="*/ 413667 w 482102"/>
                <a:gd name="connsiteY181" fmla="*/ 448283 h 757703"/>
                <a:gd name="connsiteX182" fmla="*/ 413667 w 482102"/>
                <a:gd name="connsiteY182" fmla="*/ 449476 h 757703"/>
                <a:gd name="connsiteX183" fmla="*/ 414860 w 482102"/>
                <a:gd name="connsiteY183" fmla="*/ 451731 h 757703"/>
                <a:gd name="connsiteX184" fmla="*/ 414860 w 482102"/>
                <a:gd name="connsiteY184" fmla="*/ 452792 h 757703"/>
                <a:gd name="connsiteX185" fmla="*/ 415921 w 482102"/>
                <a:gd name="connsiteY185" fmla="*/ 452792 h 757703"/>
                <a:gd name="connsiteX186" fmla="*/ 415921 w 482102"/>
                <a:gd name="connsiteY186" fmla="*/ 453986 h 757703"/>
                <a:gd name="connsiteX187" fmla="*/ 416982 w 482102"/>
                <a:gd name="connsiteY187" fmla="*/ 453986 h 757703"/>
                <a:gd name="connsiteX188" fmla="*/ 416982 w 482102"/>
                <a:gd name="connsiteY188" fmla="*/ 458495 h 757703"/>
                <a:gd name="connsiteX189" fmla="*/ 414728 w 482102"/>
                <a:gd name="connsiteY189" fmla="*/ 459689 h 757703"/>
                <a:gd name="connsiteX190" fmla="*/ 413534 w 482102"/>
                <a:gd name="connsiteY190" fmla="*/ 459689 h 757703"/>
                <a:gd name="connsiteX191" fmla="*/ 413534 w 482102"/>
                <a:gd name="connsiteY191" fmla="*/ 458495 h 757703"/>
                <a:gd name="connsiteX192" fmla="*/ 411279 w 482102"/>
                <a:gd name="connsiteY192" fmla="*/ 458495 h 757703"/>
                <a:gd name="connsiteX193" fmla="*/ 411279 w 482102"/>
                <a:gd name="connsiteY193" fmla="*/ 459689 h 757703"/>
                <a:gd name="connsiteX194" fmla="*/ 410218 w 482102"/>
                <a:gd name="connsiteY194" fmla="*/ 459689 h 757703"/>
                <a:gd name="connsiteX195" fmla="*/ 410218 w 482102"/>
                <a:gd name="connsiteY195" fmla="*/ 458495 h 757703"/>
                <a:gd name="connsiteX196" fmla="*/ 409024 w 482102"/>
                <a:gd name="connsiteY196" fmla="*/ 458495 h 757703"/>
                <a:gd name="connsiteX197" fmla="*/ 409024 w 482102"/>
                <a:gd name="connsiteY197" fmla="*/ 461943 h 757703"/>
                <a:gd name="connsiteX198" fmla="*/ 407964 w 482102"/>
                <a:gd name="connsiteY198" fmla="*/ 461943 h 757703"/>
                <a:gd name="connsiteX199" fmla="*/ 407964 w 482102"/>
                <a:gd name="connsiteY199" fmla="*/ 463005 h 757703"/>
                <a:gd name="connsiteX200" fmla="*/ 406902 w 482102"/>
                <a:gd name="connsiteY200" fmla="*/ 463005 h 757703"/>
                <a:gd name="connsiteX201" fmla="*/ 405709 w 482102"/>
                <a:gd name="connsiteY201" fmla="*/ 464198 h 757703"/>
                <a:gd name="connsiteX202" fmla="*/ 404515 w 482102"/>
                <a:gd name="connsiteY202" fmla="*/ 464198 h 757703"/>
                <a:gd name="connsiteX203" fmla="*/ 404515 w 482102"/>
                <a:gd name="connsiteY203" fmla="*/ 468707 h 757703"/>
                <a:gd name="connsiteX204" fmla="*/ 405709 w 482102"/>
                <a:gd name="connsiteY204" fmla="*/ 468707 h 757703"/>
                <a:gd name="connsiteX205" fmla="*/ 405709 w 482102"/>
                <a:gd name="connsiteY205" fmla="*/ 472156 h 757703"/>
                <a:gd name="connsiteX206" fmla="*/ 406902 w 482102"/>
                <a:gd name="connsiteY206" fmla="*/ 473216 h 757703"/>
                <a:gd name="connsiteX207" fmla="*/ 407964 w 482102"/>
                <a:gd name="connsiteY207" fmla="*/ 473216 h 757703"/>
                <a:gd name="connsiteX208" fmla="*/ 407964 w 482102"/>
                <a:gd name="connsiteY208" fmla="*/ 475472 h 757703"/>
                <a:gd name="connsiteX209" fmla="*/ 409024 w 482102"/>
                <a:gd name="connsiteY209" fmla="*/ 486745 h 757703"/>
                <a:gd name="connsiteX210" fmla="*/ 410218 w 482102"/>
                <a:gd name="connsiteY210" fmla="*/ 487939 h 757703"/>
                <a:gd name="connsiteX211" fmla="*/ 410218 w 482102"/>
                <a:gd name="connsiteY211" fmla="*/ 491254 h 757703"/>
                <a:gd name="connsiteX212" fmla="*/ 409024 w 482102"/>
                <a:gd name="connsiteY212" fmla="*/ 491254 h 757703"/>
                <a:gd name="connsiteX213" fmla="*/ 409024 w 482102"/>
                <a:gd name="connsiteY213" fmla="*/ 492448 h 757703"/>
                <a:gd name="connsiteX214" fmla="*/ 410218 w 482102"/>
                <a:gd name="connsiteY214" fmla="*/ 492448 h 757703"/>
                <a:gd name="connsiteX215" fmla="*/ 410218 w 482102"/>
                <a:gd name="connsiteY215" fmla="*/ 493509 h 757703"/>
                <a:gd name="connsiteX216" fmla="*/ 409024 w 482102"/>
                <a:gd name="connsiteY216" fmla="*/ 494570 h 757703"/>
                <a:gd name="connsiteX217" fmla="*/ 409024 w 482102"/>
                <a:gd name="connsiteY217" fmla="*/ 496825 h 757703"/>
                <a:gd name="connsiteX218" fmla="*/ 406770 w 482102"/>
                <a:gd name="connsiteY218" fmla="*/ 499079 h 757703"/>
                <a:gd name="connsiteX219" fmla="*/ 406770 w 482102"/>
                <a:gd name="connsiteY219" fmla="*/ 500273 h 757703"/>
                <a:gd name="connsiteX220" fmla="*/ 407831 w 482102"/>
                <a:gd name="connsiteY220" fmla="*/ 500273 h 757703"/>
                <a:gd name="connsiteX221" fmla="*/ 408892 w 482102"/>
                <a:gd name="connsiteY221" fmla="*/ 501334 h 757703"/>
                <a:gd name="connsiteX222" fmla="*/ 408892 w 482102"/>
                <a:gd name="connsiteY222" fmla="*/ 502395 h 757703"/>
                <a:gd name="connsiteX223" fmla="*/ 410086 w 482102"/>
                <a:gd name="connsiteY223" fmla="*/ 502395 h 757703"/>
                <a:gd name="connsiteX224" fmla="*/ 411147 w 482102"/>
                <a:gd name="connsiteY224" fmla="*/ 503589 h 757703"/>
                <a:gd name="connsiteX225" fmla="*/ 412208 w 482102"/>
                <a:gd name="connsiteY225" fmla="*/ 503589 h 757703"/>
                <a:gd name="connsiteX226" fmla="*/ 412208 w 482102"/>
                <a:gd name="connsiteY226" fmla="*/ 506904 h 757703"/>
                <a:gd name="connsiteX227" fmla="*/ 414462 w 482102"/>
                <a:gd name="connsiteY227" fmla="*/ 506904 h 757703"/>
                <a:gd name="connsiteX228" fmla="*/ 414462 w 482102"/>
                <a:gd name="connsiteY228" fmla="*/ 508098 h 757703"/>
                <a:gd name="connsiteX229" fmla="*/ 413269 w 482102"/>
                <a:gd name="connsiteY229" fmla="*/ 508098 h 757703"/>
                <a:gd name="connsiteX230" fmla="*/ 413269 w 482102"/>
                <a:gd name="connsiteY230" fmla="*/ 509159 h 757703"/>
                <a:gd name="connsiteX231" fmla="*/ 414462 w 482102"/>
                <a:gd name="connsiteY231" fmla="*/ 510353 h 757703"/>
                <a:gd name="connsiteX232" fmla="*/ 414462 w 482102"/>
                <a:gd name="connsiteY232" fmla="*/ 512607 h 757703"/>
                <a:gd name="connsiteX233" fmla="*/ 416717 w 482102"/>
                <a:gd name="connsiteY233" fmla="*/ 514862 h 757703"/>
                <a:gd name="connsiteX234" fmla="*/ 417911 w 482102"/>
                <a:gd name="connsiteY234" fmla="*/ 514862 h 757703"/>
                <a:gd name="connsiteX235" fmla="*/ 417911 w 482102"/>
                <a:gd name="connsiteY235" fmla="*/ 519371 h 757703"/>
                <a:gd name="connsiteX236" fmla="*/ 418972 w 482102"/>
                <a:gd name="connsiteY236" fmla="*/ 519371 h 757703"/>
                <a:gd name="connsiteX237" fmla="*/ 418972 w 482102"/>
                <a:gd name="connsiteY237" fmla="*/ 520565 h 757703"/>
                <a:gd name="connsiteX238" fmla="*/ 420033 w 482102"/>
                <a:gd name="connsiteY238" fmla="*/ 521626 h 757703"/>
                <a:gd name="connsiteX239" fmla="*/ 420033 w 482102"/>
                <a:gd name="connsiteY239" fmla="*/ 524942 h 757703"/>
                <a:gd name="connsiteX240" fmla="*/ 418972 w 482102"/>
                <a:gd name="connsiteY240" fmla="*/ 524942 h 757703"/>
                <a:gd name="connsiteX241" fmla="*/ 418972 w 482102"/>
                <a:gd name="connsiteY241" fmla="*/ 526136 h 757703"/>
                <a:gd name="connsiteX242" fmla="*/ 415656 w 482102"/>
                <a:gd name="connsiteY242" fmla="*/ 526136 h 757703"/>
                <a:gd name="connsiteX243" fmla="*/ 415656 w 482102"/>
                <a:gd name="connsiteY243" fmla="*/ 524942 h 757703"/>
                <a:gd name="connsiteX244" fmla="*/ 414595 w 482102"/>
                <a:gd name="connsiteY244" fmla="*/ 524942 h 757703"/>
                <a:gd name="connsiteX245" fmla="*/ 414595 w 482102"/>
                <a:gd name="connsiteY245" fmla="*/ 523880 h 757703"/>
                <a:gd name="connsiteX246" fmla="*/ 413401 w 482102"/>
                <a:gd name="connsiteY246" fmla="*/ 523880 h 757703"/>
                <a:gd name="connsiteX247" fmla="*/ 412208 w 482102"/>
                <a:gd name="connsiteY247" fmla="*/ 522687 h 757703"/>
                <a:gd name="connsiteX248" fmla="*/ 411147 w 482102"/>
                <a:gd name="connsiteY248" fmla="*/ 521626 h 757703"/>
                <a:gd name="connsiteX249" fmla="*/ 410086 w 482102"/>
                <a:gd name="connsiteY249" fmla="*/ 522687 h 757703"/>
                <a:gd name="connsiteX250" fmla="*/ 411147 w 482102"/>
                <a:gd name="connsiteY250" fmla="*/ 523880 h 757703"/>
                <a:gd name="connsiteX251" fmla="*/ 411147 w 482102"/>
                <a:gd name="connsiteY251" fmla="*/ 527196 h 757703"/>
                <a:gd name="connsiteX252" fmla="*/ 410086 w 482102"/>
                <a:gd name="connsiteY252" fmla="*/ 529451 h 757703"/>
                <a:gd name="connsiteX253" fmla="*/ 408892 w 482102"/>
                <a:gd name="connsiteY253" fmla="*/ 530512 h 757703"/>
                <a:gd name="connsiteX254" fmla="*/ 408892 w 482102"/>
                <a:gd name="connsiteY254" fmla="*/ 531706 h 757703"/>
                <a:gd name="connsiteX255" fmla="*/ 410086 w 482102"/>
                <a:gd name="connsiteY255" fmla="*/ 532767 h 757703"/>
                <a:gd name="connsiteX256" fmla="*/ 410086 w 482102"/>
                <a:gd name="connsiteY256" fmla="*/ 533960 h 757703"/>
                <a:gd name="connsiteX257" fmla="*/ 411147 w 482102"/>
                <a:gd name="connsiteY257" fmla="*/ 535021 h 757703"/>
                <a:gd name="connsiteX258" fmla="*/ 411147 w 482102"/>
                <a:gd name="connsiteY258" fmla="*/ 539530 h 757703"/>
                <a:gd name="connsiteX259" fmla="*/ 405576 w 482102"/>
                <a:gd name="connsiteY259" fmla="*/ 545101 h 757703"/>
                <a:gd name="connsiteX260" fmla="*/ 402261 w 482102"/>
                <a:gd name="connsiteY260" fmla="*/ 544040 h 757703"/>
                <a:gd name="connsiteX261" fmla="*/ 398945 w 482102"/>
                <a:gd name="connsiteY261" fmla="*/ 545101 h 757703"/>
                <a:gd name="connsiteX262" fmla="*/ 406770 w 482102"/>
                <a:gd name="connsiteY262" fmla="*/ 570964 h 757703"/>
                <a:gd name="connsiteX263" fmla="*/ 407831 w 482102"/>
                <a:gd name="connsiteY263" fmla="*/ 573218 h 757703"/>
                <a:gd name="connsiteX264" fmla="*/ 407831 w 482102"/>
                <a:gd name="connsiteY264" fmla="*/ 578789 h 757703"/>
                <a:gd name="connsiteX265" fmla="*/ 405576 w 482102"/>
                <a:gd name="connsiteY265" fmla="*/ 582237 h 757703"/>
                <a:gd name="connsiteX266" fmla="*/ 405576 w 482102"/>
                <a:gd name="connsiteY266" fmla="*/ 584491 h 757703"/>
                <a:gd name="connsiteX267" fmla="*/ 408892 w 482102"/>
                <a:gd name="connsiteY267" fmla="*/ 586747 h 757703"/>
                <a:gd name="connsiteX268" fmla="*/ 411147 w 482102"/>
                <a:gd name="connsiteY268" fmla="*/ 587940 h 757703"/>
                <a:gd name="connsiteX269" fmla="*/ 414595 w 482102"/>
                <a:gd name="connsiteY269" fmla="*/ 592450 h 757703"/>
                <a:gd name="connsiteX270" fmla="*/ 415656 w 482102"/>
                <a:gd name="connsiteY270" fmla="*/ 594704 h 757703"/>
                <a:gd name="connsiteX271" fmla="*/ 417911 w 482102"/>
                <a:gd name="connsiteY271" fmla="*/ 595897 h 757703"/>
                <a:gd name="connsiteX272" fmla="*/ 420165 w 482102"/>
                <a:gd name="connsiteY272" fmla="*/ 598152 h 757703"/>
                <a:gd name="connsiteX273" fmla="*/ 420165 w 482102"/>
                <a:gd name="connsiteY273" fmla="*/ 602661 h 757703"/>
                <a:gd name="connsiteX274" fmla="*/ 417911 w 482102"/>
                <a:gd name="connsiteY274" fmla="*/ 603855 h 757703"/>
                <a:gd name="connsiteX275" fmla="*/ 417911 w 482102"/>
                <a:gd name="connsiteY275" fmla="*/ 606110 h 757703"/>
                <a:gd name="connsiteX276" fmla="*/ 415656 w 482102"/>
                <a:gd name="connsiteY276" fmla="*/ 608364 h 757703"/>
                <a:gd name="connsiteX277" fmla="*/ 418972 w 482102"/>
                <a:gd name="connsiteY277" fmla="*/ 615128 h 757703"/>
                <a:gd name="connsiteX278" fmla="*/ 418972 w 482102"/>
                <a:gd name="connsiteY278" fmla="*/ 617384 h 757703"/>
                <a:gd name="connsiteX279" fmla="*/ 416717 w 482102"/>
                <a:gd name="connsiteY279" fmla="*/ 618444 h 757703"/>
                <a:gd name="connsiteX280" fmla="*/ 415656 w 482102"/>
                <a:gd name="connsiteY280" fmla="*/ 619638 h 757703"/>
                <a:gd name="connsiteX281" fmla="*/ 414595 w 482102"/>
                <a:gd name="connsiteY281" fmla="*/ 622954 h 757703"/>
                <a:gd name="connsiteX282" fmla="*/ 415656 w 482102"/>
                <a:gd name="connsiteY282" fmla="*/ 626270 h 757703"/>
                <a:gd name="connsiteX283" fmla="*/ 417911 w 482102"/>
                <a:gd name="connsiteY283" fmla="*/ 629718 h 757703"/>
                <a:gd name="connsiteX284" fmla="*/ 417911 w 482102"/>
                <a:gd name="connsiteY284" fmla="*/ 638737 h 757703"/>
                <a:gd name="connsiteX285" fmla="*/ 414595 w 482102"/>
                <a:gd name="connsiteY285" fmla="*/ 638737 h 757703"/>
                <a:gd name="connsiteX286" fmla="*/ 413401 w 482102"/>
                <a:gd name="connsiteY286" fmla="*/ 640991 h 757703"/>
                <a:gd name="connsiteX287" fmla="*/ 411147 w 482102"/>
                <a:gd name="connsiteY287" fmla="*/ 645501 h 757703"/>
                <a:gd name="connsiteX288" fmla="*/ 407831 w 482102"/>
                <a:gd name="connsiteY288" fmla="*/ 643245 h 757703"/>
                <a:gd name="connsiteX289" fmla="*/ 406770 w 482102"/>
                <a:gd name="connsiteY289" fmla="*/ 644307 h 757703"/>
                <a:gd name="connsiteX290" fmla="*/ 404515 w 482102"/>
                <a:gd name="connsiteY290" fmla="*/ 648816 h 757703"/>
                <a:gd name="connsiteX291" fmla="*/ 400006 w 482102"/>
                <a:gd name="connsiteY291" fmla="*/ 646561 h 757703"/>
                <a:gd name="connsiteX292" fmla="*/ 400006 w 482102"/>
                <a:gd name="connsiteY292" fmla="*/ 645501 h 757703"/>
                <a:gd name="connsiteX293" fmla="*/ 397751 w 482102"/>
                <a:gd name="connsiteY293" fmla="*/ 643245 h 757703"/>
                <a:gd name="connsiteX294" fmla="*/ 395497 w 482102"/>
                <a:gd name="connsiteY294" fmla="*/ 643245 h 757703"/>
                <a:gd name="connsiteX295" fmla="*/ 390987 w 482102"/>
                <a:gd name="connsiteY295" fmla="*/ 645501 h 757703"/>
                <a:gd name="connsiteX296" fmla="*/ 389926 w 482102"/>
                <a:gd name="connsiteY296" fmla="*/ 646561 h 757703"/>
                <a:gd name="connsiteX297" fmla="*/ 390987 w 482102"/>
                <a:gd name="connsiteY297" fmla="*/ 647755 h 757703"/>
                <a:gd name="connsiteX298" fmla="*/ 389926 w 482102"/>
                <a:gd name="connsiteY298" fmla="*/ 651071 h 757703"/>
                <a:gd name="connsiteX299" fmla="*/ 388732 w 482102"/>
                <a:gd name="connsiteY299" fmla="*/ 651071 h 757703"/>
                <a:gd name="connsiteX300" fmla="*/ 387672 w 482102"/>
                <a:gd name="connsiteY300" fmla="*/ 654387 h 757703"/>
                <a:gd name="connsiteX301" fmla="*/ 382101 w 482102"/>
                <a:gd name="connsiteY301" fmla="*/ 667915 h 757703"/>
                <a:gd name="connsiteX302" fmla="*/ 383162 w 482102"/>
                <a:gd name="connsiteY302" fmla="*/ 673485 h 757703"/>
                <a:gd name="connsiteX303" fmla="*/ 387672 w 482102"/>
                <a:gd name="connsiteY303" fmla="*/ 681310 h 757703"/>
                <a:gd name="connsiteX304" fmla="*/ 388732 w 482102"/>
                <a:gd name="connsiteY304" fmla="*/ 685819 h 757703"/>
                <a:gd name="connsiteX305" fmla="*/ 393242 w 482102"/>
                <a:gd name="connsiteY305" fmla="*/ 691389 h 757703"/>
                <a:gd name="connsiteX306" fmla="*/ 397751 w 482102"/>
                <a:gd name="connsiteY306" fmla="*/ 694838 h 757703"/>
                <a:gd name="connsiteX307" fmla="*/ 397751 w 482102"/>
                <a:gd name="connsiteY307" fmla="*/ 700408 h 757703"/>
                <a:gd name="connsiteX308" fmla="*/ 392048 w 482102"/>
                <a:gd name="connsiteY308" fmla="*/ 705979 h 757703"/>
                <a:gd name="connsiteX309" fmla="*/ 387539 w 482102"/>
                <a:gd name="connsiteY309" fmla="*/ 707172 h 757703"/>
                <a:gd name="connsiteX310" fmla="*/ 385284 w 482102"/>
                <a:gd name="connsiteY310" fmla="*/ 710488 h 757703"/>
                <a:gd name="connsiteX311" fmla="*/ 383030 w 482102"/>
                <a:gd name="connsiteY311" fmla="*/ 717252 h 757703"/>
                <a:gd name="connsiteX312" fmla="*/ 378520 w 482102"/>
                <a:gd name="connsiteY312" fmla="*/ 717252 h 757703"/>
                <a:gd name="connsiteX313" fmla="*/ 377327 w 482102"/>
                <a:gd name="connsiteY313" fmla="*/ 716059 h 757703"/>
                <a:gd name="connsiteX314" fmla="*/ 376133 w 482102"/>
                <a:gd name="connsiteY314" fmla="*/ 716059 h 757703"/>
                <a:gd name="connsiteX315" fmla="*/ 375072 w 482102"/>
                <a:gd name="connsiteY315" fmla="*/ 714998 h 757703"/>
                <a:gd name="connsiteX316" fmla="*/ 374011 w 482102"/>
                <a:gd name="connsiteY316" fmla="*/ 714998 h 757703"/>
                <a:gd name="connsiteX317" fmla="*/ 372817 w 482102"/>
                <a:gd name="connsiteY317" fmla="*/ 716059 h 757703"/>
                <a:gd name="connsiteX318" fmla="*/ 371624 w 482102"/>
                <a:gd name="connsiteY318" fmla="*/ 716059 h 757703"/>
                <a:gd name="connsiteX319" fmla="*/ 371624 w 482102"/>
                <a:gd name="connsiteY319" fmla="*/ 714998 h 757703"/>
                <a:gd name="connsiteX320" fmla="*/ 370562 w 482102"/>
                <a:gd name="connsiteY320" fmla="*/ 714998 h 757703"/>
                <a:gd name="connsiteX321" fmla="*/ 367114 w 482102"/>
                <a:gd name="connsiteY321" fmla="*/ 716059 h 757703"/>
                <a:gd name="connsiteX322" fmla="*/ 367114 w 482102"/>
                <a:gd name="connsiteY322" fmla="*/ 718313 h 757703"/>
                <a:gd name="connsiteX323" fmla="*/ 363798 w 482102"/>
                <a:gd name="connsiteY323" fmla="*/ 720568 h 757703"/>
                <a:gd name="connsiteX324" fmla="*/ 362737 w 482102"/>
                <a:gd name="connsiteY324" fmla="*/ 719375 h 757703"/>
                <a:gd name="connsiteX325" fmla="*/ 361677 w 482102"/>
                <a:gd name="connsiteY325" fmla="*/ 720568 h 757703"/>
                <a:gd name="connsiteX326" fmla="*/ 361677 w 482102"/>
                <a:gd name="connsiteY326" fmla="*/ 725078 h 757703"/>
                <a:gd name="connsiteX327" fmla="*/ 358361 w 482102"/>
                <a:gd name="connsiteY327" fmla="*/ 729586 h 757703"/>
                <a:gd name="connsiteX328" fmla="*/ 337008 w 482102"/>
                <a:gd name="connsiteY328" fmla="*/ 718313 h 757703"/>
                <a:gd name="connsiteX329" fmla="*/ 334753 w 482102"/>
                <a:gd name="connsiteY329" fmla="*/ 741921 h 757703"/>
                <a:gd name="connsiteX330" fmla="*/ 331437 w 482102"/>
                <a:gd name="connsiteY330" fmla="*/ 743115 h 757703"/>
                <a:gd name="connsiteX331" fmla="*/ 330376 w 482102"/>
                <a:gd name="connsiteY331" fmla="*/ 739666 h 757703"/>
                <a:gd name="connsiteX332" fmla="*/ 324806 w 482102"/>
                <a:gd name="connsiteY332" fmla="*/ 739666 h 757703"/>
                <a:gd name="connsiteX333" fmla="*/ 324806 w 482102"/>
                <a:gd name="connsiteY333" fmla="*/ 738605 h 757703"/>
                <a:gd name="connsiteX334" fmla="*/ 323745 w 482102"/>
                <a:gd name="connsiteY334" fmla="*/ 736351 h 757703"/>
                <a:gd name="connsiteX335" fmla="*/ 320429 w 482102"/>
                <a:gd name="connsiteY335" fmla="*/ 735289 h 757703"/>
                <a:gd name="connsiteX336" fmla="*/ 319368 w 482102"/>
                <a:gd name="connsiteY336" fmla="*/ 735289 h 757703"/>
                <a:gd name="connsiteX337" fmla="*/ 317113 w 482102"/>
                <a:gd name="connsiteY337" fmla="*/ 733035 h 757703"/>
                <a:gd name="connsiteX338" fmla="*/ 314859 w 482102"/>
                <a:gd name="connsiteY338" fmla="*/ 734096 h 757703"/>
                <a:gd name="connsiteX339" fmla="*/ 313665 w 482102"/>
                <a:gd name="connsiteY339" fmla="*/ 734096 h 757703"/>
                <a:gd name="connsiteX340" fmla="*/ 313665 w 482102"/>
                <a:gd name="connsiteY340" fmla="*/ 730780 h 757703"/>
                <a:gd name="connsiteX341" fmla="*/ 303586 w 482102"/>
                <a:gd name="connsiteY341" fmla="*/ 727332 h 757703"/>
                <a:gd name="connsiteX342" fmla="*/ 302524 w 482102"/>
                <a:gd name="connsiteY342" fmla="*/ 728525 h 757703"/>
                <a:gd name="connsiteX343" fmla="*/ 300270 w 482102"/>
                <a:gd name="connsiteY343" fmla="*/ 729586 h 757703"/>
                <a:gd name="connsiteX344" fmla="*/ 292445 w 482102"/>
                <a:gd name="connsiteY344" fmla="*/ 730780 h 757703"/>
                <a:gd name="connsiteX345" fmla="*/ 291384 w 482102"/>
                <a:gd name="connsiteY345" fmla="*/ 728525 h 757703"/>
                <a:gd name="connsiteX346" fmla="*/ 291384 w 482102"/>
                <a:gd name="connsiteY346" fmla="*/ 724016 h 757703"/>
                <a:gd name="connsiteX347" fmla="*/ 290323 w 482102"/>
                <a:gd name="connsiteY347" fmla="*/ 721762 h 757703"/>
                <a:gd name="connsiteX348" fmla="*/ 289261 w 482102"/>
                <a:gd name="connsiteY348" fmla="*/ 721762 h 757703"/>
                <a:gd name="connsiteX349" fmla="*/ 288068 w 482102"/>
                <a:gd name="connsiteY349" fmla="*/ 720701 h 757703"/>
                <a:gd name="connsiteX350" fmla="*/ 288068 w 482102"/>
                <a:gd name="connsiteY350" fmla="*/ 716191 h 757703"/>
                <a:gd name="connsiteX351" fmla="*/ 285813 w 482102"/>
                <a:gd name="connsiteY351" fmla="*/ 711682 h 757703"/>
                <a:gd name="connsiteX352" fmla="*/ 283559 w 482102"/>
                <a:gd name="connsiteY352" fmla="*/ 712875 h 757703"/>
                <a:gd name="connsiteX353" fmla="*/ 281304 w 482102"/>
                <a:gd name="connsiteY353" fmla="*/ 716191 h 757703"/>
                <a:gd name="connsiteX354" fmla="*/ 282365 w 482102"/>
                <a:gd name="connsiteY354" fmla="*/ 716191 h 757703"/>
                <a:gd name="connsiteX355" fmla="*/ 279049 w 482102"/>
                <a:gd name="connsiteY355" fmla="*/ 720701 h 757703"/>
                <a:gd name="connsiteX356" fmla="*/ 273479 w 482102"/>
                <a:gd name="connsiteY356" fmla="*/ 724016 h 757703"/>
                <a:gd name="connsiteX357" fmla="*/ 274540 w 482102"/>
                <a:gd name="connsiteY357" fmla="*/ 729586 h 757703"/>
                <a:gd name="connsiteX358" fmla="*/ 274540 w 482102"/>
                <a:gd name="connsiteY358" fmla="*/ 733035 h 757703"/>
                <a:gd name="connsiteX359" fmla="*/ 265521 w 482102"/>
                <a:gd name="connsiteY359" fmla="*/ 733035 h 757703"/>
                <a:gd name="connsiteX360" fmla="*/ 264327 w 482102"/>
                <a:gd name="connsiteY360" fmla="*/ 724016 h 757703"/>
                <a:gd name="connsiteX361" fmla="*/ 228385 w 482102"/>
                <a:gd name="connsiteY361" fmla="*/ 727332 h 757703"/>
                <a:gd name="connsiteX362" fmla="*/ 227324 w 482102"/>
                <a:gd name="connsiteY362" fmla="*/ 716059 h 757703"/>
                <a:gd name="connsiteX363" fmla="*/ 217245 w 482102"/>
                <a:gd name="connsiteY363" fmla="*/ 720568 h 757703"/>
                <a:gd name="connsiteX364" fmla="*/ 214990 w 482102"/>
                <a:gd name="connsiteY364" fmla="*/ 757703 h 757703"/>
                <a:gd name="connsiteX365" fmla="*/ 210480 w 482102"/>
                <a:gd name="connsiteY365" fmla="*/ 753195 h 757703"/>
                <a:gd name="connsiteX366" fmla="*/ 163265 w 482102"/>
                <a:gd name="connsiteY366" fmla="*/ 716059 h 757703"/>
                <a:gd name="connsiteX367" fmla="*/ 139657 w 482102"/>
                <a:gd name="connsiteY367" fmla="*/ 696960 h 757703"/>
                <a:gd name="connsiteX368" fmla="*/ 126129 w 482102"/>
                <a:gd name="connsiteY368" fmla="*/ 699215 h 757703"/>
                <a:gd name="connsiteX369" fmla="*/ 123874 w 482102"/>
                <a:gd name="connsiteY369" fmla="*/ 691389 h 757703"/>
                <a:gd name="connsiteX370" fmla="*/ 107031 w 482102"/>
                <a:gd name="connsiteY370" fmla="*/ 685819 h 757703"/>
                <a:gd name="connsiteX371" fmla="*/ 98012 w 482102"/>
                <a:gd name="connsiteY371" fmla="*/ 687013 h 757703"/>
                <a:gd name="connsiteX372" fmla="*/ 103582 w 482102"/>
                <a:gd name="connsiteY372" fmla="*/ 705051 h 757703"/>
                <a:gd name="connsiteX373" fmla="*/ 90054 w 482102"/>
                <a:gd name="connsiteY373" fmla="*/ 708366 h 757703"/>
                <a:gd name="connsiteX374" fmla="*/ 85545 w 482102"/>
                <a:gd name="connsiteY374" fmla="*/ 698286 h 757703"/>
                <a:gd name="connsiteX375" fmla="*/ 79842 w 482102"/>
                <a:gd name="connsiteY375" fmla="*/ 698286 h 757703"/>
                <a:gd name="connsiteX376" fmla="*/ 81036 w 482102"/>
                <a:gd name="connsiteY376" fmla="*/ 703857 h 757703"/>
                <a:gd name="connsiteX377" fmla="*/ 76527 w 482102"/>
                <a:gd name="connsiteY377" fmla="*/ 712875 h 757703"/>
                <a:gd name="connsiteX378" fmla="*/ 42839 w 482102"/>
                <a:gd name="connsiteY378" fmla="*/ 699348 h 757703"/>
                <a:gd name="connsiteX379" fmla="*/ 39391 w 482102"/>
                <a:gd name="connsiteY379" fmla="*/ 706112 h 757703"/>
                <a:gd name="connsiteX380" fmla="*/ 28117 w 482102"/>
                <a:gd name="connsiteY380" fmla="*/ 703857 h 757703"/>
                <a:gd name="connsiteX381" fmla="*/ 18038 w 482102"/>
                <a:gd name="connsiteY381" fmla="*/ 697092 h 757703"/>
                <a:gd name="connsiteX382" fmla="*/ 0 w 482102"/>
                <a:gd name="connsiteY382" fmla="*/ 685819 h 757703"/>
                <a:gd name="connsiteX383" fmla="*/ 14589 w 482102"/>
                <a:gd name="connsiteY383" fmla="*/ 656508 h 757703"/>
                <a:gd name="connsiteX384" fmla="*/ 14589 w 482102"/>
                <a:gd name="connsiteY384" fmla="*/ 650938 h 757703"/>
                <a:gd name="connsiteX385" fmla="*/ 16844 w 482102"/>
                <a:gd name="connsiteY385" fmla="*/ 646429 h 757703"/>
                <a:gd name="connsiteX386" fmla="*/ 16844 w 482102"/>
                <a:gd name="connsiteY386" fmla="*/ 640858 h 757703"/>
                <a:gd name="connsiteX387" fmla="*/ 17905 w 482102"/>
                <a:gd name="connsiteY387" fmla="*/ 618311 h 757703"/>
                <a:gd name="connsiteX388" fmla="*/ 17905 w 482102"/>
                <a:gd name="connsiteY388" fmla="*/ 605977 h 757703"/>
                <a:gd name="connsiteX389" fmla="*/ 20160 w 482102"/>
                <a:gd name="connsiteY389" fmla="*/ 561017 h 757703"/>
                <a:gd name="connsiteX390" fmla="*/ 25730 w 482102"/>
                <a:gd name="connsiteY390" fmla="*/ 556507 h 757703"/>
                <a:gd name="connsiteX391" fmla="*/ 38064 w 482102"/>
                <a:gd name="connsiteY391" fmla="*/ 549743 h 757703"/>
                <a:gd name="connsiteX392" fmla="*/ 81964 w 482102"/>
                <a:gd name="connsiteY392" fmla="*/ 531706 h 757703"/>
                <a:gd name="connsiteX393" fmla="*/ 81964 w 482102"/>
                <a:gd name="connsiteY393" fmla="*/ 515923 h 757703"/>
                <a:gd name="connsiteX394" fmla="*/ 68436 w 482102"/>
                <a:gd name="connsiteY394" fmla="*/ 372950 h 757703"/>
                <a:gd name="connsiteX395" fmla="*/ 58356 w 482102"/>
                <a:gd name="connsiteY395" fmla="*/ 374011 h 757703"/>
                <a:gd name="connsiteX396" fmla="*/ 58356 w 482102"/>
                <a:gd name="connsiteY396" fmla="*/ 368441 h 757703"/>
                <a:gd name="connsiteX397" fmla="*/ 68436 w 482102"/>
                <a:gd name="connsiteY397" fmla="*/ 367380 h 757703"/>
                <a:gd name="connsiteX398" fmla="*/ 65120 w 482102"/>
                <a:gd name="connsiteY398" fmla="*/ 333560 h 757703"/>
                <a:gd name="connsiteX399" fmla="*/ 61805 w 482102"/>
                <a:gd name="connsiteY399" fmla="*/ 306504 h 757703"/>
                <a:gd name="connsiteX400" fmla="*/ 64060 w 482102"/>
                <a:gd name="connsiteY400" fmla="*/ 307697 h 757703"/>
                <a:gd name="connsiteX401" fmla="*/ 64060 w 482102"/>
                <a:gd name="connsiteY401" fmla="*/ 306504 h 757703"/>
                <a:gd name="connsiteX402" fmla="*/ 61805 w 482102"/>
                <a:gd name="connsiteY402" fmla="*/ 303188 h 757703"/>
                <a:gd name="connsiteX403" fmla="*/ 58356 w 482102"/>
                <a:gd name="connsiteY403" fmla="*/ 271755 h 757703"/>
                <a:gd name="connsiteX404" fmla="*/ 53847 w 482102"/>
                <a:gd name="connsiteY404" fmla="*/ 222285 h 757703"/>
                <a:gd name="connsiteX405" fmla="*/ 39258 w 482102"/>
                <a:gd name="connsiteY405" fmla="*/ 187403 h 757703"/>
                <a:gd name="connsiteX406" fmla="*/ 55041 w 482102"/>
                <a:gd name="connsiteY406" fmla="*/ 173876 h 75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482102" h="757703">
                  <a:moveTo>
                    <a:pt x="55173" y="174273"/>
                  </a:moveTo>
                  <a:lnTo>
                    <a:pt x="122681" y="119100"/>
                  </a:lnTo>
                  <a:lnTo>
                    <a:pt x="115917" y="111275"/>
                  </a:lnTo>
                  <a:lnTo>
                    <a:pt x="127190" y="110214"/>
                  </a:lnTo>
                  <a:lnTo>
                    <a:pt x="133954" y="103450"/>
                  </a:lnTo>
                  <a:lnTo>
                    <a:pt x="133954" y="105705"/>
                  </a:lnTo>
                  <a:lnTo>
                    <a:pt x="135015" y="106898"/>
                  </a:lnTo>
                  <a:lnTo>
                    <a:pt x="136076" y="105705"/>
                  </a:lnTo>
                  <a:lnTo>
                    <a:pt x="137137" y="106898"/>
                  </a:lnTo>
                  <a:lnTo>
                    <a:pt x="174273" y="76527"/>
                  </a:lnTo>
                  <a:lnTo>
                    <a:pt x="233956" y="21354"/>
                  </a:lnTo>
                  <a:lnTo>
                    <a:pt x="227192" y="3316"/>
                  </a:lnTo>
                  <a:lnTo>
                    <a:pt x="241781" y="0"/>
                  </a:lnTo>
                  <a:lnTo>
                    <a:pt x="246290" y="10080"/>
                  </a:lnTo>
                  <a:lnTo>
                    <a:pt x="255309" y="2255"/>
                  </a:lnTo>
                  <a:lnTo>
                    <a:pt x="263134" y="11274"/>
                  </a:lnTo>
                  <a:lnTo>
                    <a:pt x="265389" y="18038"/>
                  </a:lnTo>
                  <a:lnTo>
                    <a:pt x="290190" y="51725"/>
                  </a:lnTo>
                  <a:lnTo>
                    <a:pt x="292445" y="56235"/>
                  </a:lnTo>
                  <a:lnTo>
                    <a:pt x="292445" y="64060"/>
                  </a:lnTo>
                  <a:lnTo>
                    <a:pt x="316053" y="56235"/>
                  </a:lnTo>
                  <a:lnTo>
                    <a:pt x="331835" y="58489"/>
                  </a:lnTo>
                  <a:lnTo>
                    <a:pt x="343108" y="76527"/>
                  </a:lnTo>
                  <a:lnTo>
                    <a:pt x="359952" y="83291"/>
                  </a:lnTo>
                  <a:lnTo>
                    <a:pt x="358891" y="105838"/>
                  </a:lnTo>
                  <a:lnTo>
                    <a:pt x="379183" y="114856"/>
                  </a:lnTo>
                  <a:lnTo>
                    <a:pt x="383692" y="137403"/>
                  </a:lnTo>
                  <a:lnTo>
                    <a:pt x="392711" y="174539"/>
                  </a:lnTo>
                  <a:lnTo>
                    <a:pt x="355575" y="163265"/>
                  </a:lnTo>
                  <a:lnTo>
                    <a:pt x="346557" y="170029"/>
                  </a:lnTo>
                  <a:lnTo>
                    <a:pt x="355575" y="201595"/>
                  </a:lnTo>
                  <a:lnTo>
                    <a:pt x="360085" y="199340"/>
                  </a:lnTo>
                  <a:lnTo>
                    <a:pt x="361146" y="201595"/>
                  </a:lnTo>
                  <a:lnTo>
                    <a:pt x="356637" y="202656"/>
                  </a:lnTo>
                  <a:lnTo>
                    <a:pt x="357698" y="209420"/>
                  </a:lnTo>
                  <a:lnTo>
                    <a:pt x="379051" y="185812"/>
                  </a:lnTo>
                  <a:lnTo>
                    <a:pt x="381305" y="188066"/>
                  </a:lnTo>
                  <a:lnTo>
                    <a:pt x="383560" y="189260"/>
                  </a:lnTo>
                  <a:lnTo>
                    <a:pt x="385815" y="191515"/>
                  </a:lnTo>
                  <a:lnTo>
                    <a:pt x="387008" y="191515"/>
                  </a:lnTo>
                  <a:lnTo>
                    <a:pt x="390324" y="192576"/>
                  </a:lnTo>
                  <a:lnTo>
                    <a:pt x="394834" y="193637"/>
                  </a:lnTo>
                  <a:lnTo>
                    <a:pt x="395894" y="193637"/>
                  </a:lnTo>
                  <a:lnTo>
                    <a:pt x="398149" y="192576"/>
                  </a:lnTo>
                  <a:lnTo>
                    <a:pt x="398149" y="193637"/>
                  </a:lnTo>
                  <a:lnTo>
                    <a:pt x="399343" y="193637"/>
                  </a:lnTo>
                  <a:lnTo>
                    <a:pt x="400404" y="194830"/>
                  </a:lnTo>
                  <a:lnTo>
                    <a:pt x="406107" y="197086"/>
                  </a:lnTo>
                  <a:lnTo>
                    <a:pt x="407301" y="198146"/>
                  </a:lnTo>
                  <a:lnTo>
                    <a:pt x="409555" y="198146"/>
                  </a:lnTo>
                  <a:lnTo>
                    <a:pt x="410749" y="199340"/>
                  </a:lnTo>
                  <a:lnTo>
                    <a:pt x="411810" y="199340"/>
                  </a:lnTo>
                  <a:lnTo>
                    <a:pt x="411810" y="200401"/>
                  </a:lnTo>
                  <a:lnTo>
                    <a:pt x="412871" y="200401"/>
                  </a:lnTo>
                  <a:lnTo>
                    <a:pt x="412871" y="205972"/>
                  </a:lnTo>
                  <a:lnTo>
                    <a:pt x="414064" y="205972"/>
                  </a:lnTo>
                  <a:lnTo>
                    <a:pt x="414064" y="208226"/>
                  </a:lnTo>
                  <a:lnTo>
                    <a:pt x="415258" y="209420"/>
                  </a:lnTo>
                  <a:lnTo>
                    <a:pt x="416319" y="209420"/>
                  </a:lnTo>
                  <a:lnTo>
                    <a:pt x="417380" y="210480"/>
                  </a:lnTo>
                  <a:lnTo>
                    <a:pt x="417380" y="212736"/>
                  </a:lnTo>
                  <a:lnTo>
                    <a:pt x="419635" y="214990"/>
                  </a:lnTo>
                  <a:lnTo>
                    <a:pt x="419635" y="216051"/>
                  </a:lnTo>
                  <a:lnTo>
                    <a:pt x="420696" y="216051"/>
                  </a:lnTo>
                  <a:lnTo>
                    <a:pt x="424144" y="218306"/>
                  </a:lnTo>
                  <a:lnTo>
                    <a:pt x="425205" y="218306"/>
                  </a:lnTo>
                  <a:lnTo>
                    <a:pt x="426399" y="219500"/>
                  </a:lnTo>
                  <a:lnTo>
                    <a:pt x="426399" y="220560"/>
                  </a:lnTo>
                  <a:lnTo>
                    <a:pt x="427460" y="221622"/>
                  </a:lnTo>
                  <a:lnTo>
                    <a:pt x="426399" y="222816"/>
                  </a:lnTo>
                  <a:lnTo>
                    <a:pt x="426399" y="223876"/>
                  </a:lnTo>
                  <a:lnTo>
                    <a:pt x="428654" y="226131"/>
                  </a:lnTo>
                  <a:lnTo>
                    <a:pt x="428654" y="228386"/>
                  </a:lnTo>
                  <a:lnTo>
                    <a:pt x="429847" y="230640"/>
                  </a:lnTo>
                  <a:lnTo>
                    <a:pt x="429847" y="232895"/>
                  </a:lnTo>
                  <a:lnTo>
                    <a:pt x="431041" y="233956"/>
                  </a:lnTo>
                  <a:lnTo>
                    <a:pt x="432102" y="233956"/>
                  </a:lnTo>
                  <a:cubicBezTo>
                    <a:pt x="432367" y="236210"/>
                    <a:pt x="435550" y="240455"/>
                    <a:pt x="435418" y="242974"/>
                  </a:cubicBezTo>
                  <a:lnTo>
                    <a:pt x="436479" y="242974"/>
                  </a:lnTo>
                  <a:lnTo>
                    <a:pt x="436479" y="241781"/>
                  </a:lnTo>
                  <a:lnTo>
                    <a:pt x="437540" y="240720"/>
                  </a:lnTo>
                  <a:lnTo>
                    <a:pt x="438733" y="240720"/>
                  </a:lnTo>
                  <a:lnTo>
                    <a:pt x="439794" y="241781"/>
                  </a:lnTo>
                  <a:lnTo>
                    <a:pt x="439794" y="245230"/>
                  </a:lnTo>
                  <a:lnTo>
                    <a:pt x="442049" y="245230"/>
                  </a:lnTo>
                  <a:lnTo>
                    <a:pt x="442049" y="246290"/>
                  </a:lnTo>
                  <a:lnTo>
                    <a:pt x="443110" y="248545"/>
                  </a:lnTo>
                  <a:lnTo>
                    <a:pt x="443110" y="249606"/>
                  </a:lnTo>
                  <a:lnTo>
                    <a:pt x="444171" y="250800"/>
                  </a:lnTo>
                  <a:lnTo>
                    <a:pt x="445232" y="250800"/>
                  </a:lnTo>
                  <a:lnTo>
                    <a:pt x="445232" y="249606"/>
                  </a:lnTo>
                  <a:lnTo>
                    <a:pt x="446426" y="248545"/>
                  </a:lnTo>
                  <a:lnTo>
                    <a:pt x="446426" y="251861"/>
                  </a:lnTo>
                  <a:lnTo>
                    <a:pt x="447487" y="253054"/>
                  </a:lnTo>
                  <a:lnTo>
                    <a:pt x="440723" y="256370"/>
                  </a:lnTo>
                  <a:lnTo>
                    <a:pt x="437407" y="257431"/>
                  </a:lnTo>
                  <a:lnTo>
                    <a:pt x="435152" y="258624"/>
                  </a:lnTo>
                  <a:lnTo>
                    <a:pt x="435152" y="259686"/>
                  </a:lnTo>
                  <a:lnTo>
                    <a:pt x="433959" y="260880"/>
                  </a:lnTo>
                  <a:lnTo>
                    <a:pt x="433959" y="261940"/>
                  </a:lnTo>
                  <a:lnTo>
                    <a:pt x="431704" y="261940"/>
                  </a:lnTo>
                  <a:lnTo>
                    <a:pt x="430643" y="263001"/>
                  </a:lnTo>
                  <a:lnTo>
                    <a:pt x="428388" y="263001"/>
                  </a:lnTo>
                  <a:lnTo>
                    <a:pt x="427327" y="264195"/>
                  </a:lnTo>
                  <a:lnTo>
                    <a:pt x="427327" y="265256"/>
                  </a:lnTo>
                  <a:lnTo>
                    <a:pt x="426266" y="266450"/>
                  </a:lnTo>
                  <a:lnTo>
                    <a:pt x="427327" y="267511"/>
                  </a:lnTo>
                  <a:lnTo>
                    <a:pt x="427327" y="270827"/>
                  </a:lnTo>
                  <a:lnTo>
                    <a:pt x="426266" y="274274"/>
                  </a:lnTo>
                  <a:lnTo>
                    <a:pt x="424011" y="276530"/>
                  </a:lnTo>
                  <a:lnTo>
                    <a:pt x="424011" y="278784"/>
                  </a:lnTo>
                  <a:lnTo>
                    <a:pt x="422951" y="278784"/>
                  </a:lnTo>
                  <a:lnTo>
                    <a:pt x="421757" y="281039"/>
                  </a:lnTo>
                  <a:lnTo>
                    <a:pt x="419502" y="279978"/>
                  </a:lnTo>
                  <a:lnTo>
                    <a:pt x="420563" y="281039"/>
                  </a:lnTo>
                  <a:lnTo>
                    <a:pt x="432898" y="302392"/>
                  </a:lnTo>
                  <a:lnTo>
                    <a:pt x="435152" y="303586"/>
                  </a:lnTo>
                  <a:cubicBezTo>
                    <a:pt x="430776" y="316451"/>
                    <a:pt x="440723" y="327989"/>
                    <a:pt x="444171" y="339528"/>
                  </a:cubicBezTo>
                  <a:lnTo>
                    <a:pt x="451996" y="339528"/>
                  </a:lnTo>
                  <a:lnTo>
                    <a:pt x="451996" y="364329"/>
                  </a:lnTo>
                  <a:lnTo>
                    <a:pt x="459821" y="364329"/>
                  </a:lnTo>
                  <a:lnTo>
                    <a:pt x="460882" y="374409"/>
                  </a:lnTo>
                  <a:lnTo>
                    <a:pt x="463137" y="384489"/>
                  </a:lnTo>
                  <a:lnTo>
                    <a:pt x="470962" y="384489"/>
                  </a:lnTo>
                  <a:lnTo>
                    <a:pt x="472023" y="391252"/>
                  </a:lnTo>
                  <a:lnTo>
                    <a:pt x="481042" y="390059"/>
                  </a:lnTo>
                  <a:lnTo>
                    <a:pt x="481042" y="396823"/>
                  </a:lnTo>
                  <a:lnTo>
                    <a:pt x="482103" y="401332"/>
                  </a:lnTo>
                  <a:lnTo>
                    <a:pt x="475338" y="404648"/>
                  </a:lnTo>
                  <a:lnTo>
                    <a:pt x="465259" y="404648"/>
                  </a:lnTo>
                  <a:lnTo>
                    <a:pt x="450670" y="405842"/>
                  </a:lnTo>
                  <a:lnTo>
                    <a:pt x="450670" y="404648"/>
                  </a:lnTo>
                  <a:lnTo>
                    <a:pt x="448415" y="404648"/>
                  </a:lnTo>
                  <a:lnTo>
                    <a:pt x="448415" y="405842"/>
                  </a:lnTo>
                  <a:lnTo>
                    <a:pt x="445099" y="406902"/>
                  </a:lnTo>
                  <a:lnTo>
                    <a:pt x="447354" y="413667"/>
                  </a:lnTo>
                  <a:lnTo>
                    <a:pt x="447354" y="421492"/>
                  </a:lnTo>
                  <a:lnTo>
                    <a:pt x="436081" y="428256"/>
                  </a:lnTo>
                  <a:lnTo>
                    <a:pt x="420298" y="411412"/>
                  </a:lnTo>
                  <a:lnTo>
                    <a:pt x="420298" y="410218"/>
                  </a:lnTo>
                  <a:lnTo>
                    <a:pt x="419237" y="410218"/>
                  </a:lnTo>
                  <a:lnTo>
                    <a:pt x="419237" y="413667"/>
                  </a:lnTo>
                  <a:lnTo>
                    <a:pt x="418176" y="414728"/>
                  </a:lnTo>
                  <a:lnTo>
                    <a:pt x="418176" y="415922"/>
                  </a:lnTo>
                  <a:lnTo>
                    <a:pt x="419237" y="415922"/>
                  </a:lnTo>
                  <a:lnTo>
                    <a:pt x="419237" y="416982"/>
                  </a:lnTo>
                  <a:lnTo>
                    <a:pt x="421492" y="419238"/>
                  </a:lnTo>
                  <a:lnTo>
                    <a:pt x="421492" y="420298"/>
                  </a:lnTo>
                  <a:lnTo>
                    <a:pt x="422685" y="421492"/>
                  </a:lnTo>
                  <a:lnTo>
                    <a:pt x="422685" y="422553"/>
                  </a:lnTo>
                  <a:lnTo>
                    <a:pt x="421492" y="423746"/>
                  </a:lnTo>
                  <a:lnTo>
                    <a:pt x="421492" y="427062"/>
                  </a:lnTo>
                  <a:lnTo>
                    <a:pt x="420298" y="428123"/>
                  </a:lnTo>
                  <a:lnTo>
                    <a:pt x="420298" y="429317"/>
                  </a:lnTo>
                  <a:lnTo>
                    <a:pt x="421492" y="429317"/>
                  </a:lnTo>
                  <a:lnTo>
                    <a:pt x="421492" y="431572"/>
                  </a:lnTo>
                  <a:lnTo>
                    <a:pt x="420298" y="431572"/>
                  </a:lnTo>
                  <a:lnTo>
                    <a:pt x="420298" y="430378"/>
                  </a:lnTo>
                  <a:lnTo>
                    <a:pt x="419237" y="430378"/>
                  </a:lnTo>
                  <a:lnTo>
                    <a:pt x="419237" y="432632"/>
                  </a:lnTo>
                  <a:lnTo>
                    <a:pt x="415921" y="432632"/>
                  </a:lnTo>
                  <a:lnTo>
                    <a:pt x="415921" y="433826"/>
                  </a:lnTo>
                  <a:lnTo>
                    <a:pt x="414860" y="434888"/>
                  </a:lnTo>
                  <a:lnTo>
                    <a:pt x="414860" y="437142"/>
                  </a:lnTo>
                  <a:lnTo>
                    <a:pt x="415921" y="437142"/>
                  </a:lnTo>
                  <a:lnTo>
                    <a:pt x="414860" y="439396"/>
                  </a:lnTo>
                  <a:lnTo>
                    <a:pt x="413667" y="439396"/>
                  </a:lnTo>
                  <a:lnTo>
                    <a:pt x="413667" y="440458"/>
                  </a:lnTo>
                  <a:lnTo>
                    <a:pt x="414860" y="441652"/>
                  </a:lnTo>
                  <a:lnTo>
                    <a:pt x="415921" y="441652"/>
                  </a:lnTo>
                  <a:lnTo>
                    <a:pt x="415921" y="442712"/>
                  </a:lnTo>
                  <a:lnTo>
                    <a:pt x="414860" y="442712"/>
                  </a:lnTo>
                  <a:lnTo>
                    <a:pt x="414860" y="444967"/>
                  </a:lnTo>
                  <a:lnTo>
                    <a:pt x="413667" y="444967"/>
                  </a:lnTo>
                  <a:lnTo>
                    <a:pt x="414860" y="446028"/>
                  </a:lnTo>
                  <a:lnTo>
                    <a:pt x="415921" y="446028"/>
                  </a:lnTo>
                  <a:lnTo>
                    <a:pt x="415921" y="447222"/>
                  </a:lnTo>
                  <a:lnTo>
                    <a:pt x="413667" y="447222"/>
                  </a:lnTo>
                  <a:lnTo>
                    <a:pt x="413667" y="446028"/>
                  </a:lnTo>
                  <a:lnTo>
                    <a:pt x="412473" y="447222"/>
                  </a:lnTo>
                  <a:lnTo>
                    <a:pt x="412473" y="448283"/>
                  </a:lnTo>
                  <a:lnTo>
                    <a:pt x="413667" y="448283"/>
                  </a:lnTo>
                  <a:lnTo>
                    <a:pt x="413667" y="449476"/>
                  </a:lnTo>
                  <a:lnTo>
                    <a:pt x="414860" y="451731"/>
                  </a:lnTo>
                  <a:lnTo>
                    <a:pt x="414860" y="452792"/>
                  </a:lnTo>
                  <a:lnTo>
                    <a:pt x="415921" y="452792"/>
                  </a:lnTo>
                  <a:lnTo>
                    <a:pt x="415921" y="453986"/>
                  </a:lnTo>
                  <a:lnTo>
                    <a:pt x="416982" y="453986"/>
                  </a:lnTo>
                  <a:lnTo>
                    <a:pt x="416982" y="458495"/>
                  </a:lnTo>
                  <a:lnTo>
                    <a:pt x="414728" y="459689"/>
                  </a:lnTo>
                  <a:lnTo>
                    <a:pt x="413534" y="459689"/>
                  </a:lnTo>
                  <a:lnTo>
                    <a:pt x="413534" y="458495"/>
                  </a:lnTo>
                  <a:lnTo>
                    <a:pt x="411279" y="458495"/>
                  </a:lnTo>
                  <a:lnTo>
                    <a:pt x="411279" y="459689"/>
                  </a:lnTo>
                  <a:lnTo>
                    <a:pt x="410218" y="459689"/>
                  </a:lnTo>
                  <a:lnTo>
                    <a:pt x="410218" y="458495"/>
                  </a:lnTo>
                  <a:lnTo>
                    <a:pt x="409024" y="458495"/>
                  </a:lnTo>
                  <a:lnTo>
                    <a:pt x="409024" y="461943"/>
                  </a:lnTo>
                  <a:lnTo>
                    <a:pt x="407964" y="461943"/>
                  </a:lnTo>
                  <a:lnTo>
                    <a:pt x="407964" y="463005"/>
                  </a:lnTo>
                  <a:lnTo>
                    <a:pt x="406902" y="463005"/>
                  </a:lnTo>
                  <a:lnTo>
                    <a:pt x="405709" y="464198"/>
                  </a:lnTo>
                  <a:lnTo>
                    <a:pt x="404515" y="464198"/>
                  </a:lnTo>
                  <a:lnTo>
                    <a:pt x="404515" y="468707"/>
                  </a:lnTo>
                  <a:lnTo>
                    <a:pt x="405709" y="468707"/>
                  </a:lnTo>
                  <a:lnTo>
                    <a:pt x="405709" y="472156"/>
                  </a:lnTo>
                  <a:lnTo>
                    <a:pt x="406902" y="473216"/>
                  </a:lnTo>
                  <a:lnTo>
                    <a:pt x="407964" y="473216"/>
                  </a:lnTo>
                  <a:lnTo>
                    <a:pt x="407964" y="475472"/>
                  </a:lnTo>
                  <a:lnTo>
                    <a:pt x="409024" y="486745"/>
                  </a:lnTo>
                  <a:lnTo>
                    <a:pt x="410218" y="487939"/>
                  </a:lnTo>
                  <a:lnTo>
                    <a:pt x="410218" y="491254"/>
                  </a:lnTo>
                  <a:lnTo>
                    <a:pt x="409024" y="491254"/>
                  </a:lnTo>
                  <a:lnTo>
                    <a:pt x="409024" y="492448"/>
                  </a:lnTo>
                  <a:lnTo>
                    <a:pt x="410218" y="492448"/>
                  </a:lnTo>
                  <a:lnTo>
                    <a:pt x="410218" y="493509"/>
                  </a:lnTo>
                  <a:lnTo>
                    <a:pt x="409024" y="494570"/>
                  </a:lnTo>
                  <a:lnTo>
                    <a:pt x="409024" y="496825"/>
                  </a:lnTo>
                  <a:lnTo>
                    <a:pt x="406770" y="499079"/>
                  </a:lnTo>
                  <a:lnTo>
                    <a:pt x="406770" y="500273"/>
                  </a:lnTo>
                  <a:lnTo>
                    <a:pt x="407831" y="500273"/>
                  </a:lnTo>
                  <a:lnTo>
                    <a:pt x="408892" y="501334"/>
                  </a:lnTo>
                  <a:lnTo>
                    <a:pt x="408892" y="502395"/>
                  </a:lnTo>
                  <a:lnTo>
                    <a:pt x="410086" y="502395"/>
                  </a:lnTo>
                  <a:lnTo>
                    <a:pt x="411147" y="503589"/>
                  </a:lnTo>
                  <a:lnTo>
                    <a:pt x="412208" y="503589"/>
                  </a:lnTo>
                  <a:lnTo>
                    <a:pt x="412208" y="506904"/>
                  </a:lnTo>
                  <a:lnTo>
                    <a:pt x="414462" y="506904"/>
                  </a:lnTo>
                  <a:lnTo>
                    <a:pt x="414462" y="508098"/>
                  </a:lnTo>
                  <a:lnTo>
                    <a:pt x="413269" y="508098"/>
                  </a:lnTo>
                  <a:lnTo>
                    <a:pt x="413269" y="509159"/>
                  </a:lnTo>
                  <a:lnTo>
                    <a:pt x="414462" y="510353"/>
                  </a:lnTo>
                  <a:lnTo>
                    <a:pt x="414462" y="512607"/>
                  </a:lnTo>
                  <a:lnTo>
                    <a:pt x="416717" y="514862"/>
                  </a:lnTo>
                  <a:lnTo>
                    <a:pt x="417911" y="514862"/>
                  </a:lnTo>
                  <a:lnTo>
                    <a:pt x="417911" y="519371"/>
                  </a:lnTo>
                  <a:lnTo>
                    <a:pt x="418972" y="519371"/>
                  </a:lnTo>
                  <a:lnTo>
                    <a:pt x="418972" y="520565"/>
                  </a:lnTo>
                  <a:lnTo>
                    <a:pt x="420033" y="521626"/>
                  </a:lnTo>
                  <a:lnTo>
                    <a:pt x="420033" y="524942"/>
                  </a:lnTo>
                  <a:lnTo>
                    <a:pt x="418972" y="524942"/>
                  </a:lnTo>
                  <a:lnTo>
                    <a:pt x="418972" y="526136"/>
                  </a:lnTo>
                  <a:lnTo>
                    <a:pt x="415656" y="526136"/>
                  </a:lnTo>
                  <a:lnTo>
                    <a:pt x="415656" y="524942"/>
                  </a:lnTo>
                  <a:lnTo>
                    <a:pt x="414595" y="524942"/>
                  </a:lnTo>
                  <a:lnTo>
                    <a:pt x="414595" y="523880"/>
                  </a:lnTo>
                  <a:lnTo>
                    <a:pt x="413401" y="523880"/>
                  </a:lnTo>
                  <a:lnTo>
                    <a:pt x="412208" y="522687"/>
                  </a:lnTo>
                  <a:lnTo>
                    <a:pt x="411147" y="521626"/>
                  </a:lnTo>
                  <a:lnTo>
                    <a:pt x="410086" y="522687"/>
                  </a:lnTo>
                  <a:lnTo>
                    <a:pt x="411147" y="523880"/>
                  </a:lnTo>
                  <a:lnTo>
                    <a:pt x="411147" y="527196"/>
                  </a:lnTo>
                  <a:lnTo>
                    <a:pt x="410086" y="529451"/>
                  </a:lnTo>
                  <a:lnTo>
                    <a:pt x="408892" y="530512"/>
                  </a:lnTo>
                  <a:lnTo>
                    <a:pt x="408892" y="531706"/>
                  </a:lnTo>
                  <a:lnTo>
                    <a:pt x="410086" y="532767"/>
                  </a:lnTo>
                  <a:lnTo>
                    <a:pt x="410086" y="533960"/>
                  </a:lnTo>
                  <a:lnTo>
                    <a:pt x="411147" y="535021"/>
                  </a:lnTo>
                  <a:lnTo>
                    <a:pt x="411147" y="539530"/>
                  </a:lnTo>
                  <a:lnTo>
                    <a:pt x="405576" y="545101"/>
                  </a:lnTo>
                  <a:lnTo>
                    <a:pt x="402261" y="544040"/>
                  </a:lnTo>
                  <a:lnTo>
                    <a:pt x="398945" y="545101"/>
                  </a:lnTo>
                  <a:lnTo>
                    <a:pt x="406770" y="570964"/>
                  </a:lnTo>
                  <a:lnTo>
                    <a:pt x="407831" y="573218"/>
                  </a:lnTo>
                  <a:lnTo>
                    <a:pt x="407831" y="578789"/>
                  </a:lnTo>
                  <a:lnTo>
                    <a:pt x="405576" y="582237"/>
                  </a:lnTo>
                  <a:lnTo>
                    <a:pt x="405576" y="584491"/>
                  </a:lnTo>
                  <a:lnTo>
                    <a:pt x="408892" y="586747"/>
                  </a:lnTo>
                  <a:lnTo>
                    <a:pt x="411147" y="587940"/>
                  </a:lnTo>
                  <a:lnTo>
                    <a:pt x="414595" y="592450"/>
                  </a:lnTo>
                  <a:lnTo>
                    <a:pt x="415656" y="594704"/>
                  </a:lnTo>
                  <a:lnTo>
                    <a:pt x="417911" y="595897"/>
                  </a:lnTo>
                  <a:lnTo>
                    <a:pt x="420165" y="598152"/>
                  </a:lnTo>
                  <a:lnTo>
                    <a:pt x="420165" y="602661"/>
                  </a:lnTo>
                  <a:lnTo>
                    <a:pt x="417911" y="603855"/>
                  </a:lnTo>
                  <a:lnTo>
                    <a:pt x="417911" y="606110"/>
                  </a:lnTo>
                  <a:lnTo>
                    <a:pt x="415656" y="608364"/>
                  </a:lnTo>
                  <a:lnTo>
                    <a:pt x="418972" y="615128"/>
                  </a:lnTo>
                  <a:lnTo>
                    <a:pt x="418972" y="617384"/>
                  </a:lnTo>
                  <a:lnTo>
                    <a:pt x="416717" y="618444"/>
                  </a:lnTo>
                  <a:lnTo>
                    <a:pt x="415656" y="619638"/>
                  </a:lnTo>
                  <a:lnTo>
                    <a:pt x="414595" y="622954"/>
                  </a:lnTo>
                  <a:lnTo>
                    <a:pt x="415656" y="626270"/>
                  </a:lnTo>
                  <a:lnTo>
                    <a:pt x="417911" y="629718"/>
                  </a:lnTo>
                  <a:lnTo>
                    <a:pt x="417911" y="638737"/>
                  </a:lnTo>
                  <a:lnTo>
                    <a:pt x="414595" y="638737"/>
                  </a:lnTo>
                  <a:lnTo>
                    <a:pt x="413401" y="640991"/>
                  </a:lnTo>
                  <a:lnTo>
                    <a:pt x="411147" y="645501"/>
                  </a:lnTo>
                  <a:lnTo>
                    <a:pt x="407831" y="643245"/>
                  </a:lnTo>
                  <a:lnTo>
                    <a:pt x="406770" y="644307"/>
                  </a:lnTo>
                  <a:lnTo>
                    <a:pt x="404515" y="648816"/>
                  </a:lnTo>
                  <a:lnTo>
                    <a:pt x="400006" y="646561"/>
                  </a:lnTo>
                  <a:lnTo>
                    <a:pt x="400006" y="645501"/>
                  </a:lnTo>
                  <a:lnTo>
                    <a:pt x="397751" y="643245"/>
                  </a:lnTo>
                  <a:lnTo>
                    <a:pt x="395497" y="643245"/>
                  </a:lnTo>
                  <a:lnTo>
                    <a:pt x="390987" y="645501"/>
                  </a:lnTo>
                  <a:lnTo>
                    <a:pt x="389926" y="646561"/>
                  </a:lnTo>
                  <a:lnTo>
                    <a:pt x="390987" y="647755"/>
                  </a:lnTo>
                  <a:lnTo>
                    <a:pt x="389926" y="651071"/>
                  </a:lnTo>
                  <a:lnTo>
                    <a:pt x="388732" y="651071"/>
                  </a:lnTo>
                  <a:lnTo>
                    <a:pt x="387672" y="654387"/>
                  </a:lnTo>
                  <a:lnTo>
                    <a:pt x="382101" y="667915"/>
                  </a:lnTo>
                  <a:lnTo>
                    <a:pt x="383162" y="673485"/>
                  </a:lnTo>
                  <a:lnTo>
                    <a:pt x="387672" y="681310"/>
                  </a:lnTo>
                  <a:lnTo>
                    <a:pt x="388732" y="685819"/>
                  </a:lnTo>
                  <a:lnTo>
                    <a:pt x="393242" y="691389"/>
                  </a:lnTo>
                  <a:lnTo>
                    <a:pt x="397751" y="694838"/>
                  </a:lnTo>
                  <a:lnTo>
                    <a:pt x="397751" y="700408"/>
                  </a:lnTo>
                  <a:lnTo>
                    <a:pt x="392048" y="705979"/>
                  </a:lnTo>
                  <a:lnTo>
                    <a:pt x="387539" y="707172"/>
                  </a:lnTo>
                  <a:lnTo>
                    <a:pt x="385284" y="710488"/>
                  </a:lnTo>
                  <a:lnTo>
                    <a:pt x="383030" y="717252"/>
                  </a:lnTo>
                  <a:lnTo>
                    <a:pt x="378520" y="717252"/>
                  </a:lnTo>
                  <a:lnTo>
                    <a:pt x="377327" y="716059"/>
                  </a:lnTo>
                  <a:lnTo>
                    <a:pt x="376133" y="716059"/>
                  </a:lnTo>
                  <a:lnTo>
                    <a:pt x="375072" y="714998"/>
                  </a:lnTo>
                  <a:lnTo>
                    <a:pt x="374011" y="714998"/>
                  </a:lnTo>
                  <a:lnTo>
                    <a:pt x="372817" y="716059"/>
                  </a:lnTo>
                  <a:lnTo>
                    <a:pt x="371624" y="716059"/>
                  </a:lnTo>
                  <a:lnTo>
                    <a:pt x="371624" y="714998"/>
                  </a:lnTo>
                  <a:lnTo>
                    <a:pt x="370562" y="714998"/>
                  </a:lnTo>
                  <a:lnTo>
                    <a:pt x="367114" y="716059"/>
                  </a:lnTo>
                  <a:lnTo>
                    <a:pt x="367114" y="718313"/>
                  </a:lnTo>
                  <a:lnTo>
                    <a:pt x="363798" y="720568"/>
                  </a:lnTo>
                  <a:lnTo>
                    <a:pt x="362737" y="719375"/>
                  </a:lnTo>
                  <a:lnTo>
                    <a:pt x="361677" y="720568"/>
                  </a:lnTo>
                  <a:lnTo>
                    <a:pt x="361677" y="725078"/>
                  </a:lnTo>
                  <a:lnTo>
                    <a:pt x="358361" y="729586"/>
                  </a:lnTo>
                  <a:cubicBezTo>
                    <a:pt x="348016" y="721098"/>
                    <a:pt x="350005" y="722690"/>
                    <a:pt x="337008" y="718313"/>
                  </a:cubicBezTo>
                  <a:lnTo>
                    <a:pt x="334753" y="741921"/>
                  </a:lnTo>
                  <a:lnTo>
                    <a:pt x="331437" y="743115"/>
                  </a:lnTo>
                  <a:lnTo>
                    <a:pt x="330376" y="739666"/>
                  </a:lnTo>
                  <a:lnTo>
                    <a:pt x="324806" y="739666"/>
                  </a:lnTo>
                  <a:lnTo>
                    <a:pt x="324806" y="738605"/>
                  </a:lnTo>
                  <a:lnTo>
                    <a:pt x="323745" y="736351"/>
                  </a:lnTo>
                  <a:lnTo>
                    <a:pt x="320429" y="735289"/>
                  </a:lnTo>
                  <a:lnTo>
                    <a:pt x="319368" y="735289"/>
                  </a:lnTo>
                  <a:lnTo>
                    <a:pt x="317113" y="733035"/>
                  </a:lnTo>
                  <a:lnTo>
                    <a:pt x="314859" y="734096"/>
                  </a:lnTo>
                  <a:lnTo>
                    <a:pt x="313665" y="734096"/>
                  </a:lnTo>
                  <a:lnTo>
                    <a:pt x="313665" y="730780"/>
                  </a:lnTo>
                  <a:lnTo>
                    <a:pt x="303586" y="727332"/>
                  </a:lnTo>
                  <a:lnTo>
                    <a:pt x="302524" y="728525"/>
                  </a:lnTo>
                  <a:lnTo>
                    <a:pt x="300270" y="729586"/>
                  </a:lnTo>
                  <a:lnTo>
                    <a:pt x="292445" y="730780"/>
                  </a:lnTo>
                  <a:lnTo>
                    <a:pt x="291384" y="728525"/>
                  </a:lnTo>
                  <a:lnTo>
                    <a:pt x="291384" y="724016"/>
                  </a:lnTo>
                  <a:lnTo>
                    <a:pt x="290323" y="721762"/>
                  </a:lnTo>
                  <a:lnTo>
                    <a:pt x="289261" y="721762"/>
                  </a:lnTo>
                  <a:lnTo>
                    <a:pt x="288068" y="720701"/>
                  </a:lnTo>
                  <a:lnTo>
                    <a:pt x="288068" y="716191"/>
                  </a:lnTo>
                  <a:lnTo>
                    <a:pt x="285813" y="711682"/>
                  </a:lnTo>
                  <a:lnTo>
                    <a:pt x="283559" y="712875"/>
                  </a:lnTo>
                  <a:lnTo>
                    <a:pt x="281304" y="716191"/>
                  </a:lnTo>
                  <a:lnTo>
                    <a:pt x="282365" y="716191"/>
                  </a:lnTo>
                  <a:lnTo>
                    <a:pt x="279049" y="720701"/>
                  </a:lnTo>
                  <a:lnTo>
                    <a:pt x="273479" y="724016"/>
                  </a:lnTo>
                  <a:lnTo>
                    <a:pt x="274540" y="729586"/>
                  </a:lnTo>
                  <a:lnTo>
                    <a:pt x="274540" y="733035"/>
                  </a:lnTo>
                  <a:lnTo>
                    <a:pt x="265521" y="733035"/>
                  </a:lnTo>
                  <a:lnTo>
                    <a:pt x="264327" y="724016"/>
                  </a:lnTo>
                  <a:lnTo>
                    <a:pt x="228385" y="727332"/>
                  </a:lnTo>
                  <a:lnTo>
                    <a:pt x="227324" y="716059"/>
                  </a:lnTo>
                  <a:lnTo>
                    <a:pt x="217245" y="720568"/>
                  </a:lnTo>
                  <a:lnTo>
                    <a:pt x="214990" y="757703"/>
                  </a:lnTo>
                  <a:lnTo>
                    <a:pt x="210480" y="753195"/>
                  </a:lnTo>
                  <a:lnTo>
                    <a:pt x="163265" y="716059"/>
                  </a:lnTo>
                  <a:lnTo>
                    <a:pt x="139657" y="696960"/>
                  </a:lnTo>
                  <a:lnTo>
                    <a:pt x="126129" y="699215"/>
                  </a:lnTo>
                  <a:lnTo>
                    <a:pt x="123874" y="691389"/>
                  </a:lnTo>
                  <a:lnTo>
                    <a:pt x="107031" y="685819"/>
                  </a:lnTo>
                  <a:lnTo>
                    <a:pt x="98012" y="687013"/>
                  </a:lnTo>
                  <a:lnTo>
                    <a:pt x="103582" y="705051"/>
                  </a:lnTo>
                  <a:lnTo>
                    <a:pt x="90054" y="708366"/>
                  </a:lnTo>
                  <a:lnTo>
                    <a:pt x="85545" y="698286"/>
                  </a:lnTo>
                  <a:lnTo>
                    <a:pt x="79842" y="698286"/>
                  </a:lnTo>
                  <a:lnTo>
                    <a:pt x="81036" y="703857"/>
                  </a:lnTo>
                  <a:lnTo>
                    <a:pt x="76527" y="712875"/>
                  </a:lnTo>
                  <a:lnTo>
                    <a:pt x="42839" y="699348"/>
                  </a:lnTo>
                  <a:lnTo>
                    <a:pt x="39391" y="706112"/>
                  </a:lnTo>
                  <a:lnTo>
                    <a:pt x="28117" y="703857"/>
                  </a:lnTo>
                  <a:lnTo>
                    <a:pt x="18038" y="697092"/>
                  </a:lnTo>
                  <a:lnTo>
                    <a:pt x="0" y="685819"/>
                  </a:lnTo>
                  <a:lnTo>
                    <a:pt x="14589" y="656508"/>
                  </a:lnTo>
                  <a:lnTo>
                    <a:pt x="14589" y="650938"/>
                  </a:lnTo>
                  <a:lnTo>
                    <a:pt x="16844" y="646429"/>
                  </a:lnTo>
                  <a:lnTo>
                    <a:pt x="16844" y="640858"/>
                  </a:lnTo>
                  <a:lnTo>
                    <a:pt x="17905" y="618311"/>
                  </a:lnTo>
                  <a:lnTo>
                    <a:pt x="17905" y="605977"/>
                  </a:lnTo>
                  <a:lnTo>
                    <a:pt x="20160" y="561017"/>
                  </a:lnTo>
                  <a:lnTo>
                    <a:pt x="25730" y="556507"/>
                  </a:lnTo>
                  <a:lnTo>
                    <a:pt x="38064" y="549743"/>
                  </a:lnTo>
                  <a:lnTo>
                    <a:pt x="81964" y="531706"/>
                  </a:lnTo>
                  <a:lnTo>
                    <a:pt x="81964" y="515923"/>
                  </a:lnTo>
                  <a:lnTo>
                    <a:pt x="68436" y="372950"/>
                  </a:lnTo>
                  <a:lnTo>
                    <a:pt x="58356" y="374011"/>
                  </a:lnTo>
                  <a:lnTo>
                    <a:pt x="58356" y="368441"/>
                  </a:lnTo>
                  <a:lnTo>
                    <a:pt x="68436" y="367380"/>
                  </a:lnTo>
                  <a:lnTo>
                    <a:pt x="65120" y="333560"/>
                  </a:lnTo>
                  <a:lnTo>
                    <a:pt x="61805" y="306504"/>
                  </a:lnTo>
                  <a:lnTo>
                    <a:pt x="64060" y="307697"/>
                  </a:lnTo>
                  <a:lnTo>
                    <a:pt x="64060" y="306504"/>
                  </a:lnTo>
                  <a:lnTo>
                    <a:pt x="61805" y="303188"/>
                  </a:lnTo>
                  <a:lnTo>
                    <a:pt x="58356" y="271755"/>
                  </a:lnTo>
                  <a:lnTo>
                    <a:pt x="53847" y="222285"/>
                  </a:lnTo>
                  <a:lnTo>
                    <a:pt x="39258" y="187403"/>
                  </a:lnTo>
                  <a:lnTo>
                    <a:pt x="55041" y="173876"/>
                  </a:lnTo>
                </a:path>
              </a:pathLst>
            </a:custGeom>
            <a:noFill/>
            <a:ln w="3315" cap="flat">
              <a:solidFill>
                <a:schemeClr val="bg1">
                  <a:lumMod val="65000"/>
                </a:schemeClr>
              </a:solidFill>
              <a:prstDash val="solid"/>
              <a:miter/>
            </a:ln>
          </p:spPr>
          <p:txBody>
            <a:bodyPr rtlCol="0" anchor="ctr"/>
            <a:lstStyle/>
            <a:p>
              <a:endParaRPr lang="en-FI" sz="816"/>
            </a:p>
          </p:txBody>
        </p:sp>
        <p:sp>
          <p:nvSpPr>
            <p:cNvPr id="1056" name="Freeform: Shape 1055">
              <a:extLst>
                <a:ext uri="{FF2B5EF4-FFF2-40B4-BE49-F238E27FC236}">
                  <a16:creationId xmlns:a16="http://schemas.microsoft.com/office/drawing/2014/main" id="{30C8129F-7D2C-0A3C-6042-2C42C93EA8DA}"/>
                </a:ext>
              </a:extLst>
            </p:cNvPr>
            <p:cNvSpPr/>
            <p:nvPr/>
          </p:nvSpPr>
          <p:spPr>
            <a:xfrm>
              <a:off x="5279779" y="9039842"/>
              <a:ext cx="450139" cy="505180"/>
            </a:xfrm>
            <a:custGeom>
              <a:avLst/>
              <a:gdLst>
                <a:gd name="connsiteX0" fmla="*/ 265521 w 450139"/>
                <a:gd name="connsiteY0" fmla="*/ 10080 h 505180"/>
                <a:gd name="connsiteX1" fmla="*/ 285813 w 450139"/>
                <a:gd name="connsiteY1" fmla="*/ 12335 h 505180"/>
                <a:gd name="connsiteX2" fmla="*/ 285813 w 450139"/>
                <a:gd name="connsiteY2" fmla="*/ 10080 h 505180"/>
                <a:gd name="connsiteX3" fmla="*/ 275734 w 450139"/>
                <a:gd name="connsiteY3" fmla="*/ 3316 h 505180"/>
                <a:gd name="connsiteX4" fmla="*/ 275734 w 450139"/>
                <a:gd name="connsiteY4" fmla="*/ 1061 h 505180"/>
                <a:gd name="connsiteX5" fmla="*/ 276794 w 450139"/>
                <a:gd name="connsiteY5" fmla="*/ 1061 h 505180"/>
                <a:gd name="connsiteX6" fmla="*/ 277988 w 450139"/>
                <a:gd name="connsiteY6" fmla="*/ 3316 h 505180"/>
                <a:gd name="connsiteX7" fmla="*/ 279049 w 450139"/>
                <a:gd name="connsiteY7" fmla="*/ 0 h 505180"/>
                <a:gd name="connsiteX8" fmla="*/ 281304 w 450139"/>
                <a:gd name="connsiteY8" fmla="*/ 0 h 505180"/>
                <a:gd name="connsiteX9" fmla="*/ 290323 w 450139"/>
                <a:gd name="connsiteY9" fmla="*/ 13396 h 505180"/>
                <a:gd name="connsiteX10" fmla="*/ 369104 w 450139"/>
                <a:gd name="connsiteY10" fmla="*/ 24669 h 505180"/>
                <a:gd name="connsiteX11" fmla="*/ 416319 w 450139"/>
                <a:gd name="connsiteY11" fmla="*/ 30372 h 505180"/>
                <a:gd name="connsiteX12" fmla="*/ 450139 w 450139"/>
                <a:gd name="connsiteY12" fmla="*/ 184486 h 505180"/>
                <a:gd name="connsiteX13" fmla="*/ 446691 w 450139"/>
                <a:gd name="connsiteY13" fmla="*/ 199075 h 505180"/>
                <a:gd name="connsiteX14" fmla="*/ 421889 w 450139"/>
                <a:gd name="connsiteY14" fmla="*/ 293638 h 505180"/>
                <a:gd name="connsiteX15" fmla="*/ 426399 w 450139"/>
                <a:gd name="connsiteY15" fmla="*/ 293638 h 505180"/>
                <a:gd name="connsiteX16" fmla="*/ 426399 w 450139"/>
                <a:gd name="connsiteY16" fmla="*/ 292445 h 505180"/>
                <a:gd name="connsiteX17" fmla="*/ 430908 w 450139"/>
                <a:gd name="connsiteY17" fmla="*/ 291384 h 505180"/>
                <a:gd name="connsiteX18" fmla="*/ 439927 w 450139"/>
                <a:gd name="connsiteY18" fmla="*/ 282365 h 505180"/>
                <a:gd name="connsiteX19" fmla="*/ 441121 w 450139"/>
                <a:gd name="connsiteY19" fmla="*/ 284620 h 505180"/>
                <a:gd name="connsiteX20" fmla="*/ 441121 w 450139"/>
                <a:gd name="connsiteY20" fmla="*/ 286874 h 505180"/>
                <a:gd name="connsiteX21" fmla="*/ 432102 w 450139"/>
                <a:gd name="connsiteY21" fmla="*/ 292445 h 505180"/>
                <a:gd name="connsiteX22" fmla="*/ 438866 w 450139"/>
                <a:gd name="connsiteY22" fmla="*/ 298148 h 505180"/>
                <a:gd name="connsiteX23" fmla="*/ 435418 w 450139"/>
                <a:gd name="connsiteY23" fmla="*/ 302657 h 505180"/>
                <a:gd name="connsiteX24" fmla="*/ 428654 w 450139"/>
                <a:gd name="connsiteY24" fmla="*/ 303718 h 505180"/>
                <a:gd name="connsiteX25" fmla="*/ 420829 w 450139"/>
                <a:gd name="connsiteY25" fmla="*/ 296954 h 505180"/>
                <a:gd name="connsiteX26" fmla="*/ 418574 w 450139"/>
                <a:gd name="connsiteY26" fmla="*/ 305973 h 505180"/>
                <a:gd name="connsiteX27" fmla="*/ 402791 w 450139"/>
                <a:gd name="connsiteY27" fmla="*/ 372419 h 505180"/>
                <a:gd name="connsiteX28" fmla="*/ 378122 w 450139"/>
                <a:gd name="connsiteY28" fmla="*/ 417381 h 505180"/>
                <a:gd name="connsiteX29" fmla="*/ 330774 w 450139"/>
                <a:gd name="connsiteY29" fmla="*/ 434225 h 505180"/>
                <a:gd name="connsiteX30" fmla="*/ 280243 w 450139"/>
                <a:gd name="connsiteY30" fmla="*/ 451068 h 505180"/>
                <a:gd name="connsiteX31" fmla="*/ 244168 w 450139"/>
                <a:gd name="connsiteY31" fmla="*/ 498416 h 505180"/>
                <a:gd name="connsiteX32" fmla="*/ 240852 w 450139"/>
                <a:gd name="connsiteY32" fmla="*/ 505180 h 505180"/>
                <a:gd name="connsiteX33" fmla="*/ 229579 w 450139"/>
                <a:gd name="connsiteY33" fmla="*/ 497223 h 505180"/>
                <a:gd name="connsiteX34" fmla="*/ 210480 w 450139"/>
                <a:gd name="connsiteY34" fmla="*/ 481572 h 505180"/>
                <a:gd name="connsiteX35" fmla="*/ 181170 w 450139"/>
                <a:gd name="connsiteY35" fmla="*/ 459026 h 505180"/>
                <a:gd name="connsiteX36" fmla="*/ 176660 w 450139"/>
                <a:gd name="connsiteY36" fmla="*/ 462342 h 505180"/>
                <a:gd name="connsiteX37" fmla="*/ 167642 w 450139"/>
                <a:gd name="connsiteY37" fmla="*/ 450007 h 505180"/>
                <a:gd name="connsiteX38" fmla="*/ 178915 w 450139"/>
                <a:gd name="connsiteY38" fmla="*/ 437672 h 505180"/>
                <a:gd name="connsiteX39" fmla="*/ 176660 w 450139"/>
                <a:gd name="connsiteY39" fmla="*/ 434225 h 505180"/>
                <a:gd name="connsiteX40" fmla="*/ 182231 w 450139"/>
                <a:gd name="connsiteY40" fmla="*/ 434225 h 505180"/>
                <a:gd name="connsiteX41" fmla="*/ 186740 w 450139"/>
                <a:gd name="connsiteY41" fmla="*/ 438733 h 505180"/>
                <a:gd name="connsiteX42" fmla="*/ 187934 w 450139"/>
                <a:gd name="connsiteY42" fmla="*/ 437672 h 505180"/>
                <a:gd name="connsiteX43" fmla="*/ 178915 w 450139"/>
                <a:gd name="connsiteY43" fmla="*/ 430909 h 505180"/>
                <a:gd name="connsiteX44" fmla="*/ 176660 w 450139"/>
                <a:gd name="connsiteY44" fmla="*/ 430909 h 505180"/>
                <a:gd name="connsiteX45" fmla="*/ 165387 w 450139"/>
                <a:gd name="connsiteY45" fmla="*/ 416319 h 505180"/>
                <a:gd name="connsiteX46" fmla="*/ 168835 w 450139"/>
                <a:gd name="connsiteY46" fmla="*/ 415126 h 505180"/>
                <a:gd name="connsiteX47" fmla="*/ 168835 w 450139"/>
                <a:gd name="connsiteY47" fmla="*/ 414065 h 505180"/>
                <a:gd name="connsiteX48" fmla="*/ 167642 w 450139"/>
                <a:gd name="connsiteY48" fmla="*/ 412871 h 505180"/>
                <a:gd name="connsiteX49" fmla="*/ 172151 w 450139"/>
                <a:gd name="connsiteY49" fmla="*/ 409555 h 505180"/>
                <a:gd name="connsiteX50" fmla="*/ 171090 w 450139"/>
                <a:gd name="connsiteY50" fmla="*/ 407301 h 505180"/>
                <a:gd name="connsiteX51" fmla="*/ 169896 w 450139"/>
                <a:gd name="connsiteY51" fmla="*/ 408362 h 505180"/>
                <a:gd name="connsiteX52" fmla="*/ 160878 w 450139"/>
                <a:gd name="connsiteY52" fmla="*/ 405046 h 505180"/>
                <a:gd name="connsiteX53" fmla="*/ 159817 w 450139"/>
                <a:gd name="connsiteY53" fmla="*/ 399343 h 505180"/>
                <a:gd name="connsiteX54" fmla="*/ 167642 w 450139"/>
                <a:gd name="connsiteY54" fmla="*/ 396028 h 505180"/>
                <a:gd name="connsiteX55" fmla="*/ 164326 w 450139"/>
                <a:gd name="connsiteY55" fmla="*/ 390325 h 505180"/>
                <a:gd name="connsiteX56" fmla="*/ 158623 w 450139"/>
                <a:gd name="connsiteY56" fmla="*/ 391518 h 505180"/>
                <a:gd name="connsiteX57" fmla="*/ 159817 w 450139"/>
                <a:gd name="connsiteY57" fmla="*/ 394834 h 505180"/>
                <a:gd name="connsiteX58" fmla="*/ 157562 w 450139"/>
                <a:gd name="connsiteY58" fmla="*/ 396028 h 505180"/>
                <a:gd name="connsiteX59" fmla="*/ 155307 w 450139"/>
                <a:gd name="connsiteY59" fmla="*/ 393772 h 505180"/>
                <a:gd name="connsiteX60" fmla="*/ 155307 w 450139"/>
                <a:gd name="connsiteY60" fmla="*/ 388069 h 505180"/>
                <a:gd name="connsiteX61" fmla="*/ 153053 w 450139"/>
                <a:gd name="connsiteY61" fmla="*/ 387009 h 505180"/>
                <a:gd name="connsiteX62" fmla="*/ 154114 w 450139"/>
                <a:gd name="connsiteY62" fmla="*/ 385815 h 505180"/>
                <a:gd name="connsiteX63" fmla="*/ 149604 w 450139"/>
                <a:gd name="connsiteY63" fmla="*/ 373481 h 505180"/>
                <a:gd name="connsiteX64" fmla="*/ 144034 w 450139"/>
                <a:gd name="connsiteY64" fmla="*/ 373481 h 505180"/>
                <a:gd name="connsiteX65" fmla="*/ 145095 w 450139"/>
                <a:gd name="connsiteY65" fmla="*/ 365655 h 505180"/>
                <a:gd name="connsiteX66" fmla="*/ 142973 w 450139"/>
                <a:gd name="connsiteY66" fmla="*/ 362207 h 505180"/>
                <a:gd name="connsiteX67" fmla="*/ 148543 w 450139"/>
                <a:gd name="connsiteY67" fmla="*/ 354382 h 505180"/>
                <a:gd name="connsiteX68" fmla="*/ 146289 w 450139"/>
                <a:gd name="connsiteY68" fmla="*/ 349873 h 505180"/>
                <a:gd name="connsiteX69" fmla="*/ 128251 w 450139"/>
                <a:gd name="connsiteY69" fmla="*/ 339794 h 505180"/>
                <a:gd name="connsiteX70" fmla="*/ 124936 w 450139"/>
                <a:gd name="connsiteY70" fmla="*/ 340854 h 505180"/>
                <a:gd name="connsiteX71" fmla="*/ 121487 w 450139"/>
                <a:gd name="connsiteY71" fmla="*/ 337538 h 505180"/>
                <a:gd name="connsiteX72" fmla="*/ 124936 w 450139"/>
                <a:gd name="connsiteY72" fmla="*/ 337538 h 505180"/>
                <a:gd name="connsiteX73" fmla="*/ 127190 w 450139"/>
                <a:gd name="connsiteY73" fmla="*/ 336345 h 505180"/>
                <a:gd name="connsiteX74" fmla="*/ 131699 w 450139"/>
                <a:gd name="connsiteY74" fmla="*/ 336345 h 505180"/>
                <a:gd name="connsiteX75" fmla="*/ 138464 w 450139"/>
                <a:gd name="connsiteY75" fmla="*/ 333029 h 505180"/>
                <a:gd name="connsiteX76" fmla="*/ 137270 w 450139"/>
                <a:gd name="connsiteY76" fmla="*/ 330774 h 505180"/>
                <a:gd name="connsiteX77" fmla="*/ 132761 w 450139"/>
                <a:gd name="connsiteY77" fmla="*/ 328520 h 505180"/>
                <a:gd name="connsiteX78" fmla="*/ 130506 w 450139"/>
                <a:gd name="connsiteY78" fmla="*/ 326265 h 505180"/>
                <a:gd name="connsiteX79" fmla="*/ 127190 w 450139"/>
                <a:gd name="connsiteY79" fmla="*/ 326265 h 505180"/>
                <a:gd name="connsiteX80" fmla="*/ 127190 w 450139"/>
                <a:gd name="connsiteY80" fmla="*/ 325071 h 505180"/>
                <a:gd name="connsiteX81" fmla="*/ 122681 w 450139"/>
                <a:gd name="connsiteY81" fmla="*/ 324011 h 505180"/>
                <a:gd name="connsiteX82" fmla="*/ 123742 w 450139"/>
                <a:gd name="connsiteY82" fmla="*/ 321756 h 505180"/>
                <a:gd name="connsiteX83" fmla="*/ 123742 w 450139"/>
                <a:gd name="connsiteY83" fmla="*/ 316053 h 505180"/>
                <a:gd name="connsiteX84" fmla="*/ 127190 w 450139"/>
                <a:gd name="connsiteY84" fmla="*/ 311676 h 505180"/>
                <a:gd name="connsiteX85" fmla="*/ 133954 w 450139"/>
                <a:gd name="connsiteY85" fmla="*/ 305973 h 505180"/>
                <a:gd name="connsiteX86" fmla="*/ 132761 w 450139"/>
                <a:gd name="connsiteY86" fmla="*/ 303718 h 505180"/>
                <a:gd name="connsiteX87" fmla="*/ 132761 w 450139"/>
                <a:gd name="connsiteY87" fmla="*/ 300403 h 505180"/>
                <a:gd name="connsiteX88" fmla="*/ 133954 w 450139"/>
                <a:gd name="connsiteY88" fmla="*/ 299209 h 505180"/>
                <a:gd name="connsiteX89" fmla="*/ 133954 w 450139"/>
                <a:gd name="connsiteY89" fmla="*/ 296954 h 505180"/>
                <a:gd name="connsiteX90" fmla="*/ 128251 w 450139"/>
                <a:gd name="connsiteY90" fmla="*/ 298148 h 505180"/>
                <a:gd name="connsiteX91" fmla="*/ 131699 w 450139"/>
                <a:gd name="connsiteY91" fmla="*/ 305973 h 505180"/>
                <a:gd name="connsiteX92" fmla="*/ 127190 w 450139"/>
                <a:gd name="connsiteY92" fmla="*/ 307167 h 505180"/>
                <a:gd name="connsiteX93" fmla="*/ 125997 w 450139"/>
                <a:gd name="connsiteY93" fmla="*/ 303718 h 505180"/>
                <a:gd name="connsiteX94" fmla="*/ 121487 w 450139"/>
                <a:gd name="connsiteY94" fmla="*/ 303718 h 505180"/>
                <a:gd name="connsiteX95" fmla="*/ 120426 w 450139"/>
                <a:gd name="connsiteY95" fmla="*/ 301464 h 505180"/>
                <a:gd name="connsiteX96" fmla="*/ 118172 w 450139"/>
                <a:gd name="connsiteY96" fmla="*/ 301464 h 505180"/>
                <a:gd name="connsiteX97" fmla="*/ 120426 w 450139"/>
                <a:gd name="connsiteY97" fmla="*/ 311676 h 505180"/>
                <a:gd name="connsiteX98" fmla="*/ 120426 w 450139"/>
                <a:gd name="connsiteY98" fmla="*/ 314991 h 505180"/>
                <a:gd name="connsiteX99" fmla="*/ 115917 w 450139"/>
                <a:gd name="connsiteY99" fmla="*/ 318307 h 505180"/>
                <a:gd name="connsiteX100" fmla="*/ 113662 w 450139"/>
                <a:gd name="connsiteY100" fmla="*/ 313931 h 505180"/>
                <a:gd name="connsiteX101" fmla="*/ 106898 w 450139"/>
                <a:gd name="connsiteY101" fmla="*/ 313931 h 505180"/>
                <a:gd name="connsiteX102" fmla="*/ 103582 w 450139"/>
                <a:gd name="connsiteY102" fmla="*/ 310482 h 505180"/>
                <a:gd name="connsiteX103" fmla="*/ 103582 w 450139"/>
                <a:gd name="connsiteY103" fmla="*/ 307167 h 505180"/>
                <a:gd name="connsiteX104" fmla="*/ 106898 w 450139"/>
                <a:gd name="connsiteY104" fmla="*/ 305973 h 505180"/>
                <a:gd name="connsiteX105" fmla="*/ 106898 w 450139"/>
                <a:gd name="connsiteY105" fmla="*/ 303718 h 505180"/>
                <a:gd name="connsiteX106" fmla="*/ 102389 w 450139"/>
                <a:gd name="connsiteY106" fmla="*/ 304912 h 505180"/>
                <a:gd name="connsiteX107" fmla="*/ 101328 w 450139"/>
                <a:gd name="connsiteY107" fmla="*/ 302657 h 505180"/>
                <a:gd name="connsiteX108" fmla="*/ 97879 w 450139"/>
                <a:gd name="connsiteY108" fmla="*/ 300403 h 505180"/>
                <a:gd name="connsiteX109" fmla="*/ 97879 w 450139"/>
                <a:gd name="connsiteY109" fmla="*/ 301464 h 505180"/>
                <a:gd name="connsiteX110" fmla="*/ 94564 w 450139"/>
                <a:gd name="connsiteY110" fmla="*/ 302657 h 505180"/>
                <a:gd name="connsiteX111" fmla="*/ 94564 w 450139"/>
                <a:gd name="connsiteY111" fmla="*/ 299209 h 505180"/>
                <a:gd name="connsiteX112" fmla="*/ 99073 w 450139"/>
                <a:gd name="connsiteY112" fmla="*/ 296954 h 505180"/>
                <a:gd name="connsiteX113" fmla="*/ 101328 w 450139"/>
                <a:gd name="connsiteY113" fmla="*/ 300403 h 505180"/>
                <a:gd name="connsiteX114" fmla="*/ 103582 w 450139"/>
                <a:gd name="connsiteY114" fmla="*/ 299209 h 505180"/>
                <a:gd name="connsiteX115" fmla="*/ 100134 w 450139"/>
                <a:gd name="connsiteY115" fmla="*/ 294700 h 505180"/>
                <a:gd name="connsiteX116" fmla="*/ 99073 w 450139"/>
                <a:gd name="connsiteY116" fmla="*/ 294700 h 505180"/>
                <a:gd name="connsiteX117" fmla="*/ 95625 w 450139"/>
                <a:gd name="connsiteY117" fmla="*/ 290190 h 505180"/>
                <a:gd name="connsiteX118" fmla="*/ 95625 w 450139"/>
                <a:gd name="connsiteY118" fmla="*/ 289130 h 505180"/>
                <a:gd name="connsiteX119" fmla="*/ 94564 w 450139"/>
                <a:gd name="connsiteY119" fmla="*/ 286874 h 505180"/>
                <a:gd name="connsiteX120" fmla="*/ 94564 w 450139"/>
                <a:gd name="connsiteY120" fmla="*/ 285681 h 505180"/>
                <a:gd name="connsiteX121" fmla="*/ 87800 w 450139"/>
                <a:gd name="connsiteY121" fmla="*/ 278917 h 505180"/>
                <a:gd name="connsiteX122" fmla="*/ 85545 w 450139"/>
                <a:gd name="connsiteY122" fmla="*/ 275601 h 505180"/>
                <a:gd name="connsiteX123" fmla="*/ 86606 w 450139"/>
                <a:gd name="connsiteY123" fmla="*/ 274407 h 505180"/>
                <a:gd name="connsiteX124" fmla="*/ 88861 w 450139"/>
                <a:gd name="connsiteY124" fmla="*/ 275601 h 505180"/>
                <a:gd name="connsiteX125" fmla="*/ 90054 w 450139"/>
                <a:gd name="connsiteY125" fmla="*/ 274407 h 505180"/>
                <a:gd name="connsiteX126" fmla="*/ 86606 w 450139"/>
                <a:gd name="connsiteY126" fmla="*/ 268837 h 505180"/>
                <a:gd name="connsiteX127" fmla="*/ 92309 w 450139"/>
                <a:gd name="connsiteY127" fmla="*/ 265521 h 505180"/>
                <a:gd name="connsiteX128" fmla="*/ 88861 w 450139"/>
                <a:gd name="connsiteY128" fmla="*/ 261012 h 505180"/>
                <a:gd name="connsiteX129" fmla="*/ 91115 w 450139"/>
                <a:gd name="connsiteY129" fmla="*/ 256503 h 505180"/>
                <a:gd name="connsiteX130" fmla="*/ 88861 w 450139"/>
                <a:gd name="connsiteY130" fmla="*/ 254248 h 505180"/>
                <a:gd name="connsiteX131" fmla="*/ 93370 w 450139"/>
                <a:gd name="connsiteY131" fmla="*/ 250800 h 505180"/>
                <a:gd name="connsiteX132" fmla="*/ 92309 w 450139"/>
                <a:gd name="connsiteY132" fmla="*/ 249739 h 505180"/>
                <a:gd name="connsiteX133" fmla="*/ 94564 w 450139"/>
                <a:gd name="connsiteY133" fmla="*/ 247484 h 505180"/>
                <a:gd name="connsiteX134" fmla="*/ 92309 w 450139"/>
                <a:gd name="connsiteY134" fmla="*/ 246423 h 505180"/>
                <a:gd name="connsiteX135" fmla="*/ 83290 w 450139"/>
                <a:gd name="connsiteY135" fmla="*/ 257564 h 505180"/>
                <a:gd name="connsiteX136" fmla="*/ 87800 w 450139"/>
                <a:gd name="connsiteY136" fmla="*/ 261012 h 505180"/>
                <a:gd name="connsiteX137" fmla="*/ 79842 w 450139"/>
                <a:gd name="connsiteY137" fmla="*/ 272286 h 505180"/>
                <a:gd name="connsiteX138" fmla="*/ 81036 w 450139"/>
                <a:gd name="connsiteY138" fmla="*/ 273347 h 505180"/>
                <a:gd name="connsiteX139" fmla="*/ 84352 w 450139"/>
                <a:gd name="connsiteY139" fmla="*/ 275601 h 505180"/>
                <a:gd name="connsiteX140" fmla="*/ 79842 w 450139"/>
                <a:gd name="connsiteY140" fmla="*/ 283427 h 505180"/>
                <a:gd name="connsiteX141" fmla="*/ 66447 w 450139"/>
                <a:gd name="connsiteY141" fmla="*/ 273347 h 505180"/>
                <a:gd name="connsiteX142" fmla="*/ 56234 w 450139"/>
                <a:gd name="connsiteY142" fmla="*/ 266583 h 505180"/>
                <a:gd name="connsiteX143" fmla="*/ 58489 w 450139"/>
                <a:gd name="connsiteY143" fmla="*/ 263267 h 505180"/>
                <a:gd name="connsiteX144" fmla="*/ 47216 w 450139"/>
                <a:gd name="connsiteY144" fmla="*/ 255309 h 505180"/>
                <a:gd name="connsiteX145" fmla="*/ 38330 w 450139"/>
                <a:gd name="connsiteY145" fmla="*/ 271092 h 505180"/>
                <a:gd name="connsiteX146" fmla="*/ 36075 w 450139"/>
                <a:gd name="connsiteY146" fmla="*/ 268837 h 505180"/>
                <a:gd name="connsiteX147" fmla="*/ 38330 w 450139"/>
                <a:gd name="connsiteY147" fmla="*/ 267776 h 505180"/>
                <a:gd name="connsiteX148" fmla="*/ 32626 w 450139"/>
                <a:gd name="connsiteY148" fmla="*/ 258757 h 505180"/>
                <a:gd name="connsiteX149" fmla="*/ 31566 w 450139"/>
                <a:gd name="connsiteY149" fmla="*/ 259818 h 505180"/>
                <a:gd name="connsiteX150" fmla="*/ 30372 w 450139"/>
                <a:gd name="connsiteY150" fmla="*/ 258757 h 505180"/>
                <a:gd name="connsiteX151" fmla="*/ 7958 w 450139"/>
                <a:gd name="connsiteY151" fmla="*/ 246423 h 505180"/>
                <a:gd name="connsiteX152" fmla="*/ 4509 w 450139"/>
                <a:gd name="connsiteY152" fmla="*/ 248677 h 505180"/>
                <a:gd name="connsiteX153" fmla="*/ 2255 w 450139"/>
                <a:gd name="connsiteY153" fmla="*/ 247484 h 505180"/>
                <a:gd name="connsiteX154" fmla="*/ 1194 w 450139"/>
                <a:gd name="connsiteY154" fmla="*/ 248677 h 505180"/>
                <a:gd name="connsiteX155" fmla="*/ 0 w 450139"/>
                <a:gd name="connsiteY155" fmla="*/ 247484 h 505180"/>
                <a:gd name="connsiteX156" fmla="*/ 4509 w 450139"/>
                <a:gd name="connsiteY156" fmla="*/ 217113 h 505180"/>
                <a:gd name="connsiteX157" fmla="*/ 9019 w 450139"/>
                <a:gd name="connsiteY157" fmla="*/ 186740 h 505180"/>
                <a:gd name="connsiteX158" fmla="*/ 13528 w 450139"/>
                <a:gd name="connsiteY158" fmla="*/ 181170 h 505180"/>
                <a:gd name="connsiteX159" fmla="*/ 15783 w 450139"/>
                <a:gd name="connsiteY159" fmla="*/ 186740 h 505180"/>
                <a:gd name="connsiteX160" fmla="*/ 21353 w 450139"/>
                <a:gd name="connsiteY160" fmla="*/ 178916 h 505180"/>
                <a:gd name="connsiteX161" fmla="*/ 15783 w 450139"/>
                <a:gd name="connsiteY161" fmla="*/ 170958 h 505180"/>
                <a:gd name="connsiteX162" fmla="*/ 14589 w 450139"/>
                <a:gd name="connsiteY162" fmla="*/ 166449 h 505180"/>
                <a:gd name="connsiteX163" fmla="*/ 20292 w 450139"/>
                <a:gd name="connsiteY163" fmla="*/ 163133 h 505180"/>
                <a:gd name="connsiteX164" fmla="*/ 20292 w 450139"/>
                <a:gd name="connsiteY164" fmla="*/ 168703 h 505180"/>
                <a:gd name="connsiteX165" fmla="*/ 28117 w 450139"/>
                <a:gd name="connsiteY165" fmla="*/ 161939 h 505180"/>
                <a:gd name="connsiteX166" fmla="*/ 31566 w 450139"/>
                <a:gd name="connsiteY166" fmla="*/ 165387 h 505180"/>
                <a:gd name="connsiteX167" fmla="*/ 36075 w 450139"/>
                <a:gd name="connsiteY167" fmla="*/ 160878 h 505180"/>
                <a:gd name="connsiteX168" fmla="*/ 32626 w 450139"/>
                <a:gd name="connsiteY168" fmla="*/ 157430 h 505180"/>
                <a:gd name="connsiteX169" fmla="*/ 38330 w 450139"/>
                <a:gd name="connsiteY169" fmla="*/ 150666 h 505180"/>
                <a:gd name="connsiteX170" fmla="*/ 44961 w 450139"/>
                <a:gd name="connsiteY170" fmla="*/ 143902 h 505180"/>
                <a:gd name="connsiteX171" fmla="*/ 47216 w 450139"/>
                <a:gd name="connsiteY171" fmla="*/ 147350 h 505180"/>
                <a:gd name="connsiteX172" fmla="*/ 43900 w 450139"/>
                <a:gd name="connsiteY172" fmla="*/ 149605 h 505180"/>
                <a:gd name="connsiteX173" fmla="*/ 43900 w 450139"/>
                <a:gd name="connsiteY173" fmla="*/ 151859 h 505180"/>
                <a:gd name="connsiteX174" fmla="*/ 44961 w 450139"/>
                <a:gd name="connsiteY174" fmla="*/ 152920 h 505180"/>
                <a:gd name="connsiteX175" fmla="*/ 42839 w 450139"/>
                <a:gd name="connsiteY175" fmla="*/ 158623 h 505180"/>
                <a:gd name="connsiteX176" fmla="*/ 44961 w 450139"/>
                <a:gd name="connsiteY176" fmla="*/ 160878 h 505180"/>
                <a:gd name="connsiteX177" fmla="*/ 40584 w 450139"/>
                <a:gd name="connsiteY177" fmla="*/ 166449 h 505180"/>
                <a:gd name="connsiteX178" fmla="*/ 36075 w 450139"/>
                <a:gd name="connsiteY178" fmla="*/ 163133 h 505180"/>
                <a:gd name="connsiteX179" fmla="*/ 32626 w 450139"/>
                <a:gd name="connsiteY179" fmla="*/ 167642 h 505180"/>
                <a:gd name="connsiteX180" fmla="*/ 37136 w 450139"/>
                <a:gd name="connsiteY180" fmla="*/ 170958 h 505180"/>
                <a:gd name="connsiteX181" fmla="*/ 36075 w 450139"/>
                <a:gd name="connsiteY181" fmla="*/ 173212 h 505180"/>
                <a:gd name="connsiteX182" fmla="*/ 39391 w 450139"/>
                <a:gd name="connsiteY182" fmla="*/ 175467 h 505180"/>
                <a:gd name="connsiteX183" fmla="*/ 24801 w 450139"/>
                <a:gd name="connsiteY183" fmla="*/ 192311 h 505180"/>
                <a:gd name="connsiteX184" fmla="*/ 27056 w 450139"/>
                <a:gd name="connsiteY184" fmla="*/ 194566 h 505180"/>
                <a:gd name="connsiteX185" fmla="*/ 31566 w 450139"/>
                <a:gd name="connsiteY185" fmla="*/ 198014 h 505180"/>
                <a:gd name="connsiteX186" fmla="*/ 32626 w 450139"/>
                <a:gd name="connsiteY186" fmla="*/ 199075 h 505180"/>
                <a:gd name="connsiteX187" fmla="*/ 28117 w 450139"/>
                <a:gd name="connsiteY187" fmla="*/ 199075 h 505180"/>
                <a:gd name="connsiteX188" fmla="*/ 25863 w 450139"/>
                <a:gd name="connsiteY188" fmla="*/ 201330 h 505180"/>
                <a:gd name="connsiteX189" fmla="*/ 29311 w 450139"/>
                <a:gd name="connsiteY189" fmla="*/ 202523 h 505180"/>
                <a:gd name="connsiteX190" fmla="*/ 28117 w 450139"/>
                <a:gd name="connsiteY190" fmla="*/ 205839 h 505180"/>
                <a:gd name="connsiteX191" fmla="*/ 29311 w 450139"/>
                <a:gd name="connsiteY191" fmla="*/ 211409 h 505180"/>
                <a:gd name="connsiteX192" fmla="*/ 30372 w 450139"/>
                <a:gd name="connsiteY192" fmla="*/ 214857 h 505180"/>
                <a:gd name="connsiteX193" fmla="*/ 28117 w 450139"/>
                <a:gd name="connsiteY193" fmla="*/ 214857 h 505180"/>
                <a:gd name="connsiteX194" fmla="*/ 25863 w 450139"/>
                <a:gd name="connsiteY194" fmla="*/ 215919 h 505180"/>
                <a:gd name="connsiteX195" fmla="*/ 23608 w 450139"/>
                <a:gd name="connsiteY195" fmla="*/ 214857 h 505180"/>
                <a:gd name="connsiteX196" fmla="*/ 20292 w 450139"/>
                <a:gd name="connsiteY196" fmla="*/ 212603 h 505180"/>
                <a:gd name="connsiteX197" fmla="*/ 19098 w 450139"/>
                <a:gd name="connsiteY197" fmla="*/ 213664 h 505180"/>
                <a:gd name="connsiteX198" fmla="*/ 19098 w 450139"/>
                <a:gd name="connsiteY198" fmla="*/ 215919 h 505180"/>
                <a:gd name="connsiteX199" fmla="*/ 21353 w 450139"/>
                <a:gd name="connsiteY199" fmla="*/ 219367 h 505180"/>
                <a:gd name="connsiteX200" fmla="*/ 24801 w 450139"/>
                <a:gd name="connsiteY200" fmla="*/ 221622 h 505180"/>
                <a:gd name="connsiteX201" fmla="*/ 27056 w 450139"/>
                <a:gd name="connsiteY201" fmla="*/ 226131 h 505180"/>
                <a:gd name="connsiteX202" fmla="*/ 32626 w 450139"/>
                <a:gd name="connsiteY202" fmla="*/ 230640 h 505180"/>
                <a:gd name="connsiteX203" fmla="*/ 34881 w 450139"/>
                <a:gd name="connsiteY203" fmla="*/ 231701 h 505180"/>
                <a:gd name="connsiteX204" fmla="*/ 36075 w 450139"/>
                <a:gd name="connsiteY204" fmla="*/ 230640 h 505180"/>
                <a:gd name="connsiteX205" fmla="*/ 36075 w 450139"/>
                <a:gd name="connsiteY205" fmla="*/ 224937 h 505180"/>
                <a:gd name="connsiteX206" fmla="*/ 37136 w 450139"/>
                <a:gd name="connsiteY206" fmla="*/ 223876 h 505180"/>
                <a:gd name="connsiteX207" fmla="*/ 37136 w 450139"/>
                <a:gd name="connsiteY207" fmla="*/ 220428 h 505180"/>
                <a:gd name="connsiteX208" fmla="*/ 34881 w 450139"/>
                <a:gd name="connsiteY208" fmla="*/ 217113 h 505180"/>
                <a:gd name="connsiteX209" fmla="*/ 34881 w 450139"/>
                <a:gd name="connsiteY209" fmla="*/ 215919 h 505180"/>
                <a:gd name="connsiteX210" fmla="*/ 38330 w 450139"/>
                <a:gd name="connsiteY210" fmla="*/ 211409 h 505180"/>
                <a:gd name="connsiteX211" fmla="*/ 31566 w 450139"/>
                <a:gd name="connsiteY211" fmla="*/ 208093 h 505180"/>
                <a:gd name="connsiteX212" fmla="*/ 33820 w 450139"/>
                <a:gd name="connsiteY212" fmla="*/ 199075 h 505180"/>
                <a:gd name="connsiteX213" fmla="*/ 37136 w 450139"/>
                <a:gd name="connsiteY213" fmla="*/ 196820 h 505180"/>
                <a:gd name="connsiteX214" fmla="*/ 39391 w 450139"/>
                <a:gd name="connsiteY214" fmla="*/ 195759 h 505180"/>
                <a:gd name="connsiteX215" fmla="*/ 43900 w 450139"/>
                <a:gd name="connsiteY215" fmla="*/ 198014 h 505180"/>
                <a:gd name="connsiteX216" fmla="*/ 51725 w 450139"/>
                <a:gd name="connsiteY216" fmla="*/ 191250 h 505180"/>
                <a:gd name="connsiteX217" fmla="*/ 58489 w 450139"/>
                <a:gd name="connsiteY217" fmla="*/ 187802 h 505180"/>
                <a:gd name="connsiteX218" fmla="*/ 64192 w 450139"/>
                <a:gd name="connsiteY218" fmla="*/ 181170 h 505180"/>
                <a:gd name="connsiteX219" fmla="*/ 69762 w 450139"/>
                <a:gd name="connsiteY219" fmla="*/ 181170 h 505180"/>
                <a:gd name="connsiteX220" fmla="*/ 69762 w 450139"/>
                <a:gd name="connsiteY220" fmla="*/ 182231 h 505180"/>
                <a:gd name="connsiteX221" fmla="*/ 68701 w 450139"/>
                <a:gd name="connsiteY221" fmla="*/ 182231 h 505180"/>
                <a:gd name="connsiteX222" fmla="*/ 67508 w 450139"/>
                <a:gd name="connsiteY222" fmla="*/ 183425 h 505180"/>
                <a:gd name="connsiteX223" fmla="*/ 68701 w 450139"/>
                <a:gd name="connsiteY223" fmla="*/ 183425 h 505180"/>
                <a:gd name="connsiteX224" fmla="*/ 70956 w 450139"/>
                <a:gd name="connsiteY224" fmla="*/ 184486 h 505180"/>
                <a:gd name="connsiteX225" fmla="*/ 70956 w 450139"/>
                <a:gd name="connsiteY225" fmla="*/ 181170 h 505180"/>
                <a:gd name="connsiteX226" fmla="*/ 75465 w 450139"/>
                <a:gd name="connsiteY226" fmla="*/ 181170 h 505180"/>
                <a:gd name="connsiteX227" fmla="*/ 75465 w 450139"/>
                <a:gd name="connsiteY227" fmla="*/ 184486 h 505180"/>
                <a:gd name="connsiteX228" fmla="*/ 77587 w 450139"/>
                <a:gd name="connsiteY228" fmla="*/ 184486 h 505180"/>
                <a:gd name="connsiteX229" fmla="*/ 75465 w 450139"/>
                <a:gd name="connsiteY229" fmla="*/ 186740 h 505180"/>
                <a:gd name="connsiteX230" fmla="*/ 72017 w 450139"/>
                <a:gd name="connsiteY230" fmla="*/ 191250 h 505180"/>
                <a:gd name="connsiteX231" fmla="*/ 76526 w 450139"/>
                <a:gd name="connsiteY231" fmla="*/ 214857 h 505180"/>
                <a:gd name="connsiteX232" fmla="*/ 79842 w 450139"/>
                <a:gd name="connsiteY232" fmla="*/ 218173 h 505180"/>
                <a:gd name="connsiteX233" fmla="*/ 83290 w 450139"/>
                <a:gd name="connsiteY233" fmla="*/ 213664 h 505180"/>
                <a:gd name="connsiteX234" fmla="*/ 111407 w 450139"/>
                <a:gd name="connsiteY234" fmla="*/ 235150 h 505180"/>
                <a:gd name="connsiteX235" fmla="*/ 111407 w 450139"/>
                <a:gd name="connsiteY235" fmla="*/ 242974 h 505180"/>
                <a:gd name="connsiteX236" fmla="*/ 114723 w 450139"/>
                <a:gd name="connsiteY236" fmla="*/ 238466 h 505180"/>
                <a:gd name="connsiteX237" fmla="*/ 119232 w 450139"/>
                <a:gd name="connsiteY237" fmla="*/ 241914 h 505180"/>
                <a:gd name="connsiteX238" fmla="*/ 122681 w 450139"/>
                <a:gd name="connsiteY238" fmla="*/ 238466 h 505180"/>
                <a:gd name="connsiteX239" fmla="*/ 120426 w 450139"/>
                <a:gd name="connsiteY239" fmla="*/ 237404 h 505180"/>
                <a:gd name="connsiteX240" fmla="*/ 121487 w 450139"/>
                <a:gd name="connsiteY240" fmla="*/ 235150 h 505180"/>
                <a:gd name="connsiteX241" fmla="*/ 119232 w 450139"/>
                <a:gd name="connsiteY241" fmla="*/ 233956 h 505180"/>
                <a:gd name="connsiteX242" fmla="*/ 145095 w 450139"/>
                <a:gd name="connsiteY242" fmla="*/ 202523 h 505180"/>
                <a:gd name="connsiteX243" fmla="*/ 127190 w 450139"/>
                <a:gd name="connsiteY243" fmla="*/ 199075 h 505180"/>
                <a:gd name="connsiteX244" fmla="*/ 116978 w 450139"/>
                <a:gd name="connsiteY244" fmla="*/ 200269 h 505180"/>
                <a:gd name="connsiteX245" fmla="*/ 115917 w 450139"/>
                <a:gd name="connsiteY245" fmla="*/ 201330 h 505180"/>
                <a:gd name="connsiteX246" fmla="*/ 116978 w 450139"/>
                <a:gd name="connsiteY246" fmla="*/ 204778 h 505180"/>
                <a:gd name="connsiteX247" fmla="*/ 119232 w 450139"/>
                <a:gd name="connsiteY247" fmla="*/ 205839 h 505180"/>
                <a:gd name="connsiteX248" fmla="*/ 119232 w 450139"/>
                <a:gd name="connsiteY248" fmla="*/ 210349 h 505180"/>
                <a:gd name="connsiteX249" fmla="*/ 121487 w 450139"/>
                <a:gd name="connsiteY249" fmla="*/ 212603 h 505180"/>
                <a:gd name="connsiteX250" fmla="*/ 121487 w 450139"/>
                <a:gd name="connsiteY250" fmla="*/ 214857 h 505180"/>
                <a:gd name="connsiteX251" fmla="*/ 123742 w 450139"/>
                <a:gd name="connsiteY251" fmla="*/ 218173 h 505180"/>
                <a:gd name="connsiteX252" fmla="*/ 124936 w 450139"/>
                <a:gd name="connsiteY252" fmla="*/ 218173 h 505180"/>
                <a:gd name="connsiteX253" fmla="*/ 123742 w 450139"/>
                <a:gd name="connsiteY253" fmla="*/ 219367 h 505180"/>
                <a:gd name="connsiteX254" fmla="*/ 122681 w 450139"/>
                <a:gd name="connsiteY254" fmla="*/ 218173 h 505180"/>
                <a:gd name="connsiteX255" fmla="*/ 120426 w 450139"/>
                <a:gd name="connsiteY255" fmla="*/ 217113 h 505180"/>
                <a:gd name="connsiteX256" fmla="*/ 120426 w 450139"/>
                <a:gd name="connsiteY256" fmla="*/ 212603 h 505180"/>
                <a:gd name="connsiteX257" fmla="*/ 119232 w 450139"/>
                <a:gd name="connsiteY257" fmla="*/ 211409 h 505180"/>
                <a:gd name="connsiteX258" fmla="*/ 118172 w 450139"/>
                <a:gd name="connsiteY258" fmla="*/ 207033 h 505180"/>
                <a:gd name="connsiteX259" fmla="*/ 116978 w 450139"/>
                <a:gd name="connsiteY259" fmla="*/ 205839 h 505180"/>
                <a:gd name="connsiteX260" fmla="*/ 116978 w 450139"/>
                <a:gd name="connsiteY260" fmla="*/ 203584 h 505180"/>
                <a:gd name="connsiteX261" fmla="*/ 115917 w 450139"/>
                <a:gd name="connsiteY261" fmla="*/ 203584 h 505180"/>
                <a:gd name="connsiteX262" fmla="*/ 114723 w 450139"/>
                <a:gd name="connsiteY262" fmla="*/ 204778 h 505180"/>
                <a:gd name="connsiteX263" fmla="*/ 111407 w 450139"/>
                <a:gd name="connsiteY263" fmla="*/ 201330 h 505180"/>
                <a:gd name="connsiteX264" fmla="*/ 107959 w 450139"/>
                <a:gd name="connsiteY264" fmla="*/ 201330 h 505180"/>
                <a:gd name="connsiteX265" fmla="*/ 106898 w 450139"/>
                <a:gd name="connsiteY265" fmla="*/ 203584 h 505180"/>
                <a:gd name="connsiteX266" fmla="*/ 107959 w 450139"/>
                <a:gd name="connsiteY266" fmla="*/ 210349 h 505180"/>
                <a:gd name="connsiteX267" fmla="*/ 106898 w 450139"/>
                <a:gd name="connsiteY267" fmla="*/ 213664 h 505180"/>
                <a:gd name="connsiteX268" fmla="*/ 109153 w 450139"/>
                <a:gd name="connsiteY268" fmla="*/ 218173 h 505180"/>
                <a:gd name="connsiteX269" fmla="*/ 111407 w 450139"/>
                <a:gd name="connsiteY269" fmla="*/ 219367 h 505180"/>
                <a:gd name="connsiteX270" fmla="*/ 112469 w 450139"/>
                <a:gd name="connsiteY270" fmla="*/ 221622 h 505180"/>
                <a:gd name="connsiteX271" fmla="*/ 113662 w 450139"/>
                <a:gd name="connsiteY271" fmla="*/ 221622 h 505180"/>
                <a:gd name="connsiteX272" fmla="*/ 113662 w 450139"/>
                <a:gd name="connsiteY272" fmla="*/ 223876 h 505180"/>
                <a:gd name="connsiteX273" fmla="*/ 112469 w 450139"/>
                <a:gd name="connsiteY273" fmla="*/ 223876 h 505180"/>
                <a:gd name="connsiteX274" fmla="*/ 113662 w 450139"/>
                <a:gd name="connsiteY274" fmla="*/ 224937 h 505180"/>
                <a:gd name="connsiteX275" fmla="*/ 113662 w 450139"/>
                <a:gd name="connsiteY275" fmla="*/ 226131 h 505180"/>
                <a:gd name="connsiteX276" fmla="*/ 111407 w 450139"/>
                <a:gd name="connsiteY276" fmla="*/ 223876 h 505180"/>
                <a:gd name="connsiteX277" fmla="*/ 112469 w 450139"/>
                <a:gd name="connsiteY277" fmla="*/ 222683 h 505180"/>
                <a:gd name="connsiteX278" fmla="*/ 111407 w 450139"/>
                <a:gd name="connsiteY278" fmla="*/ 221622 h 505180"/>
                <a:gd name="connsiteX279" fmla="*/ 111407 w 450139"/>
                <a:gd name="connsiteY279" fmla="*/ 220428 h 505180"/>
                <a:gd name="connsiteX280" fmla="*/ 107959 w 450139"/>
                <a:gd name="connsiteY280" fmla="*/ 218173 h 505180"/>
                <a:gd name="connsiteX281" fmla="*/ 105837 w 450139"/>
                <a:gd name="connsiteY281" fmla="*/ 222683 h 505180"/>
                <a:gd name="connsiteX282" fmla="*/ 104644 w 450139"/>
                <a:gd name="connsiteY282" fmla="*/ 221622 h 505180"/>
                <a:gd name="connsiteX283" fmla="*/ 104644 w 450139"/>
                <a:gd name="connsiteY283" fmla="*/ 220428 h 505180"/>
                <a:gd name="connsiteX284" fmla="*/ 103582 w 450139"/>
                <a:gd name="connsiteY284" fmla="*/ 217113 h 505180"/>
                <a:gd name="connsiteX285" fmla="*/ 101328 w 450139"/>
                <a:gd name="connsiteY285" fmla="*/ 214857 h 505180"/>
                <a:gd name="connsiteX286" fmla="*/ 104644 w 450139"/>
                <a:gd name="connsiteY286" fmla="*/ 204778 h 505180"/>
                <a:gd name="connsiteX287" fmla="*/ 105837 w 450139"/>
                <a:gd name="connsiteY287" fmla="*/ 202523 h 505180"/>
                <a:gd name="connsiteX288" fmla="*/ 106898 w 450139"/>
                <a:gd name="connsiteY288" fmla="*/ 200269 h 505180"/>
                <a:gd name="connsiteX289" fmla="*/ 107959 w 450139"/>
                <a:gd name="connsiteY289" fmla="*/ 199075 h 505180"/>
                <a:gd name="connsiteX290" fmla="*/ 105837 w 450139"/>
                <a:gd name="connsiteY290" fmla="*/ 196820 h 505180"/>
                <a:gd name="connsiteX291" fmla="*/ 105837 w 450139"/>
                <a:gd name="connsiteY291" fmla="*/ 195759 h 505180"/>
                <a:gd name="connsiteX292" fmla="*/ 103582 w 450139"/>
                <a:gd name="connsiteY292" fmla="*/ 194566 h 505180"/>
                <a:gd name="connsiteX293" fmla="*/ 103582 w 450139"/>
                <a:gd name="connsiteY293" fmla="*/ 193505 h 505180"/>
                <a:gd name="connsiteX294" fmla="*/ 104644 w 450139"/>
                <a:gd name="connsiteY294" fmla="*/ 193505 h 505180"/>
                <a:gd name="connsiteX295" fmla="*/ 103582 w 450139"/>
                <a:gd name="connsiteY295" fmla="*/ 192311 h 505180"/>
                <a:gd name="connsiteX296" fmla="*/ 103582 w 450139"/>
                <a:gd name="connsiteY296" fmla="*/ 191250 h 505180"/>
                <a:gd name="connsiteX297" fmla="*/ 106898 w 450139"/>
                <a:gd name="connsiteY297" fmla="*/ 194566 h 505180"/>
                <a:gd name="connsiteX298" fmla="*/ 107959 w 450139"/>
                <a:gd name="connsiteY298" fmla="*/ 198014 h 505180"/>
                <a:gd name="connsiteX299" fmla="*/ 107959 w 450139"/>
                <a:gd name="connsiteY299" fmla="*/ 194566 h 505180"/>
                <a:gd name="connsiteX300" fmla="*/ 110214 w 450139"/>
                <a:gd name="connsiteY300" fmla="*/ 194566 h 505180"/>
                <a:gd name="connsiteX301" fmla="*/ 113662 w 450139"/>
                <a:gd name="connsiteY301" fmla="*/ 185547 h 505180"/>
                <a:gd name="connsiteX302" fmla="*/ 118172 w 450139"/>
                <a:gd name="connsiteY302" fmla="*/ 190056 h 505180"/>
                <a:gd name="connsiteX303" fmla="*/ 120426 w 450139"/>
                <a:gd name="connsiteY303" fmla="*/ 188995 h 505180"/>
                <a:gd name="connsiteX304" fmla="*/ 115917 w 450139"/>
                <a:gd name="connsiteY304" fmla="*/ 183425 h 505180"/>
                <a:gd name="connsiteX305" fmla="*/ 128251 w 450139"/>
                <a:gd name="connsiteY305" fmla="*/ 156369 h 505180"/>
                <a:gd name="connsiteX306" fmla="*/ 140718 w 450139"/>
                <a:gd name="connsiteY306" fmla="*/ 138332 h 505180"/>
                <a:gd name="connsiteX307" fmla="*/ 146289 w 450139"/>
                <a:gd name="connsiteY307" fmla="*/ 132761 h 505180"/>
                <a:gd name="connsiteX308" fmla="*/ 145095 w 450139"/>
                <a:gd name="connsiteY308" fmla="*/ 130506 h 505180"/>
                <a:gd name="connsiteX309" fmla="*/ 147482 w 450139"/>
                <a:gd name="connsiteY309" fmla="*/ 128252 h 505180"/>
                <a:gd name="connsiteX310" fmla="*/ 149604 w 450139"/>
                <a:gd name="connsiteY310" fmla="*/ 128252 h 505180"/>
                <a:gd name="connsiteX311" fmla="*/ 192443 w 450139"/>
                <a:gd name="connsiteY311" fmla="*/ 84352 h 505180"/>
                <a:gd name="connsiteX312" fmla="*/ 190188 w 450139"/>
                <a:gd name="connsiteY312" fmla="*/ 80904 h 505180"/>
                <a:gd name="connsiteX313" fmla="*/ 178915 w 450139"/>
                <a:gd name="connsiteY313" fmla="*/ 88861 h 505180"/>
                <a:gd name="connsiteX314" fmla="*/ 181170 w 450139"/>
                <a:gd name="connsiteY314" fmla="*/ 82097 h 505180"/>
                <a:gd name="connsiteX315" fmla="*/ 180109 w 450139"/>
                <a:gd name="connsiteY315" fmla="*/ 80904 h 505180"/>
                <a:gd name="connsiteX316" fmla="*/ 181170 w 450139"/>
                <a:gd name="connsiteY316" fmla="*/ 77588 h 505180"/>
                <a:gd name="connsiteX317" fmla="*/ 182231 w 450139"/>
                <a:gd name="connsiteY317" fmla="*/ 77588 h 505180"/>
                <a:gd name="connsiteX318" fmla="*/ 202523 w 450139"/>
                <a:gd name="connsiteY318" fmla="*/ 7825 h 505180"/>
                <a:gd name="connsiteX319" fmla="*/ 202523 w 450139"/>
                <a:gd name="connsiteY319" fmla="*/ 4510 h 505180"/>
                <a:gd name="connsiteX320" fmla="*/ 203717 w 450139"/>
                <a:gd name="connsiteY320" fmla="*/ 5571 h 505180"/>
                <a:gd name="connsiteX321" fmla="*/ 204778 w 450139"/>
                <a:gd name="connsiteY321" fmla="*/ 6631 h 505180"/>
                <a:gd name="connsiteX322" fmla="*/ 208226 w 450139"/>
                <a:gd name="connsiteY322" fmla="*/ 8887 h 505180"/>
                <a:gd name="connsiteX323" fmla="*/ 212735 w 450139"/>
                <a:gd name="connsiteY323" fmla="*/ 1061 h 505180"/>
                <a:gd name="connsiteX324" fmla="*/ 264460 w 450139"/>
                <a:gd name="connsiteY324" fmla="*/ 8887 h 505180"/>
                <a:gd name="connsiteX325" fmla="*/ 265521 w 450139"/>
                <a:gd name="connsiteY325" fmla="*/ 10080 h 50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450139" h="505180">
                  <a:moveTo>
                    <a:pt x="265521" y="10080"/>
                  </a:moveTo>
                  <a:lnTo>
                    <a:pt x="285813" y="12335"/>
                  </a:lnTo>
                  <a:lnTo>
                    <a:pt x="285813" y="10080"/>
                  </a:lnTo>
                  <a:lnTo>
                    <a:pt x="275734" y="3316"/>
                  </a:lnTo>
                  <a:lnTo>
                    <a:pt x="275734" y="1061"/>
                  </a:lnTo>
                  <a:lnTo>
                    <a:pt x="276794" y="1061"/>
                  </a:lnTo>
                  <a:lnTo>
                    <a:pt x="277988" y="3316"/>
                  </a:lnTo>
                  <a:lnTo>
                    <a:pt x="279049" y="0"/>
                  </a:lnTo>
                  <a:lnTo>
                    <a:pt x="281304" y="0"/>
                  </a:lnTo>
                  <a:lnTo>
                    <a:pt x="290323" y="13396"/>
                  </a:lnTo>
                  <a:lnTo>
                    <a:pt x="369104" y="24669"/>
                  </a:lnTo>
                  <a:lnTo>
                    <a:pt x="416319" y="30372"/>
                  </a:lnTo>
                  <a:lnTo>
                    <a:pt x="450139" y="184486"/>
                  </a:lnTo>
                  <a:lnTo>
                    <a:pt x="446691" y="199075"/>
                  </a:lnTo>
                  <a:lnTo>
                    <a:pt x="421889" y="293638"/>
                  </a:lnTo>
                  <a:lnTo>
                    <a:pt x="426399" y="293638"/>
                  </a:lnTo>
                  <a:lnTo>
                    <a:pt x="426399" y="292445"/>
                  </a:lnTo>
                  <a:lnTo>
                    <a:pt x="430908" y="291384"/>
                  </a:lnTo>
                  <a:lnTo>
                    <a:pt x="439927" y="282365"/>
                  </a:lnTo>
                  <a:lnTo>
                    <a:pt x="441121" y="284620"/>
                  </a:lnTo>
                  <a:lnTo>
                    <a:pt x="441121" y="286874"/>
                  </a:lnTo>
                  <a:lnTo>
                    <a:pt x="432102" y="292445"/>
                  </a:lnTo>
                  <a:lnTo>
                    <a:pt x="438866" y="298148"/>
                  </a:lnTo>
                  <a:lnTo>
                    <a:pt x="435418" y="302657"/>
                  </a:lnTo>
                  <a:lnTo>
                    <a:pt x="428654" y="303718"/>
                  </a:lnTo>
                  <a:lnTo>
                    <a:pt x="420829" y="296954"/>
                  </a:lnTo>
                  <a:lnTo>
                    <a:pt x="418574" y="305973"/>
                  </a:lnTo>
                  <a:lnTo>
                    <a:pt x="402791" y="372419"/>
                  </a:lnTo>
                  <a:lnTo>
                    <a:pt x="378122" y="417381"/>
                  </a:lnTo>
                  <a:lnTo>
                    <a:pt x="330774" y="434225"/>
                  </a:lnTo>
                  <a:lnTo>
                    <a:pt x="280243" y="451068"/>
                  </a:lnTo>
                  <a:lnTo>
                    <a:pt x="244168" y="498416"/>
                  </a:lnTo>
                  <a:lnTo>
                    <a:pt x="240852" y="505180"/>
                  </a:lnTo>
                  <a:lnTo>
                    <a:pt x="229579" y="497223"/>
                  </a:lnTo>
                  <a:lnTo>
                    <a:pt x="210480" y="481572"/>
                  </a:lnTo>
                  <a:lnTo>
                    <a:pt x="181170" y="459026"/>
                  </a:lnTo>
                  <a:lnTo>
                    <a:pt x="176660" y="462342"/>
                  </a:lnTo>
                  <a:lnTo>
                    <a:pt x="167642" y="450007"/>
                  </a:lnTo>
                  <a:lnTo>
                    <a:pt x="178915" y="437672"/>
                  </a:lnTo>
                  <a:lnTo>
                    <a:pt x="176660" y="434225"/>
                  </a:lnTo>
                  <a:lnTo>
                    <a:pt x="182231" y="434225"/>
                  </a:lnTo>
                  <a:lnTo>
                    <a:pt x="186740" y="438733"/>
                  </a:lnTo>
                  <a:lnTo>
                    <a:pt x="187934" y="437672"/>
                  </a:lnTo>
                  <a:lnTo>
                    <a:pt x="178915" y="430909"/>
                  </a:lnTo>
                  <a:lnTo>
                    <a:pt x="176660" y="430909"/>
                  </a:lnTo>
                  <a:lnTo>
                    <a:pt x="165387" y="416319"/>
                  </a:lnTo>
                  <a:lnTo>
                    <a:pt x="168835" y="415126"/>
                  </a:lnTo>
                  <a:lnTo>
                    <a:pt x="168835" y="414065"/>
                  </a:lnTo>
                  <a:lnTo>
                    <a:pt x="167642" y="412871"/>
                  </a:lnTo>
                  <a:lnTo>
                    <a:pt x="172151" y="409555"/>
                  </a:lnTo>
                  <a:lnTo>
                    <a:pt x="171090" y="407301"/>
                  </a:lnTo>
                  <a:lnTo>
                    <a:pt x="169896" y="408362"/>
                  </a:lnTo>
                  <a:lnTo>
                    <a:pt x="160878" y="405046"/>
                  </a:lnTo>
                  <a:lnTo>
                    <a:pt x="159817" y="399343"/>
                  </a:lnTo>
                  <a:lnTo>
                    <a:pt x="167642" y="396028"/>
                  </a:lnTo>
                  <a:lnTo>
                    <a:pt x="164326" y="390325"/>
                  </a:lnTo>
                  <a:lnTo>
                    <a:pt x="158623" y="391518"/>
                  </a:lnTo>
                  <a:lnTo>
                    <a:pt x="159817" y="394834"/>
                  </a:lnTo>
                  <a:lnTo>
                    <a:pt x="157562" y="396028"/>
                  </a:lnTo>
                  <a:lnTo>
                    <a:pt x="155307" y="393772"/>
                  </a:lnTo>
                  <a:lnTo>
                    <a:pt x="155307" y="388069"/>
                  </a:lnTo>
                  <a:lnTo>
                    <a:pt x="153053" y="387009"/>
                  </a:lnTo>
                  <a:lnTo>
                    <a:pt x="154114" y="385815"/>
                  </a:lnTo>
                  <a:lnTo>
                    <a:pt x="149604" y="373481"/>
                  </a:lnTo>
                  <a:lnTo>
                    <a:pt x="144034" y="373481"/>
                  </a:lnTo>
                  <a:lnTo>
                    <a:pt x="145095" y="365655"/>
                  </a:lnTo>
                  <a:lnTo>
                    <a:pt x="142973" y="362207"/>
                  </a:lnTo>
                  <a:lnTo>
                    <a:pt x="148543" y="354382"/>
                  </a:lnTo>
                  <a:lnTo>
                    <a:pt x="146289" y="349873"/>
                  </a:lnTo>
                  <a:lnTo>
                    <a:pt x="128251" y="339794"/>
                  </a:lnTo>
                  <a:lnTo>
                    <a:pt x="124936" y="340854"/>
                  </a:lnTo>
                  <a:lnTo>
                    <a:pt x="121487" y="337538"/>
                  </a:lnTo>
                  <a:lnTo>
                    <a:pt x="124936" y="337538"/>
                  </a:lnTo>
                  <a:lnTo>
                    <a:pt x="127190" y="336345"/>
                  </a:lnTo>
                  <a:lnTo>
                    <a:pt x="131699" y="336345"/>
                  </a:lnTo>
                  <a:lnTo>
                    <a:pt x="138464" y="333029"/>
                  </a:lnTo>
                  <a:lnTo>
                    <a:pt x="137270" y="330774"/>
                  </a:lnTo>
                  <a:lnTo>
                    <a:pt x="132761" y="328520"/>
                  </a:lnTo>
                  <a:lnTo>
                    <a:pt x="130506" y="326265"/>
                  </a:lnTo>
                  <a:lnTo>
                    <a:pt x="127190" y="326265"/>
                  </a:lnTo>
                  <a:lnTo>
                    <a:pt x="127190" y="325071"/>
                  </a:lnTo>
                  <a:lnTo>
                    <a:pt x="122681" y="324011"/>
                  </a:lnTo>
                  <a:lnTo>
                    <a:pt x="123742" y="321756"/>
                  </a:lnTo>
                  <a:lnTo>
                    <a:pt x="123742" y="316053"/>
                  </a:lnTo>
                  <a:lnTo>
                    <a:pt x="127190" y="311676"/>
                  </a:lnTo>
                  <a:lnTo>
                    <a:pt x="133954" y="305973"/>
                  </a:lnTo>
                  <a:lnTo>
                    <a:pt x="132761" y="303718"/>
                  </a:lnTo>
                  <a:lnTo>
                    <a:pt x="132761" y="300403"/>
                  </a:lnTo>
                  <a:lnTo>
                    <a:pt x="133954" y="299209"/>
                  </a:lnTo>
                  <a:lnTo>
                    <a:pt x="133954" y="296954"/>
                  </a:lnTo>
                  <a:lnTo>
                    <a:pt x="128251" y="298148"/>
                  </a:lnTo>
                  <a:lnTo>
                    <a:pt x="131699" y="305973"/>
                  </a:lnTo>
                  <a:lnTo>
                    <a:pt x="127190" y="307167"/>
                  </a:lnTo>
                  <a:lnTo>
                    <a:pt x="125997" y="303718"/>
                  </a:lnTo>
                  <a:lnTo>
                    <a:pt x="121487" y="303718"/>
                  </a:lnTo>
                  <a:lnTo>
                    <a:pt x="120426" y="301464"/>
                  </a:lnTo>
                  <a:lnTo>
                    <a:pt x="118172" y="301464"/>
                  </a:lnTo>
                  <a:lnTo>
                    <a:pt x="120426" y="311676"/>
                  </a:lnTo>
                  <a:lnTo>
                    <a:pt x="120426" y="314991"/>
                  </a:lnTo>
                  <a:lnTo>
                    <a:pt x="115917" y="318307"/>
                  </a:lnTo>
                  <a:lnTo>
                    <a:pt x="113662" y="313931"/>
                  </a:lnTo>
                  <a:lnTo>
                    <a:pt x="106898" y="313931"/>
                  </a:lnTo>
                  <a:lnTo>
                    <a:pt x="103582" y="310482"/>
                  </a:lnTo>
                  <a:lnTo>
                    <a:pt x="103582" y="307167"/>
                  </a:lnTo>
                  <a:lnTo>
                    <a:pt x="106898" y="305973"/>
                  </a:lnTo>
                  <a:lnTo>
                    <a:pt x="106898" y="303718"/>
                  </a:lnTo>
                  <a:lnTo>
                    <a:pt x="102389" y="304912"/>
                  </a:lnTo>
                  <a:lnTo>
                    <a:pt x="101328" y="302657"/>
                  </a:lnTo>
                  <a:lnTo>
                    <a:pt x="97879" y="300403"/>
                  </a:lnTo>
                  <a:lnTo>
                    <a:pt x="97879" y="301464"/>
                  </a:lnTo>
                  <a:lnTo>
                    <a:pt x="94564" y="302657"/>
                  </a:lnTo>
                  <a:lnTo>
                    <a:pt x="94564" y="299209"/>
                  </a:lnTo>
                  <a:lnTo>
                    <a:pt x="99073" y="296954"/>
                  </a:lnTo>
                  <a:lnTo>
                    <a:pt x="101328" y="300403"/>
                  </a:lnTo>
                  <a:lnTo>
                    <a:pt x="103582" y="299209"/>
                  </a:lnTo>
                  <a:lnTo>
                    <a:pt x="100134" y="294700"/>
                  </a:lnTo>
                  <a:lnTo>
                    <a:pt x="99073" y="294700"/>
                  </a:lnTo>
                  <a:lnTo>
                    <a:pt x="95625" y="290190"/>
                  </a:lnTo>
                  <a:lnTo>
                    <a:pt x="95625" y="289130"/>
                  </a:lnTo>
                  <a:lnTo>
                    <a:pt x="94564" y="286874"/>
                  </a:lnTo>
                  <a:lnTo>
                    <a:pt x="94564" y="285681"/>
                  </a:lnTo>
                  <a:lnTo>
                    <a:pt x="87800" y="278917"/>
                  </a:lnTo>
                  <a:lnTo>
                    <a:pt x="85545" y="275601"/>
                  </a:lnTo>
                  <a:lnTo>
                    <a:pt x="86606" y="274407"/>
                  </a:lnTo>
                  <a:lnTo>
                    <a:pt x="88861" y="275601"/>
                  </a:lnTo>
                  <a:lnTo>
                    <a:pt x="90054" y="274407"/>
                  </a:lnTo>
                  <a:lnTo>
                    <a:pt x="86606" y="268837"/>
                  </a:lnTo>
                  <a:lnTo>
                    <a:pt x="92309" y="265521"/>
                  </a:lnTo>
                  <a:lnTo>
                    <a:pt x="88861" y="261012"/>
                  </a:lnTo>
                  <a:lnTo>
                    <a:pt x="91115" y="256503"/>
                  </a:lnTo>
                  <a:lnTo>
                    <a:pt x="88861" y="254248"/>
                  </a:lnTo>
                  <a:lnTo>
                    <a:pt x="93370" y="250800"/>
                  </a:lnTo>
                  <a:lnTo>
                    <a:pt x="92309" y="249739"/>
                  </a:lnTo>
                  <a:lnTo>
                    <a:pt x="94564" y="247484"/>
                  </a:lnTo>
                  <a:lnTo>
                    <a:pt x="92309" y="246423"/>
                  </a:lnTo>
                  <a:lnTo>
                    <a:pt x="83290" y="257564"/>
                  </a:lnTo>
                  <a:lnTo>
                    <a:pt x="87800" y="261012"/>
                  </a:lnTo>
                  <a:lnTo>
                    <a:pt x="79842" y="272286"/>
                  </a:lnTo>
                  <a:lnTo>
                    <a:pt x="81036" y="273347"/>
                  </a:lnTo>
                  <a:lnTo>
                    <a:pt x="84352" y="275601"/>
                  </a:lnTo>
                  <a:lnTo>
                    <a:pt x="79842" y="283427"/>
                  </a:lnTo>
                  <a:lnTo>
                    <a:pt x="66447" y="273347"/>
                  </a:lnTo>
                  <a:lnTo>
                    <a:pt x="56234" y="266583"/>
                  </a:lnTo>
                  <a:lnTo>
                    <a:pt x="58489" y="263267"/>
                  </a:lnTo>
                  <a:lnTo>
                    <a:pt x="47216" y="255309"/>
                  </a:lnTo>
                  <a:lnTo>
                    <a:pt x="38330" y="271092"/>
                  </a:lnTo>
                  <a:lnTo>
                    <a:pt x="36075" y="268837"/>
                  </a:lnTo>
                  <a:lnTo>
                    <a:pt x="38330" y="267776"/>
                  </a:lnTo>
                  <a:lnTo>
                    <a:pt x="32626" y="258757"/>
                  </a:lnTo>
                  <a:lnTo>
                    <a:pt x="31566" y="259818"/>
                  </a:lnTo>
                  <a:lnTo>
                    <a:pt x="30372" y="258757"/>
                  </a:lnTo>
                  <a:lnTo>
                    <a:pt x="7958" y="246423"/>
                  </a:lnTo>
                  <a:lnTo>
                    <a:pt x="4509" y="248677"/>
                  </a:lnTo>
                  <a:lnTo>
                    <a:pt x="2255" y="247484"/>
                  </a:lnTo>
                  <a:lnTo>
                    <a:pt x="1194" y="248677"/>
                  </a:lnTo>
                  <a:lnTo>
                    <a:pt x="0" y="247484"/>
                  </a:lnTo>
                  <a:lnTo>
                    <a:pt x="4509" y="217113"/>
                  </a:lnTo>
                  <a:lnTo>
                    <a:pt x="9019" y="186740"/>
                  </a:lnTo>
                  <a:lnTo>
                    <a:pt x="13528" y="181170"/>
                  </a:lnTo>
                  <a:lnTo>
                    <a:pt x="15783" y="186740"/>
                  </a:lnTo>
                  <a:lnTo>
                    <a:pt x="21353" y="178916"/>
                  </a:lnTo>
                  <a:lnTo>
                    <a:pt x="15783" y="170958"/>
                  </a:lnTo>
                  <a:lnTo>
                    <a:pt x="14589" y="166449"/>
                  </a:lnTo>
                  <a:lnTo>
                    <a:pt x="20292" y="163133"/>
                  </a:lnTo>
                  <a:lnTo>
                    <a:pt x="20292" y="168703"/>
                  </a:lnTo>
                  <a:lnTo>
                    <a:pt x="28117" y="161939"/>
                  </a:lnTo>
                  <a:lnTo>
                    <a:pt x="31566" y="165387"/>
                  </a:lnTo>
                  <a:lnTo>
                    <a:pt x="36075" y="160878"/>
                  </a:lnTo>
                  <a:lnTo>
                    <a:pt x="32626" y="157430"/>
                  </a:lnTo>
                  <a:lnTo>
                    <a:pt x="38330" y="150666"/>
                  </a:lnTo>
                  <a:lnTo>
                    <a:pt x="44961" y="143902"/>
                  </a:lnTo>
                  <a:lnTo>
                    <a:pt x="47216" y="147350"/>
                  </a:lnTo>
                  <a:lnTo>
                    <a:pt x="43900" y="149605"/>
                  </a:lnTo>
                  <a:lnTo>
                    <a:pt x="43900" y="151859"/>
                  </a:lnTo>
                  <a:lnTo>
                    <a:pt x="44961" y="152920"/>
                  </a:lnTo>
                  <a:lnTo>
                    <a:pt x="42839" y="158623"/>
                  </a:lnTo>
                  <a:lnTo>
                    <a:pt x="44961" y="160878"/>
                  </a:lnTo>
                  <a:lnTo>
                    <a:pt x="40584" y="166449"/>
                  </a:lnTo>
                  <a:lnTo>
                    <a:pt x="36075" y="163133"/>
                  </a:lnTo>
                  <a:lnTo>
                    <a:pt x="32626" y="167642"/>
                  </a:lnTo>
                  <a:lnTo>
                    <a:pt x="37136" y="170958"/>
                  </a:lnTo>
                  <a:lnTo>
                    <a:pt x="36075" y="173212"/>
                  </a:lnTo>
                  <a:lnTo>
                    <a:pt x="39391" y="175467"/>
                  </a:lnTo>
                  <a:lnTo>
                    <a:pt x="24801" y="192311"/>
                  </a:lnTo>
                  <a:lnTo>
                    <a:pt x="27056" y="194566"/>
                  </a:lnTo>
                  <a:lnTo>
                    <a:pt x="31566" y="198014"/>
                  </a:lnTo>
                  <a:lnTo>
                    <a:pt x="32626" y="199075"/>
                  </a:lnTo>
                  <a:lnTo>
                    <a:pt x="28117" y="199075"/>
                  </a:lnTo>
                  <a:lnTo>
                    <a:pt x="25863" y="201330"/>
                  </a:lnTo>
                  <a:lnTo>
                    <a:pt x="29311" y="202523"/>
                  </a:lnTo>
                  <a:lnTo>
                    <a:pt x="28117" y="205839"/>
                  </a:lnTo>
                  <a:lnTo>
                    <a:pt x="29311" y="211409"/>
                  </a:lnTo>
                  <a:lnTo>
                    <a:pt x="30372" y="214857"/>
                  </a:lnTo>
                  <a:lnTo>
                    <a:pt x="28117" y="214857"/>
                  </a:lnTo>
                  <a:lnTo>
                    <a:pt x="25863" y="215919"/>
                  </a:lnTo>
                  <a:lnTo>
                    <a:pt x="23608" y="214857"/>
                  </a:lnTo>
                  <a:lnTo>
                    <a:pt x="20292" y="212603"/>
                  </a:lnTo>
                  <a:lnTo>
                    <a:pt x="19098" y="213664"/>
                  </a:lnTo>
                  <a:lnTo>
                    <a:pt x="19098" y="215919"/>
                  </a:lnTo>
                  <a:lnTo>
                    <a:pt x="21353" y="219367"/>
                  </a:lnTo>
                  <a:lnTo>
                    <a:pt x="24801" y="221622"/>
                  </a:lnTo>
                  <a:lnTo>
                    <a:pt x="27056" y="226131"/>
                  </a:lnTo>
                  <a:lnTo>
                    <a:pt x="32626" y="230640"/>
                  </a:lnTo>
                  <a:lnTo>
                    <a:pt x="34881" y="231701"/>
                  </a:lnTo>
                  <a:lnTo>
                    <a:pt x="36075" y="230640"/>
                  </a:lnTo>
                  <a:lnTo>
                    <a:pt x="36075" y="224937"/>
                  </a:lnTo>
                  <a:lnTo>
                    <a:pt x="37136" y="223876"/>
                  </a:lnTo>
                  <a:lnTo>
                    <a:pt x="37136" y="220428"/>
                  </a:lnTo>
                  <a:lnTo>
                    <a:pt x="34881" y="217113"/>
                  </a:lnTo>
                  <a:lnTo>
                    <a:pt x="34881" y="215919"/>
                  </a:lnTo>
                  <a:lnTo>
                    <a:pt x="38330" y="211409"/>
                  </a:lnTo>
                  <a:lnTo>
                    <a:pt x="31566" y="208093"/>
                  </a:lnTo>
                  <a:lnTo>
                    <a:pt x="33820" y="199075"/>
                  </a:lnTo>
                  <a:lnTo>
                    <a:pt x="37136" y="196820"/>
                  </a:lnTo>
                  <a:lnTo>
                    <a:pt x="39391" y="195759"/>
                  </a:lnTo>
                  <a:lnTo>
                    <a:pt x="43900" y="198014"/>
                  </a:lnTo>
                  <a:lnTo>
                    <a:pt x="51725" y="191250"/>
                  </a:lnTo>
                  <a:lnTo>
                    <a:pt x="58489" y="187802"/>
                  </a:lnTo>
                  <a:lnTo>
                    <a:pt x="64192" y="181170"/>
                  </a:lnTo>
                  <a:lnTo>
                    <a:pt x="69762" y="181170"/>
                  </a:lnTo>
                  <a:lnTo>
                    <a:pt x="69762" y="182231"/>
                  </a:lnTo>
                  <a:lnTo>
                    <a:pt x="68701" y="182231"/>
                  </a:lnTo>
                  <a:lnTo>
                    <a:pt x="67508" y="183425"/>
                  </a:lnTo>
                  <a:lnTo>
                    <a:pt x="68701" y="183425"/>
                  </a:lnTo>
                  <a:lnTo>
                    <a:pt x="70956" y="184486"/>
                  </a:lnTo>
                  <a:lnTo>
                    <a:pt x="70956" y="181170"/>
                  </a:lnTo>
                  <a:lnTo>
                    <a:pt x="75465" y="181170"/>
                  </a:lnTo>
                  <a:lnTo>
                    <a:pt x="75465" y="184486"/>
                  </a:lnTo>
                  <a:lnTo>
                    <a:pt x="77587" y="184486"/>
                  </a:lnTo>
                  <a:lnTo>
                    <a:pt x="75465" y="186740"/>
                  </a:lnTo>
                  <a:lnTo>
                    <a:pt x="72017" y="191250"/>
                  </a:lnTo>
                  <a:lnTo>
                    <a:pt x="76526" y="214857"/>
                  </a:lnTo>
                  <a:lnTo>
                    <a:pt x="79842" y="218173"/>
                  </a:lnTo>
                  <a:lnTo>
                    <a:pt x="83290" y="213664"/>
                  </a:lnTo>
                  <a:lnTo>
                    <a:pt x="111407" y="235150"/>
                  </a:lnTo>
                  <a:lnTo>
                    <a:pt x="111407" y="242974"/>
                  </a:lnTo>
                  <a:lnTo>
                    <a:pt x="114723" y="238466"/>
                  </a:lnTo>
                  <a:lnTo>
                    <a:pt x="119232" y="241914"/>
                  </a:lnTo>
                  <a:lnTo>
                    <a:pt x="122681" y="238466"/>
                  </a:lnTo>
                  <a:lnTo>
                    <a:pt x="120426" y="237404"/>
                  </a:lnTo>
                  <a:lnTo>
                    <a:pt x="121487" y="235150"/>
                  </a:lnTo>
                  <a:lnTo>
                    <a:pt x="119232" y="233956"/>
                  </a:lnTo>
                  <a:lnTo>
                    <a:pt x="145095" y="202523"/>
                  </a:lnTo>
                  <a:lnTo>
                    <a:pt x="127190" y="199075"/>
                  </a:lnTo>
                  <a:lnTo>
                    <a:pt x="116978" y="200269"/>
                  </a:lnTo>
                  <a:lnTo>
                    <a:pt x="115917" y="201330"/>
                  </a:lnTo>
                  <a:lnTo>
                    <a:pt x="116978" y="204778"/>
                  </a:lnTo>
                  <a:lnTo>
                    <a:pt x="119232" y="205839"/>
                  </a:lnTo>
                  <a:lnTo>
                    <a:pt x="119232" y="210349"/>
                  </a:lnTo>
                  <a:lnTo>
                    <a:pt x="121487" y="212603"/>
                  </a:lnTo>
                  <a:lnTo>
                    <a:pt x="121487" y="214857"/>
                  </a:lnTo>
                  <a:lnTo>
                    <a:pt x="123742" y="218173"/>
                  </a:lnTo>
                  <a:lnTo>
                    <a:pt x="124936" y="218173"/>
                  </a:lnTo>
                  <a:lnTo>
                    <a:pt x="123742" y="219367"/>
                  </a:lnTo>
                  <a:lnTo>
                    <a:pt x="122681" y="218173"/>
                  </a:lnTo>
                  <a:lnTo>
                    <a:pt x="120426" y="217113"/>
                  </a:lnTo>
                  <a:lnTo>
                    <a:pt x="120426" y="212603"/>
                  </a:lnTo>
                  <a:lnTo>
                    <a:pt x="119232" y="211409"/>
                  </a:lnTo>
                  <a:lnTo>
                    <a:pt x="118172" y="207033"/>
                  </a:lnTo>
                  <a:lnTo>
                    <a:pt x="116978" y="205839"/>
                  </a:lnTo>
                  <a:lnTo>
                    <a:pt x="116978" y="203584"/>
                  </a:lnTo>
                  <a:lnTo>
                    <a:pt x="115917" y="203584"/>
                  </a:lnTo>
                  <a:lnTo>
                    <a:pt x="114723" y="204778"/>
                  </a:lnTo>
                  <a:lnTo>
                    <a:pt x="111407" y="201330"/>
                  </a:lnTo>
                  <a:lnTo>
                    <a:pt x="107959" y="201330"/>
                  </a:lnTo>
                  <a:lnTo>
                    <a:pt x="106898" y="203584"/>
                  </a:lnTo>
                  <a:lnTo>
                    <a:pt x="107959" y="210349"/>
                  </a:lnTo>
                  <a:lnTo>
                    <a:pt x="106898" y="213664"/>
                  </a:lnTo>
                  <a:lnTo>
                    <a:pt x="109153" y="218173"/>
                  </a:lnTo>
                  <a:lnTo>
                    <a:pt x="111407" y="219367"/>
                  </a:lnTo>
                  <a:lnTo>
                    <a:pt x="112469" y="221622"/>
                  </a:lnTo>
                  <a:lnTo>
                    <a:pt x="113662" y="221622"/>
                  </a:lnTo>
                  <a:lnTo>
                    <a:pt x="113662" y="223876"/>
                  </a:lnTo>
                  <a:lnTo>
                    <a:pt x="112469" y="223876"/>
                  </a:lnTo>
                  <a:lnTo>
                    <a:pt x="113662" y="224937"/>
                  </a:lnTo>
                  <a:lnTo>
                    <a:pt x="113662" y="226131"/>
                  </a:lnTo>
                  <a:lnTo>
                    <a:pt x="111407" y="223876"/>
                  </a:lnTo>
                  <a:lnTo>
                    <a:pt x="112469" y="222683"/>
                  </a:lnTo>
                  <a:lnTo>
                    <a:pt x="111407" y="221622"/>
                  </a:lnTo>
                  <a:lnTo>
                    <a:pt x="111407" y="220428"/>
                  </a:lnTo>
                  <a:lnTo>
                    <a:pt x="107959" y="218173"/>
                  </a:lnTo>
                  <a:lnTo>
                    <a:pt x="105837" y="222683"/>
                  </a:lnTo>
                  <a:lnTo>
                    <a:pt x="104644" y="221622"/>
                  </a:lnTo>
                  <a:lnTo>
                    <a:pt x="104644" y="220428"/>
                  </a:lnTo>
                  <a:lnTo>
                    <a:pt x="103582" y="217113"/>
                  </a:lnTo>
                  <a:lnTo>
                    <a:pt x="101328" y="214857"/>
                  </a:lnTo>
                  <a:lnTo>
                    <a:pt x="104644" y="204778"/>
                  </a:lnTo>
                  <a:lnTo>
                    <a:pt x="105837" y="202523"/>
                  </a:lnTo>
                  <a:lnTo>
                    <a:pt x="106898" y="200269"/>
                  </a:lnTo>
                  <a:lnTo>
                    <a:pt x="107959" y="199075"/>
                  </a:lnTo>
                  <a:lnTo>
                    <a:pt x="105837" y="196820"/>
                  </a:lnTo>
                  <a:lnTo>
                    <a:pt x="105837" y="195759"/>
                  </a:lnTo>
                  <a:lnTo>
                    <a:pt x="103582" y="194566"/>
                  </a:lnTo>
                  <a:lnTo>
                    <a:pt x="103582" y="193505"/>
                  </a:lnTo>
                  <a:lnTo>
                    <a:pt x="104644" y="193505"/>
                  </a:lnTo>
                  <a:lnTo>
                    <a:pt x="103582" y="192311"/>
                  </a:lnTo>
                  <a:lnTo>
                    <a:pt x="103582" y="191250"/>
                  </a:lnTo>
                  <a:lnTo>
                    <a:pt x="106898" y="194566"/>
                  </a:lnTo>
                  <a:lnTo>
                    <a:pt x="107959" y="198014"/>
                  </a:lnTo>
                  <a:lnTo>
                    <a:pt x="107959" y="194566"/>
                  </a:lnTo>
                  <a:lnTo>
                    <a:pt x="110214" y="194566"/>
                  </a:lnTo>
                  <a:lnTo>
                    <a:pt x="113662" y="185547"/>
                  </a:lnTo>
                  <a:lnTo>
                    <a:pt x="118172" y="190056"/>
                  </a:lnTo>
                  <a:lnTo>
                    <a:pt x="120426" y="188995"/>
                  </a:lnTo>
                  <a:lnTo>
                    <a:pt x="115917" y="183425"/>
                  </a:lnTo>
                  <a:lnTo>
                    <a:pt x="128251" y="156369"/>
                  </a:lnTo>
                  <a:lnTo>
                    <a:pt x="140718" y="138332"/>
                  </a:lnTo>
                  <a:lnTo>
                    <a:pt x="146289" y="132761"/>
                  </a:lnTo>
                  <a:lnTo>
                    <a:pt x="145095" y="130506"/>
                  </a:lnTo>
                  <a:lnTo>
                    <a:pt x="147482" y="128252"/>
                  </a:lnTo>
                  <a:lnTo>
                    <a:pt x="149604" y="128252"/>
                  </a:lnTo>
                  <a:lnTo>
                    <a:pt x="192443" y="84352"/>
                  </a:lnTo>
                  <a:lnTo>
                    <a:pt x="190188" y="80904"/>
                  </a:lnTo>
                  <a:lnTo>
                    <a:pt x="178915" y="88861"/>
                  </a:lnTo>
                  <a:lnTo>
                    <a:pt x="181170" y="82097"/>
                  </a:lnTo>
                  <a:lnTo>
                    <a:pt x="180109" y="80904"/>
                  </a:lnTo>
                  <a:lnTo>
                    <a:pt x="181170" y="77588"/>
                  </a:lnTo>
                  <a:lnTo>
                    <a:pt x="182231" y="77588"/>
                  </a:lnTo>
                  <a:lnTo>
                    <a:pt x="202523" y="7825"/>
                  </a:lnTo>
                  <a:lnTo>
                    <a:pt x="202523" y="4510"/>
                  </a:lnTo>
                  <a:lnTo>
                    <a:pt x="203717" y="5571"/>
                  </a:lnTo>
                  <a:lnTo>
                    <a:pt x="204778" y="6631"/>
                  </a:lnTo>
                  <a:lnTo>
                    <a:pt x="208226" y="8887"/>
                  </a:lnTo>
                  <a:lnTo>
                    <a:pt x="212735" y="1061"/>
                  </a:lnTo>
                  <a:lnTo>
                    <a:pt x="264460" y="8887"/>
                  </a:lnTo>
                  <a:lnTo>
                    <a:pt x="265521" y="10080"/>
                  </a:lnTo>
                </a:path>
              </a:pathLst>
            </a:custGeom>
            <a:solidFill>
              <a:schemeClr val="accent1"/>
            </a:solidFill>
            <a:ln w="3315" cap="flat">
              <a:solidFill>
                <a:schemeClr val="bg1">
                  <a:lumMod val="65000"/>
                </a:schemeClr>
              </a:solidFill>
              <a:prstDash val="solid"/>
              <a:miter/>
            </a:ln>
          </p:spPr>
          <p:txBody>
            <a:bodyPr rtlCol="0" anchor="ctr"/>
            <a:lstStyle/>
            <a:p>
              <a:endParaRPr lang="en-FI" sz="816"/>
            </a:p>
          </p:txBody>
        </p:sp>
        <p:sp>
          <p:nvSpPr>
            <p:cNvPr id="1057" name="Freeform: Shape 1056">
              <a:extLst>
                <a:ext uri="{FF2B5EF4-FFF2-40B4-BE49-F238E27FC236}">
                  <a16:creationId xmlns:a16="http://schemas.microsoft.com/office/drawing/2014/main" id="{2BD7AC4A-396A-F938-780A-0DD66F6BEE67}"/>
                </a:ext>
              </a:extLst>
            </p:cNvPr>
            <p:cNvSpPr/>
            <p:nvPr/>
          </p:nvSpPr>
          <p:spPr>
            <a:xfrm>
              <a:off x="5241980" y="8419542"/>
              <a:ext cx="564332" cy="644571"/>
            </a:xfrm>
            <a:custGeom>
              <a:avLst/>
              <a:gdLst>
                <a:gd name="connsiteX0" fmla="*/ 214460 w 564332"/>
                <a:gd name="connsiteY0" fmla="*/ 71088 h 644571"/>
                <a:gd name="connsiteX1" fmla="*/ 225733 w 564332"/>
                <a:gd name="connsiteY1" fmla="*/ 72282 h 644571"/>
                <a:gd name="connsiteX2" fmla="*/ 227987 w 564332"/>
                <a:gd name="connsiteY2" fmla="*/ 68834 h 644571"/>
                <a:gd name="connsiteX3" fmla="*/ 230242 w 564332"/>
                <a:gd name="connsiteY3" fmla="*/ 71088 h 644571"/>
                <a:gd name="connsiteX4" fmla="*/ 229181 w 564332"/>
                <a:gd name="connsiteY4" fmla="*/ 72282 h 644571"/>
                <a:gd name="connsiteX5" fmla="*/ 231436 w 564332"/>
                <a:gd name="connsiteY5" fmla="*/ 75598 h 644571"/>
                <a:gd name="connsiteX6" fmla="*/ 230375 w 564332"/>
                <a:gd name="connsiteY6" fmla="*/ 76659 h 644571"/>
                <a:gd name="connsiteX7" fmla="*/ 231436 w 564332"/>
                <a:gd name="connsiteY7" fmla="*/ 78914 h 644571"/>
                <a:gd name="connsiteX8" fmla="*/ 230375 w 564332"/>
                <a:gd name="connsiteY8" fmla="*/ 78914 h 644571"/>
                <a:gd name="connsiteX9" fmla="*/ 230375 w 564332"/>
                <a:gd name="connsiteY9" fmla="*/ 81168 h 644571"/>
                <a:gd name="connsiteX10" fmla="*/ 229314 w 564332"/>
                <a:gd name="connsiteY10" fmla="*/ 81168 h 644571"/>
                <a:gd name="connsiteX11" fmla="*/ 229314 w 564332"/>
                <a:gd name="connsiteY11" fmla="*/ 83423 h 644571"/>
                <a:gd name="connsiteX12" fmla="*/ 231569 w 564332"/>
                <a:gd name="connsiteY12" fmla="*/ 82229 h 644571"/>
                <a:gd name="connsiteX13" fmla="*/ 231569 w 564332"/>
                <a:gd name="connsiteY13" fmla="*/ 79974 h 644571"/>
                <a:gd name="connsiteX14" fmla="*/ 235017 w 564332"/>
                <a:gd name="connsiteY14" fmla="*/ 81035 h 644571"/>
                <a:gd name="connsiteX15" fmla="*/ 238332 w 564332"/>
                <a:gd name="connsiteY15" fmla="*/ 78781 h 644571"/>
                <a:gd name="connsiteX16" fmla="*/ 239394 w 564332"/>
                <a:gd name="connsiteY16" fmla="*/ 79974 h 644571"/>
                <a:gd name="connsiteX17" fmla="*/ 241648 w 564332"/>
                <a:gd name="connsiteY17" fmla="*/ 78781 h 644571"/>
                <a:gd name="connsiteX18" fmla="*/ 241648 w 564332"/>
                <a:gd name="connsiteY18" fmla="*/ 75465 h 644571"/>
                <a:gd name="connsiteX19" fmla="*/ 240587 w 564332"/>
                <a:gd name="connsiteY19" fmla="*/ 73210 h 644571"/>
                <a:gd name="connsiteX20" fmla="*/ 250667 w 564332"/>
                <a:gd name="connsiteY20" fmla="*/ 74271 h 644571"/>
                <a:gd name="connsiteX21" fmla="*/ 255176 w 564332"/>
                <a:gd name="connsiteY21" fmla="*/ 74271 h 644571"/>
                <a:gd name="connsiteX22" fmla="*/ 276529 w 564332"/>
                <a:gd name="connsiteY22" fmla="*/ 57427 h 644571"/>
                <a:gd name="connsiteX23" fmla="*/ 278784 w 564332"/>
                <a:gd name="connsiteY23" fmla="*/ 57427 h 644571"/>
                <a:gd name="connsiteX24" fmla="*/ 279845 w 564332"/>
                <a:gd name="connsiteY24" fmla="*/ 58489 h 644571"/>
                <a:gd name="connsiteX25" fmla="*/ 282100 w 564332"/>
                <a:gd name="connsiteY25" fmla="*/ 56234 h 644571"/>
                <a:gd name="connsiteX26" fmla="*/ 280906 w 564332"/>
                <a:gd name="connsiteY26" fmla="*/ 53980 h 644571"/>
                <a:gd name="connsiteX27" fmla="*/ 350668 w 564332"/>
                <a:gd name="connsiteY27" fmla="*/ 0 h 644571"/>
                <a:gd name="connsiteX28" fmla="*/ 365257 w 564332"/>
                <a:gd name="connsiteY28" fmla="*/ 1193 h 644571"/>
                <a:gd name="connsiteX29" fmla="*/ 377592 w 564332"/>
                <a:gd name="connsiteY29" fmla="*/ 15783 h 644571"/>
                <a:gd name="connsiteX30" fmla="*/ 377592 w 564332"/>
                <a:gd name="connsiteY30" fmla="*/ 29310 h 644571"/>
                <a:gd name="connsiteX31" fmla="*/ 384356 w 564332"/>
                <a:gd name="connsiteY31" fmla="*/ 50664 h 644571"/>
                <a:gd name="connsiteX32" fmla="*/ 376531 w 564332"/>
                <a:gd name="connsiteY32" fmla="*/ 52918 h 644571"/>
                <a:gd name="connsiteX33" fmla="*/ 374276 w 564332"/>
                <a:gd name="connsiteY33" fmla="*/ 57427 h 644571"/>
                <a:gd name="connsiteX34" fmla="*/ 377592 w 564332"/>
                <a:gd name="connsiteY34" fmla="*/ 58489 h 644571"/>
                <a:gd name="connsiteX35" fmla="*/ 382101 w 564332"/>
                <a:gd name="connsiteY35" fmla="*/ 55173 h 644571"/>
                <a:gd name="connsiteX36" fmla="*/ 385417 w 564332"/>
                <a:gd name="connsiteY36" fmla="*/ 57427 h 644571"/>
                <a:gd name="connsiteX37" fmla="*/ 386478 w 564332"/>
                <a:gd name="connsiteY37" fmla="*/ 60743 h 644571"/>
                <a:gd name="connsiteX38" fmla="*/ 388732 w 564332"/>
                <a:gd name="connsiteY38" fmla="*/ 64059 h 644571"/>
                <a:gd name="connsiteX39" fmla="*/ 389926 w 564332"/>
                <a:gd name="connsiteY39" fmla="*/ 67507 h 644571"/>
                <a:gd name="connsiteX40" fmla="*/ 387672 w 564332"/>
                <a:gd name="connsiteY40" fmla="*/ 70823 h 644571"/>
                <a:gd name="connsiteX41" fmla="*/ 388732 w 564332"/>
                <a:gd name="connsiteY41" fmla="*/ 75333 h 644571"/>
                <a:gd name="connsiteX42" fmla="*/ 381969 w 564332"/>
                <a:gd name="connsiteY42" fmla="*/ 79841 h 644571"/>
                <a:gd name="connsiteX43" fmla="*/ 379714 w 564332"/>
                <a:gd name="connsiteY43" fmla="*/ 84351 h 644571"/>
                <a:gd name="connsiteX44" fmla="*/ 387672 w 564332"/>
                <a:gd name="connsiteY44" fmla="*/ 96685 h 644571"/>
                <a:gd name="connsiteX45" fmla="*/ 390987 w 564332"/>
                <a:gd name="connsiteY45" fmla="*/ 89921 h 644571"/>
                <a:gd name="connsiteX46" fmla="*/ 394303 w 564332"/>
                <a:gd name="connsiteY46" fmla="*/ 96685 h 644571"/>
                <a:gd name="connsiteX47" fmla="*/ 404383 w 564332"/>
                <a:gd name="connsiteY47" fmla="*/ 115784 h 644571"/>
                <a:gd name="connsiteX48" fmla="*/ 421226 w 564332"/>
                <a:gd name="connsiteY48" fmla="*/ 150665 h 644571"/>
                <a:gd name="connsiteX49" fmla="*/ 422420 w 564332"/>
                <a:gd name="connsiteY49" fmla="*/ 150665 h 644571"/>
                <a:gd name="connsiteX50" fmla="*/ 425736 w 564332"/>
                <a:gd name="connsiteY50" fmla="*/ 151859 h 644571"/>
                <a:gd name="connsiteX51" fmla="*/ 424675 w 564332"/>
                <a:gd name="connsiteY51" fmla="*/ 158622 h 644571"/>
                <a:gd name="connsiteX52" fmla="*/ 426929 w 564332"/>
                <a:gd name="connsiteY52" fmla="*/ 178915 h 644571"/>
                <a:gd name="connsiteX53" fmla="*/ 431439 w 564332"/>
                <a:gd name="connsiteY53" fmla="*/ 179976 h 644571"/>
                <a:gd name="connsiteX54" fmla="*/ 434887 w 564332"/>
                <a:gd name="connsiteY54" fmla="*/ 181169 h 644571"/>
                <a:gd name="connsiteX55" fmla="*/ 433693 w 564332"/>
                <a:gd name="connsiteY55" fmla="*/ 184485 h 644571"/>
                <a:gd name="connsiteX56" fmla="*/ 442712 w 564332"/>
                <a:gd name="connsiteY56" fmla="*/ 194565 h 644571"/>
                <a:gd name="connsiteX57" fmla="*/ 443773 w 564332"/>
                <a:gd name="connsiteY57" fmla="*/ 193371 h 644571"/>
                <a:gd name="connsiteX58" fmla="*/ 447089 w 564332"/>
                <a:gd name="connsiteY58" fmla="*/ 201196 h 644571"/>
                <a:gd name="connsiteX59" fmla="*/ 451598 w 564332"/>
                <a:gd name="connsiteY59" fmla="*/ 198942 h 644571"/>
                <a:gd name="connsiteX60" fmla="*/ 456108 w 564332"/>
                <a:gd name="connsiteY60" fmla="*/ 206766 h 644571"/>
                <a:gd name="connsiteX61" fmla="*/ 455046 w 564332"/>
                <a:gd name="connsiteY61" fmla="*/ 210082 h 644571"/>
                <a:gd name="connsiteX62" fmla="*/ 468575 w 564332"/>
                <a:gd name="connsiteY62" fmla="*/ 222416 h 644571"/>
                <a:gd name="connsiteX63" fmla="*/ 488867 w 564332"/>
                <a:gd name="connsiteY63" fmla="*/ 249473 h 644571"/>
                <a:gd name="connsiteX64" fmla="*/ 493376 w 564332"/>
                <a:gd name="connsiteY64" fmla="*/ 248412 h 644571"/>
                <a:gd name="connsiteX65" fmla="*/ 505710 w 564332"/>
                <a:gd name="connsiteY65" fmla="*/ 282099 h 644571"/>
                <a:gd name="connsiteX66" fmla="*/ 510220 w 564332"/>
                <a:gd name="connsiteY66" fmla="*/ 280906 h 644571"/>
                <a:gd name="connsiteX67" fmla="*/ 511281 w 564332"/>
                <a:gd name="connsiteY67" fmla="*/ 280906 h 644571"/>
                <a:gd name="connsiteX68" fmla="*/ 510220 w 564332"/>
                <a:gd name="connsiteY68" fmla="*/ 283160 h 644571"/>
                <a:gd name="connsiteX69" fmla="*/ 509026 w 564332"/>
                <a:gd name="connsiteY69" fmla="*/ 284354 h 644571"/>
                <a:gd name="connsiteX70" fmla="*/ 510220 w 564332"/>
                <a:gd name="connsiteY70" fmla="*/ 284354 h 644571"/>
                <a:gd name="connsiteX71" fmla="*/ 510220 w 564332"/>
                <a:gd name="connsiteY71" fmla="*/ 285415 h 644571"/>
                <a:gd name="connsiteX72" fmla="*/ 512474 w 564332"/>
                <a:gd name="connsiteY72" fmla="*/ 287670 h 644571"/>
                <a:gd name="connsiteX73" fmla="*/ 512474 w 564332"/>
                <a:gd name="connsiteY73" fmla="*/ 290986 h 644571"/>
                <a:gd name="connsiteX74" fmla="*/ 513668 w 564332"/>
                <a:gd name="connsiteY74" fmla="*/ 292179 h 644571"/>
                <a:gd name="connsiteX75" fmla="*/ 511413 w 564332"/>
                <a:gd name="connsiteY75" fmla="*/ 295495 h 644571"/>
                <a:gd name="connsiteX76" fmla="*/ 511413 w 564332"/>
                <a:gd name="connsiteY76" fmla="*/ 293240 h 644571"/>
                <a:gd name="connsiteX77" fmla="*/ 510352 w 564332"/>
                <a:gd name="connsiteY77" fmla="*/ 293240 h 644571"/>
                <a:gd name="connsiteX78" fmla="*/ 510352 w 564332"/>
                <a:gd name="connsiteY78" fmla="*/ 296689 h 644571"/>
                <a:gd name="connsiteX79" fmla="*/ 508098 w 564332"/>
                <a:gd name="connsiteY79" fmla="*/ 298943 h 644571"/>
                <a:gd name="connsiteX80" fmla="*/ 508098 w 564332"/>
                <a:gd name="connsiteY80" fmla="*/ 300137 h 644571"/>
                <a:gd name="connsiteX81" fmla="*/ 509159 w 564332"/>
                <a:gd name="connsiteY81" fmla="*/ 301198 h 644571"/>
                <a:gd name="connsiteX82" fmla="*/ 509159 w 564332"/>
                <a:gd name="connsiteY82" fmla="*/ 304646 h 644571"/>
                <a:gd name="connsiteX83" fmla="*/ 508098 w 564332"/>
                <a:gd name="connsiteY83" fmla="*/ 306901 h 644571"/>
                <a:gd name="connsiteX84" fmla="*/ 508098 w 564332"/>
                <a:gd name="connsiteY84" fmla="*/ 312604 h 644571"/>
                <a:gd name="connsiteX85" fmla="*/ 533960 w 564332"/>
                <a:gd name="connsiteY85" fmla="*/ 335150 h 644571"/>
                <a:gd name="connsiteX86" fmla="*/ 541785 w 564332"/>
                <a:gd name="connsiteY86" fmla="*/ 345230 h 644571"/>
                <a:gd name="connsiteX87" fmla="*/ 539531 w 564332"/>
                <a:gd name="connsiteY87" fmla="*/ 347485 h 644571"/>
                <a:gd name="connsiteX88" fmla="*/ 542979 w 564332"/>
                <a:gd name="connsiteY88" fmla="*/ 350933 h 644571"/>
                <a:gd name="connsiteX89" fmla="*/ 544040 w 564332"/>
                <a:gd name="connsiteY89" fmla="*/ 348679 h 644571"/>
                <a:gd name="connsiteX90" fmla="*/ 548549 w 564332"/>
                <a:gd name="connsiteY90" fmla="*/ 355443 h 644571"/>
                <a:gd name="connsiteX91" fmla="*/ 545234 w 564332"/>
                <a:gd name="connsiteY91" fmla="*/ 356637 h 644571"/>
                <a:gd name="connsiteX92" fmla="*/ 547488 w 564332"/>
                <a:gd name="connsiteY92" fmla="*/ 358891 h 644571"/>
                <a:gd name="connsiteX93" fmla="*/ 546427 w 564332"/>
                <a:gd name="connsiteY93" fmla="*/ 361146 h 644571"/>
                <a:gd name="connsiteX94" fmla="*/ 550937 w 564332"/>
                <a:gd name="connsiteY94" fmla="*/ 361146 h 644571"/>
                <a:gd name="connsiteX95" fmla="*/ 549743 w 564332"/>
                <a:gd name="connsiteY95" fmla="*/ 362207 h 644571"/>
                <a:gd name="connsiteX96" fmla="*/ 551997 w 564332"/>
                <a:gd name="connsiteY96" fmla="*/ 366716 h 644571"/>
                <a:gd name="connsiteX97" fmla="*/ 556507 w 564332"/>
                <a:gd name="connsiteY97" fmla="*/ 367777 h 644571"/>
                <a:gd name="connsiteX98" fmla="*/ 557568 w 564332"/>
                <a:gd name="connsiteY98" fmla="*/ 368971 h 644571"/>
                <a:gd name="connsiteX99" fmla="*/ 559823 w 564332"/>
                <a:gd name="connsiteY99" fmla="*/ 372287 h 644571"/>
                <a:gd name="connsiteX100" fmla="*/ 560884 w 564332"/>
                <a:gd name="connsiteY100" fmla="*/ 372287 h 644571"/>
                <a:gd name="connsiteX101" fmla="*/ 562077 w 564332"/>
                <a:gd name="connsiteY101" fmla="*/ 374541 h 644571"/>
                <a:gd name="connsiteX102" fmla="*/ 564332 w 564332"/>
                <a:gd name="connsiteY102" fmla="*/ 379050 h 644571"/>
                <a:gd name="connsiteX103" fmla="*/ 526135 w 564332"/>
                <a:gd name="connsiteY103" fmla="*/ 403852 h 644571"/>
                <a:gd name="connsiteX104" fmla="*/ 493509 w 564332"/>
                <a:gd name="connsiteY104" fmla="*/ 415125 h 644571"/>
                <a:gd name="connsiteX105" fmla="*/ 485683 w 564332"/>
                <a:gd name="connsiteY105" fmla="*/ 413931 h 644571"/>
                <a:gd name="connsiteX106" fmla="*/ 484623 w 564332"/>
                <a:gd name="connsiteY106" fmla="*/ 415125 h 644571"/>
                <a:gd name="connsiteX107" fmla="*/ 479052 w 564332"/>
                <a:gd name="connsiteY107" fmla="*/ 407300 h 644571"/>
                <a:gd name="connsiteX108" fmla="*/ 476798 w 564332"/>
                <a:gd name="connsiteY108" fmla="*/ 408361 h 644571"/>
                <a:gd name="connsiteX109" fmla="*/ 479052 w 564332"/>
                <a:gd name="connsiteY109" fmla="*/ 410616 h 644571"/>
                <a:gd name="connsiteX110" fmla="*/ 479052 w 564332"/>
                <a:gd name="connsiteY110" fmla="*/ 411677 h 644571"/>
                <a:gd name="connsiteX111" fmla="*/ 481307 w 564332"/>
                <a:gd name="connsiteY111" fmla="*/ 415125 h 644571"/>
                <a:gd name="connsiteX112" fmla="*/ 482500 w 564332"/>
                <a:gd name="connsiteY112" fmla="*/ 416187 h 644571"/>
                <a:gd name="connsiteX113" fmla="*/ 484755 w 564332"/>
                <a:gd name="connsiteY113" fmla="*/ 418441 h 644571"/>
                <a:gd name="connsiteX114" fmla="*/ 488071 w 564332"/>
                <a:gd name="connsiteY114" fmla="*/ 426266 h 644571"/>
                <a:gd name="connsiteX115" fmla="*/ 501599 w 564332"/>
                <a:gd name="connsiteY115" fmla="*/ 440855 h 644571"/>
                <a:gd name="connsiteX116" fmla="*/ 503854 w 564332"/>
                <a:gd name="connsiteY116" fmla="*/ 453189 h 644571"/>
                <a:gd name="connsiteX117" fmla="*/ 471227 w 564332"/>
                <a:gd name="connsiteY117" fmla="*/ 477991 h 644571"/>
                <a:gd name="connsiteX118" fmla="*/ 467779 w 564332"/>
                <a:gd name="connsiteY118" fmla="*/ 474675 h 644571"/>
                <a:gd name="connsiteX119" fmla="*/ 466718 w 564332"/>
                <a:gd name="connsiteY119" fmla="*/ 474675 h 644571"/>
                <a:gd name="connsiteX120" fmla="*/ 455444 w 564332"/>
                <a:gd name="connsiteY120" fmla="*/ 484755 h 644571"/>
                <a:gd name="connsiteX121" fmla="*/ 463402 w 564332"/>
                <a:gd name="connsiteY121" fmla="*/ 498283 h 644571"/>
                <a:gd name="connsiteX122" fmla="*/ 462208 w 564332"/>
                <a:gd name="connsiteY122" fmla="*/ 500538 h 644571"/>
                <a:gd name="connsiteX123" fmla="*/ 446426 w 564332"/>
                <a:gd name="connsiteY123" fmla="*/ 500538 h 644571"/>
                <a:gd name="connsiteX124" fmla="*/ 443110 w 564332"/>
                <a:gd name="connsiteY124" fmla="*/ 496028 h 644571"/>
                <a:gd name="connsiteX125" fmla="*/ 435285 w 564332"/>
                <a:gd name="connsiteY125" fmla="*/ 498283 h 644571"/>
                <a:gd name="connsiteX126" fmla="*/ 430776 w 564332"/>
                <a:gd name="connsiteY126" fmla="*/ 501599 h 644571"/>
                <a:gd name="connsiteX127" fmla="*/ 430776 w 564332"/>
                <a:gd name="connsiteY127" fmla="*/ 503853 h 644571"/>
                <a:gd name="connsiteX128" fmla="*/ 426266 w 564332"/>
                <a:gd name="connsiteY128" fmla="*/ 506108 h 644571"/>
                <a:gd name="connsiteX129" fmla="*/ 422951 w 564332"/>
                <a:gd name="connsiteY129" fmla="*/ 508362 h 644571"/>
                <a:gd name="connsiteX130" fmla="*/ 430776 w 564332"/>
                <a:gd name="connsiteY130" fmla="*/ 510618 h 644571"/>
                <a:gd name="connsiteX131" fmla="*/ 446558 w 564332"/>
                <a:gd name="connsiteY131" fmla="*/ 516188 h 644571"/>
                <a:gd name="connsiteX132" fmla="*/ 455577 w 564332"/>
                <a:gd name="connsiteY132" fmla="*/ 514994 h 644571"/>
                <a:gd name="connsiteX133" fmla="*/ 456638 w 564332"/>
                <a:gd name="connsiteY133" fmla="*/ 516188 h 644571"/>
                <a:gd name="connsiteX134" fmla="*/ 458893 w 564332"/>
                <a:gd name="connsiteY134" fmla="*/ 516188 h 644571"/>
                <a:gd name="connsiteX135" fmla="*/ 458893 w 564332"/>
                <a:gd name="connsiteY135" fmla="*/ 513933 h 644571"/>
                <a:gd name="connsiteX136" fmla="*/ 456638 w 564332"/>
                <a:gd name="connsiteY136" fmla="*/ 514994 h 644571"/>
                <a:gd name="connsiteX137" fmla="*/ 457699 w 564332"/>
                <a:gd name="connsiteY137" fmla="*/ 511678 h 644571"/>
                <a:gd name="connsiteX138" fmla="*/ 472288 w 564332"/>
                <a:gd name="connsiteY138" fmla="*/ 521758 h 644571"/>
                <a:gd name="connsiteX139" fmla="*/ 450935 w 564332"/>
                <a:gd name="connsiteY139" fmla="*/ 533032 h 644571"/>
                <a:gd name="connsiteX140" fmla="*/ 443110 w 564332"/>
                <a:gd name="connsiteY140" fmla="*/ 539796 h 644571"/>
                <a:gd name="connsiteX141" fmla="*/ 452129 w 564332"/>
                <a:gd name="connsiteY141" fmla="*/ 557833 h 644571"/>
                <a:gd name="connsiteX142" fmla="*/ 454383 w 564332"/>
                <a:gd name="connsiteY142" fmla="*/ 561149 h 644571"/>
                <a:gd name="connsiteX143" fmla="*/ 445365 w 564332"/>
                <a:gd name="connsiteY143" fmla="*/ 570167 h 644571"/>
                <a:gd name="connsiteX144" fmla="*/ 442049 w 564332"/>
                <a:gd name="connsiteY144" fmla="*/ 560088 h 644571"/>
                <a:gd name="connsiteX145" fmla="*/ 440988 w 564332"/>
                <a:gd name="connsiteY145" fmla="*/ 561149 h 644571"/>
                <a:gd name="connsiteX146" fmla="*/ 436479 w 564332"/>
                <a:gd name="connsiteY146" fmla="*/ 543112 h 644571"/>
                <a:gd name="connsiteX147" fmla="*/ 434224 w 564332"/>
                <a:gd name="connsiteY147" fmla="*/ 535286 h 644571"/>
                <a:gd name="connsiteX148" fmla="*/ 429715 w 564332"/>
                <a:gd name="connsiteY148" fmla="*/ 534225 h 644571"/>
                <a:gd name="connsiteX149" fmla="*/ 418441 w 564332"/>
                <a:gd name="connsiteY149" fmla="*/ 545499 h 644571"/>
                <a:gd name="connsiteX150" fmla="*/ 410616 w 564332"/>
                <a:gd name="connsiteY150" fmla="*/ 542183 h 644571"/>
                <a:gd name="connsiteX151" fmla="*/ 403852 w 564332"/>
                <a:gd name="connsiteY151" fmla="*/ 554517 h 644571"/>
                <a:gd name="connsiteX152" fmla="*/ 420696 w 564332"/>
                <a:gd name="connsiteY152" fmla="*/ 572555 h 644571"/>
                <a:gd name="connsiteX153" fmla="*/ 416186 w 564332"/>
                <a:gd name="connsiteY153" fmla="*/ 576003 h 644571"/>
                <a:gd name="connsiteX154" fmla="*/ 428521 w 564332"/>
                <a:gd name="connsiteY154" fmla="*/ 583828 h 644571"/>
                <a:gd name="connsiteX155" fmla="*/ 407168 w 564332"/>
                <a:gd name="connsiteY155" fmla="*/ 644571 h 644571"/>
                <a:gd name="connsiteX156" fmla="*/ 328387 w 564332"/>
                <a:gd name="connsiteY156" fmla="*/ 633298 h 644571"/>
                <a:gd name="connsiteX157" fmla="*/ 319368 w 564332"/>
                <a:gd name="connsiteY157" fmla="*/ 619770 h 644571"/>
                <a:gd name="connsiteX158" fmla="*/ 317113 w 564332"/>
                <a:gd name="connsiteY158" fmla="*/ 619770 h 644571"/>
                <a:gd name="connsiteX159" fmla="*/ 316053 w 564332"/>
                <a:gd name="connsiteY159" fmla="*/ 623086 h 644571"/>
                <a:gd name="connsiteX160" fmla="*/ 314991 w 564332"/>
                <a:gd name="connsiteY160" fmla="*/ 620831 h 644571"/>
                <a:gd name="connsiteX161" fmla="*/ 313930 w 564332"/>
                <a:gd name="connsiteY161" fmla="*/ 620831 h 644571"/>
                <a:gd name="connsiteX162" fmla="*/ 313930 w 564332"/>
                <a:gd name="connsiteY162" fmla="*/ 623086 h 644571"/>
                <a:gd name="connsiteX163" fmla="*/ 324010 w 564332"/>
                <a:gd name="connsiteY163" fmla="*/ 629850 h 644571"/>
                <a:gd name="connsiteX164" fmla="*/ 324010 w 564332"/>
                <a:gd name="connsiteY164" fmla="*/ 632104 h 644571"/>
                <a:gd name="connsiteX165" fmla="*/ 303718 w 564332"/>
                <a:gd name="connsiteY165" fmla="*/ 629850 h 644571"/>
                <a:gd name="connsiteX166" fmla="*/ 268837 w 564332"/>
                <a:gd name="connsiteY166" fmla="*/ 588205 h 644571"/>
                <a:gd name="connsiteX167" fmla="*/ 215918 w 564332"/>
                <a:gd name="connsiteY167" fmla="*/ 525206 h 644571"/>
                <a:gd name="connsiteX168" fmla="*/ 202390 w 564332"/>
                <a:gd name="connsiteY168" fmla="*/ 509424 h 644571"/>
                <a:gd name="connsiteX169" fmla="*/ 196820 w 564332"/>
                <a:gd name="connsiteY169" fmla="*/ 506108 h 644571"/>
                <a:gd name="connsiteX170" fmla="*/ 203584 w 564332"/>
                <a:gd name="connsiteY170" fmla="*/ 489265 h 644571"/>
                <a:gd name="connsiteX171" fmla="*/ 204778 w 564332"/>
                <a:gd name="connsiteY171" fmla="*/ 487009 h 644571"/>
                <a:gd name="connsiteX172" fmla="*/ 200268 w 564332"/>
                <a:gd name="connsiteY172" fmla="*/ 482500 h 644571"/>
                <a:gd name="connsiteX173" fmla="*/ 200268 w 564332"/>
                <a:gd name="connsiteY173" fmla="*/ 477991 h 644571"/>
                <a:gd name="connsiteX174" fmla="*/ 196953 w 564332"/>
                <a:gd name="connsiteY174" fmla="*/ 473482 h 644571"/>
                <a:gd name="connsiteX175" fmla="*/ 193637 w 564332"/>
                <a:gd name="connsiteY175" fmla="*/ 471227 h 644571"/>
                <a:gd name="connsiteX176" fmla="*/ 191382 w 564332"/>
                <a:gd name="connsiteY176" fmla="*/ 473482 h 644571"/>
                <a:gd name="connsiteX177" fmla="*/ 190321 w 564332"/>
                <a:gd name="connsiteY177" fmla="*/ 472288 h 644571"/>
                <a:gd name="connsiteX178" fmla="*/ 192576 w 564332"/>
                <a:gd name="connsiteY178" fmla="*/ 462208 h 644571"/>
                <a:gd name="connsiteX179" fmla="*/ 198146 w 564332"/>
                <a:gd name="connsiteY179" fmla="*/ 461147 h 644571"/>
                <a:gd name="connsiteX180" fmla="*/ 199207 w 564332"/>
                <a:gd name="connsiteY180" fmla="*/ 459954 h 644571"/>
                <a:gd name="connsiteX181" fmla="*/ 202523 w 564332"/>
                <a:gd name="connsiteY181" fmla="*/ 458892 h 644571"/>
                <a:gd name="connsiteX182" fmla="*/ 198014 w 564332"/>
                <a:gd name="connsiteY182" fmla="*/ 453322 h 644571"/>
                <a:gd name="connsiteX183" fmla="*/ 194698 w 564332"/>
                <a:gd name="connsiteY183" fmla="*/ 455577 h 644571"/>
                <a:gd name="connsiteX184" fmla="*/ 180109 w 564332"/>
                <a:gd name="connsiteY184" fmla="*/ 456638 h 644571"/>
                <a:gd name="connsiteX185" fmla="*/ 170029 w 564332"/>
                <a:gd name="connsiteY185" fmla="*/ 466718 h 644571"/>
                <a:gd name="connsiteX186" fmla="*/ 174538 w 564332"/>
                <a:gd name="connsiteY186" fmla="*/ 482500 h 644571"/>
                <a:gd name="connsiteX187" fmla="*/ 170029 w 564332"/>
                <a:gd name="connsiteY187" fmla="*/ 489265 h 644571"/>
                <a:gd name="connsiteX188" fmla="*/ 168835 w 564332"/>
                <a:gd name="connsiteY188" fmla="*/ 488071 h 644571"/>
                <a:gd name="connsiteX189" fmla="*/ 167642 w 564332"/>
                <a:gd name="connsiteY189" fmla="*/ 489265 h 644571"/>
                <a:gd name="connsiteX190" fmla="*/ 44961 w 564332"/>
                <a:gd name="connsiteY190" fmla="*/ 383427 h 644571"/>
                <a:gd name="connsiteX191" fmla="*/ 42706 w 564332"/>
                <a:gd name="connsiteY191" fmla="*/ 384621 h 644571"/>
                <a:gd name="connsiteX192" fmla="*/ 34881 w 564332"/>
                <a:gd name="connsiteY192" fmla="*/ 376796 h 644571"/>
                <a:gd name="connsiteX193" fmla="*/ 34881 w 564332"/>
                <a:gd name="connsiteY193" fmla="*/ 374541 h 644571"/>
                <a:gd name="connsiteX194" fmla="*/ 25863 w 564332"/>
                <a:gd name="connsiteY194" fmla="*/ 367777 h 644571"/>
                <a:gd name="connsiteX195" fmla="*/ 24801 w 564332"/>
                <a:gd name="connsiteY195" fmla="*/ 368971 h 644571"/>
                <a:gd name="connsiteX196" fmla="*/ 14589 w 564332"/>
                <a:gd name="connsiteY196" fmla="*/ 366716 h 644571"/>
                <a:gd name="connsiteX197" fmla="*/ 13528 w 564332"/>
                <a:gd name="connsiteY197" fmla="*/ 365523 h 644571"/>
                <a:gd name="connsiteX198" fmla="*/ 14589 w 564332"/>
                <a:gd name="connsiteY198" fmla="*/ 364461 h 644571"/>
                <a:gd name="connsiteX199" fmla="*/ 14589 w 564332"/>
                <a:gd name="connsiteY199" fmla="*/ 361146 h 644571"/>
                <a:gd name="connsiteX200" fmla="*/ 24801 w 564332"/>
                <a:gd name="connsiteY200" fmla="*/ 365655 h 644571"/>
                <a:gd name="connsiteX201" fmla="*/ 32627 w 564332"/>
                <a:gd name="connsiteY201" fmla="*/ 361146 h 644571"/>
                <a:gd name="connsiteX202" fmla="*/ 33688 w 564332"/>
                <a:gd name="connsiteY202" fmla="*/ 353321 h 644571"/>
                <a:gd name="connsiteX203" fmla="*/ 30372 w 564332"/>
                <a:gd name="connsiteY203" fmla="*/ 347617 h 644571"/>
                <a:gd name="connsiteX204" fmla="*/ 31433 w 564332"/>
                <a:gd name="connsiteY204" fmla="*/ 340854 h 644571"/>
                <a:gd name="connsiteX205" fmla="*/ 20160 w 564332"/>
                <a:gd name="connsiteY205" fmla="*/ 321756 h 644571"/>
                <a:gd name="connsiteX206" fmla="*/ 7825 w 564332"/>
                <a:gd name="connsiteY206" fmla="*/ 337538 h 644571"/>
                <a:gd name="connsiteX207" fmla="*/ 5571 w 564332"/>
                <a:gd name="connsiteY207" fmla="*/ 334223 h 644571"/>
                <a:gd name="connsiteX208" fmla="*/ 0 w 564332"/>
                <a:gd name="connsiteY208" fmla="*/ 309420 h 644571"/>
                <a:gd name="connsiteX209" fmla="*/ 19098 w 564332"/>
                <a:gd name="connsiteY209" fmla="*/ 302657 h 644571"/>
                <a:gd name="connsiteX210" fmla="*/ 35942 w 564332"/>
                <a:gd name="connsiteY210" fmla="*/ 311676 h 644571"/>
                <a:gd name="connsiteX211" fmla="*/ 38197 w 564332"/>
                <a:gd name="connsiteY211" fmla="*/ 306105 h 644571"/>
                <a:gd name="connsiteX212" fmla="*/ 42706 w 564332"/>
                <a:gd name="connsiteY212" fmla="*/ 308360 h 644571"/>
                <a:gd name="connsiteX213" fmla="*/ 53980 w 564332"/>
                <a:gd name="connsiteY213" fmla="*/ 328652 h 644571"/>
                <a:gd name="connsiteX214" fmla="*/ 91115 w 564332"/>
                <a:gd name="connsiteY214" fmla="*/ 300535 h 644571"/>
                <a:gd name="connsiteX215" fmla="*/ 118172 w 564332"/>
                <a:gd name="connsiteY215" fmla="*/ 277988 h 644571"/>
                <a:gd name="connsiteX216" fmla="*/ 122681 w 564332"/>
                <a:gd name="connsiteY216" fmla="*/ 268969 h 644571"/>
                <a:gd name="connsiteX217" fmla="*/ 120426 w 564332"/>
                <a:gd name="connsiteY217" fmla="*/ 265521 h 644571"/>
                <a:gd name="connsiteX218" fmla="*/ 121620 w 564332"/>
                <a:gd name="connsiteY218" fmla="*/ 263266 h 644571"/>
                <a:gd name="connsiteX219" fmla="*/ 124936 w 564332"/>
                <a:gd name="connsiteY219" fmla="*/ 264460 h 644571"/>
                <a:gd name="connsiteX220" fmla="*/ 133954 w 564332"/>
                <a:gd name="connsiteY220" fmla="*/ 244168 h 644571"/>
                <a:gd name="connsiteX221" fmla="*/ 132761 w 564332"/>
                <a:gd name="connsiteY221" fmla="*/ 242974 h 644571"/>
                <a:gd name="connsiteX222" fmla="*/ 135016 w 564332"/>
                <a:gd name="connsiteY222" fmla="*/ 239659 h 644571"/>
                <a:gd name="connsiteX223" fmla="*/ 136076 w 564332"/>
                <a:gd name="connsiteY223" fmla="*/ 241913 h 644571"/>
                <a:gd name="connsiteX224" fmla="*/ 138331 w 564332"/>
                <a:gd name="connsiteY224" fmla="*/ 237404 h 644571"/>
                <a:gd name="connsiteX225" fmla="*/ 132761 w 564332"/>
                <a:gd name="connsiteY225" fmla="*/ 235149 h 644571"/>
                <a:gd name="connsiteX226" fmla="*/ 135016 w 564332"/>
                <a:gd name="connsiteY226" fmla="*/ 231833 h 644571"/>
                <a:gd name="connsiteX227" fmla="*/ 136076 w 564332"/>
                <a:gd name="connsiteY227" fmla="*/ 234088 h 644571"/>
                <a:gd name="connsiteX228" fmla="*/ 139392 w 564332"/>
                <a:gd name="connsiteY228" fmla="*/ 234088 h 644571"/>
                <a:gd name="connsiteX229" fmla="*/ 140586 w 564332"/>
                <a:gd name="connsiteY229" fmla="*/ 231833 h 644571"/>
                <a:gd name="connsiteX230" fmla="*/ 151859 w 564332"/>
                <a:gd name="connsiteY230" fmla="*/ 225069 h 644571"/>
                <a:gd name="connsiteX231" fmla="*/ 163133 w 564332"/>
                <a:gd name="connsiteY231" fmla="*/ 214989 h 644571"/>
                <a:gd name="connsiteX232" fmla="*/ 159684 w 564332"/>
                <a:gd name="connsiteY232" fmla="*/ 210480 h 644571"/>
                <a:gd name="connsiteX233" fmla="*/ 160878 w 564332"/>
                <a:gd name="connsiteY233" fmla="*/ 208226 h 644571"/>
                <a:gd name="connsiteX234" fmla="*/ 164193 w 564332"/>
                <a:gd name="connsiteY234" fmla="*/ 208226 h 644571"/>
                <a:gd name="connsiteX235" fmla="*/ 169896 w 564332"/>
                <a:gd name="connsiteY235" fmla="*/ 210480 h 644571"/>
                <a:gd name="connsiteX236" fmla="*/ 178915 w 564332"/>
                <a:gd name="connsiteY236" fmla="*/ 202655 h 644571"/>
                <a:gd name="connsiteX237" fmla="*/ 183425 w 564332"/>
                <a:gd name="connsiteY237" fmla="*/ 198146 h 644571"/>
                <a:gd name="connsiteX238" fmla="*/ 184618 w 564332"/>
                <a:gd name="connsiteY238" fmla="*/ 195891 h 644571"/>
                <a:gd name="connsiteX239" fmla="*/ 181303 w 564332"/>
                <a:gd name="connsiteY239" fmla="*/ 190321 h 644571"/>
                <a:gd name="connsiteX240" fmla="*/ 193637 w 564332"/>
                <a:gd name="connsiteY240" fmla="*/ 183557 h 644571"/>
                <a:gd name="connsiteX241" fmla="*/ 193637 w 564332"/>
                <a:gd name="connsiteY241" fmla="*/ 175732 h 644571"/>
                <a:gd name="connsiteX242" fmla="*/ 194698 w 564332"/>
                <a:gd name="connsiteY242" fmla="*/ 172284 h 644571"/>
                <a:gd name="connsiteX243" fmla="*/ 198014 w 564332"/>
                <a:gd name="connsiteY243" fmla="*/ 149737 h 644571"/>
                <a:gd name="connsiteX244" fmla="*/ 198014 w 564332"/>
                <a:gd name="connsiteY244" fmla="*/ 147482 h 644571"/>
                <a:gd name="connsiteX245" fmla="*/ 196953 w 564332"/>
                <a:gd name="connsiteY245" fmla="*/ 133954 h 644571"/>
                <a:gd name="connsiteX246" fmla="*/ 201462 w 564332"/>
                <a:gd name="connsiteY246" fmla="*/ 131699 h 644571"/>
                <a:gd name="connsiteX247" fmla="*/ 199207 w 564332"/>
                <a:gd name="connsiteY247" fmla="*/ 129445 h 644571"/>
                <a:gd name="connsiteX248" fmla="*/ 203717 w 564332"/>
                <a:gd name="connsiteY248" fmla="*/ 123874 h 644571"/>
                <a:gd name="connsiteX249" fmla="*/ 205971 w 564332"/>
                <a:gd name="connsiteY249" fmla="*/ 124935 h 644571"/>
                <a:gd name="connsiteX250" fmla="*/ 208226 w 564332"/>
                <a:gd name="connsiteY250" fmla="*/ 122681 h 644571"/>
                <a:gd name="connsiteX251" fmla="*/ 208226 w 564332"/>
                <a:gd name="connsiteY251" fmla="*/ 121620 h 644571"/>
                <a:gd name="connsiteX252" fmla="*/ 212735 w 564332"/>
                <a:gd name="connsiteY252" fmla="*/ 114855 h 644571"/>
                <a:gd name="connsiteX253" fmla="*/ 214990 w 564332"/>
                <a:gd name="connsiteY253" fmla="*/ 113794 h 644571"/>
                <a:gd name="connsiteX254" fmla="*/ 219499 w 564332"/>
                <a:gd name="connsiteY254" fmla="*/ 112601 h 644571"/>
                <a:gd name="connsiteX255" fmla="*/ 220560 w 564332"/>
                <a:gd name="connsiteY255" fmla="*/ 114855 h 644571"/>
                <a:gd name="connsiteX256" fmla="*/ 217245 w 564332"/>
                <a:gd name="connsiteY256" fmla="*/ 118304 h 644571"/>
                <a:gd name="connsiteX257" fmla="*/ 217245 w 564332"/>
                <a:gd name="connsiteY257" fmla="*/ 119365 h 644571"/>
                <a:gd name="connsiteX258" fmla="*/ 222815 w 564332"/>
                <a:gd name="connsiteY258" fmla="*/ 122681 h 644571"/>
                <a:gd name="connsiteX259" fmla="*/ 221754 w 564332"/>
                <a:gd name="connsiteY259" fmla="*/ 127190 h 644571"/>
                <a:gd name="connsiteX260" fmla="*/ 231834 w 564332"/>
                <a:gd name="connsiteY260" fmla="*/ 130505 h 644571"/>
                <a:gd name="connsiteX261" fmla="*/ 230773 w 564332"/>
                <a:gd name="connsiteY261" fmla="*/ 137270 h 644571"/>
                <a:gd name="connsiteX262" fmla="*/ 225202 w 564332"/>
                <a:gd name="connsiteY262" fmla="*/ 142840 h 644571"/>
                <a:gd name="connsiteX263" fmla="*/ 229712 w 564332"/>
                <a:gd name="connsiteY263" fmla="*/ 142840 h 644571"/>
                <a:gd name="connsiteX264" fmla="*/ 235282 w 564332"/>
                <a:gd name="connsiteY264" fmla="*/ 141779 h 644571"/>
                <a:gd name="connsiteX265" fmla="*/ 235282 w 564332"/>
                <a:gd name="connsiteY265" fmla="*/ 137270 h 644571"/>
                <a:gd name="connsiteX266" fmla="*/ 249871 w 564332"/>
                <a:gd name="connsiteY266" fmla="*/ 135015 h 644571"/>
                <a:gd name="connsiteX267" fmla="*/ 249871 w 564332"/>
                <a:gd name="connsiteY267" fmla="*/ 129445 h 644571"/>
                <a:gd name="connsiteX268" fmla="*/ 248810 w 564332"/>
                <a:gd name="connsiteY268" fmla="*/ 127190 h 644571"/>
                <a:gd name="connsiteX269" fmla="*/ 247749 w 564332"/>
                <a:gd name="connsiteY269" fmla="*/ 122681 h 644571"/>
                <a:gd name="connsiteX270" fmla="*/ 246688 w 564332"/>
                <a:gd name="connsiteY270" fmla="*/ 106898 h 644571"/>
                <a:gd name="connsiteX271" fmla="*/ 245627 w 564332"/>
                <a:gd name="connsiteY271" fmla="*/ 104644 h 644571"/>
                <a:gd name="connsiteX272" fmla="*/ 238863 w 564332"/>
                <a:gd name="connsiteY272" fmla="*/ 105837 h 644571"/>
                <a:gd name="connsiteX273" fmla="*/ 219765 w 564332"/>
                <a:gd name="connsiteY273" fmla="*/ 96818 h 644571"/>
                <a:gd name="connsiteX274" fmla="*/ 217510 w 564332"/>
                <a:gd name="connsiteY274" fmla="*/ 98012 h 644571"/>
                <a:gd name="connsiteX275" fmla="*/ 218571 w 564332"/>
                <a:gd name="connsiteY275" fmla="*/ 100267 h 644571"/>
                <a:gd name="connsiteX276" fmla="*/ 217510 w 564332"/>
                <a:gd name="connsiteY276" fmla="*/ 101328 h 644571"/>
                <a:gd name="connsiteX277" fmla="*/ 218571 w 564332"/>
                <a:gd name="connsiteY277" fmla="*/ 105837 h 644571"/>
                <a:gd name="connsiteX278" fmla="*/ 217510 w 564332"/>
                <a:gd name="connsiteY278" fmla="*/ 106898 h 644571"/>
                <a:gd name="connsiteX279" fmla="*/ 215255 w 564332"/>
                <a:gd name="connsiteY279" fmla="*/ 104644 h 644571"/>
                <a:gd name="connsiteX280" fmla="*/ 210746 w 564332"/>
                <a:gd name="connsiteY280" fmla="*/ 99073 h 644571"/>
                <a:gd name="connsiteX281" fmla="*/ 209685 w 564332"/>
                <a:gd name="connsiteY281" fmla="*/ 99073 h 644571"/>
                <a:gd name="connsiteX282" fmla="*/ 209685 w 564332"/>
                <a:gd name="connsiteY282" fmla="*/ 101328 h 644571"/>
                <a:gd name="connsiteX283" fmla="*/ 207430 w 564332"/>
                <a:gd name="connsiteY283" fmla="*/ 101328 h 644571"/>
                <a:gd name="connsiteX284" fmla="*/ 206369 w 564332"/>
                <a:gd name="connsiteY284" fmla="*/ 99073 h 644571"/>
                <a:gd name="connsiteX285" fmla="*/ 208624 w 564332"/>
                <a:gd name="connsiteY285" fmla="*/ 91248 h 644571"/>
                <a:gd name="connsiteX286" fmla="*/ 213133 w 564332"/>
                <a:gd name="connsiteY286" fmla="*/ 93503 h 644571"/>
                <a:gd name="connsiteX287" fmla="*/ 214327 w 564332"/>
                <a:gd name="connsiteY287" fmla="*/ 90187 h 644571"/>
                <a:gd name="connsiteX288" fmla="*/ 211011 w 564332"/>
                <a:gd name="connsiteY288" fmla="*/ 87932 h 644571"/>
                <a:gd name="connsiteX289" fmla="*/ 213266 w 564332"/>
                <a:gd name="connsiteY289" fmla="*/ 85677 h 644571"/>
                <a:gd name="connsiteX290" fmla="*/ 216582 w 564332"/>
                <a:gd name="connsiteY290" fmla="*/ 84484 h 644571"/>
                <a:gd name="connsiteX291" fmla="*/ 220030 w 564332"/>
                <a:gd name="connsiteY291" fmla="*/ 76659 h 644571"/>
                <a:gd name="connsiteX292" fmla="*/ 217775 w 564332"/>
                <a:gd name="connsiteY292" fmla="*/ 74404 h 644571"/>
                <a:gd name="connsiteX293" fmla="*/ 206502 w 564332"/>
                <a:gd name="connsiteY293" fmla="*/ 83423 h 644571"/>
                <a:gd name="connsiteX294" fmla="*/ 203053 w 564332"/>
                <a:gd name="connsiteY294" fmla="*/ 78914 h 644571"/>
                <a:gd name="connsiteX295" fmla="*/ 215388 w 564332"/>
                <a:gd name="connsiteY295" fmla="*/ 71088 h 64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Lst>
              <a:rect l="l" t="t" r="r" b="b"/>
              <a:pathLst>
                <a:path w="564332" h="644571">
                  <a:moveTo>
                    <a:pt x="214460" y="71088"/>
                  </a:moveTo>
                  <a:lnTo>
                    <a:pt x="225733" y="72282"/>
                  </a:lnTo>
                  <a:lnTo>
                    <a:pt x="227987" y="68834"/>
                  </a:lnTo>
                  <a:lnTo>
                    <a:pt x="230242" y="71088"/>
                  </a:lnTo>
                  <a:lnTo>
                    <a:pt x="229181" y="72282"/>
                  </a:lnTo>
                  <a:lnTo>
                    <a:pt x="231436" y="75598"/>
                  </a:lnTo>
                  <a:lnTo>
                    <a:pt x="230375" y="76659"/>
                  </a:lnTo>
                  <a:lnTo>
                    <a:pt x="231436" y="78914"/>
                  </a:lnTo>
                  <a:lnTo>
                    <a:pt x="230375" y="78914"/>
                  </a:lnTo>
                  <a:lnTo>
                    <a:pt x="230375" y="81168"/>
                  </a:lnTo>
                  <a:lnTo>
                    <a:pt x="229314" y="81168"/>
                  </a:lnTo>
                  <a:lnTo>
                    <a:pt x="229314" y="83423"/>
                  </a:lnTo>
                  <a:lnTo>
                    <a:pt x="231569" y="82229"/>
                  </a:lnTo>
                  <a:lnTo>
                    <a:pt x="231569" y="79974"/>
                  </a:lnTo>
                  <a:lnTo>
                    <a:pt x="235017" y="81035"/>
                  </a:lnTo>
                  <a:lnTo>
                    <a:pt x="238332" y="78781"/>
                  </a:lnTo>
                  <a:lnTo>
                    <a:pt x="239394" y="79974"/>
                  </a:lnTo>
                  <a:lnTo>
                    <a:pt x="241648" y="78781"/>
                  </a:lnTo>
                  <a:lnTo>
                    <a:pt x="241648" y="75465"/>
                  </a:lnTo>
                  <a:lnTo>
                    <a:pt x="240587" y="73210"/>
                  </a:lnTo>
                  <a:lnTo>
                    <a:pt x="250667" y="74271"/>
                  </a:lnTo>
                  <a:lnTo>
                    <a:pt x="255176" y="74271"/>
                  </a:lnTo>
                  <a:lnTo>
                    <a:pt x="276529" y="57427"/>
                  </a:lnTo>
                  <a:lnTo>
                    <a:pt x="278784" y="57427"/>
                  </a:lnTo>
                  <a:lnTo>
                    <a:pt x="279845" y="58489"/>
                  </a:lnTo>
                  <a:lnTo>
                    <a:pt x="282100" y="56234"/>
                  </a:lnTo>
                  <a:lnTo>
                    <a:pt x="280906" y="53980"/>
                  </a:lnTo>
                  <a:lnTo>
                    <a:pt x="350668" y="0"/>
                  </a:lnTo>
                  <a:lnTo>
                    <a:pt x="365257" y="1193"/>
                  </a:lnTo>
                  <a:lnTo>
                    <a:pt x="377592" y="15783"/>
                  </a:lnTo>
                  <a:lnTo>
                    <a:pt x="377592" y="29310"/>
                  </a:lnTo>
                  <a:lnTo>
                    <a:pt x="384356" y="50664"/>
                  </a:lnTo>
                  <a:lnTo>
                    <a:pt x="376531" y="52918"/>
                  </a:lnTo>
                  <a:lnTo>
                    <a:pt x="374276" y="57427"/>
                  </a:lnTo>
                  <a:lnTo>
                    <a:pt x="377592" y="58489"/>
                  </a:lnTo>
                  <a:lnTo>
                    <a:pt x="382101" y="55173"/>
                  </a:lnTo>
                  <a:lnTo>
                    <a:pt x="385417" y="57427"/>
                  </a:lnTo>
                  <a:lnTo>
                    <a:pt x="386478" y="60743"/>
                  </a:lnTo>
                  <a:lnTo>
                    <a:pt x="388732" y="64059"/>
                  </a:lnTo>
                  <a:lnTo>
                    <a:pt x="389926" y="67507"/>
                  </a:lnTo>
                  <a:lnTo>
                    <a:pt x="387672" y="70823"/>
                  </a:lnTo>
                  <a:lnTo>
                    <a:pt x="388732" y="75333"/>
                  </a:lnTo>
                  <a:lnTo>
                    <a:pt x="381969" y="79841"/>
                  </a:lnTo>
                  <a:lnTo>
                    <a:pt x="379714" y="84351"/>
                  </a:lnTo>
                  <a:lnTo>
                    <a:pt x="387672" y="96685"/>
                  </a:lnTo>
                  <a:lnTo>
                    <a:pt x="390987" y="89921"/>
                  </a:lnTo>
                  <a:lnTo>
                    <a:pt x="394303" y="96685"/>
                  </a:lnTo>
                  <a:lnTo>
                    <a:pt x="404383" y="115784"/>
                  </a:lnTo>
                  <a:lnTo>
                    <a:pt x="421226" y="150665"/>
                  </a:lnTo>
                  <a:lnTo>
                    <a:pt x="422420" y="150665"/>
                  </a:lnTo>
                  <a:lnTo>
                    <a:pt x="425736" y="151859"/>
                  </a:lnTo>
                  <a:lnTo>
                    <a:pt x="424675" y="158622"/>
                  </a:lnTo>
                  <a:lnTo>
                    <a:pt x="426929" y="178915"/>
                  </a:lnTo>
                  <a:lnTo>
                    <a:pt x="431439" y="179976"/>
                  </a:lnTo>
                  <a:lnTo>
                    <a:pt x="434887" y="181169"/>
                  </a:lnTo>
                  <a:lnTo>
                    <a:pt x="433693" y="184485"/>
                  </a:lnTo>
                  <a:lnTo>
                    <a:pt x="442712" y="194565"/>
                  </a:lnTo>
                  <a:lnTo>
                    <a:pt x="443773" y="193371"/>
                  </a:lnTo>
                  <a:lnTo>
                    <a:pt x="447089" y="201196"/>
                  </a:lnTo>
                  <a:lnTo>
                    <a:pt x="451598" y="198942"/>
                  </a:lnTo>
                  <a:lnTo>
                    <a:pt x="456108" y="206766"/>
                  </a:lnTo>
                  <a:lnTo>
                    <a:pt x="455046" y="210082"/>
                  </a:lnTo>
                  <a:lnTo>
                    <a:pt x="468575" y="222416"/>
                  </a:lnTo>
                  <a:lnTo>
                    <a:pt x="488867" y="249473"/>
                  </a:lnTo>
                  <a:lnTo>
                    <a:pt x="493376" y="248412"/>
                  </a:lnTo>
                  <a:lnTo>
                    <a:pt x="505710" y="282099"/>
                  </a:lnTo>
                  <a:lnTo>
                    <a:pt x="510220" y="280906"/>
                  </a:lnTo>
                  <a:lnTo>
                    <a:pt x="511281" y="280906"/>
                  </a:lnTo>
                  <a:lnTo>
                    <a:pt x="510220" y="283160"/>
                  </a:lnTo>
                  <a:lnTo>
                    <a:pt x="509026" y="284354"/>
                  </a:lnTo>
                  <a:lnTo>
                    <a:pt x="510220" y="284354"/>
                  </a:lnTo>
                  <a:lnTo>
                    <a:pt x="510220" y="285415"/>
                  </a:lnTo>
                  <a:lnTo>
                    <a:pt x="512474" y="287670"/>
                  </a:lnTo>
                  <a:lnTo>
                    <a:pt x="512474" y="290986"/>
                  </a:lnTo>
                  <a:lnTo>
                    <a:pt x="513668" y="292179"/>
                  </a:lnTo>
                  <a:lnTo>
                    <a:pt x="511413" y="295495"/>
                  </a:lnTo>
                  <a:lnTo>
                    <a:pt x="511413" y="293240"/>
                  </a:lnTo>
                  <a:lnTo>
                    <a:pt x="510352" y="293240"/>
                  </a:lnTo>
                  <a:lnTo>
                    <a:pt x="510352" y="296689"/>
                  </a:lnTo>
                  <a:lnTo>
                    <a:pt x="508098" y="298943"/>
                  </a:lnTo>
                  <a:lnTo>
                    <a:pt x="508098" y="300137"/>
                  </a:lnTo>
                  <a:lnTo>
                    <a:pt x="509159" y="301198"/>
                  </a:lnTo>
                  <a:lnTo>
                    <a:pt x="509159" y="304646"/>
                  </a:lnTo>
                  <a:lnTo>
                    <a:pt x="508098" y="306901"/>
                  </a:lnTo>
                  <a:lnTo>
                    <a:pt x="508098" y="312604"/>
                  </a:lnTo>
                  <a:lnTo>
                    <a:pt x="533960" y="335150"/>
                  </a:lnTo>
                  <a:lnTo>
                    <a:pt x="541785" y="345230"/>
                  </a:lnTo>
                  <a:lnTo>
                    <a:pt x="539531" y="347485"/>
                  </a:lnTo>
                  <a:lnTo>
                    <a:pt x="542979" y="350933"/>
                  </a:lnTo>
                  <a:lnTo>
                    <a:pt x="544040" y="348679"/>
                  </a:lnTo>
                  <a:lnTo>
                    <a:pt x="548549" y="355443"/>
                  </a:lnTo>
                  <a:lnTo>
                    <a:pt x="545234" y="356637"/>
                  </a:lnTo>
                  <a:lnTo>
                    <a:pt x="547488" y="358891"/>
                  </a:lnTo>
                  <a:lnTo>
                    <a:pt x="546427" y="361146"/>
                  </a:lnTo>
                  <a:lnTo>
                    <a:pt x="550937" y="361146"/>
                  </a:lnTo>
                  <a:lnTo>
                    <a:pt x="549743" y="362207"/>
                  </a:lnTo>
                  <a:lnTo>
                    <a:pt x="551997" y="366716"/>
                  </a:lnTo>
                  <a:lnTo>
                    <a:pt x="556507" y="367777"/>
                  </a:lnTo>
                  <a:lnTo>
                    <a:pt x="557568" y="368971"/>
                  </a:lnTo>
                  <a:lnTo>
                    <a:pt x="559823" y="372287"/>
                  </a:lnTo>
                  <a:lnTo>
                    <a:pt x="560884" y="372287"/>
                  </a:lnTo>
                  <a:lnTo>
                    <a:pt x="562077" y="374541"/>
                  </a:lnTo>
                  <a:lnTo>
                    <a:pt x="564332" y="379050"/>
                  </a:lnTo>
                  <a:lnTo>
                    <a:pt x="526135" y="403852"/>
                  </a:lnTo>
                  <a:lnTo>
                    <a:pt x="493509" y="415125"/>
                  </a:lnTo>
                  <a:lnTo>
                    <a:pt x="485683" y="413931"/>
                  </a:lnTo>
                  <a:lnTo>
                    <a:pt x="484623" y="415125"/>
                  </a:lnTo>
                  <a:lnTo>
                    <a:pt x="479052" y="407300"/>
                  </a:lnTo>
                  <a:lnTo>
                    <a:pt x="476798" y="408361"/>
                  </a:lnTo>
                  <a:lnTo>
                    <a:pt x="479052" y="410616"/>
                  </a:lnTo>
                  <a:lnTo>
                    <a:pt x="479052" y="411677"/>
                  </a:lnTo>
                  <a:lnTo>
                    <a:pt x="481307" y="415125"/>
                  </a:lnTo>
                  <a:lnTo>
                    <a:pt x="482500" y="416187"/>
                  </a:lnTo>
                  <a:lnTo>
                    <a:pt x="484755" y="418441"/>
                  </a:lnTo>
                  <a:lnTo>
                    <a:pt x="488071" y="426266"/>
                  </a:lnTo>
                  <a:lnTo>
                    <a:pt x="501599" y="440855"/>
                  </a:lnTo>
                  <a:lnTo>
                    <a:pt x="503854" y="453189"/>
                  </a:lnTo>
                  <a:lnTo>
                    <a:pt x="471227" y="477991"/>
                  </a:lnTo>
                  <a:lnTo>
                    <a:pt x="467779" y="474675"/>
                  </a:lnTo>
                  <a:lnTo>
                    <a:pt x="466718" y="474675"/>
                  </a:lnTo>
                  <a:lnTo>
                    <a:pt x="455444" y="484755"/>
                  </a:lnTo>
                  <a:lnTo>
                    <a:pt x="463402" y="498283"/>
                  </a:lnTo>
                  <a:lnTo>
                    <a:pt x="462208" y="500538"/>
                  </a:lnTo>
                  <a:lnTo>
                    <a:pt x="446426" y="500538"/>
                  </a:lnTo>
                  <a:lnTo>
                    <a:pt x="443110" y="496028"/>
                  </a:lnTo>
                  <a:lnTo>
                    <a:pt x="435285" y="498283"/>
                  </a:lnTo>
                  <a:lnTo>
                    <a:pt x="430776" y="501599"/>
                  </a:lnTo>
                  <a:lnTo>
                    <a:pt x="430776" y="503853"/>
                  </a:lnTo>
                  <a:lnTo>
                    <a:pt x="426266" y="506108"/>
                  </a:lnTo>
                  <a:lnTo>
                    <a:pt x="422951" y="508362"/>
                  </a:lnTo>
                  <a:lnTo>
                    <a:pt x="430776" y="510618"/>
                  </a:lnTo>
                  <a:lnTo>
                    <a:pt x="446558" y="516188"/>
                  </a:lnTo>
                  <a:lnTo>
                    <a:pt x="455577" y="514994"/>
                  </a:lnTo>
                  <a:lnTo>
                    <a:pt x="456638" y="516188"/>
                  </a:lnTo>
                  <a:lnTo>
                    <a:pt x="458893" y="516188"/>
                  </a:lnTo>
                  <a:lnTo>
                    <a:pt x="458893" y="513933"/>
                  </a:lnTo>
                  <a:lnTo>
                    <a:pt x="456638" y="514994"/>
                  </a:lnTo>
                  <a:lnTo>
                    <a:pt x="457699" y="511678"/>
                  </a:lnTo>
                  <a:lnTo>
                    <a:pt x="472288" y="521758"/>
                  </a:lnTo>
                  <a:lnTo>
                    <a:pt x="450935" y="533032"/>
                  </a:lnTo>
                  <a:lnTo>
                    <a:pt x="443110" y="539796"/>
                  </a:lnTo>
                  <a:lnTo>
                    <a:pt x="452129" y="557833"/>
                  </a:lnTo>
                  <a:lnTo>
                    <a:pt x="454383" y="561149"/>
                  </a:lnTo>
                  <a:lnTo>
                    <a:pt x="445365" y="570167"/>
                  </a:lnTo>
                  <a:lnTo>
                    <a:pt x="442049" y="560088"/>
                  </a:lnTo>
                  <a:lnTo>
                    <a:pt x="440988" y="561149"/>
                  </a:lnTo>
                  <a:lnTo>
                    <a:pt x="436479" y="543112"/>
                  </a:lnTo>
                  <a:lnTo>
                    <a:pt x="434224" y="535286"/>
                  </a:lnTo>
                  <a:lnTo>
                    <a:pt x="429715" y="534225"/>
                  </a:lnTo>
                  <a:lnTo>
                    <a:pt x="418441" y="545499"/>
                  </a:lnTo>
                  <a:lnTo>
                    <a:pt x="410616" y="542183"/>
                  </a:lnTo>
                  <a:lnTo>
                    <a:pt x="403852" y="554517"/>
                  </a:lnTo>
                  <a:lnTo>
                    <a:pt x="420696" y="572555"/>
                  </a:lnTo>
                  <a:lnTo>
                    <a:pt x="416186" y="576003"/>
                  </a:lnTo>
                  <a:lnTo>
                    <a:pt x="428521" y="583828"/>
                  </a:lnTo>
                  <a:lnTo>
                    <a:pt x="407168" y="644571"/>
                  </a:lnTo>
                  <a:lnTo>
                    <a:pt x="328387" y="633298"/>
                  </a:lnTo>
                  <a:lnTo>
                    <a:pt x="319368" y="619770"/>
                  </a:lnTo>
                  <a:lnTo>
                    <a:pt x="317113" y="619770"/>
                  </a:lnTo>
                  <a:lnTo>
                    <a:pt x="316053" y="623086"/>
                  </a:lnTo>
                  <a:lnTo>
                    <a:pt x="314991" y="620831"/>
                  </a:lnTo>
                  <a:lnTo>
                    <a:pt x="313930" y="620831"/>
                  </a:lnTo>
                  <a:lnTo>
                    <a:pt x="313930" y="623086"/>
                  </a:lnTo>
                  <a:lnTo>
                    <a:pt x="324010" y="629850"/>
                  </a:lnTo>
                  <a:lnTo>
                    <a:pt x="324010" y="632104"/>
                  </a:lnTo>
                  <a:lnTo>
                    <a:pt x="303718" y="629850"/>
                  </a:lnTo>
                  <a:lnTo>
                    <a:pt x="268837" y="588205"/>
                  </a:lnTo>
                  <a:lnTo>
                    <a:pt x="215918" y="525206"/>
                  </a:lnTo>
                  <a:lnTo>
                    <a:pt x="202390" y="509424"/>
                  </a:lnTo>
                  <a:lnTo>
                    <a:pt x="196820" y="506108"/>
                  </a:lnTo>
                  <a:lnTo>
                    <a:pt x="203584" y="489265"/>
                  </a:lnTo>
                  <a:lnTo>
                    <a:pt x="204778" y="487009"/>
                  </a:lnTo>
                  <a:lnTo>
                    <a:pt x="200268" y="482500"/>
                  </a:lnTo>
                  <a:lnTo>
                    <a:pt x="200268" y="477991"/>
                  </a:lnTo>
                  <a:lnTo>
                    <a:pt x="196953" y="473482"/>
                  </a:lnTo>
                  <a:lnTo>
                    <a:pt x="193637" y="471227"/>
                  </a:lnTo>
                  <a:lnTo>
                    <a:pt x="191382" y="473482"/>
                  </a:lnTo>
                  <a:lnTo>
                    <a:pt x="190321" y="472288"/>
                  </a:lnTo>
                  <a:lnTo>
                    <a:pt x="192576" y="462208"/>
                  </a:lnTo>
                  <a:lnTo>
                    <a:pt x="198146" y="461147"/>
                  </a:lnTo>
                  <a:lnTo>
                    <a:pt x="199207" y="459954"/>
                  </a:lnTo>
                  <a:lnTo>
                    <a:pt x="202523" y="458892"/>
                  </a:lnTo>
                  <a:lnTo>
                    <a:pt x="198014" y="453322"/>
                  </a:lnTo>
                  <a:lnTo>
                    <a:pt x="194698" y="455577"/>
                  </a:lnTo>
                  <a:lnTo>
                    <a:pt x="180109" y="456638"/>
                  </a:lnTo>
                  <a:lnTo>
                    <a:pt x="170029" y="466718"/>
                  </a:lnTo>
                  <a:lnTo>
                    <a:pt x="174538" y="482500"/>
                  </a:lnTo>
                  <a:lnTo>
                    <a:pt x="170029" y="489265"/>
                  </a:lnTo>
                  <a:lnTo>
                    <a:pt x="168835" y="488071"/>
                  </a:lnTo>
                  <a:lnTo>
                    <a:pt x="167642" y="489265"/>
                  </a:lnTo>
                  <a:cubicBezTo>
                    <a:pt x="124671" y="458097"/>
                    <a:pt x="84882" y="418175"/>
                    <a:pt x="44961" y="383427"/>
                  </a:cubicBezTo>
                  <a:lnTo>
                    <a:pt x="42706" y="384621"/>
                  </a:lnTo>
                  <a:lnTo>
                    <a:pt x="34881" y="376796"/>
                  </a:lnTo>
                  <a:lnTo>
                    <a:pt x="34881" y="374541"/>
                  </a:lnTo>
                  <a:lnTo>
                    <a:pt x="25863" y="367777"/>
                  </a:lnTo>
                  <a:lnTo>
                    <a:pt x="24801" y="368971"/>
                  </a:lnTo>
                  <a:lnTo>
                    <a:pt x="14589" y="366716"/>
                  </a:lnTo>
                  <a:lnTo>
                    <a:pt x="13528" y="365523"/>
                  </a:lnTo>
                  <a:lnTo>
                    <a:pt x="14589" y="364461"/>
                  </a:lnTo>
                  <a:lnTo>
                    <a:pt x="14589" y="361146"/>
                  </a:lnTo>
                  <a:lnTo>
                    <a:pt x="24801" y="365655"/>
                  </a:lnTo>
                  <a:lnTo>
                    <a:pt x="32627" y="361146"/>
                  </a:lnTo>
                  <a:lnTo>
                    <a:pt x="33688" y="353321"/>
                  </a:lnTo>
                  <a:lnTo>
                    <a:pt x="30372" y="347617"/>
                  </a:lnTo>
                  <a:lnTo>
                    <a:pt x="31433" y="340854"/>
                  </a:lnTo>
                  <a:lnTo>
                    <a:pt x="20160" y="321756"/>
                  </a:lnTo>
                  <a:lnTo>
                    <a:pt x="7825" y="337538"/>
                  </a:lnTo>
                  <a:lnTo>
                    <a:pt x="5571" y="334223"/>
                  </a:lnTo>
                  <a:lnTo>
                    <a:pt x="0" y="309420"/>
                  </a:lnTo>
                  <a:lnTo>
                    <a:pt x="19098" y="302657"/>
                  </a:lnTo>
                  <a:lnTo>
                    <a:pt x="35942" y="311676"/>
                  </a:lnTo>
                  <a:lnTo>
                    <a:pt x="38197" y="306105"/>
                  </a:lnTo>
                  <a:lnTo>
                    <a:pt x="42706" y="308360"/>
                  </a:lnTo>
                  <a:lnTo>
                    <a:pt x="53980" y="328652"/>
                  </a:lnTo>
                  <a:lnTo>
                    <a:pt x="91115" y="300535"/>
                  </a:lnTo>
                  <a:lnTo>
                    <a:pt x="118172" y="277988"/>
                  </a:lnTo>
                  <a:lnTo>
                    <a:pt x="122681" y="268969"/>
                  </a:lnTo>
                  <a:lnTo>
                    <a:pt x="120426" y="265521"/>
                  </a:lnTo>
                  <a:lnTo>
                    <a:pt x="121620" y="263266"/>
                  </a:lnTo>
                  <a:lnTo>
                    <a:pt x="124936" y="264460"/>
                  </a:lnTo>
                  <a:lnTo>
                    <a:pt x="133954" y="244168"/>
                  </a:lnTo>
                  <a:lnTo>
                    <a:pt x="132761" y="242974"/>
                  </a:lnTo>
                  <a:lnTo>
                    <a:pt x="135016" y="239659"/>
                  </a:lnTo>
                  <a:lnTo>
                    <a:pt x="136076" y="241913"/>
                  </a:lnTo>
                  <a:lnTo>
                    <a:pt x="138331" y="237404"/>
                  </a:lnTo>
                  <a:lnTo>
                    <a:pt x="132761" y="235149"/>
                  </a:lnTo>
                  <a:lnTo>
                    <a:pt x="135016" y="231833"/>
                  </a:lnTo>
                  <a:lnTo>
                    <a:pt x="136076" y="234088"/>
                  </a:lnTo>
                  <a:lnTo>
                    <a:pt x="139392" y="234088"/>
                  </a:lnTo>
                  <a:lnTo>
                    <a:pt x="140586" y="231833"/>
                  </a:lnTo>
                  <a:lnTo>
                    <a:pt x="151859" y="225069"/>
                  </a:lnTo>
                  <a:lnTo>
                    <a:pt x="163133" y="214989"/>
                  </a:lnTo>
                  <a:lnTo>
                    <a:pt x="159684" y="210480"/>
                  </a:lnTo>
                  <a:lnTo>
                    <a:pt x="160878" y="208226"/>
                  </a:lnTo>
                  <a:lnTo>
                    <a:pt x="164193" y="208226"/>
                  </a:lnTo>
                  <a:lnTo>
                    <a:pt x="169896" y="210480"/>
                  </a:lnTo>
                  <a:lnTo>
                    <a:pt x="178915" y="202655"/>
                  </a:lnTo>
                  <a:lnTo>
                    <a:pt x="183425" y="198146"/>
                  </a:lnTo>
                  <a:lnTo>
                    <a:pt x="184618" y="195891"/>
                  </a:lnTo>
                  <a:lnTo>
                    <a:pt x="181303" y="190321"/>
                  </a:lnTo>
                  <a:lnTo>
                    <a:pt x="193637" y="183557"/>
                  </a:lnTo>
                  <a:lnTo>
                    <a:pt x="193637" y="175732"/>
                  </a:lnTo>
                  <a:lnTo>
                    <a:pt x="194698" y="172284"/>
                  </a:lnTo>
                  <a:lnTo>
                    <a:pt x="198014" y="149737"/>
                  </a:lnTo>
                  <a:lnTo>
                    <a:pt x="198014" y="147482"/>
                  </a:lnTo>
                  <a:lnTo>
                    <a:pt x="196953" y="133954"/>
                  </a:lnTo>
                  <a:lnTo>
                    <a:pt x="201462" y="131699"/>
                  </a:lnTo>
                  <a:lnTo>
                    <a:pt x="199207" y="129445"/>
                  </a:lnTo>
                  <a:lnTo>
                    <a:pt x="203717" y="123874"/>
                  </a:lnTo>
                  <a:lnTo>
                    <a:pt x="205971" y="124935"/>
                  </a:lnTo>
                  <a:lnTo>
                    <a:pt x="208226" y="122681"/>
                  </a:lnTo>
                  <a:lnTo>
                    <a:pt x="208226" y="121620"/>
                  </a:lnTo>
                  <a:lnTo>
                    <a:pt x="212735" y="114855"/>
                  </a:lnTo>
                  <a:lnTo>
                    <a:pt x="214990" y="113794"/>
                  </a:lnTo>
                  <a:lnTo>
                    <a:pt x="219499" y="112601"/>
                  </a:lnTo>
                  <a:lnTo>
                    <a:pt x="220560" y="114855"/>
                  </a:lnTo>
                  <a:lnTo>
                    <a:pt x="217245" y="118304"/>
                  </a:lnTo>
                  <a:lnTo>
                    <a:pt x="217245" y="119365"/>
                  </a:lnTo>
                  <a:lnTo>
                    <a:pt x="222815" y="122681"/>
                  </a:lnTo>
                  <a:lnTo>
                    <a:pt x="221754" y="127190"/>
                  </a:lnTo>
                  <a:lnTo>
                    <a:pt x="231834" y="130505"/>
                  </a:lnTo>
                  <a:lnTo>
                    <a:pt x="230773" y="137270"/>
                  </a:lnTo>
                  <a:lnTo>
                    <a:pt x="225202" y="142840"/>
                  </a:lnTo>
                  <a:lnTo>
                    <a:pt x="229712" y="142840"/>
                  </a:lnTo>
                  <a:lnTo>
                    <a:pt x="235282" y="141779"/>
                  </a:lnTo>
                  <a:lnTo>
                    <a:pt x="235282" y="137270"/>
                  </a:lnTo>
                  <a:lnTo>
                    <a:pt x="249871" y="135015"/>
                  </a:lnTo>
                  <a:lnTo>
                    <a:pt x="249871" y="129445"/>
                  </a:lnTo>
                  <a:lnTo>
                    <a:pt x="248810" y="127190"/>
                  </a:lnTo>
                  <a:lnTo>
                    <a:pt x="247749" y="122681"/>
                  </a:lnTo>
                  <a:lnTo>
                    <a:pt x="246688" y="106898"/>
                  </a:lnTo>
                  <a:lnTo>
                    <a:pt x="245627" y="104644"/>
                  </a:lnTo>
                  <a:lnTo>
                    <a:pt x="238863" y="105837"/>
                  </a:lnTo>
                  <a:lnTo>
                    <a:pt x="219765" y="96818"/>
                  </a:lnTo>
                  <a:lnTo>
                    <a:pt x="217510" y="98012"/>
                  </a:lnTo>
                  <a:lnTo>
                    <a:pt x="218571" y="100267"/>
                  </a:lnTo>
                  <a:lnTo>
                    <a:pt x="217510" y="101328"/>
                  </a:lnTo>
                  <a:lnTo>
                    <a:pt x="218571" y="105837"/>
                  </a:lnTo>
                  <a:lnTo>
                    <a:pt x="217510" y="106898"/>
                  </a:lnTo>
                  <a:lnTo>
                    <a:pt x="215255" y="104644"/>
                  </a:lnTo>
                  <a:lnTo>
                    <a:pt x="210746" y="99073"/>
                  </a:lnTo>
                  <a:lnTo>
                    <a:pt x="209685" y="99073"/>
                  </a:lnTo>
                  <a:lnTo>
                    <a:pt x="209685" y="101328"/>
                  </a:lnTo>
                  <a:lnTo>
                    <a:pt x="207430" y="101328"/>
                  </a:lnTo>
                  <a:lnTo>
                    <a:pt x="206369" y="99073"/>
                  </a:lnTo>
                  <a:lnTo>
                    <a:pt x="208624" y="91248"/>
                  </a:lnTo>
                  <a:lnTo>
                    <a:pt x="213133" y="93503"/>
                  </a:lnTo>
                  <a:lnTo>
                    <a:pt x="214327" y="90187"/>
                  </a:lnTo>
                  <a:lnTo>
                    <a:pt x="211011" y="87932"/>
                  </a:lnTo>
                  <a:lnTo>
                    <a:pt x="213266" y="85677"/>
                  </a:lnTo>
                  <a:lnTo>
                    <a:pt x="216582" y="84484"/>
                  </a:lnTo>
                  <a:lnTo>
                    <a:pt x="220030" y="76659"/>
                  </a:lnTo>
                  <a:lnTo>
                    <a:pt x="217775" y="74404"/>
                  </a:lnTo>
                  <a:lnTo>
                    <a:pt x="206502" y="83423"/>
                  </a:lnTo>
                  <a:lnTo>
                    <a:pt x="203053" y="78914"/>
                  </a:lnTo>
                  <a:lnTo>
                    <a:pt x="215388" y="71088"/>
                  </a:lnTo>
                </a:path>
              </a:pathLst>
            </a:custGeom>
            <a:noFill/>
            <a:ln w="3315" cap="flat">
              <a:solidFill>
                <a:schemeClr val="bg1">
                  <a:lumMod val="65000"/>
                </a:schemeClr>
              </a:solidFill>
              <a:prstDash val="solid"/>
              <a:miter/>
            </a:ln>
          </p:spPr>
          <p:txBody>
            <a:bodyPr rtlCol="0" anchor="ctr"/>
            <a:lstStyle/>
            <a:p>
              <a:endParaRPr lang="en-FI" sz="816"/>
            </a:p>
          </p:txBody>
        </p:sp>
        <p:sp>
          <p:nvSpPr>
            <p:cNvPr id="1058" name="Freeform: Shape 1057">
              <a:extLst>
                <a:ext uri="{FF2B5EF4-FFF2-40B4-BE49-F238E27FC236}">
                  <a16:creationId xmlns:a16="http://schemas.microsoft.com/office/drawing/2014/main" id="{3D091910-C67D-D1AD-D9DC-FBD9A228B0B6}"/>
                </a:ext>
              </a:extLst>
            </p:cNvPr>
            <p:cNvSpPr/>
            <p:nvPr/>
          </p:nvSpPr>
          <p:spPr>
            <a:xfrm>
              <a:off x="5645435" y="8798990"/>
              <a:ext cx="453454" cy="457964"/>
            </a:xfrm>
            <a:custGeom>
              <a:avLst/>
              <a:gdLst>
                <a:gd name="connsiteX0" fmla="*/ 161010 w 453454"/>
                <a:gd name="connsiteY0" fmla="*/ 0 h 457964"/>
                <a:gd name="connsiteX1" fmla="*/ 167641 w 453454"/>
                <a:gd name="connsiteY1" fmla="*/ 7825 h 457964"/>
                <a:gd name="connsiteX2" fmla="*/ 186873 w 453454"/>
                <a:gd name="connsiteY2" fmla="*/ 16844 h 457964"/>
                <a:gd name="connsiteX3" fmla="*/ 191382 w 453454"/>
                <a:gd name="connsiteY3" fmla="*/ 24801 h 457964"/>
                <a:gd name="connsiteX4" fmla="*/ 191382 w 453454"/>
                <a:gd name="connsiteY4" fmla="*/ 27056 h 457964"/>
                <a:gd name="connsiteX5" fmla="*/ 193504 w 453454"/>
                <a:gd name="connsiteY5" fmla="*/ 33820 h 457964"/>
                <a:gd name="connsiteX6" fmla="*/ 192443 w 453454"/>
                <a:gd name="connsiteY6" fmla="*/ 39390 h 457964"/>
                <a:gd name="connsiteX7" fmla="*/ 193504 w 453454"/>
                <a:gd name="connsiteY7" fmla="*/ 40451 h 457964"/>
                <a:gd name="connsiteX8" fmla="*/ 196953 w 453454"/>
                <a:gd name="connsiteY8" fmla="*/ 41645 h 457964"/>
                <a:gd name="connsiteX9" fmla="*/ 198013 w 453454"/>
                <a:gd name="connsiteY9" fmla="*/ 38330 h 457964"/>
                <a:gd name="connsiteX10" fmla="*/ 196953 w 453454"/>
                <a:gd name="connsiteY10" fmla="*/ 34881 h 457964"/>
                <a:gd name="connsiteX11" fmla="*/ 194698 w 453454"/>
                <a:gd name="connsiteY11" fmla="*/ 34881 h 457964"/>
                <a:gd name="connsiteX12" fmla="*/ 193504 w 453454"/>
                <a:gd name="connsiteY12" fmla="*/ 28117 h 457964"/>
                <a:gd name="connsiteX13" fmla="*/ 194698 w 453454"/>
                <a:gd name="connsiteY13" fmla="*/ 25863 h 457964"/>
                <a:gd name="connsiteX14" fmla="*/ 196953 w 453454"/>
                <a:gd name="connsiteY14" fmla="*/ 23608 h 457964"/>
                <a:gd name="connsiteX15" fmla="*/ 199207 w 453454"/>
                <a:gd name="connsiteY15" fmla="*/ 22547 h 457964"/>
                <a:gd name="connsiteX16" fmla="*/ 239659 w 453454"/>
                <a:gd name="connsiteY16" fmla="*/ 41645 h 457964"/>
                <a:gd name="connsiteX17" fmla="*/ 250932 w 453454"/>
                <a:gd name="connsiteY17" fmla="*/ 51725 h 457964"/>
                <a:gd name="connsiteX18" fmla="*/ 262205 w 453454"/>
                <a:gd name="connsiteY18" fmla="*/ 68568 h 457964"/>
                <a:gd name="connsiteX19" fmla="*/ 264460 w 453454"/>
                <a:gd name="connsiteY19" fmla="*/ 67508 h 457964"/>
                <a:gd name="connsiteX20" fmla="*/ 262205 w 453454"/>
                <a:gd name="connsiteY20" fmla="*/ 61937 h 457964"/>
                <a:gd name="connsiteX21" fmla="*/ 259951 w 453454"/>
                <a:gd name="connsiteY21" fmla="*/ 58489 h 457964"/>
                <a:gd name="connsiteX22" fmla="*/ 259951 w 453454"/>
                <a:gd name="connsiteY22" fmla="*/ 52918 h 457964"/>
                <a:gd name="connsiteX23" fmla="*/ 279049 w 453454"/>
                <a:gd name="connsiteY23" fmla="*/ 53980 h 457964"/>
                <a:gd name="connsiteX24" fmla="*/ 311676 w 453454"/>
                <a:gd name="connsiteY24" fmla="*/ 76527 h 457964"/>
                <a:gd name="connsiteX25" fmla="*/ 326397 w 453454"/>
                <a:gd name="connsiteY25" fmla="*/ 86606 h 457964"/>
                <a:gd name="connsiteX26" fmla="*/ 361278 w 453454"/>
                <a:gd name="connsiteY26" fmla="*/ 110347 h 457964"/>
                <a:gd name="connsiteX27" fmla="*/ 359024 w 453454"/>
                <a:gd name="connsiteY27" fmla="*/ 113662 h 457964"/>
                <a:gd name="connsiteX28" fmla="*/ 360085 w 453454"/>
                <a:gd name="connsiteY28" fmla="*/ 114723 h 457964"/>
                <a:gd name="connsiteX29" fmla="*/ 356769 w 453454"/>
                <a:gd name="connsiteY29" fmla="*/ 121487 h 457964"/>
                <a:gd name="connsiteX30" fmla="*/ 362340 w 453454"/>
                <a:gd name="connsiteY30" fmla="*/ 128251 h 457964"/>
                <a:gd name="connsiteX31" fmla="*/ 360085 w 453454"/>
                <a:gd name="connsiteY31" fmla="*/ 132761 h 457964"/>
                <a:gd name="connsiteX32" fmla="*/ 374674 w 453454"/>
                <a:gd name="connsiteY32" fmla="*/ 139525 h 457964"/>
                <a:gd name="connsiteX33" fmla="*/ 374674 w 453454"/>
                <a:gd name="connsiteY33" fmla="*/ 140585 h 457964"/>
                <a:gd name="connsiteX34" fmla="*/ 378122 w 453454"/>
                <a:gd name="connsiteY34" fmla="*/ 139525 h 457964"/>
                <a:gd name="connsiteX35" fmla="*/ 384886 w 453454"/>
                <a:gd name="connsiteY35" fmla="*/ 146289 h 457964"/>
                <a:gd name="connsiteX36" fmla="*/ 388202 w 453454"/>
                <a:gd name="connsiteY36" fmla="*/ 142841 h 457964"/>
                <a:gd name="connsiteX37" fmla="*/ 384886 w 453454"/>
                <a:gd name="connsiteY37" fmla="*/ 138331 h 457964"/>
                <a:gd name="connsiteX38" fmla="*/ 384886 w 453454"/>
                <a:gd name="connsiteY38" fmla="*/ 136076 h 457964"/>
                <a:gd name="connsiteX39" fmla="*/ 391650 w 453454"/>
                <a:gd name="connsiteY39" fmla="*/ 137270 h 457964"/>
                <a:gd name="connsiteX40" fmla="*/ 397220 w 453454"/>
                <a:gd name="connsiteY40" fmla="*/ 144034 h 457964"/>
                <a:gd name="connsiteX41" fmla="*/ 406239 w 453454"/>
                <a:gd name="connsiteY41" fmla="*/ 155308 h 457964"/>
                <a:gd name="connsiteX42" fmla="*/ 415258 w 453454"/>
                <a:gd name="connsiteY42" fmla="*/ 167642 h 457964"/>
                <a:gd name="connsiteX43" fmla="*/ 453455 w 453454"/>
                <a:gd name="connsiteY43" fmla="*/ 235149 h 457964"/>
                <a:gd name="connsiteX44" fmla="*/ 453455 w 453454"/>
                <a:gd name="connsiteY44" fmla="*/ 265521 h 457964"/>
                <a:gd name="connsiteX45" fmla="*/ 385947 w 453454"/>
                <a:gd name="connsiteY45" fmla="*/ 295893 h 457964"/>
                <a:gd name="connsiteX46" fmla="*/ 308360 w 453454"/>
                <a:gd name="connsiteY46" fmla="*/ 331968 h 457964"/>
                <a:gd name="connsiteX47" fmla="*/ 226263 w 453454"/>
                <a:gd name="connsiteY47" fmla="*/ 369104 h 457964"/>
                <a:gd name="connsiteX48" fmla="*/ 220560 w 453454"/>
                <a:gd name="connsiteY48" fmla="*/ 371358 h 457964"/>
                <a:gd name="connsiteX49" fmla="*/ 221754 w 453454"/>
                <a:gd name="connsiteY49" fmla="*/ 381438 h 457964"/>
                <a:gd name="connsiteX50" fmla="*/ 207032 w 453454"/>
                <a:gd name="connsiteY50" fmla="*/ 389263 h 457964"/>
                <a:gd name="connsiteX51" fmla="*/ 203716 w 453454"/>
                <a:gd name="connsiteY51" fmla="*/ 379184 h 457964"/>
                <a:gd name="connsiteX52" fmla="*/ 201462 w 453454"/>
                <a:gd name="connsiteY52" fmla="*/ 380244 h 457964"/>
                <a:gd name="connsiteX53" fmla="*/ 157562 w 453454"/>
                <a:gd name="connsiteY53" fmla="*/ 410748 h 457964"/>
                <a:gd name="connsiteX54" fmla="*/ 129445 w 453454"/>
                <a:gd name="connsiteY54" fmla="*/ 429847 h 457964"/>
                <a:gd name="connsiteX55" fmla="*/ 130506 w 453454"/>
                <a:gd name="connsiteY55" fmla="*/ 417512 h 457964"/>
                <a:gd name="connsiteX56" fmla="*/ 124935 w 453454"/>
                <a:gd name="connsiteY56" fmla="*/ 417512 h 457964"/>
                <a:gd name="connsiteX57" fmla="*/ 123874 w 453454"/>
                <a:gd name="connsiteY57" fmla="*/ 433162 h 457964"/>
                <a:gd name="connsiteX58" fmla="*/ 87800 w 453454"/>
                <a:gd name="connsiteY58" fmla="*/ 457965 h 457964"/>
                <a:gd name="connsiteX59" fmla="*/ 88860 w 453454"/>
                <a:gd name="connsiteY59" fmla="*/ 443375 h 457964"/>
                <a:gd name="connsiteX60" fmla="*/ 81035 w 453454"/>
                <a:gd name="connsiteY60" fmla="*/ 439927 h 457964"/>
                <a:gd name="connsiteX61" fmla="*/ 84484 w 453454"/>
                <a:gd name="connsiteY61" fmla="*/ 425338 h 457964"/>
                <a:gd name="connsiteX62" fmla="*/ 50664 w 453454"/>
                <a:gd name="connsiteY62" fmla="*/ 271224 h 457964"/>
                <a:gd name="connsiteX63" fmla="*/ 3448 w 453454"/>
                <a:gd name="connsiteY63" fmla="*/ 265521 h 457964"/>
                <a:gd name="connsiteX64" fmla="*/ 24801 w 453454"/>
                <a:gd name="connsiteY64" fmla="*/ 204778 h 457964"/>
                <a:gd name="connsiteX65" fmla="*/ 12467 w 453454"/>
                <a:gd name="connsiteY65" fmla="*/ 196952 h 457964"/>
                <a:gd name="connsiteX66" fmla="*/ 16976 w 453454"/>
                <a:gd name="connsiteY66" fmla="*/ 193505 h 457964"/>
                <a:gd name="connsiteX67" fmla="*/ 0 w 453454"/>
                <a:gd name="connsiteY67" fmla="*/ 175467 h 457964"/>
                <a:gd name="connsiteX68" fmla="*/ 6764 w 453454"/>
                <a:gd name="connsiteY68" fmla="*/ 163132 h 457964"/>
                <a:gd name="connsiteX69" fmla="*/ 14722 w 453454"/>
                <a:gd name="connsiteY69" fmla="*/ 166581 h 457964"/>
                <a:gd name="connsiteX70" fmla="*/ 25862 w 453454"/>
                <a:gd name="connsiteY70" fmla="*/ 155308 h 457964"/>
                <a:gd name="connsiteX71" fmla="*/ 30372 w 453454"/>
                <a:gd name="connsiteY71" fmla="*/ 156368 h 457964"/>
                <a:gd name="connsiteX72" fmla="*/ 32626 w 453454"/>
                <a:gd name="connsiteY72" fmla="*/ 164326 h 457964"/>
                <a:gd name="connsiteX73" fmla="*/ 37136 w 453454"/>
                <a:gd name="connsiteY73" fmla="*/ 182231 h 457964"/>
                <a:gd name="connsiteX74" fmla="*/ 38329 w 453454"/>
                <a:gd name="connsiteY74" fmla="*/ 181169 h 457964"/>
                <a:gd name="connsiteX75" fmla="*/ 41645 w 453454"/>
                <a:gd name="connsiteY75" fmla="*/ 191249 h 457964"/>
                <a:gd name="connsiteX76" fmla="*/ 50664 w 453454"/>
                <a:gd name="connsiteY76" fmla="*/ 182231 h 457964"/>
                <a:gd name="connsiteX77" fmla="*/ 48409 w 453454"/>
                <a:gd name="connsiteY77" fmla="*/ 178915 h 457964"/>
                <a:gd name="connsiteX78" fmla="*/ 39391 w 453454"/>
                <a:gd name="connsiteY78" fmla="*/ 160878 h 457964"/>
                <a:gd name="connsiteX79" fmla="*/ 47348 w 453454"/>
                <a:gd name="connsiteY79" fmla="*/ 154114 h 457964"/>
                <a:gd name="connsiteX80" fmla="*/ 68701 w 453454"/>
                <a:gd name="connsiteY80" fmla="*/ 142841 h 457964"/>
                <a:gd name="connsiteX81" fmla="*/ 53980 w 453454"/>
                <a:gd name="connsiteY81" fmla="*/ 132761 h 457964"/>
                <a:gd name="connsiteX82" fmla="*/ 52918 w 453454"/>
                <a:gd name="connsiteY82" fmla="*/ 136076 h 457964"/>
                <a:gd name="connsiteX83" fmla="*/ 55173 w 453454"/>
                <a:gd name="connsiteY83" fmla="*/ 135015 h 457964"/>
                <a:gd name="connsiteX84" fmla="*/ 55173 w 453454"/>
                <a:gd name="connsiteY84" fmla="*/ 137270 h 457964"/>
                <a:gd name="connsiteX85" fmla="*/ 52918 w 453454"/>
                <a:gd name="connsiteY85" fmla="*/ 137270 h 457964"/>
                <a:gd name="connsiteX86" fmla="*/ 51858 w 453454"/>
                <a:gd name="connsiteY86" fmla="*/ 136076 h 457964"/>
                <a:gd name="connsiteX87" fmla="*/ 42839 w 453454"/>
                <a:gd name="connsiteY87" fmla="*/ 137270 h 457964"/>
                <a:gd name="connsiteX88" fmla="*/ 27056 w 453454"/>
                <a:gd name="connsiteY88" fmla="*/ 131699 h 457964"/>
                <a:gd name="connsiteX89" fmla="*/ 19231 w 453454"/>
                <a:gd name="connsiteY89" fmla="*/ 129445 h 457964"/>
                <a:gd name="connsiteX90" fmla="*/ 22547 w 453454"/>
                <a:gd name="connsiteY90" fmla="*/ 127191 h 457964"/>
                <a:gd name="connsiteX91" fmla="*/ 27056 w 453454"/>
                <a:gd name="connsiteY91" fmla="*/ 124935 h 457964"/>
                <a:gd name="connsiteX92" fmla="*/ 27056 w 453454"/>
                <a:gd name="connsiteY92" fmla="*/ 122681 h 457964"/>
                <a:gd name="connsiteX93" fmla="*/ 31566 w 453454"/>
                <a:gd name="connsiteY93" fmla="*/ 119232 h 457964"/>
                <a:gd name="connsiteX94" fmla="*/ 39391 w 453454"/>
                <a:gd name="connsiteY94" fmla="*/ 116978 h 457964"/>
                <a:gd name="connsiteX95" fmla="*/ 42839 w 453454"/>
                <a:gd name="connsiteY95" fmla="*/ 121487 h 457964"/>
                <a:gd name="connsiteX96" fmla="*/ 58489 w 453454"/>
                <a:gd name="connsiteY96" fmla="*/ 121487 h 457964"/>
                <a:gd name="connsiteX97" fmla="*/ 59683 w 453454"/>
                <a:gd name="connsiteY97" fmla="*/ 119232 h 457964"/>
                <a:gd name="connsiteX98" fmla="*/ 51858 w 453454"/>
                <a:gd name="connsiteY98" fmla="*/ 105837 h 457964"/>
                <a:gd name="connsiteX99" fmla="*/ 62998 w 453454"/>
                <a:gd name="connsiteY99" fmla="*/ 95625 h 457964"/>
                <a:gd name="connsiteX100" fmla="*/ 64192 w 453454"/>
                <a:gd name="connsiteY100" fmla="*/ 95625 h 457964"/>
                <a:gd name="connsiteX101" fmla="*/ 67508 w 453454"/>
                <a:gd name="connsiteY101" fmla="*/ 99073 h 457964"/>
                <a:gd name="connsiteX102" fmla="*/ 100134 w 453454"/>
                <a:gd name="connsiteY102" fmla="*/ 74271 h 457964"/>
                <a:gd name="connsiteX103" fmla="*/ 97879 w 453454"/>
                <a:gd name="connsiteY103" fmla="*/ 61937 h 457964"/>
                <a:gd name="connsiteX104" fmla="*/ 84484 w 453454"/>
                <a:gd name="connsiteY104" fmla="*/ 47216 h 457964"/>
                <a:gd name="connsiteX105" fmla="*/ 81035 w 453454"/>
                <a:gd name="connsiteY105" fmla="*/ 39390 h 457964"/>
                <a:gd name="connsiteX106" fmla="*/ 78781 w 453454"/>
                <a:gd name="connsiteY106" fmla="*/ 37136 h 457964"/>
                <a:gd name="connsiteX107" fmla="*/ 77720 w 453454"/>
                <a:gd name="connsiteY107" fmla="*/ 36074 h 457964"/>
                <a:gd name="connsiteX108" fmla="*/ 75465 w 453454"/>
                <a:gd name="connsiteY108" fmla="*/ 32627 h 457964"/>
                <a:gd name="connsiteX109" fmla="*/ 75465 w 453454"/>
                <a:gd name="connsiteY109" fmla="*/ 31566 h 457964"/>
                <a:gd name="connsiteX110" fmla="*/ 73210 w 453454"/>
                <a:gd name="connsiteY110" fmla="*/ 29311 h 457964"/>
                <a:gd name="connsiteX111" fmla="*/ 75465 w 453454"/>
                <a:gd name="connsiteY111" fmla="*/ 28117 h 457964"/>
                <a:gd name="connsiteX112" fmla="*/ 81035 w 453454"/>
                <a:gd name="connsiteY112" fmla="*/ 36074 h 457964"/>
                <a:gd name="connsiteX113" fmla="*/ 82229 w 453454"/>
                <a:gd name="connsiteY113" fmla="*/ 34881 h 457964"/>
                <a:gd name="connsiteX114" fmla="*/ 90054 w 453454"/>
                <a:gd name="connsiteY114" fmla="*/ 36074 h 457964"/>
                <a:gd name="connsiteX115" fmla="*/ 122681 w 453454"/>
                <a:gd name="connsiteY115" fmla="*/ 24801 h 457964"/>
                <a:gd name="connsiteX116" fmla="*/ 161010 w 453454"/>
                <a:gd name="connsiteY116" fmla="*/ 0 h 45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53454" h="457964">
                  <a:moveTo>
                    <a:pt x="161010" y="0"/>
                  </a:moveTo>
                  <a:lnTo>
                    <a:pt x="167641" y="7825"/>
                  </a:lnTo>
                  <a:lnTo>
                    <a:pt x="186873" y="16844"/>
                  </a:lnTo>
                  <a:lnTo>
                    <a:pt x="191382" y="24801"/>
                  </a:lnTo>
                  <a:lnTo>
                    <a:pt x="191382" y="27056"/>
                  </a:lnTo>
                  <a:lnTo>
                    <a:pt x="193504" y="33820"/>
                  </a:lnTo>
                  <a:lnTo>
                    <a:pt x="192443" y="39390"/>
                  </a:lnTo>
                  <a:lnTo>
                    <a:pt x="193504" y="40451"/>
                  </a:lnTo>
                  <a:lnTo>
                    <a:pt x="196953" y="41645"/>
                  </a:lnTo>
                  <a:lnTo>
                    <a:pt x="198013" y="38330"/>
                  </a:lnTo>
                  <a:lnTo>
                    <a:pt x="196953" y="34881"/>
                  </a:lnTo>
                  <a:lnTo>
                    <a:pt x="194698" y="34881"/>
                  </a:lnTo>
                  <a:lnTo>
                    <a:pt x="193504" y="28117"/>
                  </a:lnTo>
                  <a:lnTo>
                    <a:pt x="194698" y="25863"/>
                  </a:lnTo>
                  <a:lnTo>
                    <a:pt x="196953" y="23608"/>
                  </a:lnTo>
                  <a:lnTo>
                    <a:pt x="199207" y="22547"/>
                  </a:lnTo>
                  <a:lnTo>
                    <a:pt x="239659" y="41645"/>
                  </a:lnTo>
                  <a:lnTo>
                    <a:pt x="250932" y="51725"/>
                  </a:lnTo>
                  <a:lnTo>
                    <a:pt x="262205" y="68568"/>
                  </a:lnTo>
                  <a:lnTo>
                    <a:pt x="264460" y="67508"/>
                  </a:lnTo>
                  <a:lnTo>
                    <a:pt x="262205" y="61937"/>
                  </a:lnTo>
                  <a:lnTo>
                    <a:pt x="259951" y="58489"/>
                  </a:lnTo>
                  <a:lnTo>
                    <a:pt x="259951" y="52918"/>
                  </a:lnTo>
                  <a:lnTo>
                    <a:pt x="279049" y="53980"/>
                  </a:lnTo>
                  <a:lnTo>
                    <a:pt x="311676" y="76527"/>
                  </a:lnTo>
                  <a:lnTo>
                    <a:pt x="326397" y="86606"/>
                  </a:lnTo>
                  <a:lnTo>
                    <a:pt x="361278" y="110347"/>
                  </a:lnTo>
                  <a:lnTo>
                    <a:pt x="359024" y="113662"/>
                  </a:lnTo>
                  <a:lnTo>
                    <a:pt x="360085" y="114723"/>
                  </a:lnTo>
                  <a:lnTo>
                    <a:pt x="356769" y="121487"/>
                  </a:lnTo>
                  <a:lnTo>
                    <a:pt x="362340" y="128251"/>
                  </a:lnTo>
                  <a:lnTo>
                    <a:pt x="360085" y="132761"/>
                  </a:lnTo>
                  <a:lnTo>
                    <a:pt x="374674" y="139525"/>
                  </a:lnTo>
                  <a:lnTo>
                    <a:pt x="374674" y="140585"/>
                  </a:lnTo>
                  <a:lnTo>
                    <a:pt x="378122" y="139525"/>
                  </a:lnTo>
                  <a:lnTo>
                    <a:pt x="384886" y="146289"/>
                  </a:lnTo>
                  <a:lnTo>
                    <a:pt x="388202" y="142841"/>
                  </a:lnTo>
                  <a:lnTo>
                    <a:pt x="384886" y="138331"/>
                  </a:lnTo>
                  <a:lnTo>
                    <a:pt x="384886" y="136076"/>
                  </a:lnTo>
                  <a:lnTo>
                    <a:pt x="391650" y="137270"/>
                  </a:lnTo>
                  <a:lnTo>
                    <a:pt x="397220" y="144034"/>
                  </a:lnTo>
                  <a:lnTo>
                    <a:pt x="406239" y="155308"/>
                  </a:lnTo>
                  <a:lnTo>
                    <a:pt x="415258" y="167642"/>
                  </a:lnTo>
                  <a:lnTo>
                    <a:pt x="453455" y="235149"/>
                  </a:lnTo>
                  <a:lnTo>
                    <a:pt x="453455" y="265521"/>
                  </a:lnTo>
                  <a:lnTo>
                    <a:pt x="385947" y="295893"/>
                  </a:lnTo>
                  <a:lnTo>
                    <a:pt x="308360" y="331968"/>
                  </a:lnTo>
                  <a:lnTo>
                    <a:pt x="226263" y="369104"/>
                  </a:lnTo>
                  <a:lnTo>
                    <a:pt x="220560" y="371358"/>
                  </a:lnTo>
                  <a:lnTo>
                    <a:pt x="221754" y="381438"/>
                  </a:lnTo>
                  <a:lnTo>
                    <a:pt x="207032" y="389263"/>
                  </a:lnTo>
                  <a:lnTo>
                    <a:pt x="203716" y="379184"/>
                  </a:lnTo>
                  <a:lnTo>
                    <a:pt x="201462" y="380244"/>
                  </a:lnTo>
                  <a:lnTo>
                    <a:pt x="157562" y="410748"/>
                  </a:lnTo>
                  <a:lnTo>
                    <a:pt x="129445" y="429847"/>
                  </a:lnTo>
                  <a:lnTo>
                    <a:pt x="130506" y="417512"/>
                  </a:lnTo>
                  <a:lnTo>
                    <a:pt x="124935" y="417512"/>
                  </a:lnTo>
                  <a:lnTo>
                    <a:pt x="123874" y="433162"/>
                  </a:lnTo>
                  <a:lnTo>
                    <a:pt x="87800" y="457965"/>
                  </a:lnTo>
                  <a:lnTo>
                    <a:pt x="88860" y="443375"/>
                  </a:lnTo>
                  <a:lnTo>
                    <a:pt x="81035" y="439927"/>
                  </a:lnTo>
                  <a:lnTo>
                    <a:pt x="84484" y="425338"/>
                  </a:lnTo>
                  <a:lnTo>
                    <a:pt x="50664" y="271224"/>
                  </a:lnTo>
                  <a:lnTo>
                    <a:pt x="3448" y="265521"/>
                  </a:lnTo>
                  <a:lnTo>
                    <a:pt x="24801" y="204778"/>
                  </a:lnTo>
                  <a:lnTo>
                    <a:pt x="12467" y="196952"/>
                  </a:lnTo>
                  <a:lnTo>
                    <a:pt x="16976" y="193505"/>
                  </a:lnTo>
                  <a:lnTo>
                    <a:pt x="0" y="175467"/>
                  </a:lnTo>
                  <a:lnTo>
                    <a:pt x="6764" y="163132"/>
                  </a:lnTo>
                  <a:lnTo>
                    <a:pt x="14722" y="166581"/>
                  </a:lnTo>
                  <a:lnTo>
                    <a:pt x="25862" y="155308"/>
                  </a:lnTo>
                  <a:lnTo>
                    <a:pt x="30372" y="156368"/>
                  </a:lnTo>
                  <a:lnTo>
                    <a:pt x="32626" y="164326"/>
                  </a:lnTo>
                  <a:lnTo>
                    <a:pt x="37136" y="182231"/>
                  </a:lnTo>
                  <a:lnTo>
                    <a:pt x="38329" y="181169"/>
                  </a:lnTo>
                  <a:lnTo>
                    <a:pt x="41645" y="191249"/>
                  </a:lnTo>
                  <a:lnTo>
                    <a:pt x="50664" y="182231"/>
                  </a:lnTo>
                  <a:lnTo>
                    <a:pt x="48409" y="178915"/>
                  </a:lnTo>
                  <a:lnTo>
                    <a:pt x="39391" y="160878"/>
                  </a:lnTo>
                  <a:lnTo>
                    <a:pt x="47348" y="154114"/>
                  </a:lnTo>
                  <a:lnTo>
                    <a:pt x="68701" y="142841"/>
                  </a:lnTo>
                  <a:lnTo>
                    <a:pt x="53980" y="132761"/>
                  </a:lnTo>
                  <a:lnTo>
                    <a:pt x="52918" y="136076"/>
                  </a:lnTo>
                  <a:lnTo>
                    <a:pt x="55173" y="135015"/>
                  </a:lnTo>
                  <a:lnTo>
                    <a:pt x="55173" y="137270"/>
                  </a:lnTo>
                  <a:lnTo>
                    <a:pt x="52918" y="137270"/>
                  </a:lnTo>
                  <a:lnTo>
                    <a:pt x="51858" y="136076"/>
                  </a:lnTo>
                  <a:lnTo>
                    <a:pt x="42839" y="137270"/>
                  </a:lnTo>
                  <a:lnTo>
                    <a:pt x="27056" y="131699"/>
                  </a:lnTo>
                  <a:lnTo>
                    <a:pt x="19231" y="129445"/>
                  </a:lnTo>
                  <a:lnTo>
                    <a:pt x="22547" y="127191"/>
                  </a:lnTo>
                  <a:lnTo>
                    <a:pt x="27056" y="124935"/>
                  </a:lnTo>
                  <a:lnTo>
                    <a:pt x="27056" y="122681"/>
                  </a:lnTo>
                  <a:lnTo>
                    <a:pt x="31566" y="119232"/>
                  </a:lnTo>
                  <a:lnTo>
                    <a:pt x="39391" y="116978"/>
                  </a:lnTo>
                  <a:lnTo>
                    <a:pt x="42839" y="121487"/>
                  </a:lnTo>
                  <a:lnTo>
                    <a:pt x="58489" y="121487"/>
                  </a:lnTo>
                  <a:lnTo>
                    <a:pt x="59683" y="119232"/>
                  </a:lnTo>
                  <a:lnTo>
                    <a:pt x="51858" y="105837"/>
                  </a:lnTo>
                  <a:lnTo>
                    <a:pt x="62998" y="95625"/>
                  </a:lnTo>
                  <a:lnTo>
                    <a:pt x="64192" y="95625"/>
                  </a:lnTo>
                  <a:lnTo>
                    <a:pt x="67508" y="99073"/>
                  </a:lnTo>
                  <a:lnTo>
                    <a:pt x="100134" y="74271"/>
                  </a:lnTo>
                  <a:lnTo>
                    <a:pt x="97879" y="61937"/>
                  </a:lnTo>
                  <a:lnTo>
                    <a:pt x="84484" y="47216"/>
                  </a:lnTo>
                  <a:lnTo>
                    <a:pt x="81035" y="39390"/>
                  </a:lnTo>
                  <a:lnTo>
                    <a:pt x="78781" y="37136"/>
                  </a:lnTo>
                  <a:lnTo>
                    <a:pt x="77720" y="36074"/>
                  </a:lnTo>
                  <a:lnTo>
                    <a:pt x="75465" y="32627"/>
                  </a:lnTo>
                  <a:lnTo>
                    <a:pt x="75465" y="31566"/>
                  </a:lnTo>
                  <a:lnTo>
                    <a:pt x="73210" y="29311"/>
                  </a:lnTo>
                  <a:lnTo>
                    <a:pt x="75465" y="28117"/>
                  </a:lnTo>
                  <a:lnTo>
                    <a:pt x="81035" y="36074"/>
                  </a:lnTo>
                  <a:lnTo>
                    <a:pt x="82229" y="34881"/>
                  </a:lnTo>
                  <a:lnTo>
                    <a:pt x="90054" y="36074"/>
                  </a:lnTo>
                  <a:lnTo>
                    <a:pt x="122681" y="24801"/>
                  </a:lnTo>
                  <a:lnTo>
                    <a:pt x="161010" y="0"/>
                  </a:lnTo>
                </a:path>
              </a:pathLst>
            </a:custGeom>
            <a:noFill/>
            <a:ln w="3315" cap="flat">
              <a:solidFill>
                <a:schemeClr val="bg1">
                  <a:lumMod val="65000"/>
                </a:schemeClr>
              </a:solidFill>
              <a:prstDash val="solid"/>
              <a:miter/>
            </a:ln>
          </p:spPr>
          <p:txBody>
            <a:bodyPr rtlCol="0" anchor="ctr"/>
            <a:lstStyle/>
            <a:p>
              <a:endParaRPr lang="en-FI" sz="816"/>
            </a:p>
          </p:txBody>
        </p:sp>
        <p:sp>
          <p:nvSpPr>
            <p:cNvPr id="1059" name="Freeform: Shape 1058">
              <a:extLst>
                <a:ext uri="{FF2B5EF4-FFF2-40B4-BE49-F238E27FC236}">
                  <a16:creationId xmlns:a16="http://schemas.microsoft.com/office/drawing/2014/main" id="{BC32EF07-7D04-5675-61E0-5BD58D41CA92}"/>
                </a:ext>
              </a:extLst>
            </p:cNvPr>
            <p:cNvSpPr/>
            <p:nvPr/>
          </p:nvSpPr>
          <p:spPr>
            <a:xfrm>
              <a:off x="4883753" y="7819002"/>
              <a:ext cx="735819" cy="684095"/>
            </a:xfrm>
            <a:custGeom>
              <a:avLst/>
              <a:gdLst>
                <a:gd name="connsiteX0" fmla="*/ 712212 w 735819"/>
                <a:gd name="connsiteY0" fmla="*/ 540061 h 684095"/>
                <a:gd name="connsiteX1" fmla="*/ 709957 w 735819"/>
                <a:gd name="connsiteY1" fmla="*/ 532236 h 684095"/>
                <a:gd name="connsiteX2" fmla="*/ 658232 w 735819"/>
                <a:gd name="connsiteY2" fmla="*/ 499477 h 684095"/>
                <a:gd name="connsiteX3" fmla="*/ 622158 w 735819"/>
                <a:gd name="connsiteY3" fmla="*/ 478124 h 684095"/>
                <a:gd name="connsiteX4" fmla="*/ 621096 w 735819"/>
                <a:gd name="connsiteY4" fmla="*/ 477063 h 684095"/>
                <a:gd name="connsiteX5" fmla="*/ 622158 w 735819"/>
                <a:gd name="connsiteY5" fmla="*/ 473615 h 684095"/>
                <a:gd name="connsiteX6" fmla="*/ 626667 w 735819"/>
                <a:gd name="connsiteY6" fmla="*/ 471360 h 684095"/>
                <a:gd name="connsiteX7" fmla="*/ 625606 w 735819"/>
                <a:gd name="connsiteY7" fmla="*/ 468045 h 684095"/>
                <a:gd name="connsiteX8" fmla="*/ 623351 w 735819"/>
                <a:gd name="connsiteY8" fmla="*/ 465789 h 684095"/>
                <a:gd name="connsiteX9" fmla="*/ 619903 w 735819"/>
                <a:gd name="connsiteY9" fmla="*/ 465789 h 684095"/>
                <a:gd name="connsiteX10" fmla="*/ 619903 w 735819"/>
                <a:gd name="connsiteY10" fmla="*/ 466850 h 684095"/>
                <a:gd name="connsiteX11" fmla="*/ 618842 w 735819"/>
                <a:gd name="connsiteY11" fmla="*/ 468045 h 684095"/>
                <a:gd name="connsiteX12" fmla="*/ 618842 w 735819"/>
                <a:gd name="connsiteY12" fmla="*/ 469105 h 684095"/>
                <a:gd name="connsiteX13" fmla="*/ 617648 w 735819"/>
                <a:gd name="connsiteY13" fmla="*/ 469105 h 684095"/>
                <a:gd name="connsiteX14" fmla="*/ 617648 w 735819"/>
                <a:gd name="connsiteY14" fmla="*/ 470299 h 684095"/>
                <a:gd name="connsiteX15" fmla="*/ 616587 w 735819"/>
                <a:gd name="connsiteY15" fmla="*/ 471360 h 684095"/>
                <a:gd name="connsiteX16" fmla="*/ 615393 w 735819"/>
                <a:gd name="connsiteY16" fmla="*/ 470299 h 684095"/>
                <a:gd name="connsiteX17" fmla="*/ 613139 w 735819"/>
                <a:gd name="connsiteY17" fmla="*/ 472553 h 684095"/>
                <a:gd name="connsiteX18" fmla="*/ 611017 w 735819"/>
                <a:gd name="connsiteY18" fmla="*/ 470299 h 684095"/>
                <a:gd name="connsiteX19" fmla="*/ 601998 w 735819"/>
                <a:gd name="connsiteY19" fmla="*/ 464596 h 684095"/>
                <a:gd name="connsiteX20" fmla="*/ 554650 w 735819"/>
                <a:gd name="connsiteY20" fmla="*/ 452262 h 684095"/>
                <a:gd name="connsiteX21" fmla="*/ 531042 w 735819"/>
                <a:gd name="connsiteY21" fmla="*/ 420829 h 684095"/>
                <a:gd name="connsiteX22" fmla="*/ 508495 w 735819"/>
                <a:gd name="connsiteY22" fmla="*/ 389263 h 684095"/>
                <a:gd name="connsiteX23" fmla="*/ 452261 w 735819"/>
                <a:gd name="connsiteY23" fmla="*/ 347618 h 684095"/>
                <a:gd name="connsiteX24" fmla="*/ 416319 w 735819"/>
                <a:gd name="connsiteY24" fmla="*/ 331835 h 684095"/>
                <a:gd name="connsiteX25" fmla="*/ 405045 w 735819"/>
                <a:gd name="connsiteY25" fmla="*/ 329581 h 684095"/>
                <a:gd name="connsiteX26" fmla="*/ 384753 w 735819"/>
                <a:gd name="connsiteY26" fmla="*/ 328520 h 684095"/>
                <a:gd name="connsiteX27" fmla="*/ 361146 w 735819"/>
                <a:gd name="connsiteY27" fmla="*/ 314991 h 684095"/>
                <a:gd name="connsiteX28" fmla="*/ 314991 w 735819"/>
                <a:gd name="connsiteY28" fmla="*/ 292577 h 684095"/>
                <a:gd name="connsiteX29" fmla="*/ 300402 w 735819"/>
                <a:gd name="connsiteY29" fmla="*/ 284620 h 684095"/>
                <a:gd name="connsiteX30" fmla="*/ 314991 w 735819"/>
                <a:gd name="connsiteY30" fmla="*/ 247484 h 684095"/>
                <a:gd name="connsiteX31" fmla="*/ 320694 w 735819"/>
                <a:gd name="connsiteY31" fmla="*/ 244168 h 684095"/>
                <a:gd name="connsiteX32" fmla="*/ 319501 w 735819"/>
                <a:gd name="connsiteY32" fmla="*/ 241913 h 684095"/>
                <a:gd name="connsiteX33" fmla="*/ 316185 w 735819"/>
                <a:gd name="connsiteY33" fmla="*/ 244168 h 684095"/>
                <a:gd name="connsiteX34" fmla="*/ 320694 w 735819"/>
                <a:gd name="connsiteY34" fmla="*/ 231701 h 684095"/>
                <a:gd name="connsiteX35" fmla="*/ 324010 w 735819"/>
                <a:gd name="connsiteY35" fmla="*/ 232895 h 684095"/>
                <a:gd name="connsiteX36" fmla="*/ 325204 w 735819"/>
                <a:gd name="connsiteY36" fmla="*/ 231701 h 684095"/>
                <a:gd name="connsiteX37" fmla="*/ 321755 w 735819"/>
                <a:gd name="connsiteY37" fmla="*/ 230640 h 684095"/>
                <a:gd name="connsiteX38" fmla="*/ 322949 w 735819"/>
                <a:gd name="connsiteY38" fmla="*/ 228386 h 684095"/>
                <a:gd name="connsiteX39" fmla="*/ 336344 w 735819"/>
                <a:gd name="connsiteY39" fmla="*/ 194566 h 684095"/>
                <a:gd name="connsiteX40" fmla="*/ 328519 w 735819"/>
                <a:gd name="connsiteY40" fmla="*/ 174406 h 684095"/>
                <a:gd name="connsiteX41" fmla="*/ 329713 w 735819"/>
                <a:gd name="connsiteY41" fmla="*/ 172152 h 684095"/>
                <a:gd name="connsiteX42" fmla="*/ 328519 w 735819"/>
                <a:gd name="connsiteY42" fmla="*/ 170958 h 684095"/>
                <a:gd name="connsiteX43" fmla="*/ 326264 w 735819"/>
                <a:gd name="connsiteY43" fmla="*/ 169896 h 684095"/>
                <a:gd name="connsiteX44" fmla="*/ 325204 w 735819"/>
                <a:gd name="connsiteY44" fmla="*/ 166448 h 684095"/>
                <a:gd name="connsiteX45" fmla="*/ 327458 w 735819"/>
                <a:gd name="connsiteY45" fmla="*/ 166448 h 684095"/>
                <a:gd name="connsiteX46" fmla="*/ 334222 w 735819"/>
                <a:gd name="connsiteY46" fmla="*/ 168703 h 684095"/>
                <a:gd name="connsiteX47" fmla="*/ 333029 w 735819"/>
                <a:gd name="connsiteY47" fmla="*/ 169896 h 684095"/>
                <a:gd name="connsiteX48" fmla="*/ 335283 w 735819"/>
                <a:gd name="connsiteY48" fmla="*/ 170958 h 684095"/>
                <a:gd name="connsiteX49" fmla="*/ 336344 w 735819"/>
                <a:gd name="connsiteY49" fmla="*/ 168703 h 684095"/>
                <a:gd name="connsiteX50" fmla="*/ 334222 w 735819"/>
                <a:gd name="connsiteY50" fmla="*/ 166448 h 684095"/>
                <a:gd name="connsiteX51" fmla="*/ 333029 w 735819"/>
                <a:gd name="connsiteY51" fmla="*/ 164193 h 684095"/>
                <a:gd name="connsiteX52" fmla="*/ 330774 w 735819"/>
                <a:gd name="connsiteY52" fmla="*/ 165387 h 684095"/>
                <a:gd name="connsiteX53" fmla="*/ 328519 w 735819"/>
                <a:gd name="connsiteY53" fmla="*/ 164193 h 684095"/>
                <a:gd name="connsiteX54" fmla="*/ 327458 w 735819"/>
                <a:gd name="connsiteY54" fmla="*/ 159685 h 684095"/>
                <a:gd name="connsiteX55" fmla="*/ 328519 w 735819"/>
                <a:gd name="connsiteY55" fmla="*/ 157429 h 684095"/>
                <a:gd name="connsiteX56" fmla="*/ 331968 w 735819"/>
                <a:gd name="connsiteY56" fmla="*/ 157429 h 684095"/>
                <a:gd name="connsiteX57" fmla="*/ 331968 w 735819"/>
                <a:gd name="connsiteY57" fmla="*/ 159685 h 684095"/>
                <a:gd name="connsiteX58" fmla="*/ 334222 w 735819"/>
                <a:gd name="connsiteY58" fmla="*/ 160878 h 684095"/>
                <a:gd name="connsiteX59" fmla="*/ 336344 w 735819"/>
                <a:gd name="connsiteY59" fmla="*/ 160878 h 684095"/>
                <a:gd name="connsiteX60" fmla="*/ 339793 w 735819"/>
                <a:gd name="connsiteY60" fmla="*/ 164193 h 684095"/>
                <a:gd name="connsiteX61" fmla="*/ 344302 w 735819"/>
                <a:gd name="connsiteY61" fmla="*/ 166448 h 684095"/>
                <a:gd name="connsiteX62" fmla="*/ 347618 w 735819"/>
                <a:gd name="connsiteY62" fmla="*/ 169896 h 684095"/>
                <a:gd name="connsiteX63" fmla="*/ 349872 w 735819"/>
                <a:gd name="connsiteY63" fmla="*/ 170958 h 684095"/>
                <a:gd name="connsiteX64" fmla="*/ 354382 w 735819"/>
                <a:gd name="connsiteY64" fmla="*/ 174406 h 684095"/>
                <a:gd name="connsiteX65" fmla="*/ 354382 w 735819"/>
                <a:gd name="connsiteY65" fmla="*/ 170958 h 684095"/>
                <a:gd name="connsiteX66" fmla="*/ 357830 w 735819"/>
                <a:gd name="connsiteY66" fmla="*/ 170958 h 684095"/>
                <a:gd name="connsiteX67" fmla="*/ 362339 w 735819"/>
                <a:gd name="connsiteY67" fmla="*/ 173212 h 684095"/>
                <a:gd name="connsiteX68" fmla="*/ 364461 w 735819"/>
                <a:gd name="connsiteY68" fmla="*/ 170958 h 684095"/>
                <a:gd name="connsiteX69" fmla="*/ 363400 w 735819"/>
                <a:gd name="connsiteY69" fmla="*/ 169896 h 684095"/>
                <a:gd name="connsiteX70" fmla="*/ 362339 w 735819"/>
                <a:gd name="connsiteY70" fmla="*/ 169896 h 684095"/>
                <a:gd name="connsiteX71" fmla="*/ 355575 w 735819"/>
                <a:gd name="connsiteY71" fmla="*/ 167642 h 684095"/>
                <a:gd name="connsiteX72" fmla="*/ 353321 w 735819"/>
                <a:gd name="connsiteY72" fmla="*/ 164193 h 684095"/>
                <a:gd name="connsiteX73" fmla="*/ 348811 w 735819"/>
                <a:gd name="connsiteY73" fmla="*/ 161939 h 684095"/>
                <a:gd name="connsiteX74" fmla="*/ 346556 w 735819"/>
                <a:gd name="connsiteY74" fmla="*/ 159685 h 684095"/>
                <a:gd name="connsiteX75" fmla="*/ 343241 w 735819"/>
                <a:gd name="connsiteY75" fmla="*/ 160878 h 684095"/>
                <a:gd name="connsiteX76" fmla="*/ 340854 w 735819"/>
                <a:gd name="connsiteY76" fmla="*/ 159685 h 684095"/>
                <a:gd name="connsiteX77" fmla="*/ 337538 w 735819"/>
                <a:gd name="connsiteY77" fmla="*/ 159685 h 684095"/>
                <a:gd name="connsiteX78" fmla="*/ 333029 w 735819"/>
                <a:gd name="connsiteY78" fmla="*/ 155175 h 684095"/>
                <a:gd name="connsiteX79" fmla="*/ 331968 w 735819"/>
                <a:gd name="connsiteY79" fmla="*/ 154114 h 684095"/>
                <a:gd name="connsiteX80" fmla="*/ 322949 w 735819"/>
                <a:gd name="connsiteY80" fmla="*/ 157429 h 684095"/>
                <a:gd name="connsiteX81" fmla="*/ 318439 w 735819"/>
                <a:gd name="connsiteY81" fmla="*/ 145095 h 684095"/>
                <a:gd name="connsiteX82" fmla="*/ 318439 w 735819"/>
                <a:gd name="connsiteY82" fmla="*/ 141779 h 684095"/>
                <a:gd name="connsiteX83" fmla="*/ 317246 w 735819"/>
                <a:gd name="connsiteY83" fmla="*/ 141779 h 684095"/>
                <a:gd name="connsiteX84" fmla="*/ 311676 w 735819"/>
                <a:gd name="connsiteY84" fmla="*/ 127058 h 684095"/>
                <a:gd name="connsiteX85" fmla="*/ 303718 w 735819"/>
                <a:gd name="connsiteY85" fmla="*/ 105705 h 684095"/>
                <a:gd name="connsiteX86" fmla="*/ 277855 w 735819"/>
                <a:gd name="connsiteY86" fmla="*/ 59550 h 684095"/>
                <a:gd name="connsiteX87" fmla="*/ 283558 w 735819"/>
                <a:gd name="connsiteY87" fmla="*/ 51725 h 684095"/>
                <a:gd name="connsiteX88" fmla="*/ 282365 w 735819"/>
                <a:gd name="connsiteY88" fmla="*/ 51725 h 684095"/>
                <a:gd name="connsiteX89" fmla="*/ 276794 w 735819"/>
                <a:gd name="connsiteY89" fmla="*/ 57295 h 684095"/>
                <a:gd name="connsiteX90" fmla="*/ 273346 w 735819"/>
                <a:gd name="connsiteY90" fmla="*/ 50531 h 684095"/>
                <a:gd name="connsiteX91" fmla="*/ 275601 w 735819"/>
                <a:gd name="connsiteY91" fmla="*/ 47216 h 684095"/>
                <a:gd name="connsiteX92" fmla="*/ 279049 w 735819"/>
                <a:gd name="connsiteY92" fmla="*/ 43900 h 684095"/>
                <a:gd name="connsiteX93" fmla="*/ 279049 w 735819"/>
                <a:gd name="connsiteY93" fmla="*/ 38197 h 684095"/>
                <a:gd name="connsiteX94" fmla="*/ 281304 w 735819"/>
                <a:gd name="connsiteY94" fmla="*/ 38197 h 684095"/>
                <a:gd name="connsiteX95" fmla="*/ 281304 w 735819"/>
                <a:gd name="connsiteY95" fmla="*/ 37136 h 684095"/>
                <a:gd name="connsiteX96" fmla="*/ 283558 w 735819"/>
                <a:gd name="connsiteY96" fmla="*/ 37136 h 684095"/>
                <a:gd name="connsiteX97" fmla="*/ 283558 w 735819"/>
                <a:gd name="connsiteY97" fmla="*/ 38197 h 684095"/>
                <a:gd name="connsiteX98" fmla="*/ 284619 w 735819"/>
                <a:gd name="connsiteY98" fmla="*/ 39391 h 684095"/>
                <a:gd name="connsiteX99" fmla="*/ 286874 w 735819"/>
                <a:gd name="connsiteY99" fmla="*/ 40451 h 684095"/>
                <a:gd name="connsiteX100" fmla="*/ 282365 w 735819"/>
                <a:gd name="connsiteY100" fmla="*/ 46155 h 684095"/>
                <a:gd name="connsiteX101" fmla="*/ 283558 w 735819"/>
                <a:gd name="connsiteY101" fmla="*/ 47216 h 684095"/>
                <a:gd name="connsiteX102" fmla="*/ 286874 w 735819"/>
                <a:gd name="connsiteY102" fmla="*/ 42707 h 684095"/>
                <a:gd name="connsiteX103" fmla="*/ 290322 w 735819"/>
                <a:gd name="connsiteY103" fmla="*/ 32627 h 684095"/>
                <a:gd name="connsiteX104" fmla="*/ 288068 w 735819"/>
                <a:gd name="connsiteY104" fmla="*/ 31433 h 684095"/>
                <a:gd name="connsiteX105" fmla="*/ 289129 w 735819"/>
                <a:gd name="connsiteY105" fmla="*/ 26924 h 684095"/>
                <a:gd name="connsiteX106" fmla="*/ 289129 w 735819"/>
                <a:gd name="connsiteY106" fmla="*/ 23608 h 684095"/>
                <a:gd name="connsiteX107" fmla="*/ 288068 w 735819"/>
                <a:gd name="connsiteY107" fmla="*/ 23608 h 684095"/>
                <a:gd name="connsiteX108" fmla="*/ 288068 w 735819"/>
                <a:gd name="connsiteY108" fmla="*/ 21353 h 684095"/>
                <a:gd name="connsiteX109" fmla="*/ 285813 w 735819"/>
                <a:gd name="connsiteY109" fmla="*/ 20160 h 684095"/>
                <a:gd name="connsiteX110" fmla="*/ 285813 w 735819"/>
                <a:gd name="connsiteY110" fmla="*/ 24669 h 684095"/>
                <a:gd name="connsiteX111" fmla="*/ 284619 w 735819"/>
                <a:gd name="connsiteY111" fmla="*/ 24669 h 684095"/>
                <a:gd name="connsiteX112" fmla="*/ 284619 w 735819"/>
                <a:gd name="connsiteY112" fmla="*/ 22414 h 684095"/>
                <a:gd name="connsiteX113" fmla="*/ 283558 w 735819"/>
                <a:gd name="connsiteY113" fmla="*/ 21353 h 684095"/>
                <a:gd name="connsiteX114" fmla="*/ 277855 w 735819"/>
                <a:gd name="connsiteY114" fmla="*/ 39391 h 684095"/>
                <a:gd name="connsiteX115" fmla="*/ 277855 w 735819"/>
                <a:gd name="connsiteY115" fmla="*/ 40451 h 684095"/>
                <a:gd name="connsiteX116" fmla="*/ 275601 w 735819"/>
                <a:gd name="connsiteY116" fmla="*/ 42707 h 684095"/>
                <a:gd name="connsiteX117" fmla="*/ 275601 w 735819"/>
                <a:gd name="connsiteY117" fmla="*/ 43900 h 684095"/>
                <a:gd name="connsiteX118" fmla="*/ 274540 w 735819"/>
                <a:gd name="connsiteY118" fmla="*/ 42707 h 684095"/>
                <a:gd name="connsiteX119" fmla="*/ 272285 w 735819"/>
                <a:gd name="connsiteY119" fmla="*/ 46155 h 684095"/>
                <a:gd name="connsiteX120" fmla="*/ 271092 w 735819"/>
                <a:gd name="connsiteY120" fmla="*/ 47216 h 684095"/>
                <a:gd name="connsiteX121" fmla="*/ 266715 w 735819"/>
                <a:gd name="connsiteY121" fmla="*/ 39391 h 684095"/>
                <a:gd name="connsiteX122" fmla="*/ 268837 w 735819"/>
                <a:gd name="connsiteY122" fmla="*/ 32627 h 684095"/>
                <a:gd name="connsiteX123" fmla="*/ 268837 w 735819"/>
                <a:gd name="connsiteY123" fmla="*/ 26924 h 684095"/>
                <a:gd name="connsiteX124" fmla="*/ 267776 w 735819"/>
                <a:gd name="connsiteY124" fmla="*/ 24669 h 684095"/>
                <a:gd name="connsiteX125" fmla="*/ 266715 w 735819"/>
                <a:gd name="connsiteY125" fmla="*/ 28117 h 684095"/>
                <a:gd name="connsiteX126" fmla="*/ 267776 w 735819"/>
                <a:gd name="connsiteY126" fmla="*/ 28117 h 684095"/>
                <a:gd name="connsiteX127" fmla="*/ 267776 w 735819"/>
                <a:gd name="connsiteY127" fmla="*/ 33688 h 684095"/>
                <a:gd name="connsiteX128" fmla="*/ 265521 w 735819"/>
                <a:gd name="connsiteY128" fmla="*/ 37136 h 684095"/>
                <a:gd name="connsiteX129" fmla="*/ 264327 w 735819"/>
                <a:gd name="connsiteY129" fmla="*/ 35942 h 684095"/>
                <a:gd name="connsiteX130" fmla="*/ 264327 w 735819"/>
                <a:gd name="connsiteY130" fmla="*/ 32627 h 684095"/>
                <a:gd name="connsiteX131" fmla="*/ 266715 w 735819"/>
                <a:gd name="connsiteY131" fmla="*/ 31433 h 684095"/>
                <a:gd name="connsiteX132" fmla="*/ 264327 w 735819"/>
                <a:gd name="connsiteY132" fmla="*/ 30372 h 684095"/>
                <a:gd name="connsiteX133" fmla="*/ 263266 w 735819"/>
                <a:gd name="connsiteY133" fmla="*/ 32627 h 684095"/>
                <a:gd name="connsiteX134" fmla="*/ 261012 w 735819"/>
                <a:gd name="connsiteY134" fmla="*/ 30372 h 684095"/>
                <a:gd name="connsiteX135" fmla="*/ 261012 w 735819"/>
                <a:gd name="connsiteY135" fmla="*/ 26924 h 684095"/>
                <a:gd name="connsiteX136" fmla="*/ 259818 w 735819"/>
                <a:gd name="connsiteY136" fmla="*/ 26924 h 684095"/>
                <a:gd name="connsiteX137" fmla="*/ 255441 w 735819"/>
                <a:gd name="connsiteY137" fmla="*/ 19098 h 684095"/>
                <a:gd name="connsiteX138" fmla="*/ 258757 w 735819"/>
                <a:gd name="connsiteY138" fmla="*/ 13528 h 684095"/>
                <a:gd name="connsiteX139" fmla="*/ 261012 w 735819"/>
                <a:gd name="connsiteY139" fmla="*/ 14590 h 684095"/>
                <a:gd name="connsiteX140" fmla="*/ 259818 w 735819"/>
                <a:gd name="connsiteY140" fmla="*/ 17905 h 684095"/>
                <a:gd name="connsiteX141" fmla="*/ 258757 w 735819"/>
                <a:gd name="connsiteY141" fmla="*/ 16844 h 684095"/>
                <a:gd name="connsiteX142" fmla="*/ 257696 w 735819"/>
                <a:gd name="connsiteY142" fmla="*/ 16844 h 684095"/>
                <a:gd name="connsiteX143" fmla="*/ 258757 w 735819"/>
                <a:gd name="connsiteY143" fmla="*/ 17905 h 684095"/>
                <a:gd name="connsiteX144" fmla="*/ 256502 w 735819"/>
                <a:gd name="connsiteY144" fmla="*/ 20160 h 684095"/>
                <a:gd name="connsiteX145" fmla="*/ 257696 w 735819"/>
                <a:gd name="connsiteY145" fmla="*/ 21353 h 684095"/>
                <a:gd name="connsiteX146" fmla="*/ 261012 w 735819"/>
                <a:gd name="connsiteY146" fmla="*/ 20160 h 684095"/>
                <a:gd name="connsiteX147" fmla="*/ 262205 w 735819"/>
                <a:gd name="connsiteY147" fmla="*/ 17905 h 684095"/>
                <a:gd name="connsiteX148" fmla="*/ 261012 w 735819"/>
                <a:gd name="connsiteY148" fmla="*/ 16844 h 684095"/>
                <a:gd name="connsiteX149" fmla="*/ 262205 w 735819"/>
                <a:gd name="connsiteY149" fmla="*/ 15783 h 684095"/>
                <a:gd name="connsiteX150" fmla="*/ 264327 w 735819"/>
                <a:gd name="connsiteY150" fmla="*/ 15783 h 684095"/>
                <a:gd name="connsiteX151" fmla="*/ 265521 w 735819"/>
                <a:gd name="connsiteY151" fmla="*/ 17905 h 684095"/>
                <a:gd name="connsiteX152" fmla="*/ 266715 w 735819"/>
                <a:gd name="connsiteY152" fmla="*/ 16844 h 684095"/>
                <a:gd name="connsiteX153" fmla="*/ 267776 w 735819"/>
                <a:gd name="connsiteY153" fmla="*/ 15783 h 684095"/>
                <a:gd name="connsiteX154" fmla="*/ 265521 w 735819"/>
                <a:gd name="connsiteY154" fmla="*/ 12334 h 684095"/>
                <a:gd name="connsiteX155" fmla="*/ 263266 w 735819"/>
                <a:gd name="connsiteY155" fmla="*/ 10080 h 684095"/>
                <a:gd name="connsiteX156" fmla="*/ 257696 w 735819"/>
                <a:gd name="connsiteY156" fmla="*/ 12334 h 684095"/>
                <a:gd name="connsiteX157" fmla="*/ 256502 w 735819"/>
                <a:gd name="connsiteY157" fmla="*/ 9019 h 684095"/>
                <a:gd name="connsiteX158" fmla="*/ 250932 w 735819"/>
                <a:gd name="connsiteY158" fmla="*/ 7825 h 684095"/>
                <a:gd name="connsiteX159" fmla="*/ 248677 w 735819"/>
                <a:gd name="connsiteY159" fmla="*/ 7825 h 684095"/>
                <a:gd name="connsiteX160" fmla="*/ 247484 w 735819"/>
                <a:gd name="connsiteY160" fmla="*/ 6764 h 684095"/>
                <a:gd name="connsiteX161" fmla="*/ 251993 w 735819"/>
                <a:gd name="connsiteY161" fmla="*/ 3316 h 684095"/>
                <a:gd name="connsiteX162" fmla="*/ 250932 w 735819"/>
                <a:gd name="connsiteY162" fmla="*/ 1061 h 684095"/>
                <a:gd name="connsiteX163" fmla="*/ 246423 w 735819"/>
                <a:gd name="connsiteY163" fmla="*/ 2255 h 684095"/>
                <a:gd name="connsiteX164" fmla="*/ 246423 w 735819"/>
                <a:gd name="connsiteY164" fmla="*/ 0 h 684095"/>
                <a:gd name="connsiteX165" fmla="*/ 240720 w 735819"/>
                <a:gd name="connsiteY165" fmla="*/ 0 h 684095"/>
                <a:gd name="connsiteX166" fmla="*/ 237404 w 735819"/>
                <a:gd name="connsiteY166" fmla="*/ 1061 h 684095"/>
                <a:gd name="connsiteX167" fmla="*/ 231701 w 735819"/>
                <a:gd name="connsiteY167" fmla="*/ 4510 h 684095"/>
                <a:gd name="connsiteX168" fmla="*/ 228385 w 735819"/>
                <a:gd name="connsiteY168" fmla="*/ 10080 h 684095"/>
                <a:gd name="connsiteX169" fmla="*/ 226130 w 735819"/>
                <a:gd name="connsiteY169" fmla="*/ 10080 h 684095"/>
                <a:gd name="connsiteX170" fmla="*/ 221621 w 735819"/>
                <a:gd name="connsiteY170" fmla="*/ 11274 h 684095"/>
                <a:gd name="connsiteX171" fmla="*/ 219366 w 735819"/>
                <a:gd name="connsiteY171" fmla="*/ 12334 h 684095"/>
                <a:gd name="connsiteX172" fmla="*/ 218305 w 735819"/>
                <a:gd name="connsiteY172" fmla="*/ 11274 h 684095"/>
                <a:gd name="connsiteX173" fmla="*/ 218305 w 735819"/>
                <a:gd name="connsiteY173" fmla="*/ 12334 h 684095"/>
                <a:gd name="connsiteX174" fmla="*/ 203584 w 735819"/>
                <a:gd name="connsiteY174" fmla="*/ 20160 h 684095"/>
                <a:gd name="connsiteX175" fmla="*/ 201329 w 735819"/>
                <a:gd name="connsiteY175" fmla="*/ 52786 h 684095"/>
                <a:gd name="connsiteX176" fmla="*/ 209287 w 735819"/>
                <a:gd name="connsiteY176" fmla="*/ 64060 h 684095"/>
                <a:gd name="connsiteX177" fmla="*/ 203584 w 735819"/>
                <a:gd name="connsiteY177" fmla="*/ 84351 h 684095"/>
                <a:gd name="connsiteX178" fmla="*/ 181170 w 735819"/>
                <a:gd name="connsiteY178" fmla="*/ 105705 h 684095"/>
                <a:gd name="connsiteX179" fmla="*/ 165387 w 735819"/>
                <a:gd name="connsiteY179" fmla="*/ 106898 h 684095"/>
                <a:gd name="connsiteX180" fmla="*/ 164193 w 735819"/>
                <a:gd name="connsiteY180" fmla="*/ 107959 h 684095"/>
                <a:gd name="connsiteX181" fmla="*/ 156368 w 735819"/>
                <a:gd name="connsiteY181" fmla="*/ 122548 h 684095"/>
                <a:gd name="connsiteX182" fmla="*/ 147349 w 735819"/>
                <a:gd name="connsiteY182" fmla="*/ 118039 h 684095"/>
                <a:gd name="connsiteX183" fmla="*/ 128251 w 735819"/>
                <a:gd name="connsiteY183" fmla="*/ 130506 h 684095"/>
                <a:gd name="connsiteX184" fmla="*/ 132760 w 735819"/>
                <a:gd name="connsiteY184" fmla="*/ 149605 h 684095"/>
                <a:gd name="connsiteX185" fmla="*/ 102389 w 735819"/>
                <a:gd name="connsiteY185" fmla="*/ 163132 h 684095"/>
                <a:gd name="connsiteX186" fmla="*/ 105704 w 735819"/>
                <a:gd name="connsiteY186" fmla="*/ 185546 h 684095"/>
                <a:gd name="connsiteX187" fmla="*/ 90054 w 735819"/>
                <a:gd name="connsiteY187" fmla="*/ 212603 h 684095"/>
                <a:gd name="connsiteX188" fmla="*/ 115917 w 735819"/>
                <a:gd name="connsiteY188" fmla="*/ 203584 h 684095"/>
                <a:gd name="connsiteX189" fmla="*/ 100134 w 735819"/>
                <a:gd name="connsiteY189" fmla="*/ 219367 h 684095"/>
                <a:gd name="connsiteX190" fmla="*/ 75333 w 735819"/>
                <a:gd name="connsiteY190" fmla="*/ 253054 h 684095"/>
                <a:gd name="connsiteX191" fmla="*/ 75333 w 735819"/>
                <a:gd name="connsiteY191" fmla="*/ 271092 h 684095"/>
                <a:gd name="connsiteX192" fmla="*/ 83290 w 735819"/>
                <a:gd name="connsiteY192" fmla="*/ 276794 h 684095"/>
                <a:gd name="connsiteX193" fmla="*/ 82097 w 735819"/>
                <a:gd name="connsiteY193" fmla="*/ 289129 h 684095"/>
                <a:gd name="connsiteX194" fmla="*/ 72017 w 735819"/>
                <a:gd name="connsiteY194" fmla="*/ 294832 h 684095"/>
                <a:gd name="connsiteX195" fmla="*/ 67508 w 735819"/>
                <a:gd name="connsiteY195" fmla="*/ 308227 h 684095"/>
                <a:gd name="connsiteX196" fmla="*/ 79842 w 735819"/>
                <a:gd name="connsiteY196" fmla="*/ 325204 h 684095"/>
                <a:gd name="connsiteX197" fmla="*/ 62998 w 735819"/>
                <a:gd name="connsiteY197" fmla="*/ 353321 h 684095"/>
                <a:gd name="connsiteX198" fmla="*/ 35942 w 735819"/>
                <a:gd name="connsiteY198" fmla="*/ 357831 h 684095"/>
                <a:gd name="connsiteX199" fmla="*/ 25862 w 735819"/>
                <a:gd name="connsiteY199" fmla="*/ 356637 h 684095"/>
                <a:gd name="connsiteX200" fmla="*/ 13528 w 735819"/>
                <a:gd name="connsiteY200" fmla="*/ 346557 h 684095"/>
                <a:gd name="connsiteX201" fmla="*/ 0 w 735819"/>
                <a:gd name="connsiteY201" fmla="*/ 346557 h 684095"/>
                <a:gd name="connsiteX202" fmla="*/ 9019 w 735819"/>
                <a:gd name="connsiteY202" fmla="*/ 351067 h 684095"/>
                <a:gd name="connsiteX203" fmla="*/ 10079 w 735819"/>
                <a:gd name="connsiteY203" fmla="*/ 349873 h 684095"/>
                <a:gd name="connsiteX204" fmla="*/ 13528 w 735819"/>
                <a:gd name="connsiteY204" fmla="*/ 352127 h 684095"/>
                <a:gd name="connsiteX205" fmla="*/ 14589 w 735819"/>
                <a:gd name="connsiteY205" fmla="*/ 351067 h 684095"/>
                <a:gd name="connsiteX206" fmla="*/ 15783 w 735819"/>
                <a:gd name="connsiteY206" fmla="*/ 353321 h 684095"/>
                <a:gd name="connsiteX207" fmla="*/ 39391 w 735819"/>
                <a:gd name="connsiteY207" fmla="*/ 363401 h 684095"/>
                <a:gd name="connsiteX208" fmla="*/ 39391 w 735819"/>
                <a:gd name="connsiteY208" fmla="*/ 359952 h 684095"/>
                <a:gd name="connsiteX209" fmla="*/ 42706 w 735819"/>
                <a:gd name="connsiteY209" fmla="*/ 357831 h 684095"/>
                <a:gd name="connsiteX210" fmla="*/ 49470 w 735819"/>
                <a:gd name="connsiteY210" fmla="*/ 357831 h 684095"/>
                <a:gd name="connsiteX211" fmla="*/ 50664 w 735819"/>
                <a:gd name="connsiteY211" fmla="*/ 361146 h 684095"/>
                <a:gd name="connsiteX212" fmla="*/ 55041 w 735819"/>
                <a:gd name="connsiteY212" fmla="*/ 361146 h 684095"/>
                <a:gd name="connsiteX213" fmla="*/ 55041 w 735819"/>
                <a:gd name="connsiteY213" fmla="*/ 363401 h 684095"/>
                <a:gd name="connsiteX214" fmla="*/ 53979 w 735819"/>
                <a:gd name="connsiteY214" fmla="*/ 368971 h 684095"/>
                <a:gd name="connsiteX215" fmla="*/ 53979 w 735819"/>
                <a:gd name="connsiteY215" fmla="*/ 370165 h 684095"/>
                <a:gd name="connsiteX216" fmla="*/ 62998 w 735819"/>
                <a:gd name="connsiteY216" fmla="*/ 373481 h 684095"/>
                <a:gd name="connsiteX217" fmla="*/ 62998 w 735819"/>
                <a:gd name="connsiteY217" fmla="*/ 374674 h 684095"/>
                <a:gd name="connsiteX218" fmla="*/ 64059 w 735819"/>
                <a:gd name="connsiteY218" fmla="*/ 374674 h 684095"/>
                <a:gd name="connsiteX219" fmla="*/ 67508 w 735819"/>
                <a:gd name="connsiteY219" fmla="*/ 375735 h 684095"/>
                <a:gd name="connsiteX220" fmla="*/ 69762 w 735819"/>
                <a:gd name="connsiteY220" fmla="*/ 377990 h 684095"/>
                <a:gd name="connsiteX221" fmla="*/ 67508 w 735819"/>
                <a:gd name="connsiteY221" fmla="*/ 377990 h 684095"/>
                <a:gd name="connsiteX222" fmla="*/ 67508 w 735819"/>
                <a:gd name="connsiteY222" fmla="*/ 379184 h 684095"/>
                <a:gd name="connsiteX223" fmla="*/ 68568 w 735819"/>
                <a:gd name="connsiteY223" fmla="*/ 379184 h 684095"/>
                <a:gd name="connsiteX224" fmla="*/ 69762 w 735819"/>
                <a:gd name="connsiteY224" fmla="*/ 380245 h 684095"/>
                <a:gd name="connsiteX225" fmla="*/ 73078 w 735819"/>
                <a:gd name="connsiteY225" fmla="*/ 379184 h 684095"/>
                <a:gd name="connsiteX226" fmla="*/ 73078 w 735819"/>
                <a:gd name="connsiteY226" fmla="*/ 377990 h 684095"/>
                <a:gd name="connsiteX227" fmla="*/ 78781 w 735819"/>
                <a:gd name="connsiteY227" fmla="*/ 380245 h 684095"/>
                <a:gd name="connsiteX228" fmla="*/ 81035 w 735819"/>
                <a:gd name="connsiteY228" fmla="*/ 382499 h 684095"/>
                <a:gd name="connsiteX229" fmla="*/ 82097 w 735819"/>
                <a:gd name="connsiteY229" fmla="*/ 382499 h 684095"/>
                <a:gd name="connsiteX230" fmla="*/ 84351 w 735819"/>
                <a:gd name="connsiteY230" fmla="*/ 384754 h 684095"/>
                <a:gd name="connsiteX231" fmla="*/ 86606 w 735819"/>
                <a:gd name="connsiteY231" fmla="*/ 384754 h 684095"/>
                <a:gd name="connsiteX232" fmla="*/ 87800 w 735819"/>
                <a:gd name="connsiteY232" fmla="*/ 383693 h 684095"/>
                <a:gd name="connsiteX233" fmla="*/ 106898 w 735819"/>
                <a:gd name="connsiteY233" fmla="*/ 391518 h 684095"/>
                <a:gd name="connsiteX234" fmla="*/ 106898 w 735819"/>
                <a:gd name="connsiteY234" fmla="*/ 392711 h 684095"/>
                <a:gd name="connsiteX235" fmla="*/ 109153 w 735819"/>
                <a:gd name="connsiteY235" fmla="*/ 393772 h 684095"/>
                <a:gd name="connsiteX236" fmla="*/ 112468 w 735819"/>
                <a:gd name="connsiteY236" fmla="*/ 393772 h 684095"/>
                <a:gd name="connsiteX237" fmla="*/ 122681 w 735819"/>
                <a:gd name="connsiteY237" fmla="*/ 397221 h 684095"/>
                <a:gd name="connsiteX238" fmla="*/ 123742 w 735819"/>
                <a:gd name="connsiteY238" fmla="*/ 399343 h 684095"/>
                <a:gd name="connsiteX239" fmla="*/ 122681 w 735819"/>
                <a:gd name="connsiteY239" fmla="*/ 402791 h 684095"/>
                <a:gd name="connsiteX240" fmla="*/ 124935 w 735819"/>
                <a:gd name="connsiteY240" fmla="*/ 402791 h 684095"/>
                <a:gd name="connsiteX241" fmla="*/ 128251 w 735819"/>
                <a:gd name="connsiteY241" fmla="*/ 403852 h 684095"/>
                <a:gd name="connsiteX242" fmla="*/ 130506 w 735819"/>
                <a:gd name="connsiteY242" fmla="*/ 402791 h 684095"/>
                <a:gd name="connsiteX243" fmla="*/ 131567 w 735819"/>
                <a:gd name="connsiteY243" fmla="*/ 403852 h 684095"/>
                <a:gd name="connsiteX244" fmla="*/ 131567 w 735819"/>
                <a:gd name="connsiteY244" fmla="*/ 400537 h 684095"/>
                <a:gd name="connsiteX245" fmla="*/ 136076 w 735819"/>
                <a:gd name="connsiteY245" fmla="*/ 402791 h 684095"/>
                <a:gd name="connsiteX246" fmla="*/ 135015 w 735819"/>
                <a:gd name="connsiteY246" fmla="*/ 405046 h 684095"/>
                <a:gd name="connsiteX247" fmla="*/ 136076 w 735819"/>
                <a:gd name="connsiteY247" fmla="*/ 405046 h 684095"/>
                <a:gd name="connsiteX248" fmla="*/ 137270 w 735819"/>
                <a:gd name="connsiteY248" fmla="*/ 402791 h 684095"/>
                <a:gd name="connsiteX249" fmla="*/ 196820 w 735819"/>
                <a:gd name="connsiteY249" fmla="*/ 425205 h 684095"/>
                <a:gd name="connsiteX250" fmla="*/ 198013 w 735819"/>
                <a:gd name="connsiteY250" fmla="*/ 425205 h 684095"/>
                <a:gd name="connsiteX251" fmla="*/ 198013 w 735819"/>
                <a:gd name="connsiteY251" fmla="*/ 426399 h 684095"/>
                <a:gd name="connsiteX252" fmla="*/ 200268 w 735819"/>
                <a:gd name="connsiteY252" fmla="*/ 428654 h 684095"/>
                <a:gd name="connsiteX253" fmla="*/ 200268 w 735819"/>
                <a:gd name="connsiteY253" fmla="*/ 426399 h 684095"/>
                <a:gd name="connsiteX254" fmla="*/ 211541 w 735819"/>
                <a:gd name="connsiteY254" fmla="*/ 426399 h 684095"/>
                <a:gd name="connsiteX255" fmla="*/ 216051 w 735819"/>
                <a:gd name="connsiteY255" fmla="*/ 427460 h 684095"/>
                <a:gd name="connsiteX256" fmla="*/ 213796 w 735819"/>
                <a:gd name="connsiteY256" fmla="*/ 428654 h 684095"/>
                <a:gd name="connsiteX257" fmla="*/ 219366 w 735819"/>
                <a:gd name="connsiteY257" fmla="*/ 429715 h 684095"/>
                <a:gd name="connsiteX258" fmla="*/ 222815 w 735819"/>
                <a:gd name="connsiteY258" fmla="*/ 429715 h 684095"/>
                <a:gd name="connsiteX259" fmla="*/ 223876 w 735819"/>
                <a:gd name="connsiteY259" fmla="*/ 427460 h 684095"/>
                <a:gd name="connsiteX260" fmla="*/ 232895 w 735819"/>
                <a:gd name="connsiteY260" fmla="*/ 428654 h 684095"/>
                <a:gd name="connsiteX261" fmla="*/ 232895 w 735819"/>
                <a:gd name="connsiteY261" fmla="*/ 430908 h 684095"/>
                <a:gd name="connsiteX262" fmla="*/ 237404 w 735819"/>
                <a:gd name="connsiteY262" fmla="*/ 430908 h 684095"/>
                <a:gd name="connsiteX263" fmla="*/ 238465 w 735819"/>
                <a:gd name="connsiteY263" fmla="*/ 428654 h 684095"/>
                <a:gd name="connsiteX264" fmla="*/ 247484 w 735819"/>
                <a:gd name="connsiteY264" fmla="*/ 429715 h 684095"/>
                <a:gd name="connsiteX265" fmla="*/ 247484 w 735819"/>
                <a:gd name="connsiteY265" fmla="*/ 431969 h 684095"/>
                <a:gd name="connsiteX266" fmla="*/ 251993 w 735819"/>
                <a:gd name="connsiteY266" fmla="*/ 431969 h 684095"/>
                <a:gd name="connsiteX267" fmla="*/ 251993 w 735819"/>
                <a:gd name="connsiteY267" fmla="*/ 430908 h 684095"/>
                <a:gd name="connsiteX268" fmla="*/ 255441 w 735819"/>
                <a:gd name="connsiteY268" fmla="*/ 431969 h 684095"/>
                <a:gd name="connsiteX269" fmla="*/ 257696 w 735819"/>
                <a:gd name="connsiteY269" fmla="*/ 436479 h 684095"/>
                <a:gd name="connsiteX270" fmla="*/ 251993 w 735819"/>
                <a:gd name="connsiteY270" fmla="*/ 444436 h 684095"/>
                <a:gd name="connsiteX271" fmla="*/ 253187 w 735819"/>
                <a:gd name="connsiteY271" fmla="*/ 445498 h 684095"/>
                <a:gd name="connsiteX272" fmla="*/ 254248 w 735819"/>
                <a:gd name="connsiteY272" fmla="*/ 443243 h 684095"/>
                <a:gd name="connsiteX273" fmla="*/ 257696 w 735819"/>
                <a:gd name="connsiteY273" fmla="*/ 443243 h 684095"/>
                <a:gd name="connsiteX274" fmla="*/ 257696 w 735819"/>
                <a:gd name="connsiteY274" fmla="*/ 442182 h 684095"/>
                <a:gd name="connsiteX275" fmla="*/ 254248 w 735819"/>
                <a:gd name="connsiteY275" fmla="*/ 442182 h 684095"/>
                <a:gd name="connsiteX276" fmla="*/ 258757 w 735819"/>
                <a:gd name="connsiteY276" fmla="*/ 436479 h 684095"/>
                <a:gd name="connsiteX277" fmla="*/ 261012 w 735819"/>
                <a:gd name="connsiteY277" fmla="*/ 430908 h 684095"/>
                <a:gd name="connsiteX278" fmla="*/ 268837 w 735819"/>
                <a:gd name="connsiteY278" fmla="*/ 431969 h 684095"/>
                <a:gd name="connsiteX279" fmla="*/ 268837 w 735819"/>
                <a:gd name="connsiteY279" fmla="*/ 434224 h 684095"/>
                <a:gd name="connsiteX280" fmla="*/ 265521 w 735819"/>
                <a:gd name="connsiteY280" fmla="*/ 434224 h 684095"/>
                <a:gd name="connsiteX281" fmla="*/ 265521 w 735819"/>
                <a:gd name="connsiteY281" fmla="*/ 435418 h 684095"/>
                <a:gd name="connsiteX282" fmla="*/ 266715 w 735819"/>
                <a:gd name="connsiteY282" fmla="*/ 435418 h 684095"/>
                <a:gd name="connsiteX283" fmla="*/ 259818 w 735819"/>
                <a:gd name="connsiteY283" fmla="*/ 438733 h 684095"/>
                <a:gd name="connsiteX284" fmla="*/ 266715 w 735819"/>
                <a:gd name="connsiteY284" fmla="*/ 436479 h 684095"/>
                <a:gd name="connsiteX285" fmla="*/ 272285 w 735819"/>
                <a:gd name="connsiteY285" fmla="*/ 433163 h 684095"/>
                <a:gd name="connsiteX286" fmla="*/ 273346 w 735819"/>
                <a:gd name="connsiteY286" fmla="*/ 435418 h 684095"/>
                <a:gd name="connsiteX287" fmla="*/ 274540 w 735819"/>
                <a:gd name="connsiteY287" fmla="*/ 435418 h 684095"/>
                <a:gd name="connsiteX288" fmla="*/ 274540 w 735819"/>
                <a:gd name="connsiteY288" fmla="*/ 437672 h 684095"/>
                <a:gd name="connsiteX289" fmla="*/ 273346 w 735819"/>
                <a:gd name="connsiteY289" fmla="*/ 439927 h 684095"/>
                <a:gd name="connsiteX290" fmla="*/ 272285 w 735819"/>
                <a:gd name="connsiteY290" fmla="*/ 440988 h 684095"/>
                <a:gd name="connsiteX291" fmla="*/ 274540 w 735819"/>
                <a:gd name="connsiteY291" fmla="*/ 440988 h 684095"/>
                <a:gd name="connsiteX292" fmla="*/ 275601 w 735819"/>
                <a:gd name="connsiteY292" fmla="*/ 439927 h 684095"/>
                <a:gd name="connsiteX293" fmla="*/ 275601 w 735819"/>
                <a:gd name="connsiteY293" fmla="*/ 438733 h 684095"/>
                <a:gd name="connsiteX294" fmla="*/ 276794 w 735819"/>
                <a:gd name="connsiteY294" fmla="*/ 437672 h 684095"/>
                <a:gd name="connsiteX295" fmla="*/ 285813 w 735819"/>
                <a:gd name="connsiteY295" fmla="*/ 447752 h 684095"/>
                <a:gd name="connsiteX296" fmla="*/ 284619 w 735819"/>
                <a:gd name="connsiteY296" fmla="*/ 451200 h 684095"/>
                <a:gd name="connsiteX297" fmla="*/ 283558 w 735819"/>
                <a:gd name="connsiteY297" fmla="*/ 451200 h 684095"/>
                <a:gd name="connsiteX298" fmla="*/ 284619 w 735819"/>
                <a:gd name="connsiteY298" fmla="*/ 453455 h 684095"/>
                <a:gd name="connsiteX299" fmla="*/ 288068 w 735819"/>
                <a:gd name="connsiteY299" fmla="*/ 452262 h 684095"/>
                <a:gd name="connsiteX300" fmla="*/ 289129 w 735819"/>
                <a:gd name="connsiteY300" fmla="*/ 452262 h 684095"/>
                <a:gd name="connsiteX301" fmla="*/ 289129 w 735819"/>
                <a:gd name="connsiteY301" fmla="*/ 453455 h 684095"/>
                <a:gd name="connsiteX302" fmla="*/ 288068 w 735819"/>
                <a:gd name="connsiteY302" fmla="*/ 454516 h 684095"/>
                <a:gd name="connsiteX303" fmla="*/ 289129 w 735819"/>
                <a:gd name="connsiteY303" fmla="*/ 459025 h 684095"/>
                <a:gd name="connsiteX304" fmla="*/ 291384 w 735819"/>
                <a:gd name="connsiteY304" fmla="*/ 460219 h 684095"/>
                <a:gd name="connsiteX305" fmla="*/ 291384 w 735819"/>
                <a:gd name="connsiteY305" fmla="*/ 459025 h 684095"/>
                <a:gd name="connsiteX306" fmla="*/ 290322 w 735819"/>
                <a:gd name="connsiteY306" fmla="*/ 457965 h 684095"/>
                <a:gd name="connsiteX307" fmla="*/ 292577 w 735819"/>
                <a:gd name="connsiteY307" fmla="*/ 454516 h 684095"/>
                <a:gd name="connsiteX308" fmla="*/ 324010 w 735819"/>
                <a:gd name="connsiteY308" fmla="*/ 487143 h 684095"/>
                <a:gd name="connsiteX309" fmla="*/ 333029 w 735819"/>
                <a:gd name="connsiteY309" fmla="*/ 480379 h 684095"/>
                <a:gd name="connsiteX310" fmla="*/ 344302 w 735819"/>
                <a:gd name="connsiteY310" fmla="*/ 487143 h 684095"/>
                <a:gd name="connsiteX311" fmla="*/ 337538 w 735819"/>
                <a:gd name="connsiteY311" fmla="*/ 500670 h 684095"/>
                <a:gd name="connsiteX312" fmla="*/ 340854 w 735819"/>
                <a:gd name="connsiteY312" fmla="*/ 505180 h 684095"/>
                <a:gd name="connsiteX313" fmla="*/ 377990 w 735819"/>
                <a:gd name="connsiteY313" fmla="*/ 564730 h 684095"/>
                <a:gd name="connsiteX314" fmla="*/ 383692 w 735819"/>
                <a:gd name="connsiteY314" fmla="*/ 572687 h 684095"/>
                <a:gd name="connsiteX315" fmla="*/ 405045 w 735819"/>
                <a:gd name="connsiteY315" fmla="*/ 597489 h 684095"/>
                <a:gd name="connsiteX316" fmla="*/ 437672 w 735819"/>
                <a:gd name="connsiteY316" fmla="*/ 632370 h 684095"/>
                <a:gd name="connsiteX317" fmla="*/ 447752 w 735819"/>
                <a:gd name="connsiteY317" fmla="*/ 633431 h 684095"/>
                <a:gd name="connsiteX318" fmla="*/ 448945 w 735819"/>
                <a:gd name="connsiteY318" fmla="*/ 630115 h 684095"/>
                <a:gd name="connsiteX319" fmla="*/ 453455 w 735819"/>
                <a:gd name="connsiteY319" fmla="*/ 633431 h 684095"/>
                <a:gd name="connsiteX320" fmla="*/ 456771 w 735819"/>
                <a:gd name="connsiteY320" fmla="*/ 633431 h 684095"/>
                <a:gd name="connsiteX321" fmla="*/ 457964 w 735819"/>
                <a:gd name="connsiteY321" fmla="*/ 632370 h 684095"/>
                <a:gd name="connsiteX322" fmla="*/ 459025 w 735819"/>
                <a:gd name="connsiteY322" fmla="*/ 632370 h 684095"/>
                <a:gd name="connsiteX323" fmla="*/ 460219 w 735819"/>
                <a:gd name="connsiteY323" fmla="*/ 631177 h 684095"/>
                <a:gd name="connsiteX324" fmla="*/ 461280 w 735819"/>
                <a:gd name="connsiteY324" fmla="*/ 631177 h 684095"/>
                <a:gd name="connsiteX325" fmla="*/ 462474 w 735819"/>
                <a:gd name="connsiteY325" fmla="*/ 630115 h 684095"/>
                <a:gd name="connsiteX326" fmla="*/ 465789 w 735819"/>
                <a:gd name="connsiteY326" fmla="*/ 630115 h 684095"/>
                <a:gd name="connsiteX327" fmla="*/ 465789 w 735819"/>
                <a:gd name="connsiteY327" fmla="*/ 626667 h 684095"/>
                <a:gd name="connsiteX328" fmla="*/ 468044 w 735819"/>
                <a:gd name="connsiteY328" fmla="*/ 626667 h 684095"/>
                <a:gd name="connsiteX329" fmla="*/ 469237 w 735819"/>
                <a:gd name="connsiteY329" fmla="*/ 633431 h 684095"/>
                <a:gd name="connsiteX330" fmla="*/ 469237 w 735819"/>
                <a:gd name="connsiteY330" fmla="*/ 634625 h 684095"/>
                <a:gd name="connsiteX331" fmla="*/ 470299 w 735819"/>
                <a:gd name="connsiteY331" fmla="*/ 635686 h 684095"/>
                <a:gd name="connsiteX332" fmla="*/ 474808 w 735819"/>
                <a:gd name="connsiteY332" fmla="*/ 635686 h 684095"/>
                <a:gd name="connsiteX333" fmla="*/ 475869 w 735819"/>
                <a:gd name="connsiteY333" fmla="*/ 636747 h 684095"/>
                <a:gd name="connsiteX334" fmla="*/ 483826 w 735819"/>
                <a:gd name="connsiteY334" fmla="*/ 637941 h 684095"/>
                <a:gd name="connsiteX335" fmla="*/ 510750 w 735819"/>
                <a:gd name="connsiteY335" fmla="*/ 642450 h 684095"/>
                <a:gd name="connsiteX336" fmla="*/ 510750 w 735819"/>
                <a:gd name="connsiteY336" fmla="*/ 644704 h 684095"/>
                <a:gd name="connsiteX337" fmla="*/ 513005 w 735819"/>
                <a:gd name="connsiteY337" fmla="*/ 643511 h 684095"/>
                <a:gd name="connsiteX338" fmla="*/ 522023 w 735819"/>
                <a:gd name="connsiteY338" fmla="*/ 651468 h 684095"/>
                <a:gd name="connsiteX339" fmla="*/ 544570 w 735819"/>
                <a:gd name="connsiteY339" fmla="*/ 668312 h 684095"/>
                <a:gd name="connsiteX340" fmla="*/ 572687 w 735819"/>
                <a:gd name="connsiteY340" fmla="*/ 671628 h 684095"/>
                <a:gd name="connsiteX341" fmla="*/ 583961 w 735819"/>
                <a:gd name="connsiteY341" fmla="*/ 672822 h 684095"/>
                <a:gd name="connsiteX342" fmla="*/ 586215 w 735819"/>
                <a:gd name="connsiteY342" fmla="*/ 669506 h 684095"/>
                <a:gd name="connsiteX343" fmla="*/ 588470 w 735819"/>
                <a:gd name="connsiteY343" fmla="*/ 671628 h 684095"/>
                <a:gd name="connsiteX344" fmla="*/ 587276 w 735819"/>
                <a:gd name="connsiteY344" fmla="*/ 672822 h 684095"/>
                <a:gd name="connsiteX345" fmla="*/ 589531 w 735819"/>
                <a:gd name="connsiteY345" fmla="*/ 676138 h 684095"/>
                <a:gd name="connsiteX346" fmla="*/ 588470 w 735819"/>
                <a:gd name="connsiteY346" fmla="*/ 677331 h 684095"/>
                <a:gd name="connsiteX347" fmla="*/ 589531 w 735819"/>
                <a:gd name="connsiteY347" fmla="*/ 679585 h 684095"/>
                <a:gd name="connsiteX348" fmla="*/ 588470 w 735819"/>
                <a:gd name="connsiteY348" fmla="*/ 679585 h 684095"/>
                <a:gd name="connsiteX349" fmla="*/ 588470 w 735819"/>
                <a:gd name="connsiteY349" fmla="*/ 681841 h 684095"/>
                <a:gd name="connsiteX350" fmla="*/ 587276 w 735819"/>
                <a:gd name="connsiteY350" fmla="*/ 681841 h 684095"/>
                <a:gd name="connsiteX351" fmla="*/ 587276 w 735819"/>
                <a:gd name="connsiteY351" fmla="*/ 684095 h 684095"/>
                <a:gd name="connsiteX352" fmla="*/ 589531 w 735819"/>
                <a:gd name="connsiteY352" fmla="*/ 682901 h 684095"/>
                <a:gd name="connsiteX353" fmla="*/ 589531 w 735819"/>
                <a:gd name="connsiteY353" fmla="*/ 680647 h 684095"/>
                <a:gd name="connsiteX354" fmla="*/ 592979 w 735819"/>
                <a:gd name="connsiteY354" fmla="*/ 681841 h 684095"/>
                <a:gd name="connsiteX355" fmla="*/ 596295 w 735819"/>
                <a:gd name="connsiteY355" fmla="*/ 679585 h 684095"/>
                <a:gd name="connsiteX356" fmla="*/ 597489 w 735819"/>
                <a:gd name="connsiteY356" fmla="*/ 680647 h 684095"/>
                <a:gd name="connsiteX357" fmla="*/ 599744 w 735819"/>
                <a:gd name="connsiteY357" fmla="*/ 679585 h 684095"/>
                <a:gd name="connsiteX358" fmla="*/ 599744 w 735819"/>
                <a:gd name="connsiteY358" fmla="*/ 676138 h 684095"/>
                <a:gd name="connsiteX359" fmla="*/ 598549 w 735819"/>
                <a:gd name="connsiteY359" fmla="*/ 673883 h 684095"/>
                <a:gd name="connsiteX360" fmla="*/ 608762 w 735819"/>
                <a:gd name="connsiteY360" fmla="*/ 675077 h 684095"/>
                <a:gd name="connsiteX361" fmla="*/ 613139 w 735819"/>
                <a:gd name="connsiteY361" fmla="*/ 675077 h 684095"/>
                <a:gd name="connsiteX362" fmla="*/ 634624 w 735819"/>
                <a:gd name="connsiteY362" fmla="*/ 658233 h 684095"/>
                <a:gd name="connsiteX363" fmla="*/ 636879 w 735819"/>
                <a:gd name="connsiteY363" fmla="*/ 658233 h 684095"/>
                <a:gd name="connsiteX364" fmla="*/ 637940 w 735819"/>
                <a:gd name="connsiteY364" fmla="*/ 659294 h 684095"/>
                <a:gd name="connsiteX365" fmla="*/ 640195 w 735819"/>
                <a:gd name="connsiteY365" fmla="*/ 657039 h 684095"/>
                <a:gd name="connsiteX366" fmla="*/ 639134 w 735819"/>
                <a:gd name="connsiteY366" fmla="*/ 654784 h 684095"/>
                <a:gd name="connsiteX367" fmla="*/ 708896 w 735819"/>
                <a:gd name="connsiteY367" fmla="*/ 600804 h 684095"/>
                <a:gd name="connsiteX368" fmla="*/ 723485 w 735819"/>
                <a:gd name="connsiteY368" fmla="*/ 601998 h 684095"/>
                <a:gd name="connsiteX369" fmla="*/ 735819 w 735819"/>
                <a:gd name="connsiteY369" fmla="*/ 616587 h 684095"/>
                <a:gd name="connsiteX370" fmla="*/ 712212 w 735819"/>
                <a:gd name="connsiteY370" fmla="*/ 540061 h 68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735819" h="684095">
                  <a:moveTo>
                    <a:pt x="712212" y="540061"/>
                  </a:moveTo>
                  <a:lnTo>
                    <a:pt x="709957" y="532236"/>
                  </a:lnTo>
                  <a:lnTo>
                    <a:pt x="658232" y="499477"/>
                  </a:lnTo>
                  <a:lnTo>
                    <a:pt x="622158" y="478124"/>
                  </a:lnTo>
                  <a:lnTo>
                    <a:pt x="621096" y="477063"/>
                  </a:lnTo>
                  <a:lnTo>
                    <a:pt x="622158" y="473615"/>
                  </a:lnTo>
                  <a:lnTo>
                    <a:pt x="626667" y="471360"/>
                  </a:lnTo>
                  <a:lnTo>
                    <a:pt x="625606" y="468045"/>
                  </a:lnTo>
                  <a:lnTo>
                    <a:pt x="623351" y="465789"/>
                  </a:lnTo>
                  <a:lnTo>
                    <a:pt x="619903" y="465789"/>
                  </a:lnTo>
                  <a:lnTo>
                    <a:pt x="619903" y="466850"/>
                  </a:lnTo>
                  <a:lnTo>
                    <a:pt x="618842" y="468045"/>
                  </a:lnTo>
                  <a:lnTo>
                    <a:pt x="618842" y="469105"/>
                  </a:lnTo>
                  <a:lnTo>
                    <a:pt x="617648" y="469105"/>
                  </a:lnTo>
                  <a:lnTo>
                    <a:pt x="617648" y="470299"/>
                  </a:lnTo>
                  <a:lnTo>
                    <a:pt x="616587" y="471360"/>
                  </a:lnTo>
                  <a:lnTo>
                    <a:pt x="615393" y="470299"/>
                  </a:lnTo>
                  <a:lnTo>
                    <a:pt x="613139" y="472553"/>
                  </a:lnTo>
                  <a:lnTo>
                    <a:pt x="611017" y="470299"/>
                  </a:lnTo>
                  <a:lnTo>
                    <a:pt x="601998" y="464596"/>
                  </a:lnTo>
                  <a:lnTo>
                    <a:pt x="554650" y="452262"/>
                  </a:lnTo>
                  <a:lnTo>
                    <a:pt x="531042" y="420829"/>
                  </a:lnTo>
                  <a:lnTo>
                    <a:pt x="508495" y="389263"/>
                  </a:lnTo>
                  <a:lnTo>
                    <a:pt x="452261" y="347618"/>
                  </a:lnTo>
                  <a:lnTo>
                    <a:pt x="416319" y="331835"/>
                  </a:lnTo>
                  <a:lnTo>
                    <a:pt x="405045" y="329581"/>
                  </a:lnTo>
                  <a:lnTo>
                    <a:pt x="384753" y="328520"/>
                  </a:lnTo>
                  <a:lnTo>
                    <a:pt x="361146" y="314991"/>
                  </a:lnTo>
                  <a:lnTo>
                    <a:pt x="314991" y="292577"/>
                  </a:lnTo>
                  <a:lnTo>
                    <a:pt x="300402" y="284620"/>
                  </a:lnTo>
                  <a:lnTo>
                    <a:pt x="314991" y="247484"/>
                  </a:lnTo>
                  <a:lnTo>
                    <a:pt x="320694" y="244168"/>
                  </a:lnTo>
                  <a:lnTo>
                    <a:pt x="319501" y="241913"/>
                  </a:lnTo>
                  <a:lnTo>
                    <a:pt x="316185" y="244168"/>
                  </a:lnTo>
                  <a:lnTo>
                    <a:pt x="320694" y="231701"/>
                  </a:lnTo>
                  <a:lnTo>
                    <a:pt x="324010" y="232895"/>
                  </a:lnTo>
                  <a:lnTo>
                    <a:pt x="325204" y="231701"/>
                  </a:lnTo>
                  <a:lnTo>
                    <a:pt x="321755" y="230640"/>
                  </a:lnTo>
                  <a:lnTo>
                    <a:pt x="322949" y="228386"/>
                  </a:lnTo>
                  <a:lnTo>
                    <a:pt x="336344" y="194566"/>
                  </a:lnTo>
                  <a:lnTo>
                    <a:pt x="328519" y="174406"/>
                  </a:lnTo>
                  <a:lnTo>
                    <a:pt x="329713" y="172152"/>
                  </a:lnTo>
                  <a:lnTo>
                    <a:pt x="328519" y="170958"/>
                  </a:lnTo>
                  <a:lnTo>
                    <a:pt x="326264" y="169896"/>
                  </a:lnTo>
                  <a:lnTo>
                    <a:pt x="325204" y="166448"/>
                  </a:lnTo>
                  <a:lnTo>
                    <a:pt x="327458" y="166448"/>
                  </a:lnTo>
                  <a:lnTo>
                    <a:pt x="334222" y="168703"/>
                  </a:lnTo>
                  <a:lnTo>
                    <a:pt x="333029" y="169896"/>
                  </a:lnTo>
                  <a:lnTo>
                    <a:pt x="335283" y="170958"/>
                  </a:lnTo>
                  <a:lnTo>
                    <a:pt x="336344" y="168703"/>
                  </a:lnTo>
                  <a:lnTo>
                    <a:pt x="334222" y="166448"/>
                  </a:lnTo>
                  <a:lnTo>
                    <a:pt x="333029" y="164193"/>
                  </a:lnTo>
                  <a:lnTo>
                    <a:pt x="330774" y="165387"/>
                  </a:lnTo>
                  <a:lnTo>
                    <a:pt x="328519" y="164193"/>
                  </a:lnTo>
                  <a:lnTo>
                    <a:pt x="327458" y="159685"/>
                  </a:lnTo>
                  <a:lnTo>
                    <a:pt x="328519" y="157429"/>
                  </a:lnTo>
                  <a:lnTo>
                    <a:pt x="331968" y="157429"/>
                  </a:lnTo>
                  <a:lnTo>
                    <a:pt x="331968" y="159685"/>
                  </a:lnTo>
                  <a:lnTo>
                    <a:pt x="334222" y="160878"/>
                  </a:lnTo>
                  <a:lnTo>
                    <a:pt x="336344" y="160878"/>
                  </a:lnTo>
                  <a:lnTo>
                    <a:pt x="339793" y="164193"/>
                  </a:lnTo>
                  <a:lnTo>
                    <a:pt x="344302" y="166448"/>
                  </a:lnTo>
                  <a:lnTo>
                    <a:pt x="347618" y="169896"/>
                  </a:lnTo>
                  <a:lnTo>
                    <a:pt x="349872" y="170958"/>
                  </a:lnTo>
                  <a:lnTo>
                    <a:pt x="354382" y="174406"/>
                  </a:lnTo>
                  <a:lnTo>
                    <a:pt x="354382" y="170958"/>
                  </a:lnTo>
                  <a:lnTo>
                    <a:pt x="357830" y="170958"/>
                  </a:lnTo>
                  <a:lnTo>
                    <a:pt x="362339" y="173212"/>
                  </a:lnTo>
                  <a:lnTo>
                    <a:pt x="364461" y="170958"/>
                  </a:lnTo>
                  <a:lnTo>
                    <a:pt x="363400" y="169896"/>
                  </a:lnTo>
                  <a:lnTo>
                    <a:pt x="362339" y="169896"/>
                  </a:lnTo>
                  <a:lnTo>
                    <a:pt x="355575" y="167642"/>
                  </a:lnTo>
                  <a:lnTo>
                    <a:pt x="353321" y="164193"/>
                  </a:lnTo>
                  <a:lnTo>
                    <a:pt x="348811" y="161939"/>
                  </a:lnTo>
                  <a:lnTo>
                    <a:pt x="346556" y="159685"/>
                  </a:lnTo>
                  <a:lnTo>
                    <a:pt x="343241" y="160878"/>
                  </a:lnTo>
                  <a:lnTo>
                    <a:pt x="340854" y="159685"/>
                  </a:lnTo>
                  <a:lnTo>
                    <a:pt x="337538" y="159685"/>
                  </a:lnTo>
                  <a:lnTo>
                    <a:pt x="333029" y="155175"/>
                  </a:lnTo>
                  <a:lnTo>
                    <a:pt x="331968" y="154114"/>
                  </a:lnTo>
                  <a:lnTo>
                    <a:pt x="322949" y="157429"/>
                  </a:lnTo>
                  <a:lnTo>
                    <a:pt x="318439" y="145095"/>
                  </a:lnTo>
                  <a:lnTo>
                    <a:pt x="318439" y="141779"/>
                  </a:lnTo>
                  <a:lnTo>
                    <a:pt x="317246" y="141779"/>
                  </a:lnTo>
                  <a:lnTo>
                    <a:pt x="311676" y="127058"/>
                  </a:lnTo>
                  <a:lnTo>
                    <a:pt x="303718" y="105705"/>
                  </a:lnTo>
                  <a:lnTo>
                    <a:pt x="277855" y="59550"/>
                  </a:lnTo>
                  <a:lnTo>
                    <a:pt x="283558" y="51725"/>
                  </a:lnTo>
                  <a:lnTo>
                    <a:pt x="282365" y="51725"/>
                  </a:lnTo>
                  <a:lnTo>
                    <a:pt x="276794" y="57295"/>
                  </a:lnTo>
                  <a:lnTo>
                    <a:pt x="273346" y="50531"/>
                  </a:lnTo>
                  <a:lnTo>
                    <a:pt x="275601" y="47216"/>
                  </a:lnTo>
                  <a:lnTo>
                    <a:pt x="279049" y="43900"/>
                  </a:lnTo>
                  <a:lnTo>
                    <a:pt x="279049" y="38197"/>
                  </a:lnTo>
                  <a:lnTo>
                    <a:pt x="281304" y="38197"/>
                  </a:lnTo>
                  <a:lnTo>
                    <a:pt x="281304" y="37136"/>
                  </a:lnTo>
                  <a:lnTo>
                    <a:pt x="283558" y="37136"/>
                  </a:lnTo>
                  <a:lnTo>
                    <a:pt x="283558" y="38197"/>
                  </a:lnTo>
                  <a:lnTo>
                    <a:pt x="284619" y="39391"/>
                  </a:lnTo>
                  <a:lnTo>
                    <a:pt x="286874" y="40451"/>
                  </a:lnTo>
                  <a:lnTo>
                    <a:pt x="282365" y="46155"/>
                  </a:lnTo>
                  <a:lnTo>
                    <a:pt x="283558" y="47216"/>
                  </a:lnTo>
                  <a:lnTo>
                    <a:pt x="286874" y="42707"/>
                  </a:lnTo>
                  <a:lnTo>
                    <a:pt x="290322" y="32627"/>
                  </a:lnTo>
                  <a:lnTo>
                    <a:pt x="288068" y="31433"/>
                  </a:lnTo>
                  <a:lnTo>
                    <a:pt x="289129" y="26924"/>
                  </a:lnTo>
                  <a:lnTo>
                    <a:pt x="289129" y="23608"/>
                  </a:lnTo>
                  <a:lnTo>
                    <a:pt x="288068" y="23608"/>
                  </a:lnTo>
                  <a:lnTo>
                    <a:pt x="288068" y="21353"/>
                  </a:lnTo>
                  <a:lnTo>
                    <a:pt x="285813" y="20160"/>
                  </a:lnTo>
                  <a:lnTo>
                    <a:pt x="285813" y="24669"/>
                  </a:lnTo>
                  <a:lnTo>
                    <a:pt x="284619" y="24669"/>
                  </a:lnTo>
                  <a:lnTo>
                    <a:pt x="284619" y="22414"/>
                  </a:lnTo>
                  <a:lnTo>
                    <a:pt x="283558" y="21353"/>
                  </a:lnTo>
                  <a:lnTo>
                    <a:pt x="277855" y="39391"/>
                  </a:lnTo>
                  <a:lnTo>
                    <a:pt x="277855" y="40451"/>
                  </a:lnTo>
                  <a:lnTo>
                    <a:pt x="275601" y="42707"/>
                  </a:lnTo>
                  <a:lnTo>
                    <a:pt x="275601" y="43900"/>
                  </a:lnTo>
                  <a:lnTo>
                    <a:pt x="274540" y="42707"/>
                  </a:lnTo>
                  <a:lnTo>
                    <a:pt x="272285" y="46155"/>
                  </a:lnTo>
                  <a:lnTo>
                    <a:pt x="271092" y="47216"/>
                  </a:lnTo>
                  <a:lnTo>
                    <a:pt x="266715" y="39391"/>
                  </a:lnTo>
                  <a:lnTo>
                    <a:pt x="268837" y="32627"/>
                  </a:lnTo>
                  <a:lnTo>
                    <a:pt x="268837" y="26924"/>
                  </a:lnTo>
                  <a:lnTo>
                    <a:pt x="267776" y="24669"/>
                  </a:lnTo>
                  <a:lnTo>
                    <a:pt x="266715" y="28117"/>
                  </a:lnTo>
                  <a:lnTo>
                    <a:pt x="267776" y="28117"/>
                  </a:lnTo>
                  <a:lnTo>
                    <a:pt x="267776" y="33688"/>
                  </a:lnTo>
                  <a:lnTo>
                    <a:pt x="265521" y="37136"/>
                  </a:lnTo>
                  <a:lnTo>
                    <a:pt x="264327" y="35942"/>
                  </a:lnTo>
                  <a:lnTo>
                    <a:pt x="264327" y="32627"/>
                  </a:lnTo>
                  <a:lnTo>
                    <a:pt x="266715" y="31433"/>
                  </a:lnTo>
                  <a:lnTo>
                    <a:pt x="264327" y="30372"/>
                  </a:lnTo>
                  <a:lnTo>
                    <a:pt x="263266" y="32627"/>
                  </a:lnTo>
                  <a:lnTo>
                    <a:pt x="261012" y="30372"/>
                  </a:lnTo>
                  <a:lnTo>
                    <a:pt x="261012" y="26924"/>
                  </a:lnTo>
                  <a:lnTo>
                    <a:pt x="259818" y="26924"/>
                  </a:lnTo>
                  <a:lnTo>
                    <a:pt x="255441" y="19098"/>
                  </a:lnTo>
                  <a:lnTo>
                    <a:pt x="258757" y="13528"/>
                  </a:lnTo>
                  <a:lnTo>
                    <a:pt x="261012" y="14590"/>
                  </a:lnTo>
                  <a:lnTo>
                    <a:pt x="259818" y="17905"/>
                  </a:lnTo>
                  <a:lnTo>
                    <a:pt x="258757" y="16844"/>
                  </a:lnTo>
                  <a:lnTo>
                    <a:pt x="257696" y="16844"/>
                  </a:lnTo>
                  <a:lnTo>
                    <a:pt x="258757" y="17905"/>
                  </a:lnTo>
                  <a:lnTo>
                    <a:pt x="256502" y="20160"/>
                  </a:lnTo>
                  <a:lnTo>
                    <a:pt x="257696" y="21353"/>
                  </a:lnTo>
                  <a:lnTo>
                    <a:pt x="261012" y="20160"/>
                  </a:lnTo>
                  <a:lnTo>
                    <a:pt x="262205" y="17905"/>
                  </a:lnTo>
                  <a:lnTo>
                    <a:pt x="261012" y="16844"/>
                  </a:lnTo>
                  <a:lnTo>
                    <a:pt x="262205" y="15783"/>
                  </a:lnTo>
                  <a:lnTo>
                    <a:pt x="264327" y="15783"/>
                  </a:lnTo>
                  <a:lnTo>
                    <a:pt x="265521" y="17905"/>
                  </a:lnTo>
                  <a:lnTo>
                    <a:pt x="266715" y="16844"/>
                  </a:lnTo>
                  <a:lnTo>
                    <a:pt x="267776" y="15783"/>
                  </a:lnTo>
                  <a:lnTo>
                    <a:pt x="265521" y="12334"/>
                  </a:lnTo>
                  <a:lnTo>
                    <a:pt x="263266" y="10080"/>
                  </a:lnTo>
                  <a:lnTo>
                    <a:pt x="257696" y="12334"/>
                  </a:lnTo>
                  <a:lnTo>
                    <a:pt x="256502" y="9019"/>
                  </a:lnTo>
                  <a:lnTo>
                    <a:pt x="250932" y="7825"/>
                  </a:lnTo>
                  <a:lnTo>
                    <a:pt x="248677" y="7825"/>
                  </a:lnTo>
                  <a:lnTo>
                    <a:pt x="247484" y="6764"/>
                  </a:lnTo>
                  <a:lnTo>
                    <a:pt x="251993" y="3316"/>
                  </a:lnTo>
                  <a:lnTo>
                    <a:pt x="250932" y="1061"/>
                  </a:lnTo>
                  <a:lnTo>
                    <a:pt x="246423" y="2255"/>
                  </a:lnTo>
                  <a:lnTo>
                    <a:pt x="246423" y="0"/>
                  </a:lnTo>
                  <a:lnTo>
                    <a:pt x="240720" y="0"/>
                  </a:lnTo>
                  <a:lnTo>
                    <a:pt x="237404" y="1061"/>
                  </a:lnTo>
                  <a:lnTo>
                    <a:pt x="231701" y="4510"/>
                  </a:lnTo>
                  <a:lnTo>
                    <a:pt x="228385" y="10080"/>
                  </a:lnTo>
                  <a:lnTo>
                    <a:pt x="226130" y="10080"/>
                  </a:lnTo>
                  <a:lnTo>
                    <a:pt x="221621" y="11274"/>
                  </a:lnTo>
                  <a:lnTo>
                    <a:pt x="219366" y="12334"/>
                  </a:lnTo>
                  <a:lnTo>
                    <a:pt x="218305" y="11274"/>
                  </a:lnTo>
                  <a:lnTo>
                    <a:pt x="218305" y="12334"/>
                  </a:lnTo>
                  <a:lnTo>
                    <a:pt x="203584" y="20160"/>
                  </a:lnTo>
                  <a:lnTo>
                    <a:pt x="201329" y="52786"/>
                  </a:lnTo>
                  <a:lnTo>
                    <a:pt x="209287" y="64060"/>
                  </a:lnTo>
                  <a:lnTo>
                    <a:pt x="203584" y="84351"/>
                  </a:lnTo>
                  <a:lnTo>
                    <a:pt x="181170" y="105705"/>
                  </a:lnTo>
                  <a:lnTo>
                    <a:pt x="165387" y="106898"/>
                  </a:lnTo>
                  <a:lnTo>
                    <a:pt x="164193" y="107959"/>
                  </a:lnTo>
                  <a:lnTo>
                    <a:pt x="156368" y="122548"/>
                  </a:lnTo>
                  <a:lnTo>
                    <a:pt x="147349" y="118039"/>
                  </a:lnTo>
                  <a:lnTo>
                    <a:pt x="128251" y="130506"/>
                  </a:lnTo>
                  <a:lnTo>
                    <a:pt x="132760" y="149605"/>
                  </a:lnTo>
                  <a:lnTo>
                    <a:pt x="102389" y="163132"/>
                  </a:lnTo>
                  <a:lnTo>
                    <a:pt x="105704" y="185546"/>
                  </a:lnTo>
                  <a:lnTo>
                    <a:pt x="90054" y="212603"/>
                  </a:lnTo>
                  <a:lnTo>
                    <a:pt x="115917" y="203584"/>
                  </a:lnTo>
                  <a:lnTo>
                    <a:pt x="100134" y="219367"/>
                  </a:lnTo>
                  <a:lnTo>
                    <a:pt x="75333" y="253054"/>
                  </a:lnTo>
                  <a:lnTo>
                    <a:pt x="75333" y="271092"/>
                  </a:lnTo>
                  <a:lnTo>
                    <a:pt x="83290" y="276794"/>
                  </a:lnTo>
                  <a:lnTo>
                    <a:pt x="82097" y="289129"/>
                  </a:lnTo>
                  <a:lnTo>
                    <a:pt x="72017" y="294832"/>
                  </a:lnTo>
                  <a:lnTo>
                    <a:pt x="67508" y="308227"/>
                  </a:lnTo>
                  <a:lnTo>
                    <a:pt x="79842" y="325204"/>
                  </a:lnTo>
                  <a:lnTo>
                    <a:pt x="62998" y="353321"/>
                  </a:lnTo>
                  <a:lnTo>
                    <a:pt x="35942" y="357831"/>
                  </a:lnTo>
                  <a:lnTo>
                    <a:pt x="25862" y="356637"/>
                  </a:lnTo>
                  <a:lnTo>
                    <a:pt x="13528" y="346557"/>
                  </a:lnTo>
                  <a:lnTo>
                    <a:pt x="0" y="346557"/>
                  </a:lnTo>
                  <a:lnTo>
                    <a:pt x="9019" y="351067"/>
                  </a:lnTo>
                  <a:lnTo>
                    <a:pt x="10079" y="349873"/>
                  </a:lnTo>
                  <a:lnTo>
                    <a:pt x="13528" y="352127"/>
                  </a:lnTo>
                  <a:lnTo>
                    <a:pt x="14589" y="351067"/>
                  </a:lnTo>
                  <a:lnTo>
                    <a:pt x="15783" y="353321"/>
                  </a:lnTo>
                  <a:lnTo>
                    <a:pt x="39391" y="363401"/>
                  </a:lnTo>
                  <a:lnTo>
                    <a:pt x="39391" y="359952"/>
                  </a:lnTo>
                  <a:lnTo>
                    <a:pt x="42706" y="357831"/>
                  </a:lnTo>
                  <a:lnTo>
                    <a:pt x="49470" y="357831"/>
                  </a:lnTo>
                  <a:lnTo>
                    <a:pt x="50664" y="361146"/>
                  </a:lnTo>
                  <a:lnTo>
                    <a:pt x="55041" y="361146"/>
                  </a:lnTo>
                  <a:lnTo>
                    <a:pt x="55041" y="363401"/>
                  </a:lnTo>
                  <a:lnTo>
                    <a:pt x="53979" y="368971"/>
                  </a:lnTo>
                  <a:lnTo>
                    <a:pt x="53979" y="370165"/>
                  </a:lnTo>
                  <a:lnTo>
                    <a:pt x="62998" y="373481"/>
                  </a:lnTo>
                  <a:lnTo>
                    <a:pt x="62998" y="374674"/>
                  </a:lnTo>
                  <a:lnTo>
                    <a:pt x="64059" y="374674"/>
                  </a:lnTo>
                  <a:lnTo>
                    <a:pt x="67508" y="375735"/>
                  </a:lnTo>
                  <a:lnTo>
                    <a:pt x="69762" y="377990"/>
                  </a:lnTo>
                  <a:lnTo>
                    <a:pt x="67508" y="377990"/>
                  </a:lnTo>
                  <a:lnTo>
                    <a:pt x="67508" y="379184"/>
                  </a:lnTo>
                  <a:lnTo>
                    <a:pt x="68568" y="379184"/>
                  </a:lnTo>
                  <a:lnTo>
                    <a:pt x="69762" y="380245"/>
                  </a:lnTo>
                  <a:lnTo>
                    <a:pt x="73078" y="379184"/>
                  </a:lnTo>
                  <a:lnTo>
                    <a:pt x="73078" y="377990"/>
                  </a:lnTo>
                  <a:lnTo>
                    <a:pt x="78781" y="380245"/>
                  </a:lnTo>
                  <a:lnTo>
                    <a:pt x="81035" y="382499"/>
                  </a:lnTo>
                  <a:lnTo>
                    <a:pt x="82097" y="382499"/>
                  </a:lnTo>
                  <a:lnTo>
                    <a:pt x="84351" y="384754"/>
                  </a:lnTo>
                  <a:lnTo>
                    <a:pt x="86606" y="384754"/>
                  </a:lnTo>
                  <a:lnTo>
                    <a:pt x="87800" y="383693"/>
                  </a:lnTo>
                  <a:lnTo>
                    <a:pt x="106898" y="391518"/>
                  </a:lnTo>
                  <a:lnTo>
                    <a:pt x="106898" y="392711"/>
                  </a:lnTo>
                  <a:lnTo>
                    <a:pt x="109153" y="393772"/>
                  </a:lnTo>
                  <a:lnTo>
                    <a:pt x="112468" y="393772"/>
                  </a:lnTo>
                  <a:lnTo>
                    <a:pt x="122681" y="397221"/>
                  </a:lnTo>
                  <a:lnTo>
                    <a:pt x="123742" y="399343"/>
                  </a:lnTo>
                  <a:lnTo>
                    <a:pt x="122681" y="402791"/>
                  </a:lnTo>
                  <a:lnTo>
                    <a:pt x="124935" y="402791"/>
                  </a:lnTo>
                  <a:lnTo>
                    <a:pt x="128251" y="403852"/>
                  </a:lnTo>
                  <a:lnTo>
                    <a:pt x="130506" y="402791"/>
                  </a:lnTo>
                  <a:lnTo>
                    <a:pt x="131567" y="403852"/>
                  </a:lnTo>
                  <a:lnTo>
                    <a:pt x="131567" y="400537"/>
                  </a:lnTo>
                  <a:lnTo>
                    <a:pt x="136076" y="402791"/>
                  </a:lnTo>
                  <a:lnTo>
                    <a:pt x="135015" y="405046"/>
                  </a:lnTo>
                  <a:lnTo>
                    <a:pt x="136076" y="405046"/>
                  </a:lnTo>
                  <a:lnTo>
                    <a:pt x="137270" y="402791"/>
                  </a:lnTo>
                  <a:lnTo>
                    <a:pt x="196820" y="425205"/>
                  </a:lnTo>
                  <a:lnTo>
                    <a:pt x="198013" y="425205"/>
                  </a:lnTo>
                  <a:lnTo>
                    <a:pt x="198013" y="426399"/>
                  </a:lnTo>
                  <a:lnTo>
                    <a:pt x="200268" y="428654"/>
                  </a:lnTo>
                  <a:lnTo>
                    <a:pt x="200268" y="426399"/>
                  </a:lnTo>
                  <a:lnTo>
                    <a:pt x="211541" y="426399"/>
                  </a:lnTo>
                  <a:lnTo>
                    <a:pt x="216051" y="427460"/>
                  </a:lnTo>
                  <a:lnTo>
                    <a:pt x="213796" y="428654"/>
                  </a:lnTo>
                  <a:lnTo>
                    <a:pt x="219366" y="429715"/>
                  </a:lnTo>
                  <a:lnTo>
                    <a:pt x="222815" y="429715"/>
                  </a:lnTo>
                  <a:lnTo>
                    <a:pt x="223876" y="427460"/>
                  </a:lnTo>
                  <a:lnTo>
                    <a:pt x="232895" y="428654"/>
                  </a:lnTo>
                  <a:lnTo>
                    <a:pt x="232895" y="430908"/>
                  </a:lnTo>
                  <a:lnTo>
                    <a:pt x="237404" y="430908"/>
                  </a:lnTo>
                  <a:lnTo>
                    <a:pt x="238465" y="428654"/>
                  </a:lnTo>
                  <a:lnTo>
                    <a:pt x="247484" y="429715"/>
                  </a:lnTo>
                  <a:lnTo>
                    <a:pt x="247484" y="431969"/>
                  </a:lnTo>
                  <a:lnTo>
                    <a:pt x="251993" y="431969"/>
                  </a:lnTo>
                  <a:lnTo>
                    <a:pt x="251993" y="430908"/>
                  </a:lnTo>
                  <a:lnTo>
                    <a:pt x="255441" y="431969"/>
                  </a:lnTo>
                  <a:lnTo>
                    <a:pt x="257696" y="436479"/>
                  </a:lnTo>
                  <a:lnTo>
                    <a:pt x="251993" y="444436"/>
                  </a:lnTo>
                  <a:lnTo>
                    <a:pt x="253187" y="445498"/>
                  </a:lnTo>
                  <a:lnTo>
                    <a:pt x="254248" y="443243"/>
                  </a:lnTo>
                  <a:lnTo>
                    <a:pt x="257696" y="443243"/>
                  </a:lnTo>
                  <a:lnTo>
                    <a:pt x="257696" y="442182"/>
                  </a:lnTo>
                  <a:lnTo>
                    <a:pt x="254248" y="442182"/>
                  </a:lnTo>
                  <a:lnTo>
                    <a:pt x="258757" y="436479"/>
                  </a:lnTo>
                  <a:lnTo>
                    <a:pt x="261012" y="430908"/>
                  </a:lnTo>
                  <a:lnTo>
                    <a:pt x="268837" y="431969"/>
                  </a:lnTo>
                  <a:lnTo>
                    <a:pt x="268837" y="434224"/>
                  </a:lnTo>
                  <a:lnTo>
                    <a:pt x="265521" y="434224"/>
                  </a:lnTo>
                  <a:lnTo>
                    <a:pt x="265521" y="435418"/>
                  </a:lnTo>
                  <a:lnTo>
                    <a:pt x="266715" y="435418"/>
                  </a:lnTo>
                  <a:lnTo>
                    <a:pt x="259818" y="438733"/>
                  </a:lnTo>
                  <a:lnTo>
                    <a:pt x="266715" y="436479"/>
                  </a:lnTo>
                  <a:lnTo>
                    <a:pt x="272285" y="433163"/>
                  </a:lnTo>
                  <a:lnTo>
                    <a:pt x="273346" y="435418"/>
                  </a:lnTo>
                  <a:lnTo>
                    <a:pt x="274540" y="435418"/>
                  </a:lnTo>
                  <a:lnTo>
                    <a:pt x="274540" y="437672"/>
                  </a:lnTo>
                  <a:lnTo>
                    <a:pt x="273346" y="439927"/>
                  </a:lnTo>
                  <a:lnTo>
                    <a:pt x="272285" y="440988"/>
                  </a:lnTo>
                  <a:lnTo>
                    <a:pt x="274540" y="440988"/>
                  </a:lnTo>
                  <a:lnTo>
                    <a:pt x="275601" y="439927"/>
                  </a:lnTo>
                  <a:lnTo>
                    <a:pt x="275601" y="438733"/>
                  </a:lnTo>
                  <a:lnTo>
                    <a:pt x="276794" y="437672"/>
                  </a:lnTo>
                  <a:lnTo>
                    <a:pt x="285813" y="447752"/>
                  </a:lnTo>
                  <a:lnTo>
                    <a:pt x="284619" y="451200"/>
                  </a:lnTo>
                  <a:lnTo>
                    <a:pt x="283558" y="451200"/>
                  </a:lnTo>
                  <a:lnTo>
                    <a:pt x="284619" y="453455"/>
                  </a:lnTo>
                  <a:lnTo>
                    <a:pt x="288068" y="452262"/>
                  </a:lnTo>
                  <a:lnTo>
                    <a:pt x="289129" y="452262"/>
                  </a:lnTo>
                  <a:lnTo>
                    <a:pt x="289129" y="453455"/>
                  </a:lnTo>
                  <a:lnTo>
                    <a:pt x="288068" y="454516"/>
                  </a:lnTo>
                  <a:lnTo>
                    <a:pt x="289129" y="459025"/>
                  </a:lnTo>
                  <a:lnTo>
                    <a:pt x="291384" y="460219"/>
                  </a:lnTo>
                  <a:lnTo>
                    <a:pt x="291384" y="459025"/>
                  </a:lnTo>
                  <a:lnTo>
                    <a:pt x="290322" y="457965"/>
                  </a:lnTo>
                  <a:lnTo>
                    <a:pt x="292577" y="454516"/>
                  </a:lnTo>
                  <a:lnTo>
                    <a:pt x="324010" y="487143"/>
                  </a:lnTo>
                  <a:lnTo>
                    <a:pt x="333029" y="480379"/>
                  </a:lnTo>
                  <a:lnTo>
                    <a:pt x="344302" y="487143"/>
                  </a:lnTo>
                  <a:lnTo>
                    <a:pt x="337538" y="500670"/>
                  </a:lnTo>
                  <a:lnTo>
                    <a:pt x="340854" y="505180"/>
                  </a:lnTo>
                  <a:lnTo>
                    <a:pt x="377990" y="564730"/>
                  </a:lnTo>
                  <a:lnTo>
                    <a:pt x="383692" y="572687"/>
                  </a:lnTo>
                  <a:lnTo>
                    <a:pt x="405045" y="597489"/>
                  </a:lnTo>
                  <a:lnTo>
                    <a:pt x="437672" y="632370"/>
                  </a:lnTo>
                  <a:lnTo>
                    <a:pt x="447752" y="633431"/>
                  </a:lnTo>
                  <a:lnTo>
                    <a:pt x="448945" y="630115"/>
                  </a:lnTo>
                  <a:lnTo>
                    <a:pt x="453455" y="633431"/>
                  </a:lnTo>
                  <a:lnTo>
                    <a:pt x="456771" y="633431"/>
                  </a:lnTo>
                  <a:lnTo>
                    <a:pt x="457964" y="632370"/>
                  </a:lnTo>
                  <a:lnTo>
                    <a:pt x="459025" y="632370"/>
                  </a:lnTo>
                  <a:lnTo>
                    <a:pt x="460219" y="631177"/>
                  </a:lnTo>
                  <a:lnTo>
                    <a:pt x="461280" y="631177"/>
                  </a:lnTo>
                  <a:lnTo>
                    <a:pt x="462474" y="630115"/>
                  </a:lnTo>
                  <a:lnTo>
                    <a:pt x="465789" y="630115"/>
                  </a:lnTo>
                  <a:lnTo>
                    <a:pt x="465789" y="626667"/>
                  </a:lnTo>
                  <a:lnTo>
                    <a:pt x="468044" y="626667"/>
                  </a:lnTo>
                  <a:lnTo>
                    <a:pt x="469237" y="633431"/>
                  </a:lnTo>
                  <a:lnTo>
                    <a:pt x="469237" y="634625"/>
                  </a:lnTo>
                  <a:lnTo>
                    <a:pt x="470299" y="635686"/>
                  </a:lnTo>
                  <a:lnTo>
                    <a:pt x="474808" y="635686"/>
                  </a:lnTo>
                  <a:lnTo>
                    <a:pt x="475869" y="636747"/>
                  </a:lnTo>
                  <a:lnTo>
                    <a:pt x="483826" y="637941"/>
                  </a:lnTo>
                  <a:lnTo>
                    <a:pt x="510750" y="642450"/>
                  </a:lnTo>
                  <a:lnTo>
                    <a:pt x="510750" y="644704"/>
                  </a:lnTo>
                  <a:lnTo>
                    <a:pt x="513005" y="643511"/>
                  </a:lnTo>
                  <a:lnTo>
                    <a:pt x="522023" y="651468"/>
                  </a:lnTo>
                  <a:lnTo>
                    <a:pt x="544570" y="668312"/>
                  </a:lnTo>
                  <a:lnTo>
                    <a:pt x="572687" y="671628"/>
                  </a:lnTo>
                  <a:lnTo>
                    <a:pt x="583961" y="672822"/>
                  </a:lnTo>
                  <a:lnTo>
                    <a:pt x="586215" y="669506"/>
                  </a:lnTo>
                  <a:lnTo>
                    <a:pt x="588470" y="671628"/>
                  </a:lnTo>
                  <a:lnTo>
                    <a:pt x="587276" y="672822"/>
                  </a:lnTo>
                  <a:lnTo>
                    <a:pt x="589531" y="676138"/>
                  </a:lnTo>
                  <a:lnTo>
                    <a:pt x="588470" y="677331"/>
                  </a:lnTo>
                  <a:lnTo>
                    <a:pt x="589531" y="679585"/>
                  </a:lnTo>
                  <a:lnTo>
                    <a:pt x="588470" y="679585"/>
                  </a:lnTo>
                  <a:lnTo>
                    <a:pt x="588470" y="681841"/>
                  </a:lnTo>
                  <a:lnTo>
                    <a:pt x="587276" y="681841"/>
                  </a:lnTo>
                  <a:lnTo>
                    <a:pt x="587276" y="684095"/>
                  </a:lnTo>
                  <a:lnTo>
                    <a:pt x="589531" y="682901"/>
                  </a:lnTo>
                  <a:lnTo>
                    <a:pt x="589531" y="680647"/>
                  </a:lnTo>
                  <a:lnTo>
                    <a:pt x="592979" y="681841"/>
                  </a:lnTo>
                  <a:lnTo>
                    <a:pt x="596295" y="679585"/>
                  </a:lnTo>
                  <a:lnTo>
                    <a:pt x="597489" y="680647"/>
                  </a:lnTo>
                  <a:lnTo>
                    <a:pt x="599744" y="679585"/>
                  </a:lnTo>
                  <a:lnTo>
                    <a:pt x="599744" y="676138"/>
                  </a:lnTo>
                  <a:lnTo>
                    <a:pt x="598549" y="673883"/>
                  </a:lnTo>
                  <a:lnTo>
                    <a:pt x="608762" y="675077"/>
                  </a:lnTo>
                  <a:lnTo>
                    <a:pt x="613139" y="675077"/>
                  </a:lnTo>
                  <a:lnTo>
                    <a:pt x="634624" y="658233"/>
                  </a:lnTo>
                  <a:lnTo>
                    <a:pt x="636879" y="658233"/>
                  </a:lnTo>
                  <a:lnTo>
                    <a:pt x="637940" y="659294"/>
                  </a:lnTo>
                  <a:lnTo>
                    <a:pt x="640195" y="657039"/>
                  </a:lnTo>
                  <a:lnTo>
                    <a:pt x="639134" y="654784"/>
                  </a:lnTo>
                  <a:lnTo>
                    <a:pt x="708896" y="600804"/>
                  </a:lnTo>
                  <a:lnTo>
                    <a:pt x="723485" y="601998"/>
                  </a:lnTo>
                  <a:lnTo>
                    <a:pt x="735819" y="616587"/>
                  </a:lnTo>
                  <a:lnTo>
                    <a:pt x="712212" y="54006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060" name="Freeform: Shape 1059">
              <a:extLst>
                <a:ext uri="{FF2B5EF4-FFF2-40B4-BE49-F238E27FC236}">
                  <a16:creationId xmlns:a16="http://schemas.microsoft.com/office/drawing/2014/main" id="{81845564-88F6-EADB-BBE9-B407C4F8368C}"/>
                </a:ext>
              </a:extLst>
            </p:cNvPr>
            <p:cNvSpPr/>
            <p:nvPr/>
          </p:nvSpPr>
          <p:spPr>
            <a:xfrm>
              <a:off x="5326332" y="7636771"/>
              <a:ext cx="211541" cy="265123"/>
            </a:xfrm>
            <a:custGeom>
              <a:avLst/>
              <a:gdLst>
                <a:gd name="connsiteX0" fmla="*/ 34483 w 211541"/>
                <a:gd name="connsiteY0" fmla="*/ 13396 h 265123"/>
                <a:gd name="connsiteX1" fmla="*/ 51327 w 211541"/>
                <a:gd name="connsiteY1" fmla="*/ 19098 h 265123"/>
                <a:gd name="connsiteX2" fmla="*/ 85147 w 211541"/>
                <a:gd name="connsiteY2" fmla="*/ 10080 h 265123"/>
                <a:gd name="connsiteX3" fmla="*/ 86208 w 211541"/>
                <a:gd name="connsiteY3" fmla="*/ 6764 h 265123"/>
                <a:gd name="connsiteX4" fmla="*/ 86208 w 211541"/>
                <a:gd name="connsiteY4" fmla="*/ 2254 h 265123"/>
                <a:gd name="connsiteX5" fmla="*/ 88463 w 211541"/>
                <a:gd name="connsiteY5" fmla="*/ 0 h 265123"/>
                <a:gd name="connsiteX6" fmla="*/ 94033 w 211541"/>
                <a:gd name="connsiteY6" fmla="*/ 0 h 265123"/>
                <a:gd name="connsiteX7" fmla="*/ 95094 w 211541"/>
                <a:gd name="connsiteY7" fmla="*/ 1194 h 265123"/>
                <a:gd name="connsiteX8" fmla="*/ 97349 w 211541"/>
                <a:gd name="connsiteY8" fmla="*/ 2254 h 265123"/>
                <a:gd name="connsiteX9" fmla="*/ 98410 w 211541"/>
                <a:gd name="connsiteY9" fmla="*/ 3316 h 265123"/>
                <a:gd name="connsiteX10" fmla="*/ 99603 w 211541"/>
                <a:gd name="connsiteY10" fmla="*/ 5570 h 265123"/>
                <a:gd name="connsiteX11" fmla="*/ 110877 w 211541"/>
                <a:gd name="connsiteY11" fmla="*/ 4510 h 265123"/>
                <a:gd name="connsiteX12" fmla="*/ 109816 w 211541"/>
                <a:gd name="connsiteY12" fmla="*/ 6764 h 265123"/>
                <a:gd name="connsiteX13" fmla="*/ 110877 w 211541"/>
                <a:gd name="connsiteY13" fmla="*/ 6764 h 265123"/>
                <a:gd name="connsiteX14" fmla="*/ 112070 w 211541"/>
                <a:gd name="connsiteY14" fmla="*/ 10080 h 265123"/>
                <a:gd name="connsiteX15" fmla="*/ 112070 w 211541"/>
                <a:gd name="connsiteY15" fmla="*/ 14589 h 265123"/>
                <a:gd name="connsiteX16" fmla="*/ 110877 w 211541"/>
                <a:gd name="connsiteY16" fmla="*/ 15650 h 265123"/>
                <a:gd name="connsiteX17" fmla="*/ 108622 w 211541"/>
                <a:gd name="connsiteY17" fmla="*/ 14589 h 265123"/>
                <a:gd name="connsiteX18" fmla="*/ 107429 w 211541"/>
                <a:gd name="connsiteY18" fmla="*/ 16844 h 265123"/>
                <a:gd name="connsiteX19" fmla="*/ 108622 w 211541"/>
                <a:gd name="connsiteY19" fmla="*/ 19098 h 265123"/>
                <a:gd name="connsiteX20" fmla="*/ 109683 w 211541"/>
                <a:gd name="connsiteY20" fmla="*/ 17904 h 265123"/>
                <a:gd name="connsiteX21" fmla="*/ 110744 w 211541"/>
                <a:gd name="connsiteY21" fmla="*/ 19098 h 265123"/>
                <a:gd name="connsiteX22" fmla="*/ 110744 w 211541"/>
                <a:gd name="connsiteY22" fmla="*/ 24669 h 265123"/>
                <a:gd name="connsiteX23" fmla="*/ 111938 w 211541"/>
                <a:gd name="connsiteY23" fmla="*/ 27984 h 265123"/>
                <a:gd name="connsiteX24" fmla="*/ 114192 w 211541"/>
                <a:gd name="connsiteY24" fmla="*/ 30240 h 265123"/>
                <a:gd name="connsiteX25" fmla="*/ 116447 w 211541"/>
                <a:gd name="connsiteY25" fmla="*/ 31300 h 265123"/>
                <a:gd name="connsiteX26" fmla="*/ 119763 w 211541"/>
                <a:gd name="connsiteY26" fmla="*/ 38064 h 265123"/>
                <a:gd name="connsiteX27" fmla="*/ 124272 w 211541"/>
                <a:gd name="connsiteY27" fmla="*/ 42574 h 265123"/>
                <a:gd name="connsiteX28" fmla="*/ 128782 w 211541"/>
                <a:gd name="connsiteY28" fmla="*/ 27984 h 265123"/>
                <a:gd name="connsiteX29" fmla="*/ 129843 w 211541"/>
                <a:gd name="connsiteY29" fmla="*/ 27984 h 265123"/>
                <a:gd name="connsiteX30" fmla="*/ 132097 w 211541"/>
                <a:gd name="connsiteY30" fmla="*/ 26924 h 265123"/>
                <a:gd name="connsiteX31" fmla="*/ 132097 w 211541"/>
                <a:gd name="connsiteY31" fmla="*/ 25730 h 265123"/>
                <a:gd name="connsiteX32" fmla="*/ 136607 w 211541"/>
                <a:gd name="connsiteY32" fmla="*/ 25730 h 265123"/>
                <a:gd name="connsiteX33" fmla="*/ 138861 w 211541"/>
                <a:gd name="connsiteY33" fmla="*/ 27984 h 265123"/>
                <a:gd name="connsiteX34" fmla="*/ 141116 w 211541"/>
                <a:gd name="connsiteY34" fmla="*/ 27984 h 265123"/>
                <a:gd name="connsiteX35" fmla="*/ 144432 w 211541"/>
                <a:gd name="connsiteY35" fmla="*/ 26924 h 265123"/>
                <a:gd name="connsiteX36" fmla="*/ 146686 w 211541"/>
                <a:gd name="connsiteY36" fmla="*/ 27984 h 265123"/>
                <a:gd name="connsiteX37" fmla="*/ 148941 w 211541"/>
                <a:gd name="connsiteY37" fmla="*/ 30240 h 265123"/>
                <a:gd name="connsiteX38" fmla="*/ 151196 w 211541"/>
                <a:gd name="connsiteY38" fmla="*/ 33555 h 265123"/>
                <a:gd name="connsiteX39" fmla="*/ 153451 w 211541"/>
                <a:gd name="connsiteY39" fmla="*/ 33555 h 265123"/>
                <a:gd name="connsiteX40" fmla="*/ 154511 w 211541"/>
                <a:gd name="connsiteY40" fmla="*/ 38064 h 265123"/>
                <a:gd name="connsiteX41" fmla="*/ 155705 w 211541"/>
                <a:gd name="connsiteY41" fmla="*/ 40319 h 265123"/>
                <a:gd name="connsiteX42" fmla="*/ 156766 w 211541"/>
                <a:gd name="connsiteY42" fmla="*/ 44828 h 265123"/>
                <a:gd name="connsiteX43" fmla="*/ 155705 w 211541"/>
                <a:gd name="connsiteY43" fmla="*/ 47083 h 265123"/>
                <a:gd name="connsiteX44" fmla="*/ 154511 w 211541"/>
                <a:gd name="connsiteY44" fmla="*/ 48144 h 265123"/>
                <a:gd name="connsiteX45" fmla="*/ 152257 w 211541"/>
                <a:gd name="connsiteY45" fmla="*/ 47083 h 265123"/>
                <a:gd name="connsiteX46" fmla="*/ 151063 w 211541"/>
                <a:gd name="connsiteY46" fmla="*/ 47083 h 265123"/>
                <a:gd name="connsiteX47" fmla="*/ 150002 w 211541"/>
                <a:gd name="connsiteY47" fmla="*/ 45890 h 265123"/>
                <a:gd name="connsiteX48" fmla="*/ 147747 w 211541"/>
                <a:gd name="connsiteY48" fmla="*/ 48144 h 265123"/>
                <a:gd name="connsiteX49" fmla="*/ 147747 w 211541"/>
                <a:gd name="connsiteY49" fmla="*/ 50398 h 265123"/>
                <a:gd name="connsiteX50" fmla="*/ 150002 w 211541"/>
                <a:gd name="connsiteY50" fmla="*/ 57163 h 265123"/>
                <a:gd name="connsiteX51" fmla="*/ 151063 w 211541"/>
                <a:gd name="connsiteY51" fmla="*/ 59417 h 265123"/>
                <a:gd name="connsiteX52" fmla="*/ 152257 w 211541"/>
                <a:gd name="connsiteY52" fmla="*/ 60611 h 265123"/>
                <a:gd name="connsiteX53" fmla="*/ 152257 w 211541"/>
                <a:gd name="connsiteY53" fmla="*/ 61672 h 265123"/>
                <a:gd name="connsiteX54" fmla="*/ 156766 w 211541"/>
                <a:gd name="connsiteY54" fmla="*/ 62866 h 265123"/>
                <a:gd name="connsiteX55" fmla="*/ 159021 w 211541"/>
                <a:gd name="connsiteY55" fmla="*/ 65121 h 265123"/>
                <a:gd name="connsiteX56" fmla="*/ 159021 w 211541"/>
                <a:gd name="connsiteY56" fmla="*/ 67375 h 265123"/>
                <a:gd name="connsiteX57" fmla="*/ 157960 w 211541"/>
                <a:gd name="connsiteY57" fmla="*/ 70691 h 265123"/>
                <a:gd name="connsiteX58" fmla="*/ 157960 w 211541"/>
                <a:gd name="connsiteY58" fmla="*/ 72945 h 265123"/>
                <a:gd name="connsiteX59" fmla="*/ 159021 w 211541"/>
                <a:gd name="connsiteY59" fmla="*/ 76261 h 265123"/>
                <a:gd name="connsiteX60" fmla="*/ 161276 w 211541"/>
                <a:gd name="connsiteY60" fmla="*/ 77322 h 265123"/>
                <a:gd name="connsiteX61" fmla="*/ 160214 w 211541"/>
                <a:gd name="connsiteY61" fmla="*/ 72813 h 265123"/>
                <a:gd name="connsiteX62" fmla="*/ 160214 w 211541"/>
                <a:gd name="connsiteY62" fmla="*/ 71619 h 265123"/>
                <a:gd name="connsiteX63" fmla="*/ 162469 w 211541"/>
                <a:gd name="connsiteY63" fmla="*/ 75068 h 265123"/>
                <a:gd name="connsiteX64" fmla="*/ 163530 w 211541"/>
                <a:gd name="connsiteY64" fmla="*/ 77322 h 265123"/>
                <a:gd name="connsiteX65" fmla="*/ 164591 w 211541"/>
                <a:gd name="connsiteY65" fmla="*/ 78516 h 265123"/>
                <a:gd name="connsiteX66" fmla="*/ 170161 w 211541"/>
                <a:gd name="connsiteY66" fmla="*/ 76261 h 265123"/>
                <a:gd name="connsiteX67" fmla="*/ 172416 w 211541"/>
                <a:gd name="connsiteY67" fmla="*/ 76261 h 265123"/>
                <a:gd name="connsiteX68" fmla="*/ 174671 w 211541"/>
                <a:gd name="connsiteY68" fmla="*/ 78516 h 265123"/>
                <a:gd name="connsiteX69" fmla="*/ 176926 w 211541"/>
                <a:gd name="connsiteY69" fmla="*/ 79577 h 265123"/>
                <a:gd name="connsiteX70" fmla="*/ 177986 w 211541"/>
                <a:gd name="connsiteY70" fmla="*/ 83025 h 265123"/>
                <a:gd name="connsiteX71" fmla="*/ 180241 w 211541"/>
                <a:gd name="connsiteY71" fmla="*/ 83025 h 265123"/>
                <a:gd name="connsiteX72" fmla="*/ 181435 w 211541"/>
                <a:gd name="connsiteY72" fmla="*/ 84086 h 265123"/>
                <a:gd name="connsiteX73" fmla="*/ 181435 w 211541"/>
                <a:gd name="connsiteY73" fmla="*/ 81831 h 265123"/>
                <a:gd name="connsiteX74" fmla="*/ 180241 w 211541"/>
                <a:gd name="connsiteY74" fmla="*/ 79577 h 265123"/>
                <a:gd name="connsiteX75" fmla="*/ 179180 w 211541"/>
                <a:gd name="connsiteY75" fmla="*/ 79577 h 265123"/>
                <a:gd name="connsiteX76" fmla="*/ 178119 w 211541"/>
                <a:gd name="connsiteY76" fmla="*/ 77322 h 265123"/>
                <a:gd name="connsiteX77" fmla="*/ 179180 w 211541"/>
                <a:gd name="connsiteY77" fmla="*/ 74007 h 265123"/>
                <a:gd name="connsiteX78" fmla="*/ 183690 w 211541"/>
                <a:gd name="connsiteY78" fmla="*/ 71752 h 265123"/>
                <a:gd name="connsiteX79" fmla="*/ 184751 w 211541"/>
                <a:gd name="connsiteY79" fmla="*/ 72945 h 265123"/>
                <a:gd name="connsiteX80" fmla="*/ 189260 w 211541"/>
                <a:gd name="connsiteY80" fmla="*/ 74007 h 265123"/>
                <a:gd name="connsiteX81" fmla="*/ 200533 w 211541"/>
                <a:gd name="connsiteY81" fmla="*/ 85280 h 265123"/>
                <a:gd name="connsiteX82" fmla="*/ 200533 w 211541"/>
                <a:gd name="connsiteY82" fmla="*/ 87534 h 265123"/>
                <a:gd name="connsiteX83" fmla="*/ 202788 w 211541"/>
                <a:gd name="connsiteY83" fmla="*/ 88728 h 265123"/>
                <a:gd name="connsiteX84" fmla="*/ 205043 w 211541"/>
                <a:gd name="connsiteY84" fmla="*/ 92044 h 265123"/>
                <a:gd name="connsiteX85" fmla="*/ 206104 w 211541"/>
                <a:gd name="connsiteY85" fmla="*/ 93238 h 265123"/>
                <a:gd name="connsiteX86" fmla="*/ 207165 w 211541"/>
                <a:gd name="connsiteY86" fmla="*/ 95492 h 265123"/>
                <a:gd name="connsiteX87" fmla="*/ 209420 w 211541"/>
                <a:gd name="connsiteY87" fmla="*/ 95492 h 265123"/>
                <a:gd name="connsiteX88" fmla="*/ 210480 w 211541"/>
                <a:gd name="connsiteY88" fmla="*/ 96554 h 265123"/>
                <a:gd name="connsiteX89" fmla="*/ 211541 w 211541"/>
                <a:gd name="connsiteY89" fmla="*/ 98808 h 265123"/>
                <a:gd name="connsiteX90" fmla="*/ 211541 w 211541"/>
                <a:gd name="connsiteY90" fmla="*/ 101062 h 265123"/>
                <a:gd name="connsiteX91" fmla="*/ 210480 w 211541"/>
                <a:gd name="connsiteY91" fmla="*/ 100001 h 265123"/>
                <a:gd name="connsiteX92" fmla="*/ 205971 w 211541"/>
                <a:gd name="connsiteY92" fmla="*/ 100001 h 265123"/>
                <a:gd name="connsiteX93" fmla="*/ 203716 w 211541"/>
                <a:gd name="connsiteY93" fmla="*/ 97747 h 265123"/>
                <a:gd name="connsiteX94" fmla="*/ 200401 w 211541"/>
                <a:gd name="connsiteY94" fmla="*/ 97747 h 265123"/>
                <a:gd name="connsiteX95" fmla="*/ 200401 w 211541"/>
                <a:gd name="connsiteY95" fmla="*/ 101062 h 265123"/>
                <a:gd name="connsiteX96" fmla="*/ 201462 w 211541"/>
                <a:gd name="connsiteY96" fmla="*/ 102124 h 265123"/>
                <a:gd name="connsiteX97" fmla="*/ 202523 w 211541"/>
                <a:gd name="connsiteY97" fmla="*/ 104378 h 265123"/>
                <a:gd name="connsiteX98" fmla="*/ 208093 w 211541"/>
                <a:gd name="connsiteY98" fmla="*/ 118968 h 265123"/>
                <a:gd name="connsiteX99" fmla="*/ 204778 w 211541"/>
                <a:gd name="connsiteY99" fmla="*/ 129047 h 265123"/>
                <a:gd name="connsiteX100" fmla="*/ 203584 w 211541"/>
                <a:gd name="connsiteY100" fmla="*/ 129047 h 265123"/>
                <a:gd name="connsiteX101" fmla="*/ 200268 w 211541"/>
                <a:gd name="connsiteY101" fmla="*/ 131302 h 265123"/>
                <a:gd name="connsiteX102" fmla="*/ 196953 w 211541"/>
                <a:gd name="connsiteY102" fmla="*/ 131302 h 265123"/>
                <a:gd name="connsiteX103" fmla="*/ 192443 w 211541"/>
                <a:gd name="connsiteY103" fmla="*/ 129047 h 265123"/>
                <a:gd name="connsiteX104" fmla="*/ 198013 w 211541"/>
                <a:gd name="connsiteY104" fmla="*/ 134618 h 265123"/>
                <a:gd name="connsiteX105" fmla="*/ 202523 w 211541"/>
                <a:gd name="connsiteY105" fmla="*/ 135678 h 265123"/>
                <a:gd name="connsiteX106" fmla="*/ 127190 w 211541"/>
                <a:gd name="connsiteY106" fmla="*/ 265123 h 265123"/>
                <a:gd name="connsiteX107" fmla="*/ 88993 w 211541"/>
                <a:gd name="connsiteY107" fmla="*/ 239261 h 265123"/>
                <a:gd name="connsiteX108" fmla="*/ 73210 w 211541"/>
                <a:gd name="connsiteY108" fmla="*/ 226926 h 265123"/>
                <a:gd name="connsiteX109" fmla="*/ 52918 w 211541"/>
                <a:gd name="connsiteY109" fmla="*/ 213399 h 265123"/>
                <a:gd name="connsiteX110" fmla="*/ 53980 w 211541"/>
                <a:gd name="connsiteY110" fmla="*/ 213399 h 265123"/>
                <a:gd name="connsiteX111" fmla="*/ 53980 w 211541"/>
                <a:gd name="connsiteY111" fmla="*/ 212205 h 265123"/>
                <a:gd name="connsiteX112" fmla="*/ 0 w 211541"/>
                <a:gd name="connsiteY112" fmla="*/ 150268 h 265123"/>
                <a:gd name="connsiteX113" fmla="*/ 1061 w 211541"/>
                <a:gd name="connsiteY113" fmla="*/ 148013 h 265123"/>
                <a:gd name="connsiteX114" fmla="*/ 0 w 211541"/>
                <a:gd name="connsiteY114" fmla="*/ 145758 h 265123"/>
                <a:gd name="connsiteX115" fmla="*/ 2254 w 211541"/>
                <a:gd name="connsiteY115" fmla="*/ 144698 h 265123"/>
                <a:gd name="connsiteX116" fmla="*/ 1194 w 211541"/>
                <a:gd name="connsiteY116" fmla="*/ 143636 h 265123"/>
                <a:gd name="connsiteX117" fmla="*/ 2254 w 211541"/>
                <a:gd name="connsiteY117" fmla="*/ 142575 h 265123"/>
                <a:gd name="connsiteX118" fmla="*/ 3316 w 211541"/>
                <a:gd name="connsiteY118" fmla="*/ 143636 h 265123"/>
                <a:gd name="connsiteX119" fmla="*/ 5570 w 211541"/>
                <a:gd name="connsiteY119" fmla="*/ 138066 h 265123"/>
                <a:gd name="connsiteX120" fmla="*/ 2254 w 211541"/>
                <a:gd name="connsiteY120" fmla="*/ 135811 h 265123"/>
                <a:gd name="connsiteX121" fmla="*/ 2254 w 211541"/>
                <a:gd name="connsiteY121" fmla="*/ 134750 h 265123"/>
                <a:gd name="connsiteX122" fmla="*/ 3316 w 211541"/>
                <a:gd name="connsiteY122" fmla="*/ 134750 h 265123"/>
                <a:gd name="connsiteX123" fmla="*/ 6631 w 211541"/>
                <a:gd name="connsiteY123" fmla="*/ 135811 h 265123"/>
                <a:gd name="connsiteX124" fmla="*/ 7825 w 211541"/>
                <a:gd name="connsiteY124" fmla="*/ 133556 h 265123"/>
                <a:gd name="connsiteX125" fmla="*/ 7825 w 211541"/>
                <a:gd name="connsiteY125" fmla="*/ 130241 h 265123"/>
                <a:gd name="connsiteX126" fmla="*/ 8886 w 211541"/>
                <a:gd name="connsiteY126" fmla="*/ 131435 h 265123"/>
                <a:gd name="connsiteX127" fmla="*/ 21221 w 211541"/>
                <a:gd name="connsiteY127" fmla="*/ 106633 h 265123"/>
                <a:gd name="connsiteX128" fmla="*/ 23475 w 211541"/>
                <a:gd name="connsiteY128" fmla="*/ 86341 h 265123"/>
                <a:gd name="connsiteX129" fmla="*/ 25730 w 211541"/>
                <a:gd name="connsiteY129" fmla="*/ 86341 h 265123"/>
                <a:gd name="connsiteX130" fmla="*/ 25730 w 211541"/>
                <a:gd name="connsiteY130" fmla="*/ 84086 h 265123"/>
                <a:gd name="connsiteX131" fmla="*/ 24669 w 211541"/>
                <a:gd name="connsiteY131" fmla="*/ 83025 h 265123"/>
                <a:gd name="connsiteX132" fmla="*/ 25730 w 211541"/>
                <a:gd name="connsiteY132" fmla="*/ 69497 h 265123"/>
                <a:gd name="connsiteX133" fmla="*/ 30239 w 211541"/>
                <a:gd name="connsiteY133" fmla="*/ 67242 h 265123"/>
                <a:gd name="connsiteX134" fmla="*/ 31433 w 211541"/>
                <a:gd name="connsiteY134" fmla="*/ 66048 h 265123"/>
                <a:gd name="connsiteX135" fmla="*/ 34748 w 211541"/>
                <a:gd name="connsiteY135" fmla="*/ 66048 h 265123"/>
                <a:gd name="connsiteX136" fmla="*/ 35942 w 211541"/>
                <a:gd name="connsiteY136" fmla="*/ 64988 h 265123"/>
                <a:gd name="connsiteX137" fmla="*/ 34748 w 211541"/>
                <a:gd name="connsiteY137" fmla="*/ 60478 h 265123"/>
                <a:gd name="connsiteX138" fmla="*/ 33688 w 211541"/>
                <a:gd name="connsiteY138" fmla="*/ 59285 h 265123"/>
                <a:gd name="connsiteX139" fmla="*/ 31433 w 211541"/>
                <a:gd name="connsiteY139" fmla="*/ 55969 h 265123"/>
                <a:gd name="connsiteX140" fmla="*/ 30239 w 211541"/>
                <a:gd name="connsiteY140" fmla="*/ 55969 h 265123"/>
                <a:gd name="connsiteX141" fmla="*/ 27984 w 211541"/>
                <a:gd name="connsiteY141" fmla="*/ 51460 h 265123"/>
                <a:gd name="connsiteX142" fmla="*/ 33555 w 211541"/>
                <a:gd name="connsiteY142" fmla="*/ 13263 h 26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211541" h="265123">
                  <a:moveTo>
                    <a:pt x="34483" y="13396"/>
                  </a:moveTo>
                  <a:cubicBezTo>
                    <a:pt x="45093" y="12997"/>
                    <a:pt x="42971" y="15517"/>
                    <a:pt x="51327" y="19098"/>
                  </a:cubicBezTo>
                  <a:cubicBezTo>
                    <a:pt x="62468" y="19364"/>
                    <a:pt x="77190" y="10743"/>
                    <a:pt x="85147" y="10080"/>
                  </a:cubicBezTo>
                  <a:lnTo>
                    <a:pt x="86208" y="6764"/>
                  </a:lnTo>
                  <a:lnTo>
                    <a:pt x="86208" y="2254"/>
                  </a:lnTo>
                  <a:lnTo>
                    <a:pt x="88463" y="0"/>
                  </a:lnTo>
                  <a:lnTo>
                    <a:pt x="94033" y="0"/>
                  </a:lnTo>
                  <a:lnTo>
                    <a:pt x="95094" y="1194"/>
                  </a:lnTo>
                  <a:lnTo>
                    <a:pt x="97349" y="2254"/>
                  </a:lnTo>
                  <a:lnTo>
                    <a:pt x="98410" y="3316"/>
                  </a:lnTo>
                  <a:lnTo>
                    <a:pt x="99603" y="5570"/>
                  </a:lnTo>
                  <a:cubicBezTo>
                    <a:pt x="105572" y="5836"/>
                    <a:pt x="99603" y="3846"/>
                    <a:pt x="110877" y="4510"/>
                  </a:cubicBezTo>
                  <a:lnTo>
                    <a:pt x="109816" y="6764"/>
                  </a:lnTo>
                  <a:lnTo>
                    <a:pt x="110877" y="6764"/>
                  </a:lnTo>
                  <a:lnTo>
                    <a:pt x="112070" y="10080"/>
                  </a:lnTo>
                  <a:lnTo>
                    <a:pt x="112070" y="14589"/>
                  </a:lnTo>
                  <a:lnTo>
                    <a:pt x="110877" y="15650"/>
                  </a:lnTo>
                  <a:lnTo>
                    <a:pt x="108622" y="14589"/>
                  </a:lnTo>
                  <a:lnTo>
                    <a:pt x="107429" y="16844"/>
                  </a:lnTo>
                  <a:lnTo>
                    <a:pt x="108622" y="19098"/>
                  </a:lnTo>
                  <a:lnTo>
                    <a:pt x="109683" y="17904"/>
                  </a:lnTo>
                  <a:lnTo>
                    <a:pt x="110744" y="19098"/>
                  </a:lnTo>
                  <a:lnTo>
                    <a:pt x="110744" y="24669"/>
                  </a:lnTo>
                  <a:lnTo>
                    <a:pt x="111938" y="27984"/>
                  </a:lnTo>
                  <a:lnTo>
                    <a:pt x="114192" y="30240"/>
                  </a:lnTo>
                  <a:lnTo>
                    <a:pt x="116447" y="31300"/>
                  </a:lnTo>
                  <a:lnTo>
                    <a:pt x="119763" y="38064"/>
                  </a:lnTo>
                  <a:lnTo>
                    <a:pt x="124272" y="42574"/>
                  </a:lnTo>
                  <a:cubicBezTo>
                    <a:pt x="126394" y="35411"/>
                    <a:pt x="132628" y="36207"/>
                    <a:pt x="128782" y="27984"/>
                  </a:cubicBezTo>
                  <a:lnTo>
                    <a:pt x="129843" y="27984"/>
                  </a:lnTo>
                  <a:lnTo>
                    <a:pt x="132097" y="26924"/>
                  </a:lnTo>
                  <a:lnTo>
                    <a:pt x="132097" y="25730"/>
                  </a:lnTo>
                  <a:lnTo>
                    <a:pt x="136607" y="25730"/>
                  </a:lnTo>
                  <a:lnTo>
                    <a:pt x="138861" y="27984"/>
                  </a:lnTo>
                  <a:lnTo>
                    <a:pt x="141116" y="27984"/>
                  </a:lnTo>
                  <a:lnTo>
                    <a:pt x="144432" y="26924"/>
                  </a:lnTo>
                  <a:lnTo>
                    <a:pt x="146686" y="27984"/>
                  </a:lnTo>
                  <a:lnTo>
                    <a:pt x="148941" y="30240"/>
                  </a:lnTo>
                  <a:lnTo>
                    <a:pt x="151196" y="33555"/>
                  </a:lnTo>
                  <a:lnTo>
                    <a:pt x="153451" y="33555"/>
                  </a:lnTo>
                  <a:lnTo>
                    <a:pt x="154511" y="38064"/>
                  </a:lnTo>
                  <a:lnTo>
                    <a:pt x="155705" y="40319"/>
                  </a:lnTo>
                  <a:lnTo>
                    <a:pt x="156766" y="44828"/>
                  </a:lnTo>
                  <a:lnTo>
                    <a:pt x="155705" y="47083"/>
                  </a:lnTo>
                  <a:lnTo>
                    <a:pt x="154511" y="48144"/>
                  </a:lnTo>
                  <a:lnTo>
                    <a:pt x="152257" y="47083"/>
                  </a:lnTo>
                  <a:lnTo>
                    <a:pt x="151063" y="47083"/>
                  </a:lnTo>
                  <a:lnTo>
                    <a:pt x="150002" y="45890"/>
                  </a:lnTo>
                  <a:lnTo>
                    <a:pt x="147747" y="48144"/>
                  </a:lnTo>
                  <a:lnTo>
                    <a:pt x="147747" y="50398"/>
                  </a:lnTo>
                  <a:lnTo>
                    <a:pt x="150002" y="57163"/>
                  </a:lnTo>
                  <a:lnTo>
                    <a:pt x="151063" y="59417"/>
                  </a:lnTo>
                  <a:lnTo>
                    <a:pt x="152257" y="60611"/>
                  </a:lnTo>
                  <a:lnTo>
                    <a:pt x="152257" y="61672"/>
                  </a:lnTo>
                  <a:lnTo>
                    <a:pt x="156766" y="62866"/>
                  </a:lnTo>
                  <a:lnTo>
                    <a:pt x="159021" y="65121"/>
                  </a:lnTo>
                  <a:lnTo>
                    <a:pt x="159021" y="67375"/>
                  </a:lnTo>
                  <a:lnTo>
                    <a:pt x="157960" y="70691"/>
                  </a:lnTo>
                  <a:lnTo>
                    <a:pt x="157960" y="72945"/>
                  </a:lnTo>
                  <a:lnTo>
                    <a:pt x="159021" y="76261"/>
                  </a:lnTo>
                  <a:lnTo>
                    <a:pt x="161276" y="77322"/>
                  </a:lnTo>
                  <a:lnTo>
                    <a:pt x="160214" y="72813"/>
                  </a:lnTo>
                  <a:lnTo>
                    <a:pt x="160214" y="71619"/>
                  </a:lnTo>
                  <a:lnTo>
                    <a:pt x="162469" y="75068"/>
                  </a:lnTo>
                  <a:lnTo>
                    <a:pt x="163530" y="77322"/>
                  </a:lnTo>
                  <a:lnTo>
                    <a:pt x="164591" y="78516"/>
                  </a:lnTo>
                  <a:lnTo>
                    <a:pt x="170161" y="76261"/>
                  </a:lnTo>
                  <a:lnTo>
                    <a:pt x="172416" y="76261"/>
                  </a:lnTo>
                  <a:lnTo>
                    <a:pt x="174671" y="78516"/>
                  </a:lnTo>
                  <a:lnTo>
                    <a:pt x="176926" y="79577"/>
                  </a:lnTo>
                  <a:lnTo>
                    <a:pt x="177986" y="83025"/>
                  </a:lnTo>
                  <a:lnTo>
                    <a:pt x="180241" y="83025"/>
                  </a:lnTo>
                  <a:lnTo>
                    <a:pt x="181435" y="84086"/>
                  </a:lnTo>
                  <a:lnTo>
                    <a:pt x="181435" y="81831"/>
                  </a:lnTo>
                  <a:lnTo>
                    <a:pt x="180241" y="79577"/>
                  </a:lnTo>
                  <a:lnTo>
                    <a:pt x="179180" y="79577"/>
                  </a:lnTo>
                  <a:lnTo>
                    <a:pt x="178119" y="77322"/>
                  </a:lnTo>
                  <a:lnTo>
                    <a:pt x="179180" y="74007"/>
                  </a:lnTo>
                  <a:lnTo>
                    <a:pt x="183690" y="71752"/>
                  </a:lnTo>
                  <a:lnTo>
                    <a:pt x="184751" y="72945"/>
                  </a:lnTo>
                  <a:lnTo>
                    <a:pt x="189260" y="74007"/>
                  </a:lnTo>
                  <a:lnTo>
                    <a:pt x="200533" y="85280"/>
                  </a:lnTo>
                  <a:lnTo>
                    <a:pt x="200533" y="87534"/>
                  </a:lnTo>
                  <a:lnTo>
                    <a:pt x="202788" y="88728"/>
                  </a:lnTo>
                  <a:lnTo>
                    <a:pt x="205043" y="92044"/>
                  </a:lnTo>
                  <a:lnTo>
                    <a:pt x="206104" y="93238"/>
                  </a:lnTo>
                  <a:lnTo>
                    <a:pt x="207165" y="95492"/>
                  </a:lnTo>
                  <a:lnTo>
                    <a:pt x="209420" y="95492"/>
                  </a:lnTo>
                  <a:lnTo>
                    <a:pt x="210480" y="96554"/>
                  </a:lnTo>
                  <a:lnTo>
                    <a:pt x="211541" y="98808"/>
                  </a:lnTo>
                  <a:lnTo>
                    <a:pt x="211541" y="101062"/>
                  </a:lnTo>
                  <a:lnTo>
                    <a:pt x="210480" y="100001"/>
                  </a:lnTo>
                  <a:lnTo>
                    <a:pt x="205971" y="100001"/>
                  </a:lnTo>
                  <a:lnTo>
                    <a:pt x="203716" y="97747"/>
                  </a:lnTo>
                  <a:lnTo>
                    <a:pt x="200401" y="97747"/>
                  </a:lnTo>
                  <a:lnTo>
                    <a:pt x="200401" y="101062"/>
                  </a:lnTo>
                  <a:lnTo>
                    <a:pt x="201462" y="102124"/>
                  </a:lnTo>
                  <a:lnTo>
                    <a:pt x="202523" y="104378"/>
                  </a:lnTo>
                  <a:cubicBezTo>
                    <a:pt x="201860" y="111275"/>
                    <a:pt x="203716" y="113662"/>
                    <a:pt x="208093" y="118968"/>
                  </a:cubicBezTo>
                  <a:lnTo>
                    <a:pt x="204778" y="129047"/>
                  </a:lnTo>
                  <a:lnTo>
                    <a:pt x="203584" y="129047"/>
                  </a:lnTo>
                  <a:lnTo>
                    <a:pt x="200268" y="131302"/>
                  </a:lnTo>
                  <a:lnTo>
                    <a:pt x="196953" y="131302"/>
                  </a:lnTo>
                  <a:lnTo>
                    <a:pt x="192443" y="129047"/>
                  </a:lnTo>
                  <a:lnTo>
                    <a:pt x="198013" y="134618"/>
                  </a:lnTo>
                  <a:lnTo>
                    <a:pt x="202523" y="135678"/>
                  </a:lnTo>
                  <a:cubicBezTo>
                    <a:pt x="188464" y="176926"/>
                    <a:pt x="150135" y="216846"/>
                    <a:pt x="127190" y="265123"/>
                  </a:cubicBezTo>
                  <a:lnTo>
                    <a:pt x="88993" y="239261"/>
                  </a:lnTo>
                  <a:lnTo>
                    <a:pt x="73210" y="226926"/>
                  </a:lnTo>
                  <a:lnTo>
                    <a:pt x="52918" y="213399"/>
                  </a:lnTo>
                  <a:lnTo>
                    <a:pt x="53980" y="213399"/>
                  </a:lnTo>
                  <a:lnTo>
                    <a:pt x="53980" y="212205"/>
                  </a:lnTo>
                  <a:cubicBezTo>
                    <a:pt x="34881" y="210348"/>
                    <a:pt x="12202" y="165387"/>
                    <a:pt x="0" y="150268"/>
                  </a:cubicBezTo>
                  <a:lnTo>
                    <a:pt x="1061" y="148013"/>
                  </a:lnTo>
                  <a:lnTo>
                    <a:pt x="0" y="145758"/>
                  </a:lnTo>
                  <a:lnTo>
                    <a:pt x="2254" y="144698"/>
                  </a:lnTo>
                  <a:lnTo>
                    <a:pt x="1194" y="143636"/>
                  </a:lnTo>
                  <a:lnTo>
                    <a:pt x="2254" y="142575"/>
                  </a:lnTo>
                  <a:lnTo>
                    <a:pt x="3316" y="143636"/>
                  </a:lnTo>
                  <a:lnTo>
                    <a:pt x="5570" y="138066"/>
                  </a:lnTo>
                  <a:lnTo>
                    <a:pt x="2254" y="135811"/>
                  </a:lnTo>
                  <a:lnTo>
                    <a:pt x="2254" y="134750"/>
                  </a:lnTo>
                  <a:lnTo>
                    <a:pt x="3316" y="134750"/>
                  </a:lnTo>
                  <a:lnTo>
                    <a:pt x="6631" y="135811"/>
                  </a:lnTo>
                  <a:lnTo>
                    <a:pt x="7825" y="133556"/>
                  </a:lnTo>
                  <a:lnTo>
                    <a:pt x="7825" y="130241"/>
                  </a:lnTo>
                  <a:lnTo>
                    <a:pt x="8886" y="131435"/>
                  </a:lnTo>
                  <a:lnTo>
                    <a:pt x="21221" y="106633"/>
                  </a:lnTo>
                  <a:lnTo>
                    <a:pt x="23475" y="86341"/>
                  </a:lnTo>
                  <a:lnTo>
                    <a:pt x="25730" y="86341"/>
                  </a:lnTo>
                  <a:lnTo>
                    <a:pt x="25730" y="84086"/>
                  </a:lnTo>
                  <a:lnTo>
                    <a:pt x="24669" y="83025"/>
                  </a:lnTo>
                  <a:lnTo>
                    <a:pt x="25730" y="69497"/>
                  </a:lnTo>
                  <a:lnTo>
                    <a:pt x="30239" y="67242"/>
                  </a:lnTo>
                  <a:lnTo>
                    <a:pt x="31433" y="66048"/>
                  </a:lnTo>
                  <a:lnTo>
                    <a:pt x="34748" y="66048"/>
                  </a:lnTo>
                  <a:lnTo>
                    <a:pt x="35942" y="64988"/>
                  </a:lnTo>
                  <a:lnTo>
                    <a:pt x="34748" y="60478"/>
                  </a:lnTo>
                  <a:lnTo>
                    <a:pt x="33688" y="59285"/>
                  </a:lnTo>
                  <a:lnTo>
                    <a:pt x="31433" y="55969"/>
                  </a:lnTo>
                  <a:lnTo>
                    <a:pt x="30239" y="55969"/>
                  </a:lnTo>
                  <a:lnTo>
                    <a:pt x="27984" y="51460"/>
                  </a:lnTo>
                  <a:lnTo>
                    <a:pt x="33555" y="13263"/>
                  </a:lnTo>
                </a:path>
              </a:pathLst>
            </a:custGeom>
            <a:noFill/>
            <a:ln w="3315" cap="flat">
              <a:solidFill>
                <a:schemeClr val="bg1">
                  <a:lumMod val="65000"/>
                </a:schemeClr>
              </a:solidFill>
              <a:prstDash val="solid"/>
              <a:miter/>
            </a:ln>
          </p:spPr>
          <p:txBody>
            <a:bodyPr rtlCol="0" anchor="ctr"/>
            <a:lstStyle/>
            <a:p>
              <a:endParaRPr lang="en-FI" sz="816"/>
            </a:p>
          </p:txBody>
        </p:sp>
        <p:sp>
          <p:nvSpPr>
            <p:cNvPr id="1061" name="Freeform: Shape 1060">
              <a:extLst>
                <a:ext uri="{FF2B5EF4-FFF2-40B4-BE49-F238E27FC236}">
                  <a16:creationId xmlns:a16="http://schemas.microsoft.com/office/drawing/2014/main" id="{EBB3F146-ADE6-A734-F3B3-3E0C57CFDD93}"/>
                </a:ext>
              </a:extLst>
            </p:cNvPr>
            <p:cNvSpPr/>
            <p:nvPr/>
          </p:nvSpPr>
          <p:spPr>
            <a:xfrm>
              <a:off x="5531905" y="7756004"/>
              <a:ext cx="4509" cy="10079"/>
            </a:xfrm>
            <a:custGeom>
              <a:avLst/>
              <a:gdLst>
                <a:gd name="connsiteX0" fmla="*/ 3316 w 4509"/>
                <a:gd name="connsiteY0" fmla="*/ 0 h 10079"/>
                <a:gd name="connsiteX1" fmla="*/ 4509 w 4509"/>
                <a:gd name="connsiteY1" fmla="*/ 1061 h 10079"/>
                <a:gd name="connsiteX2" fmla="*/ 4509 w 4509"/>
                <a:gd name="connsiteY2" fmla="*/ 3316 h 10079"/>
                <a:gd name="connsiteX3" fmla="*/ 3316 w 4509"/>
                <a:gd name="connsiteY3" fmla="*/ 7825 h 10079"/>
                <a:gd name="connsiteX4" fmla="*/ 1061 w 4509"/>
                <a:gd name="connsiteY4" fmla="*/ 8887 h 10079"/>
                <a:gd name="connsiteX5" fmla="*/ 0 w 4509"/>
                <a:gd name="connsiteY5" fmla="*/ 10080 h 10079"/>
                <a:gd name="connsiteX6" fmla="*/ 3316 w 4509"/>
                <a:gd name="connsiteY6" fmla="*/ 0 h 1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9" h="10079">
                  <a:moveTo>
                    <a:pt x="3316" y="0"/>
                  </a:moveTo>
                  <a:lnTo>
                    <a:pt x="4509" y="1061"/>
                  </a:lnTo>
                  <a:lnTo>
                    <a:pt x="4509" y="3316"/>
                  </a:lnTo>
                  <a:lnTo>
                    <a:pt x="3316" y="7825"/>
                  </a:lnTo>
                  <a:lnTo>
                    <a:pt x="1061" y="8887"/>
                  </a:lnTo>
                  <a:lnTo>
                    <a:pt x="0" y="10080"/>
                  </a:lnTo>
                  <a:lnTo>
                    <a:pt x="3316" y="0"/>
                  </a:lnTo>
                </a:path>
              </a:pathLst>
            </a:custGeom>
            <a:noFill/>
            <a:ln w="3315" cap="flat">
              <a:solidFill>
                <a:schemeClr val="bg1">
                  <a:lumMod val="65000"/>
                </a:schemeClr>
              </a:solidFill>
              <a:prstDash val="solid"/>
              <a:miter/>
            </a:ln>
          </p:spPr>
          <p:txBody>
            <a:bodyPr rtlCol="0" anchor="ctr"/>
            <a:lstStyle/>
            <a:p>
              <a:endParaRPr lang="en-FI" sz="816"/>
            </a:p>
          </p:txBody>
        </p:sp>
        <p:sp>
          <p:nvSpPr>
            <p:cNvPr id="1062" name="Freeform: Shape 1061">
              <a:extLst>
                <a:ext uri="{FF2B5EF4-FFF2-40B4-BE49-F238E27FC236}">
                  <a16:creationId xmlns:a16="http://schemas.microsoft.com/office/drawing/2014/main" id="{8F5D6FD3-CAC1-05DD-3A9A-4C225ADF4880}"/>
                </a:ext>
              </a:extLst>
            </p:cNvPr>
            <p:cNvSpPr/>
            <p:nvPr/>
          </p:nvSpPr>
          <p:spPr>
            <a:xfrm>
              <a:off x="5617716" y="7602951"/>
              <a:ext cx="181434" cy="151726"/>
            </a:xfrm>
            <a:custGeom>
              <a:avLst/>
              <a:gdLst>
                <a:gd name="connsiteX0" fmla="*/ 7560 w 181434"/>
                <a:gd name="connsiteY0" fmla="*/ 0 h 151726"/>
                <a:gd name="connsiteX1" fmla="*/ 9814 w 181434"/>
                <a:gd name="connsiteY1" fmla="*/ 1061 h 151726"/>
                <a:gd name="connsiteX2" fmla="*/ 10876 w 181434"/>
                <a:gd name="connsiteY2" fmla="*/ 3316 h 151726"/>
                <a:gd name="connsiteX3" fmla="*/ 16446 w 181434"/>
                <a:gd name="connsiteY3" fmla="*/ 4509 h 151726"/>
                <a:gd name="connsiteX4" fmla="*/ 18701 w 181434"/>
                <a:gd name="connsiteY4" fmla="*/ 3316 h 151726"/>
                <a:gd name="connsiteX5" fmla="*/ 28780 w 181434"/>
                <a:gd name="connsiteY5" fmla="*/ 5570 h 151726"/>
                <a:gd name="connsiteX6" fmla="*/ 41115 w 181434"/>
                <a:gd name="connsiteY6" fmla="*/ 7825 h 151726"/>
                <a:gd name="connsiteX7" fmla="*/ 56897 w 181434"/>
                <a:gd name="connsiteY7" fmla="*/ 11140 h 151726"/>
                <a:gd name="connsiteX8" fmla="*/ 56897 w 181434"/>
                <a:gd name="connsiteY8" fmla="*/ 12334 h 151726"/>
                <a:gd name="connsiteX9" fmla="*/ 60213 w 181434"/>
                <a:gd name="connsiteY9" fmla="*/ 13396 h 151726"/>
                <a:gd name="connsiteX10" fmla="*/ 62468 w 181434"/>
                <a:gd name="connsiteY10" fmla="*/ 13396 h 151726"/>
                <a:gd name="connsiteX11" fmla="*/ 62468 w 181434"/>
                <a:gd name="connsiteY11" fmla="*/ 11140 h 151726"/>
                <a:gd name="connsiteX12" fmla="*/ 93900 w 181434"/>
                <a:gd name="connsiteY12" fmla="*/ 12334 h 151726"/>
                <a:gd name="connsiteX13" fmla="*/ 95094 w 181434"/>
                <a:gd name="connsiteY13" fmla="*/ 13396 h 151726"/>
                <a:gd name="connsiteX14" fmla="*/ 96155 w 181434"/>
                <a:gd name="connsiteY14" fmla="*/ 12334 h 151726"/>
                <a:gd name="connsiteX15" fmla="*/ 112999 w 181434"/>
                <a:gd name="connsiteY15" fmla="*/ 12334 h 151726"/>
                <a:gd name="connsiteX16" fmla="*/ 147880 w 181434"/>
                <a:gd name="connsiteY16" fmla="*/ 33687 h 151726"/>
                <a:gd name="connsiteX17" fmla="*/ 154644 w 181434"/>
                <a:gd name="connsiteY17" fmla="*/ 29178 h 151726"/>
                <a:gd name="connsiteX18" fmla="*/ 154644 w 181434"/>
                <a:gd name="connsiteY18" fmla="*/ 28117 h 151726"/>
                <a:gd name="connsiteX19" fmla="*/ 155705 w 181434"/>
                <a:gd name="connsiteY19" fmla="*/ 26923 h 151726"/>
                <a:gd name="connsiteX20" fmla="*/ 155705 w 181434"/>
                <a:gd name="connsiteY20" fmla="*/ 32627 h 151726"/>
                <a:gd name="connsiteX21" fmla="*/ 154644 w 181434"/>
                <a:gd name="connsiteY21" fmla="*/ 34881 h 151726"/>
                <a:gd name="connsiteX22" fmla="*/ 153451 w 181434"/>
                <a:gd name="connsiteY22" fmla="*/ 34881 h 151726"/>
                <a:gd name="connsiteX23" fmla="*/ 154644 w 181434"/>
                <a:gd name="connsiteY23" fmla="*/ 31433 h 151726"/>
                <a:gd name="connsiteX24" fmla="*/ 153451 w 181434"/>
                <a:gd name="connsiteY24" fmla="*/ 30372 h 151726"/>
                <a:gd name="connsiteX25" fmla="*/ 151196 w 181434"/>
                <a:gd name="connsiteY25" fmla="*/ 32627 h 151726"/>
                <a:gd name="connsiteX26" fmla="*/ 150002 w 181434"/>
                <a:gd name="connsiteY26" fmla="*/ 35942 h 151726"/>
                <a:gd name="connsiteX27" fmla="*/ 175864 w 181434"/>
                <a:gd name="connsiteY27" fmla="*/ 56234 h 151726"/>
                <a:gd name="connsiteX28" fmla="*/ 180374 w 181434"/>
                <a:gd name="connsiteY28" fmla="*/ 64060 h 151726"/>
                <a:gd name="connsiteX29" fmla="*/ 181435 w 181434"/>
                <a:gd name="connsiteY29" fmla="*/ 64060 h 151726"/>
                <a:gd name="connsiteX30" fmla="*/ 181435 w 181434"/>
                <a:gd name="connsiteY30" fmla="*/ 65120 h 151726"/>
                <a:gd name="connsiteX31" fmla="*/ 180374 w 181434"/>
                <a:gd name="connsiteY31" fmla="*/ 66314 h 151726"/>
                <a:gd name="connsiteX32" fmla="*/ 179313 w 181434"/>
                <a:gd name="connsiteY32" fmla="*/ 66314 h 151726"/>
                <a:gd name="connsiteX33" fmla="*/ 172549 w 181434"/>
                <a:gd name="connsiteY33" fmla="*/ 76394 h 151726"/>
                <a:gd name="connsiteX34" fmla="*/ 173743 w 181434"/>
                <a:gd name="connsiteY34" fmla="*/ 77454 h 151726"/>
                <a:gd name="connsiteX35" fmla="*/ 172549 w 181434"/>
                <a:gd name="connsiteY35" fmla="*/ 79710 h 151726"/>
                <a:gd name="connsiteX36" fmla="*/ 172549 w 181434"/>
                <a:gd name="connsiteY36" fmla="*/ 78648 h 151726"/>
                <a:gd name="connsiteX37" fmla="*/ 171488 w 181434"/>
                <a:gd name="connsiteY37" fmla="*/ 79710 h 151726"/>
                <a:gd name="connsiteX38" fmla="*/ 166979 w 181434"/>
                <a:gd name="connsiteY38" fmla="*/ 83025 h 151726"/>
                <a:gd name="connsiteX39" fmla="*/ 168039 w 181434"/>
                <a:gd name="connsiteY39" fmla="*/ 84218 h 151726"/>
                <a:gd name="connsiteX40" fmla="*/ 134352 w 181434"/>
                <a:gd name="connsiteY40" fmla="*/ 143901 h 151726"/>
                <a:gd name="connsiteX41" fmla="*/ 135413 w 181434"/>
                <a:gd name="connsiteY41" fmla="*/ 146156 h 151726"/>
                <a:gd name="connsiteX42" fmla="*/ 127588 w 181434"/>
                <a:gd name="connsiteY42" fmla="*/ 151726 h 151726"/>
                <a:gd name="connsiteX43" fmla="*/ 122017 w 181434"/>
                <a:gd name="connsiteY43" fmla="*/ 151726 h 151726"/>
                <a:gd name="connsiteX44" fmla="*/ 120824 w 181434"/>
                <a:gd name="connsiteY44" fmla="*/ 149472 h 151726"/>
                <a:gd name="connsiteX45" fmla="*/ 115254 w 181434"/>
                <a:gd name="connsiteY45" fmla="*/ 149472 h 151726"/>
                <a:gd name="connsiteX46" fmla="*/ 112999 w 181434"/>
                <a:gd name="connsiteY46" fmla="*/ 150532 h 151726"/>
                <a:gd name="connsiteX47" fmla="*/ 111938 w 181434"/>
                <a:gd name="connsiteY47" fmla="*/ 148278 h 151726"/>
                <a:gd name="connsiteX48" fmla="*/ 109683 w 181434"/>
                <a:gd name="connsiteY48" fmla="*/ 147217 h 151726"/>
                <a:gd name="connsiteX49" fmla="*/ 106367 w 181434"/>
                <a:gd name="connsiteY49" fmla="*/ 146156 h 151726"/>
                <a:gd name="connsiteX50" fmla="*/ 105174 w 181434"/>
                <a:gd name="connsiteY50" fmla="*/ 151726 h 151726"/>
                <a:gd name="connsiteX51" fmla="*/ 90585 w 181434"/>
                <a:gd name="connsiteY51" fmla="*/ 147217 h 151726"/>
                <a:gd name="connsiteX52" fmla="*/ 89391 w 181434"/>
                <a:gd name="connsiteY52" fmla="*/ 150532 h 151726"/>
                <a:gd name="connsiteX53" fmla="*/ 74802 w 181434"/>
                <a:gd name="connsiteY53" fmla="*/ 142708 h 151726"/>
                <a:gd name="connsiteX54" fmla="*/ 74802 w 181434"/>
                <a:gd name="connsiteY54" fmla="*/ 141647 h 151726"/>
                <a:gd name="connsiteX55" fmla="*/ 72547 w 181434"/>
                <a:gd name="connsiteY55" fmla="*/ 138331 h 151726"/>
                <a:gd name="connsiteX56" fmla="*/ 69232 w 181434"/>
                <a:gd name="connsiteY56" fmla="*/ 135015 h 151726"/>
                <a:gd name="connsiteX57" fmla="*/ 70293 w 181434"/>
                <a:gd name="connsiteY57" fmla="*/ 131699 h 151726"/>
                <a:gd name="connsiteX58" fmla="*/ 62468 w 181434"/>
                <a:gd name="connsiteY58" fmla="*/ 128384 h 151726"/>
                <a:gd name="connsiteX59" fmla="*/ 55703 w 181434"/>
                <a:gd name="connsiteY59" fmla="*/ 118304 h 151726"/>
                <a:gd name="connsiteX60" fmla="*/ 44430 w 181434"/>
                <a:gd name="connsiteY60" fmla="*/ 117243 h 151726"/>
                <a:gd name="connsiteX61" fmla="*/ 38860 w 181434"/>
                <a:gd name="connsiteY61" fmla="*/ 117243 h 151726"/>
                <a:gd name="connsiteX62" fmla="*/ 36605 w 181434"/>
                <a:gd name="connsiteY62" fmla="*/ 116049 h 151726"/>
                <a:gd name="connsiteX63" fmla="*/ 35544 w 181434"/>
                <a:gd name="connsiteY63" fmla="*/ 116049 h 151726"/>
                <a:gd name="connsiteX64" fmla="*/ 35544 w 181434"/>
                <a:gd name="connsiteY64" fmla="*/ 114988 h 151726"/>
                <a:gd name="connsiteX65" fmla="*/ 34483 w 181434"/>
                <a:gd name="connsiteY65" fmla="*/ 113795 h 151726"/>
                <a:gd name="connsiteX66" fmla="*/ 33422 w 181434"/>
                <a:gd name="connsiteY66" fmla="*/ 112734 h 151726"/>
                <a:gd name="connsiteX67" fmla="*/ 31168 w 181434"/>
                <a:gd name="connsiteY67" fmla="*/ 111540 h 151726"/>
                <a:gd name="connsiteX68" fmla="*/ 27852 w 181434"/>
                <a:gd name="connsiteY68" fmla="*/ 98012 h 151726"/>
                <a:gd name="connsiteX69" fmla="*/ 27852 w 181434"/>
                <a:gd name="connsiteY69" fmla="*/ 96951 h 151726"/>
                <a:gd name="connsiteX70" fmla="*/ 26791 w 181434"/>
                <a:gd name="connsiteY70" fmla="*/ 95757 h 151726"/>
                <a:gd name="connsiteX71" fmla="*/ 27852 w 181434"/>
                <a:gd name="connsiteY71" fmla="*/ 95757 h 151726"/>
                <a:gd name="connsiteX72" fmla="*/ 27852 w 181434"/>
                <a:gd name="connsiteY72" fmla="*/ 92441 h 151726"/>
                <a:gd name="connsiteX73" fmla="*/ 26791 w 181434"/>
                <a:gd name="connsiteY73" fmla="*/ 91381 h 151726"/>
                <a:gd name="connsiteX74" fmla="*/ 26791 w 181434"/>
                <a:gd name="connsiteY74" fmla="*/ 90187 h 151726"/>
                <a:gd name="connsiteX75" fmla="*/ 25730 w 181434"/>
                <a:gd name="connsiteY75" fmla="*/ 89126 h 151726"/>
                <a:gd name="connsiteX76" fmla="*/ 25730 w 181434"/>
                <a:gd name="connsiteY76" fmla="*/ 87932 h 151726"/>
                <a:gd name="connsiteX77" fmla="*/ 24536 w 181434"/>
                <a:gd name="connsiteY77" fmla="*/ 86871 h 151726"/>
                <a:gd name="connsiteX78" fmla="*/ 23475 w 181434"/>
                <a:gd name="connsiteY78" fmla="*/ 86871 h 151726"/>
                <a:gd name="connsiteX79" fmla="*/ 23475 w 181434"/>
                <a:gd name="connsiteY79" fmla="*/ 87932 h 151726"/>
                <a:gd name="connsiteX80" fmla="*/ 24536 w 181434"/>
                <a:gd name="connsiteY80" fmla="*/ 87932 h 151726"/>
                <a:gd name="connsiteX81" fmla="*/ 24536 w 181434"/>
                <a:gd name="connsiteY81" fmla="*/ 89126 h 151726"/>
                <a:gd name="connsiteX82" fmla="*/ 21221 w 181434"/>
                <a:gd name="connsiteY82" fmla="*/ 85678 h 151726"/>
                <a:gd name="connsiteX83" fmla="*/ 21221 w 181434"/>
                <a:gd name="connsiteY83" fmla="*/ 84617 h 151726"/>
                <a:gd name="connsiteX84" fmla="*/ 16711 w 181434"/>
                <a:gd name="connsiteY84" fmla="*/ 85678 h 151726"/>
                <a:gd name="connsiteX85" fmla="*/ 15650 w 181434"/>
                <a:gd name="connsiteY85" fmla="*/ 83423 h 151726"/>
                <a:gd name="connsiteX86" fmla="*/ 8886 w 181434"/>
                <a:gd name="connsiteY86" fmla="*/ 76659 h 151726"/>
                <a:gd name="connsiteX87" fmla="*/ 8886 w 181434"/>
                <a:gd name="connsiteY87" fmla="*/ 72150 h 151726"/>
                <a:gd name="connsiteX88" fmla="*/ 7825 w 181434"/>
                <a:gd name="connsiteY88" fmla="*/ 69895 h 151726"/>
                <a:gd name="connsiteX89" fmla="*/ 5570 w 181434"/>
                <a:gd name="connsiteY89" fmla="*/ 64324 h 151726"/>
                <a:gd name="connsiteX90" fmla="*/ 5570 w 181434"/>
                <a:gd name="connsiteY90" fmla="*/ 57560 h 151726"/>
                <a:gd name="connsiteX91" fmla="*/ 4377 w 181434"/>
                <a:gd name="connsiteY91" fmla="*/ 55306 h 151726"/>
                <a:gd name="connsiteX92" fmla="*/ 3316 w 181434"/>
                <a:gd name="connsiteY92" fmla="*/ 54244 h 151726"/>
                <a:gd name="connsiteX93" fmla="*/ 3316 w 181434"/>
                <a:gd name="connsiteY93" fmla="*/ 51990 h 151726"/>
                <a:gd name="connsiteX94" fmla="*/ 5570 w 181434"/>
                <a:gd name="connsiteY94" fmla="*/ 49735 h 151726"/>
                <a:gd name="connsiteX95" fmla="*/ 3316 w 181434"/>
                <a:gd name="connsiteY95" fmla="*/ 47481 h 151726"/>
                <a:gd name="connsiteX96" fmla="*/ 2254 w 181434"/>
                <a:gd name="connsiteY96" fmla="*/ 47481 h 151726"/>
                <a:gd name="connsiteX97" fmla="*/ 2254 w 181434"/>
                <a:gd name="connsiteY97" fmla="*/ 46420 h 151726"/>
                <a:gd name="connsiteX98" fmla="*/ 1061 w 181434"/>
                <a:gd name="connsiteY98" fmla="*/ 47481 h 151726"/>
                <a:gd name="connsiteX99" fmla="*/ 2254 w 181434"/>
                <a:gd name="connsiteY99" fmla="*/ 45226 h 151726"/>
                <a:gd name="connsiteX100" fmla="*/ 0 w 181434"/>
                <a:gd name="connsiteY100" fmla="*/ 37268 h 151726"/>
                <a:gd name="connsiteX101" fmla="*/ 3316 w 181434"/>
                <a:gd name="connsiteY101" fmla="*/ 32759 h 151726"/>
                <a:gd name="connsiteX102" fmla="*/ 5570 w 181434"/>
                <a:gd name="connsiteY102" fmla="*/ 27056 h 151726"/>
                <a:gd name="connsiteX103" fmla="*/ 7825 w 181434"/>
                <a:gd name="connsiteY103" fmla="*/ 23740 h 151726"/>
                <a:gd name="connsiteX104" fmla="*/ 8886 w 181434"/>
                <a:gd name="connsiteY104" fmla="*/ 19231 h 151726"/>
                <a:gd name="connsiteX105" fmla="*/ 7825 w 181434"/>
                <a:gd name="connsiteY105" fmla="*/ 14722 h 151726"/>
                <a:gd name="connsiteX106" fmla="*/ 6764 w 181434"/>
                <a:gd name="connsiteY106" fmla="*/ 12467 h 151726"/>
                <a:gd name="connsiteX107" fmla="*/ 5703 w 181434"/>
                <a:gd name="connsiteY107" fmla="*/ 10213 h 151726"/>
                <a:gd name="connsiteX108" fmla="*/ 6764 w 181434"/>
                <a:gd name="connsiteY108" fmla="*/ 7957 h 151726"/>
                <a:gd name="connsiteX109" fmla="*/ 5703 w 181434"/>
                <a:gd name="connsiteY109" fmla="*/ 5703 h 151726"/>
                <a:gd name="connsiteX110" fmla="*/ 7958 w 181434"/>
                <a:gd name="connsiteY110" fmla="*/ 133 h 15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81434" h="151726">
                  <a:moveTo>
                    <a:pt x="7560" y="0"/>
                  </a:moveTo>
                  <a:lnTo>
                    <a:pt x="9814" y="1061"/>
                  </a:lnTo>
                  <a:lnTo>
                    <a:pt x="10876" y="3316"/>
                  </a:lnTo>
                  <a:lnTo>
                    <a:pt x="16446" y="4509"/>
                  </a:lnTo>
                  <a:lnTo>
                    <a:pt x="18701" y="3316"/>
                  </a:lnTo>
                  <a:lnTo>
                    <a:pt x="28780" y="5570"/>
                  </a:lnTo>
                  <a:lnTo>
                    <a:pt x="41115" y="7825"/>
                  </a:lnTo>
                  <a:lnTo>
                    <a:pt x="56897" y="11140"/>
                  </a:lnTo>
                  <a:lnTo>
                    <a:pt x="56897" y="12334"/>
                  </a:lnTo>
                  <a:lnTo>
                    <a:pt x="60213" y="13396"/>
                  </a:lnTo>
                  <a:lnTo>
                    <a:pt x="62468" y="13396"/>
                  </a:lnTo>
                  <a:lnTo>
                    <a:pt x="62468" y="11140"/>
                  </a:lnTo>
                  <a:lnTo>
                    <a:pt x="93900" y="12334"/>
                  </a:lnTo>
                  <a:lnTo>
                    <a:pt x="95094" y="13396"/>
                  </a:lnTo>
                  <a:lnTo>
                    <a:pt x="96155" y="12334"/>
                  </a:lnTo>
                  <a:lnTo>
                    <a:pt x="112999" y="12334"/>
                  </a:lnTo>
                  <a:lnTo>
                    <a:pt x="147880" y="33687"/>
                  </a:lnTo>
                  <a:lnTo>
                    <a:pt x="154644" y="29178"/>
                  </a:lnTo>
                  <a:lnTo>
                    <a:pt x="154644" y="28117"/>
                  </a:lnTo>
                  <a:lnTo>
                    <a:pt x="155705" y="26923"/>
                  </a:lnTo>
                  <a:lnTo>
                    <a:pt x="155705" y="32627"/>
                  </a:lnTo>
                  <a:lnTo>
                    <a:pt x="154644" y="34881"/>
                  </a:lnTo>
                  <a:lnTo>
                    <a:pt x="153451" y="34881"/>
                  </a:lnTo>
                  <a:lnTo>
                    <a:pt x="154644" y="31433"/>
                  </a:lnTo>
                  <a:lnTo>
                    <a:pt x="153451" y="30372"/>
                  </a:lnTo>
                  <a:lnTo>
                    <a:pt x="151196" y="32627"/>
                  </a:lnTo>
                  <a:lnTo>
                    <a:pt x="150002" y="35942"/>
                  </a:lnTo>
                  <a:lnTo>
                    <a:pt x="175864" y="56234"/>
                  </a:lnTo>
                  <a:lnTo>
                    <a:pt x="180374" y="64060"/>
                  </a:lnTo>
                  <a:lnTo>
                    <a:pt x="181435" y="64060"/>
                  </a:lnTo>
                  <a:lnTo>
                    <a:pt x="181435" y="65120"/>
                  </a:lnTo>
                  <a:lnTo>
                    <a:pt x="180374" y="66314"/>
                  </a:lnTo>
                  <a:lnTo>
                    <a:pt x="179313" y="66314"/>
                  </a:lnTo>
                  <a:lnTo>
                    <a:pt x="172549" y="76394"/>
                  </a:lnTo>
                  <a:lnTo>
                    <a:pt x="173743" y="77454"/>
                  </a:lnTo>
                  <a:lnTo>
                    <a:pt x="172549" y="79710"/>
                  </a:lnTo>
                  <a:lnTo>
                    <a:pt x="172549" y="78648"/>
                  </a:lnTo>
                  <a:lnTo>
                    <a:pt x="171488" y="79710"/>
                  </a:lnTo>
                  <a:lnTo>
                    <a:pt x="166979" y="83025"/>
                  </a:lnTo>
                  <a:lnTo>
                    <a:pt x="168039" y="84218"/>
                  </a:lnTo>
                  <a:lnTo>
                    <a:pt x="134352" y="143901"/>
                  </a:lnTo>
                  <a:lnTo>
                    <a:pt x="135413" y="146156"/>
                  </a:lnTo>
                  <a:lnTo>
                    <a:pt x="127588" y="151726"/>
                  </a:lnTo>
                  <a:lnTo>
                    <a:pt x="122017" y="151726"/>
                  </a:lnTo>
                  <a:lnTo>
                    <a:pt x="120824" y="149472"/>
                  </a:lnTo>
                  <a:lnTo>
                    <a:pt x="115254" y="149472"/>
                  </a:lnTo>
                  <a:lnTo>
                    <a:pt x="112999" y="150532"/>
                  </a:lnTo>
                  <a:lnTo>
                    <a:pt x="111938" y="148278"/>
                  </a:lnTo>
                  <a:lnTo>
                    <a:pt x="109683" y="147217"/>
                  </a:lnTo>
                  <a:lnTo>
                    <a:pt x="106367" y="146156"/>
                  </a:lnTo>
                  <a:lnTo>
                    <a:pt x="105174" y="151726"/>
                  </a:lnTo>
                  <a:lnTo>
                    <a:pt x="90585" y="147217"/>
                  </a:lnTo>
                  <a:lnTo>
                    <a:pt x="89391" y="150532"/>
                  </a:lnTo>
                  <a:lnTo>
                    <a:pt x="74802" y="142708"/>
                  </a:lnTo>
                  <a:lnTo>
                    <a:pt x="74802" y="141647"/>
                  </a:lnTo>
                  <a:lnTo>
                    <a:pt x="72547" y="138331"/>
                  </a:lnTo>
                  <a:lnTo>
                    <a:pt x="69232" y="135015"/>
                  </a:lnTo>
                  <a:lnTo>
                    <a:pt x="70293" y="131699"/>
                  </a:lnTo>
                  <a:lnTo>
                    <a:pt x="62468" y="128384"/>
                  </a:lnTo>
                  <a:lnTo>
                    <a:pt x="55703" y="118304"/>
                  </a:lnTo>
                  <a:lnTo>
                    <a:pt x="44430" y="117243"/>
                  </a:lnTo>
                  <a:lnTo>
                    <a:pt x="38860" y="117243"/>
                  </a:lnTo>
                  <a:lnTo>
                    <a:pt x="36605" y="116049"/>
                  </a:lnTo>
                  <a:lnTo>
                    <a:pt x="35544" y="116049"/>
                  </a:lnTo>
                  <a:lnTo>
                    <a:pt x="35544" y="114988"/>
                  </a:lnTo>
                  <a:lnTo>
                    <a:pt x="34483" y="113795"/>
                  </a:lnTo>
                  <a:lnTo>
                    <a:pt x="33422" y="112734"/>
                  </a:lnTo>
                  <a:lnTo>
                    <a:pt x="31168" y="111540"/>
                  </a:lnTo>
                  <a:cubicBezTo>
                    <a:pt x="30106" y="104378"/>
                    <a:pt x="36473" y="102256"/>
                    <a:pt x="27852" y="98012"/>
                  </a:cubicBezTo>
                  <a:lnTo>
                    <a:pt x="27852" y="96951"/>
                  </a:lnTo>
                  <a:lnTo>
                    <a:pt x="26791" y="95757"/>
                  </a:lnTo>
                  <a:lnTo>
                    <a:pt x="27852" y="95757"/>
                  </a:lnTo>
                  <a:lnTo>
                    <a:pt x="27852" y="92441"/>
                  </a:lnTo>
                  <a:lnTo>
                    <a:pt x="26791" y="91381"/>
                  </a:lnTo>
                  <a:lnTo>
                    <a:pt x="26791" y="90187"/>
                  </a:lnTo>
                  <a:lnTo>
                    <a:pt x="25730" y="89126"/>
                  </a:lnTo>
                  <a:lnTo>
                    <a:pt x="25730" y="87932"/>
                  </a:lnTo>
                  <a:lnTo>
                    <a:pt x="24536" y="86871"/>
                  </a:lnTo>
                  <a:lnTo>
                    <a:pt x="23475" y="86871"/>
                  </a:lnTo>
                  <a:lnTo>
                    <a:pt x="23475" y="87932"/>
                  </a:lnTo>
                  <a:lnTo>
                    <a:pt x="24536" y="87932"/>
                  </a:lnTo>
                  <a:lnTo>
                    <a:pt x="24536" y="89126"/>
                  </a:lnTo>
                  <a:lnTo>
                    <a:pt x="21221" y="85678"/>
                  </a:lnTo>
                  <a:lnTo>
                    <a:pt x="21221" y="84617"/>
                  </a:lnTo>
                  <a:lnTo>
                    <a:pt x="16711" y="85678"/>
                  </a:lnTo>
                  <a:lnTo>
                    <a:pt x="15650" y="83423"/>
                  </a:lnTo>
                  <a:lnTo>
                    <a:pt x="8886" y="76659"/>
                  </a:lnTo>
                  <a:lnTo>
                    <a:pt x="8886" y="72150"/>
                  </a:lnTo>
                  <a:lnTo>
                    <a:pt x="7825" y="69895"/>
                  </a:lnTo>
                  <a:lnTo>
                    <a:pt x="5570" y="64324"/>
                  </a:lnTo>
                  <a:lnTo>
                    <a:pt x="5570" y="57560"/>
                  </a:lnTo>
                  <a:lnTo>
                    <a:pt x="4377" y="55306"/>
                  </a:lnTo>
                  <a:lnTo>
                    <a:pt x="3316" y="54244"/>
                  </a:lnTo>
                  <a:lnTo>
                    <a:pt x="3316" y="51990"/>
                  </a:lnTo>
                  <a:lnTo>
                    <a:pt x="5570" y="49735"/>
                  </a:lnTo>
                  <a:lnTo>
                    <a:pt x="3316" y="47481"/>
                  </a:lnTo>
                  <a:lnTo>
                    <a:pt x="2254" y="47481"/>
                  </a:lnTo>
                  <a:lnTo>
                    <a:pt x="2254" y="46420"/>
                  </a:lnTo>
                  <a:lnTo>
                    <a:pt x="1061" y="47481"/>
                  </a:lnTo>
                  <a:lnTo>
                    <a:pt x="2254" y="45226"/>
                  </a:lnTo>
                  <a:lnTo>
                    <a:pt x="0" y="37268"/>
                  </a:lnTo>
                  <a:lnTo>
                    <a:pt x="3316" y="32759"/>
                  </a:lnTo>
                  <a:lnTo>
                    <a:pt x="5570" y="27056"/>
                  </a:lnTo>
                  <a:lnTo>
                    <a:pt x="7825" y="23740"/>
                  </a:lnTo>
                  <a:lnTo>
                    <a:pt x="8886" y="19231"/>
                  </a:lnTo>
                  <a:lnTo>
                    <a:pt x="7825" y="14722"/>
                  </a:lnTo>
                  <a:lnTo>
                    <a:pt x="6764" y="12467"/>
                  </a:lnTo>
                  <a:lnTo>
                    <a:pt x="5703" y="10213"/>
                  </a:lnTo>
                  <a:lnTo>
                    <a:pt x="6764" y="7957"/>
                  </a:lnTo>
                  <a:lnTo>
                    <a:pt x="5703" y="5703"/>
                  </a:lnTo>
                  <a:lnTo>
                    <a:pt x="7958" y="133"/>
                  </a:lnTo>
                </a:path>
              </a:pathLst>
            </a:custGeom>
            <a:noFill/>
            <a:ln w="3315" cap="flat">
              <a:solidFill>
                <a:schemeClr val="bg1">
                  <a:lumMod val="65000"/>
                </a:schemeClr>
              </a:solidFill>
              <a:prstDash val="solid"/>
              <a:miter/>
            </a:ln>
          </p:spPr>
          <p:txBody>
            <a:bodyPr rtlCol="0" anchor="ctr"/>
            <a:lstStyle/>
            <a:p>
              <a:endParaRPr lang="en-FI" sz="816"/>
            </a:p>
          </p:txBody>
        </p:sp>
        <p:sp>
          <p:nvSpPr>
            <p:cNvPr id="1063" name="Freeform: Shape 1062">
              <a:extLst>
                <a:ext uri="{FF2B5EF4-FFF2-40B4-BE49-F238E27FC236}">
                  <a16:creationId xmlns:a16="http://schemas.microsoft.com/office/drawing/2014/main" id="{27F7BF0D-2A9E-A768-A586-E2DE42C706E8}"/>
                </a:ext>
              </a:extLst>
            </p:cNvPr>
            <p:cNvSpPr/>
            <p:nvPr/>
          </p:nvSpPr>
          <p:spPr>
            <a:xfrm>
              <a:off x="5451798" y="7680538"/>
              <a:ext cx="676800" cy="619902"/>
            </a:xfrm>
            <a:custGeom>
              <a:avLst/>
              <a:gdLst>
                <a:gd name="connsiteX0" fmla="*/ 175732 w 676800"/>
                <a:gd name="connsiteY0" fmla="*/ 0 h 619902"/>
                <a:gd name="connsiteX1" fmla="*/ 181303 w 676800"/>
                <a:gd name="connsiteY1" fmla="*/ 5571 h 619902"/>
                <a:gd name="connsiteX2" fmla="*/ 182363 w 676800"/>
                <a:gd name="connsiteY2" fmla="*/ 7825 h 619902"/>
                <a:gd name="connsiteX3" fmla="*/ 186873 w 676800"/>
                <a:gd name="connsiteY3" fmla="*/ 6764 h 619902"/>
                <a:gd name="connsiteX4" fmla="*/ 186873 w 676800"/>
                <a:gd name="connsiteY4" fmla="*/ 7825 h 619902"/>
                <a:gd name="connsiteX5" fmla="*/ 190188 w 676800"/>
                <a:gd name="connsiteY5" fmla="*/ 11274 h 619902"/>
                <a:gd name="connsiteX6" fmla="*/ 190188 w 676800"/>
                <a:gd name="connsiteY6" fmla="*/ 10080 h 619902"/>
                <a:gd name="connsiteX7" fmla="*/ 189128 w 676800"/>
                <a:gd name="connsiteY7" fmla="*/ 10080 h 619902"/>
                <a:gd name="connsiteX8" fmla="*/ 189128 w 676800"/>
                <a:gd name="connsiteY8" fmla="*/ 9019 h 619902"/>
                <a:gd name="connsiteX9" fmla="*/ 190188 w 676800"/>
                <a:gd name="connsiteY9" fmla="*/ 9019 h 619902"/>
                <a:gd name="connsiteX10" fmla="*/ 191382 w 676800"/>
                <a:gd name="connsiteY10" fmla="*/ 10080 h 619902"/>
                <a:gd name="connsiteX11" fmla="*/ 191382 w 676800"/>
                <a:gd name="connsiteY11" fmla="*/ 11274 h 619902"/>
                <a:gd name="connsiteX12" fmla="*/ 192443 w 676800"/>
                <a:gd name="connsiteY12" fmla="*/ 12334 h 619902"/>
                <a:gd name="connsiteX13" fmla="*/ 192443 w 676800"/>
                <a:gd name="connsiteY13" fmla="*/ 13528 h 619902"/>
                <a:gd name="connsiteX14" fmla="*/ 193504 w 676800"/>
                <a:gd name="connsiteY14" fmla="*/ 14590 h 619902"/>
                <a:gd name="connsiteX15" fmla="*/ 193504 w 676800"/>
                <a:gd name="connsiteY15" fmla="*/ 17905 h 619902"/>
                <a:gd name="connsiteX16" fmla="*/ 192443 w 676800"/>
                <a:gd name="connsiteY16" fmla="*/ 17905 h 619902"/>
                <a:gd name="connsiteX17" fmla="*/ 193504 w 676800"/>
                <a:gd name="connsiteY17" fmla="*/ 19098 h 619902"/>
                <a:gd name="connsiteX18" fmla="*/ 193504 w 676800"/>
                <a:gd name="connsiteY18" fmla="*/ 20160 h 619902"/>
                <a:gd name="connsiteX19" fmla="*/ 196820 w 676800"/>
                <a:gd name="connsiteY19" fmla="*/ 33688 h 619902"/>
                <a:gd name="connsiteX20" fmla="*/ 199075 w 676800"/>
                <a:gd name="connsiteY20" fmla="*/ 34881 h 619902"/>
                <a:gd name="connsiteX21" fmla="*/ 200135 w 676800"/>
                <a:gd name="connsiteY21" fmla="*/ 35942 h 619902"/>
                <a:gd name="connsiteX22" fmla="*/ 201197 w 676800"/>
                <a:gd name="connsiteY22" fmla="*/ 37136 h 619902"/>
                <a:gd name="connsiteX23" fmla="*/ 201197 w 676800"/>
                <a:gd name="connsiteY23" fmla="*/ 38197 h 619902"/>
                <a:gd name="connsiteX24" fmla="*/ 202258 w 676800"/>
                <a:gd name="connsiteY24" fmla="*/ 38197 h 619902"/>
                <a:gd name="connsiteX25" fmla="*/ 204512 w 676800"/>
                <a:gd name="connsiteY25" fmla="*/ 39391 h 619902"/>
                <a:gd name="connsiteX26" fmla="*/ 210083 w 676800"/>
                <a:gd name="connsiteY26" fmla="*/ 39391 h 619902"/>
                <a:gd name="connsiteX27" fmla="*/ 221356 w 676800"/>
                <a:gd name="connsiteY27" fmla="*/ 40451 h 619902"/>
                <a:gd name="connsiteX28" fmla="*/ 228120 w 676800"/>
                <a:gd name="connsiteY28" fmla="*/ 50531 h 619902"/>
                <a:gd name="connsiteX29" fmla="*/ 235945 w 676800"/>
                <a:gd name="connsiteY29" fmla="*/ 53847 h 619902"/>
                <a:gd name="connsiteX30" fmla="*/ 234884 w 676800"/>
                <a:gd name="connsiteY30" fmla="*/ 57163 h 619902"/>
                <a:gd name="connsiteX31" fmla="*/ 238200 w 676800"/>
                <a:gd name="connsiteY31" fmla="*/ 60478 h 619902"/>
                <a:gd name="connsiteX32" fmla="*/ 240454 w 676800"/>
                <a:gd name="connsiteY32" fmla="*/ 63794 h 619902"/>
                <a:gd name="connsiteX33" fmla="*/ 240454 w 676800"/>
                <a:gd name="connsiteY33" fmla="*/ 64855 h 619902"/>
                <a:gd name="connsiteX34" fmla="*/ 238200 w 676800"/>
                <a:gd name="connsiteY34" fmla="*/ 65917 h 619902"/>
                <a:gd name="connsiteX35" fmla="*/ 235945 w 676800"/>
                <a:gd name="connsiteY35" fmla="*/ 63661 h 619902"/>
                <a:gd name="connsiteX36" fmla="*/ 231436 w 676800"/>
                <a:gd name="connsiteY36" fmla="*/ 69232 h 619902"/>
                <a:gd name="connsiteX37" fmla="*/ 243770 w 676800"/>
                <a:gd name="connsiteY37" fmla="*/ 78251 h 619902"/>
                <a:gd name="connsiteX38" fmla="*/ 241515 w 676800"/>
                <a:gd name="connsiteY38" fmla="*/ 85015 h 619902"/>
                <a:gd name="connsiteX39" fmla="*/ 239261 w 676800"/>
                <a:gd name="connsiteY39" fmla="*/ 85015 h 619902"/>
                <a:gd name="connsiteX40" fmla="*/ 232497 w 676800"/>
                <a:gd name="connsiteY40" fmla="*/ 99604 h 619902"/>
                <a:gd name="connsiteX41" fmla="*/ 233558 w 676800"/>
                <a:gd name="connsiteY41" fmla="*/ 99604 h 619902"/>
                <a:gd name="connsiteX42" fmla="*/ 234619 w 676800"/>
                <a:gd name="connsiteY42" fmla="*/ 100665 h 619902"/>
                <a:gd name="connsiteX43" fmla="*/ 239128 w 676800"/>
                <a:gd name="connsiteY43" fmla="*/ 100665 h 619902"/>
                <a:gd name="connsiteX44" fmla="*/ 239128 w 676800"/>
                <a:gd name="connsiteY44" fmla="*/ 101726 h 619902"/>
                <a:gd name="connsiteX45" fmla="*/ 240322 w 676800"/>
                <a:gd name="connsiteY45" fmla="*/ 101726 h 619902"/>
                <a:gd name="connsiteX46" fmla="*/ 241383 w 676800"/>
                <a:gd name="connsiteY46" fmla="*/ 102919 h 619902"/>
                <a:gd name="connsiteX47" fmla="*/ 242444 w 676800"/>
                <a:gd name="connsiteY47" fmla="*/ 102919 h 619902"/>
                <a:gd name="connsiteX48" fmla="*/ 243505 w 676800"/>
                <a:gd name="connsiteY48" fmla="*/ 101726 h 619902"/>
                <a:gd name="connsiteX49" fmla="*/ 244566 w 676800"/>
                <a:gd name="connsiteY49" fmla="*/ 101726 h 619902"/>
                <a:gd name="connsiteX50" fmla="*/ 244566 w 676800"/>
                <a:gd name="connsiteY50" fmla="*/ 102919 h 619902"/>
                <a:gd name="connsiteX51" fmla="*/ 243505 w 676800"/>
                <a:gd name="connsiteY51" fmla="*/ 107429 h 619902"/>
                <a:gd name="connsiteX52" fmla="*/ 241250 w 676800"/>
                <a:gd name="connsiteY52" fmla="*/ 107429 h 619902"/>
                <a:gd name="connsiteX53" fmla="*/ 225467 w 676800"/>
                <a:gd name="connsiteY53" fmla="*/ 102919 h 619902"/>
                <a:gd name="connsiteX54" fmla="*/ 223213 w 676800"/>
                <a:gd name="connsiteY54" fmla="*/ 109684 h 619902"/>
                <a:gd name="connsiteX55" fmla="*/ 225467 w 676800"/>
                <a:gd name="connsiteY55" fmla="*/ 109684 h 619902"/>
                <a:gd name="connsiteX56" fmla="*/ 222152 w 676800"/>
                <a:gd name="connsiteY56" fmla="*/ 123212 h 619902"/>
                <a:gd name="connsiteX57" fmla="*/ 221091 w 676800"/>
                <a:gd name="connsiteY57" fmla="*/ 123212 h 619902"/>
                <a:gd name="connsiteX58" fmla="*/ 220030 w 676800"/>
                <a:gd name="connsiteY58" fmla="*/ 122018 h 619902"/>
                <a:gd name="connsiteX59" fmla="*/ 220030 w 676800"/>
                <a:gd name="connsiteY59" fmla="*/ 120957 h 619902"/>
                <a:gd name="connsiteX60" fmla="*/ 218969 w 676800"/>
                <a:gd name="connsiteY60" fmla="*/ 120957 h 619902"/>
                <a:gd name="connsiteX61" fmla="*/ 217775 w 676800"/>
                <a:gd name="connsiteY61" fmla="*/ 119763 h 619902"/>
                <a:gd name="connsiteX62" fmla="*/ 217775 w 676800"/>
                <a:gd name="connsiteY62" fmla="*/ 117509 h 619902"/>
                <a:gd name="connsiteX63" fmla="*/ 216714 w 676800"/>
                <a:gd name="connsiteY63" fmla="*/ 117509 h 619902"/>
                <a:gd name="connsiteX64" fmla="*/ 215653 w 676800"/>
                <a:gd name="connsiteY64" fmla="*/ 118702 h 619902"/>
                <a:gd name="connsiteX65" fmla="*/ 215653 w 676800"/>
                <a:gd name="connsiteY65" fmla="*/ 122018 h 619902"/>
                <a:gd name="connsiteX66" fmla="*/ 220162 w 676800"/>
                <a:gd name="connsiteY66" fmla="*/ 125466 h 619902"/>
                <a:gd name="connsiteX67" fmla="*/ 221223 w 676800"/>
                <a:gd name="connsiteY67" fmla="*/ 126528 h 619902"/>
                <a:gd name="connsiteX68" fmla="*/ 224672 w 676800"/>
                <a:gd name="connsiteY68" fmla="*/ 128782 h 619902"/>
                <a:gd name="connsiteX69" fmla="*/ 225733 w 676800"/>
                <a:gd name="connsiteY69" fmla="*/ 124272 h 619902"/>
                <a:gd name="connsiteX70" fmla="*/ 230242 w 676800"/>
                <a:gd name="connsiteY70" fmla="*/ 126528 h 619902"/>
                <a:gd name="connsiteX71" fmla="*/ 231303 w 676800"/>
                <a:gd name="connsiteY71" fmla="*/ 127588 h 619902"/>
                <a:gd name="connsiteX72" fmla="*/ 233558 w 676800"/>
                <a:gd name="connsiteY72" fmla="*/ 128782 h 619902"/>
                <a:gd name="connsiteX73" fmla="*/ 230242 w 676800"/>
                <a:gd name="connsiteY73" fmla="*/ 133291 h 619902"/>
                <a:gd name="connsiteX74" fmla="*/ 233558 w 676800"/>
                <a:gd name="connsiteY74" fmla="*/ 136607 h 619902"/>
                <a:gd name="connsiteX75" fmla="*/ 238067 w 676800"/>
                <a:gd name="connsiteY75" fmla="*/ 133291 h 619902"/>
                <a:gd name="connsiteX76" fmla="*/ 239128 w 676800"/>
                <a:gd name="connsiteY76" fmla="*/ 129843 h 619902"/>
                <a:gd name="connsiteX77" fmla="*/ 253717 w 676800"/>
                <a:gd name="connsiteY77" fmla="*/ 170295 h 619902"/>
                <a:gd name="connsiteX78" fmla="*/ 255972 w 676800"/>
                <a:gd name="connsiteY78" fmla="*/ 170295 h 619902"/>
                <a:gd name="connsiteX79" fmla="*/ 255972 w 676800"/>
                <a:gd name="connsiteY79" fmla="*/ 168040 h 619902"/>
                <a:gd name="connsiteX80" fmla="*/ 258227 w 676800"/>
                <a:gd name="connsiteY80" fmla="*/ 168040 h 619902"/>
                <a:gd name="connsiteX81" fmla="*/ 259287 w 676800"/>
                <a:gd name="connsiteY81" fmla="*/ 170295 h 619902"/>
                <a:gd name="connsiteX82" fmla="*/ 258227 w 676800"/>
                <a:gd name="connsiteY82" fmla="*/ 171488 h 619902"/>
                <a:gd name="connsiteX83" fmla="*/ 259287 w 676800"/>
                <a:gd name="connsiteY83" fmla="*/ 172549 h 619902"/>
                <a:gd name="connsiteX84" fmla="*/ 255972 w 676800"/>
                <a:gd name="connsiteY84" fmla="*/ 172549 h 619902"/>
                <a:gd name="connsiteX85" fmla="*/ 255972 w 676800"/>
                <a:gd name="connsiteY85" fmla="*/ 171488 h 619902"/>
                <a:gd name="connsiteX86" fmla="*/ 253717 w 676800"/>
                <a:gd name="connsiteY86" fmla="*/ 171488 h 619902"/>
                <a:gd name="connsiteX87" fmla="*/ 255972 w 676800"/>
                <a:gd name="connsiteY87" fmla="*/ 180507 h 619902"/>
                <a:gd name="connsiteX88" fmla="*/ 258227 w 676800"/>
                <a:gd name="connsiteY88" fmla="*/ 185016 h 619902"/>
                <a:gd name="connsiteX89" fmla="*/ 257166 w 676800"/>
                <a:gd name="connsiteY89" fmla="*/ 186077 h 619902"/>
                <a:gd name="connsiteX90" fmla="*/ 258227 w 676800"/>
                <a:gd name="connsiteY90" fmla="*/ 188332 h 619902"/>
                <a:gd name="connsiteX91" fmla="*/ 259287 w 676800"/>
                <a:gd name="connsiteY91" fmla="*/ 188332 h 619902"/>
                <a:gd name="connsiteX92" fmla="*/ 268306 w 676800"/>
                <a:gd name="connsiteY92" fmla="*/ 215388 h 619902"/>
                <a:gd name="connsiteX93" fmla="*/ 267113 w 676800"/>
                <a:gd name="connsiteY93" fmla="*/ 217643 h 619902"/>
                <a:gd name="connsiteX94" fmla="*/ 264858 w 676800"/>
                <a:gd name="connsiteY94" fmla="*/ 219897 h 619902"/>
                <a:gd name="connsiteX95" fmla="*/ 265919 w 676800"/>
                <a:gd name="connsiteY95" fmla="*/ 224407 h 619902"/>
                <a:gd name="connsiteX96" fmla="*/ 265919 w 676800"/>
                <a:gd name="connsiteY96" fmla="*/ 231170 h 619902"/>
                <a:gd name="connsiteX97" fmla="*/ 268174 w 676800"/>
                <a:gd name="connsiteY97" fmla="*/ 238996 h 619902"/>
                <a:gd name="connsiteX98" fmla="*/ 265919 w 676800"/>
                <a:gd name="connsiteY98" fmla="*/ 240190 h 619902"/>
                <a:gd name="connsiteX99" fmla="*/ 254646 w 676800"/>
                <a:gd name="connsiteY99" fmla="*/ 241250 h 619902"/>
                <a:gd name="connsiteX100" fmla="*/ 253585 w 676800"/>
                <a:gd name="connsiteY100" fmla="*/ 235680 h 619902"/>
                <a:gd name="connsiteX101" fmla="*/ 250269 w 676800"/>
                <a:gd name="connsiteY101" fmla="*/ 236874 h 619902"/>
                <a:gd name="connsiteX102" fmla="*/ 246953 w 676800"/>
                <a:gd name="connsiteY102" fmla="*/ 235680 h 619902"/>
                <a:gd name="connsiteX103" fmla="*/ 246953 w 676800"/>
                <a:gd name="connsiteY103" fmla="*/ 234619 h 619902"/>
                <a:gd name="connsiteX104" fmla="*/ 237935 w 676800"/>
                <a:gd name="connsiteY104" fmla="*/ 231170 h 619902"/>
                <a:gd name="connsiteX105" fmla="*/ 236874 w 676800"/>
                <a:gd name="connsiteY105" fmla="*/ 232364 h 619902"/>
                <a:gd name="connsiteX106" fmla="*/ 224539 w 676800"/>
                <a:gd name="connsiteY106" fmla="*/ 230110 h 619902"/>
                <a:gd name="connsiteX107" fmla="*/ 223345 w 676800"/>
                <a:gd name="connsiteY107" fmla="*/ 230110 h 619902"/>
                <a:gd name="connsiteX108" fmla="*/ 224539 w 676800"/>
                <a:gd name="connsiteY108" fmla="*/ 229049 h 619902"/>
                <a:gd name="connsiteX109" fmla="*/ 225600 w 676800"/>
                <a:gd name="connsiteY109" fmla="*/ 221223 h 619902"/>
                <a:gd name="connsiteX110" fmla="*/ 217775 w 676800"/>
                <a:gd name="connsiteY110" fmla="*/ 220030 h 619902"/>
                <a:gd name="connsiteX111" fmla="*/ 216714 w 676800"/>
                <a:gd name="connsiteY111" fmla="*/ 231303 h 619902"/>
                <a:gd name="connsiteX112" fmla="*/ 213398 w 676800"/>
                <a:gd name="connsiteY112" fmla="*/ 230243 h 619902"/>
                <a:gd name="connsiteX113" fmla="*/ 214460 w 676800"/>
                <a:gd name="connsiteY113" fmla="*/ 235813 h 619902"/>
                <a:gd name="connsiteX114" fmla="*/ 216714 w 676800"/>
                <a:gd name="connsiteY114" fmla="*/ 234752 h 619902"/>
                <a:gd name="connsiteX115" fmla="*/ 220030 w 676800"/>
                <a:gd name="connsiteY115" fmla="*/ 231303 h 619902"/>
                <a:gd name="connsiteX116" fmla="*/ 216714 w 676800"/>
                <a:gd name="connsiteY116" fmla="*/ 243637 h 619902"/>
                <a:gd name="connsiteX117" fmla="*/ 215653 w 676800"/>
                <a:gd name="connsiteY117" fmla="*/ 246953 h 619902"/>
                <a:gd name="connsiteX118" fmla="*/ 212337 w 676800"/>
                <a:gd name="connsiteY118" fmla="*/ 246953 h 619902"/>
                <a:gd name="connsiteX119" fmla="*/ 211144 w 676800"/>
                <a:gd name="connsiteY119" fmla="*/ 248147 h 619902"/>
                <a:gd name="connsiteX120" fmla="*/ 212337 w 676800"/>
                <a:gd name="connsiteY120" fmla="*/ 249208 h 619902"/>
                <a:gd name="connsiteX121" fmla="*/ 215653 w 676800"/>
                <a:gd name="connsiteY121" fmla="*/ 249208 h 619902"/>
                <a:gd name="connsiteX122" fmla="*/ 214592 w 676800"/>
                <a:gd name="connsiteY122" fmla="*/ 255972 h 619902"/>
                <a:gd name="connsiteX123" fmla="*/ 205573 w 676800"/>
                <a:gd name="connsiteY123" fmla="*/ 263797 h 619902"/>
                <a:gd name="connsiteX124" fmla="*/ 203319 w 676800"/>
                <a:gd name="connsiteY124" fmla="*/ 266052 h 619902"/>
                <a:gd name="connsiteX125" fmla="*/ 225865 w 676800"/>
                <a:gd name="connsiteY125" fmla="*/ 296424 h 619902"/>
                <a:gd name="connsiteX126" fmla="*/ 228120 w 676800"/>
                <a:gd name="connsiteY126" fmla="*/ 306504 h 619902"/>
                <a:gd name="connsiteX127" fmla="*/ 229181 w 676800"/>
                <a:gd name="connsiteY127" fmla="*/ 308758 h 619902"/>
                <a:gd name="connsiteX128" fmla="*/ 229181 w 676800"/>
                <a:gd name="connsiteY128" fmla="*/ 311013 h 619902"/>
                <a:gd name="connsiteX129" fmla="*/ 235945 w 676800"/>
                <a:gd name="connsiteY129" fmla="*/ 338068 h 619902"/>
                <a:gd name="connsiteX130" fmla="*/ 239261 w 676800"/>
                <a:gd name="connsiteY130" fmla="*/ 340324 h 619902"/>
                <a:gd name="connsiteX131" fmla="*/ 238200 w 676800"/>
                <a:gd name="connsiteY131" fmla="*/ 344833 h 619902"/>
                <a:gd name="connsiteX132" fmla="*/ 242709 w 676800"/>
                <a:gd name="connsiteY132" fmla="*/ 360615 h 619902"/>
                <a:gd name="connsiteX133" fmla="*/ 243770 w 676800"/>
                <a:gd name="connsiteY133" fmla="*/ 363931 h 619902"/>
                <a:gd name="connsiteX134" fmla="*/ 243770 w 676800"/>
                <a:gd name="connsiteY134" fmla="*/ 369502 h 619902"/>
                <a:gd name="connsiteX135" fmla="*/ 244831 w 676800"/>
                <a:gd name="connsiteY135" fmla="*/ 369502 h 619902"/>
                <a:gd name="connsiteX136" fmla="*/ 245892 w 676800"/>
                <a:gd name="connsiteY136" fmla="*/ 374011 h 619902"/>
                <a:gd name="connsiteX137" fmla="*/ 248147 w 676800"/>
                <a:gd name="connsiteY137" fmla="*/ 374011 h 619902"/>
                <a:gd name="connsiteX138" fmla="*/ 246953 w 676800"/>
                <a:gd name="connsiteY138" fmla="*/ 376265 h 619902"/>
                <a:gd name="connsiteX139" fmla="*/ 248147 w 676800"/>
                <a:gd name="connsiteY139" fmla="*/ 378521 h 619902"/>
                <a:gd name="connsiteX140" fmla="*/ 249208 w 676800"/>
                <a:gd name="connsiteY140" fmla="*/ 380775 h 619902"/>
                <a:gd name="connsiteX141" fmla="*/ 250269 w 676800"/>
                <a:gd name="connsiteY141" fmla="*/ 380775 h 619902"/>
                <a:gd name="connsiteX142" fmla="*/ 250269 w 676800"/>
                <a:gd name="connsiteY142" fmla="*/ 379714 h 619902"/>
                <a:gd name="connsiteX143" fmla="*/ 253585 w 676800"/>
                <a:gd name="connsiteY143" fmla="*/ 379714 h 619902"/>
                <a:gd name="connsiteX144" fmla="*/ 254646 w 676800"/>
                <a:gd name="connsiteY144" fmla="*/ 375205 h 619902"/>
                <a:gd name="connsiteX145" fmla="*/ 259155 w 676800"/>
                <a:gd name="connsiteY145" fmla="*/ 376398 h 619902"/>
                <a:gd name="connsiteX146" fmla="*/ 265919 w 676800"/>
                <a:gd name="connsiteY146" fmla="*/ 377459 h 619902"/>
                <a:gd name="connsiteX147" fmla="*/ 266980 w 676800"/>
                <a:gd name="connsiteY147" fmla="*/ 384224 h 619902"/>
                <a:gd name="connsiteX148" fmla="*/ 265919 w 676800"/>
                <a:gd name="connsiteY148" fmla="*/ 385284 h 619902"/>
                <a:gd name="connsiteX149" fmla="*/ 266980 w 676800"/>
                <a:gd name="connsiteY149" fmla="*/ 387539 h 619902"/>
                <a:gd name="connsiteX150" fmla="*/ 265919 w 676800"/>
                <a:gd name="connsiteY150" fmla="*/ 390855 h 619902"/>
                <a:gd name="connsiteX151" fmla="*/ 266980 w 676800"/>
                <a:gd name="connsiteY151" fmla="*/ 393109 h 619902"/>
                <a:gd name="connsiteX152" fmla="*/ 264725 w 676800"/>
                <a:gd name="connsiteY152" fmla="*/ 393109 h 619902"/>
                <a:gd name="connsiteX153" fmla="*/ 264725 w 676800"/>
                <a:gd name="connsiteY153" fmla="*/ 392048 h 619902"/>
                <a:gd name="connsiteX154" fmla="*/ 262471 w 676800"/>
                <a:gd name="connsiteY154" fmla="*/ 392048 h 619902"/>
                <a:gd name="connsiteX155" fmla="*/ 262471 w 676800"/>
                <a:gd name="connsiteY155" fmla="*/ 393109 h 619902"/>
                <a:gd name="connsiteX156" fmla="*/ 268174 w 676800"/>
                <a:gd name="connsiteY156" fmla="*/ 394303 h 619902"/>
                <a:gd name="connsiteX157" fmla="*/ 269235 w 676800"/>
                <a:gd name="connsiteY157" fmla="*/ 394303 h 619902"/>
                <a:gd name="connsiteX158" fmla="*/ 269235 w 676800"/>
                <a:gd name="connsiteY158" fmla="*/ 396558 h 619902"/>
                <a:gd name="connsiteX159" fmla="*/ 266980 w 676800"/>
                <a:gd name="connsiteY159" fmla="*/ 398812 h 619902"/>
                <a:gd name="connsiteX160" fmla="*/ 268174 w 676800"/>
                <a:gd name="connsiteY160" fmla="*/ 398812 h 619902"/>
                <a:gd name="connsiteX161" fmla="*/ 273744 w 676800"/>
                <a:gd name="connsiteY161" fmla="*/ 390988 h 619902"/>
                <a:gd name="connsiteX162" fmla="*/ 273744 w 676800"/>
                <a:gd name="connsiteY162" fmla="*/ 386478 h 619902"/>
                <a:gd name="connsiteX163" fmla="*/ 274805 w 676800"/>
                <a:gd name="connsiteY163" fmla="*/ 385284 h 619902"/>
                <a:gd name="connsiteX164" fmla="*/ 274805 w 676800"/>
                <a:gd name="connsiteY164" fmla="*/ 383030 h 619902"/>
                <a:gd name="connsiteX165" fmla="*/ 272550 w 676800"/>
                <a:gd name="connsiteY165" fmla="*/ 379714 h 619902"/>
                <a:gd name="connsiteX166" fmla="*/ 272550 w 676800"/>
                <a:gd name="connsiteY166" fmla="*/ 378653 h 619902"/>
                <a:gd name="connsiteX167" fmla="*/ 284885 w 676800"/>
                <a:gd name="connsiteY167" fmla="*/ 380908 h 619902"/>
                <a:gd name="connsiteX168" fmla="*/ 282630 w 676800"/>
                <a:gd name="connsiteY168" fmla="*/ 382101 h 619902"/>
                <a:gd name="connsiteX169" fmla="*/ 283824 w 676800"/>
                <a:gd name="connsiteY169" fmla="*/ 384356 h 619902"/>
                <a:gd name="connsiteX170" fmla="*/ 287139 w 676800"/>
                <a:gd name="connsiteY170" fmla="*/ 386611 h 619902"/>
                <a:gd name="connsiteX171" fmla="*/ 290455 w 676800"/>
                <a:gd name="connsiteY171" fmla="*/ 387672 h 619902"/>
                <a:gd name="connsiteX172" fmla="*/ 296158 w 676800"/>
                <a:gd name="connsiteY172" fmla="*/ 393242 h 619902"/>
                <a:gd name="connsiteX173" fmla="*/ 296158 w 676800"/>
                <a:gd name="connsiteY173" fmla="*/ 394435 h 619902"/>
                <a:gd name="connsiteX174" fmla="*/ 297219 w 676800"/>
                <a:gd name="connsiteY174" fmla="*/ 396691 h 619902"/>
                <a:gd name="connsiteX175" fmla="*/ 300535 w 676800"/>
                <a:gd name="connsiteY175" fmla="*/ 397751 h 619902"/>
                <a:gd name="connsiteX176" fmla="*/ 306105 w 676800"/>
                <a:gd name="connsiteY176" fmla="*/ 397751 h 619902"/>
                <a:gd name="connsiteX177" fmla="*/ 308360 w 676800"/>
                <a:gd name="connsiteY177" fmla="*/ 400006 h 619902"/>
                <a:gd name="connsiteX178" fmla="*/ 307166 w 676800"/>
                <a:gd name="connsiteY178" fmla="*/ 401067 h 619902"/>
                <a:gd name="connsiteX179" fmla="*/ 308360 w 676800"/>
                <a:gd name="connsiteY179" fmla="*/ 403322 h 619902"/>
                <a:gd name="connsiteX180" fmla="*/ 312869 w 676800"/>
                <a:gd name="connsiteY180" fmla="*/ 403322 h 619902"/>
                <a:gd name="connsiteX181" fmla="*/ 312869 w 676800"/>
                <a:gd name="connsiteY181" fmla="*/ 404515 h 619902"/>
                <a:gd name="connsiteX182" fmla="*/ 315124 w 676800"/>
                <a:gd name="connsiteY182" fmla="*/ 403322 h 619902"/>
                <a:gd name="connsiteX183" fmla="*/ 318440 w 676800"/>
                <a:gd name="connsiteY183" fmla="*/ 401067 h 619902"/>
                <a:gd name="connsiteX184" fmla="*/ 317379 w 676800"/>
                <a:gd name="connsiteY184" fmla="*/ 405576 h 619902"/>
                <a:gd name="connsiteX185" fmla="*/ 319633 w 676800"/>
                <a:gd name="connsiteY185" fmla="*/ 412341 h 619902"/>
                <a:gd name="connsiteX186" fmla="*/ 325204 w 676800"/>
                <a:gd name="connsiteY186" fmla="*/ 416850 h 619902"/>
                <a:gd name="connsiteX187" fmla="*/ 330774 w 676800"/>
                <a:gd name="connsiteY187" fmla="*/ 414595 h 619902"/>
                <a:gd name="connsiteX188" fmla="*/ 334090 w 676800"/>
                <a:gd name="connsiteY188" fmla="*/ 419105 h 619902"/>
                <a:gd name="connsiteX189" fmla="*/ 333029 w 676800"/>
                <a:gd name="connsiteY189" fmla="*/ 421359 h 619902"/>
                <a:gd name="connsiteX190" fmla="*/ 334090 w 676800"/>
                <a:gd name="connsiteY190" fmla="*/ 421359 h 619902"/>
                <a:gd name="connsiteX191" fmla="*/ 334090 w 676800"/>
                <a:gd name="connsiteY191" fmla="*/ 424808 h 619902"/>
                <a:gd name="connsiteX192" fmla="*/ 335283 w 676800"/>
                <a:gd name="connsiteY192" fmla="*/ 425869 h 619902"/>
                <a:gd name="connsiteX193" fmla="*/ 331968 w 676800"/>
                <a:gd name="connsiteY193" fmla="*/ 428123 h 619902"/>
                <a:gd name="connsiteX194" fmla="*/ 336477 w 676800"/>
                <a:gd name="connsiteY194" fmla="*/ 430378 h 619902"/>
                <a:gd name="connsiteX195" fmla="*/ 334223 w 676800"/>
                <a:gd name="connsiteY195" fmla="*/ 432632 h 619902"/>
                <a:gd name="connsiteX196" fmla="*/ 336477 w 676800"/>
                <a:gd name="connsiteY196" fmla="*/ 434888 h 619902"/>
                <a:gd name="connsiteX197" fmla="*/ 329713 w 676800"/>
                <a:gd name="connsiteY197" fmla="*/ 440458 h 619902"/>
                <a:gd name="connsiteX198" fmla="*/ 331968 w 676800"/>
                <a:gd name="connsiteY198" fmla="*/ 443773 h 619902"/>
                <a:gd name="connsiteX199" fmla="*/ 333029 w 676800"/>
                <a:gd name="connsiteY199" fmla="*/ 442712 h 619902"/>
                <a:gd name="connsiteX200" fmla="*/ 335283 w 676800"/>
                <a:gd name="connsiteY200" fmla="*/ 444967 h 619902"/>
                <a:gd name="connsiteX201" fmla="*/ 343108 w 676800"/>
                <a:gd name="connsiteY201" fmla="*/ 438203 h 619902"/>
                <a:gd name="connsiteX202" fmla="*/ 344170 w 676800"/>
                <a:gd name="connsiteY202" fmla="*/ 439264 h 619902"/>
                <a:gd name="connsiteX203" fmla="*/ 346424 w 676800"/>
                <a:gd name="connsiteY203" fmla="*/ 438203 h 619902"/>
                <a:gd name="connsiteX204" fmla="*/ 346424 w 676800"/>
                <a:gd name="connsiteY204" fmla="*/ 437009 h 619902"/>
                <a:gd name="connsiteX205" fmla="*/ 347618 w 676800"/>
                <a:gd name="connsiteY205" fmla="*/ 438203 h 619902"/>
                <a:gd name="connsiteX206" fmla="*/ 350933 w 676800"/>
                <a:gd name="connsiteY206" fmla="*/ 434888 h 619902"/>
                <a:gd name="connsiteX207" fmla="*/ 349740 w 676800"/>
                <a:gd name="connsiteY207" fmla="*/ 433694 h 619902"/>
                <a:gd name="connsiteX208" fmla="*/ 350933 w 676800"/>
                <a:gd name="connsiteY208" fmla="*/ 433694 h 619902"/>
                <a:gd name="connsiteX209" fmla="*/ 348679 w 676800"/>
                <a:gd name="connsiteY209" fmla="*/ 433694 h 619902"/>
                <a:gd name="connsiteX210" fmla="*/ 347618 w 676800"/>
                <a:gd name="connsiteY210" fmla="*/ 431439 h 619902"/>
                <a:gd name="connsiteX211" fmla="*/ 345363 w 676800"/>
                <a:gd name="connsiteY211" fmla="*/ 433694 h 619902"/>
                <a:gd name="connsiteX212" fmla="*/ 343108 w 676800"/>
                <a:gd name="connsiteY212" fmla="*/ 431439 h 619902"/>
                <a:gd name="connsiteX213" fmla="*/ 344170 w 676800"/>
                <a:gd name="connsiteY213" fmla="*/ 430378 h 619902"/>
                <a:gd name="connsiteX214" fmla="*/ 343108 w 676800"/>
                <a:gd name="connsiteY214" fmla="*/ 423614 h 619902"/>
                <a:gd name="connsiteX215" fmla="*/ 346424 w 676800"/>
                <a:gd name="connsiteY215" fmla="*/ 421359 h 619902"/>
                <a:gd name="connsiteX216" fmla="*/ 348679 w 676800"/>
                <a:gd name="connsiteY216" fmla="*/ 419105 h 619902"/>
                <a:gd name="connsiteX217" fmla="*/ 346424 w 676800"/>
                <a:gd name="connsiteY217" fmla="*/ 415789 h 619902"/>
                <a:gd name="connsiteX218" fmla="*/ 349740 w 676800"/>
                <a:gd name="connsiteY218" fmla="*/ 412473 h 619902"/>
                <a:gd name="connsiteX219" fmla="*/ 348679 w 676800"/>
                <a:gd name="connsiteY219" fmla="*/ 412473 h 619902"/>
                <a:gd name="connsiteX220" fmla="*/ 348679 w 676800"/>
                <a:gd name="connsiteY220" fmla="*/ 410218 h 619902"/>
                <a:gd name="connsiteX221" fmla="*/ 347618 w 676800"/>
                <a:gd name="connsiteY221" fmla="*/ 409025 h 619902"/>
                <a:gd name="connsiteX222" fmla="*/ 343108 w 676800"/>
                <a:gd name="connsiteY222" fmla="*/ 413534 h 619902"/>
                <a:gd name="connsiteX223" fmla="*/ 340854 w 676800"/>
                <a:gd name="connsiteY223" fmla="*/ 413534 h 619902"/>
                <a:gd name="connsiteX224" fmla="*/ 336345 w 676800"/>
                <a:gd name="connsiteY224" fmla="*/ 409025 h 619902"/>
                <a:gd name="connsiteX225" fmla="*/ 337405 w 676800"/>
                <a:gd name="connsiteY225" fmla="*/ 409025 h 619902"/>
                <a:gd name="connsiteX226" fmla="*/ 337405 w 676800"/>
                <a:gd name="connsiteY226" fmla="*/ 410218 h 619902"/>
                <a:gd name="connsiteX227" fmla="*/ 339660 w 676800"/>
                <a:gd name="connsiteY227" fmla="*/ 410218 h 619902"/>
                <a:gd name="connsiteX228" fmla="*/ 344170 w 676800"/>
                <a:gd name="connsiteY228" fmla="*/ 406902 h 619902"/>
                <a:gd name="connsiteX229" fmla="*/ 344170 w 676800"/>
                <a:gd name="connsiteY229" fmla="*/ 404648 h 619902"/>
                <a:gd name="connsiteX230" fmla="*/ 343108 w 676800"/>
                <a:gd name="connsiteY230" fmla="*/ 403455 h 619902"/>
                <a:gd name="connsiteX231" fmla="*/ 341915 w 676800"/>
                <a:gd name="connsiteY231" fmla="*/ 404648 h 619902"/>
                <a:gd name="connsiteX232" fmla="*/ 339660 w 676800"/>
                <a:gd name="connsiteY232" fmla="*/ 403455 h 619902"/>
                <a:gd name="connsiteX233" fmla="*/ 338466 w 676800"/>
                <a:gd name="connsiteY233" fmla="*/ 402394 h 619902"/>
                <a:gd name="connsiteX234" fmla="*/ 337273 w 676800"/>
                <a:gd name="connsiteY234" fmla="*/ 402394 h 619902"/>
                <a:gd name="connsiteX235" fmla="*/ 336212 w 676800"/>
                <a:gd name="connsiteY235" fmla="*/ 403455 h 619902"/>
                <a:gd name="connsiteX236" fmla="*/ 330641 w 676800"/>
                <a:gd name="connsiteY236" fmla="*/ 401200 h 619902"/>
                <a:gd name="connsiteX237" fmla="*/ 326132 w 676800"/>
                <a:gd name="connsiteY237" fmla="*/ 396691 h 619902"/>
                <a:gd name="connsiteX238" fmla="*/ 326132 w 676800"/>
                <a:gd name="connsiteY238" fmla="*/ 394435 h 619902"/>
                <a:gd name="connsiteX239" fmla="*/ 333957 w 676800"/>
                <a:gd name="connsiteY239" fmla="*/ 397751 h 619902"/>
                <a:gd name="connsiteX240" fmla="*/ 336212 w 676800"/>
                <a:gd name="connsiteY240" fmla="*/ 398812 h 619902"/>
                <a:gd name="connsiteX241" fmla="*/ 341782 w 676800"/>
                <a:gd name="connsiteY241" fmla="*/ 394303 h 619902"/>
                <a:gd name="connsiteX242" fmla="*/ 340721 w 676800"/>
                <a:gd name="connsiteY242" fmla="*/ 392048 h 619902"/>
                <a:gd name="connsiteX243" fmla="*/ 344037 w 676800"/>
                <a:gd name="connsiteY243" fmla="*/ 388732 h 619902"/>
                <a:gd name="connsiteX244" fmla="*/ 342976 w 676800"/>
                <a:gd name="connsiteY244" fmla="*/ 387539 h 619902"/>
                <a:gd name="connsiteX245" fmla="*/ 342976 w 676800"/>
                <a:gd name="connsiteY245" fmla="*/ 389794 h 619902"/>
                <a:gd name="connsiteX246" fmla="*/ 336212 w 676800"/>
                <a:gd name="connsiteY246" fmla="*/ 390855 h 619902"/>
                <a:gd name="connsiteX247" fmla="*/ 331703 w 676800"/>
                <a:gd name="connsiteY247" fmla="*/ 390855 h 619902"/>
                <a:gd name="connsiteX248" fmla="*/ 328254 w 676800"/>
                <a:gd name="connsiteY248" fmla="*/ 388600 h 619902"/>
                <a:gd name="connsiteX249" fmla="*/ 328254 w 676800"/>
                <a:gd name="connsiteY249" fmla="*/ 387406 h 619902"/>
                <a:gd name="connsiteX250" fmla="*/ 327193 w 676800"/>
                <a:gd name="connsiteY250" fmla="*/ 386345 h 619902"/>
                <a:gd name="connsiteX251" fmla="*/ 322684 w 676800"/>
                <a:gd name="connsiteY251" fmla="*/ 384091 h 619902"/>
                <a:gd name="connsiteX252" fmla="*/ 321490 w 676800"/>
                <a:gd name="connsiteY252" fmla="*/ 382897 h 619902"/>
                <a:gd name="connsiteX253" fmla="*/ 324938 w 676800"/>
                <a:gd name="connsiteY253" fmla="*/ 378388 h 619902"/>
                <a:gd name="connsiteX254" fmla="*/ 321490 w 676800"/>
                <a:gd name="connsiteY254" fmla="*/ 376133 h 619902"/>
                <a:gd name="connsiteX255" fmla="*/ 320429 w 676800"/>
                <a:gd name="connsiteY255" fmla="*/ 377194 h 619902"/>
                <a:gd name="connsiteX256" fmla="*/ 321490 w 676800"/>
                <a:gd name="connsiteY256" fmla="*/ 378388 h 619902"/>
                <a:gd name="connsiteX257" fmla="*/ 318174 w 676800"/>
                <a:gd name="connsiteY257" fmla="*/ 380642 h 619902"/>
                <a:gd name="connsiteX258" fmla="*/ 308095 w 676800"/>
                <a:gd name="connsiteY258" fmla="*/ 378388 h 619902"/>
                <a:gd name="connsiteX259" fmla="*/ 306901 w 676800"/>
                <a:gd name="connsiteY259" fmla="*/ 378388 h 619902"/>
                <a:gd name="connsiteX260" fmla="*/ 301198 w 676800"/>
                <a:gd name="connsiteY260" fmla="*/ 380642 h 619902"/>
                <a:gd name="connsiteX261" fmla="*/ 305707 w 676800"/>
                <a:gd name="connsiteY261" fmla="*/ 376133 h 619902"/>
                <a:gd name="connsiteX262" fmla="*/ 304646 w 676800"/>
                <a:gd name="connsiteY262" fmla="*/ 373878 h 619902"/>
                <a:gd name="connsiteX263" fmla="*/ 308095 w 676800"/>
                <a:gd name="connsiteY263" fmla="*/ 371624 h 619902"/>
                <a:gd name="connsiteX264" fmla="*/ 310349 w 676800"/>
                <a:gd name="connsiteY264" fmla="*/ 372685 h 619902"/>
                <a:gd name="connsiteX265" fmla="*/ 317113 w 676800"/>
                <a:gd name="connsiteY265" fmla="*/ 365921 h 619902"/>
                <a:gd name="connsiteX266" fmla="*/ 342976 w 676800"/>
                <a:gd name="connsiteY266" fmla="*/ 343374 h 619902"/>
                <a:gd name="connsiteX267" fmla="*/ 355310 w 676800"/>
                <a:gd name="connsiteY267" fmla="*/ 332101 h 619902"/>
                <a:gd name="connsiteX268" fmla="*/ 356371 w 676800"/>
                <a:gd name="connsiteY268" fmla="*/ 333161 h 619902"/>
                <a:gd name="connsiteX269" fmla="*/ 359687 w 676800"/>
                <a:gd name="connsiteY269" fmla="*/ 333161 h 619902"/>
                <a:gd name="connsiteX270" fmla="*/ 360748 w 676800"/>
                <a:gd name="connsiteY270" fmla="*/ 334223 h 619902"/>
                <a:gd name="connsiteX271" fmla="*/ 363003 w 676800"/>
                <a:gd name="connsiteY271" fmla="*/ 334223 h 619902"/>
                <a:gd name="connsiteX272" fmla="*/ 364196 w 676800"/>
                <a:gd name="connsiteY272" fmla="*/ 335417 h 619902"/>
                <a:gd name="connsiteX273" fmla="*/ 363003 w 676800"/>
                <a:gd name="connsiteY273" fmla="*/ 335417 h 619902"/>
                <a:gd name="connsiteX274" fmla="*/ 364196 w 676800"/>
                <a:gd name="connsiteY274" fmla="*/ 335417 h 619902"/>
                <a:gd name="connsiteX275" fmla="*/ 365257 w 676800"/>
                <a:gd name="connsiteY275" fmla="*/ 336477 h 619902"/>
                <a:gd name="connsiteX276" fmla="*/ 366451 w 676800"/>
                <a:gd name="connsiteY276" fmla="*/ 336477 h 619902"/>
                <a:gd name="connsiteX277" fmla="*/ 368705 w 676800"/>
                <a:gd name="connsiteY277" fmla="*/ 338732 h 619902"/>
                <a:gd name="connsiteX278" fmla="*/ 369767 w 676800"/>
                <a:gd name="connsiteY278" fmla="*/ 338732 h 619902"/>
                <a:gd name="connsiteX279" fmla="*/ 369767 w 676800"/>
                <a:gd name="connsiteY279" fmla="*/ 339925 h 619902"/>
                <a:gd name="connsiteX280" fmla="*/ 368705 w 676800"/>
                <a:gd name="connsiteY280" fmla="*/ 339925 h 619902"/>
                <a:gd name="connsiteX281" fmla="*/ 367645 w 676800"/>
                <a:gd name="connsiteY281" fmla="*/ 340987 h 619902"/>
                <a:gd name="connsiteX282" fmla="*/ 370960 w 676800"/>
                <a:gd name="connsiteY282" fmla="*/ 344302 h 619902"/>
                <a:gd name="connsiteX283" fmla="*/ 373215 w 676800"/>
                <a:gd name="connsiteY283" fmla="*/ 343241 h 619902"/>
                <a:gd name="connsiteX284" fmla="*/ 375470 w 676800"/>
                <a:gd name="connsiteY284" fmla="*/ 343241 h 619902"/>
                <a:gd name="connsiteX285" fmla="*/ 376531 w 676800"/>
                <a:gd name="connsiteY285" fmla="*/ 344302 h 619902"/>
                <a:gd name="connsiteX286" fmla="*/ 377592 w 676800"/>
                <a:gd name="connsiteY286" fmla="*/ 344302 h 619902"/>
                <a:gd name="connsiteX287" fmla="*/ 377592 w 676800"/>
                <a:gd name="connsiteY287" fmla="*/ 346557 h 619902"/>
                <a:gd name="connsiteX288" fmla="*/ 377592 w 676800"/>
                <a:gd name="connsiteY288" fmla="*/ 345496 h 619902"/>
                <a:gd name="connsiteX289" fmla="*/ 378785 w 676800"/>
                <a:gd name="connsiteY289" fmla="*/ 346557 h 619902"/>
                <a:gd name="connsiteX290" fmla="*/ 377592 w 676800"/>
                <a:gd name="connsiteY290" fmla="*/ 347751 h 619902"/>
                <a:gd name="connsiteX291" fmla="*/ 385417 w 676800"/>
                <a:gd name="connsiteY291" fmla="*/ 354515 h 619902"/>
                <a:gd name="connsiteX292" fmla="*/ 385417 w 676800"/>
                <a:gd name="connsiteY292" fmla="*/ 355708 h 619902"/>
                <a:gd name="connsiteX293" fmla="*/ 387672 w 676800"/>
                <a:gd name="connsiteY293" fmla="*/ 356769 h 619902"/>
                <a:gd name="connsiteX294" fmla="*/ 385417 w 676800"/>
                <a:gd name="connsiteY294" fmla="*/ 357963 h 619902"/>
                <a:gd name="connsiteX295" fmla="*/ 393242 w 676800"/>
                <a:gd name="connsiteY295" fmla="*/ 368043 h 619902"/>
                <a:gd name="connsiteX296" fmla="*/ 394435 w 676800"/>
                <a:gd name="connsiteY296" fmla="*/ 366849 h 619902"/>
                <a:gd name="connsiteX297" fmla="*/ 395629 w 676800"/>
                <a:gd name="connsiteY297" fmla="*/ 366849 h 619902"/>
                <a:gd name="connsiteX298" fmla="*/ 396690 w 676800"/>
                <a:gd name="connsiteY298" fmla="*/ 368043 h 619902"/>
                <a:gd name="connsiteX299" fmla="*/ 398945 w 676800"/>
                <a:gd name="connsiteY299" fmla="*/ 368043 h 619902"/>
                <a:gd name="connsiteX300" fmla="*/ 398945 w 676800"/>
                <a:gd name="connsiteY300" fmla="*/ 369104 h 619902"/>
                <a:gd name="connsiteX301" fmla="*/ 400139 w 676800"/>
                <a:gd name="connsiteY301" fmla="*/ 369104 h 619902"/>
                <a:gd name="connsiteX302" fmla="*/ 401199 w 676800"/>
                <a:gd name="connsiteY302" fmla="*/ 370165 h 619902"/>
                <a:gd name="connsiteX303" fmla="*/ 401199 w 676800"/>
                <a:gd name="connsiteY303" fmla="*/ 371358 h 619902"/>
                <a:gd name="connsiteX304" fmla="*/ 397884 w 676800"/>
                <a:gd name="connsiteY304" fmla="*/ 373613 h 619902"/>
                <a:gd name="connsiteX305" fmla="*/ 398945 w 676800"/>
                <a:gd name="connsiteY305" fmla="*/ 375868 h 619902"/>
                <a:gd name="connsiteX306" fmla="*/ 403454 w 676800"/>
                <a:gd name="connsiteY306" fmla="*/ 372419 h 619902"/>
                <a:gd name="connsiteX307" fmla="*/ 406770 w 676800"/>
                <a:gd name="connsiteY307" fmla="*/ 373613 h 619902"/>
                <a:gd name="connsiteX308" fmla="*/ 407964 w 676800"/>
                <a:gd name="connsiteY308" fmla="*/ 375868 h 619902"/>
                <a:gd name="connsiteX309" fmla="*/ 409024 w 676800"/>
                <a:gd name="connsiteY309" fmla="*/ 375868 h 619902"/>
                <a:gd name="connsiteX310" fmla="*/ 409024 w 676800"/>
                <a:gd name="connsiteY310" fmla="*/ 374674 h 619902"/>
                <a:gd name="connsiteX311" fmla="*/ 410086 w 676800"/>
                <a:gd name="connsiteY311" fmla="*/ 374674 h 619902"/>
                <a:gd name="connsiteX312" fmla="*/ 411147 w 676800"/>
                <a:gd name="connsiteY312" fmla="*/ 375868 h 619902"/>
                <a:gd name="connsiteX313" fmla="*/ 412208 w 676800"/>
                <a:gd name="connsiteY313" fmla="*/ 375868 h 619902"/>
                <a:gd name="connsiteX314" fmla="*/ 412208 w 676800"/>
                <a:gd name="connsiteY314" fmla="*/ 376929 h 619902"/>
                <a:gd name="connsiteX315" fmla="*/ 413269 w 676800"/>
                <a:gd name="connsiteY315" fmla="*/ 376929 h 619902"/>
                <a:gd name="connsiteX316" fmla="*/ 413269 w 676800"/>
                <a:gd name="connsiteY316" fmla="*/ 378122 h 619902"/>
                <a:gd name="connsiteX317" fmla="*/ 414330 w 676800"/>
                <a:gd name="connsiteY317" fmla="*/ 378122 h 619902"/>
                <a:gd name="connsiteX318" fmla="*/ 415524 w 676800"/>
                <a:gd name="connsiteY318" fmla="*/ 376929 h 619902"/>
                <a:gd name="connsiteX319" fmla="*/ 416584 w 676800"/>
                <a:gd name="connsiteY319" fmla="*/ 378122 h 619902"/>
                <a:gd name="connsiteX320" fmla="*/ 415524 w 676800"/>
                <a:gd name="connsiteY320" fmla="*/ 378122 h 619902"/>
                <a:gd name="connsiteX321" fmla="*/ 415524 w 676800"/>
                <a:gd name="connsiteY321" fmla="*/ 379184 h 619902"/>
                <a:gd name="connsiteX322" fmla="*/ 416584 w 676800"/>
                <a:gd name="connsiteY322" fmla="*/ 379184 h 619902"/>
                <a:gd name="connsiteX323" fmla="*/ 416584 w 676800"/>
                <a:gd name="connsiteY323" fmla="*/ 380245 h 619902"/>
                <a:gd name="connsiteX324" fmla="*/ 416584 w 676800"/>
                <a:gd name="connsiteY324" fmla="*/ 379184 h 619902"/>
                <a:gd name="connsiteX325" fmla="*/ 417645 w 676800"/>
                <a:gd name="connsiteY325" fmla="*/ 379184 h 619902"/>
                <a:gd name="connsiteX326" fmla="*/ 418706 w 676800"/>
                <a:gd name="connsiteY326" fmla="*/ 380245 h 619902"/>
                <a:gd name="connsiteX327" fmla="*/ 418706 w 676800"/>
                <a:gd name="connsiteY327" fmla="*/ 381438 h 619902"/>
                <a:gd name="connsiteX328" fmla="*/ 420961 w 676800"/>
                <a:gd name="connsiteY328" fmla="*/ 381438 h 619902"/>
                <a:gd name="connsiteX329" fmla="*/ 423216 w 676800"/>
                <a:gd name="connsiteY329" fmla="*/ 382499 h 619902"/>
                <a:gd name="connsiteX330" fmla="*/ 423216 w 676800"/>
                <a:gd name="connsiteY330" fmla="*/ 383693 h 619902"/>
                <a:gd name="connsiteX331" fmla="*/ 424277 w 676800"/>
                <a:gd name="connsiteY331" fmla="*/ 383693 h 619902"/>
                <a:gd name="connsiteX332" fmla="*/ 425338 w 676800"/>
                <a:gd name="connsiteY332" fmla="*/ 384754 h 619902"/>
                <a:gd name="connsiteX333" fmla="*/ 426531 w 676800"/>
                <a:gd name="connsiteY333" fmla="*/ 384754 h 619902"/>
                <a:gd name="connsiteX334" fmla="*/ 426531 w 676800"/>
                <a:gd name="connsiteY334" fmla="*/ 385948 h 619902"/>
                <a:gd name="connsiteX335" fmla="*/ 428786 w 676800"/>
                <a:gd name="connsiteY335" fmla="*/ 385948 h 619902"/>
                <a:gd name="connsiteX336" fmla="*/ 429847 w 676800"/>
                <a:gd name="connsiteY336" fmla="*/ 387008 h 619902"/>
                <a:gd name="connsiteX337" fmla="*/ 429847 w 676800"/>
                <a:gd name="connsiteY337" fmla="*/ 388202 h 619902"/>
                <a:gd name="connsiteX338" fmla="*/ 431041 w 676800"/>
                <a:gd name="connsiteY338" fmla="*/ 388202 h 619902"/>
                <a:gd name="connsiteX339" fmla="*/ 431041 w 676800"/>
                <a:gd name="connsiteY339" fmla="*/ 387008 h 619902"/>
                <a:gd name="connsiteX340" fmla="*/ 431041 w 676800"/>
                <a:gd name="connsiteY340" fmla="*/ 388202 h 619902"/>
                <a:gd name="connsiteX341" fmla="*/ 432102 w 676800"/>
                <a:gd name="connsiteY341" fmla="*/ 389263 h 619902"/>
                <a:gd name="connsiteX342" fmla="*/ 434356 w 676800"/>
                <a:gd name="connsiteY342" fmla="*/ 389263 h 619902"/>
                <a:gd name="connsiteX343" fmla="*/ 434356 w 676800"/>
                <a:gd name="connsiteY343" fmla="*/ 391518 h 619902"/>
                <a:gd name="connsiteX344" fmla="*/ 435550 w 676800"/>
                <a:gd name="connsiteY344" fmla="*/ 390324 h 619902"/>
                <a:gd name="connsiteX345" fmla="*/ 435550 w 676800"/>
                <a:gd name="connsiteY345" fmla="*/ 391518 h 619902"/>
                <a:gd name="connsiteX346" fmla="*/ 437805 w 676800"/>
                <a:gd name="connsiteY346" fmla="*/ 391518 h 619902"/>
                <a:gd name="connsiteX347" fmla="*/ 437805 w 676800"/>
                <a:gd name="connsiteY347" fmla="*/ 393772 h 619902"/>
                <a:gd name="connsiteX348" fmla="*/ 436744 w 676800"/>
                <a:gd name="connsiteY348" fmla="*/ 393772 h 619902"/>
                <a:gd name="connsiteX349" fmla="*/ 436744 w 676800"/>
                <a:gd name="connsiteY349" fmla="*/ 394834 h 619902"/>
                <a:gd name="connsiteX350" fmla="*/ 437805 w 676800"/>
                <a:gd name="connsiteY350" fmla="*/ 394834 h 619902"/>
                <a:gd name="connsiteX351" fmla="*/ 437805 w 676800"/>
                <a:gd name="connsiteY351" fmla="*/ 397088 h 619902"/>
                <a:gd name="connsiteX352" fmla="*/ 435550 w 676800"/>
                <a:gd name="connsiteY352" fmla="*/ 401598 h 619902"/>
                <a:gd name="connsiteX353" fmla="*/ 436611 w 676800"/>
                <a:gd name="connsiteY353" fmla="*/ 403852 h 619902"/>
                <a:gd name="connsiteX354" fmla="*/ 438866 w 676800"/>
                <a:gd name="connsiteY354" fmla="*/ 407168 h 619902"/>
                <a:gd name="connsiteX355" fmla="*/ 443375 w 676800"/>
                <a:gd name="connsiteY355" fmla="*/ 400404 h 619902"/>
                <a:gd name="connsiteX356" fmla="*/ 444436 w 676800"/>
                <a:gd name="connsiteY356" fmla="*/ 400404 h 619902"/>
                <a:gd name="connsiteX357" fmla="*/ 444436 w 676800"/>
                <a:gd name="connsiteY357" fmla="*/ 402659 h 619902"/>
                <a:gd name="connsiteX358" fmla="*/ 445497 w 676800"/>
                <a:gd name="connsiteY358" fmla="*/ 402659 h 619902"/>
                <a:gd name="connsiteX359" fmla="*/ 448813 w 676800"/>
                <a:gd name="connsiteY359" fmla="*/ 406107 h 619902"/>
                <a:gd name="connsiteX360" fmla="*/ 451068 w 676800"/>
                <a:gd name="connsiteY360" fmla="*/ 407168 h 619902"/>
                <a:gd name="connsiteX361" fmla="*/ 451068 w 676800"/>
                <a:gd name="connsiteY361" fmla="*/ 410484 h 619902"/>
                <a:gd name="connsiteX362" fmla="*/ 449874 w 676800"/>
                <a:gd name="connsiteY362" fmla="*/ 410484 h 619902"/>
                <a:gd name="connsiteX363" fmla="*/ 449874 w 676800"/>
                <a:gd name="connsiteY363" fmla="*/ 411678 h 619902"/>
                <a:gd name="connsiteX364" fmla="*/ 451068 w 676800"/>
                <a:gd name="connsiteY364" fmla="*/ 411678 h 619902"/>
                <a:gd name="connsiteX365" fmla="*/ 451068 w 676800"/>
                <a:gd name="connsiteY365" fmla="*/ 412738 h 619902"/>
                <a:gd name="connsiteX366" fmla="*/ 453322 w 676800"/>
                <a:gd name="connsiteY366" fmla="*/ 412738 h 619902"/>
                <a:gd name="connsiteX367" fmla="*/ 453322 w 676800"/>
                <a:gd name="connsiteY367" fmla="*/ 414993 h 619902"/>
                <a:gd name="connsiteX368" fmla="*/ 454516 w 676800"/>
                <a:gd name="connsiteY368" fmla="*/ 414993 h 619902"/>
                <a:gd name="connsiteX369" fmla="*/ 454516 w 676800"/>
                <a:gd name="connsiteY369" fmla="*/ 416187 h 619902"/>
                <a:gd name="connsiteX370" fmla="*/ 446691 w 676800"/>
                <a:gd name="connsiteY370" fmla="*/ 421757 h 619902"/>
                <a:gd name="connsiteX371" fmla="*/ 460219 w 676800"/>
                <a:gd name="connsiteY371" fmla="*/ 431837 h 619902"/>
                <a:gd name="connsiteX372" fmla="*/ 468044 w 676800"/>
                <a:gd name="connsiteY372" fmla="*/ 422818 h 619902"/>
                <a:gd name="connsiteX373" fmla="*/ 468044 w 676800"/>
                <a:gd name="connsiteY373" fmla="*/ 421757 h 619902"/>
                <a:gd name="connsiteX374" fmla="*/ 469105 w 676800"/>
                <a:gd name="connsiteY374" fmla="*/ 422818 h 619902"/>
                <a:gd name="connsiteX375" fmla="*/ 471360 w 676800"/>
                <a:gd name="connsiteY375" fmla="*/ 422818 h 619902"/>
                <a:gd name="connsiteX376" fmla="*/ 471360 w 676800"/>
                <a:gd name="connsiteY376" fmla="*/ 421757 h 619902"/>
                <a:gd name="connsiteX377" fmla="*/ 472421 w 676800"/>
                <a:gd name="connsiteY377" fmla="*/ 421757 h 619902"/>
                <a:gd name="connsiteX378" fmla="*/ 472421 w 676800"/>
                <a:gd name="connsiteY378" fmla="*/ 422818 h 619902"/>
                <a:gd name="connsiteX379" fmla="*/ 477991 w 676800"/>
                <a:gd name="connsiteY379" fmla="*/ 425072 h 619902"/>
                <a:gd name="connsiteX380" fmla="*/ 480246 w 676800"/>
                <a:gd name="connsiteY380" fmla="*/ 424012 h 619902"/>
                <a:gd name="connsiteX381" fmla="*/ 481307 w 676800"/>
                <a:gd name="connsiteY381" fmla="*/ 424012 h 619902"/>
                <a:gd name="connsiteX382" fmla="*/ 481307 w 676800"/>
                <a:gd name="connsiteY382" fmla="*/ 426266 h 619902"/>
                <a:gd name="connsiteX383" fmla="*/ 482500 w 676800"/>
                <a:gd name="connsiteY383" fmla="*/ 426266 h 619902"/>
                <a:gd name="connsiteX384" fmla="*/ 483694 w 676800"/>
                <a:gd name="connsiteY384" fmla="*/ 428521 h 619902"/>
                <a:gd name="connsiteX385" fmla="*/ 488203 w 676800"/>
                <a:gd name="connsiteY385" fmla="*/ 428521 h 619902"/>
                <a:gd name="connsiteX386" fmla="*/ 488203 w 676800"/>
                <a:gd name="connsiteY386" fmla="*/ 431969 h 619902"/>
                <a:gd name="connsiteX387" fmla="*/ 489265 w 676800"/>
                <a:gd name="connsiteY387" fmla="*/ 434224 h 619902"/>
                <a:gd name="connsiteX388" fmla="*/ 493774 w 676800"/>
                <a:gd name="connsiteY388" fmla="*/ 434224 h 619902"/>
                <a:gd name="connsiteX389" fmla="*/ 477991 w 676800"/>
                <a:gd name="connsiteY389" fmla="*/ 454516 h 619902"/>
                <a:gd name="connsiteX390" fmla="*/ 492580 w 676800"/>
                <a:gd name="connsiteY390" fmla="*/ 465789 h 619902"/>
                <a:gd name="connsiteX391" fmla="*/ 503853 w 676800"/>
                <a:gd name="connsiteY391" fmla="*/ 451200 h 619902"/>
                <a:gd name="connsiteX392" fmla="*/ 520697 w 676800"/>
                <a:gd name="connsiteY392" fmla="*/ 465789 h 619902"/>
                <a:gd name="connsiteX393" fmla="*/ 540989 w 676800"/>
                <a:gd name="connsiteY393" fmla="*/ 477063 h 619902"/>
                <a:gd name="connsiteX394" fmla="*/ 546560 w 676800"/>
                <a:gd name="connsiteY394" fmla="*/ 464729 h 619902"/>
                <a:gd name="connsiteX395" fmla="*/ 548814 w 676800"/>
                <a:gd name="connsiteY395" fmla="*/ 464729 h 619902"/>
                <a:gd name="connsiteX396" fmla="*/ 562342 w 676800"/>
                <a:gd name="connsiteY396" fmla="*/ 474808 h 619902"/>
                <a:gd name="connsiteX397" fmla="*/ 567913 w 676800"/>
                <a:gd name="connsiteY397" fmla="*/ 468045 h 619902"/>
                <a:gd name="connsiteX398" fmla="*/ 568974 w 676800"/>
                <a:gd name="connsiteY398" fmla="*/ 468045 h 619902"/>
                <a:gd name="connsiteX399" fmla="*/ 570035 w 676800"/>
                <a:gd name="connsiteY399" fmla="*/ 466850 h 619902"/>
                <a:gd name="connsiteX400" fmla="*/ 565526 w 676800"/>
                <a:gd name="connsiteY400" fmla="*/ 463535 h 619902"/>
                <a:gd name="connsiteX401" fmla="*/ 577860 w 676800"/>
                <a:gd name="connsiteY401" fmla="*/ 446691 h 619902"/>
                <a:gd name="connsiteX402" fmla="*/ 580114 w 676800"/>
                <a:gd name="connsiteY402" fmla="*/ 447885 h 619902"/>
                <a:gd name="connsiteX403" fmla="*/ 580114 w 676800"/>
                <a:gd name="connsiteY403" fmla="*/ 446691 h 619902"/>
                <a:gd name="connsiteX404" fmla="*/ 579054 w 676800"/>
                <a:gd name="connsiteY404" fmla="*/ 445630 h 619902"/>
                <a:gd name="connsiteX405" fmla="*/ 580114 w 676800"/>
                <a:gd name="connsiteY405" fmla="*/ 444569 h 619902"/>
                <a:gd name="connsiteX406" fmla="*/ 526135 w 676800"/>
                <a:gd name="connsiteY406" fmla="*/ 402924 h 619902"/>
                <a:gd name="connsiteX407" fmla="*/ 508098 w 676800"/>
                <a:gd name="connsiteY407" fmla="*/ 388335 h 619902"/>
                <a:gd name="connsiteX408" fmla="*/ 463137 w 676800"/>
                <a:gd name="connsiteY408" fmla="*/ 353454 h 619902"/>
                <a:gd name="connsiteX409" fmla="*/ 476665 w 676800"/>
                <a:gd name="connsiteY409" fmla="*/ 336610 h 619902"/>
                <a:gd name="connsiteX410" fmla="*/ 603855 w 676800"/>
                <a:gd name="connsiteY410" fmla="*/ 435683 h 619902"/>
                <a:gd name="connsiteX411" fmla="*/ 604916 w 676800"/>
                <a:gd name="connsiteY411" fmla="*/ 435683 h 619902"/>
                <a:gd name="connsiteX412" fmla="*/ 640858 w 676800"/>
                <a:gd name="connsiteY412" fmla="*/ 498682 h 619902"/>
                <a:gd name="connsiteX413" fmla="*/ 638603 w 676800"/>
                <a:gd name="connsiteY413" fmla="*/ 497488 h 619902"/>
                <a:gd name="connsiteX414" fmla="*/ 640858 w 676800"/>
                <a:gd name="connsiteY414" fmla="*/ 501997 h 619902"/>
                <a:gd name="connsiteX415" fmla="*/ 643113 w 676800"/>
                <a:gd name="connsiteY415" fmla="*/ 501997 h 619902"/>
                <a:gd name="connsiteX416" fmla="*/ 650938 w 676800"/>
                <a:gd name="connsiteY416" fmla="*/ 514332 h 619902"/>
                <a:gd name="connsiteX417" fmla="*/ 674546 w 676800"/>
                <a:gd name="connsiteY417" fmla="*/ 555977 h 619902"/>
                <a:gd name="connsiteX418" fmla="*/ 675739 w 676800"/>
                <a:gd name="connsiteY418" fmla="*/ 567250 h 619902"/>
                <a:gd name="connsiteX419" fmla="*/ 676800 w 676800"/>
                <a:gd name="connsiteY419" fmla="*/ 597621 h 619902"/>
                <a:gd name="connsiteX420" fmla="*/ 671230 w 676800"/>
                <a:gd name="connsiteY420" fmla="*/ 603192 h 619902"/>
                <a:gd name="connsiteX421" fmla="*/ 670036 w 676800"/>
                <a:gd name="connsiteY421" fmla="*/ 604253 h 619902"/>
                <a:gd name="connsiteX422" fmla="*/ 659957 w 676800"/>
                <a:gd name="connsiteY422" fmla="*/ 614333 h 619902"/>
                <a:gd name="connsiteX423" fmla="*/ 653193 w 676800"/>
                <a:gd name="connsiteY423" fmla="*/ 615394 h 619902"/>
                <a:gd name="connsiteX424" fmla="*/ 649744 w 676800"/>
                <a:gd name="connsiteY424" fmla="*/ 616587 h 619902"/>
                <a:gd name="connsiteX425" fmla="*/ 631707 w 676800"/>
                <a:gd name="connsiteY425" fmla="*/ 619903 h 619902"/>
                <a:gd name="connsiteX426" fmla="*/ 455046 w 676800"/>
                <a:gd name="connsiteY426" fmla="*/ 483827 h 619902"/>
                <a:gd name="connsiteX427" fmla="*/ 440457 w 676800"/>
                <a:gd name="connsiteY427" fmla="*/ 502926 h 619902"/>
                <a:gd name="connsiteX428" fmla="*/ 441518 w 676800"/>
                <a:gd name="connsiteY428" fmla="*/ 505180 h 619902"/>
                <a:gd name="connsiteX429" fmla="*/ 440457 w 676800"/>
                <a:gd name="connsiteY429" fmla="*/ 505180 h 619902"/>
                <a:gd name="connsiteX430" fmla="*/ 439396 w 676800"/>
                <a:gd name="connsiteY430" fmla="*/ 504119 h 619902"/>
                <a:gd name="connsiteX431" fmla="*/ 431571 w 676800"/>
                <a:gd name="connsiteY431" fmla="*/ 515393 h 619902"/>
                <a:gd name="connsiteX432" fmla="*/ 416982 w 676800"/>
                <a:gd name="connsiteY432" fmla="*/ 534490 h 619902"/>
                <a:gd name="connsiteX433" fmla="*/ 407964 w 676800"/>
                <a:gd name="connsiteY433" fmla="*/ 527727 h 619902"/>
                <a:gd name="connsiteX434" fmla="*/ 404648 w 676800"/>
                <a:gd name="connsiteY434" fmla="*/ 522156 h 619902"/>
                <a:gd name="connsiteX435" fmla="*/ 394568 w 676800"/>
                <a:gd name="connsiteY435" fmla="*/ 512077 h 619902"/>
                <a:gd name="connsiteX436" fmla="*/ 383295 w 676800"/>
                <a:gd name="connsiteY436" fmla="*/ 491785 h 619902"/>
                <a:gd name="connsiteX437" fmla="*/ 375470 w 676800"/>
                <a:gd name="connsiteY437" fmla="*/ 494039 h 619902"/>
                <a:gd name="connsiteX438" fmla="*/ 364196 w 676800"/>
                <a:gd name="connsiteY438" fmla="*/ 488469 h 619902"/>
                <a:gd name="connsiteX439" fmla="*/ 363135 w 676800"/>
                <a:gd name="connsiteY439" fmla="*/ 490723 h 619902"/>
                <a:gd name="connsiteX440" fmla="*/ 361942 w 676800"/>
                <a:gd name="connsiteY440" fmla="*/ 490723 h 619902"/>
                <a:gd name="connsiteX441" fmla="*/ 361942 w 676800"/>
                <a:gd name="connsiteY441" fmla="*/ 489530 h 619902"/>
                <a:gd name="connsiteX442" fmla="*/ 359687 w 676800"/>
                <a:gd name="connsiteY442" fmla="*/ 491785 h 619902"/>
                <a:gd name="connsiteX443" fmla="*/ 358626 w 676800"/>
                <a:gd name="connsiteY443" fmla="*/ 490723 h 619902"/>
                <a:gd name="connsiteX444" fmla="*/ 356371 w 676800"/>
                <a:gd name="connsiteY444" fmla="*/ 495233 h 619902"/>
                <a:gd name="connsiteX445" fmla="*/ 366451 w 676800"/>
                <a:gd name="connsiteY445" fmla="*/ 503058 h 619902"/>
                <a:gd name="connsiteX446" fmla="*/ 356371 w 676800"/>
                <a:gd name="connsiteY446" fmla="*/ 515393 h 619902"/>
                <a:gd name="connsiteX447" fmla="*/ 345098 w 676800"/>
                <a:gd name="connsiteY447" fmla="*/ 531175 h 619902"/>
                <a:gd name="connsiteX448" fmla="*/ 340588 w 676800"/>
                <a:gd name="connsiteY448" fmla="*/ 536746 h 619902"/>
                <a:gd name="connsiteX449" fmla="*/ 331570 w 676800"/>
                <a:gd name="connsiteY449" fmla="*/ 527727 h 619902"/>
                <a:gd name="connsiteX450" fmla="*/ 330509 w 676800"/>
                <a:gd name="connsiteY450" fmla="*/ 524411 h 619902"/>
                <a:gd name="connsiteX451" fmla="*/ 326000 w 676800"/>
                <a:gd name="connsiteY451" fmla="*/ 515393 h 619902"/>
                <a:gd name="connsiteX452" fmla="*/ 318174 w 676800"/>
                <a:gd name="connsiteY452" fmla="*/ 501864 h 619902"/>
                <a:gd name="connsiteX453" fmla="*/ 319236 w 676800"/>
                <a:gd name="connsiteY453" fmla="*/ 501864 h 619902"/>
                <a:gd name="connsiteX454" fmla="*/ 316981 w 676800"/>
                <a:gd name="connsiteY454" fmla="*/ 498549 h 619902"/>
                <a:gd name="connsiteX455" fmla="*/ 314726 w 676800"/>
                <a:gd name="connsiteY455" fmla="*/ 496294 h 619902"/>
                <a:gd name="connsiteX456" fmla="*/ 313533 w 676800"/>
                <a:gd name="connsiteY456" fmla="*/ 494039 h 619902"/>
                <a:gd name="connsiteX457" fmla="*/ 314726 w 676800"/>
                <a:gd name="connsiteY457" fmla="*/ 492846 h 619902"/>
                <a:gd name="connsiteX458" fmla="*/ 315787 w 676800"/>
                <a:gd name="connsiteY458" fmla="*/ 494039 h 619902"/>
                <a:gd name="connsiteX459" fmla="*/ 315787 w 676800"/>
                <a:gd name="connsiteY459" fmla="*/ 495100 h 619902"/>
                <a:gd name="connsiteX460" fmla="*/ 318042 w 676800"/>
                <a:gd name="connsiteY460" fmla="*/ 494039 h 619902"/>
                <a:gd name="connsiteX461" fmla="*/ 316848 w 676800"/>
                <a:gd name="connsiteY461" fmla="*/ 491785 h 619902"/>
                <a:gd name="connsiteX462" fmla="*/ 315787 w 676800"/>
                <a:gd name="connsiteY462" fmla="*/ 491785 h 619902"/>
                <a:gd name="connsiteX463" fmla="*/ 312339 w 676800"/>
                <a:gd name="connsiteY463" fmla="*/ 488469 h 619902"/>
                <a:gd name="connsiteX464" fmla="*/ 312339 w 676800"/>
                <a:gd name="connsiteY464" fmla="*/ 487275 h 619902"/>
                <a:gd name="connsiteX465" fmla="*/ 311278 w 676800"/>
                <a:gd name="connsiteY465" fmla="*/ 483959 h 619902"/>
                <a:gd name="connsiteX466" fmla="*/ 306768 w 676800"/>
                <a:gd name="connsiteY466" fmla="*/ 481705 h 619902"/>
                <a:gd name="connsiteX467" fmla="*/ 268439 w 676800"/>
                <a:gd name="connsiteY467" fmla="*/ 413004 h 619902"/>
                <a:gd name="connsiteX468" fmla="*/ 162734 w 676800"/>
                <a:gd name="connsiteY468" fmla="*/ 352260 h 619902"/>
                <a:gd name="connsiteX469" fmla="*/ 167244 w 676800"/>
                <a:gd name="connsiteY469" fmla="*/ 350005 h 619902"/>
                <a:gd name="connsiteX470" fmla="*/ 170692 w 676800"/>
                <a:gd name="connsiteY470" fmla="*/ 352260 h 619902"/>
                <a:gd name="connsiteX471" fmla="*/ 170692 w 676800"/>
                <a:gd name="connsiteY471" fmla="*/ 351199 h 619902"/>
                <a:gd name="connsiteX472" fmla="*/ 169631 w 676800"/>
                <a:gd name="connsiteY472" fmla="*/ 350138 h 619902"/>
                <a:gd name="connsiteX473" fmla="*/ 167376 w 676800"/>
                <a:gd name="connsiteY473" fmla="*/ 348944 h 619902"/>
                <a:gd name="connsiteX474" fmla="*/ 165122 w 676800"/>
                <a:gd name="connsiteY474" fmla="*/ 348944 h 619902"/>
                <a:gd name="connsiteX475" fmla="*/ 161806 w 676800"/>
                <a:gd name="connsiteY475" fmla="*/ 350138 h 619902"/>
                <a:gd name="connsiteX476" fmla="*/ 160745 w 676800"/>
                <a:gd name="connsiteY476" fmla="*/ 351199 h 619902"/>
                <a:gd name="connsiteX477" fmla="*/ 124803 w 676800"/>
                <a:gd name="connsiteY477" fmla="*/ 332101 h 619902"/>
                <a:gd name="connsiteX478" fmla="*/ 98940 w 676800"/>
                <a:gd name="connsiteY478" fmla="*/ 318573 h 619902"/>
                <a:gd name="connsiteX479" fmla="*/ 93370 w 676800"/>
                <a:gd name="connsiteY479" fmla="*/ 315257 h 619902"/>
                <a:gd name="connsiteX480" fmla="*/ 91115 w 676800"/>
                <a:gd name="connsiteY480" fmla="*/ 311941 h 619902"/>
                <a:gd name="connsiteX481" fmla="*/ 92177 w 676800"/>
                <a:gd name="connsiteY481" fmla="*/ 308493 h 619902"/>
                <a:gd name="connsiteX482" fmla="*/ 88861 w 676800"/>
                <a:gd name="connsiteY482" fmla="*/ 307431 h 619902"/>
                <a:gd name="connsiteX483" fmla="*/ 85545 w 676800"/>
                <a:gd name="connsiteY483" fmla="*/ 305177 h 619902"/>
                <a:gd name="connsiteX484" fmla="*/ 85545 w 676800"/>
                <a:gd name="connsiteY484" fmla="*/ 301861 h 619902"/>
                <a:gd name="connsiteX485" fmla="*/ 81036 w 676800"/>
                <a:gd name="connsiteY485" fmla="*/ 298413 h 619902"/>
                <a:gd name="connsiteX486" fmla="*/ 78781 w 676800"/>
                <a:gd name="connsiteY486" fmla="*/ 299607 h 619902"/>
                <a:gd name="connsiteX487" fmla="*/ 75465 w 676800"/>
                <a:gd name="connsiteY487" fmla="*/ 297352 h 619902"/>
                <a:gd name="connsiteX488" fmla="*/ 77720 w 676800"/>
                <a:gd name="connsiteY488" fmla="*/ 296158 h 619902"/>
                <a:gd name="connsiteX489" fmla="*/ 75465 w 676800"/>
                <a:gd name="connsiteY489" fmla="*/ 293904 h 619902"/>
                <a:gd name="connsiteX490" fmla="*/ 74404 w 676800"/>
                <a:gd name="connsiteY490" fmla="*/ 294964 h 619902"/>
                <a:gd name="connsiteX491" fmla="*/ 71089 w 676800"/>
                <a:gd name="connsiteY491" fmla="*/ 291649 h 619902"/>
                <a:gd name="connsiteX492" fmla="*/ 71089 w 676800"/>
                <a:gd name="connsiteY492" fmla="*/ 288201 h 619902"/>
                <a:gd name="connsiteX493" fmla="*/ 76659 w 676800"/>
                <a:gd name="connsiteY493" fmla="*/ 281437 h 619902"/>
                <a:gd name="connsiteX494" fmla="*/ 74404 w 676800"/>
                <a:gd name="connsiteY494" fmla="*/ 277988 h 619902"/>
                <a:gd name="connsiteX495" fmla="*/ 69895 w 676800"/>
                <a:gd name="connsiteY495" fmla="*/ 276927 h 619902"/>
                <a:gd name="connsiteX496" fmla="*/ 66447 w 676800"/>
                <a:gd name="connsiteY496" fmla="*/ 281437 h 619902"/>
                <a:gd name="connsiteX497" fmla="*/ 64192 w 676800"/>
                <a:gd name="connsiteY497" fmla="*/ 279182 h 619902"/>
                <a:gd name="connsiteX498" fmla="*/ 66447 w 676800"/>
                <a:gd name="connsiteY498" fmla="*/ 274673 h 619902"/>
                <a:gd name="connsiteX499" fmla="*/ 64192 w 676800"/>
                <a:gd name="connsiteY499" fmla="*/ 271357 h 619902"/>
                <a:gd name="connsiteX500" fmla="*/ 61937 w 676800"/>
                <a:gd name="connsiteY500" fmla="*/ 278121 h 619902"/>
                <a:gd name="connsiteX501" fmla="*/ 58489 w 676800"/>
                <a:gd name="connsiteY501" fmla="*/ 279314 h 619902"/>
                <a:gd name="connsiteX502" fmla="*/ 0 w 676800"/>
                <a:gd name="connsiteY502" fmla="*/ 220826 h 619902"/>
                <a:gd name="connsiteX503" fmla="*/ 75333 w 676800"/>
                <a:gd name="connsiteY503" fmla="*/ 91381 h 619902"/>
                <a:gd name="connsiteX504" fmla="*/ 101195 w 676800"/>
                <a:gd name="connsiteY504" fmla="*/ 91381 h 619902"/>
                <a:gd name="connsiteX505" fmla="*/ 102256 w 676800"/>
                <a:gd name="connsiteY505" fmla="*/ 86871 h 619902"/>
                <a:gd name="connsiteX506" fmla="*/ 102256 w 676800"/>
                <a:gd name="connsiteY506" fmla="*/ 83555 h 619902"/>
                <a:gd name="connsiteX507" fmla="*/ 103317 w 676800"/>
                <a:gd name="connsiteY507" fmla="*/ 81301 h 619902"/>
                <a:gd name="connsiteX508" fmla="*/ 106633 w 676800"/>
                <a:gd name="connsiteY508" fmla="*/ 80240 h 619902"/>
                <a:gd name="connsiteX509" fmla="*/ 111142 w 676800"/>
                <a:gd name="connsiteY509" fmla="*/ 80240 h 619902"/>
                <a:gd name="connsiteX510" fmla="*/ 112203 w 676800"/>
                <a:gd name="connsiteY510" fmla="*/ 79179 h 619902"/>
                <a:gd name="connsiteX511" fmla="*/ 109949 w 676800"/>
                <a:gd name="connsiteY511" fmla="*/ 77985 h 619902"/>
                <a:gd name="connsiteX512" fmla="*/ 112203 w 676800"/>
                <a:gd name="connsiteY512" fmla="*/ 76924 h 619902"/>
                <a:gd name="connsiteX513" fmla="*/ 115519 w 676800"/>
                <a:gd name="connsiteY513" fmla="*/ 75864 h 619902"/>
                <a:gd name="connsiteX514" fmla="*/ 111010 w 676800"/>
                <a:gd name="connsiteY514" fmla="*/ 74802 h 619902"/>
                <a:gd name="connsiteX515" fmla="*/ 112071 w 676800"/>
                <a:gd name="connsiteY515" fmla="*/ 72548 h 619902"/>
                <a:gd name="connsiteX516" fmla="*/ 113264 w 676800"/>
                <a:gd name="connsiteY516" fmla="*/ 73608 h 619902"/>
                <a:gd name="connsiteX517" fmla="*/ 114325 w 676800"/>
                <a:gd name="connsiteY517" fmla="*/ 72548 h 619902"/>
                <a:gd name="connsiteX518" fmla="*/ 112071 w 676800"/>
                <a:gd name="connsiteY518" fmla="*/ 71487 h 619902"/>
                <a:gd name="connsiteX519" fmla="*/ 112071 w 676800"/>
                <a:gd name="connsiteY519" fmla="*/ 70425 h 619902"/>
                <a:gd name="connsiteX520" fmla="*/ 116580 w 676800"/>
                <a:gd name="connsiteY520" fmla="*/ 70425 h 619902"/>
                <a:gd name="connsiteX521" fmla="*/ 124405 w 676800"/>
                <a:gd name="connsiteY521" fmla="*/ 69365 h 619902"/>
                <a:gd name="connsiteX522" fmla="*/ 119896 w 676800"/>
                <a:gd name="connsiteY522" fmla="*/ 68304 h 619902"/>
                <a:gd name="connsiteX523" fmla="*/ 115386 w 676800"/>
                <a:gd name="connsiteY523" fmla="*/ 66049 h 619902"/>
                <a:gd name="connsiteX524" fmla="*/ 115386 w 676800"/>
                <a:gd name="connsiteY524" fmla="*/ 63794 h 619902"/>
                <a:gd name="connsiteX525" fmla="*/ 117641 w 676800"/>
                <a:gd name="connsiteY525" fmla="*/ 66049 h 619902"/>
                <a:gd name="connsiteX526" fmla="*/ 123211 w 676800"/>
                <a:gd name="connsiteY526" fmla="*/ 67110 h 619902"/>
                <a:gd name="connsiteX527" fmla="*/ 117641 w 676800"/>
                <a:gd name="connsiteY527" fmla="*/ 63794 h 619902"/>
                <a:gd name="connsiteX528" fmla="*/ 114193 w 676800"/>
                <a:gd name="connsiteY528" fmla="*/ 62734 h 619902"/>
                <a:gd name="connsiteX529" fmla="*/ 114193 w 676800"/>
                <a:gd name="connsiteY529" fmla="*/ 61672 h 619902"/>
                <a:gd name="connsiteX530" fmla="*/ 116447 w 676800"/>
                <a:gd name="connsiteY530" fmla="*/ 61672 h 619902"/>
                <a:gd name="connsiteX531" fmla="*/ 116447 w 676800"/>
                <a:gd name="connsiteY531" fmla="*/ 60611 h 619902"/>
                <a:gd name="connsiteX532" fmla="*/ 115254 w 676800"/>
                <a:gd name="connsiteY532" fmla="*/ 59550 h 619902"/>
                <a:gd name="connsiteX533" fmla="*/ 117509 w 676800"/>
                <a:gd name="connsiteY533" fmla="*/ 59550 h 619902"/>
                <a:gd name="connsiteX534" fmla="*/ 120824 w 676800"/>
                <a:gd name="connsiteY534" fmla="*/ 58489 h 619902"/>
                <a:gd name="connsiteX535" fmla="*/ 124140 w 676800"/>
                <a:gd name="connsiteY535" fmla="*/ 60744 h 619902"/>
                <a:gd name="connsiteX536" fmla="*/ 124140 w 676800"/>
                <a:gd name="connsiteY536" fmla="*/ 59683 h 619902"/>
                <a:gd name="connsiteX537" fmla="*/ 131965 w 676800"/>
                <a:gd name="connsiteY537" fmla="*/ 70956 h 619902"/>
                <a:gd name="connsiteX538" fmla="*/ 134219 w 676800"/>
                <a:gd name="connsiteY538" fmla="*/ 70956 h 619902"/>
                <a:gd name="connsiteX539" fmla="*/ 119630 w 676800"/>
                <a:gd name="connsiteY539" fmla="*/ 49603 h 619902"/>
                <a:gd name="connsiteX540" fmla="*/ 121885 w 676800"/>
                <a:gd name="connsiteY540" fmla="*/ 50664 h 619902"/>
                <a:gd name="connsiteX541" fmla="*/ 120824 w 676800"/>
                <a:gd name="connsiteY541" fmla="*/ 48410 h 619902"/>
                <a:gd name="connsiteX542" fmla="*/ 124140 w 676800"/>
                <a:gd name="connsiteY542" fmla="*/ 49603 h 619902"/>
                <a:gd name="connsiteX543" fmla="*/ 126394 w 676800"/>
                <a:gd name="connsiteY543" fmla="*/ 49603 h 619902"/>
                <a:gd name="connsiteX544" fmla="*/ 124140 w 676800"/>
                <a:gd name="connsiteY544" fmla="*/ 44033 h 619902"/>
                <a:gd name="connsiteX545" fmla="*/ 124140 w 676800"/>
                <a:gd name="connsiteY545" fmla="*/ 39524 h 619902"/>
                <a:gd name="connsiteX546" fmla="*/ 125334 w 676800"/>
                <a:gd name="connsiteY546" fmla="*/ 37268 h 619902"/>
                <a:gd name="connsiteX547" fmla="*/ 127588 w 676800"/>
                <a:gd name="connsiteY547" fmla="*/ 36075 h 619902"/>
                <a:gd name="connsiteX548" fmla="*/ 127588 w 676800"/>
                <a:gd name="connsiteY548" fmla="*/ 31566 h 619902"/>
                <a:gd name="connsiteX549" fmla="*/ 130904 w 676800"/>
                <a:gd name="connsiteY549" fmla="*/ 27057 h 619902"/>
                <a:gd name="connsiteX550" fmla="*/ 132097 w 676800"/>
                <a:gd name="connsiteY550" fmla="*/ 24801 h 619902"/>
                <a:gd name="connsiteX551" fmla="*/ 132097 w 676800"/>
                <a:gd name="connsiteY551" fmla="*/ 23741 h 619902"/>
                <a:gd name="connsiteX552" fmla="*/ 136607 w 676800"/>
                <a:gd name="connsiteY552" fmla="*/ 24801 h 619902"/>
                <a:gd name="connsiteX553" fmla="*/ 138861 w 676800"/>
                <a:gd name="connsiteY553" fmla="*/ 21486 h 619902"/>
                <a:gd name="connsiteX554" fmla="*/ 142310 w 676800"/>
                <a:gd name="connsiteY554" fmla="*/ 19231 h 619902"/>
                <a:gd name="connsiteX555" fmla="*/ 144564 w 676800"/>
                <a:gd name="connsiteY555" fmla="*/ 15783 h 619902"/>
                <a:gd name="connsiteX556" fmla="*/ 146819 w 676800"/>
                <a:gd name="connsiteY556" fmla="*/ 14722 h 619902"/>
                <a:gd name="connsiteX557" fmla="*/ 146819 w 676800"/>
                <a:gd name="connsiteY557" fmla="*/ 13661 h 619902"/>
                <a:gd name="connsiteX558" fmla="*/ 145758 w 676800"/>
                <a:gd name="connsiteY558" fmla="*/ 13661 h 619902"/>
                <a:gd name="connsiteX559" fmla="*/ 145758 w 676800"/>
                <a:gd name="connsiteY559" fmla="*/ 12467 h 619902"/>
                <a:gd name="connsiteX560" fmla="*/ 158093 w 676800"/>
                <a:gd name="connsiteY560" fmla="*/ 15783 h 619902"/>
                <a:gd name="connsiteX561" fmla="*/ 162602 w 676800"/>
                <a:gd name="connsiteY561" fmla="*/ 16977 h 619902"/>
                <a:gd name="connsiteX562" fmla="*/ 162602 w 676800"/>
                <a:gd name="connsiteY562" fmla="*/ 18038 h 619902"/>
                <a:gd name="connsiteX563" fmla="*/ 163663 w 676800"/>
                <a:gd name="connsiteY563" fmla="*/ 18038 h 619902"/>
                <a:gd name="connsiteX564" fmla="*/ 163663 w 676800"/>
                <a:gd name="connsiteY564" fmla="*/ 16977 h 619902"/>
                <a:gd name="connsiteX565" fmla="*/ 170427 w 676800"/>
                <a:gd name="connsiteY565" fmla="*/ 16977 h 619902"/>
                <a:gd name="connsiteX566" fmla="*/ 172681 w 676800"/>
                <a:gd name="connsiteY566" fmla="*/ 1194 h 619902"/>
                <a:gd name="connsiteX567" fmla="*/ 172681 w 676800"/>
                <a:gd name="connsiteY567" fmla="*/ 0 h 61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Lst>
              <a:rect l="l" t="t" r="r" b="b"/>
              <a:pathLst>
                <a:path w="676800" h="619902">
                  <a:moveTo>
                    <a:pt x="175732" y="0"/>
                  </a:moveTo>
                  <a:lnTo>
                    <a:pt x="181303" y="5571"/>
                  </a:lnTo>
                  <a:lnTo>
                    <a:pt x="182363" y="7825"/>
                  </a:lnTo>
                  <a:lnTo>
                    <a:pt x="186873" y="6764"/>
                  </a:lnTo>
                  <a:lnTo>
                    <a:pt x="186873" y="7825"/>
                  </a:lnTo>
                  <a:lnTo>
                    <a:pt x="190188" y="11274"/>
                  </a:lnTo>
                  <a:lnTo>
                    <a:pt x="190188" y="10080"/>
                  </a:lnTo>
                  <a:lnTo>
                    <a:pt x="189128" y="10080"/>
                  </a:lnTo>
                  <a:lnTo>
                    <a:pt x="189128" y="9019"/>
                  </a:lnTo>
                  <a:lnTo>
                    <a:pt x="190188" y="9019"/>
                  </a:lnTo>
                  <a:lnTo>
                    <a:pt x="191382" y="10080"/>
                  </a:lnTo>
                  <a:lnTo>
                    <a:pt x="191382" y="11274"/>
                  </a:lnTo>
                  <a:lnTo>
                    <a:pt x="192443" y="12334"/>
                  </a:lnTo>
                  <a:lnTo>
                    <a:pt x="192443" y="13528"/>
                  </a:lnTo>
                  <a:lnTo>
                    <a:pt x="193504" y="14590"/>
                  </a:lnTo>
                  <a:lnTo>
                    <a:pt x="193504" y="17905"/>
                  </a:lnTo>
                  <a:lnTo>
                    <a:pt x="192443" y="17905"/>
                  </a:lnTo>
                  <a:lnTo>
                    <a:pt x="193504" y="19098"/>
                  </a:lnTo>
                  <a:lnTo>
                    <a:pt x="193504" y="20160"/>
                  </a:lnTo>
                  <a:cubicBezTo>
                    <a:pt x="202258" y="24404"/>
                    <a:pt x="195759" y="26526"/>
                    <a:pt x="196820" y="33688"/>
                  </a:cubicBezTo>
                  <a:lnTo>
                    <a:pt x="199075" y="34881"/>
                  </a:lnTo>
                  <a:lnTo>
                    <a:pt x="200135" y="35942"/>
                  </a:lnTo>
                  <a:lnTo>
                    <a:pt x="201197" y="37136"/>
                  </a:lnTo>
                  <a:lnTo>
                    <a:pt x="201197" y="38197"/>
                  </a:lnTo>
                  <a:lnTo>
                    <a:pt x="202258" y="38197"/>
                  </a:lnTo>
                  <a:lnTo>
                    <a:pt x="204512" y="39391"/>
                  </a:lnTo>
                  <a:lnTo>
                    <a:pt x="210083" y="39391"/>
                  </a:lnTo>
                  <a:lnTo>
                    <a:pt x="221356" y="40451"/>
                  </a:lnTo>
                  <a:lnTo>
                    <a:pt x="228120" y="50531"/>
                  </a:lnTo>
                  <a:lnTo>
                    <a:pt x="235945" y="53847"/>
                  </a:lnTo>
                  <a:lnTo>
                    <a:pt x="234884" y="57163"/>
                  </a:lnTo>
                  <a:lnTo>
                    <a:pt x="238200" y="60478"/>
                  </a:lnTo>
                  <a:lnTo>
                    <a:pt x="240454" y="63794"/>
                  </a:lnTo>
                  <a:lnTo>
                    <a:pt x="240454" y="64855"/>
                  </a:lnTo>
                  <a:lnTo>
                    <a:pt x="238200" y="65917"/>
                  </a:lnTo>
                  <a:lnTo>
                    <a:pt x="235945" y="63661"/>
                  </a:lnTo>
                  <a:lnTo>
                    <a:pt x="231436" y="69232"/>
                  </a:lnTo>
                  <a:lnTo>
                    <a:pt x="243770" y="78251"/>
                  </a:lnTo>
                  <a:lnTo>
                    <a:pt x="241515" y="85015"/>
                  </a:lnTo>
                  <a:lnTo>
                    <a:pt x="239261" y="85015"/>
                  </a:lnTo>
                  <a:lnTo>
                    <a:pt x="232497" y="99604"/>
                  </a:lnTo>
                  <a:lnTo>
                    <a:pt x="233558" y="99604"/>
                  </a:lnTo>
                  <a:lnTo>
                    <a:pt x="234619" y="100665"/>
                  </a:lnTo>
                  <a:lnTo>
                    <a:pt x="239128" y="100665"/>
                  </a:lnTo>
                  <a:lnTo>
                    <a:pt x="239128" y="101726"/>
                  </a:lnTo>
                  <a:lnTo>
                    <a:pt x="240322" y="101726"/>
                  </a:lnTo>
                  <a:lnTo>
                    <a:pt x="241383" y="102919"/>
                  </a:lnTo>
                  <a:lnTo>
                    <a:pt x="242444" y="102919"/>
                  </a:lnTo>
                  <a:lnTo>
                    <a:pt x="243505" y="101726"/>
                  </a:lnTo>
                  <a:lnTo>
                    <a:pt x="244566" y="101726"/>
                  </a:lnTo>
                  <a:lnTo>
                    <a:pt x="244566" y="102919"/>
                  </a:lnTo>
                  <a:lnTo>
                    <a:pt x="243505" y="107429"/>
                  </a:lnTo>
                  <a:lnTo>
                    <a:pt x="241250" y="107429"/>
                  </a:lnTo>
                  <a:lnTo>
                    <a:pt x="225467" y="102919"/>
                  </a:lnTo>
                  <a:lnTo>
                    <a:pt x="223213" y="109684"/>
                  </a:lnTo>
                  <a:lnTo>
                    <a:pt x="225467" y="109684"/>
                  </a:lnTo>
                  <a:lnTo>
                    <a:pt x="222152" y="123212"/>
                  </a:lnTo>
                  <a:lnTo>
                    <a:pt x="221091" y="123212"/>
                  </a:lnTo>
                  <a:lnTo>
                    <a:pt x="220030" y="122018"/>
                  </a:lnTo>
                  <a:lnTo>
                    <a:pt x="220030" y="120957"/>
                  </a:lnTo>
                  <a:lnTo>
                    <a:pt x="218969" y="120957"/>
                  </a:lnTo>
                  <a:lnTo>
                    <a:pt x="217775" y="119763"/>
                  </a:lnTo>
                  <a:lnTo>
                    <a:pt x="217775" y="117509"/>
                  </a:lnTo>
                  <a:lnTo>
                    <a:pt x="216714" y="117509"/>
                  </a:lnTo>
                  <a:lnTo>
                    <a:pt x="215653" y="118702"/>
                  </a:lnTo>
                  <a:lnTo>
                    <a:pt x="215653" y="122018"/>
                  </a:lnTo>
                  <a:lnTo>
                    <a:pt x="220162" y="125466"/>
                  </a:lnTo>
                  <a:lnTo>
                    <a:pt x="221223" y="126528"/>
                  </a:lnTo>
                  <a:lnTo>
                    <a:pt x="224672" y="128782"/>
                  </a:lnTo>
                  <a:lnTo>
                    <a:pt x="225733" y="124272"/>
                  </a:lnTo>
                  <a:lnTo>
                    <a:pt x="230242" y="126528"/>
                  </a:lnTo>
                  <a:lnTo>
                    <a:pt x="231303" y="127588"/>
                  </a:lnTo>
                  <a:lnTo>
                    <a:pt x="233558" y="128782"/>
                  </a:lnTo>
                  <a:lnTo>
                    <a:pt x="230242" y="133291"/>
                  </a:lnTo>
                  <a:lnTo>
                    <a:pt x="233558" y="136607"/>
                  </a:lnTo>
                  <a:lnTo>
                    <a:pt x="238067" y="133291"/>
                  </a:lnTo>
                  <a:lnTo>
                    <a:pt x="239128" y="129843"/>
                  </a:lnTo>
                  <a:cubicBezTo>
                    <a:pt x="247882" y="141249"/>
                    <a:pt x="247749" y="157828"/>
                    <a:pt x="253717" y="170295"/>
                  </a:cubicBezTo>
                  <a:lnTo>
                    <a:pt x="255972" y="170295"/>
                  </a:lnTo>
                  <a:lnTo>
                    <a:pt x="255972" y="168040"/>
                  </a:lnTo>
                  <a:lnTo>
                    <a:pt x="258227" y="168040"/>
                  </a:lnTo>
                  <a:lnTo>
                    <a:pt x="259287" y="170295"/>
                  </a:lnTo>
                  <a:lnTo>
                    <a:pt x="258227" y="171488"/>
                  </a:lnTo>
                  <a:lnTo>
                    <a:pt x="259287" y="172549"/>
                  </a:lnTo>
                  <a:lnTo>
                    <a:pt x="255972" y="172549"/>
                  </a:lnTo>
                  <a:lnTo>
                    <a:pt x="255972" y="171488"/>
                  </a:lnTo>
                  <a:lnTo>
                    <a:pt x="253717" y="171488"/>
                  </a:lnTo>
                  <a:lnTo>
                    <a:pt x="255972" y="180507"/>
                  </a:lnTo>
                  <a:lnTo>
                    <a:pt x="258227" y="185016"/>
                  </a:lnTo>
                  <a:lnTo>
                    <a:pt x="257166" y="186077"/>
                  </a:lnTo>
                  <a:lnTo>
                    <a:pt x="258227" y="188332"/>
                  </a:lnTo>
                  <a:lnTo>
                    <a:pt x="259287" y="188332"/>
                  </a:lnTo>
                  <a:lnTo>
                    <a:pt x="268306" y="215388"/>
                  </a:lnTo>
                  <a:lnTo>
                    <a:pt x="267113" y="217643"/>
                  </a:lnTo>
                  <a:lnTo>
                    <a:pt x="264858" y="219897"/>
                  </a:lnTo>
                  <a:lnTo>
                    <a:pt x="265919" y="224407"/>
                  </a:lnTo>
                  <a:lnTo>
                    <a:pt x="265919" y="231170"/>
                  </a:lnTo>
                  <a:lnTo>
                    <a:pt x="268174" y="238996"/>
                  </a:lnTo>
                  <a:lnTo>
                    <a:pt x="265919" y="240190"/>
                  </a:lnTo>
                  <a:lnTo>
                    <a:pt x="254646" y="241250"/>
                  </a:lnTo>
                  <a:lnTo>
                    <a:pt x="253585" y="235680"/>
                  </a:lnTo>
                  <a:lnTo>
                    <a:pt x="250269" y="236874"/>
                  </a:lnTo>
                  <a:lnTo>
                    <a:pt x="246953" y="235680"/>
                  </a:lnTo>
                  <a:lnTo>
                    <a:pt x="246953" y="234619"/>
                  </a:lnTo>
                  <a:lnTo>
                    <a:pt x="237935" y="231170"/>
                  </a:lnTo>
                  <a:lnTo>
                    <a:pt x="236874" y="232364"/>
                  </a:lnTo>
                  <a:lnTo>
                    <a:pt x="224539" y="230110"/>
                  </a:lnTo>
                  <a:lnTo>
                    <a:pt x="223345" y="230110"/>
                  </a:lnTo>
                  <a:lnTo>
                    <a:pt x="224539" y="229049"/>
                  </a:lnTo>
                  <a:lnTo>
                    <a:pt x="225600" y="221223"/>
                  </a:lnTo>
                  <a:lnTo>
                    <a:pt x="217775" y="220030"/>
                  </a:lnTo>
                  <a:lnTo>
                    <a:pt x="216714" y="231303"/>
                  </a:lnTo>
                  <a:lnTo>
                    <a:pt x="213398" y="230243"/>
                  </a:lnTo>
                  <a:lnTo>
                    <a:pt x="214460" y="235813"/>
                  </a:lnTo>
                  <a:lnTo>
                    <a:pt x="216714" y="234752"/>
                  </a:lnTo>
                  <a:lnTo>
                    <a:pt x="220030" y="231303"/>
                  </a:lnTo>
                  <a:lnTo>
                    <a:pt x="216714" y="243637"/>
                  </a:lnTo>
                  <a:lnTo>
                    <a:pt x="215653" y="246953"/>
                  </a:lnTo>
                  <a:lnTo>
                    <a:pt x="212337" y="246953"/>
                  </a:lnTo>
                  <a:lnTo>
                    <a:pt x="211144" y="248147"/>
                  </a:lnTo>
                  <a:lnTo>
                    <a:pt x="212337" y="249208"/>
                  </a:lnTo>
                  <a:lnTo>
                    <a:pt x="215653" y="249208"/>
                  </a:lnTo>
                  <a:lnTo>
                    <a:pt x="214592" y="255972"/>
                  </a:lnTo>
                  <a:lnTo>
                    <a:pt x="205573" y="263797"/>
                  </a:lnTo>
                  <a:lnTo>
                    <a:pt x="203319" y="266052"/>
                  </a:lnTo>
                  <a:lnTo>
                    <a:pt x="225865" y="296424"/>
                  </a:lnTo>
                  <a:lnTo>
                    <a:pt x="228120" y="306504"/>
                  </a:lnTo>
                  <a:lnTo>
                    <a:pt x="229181" y="308758"/>
                  </a:lnTo>
                  <a:lnTo>
                    <a:pt x="229181" y="311013"/>
                  </a:lnTo>
                  <a:lnTo>
                    <a:pt x="235945" y="338068"/>
                  </a:lnTo>
                  <a:lnTo>
                    <a:pt x="239261" y="340324"/>
                  </a:lnTo>
                  <a:lnTo>
                    <a:pt x="238200" y="344833"/>
                  </a:lnTo>
                  <a:lnTo>
                    <a:pt x="242709" y="360615"/>
                  </a:lnTo>
                  <a:lnTo>
                    <a:pt x="243770" y="363931"/>
                  </a:lnTo>
                  <a:lnTo>
                    <a:pt x="243770" y="369502"/>
                  </a:lnTo>
                  <a:lnTo>
                    <a:pt x="244831" y="369502"/>
                  </a:lnTo>
                  <a:lnTo>
                    <a:pt x="245892" y="374011"/>
                  </a:lnTo>
                  <a:lnTo>
                    <a:pt x="248147" y="374011"/>
                  </a:lnTo>
                  <a:lnTo>
                    <a:pt x="246953" y="376265"/>
                  </a:lnTo>
                  <a:lnTo>
                    <a:pt x="248147" y="378521"/>
                  </a:lnTo>
                  <a:lnTo>
                    <a:pt x="249208" y="380775"/>
                  </a:lnTo>
                  <a:lnTo>
                    <a:pt x="250269" y="380775"/>
                  </a:lnTo>
                  <a:lnTo>
                    <a:pt x="250269" y="379714"/>
                  </a:lnTo>
                  <a:lnTo>
                    <a:pt x="253585" y="379714"/>
                  </a:lnTo>
                  <a:lnTo>
                    <a:pt x="254646" y="375205"/>
                  </a:lnTo>
                  <a:lnTo>
                    <a:pt x="259155" y="376398"/>
                  </a:lnTo>
                  <a:lnTo>
                    <a:pt x="265919" y="377459"/>
                  </a:lnTo>
                  <a:lnTo>
                    <a:pt x="266980" y="384224"/>
                  </a:lnTo>
                  <a:lnTo>
                    <a:pt x="265919" y="385284"/>
                  </a:lnTo>
                  <a:lnTo>
                    <a:pt x="266980" y="387539"/>
                  </a:lnTo>
                  <a:lnTo>
                    <a:pt x="265919" y="390855"/>
                  </a:lnTo>
                  <a:lnTo>
                    <a:pt x="266980" y="393109"/>
                  </a:lnTo>
                  <a:lnTo>
                    <a:pt x="264725" y="393109"/>
                  </a:lnTo>
                  <a:lnTo>
                    <a:pt x="264725" y="392048"/>
                  </a:lnTo>
                  <a:lnTo>
                    <a:pt x="262471" y="392048"/>
                  </a:lnTo>
                  <a:lnTo>
                    <a:pt x="262471" y="393109"/>
                  </a:lnTo>
                  <a:lnTo>
                    <a:pt x="268174" y="394303"/>
                  </a:lnTo>
                  <a:lnTo>
                    <a:pt x="269235" y="394303"/>
                  </a:lnTo>
                  <a:lnTo>
                    <a:pt x="269235" y="396558"/>
                  </a:lnTo>
                  <a:lnTo>
                    <a:pt x="266980" y="398812"/>
                  </a:lnTo>
                  <a:lnTo>
                    <a:pt x="268174" y="398812"/>
                  </a:lnTo>
                  <a:lnTo>
                    <a:pt x="273744" y="390988"/>
                  </a:lnTo>
                  <a:lnTo>
                    <a:pt x="273744" y="386478"/>
                  </a:lnTo>
                  <a:lnTo>
                    <a:pt x="274805" y="385284"/>
                  </a:lnTo>
                  <a:lnTo>
                    <a:pt x="274805" y="383030"/>
                  </a:lnTo>
                  <a:lnTo>
                    <a:pt x="272550" y="379714"/>
                  </a:lnTo>
                  <a:lnTo>
                    <a:pt x="272550" y="378653"/>
                  </a:lnTo>
                  <a:lnTo>
                    <a:pt x="284885" y="380908"/>
                  </a:lnTo>
                  <a:lnTo>
                    <a:pt x="282630" y="382101"/>
                  </a:lnTo>
                  <a:lnTo>
                    <a:pt x="283824" y="384356"/>
                  </a:lnTo>
                  <a:lnTo>
                    <a:pt x="287139" y="386611"/>
                  </a:lnTo>
                  <a:lnTo>
                    <a:pt x="290455" y="387672"/>
                  </a:lnTo>
                  <a:lnTo>
                    <a:pt x="296158" y="393242"/>
                  </a:lnTo>
                  <a:lnTo>
                    <a:pt x="296158" y="394435"/>
                  </a:lnTo>
                  <a:lnTo>
                    <a:pt x="297219" y="396691"/>
                  </a:lnTo>
                  <a:lnTo>
                    <a:pt x="300535" y="397751"/>
                  </a:lnTo>
                  <a:lnTo>
                    <a:pt x="306105" y="397751"/>
                  </a:lnTo>
                  <a:lnTo>
                    <a:pt x="308360" y="400006"/>
                  </a:lnTo>
                  <a:lnTo>
                    <a:pt x="307166" y="401067"/>
                  </a:lnTo>
                  <a:lnTo>
                    <a:pt x="308360" y="403322"/>
                  </a:lnTo>
                  <a:lnTo>
                    <a:pt x="312869" y="403322"/>
                  </a:lnTo>
                  <a:lnTo>
                    <a:pt x="312869" y="404515"/>
                  </a:lnTo>
                  <a:lnTo>
                    <a:pt x="315124" y="403322"/>
                  </a:lnTo>
                  <a:lnTo>
                    <a:pt x="318440" y="401067"/>
                  </a:lnTo>
                  <a:lnTo>
                    <a:pt x="317379" y="405576"/>
                  </a:lnTo>
                  <a:lnTo>
                    <a:pt x="319633" y="412341"/>
                  </a:lnTo>
                  <a:lnTo>
                    <a:pt x="325204" y="416850"/>
                  </a:lnTo>
                  <a:lnTo>
                    <a:pt x="330774" y="414595"/>
                  </a:lnTo>
                  <a:lnTo>
                    <a:pt x="334090" y="419105"/>
                  </a:lnTo>
                  <a:lnTo>
                    <a:pt x="333029" y="421359"/>
                  </a:lnTo>
                  <a:lnTo>
                    <a:pt x="334090" y="421359"/>
                  </a:lnTo>
                  <a:lnTo>
                    <a:pt x="334090" y="424808"/>
                  </a:lnTo>
                  <a:lnTo>
                    <a:pt x="335283" y="425869"/>
                  </a:lnTo>
                  <a:lnTo>
                    <a:pt x="331968" y="428123"/>
                  </a:lnTo>
                  <a:lnTo>
                    <a:pt x="336477" y="430378"/>
                  </a:lnTo>
                  <a:lnTo>
                    <a:pt x="334223" y="432632"/>
                  </a:lnTo>
                  <a:lnTo>
                    <a:pt x="336477" y="434888"/>
                  </a:lnTo>
                  <a:lnTo>
                    <a:pt x="329713" y="440458"/>
                  </a:lnTo>
                  <a:lnTo>
                    <a:pt x="331968" y="443773"/>
                  </a:lnTo>
                  <a:lnTo>
                    <a:pt x="333029" y="442712"/>
                  </a:lnTo>
                  <a:lnTo>
                    <a:pt x="335283" y="444967"/>
                  </a:lnTo>
                  <a:lnTo>
                    <a:pt x="343108" y="438203"/>
                  </a:lnTo>
                  <a:lnTo>
                    <a:pt x="344170" y="439264"/>
                  </a:lnTo>
                  <a:lnTo>
                    <a:pt x="346424" y="438203"/>
                  </a:lnTo>
                  <a:lnTo>
                    <a:pt x="346424" y="437009"/>
                  </a:lnTo>
                  <a:lnTo>
                    <a:pt x="347618" y="438203"/>
                  </a:lnTo>
                  <a:lnTo>
                    <a:pt x="350933" y="434888"/>
                  </a:lnTo>
                  <a:lnTo>
                    <a:pt x="349740" y="433694"/>
                  </a:lnTo>
                  <a:lnTo>
                    <a:pt x="350933" y="433694"/>
                  </a:lnTo>
                  <a:lnTo>
                    <a:pt x="348679" y="433694"/>
                  </a:lnTo>
                  <a:lnTo>
                    <a:pt x="347618" y="431439"/>
                  </a:lnTo>
                  <a:lnTo>
                    <a:pt x="345363" y="433694"/>
                  </a:lnTo>
                  <a:lnTo>
                    <a:pt x="343108" y="431439"/>
                  </a:lnTo>
                  <a:lnTo>
                    <a:pt x="344170" y="430378"/>
                  </a:lnTo>
                  <a:lnTo>
                    <a:pt x="343108" y="423614"/>
                  </a:lnTo>
                  <a:lnTo>
                    <a:pt x="346424" y="421359"/>
                  </a:lnTo>
                  <a:lnTo>
                    <a:pt x="348679" y="419105"/>
                  </a:lnTo>
                  <a:lnTo>
                    <a:pt x="346424" y="415789"/>
                  </a:lnTo>
                  <a:lnTo>
                    <a:pt x="349740" y="412473"/>
                  </a:lnTo>
                  <a:lnTo>
                    <a:pt x="348679" y="412473"/>
                  </a:lnTo>
                  <a:lnTo>
                    <a:pt x="348679" y="410218"/>
                  </a:lnTo>
                  <a:lnTo>
                    <a:pt x="347618" y="409025"/>
                  </a:lnTo>
                  <a:lnTo>
                    <a:pt x="343108" y="413534"/>
                  </a:lnTo>
                  <a:lnTo>
                    <a:pt x="340854" y="413534"/>
                  </a:lnTo>
                  <a:lnTo>
                    <a:pt x="336345" y="409025"/>
                  </a:lnTo>
                  <a:lnTo>
                    <a:pt x="337405" y="409025"/>
                  </a:lnTo>
                  <a:lnTo>
                    <a:pt x="337405" y="410218"/>
                  </a:lnTo>
                  <a:lnTo>
                    <a:pt x="339660" y="410218"/>
                  </a:lnTo>
                  <a:lnTo>
                    <a:pt x="344170" y="406902"/>
                  </a:lnTo>
                  <a:lnTo>
                    <a:pt x="344170" y="404648"/>
                  </a:lnTo>
                  <a:lnTo>
                    <a:pt x="343108" y="403455"/>
                  </a:lnTo>
                  <a:lnTo>
                    <a:pt x="341915" y="404648"/>
                  </a:lnTo>
                  <a:lnTo>
                    <a:pt x="339660" y="403455"/>
                  </a:lnTo>
                  <a:lnTo>
                    <a:pt x="338466" y="402394"/>
                  </a:lnTo>
                  <a:lnTo>
                    <a:pt x="337273" y="402394"/>
                  </a:lnTo>
                  <a:lnTo>
                    <a:pt x="336212" y="403455"/>
                  </a:lnTo>
                  <a:lnTo>
                    <a:pt x="330641" y="401200"/>
                  </a:lnTo>
                  <a:lnTo>
                    <a:pt x="326132" y="396691"/>
                  </a:lnTo>
                  <a:lnTo>
                    <a:pt x="326132" y="394435"/>
                  </a:lnTo>
                  <a:lnTo>
                    <a:pt x="333957" y="397751"/>
                  </a:lnTo>
                  <a:lnTo>
                    <a:pt x="336212" y="398812"/>
                  </a:lnTo>
                  <a:lnTo>
                    <a:pt x="341782" y="394303"/>
                  </a:lnTo>
                  <a:lnTo>
                    <a:pt x="340721" y="392048"/>
                  </a:lnTo>
                  <a:lnTo>
                    <a:pt x="344037" y="388732"/>
                  </a:lnTo>
                  <a:lnTo>
                    <a:pt x="342976" y="387539"/>
                  </a:lnTo>
                  <a:lnTo>
                    <a:pt x="342976" y="389794"/>
                  </a:lnTo>
                  <a:lnTo>
                    <a:pt x="336212" y="390855"/>
                  </a:lnTo>
                  <a:lnTo>
                    <a:pt x="331703" y="390855"/>
                  </a:lnTo>
                  <a:lnTo>
                    <a:pt x="328254" y="388600"/>
                  </a:lnTo>
                  <a:lnTo>
                    <a:pt x="328254" y="387406"/>
                  </a:lnTo>
                  <a:lnTo>
                    <a:pt x="327193" y="386345"/>
                  </a:lnTo>
                  <a:lnTo>
                    <a:pt x="322684" y="384091"/>
                  </a:lnTo>
                  <a:lnTo>
                    <a:pt x="321490" y="382897"/>
                  </a:lnTo>
                  <a:lnTo>
                    <a:pt x="324938" y="378388"/>
                  </a:lnTo>
                  <a:lnTo>
                    <a:pt x="321490" y="376133"/>
                  </a:lnTo>
                  <a:lnTo>
                    <a:pt x="320429" y="377194"/>
                  </a:lnTo>
                  <a:lnTo>
                    <a:pt x="321490" y="378388"/>
                  </a:lnTo>
                  <a:lnTo>
                    <a:pt x="318174" y="380642"/>
                  </a:lnTo>
                  <a:lnTo>
                    <a:pt x="308095" y="378388"/>
                  </a:lnTo>
                  <a:lnTo>
                    <a:pt x="306901" y="378388"/>
                  </a:lnTo>
                  <a:lnTo>
                    <a:pt x="301198" y="380642"/>
                  </a:lnTo>
                  <a:lnTo>
                    <a:pt x="305707" y="376133"/>
                  </a:lnTo>
                  <a:lnTo>
                    <a:pt x="304646" y="373878"/>
                  </a:lnTo>
                  <a:lnTo>
                    <a:pt x="308095" y="371624"/>
                  </a:lnTo>
                  <a:lnTo>
                    <a:pt x="310349" y="372685"/>
                  </a:lnTo>
                  <a:lnTo>
                    <a:pt x="317113" y="365921"/>
                  </a:lnTo>
                  <a:lnTo>
                    <a:pt x="342976" y="343374"/>
                  </a:lnTo>
                  <a:lnTo>
                    <a:pt x="355310" y="332101"/>
                  </a:lnTo>
                  <a:lnTo>
                    <a:pt x="356371" y="333161"/>
                  </a:lnTo>
                  <a:lnTo>
                    <a:pt x="359687" y="333161"/>
                  </a:lnTo>
                  <a:lnTo>
                    <a:pt x="360748" y="334223"/>
                  </a:lnTo>
                  <a:lnTo>
                    <a:pt x="363003" y="334223"/>
                  </a:lnTo>
                  <a:lnTo>
                    <a:pt x="364196" y="335417"/>
                  </a:lnTo>
                  <a:lnTo>
                    <a:pt x="363003" y="335417"/>
                  </a:lnTo>
                  <a:lnTo>
                    <a:pt x="364196" y="335417"/>
                  </a:lnTo>
                  <a:lnTo>
                    <a:pt x="365257" y="336477"/>
                  </a:lnTo>
                  <a:lnTo>
                    <a:pt x="366451" y="336477"/>
                  </a:lnTo>
                  <a:lnTo>
                    <a:pt x="368705" y="338732"/>
                  </a:lnTo>
                  <a:lnTo>
                    <a:pt x="369767" y="338732"/>
                  </a:lnTo>
                  <a:lnTo>
                    <a:pt x="369767" y="339925"/>
                  </a:lnTo>
                  <a:lnTo>
                    <a:pt x="368705" y="339925"/>
                  </a:lnTo>
                  <a:lnTo>
                    <a:pt x="367645" y="340987"/>
                  </a:lnTo>
                  <a:lnTo>
                    <a:pt x="370960" y="344302"/>
                  </a:lnTo>
                  <a:lnTo>
                    <a:pt x="373215" y="343241"/>
                  </a:lnTo>
                  <a:lnTo>
                    <a:pt x="375470" y="343241"/>
                  </a:lnTo>
                  <a:lnTo>
                    <a:pt x="376531" y="344302"/>
                  </a:lnTo>
                  <a:lnTo>
                    <a:pt x="377592" y="344302"/>
                  </a:lnTo>
                  <a:lnTo>
                    <a:pt x="377592" y="346557"/>
                  </a:lnTo>
                  <a:lnTo>
                    <a:pt x="377592" y="345496"/>
                  </a:lnTo>
                  <a:lnTo>
                    <a:pt x="378785" y="346557"/>
                  </a:lnTo>
                  <a:lnTo>
                    <a:pt x="377592" y="347751"/>
                  </a:lnTo>
                  <a:lnTo>
                    <a:pt x="385417" y="354515"/>
                  </a:lnTo>
                  <a:lnTo>
                    <a:pt x="385417" y="355708"/>
                  </a:lnTo>
                  <a:lnTo>
                    <a:pt x="387672" y="356769"/>
                  </a:lnTo>
                  <a:lnTo>
                    <a:pt x="385417" y="357963"/>
                  </a:lnTo>
                  <a:lnTo>
                    <a:pt x="393242" y="368043"/>
                  </a:lnTo>
                  <a:lnTo>
                    <a:pt x="394435" y="366849"/>
                  </a:lnTo>
                  <a:lnTo>
                    <a:pt x="395629" y="366849"/>
                  </a:lnTo>
                  <a:lnTo>
                    <a:pt x="396690" y="368043"/>
                  </a:lnTo>
                  <a:lnTo>
                    <a:pt x="398945" y="368043"/>
                  </a:lnTo>
                  <a:lnTo>
                    <a:pt x="398945" y="369104"/>
                  </a:lnTo>
                  <a:lnTo>
                    <a:pt x="400139" y="369104"/>
                  </a:lnTo>
                  <a:lnTo>
                    <a:pt x="401199" y="370165"/>
                  </a:lnTo>
                  <a:lnTo>
                    <a:pt x="401199" y="371358"/>
                  </a:lnTo>
                  <a:lnTo>
                    <a:pt x="397884" y="373613"/>
                  </a:lnTo>
                  <a:lnTo>
                    <a:pt x="398945" y="375868"/>
                  </a:lnTo>
                  <a:lnTo>
                    <a:pt x="403454" y="372419"/>
                  </a:lnTo>
                  <a:lnTo>
                    <a:pt x="406770" y="373613"/>
                  </a:lnTo>
                  <a:lnTo>
                    <a:pt x="407964" y="375868"/>
                  </a:lnTo>
                  <a:lnTo>
                    <a:pt x="409024" y="375868"/>
                  </a:lnTo>
                  <a:lnTo>
                    <a:pt x="409024" y="374674"/>
                  </a:lnTo>
                  <a:lnTo>
                    <a:pt x="410086" y="374674"/>
                  </a:lnTo>
                  <a:lnTo>
                    <a:pt x="411147" y="375868"/>
                  </a:lnTo>
                  <a:lnTo>
                    <a:pt x="412208" y="375868"/>
                  </a:lnTo>
                  <a:lnTo>
                    <a:pt x="412208" y="376929"/>
                  </a:lnTo>
                  <a:lnTo>
                    <a:pt x="413269" y="376929"/>
                  </a:lnTo>
                  <a:lnTo>
                    <a:pt x="413269" y="378122"/>
                  </a:lnTo>
                  <a:lnTo>
                    <a:pt x="414330" y="378122"/>
                  </a:lnTo>
                  <a:lnTo>
                    <a:pt x="415524" y="376929"/>
                  </a:lnTo>
                  <a:lnTo>
                    <a:pt x="416584" y="378122"/>
                  </a:lnTo>
                  <a:lnTo>
                    <a:pt x="415524" y="378122"/>
                  </a:lnTo>
                  <a:lnTo>
                    <a:pt x="415524" y="379184"/>
                  </a:lnTo>
                  <a:lnTo>
                    <a:pt x="416584" y="379184"/>
                  </a:lnTo>
                  <a:lnTo>
                    <a:pt x="416584" y="380245"/>
                  </a:lnTo>
                  <a:lnTo>
                    <a:pt x="416584" y="379184"/>
                  </a:lnTo>
                  <a:lnTo>
                    <a:pt x="417645" y="379184"/>
                  </a:lnTo>
                  <a:lnTo>
                    <a:pt x="418706" y="380245"/>
                  </a:lnTo>
                  <a:lnTo>
                    <a:pt x="418706" y="381438"/>
                  </a:lnTo>
                  <a:lnTo>
                    <a:pt x="420961" y="381438"/>
                  </a:lnTo>
                  <a:lnTo>
                    <a:pt x="423216" y="382499"/>
                  </a:lnTo>
                  <a:lnTo>
                    <a:pt x="423216" y="383693"/>
                  </a:lnTo>
                  <a:lnTo>
                    <a:pt x="424277" y="383693"/>
                  </a:lnTo>
                  <a:lnTo>
                    <a:pt x="425338" y="384754"/>
                  </a:lnTo>
                  <a:lnTo>
                    <a:pt x="426531" y="384754"/>
                  </a:lnTo>
                  <a:lnTo>
                    <a:pt x="426531" y="385948"/>
                  </a:lnTo>
                  <a:lnTo>
                    <a:pt x="428786" y="385948"/>
                  </a:lnTo>
                  <a:lnTo>
                    <a:pt x="429847" y="387008"/>
                  </a:lnTo>
                  <a:lnTo>
                    <a:pt x="429847" y="388202"/>
                  </a:lnTo>
                  <a:lnTo>
                    <a:pt x="431041" y="388202"/>
                  </a:lnTo>
                  <a:lnTo>
                    <a:pt x="431041" y="387008"/>
                  </a:lnTo>
                  <a:lnTo>
                    <a:pt x="431041" y="388202"/>
                  </a:lnTo>
                  <a:lnTo>
                    <a:pt x="432102" y="389263"/>
                  </a:lnTo>
                  <a:lnTo>
                    <a:pt x="434356" y="389263"/>
                  </a:lnTo>
                  <a:lnTo>
                    <a:pt x="434356" y="391518"/>
                  </a:lnTo>
                  <a:lnTo>
                    <a:pt x="435550" y="390324"/>
                  </a:lnTo>
                  <a:lnTo>
                    <a:pt x="435550" y="391518"/>
                  </a:lnTo>
                  <a:lnTo>
                    <a:pt x="437805" y="391518"/>
                  </a:lnTo>
                  <a:lnTo>
                    <a:pt x="437805" y="393772"/>
                  </a:lnTo>
                  <a:lnTo>
                    <a:pt x="436744" y="393772"/>
                  </a:lnTo>
                  <a:lnTo>
                    <a:pt x="436744" y="394834"/>
                  </a:lnTo>
                  <a:lnTo>
                    <a:pt x="437805" y="394834"/>
                  </a:lnTo>
                  <a:lnTo>
                    <a:pt x="437805" y="397088"/>
                  </a:lnTo>
                  <a:lnTo>
                    <a:pt x="435550" y="401598"/>
                  </a:lnTo>
                  <a:lnTo>
                    <a:pt x="436611" y="403852"/>
                  </a:lnTo>
                  <a:lnTo>
                    <a:pt x="438866" y="407168"/>
                  </a:lnTo>
                  <a:lnTo>
                    <a:pt x="443375" y="400404"/>
                  </a:lnTo>
                  <a:lnTo>
                    <a:pt x="444436" y="400404"/>
                  </a:lnTo>
                  <a:lnTo>
                    <a:pt x="444436" y="402659"/>
                  </a:lnTo>
                  <a:lnTo>
                    <a:pt x="445497" y="402659"/>
                  </a:lnTo>
                  <a:lnTo>
                    <a:pt x="448813" y="406107"/>
                  </a:lnTo>
                  <a:lnTo>
                    <a:pt x="451068" y="407168"/>
                  </a:lnTo>
                  <a:lnTo>
                    <a:pt x="451068" y="410484"/>
                  </a:lnTo>
                  <a:lnTo>
                    <a:pt x="449874" y="410484"/>
                  </a:lnTo>
                  <a:lnTo>
                    <a:pt x="449874" y="411678"/>
                  </a:lnTo>
                  <a:lnTo>
                    <a:pt x="451068" y="411678"/>
                  </a:lnTo>
                  <a:lnTo>
                    <a:pt x="451068" y="412738"/>
                  </a:lnTo>
                  <a:lnTo>
                    <a:pt x="453322" y="412738"/>
                  </a:lnTo>
                  <a:lnTo>
                    <a:pt x="453322" y="414993"/>
                  </a:lnTo>
                  <a:lnTo>
                    <a:pt x="454516" y="414993"/>
                  </a:lnTo>
                  <a:lnTo>
                    <a:pt x="454516" y="416187"/>
                  </a:lnTo>
                  <a:lnTo>
                    <a:pt x="446691" y="421757"/>
                  </a:lnTo>
                  <a:lnTo>
                    <a:pt x="460219" y="431837"/>
                  </a:lnTo>
                  <a:lnTo>
                    <a:pt x="468044" y="422818"/>
                  </a:lnTo>
                  <a:lnTo>
                    <a:pt x="468044" y="421757"/>
                  </a:lnTo>
                  <a:lnTo>
                    <a:pt x="469105" y="422818"/>
                  </a:lnTo>
                  <a:lnTo>
                    <a:pt x="471360" y="422818"/>
                  </a:lnTo>
                  <a:lnTo>
                    <a:pt x="471360" y="421757"/>
                  </a:lnTo>
                  <a:lnTo>
                    <a:pt x="472421" y="421757"/>
                  </a:lnTo>
                  <a:lnTo>
                    <a:pt x="472421" y="422818"/>
                  </a:lnTo>
                  <a:lnTo>
                    <a:pt x="477991" y="425072"/>
                  </a:lnTo>
                  <a:lnTo>
                    <a:pt x="480246" y="424012"/>
                  </a:lnTo>
                  <a:lnTo>
                    <a:pt x="481307" y="424012"/>
                  </a:lnTo>
                  <a:lnTo>
                    <a:pt x="481307" y="426266"/>
                  </a:lnTo>
                  <a:lnTo>
                    <a:pt x="482500" y="426266"/>
                  </a:lnTo>
                  <a:lnTo>
                    <a:pt x="483694" y="428521"/>
                  </a:lnTo>
                  <a:lnTo>
                    <a:pt x="488203" y="428521"/>
                  </a:lnTo>
                  <a:lnTo>
                    <a:pt x="488203" y="431969"/>
                  </a:lnTo>
                  <a:lnTo>
                    <a:pt x="489265" y="434224"/>
                  </a:lnTo>
                  <a:lnTo>
                    <a:pt x="493774" y="434224"/>
                  </a:lnTo>
                  <a:lnTo>
                    <a:pt x="477991" y="454516"/>
                  </a:lnTo>
                  <a:lnTo>
                    <a:pt x="492580" y="465789"/>
                  </a:lnTo>
                  <a:lnTo>
                    <a:pt x="503853" y="451200"/>
                  </a:lnTo>
                  <a:lnTo>
                    <a:pt x="520697" y="465789"/>
                  </a:lnTo>
                  <a:lnTo>
                    <a:pt x="540989" y="477063"/>
                  </a:lnTo>
                  <a:lnTo>
                    <a:pt x="546560" y="464729"/>
                  </a:lnTo>
                  <a:lnTo>
                    <a:pt x="548814" y="464729"/>
                  </a:lnTo>
                  <a:lnTo>
                    <a:pt x="562342" y="474808"/>
                  </a:lnTo>
                  <a:lnTo>
                    <a:pt x="567913" y="468045"/>
                  </a:lnTo>
                  <a:lnTo>
                    <a:pt x="568974" y="468045"/>
                  </a:lnTo>
                  <a:lnTo>
                    <a:pt x="570035" y="466850"/>
                  </a:lnTo>
                  <a:lnTo>
                    <a:pt x="565526" y="463535"/>
                  </a:lnTo>
                  <a:lnTo>
                    <a:pt x="577860" y="446691"/>
                  </a:lnTo>
                  <a:lnTo>
                    <a:pt x="580114" y="447885"/>
                  </a:lnTo>
                  <a:lnTo>
                    <a:pt x="580114" y="446691"/>
                  </a:lnTo>
                  <a:lnTo>
                    <a:pt x="579054" y="445630"/>
                  </a:lnTo>
                  <a:lnTo>
                    <a:pt x="580114" y="444569"/>
                  </a:lnTo>
                  <a:lnTo>
                    <a:pt x="526135" y="402924"/>
                  </a:lnTo>
                  <a:lnTo>
                    <a:pt x="508098" y="388335"/>
                  </a:lnTo>
                  <a:lnTo>
                    <a:pt x="463137" y="353454"/>
                  </a:lnTo>
                  <a:lnTo>
                    <a:pt x="476665" y="336610"/>
                  </a:lnTo>
                  <a:lnTo>
                    <a:pt x="603855" y="435683"/>
                  </a:lnTo>
                  <a:lnTo>
                    <a:pt x="604916" y="435683"/>
                  </a:lnTo>
                  <a:lnTo>
                    <a:pt x="640858" y="498682"/>
                  </a:lnTo>
                  <a:lnTo>
                    <a:pt x="638603" y="497488"/>
                  </a:lnTo>
                  <a:lnTo>
                    <a:pt x="640858" y="501997"/>
                  </a:lnTo>
                  <a:lnTo>
                    <a:pt x="643113" y="501997"/>
                  </a:lnTo>
                  <a:lnTo>
                    <a:pt x="650938" y="514332"/>
                  </a:lnTo>
                  <a:lnTo>
                    <a:pt x="674546" y="555977"/>
                  </a:lnTo>
                  <a:lnTo>
                    <a:pt x="675739" y="567250"/>
                  </a:lnTo>
                  <a:lnTo>
                    <a:pt x="676800" y="597621"/>
                  </a:lnTo>
                  <a:lnTo>
                    <a:pt x="671230" y="603192"/>
                  </a:lnTo>
                  <a:lnTo>
                    <a:pt x="670036" y="604253"/>
                  </a:lnTo>
                  <a:lnTo>
                    <a:pt x="659957" y="614333"/>
                  </a:lnTo>
                  <a:lnTo>
                    <a:pt x="653193" y="615394"/>
                  </a:lnTo>
                  <a:lnTo>
                    <a:pt x="649744" y="616587"/>
                  </a:lnTo>
                  <a:lnTo>
                    <a:pt x="631707" y="619903"/>
                  </a:lnTo>
                  <a:cubicBezTo>
                    <a:pt x="572687" y="575207"/>
                    <a:pt x="514066" y="528257"/>
                    <a:pt x="455046" y="483827"/>
                  </a:cubicBezTo>
                  <a:lnTo>
                    <a:pt x="440457" y="502926"/>
                  </a:lnTo>
                  <a:lnTo>
                    <a:pt x="441518" y="505180"/>
                  </a:lnTo>
                  <a:lnTo>
                    <a:pt x="440457" y="505180"/>
                  </a:lnTo>
                  <a:lnTo>
                    <a:pt x="439396" y="504119"/>
                  </a:lnTo>
                  <a:lnTo>
                    <a:pt x="431571" y="515393"/>
                  </a:lnTo>
                  <a:lnTo>
                    <a:pt x="416982" y="534490"/>
                  </a:lnTo>
                  <a:lnTo>
                    <a:pt x="407964" y="527727"/>
                  </a:lnTo>
                  <a:lnTo>
                    <a:pt x="404648" y="522156"/>
                  </a:lnTo>
                  <a:lnTo>
                    <a:pt x="394568" y="512077"/>
                  </a:lnTo>
                  <a:lnTo>
                    <a:pt x="383295" y="491785"/>
                  </a:lnTo>
                  <a:lnTo>
                    <a:pt x="375470" y="494039"/>
                  </a:lnTo>
                  <a:lnTo>
                    <a:pt x="364196" y="488469"/>
                  </a:lnTo>
                  <a:lnTo>
                    <a:pt x="363135" y="490723"/>
                  </a:lnTo>
                  <a:lnTo>
                    <a:pt x="361942" y="490723"/>
                  </a:lnTo>
                  <a:lnTo>
                    <a:pt x="361942" y="489530"/>
                  </a:lnTo>
                  <a:lnTo>
                    <a:pt x="359687" y="491785"/>
                  </a:lnTo>
                  <a:lnTo>
                    <a:pt x="358626" y="490723"/>
                  </a:lnTo>
                  <a:lnTo>
                    <a:pt x="356371" y="495233"/>
                  </a:lnTo>
                  <a:lnTo>
                    <a:pt x="366451" y="503058"/>
                  </a:lnTo>
                  <a:lnTo>
                    <a:pt x="356371" y="515393"/>
                  </a:lnTo>
                  <a:lnTo>
                    <a:pt x="345098" y="531175"/>
                  </a:lnTo>
                  <a:lnTo>
                    <a:pt x="340588" y="536746"/>
                  </a:lnTo>
                  <a:lnTo>
                    <a:pt x="331570" y="527727"/>
                  </a:lnTo>
                  <a:lnTo>
                    <a:pt x="330509" y="524411"/>
                  </a:lnTo>
                  <a:lnTo>
                    <a:pt x="326000" y="515393"/>
                  </a:lnTo>
                  <a:lnTo>
                    <a:pt x="318174" y="501864"/>
                  </a:lnTo>
                  <a:lnTo>
                    <a:pt x="319236" y="501864"/>
                  </a:lnTo>
                  <a:lnTo>
                    <a:pt x="316981" y="498549"/>
                  </a:lnTo>
                  <a:lnTo>
                    <a:pt x="314726" y="496294"/>
                  </a:lnTo>
                  <a:lnTo>
                    <a:pt x="313533" y="494039"/>
                  </a:lnTo>
                  <a:lnTo>
                    <a:pt x="314726" y="492846"/>
                  </a:lnTo>
                  <a:lnTo>
                    <a:pt x="315787" y="494039"/>
                  </a:lnTo>
                  <a:lnTo>
                    <a:pt x="315787" y="495100"/>
                  </a:lnTo>
                  <a:lnTo>
                    <a:pt x="318042" y="494039"/>
                  </a:lnTo>
                  <a:lnTo>
                    <a:pt x="316848" y="491785"/>
                  </a:lnTo>
                  <a:lnTo>
                    <a:pt x="315787" y="491785"/>
                  </a:lnTo>
                  <a:lnTo>
                    <a:pt x="312339" y="488469"/>
                  </a:lnTo>
                  <a:lnTo>
                    <a:pt x="312339" y="487275"/>
                  </a:lnTo>
                  <a:lnTo>
                    <a:pt x="311278" y="483959"/>
                  </a:lnTo>
                  <a:lnTo>
                    <a:pt x="306768" y="481705"/>
                  </a:lnTo>
                  <a:lnTo>
                    <a:pt x="268439" y="413004"/>
                  </a:lnTo>
                  <a:cubicBezTo>
                    <a:pt x="236741" y="386611"/>
                    <a:pt x="198942" y="371358"/>
                    <a:pt x="162734" y="352260"/>
                  </a:cubicBezTo>
                  <a:lnTo>
                    <a:pt x="167244" y="350005"/>
                  </a:lnTo>
                  <a:lnTo>
                    <a:pt x="170692" y="352260"/>
                  </a:lnTo>
                  <a:lnTo>
                    <a:pt x="170692" y="351199"/>
                  </a:lnTo>
                  <a:lnTo>
                    <a:pt x="169631" y="350138"/>
                  </a:lnTo>
                  <a:lnTo>
                    <a:pt x="167376" y="348944"/>
                  </a:lnTo>
                  <a:lnTo>
                    <a:pt x="165122" y="348944"/>
                  </a:lnTo>
                  <a:lnTo>
                    <a:pt x="161806" y="350138"/>
                  </a:lnTo>
                  <a:lnTo>
                    <a:pt x="160745" y="351199"/>
                  </a:lnTo>
                  <a:lnTo>
                    <a:pt x="124803" y="332101"/>
                  </a:lnTo>
                  <a:lnTo>
                    <a:pt x="98940" y="318573"/>
                  </a:lnTo>
                  <a:lnTo>
                    <a:pt x="93370" y="315257"/>
                  </a:lnTo>
                  <a:lnTo>
                    <a:pt x="91115" y="311941"/>
                  </a:lnTo>
                  <a:lnTo>
                    <a:pt x="92177" y="308493"/>
                  </a:lnTo>
                  <a:lnTo>
                    <a:pt x="88861" y="307431"/>
                  </a:lnTo>
                  <a:lnTo>
                    <a:pt x="85545" y="305177"/>
                  </a:lnTo>
                  <a:lnTo>
                    <a:pt x="85545" y="301861"/>
                  </a:lnTo>
                  <a:lnTo>
                    <a:pt x="81036" y="298413"/>
                  </a:lnTo>
                  <a:lnTo>
                    <a:pt x="78781" y="299607"/>
                  </a:lnTo>
                  <a:lnTo>
                    <a:pt x="75465" y="297352"/>
                  </a:lnTo>
                  <a:lnTo>
                    <a:pt x="77720" y="296158"/>
                  </a:lnTo>
                  <a:lnTo>
                    <a:pt x="75465" y="293904"/>
                  </a:lnTo>
                  <a:lnTo>
                    <a:pt x="74404" y="294964"/>
                  </a:lnTo>
                  <a:lnTo>
                    <a:pt x="71089" y="291649"/>
                  </a:lnTo>
                  <a:lnTo>
                    <a:pt x="71089" y="288201"/>
                  </a:lnTo>
                  <a:lnTo>
                    <a:pt x="76659" y="281437"/>
                  </a:lnTo>
                  <a:lnTo>
                    <a:pt x="74404" y="277988"/>
                  </a:lnTo>
                  <a:lnTo>
                    <a:pt x="69895" y="276927"/>
                  </a:lnTo>
                  <a:lnTo>
                    <a:pt x="66447" y="281437"/>
                  </a:lnTo>
                  <a:lnTo>
                    <a:pt x="64192" y="279182"/>
                  </a:lnTo>
                  <a:lnTo>
                    <a:pt x="66447" y="274673"/>
                  </a:lnTo>
                  <a:lnTo>
                    <a:pt x="64192" y="271357"/>
                  </a:lnTo>
                  <a:lnTo>
                    <a:pt x="61937" y="278121"/>
                  </a:lnTo>
                  <a:lnTo>
                    <a:pt x="58489" y="279314"/>
                  </a:lnTo>
                  <a:lnTo>
                    <a:pt x="0" y="220826"/>
                  </a:lnTo>
                  <a:cubicBezTo>
                    <a:pt x="22945" y="172682"/>
                    <a:pt x="61274" y="132628"/>
                    <a:pt x="75333" y="91381"/>
                  </a:cubicBezTo>
                  <a:cubicBezTo>
                    <a:pt x="84219" y="90585"/>
                    <a:pt x="92707" y="92707"/>
                    <a:pt x="101195" y="91381"/>
                  </a:cubicBezTo>
                  <a:lnTo>
                    <a:pt x="102256" y="86871"/>
                  </a:lnTo>
                  <a:lnTo>
                    <a:pt x="102256" y="83555"/>
                  </a:lnTo>
                  <a:lnTo>
                    <a:pt x="103317" y="81301"/>
                  </a:lnTo>
                  <a:lnTo>
                    <a:pt x="106633" y="80240"/>
                  </a:lnTo>
                  <a:lnTo>
                    <a:pt x="111142" y="80240"/>
                  </a:lnTo>
                  <a:lnTo>
                    <a:pt x="112203" y="79179"/>
                  </a:lnTo>
                  <a:lnTo>
                    <a:pt x="109949" y="77985"/>
                  </a:lnTo>
                  <a:lnTo>
                    <a:pt x="112203" y="76924"/>
                  </a:lnTo>
                  <a:lnTo>
                    <a:pt x="115519" y="75864"/>
                  </a:lnTo>
                  <a:lnTo>
                    <a:pt x="111010" y="74802"/>
                  </a:lnTo>
                  <a:lnTo>
                    <a:pt x="112071" y="72548"/>
                  </a:lnTo>
                  <a:lnTo>
                    <a:pt x="113264" y="73608"/>
                  </a:lnTo>
                  <a:lnTo>
                    <a:pt x="114325" y="72548"/>
                  </a:lnTo>
                  <a:lnTo>
                    <a:pt x="112071" y="71487"/>
                  </a:lnTo>
                  <a:lnTo>
                    <a:pt x="112071" y="70425"/>
                  </a:lnTo>
                  <a:lnTo>
                    <a:pt x="116580" y="70425"/>
                  </a:lnTo>
                  <a:lnTo>
                    <a:pt x="124405" y="69365"/>
                  </a:lnTo>
                  <a:lnTo>
                    <a:pt x="119896" y="68304"/>
                  </a:lnTo>
                  <a:lnTo>
                    <a:pt x="115386" y="66049"/>
                  </a:lnTo>
                  <a:lnTo>
                    <a:pt x="115386" y="63794"/>
                  </a:lnTo>
                  <a:lnTo>
                    <a:pt x="117641" y="66049"/>
                  </a:lnTo>
                  <a:lnTo>
                    <a:pt x="123211" y="67110"/>
                  </a:lnTo>
                  <a:lnTo>
                    <a:pt x="117641" y="63794"/>
                  </a:lnTo>
                  <a:lnTo>
                    <a:pt x="114193" y="62734"/>
                  </a:lnTo>
                  <a:lnTo>
                    <a:pt x="114193" y="61672"/>
                  </a:lnTo>
                  <a:lnTo>
                    <a:pt x="116447" y="61672"/>
                  </a:lnTo>
                  <a:lnTo>
                    <a:pt x="116447" y="60611"/>
                  </a:lnTo>
                  <a:lnTo>
                    <a:pt x="115254" y="59550"/>
                  </a:lnTo>
                  <a:lnTo>
                    <a:pt x="117509" y="59550"/>
                  </a:lnTo>
                  <a:lnTo>
                    <a:pt x="120824" y="58489"/>
                  </a:lnTo>
                  <a:lnTo>
                    <a:pt x="124140" y="60744"/>
                  </a:lnTo>
                  <a:lnTo>
                    <a:pt x="124140" y="59683"/>
                  </a:lnTo>
                  <a:lnTo>
                    <a:pt x="131965" y="70956"/>
                  </a:lnTo>
                  <a:lnTo>
                    <a:pt x="134219" y="70956"/>
                  </a:lnTo>
                  <a:lnTo>
                    <a:pt x="119630" y="49603"/>
                  </a:lnTo>
                  <a:lnTo>
                    <a:pt x="121885" y="50664"/>
                  </a:lnTo>
                  <a:lnTo>
                    <a:pt x="120824" y="48410"/>
                  </a:lnTo>
                  <a:lnTo>
                    <a:pt x="124140" y="49603"/>
                  </a:lnTo>
                  <a:lnTo>
                    <a:pt x="126394" y="49603"/>
                  </a:lnTo>
                  <a:lnTo>
                    <a:pt x="124140" y="44033"/>
                  </a:lnTo>
                  <a:lnTo>
                    <a:pt x="124140" y="39524"/>
                  </a:lnTo>
                  <a:lnTo>
                    <a:pt x="125334" y="37268"/>
                  </a:lnTo>
                  <a:lnTo>
                    <a:pt x="127588" y="36075"/>
                  </a:lnTo>
                  <a:lnTo>
                    <a:pt x="127588" y="31566"/>
                  </a:lnTo>
                  <a:lnTo>
                    <a:pt x="130904" y="27057"/>
                  </a:lnTo>
                  <a:lnTo>
                    <a:pt x="132097" y="24801"/>
                  </a:lnTo>
                  <a:lnTo>
                    <a:pt x="132097" y="23741"/>
                  </a:lnTo>
                  <a:lnTo>
                    <a:pt x="136607" y="24801"/>
                  </a:lnTo>
                  <a:lnTo>
                    <a:pt x="138861" y="21486"/>
                  </a:lnTo>
                  <a:lnTo>
                    <a:pt x="142310" y="19231"/>
                  </a:lnTo>
                  <a:lnTo>
                    <a:pt x="144564" y="15783"/>
                  </a:lnTo>
                  <a:lnTo>
                    <a:pt x="146819" y="14722"/>
                  </a:lnTo>
                  <a:lnTo>
                    <a:pt x="146819" y="13661"/>
                  </a:lnTo>
                  <a:lnTo>
                    <a:pt x="145758" y="13661"/>
                  </a:lnTo>
                  <a:lnTo>
                    <a:pt x="145758" y="12467"/>
                  </a:lnTo>
                  <a:lnTo>
                    <a:pt x="158093" y="15783"/>
                  </a:lnTo>
                  <a:lnTo>
                    <a:pt x="162602" y="16977"/>
                  </a:lnTo>
                  <a:lnTo>
                    <a:pt x="162602" y="18038"/>
                  </a:lnTo>
                  <a:lnTo>
                    <a:pt x="163663" y="18038"/>
                  </a:lnTo>
                  <a:lnTo>
                    <a:pt x="163663" y="16977"/>
                  </a:lnTo>
                  <a:lnTo>
                    <a:pt x="170427" y="16977"/>
                  </a:lnTo>
                  <a:lnTo>
                    <a:pt x="172681" y="1194"/>
                  </a:lnTo>
                  <a:lnTo>
                    <a:pt x="172681" y="0"/>
                  </a:lnTo>
                </a:path>
              </a:pathLst>
            </a:custGeom>
            <a:noFill/>
            <a:ln w="3315" cap="flat">
              <a:solidFill>
                <a:schemeClr val="bg1">
                  <a:lumMod val="65000"/>
                </a:schemeClr>
              </a:solidFill>
              <a:prstDash val="solid"/>
              <a:miter/>
            </a:ln>
          </p:spPr>
          <p:txBody>
            <a:bodyPr rtlCol="0" anchor="ctr"/>
            <a:lstStyle/>
            <a:p>
              <a:endParaRPr lang="en-FI" sz="816"/>
            </a:p>
          </p:txBody>
        </p:sp>
        <p:sp>
          <p:nvSpPr>
            <p:cNvPr id="1064" name="Freeform: Shape 1063">
              <a:extLst>
                <a:ext uri="{FF2B5EF4-FFF2-40B4-BE49-F238E27FC236}">
                  <a16:creationId xmlns:a16="http://schemas.microsoft.com/office/drawing/2014/main" id="{4419E81D-C1C1-EDD0-4FD8-63E6D9E28820}"/>
                </a:ext>
              </a:extLst>
            </p:cNvPr>
            <p:cNvSpPr/>
            <p:nvPr/>
          </p:nvSpPr>
          <p:spPr>
            <a:xfrm>
              <a:off x="5657238" y="7669265"/>
              <a:ext cx="376795" cy="489396"/>
            </a:xfrm>
            <a:custGeom>
              <a:avLst/>
              <a:gdLst>
                <a:gd name="connsiteX0" fmla="*/ 141249 w 376795"/>
                <a:gd name="connsiteY0" fmla="*/ 0 h 489396"/>
                <a:gd name="connsiteX1" fmla="*/ 149074 w 376795"/>
                <a:gd name="connsiteY1" fmla="*/ 11273 h 489396"/>
                <a:gd name="connsiteX2" fmla="*/ 145626 w 376795"/>
                <a:gd name="connsiteY2" fmla="*/ 13528 h 489396"/>
                <a:gd name="connsiteX3" fmla="*/ 145626 w 376795"/>
                <a:gd name="connsiteY3" fmla="*/ 14722 h 489396"/>
                <a:gd name="connsiteX4" fmla="*/ 146819 w 376795"/>
                <a:gd name="connsiteY4" fmla="*/ 15783 h 489396"/>
                <a:gd name="connsiteX5" fmla="*/ 146819 w 376795"/>
                <a:gd name="connsiteY5" fmla="*/ 16844 h 489396"/>
                <a:gd name="connsiteX6" fmla="*/ 147880 w 376795"/>
                <a:gd name="connsiteY6" fmla="*/ 19098 h 489396"/>
                <a:gd name="connsiteX7" fmla="*/ 143371 w 376795"/>
                <a:gd name="connsiteY7" fmla="*/ 19098 h 489396"/>
                <a:gd name="connsiteX8" fmla="*/ 147880 w 376795"/>
                <a:gd name="connsiteY8" fmla="*/ 23607 h 489396"/>
                <a:gd name="connsiteX9" fmla="*/ 154644 w 376795"/>
                <a:gd name="connsiteY9" fmla="*/ 21353 h 489396"/>
                <a:gd name="connsiteX10" fmla="*/ 160215 w 376795"/>
                <a:gd name="connsiteY10" fmla="*/ 32627 h 489396"/>
                <a:gd name="connsiteX11" fmla="*/ 159021 w 376795"/>
                <a:gd name="connsiteY11" fmla="*/ 32627 h 489396"/>
                <a:gd name="connsiteX12" fmla="*/ 156766 w 376795"/>
                <a:gd name="connsiteY12" fmla="*/ 28117 h 489396"/>
                <a:gd name="connsiteX13" fmla="*/ 155705 w 376795"/>
                <a:gd name="connsiteY13" fmla="*/ 30372 h 489396"/>
                <a:gd name="connsiteX14" fmla="*/ 159021 w 376795"/>
                <a:gd name="connsiteY14" fmla="*/ 33687 h 489396"/>
                <a:gd name="connsiteX15" fmla="*/ 157828 w 376795"/>
                <a:gd name="connsiteY15" fmla="*/ 37003 h 489396"/>
                <a:gd name="connsiteX16" fmla="*/ 159021 w 376795"/>
                <a:gd name="connsiteY16" fmla="*/ 40451 h 489396"/>
                <a:gd name="connsiteX17" fmla="*/ 157828 w 376795"/>
                <a:gd name="connsiteY17" fmla="*/ 40451 h 489396"/>
                <a:gd name="connsiteX18" fmla="*/ 159021 w 376795"/>
                <a:gd name="connsiteY18" fmla="*/ 41513 h 489396"/>
                <a:gd name="connsiteX19" fmla="*/ 161276 w 376795"/>
                <a:gd name="connsiteY19" fmla="*/ 41513 h 489396"/>
                <a:gd name="connsiteX20" fmla="*/ 160215 w 376795"/>
                <a:gd name="connsiteY20" fmla="*/ 43767 h 489396"/>
                <a:gd name="connsiteX21" fmla="*/ 161276 w 376795"/>
                <a:gd name="connsiteY21" fmla="*/ 43767 h 489396"/>
                <a:gd name="connsiteX22" fmla="*/ 164724 w 376795"/>
                <a:gd name="connsiteY22" fmla="*/ 40451 h 489396"/>
                <a:gd name="connsiteX23" fmla="*/ 165785 w 376795"/>
                <a:gd name="connsiteY23" fmla="*/ 41513 h 489396"/>
                <a:gd name="connsiteX24" fmla="*/ 169101 w 376795"/>
                <a:gd name="connsiteY24" fmla="*/ 46022 h 489396"/>
                <a:gd name="connsiteX25" fmla="*/ 168040 w 376795"/>
                <a:gd name="connsiteY25" fmla="*/ 48277 h 489396"/>
                <a:gd name="connsiteX26" fmla="*/ 169101 w 376795"/>
                <a:gd name="connsiteY26" fmla="*/ 50531 h 489396"/>
                <a:gd name="connsiteX27" fmla="*/ 170162 w 376795"/>
                <a:gd name="connsiteY27" fmla="*/ 50531 h 489396"/>
                <a:gd name="connsiteX28" fmla="*/ 169101 w 376795"/>
                <a:gd name="connsiteY28" fmla="*/ 49337 h 489396"/>
                <a:gd name="connsiteX29" fmla="*/ 170162 w 376795"/>
                <a:gd name="connsiteY29" fmla="*/ 49337 h 489396"/>
                <a:gd name="connsiteX30" fmla="*/ 173478 w 376795"/>
                <a:gd name="connsiteY30" fmla="*/ 53847 h 489396"/>
                <a:gd name="connsiteX31" fmla="*/ 170162 w 376795"/>
                <a:gd name="connsiteY31" fmla="*/ 56101 h 489396"/>
                <a:gd name="connsiteX32" fmla="*/ 169101 w 376795"/>
                <a:gd name="connsiteY32" fmla="*/ 54908 h 489396"/>
                <a:gd name="connsiteX33" fmla="*/ 168040 w 376795"/>
                <a:gd name="connsiteY33" fmla="*/ 57163 h 489396"/>
                <a:gd name="connsiteX34" fmla="*/ 170295 w 376795"/>
                <a:gd name="connsiteY34" fmla="*/ 58356 h 489396"/>
                <a:gd name="connsiteX35" fmla="*/ 172549 w 376795"/>
                <a:gd name="connsiteY35" fmla="*/ 58356 h 489396"/>
                <a:gd name="connsiteX36" fmla="*/ 174804 w 376795"/>
                <a:gd name="connsiteY36" fmla="*/ 59417 h 489396"/>
                <a:gd name="connsiteX37" fmla="*/ 175865 w 376795"/>
                <a:gd name="connsiteY37" fmla="*/ 62866 h 489396"/>
                <a:gd name="connsiteX38" fmla="*/ 178120 w 376795"/>
                <a:gd name="connsiteY38" fmla="*/ 61804 h 489396"/>
                <a:gd name="connsiteX39" fmla="*/ 226529 w 376795"/>
                <a:gd name="connsiteY39" fmla="*/ 145095 h 489396"/>
                <a:gd name="connsiteX40" fmla="*/ 235547 w 376795"/>
                <a:gd name="connsiteY40" fmla="*/ 160878 h 489396"/>
                <a:gd name="connsiteX41" fmla="*/ 234354 w 376795"/>
                <a:gd name="connsiteY41" fmla="*/ 160878 h 489396"/>
                <a:gd name="connsiteX42" fmla="*/ 231038 w 376795"/>
                <a:gd name="connsiteY42" fmla="*/ 163132 h 489396"/>
                <a:gd name="connsiteX43" fmla="*/ 223213 w 376795"/>
                <a:gd name="connsiteY43" fmla="*/ 161939 h 489396"/>
                <a:gd name="connsiteX44" fmla="*/ 222019 w 376795"/>
                <a:gd name="connsiteY44" fmla="*/ 160878 h 489396"/>
                <a:gd name="connsiteX45" fmla="*/ 220958 w 376795"/>
                <a:gd name="connsiteY45" fmla="*/ 156368 h 489396"/>
                <a:gd name="connsiteX46" fmla="*/ 216449 w 376795"/>
                <a:gd name="connsiteY46" fmla="*/ 150798 h 489396"/>
                <a:gd name="connsiteX47" fmla="*/ 214194 w 376795"/>
                <a:gd name="connsiteY47" fmla="*/ 149604 h 489396"/>
                <a:gd name="connsiteX48" fmla="*/ 213133 w 376795"/>
                <a:gd name="connsiteY48" fmla="*/ 146288 h 489396"/>
                <a:gd name="connsiteX49" fmla="*/ 213133 w 376795"/>
                <a:gd name="connsiteY49" fmla="*/ 145228 h 489396"/>
                <a:gd name="connsiteX50" fmla="*/ 215388 w 376795"/>
                <a:gd name="connsiteY50" fmla="*/ 141779 h 489396"/>
                <a:gd name="connsiteX51" fmla="*/ 213133 w 376795"/>
                <a:gd name="connsiteY51" fmla="*/ 138464 h 489396"/>
                <a:gd name="connsiteX52" fmla="*/ 201860 w 376795"/>
                <a:gd name="connsiteY52" fmla="*/ 140718 h 489396"/>
                <a:gd name="connsiteX53" fmla="*/ 199605 w 376795"/>
                <a:gd name="connsiteY53" fmla="*/ 139525 h 489396"/>
                <a:gd name="connsiteX54" fmla="*/ 199605 w 376795"/>
                <a:gd name="connsiteY54" fmla="*/ 140718 h 489396"/>
                <a:gd name="connsiteX55" fmla="*/ 198544 w 376795"/>
                <a:gd name="connsiteY55" fmla="*/ 139525 h 489396"/>
                <a:gd name="connsiteX56" fmla="*/ 196290 w 376795"/>
                <a:gd name="connsiteY56" fmla="*/ 139525 h 489396"/>
                <a:gd name="connsiteX57" fmla="*/ 196290 w 376795"/>
                <a:gd name="connsiteY57" fmla="*/ 140718 h 489396"/>
                <a:gd name="connsiteX58" fmla="*/ 195096 w 376795"/>
                <a:gd name="connsiteY58" fmla="*/ 140718 h 489396"/>
                <a:gd name="connsiteX59" fmla="*/ 194035 w 376795"/>
                <a:gd name="connsiteY59" fmla="*/ 141779 h 489396"/>
                <a:gd name="connsiteX60" fmla="*/ 190719 w 376795"/>
                <a:gd name="connsiteY60" fmla="*/ 141779 h 489396"/>
                <a:gd name="connsiteX61" fmla="*/ 190719 w 376795"/>
                <a:gd name="connsiteY61" fmla="*/ 140718 h 489396"/>
                <a:gd name="connsiteX62" fmla="*/ 189525 w 376795"/>
                <a:gd name="connsiteY62" fmla="*/ 140718 h 489396"/>
                <a:gd name="connsiteX63" fmla="*/ 187271 w 376795"/>
                <a:gd name="connsiteY63" fmla="*/ 137402 h 489396"/>
                <a:gd name="connsiteX64" fmla="*/ 185016 w 376795"/>
                <a:gd name="connsiteY64" fmla="*/ 141912 h 489396"/>
                <a:gd name="connsiteX65" fmla="*/ 186077 w 376795"/>
                <a:gd name="connsiteY65" fmla="*/ 144167 h 489396"/>
                <a:gd name="connsiteX66" fmla="*/ 186077 w 376795"/>
                <a:gd name="connsiteY66" fmla="*/ 147615 h 489396"/>
                <a:gd name="connsiteX67" fmla="*/ 188332 w 376795"/>
                <a:gd name="connsiteY67" fmla="*/ 146421 h 489396"/>
                <a:gd name="connsiteX68" fmla="*/ 189393 w 376795"/>
                <a:gd name="connsiteY68" fmla="*/ 145361 h 489396"/>
                <a:gd name="connsiteX69" fmla="*/ 189393 w 376795"/>
                <a:gd name="connsiteY69" fmla="*/ 144167 h 489396"/>
                <a:gd name="connsiteX70" fmla="*/ 197218 w 376795"/>
                <a:gd name="connsiteY70" fmla="*/ 141912 h 489396"/>
                <a:gd name="connsiteX71" fmla="*/ 198279 w 376795"/>
                <a:gd name="connsiteY71" fmla="*/ 141912 h 489396"/>
                <a:gd name="connsiteX72" fmla="*/ 201595 w 376795"/>
                <a:gd name="connsiteY72" fmla="*/ 143105 h 489396"/>
                <a:gd name="connsiteX73" fmla="*/ 203849 w 376795"/>
                <a:gd name="connsiteY73" fmla="*/ 145361 h 489396"/>
                <a:gd name="connsiteX74" fmla="*/ 203849 w 376795"/>
                <a:gd name="connsiteY74" fmla="*/ 146421 h 489396"/>
                <a:gd name="connsiteX75" fmla="*/ 204910 w 376795"/>
                <a:gd name="connsiteY75" fmla="*/ 147615 h 489396"/>
                <a:gd name="connsiteX76" fmla="*/ 205971 w 376795"/>
                <a:gd name="connsiteY76" fmla="*/ 148676 h 489396"/>
                <a:gd name="connsiteX77" fmla="*/ 208226 w 376795"/>
                <a:gd name="connsiteY77" fmla="*/ 148676 h 489396"/>
                <a:gd name="connsiteX78" fmla="*/ 210481 w 376795"/>
                <a:gd name="connsiteY78" fmla="*/ 151992 h 489396"/>
                <a:gd name="connsiteX79" fmla="*/ 212735 w 376795"/>
                <a:gd name="connsiteY79" fmla="*/ 153185 h 489396"/>
                <a:gd name="connsiteX80" fmla="*/ 214990 w 376795"/>
                <a:gd name="connsiteY80" fmla="*/ 153185 h 489396"/>
                <a:gd name="connsiteX81" fmla="*/ 219499 w 376795"/>
                <a:gd name="connsiteY81" fmla="*/ 157695 h 489396"/>
                <a:gd name="connsiteX82" fmla="*/ 219499 w 376795"/>
                <a:gd name="connsiteY82" fmla="*/ 161142 h 489396"/>
                <a:gd name="connsiteX83" fmla="*/ 224009 w 376795"/>
                <a:gd name="connsiteY83" fmla="*/ 165652 h 489396"/>
                <a:gd name="connsiteX84" fmla="*/ 226263 w 376795"/>
                <a:gd name="connsiteY84" fmla="*/ 168968 h 489396"/>
                <a:gd name="connsiteX85" fmla="*/ 231967 w 376795"/>
                <a:gd name="connsiteY85" fmla="*/ 172284 h 489396"/>
                <a:gd name="connsiteX86" fmla="*/ 234221 w 376795"/>
                <a:gd name="connsiteY86" fmla="*/ 168968 h 489396"/>
                <a:gd name="connsiteX87" fmla="*/ 234221 w 376795"/>
                <a:gd name="connsiteY87" fmla="*/ 167774 h 489396"/>
                <a:gd name="connsiteX88" fmla="*/ 236476 w 376795"/>
                <a:gd name="connsiteY88" fmla="*/ 167774 h 489396"/>
                <a:gd name="connsiteX89" fmla="*/ 237537 w 376795"/>
                <a:gd name="connsiteY89" fmla="*/ 166713 h 489396"/>
                <a:gd name="connsiteX90" fmla="*/ 239792 w 376795"/>
                <a:gd name="connsiteY90" fmla="*/ 167774 h 489396"/>
                <a:gd name="connsiteX91" fmla="*/ 244301 w 376795"/>
                <a:gd name="connsiteY91" fmla="*/ 176793 h 489396"/>
                <a:gd name="connsiteX92" fmla="*/ 247617 w 376795"/>
                <a:gd name="connsiteY92" fmla="*/ 179048 h 489396"/>
                <a:gd name="connsiteX93" fmla="*/ 246423 w 376795"/>
                <a:gd name="connsiteY93" fmla="*/ 181302 h 489396"/>
                <a:gd name="connsiteX94" fmla="*/ 263267 w 376795"/>
                <a:gd name="connsiteY94" fmla="*/ 208359 h 489396"/>
                <a:gd name="connsiteX95" fmla="*/ 295893 w 376795"/>
                <a:gd name="connsiteY95" fmla="*/ 264593 h 489396"/>
                <a:gd name="connsiteX96" fmla="*/ 296954 w 376795"/>
                <a:gd name="connsiteY96" fmla="*/ 267909 h 489396"/>
                <a:gd name="connsiteX97" fmla="*/ 282365 w 376795"/>
                <a:gd name="connsiteY97" fmla="*/ 276927 h 489396"/>
                <a:gd name="connsiteX98" fmla="*/ 301463 w 376795"/>
                <a:gd name="connsiteY98" fmla="*/ 311808 h 489396"/>
                <a:gd name="connsiteX99" fmla="*/ 273346 w 376795"/>
                <a:gd name="connsiteY99" fmla="*/ 348944 h 489396"/>
                <a:gd name="connsiteX100" fmla="*/ 259818 w 376795"/>
                <a:gd name="connsiteY100" fmla="*/ 365788 h 489396"/>
                <a:gd name="connsiteX101" fmla="*/ 304779 w 376795"/>
                <a:gd name="connsiteY101" fmla="*/ 400669 h 489396"/>
                <a:gd name="connsiteX102" fmla="*/ 322817 w 376795"/>
                <a:gd name="connsiteY102" fmla="*/ 415258 h 489396"/>
                <a:gd name="connsiteX103" fmla="*/ 376796 w 376795"/>
                <a:gd name="connsiteY103" fmla="*/ 456903 h 489396"/>
                <a:gd name="connsiteX104" fmla="*/ 375735 w 376795"/>
                <a:gd name="connsiteY104" fmla="*/ 457964 h 489396"/>
                <a:gd name="connsiteX105" fmla="*/ 376796 w 376795"/>
                <a:gd name="connsiteY105" fmla="*/ 459025 h 489396"/>
                <a:gd name="connsiteX106" fmla="*/ 376796 w 376795"/>
                <a:gd name="connsiteY106" fmla="*/ 460219 h 489396"/>
                <a:gd name="connsiteX107" fmla="*/ 374542 w 376795"/>
                <a:gd name="connsiteY107" fmla="*/ 459025 h 489396"/>
                <a:gd name="connsiteX108" fmla="*/ 362207 w 376795"/>
                <a:gd name="connsiteY108" fmla="*/ 475869 h 489396"/>
                <a:gd name="connsiteX109" fmla="*/ 366717 w 376795"/>
                <a:gd name="connsiteY109" fmla="*/ 479185 h 489396"/>
                <a:gd name="connsiteX110" fmla="*/ 365655 w 376795"/>
                <a:gd name="connsiteY110" fmla="*/ 480378 h 489396"/>
                <a:gd name="connsiteX111" fmla="*/ 364594 w 376795"/>
                <a:gd name="connsiteY111" fmla="*/ 480378 h 489396"/>
                <a:gd name="connsiteX112" fmla="*/ 359024 w 376795"/>
                <a:gd name="connsiteY112" fmla="*/ 487142 h 489396"/>
                <a:gd name="connsiteX113" fmla="*/ 345496 w 376795"/>
                <a:gd name="connsiteY113" fmla="*/ 477062 h 489396"/>
                <a:gd name="connsiteX114" fmla="*/ 343241 w 376795"/>
                <a:gd name="connsiteY114" fmla="*/ 477062 h 489396"/>
                <a:gd name="connsiteX115" fmla="*/ 337671 w 376795"/>
                <a:gd name="connsiteY115" fmla="*/ 489397 h 489396"/>
                <a:gd name="connsiteX116" fmla="*/ 317379 w 376795"/>
                <a:gd name="connsiteY116" fmla="*/ 478124 h 489396"/>
                <a:gd name="connsiteX117" fmla="*/ 300535 w 376795"/>
                <a:gd name="connsiteY117" fmla="*/ 463535 h 489396"/>
                <a:gd name="connsiteX118" fmla="*/ 289261 w 376795"/>
                <a:gd name="connsiteY118" fmla="*/ 478124 h 489396"/>
                <a:gd name="connsiteX119" fmla="*/ 274673 w 376795"/>
                <a:gd name="connsiteY119" fmla="*/ 466850 h 489396"/>
                <a:gd name="connsiteX120" fmla="*/ 290455 w 376795"/>
                <a:gd name="connsiteY120" fmla="*/ 446558 h 489396"/>
                <a:gd name="connsiteX121" fmla="*/ 285946 w 376795"/>
                <a:gd name="connsiteY121" fmla="*/ 446558 h 489396"/>
                <a:gd name="connsiteX122" fmla="*/ 284885 w 376795"/>
                <a:gd name="connsiteY122" fmla="*/ 444304 h 489396"/>
                <a:gd name="connsiteX123" fmla="*/ 284885 w 376795"/>
                <a:gd name="connsiteY123" fmla="*/ 440855 h 489396"/>
                <a:gd name="connsiteX124" fmla="*/ 280376 w 376795"/>
                <a:gd name="connsiteY124" fmla="*/ 440855 h 489396"/>
                <a:gd name="connsiteX125" fmla="*/ 279182 w 376795"/>
                <a:gd name="connsiteY125" fmla="*/ 438601 h 489396"/>
                <a:gd name="connsiteX126" fmla="*/ 277988 w 376795"/>
                <a:gd name="connsiteY126" fmla="*/ 438601 h 489396"/>
                <a:gd name="connsiteX127" fmla="*/ 277988 w 376795"/>
                <a:gd name="connsiteY127" fmla="*/ 436345 h 489396"/>
                <a:gd name="connsiteX128" fmla="*/ 276927 w 376795"/>
                <a:gd name="connsiteY128" fmla="*/ 436345 h 489396"/>
                <a:gd name="connsiteX129" fmla="*/ 274673 w 376795"/>
                <a:gd name="connsiteY129" fmla="*/ 437407 h 489396"/>
                <a:gd name="connsiteX130" fmla="*/ 269102 w 376795"/>
                <a:gd name="connsiteY130" fmla="*/ 435152 h 489396"/>
                <a:gd name="connsiteX131" fmla="*/ 269102 w 376795"/>
                <a:gd name="connsiteY131" fmla="*/ 434091 h 489396"/>
                <a:gd name="connsiteX132" fmla="*/ 268041 w 376795"/>
                <a:gd name="connsiteY132" fmla="*/ 434091 h 489396"/>
                <a:gd name="connsiteX133" fmla="*/ 268041 w 376795"/>
                <a:gd name="connsiteY133" fmla="*/ 435152 h 489396"/>
                <a:gd name="connsiteX134" fmla="*/ 265786 w 376795"/>
                <a:gd name="connsiteY134" fmla="*/ 435152 h 489396"/>
                <a:gd name="connsiteX135" fmla="*/ 264726 w 376795"/>
                <a:gd name="connsiteY135" fmla="*/ 434091 h 489396"/>
                <a:gd name="connsiteX136" fmla="*/ 264726 w 376795"/>
                <a:gd name="connsiteY136" fmla="*/ 435152 h 489396"/>
                <a:gd name="connsiteX137" fmla="*/ 256901 w 376795"/>
                <a:gd name="connsiteY137" fmla="*/ 444171 h 489396"/>
                <a:gd name="connsiteX138" fmla="*/ 243372 w 376795"/>
                <a:gd name="connsiteY138" fmla="*/ 434091 h 489396"/>
                <a:gd name="connsiteX139" fmla="*/ 251197 w 376795"/>
                <a:gd name="connsiteY139" fmla="*/ 428521 h 489396"/>
                <a:gd name="connsiteX140" fmla="*/ 251197 w 376795"/>
                <a:gd name="connsiteY140" fmla="*/ 427327 h 489396"/>
                <a:gd name="connsiteX141" fmla="*/ 250004 w 376795"/>
                <a:gd name="connsiteY141" fmla="*/ 427327 h 489396"/>
                <a:gd name="connsiteX142" fmla="*/ 250004 w 376795"/>
                <a:gd name="connsiteY142" fmla="*/ 425072 h 489396"/>
                <a:gd name="connsiteX143" fmla="*/ 247749 w 376795"/>
                <a:gd name="connsiteY143" fmla="*/ 425072 h 489396"/>
                <a:gd name="connsiteX144" fmla="*/ 247749 w 376795"/>
                <a:gd name="connsiteY144" fmla="*/ 424011 h 489396"/>
                <a:gd name="connsiteX145" fmla="*/ 246556 w 376795"/>
                <a:gd name="connsiteY145" fmla="*/ 424011 h 489396"/>
                <a:gd name="connsiteX146" fmla="*/ 246556 w 376795"/>
                <a:gd name="connsiteY146" fmla="*/ 422818 h 489396"/>
                <a:gd name="connsiteX147" fmla="*/ 247749 w 376795"/>
                <a:gd name="connsiteY147" fmla="*/ 422818 h 489396"/>
                <a:gd name="connsiteX148" fmla="*/ 247749 w 376795"/>
                <a:gd name="connsiteY148" fmla="*/ 419502 h 489396"/>
                <a:gd name="connsiteX149" fmla="*/ 245494 w 376795"/>
                <a:gd name="connsiteY149" fmla="*/ 418441 h 489396"/>
                <a:gd name="connsiteX150" fmla="*/ 242179 w 376795"/>
                <a:gd name="connsiteY150" fmla="*/ 414993 h 489396"/>
                <a:gd name="connsiteX151" fmla="*/ 241118 w 376795"/>
                <a:gd name="connsiteY151" fmla="*/ 414993 h 489396"/>
                <a:gd name="connsiteX152" fmla="*/ 241118 w 376795"/>
                <a:gd name="connsiteY152" fmla="*/ 412738 h 489396"/>
                <a:gd name="connsiteX153" fmla="*/ 240057 w 376795"/>
                <a:gd name="connsiteY153" fmla="*/ 412738 h 489396"/>
                <a:gd name="connsiteX154" fmla="*/ 235547 w 376795"/>
                <a:gd name="connsiteY154" fmla="*/ 419502 h 489396"/>
                <a:gd name="connsiteX155" fmla="*/ 233293 w 376795"/>
                <a:gd name="connsiteY155" fmla="*/ 416187 h 489396"/>
                <a:gd name="connsiteX156" fmla="*/ 232232 w 376795"/>
                <a:gd name="connsiteY156" fmla="*/ 413932 h 489396"/>
                <a:gd name="connsiteX157" fmla="*/ 234486 w 376795"/>
                <a:gd name="connsiteY157" fmla="*/ 409422 h 489396"/>
                <a:gd name="connsiteX158" fmla="*/ 234486 w 376795"/>
                <a:gd name="connsiteY158" fmla="*/ 407168 h 489396"/>
                <a:gd name="connsiteX159" fmla="*/ 233425 w 376795"/>
                <a:gd name="connsiteY159" fmla="*/ 407168 h 489396"/>
                <a:gd name="connsiteX160" fmla="*/ 233425 w 376795"/>
                <a:gd name="connsiteY160" fmla="*/ 406107 h 489396"/>
                <a:gd name="connsiteX161" fmla="*/ 234486 w 376795"/>
                <a:gd name="connsiteY161" fmla="*/ 406107 h 489396"/>
                <a:gd name="connsiteX162" fmla="*/ 234486 w 376795"/>
                <a:gd name="connsiteY162" fmla="*/ 403852 h 489396"/>
                <a:gd name="connsiteX163" fmla="*/ 232232 w 376795"/>
                <a:gd name="connsiteY163" fmla="*/ 403852 h 489396"/>
                <a:gd name="connsiteX164" fmla="*/ 232232 w 376795"/>
                <a:gd name="connsiteY164" fmla="*/ 402658 h 489396"/>
                <a:gd name="connsiteX165" fmla="*/ 231038 w 376795"/>
                <a:gd name="connsiteY165" fmla="*/ 403852 h 489396"/>
                <a:gd name="connsiteX166" fmla="*/ 231038 w 376795"/>
                <a:gd name="connsiteY166" fmla="*/ 401597 h 489396"/>
                <a:gd name="connsiteX167" fmla="*/ 228783 w 376795"/>
                <a:gd name="connsiteY167" fmla="*/ 401597 h 489396"/>
                <a:gd name="connsiteX168" fmla="*/ 227722 w 376795"/>
                <a:gd name="connsiteY168" fmla="*/ 400537 h 489396"/>
                <a:gd name="connsiteX169" fmla="*/ 227722 w 376795"/>
                <a:gd name="connsiteY169" fmla="*/ 399343 h 489396"/>
                <a:gd name="connsiteX170" fmla="*/ 227722 w 376795"/>
                <a:gd name="connsiteY170" fmla="*/ 400537 h 489396"/>
                <a:gd name="connsiteX171" fmla="*/ 226529 w 376795"/>
                <a:gd name="connsiteY171" fmla="*/ 400537 h 489396"/>
                <a:gd name="connsiteX172" fmla="*/ 226529 w 376795"/>
                <a:gd name="connsiteY172" fmla="*/ 399343 h 489396"/>
                <a:gd name="connsiteX173" fmla="*/ 225467 w 376795"/>
                <a:gd name="connsiteY173" fmla="*/ 398281 h 489396"/>
                <a:gd name="connsiteX174" fmla="*/ 223213 w 376795"/>
                <a:gd name="connsiteY174" fmla="*/ 398281 h 489396"/>
                <a:gd name="connsiteX175" fmla="*/ 223213 w 376795"/>
                <a:gd name="connsiteY175" fmla="*/ 397088 h 489396"/>
                <a:gd name="connsiteX176" fmla="*/ 222019 w 376795"/>
                <a:gd name="connsiteY176" fmla="*/ 397088 h 489396"/>
                <a:gd name="connsiteX177" fmla="*/ 220958 w 376795"/>
                <a:gd name="connsiteY177" fmla="*/ 396027 h 489396"/>
                <a:gd name="connsiteX178" fmla="*/ 219897 w 376795"/>
                <a:gd name="connsiteY178" fmla="*/ 396027 h 489396"/>
                <a:gd name="connsiteX179" fmla="*/ 219897 w 376795"/>
                <a:gd name="connsiteY179" fmla="*/ 394834 h 489396"/>
                <a:gd name="connsiteX180" fmla="*/ 217642 w 376795"/>
                <a:gd name="connsiteY180" fmla="*/ 393772 h 489396"/>
                <a:gd name="connsiteX181" fmla="*/ 215388 w 376795"/>
                <a:gd name="connsiteY181" fmla="*/ 393772 h 489396"/>
                <a:gd name="connsiteX182" fmla="*/ 215388 w 376795"/>
                <a:gd name="connsiteY182" fmla="*/ 392578 h 489396"/>
                <a:gd name="connsiteX183" fmla="*/ 214327 w 376795"/>
                <a:gd name="connsiteY183" fmla="*/ 391518 h 489396"/>
                <a:gd name="connsiteX184" fmla="*/ 213266 w 376795"/>
                <a:gd name="connsiteY184" fmla="*/ 391518 h 489396"/>
                <a:gd name="connsiteX185" fmla="*/ 213266 w 376795"/>
                <a:gd name="connsiteY185" fmla="*/ 392578 h 489396"/>
                <a:gd name="connsiteX186" fmla="*/ 213266 w 376795"/>
                <a:gd name="connsiteY186" fmla="*/ 391518 h 489396"/>
                <a:gd name="connsiteX187" fmla="*/ 212205 w 376795"/>
                <a:gd name="connsiteY187" fmla="*/ 391518 h 489396"/>
                <a:gd name="connsiteX188" fmla="*/ 212205 w 376795"/>
                <a:gd name="connsiteY188" fmla="*/ 390457 h 489396"/>
                <a:gd name="connsiteX189" fmla="*/ 213266 w 376795"/>
                <a:gd name="connsiteY189" fmla="*/ 390457 h 489396"/>
                <a:gd name="connsiteX190" fmla="*/ 212205 w 376795"/>
                <a:gd name="connsiteY190" fmla="*/ 389263 h 489396"/>
                <a:gd name="connsiteX191" fmla="*/ 211011 w 376795"/>
                <a:gd name="connsiteY191" fmla="*/ 390457 h 489396"/>
                <a:gd name="connsiteX192" fmla="*/ 209950 w 376795"/>
                <a:gd name="connsiteY192" fmla="*/ 390457 h 489396"/>
                <a:gd name="connsiteX193" fmla="*/ 209950 w 376795"/>
                <a:gd name="connsiteY193" fmla="*/ 389263 h 489396"/>
                <a:gd name="connsiteX194" fmla="*/ 208889 w 376795"/>
                <a:gd name="connsiteY194" fmla="*/ 389263 h 489396"/>
                <a:gd name="connsiteX195" fmla="*/ 208889 w 376795"/>
                <a:gd name="connsiteY195" fmla="*/ 388202 h 489396"/>
                <a:gd name="connsiteX196" fmla="*/ 207828 w 376795"/>
                <a:gd name="connsiteY196" fmla="*/ 388202 h 489396"/>
                <a:gd name="connsiteX197" fmla="*/ 206767 w 376795"/>
                <a:gd name="connsiteY197" fmla="*/ 387008 h 489396"/>
                <a:gd name="connsiteX198" fmla="*/ 205706 w 376795"/>
                <a:gd name="connsiteY198" fmla="*/ 387008 h 489396"/>
                <a:gd name="connsiteX199" fmla="*/ 205706 w 376795"/>
                <a:gd name="connsiteY199" fmla="*/ 388202 h 489396"/>
                <a:gd name="connsiteX200" fmla="*/ 204645 w 376795"/>
                <a:gd name="connsiteY200" fmla="*/ 388202 h 489396"/>
                <a:gd name="connsiteX201" fmla="*/ 203452 w 376795"/>
                <a:gd name="connsiteY201" fmla="*/ 385947 h 489396"/>
                <a:gd name="connsiteX202" fmla="*/ 200136 w 376795"/>
                <a:gd name="connsiteY202" fmla="*/ 384754 h 489396"/>
                <a:gd name="connsiteX203" fmla="*/ 195626 w 376795"/>
                <a:gd name="connsiteY203" fmla="*/ 388202 h 489396"/>
                <a:gd name="connsiteX204" fmla="*/ 194565 w 376795"/>
                <a:gd name="connsiteY204" fmla="*/ 385947 h 489396"/>
                <a:gd name="connsiteX205" fmla="*/ 197881 w 376795"/>
                <a:gd name="connsiteY205" fmla="*/ 383693 h 489396"/>
                <a:gd name="connsiteX206" fmla="*/ 197881 w 376795"/>
                <a:gd name="connsiteY206" fmla="*/ 382499 h 489396"/>
                <a:gd name="connsiteX207" fmla="*/ 196820 w 376795"/>
                <a:gd name="connsiteY207" fmla="*/ 381438 h 489396"/>
                <a:gd name="connsiteX208" fmla="*/ 195626 w 376795"/>
                <a:gd name="connsiteY208" fmla="*/ 381438 h 489396"/>
                <a:gd name="connsiteX209" fmla="*/ 195626 w 376795"/>
                <a:gd name="connsiteY209" fmla="*/ 380377 h 489396"/>
                <a:gd name="connsiteX210" fmla="*/ 193372 w 376795"/>
                <a:gd name="connsiteY210" fmla="*/ 380377 h 489396"/>
                <a:gd name="connsiteX211" fmla="*/ 192310 w 376795"/>
                <a:gd name="connsiteY211" fmla="*/ 379183 h 489396"/>
                <a:gd name="connsiteX212" fmla="*/ 191117 w 376795"/>
                <a:gd name="connsiteY212" fmla="*/ 379183 h 489396"/>
                <a:gd name="connsiteX213" fmla="*/ 189923 w 376795"/>
                <a:gd name="connsiteY213" fmla="*/ 380377 h 489396"/>
                <a:gd name="connsiteX214" fmla="*/ 182098 w 376795"/>
                <a:gd name="connsiteY214" fmla="*/ 370297 h 489396"/>
                <a:gd name="connsiteX215" fmla="*/ 184353 w 376795"/>
                <a:gd name="connsiteY215" fmla="*/ 369104 h 489396"/>
                <a:gd name="connsiteX216" fmla="*/ 182098 w 376795"/>
                <a:gd name="connsiteY216" fmla="*/ 368043 h 489396"/>
                <a:gd name="connsiteX217" fmla="*/ 182098 w 376795"/>
                <a:gd name="connsiteY217" fmla="*/ 366849 h 489396"/>
                <a:gd name="connsiteX218" fmla="*/ 174273 w 376795"/>
                <a:gd name="connsiteY218" fmla="*/ 360084 h 489396"/>
                <a:gd name="connsiteX219" fmla="*/ 175467 w 376795"/>
                <a:gd name="connsiteY219" fmla="*/ 358891 h 489396"/>
                <a:gd name="connsiteX220" fmla="*/ 174273 w 376795"/>
                <a:gd name="connsiteY220" fmla="*/ 357830 h 489396"/>
                <a:gd name="connsiteX221" fmla="*/ 174273 w 376795"/>
                <a:gd name="connsiteY221" fmla="*/ 358891 h 489396"/>
                <a:gd name="connsiteX222" fmla="*/ 174273 w 376795"/>
                <a:gd name="connsiteY222" fmla="*/ 356637 h 489396"/>
                <a:gd name="connsiteX223" fmla="*/ 173212 w 376795"/>
                <a:gd name="connsiteY223" fmla="*/ 356637 h 489396"/>
                <a:gd name="connsiteX224" fmla="*/ 172151 w 376795"/>
                <a:gd name="connsiteY224" fmla="*/ 355575 h 489396"/>
                <a:gd name="connsiteX225" fmla="*/ 169896 w 376795"/>
                <a:gd name="connsiteY225" fmla="*/ 355575 h 489396"/>
                <a:gd name="connsiteX226" fmla="*/ 167642 w 376795"/>
                <a:gd name="connsiteY226" fmla="*/ 356637 h 489396"/>
                <a:gd name="connsiteX227" fmla="*/ 164326 w 376795"/>
                <a:gd name="connsiteY227" fmla="*/ 353321 h 489396"/>
                <a:gd name="connsiteX228" fmla="*/ 165387 w 376795"/>
                <a:gd name="connsiteY228" fmla="*/ 352260 h 489396"/>
                <a:gd name="connsiteX229" fmla="*/ 166448 w 376795"/>
                <a:gd name="connsiteY229" fmla="*/ 352260 h 489396"/>
                <a:gd name="connsiteX230" fmla="*/ 166448 w 376795"/>
                <a:gd name="connsiteY230" fmla="*/ 351066 h 489396"/>
                <a:gd name="connsiteX231" fmla="*/ 165387 w 376795"/>
                <a:gd name="connsiteY231" fmla="*/ 351066 h 489396"/>
                <a:gd name="connsiteX232" fmla="*/ 163133 w 376795"/>
                <a:gd name="connsiteY232" fmla="*/ 348811 h 489396"/>
                <a:gd name="connsiteX233" fmla="*/ 161939 w 376795"/>
                <a:gd name="connsiteY233" fmla="*/ 348811 h 489396"/>
                <a:gd name="connsiteX234" fmla="*/ 160878 w 376795"/>
                <a:gd name="connsiteY234" fmla="*/ 347750 h 489396"/>
                <a:gd name="connsiteX235" fmla="*/ 159684 w 376795"/>
                <a:gd name="connsiteY235" fmla="*/ 347750 h 489396"/>
                <a:gd name="connsiteX236" fmla="*/ 160878 w 376795"/>
                <a:gd name="connsiteY236" fmla="*/ 347750 h 489396"/>
                <a:gd name="connsiteX237" fmla="*/ 159684 w 376795"/>
                <a:gd name="connsiteY237" fmla="*/ 346557 h 489396"/>
                <a:gd name="connsiteX238" fmla="*/ 157430 w 376795"/>
                <a:gd name="connsiteY238" fmla="*/ 346557 h 489396"/>
                <a:gd name="connsiteX239" fmla="*/ 156368 w 376795"/>
                <a:gd name="connsiteY239" fmla="*/ 345496 h 489396"/>
                <a:gd name="connsiteX240" fmla="*/ 153053 w 376795"/>
                <a:gd name="connsiteY240" fmla="*/ 345496 h 489396"/>
                <a:gd name="connsiteX241" fmla="*/ 151992 w 376795"/>
                <a:gd name="connsiteY241" fmla="*/ 344434 h 489396"/>
                <a:gd name="connsiteX242" fmla="*/ 139657 w 376795"/>
                <a:gd name="connsiteY242" fmla="*/ 355708 h 489396"/>
                <a:gd name="connsiteX243" fmla="*/ 113795 w 376795"/>
                <a:gd name="connsiteY243" fmla="*/ 378255 h 489396"/>
                <a:gd name="connsiteX244" fmla="*/ 107031 w 376795"/>
                <a:gd name="connsiteY244" fmla="*/ 385018 h 489396"/>
                <a:gd name="connsiteX245" fmla="*/ 104776 w 376795"/>
                <a:gd name="connsiteY245" fmla="*/ 383958 h 489396"/>
                <a:gd name="connsiteX246" fmla="*/ 101328 w 376795"/>
                <a:gd name="connsiteY246" fmla="*/ 386212 h 489396"/>
                <a:gd name="connsiteX247" fmla="*/ 102389 w 376795"/>
                <a:gd name="connsiteY247" fmla="*/ 388467 h 489396"/>
                <a:gd name="connsiteX248" fmla="*/ 97879 w 376795"/>
                <a:gd name="connsiteY248" fmla="*/ 392977 h 489396"/>
                <a:gd name="connsiteX249" fmla="*/ 103582 w 376795"/>
                <a:gd name="connsiteY249" fmla="*/ 390722 h 489396"/>
                <a:gd name="connsiteX250" fmla="*/ 104776 w 376795"/>
                <a:gd name="connsiteY250" fmla="*/ 390722 h 489396"/>
                <a:gd name="connsiteX251" fmla="*/ 114856 w 376795"/>
                <a:gd name="connsiteY251" fmla="*/ 392977 h 489396"/>
                <a:gd name="connsiteX252" fmla="*/ 118172 w 376795"/>
                <a:gd name="connsiteY252" fmla="*/ 390722 h 489396"/>
                <a:gd name="connsiteX253" fmla="*/ 117111 w 376795"/>
                <a:gd name="connsiteY253" fmla="*/ 389528 h 489396"/>
                <a:gd name="connsiteX254" fmla="*/ 118172 w 376795"/>
                <a:gd name="connsiteY254" fmla="*/ 388467 h 489396"/>
                <a:gd name="connsiteX255" fmla="*/ 121620 w 376795"/>
                <a:gd name="connsiteY255" fmla="*/ 390722 h 489396"/>
                <a:gd name="connsiteX256" fmla="*/ 118172 w 376795"/>
                <a:gd name="connsiteY256" fmla="*/ 395231 h 489396"/>
                <a:gd name="connsiteX257" fmla="*/ 119365 w 376795"/>
                <a:gd name="connsiteY257" fmla="*/ 396425 h 489396"/>
                <a:gd name="connsiteX258" fmla="*/ 123875 w 376795"/>
                <a:gd name="connsiteY258" fmla="*/ 398680 h 489396"/>
                <a:gd name="connsiteX259" fmla="*/ 124936 w 376795"/>
                <a:gd name="connsiteY259" fmla="*/ 399741 h 489396"/>
                <a:gd name="connsiteX260" fmla="*/ 124936 w 376795"/>
                <a:gd name="connsiteY260" fmla="*/ 400934 h 489396"/>
                <a:gd name="connsiteX261" fmla="*/ 128384 w 376795"/>
                <a:gd name="connsiteY261" fmla="*/ 403188 h 489396"/>
                <a:gd name="connsiteX262" fmla="*/ 132893 w 376795"/>
                <a:gd name="connsiteY262" fmla="*/ 403188 h 489396"/>
                <a:gd name="connsiteX263" fmla="*/ 139657 w 376795"/>
                <a:gd name="connsiteY263" fmla="*/ 402128 h 489396"/>
                <a:gd name="connsiteX264" fmla="*/ 139657 w 376795"/>
                <a:gd name="connsiteY264" fmla="*/ 399873 h 489396"/>
                <a:gd name="connsiteX265" fmla="*/ 140718 w 376795"/>
                <a:gd name="connsiteY265" fmla="*/ 401067 h 489396"/>
                <a:gd name="connsiteX266" fmla="*/ 137403 w 376795"/>
                <a:gd name="connsiteY266" fmla="*/ 404382 h 489396"/>
                <a:gd name="connsiteX267" fmla="*/ 138464 w 376795"/>
                <a:gd name="connsiteY267" fmla="*/ 406637 h 489396"/>
                <a:gd name="connsiteX268" fmla="*/ 132893 w 376795"/>
                <a:gd name="connsiteY268" fmla="*/ 411147 h 489396"/>
                <a:gd name="connsiteX269" fmla="*/ 130639 w 376795"/>
                <a:gd name="connsiteY269" fmla="*/ 410085 h 489396"/>
                <a:gd name="connsiteX270" fmla="*/ 122814 w 376795"/>
                <a:gd name="connsiteY270" fmla="*/ 406770 h 489396"/>
                <a:gd name="connsiteX271" fmla="*/ 122814 w 376795"/>
                <a:gd name="connsiteY271" fmla="*/ 409024 h 489396"/>
                <a:gd name="connsiteX272" fmla="*/ 127323 w 376795"/>
                <a:gd name="connsiteY272" fmla="*/ 413534 h 489396"/>
                <a:gd name="connsiteX273" fmla="*/ 132893 w 376795"/>
                <a:gd name="connsiteY273" fmla="*/ 415788 h 489396"/>
                <a:gd name="connsiteX274" fmla="*/ 133954 w 376795"/>
                <a:gd name="connsiteY274" fmla="*/ 414728 h 489396"/>
                <a:gd name="connsiteX275" fmla="*/ 135148 w 376795"/>
                <a:gd name="connsiteY275" fmla="*/ 414728 h 489396"/>
                <a:gd name="connsiteX276" fmla="*/ 136341 w 376795"/>
                <a:gd name="connsiteY276" fmla="*/ 415788 h 489396"/>
                <a:gd name="connsiteX277" fmla="*/ 138596 w 376795"/>
                <a:gd name="connsiteY277" fmla="*/ 416982 h 489396"/>
                <a:gd name="connsiteX278" fmla="*/ 139790 w 376795"/>
                <a:gd name="connsiteY278" fmla="*/ 415788 h 489396"/>
                <a:gd name="connsiteX279" fmla="*/ 140851 w 376795"/>
                <a:gd name="connsiteY279" fmla="*/ 416982 h 489396"/>
                <a:gd name="connsiteX280" fmla="*/ 140851 w 376795"/>
                <a:gd name="connsiteY280" fmla="*/ 419237 h 489396"/>
                <a:gd name="connsiteX281" fmla="*/ 136341 w 376795"/>
                <a:gd name="connsiteY281" fmla="*/ 422552 h 489396"/>
                <a:gd name="connsiteX282" fmla="*/ 134087 w 376795"/>
                <a:gd name="connsiteY282" fmla="*/ 422552 h 489396"/>
                <a:gd name="connsiteX283" fmla="*/ 134087 w 376795"/>
                <a:gd name="connsiteY283" fmla="*/ 421359 h 489396"/>
                <a:gd name="connsiteX284" fmla="*/ 133026 w 376795"/>
                <a:gd name="connsiteY284" fmla="*/ 421359 h 489396"/>
                <a:gd name="connsiteX285" fmla="*/ 137536 w 376795"/>
                <a:gd name="connsiteY285" fmla="*/ 425868 h 489396"/>
                <a:gd name="connsiteX286" fmla="*/ 139790 w 376795"/>
                <a:gd name="connsiteY286" fmla="*/ 425868 h 489396"/>
                <a:gd name="connsiteX287" fmla="*/ 144299 w 376795"/>
                <a:gd name="connsiteY287" fmla="*/ 421359 h 489396"/>
                <a:gd name="connsiteX288" fmla="*/ 145360 w 376795"/>
                <a:gd name="connsiteY288" fmla="*/ 422552 h 489396"/>
                <a:gd name="connsiteX289" fmla="*/ 145360 w 376795"/>
                <a:gd name="connsiteY289" fmla="*/ 424807 h 489396"/>
                <a:gd name="connsiteX290" fmla="*/ 146421 w 376795"/>
                <a:gd name="connsiteY290" fmla="*/ 424807 h 489396"/>
                <a:gd name="connsiteX291" fmla="*/ 143106 w 376795"/>
                <a:gd name="connsiteY291" fmla="*/ 428123 h 489396"/>
                <a:gd name="connsiteX292" fmla="*/ 145360 w 376795"/>
                <a:gd name="connsiteY292" fmla="*/ 431438 h 489396"/>
                <a:gd name="connsiteX293" fmla="*/ 143106 w 376795"/>
                <a:gd name="connsiteY293" fmla="*/ 433694 h 489396"/>
                <a:gd name="connsiteX294" fmla="*/ 139790 w 376795"/>
                <a:gd name="connsiteY294" fmla="*/ 435948 h 489396"/>
                <a:gd name="connsiteX295" fmla="*/ 140851 w 376795"/>
                <a:gd name="connsiteY295" fmla="*/ 442712 h 489396"/>
                <a:gd name="connsiteX296" fmla="*/ 139790 w 376795"/>
                <a:gd name="connsiteY296" fmla="*/ 443773 h 489396"/>
                <a:gd name="connsiteX297" fmla="*/ 142045 w 376795"/>
                <a:gd name="connsiteY297" fmla="*/ 446028 h 489396"/>
                <a:gd name="connsiteX298" fmla="*/ 144299 w 376795"/>
                <a:gd name="connsiteY298" fmla="*/ 443773 h 489396"/>
                <a:gd name="connsiteX299" fmla="*/ 145360 w 376795"/>
                <a:gd name="connsiteY299" fmla="*/ 446028 h 489396"/>
                <a:gd name="connsiteX300" fmla="*/ 147615 w 376795"/>
                <a:gd name="connsiteY300" fmla="*/ 446028 h 489396"/>
                <a:gd name="connsiteX301" fmla="*/ 146421 w 376795"/>
                <a:gd name="connsiteY301" fmla="*/ 446028 h 489396"/>
                <a:gd name="connsiteX302" fmla="*/ 147615 w 376795"/>
                <a:gd name="connsiteY302" fmla="*/ 447221 h 489396"/>
                <a:gd name="connsiteX303" fmla="*/ 144299 w 376795"/>
                <a:gd name="connsiteY303" fmla="*/ 450537 h 489396"/>
                <a:gd name="connsiteX304" fmla="*/ 143106 w 376795"/>
                <a:gd name="connsiteY304" fmla="*/ 449344 h 489396"/>
                <a:gd name="connsiteX305" fmla="*/ 143106 w 376795"/>
                <a:gd name="connsiteY305" fmla="*/ 450537 h 489396"/>
                <a:gd name="connsiteX306" fmla="*/ 140851 w 376795"/>
                <a:gd name="connsiteY306" fmla="*/ 451598 h 489396"/>
                <a:gd name="connsiteX307" fmla="*/ 139790 w 376795"/>
                <a:gd name="connsiteY307" fmla="*/ 450537 h 489396"/>
                <a:gd name="connsiteX308" fmla="*/ 131965 w 376795"/>
                <a:gd name="connsiteY308" fmla="*/ 457301 h 489396"/>
                <a:gd name="connsiteX309" fmla="*/ 129710 w 376795"/>
                <a:gd name="connsiteY309" fmla="*/ 455046 h 489396"/>
                <a:gd name="connsiteX310" fmla="*/ 128649 w 376795"/>
                <a:gd name="connsiteY310" fmla="*/ 456108 h 489396"/>
                <a:gd name="connsiteX311" fmla="*/ 126394 w 376795"/>
                <a:gd name="connsiteY311" fmla="*/ 452792 h 489396"/>
                <a:gd name="connsiteX312" fmla="*/ 133159 w 376795"/>
                <a:gd name="connsiteY312" fmla="*/ 447221 h 489396"/>
                <a:gd name="connsiteX313" fmla="*/ 130904 w 376795"/>
                <a:gd name="connsiteY313" fmla="*/ 444967 h 489396"/>
                <a:gd name="connsiteX314" fmla="*/ 133159 w 376795"/>
                <a:gd name="connsiteY314" fmla="*/ 442712 h 489396"/>
                <a:gd name="connsiteX315" fmla="*/ 128649 w 376795"/>
                <a:gd name="connsiteY315" fmla="*/ 440458 h 489396"/>
                <a:gd name="connsiteX316" fmla="*/ 131965 w 376795"/>
                <a:gd name="connsiteY316" fmla="*/ 438202 h 489396"/>
                <a:gd name="connsiteX317" fmla="*/ 130771 w 376795"/>
                <a:gd name="connsiteY317" fmla="*/ 437142 h 489396"/>
                <a:gd name="connsiteX318" fmla="*/ 130771 w 376795"/>
                <a:gd name="connsiteY318" fmla="*/ 433694 h 489396"/>
                <a:gd name="connsiteX319" fmla="*/ 129710 w 376795"/>
                <a:gd name="connsiteY319" fmla="*/ 433694 h 489396"/>
                <a:gd name="connsiteX320" fmla="*/ 130771 w 376795"/>
                <a:gd name="connsiteY320" fmla="*/ 431438 h 489396"/>
                <a:gd name="connsiteX321" fmla="*/ 127456 w 376795"/>
                <a:gd name="connsiteY321" fmla="*/ 426929 h 489396"/>
                <a:gd name="connsiteX322" fmla="*/ 121885 w 376795"/>
                <a:gd name="connsiteY322" fmla="*/ 429184 h 489396"/>
                <a:gd name="connsiteX323" fmla="*/ 116315 w 376795"/>
                <a:gd name="connsiteY323" fmla="*/ 424675 h 489396"/>
                <a:gd name="connsiteX324" fmla="*/ 114060 w 376795"/>
                <a:gd name="connsiteY324" fmla="*/ 417911 h 489396"/>
                <a:gd name="connsiteX325" fmla="*/ 115121 w 376795"/>
                <a:gd name="connsiteY325" fmla="*/ 413401 h 489396"/>
                <a:gd name="connsiteX326" fmla="*/ 111806 w 376795"/>
                <a:gd name="connsiteY326" fmla="*/ 415655 h 489396"/>
                <a:gd name="connsiteX327" fmla="*/ 109551 w 376795"/>
                <a:gd name="connsiteY327" fmla="*/ 416850 h 489396"/>
                <a:gd name="connsiteX328" fmla="*/ 109551 w 376795"/>
                <a:gd name="connsiteY328" fmla="*/ 415655 h 489396"/>
                <a:gd name="connsiteX329" fmla="*/ 105041 w 376795"/>
                <a:gd name="connsiteY329" fmla="*/ 415655 h 489396"/>
                <a:gd name="connsiteX330" fmla="*/ 103848 w 376795"/>
                <a:gd name="connsiteY330" fmla="*/ 413401 h 489396"/>
                <a:gd name="connsiteX331" fmla="*/ 105041 w 376795"/>
                <a:gd name="connsiteY331" fmla="*/ 412340 h 489396"/>
                <a:gd name="connsiteX332" fmla="*/ 102787 w 376795"/>
                <a:gd name="connsiteY332" fmla="*/ 410085 h 489396"/>
                <a:gd name="connsiteX333" fmla="*/ 97216 w 376795"/>
                <a:gd name="connsiteY333" fmla="*/ 410085 h 489396"/>
                <a:gd name="connsiteX334" fmla="*/ 93901 w 376795"/>
                <a:gd name="connsiteY334" fmla="*/ 409024 h 489396"/>
                <a:gd name="connsiteX335" fmla="*/ 92840 w 376795"/>
                <a:gd name="connsiteY335" fmla="*/ 406770 h 489396"/>
                <a:gd name="connsiteX336" fmla="*/ 92840 w 376795"/>
                <a:gd name="connsiteY336" fmla="*/ 405576 h 489396"/>
                <a:gd name="connsiteX337" fmla="*/ 87137 w 376795"/>
                <a:gd name="connsiteY337" fmla="*/ 400005 h 489396"/>
                <a:gd name="connsiteX338" fmla="*/ 83821 w 376795"/>
                <a:gd name="connsiteY338" fmla="*/ 398945 h 489396"/>
                <a:gd name="connsiteX339" fmla="*/ 80505 w 376795"/>
                <a:gd name="connsiteY339" fmla="*/ 396690 h 489396"/>
                <a:gd name="connsiteX340" fmla="*/ 79312 w 376795"/>
                <a:gd name="connsiteY340" fmla="*/ 394435 h 489396"/>
                <a:gd name="connsiteX341" fmla="*/ 81566 w 376795"/>
                <a:gd name="connsiteY341" fmla="*/ 393241 h 489396"/>
                <a:gd name="connsiteX342" fmla="*/ 69232 w 376795"/>
                <a:gd name="connsiteY342" fmla="*/ 390987 h 489396"/>
                <a:gd name="connsiteX343" fmla="*/ 69232 w 376795"/>
                <a:gd name="connsiteY343" fmla="*/ 392048 h 489396"/>
                <a:gd name="connsiteX344" fmla="*/ 71487 w 376795"/>
                <a:gd name="connsiteY344" fmla="*/ 395364 h 489396"/>
                <a:gd name="connsiteX345" fmla="*/ 71487 w 376795"/>
                <a:gd name="connsiteY345" fmla="*/ 397618 h 489396"/>
                <a:gd name="connsiteX346" fmla="*/ 70425 w 376795"/>
                <a:gd name="connsiteY346" fmla="*/ 398812 h 489396"/>
                <a:gd name="connsiteX347" fmla="*/ 70425 w 376795"/>
                <a:gd name="connsiteY347" fmla="*/ 403321 h 489396"/>
                <a:gd name="connsiteX348" fmla="*/ 64855 w 376795"/>
                <a:gd name="connsiteY348" fmla="*/ 411147 h 489396"/>
                <a:gd name="connsiteX349" fmla="*/ 63662 w 376795"/>
                <a:gd name="connsiteY349" fmla="*/ 411147 h 489396"/>
                <a:gd name="connsiteX350" fmla="*/ 65916 w 376795"/>
                <a:gd name="connsiteY350" fmla="*/ 408892 h 489396"/>
                <a:gd name="connsiteX351" fmla="*/ 65916 w 376795"/>
                <a:gd name="connsiteY351" fmla="*/ 406637 h 489396"/>
                <a:gd name="connsiteX352" fmla="*/ 64855 w 376795"/>
                <a:gd name="connsiteY352" fmla="*/ 406637 h 489396"/>
                <a:gd name="connsiteX353" fmla="*/ 59152 w 376795"/>
                <a:gd name="connsiteY353" fmla="*/ 405444 h 489396"/>
                <a:gd name="connsiteX354" fmla="*/ 59152 w 376795"/>
                <a:gd name="connsiteY354" fmla="*/ 404382 h 489396"/>
                <a:gd name="connsiteX355" fmla="*/ 61407 w 376795"/>
                <a:gd name="connsiteY355" fmla="*/ 404382 h 489396"/>
                <a:gd name="connsiteX356" fmla="*/ 61407 w 376795"/>
                <a:gd name="connsiteY356" fmla="*/ 405444 h 489396"/>
                <a:gd name="connsiteX357" fmla="*/ 63662 w 376795"/>
                <a:gd name="connsiteY357" fmla="*/ 405444 h 489396"/>
                <a:gd name="connsiteX358" fmla="*/ 62600 w 376795"/>
                <a:gd name="connsiteY358" fmla="*/ 403188 h 489396"/>
                <a:gd name="connsiteX359" fmla="*/ 63662 w 376795"/>
                <a:gd name="connsiteY359" fmla="*/ 399873 h 489396"/>
                <a:gd name="connsiteX360" fmla="*/ 62600 w 376795"/>
                <a:gd name="connsiteY360" fmla="*/ 397618 h 489396"/>
                <a:gd name="connsiteX361" fmla="*/ 63662 w 376795"/>
                <a:gd name="connsiteY361" fmla="*/ 396557 h 489396"/>
                <a:gd name="connsiteX362" fmla="*/ 62600 w 376795"/>
                <a:gd name="connsiteY362" fmla="*/ 389794 h 489396"/>
                <a:gd name="connsiteX363" fmla="*/ 55837 w 376795"/>
                <a:gd name="connsiteY363" fmla="*/ 388732 h 489396"/>
                <a:gd name="connsiteX364" fmla="*/ 51327 w 376795"/>
                <a:gd name="connsiteY364" fmla="*/ 387538 h 489396"/>
                <a:gd name="connsiteX365" fmla="*/ 50266 w 376795"/>
                <a:gd name="connsiteY365" fmla="*/ 392048 h 489396"/>
                <a:gd name="connsiteX366" fmla="*/ 46950 w 376795"/>
                <a:gd name="connsiteY366" fmla="*/ 392048 h 489396"/>
                <a:gd name="connsiteX367" fmla="*/ 46950 w 376795"/>
                <a:gd name="connsiteY367" fmla="*/ 393109 h 489396"/>
                <a:gd name="connsiteX368" fmla="*/ 45890 w 376795"/>
                <a:gd name="connsiteY368" fmla="*/ 393109 h 489396"/>
                <a:gd name="connsiteX369" fmla="*/ 44828 w 376795"/>
                <a:gd name="connsiteY369" fmla="*/ 390854 h 489396"/>
                <a:gd name="connsiteX370" fmla="*/ 43635 w 376795"/>
                <a:gd name="connsiteY370" fmla="*/ 388600 h 489396"/>
                <a:gd name="connsiteX371" fmla="*/ 44828 w 376795"/>
                <a:gd name="connsiteY371" fmla="*/ 386345 h 489396"/>
                <a:gd name="connsiteX372" fmla="*/ 42574 w 376795"/>
                <a:gd name="connsiteY372" fmla="*/ 386345 h 489396"/>
                <a:gd name="connsiteX373" fmla="*/ 41513 w 376795"/>
                <a:gd name="connsiteY373" fmla="*/ 381836 h 489396"/>
                <a:gd name="connsiteX374" fmla="*/ 40452 w 376795"/>
                <a:gd name="connsiteY374" fmla="*/ 381836 h 489396"/>
                <a:gd name="connsiteX375" fmla="*/ 40452 w 376795"/>
                <a:gd name="connsiteY375" fmla="*/ 376265 h 489396"/>
                <a:gd name="connsiteX376" fmla="*/ 39391 w 376795"/>
                <a:gd name="connsiteY376" fmla="*/ 372950 h 489396"/>
                <a:gd name="connsiteX377" fmla="*/ 34881 w 376795"/>
                <a:gd name="connsiteY377" fmla="*/ 357167 h 489396"/>
                <a:gd name="connsiteX378" fmla="*/ 35942 w 376795"/>
                <a:gd name="connsiteY378" fmla="*/ 352657 h 489396"/>
                <a:gd name="connsiteX379" fmla="*/ 32627 w 376795"/>
                <a:gd name="connsiteY379" fmla="*/ 350403 h 489396"/>
                <a:gd name="connsiteX380" fmla="*/ 25863 w 376795"/>
                <a:gd name="connsiteY380" fmla="*/ 323347 h 489396"/>
                <a:gd name="connsiteX381" fmla="*/ 25863 w 376795"/>
                <a:gd name="connsiteY381" fmla="*/ 321093 h 489396"/>
                <a:gd name="connsiteX382" fmla="*/ 24802 w 376795"/>
                <a:gd name="connsiteY382" fmla="*/ 318837 h 489396"/>
                <a:gd name="connsiteX383" fmla="*/ 22547 w 376795"/>
                <a:gd name="connsiteY383" fmla="*/ 308757 h 489396"/>
                <a:gd name="connsiteX384" fmla="*/ 0 w 376795"/>
                <a:gd name="connsiteY384" fmla="*/ 278386 h 489396"/>
                <a:gd name="connsiteX385" fmla="*/ 2255 w 376795"/>
                <a:gd name="connsiteY385" fmla="*/ 276131 h 489396"/>
                <a:gd name="connsiteX386" fmla="*/ 11273 w 376795"/>
                <a:gd name="connsiteY386" fmla="*/ 268306 h 489396"/>
                <a:gd name="connsiteX387" fmla="*/ 12335 w 376795"/>
                <a:gd name="connsiteY387" fmla="*/ 261542 h 489396"/>
                <a:gd name="connsiteX388" fmla="*/ 9019 w 376795"/>
                <a:gd name="connsiteY388" fmla="*/ 261542 h 489396"/>
                <a:gd name="connsiteX389" fmla="*/ 7825 w 376795"/>
                <a:gd name="connsiteY389" fmla="*/ 260481 h 489396"/>
                <a:gd name="connsiteX390" fmla="*/ 9019 w 376795"/>
                <a:gd name="connsiteY390" fmla="*/ 259287 h 489396"/>
                <a:gd name="connsiteX391" fmla="*/ 12335 w 376795"/>
                <a:gd name="connsiteY391" fmla="*/ 259287 h 489396"/>
                <a:gd name="connsiteX392" fmla="*/ 13396 w 376795"/>
                <a:gd name="connsiteY392" fmla="*/ 255972 h 489396"/>
                <a:gd name="connsiteX393" fmla="*/ 16711 w 376795"/>
                <a:gd name="connsiteY393" fmla="*/ 243637 h 489396"/>
                <a:gd name="connsiteX394" fmla="*/ 13396 w 376795"/>
                <a:gd name="connsiteY394" fmla="*/ 247086 h 489396"/>
                <a:gd name="connsiteX395" fmla="*/ 11141 w 376795"/>
                <a:gd name="connsiteY395" fmla="*/ 248147 h 489396"/>
                <a:gd name="connsiteX396" fmla="*/ 10080 w 376795"/>
                <a:gd name="connsiteY396" fmla="*/ 242576 h 489396"/>
                <a:gd name="connsiteX397" fmla="*/ 13396 w 376795"/>
                <a:gd name="connsiteY397" fmla="*/ 243637 h 489396"/>
                <a:gd name="connsiteX398" fmla="*/ 14457 w 376795"/>
                <a:gd name="connsiteY398" fmla="*/ 232364 h 489396"/>
                <a:gd name="connsiteX399" fmla="*/ 22282 w 376795"/>
                <a:gd name="connsiteY399" fmla="*/ 233558 h 489396"/>
                <a:gd name="connsiteX400" fmla="*/ 21221 w 376795"/>
                <a:gd name="connsiteY400" fmla="*/ 241383 h 489396"/>
                <a:gd name="connsiteX401" fmla="*/ 20027 w 376795"/>
                <a:gd name="connsiteY401" fmla="*/ 242443 h 489396"/>
                <a:gd name="connsiteX402" fmla="*/ 21221 w 376795"/>
                <a:gd name="connsiteY402" fmla="*/ 242443 h 489396"/>
                <a:gd name="connsiteX403" fmla="*/ 33555 w 376795"/>
                <a:gd name="connsiteY403" fmla="*/ 244699 h 489396"/>
                <a:gd name="connsiteX404" fmla="*/ 34616 w 376795"/>
                <a:gd name="connsiteY404" fmla="*/ 243505 h 489396"/>
                <a:gd name="connsiteX405" fmla="*/ 43635 w 376795"/>
                <a:gd name="connsiteY405" fmla="*/ 246953 h 489396"/>
                <a:gd name="connsiteX406" fmla="*/ 43635 w 376795"/>
                <a:gd name="connsiteY406" fmla="*/ 248014 h 489396"/>
                <a:gd name="connsiteX407" fmla="*/ 46950 w 376795"/>
                <a:gd name="connsiteY407" fmla="*/ 249208 h 489396"/>
                <a:gd name="connsiteX408" fmla="*/ 50266 w 376795"/>
                <a:gd name="connsiteY408" fmla="*/ 248014 h 489396"/>
                <a:gd name="connsiteX409" fmla="*/ 51327 w 376795"/>
                <a:gd name="connsiteY409" fmla="*/ 253585 h 489396"/>
                <a:gd name="connsiteX410" fmla="*/ 62600 w 376795"/>
                <a:gd name="connsiteY410" fmla="*/ 252523 h 489396"/>
                <a:gd name="connsiteX411" fmla="*/ 64855 w 376795"/>
                <a:gd name="connsiteY411" fmla="*/ 251330 h 489396"/>
                <a:gd name="connsiteX412" fmla="*/ 62600 w 376795"/>
                <a:gd name="connsiteY412" fmla="*/ 243505 h 489396"/>
                <a:gd name="connsiteX413" fmla="*/ 62600 w 376795"/>
                <a:gd name="connsiteY413" fmla="*/ 236741 h 489396"/>
                <a:gd name="connsiteX414" fmla="*/ 61540 w 376795"/>
                <a:gd name="connsiteY414" fmla="*/ 232232 h 489396"/>
                <a:gd name="connsiteX415" fmla="*/ 63794 w 376795"/>
                <a:gd name="connsiteY415" fmla="*/ 229976 h 489396"/>
                <a:gd name="connsiteX416" fmla="*/ 64988 w 376795"/>
                <a:gd name="connsiteY416" fmla="*/ 227722 h 489396"/>
                <a:gd name="connsiteX417" fmla="*/ 55969 w 376795"/>
                <a:gd name="connsiteY417" fmla="*/ 200666 h 489396"/>
                <a:gd name="connsiteX418" fmla="*/ 54908 w 376795"/>
                <a:gd name="connsiteY418" fmla="*/ 200666 h 489396"/>
                <a:gd name="connsiteX419" fmla="*/ 53847 w 376795"/>
                <a:gd name="connsiteY419" fmla="*/ 198412 h 489396"/>
                <a:gd name="connsiteX420" fmla="*/ 54908 w 376795"/>
                <a:gd name="connsiteY420" fmla="*/ 197350 h 489396"/>
                <a:gd name="connsiteX421" fmla="*/ 52653 w 376795"/>
                <a:gd name="connsiteY421" fmla="*/ 192841 h 489396"/>
                <a:gd name="connsiteX422" fmla="*/ 50399 w 376795"/>
                <a:gd name="connsiteY422" fmla="*/ 183822 h 489396"/>
                <a:gd name="connsiteX423" fmla="*/ 52653 w 376795"/>
                <a:gd name="connsiteY423" fmla="*/ 183822 h 489396"/>
                <a:gd name="connsiteX424" fmla="*/ 52653 w 376795"/>
                <a:gd name="connsiteY424" fmla="*/ 184883 h 489396"/>
                <a:gd name="connsiteX425" fmla="*/ 55969 w 376795"/>
                <a:gd name="connsiteY425" fmla="*/ 184883 h 489396"/>
                <a:gd name="connsiteX426" fmla="*/ 54908 w 376795"/>
                <a:gd name="connsiteY426" fmla="*/ 183822 h 489396"/>
                <a:gd name="connsiteX427" fmla="*/ 55969 w 376795"/>
                <a:gd name="connsiteY427" fmla="*/ 182629 h 489396"/>
                <a:gd name="connsiteX428" fmla="*/ 54908 w 376795"/>
                <a:gd name="connsiteY428" fmla="*/ 180374 h 489396"/>
                <a:gd name="connsiteX429" fmla="*/ 52653 w 376795"/>
                <a:gd name="connsiteY429" fmla="*/ 180374 h 489396"/>
                <a:gd name="connsiteX430" fmla="*/ 52653 w 376795"/>
                <a:gd name="connsiteY430" fmla="*/ 182629 h 489396"/>
                <a:gd name="connsiteX431" fmla="*/ 50399 w 376795"/>
                <a:gd name="connsiteY431" fmla="*/ 182629 h 489396"/>
                <a:gd name="connsiteX432" fmla="*/ 35810 w 376795"/>
                <a:gd name="connsiteY432" fmla="*/ 142177 h 489396"/>
                <a:gd name="connsiteX433" fmla="*/ 34749 w 376795"/>
                <a:gd name="connsiteY433" fmla="*/ 145625 h 489396"/>
                <a:gd name="connsiteX434" fmla="*/ 30239 w 376795"/>
                <a:gd name="connsiteY434" fmla="*/ 148941 h 489396"/>
                <a:gd name="connsiteX435" fmla="*/ 26923 w 376795"/>
                <a:gd name="connsiteY435" fmla="*/ 145625 h 489396"/>
                <a:gd name="connsiteX436" fmla="*/ 30239 w 376795"/>
                <a:gd name="connsiteY436" fmla="*/ 141116 h 489396"/>
                <a:gd name="connsiteX437" fmla="*/ 27985 w 376795"/>
                <a:gd name="connsiteY437" fmla="*/ 139922 h 489396"/>
                <a:gd name="connsiteX438" fmla="*/ 26923 w 376795"/>
                <a:gd name="connsiteY438" fmla="*/ 138861 h 489396"/>
                <a:gd name="connsiteX439" fmla="*/ 22414 w 376795"/>
                <a:gd name="connsiteY439" fmla="*/ 136607 h 489396"/>
                <a:gd name="connsiteX440" fmla="*/ 21353 w 376795"/>
                <a:gd name="connsiteY440" fmla="*/ 141116 h 489396"/>
                <a:gd name="connsiteX441" fmla="*/ 17905 w 376795"/>
                <a:gd name="connsiteY441" fmla="*/ 138861 h 489396"/>
                <a:gd name="connsiteX442" fmla="*/ 16844 w 376795"/>
                <a:gd name="connsiteY442" fmla="*/ 137801 h 489396"/>
                <a:gd name="connsiteX443" fmla="*/ 12335 w 376795"/>
                <a:gd name="connsiteY443" fmla="*/ 134352 h 489396"/>
                <a:gd name="connsiteX444" fmla="*/ 12335 w 376795"/>
                <a:gd name="connsiteY444" fmla="*/ 131036 h 489396"/>
                <a:gd name="connsiteX445" fmla="*/ 13396 w 376795"/>
                <a:gd name="connsiteY445" fmla="*/ 129842 h 489396"/>
                <a:gd name="connsiteX446" fmla="*/ 14457 w 376795"/>
                <a:gd name="connsiteY446" fmla="*/ 129842 h 489396"/>
                <a:gd name="connsiteX447" fmla="*/ 14457 w 376795"/>
                <a:gd name="connsiteY447" fmla="*/ 132098 h 489396"/>
                <a:gd name="connsiteX448" fmla="*/ 15650 w 376795"/>
                <a:gd name="connsiteY448" fmla="*/ 133291 h 489396"/>
                <a:gd name="connsiteX449" fmla="*/ 16711 w 376795"/>
                <a:gd name="connsiteY449" fmla="*/ 133291 h 489396"/>
                <a:gd name="connsiteX450" fmla="*/ 16711 w 376795"/>
                <a:gd name="connsiteY450" fmla="*/ 134352 h 489396"/>
                <a:gd name="connsiteX451" fmla="*/ 17772 w 376795"/>
                <a:gd name="connsiteY451" fmla="*/ 135545 h 489396"/>
                <a:gd name="connsiteX452" fmla="*/ 18833 w 376795"/>
                <a:gd name="connsiteY452" fmla="*/ 135545 h 489396"/>
                <a:gd name="connsiteX453" fmla="*/ 22149 w 376795"/>
                <a:gd name="connsiteY453" fmla="*/ 122018 h 489396"/>
                <a:gd name="connsiteX454" fmla="*/ 19894 w 376795"/>
                <a:gd name="connsiteY454" fmla="*/ 122018 h 489396"/>
                <a:gd name="connsiteX455" fmla="*/ 22149 w 376795"/>
                <a:gd name="connsiteY455" fmla="*/ 115254 h 489396"/>
                <a:gd name="connsiteX456" fmla="*/ 37932 w 376795"/>
                <a:gd name="connsiteY456" fmla="*/ 119763 h 489396"/>
                <a:gd name="connsiteX457" fmla="*/ 40186 w 376795"/>
                <a:gd name="connsiteY457" fmla="*/ 119763 h 489396"/>
                <a:gd name="connsiteX458" fmla="*/ 41247 w 376795"/>
                <a:gd name="connsiteY458" fmla="*/ 115254 h 489396"/>
                <a:gd name="connsiteX459" fmla="*/ 41247 w 376795"/>
                <a:gd name="connsiteY459" fmla="*/ 114060 h 489396"/>
                <a:gd name="connsiteX460" fmla="*/ 40186 w 376795"/>
                <a:gd name="connsiteY460" fmla="*/ 114060 h 489396"/>
                <a:gd name="connsiteX461" fmla="*/ 39125 w 376795"/>
                <a:gd name="connsiteY461" fmla="*/ 115254 h 489396"/>
                <a:gd name="connsiteX462" fmla="*/ 38065 w 376795"/>
                <a:gd name="connsiteY462" fmla="*/ 115254 h 489396"/>
                <a:gd name="connsiteX463" fmla="*/ 37003 w 376795"/>
                <a:gd name="connsiteY463" fmla="*/ 114060 h 489396"/>
                <a:gd name="connsiteX464" fmla="*/ 35810 w 376795"/>
                <a:gd name="connsiteY464" fmla="*/ 114060 h 489396"/>
                <a:gd name="connsiteX465" fmla="*/ 35810 w 376795"/>
                <a:gd name="connsiteY465" fmla="*/ 112999 h 489396"/>
                <a:gd name="connsiteX466" fmla="*/ 31300 w 376795"/>
                <a:gd name="connsiteY466" fmla="*/ 112999 h 489396"/>
                <a:gd name="connsiteX467" fmla="*/ 30239 w 376795"/>
                <a:gd name="connsiteY467" fmla="*/ 111938 h 489396"/>
                <a:gd name="connsiteX468" fmla="*/ 29178 w 376795"/>
                <a:gd name="connsiteY468" fmla="*/ 111938 h 489396"/>
                <a:gd name="connsiteX469" fmla="*/ 35942 w 376795"/>
                <a:gd name="connsiteY469" fmla="*/ 97348 h 489396"/>
                <a:gd name="connsiteX470" fmla="*/ 38197 w 376795"/>
                <a:gd name="connsiteY470" fmla="*/ 97348 h 489396"/>
                <a:gd name="connsiteX471" fmla="*/ 40452 w 376795"/>
                <a:gd name="connsiteY471" fmla="*/ 90585 h 489396"/>
                <a:gd name="connsiteX472" fmla="*/ 28117 w 376795"/>
                <a:gd name="connsiteY472" fmla="*/ 81566 h 489396"/>
                <a:gd name="connsiteX473" fmla="*/ 32627 w 376795"/>
                <a:gd name="connsiteY473" fmla="*/ 75996 h 489396"/>
                <a:gd name="connsiteX474" fmla="*/ 34881 w 376795"/>
                <a:gd name="connsiteY474" fmla="*/ 78250 h 489396"/>
                <a:gd name="connsiteX475" fmla="*/ 37136 w 376795"/>
                <a:gd name="connsiteY475" fmla="*/ 77190 h 489396"/>
                <a:gd name="connsiteX476" fmla="*/ 51725 w 376795"/>
                <a:gd name="connsiteY476" fmla="*/ 85014 h 489396"/>
                <a:gd name="connsiteX477" fmla="*/ 52919 w 376795"/>
                <a:gd name="connsiteY477" fmla="*/ 81698 h 489396"/>
                <a:gd name="connsiteX478" fmla="*/ 67508 w 376795"/>
                <a:gd name="connsiteY478" fmla="*/ 86208 h 489396"/>
                <a:gd name="connsiteX479" fmla="*/ 68702 w 376795"/>
                <a:gd name="connsiteY479" fmla="*/ 80638 h 489396"/>
                <a:gd name="connsiteX480" fmla="*/ 72017 w 376795"/>
                <a:gd name="connsiteY480" fmla="*/ 81698 h 489396"/>
                <a:gd name="connsiteX481" fmla="*/ 74272 w 376795"/>
                <a:gd name="connsiteY481" fmla="*/ 82760 h 489396"/>
                <a:gd name="connsiteX482" fmla="*/ 75333 w 376795"/>
                <a:gd name="connsiteY482" fmla="*/ 85014 h 489396"/>
                <a:gd name="connsiteX483" fmla="*/ 77587 w 376795"/>
                <a:gd name="connsiteY483" fmla="*/ 83954 h 489396"/>
                <a:gd name="connsiteX484" fmla="*/ 83158 w 376795"/>
                <a:gd name="connsiteY484" fmla="*/ 83954 h 489396"/>
                <a:gd name="connsiteX485" fmla="*/ 84352 w 376795"/>
                <a:gd name="connsiteY485" fmla="*/ 86208 h 489396"/>
                <a:gd name="connsiteX486" fmla="*/ 89922 w 376795"/>
                <a:gd name="connsiteY486" fmla="*/ 86208 h 489396"/>
                <a:gd name="connsiteX487" fmla="*/ 97747 w 376795"/>
                <a:gd name="connsiteY487" fmla="*/ 80638 h 489396"/>
                <a:gd name="connsiteX488" fmla="*/ 96686 w 376795"/>
                <a:gd name="connsiteY488" fmla="*/ 78383 h 489396"/>
                <a:gd name="connsiteX489" fmla="*/ 130373 w 376795"/>
                <a:gd name="connsiteY489" fmla="*/ 18700 h 489396"/>
                <a:gd name="connsiteX490" fmla="*/ 129312 w 376795"/>
                <a:gd name="connsiteY490" fmla="*/ 17507 h 489396"/>
                <a:gd name="connsiteX491" fmla="*/ 133822 w 376795"/>
                <a:gd name="connsiteY491" fmla="*/ 14191 h 489396"/>
                <a:gd name="connsiteX492" fmla="*/ 134883 w 376795"/>
                <a:gd name="connsiteY492" fmla="*/ 13130 h 489396"/>
                <a:gd name="connsiteX493" fmla="*/ 134883 w 376795"/>
                <a:gd name="connsiteY493" fmla="*/ 14191 h 489396"/>
                <a:gd name="connsiteX494" fmla="*/ 136076 w 376795"/>
                <a:gd name="connsiteY494" fmla="*/ 11936 h 489396"/>
                <a:gd name="connsiteX495" fmla="*/ 134883 w 376795"/>
                <a:gd name="connsiteY495" fmla="*/ 10876 h 489396"/>
                <a:gd name="connsiteX496" fmla="*/ 141647 w 376795"/>
                <a:gd name="connsiteY496" fmla="*/ 796 h 489396"/>
                <a:gd name="connsiteX497" fmla="*/ 142708 w 376795"/>
                <a:gd name="connsiteY497" fmla="*/ 796 h 4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Lst>
              <a:rect l="l" t="t" r="r" b="b"/>
              <a:pathLst>
                <a:path w="376795" h="489396">
                  <a:moveTo>
                    <a:pt x="141249" y="0"/>
                  </a:moveTo>
                  <a:lnTo>
                    <a:pt x="149074" y="11273"/>
                  </a:lnTo>
                  <a:lnTo>
                    <a:pt x="145626" y="13528"/>
                  </a:lnTo>
                  <a:lnTo>
                    <a:pt x="145626" y="14722"/>
                  </a:lnTo>
                  <a:lnTo>
                    <a:pt x="146819" y="15783"/>
                  </a:lnTo>
                  <a:lnTo>
                    <a:pt x="146819" y="16844"/>
                  </a:lnTo>
                  <a:lnTo>
                    <a:pt x="147880" y="19098"/>
                  </a:lnTo>
                  <a:lnTo>
                    <a:pt x="143371" y="19098"/>
                  </a:lnTo>
                  <a:lnTo>
                    <a:pt x="147880" y="23607"/>
                  </a:lnTo>
                  <a:lnTo>
                    <a:pt x="154644" y="21353"/>
                  </a:lnTo>
                  <a:lnTo>
                    <a:pt x="160215" y="32627"/>
                  </a:lnTo>
                  <a:lnTo>
                    <a:pt x="159021" y="32627"/>
                  </a:lnTo>
                  <a:lnTo>
                    <a:pt x="156766" y="28117"/>
                  </a:lnTo>
                  <a:lnTo>
                    <a:pt x="155705" y="30372"/>
                  </a:lnTo>
                  <a:lnTo>
                    <a:pt x="159021" y="33687"/>
                  </a:lnTo>
                  <a:lnTo>
                    <a:pt x="157828" y="37003"/>
                  </a:lnTo>
                  <a:lnTo>
                    <a:pt x="159021" y="40451"/>
                  </a:lnTo>
                  <a:lnTo>
                    <a:pt x="157828" y="40451"/>
                  </a:lnTo>
                  <a:lnTo>
                    <a:pt x="159021" y="41513"/>
                  </a:lnTo>
                  <a:lnTo>
                    <a:pt x="161276" y="41513"/>
                  </a:lnTo>
                  <a:lnTo>
                    <a:pt x="160215" y="43767"/>
                  </a:lnTo>
                  <a:lnTo>
                    <a:pt x="161276" y="43767"/>
                  </a:lnTo>
                  <a:lnTo>
                    <a:pt x="164724" y="40451"/>
                  </a:lnTo>
                  <a:lnTo>
                    <a:pt x="165785" y="41513"/>
                  </a:lnTo>
                  <a:lnTo>
                    <a:pt x="169101" y="46022"/>
                  </a:lnTo>
                  <a:lnTo>
                    <a:pt x="168040" y="48277"/>
                  </a:lnTo>
                  <a:lnTo>
                    <a:pt x="169101" y="50531"/>
                  </a:lnTo>
                  <a:lnTo>
                    <a:pt x="170162" y="50531"/>
                  </a:lnTo>
                  <a:lnTo>
                    <a:pt x="169101" y="49337"/>
                  </a:lnTo>
                  <a:lnTo>
                    <a:pt x="170162" y="49337"/>
                  </a:lnTo>
                  <a:lnTo>
                    <a:pt x="173478" y="53847"/>
                  </a:lnTo>
                  <a:lnTo>
                    <a:pt x="170162" y="56101"/>
                  </a:lnTo>
                  <a:lnTo>
                    <a:pt x="169101" y="54908"/>
                  </a:lnTo>
                  <a:lnTo>
                    <a:pt x="168040" y="57163"/>
                  </a:lnTo>
                  <a:lnTo>
                    <a:pt x="170295" y="58356"/>
                  </a:lnTo>
                  <a:lnTo>
                    <a:pt x="172549" y="58356"/>
                  </a:lnTo>
                  <a:lnTo>
                    <a:pt x="174804" y="59417"/>
                  </a:lnTo>
                  <a:lnTo>
                    <a:pt x="175865" y="62866"/>
                  </a:lnTo>
                  <a:lnTo>
                    <a:pt x="178120" y="61804"/>
                  </a:lnTo>
                  <a:lnTo>
                    <a:pt x="226529" y="145095"/>
                  </a:lnTo>
                  <a:lnTo>
                    <a:pt x="235547" y="160878"/>
                  </a:lnTo>
                  <a:lnTo>
                    <a:pt x="234354" y="160878"/>
                  </a:lnTo>
                  <a:lnTo>
                    <a:pt x="231038" y="163132"/>
                  </a:lnTo>
                  <a:lnTo>
                    <a:pt x="223213" y="161939"/>
                  </a:lnTo>
                  <a:lnTo>
                    <a:pt x="222019" y="160878"/>
                  </a:lnTo>
                  <a:lnTo>
                    <a:pt x="220958" y="156368"/>
                  </a:lnTo>
                  <a:lnTo>
                    <a:pt x="216449" y="150798"/>
                  </a:lnTo>
                  <a:lnTo>
                    <a:pt x="214194" y="149604"/>
                  </a:lnTo>
                  <a:lnTo>
                    <a:pt x="213133" y="146288"/>
                  </a:lnTo>
                  <a:lnTo>
                    <a:pt x="213133" y="145228"/>
                  </a:lnTo>
                  <a:lnTo>
                    <a:pt x="215388" y="141779"/>
                  </a:lnTo>
                  <a:lnTo>
                    <a:pt x="213133" y="138464"/>
                  </a:lnTo>
                  <a:lnTo>
                    <a:pt x="201860" y="140718"/>
                  </a:lnTo>
                  <a:lnTo>
                    <a:pt x="199605" y="139525"/>
                  </a:lnTo>
                  <a:lnTo>
                    <a:pt x="199605" y="140718"/>
                  </a:lnTo>
                  <a:lnTo>
                    <a:pt x="198544" y="139525"/>
                  </a:lnTo>
                  <a:lnTo>
                    <a:pt x="196290" y="139525"/>
                  </a:lnTo>
                  <a:lnTo>
                    <a:pt x="196290" y="140718"/>
                  </a:lnTo>
                  <a:lnTo>
                    <a:pt x="195096" y="140718"/>
                  </a:lnTo>
                  <a:lnTo>
                    <a:pt x="194035" y="141779"/>
                  </a:lnTo>
                  <a:lnTo>
                    <a:pt x="190719" y="141779"/>
                  </a:lnTo>
                  <a:lnTo>
                    <a:pt x="190719" y="140718"/>
                  </a:lnTo>
                  <a:lnTo>
                    <a:pt x="189525" y="140718"/>
                  </a:lnTo>
                  <a:lnTo>
                    <a:pt x="187271" y="137402"/>
                  </a:lnTo>
                  <a:lnTo>
                    <a:pt x="185016" y="141912"/>
                  </a:lnTo>
                  <a:lnTo>
                    <a:pt x="186077" y="144167"/>
                  </a:lnTo>
                  <a:lnTo>
                    <a:pt x="186077" y="147615"/>
                  </a:lnTo>
                  <a:lnTo>
                    <a:pt x="188332" y="146421"/>
                  </a:lnTo>
                  <a:lnTo>
                    <a:pt x="189393" y="145361"/>
                  </a:lnTo>
                  <a:lnTo>
                    <a:pt x="189393" y="144167"/>
                  </a:lnTo>
                  <a:lnTo>
                    <a:pt x="197218" y="141912"/>
                  </a:lnTo>
                  <a:lnTo>
                    <a:pt x="198279" y="141912"/>
                  </a:lnTo>
                  <a:lnTo>
                    <a:pt x="201595" y="143105"/>
                  </a:lnTo>
                  <a:lnTo>
                    <a:pt x="203849" y="145361"/>
                  </a:lnTo>
                  <a:lnTo>
                    <a:pt x="203849" y="146421"/>
                  </a:lnTo>
                  <a:lnTo>
                    <a:pt x="204910" y="147615"/>
                  </a:lnTo>
                  <a:lnTo>
                    <a:pt x="205971" y="148676"/>
                  </a:lnTo>
                  <a:lnTo>
                    <a:pt x="208226" y="148676"/>
                  </a:lnTo>
                  <a:lnTo>
                    <a:pt x="210481" y="151992"/>
                  </a:lnTo>
                  <a:lnTo>
                    <a:pt x="212735" y="153185"/>
                  </a:lnTo>
                  <a:lnTo>
                    <a:pt x="214990" y="153185"/>
                  </a:lnTo>
                  <a:lnTo>
                    <a:pt x="219499" y="157695"/>
                  </a:lnTo>
                  <a:lnTo>
                    <a:pt x="219499" y="161142"/>
                  </a:lnTo>
                  <a:lnTo>
                    <a:pt x="224009" y="165652"/>
                  </a:lnTo>
                  <a:lnTo>
                    <a:pt x="226263" y="168968"/>
                  </a:lnTo>
                  <a:lnTo>
                    <a:pt x="231967" y="172284"/>
                  </a:lnTo>
                  <a:lnTo>
                    <a:pt x="234221" y="168968"/>
                  </a:lnTo>
                  <a:lnTo>
                    <a:pt x="234221" y="167774"/>
                  </a:lnTo>
                  <a:lnTo>
                    <a:pt x="236476" y="167774"/>
                  </a:lnTo>
                  <a:lnTo>
                    <a:pt x="237537" y="166713"/>
                  </a:lnTo>
                  <a:lnTo>
                    <a:pt x="239792" y="167774"/>
                  </a:lnTo>
                  <a:lnTo>
                    <a:pt x="244301" y="176793"/>
                  </a:lnTo>
                  <a:lnTo>
                    <a:pt x="247617" y="179048"/>
                  </a:lnTo>
                  <a:lnTo>
                    <a:pt x="246423" y="181302"/>
                  </a:lnTo>
                  <a:lnTo>
                    <a:pt x="263267" y="208359"/>
                  </a:lnTo>
                  <a:lnTo>
                    <a:pt x="295893" y="264593"/>
                  </a:lnTo>
                  <a:lnTo>
                    <a:pt x="296954" y="267909"/>
                  </a:lnTo>
                  <a:lnTo>
                    <a:pt x="282365" y="276927"/>
                  </a:lnTo>
                  <a:lnTo>
                    <a:pt x="301463" y="311808"/>
                  </a:lnTo>
                  <a:lnTo>
                    <a:pt x="273346" y="348944"/>
                  </a:lnTo>
                  <a:lnTo>
                    <a:pt x="259818" y="365788"/>
                  </a:lnTo>
                  <a:lnTo>
                    <a:pt x="304779" y="400669"/>
                  </a:lnTo>
                  <a:lnTo>
                    <a:pt x="322817" y="415258"/>
                  </a:lnTo>
                  <a:lnTo>
                    <a:pt x="376796" y="456903"/>
                  </a:lnTo>
                  <a:lnTo>
                    <a:pt x="375735" y="457964"/>
                  </a:lnTo>
                  <a:lnTo>
                    <a:pt x="376796" y="459025"/>
                  </a:lnTo>
                  <a:lnTo>
                    <a:pt x="376796" y="460219"/>
                  </a:lnTo>
                  <a:lnTo>
                    <a:pt x="374542" y="459025"/>
                  </a:lnTo>
                  <a:lnTo>
                    <a:pt x="362207" y="475869"/>
                  </a:lnTo>
                  <a:lnTo>
                    <a:pt x="366717" y="479185"/>
                  </a:lnTo>
                  <a:lnTo>
                    <a:pt x="365655" y="480378"/>
                  </a:lnTo>
                  <a:lnTo>
                    <a:pt x="364594" y="480378"/>
                  </a:lnTo>
                  <a:lnTo>
                    <a:pt x="359024" y="487142"/>
                  </a:lnTo>
                  <a:lnTo>
                    <a:pt x="345496" y="477062"/>
                  </a:lnTo>
                  <a:lnTo>
                    <a:pt x="343241" y="477062"/>
                  </a:lnTo>
                  <a:lnTo>
                    <a:pt x="337671" y="489397"/>
                  </a:lnTo>
                  <a:lnTo>
                    <a:pt x="317379" y="478124"/>
                  </a:lnTo>
                  <a:lnTo>
                    <a:pt x="300535" y="463535"/>
                  </a:lnTo>
                  <a:lnTo>
                    <a:pt x="289261" y="478124"/>
                  </a:lnTo>
                  <a:lnTo>
                    <a:pt x="274673" y="466850"/>
                  </a:lnTo>
                  <a:lnTo>
                    <a:pt x="290455" y="446558"/>
                  </a:lnTo>
                  <a:lnTo>
                    <a:pt x="285946" y="446558"/>
                  </a:lnTo>
                  <a:lnTo>
                    <a:pt x="284885" y="444304"/>
                  </a:lnTo>
                  <a:lnTo>
                    <a:pt x="284885" y="440855"/>
                  </a:lnTo>
                  <a:lnTo>
                    <a:pt x="280376" y="440855"/>
                  </a:lnTo>
                  <a:lnTo>
                    <a:pt x="279182" y="438601"/>
                  </a:lnTo>
                  <a:lnTo>
                    <a:pt x="277988" y="438601"/>
                  </a:lnTo>
                  <a:lnTo>
                    <a:pt x="277988" y="436345"/>
                  </a:lnTo>
                  <a:lnTo>
                    <a:pt x="276927" y="436345"/>
                  </a:lnTo>
                  <a:lnTo>
                    <a:pt x="274673" y="437407"/>
                  </a:lnTo>
                  <a:lnTo>
                    <a:pt x="269102" y="435152"/>
                  </a:lnTo>
                  <a:lnTo>
                    <a:pt x="269102" y="434091"/>
                  </a:lnTo>
                  <a:lnTo>
                    <a:pt x="268041" y="434091"/>
                  </a:lnTo>
                  <a:lnTo>
                    <a:pt x="268041" y="435152"/>
                  </a:lnTo>
                  <a:lnTo>
                    <a:pt x="265786" y="435152"/>
                  </a:lnTo>
                  <a:lnTo>
                    <a:pt x="264726" y="434091"/>
                  </a:lnTo>
                  <a:lnTo>
                    <a:pt x="264726" y="435152"/>
                  </a:lnTo>
                  <a:lnTo>
                    <a:pt x="256901" y="444171"/>
                  </a:lnTo>
                  <a:lnTo>
                    <a:pt x="243372" y="434091"/>
                  </a:lnTo>
                  <a:lnTo>
                    <a:pt x="251197" y="428521"/>
                  </a:lnTo>
                  <a:lnTo>
                    <a:pt x="251197" y="427327"/>
                  </a:lnTo>
                  <a:lnTo>
                    <a:pt x="250004" y="427327"/>
                  </a:lnTo>
                  <a:lnTo>
                    <a:pt x="250004" y="425072"/>
                  </a:lnTo>
                  <a:lnTo>
                    <a:pt x="247749" y="425072"/>
                  </a:lnTo>
                  <a:lnTo>
                    <a:pt x="247749" y="424011"/>
                  </a:lnTo>
                  <a:lnTo>
                    <a:pt x="246556" y="424011"/>
                  </a:lnTo>
                  <a:lnTo>
                    <a:pt x="246556" y="422818"/>
                  </a:lnTo>
                  <a:lnTo>
                    <a:pt x="247749" y="422818"/>
                  </a:lnTo>
                  <a:lnTo>
                    <a:pt x="247749" y="419502"/>
                  </a:lnTo>
                  <a:lnTo>
                    <a:pt x="245494" y="418441"/>
                  </a:lnTo>
                  <a:lnTo>
                    <a:pt x="242179" y="414993"/>
                  </a:lnTo>
                  <a:lnTo>
                    <a:pt x="241118" y="414993"/>
                  </a:lnTo>
                  <a:lnTo>
                    <a:pt x="241118" y="412738"/>
                  </a:lnTo>
                  <a:lnTo>
                    <a:pt x="240057" y="412738"/>
                  </a:lnTo>
                  <a:lnTo>
                    <a:pt x="235547" y="419502"/>
                  </a:lnTo>
                  <a:lnTo>
                    <a:pt x="233293" y="416187"/>
                  </a:lnTo>
                  <a:lnTo>
                    <a:pt x="232232" y="413932"/>
                  </a:lnTo>
                  <a:lnTo>
                    <a:pt x="234486" y="409422"/>
                  </a:lnTo>
                  <a:lnTo>
                    <a:pt x="234486" y="407168"/>
                  </a:lnTo>
                  <a:lnTo>
                    <a:pt x="233425" y="407168"/>
                  </a:lnTo>
                  <a:lnTo>
                    <a:pt x="233425" y="406107"/>
                  </a:lnTo>
                  <a:lnTo>
                    <a:pt x="234486" y="406107"/>
                  </a:lnTo>
                  <a:lnTo>
                    <a:pt x="234486" y="403852"/>
                  </a:lnTo>
                  <a:lnTo>
                    <a:pt x="232232" y="403852"/>
                  </a:lnTo>
                  <a:lnTo>
                    <a:pt x="232232" y="402658"/>
                  </a:lnTo>
                  <a:lnTo>
                    <a:pt x="231038" y="403852"/>
                  </a:lnTo>
                  <a:lnTo>
                    <a:pt x="231038" y="401597"/>
                  </a:lnTo>
                  <a:lnTo>
                    <a:pt x="228783" y="401597"/>
                  </a:lnTo>
                  <a:lnTo>
                    <a:pt x="227722" y="400537"/>
                  </a:lnTo>
                  <a:lnTo>
                    <a:pt x="227722" y="399343"/>
                  </a:lnTo>
                  <a:lnTo>
                    <a:pt x="227722" y="400537"/>
                  </a:lnTo>
                  <a:lnTo>
                    <a:pt x="226529" y="400537"/>
                  </a:lnTo>
                  <a:lnTo>
                    <a:pt x="226529" y="399343"/>
                  </a:lnTo>
                  <a:lnTo>
                    <a:pt x="225467" y="398281"/>
                  </a:lnTo>
                  <a:lnTo>
                    <a:pt x="223213" y="398281"/>
                  </a:lnTo>
                  <a:lnTo>
                    <a:pt x="223213" y="397088"/>
                  </a:lnTo>
                  <a:lnTo>
                    <a:pt x="222019" y="397088"/>
                  </a:lnTo>
                  <a:lnTo>
                    <a:pt x="220958" y="396027"/>
                  </a:lnTo>
                  <a:lnTo>
                    <a:pt x="219897" y="396027"/>
                  </a:lnTo>
                  <a:lnTo>
                    <a:pt x="219897" y="394834"/>
                  </a:lnTo>
                  <a:lnTo>
                    <a:pt x="217642" y="393772"/>
                  </a:lnTo>
                  <a:lnTo>
                    <a:pt x="215388" y="393772"/>
                  </a:lnTo>
                  <a:lnTo>
                    <a:pt x="215388" y="392578"/>
                  </a:lnTo>
                  <a:lnTo>
                    <a:pt x="214327" y="391518"/>
                  </a:lnTo>
                  <a:lnTo>
                    <a:pt x="213266" y="391518"/>
                  </a:lnTo>
                  <a:lnTo>
                    <a:pt x="213266" y="392578"/>
                  </a:lnTo>
                  <a:lnTo>
                    <a:pt x="213266" y="391518"/>
                  </a:lnTo>
                  <a:lnTo>
                    <a:pt x="212205" y="391518"/>
                  </a:lnTo>
                  <a:lnTo>
                    <a:pt x="212205" y="390457"/>
                  </a:lnTo>
                  <a:lnTo>
                    <a:pt x="213266" y="390457"/>
                  </a:lnTo>
                  <a:lnTo>
                    <a:pt x="212205" y="389263"/>
                  </a:lnTo>
                  <a:lnTo>
                    <a:pt x="211011" y="390457"/>
                  </a:lnTo>
                  <a:lnTo>
                    <a:pt x="209950" y="390457"/>
                  </a:lnTo>
                  <a:lnTo>
                    <a:pt x="209950" y="389263"/>
                  </a:lnTo>
                  <a:lnTo>
                    <a:pt x="208889" y="389263"/>
                  </a:lnTo>
                  <a:lnTo>
                    <a:pt x="208889" y="388202"/>
                  </a:lnTo>
                  <a:lnTo>
                    <a:pt x="207828" y="388202"/>
                  </a:lnTo>
                  <a:lnTo>
                    <a:pt x="206767" y="387008"/>
                  </a:lnTo>
                  <a:lnTo>
                    <a:pt x="205706" y="387008"/>
                  </a:lnTo>
                  <a:lnTo>
                    <a:pt x="205706" y="388202"/>
                  </a:lnTo>
                  <a:lnTo>
                    <a:pt x="204645" y="388202"/>
                  </a:lnTo>
                  <a:lnTo>
                    <a:pt x="203452" y="385947"/>
                  </a:lnTo>
                  <a:lnTo>
                    <a:pt x="200136" y="384754"/>
                  </a:lnTo>
                  <a:lnTo>
                    <a:pt x="195626" y="388202"/>
                  </a:lnTo>
                  <a:lnTo>
                    <a:pt x="194565" y="385947"/>
                  </a:lnTo>
                  <a:lnTo>
                    <a:pt x="197881" y="383693"/>
                  </a:lnTo>
                  <a:lnTo>
                    <a:pt x="197881" y="382499"/>
                  </a:lnTo>
                  <a:lnTo>
                    <a:pt x="196820" y="381438"/>
                  </a:lnTo>
                  <a:lnTo>
                    <a:pt x="195626" y="381438"/>
                  </a:lnTo>
                  <a:lnTo>
                    <a:pt x="195626" y="380377"/>
                  </a:lnTo>
                  <a:lnTo>
                    <a:pt x="193372" y="380377"/>
                  </a:lnTo>
                  <a:lnTo>
                    <a:pt x="192310" y="379183"/>
                  </a:lnTo>
                  <a:lnTo>
                    <a:pt x="191117" y="379183"/>
                  </a:lnTo>
                  <a:lnTo>
                    <a:pt x="189923" y="380377"/>
                  </a:lnTo>
                  <a:lnTo>
                    <a:pt x="182098" y="370297"/>
                  </a:lnTo>
                  <a:lnTo>
                    <a:pt x="184353" y="369104"/>
                  </a:lnTo>
                  <a:lnTo>
                    <a:pt x="182098" y="368043"/>
                  </a:lnTo>
                  <a:lnTo>
                    <a:pt x="182098" y="366849"/>
                  </a:lnTo>
                  <a:lnTo>
                    <a:pt x="174273" y="360084"/>
                  </a:lnTo>
                  <a:lnTo>
                    <a:pt x="175467" y="358891"/>
                  </a:lnTo>
                  <a:lnTo>
                    <a:pt x="174273" y="357830"/>
                  </a:lnTo>
                  <a:lnTo>
                    <a:pt x="174273" y="358891"/>
                  </a:lnTo>
                  <a:lnTo>
                    <a:pt x="174273" y="356637"/>
                  </a:lnTo>
                  <a:lnTo>
                    <a:pt x="173212" y="356637"/>
                  </a:lnTo>
                  <a:lnTo>
                    <a:pt x="172151" y="355575"/>
                  </a:lnTo>
                  <a:lnTo>
                    <a:pt x="169896" y="355575"/>
                  </a:lnTo>
                  <a:lnTo>
                    <a:pt x="167642" y="356637"/>
                  </a:lnTo>
                  <a:lnTo>
                    <a:pt x="164326" y="353321"/>
                  </a:lnTo>
                  <a:lnTo>
                    <a:pt x="165387" y="352260"/>
                  </a:lnTo>
                  <a:lnTo>
                    <a:pt x="166448" y="352260"/>
                  </a:lnTo>
                  <a:lnTo>
                    <a:pt x="166448" y="351066"/>
                  </a:lnTo>
                  <a:lnTo>
                    <a:pt x="165387" y="351066"/>
                  </a:lnTo>
                  <a:lnTo>
                    <a:pt x="163133" y="348811"/>
                  </a:lnTo>
                  <a:lnTo>
                    <a:pt x="161939" y="348811"/>
                  </a:lnTo>
                  <a:lnTo>
                    <a:pt x="160878" y="347750"/>
                  </a:lnTo>
                  <a:lnTo>
                    <a:pt x="159684" y="347750"/>
                  </a:lnTo>
                  <a:lnTo>
                    <a:pt x="160878" y="347750"/>
                  </a:lnTo>
                  <a:lnTo>
                    <a:pt x="159684" y="346557"/>
                  </a:lnTo>
                  <a:lnTo>
                    <a:pt x="157430" y="346557"/>
                  </a:lnTo>
                  <a:lnTo>
                    <a:pt x="156368" y="345496"/>
                  </a:lnTo>
                  <a:lnTo>
                    <a:pt x="153053" y="345496"/>
                  </a:lnTo>
                  <a:lnTo>
                    <a:pt x="151992" y="344434"/>
                  </a:lnTo>
                  <a:lnTo>
                    <a:pt x="139657" y="355708"/>
                  </a:lnTo>
                  <a:lnTo>
                    <a:pt x="113795" y="378255"/>
                  </a:lnTo>
                  <a:lnTo>
                    <a:pt x="107031" y="385018"/>
                  </a:lnTo>
                  <a:lnTo>
                    <a:pt x="104776" y="383958"/>
                  </a:lnTo>
                  <a:lnTo>
                    <a:pt x="101328" y="386212"/>
                  </a:lnTo>
                  <a:lnTo>
                    <a:pt x="102389" y="388467"/>
                  </a:lnTo>
                  <a:lnTo>
                    <a:pt x="97879" y="392977"/>
                  </a:lnTo>
                  <a:lnTo>
                    <a:pt x="103582" y="390722"/>
                  </a:lnTo>
                  <a:lnTo>
                    <a:pt x="104776" y="390722"/>
                  </a:lnTo>
                  <a:lnTo>
                    <a:pt x="114856" y="392977"/>
                  </a:lnTo>
                  <a:lnTo>
                    <a:pt x="118172" y="390722"/>
                  </a:lnTo>
                  <a:lnTo>
                    <a:pt x="117111" y="389528"/>
                  </a:lnTo>
                  <a:lnTo>
                    <a:pt x="118172" y="388467"/>
                  </a:lnTo>
                  <a:lnTo>
                    <a:pt x="121620" y="390722"/>
                  </a:lnTo>
                  <a:lnTo>
                    <a:pt x="118172" y="395231"/>
                  </a:lnTo>
                  <a:lnTo>
                    <a:pt x="119365" y="396425"/>
                  </a:lnTo>
                  <a:lnTo>
                    <a:pt x="123875" y="398680"/>
                  </a:lnTo>
                  <a:lnTo>
                    <a:pt x="124936" y="399741"/>
                  </a:lnTo>
                  <a:lnTo>
                    <a:pt x="124936" y="400934"/>
                  </a:lnTo>
                  <a:lnTo>
                    <a:pt x="128384" y="403188"/>
                  </a:lnTo>
                  <a:lnTo>
                    <a:pt x="132893" y="403188"/>
                  </a:lnTo>
                  <a:lnTo>
                    <a:pt x="139657" y="402128"/>
                  </a:lnTo>
                  <a:lnTo>
                    <a:pt x="139657" y="399873"/>
                  </a:lnTo>
                  <a:lnTo>
                    <a:pt x="140718" y="401067"/>
                  </a:lnTo>
                  <a:lnTo>
                    <a:pt x="137403" y="404382"/>
                  </a:lnTo>
                  <a:lnTo>
                    <a:pt x="138464" y="406637"/>
                  </a:lnTo>
                  <a:lnTo>
                    <a:pt x="132893" y="411147"/>
                  </a:lnTo>
                  <a:lnTo>
                    <a:pt x="130639" y="410085"/>
                  </a:lnTo>
                  <a:lnTo>
                    <a:pt x="122814" y="406770"/>
                  </a:lnTo>
                  <a:lnTo>
                    <a:pt x="122814" y="409024"/>
                  </a:lnTo>
                  <a:lnTo>
                    <a:pt x="127323" y="413534"/>
                  </a:lnTo>
                  <a:lnTo>
                    <a:pt x="132893" y="415788"/>
                  </a:lnTo>
                  <a:lnTo>
                    <a:pt x="133954" y="414728"/>
                  </a:lnTo>
                  <a:lnTo>
                    <a:pt x="135148" y="414728"/>
                  </a:lnTo>
                  <a:lnTo>
                    <a:pt x="136341" y="415788"/>
                  </a:lnTo>
                  <a:lnTo>
                    <a:pt x="138596" y="416982"/>
                  </a:lnTo>
                  <a:lnTo>
                    <a:pt x="139790" y="415788"/>
                  </a:lnTo>
                  <a:lnTo>
                    <a:pt x="140851" y="416982"/>
                  </a:lnTo>
                  <a:lnTo>
                    <a:pt x="140851" y="419237"/>
                  </a:lnTo>
                  <a:lnTo>
                    <a:pt x="136341" y="422552"/>
                  </a:lnTo>
                  <a:lnTo>
                    <a:pt x="134087" y="422552"/>
                  </a:lnTo>
                  <a:lnTo>
                    <a:pt x="134087" y="421359"/>
                  </a:lnTo>
                  <a:lnTo>
                    <a:pt x="133026" y="421359"/>
                  </a:lnTo>
                  <a:lnTo>
                    <a:pt x="137536" y="425868"/>
                  </a:lnTo>
                  <a:lnTo>
                    <a:pt x="139790" y="425868"/>
                  </a:lnTo>
                  <a:lnTo>
                    <a:pt x="144299" y="421359"/>
                  </a:lnTo>
                  <a:lnTo>
                    <a:pt x="145360" y="422552"/>
                  </a:lnTo>
                  <a:lnTo>
                    <a:pt x="145360" y="424807"/>
                  </a:lnTo>
                  <a:lnTo>
                    <a:pt x="146421" y="424807"/>
                  </a:lnTo>
                  <a:lnTo>
                    <a:pt x="143106" y="428123"/>
                  </a:lnTo>
                  <a:lnTo>
                    <a:pt x="145360" y="431438"/>
                  </a:lnTo>
                  <a:lnTo>
                    <a:pt x="143106" y="433694"/>
                  </a:lnTo>
                  <a:lnTo>
                    <a:pt x="139790" y="435948"/>
                  </a:lnTo>
                  <a:lnTo>
                    <a:pt x="140851" y="442712"/>
                  </a:lnTo>
                  <a:lnTo>
                    <a:pt x="139790" y="443773"/>
                  </a:lnTo>
                  <a:lnTo>
                    <a:pt x="142045" y="446028"/>
                  </a:lnTo>
                  <a:lnTo>
                    <a:pt x="144299" y="443773"/>
                  </a:lnTo>
                  <a:lnTo>
                    <a:pt x="145360" y="446028"/>
                  </a:lnTo>
                  <a:lnTo>
                    <a:pt x="147615" y="446028"/>
                  </a:lnTo>
                  <a:lnTo>
                    <a:pt x="146421" y="446028"/>
                  </a:lnTo>
                  <a:lnTo>
                    <a:pt x="147615" y="447221"/>
                  </a:lnTo>
                  <a:lnTo>
                    <a:pt x="144299" y="450537"/>
                  </a:lnTo>
                  <a:lnTo>
                    <a:pt x="143106" y="449344"/>
                  </a:lnTo>
                  <a:lnTo>
                    <a:pt x="143106" y="450537"/>
                  </a:lnTo>
                  <a:lnTo>
                    <a:pt x="140851" y="451598"/>
                  </a:lnTo>
                  <a:lnTo>
                    <a:pt x="139790" y="450537"/>
                  </a:lnTo>
                  <a:lnTo>
                    <a:pt x="131965" y="457301"/>
                  </a:lnTo>
                  <a:lnTo>
                    <a:pt x="129710" y="455046"/>
                  </a:lnTo>
                  <a:lnTo>
                    <a:pt x="128649" y="456108"/>
                  </a:lnTo>
                  <a:lnTo>
                    <a:pt x="126394" y="452792"/>
                  </a:lnTo>
                  <a:lnTo>
                    <a:pt x="133159" y="447221"/>
                  </a:lnTo>
                  <a:lnTo>
                    <a:pt x="130904" y="444967"/>
                  </a:lnTo>
                  <a:lnTo>
                    <a:pt x="133159" y="442712"/>
                  </a:lnTo>
                  <a:lnTo>
                    <a:pt x="128649" y="440458"/>
                  </a:lnTo>
                  <a:lnTo>
                    <a:pt x="131965" y="438202"/>
                  </a:lnTo>
                  <a:lnTo>
                    <a:pt x="130771" y="437142"/>
                  </a:lnTo>
                  <a:lnTo>
                    <a:pt x="130771" y="433694"/>
                  </a:lnTo>
                  <a:lnTo>
                    <a:pt x="129710" y="433694"/>
                  </a:lnTo>
                  <a:lnTo>
                    <a:pt x="130771" y="431438"/>
                  </a:lnTo>
                  <a:lnTo>
                    <a:pt x="127456" y="426929"/>
                  </a:lnTo>
                  <a:lnTo>
                    <a:pt x="121885" y="429184"/>
                  </a:lnTo>
                  <a:lnTo>
                    <a:pt x="116315" y="424675"/>
                  </a:lnTo>
                  <a:lnTo>
                    <a:pt x="114060" y="417911"/>
                  </a:lnTo>
                  <a:lnTo>
                    <a:pt x="115121" y="413401"/>
                  </a:lnTo>
                  <a:lnTo>
                    <a:pt x="111806" y="415655"/>
                  </a:lnTo>
                  <a:lnTo>
                    <a:pt x="109551" y="416850"/>
                  </a:lnTo>
                  <a:lnTo>
                    <a:pt x="109551" y="415655"/>
                  </a:lnTo>
                  <a:lnTo>
                    <a:pt x="105041" y="415655"/>
                  </a:lnTo>
                  <a:lnTo>
                    <a:pt x="103848" y="413401"/>
                  </a:lnTo>
                  <a:lnTo>
                    <a:pt x="105041" y="412340"/>
                  </a:lnTo>
                  <a:lnTo>
                    <a:pt x="102787" y="410085"/>
                  </a:lnTo>
                  <a:lnTo>
                    <a:pt x="97216" y="410085"/>
                  </a:lnTo>
                  <a:lnTo>
                    <a:pt x="93901" y="409024"/>
                  </a:lnTo>
                  <a:lnTo>
                    <a:pt x="92840" y="406770"/>
                  </a:lnTo>
                  <a:lnTo>
                    <a:pt x="92840" y="405576"/>
                  </a:lnTo>
                  <a:lnTo>
                    <a:pt x="87137" y="400005"/>
                  </a:lnTo>
                  <a:lnTo>
                    <a:pt x="83821" y="398945"/>
                  </a:lnTo>
                  <a:lnTo>
                    <a:pt x="80505" y="396690"/>
                  </a:lnTo>
                  <a:lnTo>
                    <a:pt x="79312" y="394435"/>
                  </a:lnTo>
                  <a:lnTo>
                    <a:pt x="81566" y="393241"/>
                  </a:lnTo>
                  <a:lnTo>
                    <a:pt x="69232" y="390987"/>
                  </a:lnTo>
                  <a:lnTo>
                    <a:pt x="69232" y="392048"/>
                  </a:lnTo>
                  <a:lnTo>
                    <a:pt x="71487" y="395364"/>
                  </a:lnTo>
                  <a:lnTo>
                    <a:pt x="71487" y="397618"/>
                  </a:lnTo>
                  <a:lnTo>
                    <a:pt x="70425" y="398812"/>
                  </a:lnTo>
                  <a:lnTo>
                    <a:pt x="70425" y="403321"/>
                  </a:lnTo>
                  <a:lnTo>
                    <a:pt x="64855" y="411147"/>
                  </a:lnTo>
                  <a:lnTo>
                    <a:pt x="63662" y="411147"/>
                  </a:lnTo>
                  <a:lnTo>
                    <a:pt x="65916" y="408892"/>
                  </a:lnTo>
                  <a:lnTo>
                    <a:pt x="65916" y="406637"/>
                  </a:lnTo>
                  <a:lnTo>
                    <a:pt x="64855" y="406637"/>
                  </a:lnTo>
                  <a:lnTo>
                    <a:pt x="59152" y="405444"/>
                  </a:lnTo>
                  <a:lnTo>
                    <a:pt x="59152" y="404382"/>
                  </a:lnTo>
                  <a:lnTo>
                    <a:pt x="61407" y="404382"/>
                  </a:lnTo>
                  <a:lnTo>
                    <a:pt x="61407" y="405444"/>
                  </a:lnTo>
                  <a:lnTo>
                    <a:pt x="63662" y="405444"/>
                  </a:lnTo>
                  <a:lnTo>
                    <a:pt x="62600" y="403188"/>
                  </a:lnTo>
                  <a:lnTo>
                    <a:pt x="63662" y="399873"/>
                  </a:lnTo>
                  <a:lnTo>
                    <a:pt x="62600" y="397618"/>
                  </a:lnTo>
                  <a:lnTo>
                    <a:pt x="63662" y="396557"/>
                  </a:lnTo>
                  <a:lnTo>
                    <a:pt x="62600" y="389794"/>
                  </a:lnTo>
                  <a:lnTo>
                    <a:pt x="55837" y="388732"/>
                  </a:lnTo>
                  <a:lnTo>
                    <a:pt x="51327" y="387538"/>
                  </a:lnTo>
                  <a:lnTo>
                    <a:pt x="50266" y="392048"/>
                  </a:lnTo>
                  <a:lnTo>
                    <a:pt x="46950" y="392048"/>
                  </a:lnTo>
                  <a:lnTo>
                    <a:pt x="46950" y="393109"/>
                  </a:lnTo>
                  <a:lnTo>
                    <a:pt x="45890" y="393109"/>
                  </a:lnTo>
                  <a:lnTo>
                    <a:pt x="44828" y="390854"/>
                  </a:lnTo>
                  <a:lnTo>
                    <a:pt x="43635" y="388600"/>
                  </a:lnTo>
                  <a:lnTo>
                    <a:pt x="44828" y="386345"/>
                  </a:lnTo>
                  <a:lnTo>
                    <a:pt x="42574" y="386345"/>
                  </a:lnTo>
                  <a:lnTo>
                    <a:pt x="41513" y="381836"/>
                  </a:lnTo>
                  <a:lnTo>
                    <a:pt x="40452" y="381836"/>
                  </a:lnTo>
                  <a:lnTo>
                    <a:pt x="40452" y="376265"/>
                  </a:lnTo>
                  <a:lnTo>
                    <a:pt x="39391" y="372950"/>
                  </a:lnTo>
                  <a:lnTo>
                    <a:pt x="34881" y="357167"/>
                  </a:lnTo>
                  <a:lnTo>
                    <a:pt x="35942" y="352657"/>
                  </a:lnTo>
                  <a:lnTo>
                    <a:pt x="32627" y="350403"/>
                  </a:lnTo>
                  <a:lnTo>
                    <a:pt x="25863" y="323347"/>
                  </a:lnTo>
                  <a:lnTo>
                    <a:pt x="25863" y="321093"/>
                  </a:lnTo>
                  <a:lnTo>
                    <a:pt x="24802" y="318837"/>
                  </a:lnTo>
                  <a:lnTo>
                    <a:pt x="22547" y="308757"/>
                  </a:lnTo>
                  <a:lnTo>
                    <a:pt x="0" y="278386"/>
                  </a:lnTo>
                  <a:lnTo>
                    <a:pt x="2255" y="276131"/>
                  </a:lnTo>
                  <a:lnTo>
                    <a:pt x="11273" y="268306"/>
                  </a:lnTo>
                  <a:lnTo>
                    <a:pt x="12335" y="261542"/>
                  </a:lnTo>
                  <a:lnTo>
                    <a:pt x="9019" y="261542"/>
                  </a:lnTo>
                  <a:lnTo>
                    <a:pt x="7825" y="260481"/>
                  </a:lnTo>
                  <a:lnTo>
                    <a:pt x="9019" y="259287"/>
                  </a:lnTo>
                  <a:lnTo>
                    <a:pt x="12335" y="259287"/>
                  </a:lnTo>
                  <a:lnTo>
                    <a:pt x="13396" y="255972"/>
                  </a:lnTo>
                  <a:lnTo>
                    <a:pt x="16711" y="243637"/>
                  </a:lnTo>
                  <a:lnTo>
                    <a:pt x="13396" y="247086"/>
                  </a:lnTo>
                  <a:lnTo>
                    <a:pt x="11141" y="248147"/>
                  </a:lnTo>
                  <a:lnTo>
                    <a:pt x="10080" y="242576"/>
                  </a:lnTo>
                  <a:lnTo>
                    <a:pt x="13396" y="243637"/>
                  </a:lnTo>
                  <a:lnTo>
                    <a:pt x="14457" y="232364"/>
                  </a:lnTo>
                  <a:lnTo>
                    <a:pt x="22282" y="233558"/>
                  </a:lnTo>
                  <a:lnTo>
                    <a:pt x="21221" y="241383"/>
                  </a:lnTo>
                  <a:lnTo>
                    <a:pt x="20027" y="242443"/>
                  </a:lnTo>
                  <a:lnTo>
                    <a:pt x="21221" y="242443"/>
                  </a:lnTo>
                  <a:lnTo>
                    <a:pt x="33555" y="244699"/>
                  </a:lnTo>
                  <a:lnTo>
                    <a:pt x="34616" y="243505"/>
                  </a:lnTo>
                  <a:lnTo>
                    <a:pt x="43635" y="246953"/>
                  </a:lnTo>
                  <a:lnTo>
                    <a:pt x="43635" y="248014"/>
                  </a:lnTo>
                  <a:lnTo>
                    <a:pt x="46950" y="249208"/>
                  </a:lnTo>
                  <a:lnTo>
                    <a:pt x="50266" y="248014"/>
                  </a:lnTo>
                  <a:lnTo>
                    <a:pt x="51327" y="253585"/>
                  </a:lnTo>
                  <a:lnTo>
                    <a:pt x="62600" y="252523"/>
                  </a:lnTo>
                  <a:lnTo>
                    <a:pt x="64855" y="251330"/>
                  </a:lnTo>
                  <a:lnTo>
                    <a:pt x="62600" y="243505"/>
                  </a:lnTo>
                  <a:lnTo>
                    <a:pt x="62600" y="236741"/>
                  </a:lnTo>
                  <a:lnTo>
                    <a:pt x="61540" y="232232"/>
                  </a:lnTo>
                  <a:lnTo>
                    <a:pt x="63794" y="229976"/>
                  </a:lnTo>
                  <a:lnTo>
                    <a:pt x="64988" y="227722"/>
                  </a:lnTo>
                  <a:lnTo>
                    <a:pt x="55969" y="200666"/>
                  </a:lnTo>
                  <a:lnTo>
                    <a:pt x="54908" y="200666"/>
                  </a:lnTo>
                  <a:lnTo>
                    <a:pt x="53847" y="198412"/>
                  </a:lnTo>
                  <a:lnTo>
                    <a:pt x="54908" y="197350"/>
                  </a:lnTo>
                  <a:lnTo>
                    <a:pt x="52653" y="192841"/>
                  </a:lnTo>
                  <a:lnTo>
                    <a:pt x="50399" y="183822"/>
                  </a:lnTo>
                  <a:lnTo>
                    <a:pt x="52653" y="183822"/>
                  </a:lnTo>
                  <a:lnTo>
                    <a:pt x="52653" y="184883"/>
                  </a:lnTo>
                  <a:lnTo>
                    <a:pt x="55969" y="184883"/>
                  </a:lnTo>
                  <a:lnTo>
                    <a:pt x="54908" y="183822"/>
                  </a:lnTo>
                  <a:lnTo>
                    <a:pt x="55969" y="182629"/>
                  </a:lnTo>
                  <a:lnTo>
                    <a:pt x="54908" y="180374"/>
                  </a:lnTo>
                  <a:lnTo>
                    <a:pt x="52653" y="180374"/>
                  </a:lnTo>
                  <a:lnTo>
                    <a:pt x="52653" y="182629"/>
                  </a:lnTo>
                  <a:lnTo>
                    <a:pt x="50399" y="182629"/>
                  </a:lnTo>
                  <a:cubicBezTo>
                    <a:pt x="44298" y="170162"/>
                    <a:pt x="44563" y="153451"/>
                    <a:pt x="35810" y="142177"/>
                  </a:cubicBezTo>
                  <a:lnTo>
                    <a:pt x="34749" y="145625"/>
                  </a:lnTo>
                  <a:lnTo>
                    <a:pt x="30239" y="148941"/>
                  </a:lnTo>
                  <a:lnTo>
                    <a:pt x="26923" y="145625"/>
                  </a:lnTo>
                  <a:lnTo>
                    <a:pt x="30239" y="141116"/>
                  </a:lnTo>
                  <a:lnTo>
                    <a:pt x="27985" y="139922"/>
                  </a:lnTo>
                  <a:lnTo>
                    <a:pt x="26923" y="138861"/>
                  </a:lnTo>
                  <a:lnTo>
                    <a:pt x="22414" y="136607"/>
                  </a:lnTo>
                  <a:lnTo>
                    <a:pt x="21353" y="141116"/>
                  </a:lnTo>
                  <a:lnTo>
                    <a:pt x="17905" y="138861"/>
                  </a:lnTo>
                  <a:lnTo>
                    <a:pt x="16844" y="137801"/>
                  </a:lnTo>
                  <a:lnTo>
                    <a:pt x="12335" y="134352"/>
                  </a:lnTo>
                  <a:lnTo>
                    <a:pt x="12335" y="131036"/>
                  </a:lnTo>
                  <a:lnTo>
                    <a:pt x="13396" y="129842"/>
                  </a:lnTo>
                  <a:lnTo>
                    <a:pt x="14457" y="129842"/>
                  </a:lnTo>
                  <a:lnTo>
                    <a:pt x="14457" y="132098"/>
                  </a:lnTo>
                  <a:lnTo>
                    <a:pt x="15650" y="133291"/>
                  </a:lnTo>
                  <a:lnTo>
                    <a:pt x="16711" y="133291"/>
                  </a:lnTo>
                  <a:lnTo>
                    <a:pt x="16711" y="134352"/>
                  </a:lnTo>
                  <a:lnTo>
                    <a:pt x="17772" y="135545"/>
                  </a:lnTo>
                  <a:lnTo>
                    <a:pt x="18833" y="135545"/>
                  </a:lnTo>
                  <a:lnTo>
                    <a:pt x="22149" y="122018"/>
                  </a:lnTo>
                  <a:lnTo>
                    <a:pt x="19894" y="122018"/>
                  </a:lnTo>
                  <a:lnTo>
                    <a:pt x="22149" y="115254"/>
                  </a:lnTo>
                  <a:lnTo>
                    <a:pt x="37932" y="119763"/>
                  </a:lnTo>
                  <a:lnTo>
                    <a:pt x="40186" y="119763"/>
                  </a:lnTo>
                  <a:lnTo>
                    <a:pt x="41247" y="115254"/>
                  </a:lnTo>
                  <a:lnTo>
                    <a:pt x="41247" y="114060"/>
                  </a:lnTo>
                  <a:lnTo>
                    <a:pt x="40186" y="114060"/>
                  </a:lnTo>
                  <a:lnTo>
                    <a:pt x="39125" y="115254"/>
                  </a:lnTo>
                  <a:lnTo>
                    <a:pt x="38065" y="115254"/>
                  </a:lnTo>
                  <a:lnTo>
                    <a:pt x="37003" y="114060"/>
                  </a:lnTo>
                  <a:lnTo>
                    <a:pt x="35810" y="114060"/>
                  </a:lnTo>
                  <a:lnTo>
                    <a:pt x="35810" y="112999"/>
                  </a:lnTo>
                  <a:lnTo>
                    <a:pt x="31300" y="112999"/>
                  </a:lnTo>
                  <a:lnTo>
                    <a:pt x="30239" y="111938"/>
                  </a:lnTo>
                  <a:lnTo>
                    <a:pt x="29178" y="111938"/>
                  </a:lnTo>
                  <a:lnTo>
                    <a:pt x="35942" y="97348"/>
                  </a:lnTo>
                  <a:lnTo>
                    <a:pt x="38197" y="97348"/>
                  </a:lnTo>
                  <a:lnTo>
                    <a:pt x="40452" y="90585"/>
                  </a:lnTo>
                  <a:lnTo>
                    <a:pt x="28117" y="81566"/>
                  </a:lnTo>
                  <a:lnTo>
                    <a:pt x="32627" y="75996"/>
                  </a:lnTo>
                  <a:lnTo>
                    <a:pt x="34881" y="78250"/>
                  </a:lnTo>
                  <a:lnTo>
                    <a:pt x="37136" y="77190"/>
                  </a:lnTo>
                  <a:lnTo>
                    <a:pt x="51725" y="85014"/>
                  </a:lnTo>
                  <a:lnTo>
                    <a:pt x="52919" y="81698"/>
                  </a:lnTo>
                  <a:lnTo>
                    <a:pt x="67508" y="86208"/>
                  </a:lnTo>
                  <a:lnTo>
                    <a:pt x="68702" y="80638"/>
                  </a:lnTo>
                  <a:lnTo>
                    <a:pt x="72017" y="81698"/>
                  </a:lnTo>
                  <a:lnTo>
                    <a:pt x="74272" y="82760"/>
                  </a:lnTo>
                  <a:lnTo>
                    <a:pt x="75333" y="85014"/>
                  </a:lnTo>
                  <a:lnTo>
                    <a:pt x="77587" y="83954"/>
                  </a:lnTo>
                  <a:lnTo>
                    <a:pt x="83158" y="83954"/>
                  </a:lnTo>
                  <a:lnTo>
                    <a:pt x="84352" y="86208"/>
                  </a:lnTo>
                  <a:lnTo>
                    <a:pt x="89922" y="86208"/>
                  </a:lnTo>
                  <a:lnTo>
                    <a:pt x="97747" y="80638"/>
                  </a:lnTo>
                  <a:lnTo>
                    <a:pt x="96686" y="78383"/>
                  </a:lnTo>
                  <a:lnTo>
                    <a:pt x="130373" y="18700"/>
                  </a:lnTo>
                  <a:lnTo>
                    <a:pt x="129312" y="17507"/>
                  </a:lnTo>
                  <a:lnTo>
                    <a:pt x="133822" y="14191"/>
                  </a:lnTo>
                  <a:lnTo>
                    <a:pt x="134883" y="13130"/>
                  </a:lnTo>
                  <a:lnTo>
                    <a:pt x="134883" y="14191"/>
                  </a:lnTo>
                  <a:lnTo>
                    <a:pt x="136076" y="11936"/>
                  </a:lnTo>
                  <a:lnTo>
                    <a:pt x="134883" y="10876"/>
                  </a:lnTo>
                  <a:lnTo>
                    <a:pt x="141647" y="796"/>
                  </a:lnTo>
                  <a:lnTo>
                    <a:pt x="142708" y="796"/>
                  </a:lnTo>
                </a:path>
              </a:pathLst>
            </a:custGeom>
            <a:noFill/>
            <a:ln w="3315" cap="flat">
              <a:solidFill>
                <a:schemeClr val="bg1">
                  <a:lumMod val="65000"/>
                </a:schemeClr>
              </a:solidFill>
              <a:prstDash val="solid"/>
              <a:miter/>
            </a:ln>
          </p:spPr>
          <p:txBody>
            <a:bodyPr rtlCol="0" anchor="ctr"/>
            <a:lstStyle/>
            <a:p>
              <a:endParaRPr lang="en-FI" sz="816"/>
            </a:p>
          </p:txBody>
        </p:sp>
        <p:sp>
          <p:nvSpPr>
            <p:cNvPr id="1065" name="Freeform: Shape 1064">
              <a:extLst>
                <a:ext uri="{FF2B5EF4-FFF2-40B4-BE49-F238E27FC236}">
                  <a16:creationId xmlns:a16="http://schemas.microsoft.com/office/drawing/2014/main" id="{8310DF69-7520-B496-4DFF-841B88301075}"/>
                </a:ext>
              </a:extLst>
            </p:cNvPr>
            <p:cNvSpPr/>
            <p:nvPr/>
          </p:nvSpPr>
          <p:spPr>
            <a:xfrm>
              <a:off x="5575672" y="8057468"/>
              <a:ext cx="849216" cy="908633"/>
            </a:xfrm>
            <a:custGeom>
              <a:avLst/>
              <a:gdLst>
                <a:gd name="connsiteX0" fmla="*/ 87800 w 849216"/>
                <a:gd name="connsiteY0" fmla="*/ 0 h 908633"/>
                <a:gd name="connsiteX1" fmla="*/ 108092 w 849216"/>
                <a:gd name="connsiteY1" fmla="*/ 10079 h 908633"/>
                <a:gd name="connsiteX2" fmla="*/ 120426 w 849216"/>
                <a:gd name="connsiteY2" fmla="*/ 17904 h 908633"/>
                <a:gd name="connsiteX3" fmla="*/ 147482 w 849216"/>
                <a:gd name="connsiteY3" fmla="*/ 37003 h 908633"/>
                <a:gd name="connsiteX4" fmla="*/ 185812 w 849216"/>
                <a:gd name="connsiteY4" fmla="*/ 105704 h 908633"/>
                <a:gd name="connsiteX5" fmla="*/ 190321 w 849216"/>
                <a:gd name="connsiteY5" fmla="*/ 107959 h 908633"/>
                <a:gd name="connsiteX6" fmla="*/ 191382 w 849216"/>
                <a:gd name="connsiteY6" fmla="*/ 111274 h 908633"/>
                <a:gd name="connsiteX7" fmla="*/ 191382 w 849216"/>
                <a:gd name="connsiteY7" fmla="*/ 112468 h 908633"/>
                <a:gd name="connsiteX8" fmla="*/ 194830 w 849216"/>
                <a:gd name="connsiteY8" fmla="*/ 115784 h 908633"/>
                <a:gd name="connsiteX9" fmla="*/ 195892 w 849216"/>
                <a:gd name="connsiteY9" fmla="*/ 115784 h 908633"/>
                <a:gd name="connsiteX10" fmla="*/ 197085 w 849216"/>
                <a:gd name="connsiteY10" fmla="*/ 118038 h 908633"/>
                <a:gd name="connsiteX11" fmla="*/ 194830 w 849216"/>
                <a:gd name="connsiteY11" fmla="*/ 119100 h 908633"/>
                <a:gd name="connsiteX12" fmla="*/ 194830 w 849216"/>
                <a:gd name="connsiteY12" fmla="*/ 118038 h 908633"/>
                <a:gd name="connsiteX13" fmla="*/ 193770 w 849216"/>
                <a:gd name="connsiteY13" fmla="*/ 116845 h 908633"/>
                <a:gd name="connsiteX14" fmla="*/ 192576 w 849216"/>
                <a:gd name="connsiteY14" fmla="*/ 118038 h 908633"/>
                <a:gd name="connsiteX15" fmla="*/ 193770 w 849216"/>
                <a:gd name="connsiteY15" fmla="*/ 120293 h 908633"/>
                <a:gd name="connsiteX16" fmla="*/ 196024 w 849216"/>
                <a:gd name="connsiteY16" fmla="*/ 122548 h 908633"/>
                <a:gd name="connsiteX17" fmla="*/ 198279 w 849216"/>
                <a:gd name="connsiteY17" fmla="*/ 125864 h 908633"/>
                <a:gd name="connsiteX18" fmla="*/ 197218 w 849216"/>
                <a:gd name="connsiteY18" fmla="*/ 125864 h 908633"/>
                <a:gd name="connsiteX19" fmla="*/ 205043 w 849216"/>
                <a:gd name="connsiteY19" fmla="*/ 139391 h 908633"/>
                <a:gd name="connsiteX20" fmla="*/ 209552 w 849216"/>
                <a:gd name="connsiteY20" fmla="*/ 148411 h 908633"/>
                <a:gd name="connsiteX21" fmla="*/ 210613 w 849216"/>
                <a:gd name="connsiteY21" fmla="*/ 151726 h 908633"/>
                <a:gd name="connsiteX22" fmla="*/ 219632 w 849216"/>
                <a:gd name="connsiteY22" fmla="*/ 160745 h 908633"/>
                <a:gd name="connsiteX23" fmla="*/ 224141 w 849216"/>
                <a:gd name="connsiteY23" fmla="*/ 155174 h 908633"/>
                <a:gd name="connsiteX24" fmla="*/ 235415 w 849216"/>
                <a:gd name="connsiteY24" fmla="*/ 139391 h 908633"/>
                <a:gd name="connsiteX25" fmla="*/ 245494 w 849216"/>
                <a:gd name="connsiteY25" fmla="*/ 127057 h 908633"/>
                <a:gd name="connsiteX26" fmla="*/ 235415 w 849216"/>
                <a:gd name="connsiteY26" fmla="*/ 119232 h 908633"/>
                <a:gd name="connsiteX27" fmla="*/ 237669 w 849216"/>
                <a:gd name="connsiteY27" fmla="*/ 114723 h 908633"/>
                <a:gd name="connsiteX28" fmla="*/ 238730 w 849216"/>
                <a:gd name="connsiteY28" fmla="*/ 115784 h 908633"/>
                <a:gd name="connsiteX29" fmla="*/ 240985 w 849216"/>
                <a:gd name="connsiteY29" fmla="*/ 113529 h 908633"/>
                <a:gd name="connsiteX30" fmla="*/ 240985 w 849216"/>
                <a:gd name="connsiteY30" fmla="*/ 114723 h 908633"/>
                <a:gd name="connsiteX31" fmla="*/ 242179 w 849216"/>
                <a:gd name="connsiteY31" fmla="*/ 114723 h 908633"/>
                <a:gd name="connsiteX32" fmla="*/ 243240 w 849216"/>
                <a:gd name="connsiteY32" fmla="*/ 112468 h 908633"/>
                <a:gd name="connsiteX33" fmla="*/ 254513 w 849216"/>
                <a:gd name="connsiteY33" fmla="*/ 118038 h 908633"/>
                <a:gd name="connsiteX34" fmla="*/ 262338 w 849216"/>
                <a:gd name="connsiteY34" fmla="*/ 115784 h 908633"/>
                <a:gd name="connsiteX35" fmla="*/ 273611 w 849216"/>
                <a:gd name="connsiteY35" fmla="*/ 136076 h 908633"/>
                <a:gd name="connsiteX36" fmla="*/ 283691 w 849216"/>
                <a:gd name="connsiteY36" fmla="*/ 146155 h 908633"/>
                <a:gd name="connsiteX37" fmla="*/ 287007 w 849216"/>
                <a:gd name="connsiteY37" fmla="*/ 151726 h 908633"/>
                <a:gd name="connsiteX38" fmla="*/ 296026 w 849216"/>
                <a:gd name="connsiteY38" fmla="*/ 158490 h 908633"/>
                <a:gd name="connsiteX39" fmla="*/ 310615 w 849216"/>
                <a:gd name="connsiteY39" fmla="*/ 139391 h 908633"/>
                <a:gd name="connsiteX40" fmla="*/ 318440 w 849216"/>
                <a:gd name="connsiteY40" fmla="*/ 128118 h 908633"/>
                <a:gd name="connsiteX41" fmla="*/ 319501 w 849216"/>
                <a:gd name="connsiteY41" fmla="*/ 129179 h 908633"/>
                <a:gd name="connsiteX42" fmla="*/ 320562 w 849216"/>
                <a:gd name="connsiteY42" fmla="*/ 129179 h 908633"/>
                <a:gd name="connsiteX43" fmla="*/ 319501 w 849216"/>
                <a:gd name="connsiteY43" fmla="*/ 126924 h 908633"/>
                <a:gd name="connsiteX44" fmla="*/ 334090 w 849216"/>
                <a:gd name="connsiteY44" fmla="*/ 107826 h 908633"/>
                <a:gd name="connsiteX45" fmla="*/ 510750 w 849216"/>
                <a:gd name="connsiteY45" fmla="*/ 243902 h 908633"/>
                <a:gd name="connsiteX46" fmla="*/ 555711 w 849216"/>
                <a:gd name="connsiteY46" fmla="*/ 221356 h 908633"/>
                <a:gd name="connsiteX47" fmla="*/ 613139 w 849216"/>
                <a:gd name="connsiteY47" fmla="*/ 273080 h 908633"/>
                <a:gd name="connsiteX48" fmla="*/ 614200 w 849216"/>
                <a:gd name="connsiteY48" fmla="*/ 270826 h 908633"/>
                <a:gd name="connsiteX49" fmla="*/ 616455 w 849216"/>
                <a:gd name="connsiteY49" fmla="*/ 271887 h 908633"/>
                <a:gd name="connsiteX50" fmla="*/ 620964 w 849216"/>
                <a:gd name="connsiteY50" fmla="*/ 270826 h 908633"/>
                <a:gd name="connsiteX51" fmla="*/ 624280 w 849216"/>
                <a:gd name="connsiteY51" fmla="*/ 277590 h 908633"/>
                <a:gd name="connsiteX52" fmla="*/ 622025 w 849216"/>
                <a:gd name="connsiteY52" fmla="*/ 278783 h 908633"/>
                <a:gd name="connsiteX53" fmla="*/ 624280 w 849216"/>
                <a:gd name="connsiteY53" fmla="*/ 282099 h 908633"/>
                <a:gd name="connsiteX54" fmla="*/ 624280 w 849216"/>
                <a:gd name="connsiteY54" fmla="*/ 283293 h 908633"/>
                <a:gd name="connsiteX55" fmla="*/ 637808 w 849216"/>
                <a:gd name="connsiteY55" fmla="*/ 295627 h 908633"/>
                <a:gd name="connsiteX56" fmla="*/ 654652 w 849216"/>
                <a:gd name="connsiteY56" fmla="*/ 329447 h 908633"/>
                <a:gd name="connsiteX57" fmla="*/ 659161 w 849216"/>
                <a:gd name="connsiteY57" fmla="*/ 333957 h 908633"/>
                <a:gd name="connsiteX58" fmla="*/ 662477 w 849216"/>
                <a:gd name="connsiteY58" fmla="*/ 338466 h 908633"/>
                <a:gd name="connsiteX59" fmla="*/ 666986 w 849216"/>
                <a:gd name="connsiteY59" fmla="*/ 333957 h 908633"/>
                <a:gd name="connsiteX60" fmla="*/ 673750 w 849216"/>
                <a:gd name="connsiteY60" fmla="*/ 336211 h 908633"/>
                <a:gd name="connsiteX61" fmla="*/ 673750 w 849216"/>
                <a:gd name="connsiteY61" fmla="*/ 339660 h 908633"/>
                <a:gd name="connsiteX62" fmla="*/ 671495 w 849216"/>
                <a:gd name="connsiteY62" fmla="*/ 340721 h 908633"/>
                <a:gd name="connsiteX63" fmla="*/ 671495 w 849216"/>
                <a:gd name="connsiteY63" fmla="*/ 342976 h 908633"/>
                <a:gd name="connsiteX64" fmla="*/ 670302 w 849216"/>
                <a:gd name="connsiteY64" fmla="*/ 344037 h 908633"/>
                <a:gd name="connsiteX65" fmla="*/ 674811 w 849216"/>
                <a:gd name="connsiteY65" fmla="*/ 347485 h 908633"/>
                <a:gd name="connsiteX66" fmla="*/ 671495 w 849216"/>
                <a:gd name="connsiteY66" fmla="*/ 351994 h 908633"/>
                <a:gd name="connsiteX67" fmla="*/ 663670 w 849216"/>
                <a:gd name="connsiteY67" fmla="*/ 350933 h 908633"/>
                <a:gd name="connsiteX68" fmla="*/ 670434 w 849216"/>
                <a:gd name="connsiteY68" fmla="*/ 364461 h 908633"/>
                <a:gd name="connsiteX69" fmla="*/ 659161 w 849216"/>
                <a:gd name="connsiteY69" fmla="*/ 356636 h 908633"/>
                <a:gd name="connsiteX70" fmla="*/ 657967 w 849216"/>
                <a:gd name="connsiteY70" fmla="*/ 359952 h 908633"/>
                <a:gd name="connsiteX71" fmla="*/ 671495 w 849216"/>
                <a:gd name="connsiteY71" fmla="*/ 371225 h 908633"/>
                <a:gd name="connsiteX72" fmla="*/ 663670 w 849216"/>
                <a:gd name="connsiteY72" fmla="*/ 377990 h 908633"/>
                <a:gd name="connsiteX73" fmla="*/ 660222 w 849216"/>
                <a:gd name="connsiteY73" fmla="*/ 384753 h 908633"/>
                <a:gd name="connsiteX74" fmla="*/ 663670 w 849216"/>
                <a:gd name="connsiteY74" fmla="*/ 389263 h 908633"/>
                <a:gd name="connsiteX75" fmla="*/ 660222 w 849216"/>
                <a:gd name="connsiteY75" fmla="*/ 396027 h 908633"/>
                <a:gd name="connsiteX76" fmla="*/ 660222 w 849216"/>
                <a:gd name="connsiteY76" fmla="*/ 402791 h 908633"/>
                <a:gd name="connsiteX77" fmla="*/ 665792 w 849216"/>
                <a:gd name="connsiteY77" fmla="*/ 405045 h 908633"/>
                <a:gd name="connsiteX78" fmla="*/ 666986 w 849216"/>
                <a:gd name="connsiteY78" fmla="*/ 403984 h 908633"/>
                <a:gd name="connsiteX79" fmla="*/ 682769 w 849216"/>
                <a:gd name="connsiteY79" fmla="*/ 419767 h 908633"/>
                <a:gd name="connsiteX80" fmla="*/ 689533 w 849216"/>
                <a:gd name="connsiteY80" fmla="*/ 427592 h 908633"/>
                <a:gd name="connsiteX81" fmla="*/ 688472 w 849216"/>
                <a:gd name="connsiteY81" fmla="*/ 432101 h 908633"/>
                <a:gd name="connsiteX82" fmla="*/ 694042 w 849216"/>
                <a:gd name="connsiteY82" fmla="*/ 436611 h 908633"/>
                <a:gd name="connsiteX83" fmla="*/ 696297 w 849216"/>
                <a:gd name="connsiteY83" fmla="*/ 434356 h 908633"/>
                <a:gd name="connsiteX84" fmla="*/ 710886 w 849216"/>
                <a:gd name="connsiteY84" fmla="*/ 448945 h 908633"/>
                <a:gd name="connsiteX85" fmla="*/ 718711 w 849216"/>
                <a:gd name="connsiteY85" fmla="*/ 450139 h 908633"/>
                <a:gd name="connsiteX86" fmla="*/ 717517 w 849216"/>
                <a:gd name="connsiteY86" fmla="*/ 448945 h 908633"/>
                <a:gd name="connsiteX87" fmla="*/ 718711 w 849216"/>
                <a:gd name="connsiteY87" fmla="*/ 447884 h 908633"/>
                <a:gd name="connsiteX88" fmla="*/ 720966 w 849216"/>
                <a:gd name="connsiteY88" fmla="*/ 448945 h 908633"/>
                <a:gd name="connsiteX89" fmla="*/ 723220 w 849216"/>
                <a:gd name="connsiteY89" fmla="*/ 453455 h 908633"/>
                <a:gd name="connsiteX90" fmla="*/ 725475 w 849216"/>
                <a:gd name="connsiteY90" fmla="*/ 454515 h 908633"/>
                <a:gd name="connsiteX91" fmla="*/ 733300 w 849216"/>
                <a:gd name="connsiteY91" fmla="*/ 451200 h 908633"/>
                <a:gd name="connsiteX92" fmla="*/ 794043 w 849216"/>
                <a:gd name="connsiteY92" fmla="*/ 455709 h 908633"/>
                <a:gd name="connsiteX93" fmla="*/ 796298 w 849216"/>
                <a:gd name="connsiteY93" fmla="*/ 459025 h 908633"/>
                <a:gd name="connsiteX94" fmla="*/ 796298 w 849216"/>
                <a:gd name="connsiteY94" fmla="*/ 511944 h 908633"/>
                <a:gd name="connsiteX95" fmla="*/ 798553 w 849216"/>
                <a:gd name="connsiteY95" fmla="*/ 513005 h 908633"/>
                <a:gd name="connsiteX96" fmla="*/ 804256 w 849216"/>
                <a:gd name="connsiteY96" fmla="*/ 517514 h 908633"/>
                <a:gd name="connsiteX97" fmla="*/ 803062 w 849216"/>
                <a:gd name="connsiteY97" fmla="*/ 519769 h 908633"/>
                <a:gd name="connsiteX98" fmla="*/ 805317 w 849216"/>
                <a:gd name="connsiteY98" fmla="*/ 520829 h 908633"/>
                <a:gd name="connsiteX99" fmla="*/ 806378 w 849216"/>
                <a:gd name="connsiteY99" fmla="*/ 522023 h 908633"/>
                <a:gd name="connsiteX100" fmla="*/ 808632 w 849216"/>
                <a:gd name="connsiteY100" fmla="*/ 526532 h 908633"/>
                <a:gd name="connsiteX101" fmla="*/ 835689 w 849216"/>
                <a:gd name="connsiteY101" fmla="*/ 528788 h 908633"/>
                <a:gd name="connsiteX102" fmla="*/ 835689 w 849216"/>
                <a:gd name="connsiteY102" fmla="*/ 527726 h 908633"/>
                <a:gd name="connsiteX103" fmla="*/ 837943 w 849216"/>
                <a:gd name="connsiteY103" fmla="*/ 527726 h 908633"/>
                <a:gd name="connsiteX104" fmla="*/ 837943 w 849216"/>
                <a:gd name="connsiteY104" fmla="*/ 528788 h 908633"/>
                <a:gd name="connsiteX105" fmla="*/ 841392 w 849216"/>
                <a:gd name="connsiteY105" fmla="*/ 529981 h 908633"/>
                <a:gd name="connsiteX106" fmla="*/ 841392 w 849216"/>
                <a:gd name="connsiteY106" fmla="*/ 527726 h 908633"/>
                <a:gd name="connsiteX107" fmla="*/ 846962 w 849216"/>
                <a:gd name="connsiteY107" fmla="*/ 527726 h 908633"/>
                <a:gd name="connsiteX108" fmla="*/ 849217 w 849216"/>
                <a:gd name="connsiteY108" fmla="*/ 597489 h 908633"/>
                <a:gd name="connsiteX109" fmla="*/ 761417 w 849216"/>
                <a:gd name="connsiteY109" fmla="*/ 599743 h 908633"/>
                <a:gd name="connsiteX110" fmla="*/ 762611 w 849216"/>
                <a:gd name="connsiteY110" fmla="*/ 604253 h 908633"/>
                <a:gd name="connsiteX111" fmla="*/ 760356 w 849216"/>
                <a:gd name="connsiteY111" fmla="*/ 605313 h 908633"/>
                <a:gd name="connsiteX112" fmla="*/ 758101 w 849216"/>
                <a:gd name="connsiteY112" fmla="*/ 601998 h 908633"/>
                <a:gd name="connsiteX113" fmla="*/ 754786 w 849216"/>
                <a:gd name="connsiteY113" fmla="*/ 599743 h 908633"/>
                <a:gd name="connsiteX114" fmla="*/ 750276 w 849216"/>
                <a:gd name="connsiteY114" fmla="*/ 595233 h 908633"/>
                <a:gd name="connsiteX115" fmla="*/ 743512 w 849216"/>
                <a:gd name="connsiteY115" fmla="*/ 594173 h 908633"/>
                <a:gd name="connsiteX116" fmla="*/ 706376 w 849216"/>
                <a:gd name="connsiteY116" fmla="*/ 571626 h 908633"/>
                <a:gd name="connsiteX117" fmla="*/ 703061 w 849216"/>
                <a:gd name="connsiteY117" fmla="*/ 569372 h 908633"/>
                <a:gd name="connsiteX118" fmla="*/ 681707 w 849216"/>
                <a:gd name="connsiteY118" fmla="*/ 562607 h 908633"/>
                <a:gd name="connsiteX119" fmla="*/ 681707 w 849216"/>
                <a:gd name="connsiteY119" fmla="*/ 560353 h 908633"/>
                <a:gd name="connsiteX120" fmla="*/ 677198 w 849216"/>
                <a:gd name="connsiteY120" fmla="*/ 557037 h 908633"/>
                <a:gd name="connsiteX121" fmla="*/ 676137 w 849216"/>
                <a:gd name="connsiteY121" fmla="*/ 558098 h 908633"/>
                <a:gd name="connsiteX122" fmla="*/ 678392 w 849216"/>
                <a:gd name="connsiteY122" fmla="*/ 562607 h 908633"/>
                <a:gd name="connsiteX123" fmla="*/ 658100 w 849216"/>
                <a:gd name="connsiteY123" fmla="*/ 587409 h 908633"/>
                <a:gd name="connsiteX124" fmla="*/ 646827 w 849216"/>
                <a:gd name="connsiteY124" fmla="*/ 584093 h 908633"/>
                <a:gd name="connsiteX125" fmla="*/ 643511 w 849216"/>
                <a:gd name="connsiteY125" fmla="*/ 585286 h 908633"/>
                <a:gd name="connsiteX126" fmla="*/ 643511 w 849216"/>
                <a:gd name="connsiteY126" fmla="*/ 583032 h 908633"/>
                <a:gd name="connsiteX127" fmla="*/ 641256 w 849216"/>
                <a:gd name="connsiteY127" fmla="*/ 579583 h 908633"/>
                <a:gd name="connsiteX128" fmla="*/ 618709 w 849216"/>
                <a:gd name="connsiteY128" fmla="*/ 578523 h 908633"/>
                <a:gd name="connsiteX129" fmla="*/ 622025 w 849216"/>
                <a:gd name="connsiteY129" fmla="*/ 599876 h 908633"/>
                <a:gd name="connsiteX130" fmla="*/ 624280 w 849216"/>
                <a:gd name="connsiteY130" fmla="*/ 601069 h 908633"/>
                <a:gd name="connsiteX131" fmla="*/ 620964 w 849216"/>
                <a:gd name="connsiteY131" fmla="*/ 606640 h 908633"/>
                <a:gd name="connsiteX132" fmla="*/ 605181 w 849216"/>
                <a:gd name="connsiteY132" fmla="*/ 631441 h 908633"/>
                <a:gd name="connsiteX133" fmla="*/ 588338 w 849216"/>
                <a:gd name="connsiteY133" fmla="*/ 627993 h 908633"/>
                <a:gd name="connsiteX134" fmla="*/ 587276 w 849216"/>
                <a:gd name="connsiteY134" fmla="*/ 624677 h 908633"/>
                <a:gd name="connsiteX135" fmla="*/ 596295 w 849216"/>
                <a:gd name="connsiteY135" fmla="*/ 626932 h 908633"/>
                <a:gd name="connsiteX136" fmla="*/ 600805 w 849216"/>
                <a:gd name="connsiteY136" fmla="*/ 625739 h 908633"/>
                <a:gd name="connsiteX137" fmla="*/ 603059 w 849216"/>
                <a:gd name="connsiteY137" fmla="*/ 624677 h 908633"/>
                <a:gd name="connsiteX138" fmla="*/ 601998 w 849216"/>
                <a:gd name="connsiteY138" fmla="*/ 622423 h 908633"/>
                <a:gd name="connsiteX139" fmla="*/ 592979 w 849216"/>
                <a:gd name="connsiteY139" fmla="*/ 621362 h 908633"/>
                <a:gd name="connsiteX140" fmla="*/ 590725 w 849216"/>
                <a:gd name="connsiteY140" fmla="*/ 622423 h 908633"/>
                <a:gd name="connsiteX141" fmla="*/ 587409 w 849216"/>
                <a:gd name="connsiteY141" fmla="*/ 621362 h 908633"/>
                <a:gd name="connsiteX142" fmla="*/ 584094 w 849216"/>
                <a:gd name="connsiteY142" fmla="*/ 622423 h 908633"/>
                <a:gd name="connsiteX143" fmla="*/ 584094 w 849216"/>
                <a:gd name="connsiteY143" fmla="*/ 620168 h 908633"/>
                <a:gd name="connsiteX144" fmla="*/ 571759 w 849216"/>
                <a:gd name="connsiteY144" fmla="*/ 617913 h 908633"/>
                <a:gd name="connsiteX145" fmla="*/ 570698 w 849216"/>
                <a:gd name="connsiteY145" fmla="*/ 637012 h 908633"/>
                <a:gd name="connsiteX146" fmla="*/ 569504 w 849216"/>
                <a:gd name="connsiteY146" fmla="*/ 637012 h 908633"/>
                <a:gd name="connsiteX147" fmla="*/ 568444 w 849216"/>
                <a:gd name="connsiteY147" fmla="*/ 655049 h 908633"/>
                <a:gd name="connsiteX148" fmla="*/ 575207 w 849216"/>
                <a:gd name="connsiteY148" fmla="*/ 655049 h 908633"/>
                <a:gd name="connsiteX149" fmla="*/ 574146 w 849216"/>
                <a:gd name="connsiteY149" fmla="*/ 661813 h 908633"/>
                <a:gd name="connsiteX150" fmla="*/ 568576 w 849216"/>
                <a:gd name="connsiteY150" fmla="*/ 659558 h 908633"/>
                <a:gd name="connsiteX151" fmla="*/ 552793 w 849216"/>
                <a:gd name="connsiteY151" fmla="*/ 674147 h 908633"/>
                <a:gd name="connsiteX152" fmla="*/ 547223 w 849216"/>
                <a:gd name="connsiteY152" fmla="*/ 668577 h 908633"/>
                <a:gd name="connsiteX153" fmla="*/ 539398 w 849216"/>
                <a:gd name="connsiteY153" fmla="*/ 676402 h 908633"/>
                <a:gd name="connsiteX154" fmla="*/ 542714 w 849216"/>
                <a:gd name="connsiteY154" fmla="*/ 679718 h 908633"/>
                <a:gd name="connsiteX155" fmla="*/ 530379 w 849216"/>
                <a:gd name="connsiteY155" fmla="*/ 684227 h 908633"/>
                <a:gd name="connsiteX156" fmla="*/ 521360 w 849216"/>
                <a:gd name="connsiteY156" fmla="*/ 697755 h 908633"/>
                <a:gd name="connsiteX157" fmla="*/ 519106 w 849216"/>
                <a:gd name="connsiteY157" fmla="*/ 693246 h 908633"/>
                <a:gd name="connsiteX158" fmla="*/ 512342 w 849216"/>
                <a:gd name="connsiteY158" fmla="*/ 690991 h 908633"/>
                <a:gd name="connsiteX159" fmla="*/ 511281 w 849216"/>
                <a:gd name="connsiteY159" fmla="*/ 692052 h 908633"/>
                <a:gd name="connsiteX160" fmla="*/ 496692 w 849216"/>
                <a:gd name="connsiteY160" fmla="*/ 685288 h 908633"/>
                <a:gd name="connsiteX161" fmla="*/ 489928 w 849216"/>
                <a:gd name="connsiteY161" fmla="*/ 678524 h 908633"/>
                <a:gd name="connsiteX162" fmla="*/ 489928 w 849216"/>
                <a:gd name="connsiteY162" fmla="*/ 679585 h 908633"/>
                <a:gd name="connsiteX163" fmla="*/ 486612 w 849216"/>
                <a:gd name="connsiteY163" fmla="*/ 689665 h 908633"/>
                <a:gd name="connsiteX164" fmla="*/ 479848 w 849216"/>
                <a:gd name="connsiteY164" fmla="*/ 690858 h 908633"/>
                <a:gd name="connsiteX165" fmla="*/ 477593 w 849216"/>
                <a:gd name="connsiteY165" fmla="*/ 690858 h 908633"/>
                <a:gd name="connsiteX166" fmla="*/ 475338 w 849216"/>
                <a:gd name="connsiteY166" fmla="*/ 695368 h 908633"/>
                <a:gd name="connsiteX167" fmla="*/ 463004 w 849216"/>
                <a:gd name="connsiteY167" fmla="*/ 707702 h 908633"/>
                <a:gd name="connsiteX168" fmla="*/ 460750 w 849216"/>
                <a:gd name="connsiteY168" fmla="*/ 705448 h 908633"/>
                <a:gd name="connsiteX169" fmla="*/ 458495 w 849216"/>
                <a:gd name="connsiteY169" fmla="*/ 704254 h 908633"/>
                <a:gd name="connsiteX170" fmla="*/ 458495 w 849216"/>
                <a:gd name="connsiteY170" fmla="*/ 705448 h 908633"/>
                <a:gd name="connsiteX171" fmla="*/ 459556 w 849216"/>
                <a:gd name="connsiteY171" fmla="*/ 707702 h 908633"/>
                <a:gd name="connsiteX172" fmla="*/ 459556 w 849216"/>
                <a:gd name="connsiteY172" fmla="*/ 708896 h 908633"/>
                <a:gd name="connsiteX173" fmla="*/ 460750 w 849216"/>
                <a:gd name="connsiteY173" fmla="*/ 713405 h 908633"/>
                <a:gd name="connsiteX174" fmla="*/ 472023 w 849216"/>
                <a:gd name="connsiteY174" fmla="*/ 717914 h 908633"/>
                <a:gd name="connsiteX175" fmla="*/ 469768 w 849216"/>
                <a:gd name="connsiteY175" fmla="*/ 721363 h 908633"/>
                <a:gd name="connsiteX176" fmla="*/ 463004 w 849216"/>
                <a:gd name="connsiteY176" fmla="*/ 716854 h 908633"/>
                <a:gd name="connsiteX177" fmla="*/ 458495 w 849216"/>
                <a:gd name="connsiteY177" fmla="*/ 720170 h 908633"/>
                <a:gd name="connsiteX178" fmla="*/ 456240 w 849216"/>
                <a:gd name="connsiteY178" fmla="*/ 721363 h 908633"/>
                <a:gd name="connsiteX179" fmla="*/ 456240 w 849216"/>
                <a:gd name="connsiteY179" fmla="*/ 722424 h 908633"/>
                <a:gd name="connsiteX180" fmla="*/ 457301 w 849216"/>
                <a:gd name="connsiteY180" fmla="*/ 722424 h 908633"/>
                <a:gd name="connsiteX181" fmla="*/ 458362 w 849216"/>
                <a:gd name="connsiteY181" fmla="*/ 721363 h 908633"/>
                <a:gd name="connsiteX182" fmla="*/ 459423 w 849216"/>
                <a:gd name="connsiteY182" fmla="*/ 721363 h 908633"/>
                <a:gd name="connsiteX183" fmla="*/ 460617 w 849216"/>
                <a:gd name="connsiteY183" fmla="*/ 722424 h 908633"/>
                <a:gd name="connsiteX184" fmla="*/ 460617 w 849216"/>
                <a:gd name="connsiteY184" fmla="*/ 724678 h 908633"/>
                <a:gd name="connsiteX185" fmla="*/ 459423 w 849216"/>
                <a:gd name="connsiteY185" fmla="*/ 725740 h 908633"/>
                <a:gd name="connsiteX186" fmla="*/ 458362 w 849216"/>
                <a:gd name="connsiteY186" fmla="*/ 725740 h 908633"/>
                <a:gd name="connsiteX187" fmla="*/ 459423 w 849216"/>
                <a:gd name="connsiteY187" fmla="*/ 726934 h 908633"/>
                <a:gd name="connsiteX188" fmla="*/ 459423 w 849216"/>
                <a:gd name="connsiteY188" fmla="*/ 727994 h 908633"/>
                <a:gd name="connsiteX189" fmla="*/ 460617 w 849216"/>
                <a:gd name="connsiteY189" fmla="*/ 729188 h 908633"/>
                <a:gd name="connsiteX190" fmla="*/ 460617 w 849216"/>
                <a:gd name="connsiteY190" fmla="*/ 733697 h 908633"/>
                <a:gd name="connsiteX191" fmla="*/ 461678 w 849216"/>
                <a:gd name="connsiteY191" fmla="*/ 733697 h 908633"/>
                <a:gd name="connsiteX192" fmla="*/ 462871 w 849216"/>
                <a:gd name="connsiteY192" fmla="*/ 734758 h 908633"/>
                <a:gd name="connsiteX193" fmla="*/ 462871 w 849216"/>
                <a:gd name="connsiteY193" fmla="*/ 735820 h 908633"/>
                <a:gd name="connsiteX194" fmla="*/ 461678 w 849216"/>
                <a:gd name="connsiteY194" fmla="*/ 735820 h 908633"/>
                <a:gd name="connsiteX195" fmla="*/ 461678 w 849216"/>
                <a:gd name="connsiteY195" fmla="*/ 737013 h 908633"/>
                <a:gd name="connsiteX196" fmla="*/ 463933 w 849216"/>
                <a:gd name="connsiteY196" fmla="*/ 737013 h 908633"/>
                <a:gd name="connsiteX197" fmla="*/ 463933 w 849216"/>
                <a:gd name="connsiteY197" fmla="*/ 735820 h 908633"/>
                <a:gd name="connsiteX198" fmla="*/ 464993 w 849216"/>
                <a:gd name="connsiteY198" fmla="*/ 735820 h 908633"/>
                <a:gd name="connsiteX199" fmla="*/ 464993 w 849216"/>
                <a:gd name="connsiteY199" fmla="*/ 739268 h 908633"/>
                <a:gd name="connsiteX200" fmla="*/ 466055 w 849216"/>
                <a:gd name="connsiteY200" fmla="*/ 740328 h 908633"/>
                <a:gd name="connsiteX201" fmla="*/ 466055 w 849216"/>
                <a:gd name="connsiteY201" fmla="*/ 739268 h 908633"/>
                <a:gd name="connsiteX202" fmla="*/ 467248 w 849216"/>
                <a:gd name="connsiteY202" fmla="*/ 738074 h 908633"/>
                <a:gd name="connsiteX203" fmla="*/ 468309 w 849216"/>
                <a:gd name="connsiteY203" fmla="*/ 738074 h 908633"/>
                <a:gd name="connsiteX204" fmla="*/ 467248 w 849216"/>
                <a:gd name="connsiteY204" fmla="*/ 739268 h 908633"/>
                <a:gd name="connsiteX205" fmla="*/ 467248 w 849216"/>
                <a:gd name="connsiteY205" fmla="*/ 740328 h 908633"/>
                <a:gd name="connsiteX206" fmla="*/ 468309 w 849216"/>
                <a:gd name="connsiteY206" fmla="*/ 740328 h 908633"/>
                <a:gd name="connsiteX207" fmla="*/ 468309 w 849216"/>
                <a:gd name="connsiteY207" fmla="*/ 742584 h 908633"/>
                <a:gd name="connsiteX208" fmla="*/ 469370 w 849216"/>
                <a:gd name="connsiteY208" fmla="*/ 742584 h 908633"/>
                <a:gd name="connsiteX209" fmla="*/ 469370 w 849216"/>
                <a:gd name="connsiteY209" fmla="*/ 741522 h 908633"/>
                <a:gd name="connsiteX210" fmla="*/ 471625 w 849216"/>
                <a:gd name="connsiteY210" fmla="*/ 741522 h 908633"/>
                <a:gd name="connsiteX211" fmla="*/ 472686 w 849216"/>
                <a:gd name="connsiteY211" fmla="*/ 742584 h 908633"/>
                <a:gd name="connsiteX212" fmla="*/ 477195 w 849216"/>
                <a:gd name="connsiteY212" fmla="*/ 742584 h 908633"/>
                <a:gd name="connsiteX213" fmla="*/ 477195 w 849216"/>
                <a:gd name="connsiteY213" fmla="*/ 743777 h 908633"/>
                <a:gd name="connsiteX214" fmla="*/ 478389 w 849216"/>
                <a:gd name="connsiteY214" fmla="*/ 743777 h 908633"/>
                <a:gd name="connsiteX215" fmla="*/ 478389 w 849216"/>
                <a:gd name="connsiteY215" fmla="*/ 747093 h 908633"/>
                <a:gd name="connsiteX216" fmla="*/ 479450 w 849216"/>
                <a:gd name="connsiteY216" fmla="*/ 748154 h 908633"/>
                <a:gd name="connsiteX217" fmla="*/ 479450 w 849216"/>
                <a:gd name="connsiteY217" fmla="*/ 755979 h 908633"/>
                <a:gd name="connsiteX218" fmla="*/ 492978 w 849216"/>
                <a:gd name="connsiteY218" fmla="*/ 760488 h 908633"/>
                <a:gd name="connsiteX219" fmla="*/ 496294 w 849216"/>
                <a:gd name="connsiteY219" fmla="*/ 759427 h 908633"/>
                <a:gd name="connsiteX220" fmla="*/ 497355 w 849216"/>
                <a:gd name="connsiteY220" fmla="*/ 760488 h 908633"/>
                <a:gd name="connsiteX221" fmla="*/ 497355 w 849216"/>
                <a:gd name="connsiteY221" fmla="*/ 762743 h 908633"/>
                <a:gd name="connsiteX222" fmla="*/ 500670 w 849216"/>
                <a:gd name="connsiteY222" fmla="*/ 762743 h 908633"/>
                <a:gd name="connsiteX223" fmla="*/ 506373 w 849216"/>
                <a:gd name="connsiteY223" fmla="*/ 770568 h 908633"/>
                <a:gd name="connsiteX224" fmla="*/ 504119 w 849216"/>
                <a:gd name="connsiteY224" fmla="*/ 773884 h 908633"/>
                <a:gd name="connsiteX225" fmla="*/ 506373 w 849216"/>
                <a:gd name="connsiteY225" fmla="*/ 776138 h 908633"/>
                <a:gd name="connsiteX226" fmla="*/ 488336 w 849216"/>
                <a:gd name="connsiteY226" fmla="*/ 790728 h 908633"/>
                <a:gd name="connsiteX227" fmla="*/ 496161 w 849216"/>
                <a:gd name="connsiteY227" fmla="*/ 818845 h 908633"/>
                <a:gd name="connsiteX228" fmla="*/ 496161 w 849216"/>
                <a:gd name="connsiteY228" fmla="*/ 824415 h 908633"/>
                <a:gd name="connsiteX229" fmla="*/ 498416 w 849216"/>
                <a:gd name="connsiteY229" fmla="*/ 825609 h 908633"/>
                <a:gd name="connsiteX230" fmla="*/ 496161 w 849216"/>
                <a:gd name="connsiteY230" fmla="*/ 833433 h 908633"/>
                <a:gd name="connsiteX231" fmla="*/ 509689 w 849216"/>
                <a:gd name="connsiteY231" fmla="*/ 826669 h 908633"/>
                <a:gd name="connsiteX232" fmla="*/ 510883 w 849216"/>
                <a:gd name="connsiteY232" fmla="*/ 841259 h 908633"/>
                <a:gd name="connsiteX233" fmla="*/ 489530 w 849216"/>
                <a:gd name="connsiteY233" fmla="*/ 851339 h 908633"/>
                <a:gd name="connsiteX234" fmla="*/ 479450 w 849216"/>
                <a:gd name="connsiteY234" fmla="*/ 852399 h 908633"/>
                <a:gd name="connsiteX235" fmla="*/ 477195 w 849216"/>
                <a:gd name="connsiteY235" fmla="*/ 852399 h 908633"/>
                <a:gd name="connsiteX236" fmla="*/ 473880 w 849216"/>
                <a:gd name="connsiteY236" fmla="*/ 851339 h 908633"/>
                <a:gd name="connsiteX237" fmla="*/ 473880 w 849216"/>
                <a:gd name="connsiteY237" fmla="*/ 856909 h 908633"/>
                <a:gd name="connsiteX238" fmla="*/ 475073 w 849216"/>
                <a:gd name="connsiteY238" fmla="*/ 863673 h 908633"/>
                <a:gd name="connsiteX239" fmla="*/ 477328 w 849216"/>
                <a:gd name="connsiteY239" fmla="*/ 869243 h 908633"/>
                <a:gd name="connsiteX240" fmla="*/ 479583 w 849216"/>
                <a:gd name="connsiteY240" fmla="*/ 868182 h 908633"/>
                <a:gd name="connsiteX241" fmla="*/ 493111 w 849216"/>
                <a:gd name="connsiteY241" fmla="*/ 860357 h 908633"/>
                <a:gd name="connsiteX242" fmla="*/ 500936 w 849216"/>
                <a:gd name="connsiteY242" fmla="*/ 870436 h 908633"/>
                <a:gd name="connsiteX243" fmla="*/ 485153 w 849216"/>
                <a:gd name="connsiteY243" fmla="*/ 908633 h 908633"/>
                <a:gd name="connsiteX244" fmla="*/ 476134 w 849216"/>
                <a:gd name="connsiteY244" fmla="*/ 896299 h 908633"/>
                <a:gd name="connsiteX245" fmla="*/ 467116 w 849216"/>
                <a:gd name="connsiteY245" fmla="*/ 885026 h 908633"/>
                <a:gd name="connsiteX246" fmla="*/ 461413 w 849216"/>
                <a:gd name="connsiteY246" fmla="*/ 878262 h 908633"/>
                <a:gd name="connsiteX247" fmla="*/ 454649 w 849216"/>
                <a:gd name="connsiteY247" fmla="*/ 877068 h 908633"/>
                <a:gd name="connsiteX248" fmla="*/ 454649 w 849216"/>
                <a:gd name="connsiteY248" fmla="*/ 879323 h 908633"/>
                <a:gd name="connsiteX249" fmla="*/ 457964 w 849216"/>
                <a:gd name="connsiteY249" fmla="*/ 883832 h 908633"/>
                <a:gd name="connsiteX250" fmla="*/ 454649 w 849216"/>
                <a:gd name="connsiteY250" fmla="*/ 887148 h 908633"/>
                <a:gd name="connsiteX251" fmla="*/ 447885 w 849216"/>
                <a:gd name="connsiteY251" fmla="*/ 880383 h 908633"/>
                <a:gd name="connsiteX252" fmla="*/ 444569 w 849216"/>
                <a:gd name="connsiteY252" fmla="*/ 881445 h 908633"/>
                <a:gd name="connsiteX253" fmla="*/ 444569 w 849216"/>
                <a:gd name="connsiteY253" fmla="*/ 880383 h 908633"/>
                <a:gd name="connsiteX254" fmla="*/ 429980 w 849216"/>
                <a:gd name="connsiteY254" fmla="*/ 873620 h 908633"/>
                <a:gd name="connsiteX255" fmla="*/ 432234 w 849216"/>
                <a:gd name="connsiteY255" fmla="*/ 869110 h 908633"/>
                <a:gd name="connsiteX256" fmla="*/ 426664 w 849216"/>
                <a:gd name="connsiteY256" fmla="*/ 862346 h 908633"/>
                <a:gd name="connsiteX257" fmla="*/ 429980 w 849216"/>
                <a:gd name="connsiteY257" fmla="*/ 855582 h 908633"/>
                <a:gd name="connsiteX258" fmla="*/ 428919 w 849216"/>
                <a:gd name="connsiteY258" fmla="*/ 854522 h 908633"/>
                <a:gd name="connsiteX259" fmla="*/ 431174 w 849216"/>
                <a:gd name="connsiteY259" fmla="*/ 851206 h 908633"/>
                <a:gd name="connsiteX260" fmla="*/ 396292 w 849216"/>
                <a:gd name="connsiteY260" fmla="*/ 827598 h 908633"/>
                <a:gd name="connsiteX261" fmla="*/ 381703 w 849216"/>
                <a:gd name="connsiteY261" fmla="*/ 817518 h 908633"/>
                <a:gd name="connsiteX262" fmla="*/ 349077 w 849216"/>
                <a:gd name="connsiteY262" fmla="*/ 794972 h 908633"/>
                <a:gd name="connsiteX263" fmla="*/ 329978 w 849216"/>
                <a:gd name="connsiteY263" fmla="*/ 793778 h 908633"/>
                <a:gd name="connsiteX264" fmla="*/ 329978 w 849216"/>
                <a:gd name="connsiteY264" fmla="*/ 799481 h 908633"/>
                <a:gd name="connsiteX265" fmla="*/ 332233 w 849216"/>
                <a:gd name="connsiteY265" fmla="*/ 802796 h 908633"/>
                <a:gd name="connsiteX266" fmla="*/ 334488 w 849216"/>
                <a:gd name="connsiteY266" fmla="*/ 808367 h 908633"/>
                <a:gd name="connsiteX267" fmla="*/ 332233 w 849216"/>
                <a:gd name="connsiteY267" fmla="*/ 809428 h 908633"/>
                <a:gd name="connsiteX268" fmla="*/ 320960 w 849216"/>
                <a:gd name="connsiteY268" fmla="*/ 792584 h 908633"/>
                <a:gd name="connsiteX269" fmla="*/ 309686 w 849216"/>
                <a:gd name="connsiteY269" fmla="*/ 782505 h 908633"/>
                <a:gd name="connsiteX270" fmla="*/ 269235 w 849216"/>
                <a:gd name="connsiteY270" fmla="*/ 763406 h 908633"/>
                <a:gd name="connsiteX271" fmla="*/ 266980 w 849216"/>
                <a:gd name="connsiteY271" fmla="*/ 764600 h 908633"/>
                <a:gd name="connsiteX272" fmla="*/ 264725 w 849216"/>
                <a:gd name="connsiteY272" fmla="*/ 766854 h 908633"/>
                <a:gd name="connsiteX273" fmla="*/ 263532 w 849216"/>
                <a:gd name="connsiteY273" fmla="*/ 769109 h 908633"/>
                <a:gd name="connsiteX274" fmla="*/ 264725 w 849216"/>
                <a:gd name="connsiteY274" fmla="*/ 775873 h 908633"/>
                <a:gd name="connsiteX275" fmla="*/ 266980 w 849216"/>
                <a:gd name="connsiteY275" fmla="*/ 775873 h 908633"/>
                <a:gd name="connsiteX276" fmla="*/ 268041 w 849216"/>
                <a:gd name="connsiteY276" fmla="*/ 779321 h 908633"/>
                <a:gd name="connsiteX277" fmla="*/ 266980 w 849216"/>
                <a:gd name="connsiteY277" fmla="*/ 782637 h 908633"/>
                <a:gd name="connsiteX278" fmla="*/ 263664 w 849216"/>
                <a:gd name="connsiteY278" fmla="*/ 781444 h 908633"/>
                <a:gd name="connsiteX279" fmla="*/ 262604 w 849216"/>
                <a:gd name="connsiteY279" fmla="*/ 780382 h 908633"/>
                <a:gd name="connsiteX280" fmla="*/ 263664 w 849216"/>
                <a:gd name="connsiteY280" fmla="*/ 774812 h 908633"/>
                <a:gd name="connsiteX281" fmla="*/ 261410 w 849216"/>
                <a:gd name="connsiteY281" fmla="*/ 768048 h 908633"/>
                <a:gd name="connsiteX282" fmla="*/ 261410 w 849216"/>
                <a:gd name="connsiteY282" fmla="*/ 765794 h 908633"/>
                <a:gd name="connsiteX283" fmla="*/ 256900 w 849216"/>
                <a:gd name="connsiteY283" fmla="*/ 757968 h 908633"/>
                <a:gd name="connsiteX284" fmla="*/ 237802 w 849216"/>
                <a:gd name="connsiteY284" fmla="*/ 748950 h 908633"/>
                <a:gd name="connsiteX285" fmla="*/ 231038 w 849216"/>
                <a:gd name="connsiteY285" fmla="*/ 741124 h 908633"/>
                <a:gd name="connsiteX286" fmla="*/ 228783 w 849216"/>
                <a:gd name="connsiteY286" fmla="*/ 736615 h 908633"/>
                <a:gd name="connsiteX287" fmla="*/ 227590 w 849216"/>
                <a:gd name="connsiteY287" fmla="*/ 734361 h 908633"/>
                <a:gd name="connsiteX288" fmla="*/ 226529 w 849216"/>
                <a:gd name="connsiteY288" fmla="*/ 734361 h 908633"/>
                <a:gd name="connsiteX289" fmla="*/ 224274 w 849216"/>
                <a:gd name="connsiteY289" fmla="*/ 731045 h 908633"/>
                <a:gd name="connsiteX290" fmla="*/ 223213 w 849216"/>
                <a:gd name="connsiteY290" fmla="*/ 729851 h 908633"/>
                <a:gd name="connsiteX291" fmla="*/ 218704 w 849216"/>
                <a:gd name="connsiteY291" fmla="*/ 728790 h 908633"/>
                <a:gd name="connsiteX292" fmla="*/ 216449 w 849216"/>
                <a:gd name="connsiteY292" fmla="*/ 724281 h 908633"/>
                <a:gd name="connsiteX293" fmla="*/ 217642 w 849216"/>
                <a:gd name="connsiteY293" fmla="*/ 723220 h 908633"/>
                <a:gd name="connsiteX294" fmla="*/ 213133 w 849216"/>
                <a:gd name="connsiteY294" fmla="*/ 723220 h 908633"/>
                <a:gd name="connsiteX295" fmla="*/ 214194 w 849216"/>
                <a:gd name="connsiteY295" fmla="*/ 720965 h 908633"/>
                <a:gd name="connsiteX296" fmla="*/ 211940 w 849216"/>
                <a:gd name="connsiteY296" fmla="*/ 718711 h 908633"/>
                <a:gd name="connsiteX297" fmla="*/ 215255 w 849216"/>
                <a:gd name="connsiteY297" fmla="*/ 717517 h 908633"/>
                <a:gd name="connsiteX298" fmla="*/ 210746 w 849216"/>
                <a:gd name="connsiteY298" fmla="*/ 710753 h 908633"/>
                <a:gd name="connsiteX299" fmla="*/ 209685 w 849216"/>
                <a:gd name="connsiteY299" fmla="*/ 713007 h 908633"/>
                <a:gd name="connsiteX300" fmla="*/ 206237 w 849216"/>
                <a:gd name="connsiteY300" fmla="*/ 709559 h 908633"/>
                <a:gd name="connsiteX301" fmla="*/ 208491 w 849216"/>
                <a:gd name="connsiteY301" fmla="*/ 707304 h 908633"/>
                <a:gd name="connsiteX302" fmla="*/ 200666 w 849216"/>
                <a:gd name="connsiteY302" fmla="*/ 697224 h 908633"/>
                <a:gd name="connsiteX303" fmla="*/ 174804 w 849216"/>
                <a:gd name="connsiteY303" fmla="*/ 674678 h 908633"/>
                <a:gd name="connsiteX304" fmla="*/ 174804 w 849216"/>
                <a:gd name="connsiteY304" fmla="*/ 668975 h 908633"/>
                <a:gd name="connsiteX305" fmla="*/ 175865 w 849216"/>
                <a:gd name="connsiteY305" fmla="*/ 666720 h 908633"/>
                <a:gd name="connsiteX306" fmla="*/ 175865 w 849216"/>
                <a:gd name="connsiteY306" fmla="*/ 663272 h 908633"/>
                <a:gd name="connsiteX307" fmla="*/ 174804 w 849216"/>
                <a:gd name="connsiteY307" fmla="*/ 662211 h 908633"/>
                <a:gd name="connsiteX308" fmla="*/ 174804 w 849216"/>
                <a:gd name="connsiteY308" fmla="*/ 661017 h 908633"/>
                <a:gd name="connsiteX309" fmla="*/ 177058 w 849216"/>
                <a:gd name="connsiteY309" fmla="*/ 655447 h 908633"/>
                <a:gd name="connsiteX310" fmla="*/ 178119 w 849216"/>
                <a:gd name="connsiteY310" fmla="*/ 655447 h 908633"/>
                <a:gd name="connsiteX311" fmla="*/ 178119 w 849216"/>
                <a:gd name="connsiteY311" fmla="*/ 657701 h 908633"/>
                <a:gd name="connsiteX312" fmla="*/ 180374 w 849216"/>
                <a:gd name="connsiteY312" fmla="*/ 654386 h 908633"/>
                <a:gd name="connsiteX313" fmla="*/ 179180 w 849216"/>
                <a:gd name="connsiteY313" fmla="*/ 653193 h 908633"/>
                <a:gd name="connsiteX314" fmla="*/ 179180 w 849216"/>
                <a:gd name="connsiteY314" fmla="*/ 649877 h 908633"/>
                <a:gd name="connsiteX315" fmla="*/ 176926 w 849216"/>
                <a:gd name="connsiteY315" fmla="*/ 647622 h 908633"/>
                <a:gd name="connsiteX316" fmla="*/ 176926 w 849216"/>
                <a:gd name="connsiteY316" fmla="*/ 646561 h 908633"/>
                <a:gd name="connsiteX317" fmla="*/ 175732 w 849216"/>
                <a:gd name="connsiteY317" fmla="*/ 646561 h 908633"/>
                <a:gd name="connsiteX318" fmla="*/ 176926 w 849216"/>
                <a:gd name="connsiteY318" fmla="*/ 645367 h 908633"/>
                <a:gd name="connsiteX319" fmla="*/ 177987 w 849216"/>
                <a:gd name="connsiteY319" fmla="*/ 643113 h 908633"/>
                <a:gd name="connsiteX320" fmla="*/ 176926 w 849216"/>
                <a:gd name="connsiteY320" fmla="*/ 643113 h 908633"/>
                <a:gd name="connsiteX321" fmla="*/ 172416 w 849216"/>
                <a:gd name="connsiteY321" fmla="*/ 644306 h 908633"/>
                <a:gd name="connsiteX322" fmla="*/ 160082 w 849216"/>
                <a:gd name="connsiteY322" fmla="*/ 610619 h 908633"/>
                <a:gd name="connsiteX323" fmla="*/ 155573 w 849216"/>
                <a:gd name="connsiteY323" fmla="*/ 611680 h 908633"/>
                <a:gd name="connsiteX324" fmla="*/ 135281 w 849216"/>
                <a:gd name="connsiteY324" fmla="*/ 584623 h 908633"/>
                <a:gd name="connsiteX325" fmla="*/ 121752 w 849216"/>
                <a:gd name="connsiteY325" fmla="*/ 572289 h 908633"/>
                <a:gd name="connsiteX326" fmla="*/ 122814 w 849216"/>
                <a:gd name="connsiteY326" fmla="*/ 568973 h 908633"/>
                <a:gd name="connsiteX327" fmla="*/ 118304 w 849216"/>
                <a:gd name="connsiteY327" fmla="*/ 561149 h 908633"/>
                <a:gd name="connsiteX328" fmla="*/ 113795 w 849216"/>
                <a:gd name="connsiteY328" fmla="*/ 563403 h 908633"/>
                <a:gd name="connsiteX329" fmla="*/ 110479 w 849216"/>
                <a:gd name="connsiteY329" fmla="*/ 555578 h 908633"/>
                <a:gd name="connsiteX330" fmla="*/ 109418 w 849216"/>
                <a:gd name="connsiteY330" fmla="*/ 556772 h 908633"/>
                <a:gd name="connsiteX331" fmla="*/ 100399 w 849216"/>
                <a:gd name="connsiteY331" fmla="*/ 546692 h 908633"/>
                <a:gd name="connsiteX332" fmla="*/ 101593 w 849216"/>
                <a:gd name="connsiteY332" fmla="*/ 543376 h 908633"/>
                <a:gd name="connsiteX333" fmla="*/ 98145 w 849216"/>
                <a:gd name="connsiteY333" fmla="*/ 542182 h 908633"/>
                <a:gd name="connsiteX334" fmla="*/ 93635 w 849216"/>
                <a:gd name="connsiteY334" fmla="*/ 541122 h 908633"/>
                <a:gd name="connsiteX335" fmla="*/ 91381 w 849216"/>
                <a:gd name="connsiteY335" fmla="*/ 520829 h 908633"/>
                <a:gd name="connsiteX336" fmla="*/ 92442 w 849216"/>
                <a:gd name="connsiteY336" fmla="*/ 514065 h 908633"/>
                <a:gd name="connsiteX337" fmla="*/ 89126 w 849216"/>
                <a:gd name="connsiteY337" fmla="*/ 512872 h 908633"/>
                <a:gd name="connsiteX338" fmla="*/ 87932 w 849216"/>
                <a:gd name="connsiteY338" fmla="*/ 512872 h 908633"/>
                <a:gd name="connsiteX339" fmla="*/ 71089 w 849216"/>
                <a:gd name="connsiteY339" fmla="*/ 477991 h 908633"/>
                <a:gd name="connsiteX340" fmla="*/ 61009 w 849216"/>
                <a:gd name="connsiteY340" fmla="*/ 458892 h 908633"/>
                <a:gd name="connsiteX341" fmla="*/ 57693 w 849216"/>
                <a:gd name="connsiteY341" fmla="*/ 452128 h 908633"/>
                <a:gd name="connsiteX342" fmla="*/ 54378 w 849216"/>
                <a:gd name="connsiteY342" fmla="*/ 458892 h 908633"/>
                <a:gd name="connsiteX343" fmla="*/ 46420 w 849216"/>
                <a:gd name="connsiteY343" fmla="*/ 446558 h 908633"/>
                <a:gd name="connsiteX344" fmla="*/ 48675 w 849216"/>
                <a:gd name="connsiteY344" fmla="*/ 442048 h 908633"/>
                <a:gd name="connsiteX345" fmla="*/ 55438 w 849216"/>
                <a:gd name="connsiteY345" fmla="*/ 437539 h 908633"/>
                <a:gd name="connsiteX346" fmla="*/ 54378 w 849216"/>
                <a:gd name="connsiteY346" fmla="*/ 433030 h 908633"/>
                <a:gd name="connsiteX347" fmla="*/ 56632 w 849216"/>
                <a:gd name="connsiteY347" fmla="*/ 429714 h 908633"/>
                <a:gd name="connsiteX348" fmla="*/ 55438 w 849216"/>
                <a:gd name="connsiteY348" fmla="*/ 426266 h 908633"/>
                <a:gd name="connsiteX349" fmla="*/ 53184 w 849216"/>
                <a:gd name="connsiteY349" fmla="*/ 422950 h 908633"/>
                <a:gd name="connsiteX350" fmla="*/ 52123 w 849216"/>
                <a:gd name="connsiteY350" fmla="*/ 419634 h 908633"/>
                <a:gd name="connsiteX351" fmla="*/ 48807 w 849216"/>
                <a:gd name="connsiteY351" fmla="*/ 417380 h 908633"/>
                <a:gd name="connsiteX352" fmla="*/ 44298 w 849216"/>
                <a:gd name="connsiteY352" fmla="*/ 420695 h 908633"/>
                <a:gd name="connsiteX353" fmla="*/ 40982 w 849216"/>
                <a:gd name="connsiteY353" fmla="*/ 419634 h 908633"/>
                <a:gd name="connsiteX354" fmla="*/ 43237 w 849216"/>
                <a:gd name="connsiteY354" fmla="*/ 415125 h 908633"/>
                <a:gd name="connsiteX355" fmla="*/ 51062 w 849216"/>
                <a:gd name="connsiteY355" fmla="*/ 412870 h 908633"/>
                <a:gd name="connsiteX356" fmla="*/ 44298 w 849216"/>
                <a:gd name="connsiteY356" fmla="*/ 391517 h 908633"/>
                <a:gd name="connsiteX357" fmla="*/ 44298 w 849216"/>
                <a:gd name="connsiteY357" fmla="*/ 377990 h 908633"/>
                <a:gd name="connsiteX358" fmla="*/ 20690 w 849216"/>
                <a:gd name="connsiteY358" fmla="*/ 301463 h 908633"/>
                <a:gd name="connsiteX359" fmla="*/ 24006 w 849216"/>
                <a:gd name="connsiteY359" fmla="*/ 301463 h 908633"/>
                <a:gd name="connsiteX360" fmla="*/ 24006 w 849216"/>
                <a:gd name="connsiteY360" fmla="*/ 300269 h 908633"/>
                <a:gd name="connsiteX361" fmla="*/ 22812 w 849216"/>
                <a:gd name="connsiteY361" fmla="*/ 298015 h 908633"/>
                <a:gd name="connsiteX362" fmla="*/ 22812 w 849216"/>
                <a:gd name="connsiteY362" fmla="*/ 296953 h 908633"/>
                <a:gd name="connsiteX363" fmla="*/ 28515 w 849216"/>
                <a:gd name="connsiteY363" fmla="*/ 301463 h 908633"/>
                <a:gd name="connsiteX364" fmla="*/ 30770 w 849216"/>
                <a:gd name="connsiteY364" fmla="*/ 303717 h 908633"/>
                <a:gd name="connsiteX365" fmla="*/ 33025 w 849216"/>
                <a:gd name="connsiteY365" fmla="*/ 302656 h 908633"/>
                <a:gd name="connsiteX366" fmla="*/ 33025 w 849216"/>
                <a:gd name="connsiteY366" fmla="*/ 293638 h 908633"/>
                <a:gd name="connsiteX367" fmla="*/ 35279 w 849216"/>
                <a:gd name="connsiteY367" fmla="*/ 294699 h 908633"/>
                <a:gd name="connsiteX368" fmla="*/ 37534 w 849216"/>
                <a:gd name="connsiteY368" fmla="*/ 292444 h 908633"/>
                <a:gd name="connsiteX369" fmla="*/ 42043 w 849216"/>
                <a:gd name="connsiteY369" fmla="*/ 293638 h 908633"/>
                <a:gd name="connsiteX370" fmla="*/ 40982 w 849216"/>
                <a:gd name="connsiteY370" fmla="*/ 295893 h 908633"/>
                <a:gd name="connsiteX371" fmla="*/ 42043 w 849216"/>
                <a:gd name="connsiteY371" fmla="*/ 297086 h 908633"/>
                <a:gd name="connsiteX372" fmla="*/ 46553 w 849216"/>
                <a:gd name="connsiteY372" fmla="*/ 293770 h 908633"/>
                <a:gd name="connsiteX373" fmla="*/ 45491 w 849216"/>
                <a:gd name="connsiteY373" fmla="*/ 291516 h 908633"/>
                <a:gd name="connsiteX374" fmla="*/ 45491 w 849216"/>
                <a:gd name="connsiteY374" fmla="*/ 290322 h 908633"/>
                <a:gd name="connsiteX375" fmla="*/ 43237 w 849216"/>
                <a:gd name="connsiteY375" fmla="*/ 290322 h 908633"/>
                <a:gd name="connsiteX376" fmla="*/ 40982 w 849216"/>
                <a:gd name="connsiteY376" fmla="*/ 288067 h 908633"/>
                <a:gd name="connsiteX377" fmla="*/ 42043 w 849216"/>
                <a:gd name="connsiteY377" fmla="*/ 287006 h 908633"/>
                <a:gd name="connsiteX378" fmla="*/ 45359 w 849216"/>
                <a:gd name="connsiteY378" fmla="*/ 289262 h 908633"/>
                <a:gd name="connsiteX379" fmla="*/ 48675 w 849216"/>
                <a:gd name="connsiteY379" fmla="*/ 292577 h 908633"/>
                <a:gd name="connsiteX380" fmla="*/ 58754 w 849216"/>
                <a:gd name="connsiteY380" fmla="*/ 285813 h 908633"/>
                <a:gd name="connsiteX381" fmla="*/ 40717 w 849216"/>
                <a:gd name="connsiteY381" fmla="*/ 246422 h 908633"/>
                <a:gd name="connsiteX382" fmla="*/ 37401 w 849216"/>
                <a:gd name="connsiteY382" fmla="*/ 239658 h 908633"/>
                <a:gd name="connsiteX383" fmla="*/ 37401 w 849216"/>
                <a:gd name="connsiteY383" fmla="*/ 236342 h 908633"/>
                <a:gd name="connsiteX384" fmla="*/ 36340 w 849216"/>
                <a:gd name="connsiteY384" fmla="*/ 237536 h 908633"/>
                <a:gd name="connsiteX385" fmla="*/ 34085 w 849216"/>
                <a:gd name="connsiteY385" fmla="*/ 235282 h 908633"/>
                <a:gd name="connsiteX386" fmla="*/ 37401 w 849216"/>
                <a:gd name="connsiteY386" fmla="*/ 230772 h 908633"/>
                <a:gd name="connsiteX387" fmla="*/ 49735 w 849216"/>
                <a:gd name="connsiteY387" fmla="*/ 233027 h 908633"/>
                <a:gd name="connsiteX388" fmla="*/ 50797 w 849216"/>
                <a:gd name="connsiteY388" fmla="*/ 229711 h 908633"/>
                <a:gd name="connsiteX389" fmla="*/ 46287 w 849216"/>
                <a:gd name="connsiteY389" fmla="*/ 228518 h 908633"/>
                <a:gd name="connsiteX390" fmla="*/ 42972 w 849216"/>
                <a:gd name="connsiteY390" fmla="*/ 228518 h 908633"/>
                <a:gd name="connsiteX391" fmla="*/ 42972 w 849216"/>
                <a:gd name="connsiteY391" fmla="*/ 229711 h 908633"/>
                <a:gd name="connsiteX392" fmla="*/ 37401 w 849216"/>
                <a:gd name="connsiteY392" fmla="*/ 228518 h 908633"/>
                <a:gd name="connsiteX393" fmla="*/ 38462 w 849216"/>
                <a:gd name="connsiteY393" fmla="*/ 218438 h 908633"/>
                <a:gd name="connsiteX394" fmla="*/ 57560 w 849216"/>
                <a:gd name="connsiteY394" fmla="*/ 182495 h 908633"/>
                <a:gd name="connsiteX395" fmla="*/ 30505 w 849216"/>
                <a:gd name="connsiteY395" fmla="*/ 155440 h 908633"/>
                <a:gd name="connsiteX396" fmla="*/ 133 w 849216"/>
                <a:gd name="connsiteY396" fmla="*/ 136341 h 908633"/>
                <a:gd name="connsiteX397" fmla="*/ 133 w 849216"/>
                <a:gd name="connsiteY397" fmla="*/ 131832 h 908633"/>
                <a:gd name="connsiteX398" fmla="*/ 2387 w 849216"/>
                <a:gd name="connsiteY398" fmla="*/ 130771 h 908633"/>
                <a:gd name="connsiteX399" fmla="*/ 3581 w 849216"/>
                <a:gd name="connsiteY399" fmla="*/ 129577 h 908633"/>
                <a:gd name="connsiteX400" fmla="*/ 266 w 849216"/>
                <a:gd name="connsiteY400" fmla="*/ 129577 h 908633"/>
                <a:gd name="connsiteX401" fmla="*/ 1326 w 849216"/>
                <a:gd name="connsiteY401" fmla="*/ 119497 h 908633"/>
                <a:gd name="connsiteX402" fmla="*/ 2387 w 849216"/>
                <a:gd name="connsiteY402" fmla="*/ 119497 h 908633"/>
                <a:gd name="connsiteX403" fmla="*/ 4642 w 849216"/>
                <a:gd name="connsiteY403" fmla="*/ 125201 h 908633"/>
                <a:gd name="connsiteX404" fmla="*/ 7958 w 849216"/>
                <a:gd name="connsiteY404" fmla="*/ 125201 h 908633"/>
                <a:gd name="connsiteX405" fmla="*/ 11273 w 849216"/>
                <a:gd name="connsiteY405" fmla="*/ 128517 h 908633"/>
                <a:gd name="connsiteX406" fmla="*/ 10080 w 849216"/>
                <a:gd name="connsiteY406" fmla="*/ 130771 h 908633"/>
                <a:gd name="connsiteX407" fmla="*/ 12334 w 849216"/>
                <a:gd name="connsiteY407" fmla="*/ 133025 h 908633"/>
                <a:gd name="connsiteX408" fmla="*/ 12334 w 849216"/>
                <a:gd name="connsiteY408" fmla="*/ 131832 h 908633"/>
                <a:gd name="connsiteX409" fmla="*/ 14589 w 849216"/>
                <a:gd name="connsiteY409" fmla="*/ 133025 h 908633"/>
                <a:gd name="connsiteX410" fmla="*/ 12334 w 849216"/>
                <a:gd name="connsiteY410" fmla="*/ 129577 h 908633"/>
                <a:gd name="connsiteX411" fmla="*/ 12334 w 849216"/>
                <a:gd name="connsiteY411" fmla="*/ 127322 h 908633"/>
                <a:gd name="connsiteX412" fmla="*/ 7825 w 849216"/>
                <a:gd name="connsiteY412" fmla="*/ 125068 h 908633"/>
                <a:gd name="connsiteX413" fmla="*/ 12334 w 849216"/>
                <a:gd name="connsiteY413" fmla="*/ 120558 h 908633"/>
                <a:gd name="connsiteX414" fmla="*/ 14589 w 849216"/>
                <a:gd name="connsiteY414" fmla="*/ 122813 h 908633"/>
                <a:gd name="connsiteX415" fmla="*/ 17905 w 849216"/>
                <a:gd name="connsiteY415" fmla="*/ 123874 h 908633"/>
                <a:gd name="connsiteX416" fmla="*/ 22414 w 849216"/>
                <a:gd name="connsiteY416" fmla="*/ 128384 h 908633"/>
                <a:gd name="connsiteX417" fmla="*/ 23608 w 849216"/>
                <a:gd name="connsiteY417" fmla="*/ 126128 h 908633"/>
                <a:gd name="connsiteX418" fmla="*/ 19098 w 849216"/>
                <a:gd name="connsiteY418" fmla="*/ 120558 h 908633"/>
                <a:gd name="connsiteX419" fmla="*/ 7825 w 849216"/>
                <a:gd name="connsiteY419" fmla="*/ 110478 h 908633"/>
                <a:gd name="connsiteX420" fmla="*/ 3316 w 849216"/>
                <a:gd name="connsiteY420" fmla="*/ 108224 h 908633"/>
                <a:gd name="connsiteX421" fmla="*/ 2122 w 849216"/>
                <a:gd name="connsiteY421" fmla="*/ 109285 h 908633"/>
                <a:gd name="connsiteX422" fmla="*/ 3316 w 849216"/>
                <a:gd name="connsiteY422" fmla="*/ 113794 h 908633"/>
                <a:gd name="connsiteX423" fmla="*/ 2122 w 849216"/>
                <a:gd name="connsiteY423" fmla="*/ 114988 h 908633"/>
                <a:gd name="connsiteX424" fmla="*/ 1061 w 849216"/>
                <a:gd name="connsiteY424" fmla="*/ 114988 h 908633"/>
                <a:gd name="connsiteX425" fmla="*/ 1061 w 849216"/>
                <a:gd name="connsiteY425" fmla="*/ 111540 h 908633"/>
                <a:gd name="connsiteX426" fmla="*/ 0 w 849216"/>
                <a:gd name="connsiteY426" fmla="*/ 94696 h 908633"/>
                <a:gd name="connsiteX427" fmla="*/ 3316 w 849216"/>
                <a:gd name="connsiteY427" fmla="*/ 94696 h 908633"/>
                <a:gd name="connsiteX428" fmla="*/ 5571 w 849216"/>
                <a:gd name="connsiteY428" fmla="*/ 92441 h 908633"/>
                <a:gd name="connsiteX429" fmla="*/ 6631 w 849216"/>
                <a:gd name="connsiteY429" fmla="*/ 94696 h 908633"/>
                <a:gd name="connsiteX430" fmla="*/ 7825 w 849216"/>
                <a:gd name="connsiteY430" fmla="*/ 94696 h 908633"/>
                <a:gd name="connsiteX431" fmla="*/ 7825 w 849216"/>
                <a:gd name="connsiteY431" fmla="*/ 92441 h 908633"/>
                <a:gd name="connsiteX432" fmla="*/ 5571 w 849216"/>
                <a:gd name="connsiteY432" fmla="*/ 91247 h 908633"/>
                <a:gd name="connsiteX433" fmla="*/ 5571 w 849216"/>
                <a:gd name="connsiteY433" fmla="*/ 88993 h 908633"/>
                <a:gd name="connsiteX434" fmla="*/ 6631 w 849216"/>
                <a:gd name="connsiteY434" fmla="*/ 88993 h 908633"/>
                <a:gd name="connsiteX435" fmla="*/ 5571 w 849216"/>
                <a:gd name="connsiteY435" fmla="*/ 85677 h 908633"/>
                <a:gd name="connsiteX436" fmla="*/ 3316 w 849216"/>
                <a:gd name="connsiteY436" fmla="*/ 84616 h 908633"/>
                <a:gd name="connsiteX437" fmla="*/ 4509 w 849216"/>
                <a:gd name="connsiteY437" fmla="*/ 83423 h 908633"/>
                <a:gd name="connsiteX438" fmla="*/ 6764 w 849216"/>
                <a:gd name="connsiteY438" fmla="*/ 83423 h 908633"/>
                <a:gd name="connsiteX439" fmla="*/ 7958 w 849216"/>
                <a:gd name="connsiteY439" fmla="*/ 82361 h 908633"/>
                <a:gd name="connsiteX440" fmla="*/ 13528 w 849216"/>
                <a:gd name="connsiteY440" fmla="*/ 83423 h 908633"/>
                <a:gd name="connsiteX441" fmla="*/ 19098 w 849216"/>
                <a:gd name="connsiteY441" fmla="*/ 62070 h 908633"/>
                <a:gd name="connsiteX442" fmla="*/ 23608 w 849216"/>
                <a:gd name="connsiteY442" fmla="*/ 54244 h 908633"/>
                <a:gd name="connsiteX443" fmla="*/ 33688 w 849216"/>
                <a:gd name="connsiteY443" fmla="*/ 31697 h 908633"/>
                <a:gd name="connsiteX444" fmla="*/ 49470 w 849216"/>
                <a:gd name="connsiteY444" fmla="*/ 14854 h 908633"/>
                <a:gd name="connsiteX445" fmla="*/ 59550 w 849216"/>
                <a:gd name="connsiteY445" fmla="*/ 12599 h 908633"/>
                <a:gd name="connsiteX446" fmla="*/ 68569 w 849216"/>
                <a:gd name="connsiteY446" fmla="*/ 15915 h 908633"/>
                <a:gd name="connsiteX447" fmla="*/ 68569 w 849216"/>
                <a:gd name="connsiteY447" fmla="*/ 14722 h 908633"/>
                <a:gd name="connsiteX448" fmla="*/ 69630 w 849216"/>
                <a:gd name="connsiteY448" fmla="*/ 14722 h 908633"/>
                <a:gd name="connsiteX449" fmla="*/ 70691 w 849216"/>
                <a:gd name="connsiteY449" fmla="*/ 15915 h 908633"/>
                <a:gd name="connsiteX450" fmla="*/ 71752 w 849216"/>
                <a:gd name="connsiteY450" fmla="*/ 15915 h 908633"/>
                <a:gd name="connsiteX451" fmla="*/ 72945 w 849216"/>
                <a:gd name="connsiteY451" fmla="*/ 13660 h 908633"/>
                <a:gd name="connsiteX452" fmla="*/ 77455 w 849216"/>
                <a:gd name="connsiteY452" fmla="*/ 16976 h 908633"/>
                <a:gd name="connsiteX453" fmla="*/ 83025 w 849216"/>
                <a:gd name="connsiteY453" fmla="*/ 19230 h 908633"/>
                <a:gd name="connsiteX454" fmla="*/ 83025 w 849216"/>
                <a:gd name="connsiteY454" fmla="*/ 15915 h 908633"/>
                <a:gd name="connsiteX455" fmla="*/ 92044 w 849216"/>
                <a:gd name="connsiteY455" fmla="*/ 19230 h 908633"/>
                <a:gd name="connsiteX456" fmla="*/ 93105 w 849216"/>
                <a:gd name="connsiteY456" fmla="*/ 15915 h 908633"/>
                <a:gd name="connsiteX457" fmla="*/ 85280 w 849216"/>
                <a:gd name="connsiteY457" fmla="*/ 13660 h 908633"/>
                <a:gd name="connsiteX458" fmla="*/ 81964 w 849216"/>
                <a:gd name="connsiteY458" fmla="*/ 13660 h 908633"/>
                <a:gd name="connsiteX459" fmla="*/ 83025 w 849216"/>
                <a:gd name="connsiteY459" fmla="*/ 12599 h 908633"/>
                <a:gd name="connsiteX460" fmla="*/ 79710 w 849216"/>
                <a:gd name="connsiteY460" fmla="*/ 10345 h 908633"/>
                <a:gd name="connsiteX461" fmla="*/ 87535 w 849216"/>
                <a:gd name="connsiteY461" fmla="*/ 265 h 90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849216" h="908633">
                  <a:moveTo>
                    <a:pt x="87800" y="0"/>
                  </a:moveTo>
                  <a:lnTo>
                    <a:pt x="108092" y="10079"/>
                  </a:lnTo>
                  <a:lnTo>
                    <a:pt x="120426" y="17904"/>
                  </a:lnTo>
                  <a:lnTo>
                    <a:pt x="147482" y="37003"/>
                  </a:lnTo>
                  <a:lnTo>
                    <a:pt x="185812" y="105704"/>
                  </a:lnTo>
                  <a:lnTo>
                    <a:pt x="190321" y="107959"/>
                  </a:lnTo>
                  <a:lnTo>
                    <a:pt x="191382" y="111274"/>
                  </a:lnTo>
                  <a:lnTo>
                    <a:pt x="191382" y="112468"/>
                  </a:lnTo>
                  <a:lnTo>
                    <a:pt x="194830" y="115784"/>
                  </a:lnTo>
                  <a:lnTo>
                    <a:pt x="195892" y="115784"/>
                  </a:lnTo>
                  <a:lnTo>
                    <a:pt x="197085" y="118038"/>
                  </a:lnTo>
                  <a:lnTo>
                    <a:pt x="194830" y="119100"/>
                  </a:lnTo>
                  <a:lnTo>
                    <a:pt x="194830" y="118038"/>
                  </a:lnTo>
                  <a:lnTo>
                    <a:pt x="193770" y="116845"/>
                  </a:lnTo>
                  <a:lnTo>
                    <a:pt x="192576" y="118038"/>
                  </a:lnTo>
                  <a:lnTo>
                    <a:pt x="193770" y="120293"/>
                  </a:lnTo>
                  <a:lnTo>
                    <a:pt x="196024" y="122548"/>
                  </a:lnTo>
                  <a:lnTo>
                    <a:pt x="198279" y="125864"/>
                  </a:lnTo>
                  <a:lnTo>
                    <a:pt x="197218" y="125864"/>
                  </a:lnTo>
                  <a:lnTo>
                    <a:pt x="205043" y="139391"/>
                  </a:lnTo>
                  <a:lnTo>
                    <a:pt x="209552" y="148411"/>
                  </a:lnTo>
                  <a:lnTo>
                    <a:pt x="210613" y="151726"/>
                  </a:lnTo>
                  <a:lnTo>
                    <a:pt x="219632" y="160745"/>
                  </a:lnTo>
                  <a:lnTo>
                    <a:pt x="224141" y="155174"/>
                  </a:lnTo>
                  <a:lnTo>
                    <a:pt x="235415" y="139391"/>
                  </a:lnTo>
                  <a:lnTo>
                    <a:pt x="245494" y="127057"/>
                  </a:lnTo>
                  <a:lnTo>
                    <a:pt x="235415" y="119232"/>
                  </a:lnTo>
                  <a:lnTo>
                    <a:pt x="237669" y="114723"/>
                  </a:lnTo>
                  <a:lnTo>
                    <a:pt x="238730" y="115784"/>
                  </a:lnTo>
                  <a:lnTo>
                    <a:pt x="240985" y="113529"/>
                  </a:lnTo>
                  <a:lnTo>
                    <a:pt x="240985" y="114723"/>
                  </a:lnTo>
                  <a:lnTo>
                    <a:pt x="242179" y="114723"/>
                  </a:lnTo>
                  <a:lnTo>
                    <a:pt x="243240" y="112468"/>
                  </a:lnTo>
                  <a:lnTo>
                    <a:pt x="254513" y="118038"/>
                  </a:lnTo>
                  <a:lnTo>
                    <a:pt x="262338" y="115784"/>
                  </a:lnTo>
                  <a:lnTo>
                    <a:pt x="273611" y="136076"/>
                  </a:lnTo>
                  <a:lnTo>
                    <a:pt x="283691" y="146155"/>
                  </a:lnTo>
                  <a:lnTo>
                    <a:pt x="287007" y="151726"/>
                  </a:lnTo>
                  <a:lnTo>
                    <a:pt x="296026" y="158490"/>
                  </a:lnTo>
                  <a:lnTo>
                    <a:pt x="310615" y="139391"/>
                  </a:lnTo>
                  <a:lnTo>
                    <a:pt x="318440" y="128118"/>
                  </a:lnTo>
                  <a:lnTo>
                    <a:pt x="319501" y="129179"/>
                  </a:lnTo>
                  <a:lnTo>
                    <a:pt x="320562" y="129179"/>
                  </a:lnTo>
                  <a:lnTo>
                    <a:pt x="319501" y="126924"/>
                  </a:lnTo>
                  <a:lnTo>
                    <a:pt x="334090" y="107826"/>
                  </a:lnTo>
                  <a:cubicBezTo>
                    <a:pt x="393109" y="152257"/>
                    <a:pt x="451731" y="199207"/>
                    <a:pt x="510750" y="243902"/>
                  </a:cubicBezTo>
                  <a:cubicBezTo>
                    <a:pt x="548151" y="234486"/>
                    <a:pt x="529716" y="247218"/>
                    <a:pt x="555711" y="221356"/>
                  </a:cubicBezTo>
                  <a:lnTo>
                    <a:pt x="613139" y="273080"/>
                  </a:lnTo>
                  <a:lnTo>
                    <a:pt x="614200" y="270826"/>
                  </a:lnTo>
                  <a:lnTo>
                    <a:pt x="616455" y="271887"/>
                  </a:lnTo>
                  <a:lnTo>
                    <a:pt x="620964" y="270826"/>
                  </a:lnTo>
                  <a:lnTo>
                    <a:pt x="624280" y="277590"/>
                  </a:lnTo>
                  <a:lnTo>
                    <a:pt x="622025" y="278783"/>
                  </a:lnTo>
                  <a:lnTo>
                    <a:pt x="624280" y="282099"/>
                  </a:lnTo>
                  <a:lnTo>
                    <a:pt x="624280" y="283293"/>
                  </a:lnTo>
                  <a:lnTo>
                    <a:pt x="637808" y="295627"/>
                  </a:lnTo>
                  <a:lnTo>
                    <a:pt x="654652" y="329447"/>
                  </a:lnTo>
                  <a:lnTo>
                    <a:pt x="659161" y="333957"/>
                  </a:lnTo>
                  <a:lnTo>
                    <a:pt x="662477" y="338466"/>
                  </a:lnTo>
                  <a:lnTo>
                    <a:pt x="666986" y="333957"/>
                  </a:lnTo>
                  <a:lnTo>
                    <a:pt x="673750" y="336211"/>
                  </a:lnTo>
                  <a:lnTo>
                    <a:pt x="673750" y="339660"/>
                  </a:lnTo>
                  <a:lnTo>
                    <a:pt x="671495" y="340721"/>
                  </a:lnTo>
                  <a:lnTo>
                    <a:pt x="671495" y="342976"/>
                  </a:lnTo>
                  <a:lnTo>
                    <a:pt x="670302" y="344037"/>
                  </a:lnTo>
                  <a:lnTo>
                    <a:pt x="674811" y="347485"/>
                  </a:lnTo>
                  <a:lnTo>
                    <a:pt x="671495" y="351994"/>
                  </a:lnTo>
                  <a:lnTo>
                    <a:pt x="663670" y="350933"/>
                  </a:lnTo>
                  <a:lnTo>
                    <a:pt x="670434" y="364461"/>
                  </a:lnTo>
                  <a:lnTo>
                    <a:pt x="659161" y="356636"/>
                  </a:lnTo>
                  <a:lnTo>
                    <a:pt x="657967" y="359952"/>
                  </a:lnTo>
                  <a:lnTo>
                    <a:pt x="671495" y="371225"/>
                  </a:lnTo>
                  <a:lnTo>
                    <a:pt x="663670" y="377990"/>
                  </a:lnTo>
                  <a:lnTo>
                    <a:pt x="660222" y="384753"/>
                  </a:lnTo>
                  <a:lnTo>
                    <a:pt x="663670" y="389263"/>
                  </a:lnTo>
                  <a:lnTo>
                    <a:pt x="660222" y="396027"/>
                  </a:lnTo>
                  <a:lnTo>
                    <a:pt x="660222" y="402791"/>
                  </a:lnTo>
                  <a:lnTo>
                    <a:pt x="665792" y="405045"/>
                  </a:lnTo>
                  <a:lnTo>
                    <a:pt x="666986" y="403984"/>
                  </a:lnTo>
                  <a:lnTo>
                    <a:pt x="682769" y="419767"/>
                  </a:lnTo>
                  <a:lnTo>
                    <a:pt x="689533" y="427592"/>
                  </a:lnTo>
                  <a:lnTo>
                    <a:pt x="688472" y="432101"/>
                  </a:lnTo>
                  <a:lnTo>
                    <a:pt x="694042" y="436611"/>
                  </a:lnTo>
                  <a:lnTo>
                    <a:pt x="696297" y="434356"/>
                  </a:lnTo>
                  <a:lnTo>
                    <a:pt x="710886" y="448945"/>
                  </a:lnTo>
                  <a:lnTo>
                    <a:pt x="718711" y="450139"/>
                  </a:lnTo>
                  <a:lnTo>
                    <a:pt x="717517" y="448945"/>
                  </a:lnTo>
                  <a:lnTo>
                    <a:pt x="718711" y="447884"/>
                  </a:lnTo>
                  <a:lnTo>
                    <a:pt x="720966" y="448945"/>
                  </a:lnTo>
                  <a:lnTo>
                    <a:pt x="723220" y="453455"/>
                  </a:lnTo>
                  <a:lnTo>
                    <a:pt x="725475" y="454515"/>
                  </a:lnTo>
                  <a:lnTo>
                    <a:pt x="733300" y="451200"/>
                  </a:lnTo>
                  <a:lnTo>
                    <a:pt x="794043" y="455709"/>
                  </a:lnTo>
                  <a:lnTo>
                    <a:pt x="796298" y="459025"/>
                  </a:lnTo>
                  <a:lnTo>
                    <a:pt x="796298" y="511944"/>
                  </a:lnTo>
                  <a:lnTo>
                    <a:pt x="798553" y="513005"/>
                  </a:lnTo>
                  <a:lnTo>
                    <a:pt x="804256" y="517514"/>
                  </a:lnTo>
                  <a:lnTo>
                    <a:pt x="803062" y="519769"/>
                  </a:lnTo>
                  <a:lnTo>
                    <a:pt x="805317" y="520829"/>
                  </a:lnTo>
                  <a:lnTo>
                    <a:pt x="806378" y="522023"/>
                  </a:lnTo>
                  <a:lnTo>
                    <a:pt x="808632" y="526532"/>
                  </a:lnTo>
                  <a:lnTo>
                    <a:pt x="835689" y="528788"/>
                  </a:lnTo>
                  <a:lnTo>
                    <a:pt x="835689" y="527726"/>
                  </a:lnTo>
                  <a:lnTo>
                    <a:pt x="837943" y="527726"/>
                  </a:lnTo>
                  <a:lnTo>
                    <a:pt x="837943" y="528788"/>
                  </a:lnTo>
                  <a:lnTo>
                    <a:pt x="841392" y="529981"/>
                  </a:lnTo>
                  <a:lnTo>
                    <a:pt x="841392" y="527726"/>
                  </a:lnTo>
                  <a:lnTo>
                    <a:pt x="846962" y="527726"/>
                  </a:lnTo>
                  <a:lnTo>
                    <a:pt x="849217" y="597489"/>
                  </a:lnTo>
                  <a:lnTo>
                    <a:pt x="761417" y="599743"/>
                  </a:lnTo>
                  <a:lnTo>
                    <a:pt x="762611" y="604253"/>
                  </a:lnTo>
                  <a:lnTo>
                    <a:pt x="760356" y="605313"/>
                  </a:lnTo>
                  <a:lnTo>
                    <a:pt x="758101" y="601998"/>
                  </a:lnTo>
                  <a:lnTo>
                    <a:pt x="754786" y="599743"/>
                  </a:lnTo>
                  <a:lnTo>
                    <a:pt x="750276" y="595233"/>
                  </a:lnTo>
                  <a:lnTo>
                    <a:pt x="743512" y="594173"/>
                  </a:lnTo>
                  <a:lnTo>
                    <a:pt x="706376" y="571626"/>
                  </a:lnTo>
                  <a:lnTo>
                    <a:pt x="703061" y="569372"/>
                  </a:lnTo>
                  <a:lnTo>
                    <a:pt x="681707" y="562607"/>
                  </a:lnTo>
                  <a:lnTo>
                    <a:pt x="681707" y="560353"/>
                  </a:lnTo>
                  <a:lnTo>
                    <a:pt x="677198" y="557037"/>
                  </a:lnTo>
                  <a:lnTo>
                    <a:pt x="676137" y="558098"/>
                  </a:lnTo>
                  <a:lnTo>
                    <a:pt x="678392" y="562607"/>
                  </a:lnTo>
                  <a:lnTo>
                    <a:pt x="658100" y="587409"/>
                  </a:lnTo>
                  <a:lnTo>
                    <a:pt x="646827" y="584093"/>
                  </a:lnTo>
                  <a:lnTo>
                    <a:pt x="643511" y="585286"/>
                  </a:lnTo>
                  <a:lnTo>
                    <a:pt x="643511" y="583032"/>
                  </a:lnTo>
                  <a:lnTo>
                    <a:pt x="641256" y="579583"/>
                  </a:lnTo>
                  <a:lnTo>
                    <a:pt x="618709" y="578523"/>
                  </a:lnTo>
                  <a:lnTo>
                    <a:pt x="622025" y="599876"/>
                  </a:lnTo>
                  <a:lnTo>
                    <a:pt x="624280" y="601069"/>
                  </a:lnTo>
                  <a:lnTo>
                    <a:pt x="620964" y="606640"/>
                  </a:lnTo>
                  <a:lnTo>
                    <a:pt x="605181" y="631441"/>
                  </a:lnTo>
                  <a:lnTo>
                    <a:pt x="588338" y="627993"/>
                  </a:lnTo>
                  <a:lnTo>
                    <a:pt x="587276" y="624677"/>
                  </a:lnTo>
                  <a:lnTo>
                    <a:pt x="596295" y="626932"/>
                  </a:lnTo>
                  <a:lnTo>
                    <a:pt x="600805" y="625739"/>
                  </a:lnTo>
                  <a:lnTo>
                    <a:pt x="603059" y="624677"/>
                  </a:lnTo>
                  <a:lnTo>
                    <a:pt x="601998" y="622423"/>
                  </a:lnTo>
                  <a:lnTo>
                    <a:pt x="592979" y="621362"/>
                  </a:lnTo>
                  <a:lnTo>
                    <a:pt x="590725" y="622423"/>
                  </a:lnTo>
                  <a:lnTo>
                    <a:pt x="587409" y="621362"/>
                  </a:lnTo>
                  <a:lnTo>
                    <a:pt x="584094" y="622423"/>
                  </a:lnTo>
                  <a:lnTo>
                    <a:pt x="584094" y="620168"/>
                  </a:lnTo>
                  <a:lnTo>
                    <a:pt x="571759" y="617913"/>
                  </a:lnTo>
                  <a:lnTo>
                    <a:pt x="570698" y="637012"/>
                  </a:lnTo>
                  <a:lnTo>
                    <a:pt x="569504" y="637012"/>
                  </a:lnTo>
                  <a:lnTo>
                    <a:pt x="568444" y="655049"/>
                  </a:lnTo>
                  <a:lnTo>
                    <a:pt x="575207" y="655049"/>
                  </a:lnTo>
                  <a:lnTo>
                    <a:pt x="574146" y="661813"/>
                  </a:lnTo>
                  <a:lnTo>
                    <a:pt x="568576" y="659558"/>
                  </a:lnTo>
                  <a:lnTo>
                    <a:pt x="552793" y="674147"/>
                  </a:lnTo>
                  <a:lnTo>
                    <a:pt x="547223" y="668577"/>
                  </a:lnTo>
                  <a:lnTo>
                    <a:pt x="539398" y="676402"/>
                  </a:lnTo>
                  <a:lnTo>
                    <a:pt x="542714" y="679718"/>
                  </a:lnTo>
                  <a:lnTo>
                    <a:pt x="530379" y="684227"/>
                  </a:lnTo>
                  <a:lnTo>
                    <a:pt x="521360" y="697755"/>
                  </a:lnTo>
                  <a:lnTo>
                    <a:pt x="519106" y="693246"/>
                  </a:lnTo>
                  <a:lnTo>
                    <a:pt x="512342" y="690991"/>
                  </a:lnTo>
                  <a:lnTo>
                    <a:pt x="511281" y="692052"/>
                  </a:lnTo>
                  <a:lnTo>
                    <a:pt x="496692" y="685288"/>
                  </a:lnTo>
                  <a:lnTo>
                    <a:pt x="489928" y="678524"/>
                  </a:lnTo>
                  <a:lnTo>
                    <a:pt x="489928" y="679585"/>
                  </a:lnTo>
                  <a:lnTo>
                    <a:pt x="486612" y="689665"/>
                  </a:lnTo>
                  <a:lnTo>
                    <a:pt x="479848" y="690858"/>
                  </a:lnTo>
                  <a:lnTo>
                    <a:pt x="477593" y="690858"/>
                  </a:lnTo>
                  <a:lnTo>
                    <a:pt x="475338" y="695368"/>
                  </a:lnTo>
                  <a:lnTo>
                    <a:pt x="463004" y="707702"/>
                  </a:lnTo>
                  <a:lnTo>
                    <a:pt x="460750" y="705448"/>
                  </a:lnTo>
                  <a:lnTo>
                    <a:pt x="458495" y="704254"/>
                  </a:lnTo>
                  <a:lnTo>
                    <a:pt x="458495" y="705448"/>
                  </a:lnTo>
                  <a:lnTo>
                    <a:pt x="459556" y="707702"/>
                  </a:lnTo>
                  <a:lnTo>
                    <a:pt x="459556" y="708896"/>
                  </a:lnTo>
                  <a:lnTo>
                    <a:pt x="460750" y="713405"/>
                  </a:lnTo>
                  <a:lnTo>
                    <a:pt x="472023" y="717914"/>
                  </a:lnTo>
                  <a:lnTo>
                    <a:pt x="469768" y="721363"/>
                  </a:lnTo>
                  <a:lnTo>
                    <a:pt x="463004" y="716854"/>
                  </a:lnTo>
                  <a:lnTo>
                    <a:pt x="458495" y="720170"/>
                  </a:lnTo>
                  <a:lnTo>
                    <a:pt x="456240" y="721363"/>
                  </a:lnTo>
                  <a:lnTo>
                    <a:pt x="456240" y="722424"/>
                  </a:lnTo>
                  <a:lnTo>
                    <a:pt x="457301" y="722424"/>
                  </a:lnTo>
                  <a:lnTo>
                    <a:pt x="458362" y="721363"/>
                  </a:lnTo>
                  <a:lnTo>
                    <a:pt x="459423" y="721363"/>
                  </a:lnTo>
                  <a:lnTo>
                    <a:pt x="460617" y="722424"/>
                  </a:lnTo>
                  <a:lnTo>
                    <a:pt x="460617" y="724678"/>
                  </a:lnTo>
                  <a:lnTo>
                    <a:pt x="459423" y="725740"/>
                  </a:lnTo>
                  <a:lnTo>
                    <a:pt x="458362" y="725740"/>
                  </a:lnTo>
                  <a:lnTo>
                    <a:pt x="459423" y="726934"/>
                  </a:lnTo>
                  <a:lnTo>
                    <a:pt x="459423" y="727994"/>
                  </a:lnTo>
                  <a:lnTo>
                    <a:pt x="460617" y="729188"/>
                  </a:lnTo>
                  <a:lnTo>
                    <a:pt x="460617" y="733697"/>
                  </a:lnTo>
                  <a:lnTo>
                    <a:pt x="461678" y="733697"/>
                  </a:lnTo>
                  <a:lnTo>
                    <a:pt x="462871" y="734758"/>
                  </a:lnTo>
                  <a:lnTo>
                    <a:pt x="462871" y="735820"/>
                  </a:lnTo>
                  <a:lnTo>
                    <a:pt x="461678" y="735820"/>
                  </a:lnTo>
                  <a:lnTo>
                    <a:pt x="461678" y="737013"/>
                  </a:lnTo>
                  <a:lnTo>
                    <a:pt x="463933" y="737013"/>
                  </a:lnTo>
                  <a:lnTo>
                    <a:pt x="463933" y="735820"/>
                  </a:lnTo>
                  <a:lnTo>
                    <a:pt x="464993" y="735820"/>
                  </a:lnTo>
                  <a:lnTo>
                    <a:pt x="464993" y="739268"/>
                  </a:lnTo>
                  <a:lnTo>
                    <a:pt x="466055" y="740328"/>
                  </a:lnTo>
                  <a:lnTo>
                    <a:pt x="466055" y="739268"/>
                  </a:lnTo>
                  <a:lnTo>
                    <a:pt x="467248" y="738074"/>
                  </a:lnTo>
                  <a:lnTo>
                    <a:pt x="468309" y="738074"/>
                  </a:lnTo>
                  <a:lnTo>
                    <a:pt x="467248" y="739268"/>
                  </a:lnTo>
                  <a:lnTo>
                    <a:pt x="467248" y="740328"/>
                  </a:lnTo>
                  <a:lnTo>
                    <a:pt x="468309" y="740328"/>
                  </a:lnTo>
                  <a:lnTo>
                    <a:pt x="468309" y="742584"/>
                  </a:lnTo>
                  <a:lnTo>
                    <a:pt x="469370" y="742584"/>
                  </a:lnTo>
                  <a:lnTo>
                    <a:pt x="469370" y="741522"/>
                  </a:lnTo>
                  <a:lnTo>
                    <a:pt x="471625" y="741522"/>
                  </a:lnTo>
                  <a:lnTo>
                    <a:pt x="472686" y="742584"/>
                  </a:lnTo>
                  <a:lnTo>
                    <a:pt x="477195" y="742584"/>
                  </a:lnTo>
                  <a:lnTo>
                    <a:pt x="477195" y="743777"/>
                  </a:lnTo>
                  <a:lnTo>
                    <a:pt x="478389" y="743777"/>
                  </a:lnTo>
                  <a:lnTo>
                    <a:pt x="478389" y="747093"/>
                  </a:lnTo>
                  <a:lnTo>
                    <a:pt x="479450" y="748154"/>
                  </a:lnTo>
                  <a:lnTo>
                    <a:pt x="479450" y="755979"/>
                  </a:lnTo>
                  <a:lnTo>
                    <a:pt x="492978" y="760488"/>
                  </a:lnTo>
                  <a:lnTo>
                    <a:pt x="496294" y="759427"/>
                  </a:lnTo>
                  <a:lnTo>
                    <a:pt x="497355" y="760488"/>
                  </a:lnTo>
                  <a:lnTo>
                    <a:pt x="497355" y="762743"/>
                  </a:lnTo>
                  <a:lnTo>
                    <a:pt x="500670" y="762743"/>
                  </a:lnTo>
                  <a:lnTo>
                    <a:pt x="506373" y="770568"/>
                  </a:lnTo>
                  <a:lnTo>
                    <a:pt x="504119" y="773884"/>
                  </a:lnTo>
                  <a:lnTo>
                    <a:pt x="506373" y="776138"/>
                  </a:lnTo>
                  <a:lnTo>
                    <a:pt x="488336" y="790728"/>
                  </a:lnTo>
                  <a:lnTo>
                    <a:pt x="496161" y="818845"/>
                  </a:lnTo>
                  <a:lnTo>
                    <a:pt x="496161" y="824415"/>
                  </a:lnTo>
                  <a:lnTo>
                    <a:pt x="498416" y="825609"/>
                  </a:lnTo>
                  <a:lnTo>
                    <a:pt x="496161" y="833433"/>
                  </a:lnTo>
                  <a:lnTo>
                    <a:pt x="509689" y="826669"/>
                  </a:lnTo>
                  <a:lnTo>
                    <a:pt x="510883" y="841259"/>
                  </a:lnTo>
                  <a:lnTo>
                    <a:pt x="489530" y="851339"/>
                  </a:lnTo>
                  <a:lnTo>
                    <a:pt x="479450" y="852399"/>
                  </a:lnTo>
                  <a:lnTo>
                    <a:pt x="477195" y="852399"/>
                  </a:lnTo>
                  <a:lnTo>
                    <a:pt x="473880" y="851339"/>
                  </a:lnTo>
                  <a:lnTo>
                    <a:pt x="473880" y="856909"/>
                  </a:lnTo>
                  <a:lnTo>
                    <a:pt x="475073" y="863673"/>
                  </a:lnTo>
                  <a:lnTo>
                    <a:pt x="477328" y="869243"/>
                  </a:lnTo>
                  <a:lnTo>
                    <a:pt x="479583" y="868182"/>
                  </a:lnTo>
                  <a:lnTo>
                    <a:pt x="493111" y="860357"/>
                  </a:lnTo>
                  <a:lnTo>
                    <a:pt x="500936" y="870436"/>
                  </a:lnTo>
                  <a:lnTo>
                    <a:pt x="485153" y="908633"/>
                  </a:lnTo>
                  <a:lnTo>
                    <a:pt x="476134" y="896299"/>
                  </a:lnTo>
                  <a:lnTo>
                    <a:pt x="467116" y="885026"/>
                  </a:lnTo>
                  <a:lnTo>
                    <a:pt x="461413" y="878262"/>
                  </a:lnTo>
                  <a:lnTo>
                    <a:pt x="454649" y="877068"/>
                  </a:lnTo>
                  <a:lnTo>
                    <a:pt x="454649" y="879323"/>
                  </a:lnTo>
                  <a:lnTo>
                    <a:pt x="457964" y="883832"/>
                  </a:lnTo>
                  <a:lnTo>
                    <a:pt x="454649" y="887148"/>
                  </a:lnTo>
                  <a:lnTo>
                    <a:pt x="447885" y="880383"/>
                  </a:lnTo>
                  <a:lnTo>
                    <a:pt x="444569" y="881445"/>
                  </a:lnTo>
                  <a:lnTo>
                    <a:pt x="444569" y="880383"/>
                  </a:lnTo>
                  <a:lnTo>
                    <a:pt x="429980" y="873620"/>
                  </a:lnTo>
                  <a:lnTo>
                    <a:pt x="432234" y="869110"/>
                  </a:lnTo>
                  <a:lnTo>
                    <a:pt x="426664" y="862346"/>
                  </a:lnTo>
                  <a:lnTo>
                    <a:pt x="429980" y="855582"/>
                  </a:lnTo>
                  <a:lnTo>
                    <a:pt x="428919" y="854522"/>
                  </a:lnTo>
                  <a:lnTo>
                    <a:pt x="431174" y="851206"/>
                  </a:lnTo>
                  <a:lnTo>
                    <a:pt x="396292" y="827598"/>
                  </a:lnTo>
                  <a:lnTo>
                    <a:pt x="381703" y="817518"/>
                  </a:lnTo>
                  <a:lnTo>
                    <a:pt x="349077" y="794972"/>
                  </a:lnTo>
                  <a:lnTo>
                    <a:pt x="329978" y="793778"/>
                  </a:lnTo>
                  <a:lnTo>
                    <a:pt x="329978" y="799481"/>
                  </a:lnTo>
                  <a:lnTo>
                    <a:pt x="332233" y="802796"/>
                  </a:lnTo>
                  <a:lnTo>
                    <a:pt x="334488" y="808367"/>
                  </a:lnTo>
                  <a:lnTo>
                    <a:pt x="332233" y="809428"/>
                  </a:lnTo>
                  <a:lnTo>
                    <a:pt x="320960" y="792584"/>
                  </a:lnTo>
                  <a:lnTo>
                    <a:pt x="309686" y="782505"/>
                  </a:lnTo>
                  <a:lnTo>
                    <a:pt x="269235" y="763406"/>
                  </a:lnTo>
                  <a:lnTo>
                    <a:pt x="266980" y="764600"/>
                  </a:lnTo>
                  <a:lnTo>
                    <a:pt x="264725" y="766854"/>
                  </a:lnTo>
                  <a:lnTo>
                    <a:pt x="263532" y="769109"/>
                  </a:lnTo>
                  <a:lnTo>
                    <a:pt x="264725" y="775873"/>
                  </a:lnTo>
                  <a:lnTo>
                    <a:pt x="266980" y="775873"/>
                  </a:lnTo>
                  <a:lnTo>
                    <a:pt x="268041" y="779321"/>
                  </a:lnTo>
                  <a:lnTo>
                    <a:pt x="266980" y="782637"/>
                  </a:lnTo>
                  <a:lnTo>
                    <a:pt x="263664" y="781444"/>
                  </a:lnTo>
                  <a:lnTo>
                    <a:pt x="262604" y="780382"/>
                  </a:lnTo>
                  <a:lnTo>
                    <a:pt x="263664" y="774812"/>
                  </a:lnTo>
                  <a:lnTo>
                    <a:pt x="261410" y="768048"/>
                  </a:lnTo>
                  <a:lnTo>
                    <a:pt x="261410" y="765794"/>
                  </a:lnTo>
                  <a:lnTo>
                    <a:pt x="256900" y="757968"/>
                  </a:lnTo>
                  <a:lnTo>
                    <a:pt x="237802" y="748950"/>
                  </a:lnTo>
                  <a:lnTo>
                    <a:pt x="231038" y="741124"/>
                  </a:lnTo>
                  <a:lnTo>
                    <a:pt x="228783" y="736615"/>
                  </a:lnTo>
                  <a:lnTo>
                    <a:pt x="227590" y="734361"/>
                  </a:lnTo>
                  <a:lnTo>
                    <a:pt x="226529" y="734361"/>
                  </a:lnTo>
                  <a:lnTo>
                    <a:pt x="224274" y="731045"/>
                  </a:lnTo>
                  <a:lnTo>
                    <a:pt x="223213" y="729851"/>
                  </a:lnTo>
                  <a:lnTo>
                    <a:pt x="218704" y="728790"/>
                  </a:lnTo>
                  <a:lnTo>
                    <a:pt x="216449" y="724281"/>
                  </a:lnTo>
                  <a:lnTo>
                    <a:pt x="217642" y="723220"/>
                  </a:lnTo>
                  <a:lnTo>
                    <a:pt x="213133" y="723220"/>
                  </a:lnTo>
                  <a:lnTo>
                    <a:pt x="214194" y="720965"/>
                  </a:lnTo>
                  <a:lnTo>
                    <a:pt x="211940" y="718711"/>
                  </a:lnTo>
                  <a:lnTo>
                    <a:pt x="215255" y="717517"/>
                  </a:lnTo>
                  <a:lnTo>
                    <a:pt x="210746" y="710753"/>
                  </a:lnTo>
                  <a:lnTo>
                    <a:pt x="209685" y="713007"/>
                  </a:lnTo>
                  <a:lnTo>
                    <a:pt x="206237" y="709559"/>
                  </a:lnTo>
                  <a:lnTo>
                    <a:pt x="208491" y="707304"/>
                  </a:lnTo>
                  <a:lnTo>
                    <a:pt x="200666" y="697224"/>
                  </a:lnTo>
                  <a:lnTo>
                    <a:pt x="174804" y="674678"/>
                  </a:lnTo>
                  <a:lnTo>
                    <a:pt x="174804" y="668975"/>
                  </a:lnTo>
                  <a:lnTo>
                    <a:pt x="175865" y="666720"/>
                  </a:lnTo>
                  <a:lnTo>
                    <a:pt x="175865" y="663272"/>
                  </a:lnTo>
                  <a:lnTo>
                    <a:pt x="174804" y="662211"/>
                  </a:lnTo>
                  <a:lnTo>
                    <a:pt x="174804" y="661017"/>
                  </a:lnTo>
                  <a:cubicBezTo>
                    <a:pt x="178119" y="657569"/>
                    <a:pt x="176793" y="659824"/>
                    <a:pt x="177058" y="655447"/>
                  </a:cubicBezTo>
                  <a:lnTo>
                    <a:pt x="178119" y="655447"/>
                  </a:lnTo>
                  <a:lnTo>
                    <a:pt x="178119" y="657701"/>
                  </a:lnTo>
                  <a:lnTo>
                    <a:pt x="180374" y="654386"/>
                  </a:lnTo>
                  <a:lnTo>
                    <a:pt x="179180" y="653193"/>
                  </a:lnTo>
                  <a:lnTo>
                    <a:pt x="179180" y="649877"/>
                  </a:lnTo>
                  <a:lnTo>
                    <a:pt x="176926" y="647622"/>
                  </a:lnTo>
                  <a:lnTo>
                    <a:pt x="176926" y="646561"/>
                  </a:lnTo>
                  <a:lnTo>
                    <a:pt x="175732" y="646561"/>
                  </a:lnTo>
                  <a:lnTo>
                    <a:pt x="176926" y="645367"/>
                  </a:lnTo>
                  <a:lnTo>
                    <a:pt x="177987" y="643113"/>
                  </a:lnTo>
                  <a:lnTo>
                    <a:pt x="176926" y="643113"/>
                  </a:lnTo>
                  <a:lnTo>
                    <a:pt x="172416" y="644306"/>
                  </a:lnTo>
                  <a:lnTo>
                    <a:pt x="160082" y="610619"/>
                  </a:lnTo>
                  <a:lnTo>
                    <a:pt x="155573" y="611680"/>
                  </a:lnTo>
                  <a:lnTo>
                    <a:pt x="135281" y="584623"/>
                  </a:lnTo>
                  <a:lnTo>
                    <a:pt x="121752" y="572289"/>
                  </a:lnTo>
                  <a:lnTo>
                    <a:pt x="122814" y="568973"/>
                  </a:lnTo>
                  <a:lnTo>
                    <a:pt x="118304" y="561149"/>
                  </a:lnTo>
                  <a:lnTo>
                    <a:pt x="113795" y="563403"/>
                  </a:lnTo>
                  <a:lnTo>
                    <a:pt x="110479" y="555578"/>
                  </a:lnTo>
                  <a:lnTo>
                    <a:pt x="109418" y="556772"/>
                  </a:lnTo>
                  <a:lnTo>
                    <a:pt x="100399" y="546692"/>
                  </a:lnTo>
                  <a:lnTo>
                    <a:pt x="101593" y="543376"/>
                  </a:lnTo>
                  <a:lnTo>
                    <a:pt x="98145" y="542182"/>
                  </a:lnTo>
                  <a:lnTo>
                    <a:pt x="93635" y="541122"/>
                  </a:lnTo>
                  <a:lnTo>
                    <a:pt x="91381" y="520829"/>
                  </a:lnTo>
                  <a:lnTo>
                    <a:pt x="92442" y="514065"/>
                  </a:lnTo>
                  <a:lnTo>
                    <a:pt x="89126" y="512872"/>
                  </a:lnTo>
                  <a:lnTo>
                    <a:pt x="87932" y="512872"/>
                  </a:lnTo>
                  <a:lnTo>
                    <a:pt x="71089" y="477991"/>
                  </a:lnTo>
                  <a:lnTo>
                    <a:pt x="61009" y="458892"/>
                  </a:lnTo>
                  <a:lnTo>
                    <a:pt x="57693" y="452128"/>
                  </a:lnTo>
                  <a:lnTo>
                    <a:pt x="54378" y="458892"/>
                  </a:lnTo>
                  <a:lnTo>
                    <a:pt x="46420" y="446558"/>
                  </a:lnTo>
                  <a:lnTo>
                    <a:pt x="48675" y="442048"/>
                  </a:lnTo>
                  <a:lnTo>
                    <a:pt x="55438" y="437539"/>
                  </a:lnTo>
                  <a:lnTo>
                    <a:pt x="54378" y="433030"/>
                  </a:lnTo>
                  <a:lnTo>
                    <a:pt x="56632" y="429714"/>
                  </a:lnTo>
                  <a:lnTo>
                    <a:pt x="55438" y="426266"/>
                  </a:lnTo>
                  <a:lnTo>
                    <a:pt x="53184" y="422950"/>
                  </a:lnTo>
                  <a:lnTo>
                    <a:pt x="52123" y="419634"/>
                  </a:lnTo>
                  <a:lnTo>
                    <a:pt x="48807" y="417380"/>
                  </a:lnTo>
                  <a:lnTo>
                    <a:pt x="44298" y="420695"/>
                  </a:lnTo>
                  <a:lnTo>
                    <a:pt x="40982" y="419634"/>
                  </a:lnTo>
                  <a:lnTo>
                    <a:pt x="43237" y="415125"/>
                  </a:lnTo>
                  <a:lnTo>
                    <a:pt x="51062" y="412870"/>
                  </a:lnTo>
                  <a:lnTo>
                    <a:pt x="44298" y="391517"/>
                  </a:lnTo>
                  <a:lnTo>
                    <a:pt x="44298" y="377990"/>
                  </a:lnTo>
                  <a:lnTo>
                    <a:pt x="20690" y="301463"/>
                  </a:lnTo>
                  <a:lnTo>
                    <a:pt x="24006" y="301463"/>
                  </a:lnTo>
                  <a:lnTo>
                    <a:pt x="24006" y="300269"/>
                  </a:lnTo>
                  <a:lnTo>
                    <a:pt x="22812" y="298015"/>
                  </a:lnTo>
                  <a:lnTo>
                    <a:pt x="22812" y="296953"/>
                  </a:lnTo>
                  <a:lnTo>
                    <a:pt x="28515" y="301463"/>
                  </a:lnTo>
                  <a:lnTo>
                    <a:pt x="30770" y="303717"/>
                  </a:lnTo>
                  <a:lnTo>
                    <a:pt x="33025" y="302656"/>
                  </a:lnTo>
                  <a:lnTo>
                    <a:pt x="33025" y="293638"/>
                  </a:lnTo>
                  <a:lnTo>
                    <a:pt x="35279" y="294699"/>
                  </a:lnTo>
                  <a:lnTo>
                    <a:pt x="37534" y="292444"/>
                  </a:lnTo>
                  <a:lnTo>
                    <a:pt x="42043" y="293638"/>
                  </a:lnTo>
                  <a:lnTo>
                    <a:pt x="40982" y="295893"/>
                  </a:lnTo>
                  <a:lnTo>
                    <a:pt x="42043" y="297086"/>
                  </a:lnTo>
                  <a:lnTo>
                    <a:pt x="46553" y="293770"/>
                  </a:lnTo>
                  <a:lnTo>
                    <a:pt x="45491" y="291516"/>
                  </a:lnTo>
                  <a:lnTo>
                    <a:pt x="45491" y="290322"/>
                  </a:lnTo>
                  <a:lnTo>
                    <a:pt x="43237" y="290322"/>
                  </a:lnTo>
                  <a:lnTo>
                    <a:pt x="40982" y="288067"/>
                  </a:lnTo>
                  <a:lnTo>
                    <a:pt x="42043" y="287006"/>
                  </a:lnTo>
                  <a:lnTo>
                    <a:pt x="45359" y="289262"/>
                  </a:lnTo>
                  <a:lnTo>
                    <a:pt x="48675" y="292577"/>
                  </a:lnTo>
                  <a:lnTo>
                    <a:pt x="58754" y="285813"/>
                  </a:lnTo>
                  <a:lnTo>
                    <a:pt x="40717" y="246422"/>
                  </a:lnTo>
                  <a:lnTo>
                    <a:pt x="37401" y="239658"/>
                  </a:lnTo>
                  <a:lnTo>
                    <a:pt x="37401" y="236342"/>
                  </a:lnTo>
                  <a:lnTo>
                    <a:pt x="36340" y="237536"/>
                  </a:lnTo>
                  <a:lnTo>
                    <a:pt x="34085" y="235282"/>
                  </a:lnTo>
                  <a:lnTo>
                    <a:pt x="37401" y="230772"/>
                  </a:lnTo>
                  <a:lnTo>
                    <a:pt x="49735" y="233027"/>
                  </a:lnTo>
                  <a:lnTo>
                    <a:pt x="50797" y="229711"/>
                  </a:lnTo>
                  <a:lnTo>
                    <a:pt x="46287" y="228518"/>
                  </a:lnTo>
                  <a:lnTo>
                    <a:pt x="42972" y="228518"/>
                  </a:lnTo>
                  <a:lnTo>
                    <a:pt x="42972" y="229711"/>
                  </a:lnTo>
                  <a:lnTo>
                    <a:pt x="37401" y="228518"/>
                  </a:lnTo>
                  <a:lnTo>
                    <a:pt x="38462" y="218438"/>
                  </a:lnTo>
                  <a:lnTo>
                    <a:pt x="57560" y="182495"/>
                  </a:lnTo>
                  <a:lnTo>
                    <a:pt x="30505" y="155440"/>
                  </a:lnTo>
                  <a:lnTo>
                    <a:pt x="133" y="136341"/>
                  </a:lnTo>
                  <a:lnTo>
                    <a:pt x="133" y="131832"/>
                  </a:lnTo>
                  <a:lnTo>
                    <a:pt x="2387" y="130771"/>
                  </a:lnTo>
                  <a:lnTo>
                    <a:pt x="3581" y="129577"/>
                  </a:lnTo>
                  <a:lnTo>
                    <a:pt x="266" y="129577"/>
                  </a:lnTo>
                  <a:lnTo>
                    <a:pt x="1326" y="119497"/>
                  </a:lnTo>
                  <a:lnTo>
                    <a:pt x="2387" y="119497"/>
                  </a:lnTo>
                  <a:lnTo>
                    <a:pt x="4642" y="125201"/>
                  </a:lnTo>
                  <a:lnTo>
                    <a:pt x="7958" y="125201"/>
                  </a:lnTo>
                  <a:lnTo>
                    <a:pt x="11273" y="128517"/>
                  </a:lnTo>
                  <a:lnTo>
                    <a:pt x="10080" y="130771"/>
                  </a:lnTo>
                  <a:lnTo>
                    <a:pt x="12334" y="133025"/>
                  </a:lnTo>
                  <a:lnTo>
                    <a:pt x="12334" y="131832"/>
                  </a:lnTo>
                  <a:lnTo>
                    <a:pt x="14589" y="133025"/>
                  </a:lnTo>
                  <a:lnTo>
                    <a:pt x="12334" y="129577"/>
                  </a:lnTo>
                  <a:lnTo>
                    <a:pt x="12334" y="127322"/>
                  </a:lnTo>
                  <a:lnTo>
                    <a:pt x="7825" y="125068"/>
                  </a:lnTo>
                  <a:lnTo>
                    <a:pt x="12334" y="120558"/>
                  </a:lnTo>
                  <a:lnTo>
                    <a:pt x="14589" y="122813"/>
                  </a:lnTo>
                  <a:lnTo>
                    <a:pt x="17905" y="123874"/>
                  </a:lnTo>
                  <a:lnTo>
                    <a:pt x="22414" y="128384"/>
                  </a:lnTo>
                  <a:lnTo>
                    <a:pt x="23608" y="126128"/>
                  </a:lnTo>
                  <a:lnTo>
                    <a:pt x="19098" y="120558"/>
                  </a:lnTo>
                  <a:lnTo>
                    <a:pt x="7825" y="110478"/>
                  </a:lnTo>
                  <a:lnTo>
                    <a:pt x="3316" y="108224"/>
                  </a:lnTo>
                  <a:lnTo>
                    <a:pt x="2122" y="109285"/>
                  </a:lnTo>
                  <a:lnTo>
                    <a:pt x="3316" y="113794"/>
                  </a:lnTo>
                  <a:lnTo>
                    <a:pt x="2122" y="114988"/>
                  </a:lnTo>
                  <a:lnTo>
                    <a:pt x="1061" y="114988"/>
                  </a:lnTo>
                  <a:lnTo>
                    <a:pt x="1061" y="111540"/>
                  </a:lnTo>
                  <a:lnTo>
                    <a:pt x="0" y="94696"/>
                  </a:lnTo>
                  <a:lnTo>
                    <a:pt x="3316" y="94696"/>
                  </a:lnTo>
                  <a:lnTo>
                    <a:pt x="5571" y="92441"/>
                  </a:lnTo>
                  <a:lnTo>
                    <a:pt x="6631" y="94696"/>
                  </a:lnTo>
                  <a:lnTo>
                    <a:pt x="7825" y="94696"/>
                  </a:lnTo>
                  <a:lnTo>
                    <a:pt x="7825" y="92441"/>
                  </a:lnTo>
                  <a:lnTo>
                    <a:pt x="5571" y="91247"/>
                  </a:lnTo>
                  <a:lnTo>
                    <a:pt x="5571" y="88993"/>
                  </a:lnTo>
                  <a:lnTo>
                    <a:pt x="6631" y="88993"/>
                  </a:lnTo>
                  <a:lnTo>
                    <a:pt x="5571" y="85677"/>
                  </a:lnTo>
                  <a:lnTo>
                    <a:pt x="3316" y="84616"/>
                  </a:lnTo>
                  <a:lnTo>
                    <a:pt x="4509" y="83423"/>
                  </a:lnTo>
                  <a:lnTo>
                    <a:pt x="6764" y="83423"/>
                  </a:lnTo>
                  <a:lnTo>
                    <a:pt x="7958" y="82361"/>
                  </a:lnTo>
                  <a:lnTo>
                    <a:pt x="13528" y="83423"/>
                  </a:lnTo>
                  <a:lnTo>
                    <a:pt x="19098" y="62070"/>
                  </a:lnTo>
                  <a:lnTo>
                    <a:pt x="23608" y="54244"/>
                  </a:lnTo>
                  <a:lnTo>
                    <a:pt x="33688" y="31697"/>
                  </a:lnTo>
                  <a:lnTo>
                    <a:pt x="49470" y="14854"/>
                  </a:lnTo>
                  <a:lnTo>
                    <a:pt x="59550" y="12599"/>
                  </a:lnTo>
                  <a:lnTo>
                    <a:pt x="68569" y="15915"/>
                  </a:lnTo>
                  <a:lnTo>
                    <a:pt x="68569" y="14722"/>
                  </a:lnTo>
                  <a:lnTo>
                    <a:pt x="69630" y="14722"/>
                  </a:lnTo>
                  <a:lnTo>
                    <a:pt x="70691" y="15915"/>
                  </a:lnTo>
                  <a:lnTo>
                    <a:pt x="71752" y="15915"/>
                  </a:lnTo>
                  <a:lnTo>
                    <a:pt x="72945" y="13660"/>
                  </a:lnTo>
                  <a:lnTo>
                    <a:pt x="77455" y="16976"/>
                  </a:lnTo>
                  <a:lnTo>
                    <a:pt x="83025" y="19230"/>
                  </a:lnTo>
                  <a:lnTo>
                    <a:pt x="83025" y="15915"/>
                  </a:lnTo>
                  <a:lnTo>
                    <a:pt x="92044" y="19230"/>
                  </a:lnTo>
                  <a:lnTo>
                    <a:pt x="93105" y="15915"/>
                  </a:lnTo>
                  <a:lnTo>
                    <a:pt x="85280" y="13660"/>
                  </a:lnTo>
                  <a:lnTo>
                    <a:pt x="81964" y="13660"/>
                  </a:lnTo>
                  <a:lnTo>
                    <a:pt x="83025" y="12599"/>
                  </a:lnTo>
                  <a:lnTo>
                    <a:pt x="79710" y="10345"/>
                  </a:lnTo>
                  <a:lnTo>
                    <a:pt x="87535" y="265"/>
                  </a:lnTo>
                </a:path>
              </a:pathLst>
            </a:custGeom>
            <a:noFill/>
            <a:ln w="3315" cap="flat">
              <a:solidFill>
                <a:schemeClr val="bg1">
                  <a:lumMod val="65000"/>
                </a:schemeClr>
              </a:solidFill>
              <a:prstDash val="solid"/>
              <a:miter/>
            </a:ln>
          </p:spPr>
          <p:txBody>
            <a:bodyPr rtlCol="0" anchor="ctr"/>
            <a:lstStyle/>
            <a:p>
              <a:endParaRPr lang="en-FI" sz="816"/>
            </a:p>
          </p:txBody>
        </p:sp>
        <p:sp>
          <p:nvSpPr>
            <p:cNvPr id="1066" name="Freeform: Shape 1065">
              <a:extLst>
                <a:ext uri="{FF2B5EF4-FFF2-40B4-BE49-F238E27FC236}">
                  <a16:creationId xmlns:a16="http://schemas.microsoft.com/office/drawing/2014/main" id="{B317463B-899F-153A-56C7-DC2B0B6410DC}"/>
                </a:ext>
              </a:extLst>
            </p:cNvPr>
            <p:cNvSpPr/>
            <p:nvPr/>
          </p:nvSpPr>
          <p:spPr>
            <a:xfrm>
              <a:off x="6031382" y="8614372"/>
              <a:ext cx="454117" cy="571493"/>
            </a:xfrm>
            <a:custGeom>
              <a:avLst/>
              <a:gdLst>
                <a:gd name="connsiteX0" fmla="*/ 115917 w 454117"/>
                <a:gd name="connsiteY0" fmla="*/ 60876 h 571493"/>
                <a:gd name="connsiteX1" fmla="*/ 128251 w 454117"/>
                <a:gd name="connsiteY1" fmla="*/ 63131 h 571493"/>
                <a:gd name="connsiteX2" fmla="*/ 128251 w 454117"/>
                <a:gd name="connsiteY2" fmla="*/ 65385 h 571493"/>
                <a:gd name="connsiteX3" fmla="*/ 131567 w 454117"/>
                <a:gd name="connsiteY3" fmla="*/ 64324 h 571493"/>
                <a:gd name="connsiteX4" fmla="*/ 134882 w 454117"/>
                <a:gd name="connsiteY4" fmla="*/ 65385 h 571493"/>
                <a:gd name="connsiteX5" fmla="*/ 137137 w 454117"/>
                <a:gd name="connsiteY5" fmla="*/ 64324 h 571493"/>
                <a:gd name="connsiteX6" fmla="*/ 146156 w 454117"/>
                <a:gd name="connsiteY6" fmla="*/ 65385 h 571493"/>
                <a:gd name="connsiteX7" fmla="*/ 147217 w 454117"/>
                <a:gd name="connsiteY7" fmla="*/ 67640 h 571493"/>
                <a:gd name="connsiteX8" fmla="*/ 144962 w 454117"/>
                <a:gd name="connsiteY8" fmla="*/ 68701 h 571493"/>
                <a:gd name="connsiteX9" fmla="*/ 140453 w 454117"/>
                <a:gd name="connsiteY9" fmla="*/ 69894 h 571493"/>
                <a:gd name="connsiteX10" fmla="*/ 131434 w 454117"/>
                <a:gd name="connsiteY10" fmla="*/ 67640 h 571493"/>
                <a:gd name="connsiteX11" fmla="*/ 132495 w 454117"/>
                <a:gd name="connsiteY11" fmla="*/ 70956 h 571493"/>
                <a:gd name="connsiteX12" fmla="*/ 149339 w 454117"/>
                <a:gd name="connsiteY12" fmla="*/ 74404 h 571493"/>
                <a:gd name="connsiteX13" fmla="*/ 165122 w 454117"/>
                <a:gd name="connsiteY13" fmla="*/ 49603 h 571493"/>
                <a:gd name="connsiteX14" fmla="*/ 168437 w 454117"/>
                <a:gd name="connsiteY14" fmla="*/ 44033 h 571493"/>
                <a:gd name="connsiteX15" fmla="*/ 166183 w 454117"/>
                <a:gd name="connsiteY15" fmla="*/ 42839 h 571493"/>
                <a:gd name="connsiteX16" fmla="*/ 162867 w 454117"/>
                <a:gd name="connsiteY16" fmla="*/ 21486 h 571493"/>
                <a:gd name="connsiteX17" fmla="*/ 185414 w 454117"/>
                <a:gd name="connsiteY17" fmla="*/ 22547 h 571493"/>
                <a:gd name="connsiteX18" fmla="*/ 187668 w 454117"/>
                <a:gd name="connsiteY18" fmla="*/ 25995 h 571493"/>
                <a:gd name="connsiteX19" fmla="*/ 187668 w 454117"/>
                <a:gd name="connsiteY19" fmla="*/ 28250 h 571493"/>
                <a:gd name="connsiteX20" fmla="*/ 190984 w 454117"/>
                <a:gd name="connsiteY20" fmla="*/ 27056 h 571493"/>
                <a:gd name="connsiteX21" fmla="*/ 202258 w 454117"/>
                <a:gd name="connsiteY21" fmla="*/ 30372 h 571493"/>
                <a:gd name="connsiteX22" fmla="*/ 222550 w 454117"/>
                <a:gd name="connsiteY22" fmla="*/ 5570 h 571493"/>
                <a:gd name="connsiteX23" fmla="*/ 220295 w 454117"/>
                <a:gd name="connsiteY23" fmla="*/ 1060 h 571493"/>
                <a:gd name="connsiteX24" fmla="*/ 221356 w 454117"/>
                <a:gd name="connsiteY24" fmla="*/ 0 h 571493"/>
                <a:gd name="connsiteX25" fmla="*/ 225865 w 454117"/>
                <a:gd name="connsiteY25" fmla="*/ 3316 h 571493"/>
                <a:gd name="connsiteX26" fmla="*/ 225865 w 454117"/>
                <a:gd name="connsiteY26" fmla="*/ 5570 h 571493"/>
                <a:gd name="connsiteX27" fmla="*/ 247218 w 454117"/>
                <a:gd name="connsiteY27" fmla="*/ 12334 h 571493"/>
                <a:gd name="connsiteX28" fmla="*/ 250534 w 454117"/>
                <a:gd name="connsiteY28" fmla="*/ 14589 h 571493"/>
                <a:gd name="connsiteX29" fmla="*/ 287670 w 454117"/>
                <a:gd name="connsiteY29" fmla="*/ 37136 h 571493"/>
                <a:gd name="connsiteX30" fmla="*/ 294434 w 454117"/>
                <a:gd name="connsiteY30" fmla="*/ 38197 h 571493"/>
                <a:gd name="connsiteX31" fmla="*/ 298943 w 454117"/>
                <a:gd name="connsiteY31" fmla="*/ 42706 h 571493"/>
                <a:gd name="connsiteX32" fmla="*/ 302259 w 454117"/>
                <a:gd name="connsiteY32" fmla="*/ 44960 h 571493"/>
                <a:gd name="connsiteX33" fmla="*/ 304514 w 454117"/>
                <a:gd name="connsiteY33" fmla="*/ 48276 h 571493"/>
                <a:gd name="connsiteX34" fmla="*/ 306768 w 454117"/>
                <a:gd name="connsiteY34" fmla="*/ 47216 h 571493"/>
                <a:gd name="connsiteX35" fmla="*/ 305574 w 454117"/>
                <a:gd name="connsiteY35" fmla="*/ 42706 h 571493"/>
                <a:gd name="connsiteX36" fmla="*/ 393374 w 454117"/>
                <a:gd name="connsiteY36" fmla="*/ 40451 h 571493"/>
                <a:gd name="connsiteX37" fmla="*/ 393374 w 454117"/>
                <a:gd name="connsiteY37" fmla="*/ 42706 h 571493"/>
                <a:gd name="connsiteX38" fmla="*/ 398945 w 454117"/>
                <a:gd name="connsiteY38" fmla="*/ 267776 h 571493"/>
                <a:gd name="connsiteX39" fmla="*/ 454118 w 454117"/>
                <a:gd name="connsiteY39" fmla="*/ 295893 h 571493"/>
                <a:gd name="connsiteX40" fmla="*/ 328121 w 454117"/>
                <a:gd name="connsiteY40" fmla="*/ 356636 h 571493"/>
                <a:gd name="connsiteX41" fmla="*/ 284222 w 454117"/>
                <a:gd name="connsiteY41" fmla="*/ 376928 h 571493"/>
                <a:gd name="connsiteX42" fmla="*/ 260614 w 454117"/>
                <a:gd name="connsiteY42" fmla="*/ 399475 h 571493"/>
                <a:gd name="connsiteX43" fmla="*/ 251595 w 454117"/>
                <a:gd name="connsiteY43" fmla="*/ 407300 h 571493"/>
                <a:gd name="connsiteX44" fmla="*/ 247086 w 454117"/>
                <a:gd name="connsiteY44" fmla="*/ 397221 h 571493"/>
                <a:gd name="connsiteX45" fmla="*/ 232497 w 454117"/>
                <a:gd name="connsiteY45" fmla="*/ 400537 h 571493"/>
                <a:gd name="connsiteX46" fmla="*/ 239260 w 454117"/>
                <a:gd name="connsiteY46" fmla="*/ 418574 h 571493"/>
                <a:gd name="connsiteX47" fmla="*/ 179578 w 454117"/>
                <a:gd name="connsiteY47" fmla="*/ 473747 h 571493"/>
                <a:gd name="connsiteX48" fmla="*/ 142442 w 454117"/>
                <a:gd name="connsiteY48" fmla="*/ 504119 h 571493"/>
                <a:gd name="connsiteX49" fmla="*/ 141381 w 454117"/>
                <a:gd name="connsiteY49" fmla="*/ 502925 h 571493"/>
                <a:gd name="connsiteX50" fmla="*/ 140320 w 454117"/>
                <a:gd name="connsiteY50" fmla="*/ 504119 h 571493"/>
                <a:gd name="connsiteX51" fmla="*/ 139259 w 454117"/>
                <a:gd name="connsiteY51" fmla="*/ 502925 h 571493"/>
                <a:gd name="connsiteX52" fmla="*/ 139259 w 454117"/>
                <a:gd name="connsiteY52" fmla="*/ 500670 h 571493"/>
                <a:gd name="connsiteX53" fmla="*/ 132495 w 454117"/>
                <a:gd name="connsiteY53" fmla="*/ 507435 h 571493"/>
                <a:gd name="connsiteX54" fmla="*/ 121222 w 454117"/>
                <a:gd name="connsiteY54" fmla="*/ 508495 h 571493"/>
                <a:gd name="connsiteX55" fmla="*/ 127986 w 454117"/>
                <a:gd name="connsiteY55" fmla="*/ 516320 h 571493"/>
                <a:gd name="connsiteX56" fmla="*/ 60478 w 454117"/>
                <a:gd name="connsiteY56" fmla="*/ 571493 h 571493"/>
                <a:gd name="connsiteX57" fmla="*/ 67242 w 454117"/>
                <a:gd name="connsiteY57" fmla="*/ 419634 h 571493"/>
                <a:gd name="connsiteX58" fmla="*/ 28913 w 454117"/>
                <a:gd name="connsiteY58" fmla="*/ 352127 h 571493"/>
                <a:gd name="connsiteX59" fmla="*/ 44696 w 454117"/>
                <a:gd name="connsiteY59" fmla="*/ 313930 h 571493"/>
                <a:gd name="connsiteX60" fmla="*/ 36871 w 454117"/>
                <a:gd name="connsiteY60" fmla="*/ 303850 h 571493"/>
                <a:gd name="connsiteX61" fmla="*/ 23342 w 454117"/>
                <a:gd name="connsiteY61" fmla="*/ 311676 h 571493"/>
                <a:gd name="connsiteX62" fmla="*/ 21088 w 454117"/>
                <a:gd name="connsiteY62" fmla="*/ 312736 h 571493"/>
                <a:gd name="connsiteX63" fmla="*/ 18833 w 454117"/>
                <a:gd name="connsiteY63" fmla="*/ 307166 h 571493"/>
                <a:gd name="connsiteX64" fmla="*/ 17639 w 454117"/>
                <a:gd name="connsiteY64" fmla="*/ 300402 h 571493"/>
                <a:gd name="connsiteX65" fmla="*/ 17639 w 454117"/>
                <a:gd name="connsiteY65" fmla="*/ 294832 h 571493"/>
                <a:gd name="connsiteX66" fmla="*/ 20955 w 454117"/>
                <a:gd name="connsiteY66" fmla="*/ 295893 h 571493"/>
                <a:gd name="connsiteX67" fmla="*/ 23210 w 454117"/>
                <a:gd name="connsiteY67" fmla="*/ 295893 h 571493"/>
                <a:gd name="connsiteX68" fmla="*/ 33289 w 454117"/>
                <a:gd name="connsiteY68" fmla="*/ 294832 h 571493"/>
                <a:gd name="connsiteX69" fmla="*/ 54643 w 454117"/>
                <a:gd name="connsiteY69" fmla="*/ 284752 h 571493"/>
                <a:gd name="connsiteX70" fmla="*/ 53449 w 454117"/>
                <a:gd name="connsiteY70" fmla="*/ 270163 h 571493"/>
                <a:gd name="connsiteX71" fmla="*/ 39921 w 454117"/>
                <a:gd name="connsiteY71" fmla="*/ 276927 h 571493"/>
                <a:gd name="connsiteX72" fmla="*/ 42176 w 454117"/>
                <a:gd name="connsiteY72" fmla="*/ 269102 h 571493"/>
                <a:gd name="connsiteX73" fmla="*/ 39921 w 454117"/>
                <a:gd name="connsiteY73" fmla="*/ 267909 h 571493"/>
                <a:gd name="connsiteX74" fmla="*/ 39921 w 454117"/>
                <a:gd name="connsiteY74" fmla="*/ 262338 h 571493"/>
                <a:gd name="connsiteX75" fmla="*/ 32096 w 454117"/>
                <a:gd name="connsiteY75" fmla="*/ 234221 h 571493"/>
                <a:gd name="connsiteX76" fmla="*/ 50133 w 454117"/>
                <a:gd name="connsiteY76" fmla="*/ 219632 h 571493"/>
                <a:gd name="connsiteX77" fmla="*/ 47878 w 454117"/>
                <a:gd name="connsiteY77" fmla="*/ 217377 h 571493"/>
                <a:gd name="connsiteX78" fmla="*/ 50133 w 454117"/>
                <a:gd name="connsiteY78" fmla="*/ 214061 h 571493"/>
                <a:gd name="connsiteX79" fmla="*/ 44430 w 454117"/>
                <a:gd name="connsiteY79" fmla="*/ 206236 h 571493"/>
                <a:gd name="connsiteX80" fmla="*/ 41114 w 454117"/>
                <a:gd name="connsiteY80" fmla="*/ 206236 h 571493"/>
                <a:gd name="connsiteX81" fmla="*/ 41114 w 454117"/>
                <a:gd name="connsiteY81" fmla="*/ 203982 h 571493"/>
                <a:gd name="connsiteX82" fmla="*/ 40053 w 454117"/>
                <a:gd name="connsiteY82" fmla="*/ 202921 h 571493"/>
                <a:gd name="connsiteX83" fmla="*/ 36738 w 454117"/>
                <a:gd name="connsiteY83" fmla="*/ 203982 h 571493"/>
                <a:gd name="connsiteX84" fmla="*/ 23210 w 454117"/>
                <a:gd name="connsiteY84" fmla="*/ 199472 h 571493"/>
                <a:gd name="connsiteX85" fmla="*/ 23210 w 454117"/>
                <a:gd name="connsiteY85" fmla="*/ 191648 h 571493"/>
                <a:gd name="connsiteX86" fmla="*/ 22149 w 454117"/>
                <a:gd name="connsiteY86" fmla="*/ 190586 h 571493"/>
                <a:gd name="connsiteX87" fmla="*/ 22149 w 454117"/>
                <a:gd name="connsiteY87" fmla="*/ 187271 h 571493"/>
                <a:gd name="connsiteX88" fmla="*/ 20955 w 454117"/>
                <a:gd name="connsiteY88" fmla="*/ 187271 h 571493"/>
                <a:gd name="connsiteX89" fmla="*/ 20955 w 454117"/>
                <a:gd name="connsiteY89" fmla="*/ 186077 h 571493"/>
                <a:gd name="connsiteX90" fmla="*/ 16446 w 454117"/>
                <a:gd name="connsiteY90" fmla="*/ 186077 h 571493"/>
                <a:gd name="connsiteX91" fmla="*/ 15385 w 454117"/>
                <a:gd name="connsiteY91" fmla="*/ 185016 h 571493"/>
                <a:gd name="connsiteX92" fmla="*/ 13130 w 454117"/>
                <a:gd name="connsiteY92" fmla="*/ 185016 h 571493"/>
                <a:gd name="connsiteX93" fmla="*/ 13130 w 454117"/>
                <a:gd name="connsiteY93" fmla="*/ 186077 h 571493"/>
                <a:gd name="connsiteX94" fmla="*/ 12069 w 454117"/>
                <a:gd name="connsiteY94" fmla="*/ 186077 h 571493"/>
                <a:gd name="connsiteX95" fmla="*/ 12069 w 454117"/>
                <a:gd name="connsiteY95" fmla="*/ 183822 h 571493"/>
                <a:gd name="connsiteX96" fmla="*/ 11008 w 454117"/>
                <a:gd name="connsiteY96" fmla="*/ 183822 h 571493"/>
                <a:gd name="connsiteX97" fmla="*/ 11008 w 454117"/>
                <a:gd name="connsiteY97" fmla="*/ 182761 h 571493"/>
                <a:gd name="connsiteX98" fmla="*/ 12069 w 454117"/>
                <a:gd name="connsiteY98" fmla="*/ 181568 h 571493"/>
                <a:gd name="connsiteX99" fmla="*/ 11008 w 454117"/>
                <a:gd name="connsiteY99" fmla="*/ 181568 h 571493"/>
                <a:gd name="connsiteX100" fmla="*/ 9814 w 454117"/>
                <a:gd name="connsiteY100" fmla="*/ 182761 h 571493"/>
                <a:gd name="connsiteX101" fmla="*/ 9814 w 454117"/>
                <a:gd name="connsiteY101" fmla="*/ 183822 h 571493"/>
                <a:gd name="connsiteX102" fmla="*/ 8753 w 454117"/>
                <a:gd name="connsiteY102" fmla="*/ 182761 h 571493"/>
                <a:gd name="connsiteX103" fmla="*/ 8753 w 454117"/>
                <a:gd name="connsiteY103" fmla="*/ 179312 h 571493"/>
                <a:gd name="connsiteX104" fmla="*/ 7692 w 454117"/>
                <a:gd name="connsiteY104" fmla="*/ 179312 h 571493"/>
                <a:gd name="connsiteX105" fmla="*/ 7692 w 454117"/>
                <a:gd name="connsiteY105" fmla="*/ 180506 h 571493"/>
                <a:gd name="connsiteX106" fmla="*/ 5438 w 454117"/>
                <a:gd name="connsiteY106" fmla="*/ 180506 h 571493"/>
                <a:gd name="connsiteX107" fmla="*/ 5438 w 454117"/>
                <a:gd name="connsiteY107" fmla="*/ 179312 h 571493"/>
                <a:gd name="connsiteX108" fmla="*/ 6631 w 454117"/>
                <a:gd name="connsiteY108" fmla="*/ 179312 h 571493"/>
                <a:gd name="connsiteX109" fmla="*/ 6631 w 454117"/>
                <a:gd name="connsiteY109" fmla="*/ 178252 h 571493"/>
                <a:gd name="connsiteX110" fmla="*/ 5438 w 454117"/>
                <a:gd name="connsiteY110" fmla="*/ 177191 h 571493"/>
                <a:gd name="connsiteX111" fmla="*/ 4377 w 454117"/>
                <a:gd name="connsiteY111" fmla="*/ 177191 h 571493"/>
                <a:gd name="connsiteX112" fmla="*/ 4377 w 454117"/>
                <a:gd name="connsiteY112" fmla="*/ 172681 h 571493"/>
                <a:gd name="connsiteX113" fmla="*/ 3183 w 454117"/>
                <a:gd name="connsiteY113" fmla="*/ 171488 h 571493"/>
                <a:gd name="connsiteX114" fmla="*/ 3183 w 454117"/>
                <a:gd name="connsiteY114" fmla="*/ 170427 h 571493"/>
                <a:gd name="connsiteX115" fmla="*/ 2122 w 454117"/>
                <a:gd name="connsiteY115" fmla="*/ 169233 h 571493"/>
                <a:gd name="connsiteX116" fmla="*/ 3183 w 454117"/>
                <a:gd name="connsiteY116" fmla="*/ 169233 h 571493"/>
                <a:gd name="connsiteX117" fmla="*/ 4377 w 454117"/>
                <a:gd name="connsiteY117" fmla="*/ 168172 h 571493"/>
                <a:gd name="connsiteX118" fmla="*/ 4377 w 454117"/>
                <a:gd name="connsiteY118" fmla="*/ 165918 h 571493"/>
                <a:gd name="connsiteX119" fmla="*/ 3183 w 454117"/>
                <a:gd name="connsiteY119" fmla="*/ 164856 h 571493"/>
                <a:gd name="connsiteX120" fmla="*/ 2122 w 454117"/>
                <a:gd name="connsiteY120" fmla="*/ 164856 h 571493"/>
                <a:gd name="connsiteX121" fmla="*/ 1061 w 454117"/>
                <a:gd name="connsiteY121" fmla="*/ 165918 h 571493"/>
                <a:gd name="connsiteX122" fmla="*/ 0 w 454117"/>
                <a:gd name="connsiteY122" fmla="*/ 165918 h 571493"/>
                <a:gd name="connsiteX123" fmla="*/ 0 w 454117"/>
                <a:gd name="connsiteY123" fmla="*/ 164856 h 571493"/>
                <a:gd name="connsiteX124" fmla="*/ 2254 w 454117"/>
                <a:gd name="connsiteY124" fmla="*/ 163662 h 571493"/>
                <a:gd name="connsiteX125" fmla="*/ 6764 w 454117"/>
                <a:gd name="connsiteY125" fmla="*/ 160347 h 571493"/>
                <a:gd name="connsiteX126" fmla="*/ 13528 w 454117"/>
                <a:gd name="connsiteY126" fmla="*/ 164856 h 571493"/>
                <a:gd name="connsiteX127" fmla="*/ 15783 w 454117"/>
                <a:gd name="connsiteY127" fmla="*/ 161408 h 571493"/>
                <a:gd name="connsiteX128" fmla="*/ 4509 w 454117"/>
                <a:gd name="connsiteY128" fmla="*/ 156898 h 571493"/>
                <a:gd name="connsiteX129" fmla="*/ 3316 w 454117"/>
                <a:gd name="connsiteY129" fmla="*/ 152389 h 571493"/>
                <a:gd name="connsiteX130" fmla="*/ 3316 w 454117"/>
                <a:gd name="connsiteY130" fmla="*/ 151195 h 571493"/>
                <a:gd name="connsiteX131" fmla="*/ 2254 w 454117"/>
                <a:gd name="connsiteY131" fmla="*/ 148941 h 571493"/>
                <a:gd name="connsiteX132" fmla="*/ 2254 w 454117"/>
                <a:gd name="connsiteY132" fmla="*/ 147747 h 571493"/>
                <a:gd name="connsiteX133" fmla="*/ 4509 w 454117"/>
                <a:gd name="connsiteY133" fmla="*/ 148941 h 571493"/>
                <a:gd name="connsiteX134" fmla="*/ 6764 w 454117"/>
                <a:gd name="connsiteY134" fmla="*/ 151195 h 571493"/>
                <a:gd name="connsiteX135" fmla="*/ 19098 w 454117"/>
                <a:gd name="connsiteY135" fmla="*/ 138861 h 571493"/>
                <a:gd name="connsiteX136" fmla="*/ 21353 w 454117"/>
                <a:gd name="connsiteY136" fmla="*/ 134352 h 571493"/>
                <a:gd name="connsiteX137" fmla="*/ 23608 w 454117"/>
                <a:gd name="connsiteY137" fmla="*/ 134352 h 571493"/>
                <a:gd name="connsiteX138" fmla="*/ 30372 w 454117"/>
                <a:gd name="connsiteY138" fmla="*/ 133158 h 571493"/>
                <a:gd name="connsiteX139" fmla="*/ 33687 w 454117"/>
                <a:gd name="connsiteY139" fmla="*/ 123078 h 571493"/>
                <a:gd name="connsiteX140" fmla="*/ 33687 w 454117"/>
                <a:gd name="connsiteY140" fmla="*/ 122018 h 571493"/>
                <a:gd name="connsiteX141" fmla="*/ 40451 w 454117"/>
                <a:gd name="connsiteY141" fmla="*/ 128781 h 571493"/>
                <a:gd name="connsiteX142" fmla="*/ 55041 w 454117"/>
                <a:gd name="connsiteY142" fmla="*/ 135545 h 571493"/>
                <a:gd name="connsiteX143" fmla="*/ 56101 w 454117"/>
                <a:gd name="connsiteY143" fmla="*/ 134484 h 571493"/>
                <a:gd name="connsiteX144" fmla="*/ 62866 w 454117"/>
                <a:gd name="connsiteY144" fmla="*/ 136739 h 571493"/>
                <a:gd name="connsiteX145" fmla="*/ 65120 w 454117"/>
                <a:gd name="connsiteY145" fmla="*/ 141248 h 571493"/>
                <a:gd name="connsiteX146" fmla="*/ 74139 w 454117"/>
                <a:gd name="connsiteY146" fmla="*/ 127721 h 571493"/>
                <a:gd name="connsiteX147" fmla="*/ 86473 w 454117"/>
                <a:gd name="connsiteY147" fmla="*/ 123211 h 571493"/>
                <a:gd name="connsiteX148" fmla="*/ 83158 w 454117"/>
                <a:gd name="connsiteY148" fmla="*/ 119895 h 571493"/>
                <a:gd name="connsiteX149" fmla="*/ 90983 w 454117"/>
                <a:gd name="connsiteY149" fmla="*/ 112071 h 571493"/>
                <a:gd name="connsiteX150" fmla="*/ 96553 w 454117"/>
                <a:gd name="connsiteY150" fmla="*/ 117641 h 571493"/>
                <a:gd name="connsiteX151" fmla="*/ 112336 w 454117"/>
                <a:gd name="connsiteY151" fmla="*/ 103051 h 571493"/>
                <a:gd name="connsiteX152" fmla="*/ 117906 w 454117"/>
                <a:gd name="connsiteY152" fmla="*/ 105307 h 571493"/>
                <a:gd name="connsiteX153" fmla="*/ 118967 w 454117"/>
                <a:gd name="connsiteY153" fmla="*/ 98542 h 571493"/>
                <a:gd name="connsiteX154" fmla="*/ 112203 w 454117"/>
                <a:gd name="connsiteY154" fmla="*/ 98542 h 571493"/>
                <a:gd name="connsiteX155" fmla="*/ 113264 w 454117"/>
                <a:gd name="connsiteY155" fmla="*/ 80505 h 571493"/>
                <a:gd name="connsiteX156" fmla="*/ 114458 w 454117"/>
                <a:gd name="connsiteY156" fmla="*/ 80505 h 571493"/>
                <a:gd name="connsiteX157" fmla="*/ 115519 w 454117"/>
                <a:gd name="connsiteY157" fmla="*/ 61407 h 57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454117" h="571493">
                  <a:moveTo>
                    <a:pt x="115917" y="60876"/>
                  </a:moveTo>
                  <a:lnTo>
                    <a:pt x="128251" y="63131"/>
                  </a:lnTo>
                  <a:lnTo>
                    <a:pt x="128251" y="65385"/>
                  </a:lnTo>
                  <a:lnTo>
                    <a:pt x="131567" y="64324"/>
                  </a:lnTo>
                  <a:lnTo>
                    <a:pt x="134882" y="65385"/>
                  </a:lnTo>
                  <a:lnTo>
                    <a:pt x="137137" y="64324"/>
                  </a:lnTo>
                  <a:lnTo>
                    <a:pt x="146156" y="65385"/>
                  </a:lnTo>
                  <a:lnTo>
                    <a:pt x="147217" y="67640"/>
                  </a:lnTo>
                  <a:lnTo>
                    <a:pt x="144962" y="68701"/>
                  </a:lnTo>
                  <a:lnTo>
                    <a:pt x="140453" y="69894"/>
                  </a:lnTo>
                  <a:lnTo>
                    <a:pt x="131434" y="67640"/>
                  </a:lnTo>
                  <a:lnTo>
                    <a:pt x="132495" y="70956"/>
                  </a:lnTo>
                  <a:lnTo>
                    <a:pt x="149339" y="74404"/>
                  </a:lnTo>
                  <a:lnTo>
                    <a:pt x="165122" y="49603"/>
                  </a:lnTo>
                  <a:lnTo>
                    <a:pt x="168437" y="44033"/>
                  </a:lnTo>
                  <a:lnTo>
                    <a:pt x="166183" y="42839"/>
                  </a:lnTo>
                  <a:lnTo>
                    <a:pt x="162867" y="21486"/>
                  </a:lnTo>
                  <a:lnTo>
                    <a:pt x="185414" y="22547"/>
                  </a:lnTo>
                  <a:lnTo>
                    <a:pt x="187668" y="25995"/>
                  </a:lnTo>
                  <a:lnTo>
                    <a:pt x="187668" y="28250"/>
                  </a:lnTo>
                  <a:lnTo>
                    <a:pt x="190984" y="27056"/>
                  </a:lnTo>
                  <a:lnTo>
                    <a:pt x="202258" y="30372"/>
                  </a:lnTo>
                  <a:lnTo>
                    <a:pt x="222550" y="5570"/>
                  </a:lnTo>
                  <a:lnTo>
                    <a:pt x="220295" y="1060"/>
                  </a:lnTo>
                  <a:lnTo>
                    <a:pt x="221356" y="0"/>
                  </a:lnTo>
                  <a:lnTo>
                    <a:pt x="225865" y="3316"/>
                  </a:lnTo>
                  <a:lnTo>
                    <a:pt x="225865" y="5570"/>
                  </a:lnTo>
                  <a:lnTo>
                    <a:pt x="247218" y="12334"/>
                  </a:lnTo>
                  <a:lnTo>
                    <a:pt x="250534" y="14589"/>
                  </a:lnTo>
                  <a:lnTo>
                    <a:pt x="287670" y="37136"/>
                  </a:lnTo>
                  <a:lnTo>
                    <a:pt x="294434" y="38197"/>
                  </a:lnTo>
                  <a:lnTo>
                    <a:pt x="298943" y="42706"/>
                  </a:lnTo>
                  <a:lnTo>
                    <a:pt x="302259" y="44960"/>
                  </a:lnTo>
                  <a:lnTo>
                    <a:pt x="304514" y="48276"/>
                  </a:lnTo>
                  <a:lnTo>
                    <a:pt x="306768" y="47216"/>
                  </a:lnTo>
                  <a:lnTo>
                    <a:pt x="305574" y="42706"/>
                  </a:lnTo>
                  <a:lnTo>
                    <a:pt x="393374" y="40451"/>
                  </a:lnTo>
                  <a:lnTo>
                    <a:pt x="393374" y="42706"/>
                  </a:lnTo>
                  <a:lnTo>
                    <a:pt x="398945" y="267776"/>
                  </a:lnTo>
                  <a:lnTo>
                    <a:pt x="454118" y="295893"/>
                  </a:lnTo>
                  <a:lnTo>
                    <a:pt x="328121" y="356636"/>
                  </a:lnTo>
                  <a:lnTo>
                    <a:pt x="284222" y="376928"/>
                  </a:lnTo>
                  <a:lnTo>
                    <a:pt x="260614" y="399475"/>
                  </a:lnTo>
                  <a:lnTo>
                    <a:pt x="251595" y="407300"/>
                  </a:lnTo>
                  <a:lnTo>
                    <a:pt x="247086" y="397221"/>
                  </a:lnTo>
                  <a:lnTo>
                    <a:pt x="232497" y="400537"/>
                  </a:lnTo>
                  <a:lnTo>
                    <a:pt x="239260" y="418574"/>
                  </a:lnTo>
                  <a:lnTo>
                    <a:pt x="179578" y="473747"/>
                  </a:lnTo>
                  <a:lnTo>
                    <a:pt x="142442" y="504119"/>
                  </a:lnTo>
                  <a:lnTo>
                    <a:pt x="141381" y="502925"/>
                  </a:lnTo>
                  <a:lnTo>
                    <a:pt x="140320" y="504119"/>
                  </a:lnTo>
                  <a:lnTo>
                    <a:pt x="139259" y="502925"/>
                  </a:lnTo>
                  <a:lnTo>
                    <a:pt x="139259" y="500670"/>
                  </a:lnTo>
                  <a:lnTo>
                    <a:pt x="132495" y="507435"/>
                  </a:lnTo>
                  <a:lnTo>
                    <a:pt x="121222" y="508495"/>
                  </a:lnTo>
                  <a:lnTo>
                    <a:pt x="127986" y="516320"/>
                  </a:lnTo>
                  <a:lnTo>
                    <a:pt x="60478" y="571493"/>
                  </a:lnTo>
                  <a:cubicBezTo>
                    <a:pt x="61274" y="521228"/>
                    <a:pt x="67640" y="469238"/>
                    <a:pt x="67242" y="419634"/>
                  </a:cubicBezTo>
                  <a:lnTo>
                    <a:pt x="28913" y="352127"/>
                  </a:lnTo>
                  <a:lnTo>
                    <a:pt x="44696" y="313930"/>
                  </a:lnTo>
                  <a:lnTo>
                    <a:pt x="36871" y="303850"/>
                  </a:lnTo>
                  <a:lnTo>
                    <a:pt x="23342" y="311676"/>
                  </a:lnTo>
                  <a:lnTo>
                    <a:pt x="21088" y="312736"/>
                  </a:lnTo>
                  <a:lnTo>
                    <a:pt x="18833" y="307166"/>
                  </a:lnTo>
                  <a:lnTo>
                    <a:pt x="17639" y="300402"/>
                  </a:lnTo>
                  <a:lnTo>
                    <a:pt x="17639" y="294832"/>
                  </a:lnTo>
                  <a:lnTo>
                    <a:pt x="20955" y="295893"/>
                  </a:lnTo>
                  <a:lnTo>
                    <a:pt x="23210" y="295893"/>
                  </a:lnTo>
                  <a:lnTo>
                    <a:pt x="33289" y="294832"/>
                  </a:lnTo>
                  <a:lnTo>
                    <a:pt x="54643" y="284752"/>
                  </a:lnTo>
                  <a:lnTo>
                    <a:pt x="53449" y="270163"/>
                  </a:lnTo>
                  <a:lnTo>
                    <a:pt x="39921" y="276927"/>
                  </a:lnTo>
                  <a:lnTo>
                    <a:pt x="42176" y="269102"/>
                  </a:lnTo>
                  <a:lnTo>
                    <a:pt x="39921" y="267909"/>
                  </a:lnTo>
                  <a:lnTo>
                    <a:pt x="39921" y="262338"/>
                  </a:lnTo>
                  <a:lnTo>
                    <a:pt x="32096" y="234221"/>
                  </a:lnTo>
                  <a:lnTo>
                    <a:pt x="50133" y="219632"/>
                  </a:lnTo>
                  <a:lnTo>
                    <a:pt x="47878" y="217377"/>
                  </a:lnTo>
                  <a:lnTo>
                    <a:pt x="50133" y="214061"/>
                  </a:lnTo>
                  <a:lnTo>
                    <a:pt x="44430" y="206236"/>
                  </a:lnTo>
                  <a:lnTo>
                    <a:pt x="41114" y="206236"/>
                  </a:lnTo>
                  <a:lnTo>
                    <a:pt x="41114" y="203982"/>
                  </a:lnTo>
                  <a:lnTo>
                    <a:pt x="40053" y="202921"/>
                  </a:lnTo>
                  <a:lnTo>
                    <a:pt x="36738" y="203982"/>
                  </a:lnTo>
                  <a:lnTo>
                    <a:pt x="23210" y="199472"/>
                  </a:lnTo>
                  <a:lnTo>
                    <a:pt x="23210" y="191648"/>
                  </a:lnTo>
                  <a:lnTo>
                    <a:pt x="22149" y="190586"/>
                  </a:lnTo>
                  <a:lnTo>
                    <a:pt x="22149" y="187271"/>
                  </a:lnTo>
                  <a:lnTo>
                    <a:pt x="20955" y="187271"/>
                  </a:lnTo>
                  <a:lnTo>
                    <a:pt x="20955" y="186077"/>
                  </a:lnTo>
                  <a:lnTo>
                    <a:pt x="16446" y="186077"/>
                  </a:lnTo>
                  <a:lnTo>
                    <a:pt x="15385" y="185016"/>
                  </a:lnTo>
                  <a:lnTo>
                    <a:pt x="13130" y="185016"/>
                  </a:lnTo>
                  <a:lnTo>
                    <a:pt x="13130" y="186077"/>
                  </a:lnTo>
                  <a:lnTo>
                    <a:pt x="12069" y="186077"/>
                  </a:lnTo>
                  <a:lnTo>
                    <a:pt x="12069" y="183822"/>
                  </a:lnTo>
                  <a:lnTo>
                    <a:pt x="11008" y="183822"/>
                  </a:lnTo>
                  <a:lnTo>
                    <a:pt x="11008" y="182761"/>
                  </a:lnTo>
                  <a:lnTo>
                    <a:pt x="12069" y="181568"/>
                  </a:lnTo>
                  <a:lnTo>
                    <a:pt x="11008" y="181568"/>
                  </a:lnTo>
                  <a:lnTo>
                    <a:pt x="9814" y="182761"/>
                  </a:lnTo>
                  <a:lnTo>
                    <a:pt x="9814" y="183822"/>
                  </a:lnTo>
                  <a:lnTo>
                    <a:pt x="8753" y="182761"/>
                  </a:lnTo>
                  <a:lnTo>
                    <a:pt x="8753" y="179312"/>
                  </a:lnTo>
                  <a:lnTo>
                    <a:pt x="7692" y="179312"/>
                  </a:lnTo>
                  <a:lnTo>
                    <a:pt x="7692" y="180506"/>
                  </a:lnTo>
                  <a:lnTo>
                    <a:pt x="5438" y="180506"/>
                  </a:lnTo>
                  <a:lnTo>
                    <a:pt x="5438" y="179312"/>
                  </a:lnTo>
                  <a:lnTo>
                    <a:pt x="6631" y="179312"/>
                  </a:lnTo>
                  <a:lnTo>
                    <a:pt x="6631" y="178252"/>
                  </a:lnTo>
                  <a:lnTo>
                    <a:pt x="5438" y="177191"/>
                  </a:lnTo>
                  <a:lnTo>
                    <a:pt x="4377" y="177191"/>
                  </a:lnTo>
                  <a:lnTo>
                    <a:pt x="4377" y="172681"/>
                  </a:lnTo>
                  <a:lnTo>
                    <a:pt x="3183" y="171488"/>
                  </a:lnTo>
                  <a:lnTo>
                    <a:pt x="3183" y="170427"/>
                  </a:lnTo>
                  <a:lnTo>
                    <a:pt x="2122" y="169233"/>
                  </a:lnTo>
                  <a:lnTo>
                    <a:pt x="3183" y="169233"/>
                  </a:lnTo>
                  <a:lnTo>
                    <a:pt x="4377" y="168172"/>
                  </a:lnTo>
                  <a:lnTo>
                    <a:pt x="4377" y="165918"/>
                  </a:lnTo>
                  <a:lnTo>
                    <a:pt x="3183" y="164856"/>
                  </a:lnTo>
                  <a:lnTo>
                    <a:pt x="2122" y="164856"/>
                  </a:lnTo>
                  <a:lnTo>
                    <a:pt x="1061" y="165918"/>
                  </a:lnTo>
                  <a:lnTo>
                    <a:pt x="0" y="165918"/>
                  </a:lnTo>
                  <a:lnTo>
                    <a:pt x="0" y="164856"/>
                  </a:lnTo>
                  <a:lnTo>
                    <a:pt x="2254" y="163662"/>
                  </a:lnTo>
                  <a:lnTo>
                    <a:pt x="6764" y="160347"/>
                  </a:lnTo>
                  <a:lnTo>
                    <a:pt x="13528" y="164856"/>
                  </a:lnTo>
                  <a:lnTo>
                    <a:pt x="15783" y="161408"/>
                  </a:lnTo>
                  <a:lnTo>
                    <a:pt x="4509" y="156898"/>
                  </a:lnTo>
                  <a:lnTo>
                    <a:pt x="3316" y="152389"/>
                  </a:lnTo>
                  <a:lnTo>
                    <a:pt x="3316" y="151195"/>
                  </a:lnTo>
                  <a:lnTo>
                    <a:pt x="2254" y="148941"/>
                  </a:lnTo>
                  <a:lnTo>
                    <a:pt x="2254" y="147747"/>
                  </a:lnTo>
                  <a:lnTo>
                    <a:pt x="4509" y="148941"/>
                  </a:lnTo>
                  <a:lnTo>
                    <a:pt x="6764" y="151195"/>
                  </a:lnTo>
                  <a:lnTo>
                    <a:pt x="19098" y="138861"/>
                  </a:lnTo>
                  <a:lnTo>
                    <a:pt x="21353" y="134352"/>
                  </a:lnTo>
                  <a:lnTo>
                    <a:pt x="23608" y="134352"/>
                  </a:lnTo>
                  <a:lnTo>
                    <a:pt x="30372" y="133158"/>
                  </a:lnTo>
                  <a:lnTo>
                    <a:pt x="33687" y="123078"/>
                  </a:lnTo>
                  <a:lnTo>
                    <a:pt x="33687" y="122018"/>
                  </a:lnTo>
                  <a:lnTo>
                    <a:pt x="40451" y="128781"/>
                  </a:lnTo>
                  <a:lnTo>
                    <a:pt x="55041" y="135545"/>
                  </a:lnTo>
                  <a:lnTo>
                    <a:pt x="56101" y="134484"/>
                  </a:lnTo>
                  <a:lnTo>
                    <a:pt x="62866" y="136739"/>
                  </a:lnTo>
                  <a:lnTo>
                    <a:pt x="65120" y="141248"/>
                  </a:lnTo>
                  <a:lnTo>
                    <a:pt x="74139" y="127721"/>
                  </a:lnTo>
                  <a:lnTo>
                    <a:pt x="86473" y="123211"/>
                  </a:lnTo>
                  <a:lnTo>
                    <a:pt x="83158" y="119895"/>
                  </a:lnTo>
                  <a:lnTo>
                    <a:pt x="90983" y="112071"/>
                  </a:lnTo>
                  <a:lnTo>
                    <a:pt x="96553" y="117641"/>
                  </a:lnTo>
                  <a:lnTo>
                    <a:pt x="112336" y="103051"/>
                  </a:lnTo>
                  <a:lnTo>
                    <a:pt x="117906" y="105307"/>
                  </a:lnTo>
                  <a:lnTo>
                    <a:pt x="118967" y="98542"/>
                  </a:lnTo>
                  <a:lnTo>
                    <a:pt x="112203" y="98542"/>
                  </a:lnTo>
                  <a:lnTo>
                    <a:pt x="113264" y="80505"/>
                  </a:lnTo>
                  <a:lnTo>
                    <a:pt x="114458" y="80505"/>
                  </a:lnTo>
                  <a:lnTo>
                    <a:pt x="115519" y="61407"/>
                  </a:lnTo>
                </a:path>
              </a:pathLst>
            </a:custGeom>
            <a:noFill/>
            <a:ln w="3315" cap="flat">
              <a:solidFill>
                <a:schemeClr val="bg1">
                  <a:lumMod val="65000"/>
                </a:schemeClr>
              </a:solidFill>
              <a:prstDash val="solid"/>
              <a:miter/>
            </a:ln>
          </p:spPr>
          <p:txBody>
            <a:bodyPr rtlCol="0" anchor="ctr"/>
            <a:lstStyle/>
            <a:p>
              <a:endParaRPr lang="en-FI" sz="816"/>
            </a:p>
          </p:txBody>
        </p:sp>
        <p:sp>
          <p:nvSpPr>
            <p:cNvPr id="1067" name="Freeform: Shape 1066">
              <a:extLst>
                <a:ext uri="{FF2B5EF4-FFF2-40B4-BE49-F238E27FC236}">
                  <a16:creationId xmlns:a16="http://schemas.microsoft.com/office/drawing/2014/main" id="{80E64BEB-7B6A-3555-C9E7-218302FC6B06}"/>
                </a:ext>
              </a:extLst>
            </p:cNvPr>
            <p:cNvSpPr/>
            <p:nvPr/>
          </p:nvSpPr>
          <p:spPr>
            <a:xfrm>
              <a:off x="5812015" y="7562367"/>
              <a:ext cx="452261" cy="716853"/>
            </a:xfrm>
            <a:custGeom>
              <a:avLst/>
              <a:gdLst>
                <a:gd name="connsiteX0" fmla="*/ 0 w 452261"/>
                <a:gd name="connsiteY0" fmla="*/ 128384 h 716853"/>
                <a:gd name="connsiteX1" fmla="*/ 1061 w 452261"/>
                <a:gd name="connsiteY1" fmla="*/ 127190 h 716853"/>
                <a:gd name="connsiteX2" fmla="*/ 4509 w 452261"/>
                <a:gd name="connsiteY2" fmla="*/ 129445 h 716853"/>
                <a:gd name="connsiteX3" fmla="*/ 4509 w 452261"/>
                <a:gd name="connsiteY3" fmla="*/ 130638 h 716853"/>
                <a:gd name="connsiteX4" fmla="*/ 6764 w 452261"/>
                <a:gd name="connsiteY4" fmla="*/ 132761 h 716853"/>
                <a:gd name="connsiteX5" fmla="*/ 6764 w 452261"/>
                <a:gd name="connsiteY5" fmla="*/ 139525 h 716853"/>
                <a:gd name="connsiteX6" fmla="*/ 9019 w 452261"/>
                <a:gd name="connsiteY6" fmla="*/ 136209 h 716853"/>
                <a:gd name="connsiteX7" fmla="*/ 9019 w 452261"/>
                <a:gd name="connsiteY7" fmla="*/ 133954 h 716853"/>
                <a:gd name="connsiteX8" fmla="*/ 10080 w 452261"/>
                <a:gd name="connsiteY8" fmla="*/ 131699 h 716853"/>
                <a:gd name="connsiteX9" fmla="*/ 11273 w 452261"/>
                <a:gd name="connsiteY9" fmla="*/ 129445 h 716853"/>
                <a:gd name="connsiteX10" fmla="*/ 12334 w 452261"/>
                <a:gd name="connsiteY10" fmla="*/ 128384 h 716853"/>
                <a:gd name="connsiteX11" fmla="*/ 12334 w 452261"/>
                <a:gd name="connsiteY11" fmla="*/ 126129 h 716853"/>
                <a:gd name="connsiteX12" fmla="*/ 11273 w 452261"/>
                <a:gd name="connsiteY12" fmla="*/ 126129 h 716853"/>
                <a:gd name="connsiteX13" fmla="*/ 20292 w 452261"/>
                <a:gd name="connsiteY13" fmla="*/ 122681 h 716853"/>
                <a:gd name="connsiteX14" fmla="*/ 24801 w 452261"/>
                <a:gd name="connsiteY14" fmla="*/ 121620 h 716853"/>
                <a:gd name="connsiteX15" fmla="*/ 25863 w 452261"/>
                <a:gd name="connsiteY15" fmla="*/ 120426 h 716853"/>
                <a:gd name="connsiteX16" fmla="*/ 30372 w 452261"/>
                <a:gd name="connsiteY16" fmla="*/ 124935 h 716853"/>
                <a:gd name="connsiteX17" fmla="*/ 31433 w 452261"/>
                <a:gd name="connsiteY17" fmla="*/ 123874 h 716853"/>
                <a:gd name="connsiteX18" fmla="*/ 32626 w 452261"/>
                <a:gd name="connsiteY18" fmla="*/ 123874 h 716853"/>
                <a:gd name="connsiteX19" fmla="*/ 33820 w 452261"/>
                <a:gd name="connsiteY19" fmla="*/ 122681 h 716853"/>
                <a:gd name="connsiteX20" fmla="*/ 34881 w 452261"/>
                <a:gd name="connsiteY20" fmla="*/ 122681 h 716853"/>
                <a:gd name="connsiteX21" fmla="*/ 34881 w 452261"/>
                <a:gd name="connsiteY21" fmla="*/ 121620 h 716853"/>
                <a:gd name="connsiteX22" fmla="*/ 35942 w 452261"/>
                <a:gd name="connsiteY22" fmla="*/ 121620 h 716853"/>
                <a:gd name="connsiteX23" fmla="*/ 40451 w 452261"/>
                <a:gd name="connsiteY23" fmla="*/ 118171 h 716853"/>
                <a:gd name="connsiteX24" fmla="*/ 40451 w 452261"/>
                <a:gd name="connsiteY24" fmla="*/ 114855 h 716853"/>
                <a:gd name="connsiteX25" fmla="*/ 41645 w 452261"/>
                <a:gd name="connsiteY25" fmla="*/ 114855 h 716853"/>
                <a:gd name="connsiteX26" fmla="*/ 43900 w 452261"/>
                <a:gd name="connsiteY26" fmla="*/ 119365 h 716853"/>
                <a:gd name="connsiteX27" fmla="*/ 42706 w 452261"/>
                <a:gd name="connsiteY27" fmla="*/ 121620 h 716853"/>
                <a:gd name="connsiteX28" fmla="*/ 46155 w 452261"/>
                <a:gd name="connsiteY28" fmla="*/ 126129 h 716853"/>
                <a:gd name="connsiteX29" fmla="*/ 48409 w 452261"/>
                <a:gd name="connsiteY29" fmla="*/ 124935 h 716853"/>
                <a:gd name="connsiteX30" fmla="*/ 50664 w 452261"/>
                <a:gd name="connsiteY30" fmla="*/ 127190 h 716853"/>
                <a:gd name="connsiteX31" fmla="*/ 51725 w 452261"/>
                <a:gd name="connsiteY31" fmla="*/ 129445 h 716853"/>
                <a:gd name="connsiteX32" fmla="*/ 55173 w 452261"/>
                <a:gd name="connsiteY32" fmla="*/ 127190 h 716853"/>
                <a:gd name="connsiteX33" fmla="*/ 53980 w 452261"/>
                <a:gd name="connsiteY33" fmla="*/ 123874 h 716853"/>
                <a:gd name="connsiteX34" fmla="*/ 56234 w 452261"/>
                <a:gd name="connsiteY34" fmla="*/ 121620 h 716853"/>
                <a:gd name="connsiteX35" fmla="*/ 60743 w 452261"/>
                <a:gd name="connsiteY35" fmla="*/ 118171 h 716853"/>
                <a:gd name="connsiteX36" fmla="*/ 59683 w 452261"/>
                <a:gd name="connsiteY36" fmla="*/ 117111 h 716853"/>
                <a:gd name="connsiteX37" fmla="*/ 59683 w 452261"/>
                <a:gd name="connsiteY37" fmla="*/ 114855 h 716853"/>
                <a:gd name="connsiteX38" fmla="*/ 60743 w 452261"/>
                <a:gd name="connsiteY38" fmla="*/ 113662 h 716853"/>
                <a:gd name="connsiteX39" fmla="*/ 61937 w 452261"/>
                <a:gd name="connsiteY39" fmla="*/ 113662 h 716853"/>
                <a:gd name="connsiteX40" fmla="*/ 60743 w 452261"/>
                <a:gd name="connsiteY40" fmla="*/ 115917 h 716853"/>
                <a:gd name="connsiteX41" fmla="*/ 61937 w 452261"/>
                <a:gd name="connsiteY41" fmla="*/ 115917 h 716853"/>
                <a:gd name="connsiteX42" fmla="*/ 96818 w 452261"/>
                <a:gd name="connsiteY42" fmla="*/ 84484 h 716853"/>
                <a:gd name="connsiteX43" fmla="*/ 148543 w 452261"/>
                <a:gd name="connsiteY43" fmla="*/ 37136 h 716853"/>
                <a:gd name="connsiteX44" fmla="*/ 145095 w 452261"/>
                <a:gd name="connsiteY44" fmla="*/ 36074 h 716853"/>
                <a:gd name="connsiteX45" fmla="*/ 145095 w 452261"/>
                <a:gd name="connsiteY45" fmla="*/ 32626 h 716853"/>
                <a:gd name="connsiteX46" fmla="*/ 140586 w 452261"/>
                <a:gd name="connsiteY46" fmla="*/ 28117 h 716853"/>
                <a:gd name="connsiteX47" fmla="*/ 138331 w 452261"/>
                <a:gd name="connsiteY47" fmla="*/ 30372 h 716853"/>
                <a:gd name="connsiteX48" fmla="*/ 136076 w 452261"/>
                <a:gd name="connsiteY48" fmla="*/ 23740 h 716853"/>
                <a:gd name="connsiteX49" fmla="*/ 136076 w 452261"/>
                <a:gd name="connsiteY49" fmla="*/ 21486 h 716853"/>
                <a:gd name="connsiteX50" fmla="*/ 118172 w 452261"/>
                <a:gd name="connsiteY50" fmla="*/ 38330 h 716853"/>
                <a:gd name="connsiteX51" fmla="*/ 115917 w 452261"/>
                <a:gd name="connsiteY51" fmla="*/ 36074 h 716853"/>
                <a:gd name="connsiteX52" fmla="*/ 133954 w 452261"/>
                <a:gd name="connsiteY52" fmla="*/ 4509 h 716853"/>
                <a:gd name="connsiteX53" fmla="*/ 130506 w 452261"/>
                <a:gd name="connsiteY53" fmla="*/ 4509 h 716853"/>
                <a:gd name="connsiteX54" fmla="*/ 128251 w 452261"/>
                <a:gd name="connsiteY54" fmla="*/ 2254 h 716853"/>
                <a:gd name="connsiteX55" fmla="*/ 130506 w 452261"/>
                <a:gd name="connsiteY55" fmla="*/ 2254 h 716853"/>
                <a:gd name="connsiteX56" fmla="*/ 130506 w 452261"/>
                <a:gd name="connsiteY56" fmla="*/ 3448 h 716853"/>
                <a:gd name="connsiteX57" fmla="*/ 131567 w 452261"/>
                <a:gd name="connsiteY57" fmla="*/ 3448 h 716853"/>
                <a:gd name="connsiteX58" fmla="*/ 131567 w 452261"/>
                <a:gd name="connsiteY58" fmla="*/ 1193 h 716853"/>
                <a:gd name="connsiteX59" fmla="*/ 133954 w 452261"/>
                <a:gd name="connsiteY59" fmla="*/ 0 h 716853"/>
                <a:gd name="connsiteX60" fmla="*/ 136076 w 452261"/>
                <a:gd name="connsiteY60" fmla="*/ 4509 h 716853"/>
                <a:gd name="connsiteX61" fmla="*/ 135015 w 452261"/>
                <a:gd name="connsiteY61" fmla="*/ 16976 h 716853"/>
                <a:gd name="connsiteX62" fmla="*/ 137270 w 452261"/>
                <a:gd name="connsiteY62" fmla="*/ 18037 h 716853"/>
                <a:gd name="connsiteX63" fmla="*/ 140586 w 452261"/>
                <a:gd name="connsiteY63" fmla="*/ 14722 h 716853"/>
                <a:gd name="connsiteX64" fmla="*/ 141779 w 452261"/>
                <a:gd name="connsiteY64" fmla="*/ 15783 h 716853"/>
                <a:gd name="connsiteX65" fmla="*/ 144034 w 452261"/>
                <a:gd name="connsiteY65" fmla="*/ 13528 h 716853"/>
                <a:gd name="connsiteX66" fmla="*/ 145095 w 452261"/>
                <a:gd name="connsiteY66" fmla="*/ 13528 h 716853"/>
                <a:gd name="connsiteX67" fmla="*/ 145095 w 452261"/>
                <a:gd name="connsiteY67" fmla="*/ 14722 h 716853"/>
                <a:gd name="connsiteX68" fmla="*/ 138331 w 452261"/>
                <a:gd name="connsiteY68" fmla="*/ 21486 h 716853"/>
                <a:gd name="connsiteX69" fmla="*/ 144034 w 452261"/>
                <a:gd name="connsiteY69" fmla="*/ 25863 h 716853"/>
                <a:gd name="connsiteX70" fmla="*/ 175467 w 452261"/>
                <a:gd name="connsiteY70" fmla="*/ 9019 h 716853"/>
                <a:gd name="connsiteX71" fmla="*/ 176660 w 452261"/>
                <a:gd name="connsiteY71" fmla="*/ 11273 h 716853"/>
                <a:gd name="connsiteX72" fmla="*/ 183424 w 452261"/>
                <a:gd name="connsiteY72" fmla="*/ 5703 h 716853"/>
                <a:gd name="connsiteX73" fmla="*/ 184485 w 452261"/>
                <a:gd name="connsiteY73" fmla="*/ 5703 h 716853"/>
                <a:gd name="connsiteX74" fmla="*/ 184485 w 452261"/>
                <a:gd name="connsiteY74" fmla="*/ 9019 h 716853"/>
                <a:gd name="connsiteX75" fmla="*/ 187934 w 452261"/>
                <a:gd name="connsiteY75" fmla="*/ 11273 h 716853"/>
                <a:gd name="connsiteX76" fmla="*/ 190188 w 452261"/>
                <a:gd name="connsiteY76" fmla="*/ 11273 h 716853"/>
                <a:gd name="connsiteX77" fmla="*/ 192443 w 452261"/>
                <a:gd name="connsiteY77" fmla="*/ 12467 h 716853"/>
                <a:gd name="connsiteX78" fmla="*/ 193504 w 452261"/>
                <a:gd name="connsiteY78" fmla="*/ 10213 h 716853"/>
                <a:gd name="connsiteX79" fmla="*/ 194698 w 452261"/>
                <a:gd name="connsiteY79" fmla="*/ 11273 h 716853"/>
                <a:gd name="connsiteX80" fmla="*/ 198013 w 452261"/>
                <a:gd name="connsiteY80" fmla="*/ 13528 h 716853"/>
                <a:gd name="connsiteX81" fmla="*/ 205838 w 452261"/>
                <a:gd name="connsiteY81" fmla="*/ 16976 h 716853"/>
                <a:gd name="connsiteX82" fmla="*/ 207032 w 452261"/>
                <a:gd name="connsiteY82" fmla="*/ 15783 h 716853"/>
                <a:gd name="connsiteX83" fmla="*/ 210348 w 452261"/>
                <a:gd name="connsiteY83" fmla="*/ 15783 h 716853"/>
                <a:gd name="connsiteX84" fmla="*/ 200268 w 452261"/>
                <a:gd name="connsiteY84" fmla="*/ 51857 h 716853"/>
                <a:gd name="connsiteX85" fmla="*/ 204778 w 452261"/>
                <a:gd name="connsiteY85" fmla="*/ 51857 h 716853"/>
                <a:gd name="connsiteX86" fmla="*/ 205838 w 452261"/>
                <a:gd name="connsiteY86" fmla="*/ 52918 h 716853"/>
                <a:gd name="connsiteX87" fmla="*/ 205838 w 452261"/>
                <a:gd name="connsiteY87" fmla="*/ 51857 h 716853"/>
                <a:gd name="connsiteX88" fmla="*/ 210348 w 452261"/>
                <a:gd name="connsiteY88" fmla="*/ 49603 h 716853"/>
                <a:gd name="connsiteX89" fmla="*/ 210348 w 452261"/>
                <a:gd name="connsiteY89" fmla="*/ 48409 h 716853"/>
                <a:gd name="connsiteX90" fmla="*/ 211542 w 452261"/>
                <a:gd name="connsiteY90" fmla="*/ 48409 h 716853"/>
                <a:gd name="connsiteX91" fmla="*/ 218305 w 452261"/>
                <a:gd name="connsiteY91" fmla="*/ 43900 h 716853"/>
                <a:gd name="connsiteX92" fmla="*/ 223876 w 452261"/>
                <a:gd name="connsiteY92" fmla="*/ 48409 h 716853"/>
                <a:gd name="connsiteX93" fmla="*/ 223876 w 452261"/>
                <a:gd name="connsiteY93" fmla="*/ 49603 h 716853"/>
                <a:gd name="connsiteX94" fmla="*/ 225070 w 452261"/>
                <a:gd name="connsiteY94" fmla="*/ 50664 h 716853"/>
                <a:gd name="connsiteX95" fmla="*/ 226130 w 452261"/>
                <a:gd name="connsiteY95" fmla="*/ 50664 h 716853"/>
                <a:gd name="connsiteX96" fmla="*/ 226130 w 452261"/>
                <a:gd name="connsiteY96" fmla="*/ 51857 h 716853"/>
                <a:gd name="connsiteX97" fmla="*/ 228385 w 452261"/>
                <a:gd name="connsiteY97" fmla="*/ 51857 h 716853"/>
                <a:gd name="connsiteX98" fmla="*/ 228385 w 452261"/>
                <a:gd name="connsiteY98" fmla="*/ 52918 h 716853"/>
                <a:gd name="connsiteX99" fmla="*/ 229579 w 452261"/>
                <a:gd name="connsiteY99" fmla="*/ 51857 h 716853"/>
                <a:gd name="connsiteX100" fmla="*/ 237404 w 452261"/>
                <a:gd name="connsiteY100" fmla="*/ 54112 h 716853"/>
                <a:gd name="connsiteX101" fmla="*/ 246423 w 452261"/>
                <a:gd name="connsiteY101" fmla="*/ 50664 h 716853"/>
                <a:gd name="connsiteX102" fmla="*/ 257696 w 452261"/>
                <a:gd name="connsiteY102" fmla="*/ 51857 h 716853"/>
                <a:gd name="connsiteX103" fmla="*/ 261012 w 452261"/>
                <a:gd name="connsiteY103" fmla="*/ 55173 h 716853"/>
                <a:gd name="connsiteX104" fmla="*/ 265521 w 452261"/>
                <a:gd name="connsiteY104" fmla="*/ 48409 h 716853"/>
                <a:gd name="connsiteX105" fmla="*/ 266715 w 452261"/>
                <a:gd name="connsiteY105" fmla="*/ 46154 h 716853"/>
                <a:gd name="connsiteX106" fmla="*/ 276794 w 452261"/>
                <a:gd name="connsiteY106" fmla="*/ 59683 h 716853"/>
                <a:gd name="connsiteX107" fmla="*/ 266715 w 452261"/>
                <a:gd name="connsiteY107" fmla="*/ 67507 h 716853"/>
                <a:gd name="connsiteX108" fmla="*/ 270030 w 452261"/>
                <a:gd name="connsiteY108" fmla="*/ 72017 h 716853"/>
                <a:gd name="connsiteX109" fmla="*/ 268837 w 452261"/>
                <a:gd name="connsiteY109" fmla="*/ 73211 h 716853"/>
                <a:gd name="connsiteX110" fmla="*/ 268837 w 452261"/>
                <a:gd name="connsiteY110" fmla="*/ 84484 h 716853"/>
                <a:gd name="connsiteX111" fmla="*/ 270030 w 452261"/>
                <a:gd name="connsiteY111" fmla="*/ 84484 h 716853"/>
                <a:gd name="connsiteX112" fmla="*/ 271092 w 452261"/>
                <a:gd name="connsiteY112" fmla="*/ 86738 h 716853"/>
                <a:gd name="connsiteX113" fmla="*/ 279049 w 452261"/>
                <a:gd name="connsiteY113" fmla="*/ 93503 h 716853"/>
                <a:gd name="connsiteX114" fmla="*/ 280110 w 452261"/>
                <a:gd name="connsiteY114" fmla="*/ 92309 h 716853"/>
                <a:gd name="connsiteX115" fmla="*/ 283559 w 452261"/>
                <a:gd name="connsiteY115" fmla="*/ 92309 h 716853"/>
                <a:gd name="connsiteX116" fmla="*/ 283559 w 452261"/>
                <a:gd name="connsiteY116" fmla="*/ 93503 h 716853"/>
                <a:gd name="connsiteX117" fmla="*/ 284619 w 452261"/>
                <a:gd name="connsiteY117" fmla="*/ 93503 h 716853"/>
                <a:gd name="connsiteX118" fmla="*/ 285813 w 452261"/>
                <a:gd name="connsiteY118" fmla="*/ 94564 h 716853"/>
                <a:gd name="connsiteX119" fmla="*/ 286874 w 452261"/>
                <a:gd name="connsiteY119" fmla="*/ 93503 h 716853"/>
                <a:gd name="connsiteX120" fmla="*/ 288068 w 452261"/>
                <a:gd name="connsiteY120" fmla="*/ 93503 h 716853"/>
                <a:gd name="connsiteX121" fmla="*/ 308227 w 452261"/>
                <a:gd name="connsiteY121" fmla="*/ 100134 h 716853"/>
                <a:gd name="connsiteX122" fmla="*/ 316185 w 452261"/>
                <a:gd name="connsiteY122" fmla="*/ 109153 h 716853"/>
                <a:gd name="connsiteX123" fmla="*/ 303851 w 452261"/>
                <a:gd name="connsiteY123" fmla="*/ 124935 h 716853"/>
                <a:gd name="connsiteX124" fmla="*/ 295893 w 452261"/>
                <a:gd name="connsiteY124" fmla="*/ 135015 h 716853"/>
                <a:gd name="connsiteX125" fmla="*/ 286874 w 452261"/>
                <a:gd name="connsiteY125" fmla="*/ 146288 h 716853"/>
                <a:gd name="connsiteX126" fmla="*/ 312736 w 452261"/>
                <a:gd name="connsiteY126" fmla="*/ 156501 h 716853"/>
                <a:gd name="connsiteX127" fmla="*/ 321755 w 452261"/>
                <a:gd name="connsiteY127" fmla="*/ 156501 h 716853"/>
                <a:gd name="connsiteX128" fmla="*/ 327458 w 452261"/>
                <a:gd name="connsiteY128" fmla="*/ 149737 h 716853"/>
                <a:gd name="connsiteX129" fmla="*/ 342048 w 452261"/>
                <a:gd name="connsiteY129" fmla="*/ 162071 h 716853"/>
                <a:gd name="connsiteX130" fmla="*/ 336344 w 452261"/>
                <a:gd name="connsiteY130" fmla="*/ 168835 h 716853"/>
                <a:gd name="connsiteX131" fmla="*/ 352127 w 452261"/>
                <a:gd name="connsiteY131" fmla="*/ 180109 h 716853"/>
                <a:gd name="connsiteX132" fmla="*/ 357830 w 452261"/>
                <a:gd name="connsiteY132" fmla="*/ 173345 h 716853"/>
                <a:gd name="connsiteX133" fmla="*/ 358891 w 452261"/>
                <a:gd name="connsiteY133" fmla="*/ 174405 h 716853"/>
                <a:gd name="connsiteX134" fmla="*/ 388202 w 452261"/>
                <a:gd name="connsiteY134" fmla="*/ 198146 h 716853"/>
                <a:gd name="connsiteX135" fmla="*/ 410749 w 452261"/>
                <a:gd name="connsiteY135" fmla="*/ 214989 h 716853"/>
                <a:gd name="connsiteX136" fmla="*/ 418574 w 452261"/>
                <a:gd name="connsiteY136" fmla="*/ 224009 h 716853"/>
                <a:gd name="connsiteX137" fmla="*/ 418574 w 452261"/>
                <a:gd name="connsiteY137" fmla="*/ 245362 h 716853"/>
                <a:gd name="connsiteX138" fmla="*/ 374674 w 452261"/>
                <a:gd name="connsiteY138" fmla="*/ 268969 h 716853"/>
                <a:gd name="connsiteX139" fmla="*/ 371358 w 452261"/>
                <a:gd name="connsiteY139" fmla="*/ 266715 h 716853"/>
                <a:gd name="connsiteX140" fmla="*/ 366849 w 452261"/>
                <a:gd name="connsiteY140" fmla="*/ 264460 h 716853"/>
                <a:gd name="connsiteX141" fmla="*/ 306105 w 452261"/>
                <a:gd name="connsiteY141" fmla="*/ 227324 h 716853"/>
                <a:gd name="connsiteX142" fmla="*/ 289129 w 452261"/>
                <a:gd name="connsiteY142" fmla="*/ 156501 h 716853"/>
                <a:gd name="connsiteX143" fmla="*/ 282365 w 452261"/>
                <a:gd name="connsiteY143" fmla="*/ 153052 h 716853"/>
                <a:gd name="connsiteX144" fmla="*/ 285813 w 452261"/>
                <a:gd name="connsiteY144" fmla="*/ 146288 h 716853"/>
                <a:gd name="connsiteX145" fmla="*/ 267776 w 452261"/>
                <a:gd name="connsiteY145" fmla="*/ 124935 h 716853"/>
                <a:gd name="connsiteX146" fmla="*/ 262205 w 452261"/>
                <a:gd name="connsiteY146" fmla="*/ 118171 h 716853"/>
                <a:gd name="connsiteX147" fmla="*/ 247484 w 452261"/>
                <a:gd name="connsiteY147" fmla="*/ 131699 h 716853"/>
                <a:gd name="connsiteX148" fmla="*/ 244168 w 452261"/>
                <a:gd name="connsiteY148" fmla="*/ 142972 h 716853"/>
                <a:gd name="connsiteX149" fmla="*/ 242974 w 452261"/>
                <a:gd name="connsiteY149" fmla="*/ 142972 h 716853"/>
                <a:gd name="connsiteX150" fmla="*/ 239659 w 452261"/>
                <a:gd name="connsiteY150" fmla="*/ 141779 h 716853"/>
                <a:gd name="connsiteX151" fmla="*/ 239659 w 452261"/>
                <a:gd name="connsiteY151" fmla="*/ 142972 h 716853"/>
                <a:gd name="connsiteX152" fmla="*/ 238598 w 452261"/>
                <a:gd name="connsiteY152" fmla="*/ 145228 h 716853"/>
                <a:gd name="connsiteX153" fmla="*/ 237404 w 452261"/>
                <a:gd name="connsiteY153" fmla="*/ 145228 h 716853"/>
                <a:gd name="connsiteX154" fmla="*/ 247484 w 452261"/>
                <a:gd name="connsiteY154" fmla="*/ 147482 h 716853"/>
                <a:gd name="connsiteX155" fmla="*/ 251993 w 452261"/>
                <a:gd name="connsiteY155" fmla="*/ 135015 h 716853"/>
                <a:gd name="connsiteX156" fmla="*/ 257696 w 452261"/>
                <a:gd name="connsiteY156" fmla="*/ 129445 h 716853"/>
                <a:gd name="connsiteX157" fmla="*/ 262205 w 452261"/>
                <a:gd name="connsiteY157" fmla="*/ 129445 h 716853"/>
                <a:gd name="connsiteX158" fmla="*/ 265521 w 452261"/>
                <a:gd name="connsiteY158" fmla="*/ 138464 h 716853"/>
                <a:gd name="connsiteX159" fmla="*/ 273346 w 452261"/>
                <a:gd name="connsiteY159" fmla="*/ 140718 h 716853"/>
                <a:gd name="connsiteX160" fmla="*/ 280110 w 452261"/>
                <a:gd name="connsiteY160" fmla="*/ 151991 h 716853"/>
                <a:gd name="connsiteX161" fmla="*/ 281304 w 452261"/>
                <a:gd name="connsiteY161" fmla="*/ 167642 h 716853"/>
                <a:gd name="connsiteX162" fmla="*/ 283559 w 452261"/>
                <a:gd name="connsiteY162" fmla="*/ 207032 h 716853"/>
                <a:gd name="connsiteX163" fmla="*/ 279049 w 452261"/>
                <a:gd name="connsiteY163" fmla="*/ 209286 h 716853"/>
                <a:gd name="connsiteX164" fmla="*/ 277856 w 452261"/>
                <a:gd name="connsiteY164" fmla="*/ 205971 h 716853"/>
                <a:gd name="connsiteX165" fmla="*/ 272285 w 452261"/>
                <a:gd name="connsiteY165" fmla="*/ 201462 h 716853"/>
                <a:gd name="connsiteX166" fmla="*/ 266715 w 452261"/>
                <a:gd name="connsiteY166" fmla="*/ 195892 h 716853"/>
                <a:gd name="connsiteX167" fmla="*/ 264327 w 452261"/>
                <a:gd name="connsiteY167" fmla="*/ 198146 h 716853"/>
                <a:gd name="connsiteX168" fmla="*/ 267776 w 452261"/>
                <a:gd name="connsiteY168" fmla="*/ 203716 h 716853"/>
                <a:gd name="connsiteX169" fmla="*/ 257696 w 452261"/>
                <a:gd name="connsiteY169" fmla="*/ 224009 h 716853"/>
                <a:gd name="connsiteX170" fmla="*/ 261012 w 452261"/>
                <a:gd name="connsiteY170" fmla="*/ 232895 h 716853"/>
                <a:gd name="connsiteX171" fmla="*/ 259951 w 452261"/>
                <a:gd name="connsiteY171" fmla="*/ 234088 h 716853"/>
                <a:gd name="connsiteX172" fmla="*/ 274540 w 452261"/>
                <a:gd name="connsiteY172" fmla="*/ 252126 h 716853"/>
                <a:gd name="connsiteX173" fmla="*/ 294832 w 452261"/>
                <a:gd name="connsiteY173" fmla="*/ 276794 h 716853"/>
                <a:gd name="connsiteX174" fmla="*/ 321755 w 452261"/>
                <a:gd name="connsiteY174" fmla="*/ 322949 h 716853"/>
                <a:gd name="connsiteX175" fmla="*/ 317246 w 452261"/>
                <a:gd name="connsiteY175" fmla="*/ 326397 h 716853"/>
                <a:gd name="connsiteX176" fmla="*/ 319501 w 452261"/>
                <a:gd name="connsiteY176" fmla="*/ 328652 h 716853"/>
                <a:gd name="connsiteX177" fmla="*/ 325204 w 452261"/>
                <a:gd name="connsiteY177" fmla="*/ 331967 h 716853"/>
                <a:gd name="connsiteX178" fmla="*/ 311676 w 452261"/>
                <a:gd name="connsiteY178" fmla="*/ 342047 h 716853"/>
                <a:gd name="connsiteX179" fmla="*/ 310615 w 452261"/>
                <a:gd name="connsiteY179" fmla="*/ 338731 h 716853"/>
                <a:gd name="connsiteX180" fmla="*/ 308227 w 452261"/>
                <a:gd name="connsiteY180" fmla="*/ 336477 h 716853"/>
                <a:gd name="connsiteX181" fmla="*/ 309421 w 452261"/>
                <a:gd name="connsiteY181" fmla="*/ 340986 h 716853"/>
                <a:gd name="connsiteX182" fmla="*/ 309421 w 452261"/>
                <a:gd name="connsiteY182" fmla="*/ 342047 h 716853"/>
                <a:gd name="connsiteX183" fmla="*/ 310615 w 452261"/>
                <a:gd name="connsiteY183" fmla="*/ 343241 h 716853"/>
                <a:gd name="connsiteX184" fmla="*/ 303851 w 452261"/>
                <a:gd name="connsiteY184" fmla="*/ 347750 h 716853"/>
                <a:gd name="connsiteX185" fmla="*/ 321755 w 452261"/>
                <a:gd name="connsiteY185" fmla="*/ 375867 h 716853"/>
                <a:gd name="connsiteX186" fmla="*/ 348811 w 452261"/>
                <a:gd name="connsiteY186" fmla="*/ 357830 h 716853"/>
                <a:gd name="connsiteX187" fmla="*/ 352127 w 452261"/>
                <a:gd name="connsiteY187" fmla="*/ 364594 h 716853"/>
                <a:gd name="connsiteX188" fmla="*/ 345363 w 452261"/>
                <a:gd name="connsiteY188" fmla="*/ 371358 h 716853"/>
                <a:gd name="connsiteX189" fmla="*/ 349873 w 452261"/>
                <a:gd name="connsiteY189" fmla="*/ 380377 h 716853"/>
                <a:gd name="connsiteX190" fmla="*/ 358891 w 452261"/>
                <a:gd name="connsiteY190" fmla="*/ 378122 h 716853"/>
                <a:gd name="connsiteX191" fmla="*/ 362340 w 452261"/>
                <a:gd name="connsiteY191" fmla="*/ 385947 h 716853"/>
                <a:gd name="connsiteX192" fmla="*/ 357830 w 452261"/>
                <a:gd name="connsiteY192" fmla="*/ 388202 h 716853"/>
                <a:gd name="connsiteX193" fmla="*/ 362340 w 452261"/>
                <a:gd name="connsiteY193" fmla="*/ 396160 h 716853"/>
                <a:gd name="connsiteX194" fmla="*/ 354382 w 452261"/>
                <a:gd name="connsiteY194" fmla="*/ 400668 h 716853"/>
                <a:gd name="connsiteX195" fmla="*/ 357830 w 452261"/>
                <a:gd name="connsiteY195" fmla="*/ 403984 h 716853"/>
                <a:gd name="connsiteX196" fmla="*/ 351066 w 452261"/>
                <a:gd name="connsiteY196" fmla="*/ 410748 h 716853"/>
                <a:gd name="connsiteX197" fmla="*/ 361146 w 452261"/>
                <a:gd name="connsiteY197" fmla="*/ 426531 h 716853"/>
                <a:gd name="connsiteX198" fmla="*/ 367910 w 452261"/>
                <a:gd name="connsiteY198" fmla="*/ 423083 h 716853"/>
                <a:gd name="connsiteX199" fmla="*/ 376929 w 452261"/>
                <a:gd name="connsiteY199" fmla="*/ 436611 h 716853"/>
                <a:gd name="connsiteX200" fmla="*/ 364594 w 452261"/>
                <a:gd name="connsiteY200" fmla="*/ 444436 h 716853"/>
                <a:gd name="connsiteX201" fmla="*/ 370165 w 452261"/>
                <a:gd name="connsiteY201" fmla="*/ 456903 h 716853"/>
                <a:gd name="connsiteX202" fmla="*/ 369103 w 452261"/>
                <a:gd name="connsiteY202" fmla="*/ 457964 h 716853"/>
                <a:gd name="connsiteX203" fmla="*/ 370165 w 452261"/>
                <a:gd name="connsiteY203" fmla="*/ 460219 h 716853"/>
                <a:gd name="connsiteX204" fmla="*/ 376929 w 452261"/>
                <a:gd name="connsiteY204" fmla="*/ 456903 h 716853"/>
                <a:gd name="connsiteX205" fmla="*/ 382499 w 452261"/>
                <a:gd name="connsiteY205" fmla="*/ 461412 h 716853"/>
                <a:gd name="connsiteX206" fmla="*/ 365655 w 452261"/>
                <a:gd name="connsiteY206" fmla="*/ 501864 h 716853"/>
                <a:gd name="connsiteX207" fmla="*/ 361146 w 452261"/>
                <a:gd name="connsiteY207" fmla="*/ 491785 h 716853"/>
                <a:gd name="connsiteX208" fmla="*/ 351066 w 452261"/>
                <a:gd name="connsiteY208" fmla="*/ 470431 h 716853"/>
                <a:gd name="connsiteX209" fmla="*/ 348811 w 452261"/>
                <a:gd name="connsiteY209" fmla="*/ 471492 h 716853"/>
                <a:gd name="connsiteX210" fmla="*/ 348811 w 452261"/>
                <a:gd name="connsiteY210" fmla="*/ 470431 h 716853"/>
                <a:gd name="connsiteX211" fmla="*/ 342048 w 452261"/>
                <a:gd name="connsiteY211" fmla="*/ 474941 h 716853"/>
                <a:gd name="connsiteX212" fmla="*/ 336344 w 452261"/>
                <a:gd name="connsiteY212" fmla="*/ 465922 h 716853"/>
                <a:gd name="connsiteX213" fmla="*/ 334223 w 452261"/>
                <a:gd name="connsiteY213" fmla="*/ 464728 h 716853"/>
                <a:gd name="connsiteX214" fmla="*/ 331968 w 452261"/>
                <a:gd name="connsiteY214" fmla="*/ 466982 h 716853"/>
                <a:gd name="connsiteX215" fmla="*/ 324010 w 452261"/>
                <a:gd name="connsiteY215" fmla="*/ 460219 h 716853"/>
                <a:gd name="connsiteX216" fmla="*/ 324010 w 452261"/>
                <a:gd name="connsiteY216" fmla="*/ 462474 h 716853"/>
                <a:gd name="connsiteX217" fmla="*/ 330774 w 452261"/>
                <a:gd name="connsiteY217" fmla="*/ 466982 h 716853"/>
                <a:gd name="connsiteX218" fmla="*/ 329713 w 452261"/>
                <a:gd name="connsiteY218" fmla="*/ 468176 h 716853"/>
                <a:gd name="connsiteX219" fmla="*/ 331968 w 452261"/>
                <a:gd name="connsiteY219" fmla="*/ 469238 h 716853"/>
                <a:gd name="connsiteX220" fmla="*/ 326265 w 452261"/>
                <a:gd name="connsiteY220" fmla="*/ 473747 h 716853"/>
                <a:gd name="connsiteX221" fmla="*/ 328519 w 452261"/>
                <a:gd name="connsiteY221" fmla="*/ 477195 h 716853"/>
                <a:gd name="connsiteX222" fmla="*/ 331968 w 452261"/>
                <a:gd name="connsiteY222" fmla="*/ 474941 h 716853"/>
                <a:gd name="connsiteX223" fmla="*/ 331968 w 452261"/>
                <a:gd name="connsiteY223" fmla="*/ 476002 h 716853"/>
                <a:gd name="connsiteX224" fmla="*/ 326265 w 452261"/>
                <a:gd name="connsiteY224" fmla="*/ 480511 h 716853"/>
                <a:gd name="connsiteX225" fmla="*/ 320694 w 452261"/>
                <a:gd name="connsiteY225" fmla="*/ 482765 h 716853"/>
                <a:gd name="connsiteX226" fmla="*/ 318440 w 452261"/>
                <a:gd name="connsiteY226" fmla="*/ 486081 h 716853"/>
                <a:gd name="connsiteX227" fmla="*/ 314991 w 452261"/>
                <a:gd name="connsiteY227" fmla="*/ 485020 h 716853"/>
                <a:gd name="connsiteX228" fmla="*/ 311676 w 452261"/>
                <a:gd name="connsiteY228" fmla="*/ 486081 h 716853"/>
                <a:gd name="connsiteX229" fmla="*/ 310615 w 452261"/>
                <a:gd name="connsiteY229" fmla="*/ 486081 h 716853"/>
                <a:gd name="connsiteX230" fmla="*/ 310615 w 452261"/>
                <a:gd name="connsiteY230" fmla="*/ 478256 h 716853"/>
                <a:gd name="connsiteX231" fmla="*/ 283559 w 452261"/>
                <a:gd name="connsiteY231" fmla="*/ 477195 h 716853"/>
                <a:gd name="connsiteX232" fmla="*/ 280110 w 452261"/>
                <a:gd name="connsiteY232" fmla="*/ 485020 h 716853"/>
                <a:gd name="connsiteX233" fmla="*/ 282365 w 452261"/>
                <a:gd name="connsiteY233" fmla="*/ 485020 h 716853"/>
                <a:gd name="connsiteX234" fmla="*/ 283559 w 452261"/>
                <a:gd name="connsiteY234" fmla="*/ 481572 h 716853"/>
                <a:gd name="connsiteX235" fmla="*/ 284619 w 452261"/>
                <a:gd name="connsiteY235" fmla="*/ 482765 h 716853"/>
                <a:gd name="connsiteX236" fmla="*/ 285813 w 452261"/>
                <a:gd name="connsiteY236" fmla="*/ 482765 h 716853"/>
                <a:gd name="connsiteX237" fmla="*/ 286874 w 452261"/>
                <a:gd name="connsiteY237" fmla="*/ 481572 h 716853"/>
                <a:gd name="connsiteX238" fmla="*/ 288068 w 452261"/>
                <a:gd name="connsiteY238" fmla="*/ 483826 h 716853"/>
                <a:gd name="connsiteX239" fmla="*/ 291384 w 452261"/>
                <a:gd name="connsiteY239" fmla="*/ 486081 h 716853"/>
                <a:gd name="connsiteX240" fmla="*/ 291384 w 452261"/>
                <a:gd name="connsiteY240" fmla="*/ 488336 h 716853"/>
                <a:gd name="connsiteX241" fmla="*/ 310615 w 452261"/>
                <a:gd name="connsiteY241" fmla="*/ 495100 h 716853"/>
                <a:gd name="connsiteX242" fmla="*/ 313930 w 452261"/>
                <a:gd name="connsiteY242" fmla="*/ 501864 h 716853"/>
                <a:gd name="connsiteX243" fmla="*/ 314991 w 452261"/>
                <a:gd name="connsiteY243" fmla="*/ 501864 h 716853"/>
                <a:gd name="connsiteX244" fmla="*/ 321755 w 452261"/>
                <a:gd name="connsiteY244" fmla="*/ 514199 h 716853"/>
                <a:gd name="connsiteX245" fmla="*/ 320694 w 452261"/>
                <a:gd name="connsiteY245" fmla="*/ 514199 h 716853"/>
                <a:gd name="connsiteX246" fmla="*/ 321755 w 452261"/>
                <a:gd name="connsiteY246" fmla="*/ 516453 h 716853"/>
                <a:gd name="connsiteX247" fmla="*/ 324010 w 452261"/>
                <a:gd name="connsiteY247" fmla="*/ 516453 h 716853"/>
                <a:gd name="connsiteX248" fmla="*/ 340854 w 452261"/>
                <a:gd name="connsiteY248" fmla="*/ 525472 h 716853"/>
                <a:gd name="connsiteX249" fmla="*/ 342048 w 452261"/>
                <a:gd name="connsiteY249" fmla="*/ 529981 h 716853"/>
                <a:gd name="connsiteX250" fmla="*/ 337538 w 452261"/>
                <a:gd name="connsiteY250" fmla="*/ 531175 h 716853"/>
                <a:gd name="connsiteX251" fmla="*/ 335283 w 452261"/>
                <a:gd name="connsiteY251" fmla="*/ 531175 h 716853"/>
                <a:gd name="connsiteX252" fmla="*/ 333029 w 452261"/>
                <a:gd name="connsiteY252" fmla="*/ 534490 h 716853"/>
                <a:gd name="connsiteX253" fmla="*/ 330774 w 452261"/>
                <a:gd name="connsiteY253" fmla="*/ 533429 h 716853"/>
                <a:gd name="connsiteX254" fmla="*/ 324010 w 452261"/>
                <a:gd name="connsiteY254" fmla="*/ 537939 h 716853"/>
                <a:gd name="connsiteX255" fmla="*/ 324010 w 452261"/>
                <a:gd name="connsiteY255" fmla="*/ 539000 h 716853"/>
                <a:gd name="connsiteX256" fmla="*/ 318440 w 452261"/>
                <a:gd name="connsiteY256" fmla="*/ 541255 h 716853"/>
                <a:gd name="connsiteX257" fmla="*/ 318440 w 452261"/>
                <a:gd name="connsiteY257" fmla="*/ 542448 h 716853"/>
                <a:gd name="connsiteX258" fmla="*/ 319501 w 452261"/>
                <a:gd name="connsiteY258" fmla="*/ 542448 h 716853"/>
                <a:gd name="connsiteX259" fmla="*/ 319501 w 452261"/>
                <a:gd name="connsiteY259" fmla="*/ 548019 h 716853"/>
                <a:gd name="connsiteX260" fmla="*/ 324010 w 452261"/>
                <a:gd name="connsiteY260" fmla="*/ 549212 h 716853"/>
                <a:gd name="connsiteX261" fmla="*/ 325204 w 452261"/>
                <a:gd name="connsiteY261" fmla="*/ 550273 h 716853"/>
                <a:gd name="connsiteX262" fmla="*/ 326265 w 452261"/>
                <a:gd name="connsiteY262" fmla="*/ 549212 h 716853"/>
                <a:gd name="connsiteX263" fmla="*/ 337538 w 452261"/>
                <a:gd name="connsiteY263" fmla="*/ 551467 h 716853"/>
                <a:gd name="connsiteX264" fmla="*/ 348811 w 452261"/>
                <a:gd name="connsiteY264" fmla="*/ 563801 h 716853"/>
                <a:gd name="connsiteX265" fmla="*/ 352127 w 452261"/>
                <a:gd name="connsiteY265" fmla="*/ 560353 h 716853"/>
                <a:gd name="connsiteX266" fmla="*/ 355575 w 452261"/>
                <a:gd name="connsiteY266" fmla="*/ 555843 h 716853"/>
                <a:gd name="connsiteX267" fmla="*/ 353321 w 452261"/>
                <a:gd name="connsiteY267" fmla="*/ 554783 h 716853"/>
                <a:gd name="connsiteX268" fmla="*/ 352127 w 452261"/>
                <a:gd name="connsiteY268" fmla="*/ 555843 h 716853"/>
                <a:gd name="connsiteX269" fmla="*/ 346557 w 452261"/>
                <a:gd name="connsiteY269" fmla="*/ 551467 h 716853"/>
                <a:gd name="connsiteX270" fmla="*/ 345363 w 452261"/>
                <a:gd name="connsiteY270" fmla="*/ 551467 h 716853"/>
                <a:gd name="connsiteX271" fmla="*/ 342048 w 452261"/>
                <a:gd name="connsiteY271" fmla="*/ 549212 h 716853"/>
                <a:gd name="connsiteX272" fmla="*/ 336344 w 452261"/>
                <a:gd name="connsiteY272" fmla="*/ 545763 h 716853"/>
                <a:gd name="connsiteX273" fmla="*/ 339793 w 452261"/>
                <a:gd name="connsiteY273" fmla="*/ 543509 h 716853"/>
                <a:gd name="connsiteX274" fmla="*/ 354382 w 452261"/>
                <a:gd name="connsiteY274" fmla="*/ 551467 h 716853"/>
                <a:gd name="connsiteX275" fmla="*/ 356636 w 452261"/>
                <a:gd name="connsiteY275" fmla="*/ 546957 h 716853"/>
                <a:gd name="connsiteX276" fmla="*/ 358891 w 452261"/>
                <a:gd name="connsiteY276" fmla="*/ 549212 h 716853"/>
                <a:gd name="connsiteX277" fmla="*/ 360085 w 452261"/>
                <a:gd name="connsiteY277" fmla="*/ 544703 h 716853"/>
                <a:gd name="connsiteX278" fmla="*/ 366849 w 452261"/>
                <a:gd name="connsiteY278" fmla="*/ 546957 h 716853"/>
                <a:gd name="connsiteX279" fmla="*/ 366849 w 452261"/>
                <a:gd name="connsiteY279" fmla="*/ 553589 h 716853"/>
                <a:gd name="connsiteX280" fmla="*/ 373613 w 452261"/>
                <a:gd name="connsiteY280" fmla="*/ 552528 h 716853"/>
                <a:gd name="connsiteX281" fmla="*/ 373613 w 452261"/>
                <a:gd name="connsiteY281" fmla="*/ 558099 h 716853"/>
                <a:gd name="connsiteX282" fmla="*/ 383692 w 452261"/>
                <a:gd name="connsiteY282" fmla="*/ 559292 h 716853"/>
                <a:gd name="connsiteX283" fmla="*/ 384754 w 452261"/>
                <a:gd name="connsiteY283" fmla="*/ 555843 h 716853"/>
                <a:gd name="connsiteX284" fmla="*/ 393772 w 452261"/>
                <a:gd name="connsiteY284" fmla="*/ 553589 h 716853"/>
                <a:gd name="connsiteX285" fmla="*/ 396027 w 452261"/>
                <a:gd name="connsiteY285" fmla="*/ 531175 h 716853"/>
                <a:gd name="connsiteX286" fmla="*/ 423083 w 452261"/>
                <a:gd name="connsiteY286" fmla="*/ 514199 h 716853"/>
                <a:gd name="connsiteX287" fmla="*/ 440988 w 452261"/>
                <a:gd name="connsiteY287" fmla="*/ 544703 h 716853"/>
                <a:gd name="connsiteX288" fmla="*/ 411810 w 452261"/>
                <a:gd name="connsiteY288" fmla="*/ 561546 h 716853"/>
                <a:gd name="connsiteX289" fmla="*/ 414064 w 452261"/>
                <a:gd name="connsiteY289" fmla="*/ 568310 h 716853"/>
                <a:gd name="connsiteX290" fmla="*/ 434356 w 452261"/>
                <a:gd name="connsiteY290" fmla="*/ 555843 h 716853"/>
                <a:gd name="connsiteX291" fmla="*/ 436611 w 452261"/>
                <a:gd name="connsiteY291" fmla="*/ 558099 h 716853"/>
                <a:gd name="connsiteX292" fmla="*/ 438866 w 452261"/>
                <a:gd name="connsiteY292" fmla="*/ 553589 h 716853"/>
                <a:gd name="connsiteX293" fmla="*/ 436611 w 452261"/>
                <a:gd name="connsiteY293" fmla="*/ 551467 h 716853"/>
                <a:gd name="connsiteX294" fmla="*/ 443375 w 452261"/>
                <a:gd name="connsiteY294" fmla="*/ 546957 h 716853"/>
                <a:gd name="connsiteX295" fmla="*/ 452261 w 452261"/>
                <a:gd name="connsiteY295" fmla="*/ 562607 h 716853"/>
                <a:gd name="connsiteX296" fmla="*/ 444436 w 452261"/>
                <a:gd name="connsiteY296" fmla="*/ 567117 h 716853"/>
                <a:gd name="connsiteX297" fmla="*/ 445497 w 452261"/>
                <a:gd name="connsiteY297" fmla="*/ 567117 h 716853"/>
                <a:gd name="connsiteX298" fmla="*/ 445497 w 452261"/>
                <a:gd name="connsiteY298" fmla="*/ 568310 h 716853"/>
                <a:gd name="connsiteX299" fmla="*/ 444436 w 452261"/>
                <a:gd name="connsiteY299" fmla="*/ 568310 h 716853"/>
                <a:gd name="connsiteX300" fmla="*/ 444436 w 452261"/>
                <a:gd name="connsiteY300" fmla="*/ 569372 h 716853"/>
                <a:gd name="connsiteX301" fmla="*/ 442181 w 452261"/>
                <a:gd name="connsiteY301" fmla="*/ 569372 h 716853"/>
                <a:gd name="connsiteX302" fmla="*/ 440988 w 452261"/>
                <a:gd name="connsiteY302" fmla="*/ 568310 h 716853"/>
                <a:gd name="connsiteX303" fmla="*/ 439927 w 452261"/>
                <a:gd name="connsiteY303" fmla="*/ 568310 h 716853"/>
                <a:gd name="connsiteX304" fmla="*/ 417380 w 452261"/>
                <a:gd name="connsiteY304" fmla="*/ 578390 h 716853"/>
                <a:gd name="connsiteX305" fmla="*/ 421889 w 452261"/>
                <a:gd name="connsiteY305" fmla="*/ 594173 h 716853"/>
                <a:gd name="connsiteX306" fmla="*/ 425338 w 452261"/>
                <a:gd name="connsiteY306" fmla="*/ 595234 h 716853"/>
                <a:gd name="connsiteX307" fmla="*/ 390457 w 452261"/>
                <a:gd name="connsiteY307" fmla="*/ 635818 h 716853"/>
                <a:gd name="connsiteX308" fmla="*/ 383692 w 452261"/>
                <a:gd name="connsiteY308" fmla="*/ 644837 h 716853"/>
                <a:gd name="connsiteX309" fmla="*/ 363400 w 452261"/>
                <a:gd name="connsiteY309" fmla="*/ 666190 h 716853"/>
                <a:gd name="connsiteX310" fmla="*/ 357830 w 452261"/>
                <a:gd name="connsiteY310" fmla="*/ 668444 h 716853"/>
                <a:gd name="connsiteX311" fmla="*/ 356636 w 452261"/>
                <a:gd name="connsiteY311" fmla="*/ 664997 h 716853"/>
                <a:gd name="connsiteX312" fmla="*/ 353321 w 452261"/>
                <a:gd name="connsiteY312" fmla="*/ 662741 h 716853"/>
                <a:gd name="connsiteX313" fmla="*/ 355575 w 452261"/>
                <a:gd name="connsiteY313" fmla="*/ 676270 h 716853"/>
                <a:gd name="connsiteX314" fmla="*/ 335283 w 452261"/>
                <a:gd name="connsiteY314" fmla="*/ 679585 h 716853"/>
                <a:gd name="connsiteX315" fmla="*/ 340854 w 452261"/>
                <a:gd name="connsiteY315" fmla="*/ 692052 h 716853"/>
                <a:gd name="connsiteX316" fmla="*/ 326265 w 452261"/>
                <a:gd name="connsiteY316" fmla="*/ 710090 h 716853"/>
                <a:gd name="connsiteX317" fmla="*/ 319501 w 452261"/>
                <a:gd name="connsiteY317" fmla="*/ 716854 h 716853"/>
                <a:gd name="connsiteX318" fmla="*/ 318440 w 452261"/>
                <a:gd name="connsiteY318" fmla="*/ 686350 h 716853"/>
                <a:gd name="connsiteX319" fmla="*/ 317246 w 452261"/>
                <a:gd name="connsiteY319" fmla="*/ 675208 h 716853"/>
                <a:gd name="connsiteX320" fmla="*/ 293638 w 452261"/>
                <a:gd name="connsiteY320" fmla="*/ 633564 h 716853"/>
                <a:gd name="connsiteX321" fmla="*/ 285813 w 452261"/>
                <a:gd name="connsiteY321" fmla="*/ 621097 h 716853"/>
                <a:gd name="connsiteX322" fmla="*/ 283559 w 452261"/>
                <a:gd name="connsiteY322" fmla="*/ 621097 h 716853"/>
                <a:gd name="connsiteX323" fmla="*/ 281304 w 452261"/>
                <a:gd name="connsiteY323" fmla="*/ 616587 h 716853"/>
                <a:gd name="connsiteX324" fmla="*/ 283559 w 452261"/>
                <a:gd name="connsiteY324" fmla="*/ 617781 h 716853"/>
                <a:gd name="connsiteX325" fmla="*/ 247484 w 452261"/>
                <a:gd name="connsiteY325" fmla="*/ 554783 h 716853"/>
                <a:gd name="connsiteX326" fmla="*/ 246423 w 452261"/>
                <a:gd name="connsiteY326" fmla="*/ 554783 h 716853"/>
                <a:gd name="connsiteX327" fmla="*/ 119232 w 452261"/>
                <a:gd name="connsiteY327" fmla="*/ 455709 h 716853"/>
                <a:gd name="connsiteX328" fmla="*/ 147349 w 452261"/>
                <a:gd name="connsiteY328" fmla="*/ 418574 h 716853"/>
                <a:gd name="connsiteX329" fmla="*/ 128251 w 452261"/>
                <a:gd name="connsiteY329" fmla="*/ 383693 h 716853"/>
                <a:gd name="connsiteX330" fmla="*/ 142840 w 452261"/>
                <a:gd name="connsiteY330" fmla="*/ 374674 h 716853"/>
                <a:gd name="connsiteX331" fmla="*/ 141779 w 452261"/>
                <a:gd name="connsiteY331" fmla="*/ 371358 h 716853"/>
                <a:gd name="connsiteX332" fmla="*/ 109153 w 452261"/>
                <a:gd name="connsiteY332" fmla="*/ 315124 h 716853"/>
                <a:gd name="connsiteX333" fmla="*/ 92309 w 452261"/>
                <a:gd name="connsiteY333" fmla="*/ 288067 h 716853"/>
                <a:gd name="connsiteX334" fmla="*/ 93370 w 452261"/>
                <a:gd name="connsiteY334" fmla="*/ 285813 h 716853"/>
                <a:gd name="connsiteX335" fmla="*/ 90054 w 452261"/>
                <a:gd name="connsiteY335" fmla="*/ 283559 h 716853"/>
                <a:gd name="connsiteX336" fmla="*/ 85545 w 452261"/>
                <a:gd name="connsiteY336" fmla="*/ 274540 h 716853"/>
                <a:gd name="connsiteX337" fmla="*/ 83290 w 452261"/>
                <a:gd name="connsiteY337" fmla="*/ 273479 h 716853"/>
                <a:gd name="connsiteX338" fmla="*/ 82097 w 452261"/>
                <a:gd name="connsiteY338" fmla="*/ 274540 h 716853"/>
                <a:gd name="connsiteX339" fmla="*/ 79842 w 452261"/>
                <a:gd name="connsiteY339" fmla="*/ 274540 h 716853"/>
                <a:gd name="connsiteX340" fmla="*/ 79842 w 452261"/>
                <a:gd name="connsiteY340" fmla="*/ 275733 h 716853"/>
                <a:gd name="connsiteX341" fmla="*/ 77587 w 452261"/>
                <a:gd name="connsiteY341" fmla="*/ 279049 h 716853"/>
                <a:gd name="connsiteX342" fmla="*/ 72017 w 452261"/>
                <a:gd name="connsiteY342" fmla="*/ 275733 h 716853"/>
                <a:gd name="connsiteX343" fmla="*/ 69762 w 452261"/>
                <a:gd name="connsiteY343" fmla="*/ 272417 h 716853"/>
                <a:gd name="connsiteX344" fmla="*/ 65253 w 452261"/>
                <a:gd name="connsiteY344" fmla="*/ 267909 h 716853"/>
                <a:gd name="connsiteX345" fmla="*/ 65253 w 452261"/>
                <a:gd name="connsiteY345" fmla="*/ 264460 h 716853"/>
                <a:gd name="connsiteX346" fmla="*/ 60743 w 452261"/>
                <a:gd name="connsiteY346" fmla="*/ 259950 h 716853"/>
                <a:gd name="connsiteX347" fmla="*/ 58489 w 452261"/>
                <a:gd name="connsiteY347" fmla="*/ 259950 h 716853"/>
                <a:gd name="connsiteX348" fmla="*/ 56234 w 452261"/>
                <a:gd name="connsiteY348" fmla="*/ 258890 h 716853"/>
                <a:gd name="connsiteX349" fmla="*/ 53980 w 452261"/>
                <a:gd name="connsiteY349" fmla="*/ 255442 h 716853"/>
                <a:gd name="connsiteX350" fmla="*/ 51725 w 452261"/>
                <a:gd name="connsiteY350" fmla="*/ 255442 h 716853"/>
                <a:gd name="connsiteX351" fmla="*/ 50664 w 452261"/>
                <a:gd name="connsiteY351" fmla="*/ 254380 h 716853"/>
                <a:gd name="connsiteX352" fmla="*/ 49470 w 452261"/>
                <a:gd name="connsiteY352" fmla="*/ 253186 h 716853"/>
                <a:gd name="connsiteX353" fmla="*/ 49470 w 452261"/>
                <a:gd name="connsiteY353" fmla="*/ 252126 h 716853"/>
                <a:gd name="connsiteX354" fmla="*/ 47216 w 452261"/>
                <a:gd name="connsiteY354" fmla="*/ 249871 h 716853"/>
                <a:gd name="connsiteX355" fmla="*/ 43900 w 452261"/>
                <a:gd name="connsiteY355" fmla="*/ 248677 h 716853"/>
                <a:gd name="connsiteX356" fmla="*/ 42706 w 452261"/>
                <a:gd name="connsiteY356" fmla="*/ 248677 h 716853"/>
                <a:gd name="connsiteX357" fmla="*/ 34881 w 452261"/>
                <a:gd name="connsiteY357" fmla="*/ 250932 h 716853"/>
                <a:gd name="connsiteX358" fmla="*/ 34881 w 452261"/>
                <a:gd name="connsiteY358" fmla="*/ 252126 h 716853"/>
                <a:gd name="connsiteX359" fmla="*/ 33820 w 452261"/>
                <a:gd name="connsiteY359" fmla="*/ 253186 h 716853"/>
                <a:gd name="connsiteX360" fmla="*/ 31433 w 452261"/>
                <a:gd name="connsiteY360" fmla="*/ 254380 h 716853"/>
                <a:gd name="connsiteX361" fmla="*/ 31433 w 452261"/>
                <a:gd name="connsiteY361" fmla="*/ 250932 h 716853"/>
                <a:gd name="connsiteX362" fmla="*/ 30372 w 452261"/>
                <a:gd name="connsiteY362" fmla="*/ 248677 h 716853"/>
                <a:gd name="connsiteX363" fmla="*/ 32626 w 452261"/>
                <a:gd name="connsiteY363" fmla="*/ 244168 h 716853"/>
                <a:gd name="connsiteX364" fmla="*/ 34881 w 452261"/>
                <a:gd name="connsiteY364" fmla="*/ 247616 h 716853"/>
                <a:gd name="connsiteX365" fmla="*/ 35942 w 452261"/>
                <a:gd name="connsiteY365" fmla="*/ 247616 h 716853"/>
                <a:gd name="connsiteX366" fmla="*/ 35942 w 452261"/>
                <a:gd name="connsiteY366" fmla="*/ 248677 h 716853"/>
                <a:gd name="connsiteX367" fmla="*/ 39391 w 452261"/>
                <a:gd name="connsiteY367" fmla="*/ 248677 h 716853"/>
                <a:gd name="connsiteX368" fmla="*/ 40451 w 452261"/>
                <a:gd name="connsiteY368" fmla="*/ 247616 h 716853"/>
                <a:gd name="connsiteX369" fmla="*/ 41645 w 452261"/>
                <a:gd name="connsiteY369" fmla="*/ 247616 h 716853"/>
                <a:gd name="connsiteX370" fmla="*/ 41645 w 452261"/>
                <a:gd name="connsiteY370" fmla="*/ 246423 h 716853"/>
                <a:gd name="connsiteX371" fmla="*/ 43900 w 452261"/>
                <a:gd name="connsiteY371" fmla="*/ 246423 h 716853"/>
                <a:gd name="connsiteX372" fmla="*/ 44961 w 452261"/>
                <a:gd name="connsiteY372" fmla="*/ 247616 h 716853"/>
                <a:gd name="connsiteX373" fmla="*/ 44961 w 452261"/>
                <a:gd name="connsiteY373" fmla="*/ 246423 h 716853"/>
                <a:gd name="connsiteX374" fmla="*/ 47216 w 452261"/>
                <a:gd name="connsiteY374" fmla="*/ 247616 h 716853"/>
                <a:gd name="connsiteX375" fmla="*/ 58489 w 452261"/>
                <a:gd name="connsiteY375" fmla="*/ 245362 h 716853"/>
                <a:gd name="connsiteX376" fmla="*/ 60743 w 452261"/>
                <a:gd name="connsiteY376" fmla="*/ 248677 h 716853"/>
                <a:gd name="connsiteX377" fmla="*/ 58489 w 452261"/>
                <a:gd name="connsiteY377" fmla="*/ 252126 h 716853"/>
                <a:gd name="connsiteX378" fmla="*/ 58489 w 452261"/>
                <a:gd name="connsiteY378" fmla="*/ 253186 h 716853"/>
                <a:gd name="connsiteX379" fmla="*/ 59683 w 452261"/>
                <a:gd name="connsiteY379" fmla="*/ 256635 h 716853"/>
                <a:gd name="connsiteX380" fmla="*/ 61937 w 452261"/>
                <a:gd name="connsiteY380" fmla="*/ 257696 h 716853"/>
                <a:gd name="connsiteX381" fmla="*/ 66314 w 452261"/>
                <a:gd name="connsiteY381" fmla="*/ 263399 h 716853"/>
                <a:gd name="connsiteX382" fmla="*/ 67508 w 452261"/>
                <a:gd name="connsiteY382" fmla="*/ 267909 h 716853"/>
                <a:gd name="connsiteX383" fmla="*/ 68569 w 452261"/>
                <a:gd name="connsiteY383" fmla="*/ 268969 h 716853"/>
                <a:gd name="connsiteX384" fmla="*/ 76526 w 452261"/>
                <a:gd name="connsiteY384" fmla="*/ 270163 h 716853"/>
                <a:gd name="connsiteX385" fmla="*/ 79842 w 452261"/>
                <a:gd name="connsiteY385" fmla="*/ 267909 h 716853"/>
                <a:gd name="connsiteX386" fmla="*/ 81035 w 452261"/>
                <a:gd name="connsiteY386" fmla="*/ 267909 h 716853"/>
                <a:gd name="connsiteX387" fmla="*/ 72017 w 452261"/>
                <a:gd name="connsiteY387" fmla="*/ 252126 h 716853"/>
                <a:gd name="connsiteX388" fmla="*/ 23608 w 452261"/>
                <a:gd name="connsiteY388" fmla="*/ 168835 h 716853"/>
                <a:gd name="connsiteX389" fmla="*/ 21353 w 452261"/>
                <a:gd name="connsiteY389" fmla="*/ 169896 h 716853"/>
                <a:gd name="connsiteX390" fmla="*/ 20292 w 452261"/>
                <a:gd name="connsiteY390" fmla="*/ 166581 h 716853"/>
                <a:gd name="connsiteX391" fmla="*/ 18037 w 452261"/>
                <a:gd name="connsiteY391" fmla="*/ 165519 h 716853"/>
                <a:gd name="connsiteX392" fmla="*/ 15783 w 452261"/>
                <a:gd name="connsiteY392" fmla="*/ 165519 h 716853"/>
                <a:gd name="connsiteX393" fmla="*/ 13528 w 452261"/>
                <a:gd name="connsiteY393" fmla="*/ 164326 h 716853"/>
                <a:gd name="connsiteX394" fmla="*/ 14589 w 452261"/>
                <a:gd name="connsiteY394" fmla="*/ 162071 h 716853"/>
                <a:gd name="connsiteX395" fmla="*/ 15783 w 452261"/>
                <a:gd name="connsiteY395" fmla="*/ 163265 h 716853"/>
                <a:gd name="connsiteX396" fmla="*/ 19098 w 452261"/>
                <a:gd name="connsiteY396" fmla="*/ 161011 h 716853"/>
                <a:gd name="connsiteX397" fmla="*/ 15783 w 452261"/>
                <a:gd name="connsiteY397" fmla="*/ 156501 h 716853"/>
                <a:gd name="connsiteX398" fmla="*/ 14589 w 452261"/>
                <a:gd name="connsiteY398" fmla="*/ 156501 h 716853"/>
                <a:gd name="connsiteX399" fmla="*/ 15783 w 452261"/>
                <a:gd name="connsiteY399" fmla="*/ 157562 h 716853"/>
                <a:gd name="connsiteX400" fmla="*/ 14589 w 452261"/>
                <a:gd name="connsiteY400" fmla="*/ 157562 h 716853"/>
                <a:gd name="connsiteX401" fmla="*/ 13528 w 452261"/>
                <a:gd name="connsiteY401" fmla="*/ 155307 h 716853"/>
                <a:gd name="connsiteX402" fmla="*/ 14589 w 452261"/>
                <a:gd name="connsiteY402" fmla="*/ 153052 h 716853"/>
                <a:gd name="connsiteX403" fmla="*/ 11273 w 452261"/>
                <a:gd name="connsiteY403" fmla="*/ 148543 h 716853"/>
                <a:gd name="connsiteX404" fmla="*/ 10080 w 452261"/>
                <a:gd name="connsiteY404" fmla="*/ 147482 h 716853"/>
                <a:gd name="connsiteX405" fmla="*/ 6764 w 452261"/>
                <a:gd name="connsiteY405" fmla="*/ 150798 h 716853"/>
                <a:gd name="connsiteX406" fmla="*/ 5571 w 452261"/>
                <a:gd name="connsiteY406" fmla="*/ 150798 h 716853"/>
                <a:gd name="connsiteX407" fmla="*/ 6764 w 452261"/>
                <a:gd name="connsiteY407" fmla="*/ 148543 h 716853"/>
                <a:gd name="connsiteX408" fmla="*/ 4509 w 452261"/>
                <a:gd name="connsiteY408" fmla="*/ 148543 h 716853"/>
                <a:gd name="connsiteX409" fmla="*/ 3316 w 452261"/>
                <a:gd name="connsiteY409" fmla="*/ 147482 h 716853"/>
                <a:gd name="connsiteX410" fmla="*/ 4509 w 452261"/>
                <a:gd name="connsiteY410" fmla="*/ 147482 h 716853"/>
                <a:gd name="connsiteX411" fmla="*/ 3316 w 452261"/>
                <a:gd name="connsiteY411" fmla="*/ 144034 h 716853"/>
                <a:gd name="connsiteX412" fmla="*/ 4509 w 452261"/>
                <a:gd name="connsiteY412" fmla="*/ 140718 h 716853"/>
                <a:gd name="connsiteX413" fmla="*/ 1061 w 452261"/>
                <a:gd name="connsiteY413" fmla="*/ 137270 h 716853"/>
                <a:gd name="connsiteX414" fmla="*/ 2255 w 452261"/>
                <a:gd name="connsiteY414" fmla="*/ 135015 h 716853"/>
                <a:gd name="connsiteX415" fmla="*/ 4509 w 452261"/>
                <a:gd name="connsiteY415" fmla="*/ 139525 h 716853"/>
                <a:gd name="connsiteX416" fmla="*/ 5571 w 452261"/>
                <a:gd name="connsiteY416" fmla="*/ 139525 h 716853"/>
                <a:gd name="connsiteX417" fmla="*/ 0 w 452261"/>
                <a:gd name="connsiteY417" fmla="*/ 128384 h 71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452261" h="716853">
                  <a:moveTo>
                    <a:pt x="0" y="128384"/>
                  </a:moveTo>
                  <a:lnTo>
                    <a:pt x="1061" y="127190"/>
                  </a:lnTo>
                  <a:lnTo>
                    <a:pt x="4509" y="129445"/>
                  </a:lnTo>
                  <a:lnTo>
                    <a:pt x="4509" y="130638"/>
                  </a:lnTo>
                  <a:lnTo>
                    <a:pt x="6764" y="132761"/>
                  </a:lnTo>
                  <a:lnTo>
                    <a:pt x="6764" y="139525"/>
                  </a:lnTo>
                  <a:lnTo>
                    <a:pt x="9019" y="136209"/>
                  </a:lnTo>
                  <a:lnTo>
                    <a:pt x="9019" y="133954"/>
                  </a:lnTo>
                  <a:lnTo>
                    <a:pt x="10080" y="131699"/>
                  </a:lnTo>
                  <a:lnTo>
                    <a:pt x="11273" y="129445"/>
                  </a:lnTo>
                  <a:lnTo>
                    <a:pt x="12334" y="128384"/>
                  </a:lnTo>
                  <a:lnTo>
                    <a:pt x="12334" y="126129"/>
                  </a:lnTo>
                  <a:lnTo>
                    <a:pt x="11273" y="126129"/>
                  </a:lnTo>
                  <a:lnTo>
                    <a:pt x="20292" y="122681"/>
                  </a:lnTo>
                  <a:lnTo>
                    <a:pt x="24801" y="121620"/>
                  </a:lnTo>
                  <a:lnTo>
                    <a:pt x="25863" y="120426"/>
                  </a:lnTo>
                  <a:lnTo>
                    <a:pt x="30372" y="124935"/>
                  </a:lnTo>
                  <a:lnTo>
                    <a:pt x="31433" y="123874"/>
                  </a:lnTo>
                  <a:lnTo>
                    <a:pt x="32626" y="123874"/>
                  </a:lnTo>
                  <a:lnTo>
                    <a:pt x="33820" y="122681"/>
                  </a:lnTo>
                  <a:lnTo>
                    <a:pt x="34881" y="122681"/>
                  </a:lnTo>
                  <a:lnTo>
                    <a:pt x="34881" y="121620"/>
                  </a:lnTo>
                  <a:lnTo>
                    <a:pt x="35942" y="121620"/>
                  </a:lnTo>
                  <a:lnTo>
                    <a:pt x="40451" y="118171"/>
                  </a:lnTo>
                  <a:lnTo>
                    <a:pt x="40451" y="114855"/>
                  </a:lnTo>
                  <a:lnTo>
                    <a:pt x="41645" y="114855"/>
                  </a:lnTo>
                  <a:lnTo>
                    <a:pt x="43900" y="119365"/>
                  </a:lnTo>
                  <a:lnTo>
                    <a:pt x="42706" y="121620"/>
                  </a:lnTo>
                  <a:lnTo>
                    <a:pt x="46155" y="126129"/>
                  </a:lnTo>
                  <a:lnTo>
                    <a:pt x="48409" y="124935"/>
                  </a:lnTo>
                  <a:lnTo>
                    <a:pt x="50664" y="127190"/>
                  </a:lnTo>
                  <a:lnTo>
                    <a:pt x="51725" y="129445"/>
                  </a:lnTo>
                  <a:lnTo>
                    <a:pt x="55173" y="127190"/>
                  </a:lnTo>
                  <a:lnTo>
                    <a:pt x="53980" y="123874"/>
                  </a:lnTo>
                  <a:lnTo>
                    <a:pt x="56234" y="121620"/>
                  </a:lnTo>
                  <a:lnTo>
                    <a:pt x="60743" y="118171"/>
                  </a:lnTo>
                  <a:lnTo>
                    <a:pt x="59683" y="117111"/>
                  </a:lnTo>
                  <a:lnTo>
                    <a:pt x="59683" y="114855"/>
                  </a:lnTo>
                  <a:lnTo>
                    <a:pt x="60743" y="113662"/>
                  </a:lnTo>
                  <a:lnTo>
                    <a:pt x="61937" y="113662"/>
                  </a:lnTo>
                  <a:lnTo>
                    <a:pt x="60743" y="115917"/>
                  </a:lnTo>
                  <a:lnTo>
                    <a:pt x="61937" y="115917"/>
                  </a:lnTo>
                  <a:lnTo>
                    <a:pt x="96818" y="84484"/>
                  </a:lnTo>
                  <a:lnTo>
                    <a:pt x="148543" y="37136"/>
                  </a:lnTo>
                  <a:lnTo>
                    <a:pt x="145095" y="36074"/>
                  </a:lnTo>
                  <a:lnTo>
                    <a:pt x="145095" y="32626"/>
                  </a:lnTo>
                  <a:lnTo>
                    <a:pt x="140586" y="28117"/>
                  </a:lnTo>
                  <a:lnTo>
                    <a:pt x="138331" y="30372"/>
                  </a:lnTo>
                  <a:lnTo>
                    <a:pt x="136076" y="23740"/>
                  </a:lnTo>
                  <a:lnTo>
                    <a:pt x="136076" y="21486"/>
                  </a:lnTo>
                  <a:lnTo>
                    <a:pt x="118172" y="38330"/>
                  </a:lnTo>
                  <a:lnTo>
                    <a:pt x="115917" y="36074"/>
                  </a:lnTo>
                  <a:lnTo>
                    <a:pt x="133954" y="4509"/>
                  </a:lnTo>
                  <a:lnTo>
                    <a:pt x="130506" y="4509"/>
                  </a:lnTo>
                  <a:lnTo>
                    <a:pt x="128251" y="2254"/>
                  </a:lnTo>
                  <a:lnTo>
                    <a:pt x="130506" y="2254"/>
                  </a:lnTo>
                  <a:lnTo>
                    <a:pt x="130506" y="3448"/>
                  </a:lnTo>
                  <a:lnTo>
                    <a:pt x="131567" y="3448"/>
                  </a:lnTo>
                  <a:lnTo>
                    <a:pt x="131567" y="1193"/>
                  </a:lnTo>
                  <a:lnTo>
                    <a:pt x="133954" y="0"/>
                  </a:lnTo>
                  <a:lnTo>
                    <a:pt x="136076" y="4509"/>
                  </a:lnTo>
                  <a:lnTo>
                    <a:pt x="135015" y="16976"/>
                  </a:lnTo>
                  <a:lnTo>
                    <a:pt x="137270" y="18037"/>
                  </a:lnTo>
                  <a:lnTo>
                    <a:pt x="140586" y="14722"/>
                  </a:lnTo>
                  <a:lnTo>
                    <a:pt x="141779" y="15783"/>
                  </a:lnTo>
                  <a:lnTo>
                    <a:pt x="144034" y="13528"/>
                  </a:lnTo>
                  <a:lnTo>
                    <a:pt x="145095" y="13528"/>
                  </a:lnTo>
                  <a:lnTo>
                    <a:pt x="145095" y="14722"/>
                  </a:lnTo>
                  <a:lnTo>
                    <a:pt x="138331" y="21486"/>
                  </a:lnTo>
                  <a:lnTo>
                    <a:pt x="144034" y="25863"/>
                  </a:lnTo>
                  <a:lnTo>
                    <a:pt x="175467" y="9019"/>
                  </a:lnTo>
                  <a:lnTo>
                    <a:pt x="176660" y="11273"/>
                  </a:lnTo>
                  <a:lnTo>
                    <a:pt x="183424" y="5703"/>
                  </a:lnTo>
                  <a:lnTo>
                    <a:pt x="184485" y="5703"/>
                  </a:lnTo>
                  <a:lnTo>
                    <a:pt x="184485" y="9019"/>
                  </a:lnTo>
                  <a:lnTo>
                    <a:pt x="187934" y="11273"/>
                  </a:lnTo>
                  <a:lnTo>
                    <a:pt x="190188" y="11273"/>
                  </a:lnTo>
                  <a:lnTo>
                    <a:pt x="192443" y="12467"/>
                  </a:lnTo>
                  <a:lnTo>
                    <a:pt x="193504" y="10213"/>
                  </a:lnTo>
                  <a:lnTo>
                    <a:pt x="194698" y="11273"/>
                  </a:lnTo>
                  <a:lnTo>
                    <a:pt x="198013" y="13528"/>
                  </a:lnTo>
                  <a:lnTo>
                    <a:pt x="205838" y="16976"/>
                  </a:lnTo>
                  <a:lnTo>
                    <a:pt x="207032" y="15783"/>
                  </a:lnTo>
                  <a:lnTo>
                    <a:pt x="210348" y="15783"/>
                  </a:lnTo>
                  <a:lnTo>
                    <a:pt x="200268" y="51857"/>
                  </a:lnTo>
                  <a:lnTo>
                    <a:pt x="204778" y="51857"/>
                  </a:lnTo>
                  <a:lnTo>
                    <a:pt x="205838" y="52918"/>
                  </a:lnTo>
                  <a:lnTo>
                    <a:pt x="205838" y="51857"/>
                  </a:lnTo>
                  <a:lnTo>
                    <a:pt x="210348" y="49603"/>
                  </a:lnTo>
                  <a:lnTo>
                    <a:pt x="210348" y="48409"/>
                  </a:lnTo>
                  <a:lnTo>
                    <a:pt x="211542" y="48409"/>
                  </a:lnTo>
                  <a:lnTo>
                    <a:pt x="218305" y="43900"/>
                  </a:lnTo>
                  <a:lnTo>
                    <a:pt x="223876" y="48409"/>
                  </a:lnTo>
                  <a:lnTo>
                    <a:pt x="223876" y="49603"/>
                  </a:lnTo>
                  <a:lnTo>
                    <a:pt x="225070" y="50664"/>
                  </a:lnTo>
                  <a:lnTo>
                    <a:pt x="226130" y="50664"/>
                  </a:lnTo>
                  <a:lnTo>
                    <a:pt x="226130" y="51857"/>
                  </a:lnTo>
                  <a:lnTo>
                    <a:pt x="228385" y="51857"/>
                  </a:lnTo>
                  <a:lnTo>
                    <a:pt x="228385" y="52918"/>
                  </a:lnTo>
                  <a:lnTo>
                    <a:pt x="229579" y="51857"/>
                  </a:lnTo>
                  <a:lnTo>
                    <a:pt x="237404" y="54112"/>
                  </a:lnTo>
                  <a:lnTo>
                    <a:pt x="246423" y="50664"/>
                  </a:lnTo>
                  <a:lnTo>
                    <a:pt x="257696" y="51857"/>
                  </a:lnTo>
                  <a:lnTo>
                    <a:pt x="261012" y="55173"/>
                  </a:lnTo>
                  <a:lnTo>
                    <a:pt x="265521" y="48409"/>
                  </a:lnTo>
                  <a:lnTo>
                    <a:pt x="266715" y="46154"/>
                  </a:lnTo>
                  <a:lnTo>
                    <a:pt x="276794" y="59683"/>
                  </a:lnTo>
                  <a:lnTo>
                    <a:pt x="266715" y="67507"/>
                  </a:lnTo>
                  <a:lnTo>
                    <a:pt x="270030" y="72017"/>
                  </a:lnTo>
                  <a:lnTo>
                    <a:pt x="268837" y="73211"/>
                  </a:lnTo>
                  <a:lnTo>
                    <a:pt x="268837" y="84484"/>
                  </a:lnTo>
                  <a:lnTo>
                    <a:pt x="270030" y="84484"/>
                  </a:lnTo>
                  <a:lnTo>
                    <a:pt x="271092" y="86738"/>
                  </a:lnTo>
                  <a:lnTo>
                    <a:pt x="279049" y="93503"/>
                  </a:lnTo>
                  <a:lnTo>
                    <a:pt x="280110" y="92309"/>
                  </a:lnTo>
                  <a:lnTo>
                    <a:pt x="283559" y="92309"/>
                  </a:lnTo>
                  <a:lnTo>
                    <a:pt x="283559" y="93503"/>
                  </a:lnTo>
                  <a:lnTo>
                    <a:pt x="284619" y="93503"/>
                  </a:lnTo>
                  <a:lnTo>
                    <a:pt x="285813" y="94564"/>
                  </a:lnTo>
                  <a:lnTo>
                    <a:pt x="286874" y="93503"/>
                  </a:lnTo>
                  <a:lnTo>
                    <a:pt x="288068" y="93503"/>
                  </a:lnTo>
                  <a:lnTo>
                    <a:pt x="308227" y="100134"/>
                  </a:lnTo>
                  <a:lnTo>
                    <a:pt x="316185" y="109153"/>
                  </a:lnTo>
                  <a:lnTo>
                    <a:pt x="303851" y="124935"/>
                  </a:lnTo>
                  <a:lnTo>
                    <a:pt x="295893" y="135015"/>
                  </a:lnTo>
                  <a:lnTo>
                    <a:pt x="286874" y="146288"/>
                  </a:lnTo>
                  <a:lnTo>
                    <a:pt x="312736" y="156501"/>
                  </a:lnTo>
                  <a:lnTo>
                    <a:pt x="321755" y="156501"/>
                  </a:lnTo>
                  <a:lnTo>
                    <a:pt x="327458" y="149737"/>
                  </a:lnTo>
                  <a:lnTo>
                    <a:pt x="342048" y="162071"/>
                  </a:lnTo>
                  <a:lnTo>
                    <a:pt x="336344" y="168835"/>
                  </a:lnTo>
                  <a:lnTo>
                    <a:pt x="352127" y="180109"/>
                  </a:lnTo>
                  <a:lnTo>
                    <a:pt x="357830" y="173345"/>
                  </a:lnTo>
                  <a:lnTo>
                    <a:pt x="358891" y="174405"/>
                  </a:lnTo>
                  <a:lnTo>
                    <a:pt x="388202" y="198146"/>
                  </a:lnTo>
                  <a:lnTo>
                    <a:pt x="410749" y="214989"/>
                  </a:lnTo>
                  <a:lnTo>
                    <a:pt x="418574" y="224009"/>
                  </a:lnTo>
                  <a:lnTo>
                    <a:pt x="418574" y="245362"/>
                  </a:lnTo>
                  <a:lnTo>
                    <a:pt x="374674" y="268969"/>
                  </a:lnTo>
                  <a:lnTo>
                    <a:pt x="371358" y="266715"/>
                  </a:lnTo>
                  <a:lnTo>
                    <a:pt x="366849" y="264460"/>
                  </a:lnTo>
                  <a:lnTo>
                    <a:pt x="306105" y="227324"/>
                  </a:lnTo>
                  <a:lnTo>
                    <a:pt x="289129" y="156501"/>
                  </a:lnTo>
                  <a:lnTo>
                    <a:pt x="282365" y="153052"/>
                  </a:lnTo>
                  <a:lnTo>
                    <a:pt x="285813" y="146288"/>
                  </a:lnTo>
                  <a:lnTo>
                    <a:pt x="267776" y="124935"/>
                  </a:lnTo>
                  <a:lnTo>
                    <a:pt x="262205" y="118171"/>
                  </a:lnTo>
                  <a:lnTo>
                    <a:pt x="247484" y="131699"/>
                  </a:lnTo>
                  <a:lnTo>
                    <a:pt x="244168" y="142972"/>
                  </a:lnTo>
                  <a:lnTo>
                    <a:pt x="242974" y="142972"/>
                  </a:lnTo>
                  <a:lnTo>
                    <a:pt x="239659" y="141779"/>
                  </a:lnTo>
                  <a:lnTo>
                    <a:pt x="239659" y="142972"/>
                  </a:lnTo>
                  <a:lnTo>
                    <a:pt x="238598" y="145228"/>
                  </a:lnTo>
                  <a:lnTo>
                    <a:pt x="237404" y="145228"/>
                  </a:lnTo>
                  <a:lnTo>
                    <a:pt x="247484" y="147482"/>
                  </a:lnTo>
                  <a:lnTo>
                    <a:pt x="251993" y="135015"/>
                  </a:lnTo>
                  <a:lnTo>
                    <a:pt x="257696" y="129445"/>
                  </a:lnTo>
                  <a:lnTo>
                    <a:pt x="262205" y="129445"/>
                  </a:lnTo>
                  <a:lnTo>
                    <a:pt x="265521" y="138464"/>
                  </a:lnTo>
                  <a:lnTo>
                    <a:pt x="273346" y="140718"/>
                  </a:lnTo>
                  <a:lnTo>
                    <a:pt x="280110" y="151991"/>
                  </a:lnTo>
                  <a:lnTo>
                    <a:pt x="281304" y="167642"/>
                  </a:lnTo>
                  <a:lnTo>
                    <a:pt x="283559" y="207032"/>
                  </a:lnTo>
                  <a:lnTo>
                    <a:pt x="279049" y="209286"/>
                  </a:lnTo>
                  <a:lnTo>
                    <a:pt x="277856" y="205971"/>
                  </a:lnTo>
                  <a:lnTo>
                    <a:pt x="272285" y="201462"/>
                  </a:lnTo>
                  <a:lnTo>
                    <a:pt x="266715" y="195892"/>
                  </a:lnTo>
                  <a:lnTo>
                    <a:pt x="264327" y="198146"/>
                  </a:lnTo>
                  <a:lnTo>
                    <a:pt x="267776" y="203716"/>
                  </a:lnTo>
                  <a:lnTo>
                    <a:pt x="257696" y="224009"/>
                  </a:lnTo>
                  <a:lnTo>
                    <a:pt x="261012" y="232895"/>
                  </a:lnTo>
                  <a:lnTo>
                    <a:pt x="259951" y="234088"/>
                  </a:lnTo>
                  <a:lnTo>
                    <a:pt x="274540" y="252126"/>
                  </a:lnTo>
                  <a:lnTo>
                    <a:pt x="294832" y="276794"/>
                  </a:lnTo>
                  <a:lnTo>
                    <a:pt x="321755" y="322949"/>
                  </a:lnTo>
                  <a:lnTo>
                    <a:pt x="317246" y="326397"/>
                  </a:lnTo>
                  <a:lnTo>
                    <a:pt x="319501" y="328652"/>
                  </a:lnTo>
                  <a:lnTo>
                    <a:pt x="325204" y="331967"/>
                  </a:lnTo>
                  <a:lnTo>
                    <a:pt x="311676" y="342047"/>
                  </a:lnTo>
                  <a:lnTo>
                    <a:pt x="310615" y="338731"/>
                  </a:lnTo>
                  <a:lnTo>
                    <a:pt x="308227" y="336477"/>
                  </a:lnTo>
                  <a:lnTo>
                    <a:pt x="309421" y="340986"/>
                  </a:lnTo>
                  <a:lnTo>
                    <a:pt x="309421" y="342047"/>
                  </a:lnTo>
                  <a:lnTo>
                    <a:pt x="310615" y="343241"/>
                  </a:lnTo>
                  <a:lnTo>
                    <a:pt x="303851" y="347750"/>
                  </a:lnTo>
                  <a:lnTo>
                    <a:pt x="321755" y="375867"/>
                  </a:lnTo>
                  <a:lnTo>
                    <a:pt x="348811" y="357830"/>
                  </a:lnTo>
                  <a:lnTo>
                    <a:pt x="352127" y="364594"/>
                  </a:lnTo>
                  <a:lnTo>
                    <a:pt x="345363" y="371358"/>
                  </a:lnTo>
                  <a:lnTo>
                    <a:pt x="349873" y="380377"/>
                  </a:lnTo>
                  <a:lnTo>
                    <a:pt x="358891" y="378122"/>
                  </a:lnTo>
                  <a:lnTo>
                    <a:pt x="362340" y="385947"/>
                  </a:lnTo>
                  <a:lnTo>
                    <a:pt x="357830" y="388202"/>
                  </a:lnTo>
                  <a:lnTo>
                    <a:pt x="362340" y="396160"/>
                  </a:lnTo>
                  <a:lnTo>
                    <a:pt x="354382" y="400668"/>
                  </a:lnTo>
                  <a:lnTo>
                    <a:pt x="357830" y="403984"/>
                  </a:lnTo>
                  <a:lnTo>
                    <a:pt x="351066" y="410748"/>
                  </a:lnTo>
                  <a:lnTo>
                    <a:pt x="361146" y="426531"/>
                  </a:lnTo>
                  <a:lnTo>
                    <a:pt x="367910" y="423083"/>
                  </a:lnTo>
                  <a:lnTo>
                    <a:pt x="376929" y="436611"/>
                  </a:lnTo>
                  <a:lnTo>
                    <a:pt x="364594" y="444436"/>
                  </a:lnTo>
                  <a:lnTo>
                    <a:pt x="370165" y="456903"/>
                  </a:lnTo>
                  <a:lnTo>
                    <a:pt x="369103" y="457964"/>
                  </a:lnTo>
                  <a:lnTo>
                    <a:pt x="370165" y="460219"/>
                  </a:lnTo>
                  <a:lnTo>
                    <a:pt x="376929" y="456903"/>
                  </a:lnTo>
                  <a:lnTo>
                    <a:pt x="382499" y="461412"/>
                  </a:lnTo>
                  <a:lnTo>
                    <a:pt x="365655" y="501864"/>
                  </a:lnTo>
                  <a:lnTo>
                    <a:pt x="361146" y="491785"/>
                  </a:lnTo>
                  <a:lnTo>
                    <a:pt x="351066" y="470431"/>
                  </a:lnTo>
                  <a:lnTo>
                    <a:pt x="348811" y="471492"/>
                  </a:lnTo>
                  <a:lnTo>
                    <a:pt x="348811" y="470431"/>
                  </a:lnTo>
                  <a:lnTo>
                    <a:pt x="342048" y="474941"/>
                  </a:lnTo>
                  <a:lnTo>
                    <a:pt x="336344" y="465922"/>
                  </a:lnTo>
                  <a:lnTo>
                    <a:pt x="334223" y="464728"/>
                  </a:lnTo>
                  <a:lnTo>
                    <a:pt x="331968" y="466982"/>
                  </a:lnTo>
                  <a:lnTo>
                    <a:pt x="324010" y="460219"/>
                  </a:lnTo>
                  <a:lnTo>
                    <a:pt x="324010" y="462474"/>
                  </a:lnTo>
                  <a:lnTo>
                    <a:pt x="330774" y="466982"/>
                  </a:lnTo>
                  <a:lnTo>
                    <a:pt x="329713" y="468176"/>
                  </a:lnTo>
                  <a:lnTo>
                    <a:pt x="331968" y="469238"/>
                  </a:lnTo>
                  <a:lnTo>
                    <a:pt x="326265" y="473747"/>
                  </a:lnTo>
                  <a:lnTo>
                    <a:pt x="328519" y="477195"/>
                  </a:lnTo>
                  <a:lnTo>
                    <a:pt x="331968" y="474941"/>
                  </a:lnTo>
                  <a:lnTo>
                    <a:pt x="331968" y="476002"/>
                  </a:lnTo>
                  <a:lnTo>
                    <a:pt x="326265" y="480511"/>
                  </a:lnTo>
                  <a:lnTo>
                    <a:pt x="320694" y="482765"/>
                  </a:lnTo>
                  <a:lnTo>
                    <a:pt x="318440" y="486081"/>
                  </a:lnTo>
                  <a:lnTo>
                    <a:pt x="314991" y="485020"/>
                  </a:lnTo>
                  <a:lnTo>
                    <a:pt x="311676" y="486081"/>
                  </a:lnTo>
                  <a:lnTo>
                    <a:pt x="310615" y="486081"/>
                  </a:lnTo>
                  <a:lnTo>
                    <a:pt x="310615" y="478256"/>
                  </a:lnTo>
                  <a:lnTo>
                    <a:pt x="283559" y="477195"/>
                  </a:lnTo>
                  <a:lnTo>
                    <a:pt x="280110" y="485020"/>
                  </a:lnTo>
                  <a:lnTo>
                    <a:pt x="282365" y="485020"/>
                  </a:lnTo>
                  <a:lnTo>
                    <a:pt x="283559" y="481572"/>
                  </a:lnTo>
                  <a:lnTo>
                    <a:pt x="284619" y="482765"/>
                  </a:lnTo>
                  <a:lnTo>
                    <a:pt x="285813" y="482765"/>
                  </a:lnTo>
                  <a:lnTo>
                    <a:pt x="286874" y="481572"/>
                  </a:lnTo>
                  <a:lnTo>
                    <a:pt x="288068" y="483826"/>
                  </a:lnTo>
                  <a:lnTo>
                    <a:pt x="291384" y="486081"/>
                  </a:lnTo>
                  <a:lnTo>
                    <a:pt x="291384" y="488336"/>
                  </a:lnTo>
                  <a:lnTo>
                    <a:pt x="310615" y="495100"/>
                  </a:lnTo>
                  <a:lnTo>
                    <a:pt x="313930" y="501864"/>
                  </a:lnTo>
                  <a:lnTo>
                    <a:pt x="314991" y="501864"/>
                  </a:lnTo>
                  <a:lnTo>
                    <a:pt x="321755" y="514199"/>
                  </a:lnTo>
                  <a:lnTo>
                    <a:pt x="320694" y="514199"/>
                  </a:lnTo>
                  <a:lnTo>
                    <a:pt x="321755" y="516453"/>
                  </a:lnTo>
                  <a:lnTo>
                    <a:pt x="324010" y="516453"/>
                  </a:lnTo>
                  <a:lnTo>
                    <a:pt x="340854" y="525472"/>
                  </a:lnTo>
                  <a:lnTo>
                    <a:pt x="342048" y="529981"/>
                  </a:lnTo>
                  <a:lnTo>
                    <a:pt x="337538" y="531175"/>
                  </a:lnTo>
                  <a:lnTo>
                    <a:pt x="335283" y="531175"/>
                  </a:lnTo>
                  <a:lnTo>
                    <a:pt x="333029" y="534490"/>
                  </a:lnTo>
                  <a:lnTo>
                    <a:pt x="330774" y="533429"/>
                  </a:lnTo>
                  <a:lnTo>
                    <a:pt x="324010" y="537939"/>
                  </a:lnTo>
                  <a:lnTo>
                    <a:pt x="324010" y="539000"/>
                  </a:lnTo>
                  <a:lnTo>
                    <a:pt x="318440" y="541255"/>
                  </a:lnTo>
                  <a:lnTo>
                    <a:pt x="318440" y="542448"/>
                  </a:lnTo>
                  <a:lnTo>
                    <a:pt x="319501" y="542448"/>
                  </a:lnTo>
                  <a:lnTo>
                    <a:pt x="319501" y="548019"/>
                  </a:lnTo>
                  <a:lnTo>
                    <a:pt x="324010" y="549212"/>
                  </a:lnTo>
                  <a:lnTo>
                    <a:pt x="325204" y="550273"/>
                  </a:lnTo>
                  <a:lnTo>
                    <a:pt x="326265" y="549212"/>
                  </a:lnTo>
                  <a:lnTo>
                    <a:pt x="337538" y="551467"/>
                  </a:lnTo>
                  <a:lnTo>
                    <a:pt x="348811" y="563801"/>
                  </a:lnTo>
                  <a:lnTo>
                    <a:pt x="352127" y="560353"/>
                  </a:lnTo>
                  <a:lnTo>
                    <a:pt x="355575" y="555843"/>
                  </a:lnTo>
                  <a:lnTo>
                    <a:pt x="353321" y="554783"/>
                  </a:lnTo>
                  <a:lnTo>
                    <a:pt x="352127" y="555843"/>
                  </a:lnTo>
                  <a:lnTo>
                    <a:pt x="346557" y="551467"/>
                  </a:lnTo>
                  <a:lnTo>
                    <a:pt x="345363" y="551467"/>
                  </a:lnTo>
                  <a:lnTo>
                    <a:pt x="342048" y="549212"/>
                  </a:lnTo>
                  <a:lnTo>
                    <a:pt x="336344" y="545763"/>
                  </a:lnTo>
                  <a:lnTo>
                    <a:pt x="339793" y="543509"/>
                  </a:lnTo>
                  <a:lnTo>
                    <a:pt x="354382" y="551467"/>
                  </a:lnTo>
                  <a:lnTo>
                    <a:pt x="356636" y="546957"/>
                  </a:lnTo>
                  <a:lnTo>
                    <a:pt x="358891" y="549212"/>
                  </a:lnTo>
                  <a:lnTo>
                    <a:pt x="360085" y="544703"/>
                  </a:lnTo>
                  <a:lnTo>
                    <a:pt x="366849" y="546957"/>
                  </a:lnTo>
                  <a:lnTo>
                    <a:pt x="366849" y="553589"/>
                  </a:lnTo>
                  <a:lnTo>
                    <a:pt x="373613" y="552528"/>
                  </a:lnTo>
                  <a:lnTo>
                    <a:pt x="373613" y="558099"/>
                  </a:lnTo>
                  <a:lnTo>
                    <a:pt x="383692" y="559292"/>
                  </a:lnTo>
                  <a:lnTo>
                    <a:pt x="384754" y="555843"/>
                  </a:lnTo>
                  <a:lnTo>
                    <a:pt x="393772" y="553589"/>
                  </a:lnTo>
                  <a:lnTo>
                    <a:pt x="396027" y="531175"/>
                  </a:lnTo>
                  <a:lnTo>
                    <a:pt x="423083" y="514199"/>
                  </a:lnTo>
                  <a:lnTo>
                    <a:pt x="440988" y="544703"/>
                  </a:lnTo>
                  <a:lnTo>
                    <a:pt x="411810" y="561546"/>
                  </a:lnTo>
                  <a:lnTo>
                    <a:pt x="414064" y="568310"/>
                  </a:lnTo>
                  <a:lnTo>
                    <a:pt x="434356" y="555843"/>
                  </a:lnTo>
                  <a:lnTo>
                    <a:pt x="436611" y="558099"/>
                  </a:lnTo>
                  <a:lnTo>
                    <a:pt x="438866" y="553589"/>
                  </a:lnTo>
                  <a:lnTo>
                    <a:pt x="436611" y="551467"/>
                  </a:lnTo>
                  <a:lnTo>
                    <a:pt x="443375" y="546957"/>
                  </a:lnTo>
                  <a:lnTo>
                    <a:pt x="452261" y="562607"/>
                  </a:lnTo>
                  <a:lnTo>
                    <a:pt x="444436" y="567117"/>
                  </a:lnTo>
                  <a:lnTo>
                    <a:pt x="445497" y="567117"/>
                  </a:lnTo>
                  <a:lnTo>
                    <a:pt x="445497" y="568310"/>
                  </a:lnTo>
                  <a:lnTo>
                    <a:pt x="444436" y="568310"/>
                  </a:lnTo>
                  <a:lnTo>
                    <a:pt x="444436" y="569372"/>
                  </a:lnTo>
                  <a:lnTo>
                    <a:pt x="442181" y="569372"/>
                  </a:lnTo>
                  <a:lnTo>
                    <a:pt x="440988" y="568310"/>
                  </a:lnTo>
                  <a:lnTo>
                    <a:pt x="439927" y="568310"/>
                  </a:lnTo>
                  <a:lnTo>
                    <a:pt x="417380" y="578390"/>
                  </a:lnTo>
                  <a:lnTo>
                    <a:pt x="421889" y="594173"/>
                  </a:lnTo>
                  <a:lnTo>
                    <a:pt x="425338" y="595234"/>
                  </a:lnTo>
                  <a:lnTo>
                    <a:pt x="390457" y="635818"/>
                  </a:lnTo>
                  <a:lnTo>
                    <a:pt x="383692" y="644837"/>
                  </a:lnTo>
                  <a:lnTo>
                    <a:pt x="363400" y="666190"/>
                  </a:lnTo>
                  <a:lnTo>
                    <a:pt x="357830" y="668444"/>
                  </a:lnTo>
                  <a:lnTo>
                    <a:pt x="356636" y="664997"/>
                  </a:lnTo>
                  <a:lnTo>
                    <a:pt x="353321" y="662741"/>
                  </a:lnTo>
                  <a:lnTo>
                    <a:pt x="355575" y="676270"/>
                  </a:lnTo>
                  <a:lnTo>
                    <a:pt x="335283" y="679585"/>
                  </a:lnTo>
                  <a:lnTo>
                    <a:pt x="340854" y="692052"/>
                  </a:lnTo>
                  <a:lnTo>
                    <a:pt x="326265" y="710090"/>
                  </a:lnTo>
                  <a:lnTo>
                    <a:pt x="319501" y="716854"/>
                  </a:lnTo>
                  <a:lnTo>
                    <a:pt x="318440" y="686350"/>
                  </a:lnTo>
                  <a:lnTo>
                    <a:pt x="317246" y="675208"/>
                  </a:lnTo>
                  <a:lnTo>
                    <a:pt x="293638" y="633564"/>
                  </a:lnTo>
                  <a:lnTo>
                    <a:pt x="285813" y="621097"/>
                  </a:lnTo>
                  <a:lnTo>
                    <a:pt x="283559" y="621097"/>
                  </a:lnTo>
                  <a:lnTo>
                    <a:pt x="281304" y="616587"/>
                  </a:lnTo>
                  <a:lnTo>
                    <a:pt x="283559" y="617781"/>
                  </a:lnTo>
                  <a:lnTo>
                    <a:pt x="247484" y="554783"/>
                  </a:lnTo>
                  <a:lnTo>
                    <a:pt x="246423" y="554783"/>
                  </a:lnTo>
                  <a:lnTo>
                    <a:pt x="119232" y="455709"/>
                  </a:lnTo>
                  <a:lnTo>
                    <a:pt x="147349" y="418574"/>
                  </a:lnTo>
                  <a:lnTo>
                    <a:pt x="128251" y="383693"/>
                  </a:lnTo>
                  <a:lnTo>
                    <a:pt x="142840" y="374674"/>
                  </a:lnTo>
                  <a:lnTo>
                    <a:pt x="141779" y="371358"/>
                  </a:lnTo>
                  <a:lnTo>
                    <a:pt x="109153" y="315124"/>
                  </a:lnTo>
                  <a:lnTo>
                    <a:pt x="92309" y="288067"/>
                  </a:lnTo>
                  <a:lnTo>
                    <a:pt x="93370" y="285813"/>
                  </a:lnTo>
                  <a:lnTo>
                    <a:pt x="90054" y="283559"/>
                  </a:lnTo>
                  <a:lnTo>
                    <a:pt x="85545" y="274540"/>
                  </a:lnTo>
                  <a:lnTo>
                    <a:pt x="83290" y="273479"/>
                  </a:lnTo>
                  <a:lnTo>
                    <a:pt x="82097" y="274540"/>
                  </a:lnTo>
                  <a:lnTo>
                    <a:pt x="79842" y="274540"/>
                  </a:lnTo>
                  <a:lnTo>
                    <a:pt x="79842" y="275733"/>
                  </a:lnTo>
                  <a:lnTo>
                    <a:pt x="77587" y="279049"/>
                  </a:lnTo>
                  <a:lnTo>
                    <a:pt x="72017" y="275733"/>
                  </a:lnTo>
                  <a:lnTo>
                    <a:pt x="69762" y="272417"/>
                  </a:lnTo>
                  <a:lnTo>
                    <a:pt x="65253" y="267909"/>
                  </a:lnTo>
                  <a:lnTo>
                    <a:pt x="65253" y="264460"/>
                  </a:lnTo>
                  <a:lnTo>
                    <a:pt x="60743" y="259950"/>
                  </a:lnTo>
                  <a:lnTo>
                    <a:pt x="58489" y="259950"/>
                  </a:lnTo>
                  <a:lnTo>
                    <a:pt x="56234" y="258890"/>
                  </a:lnTo>
                  <a:lnTo>
                    <a:pt x="53980" y="255442"/>
                  </a:lnTo>
                  <a:lnTo>
                    <a:pt x="51725" y="255442"/>
                  </a:lnTo>
                  <a:lnTo>
                    <a:pt x="50664" y="254380"/>
                  </a:lnTo>
                  <a:lnTo>
                    <a:pt x="49470" y="253186"/>
                  </a:lnTo>
                  <a:lnTo>
                    <a:pt x="49470" y="252126"/>
                  </a:lnTo>
                  <a:lnTo>
                    <a:pt x="47216" y="249871"/>
                  </a:lnTo>
                  <a:lnTo>
                    <a:pt x="43900" y="248677"/>
                  </a:lnTo>
                  <a:lnTo>
                    <a:pt x="42706" y="248677"/>
                  </a:lnTo>
                  <a:lnTo>
                    <a:pt x="34881" y="250932"/>
                  </a:lnTo>
                  <a:lnTo>
                    <a:pt x="34881" y="252126"/>
                  </a:lnTo>
                  <a:lnTo>
                    <a:pt x="33820" y="253186"/>
                  </a:lnTo>
                  <a:lnTo>
                    <a:pt x="31433" y="254380"/>
                  </a:lnTo>
                  <a:lnTo>
                    <a:pt x="31433" y="250932"/>
                  </a:lnTo>
                  <a:lnTo>
                    <a:pt x="30372" y="248677"/>
                  </a:lnTo>
                  <a:lnTo>
                    <a:pt x="32626" y="244168"/>
                  </a:lnTo>
                  <a:lnTo>
                    <a:pt x="34881" y="247616"/>
                  </a:lnTo>
                  <a:lnTo>
                    <a:pt x="35942" y="247616"/>
                  </a:lnTo>
                  <a:lnTo>
                    <a:pt x="35942" y="248677"/>
                  </a:lnTo>
                  <a:lnTo>
                    <a:pt x="39391" y="248677"/>
                  </a:lnTo>
                  <a:lnTo>
                    <a:pt x="40451" y="247616"/>
                  </a:lnTo>
                  <a:lnTo>
                    <a:pt x="41645" y="247616"/>
                  </a:lnTo>
                  <a:lnTo>
                    <a:pt x="41645" y="246423"/>
                  </a:lnTo>
                  <a:lnTo>
                    <a:pt x="43900" y="246423"/>
                  </a:lnTo>
                  <a:lnTo>
                    <a:pt x="44961" y="247616"/>
                  </a:lnTo>
                  <a:lnTo>
                    <a:pt x="44961" y="246423"/>
                  </a:lnTo>
                  <a:lnTo>
                    <a:pt x="47216" y="247616"/>
                  </a:lnTo>
                  <a:lnTo>
                    <a:pt x="58489" y="245362"/>
                  </a:lnTo>
                  <a:lnTo>
                    <a:pt x="60743" y="248677"/>
                  </a:lnTo>
                  <a:lnTo>
                    <a:pt x="58489" y="252126"/>
                  </a:lnTo>
                  <a:lnTo>
                    <a:pt x="58489" y="253186"/>
                  </a:lnTo>
                  <a:lnTo>
                    <a:pt x="59683" y="256635"/>
                  </a:lnTo>
                  <a:lnTo>
                    <a:pt x="61937" y="257696"/>
                  </a:lnTo>
                  <a:lnTo>
                    <a:pt x="66314" y="263399"/>
                  </a:lnTo>
                  <a:lnTo>
                    <a:pt x="67508" y="267909"/>
                  </a:lnTo>
                  <a:lnTo>
                    <a:pt x="68569" y="268969"/>
                  </a:lnTo>
                  <a:lnTo>
                    <a:pt x="76526" y="270163"/>
                  </a:lnTo>
                  <a:lnTo>
                    <a:pt x="79842" y="267909"/>
                  </a:lnTo>
                  <a:lnTo>
                    <a:pt x="81035" y="267909"/>
                  </a:lnTo>
                  <a:lnTo>
                    <a:pt x="72017" y="252126"/>
                  </a:lnTo>
                  <a:lnTo>
                    <a:pt x="23608" y="168835"/>
                  </a:lnTo>
                  <a:lnTo>
                    <a:pt x="21353" y="169896"/>
                  </a:lnTo>
                  <a:lnTo>
                    <a:pt x="20292" y="166581"/>
                  </a:lnTo>
                  <a:lnTo>
                    <a:pt x="18037" y="165519"/>
                  </a:lnTo>
                  <a:lnTo>
                    <a:pt x="15783" y="165519"/>
                  </a:lnTo>
                  <a:lnTo>
                    <a:pt x="13528" y="164326"/>
                  </a:lnTo>
                  <a:lnTo>
                    <a:pt x="14589" y="162071"/>
                  </a:lnTo>
                  <a:lnTo>
                    <a:pt x="15783" y="163265"/>
                  </a:lnTo>
                  <a:lnTo>
                    <a:pt x="19098" y="161011"/>
                  </a:lnTo>
                  <a:lnTo>
                    <a:pt x="15783" y="156501"/>
                  </a:lnTo>
                  <a:lnTo>
                    <a:pt x="14589" y="156501"/>
                  </a:lnTo>
                  <a:lnTo>
                    <a:pt x="15783" y="157562"/>
                  </a:lnTo>
                  <a:lnTo>
                    <a:pt x="14589" y="157562"/>
                  </a:lnTo>
                  <a:lnTo>
                    <a:pt x="13528" y="155307"/>
                  </a:lnTo>
                  <a:lnTo>
                    <a:pt x="14589" y="153052"/>
                  </a:lnTo>
                  <a:lnTo>
                    <a:pt x="11273" y="148543"/>
                  </a:lnTo>
                  <a:lnTo>
                    <a:pt x="10080" y="147482"/>
                  </a:lnTo>
                  <a:lnTo>
                    <a:pt x="6764" y="150798"/>
                  </a:lnTo>
                  <a:lnTo>
                    <a:pt x="5571" y="150798"/>
                  </a:lnTo>
                  <a:lnTo>
                    <a:pt x="6764" y="148543"/>
                  </a:lnTo>
                  <a:lnTo>
                    <a:pt x="4509" y="148543"/>
                  </a:lnTo>
                  <a:lnTo>
                    <a:pt x="3316" y="147482"/>
                  </a:lnTo>
                  <a:lnTo>
                    <a:pt x="4509" y="147482"/>
                  </a:lnTo>
                  <a:lnTo>
                    <a:pt x="3316" y="144034"/>
                  </a:lnTo>
                  <a:lnTo>
                    <a:pt x="4509" y="140718"/>
                  </a:lnTo>
                  <a:lnTo>
                    <a:pt x="1061" y="137270"/>
                  </a:lnTo>
                  <a:lnTo>
                    <a:pt x="2255" y="135015"/>
                  </a:lnTo>
                  <a:lnTo>
                    <a:pt x="4509" y="139525"/>
                  </a:lnTo>
                  <a:lnTo>
                    <a:pt x="5571" y="139525"/>
                  </a:lnTo>
                  <a:lnTo>
                    <a:pt x="0" y="128384"/>
                  </a:lnTo>
                </a:path>
              </a:pathLst>
            </a:custGeom>
            <a:noFill/>
            <a:ln w="3315" cap="flat">
              <a:solidFill>
                <a:schemeClr val="bg1">
                  <a:lumMod val="65000"/>
                </a:schemeClr>
              </a:solidFill>
              <a:prstDash val="solid"/>
              <a:miter/>
            </a:ln>
          </p:spPr>
          <p:txBody>
            <a:bodyPr rtlCol="0" anchor="ctr"/>
            <a:lstStyle/>
            <a:p>
              <a:endParaRPr lang="en-FI" sz="816"/>
            </a:p>
          </p:txBody>
        </p:sp>
        <p:sp>
          <p:nvSpPr>
            <p:cNvPr id="1068" name="Freeform: Shape 1067">
              <a:extLst>
                <a:ext uri="{FF2B5EF4-FFF2-40B4-BE49-F238E27FC236}">
                  <a16:creationId xmlns:a16="http://schemas.microsoft.com/office/drawing/2014/main" id="{8A1595F5-1597-27DD-452B-96CC49D7DC79}"/>
                </a:ext>
              </a:extLst>
            </p:cNvPr>
            <p:cNvSpPr/>
            <p:nvPr/>
          </p:nvSpPr>
          <p:spPr>
            <a:xfrm>
              <a:off x="6048889" y="7387961"/>
              <a:ext cx="763539" cy="779587"/>
            </a:xfrm>
            <a:custGeom>
              <a:avLst/>
              <a:gdLst>
                <a:gd name="connsiteX0" fmla="*/ 295363 w 763539"/>
                <a:gd name="connsiteY0" fmla="*/ 13528 h 779587"/>
                <a:gd name="connsiteX1" fmla="*/ 405576 w 763539"/>
                <a:gd name="connsiteY1" fmla="*/ 19098 h 779587"/>
                <a:gd name="connsiteX2" fmla="*/ 457301 w 763539"/>
                <a:gd name="connsiteY2" fmla="*/ 21353 h 779587"/>
                <a:gd name="connsiteX3" fmla="*/ 516984 w 763539"/>
                <a:gd name="connsiteY3" fmla="*/ 2255 h 779587"/>
                <a:gd name="connsiteX4" fmla="*/ 521493 w 763539"/>
                <a:gd name="connsiteY4" fmla="*/ 0 h 779587"/>
                <a:gd name="connsiteX5" fmla="*/ 563138 w 763539"/>
                <a:gd name="connsiteY5" fmla="*/ 3316 h 779587"/>
                <a:gd name="connsiteX6" fmla="*/ 639665 w 763539"/>
                <a:gd name="connsiteY6" fmla="*/ 17905 h 779587"/>
                <a:gd name="connsiteX7" fmla="*/ 663272 w 763539"/>
                <a:gd name="connsiteY7" fmla="*/ 18966 h 779587"/>
                <a:gd name="connsiteX8" fmla="*/ 668975 w 763539"/>
                <a:gd name="connsiteY8" fmla="*/ 20160 h 779587"/>
                <a:gd name="connsiteX9" fmla="*/ 716191 w 763539"/>
                <a:gd name="connsiteY9" fmla="*/ 22414 h 779587"/>
                <a:gd name="connsiteX10" fmla="*/ 676800 w 763539"/>
                <a:gd name="connsiteY10" fmla="*/ 112469 h 779587"/>
                <a:gd name="connsiteX11" fmla="*/ 709427 w 763539"/>
                <a:gd name="connsiteY11" fmla="*/ 156369 h 779587"/>
                <a:gd name="connsiteX12" fmla="*/ 712875 w 763539"/>
                <a:gd name="connsiteY12" fmla="*/ 168703 h 779587"/>
                <a:gd name="connsiteX13" fmla="*/ 720701 w 763539"/>
                <a:gd name="connsiteY13" fmla="*/ 170958 h 779587"/>
                <a:gd name="connsiteX14" fmla="*/ 751072 w 763539"/>
                <a:gd name="connsiteY14" fmla="*/ 209155 h 779587"/>
                <a:gd name="connsiteX15" fmla="*/ 755581 w 763539"/>
                <a:gd name="connsiteY15" fmla="*/ 229446 h 779587"/>
                <a:gd name="connsiteX16" fmla="*/ 746563 w 763539"/>
                <a:gd name="connsiteY16" fmla="*/ 235017 h 779587"/>
                <a:gd name="connsiteX17" fmla="*/ 754388 w 763539"/>
                <a:gd name="connsiteY17" fmla="*/ 241781 h 779587"/>
                <a:gd name="connsiteX18" fmla="*/ 760091 w 763539"/>
                <a:gd name="connsiteY18" fmla="*/ 242974 h 779587"/>
                <a:gd name="connsiteX19" fmla="*/ 762345 w 763539"/>
                <a:gd name="connsiteY19" fmla="*/ 255309 h 779587"/>
                <a:gd name="connsiteX20" fmla="*/ 762345 w 763539"/>
                <a:gd name="connsiteY20" fmla="*/ 256370 h 779587"/>
                <a:gd name="connsiteX21" fmla="*/ 760091 w 763539"/>
                <a:gd name="connsiteY21" fmla="*/ 256370 h 779587"/>
                <a:gd name="connsiteX22" fmla="*/ 760091 w 763539"/>
                <a:gd name="connsiteY22" fmla="*/ 255309 h 779587"/>
                <a:gd name="connsiteX23" fmla="*/ 758897 w 763539"/>
                <a:gd name="connsiteY23" fmla="*/ 254116 h 779587"/>
                <a:gd name="connsiteX24" fmla="*/ 757836 w 763539"/>
                <a:gd name="connsiteY24" fmla="*/ 254116 h 779587"/>
                <a:gd name="connsiteX25" fmla="*/ 755581 w 763539"/>
                <a:gd name="connsiteY25" fmla="*/ 255309 h 779587"/>
                <a:gd name="connsiteX26" fmla="*/ 752266 w 763539"/>
                <a:gd name="connsiteY26" fmla="*/ 257564 h 779587"/>
                <a:gd name="connsiteX27" fmla="*/ 763539 w 763539"/>
                <a:gd name="connsiteY27" fmla="*/ 260880 h 779587"/>
                <a:gd name="connsiteX28" fmla="*/ 746695 w 763539"/>
                <a:gd name="connsiteY28" fmla="*/ 299076 h 779587"/>
                <a:gd name="connsiteX29" fmla="*/ 742186 w 763539"/>
                <a:gd name="connsiteY29" fmla="*/ 308095 h 779587"/>
                <a:gd name="connsiteX30" fmla="*/ 762478 w 763539"/>
                <a:gd name="connsiteY30" fmla="*/ 357565 h 779587"/>
                <a:gd name="connsiteX31" fmla="*/ 756908 w 763539"/>
                <a:gd name="connsiteY31" fmla="*/ 368838 h 779587"/>
                <a:gd name="connsiteX32" fmla="*/ 752398 w 763539"/>
                <a:gd name="connsiteY32" fmla="*/ 368838 h 779587"/>
                <a:gd name="connsiteX33" fmla="*/ 737809 w 763539"/>
                <a:gd name="connsiteY33" fmla="*/ 374409 h 779587"/>
                <a:gd name="connsiteX34" fmla="*/ 743380 w 763539"/>
                <a:gd name="connsiteY34" fmla="*/ 391252 h 779587"/>
                <a:gd name="connsiteX35" fmla="*/ 745634 w 763539"/>
                <a:gd name="connsiteY35" fmla="*/ 392314 h 779587"/>
                <a:gd name="connsiteX36" fmla="*/ 733300 w 763539"/>
                <a:gd name="connsiteY36" fmla="*/ 418176 h 779587"/>
                <a:gd name="connsiteX37" fmla="*/ 647755 w 763539"/>
                <a:gd name="connsiteY37" fmla="*/ 396823 h 779587"/>
                <a:gd name="connsiteX38" fmla="*/ 646694 w 763539"/>
                <a:gd name="connsiteY38" fmla="*/ 399078 h 779587"/>
                <a:gd name="connsiteX39" fmla="*/ 646694 w 763539"/>
                <a:gd name="connsiteY39" fmla="*/ 400271 h 779587"/>
                <a:gd name="connsiteX40" fmla="*/ 639930 w 763539"/>
                <a:gd name="connsiteY40" fmla="*/ 400271 h 779587"/>
                <a:gd name="connsiteX41" fmla="*/ 629850 w 763539"/>
                <a:gd name="connsiteY41" fmla="*/ 392446 h 779587"/>
                <a:gd name="connsiteX42" fmla="*/ 630911 w 763539"/>
                <a:gd name="connsiteY42" fmla="*/ 391385 h 779587"/>
                <a:gd name="connsiteX43" fmla="*/ 612874 w 763539"/>
                <a:gd name="connsiteY43" fmla="*/ 386876 h 779587"/>
                <a:gd name="connsiteX44" fmla="*/ 608365 w 763539"/>
                <a:gd name="connsiteY44" fmla="*/ 386876 h 779587"/>
                <a:gd name="connsiteX45" fmla="*/ 463270 w 763539"/>
                <a:gd name="connsiteY45" fmla="*/ 494835 h 779587"/>
                <a:gd name="connsiteX46" fmla="*/ 454251 w 763539"/>
                <a:gd name="connsiteY46" fmla="*/ 525207 h 779587"/>
                <a:gd name="connsiteX47" fmla="*/ 451996 w 763539"/>
                <a:gd name="connsiteY47" fmla="*/ 530777 h 779587"/>
                <a:gd name="connsiteX48" fmla="*/ 463270 w 763539"/>
                <a:gd name="connsiteY48" fmla="*/ 537541 h 779587"/>
                <a:gd name="connsiteX49" fmla="*/ 464330 w 763539"/>
                <a:gd name="connsiteY49" fmla="*/ 540857 h 779587"/>
                <a:gd name="connsiteX50" fmla="*/ 457566 w 763539"/>
                <a:gd name="connsiteY50" fmla="*/ 549876 h 779587"/>
                <a:gd name="connsiteX51" fmla="*/ 451996 w 763539"/>
                <a:gd name="connsiteY51" fmla="*/ 551069 h 779587"/>
                <a:gd name="connsiteX52" fmla="*/ 454251 w 763539"/>
                <a:gd name="connsiteY52" fmla="*/ 564597 h 779587"/>
                <a:gd name="connsiteX53" fmla="*/ 451996 w 763539"/>
                <a:gd name="connsiteY53" fmla="*/ 570167 h 779587"/>
                <a:gd name="connsiteX54" fmla="*/ 458760 w 763539"/>
                <a:gd name="connsiteY54" fmla="*/ 572423 h 779587"/>
                <a:gd name="connsiteX55" fmla="*/ 459821 w 763539"/>
                <a:gd name="connsiteY55" fmla="*/ 577993 h 779587"/>
                <a:gd name="connsiteX56" fmla="*/ 457566 w 763539"/>
                <a:gd name="connsiteY56" fmla="*/ 584757 h 779587"/>
                <a:gd name="connsiteX57" fmla="*/ 448548 w 763539"/>
                <a:gd name="connsiteY57" fmla="*/ 580247 h 779587"/>
                <a:gd name="connsiteX58" fmla="*/ 445100 w 763539"/>
                <a:gd name="connsiteY58" fmla="*/ 590327 h 779587"/>
                <a:gd name="connsiteX59" fmla="*/ 451863 w 763539"/>
                <a:gd name="connsiteY59" fmla="*/ 595897 h 779587"/>
                <a:gd name="connsiteX60" fmla="*/ 449609 w 763539"/>
                <a:gd name="connsiteY60" fmla="*/ 599213 h 779587"/>
                <a:gd name="connsiteX61" fmla="*/ 433826 w 763539"/>
                <a:gd name="connsiteY61" fmla="*/ 592450 h 779587"/>
                <a:gd name="connsiteX62" fmla="*/ 421492 w 763539"/>
                <a:gd name="connsiteY62" fmla="*/ 632901 h 779587"/>
                <a:gd name="connsiteX63" fmla="*/ 402393 w 763539"/>
                <a:gd name="connsiteY63" fmla="*/ 637410 h 779587"/>
                <a:gd name="connsiteX64" fmla="*/ 369767 w 763539"/>
                <a:gd name="connsiteY64" fmla="*/ 649744 h 779587"/>
                <a:gd name="connsiteX65" fmla="*/ 368706 w 763539"/>
                <a:gd name="connsiteY65" fmla="*/ 653193 h 779587"/>
                <a:gd name="connsiteX66" fmla="*/ 360881 w 763539"/>
                <a:gd name="connsiteY66" fmla="*/ 657702 h 779587"/>
                <a:gd name="connsiteX67" fmla="*/ 355310 w 763539"/>
                <a:gd name="connsiteY67" fmla="*/ 647622 h 779587"/>
                <a:gd name="connsiteX68" fmla="*/ 339528 w 763539"/>
                <a:gd name="connsiteY68" fmla="*/ 655448 h 779587"/>
                <a:gd name="connsiteX69" fmla="*/ 341782 w 763539"/>
                <a:gd name="connsiteY69" fmla="*/ 659957 h 779587"/>
                <a:gd name="connsiteX70" fmla="*/ 329448 w 763539"/>
                <a:gd name="connsiteY70" fmla="*/ 668975 h 779587"/>
                <a:gd name="connsiteX71" fmla="*/ 338467 w 763539"/>
                <a:gd name="connsiteY71" fmla="*/ 676801 h 779587"/>
                <a:gd name="connsiteX72" fmla="*/ 332896 w 763539"/>
                <a:gd name="connsiteY72" fmla="*/ 681310 h 779587"/>
                <a:gd name="connsiteX73" fmla="*/ 314859 w 763539"/>
                <a:gd name="connsiteY73" fmla="*/ 661018 h 779587"/>
                <a:gd name="connsiteX74" fmla="*/ 317113 w 763539"/>
                <a:gd name="connsiteY74" fmla="*/ 659824 h 779587"/>
                <a:gd name="connsiteX75" fmla="*/ 329448 w 763539"/>
                <a:gd name="connsiteY75" fmla="*/ 651999 h 779587"/>
                <a:gd name="connsiteX76" fmla="*/ 329448 w 763539"/>
                <a:gd name="connsiteY76" fmla="*/ 648684 h 779587"/>
                <a:gd name="connsiteX77" fmla="*/ 327193 w 763539"/>
                <a:gd name="connsiteY77" fmla="*/ 645235 h 779587"/>
                <a:gd name="connsiteX78" fmla="*/ 318175 w 763539"/>
                <a:gd name="connsiteY78" fmla="*/ 651999 h 779587"/>
                <a:gd name="connsiteX79" fmla="*/ 312604 w 763539"/>
                <a:gd name="connsiteY79" fmla="*/ 651999 h 779587"/>
                <a:gd name="connsiteX80" fmla="*/ 307034 w 763539"/>
                <a:gd name="connsiteY80" fmla="*/ 641920 h 779587"/>
                <a:gd name="connsiteX81" fmla="*/ 295761 w 763539"/>
                <a:gd name="connsiteY81" fmla="*/ 653193 h 779587"/>
                <a:gd name="connsiteX82" fmla="*/ 301331 w 763539"/>
                <a:gd name="connsiteY82" fmla="*/ 662211 h 779587"/>
                <a:gd name="connsiteX83" fmla="*/ 306901 w 763539"/>
                <a:gd name="connsiteY83" fmla="*/ 664466 h 779587"/>
                <a:gd name="connsiteX84" fmla="*/ 309156 w 763539"/>
                <a:gd name="connsiteY84" fmla="*/ 675740 h 779587"/>
                <a:gd name="connsiteX85" fmla="*/ 303586 w 763539"/>
                <a:gd name="connsiteY85" fmla="*/ 679188 h 779587"/>
                <a:gd name="connsiteX86" fmla="*/ 306901 w 763539"/>
                <a:gd name="connsiteY86" fmla="*/ 683697 h 779587"/>
                <a:gd name="connsiteX87" fmla="*/ 282100 w 763539"/>
                <a:gd name="connsiteY87" fmla="*/ 703989 h 779587"/>
                <a:gd name="connsiteX88" fmla="*/ 276397 w 763539"/>
                <a:gd name="connsiteY88" fmla="*/ 701735 h 779587"/>
                <a:gd name="connsiteX89" fmla="*/ 257298 w 763539"/>
                <a:gd name="connsiteY89" fmla="*/ 734361 h 779587"/>
                <a:gd name="connsiteX90" fmla="*/ 259553 w 763539"/>
                <a:gd name="connsiteY90" fmla="*/ 753459 h 779587"/>
                <a:gd name="connsiteX91" fmla="*/ 264062 w 763539"/>
                <a:gd name="connsiteY91" fmla="*/ 757969 h 779587"/>
                <a:gd name="connsiteX92" fmla="*/ 260614 w 763539"/>
                <a:gd name="connsiteY92" fmla="*/ 763672 h 779587"/>
                <a:gd name="connsiteX93" fmla="*/ 253850 w 763539"/>
                <a:gd name="connsiteY93" fmla="*/ 759162 h 779587"/>
                <a:gd name="connsiteX94" fmla="*/ 252656 w 763539"/>
                <a:gd name="connsiteY94" fmla="*/ 760223 h 779587"/>
                <a:gd name="connsiteX95" fmla="*/ 250402 w 763539"/>
                <a:gd name="connsiteY95" fmla="*/ 757969 h 779587"/>
                <a:gd name="connsiteX96" fmla="*/ 249208 w 763539"/>
                <a:gd name="connsiteY96" fmla="*/ 756908 h 779587"/>
                <a:gd name="connsiteX97" fmla="*/ 246954 w 763539"/>
                <a:gd name="connsiteY97" fmla="*/ 755846 h 779587"/>
                <a:gd name="connsiteX98" fmla="*/ 248014 w 763539"/>
                <a:gd name="connsiteY98" fmla="*/ 753592 h 779587"/>
                <a:gd name="connsiteX99" fmla="*/ 249208 w 763539"/>
                <a:gd name="connsiteY99" fmla="*/ 752399 h 779587"/>
                <a:gd name="connsiteX100" fmla="*/ 245892 w 763539"/>
                <a:gd name="connsiteY100" fmla="*/ 749083 h 779587"/>
                <a:gd name="connsiteX101" fmla="*/ 231303 w 763539"/>
                <a:gd name="connsiteY101" fmla="*/ 755846 h 779587"/>
                <a:gd name="connsiteX102" fmla="*/ 241383 w 763539"/>
                <a:gd name="connsiteY102" fmla="*/ 776139 h 779587"/>
                <a:gd name="connsiteX103" fmla="*/ 240189 w 763539"/>
                <a:gd name="connsiteY103" fmla="*/ 779587 h 779587"/>
                <a:gd name="connsiteX104" fmla="*/ 188465 w 763539"/>
                <a:gd name="connsiteY104" fmla="*/ 769508 h 779587"/>
                <a:gd name="connsiteX105" fmla="*/ 185149 w 763539"/>
                <a:gd name="connsiteY105" fmla="*/ 768314 h 779587"/>
                <a:gd name="connsiteX106" fmla="*/ 180640 w 763539"/>
                <a:gd name="connsiteY106" fmla="*/ 752531 h 779587"/>
                <a:gd name="connsiteX107" fmla="*/ 203186 w 763539"/>
                <a:gd name="connsiteY107" fmla="*/ 742452 h 779587"/>
                <a:gd name="connsiteX108" fmla="*/ 204247 w 763539"/>
                <a:gd name="connsiteY108" fmla="*/ 742452 h 779587"/>
                <a:gd name="connsiteX109" fmla="*/ 205441 w 763539"/>
                <a:gd name="connsiteY109" fmla="*/ 743645 h 779587"/>
                <a:gd name="connsiteX110" fmla="*/ 207695 w 763539"/>
                <a:gd name="connsiteY110" fmla="*/ 743645 h 779587"/>
                <a:gd name="connsiteX111" fmla="*/ 207695 w 763539"/>
                <a:gd name="connsiteY111" fmla="*/ 742452 h 779587"/>
                <a:gd name="connsiteX112" fmla="*/ 208757 w 763539"/>
                <a:gd name="connsiteY112" fmla="*/ 742452 h 779587"/>
                <a:gd name="connsiteX113" fmla="*/ 208757 w 763539"/>
                <a:gd name="connsiteY113" fmla="*/ 741390 h 779587"/>
                <a:gd name="connsiteX114" fmla="*/ 207695 w 763539"/>
                <a:gd name="connsiteY114" fmla="*/ 741390 h 779587"/>
                <a:gd name="connsiteX115" fmla="*/ 215520 w 763539"/>
                <a:gd name="connsiteY115" fmla="*/ 736881 h 779587"/>
                <a:gd name="connsiteX116" fmla="*/ 206502 w 763539"/>
                <a:gd name="connsiteY116" fmla="*/ 721098 h 779587"/>
                <a:gd name="connsiteX117" fmla="*/ 199738 w 763539"/>
                <a:gd name="connsiteY117" fmla="*/ 725608 h 779587"/>
                <a:gd name="connsiteX118" fmla="*/ 201992 w 763539"/>
                <a:gd name="connsiteY118" fmla="*/ 727862 h 779587"/>
                <a:gd name="connsiteX119" fmla="*/ 199738 w 763539"/>
                <a:gd name="connsiteY119" fmla="*/ 732372 h 779587"/>
                <a:gd name="connsiteX120" fmla="*/ 197483 w 763539"/>
                <a:gd name="connsiteY120" fmla="*/ 730117 h 779587"/>
                <a:gd name="connsiteX121" fmla="*/ 177191 w 763539"/>
                <a:gd name="connsiteY121" fmla="*/ 742452 h 779587"/>
                <a:gd name="connsiteX122" fmla="*/ 174936 w 763539"/>
                <a:gd name="connsiteY122" fmla="*/ 735688 h 779587"/>
                <a:gd name="connsiteX123" fmla="*/ 204247 w 763539"/>
                <a:gd name="connsiteY123" fmla="*/ 718844 h 779587"/>
                <a:gd name="connsiteX124" fmla="*/ 186210 w 763539"/>
                <a:gd name="connsiteY124" fmla="*/ 688472 h 779587"/>
                <a:gd name="connsiteX125" fmla="*/ 159154 w 763539"/>
                <a:gd name="connsiteY125" fmla="*/ 705315 h 779587"/>
                <a:gd name="connsiteX126" fmla="*/ 156899 w 763539"/>
                <a:gd name="connsiteY126" fmla="*/ 727862 h 779587"/>
                <a:gd name="connsiteX127" fmla="*/ 147880 w 763539"/>
                <a:gd name="connsiteY127" fmla="*/ 730117 h 779587"/>
                <a:gd name="connsiteX128" fmla="*/ 146819 w 763539"/>
                <a:gd name="connsiteY128" fmla="*/ 733565 h 779587"/>
                <a:gd name="connsiteX129" fmla="*/ 136740 w 763539"/>
                <a:gd name="connsiteY129" fmla="*/ 732372 h 779587"/>
                <a:gd name="connsiteX130" fmla="*/ 136740 w 763539"/>
                <a:gd name="connsiteY130" fmla="*/ 726801 h 779587"/>
                <a:gd name="connsiteX131" fmla="*/ 129976 w 763539"/>
                <a:gd name="connsiteY131" fmla="*/ 727995 h 779587"/>
                <a:gd name="connsiteX132" fmla="*/ 129976 w 763539"/>
                <a:gd name="connsiteY132" fmla="*/ 721231 h 779587"/>
                <a:gd name="connsiteX133" fmla="*/ 123211 w 763539"/>
                <a:gd name="connsiteY133" fmla="*/ 718976 h 779587"/>
                <a:gd name="connsiteX134" fmla="*/ 122151 w 763539"/>
                <a:gd name="connsiteY134" fmla="*/ 723485 h 779587"/>
                <a:gd name="connsiteX135" fmla="*/ 119896 w 763539"/>
                <a:gd name="connsiteY135" fmla="*/ 721231 h 779587"/>
                <a:gd name="connsiteX136" fmla="*/ 117641 w 763539"/>
                <a:gd name="connsiteY136" fmla="*/ 725740 h 779587"/>
                <a:gd name="connsiteX137" fmla="*/ 103052 w 763539"/>
                <a:gd name="connsiteY137" fmla="*/ 717915 h 779587"/>
                <a:gd name="connsiteX138" fmla="*/ 99604 w 763539"/>
                <a:gd name="connsiteY138" fmla="*/ 720170 h 779587"/>
                <a:gd name="connsiteX139" fmla="*/ 105307 w 763539"/>
                <a:gd name="connsiteY139" fmla="*/ 723618 h 779587"/>
                <a:gd name="connsiteX140" fmla="*/ 108622 w 763539"/>
                <a:gd name="connsiteY140" fmla="*/ 725873 h 779587"/>
                <a:gd name="connsiteX141" fmla="*/ 109684 w 763539"/>
                <a:gd name="connsiteY141" fmla="*/ 725873 h 779587"/>
                <a:gd name="connsiteX142" fmla="*/ 115254 w 763539"/>
                <a:gd name="connsiteY142" fmla="*/ 730382 h 779587"/>
                <a:gd name="connsiteX143" fmla="*/ 116315 w 763539"/>
                <a:gd name="connsiteY143" fmla="*/ 729321 h 779587"/>
                <a:gd name="connsiteX144" fmla="*/ 118569 w 763539"/>
                <a:gd name="connsiteY144" fmla="*/ 730382 h 779587"/>
                <a:gd name="connsiteX145" fmla="*/ 115254 w 763539"/>
                <a:gd name="connsiteY145" fmla="*/ 734892 h 779587"/>
                <a:gd name="connsiteX146" fmla="*/ 111806 w 763539"/>
                <a:gd name="connsiteY146" fmla="*/ 738340 h 779587"/>
                <a:gd name="connsiteX147" fmla="*/ 100532 w 763539"/>
                <a:gd name="connsiteY147" fmla="*/ 726005 h 779587"/>
                <a:gd name="connsiteX148" fmla="*/ 89259 w 763539"/>
                <a:gd name="connsiteY148" fmla="*/ 723751 h 779587"/>
                <a:gd name="connsiteX149" fmla="*/ 88065 w 763539"/>
                <a:gd name="connsiteY149" fmla="*/ 724812 h 779587"/>
                <a:gd name="connsiteX150" fmla="*/ 87004 w 763539"/>
                <a:gd name="connsiteY150" fmla="*/ 723751 h 779587"/>
                <a:gd name="connsiteX151" fmla="*/ 82495 w 763539"/>
                <a:gd name="connsiteY151" fmla="*/ 722558 h 779587"/>
                <a:gd name="connsiteX152" fmla="*/ 82495 w 763539"/>
                <a:gd name="connsiteY152" fmla="*/ 716987 h 779587"/>
                <a:gd name="connsiteX153" fmla="*/ 81434 w 763539"/>
                <a:gd name="connsiteY153" fmla="*/ 716987 h 779587"/>
                <a:gd name="connsiteX154" fmla="*/ 81434 w 763539"/>
                <a:gd name="connsiteY154" fmla="*/ 715926 h 779587"/>
                <a:gd name="connsiteX155" fmla="*/ 87004 w 763539"/>
                <a:gd name="connsiteY155" fmla="*/ 713671 h 779587"/>
                <a:gd name="connsiteX156" fmla="*/ 87004 w 763539"/>
                <a:gd name="connsiteY156" fmla="*/ 712478 h 779587"/>
                <a:gd name="connsiteX157" fmla="*/ 93768 w 763539"/>
                <a:gd name="connsiteY157" fmla="*/ 707968 h 779587"/>
                <a:gd name="connsiteX158" fmla="*/ 96023 w 763539"/>
                <a:gd name="connsiteY158" fmla="*/ 709029 h 779587"/>
                <a:gd name="connsiteX159" fmla="*/ 98277 w 763539"/>
                <a:gd name="connsiteY159" fmla="*/ 705714 h 779587"/>
                <a:gd name="connsiteX160" fmla="*/ 100532 w 763539"/>
                <a:gd name="connsiteY160" fmla="*/ 705714 h 779587"/>
                <a:gd name="connsiteX161" fmla="*/ 105041 w 763539"/>
                <a:gd name="connsiteY161" fmla="*/ 704520 h 779587"/>
                <a:gd name="connsiteX162" fmla="*/ 103848 w 763539"/>
                <a:gd name="connsiteY162" fmla="*/ 700011 h 779587"/>
                <a:gd name="connsiteX163" fmla="*/ 87004 w 763539"/>
                <a:gd name="connsiteY163" fmla="*/ 690992 h 779587"/>
                <a:gd name="connsiteX164" fmla="*/ 84749 w 763539"/>
                <a:gd name="connsiteY164" fmla="*/ 690992 h 779587"/>
                <a:gd name="connsiteX165" fmla="*/ 83556 w 763539"/>
                <a:gd name="connsiteY165" fmla="*/ 688737 h 779587"/>
                <a:gd name="connsiteX166" fmla="*/ 84749 w 763539"/>
                <a:gd name="connsiteY166" fmla="*/ 688737 h 779587"/>
                <a:gd name="connsiteX167" fmla="*/ 77985 w 763539"/>
                <a:gd name="connsiteY167" fmla="*/ 676402 h 779587"/>
                <a:gd name="connsiteX168" fmla="*/ 76924 w 763539"/>
                <a:gd name="connsiteY168" fmla="*/ 676402 h 779587"/>
                <a:gd name="connsiteX169" fmla="*/ 73609 w 763539"/>
                <a:gd name="connsiteY169" fmla="*/ 669638 h 779587"/>
                <a:gd name="connsiteX170" fmla="*/ 54510 w 763539"/>
                <a:gd name="connsiteY170" fmla="*/ 662875 h 779587"/>
                <a:gd name="connsiteX171" fmla="*/ 54510 w 763539"/>
                <a:gd name="connsiteY171" fmla="*/ 660620 h 779587"/>
                <a:gd name="connsiteX172" fmla="*/ 51062 w 763539"/>
                <a:gd name="connsiteY172" fmla="*/ 658365 h 779587"/>
                <a:gd name="connsiteX173" fmla="*/ 50001 w 763539"/>
                <a:gd name="connsiteY173" fmla="*/ 656111 h 779587"/>
                <a:gd name="connsiteX174" fmla="*/ 48807 w 763539"/>
                <a:gd name="connsiteY174" fmla="*/ 657304 h 779587"/>
                <a:gd name="connsiteX175" fmla="*/ 47614 w 763539"/>
                <a:gd name="connsiteY175" fmla="*/ 657304 h 779587"/>
                <a:gd name="connsiteX176" fmla="*/ 46553 w 763539"/>
                <a:gd name="connsiteY176" fmla="*/ 656111 h 779587"/>
                <a:gd name="connsiteX177" fmla="*/ 45492 w 763539"/>
                <a:gd name="connsiteY177" fmla="*/ 659559 h 779587"/>
                <a:gd name="connsiteX178" fmla="*/ 43237 w 763539"/>
                <a:gd name="connsiteY178" fmla="*/ 659559 h 779587"/>
                <a:gd name="connsiteX179" fmla="*/ 46685 w 763539"/>
                <a:gd name="connsiteY179" fmla="*/ 651734 h 779587"/>
                <a:gd name="connsiteX180" fmla="*/ 73741 w 763539"/>
                <a:gd name="connsiteY180" fmla="*/ 652795 h 779587"/>
                <a:gd name="connsiteX181" fmla="*/ 73741 w 763539"/>
                <a:gd name="connsiteY181" fmla="*/ 660620 h 779587"/>
                <a:gd name="connsiteX182" fmla="*/ 74802 w 763539"/>
                <a:gd name="connsiteY182" fmla="*/ 660620 h 779587"/>
                <a:gd name="connsiteX183" fmla="*/ 78118 w 763539"/>
                <a:gd name="connsiteY183" fmla="*/ 659559 h 779587"/>
                <a:gd name="connsiteX184" fmla="*/ 81434 w 763539"/>
                <a:gd name="connsiteY184" fmla="*/ 660620 h 779587"/>
                <a:gd name="connsiteX185" fmla="*/ 83689 w 763539"/>
                <a:gd name="connsiteY185" fmla="*/ 657304 h 779587"/>
                <a:gd name="connsiteX186" fmla="*/ 89391 w 763539"/>
                <a:gd name="connsiteY186" fmla="*/ 655050 h 779587"/>
                <a:gd name="connsiteX187" fmla="*/ 94962 w 763539"/>
                <a:gd name="connsiteY187" fmla="*/ 650540 h 779587"/>
                <a:gd name="connsiteX188" fmla="*/ 94962 w 763539"/>
                <a:gd name="connsiteY188" fmla="*/ 649479 h 779587"/>
                <a:gd name="connsiteX189" fmla="*/ 91514 w 763539"/>
                <a:gd name="connsiteY189" fmla="*/ 651734 h 779587"/>
                <a:gd name="connsiteX190" fmla="*/ 89259 w 763539"/>
                <a:gd name="connsiteY190" fmla="*/ 648285 h 779587"/>
                <a:gd name="connsiteX191" fmla="*/ 94829 w 763539"/>
                <a:gd name="connsiteY191" fmla="*/ 643777 h 779587"/>
                <a:gd name="connsiteX192" fmla="*/ 92574 w 763539"/>
                <a:gd name="connsiteY192" fmla="*/ 642583 h 779587"/>
                <a:gd name="connsiteX193" fmla="*/ 93636 w 763539"/>
                <a:gd name="connsiteY193" fmla="*/ 641521 h 779587"/>
                <a:gd name="connsiteX194" fmla="*/ 86872 w 763539"/>
                <a:gd name="connsiteY194" fmla="*/ 637012 h 779587"/>
                <a:gd name="connsiteX195" fmla="*/ 86872 w 763539"/>
                <a:gd name="connsiteY195" fmla="*/ 634757 h 779587"/>
                <a:gd name="connsiteX196" fmla="*/ 94697 w 763539"/>
                <a:gd name="connsiteY196" fmla="*/ 641521 h 779587"/>
                <a:gd name="connsiteX197" fmla="*/ 96951 w 763539"/>
                <a:gd name="connsiteY197" fmla="*/ 639267 h 779587"/>
                <a:gd name="connsiteX198" fmla="*/ 99206 w 763539"/>
                <a:gd name="connsiteY198" fmla="*/ 640328 h 779587"/>
                <a:gd name="connsiteX199" fmla="*/ 104909 w 763539"/>
                <a:gd name="connsiteY199" fmla="*/ 649347 h 779587"/>
                <a:gd name="connsiteX200" fmla="*/ 111673 w 763539"/>
                <a:gd name="connsiteY200" fmla="*/ 644837 h 779587"/>
                <a:gd name="connsiteX201" fmla="*/ 111673 w 763539"/>
                <a:gd name="connsiteY201" fmla="*/ 645898 h 779587"/>
                <a:gd name="connsiteX202" fmla="*/ 113928 w 763539"/>
                <a:gd name="connsiteY202" fmla="*/ 644837 h 779587"/>
                <a:gd name="connsiteX203" fmla="*/ 124007 w 763539"/>
                <a:gd name="connsiteY203" fmla="*/ 666191 h 779587"/>
                <a:gd name="connsiteX204" fmla="*/ 128516 w 763539"/>
                <a:gd name="connsiteY204" fmla="*/ 676270 h 779587"/>
                <a:gd name="connsiteX205" fmla="*/ 145360 w 763539"/>
                <a:gd name="connsiteY205" fmla="*/ 635818 h 779587"/>
                <a:gd name="connsiteX206" fmla="*/ 139790 w 763539"/>
                <a:gd name="connsiteY206" fmla="*/ 631309 h 779587"/>
                <a:gd name="connsiteX207" fmla="*/ 133026 w 763539"/>
                <a:gd name="connsiteY207" fmla="*/ 634625 h 779587"/>
                <a:gd name="connsiteX208" fmla="*/ 131965 w 763539"/>
                <a:gd name="connsiteY208" fmla="*/ 632370 h 779587"/>
                <a:gd name="connsiteX209" fmla="*/ 133026 w 763539"/>
                <a:gd name="connsiteY209" fmla="*/ 631309 h 779587"/>
                <a:gd name="connsiteX210" fmla="*/ 127456 w 763539"/>
                <a:gd name="connsiteY210" fmla="*/ 618975 h 779587"/>
                <a:gd name="connsiteX211" fmla="*/ 139790 w 763539"/>
                <a:gd name="connsiteY211" fmla="*/ 611150 h 779587"/>
                <a:gd name="connsiteX212" fmla="*/ 130771 w 763539"/>
                <a:gd name="connsiteY212" fmla="*/ 597621 h 779587"/>
                <a:gd name="connsiteX213" fmla="*/ 124007 w 763539"/>
                <a:gd name="connsiteY213" fmla="*/ 600937 h 779587"/>
                <a:gd name="connsiteX214" fmla="*/ 113928 w 763539"/>
                <a:gd name="connsiteY214" fmla="*/ 585154 h 779587"/>
                <a:gd name="connsiteX215" fmla="*/ 120691 w 763539"/>
                <a:gd name="connsiteY215" fmla="*/ 578390 h 779587"/>
                <a:gd name="connsiteX216" fmla="*/ 117376 w 763539"/>
                <a:gd name="connsiteY216" fmla="*/ 575075 h 779587"/>
                <a:gd name="connsiteX217" fmla="*/ 125201 w 763539"/>
                <a:gd name="connsiteY217" fmla="*/ 570566 h 779587"/>
                <a:gd name="connsiteX218" fmla="*/ 120691 w 763539"/>
                <a:gd name="connsiteY218" fmla="*/ 562740 h 779587"/>
                <a:gd name="connsiteX219" fmla="*/ 125201 w 763539"/>
                <a:gd name="connsiteY219" fmla="*/ 560486 h 779587"/>
                <a:gd name="connsiteX220" fmla="*/ 121885 w 763539"/>
                <a:gd name="connsiteY220" fmla="*/ 552661 h 779587"/>
                <a:gd name="connsiteX221" fmla="*/ 112866 w 763539"/>
                <a:gd name="connsiteY221" fmla="*/ 554916 h 779587"/>
                <a:gd name="connsiteX222" fmla="*/ 108357 w 763539"/>
                <a:gd name="connsiteY222" fmla="*/ 545897 h 779587"/>
                <a:gd name="connsiteX223" fmla="*/ 115121 w 763539"/>
                <a:gd name="connsiteY223" fmla="*/ 539133 h 779587"/>
                <a:gd name="connsiteX224" fmla="*/ 111673 w 763539"/>
                <a:gd name="connsiteY224" fmla="*/ 532369 h 779587"/>
                <a:gd name="connsiteX225" fmla="*/ 84617 w 763539"/>
                <a:gd name="connsiteY225" fmla="*/ 550406 h 779587"/>
                <a:gd name="connsiteX226" fmla="*/ 66579 w 763539"/>
                <a:gd name="connsiteY226" fmla="*/ 522289 h 779587"/>
                <a:gd name="connsiteX227" fmla="*/ 73343 w 763539"/>
                <a:gd name="connsiteY227" fmla="*/ 517780 h 779587"/>
                <a:gd name="connsiteX228" fmla="*/ 72150 w 763539"/>
                <a:gd name="connsiteY228" fmla="*/ 516586 h 779587"/>
                <a:gd name="connsiteX229" fmla="*/ 72150 w 763539"/>
                <a:gd name="connsiteY229" fmla="*/ 515525 h 779587"/>
                <a:gd name="connsiteX230" fmla="*/ 70956 w 763539"/>
                <a:gd name="connsiteY230" fmla="*/ 511016 h 779587"/>
                <a:gd name="connsiteX231" fmla="*/ 73211 w 763539"/>
                <a:gd name="connsiteY231" fmla="*/ 513270 h 779587"/>
                <a:gd name="connsiteX232" fmla="*/ 74272 w 763539"/>
                <a:gd name="connsiteY232" fmla="*/ 516586 h 779587"/>
                <a:gd name="connsiteX233" fmla="*/ 87800 w 763539"/>
                <a:gd name="connsiteY233" fmla="*/ 506506 h 779587"/>
                <a:gd name="connsiteX234" fmla="*/ 82229 w 763539"/>
                <a:gd name="connsiteY234" fmla="*/ 503058 h 779587"/>
                <a:gd name="connsiteX235" fmla="*/ 79975 w 763539"/>
                <a:gd name="connsiteY235" fmla="*/ 500803 h 779587"/>
                <a:gd name="connsiteX236" fmla="*/ 84484 w 763539"/>
                <a:gd name="connsiteY236" fmla="*/ 497488 h 779587"/>
                <a:gd name="connsiteX237" fmla="*/ 57428 w 763539"/>
                <a:gd name="connsiteY237" fmla="*/ 451333 h 779587"/>
                <a:gd name="connsiteX238" fmla="*/ 37136 w 763539"/>
                <a:gd name="connsiteY238" fmla="*/ 426532 h 779587"/>
                <a:gd name="connsiteX239" fmla="*/ 22547 w 763539"/>
                <a:gd name="connsiteY239" fmla="*/ 408494 h 779587"/>
                <a:gd name="connsiteX240" fmla="*/ 23608 w 763539"/>
                <a:gd name="connsiteY240" fmla="*/ 407301 h 779587"/>
                <a:gd name="connsiteX241" fmla="*/ 20292 w 763539"/>
                <a:gd name="connsiteY241" fmla="*/ 398282 h 779587"/>
                <a:gd name="connsiteX242" fmla="*/ 30372 w 763539"/>
                <a:gd name="connsiteY242" fmla="*/ 377990 h 779587"/>
                <a:gd name="connsiteX243" fmla="*/ 26923 w 763539"/>
                <a:gd name="connsiteY243" fmla="*/ 372419 h 779587"/>
                <a:gd name="connsiteX244" fmla="*/ 29178 w 763539"/>
                <a:gd name="connsiteY244" fmla="*/ 370165 h 779587"/>
                <a:gd name="connsiteX245" fmla="*/ 34749 w 763539"/>
                <a:gd name="connsiteY245" fmla="*/ 375735 h 779587"/>
                <a:gd name="connsiteX246" fmla="*/ 40452 w 763539"/>
                <a:gd name="connsiteY246" fmla="*/ 380245 h 779587"/>
                <a:gd name="connsiteX247" fmla="*/ 41513 w 763539"/>
                <a:gd name="connsiteY247" fmla="*/ 383561 h 779587"/>
                <a:gd name="connsiteX248" fmla="*/ 46022 w 763539"/>
                <a:gd name="connsiteY248" fmla="*/ 381305 h 779587"/>
                <a:gd name="connsiteX249" fmla="*/ 43767 w 763539"/>
                <a:gd name="connsiteY249" fmla="*/ 341915 h 779587"/>
                <a:gd name="connsiteX250" fmla="*/ 42574 w 763539"/>
                <a:gd name="connsiteY250" fmla="*/ 326132 h 779587"/>
                <a:gd name="connsiteX251" fmla="*/ 35810 w 763539"/>
                <a:gd name="connsiteY251" fmla="*/ 314859 h 779587"/>
                <a:gd name="connsiteX252" fmla="*/ 27985 w 763539"/>
                <a:gd name="connsiteY252" fmla="*/ 312604 h 779587"/>
                <a:gd name="connsiteX253" fmla="*/ 24669 w 763539"/>
                <a:gd name="connsiteY253" fmla="*/ 303586 h 779587"/>
                <a:gd name="connsiteX254" fmla="*/ 20160 w 763539"/>
                <a:gd name="connsiteY254" fmla="*/ 303586 h 779587"/>
                <a:gd name="connsiteX255" fmla="*/ 14589 w 763539"/>
                <a:gd name="connsiteY255" fmla="*/ 309156 h 779587"/>
                <a:gd name="connsiteX256" fmla="*/ 10080 w 763539"/>
                <a:gd name="connsiteY256" fmla="*/ 321490 h 779587"/>
                <a:gd name="connsiteX257" fmla="*/ 0 w 763539"/>
                <a:gd name="connsiteY257" fmla="*/ 319236 h 779587"/>
                <a:gd name="connsiteX258" fmla="*/ 1194 w 763539"/>
                <a:gd name="connsiteY258" fmla="*/ 319236 h 779587"/>
                <a:gd name="connsiteX259" fmla="*/ 2255 w 763539"/>
                <a:gd name="connsiteY259" fmla="*/ 316981 h 779587"/>
                <a:gd name="connsiteX260" fmla="*/ 2255 w 763539"/>
                <a:gd name="connsiteY260" fmla="*/ 315920 h 779587"/>
                <a:gd name="connsiteX261" fmla="*/ 5571 w 763539"/>
                <a:gd name="connsiteY261" fmla="*/ 316981 h 779587"/>
                <a:gd name="connsiteX262" fmla="*/ 6631 w 763539"/>
                <a:gd name="connsiteY262" fmla="*/ 316981 h 779587"/>
                <a:gd name="connsiteX263" fmla="*/ 9947 w 763539"/>
                <a:gd name="connsiteY263" fmla="*/ 305707 h 779587"/>
                <a:gd name="connsiteX264" fmla="*/ 24536 w 763539"/>
                <a:gd name="connsiteY264" fmla="*/ 292180 h 779587"/>
                <a:gd name="connsiteX265" fmla="*/ 30107 w 763539"/>
                <a:gd name="connsiteY265" fmla="*/ 298944 h 779587"/>
                <a:gd name="connsiteX266" fmla="*/ 48144 w 763539"/>
                <a:gd name="connsiteY266" fmla="*/ 320297 h 779587"/>
                <a:gd name="connsiteX267" fmla="*/ 44828 w 763539"/>
                <a:gd name="connsiteY267" fmla="*/ 327061 h 779587"/>
                <a:gd name="connsiteX268" fmla="*/ 51592 w 763539"/>
                <a:gd name="connsiteY268" fmla="*/ 330377 h 779587"/>
                <a:gd name="connsiteX269" fmla="*/ 68436 w 763539"/>
                <a:gd name="connsiteY269" fmla="*/ 401200 h 779587"/>
                <a:gd name="connsiteX270" fmla="*/ 129180 w 763539"/>
                <a:gd name="connsiteY270" fmla="*/ 438335 h 779587"/>
                <a:gd name="connsiteX271" fmla="*/ 133689 w 763539"/>
                <a:gd name="connsiteY271" fmla="*/ 440590 h 779587"/>
                <a:gd name="connsiteX272" fmla="*/ 137005 w 763539"/>
                <a:gd name="connsiteY272" fmla="*/ 442845 h 779587"/>
                <a:gd name="connsiteX273" fmla="*/ 180905 w 763539"/>
                <a:gd name="connsiteY273" fmla="*/ 419237 h 779587"/>
                <a:gd name="connsiteX274" fmla="*/ 180905 w 763539"/>
                <a:gd name="connsiteY274" fmla="*/ 397884 h 779587"/>
                <a:gd name="connsiteX275" fmla="*/ 173080 w 763539"/>
                <a:gd name="connsiteY275" fmla="*/ 388865 h 779587"/>
                <a:gd name="connsiteX276" fmla="*/ 150533 w 763539"/>
                <a:gd name="connsiteY276" fmla="*/ 372021 h 779587"/>
                <a:gd name="connsiteX277" fmla="*/ 158358 w 763539"/>
                <a:gd name="connsiteY277" fmla="*/ 342711 h 779587"/>
                <a:gd name="connsiteX278" fmla="*/ 157297 w 763539"/>
                <a:gd name="connsiteY278" fmla="*/ 341650 h 779587"/>
                <a:gd name="connsiteX279" fmla="*/ 153981 w 763539"/>
                <a:gd name="connsiteY279" fmla="*/ 337141 h 779587"/>
                <a:gd name="connsiteX280" fmla="*/ 151726 w 763539"/>
                <a:gd name="connsiteY280" fmla="*/ 335947 h 779587"/>
                <a:gd name="connsiteX281" fmla="*/ 144963 w 763539"/>
                <a:gd name="connsiteY281" fmla="*/ 324674 h 779587"/>
                <a:gd name="connsiteX282" fmla="*/ 144963 w 763539"/>
                <a:gd name="connsiteY282" fmla="*/ 321358 h 779587"/>
                <a:gd name="connsiteX283" fmla="*/ 142708 w 763539"/>
                <a:gd name="connsiteY283" fmla="*/ 319103 h 779587"/>
                <a:gd name="connsiteX284" fmla="*/ 143769 w 763539"/>
                <a:gd name="connsiteY284" fmla="*/ 317910 h 779587"/>
                <a:gd name="connsiteX285" fmla="*/ 147085 w 763539"/>
                <a:gd name="connsiteY285" fmla="*/ 319103 h 779587"/>
                <a:gd name="connsiteX286" fmla="*/ 147085 w 763539"/>
                <a:gd name="connsiteY286" fmla="*/ 323612 h 779587"/>
                <a:gd name="connsiteX287" fmla="*/ 148146 w 763539"/>
                <a:gd name="connsiteY287" fmla="*/ 328121 h 779587"/>
                <a:gd name="connsiteX288" fmla="*/ 153716 w 763539"/>
                <a:gd name="connsiteY288" fmla="*/ 334886 h 779587"/>
                <a:gd name="connsiteX289" fmla="*/ 152655 w 763539"/>
                <a:gd name="connsiteY289" fmla="*/ 335947 h 779587"/>
                <a:gd name="connsiteX290" fmla="*/ 154910 w 763539"/>
                <a:gd name="connsiteY290" fmla="*/ 337141 h 779587"/>
                <a:gd name="connsiteX291" fmla="*/ 158225 w 763539"/>
                <a:gd name="connsiteY291" fmla="*/ 340456 h 779587"/>
                <a:gd name="connsiteX292" fmla="*/ 171753 w 763539"/>
                <a:gd name="connsiteY292" fmla="*/ 348281 h 779587"/>
                <a:gd name="connsiteX293" fmla="*/ 174008 w 763539"/>
                <a:gd name="connsiteY293" fmla="*/ 346027 h 779587"/>
                <a:gd name="connsiteX294" fmla="*/ 175069 w 763539"/>
                <a:gd name="connsiteY294" fmla="*/ 347088 h 779587"/>
                <a:gd name="connsiteX295" fmla="*/ 170560 w 763539"/>
                <a:gd name="connsiteY295" fmla="*/ 351597 h 779587"/>
                <a:gd name="connsiteX296" fmla="*/ 189658 w 763539"/>
                <a:gd name="connsiteY296" fmla="*/ 361677 h 779587"/>
                <a:gd name="connsiteX297" fmla="*/ 195228 w 763539"/>
                <a:gd name="connsiteY297" fmla="*/ 339130 h 779587"/>
                <a:gd name="connsiteX298" fmla="*/ 192974 w 763539"/>
                <a:gd name="connsiteY298" fmla="*/ 339130 h 779587"/>
                <a:gd name="connsiteX299" fmla="*/ 194035 w 763539"/>
                <a:gd name="connsiteY299" fmla="*/ 336875 h 779587"/>
                <a:gd name="connsiteX300" fmla="*/ 197483 w 763539"/>
                <a:gd name="connsiteY300" fmla="*/ 337937 h 779587"/>
                <a:gd name="connsiteX301" fmla="*/ 200799 w 763539"/>
                <a:gd name="connsiteY301" fmla="*/ 335681 h 779587"/>
                <a:gd name="connsiteX302" fmla="*/ 206369 w 763539"/>
                <a:gd name="connsiteY302" fmla="*/ 337937 h 779587"/>
                <a:gd name="connsiteX303" fmla="*/ 208624 w 763539"/>
                <a:gd name="connsiteY303" fmla="*/ 343507 h 779587"/>
                <a:gd name="connsiteX304" fmla="*/ 207430 w 763539"/>
                <a:gd name="connsiteY304" fmla="*/ 344568 h 779587"/>
                <a:gd name="connsiteX305" fmla="*/ 214194 w 763539"/>
                <a:gd name="connsiteY305" fmla="*/ 350138 h 779587"/>
                <a:gd name="connsiteX306" fmla="*/ 211940 w 763539"/>
                <a:gd name="connsiteY306" fmla="*/ 361411 h 779587"/>
                <a:gd name="connsiteX307" fmla="*/ 225467 w 763539"/>
                <a:gd name="connsiteY307" fmla="*/ 364727 h 779587"/>
                <a:gd name="connsiteX308" fmla="*/ 234486 w 763539"/>
                <a:gd name="connsiteY308" fmla="*/ 345628 h 779587"/>
                <a:gd name="connsiteX309" fmla="*/ 251330 w 763539"/>
                <a:gd name="connsiteY309" fmla="*/ 282630 h 779587"/>
                <a:gd name="connsiteX310" fmla="*/ 263664 w 763539"/>
                <a:gd name="connsiteY310" fmla="*/ 291649 h 779587"/>
                <a:gd name="connsiteX311" fmla="*/ 265919 w 763539"/>
                <a:gd name="connsiteY311" fmla="*/ 290588 h 779587"/>
                <a:gd name="connsiteX312" fmla="*/ 270429 w 763539"/>
                <a:gd name="connsiteY312" fmla="*/ 291649 h 779587"/>
                <a:gd name="connsiteX313" fmla="*/ 271489 w 763539"/>
                <a:gd name="connsiteY313" fmla="*/ 292843 h 779587"/>
                <a:gd name="connsiteX314" fmla="*/ 273744 w 763539"/>
                <a:gd name="connsiteY314" fmla="*/ 293904 h 779587"/>
                <a:gd name="connsiteX315" fmla="*/ 274805 w 763539"/>
                <a:gd name="connsiteY315" fmla="*/ 291649 h 779587"/>
                <a:gd name="connsiteX316" fmla="*/ 280508 w 763539"/>
                <a:gd name="connsiteY316" fmla="*/ 292843 h 779587"/>
                <a:gd name="connsiteX317" fmla="*/ 279315 w 763539"/>
                <a:gd name="connsiteY317" fmla="*/ 295097 h 779587"/>
                <a:gd name="connsiteX318" fmla="*/ 280508 w 763539"/>
                <a:gd name="connsiteY318" fmla="*/ 296158 h 779587"/>
                <a:gd name="connsiteX319" fmla="*/ 288333 w 763539"/>
                <a:gd name="connsiteY319" fmla="*/ 300668 h 779587"/>
                <a:gd name="connsiteX320" fmla="*/ 290588 w 763539"/>
                <a:gd name="connsiteY320" fmla="*/ 300668 h 779587"/>
                <a:gd name="connsiteX321" fmla="*/ 290588 w 763539"/>
                <a:gd name="connsiteY321" fmla="*/ 301729 h 779587"/>
                <a:gd name="connsiteX322" fmla="*/ 293904 w 763539"/>
                <a:gd name="connsiteY322" fmla="*/ 303984 h 779587"/>
                <a:gd name="connsiteX323" fmla="*/ 299474 w 763539"/>
                <a:gd name="connsiteY323" fmla="*/ 303984 h 779587"/>
                <a:gd name="connsiteX324" fmla="*/ 305044 w 763539"/>
                <a:gd name="connsiteY324" fmla="*/ 305177 h 779587"/>
                <a:gd name="connsiteX325" fmla="*/ 311808 w 763539"/>
                <a:gd name="connsiteY325" fmla="*/ 305177 h 779587"/>
                <a:gd name="connsiteX326" fmla="*/ 321888 w 763539"/>
                <a:gd name="connsiteY326" fmla="*/ 271357 h 779587"/>
                <a:gd name="connsiteX327" fmla="*/ 322949 w 763539"/>
                <a:gd name="connsiteY327" fmla="*/ 270296 h 779587"/>
                <a:gd name="connsiteX328" fmla="*/ 320695 w 763539"/>
                <a:gd name="connsiteY328" fmla="*/ 268041 h 779587"/>
                <a:gd name="connsiteX329" fmla="*/ 320695 w 763539"/>
                <a:gd name="connsiteY329" fmla="*/ 266980 h 779587"/>
                <a:gd name="connsiteX330" fmla="*/ 322949 w 763539"/>
                <a:gd name="connsiteY330" fmla="*/ 265787 h 779587"/>
                <a:gd name="connsiteX331" fmla="*/ 321888 w 763539"/>
                <a:gd name="connsiteY331" fmla="*/ 262471 h 779587"/>
                <a:gd name="connsiteX332" fmla="*/ 322949 w 763539"/>
                <a:gd name="connsiteY332" fmla="*/ 260216 h 779587"/>
                <a:gd name="connsiteX333" fmla="*/ 325204 w 763539"/>
                <a:gd name="connsiteY333" fmla="*/ 261277 h 779587"/>
                <a:gd name="connsiteX334" fmla="*/ 326265 w 763539"/>
                <a:gd name="connsiteY334" fmla="*/ 264726 h 779587"/>
                <a:gd name="connsiteX335" fmla="*/ 324010 w 763539"/>
                <a:gd name="connsiteY335" fmla="*/ 265787 h 779587"/>
                <a:gd name="connsiteX336" fmla="*/ 322949 w 763539"/>
                <a:gd name="connsiteY336" fmla="*/ 266980 h 779587"/>
                <a:gd name="connsiteX337" fmla="*/ 322949 w 763539"/>
                <a:gd name="connsiteY337" fmla="*/ 268041 h 779587"/>
                <a:gd name="connsiteX338" fmla="*/ 326265 w 763539"/>
                <a:gd name="connsiteY338" fmla="*/ 270296 h 779587"/>
                <a:gd name="connsiteX339" fmla="*/ 376929 w 763539"/>
                <a:gd name="connsiteY339" fmla="*/ 218571 h 779587"/>
                <a:gd name="connsiteX340" fmla="*/ 375735 w 763539"/>
                <a:gd name="connsiteY340" fmla="*/ 218571 h 779587"/>
                <a:gd name="connsiteX341" fmla="*/ 374674 w 763539"/>
                <a:gd name="connsiteY341" fmla="*/ 216316 h 779587"/>
                <a:gd name="connsiteX342" fmla="*/ 377990 w 763539"/>
                <a:gd name="connsiteY342" fmla="*/ 212868 h 779587"/>
                <a:gd name="connsiteX343" fmla="*/ 374674 w 763539"/>
                <a:gd name="connsiteY343" fmla="*/ 208359 h 779587"/>
                <a:gd name="connsiteX344" fmla="*/ 377990 w 763539"/>
                <a:gd name="connsiteY344" fmla="*/ 206104 h 779587"/>
                <a:gd name="connsiteX345" fmla="*/ 377990 w 763539"/>
                <a:gd name="connsiteY345" fmla="*/ 204910 h 779587"/>
                <a:gd name="connsiteX346" fmla="*/ 371226 w 763539"/>
                <a:gd name="connsiteY346" fmla="*/ 197085 h 779587"/>
                <a:gd name="connsiteX347" fmla="*/ 358892 w 763539"/>
                <a:gd name="connsiteY347" fmla="*/ 165652 h 779587"/>
                <a:gd name="connsiteX348" fmla="*/ 329713 w 763539"/>
                <a:gd name="connsiteY348" fmla="*/ 181435 h 779587"/>
                <a:gd name="connsiteX349" fmla="*/ 324010 w 763539"/>
                <a:gd name="connsiteY349" fmla="*/ 164592 h 779587"/>
                <a:gd name="connsiteX350" fmla="*/ 331835 w 763539"/>
                <a:gd name="connsiteY350" fmla="*/ 155573 h 779587"/>
                <a:gd name="connsiteX351" fmla="*/ 329580 w 763539"/>
                <a:gd name="connsiteY351" fmla="*/ 154512 h 779587"/>
                <a:gd name="connsiteX352" fmla="*/ 323878 w 763539"/>
                <a:gd name="connsiteY352" fmla="*/ 155573 h 779587"/>
                <a:gd name="connsiteX353" fmla="*/ 320562 w 763539"/>
                <a:gd name="connsiteY353" fmla="*/ 155573 h 779587"/>
                <a:gd name="connsiteX354" fmla="*/ 321623 w 763539"/>
                <a:gd name="connsiteY354" fmla="*/ 153318 h 779587"/>
                <a:gd name="connsiteX355" fmla="*/ 321623 w 763539"/>
                <a:gd name="connsiteY355" fmla="*/ 152257 h 779587"/>
                <a:gd name="connsiteX356" fmla="*/ 322684 w 763539"/>
                <a:gd name="connsiteY356" fmla="*/ 152257 h 779587"/>
                <a:gd name="connsiteX357" fmla="*/ 322684 w 763539"/>
                <a:gd name="connsiteY357" fmla="*/ 153318 h 779587"/>
                <a:gd name="connsiteX358" fmla="*/ 326000 w 763539"/>
                <a:gd name="connsiteY358" fmla="*/ 153318 h 779587"/>
                <a:gd name="connsiteX359" fmla="*/ 328254 w 763539"/>
                <a:gd name="connsiteY359" fmla="*/ 152257 h 779587"/>
                <a:gd name="connsiteX360" fmla="*/ 336080 w 763539"/>
                <a:gd name="connsiteY360" fmla="*/ 150002 h 779587"/>
                <a:gd name="connsiteX361" fmla="*/ 345098 w 763539"/>
                <a:gd name="connsiteY361" fmla="*/ 140984 h 779587"/>
                <a:gd name="connsiteX362" fmla="*/ 342843 w 763539"/>
                <a:gd name="connsiteY362" fmla="*/ 139922 h 779587"/>
                <a:gd name="connsiteX363" fmla="*/ 339528 w 763539"/>
                <a:gd name="connsiteY363" fmla="*/ 130904 h 779587"/>
                <a:gd name="connsiteX364" fmla="*/ 337273 w 763539"/>
                <a:gd name="connsiteY364" fmla="*/ 132098 h 779587"/>
                <a:gd name="connsiteX365" fmla="*/ 328254 w 763539"/>
                <a:gd name="connsiteY365" fmla="*/ 132098 h 779587"/>
                <a:gd name="connsiteX366" fmla="*/ 323745 w 763539"/>
                <a:gd name="connsiteY366" fmla="*/ 130904 h 779587"/>
                <a:gd name="connsiteX367" fmla="*/ 322684 w 763539"/>
                <a:gd name="connsiteY367" fmla="*/ 132098 h 779587"/>
                <a:gd name="connsiteX368" fmla="*/ 319368 w 763539"/>
                <a:gd name="connsiteY368" fmla="*/ 130904 h 779587"/>
                <a:gd name="connsiteX369" fmla="*/ 317113 w 763539"/>
                <a:gd name="connsiteY369" fmla="*/ 133159 h 779587"/>
                <a:gd name="connsiteX370" fmla="*/ 315920 w 763539"/>
                <a:gd name="connsiteY370" fmla="*/ 132098 h 779587"/>
                <a:gd name="connsiteX371" fmla="*/ 313665 w 763539"/>
                <a:gd name="connsiteY371" fmla="*/ 132098 h 779587"/>
                <a:gd name="connsiteX372" fmla="*/ 312604 w 763539"/>
                <a:gd name="connsiteY372" fmla="*/ 130904 h 779587"/>
                <a:gd name="connsiteX373" fmla="*/ 282232 w 763539"/>
                <a:gd name="connsiteY373" fmla="*/ 73476 h 779587"/>
                <a:gd name="connsiteX374" fmla="*/ 285548 w 763539"/>
                <a:gd name="connsiteY374" fmla="*/ 66712 h 779587"/>
                <a:gd name="connsiteX375" fmla="*/ 287803 w 763539"/>
                <a:gd name="connsiteY375" fmla="*/ 75731 h 779587"/>
                <a:gd name="connsiteX376" fmla="*/ 288864 w 763539"/>
                <a:gd name="connsiteY376" fmla="*/ 76792 h 779587"/>
                <a:gd name="connsiteX377" fmla="*/ 288864 w 763539"/>
                <a:gd name="connsiteY377" fmla="*/ 63264 h 779587"/>
                <a:gd name="connsiteX378" fmla="*/ 287803 w 763539"/>
                <a:gd name="connsiteY378" fmla="*/ 62203 h 779587"/>
                <a:gd name="connsiteX379" fmla="*/ 293373 w 763539"/>
                <a:gd name="connsiteY379" fmla="*/ 49868 h 779587"/>
                <a:gd name="connsiteX380" fmla="*/ 292312 w 763539"/>
                <a:gd name="connsiteY380" fmla="*/ 44165 h 779587"/>
                <a:gd name="connsiteX381" fmla="*/ 294567 w 763539"/>
                <a:gd name="connsiteY381" fmla="*/ 45359 h 779587"/>
                <a:gd name="connsiteX382" fmla="*/ 294567 w 763539"/>
                <a:gd name="connsiteY382" fmla="*/ 44165 h 779587"/>
                <a:gd name="connsiteX383" fmla="*/ 291251 w 763539"/>
                <a:gd name="connsiteY383" fmla="*/ 40850 h 779587"/>
                <a:gd name="connsiteX384" fmla="*/ 293506 w 763539"/>
                <a:gd name="connsiteY384" fmla="*/ 31831 h 779587"/>
                <a:gd name="connsiteX385" fmla="*/ 292445 w 763539"/>
                <a:gd name="connsiteY385" fmla="*/ 27321 h 779587"/>
                <a:gd name="connsiteX386" fmla="*/ 301463 w 763539"/>
                <a:gd name="connsiteY386" fmla="*/ 26128 h 779587"/>
                <a:gd name="connsiteX387" fmla="*/ 300270 w 763539"/>
                <a:gd name="connsiteY387" fmla="*/ 22812 h 779587"/>
                <a:gd name="connsiteX388" fmla="*/ 294699 w 763539"/>
                <a:gd name="connsiteY388" fmla="*/ 24006 h 779587"/>
                <a:gd name="connsiteX389" fmla="*/ 293638 w 763539"/>
                <a:gd name="connsiteY389" fmla="*/ 24006 h 779587"/>
                <a:gd name="connsiteX390" fmla="*/ 293638 w 763539"/>
                <a:gd name="connsiteY390" fmla="*/ 12733 h 77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Lst>
              <a:rect l="l" t="t" r="r" b="b"/>
              <a:pathLst>
                <a:path w="763539" h="779587">
                  <a:moveTo>
                    <a:pt x="295363" y="13528"/>
                  </a:moveTo>
                  <a:lnTo>
                    <a:pt x="405576" y="19098"/>
                  </a:lnTo>
                  <a:lnTo>
                    <a:pt x="457301" y="21353"/>
                  </a:lnTo>
                  <a:lnTo>
                    <a:pt x="516984" y="2255"/>
                  </a:lnTo>
                  <a:lnTo>
                    <a:pt x="521493" y="0"/>
                  </a:lnTo>
                  <a:lnTo>
                    <a:pt x="563138" y="3316"/>
                  </a:lnTo>
                  <a:lnTo>
                    <a:pt x="639665" y="17905"/>
                  </a:lnTo>
                  <a:lnTo>
                    <a:pt x="663272" y="18966"/>
                  </a:lnTo>
                  <a:lnTo>
                    <a:pt x="668975" y="20160"/>
                  </a:lnTo>
                  <a:lnTo>
                    <a:pt x="716191" y="22414"/>
                  </a:lnTo>
                  <a:lnTo>
                    <a:pt x="676800" y="112469"/>
                  </a:lnTo>
                  <a:lnTo>
                    <a:pt x="709427" y="156369"/>
                  </a:lnTo>
                  <a:lnTo>
                    <a:pt x="712875" y="168703"/>
                  </a:lnTo>
                  <a:lnTo>
                    <a:pt x="720701" y="170958"/>
                  </a:lnTo>
                  <a:lnTo>
                    <a:pt x="751072" y="209155"/>
                  </a:lnTo>
                  <a:lnTo>
                    <a:pt x="755581" y="229446"/>
                  </a:lnTo>
                  <a:lnTo>
                    <a:pt x="746563" y="235017"/>
                  </a:lnTo>
                  <a:lnTo>
                    <a:pt x="754388" y="241781"/>
                  </a:lnTo>
                  <a:lnTo>
                    <a:pt x="760091" y="242974"/>
                  </a:lnTo>
                  <a:lnTo>
                    <a:pt x="762345" y="255309"/>
                  </a:lnTo>
                  <a:lnTo>
                    <a:pt x="762345" y="256370"/>
                  </a:lnTo>
                  <a:lnTo>
                    <a:pt x="760091" y="256370"/>
                  </a:lnTo>
                  <a:lnTo>
                    <a:pt x="760091" y="255309"/>
                  </a:lnTo>
                  <a:lnTo>
                    <a:pt x="758897" y="254116"/>
                  </a:lnTo>
                  <a:lnTo>
                    <a:pt x="757836" y="254116"/>
                  </a:lnTo>
                  <a:lnTo>
                    <a:pt x="755581" y="255309"/>
                  </a:lnTo>
                  <a:lnTo>
                    <a:pt x="752266" y="257564"/>
                  </a:lnTo>
                  <a:cubicBezTo>
                    <a:pt x="761152" y="255972"/>
                    <a:pt x="756908" y="254779"/>
                    <a:pt x="763539" y="260880"/>
                  </a:cubicBezTo>
                  <a:lnTo>
                    <a:pt x="746695" y="299076"/>
                  </a:lnTo>
                  <a:lnTo>
                    <a:pt x="742186" y="308095"/>
                  </a:lnTo>
                  <a:lnTo>
                    <a:pt x="762478" y="357565"/>
                  </a:lnTo>
                  <a:lnTo>
                    <a:pt x="756908" y="368838"/>
                  </a:lnTo>
                  <a:lnTo>
                    <a:pt x="752398" y="368838"/>
                  </a:lnTo>
                  <a:lnTo>
                    <a:pt x="737809" y="374409"/>
                  </a:lnTo>
                  <a:lnTo>
                    <a:pt x="743380" y="391252"/>
                  </a:lnTo>
                  <a:lnTo>
                    <a:pt x="745634" y="392314"/>
                  </a:lnTo>
                  <a:lnTo>
                    <a:pt x="733300" y="418176"/>
                  </a:lnTo>
                  <a:lnTo>
                    <a:pt x="647755" y="396823"/>
                  </a:lnTo>
                  <a:lnTo>
                    <a:pt x="646694" y="399078"/>
                  </a:lnTo>
                  <a:lnTo>
                    <a:pt x="646694" y="400271"/>
                  </a:lnTo>
                  <a:lnTo>
                    <a:pt x="639930" y="400271"/>
                  </a:lnTo>
                  <a:lnTo>
                    <a:pt x="629850" y="392446"/>
                  </a:lnTo>
                  <a:lnTo>
                    <a:pt x="630911" y="391385"/>
                  </a:lnTo>
                  <a:lnTo>
                    <a:pt x="612874" y="386876"/>
                  </a:lnTo>
                  <a:lnTo>
                    <a:pt x="608365" y="386876"/>
                  </a:lnTo>
                  <a:lnTo>
                    <a:pt x="463270" y="494835"/>
                  </a:lnTo>
                  <a:lnTo>
                    <a:pt x="454251" y="525207"/>
                  </a:lnTo>
                  <a:lnTo>
                    <a:pt x="451996" y="530777"/>
                  </a:lnTo>
                  <a:lnTo>
                    <a:pt x="463270" y="537541"/>
                  </a:lnTo>
                  <a:lnTo>
                    <a:pt x="464330" y="540857"/>
                  </a:lnTo>
                  <a:lnTo>
                    <a:pt x="457566" y="549876"/>
                  </a:lnTo>
                  <a:lnTo>
                    <a:pt x="451996" y="551069"/>
                  </a:lnTo>
                  <a:lnTo>
                    <a:pt x="454251" y="564597"/>
                  </a:lnTo>
                  <a:lnTo>
                    <a:pt x="451996" y="570167"/>
                  </a:lnTo>
                  <a:lnTo>
                    <a:pt x="458760" y="572423"/>
                  </a:lnTo>
                  <a:lnTo>
                    <a:pt x="459821" y="577993"/>
                  </a:lnTo>
                  <a:lnTo>
                    <a:pt x="457566" y="584757"/>
                  </a:lnTo>
                  <a:lnTo>
                    <a:pt x="448548" y="580247"/>
                  </a:lnTo>
                  <a:lnTo>
                    <a:pt x="445100" y="590327"/>
                  </a:lnTo>
                  <a:lnTo>
                    <a:pt x="451863" y="595897"/>
                  </a:lnTo>
                  <a:lnTo>
                    <a:pt x="449609" y="599213"/>
                  </a:lnTo>
                  <a:lnTo>
                    <a:pt x="433826" y="592450"/>
                  </a:lnTo>
                  <a:lnTo>
                    <a:pt x="421492" y="632901"/>
                  </a:lnTo>
                  <a:lnTo>
                    <a:pt x="402393" y="637410"/>
                  </a:lnTo>
                  <a:lnTo>
                    <a:pt x="369767" y="649744"/>
                  </a:lnTo>
                  <a:lnTo>
                    <a:pt x="368706" y="653193"/>
                  </a:lnTo>
                  <a:lnTo>
                    <a:pt x="360881" y="657702"/>
                  </a:lnTo>
                  <a:lnTo>
                    <a:pt x="355310" y="647622"/>
                  </a:lnTo>
                  <a:lnTo>
                    <a:pt x="339528" y="655448"/>
                  </a:lnTo>
                  <a:lnTo>
                    <a:pt x="341782" y="659957"/>
                  </a:lnTo>
                  <a:lnTo>
                    <a:pt x="329448" y="668975"/>
                  </a:lnTo>
                  <a:lnTo>
                    <a:pt x="338467" y="676801"/>
                  </a:lnTo>
                  <a:lnTo>
                    <a:pt x="332896" y="681310"/>
                  </a:lnTo>
                  <a:lnTo>
                    <a:pt x="314859" y="661018"/>
                  </a:lnTo>
                  <a:lnTo>
                    <a:pt x="317113" y="659824"/>
                  </a:lnTo>
                  <a:lnTo>
                    <a:pt x="329448" y="651999"/>
                  </a:lnTo>
                  <a:lnTo>
                    <a:pt x="329448" y="648684"/>
                  </a:lnTo>
                  <a:lnTo>
                    <a:pt x="327193" y="645235"/>
                  </a:lnTo>
                  <a:lnTo>
                    <a:pt x="318175" y="651999"/>
                  </a:lnTo>
                  <a:lnTo>
                    <a:pt x="312604" y="651999"/>
                  </a:lnTo>
                  <a:lnTo>
                    <a:pt x="307034" y="641920"/>
                  </a:lnTo>
                  <a:lnTo>
                    <a:pt x="295761" y="653193"/>
                  </a:lnTo>
                  <a:lnTo>
                    <a:pt x="301331" y="662211"/>
                  </a:lnTo>
                  <a:lnTo>
                    <a:pt x="306901" y="664466"/>
                  </a:lnTo>
                  <a:lnTo>
                    <a:pt x="309156" y="675740"/>
                  </a:lnTo>
                  <a:lnTo>
                    <a:pt x="303586" y="679188"/>
                  </a:lnTo>
                  <a:lnTo>
                    <a:pt x="306901" y="683697"/>
                  </a:lnTo>
                  <a:lnTo>
                    <a:pt x="282100" y="703989"/>
                  </a:lnTo>
                  <a:lnTo>
                    <a:pt x="276397" y="701735"/>
                  </a:lnTo>
                  <a:lnTo>
                    <a:pt x="257298" y="734361"/>
                  </a:lnTo>
                  <a:lnTo>
                    <a:pt x="259553" y="753459"/>
                  </a:lnTo>
                  <a:lnTo>
                    <a:pt x="264062" y="757969"/>
                  </a:lnTo>
                  <a:lnTo>
                    <a:pt x="260614" y="763672"/>
                  </a:lnTo>
                  <a:lnTo>
                    <a:pt x="253850" y="759162"/>
                  </a:lnTo>
                  <a:lnTo>
                    <a:pt x="252656" y="760223"/>
                  </a:lnTo>
                  <a:lnTo>
                    <a:pt x="250402" y="757969"/>
                  </a:lnTo>
                  <a:lnTo>
                    <a:pt x="249208" y="756908"/>
                  </a:lnTo>
                  <a:lnTo>
                    <a:pt x="246954" y="755846"/>
                  </a:lnTo>
                  <a:lnTo>
                    <a:pt x="248014" y="753592"/>
                  </a:lnTo>
                  <a:lnTo>
                    <a:pt x="249208" y="752399"/>
                  </a:lnTo>
                  <a:lnTo>
                    <a:pt x="245892" y="749083"/>
                  </a:lnTo>
                  <a:lnTo>
                    <a:pt x="231303" y="755846"/>
                  </a:lnTo>
                  <a:lnTo>
                    <a:pt x="241383" y="776139"/>
                  </a:lnTo>
                  <a:lnTo>
                    <a:pt x="240189" y="779587"/>
                  </a:lnTo>
                  <a:lnTo>
                    <a:pt x="188465" y="769508"/>
                  </a:lnTo>
                  <a:lnTo>
                    <a:pt x="185149" y="768314"/>
                  </a:lnTo>
                  <a:lnTo>
                    <a:pt x="180640" y="752531"/>
                  </a:lnTo>
                  <a:lnTo>
                    <a:pt x="203186" y="742452"/>
                  </a:lnTo>
                  <a:lnTo>
                    <a:pt x="204247" y="742452"/>
                  </a:lnTo>
                  <a:lnTo>
                    <a:pt x="205441" y="743645"/>
                  </a:lnTo>
                  <a:lnTo>
                    <a:pt x="207695" y="743645"/>
                  </a:lnTo>
                  <a:lnTo>
                    <a:pt x="207695" y="742452"/>
                  </a:lnTo>
                  <a:lnTo>
                    <a:pt x="208757" y="742452"/>
                  </a:lnTo>
                  <a:lnTo>
                    <a:pt x="208757" y="741390"/>
                  </a:lnTo>
                  <a:lnTo>
                    <a:pt x="207695" y="741390"/>
                  </a:lnTo>
                  <a:lnTo>
                    <a:pt x="215520" y="736881"/>
                  </a:lnTo>
                  <a:lnTo>
                    <a:pt x="206502" y="721098"/>
                  </a:lnTo>
                  <a:lnTo>
                    <a:pt x="199738" y="725608"/>
                  </a:lnTo>
                  <a:lnTo>
                    <a:pt x="201992" y="727862"/>
                  </a:lnTo>
                  <a:lnTo>
                    <a:pt x="199738" y="732372"/>
                  </a:lnTo>
                  <a:lnTo>
                    <a:pt x="197483" y="730117"/>
                  </a:lnTo>
                  <a:lnTo>
                    <a:pt x="177191" y="742452"/>
                  </a:lnTo>
                  <a:lnTo>
                    <a:pt x="174936" y="735688"/>
                  </a:lnTo>
                  <a:lnTo>
                    <a:pt x="204247" y="718844"/>
                  </a:lnTo>
                  <a:lnTo>
                    <a:pt x="186210" y="688472"/>
                  </a:lnTo>
                  <a:lnTo>
                    <a:pt x="159154" y="705315"/>
                  </a:lnTo>
                  <a:lnTo>
                    <a:pt x="156899" y="727862"/>
                  </a:lnTo>
                  <a:lnTo>
                    <a:pt x="147880" y="730117"/>
                  </a:lnTo>
                  <a:lnTo>
                    <a:pt x="146819" y="733565"/>
                  </a:lnTo>
                  <a:lnTo>
                    <a:pt x="136740" y="732372"/>
                  </a:lnTo>
                  <a:lnTo>
                    <a:pt x="136740" y="726801"/>
                  </a:lnTo>
                  <a:lnTo>
                    <a:pt x="129976" y="727995"/>
                  </a:lnTo>
                  <a:lnTo>
                    <a:pt x="129976" y="721231"/>
                  </a:lnTo>
                  <a:lnTo>
                    <a:pt x="123211" y="718976"/>
                  </a:lnTo>
                  <a:lnTo>
                    <a:pt x="122151" y="723485"/>
                  </a:lnTo>
                  <a:lnTo>
                    <a:pt x="119896" y="721231"/>
                  </a:lnTo>
                  <a:lnTo>
                    <a:pt x="117641" y="725740"/>
                  </a:lnTo>
                  <a:lnTo>
                    <a:pt x="103052" y="717915"/>
                  </a:lnTo>
                  <a:lnTo>
                    <a:pt x="99604" y="720170"/>
                  </a:lnTo>
                  <a:lnTo>
                    <a:pt x="105307" y="723618"/>
                  </a:lnTo>
                  <a:lnTo>
                    <a:pt x="108622" y="725873"/>
                  </a:lnTo>
                  <a:lnTo>
                    <a:pt x="109684" y="725873"/>
                  </a:lnTo>
                  <a:lnTo>
                    <a:pt x="115254" y="730382"/>
                  </a:lnTo>
                  <a:lnTo>
                    <a:pt x="116315" y="729321"/>
                  </a:lnTo>
                  <a:lnTo>
                    <a:pt x="118569" y="730382"/>
                  </a:lnTo>
                  <a:lnTo>
                    <a:pt x="115254" y="734892"/>
                  </a:lnTo>
                  <a:lnTo>
                    <a:pt x="111806" y="738340"/>
                  </a:lnTo>
                  <a:lnTo>
                    <a:pt x="100532" y="726005"/>
                  </a:lnTo>
                  <a:lnTo>
                    <a:pt x="89259" y="723751"/>
                  </a:lnTo>
                  <a:lnTo>
                    <a:pt x="88065" y="724812"/>
                  </a:lnTo>
                  <a:lnTo>
                    <a:pt x="87004" y="723751"/>
                  </a:lnTo>
                  <a:lnTo>
                    <a:pt x="82495" y="722558"/>
                  </a:lnTo>
                  <a:lnTo>
                    <a:pt x="82495" y="716987"/>
                  </a:lnTo>
                  <a:lnTo>
                    <a:pt x="81434" y="716987"/>
                  </a:lnTo>
                  <a:lnTo>
                    <a:pt x="81434" y="715926"/>
                  </a:lnTo>
                  <a:lnTo>
                    <a:pt x="87004" y="713671"/>
                  </a:lnTo>
                  <a:lnTo>
                    <a:pt x="87004" y="712478"/>
                  </a:lnTo>
                  <a:lnTo>
                    <a:pt x="93768" y="707968"/>
                  </a:lnTo>
                  <a:lnTo>
                    <a:pt x="96023" y="709029"/>
                  </a:lnTo>
                  <a:lnTo>
                    <a:pt x="98277" y="705714"/>
                  </a:lnTo>
                  <a:lnTo>
                    <a:pt x="100532" y="705714"/>
                  </a:lnTo>
                  <a:lnTo>
                    <a:pt x="105041" y="704520"/>
                  </a:lnTo>
                  <a:lnTo>
                    <a:pt x="103848" y="700011"/>
                  </a:lnTo>
                  <a:lnTo>
                    <a:pt x="87004" y="690992"/>
                  </a:lnTo>
                  <a:lnTo>
                    <a:pt x="84749" y="690992"/>
                  </a:lnTo>
                  <a:lnTo>
                    <a:pt x="83556" y="688737"/>
                  </a:lnTo>
                  <a:lnTo>
                    <a:pt x="84749" y="688737"/>
                  </a:lnTo>
                  <a:lnTo>
                    <a:pt x="77985" y="676402"/>
                  </a:lnTo>
                  <a:lnTo>
                    <a:pt x="76924" y="676402"/>
                  </a:lnTo>
                  <a:lnTo>
                    <a:pt x="73609" y="669638"/>
                  </a:lnTo>
                  <a:lnTo>
                    <a:pt x="54510" y="662875"/>
                  </a:lnTo>
                  <a:lnTo>
                    <a:pt x="54510" y="660620"/>
                  </a:lnTo>
                  <a:lnTo>
                    <a:pt x="51062" y="658365"/>
                  </a:lnTo>
                  <a:lnTo>
                    <a:pt x="50001" y="656111"/>
                  </a:lnTo>
                  <a:lnTo>
                    <a:pt x="48807" y="657304"/>
                  </a:lnTo>
                  <a:lnTo>
                    <a:pt x="47614" y="657304"/>
                  </a:lnTo>
                  <a:lnTo>
                    <a:pt x="46553" y="656111"/>
                  </a:lnTo>
                  <a:lnTo>
                    <a:pt x="45492" y="659559"/>
                  </a:lnTo>
                  <a:lnTo>
                    <a:pt x="43237" y="659559"/>
                  </a:lnTo>
                  <a:lnTo>
                    <a:pt x="46685" y="651734"/>
                  </a:lnTo>
                  <a:lnTo>
                    <a:pt x="73741" y="652795"/>
                  </a:lnTo>
                  <a:lnTo>
                    <a:pt x="73741" y="660620"/>
                  </a:lnTo>
                  <a:lnTo>
                    <a:pt x="74802" y="660620"/>
                  </a:lnTo>
                  <a:lnTo>
                    <a:pt x="78118" y="659559"/>
                  </a:lnTo>
                  <a:lnTo>
                    <a:pt x="81434" y="660620"/>
                  </a:lnTo>
                  <a:lnTo>
                    <a:pt x="83689" y="657304"/>
                  </a:lnTo>
                  <a:lnTo>
                    <a:pt x="89391" y="655050"/>
                  </a:lnTo>
                  <a:lnTo>
                    <a:pt x="94962" y="650540"/>
                  </a:lnTo>
                  <a:lnTo>
                    <a:pt x="94962" y="649479"/>
                  </a:lnTo>
                  <a:lnTo>
                    <a:pt x="91514" y="651734"/>
                  </a:lnTo>
                  <a:lnTo>
                    <a:pt x="89259" y="648285"/>
                  </a:lnTo>
                  <a:lnTo>
                    <a:pt x="94829" y="643777"/>
                  </a:lnTo>
                  <a:lnTo>
                    <a:pt x="92574" y="642583"/>
                  </a:lnTo>
                  <a:lnTo>
                    <a:pt x="93636" y="641521"/>
                  </a:lnTo>
                  <a:lnTo>
                    <a:pt x="86872" y="637012"/>
                  </a:lnTo>
                  <a:lnTo>
                    <a:pt x="86872" y="634757"/>
                  </a:lnTo>
                  <a:lnTo>
                    <a:pt x="94697" y="641521"/>
                  </a:lnTo>
                  <a:lnTo>
                    <a:pt x="96951" y="639267"/>
                  </a:lnTo>
                  <a:lnTo>
                    <a:pt x="99206" y="640328"/>
                  </a:lnTo>
                  <a:lnTo>
                    <a:pt x="104909" y="649347"/>
                  </a:lnTo>
                  <a:lnTo>
                    <a:pt x="111673" y="644837"/>
                  </a:lnTo>
                  <a:lnTo>
                    <a:pt x="111673" y="645898"/>
                  </a:lnTo>
                  <a:lnTo>
                    <a:pt x="113928" y="644837"/>
                  </a:lnTo>
                  <a:lnTo>
                    <a:pt x="124007" y="666191"/>
                  </a:lnTo>
                  <a:lnTo>
                    <a:pt x="128516" y="676270"/>
                  </a:lnTo>
                  <a:lnTo>
                    <a:pt x="145360" y="635818"/>
                  </a:lnTo>
                  <a:lnTo>
                    <a:pt x="139790" y="631309"/>
                  </a:lnTo>
                  <a:lnTo>
                    <a:pt x="133026" y="634625"/>
                  </a:lnTo>
                  <a:lnTo>
                    <a:pt x="131965" y="632370"/>
                  </a:lnTo>
                  <a:lnTo>
                    <a:pt x="133026" y="631309"/>
                  </a:lnTo>
                  <a:lnTo>
                    <a:pt x="127456" y="618975"/>
                  </a:lnTo>
                  <a:lnTo>
                    <a:pt x="139790" y="611150"/>
                  </a:lnTo>
                  <a:lnTo>
                    <a:pt x="130771" y="597621"/>
                  </a:lnTo>
                  <a:lnTo>
                    <a:pt x="124007" y="600937"/>
                  </a:lnTo>
                  <a:lnTo>
                    <a:pt x="113928" y="585154"/>
                  </a:lnTo>
                  <a:lnTo>
                    <a:pt x="120691" y="578390"/>
                  </a:lnTo>
                  <a:lnTo>
                    <a:pt x="117376" y="575075"/>
                  </a:lnTo>
                  <a:lnTo>
                    <a:pt x="125201" y="570566"/>
                  </a:lnTo>
                  <a:lnTo>
                    <a:pt x="120691" y="562740"/>
                  </a:lnTo>
                  <a:lnTo>
                    <a:pt x="125201" y="560486"/>
                  </a:lnTo>
                  <a:lnTo>
                    <a:pt x="121885" y="552661"/>
                  </a:lnTo>
                  <a:lnTo>
                    <a:pt x="112866" y="554916"/>
                  </a:lnTo>
                  <a:lnTo>
                    <a:pt x="108357" y="545897"/>
                  </a:lnTo>
                  <a:lnTo>
                    <a:pt x="115121" y="539133"/>
                  </a:lnTo>
                  <a:lnTo>
                    <a:pt x="111673" y="532369"/>
                  </a:lnTo>
                  <a:lnTo>
                    <a:pt x="84617" y="550406"/>
                  </a:lnTo>
                  <a:lnTo>
                    <a:pt x="66579" y="522289"/>
                  </a:lnTo>
                  <a:lnTo>
                    <a:pt x="73343" y="517780"/>
                  </a:lnTo>
                  <a:lnTo>
                    <a:pt x="72150" y="516586"/>
                  </a:lnTo>
                  <a:lnTo>
                    <a:pt x="72150" y="515525"/>
                  </a:lnTo>
                  <a:lnTo>
                    <a:pt x="70956" y="511016"/>
                  </a:lnTo>
                  <a:lnTo>
                    <a:pt x="73211" y="513270"/>
                  </a:lnTo>
                  <a:lnTo>
                    <a:pt x="74272" y="516586"/>
                  </a:lnTo>
                  <a:lnTo>
                    <a:pt x="87800" y="506506"/>
                  </a:lnTo>
                  <a:lnTo>
                    <a:pt x="82229" y="503058"/>
                  </a:lnTo>
                  <a:lnTo>
                    <a:pt x="79975" y="500803"/>
                  </a:lnTo>
                  <a:lnTo>
                    <a:pt x="84484" y="497488"/>
                  </a:lnTo>
                  <a:lnTo>
                    <a:pt x="57428" y="451333"/>
                  </a:lnTo>
                  <a:lnTo>
                    <a:pt x="37136" y="426532"/>
                  </a:lnTo>
                  <a:lnTo>
                    <a:pt x="22547" y="408494"/>
                  </a:lnTo>
                  <a:lnTo>
                    <a:pt x="23608" y="407301"/>
                  </a:lnTo>
                  <a:lnTo>
                    <a:pt x="20292" y="398282"/>
                  </a:lnTo>
                  <a:lnTo>
                    <a:pt x="30372" y="377990"/>
                  </a:lnTo>
                  <a:lnTo>
                    <a:pt x="26923" y="372419"/>
                  </a:lnTo>
                  <a:lnTo>
                    <a:pt x="29178" y="370165"/>
                  </a:lnTo>
                  <a:lnTo>
                    <a:pt x="34749" y="375735"/>
                  </a:lnTo>
                  <a:lnTo>
                    <a:pt x="40452" y="380245"/>
                  </a:lnTo>
                  <a:lnTo>
                    <a:pt x="41513" y="383561"/>
                  </a:lnTo>
                  <a:lnTo>
                    <a:pt x="46022" y="381305"/>
                  </a:lnTo>
                  <a:lnTo>
                    <a:pt x="43767" y="341915"/>
                  </a:lnTo>
                  <a:lnTo>
                    <a:pt x="42574" y="326132"/>
                  </a:lnTo>
                  <a:lnTo>
                    <a:pt x="35810" y="314859"/>
                  </a:lnTo>
                  <a:lnTo>
                    <a:pt x="27985" y="312604"/>
                  </a:lnTo>
                  <a:lnTo>
                    <a:pt x="24669" y="303586"/>
                  </a:lnTo>
                  <a:lnTo>
                    <a:pt x="20160" y="303586"/>
                  </a:lnTo>
                  <a:lnTo>
                    <a:pt x="14589" y="309156"/>
                  </a:lnTo>
                  <a:lnTo>
                    <a:pt x="10080" y="321490"/>
                  </a:lnTo>
                  <a:lnTo>
                    <a:pt x="0" y="319236"/>
                  </a:lnTo>
                  <a:lnTo>
                    <a:pt x="1194" y="319236"/>
                  </a:lnTo>
                  <a:lnTo>
                    <a:pt x="2255" y="316981"/>
                  </a:lnTo>
                  <a:lnTo>
                    <a:pt x="2255" y="315920"/>
                  </a:lnTo>
                  <a:lnTo>
                    <a:pt x="5571" y="316981"/>
                  </a:lnTo>
                  <a:lnTo>
                    <a:pt x="6631" y="316981"/>
                  </a:lnTo>
                  <a:lnTo>
                    <a:pt x="9947" y="305707"/>
                  </a:lnTo>
                  <a:lnTo>
                    <a:pt x="24536" y="292180"/>
                  </a:lnTo>
                  <a:lnTo>
                    <a:pt x="30107" y="298944"/>
                  </a:lnTo>
                  <a:lnTo>
                    <a:pt x="48144" y="320297"/>
                  </a:lnTo>
                  <a:lnTo>
                    <a:pt x="44828" y="327061"/>
                  </a:lnTo>
                  <a:lnTo>
                    <a:pt x="51592" y="330377"/>
                  </a:lnTo>
                  <a:lnTo>
                    <a:pt x="68436" y="401200"/>
                  </a:lnTo>
                  <a:lnTo>
                    <a:pt x="129180" y="438335"/>
                  </a:lnTo>
                  <a:lnTo>
                    <a:pt x="133689" y="440590"/>
                  </a:lnTo>
                  <a:lnTo>
                    <a:pt x="137005" y="442845"/>
                  </a:lnTo>
                  <a:lnTo>
                    <a:pt x="180905" y="419237"/>
                  </a:lnTo>
                  <a:lnTo>
                    <a:pt x="180905" y="397884"/>
                  </a:lnTo>
                  <a:lnTo>
                    <a:pt x="173080" y="388865"/>
                  </a:lnTo>
                  <a:lnTo>
                    <a:pt x="150533" y="372021"/>
                  </a:lnTo>
                  <a:lnTo>
                    <a:pt x="158358" y="342711"/>
                  </a:lnTo>
                  <a:lnTo>
                    <a:pt x="157297" y="341650"/>
                  </a:lnTo>
                  <a:lnTo>
                    <a:pt x="153981" y="337141"/>
                  </a:lnTo>
                  <a:lnTo>
                    <a:pt x="151726" y="335947"/>
                  </a:lnTo>
                  <a:lnTo>
                    <a:pt x="144963" y="324674"/>
                  </a:lnTo>
                  <a:lnTo>
                    <a:pt x="144963" y="321358"/>
                  </a:lnTo>
                  <a:lnTo>
                    <a:pt x="142708" y="319103"/>
                  </a:lnTo>
                  <a:lnTo>
                    <a:pt x="143769" y="317910"/>
                  </a:lnTo>
                  <a:lnTo>
                    <a:pt x="147085" y="319103"/>
                  </a:lnTo>
                  <a:lnTo>
                    <a:pt x="147085" y="323612"/>
                  </a:lnTo>
                  <a:lnTo>
                    <a:pt x="148146" y="328121"/>
                  </a:lnTo>
                  <a:lnTo>
                    <a:pt x="153716" y="334886"/>
                  </a:lnTo>
                  <a:lnTo>
                    <a:pt x="152655" y="335947"/>
                  </a:lnTo>
                  <a:lnTo>
                    <a:pt x="154910" y="337141"/>
                  </a:lnTo>
                  <a:lnTo>
                    <a:pt x="158225" y="340456"/>
                  </a:lnTo>
                  <a:lnTo>
                    <a:pt x="171753" y="348281"/>
                  </a:lnTo>
                  <a:lnTo>
                    <a:pt x="174008" y="346027"/>
                  </a:lnTo>
                  <a:lnTo>
                    <a:pt x="175069" y="347088"/>
                  </a:lnTo>
                  <a:lnTo>
                    <a:pt x="170560" y="351597"/>
                  </a:lnTo>
                  <a:lnTo>
                    <a:pt x="189658" y="361677"/>
                  </a:lnTo>
                  <a:lnTo>
                    <a:pt x="195228" y="339130"/>
                  </a:lnTo>
                  <a:lnTo>
                    <a:pt x="192974" y="339130"/>
                  </a:lnTo>
                  <a:lnTo>
                    <a:pt x="194035" y="336875"/>
                  </a:lnTo>
                  <a:lnTo>
                    <a:pt x="197483" y="337937"/>
                  </a:lnTo>
                  <a:lnTo>
                    <a:pt x="200799" y="335681"/>
                  </a:lnTo>
                  <a:lnTo>
                    <a:pt x="206369" y="337937"/>
                  </a:lnTo>
                  <a:lnTo>
                    <a:pt x="208624" y="343507"/>
                  </a:lnTo>
                  <a:lnTo>
                    <a:pt x="207430" y="344568"/>
                  </a:lnTo>
                  <a:lnTo>
                    <a:pt x="214194" y="350138"/>
                  </a:lnTo>
                  <a:lnTo>
                    <a:pt x="211940" y="361411"/>
                  </a:lnTo>
                  <a:lnTo>
                    <a:pt x="225467" y="364727"/>
                  </a:lnTo>
                  <a:lnTo>
                    <a:pt x="234486" y="345628"/>
                  </a:lnTo>
                  <a:lnTo>
                    <a:pt x="251330" y="282630"/>
                  </a:lnTo>
                  <a:cubicBezTo>
                    <a:pt x="259288" y="285548"/>
                    <a:pt x="259951" y="282896"/>
                    <a:pt x="263664" y="291649"/>
                  </a:cubicBezTo>
                  <a:lnTo>
                    <a:pt x="265919" y="290588"/>
                  </a:lnTo>
                  <a:lnTo>
                    <a:pt x="270429" y="291649"/>
                  </a:lnTo>
                  <a:lnTo>
                    <a:pt x="271489" y="292843"/>
                  </a:lnTo>
                  <a:lnTo>
                    <a:pt x="273744" y="293904"/>
                  </a:lnTo>
                  <a:lnTo>
                    <a:pt x="274805" y="291649"/>
                  </a:lnTo>
                  <a:lnTo>
                    <a:pt x="280508" y="292843"/>
                  </a:lnTo>
                  <a:lnTo>
                    <a:pt x="279315" y="295097"/>
                  </a:lnTo>
                  <a:lnTo>
                    <a:pt x="280508" y="296158"/>
                  </a:lnTo>
                  <a:lnTo>
                    <a:pt x="288333" y="300668"/>
                  </a:lnTo>
                  <a:lnTo>
                    <a:pt x="290588" y="300668"/>
                  </a:lnTo>
                  <a:lnTo>
                    <a:pt x="290588" y="301729"/>
                  </a:lnTo>
                  <a:lnTo>
                    <a:pt x="293904" y="303984"/>
                  </a:lnTo>
                  <a:lnTo>
                    <a:pt x="299474" y="303984"/>
                  </a:lnTo>
                  <a:lnTo>
                    <a:pt x="305044" y="305177"/>
                  </a:lnTo>
                  <a:lnTo>
                    <a:pt x="311808" y="305177"/>
                  </a:lnTo>
                  <a:lnTo>
                    <a:pt x="321888" y="271357"/>
                  </a:lnTo>
                  <a:lnTo>
                    <a:pt x="322949" y="270296"/>
                  </a:lnTo>
                  <a:lnTo>
                    <a:pt x="320695" y="268041"/>
                  </a:lnTo>
                  <a:lnTo>
                    <a:pt x="320695" y="266980"/>
                  </a:lnTo>
                  <a:lnTo>
                    <a:pt x="322949" y="265787"/>
                  </a:lnTo>
                  <a:lnTo>
                    <a:pt x="321888" y="262471"/>
                  </a:lnTo>
                  <a:lnTo>
                    <a:pt x="322949" y="260216"/>
                  </a:lnTo>
                  <a:lnTo>
                    <a:pt x="325204" y="261277"/>
                  </a:lnTo>
                  <a:lnTo>
                    <a:pt x="326265" y="264726"/>
                  </a:lnTo>
                  <a:lnTo>
                    <a:pt x="324010" y="265787"/>
                  </a:lnTo>
                  <a:lnTo>
                    <a:pt x="322949" y="266980"/>
                  </a:lnTo>
                  <a:lnTo>
                    <a:pt x="322949" y="268041"/>
                  </a:lnTo>
                  <a:lnTo>
                    <a:pt x="326265" y="270296"/>
                  </a:lnTo>
                  <a:lnTo>
                    <a:pt x="376929" y="218571"/>
                  </a:lnTo>
                  <a:lnTo>
                    <a:pt x="375735" y="218571"/>
                  </a:lnTo>
                  <a:lnTo>
                    <a:pt x="374674" y="216316"/>
                  </a:lnTo>
                  <a:lnTo>
                    <a:pt x="377990" y="212868"/>
                  </a:lnTo>
                  <a:lnTo>
                    <a:pt x="374674" y="208359"/>
                  </a:lnTo>
                  <a:lnTo>
                    <a:pt x="377990" y="206104"/>
                  </a:lnTo>
                  <a:lnTo>
                    <a:pt x="377990" y="204910"/>
                  </a:lnTo>
                  <a:lnTo>
                    <a:pt x="371226" y="197085"/>
                  </a:lnTo>
                  <a:lnTo>
                    <a:pt x="358892" y="165652"/>
                  </a:lnTo>
                  <a:lnTo>
                    <a:pt x="329713" y="181435"/>
                  </a:lnTo>
                  <a:lnTo>
                    <a:pt x="324010" y="164592"/>
                  </a:lnTo>
                  <a:lnTo>
                    <a:pt x="331835" y="155573"/>
                  </a:lnTo>
                  <a:lnTo>
                    <a:pt x="329580" y="154512"/>
                  </a:lnTo>
                  <a:lnTo>
                    <a:pt x="323878" y="155573"/>
                  </a:lnTo>
                  <a:lnTo>
                    <a:pt x="320562" y="155573"/>
                  </a:lnTo>
                  <a:lnTo>
                    <a:pt x="321623" y="153318"/>
                  </a:lnTo>
                  <a:lnTo>
                    <a:pt x="321623" y="152257"/>
                  </a:lnTo>
                  <a:lnTo>
                    <a:pt x="322684" y="152257"/>
                  </a:lnTo>
                  <a:lnTo>
                    <a:pt x="322684" y="153318"/>
                  </a:lnTo>
                  <a:lnTo>
                    <a:pt x="326000" y="153318"/>
                  </a:lnTo>
                  <a:lnTo>
                    <a:pt x="328254" y="152257"/>
                  </a:lnTo>
                  <a:lnTo>
                    <a:pt x="336080" y="150002"/>
                  </a:lnTo>
                  <a:lnTo>
                    <a:pt x="345098" y="140984"/>
                  </a:lnTo>
                  <a:lnTo>
                    <a:pt x="342843" y="139922"/>
                  </a:lnTo>
                  <a:lnTo>
                    <a:pt x="339528" y="130904"/>
                  </a:lnTo>
                  <a:lnTo>
                    <a:pt x="337273" y="132098"/>
                  </a:lnTo>
                  <a:lnTo>
                    <a:pt x="328254" y="132098"/>
                  </a:lnTo>
                  <a:lnTo>
                    <a:pt x="323745" y="130904"/>
                  </a:lnTo>
                  <a:lnTo>
                    <a:pt x="322684" y="132098"/>
                  </a:lnTo>
                  <a:lnTo>
                    <a:pt x="319368" y="130904"/>
                  </a:lnTo>
                  <a:lnTo>
                    <a:pt x="317113" y="133159"/>
                  </a:lnTo>
                  <a:lnTo>
                    <a:pt x="315920" y="132098"/>
                  </a:lnTo>
                  <a:lnTo>
                    <a:pt x="313665" y="132098"/>
                  </a:lnTo>
                  <a:lnTo>
                    <a:pt x="312604" y="130904"/>
                  </a:lnTo>
                  <a:lnTo>
                    <a:pt x="282232" y="73476"/>
                  </a:lnTo>
                  <a:lnTo>
                    <a:pt x="285548" y="66712"/>
                  </a:lnTo>
                  <a:lnTo>
                    <a:pt x="287803" y="75731"/>
                  </a:lnTo>
                  <a:lnTo>
                    <a:pt x="288864" y="76792"/>
                  </a:lnTo>
                  <a:lnTo>
                    <a:pt x="288864" y="63264"/>
                  </a:lnTo>
                  <a:lnTo>
                    <a:pt x="287803" y="62203"/>
                  </a:lnTo>
                  <a:lnTo>
                    <a:pt x="293373" y="49868"/>
                  </a:lnTo>
                  <a:lnTo>
                    <a:pt x="292312" y="44165"/>
                  </a:lnTo>
                  <a:lnTo>
                    <a:pt x="294567" y="45359"/>
                  </a:lnTo>
                  <a:lnTo>
                    <a:pt x="294567" y="44165"/>
                  </a:lnTo>
                  <a:lnTo>
                    <a:pt x="291251" y="40850"/>
                  </a:lnTo>
                  <a:lnTo>
                    <a:pt x="293506" y="31831"/>
                  </a:lnTo>
                  <a:lnTo>
                    <a:pt x="292445" y="27321"/>
                  </a:lnTo>
                  <a:lnTo>
                    <a:pt x="301463" y="26128"/>
                  </a:lnTo>
                  <a:lnTo>
                    <a:pt x="300270" y="22812"/>
                  </a:lnTo>
                  <a:lnTo>
                    <a:pt x="294699" y="24006"/>
                  </a:lnTo>
                  <a:lnTo>
                    <a:pt x="293638" y="24006"/>
                  </a:lnTo>
                  <a:lnTo>
                    <a:pt x="293638" y="12733"/>
                  </a:lnTo>
                </a:path>
              </a:pathLst>
            </a:custGeom>
            <a:noFill/>
            <a:ln w="3315" cap="flat">
              <a:solidFill>
                <a:schemeClr val="bg1">
                  <a:lumMod val="65000"/>
                </a:schemeClr>
              </a:solidFill>
              <a:prstDash val="solid"/>
              <a:miter/>
            </a:ln>
          </p:spPr>
          <p:txBody>
            <a:bodyPr rtlCol="0" anchor="ctr"/>
            <a:lstStyle/>
            <a:p>
              <a:endParaRPr lang="en-FI" sz="816"/>
            </a:p>
          </p:txBody>
        </p:sp>
        <p:sp>
          <p:nvSpPr>
            <p:cNvPr id="1069" name="Freeform: Shape 1068">
              <a:extLst>
                <a:ext uri="{FF2B5EF4-FFF2-40B4-BE49-F238E27FC236}">
                  <a16:creationId xmlns:a16="http://schemas.microsoft.com/office/drawing/2014/main" id="{2305C349-7EFC-8362-8006-04025E13C5D2}"/>
                </a:ext>
              </a:extLst>
            </p:cNvPr>
            <p:cNvSpPr/>
            <p:nvPr/>
          </p:nvSpPr>
          <p:spPr>
            <a:xfrm>
              <a:off x="6452476" y="10598486"/>
              <a:ext cx="466584" cy="579053"/>
            </a:xfrm>
            <a:custGeom>
              <a:avLst/>
              <a:gdLst>
                <a:gd name="connsiteX0" fmla="*/ 55969 w 466584"/>
                <a:gd name="connsiteY0" fmla="*/ 796 h 579053"/>
                <a:gd name="connsiteX1" fmla="*/ 95360 w 466584"/>
                <a:gd name="connsiteY1" fmla="*/ 48011 h 579053"/>
                <a:gd name="connsiteX2" fmla="*/ 102123 w 466584"/>
                <a:gd name="connsiteY2" fmla="*/ 86208 h 579053"/>
                <a:gd name="connsiteX3" fmla="*/ 102123 w 466584"/>
                <a:gd name="connsiteY3" fmla="*/ 87402 h 579053"/>
                <a:gd name="connsiteX4" fmla="*/ 101062 w 466584"/>
                <a:gd name="connsiteY4" fmla="*/ 92972 h 579053"/>
                <a:gd name="connsiteX5" fmla="*/ 101062 w 466584"/>
                <a:gd name="connsiteY5" fmla="*/ 97482 h 579053"/>
                <a:gd name="connsiteX6" fmla="*/ 100001 w 466584"/>
                <a:gd name="connsiteY6" fmla="*/ 100798 h 579053"/>
                <a:gd name="connsiteX7" fmla="*/ 101062 w 466584"/>
                <a:gd name="connsiteY7" fmla="*/ 105307 h 579053"/>
                <a:gd name="connsiteX8" fmla="*/ 123609 w 466584"/>
                <a:gd name="connsiteY8" fmla="*/ 133424 h 579053"/>
                <a:gd name="connsiteX9" fmla="*/ 129179 w 466584"/>
                <a:gd name="connsiteY9" fmla="*/ 132230 h 579053"/>
                <a:gd name="connsiteX10" fmla="*/ 131434 w 466584"/>
                <a:gd name="connsiteY10" fmla="*/ 132230 h 579053"/>
                <a:gd name="connsiteX11" fmla="*/ 134750 w 466584"/>
                <a:gd name="connsiteY11" fmla="*/ 133424 h 579053"/>
                <a:gd name="connsiteX12" fmla="*/ 139259 w 466584"/>
                <a:gd name="connsiteY12" fmla="*/ 137933 h 579053"/>
                <a:gd name="connsiteX13" fmla="*/ 142575 w 466584"/>
                <a:gd name="connsiteY13" fmla="*/ 142442 h 579053"/>
                <a:gd name="connsiteX14" fmla="*/ 148278 w 466584"/>
                <a:gd name="connsiteY14" fmla="*/ 144698 h 579053"/>
                <a:gd name="connsiteX15" fmla="*/ 168570 w 466584"/>
                <a:gd name="connsiteY15" fmla="*/ 128915 h 579053"/>
                <a:gd name="connsiteX16" fmla="*/ 165122 w 466584"/>
                <a:gd name="connsiteY16" fmla="*/ 126660 h 579053"/>
                <a:gd name="connsiteX17" fmla="*/ 164061 w 466584"/>
                <a:gd name="connsiteY17" fmla="*/ 124405 h 579053"/>
                <a:gd name="connsiteX18" fmla="*/ 191117 w 466584"/>
                <a:gd name="connsiteY18" fmla="*/ 123344 h 579053"/>
                <a:gd name="connsiteX19" fmla="*/ 191117 w 466584"/>
                <a:gd name="connsiteY19" fmla="*/ 124405 h 579053"/>
                <a:gd name="connsiteX20" fmla="*/ 192310 w 466584"/>
                <a:gd name="connsiteY20" fmla="*/ 124405 h 579053"/>
                <a:gd name="connsiteX21" fmla="*/ 192310 w 466584"/>
                <a:gd name="connsiteY21" fmla="*/ 125466 h 579053"/>
                <a:gd name="connsiteX22" fmla="*/ 193371 w 466584"/>
                <a:gd name="connsiteY22" fmla="*/ 127721 h 579053"/>
                <a:gd name="connsiteX23" fmla="*/ 193371 w 466584"/>
                <a:gd name="connsiteY23" fmla="*/ 128915 h 579053"/>
                <a:gd name="connsiteX24" fmla="*/ 194433 w 466584"/>
                <a:gd name="connsiteY24" fmla="*/ 128915 h 579053"/>
                <a:gd name="connsiteX25" fmla="*/ 195626 w 466584"/>
                <a:gd name="connsiteY25" fmla="*/ 131169 h 579053"/>
                <a:gd name="connsiteX26" fmla="*/ 196687 w 466584"/>
                <a:gd name="connsiteY26" fmla="*/ 131169 h 579053"/>
                <a:gd name="connsiteX27" fmla="*/ 197748 w 466584"/>
                <a:gd name="connsiteY27" fmla="*/ 132230 h 579053"/>
                <a:gd name="connsiteX28" fmla="*/ 197748 w 466584"/>
                <a:gd name="connsiteY28" fmla="*/ 133424 h 579053"/>
                <a:gd name="connsiteX29" fmla="*/ 198809 w 466584"/>
                <a:gd name="connsiteY29" fmla="*/ 134485 h 579053"/>
                <a:gd name="connsiteX30" fmla="*/ 198809 w 466584"/>
                <a:gd name="connsiteY30" fmla="*/ 135546 h 579053"/>
                <a:gd name="connsiteX31" fmla="*/ 202125 w 466584"/>
                <a:gd name="connsiteY31" fmla="*/ 135546 h 579053"/>
                <a:gd name="connsiteX32" fmla="*/ 202125 w 466584"/>
                <a:gd name="connsiteY32" fmla="*/ 136739 h 579053"/>
                <a:gd name="connsiteX33" fmla="*/ 204380 w 466584"/>
                <a:gd name="connsiteY33" fmla="*/ 137801 h 579053"/>
                <a:gd name="connsiteX34" fmla="*/ 205441 w 466584"/>
                <a:gd name="connsiteY34" fmla="*/ 137801 h 579053"/>
                <a:gd name="connsiteX35" fmla="*/ 205441 w 466584"/>
                <a:gd name="connsiteY35" fmla="*/ 138994 h 579053"/>
                <a:gd name="connsiteX36" fmla="*/ 209950 w 466584"/>
                <a:gd name="connsiteY36" fmla="*/ 138994 h 579053"/>
                <a:gd name="connsiteX37" fmla="*/ 209950 w 466584"/>
                <a:gd name="connsiteY37" fmla="*/ 140055 h 579053"/>
                <a:gd name="connsiteX38" fmla="*/ 214459 w 466584"/>
                <a:gd name="connsiteY38" fmla="*/ 140055 h 579053"/>
                <a:gd name="connsiteX39" fmla="*/ 214459 w 466584"/>
                <a:gd name="connsiteY39" fmla="*/ 143504 h 579053"/>
                <a:gd name="connsiteX40" fmla="*/ 215653 w 466584"/>
                <a:gd name="connsiteY40" fmla="*/ 144565 h 579053"/>
                <a:gd name="connsiteX41" fmla="*/ 216714 w 466584"/>
                <a:gd name="connsiteY41" fmla="*/ 144565 h 579053"/>
                <a:gd name="connsiteX42" fmla="*/ 217775 w 466584"/>
                <a:gd name="connsiteY42" fmla="*/ 145625 h 579053"/>
                <a:gd name="connsiteX43" fmla="*/ 218836 w 466584"/>
                <a:gd name="connsiteY43" fmla="*/ 145625 h 579053"/>
                <a:gd name="connsiteX44" fmla="*/ 218836 w 466584"/>
                <a:gd name="connsiteY44" fmla="*/ 146819 h 579053"/>
                <a:gd name="connsiteX45" fmla="*/ 221091 w 466584"/>
                <a:gd name="connsiteY45" fmla="*/ 147880 h 579053"/>
                <a:gd name="connsiteX46" fmla="*/ 222152 w 466584"/>
                <a:gd name="connsiteY46" fmla="*/ 149074 h 579053"/>
                <a:gd name="connsiteX47" fmla="*/ 223345 w 466584"/>
                <a:gd name="connsiteY47" fmla="*/ 149074 h 579053"/>
                <a:gd name="connsiteX48" fmla="*/ 223345 w 466584"/>
                <a:gd name="connsiteY48" fmla="*/ 147880 h 579053"/>
                <a:gd name="connsiteX49" fmla="*/ 224406 w 466584"/>
                <a:gd name="connsiteY49" fmla="*/ 147880 h 579053"/>
                <a:gd name="connsiteX50" fmla="*/ 226661 w 466584"/>
                <a:gd name="connsiteY50" fmla="*/ 150135 h 579053"/>
                <a:gd name="connsiteX51" fmla="*/ 228916 w 466584"/>
                <a:gd name="connsiteY51" fmla="*/ 150135 h 579053"/>
                <a:gd name="connsiteX52" fmla="*/ 229977 w 466584"/>
                <a:gd name="connsiteY52" fmla="*/ 151329 h 579053"/>
                <a:gd name="connsiteX53" fmla="*/ 231170 w 466584"/>
                <a:gd name="connsiteY53" fmla="*/ 151329 h 579053"/>
                <a:gd name="connsiteX54" fmla="*/ 231170 w 466584"/>
                <a:gd name="connsiteY54" fmla="*/ 152389 h 579053"/>
                <a:gd name="connsiteX55" fmla="*/ 232231 w 466584"/>
                <a:gd name="connsiteY55" fmla="*/ 152389 h 579053"/>
                <a:gd name="connsiteX56" fmla="*/ 232231 w 466584"/>
                <a:gd name="connsiteY56" fmla="*/ 153451 h 579053"/>
                <a:gd name="connsiteX57" fmla="*/ 233292 w 466584"/>
                <a:gd name="connsiteY57" fmla="*/ 154645 h 579053"/>
                <a:gd name="connsiteX58" fmla="*/ 238863 w 466584"/>
                <a:gd name="connsiteY58" fmla="*/ 157960 h 579053"/>
                <a:gd name="connsiteX59" fmla="*/ 241117 w 466584"/>
                <a:gd name="connsiteY59" fmla="*/ 162469 h 579053"/>
                <a:gd name="connsiteX60" fmla="*/ 243372 w 466584"/>
                <a:gd name="connsiteY60" fmla="*/ 162469 h 579053"/>
                <a:gd name="connsiteX61" fmla="*/ 245627 w 466584"/>
                <a:gd name="connsiteY61" fmla="*/ 164724 h 579053"/>
                <a:gd name="connsiteX62" fmla="*/ 248942 w 466584"/>
                <a:gd name="connsiteY62" fmla="*/ 172549 h 579053"/>
                <a:gd name="connsiteX63" fmla="*/ 255707 w 466584"/>
                <a:gd name="connsiteY63" fmla="*/ 178119 h 579053"/>
                <a:gd name="connsiteX64" fmla="*/ 260216 w 466584"/>
                <a:gd name="connsiteY64" fmla="*/ 175865 h 579053"/>
                <a:gd name="connsiteX65" fmla="*/ 293904 w 466584"/>
                <a:gd name="connsiteY65" fmla="*/ 209552 h 579053"/>
                <a:gd name="connsiteX66" fmla="*/ 323214 w 466584"/>
                <a:gd name="connsiteY66" fmla="*/ 192709 h 579053"/>
                <a:gd name="connsiteX67" fmla="*/ 329978 w 466584"/>
                <a:gd name="connsiteY67" fmla="*/ 194963 h 579053"/>
                <a:gd name="connsiteX68" fmla="*/ 342313 w 466584"/>
                <a:gd name="connsiteY68" fmla="*/ 193769 h 579053"/>
                <a:gd name="connsiteX69" fmla="*/ 343506 w 466584"/>
                <a:gd name="connsiteY69" fmla="*/ 197218 h 579053"/>
                <a:gd name="connsiteX70" fmla="*/ 349209 w 466584"/>
                <a:gd name="connsiteY70" fmla="*/ 198279 h 579053"/>
                <a:gd name="connsiteX71" fmla="*/ 353718 w 466584"/>
                <a:gd name="connsiteY71" fmla="*/ 205043 h 579053"/>
                <a:gd name="connsiteX72" fmla="*/ 363798 w 466584"/>
                <a:gd name="connsiteY72" fmla="*/ 212868 h 579053"/>
                <a:gd name="connsiteX73" fmla="*/ 376133 w 466584"/>
                <a:gd name="connsiteY73" fmla="*/ 215123 h 579053"/>
                <a:gd name="connsiteX74" fmla="*/ 381703 w 466584"/>
                <a:gd name="connsiteY74" fmla="*/ 210613 h 579053"/>
                <a:gd name="connsiteX75" fmla="*/ 386212 w 466584"/>
                <a:gd name="connsiteY75" fmla="*/ 212868 h 579053"/>
                <a:gd name="connsiteX76" fmla="*/ 387273 w 466584"/>
                <a:gd name="connsiteY76" fmla="*/ 210613 h 579053"/>
                <a:gd name="connsiteX77" fmla="*/ 391783 w 466584"/>
                <a:gd name="connsiteY77" fmla="*/ 212868 h 579053"/>
                <a:gd name="connsiteX78" fmla="*/ 392844 w 466584"/>
                <a:gd name="connsiteY78" fmla="*/ 203849 h 579053"/>
                <a:gd name="connsiteX79" fmla="*/ 395098 w 466584"/>
                <a:gd name="connsiteY79" fmla="*/ 203849 h 579053"/>
                <a:gd name="connsiteX80" fmla="*/ 400669 w 466584"/>
                <a:gd name="connsiteY80" fmla="*/ 211674 h 579053"/>
                <a:gd name="connsiteX81" fmla="*/ 407433 w 466584"/>
                <a:gd name="connsiteY81" fmla="*/ 198146 h 579053"/>
                <a:gd name="connsiteX82" fmla="*/ 411942 w 466584"/>
                <a:gd name="connsiteY82" fmla="*/ 195892 h 579053"/>
                <a:gd name="connsiteX83" fmla="*/ 413003 w 466584"/>
                <a:gd name="connsiteY83" fmla="*/ 185812 h 579053"/>
                <a:gd name="connsiteX84" fmla="*/ 415258 w 466584"/>
                <a:gd name="connsiteY84" fmla="*/ 185812 h 579053"/>
                <a:gd name="connsiteX85" fmla="*/ 425337 w 466584"/>
                <a:gd name="connsiteY85" fmla="*/ 189260 h 579053"/>
                <a:gd name="connsiteX86" fmla="*/ 429847 w 466584"/>
                <a:gd name="connsiteY86" fmla="*/ 202788 h 579053"/>
                <a:gd name="connsiteX87" fmla="*/ 428786 w 466584"/>
                <a:gd name="connsiteY87" fmla="*/ 203849 h 579053"/>
                <a:gd name="connsiteX88" fmla="*/ 422022 w 466584"/>
                <a:gd name="connsiteY88" fmla="*/ 207298 h 579053"/>
                <a:gd name="connsiteX89" fmla="*/ 424277 w 466584"/>
                <a:gd name="connsiteY89" fmla="*/ 210613 h 579053"/>
                <a:gd name="connsiteX90" fmla="*/ 422022 w 466584"/>
                <a:gd name="connsiteY90" fmla="*/ 216183 h 579053"/>
                <a:gd name="connsiteX91" fmla="*/ 422022 w 466584"/>
                <a:gd name="connsiteY91" fmla="*/ 218439 h 579053"/>
                <a:gd name="connsiteX92" fmla="*/ 420961 w 466584"/>
                <a:gd name="connsiteY92" fmla="*/ 220693 h 579053"/>
                <a:gd name="connsiteX93" fmla="*/ 424277 w 466584"/>
                <a:gd name="connsiteY93" fmla="*/ 224009 h 579053"/>
                <a:gd name="connsiteX94" fmla="*/ 427592 w 466584"/>
                <a:gd name="connsiteY94" fmla="*/ 222948 h 579053"/>
                <a:gd name="connsiteX95" fmla="*/ 429847 w 466584"/>
                <a:gd name="connsiteY95" fmla="*/ 224009 h 579053"/>
                <a:gd name="connsiteX96" fmla="*/ 432102 w 466584"/>
                <a:gd name="connsiteY96" fmla="*/ 228518 h 579053"/>
                <a:gd name="connsiteX97" fmla="*/ 447884 w 466584"/>
                <a:gd name="connsiteY97" fmla="*/ 244300 h 579053"/>
                <a:gd name="connsiteX98" fmla="*/ 449078 w 466584"/>
                <a:gd name="connsiteY98" fmla="*/ 248810 h 579053"/>
                <a:gd name="connsiteX99" fmla="*/ 459158 w 466584"/>
                <a:gd name="connsiteY99" fmla="*/ 264593 h 579053"/>
                <a:gd name="connsiteX100" fmla="*/ 447884 w 466584"/>
                <a:gd name="connsiteY100" fmla="*/ 281437 h 579053"/>
                <a:gd name="connsiteX101" fmla="*/ 451200 w 466584"/>
                <a:gd name="connsiteY101" fmla="*/ 281437 h 579053"/>
                <a:gd name="connsiteX102" fmla="*/ 451200 w 466584"/>
                <a:gd name="connsiteY102" fmla="*/ 288200 h 579053"/>
                <a:gd name="connsiteX103" fmla="*/ 454516 w 466584"/>
                <a:gd name="connsiteY103" fmla="*/ 299474 h 579053"/>
                <a:gd name="connsiteX104" fmla="*/ 454516 w 466584"/>
                <a:gd name="connsiteY104" fmla="*/ 301729 h 579053"/>
                <a:gd name="connsiteX105" fmla="*/ 457831 w 466584"/>
                <a:gd name="connsiteY105" fmla="*/ 306238 h 579053"/>
                <a:gd name="connsiteX106" fmla="*/ 458892 w 466584"/>
                <a:gd name="connsiteY106" fmla="*/ 307431 h 579053"/>
                <a:gd name="connsiteX107" fmla="*/ 458892 w 466584"/>
                <a:gd name="connsiteY107" fmla="*/ 317511 h 579053"/>
                <a:gd name="connsiteX108" fmla="*/ 459954 w 466584"/>
                <a:gd name="connsiteY108" fmla="*/ 317511 h 579053"/>
                <a:gd name="connsiteX109" fmla="*/ 459954 w 466584"/>
                <a:gd name="connsiteY109" fmla="*/ 318573 h 579053"/>
                <a:gd name="connsiteX110" fmla="*/ 462208 w 466584"/>
                <a:gd name="connsiteY110" fmla="*/ 320827 h 579053"/>
                <a:gd name="connsiteX111" fmla="*/ 465524 w 466584"/>
                <a:gd name="connsiteY111" fmla="*/ 328652 h 579053"/>
                <a:gd name="connsiteX112" fmla="*/ 466585 w 466584"/>
                <a:gd name="connsiteY112" fmla="*/ 331968 h 579053"/>
                <a:gd name="connsiteX113" fmla="*/ 466585 w 466584"/>
                <a:gd name="connsiteY113" fmla="*/ 343241 h 579053"/>
                <a:gd name="connsiteX114" fmla="*/ 462076 w 466584"/>
                <a:gd name="connsiteY114" fmla="*/ 342047 h 579053"/>
                <a:gd name="connsiteX115" fmla="*/ 459821 w 466584"/>
                <a:gd name="connsiteY115" fmla="*/ 338731 h 579053"/>
                <a:gd name="connsiteX116" fmla="*/ 448547 w 466584"/>
                <a:gd name="connsiteY116" fmla="*/ 338731 h 579053"/>
                <a:gd name="connsiteX117" fmla="*/ 447354 w 466584"/>
                <a:gd name="connsiteY117" fmla="*/ 336477 h 579053"/>
                <a:gd name="connsiteX118" fmla="*/ 445099 w 466584"/>
                <a:gd name="connsiteY118" fmla="*/ 330907 h 579053"/>
                <a:gd name="connsiteX119" fmla="*/ 437274 w 466584"/>
                <a:gd name="connsiteY119" fmla="*/ 316318 h 579053"/>
                <a:gd name="connsiteX120" fmla="*/ 433959 w 466584"/>
                <a:gd name="connsiteY120" fmla="*/ 313002 h 579053"/>
                <a:gd name="connsiteX121" fmla="*/ 427194 w 466584"/>
                <a:gd name="connsiteY121" fmla="*/ 317511 h 579053"/>
                <a:gd name="connsiteX122" fmla="*/ 430510 w 466584"/>
                <a:gd name="connsiteY122" fmla="*/ 322021 h 579053"/>
                <a:gd name="connsiteX123" fmla="*/ 409157 w 466584"/>
                <a:gd name="connsiteY123" fmla="*/ 334355 h 579053"/>
                <a:gd name="connsiteX124" fmla="*/ 412473 w 466584"/>
                <a:gd name="connsiteY124" fmla="*/ 335549 h 579053"/>
                <a:gd name="connsiteX125" fmla="*/ 415788 w 466584"/>
                <a:gd name="connsiteY125" fmla="*/ 340058 h 579053"/>
                <a:gd name="connsiteX126" fmla="*/ 419104 w 466584"/>
                <a:gd name="connsiteY126" fmla="*/ 343374 h 579053"/>
                <a:gd name="connsiteX127" fmla="*/ 415788 w 466584"/>
                <a:gd name="connsiteY127" fmla="*/ 346690 h 579053"/>
                <a:gd name="connsiteX128" fmla="*/ 415788 w 466584"/>
                <a:gd name="connsiteY128" fmla="*/ 351199 h 579053"/>
                <a:gd name="connsiteX129" fmla="*/ 422552 w 466584"/>
                <a:gd name="connsiteY129" fmla="*/ 360218 h 579053"/>
                <a:gd name="connsiteX130" fmla="*/ 425868 w 466584"/>
                <a:gd name="connsiteY130" fmla="*/ 360218 h 579053"/>
                <a:gd name="connsiteX131" fmla="*/ 429184 w 466584"/>
                <a:gd name="connsiteY131" fmla="*/ 363666 h 579053"/>
                <a:gd name="connsiteX132" fmla="*/ 426929 w 466584"/>
                <a:gd name="connsiteY132" fmla="*/ 366981 h 579053"/>
                <a:gd name="connsiteX133" fmla="*/ 427990 w 466584"/>
                <a:gd name="connsiteY133" fmla="*/ 370297 h 579053"/>
                <a:gd name="connsiteX134" fmla="*/ 424674 w 466584"/>
                <a:gd name="connsiteY134" fmla="*/ 371491 h 579053"/>
                <a:gd name="connsiteX135" fmla="*/ 422420 w 466584"/>
                <a:gd name="connsiteY135" fmla="*/ 376001 h 579053"/>
                <a:gd name="connsiteX136" fmla="*/ 421359 w 466584"/>
                <a:gd name="connsiteY136" fmla="*/ 376001 h 579053"/>
                <a:gd name="connsiteX137" fmla="*/ 421359 w 466584"/>
                <a:gd name="connsiteY137" fmla="*/ 374807 h 579053"/>
                <a:gd name="connsiteX138" fmla="*/ 420298 w 466584"/>
                <a:gd name="connsiteY138" fmla="*/ 374807 h 579053"/>
                <a:gd name="connsiteX139" fmla="*/ 418043 w 466584"/>
                <a:gd name="connsiteY139" fmla="*/ 372552 h 579053"/>
                <a:gd name="connsiteX140" fmla="*/ 415788 w 466584"/>
                <a:gd name="connsiteY140" fmla="*/ 372552 h 579053"/>
                <a:gd name="connsiteX141" fmla="*/ 415788 w 466584"/>
                <a:gd name="connsiteY141" fmla="*/ 381571 h 579053"/>
                <a:gd name="connsiteX142" fmla="*/ 413534 w 466584"/>
                <a:gd name="connsiteY142" fmla="*/ 384887 h 579053"/>
                <a:gd name="connsiteX143" fmla="*/ 411279 w 466584"/>
                <a:gd name="connsiteY143" fmla="*/ 391651 h 579053"/>
                <a:gd name="connsiteX144" fmla="*/ 412340 w 466584"/>
                <a:gd name="connsiteY144" fmla="*/ 392711 h 579053"/>
                <a:gd name="connsiteX145" fmla="*/ 413401 w 466584"/>
                <a:gd name="connsiteY145" fmla="*/ 392711 h 579053"/>
                <a:gd name="connsiteX146" fmla="*/ 415656 w 466584"/>
                <a:gd name="connsiteY146" fmla="*/ 393772 h 579053"/>
                <a:gd name="connsiteX147" fmla="*/ 414595 w 466584"/>
                <a:gd name="connsiteY147" fmla="*/ 396027 h 579053"/>
                <a:gd name="connsiteX148" fmla="*/ 419104 w 466584"/>
                <a:gd name="connsiteY148" fmla="*/ 400537 h 579053"/>
                <a:gd name="connsiteX149" fmla="*/ 420165 w 466584"/>
                <a:gd name="connsiteY149" fmla="*/ 407301 h 579053"/>
                <a:gd name="connsiteX150" fmla="*/ 416849 w 466584"/>
                <a:gd name="connsiteY150" fmla="*/ 411810 h 579053"/>
                <a:gd name="connsiteX151" fmla="*/ 417910 w 466584"/>
                <a:gd name="connsiteY151" fmla="*/ 415258 h 579053"/>
                <a:gd name="connsiteX152" fmla="*/ 415656 w 466584"/>
                <a:gd name="connsiteY152" fmla="*/ 420828 h 579053"/>
                <a:gd name="connsiteX153" fmla="*/ 415656 w 466584"/>
                <a:gd name="connsiteY153" fmla="*/ 425338 h 579053"/>
                <a:gd name="connsiteX154" fmla="*/ 414595 w 466584"/>
                <a:gd name="connsiteY154" fmla="*/ 428786 h 579053"/>
                <a:gd name="connsiteX155" fmla="*/ 415656 w 466584"/>
                <a:gd name="connsiteY155" fmla="*/ 431041 h 579053"/>
                <a:gd name="connsiteX156" fmla="*/ 416717 w 466584"/>
                <a:gd name="connsiteY156" fmla="*/ 432102 h 579053"/>
                <a:gd name="connsiteX157" fmla="*/ 416717 w 466584"/>
                <a:gd name="connsiteY157" fmla="*/ 436611 h 579053"/>
                <a:gd name="connsiteX158" fmla="*/ 412207 w 466584"/>
                <a:gd name="connsiteY158" fmla="*/ 434356 h 579053"/>
                <a:gd name="connsiteX159" fmla="*/ 411147 w 466584"/>
                <a:gd name="connsiteY159" fmla="*/ 435418 h 579053"/>
                <a:gd name="connsiteX160" fmla="*/ 409953 w 466584"/>
                <a:gd name="connsiteY160" fmla="*/ 435418 h 579053"/>
                <a:gd name="connsiteX161" fmla="*/ 404382 w 466584"/>
                <a:gd name="connsiteY161" fmla="*/ 428654 h 579053"/>
                <a:gd name="connsiteX162" fmla="*/ 393109 w 466584"/>
                <a:gd name="connsiteY162" fmla="*/ 438733 h 579053"/>
                <a:gd name="connsiteX163" fmla="*/ 389661 w 466584"/>
                <a:gd name="connsiteY163" fmla="*/ 448813 h 579053"/>
                <a:gd name="connsiteX164" fmla="*/ 389661 w 466584"/>
                <a:gd name="connsiteY164" fmla="*/ 463402 h 579053"/>
                <a:gd name="connsiteX165" fmla="*/ 390855 w 466584"/>
                <a:gd name="connsiteY165" fmla="*/ 464463 h 579053"/>
                <a:gd name="connsiteX166" fmla="*/ 390855 w 466584"/>
                <a:gd name="connsiteY166" fmla="*/ 466718 h 579053"/>
                <a:gd name="connsiteX167" fmla="*/ 388600 w 466584"/>
                <a:gd name="connsiteY167" fmla="*/ 471227 h 579053"/>
                <a:gd name="connsiteX168" fmla="*/ 380775 w 466584"/>
                <a:gd name="connsiteY168" fmla="*/ 488071 h 579053"/>
                <a:gd name="connsiteX169" fmla="*/ 381836 w 466584"/>
                <a:gd name="connsiteY169" fmla="*/ 490326 h 579053"/>
                <a:gd name="connsiteX170" fmla="*/ 371756 w 466584"/>
                <a:gd name="connsiteY170" fmla="*/ 491519 h 579053"/>
                <a:gd name="connsiteX171" fmla="*/ 367247 w 466584"/>
                <a:gd name="connsiteY171" fmla="*/ 488203 h 579053"/>
                <a:gd name="connsiteX172" fmla="*/ 366053 w 466584"/>
                <a:gd name="connsiteY172" fmla="*/ 475869 h 579053"/>
                <a:gd name="connsiteX173" fmla="*/ 351464 w 466584"/>
                <a:gd name="connsiteY173" fmla="*/ 453322 h 579053"/>
                <a:gd name="connsiteX174" fmla="*/ 348148 w 466584"/>
                <a:gd name="connsiteY174" fmla="*/ 454516 h 579053"/>
                <a:gd name="connsiteX175" fmla="*/ 339129 w 466584"/>
                <a:gd name="connsiteY175" fmla="*/ 464596 h 579053"/>
                <a:gd name="connsiteX176" fmla="*/ 348148 w 466584"/>
                <a:gd name="connsiteY176" fmla="*/ 471359 h 579053"/>
                <a:gd name="connsiteX177" fmla="*/ 353718 w 466584"/>
                <a:gd name="connsiteY177" fmla="*/ 474675 h 579053"/>
                <a:gd name="connsiteX178" fmla="*/ 355973 w 466584"/>
                <a:gd name="connsiteY178" fmla="*/ 473615 h 579053"/>
                <a:gd name="connsiteX179" fmla="*/ 357034 w 466584"/>
                <a:gd name="connsiteY179" fmla="*/ 478124 h 579053"/>
                <a:gd name="connsiteX180" fmla="*/ 353586 w 466584"/>
                <a:gd name="connsiteY180" fmla="*/ 485949 h 579053"/>
                <a:gd name="connsiteX181" fmla="*/ 342313 w 466584"/>
                <a:gd name="connsiteY181" fmla="*/ 483694 h 579053"/>
                <a:gd name="connsiteX182" fmla="*/ 352392 w 466584"/>
                <a:gd name="connsiteY182" fmla="*/ 501732 h 579053"/>
                <a:gd name="connsiteX183" fmla="*/ 335548 w 466584"/>
                <a:gd name="connsiteY183" fmla="*/ 500538 h 579053"/>
                <a:gd name="connsiteX184" fmla="*/ 315256 w 466584"/>
                <a:gd name="connsiteY184" fmla="*/ 516320 h 579053"/>
                <a:gd name="connsiteX185" fmla="*/ 311808 w 466584"/>
                <a:gd name="connsiteY185" fmla="*/ 516320 h 579053"/>
                <a:gd name="connsiteX186" fmla="*/ 302789 w 466584"/>
                <a:gd name="connsiteY186" fmla="*/ 547753 h 579053"/>
                <a:gd name="connsiteX187" fmla="*/ 299474 w 466584"/>
                <a:gd name="connsiteY187" fmla="*/ 550008 h 579053"/>
                <a:gd name="connsiteX188" fmla="*/ 294964 w 466584"/>
                <a:gd name="connsiteY188" fmla="*/ 545499 h 579053"/>
                <a:gd name="connsiteX189" fmla="*/ 289261 w 466584"/>
                <a:gd name="connsiteY189" fmla="*/ 548814 h 579053"/>
                <a:gd name="connsiteX190" fmla="*/ 277988 w 466584"/>
                <a:gd name="connsiteY190" fmla="*/ 533032 h 579053"/>
                <a:gd name="connsiteX191" fmla="*/ 277988 w 466584"/>
                <a:gd name="connsiteY191" fmla="*/ 525207 h 579053"/>
                <a:gd name="connsiteX192" fmla="*/ 263399 w 466584"/>
                <a:gd name="connsiteY192" fmla="*/ 526400 h 579053"/>
                <a:gd name="connsiteX193" fmla="*/ 263399 w 466584"/>
                <a:gd name="connsiteY193" fmla="*/ 525207 h 579053"/>
                <a:gd name="connsiteX194" fmla="*/ 261144 w 466584"/>
                <a:gd name="connsiteY194" fmla="*/ 525207 h 579053"/>
                <a:gd name="connsiteX195" fmla="*/ 261144 w 466584"/>
                <a:gd name="connsiteY195" fmla="*/ 530777 h 579053"/>
                <a:gd name="connsiteX196" fmla="*/ 256635 w 466584"/>
                <a:gd name="connsiteY196" fmla="*/ 544305 h 579053"/>
                <a:gd name="connsiteX197" fmla="*/ 257696 w 466584"/>
                <a:gd name="connsiteY197" fmla="*/ 548814 h 579053"/>
                <a:gd name="connsiteX198" fmla="*/ 248677 w 466584"/>
                <a:gd name="connsiteY198" fmla="*/ 551069 h 579053"/>
                <a:gd name="connsiteX199" fmla="*/ 246423 w 466584"/>
                <a:gd name="connsiteY199" fmla="*/ 544305 h 579053"/>
                <a:gd name="connsiteX200" fmla="*/ 255441 w 466584"/>
                <a:gd name="connsiteY200" fmla="*/ 533032 h 579053"/>
                <a:gd name="connsiteX201" fmla="*/ 250932 w 466584"/>
                <a:gd name="connsiteY201" fmla="*/ 527462 h 579053"/>
                <a:gd name="connsiteX202" fmla="*/ 237404 w 466584"/>
                <a:gd name="connsiteY202" fmla="*/ 538735 h 579053"/>
                <a:gd name="connsiteX203" fmla="*/ 240720 w 466584"/>
                <a:gd name="connsiteY203" fmla="*/ 559027 h 579053"/>
                <a:gd name="connsiteX204" fmla="*/ 221621 w 466584"/>
                <a:gd name="connsiteY204" fmla="*/ 554517 h 579053"/>
                <a:gd name="connsiteX205" fmla="*/ 227192 w 466584"/>
                <a:gd name="connsiteY205" fmla="*/ 552263 h 579053"/>
                <a:gd name="connsiteX206" fmla="*/ 228253 w 466584"/>
                <a:gd name="connsiteY206" fmla="*/ 550008 h 579053"/>
                <a:gd name="connsiteX207" fmla="*/ 227192 w 466584"/>
                <a:gd name="connsiteY207" fmla="*/ 546560 h 579053"/>
                <a:gd name="connsiteX208" fmla="*/ 226130 w 466584"/>
                <a:gd name="connsiteY208" fmla="*/ 544305 h 579053"/>
                <a:gd name="connsiteX209" fmla="*/ 222815 w 466584"/>
                <a:gd name="connsiteY209" fmla="*/ 536480 h 579053"/>
                <a:gd name="connsiteX210" fmla="*/ 225070 w 466584"/>
                <a:gd name="connsiteY210" fmla="*/ 530777 h 579053"/>
                <a:gd name="connsiteX211" fmla="*/ 187934 w 466584"/>
                <a:gd name="connsiteY211" fmla="*/ 488071 h 579053"/>
                <a:gd name="connsiteX212" fmla="*/ 186873 w 466584"/>
                <a:gd name="connsiteY212" fmla="*/ 489132 h 579053"/>
                <a:gd name="connsiteX213" fmla="*/ 187934 w 466584"/>
                <a:gd name="connsiteY213" fmla="*/ 492448 h 579053"/>
                <a:gd name="connsiteX214" fmla="*/ 191249 w 466584"/>
                <a:gd name="connsiteY214" fmla="*/ 500273 h 579053"/>
                <a:gd name="connsiteX215" fmla="*/ 182231 w 466584"/>
                <a:gd name="connsiteY215" fmla="*/ 504782 h 579053"/>
                <a:gd name="connsiteX216" fmla="*/ 182231 w 466584"/>
                <a:gd name="connsiteY216" fmla="*/ 509292 h 579053"/>
                <a:gd name="connsiteX217" fmla="*/ 181037 w 466584"/>
                <a:gd name="connsiteY217" fmla="*/ 510352 h 579053"/>
                <a:gd name="connsiteX218" fmla="*/ 179843 w 466584"/>
                <a:gd name="connsiteY218" fmla="*/ 510352 h 579053"/>
                <a:gd name="connsiteX219" fmla="*/ 178782 w 466584"/>
                <a:gd name="connsiteY219" fmla="*/ 511546 h 579053"/>
                <a:gd name="connsiteX220" fmla="*/ 179843 w 466584"/>
                <a:gd name="connsiteY220" fmla="*/ 514862 h 579053"/>
                <a:gd name="connsiteX221" fmla="*/ 179843 w 466584"/>
                <a:gd name="connsiteY221" fmla="*/ 517116 h 579053"/>
                <a:gd name="connsiteX222" fmla="*/ 178782 w 466584"/>
                <a:gd name="connsiteY222" fmla="*/ 518177 h 579053"/>
                <a:gd name="connsiteX223" fmla="*/ 174273 w 466584"/>
                <a:gd name="connsiteY223" fmla="*/ 518177 h 579053"/>
                <a:gd name="connsiteX224" fmla="*/ 170825 w 466584"/>
                <a:gd name="connsiteY224" fmla="*/ 515923 h 579053"/>
                <a:gd name="connsiteX225" fmla="*/ 164061 w 466584"/>
                <a:gd name="connsiteY225" fmla="*/ 514729 h 579053"/>
                <a:gd name="connsiteX226" fmla="*/ 155042 w 466584"/>
                <a:gd name="connsiteY226" fmla="*/ 530512 h 579053"/>
                <a:gd name="connsiteX227" fmla="*/ 152787 w 466584"/>
                <a:gd name="connsiteY227" fmla="*/ 537276 h 579053"/>
                <a:gd name="connsiteX228" fmla="*/ 111142 w 466584"/>
                <a:gd name="connsiteY228" fmla="*/ 539530 h 579053"/>
                <a:gd name="connsiteX229" fmla="*/ 108887 w 466584"/>
                <a:gd name="connsiteY229" fmla="*/ 532766 h 579053"/>
                <a:gd name="connsiteX230" fmla="*/ 103317 w 466584"/>
                <a:gd name="connsiteY230" fmla="*/ 527196 h 579053"/>
                <a:gd name="connsiteX231" fmla="*/ 98808 w 466584"/>
                <a:gd name="connsiteY231" fmla="*/ 524942 h 579053"/>
                <a:gd name="connsiteX232" fmla="*/ 96553 w 466584"/>
                <a:gd name="connsiteY232" fmla="*/ 521626 h 579053"/>
                <a:gd name="connsiteX233" fmla="*/ 93237 w 466584"/>
                <a:gd name="connsiteY233" fmla="*/ 512607 h 579053"/>
                <a:gd name="connsiteX234" fmla="*/ 80903 w 466584"/>
                <a:gd name="connsiteY234" fmla="*/ 523880 h 579053"/>
                <a:gd name="connsiteX235" fmla="*/ 78648 w 466584"/>
                <a:gd name="connsiteY235" fmla="*/ 530645 h 579053"/>
                <a:gd name="connsiteX236" fmla="*/ 80903 w 466584"/>
                <a:gd name="connsiteY236" fmla="*/ 531839 h 579053"/>
                <a:gd name="connsiteX237" fmla="*/ 90983 w 466584"/>
                <a:gd name="connsiteY237" fmla="*/ 553191 h 579053"/>
                <a:gd name="connsiteX238" fmla="*/ 93237 w 466584"/>
                <a:gd name="connsiteY238" fmla="*/ 555446 h 579053"/>
                <a:gd name="connsiteX239" fmla="*/ 92176 w 466584"/>
                <a:gd name="connsiteY239" fmla="*/ 558762 h 579053"/>
                <a:gd name="connsiteX240" fmla="*/ 94431 w 466584"/>
                <a:gd name="connsiteY240" fmla="*/ 562210 h 579053"/>
                <a:gd name="connsiteX241" fmla="*/ 89922 w 466584"/>
                <a:gd name="connsiteY241" fmla="*/ 564464 h 579053"/>
                <a:gd name="connsiteX242" fmla="*/ 86606 w 466584"/>
                <a:gd name="connsiteY242" fmla="*/ 567780 h 579053"/>
                <a:gd name="connsiteX243" fmla="*/ 88860 w 466584"/>
                <a:gd name="connsiteY243" fmla="*/ 570035 h 579053"/>
                <a:gd name="connsiteX244" fmla="*/ 87800 w 466584"/>
                <a:gd name="connsiteY244" fmla="*/ 572290 h 579053"/>
                <a:gd name="connsiteX245" fmla="*/ 87800 w 466584"/>
                <a:gd name="connsiteY245" fmla="*/ 574544 h 579053"/>
                <a:gd name="connsiteX246" fmla="*/ 83290 w 466584"/>
                <a:gd name="connsiteY246" fmla="*/ 579054 h 579053"/>
                <a:gd name="connsiteX247" fmla="*/ 81035 w 466584"/>
                <a:gd name="connsiteY247" fmla="*/ 577993 h 579053"/>
                <a:gd name="connsiteX248" fmla="*/ 79842 w 466584"/>
                <a:gd name="connsiteY248" fmla="*/ 572423 h 579053"/>
                <a:gd name="connsiteX249" fmla="*/ 77587 w 466584"/>
                <a:gd name="connsiteY249" fmla="*/ 570167 h 579053"/>
                <a:gd name="connsiteX250" fmla="*/ 73078 w 466584"/>
                <a:gd name="connsiteY250" fmla="*/ 564597 h 579053"/>
                <a:gd name="connsiteX251" fmla="*/ 70823 w 466584"/>
                <a:gd name="connsiteY251" fmla="*/ 558894 h 579053"/>
                <a:gd name="connsiteX252" fmla="*/ 50531 w 466584"/>
                <a:gd name="connsiteY252" fmla="*/ 545366 h 579053"/>
                <a:gd name="connsiteX253" fmla="*/ 37003 w 466584"/>
                <a:gd name="connsiteY253" fmla="*/ 528523 h 579053"/>
                <a:gd name="connsiteX254" fmla="*/ 34748 w 466584"/>
                <a:gd name="connsiteY254" fmla="*/ 525207 h 579053"/>
                <a:gd name="connsiteX255" fmla="*/ 33687 w 466584"/>
                <a:gd name="connsiteY255" fmla="*/ 517382 h 579053"/>
                <a:gd name="connsiteX256" fmla="*/ 37003 w 466584"/>
                <a:gd name="connsiteY256" fmla="*/ 510618 h 579053"/>
                <a:gd name="connsiteX257" fmla="*/ 35809 w 466584"/>
                <a:gd name="connsiteY257" fmla="*/ 503853 h 579053"/>
                <a:gd name="connsiteX258" fmla="*/ 51592 w 466584"/>
                <a:gd name="connsiteY258" fmla="*/ 471227 h 579053"/>
                <a:gd name="connsiteX259" fmla="*/ 50531 w 466584"/>
                <a:gd name="connsiteY259" fmla="*/ 464463 h 579053"/>
                <a:gd name="connsiteX260" fmla="*/ 38197 w 466584"/>
                <a:gd name="connsiteY260" fmla="*/ 458893 h 579053"/>
                <a:gd name="connsiteX261" fmla="*/ 32626 w 466584"/>
                <a:gd name="connsiteY261" fmla="*/ 462341 h 579053"/>
                <a:gd name="connsiteX262" fmla="*/ 31433 w 466584"/>
                <a:gd name="connsiteY262" fmla="*/ 458893 h 579053"/>
                <a:gd name="connsiteX263" fmla="*/ 28117 w 466584"/>
                <a:gd name="connsiteY263" fmla="*/ 457832 h 579053"/>
                <a:gd name="connsiteX264" fmla="*/ 23608 w 466584"/>
                <a:gd name="connsiteY264" fmla="*/ 450006 h 579053"/>
                <a:gd name="connsiteX265" fmla="*/ 24801 w 466584"/>
                <a:gd name="connsiteY265" fmla="*/ 443242 h 579053"/>
                <a:gd name="connsiteX266" fmla="*/ 25862 w 466584"/>
                <a:gd name="connsiteY266" fmla="*/ 443242 h 579053"/>
                <a:gd name="connsiteX267" fmla="*/ 30372 w 466584"/>
                <a:gd name="connsiteY267" fmla="*/ 438733 h 579053"/>
                <a:gd name="connsiteX268" fmla="*/ 33687 w 466584"/>
                <a:gd name="connsiteY268" fmla="*/ 439795 h 579053"/>
                <a:gd name="connsiteX269" fmla="*/ 35942 w 466584"/>
                <a:gd name="connsiteY269" fmla="*/ 442049 h 579053"/>
                <a:gd name="connsiteX270" fmla="*/ 37136 w 466584"/>
                <a:gd name="connsiteY270" fmla="*/ 440855 h 579053"/>
                <a:gd name="connsiteX271" fmla="*/ 37136 w 466584"/>
                <a:gd name="connsiteY271" fmla="*/ 438601 h 579053"/>
                <a:gd name="connsiteX272" fmla="*/ 40451 w 466584"/>
                <a:gd name="connsiteY272" fmla="*/ 436346 h 579053"/>
                <a:gd name="connsiteX273" fmla="*/ 40451 w 466584"/>
                <a:gd name="connsiteY273" fmla="*/ 434091 h 579053"/>
                <a:gd name="connsiteX274" fmla="*/ 42706 w 466584"/>
                <a:gd name="connsiteY274" fmla="*/ 434091 h 579053"/>
                <a:gd name="connsiteX275" fmla="*/ 42706 w 466584"/>
                <a:gd name="connsiteY275" fmla="*/ 429582 h 579053"/>
                <a:gd name="connsiteX276" fmla="*/ 51725 w 466584"/>
                <a:gd name="connsiteY276" fmla="*/ 425072 h 579053"/>
                <a:gd name="connsiteX277" fmla="*/ 55173 w 466584"/>
                <a:gd name="connsiteY277" fmla="*/ 417248 h 579053"/>
                <a:gd name="connsiteX278" fmla="*/ 19231 w 466584"/>
                <a:gd name="connsiteY278" fmla="*/ 386875 h 579053"/>
                <a:gd name="connsiteX279" fmla="*/ 9151 w 466584"/>
                <a:gd name="connsiteY279" fmla="*/ 389131 h 579053"/>
                <a:gd name="connsiteX280" fmla="*/ 3448 w 466584"/>
                <a:gd name="connsiteY280" fmla="*/ 383560 h 579053"/>
                <a:gd name="connsiteX281" fmla="*/ 3448 w 466584"/>
                <a:gd name="connsiteY281" fmla="*/ 381305 h 579053"/>
                <a:gd name="connsiteX282" fmla="*/ 1194 w 466584"/>
                <a:gd name="connsiteY282" fmla="*/ 377857 h 579053"/>
                <a:gd name="connsiteX283" fmla="*/ 0 w 466584"/>
                <a:gd name="connsiteY283" fmla="*/ 373348 h 579053"/>
                <a:gd name="connsiteX284" fmla="*/ 53979 w 466584"/>
                <a:gd name="connsiteY284" fmla="*/ 376664 h 579053"/>
                <a:gd name="connsiteX285" fmla="*/ 55041 w 466584"/>
                <a:gd name="connsiteY285" fmla="*/ 372154 h 579053"/>
                <a:gd name="connsiteX286" fmla="*/ 52786 w 466584"/>
                <a:gd name="connsiteY286" fmla="*/ 364329 h 579053"/>
                <a:gd name="connsiteX287" fmla="*/ 51592 w 466584"/>
                <a:gd name="connsiteY287" fmla="*/ 362074 h 579053"/>
                <a:gd name="connsiteX288" fmla="*/ 87534 w 466584"/>
                <a:gd name="connsiteY288" fmla="*/ 373348 h 579053"/>
                <a:gd name="connsiteX289" fmla="*/ 102123 w 466584"/>
                <a:gd name="connsiteY289" fmla="*/ 356504 h 579053"/>
                <a:gd name="connsiteX290" fmla="*/ 104378 w 466584"/>
                <a:gd name="connsiteY290" fmla="*/ 358758 h 579053"/>
                <a:gd name="connsiteX291" fmla="*/ 105572 w 466584"/>
                <a:gd name="connsiteY291" fmla="*/ 356504 h 579053"/>
                <a:gd name="connsiteX292" fmla="*/ 104378 w 466584"/>
                <a:gd name="connsiteY292" fmla="*/ 355443 h 579053"/>
                <a:gd name="connsiteX293" fmla="*/ 107694 w 466584"/>
                <a:gd name="connsiteY293" fmla="*/ 349740 h 579053"/>
                <a:gd name="connsiteX294" fmla="*/ 105439 w 466584"/>
                <a:gd name="connsiteY294" fmla="*/ 347485 h 579053"/>
                <a:gd name="connsiteX295" fmla="*/ 99869 w 466584"/>
                <a:gd name="connsiteY295" fmla="*/ 356504 h 579053"/>
                <a:gd name="connsiteX296" fmla="*/ 93105 w 466584"/>
                <a:gd name="connsiteY296" fmla="*/ 363268 h 579053"/>
                <a:gd name="connsiteX297" fmla="*/ 86341 w 466584"/>
                <a:gd name="connsiteY297" fmla="*/ 362074 h 579053"/>
                <a:gd name="connsiteX298" fmla="*/ 81831 w 466584"/>
                <a:gd name="connsiteY298" fmla="*/ 355310 h 579053"/>
                <a:gd name="connsiteX299" fmla="*/ 72813 w 466584"/>
                <a:gd name="connsiteY299" fmla="*/ 348547 h 579053"/>
                <a:gd name="connsiteX300" fmla="*/ 67242 w 466584"/>
                <a:gd name="connsiteY300" fmla="*/ 341782 h 579053"/>
                <a:gd name="connsiteX301" fmla="*/ 59417 w 466584"/>
                <a:gd name="connsiteY301" fmla="*/ 338467 h 579053"/>
                <a:gd name="connsiteX302" fmla="*/ 58356 w 466584"/>
                <a:gd name="connsiteY302" fmla="*/ 329448 h 579053"/>
                <a:gd name="connsiteX303" fmla="*/ 60611 w 466584"/>
                <a:gd name="connsiteY303" fmla="*/ 319368 h 579053"/>
                <a:gd name="connsiteX304" fmla="*/ 76393 w 466584"/>
                <a:gd name="connsiteY304" fmla="*/ 304779 h 579053"/>
                <a:gd name="connsiteX305" fmla="*/ 62866 w 466584"/>
                <a:gd name="connsiteY305" fmla="*/ 285680 h 579053"/>
                <a:gd name="connsiteX306" fmla="*/ 63926 w 466584"/>
                <a:gd name="connsiteY306" fmla="*/ 247484 h 579053"/>
                <a:gd name="connsiteX307" fmla="*/ 51592 w 466584"/>
                <a:gd name="connsiteY307" fmla="*/ 193505 h 579053"/>
                <a:gd name="connsiteX308" fmla="*/ 58356 w 466584"/>
                <a:gd name="connsiteY308" fmla="*/ 162072 h 579053"/>
                <a:gd name="connsiteX309" fmla="*/ 9947 w 466584"/>
                <a:gd name="connsiteY309" fmla="*/ 64192 h 579053"/>
                <a:gd name="connsiteX310" fmla="*/ 35809 w 466584"/>
                <a:gd name="connsiteY310" fmla="*/ 41645 h 579053"/>
                <a:gd name="connsiteX311" fmla="*/ 32494 w 466584"/>
                <a:gd name="connsiteY311" fmla="*/ 34881 h 579053"/>
                <a:gd name="connsiteX312" fmla="*/ 37003 w 466584"/>
                <a:gd name="connsiteY312" fmla="*/ 20292 h 579053"/>
                <a:gd name="connsiteX313" fmla="*/ 44828 w 466584"/>
                <a:gd name="connsiteY313" fmla="*/ 13528 h 579053"/>
                <a:gd name="connsiteX314" fmla="*/ 47083 w 466584"/>
                <a:gd name="connsiteY314" fmla="*/ 12334 h 579053"/>
                <a:gd name="connsiteX315" fmla="*/ 48144 w 466584"/>
                <a:gd name="connsiteY315" fmla="*/ 12334 h 579053"/>
                <a:gd name="connsiteX316" fmla="*/ 53714 w 466584"/>
                <a:gd name="connsiteY316" fmla="*/ 0 h 57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Lst>
              <a:rect l="l" t="t" r="r" b="b"/>
              <a:pathLst>
                <a:path w="466584" h="579053">
                  <a:moveTo>
                    <a:pt x="55969" y="796"/>
                  </a:moveTo>
                  <a:lnTo>
                    <a:pt x="95360" y="48011"/>
                  </a:lnTo>
                  <a:lnTo>
                    <a:pt x="102123" y="86208"/>
                  </a:lnTo>
                  <a:lnTo>
                    <a:pt x="102123" y="87402"/>
                  </a:lnTo>
                  <a:lnTo>
                    <a:pt x="101062" y="92972"/>
                  </a:lnTo>
                  <a:lnTo>
                    <a:pt x="101062" y="97482"/>
                  </a:lnTo>
                  <a:lnTo>
                    <a:pt x="100001" y="100798"/>
                  </a:lnTo>
                  <a:lnTo>
                    <a:pt x="101062" y="105307"/>
                  </a:lnTo>
                  <a:lnTo>
                    <a:pt x="123609" y="133424"/>
                  </a:lnTo>
                  <a:lnTo>
                    <a:pt x="129179" y="132230"/>
                  </a:lnTo>
                  <a:lnTo>
                    <a:pt x="131434" y="132230"/>
                  </a:lnTo>
                  <a:lnTo>
                    <a:pt x="134750" y="133424"/>
                  </a:lnTo>
                  <a:lnTo>
                    <a:pt x="139259" y="137933"/>
                  </a:lnTo>
                  <a:lnTo>
                    <a:pt x="142575" y="142442"/>
                  </a:lnTo>
                  <a:lnTo>
                    <a:pt x="148278" y="144698"/>
                  </a:lnTo>
                  <a:lnTo>
                    <a:pt x="168570" y="128915"/>
                  </a:lnTo>
                  <a:lnTo>
                    <a:pt x="165122" y="126660"/>
                  </a:lnTo>
                  <a:lnTo>
                    <a:pt x="164061" y="124405"/>
                  </a:lnTo>
                  <a:lnTo>
                    <a:pt x="191117" y="123344"/>
                  </a:lnTo>
                  <a:lnTo>
                    <a:pt x="191117" y="124405"/>
                  </a:lnTo>
                  <a:lnTo>
                    <a:pt x="192310" y="124405"/>
                  </a:lnTo>
                  <a:lnTo>
                    <a:pt x="192310" y="125466"/>
                  </a:lnTo>
                  <a:lnTo>
                    <a:pt x="193371" y="127721"/>
                  </a:lnTo>
                  <a:lnTo>
                    <a:pt x="193371" y="128915"/>
                  </a:lnTo>
                  <a:lnTo>
                    <a:pt x="194433" y="128915"/>
                  </a:lnTo>
                  <a:lnTo>
                    <a:pt x="195626" y="131169"/>
                  </a:lnTo>
                  <a:lnTo>
                    <a:pt x="196687" y="131169"/>
                  </a:lnTo>
                  <a:lnTo>
                    <a:pt x="197748" y="132230"/>
                  </a:lnTo>
                  <a:lnTo>
                    <a:pt x="197748" y="133424"/>
                  </a:lnTo>
                  <a:lnTo>
                    <a:pt x="198809" y="134485"/>
                  </a:lnTo>
                  <a:lnTo>
                    <a:pt x="198809" y="135546"/>
                  </a:lnTo>
                  <a:lnTo>
                    <a:pt x="202125" y="135546"/>
                  </a:lnTo>
                  <a:lnTo>
                    <a:pt x="202125" y="136739"/>
                  </a:lnTo>
                  <a:lnTo>
                    <a:pt x="204380" y="137801"/>
                  </a:lnTo>
                  <a:lnTo>
                    <a:pt x="205441" y="137801"/>
                  </a:lnTo>
                  <a:lnTo>
                    <a:pt x="205441" y="138994"/>
                  </a:lnTo>
                  <a:lnTo>
                    <a:pt x="209950" y="138994"/>
                  </a:lnTo>
                  <a:lnTo>
                    <a:pt x="209950" y="140055"/>
                  </a:lnTo>
                  <a:lnTo>
                    <a:pt x="214459" y="140055"/>
                  </a:lnTo>
                  <a:lnTo>
                    <a:pt x="214459" y="143504"/>
                  </a:lnTo>
                  <a:lnTo>
                    <a:pt x="215653" y="144565"/>
                  </a:lnTo>
                  <a:lnTo>
                    <a:pt x="216714" y="144565"/>
                  </a:lnTo>
                  <a:lnTo>
                    <a:pt x="217775" y="145625"/>
                  </a:lnTo>
                  <a:lnTo>
                    <a:pt x="218836" y="145625"/>
                  </a:lnTo>
                  <a:lnTo>
                    <a:pt x="218836" y="146819"/>
                  </a:lnTo>
                  <a:lnTo>
                    <a:pt x="221091" y="147880"/>
                  </a:lnTo>
                  <a:lnTo>
                    <a:pt x="222152" y="149074"/>
                  </a:lnTo>
                  <a:lnTo>
                    <a:pt x="223345" y="149074"/>
                  </a:lnTo>
                  <a:lnTo>
                    <a:pt x="223345" y="147880"/>
                  </a:lnTo>
                  <a:lnTo>
                    <a:pt x="224406" y="147880"/>
                  </a:lnTo>
                  <a:lnTo>
                    <a:pt x="226661" y="150135"/>
                  </a:lnTo>
                  <a:lnTo>
                    <a:pt x="228916" y="150135"/>
                  </a:lnTo>
                  <a:lnTo>
                    <a:pt x="229977" y="151329"/>
                  </a:lnTo>
                  <a:lnTo>
                    <a:pt x="231170" y="151329"/>
                  </a:lnTo>
                  <a:lnTo>
                    <a:pt x="231170" y="152389"/>
                  </a:lnTo>
                  <a:lnTo>
                    <a:pt x="232231" y="152389"/>
                  </a:lnTo>
                  <a:lnTo>
                    <a:pt x="232231" y="153451"/>
                  </a:lnTo>
                  <a:lnTo>
                    <a:pt x="233292" y="154645"/>
                  </a:lnTo>
                  <a:lnTo>
                    <a:pt x="238863" y="157960"/>
                  </a:lnTo>
                  <a:lnTo>
                    <a:pt x="241117" y="162469"/>
                  </a:lnTo>
                  <a:lnTo>
                    <a:pt x="243372" y="162469"/>
                  </a:lnTo>
                  <a:lnTo>
                    <a:pt x="245627" y="164724"/>
                  </a:lnTo>
                  <a:lnTo>
                    <a:pt x="248942" y="172549"/>
                  </a:lnTo>
                  <a:lnTo>
                    <a:pt x="255707" y="178119"/>
                  </a:lnTo>
                  <a:lnTo>
                    <a:pt x="260216" y="175865"/>
                  </a:lnTo>
                  <a:lnTo>
                    <a:pt x="293904" y="209552"/>
                  </a:lnTo>
                  <a:lnTo>
                    <a:pt x="323214" y="192709"/>
                  </a:lnTo>
                  <a:lnTo>
                    <a:pt x="329978" y="194963"/>
                  </a:lnTo>
                  <a:lnTo>
                    <a:pt x="342313" y="193769"/>
                  </a:lnTo>
                  <a:lnTo>
                    <a:pt x="343506" y="197218"/>
                  </a:lnTo>
                  <a:lnTo>
                    <a:pt x="349209" y="198279"/>
                  </a:lnTo>
                  <a:lnTo>
                    <a:pt x="353718" y="205043"/>
                  </a:lnTo>
                  <a:lnTo>
                    <a:pt x="363798" y="212868"/>
                  </a:lnTo>
                  <a:lnTo>
                    <a:pt x="376133" y="215123"/>
                  </a:lnTo>
                  <a:lnTo>
                    <a:pt x="381703" y="210613"/>
                  </a:lnTo>
                  <a:lnTo>
                    <a:pt x="386212" y="212868"/>
                  </a:lnTo>
                  <a:lnTo>
                    <a:pt x="387273" y="210613"/>
                  </a:lnTo>
                  <a:lnTo>
                    <a:pt x="391783" y="212868"/>
                  </a:lnTo>
                  <a:lnTo>
                    <a:pt x="392844" y="203849"/>
                  </a:lnTo>
                  <a:lnTo>
                    <a:pt x="395098" y="203849"/>
                  </a:lnTo>
                  <a:lnTo>
                    <a:pt x="400669" y="211674"/>
                  </a:lnTo>
                  <a:lnTo>
                    <a:pt x="407433" y="198146"/>
                  </a:lnTo>
                  <a:lnTo>
                    <a:pt x="411942" y="195892"/>
                  </a:lnTo>
                  <a:lnTo>
                    <a:pt x="413003" y="185812"/>
                  </a:lnTo>
                  <a:lnTo>
                    <a:pt x="415258" y="185812"/>
                  </a:lnTo>
                  <a:lnTo>
                    <a:pt x="425337" y="189260"/>
                  </a:lnTo>
                  <a:lnTo>
                    <a:pt x="429847" y="202788"/>
                  </a:lnTo>
                  <a:lnTo>
                    <a:pt x="428786" y="203849"/>
                  </a:lnTo>
                  <a:lnTo>
                    <a:pt x="422022" y="207298"/>
                  </a:lnTo>
                  <a:lnTo>
                    <a:pt x="424277" y="210613"/>
                  </a:lnTo>
                  <a:lnTo>
                    <a:pt x="422022" y="216183"/>
                  </a:lnTo>
                  <a:lnTo>
                    <a:pt x="422022" y="218439"/>
                  </a:lnTo>
                  <a:lnTo>
                    <a:pt x="420961" y="220693"/>
                  </a:lnTo>
                  <a:lnTo>
                    <a:pt x="424277" y="224009"/>
                  </a:lnTo>
                  <a:lnTo>
                    <a:pt x="427592" y="222948"/>
                  </a:lnTo>
                  <a:lnTo>
                    <a:pt x="429847" y="224009"/>
                  </a:lnTo>
                  <a:lnTo>
                    <a:pt x="432102" y="228518"/>
                  </a:lnTo>
                  <a:lnTo>
                    <a:pt x="447884" y="244300"/>
                  </a:lnTo>
                  <a:lnTo>
                    <a:pt x="449078" y="248810"/>
                  </a:lnTo>
                  <a:lnTo>
                    <a:pt x="459158" y="264593"/>
                  </a:lnTo>
                  <a:lnTo>
                    <a:pt x="447884" y="281437"/>
                  </a:lnTo>
                  <a:lnTo>
                    <a:pt x="451200" y="281437"/>
                  </a:lnTo>
                  <a:lnTo>
                    <a:pt x="451200" y="288200"/>
                  </a:lnTo>
                  <a:lnTo>
                    <a:pt x="454516" y="299474"/>
                  </a:lnTo>
                  <a:lnTo>
                    <a:pt x="454516" y="301729"/>
                  </a:lnTo>
                  <a:lnTo>
                    <a:pt x="457831" y="306238"/>
                  </a:lnTo>
                  <a:lnTo>
                    <a:pt x="458892" y="307431"/>
                  </a:lnTo>
                  <a:lnTo>
                    <a:pt x="458892" y="317511"/>
                  </a:lnTo>
                  <a:lnTo>
                    <a:pt x="459954" y="317511"/>
                  </a:lnTo>
                  <a:lnTo>
                    <a:pt x="459954" y="318573"/>
                  </a:lnTo>
                  <a:lnTo>
                    <a:pt x="462208" y="320827"/>
                  </a:lnTo>
                  <a:lnTo>
                    <a:pt x="465524" y="328652"/>
                  </a:lnTo>
                  <a:lnTo>
                    <a:pt x="466585" y="331968"/>
                  </a:lnTo>
                  <a:lnTo>
                    <a:pt x="466585" y="343241"/>
                  </a:lnTo>
                  <a:lnTo>
                    <a:pt x="462076" y="342047"/>
                  </a:lnTo>
                  <a:lnTo>
                    <a:pt x="459821" y="338731"/>
                  </a:lnTo>
                  <a:lnTo>
                    <a:pt x="448547" y="338731"/>
                  </a:lnTo>
                  <a:lnTo>
                    <a:pt x="447354" y="336477"/>
                  </a:lnTo>
                  <a:lnTo>
                    <a:pt x="445099" y="330907"/>
                  </a:lnTo>
                  <a:lnTo>
                    <a:pt x="437274" y="316318"/>
                  </a:lnTo>
                  <a:lnTo>
                    <a:pt x="433959" y="313002"/>
                  </a:lnTo>
                  <a:lnTo>
                    <a:pt x="427194" y="317511"/>
                  </a:lnTo>
                  <a:lnTo>
                    <a:pt x="430510" y="322021"/>
                  </a:lnTo>
                  <a:lnTo>
                    <a:pt x="409157" y="334355"/>
                  </a:lnTo>
                  <a:lnTo>
                    <a:pt x="412473" y="335549"/>
                  </a:lnTo>
                  <a:lnTo>
                    <a:pt x="415788" y="340058"/>
                  </a:lnTo>
                  <a:lnTo>
                    <a:pt x="419104" y="343374"/>
                  </a:lnTo>
                  <a:lnTo>
                    <a:pt x="415788" y="346690"/>
                  </a:lnTo>
                  <a:lnTo>
                    <a:pt x="415788" y="351199"/>
                  </a:lnTo>
                  <a:lnTo>
                    <a:pt x="422552" y="360218"/>
                  </a:lnTo>
                  <a:lnTo>
                    <a:pt x="425868" y="360218"/>
                  </a:lnTo>
                  <a:lnTo>
                    <a:pt x="429184" y="363666"/>
                  </a:lnTo>
                  <a:lnTo>
                    <a:pt x="426929" y="366981"/>
                  </a:lnTo>
                  <a:lnTo>
                    <a:pt x="427990" y="370297"/>
                  </a:lnTo>
                  <a:lnTo>
                    <a:pt x="424674" y="371491"/>
                  </a:lnTo>
                  <a:lnTo>
                    <a:pt x="422420" y="376001"/>
                  </a:lnTo>
                  <a:lnTo>
                    <a:pt x="421359" y="376001"/>
                  </a:lnTo>
                  <a:lnTo>
                    <a:pt x="421359" y="374807"/>
                  </a:lnTo>
                  <a:lnTo>
                    <a:pt x="420298" y="374807"/>
                  </a:lnTo>
                  <a:lnTo>
                    <a:pt x="418043" y="372552"/>
                  </a:lnTo>
                  <a:lnTo>
                    <a:pt x="415788" y="372552"/>
                  </a:lnTo>
                  <a:lnTo>
                    <a:pt x="415788" y="381571"/>
                  </a:lnTo>
                  <a:lnTo>
                    <a:pt x="413534" y="384887"/>
                  </a:lnTo>
                  <a:lnTo>
                    <a:pt x="411279" y="391651"/>
                  </a:lnTo>
                  <a:lnTo>
                    <a:pt x="412340" y="392711"/>
                  </a:lnTo>
                  <a:lnTo>
                    <a:pt x="413401" y="392711"/>
                  </a:lnTo>
                  <a:lnTo>
                    <a:pt x="415656" y="393772"/>
                  </a:lnTo>
                  <a:lnTo>
                    <a:pt x="414595" y="396027"/>
                  </a:lnTo>
                  <a:lnTo>
                    <a:pt x="419104" y="400537"/>
                  </a:lnTo>
                  <a:lnTo>
                    <a:pt x="420165" y="407301"/>
                  </a:lnTo>
                  <a:lnTo>
                    <a:pt x="416849" y="411810"/>
                  </a:lnTo>
                  <a:lnTo>
                    <a:pt x="417910" y="415258"/>
                  </a:lnTo>
                  <a:lnTo>
                    <a:pt x="415656" y="420828"/>
                  </a:lnTo>
                  <a:lnTo>
                    <a:pt x="415656" y="425338"/>
                  </a:lnTo>
                  <a:lnTo>
                    <a:pt x="414595" y="428786"/>
                  </a:lnTo>
                  <a:lnTo>
                    <a:pt x="415656" y="431041"/>
                  </a:lnTo>
                  <a:lnTo>
                    <a:pt x="416717" y="432102"/>
                  </a:lnTo>
                  <a:lnTo>
                    <a:pt x="416717" y="436611"/>
                  </a:lnTo>
                  <a:lnTo>
                    <a:pt x="412207" y="434356"/>
                  </a:lnTo>
                  <a:lnTo>
                    <a:pt x="411147" y="435418"/>
                  </a:lnTo>
                  <a:lnTo>
                    <a:pt x="409953" y="435418"/>
                  </a:lnTo>
                  <a:lnTo>
                    <a:pt x="404382" y="428654"/>
                  </a:lnTo>
                  <a:lnTo>
                    <a:pt x="393109" y="438733"/>
                  </a:lnTo>
                  <a:lnTo>
                    <a:pt x="389661" y="448813"/>
                  </a:lnTo>
                  <a:lnTo>
                    <a:pt x="389661" y="463402"/>
                  </a:lnTo>
                  <a:lnTo>
                    <a:pt x="390855" y="464463"/>
                  </a:lnTo>
                  <a:lnTo>
                    <a:pt x="390855" y="466718"/>
                  </a:lnTo>
                  <a:lnTo>
                    <a:pt x="388600" y="471227"/>
                  </a:lnTo>
                  <a:lnTo>
                    <a:pt x="380775" y="488071"/>
                  </a:lnTo>
                  <a:lnTo>
                    <a:pt x="381836" y="490326"/>
                  </a:lnTo>
                  <a:lnTo>
                    <a:pt x="371756" y="491519"/>
                  </a:lnTo>
                  <a:lnTo>
                    <a:pt x="367247" y="488203"/>
                  </a:lnTo>
                  <a:lnTo>
                    <a:pt x="366053" y="475869"/>
                  </a:lnTo>
                  <a:lnTo>
                    <a:pt x="351464" y="453322"/>
                  </a:lnTo>
                  <a:lnTo>
                    <a:pt x="348148" y="454516"/>
                  </a:lnTo>
                  <a:lnTo>
                    <a:pt x="339129" y="464596"/>
                  </a:lnTo>
                  <a:lnTo>
                    <a:pt x="348148" y="471359"/>
                  </a:lnTo>
                  <a:lnTo>
                    <a:pt x="353718" y="474675"/>
                  </a:lnTo>
                  <a:lnTo>
                    <a:pt x="355973" y="473615"/>
                  </a:lnTo>
                  <a:lnTo>
                    <a:pt x="357034" y="478124"/>
                  </a:lnTo>
                  <a:lnTo>
                    <a:pt x="353586" y="485949"/>
                  </a:lnTo>
                  <a:lnTo>
                    <a:pt x="342313" y="483694"/>
                  </a:lnTo>
                  <a:lnTo>
                    <a:pt x="352392" y="501732"/>
                  </a:lnTo>
                  <a:lnTo>
                    <a:pt x="335548" y="500538"/>
                  </a:lnTo>
                  <a:lnTo>
                    <a:pt x="315256" y="516320"/>
                  </a:lnTo>
                  <a:lnTo>
                    <a:pt x="311808" y="516320"/>
                  </a:lnTo>
                  <a:lnTo>
                    <a:pt x="302789" y="547753"/>
                  </a:lnTo>
                  <a:lnTo>
                    <a:pt x="299474" y="550008"/>
                  </a:lnTo>
                  <a:lnTo>
                    <a:pt x="294964" y="545499"/>
                  </a:lnTo>
                  <a:lnTo>
                    <a:pt x="289261" y="548814"/>
                  </a:lnTo>
                  <a:lnTo>
                    <a:pt x="277988" y="533032"/>
                  </a:lnTo>
                  <a:lnTo>
                    <a:pt x="277988" y="525207"/>
                  </a:lnTo>
                  <a:lnTo>
                    <a:pt x="263399" y="526400"/>
                  </a:lnTo>
                  <a:lnTo>
                    <a:pt x="263399" y="525207"/>
                  </a:lnTo>
                  <a:lnTo>
                    <a:pt x="261144" y="525207"/>
                  </a:lnTo>
                  <a:lnTo>
                    <a:pt x="261144" y="530777"/>
                  </a:lnTo>
                  <a:lnTo>
                    <a:pt x="256635" y="544305"/>
                  </a:lnTo>
                  <a:lnTo>
                    <a:pt x="257696" y="548814"/>
                  </a:lnTo>
                  <a:lnTo>
                    <a:pt x="248677" y="551069"/>
                  </a:lnTo>
                  <a:lnTo>
                    <a:pt x="246423" y="544305"/>
                  </a:lnTo>
                  <a:lnTo>
                    <a:pt x="255441" y="533032"/>
                  </a:lnTo>
                  <a:lnTo>
                    <a:pt x="250932" y="527462"/>
                  </a:lnTo>
                  <a:lnTo>
                    <a:pt x="237404" y="538735"/>
                  </a:lnTo>
                  <a:lnTo>
                    <a:pt x="240720" y="559027"/>
                  </a:lnTo>
                  <a:lnTo>
                    <a:pt x="221621" y="554517"/>
                  </a:lnTo>
                  <a:lnTo>
                    <a:pt x="227192" y="552263"/>
                  </a:lnTo>
                  <a:lnTo>
                    <a:pt x="228253" y="550008"/>
                  </a:lnTo>
                  <a:lnTo>
                    <a:pt x="227192" y="546560"/>
                  </a:lnTo>
                  <a:lnTo>
                    <a:pt x="226130" y="544305"/>
                  </a:lnTo>
                  <a:lnTo>
                    <a:pt x="222815" y="536480"/>
                  </a:lnTo>
                  <a:lnTo>
                    <a:pt x="225070" y="530777"/>
                  </a:lnTo>
                  <a:cubicBezTo>
                    <a:pt x="220295" y="521759"/>
                    <a:pt x="196952" y="497620"/>
                    <a:pt x="187934" y="488071"/>
                  </a:cubicBezTo>
                  <a:lnTo>
                    <a:pt x="186873" y="489132"/>
                  </a:lnTo>
                  <a:lnTo>
                    <a:pt x="187934" y="492448"/>
                  </a:lnTo>
                  <a:lnTo>
                    <a:pt x="191249" y="500273"/>
                  </a:lnTo>
                  <a:lnTo>
                    <a:pt x="182231" y="504782"/>
                  </a:lnTo>
                  <a:lnTo>
                    <a:pt x="182231" y="509292"/>
                  </a:lnTo>
                  <a:lnTo>
                    <a:pt x="181037" y="510352"/>
                  </a:lnTo>
                  <a:lnTo>
                    <a:pt x="179843" y="510352"/>
                  </a:lnTo>
                  <a:lnTo>
                    <a:pt x="178782" y="511546"/>
                  </a:lnTo>
                  <a:lnTo>
                    <a:pt x="179843" y="514862"/>
                  </a:lnTo>
                  <a:lnTo>
                    <a:pt x="179843" y="517116"/>
                  </a:lnTo>
                  <a:lnTo>
                    <a:pt x="178782" y="518177"/>
                  </a:lnTo>
                  <a:lnTo>
                    <a:pt x="174273" y="518177"/>
                  </a:lnTo>
                  <a:lnTo>
                    <a:pt x="170825" y="515923"/>
                  </a:lnTo>
                  <a:lnTo>
                    <a:pt x="164061" y="514729"/>
                  </a:lnTo>
                  <a:lnTo>
                    <a:pt x="155042" y="530512"/>
                  </a:lnTo>
                  <a:lnTo>
                    <a:pt x="152787" y="537276"/>
                  </a:lnTo>
                  <a:lnTo>
                    <a:pt x="111142" y="539530"/>
                  </a:lnTo>
                  <a:lnTo>
                    <a:pt x="108887" y="532766"/>
                  </a:lnTo>
                  <a:lnTo>
                    <a:pt x="103317" y="527196"/>
                  </a:lnTo>
                  <a:lnTo>
                    <a:pt x="98808" y="524942"/>
                  </a:lnTo>
                  <a:lnTo>
                    <a:pt x="96553" y="521626"/>
                  </a:lnTo>
                  <a:lnTo>
                    <a:pt x="93237" y="512607"/>
                  </a:lnTo>
                  <a:lnTo>
                    <a:pt x="80903" y="523880"/>
                  </a:lnTo>
                  <a:lnTo>
                    <a:pt x="78648" y="530645"/>
                  </a:lnTo>
                  <a:lnTo>
                    <a:pt x="80903" y="531839"/>
                  </a:lnTo>
                  <a:lnTo>
                    <a:pt x="90983" y="553191"/>
                  </a:lnTo>
                  <a:lnTo>
                    <a:pt x="93237" y="555446"/>
                  </a:lnTo>
                  <a:lnTo>
                    <a:pt x="92176" y="558762"/>
                  </a:lnTo>
                  <a:lnTo>
                    <a:pt x="94431" y="562210"/>
                  </a:lnTo>
                  <a:lnTo>
                    <a:pt x="89922" y="564464"/>
                  </a:lnTo>
                  <a:lnTo>
                    <a:pt x="86606" y="567780"/>
                  </a:lnTo>
                  <a:lnTo>
                    <a:pt x="88860" y="570035"/>
                  </a:lnTo>
                  <a:lnTo>
                    <a:pt x="87800" y="572290"/>
                  </a:lnTo>
                  <a:lnTo>
                    <a:pt x="87800" y="574544"/>
                  </a:lnTo>
                  <a:lnTo>
                    <a:pt x="83290" y="579054"/>
                  </a:lnTo>
                  <a:lnTo>
                    <a:pt x="81035" y="577993"/>
                  </a:lnTo>
                  <a:lnTo>
                    <a:pt x="79842" y="572423"/>
                  </a:lnTo>
                  <a:lnTo>
                    <a:pt x="77587" y="570167"/>
                  </a:lnTo>
                  <a:lnTo>
                    <a:pt x="73078" y="564597"/>
                  </a:lnTo>
                  <a:lnTo>
                    <a:pt x="70823" y="558894"/>
                  </a:lnTo>
                  <a:lnTo>
                    <a:pt x="50531" y="545366"/>
                  </a:lnTo>
                  <a:lnTo>
                    <a:pt x="37003" y="528523"/>
                  </a:lnTo>
                  <a:lnTo>
                    <a:pt x="34748" y="525207"/>
                  </a:lnTo>
                  <a:lnTo>
                    <a:pt x="33687" y="517382"/>
                  </a:lnTo>
                  <a:lnTo>
                    <a:pt x="37003" y="510618"/>
                  </a:lnTo>
                  <a:lnTo>
                    <a:pt x="35809" y="503853"/>
                  </a:lnTo>
                  <a:lnTo>
                    <a:pt x="51592" y="471227"/>
                  </a:lnTo>
                  <a:lnTo>
                    <a:pt x="50531" y="464463"/>
                  </a:lnTo>
                  <a:lnTo>
                    <a:pt x="38197" y="458893"/>
                  </a:lnTo>
                  <a:lnTo>
                    <a:pt x="32626" y="462341"/>
                  </a:lnTo>
                  <a:lnTo>
                    <a:pt x="31433" y="458893"/>
                  </a:lnTo>
                  <a:lnTo>
                    <a:pt x="28117" y="457832"/>
                  </a:lnTo>
                  <a:lnTo>
                    <a:pt x="23608" y="450006"/>
                  </a:lnTo>
                  <a:lnTo>
                    <a:pt x="24801" y="443242"/>
                  </a:lnTo>
                  <a:lnTo>
                    <a:pt x="25862" y="443242"/>
                  </a:lnTo>
                  <a:lnTo>
                    <a:pt x="30372" y="438733"/>
                  </a:lnTo>
                  <a:lnTo>
                    <a:pt x="33687" y="439795"/>
                  </a:lnTo>
                  <a:lnTo>
                    <a:pt x="35942" y="442049"/>
                  </a:lnTo>
                  <a:lnTo>
                    <a:pt x="37136" y="440855"/>
                  </a:lnTo>
                  <a:lnTo>
                    <a:pt x="37136" y="438601"/>
                  </a:lnTo>
                  <a:lnTo>
                    <a:pt x="40451" y="436346"/>
                  </a:lnTo>
                  <a:lnTo>
                    <a:pt x="40451" y="434091"/>
                  </a:lnTo>
                  <a:lnTo>
                    <a:pt x="42706" y="434091"/>
                  </a:lnTo>
                  <a:lnTo>
                    <a:pt x="42706" y="429582"/>
                  </a:lnTo>
                  <a:lnTo>
                    <a:pt x="51725" y="425072"/>
                  </a:lnTo>
                  <a:lnTo>
                    <a:pt x="55173" y="417248"/>
                  </a:lnTo>
                  <a:lnTo>
                    <a:pt x="19231" y="386875"/>
                  </a:lnTo>
                  <a:lnTo>
                    <a:pt x="9151" y="389131"/>
                  </a:lnTo>
                  <a:lnTo>
                    <a:pt x="3448" y="383560"/>
                  </a:lnTo>
                  <a:lnTo>
                    <a:pt x="3448" y="381305"/>
                  </a:lnTo>
                  <a:lnTo>
                    <a:pt x="1194" y="377857"/>
                  </a:lnTo>
                  <a:lnTo>
                    <a:pt x="0" y="373348"/>
                  </a:lnTo>
                  <a:lnTo>
                    <a:pt x="53979" y="376664"/>
                  </a:lnTo>
                  <a:lnTo>
                    <a:pt x="55041" y="372154"/>
                  </a:lnTo>
                  <a:lnTo>
                    <a:pt x="52786" y="364329"/>
                  </a:lnTo>
                  <a:lnTo>
                    <a:pt x="51592" y="362074"/>
                  </a:lnTo>
                  <a:lnTo>
                    <a:pt x="87534" y="373348"/>
                  </a:lnTo>
                  <a:lnTo>
                    <a:pt x="102123" y="356504"/>
                  </a:lnTo>
                  <a:lnTo>
                    <a:pt x="104378" y="358758"/>
                  </a:lnTo>
                  <a:lnTo>
                    <a:pt x="105572" y="356504"/>
                  </a:lnTo>
                  <a:lnTo>
                    <a:pt x="104378" y="355443"/>
                  </a:lnTo>
                  <a:lnTo>
                    <a:pt x="107694" y="349740"/>
                  </a:lnTo>
                  <a:lnTo>
                    <a:pt x="105439" y="347485"/>
                  </a:lnTo>
                  <a:lnTo>
                    <a:pt x="99869" y="356504"/>
                  </a:lnTo>
                  <a:lnTo>
                    <a:pt x="93105" y="363268"/>
                  </a:lnTo>
                  <a:lnTo>
                    <a:pt x="86341" y="362074"/>
                  </a:lnTo>
                  <a:lnTo>
                    <a:pt x="81831" y="355310"/>
                  </a:lnTo>
                  <a:lnTo>
                    <a:pt x="72813" y="348547"/>
                  </a:lnTo>
                  <a:lnTo>
                    <a:pt x="67242" y="341782"/>
                  </a:lnTo>
                  <a:lnTo>
                    <a:pt x="59417" y="338467"/>
                  </a:lnTo>
                  <a:lnTo>
                    <a:pt x="58356" y="329448"/>
                  </a:lnTo>
                  <a:lnTo>
                    <a:pt x="60611" y="319368"/>
                  </a:lnTo>
                  <a:lnTo>
                    <a:pt x="76393" y="304779"/>
                  </a:lnTo>
                  <a:lnTo>
                    <a:pt x="62866" y="285680"/>
                  </a:lnTo>
                  <a:lnTo>
                    <a:pt x="63926" y="247484"/>
                  </a:lnTo>
                  <a:lnTo>
                    <a:pt x="51592" y="193505"/>
                  </a:lnTo>
                  <a:lnTo>
                    <a:pt x="58356" y="162072"/>
                  </a:lnTo>
                  <a:lnTo>
                    <a:pt x="9947" y="64192"/>
                  </a:lnTo>
                  <a:lnTo>
                    <a:pt x="35809" y="41645"/>
                  </a:lnTo>
                  <a:lnTo>
                    <a:pt x="32494" y="34881"/>
                  </a:lnTo>
                  <a:lnTo>
                    <a:pt x="37003" y="20292"/>
                  </a:lnTo>
                  <a:lnTo>
                    <a:pt x="44828" y="13528"/>
                  </a:lnTo>
                  <a:lnTo>
                    <a:pt x="47083" y="12334"/>
                  </a:lnTo>
                  <a:lnTo>
                    <a:pt x="48144" y="12334"/>
                  </a:lnTo>
                  <a:lnTo>
                    <a:pt x="53714" y="0"/>
                  </a:lnTo>
                </a:path>
              </a:pathLst>
            </a:custGeom>
            <a:noFill/>
            <a:ln w="3315" cap="flat">
              <a:solidFill>
                <a:schemeClr val="bg1">
                  <a:lumMod val="65000"/>
                </a:schemeClr>
              </a:solidFill>
              <a:prstDash val="solid"/>
              <a:miter/>
            </a:ln>
          </p:spPr>
          <p:txBody>
            <a:bodyPr rtlCol="0" anchor="ctr"/>
            <a:lstStyle/>
            <a:p>
              <a:endParaRPr lang="en-FI" sz="816"/>
            </a:p>
          </p:txBody>
        </p:sp>
        <p:sp>
          <p:nvSpPr>
            <p:cNvPr id="1070" name="Freeform: Shape 1069">
              <a:extLst>
                <a:ext uri="{FF2B5EF4-FFF2-40B4-BE49-F238E27FC236}">
                  <a16:creationId xmlns:a16="http://schemas.microsoft.com/office/drawing/2014/main" id="{AFBCD952-7CDB-138A-6F07-8801430FEA1E}"/>
                </a:ext>
              </a:extLst>
            </p:cNvPr>
            <p:cNvSpPr/>
            <p:nvPr/>
          </p:nvSpPr>
          <p:spPr>
            <a:xfrm>
              <a:off x="6263746" y="10199010"/>
              <a:ext cx="395231" cy="476266"/>
            </a:xfrm>
            <a:custGeom>
              <a:avLst/>
              <a:gdLst>
                <a:gd name="connsiteX0" fmla="*/ 50133 w 395231"/>
                <a:gd name="connsiteY0" fmla="*/ 125731 h 476266"/>
                <a:gd name="connsiteX1" fmla="*/ 62468 w 395231"/>
                <a:gd name="connsiteY1" fmla="*/ 113397 h 476266"/>
                <a:gd name="connsiteX2" fmla="*/ 93900 w 395231"/>
                <a:gd name="connsiteY2" fmla="*/ 116712 h 476266"/>
                <a:gd name="connsiteX3" fmla="*/ 109683 w 395231"/>
                <a:gd name="connsiteY3" fmla="*/ 108888 h 476266"/>
                <a:gd name="connsiteX4" fmla="*/ 126527 w 395231"/>
                <a:gd name="connsiteY4" fmla="*/ 118968 h 476266"/>
                <a:gd name="connsiteX5" fmla="*/ 136607 w 395231"/>
                <a:gd name="connsiteY5" fmla="*/ 100930 h 476266"/>
                <a:gd name="connsiteX6" fmla="*/ 143371 w 395231"/>
                <a:gd name="connsiteY6" fmla="*/ 98675 h 476266"/>
                <a:gd name="connsiteX7" fmla="*/ 142177 w 395231"/>
                <a:gd name="connsiteY7" fmla="*/ 87402 h 476266"/>
                <a:gd name="connsiteX8" fmla="*/ 150002 w 395231"/>
                <a:gd name="connsiteY8" fmla="*/ 82892 h 476266"/>
                <a:gd name="connsiteX9" fmla="*/ 159021 w 395231"/>
                <a:gd name="connsiteY9" fmla="*/ 85147 h 476266"/>
                <a:gd name="connsiteX10" fmla="*/ 160214 w 395231"/>
                <a:gd name="connsiteY10" fmla="*/ 85147 h 476266"/>
                <a:gd name="connsiteX11" fmla="*/ 162469 w 395231"/>
                <a:gd name="connsiteY11" fmla="*/ 87402 h 476266"/>
                <a:gd name="connsiteX12" fmla="*/ 164724 w 395231"/>
                <a:gd name="connsiteY12" fmla="*/ 88595 h 476266"/>
                <a:gd name="connsiteX13" fmla="*/ 166979 w 395231"/>
                <a:gd name="connsiteY13" fmla="*/ 88595 h 476266"/>
                <a:gd name="connsiteX14" fmla="*/ 169233 w 395231"/>
                <a:gd name="connsiteY14" fmla="*/ 86341 h 476266"/>
                <a:gd name="connsiteX15" fmla="*/ 171488 w 395231"/>
                <a:gd name="connsiteY15" fmla="*/ 86341 h 476266"/>
                <a:gd name="connsiteX16" fmla="*/ 173743 w 395231"/>
                <a:gd name="connsiteY16" fmla="*/ 87402 h 476266"/>
                <a:gd name="connsiteX17" fmla="*/ 174936 w 395231"/>
                <a:gd name="connsiteY17" fmla="*/ 87402 h 476266"/>
                <a:gd name="connsiteX18" fmla="*/ 174936 w 395231"/>
                <a:gd name="connsiteY18" fmla="*/ 88595 h 476266"/>
                <a:gd name="connsiteX19" fmla="*/ 176130 w 395231"/>
                <a:gd name="connsiteY19" fmla="*/ 88595 h 476266"/>
                <a:gd name="connsiteX20" fmla="*/ 176130 w 395231"/>
                <a:gd name="connsiteY20" fmla="*/ 84086 h 476266"/>
                <a:gd name="connsiteX21" fmla="*/ 177191 w 395231"/>
                <a:gd name="connsiteY21" fmla="*/ 84086 h 476266"/>
                <a:gd name="connsiteX22" fmla="*/ 179446 w 395231"/>
                <a:gd name="connsiteY22" fmla="*/ 81831 h 476266"/>
                <a:gd name="connsiteX23" fmla="*/ 179446 w 395231"/>
                <a:gd name="connsiteY23" fmla="*/ 80771 h 476266"/>
                <a:gd name="connsiteX24" fmla="*/ 181700 w 395231"/>
                <a:gd name="connsiteY24" fmla="*/ 80771 h 476266"/>
                <a:gd name="connsiteX25" fmla="*/ 182761 w 395231"/>
                <a:gd name="connsiteY25" fmla="*/ 79577 h 476266"/>
                <a:gd name="connsiteX26" fmla="*/ 182761 w 395231"/>
                <a:gd name="connsiteY26" fmla="*/ 77322 h 476266"/>
                <a:gd name="connsiteX27" fmla="*/ 181700 w 395231"/>
                <a:gd name="connsiteY27" fmla="*/ 76261 h 476266"/>
                <a:gd name="connsiteX28" fmla="*/ 181700 w 395231"/>
                <a:gd name="connsiteY28" fmla="*/ 70691 h 476266"/>
                <a:gd name="connsiteX29" fmla="*/ 183955 w 395231"/>
                <a:gd name="connsiteY29" fmla="*/ 70691 h 476266"/>
                <a:gd name="connsiteX30" fmla="*/ 186210 w 395231"/>
                <a:gd name="connsiteY30" fmla="*/ 71751 h 476266"/>
                <a:gd name="connsiteX31" fmla="*/ 194035 w 395231"/>
                <a:gd name="connsiteY31" fmla="*/ 71751 h 476266"/>
                <a:gd name="connsiteX32" fmla="*/ 195228 w 395231"/>
                <a:gd name="connsiteY32" fmla="*/ 72945 h 476266"/>
                <a:gd name="connsiteX33" fmla="*/ 198544 w 395231"/>
                <a:gd name="connsiteY33" fmla="*/ 72945 h 476266"/>
                <a:gd name="connsiteX34" fmla="*/ 199738 w 395231"/>
                <a:gd name="connsiteY34" fmla="*/ 71751 h 476266"/>
                <a:gd name="connsiteX35" fmla="*/ 223345 w 395231"/>
                <a:gd name="connsiteY35" fmla="*/ 72945 h 476266"/>
                <a:gd name="connsiteX36" fmla="*/ 224407 w 395231"/>
                <a:gd name="connsiteY36" fmla="*/ 71751 h 476266"/>
                <a:gd name="connsiteX37" fmla="*/ 225467 w 395231"/>
                <a:gd name="connsiteY37" fmla="*/ 71751 h 476266"/>
                <a:gd name="connsiteX38" fmla="*/ 226528 w 395231"/>
                <a:gd name="connsiteY38" fmla="*/ 70691 h 476266"/>
                <a:gd name="connsiteX39" fmla="*/ 226528 w 395231"/>
                <a:gd name="connsiteY39" fmla="*/ 67242 h 476266"/>
                <a:gd name="connsiteX40" fmla="*/ 225467 w 395231"/>
                <a:gd name="connsiteY40" fmla="*/ 66181 h 476266"/>
                <a:gd name="connsiteX41" fmla="*/ 222019 w 395231"/>
                <a:gd name="connsiteY41" fmla="*/ 66181 h 476266"/>
                <a:gd name="connsiteX42" fmla="*/ 222019 w 395231"/>
                <a:gd name="connsiteY42" fmla="*/ 65120 h 476266"/>
                <a:gd name="connsiteX43" fmla="*/ 220958 w 395231"/>
                <a:gd name="connsiteY43" fmla="*/ 65120 h 476266"/>
                <a:gd name="connsiteX44" fmla="*/ 220958 w 395231"/>
                <a:gd name="connsiteY44" fmla="*/ 63927 h 476266"/>
                <a:gd name="connsiteX45" fmla="*/ 219897 w 395231"/>
                <a:gd name="connsiteY45" fmla="*/ 59417 h 476266"/>
                <a:gd name="connsiteX46" fmla="*/ 218703 w 395231"/>
                <a:gd name="connsiteY46" fmla="*/ 58357 h 476266"/>
                <a:gd name="connsiteX47" fmla="*/ 217642 w 395231"/>
                <a:gd name="connsiteY47" fmla="*/ 57163 h 476266"/>
                <a:gd name="connsiteX48" fmla="*/ 217642 w 395231"/>
                <a:gd name="connsiteY48" fmla="*/ 52654 h 476266"/>
                <a:gd name="connsiteX49" fmla="*/ 218703 w 395231"/>
                <a:gd name="connsiteY49" fmla="*/ 51460 h 476266"/>
                <a:gd name="connsiteX50" fmla="*/ 220958 w 395231"/>
                <a:gd name="connsiteY50" fmla="*/ 51460 h 476266"/>
                <a:gd name="connsiteX51" fmla="*/ 223213 w 395231"/>
                <a:gd name="connsiteY51" fmla="*/ 52654 h 476266"/>
                <a:gd name="connsiteX52" fmla="*/ 228783 w 395231"/>
                <a:gd name="connsiteY52" fmla="*/ 57163 h 476266"/>
                <a:gd name="connsiteX53" fmla="*/ 229844 w 395231"/>
                <a:gd name="connsiteY53" fmla="*/ 58357 h 476266"/>
                <a:gd name="connsiteX54" fmla="*/ 238863 w 395231"/>
                <a:gd name="connsiteY54" fmla="*/ 58357 h 476266"/>
                <a:gd name="connsiteX55" fmla="*/ 238863 w 395231"/>
                <a:gd name="connsiteY55" fmla="*/ 56101 h 476266"/>
                <a:gd name="connsiteX56" fmla="*/ 240057 w 395231"/>
                <a:gd name="connsiteY56" fmla="*/ 55041 h 476266"/>
                <a:gd name="connsiteX57" fmla="*/ 241117 w 395231"/>
                <a:gd name="connsiteY57" fmla="*/ 55041 h 476266"/>
                <a:gd name="connsiteX58" fmla="*/ 242179 w 395231"/>
                <a:gd name="connsiteY58" fmla="*/ 53847 h 476266"/>
                <a:gd name="connsiteX59" fmla="*/ 243372 w 395231"/>
                <a:gd name="connsiteY59" fmla="*/ 55041 h 476266"/>
                <a:gd name="connsiteX60" fmla="*/ 244433 w 395231"/>
                <a:gd name="connsiteY60" fmla="*/ 55041 h 476266"/>
                <a:gd name="connsiteX61" fmla="*/ 221887 w 395231"/>
                <a:gd name="connsiteY61" fmla="*/ 41513 h 476266"/>
                <a:gd name="connsiteX62" fmla="*/ 211807 w 395231"/>
                <a:gd name="connsiteY62" fmla="*/ 31433 h 476266"/>
                <a:gd name="connsiteX63" fmla="*/ 208491 w 395231"/>
                <a:gd name="connsiteY63" fmla="*/ 26924 h 476266"/>
                <a:gd name="connsiteX64" fmla="*/ 208491 w 395231"/>
                <a:gd name="connsiteY64" fmla="*/ 24669 h 476266"/>
                <a:gd name="connsiteX65" fmla="*/ 206236 w 395231"/>
                <a:gd name="connsiteY65" fmla="*/ 22414 h 476266"/>
                <a:gd name="connsiteX66" fmla="*/ 202921 w 395231"/>
                <a:gd name="connsiteY66" fmla="*/ 5570 h 476266"/>
                <a:gd name="connsiteX67" fmla="*/ 210746 w 395231"/>
                <a:gd name="connsiteY67" fmla="*/ 3316 h 476266"/>
                <a:gd name="connsiteX68" fmla="*/ 211940 w 395231"/>
                <a:gd name="connsiteY68" fmla="*/ 2254 h 476266"/>
                <a:gd name="connsiteX69" fmla="*/ 211940 w 395231"/>
                <a:gd name="connsiteY69" fmla="*/ 1061 h 476266"/>
                <a:gd name="connsiteX70" fmla="*/ 214194 w 395231"/>
                <a:gd name="connsiteY70" fmla="*/ 0 h 476266"/>
                <a:gd name="connsiteX71" fmla="*/ 217642 w 395231"/>
                <a:gd name="connsiteY71" fmla="*/ 0 h 476266"/>
                <a:gd name="connsiteX72" fmla="*/ 225467 w 395231"/>
                <a:gd name="connsiteY72" fmla="*/ 4510 h 476266"/>
                <a:gd name="connsiteX73" fmla="*/ 241250 w 395231"/>
                <a:gd name="connsiteY73" fmla="*/ 29311 h 476266"/>
                <a:gd name="connsiteX74" fmla="*/ 274938 w 395231"/>
                <a:gd name="connsiteY74" fmla="*/ 20292 h 476266"/>
                <a:gd name="connsiteX75" fmla="*/ 274938 w 395231"/>
                <a:gd name="connsiteY75" fmla="*/ 19098 h 476266"/>
                <a:gd name="connsiteX76" fmla="*/ 277192 w 395231"/>
                <a:gd name="connsiteY76" fmla="*/ 27056 h 476266"/>
                <a:gd name="connsiteX77" fmla="*/ 277192 w 395231"/>
                <a:gd name="connsiteY77" fmla="*/ 29311 h 476266"/>
                <a:gd name="connsiteX78" fmla="*/ 276131 w 395231"/>
                <a:gd name="connsiteY78" fmla="*/ 30504 h 476266"/>
                <a:gd name="connsiteX79" fmla="*/ 276131 w 395231"/>
                <a:gd name="connsiteY79" fmla="*/ 32760 h 476266"/>
                <a:gd name="connsiteX80" fmla="*/ 278386 w 395231"/>
                <a:gd name="connsiteY80" fmla="*/ 35014 h 476266"/>
                <a:gd name="connsiteX81" fmla="*/ 277325 w 395231"/>
                <a:gd name="connsiteY81" fmla="*/ 37268 h 476266"/>
                <a:gd name="connsiteX82" fmla="*/ 278386 w 395231"/>
                <a:gd name="connsiteY82" fmla="*/ 38330 h 476266"/>
                <a:gd name="connsiteX83" fmla="*/ 281702 w 395231"/>
                <a:gd name="connsiteY83" fmla="*/ 38330 h 476266"/>
                <a:gd name="connsiteX84" fmla="*/ 282763 w 395231"/>
                <a:gd name="connsiteY84" fmla="*/ 39391 h 476266"/>
                <a:gd name="connsiteX85" fmla="*/ 283824 w 395231"/>
                <a:gd name="connsiteY85" fmla="*/ 39391 h 476266"/>
                <a:gd name="connsiteX86" fmla="*/ 289394 w 395231"/>
                <a:gd name="connsiteY86" fmla="*/ 51725 h 476266"/>
                <a:gd name="connsiteX87" fmla="*/ 298413 w 395231"/>
                <a:gd name="connsiteY87" fmla="*/ 62998 h 476266"/>
                <a:gd name="connsiteX88" fmla="*/ 300668 w 395231"/>
                <a:gd name="connsiteY88" fmla="*/ 65253 h 476266"/>
                <a:gd name="connsiteX89" fmla="*/ 305177 w 395231"/>
                <a:gd name="connsiteY89" fmla="*/ 74271 h 476266"/>
                <a:gd name="connsiteX90" fmla="*/ 308625 w 395231"/>
                <a:gd name="connsiteY90" fmla="*/ 77587 h 476266"/>
                <a:gd name="connsiteX91" fmla="*/ 317644 w 395231"/>
                <a:gd name="connsiteY91" fmla="*/ 81035 h 476266"/>
                <a:gd name="connsiteX92" fmla="*/ 319898 w 395231"/>
                <a:gd name="connsiteY92" fmla="*/ 82097 h 476266"/>
                <a:gd name="connsiteX93" fmla="*/ 322153 w 395231"/>
                <a:gd name="connsiteY93" fmla="*/ 85412 h 476266"/>
                <a:gd name="connsiteX94" fmla="*/ 323214 w 395231"/>
                <a:gd name="connsiteY94" fmla="*/ 85412 h 476266"/>
                <a:gd name="connsiteX95" fmla="*/ 335548 w 395231"/>
                <a:gd name="connsiteY95" fmla="*/ 96685 h 476266"/>
                <a:gd name="connsiteX96" fmla="*/ 351331 w 395231"/>
                <a:gd name="connsiteY96" fmla="*/ 107959 h 476266"/>
                <a:gd name="connsiteX97" fmla="*/ 352525 w 395231"/>
                <a:gd name="connsiteY97" fmla="*/ 110214 h 476266"/>
                <a:gd name="connsiteX98" fmla="*/ 354780 w 395231"/>
                <a:gd name="connsiteY98" fmla="*/ 112468 h 476266"/>
                <a:gd name="connsiteX99" fmla="*/ 355973 w 395231"/>
                <a:gd name="connsiteY99" fmla="*/ 115784 h 476266"/>
                <a:gd name="connsiteX100" fmla="*/ 358228 w 395231"/>
                <a:gd name="connsiteY100" fmla="*/ 122548 h 476266"/>
                <a:gd name="connsiteX101" fmla="*/ 353719 w 395231"/>
                <a:gd name="connsiteY101" fmla="*/ 124803 h 476266"/>
                <a:gd name="connsiteX102" fmla="*/ 361544 w 395231"/>
                <a:gd name="connsiteY102" fmla="*/ 143901 h 476266"/>
                <a:gd name="connsiteX103" fmla="*/ 362605 w 395231"/>
                <a:gd name="connsiteY103" fmla="*/ 143901 h 476266"/>
                <a:gd name="connsiteX104" fmla="*/ 364860 w 395231"/>
                <a:gd name="connsiteY104" fmla="*/ 142708 h 476266"/>
                <a:gd name="connsiteX105" fmla="*/ 368175 w 395231"/>
                <a:gd name="connsiteY105" fmla="*/ 141647 h 476266"/>
                <a:gd name="connsiteX106" fmla="*/ 395231 w 395231"/>
                <a:gd name="connsiteY106" fmla="*/ 165255 h 476266"/>
                <a:gd name="connsiteX107" fmla="*/ 394170 w 395231"/>
                <a:gd name="connsiteY107" fmla="*/ 166315 h 476266"/>
                <a:gd name="connsiteX108" fmla="*/ 395231 w 395231"/>
                <a:gd name="connsiteY108" fmla="*/ 169764 h 476266"/>
                <a:gd name="connsiteX109" fmla="*/ 383958 w 395231"/>
                <a:gd name="connsiteY109" fmla="*/ 178782 h 476266"/>
                <a:gd name="connsiteX110" fmla="*/ 379449 w 395231"/>
                <a:gd name="connsiteY110" fmla="*/ 176528 h 476266"/>
                <a:gd name="connsiteX111" fmla="*/ 373878 w 395231"/>
                <a:gd name="connsiteY111" fmla="*/ 170958 h 476266"/>
                <a:gd name="connsiteX112" fmla="*/ 369369 w 395231"/>
                <a:gd name="connsiteY112" fmla="*/ 169896 h 476266"/>
                <a:gd name="connsiteX113" fmla="*/ 367114 w 395231"/>
                <a:gd name="connsiteY113" fmla="*/ 166448 h 476266"/>
                <a:gd name="connsiteX114" fmla="*/ 366053 w 395231"/>
                <a:gd name="connsiteY114" fmla="*/ 165387 h 476266"/>
                <a:gd name="connsiteX115" fmla="*/ 362605 w 395231"/>
                <a:gd name="connsiteY115" fmla="*/ 165387 h 476266"/>
                <a:gd name="connsiteX116" fmla="*/ 362605 w 395231"/>
                <a:gd name="connsiteY116" fmla="*/ 164193 h 476266"/>
                <a:gd name="connsiteX117" fmla="*/ 361544 w 395231"/>
                <a:gd name="connsiteY117" fmla="*/ 165387 h 476266"/>
                <a:gd name="connsiteX118" fmla="*/ 361544 w 395231"/>
                <a:gd name="connsiteY118" fmla="*/ 168703 h 476266"/>
                <a:gd name="connsiteX119" fmla="*/ 358228 w 395231"/>
                <a:gd name="connsiteY119" fmla="*/ 168703 h 476266"/>
                <a:gd name="connsiteX120" fmla="*/ 357167 w 395231"/>
                <a:gd name="connsiteY120" fmla="*/ 169896 h 476266"/>
                <a:gd name="connsiteX121" fmla="*/ 357167 w 395231"/>
                <a:gd name="connsiteY121" fmla="*/ 170958 h 476266"/>
                <a:gd name="connsiteX122" fmla="*/ 350403 w 395231"/>
                <a:gd name="connsiteY122" fmla="*/ 170958 h 476266"/>
                <a:gd name="connsiteX123" fmla="*/ 351464 w 395231"/>
                <a:gd name="connsiteY123" fmla="*/ 179976 h 476266"/>
                <a:gd name="connsiteX124" fmla="*/ 351464 w 395231"/>
                <a:gd name="connsiteY124" fmla="*/ 181169 h 476266"/>
                <a:gd name="connsiteX125" fmla="*/ 352658 w 395231"/>
                <a:gd name="connsiteY125" fmla="*/ 182231 h 476266"/>
                <a:gd name="connsiteX126" fmla="*/ 352658 w 395231"/>
                <a:gd name="connsiteY126" fmla="*/ 184485 h 476266"/>
                <a:gd name="connsiteX127" fmla="*/ 351464 w 395231"/>
                <a:gd name="connsiteY127" fmla="*/ 186740 h 476266"/>
                <a:gd name="connsiteX128" fmla="*/ 350403 w 395231"/>
                <a:gd name="connsiteY128" fmla="*/ 185679 h 476266"/>
                <a:gd name="connsiteX129" fmla="*/ 348148 w 395231"/>
                <a:gd name="connsiteY129" fmla="*/ 182231 h 476266"/>
                <a:gd name="connsiteX130" fmla="*/ 345893 w 395231"/>
                <a:gd name="connsiteY130" fmla="*/ 182231 h 476266"/>
                <a:gd name="connsiteX131" fmla="*/ 344833 w 395231"/>
                <a:gd name="connsiteY131" fmla="*/ 181169 h 476266"/>
                <a:gd name="connsiteX132" fmla="*/ 341517 w 395231"/>
                <a:gd name="connsiteY132" fmla="*/ 179976 h 476266"/>
                <a:gd name="connsiteX133" fmla="*/ 339262 w 395231"/>
                <a:gd name="connsiteY133" fmla="*/ 181169 h 476266"/>
                <a:gd name="connsiteX134" fmla="*/ 335946 w 395231"/>
                <a:gd name="connsiteY134" fmla="*/ 178915 h 476266"/>
                <a:gd name="connsiteX135" fmla="*/ 334886 w 395231"/>
                <a:gd name="connsiteY135" fmla="*/ 178915 h 476266"/>
                <a:gd name="connsiteX136" fmla="*/ 333692 w 395231"/>
                <a:gd name="connsiteY136" fmla="*/ 176661 h 476266"/>
                <a:gd name="connsiteX137" fmla="*/ 334886 w 395231"/>
                <a:gd name="connsiteY137" fmla="*/ 175599 h 476266"/>
                <a:gd name="connsiteX138" fmla="*/ 334886 w 395231"/>
                <a:gd name="connsiteY138" fmla="*/ 173345 h 476266"/>
                <a:gd name="connsiteX139" fmla="*/ 327061 w 395231"/>
                <a:gd name="connsiteY139" fmla="*/ 180109 h 476266"/>
                <a:gd name="connsiteX140" fmla="*/ 320296 w 395231"/>
                <a:gd name="connsiteY140" fmla="*/ 183557 h 476266"/>
                <a:gd name="connsiteX141" fmla="*/ 320296 w 395231"/>
                <a:gd name="connsiteY141" fmla="*/ 194830 h 476266"/>
                <a:gd name="connsiteX142" fmla="*/ 322551 w 395231"/>
                <a:gd name="connsiteY142" fmla="*/ 198146 h 476266"/>
                <a:gd name="connsiteX143" fmla="*/ 312471 w 395231"/>
                <a:gd name="connsiteY143" fmla="*/ 201595 h 476266"/>
                <a:gd name="connsiteX144" fmla="*/ 312471 w 395231"/>
                <a:gd name="connsiteY144" fmla="*/ 197085 h 476266"/>
                <a:gd name="connsiteX145" fmla="*/ 309156 w 395231"/>
                <a:gd name="connsiteY145" fmla="*/ 198146 h 476266"/>
                <a:gd name="connsiteX146" fmla="*/ 300137 w 395231"/>
                <a:gd name="connsiteY146" fmla="*/ 200401 h 476266"/>
                <a:gd name="connsiteX147" fmla="*/ 290057 w 395231"/>
                <a:gd name="connsiteY147" fmla="*/ 210480 h 476266"/>
                <a:gd name="connsiteX148" fmla="*/ 278784 w 395231"/>
                <a:gd name="connsiteY148" fmla="*/ 205972 h 476266"/>
                <a:gd name="connsiteX149" fmla="*/ 266449 w 395231"/>
                <a:gd name="connsiteY149" fmla="*/ 192443 h 476266"/>
                <a:gd name="connsiteX150" fmla="*/ 258624 w 395231"/>
                <a:gd name="connsiteY150" fmla="*/ 194698 h 476266"/>
                <a:gd name="connsiteX151" fmla="*/ 255309 w 395231"/>
                <a:gd name="connsiteY151" fmla="*/ 193636 h 476266"/>
                <a:gd name="connsiteX152" fmla="*/ 254248 w 395231"/>
                <a:gd name="connsiteY152" fmla="*/ 195892 h 476266"/>
                <a:gd name="connsiteX153" fmla="*/ 250799 w 395231"/>
                <a:gd name="connsiteY153" fmla="*/ 198146 h 476266"/>
                <a:gd name="connsiteX154" fmla="*/ 236210 w 395231"/>
                <a:gd name="connsiteY154" fmla="*/ 202656 h 476266"/>
                <a:gd name="connsiteX155" fmla="*/ 241781 w 395231"/>
                <a:gd name="connsiteY155" fmla="*/ 219499 h 476266"/>
                <a:gd name="connsiteX156" fmla="*/ 232762 w 395231"/>
                <a:gd name="connsiteY156" fmla="*/ 238598 h 476266"/>
                <a:gd name="connsiteX157" fmla="*/ 237272 w 395231"/>
                <a:gd name="connsiteY157" fmla="*/ 248677 h 476266"/>
                <a:gd name="connsiteX158" fmla="*/ 246290 w 395231"/>
                <a:gd name="connsiteY158" fmla="*/ 253187 h 476266"/>
                <a:gd name="connsiteX159" fmla="*/ 246290 w 395231"/>
                <a:gd name="connsiteY159" fmla="*/ 252126 h 476266"/>
                <a:gd name="connsiteX160" fmla="*/ 254115 w 395231"/>
                <a:gd name="connsiteY160" fmla="*/ 268970 h 476266"/>
                <a:gd name="connsiteX161" fmla="*/ 263134 w 395231"/>
                <a:gd name="connsiteY161" fmla="*/ 298280 h 476266"/>
                <a:gd name="connsiteX162" fmla="*/ 265389 w 395231"/>
                <a:gd name="connsiteY162" fmla="*/ 306106 h 476266"/>
                <a:gd name="connsiteX163" fmla="*/ 262073 w 395231"/>
                <a:gd name="connsiteY163" fmla="*/ 308360 h 476266"/>
                <a:gd name="connsiteX164" fmla="*/ 255309 w 395231"/>
                <a:gd name="connsiteY164" fmla="*/ 317379 h 476266"/>
                <a:gd name="connsiteX165" fmla="*/ 250799 w 395231"/>
                <a:gd name="connsiteY165" fmla="*/ 314063 h 476266"/>
                <a:gd name="connsiteX166" fmla="*/ 244035 w 395231"/>
                <a:gd name="connsiteY166" fmla="*/ 318573 h 476266"/>
                <a:gd name="connsiteX167" fmla="*/ 248545 w 395231"/>
                <a:gd name="connsiteY167" fmla="*/ 325337 h 476266"/>
                <a:gd name="connsiteX168" fmla="*/ 251860 w 395231"/>
                <a:gd name="connsiteY168" fmla="*/ 324275 h 476266"/>
                <a:gd name="connsiteX169" fmla="*/ 256370 w 395231"/>
                <a:gd name="connsiteY169" fmla="*/ 332100 h 476266"/>
                <a:gd name="connsiteX170" fmla="*/ 245097 w 395231"/>
                <a:gd name="connsiteY170" fmla="*/ 338864 h 476266"/>
                <a:gd name="connsiteX171" fmla="*/ 247351 w 395231"/>
                <a:gd name="connsiteY171" fmla="*/ 343374 h 476266"/>
                <a:gd name="connsiteX172" fmla="*/ 245097 w 395231"/>
                <a:gd name="connsiteY172" fmla="*/ 345628 h 476266"/>
                <a:gd name="connsiteX173" fmla="*/ 246157 w 395231"/>
                <a:gd name="connsiteY173" fmla="*/ 347883 h 476266"/>
                <a:gd name="connsiteX174" fmla="*/ 246157 w 395231"/>
                <a:gd name="connsiteY174" fmla="*/ 356901 h 476266"/>
                <a:gd name="connsiteX175" fmla="*/ 247219 w 395231"/>
                <a:gd name="connsiteY175" fmla="*/ 359157 h 476266"/>
                <a:gd name="connsiteX176" fmla="*/ 249473 w 395231"/>
                <a:gd name="connsiteY176" fmla="*/ 368175 h 476266"/>
                <a:gd name="connsiteX177" fmla="*/ 247219 w 395231"/>
                <a:gd name="connsiteY177" fmla="*/ 370430 h 476266"/>
                <a:gd name="connsiteX178" fmla="*/ 241648 w 395231"/>
                <a:gd name="connsiteY178" fmla="*/ 368175 h 476266"/>
                <a:gd name="connsiteX179" fmla="*/ 239393 w 395231"/>
                <a:gd name="connsiteY179" fmla="*/ 371491 h 476266"/>
                <a:gd name="connsiteX180" fmla="*/ 247219 w 395231"/>
                <a:gd name="connsiteY180" fmla="*/ 385019 h 476266"/>
                <a:gd name="connsiteX181" fmla="*/ 244964 w 395231"/>
                <a:gd name="connsiteY181" fmla="*/ 400802 h 476266"/>
                <a:gd name="connsiteX182" fmla="*/ 239393 w 395231"/>
                <a:gd name="connsiteY182" fmla="*/ 413136 h 476266"/>
                <a:gd name="connsiteX183" fmla="*/ 238332 w 395231"/>
                <a:gd name="connsiteY183" fmla="*/ 413136 h 476266"/>
                <a:gd name="connsiteX184" fmla="*/ 236078 w 395231"/>
                <a:gd name="connsiteY184" fmla="*/ 414330 h 476266"/>
                <a:gd name="connsiteX185" fmla="*/ 228253 w 395231"/>
                <a:gd name="connsiteY185" fmla="*/ 421094 h 476266"/>
                <a:gd name="connsiteX186" fmla="*/ 223743 w 395231"/>
                <a:gd name="connsiteY186" fmla="*/ 435682 h 476266"/>
                <a:gd name="connsiteX187" fmla="*/ 227059 w 395231"/>
                <a:gd name="connsiteY187" fmla="*/ 442447 h 476266"/>
                <a:gd name="connsiteX188" fmla="*/ 201197 w 395231"/>
                <a:gd name="connsiteY188" fmla="*/ 464994 h 476266"/>
                <a:gd name="connsiteX189" fmla="*/ 195626 w 395231"/>
                <a:gd name="connsiteY189" fmla="*/ 457169 h 476266"/>
                <a:gd name="connsiteX190" fmla="*/ 185546 w 395231"/>
                <a:gd name="connsiteY190" fmla="*/ 469503 h 476266"/>
                <a:gd name="connsiteX191" fmla="*/ 184485 w 395231"/>
                <a:gd name="connsiteY191" fmla="*/ 469503 h 476266"/>
                <a:gd name="connsiteX192" fmla="*/ 184485 w 395231"/>
                <a:gd name="connsiteY192" fmla="*/ 470564 h 476266"/>
                <a:gd name="connsiteX193" fmla="*/ 183292 w 395231"/>
                <a:gd name="connsiteY193" fmla="*/ 470564 h 476266"/>
                <a:gd name="connsiteX194" fmla="*/ 181037 w 395231"/>
                <a:gd name="connsiteY194" fmla="*/ 469503 h 476266"/>
                <a:gd name="connsiteX195" fmla="*/ 179843 w 395231"/>
                <a:gd name="connsiteY195" fmla="*/ 467248 h 476266"/>
                <a:gd name="connsiteX196" fmla="*/ 178650 w 395231"/>
                <a:gd name="connsiteY196" fmla="*/ 466188 h 476266"/>
                <a:gd name="connsiteX197" fmla="*/ 177589 w 395231"/>
                <a:gd name="connsiteY197" fmla="*/ 467248 h 476266"/>
                <a:gd name="connsiteX198" fmla="*/ 181037 w 395231"/>
                <a:gd name="connsiteY198" fmla="*/ 471758 h 476266"/>
                <a:gd name="connsiteX199" fmla="*/ 175334 w 395231"/>
                <a:gd name="connsiteY199" fmla="*/ 476267 h 476266"/>
                <a:gd name="connsiteX200" fmla="*/ 169764 w 395231"/>
                <a:gd name="connsiteY200" fmla="*/ 470564 h 476266"/>
                <a:gd name="connsiteX201" fmla="*/ 166316 w 395231"/>
                <a:gd name="connsiteY201" fmla="*/ 463800 h 476266"/>
                <a:gd name="connsiteX202" fmla="*/ 167509 w 395231"/>
                <a:gd name="connsiteY202" fmla="*/ 458229 h 476266"/>
                <a:gd name="connsiteX203" fmla="*/ 165254 w 395231"/>
                <a:gd name="connsiteY203" fmla="*/ 457036 h 476266"/>
                <a:gd name="connsiteX204" fmla="*/ 165254 w 395231"/>
                <a:gd name="connsiteY204" fmla="*/ 453720 h 476266"/>
                <a:gd name="connsiteX205" fmla="*/ 164193 w 395231"/>
                <a:gd name="connsiteY205" fmla="*/ 450405 h 476266"/>
                <a:gd name="connsiteX206" fmla="*/ 161939 w 395231"/>
                <a:gd name="connsiteY206" fmla="*/ 450405 h 476266"/>
                <a:gd name="connsiteX207" fmla="*/ 160878 w 395231"/>
                <a:gd name="connsiteY207" fmla="*/ 446956 h 476266"/>
                <a:gd name="connsiteX208" fmla="*/ 158623 w 395231"/>
                <a:gd name="connsiteY208" fmla="*/ 446956 h 476266"/>
                <a:gd name="connsiteX209" fmla="*/ 147350 w 395231"/>
                <a:gd name="connsiteY209" fmla="*/ 427858 h 476266"/>
                <a:gd name="connsiteX210" fmla="*/ 144034 w 395231"/>
                <a:gd name="connsiteY210" fmla="*/ 425603 h 476266"/>
                <a:gd name="connsiteX211" fmla="*/ 130506 w 395231"/>
                <a:gd name="connsiteY211" fmla="*/ 412075 h 476266"/>
                <a:gd name="connsiteX212" fmla="*/ 122681 w 395231"/>
                <a:gd name="connsiteY212" fmla="*/ 419900 h 476266"/>
                <a:gd name="connsiteX213" fmla="*/ 121620 w 395231"/>
                <a:gd name="connsiteY213" fmla="*/ 417645 h 476266"/>
                <a:gd name="connsiteX214" fmla="*/ 101328 w 395231"/>
                <a:gd name="connsiteY214" fmla="*/ 414330 h 476266"/>
                <a:gd name="connsiteX215" fmla="*/ 90054 w 395231"/>
                <a:gd name="connsiteY215" fmla="*/ 406505 h 476266"/>
                <a:gd name="connsiteX216" fmla="*/ 87800 w 395231"/>
                <a:gd name="connsiteY216" fmla="*/ 400934 h 476266"/>
                <a:gd name="connsiteX217" fmla="*/ 90054 w 395231"/>
                <a:gd name="connsiteY217" fmla="*/ 399741 h 476266"/>
                <a:gd name="connsiteX218" fmla="*/ 68701 w 395231"/>
                <a:gd name="connsiteY218" fmla="*/ 355841 h 476266"/>
                <a:gd name="connsiteX219" fmla="*/ 85545 w 395231"/>
                <a:gd name="connsiteY219" fmla="*/ 350270 h 476266"/>
                <a:gd name="connsiteX220" fmla="*/ 94564 w 395231"/>
                <a:gd name="connsiteY220" fmla="*/ 334488 h 476266"/>
                <a:gd name="connsiteX221" fmla="*/ 97879 w 395231"/>
                <a:gd name="connsiteY221" fmla="*/ 331040 h 476266"/>
                <a:gd name="connsiteX222" fmla="*/ 75333 w 395231"/>
                <a:gd name="connsiteY222" fmla="*/ 298413 h 476266"/>
                <a:gd name="connsiteX223" fmla="*/ 84352 w 395231"/>
                <a:gd name="connsiteY223" fmla="*/ 300667 h 476266"/>
                <a:gd name="connsiteX224" fmla="*/ 82097 w 395231"/>
                <a:gd name="connsiteY224" fmla="*/ 292843 h 476266"/>
                <a:gd name="connsiteX225" fmla="*/ 53980 w 395231"/>
                <a:gd name="connsiteY225" fmla="*/ 250136 h 476266"/>
                <a:gd name="connsiteX226" fmla="*/ 6764 w 395231"/>
                <a:gd name="connsiteY226" fmla="*/ 210746 h 476266"/>
                <a:gd name="connsiteX227" fmla="*/ 6764 w 395231"/>
                <a:gd name="connsiteY227" fmla="*/ 208492 h 476266"/>
                <a:gd name="connsiteX228" fmla="*/ 5571 w 395231"/>
                <a:gd name="connsiteY228" fmla="*/ 209685 h 476266"/>
                <a:gd name="connsiteX229" fmla="*/ 2255 w 395231"/>
                <a:gd name="connsiteY229" fmla="*/ 204115 h 476266"/>
                <a:gd name="connsiteX230" fmla="*/ 0 w 395231"/>
                <a:gd name="connsiteY230" fmla="*/ 205176 h 476266"/>
                <a:gd name="connsiteX231" fmla="*/ 0 w 395231"/>
                <a:gd name="connsiteY231" fmla="*/ 202921 h 476266"/>
                <a:gd name="connsiteX232" fmla="*/ 1061 w 395231"/>
                <a:gd name="connsiteY232" fmla="*/ 202921 h 476266"/>
                <a:gd name="connsiteX233" fmla="*/ 4509 w 395231"/>
                <a:gd name="connsiteY233" fmla="*/ 205176 h 476266"/>
                <a:gd name="connsiteX234" fmla="*/ 19098 w 395231"/>
                <a:gd name="connsiteY234" fmla="*/ 196156 h 476266"/>
                <a:gd name="connsiteX235" fmla="*/ 9019 w 395231"/>
                <a:gd name="connsiteY235" fmla="*/ 187138 h 476266"/>
                <a:gd name="connsiteX236" fmla="*/ 25863 w 395231"/>
                <a:gd name="connsiteY236" fmla="*/ 179313 h 476266"/>
                <a:gd name="connsiteX237" fmla="*/ 60743 w 395231"/>
                <a:gd name="connsiteY237" fmla="*/ 157960 h 476266"/>
                <a:gd name="connsiteX238" fmla="*/ 55173 w 395231"/>
                <a:gd name="connsiteY238" fmla="*/ 138862 h 476266"/>
                <a:gd name="connsiteX239" fmla="*/ 50664 w 395231"/>
                <a:gd name="connsiteY239" fmla="*/ 126527 h 47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395231" h="476266">
                  <a:moveTo>
                    <a:pt x="50133" y="125731"/>
                  </a:moveTo>
                  <a:lnTo>
                    <a:pt x="62468" y="113397"/>
                  </a:lnTo>
                  <a:lnTo>
                    <a:pt x="93900" y="116712"/>
                  </a:lnTo>
                  <a:lnTo>
                    <a:pt x="109683" y="108888"/>
                  </a:lnTo>
                  <a:lnTo>
                    <a:pt x="126527" y="118968"/>
                  </a:lnTo>
                  <a:lnTo>
                    <a:pt x="136607" y="100930"/>
                  </a:lnTo>
                  <a:lnTo>
                    <a:pt x="143371" y="98675"/>
                  </a:lnTo>
                  <a:lnTo>
                    <a:pt x="142177" y="87402"/>
                  </a:lnTo>
                  <a:lnTo>
                    <a:pt x="150002" y="82892"/>
                  </a:lnTo>
                  <a:lnTo>
                    <a:pt x="159021" y="85147"/>
                  </a:lnTo>
                  <a:lnTo>
                    <a:pt x="160214" y="85147"/>
                  </a:lnTo>
                  <a:lnTo>
                    <a:pt x="162469" y="87402"/>
                  </a:lnTo>
                  <a:lnTo>
                    <a:pt x="164724" y="88595"/>
                  </a:lnTo>
                  <a:lnTo>
                    <a:pt x="166979" y="88595"/>
                  </a:lnTo>
                  <a:lnTo>
                    <a:pt x="169233" y="86341"/>
                  </a:lnTo>
                  <a:lnTo>
                    <a:pt x="171488" y="86341"/>
                  </a:lnTo>
                  <a:lnTo>
                    <a:pt x="173743" y="87402"/>
                  </a:lnTo>
                  <a:lnTo>
                    <a:pt x="174936" y="87402"/>
                  </a:lnTo>
                  <a:lnTo>
                    <a:pt x="174936" y="88595"/>
                  </a:lnTo>
                  <a:lnTo>
                    <a:pt x="176130" y="88595"/>
                  </a:lnTo>
                  <a:lnTo>
                    <a:pt x="176130" y="84086"/>
                  </a:lnTo>
                  <a:lnTo>
                    <a:pt x="177191" y="84086"/>
                  </a:lnTo>
                  <a:lnTo>
                    <a:pt x="179446" y="81831"/>
                  </a:lnTo>
                  <a:lnTo>
                    <a:pt x="179446" y="80771"/>
                  </a:lnTo>
                  <a:lnTo>
                    <a:pt x="181700" y="80771"/>
                  </a:lnTo>
                  <a:lnTo>
                    <a:pt x="182761" y="79577"/>
                  </a:lnTo>
                  <a:lnTo>
                    <a:pt x="182761" y="77322"/>
                  </a:lnTo>
                  <a:lnTo>
                    <a:pt x="181700" y="76261"/>
                  </a:lnTo>
                  <a:lnTo>
                    <a:pt x="181700" y="70691"/>
                  </a:lnTo>
                  <a:lnTo>
                    <a:pt x="183955" y="70691"/>
                  </a:lnTo>
                  <a:lnTo>
                    <a:pt x="186210" y="71751"/>
                  </a:lnTo>
                  <a:lnTo>
                    <a:pt x="194035" y="71751"/>
                  </a:lnTo>
                  <a:lnTo>
                    <a:pt x="195228" y="72945"/>
                  </a:lnTo>
                  <a:lnTo>
                    <a:pt x="198544" y="72945"/>
                  </a:lnTo>
                  <a:lnTo>
                    <a:pt x="199738" y="71751"/>
                  </a:lnTo>
                  <a:lnTo>
                    <a:pt x="223345" y="72945"/>
                  </a:lnTo>
                  <a:lnTo>
                    <a:pt x="224407" y="71751"/>
                  </a:lnTo>
                  <a:lnTo>
                    <a:pt x="225467" y="71751"/>
                  </a:lnTo>
                  <a:lnTo>
                    <a:pt x="226528" y="70691"/>
                  </a:lnTo>
                  <a:lnTo>
                    <a:pt x="226528" y="67242"/>
                  </a:lnTo>
                  <a:lnTo>
                    <a:pt x="225467" y="66181"/>
                  </a:lnTo>
                  <a:lnTo>
                    <a:pt x="222019" y="66181"/>
                  </a:lnTo>
                  <a:lnTo>
                    <a:pt x="222019" y="65120"/>
                  </a:lnTo>
                  <a:lnTo>
                    <a:pt x="220958" y="65120"/>
                  </a:lnTo>
                  <a:lnTo>
                    <a:pt x="220958" y="63927"/>
                  </a:lnTo>
                  <a:lnTo>
                    <a:pt x="219897" y="59417"/>
                  </a:lnTo>
                  <a:lnTo>
                    <a:pt x="218703" y="58357"/>
                  </a:lnTo>
                  <a:lnTo>
                    <a:pt x="217642" y="57163"/>
                  </a:lnTo>
                  <a:lnTo>
                    <a:pt x="217642" y="52654"/>
                  </a:lnTo>
                  <a:lnTo>
                    <a:pt x="218703" y="51460"/>
                  </a:lnTo>
                  <a:lnTo>
                    <a:pt x="220958" y="51460"/>
                  </a:lnTo>
                  <a:lnTo>
                    <a:pt x="223213" y="52654"/>
                  </a:lnTo>
                  <a:lnTo>
                    <a:pt x="228783" y="57163"/>
                  </a:lnTo>
                  <a:lnTo>
                    <a:pt x="229844" y="58357"/>
                  </a:lnTo>
                  <a:lnTo>
                    <a:pt x="238863" y="58357"/>
                  </a:lnTo>
                  <a:lnTo>
                    <a:pt x="238863" y="56101"/>
                  </a:lnTo>
                  <a:lnTo>
                    <a:pt x="240057" y="55041"/>
                  </a:lnTo>
                  <a:lnTo>
                    <a:pt x="241117" y="55041"/>
                  </a:lnTo>
                  <a:lnTo>
                    <a:pt x="242179" y="53847"/>
                  </a:lnTo>
                  <a:lnTo>
                    <a:pt x="243372" y="55041"/>
                  </a:lnTo>
                  <a:lnTo>
                    <a:pt x="244433" y="55041"/>
                  </a:lnTo>
                  <a:lnTo>
                    <a:pt x="221887" y="41513"/>
                  </a:lnTo>
                  <a:lnTo>
                    <a:pt x="211807" y="31433"/>
                  </a:lnTo>
                  <a:lnTo>
                    <a:pt x="208491" y="26924"/>
                  </a:lnTo>
                  <a:lnTo>
                    <a:pt x="208491" y="24669"/>
                  </a:lnTo>
                  <a:lnTo>
                    <a:pt x="206236" y="22414"/>
                  </a:lnTo>
                  <a:lnTo>
                    <a:pt x="202921" y="5570"/>
                  </a:lnTo>
                  <a:lnTo>
                    <a:pt x="210746" y="3316"/>
                  </a:lnTo>
                  <a:lnTo>
                    <a:pt x="211940" y="2254"/>
                  </a:lnTo>
                  <a:lnTo>
                    <a:pt x="211940" y="1061"/>
                  </a:lnTo>
                  <a:lnTo>
                    <a:pt x="214194" y="0"/>
                  </a:lnTo>
                  <a:lnTo>
                    <a:pt x="217642" y="0"/>
                  </a:lnTo>
                  <a:lnTo>
                    <a:pt x="225467" y="4510"/>
                  </a:lnTo>
                  <a:lnTo>
                    <a:pt x="241250" y="29311"/>
                  </a:lnTo>
                  <a:lnTo>
                    <a:pt x="274938" y="20292"/>
                  </a:lnTo>
                  <a:lnTo>
                    <a:pt x="274938" y="19098"/>
                  </a:lnTo>
                  <a:lnTo>
                    <a:pt x="277192" y="27056"/>
                  </a:lnTo>
                  <a:lnTo>
                    <a:pt x="277192" y="29311"/>
                  </a:lnTo>
                  <a:lnTo>
                    <a:pt x="276131" y="30504"/>
                  </a:lnTo>
                  <a:lnTo>
                    <a:pt x="276131" y="32760"/>
                  </a:lnTo>
                  <a:lnTo>
                    <a:pt x="278386" y="35014"/>
                  </a:lnTo>
                  <a:lnTo>
                    <a:pt x="277325" y="37268"/>
                  </a:lnTo>
                  <a:lnTo>
                    <a:pt x="278386" y="38330"/>
                  </a:lnTo>
                  <a:lnTo>
                    <a:pt x="281702" y="38330"/>
                  </a:lnTo>
                  <a:lnTo>
                    <a:pt x="282763" y="39391"/>
                  </a:lnTo>
                  <a:lnTo>
                    <a:pt x="283824" y="39391"/>
                  </a:lnTo>
                  <a:lnTo>
                    <a:pt x="289394" y="51725"/>
                  </a:lnTo>
                  <a:lnTo>
                    <a:pt x="298413" y="62998"/>
                  </a:lnTo>
                  <a:lnTo>
                    <a:pt x="300668" y="65253"/>
                  </a:lnTo>
                  <a:lnTo>
                    <a:pt x="305177" y="74271"/>
                  </a:lnTo>
                  <a:lnTo>
                    <a:pt x="308625" y="77587"/>
                  </a:lnTo>
                  <a:lnTo>
                    <a:pt x="317644" y="81035"/>
                  </a:lnTo>
                  <a:lnTo>
                    <a:pt x="319898" y="82097"/>
                  </a:lnTo>
                  <a:lnTo>
                    <a:pt x="322153" y="85412"/>
                  </a:lnTo>
                  <a:lnTo>
                    <a:pt x="323214" y="85412"/>
                  </a:lnTo>
                  <a:lnTo>
                    <a:pt x="335548" y="96685"/>
                  </a:lnTo>
                  <a:lnTo>
                    <a:pt x="351331" y="107959"/>
                  </a:lnTo>
                  <a:lnTo>
                    <a:pt x="352525" y="110214"/>
                  </a:lnTo>
                  <a:lnTo>
                    <a:pt x="354780" y="112468"/>
                  </a:lnTo>
                  <a:lnTo>
                    <a:pt x="355973" y="115784"/>
                  </a:lnTo>
                  <a:lnTo>
                    <a:pt x="358228" y="122548"/>
                  </a:lnTo>
                  <a:lnTo>
                    <a:pt x="353719" y="124803"/>
                  </a:lnTo>
                  <a:lnTo>
                    <a:pt x="361544" y="143901"/>
                  </a:lnTo>
                  <a:lnTo>
                    <a:pt x="362605" y="143901"/>
                  </a:lnTo>
                  <a:lnTo>
                    <a:pt x="364860" y="142708"/>
                  </a:lnTo>
                  <a:lnTo>
                    <a:pt x="368175" y="141647"/>
                  </a:lnTo>
                  <a:lnTo>
                    <a:pt x="395231" y="165255"/>
                  </a:lnTo>
                  <a:lnTo>
                    <a:pt x="394170" y="166315"/>
                  </a:lnTo>
                  <a:lnTo>
                    <a:pt x="395231" y="169764"/>
                  </a:lnTo>
                  <a:lnTo>
                    <a:pt x="383958" y="178782"/>
                  </a:lnTo>
                  <a:lnTo>
                    <a:pt x="379449" y="176528"/>
                  </a:lnTo>
                  <a:lnTo>
                    <a:pt x="373878" y="170958"/>
                  </a:lnTo>
                  <a:lnTo>
                    <a:pt x="369369" y="169896"/>
                  </a:lnTo>
                  <a:lnTo>
                    <a:pt x="367114" y="166448"/>
                  </a:lnTo>
                  <a:lnTo>
                    <a:pt x="366053" y="165387"/>
                  </a:lnTo>
                  <a:lnTo>
                    <a:pt x="362605" y="165387"/>
                  </a:lnTo>
                  <a:lnTo>
                    <a:pt x="362605" y="164193"/>
                  </a:lnTo>
                  <a:lnTo>
                    <a:pt x="361544" y="165387"/>
                  </a:lnTo>
                  <a:lnTo>
                    <a:pt x="361544" y="168703"/>
                  </a:lnTo>
                  <a:lnTo>
                    <a:pt x="358228" y="168703"/>
                  </a:lnTo>
                  <a:lnTo>
                    <a:pt x="357167" y="169896"/>
                  </a:lnTo>
                  <a:lnTo>
                    <a:pt x="357167" y="170958"/>
                  </a:lnTo>
                  <a:lnTo>
                    <a:pt x="350403" y="170958"/>
                  </a:lnTo>
                  <a:cubicBezTo>
                    <a:pt x="349873" y="179048"/>
                    <a:pt x="351862" y="174538"/>
                    <a:pt x="351464" y="179976"/>
                  </a:cubicBezTo>
                  <a:lnTo>
                    <a:pt x="351464" y="181169"/>
                  </a:lnTo>
                  <a:lnTo>
                    <a:pt x="352658" y="182231"/>
                  </a:lnTo>
                  <a:lnTo>
                    <a:pt x="352658" y="184485"/>
                  </a:lnTo>
                  <a:lnTo>
                    <a:pt x="351464" y="186740"/>
                  </a:lnTo>
                  <a:lnTo>
                    <a:pt x="350403" y="185679"/>
                  </a:lnTo>
                  <a:lnTo>
                    <a:pt x="348148" y="182231"/>
                  </a:lnTo>
                  <a:lnTo>
                    <a:pt x="345893" y="182231"/>
                  </a:lnTo>
                  <a:lnTo>
                    <a:pt x="344833" y="181169"/>
                  </a:lnTo>
                  <a:lnTo>
                    <a:pt x="341517" y="179976"/>
                  </a:lnTo>
                  <a:lnTo>
                    <a:pt x="339262" y="181169"/>
                  </a:lnTo>
                  <a:lnTo>
                    <a:pt x="335946" y="178915"/>
                  </a:lnTo>
                  <a:lnTo>
                    <a:pt x="334886" y="178915"/>
                  </a:lnTo>
                  <a:lnTo>
                    <a:pt x="333692" y="176661"/>
                  </a:lnTo>
                  <a:lnTo>
                    <a:pt x="334886" y="175599"/>
                  </a:lnTo>
                  <a:lnTo>
                    <a:pt x="334886" y="173345"/>
                  </a:lnTo>
                  <a:lnTo>
                    <a:pt x="327061" y="180109"/>
                  </a:lnTo>
                  <a:lnTo>
                    <a:pt x="320296" y="183557"/>
                  </a:lnTo>
                  <a:lnTo>
                    <a:pt x="320296" y="194830"/>
                  </a:lnTo>
                  <a:lnTo>
                    <a:pt x="322551" y="198146"/>
                  </a:lnTo>
                  <a:lnTo>
                    <a:pt x="312471" y="201595"/>
                  </a:lnTo>
                  <a:lnTo>
                    <a:pt x="312471" y="197085"/>
                  </a:lnTo>
                  <a:lnTo>
                    <a:pt x="309156" y="198146"/>
                  </a:lnTo>
                  <a:lnTo>
                    <a:pt x="300137" y="200401"/>
                  </a:lnTo>
                  <a:lnTo>
                    <a:pt x="290057" y="210480"/>
                  </a:lnTo>
                  <a:lnTo>
                    <a:pt x="278784" y="205972"/>
                  </a:lnTo>
                  <a:lnTo>
                    <a:pt x="266449" y="192443"/>
                  </a:lnTo>
                  <a:lnTo>
                    <a:pt x="258624" y="194698"/>
                  </a:lnTo>
                  <a:lnTo>
                    <a:pt x="255309" y="193636"/>
                  </a:lnTo>
                  <a:lnTo>
                    <a:pt x="254248" y="195892"/>
                  </a:lnTo>
                  <a:lnTo>
                    <a:pt x="250799" y="198146"/>
                  </a:lnTo>
                  <a:lnTo>
                    <a:pt x="236210" y="202656"/>
                  </a:lnTo>
                  <a:lnTo>
                    <a:pt x="241781" y="219499"/>
                  </a:lnTo>
                  <a:lnTo>
                    <a:pt x="232762" y="238598"/>
                  </a:lnTo>
                  <a:lnTo>
                    <a:pt x="237272" y="248677"/>
                  </a:lnTo>
                  <a:lnTo>
                    <a:pt x="246290" y="253187"/>
                  </a:lnTo>
                  <a:lnTo>
                    <a:pt x="246290" y="252126"/>
                  </a:lnTo>
                  <a:lnTo>
                    <a:pt x="254115" y="268970"/>
                  </a:lnTo>
                  <a:lnTo>
                    <a:pt x="263134" y="298280"/>
                  </a:lnTo>
                  <a:lnTo>
                    <a:pt x="265389" y="306106"/>
                  </a:lnTo>
                  <a:lnTo>
                    <a:pt x="262073" y="308360"/>
                  </a:lnTo>
                  <a:lnTo>
                    <a:pt x="255309" y="317379"/>
                  </a:lnTo>
                  <a:lnTo>
                    <a:pt x="250799" y="314063"/>
                  </a:lnTo>
                  <a:lnTo>
                    <a:pt x="244035" y="318573"/>
                  </a:lnTo>
                  <a:lnTo>
                    <a:pt x="248545" y="325337"/>
                  </a:lnTo>
                  <a:lnTo>
                    <a:pt x="251860" y="324275"/>
                  </a:lnTo>
                  <a:lnTo>
                    <a:pt x="256370" y="332100"/>
                  </a:lnTo>
                  <a:lnTo>
                    <a:pt x="245097" y="338864"/>
                  </a:lnTo>
                  <a:lnTo>
                    <a:pt x="247351" y="343374"/>
                  </a:lnTo>
                  <a:lnTo>
                    <a:pt x="245097" y="345628"/>
                  </a:lnTo>
                  <a:lnTo>
                    <a:pt x="246157" y="347883"/>
                  </a:lnTo>
                  <a:lnTo>
                    <a:pt x="246157" y="356901"/>
                  </a:lnTo>
                  <a:lnTo>
                    <a:pt x="247219" y="359157"/>
                  </a:lnTo>
                  <a:lnTo>
                    <a:pt x="249473" y="368175"/>
                  </a:lnTo>
                  <a:lnTo>
                    <a:pt x="247219" y="370430"/>
                  </a:lnTo>
                  <a:lnTo>
                    <a:pt x="241648" y="368175"/>
                  </a:lnTo>
                  <a:lnTo>
                    <a:pt x="239393" y="371491"/>
                  </a:lnTo>
                  <a:lnTo>
                    <a:pt x="247219" y="385019"/>
                  </a:lnTo>
                  <a:lnTo>
                    <a:pt x="244964" y="400802"/>
                  </a:lnTo>
                  <a:lnTo>
                    <a:pt x="239393" y="413136"/>
                  </a:lnTo>
                  <a:lnTo>
                    <a:pt x="238332" y="413136"/>
                  </a:lnTo>
                  <a:lnTo>
                    <a:pt x="236078" y="414330"/>
                  </a:lnTo>
                  <a:lnTo>
                    <a:pt x="228253" y="421094"/>
                  </a:lnTo>
                  <a:lnTo>
                    <a:pt x="223743" y="435682"/>
                  </a:lnTo>
                  <a:lnTo>
                    <a:pt x="227059" y="442447"/>
                  </a:lnTo>
                  <a:lnTo>
                    <a:pt x="201197" y="464994"/>
                  </a:lnTo>
                  <a:lnTo>
                    <a:pt x="195626" y="457169"/>
                  </a:lnTo>
                  <a:lnTo>
                    <a:pt x="185546" y="469503"/>
                  </a:lnTo>
                  <a:lnTo>
                    <a:pt x="184485" y="469503"/>
                  </a:lnTo>
                  <a:lnTo>
                    <a:pt x="184485" y="470564"/>
                  </a:lnTo>
                  <a:lnTo>
                    <a:pt x="183292" y="470564"/>
                  </a:lnTo>
                  <a:lnTo>
                    <a:pt x="181037" y="469503"/>
                  </a:lnTo>
                  <a:lnTo>
                    <a:pt x="179843" y="467248"/>
                  </a:lnTo>
                  <a:lnTo>
                    <a:pt x="178650" y="466188"/>
                  </a:lnTo>
                  <a:lnTo>
                    <a:pt x="177589" y="467248"/>
                  </a:lnTo>
                  <a:lnTo>
                    <a:pt x="181037" y="471758"/>
                  </a:lnTo>
                  <a:lnTo>
                    <a:pt x="175334" y="476267"/>
                  </a:lnTo>
                  <a:lnTo>
                    <a:pt x="169764" y="470564"/>
                  </a:lnTo>
                  <a:lnTo>
                    <a:pt x="166316" y="463800"/>
                  </a:lnTo>
                  <a:lnTo>
                    <a:pt x="167509" y="458229"/>
                  </a:lnTo>
                  <a:lnTo>
                    <a:pt x="165254" y="457036"/>
                  </a:lnTo>
                  <a:lnTo>
                    <a:pt x="165254" y="453720"/>
                  </a:lnTo>
                  <a:lnTo>
                    <a:pt x="164193" y="450405"/>
                  </a:lnTo>
                  <a:lnTo>
                    <a:pt x="161939" y="450405"/>
                  </a:lnTo>
                  <a:lnTo>
                    <a:pt x="160878" y="446956"/>
                  </a:lnTo>
                  <a:lnTo>
                    <a:pt x="158623" y="446956"/>
                  </a:lnTo>
                  <a:lnTo>
                    <a:pt x="147350" y="427858"/>
                  </a:lnTo>
                  <a:lnTo>
                    <a:pt x="144034" y="425603"/>
                  </a:lnTo>
                  <a:lnTo>
                    <a:pt x="130506" y="412075"/>
                  </a:lnTo>
                  <a:lnTo>
                    <a:pt x="122681" y="419900"/>
                  </a:lnTo>
                  <a:lnTo>
                    <a:pt x="121620" y="417645"/>
                  </a:lnTo>
                  <a:lnTo>
                    <a:pt x="101328" y="414330"/>
                  </a:lnTo>
                  <a:lnTo>
                    <a:pt x="90054" y="406505"/>
                  </a:lnTo>
                  <a:lnTo>
                    <a:pt x="87800" y="400934"/>
                  </a:lnTo>
                  <a:lnTo>
                    <a:pt x="90054" y="399741"/>
                  </a:lnTo>
                  <a:lnTo>
                    <a:pt x="68701" y="355841"/>
                  </a:lnTo>
                  <a:lnTo>
                    <a:pt x="85545" y="350270"/>
                  </a:lnTo>
                  <a:lnTo>
                    <a:pt x="94564" y="334488"/>
                  </a:lnTo>
                  <a:lnTo>
                    <a:pt x="97879" y="331040"/>
                  </a:lnTo>
                  <a:lnTo>
                    <a:pt x="75333" y="298413"/>
                  </a:lnTo>
                  <a:lnTo>
                    <a:pt x="84352" y="300667"/>
                  </a:lnTo>
                  <a:lnTo>
                    <a:pt x="82097" y="292843"/>
                  </a:lnTo>
                  <a:lnTo>
                    <a:pt x="53980" y="250136"/>
                  </a:lnTo>
                  <a:lnTo>
                    <a:pt x="6764" y="210746"/>
                  </a:lnTo>
                  <a:lnTo>
                    <a:pt x="6764" y="208492"/>
                  </a:lnTo>
                  <a:lnTo>
                    <a:pt x="5571" y="209685"/>
                  </a:lnTo>
                  <a:lnTo>
                    <a:pt x="2255" y="204115"/>
                  </a:lnTo>
                  <a:lnTo>
                    <a:pt x="0" y="205176"/>
                  </a:lnTo>
                  <a:lnTo>
                    <a:pt x="0" y="202921"/>
                  </a:lnTo>
                  <a:lnTo>
                    <a:pt x="1061" y="202921"/>
                  </a:lnTo>
                  <a:lnTo>
                    <a:pt x="4509" y="205176"/>
                  </a:lnTo>
                  <a:lnTo>
                    <a:pt x="19098" y="196156"/>
                  </a:lnTo>
                  <a:lnTo>
                    <a:pt x="9019" y="187138"/>
                  </a:lnTo>
                  <a:lnTo>
                    <a:pt x="25863" y="179313"/>
                  </a:lnTo>
                  <a:lnTo>
                    <a:pt x="60743" y="157960"/>
                  </a:lnTo>
                  <a:lnTo>
                    <a:pt x="55173" y="138862"/>
                  </a:lnTo>
                  <a:lnTo>
                    <a:pt x="50664" y="126527"/>
                  </a:lnTo>
                </a:path>
              </a:pathLst>
            </a:custGeom>
            <a:noFill/>
            <a:ln w="3315" cap="flat">
              <a:solidFill>
                <a:schemeClr val="bg1">
                  <a:lumMod val="65000"/>
                </a:schemeClr>
              </a:solidFill>
              <a:prstDash val="solid"/>
              <a:miter/>
            </a:ln>
          </p:spPr>
          <p:txBody>
            <a:bodyPr rtlCol="0" anchor="ctr"/>
            <a:lstStyle/>
            <a:p>
              <a:endParaRPr lang="en-FI" sz="816"/>
            </a:p>
          </p:txBody>
        </p:sp>
        <p:sp>
          <p:nvSpPr>
            <p:cNvPr id="1071" name="Freeform: Shape 1070">
              <a:extLst>
                <a:ext uri="{FF2B5EF4-FFF2-40B4-BE49-F238E27FC236}">
                  <a16:creationId xmlns:a16="http://schemas.microsoft.com/office/drawing/2014/main" id="{1821EE4C-476C-CEB0-CE21-E2FE8122322A}"/>
                </a:ext>
              </a:extLst>
            </p:cNvPr>
            <p:cNvSpPr/>
            <p:nvPr/>
          </p:nvSpPr>
          <p:spPr>
            <a:xfrm>
              <a:off x="6437223" y="9404171"/>
              <a:ext cx="552527" cy="554914"/>
            </a:xfrm>
            <a:custGeom>
              <a:avLst/>
              <a:gdLst>
                <a:gd name="connsiteX0" fmla="*/ 21751 w 552527"/>
                <a:gd name="connsiteY0" fmla="*/ 32759 h 554914"/>
                <a:gd name="connsiteX1" fmla="*/ 51062 w 552527"/>
                <a:gd name="connsiteY1" fmla="*/ 50797 h 554914"/>
                <a:gd name="connsiteX2" fmla="*/ 48807 w 552527"/>
                <a:gd name="connsiteY2" fmla="*/ 59815 h 554914"/>
                <a:gd name="connsiteX3" fmla="*/ 69099 w 552527"/>
                <a:gd name="connsiteY3" fmla="*/ 77853 h 554914"/>
                <a:gd name="connsiteX4" fmla="*/ 69099 w 552527"/>
                <a:gd name="connsiteY4" fmla="*/ 74404 h 554914"/>
                <a:gd name="connsiteX5" fmla="*/ 66845 w 552527"/>
                <a:gd name="connsiteY5" fmla="*/ 72150 h 554914"/>
                <a:gd name="connsiteX6" fmla="*/ 67906 w 552527"/>
                <a:gd name="connsiteY6" fmla="*/ 70956 h 554914"/>
                <a:gd name="connsiteX7" fmla="*/ 67906 w 552527"/>
                <a:gd name="connsiteY7" fmla="*/ 63131 h 554914"/>
                <a:gd name="connsiteX8" fmla="*/ 70160 w 552527"/>
                <a:gd name="connsiteY8" fmla="*/ 57560 h 554914"/>
                <a:gd name="connsiteX9" fmla="*/ 77985 w 552527"/>
                <a:gd name="connsiteY9" fmla="*/ 66579 h 554914"/>
                <a:gd name="connsiteX10" fmla="*/ 79047 w 552527"/>
                <a:gd name="connsiteY10" fmla="*/ 65518 h 554914"/>
                <a:gd name="connsiteX11" fmla="*/ 80107 w 552527"/>
                <a:gd name="connsiteY11" fmla="*/ 80107 h 554914"/>
                <a:gd name="connsiteX12" fmla="*/ 91381 w 552527"/>
                <a:gd name="connsiteY12" fmla="*/ 76659 h 554914"/>
                <a:gd name="connsiteX13" fmla="*/ 92442 w 552527"/>
                <a:gd name="connsiteY13" fmla="*/ 88994 h 554914"/>
                <a:gd name="connsiteX14" fmla="*/ 91381 w 552527"/>
                <a:gd name="connsiteY14" fmla="*/ 88994 h 554914"/>
                <a:gd name="connsiteX15" fmla="*/ 92442 w 552527"/>
                <a:gd name="connsiteY15" fmla="*/ 90187 h 554914"/>
                <a:gd name="connsiteX16" fmla="*/ 93503 w 552527"/>
                <a:gd name="connsiteY16" fmla="*/ 92441 h 554914"/>
                <a:gd name="connsiteX17" fmla="*/ 96819 w 552527"/>
                <a:gd name="connsiteY17" fmla="*/ 95890 h 554914"/>
                <a:gd name="connsiteX18" fmla="*/ 98012 w 552527"/>
                <a:gd name="connsiteY18" fmla="*/ 109418 h 554914"/>
                <a:gd name="connsiteX19" fmla="*/ 98012 w 552527"/>
                <a:gd name="connsiteY19" fmla="*/ 110479 h 554914"/>
                <a:gd name="connsiteX20" fmla="*/ 99206 w 552527"/>
                <a:gd name="connsiteY20" fmla="*/ 112734 h 554914"/>
                <a:gd name="connsiteX21" fmla="*/ 124007 w 552527"/>
                <a:gd name="connsiteY21" fmla="*/ 101461 h 554914"/>
                <a:gd name="connsiteX22" fmla="*/ 124007 w 552527"/>
                <a:gd name="connsiteY22" fmla="*/ 92441 h 554914"/>
                <a:gd name="connsiteX23" fmla="*/ 129578 w 552527"/>
                <a:gd name="connsiteY23" fmla="*/ 94697 h 554914"/>
                <a:gd name="connsiteX24" fmla="*/ 130771 w 552527"/>
                <a:gd name="connsiteY24" fmla="*/ 96951 h 554914"/>
                <a:gd name="connsiteX25" fmla="*/ 131832 w 552527"/>
                <a:gd name="connsiteY25" fmla="*/ 101461 h 554914"/>
                <a:gd name="connsiteX26" fmla="*/ 132893 w 552527"/>
                <a:gd name="connsiteY26" fmla="*/ 104776 h 554914"/>
                <a:gd name="connsiteX27" fmla="*/ 137403 w 552527"/>
                <a:gd name="connsiteY27" fmla="*/ 105970 h 554914"/>
                <a:gd name="connsiteX28" fmla="*/ 138464 w 552527"/>
                <a:gd name="connsiteY28" fmla="*/ 105970 h 554914"/>
                <a:gd name="connsiteX29" fmla="*/ 139658 w 552527"/>
                <a:gd name="connsiteY29" fmla="*/ 104776 h 554914"/>
                <a:gd name="connsiteX30" fmla="*/ 138464 w 552527"/>
                <a:gd name="connsiteY30" fmla="*/ 101461 h 554914"/>
                <a:gd name="connsiteX31" fmla="*/ 136209 w 552527"/>
                <a:gd name="connsiteY31" fmla="*/ 98145 h 554914"/>
                <a:gd name="connsiteX32" fmla="*/ 140718 w 552527"/>
                <a:gd name="connsiteY32" fmla="*/ 92441 h 554914"/>
                <a:gd name="connsiteX33" fmla="*/ 139658 w 552527"/>
                <a:gd name="connsiteY33" fmla="*/ 90187 h 554914"/>
                <a:gd name="connsiteX34" fmla="*/ 137403 w 552527"/>
                <a:gd name="connsiteY34" fmla="*/ 90187 h 554914"/>
                <a:gd name="connsiteX35" fmla="*/ 136342 w 552527"/>
                <a:gd name="connsiteY35" fmla="*/ 87932 h 554914"/>
                <a:gd name="connsiteX36" fmla="*/ 137403 w 552527"/>
                <a:gd name="connsiteY36" fmla="*/ 86738 h 554914"/>
                <a:gd name="connsiteX37" fmla="*/ 135148 w 552527"/>
                <a:gd name="connsiteY37" fmla="*/ 84484 h 554914"/>
                <a:gd name="connsiteX38" fmla="*/ 130639 w 552527"/>
                <a:gd name="connsiteY38" fmla="*/ 78914 h 554914"/>
                <a:gd name="connsiteX39" fmla="*/ 168835 w 552527"/>
                <a:gd name="connsiteY39" fmla="*/ 58621 h 554914"/>
                <a:gd name="connsiteX40" fmla="*/ 167775 w 552527"/>
                <a:gd name="connsiteY40" fmla="*/ 31566 h 554914"/>
                <a:gd name="connsiteX41" fmla="*/ 168835 w 552527"/>
                <a:gd name="connsiteY41" fmla="*/ 30372 h 554914"/>
                <a:gd name="connsiteX42" fmla="*/ 168835 w 552527"/>
                <a:gd name="connsiteY42" fmla="*/ 29311 h 554914"/>
                <a:gd name="connsiteX43" fmla="*/ 169897 w 552527"/>
                <a:gd name="connsiteY43" fmla="*/ 27056 h 554914"/>
                <a:gd name="connsiteX44" fmla="*/ 169897 w 552527"/>
                <a:gd name="connsiteY44" fmla="*/ 24801 h 554914"/>
                <a:gd name="connsiteX45" fmla="*/ 176660 w 552527"/>
                <a:gd name="connsiteY45" fmla="*/ 32627 h 554914"/>
                <a:gd name="connsiteX46" fmla="*/ 178915 w 552527"/>
                <a:gd name="connsiteY46" fmla="*/ 35942 h 554914"/>
                <a:gd name="connsiteX47" fmla="*/ 184485 w 552527"/>
                <a:gd name="connsiteY47" fmla="*/ 39390 h 554914"/>
                <a:gd name="connsiteX48" fmla="*/ 188995 w 552527"/>
                <a:gd name="connsiteY48" fmla="*/ 47216 h 554914"/>
                <a:gd name="connsiteX49" fmla="*/ 195759 w 552527"/>
                <a:gd name="connsiteY49" fmla="*/ 51725 h 554914"/>
                <a:gd name="connsiteX50" fmla="*/ 200268 w 552527"/>
                <a:gd name="connsiteY50" fmla="*/ 51725 h 554914"/>
                <a:gd name="connsiteX51" fmla="*/ 202523 w 552527"/>
                <a:gd name="connsiteY51" fmla="*/ 52786 h 554914"/>
                <a:gd name="connsiteX52" fmla="*/ 204778 w 552527"/>
                <a:gd name="connsiteY52" fmla="*/ 51725 h 554914"/>
                <a:gd name="connsiteX53" fmla="*/ 207032 w 552527"/>
                <a:gd name="connsiteY53" fmla="*/ 52786 h 554914"/>
                <a:gd name="connsiteX54" fmla="*/ 211542 w 552527"/>
                <a:gd name="connsiteY54" fmla="*/ 51725 h 554914"/>
                <a:gd name="connsiteX55" fmla="*/ 214857 w 552527"/>
                <a:gd name="connsiteY55" fmla="*/ 51725 h 554914"/>
                <a:gd name="connsiteX56" fmla="*/ 217112 w 552527"/>
                <a:gd name="connsiteY56" fmla="*/ 55041 h 554914"/>
                <a:gd name="connsiteX57" fmla="*/ 220560 w 552527"/>
                <a:gd name="connsiteY57" fmla="*/ 55041 h 554914"/>
                <a:gd name="connsiteX58" fmla="*/ 226131 w 552527"/>
                <a:gd name="connsiteY58" fmla="*/ 53847 h 554914"/>
                <a:gd name="connsiteX59" fmla="*/ 226131 w 552527"/>
                <a:gd name="connsiteY59" fmla="*/ 58357 h 554914"/>
                <a:gd name="connsiteX60" fmla="*/ 253187 w 552527"/>
                <a:gd name="connsiteY60" fmla="*/ 49337 h 554914"/>
                <a:gd name="connsiteX61" fmla="*/ 257696 w 552527"/>
                <a:gd name="connsiteY61" fmla="*/ 52653 h 554914"/>
                <a:gd name="connsiteX62" fmla="*/ 262206 w 552527"/>
                <a:gd name="connsiteY62" fmla="*/ 53714 h 554914"/>
                <a:gd name="connsiteX63" fmla="*/ 264460 w 552527"/>
                <a:gd name="connsiteY63" fmla="*/ 53714 h 554914"/>
                <a:gd name="connsiteX64" fmla="*/ 262206 w 552527"/>
                <a:gd name="connsiteY64" fmla="*/ 52653 h 554914"/>
                <a:gd name="connsiteX65" fmla="*/ 264460 w 552527"/>
                <a:gd name="connsiteY65" fmla="*/ 51592 h 554914"/>
                <a:gd name="connsiteX66" fmla="*/ 263399 w 552527"/>
                <a:gd name="connsiteY66" fmla="*/ 45890 h 554914"/>
                <a:gd name="connsiteX67" fmla="*/ 263399 w 552527"/>
                <a:gd name="connsiteY67" fmla="*/ 42574 h 554914"/>
                <a:gd name="connsiteX68" fmla="*/ 264460 w 552527"/>
                <a:gd name="connsiteY68" fmla="*/ 41513 h 554914"/>
                <a:gd name="connsiteX69" fmla="*/ 264460 w 552527"/>
                <a:gd name="connsiteY69" fmla="*/ 37003 h 554914"/>
                <a:gd name="connsiteX70" fmla="*/ 265521 w 552527"/>
                <a:gd name="connsiteY70" fmla="*/ 34748 h 554914"/>
                <a:gd name="connsiteX71" fmla="*/ 265521 w 552527"/>
                <a:gd name="connsiteY71" fmla="*/ 32494 h 554914"/>
                <a:gd name="connsiteX72" fmla="*/ 266582 w 552527"/>
                <a:gd name="connsiteY72" fmla="*/ 30239 h 554914"/>
                <a:gd name="connsiteX73" fmla="*/ 265521 w 552527"/>
                <a:gd name="connsiteY73" fmla="*/ 29178 h 554914"/>
                <a:gd name="connsiteX74" fmla="*/ 265521 w 552527"/>
                <a:gd name="connsiteY74" fmla="*/ 27984 h 554914"/>
                <a:gd name="connsiteX75" fmla="*/ 266582 w 552527"/>
                <a:gd name="connsiteY75" fmla="*/ 25730 h 554914"/>
                <a:gd name="connsiteX76" fmla="*/ 267776 w 552527"/>
                <a:gd name="connsiteY76" fmla="*/ 24669 h 554914"/>
                <a:gd name="connsiteX77" fmla="*/ 267776 w 552527"/>
                <a:gd name="connsiteY77" fmla="*/ 22414 h 554914"/>
                <a:gd name="connsiteX78" fmla="*/ 266582 w 552527"/>
                <a:gd name="connsiteY78" fmla="*/ 20160 h 554914"/>
                <a:gd name="connsiteX79" fmla="*/ 266582 w 552527"/>
                <a:gd name="connsiteY79" fmla="*/ 19098 h 554914"/>
                <a:gd name="connsiteX80" fmla="*/ 265521 w 552527"/>
                <a:gd name="connsiteY80" fmla="*/ 19098 h 554914"/>
                <a:gd name="connsiteX81" fmla="*/ 266582 w 552527"/>
                <a:gd name="connsiteY81" fmla="*/ 17904 h 554914"/>
                <a:gd name="connsiteX82" fmla="*/ 266582 w 552527"/>
                <a:gd name="connsiteY82" fmla="*/ 16844 h 554914"/>
                <a:gd name="connsiteX83" fmla="*/ 271092 w 552527"/>
                <a:gd name="connsiteY83" fmla="*/ 16844 h 554914"/>
                <a:gd name="connsiteX84" fmla="*/ 272153 w 552527"/>
                <a:gd name="connsiteY84" fmla="*/ 15783 h 554914"/>
                <a:gd name="connsiteX85" fmla="*/ 275468 w 552527"/>
                <a:gd name="connsiteY85" fmla="*/ 15783 h 554914"/>
                <a:gd name="connsiteX86" fmla="*/ 277723 w 552527"/>
                <a:gd name="connsiteY86" fmla="*/ 16844 h 554914"/>
                <a:gd name="connsiteX87" fmla="*/ 278784 w 552527"/>
                <a:gd name="connsiteY87" fmla="*/ 15783 h 554914"/>
                <a:gd name="connsiteX88" fmla="*/ 279978 w 552527"/>
                <a:gd name="connsiteY88" fmla="*/ 13528 h 554914"/>
                <a:gd name="connsiteX89" fmla="*/ 279978 w 552527"/>
                <a:gd name="connsiteY89" fmla="*/ 12334 h 554914"/>
                <a:gd name="connsiteX90" fmla="*/ 281039 w 552527"/>
                <a:gd name="connsiteY90" fmla="*/ 10080 h 554914"/>
                <a:gd name="connsiteX91" fmla="*/ 281039 w 552527"/>
                <a:gd name="connsiteY91" fmla="*/ 9019 h 554914"/>
                <a:gd name="connsiteX92" fmla="*/ 282100 w 552527"/>
                <a:gd name="connsiteY92" fmla="*/ 7825 h 554914"/>
                <a:gd name="connsiteX93" fmla="*/ 283293 w 552527"/>
                <a:gd name="connsiteY93" fmla="*/ 6764 h 554914"/>
                <a:gd name="connsiteX94" fmla="*/ 283293 w 552527"/>
                <a:gd name="connsiteY94" fmla="*/ 0 h 554914"/>
                <a:gd name="connsiteX95" fmla="*/ 284354 w 552527"/>
                <a:gd name="connsiteY95" fmla="*/ 1193 h 554914"/>
                <a:gd name="connsiteX96" fmla="*/ 289925 w 552527"/>
                <a:gd name="connsiteY96" fmla="*/ 1193 h 554914"/>
                <a:gd name="connsiteX97" fmla="*/ 291118 w 552527"/>
                <a:gd name="connsiteY97" fmla="*/ 2254 h 554914"/>
                <a:gd name="connsiteX98" fmla="*/ 292180 w 552527"/>
                <a:gd name="connsiteY98" fmla="*/ 2254 h 554914"/>
                <a:gd name="connsiteX99" fmla="*/ 294434 w 552527"/>
                <a:gd name="connsiteY99" fmla="*/ 1193 h 554914"/>
                <a:gd name="connsiteX100" fmla="*/ 302259 w 552527"/>
                <a:gd name="connsiteY100" fmla="*/ 2254 h 554914"/>
                <a:gd name="connsiteX101" fmla="*/ 303453 w 552527"/>
                <a:gd name="connsiteY101" fmla="*/ 7825 h 554914"/>
                <a:gd name="connsiteX102" fmla="*/ 306768 w 552527"/>
                <a:gd name="connsiteY102" fmla="*/ 12334 h 554914"/>
                <a:gd name="connsiteX103" fmla="*/ 312339 w 552527"/>
                <a:gd name="connsiteY103" fmla="*/ 17904 h 554914"/>
                <a:gd name="connsiteX104" fmla="*/ 315787 w 552527"/>
                <a:gd name="connsiteY104" fmla="*/ 17904 h 554914"/>
                <a:gd name="connsiteX105" fmla="*/ 327061 w 552527"/>
                <a:gd name="connsiteY105" fmla="*/ 23607 h 554914"/>
                <a:gd name="connsiteX106" fmla="*/ 332631 w 552527"/>
                <a:gd name="connsiteY106" fmla="*/ 30372 h 554914"/>
                <a:gd name="connsiteX107" fmla="*/ 338201 w 552527"/>
                <a:gd name="connsiteY107" fmla="*/ 41645 h 554914"/>
                <a:gd name="connsiteX108" fmla="*/ 338201 w 552527"/>
                <a:gd name="connsiteY108" fmla="*/ 42706 h 554914"/>
                <a:gd name="connsiteX109" fmla="*/ 339395 w 552527"/>
                <a:gd name="connsiteY109" fmla="*/ 43900 h 554914"/>
                <a:gd name="connsiteX110" fmla="*/ 339395 w 552527"/>
                <a:gd name="connsiteY110" fmla="*/ 46154 h 554914"/>
                <a:gd name="connsiteX111" fmla="*/ 341650 w 552527"/>
                <a:gd name="connsiteY111" fmla="*/ 51857 h 554914"/>
                <a:gd name="connsiteX112" fmla="*/ 343905 w 552527"/>
                <a:gd name="connsiteY112" fmla="*/ 55173 h 554914"/>
                <a:gd name="connsiteX113" fmla="*/ 343905 w 552527"/>
                <a:gd name="connsiteY113" fmla="*/ 60744 h 554914"/>
                <a:gd name="connsiteX114" fmla="*/ 342711 w 552527"/>
                <a:gd name="connsiteY114" fmla="*/ 60744 h 554914"/>
                <a:gd name="connsiteX115" fmla="*/ 342711 w 552527"/>
                <a:gd name="connsiteY115" fmla="*/ 64060 h 554914"/>
                <a:gd name="connsiteX116" fmla="*/ 343905 w 552527"/>
                <a:gd name="connsiteY116" fmla="*/ 66314 h 554914"/>
                <a:gd name="connsiteX117" fmla="*/ 342711 w 552527"/>
                <a:gd name="connsiteY117" fmla="*/ 67507 h 554914"/>
                <a:gd name="connsiteX118" fmla="*/ 347220 w 552527"/>
                <a:gd name="connsiteY118" fmla="*/ 72017 h 554914"/>
                <a:gd name="connsiteX119" fmla="*/ 348281 w 552527"/>
                <a:gd name="connsiteY119" fmla="*/ 74271 h 554914"/>
                <a:gd name="connsiteX120" fmla="*/ 349342 w 552527"/>
                <a:gd name="connsiteY120" fmla="*/ 76527 h 554914"/>
                <a:gd name="connsiteX121" fmla="*/ 351597 w 552527"/>
                <a:gd name="connsiteY121" fmla="*/ 77720 h 554914"/>
                <a:gd name="connsiteX122" fmla="*/ 352658 w 552527"/>
                <a:gd name="connsiteY122" fmla="*/ 78781 h 554914"/>
                <a:gd name="connsiteX123" fmla="*/ 355974 w 552527"/>
                <a:gd name="connsiteY123" fmla="*/ 78781 h 554914"/>
                <a:gd name="connsiteX124" fmla="*/ 357035 w 552527"/>
                <a:gd name="connsiteY124" fmla="*/ 81035 h 554914"/>
                <a:gd name="connsiteX125" fmla="*/ 357035 w 552527"/>
                <a:gd name="connsiteY125" fmla="*/ 82097 h 554914"/>
                <a:gd name="connsiteX126" fmla="*/ 361544 w 552527"/>
                <a:gd name="connsiteY126" fmla="*/ 86606 h 554914"/>
                <a:gd name="connsiteX127" fmla="*/ 361544 w 552527"/>
                <a:gd name="connsiteY127" fmla="*/ 88861 h 554914"/>
                <a:gd name="connsiteX128" fmla="*/ 364860 w 552527"/>
                <a:gd name="connsiteY128" fmla="*/ 93370 h 554914"/>
                <a:gd name="connsiteX129" fmla="*/ 361544 w 552527"/>
                <a:gd name="connsiteY129" fmla="*/ 94431 h 554914"/>
                <a:gd name="connsiteX130" fmla="*/ 362737 w 552527"/>
                <a:gd name="connsiteY130" fmla="*/ 96685 h 554914"/>
                <a:gd name="connsiteX131" fmla="*/ 387539 w 552527"/>
                <a:gd name="connsiteY131" fmla="*/ 83158 h 554914"/>
                <a:gd name="connsiteX132" fmla="*/ 410086 w 552527"/>
                <a:gd name="connsiteY132" fmla="*/ 128118 h 554914"/>
                <a:gd name="connsiteX133" fmla="*/ 413401 w 552527"/>
                <a:gd name="connsiteY133" fmla="*/ 128118 h 554914"/>
                <a:gd name="connsiteX134" fmla="*/ 416850 w 552527"/>
                <a:gd name="connsiteY134" fmla="*/ 125864 h 554914"/>
                <a:gd name="connsiteX135" fmla="*/ 416850 w 552527"/>
                <a:gd name="connsiteY135" fmla="*/ 123609 h 554914"/>
                <a:gd name="connsiteX136" fmla="*/ 420166 w 552527"/>
                <a:gd name="connsiteY136" fmla="*/ 121355 h 554914"/>
                <a:gd name="connsiteX137" fmla="*/ 422420 w 552527"/>
                <a:gd name="connsiteY137" fmla="*/ 122415 h 554914"/>
                <a:gd name="connsiteX138" fmla="*/ 423481 w 552527"/>
                <a:gd name="connsiteY138" fmla="*/ 122415 h 554914"/>
                <a:gd name="connsiteX139" fmla="*/ 424542 w 552527"/>
                <a:gd name="connsiteY139" fmla="*/ 121355 h 554914"/>
                <a:gd name="connsiteX140" fmla="*/ 425603 w 552527"/>
                <a:gd name="connsiteY140" fmla="*/ 121355 h 554914"/>
                <a:gd name="connsiteX141" fmla="*/ 424542 w 552527"/>
                <a:gd name="connsiteY141" fmla="*/ 124671 h 554914"/>
                <a:gd name="connsiteX142" fmla="*/ 425603 w 552527"/>
                <a:gd name="connsiteY142" fmla="*/ 128118 h 554914"/>
                <a:gd name="connsiteX143" fmla="*/ 425603 w 552527"/>
                <a:gd name="connsiteY143" fmla="*/ 131434 h 554914"/>
                <a:gd name="connsiteX144" fmla="*/ 427858 w 552527"/>
                <a:gd name="connsiteY144" fmla="*/ 134750 h 554914"/>
                <a:gd name="connsiteX145" fmla="*/ 471758 w 552527"/>
                <a:gd name="connsiteY145" fmla="*/ 146023 h 554914"/>
                <a:gd name="connsiteX146" fmla="*/ 472819 w 552527"/>
                <a:gd name="connsiteY146" fmla="*/ 147084 h 554914"/>
                <a:gd name="connsiteX147" fmla="*/ 471758 w 552527"/>
                <a:gd name="connsiteY147" fmla="*/ 148145 h 554914"/>
                <a:gd name="connsiteX148" fmla="*/ 471758 w 552527"/>
                <a:gd name="connsiteY148" fmla="*/ 150400 h 554914"/>
                <a:gd name="connsiteX149" fmla="*/ 470564 w 552527"/>
                <a:gd name="connsiteY149" fmla="*/ 151594 h 554914"/>
                <a:gd name="connsiteX150" fmla="*/ 470564 w 552527"/>
                <a:gd name="connsiteY150" fmla="*/ 153848 h 554914"/>
                <a:gd name="connsiteX151" fmla="*/ 466055 w 552527"/>
                <a:gd name="connsiteY151" fmla="*/ 156103 h 554914"/>
                <a:gd name="connsiteX152" fmla="*/ 464994 w 552527"/>
                <a:gd name="connsiteY152" fmla="*/ 159419 h 554914"/>
                <a:gd name="connsiteX153" fmla="*/ 466055 w 552527"/>
                <a:gd name="connsiteY153" fmla="*/ 160479 h 554914"/>
                <a:gd name="connsiteX154" fmla="*/ 466055 w 552527"/>
                <a:gd name="connsiteY154" fmla="*/ 162735 h 554914"/>
                <a:gd name="connsiteX155" fmla="*/ 468310 w 552527"/>
                <a:gd name="connsiteY155" fmla="*/ 161673 h 554914"/>
                <a:gd name="connsiteX156" fmla="*/ 469370 w 552527"/>
                <a:gd name="connsiteY156" fmla="*/ 159419 h 554914"/>
                <a:gd name="connsiteX157" fmla="*/ 470431 w 552527"/>
                <a:gd name="connsiteY157" fmla="*/ 158225 h 554914"/>
                <a:gd name="connsiteX158" fmla="*/ 471625 w 552527"/>
                <a:gd name="connsiteY158" fmla="*/ 158225 h 554914"/>
                <a:gd name="connsiteX159" fmla="*/ 477195 w 552527"/>
                <a:gd name="connsiteY159" fmla="*/ 167244 h 554914"/>
                <a:gd name="connsiteX160" fmla="*/ 476135 w 552527"/>
                <a:gd name="connsiteY160" fmla="*/ 168305 h 554914"/>
                <a:gd name="connsiteX161" fmla="*/ 479450 w 552527"/>
                <a:gd name="connsiteY161" fmla="*/ 171753 h 554914"/>
                <a:gd name="connsiteX162" fmla="*/ 488469 w 552527"/>
                <a:gd name="connsiteY162" fmla="*/ 188597 h 554914"/>
                <a:gd name="connsiteX163" fmla="*/ 487408 w 552527"/>
                <a:gd name="connsiteY163" fmla="*/ 189791 h 554914"/>
                <a:gd name="connsiteX164" fmla="*/ 488469 w 552527"/>
                <a:gd name="connsiteY164" fmla="*/ 189791 h 554914"/>
                <a:gd name="connsiteX165" fmla="*/ 489530 w 552527"/>
                <a:gd name="connsiteY165" fmla="*/ 190852 h 554914"/>
                <a:gd name="connsiteX166" fmla="*/ 488469 w 552527"/>
                <a:gd name="connsiteY166" fmla="*/ 193106 h 554914"/>
                <a:gd name="connsiteX167" fmla="*/ 490723 w 552527"/>
                <a:gd name="connsiteY167" fmla="*/ 194167 h 554914"/>
                <a:gd name="connsiteX168" fmla="*/ 491917 w 552527"/>
                <a:gd name="connsiteY168" fmla="*/ 193106 h 554914"/>
                <a:gd name="connsiteX169" fmla="*/ 494172 w 552527"/>
                <a:gd name="connsiteY169" fmla="*/ 195361 h 554914"/>
                <a:gd name="connsiteX170" fmla="*/ 494172 w 552527"/>
                <a:gd name="connsiteY170" fmla="*/ 196422 h 554914"/>
                <a:gd name="connsiteX171" fmla="*/ 496427 w 552527"/>
                <a:gd name="connsiteY171" fmla="*/ 200932 h 554914"/>
                <a:gd name="connsiteX172" fmla="*/ 500936 w 552527"/>
                <a:gd name="connsiteY172" fmla="*/ 199738 h 554914"/>
                <a:gd name="connsiteX173" fmla="*/ 530247 w 552527"/>
                <a:gd name="connsiteY173" fmla="*/ 237935 h 554914"/>
                <a:gd name="connsiteX174" fmla="*/ 530247 w 552527"/>
                <a:gd name="connsiteY174" fmla="*/ 239128 h 554914"/>
                <a:gd name="connsiteX175" fmla="*/ 531440 w 552527"/>
                <a:gd name="connsiteY175" fmla="*/ 240189 h 554914"/>
                <a:gd name="connsiteX176" fmla="*/ 530247 w 552527"/>
                <a:gd name="connsiteY176" fmla="*/ 240189 h 554914"/>
                <a:gd name="connsiteX177" fmla="*/ 530247 w 552527"/>
                <a:gd name="connsiteY177" fmla="*/ 241250 h 554914"/>
                <a:gd name="connsiteX178" fmla="*/ 531440 w 552527"/>
                <a:gd name="connsiteY178" fmla="*/ 241250 h 554914"/>
                <a:gd name="connsiteX179" fmla="*/ 531440 w 552527"/>
                <a:gd name="connsiteY179" fmla="*/ 244699 h 554914"/>
                <a:gd name="connsiteX180" fmla="*/ 532634 w 552527"/>
                <a:gd name="connsiteY180" fmla="*/ 245759 h 554914"/>
                <a:gd name="connsiteX181" fmla="*/ 533695 w 552527"/>
                <a:gd name="connsiteY181" fmla="*/ 245759 h 554914"/>
                <a:gd name="connsiteX182" fmla="*/ 535950 w 552527"/>
                <a:gd name="connsiteY182" fmla="*/ 246953 h 554914"/>
                <a:gd name="connsiteX183" fmla="*/ 535950 w 552527"/>
                <a:gd name="connsiteY183" fmla="*/ 249208 h 554914"/>
                <a:gd name="connsiteX184" fmla="*/ 534756 w 552527"/>
                <a:gd name="connsiteY184" fmla="*/ 251463 h 554914"/>
                <a:gd name="connsiteX185" fmla="*/ 532501 w 552527"/>
                <a:gd name="connsiteY185" fmla="*/ 252656 h 554914"/>
                <a:gd name="connsiteX186" fmla="*/ 531308 w 552527"/>
                <a:gd name="connsiteY186" fmla="*/ 252656 h 554914"/>
                <a:gd name="connsiteX187" fmla="*/ 529053 w 552527"/>
                <a:gd name="connsiteY187" fmla="*/ 253717 h 554914"/>
                <a:gd name="connsiteX188" fmla="*/ 527992 w 552527"/>
                <a:gd name="connsiteY188" fmla="*/ 253717 h 554914"/>
                <a:gd name="connsiteX189" fmla="*/ 527992 w 552527"/>
                <a:gd name="connsiteY189" fmla="*/ 255972 h 554914"/>
                <a:gd name="connsiteX190" fmla="*/ 526798 w 552527"/>
                <a:gd name="connsiteY190" fmla="*/ 255972 h 554914"/>
                <a:gd name="connsiteX191" fmla="*/ 525605 w 552527"/>
                <a:gd name="connsiteY191" fmla="*/ 258226 h 554914"/>
                <a:gd name="connsiteX192" fmla="*/ 523350 w 552527"/>
                <a:gd name="connsiteY192" fmla="*/ 257033 h 554914"/>
                <a:gd name="connsiteX193" fmla="*/ 523350 w 552527"/>
                <a:gd name="connsiteY193" fmla="*/ 261542 h 554914"/>
                <a:gd name="connsiteX194" fmla="*/ 524411 w 552527"/>
                <a:gd name="connsiteY194" fmla="*/ 262736 h 554914"/>
                <a:gd name="connsiteX195" fmla="*/ 524411 w 552527"/>
                <a:gd name="connsiteY195" fmla="*/ 263797 h 554914"/>
                <a:gd name="connsiteX196" fmla="*/ 526666 w 552527"/>
                <a:gd name="connsiteY196" fmla="*/ 263797 h 554914"/>
                <a:gd name="connsiteX197" fmla="*/ 526666 w 552527"/>
                <a:gd name="connsiteY197" fmla="*/ 264858 h 554914"/>
                <a:gd name="connsiteX198" fmla="*/ 527859 w 552527"/>
                <a:gd name="connsiteY198" fmla="*/ 266052 h 554914"/>
                <a:gd name="connsiteX199" fmla="*/ 528920 w 552527"/>
                <a:gd name="connsiteY199" fmla="*/ 266052 h 554914"/>
                <a:gd name="connsiteX200" fmla="*/ 528920 w 552527"/>
                <a:gd name="connsiteY200" fmla="*/ 268306 h 554914"/>
                <a:gd name="connsiteX201" fmla="*/ 529981 w 552527"/>
                <a:gd name="connsiteY201" fmla="*/ 268306 h 554914"/>
                <a:gd name="connsiteX202" fmla="*/ 531175 w 552527"/>
                <a:gd name="connsiteY202" fmla="*/ 271622 h 554914"/>
                <a:gd name="connsiteX203" fmla="*/ 534491 w 552527"/>
                <a:gd name="connsiteY203" fmla="*/ 272683 h 554914"/>
                <a:gd name="connsiteX204" fmla="*/ 535684 w 552527"/>
                <a:gd name="connsiteY204" fmla="*/ 274937 h 554914"/>
                <a:gd name="connsiteX205" fmla="*/ 537939 w 552527"/>
                <a:gd name="connsiteY205" fmla="*/ 276131 h 554914"/>
                <a:gd name="connsiteX206" fmla="*/ 540194 w 552527"/>
                <a:gd name="connsiteY206" fmla="*/ 276131 h 554914"/>
                <a:gd name="connsiteX207" fmla="*/ 542449 w 552527"/>
                <a:gd name="connsiteY207" fmla="*/ 273877 h 554914"/>
                <a:gd name="connsiteX208" fmla="*/ 549212 w 552527"/>
                <a:gd name="connsiteY208" fmla="*/ 278386 h 554914"/>
                <a:gd name="connsiteX209" fmla="*/ 550274 w 552527"/>
                <a:gd name="connsiteY209" fmla="*/ 279447 h 554914"/>
                <a:gd name="connsiteX210" fmla="*/ 551467 w 552527"/>
                <a:gd name="connsiteY210" fmla="*/ 279447 h 554914"/>
                <a:gd name="connsiteX211" fmla="*/ 552528 w 552527"/>
                <a:gd name="connsiteY211" fmla="*/ 280508 h 554914"/>
                <a:gd name="connsiteX212" fmla="*/ 552528 w 552527"/>
                <a:gd name="connsiteY212" fmla="*/ 285017 h 554914"/>
                <a:gd name="connsiteX213" fmla="*/ 549212 w 552527"/>
                <a:gd name="connsiteY213" fmla="*/ 286211 h 554914"/>
                <a:gd name="connsiteX214" fmla="*/ 548151 w 552527"/>
                <a:gd name="connsiteY214" fmla="*/ 287272 h 554914"/>
                <a:gd name="connsiteX215" fmla="*/ 548151 w 552527"/>
                <a:gd name="connsiteY215" fmla="*/ 288333 h 554914"/>
                <a:gd name="connsiteX216" fmla="*/ 550406 w 552527"/>
                <a:gd name="connsiteY216" fmla="*/ 294036 h 554914"/>
                <a:gd name="connsiteX217" fmla="*/ 490723 w 552527"/>
                <a:gd name="connsiteY217" fmla="*/ 291781 h 554914"/>
                <a:gd name="connsiteX218" fmla="*/ 491917 w 552527"/>
                <a:gd name="connsiteY218" fmla="*/ 286211 h 554914"/>
                <a:gd name="connsiteX219" fmla="*/ 491917 w 552527"/>
                <a:gd name="connsiteY219" fmla="*/ 283956 h 554914"/>
                <a:gd name="connsiteX220" fmla="*/ 490723 w 552527"/>
                <a:gd name="connsiteY220" fmla="*/ 282763 h 554914"/>
                <a:gd name="connsiteX221" fmla="*/ 491917 w 552527"/>
                <a:gd name="connsiteY221" fmla="*/ 280508 h 554914"/>
                <a:gd name="connsiteX222" fmla="*/ 490723 w 552527"/>
                <a:gd name="connsiteY222" fmla="*/ 279447 h 554914"/>
                <a:gd name="connsiteX223" fmla="*/ 477195 w 552527"/>
                <a:gd name="connsiteY223" fmla="*/ 280508 h 554914"/>
                <a:gd name="connsiteX224" fmla="*/ 477195 w 552527"/>
                <a:gd name="connsiteY224" fmla="*/ 279447 h 554914"/>
                <a:gd name="connsiteX225" fmla="*/ 473880 w 552527"/>
                <a:gd name="connsiteY225" fmla="*/ 277193 h 554914"/>
                <a:gd name="connsiteX226" fmla="*/ 476135 w 552527"/>
                <a:gd name="connsiteY226" fmla="*/ 259155 h 554914"/>
                <a:gd name="connsiteX227" fmla="*/ 473880 w 552527"/>
                <a:gd name="connsiteY227" fmla="*/ 259155 h 554914"/>
                <a:gd name="connsiteX228" fmla="*/ 473880 w 552527"/>
                <a:gd name="connsiteY228" fmla="*/ 260349 h 554914"/>
                <a:gd name="connsiteX229" fmla="*/ 472819 w 552527"/>
                <a:gd name="connsiteY229" fmla="*/ 261410 h 554914"/>
                <a:gd name="connsiteX230" fmla="*/ 469503 w 552527"/>
                <a:gd name="connsiteY230" fmla="*/ 261410 h 554914"/>
                <a:gd name="connsiteX231" fmla="*/ 469503 w 552527"/>
                <a:gd name="connsiteY231" fmla="*/ 262603 h 554914"/>
                <a:gd name="connsiteX232" fmla="*/ 467248 w 552527"/>
                <a:gd name="connsiteY232" fmla="*/ 264858 h 554914"/>
                <a:gd name="connsiteX233" fmla="*/ 468310 w 552527"/>
                <a:gd name="connsiteY233" fmla="*/ 266052 h 554914"/>
                <a:gd name="connsiteX234" fmla="*/ 468310 w 552527"/>
                <a:gd name="connsiteY234" fmla="*/ 267113 h 554914"/>
                <a:gd name="connsiteX235" fmla="*/ 467248 w 552527"/>
                <a:gd name="connsiteY235" fmla="*/ 268306 h 554914"/>
                <a:gd name="connsiteX236" fmla="*/ 463933 w 552527"/>
                <a:gd name="connsiteY236" fmla="*/ 269367 h 554914"/>
                <a:gd name="connsiteX237" fmla="*/ 462739 w 552527"/>
                <a:gd name="connsiteY237" fmla="*/ 270561 h 554914"/>
                <a:gd name="connsiteX238" fmla="*/ 462739 w 552527"/>
                <a:gd name="connsiteY238" fmla="*/ 271622 h 554914"/>
                <a:gd name="connsiteX239" fmla="*/ 461678 w 552527"/>
                <a:gd name="connsiteY239" fmla="*/ 271622 h 554914"/>
                <a:gd name="connsiteX240" fmla="*/ 460617 w 552527"/>
                <a:gd name="connsiteY240" fmla="*/ 270561 h 554914"/>
                <a:gd name="connsiteX241" fmla="*/ 459556 w 552527"/>
                <a:gd name="connsiteY241" fmla="*/ 269367 h 554914"/>
                <a:gd name="connsiteX242" fmla="*/ 459556 w 552527"/>
                <a:gd name="connsiteY242" fmla="*/ 268306 h 554914"/>
                <a:gd name="connsiteX243" fmla="*/ 453986 w 552527"/>
                <a:gd name="connsiteY243" fmla="*/ 266052 h 554914"/>
                <a:gd name="connsiteX244" fmla="*/ 451731 w 552527"/>
                <a:gd name="connsiteY244" fmla="*/ 264858 h 554914"/>
                <a:gd name="connsiteX245" fmla="*/ 450670 w 552527"/>
                <a:gd name="connsiteY245" fmla="*/ 261542 h 554914"/>
                <a:gd name="connsiteX246" fmla="*/ 449476 w 552527"/>
                <a:gd name="connsiteY246" fmla="*/ 260481 h 554914"/>
                <a:gd name="connsiteX247" fmla="*/ 449476 w 552527"/>
                <a:gd name="connsiteY247" fmla="*/ 259287 h 554914"/>
                <a:gd name="connsiteX248" fmla="*/ 448415 w 552527"/>
                <a:gd name="connsiteY248" fmla="*/ 258226 h 554914"/>
                <a:gd name="connsiteX249" fmla="*/ 448415 w 552527"/>
                <a:gd name="connsiteY249" fmla="*/ 255972 h 554914"/>
                <a:gd name="connsiteX250" fmla="*/ 446161 w 552527"/>
                <a:gd name="connsiteY250" fmla="*/ 254911 h 554914"/>
                <a:gd name="connsiteX251" fmla="*/ 446161 w 552527"/>
                <a:gd name="connsiteY251" fmla="*/ 251463 h 554914"/>
                <a:gd name="connsiteX252" fmla="*/ 448415 w 552527"/>
                <a:gd name="connsiteY252" fmla="*/ 250402 h 554914"/>
                <a:gd name="connsiteX253" fmla="*/ 446161 w 552527"/>
                <a:gd name="connsiteY253" fmla="*/ 242576 h 554914"/>
                <a:gd name="connsiteX254" fmla="*/ 446161 w 552527"/>
                <a:gd name="connsiteY254" fmla="*/ 239261 h 554914"/>
                <a:gd name="connsiteX255" fmla="*/ 445100 w 552527"/>
                <a:gd name="connsiteY255" fmla="*/ 235812 h 554914"/>
                <a:gd name="connsiteX256" fmla="*/ 442845 w 552527"/>
                <a:gd name="connsiteY256" fmla="*/ 233558 h 554914"/>
                <a:gd name="connsiteX257" fmla="*/ 438336 w 552527"/>
                <a:gd name="connsiteY257" fmla="*/ 233558 h 554914"/>
                <a:gd name="connsiteX258" fmla="*/ 432765 w 552527"/>
                <a:gd name="connsiteY258" fmla="*/ 237006 h 554914"/>
                <a:gd name="connsiteX259" fmla="*/ 421492 w 552527"/>
                <a:gd name="connsiteY259" fmla="*/ 300004 h 554914"/>
                <a:gd name="connsiteX260" fmla="*/ 420431 w 552527"/>
                <a:gd name="connsiteY260" fmla="*/ 300004 h 554914"/>
                <a:gd name="connsiteX261" fmla="*/ 414861 w 552527"/>
                <a:gd name="connsiteY261" fmla="*/ 292179 h 554914"/>
                <a:gd name="connsiteX262" fmla="*/ 402526 w 552527"/>
                <a:gd name="connsiteY262" fmla="*/ 252789 h 554914"/>
                <a:gd name="connsiteX263" fmla="*/ 395762 w 552527"/>
                <a:gd name="connsiteY263" fmla="*/ 246025 h 554914"/>
                <a:gd name="connsiteX264" fmla="*/ 393507 w 552527"/>
                <a:gd name="connsiteY264" fmla="*/ 258359 h 554914"/>
                <a:gd name="connsiteX265" fmla="*/ 382234 w 552527"/>
                <a:gd name="connsiteY265" fmla="*/ 268439 h 554914"/>
                <a:gd name="connsiteX266" fmla="*/ 366451 w 552527"/>
                <a:gd name="connsiteY266" fmla="*/ 280773 h 554914"/>
                <a:gd name="connsiteX267" fmla="*/ 365257 w 552527"/>
                <a:gd name="connsiteY267" fmla="*/ 283028 h 554914"/>
                <a:gd name="connsiteX268" fmla="*/ 366451 w 552527"/>
                <a:gd name="connsiteY268" fmla="*/ 290853 h 554914"/>
                <a:gd name="connsiteX269" fmla="*/ 363135 w 552527"/>
                <a:gd name="connsiteY269" fmla="*/ 304381 h 554914"/>
                <a:gd name="connsiteX270" fmla="*/ 341782 w 552527"/>
                <a:gd name="connsiteY270" fmla="*/ 323480 h 554914"/>
                <a:gd name="connsiteX271" fmla="*/ 338467 w 552527"/>
                <a:gd name="connsiteY271" fmla="*/ 326795 h 554914"/>
                <a:gd name="connsiteX272" fmla="*/ 333957 w 552527"/>
                <a:gd name="connsiteY272" fmla="*/ 325734 h 554914"/>
                <a:gd name="connsiteX273" fmla="*/ 331703 w 552527"/>
                <a:gd name="connsiteY273" fmla="*/ 329050 h 554914"/>
                <a:gd name="connsiteX274" fmla="*/ 330509 w 552527"/>
                <a:gd name="connsiteY274" fmla="*/ 329050 h 554914"/>
                <a:gd name="connsiteX275" fmla="*/ 328254 w 552527"/>
                <a:gd name="connsiteY275" fmla="*/ 333560 h 554914"/>
                <a:gd name="connsiteX276" fmla="*/ 327193 w 552527"/>
                <a:gd name="connsiteY276" fmla="*/ 334620 h 554914"/>
                <a:gd name="connsiteX277" fmla="*/ 324938 w 552527"/>
                <a:gd name="connsiteY277" fmla="*/ 334620 h 554914"/>
                <a:gd name="connsiteX278" fmla="*/ 322684 w 552527"/>
                <a:gd name="connsiteY278" fmla="*/ 333560 h 554914"/>
                <a:gd name="connsiteX279" fmla="*/ 320429 w 552527"/>
                <a:gd name="connsiteY279" fmla="*/ 333560 h 554914"/>
                <a:gd name="connsiteX280" fmla="*/ 321490 w 552527"/>
                <a:gd name="connsiteY280" fmla="*/ 338068 h 554914"/>
                <a:gd name="connsiteX281" fmla="*/ 329315 w 552527"/>
                <a:gd name="connsiteY281" fmla="*/ 341384 h 554914"/>
                <a:gd name="connsiteX282" fmla="*/ 328254 w 552527"/>
                <a:gd name="connsiteY282" fmla="*/ 350403 h 554914"/>
                <a:gd name="connsiteX283" fmla="*/ 329315 w 552527"/>
                <a:gd name="connsiteY283" fmla="*/ 355973 h 554914"/>
                <a:gd name="connsiteX284" fmla="*/ 327061 w 552527"/>
                <a:gd name="connsiteY284" fmla="*/ 362737 h 554914"/>
                <a:gd name="connsiteX285" fmla="*/ 319236 w 552527"/>
                <a:gd name="connsiteY285" fmla="*/ 361677 h 554914"/>
                <a:gd name="connsiteX286" fmla="*/ 315920 w 552527"/>
                <a:gd name="connsiteY286" fmla="*/ 356106 h 554914"/>
                <a:gd name="connsiteX287" fmla="*/ 310217 w 552527"/>
                <a:gd name="connsiteY287" fmla="*/ 354912 h 554914"/>
                <a:gd name="connsiteX288" fmla="*/ 309156 w 552527"/>
                <a:gd name="connsiteY288" fmla="*/ 352657 h 554914"/>
                <a:gd name="connsiteX289" fmla="*/ 309156 w 552527"/>
                <a:gd name="connsiteY289" fmla="*/ 346954 h 554914"/>
                <a:gd name="connsiteX290" fmla="*/ 311411 w 552527"/>
                <a:gd name="connsiteY290" fmla="*/ 341384 h 554914"/>
                <a:gd name="connsiteX291" fmla="*/ 308095 w 552527"/>
                <a:gd name="connsiteY291" fmla="*/ 335814 h 554914"/>
                <a:gd name="connsiteX292" fmla="*/ 304646 w 552527"/>
                <a:gd name="connsiteY292" fmla="*/ 344833 h 554914"/>
                <a:gd name="connsiteX293" fmla="*/ 297883 w 552527"/>
                <a:gd name="connsiteY293" fmla="*/ 353851 h 554914"/>
                <a:gd name="connsiteX294" fmla="*/ 293373 w 552527"/>
                <a:gd name="connsiteY294" fmla="*/ 352790 h 554914"/>
                <a:gd name="connsiteX295" fmla="*/ 279845 w 552527"/>
                <a:gd name="connsiteY295" fmla="*/ 348281 h 554914"/>
                <a:gd name="connsiteX296" fmla="*/ 268572 w 552527"/>
                <a:gd name="connsiteY296" fmla="*/ 338201 h 554914"/>
                <a:gd name="connsiteX297" fmla="*/ 260747 w 552527"/>
                <a:gd name="connsiteY297" fmla="*/ 346026 h 554914"/>
                <a:gd name="connsiteX298" fmla="*/ 263001 w 552527"/>
                <a:gd name="connsiteY298" fmla="*/ 355045 h 554914"/>
                <a:gd name="connsiteX299" fmla="*/ 259686 w 552527"/>
                <a:gd name="connsiteY299" fmla="*/ 355045 h 554914"/>
                <a:gd name="connsiteX300" fmla="*/ 259686 w 552527"/>
                <a:gd name="connsiteY300" fmla="*/ 357300 h 554914"/>
                <a:gd name="connsiteX301" fmla="*/ 258492 w 552527"/>
                <a:gd name="connsiteY301" fmla="*/ 358493 h 554914"/>
                <a:gd name="connsiteX302" fmla="*/ 253983 w 552527"/>
                <a:gd name="connsiteY302" fmla="*/ 358493 h 554914"/>
                <a:gd name="connsiteX303" fmla="*/ 252789 w 552527"/>
                <a:gd name="connsiteY303" fmla="*/ 359554 h 554914"/>
                <a:gd name="connsiteX304" fmla="*/ 250534 w 552527"/>
                <a:gd name="connsiteY304" fmla="*/ 359554 h 554914"/>
                <a:gd name="connsiteX305" fmla="*/ 250534 w 552527"/>
                <a:gd name="connsiteY305" fmla="*/ 361809 h 554914"/>
                <a:gd name="connsiteX306" fmla="*/ 249473 w 552527"/>
                <a:gd name="connsiteY306" fmla="*/ 362870 h 554914"/>
                <a:gd name="connsiteX307" fmla="*/ 249473 w 552527"/>
                <a:gd name="connsiteY307" fmla="*/ 367380 h 554914"/>
                <a:gd name="connsiteX308" fmla="*/ 251728 w 552527"/>
                <a:gd name="connsiteY308" fmla="*/ 367380 h 554914"/>
                <a:gd name="connsiteX309" fmla="*/ 252789 w 552527"/>
                <a:gd name="connsiteY309" fmla="*/ 375204 h 554914"/>
                <a:gd name="connsiteX310" fmla="*/ 253983 w 552527"/>
                <a:gd name="connsiteY310" fmla="*/ 377459 h 554914"/>
                <a:gd name="connsiteX311" fmla="*/ 255044 w 552527"/>
                <a:gd name="connsiteY311" fmla="*/ 385284 h 554914"/>
                <a:gd name="connsiteX312" fmla="*/ 251728 w 552527"/>
                <a:gd name="connsiteY312" fmla="*/ 387538 h 554914"/>
                <a:gd name="connsiteX313" fmla="*/ 251728 w 552527"/>
                <a:gd name="connsiteY313" fmla="*/ 393109 h 554914"/>
                <a:gd name="connsiteX314" fmla="*/ 249473 w 552527"/>
                <a:gd name="connsiteY314" fmla="*/ 395364 h 554914"/>
                <a:gd name="connsiteX315" fmla="*/ 248412 w 552527"/>
                <a:gd name="connsiteY315" fmla="*/ 394303 h 554914"/>
                <a:gd name="connsiteX316" fmla="*/ 246158 w 552527"/>
                <a:gd name="connsiteY316" fmla="*/ 394303 h 554914"/>
                <a:gd name="connsiteX317" fmla="*/ 246158 w 552527"/>
                <a:gd name="connsiteY317" fmla="*/ 395364 h 554914"/>
                <a:gd name="connsiteX318" fmla="*/ 244964 w 552527"/>
                <a:gd name="connsiteY318" fmla="*/ 395364 h 554914"/>
                <a:gd name="connsiteX319" fmla="*/ 244964 w 552527"/>
                <a:gd name="connsiteY319" fmla="*/ 396558 h 554914"/>
                <a:gd name="connsiteX320" fmla="*/ 243903 w 552527"/>
                <a:gd name="connsiteY320" fmla="*/ 396558 h 554914"/>
                <a:gd name="connsiteX321" fmla="*/ 243903 w 552527"/>
                <a:gd name="connsiteY321" fmla="*/ 397618 h 554914"/>
                <a:gd name="connsiteX322" fmla="*/ 241648 w 552527"/>
                <a:gd name="connsiteY322" fmla="*/ 397618 h 554914"/>
                <a:gd name="connsiteX323" fmla="*/ 241648 w 552527"/>
                <a:gd name="connsiteY323" fmla="*/ 400934 h 554914"/>
                <a:gd name="connsiteX324" fmla="*/ 240587 w 552527"/>
                <a:gd name="connsiteY324" fmla="*/ 402128 h 554914"/>
                <a:gd name="connsiteX325" fmla="*/ 240587 w 552527"/>
                <a:gd name="connsiteY325" fmla="*/ 407698 h 554914"/>
                <a:gd name="connsiteX326" fmla="*/ 239526 w 552527"/>
                <a:gd name="connsiteY326" fmla="*/ 407698 h 554914"/>
                <a:gd name="connsiteX327" fmla="*/ 239526 w 552527"/>
                <a:gd name="connsiteY327" fmla="*/ 409953 h 554914"/>
                <a:gd name="connsiteX328" fmla="*/ 240587 w 552527"/>
                <a:gd name="connsiteY328" fmla="*/ 409953 h 554914"/>
                <a:gd name="connsiteX329" fmla="*/ 239526 w 552527"/>
                <a:gd name="connsiteY329" fmla="*/ 409953 h 554914"/>
                <a:gd name="connsiteX330" fmla="*/ 239526 w 552527"/>
                <a:gd name="connsiteY330" fmla="*/ 411014 h 554914"/>
                <a:gd name="connsiteX331" fmla="*/ 238465 w 552527"/>
                <a:gd name="connsiteY331" fmla="*/ 411014 h 554914"/>
                <a:gd name="connsiteX332" fmla="*/ 237272 w 552527"/>
                <a:gd name="connsiteY332" fmla="*/ 409953 h 554914"/>
                <a:gd name="connsiteX333" fmla="*/ 237272 w 552527"/>
                <a:gd name="connsiteY333" fmla="*/ 408892 h 554914"/>
                <a:gd name="connsiteX334" fmla="*/ 236211 w 552527"/>
                <a:gd name="connsiteY334" fmla="*/ 408892 h 554914"/>
                <a:gd name="connsiteX335" fmla="*/ 236211 w 552527"/>
                <a:gd name="connsiteY335" fmla="*/ 407698 h 554914"/>
                <a:gd name="connsiteX336" fmla="*/ 231701 w 552527"/>
                <a:gd name="connsiteY336" fmla="*/ 407698 h 554914"/>
                <a:gd name="connsiteX337" fmla="*/ 231701 w 552527"/>
                <a:gd name="connsiteY337" fmla="*/ 408892 h 554914"/>
                <a:gd name="connsiteX338" fmla="*/ 230640 w 552527"/>
                <a:gd name="connsiteY338" fmla="*/ 408892 h 554914"/>
                <a:gd name="connsiteX339" fmla="*/ 230640 w 552527"/>
                <a:gd name="connsiteY339" fmla="*/ 409953 h 554914"/>
                <a:gd name="connsiteX340" fmla="*/ 222815 w 552527"/>
                <a:gd name="connsiteY340" fmla="*/ 409953 h 554914"/>
                <a:gd name="connsiteX341" fmla="*/ 221622 w 552527"/>
                <a:gd name="connsiteY341" fmla="*/ 411014 h 554914"/>
                <a:gd name="connsiteX342" fmla="*/ 220560 w 552527"/>
                <a:gd name="connsiteY342" fmla="*/ 412208 h 554914"/>
                <a:gd name="connsiteX343" fmla="*/ 220560 w 552527"/>
                <a:gd name="connsiteY343" fmla="*/ 414462 h 554914"/>
                <a:gd name="connsiteX344" fmla="*/ 219499 w 552527"/>
                <a:gd name="connsiteY344" fmla="*/ 416717 h 554914"/>
                <a:gd name="connsiteX345" fmla="*/ 227324 w 552527"/>
                <a:gd name="connsiteY345" fmla="*/ 427991 h 554914"/>
                <a:gd name="connsiteX346" fmla="*/ 228385 w 552527"/>
                <a:gd name="connsiteY346" fmla="*/ 430245 h 554914"/>
                <a:gd name="connsiteX347" fmla="*/ 228385 w 552527"/>
                <a:gd name="connsiteY347" fmla="*/ 432500 h 554914"/>
                <a:gd name="connsiteX348" fmla="*/ 229447 w 552527"/>
                <a:gd name="connsiteY348" fmla="*/ 433561 h 554914"/>
                <a:gd name="connsiteX349" fmla="*/ 230640 w 552527"/>
                <a:gd name="connsiteY349" fmla="*/ 433561 h 554914"/>
                <a:gd name="connsiteX350" fmla="*/ 230640 w 552527"/>
                <a:gd name="connsiteY350" fmla="*/ 434754 h 554914"/>
                <a:gd name="connsiteX351" fmla="*/ 233956 w 552527"/>
                <a:gd name="connsiteY351" fmla="*/ 434754 h 554914"/>
                <a:gd name="connsiteX352" fmla="*/ 233956 w 552527"/>
                <a:gd name="connsiteY352" fmla="*/ 435815 h 554914"/>
                <a:gd name="connsiteX353" fmla="*/ 235017 w 552527"/>
                <a:gd name="connsiteY353" fmla="*/ 435815 h 554914"/>
                <a:gd name="connsiteX354" fmla="*/ 235017 w 552527"/>
                <a:gd name="connsiteY354" fmla="*/ 437009 h 554914"/>
                <a:gd name="connsiteX355" fmla="*/ 233956 w 552527"/>
                <a:gd name="connsiteY355" fmla="*/ 438070 h 554914"/>
                <a:gd name="connsiteX356" fmla="*/ 233956 w 552527"/>
                <a:gd name="connsiteY356" fmla="*/ 441385 h 554914"/>
                <a:gd name="connsiteX357" fmla="*/ 232895 w 552527"/>
                <a:gd name="connsiteY357" fmla="*/ 444834 h 554914"/>
                <a:gd name="connsiteX358" fmla="*/ 231834 w 552527"/>
                <a:gd name="connsiteY358" fmla="*/ 445895 h 554914"/>
                <a:gd name="connsiteX359" fmla="*/ 231834 w 552527"/>
                <a:gd name="connsiteY359" fmla="*/ 446956 h 554914"/>
                <a:gd name="connsiteX360" fmla="*/ 230773 w 552527"/>
                <a:gd name="connsiteY360" fmla="*/ 446956 h 554914"/>
                <a:gd name="connsiteX361" fmla="*/ 230773 w 552527"/>
                <a:gd name="connsiteY361" fmla="*/ 452659 h 554914"/>
                <a:gd name="connsiteX362" fmla="*/ 229579 w 552527"/>
                <a:gd name="connsiteY362" fmla="*/ 452659 h 554914"/>
                <a:gd name="connsiteX363" fmla="*/ 229579 w 552527"/>
                <a:gd name="connsiteY363" fmla="*/ 453720 h 554914"/>
                <a:gd name="connsiteX364" fmla="*/ 228518 w 552527"/>
                <a:gd name="connsiteY364" fmla="*/ 454914 h 554914"/>
                <a:gd name="connsiteX365" fmla="*/ 226264 w 552527"/>
                <a:gd name="connsiteY365" fmla="*/ 458229 h 554914"/>
                <a:gd name="connsiteX366" fmla="*/ 226264 w 552527"/>
                <a:gd name="connsiteY366" fmla="*/ 459291 h 554914"/>
                <a:gd name="connsiteX367" fmla="*/ 225070 w 552527"/>
                <a:gd name="connsiteY367" fmla="*/ 460484 h 554914"/>
                <a:gd name="connsiteX368" fmla="*/ 225070 w 552527"/>
                <a:gd name="connsiteY368" fmla="*/ 463800 h 554914"/>
                <a:gd name="connsiteX369" fmla="*/ 224009 w 552527"/>
                <a:gd name="connsiteY369" fmla="*/ 464994 h 554914"/>
                <a:gd name="connsiteX370" fmla="*/ 220693 w 552527"/>
                <a:gd name="connsiteY370" fmla="*/ 462739 h 554914"/>
                <a:gd name="connsiteX371" fmla="*/ 215123 w 552527"/>
                <a:gd name="connsiteY371" fmla="*/ 457036 h 554914"/>
                <a:gd name="connsiteX372" fmla="*/ 215123 w 552527"/>
                <a:gd name="connsiteY372" fmla="*/ 455975 h 554914"/>
                <a:gd name="connsiteX373" fmla="*/ 210613 w 552527"/>
                <a:gd name="connsiteY373" fmla="*/ 455975 h 554914"/>
                <a:gd name="connsiteX374" fmla="*/ 210613 w 552527"/>
                <a:gd name="connsiteY374" fmla="*/ 454914 h 554914"/>
                <a:gd name="connsiteX375" fmla="*/ 208359 w 552527"/>
                <a:gd name="connsiteY375" fmla="*/ 454914 h 554914"/>
                <a:gd name="connsiteX376" fmla="*/ 207298 w 552527"/>
                <a:gd name="connsiteY376" fmla="*/ 453720 h 554914"/>
                <a:gd name="connsiteX377" fmla="*/ 206104 w 552527"/>
                <a:gd name="connsiteY377" fmla="*/ 453720 h 554914"/>
                <a:gd name="connsiteX378" fmla="*/ 206104 w 552527"/>
                <a:gd name="connsiteY378" fmla="*/ 454914 h 554914"/>
                <a:gd name="connsiteX379" fmla="*/ 216184 w 552527"/>
                <a:gd name="connsiteY379" fmla="*/ 476267 h 554914"/>
                <a:gd name="connsiteX380" fmla="*/ 219499 w 552527"/>
                <a:gd name="connsiteY380" fmla="*/ 476267 h 554914"/>
                <a:gd name="connsiteX381" fmla="*/ 222815 w 552527"/>
                <a:gd name="connsiteY381" fmla="*/ 486346 h 554914"/>
                <a:gd name="connsiteX382" fmla="*/ 228385 w 552527"/>
                <a:gd name="connsiteY382" fmla="*/ 490856 h 554914"/>
                <a:gd name="connsiteX383" fmla="*/ 229447 w 552527"/>
                <a:gd name="connsiteY383" fmla="*/ 491917 h 554914"/>
                <a:gd name="connsiteX384" fmla="*/ 230640 w 552527"/>
                <a:gd name="connsiteY384" fmla="*/ 491917 h 554914"/>
                <a:gd name="connsiteX385" fmla="*/ 231701 w 552527"/>
                <a:gd name="connsiteY385" fmla="*/ 493111 h 554914"/>
                <a:gd name="connsiteX386" fmla="*/ 232762 w 552527"/>
                <a:gd name="connsiteY386" fmla="*/ 493111 h 554914"/>
                <a:gd name="connsiteX387" fmla="*/ 235017 w 552527"/>
                <a:gd name="connsiteY387" fmla="*/ 490856 h 554914"/>
                <a:gd name="connsiteX388" fmla="*/ 236078 w 552527"/>
                <a:gd name="connsiteY388" fmla="*/ 491917 h 554914"/>
                <a:gd name="connsiteX389" fmla="*/ 239394 w 552527"/>
                <a:gd name="connsiteY389" fmla="*/ 493111 h 554914"/>
                <a:gd name="connsiteX390" fmla="*/ 240454 w 552527"/>
                <a:gd name="connsiteY390" fmla="*/ 494172 h 554914"/>
                <a:gd name="connsiteX391" fmla="*/ 240454 w 552527"/>
                <a:gd name="connsiteY391" fmla="*/ 498681 h 554914"/>
                <a:gd name="connsiteX392" fmla="*/ 241516 w 552527"/>
                <a:gd name="connsiteY392" fmla="*/ 499742 h 554914"/>
                <a:gd name="connsiteX393" fmla="*/ 243770 w 552527"/>
                <a:gd name="connsiteY393" fmla="*/ 500936 h 554914"/>
                <a:gd name="connsiteX394" fmla="*/ 244831 w 552527"/>
                <a:gd name="connsiteY394" fmla="*/ 501996 h 554914"/>
                <a:gd name="connsiteX395" fmla="*/ 246025 w 552527"/>
                <a:gd name="connsiteY395" fmla="*/ 501996 h 554914"/>
                <a:gd name="connsiteX396" fmla="*/ 246025 w 552527"/>
                <a:gd name="connsiteY396" fmla="*/ 509822 h 554914"/>
                <a:gd name="connsiteX397" fmla="*/ 244831 w 552527"/>
                <a:gd name="connsiteY397" fmla="*/ 508761 h 554914"/>
                <a:gd name="connsiteX398" fmla="*/ 244831 w 552527"/>
                <a:gd name="connsiteY398" fmla="*/ 504252 h 554914"/>
                <a:gd name="connsiteX399" fmla="*/ 246025 w 552527"/>
                <a:gd name="connsiteY399" fmla="*/ 503058 h 554914"/>
                <a:gd name="connsiteX400" fmla="*/ 241516 w 552527"/>
                <a:gd name="connsiteY400" fmla="*/ 500803 h 554914"/>
                <a:gd name="connsiteX401" fmla="*/ 235945 w 552527"/>
                <a:gd name="connsiteY401" fmla="*/ 505312 h 554914"/>
                <a:gd name="connsiteX402" fmla="*/ 234884 w 552527"/>
                <a:gd name="connsiteY402" fmla="*/ 504252 h 554914"/>
                <a:gd name="connsiteX403" fmla="*/ 218040 w 552527"/>
                <a:gd name="connsiteY403" fmla="*/ 517779 h 554914"/>
                <a:gd name="connsiteX404" fmla="*/ 214725 w 552527"/>
                <a:gd name="connsiteY404" fmla="*/ 520034 h 554914"/>
                <a:gd name="connsiteX405" fmla="*/ 216979 w 552527"/>
                <a:gd name="connsiteY405" fmla="*/ 523350 h 554914"/>
                <a:gd name="connsiteX406" fmla="*/ 210215 w 552527"/>
                <a:gd name="connsiteY406" fmla="*/ 523350 h 554914"/>
                <a:gd name="connsiteX407" fmla="*/ 200136 w 552527"/>
                <a:gd name="connsiteY407" fmla="*/ 524543 h 554914"/>
                <a:gd name="connsiteX408" fmla="*/ 199075 w 552527"/>
                <a:gd name="connsiteY408" fmla="*/ 521228 h 554914"/>
                <a:gd name="connsiteX409" fmla="*/ 194565 w 552527"/>
                <a:gd name="connsiteY409" fmla="*/ 520034 h 554914"/>
                <a:gd name="connsiteX410" fmla="*/ 193372 w 552527"/>
                <a:gd name="connsiteY410" fmla="*/ 520034 h 554914"/>
                <a:gd name="connsiteX411" fmla="*/ 192310 w 552527"/>
                <a:gd name="connsiteY411" fmla="*/ 522289 h 554914"/>
                <a:gd name="connsiteX412" fmla="*/ 193372 w 552527"/>
                <a:gd name="connsiteY412" fmla="*/ 523350 h 554914"/>
                <a:gd name="connsiteX413" fmla="*/ 191117 w 552527"/>
                <a:gd name="connsiteY413" fmla="*/ 524543 h 554914"/>
                <a:gd name="connsiteX414" fmla="*/ 195626 w 552527"/>
                <a:gd name="connsiteY414" fmla="*/ 531307 h 554914"/>
                <a:gd name="connsiteX415" fmla="*/ 194565 w 552527"/>
                <a:gd name="connsiteY415" fmla="*/ 532501 h 554914"/>
                <a:gd name="connsiteX416" fmla="*/ 194565 w 552527"/>
                <a:gd name="connsiteY416" fmla="*/ 533562 h 554914"/>
                <a:gd name="connsiteX417" fmla="*/ 193372 w 552527"/>
                <a:gd name="connsiteY417" fmla="*/ 534756 h 554914"/>
                <a:gd name="connsiteX418" fmla="*/ 192310 w 552527"/>
                <a:gd name="connsiteY418" fmla="*/ 534756 h 554914"/>
                <a:gd name="connsiteX419" fmla="*/ 192310 w 552527"/>
                <a:gd name="connsiteY419" fmla="*/ 533562 h 554914"/>
                <a:gd name="connsiteX420" fmla="*/ 191250 w 552527"/>
                <a:gd name="connsiteY420" fmla="*/ 533562 h 554914"/>
                <a:gd name="connsiteX421" fmla="*/ 188995 w 552527"/>
                <a:gd name="connsiteY421" fmla="*/ 534756 h 554914"/>
                <a:gd name="connsiteX422" fmla="*/ 187934 w 552527"/>
                <a:gd name="connsiteY422" fmla="*/ 533562 h 554914"/>
                <a:gd name="connsiteX423" fmla="*/ 186873 w 552527"/>
                <a:gd name="connsiteY423" fmla="*/ 533562 h 554914"/>
                <a:gd name="connsiteX424" fmla="*/ 183557 w 552527"/>
                <a:gd name="connsiteY424" fmla="*/ 532501 h 554914"/>
                <a:gd name="connsiteX425" fmla="*/ 183557 w 552527"/>
                <a:gd name="connsiteY425" fmla="*/ 535817 h 554914"/>
                <a:gd name="connsiteX426" fmla="*/ 163265 w 552527"/>
                <a:gd name="connsiteY426" fmla="*/ 554915 h 554914"/>
                <a:gd name="connsiteX427" fmla="*/ 162071 w 552527"/>
                <a:gd name="connsiteY427" fmla="*/ 549345 h 554914"/>
                <a:gd name="connsiteX428" fmla="*/ 163265 w 552527"/>
                <a:gd name="connsiteY428" fmla="*/ 544836 h 554914"/>
                <a:gd name="connsiteX429" fmla="*/ 167775 w 552527"/>
                <a:gd name="connsiteY429" fmla="*/ 532501 h 554914"/>
                <a:gd name="connsiteX430" fmla="*/ 166581 w 552527"/>
                <a:gd name="connsiteY430" fmla="*/ 529186 h 554914"/>
                <a:gd name="connsiteX431" fmla="*/ 161010 w 552527"/>
                <a:gd name="connsiteY431" fmla="*/ 498813 h 554914"/>
                <a:gd name="connsiteX432" fmla="*/ 158756 w 552527"/>
                <a:gd name="connsiteY432" fmla="*/ 498813 h 554914"/>
                <a:gd name="connsiteX433" fmla="*/ 157562 w 552527"/>
                <a:gd name="connsiteY433" fmla="*/ 497620 h 554914"/>
                <a:gd name="connsiteX434" fmla="*/ 157562 w 552527"/>
                <a:gd name="connsiteY434" fmla="*/ 498813 h 554914"/>
                <a:gd name="connsiteX435" fmla="*/ 156501 w 552527"/>
                <a:gd name="connsiteY435" fmla="*/ 498813 h 554914"/>
                <a:gd name="connsiteX436" fmla="*/ 156501 w 552527"/>
                <a:gd name="connsiteY436" fmla="*/ 499875 h 554914"/>
                <a:gd name="connsiteX437" fmla="*/ 154246 w 552527"/>
                <a:gd name="connsiteY437" fmla="*/ 499875 h 554914"/>
                <a:gd name="connsiteX438" fmla="*/ 154246 w 552527"/>
                <a:gd name="connsiteY438" fmla="*/ 501068 h 554914"/>
                <a:gd name="connsiteX439" fmla="*/ 155440 w 552527"/>
                <a:gd name="connsiteY439" fmla="*/ 502129 h 554914"/>
                <a:gd name="connsiteX440" fmla="*/ 154246 w 552527"/>
                <a:gd name="connsiteY440" fmla="*/ 504384 h 554914"/>
                <a:gd name="connsiteX441" fmla="*/ 155440 w 552527"/>
                <a:gd name="connsiteY441" fmla="*/ 505445 h 554914"/>
                <a:gd name="connsiteX442" fmla="*/ 154246 w 552527"/>
                <a:gd name="connsiteY442" fmla="*/ 506639 h 554914"/>
                <a:gd name="connsiteX443" fmla="*/ 151992 w 552527"/>
                <a:gd name="connsiteY443" fmla="*/ 506639 h 554914"/>
                <a:gd name="connsiteX444" fmla="*/ 150931 w 552527"/>
                <a:gd name="connsiteY444" fmla="*/ 505445 h 554914"/>
                <a:gd name="connsiteX445" fmla="*/ 149737 w 552527"/>
                <a:gd name="connsiteY445" fmla="*/ 506639 h 554914"/>
                <a:gd name="connsiteX446" fmla="*/ 149737 w 552527"/>
                <a:gd name="connsiteY446" fmla="*/ 508893 h 554914"/>
                <a:gd name="connsiteX447" fmla="*/ 148676 w 552527"/>
                <a:gd name="connsiteY447" fmla="*/ 508893 h 554914"/>
                <a:gd name="connsiteX448" fmla="*/ 148676 w 552527"/>
                <a:gd name="connsiteY448" fmla="*/ 507699 h 554914"/>
                <a:gd name="connsiteX449" fmla="*/ 147615 w 552527"/>
                <a:gd name="connsiteY449" fmla="*/ 507699 h 554914"/>
                <a:gd name="connsiteX450" fmla="*/ 139790 w 552527"/>
                <a:gd name="connsiteY450" fmla="*/ 502129 h 554914"/>
                <a:gd name="connsiteX451" fmla="*/ 140851 w 552527"/>
                <a:gd name="connsiteY451" fmla="*/ 494305 h 554914"/>
                <a:gd name="connsiteX452" fmla="*/ 139790 w 552527"/>
                <a:gd name="connsiteY452" fmla="*/ 492049 h 554914"/>
                <a:gd name="connsiteX453" fmla="*/ 142045 w 552527"/>
                <a:gd name="connsiteY453" fmla="*/ 489795 h 554914"/>
                <a:gd name="connsiteX454" fmla="*/ 142045 w 552527"/>
                <a:gd name="connsiteY454" fmla="*/ 487540 h 554914"/>
                <a:gd name="connsiteX455" fmla="*/ 140984 w 552527"/>
                <a:gd name="connsiteY455" fmla="*/ 487540 h 554914"/>
                <a:gd name="connsiteX456" fmla="*/ 136474 w 552527"/>
                <a:gd name="connsiteY456" fmla="*/ 472951 h 554914"/>
                <a:gd name="connsiteX457" fmla="*/ 137536 w 552527"/>
                <a:gd name="connsiteY457" fmla="*/ 461678 h 554914"/>
                <a:gd name="connsiteX458" fmla="*/ 144299 w 552527"/>
                <a:gd name="connsiteY458" fmla="*/ 457168 h 554914"/>
                <a:gd name="connsiteX459" fmla="*/ 129710 w 552527"/>
                <a:gd name="connsiteY459" fmla="*/ 445895 h 554914"/>
                <a:gd name="connsiteX460" fmla="*/ 129710 w 552527"/>
                <a:gd name="connsiteY460" fmla="*/ 444834 h 554914"/>
                <a:gd name="connsiteX461" fmla="*/ 122946 w 552527"/>
                <a:gd name="connsiteY461" fmla="*/ 442579 h 554914"/>
                <a:gd name="connsiteX462" fmla="*/ 112866 w 552527"/>
                <a:gd name="connsiteY462" fmla="*/ 448150 h 554914"/>
                <a:gd name="connsiteX463" fmla="*/ 101593 w 552527"/>
                <a:gd name="connsiteY463" fmla="*/ 446956 h 554914"/>
                <a:gd name="connsiteX464" fmla="*/ 100532 w 552527"/>
                <a:gd name="connsiteY464" fmla="*/ 424409 h 554914"/>
                <a:gd name="connsiteX465" fmla="*/ 105041 w 552527"/>
                <a:gd name="connsiteY465" fmla="*/ 408627 h 554914"/>
                <a:gd name="connsiteX466" fmla="*/ 101726 w 552527"/>
                <a:gd name="connsiteY466" fmla="*/ 405178 h 554914"/>
                <a:gd name="connsiteX467" fmla="*/ 101726 w 552527"/>
                <a:gd name="connsiteY467" fmla="*/ 398414 h 554914"/>
                <a:gd name="connsiteX468" fmla="*/ 94962 w 552527"/>
                <a:gd name="connsiteY468" fmla="*/ 394966 h 554914"/>
                <a:gd name="connsiteX469" fmla="*/ 94962 w 552527"/>
                <a:gd name="connsiteY469" fmla="*/ 388202 h 554914"/>
                <a:gd name="connsiteX470" fmla="*/ 89391 w 552527"/>
                <a:gd name="connsiteY470" fmla="*/ 384754 h 554914"/>
                <a:gd name="connsiteX471" fmla="*/ 88330 w 552527"/>
                <a:gd name="connsiteY471" fmla="*/ 371225 h 554914"/>
                <a:gd name="connsiteX472" fmla="*/ 90585 w 552527"/>
                <a:gd name="connsiteY472" fmla="*/ 368971 h 554914"/>
                <a:gd name="connsiteX473" fmla="*/ 91779 w 552527"/>
                <a:gd name="connsiteY473" fmla="*/ 368971 h 554914"/>
                <a:gd name="connsiteX474" fmla="*/ 91779 w 552527"/>
                <a:gd name="connsiteY474" fmla="*/ 364461 h 554914"/>
                <a:gd name="connsiteX475" fmla="*/ 89524 w 552527"/>
                <a:gd name="connsiteY475" fmla="*/ 358891 h 554914"/>
                <a:gd name="connsiteX476" fmla="*/ 89524 w 552527"/>
                <a:gd name="connsiteY476" fmla="*/ 356637 h 554914"/>
                <a:gd name="connsiteX477" fmla="*/ 88463 w 552527"/>
                <a:gd name="connsiteY477" fmla="*/ 352127 h 554914"/>
                <a:gd name="connsiteX478" fmla="*/ 88463 w 552527"/>
                <a:gd name="connsiteY478" fmla="*/ 348679 h 554914"/>
                <a:gd name="connsiteX479" fmla="*/ 89524 w 552527"/>
                <a:gd name="connsiteY479" fmla="*/ 347618 h 554914"/>
                <a:gd name="connsiteX480" fmla="*/ 88463 w 552527"/>
                <a:gd name="connsiteY480" fmla="*/ 346424 h 554914"/>
                <a:gd name="connsiteX481" fmla="*/ 88463 w 552527"/>
                <a:gd name="connsiteY481" fmla="*/ 338599 h 554914"/>
                <a:gd name="connsiteX482" fmla="*/ 86208 w 552527"/>
                <a:gd name="connsiteY482" fmla="*/ 333029 h 554914"/>
                <a:gd name="connsiteX483" fmla="*/ 85015 w 552527"/>
                <a:gd name="connsiteY483" fmla="*/ 333029 h 554914"/>
                <a:gd name="connsiteX484" fmla="*/ 83954 w 552527"/>
                <a:gd name="connsiteY484" fmla="*/ 334090 h 554914"/>
                <a:gd name="connsiteX485" fmla="*/ 82760 w 552527"/>
                <a:gd name="connsiteY485" fmla="*/ 334090 h 554914"/>
                <a:gd name="connsiteX486" fmla="*/ 82760 w 552527"/>
                <a:gd name="connsiteY486" fmla="*/ 333029 h 554914"/>
                <a:gd name="connsiteX487" fmla="*/ 81699 w 552527"/>
                <a:gd name="connsiteY487" fmla="*/ 333029 h 554914"/>
                <a:gd name="connsiteX488" fmla="*/ 76129 w 552527"/>
                <a:gd name="connsiteY488" fmla="*/ 327458 h 554914"/>
                <a:gd name="connsiteX489" fmla="*/ 61540 w 552527"/>
                <a:gd name="connsiteY489" fmla="*/ 322949 h 554914"/>
                <a:gd name="connsiteX490" fmla="*/ 35677 w 552527"/>
                <a:gd name="connsiteY490" fmla="*/ 315124 h 554914"/>
                <a:gd name="connsiteX491" fmla="*/ 35677 w 552527"/>
                <a:gd name="connsiteY491" fmla="*/ 306106 h 554914"/>
                <a:gd name="connsiteX492" fmla="*/ 30107 w 552527"/>
                <a:gd name="connsiteY492" fmla="*/ 290323 h 554914"/>
                <a:gd name="connsiteX493" fmla="*/ 30107 w 552527"/>
                <a:gd name="connsiteY493" fmla="*/ 289262 h 554914"/>
                <a:gd name="connsiteX494" fmla="*/ 31300 w 552527"/>
                <a:gd name="connsiteY494" fmla="*/ 288067 h 554914"/>
                <a:gd name="connsiteX495" fmla="*/ 30107 w 552527"/>
                <a:gd name="connsiteY495" fmla="*/ 285813 h 554914"/>
                <a:gd name="connsiteX496" fmla="*/ 28913 w 552527"/>
                <a:gd name="connsiteY496" fmla="*/ 284620 h 554914"/>
                <a:gd name="connsiteX497" fmla="*/ 27852 w 552527"/>
                <a:gd name="connsiteY497" fmla="*/ 281304 h 554914"/>
                <a:gd name="connsiteX498" fmla="*/ 28913 w 552527"/>
                <a:gd name="connsiteY498" fmla="*/ 276794 h 554914"/>
                <a:gd name="connsiteX499" fmla="*/ 30107 w 552527"/>
                <a:gd name="connsiteY499" fmla="*/ 275733 h 554914"/>
                <a:gd name="connsiteX500" fmla="*/ 30107 w 552527"/>
                <a:gd name="connsiteY500" fmla="*/ 270163 h 554914"/>
                <a:gd name="connsiteX501" fmla="*/ 27852 w 552527"/>
                <a:gd name="connsiteY501" fmla="*/ 267909 h 554914"/>
                <a:gd name="connsiteX502" fmla="*/ 27852 w 552527"/>
                <a:gd name="connsiteY502" fmla="*/ 266715 h 554914"/>
                <a:gd name="connsiteX503" fmla="*/ 26791 w 552527"/>
                <a:gd name="connsiteY503" fmla="*/ 259950 h 554914"/>
                <a:gd name="connsiteX504" fmla="*/ 23475 w 552527"/>
                <a:gd name="connsiteY504" fmla="*/ 256502 h 554914"/>
                <a:gd name="connsiteX505" fmla="*/ 22282 w 552527"/>
                <a:gd name="connsiteY505" fmla="*/ 250932 h 554914"/>
                <a:gd name="connsiteX506" fmla="*/ 18966 w 552527"/>
                <a:gd name="connsiteY506" fmla="*/ 245362 h 554914"/>
                <a:gd name="connsiteX507" fmla="*/ 18966 w 552527"/>
                <a:gd name="connsiteY507" fmla="*/ 236343 h 554914"/>
                <a:gd name="connsiteX508" fmla="*/ 16711 w 552527"/>
                <a:gd name="connsiteY508" fmla="*/ 232895 h 554914"/>
                <a:gd name="connsiteX509" fmla="*/ 15650 w 552527"/>
                <a:gd name="connsiteY509" fmla="*/ 229579 h 554914"/>
                <a:gd name="connsiteX510" fmla="*/ 16711 w 552527"/>
                <a:gd name="connsiteY510" fmla="*/ 226263 h 554914"/>
                <a:gd name="connsiteX511" fmla="*/ 17772 w 552527"/>
                <a:gd name="connsiteY511" fmla="*/ 225069 h 554914"/>
                <a:gd name="connsiteX512" fmla="*/ 20027 w 552527"/>
                <a:gd name="connsiteY512" fmla="*/ 224009 h 554914"/>
                <a:gd name="connsiteX513" fmla="*/ 20027 w 552527"/>
                <a:gd name="connsiteY513" fmla="*/ 221754 h 554914"/>
                <a:gd name="connsiteX514" fmla="*/ 16711 w 552527"/>
                <a:gd name="connsiteY514" fmla="*/ 214990 h 554914"/>
                <a:gd name="connsiteX515" fmla="*/ 18966 w 552527"/>
                <a:gd name="connsiteY515" fmla="*/ 212735 h 554914"/>
                <a:gd name="connsiteX516" fmla="*/ 18966 w 552527"/>
                <a:gd name="connsiteY516" fmla="*/ 210480 h 554914"/>
                <a:gd name="connsiteX517" fmla="*/ 21221 w 552527"/>
                <a:gd name="connsiteY517" fmla="*/ 209286 h 554914"/>
                <a:gd name="connsiteX518" fmla="*/ 21221 w 552527"/>
                <a:gd name="connsiteY518" fmla="*/ 204778 h 554914"/>
                <a:gd name="connsiteX519" fmla="*/ 18966 w 552527"/>
                <a:gd name="connsiteY519" fmla="*/ 202523 h 554914"/>
                <a:gd name="connsiteX520" fmla="*/ 16711 w 552527"/>
                <a:gd name="connsiteY520" fmla="*/ 201329 h 554914"/>
                <a:gd name="connsiteX521" fmla="*/ 15650 w 552527"/>
                <a:gd name="connsiteY521" fmla="*/ 199075 h 554914"/>
                <a:gd name="connsiteX522" fmla="*/ 12202 w 552527"/>
                <a:gd name="connsiteY522" fmla="*/ 194565 h 554914"/>
                <a:gd name="connsiteX523" fmla="*/ 9947 w 552527"/>
                <a:gd name="connsiteY523" fmla="*/ 193372 h 554914"/>
                <a:gd name="connsiteX524" fmla="*/ 6631 w 552527"/>
                <a:gd name="connsiteY524" fmla="*/ 191116 h 554914"/>
                <a:gd name="connsiteX525" fmla="*/ 6631 w 552527"/>
                <a:gd name="connsiteY525" fmla="*/ 188862 h 554914"/>
                <a:gd name="connsiteX526" fmla="*/ 8886 w 552527"/>
                <a:gd name="connsiteY526" fmla="*/ 185414 h 554914"/>
                <a:gd name="connsiteX527" fmla="*/ 8886 w 552527"/>
                <a:gd name="connsiteY527" fmla="*/ 179843 h 554914"/>
                <a:gd name="connsiteX528" fmla="*/ 7825 w 552527"/>
                <a:gd name="connsiteY528" fmla="*/ 177589 h 554914"/>
                <a:gd name="connsiteX529" fmla="*/ 0 w 552527"/>
                <a:gd name="connsiteY529" fmla="*/ 151726 h 554914"/>
                <a:gd name="connsiteX530" fmla="*/ 3316 w 552527"/>
                <a:gd name="connsiteY530" fmla="*/ 150665 h 554914"/>
                <a:gd name="connsiteX531" fmla="*/ 6631 w 552527"/>
                <a:gd name="connsiteY531" fmla="*/ 151726 h 554914"/>
                <a:gd name="connsiteX532" fmla="*/ 12202 w 552527"/>
                <a:gd name="connsiteY532" fmla="*/ 146156 h 554914"/>
                <a:gd name="connsiteX533" fmla="*/ 12202 w 552527"/>
                <a:gd name="connsiteY533" fmla="*/ 141647 h 554914"/>
                <a:gd name="connsiteX534" fmla="*/ 11141 w 552527"/>
                <a:gd name="connsiteY534" fmla="*/ 140585 h 554914"/>
                <a:gd name="connsiteX535" fmla="*/ 11141 w 552527"/>
                <a:gd name="connsiteY535" fmla="*/ 139392 h 554914"/>
                <a:gd name="connsiteX536" fmla="*/ 9947 w 552527"/>
                <a:gd name="connsiteY536" fmla="*/ 138331 h 554914"/>
                <a:gd name="connsiteX537" fmla="*/ 9947 w 552527"/>
                <a:gd name="connsiteY537" fmla="*/ 137137 h 554914"/>
                <a:gd name="connsiteX538" fmla="*/ 11141 w 552527"/>
                <a:gd name="connsiteY538" fmla="*/ 136076 h 554914"/>
                <a:gd name="connsiteX539" fmla="*/ 12202 w 552527"/>
                <a:gd name="connsiteY539" fmla="*/ 133821 h 554914"/>
                <a:gd name="connsiteX540" fmla="*/ 12202 w 552527"/>
                <a:gd name="connsiteY540" fmla="*/ 130505 h 554914"/>
                <a:gd name="connsiteX541" fmla="*/ 11141 w 552527"/>
                <a:gd name="connsiteY541" fmla="*/ 129312 h 554914"/>
                <a:gd name="connsiteX542" fmla="*/ 12202 w 552527"/>
                <a:gd name="connsiteY542" fmla="*/ 128251 h 554914"/>
                <a:gd name="connsiteX543" fmla="*/ 13263 w 552527"/>
                <a:gd name="connsiteY543" fmla="*/ 129312 h 554914"/>
                <a:gd name="connsiteX544" fmla="*/ 14457 w 552527"/>
                <a:gd name="connsiteY544" fmla="*/ 130505 h 554914"/>
                <a:gd name="connsiteX545" fmla="*/ 15650 w 552527"/>
                <a:gd name="connsiteY545" fmla="*/ 130505 h 554914"/>
                <a:gd name="connsiteX546" fmla="*/ 15650 w 552527"/>
                <a:gd name="connsiteY546" fmla="*/ 131567 h 554914"/>
                <a:gd name="connsiteX547" fmla="*/ 16711 w 552527"/>
                <a:gd name="connsiteY547" fmla="*/ 131567 h 554914"/>
                <a:gd name="connsiteX548" fmla="*/ 16711 w 552527"/>
                <a:gd name="connsiteY548" fmla="*/ 132761 h 554914"/>
                <a:gd name="connsiteX549" fmla="*/ 20027 w 552527"/>
                <a:gd name="connsiteY549" fmla="*/ 132761 h 554914"/>
                <a:gd name="connsiteX550" fmla="*/ 20027 w 552527"/>
                <a:gd name="connsiteY550" fmla="*/ 131567 h 554914"/>
                <a:gd name="connsiteX551" fmla="*/ 21088 w 552527"/>
                <a:gd name="connsiteY551" fmla="*/ 131567 h 554914"/>
                <a:gd name="connsiteX552" fmla="*/ 21088 w 552527"/>
                <a:gd name="connsiteY552" fmla="*/ 128251 h 554914"/>
                <a:gd name="connsiteX553" fmla="*/ 20027 w 552527"/>
                <a:gd name="connsiteY553" fmla="*/ 127190 h 554914"/>
                <a:gd name="connsiteX554" fmla="*/ 20027 w 552527"/>
                <a:gd name="connsiteY554" fmla="*/ 125997 h 554914"/>
                <a:gd name="connsiteX555" fmla="*/ 18966 w 552527"/>
                <a:gd name="connsiteY555" fmla="*/ 125997 h 554914"/>
                <a:gd name="connsiteX556" fmla="*/ 18966 w 552527"/>
                <a:gd name="connsiteY556" fmla="*/ 121487 h 554914"/>
                <a:gd name="connsiteX557" fmla="*/ 17772 w 552527"/>
                <a:gd name="connsiteY557" fmla="*/ 121487 h 554914"/>
                <a:gd name="connsiteX558" fmla="*/ 15518 w 552527"/>
                <a:gd name="connsiteY558" fmla="*/ 119232 h 554914"/>
                <a:gd name="connsiteX559" fmla="*/ 15518 w 552527"/>
                <a:gd name="connsiteY559" fmla="*/ 116978 h 554914"/>
                <a:gd name="connsiteX560" fmla="*/ 14324 w 552527"/>
                <a:gd name="connsiteY560" fmla="*/ 115784 h 554914"/>
                <a:gd name="connsiteX561" fmla="*/ 14324 w 552527"/>
                <a:gd name="connsiteY561" fmla="*/ 114723 h 554914"/>
                <a:gd name="connsiteX562" fmla="*/ 15518 w 552527"/>
                <a:gd name="connsiteY562" fmla="*/ 114723 h 554914"/>
                <a:gd name="connsiteX563" fmla="*/ 15518 w 552527"/>
                <a:gd name="connsiteY563" fmla="*/ 113529 h 554914"/>
                <a:gd name="connsiteX564" fmla="*/ 13263 w 552527"/>
                <a:gd name="connsiteY564" fmla="*/ 113529 h 554914"/>
                <a:gd name="connsiteX565" fmla="*/ 13263 w 552527"/>
                <a:gd name="connsiteY565" fmla="*/ 110214 h 554914"/>
                <a:gd name="connsiteX566" fmla="*/ 12202 w 552527"/>
                <a:gd name="connsiteY566" fmla="*/ 110214 h 554914"/>
                <a:gd name="connsiteX567" fmla="*/ 11141 w 552527"/>
                <a:gd name="connsiteY567" fmla="*/ 109020 h 554914"/>
                <a:gd name="connsiteX568" fmla="*/ 9947 w 552527"/>
                <a:gd name="connsiteY568" fmla="*/ 109020 h 554914"/>
                <a:gd name="connsiteX569" fmla="*/ 9947 w 552527"/>
                <a:gd name="connsiteY569" fmla="*/ 107959 h 554914"/>
                <a:gd name="connsiteX570" fmla="*/ 8886 w 552527"/>
                <a:gd name="connsiteY570" fmla="*/ 106898 h 554914"/>
                <a:gd name="connsiteX571" fmla="*/ 7825 w 552527"/>
                <a:gd name="connsiteY571" fmla="*/ 106898 h 554914"/>
                <a:gd name="connsiteX572" fmla="*/ 7825 w 552527"/>
                <a:gd name="connsiteY572" fmla="*/ 105704 h 554914"/>
                <a:gd name="connsiteX573" fmla="*/ 10080 w 552527"/>
                <a:gd name="connsiteY573" fmla="*/ 103450 h 554914"/>
                <a:gd name="connsiteX574" fmla="*/ 10080 w 552527"/>
                <a:gd name="connsiteY574" fmla="*/ 101195 h 554914"/>
                <a:gd name="connsiteX575" fmla="*/ 11273 w 552527"/>
                <a:gd name="connsiteY575" fmla="*/ 100134 h 554914"/>
                <a:gd name="connsiteX576" fmla="*/ 11273 w 552527"/>
                <a:gd name="connsiteY576" fmla="*/ 99073 h 554914"/>
                <a:gd name="connsiteX577" fmla="*/ 10080 w 552527"/>
                <a:gd name="connsiteY577" fmla="*/ 99073 h 554914"/>
                <a:gd name="connsiteX578" fmla="*/ 10080 w 552527"/>
                <a:gd name="connsiteY578" fmla="*/ 97879 h 554914"/>
                <a:gd name="connsiteX579" fmla="*/ 11273 w 552527"/>
                <a:gd name="connsiteY579" fmla="*/ 97879 h 554914"/>
                <a:gd name="connsiteX580" fmla="*/ 11273 w 552527"/>
                <a:gd name="connsiteY580" fmla="*/ 94564 h 554914"/>
                <a:gd name="connsiteX581" fmla="*/ 10080 w 552527"/>
                <a:gd name="connsiteY581" fmla="*/ 93370 h 554914"/>
                <a:gd name="connsiteX582" fmla="*/ 9019 w 552527"/>
                <a:gd name="connsiteY582" fmla="*/ 82097 h 554914"/>
                <a:gd name="connsiteX583" fmla="*/ 9019 w 552527"/>
                <a:gd name="connsiteY583" fmla="*/ 79842 h 554914"/>
                <a:gd name="connsiteX584" fmla="*/ 7958 w 552527"/>
                <a:gd name="connsiteY584" fmla="*/ 79842 h 554914"/>
                <a:gd name="connsiteX585" fmla="*/ 6764 w 552527"/>
                <a:gd name="connsiteY585" fmla="*/ 78781 h 554914"/>
                <a:gd name="connsiteX586" fmla="*/ 6764 w 552527"/>
                <a:gd name="connsiteY586" fmla="*/ 75333 h 554914"/>
                <a:gd name="connsiteX587" fmla="*/ 5571 w 552527"/>
                <a:gd name="connsiteY587" fmla="*/ 75333 h 554914"/>
                <a:gd name="connsiteX588" fmla="*/ 5571 w 552527"/>
                <a:gd name="connsiteY588" fmla="*/ 70823 h 554914"/>
                <a:gd name="connsiteX589" fmla="*/ 6764 w 552527"/>
                <a:gd name="connsiteY589" fmla="*/ 70823 h 554914"/>
                <a:gd name="connsiteX590" fmla="*/ 7958 w 552527"/>
                <a:gd name="connsiteY590" fmla="*/ 69630 h 554914"/>
                <a:gd name="connsiteX591" fmla="*/ 9019 w 552527"/>
                <a:gd name="connsiteY591" fmla="*/ 69630 h 554914"/>
                <a:gd name="connsiteX592" fmla="*/ 9019 w 552527"/>
                <a:gd name="connsiteY592" fmla="*/ 68568 h 554914"/>
                <a:gd name="connsiteX593" fmla="*/ 10080 w 552527"/>
                <a:gd name="connsiteY593" fmla="*/ 68568 h 554914"/>
                <a:gd name="connsiteX594" fmla="*/ 10080 w 552527"/>
                <a:gd name="connsiteY594" fmla="*/ 65120 h 554914"/>
                <a:gd name="connsiteX595" fmla="*/ 11273 w 552527"/>
                <a:gd name="connsiteY595" fmla="*/ 65120 h 554914"/>
                <a:gd name="connsiteX596" fmla="*/ 11273 w 552527"/>
                <a:gd name="connsiteY596" fmla="*/ 66314 h 554914"/>
                <a:gd name="connsiteX597" fmla="*/ 12335 w 552527"/>
                <a:gd name="connsiteY597" fmla="*/ 66314 h 554914"/>
                <a:gd name="connsiteX598" fmla="*/ 12335 w 552527"/>
                <a:gd name="connsiteY598" fmla="*/ 65120 h 554914"/>
                <a:gd name="connsiteX599" fmla="*/ 14589 w 552527"/>
                <a:gd name="connsiteY599" fmla="*/ 65120 h 554914"/>
                <a:gd name="connsiteX600" fmla="*/ 14589 w 552527"/>
                <a:gd name="connsiteY600" fmla="*/ 66314 h 554914"/>
                <a:gd name="connsiteX601" fmla="*/ 15783 w 552527"/>
                <a:gd name="connsiteY601" fmla="*/ 66314 h 554914"/>
                <a:gd name="connsiteX602" fmla="*/ 18038 w 552527"/>
                <a:gd name="connsiteY602" fmla="*/ 65120 h 554914"/>
                <a:gd name="connsiteX603" fmla="*/ 18038 w 552527"/>
                <a:gd name="connsiteY603" fmla="*/ 60611 h 554914"/>
                <a:gd name="connsiteX604" fmla="*/ 16977 w 552527"/>
                <a:gd name="connsiteY604" fmla="*/ 60611 h 554914"/>
                <a:gd name="connsiteX605" fmla="*/ 16977 w 552527"/>
                <a:gd name="connsiteY605" fmla="*/ 59417 h 554914"/>
                <a:gd name="connsiteX606" fmla="*/ 15916 w 552527"/>
                <a:gd name="connsiteY606" fmla="*/ 59417 h 554914"/>
                <a:gd name="connsiteX607" fmla="*/ 15916 w 552527"/>
                <a:gd name="connsiteY607" fmla="*/ 58357 h 554914"/>
                <a:gd name="connsiteX608" fmla="*/ 14722 w 552527"/>
                <a:gd name="connsiteY608" fmla="*/ 56101 h 554914"/>
                <a:gd name="connsiteX609" fmla="*/ 14722 w 552527"/>
                <a:gd name="connsiteY609" fmla="*/ 54908 h 554914"/>
                <a:gd name="connsiteX610" fmla="*/ 13528 w 552527"/>
                <a:gd name="connsiteY610" fmla="*/ 54908 h 554914"/>
                <a:gd name="connsiteX611" fmla="*/ 13528 w 552527"/>
                <a:gd name="connsiteY611" fmla="*/ 53847 h 554914"/>
                <a:gd name="connsiteX612" fmla="*/ 14722 w 552527"/>
                <a:gd name="connsiteY612" fmla="*/ 52653 h 554914"/>
                <a:gd name="connsiteX613" fmla="*/ 14722 w 552527"/>
                <a:gd name="connsiteY613" fmla="*/ 53847 h 554914"/>
                <a:gd name="connsiteX614" fmla="*/ 16977 w 552527"/>
                <a:gd name="connsiteY614" fmla="*/ 53847 h 554914"/>
                <a:gd name="connsiteX615" fmla="*/ 16977 w 552527"/>
                <a:gd name="connsiteY615" fmla="*/ 52653 h 554914"/>
                <a:gd name="connsiteX616" fmla="*/ 15916 w 552527"/>
                <a:gd name="connsiteY616" fmla="*/ 52653 h 554914"/>
                <a:gd name="connsiteX617" fmla="*/ 14722 w 552527"/>
                <a:gd name="connsiteY617" fmla="*/ 51592 h 554914"/>
                <a:gd name="connsiteX618" fmla="*/ 15916 w 552527"/>
                <a:gd name="connsiteY618" fmla="*/ 51592 h 554914"/>
                <a:gd name="connsiteX619" fmla="*/ 15916 w 552527"/>
                <a:gd name="connsiteY619" fmla="*/ 49337 h 554914"/>
                <a:gd name="connsiteX620" fmla="*/ 16977 w 552527"/>
                <a:gd name="connsiteY620" fmla="*/ 49337 h 554914"/>
                <a:gd name="connsiteX621" fmla="*/ 16977 w 552527"/>
                <a:gd name="connsiteY621" fmla="*/ 48277 h 554914"/>
                <a:gd name="connsiteX622" fmla="*/ 15916 w 552527"/>
                <a:gd name="connsiteY622" fmla="*/ 48277 h 554914"/>
                <a:gd name="connsiteX623" fmla="*/ 14722 w 552527"/>
                <a:gd name="connsiteY623" fmla="*/ 47083 h 554914"/>
                <a:gd name="connsiteX624" fmla="*/ 14722 w 552527"/>
                <a:gd name="connsiteY624" fmla="*/ 46022 h 554914"/>
                <a:gd name="connsiteX625" fmla="*/ 15916 w 552527"/>
                <a:gd name="connsiteY625" fmla="*/ 46022 h 554914"/>
                <a:gd name="connsiteX626" fmla="*/ 16977 w 552527"/>
                <a:gd name="connsiteY626" fmla="*/ 43767 h 554914"/>
                <a:gd name="connsiteX627" fmla="*/ 15916 w 552527"/>
                <a:gd name="connsiteY627" fmla="*/ 43767 h 554914"/>
                <a:gd name="connsiteX628" fmla="*/ 15916 w 552527"/>
                <a:gd name="connsiteY628" fmla="*/ 41513 h 554914"/>
                <a:gd name="connsiteX629" fmla="*/ 16977 w 552527"/>
                <a:gd name="connsiteY629" fmla="*/ 40451 h 554914"/>
                <a:gd name="connsiteX630" fmla="*/ 16977 w 552527"/>
                <a:gd name="connsiteY630" fmla="*/ 39258 h 554914"/>
                <a:gd name="connsiteX631" fmla="*/ 20292 w 552527"/>
                <a:gd name="connsiteY631" fmla="*/ 39258 h 554914"/>
                <a:gd name="connsiteX632" fmla="*/ 20292 w 552527"/>
                <a:gd name="connsiteY632" fmla="*/ 37003 h 554914"/>
                <a:gd name="connsiteX633" fmla="*/ 21353 w 552527"/>
                <a:gd name="connsiteY633" fmla="*/ 37003 h 554914"/>
                <a:gd name="connsiteX634" fmla="*/ 21353 w 552527"/>
                <a:gd name="connsiteY634" fmla="*/ 38197 h 554914"/>
                <a:gd name="connsiteX635" fmla="*/ 22547 w 552527"/>
                <a:gd name="connsiteY635" fmla="*/ 38197 h 554914"/>
                <a:gd name="connsiteX636" fmla="*/ 22547 w 552527"/>
                <a:gd name="connsiteY636" fmla="*/ 35942 h 554914"/>
                <a:gd name="connsiteX637" fmla="*/ 21353 w 552527"/>
                <a:gd name="connsiteY637" fmla="*/ 35942 h 554914"/>
                <a:gd name="connsiteX638" fmla="*/ 21353 w 552527"/>
                <a:gd name="connsiteY638" fmla="*/ 34748 h 554914"/>
                <a:gd name="connsiteX639" fmla="*/ 22547 w 552527"/>
                <a:gd name="connsiteY639" fmla="*/ 33687 h 554914"/>
                <a:gd name="connsiteX640" fmla="*/ 22547 w 552527"/>
                <a:gd name="connsiteY640" fmla="*/ 31433 h 55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Lst>
              <a:rect l="l" t="t" r="r" b="b"/>
              <a:pathLst>
                <a:path w="552527" h="554914">
                  <a:moveTo>
                    <a:pt x="21751" y="32759"/>
                  </a:moveTo>
                  <a:lnTo>
                    <a:pt x="51062" y="50797"/>
                  </a:lnTo>
                  <a:lnTo>
                    <a:pt x="48807" y="59815"/>
                  </a:lnTo>
                  <a:lnTo>
                    <a:pt x="69099" y="77853"/>
                  </a:lnTo>
                  <a:lnTo>
                    <a:pt x="69099" y="74404"/>
                  </a:lnTo>
                  <a:lnTo>
                    <a:pt x="66845" y="72150"/>
                  </a:lnTo>
                  <a:lnTo>
                    <a:pt x="67906" y="70956"/>
                  </a:lnTo>
                  <a:lnTo>
                    <a:pt x="67906" y="63131"/>
                  </a:lnTo>
                  <a:lnTo>
                    <a:pt x="70160" y="57560"/>
                  </a:lnTo>
                  <a:cubicBezTo>
                    <a:pt x="72945" y="60611"/>
                    <a:pt x="75863" y="63396"/>
                    <a:pt x="77985" y="66579"/>
                  </a:cubicBezTo>
                  <a:lnTo>
                    <a:pt x="79047" y="65518"/>
                  </a:lnTo>
                  <a:lnTo>
                    <a:pt x="80107" y="80107"/>
                  </a:lnTo>
                  <a:lnTo>
                    <a:pt x="91381" y="76659"/>
                  </a:lnTo>
                  <a:lnTo>
                    <a:pt x="92442" y="88994"/>
                  </a:lnTo>
                  <a:lnTo>
                    <a:pt x="91381" y="88994"/>
                  </a:lnTo>
                  <a:lnTo>
                    <a:pt x="92442" y="90187"/>
                  </a:lnTo>
                  <a:lnTo>
                    <a:pt x="93503" y="92441"/>
                  </a:lnTo>
                  <a:lnTo>
                    <a:pt x="96819" y="95890"/>
                  </a:lnTo>
                  <a:lnTo>
                    <a:pt x="98012" y="109418"/>
                  </a:lnTo>
                  <a:lnTo>
                    <a:pt x="98012" y="110479"/>
                  </a:lnTo>
                  <a:lnTo>
                    <a:pt x="99206" y="112734"/>
                  </a:lnTo>
                  <a:lnTo>
                    <a:pt x="124007" y="101461"/>
                  </a:lnTo>
                  <a:lnTo>
                    <a:pt x="124007" y="92441"/>
                  </a:lnTo>
                  <a:lnTo>
                    <a:pt x="129578" y="94697"/>
                  </a:lnTo>
                  <a:lnTo>
                    <a:pt x="130771" y="96951"/>
                  </a:lnTo>
                  <a:lnTo>
                    <a:pt x="131832" y="101461"/>
                  </a:lnTo>
                  <a:lnTo>
                    <a:pt x="132893" y="104776"/>
                  </a:lnTo>
                  <a:lnTo>
                    <a:pt x="137403" y="105970"/>
                  </a:lnTo>
                  <a:lnTo>
                    <a:pt x="138464" y="105970"/>
                  </a:lnTo>
                  <a:lnTo>
                    <a:pt x="139658" y="104776"/>
                  </a:lnTo>
                  <a:lnTo>
                    <a:pt x="138464" y="101461"/>
                  </a:lnTo>
                  <a:lnTo>
                    <a:pt x="136209" y="98145"/>
                  </a:lnTo>
                  <a:lnTo>
                    <a:pt x="140718" y="92441"/>
                  </a:lnTo>
                  <a:lnTo>
                    <a:pt x="139658" y="90187"/>
                  </a:lnTo>
                  <a:lnTo>
                    <a:pt x="137403" y="90187"/>
                  </a:lnTo>
                  <a:lnTo>
                    <a:pt x="136342" y="87932"/>
                  </a:lnTo>
                  <a:lnTo>
                    <a:pt x="137403" y="86738"/>
                  </a:lnTo>
                  <a:lnTo>
                    <a:pt x="135148" y="84484"/>
                  </a:lnTo>
                  <a:lnTo>
                    <a:pt x="130639" y="78914"/>
                  </a:lnTo>
                  <a:lnTo>
                    <a:pt x="168835" y="58621"/>
                  </a:lnTo>
                  <a:lnTo>
                    <a:pt x="167775" y="31566"/>
                  </a:lnTo>
                  <a:lnTo>
                    <a:pt x="168835" y="30372"/>
                  </a:lnTo>
                  <a:lnTo>
                    <a:pt x="168835" y="29311"/>
                  </a:lnTo>
                  <a:lnTo>
                    <a:pt x="169897" y="27056"/>
                  </a:lnTo>
                  <a:lnTo>
                    <a:pt x="169897" y="24801"/>
                  </a:lnTo>
                  <a:lnTo>
                    <a:pt x="176660" y="32627"/>
                  </a:lnTo>
                  <a:lnTo>
                    <a:pt x="178915" y="35942"/>
                  </a:lnTo>
                  <a:lnTo>
                    <a:pt x="184485" y="39390"/>
                  </a:lnTo>
                  <a:lnTo>
                    <a:pt x="188995" y="47216"/>
                  </a:lnTo>
                  <a:lnTo>
                    <a:pt x="195759" y="51725"/>
                  </a:lnTo>
                  <a:lnTo>
                    <a:pt x="200268" y="51725"/>
                  </a:lnTo>
                  <a:lnTo>
                    <a:pt x="202523" y="52786"/>
                  </a:lnTo>
                  <a:lnTo>
                    <a:pt x="204778" y="51725"/>
                  </a:lnTo>
                  <a:lnTo>
                    <a:pt x="207032" y="52786"/>
                  </a:lnTo>
                  <a:lnTo>
                    <a:pt x="211542" y="51725"/>
                  </a:lnTo>
                  <a:lnTo>
                    <a:pt x="214857" y="51725"/>
                  </a:lnTo>
                  <a:lnTo>
                    <a:pt x="217112" y="55041"/>
                  </a:lnTo>
                  <a:lnTo>
                    <a:pt x="220560" y="55041"/>
                  </a:lnTo>
                  <a:lnTo>
                    <a:pt x="226131" y="53847"/>
                  </a:lnTo>
                  <a:lnTo>
                    <a:pt x="226131" y="58357"/>
                  </a:lnTo>
                  <a:lnTo>
                    <a:pt x="253187" y="49337"/>
                  </a:lnTo>
                  <a:lnTo>
                    <a:pt x="257696" y="52653"/>
                  </a:lnTo>
                  <a:lnTo>
                    <a:pt x="262206" y="53714"/>
                  </a:lnTo>
                  <a:lnTo>
                    <a:pt x="264460" y="53714"/>
                  </a:lnTo>
                  <a:lnTo>
                    <a:pt x="262206" y="52653"/>
                  </a:lnTo>
                  <a:lnTo>
                    <a:pt x="264460" y="51592"/>
                  </a:lnTo>
                  <a:lnTo>
                    <a:pt x="263399" y="45890"/>
                  </a:lnTo>
                  <a:lnTo>
                    <a:pt x="263399" y="42574"/>
                  </a:lnTo>
                  <a:lnTo>
                    <a:pt x="264460" y="41513"/>
                  </a:lnTo>
                  <a:lnTo>
                    <a:pt x="264460" y="37003"/>
                  </a:lnTo>
                  <a:lnTo>
                    <a:pt x="265521" y="34748"/>
                  </a:lnTo>
                  <a:lnTo>
                    <a:pt x="265521" y="32494"/>
                  </a:lnTo>
                  <a:lnTo>
                    <a:pt x="266582" y="30239"/>
                  </a:lnTo>
                  <a:lnTo>
                    <a:pt x="265521" y="29178"/>
                  </a:lnTo>
                  <a:lnTo>
                    <a:pt x="265521" y="27984"/>
                  </a:lnTo>
                  <a:lnTo>
                    <a:pt x="266582" y="25730"/>
                  </a:lnTo>
                  <a:lnTo>
                    <a:pt x="267776" y="24669"/>
                  </a:lnTo>
                  <a:lnTo>
                    <a:pt x="267776" y="22414"/>
                  </a:lnTo>
                  <a:lnTo>
                    <a:pt x="266582" y="20160"/>
                  </a:lnTo>
                  <a:lnTo>
                    <a:pt x="266582" y="19098"/>
                  </a:lnTo>
                  <a:lnTo>
                    <a:pt x="265521" y="19098"/>
                  </a:lnTo>
                  <a:lnTo>
                    <a:pt x="266582" y="17904"/>
                  </a:lnTo>
                  <a:lnTo>
                    <a:pt x="266582" y="16844"/>
                  </a:lnTo>
                  <a:lnTo>
                    <a:pt x="271092" y="16844"/>
                  </a:lnTo>
                  <a:lnTo>
                    <a:pt x="272153" y="15783"/>
                  </a:lnTo>
                  <a:lnTo>
                    <a:pt x="275468" y="15783"/>
                  </a:lnTo>
                  <a:lnTo>
                    <a:pt x="277723" y="16844"/>
                  </a:lnTo>
                  <a:lnTo>
                    <a:pt x="278784" y="15783"/>
                  </a:lnTo>
                  <a:lnTo>
                    <a:pt x="279978" y="13528"/>
                  </a:lnTo>
                  <a:lnTo>
                    <a:pt x="279978" y="12334"/>
                  </a:lnTo>
                  <a:lnTo>
                    <a:pt x="281039" y="10080"/>
                  </a:lnTo>
                  <a:lnTo>
                    <a:pt x="281039" y="9019"/>
                  </a:lnTo>
                  <a:lnTo>
                    <a:pt x="282100" y="7825"/>
                  </a:lnTo>
                  <a:lnTo>
                    <a:pt x="283293" y="6764"/>
                  </a:lnTo>
                  <a:lnTo>
                    <a:pt x="283293" y="0"/>
                  </a:lnTo>
                  <a:lnTo>
                    <a:pt x="284354" y="1193"/>
                  </a:lnTo>
                  <a:lnTo>
                    <a:pt x="289925" y="1193"/>
                  </a:lnTo>
                  <a:lnTo>
                    <a:pt x="291118" y="2254"/>
                  </a:lnTo>
                  <a:lnTo>
                    <a:pt x="292180" y="2254"/>
                  </a:lnTo>
                  <a:lnTo>
                    <a:pt x="294434" y="1193"/>
                  </a:lnTo>
                  <a:lnTo>
                    <a:pt x="302259" y="2254"/>
                  </a:lnTo>
                  <a:lnTo>
                    <a:pt x="303453" y="7825"/>
                  </a:lnTo>
                  <a:lnTo>
                    <a:pt x="306768" y="12334"/>
                  </a:lnTo>
                  <a:lnTo>
                    <a:pt x="312339" y="17904"/>
                  </a:lnTo>
                  <a:lnTo>
                    <a:pt x="315787" y="17904"/>
                  </a:lnTo>
                  <a:lnTo>
                    <a:pt x="327061" y="23607"/>
                  </a:lnTo>
                  <a:lnTo>
                    <a:pt x="332631" y="30372"/>
                  </a:lnTo>
                  <a:lnTo>
                    <a:pt x="338201" y="41645"/>
                  </a:lnTo>
                  <a:lnTo>
                    <a:pt x="338201" y="42706"/>
                  </a:lnTo>
                  <a:lnTo>
                    <a:pt x="339395" y="43900"/>
                  </a:lnTo>
                  <a:lnTo>
                    <a:pt x="339395" y="46154"/>
                  </a:lnTo>
                  <a:lnTo>
                    <a:pt x="341650" y="51857"/>
                  </a:lnTo>
                  <a:lnTo>
                    <a:pt x="343905" y="55173"/>
                  </a:lnTo>
                  <a:lnTo>
                    <a:pt x="343905" y="60744"/>
                  </a:lnTo>
                  <a:lnTo>
                    <a:pt x="342711" y="60744"/>
                  </a:lnTo>
                  <a:lnTo>
                    <a:pt x="342711" y="64060"/>
                  </a:lnTo>
                  <a:lnTo>
                    <a:pt x="343905" y="66314"/>
                  </a:lnTo>
                  <a:lnTo>
                    <a:pt x="342711" y="67507"/>
                  </a:lnTo>
                  <a:lnTo>
                    <a:pt x="347220" y="72017"/>
                  </a:lnTo>
                  <a:lnTo>
                    <a:pt x="348281" y="74271"/>
                  </a:lnTo>
                  <a:lnTo>
                    <a:pt x="349342" y="76527"/>
                  </a:lnTo>
                  <a:lnTo>
                    <a:pt x="351597" y="77720"/>
                  </a:lnTo>
                  <a:lnTo>
                    <a:pt x="352658" y="78781"/>
                  </a:lnTo>
                  <a:lnTo>
                    <a:pt x="355974" y="78781"/>
                  </a:lnTo>
                  <a:lnTo>
                    <a:pt x="357035" y="81035"/>
                  </a:lnTo>
                  <a:lnTo>
                    <a:pt x="357035" y="82097"/>
                  </a:lnTo>
                  <a:lnTo>
                    <a:pt x="361544" y="86606"/>
                  </a:lnTo>
                  <a:lnTo>
                    <a:pt x="361544" y="88861"/>
                  </a:lnTo>
                  <a:lnTo>
                    <a:pt x="364860" y="93370"/>
                  </a:lnTo>
                  <a:lnTo>
                    <a:pt x="361544" y="94431"/>
                  </a:lnTo>
                  <a:lnTo>
                    <a:pt x="362737" y="96685"/>
                  </a:lnTo>
                  <a:lnTo>
                    <a:pt x="387539" y="83158"/>
                  </a:lnTo>
                  <a:cubicBezTo>
                    <a:pt x="396425" y="127455"/>
                    <a:pt x="403852" y="89657"/>
                    <a:pt x="410086" y="128118"/>
                  </a:cubicBezTo>
                  <a:lnTo>
                    <a:pt x="413401" y="128118"/>
                  </a:lnTo>
                  <a:lnTo>
                    <a:pt x="416850" y="125864"/>
                  </a:lnTo>
                  <a:lnTo>
                    <a:pt x="416850" y="123609"/>
                  </a:lnTo>
                  <a:lnTo>
                    <a:pt x="420166" y="121355"/>
                  </a:lnTo>
                  <a:lnTo>
                    <a:pt x="422420" y="122415"/>
                  </a:lnTo>
                  <a:lnTo>
                    <a:pt x="423481" y="122415"/>
                  </a:lnTo>
                  <a:lnTo>
                    <a:pt x="424542" y="121355"/>
                  </a:lnTo>
                  <a:lnTo>
                    <a:pt x="425603" y="121355"/>
                  </a:lnTo>
                  <a:lnTo>
                    <a:pt x="424542" y="124671"/>
                  </a:lnTo>
                  <a:lnTo>
                    <a:pt x="425603" y="128118"/>
                  </a:lnTo>
                  <a:lnTo>
                    <a:pt x="425603" y="131434"/>
                  </a:lnTo>
                  <a:lnTo>
                    <a:pt x="427858" y="134750"/>
                  </a:lnTo>
                  <a:lnTo>
                    <a:pt x="471758" y="146023"/>
                  </a:lnTo>
                  <a:lnTo>
                    <a:pt x="472819" y="147084"/>
                  </a:lnTo>
                  <a:lnTo>
                    <a:pt x="471758" y="148145"/>
                  </a:lnTo>
                  <a:lnTo>
                    <a:pt x="471758" y="150400"/>
                  </a:lnTo>
                  <a:lnTo>
                    <a:pt x="470564" y="151594"/>
                  </a:lnTo>
                  <a:lnTo>
                    <a:pt x="470564" y="153848"/>
                  </a:lnTo>
                  <a:lnTo>
                    <a:pt x="466055" y="156103"/>
                  </a:lnTo>
                  <a:lnTo>
                    <a:pt x="464994" y="159419"/>
                  </a:lnTo>
                  <a:lnTo>
                    <a:pt x="466055" y="160479"/>
                  </a:lnTo>
                  <a:lnTo>
                    <a:pt x="466055" y="162735"/>
                  </a:lnTo>
                  <a:lnTo>
                    <a:pt x="468310" y="161673"/>
                  </a:lnTo>
                  <a:lnTo>
                    <a:pt x="469370" y="159419"/>
                  </a:lnTo>
                  <a:lnTo>
                    <a:pt x="470431" y="158225"/>
                  </a:lnTo>
                  <a:lnTo>
                    <a:pt x="471625" y="158225"/>
                  </a:lnTo>
                  <a:lnTo>
                    <a:pt x="477195" y="167244"/>
                  </a:lnTo>
                  <a:lnTo>
                    <a:pt x="476135" y="168305"/>
                  </a:lnTo>
                  <a:lnTo>
                    <a:pt x="479450" y="171753"/>
                  </a:lnTo>
                  <a:lnTo>
                    <a:pt x="488469" y="188597"/>
                  </a:lnTo>
                  <a:lnTo>
                    <a:pt x="487408" y="189791"/>
                  </a:lnTo>
                  <a:lnTo>
                    <a:pt x="488469" y="189791"/>
                  </a:lnTo>
                  <a:lnTo>
                    <a:pt x="489530" y="190852"/>
                  </a:lnTo>
                  <a:lnTo>
                    <a:pt x="488469" y="193106"/>
                  </a:lnTo>
                  <a:lnTo>
                    <a:pt x="490723" y="194167"/>
                  </a:lnTo>
                  <a:lnTo>
                    <a:pt x="491917" y="193106"/>
                  </a:lnTo>
                  <a:lnTo>
                    <a:pt x="494172" y="195361"/>
                  </a:lnTo>
                  <a:lnTo>
                    <a:pt x="494172" y="196422"/>
                  </a:lnTo>
                  <a:lnTo>
                    <a:pt x="496427" y="200932"/>
                  </a:lnTo>
                  <a:lnTo>
                    <a:pt x="500936" y="199738"/>
                  </a:lnTo>
                  <a:lnTo>
                    <a:pt x="530247" y="237935"/>
                  </a:lnTo>
                  <a:lnTo>
                    <a:pt x="530247" y="239128"/>
                  </a:lnTo>
                  <a:lnTo>
                    <a:pt x="531440" y="240189"/>
                  </a:lnTo>
                  <a:lnTo>
                    <a:pt x="530247" y="240189"/>
                  </a:lnTo>
                  <a:lnTo>
                    <a:pt x="530247" y="241250"/>
                  </a:lnTo>
                  <a:lnTo>
                    <a:pt x="531440" y="241250"/>
                  </a:lnTo>
                  <a:lnTo>
                    <a:pt x="531440" y="244699"/>
                  </a:lnTo>
                  <a:lnTo>
                    <a:pt x="532634" y="245759"/>
                  </a:lnTo>
                  <a:lnTo>
                    <a:pt x="533695" y="245759"/>
                  </a:lnTo>
                  <a:lnTo>
                    <a:pt x="535950" y="246953"/>
                  </a:lnTo>
                  <a:lnTo>
                    <a:pt x="535950" y="249208"/>
                  </a:lnTo>
                  <a:lnTo>
                    <a:pt x="534756" y="251463"/>
                  </a:lnTo>
                  <a:lnTo>
                    <a:pt x="532501" y="252656"/>
                  </a:lnTo>
                  <a:lnTo>
                    <a:pt x="531308" y="252656"/>
                  </a:lnTo>
                  <a:lnTo>
                    <a:pt x="529053" y="253717"/>
                  </a:lnTo>
                  <a:lnTo>
                    <a:pt x="527992" y="253717"/>
                  </a:lnTo>
                  <a:lnTo>
                    <a:pt x="527992" y="255972"/>
                  </a:lnTo>
                  <a:lnTo>
                    <a:pt x="526798" y="255972"/>
                  </a:lnTo>
                  <a:lnTo>
                    <a:pt x="525605" y="258226"/>
                  </a:lnTo>
                  <a:lnTo>
                    <a:pt x="523350" y="257033"/>
                  </a:lnTo>
                  <a:lnTo>
                    <a:pt x="523350" y="261542"/>
                  </a:lnTo>
                  <a:lnTo>
                    <a:pt x="524411" y="262736"/>
                  </a:lnTo>
                  <a:lnTo>
                    <a:pt x="524411" y="263797"/>
                  </a:lnTo>
                  <a:lnTo>
                    <a:pt x="526666" y="263797"/>
                  </a:lnTo>
                  <a:lnTo>
                    <a:pt x="526666" y="264858"/>
                  </a:lnTo>
                  <a:lnTo>
                    <a:pt x="527859" y="266052"/>
                  </a:lnTo>
                  <a:lnTo>
                    <a:pt x="528920" y="266052"/>
                  </a:lnTo>
                  <a:lnTo>
                    <a:pt x="528920" y="268306"/>
                  </a:lnTo>
                  <a:lnTo>
                    <a:pt x="529981" y="268306"/>
                  </a:lnTo>
                  <a:lnTo>
                    <a:pt x="531175" y="271622"/>
                  </a:lnTo>
                  <a:lnTo>
                    <a:pt x="534491" y="272683"/>
                  </a:lnTo>
                  <a:lnTo>
                    <a:pt x="535684" y="274937"/>
                  </a:lnTo>
                  <a:lnTo>
                    <a:pt x="537939" y="276131"/>
                  </a:lnTo>
                  <a:lnTo>
                    <a:pt x="540194" y="276131"/>
                  </a:lnTo>
                  <a:lnTo>
                    <a:pt x="542449" y="273877"/>
                  </a:lnTo>
                  <a:cubicBezTo>
                    <a:pt x="544703" y="275468"/>
                    <a:pt x="546958" y="276794"/>
                    <a:pt x="549212" y="278386"/>
                  </a:cubicBezTo>
                  <a:lnTo>
                    <a:pt x="550274" y="279447"/>
                  </a:lnTo>
                  <a:lnTo>
                    <a:pt x="551467" y="279447"/>
                  </a:lnTo>
                  <a:lnTo>
                    <a:pt x="552528" y="280508"/>
                  </a:lnTo>
                  <a:lnTo>
                    <a:pt x="552528" y="285017"/>
                  </a:lnTo>
                  <a:lnTo>
                    <a:pt x="549212" y="286211"/>
                  </a:lnTo>
                  <a:lnTo>
                    <a:pt x="548151" y="287272"/>
                  </a:lnTo>
                  <a:lnTo>
                    <a:pt x="548151" y="288333"/>
                  </a:lnTo>
                  <a:lnTo>
                    <a:pt x="550406" y="294036"/>
                  </a:lnTo>
                  <a:lnTo>
                    <a:pt x="490723" y="291781"/>
                  </a:lnTo>
                  <a:lnTo>
                    <a:pt x="491917" y="286211"/>
                  </a:lnTo>
                  <a:lnTo>
                    <a:pt x="491917" y="283956"/>
                  </a:lnTo>
                  <a:lnTo>
                    <a:pt x="490723" y="282763"/>
                  </a:lnTo>
                  <a:lnTo>
                    <a:pt x="491917" y="280508"/>
                  </a:lnTo>
                  <a:lnTo>
                    <a:pt x="490723" y="279447"/>
                  </a:lnTo>
                  <a:lnTo>
                    <a:pt x="477195" y="280508"/>
                  </a:lnTo>
                  <a:lnTo>
                    <a:pt x="477195" y="279447"/>
                  </a:lnTo>
                  <a:lnTo>
                    <a:pt x="473880" y="277193"/>
                  </a:lnTo>
                  <a:lnTo>
                    <a:pt x="476135" y="259155"/>
                  </a:lnTo>
                  <a:lnTo>
                    <a:pt x="473880" y="259155"/>
                  </a:lnTo>
                  <a:lnTo>
                    <a:pt x="473880" y="260349"/>
                  </a:lnTo>
                  <a:lnTo>
                    <a:pt x="472819" y="261410"/>
                  </a:lnTo>
                  <a:lnTo>
                    <a:pt x="469503" y="261410"/>
                  </a:lnTo>
                  <a:lnTo>
                    <a:pt x="469503" y="262603"/>
                  </a:lnTo>
                  <a:lnTo>
                    <a:pt x="467248" y="264858"/>
                  </a:lnTo>
                  <a:lnTo>
                    <a:pt x="468310" y="266052"/>
                  </a:lnTo>
                  <a:lnTo>
                    <a:pt x="468310" y="267113"/>
                  </a:lnTo>
                  <a:lnTo>
                    <a:pt x="467248" y="268306"/>
                  </a:lnTo>
                  <a:lnTo>
                    <a:pt x="463933" y="269367"/>
                  </a:lnTo>
                  <a:lnTo>
                    <a:pt x="462739" y="270561"/>
                  </a:lnTo>
                  <a:lnTo>
                    <a:pt x="462739" y="271622"/>
                  </a:lnTo>
                  <a:lnTo>
                    <a:pt x="461678" y="271622"/>
                  </a:lnTo>
                  <a:lnTo>
                    <a:pt x="460617" y="270561"/>
                  </a:lnTo>
                  <a:lnTo>
                    <a:pt x="459556" y="269367"/>
                  </a:lnTo>
                  <a:lnTo>
                    <a:pt x="459556" y="268306"/>
                  </a:lnTo>
                  <a:lnTo>
                    <a:pt x="453986" y="266052"/>
                  </a:lnTo>
                  <a:lnTo>
                    <a:pt x="451731" y="264858"/>
                  </a:lnTo>
                  <a:lnTo>
                    <a:pt x="450670" y="261542"/>
                  </a:lnTo>
                  <a:lnTo>
                    <a:pt x="449476" y="260481"/>
                  </a:lnTo>
                  <a:lnTo>
                    <a:pt x="449476" y="259287"/>
                  </a:lnTo>
                  <a:lnTo>
                    <a:pt x="448415" y="258226"/>
                  </a:lnTo>
                  <a:lnTo>
                    <a:pt x="448415" y="255972"/>
                  </a:lnTo>
                  <a:lnTo>
                    <a:pt x="446161" y="254911"/>
                  </a:lnTo>
                  <a:lnTo>
                    <a:pt x="446161" y="251463"/>
                  </a:lnTo>
                  <a:lnTo>
                    <a:pt x="448415" y="250402"/>
                  </a:lnTo>
                  <a:lnTo>
                    <a:pt x="446161" y="242576"/>
                  </a:lnTo>
                  <a:lnTo>
                    <a:pt x="446161" y="239261"/>
                  </a:lnTo>
                  <a:lnTo>
                    <a:pt x="445100" y="235812"/>
                  </a:lnTo>
                  <a:lnTo>
                    <a:pt x="442845" y="233558"/>
                  </a:lnTo>
                  <a:lnTo>
                    <a:pt x="438336" y="233558"/>
                  </a:lnTo>
                  <a:lnTo>
                    <a:pt x="432765" y="237006"/>
                  </a:lnTo>
                  <a:lnTo>
                    <a:pt x="421492" y="300004"/>
                  </a:lnTo>
                  <a:lnTo>
                    <a:pt x="420431" y="300004"/>
                  </a:lnTo>
                  <a:lnTo>
                    <a:pt x="414861" y="292179"/>
                  </a:lnTo>
                  <a:lnTo>
                    <a:pt x="402526" y="252789"/>
                  </a:lnTo>
                  <a:lnTo>
                    <a:pt x="395762" y="246025"/>
                  </a:lnTo>
                  <a:lnTo>
                    <a:pt x="393507" y="258359"/>
                  </a:lnTo>
                  <a:lnTo>
                    <a:pt x="382234" y="268439"/>
                  </a:lnTo>
                  <a:lnTo>
                    <a:pt x="366451" y="280773"/>
                  </a:lnTo>
                  <a:lnTo>
                    <a:pt x="365257" y="283028"/>
                  </a:lnTo>
                  <a:lnTo>
                    <a:pt x="366451" y="290853"/>
                  </a:lnTo>
                  <a:lnTo>
                    <a:pt x="363135" y="304381"/>
                  </a:lnTo>
                  <a:lnTo>
                    <a:pt x="341782" y="323480"/>
                  </a:lnTo>
                  <a:lnTo>
                    <a:pt x="338467" y="326795"/>
                  </a:lnTo>
                  <a:lnTo>
                    <a:pt x="333957" y="325734"/>
                  </a:lnTo>
                  <a:lnTo>
                    <a:pt x="331703" y="329050"/>
                  </a:lnTo>
                  <a:lnTo>
                    <a:pt x="330509" y="329050"/>
                  </a:lnTo>
                  <a:lnTo>
                    <a:pt x="328254" y="333560"/>
                  </a:lnTo>
                  <a:lnTo>
                    <a:pt x="327193" y="334620"/>
                  </a:lnTo>
                  <a:lnTo>
                    <a:pt x="324938" y="334620"/>
                  </a:lnTo>
                  <a:lnTo>
                    <a:pt x="322684" y="333560"/>
                  </a:lnTo>
                  <a:lnTo>
                    <a:pt x="320429" y="333560"/>
                  </a:lnTo>
                  <a:lnTo>
                    <a:pt x="321490" y="338068"/>
                  </a:lnTo>
                  <a:lnTo>
                    <a:pt x="329315" y="341384"/>
                  </a:lnTo>
                  <a:lnTo>
                    <a:pt x="328254" y="350403"/>
                  </a:lnTo>
                  <a:lnTo>
                    <a:pt x="329315" y="355973"/>
                  </a:lnTo>
                  <a:lnTo>
                    <a:pt x="327061" y="362737"/>
                  </a:lnTo>
                  <a:lnTo>
                    <a:pt x="319236" y="361677"/>
                  </a:lnTo>
                  <a:lnTo>
                    <a:pt x="315920" y="356106"/>
                  </a:lnTo>
                  <a:lnTo>
                    <a:pt x="310217" y="354912"/>
                  </a:lnTo>
                  <a:lnTo>
                    <a:pt x="309156" y="352657"/>
                  </a:lnTo>
                  <a:lnTo>
                    <a:pt x="309156" y="346954"/>
                  </a:lnTo>
                  <a:lnTo>
                    <a:pt x="311411" y="341384"/>
                  </a:lnTo>
                  <a:lnTo>
                    <a:pt x="308095" y="335814"/>
                  </a:lnTo>
                  <a:lnTo>
                    <a:pt x="304646" y="344833"/>
                  </a:lnTo>
                  <a:lnTo>
                    <a:pt x="297883" y="353851"/>
                  </a:lnTo>
                  <a:lnTo>
                    <a:pt x="293373" y="352790"/>
                  </a:lnTo>
                  <a:lnTo>
                    <a:pt x="279845" y="348281"/>
                  </a:lnTo>
                  <a:lnTo>
                    <a:pt x="268572" y="338201"/>
                  </a:lnTo>
                  <a:lnTo>
                    <a:pt x="260747" y="346026"/>
                  </a:lnTo>
                  <a:lnTo>
                    <a:pt x="263001" y="355045"/>
                  </a:lnTo>
                  <a:lnTo>
                    <a:pt x="259686" y="355045"/>
                  </a:lnTo>
                  <a:lnTo>
                    <a:pt x="259686" y="357300"/>
                  </a:lnTo>
                  <a:lnTo>
                    <a:pt x="258492" y="358493"/>
                  </a:lnTo>
                  <a:lnTo>
                    <a:pt x="253983" y="358493"/>
                  </a:lnTo>
                  <a:lnTo>
                    <a:pt x="252789" y="359554"/>
                  </a:lnTo>
                  <a:lnTo>
                    <a:pt x="250534" y="359554"/>
                  </a:lnTo>
                  <a:lnTo>
                    <a:pt x="250534" y="361809"/>
                  </a:lnTo>
                  <a:lnTo>
                    <a:pt x="249473" y="362870"/>
                  </a:lnTo>
                  <a:lnTo>
                    <a:pt x="249473" y="367380"/>
                  </a:lnTo>
                  <a:lnTo>
                    <a:pt x="251728" y="367380"/>
                  </a:lnTo>
                  <a:lnTo>
                    <a:pt x="252789" y="375204"/>
                  </a:lnTo>
                  <a:lnTo>
                    <a:pt x="253983" y="377459"/>
                  </a:lnTo>
                  <a:lnTo>
                    <a:pt x="255044" y="385284"/>
                  </a:lnTo>
                  <a:lnTo>
                    <a:pt x="251728" y="387538"/>
                  </a:lnTo>
                  <a:lnTo>
                    <a:pt x="251728" y="393109"/>
                  </a:lnTo>
                  <a:lnTo>
                    <a:pt x="249473" y="395364"/>
                  </a:lnTo>
                  <a:lnTo>
                    <a:pt x="248412" y="394303"/>
                  </a:lnTo>
                  <a:lnTo>
                    <a:pt x="246158" y="394303"/>
                  </a:lnTo>
                  <a:lnTo>
                    <a:pt x="246158" y="395364"/>
                  </a:lnTo>
                  <a:lnTo>
                    <a:pt x="244964" y="395364"/>
                  </a:lnTo>
                  <a:lnTo>
                    <a:pt x="244964" y="396558"/>
                  </a:lnTo>
                  <a:lnTo>
                    <a:pt x="243903" y="396558"/>
                  </a:lnTo>
                  <a:lnTo>
                    <a:pt x="243903" y="397618"/>
                  </a:lnTo>
                  <a:lnTo>
                    <a:pt x="241648" y="397618"/>
                  </a:lnTo>
                  <a:lnTo>
                    <a:pt x="241648" y="400934"/>
                  </a:lnTo>
                  <a:lnTo>
                    <a:pt x="240587" y="402128"/>
                  </a:lnTo>
                  <a:lnTo>
                    <a:pt x="240587" y="407698"/>
                  </a:lnTo>
                  <a:lnTo>
                    <a:pt x="239526" y="407698"/>
                  </a:lnTo>
                  <a:lnTo>
                    <a:pt x="239526" y="409953"/>
                  </a:lnTo>
                  <a:lnTo>
                    <a:pt x="240587" y="409953"/>
                  </a:lnTo>
                  <a:lnTo>
                    <a:pt x="239526" y="409953"/>
                  </a:lnTo>
                  <a:lnTo>
                    <a:pt x="239526" y="411014"/>
                  </a:lnTo>
                  <a:lnTo>
                    <a:pt x="238465" y="411014"/>
                  </a:lnTo>
                  <a:lnTo>
                    <a:pt x="237272" y="409953"/>
                  </a:lnTo>
                  <a:lnTo>
                    <a:pt x="237272" y="408892"/>
                  </a:lnTo>
                  <a:lnTo>
                    <a:pt x="236211" y="408892"/>
                  </a:lnTo>
                  <a:lnTo>
                    <a:pt x="236211" y="407698"/>
                  </a:lnTo>
                  <a:lnTo>
                    <a:pt x="231701" y="407698"/>
                  </a:lnTo>
                  <a:lnTo>
                    <a:pt x="231701" y="408892"/>
                  </a:lnTo>
                  <a:lnTo>
                    <a:pt x="230640" y="408892"/>
                  </a:lnTo>
                  <a:lnTo>
                    <a:pt x="230640" y="409953"/>
                  </a:lnTo>
                  <a:lnTo>
                    <a:pt x="222815" y="409953"/>
                  </a:lnTo>
                  <a:lnTo>
                    <a:pt x="221622" y="411014"/>
                  </a:lnTo>
                  <a:lnTo>
                    <a:pt x="220560" y="412208"/>
                  </a:lnTo>
                  <a:lnTo>
                    <a:pt x="220560" y="414462"/>
                  </a:lnTo>
                  <a:lnTo>
                    <a:pt x="219499" y="416717"/>
                  </a:lnTo>
                  <a:lnTo>
                    <a:pt x="227324" y="427991"/>
                  </a:lnTo>
                  <a:lnTo>
                    <a:pt x="228385" y="430245"/>
                  </a:lnTo>
                  <a:lnTo>
                    <a:pt x="228385" y="432500"/>
                  </a:lnTo>
                  <a:lnTo>
                    <a:pt x="229447" y="433561"/>
                  </a:lnTo>
                  <a:lnTo>
                    <a:pt x="230640" y="433561"/>
                  </a:lnTo>
                  <a:lnTo>
                    <a:pt x="230640" y="434754"/>
                  </a:lnTo>
                  <a:lnTo>
                    <a:pt x="233956" y="434754"/>
                  </a:lnTo>
                  <a:lnTo>
                    <a:pt x="233956" y="435815"/>
                  </a:lnTo>
                  <a:lnTo>
                    <a:pt x="235017" y="435815"/>
                  </a:lnTo>
                  <a:lnTo>
                    <a:pt x="235017" y="437009"/>
                  </a:lnTo>
                  <a:lnTo>
                    <a:pt x="233956" y="438070"/>
                  </a:lnTo>
                  <a:lnTo>
                    <a:pt x="233956" y="441385"/>
                  </a:lnTo>
                  <a:lnTo>
                    <a:pt x="232895" y="444834"/>
                  </a:lnTo>
                  <a:lnTo>
                    <a:pt x="231834" y="445895"/>
                  </a:lnTo>
                  <a:lnTo>
                    <a:pt x="231834" y="446956"/>
                  </a:lnTo>
                  <a:lnTo>
                    <a:pt x="230773" y="446956"/>
                  </a:lnTo>
                  <a:lnTo>
                    <a:pt x="230773" y="452659"/>
                  </a:lnTo>
                  <a:lnTo>
                    <a:pt x="229579" y="452659"/>
                  </a:lnTo>
                  <a:lnTo>
                    <a:pt x="229579" y="453720"/>
                  </a:lnTo>
                  <a:lnTo>
                    <a:pt x="228518" y="454914"/>
                  </a:lnTo>
                  <a:lnTo>
                    <a:pt x="226264" y="458229"/>
                  </a:lnTo>
                  <a:lnTo>
                    <a:pt x="226264" y="459291"/>
                  </a:lnTo>
                  <a:lnTo>
                    <a:pt x="225070" y="460484"/>
                  </a:lnTo>
                  <a:lnTo>
                    <a:pt x="225070" y="463800"/>
                  </a:lnTo>
                  <a:lnTo>
                    <a:pt x="224009" y="464994"/>
                  </a:lnTo>
                  <a:lnTo>
                    <a:pt x="220693" y="462739"/>
                  </a:lnTo>
                  <a:lnTo>
                    <a:pt x="215123" y="457036"/>
                  </a:lnTo>
                  <a:lnTo>
                    <a:pt x="215123" y="455975"/>
                  </a:lnTo>
                  <a:lnTo>
                    <a:pt x="210613" y="455975"/>
                  </a:lnTo>
                  <a:lnTo>
                    <a:pt x="210613" y="454914"/>
                  </a:lnTo>
                  <a:lnTo>
                    <a:pt x="208359" y="454914"/>
                  </a:lnTo>
                  <a:lnTo>
                    <a:pt x="207298" y="453720"/>
                  </a:lnTo>
                  <a:lnTo>
                    <a:pt x="206104" y="453720"/>
                  </a:lnTo>
                  <a:lnTo>
                    <a:pt x="206104" y="454914"/>
                  </a:lnTo>
                  <a:lnTo>
                    <a:pt x="216184" y="476267"/>
                  </a:lnTo>
                  <a:lnTo>
                    <a:pt x="219499" y="476267"/>
                  </a:lnTo>
                  <a:lnTo>
                    <a:pt x="222815" y="486346"/>
                  </a:lnTo>
                  <a:lnTo>
                    <a:pt x="228385" y="490856"/>
                  </a:lnTo>
                  <a:lnTo>
                    <a:pt x="229447" y="491917"/>
                  </a:lnTo>
                  <a:lnTo>
                    <a:pt x="230640" y="491917"/>
                  </a:lnTo>
                  <a:lnTo>
                    <a:pt x="231701" y="493111"/>
                  </a:lnTo>
                  <a:lnTo>
                    <a:pt x="232762" y="493111"/>
                  </a:lnTo>
                  <a:lnTo>
                    <a:pt x="235017" y="490856"/>
                  </a:lnTo>
                  <a:lnTo>
                    <a:pt x="236078" y="491917"/>
                  </a:lnTo>
                  <a:lnTo>
                    <a:pt x="239394" y="493111"/>
                  </a:lnTo>
                  <a:lnTo>
                    <a:pt x="240454" y="494172"/>
                  </a:lnTo>
                  <a:lnTo>
                    <a:pt x="240454" y="498681"/>
                  </a:lnTo>
                  <a:lnTo>
                    <a:pt x="241516" y="499742"/>
                  </a:lnTo>
                  <a:lnTo>
                    <a:pt x="243770" y="500936"/>
                  </a:lnTo>
                  <a:lnTo>
                    <a:pt x="244831" y="501996"/>
                  </a:lnTo>
                  <a:lnTo>
                    <a:pt x="246025" y="501996"/>
                  </a:lnTo>
                  <a:lnTo>
                    <a:pt x="246025" y="509822"/>
                  </a:lnTo>
                  <a:lnTo>
                    <a:pt x="244831" y="508761"/>
                  </a:lnTo>
                  <a:lnTo>
                    <a:pt x="244831" y="504252"/>
                  </a:lnTo>
                  <a:lnTo>
                    <a:pt x="246025" y="503058"/>
                  </a:lnTo>
                  <a:lnTo>
                    <a:pt x="241516" y="500803"/>
                  </a:lnTo>
                  <a:lnTo>
                    <a:pt x="235945" y="505312"/>
                  </a:lnTo>
                  <a:lnTo>
                    <a:pt x="234884" y="504252"/>
                  </a:lnTo>
                  <a:lnTo>
                    <a:pt x="218040" y="517779"/>
                  </a:lnTo>
                  <a:lnTo>
                    <a:pt x="214725" y="520034"/>
                  </a:lnTo>
                  <a:lnTo>
                    <a:pt x="216979" y="523350"/>
                  </a:lnTo>
                  <a:lnTo>
                    <a:pt x="210215" y="523350"/>
                  </a:lnTo>
                  <a:lnTo>
                    <a:pt x="200136" y="524543"/>
                  </a:lnTo>
                  <a:lnTo>
                    <a:pt x="199075" y="521228"/>
                  </a:lnTo>
                  <a:lnTo>
                    <a:pt x="194565" y="520034"/>
                  </a:lnTo>
                  <a:lnTo>
                    <a:pt x="193372" y="520034"/>
                  </a:lnTo>
                  <a:lnTo>
                    <a:pt x="192310" y="522289"/>
                  </a:lnTo>
                  <a:lnTo>
                    <a:pt x="193372" y="523350"/>
                  </a:lnTo>
                  <a:lnTo>
                    <a:pt x="191117" y="524543"/>
                  </a:lnTo>
                  <a:lnTo>
                    <a:pt x="195626" y="531307"/>
                  </a:lnTo>
                  <a:lnTo>
                    <a:pt x="194565" y="532501"/>
                  </a:lnTo>
                  <a:lnTo>
                    <a:pt x="194565" y="533562"/>
                  </a:lnTo>
                  <a:lnTo>
                    <a:pt x="193372" y="534756"/>
                  </a:lnTo>
                  <a:lnTo>
                    <a:pt x="192310" y="534756"/>
                  </a:lnTo>
                  <a:lnTo>
                    <a:pt x="192310" y="533562"/>
                  </a:lnTo>
                  <a:lnTo>
                    <a:pt x="191250" y="533562"/>
                  </a:lnTo>
                  <a:lnTo>
                    <a:pt x="188995" y="534756"/>
                  </a:lnTo>
                  <a:lnTo>
                    <a:pt x="187934" y="533562"/>
                  </a:lnTo>
                  <a:lnTo>
                    <a:pt x="186873" y="533562"/>
                  </a:lnTo>
                  <a:lnTo>
                    <a:pt x="183557" y="532501"/>
                  </a:lnTo>
                  <a:lnTo>
                    <a:pt x="183557" y="535817"/>
                  </a:lnTo>
                  <a:lnTo>
                    <a:pt x="163265" y="554915"/>
                  </a:lnTo>
                  <a:lnTo>
                    <a:pt x="162071" y="549345"/>
                  </a:lnTo>
                  <a:lnTo>
                    <a:pt x="163265" y="544836"/>
                  </a:lnTo>
                  <a:lnTo>
                    <a:pt x="167775" y="532501"/>
                  </a:lnTo>
                  <a:lnTo>
                    <a:pt x="166581" y="529186"/>
                  </a:lnTo>
                  <a:lnTo>
                    <a:pt x="161010" y="498813"/>
                  </a:lnTo>
                  <a:lnTo>
                    <a:pt x="158756" y="498813"/>
                  </a:lnTo>
                  <a:lnTo>
                    <a:pt x="157562" y="497620"/>
                  </a:lnTo>
                  <a:lnTo>
                    <a:pt x="157562" y="498813"/>
                  </a:lnTo>
                  <a:lnTo>
                    <a:pt x="156501" y="498813"/>
                  </a:lnTo>
                  <a:lnTo>
                    <a:pt x="156501" y="499875"/>
                  </a:lnTo>
                  <a:lnTo>
                    <a:pt x="154246" y="499875"/>
                  </a:lnTo>
                  <a:lnTo>
                    <a:pt x="154246" y="501068"/>
                  </a:lnTo>
                  <a:lnTo>
                    <a:pt x="155440" y="502129"/>
                  </a:lnTo>
                  <a:lnTo>
                    <a:pt x="154246" y="504384"/>
                  </a:lnTo>
                  <a:lnTo>
                    <a:pt x="155440" y="505445"/>
                  </a:lnTo>
                  <a:lnTo>
                    <a:pt x="154246" y="506639"/>
                  </a:lnTo>
                  <a:lnTo>
                    <a:pt x="151992" y="506639"/>
                  </a:lnTo>
                  <a:lnTo>
                    <a:pt x="150931" y="505445"/>
                  </a:lnTo>
                  <a:lnTo>
                    <a:pt x="149737" y="506639"/>
                  </a:lnTo>
                  <a:lnTo>
                    <a:pt x="149737" y="508893"/>
                  </a:lnTo>
                  <a:lnTo>
                    <a:pt x="148676" y="508893"/>
                  </a:lnTo>
                  <a:lnTo>
                    <a:pt x="148676" y="507699"/>
                  </a:lnTo>
                  <a:lnTo>
                    <a:pt x="147615" y="507699"/>
                  </a:lnTo>
                  <a:lnTo>
                    <a:pt x="139790" y="502129"/>
                  </a:lnTo>
                  <a:lnTo>
                    <a:pt x="140851" y="494305"/>
                  </a:lnTo>
                  <a:lnTo>
                    <a:pt x="139790" y="492049"/>
                  </a:lnTo>
                  <a:lnTo>
                    <a:pt x="142045" y="489795"/>
                  </a:lnTo>
                  <a:lnTo>
                    <a:pt x="142045" y="487540"/>
                  </a:lnTo>
                  <a:lnTo>
                    <a:pt x="140984" y="487540"/>
                  </a:lnTo>
                  <a:lnTo>
                    <a:pt x="136474" y="472951"/>
                  </a:lnTo>
                  <a:lnTo>
                    <a:pt x="137536" y="461678"/>
                  </a:lnTo>
                  <a:lnTo>
                    <a:pt x="144299" y="457168"/>
                  </a:lnTo>
                  <a:lnTo>
                    <a:pt x="129710" y="445895"/>
                  </a:lnTo>
                  <a:lnTo>
                    <a:pt x="129710" y="444834"/>
                  </a:lnTo>
                  <a:lnTo>
                    <a:pt x="122946" y="442579"/>
                  </a:lnTo>
                  <a:lnTo>
                    <a:pt x="112866" y="448150"/>
                  </a:lnTo>
                  <a:lnTo>
                    <a:pt x="101593" y="446956"/>
                  </a:lnTo>
                  <a:lnTo>
                    <a:pt x="100532" y="424409"/>
                  </a:lnTo>
                  <a:lnTo>
                    <a:pt x="105041" y="408627"/>
                  </a:lnTo>
                  <a:lnTo>
                    <a:pt x="101726" y="405178"/>
                  </a:lnTo>
                  <a:lnTo>
                    <a:pt x="101726" y="398414"/>
                  </a:lnTo>
                  <a:lnTo>
                    <a:pt x="94962" y="394966"/>
                  </a:lnTo>
                  <a:lnTo>
                    <a:pt x="94962" y="388202"/>
                  </a:lnTo>
                  <a:lnTo>
                    <a:pt x="89391" y="384754"/>
                  </a:lnTo>
                  <a:lnTo>
                    <a:pt x="88330" y="371225"/>
                  </a:lnTo>
                  <a:lnTo>
                    <a:pt x="90585" y="368971"/>
                  </a:lnTo>
                  <a:lnTo>
                    <a:pt x="91779" y="368971"/>
                  </a:lnTo>
                  <a:lnTo>
                    <a:pt x="91779" y="364461"/>
                  </a:lnTo>
                  <a:lnTo>
                    <a:pt x="89524" y="358891"/>
                  </a:lnTo>
                  <a:lnTo>
                    <a:pt x="89524" y="356637"/>
                  </a:lnTo>
                  <a:lnTo>
                    <a:pt x="88463" y="352127"/>
                  </a:lnTo>
                  <a:lnTo>
                    <a:pt x="88463" y="348679"/>
                  </a:lnTo>
                  <a:lnTo>
                    <a:pt x="89524" y="347618"/>
                  </a:lnTo>
                  <a:lnTo>
                    <a:pt x="88463" y="346424"/>
                  </a:lnTo>
                  <a:lnTo>
                    <a:pt x="88463" y="338599"/>
                  </a:lnTo>
                  <a:lnTo>
                    <a:pt x="86208" y="333029"/>
                  </a:lnTo>
                  <a:lnTo>
                    <a:pt x="85015" y="333029"/>
                  </a:lnTo>
                  <a:lnTo>
                    <a:pt x="83954" y="334090"/>
                  </a:lnTo>
                  <a:lnTo>
                    <a:pt x="82760" y="334090"/>
                  </a:lnTo>
                  <a:lnTo>
                    <a:pt x="82760" y="333029"/>
                  </a:lnTo>
                  <a:lnTo>
                    <a:pt x="81699" y="333029"/>
                  </a:lnTo>
                  <a:lnTo>
                    <a:pt x="76129" y="327458"/>
                  </a:lnTo>
                  <a:lnTo>
                    <a:pt x="61540" y="322949"/>
                  </a:lnTo>
                  <a:lnTo>
                    <a:pt x="35677" y="315124"/>
                  </a:lnTo>
                  <a:lnTo>
                    <a:pt x="35677" y="306106"/>
                  </a:lnTo>
                  <a:lnTo>
                    <a:pt x="30107" y="290323"/>
                  </a:lnTo>
                  <a:lnTo>
                    <a:pt x="30107" y="289262"/>
                  </a:lnTo>
                  <a:lnTo>
                    <a:pt x="31300" y="288067"/>
                  </a:lnTo>
                  <a:lnTo>
                    <a:pt x="30107" y="285813"/>
                  </a:lnTo>
                  <a:lnTo>
                    <a:pt x="28913" y="284620"/>
                  </a:lnTo>
                  <a:lnTo>
                    <a:pt x="27852" y="281304"/>
                  </a:lnTo>
                  <a:lnTo>
                    <a:pt x="28913" y="276794"/>
                  </a:lnTo>
                  <a:lnTo>
                    <a:pt x="30107" y="275733"/>
                  </a:lnTo>
                  <a:lnTo>
                    <a:pt x="30107" y="270163"/>
                  </a:lnTo>
                  <a:lnTo>
                    <a:pt x="27852" y="267909"/>
                  </a:lnTo>
                  <a:lnTo>
                    <a:pt x="27852" y="266715"/>
                  </a:lnTo>
                  <a:lnTo>
                    <a:pt x="26791" y="259950"/>
                  </a:lnTo>
                  <a:lnTo>
                    <a:pt x="23475" y="256502"/>
                  </a:lnTo>
                  <a:lnTo>
                    <a:pt x="22282" y="250932"/>
                  </a:lnTo>
                  <a:lnTo>
                    <a:pt x="18966" y="245362"/>
                  </a:lnTo>
                  <a:lnTo>
                    <a:pt x="18966" y="236343"/>
                  </a:lnTo>
                  <a:lnTo>
                    <a:pt x="16711" y="232895"/>
                  </a:lnTo>
                  <a:lnTo>
                    <a:pt x="15650" y="229579"/>
                  </a:lnTo>
                  <a:lnTo>
                    <a:pt x="16711" y="226263"/>
                  </a:lnTo>
                  <a:lnTo>
                    <a:pt x="17772" y="225069"/>
                  </a:lnTo>
                  <a:lnTo>
                    <a:pt x="20027" y="224009"/>
                  </a:lnTo>
                  <a:lnTo>
                    <a:pt x="20027" y="221754"/>
                  </a:lnTo>
                  <a:lnTo>
                    <a:pt x="16711" y="214990"/>
                  </a:lnTo>
                  <a:lnTo>
                    <a:pt x="18966" y="212735"/>
                  </a:lnTo>
                  <a:lnTo>
                    <a:pt x="18966" y="210480"/>
                  </a:lnTo>
                  <a:lnTo>
                    <a:pt x="21221" y="209286"/>
                  </a:lnTo>
                  <a:lnTo>
                    <a:pt x="21221" y="204778"/>
                  </a:lnTo>
                  <a:lnTo>
                    <a:pt x="18966" y="202523"/>
                  </a:lnTo>
                  <a:lnTo>
                    <a:pt x="16711" y="201329"/>
                  </a:lnTo>
                  <a:lnTo>
                    <a:pt x="15650" y="199075"/>
                  </a:lnTo>
                  <a:lnTo>
                    <a:pt x="12202" y="194565"/>
                  </a:lnTo>
                  <a:lnTo>
                    <a:pt x="9947" y="193372"/>
                  </a:lnTo>
                  <a:lnTo>
                    <a:pt x="6631" y="191116"/>
                  </a:lnTo>
                  <a:lnTo>
                    <a:pt x="6631" y="188862"/>
                  </a:lnTo>
                  <a:lnTo>
                    <a:pt x="8886" y="185414"/>
                  </a:lnTo>
                  <a:lnTo>
                    <a:pt x="8886" y="179843"/>
                  </a:lnTo>
                  <a:lnTo>
                    <a:pt x="7825" y="177589"/>
                  </a:lnTo>
                  <a:lnTo>
                    <a:pt x="0" y="151726"/>
                  </a:lnTo>
                  <a:lnTo>
                    <a:pt x="3316" y="150665"/>
                  </a:lnTo>
                  <a:lnTo>
                    <a:pt x="6631" y="151726"/>
                  </a:lnTo>
                  <a:lnTo>
                    <a:pt x="12202" y="146156"/>
                  </a:lnTo>
                  <a:lnTo>
                    <a:pt x="12202" y="141647"/>
                  </a:lnTo>
                  <a:lnTo>
                    <a:pt x="11141" y="140585"/>
                  </a:lnTo>
                  <a:lnTo>
                    <a:pt x="11141" y="139392"/>
                  </a:lnTo>
                  <a:lnTo>
                    <a:pt x="9947" y="138331"/>
                  </a:lnTo>
                  <a:lnTo>
                    <a:pt x="9947" y="137137"/>
                  </a:lnTo>
                  <a:lnTo>
                    <a:pt x="11141" y="136076"/>
                  </a:lnTo>
                  <a:lnTo>
                    <a:pt x="12202" y="133821"/>
                  </a:lnTo>
                  <a:lnTo>
                    <a:pt x="12202" y="130505"/>
                  </a:lnTo>
                  <a:lnTo>
                    <a:pt x="11141" y="129312"/>
                  </a:lnTo>
                  <a:lnTo>
                    <a:pt x="12202" y="128251"/>
                  </a:lnTo>
                  <a:lnTo>
                    <a:pt x="13263" y="129312"/>
                  </a:lnTo>
                  <a:lnTo>
                    <a:pt x="14457" y="130505"/>
                  </a:lnTo>
                  <a:lnTo>
                    <a:pt x="15650" y="130505"/>
                  </a:lnTo>
                  <a:lnTo>
                    <a:pt x="15650" y="131567"/>
                  </a:lnTo>
                  <a:lnTo>
                    <a:pt x="16711" y="131567"/>
                  </a:lnTo>
                  <a:lnTo>
                    <a:pt x="16711" y="132761"/>
                  </a:lnTo>
                  <a:lnTo>
                    <a:pt x="20027" y="132761"/>
                  </a:lnTo>
                  <a:lnTo>
                    <a:pt x="20027" y="131567"/>
                  </a:lnTo>
                  <a:lnTo>
                    <a:pt x="21088" y="131567"/>
                  </a:lnTo>
                  <a:lnTo>
                    <a:pt x="21088" y="128251"/>
                  </a:lnTo>
                  <a:lnTo>
                    <a:pt x="20027" y="127190"/>
                  </a:lnTo>
                  <a:lnTo>
                    <a:pt x="20027" y="125997"/>
                  </a:lnTo>
                  <a:lnTo>
                    <a:pt x="18966" y="125997"/>
                  </a:lnTo>
                  <a:lnTo>
                    <a:pt x="18966" y="121487"/>
                  </a:lnTo>
                  <a:lnTo>
                    <a:pt x="17772" y="121487"/>
                  </a:lnTo>
                  <a:lnTo>
                    <a:pt x="15518" y="119232"/>
                  </a:lnTo>
                  <a:lnTo>
                    <a:pt x="15518" y="116978"/>
                  </a:lnTo>
                  <a:lnTo>
                    <a:pt x="14324" y="115784"/>
                  </a:lnTo>
                  <a:lnTo>
                    <a:pt x="14324" y="114723"/>
                  </a:lnTo>
                  <a:lnTo>
                    <a:pt x="15518" y="114723"/>
                  </a:lnTo>
                  <a:lnTo>
                    <a:pt x="15518" y="113529"/>
                  </a:lnTo>
                  <a:lnTo>
                    <a:pt x="13263" y="113529"/>
                  </a:lnTo>
                  <a:lnTo>
                    <a:pt x="13263" y="110214"/>
                  </a:lnTo>
                  <a:lnTo>
                    <a:pt x="12202" y="110214"/>
                  </a:lnTo>
                  <a:lnTo>
                    <a:pt x="11141" y="109020"/>
                  </a:lnTo>
                  <a:lnTo>
                    <a:pt x="9947" y="109020"/>
                  </a:lnTo>
                  <a:lnTo>
                    <a:pt x="9947" y="107959"/>
                  </a:lnTo>
                  <a:lnTo>
                    <a:pt x="8886" y="106898"/>
                  </a:lnTo>
                  <a:lnTo>
                    <a:pt x="7825" y="106898"/>
                  </a:lnTo>
                  <a:lnTo>
                    <a:pt x="7825" y="105704"/>
                  </a:lnTo>
                  <a:lnTo>
                    <a:pt x="10080" y="103450"/>
                  </a:lnTo>
                  <a:lnTo>
                    <a:pt x="10080" y="101195"/>
                  </a:lnTo>
                  <a:lnTo>
                    <a:pt x="11273" y="100134"/>
                  </a:lnTo>
                  <a:lnTo>
                    <a:pt x="11273" y="99073"/>
                  </a:lnTo>
                  <a:lnTo>
                    <a:pt x="10080" y="99073"/>
                  </a:lnTo>
                  <a:lnTo>
                    <a:pt x="10080" y="97879"/>
                  </a:lnTo>
                  <a:lnTo>
                    <a:pt x="11273" y="97879"/>
                  </a:lnTo>
                  <a:lnTo>
                    <a:pt x="11273" y="94564"/>
                  </a:lnTo>
                  <a:lnTo>
                    <a:pt x="10080" y="93370"/>
                  </a:lnTo>
                  <a:lnTo>
                    <a:pt x="9019" y="82097"/>
                  </a:lnTo>
                  <a:lnTo>
                    <a:pt x="9019" y="79842"/>
                  </a:lnTo>
                  <a:lnTo>
                    <a:pt x="7958" y="79842"/>
                  </a:lnTo>
                  <a:lnTo>
                    <a:pt x="6764" y="78781"/>
                  </a:lnTo>
                  <a:lnTo>
                    <a:pt x="6764" y="75333"/>
                  </a:lnTo>
                  <a:lnTo>
                    <a:pt x="5571" y="75333"/>
                  </a:lnTo>
                  <a:lnTo>
                    <a:pt x="5571" y="70823"/>
                  </a:lnTo>
                  <a:lnTo>
                    <a:pt x="6764" y="70823"/>
                  </a:lnTo>
                  <a:lnTo>
                    <a:pt x="7958" y="69630"/>
                  </a:lnTo>
                  <a:lnTo>
                    <a:pt x="9019" y="69630"/>
                  </a:lnTo>
                  <a:lnTo>
                    <a:pt x="9019" y="68568"/>
                  </a:lnTo>
                  <a:lnTo>
                    <a:pt x="10080" y="68568"/>
                  </a:lnTo>
                  <a:lnTo>
                    <a:pt x="10080" y="65120"/>
                  </a:lnTo>
                  <a:lnTo>
                    <a:pt x="11273" y="65120"/>
                  </a:lnTo>
                  <a:lnTo>
                    <a:pt x="11273" y="66314"/>
                  </a:lnTo>
                  <a:lnTo>
                    <a:pt x="12335" y="66314"/>
                  </a:lnTo>
                  <a:lnTo>
                    <a:pt x="12335" y="65120"/>
                  </a:lnTo>
                  <a:lnTo>
                    <a:pt x="14589" y="65120"/>
                  </a:lnTo>
                  <a:lnTo>
                    <a:pt x="14589" y="66314"/>
                  </a:lnTo>
                  <a:lnTo>
                    <a:pt x="15783" y="66314"/>
                  </a:lnTo>
                  <a:lnTo>
                    <a:pt x="18038" y="65120"/>
                  </a:lnTo>
                  <a:lnTo>
                    <a:pt x="18038" y="60611"/>
                  </a:lnTo>
                  <a:lnTo>
                    <a:pt x="16977" y="60611"/>
                  </a:lnTo>
                  <a:lnTo>
                    <a:pt x="16977" y="59417"/>
                  </a:lnTo>
                  <a:lnTo>
                    <a:pt x="15916" y="59417"/>
                  </a:lnTo>
                  <a:lnTo>
                    <a:pt x="15916" y="58357"/>
                  </a:lnTo>
                  <a:lnTo>
                    <a:pt x="14722" y="56101"/>
                  </a:lnTo>
                  <a:lnTo>
                    <a:pt x="14722" y="54908"/>
                  </a:lnTo>
                  <a:lnTo>
                    <a:pt x="13528" y="54908"/>
                  </a:lnTo>
                  <a:lnTo>
                    <a:pt x="13528" y="53847"/>
                  </a:lnTo>
                  <a:lnTo>
                    <a:pt x="14722" y="52653"/>
                  </a:lnTo>
                  <a:lnTo>
                    <a:pt x="14722" y="53847"/>
                  </a:lnTo>
                  <a:lnTo>
                    <a:pt x="16977" y="53847"/>
                  </a:lnTo>
                  <a:lnTo>
                    <a:pt x="16977" y="52653"/>
                  </a:lnTo>
                  <a:lnTo>
                    <a:pt x="15916" y="52653"/>
                  </a:lnTo>
                  <a:lnTo>
                    <a:pt x="14722" y="51592"/>
                  </a:lnTo>
                  <a:lnTo>
                    <a:pt x="15916" y="51592"/>
                  </a:lnTo>
                  <a:lnTo>
                    <a:pt x="15916" y="49337"/>
                  </a:lnTo>
                  <a:lnTo>
                    <a:pt x="16977" y="49337"/>
                  </a:lnTo>
                  <a:lnTo>
                    <a:pt x="16977" y="48277"/>
                  </a:lnTo>
                  <a:lnTo>
                    <a:pt x="15916" y="48277"/>
                  </a:lnTo>
                  <a:lnTo>
                    <a:pt x="14722" y="47083"/>
                  </a:lnTo>
                  <a:lnTo>
                    <a:pt x="14722" y="46022"/>
                  </a:lnTo>
                  <a:lnTo>
                    <a:pt x="15916" y="46022"/>
                  </a:lnTo>
                  <a:lnTo>
                    <a:pt x="16977" y="43767"/>
                  </a:lnTo>
                  <a:lnTo>
                    <a:pt x="15916" y="43767"/>
                  </a:lnTo>
                  <a:lnTo>
                    <a:pt x="15916" y="41513"/>
                  </a:lnTo>
                  <a:lnTo>
                    <a:pt x="16977" y="40451"/>
                  </a:lnTo>
                  <a:lnTo>
                    <a:pt x="16977" y="39258"/>
                  </a:lnTo>
                  <a:lnTo>
                    <a:pt x="20292" y="39258"/>
                  </a:lnTo>
                  <a:lnTo>
                    <a:pt x="20292" y="37003"/>
                  </a:lnTo>
                  <a:lnTo>
                    <a:pt x="21353" y="37003"/>
                  </a:lnTo>
                  <a:lnTo>
                    <a:pt x="21353" y="38197"/>
                  </a:lnTo>
                  <a:lnTo>
                    <a:pt x="22547" y="38197"/>
                  </a:lnTo>
                  <a:lnTo>
                    <a:pt x="22547" y="35942"/>
                  </a:lnTo>
                  <a:lnTo>
                    <a:pt x="21353" y="35942"/>
                  </a:lnTo>
                  <a:lnTo>
                    <a:pt x="21353" y="34748"/>
                  </a:lnTo>
                  <a:lnTo>
                    <a:pt x="22547" y="33687"/>
                  </a:lnTo>
                  <a:lnTo>
                    <a:pt x="22547" y="31433"/>
                  </a:lnTo>
                </a:path>
              </a:pathLst>
            </a:custGeom>
            <a:noFill/>
            <a:ln w="3315" cap="flat">
              <a:solidFill>
                <a:schemeClr val="bg1">
                  <a:lumMod val="65000"/>
                </a:schemeClr>
              </a:solidFill>
              <a:prstDash val="solid"/>
              <a:miter/>
            </a:ln>
          </p:spPr>
          <p:txBody>
            <a:bodyPr rtlCol="0" anchor="ctr"/>
            <a:lstStyle/>
            <a:p>
              <a:endParaRPr lang="en-FI" sz="816"/>
            </a:p>
          </p:txBody>
        </p:sp>
        <p:sp>
          <p:nvSpPr>
            <p:cNvPr id="1072" name="Freeform: Shape 1071">
              <a:extLst>
                <a:ext uri="{FF2B5EF4-FFF2-40B4-BE49-F238E27FC236}">
                  <a16:creationId xmlns:a16="http://schemas.microsoft.com/office/drawing/2014/main" id="{7BFEA30D-9026-2BA5-3D69-1A553E0D38BE}"/>
                </a:ext>
              </a:extLst>
            </p:cNvPr>
            <p:cNvSpPr/>
            <p:nvPr/>
          </p:nvSpPr>
          <p:spPr>
            <a:xfrm>
              <a:off x="6834842" y="10802866"/>
              <a:ext cx="745634" cy="594040"/>
            </a:xfrm>
            <a:custGeom>
              <a:avLst/>
              <a:gdLst>
                <a:gd name="connsiteX0" fmla="*/ 47216 w 745634"/>
                <a:gd name="connsiteY0" fmla="*/ 0 h 594040"/>
                <a:gd name="connsiteX1" fmla="*/ 49470 w 745634"/>
                <a:gd name="connsiteY1" fmla="*/ 0 h 594040"/>
                <a:gd name="connsiteX2" fmla="*/ 70823 w 745634"/>
                <a:gd name="connsiteY2" fmla="*/ 15783 h 594040"/>
                <a:gd name="connsiteX3" fmla="*/ 79842 w 745634"/>
                <a:gd name="connsiteY3" fmla="*/ 18037 h 594040"/>
                <a:gd name="connsiteX4" fmla="*/ 84352 w 745634"/>
                <a:gd name="connsiteY4" fmla="*/ 16976 h 594040"/>
                <a:gd name="connsiteX5" fmla="*/ 88861 w 745634"/>
                <a:gd name="connsiteY5" fmla="*/ 10212 h 594040"/>
                <a:gd name="connsiteX6" fmla="*/ 93370 w 745634"/>
                <a:gd name="connsiteY6" fmla="*/ 12467 h 594040"/>
                <a:gd name="connsiteX7" fmla="*/ 95625 w 745634"/>
                <a:gd name="connsiteY7" fmla="*/ 11406 h 594040"/>
                <a:gd name="connsiteX8" fmla="*/ 120426 w 745634"/>
                <a:gd name="connsiteY8" fmla="*/ 21486 h 594040"/>
                <a:gd name="connsiteX9" fmla="*/ 124936 w 745634"/>
                <a:gd name="connsiteY9" fmla="*/ 22546 h 594040"/>
                <a:gd name="connsiteX10" fmla="*/ 169896 w 745634"/>
                <a:gd name="connsiteY10" fmla="*/ 39390 h 594040"/>
                <a:gd name="connsiteX11" fmla="*/ 194698 w 745634"/>
                <a:gd name="connsiteY11" fmla="*/ 42706 h 594040"/>
                <a:gd name="connsiteX12" fmla="*/ 199207 w 745634"/>
                <a:gd name="connsiteY12" fmla="*/ 22414 h 594040"/>
                <a:gd name="connsiteX13" fmla="*/ 216051 w 745634"/>
                <a:gd name="connsiteY13" fmla="*/ 25730 h 594040"/>
                <a:gd name="connsiteX14" fmla="*/ 238598 w 745634"/>
                <a:gd name="connsiteY14" fmla="*/ 47083 h 594040"/>
                <a:gd name="connsiteX15" fmla="*/ 241913 w 745634"/>
                <a:gd name="connsiteY15" fmla="*/ 44827 h 594040"/>
                <a:gd name="connsiteX16" fmla="*/ 244168 w 745634"/>
                <a:gd name="connsiteY16" fmla="*/ 43634 h 594040"/>
                <a:gd name="connsiteX17" fmla="*/ 246423 w 745634"/>
                <a:gd name="connsiteY17" fmla="*/ 45889 h 594040"/>
                <a:gd name="connsiteX18" fmla="*/ 249739 w 745634"/>
                <a:gd name="connsiteY18" fmla="*/ 48143 h 594040"/>
                <a:gd name="connsiteX19" fmla="*/ 265521 w 745634"/>
                <a:gd name="connsiteY19" fmla="*/ 42573 h 594040"/>
                <a:gd name="connsiteX20" fmla="*/ 266582 w 745634"/>
                <a:gd name="connsiteY20" fmla="*/ 43634 h 594040"/>
                <a:gd name="connsiteX21" fmla="*/ 268837 w 745634"/>
                <a:gd name="connsiteY21" fmla="*/ 42573 h 594040"/>
                <a:gd name="connsiteX22" fmla="*/ 270031 w 745634"/>
                <a:gd name="connsiteY22" fmla="*/ 42573 h 594040"/>
                <a:gd name="connsiteX23" fmla="*/ 270031 w 745634"/>
                <a:gd name="connsiteY23" fmla="*/ 37003 h 594040"/>
                <a:gd name="connsiteX24" fmla="*/ 272285 w 745634"/>
                <a:gd name="connsiteY24" fmla="*/ 34748 h 594040"/>
                <a:gd name="connsiteX25" fmla="*/ 275601 w 745634"/>
                <a:gd name="connsiteY25" fmla="*/ 35809 h 594040"/>
                <a:gd name="connsiteX26" fmla="*/ 276662 w 745634"/>
                <a:gd name="connsiteY26" fmla="*/ 40319 h 594040"/>
                <a:gd name="connsiteX27" fmla="*/ 276662 w 745634"/>
                <a:gd name="connsiteY27" fmla="*/ 43634 h 594040"/>
                <a:gd name="connsiteX28" fmla="*/ 280110 w 745634"/>
                <a:gd name="connsiteY28" fmla="*/ 45889 h 594040"/>
                <a:gd name="connsiteX29" fmla="*/ 281171 w 745634"/>
                <a:gd name="connsiteY29" fmla="*/ 47083 h 594040"/>
                <a:gd name="connsiteX30" fmla="*/ 282232 w 745634"/>
                <a:gd name="connsiteY30" fmla="*/ 49337 h 594040"/>
                <a:gd name="connsiteX31" fmla="*/ 284487 w 745634"/>
                <a:gd name="connsiteY31" fmla="*/ 50398 h 594040"/>
                <a:gd name="connsiteX32" fmla="*/ 286742 w 745634"/>
                <a:gd name="connsiteY32" fmla="*/ 44827 h 594040"/>
                <a:gd name="connsiteX33" fmla="*/ 286742 w 745634"/>
                <a:gd name="connsiteY33" fmla="*/ 38064 h 594040"/>
                <a:gd name="connsiteX34" fmla="*/ 290190 w 745634"/>
                <a:gd name="connsiteY34" fmla="*/ 29046 h 594040"/>
                <a:gd name="connsiteX35" fmla="*/ 295761 w 745634"/>
                <a:gd name="connsiteY35" fmla="*/ 31300 h 594040"/>
                <a:gd name="connsiteX36" fmla="*/ 305840 w 745634"/>
                <a:gd name="connsiteY36" fmla="*/ 38064 h 594040"/>
                <a:gd name="connsiteX37" fmla="*/ 305840 w 745634"/>
                <a:gd name="connsiteY37" fmla="*/ 40319 h 594040"/>
                <a:gd name="connsiteX38" fmla="*/ 313665 w 745634"/>
                <a:gd name="connsiteY38" fmla="*/ 35809 h 594040"/>
                <a:gd name="connsiteX39" fmla="*/ 346292 w 745634"/>
                <a:gd name="connsiteY39" fmla="*/ 13263 h 594040"/>
                <a:gd name="connsiteX40" fmla="*/ 353055 w 745634"/>
                <a:gd name="connsiteY40" fmla="*/ 17772 h 594040"/>
                <a:gd name="connsiteX41" fmla="*/ 351995 w 745634"/>
                <a:gd name="connsiteY41" fmla="*/ 27852 h 594040"/>
                <a:gd name="connsiteX42" fmla="*/ 353055 w 745634"/>
                <a:gd name="connsiteY42" fmla="*/ 27852 h 594040"/>
                <a:gd name="connsiteX43" fmla="*/ 346292 w 745634"/>
                <a:gd name="connsiteY43" fmla="*/ 35677 h 594040"/>
                <a:gd name="connsiteX44" fmla="*/ 344037 w 745634"/>
                <a:gd name="connsiteY44" fmla="*/ 35677 h 594040"/>
                <a:gd name="connsiteX45" fmla="*/ 344037 w 745634"/>
                <a:gd name="connsiteY45" fmla="*/ 43502 h 594040"/>
                <a:gd name="connsiteX46" fmla="*/ 345098 w 745634"/>
                <a:gd name="connsiteY46" fmla="*/ 45756 h 594040"/>
                <a:gd name="connsiteX47" fmla="*/ 347353 w 745634"/>
                <a:gd name="connsiteY47" fmla="*/ 42440 h 594040"/>
                <a:gd name="connsiteX48" fmla="*/ 349607 w 745634"/>
                <a:gd name="connsiteY48" fmla="*/ 41380 h 594040"/>
                <a:gd name="connsiteX49" fmla="*/ 354117 w 745634"/>
                <a:gd name="connsiteY49" fmla="*/ 42440 h 594040"/>
                <a:gd name="connsiteX50" fmla="*/ 357432 w 745634"/>
                <a:gd name="connsiteY50" fmla="*/ 44696 h 594040"/>
                <a:gd name="connsiteX51" fmla="*/ 358493 w 745634"/>
                <a:gd name="connsiteY51" fmla="*/ 46950 h 594040"/>
                <a:gd name="connsiteX52" fmla="*/ 361809 w 745634"/>
                <a:gd name="connsiteY52" fmla="*/ 50266 h 594040"/>
                <a:gd name="connsiteX53" fmla="*/ 374143 w 745634"/>
                <a:gd name="connsiteY53" fmla="*/ 52520 h 594040"/>
                <a:gd name="connsiteX54" fmla="*/ 377459 w 745634"/>
                <a:gd name="connsiteY54" fmla="*/ 51459 h 594040"/>
                <a:gd name="connsiteX55" fmla="*/ 377459 w 745634"/>
                <a:gd name="connsiteY55" fmla="*/ 50266 h 594040"/>
                <a:gd name="connsiteX56" fmla="*/ 383030 w 745634"/>
                <a:gd name="connsiteY56" fmla="*/ 43502 h 594040"/>
                <a:gd name="connsiteX57" fmla="*/ 385284 w 745634"/>
                <a:gd name="connsiteY57" fmla="*/ 42440 h 594040"/>
                <a:gd name="connsiteX58" fmla="*/ 388600 w 745634"/>
                <a:gd name="connsiteY58" fmla="*/ 43502 h 594040"/>
                <a:gd name="connsiteX59" fmla="*/ 389661 w 745634"/>
                <a:gd name="connsiteY59" fmla="*/ 41247 h 594040"/>
                <a:gd name="connsiteX60" fmla="*/ 391916 w 745634"/>
                <a:gd name="connsiteY60" fmla="*/ 41247 h 594040"/>
                <a:gd name="connsiteX61" fmla="*/ 392977 w 745634"/>
                <a:gd name="connsiteY61" fmla="*/ 38993 h 594040"/>
                <a:gd name="connsiteX62" fmla="*/ 394037 w 745634"/>
                <a:gd name="connsiteY62" fmla="*/ 35544 h 594040"/>
                <a:gd name="connsiteX63" fmla="*/ 397353 w 745634"/>
                <a:gd name="connsiteY63" fmla="*/ 37799 h 594040"/>
                <a:gd name="connsiteX64" fmla="*/ 401863 w 745634"/>
                <a:gd name="connsiteY64" fmla="*/ 40053 h 594040"/>
                <a:gd name="connsiteX65" fmla="*/ 407433 w 745634"/>
                <a:gd name="connsiteY65" fmla="*/ 43369 h 594040"/>
                <a:gd name="connsiteX66" fmla="*/ 410749 w 745634"/>
                <a:gd name="connsiteY66" fmla="*/ 42308 h 594040"/>
                <a:gd name="connsiteX67" fmla="*/ 413004 w 745634"/>
                <a:gd name="connsiteY67" fmla="*/ 43369 h 594040"/>
                <a:gd name="connsiteX68" fmla="*/ 420829 w 745634"/>
                <a:gd name="connsiteY68" fmla="*/ 43369 h 594040"/>
                <a:gd name="connsiteX69" fmla="*/ 425338 w 745634"/>
                <a:gd name="connsiteY69" fmla="*/ 45624 h 594040"/>
                <a:gd name="connsiteX70" fmla="*/ 427592 w 745634"/>
                <a:gd name="connsiteY70" fmla="*/ 45624 h 594040"/>
                <a:gd name="connsiteX71" fmla="*/ 427592 w 745634"/>
                <a:gd name="connsiteY71" fmla="*/ 42308 h 594040"/>
                <a:gd name="connsiteX72" fmla="*/ 433163 w 745634"/>
                <a:gd name="connsiteY72" fmla="*/ 38993 h 594040"/>
                <a:gd name="connsiteX73" fmla="*/ 442181 w 745634"/>
                <a:gd name="connsiteY73" fmla="*/ 41247 h 594040"/>
                <a:gd name="connsiteX74" fmla="*/ 447884 w 745634"/>
                <a:gd name="connsiteY74" fmla="*/ 45756 h 594040"/>
                <a:gd name="connsiteX75" fmla="*/ 451200 w 745634"/>
                <a:gd name="connsiteY75" fmla="*/ 46950 h 594040"/>
                <a:gd name="connsiteX76" fmla="*/ 487143 w 745634"/>
                <a:gd name="connsiteY76" fmla="*/ 68303 h 594040"/>
                <a:gd name="connsiteX77" fmla="*/ 493906 w 745634"/>
                <a:gd name="connsiteY77" fmla="*/ 61539 h 594040"/>
                <a:gd name="connsiteX78" fmla="*/ 515260 w 745634"/>
                <a:gd name="connsiteY78" fmla="*/ 73873 h 594040"/>
                <a:gd name="connsiteX79" fmla="*/ 519769 w 745634"/>
                <a:gd name="connsiteY79" fmla="*/ 76128 h 594040"/>
                <a:gd name="connsiteX80" fmla="*/ 520830 w 745634"/>
                <a:gd name="connsiteY80" fmla="*/ 98675 h 594040"/>
                <a:gd name="connsiteX81" fmla="*/ 530910 w 745634"/>
                <a:gd name="connsiteY81" fmla="*/ 112203 h 594040"/>
                <a:gd name="connsiteX82" fmla="*/ 529849 w 745634"/>
                <a:gd name="connsiteY82" fmla="*/ 138065 h 594040"/>
                <a:gd name="connsiteX83" fmla="*/ 536612 w 745634"/>
                <a:gd name="connsiteY83" fmla="*/ 145891 h 594040"/>
                <a:gd name="connsiteX84" fmla="*/ 555711 w 745634"/>
                <a:gd name="connsiteY84" fmla="*/ 132362 h 594040"/>
                <a:gd name="connsiteX85" fmla="*/ 581574 w 745634"/>
                <a:gd name="connsiteY85" fmla="*/ 131301 h 594040"/>
                <a:gd name="connsiteX86" fmla="*/ 588338 w 745634"/>
                <a:gd name="connsiteY86" fmla="*/ 136871 h 594040"/>
                <a:gd name="connsiteX87" fmla="*/ 593908 w 745634"/>
                <a:gd name="connsiteY87" fmla="*/ 137933 h 594040"/>
                <a:gd name="connsiteX88" fmla="*/ 597224 w 745634"/>
                <a:gd name="connsiteY88" fmla="*/ 141381 h 594040"/>
                <a:gd name="connsiteX89" fmla="*/ 602794 w 745634"/>
                <a:gd name="connsiteY89" fmla="*/ 143635 h 594040"/>
                <a:gd name="connsiteX90" fmla="*/ 605049 w 745634"/>
                <a:gd name="connsiteY90" fmla="*/ 146951 h 594040"/>
                <a:gd name="connsiteX91" fmla="*/ 611813 w 745634"/>
                <a:gd name="connsiteY91" fmla="*/ 151461 h 594040"/>
                <a:gd name="connsiteX92" fmla="*/ 615128 w 745634"/>
                <a:gd name="connsiteY92" fmla="*/ 152522 h 594040"/>
                <a:gd name="connsiteX93" fmla="*/ 615128 w 745634"/>
                <a:gd name="connsiteY93" fmla="*/ 149206 h 594040"/>
                <a:gd name="connsiteX94" fmla="*/ 618444 w 745634"/>
                <a:gd name="connsiteY94" fmla="*/ 144697 h 594040"/>
                <a:gd name="connsiteX95" fmla="*/ 610619 w 745634"/>
                <a:gd name="connsiteY95" fmla="*/ 135678 h 594040"/>
                <a:gd name="connsiteX96" fmla="*/ 609558 w 745634"/>
                <a:gd name="connsiteY96" fmla="*/ 133424 h 594040"/>
                <a:gd name="connsiteX97" fmla="*/ 605049 w 745634"/>
                <a:gd name="connsiteY97" fmla="*/ 128914 h 594040"/>
                <a:gd name="connsiteX98" fmla="*/ 605049 w 745634"/>
                <a:gd name="connsiteY98" fmla="*/ 125598 h 594040"/>
                <a:gd name="connsiteX99" fmla="*/ 603988 w 745634"/>
                <a:gd name="connsiteY99" fmla="*/ 121089 h 594040"/>
                <a:gd name="connsiteX100" fmla="*/ 601733 w 745634"/>
                <a:gd name="connsiteY100" fmla="*/ 117641 h 594040"/>
                <a:gd name="connsiteX101" fmla="*/ 605049 w 745634"/>
                <a:gd name="connsiteY101" fmla="*/ 114325 h 594040"/>
                <a:gd name="connsiteX102" fmla="*/ 607303 w 745634"/>
                <a:gd name="connsiteY102" fmla="*/ 114325 h 594040"/>
                <a:gd name="connsiteX103" fmla="*/ 611813 w 745634"/>
                <a:gd name="connsiteY103" fmla="*/ 118834 h 594040"/>
                <a:gd name="connsiteX104" fmla="*/ 615128 w 745634"/>
                <a:gd name="connsiteY104" fmla="*/ 121089 h 594040"/>
                <a:gd name="connsiteX105" fmla="*/ 615128 w 745634"/>
                <a:gd name="connsiteY105" fmla="*/ 122150 h 594040"/>
                <a:gd name="connsiteX106" fmla="*/ 621893 w 745634"/>
                <a:gd name="connsiteY106" fmla="*/ 123344 h 594040"/>
                <a:gd name="connsiteX107" fmla="*/ 624147 w 745634"/>
                <a:gd name="connsiteY107" fmla="*/ 125598 h 594040"/>
                <a:gd name="connsiteX108" fmla="*/ 633166 w 745634"/>
                <a:gd name="connsiteY108" fmla="*/ 126660 h 594040"/>
                <a:gd name="connsiteX109" fmla="*/ 642185 w 745634"/>
                <a:gd name="connsiteY109" fmla="*/ 125598 h 594040"/>
                <a:gd name="connsiteX110" fmla="*/ 648948 w 745634"/>
                <a:gd name="connsiteY110" fmla="*/ 127853 h 594040"/>
                <a:gd name="connsiteX111" fmla="*/ 653458 w 745634"/>
                <a:gd name="connsiteY111" fmla="*/ 131301 h 594040"/>
                <a:gd name="connsiteX112" fmla="*/ 668047 w 745634"/>
                <a:gd name="connsiteY112" fmla="*/ 135811 h 594040"/>
                <a:gd name="connsiteX113" fmla="*/ 683830 w 745634"/>
                <a:gd name="connsiteY113" fmla="*/ 151594 h 594040"/>
                <a:gd name="connsiteX114" fmla="*/ 688339 w 745634"/>
                <a:gd name="connsiteY114" fmla="*/ 162867 h 594040"/>
                <a:gd name="connsiteX115" fmla="*/ 692848 w 745634"/>
                <a:gd name="connsiteY115" fmla="*/ 164061 h 594040"/>
                <a:gd name="connsiteX116" fmla="*/ 701867 w 745634"/>
                <a:gd name="connsiteY116" fmla="*/ 167376 h 594040"/>
                <a:gd name="connsiteX117" fmla="*/ 713140 w 745634"/>
                <a:gd name="connsiteY117" fmla="*/ 171885 h 594040"/>
                <a:gd name="connsiteX118" fmla="*/ 718711 w 745634"/>
                <a:gd name="connsiteY118" fmla="*/ 172947 h 594040"/>
                <a:gd name="connsiteX119" fmla="*/ 720966 w 745634"/>
                <a:gd name="connsiteY119" fmla="*/ 170692 h 594040"/>
                <a:gd name="connsiteX120" fmla="*/ 725475 w 745634"/>
                <a:gd name="connsiteY120" fmla="*/ 172947 h 594040"/>
                <a:gd name="connsiteX121" fmla="*/ 725475 w 745634"/>
                <a:gd name="connsiteY121" fmla="*/ 175201 h 594040"/>
                <a:gd name="connsiteX122" fmla="*/ 731045 w 745634"/>
                <a:gd name="connsiteY122" fmla="*/ 178517 h 594040"/>
                <a:gd name="connsiteX123" fmla="*/ 732106 w 745634"/>
                <a:gd name="connsiteY123" fmla="*/ 177455 h 594040"/>
                <a:gd name="connsiteX124" fmla="*/ 738870 w 745634"/>
                <a:gd name="connsiteY124" fmla="*/ 181965 h 594040"/>
                <a:gd name="connsiteX125" fmla="*/ 741125 w 745634"/>
                <a:gd name="connsiteY125" fmla="*/ 180904 h 594040"/>
                <a:gd name="connsiteX126" fmla="*/ 745634 w 745634"/>
                <a:gd name="connsiteY126" fmla="*/ 184220 h 594040"/>
                <a:gd name="connsiteX127" fmla="*/ 729851 w 745634"/>
                <a:gd name="connsiteY127" fmla="*/ 212337 h 594040"/>
                <a:gd name="connsiteX128" fmla="*/ 699480 w 745634"/>
                <a:gd name="connsiteY128" fmla="*/ 187535 h 594040"/>
                <a:gd name="connsiteX129" fmla="*/ 693909 w 745634"/>
                <a:gd name="connsiteY129" fmla="*/ 190851 h 594040"/>
                <a:gd name="connsiteX130" fmla="*/ 682636 w 745634"/>
                <a:gd name="connsiteY130" fmla="*/ 183026 h 594040"/>
                <a:gd name="connsiteX131" fmla="*/ 678127 w 745634"/>
                <a:gd name="connsiteY131" fmla="*/ 180771 h 594040"/>
                <a:gd name="connsiteX132" fmla="*/ 672556 w 745634"/>
                <a:gd name="connsiteY132" fmla="*/ 185281 h 594040"/>
                <a:gd name="connsiteX133" fmla="*/ 661283 w 745634"/>
                <a:gd name="connsiteY133" fmla="*/ 178517 h 594040"/>
                <a:gd name="connsiteX134" fmla="*/ 656773 w 745634"/>
                <a:gd name="connsiteY134" fmla="*/ 177455 h 594040"/>
                <a:gd name="connsiteX135" fmla="*/ 655713 w 745634"/>
                <a:gd name="connsiteY135" fmla="*/ 178517 h 594040"/>
                <a:gd name="connsiteX136" fmla="*/ 650142 w 745634"/>
                <a:gd name="connsiteY136" fmla="*/ 176262 h 594040"/>
                <a:gd name="connsiteX137" fmla="*/ 650142 w 745634"/>
                <a:gd name="connsiteY137" fmla="*/ 178517 h 594040"/>
                <a:gd name="connsiteX138" fmla="*/ 652397 w 745634"/>
                <a:gd name="connsiteY138" fmla="*/ 180771 h 594040"/>
                <a:gd name="connsiteX139" fmla="*/ 652397 w 745634"/>
                <a:gd name="connsiteY139" fmla="*/ 181832 h 594040"/>
                <a:gd name="connsiteX140" fmla="*/ 653458 w 745634"/>
                <a:gd name="connsiteY140" fmla="*/ 181832 h 594040"/>
                <a:gd name="connsiteX141" fmla="*/ 655713 w 745634"/>
                <a:gd name="connsiteY141" fmla="*/ 185281 h 594040"/>
                <a:gd name="connsiteX142" fmla="*/ 659028 w 745634"/>
                <a:gd name="connsiteY142" fmla="*/ 186342 h 594040"/>
                <a:gd name="connsiteX143" fmla="*/ 657967 w 745634"/>
                <a:gd name="connsiteY143" fmla="*/ 190851 h 594040"/>
                <a:gd name="connsiteX144" fmla="*/ 655713 w 745634"/>
                <a:gd name="connsiteY144" fmla="*/ 191912 h 594040"/>
                <a:gd name="connsiteX145" fmla="*/ 655713 w 745634"/>
                <a:gd name="connsiteY145" fmla="*/ 193106 h 594040"/>
                <a:gd name="connsiteX146" fmla="*/ 654652 w 745634"/>
                <a:gd name="connsiteY146" fmla="*/ 193106 h 594040"/>
                <a:gd name="connsiteX147" fmla="*/ 653458 w 745634"/>
                <a:gd name="connsiteY147" fmla="*/ 196422 h 594040"/>
                <a:gd name="connsiteX148" fmla="*/ 652397 w 745634"/>
                <a:gd name="connsiteY148" fmla="*/ 196422 h 594040"/>
                <a:gd name="connsiteX149" fmla="*/ 650142 w 745634"/>
                <a:gd name="connsiteY149" fmla="*/ 197482 h 594040"/>
                <a:gd name="connsiteX150" fmla="*/ 650142 w 745634"/>
                <a:gd name="connsiteY150" fmla="*/ 201992 h 594040"/>
                <a:gd name="connsiteX151" fmla="*/ 648948 w 745634"/>
                <a:gd name="connsiteY151" fmla="*/ 203185 h 594040"/>
                <a:gd name="connsiteX152" fmla="*/ 648948 w 745634"/>
                <a:gd name="connsiteY152" fmla="*/ 207695 h 594040"/>
                <a:gd name="connsiteX153" fmla="*/ 652397 w 745634"/>
                <a:gd name="connsiteY153" fmla="*/ 213265 h 594040"/>
                <a:gd name="connsiteX154" fmla="*/ 651203 w 745634"/>
                <a:gd name="connsiteY154" fmla="*/ 218968 h 594040"/>
                <a:gd name="connsiteX155" fmla="*/ 648948 w 745634"/>
                <a:gd name="connsiteY155" fmla="*/ 221223 h 594040"/>
                <a:gd name="connsiteX156" fmla="*/ 648948 w 745634"/>
                <a:gd name="connsiteY156" fmla="*/ 224672 h 594040"/>
                <a:gd name="connsiteX157" fmla="*/ 651203 w 745634"/>
                <a:gd name="connsiteY157" fmla="*/ 226926 h 594040"/>
                <a:gd name="connsiteX158" fmla="*/ 652397 w 745634"/>
                <a:gd name="connsiteY158" fmla="*/ 229181 h 594040"/>
                <a:gd name="connsiteX159" fmla="*/ 654652 w 745634"/>
                <a:gd name="connsiteY159" fmla="*/ 230375 h 594040"/>
                <a:gd name="connsiteX160" fmla="*/ 656906 w 745634"/>
                <a:gd name="connsiteY160" fmla="*/ 234884 h 594040"/>
                <a:gd name="connsiteX161" fmla="*/ 654652 w 745634"/>
                <a:gd name="connsiteY161" fmla="*/ 237138 h 594040"/>
                <a:gd name="connsiteX162" fmla="*/ 651203 w 745634"/>
                <a:gd name="connsiteY162" fmla="*/ 238332 h 594040"/>
                <a:gd name="connsiteX163" fmla="*/ 652397 w 745634"/>
                <a:gd name="connsiteY163" fmla="*/ 240586 h 594040"/>
                <a:gd name="connsiteX164" fmla="*/ 652397 w 745634"/>
                <a:gd name="connsiteY164" fmla="*/ 242842 h 594040"/>
                <a:gd name="connsiteX165" fmla="*/ 651203 w 745634"/>
                <a:gd name="connsiteY165" fmla="*/ 247351 h 594040"/>
                <a:gd name="connsiteX166" fmla="*/ 646694 w 745634"/>
                <a:gd name="connsiteY166" fmla="*/ 257430 h 594040"/>
                <a:gd name="connsiteX167" fmla="*/ 645633 w 745634"/>
                <a:gd name="connsiteY167" fmla="*/ 259685 h 594040"/>
                <a:gd name="connsiteX168" fmla="*/ 646694 w 745634"/>
                <a:gd name="connsiteY168" fmla="*/ 261940 h 594040"/>
                <a:gd name="connsiteX169" fmla="*/ 643378 w 745634"/>
                <a:gd name="connsiteY169" fmla="*/ 270959 h 594040"/>
                <a:gd name="connsiteX170" fmla="*/ 638869 w 745634"/>
                <a:gd name="connsiteY170" fmla="*/ 270959 h 594040"/>
                <a:gd name="connsiteX171" fmla="*/ 637808 w 745634"/>
                <a:gd name="connsiteY171" fmla="*/ 269898 h 594040"/>
                <a:gd name="connsiteX172" fmla="*/ 635553 w 745634"/>
                <a:gd name="connsiteY172" fmla="*/ 269898 h 594040"/>
                <a:gd name="connsiteX173" fmla="*/ 632238 w 745634"/>
                <a:gd name="connsiteY173" fmla="*/ 272152 h 594040"/>
                <a:gd name="connsiteX174" fmla="*/ 633298 w 745634"/>
                <a:gd name="connsiteY174" fmla="*/ 275468 h 594040"/>
                <a:gd name="connsiteX175" fmla="*/ 631044 w 745634"/>
                <a:gd name="connsiteY175" fmla="*/ 278783 h 594040"/>
                <a:gd name="connsiteX176" fmla="*/ 631044 w 745634"/>
                <a:gd name="connsiteY176" fmla="*/ 281039 h 594040"/>
                <a:gd name="connsiteX177" fmla="*/ 632238 w 745634"/>
                <a:gd name="connsiteY177" fmla="*/ 282232 h 594040"/>
                <a:gd name="connsiteX178" fmla="*/ 632238 w 745634"/>
                <a:gd name="connsiteY178" fmla="*/ 284486 h 594040"/>
                <a:gd name="connsiteX179" fmla="*/ 634492 w 745634"/>
                <a:gd name="connsiteY179" fmla="*/ 288996 h 594040"/>
                <a:gd name="connsiteX180" fmla="*/ 645765 w 745634"/>
                <a:gd name="connsiteY180" fmla="*/ 298015 h 594040"/>
                <a:gd name="connsiteX181" fmla="*/ 644705 w 745634"/>
                <a:gd name="connsiteY181" fmla="*/ 300269 h 594040"/>
                <a:gd name="connsiteX182" fmla="*/ 648020 w 745634"/>
                <a:gd name="connsiteY182" fmla="*/ 304779 h 594040"/>
                <a:gd name="connsiteX183" fmla="*/ 645765 w 745634"/>
                <a:gd name="connsiteY183" fmla="*/ 316052 h 594040"/>
                <a:gd name="connsiteX184" fmla="*/ 643511 w 745634"/>
                <a:gd name="connsiteY184" fmla="*/ 319367 h 594040"/>
                <a:gd name="connsiteX185" fmla="*/ 644705 w 745634"/>
                <a:gd name="connsiteY185" fmla="*/ 330641 h 594040"/>
                <a:gd name="connsiteX186" fmla="*/ 641256 w 745634"/>
                <a:gd name="connsiteY186" fmla="*/ 338466 h 594040"/>
                <a:gd name="connsiteX187" fmla="*/ 636747 w 745634"/>
                <a:gd name="connsiteY187" fmla="*/ 338466 h 594040"/>
                <a:gd name="connsiteX188" fmla="*/ 635553 w 745634"/>
                <a:gd name="connsiteY188" fmla="*/ 336211 h 594040"/>
                <a:gd name="connsiteX189" fmla="*/ 631044 w 745634"/>
                <a:gd name="connsiteY189" fmla="*/ 336211 h 594040"/>
                <a:gd name="connsiteX190" fmla="*/ 626534 w 745634"/>
                <a:gd name="connsiteY190" fmla="*/ 338466 h 594040"/>
                <a:gd name="connsiteX191" fmla="*/ 622025 w 745634"/>
                <a:gd name="connsiteY191" fmla="*/ 339527 h 594040"/>
                <a:gd name="connsiteX192" fmla="*/ 614200 w 745634"/>
                <a:gd name="connsiteY192" fmla="*/ 329447 h 594040"/>
                <a:gd name="connsiteX193" fmla="*/ 606375 w 745634"/>
                <a:gd name="connsiteY193" fmla="*/ 326132 h 594040"/>
                <a:gd name="connsiteX194" fmla="*/ 604120 w 745634"/>
                <a:gd name="connsiteY194" fmla="*/ 323877 h 594040"/>
                <a:gd name="connsiteX195" fmla="*/ 601866 w 745634"/>
                <a:gd name="connsiteY195" fmla="*/ 323877 h 594040"/>
                <a:gd name="connsiteX196" fmla="*/ 594041 w 745634"/>
                <a:gd name="connsiteY196" fmla="*/ 327193 h 594040"/>
                <a:gd name="connsiteX197" fmla="*/ 591786 w 745634"/>
                <a:gd name="connsiteY197" fmla="*/ 327193 h 594040"/>
                <a:gd name="connsiteX198" fmla="*/ 588470 w 745634"/>
                <a:gd name="connsiteY198" fmla="*/ 326132 h 594040"/>
                <a:gd name="connsiteX199" fmla="*/ 583961 w 745634"/>
                <a:gd name="connsiteY199" fmla="*/ 323877 h 594040"/>
                <a:gd name="connsiteX200" fmla="*/ 582900 w 745634"/>
                <a:gd name="connsiteY200" fmla="*/ 320561 h 594040"/>
                <a:gd name="connsiteX201" fmla="*/ 580645 w 745634"/>
                <a:gd name="connsiteY201" fmla="*/ 319367 h 594040"/>
                <a:gd name="connsiteX202" fmla="*/ 577197 w 745634"/>
                <a:gd name="connsiteY202" fmla="*/ 320561 h 594040"/>
                <a:gd name="connsiteX203" fmla="*/ 578391 w 745634"/>
                <a:gd name="connsiteY203" fmla="*/ 322816 h 594040"/>
                <a:gd name="connsiteX204" fmla="*/ 571626 w 745634"/>
                <a:gd name="connsiteY204" fmla="*/ 335150 h 594040"/>
                <a:gd name="connsiteX205" fmla="*/ 571626 w 745634"/>
                <a:gd name="connsiteY205" fmla="*/ 338599 h 594040"/>
                <a:gd name="connsiteX206" fmla="*/ 574942 w 745634"/>
                <a:gd name="connsiteY206" fmla="*/ 338599 h 594040"/>
                <a:gd name="connsiteX207" fmla="*/ 581706 w 745634"/>
                <a:gd name="connsiteY207" fmla="*/ 343108 h 594040"/>
                <a:gd name="connsiteX208" fmla="*/ 582767 w 745634"/>
                <a:gd name="connsiteY208" fmla="*/ 345363 h 594040"/>
                <a:gd name="connsiteX209" fmla="*/ 583828 w 745634"/>
                <a:gd name="connsiteY209" fmla="*/ 346556 h 594040"/>
                <a:gd name="connsiteX210" fmla="*/ 587144 w 745634"/>
                <a:gd name="connsiteY210" fmla="*/ 355575 h 594040"/>
                <a:gd name="connsiteX211" fmla="*/ 586083 w 745634"/>
                <a:gd name="connsiteY211" fmla="*/ 367910 h 594040"/>
                <a:gd name="connsiteX212" fmla="*/ 579319 w 745634"/>
                <a:gd name="connsiteY212" fmla="*/ 365655 h 594040"/>
                <a:gd name="connsiteX213" fmla="*/ 555711 w 745634"/>
                <a:gd name="connsiteY213" fmla="*/ 382499 h 594040"/>
                <a:gd name="connsiteX214" fmla="*/ 552395 w 745634"/>
                <a:gd name="connsiteY214" fmla="*/ 393772 h 594040"/>
                <a:gd name="connsiteX215" fmla="*/ 554650 w 745634"/>
                <a:gd name="connsiteY215" fmla="*/ 394966 h 594040"/>
                <a:gd name="connsiteX216" fmla="*/ 555711 w 745634"/>
                <a:gd name="connsiteY216" fmla="*/ 397220 h 594040"/>
                <a:gd name="connsiteX217" fmla="*/ 563536 w 745634"/>
                <a:gd name="connsiteY217" fmla="*/ 403984 h 594040"/>
                <a:gd name="connsiteX218" fmla="*/ 564597 w 745634"/>
                <a:gd name="connsiteY218" fmla="*/ 400668 h 594040"/>
                <a:gd name="connsiteX219" fmla="*/ 578125 w 745634"/>
                <a:gd name="connsiteY219" fmla="*/ 409687 h 594040"/>
                <a:gd name="connsiteX220" fmla="*/ 581441 w 745634"/>
                <a:gd name="connsiteY220" fmla="*/ 433295 h 594040"/>
                <a:gd name="connsiteX221" fmla="*/ 578125 w 745634"/>
                <a:gd name="connsiteY221" fmla="*/ 435550 h 594040"/>
                <a:gd name="connsiteX222" fmla="*/ 578125 w 745634"/>
                <a:gd name="connsiteY222" fmla="*/ 436611 h 594040"/>
                <a:gd name="connsiteX223" fmla="*/ 584889 w 745634"/>
                <a:gd name="connsiteY223" fmla="*/ 442181 h 594040"/>
                <a:gd name="connsiteX224" fmla="*/ 596163 w 745634"/>
                <a:gd name="connsiteY224" fmla="*/ 448945 h 594040"/>
                <a:gd name="connsiteX225" fmla="*/ 605181 w 745634"/>
                <a:gd name="connsiteY225" fmla="*/ 451200 h 594040"/>
                <a:gd name="connsiteX226" fmla="*/ 605181 w 745634"/>
                <a:gd name="connsiteY226" fmla="*/ 453455 h 594040"/>
                <a:gd name="connsiteX227" fmla="*/ 607436 w 745634"/>
                <a:gd name="connsiteY227" fmla="*/ 455709 h 594040"/>
                <a:gd name="connsiteX228" fmla="*/ 609691 w 745634"/>
                <a:gd name="connsiteY228" fmla="*/ 459158 h 594040"/>
                <a:gd name="connsiteX229" fmla="*/ 607436 w 745634"/>
                <a:gd name="connsiteY229" fmla="*/ 465921 h 594040"/>
                <a:gd name="connsiteX230" fmla="*/ 602926 w 745634"/>
                <a:gd name="connsiteY230" fmla="*/ 472685 h 594040"/>
                <a:gd name="connsiteX231" fmla="*/ 602926 w 745634"/>
                <a:gd name="connsiteY231" fmla="*/ 477195 h 594040"/>
                <a:gd name="connsiteX232" fmla="*/ 601866 w 745634"/>
                <a:gd name="connsiteY232" fmla="*/ 479449 h 594040"/>
                <a:gd name="connsiteX233" fmla="*/ 602926 w 745634"/>
                <a:gd name="connsiteY233" fmla="*/ 482765 h 594040"/>
                <a:gd name="connsiteX234" fmla="*/ 605181 w 745634"/>
                <a:gd name="connsiteY234" fmla="*/ 485020 h 594040"/>
                <a:gd name="connsiteX235" fmla="*/ 605181 w 745634"/>
                <a:gd name="connsiteY235" fmla="*/ 487275 h 594040"/>
                <a:gd name="connsiteX236" fmla="*/ 600672 w 745634"/>
                <a:gd name="connsiteY236" fmla="*/ 491784 h 594040"/>
                <a:gd name="connsiteX237" fmla="*/ 595101 w 745634"/>
                <a:gd name="connsiteY237" fmla="*/ 494039 h 594040"/>
                <a:gd name="connsiteX238" fmla="*/ 591786 w 745634"/>
                <a:gd name="connsiteY238" fmla="*/ 494039 h 594040"/>
                <a:gd name="connsiteX239" fmla="*/ 587276 w 745634"/>
                <a:gd name="connsiteY239" fmla="*/ 496294 h 594040"/>
                <a:gd name="connsiteX240" fmla="*/ 577197 w 745634"/>
                <a:gd name="connsiteY240" fmla="*/ 490723 h 594040"/>
                <a:gd name="connsiteX241" fmla="*/ 573881 w 745634"/>
                <a:gd name="connsiteY241" fmla="*/ 490723 h 594040"/>
                <a:gd name="connsiteX242" fmla="*/ 568311 w 745634"/>
                <a:gd name="connsiteY242" fmla="*/ 487408 h 594040"/>
                <a:gd name="connsiteX243" fmla="*/ 569372 w 745634"/>
                <a:gd name="connsiteY243" fmla="*/ 485152 h 594040"/>
                <a:gd name="connsiteX244" fmla="*/ 567117 w 745634"/>
                <a:gd name="connsiteY244" fmla="*/ 480644 h 594040"/>
                <a:gd name="connsiteX245" fmla="*/ 561547 w 745634"/>
                <a:gd name="connsiteY245" fmla="*/ 478388 h 594040"/>
                <a:gd name="connsiteX246" fmla="*/ 558231 w 745634"/>
                <a:gd name="connsiteY246" fmla="*/ 479582 h 594040"/>
                <a:gd name="connsiteX247" fmla="*/ 541387 w 745634"/>
                <a:gd name="connsiteY247" fmla="*/ 497619 h 594040"/>
                <a:gd name="connsiteX248" fmla="*/ 541387 w 745634"/>
                <a:gd name="connsiteY248" fmla="*/ 500935 h 594040"/>
                <a:gd name="connsiteX249" fmla="*/ 532369 w 745634"/>
                <a:gd name="connsiteY249" fmla="*/ 496426 h 594040"/>
                <a:gd name="connsiteX250" fmla="*/ 529053 w 745634"/>
                <a:gd name="connsiteY250" fmla="*/ 497619 h 594040"/>
                <a:gd name="connsiteX251" fmla="*/ 517780 w 745634"/>
                <a:gd name="connsiteY251" fmla="*/ 495365 h 594040"/>
                <a:gd name="connsiteX252" fmla="*/ 522289 w 745634"/>
                <a:gd name="connsiteY252" fmla="*/ 503190 h 594040"/>
                <a:gd name="connsiteX253" fmla="*/ 520034 w 745634"/>
                <a:gd name="connsiteY253" fmla="*/ 505445 h 594040"/>
                <a:gd name="connsiteX254" fmla="*/ 512209 w 745634"/>
                <a:gd name="connsiteY254" fmla="*/ 529052 h 594040"/>
                <a:gd name="connsiteX255" fmla="*/ 506506 w 745634"/>
                <a:gd name="connsiteY255" fmla="*/ 534623 h 594040"/>
                <a:gd name="connsiteX256" fmla="*/ 480643 w 745634"/>
                <a:gd name="connsiteY256" fmla="*/ 527859 h 594040"/>
                <a:gd name="connsiteX257" fmla="*/ 478389 w 745634"/>
                <a:gd name="connsiteY257" fmla="*/ 535684 h 594040"/>
                <a:gd name="connsiteX258" fmla="*/ 457036 w 745634"/>
                <a:gd name="connsiteY258" fmla="*/ 535684 h 594040"/>
                <a:gd name="connsiteX259" fmla="*/ 457036 w 745634"/>
                <a:gd name="connsiteY259" fmla="*/ 544702 h 594040"/>
                <a:gd name="connsiteX260" fmla="*/ 461545 w 745634"/>
                <a:gd name="connsiteY260" fmla="*/ 548018 h 594040"/>
                <a:gd name="connsiteX261" fmla="*/ 457036 w 745634"/>
                <a:gd name="connsiteY261" fmla="*/ 550273 h 594040"/>
                <a:gd name="connsiteX262" fmla="*/ 453720 w 745634"/>
                <a:gd name="connsiteY262" fmla="*/ 548018 h 594040"/>
                <a:gd name="connsiteX263" fmla="*/ 451466 w 745634"/>
                <a:gd name="connsiteY263" fmla="*/ 546957 h 594040"/>
                <a:gd name="connsiteX264" fmla="*/ 440192 w 745634"/>
                <a:gd name="connsiteY264" fmla="*/ 551466 h 594040"/>
                <a:gd name="connsiteX265" fmla="*/ 437937 w 745634"/>
                <a:gd name="connsiteY265" fmla="*/ 553722 h 594040"/>
                <a:gd name="connsiteX266" fmla="*/ 446956 w 745634"/>
                <a:gd name="connsiteY266" fmla="*/ 564995 h 594040"/>
                <a:gd name="connsiteX267" fmla="*/ 444701 w 745634"/>
                <a:gd name="connsiteY267" fmla="*/ 564995 h 594040"/>
                <a:gd name="connsiteX268" fmla="*/ 444701 w 745634"/>
                <a:gd name="connsiteY268" fmla="*/ 566056 h 594040"/>
                <a:gd name="connsiteX269" fmla="*/ 448150 w 745634"/>
                <a:gd name="connsiteY269" fmla="*/ 569372 h 594040"/>
                <a:gd name="connsiteX270" fmla="*/ 443641 w 745634"/>
                <a:gd name="connsiteY270" fmla="*/ 574942 h 594040"/>
                <a:gd name="connsiteX271" fmla="*/ 441386 w 745634"/>
                <a:gd name="connsiteY271" fmla="*/ 588470 h 594040"/>
                <a:gd name="connsiteX272" fmla="*/ 434622 w 745634"/>
                <a:gd name="connsiteY272" fmla="*/ 594040 h 594040"/>
                <a:gd name="connsiteX273" fmla="*/ 409820 w 745634"/>
                <a:gd name="connsiteY273" fmla="*/ 577196 h 594040"/>
                <a:gd name="connsiteX274" fmla="*/ 408759 w 745634"/>
                <a:gd name="connsiteY274" fmla="*/ 578390 h 594040"/>
                <a:gd name="connsiteX275" fmla="*/ 408759 w 745634"/>
                <a:gd name="connsiteY275" fmla="*/ 570565 h 594040"/>
                <a:gd name="connsiteX276" fmla="*/ 411014 w 745634"/>
                <a:gd name="connsiteY276" fmla="*/ 567116 h 594040"/>
                <a:gd name="connsiteX277" fmla="*/ 409953 w 745634"/>
                <a:gd name="connsiteY277" fmla="*/ 563801 h 594040"/>
                <a:gd name="connsiteX278" fmla="*/ 406637 w 745634"/>
                <a:gd name="connsiteY278" fmla="*/ 559292 h 594040"/>
                <a:gd name="connsiteX279" fmla="*/ 406637 w 745634"/>
                <a:gd name="connsiteY279" fmla="*/ 554782 h 594040"/>
                <a:gd name="connsiteX280" fmla="*/ 401067 w 745634"/>
                <a:gd name="connsiteY280" fmla="*/ 546957 h 594040"/>
                <a:gd name="connsiteX281" fmla="*/ 397751 w 745634"/>
                <a:gd name="connsiteY281" fmla="*/ 544702 h 594040"/>
                <a:gd name="connsiteX282" fmla="*/ 396690 w 745634"/>
                <a:gd name="connsiteY282" fmla="*/ 541387 h 594040"/>
                <a:gd name="connsiteX283" fmla="*/ 385417 w 745634"/>
                <a:gd name="connsiteY283" fmla="*/ 529052 h 594040"/>
                <a:gd name="connsiteX284" fmla="*/ 382101 w 745634"/>
                <a:gd name="connsiteY284" fmla="*/ 526798 h 594040"/>
                <a:gd name="connsiteX285" fmla="*/ 364064 w 745634"/>
                <a:gd name="connsiteY285" fmla="*/ 507699 h 594040"/>
                <a:gd name="connsiteX286" fmla="*/ 347220 w 745634"/>
                <a:gd name="connsiteY286" fmla="*/ 481837 h 594040"/>
                <a:gd name="connsiteX287" fmla="*/ 344965 w 745634"/>
                <a:gd name="connsiteY287" fmla="*/ 477328 h 594040"/>
                <a:gd name="connsiteX288" fmla="*/ 340456 w 745634"/>
                <a:gd name="connsiteY288" fmla="*/ 471757 h 594040"/>
                <a:gd name="connsiteX289" fmla="*/ 333692 w 745634"/>
                <a:gd name="connsiteY289" fmla="*/ 459423 h 594040"/>
                <a:gd name="connsiteX290" fmla="*/ 326928 w 745634"/>
                <a:gd name="connsiteY290" fmla="*/ 460484 h 594040"/>
                <a:gd name="connsiteX291" fmla="*/ 321358 w 745634"/>
                <a:gd name="connsiteY291" fmla="*/ 474012 h 594040"/>
                <a:gd name="connsiteX292" fmla="*/ 316848 w 745634"/>
                <a:gd name="connsiteY292" fmla="*/ 476267 h 594040"/>
                <a:gd name="connsiteX293" fmla="*/ 314593 w 745634"/>
                <a:gd name="connsiteY293" fmla="*/ 475205 h 594040"/>
                <a:gd name="connsiteX294" fmla="*/ 312339 w 745634"/>
                <a:gd name="connsiteY294" fmla="*/ 477461 h 594040"/>
                <a:gd name="connsiteX295" fmla="*/ 306768 w 745634"/>
                <a:gd name="connsiteY295" fmla="*/ 478521 h 594040"/>
                <a:gd name="connsiteX296" fmla="*/ 298943 w 745634"/>
                <a:gd name="connsiteY296" fmla="*/ 485285 h 594040"/>
                <a:gd name="connsiteX297" fmla="*/ 295628 w 745634"/>
                <a:gd name="connsiteY297" fmla="*/ 485285 h 594040"/>
                <a:gd name="connsiteX298" fmla="*/ 295628 w 745634"/>
                <a:gd name="connsiteY298" fmla="*/ 487540 h 594040"/>
                <a:gd name="connsiteX299" fmla="*/ 293373 w 745634"/>
                <a:gd name="connsiteY299" fmla="*/ 487540 h 594040"/>
                <a:gd name="connsiteX300" fmla="*/ 291118 w 745634"/>
                <a:gd name="connsiteY300" fmla="*/ 489795 h 594040"/>
                <a:gd name="connsiteX301" fmla="*/ 290057 w 745634"/>
                <a:gd name="connsiteY301" fmla="*/ 492049 h 594040"/>
                <a:gd name="connsiteX302" fmla="*/ 288864 w 745634"/>
                <a:gd name="connsiteY302" fmla="*/ 492049 h 594040"/>
                <a:gd name="connsiteX303" fmla="*/ 286609 w 745634"/>
                <a:gd name="connsiteY303" fmla="*/ 493111 h 594040"/>
                <a:gd name="connsiteX304" fmla="*/ 286609 w 745634"/>
                <a:gd name="connsiteY304" fmla="*/ 496426 h 594040"/>
                <a:gd name="connsiteX305" fmla="*/ 285548 w 745634"/>
                <a:gd name="connsiteY305" fmla="*/ 499875 h 594040"/>
                <a:gd name="connsiteX306" fmla="*/ 283293 w 745634"/>
                <a:gd name="connsiteY306" fmla="*/ 499875 h 594040"/>
                <a:gd name="connsiteX307" fmla="*/ 281039 w 745634"/>
                <a:gd name="connsiteY307" fmla="*/ 497619 h 594040"/>
                <a:gd name="connsiteX308" fmla="*/ 278784 w 745634"/>
                <a:gd name="connsiteY308" fmla="*/ 499875 h 594040"/>
                <a:gd name="connsiteX309" fmla="*/ 267511 w 745634"/>
                <a:gd name="connsiteY309" fmla="*/ 484092 h 594040"/>
                <a:gd name="connsiteX310" fmla="*/ 265256 w 745634"/>
                <a:gd name="connsiteY310" fmla="*/ 485285 h 594040"/>
                <a:gd name="connsiteX311" fmla="*/ 258492 w 745634"/>
                <a:gd name="connsiteY311" fmla="*/ 486346 h 594040"/>
                <a:gd name="connsiteX312" fmla="*/ 256237 w 745634"/>
                <a:gd name="connsiteY312" fmla="*/ 485285 h 594040"/>
                <a:gd name="connsiteX313" fmla="*/ 240454 w 745634"/>
                <a:gd name="connsiteY313" fmla="*/ 481969 h 594040"/>
                <a:gd name="connsiteX314" fmla="*/ 233690 w 745634"/>
                <a:gd name="connsiteY314" fmla="*/ 479715 h 594040"/>
                <a:gd name="connsiteX315" fmla="*/ 190984 w 745634"/>
                <a:gd name="connsiteY315" fmla="*/ 469635 h 594040"/>
                <a:gd name="connsiteX316" fmla="*/ 188730 w 745634"/>
                <a:gd name="connsiteY316" fmla="*/ 470696 h 594040"/>
                <a:gd name="connsiteX317" fmla="*/ 186475 w 745634"/>
                <a:gd name="connsiteY317" fmla="*/ 457168 h 594040"/>
                <a:gd name="connsiteX318" fmla="*/ 184220 w 745634"/>
                <a:gd name="connsiteY318" fmla="*/ 449343 h 594040"/>
                <a:gd name="connsiteX319" fmla="*/ 175201 w 745634"/>
                <a:gd name="connsiteY319" fmla="*/ 444834 h 594040"/>
                <a:gd name="connsiteX320" fmla="*/ 162867 w 745634"/>
                <a:gd name="connsiteY320" fmla="*/ 433561 h 594040"/>
                <a:gd name="connsiteX321" fmla="*/ 147084 w 745634"/>
                <a:gd name="connsiteY321" fmla="*/ 405443 h 594040"/>
                <a:gd name="connsiteX322" fmla="*/ 130241 w 745634"/>
                <a:gd name="connsiteY322" fmla="*/ 390854 h 594040"/>
                <a:gd name="connsiteX323" fmla="*/ 127986 w 745634"/>
                <a:gd name="connsiteY323" fmla="*/ 385284 h 594040"/>
                <a:gd name="connsiteX324" fmla="*/ 117906 w 745634"/>
                <a:gd name="connsiteY324" fmla="*/ 376265 h 594040"/>
                <a:gd name="connsiteX325" fmla="*/ 110081 w 745634"/>
                <a:gd name="connsiteY325" fmla="*/ 366186 h 594040"/>
                <a:gd name="connsiteX326" fmla="*/ 95492 w 745634"/>
                <a:gd name="connsiteY326" fmla="*/ 356106 h 594040"/>
                <a:gd name="connsiteX327" fmla="*/ 93237 w 745634"/>
                <a:gd name="connsiteY327" fmla="*/ 356106 h 594040"/>
                <a:gd name="connsiteX328" fmla="*/ 89922 w 745634"/>
                <a:gd name="connsiteY328" fmla="*/ 353851 h 594040"/>
                <a:gd name="connsiteX329" fmla="*/ 80903 w 745634"/>
                <a:gd name="connsiteY329" fmla="*/ 353851 h 594040"/>
                <a:gd name="connsiteX330" fmla="*/ 53847 w 745634"/>
                <a:gd name="connsiteY330" fmla="*/ 339262 h 594040"/>
                <a:gd name="connsiteX331" fmla="*/ 49338 w 745634"/>
                <a:gd name="connsiteY331" fmla="*/ 340323 h 594040"/>
                <a:gd name="connsiteX332" fmla="*/ 39258 w 745634"/>
                <a:gd name="connsiteY332" fmla="*/ 334753 h 594040"/>
                <a:gd name="connsiteX333" fmla="*/ 39258 w 745634"/>
                <a:gd name="connsiteY333" fmla="*/ 327989 h 594040"/>
                <a:gd name="connsiteX334" fmla="*/ 35942 w 745634"/>
                <a:gd name="connsiteY334" fmla="*/ 322418 h 594040"/>
                <a:gd name="connsiteX335" fmla="*/ 35942 w 745634"/>
                <a:gd name="connsiteY335" fmla="*/ 319103 h 594040"/>
                <a:gd name="connsiteX336" fmla="*/ 34881 w 745634"/>
                <a:gd name="connsiteY336" fmla="*/ 317909 h 594040"/>
                <a:gd name="connsiteX337" fmla="*/ 34881 w 745634"/>
                <a:gd name="connsiteY337" fmla="*/ 315654 h 594040"/>
                <a:gd name="connsiteX338" fmla="*/ 28117 w 745634"/>
                <a:gd name="connsiteY338" fmla="*/ 317909 h 594040"/>
                <a:gd name="connsiteX339" fmla="*/ 24669 w 745634"/>
                <a:gd name="connsiteY339" fmla="*/ 314593 h 594040"/>
                <a:gd name="connsiteX340" fmla="*/ 22414 w 745634"/>
                <a:gd name="connsiteY340" fmla="*/ 314593 h 594040"/>
                <a:gd name="connsiteX341" fmla="*/ 5571 w 745634"/>
                <a:gd name="connsiteY341" fmla="*/ 300004 h 594040"/>
                <a:gd name="connsiteX342" fmla="*/ 1061 w 745634"/>
                <a:gd name="connsiteY342" fmla="*/ 287670 h 594040"/>
                <a:gd name="connsiteX343" fmla="*/ 0 w 745634"/>
                <a:gd name="connsiteY343" fmla="*/ 285415 h 594040"/>
                <a:gd name="connsiteX344" fmla="*/ 7825 w 745634"/>
                <a:gd name="connsiteY344" fmla="*/ 268572 h 594040"/>
                <a:gd name="connsiteX345" fmla="*/ 10080 w 745634"/>
                <a:gd name="connsiteY345" fmla="*/ 264062 h 594040"/>
                <a:gd name="connsiteX346" fmla="*/ 10080 w 745634"/>
                <a:gd name="connsiteY346" fmla="*/ 261807 h 594040"/>
                <a:gd name="connsiteX347" fmla="*/ 8886 w 745634"/>
                <a:gd name="connsiteY347" fmla="*/ 260746 h 594040"/>
                <a:gd name="connsiteX348" fmla="*/ 8886 w 745634"/>
                <a:gd name="connsiteY348" fmla="*/ 246157 h 594040"/>
                <a:gd name="connsiteX349" fmla="*/ 12334 w 745634"/>
                <a:gd name="connsiteY349" fmla="*/ 236078 h 594040"/>
                <a:gd name="connsiteX350" fmla="*/ 23608 w 745634"/>
                <a:gd name="connsiteY350" fmla="*/ 225998 h 594040"/>
                <a:gd name="connsiteX351" fmla="*/ 29178 w 745634"/>
                <a:gd name="connsiteY351" fmla="*/ 232762 h 594040"/>
                <a:gd name="connsiteX352" fmla="*/ 30372 w 745634"/>
                <a:gd name="connsiteY352" fmla="*/ 232762 h 594040"/>
                <a:gd name="connsiteX353" fmla="*/ 31433 w 745634"/>
                <a:gd name="connsiteY353" fmla="*/ 231701 h 594040"/>
                <a:gd name="connsiteX354" fmla="*/ 35942 w 745634"/>
                <a:gd name="connsiteY354" fmla="*/ 233955 h 594040"/>
                <a:gd name="connsiteX355" fmla="*/ 35942 w 745634"/>
                <a:gd name="connsiteY355" fmla="*/ 229446 h 594040"/>
                <a:gd name="connsiteX356" fmla="*/ 34881 w 745634"/>
                <a:gd name="connsiteY356" fmla="*/ 228385 h 594040"/>
                <a:gd name="connsiteX357" fmla="*/ 33820 w 745634"/>
                <a:gd name="connsiteY357" fmla="*/ 226130 h 594040"/>
                <a:gd name="connsiteX358" fmla="*/ 34881 w 745634"/>
                <a:gd name="connsiteY358" fmla="*/ 222682 h 594040"/>
                <a:gd name="connsiteX359" fmla="*/ 34881 w 745634"/>
                <a:gd name="connsiteY359" fmla="*/ 218172 h 594040"/>
                <a:gd name="connsiteX360" fmla="*/ 37136 w 745634"/>
                <a:gd name="connsiteY360" fmla="*/ 212602 h 594040"/>
                <a:gd name="connsiteX361" fmla="*/ 36075 w 745634"/>
                <a:gd name="connsiteY361" fmla="*/ 209154 h 594040"/>
                <a:gd name="connsiteX362" fmla="*/ 39391 w 745634"/>
                <a:gd name="connsiteY362" fmla="*/ 204645 h 594040"/>
                <a:gd name="connsiteX363" fmla="*/ 38330 w 745634"/>
                <a:gd name="connsiteY363" fmla="*/ 197881 h 594040"/>
                <a:gd name="connsiteX364" fmla="*/ 33820 w 745634"/>
                <a:gd name="connsiteY364" fmla="*/ 193371 h 594040"/>
                <a:gd name="connsiteX365" fmla="*/ 34881 w 745634"/>
                <a:gd name="connsiteY365" fmla="*/ 191116 h 594040"/>
                <a:gd name="connsiteX366" fmla="*/ 32626 w 745634"/>
                <a:gd name="connsiteY366" fmla="*/ 190055 h 594040"/>
                <a:gd name="connsiteX367" fmla="*/ 31566 w 745634"/>
                <a:gd name="connsiteY367" fmla="*/ 190055 h 594040"/>
                <a:gd name="connsiteX368" fmla="*/ 30505 w 745634"/>
                <a:gd name="connsiteY368" fmla="*/ 188995 h 594040"/>
                <a:gd name="connsiteX369" fmla="*/ 32759 w 745634"/>
                <a:gd name="connsiteY369" fmla="*/ 182231 h 594040"/>
                <a:gd name="connsiteX370" fmla="*/ 35014 w 745634"/>
                <a:gd name="connsiteY370" fmla="*/ 178915 h 594040"/>
                <a:gd name="connsiteX371" fmla="*/ 35014 w 745634"/>
                <a:gd name="connsiteY371" fmla="*/ 169896 h 594040"/>
                <a:gd name="connsiteX372" fmla="*/ 37268 w 745634"/>
                <a:gd name="connsiteY372" fmla="*/ 169896 h 594040"/>
                <a:gd name="connsiteX373" fmla="*/ 39523 w 745634"/>
                <a:gd name="connsiteY373" fmla="*/ 172151 h 594040"/>
                <a:gd name="connsiteX374" fmla="*/ 40584 w 745634"/>
                <a:gd name="connsiteY374" fmla="*/ 172151 h 594040"/>
                <a:gd name="connsiteX375" fmla="*/ 40584 w 745634"/>
                <a:gd name="connsiteY375" fmla="*/ 173344 h 594040"/>
                <a:gd name="connsiteX376" fmla="*/ 41645 w 745634"/>
                <a:gd name="connsiteY376" fmla="*/ 173344 h 594040"/>
                <a:gd name="connsiteX377" fmla="*/ 43900 w 745634"/>
                <a:gd name="connsiteY377" fmla="*/ 168835 h 594040"/>
                <a:gd name="connsiteX378" fmla="*/ 47216 w 745634"/>
                <a:gd name="connsiteY378" fmla="*/ 167641 h 594040"/>
                <a:gd name="connsiteX379" fmla="*/ 46155 w 745634"/>
                <a:gd name="connsiteY379" fmla="*/ 164325 h 594040"/>
                <a:gd name="connsiteX380" fmla="*/ 48409 w 745634"/>
                <a:gd name="connsiteY380" fmla="*/ 161010 h 594040"/>
                <a:gd name="connsiteX381" fmla="*/ 45093 w 745634"/>
                <a:gd name="connsiteY381" fmla="*/ 157561 h 594040"/>
                <a:gd name="connsiteX382" fmla="*/ 41778 w 745634"/>
                <a:gd name="connsiteY382" fmla="*/ 157561 h 594040"/>
                <a:gd name="connsiteX383" fmla="*/ 35014 w 745634"/>
                <a:gd name="connsiteY383" fmla="*/ 148543 h 594040"/>
                <a:gd name="connsiteX384" fmla="*/ 35014 w 745634"/>
                <a:gd name="connsiteY384" fmla="*/ 144034 h 594040"/>
                <a:gd name="connsiteX385" fmla="*/ 38330 w 745634"/>
                <a:gd name="connsiteY385" fmla="*/ 140718 h 594040"/>
                <a:gd name="connsiteX386" fmla="*/ 35014 w 745634"/>
                <a:gd name="connsiteY386" fmla="*/ 137402 h 594040"/>
                <a:gd name="connsiteX387" fmla="*/ 31698 w 745634"/>
                <a:gd name="connsiteY387" fmla="*/ 132893 h 594040"/>
                <a:gd name="connsiteX388" fmla="*/ 28383 w 745634"/>
                <a:gd name="connsiteY388" fmla="*/ 131699 h 594040"/>
                <a:gd name="connsiteX389" fmla="*/ 49735 w 745634"/>
                <a:gd name="connsiteY389" fmla="*/ 119365 h 594040"/>
                <a:gd name="connsiteX390" fmla="*/ 46420 w 745634"/>
                <a:gd name="connsiteY390" fmla="*/ 114855 h 594040"/>
                <a:gd name="connsiteX391" fmla="*/ 53184 w 745634"/>
                <a:gd name="connsiteY391" fmla="*/ 110346 h 594040"/>
                <a:gd name="connsiteX392" fmla="*/ 56500 w 745634"/>
                <a:gd name="connsiteY392" fmla="*/ 113661 h 594040"/>
                <a:gd name="connsiteX393" fmla="*/ 64325 w 745634"/>
                <a:gd name="connsiteY393" fmla="*/ 128251 h 594040"/>
                <a:gd name="connsiteX394" fmla="*/ 66579 w 745634"/>
                <a:gd name="connsiteY394" fmla="*/ 133821 h 594040"/>
                <a:gd name="connsiteX395" fmla="*/ 67773 w 745634"/>
                <a:gd name="connsiteY395" fmla="*/ 136076 h 594040"/>
                <a:gd name="connsiteX396" fmla="*/ 79046 w 745634"/>
                <a:gd name="connsiteY396" fmla="*/ 136076 h 594040"/>
                <a:gd name="connsiteX397" fmla="*/ 81301 w 745634"/>
                <a:gd name="connsiteY397" fmla="*/ 139391 h 594040"/>
                <a:gd name="connsiteX398" fmla="*/ 85810 w 745634"/>
                <a:gd name="connsiteY398" fmla="*/ 140585 h 594040"/>
                <a:gd name="connsiteX399" fmla="*/ 85810 w 745634"/>
                <a:gd name="connsiteY399" fmla="*/ 129312 h 594040"/>
                <a:gd name="connsiteX400" fmla="*/ 84749 w 745634"/>
                <a:gd name="connsiteY400" fmla="*/ 125997 h 594040"/>
                <a:gd name="connsiteX401" fmla="*/ 81434 w 745634"/>
                <a:gd name="connsiteY401" fmla="*/ 118171 h 594040"/>
                <a:gd name="connsiteX402" fmla="*/ 79179 w 745634"/>
                <a:gd name="connsiteY402" fmla="*/ 115917 h 594040"/>
                <a:gd name="connsiteX403" fmla="*/ 79179 w 745634"/>
                <a:gd name="connsiteY403" fmla="*/ 114855 h 594040"/>
                <a:gd name="connsiteX404" fmla="*/ 78118 w 745634"/>
                <a:gd name="connsiteY404" fmla="*/ 114855 h 594040"/>
                <a:gd name="connsiteX405" fmla="*/ 78118 w 745634"/>
                <a:gd name="connsiteY405" fmla="*/ 104776 h 594040"/>
                <a:gd name="connsiteX406" fmla="*/ 77057 w 745634"/>
                <a:gd name="connsiteY406" fmla="*/ 103582 h 594040"/>
                <a:gd name="connsiteX407" fmla="*/ 73741 w 745634"/>
                <a:gd name="connsiteY407" fmla="*/ 99073 h 594040"/>
                <a:gd name="connsiteX408" fmla="*/ 73741 w 745634"/>
                <a:gd name="connsiteY408" fmla="*/ 96818 h 594040"/>
                <a:gd name="connsiteX409" fmla="*/ 70425 w 745634"/>
                <a:gd name="connsiteY409" fmla="*/ 85544 h 594040"/>
                <a:gd name="connsiteX410" fmla="*/ 70425 w 745634"/>
                <a:gd name="connsiteY410" fmla="*/ 78781 h 594040"/>
                <a:gd name="connsiteX411" fmla="*/ 67110 w 745634"/>
                <a:gd name="connsiteY411" fmla="*/ 78781 h 594040"/>
                <a:gd name="connsiteX412" fmla="*/ 78383 w 745634"/>
                <a:gd name="connsiteY412" fmla="*/ 61937 h 594040"/>
                <a:gd name="connsiteX413" fmla="*/ 68303 w 745634"/>
                <a:gd name="connsiteY413" fmla="*/ 46154 h 594040"/>
                <a:gd name="connsiteX414" fmla="*/ 67110 w 745634"/>
                <a:gd name="connsiteY414" fmla="*/ 41645 h 594040"/>
                <a:gd name="connsiteX415" fmla="*/ 51327 w 745634"/>
                <a:gd name="connsiteY415" fmla="*/ 25862 h 594040"/>
                <a:gd name="connsiteX416" fmla="*/ 49072 w 745634"/>
                <a:gd name="connsiteY416" fmla="*/ 21353 h 594040"/>
                <a:gd name="connsiteX417" fmla="*/ 46818 w 745634"/>
                <a:gd name="connsiteY417" fmla="*/ 20292 h 594040"/>
                <a:gd name="connsiteX418" fmla="*/ 43502 w 745634"/>
                <a:gd name="connsiteY418" fmla="*/ 21353 h 594040"/>
                <a:gd name="connsiteX419" fmla="*/ 40186 w 745634"/>
                <a:gd name="connsiteY419" fmla="*/ 18037 h 594040"/>
                <a:gd name="connsiteX420" fmla="*/ 41247 w 745634"/>
                <a:gd name="connsiteY420" fmla="*/ 15783 h 594040"/>
                <a:gd name="connsiteX421" fmla="*/ 41247 w 745634"/>
                <a:gd name="connsiteY421" fmla="*/ 13527 h 594040"/>
                <a:gd name="connsiteX422" fmla="*/ 43502 w 745634"/>
                <a:gd name="connsiteY422" fmla="*/ 7957 h 594040"/>
                <a:gd name="connsiteX423" fmla="*/ 41247 w 745634"/>
                <a:gd name="connsiteY423" fmla="*/ 4642 h 594040"/>
                <a:gd name="connsiteX424" fmla="*/ 48011 w 745634"/>
                <a:gd name="connsiteY424" fmla="*/ 1193 h 594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745634" h="594040">
                  <a:moveTo>
                    <a:pt x="47216" y="0"/>
                  </a:moveTo>
                  <a:lnTo>
                    <a:pt x="49470" y="0"/>
                  </a:lnTo>
                  <a:lnTo>
                    <a:pt x="70823" y="15783"/>
                  </a:lnTo>
                  <a:lnTo>
                    <a:pt x="79842" y="18037"/>
                  </a:lnTo>
                  <a:lnTo>
                    <a:pt x="84352" y="16976"/>
                  </a:lnTo>
                  <a:lnTo>
                    <a:pt x="88861" y="10212"/>
                  </a:lnTo>
                  <a:lnTo>
                    <a:pt x="93370" y="12467"/>
                  </a:lnTo>
                  <a:lnTo>
                    <a:pt x="95625" y="11406"/>
                  </a:lnTo>
                  <a:cubicBezTo>
                    <a:pt x="98542" y="15517"/>
                    <a:pt x="115652" y="27984"/>
                    <a:pt x="120426" y="21486"/>
                  </a:cubicBezTo>
                  <a:lnTo>
                    <a:pt x="124936" y="22546"/>
                  </a:lnTo>
                  <a:lnTo>
                    <a:pt x="169896" y="39390"/>
                  </a:lnTo>
                  <a:lnTo>
                    <a:pt x="194698" y="42706"/>
                  </a:lnTo>
                  <a:lnTo>
                    <a:pt x="199207" y="22414"/>
                  </a:lnTo>
                  <a:lnTo>
                    <a:pt x="216051" y="25730"/>
                  </a:lnTo>
                  <a:lnTo>
                    <a:pt x="238598" y="47083"/>
                  </a:lnTo>
                  <a:lnTo>
                    <a:pt x="241913" y="44827"/>
                  </a:lnTo>
                  <a:lnTo>
                    <a:pt x="244168" y="43634"/>
                  </a:lnTo>
                  <a:lnTo>
                    <a:pt x="246423" y="45889"/>
                  </a:lnTo>
                  <a:lnTo>
                    <a:pt x="249739" y="48143"/>
                  </a:lnTo>
                  <a:lnTo>
                    <a:pt x="265521" y="42573"/>
                  </a:lnTo>
                  <a:lnTo>
                    <a:pt x="266582" y="43634"/>
                  </a:lnTo>
                  <a:lnTo>
                    <a:pt x="268837" y="42573"/>
                  </a:lnTo>
                  <a:lnTo>
                    <a:pt x="270031" y="42573"/>
                  </a:lnTo>
                  <a:lnTo>
                    <a:pt x="270031" y="37003"/>
                  </a:lnTo>
                  <a:lnTo>
                    <a:pt x="272285" y="34748"/>
                  </a:lnTo>
                  <a:lnTo>
                    <a:pt x="275601" y="35809"/>
                  </a:lnTo>
                  <a:lnTo>
                    <a:pt x="276662" y="40319"/>
                  </a:lnTo>
                  <a:lnTo>
                    <a:pt x="276662" y="43634"/>
                  </a:lnTo>
                  <a:lnTo>
                    <a:pt x="280110" y="45889"/>
                  </a:lnTo>
                  <a:lnTo>
                    <a:pt x="281171" y="47083"/>
                  </a:lnTo>
                  <a:lnTo>
                    <a:pt x="282232" y="49337"/>
                  </a:lnTo>
                  <a:lnTo>
                    <a:pt x="284487" y="50398"/>
                  </a:lnTo>
                  <a:lnTo>
                    <a:pt x="286742" y="44827"/>
                  </a:lnTo>
                  <a:lnTo>
                    <a:pt x="286742" y="38064"/>
                  </a:lnTo>
                  <a:lnTo>
                    <a:pt x="290190" y="29046"/>
                  </a:lnTo>
                  <a:lnTo>
                    <a:pt x="295761" y="31300"/>
                  </a:lnTo>
                  <a:lnTo>
                    <a:pt x="305840" y="38064"/>
                  </a:lnTo>
                  <a:lnTo>
                    <a:pt x="305840" y="40319"/>
                  </a:lnTo>
                  <a:lnTo>
                    <a:pt x="313665" y="35809"/>
                  </a:lnTo>
                  <a:lnTo>
                    <a:pt x="346292" y="13263"/>
                  </a:lnTo>
                  <a:lnTo>
                    <a:pt x="353055" y="17772"/>
                  </a:lnTo>
                  <a:lnTo>
                    <a:pt x="351995" y="27852"/>
                  </a:lnTo>
                  <a:lnTo>
                    <a:pt x="353055" y="27852"/>
                  </a:lnTo>
                  <a:lnTo>
                    <a:pt x="346292" y="35677"/>
                  </a:lnTo>
                  <a:lnTo>
                    <a:pt x="344037" y="35677"/>
                  </a:lnTo>
                  <a:lnTo>
                    <a:pt x="344037" y="43502"/>
                  </a:lnTo>
                  <a:lnTo>
                    <a:pt x="345098" y="45756"/>
                  </a:lnTo>
                  <a:lnTo>
                    <a:pt x="347353" y="42440"/>
                  </a:lnTo>
                  <a:lnTo>
                    <a:pt x="349607" y="41380"/>
                  </a:lnTo>
                  <a:lnTo>
                    <a:pt x="354117" y="42440"/>
                  </a:lnTo>
                  <a:lnTo>
                    <a:pt x="357432" y="44696"/>
                  </a:lnTo>
                  <a:lnTo>
                    <a:pt x="358493" y="46950"/>
                  </a:lnTo>
                  <a:lnTo>
                    <a:pt x="361809" y="50266"/>
                  </a:lnTo>
                  <a:lnTo>
                    <a:pt x="374143" y="52520"/>
                  </a:lnTo>
                  <a:lnTo>
                    <a:pt x="377459" y="51459"/>
                  </a:lnTo>
                  <a:lnTo>
                    <a:pt x="377459" y="50266"/>
                  </a:lnTo>
                  <a:lnTo>
                    <a:pt x="383030" y="43502"/>
                  </a:lnTo>
                  <a:lnTo>
                    <a:pt x="385284" y="42440"/>
                  </a:lnTo>
                  <a:lnTo>
                    <a:pt x="388600" y="43502"/>
                  </a:lnTo>
                  <a:lnTo>
                    <a:pt x="389661" y="41247"/>
                  </a:lnTo>
                  <a:lnTo>
                    <a:pt x="391916" y="41247"/>
                  </a:lnTo>
                  <a:lnTo>
                    <a:pt x="392977" y="38993"/>
                  </a:lnTo>
                  <a:lnTo>
                    <a:pt x="394037" y="35544"/>
                  </a:lnTo>
                  <a:lnTo>
                    <a:pt x="397353" y="37799"/>
                  </a:lnTo>
                  <a:lnTo>
                    <a:pt x="401863" y="40053"/>
                  </a:lnTo>
                  <a:lnTo>
                    <a:pt x="407433" y="43369"/>
                  </a:lnTo>
                  <a:lnTo>
                    <a:pt x="410749" y="42308"/>
                  </a:lnTo>
                  <a:lnTo>
                    <a:pt x="413004" y="43369"/>
                  </a:lnTo>
                  <a:lnTo>
                    <a:pt x="420829" y="43369"/>
                  </a:lnTo>
                  <a:lnTo>
                    <a:pt x="425338" y="45624"/>
                  </a:lnTo>
                  <a:lnTo>
                    <a:pt x="427592" y="45624"/>
                  </a:lnTo>
                  <a:lnTo>
                    <a:pt x="427592" y="42308"/>
                  </a:lnTo>
                  <a:lnTo>
                    <a:pt x="433163" y="38993"/>
                  </a:lnTo>
                  <a:lnTo>
                    <a:pt x="442181" y="41247"/>
                  </a:lnTo>
                  <a:lnTo>
                    <a:pt x="447884" y="45756"/>
                  </a:lnTo>
                  <a:lnTo>
                    <a:pt x="451200" y="46950"/>
                  </a:lnTo>
                  <a:lnTo>
                    <a:pt x="487143" y="68303"/>
                  </a:lnTo>
                  <a:lnTo>
                    <a:pt x="493906" y="61539"/>
                  </a:lnTo>
                  <a:lnTo>
                    <a:pt x="515260" y="73873"/>
                  </a:lnTo>
                  <a:lnTo>
                    <a:pt x="519769" y="76128"/>
                  </a:lnTo>
                  <a:lnTo>
                    <a:pt x="520830" y="98675"/>
                  </a:lnTo>
                  <a:lnTo>
                    <a:pt x="530910" y="112203"/>
                  </a:lnTo>
                  <a:lnTo>
                    <a:pt x="529849" y="138065"/>
                  </a:lnTo>
                  <a:lnTo>
                    <a:pt x="536612" y="145891"/>
                  </a:lnTo>
                  <a:lnTo>
                    <a:pt x="555711" y="132362"/>
                  </a:lnTo>
                  <a:lnTo>
                    <a:pt x="581574" y="131301"/>
                  </a:lnTo>
                  <a:lnTo>
                    <a:pt x="588338" y="136871"/>
                  </a:lnTo>
                  <a:lnTo>
                    <a:pt x="593908" y="137933"/>
                  </a:lnTo>
                  <a:lnTo>
                    <a:pt x="597224" y="141381"/>
                  </a:lnTo>
                  <a:lnTo>
                    <a:pt x="602794" y="143635"/>
                  </a:lnTo>
                  <a:lnTo>
                    <a:pt x="605049" y="146951"/>
                  </a:lnTo>
                  <a:lnTo>
                    <a:pt x="611813" y="151461"/>
                  </a:lnTo>
                  <a:lnTo>
                    <a:pt x="615128" y="152522"/>
                  </a:lnTo>
                  <a:lnTo>
                    <a:pt x="615128" y="149206"/>
                  </a:lnTo>
                  <a:lnTo>
                    <a:pt x="618444" y="144697"/>
                  </a:lnTo>
                  <a:lnTo>
                    <a:pt x="610619" y="135678"/>
                  </a:lnTo>
                  <a:lnTo>
                    <a:pt x="609558" y="133424"/>
                  </a:lnTo>
                  <a:lnTo>
                    <a:pt x="605049" y="128914"/>
                  </a:lnTo>
                  <a:lnTo>
                    <a:pt x="605049" y="125598"/>
                  </a:lnTo>
                  <a:lnTo>
                    <a:pt x="603988" y="121089"/>
                  </a:lnTo>
                  <a:lnTo>
                    <a:pt x="601733" y="117641"/>
                  </a:lnTo>
                  <a:lnTo>
                    <a:pt x="605049" y="114325"/>
                  </a:lnTo>
                  <a:lnTo>
                    <a:pt x="607303" y="114325"/>
                  </a:lnTo>
                  <a:lnTo>
                    <a:pt x="611813" y="118834"/>
                  </a:lnTo>
                  <a:lnTo>
                    <a:pt x="615128" y="121089"/>
                  </a:lnTo>
                  <a:lnTo>
                    <a:pt x="615128" y="122150"/>
                  </a:lnTo>
                  <a:lnTo>
                    <a:pt x="621893" y="123344"/>
                  </a:lnTo>
                  <a:lnTo>
                    <a:pt x="624147" y="125598"/>
                  </a:lnTo>
                  <a:lnTo>
                    <a:pt x="633166" y="126660"/>
                  </a:lnTo>
                  <a:lnTo>
                    <a:pt x="642185" y="125598"/>
                  </a:lnTo>
                  <a:lnTo>
                    <a:pt x="648948" y="127853"/>
                  </a:lnTo>
                  <a:lnTo>
                    <a:pt x="653458" y="131301"/>
                  </a:lnTo>
                  <a:lnTo>
                    <a:pt x="668047" y="135811"/>
                  </a:lnTo>
                  <a:lnTo>
                    <a:pt x="683830" y="151594"/>
                  </a:lnTo>
                  <a:lnTo>
                    <a:pt x="688339" y="162867"/>
                  </a:lnTo>
                  <a:lnTo>
                    <a:pt x="692848" y="164061"/>
                  </a:lnTo>
                  <a:lnTo>
                    <a:pt x="701867" y="167376"/>
                  </a:lnTo>
                  <a:lnTo>
                    <a:pt x="713140" y="171885"/>
                  </a:lnTo>
                  <a:lnTo>
                    <a:pt x="718711" y="172947"/>
                  </a:lnTo>
                  <a:lnTo>
                    <a:pt x="720966" y="170692"/>
                  </a:lnTo>
                  <a:lnTo>
                    <a:pt x="725475" y="172947"/>
                  </a:lnTo>
                  <a:lnTo>
                    <a:pt x="725475" y="175201"/>
                  </a:lnTo>
                  <a:lnTo>
                    <a:pt x="731045" y="178517"/>
                  </a:lnTo>
                  <a:lnTo>
                    <a:pt x="732106" y="177455"/>
                  </a:lnTo>
                  <a:lnTo>
                    <a:pt x="738870" y="181965"/>
                  </a:lnTo>
                  <a:lnTo>
                    <a:pt x="741125" y="180904"/>
                  </a:lnTo>
                  <a:lnTo>
                    <a:pt x="745634" y="184220"/>
                  </a:lnTo>
                  <a:lnTo>
                    <a:pt x="729851" y="212337"/>
                  </a:lnTo>
                  <a:cubicBezTo>
                    <a:pt x="719109" y="202522"/>
                    <a:pt x="711947" y="197085"/>
                    <a:pt x="699480" y="187535"/>
                  </a:cubicBezTo>
                  <a:lnTo>
                    <a:pt x="693909" y="190851"/>
                  </a:lnTo>
                  <a:lnTo>
                    <a:pt x="682636" y="183026"/>
                  </a:lnTo>
                  <a:lnTo>
                    <a:pt x="678127" y="180771"/>
                  </a:lnTo>
                  <a:lnTo>
                    <a:pt x="672556" y="185281"/>
                  </a:lnTo>
                  <a:lnTo>
                    <a:pt x="661283" y="178517"/>
                  </a:lnTo>
                  <a:lnTo>
                    <a:pt x="656773" y="177455"/>
                  </a:lnTo>
                  <a:lnTo>
                    <a:pt x="655713" y="178517"/>
                  </a:lnTo>
                  <a:lnTo>
                    <a:pt x="650142" y="176262"/>
                  </a:lnTo>
                  <a:lnTo>
                    <a:pt x="650142" y="178517"/>
                  </a:lnTo>
                  <a:lnTo>
                    <a:pt x="652397" y="180771"/>
                  </a:lnTo>
                  <a:lnTo>
                    <a:pt x="652397" y="181832"/>
                  </a:lnTo>
                  <a:lnTo>
                    <a:pt x="653458" y="181832"/>
                  </a:lnTo>
                  <a:lnTo>
                    <a:pt x="655713" y="185281"/>
                  </a:lnTo>
                  <a:lnTo>
                    <a:pt x="659028" y="186342"/>
                  </a:lnTo>
                  <a:lnTo>
                    <a:pt x="657967" y="190851"/>
                  </a:lnTo>
                  <a:lnTo>
                    <a:pt x="655713" y="191912"/>
                  </a:lnTo>
                  <a:lnTo>
                    <a:pt x="655713" y="193106"/>
                  </a:lnTo>
                  <a:lnTo>
                    <a:pt x="654652" y="193106"/>
                  </a:lnTo>
                  <a:lnTo>
                    <a:pt x="653458" y="196422"/>
                  </a:lnTo>
                  <a:lnTo>
                    <a:pt x="652397" y="196422"/>
                  </a:lnTo>
                  <a:lnTo>
                    <a:pt x="650142" y="197482"/>
                  </a:lnTo>
                  <a:lnTo>
                    <a:pt x="650142" y="201992"/>
                  </a:lnTo>
                  <a:lnTo>
                    <a:pt x="648948" y="203185"/>
                  </a:lnTo>
                  <a:lnTo>
                    <a:pt x="648948" y="207695"/>
                  </a:lnTo>
                  <a:lnTo>
                    <a:pt x="652397" y="213265"/>
                  </a:lnTo>
                  <a:lnTo>
                    <a:pt x="651203" y="218968"/>
                  </a:lnTo>
                  <a:lnTo>
                    <a:pt x="648948" y="221223"/>
                  </a:lnTo>
                  <a:lnTo>
                    <a:pt x="648948" y="224672"/>
                  </a:lnTo>
                  <a:lnTo>
                    <a:pt x="651203" y="226926"/>
                  </a:lnTo>
                  <a:lnTo>
                    <a:pt x="652397" y="229181"/>
                  </a:lnTo>
                  <a:lnTo>
                    <a:pt x="654652" y="230375"/>
                  </a:lnTo>
                  <a:lnTo>
                    <a:pt x="656906" y="234884"/>
                  </a:lnTo>
                  <a:lnTo>
                    <a:pt x="654652" y="237138"/>
                  </a:lnTo>
                  <a:lnTo>
                    <a:pt x="651203" y="238332"/>
                  </a:lnTo>
                  <a:lnTo>
                    <a:pt x="652397" y="240586"/>
                  </a:lnTo>
                  <a:lnTo>
                    <a:pt x="652397" y="242842"/>
                  </a:lnTo>
                  <a:lnTo>
                    <a:pt x="651203" y="247351"/>
                  </a:lnTo>
                  <a:lnTo>
                    <a:pt x="646694" y="257430"/>
                  </a:lnTo>
                  <a:lnTo>
                    <a:pt x="645633" y="259685"/>
                  </a:lnTo>
                  <a:lnTo>
                    <a:pt x="646694" y="261940"/>
                  </a:lnTo>
                  <a:lnTo>
                    <a:pt x="643378" y="270959"/>
                  </a:lnTo>
                  <a:lnTo>
                    <a:pt x="638869" y="270959"/>
                  </a:lnTo>
                  <a:lnTo>
                    <a:pt x="637808" y="269898"/>
                  </a:lnTo>
                  <a:lnTo>
                    <a:pt x="635553" y="269898"/>
                  </a:lnTo>
                  <a:lnTo>
                    <a:pt x="632238" y="272152"/>
                  </a:lnTo>
                  <a:lnTo>
                    <a:pt x="633298" y="275468"/>
                  </a:lnTo>
                  <a:lnTo>
                    <a:pt x="631044" y="278783"/>
                  </a:lnTo>
                  <a:lnTo>
                    <a:pt x="631044" y="281039"/>
                  </a:lnTo>
                  <a:lnTo>
                    <a:pt x="632238" y="282232"/>
                  </a:lnTo>
                  <a:lnTo>
                    <a:pt x="632238" y="284486"/>
                  </a:lnTo>
                  <a:lnTo>
                    <a:pt x="634492" y="288996"/>
                  </a:lnTo>
                  <a:lnTo>
                    <a:pt x="645765" y="298015"/>
                  </a:lnTo>
                  <a:lnTo>
                    <a:pt x="644705" y="300269"/>
                  </a:lnTo>
                  <a:lnTo>
                    <a:pt x="648020" y="304779"/>
                  </a:lnTo>
                  <a:lnTo>
                    <a:pt x="645765" y="316052"/>
                  </a:lnTo>
                  <a:lnTo>
                    <a:pt x="643511" y="319367"/>
                  </a:lnTo>
                  <a:lnTo>
                    <a:pt x="644705" y="330641"/>
                  </a:lnTo>
                  <a:lnTo>
                    <a:pt x="641256" y="338466"/>
                  </a:lnTo>
                  <a:lnTo>
                    <a:pt x="636747" y="338466"/>
                  </a:lnTo>
                  <a:lnTo>
                    <a:pt x="635553" y="336211"/>
                  </a:lnTo>
                  <a:lnTo>
                    <a:pt x="631044" y="336211"/>
                  </a:lnTo>
                  <a:lnTo>
                    <a:pt x="626534" y="338466"/>
                  </a:lnTo>
                  <a:lnTo>
                    <a:pt x="622025" y="339527"/>
                  </a:lnTo>
                  <a:lnTo>
                    <a:pt x="614200" y="329447"/>
                  </a:lnTo>
                  <a:lnTo>
                    <a:pt x="606375" y="326132"/>
                  </a:lnTo>
                  <a:lnTo>
                    <a:pt x="604120" y="323877"/>
                  </a:lnTo>
                  <a:lnTo>
                    <a:pt x="601866" y="323877"/>
                  </a:lnTo>
                  <a:lnTo>
                    <a:pt x="594041" y="327193"/>
                  </a:lnTo>
                  <a:lnTo>
                    <a:pt x="591786" y="327193"/>
                  </a:lnTo>
                  <a:lnTo>
                    <a:pt x="588470" y="326132"/>
                  </a:lnTo>
                  <a:lnTo>
                    <a:pt x="583961" y="323877"/>
                  </a:lnTo>
                  <a:lnTo>
                    <a:pt x="582900" y="320561"/>
                  </a:lnTo>
                  <a:lnTo>
                    <a:pt x="580645" y="319367"/>
                  </a:lnTo>
                  <a:lnTo>
                    <a:pt x="577197" y="320561"/>
                  </a:lnTo>
                  <a:lnTo>
                    <a:pt x="578391" y="322816"/>
                  </a:lnTo>
                  <a:lnTo>
                    <a:pt x="571626" y="335150"/>
                  </a:lnTo>
                  <a:lnTo>
                    <a:pt x="571626" y="338599"/>
                  </a:lnTo>
                  <a:lnTo>
                    <a:pt x="574942" y="338599"/>
                  </a:lnTo>
                  <a:lnTo>
                    <a:pt x="581706" y="343108"/>
                  </a:lnTo>
                  <a:lnTo>
                    <a:pt x="582767" y="345363"/>
                  </a:lnTo>
                  <a:lnTo>
                    <a:pt x="583828" y="346556"/>
                  </a:lnTo>
                  <a:lnTo>
                    <a:pt x="587144" y="355575"/>
                  </a:lnTo>
                  <a:lnTo>
                    <a:pt x="586083" y="367910"/>
                  </a:lnTo>
                  <a:lnTo>
                    <a:pt x="579319" y="365655"/>
                  </a:lnTo>
                  <a:lnTo>
                    <a:pt x="555711" y="382499"/>
                  </a:lnTo>
                  <a:lnTo>
                    <a:pt x="552395" y="393772"/>
                  </a:lnTo>
                  <a:lnTo>
                    <a:pt x="554650" y="394966"/>
                  </a:lnTo>
                  <a:lnTo>
                    <a:pt x="555711" y="397220"/>
                  </a:lnTo>
                  <a:lnTo>
                    <a:pt x="563536" y="403984"/>
                  </a:lnTo>
                  <a:lnTo>
                    <a:pt x="564597" y="400668"/>
                  </a:lnTo>
                  <a:lnTo>
                    <a:pt x="578125" y="409687"/>
                  </a:lnTo>
                  <a:lnTo>
                    <a:pt x="581441" y="433295"/>
                  </a:lnTo>
                  <a:lnTo>
                    <a:pt x="578125" y="435550"/>
                  </a:lnTo>
                  <a:lnTo>
                    <a:pt x="578125" y="436611"/>
                  </a:lnTo>
                  <a:lnTo>
                    <a:pt x="584889" y="442181"/>
                  </a:lnTo>
                  <a:lnTo>
                    <a:pt x="596163" y="448945"/>
                  </a:lnTo>
                  <a:lnTo>
                    <a:pt x="605181" y="451200"/>
                  </a:lnTo>
                  <a:lnTo>
                    <a:pt x="605181" y="453455"/>
                  </a:lnTo>
                  <a:lnTo>
                    <a:pt x="607436" y="455709"/>
                  </a:lnTo>
                  <a:lnTo>
                    <a:pt x="609691" y="459158"/>
                  </a:lnTo>
                  <a:lnTo>
                    <a:pt x="607436" y="465921"/>
                  </a:lnTo>
                  <a:lnTo>
                    <a:pt x="602926" y="472685"/>
                  </a:lnTo>
                  <a:lnTo>
                    <a:pt x="602926" y="477195"/>
                  </a:lnTo>
                  <a:lnTo>
                    <a:pt x="601866" y="479449"/>
                  </a:lnTo>
                  <a:lnTo>
                    <a:pt x="602926" y="482765"/>
                  </a:lnTo>
                  <a:lnTo>
                    <a:pt x="605181" y="485020"/>
                  </a:lnTo>
                  <a:lnTo>
                    <a:pt x="605181" y="487275"/>
                  </a:lnTo>
                  <a:lnTo>
                    <a:pt x="600672" y="491784"/>
                  </a:lnTo>
                  <a:lnTo>
                    <a:pt x="595101" y="494039"/>
                  </a:lnTo>
                  <a:lnTo>
                    <a:pt x="591786" y="494039"/>
                  </a:lnTo>
                  <a:lnTo>
                    <a:pt x="587276" y="496294"/>
                  </a:lnTo>
                  <a:lnTo>
                    <a:pt x="577197" y="490723"/>
                  </a:lnTo>
                  <a:lnTo>
                    <a:pt x="573881" y="490723"/>
                  </a:lnTo>
                  <a:lnTo>
                    <a:pt x="568311" y="487408"/>
                  </a:lnTo>
                  <a:lnTo>
                    <a:pt x="569372" y="485152"/>
                  </a:lnTo>
                  <a:lnTo>
                    <a:pt x="567117" y="480644"/>
                  </a:lnTo>
                  <a:lnTo>
                    <a:pt x="561547" y="478388"/>
                  </a:lnTo>
                  <a:lnTo>
                    <a:pt x="558231" y="479582"/>
                  </a:lnTo>
                  <a:lnTo>
                    <a:pt x="541387" y="497619"/>
                  </a:lnTo>
                  <a:lnTo>
                    <a:pt x="541387" y="500935"/>
                  </a:lnTo>
                  <a:lnTo>
                    <a:pt x="532369" y="496426"/>
                  </a:lnTo>
                  <a:lnTo>
                    <a:pt x="529053" y="497619"/>
                  </a:lnTo>
                  <a:lnTo>
                    <a:pt x="517780" y="495365"/>
                  </a:lnTo>
                  <a:lnTo>
                    <a:pt x="522289" y="503190"/>
                  </a:lnTo>
                  <a:lnTo>
                    <a:pt x="520034" y="505445"/>
                  </a:lnTo>
                  <a:lnTo>
                    <a:pt x="512209" y="529052"/>
                  </a:lnTo>
                  <a:lnTo>
                    <a:pt x="506506" y="534623"/>
                  </a:lnTo>
                  <a:lnTo>
                    <a:pt x="480643" y="527859"/>
                  </a:lnTo>
                  <a:lnTo>
                    <a:pt x="478389" y="535684"/>
                  </a:lnTo>
                  <a:lnTo>
                    <a:pt x="457036" y="535684"/>
                  </a:lnTo>
                  <a:lnTo>
                    <a:pt x="457036" y="544702"/>
                  </a:lnTo>
                  <a:lnTo>
                    <a:pt x="461545" y="548018"/>
                  </a:lnTo>
                  <a:lnTo>
                    <a:pt x="457036" y="550273"/>
                  </a:lnTo>
                  <a:lnTo>
                    <a:pt x="453720" y="548018"/>
                  </a:lnTo>
                  <a:lnTo>
                    <a:pt x="451466" y="546957"/>
                  </a:lnTo>
                  <a:lnTo>
                    <a:pt x="440192" y="551466"/>
                  </a:lnTo>
                  <a:lnTo>
                    <a:pt x="437937" y="553722"/>
                  </a:lnTo>
                  <a:lnTo>
                    <a:pt x="446956" y="564995"/>
                  </a:lnTo>
                  <a:lnTo>
                    <a:pt x="444701" y="564995"/>
                  </a:lnTo>
                  <a:lnTo>
                    <a:pt x="444701" y="566056"/>
                  </a:lnTo>
                  <a:lnTo>
                    <a:pt x="448150" y="569372"/>
                  </a:lnTo>
                  <a:lnTo>
                    <a:pt x="443641" y="574942"/>
                  </a:lnTo>
                  <a:lnTo>
                    <a:pt x="441386" y="588470"/>
                  </a:lnTo>
                  <a:lnTo>
                    <a:pt x="434622" y="594040"/>
                  </a:lnTo>
                  <a:cubicBezTo>
                    <a:pt x="425868" y="589399"/>
                    <a:pt x="419369" y="580910"/>
                    <a:pt x="409820" y="577196"/>
                  </a:cubicBezTo>
                  <a:lnTo>
                    <a:pt x="408759" y="578390"/>
                  </a:lnTo>
                  <a:lnTo>
                    <a:pt x="408759" y="570565"/>
                  </a:lnTo>
                  <a:lnTo>
                    <a:pt x="411014" y="567116"/>
                  </a:lnTo>
                  <a:lnTo>
                    <a:pt x="409953" y="563801"/>
                  </a:lnTo>
                  <a:lnTo>
                    <a:pt x="406637" y="559292"/>
                  </a:lnTo>
                  <a:lnTo>
                    <a:pt x="406637" y="554782"/>
                  </a:lnTo>
                  <a:lnTo>
                    <a:pt x="401067" y="546957"/>
                  </a:lnTo>
                  <a:lnTo>
                    <a:pt x="397751" y="544702"/>
                  </a:lnTo>
                  <a:lnTo>
                    <a:pt x="396690" y="541387"/>
                  </a:lnTo>
                  <a:lnTo>
                    <a:pt x="385417" y="529052"/>
                  </a:lnTo>
                  <a:lnTo>
                    <a:pt x="382101" y="526798"/>
                  </a:lnTo>
                  <a:lnTo>
                    <a:pt x="364064" y="507699"/>
                  </a:lnTo>
                  <a:lnTo>
                    <a:pt x="347220" y="481837"/>
                  </a:lnTo>
                  <a:lnTo>
                    <a:pt x="344965" y="477328"/>
                  </a:lnTo>
                  <a:lnTo>
                    <a:pt x="340456" y="471757"/>
                  </a:lnTo>
                  <a:lnTo>
                    <a:pt x="333692" y="459423"/>
                  </a:lnTo>
                  <a:lnTo>
                    <a:pt x="326928" y="460484"/>
                  </a:lnTo>
                  <a:lnTo>
                    <a:pt x="321358" y="474012"/>
                  </a:lnTo>
                  <a:lnTo>
                    <a:pt x="316848" y="476267"/>
                  </a:lnTo>
                  <a:lnTo>
                    <a:pt x="314593" y="475205"/>
                  </a:lnTo>
                  <a:lnTo>
                    <a:pt x="312339" y="477461"/>
                  </a:lnTo>
                  <a:lnTo>
                    <a:pt x="306768" y="478521"/>
                  </a:lnTo>
                  <a:lnTo>
                    <a:pt x="298943" y="485285"/>
                  </a:lnTo>
                  <a:lnTo>
                    <a:pt x="295628" y="485285"/>
                  </a:lnTo>
                  <a:lnTo>
                    <a:pt x="295628" y="487540"/>
                  </a:lnTo>
                  <a:lnTo>
                    <a:pt x="293373" y="487540"/>
                  </a:lnTo>
                  <a:lnTo>
                    <a:pt x="291118" y="489795"/>
                  </a:lnTo>
                  <a:lnTo>
                    <a:pt x="290057" y="492049"/>
                  </a:lnTo>
                  <a:lnTo>
                    <a:pt x="288864" y="492049"/>
                  </a:lnTo>
                  <a:lnTo>
                    <a:pt x="286609" y="493111"/>
                  </a:lnTo>
                  <a:lnTo>
                    <a:pt x="286609" y="496426"/>
                  </a:lnTo>
                  <a:lnTo>
                    <a:pt x="285548" y="499875"/>
                  </a:lnTo>
                  <a:lnTo>
                    <a:pt x="283293" y="499875"/>
                  </a:lnTo>
                  <a:lnTo>
                    <a:pt x="281039" y="497619"/>
                  </a:lnTo>
                  <a:lnTo>
                    <a:pt x="278784" y="499875"/>
                  </a:lnTo>
                  <a:lnTo>
                    <a:pt x="267511" y="484092"/>
                  </a:lnTo>
                  <a:lnTo>
                    <a:pt x="265256" y="485285"/>
                  </a:lnTo>
                  <a:lnTo>
                    <a:pt x="258492" y="486346"/>
                  </a:lnTo>
                  <a:lnTo>
                    <a:pt x="256237" y="485285"/>
                  </a:lnTo>
                  <a:lnTo>
                    <a:pt x="240454" y="481969"/>
                  </a:lnTo>
                  <a:lnTo>
                    <a:pt x="233690" y="479715"/>
                  </a:lnTo>
                  <a:lnTo>
                    <a:pt x="190984" y="469635"/>
                  </a:lnTo>
                  <a:lnTo>
                    <a:pt x="188730" y="470696"/>
                  </a:lnTo>
                  <a:lnTo>
                    <a:pt x="186475" y="457168"/>
                  </a:lnTo>
                  <a:lnTo>
                    <a:pt x="184220" y="449343"/>
                  </a:lnTo>
                  <a:lnTo>
                    <a:pt x="175201" y="444834"/>
                  </a:lnTo>
                  <a:lnTo>
                    <a:pt x="162867" y="433561"/>
                  </a:lnTo>
                  <a:lnTo>
                    <a:pt x="147084" y="405443"/>
                  </a:lnTo>
                  <a:lnTo>
                    <a:pt x="130241" y="390854"/>
                  </a:lnTo>
                  <a:lnTo>
                    <a:pt x="127986" y="385284"/>
                  </a:lnTo>
                  <a:lnTo>
                    <a:pt x="117906" y="376265"/>
                  </a:lnTo>
                  <a:lnTo>
                    <a:pt x="110081" y="366186"/>
                  </a:lnTo>
                  <a:lnTo>
                    <a:pt x="95492" y="356106"/>
                  </a:lnTo>
                  <a:lnTo>
                    <a:pt x="93237" y="356106"/>
                  </a:lnTo>
                  <a:lnTo>
                    <a:pt x="89922" y="353851"/>
                  </a:lnTo>
                  <a:lnTo>
                    <a:pt x="80903" y="353851"/>
                  </a:lnTo>
                  <a:lnTo>
                    <a:pt x="53847" y="339262"/>
                  </a:lnTo>
                  <a:lnTo>
                    <a:pt x="49338" y="340323"/>
                  </a:lnTo>
                  <a:lnTo>
                    <a:pt x="39258" y="334753"/>
                  </a:lnTo>
                  <a:lnTo>
                    <a:pt x="39258" y="327989"/>
                  </a:lnTo>
                  <a:lnTo>
                    <a:pt x="35942" y="322418"/>
                  </a:lnTo>
                  <a:lnTo>
                    <a:pt x="35942" y="319103"/>
                  </a:lnTo>
                  <a:lnTo>
                    <a:pt x="34881" y="317909"/>
                  </a:lnTo>
                  <a:lnTo>
                    <a:pt x="34881" y="315654"/>
                  </a:lnTo>
                  <a:lnTo>
                    <a:pt x="28117" y="317909"/>
                  </a:lnTo>
                  <a:lnTo>
                    <a:pt x="24669" y="314593"/>
                  </a:lnTo>
                  <a:lnTo>
                    <a:pt x="22414" y="314593"/>
                  </a:lnTo>
                  <a:lnTo>
                    <a:pt x="5571" y="300004"/>
                  </a:lnTo>
                  <a:lnTo>
                    <a:pt x="1061" y="287670"/>
                  </a:lnTo>
                  <a:lnTo>
                    <a:pt x="0" y="285415"/>
                  </a:lnTo>
                  <a:lnTo>
                    <a:pt x="7825" y="268572"/>
                  </a:lnTo>
                  <a:lnTo>
                    <a:pt x="10080" y="264062"/>
                  </a:lnTo>
                  <a:lnTo>
                    <a:pt x="10080" y="261807"/>
                  </a:lnTo>
                  <a:lnTo>
                    <a:pt x="8886" y="260746"/>
                  </a:lnTo>
                  <a:lnTo>
                    <a:pt x="8886" y="246157"/>
                  </a:lnTo>
                  <a:lnTo>
                    <a:pt x="12334" y="236078"/>
                  </a:lnTo>
                  <a:lnTo>
                    <a:pt x="23608" y="225998"/>
                  </a:lnTo>
                  <a:lnTo>
                    <a:pt x="29178" y="232762"/>
                  </a:lnTo>
                  <a:lnTo>
                    <a:pt x="30372" y="232762"/>
                  </a:lnTo>
                  <a:lnTo>
                    <a:pt x="31433" y="231701"/>
                  </a:lnTo>
                  <a:lnTo>
                    <a:pt x="35942" y="233955"/>
                  </a:lnTo>
                  <a:lnTo>
                    <a:pt x="35942" y="229446"/>
                  </a:lnTo>
                  <a:lnTo>
                    <a:pt x="34881" y="228385"/>
                  </a:lnTo>
                  <a:lnTo>
                    <a:pt x="33820" y="226130"/>
                  </a:lnTo>
                  <a:lnTo>
                    <a:pt x="34881" y="222682"/>
                  </a:lnTo>
                  <a:lnTo>
                    <a:pt x="34881" y="218172"/>
                  </a:lnTo>
                  <a:lnTo>
                    <a:pt x="37136" y="212602"/>
                  </a:lnTo>
                  <a:lnTo>
                    <a:pt x="36075" y="209154"/>
                  </a:lnTo>
                  <a:lnTo>
                    <a:pt x="39391" y="204645"/>
                  </a:lnTo>
                  <a:lnTo>
                    <a:pt x="38330" y="197881"/>
                  </a:lnTo>
                  <a:lnTo>
                    <a:pt x="33820" y="193371"/>
                  </a:lnTo>
                  <a:lnTo>
                    <a:pt x="34881" y="191116"/>
                  </a:lnTo>
                  <a:lnTo>
                    <a:pt x="32626" y="190055"/>
                  </a:lnTo>
                  <a:lnTo>
                    <a:pt x="31566" y="190055"/>
                  </a:lnTo>
                  <a:lnTo>
                    <a:pt x="30505" y="188995"/>
                  </a:lnTo>
                  <a:lnTo>
                    <a:pt x="32759" y="182231"/>
                  </a:lnTo>
                  <a:lnTo>
                    <a:pt x="35014" y="178915"/>
                  </a:lnTo>
                  <a:lnTo>
                    <a:pt x="35014" y="169896"/>
                  </a:lnTo>
                  <a:lnTo>
                    <a:pt x="37268" y="169896"/>
                  </a:lnTo>
                  <a:lnTo>
                    <a:pt x="39523" y="172151"/>
                  </a:lnTo>
                  <a:lnTo>
                    <a:pt x="40584" y="172151"/>
                  </a:lnTo>
                  <a:lnTo>
                    <a:pt x="40584" y="173344"/>
                  </a:lnTo>
                  <a:lnTo>
                    <a:pt x="41645" y="173344"/>
                  </a:lnTo>
                  <a:lnTo>
                    <a:pt x="43900" y="168835"/>
                  </a:lnTo>
                  <a:lnTo>
                    <a:pt x="47216" y="167641"/>
                  </a:lnTo>
                  <a:lnTo>
                    <a:pt x="46155" y="164325"/>
                  </a:lnTo>
                  <a:lnTo>
                    <a:pt x="48409" y="161010"/>
                  </a:lnTo>
                  <a:lnTo>
                    <a:pt x="45093" y="157561"/>
                  </a:lnTo>
                  <a:lnTo>
                    <a:pt x="41778" y="157561"/>
                  </a:lnTo>
                  <a:lnTo>
                    <a:pt x="35014" y="148543"/>
                  </a:lnTo>
                  <a:lnTo>
                    <a:pt x="35014" y="144034"/>
                  </a:lnTo>
                  <a:lnTo>
                    <a:pt x="38330" y="140718"/>
                  </a:lnTo>
                  <a:lnTo>
                    <a:pt x="35014" y="137402"/>
                  </a:lnTo>
                  <a:lnTo>
                    <a:pt x="31698" y="132893"/>
                  </a:lnTo>
                  <a:lnTo>
                    <a:pt x="28383" y="131699"/>
                  </a:lnTo>
                  <a:lnTo>
                    <a:pt x="49735" y="119365"/>
                  </a:lnTo>
                  <a:lnTo>
                    <a:pt x="46420" y="114855"/>
                  </a:lnTo>
                  <a:lnTo>
                    <a:pt x="53184" y="110346"/>
                  </a:lnTo>
                  <a:lnTo>
                    <a:pt x="56500" y="113661"/>
                  </a:lnTo>
                  <a:lnTo>
                    <a:pt x="64325" y="128251"/>
                  </a:lnTo>
                  <a:lnTo>
                    <a:pt x="66579" y="133821"/>
                  </a:lnTo>
                  <a:lnTo>
                    <a:pt x="67773" y="136076"/>
                  </a:lnTo>
                  <a:lnTo>
                    <a:pt x="79046" y="136076"/>
                  </a:lnTo>
                  <a:lnTo>
                    <a:pt x="81301" y="139391"/>
                  </a:lnTo>
                  <a:lnTo>
                    <a:pt x="85810" y="140585"/>
                  </a:lnTo>
                  <a:lnTo>
                    <a:pt x="85810" y="129312"/>
                  </a:lnTo>
                  <a:lnTo>
                    <a:pt x="84749" y="125997"/>
                  </a:lnTo>
                  <a:lnTo>
                    <a:pt x="81434" y="118171"/>
                  </a:lnTo>
                  <a:lnTo>
                    <a:pt x="79179" y="115917"/>
                  </a:lnTo>
                  <a:lnTo>
                    <a:pt x="79179" y="114855"/>
                  </a:lnTo>
                  <a:lnTo>
                    <a:pt x="78118" y="114855"/>
                  </a:lnTo>
                  <a:lnTo>
                    <a:pt x="78118" y="104776"/>
                  </a:lnTo>
                  <a:lnTo>
                    <a:pt x="77057" y="103582"/>
                  </a:lnTo>
                  <a:lnTo>
                    <a:pt x="73741" y="99073"/>
                  </a:lnTo>
                  <a:lnTo>
                    <a:pt x="73741" y="96818"/>
                  </a:lnTo>
                  <a:lnTo>
                    <a:pt x="70425" y="85544"/>
                  </a:lnTo>
                  <a:lnTo>
                    <a:pt x="70425" y="78781"/>
                  </a:lnTo>
                  <a:lnTo>
                    <a:pt x="67110" y="78781"/>
                  </a:lnTo>
                  <a:lnTo>
                    <a:pt x="78383" y="61937"/>
                  </a:lnTo>
                  <a:lnTo>
                    <a:pt x="68303" y="46154"/>
                  </a:lnTo>
                  <a:lnTo>
                    <a:pt x="67110" y="41645"/>
                  </a:lnTo>
                  <a:lnTo>
                    <a:pt x="51327" y="25862"/>
                  </a:lnTo>
                  <a:lnTo>
                    <a:pt x="49072" y="21353"/>
                  </a:lnTo>
                  <a:lnTo>
                    <a:pt x="46818" y="20292"/>
                  </a:lnTo>
                  <a:lnTo>
                    <a:pt x="43502" y="21353"/>
                  </a:lnTo>
                  <a:lnTo>
                    <a:pt x="40186" y="18037"/>
                  </a:lnTo>
                  <a:lnTo>
                    <a:pt x="41247" y="15783"/>
                  </a:lnTo>
                  <a:lnTo>
                    <a:pt x="41247" y="13527"/>
                  </a:lnTo>
                  <a:lnTo>
                    <a:pt x="43502" y="7957"/>
                  </a:lnTo>
                  <a:lnTo>
                    <a:pt x="41247" y="4642"/>
                  </a:lnTo>
                  <a:lnTo>
                    <a:pt x="48011" y="1193"/>
                  </a:lnTo>
                </a:path>
              </a:pathLst>
            </a:custGeom>
            <a:noFill/>
            <a:ln w="3315" cap="flat">
              <a:solidFill>
                <a:schemeClr val="bg1">
                  <a:lumMod val="65000"/>
                </a:schemeClr>
              </a:solidFill>
              <a:prstDash val="solid"/>
              <a:miter/>
            </a:ln>
          </p:spPr>
          <p:txBody>
            <a:bodyPr rtlCol="0" anchor="ctr"/>
            <a:lstStyle/>
            <a:p>
              <a:endParaRPr lang="en-FI" sz="816"/>
            </a:p>
          </p:txBody>
        </p:sp>
        <p:sp>
          <p:nvSpPr>
            <p:cNvPr id="1073" name="Freeform: Shape 1072">
              <a:extLst>
                <a:ext uri="{FF2B5EF4-FFF2-40B4-BE49-F238E27FC236}">
                  <a16:creationId xmlns:a16="http://schemas.microsoft.com/office/drawing/2014/main" id="{41AADA86-F3AD-98B2-CEA8-0BE619AB9808}"/>
                </a:ext>
              </a:extLst>
            </p:cNvPr>
            <p:cNvSpPr/>
            <p:nvPr/>
          </p:nvSpPr>
          <p:spPr>
            <a:xfrm>
              <a:off x="6784841" y="10024207"/>
              <a:ext cx="395628" cy="426000"/>
            </a:xfrm>
            <a:custGeom>
              <a:avLst/>
              <a:gdLst>
                <a:gd name="connsiteX0" fmla="*/ 204114 w 395628"/>
                <a:gd name="connsiteY0" fmla="*/ 19231 h 426000"/>
                <a:gd name="connsiteX1" fmla="*/ 206369 w 395628"/>
                <a:gd name="connsiteY1" fmla="*/ 19231 h 426000"/>
                <a:gd name="connsiteX2" fmla="*/ 207430 w 395628"/>
                <a:gd name="connsiteY2" fmla="*/ 20424 h 426000"/>
                <a:gd name="connsiteX3" fmla="*/ 209685 w 395628"/>
                <a:gd name="connsiteY3" fmla="*/ 23740 h 426000"/>
                <a:gd name="connsiteX4" fmla="*/ 211939 w 395628"/>
                <a:gd name="connsiteY4" fmla="*/ 25995 h 426000"/>
                <a:gd name="connsiteX5" fmla="*/ 211939 w 395628"/>
                <a:gd name="connsiteY5" fmla="*/ 28250 h 426000"/>
                <a:gd name="connsiteX6" fmla="*/ 216449 w 395628"/>
                <a:gd name="connsiteY6" fmla="*/ 32759 h 426000"/>
                <a:gd name="connsiteX7" fmla="*/ 217642 w 395628"/>
                <a:gd name="connsiteY7" fmla="*/ 32759 h 426000"/>
                <a:gd name="connsiteX8" fmla="*/ 217642 w 395628"/>
                <a:gd name="connsiteY8" fmla="*/ 31566 h 426000"/>
                <a:gd name="connsiteX9" fmla="*/ 218703 w 395628"/>
                <a:gd name="connsiteY9" fmla="*/ 28250 h 426000"/>
                <a:gd name="connsiteX10" fmla="*/ 218703 w 395628"/>
                <a:gd name="connsiteY10" fmla="*/ 25995 h 426000"/>
                <a:gd name="connsiteX11" fmla="*/ 219765 w 395628"/>
                <a:gd name="connsiteY11" fmla="*/ 25995 h 426000"/>
                <a:gd name="connsiteX12" fmla="*/ 219765 w 395628"/>
                <a:gd name="connsiteY12" fmla="*/ 24801 h 426000"/>
                <a:gd name="connsiteX13" fmla="*/ 220958 w 395628"/>
                <a:gd name="connsiteY13" fmla="*/ 24801 h 426000"/>
                <a:gd name="connsiteX14" fmla="*/ 220958 w 395628"/>
                <a:gd name="connsiteY14" fmla="*/ 22547 h 426000"/>
                <a:gd name="connsiteX15" fmla="*/ 223213 w 395628"/>
                <a:gd name="connsiteY15" fmla="*/ 20292 h 426000"/>
                <a:gd name="connsiteX16" fmla="*/ 218703 w 395628"/>
                <a:gd name="connsiteY16" fmla="*/ 13528 h 426000"/>
                <a:gd name="connsiteX17" fmla="*/ 217642 w 395628"/>
                <a:gd name="connsiteY17" fmla="*/ 9019 h 426000"/>
                <a:gd name="connsiteX18" fmla="*/ 217642 w 395628"/>
                <a:gd name="connsiteY18" fmla="*/ 7957 h 426000"/>
                <a:gd name="connsiteX19" fmla="*/ 218703 w 395628"/>
                <a:gd name="connsiteY19" fmla="*/ 6764 h 426000"/>
                <a:gd name="connsiteX20" fmla="*/ 222019 w 395628"/>
                <a:gd name="connsiteY20" fmla="*/ 6764 h 426000"/>
                <a:gd name="connsiteX21" fmla="*/ 227590 w 395628"/>
                <a:gd name="connsiteY21" fmla="*/ 0 h 426000"/>
                <a:gd name="connsiteX22" fmla="*/ 230905 w 395628"/>
                <a:gd name="connsiteY22" fmla="*/ 3316 h 426000"/>
                <a:gd name="connsiteX23" fmla="*/ 230905 w 395628"/>
                <a:gd name="connsiteY23" fmla="*/ 11140 h 426000"/>
                <a:gd name="connsiteX24" fmla="*/ 229712 w 395628"/>
                <a:gd name="connsiteY24" fmla="*/ 12334 h 426000"/>
                <a:gd name="connsiteX25" fmla="*/ 229712 w 395628"/>
                <a:gd name="connsiteY25" fmla="*/ 14589 h 426000"/>
                <a:gd name="connsiteX26" fmla="*/ 230905 w 395628"/>
                <a:gd name="connsiteY26" fmla="*/ 15650 h 426000"/>
                <a:gd name="connsiteX27" fmla="*/ 230905 w 395628"/>
                <a:gd name="connsiteY27" fmla="*/ 16711 h 426000"/>
                <a:gd name="connsiteX28" fmla="*/ 231966 w 395628"/>
                <a:gd name="connsiteY28" fmla="*/ 18966 h 426000"/>
                <a:gd name="connsiteX29" fmla="*/ 231966 w 395628"/>
                <a:gd name="connsiteY29" fmla="*/ 23475 h 426000"/>
                <a:gd name="connsiteX30" fmla="*/ 246555 w 395628"/>
                <a:gd name="connsiteY30" fmla="*/ 29046 h 426000"/>
                <a:gd name="connsiteX31" fmla="*/ 246555 w 395628"/>
                <a:gd name="connsiteY31" fmla="*/ 31300 h 426000"/>
                <a:gd name="connsiteX32" fmla="*/ 247616 w 395628"/>
                <a:gd name="connsiteY32" fmla="*/ 31300 h 426000"/>
                <a:gd name="connsiteX33" fmla="*/ 249871 w 395628"/>
                <a:gd name="connsiteY33" fmla="*/ 32494 h 426000"/>
                <a:gd name="connsiteX34" fmla="*/ 249871 w 395628"/>
                <a:gd name="connsiteY34" fmla="*/ 33554 h 426000"/>
                <a:gd name="connsiteX35" fmla="*/ 250932 w 395628"/>
                <a:gd name="connsiteY35" fmla="*/ 34616 h 426000"/>
                <a:gd name="connsiteX36" fmla="*/ 251993 w 395628"/>
                <a:gd name="connsiteY36" fmla="*/ 38064 h 426000"/>
                <a:gd name="connsiteX37" fmla="*/ 263267 w 395628"/>
                <a:gd name="connsiteY37" fmla="*/ 35810 h 426000"/>
                <a:gd name="connsiteX38" fmla="*/ 275601 w 395628"/>
                <a:gd name="connsiteY38" fmla="*/ 39125 h 426000"/>
                <a:gd name="connsiteX39" fmla="*/ 276662 w 395628"/>
                <a:gd name="connsiteY39" fmla="*/ 40319 h 426000"/>
                <a:gd name="connsiteX40" fmla="*/ 279977 w 395628"/>
                <a:gd name="connsiteY40" fmla="*/ 42574 h 426000"/>
                <a:gd name="connsiteX41" fmla="*/ 281039 w 395628"/>
                <a:gd name="connsiteY41" fmla="*/ 43634 h 426000"/>
                <a:gd name="connsiteX42" fmla="*/ 282099 w 395628"/>
                <a:gd name="connsiteY42" fmla="*/ 45890 h 426000"/>
                <a:gd name="connsiteX43" fmla="*/ 282099 w 395628"/>
                <a:gd name="connsiteY43" fmla="*/ 49205 h 426000"/>
                <a:gd name="connsiteX44" fmla="*/ 283293 w 395628"/>
                <a:gd name="connsiteY44" fmla="*/ 49205 h 426000"/>
                <a:gd name="connsiteX45" fmla="*/ 283293 w 395628"/>
                <a:gd name="connsiteY45" fmla="*/ 50398 h 426000"/>
                <a:gd name="connsiteX46" fmla="*/ 286609 w 395628"/>
                <a:gd name="connsiteY46" fmla="*/ 51460 h 426000"/>
                <a:gd name="connsiteX47" fmla="*/ 291118 w 395628"/>
                <a:gd name="connsiteY47" fmla="*/ 55969 h 426000"/>
                <a:gd name="connsiteX48" fmla="*/ 305707 w 395628"/>
                <a:gd name="connsiteY48" fmla="*/ 63794 h 426000"/>
                <a:gd name="connsiteX49" fmla="*/ 312471 w 395628"/>
                <a:gd name="connsiteY49" fmla="*/ 79577 h 426000"/>
                <a:gd name="connsiteX50" fmla="*/ 312471 w 395628"/>
                <a:gd name="connsiteY50" fmla="*/ 81831 h 426000"/>
                <a:gd name="connsiteX51" fmla="*/ 313532 w 395628"/>
                <a:gd name="connsiteY51" fmla="*/ 81831 h 426000"/>
                <a:gd name="connsiteX52" fmla="*/ 313532 w 395628"/>
                <a:gd name="connsiteY52" fmla="*/ 86341 h 426000"/>
                <a:gd name="connsiteX53" fmla="*/ 312471 w 395628"/>
                <a:gd name="connsiteY53" fmla="*/ 86341 h 426000"/>
                <a:gd name="connsiteX54" fmla="*/ 312471 w 395628"/>
                <a:gd name="connsiteY54" fmla="*/ 87401 h 426000"/>
                <a:gd name="connsiteX55" fmla="*/ 313532 w 395628"/>
                <a:gd name="connsiteY55" fmla="*/ 89657 h 426000"/>
                <a:gd name="connsiteX56" fmla="*/ 313532 w 395628"/>
                <a:gd name="connsiteY56" fmla="*/ 91911 h 426000"/>
                <a:gd name="connsiteX57" fmla="*/ 314726 w 395628"/>
                <a:gd name="connsiteY57" fmla="*/ 91911 h 426000"/>
                <a:gd name="connsiteX58" fmla="*/ 314726 w 395628"/>
                <a:gd name="connsiteY58" fmla="*/ 94166 h 426000"/>
                <a:gd name="connsiteX59" fmla="*/ 313532 w 395628"/>
                <a:gd name="connsiteY59" fmla="*/ 95227 h 426000"/>
                <a:gd name="connsiteX60" fmla="*/ 313532 w 395628"/>
                <a:gd name="connsiteY60" fmla="*/ 105307 h 426000"/>
                <a:gd name="connsiteX61" fmla="*/ 310217 w 395628"/>
                <a:gd name="connsiteY61" fmla="*/ 105307 h 426000"/>
                <a:gd name="connsiteX62" fmla="*/ 309156 w 395628"/>
                <a:gd name="connsiteY62" fmla="*/ 104245 h 426000"/>
                <a:gd name="connsiteX63" fmla="*/ 307962 w 395628"/>
                <a:gd name="connsiteY63" fmla="*/ 104245 h 426000"/>
                <a:gd name="connsiteX64" fmla="*/ 306901 w 395628"/>
                <a:gd name="connsiteY64" fmla="*/ 105307 h 426000"/>
                <a:gd name="connsiteX65" fmla="*/ 306901 w 395628"/>
                <a:gd name="connsiteY65" fmla="*/ 107561 h 426000"/>
                <a:gd name="connsiteX66" fmla="*/ 307962 w 395628"/>
                <a:gd name="connsiteY66" fmla="*/ 108622 h 426000"/>
                <a:gd name="connsiteX67" fmla="*/ 307962 w 395628"/>
                <a:gd name="connsiteY67" fmla="*/ 112071 h 426000"/>
                <a:gd name="connsiteX68" fmla="*/ 306901 w 395628"/>
                <a:gd name="connsiteY68" fmla="*/ 114325 h 426000"/>
                <a:gd name="connsiteX69" fmla="*/ 306901 w 395628"/>
                <a:gd name="connsiteY69" fmla="*/ 115386 h 426000"/>
                <a:gd name="connsiteX70" fmla="*/ 305707 w 395628"/>
                <a:gd name="connsiteY70" fmla="*/ 116580 h 426000"/>
                <a:gd name="connsiteX71" fmla="*/ 305707 w 395628"/>
                <a:gd name="connsiteY71" fmla="*/ 118835 h 426000"/>
                <a:gd name="connsiteX72" fmla="*/ 305707 w 395628"/>
                <a:gd name="connsiteY72" fmla="*/ 117774 h 426000"/>
                <a:gd name="connsiteX73" fmla="*/ 304646 w 395628"/>
                <a:gd name="connsiteY73" fmla="*/ 118835 h 426000"/>
                <a:gd name="connsiteX74" fmla="*/ 304646 w 395628"/>
                <a:gd name="connsiteY74" fmla="*/ 122283 h 426000"/>
                <a:gd name="connsiteX75" fmla="*/ 303585 w 395628"/>
                <a:gd name="connsiteY75" fmla="*/ 122283 h 426000"/>
                <a:gd name="connsiteX76" fmla="*/ 302524 w 395628"/>
                <a:gd name="connsiteY76" fmla="*/ 125598 h 426000"/>
                <a:gd name="connsiteX77" fmla="*/ 302524 w 395628"/>
                <a:gd name="connsiteY77" fmla="*/ 127854 h 426000"/>
                <a:gd name="connsiteX78" fmla="*/ 303585 w 395628"/>
                <a:gd name="connsiteY78" fmla="*/ 127854 h 426000"/>
                <a:gd name="connsiteX79" fmla="*/ 303585 w 395628"/>
                <a:gd name="connsiteY79" fmla="*/ 128914 h 426000"/>
                <a:gd name="connsiteX80" fmla="*/ 302524 w 395628"/>
                <a:gd name="connsiteY80" fmla="*/ 128914 h 426000"/>
                <a:gd name="connsiteX81" fmla="*/ 302524 w 395628"/>
                <a:gd name="connsiteY81" fmla="*/ 131169 h 426000"/>
                <a:gd name="connsiteX82" fmla="*/ 303585 w 395628"/>
                <a:gd name="connsiteY82" fmla="*/ 133424 h 426000"/>
                <a:gd name="connsiteX83" fmla="*/ 303585 w 395628"/>
                <a:gd name="connsiteY83" fmla="*/ 134618 h 426000"/>
                <a:gd name="connsiteX84" fmla="*/ 302524 w 395628"/>
                <a:gd name="connsiteY84" fmla="*/ 136872 h 426000"/>
                <a:gd name="connsiteX85" fmla="*/ 302524 w 395628"/>
                <a:gd name="connsiteY85" fmla="*/ 135811 h 426000"/>
                <a:gd name="connsiteX86" fmla="*/ 301463 w 395628"/>
                <a:gd name="connsiteY86" fmla="*/ 134750 h 426000"/>
                <a:gd name="connsiteX87" fmla="*/ 300269 w 395628"/>
                <a:gd name="connsiteY87" fmla="*/ 134750 h 426000"/>
                <a:gd name="connsiteX88" fmla="*/ 300269 w 395628"/>
                <a:gd name="connsiteY88" fmla="*/ 139259 h 426000"/>
                <a:gd name="connsiteX89" fmla="*/ 299209 w 395628"/>
                <a:gd name="connsiteY89" fmla="*/ 144962 h 426000"/>
                <a:gd name="connsiteX90" fmla="*/ 304779 w 395628"/>
                <a:gd name="connsiteY90" fmla="*/ 151726 h 426000"/>
                <a:gd name="connsiteX91" fmla="*/ 305840 w 395628"/>
                <a:gd name="connsiteY91" fmla="*/ 152920 h 426000"/>
                <a:gd name="connsiteX92" fmla="*/ 307034 w 395628"/>
                <a:gd name="connsiteY92" fmla="*/ 155175 h 426000"/>
                <a:gd name="connsiteX93" fmla="*/ 310349 w 395628"/>
                <a:gd name="connsiteY93" fmla="*/ 158491 h 426000"/>
                <a:gd name="connsiteX94" fmla="*/ 310349 w 395628"/>
                <a:gd name="connsiteY94" fmla="*/ 161806 h 426000"/>
                <a:gd name="connsiteX95" fmla="*/ 313665 w 395628"/>
                <a:gd name="connsiteY95" fmla="*/ 165122 h 426000"/>
                <a:gd name="connsiteX96" fmla="*/ 315920 w 395628"/>
                <a:gd name="connsiteY96" fmla="*/ 166315 h 426000"/>
                <a:gd name="connsiteX97" fmla="*/ 317113 w 395628"/>
                <a:gd name="connsiteY97" fmla="*/ 169631 h 426000"/>
                <a:gd name="connsiteX98" fmla="*/ 319368 w 395628"/>
                <a:gd name="connsiteY98" fmla="*/ 171886 h 426000"/>
                <a:gd name="connsiteX99" fmla="*/ 322684 w 395628"/>
                <a:gd name="connsiteY99" fmla="*/ 178649 h 426000"/>
                <a:gd name="connsiteX100" fmla="*/ 322684 w 395628"/>
                <a:gd name="connsiteY100" fmla="*/ 181965 h 426000"/>
                <a:gd name="connsiteX101" fmla="*/ 325999 w 395628"/>
                <a:gd name="connsiteY101" fmla="*/ 183159 h 426000"/>
                <a:gd name="connsiteX102" fmla="*/ 336079 w 395628"/>
                <a:gd name="connsiteY102" fmla="*/ 193239 h 426000"/>
                <a:gd name="connsiteX103" fmla="*/ 337273 w 395628"/>
                <a:gd name="connsiteY103" fmla="*/ 193239 h 426000"/>
                <a:gd name="connsiteX104" fmla="*/ 336079 w 395628"/>
                <a:gd name="connsiteY104" fmla="*/ 196687 h 426000"/>
                <a:gd name="connsiteX105" fmla="*/ 337273 w 395628"/>
                <a:gd name="connsiteY105" fmla="*/ 204512 h 426000"/>
                <a:gd name="connsiteX106" fmla="*/ 333824 w 395628"/>
                <a:gd name="connsiteY106" fmla="*/ 214592 h 426000"/>
                <a:gd name="connsiteX107" fmla="*/ 333824 w 395628"/>
                <a:gd name="connsiteY107" fmla="*/ 225865 h 426000"/>
                <a:gd name="connsiteX108" fmla="*/ 337273 w 395628"/>
                <a:gd name="connsiteY108" fmla="*/ 230375 h 426000"/>
                <a:gd name="connsiteX109" fmla="*/ 351862 w 395628"/>
                <a:gd name="connsiteY109" fmla="*/ 239393 h 426000"/>
                <a:gd name="connsiteX110" fmla="*/ 353055 w 395628"/>
                <a:gd name="connsiteY110" fmla="*/ 240455 h 426000"/>
                <a:gd name="connsiteX111" fmla="*/ 348546 w 395628"/>
                <a:gd name="connsiteY111" fmla="*/ 246025 h 426000"/>
                <a:gd name="connsiteX112" fmla="*/ 347485 w 395628"/>
                <a:gd name="connsiteY112" fmla="*/ 246025 h 426000"/>
                <a:gd name="connsiteX113" fmla="*/ 339660 w 395628"/>
                <a:gd name="connsiteY113" fmla="*/ 240455 h 426000"/>
                <a:gd name="connsiteX114" fmla="*/ 336212 w 395628"/>
                <a:gd name="connsiteY114" fmla="*/ 241516 h 426000"/>
                <a:gd name="connsiteX115" fmla="*/ 333957 w 395628"/>
                <a:gd name="connsiteY115" fmla="*/ 240455 h 426000"/>
                <a:gd name="connsiteX116" fmla="*/ 330641 w 395628"/>
                <a:gd name="connsiteY116" fmla="*/ 243770 h 426000"/>
                <a:gd name="connsiteX117" fmla="*/ 328386 w 395628"/>
                <a:gd name="connsiteY117" fmla="*/ 242709 h 426000"/>
                <a:gd name="connsiteX118" fmla="*/ 326132 w 395628"/>
                <a:gd name="connsiteY118" fmla="*/ 244963 h 426000"/>
                <a:gd name="connsiteX119" fmla="*/ 317113 w 395628"/>
                <a:gd name="connsiteY119" fmla="*/ 266317 h 426000"/>
                <a:gd name="connsiteX120" fmla="*/ 314859 w 395628"/>
                <a:gd name="connsiteY120" fmla="*/ 276396 h 426000"/>
                <a:gd name="connsiteX121" fmla="*/ 313665 w 395628"/>
                <a:gd name="connsiteY121" fmla="*/ 279712 h 426000"/>
                <a:gd name="connsiteX122" fmla="*/ 314859 w 395628"/>
                <a:gd name="connsiteY122" fmla="*/ 281967 h 426000"/>
                <a:gd name="connsiteX123" fmla="*/ 313665 w 395628"/>
                <a:gd name="connsiteY123" fmla="*/ 286476 h 426000"/>
                <a:gd name="connsiteX124" fmla="*/ 295627 w 395628"/>
                <a:gd name="connsiteY124" fmla="*/ 292047 h 426000"/>
                <a:gd name="connsiteX125" fmla="*/ 303453 w 395628"/>
                <a:gd name="connsiteY125" fmla="*/ 307830 h 426000"/>
                <a:gd name="connsiteX126" fmla="*/ 345098 w 395628"/>
                <a:gd name="connsiteY126" fmla="*/ 342710 h 426000"/>
                <a:gd name="connsiteX127" fmla="*/ 350668 w 395628"/>
                <a:gd name="connsiteY127" fmla="*/ 342710 h 426000"/>
                <a:gd name="connsiteX128" fmla="*/ 356238 w 395628"/>
                <a:gd name="connsiteY128" fmla="*/ 343904 h 426000"/>
                <a:gd name="connsiteX129" fmla="*/ 363003 w 395628"/>
                <a:gd name="connsiteY129" fmla="*/ 342710 h 426000"/>
                <a:gd name="connsiteX130" fmla="*/ 385549 w 395628"/>
                <a:gd name="connsiteY130" fmla="*/ 340456 h 426000"/>
                <a:gd name="connsiteX131" fmla="*/ 391120 w 395628"/>
                <a:gd name="connsiteY131" fmla="*/ 347220 h 426000"/>
                <a:gd name="connsiteX132" fmla="*/ 395629 w 395628"/>
                <a:gd name="connsiteY132" fmla="*/ 351730 h 426000"/>
                <a:gd name="connsiteX133" fmla="*/ 370828 w 395628"/>
                <a:gd name="connsiteY133" fmla="*/ 383162 h 426000"/>
                <a:gd name="connsiteX134" fmla="*/ 351729 w 395628"/>
                <a:gd name="connsiteY134" fmla="*/ 370828 h 426000"/>
                <a:gd name="connsiteX135" fmla="*/ 331437 w 395628"/>
                <a:gd name="connsiteY135" fmla="*/ 356238 h 426000"/>
                <a:gd name="connsiteX136" fmla="*/ 314593 w 395628"/>
                <a:gd name="connsiteY136" fmla="*/ 366318 h 426000"/>
                <a:gd name="connsiteX137" fmla="*/ 320164 w 395628"/>
                <a:gd name="connsiteY137" fmla="*/ 393374 h 426000"/>
                <a:gd name="connsiteX138" fmla="*/ 317909 w 395628"/>
                <a:gd name="connsiteY138" fmla="*/ 403454 h 426000"/>
                <a:gd name="connsiteX139" fmla="*/ 320164 w 395628"/>
                <a:gd name="connsiteY139" fmla="*/ 426001 h 426000"/>
                <a:gd name="connsiteX140" fmla="*/ 307829 w 395628"/>
                <a:gd name="connsiteY140" fmla="*/ 424807 h 426000"/>
                <a:gd name="connsiteX141" fmla="*/ 294301 w 395628"/>
                <a:gd name="connsiteY141" fmla="*/ 418044 h 426000"/>
                <a:gd name="connsiteX142" fmla="*/ 296556 w 395628"/>
                <a:gd name="connsiteY142" fmla="*/ 412473 h 426000"/>
                <a:gd name="connsiteX143" fmla="*/ 296556 w 395628"/>
                <a:gd name="connsiteY143" fmla="*/ 397884 h 426000"/>
                <a:gd name="connsiteX144" fmla="*/ 290986 w 395628"/>
                <a:gd name="connsiteY144" fmla="*/ 391120 h 426000"/>
                <a:gd name="connsiteX145" fmla="*/ 277457 w 395628"/>
                <a:gd name="connsiteY145" fmla="*/ 393374 h 426000"/>
                <a:gd name="connsiteX146" fmla="*/ 241515 w 395628"/>
                <a:gd name="connsiteY146" fmla="*/ 410218 h 426000"/>
                <a:gd name="connsiteX147" fmla="*/ 227987 w 395628"/>
                <a:gd name="connsiteY147" fmla="*/ 395629 h 426000"/>
                <a:gd name="connsiteX148" fmla="*/ 227987 w 395628"/>
                <a:gd name="connsiteY148" fmla="*/ 392181 h 426000"/>
                <a:gd name="connsiteX149" fmla="*/ 218968 w 395628"/>
                <a:gd name="connsiteY149" fmla="*/ 387671 h 426000"/>
                <a:gd name="connsiteX150" fmla="*/ 214459 w 395628"/>
                <a:gd name="connsiteY150" fmla="*/ 395497 h 426000"/>
                <a:gd name="connsiteX151" fmla="*/ 206502 w 395628"/>
                <a:gd name="connsiteY151" fmla="*/ 402261 h 426000"/>
                <a:gd name="connsiteX152" fmla="*/ 192973 w 395628"/>
                <a:gd name="connsiteY152" fmla="*/ 397751 h 426000"/>
                <a:gd name="connsiteX153" fmla="*/ 185148 w 395628"/>
                <a:gd name="connsiteY153" fmla="*/ 402261 h 426000"/>
                <a:gd name="connsiteX154" fmla="*/ 172814 w 395628"/>
                <a:gd name="connsiteY154" fmla="*/ 401200 h 426000"/>
                <a:gd name="connsiteX155" fmla="*/ 170559 w 395628"/>
                <a:gd name="connsiteY155" fmla="*/ 413534 h 426000"/>
                <a:gd name="connsiteX156" fmla="*/ 157031 w 395628"/>
                <a:gd name="connsiteY156" fmla="*/ 409024 h 426000"/>
                <a:gd name="connsiteX157" fmla="*/ 154777 w 395628"/>
                <a:gd name="connsiteY157" fmla="*/ 402261 h 426000"/>
                <a:gd name="connsiteX158" fmla="*/ 143504 w 395628"/>
                <a:gd name="connsiteY158" fmla="*/ 401200 h 426000"/>
                <a:gd name="connsiteX159" fmla="*/ 142442 w 395628"/>
                <a:gd name="connsiteY159" fmla="*/ 391120 h 426000"/>
                <a:gd name="connsiteX160" fmla="*/ 141381 w 395628"/>
                <a:gd name="connsiteY160" fmla="*/ 391120 h 426000"/>
                <a:gd name="connsiteX161" fmla="*/ 136872 w 395628"/>
                <a:gd name="connsiteY161" fmla="*/ 388865 h 426000"/>
                <a:gd name="connsiteX162" fmla="*/ 132362 w 395628"/>
                <a:gd name="connsiteY162" fmla="*/ 388865 h 426000"/>
                <a:gd name="connsiteX163" fmla="*/ 122283 w 395628"/>
                <a:gd name="connsiteY163" fmla="*/ 384355 h 426000"/>
                <a:gd name="connsiteX164" fmla="*/ 118967 w 395628"/>
                <a:gd name="connsiteY164" fmla="*/ 389926 h 426000"/>
                <a:gd name="connsiteX165" fmla="*/ 131302 w 395628"/>
                <a:gd name="connsiteY165" fmla="*/ 407964 h 426000"/>
                <a:gd name="connsiteX166" fmla="*/ 123477 w 395628"/>
                <a:gd name="connsiteY166" fmla="*/ 406770 h 426000"/>
                <a:gd name="connsiteX167" fmla="*/ 95360 w 395628"/>
                <a:gd name="connsiteY167" fmla="*/ 381968 h 426000"/>
                <a:gd name="connsiteX168" fmla="*/ 87535 w 395628"/>
                <a:gd name="connsiteY168" fmla="*/ 392048 h 426000"/>
                <a:gd name="connsiteX169" fmla="*/ 86341 w 395628"/>
                <a:gd name="connsiteY169" fmla="*/ 392048 h 426000"/>
                <a:gd name="connsiteX170" fmla="*/ 53714 w 395628"/>
                <a:gd name="connsiteY170" fmla="*/ 368440 h 426000"/>
                <a:gd name="connsiteX171" fmla="*/ 49205 w 395628"/>
                <a:gd name="connsiteY171" fmla="*/ 362870 h 426000"/>
                <a:gd name="connsiteX172" fmla="*/ 48144 w 395628"/>
                <a:gd name="connsiteY172" fmla="*/ 356106 h 426000"/>
                <a:gd name="connsiteX173" fmla="*/ 44828 w 395628"/>
                <a:gd name="connsiteY173" fmla="*/ 352790 h 426000"/>
                <a:gd name="connsiteX174" fmla="*/ 44828 w 395628"/>
                <a:gd name="connsiteY174" fmla="*/ 348281 h 426000"/>
                <a:gd name="connsiteX175" fmla="*/ 37003 w 395628"/>
                <a:gd name="connsiteY175" fmla="*/ 343771 h 426000"/>
                <a:gd name="connsiteX176" fmla="*/ 32494 w 395628"/>
                <a:gd name="connsiteY176" fmla="*/ 324673 h 426000"/>
                <a:gd name="connsiteX177" fmla="*/ 29046 w 395628"/>
                <a:gd name="connsiteY177" fmla="*/ 315654 h 426000"/>
                <a:gd name="connsiteX178" fmla="*/ 29046 w 395628"/>
                <a:gd name="connsiteY178" fmla="*/ 302126 h 426000"/>
                <a:gd name="connsiteX179" fmla="*/ 25730 w 395628"/>
                <a:gd name="connsiteY179" fmla="*/ 299872 h 426000"/>
                <a:gd name="connsiteX180" fmla="*/ 21221 w 395628"/>
                <a:gd name="connsiteY180" fmla="*/ 297617 h 426000"/>
                <a:gd name="connsiteX181" fmla="*/ 8886 w 395628"/>
                <a:gd name="connsiteY181" fmla="*/ 290853 h 426000"/>
                <a:gd name="connsiteX182" fmla="*/ 5570 w 395628"/>
                <a:gd name="connsiteY182" fmla="*/ 288599 h 426000"/>
                <a:gd name="connsiteX183" fmla="*/ 1061 w 395628"/>
                <a:gd name="connsiteY183" fmla="*/ 282896 h 426000"/>
                <a:gd name="connsiteX184" fmla="*/ 0 w 395628"/>
                <a:gd name="connsiteY184" fmla="*/ 278386 h 426000"/>
                <a:gd name="connsiteX185" fmla="*/ 10079 w 395628"/>
                <a:gd name="connsiteY185" fmla="*/ 277193 h 426000"/>
                <a:gd name="connsiteX186" fmla="*/ 11273 w 395628"/>
                <a:gd name="connsiteY186" fmla="*/ 278386 h 426000"/>
                <a:gd name="connsiteX187" fmla="*/ 18037 w 395628"/>
                <a:gd name="connsiteY187" fmla="*/ 282896 h 426000"/>
                <a:gd name="connsiteX188" fmla="*/ 23740 w 395628"/>
                <a:gd name="connsiteY188" fmla="*/ 281834 h 426000"/>
                <a:gd name="connsiteX189" fmla="*/ 25995 w 395628"/>
                <a:gd name="connsiteY189" fmla="*/ 285150 h 426000"/>
                <a:gd name="connsiteX190" fmla="*/ 32759 w 395628"/>
                <a:gd name="connsiteY190" fmla="*/ 289659 h 426000"/>
                <a:gd name="connsiteX191" fmla="*/ 41778 w 395628"/>
                <a:gd name="connsiteY191" fmla="*/ 284089 h 426000"/>
                <a:gd name="connsiteX192" fmla="*/ 71088 w 395628"/>
                <a:gd name="connsiteY192" fmla="*/ 267246 h 426000"/>
                <a:gd name="connsiteX193" fmla="*/ 74404 w 395628"/>
                <a:gd name="connsiteY193" fmla="*/ 267246 h 426000"/>
                <a:gd name="connsiteX194" fmla="*/ 75598 w 395628"/>
                <a:gd name="connsiteY194" fmla="*/ 268439 h 426000"/>
                <a:gd name="connsiteX195" fmla="*/ 78913 w 395628"/>
                <a:gd name="connsiteY195" fmla="*/ 269500 h 426000"/>
                <a:gd name="connsiteX196" fmla="*/ 85678 w 395628"/>
                <a:gd name="connsiteY196" fmla="*/ 269500 h 426000"/>
                <a:gd name="connsiteX197" fmla="*/ 86738 w 395628"/>
                <a:gd name="connsiteY197" fmla="*/ 263930 h 426000"/>
                <a:gd name="connsiteX198" fmla="*/ 90054 w 395628"/>
                <a:gd name="connsiteY198" fmla="*/ 253850 h 426000"/>
                <a:gd name="connsiteX199" fmla="*/ 99073 w 395628"/>
                <a:gd name="connsiteY199" fmla="*/ 252789 h 426000"/>
                <a:gd name="connsiteX200" fmla="*/ 113662 w 395628"/>
                <a:gd name="connsiteY200" fmla="*/ 235945 h 426000"/>
                <a:gd name="connsiteX201" fmla="*/ 115917 w 395628"/>
                <a:gd name="connsiteY201" fmla="*/ 215653 h 426000"/>
                <a:gd name="connsiteX202" fmla="*/ 114856 w 395628"/>
                <a:gd name="connsiteY202" fmla="*/ 211143 h 426000"/>
                <a:gd name="connsiteX203" fmla="*/ 105837 w 395628"/>
                <a:gd name="connsiteY203" fmla="*/ 204379 h 426000"/>
                <a:gd name="connsiteX204" fmla="*/ 102521 w 395628"/>
                <a:gd name="connsiteY204" fmla="*/ 197616 h 426000"/>
                <a:gd name="connsiteX205" fmla="*/ 100267 w 395628"/>
                <a:gd name="connsiteY205" fmla="*/ 197616 h 426000"/>
                <a:gd name="connsiteX206" fmla="*/ 99205 w 395628"/>
                <a:gd name="connsiteY206" fmla="*/ 199870 h 426000"/>
                <a:gd name="connsiteX207" fmla="*/ 92442 w 395628"/>
                <a:gd name="connsiteY207" fmla="*/ 199870 h 426000"/>
                <a:gd name="connsiteX208" fmla="*/ 90187 w 395628"/>
                <a:gd name="connsiteY208" fmla="*/ 198809 h 426000"/>
                <a:gd name="connsiteX209" fmla="*/ 89126 w 395628"/>
                <a:gd name="connsiteY209" fmla="*/ 197616 h 426000"/>
                <a:gd name="connsiteX210" fmla="*/ 84617 w 395628"/>
                <a:gd name="connsiteY210" fmla="*/ 194300 h 426000"/>
                <a:gd name="connsiteX211" fmla="*/ 80107 w 395628"/>
                <a:gd name="connsiteY211" fmla="*/ 189791 h 426000"/>
                <a:gd name="connsiteX212" fmla="*/ 80107 w 395628"/>
                <a:gd name="connsiteY212" fmla="*/ 188729 h 426000"/>
                <a:gd name="connsiteX213" fmla="*/ 81168 w 395628"/>
                <a:gd name="connsiteY213" fmla="*/ 185281 h 426000"/>
                <a:gd name="connsiteX214" fmla="*/ 86738 w 395628"/>
                <a:gd name="connsiteY214" fmla="*/ 184220 h 426000"/>
                <a:gd name="connsiteX215" fmla="*/ 85678 w 395628"/>
                <a:gd name="connsiteY215" fmla="*/ 179711 h 426000"/>
                <a:gd name="connsiteX216" fmla="*/ 88993 w 395628"/>
                <a:gd name="connsiteY216" fmla="*/ 172947 h 426000"/>
                <a:gd name="connsiteX217" fmla="*/ 90054 w 395628"/>
                <a:gd name="connsiteY217" fmla="*/ 156103 h 426000"/>
                <a:gd name="connsiteX218" fmla="*/ 85545 w 395628"/>
                <a:gd name="connsiteY218" fmla="*/ 131302 h 426000"/>
                <a:gd name="connsiteX219" fmla="*/ 92309 w 395628"/>
                <a:gd name="connsiteY219" fmla="*/ 131302 h 426000"/>
                <a:gd name="connsiteX220" fmla="*/ 96818 w 395628"/>
                <a:gd name="connsiteY220" fmla="*/ 138065 h 426000"/>
                <a:gd name="connsiteX221" fmla="*/ 120426 w 395628"/>
                <a:gd name="connsiteY221" fmla="*/ 129047 h 426000"/>
                <a:gd name="connsiteX222" fmla="*/ 123742 w 395628"/>
                <a:gd name="connsiteY222" fmla="*/ 132495 h 426000"/>
                <a:gd name="connsiteX223" fmla="*/ 125997 w 395628"/>
                <a:gd name="connsiteY223" fmla="*/ 135811 h 426000"/>
                <a:gd name="connsiteX224" fmla="*/ 132760 w 395628"/>
                <a:gd name="connsiteY224" fmla="*/ 140321 h 426000"/>
                <a:gd name="connsiteX225" fmla="*/ 135015 w 395628"/>
                <a:gd name="connsiteY225" fmla="*/ 133556 h 426000"/>
                <a:gd name="connsiteX226" fmla="*/ 135015 w 395628"/>
                <a:gd name="connsiteY226" fmla="*/ 131302 h 426000"/>
                <a:gd name="connsiteX227" fmla="*/ 131699 w 395628"/>
                <a:gd name="connsiteY227" fmla="*/ 130241 h 426000"/>
                <a:gd name="connsiteX228" fmla="*/ 127190 w 395628"/>
                <a:gd name="connsiteY228" fmla="*/ 125731 h 426000"/>
                <a:gd name="connsiteX229" fmla="*/ 127190 w 395628"/>
                <a:gd name="connsiteY229" fmla="*/ 124671 h 426000"/>
                <a:gd name="connsiteX230" fmla="*/ 126129 w 395628"/>
                <a:gd name="connsiteY230" fmla="*/ 123477 h 426000"/>
                <a:gd name="connsiteX231" fmla="*/ 126129 w 395628"/>
                <a:gd name="connsiteY231" fmla="*/ 122415 h 426000"/>
                <a:gd name="connsiteX232" fmla="*/ 127190 w 395628"/>
                <a:gd name="connsiteY232" fmla="*/ 122415 h 426000"/>
                <a:gd name="connsiteX233" fmla="*/ 127190 w 395628"/>
                <a:gd name="connsiteY233" fmla="*/ 121222 h 426000"/>
                <a:gd name="connsiteX234" fmla="*/ 128251 w 395628"/>
                <a:gd name="connsiteY234" fmla="*/ 122415 h 426000"/>
                <a:gd name="connsiteX235" fmla="*/ 129445 w 395628"/>
                <a:gd name="connsiteY235" fmla="*/ 122415 h 426000"/>
                <a:gd name="connsiteX236" fmla="*/ 129445 w 395628"/>
                <a:gd name="connsiteY236" fmla="*/ 120161 h 426000"/>
                <a:gd name="connsiteX237" fmla="*/ 131699 w 395628"/>
                <a:gd name="connsiteY237" fmla="*/ 117906 h 426000"/>
                <a:gd name="connsiteX238" fmla="*/ 131699 w 395628"/>
                <a:gd name="connsiteY238" fmla="*/ 114591 h 426000"/>
                <a:gd name="connsiteX239" fmla="*/ 137402 w 395628"/>
                <a:gd name="connsiteY239" fmla="*/ 103317 h 426000"/>
                <a:gd name="connsiteX240" fmla="*/ 137402 w 395628"/>
                <a:gd name="connsiteY240" fmla="*/ 101062 h 426000"/>
                <a:gd name="connsiteX241" fmla="*/ 138464 w 395628"/>
                <a:gd name="connsiteY241" fmla="*/ 95492 h 426000"/>
                <a:gd name="connsiteX242" fmla="*/ 147482 w 395628"/>
                <a:gd name="connsiteY242" fmla="*/ 88728 h 426000"/>
                <a:gd name="connsiteX243" fmla="*/ 149737 w 395628"/>
                <a:gd name="connsiteY243" fmla="*/ 93237 h 426000"/>
                <a:gd name="connsiteX244" fmla="*/ 150798 w 395628"/>
                <a:gd name="connsiteY244" fmla="*/ 93237 h 426000"/>
                <a:gd name="connsiteX245" fmla="*/ 151859 w 395628"/>
                <a:gd name="connsiteY245" fmla="*/ 89921 h 426000"/>
                <a:gd name="connsiteX246" fmla="*/ 153052 w 395628"/>
                <a:gd name="connsiteY246" fmla="*/ 88861 h 426000"/>
                <a:gd name="connsiteX247" fmla="*/ 159816 w 395628"/>
                <a:gd name="connsiteY247" fmla="*/ 93370 h 426000"/>
                <a:gd name="connsiteX248" fmla="*/ 159816 w 395628"/>
                <a:gd name="connsiteY248" fmla="*/ 94564 h 426000"/>
                <a:gd name="connsiteX249" fmla="*/ 166581 w 395628"/>
                <a:gd name="connsiteY249" fmla="*/ 86738 h 426000"/>
                <a:gd name="connsiteX250" fmla="*/ 167641 w 395628"/>
                <a:gd name="connsiteY250" fmla="*/ 85545 h 426000"/>
                <a:gd name="connsiteX251" fmla="*/ 170957 w 395628"/>
                <a:gd name="connsiteY251" fmla="*/ 85545 h 426000"/>
                <a:gd name="connsiteX252" fmla="*/ 176660 w 395628"/>
                <a:gd name="connsiteY252" fmla="*/ 90054 h 426000"/>
                <a:gd name="connsiteX253" fmla="*/ 179976 w 395628"/>
                <a:gd name="connsiteY253" fmla="*/ 93370 h 426000"/>
                <a:gd name="connsiteX254" fmla="*/ 183292 w 395628"/>
                <a:gd name="connsiteY254" fmla="*/ 97879 h 426000"/>
                <a:gd name="connsiteX255" fmla="*/ 187801 w 395628"/>
                <a:gd name="connsiteY255" fmla="*/ 100134 h 426000"/>
                <a:gd name="connsiteX256" fmla="*/ 190056 w 395628"/>
                <a:gd name="connsiteY256" fmla="*/ 97879 h 426000"/>
                <a:gd name="connsiteX257" fmla="*/ 191117 w 395628"/>
                <a:gd name="connsiteY257" fmla="*/ 95625 h 426000"/>
                <a:gd name="connsiteX258" fmla="*/ 191117 w 395628"/>
                <a:gd name="connsiteY258" fmla="*/ 92309 h 426000"/>
                <a:gd name="connsiteX259" fmla="*/ 192310 w 395628"/>
                <a:gd name="connsiteY259" fmla="*/ 91115 h 426000"/>
                <a:gd name="connsiteX260" fmla="*/ 192310 w 395628"/>
                <a:gd name="connsiteY260" fmla="*/ 87800 h 426000"/>
                <a:gd name="connsiteX261" fmla="*/ 191117 w 395628"/>
                <a:gd name="connsiteY261" fmla="*/ 83290 h 426000"/>
                <a:gd name="connsiteX262" fmla="*/ 191117 w 395628"/>
                <a:gd name="connsiteY262" fmla="*/ 78781 h 426000"/>
                <a:gd name="connsiteX263" fmla="*/ 190056 w 395628"/>
                <a:gd name="connsiteY263" fmla="*/ 68701 h 426000"/>
                <a:gd name="connsiteX264" fmla="*/ 188995 w 395628"/>
                <a:gd name="connsiteY264" fmla="*/ 65253 h 426000"/>
                <a:gd name="connsiteX265" fmla="*/ 190056 w 395628"/>
                <a:gd name="connsiteY265" fmla="*/ 61937 h 426000"/>
                <a:gd name="connsiteX266" fmla="*/ 194565 w 395628"/>
                <a:gd name="connsiteY266" fmla="*/ 57428 h 426000"/>
                <a:gd name="connsiteX267" fmla="*/ 185546 w 395628"/>
                <a:gd name="connsiteY267" fmla="*/ 50664 h 426000"/>
                <a:gd name="connsiteX268" fmla="*/ 184353 w 395628"/>
                <a:gd name="connsiteY268" fmla="*/ 48410 h 426000"/>
                <a:gd name="connsiteX269" fmla="*/ 181037 w 395628"/>
                <a:gd name="connsiteY269" fmla="*/ 43900 h 426000"/>
                <a:gd name="connsiteX270" fmla="*/ 176528 w 395628"/>
                <a:gd name="connsiteY270" fmla="*/ 39390 h 426000"/>
                <a:gd name="connsiteX271" fmla="*/ 178782 w 395628"/>
                <a:gd name="connsiteY271" fmla="*/ 38330 h 426000"/>
                <a:gd name="connsiteX272" fmla="*/ 179976 w 395628"/>
                <a:gd name="connsiteY272" fmla="*/ 38330 h 426000"/>
                <a:gd name="connsiteX273" fmla="*/ 181170 w 395628"/>
                <a:gd name="connsiteY273" fmla="*/ 39390 h 426000"/>
                <a:gd name="connsiteX274" fmla="*/ 182231 w 395628"/>
                <a:gd name="connsiteY274" fmla="*/ 39390 h 426000"/>
                <a:gd name="connsiteX275" fmla="*/ 184485 w 395628"/>
                <a:gd name="connsiteY275" fmla="*/ 41645 h 426000"/>
                <a:gd name="connsiteX276" fmla="*/ 185679 w 395628"/>
                <a:gd name="connsiteY276" fmla="*/ 41645 h 426000"/>
                <a:gd name="connsiteX277" fmla="*/ 185679 w 395628"/>
                <a:gd name="connsiteY277" fmla="*/ 42839 h 426000"/>
                <a:gd name="connsiteX278" fmla="*/ 186740 w 395628"/>
                <a:gd name="connsiteY278" fmla="*/ 42839 h 426000"/>
                <a:gd name="connsiteX279" fmla="*/ 186740 w 395628"/>
                <a:gd name="connsiteY279" fmla="*/ 41645 h 426000"/>
                <a:gd name="connsiteX280" fmla="*/ 185679 w 395628"/>
                <a:gd name="connsiteY280" fmla="*/ 39390 h 426000"/>
                <a:gd name="connsiteX281" fmla="*/ 185679 w 395628"/>
                <a:gd name="connsiteY281" fmla="*/ 38330 h 426000"/>
                <a:gd name="connsiteX282" fmla="*/ 186740 w 395628"/>
                <a:gd name="connsiteY282" fmla="*/ 38330 h 426000"/>
                <a:gd name="connsiteX283" fmla="*/ 186740 w 395628"/>
                <a:gd name="connsiteY283" fmla="*/ 37136 h 426000"/>
                <a:gd name="connsiteX284" fmla="*/ 198013 w 395628"/>
                <a:gd name="connsiteY284" fmla="*/ 38330 h 426000"/>
                <a:gd name="connsiteX285" fmla="*/ 198013 w 395628"/>
                <a:gd name="connsiteY285" fmla="*/ 36074 h 426000"/>
                <a:gd name="connsiteX286" fmla="*/ 199074 w 395628"/>
                <a:gd name="connsiteY286" fmla="*/ 36074 h 426000"/>
                <a:gd name="connsiteX287" fmla="*/ 199074 w 395628"/>
                <a:gd name="connsiteY287" fmla="*/ 34881 h 426000"/>
                <a:gd name="connsiteX288" fmla="*/ 200268 w 395628"/>
                <a:gd name="connsiteY288" fmla="*/ 33820 h 426000"/>
                <a:gd name="connsiteX289" fmla="*/ 201329 w 395628"/>
                <a:gd name="connsiteY289" fmla="*/ 33820 h 426000"/>
                <a:gd name="connsiteX290" fmla="*/ 201329 w 395628"/>
                <a:gd name="connsiteY290" fmla="*/ 29311 h 426000"/>
                <a:gd name="connsiteX291" fmla="*/ 202390 w 395628"/>
                <a:gd name="connsiteY291" fmla="*/ 24801 h 426000"/>
                <a:gd name="connsiteX292" fmla="*/ 202390 w 395628"/>
                <a:gd name="connsiteY292" fmla="*/ 23740 h 426000"/>
                <a:gd name="connsiteX293" fmla="*/ 201329 w 395628"/>
                <a:gd name="connsiteY293" fmla="*/ 22680 h 426000"/>
                <a:gd name="connsiteX294" fmla="*/ 200268 w 395628"/>
                <a:gd name="connsiteY294" fmla="*/ 22680 h 426000"/>
                <a:gd name="connsiteX295" fmla="*/ 199074 w 395628"/>
                <a:gd name="connsiteY295" fmla="*/ 21486 h 426000"/>
                <a:gd name="connsiteX296" fmla="*/ 198013 w 395628"/>
                <a:gd name="connsiteY296" fmla="*/ 21486 h 426000"/>
                <a:gd name="connsiteX297" fmla="*/ 198013 w 395628"/>
                <a:gd name="connsiteY297" fmla="*/ 19231 h 426000"/>
                <a:gd name="connsiteX298" fmla="*/ 199074 w 395628"/>
                <a:gd name="connsiteY298" fmla="*/ 18170 h 426000"/>
                <a:gd name="connsiteX299" fmla="*/ 201329 w 395628"/>
                <a:gd name="connsiteY299" fmla="*/ 18170 h 426000"/>
                <a:gd name="connsiteX300" fmla="*/ 203584 w 395628"/>
                <a:gd name="connsiteY300" fmla="*/ 19231 h 42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395628" h="426000">
                  <a:moveTo>
                    <a:pt x="204114" y="19231"/>
                  </a:moveTo>
                  <a:lnTo>
                    <a:pt x="206369" y="19231"/>
                  </a:lnTo>
                  <a:lnTo>
                    <a:pt x="207430" y="20424"/>
                  </a:lnTo>
                  <a:lnTo>
                    <a:pt x="209685" y="23740"/>
                  </a:lnTo>
                  <a:lnTo>
                    <a:pt x="211939" y="25995"/>
                  </a:lnTo>
                  <a:lnTo>
                    <a:pt x="211939" y="28250"/>
                  </a:lnTo>
                  <a:lnTo>
                    <a:pt x="216449" y="32759"/>
                  </a:lnTo>
                  <a:lnTo>
                    <a:pt x="217642" y="32759"/>
                  </a:lnTo>
                  <a:lnTo>
                    <a:pt x="217642" y="31566"/>
                  </a:lnTo>
                  <a:lnTo>
                    <a:pt x="218703" y="28250"/>
                  </a:lnTo>
                  <a:lnTo>
                    <a:pt x="218703" y="25995"/>
                  </a:lnTo>
                  <a:lnTo>
                    <a:pt x="219765" y="25995"/>
                  </a:lnTo>
                  <a:lnTo>
                    <a:pt x="219765" y="24801"/>
                  </a:lnTo>
                  <a:lnTo>
                    <a:pt x="220958" y="24801"/>
                  </a:lnTo>
                  <a:lnTo>
                    <a:pt x="220958" y="22547"/>
                  </a:lnTo>
                  <a:lnTo>
                    <a:pt x="223213" y="20292"/>
                  </a:lnTo>
                  <a:lnTo>
                    <a:pt x="218703" y="13528"/>
                  </a:lnTo>
                  <a:lnTo>
                    <a:pt x="217642" y="9019"/>
                  </a:lnTo>
                  <a:lnTo>
                    <a:pt x="217642" y="7957"/>
                  </a:lnTo>
                  <a:lnTo>
                    <a:pt x="218703" y="6764"/>
                  </a:lnTo>
                  <a:lnTo>
                    <a:pt x="222019" y="6764"/>
                  </a:lnTo>
                  <a:lnTo>
                    <a:pt x="227590" y="0"/>
                  </a:lnTo>
                  <a:lnTo>
                    <a:pt x="230905" y="3316"/>
                  </a:lnTo>
                  <a:lnTo>
                    <a:pt x="230905" y="11140"/>
                  </a:lnTo>
                  <a:lnTo>
                    <a:pt x="229712" y="12334"/>
                  </a:lnTo>
                  <a:lnTo>
                    <a:pt x="229712" y="14589"/>
                  </a:lnTo>
                  <a:lnTo>
                    <a:pt x="230905" y="15650"/>
                  </a:lnTo>
                  <a:lnTo>
                    <a:pt x="230905" y="16711"/>
                  </a:lnTo>
                  <a:lnTo>
                    <a:pt x="231966" y="18966"/>
                  </a:lnTo>
                  <a:lnTo>
                    <a:pt x="231966" y="23475"/>
                  </a:lnTo>
                  <a:cubicBezTo>
                    <a:pt x="240454" y="23077"/>
                    <a:pt x="233425" y="24403"/>
                    <a:pt x="246555" y="29046"/>
                  </a:cubicBezTo>
                  <a:lnTo>
                    <a:pt x="246555" y="31300"/>
                  </a:lnTo>
                  <a:lnTo>
                    <a:pt x="247616" y="31300"/>
                  </a:lnTo>
                  <a:lnTo>
                    <a:pt x="249871" y="32494"/>
                  </a:lnTo>
                  <a:lnTo>
                    <a:pt x="249871" y="33554"/>
                  </a:lnTo>
                  <a:lnTo>
                    <a:pt x="250932" y="34616"/>
                  </a:lnTo>
                  <a:lnTo>
                    <a:pt x="251993" y="38064"/>
                  </a:lnTo>
                  <a:lnTo>
                    <a:pt x="263267" y="35810"/>
                  </a:lnTo>
                  <a:lnTo>
                    <a:pt x="275601" y="39125"/>
                  </a:lnTo>
                  <a:lnTo>
                    <a:pt x="276662" y="40319"/>
                  </a:lnTo>
                  <a:lnTo>
                    <a:pt x="279977" y="42574"/>
                  </a:lnTo>
                  <a:lnTo>
                    <a:pt x="281039" y="43634"/>
                  </a:lnTo>
                  <a:lnTo>
                    <a:pt x="282099" y="45890"/>
                  </a:lnTo>
                  <a:lnTo>
                    <a:pt x="282099" y="49205"/>
                  </a:lnTo>
                  <a:lnTo>
                    <a:pt x="283293" y="49205"/>
                  </a:lnTo>
                  <a:lnTo>
                    <a:pt x="283293" y="50398"/>
                  </a:lnTo>
                  <a:lnTo>
                    <a:pt x="286609" y="51460"/>
                  </a:lnTo>
                  <a:lnTo>
                    <a:pt x="291118" y="55969"/>
                  </a:lnTo>
                  <a:lnTo>
                    <a:pt x="305707" y="63794"/>
                  </a:lnTo>
                  <a:lnTo>
                    <a:pt x="312471" y="79577"/>
                  </a:lnTo>
                  <a:lnTo>
                    <a:pt x="312471" y="81831"/>
                  </a:lnTo>
                  <a:lnTo>
                    <a:pt x="313532" y="81831"/>
                  </a:lnTo>
                  <a:lnTo>
                    <a:pt x="313532" y="86341"/>
                  </a:lnTo>
                  <a:lnTo>
                    <a:pt x="312471" y="86341"/>
                  </a:lnTo>
                  <a:lnTo>
                    <a:pt x="312471" y="87401"/>
                  </a:lnTo>
                  <a:lnTo>
                    <a:pt x="313532" y="89657"/>
                  </a:lnTo>
                  <a:lnTo>
                    <a:pt x="313532" y="91911"/>
                  </a:lnTo>
                  <a:lnTo>
                    <a:pt x="314726" y="91911"/>
                  </a:lnTo>
                  <a:lnTo>
                    <a:pt x="314726" y="94166"/>
                  </a:lnTo>
                  <a:lnTo>
                    <a:pt x="313532" y="95227"/>
                  </a:lnTo>
                  <a:lnTo>
                    <a:pt x="313532" y="105307"/>
                  </a:lnTo>
                  <a:lnTo>
                    <a:pt x="310217" y="105307"/>
                  </a:lnTo>
                  <a:lnTo>
                    <a:pt x="309156" y="104245"/>
                  </a:lnTo>
                  <a:lnTo>
                    <a:pt x="307962" y="104245"/>
                  </a:lnTo>
                  <a:lnTo>
                    <a:pt x="306901" y="105307"/>
                  </a:lnTo>
                  <a:lnTo>
                    <a:pt x="306901" y="107561"/>
                  </a:lnTo>
                  <a:lnTo>
                    <a:pt x="307962" y="108622"/>
                  </a:lnTo>
                  <a:lnTo>
                    <a:pt x="307962" y="112071"/>
                  </a:lnTo>
                  <a:lnTo>
                    <a:pt x="306901" y="114325"/>
                  </a:lnTo>
                  <a:lnTo>
                    <a:pt x="306901" y="115386"/>
                  </a:lnTo>
                  <a:lnTo>
                    <a:pt x="305707" y="116580"/>
                  </a:lnTo>
                  <a:lnTo>
                    <a:pt x="305707" y="118835"/>
                  </a:lnTo>
                  <a:lnTo>
                    <a:pt x="305707" y="117774"/>
                  </a:lnTo>
                  <a:lnTo>
                    <a:pt x="304646" y="118835"/>
                  </a:lnTo>
                  <a:lnTo>
                    <a:pt x="304646" y="122283"/>
                  </a:lnTo>
                  <a:lnTo>
                    <a:pt x="303585" y="122283"/>
                  </a:lnTo>
                  <a:lnTo>
                    <a:pt x="302524" y="125598"/>
                  </a:lnTo>
                  <a:lnTo>
                    <a:pt x="302524" y="127854"/>
                  </a:lnTo>
                  <a:lnTo>
                    <a:pt x="303585" y="127854"/>
                  </a:lnTo>
                  <a:lnTo>
                    <a:pt x="303585" y="128914"/>
                  </a:lnTo>
                  <a:lnTo>
                    <a:pt x="302524" y="128914"/>
                  </a:lnTo>
                  <a:lnTo>
                    <a:pt x="302524" y="131169"/>
                  </a:lnTo>
                  <a:lnTo>
                    <a:pt x="303585" y="133424"/>
                  </a:lnTo>
                  <a:lnTo>
                    <a:pt x="303585" y="134618"/>
                  </a:lnTo>
                  <a:lnTo>
                    <a:pt x="302524" y="136872"/>
                  </a:lnTo>
                  <a:lnTo>
                    <a:pt x="302524" y="135811"/>
                  </a:lnTo>
                  <a:lnTo>
                    <a:pt x="301463" y="134750"/>
                  </a:lnTo>
                  <a:lnTo>
                    <a:pt x="300269" y="134750"/>
                  </a:lnTo>
                  <a:lnTo>
                    <a:pt x="300269" y="139259"/>
                  </a:lnTo>
                  <a:lnTo>
                    <a:pt x="299209" y="144962"/>
                  </a:lnTo>
                  <a:lnTo>
                    <a:pt x="304779" y="151726"/>
                  </a:lnTo>
                  <a:lnTo>
                    <a:pt x="305840" y="152920"/>
                  </a:lnTo>
                  <a:lnTo>
                    <a:pt x="307034" y="155175"/>
                  </a:lnTo>
                  <a:lnTo>
                    <a:pt x="310349" y="158491"/>
                  </a:lnTo>
                  <a:lnTo>
                    <a:pt x="310349" y="161806"/>
                  </a:lnTo>
                  <a:lnTo>
                    <a:pt x="313665" y="165122"/>
                  </a:lnTo>
                  <a:lnTo>
                    <a:pt x="315920" y="166315"/>
                  </a:lnTo>
                  <a:lnTo>
                    <a:pt x="317113" y="169631"/>
                  </a:lnTo>
                  <a:lnTo>
                    <a:pt x="319368" y="171886"/>
                  </a:lnTo>
                  <a:lnTo>
                    <a:pt x="322684" y="178649"/>
                  </a:lnTo>
                  <a:lnTo>
                    <a:pt x="322684" y="181965"/>
                  </a:lnTo>
                  <a:lnTo>
                    <a:pt x="325999" y="183159"/>
                  </a:lnTo>
                  <a:lnTo>
                    <a:pt x="336079" y="193239"/>
                  </a:lnTo>
                  <a:lnTo>
                    <a:pt x="337273" y="193239"/>
                  </a:lnTo>
                  <a:lnTo>
                    <a:pt x="336079" y="196687"/>
                  </a:lnTo>
                  <a:lnTo>
                    <a:pt x="337273" y="204512"/>
                  </a:lnTo>
                  <a:lnTo>
                    <a:pt x="333824" y="214592"/>
                  </a:lnTo>
                  <a:lnTo>
                    <a:pt x="333824" y="225865"/>
                  </a:lnTo>
                  <a:lnTo>
                    <a:pt x="337273" y="230375"/>
                  </a:lnTo>
                  <a:lnTo>
                    <a:pt x="351862" y="239393"/>
                  </a:lnTo>
                  <a:lnTo>
                    <a:pt x="353055" y="240455"/>
                  </a:lnTo>
                  <a:lnTo>
                    <a:pt x="348546" y="246025"/>
                  </a:lnTo>
                  <a:lnTo>
                    <a:pt x="347485" y="246025"/>
                  </a:lnTo>
                  <a:lnTo>
                    <a:pt x="339660" y="240455"/>
                  </a:lnTo>
                  <a:lnTo>
                    <a:pt x="336212" y="241516"/>
                  </a:lnTo>
                  <a:lnTo>
                    <a:pt x="333957" y="240455"/>
                  </a:lnTo>
                  <a:lnTo>
                    <a:pt x="330641" y="243770"/>
                  </a:lnTo>
                  <a:lnTo>
                    <a:pt x="328386" y="242709"/>
                  </a:lnTo>
                  <a:lnTo>
                    <a:pt x="326132" y="244963"/>
                  </a:lnTo>
                  <a:lnTo>
                    <a:pt x="317113" y="266317"/>
                  </a:lnTo>
                  <a:lnTo>
                    <a:pt x="314859" y="276396"/>
                  </a:lnTo>
                  <a:lnTo>
                    <a:pt x="313665" y="279712"/>
                  </a:lnTo>
                  <a:lnTo>
                    <a:pt x="314859" y="281967"/>
                  </a:lnTo>
                  <a:lnTo>
                    <a:pt x="313665" y="286476"/>
                  </a:lnTo>
                  <a:lnTo>
                    <a:pt x="295627" y="292047"/>
                  </a:lnTo>
                  <a:lnTo>
                    <a:pt x="303453" y="307830"/>
                  </a:lnTo>
                  <a:lnTo>
                    <a:pt x="345098" y="342710"/>
                  </a:lnTo>
                  <a:lnTo>
                    <a:pt x="350668" y="342710"/>
                  </a:lnTo>
                  <a:lnTo>
                    <a:pt x="356238" y="343904"/>
                  </a:lnTo>
                  <a:lnTo>
                    <a:pt x="363003" y="342710"/>
                  </a:lnTo>
                  <a:lnTo>
                    <a:pt x="385549" y="340456"/>
                  </a:lnTo>
                  <a:lnTo>
                    <a:pt x="391120" y="347220"/>
                  </a:lnTo>
                  <a:lnTo>
                    <a:pt x="395629" y="351730"/>
                  </a:lnTo>
                  <a:lnTo>
                    <a:pt x="370828" y="383162"/>
                  </a:lnTo>
                  <a:lnTo>
                    <a:pt x="351729" y="370828"/>
                  </a:lnTo>
                  <a:lnTo>
                    <a:pt x="331437" y="356238"/>
                  </a:lnTo>
                  <a:lnTo>
                    <a:pt x="314593" y="366318"/>
                  </a:lnTo>
                  <a:lnTo>
                    <a:pt x="320164" y="393374"/>
                  </a:lnTo>
                  <a:lnTo>
                    <a:pt x="317909" y="403454"/>
                  </a:lnTo>
                  <a:lnTo>
                    <a:pt x="320164" y="426001"/>
                  </a:lnTo>
                  <a:lnTo>
                    <a:pt x="307829" y="424807"/>
                  </a:lnTo>
                  <a:lnTo>
                    <a:pt x="294301" y="418044"/>
                  </a:lnTo>
                  <a:lnTo>
                    <a:pt x="296556" y="412473"/>
                  </a:lnTo>
                  <a:lnTo>
                    <a:pt x="296556" y="397884"/>
                  </a:lnTo>
                  <a:lnTo>
                    <a:pt x="290986" y="391120"/>
                  </a:lnTo>
                  <a:lnTo>
                    <a:pt x="277457" y="393374"/>
                  </a:lnTo>
                  <a:lnTo>
                    <a:pt x="241515" y="410218"/>
                  </a:lnTo>
                  <a:lnTo>
                    <a:pt x="227987" y="395629"/>
                  </a:lnTo>
                  <a:lnTo>
                    <a:pt x="227987" y="392181"/>
                  </a:lnTo>
                  <a:lnTo>
                    <a:pt x="218968" y="387671"/>
                  </a:lnTo>
                  <a:lnTo>
                    <a:pt x="214459" y="395497"/>
                  </a:lnTo>
                  <a:lnTo>
                    <a:pt x="206502" y="402261"/>
                  </a:lnTo>
                  <a:lnTo>
                    <a:pt x="192973" y="397751"/>
                  </a:lnTo>
                  <a:lnTo>
                    <a:pt x="185148" y="402261"/>
                  </a:lnTo>
                  <a:lnTo>
                    <a:pt x="172814" y="401200"/>
                  </a:lnTo>
                  <a:lnTo>
                    <a:pt x="170559" y="413534"/>
                  </a:lnTo>
                  <a:lnTo>
                    <a:pt x="157031" y="409024"/>
                  </a:lnTo>
                  <a:lnTo>
                    <a:pt x="154777" y="402261"/>
                  </a:lnTo>
                  <a:lnTo>
                    <a:pt x="143504" y="401200"/>
                  </a:lnTo>
                  <a:lnTo>
                    <a:pt x="142442" y="391120"/>
                  </a:lnTo>
                  <a:lnTo>
                    <a:pt x="141381" y="391120"/>
                  </a:lnTo>
                  <a:lnTo>
                    <a:pt x="136872" y="388865"/>
                  </a:lnTo>
                  <a:lnTo>
                    <a:pt x="132362" y="388865"/>
                  </a:lnTo>
                  <a:lnTo>
                    <a:pt x="122283" y="384355"/>
                  </a:lnTo>
                  <a:lnTo>
                    <a:pt x="118967" y="389926"/>
                  </a:lnTo>
                  <a:lnTo>
                    <a:pt x="131302" y="407964"/>
                  </a:lnTo>
                  <a:lnTo>
                    <a:pt x="123477" y="406770"/>
                  </a:lnTo>
                  <a:lnTo>
                    <a:pt x="95360" y="381968"/>
                  </a:lnTo>
                  <a:lnTo>
                    <a:pt x="87535" y="392048"/>
                  </a:lnTo>
                  <a:lnTo>
                    <a:pt x="86341" y="392048"/>
                  </a:lnTo>
                  <a:lnTo>
                    <a:pt x="53714" y="368440"/>
                  </a:lnTo>
                  <a:lnTo>
                    <a:pt x="49205" y="362870"/>
                  </a:lnTo>
                  <a:lnTo>
                    <a:pt x="48144" y="356106"/>
                  </a:lnTo>
                  <a:lnTo>
                    <a:pt x="44828" y="352790"/>
                  </a:lnTo>
                  <a:lnTo>
                    <a:pt x="44828" y="348281"/>
                  </a:lnTo>
                  <a:lnTo>
                    <a:pt x="37003" y="343771"/>
                  </a:lnTo>
                  <a:lnTo>
                    <a:pt x="32494" y="324673"/>
                  </a:lnTo>
                  <a:lnTo>
                    <a:pt x="29046" y="315654"/>
                  </a:lnTo>
                  <a:lnTo>
                    <a:pt x="29046" y="302126"/>
                  </a:lnTo>
                  <a:lnTo>
                    <a:pt x="25730" y="299872"/>
                  </a:lnTo>
                  <a:lnTo>
                    <a:pt x="21221" y="297617"/>
                  </a:lnTo>
                  <a:lnTo>
                    <a:pt x="8886" y="290853"/>
                  </a:lnTo>
                  <a:lnTo>
                    <a:pt x="5570" y="288599"/>
                  </a:lnTo>
                  <a:lnTo>
                    <a:pt x="1061" y="282896"/>
                  </a:lnTo>
                  <a:lnTo>
                    <a:pt x="0" y="278386"/>
                  </a:lnTo>
                  <a:lnTo>
                    <a:pt x="10079" y="277193"/>
                  </a:lnTo>
                  <a:lnTo>
                    <a:pt x="11273" y="278386"/>
                  </a:lnTo>
                  <a:lnTo>
                    <a:pt x="18037" y="282896"/>
                  </a:lnTo>
                  <a:lnTo>
                    <a:pt x="23740" y="281834"/>
                  </a:lnTo>
                  <a:lnTo>
                    <a:pt x="25995" y="285150"/>
                  </a:lnTo>
                  <a:lnTo>
                    <a:pt x="32759" y="289659"/>
                  </a:lnTo>
                  <a:lnTo>
                    <a:pt x="41778" y="284089"/>
                  </a:lnTo>
                  <a:lnTo>
                    <a:pt x="71088" y="267246"/>
                  </a:lnTo>
                  <a:lnTo>
                    <a:pt x="74404" y="267246"/>
                  </a:lnTo>
                  <a:lnTo>
                    <a:pt x="75598" y="268439"/>
                  </a:lnTo>
                  <a:lnTo>
                    <a:pt x="78913" y="269500"/>
                  </a:lnTo>
                  <a:lnTo>
                    <a:pt x="85678" y="269500"/>
                  </a:lnTo>
                  <a:lnTo>
                    <a:pt x="86738" y="263930"/>
                  </a:lnTo>
                  <a:lnTo>
                    <a:pt x="90054" y="253850"/>
                  </a:lnTo>
                  <a:lnTo>
                    <a:pt x="99073" y="252789"/>
                  </a:lnTo>
                  <a:lnTo>
                    <a:pt x="113662" y="235945"/>
                  </a:lnTo>
                  <a:lnTo>
                    <a:pt x="115917" y="215653"/>
                  </a:lnTo>
                  <a:lnTo>
                    <a:pt x="114856" y="211143"/>
                  </a:lnTo>
                  <a:lnTo>
                    <a:pt x="105837" y="204379"/>
                  </a:lnTo>
                  <a:lnTo>
                    <a:pt x="102521" y="197616"/>
                  </a:lnTo>
                  <a:lnTo>
                    <a:pt x="100267" y="197616"/>
                  </a:lnTo>
                  <a:lnTo>
                    <a:pt x="99205" y="199870"/>
                  </a:lnTo>
                  <a:lnTo>
                    <a:pt x="92442" y="199870"/>
                  </a:lnTo>
                  <a:lnTo>
                    <a:pt x="90187" y="198809"/>
                  </a:lnTo>
                  <a:lnTo>
                    <a:pt x="89126" y="197616"/>
                  </a:lnTo>
                  <a:lnTo>
                    <a:pt x="84617" y="194300"/>
                  </a:lnTo>
                  <a:lnTo>
                    <a:pt x="80107" y="189791"/>
                  </a:lnTo>
                  <a:lnTo>
                    <a:pt x="80107" y="188729"/>
                  </a:lnTo>
                  <a:lnTo>
                    <a:pt x="81168" y="185281"/>
                  </a:lnTo>
                  <a:lnTo>
                    <a:pt x="86738" y="184220"/>
                  </a:lnTo>
                  <a:lnTo>
                    <a:pt x="85678" y="179711"/>
                  </a:lnTo>
                  <a:lnTo>
                    <a:pt x="88993" y="172947"/>
                  </a:lnTo>
                  <a:lnTo>
                    <a:pt x="90054" y="156103"/>
                  </a:lnTo>
                  <a:lnTo>
                    <a:pt x="85545" y="131302"/>
                  </a:lnTo>
                  <a:lnTo>
                    <a:pt x="92309" y="131302"/>
                  </a:lnTo>
                  <a:lnTo>
                    <a:pt x="96818" y="138065"/>
                  </a:lnTo>
                  <a:lnTo>
                    <a:pt x="120426" y="129047"/>
                  </a:lnTo>
                  <a:lnTo>
                    <a:pt x="123742" y="132495"/>
                  </a:lnTo>
                  <a:lnTo>
                    <a:pt x="125997" y="135811"/>
                  </a:lnTo>
                  <a:lnTo>
                    <a:pt x="132760" y="140321"/>
                  </a:lnTo>
                  <a:lnTo>
                    <a:pt x="135015" y="133556"/>
                  </a:lnTo>
                  <a:lnTo>
                    <a:pt x="135015" y="131302"/>
                  </a:lnTo>
                  <a:lnTo>
                    <a:pt x="131699" y="130241"/>
                  </a:lnTo>
                  <a:lnTo>
                    <a:pt x="127190" y="125731"/>
                  </a:lnTo>
                  <a:lnTo>
                    <a:pt x="127190" y="124671"/>
                  </a:lnTo>
                  <a:lnTo>
                    <a:pt x="126129" y="123477"/>
                  </a:lnTo>
                  <a:lnTo>
                    <a:pt x="126129" y="122415"/>
                  </a:lnTo>
                  <a:lnTo>
                    <a:pt x="127190" y="122415"/>
                  </a:lnTo>
                  <a:lnTo>
                    <a:pt x="127190" y="121222"/>
                  </a:lnTo>
                  <a:lnTo>
                    <a:pt x="128251" y="122415"/>
                  </a:lnTo>
                  <a:lnTo>
                    <a:pt x="129445" y="122415"/>
                  </a:lnTo>
                  <a:lnTo>
                    <a:pt x="129445" y="120161"/>
                  </a:lnTo>
                  <a:lnTo>
                    <a:pt x="131699" y="117906"/>
                  </a:lnTo>
                  <a:lnTo>
                    <a:pt x="131699" y="114591"/>
                  </a:lnTo>
                  <a:lnTo>
                    <a:pt x="137402" y="103317"/>
                  </a:lnTo>
                  <a:lnTo>
                    <a:pt x="137402" y="101062"/>
                  </a:lnTo>
                  <a:lnTo>
                    <a:pt x="138464" y="95492"/>
                  </a:lnTo>
                  <a:lnTo>
                    <a:pt x="147482" y="88728"/>
                  </a:lnTo>
                  <a:lnTo>
                    <a:pt x="149737" y="93237"/>
                  </a:lnTo>
                  <a:lnTo>
                    <a:pt x="150798" y="93237"/>
                  </a:lnTo>
                  <a:lnTo>
                    <a:pt x="151859" y="89921"/>
                  </a:lnTo>
                  <a:lnTo>
                    <a:pt x="153052" y="88861"/>
                  </a:lnTo>
                  <a:lnTo>
                    <a:pt x="159816" y="93370"/>
                  </a:lnTo>
                  <a:lnTo>
                    <a:pt x="159816" y="94564"/>
                  </a:lnTo>
                  <a:lnTo>
                    <a:pt x="166581" y="86738"/>
                  </a:lnTo>
                  <a:lnTo>
                    <a:pt x="167641" y="85545"/>
                  </a:lnTo>
                  <a:lnTo>
                    <a:pt x="170957" y="85545"/>
                  </a:lnTo>
                  <a:lnTo>
                    <a:pt x="176660" y="90054"/>
                  </a:lnTo>
                  <a:lnTo>
                    <a:pt x="179976" y="93370"/>
                  </a:lnTo>
                  <a:lnTo>
                    <a:pt x="183292" y="97879"/>
                  </a:lnTo>
                  <a:lnTo>
                    <a:pt x="187801" y="100134"/>
                  </a:lnTo>
                  <a:lnTo>
                    <a:pt x="190056" y="97879"/>
                  </a:lnTo>
                  <a:lnTo>
                    <a:pt x="191117" y="95625"/>
                  </a:lnTo>
                  <a:lnTo>
                    <a:pt x="191117" y="92309"/>
                  </a:lnTo>
                  <a:lnTo>
                    <a:pt x="192310" y="91115"/>
                  </a:lnTo>
                  <a:lnTo>
                    <a:pt x="192310" y="87800"/>
                  </a:lnTo>
                  <a:lnTo>
                    <a:pt x="191117" y="83290"/>
                  </a:lnTo>
                  <a:lnTo>
                    <a:pt x="191117" y="78781"/>
                  </a:lnTo>
                  <a:lnTo>
                    <a:pt x="190056" y="68701"/>
                  </a:lnTo>
                  <a:lnTo>
                    <a:pt x="188995" y="65253"/>
                  </a:lnTo>
                  <a:lnTo>
                    <a:pt x="190056" y="61937"/>
                  </a:lnTo>
                  <a:lnTo>
                    <a:pt x="194565" y="57428"/>
                  </a:lnTo>
                  <a:lnTo>
                    <a:pt x="185546" y="50664"/>
                  </a:lnTo>
                  <a:lnTo>
                    <a:pt x="184353" y="48410"/>
                  </a:lnTo>
                  <a:lnTo>
                    <a:pt x="181037" y="43900"/>
                  </a:lnTo>
                  <a:lnTo>
                    <a:pt x="176528" y="39390"/>
                  </a:lnTo>
                  <a:lnTo>
                    <a:pt x="178782" y="38330"/>
                  </a:lnTo>
                  <a:lnTo>
                    <a:pt x="179976" y="38330"/>
                  </a:lnTo>
                  <a:lnTo>
                    <a:pt x="181170" y="39390"/>
                  </a:lnTo>
                  <a:lnTo>
                    <a:pt x="182231" y="39390"/>
                  </a:lnTo>
                  <a:lnTo>
                    <a:pt x="184485" y="41645"/>
                  </a:lnTo>
                  <a:lnTo>
                    <a:pt x="185679" y="41645"/>
                  </a:lnTo>
                  <a:lnTo>
                    <a:pt x="185679" y="42839"/>
                  </a:lnTo>
                  <a:lnTo>
                    <a:pt x="186740" y="42839"/>
                  </a:lnTo>
                  <a:lnTo>
                    <a:pt x="186740" y="41645"/>
                  </a:lnTo>
                  <a:lnTo>
                    <a:pt x="185679" y="39390"/>
                  </a:lnTo>
                  <a:lnTo>
                    <a:pt x="185679" y="38330"/>
                  </a:lnTo>
                  <a:lnTo>
                    <a:pt x="186740" y="38330"/>
                  </a:lnTo>
                  <a:lnTo>
                    <a:pt x="186740" y="37136"/>
                  </a:lnTo>
                  <a:cubicBezTo>
                    <a:pt x="191913" y="36870"/>
                    <a:pt x="189791" y="38860"/>
                    <a:pt x="198013" y="38330"/>
                  </a:cubicBezTo>
                  <a:lnTo>
                    <a:pt x="198013" y="36074"/>
                  </a:lnTo>
                  <a:lnTo>
                    <a:pt x="199074" y="36074"/>
                  </a:lnTo>
                  <a:lnTo>
                    <a:pt x="199074" y="34881"/>
                  </a:lnTo>
                  <a:lnTo>
                    <a:pt x="200268" y="33820"/>
                  </a:lnTo>
                  <a:lnTo>
                    <a:pt x="201329" y="33820"/>
                  </a:lnTo>
                  <a:lnTo>
                    <a:pt x="201329" y="29311"/>
                  </a:lnTo>
                  <a:lnTo>
                    <a:pt x="202390" y="24801"/>
                  </a:lnTo>
                  <a:lnTo>
                    <a:pt x="202390" y="23740"/>
                  </a:lnTo>
                  <a:lnTo>
                    <a:pt x="201329" y="22680"/>
                  </a:lnTo>
                  <a:lnTo>
                    <a:pt x="200268" y="22680"/>
                  </a:lnTo>
                  <a:lnTo>
                    <a:pt x="199074" y="21486"/>
                  </a:lnTo>
                  <a:lnTo>
                    <a:pt x="198013" y="21486"/>
                  </a:lnTo>
                  <a:lnTo>
                    <a:pt x="198013" y="19231"/>
                  </a:lnTo>
                  <a:lnTo>
                    <a:pt x="199074" y="18170"/>
                  </a:lnTo>
                  <a:lnTo>
                    <a:pt x="201329" y="18170"/>
                  </a:lnTo>
                  <a:lnTo>
                    <a:pt x="203584" y="19231"/>
                  </a:lnTo>
                </a:path>
              </a:pathLst>
            </a:custGeom>
            <a:noFill/>
            <a:ln w="3315" cap="flat">
              <a:solidFill>
                <a:schemeClr val="bg1">
                  <a:lumMod val="65000"/>
                </a:schemeClr>
              </a:solidFill>
              <a:prstDash val="solid"/>
              <a:miter/>
            </a:ln>
          </p:spPr>
          <p:txBody>
            <a:bodyPr rtlCol="0" anchor="ctr"/>
            <a:lstStyle/>
            <a:p>
              <a:endParaRPr lang="en-FI" sz="816"/>
            </a:p>
          </p:txBody>
        </p:sp>
        <p:sp>
          <p:nvSpPr>
            <p:cNvPr id="1074" name="Freeform: Shape 1073">
              <a:extLst>
                <a:ext uri="{FF2B5EF4-FFF2-40B4-BE49-F238E27FC236}">
                  <a16:creationId xmlns:a16="http://schemas.microsoft.com/office/drawing/2014/main" id="{32C10365-9ACA-58A2-BAC8-DCB57CB2B538}"/>
                </a:ext>
              </a:extLst>
            </p:cNvPr>
            <p:cNvSpPr/>
            <p:nvPr/>
          </p:nvSpPr>
          <p:spPr>
            <a:xfrm>
              <a:off x="6645714" y="9598206"/>
              <a:ext cx="639399" cy="566984"/>
            </a:xfrm>
            <a:custGeom>
              <a:avLst/>
              <a:gdLst>
                <a:gd name="connsiteX0" fmla="*/ 638073 w 639399"/>
                <a:gd name="connsiteY0" fmla="*/ 86341 h 566984"/>
                <a:gd name="connsiteX1" fmla="*/ 632370 w 639399"/>
                <a:gd name="connsiteY1" fmla="*/ 81831 h 566984"/>
                <a:gd name="connsiteX2" fmla="*/ 632370 w 639399"/>
                <a:gd name="connsiteY2" fmla="*/ 86341 h 566984"/>
                <a:gd name="connsiteX3" fmla="*/ 631309 w 639399"/>
                <a:gd name="connsiteY3" fmla="*/ 86341 h 566984"/>
                <a:gd name="connsiteX4" fmla="*/ 631309 w 639399"/>
                <a:gd name="connsiteY4" fmla="*/ 79577 h 566984"/>
                <a:gd name="connsiteX5" fmla="*/ 629055 w 639399"/>
                <a:gd name="connsiteY5" fmla="*/ 75067 h 566984"/>
                <a:gd name="connsiteX6" fmla="*/ 627993 w 639399"/>
                <a:gd name="connsiteY6" fmla="*/ 60478 h 566984"/>
                <a:gd name="connsiteX7" fmla="*/ 623484 w 639399"/>
                <a:gd name="connsiteY7" fmla="*/ 54908 h 566984"/>
                <a:gd name="connsiteX8" fmla="*/ 614465 w 639399"/>
                <a:gd name="connsiteY8" fmla="*/ 52653 h 566984"/>
                <a:gd name="connsiteX9" fmla="*/ 615526 w 639399"/>
                <a:gd name="connsiteY9" fmla="*/ 42573 h 566984"/>
                <a:gd name="connsiteX10" fmla="*/ 608763 w 639399"/>
                <a:gd name="connsiteY10" fmla="*/ 30239 h 566984"/>
                <a:gd name="connsiteX11" fmla="*/ 607701 w 639399"/>
                <a:gd name="connsiteY11" fmla="*/ 31433 h 566984"/>
                <a:gd name="connsiteX12" fmla="*/ 606640 w 639399"/>
                <a:gd name="connsiteY12" fmla="*/ 30239 h 566984"/>
                <a:gd name="connsiteX13" fmla="*/ 606640 w 639399"/>
                <a:gd name="connsiteY13" fmla="*/ 29178 h 566984"/>
                <a:gd name="connsiteX14" fmla="*/ 605579 w 639399"/>
                <a:gd name="connsiteY14" fmla="*/ 24669 h 566984"/>
                <a:gd name="connsiteX15" fmla="*/ 604386 w 639399"/>
                <a:gd name="connsiteY15" fmla="*/ 23607 h 566984"/>
                <a:gd name="connsiteX16" fmla="*/ 603325 w 639399"/>
                <a:gd name="connsiteY16" fmla="*/ 20292 h 566984"/>
                <a:gd name="connsiteX17" fmla="*/ 603325 w 639399"/>
                <a:gd name="connsiteY17" fmla="*/ 18037 h 566984"/>
                <a:gd name="connsiteX18" fmla="*/ 601070 w 639399"/>
                <a:gd name="connsiteY18" fmla="*/ 15783 h 566984"/>
                <a:gd name="connsiteX19" fmla="*/ 598815 w 639399"/>
                <a:gd name="connsiteY19" fmla="*/ 15783 h 566984"/>
                <a:gd name="connsiteX20" fmla="*/ 596561 w 639399"/>
                <a:gd name="connsiteY20" fmla="*/ 11273 h 566984"/>
                <a:gd name="connsiteX21" fmla="*/ 595500 w 639399"/>
                <a:gd name="connsiteY21" fmla="*/ 10213 h 566984"/>
                <a:gd name="connsiteX22" fmla="*/ 595500 w 639399"/>
                <a:gd name="connsiteY22" fmla="*/ 9019 h 566984"/>
                <a:gd name="connsiteX23" fmla="*/ 593245 w 639399"/>
                <a:gd name="connsiteY23" fmla="*/ 9019 h 566984"/>
                <a:gd name="connsiteX24" fmla="*/ 592184 w 639399"/>
                <a:gd name="connsiteY24" fmla="*/ 7957 h 566984"/>
                <a:gd name="connsiteX25" fmla="*/ 591123 w 639399"/>
                <a:gd name="connsiteY25" fmla="*/ 7957 h 566984"/>
                <a:gd name="connsiteX26" fmla="*/ 590062 w 639399"/>
                <a:gd name="connsiteY26" fmla="*/ 9019 h 566984"/>
                <a:gd name="connsiteX27" fmla="*/ 587807 w 639399"/>
                <a:gd name="connsiteY27" fmla="*/ 6764 h 566984"/>
                <a:gd name="connsiteX28" fmla="*/ 587807 w 639399"/>
                <a:gd name="connsiteY28" fmla="*/ 4509 h 566984"/>
                <a:gd name="connsiteX29" fmla="*/ 586746 w 639399"/>
                <a:gd name="connsiteY29" fmla="*/ 2254 h 566984"/>
                <a:gd name="connsiteX30" fmla="*/ 585685 w 639399"/>
                <a:gd name="connsiteY30" fmla="*/ 1061 h 566984"/>
                <a:gd name="connsiteX31" fmla="*/ 584624 w 639399"/>
                <a:gd name="connsiteY31" fmla="*/ 1061 h 566984"/>
                <a:gd name="connsiteX32" fmla="*/ 583563 w 639399"/>
                <a:gd name="connsiteY32" fmla="*/ 0 h 566984"/>
                <a:gd name="connsiteX33" fmla="*/ 582502 w 639399"/>
                <a:gd name="connsiteY33" fmla="*/ 0 h 566984"/>
                <a:gd name="connsiteX34" fmla="*/ 520565 w 639399"/>
                <a:gd name="connsiteY34" fmla="*/ 44961 h 566984"/>
                <a:gd name="connsiteX35" fmla="*/ 498018 w 639399"/>
                <a:gd name="connsiteY35" fmla="*/ 33687 h 566984"/>
                <a:gd name="connsiteX36" fmla="*/ 485684 w 639399"/>
                <a:gd name="connsiteY36" fmla="*/ 30239 h 566984"/>
                <a:gd name="connsiteX37" fmla="*/ 481174 w 639399"/>
                <a:gd name="connsiteY37" fmla="*/ 22414 h 566984"/>
                <a:gd name="connsiteX38" fmla="*/ 465392 w 639399"/>
                <a:gd name="connsiteY38" fmla="*/ 25863 h 566984"/>
                <a:gd name="connsiteX39" fmla="*/ 462076 w 639399"/>
                <a:gd name="connsiteY39" fmla="*/ 25863 h 566984"/>
                <a:gd name="connsiteX40" fmla="*/ 462076 w 639399"/>
                <a:gd name="connsiteY40" fmla="*/ 30372 h 566984"/>
                <a:gd name="connsiteX41" fmla="*/ 464330 w 639399"/>
                <a:gd name="connsiteY41" fmla="*/ 32626 h 566984"/>
                <a:gd name="connsiteX42" fmla="*/ 463270 w 639399"/>
                <a:gd name="connsiteY42" fmla="*/ 33820 h 566984"/>
                <a:gd name="connsiteX43" fmla="*/ 462208 w 639399"/>
                <a:gd name="connsiteY43" fmla="*/ 33820 h 566984"/>
                <a:gd name="connsiteX44" fmla="*/ 459954 w 639399"/>
                <a:gd name="connsiteY44" fmla="*/ 34881 h 566984"/>
                <a:gd name="connsiteX45" fmla="*/ 458760 w 639399"/>
                <a:gd name="connsiteY45" fmla="*/ 33820 h 566984"/>
                <a:gd name="connsiteX46" fmla="*/ 451996 w 639399"/>
                <a:gd name="connsiteY46" fmla="*/ 38330 h 566984"/>
                <a:gd name="connsiteX47" fmla="*/ 420431 w 639399"/>
                <a:gd name="connsiteY47" fmla="*/ 50664 h 566984"/>
                <a:gd name="connsiteX48" fmla="*/ 410351 w 639399"/>
                <a:gd name="connsiteY48" fmla="*/ 47348 h 566984"/>
                <a:gd name="connsiteX49" fmla="*/ 377724 w 639399"/>
                <a:gd name="connsiteY49" fmla="*/ 57428 h 566984"/>
                <a:gd name="connsiteX50" fmla="*/ 377724 w 639399"/>
                <a:gd name="connsiteY50" fmla="*/ 59683 h 566984"/>
                <a:gd name="connsiteX51" fmla="*/ 376664 w 639399"/>
                <a:gd name="connsiteY51" fmla="*/ 61937 h 566984"/>
                <a:gd name="connsiteX52" fmla="*/ 374409 w 639399"/>
                <a:gd name="connsiteY52" fmla="*/ 61937 h 566984"/>
                <a:gd name="connsiteX53" fmla="*/ 373348 w 639399"/>
                <a:gd name="connsiteY53" fmla="*/ 62998 h 566984"/>
                <a:gd name="connsiteX54" fmla="*/ 372287 w 639399"/>
                <a:gd name="connsiteY54" fmla="*/ 67507 h 566984"/>
                <a:gd name="connsiteX55" fmla="*/ 320562 w 639399"/>
                <a:gd name="connsiteY55" fmla="*/ 70823 h 566984"/>
                <a:gd name="connsiteX56" fmla="*/ 320562 w 639399"/>
                <a:gd name="connsiteY56" fmla="*/ 71884 h 566984"/>
                <a:gd name="connsiteX57" fmla="*/ 321755 w 639399"/>
                <a:gd name="connsiteY57" fmla="*/ 73078 h 566984"/>
                <a:gd name="connsiteX58" fmla="*/ 322817 w 639399"/>
                <a:gd name="connsiteY58" fmla="*/ 73078 h 566984"/>
                <a:gd name="connsiteX59" fmla="*/ 322817 w 639399"/>
                <a:gd name="connsiteY59" fmla="*/ 75333 h 566984"/>
                <a:gd name="connsiteX60" fmla="*/ 323878 w 639399"/>
                <a:gd name="connsiteY60" fmla="*/ 75333 h 566984"/>
                <a:gd name="connsiteX61" fmla="*/ 325071 w 639399"/>
                <a:gd name="connsiteY61" fmla="*/ 78648 h 566984"/>
                <a:gd name="connsiteX62" fmla="*/ 328387 w 639399"/>
                <a:gd name="connsiteY62" fmla="*/ 79710 h 566984"/>
                <a:gd name="connsiteX63" fmla="*/ 329580 w 639399"/>
                <a:gd name="connsiteY63" fmla="*/ 81964 h 566984"/>
                <a:gd name="connsiteX64" fmla="*/ 331835 w 639399"/>
                <a:gd name="connsiteY64" fmla="*/ 83158 h 566984"/>
                <a:gd name="connsiteX65" fmla="*/ 334090 w 639399"/>
                <a:gd name="connsiteY65" fmla="*/ 83158 h 566984"/>
                <a:gd name="connsiteX66" fmla="*/ 336345 w 639399"/>
                <a:gd name="connsiteY66" fmla="*/ 80903 h 566984"/>
                <a:gd name="connsiteX67" fmla="*/ 337538 w 639399"/>
                <a:gd name="connsiteY67" fmla="*/ 81964 h 566984"/>
                <a:gd name="connsiteX68" fmla="*/ 338599 w 639399"/>
                <a:gd name="connsiteY68" fmla="*/ 81964 h 566984"/>
                <a:gd name="connsiteX69" fmla="*/ 340854 w 639399"/>
                <a:gd name="connsiteY69" fmla="*/ 84218 h 566984"/>
                <a:gd name="connsiteX70" fmla="*/ 341915 w 639399"/>
                <a:gd name="connsiteY70" fmla="*/ 84218 h 566984"/>
                <a:gd name="connsiteX71" fmla="*/ 344170 w 639399"/>
                <a:gd name="connsiteY71" fmla="*/ 86474 h 566984"/>
                <a:gd name="connsiteX72" fmla="*/ 345363 w 639399"/>
                <a:gd name="connsiteY72" fmla="*/ 86474 h 566984"/>
                <a:gd name="connsiteX73" fmla="*/ 346424 w 639399"/>
                <a:gd name="connsiteY73" fmla="*/ 87534 h 566984"/>
                <a:gd name="connsiteX74" fmla="*/ 346424 w 639399"/>
                <a:gd name="connsiteY74" fmla="*/ 92044 h 566984"/>
                <a:gd name="connsiteX75" fmla="*/ 343109 w 639399"/>
                <a:gd name="connsiteY75" fmla="*/ 93237 h 566984"/>
                <a:gd name="connsiteX76" fmla="*/ 342048 w 639399"/>
                <a:gd name="connsiteY76" fmla="*/ 94298 h 566984"/>
                <a:gd name="connsiteX77" fmla="*/ 342048 w 639399"/>
                <a:gd name="connsiteY77" fmla="*/ 95360 h 566984"/>
                <a:gd name="connsiteX78" fmla="*/ 344302 w 639399"/>
                <a:gd name="connsiteY78" fmla="*/ 101062 h 566984"/>
                <a:gd name="connsiteX79" fmla="*/ 284620 w 639399"/>
                <a:gd name="connsiteY79" fmla="*/ 98808 h 566984"/>
                <a:gd name="connsiteX80" fmla="*/ 285813 w 639399"/>
                <a:gd name="connsiteY80" fmla="*/ 93237 h 566984"/>
                <a:gd name="connsiteX81" fmla="*/ 285813 w 639399"/>
                <a:gd name="connsiteY81" fmla="*/ 90983 h 566984"/>
                <a:gd name="connsiteX82" fmla="*/ 284620 w 639399"/>
                <a:gd name="connsiteY82" fmla="*/ 89789 h 566984"/>
                <a:gd name="connsiteX83" fmla="*/ 285813 w 639399"/>
                <a:gd name="connsiteY83" fmla="*/ 87534 h 566984"/>
                <a:gd name="connsiteX84" fmla="*/ 284620 w 639399"/>
                <a:gd name="connsiteY84" fmla="*/ 86474 h 566984"/>
                <a:gd name="connsiteX85" fmla="*/ 271092 w 639399"/>
                <a:gd name="connsiteY85" fmla="*/ 87534 h 566984"/>
                <a:gd name="connsiteX86" fmla="*/ 271092 w 639399"/>
                <a:gd name="connsiteY86" fmla="*/ 86474 h 566984"/>
                <a:gd name="connsiteX87" fmla="*/ 267776 w 639399"/>
                <a:gd name="connsiteY87" fmla="*/ 84218 h 566984"/>
                <a:gd name="connsiteX88" fmla="*/ 270031 w 639399"/>
                <a:gd name="connsiteY88" fmla="*/ 66181 h 566984"/>
                <a:gd name="connsiteX89" fmla="*/ 267776 w 639399"/>
                <a:gd name="connsiteY89" fmla="*/ 66181 h 566984"/>
                <a:gd name="connsiteX90" fmla="*/ 267776 w 639399"/>
                <a:gd name="connsiteY90" fmla="*/ 67375 h 566984"/>
                <a:gd name="connsiteX91" fmla="*/ 266715 w 639399"/>
                <a:gd name="connsiteY91" fmla="*/ 68436 h 566984"/>
                <a:gd name="connsiteX92" fmla="*/ 263399 w 639399"/>
                <a:gd name="connsiteY92" fmla="*/ 68436 h 566984"/>
                <a:gd name="connsiteX93" fmla="*/ 263399 w 639399"/>
                <a:gd name="connsiteY93" fmla="*/ 69630 h 566984"/>
                <a:gd name="connsiteX94" fmla="*/ 261144 w 639399"/>
                <a:gd name="connsiteY94" fmla="*/ 71884 h 566984"/>
                <a:gd name="connsiteX95" fmla="*/ 262206 w 639399"/>
                <a:gd name="connsiteY95" fmla="*/ 73078 h 566984"/>
                <a:gd name="connsiteX96" fmla="*/ 262206 w 639399"/>
                <a:gd name="connsiteY96" fmla="*/ 74139 h 566984"/>
                <a:gd name="connsiteX97" fmla="*/ 261144 w 639399"/>
                <a:gd name="connsiteY97" fmla="*/ 75333 h 566984"/>
                <a:gd name="connsiteX98" fmla="*/ 257829 w 639399"/>
                <a:gd name="connsiteY98" fmla="*/ 76394 h 566984"/>
                <a:gd name="connsiteX99" fmla="*/ 256635 w 639399"/>
                <a:gd name="connsiteY99" fmla="*/ 77587 h 566984"/>
                <a:gd name="connsiteX100" fmla="*/ 256635 w 639399"/>
                <a:gd name="connsiteY100" fmla="*/ 78648 h 566984"/>
                <a:gd name="connsiteX101" fmla="*/ 255574 w 639399"/>
                <a:gd name="connsiteY101" fmla="*/ 78648 h 566984"/>
                <a:gd name="connsiteX102" fmla="*/ 254513 w 639399"/>
                <a:gd name="connsiteY102" fmla="*/ 77587 h 566984"/>
                <a:gd name="connsiteX103" fmla="*/ 253452 w 639399"/>
                <a:gd name="connsiteY103" fmla="*/ 76394 h 566984"/>
                <a:gd name="connsiteX104" fmla="*/ 253452 w 639399"/>
                <a:gd name="connsiteY104" fmla="*/ 75333 h 566984"/>
                <a:gd name="connsiteX105" fmla="*/ 247882 w 639399"/>
                <a:gd name="connsiteY105" fmla="*/ 73078 h 566984"/>
                <a:gd name="connsiteX106" fmla="*/ 245627 w 639399"/>
                <a:gd name="connsiteY106" fmla="*/ 71884 h 566984"/>
                <a:gd name="connsiteX107" fmla="*/ 244566 w 639399"/>
                <a:gd name="connsiteY107" fmla="*/ 68568 h 566984"/>
                <a:gd name="connsiteX108" fmla="*/ 243372 w 639399"/>
                <a:gd name="connsiteY108" fmla="*/ 67507 h 566984"/>
                <a:gd name="connsiteX109" fmla="*/ 243372 w 639399"/>
                <a:gd name="connsiteY109" fmla="*/ 66314 h 566984"/>
                <a:gd name="connsiteX110" fmla="*/ 242311 w 639399"/>
                <a:gd name="connsiteY110" fmla="*/ 65253 h 566984"/>
                <a:gd name="connsiteX111" fmla="*/ 242311 w 639399"/>
                <a:gd name="connsiteY111" fmla="*/ 62998 h 566984"/>
                <a:gd name="connsiteX112" fmla="*/ 240057 w 639399"/>
                <a:gd name="connsiteY112" fmla="*/ 61937 h 566984"/>
                <a:gd name="connsiteX113" fmla="*/ 240057 w 639399"/>
                <a:gd name="connsiteY113" fmla="*/ 58489 h 566984"/>
                <a:gd name="connsiteX114" fmla="*/ 242311 w 639399"/>
                <a:gd name="connsiteY114" fmla="*/ 57428 h 566984"/>
                <a:gd name="connsiteX115" fmla="*/ 240057 w 639399"/>
                <a:gd name="connsiteY115" fmla="*/ 49603 h 566984"/>
                <a:gd name="connsiteX116" fmla="*/ 240057 w 639399"/>
                <a:gd name="connsiteY116" fmla="*/ 46287 h 566984"/>
                <a:gd name="connsiteX117" fmla="*/ 238996 w 639399"/>
                <a:gd name="connsiteY117" fmla="*/ 42839 h 566984"/>
                <a:gd name="connsiteX118" fmla="*/ 236741 w 639399"/>
                <a:gd name="connsiteY118" fmla="*/ 40584 h 566984"/>
                <a:gd name="connsiteX119" fmla="*/ 232232 w 639399"/>
                <a:gd name="connsiteY119" fmla="*/ 40584 h 566984"/>
                <a:gd name="connsiteX120" fmla="*/ 226661 w 639399"/>
                <a:gd name="connsiteY120" fmla="*/ 44033 h 566984"/>
                <a:gd name="connsiteX121" fmla="*/ 215388 w 639399"/>
                <a:gd name="connsiteY121" fmla="*/ 107031 h 566984"/>
                <a:gd name="connsiteX122" fmla="*/ 214327 w 639399"/>
                <a:gd name="connsiteY122" fmla="*/ 107031 h 566984"/>
                <a:gd name="connsiteX123" fmla="*/ 208757 w 639399"/>
                <a:gd name="connsiteY123" fmla="*/ 99205 h 566984"/>
                <a:gd name="connsiteX124" fmla="*/ 196422 w 639399"/>
                <a:gd name="connsiteY124" fmla="*/ 59815 h 566984"/>
                <a:gd name="connsiteX125" fmla="*/ 189658 w 639399"/>
                <a:gd name="connsiteY125" fmla="*/ 53051 h 566984"/>
                <a:gd name="connsiteX126" fmla="*/ 187403 w 639399"/>
                <a:gd name="connsiteY126" fmla="*/ 65385 h 566984"/>
                <a:gd name="connsiteX127" fmla="*/ 176130 w 639399"/>
                <a:gd name="connsiteY127" fmla="*/ 75465 h 566984"/>
                <a:gd name="connsiteX128" fmla="*/ 160348 w 639399"/>
                <a:gd name="connsiteY128" fmla="*/ 87800 h 566984"/>
                <a:gd name="connsiteX129" fmla="*/ 159154 w 639399"/>
                <a:gd name="connsiteY129" fmla="*/ 90054 h 566984"/>
                <a:gd name="connsiteX130" fmla="*/ 160348 w 639399"/>
                <a:gd name="connsiteY130" fmla="*/ 97879 h 566984"/>
                <a:gd name="connsiteX131" fmla="*/ 157032 w 639399"/>
                <a:gd name="connsiteY131" fmla="*/ 111407 h 566984"/>
                <a:gd name="connsiteX132" fmla="*/ 135679 w 639399"/>
                <a:gd name="connsiteY132" fmla="*/ 130505 h 566984"/>
                <a:gd name="connsiteX133" fmla="*/ 132363 w 639399"/>
                <a:gd name="connsiteY133" fmla="*/ 133821 h 566984"/>
                <a:gd name="connsiteX134" fmla="*/ 127854 w 639399"/>
                <a:gd name="connsiteY134" fmla="*/ 132761 h 566984"/>
                <a:gd name="connsiteX135" fmla="*/ 125599 w 639399"/>
                <a:gd name="connsiteY135" fmla="*/ 136076 h 566984"/>
                <a:gd name="connsiteX136" fmla="*/ 124405 w 639399"/>
                <a:gd name="connsiteY136" fmla="*/ 136076 h 566984"/>
                <a:gd name="connsiteX137" fmla="*/ 122151 w 639399"/>
                <a:gd name="connsiteY137" fmla="*/ 140585 h 566984"/>
                <a:gd name="connsiteX138" fmla="*/ 121089 w 639399"/>
                <a:gd name="connsiteY138" fmla="*/ 141647 h 566984"/>
                <a:gd name="connsiteX139" fmla="*/ 118835 w 639399"/>
                <a:gd name="connsiteY139" fmla="*/ 141647 h 566984"/>
                <a:gd name="connsiteX140" fmla="*/ 116580 w 639399"/>
                <a:gd name="connsiteY140" fmla="*/ 140585 h 566984"/>
                <a:gd name="connsiteX141" fmla="*/ 114326 w 639399"/>
                <a:gd name="connsiteY141" fmla="*/ 140585 h 566984"/>
                <a:gd name="connsiteX142" fmla="*/ 115386 w 639399"/>
                <a:gd name="connsiteY142" fmla="*/ 145095 h 566984"/>
                <a:gd name="connsiteX143" fmla="*/ 123211 w 639399"/>
                <a:gd name="connsiteY143" fmla="*/ 148411 h 566984"/>
                <a:gd name="connsiteX144" fmla="*/ 122151 w 639399"/>
                <a:gd name="connsiteY144" fmla="*/ 157429 h 566984"/>
                <a:gd name="connsiteX145" fmla="*/ 123211 w 639399"/>
                <a:gd name="connsiteY145" fmla="*/ 162999 h 566984"/>
                <a:gd name="connsiteX146" fmla="*/ 120957 w 639399"/>
                <a:gd name="connsiteY146" fmla="*/ 169764 h 566984"/>
                <a:gd name="connsiteX147" fmla="*/ 113132 w 639399"/>
                <a:gd name="connsiteY147" fmla="*/ 168702 h 566984"/>
                <a:gd name="connsiteX148" fmla="*/ 109816 w 639399"/>
                <a:gd name="connsiteY148" fmla="*/ 163132 h 566984"/>
                <a:gd name="connsiteX149" fmla="*/ 104113 w 639399"/>
                <a:gd name="connsiteY149" fmla="*/ 161938 h 566984"/>
                <a:gd name="connsiteX150" fmla="*/ 103052 w 639399"/>
                <a:gd name="connsiteY150" fmla="*/ 159684 h 566984"/>
                <a:gd name="connsiteX151" fmla="*/ 103052 w 639399"/>
                <a:gd name="connsiteY151" fmla="*/ 153981 h 566984"/>
                <a:gd name="connsiteX152" fmla="*/ 105307 w 639399"/>
                <a:gd name="connsiteY152" fmla="*/ 148411 h 566984"/>
                <a:gd name="connsiteX153" fmla="*/ 101991 w 639399"/>
                <a:gd name="connsiteY153" fmla="*/ 142841 h 566984"/>
                <a:gd name="connsiteX154" fmla="*/ 98543 w 639399"/>
                <a:gd name="connsiteY154" fmla="*/ 151859 h 566984"/>
                <a:gd name="connsiteX155" fmla="*/ 91779 w 639399"/>
                <a:gd name="connsiteY155" fmla="*/ 160878 h 566984"/>
                <a:gd name="connsiteX156" fmla="*/ 87269 w 639399"/>
                <a:gd name="connsiteY156" fmla="*/ 159817 h 566984"/>
                <a:gd name="connsiteX157" fmla="*/ 73741 w 639399"/>
                <a:gd name="connsiteY157" fmla="*/ 155307 h 566984"/>
                <a:gd name="connsiteX158" fmla="*/ 62468 w 639399"/>
                <a:gd name="connsiteY158" fmla="*/ 145228 h 566984"/>
                <a:gd name="connsiteX159" fmla="*/ 54643 w 639399"/>
                <a:gd name="connsiteY159" fmla="*/ 153052 h 566984"/>
                <a:gd name="connsiteX160" fmla="*/ 56897 w 639399"/>
                <a:gd name="connsiteY160" fmla="*/ 162071 h 566984"/>
                <a:gd name="connsiteX161" fmla="*/ 53582 w 639399"/>
                <a:gd name="connsiteY161" fmla="*/ 162071 h 566984"/>
                <a:gd name="connsiteX162" fmla="*/ 53582 w 639399"/>
                <a:gd name="connsiteY162" fmla="*/ 164326 h 566984"/>
                <a:gd name="connsiteX163" fmla="*/ 52388 w 639399"/>
                <a:gd name="connsiteY163" fmla="*/ 165519 h 566984"/>
                <a:gd name="connsiteX164" fmla="*/ 47879 w 639399"/>
                <a:gd name="connsiteY164" fmla="*/ 165519 h 566984"/>
                <a:gd name="connsiteX165" fmla="*/ 46685 w 639399"/>
                <a:gd name="connsiteY165" fmla="*/ 166581 h 566984"/>
                <a:gd name="connsiteX166" fmla="*/ 44430 w 639399"/>
                <a:gd name="connsiteY166" fmla="*/ 166581 h 566984"/>
                <a:gd name="connsiteX167" fmla="*/ 44430 w 639399"/>
                <a:gd name="connsiteY167" fmla="*/ 168835 h 566984"/>
                <a:gd name="connsiteX168" fmla="*/ 43370 w 639399"/>
                <a:gd name="connsiteY168" fmla="*/ 169896 h 566984"/>
                <a:gd name="connsiteX169" fmla="*/ 43370 w 639399"/>
                <a:gd name="connsiteY169" fmla="*/ 174405 h 566984"/>
                <a:gd name="connsiteX170" fmla="*/ 45624 w 639399"/>
                <a:gd name="connsiteY170" fmla="*/ 174405 h 566984"/>
                <a:gd name="connsiteX171" fmla="*/ 46685 w 639399"/>
                <a:gd name="connsiteY171" fmla="*/ 182231 h 566984"/>
                <a:gd name="connsiteX172" fmla="*/ 47879 w 639399"/>
                <a:gd name="connsiteY172" fmla="*/ 184485 h 566984"/>
                <a:gd name="connsiteX173" fmla="*/ 48940 w 639399"/>
                <a:gd name="connsiteY173" fmla="*/ 192311 h 566984"/>
                <a:gd name="connsiteX174" fmla="*/ 45624 w 639399"/>
                <a:gd name="connsiteY174" fmla="*/ 194565 h 566984"/>
                <a:gd name="connsiteX175" fmla="*/ 45624 w 639399"/>
                <a:gd name="connsiteY175" fmla="*/ 200135 h 566984"/>
                <a:gd name="connsiteX176" fmla="*/ 43370 w 639399"/>
                <a:gd name="connsiteY176" fmla="*/ 202390 h 566984"/>
                <a:gd name="connsiteX177" fmla="*/ 42308 w 639399"/>
                <a:gd name="connsiteY177" fmla="*/ 201329 h 566984"/>
                <a:gd name="connsiteX178" fmla="*/ 40054 w 639399"/>
                <a:gd name="connsiteY178" fmla="*/ 201329 h 566984"/>
                <a:gd name="connsiteX179" fmla="*/ 40054 w 639399"/>
                <a:gd name="connsiteY179" fmla="*/ 202390 h 566984"/>
                <a:gd name="connsiteX180" fmla="*/ 38860 w 639399"/>
                <a:gd name="connsiteY180" fmla="*/ 202390 h 566984"/>
                <a:gd name="connsiteX181" fmla="*/ 38860 w 639399"/>
                <a:gd name="connsiteY181" fmla="*/ 203584 h 566984"/>
                <a:gd name="connsiteX182" fmla="*/ 37799 w 639399"/>
                <a:gd name="connsiteY182" fmla="*/ 203584 h 566984"/>
                <a:gd name="connsiteX183" fmla="*/ 37799 w 639399"/>
                <a:gd name="connsiteY183" fmla="*/ 204645 h 566984"/>
                <a:gd name="connsiteX184" fmla="*/ 35545 w 639399"/>
                <a:gd name="connsiteY184" fmla="*/ 204645 h 566984"/>
                <a:gd name="connsiteX185" fmla="*/ 35545 w 639399"/>
                <a:gd name="connsiteY185" fmla="*/ 207961 h 566984"/>
                <a:gd name="connsiteX186" fmla="*/ 34483 w 639399"/>
                <a:gd name="connsiteY186" fmla="*/ 209155 h 566984"/>
                <a:gd name="connsiteX187" fmla="*/ 34483 w 639399"/>
                <a:gd name="connsiteY187" fmla="*/ 214725 h 566984"/>
                <a:gd name="connsiteX188" fmla="*/ 33422 w 639399"/>
                <a:gd name="connsiteY188" fmla="*/ 214725 h 566984"/>
                <a:gd name="connsiteX189" fmla="*/ 33422 w 639399"/>
                <a:gd name="connsiteY189" fmla="*/ 218040 h 566984"/>
                <a:gd name="connsiteX190" fmla="*/ 32361 w 639399"/>
                <a:gd name="connsiteY190" fmla="*/ 218040 h 566984"/>
                <a:gd name="connsiteX191" fmla="*/ 31168 w 639399"/>
                <a:gd name="connsiteY191" fmla="*/ 216979 h 566984"/>
                <a:gd name="connsiteX192" fmla="*/ 31168 w 639399"/>
                <a:gd name="connsiteY192" fmla="*/ 215918 h 566984"/>
                <a:gd name="connsiteX193" fmla="*/ 30107 w 639399"/>
                <a:gd name="connsiteY193" fmla="*/ 215918 h 566984"/>
                <a:gd name="connsiteX194" fmla="*/ 30107 w 639399"/>
                <a:gd name="connsiteY194" fmla="*/ 214725 h 566984"/>
                <a:gd name="connsiteX195" fmla="*/ 25597 w 639399"/>
                <a:gd name="connsiteY195" fmla="*/ 214725 h 566984"/>
                <a:gd name="connsiteX196" fmla="*/ 25597 w 639399"/>
                <a:gd name="connsiteY196" fmla="*/ 215918 h 566984"/>
                <a:gd name="connsiteX197" fmla="*/ 24536 w 639399"/>
                <a:gd name="connsiteY197" fmla="*/ 215918 h 566984"/>
                <a:gd name="connsiteX198" fmla="*/ 24536 w 639399"/>
                <a:gd name="connsiteY198" fmla="*/ 216979 h 566984"/>
                <a:gd name="connsiteX199" fmla="*/ 16711 w 639399"/>
                <a:gd name="connsiteY199" fmla="*/ 216979 h 566984"/>
                <a:gd name="connsiteX200" fmla="*/ 15518 w 639399"/>
                <a:gd name="connsiteY200" fmla="*/ 218040 h 566984"/>
                <a:gd name="connsiteX201" fmla="*/ 14457 w 639399"/>
                <a:gd name="connsiteY201" fmla="*/ 219234 h 566984"/>
                <a:gd name="connsiteX202" fmla="*/ 14457 w 639399"/>
                <a:gd name="connsiteY202" fmla="*/ 221489 h 566984"/>
                <a:gd name="connsiteX203" fmla="*/ 13396 w 639399"/>
                <a:gd name="connsiteY203" fmla="*/ 223743 h 566984"/>
                <a:gd name="connsiteX204" fmla="*/ 21221 w 639399"/>
                <a:gd name="connsiteY204" fmla="*/ 235016 h 566984"/>
                <a:gd name="connsiteX205" fmla="*/ 22282 w 639399"/>
                <a:gd name="connsiteY205" fmla="*/ 237272 h 566984"/>
                <a:gd name="connsiteX206" fmla="*/ 22282 w 639399"/>
                <a:gd name="connsiteY206" fmla="*/ 239526 h 566984"/>
                <a:gd name="connsiteX207" fmla="*/ 23343 w 639399"/>
                <a:gd name="connsiteY207" fmla="*/ 240587 h 566984"/>
                <a:gd name="connsiteX208" fmla="*/ 24536 w 639399"/>
                <a:gd name="connsiteY208" fmla="*/ 240587 h 566984"/>
                <a:gd name="connsiteX209" fmla="*/ 24536 w 639399"/>
                <a:gd name="connsiteY209" fmla="*/ 241780 h 566984"/>
                <a:gd name="connsiteX210" fmla="*/ 27852 w 639399"/>
                <a:gd name="connsiteY210" fmla="*/ 241780 h 566984"/>
                <a:gd name="connsiteX211" fmla="*/ 27852 w 639399"/>
                <a:gd name="connsiteY211" fmla="*/ 242842 h 566984"/>
                <a:gd name="connsiteX212" fmla="*/ 28913 w 639399"/>
                <a:gd name="connsiteY212" fmla="*/ 242842 h 566984"/>
                <a:gd name="connsiteX213" fmla="*/ 28913 w 639399"/>
                <a:gd name="connsiteY213" fmla="*/ 244035 h 566984"/>
                <a:gd name="connsiteX214" fmla="*/ 27852 w 639399"/>
                <a:gd name="connsiteY214" fmla="*/ 245096 h 566984"/>
                <a:gd name="connsiteX215" fmla="*/ 27852 w 639399"/>
                <a:gd name="connsiteY215" fmla="*/ 248412 h 566984"/>
                <a:gd name="connsiteX216" fmla="*/ 26791 w 639399"/>
                <a:gd name="connsiteY216" fmla="*/ 251860 h 566984"/>
                <a:gd name="connsiteX217" fmla="*/ 25730 w 639399"/>
                <a:gd name="connsiteY217" fmla="*/ 252922 h 566984"/>
                <a:gd name="connsiteX218" fmla="*/ 25730 w 639399"/>
                <a:gd name="connsiteY218" fmla="*/ 253982 h 566984"/>
                <a:gd name="connsiteX219" fmla="*/ 24669 w 639399"/>
                <a:gd name="connsiteY219" fmla="*/ 253982 h 566984"/>
                <a:gd name="connsiteX220" fmla="*/ 24669 w 639399"/>
                <a:gd name="connsiteY220" fmla="*/ 259686 h 566984"/>
                <a:gd name="connsiteX221" fmla="*/ 23475 w 639399"/>
                <a:gd name="connsiteY221" fmla="*/ 259686 h 566984"/>
                <a:gd name="connsiteX222" fmla="*/ 23475 w 639399"/>
                <a:gd name="connsiteY222" fmla="*/ 260746 h 566984"/>
                <a:gd name="connsiteX223" fmla="*/ 22414 w 639399"/>
                <a:gd name="connsiteY223" fmla="*/ 261940 h 566984"/>
                <a:gd name="connsiteX224" fmla="*/ 20160 w 639399"/>
                <a:gd name="connsiteY224" fmla="*/ 265256 h 566984"/>
                <a:gd name="connsiteX225" fmla="*/ 20160 w 639399"/>
                <a:gd name="connsiteY225" fmla="*/ 266317 h 566984"/>
                <a:gd name="connsiteX226" fmla="*/ 18966 w 639399"/>
                <a:gd name="connsiteY226" fmla="*/ 267510 h 566984"/>
                <a:gd name="connsiteX227" fmla="*/ 18966 w 639399"/>
                <a:gd name="connsiteY227" fmla="*/ 270826 h 566984"/>
                <a:gd name="connsiteX228" fmla="*/ 17905 w 639399"/>
                <a:gd name="connsiteY228" fmla="*/ 272020 h 566984"/>
                <a:gd name="connsiteX229" fmla="*/ 14589 w 639399"/>
                <a:gd name="connsiteY229" fmla="*/ 269765 h 566984"/>
                <a:gd name="connsiteX230" fmla="*/ 9019 w 639399"/>
                <a:gd name="connsiteY230" fmla="*/ 264062 h 566984"/>
                <a:gd name="connsiteX231" fmla="*/ 9019 w 639399"/>
                <a:gd name="connsiteY231" fmla="*/ 263001 h 566984"/>
                <a:gd name="connsiteX232" fmla="*/ 4510 w 639399"/>
                <a:gd name="connsiteY232" fmla="*/ 263001 h 566984"/>
                <a:gd name="connsiteX233" fmla="*/ 4510 w 639399"/>
                <a:gd name="connsiteY233" fmla="*/ 261940 h 566984"/>
                <a:gd name="connsiteX234" fmla="*/ 2255 w 639399"/>
                <a:gd name="connsiteY234" fmla="*/ 261940 h 566984"/>
                <a:gd name="connsiteX235" fmla="*/ 1194 w 639399"/>
                <a:gd name="connsiteY235" fmla="*/ 260746 h 566984"/>
                <a:gd name="connsiteX236" fmla="*/ 0 w 639399"/>
                <a:gd name="connsiteY236" fmla="*/ 260746 h 566984"/>
                <a:gd name="connsiteX237" fmla="*/ 0 w 639399"/>
                <a:gd name="connsiteY237" fmla="*/ 261940 h 566984"/>
                <a:gd name="connsiteX238" fmla="*/ 10080 w 639399"/>
                <a:gd name="connsiteY238" fmla="*/ 283293 h 566984"/>
                <a:gd name="connsiteX239" fmla="*/ 13396 w 639399"/>
                <a:gd name="connsiteY239" fmla="*/ 283293 h 566984"/>
                <a:gd name="connsiteX240" fmla="*/ 16711 w 639399"/>
                <a:gd name="connsiteY240" fmla="*/ 293373 h 566984"/>
                <a:gd name="connsiteX241" fmla="*/ 22282 w 639399"/>
                <a:gd name="connsiteY241" fmla="*/ 297882 h 566984"/>
                <a:gd name="connsiteX242" fmla="*/ 23343 w 639399"/>
                <a:gd name="connsiteY242" fmla="*/ 298943 h 566984"/>
                <a:gd name="connsiteX243" fmla="*/ 24536 w 639399"/>
                <a:gd name="connsiteY243" fmla="*/ 298943 h 566984"/>
                <a:gd name="connsiteX244" fmla="*/ 25597 w 639399"/>
                <a:gd name="connsiteY244" fmla="*/ 300137 h 566984"/>
                <a:gd name="connsiteX245" fmla="*/ 26658 w 639399"/>
                <a:gd name="connsiteY245" fmla="*/ 300137 h 566984"/>
                <a:gd name="connsiteX246" fmla="*/ 28913 w 639399"/>
                <a:gd name="connsiteY246" fmla="*/ 297882 h 566984"/>
                <a:gd name="connsiteX247" fmla="*/ 29974 w 639399"/>
                <a:gd name="connsiteY247" fmla="*/ 298943 h 566984"/>
                <a:gd name="connsiteX248" fmla="*/ 33290 w 639399"/>
                <a:gd name="connsiteY248" fmla="*/ 300137 h 566984"/>
                <a:gd name="connsiteX249" fmla="*/ 34351 w 639399"/>
                <a:gd name="connsiteY249" fmla="*/ 301198 h 566984"/>
                <a:gd name="connsiteX250" fmla="*/ 34351 w 639399"/>
                <a:gd name="connsiteY250" fmla="*/ 305707 h 566984"/>
                <a:gd name="connsiteX251" fmla="*/ 35412 w 639399"/>
                <a:gd name="connsiteY251" fmla="*/ 306768 h 566984"/>
                <a:gd name="connsiteX252" fmla="*/ 37667 w 639399"/>
                <a:gd name="connsiteY252" fmla="*/ 307962 h 566984"/>
                <a:gd name="connsiteX253" fmla="*/ 38728 w 639399"/>
                <a:gd name="connsiteY253" fmla="*/ 309023 h 566984"/>
                <a:gd name="connsiteX254" fmla="*/ 39921 w 639399"/>
                <a:gd name="connsiteY254" fmla="*/ 309023 h 566984"/>
                <a:gd name="connsiteX255" fmla="*/ 39921 w 639399"/>
                <a:gd name="connsiteY255" fmla="*/ 316848 h 566984"/>
                <a:gd name="connsiteX256" fmla="*/ 40982 w 639399"/>
                <a:gd name="connsiteY256" fmla="*/ 319103 h 566984"/>
                <a:gd name="connsiteX257" fmla="*/ 40982 w 639399"/>
                <a:gd name="connsiteY257" fmla="*/ 323612 h 566984"/>
                <a:gd name="connsiteX258" fmla="*/ 44298 w 639399"/>
                <a:gd name="connsiteY258" fmla="*/ 322418 h 566984"/>
                <a:gd name="connsiteX259" fmla="*/ 48807 w 639399"/>
                <a:gd name="connsiteY259" fmla="*/ 321357 h 566984"/>
                <a:gd name="connsiteX260" fmla="*/ 65651 w 639399"/>
                <a:gd name="connsiteY260" fmla="*/ 325867 h 566984"/>
                <a:gd name="connsiteX261" fmla="*/ 71222 w 639399"/>
                <a:gd name="connsiteY261" fmla="*/ 337140 h 566984"/>
                <a:gd name="connsiteX262" fmla="*/ 90320 w 639399"/>
                <a:gd name="connsiteY262" fmla="*/ 340456 h 566984"/>
                <a:gd name="connsiteX263" fmla="*/ 90320 w 639399"/>
                <a:gd name="connsiteY263" fmla="*/ 341650 h 566984"/>
                <a:gd name="connsiteX264" fmla="*/ 95890 w 639399"/>
                <a:gd name="connsiteY264" fmla="*/ 343904 h 566984"/>
                <a:gd name="connsiteX265" fmla="*/ 97084 w 639399"/>
                <a:gd name="connsiteY265" fmla="*/ 358493 h 566984"/>
                <a:gd name="connsiteX266" fmla="*/ 108357 w 639399"/>
                <a:gd name="connsiteY266" fmla="*/ 370827 h 566984"/>
                <a:gd name="connsiteX267" fmla="*/ 113928 w 639399"/>
                <a:gd name="connsiteY267" fmla="*/ 369634 h 566984"/>
                <a:gd name="connsiteX268" fmla="*/ 119498 w 639399"/>
                <a:gd name="connsiteY268" fmla="*/ 433825 h 566984"/>
                <a:gd name="connsiteX269" fmla="*/ 119498 w 639399"/>
                <a:gd name="connsiteY269" fmla="*/ 440590 h 566984"/>
                <a:gd name="connsiteX270" fmla="*/ 139790 w 639399"/>
                <a:gd name="connsiteY270" fmla="*/ 469901 h 566984"/>
                <a:gd name="connsiteX271" fmla="*/ 146554 w 639399"/>
                <a:gd name="connsiteY271" fmla="*/ 491254 h 566984"/>
                <a:gd name="connsiteX272" fmla="*/ 138729 w 639399"/>
                <a:gd name="connsiteY272" fmla="*/ 494702 h 566984"/>
                <a:gd name="connsiteX273" fmla="*/ 135281 w 639399"/>
                <a:gd name="connsiteY273" fmla="*/ 509291 h 566984"/>
                <a:gd name="connsiteX274" fmla="*/ 139790 w 639399"/>
                <a:gd name="connsiteY274" fmla="*/ 512739 h 566984"/>
                <a:gd name="connsiteX275" fmla="*/ 146554 w 639399"/>
                <a:gd name="connsiteY275" fmla="*/ 518310 h 566984"/>
                <a:gd name="connsiteX276" fmla="*/ 149870 w 639399"/>
                <a:gd name="connsiteY276" fmla="*/ 520565 h 566984"/>
                <a:gd name="connsiteX277" fmla="*/ 153318 w 639399"/>
                <a:gd name="connsiteY277" fmla="*/ 539663 h 566984"/>
                <a:gd name="connsiteX278" fmla="*/ 164591 w 639399"/>
                <a:gd name="connsiteY278" fmla="*/ 531838 h 566984"/>
                <a:gd name="connsiteX279" fmla="*/ 171355 w 639399"/>
                <a:gd name="connsiteY279" fmla="*/ 533032 h 566984"/>
                <a:gd name="connsiteX280" fmla="*/ 173610 w 639399"/>
                <a:gd name="connsiteY280" fmla="*/ 534093 h 566984"/>
                <a:gd name="connsiteX281" fmla="*/ 183690 w 639399"/>
                <a:gd name="connsiteY281" fmla="*/ 534093 h 566984"/>
                <a:gd name="connsiteX282" fmla="*/ 197218 w 639399"/>
                <a:gd name="connsiteY282" fmla="*/ 533032 h 566984"/>
                <a:gd name="connsiteX283" fmla="*/ 198279 w 639399"/>
                <a:gd name="connsiteY283" fmla="*/ 535286 h 566984"/>
                <a:gd name="connsiteX284" fmla="*/ 201595 w 639399"/>
                <a:gd name="connsiteY284" fmla="*/ 534225 h 566984"/>
                <a:gd name="connsiteX285" fmla="*/ 207165 w 639399"/>
                <a:gd name="connsiteY285" fmla="*/ 534225 h 566984"/>
                <a:gd name="connsiteX286" fmla="*/ 221754 w 639399"/>
                <a:gd name="connsiteY286" fmla="*/ 533164 h 566984"/>
                <a:gd name="connsiteX287" fmla="*/ 229579 w 639399"/>
                <a:gd name="connsiteY287" fmla="*/ 525339 h 566984"/>
                <a:gd name="connsiteX288" fmla="*/ 232895 w 639399"/>
                <a:gd name="connsiteY288" fmla="*/ 524146 h 566984"/>
                <a:gd name="connsiteX289" fmla="*/ 239659 w 639399"/>
                <a:gd name="connsiteY289" fmla="*/ 523085 h 566984"/>
                <a:gd name="connsiteX290" fmla="*/ 241914 w 639399"/>
                <a:gd name="connsiteY290" fmla="*/ 529849 h 566984"/>
                <a:gd name="connsiteX291" fmla="*/ 246423 w 639399"/>
                <a:gd name="connsiteY291" fmla="*/ 532103 h 566984"/>
                <a:gd name="connsiteX292" fmla="*/ 249871 w 639399"/>
                <a:gd name="connsiteY292" fmla="*/ 539928 h 566984"/>
                <a:gd name="connsiteX293" fmla="*/ 248677 w 639399"/>
                <a:gd name="connsiteY293" fmla="*/ 543376 h 566984"/>
                <a:gd name="connsiteX294" fmla="*/ 249871 w 639399"/>
                <a:gd name="connsiteY294" fmla="*/ 544438 h 566984"/>
                <a:gd name="connsiteX295" fmla="*/ 250932 w 639399"/>
                <a:gd name="connsiteY295" fmla="*/ 545499 h 566984"/>
                <a:gd name="connsiteX296" fmla="*/ 256503 w 639399"/>
                <a:gd name="connsiteY296" fmla="*/ 546692 h 566984"/>
                <a:gd name="connsiteX297" fmla="*/ 256503 w 639399"/>
                <a:gd name="connsiteY297" fmla="*/ 548947 h 566984"/>
                <a:gd name="connsiteX298" fmla="*/ 259818 w 639399"/>
                <a:gd name="connsiteY298" fmla="*/ 551202 h 566984"/>
                <a:gd name="connsiteX299" fmla="*/ 260879 w 639399"/>
                <a:gd name="connsiteY299" fmla="*/ 555711 h 566984"/>
                <a:gd name="connsiteX300" fmla="*/ 264195 w 639399"/>
                <a:gd name="connsiteY300" fmla="*/ 559159 h 566984"/>
                <a:gd name="connsiteX301" fmla="*/ 266450 w 639399"/>
                <a:gd name="connsiteY301" fmla="*/ 562475 h 566984"/>
                <a:gd name="connsiteX302" fmla="*/ 273214 w 639399"/>
                <a:gd name="connsiteY302" fmla="*/ 566984 h 566984"/>
                <a:gd name="connsiteX303" fmla="*/ 275468 w 639399"/>
                <a:gd name="connsiteY303" fmla="*/ 560220 h 566984"/>
                <a:gd name="connsiteX304" fmla="*/ 275468 w 639399"/>
                <a:gd name="connsiteY304" fmla="*/ 557966 h 566984"/>
                <a:gd name="connsiteX305" fmla="*/ 272153 w 639399"/>
                <a:gd name="connsiteY305" fmla="*/ 556905 h 566984"/>
                <a:gd name="connsiteX306" fmla="*/ 267643 w 639399"/>
                <a:gd name="connsiteY306" fmla="*/ 552395 h 566984"/>
                <a:gd name="connsiteX307" fmla="*/ 267643 w 639399"/>
                <a:gd name="connsiteY307" fmla="*/ 551334 h 566984"/>
                <a:gd name="connsiteX308" fmla="*/ 266582 w 639399"/>
                <a:gd name="connsiteY308" fmla="*/ 550140 h 566984"/>
                <a:gd name="connsiteX309" fmla="*/ 266582 w 639399"/>
                <a:gd name="connsiteY309" fmla="*/ 549079 h 566984"/>
                <a:gd name="connsiteX310" fmla="*/ 267643 w 639399"/>
                <a:gd name="connsiteY310" fmla="*/ 549079 h 566984"/>
                <a:gd name="connsiteX311" fmla="*/ 267643 w 639399"/>
                <a:gd name="connsiteY311" fmla="*/ 547886 h 566984"/>
                <a:gd name="connsiteX312" fmla="*/ 268704 w 639399"/>
                <a:gd name="connsiteY312" fmla="*/ 549079 h 566984"/>
                <a:gd name="connsiteX313" fmla="*/ 269898 w 639399"/>
                <a:gd name="connsiteY313" fmla="*/ 549079 h 566984"/>
                <a:gd name="connsiteX314" fmla="*/ 269898 w 639399"/>
                <a:gd name="connsiteY314" fmla="*/ 546825 h 566984"/>
                <a:gd name="connsiteX315" fmla="*/ 272153 w 639399"/>
                <a:gd name="connsiteY315" fmla="*/ 544570 h 566984"/>
                <a:gd name="connsiteX316" fmla="*/ 272153 w 639399"/>
                <a:gd name="connsiteY316" fmla="*/ 541255 h 566984"/>
                <a:gd name="connsiteX317" fmla="*/ 277856 w 639399"/>
                <a:gd name="connsiteY317" fmla="*/ 529981 h 566984"/>
                <a:gd name="connsiteX318" fmla="*/ 277856 w 639399"/>
                <a:gd name="connsiteY318" fmla="*/ 527726 h 566984"/>
                <a:gd name="connsiteX319" fmla="*/ 278917 w 639399"/>
                <a:gd name="connsiteY319" fmla="*/ 522156 h 566984"/>
                <a:gd name="connsiteX320" fmla="*/ 287936 w 639399"/>
                <a:gd name="connsiteY320" fmla="*/ 515392 h 566984"/>
                <a:gd name="connsiteX321" fmla="*/ 290190 w 639399"/>
                <a:gd name="connsiteY321" fmla="*/ 519902 h 566984"/>
                <a:gd name="connsiteX322" fmla="*/ 291251 w 639399"/>
                <a:gd name="connsiteY322" fmla="*/ 519902 h 566984"/>
                <a:gd name="connsiteX323" fmla="*/ 292312 w 639399"/>
                <a:gd name="connsiteY323" fmla="*/ 516586 h 566984"/>
                <a:gd name="connsiteX324" fmla="*/ 293506 w 639399"/>
                <a:gd name="connsiteY324" fmla="*/ 515525 h 566984"/>
                <a:gd name="connsiteX325" fmla="*/ 300270 w 639399"/>
                <a:gd name="connsiteY325" fmla="*/ 520034 h 566984"/>
                <a:gd name="connsiteX326" fmla="*/ 300270 w 639399"/>
                <a:gd name="connsiteY326" fmla="*/ 521228 h 566984"/>
                <a:gd name="connsiteX327" fmla="*/ 307034 w 639399"/>
                <a:gd name="connsiteY327" fmla="*/ 513402 h 566984"/>
                <a:gd name="connsiteX328" fmla="*/ 308095 w 639399"/>
                <a:gd name="connsiteY328" fmla="*/ 512209 h 566984"/>
                <a:gd name="connsiteX329" fmla="*/ 311411 w 639399"/>
                <a:gd name="connsiteY329" fmla="*/ 512209 h 566984"/>
                <a:gd name="connsiteX330" fmla="*/ 317113 w 639399"/>
                <a:gd name="connsiteY330" fmla="*/ 516718 h 566984"/>
                <a:gd name="connsiteX331" fmla="*/ 320429 w 639399"/>
                <a:gd name="connsiteY331" fmla="*/ 520034 h 566984"/>
                <a:gd name="connsiteX332" fmla="*/ 323745 w 639399"/>
                <a:gd name="connsiteY332" fmla="*/ 524543 h 566984"/>
                <a:gd name="connsiteX333" fmla="*/ 328254 w 639399"/>
                <a:gd name="connsiteY333" fmla="*/ 526798 h 566984"/>
                <a:gd name="connsiteX334" fmla="*/ 330509 w 639399"/>
                <a:gd name="connsiteY334" fmla="*/ 524543 h 566984"/>
                <a:gd name="connsiteX335" fmla="*/ 331570 w 639399"/>
                <a:gd name="connsiteY335" fmla="*/ 522289 h 566984"/>
                <a:gd name="connsiteX336" fmla="*/ 331570 w 639399"/>
                <a:gd name="connsiteY336" fmla="*/ 518973 h 566984"/>
                <a:gd name="connsiteX337" fmla="*/ 332764 w 639399"/>
                <a:gd name="connsiteY337" fmla="*/ 517779 h 566984"/>
                <a:gd name="connsiteX338" fmla="*/ 332764 w 639399"/>
                <a:gd name="connsiteY338" fmla="*/ 514463 h 566984"/>
                <a:gd name="connsiteX339" fmla="*/ 331570 w 639399"/>
                <a:gd name="connsiteY339" fmla="*/ 509955 h 566984"/>
                <a:gd name="connsiteX340" fmla="*/ 331570 w 639399"/>
                <a:gd name="connsiteY340" fmla="*/ 505445 h 566984"/>
                <a:gd name="connsiteX341" fmla="*/ 330509 w 639399"/>
                <a:gd name="connsiteY341" fmla="*/ 495365 h 566984"/>
                <a:gd name="connsiteX342" fmla="*/ 329448 w 639399"/>
                <a:gd name="connsiteY342" fmla="*/ 491917 h 566984"/>
                <a:gd name="connsiteX343" fmla="*/ 330509 w 639399"/>
                <a:gd name="connsiteY343" fmla="*/ 488601 h 566984"/>
                <a:gd name="connsiteX344" fmla="*/ 335018 w 639399"/>
                <a:gd name="connsiteY344" fmla="*/ 484092 h 566984"/>
                <a:gd name="connsiteX345" fmla="*/ 326000 w 639399"/>
                <a:gd name="connsiteY345" fmla="*/ 477328 h 566984"/>
                <a:gd name="connsiteX346" fmla="*/ 324806 w 639399"/>
                <a:gd name="connsiteY346" fmla="*/ 475073 h 566984"/>
                <a:gd name="connsiteX347" fmla="*/ 321490 w 639399"/>
                <a:gd name="connsiteY347" fmla="*/ 470564 h 566984"/>
                <a:gd name="connsiteX348" fmla="*/ 316981 w 639399"/>
                <a:gd name="connsiteY348" fmla="*/ 466055 h 566984"/>
                <a:gd name="connsiteX349" fmla="*/ 319236 w 639399"/>
                <a:gd name="connsiteY349" fmla="*/ 464994 h 566984"/>
                <a:gd name="connsiteX350" fmla="*/ 320429 w 639399"/>
                <a:gd name="connsiteY350" fmla="*/ 464994 h 566984"/>
                <a:gd name="connsiteX351" fmla="*/ 321623 w 639399"/>
                <a:gd name="connsiteY351" fmla="*/ 466055 h 566984"/>
                <a:gd name="connsiteX352" fmla="*/ 322684 w 639399"/>
                <a:gd name="connsiteY352" fmla="*/ 466055 h 566984"/>
                <a:gd name="connsiteX353" fmla="*/ 324938 w 639399"/>
                <a:gd name="connsiteY353" fmla="*/ 468309 h 566984"/>
                <a:gd name="connsiteX354" fmla="*/ 326132 w 639399"/>
                <a:gd name="connsiteY354" fmla="*/ 468309 h 566984"/>
                <a:gd name="connsiteX355" fmla="*/ 326132 w 639399"/>
                <a:gd name="connsiteY355" fmla="*/ 469502 h 566984"/>
                <a:gd name="connsiteX356" fmla="*/ 327193 w 639399"/>
                <a:gd name="connsiteY356" fmla="*/ 469502 h 566984"/>
                <a:gd name="connsiteX357" fmla="*/ 327193 w 639399"/>
                <a:gd name="connsiteY357" fmla="*/ 468309 h 566984"/>
                <a:gd name="connsiteX358" fmla="*/ 326132 w 639399"/>
                <a:gd name="connsiteY358" fmla="*/ 466055 h 566984"/>
                <a:gd name="connsiteX359" fmla="*/ 326132 w 639399"/>
                <a:gd name="connsiteY359" fmla="*/ 464994 h 566984"/>
                <a:gd name="connsiteX360" fmla="*/ 327193 w 639399"/>
                <a:gd name="connsiteY360" fmla="*/ 464994 h 566984"/>
                <a:gd name="connsiteX361" fmla="*/ 327193 w 639399"/>
                <a:gd name="connsiteY361" fmla="*/ 463800 h 566984"/>
                <a:gd name="connsiteX362" fmla="*/ 338467 w 639399"/>
                <a:gd name="connsiteY362" fmla="*/ 464994 h 566984"/>
                <a:gd name="connsiteX363" fmla="*/ 338467 w 639399"/>
                <a:gd name="connsiteY363" fmla="*/ 462739 h 566984"/>
                <a:gd name="connsiteX364" fmla="*/ 339528 w 639399"/>
                <a:gd name="connsiteY364" fmla="*/ 462739 h 566984"/>
                <a:gd name="connsiteX365" fmla="*/ 339528 w 639399"/>
                <a:gd name="connsiteY365" fmla="*/ 461545 h 566984"/>
                <a:gd name="connsiteX366" fmla="*/ 340721 w 639399"/>
                <a:gd name="connsiteY366" fmla="*/ 460484 h 566984"/>
                <a:gd name="connsiteX367" fmla="*/ 341782 w 639399"/>
                <a:gd name="connsiteY367" fmla="*/ 460484 h 566984"/>
                <a:gd name="connsiteX368" fmla="*/ 341782 w 639399"/>
                <a:gd name="connsiteY368" fmla="*/ 455975 h 566984"/>
                <a:gd name="connsiteX369" fmla="*/ 342843 w 639399"/>
                <a:gd name="connsiteY369" fmla="*/ 451465 h 566984"/>
                <a:gd name="connsiteX370" fmla="*/ 342843 w 639399"/>
                <a:gd name="connsiteY370" fmla="*/ 450404 h 566984"/>
                <a:gd name="connsiteX371" fmla="*/ 341782 w 639399"/>
                <a:gd name="connsiteY371" fmla="*/ 449344 h 566984"/>
                <a:gd name="connsiteX372" fmla="*/ 340721 w 639399"/>
                <a:gd name="connsiteY372" fmla="*/ 449344 h 566984"/>
                <a:gd name="connsiteX373" fmla="*/ 339528 w 639399"/>
                <a:gd name="connsiteY373" fmla="*/ 448150 h 566984"/>
                <a:gd name="connsiteX374" fmla="*/ 338467 w 639399"/>
                <a:gd name="connsiteY374" fmla="*/ 448150 h 566984"/>
                <a:gd name="connsiteX375" fmla="*/ 338467 w 639399"/>
                <a:gd name="connsiteY375" fmla="*/ 445895 h 566984"/>
                <a:gd name="connsiteX376" fmla="*/ 339528 w 639399"/>
                <a:gd name="connsiteY376" fmla="*/ 444834 h 566984"/>
                <a:gd name="connsiteX377" fmla="*/ 341782 w 639399"/>
                <a:gd name="connsiteY377" fmla="*/ 444834 h 566984"/>
                <a:gd name="connsiteX378" fmla="*/ 344037 w 639399"/>
                <a:gd name="connsiteY378" fmla="*/ 445895 h 566984"/>
                <a:gd name="connsiteX379" fmla="*/ 346292 w 639399"/>
                <a:gd name="connsiteY379" fmla="*/ 445895 h 566984"/>
                <a:gd name="connsiteX380" fmla="*/ 347353 w 639399"/>
                <a:gd name="connsiteY380" fmla="*/ 447088 h 566984"/>
                <a:gd name="connsiteX381" fmla="*/ 349607 w 639399"/>
                <a:gd name="connsiteY381" fmla="*/ 450404 h 566984"/>
                <a:gd name="connsiteX382" fmla="*/ 351862 w 639399"/>
                <a:gd name="connsiteY382" fmla="*/ 452659 h 566984"/>
                <a:gd name="connsiteX383" fmla="*/ 351862 w 639399"/>
                <a:gd name="connsiteY383" fmla="*/ 454914 h 566984"/>
                <a:gd name="connsiteX384" fmla="*/ 356372 w 639399"/>
                <a:gd name="connsiteY384" fmla="*/ 459423 h 566984"/>
                <a:gd name="connsiteX385" fmla="*/ 357565 w 639399"/>
                <a:gd name="connsiteY385" fmla="*/ 459423 h 566984"/>
                <a:gd name="connsiteX386" fmla="*/ 357565 w 639399"/>
                <a:gd name="connsiteY386" fmla="*/ 458229 h 566984"/>
                <a:gd name="connsiteX387" fmla="*/ 358626 w 639399"/>
                <a:gd name="connsiteY387" fmla="*/ 454914 h 566984"/>
                <a:gd name="connsiteX388" fmla="*/ 358626 w 639399"/>
                <a:gd name="connsiteY388" fmla="*/ 452659 h 566984"/>
                <a:gd name="connsiteX389" fmla="*/ 359687 w 639399"/>
                <a:gd name="connsiteY389" fmla="*/ 452659 h 566984"/>
                <a:gd name="connsiteX390" fmla="*/ 359687 w 639399"/>
                <a:gd name="connsiteY390" fmla="*/ 451465 h 566984"/>
                <a:gd name="connsiteX391" fmla="*/ 360881 w 639399"/>
                <a:gd name="connsiteY391" fmla="*/ 451465 h 566984"/>
                <a:gd name="connsiteX392" fmla="*/ 360881 w 639399"/>
                <a:gd name="connsiteY392" fmla="*/ 449211 h 566984"/>
                <a:gd name="connsiteX393" fmla="*/ 363135 w 639399"/>
                <a:gd name="connsiteY393" fmla="*/ 446956 h 566984"/>
                <a:gd name="connsiteX394" fmla="*/ 358626 w 639399"/>
                <a:gd name="connsiteY394" fmla="*/ 440192 h 566984"/>
                <a:gd name="connsiteX395" fmla="*/ 357565 w 639399"/>
                <a:gd name="connsiteY395" fmla="*/ 435682 h 566984"/>
                <a:gd name="connsiteX396" fmla="*/ 357565 w 639399"/>
                <a:gd name="connsiteY396" fmla="*/ 434622 h 566984"/>
                <a:gd name="connsiteX397" fmla="*/ 358626 w 639399"/>
                <a:gd name="connsiteY397" fmla="*/ 433428 h 566984"/>
                <a:gd name="connsiteX398" fmla="*/ 361942 w 639399"/>
                <a:gd name="connsiteY398" fmla="*/ 433428 h 566984"/>
                <a:gd name="connsiteX399" fmla="*/ 367512 w 639399"/>
                <a:gd name="connsiteY399" fmla="*/ 426664 h 566984"/>
                <a:gd name="connsiteX400" fmla="*/ 370828 w 639399"/>
                <a:gd name="connsiteY400" fmla="*/ 429980 h 566984"/>
                <a:gd name="connsiteX401" fmla="*/ 377592 w 639399"/>
                <a:gd name="connsiteY401" fmla="*/ 429980 h 566984"/>
                <a:gd name="connsiteX402" fmla="*/ 377592 w 639399"/>
                <a:gd name="connsiteY402" fmla="*/ 428918 h 566984"/>
                <a:gd name="connsiteX403" fmla="*/ 378653 w 639399"/>
                <a:gd name="connsiteY403" fmla="*/ 427725 h 566984"/>
                <a:gd name="connsiteX404" fmla="*/ 388733 w 639399"/>
                <a:gd name="connsiteY404" fmla="*/ 427725 h 566984"/>
                <a:gd name="connsiteX405" fmla="*/ 397751 w 639399"/>
                <a:gd name="connsiteY405" fmla="*/ 431174 h 566984"/>
                <a:gd name="connsiteX406" fmla="*/ 413534 w 639399"/>
                <a:gd name="connsiteY406" fmla="*/ 432234 h 566984"/>
                <a:gd name="connsiteX407" fmla="*/ 421359 w 639399"/>
                <a:gd name="connsiteY407" fmla="*/ 431174 h 566984"/>
                <a:gd name="connsiteX408" fmla="*/ 432633 w 639399"/>
                <a:gd name="connsiteY408" fmla="*/ 404117 h 566984"/>
                <a:gd name="connsiteX409" fmla="*/ 440458 w 639399"/>
                <a:gd name="connsiteY409" fmla="*/ 405311 h 566984"/>
                <a:gd name="connsiteX410" fmla="*/ 450537 w 639399"/>
                <a:gd name="connsiteY410" fmla="*/ 416584 h 566984"/>
                <a:gd name="connsiteX411" fmla="*/ 460617 w 639399"/>
                <a:gd name="connsiteY411" fmla="*/ 408759 h 566984"/>
                <a:gd name="connsiteX412" fmla="*/ 467381 w 639399"/>
                <a:gd name="connsiteY412" fmla="*/ 381703 h 566984"/>
                <a:gd name="connsiteX413" fmla="*/ 470697 w 639399"/>
                <a:gd name="connsiteY413" fmla="*/ 378255 h 566984"/>
                <a:gd name="connsiteX414" fmla="*/ 474012 w 639399"/>
                <a:gd name="connsiteY414" fmla="*/ 377194 h 566984"/>
                <a:gd name="connsiteX415" fmla="*/ 471758 w 639399"/>
                <a:gd name="connsiteY415" fmla="*/ 372684 h 566984"/>
                <a:gd name="connsiteX416" fmla="*/ 471758 w 639399"/>
                <a:gd name="connsiteY416" fmla="*/ 362604 h 566984"/>
                <a:gd name="connsiteX417" fmla="*/ 474012 w 639399"/>
                <a:gd name="connsiteY417" fmla="*/ 361544 h 566984"/>
                <a:gd name="connsiteX418" fmla="*/ 475206 w 639399"/>
                <a:gd name="connsiteY418" fmla="*/ 359289 h 566984"/>
                <a:gd name="connsiteX419" fmla="*/ 476267 w 639399"/>
                <a:gd name="connsiteY419" fmla="*/ 358228 h 566984"/>
                <a:gd name="connsiteX420" fmla="*/ 476267 w 639399"/>
                <a:gd name="connsiteY420" fmla="*/ 355973 h 566984"/>
                <a:gd name="connsiteX421" fmla="*/ 477461 w 639399"/>
                <a:gd name="connsiteY421" fmla="*/ 354780 h 566984"/>
                <a:gd name="connsiteX422" fmla="*/ 478522 w 639399"/>
                <a:gd name="connsiteY422" fmla="*/ 352525 h 566984"/>
                <a:gd name="connsiteX423" fmla="*/ 478522 w 639399"/>
                <a:gd name="connsiteY423" fmla="*/ 350270 h 566984"/>
                <a:gd name="connsiteX424" fmla="*/ 487540 w 639399"/>
                <a:gd name="connsiteY424" fmla="*/ 350270 h 566984"/>
                <a:gd name="connsiteX425" fmla="*/ 493111 w 639399"/>
                <a:gd name="connsiteY425" fmla="*/ 354780 h 566984"/>
                <a:gd name="connsiteX426" fmla="*/ 497620 w 639399"/>
                <a:gd name="connsiteY426" fmla="*/ 358228 h 566984"/>
                <a:gd name="connsiteX427" fmla="*/ 497620 w 639399"/>
                <a:gd name="connsiteY427" fmla="*/ 360483 h 566984"/>
                <a:gd name="connsiteX428" fmla="*/ 499875 w 639399"/>
                <a:gd name="connsiteY428" fmla="*/ 360483 h 566984"/>
                <a:gd name="connsiteX429" fmla="*/ 501068 w 639399"/>
                <a:gd name="connsiteY429" fmla="*/ 361544 h 566984"/>
                <a:gd name="connsiteX430" fmla="*/ 501068 w 639399"/>
                <a:gd name="connsiteY430" fmla="*/ 363798 h 566984"/>
                <a:gd name="connsiteX431" fmla="*/ 502130 w 639399"/>
                <a:gd name="connsiteY431" fmla="*/ 364860 h 566984"/>
                <a:gd name="connsiteX432" fmla="*/ 503323 w 639399"/>
                <a:gd name="connsiteY432" fmla="*/ 363798 h 566984"/>
                <a:gd name="connsiteX433" fmla="*/ 503323 w 639399"/>
                <a:gd name="connsiteY433" fmla="*/ 361544 h 566984"/>
                <a:gd name="connsiteX434" fmla="*/ 505578 w 639399"/>
                <a:gd name="connsiteY434" fmla="*/ 361544 h 566984"/>
                <a:gd name="connsiteX435" fmla="*/ 506639 w 639399"/>
                <a:gd name="connsiteY435" fmla="*/ 360483 h 566984"/>
                <a:gd name="connsiteX436" fmla="*/ 507832 w 639399"/>
                <a:gd name="connsiteY436" fmla="*/ 357034 h 566984"/>
                <a:gd name="connsiteX437" fmla="*/ 506639 w 639399"/>
                <a:gd name="connsiteY437" fmla="*/ 357034 h 566984"/>
                <a:gd name="connsiteX438" fmla="*/ 507832 w 639399"/>
                <a:gd name="connsiteY438" fmla="*/ 355973 h 566984"/>
                <a:gd name="connsiteX439" fmla="*/ 507832 w 639399"/>
                <a:gd name="connsiteY439" fmla="*/ 354780 h 566984"/>
                <a:gd name="connsiteX440" fmla="*/ 504384 w 639399"/>
                <a:gd name="connsiteY440" fmla="*/ 351464 h 566984"/>
                <a:gd name="connsiteX441" fmla="*/ 504384 w 639399"/>
                <a:gd name="connsiteY441" fmla="*/ 350403 h 566984"/>
                <a:gd name="connsiteX442" fmla="*/ 503323 w 639399"/>
                <a:gd name="connsiteY442" fmla="*/ 349210 h 566984"/>
                <a:gd name="connsiteX443" fmla="*/ 503323 w 639399"/>
                <a:gd name="connsiteY443" fmla="*/ 345894 h 566984"/>
                <a:gd name="connsiteX444" fmla="*/ 502130 w 639399"/>
                <a:gd name="connsiteY444" fmla="*/ 345894 h 566984"/>
                <a:gd name="connsiteX445" fmla="*/ 501068 w 639399"/>
                <a:gd name="connsiteY445" fmla="*/ 344833 h 566984"/>
                <a:gd name="connsiteX446" fmla="*/ 502130 w 639399"/>
                <a:gd name="connsiteY446" fmla="*/ 344833 h 566984"/>
                <a:gd name="connsiteX447" fmla="*/ 502130 w 639399"/>
                <a:gd name="connsiteY447" fmla="*/ 343639 h 566984"/>
                <a:gd name="connsiteX448" fmla="*/ 503323 w 639399"/>
                <a:gd name="connsiteY448" fmla="*/ 343639 h 566984"/>
                <a:gd name="connsiteX449" fmla="*/ 503323 w 639399"/>
                <a:gd name="connsiteY449" fmla="*/ 344833 h 566984"/>
                <a:gd name="connsiteX450" fmla="*/ 504384 w 639399"/>
                <a:gd name="connsiteY450" fmla="*/ 345894 h 566984"/>
                <a:gd name="connsiteX451" fmla="*/ 505578 w 639399"/>
                <a:gd name="connsiteY451" fmla="*/ 345894 h 566984"/>
                <a:gd name="connsiteX452" fmla="*/ 505578 w 639399"/>
                <a:gd name="connsiteY452" fmla="*/ 346954 h 566984"/>
                <a:gd name="connsiteX453" fmla="*/ 506639 w 639399"/>
                <a:gd name="connsiteY453" fmla="*/ 346954 h 566984"/>
                <a:gd name="connsiteX454" fmla="*/ 506639 w 639399"/>
                <a:gd name="connsiteY454" fmla="*/ 349210 h 566984"/>
                <a:gd name="connsiteX455" fmla="*/ 507832 w 639399"/>
                <a:gd name="connsiteY455" fmla="*/ 350403 h 566984"/>
                <a:gd name="connsiteX456" fmla="*/ 508894 w 639399"/>
                <a:gd name="connsiteY456" fmla="*/ 350403 h 566984"/>
                <a:gd name="connsiteX457" fmla="*/ 509955 w 639399"/>
                <a:gd name="connsiteY457" fmla="*/ 349210 h 566984"/>
                <a:gd name="connsiteX458" fmla="*/ 511148 w 639399"/>
                <a:gd name="connsiteY458" fmla="*/ 349210 h 566984"/>
                <a:gd name="connsiteX459" fmla="*/ 511148 w 639399"/>
                <a:gd name="connsiteY459" fmla="*/ 350403 h 566984"/>
                <a:gd name="connsiteX460" fmla="*/ 513403 w 639399"/>
                <a:gd name="connsiteY460" fmla="*/ 351464 h 566984"/>
                <a:gd name="connsiteX461" fmla="*/ 514464 w 639399"/>
                <a:gd name="connsiteY461" fmla="*/ 353718 h 566984"/>
                <a:gd name="connsiteX462" fmla="*/ 516719 w 639399"/>
                <a:gd name="connsiteY462" fmla="*/ 354780 h 566984"/>
                <a:gd name="connsiteX463" fmla="*/ 517912 w 639399"/>
                <a:gd name="connsiteY463" fmla="*/ 355973 h 566984"/>
                <a:gd name="connsiteX464" fmla="*/ 522422 w 639399"/>
                <a:gd name="connsiteY464" fmla="*/ 354780 h 566984"/>
                <a:gd name="connsiteX465" fmla="*/ 523615 w 639399"/>
                <a:gd name="connsiteY465" fmla="*/ 352525 h 566984"/>
                <a:gd name="connsiteX466" fmla="*/ 522422 w 639399"/>
                <a:gd name="connsiteY466" fmla="*/ 349077 h 566984"/>
                <a:gd name="connsiteX467" fmla="*/ 521361 w 639399"/>
                <a:gd name="connsiteY467" fmla="*/ 348016 h 566984"/>
                <a:gd name="connsiteX468" fmla="*/ 521361 w 639399"/>
                <a:gd name="connsiteY468" fmla="*/ 344700 h 566984"/>
                <a:gd name="connsiteX469" fmla="*/ 523615 w 639399"/>
                <a:gd name="connsiteY469" fmla="*/ 344700 h 566984"/>
                <a:gd name="connsiteX470" fmla="*/ 524676 w 639399"/>
                <a:gd name="connsiteY470" fmla="*/ 343506 h 566984"/>
                <a:gd name="connsiteX471" fmla="*/ 524676 w 639399"/>
                <a:gd name="connsiteY471" fmla="*/ 328917 h 566984"/>
                <a:gd name="connsiteX472" fmla="*/ 522422 w 639399"/>
                <a:gd name="connsiteY472" fmla="*/ 323214 h 566984"/>
                <a:gd name="connsiteX473" fmla="*/ 523615 w 639399"/>
                <a:gd name="connsiteY473" fmla="*/ 319899 h 566984"/>
                <a:gd name="connsiteX474" fmla="*/ 523615 w 639399"/>
                <a:gd name="connsiteY474" fmla="*/ 318837 h 566984"/>
                <a:gd name="connsiteX475" fmla="*/ 522422 w 639399"/>
                <a:gd name="connsiteY475" fmla="*/ 318837 h 566984"/>
                <a:gd name="connsiteX476" fmla="*/ 521361 w 639399"/>
                <a:gd name="connsiteY476" fmla="*/ 317644 h 566984"/>
                <a:gd name="connsiteX477" fmla="*/ 521361 w 639399"/>
                <a:gd name="connsiteY477" fmla="*/ 314328 h 566984"/>
                <a:gd name="connsiteX478" fmla="*/ 522422 w 639399"/>
                <a:gd name="connsiteY478" fmla="*/ 314328 h 566984"/>
                <a:gd name="connsiteX479" fmla="*/ 523615 w 639399"/>
                <a:gd name="connsiteY479" fmla="*/ 315389 h 566984"/>
                <a:gd name="connsiteX480" fmla="*/ 524676 w 639399"/>
                <a:gd name="connsiteY480" fmla="*/ 314328 h 566984"/>
                <a:gd name="connsiteX481" fmla="*/ 525870 w 639399"/>
                <a:gd name="connsiteY481" fmla="*/ 310880 h 566984"/>
                <a:gd name="connsiteX482" fmla="*/ 525870 w 639399"/>
                <a:gd name="connsiteY482" fmla="*/ 308625 h 566984"/>
                <a:gd name="connsiteX483" fmla="*/ 526931 w 639399"/>
                <a:gd name="connsiteY483" fmla="*/ 307431 h 566984"/>
                <a:gd name="connsiteX484" fmla="*/ 527992 w 639399"/>
                <a:gd name="connsiteY484" fmla="*/ 306370 h 566984"/>
                <a:gd name="connsiteX485" fmla="*/ 529186 w 639399"/>
                <a:gd name="connsiteY485" fmla="*/ 305177 h 566984"/>
                <a:gd name="connsiteX486" fmla="*/ 530247 w 639399"/>
                <a:gd name="connsiteY486" fmla="*/ 301861 h 566984"/>
                <a:gd name="connsiteX487" fmla="*/ 530247 w 639399"/>
                <a:gd name="connsiteY487" fmla="*/ 300800 h 566984"/>
                <a:gd name="connsiteX488" fmla="*/ 537011 w 639399"/>
                <a:gd name="connsiteY488" fmla="*/ 299606 h 566984"/>
                <a:gd name="connsiteX489" fmla="*/ 541520 w 639399"/>
                <a:gd name="connsiteY489" fmla="*/ 301861 h 566984"/>
                <a:gd name="connsiteX490" fmla="*/ 555048 w 639399"/>
                <a:gd name="connsiteY490" fmla="*/ 302922 h 566984"/>
                <a:gd name="connsiteX491" fmla="*/ 565128 w 639399"/>
                <a:gd name="connsiteY491" fmla="*/ 299606 h 566984"/>
                <a:gd name="connsiteX492" fmla="*/ 564067 w 639399"/>
                <a:gd name="connsiteY492" fmla="*/ 291781 h 566984"/>
                <a:gd name="connsiteX493" fmla="*/ 563006 w 639399"/>
                <a:gd name="connsiteY493" fmla="*/ 287272 h 566984"/>
                <a:gd name="connsiteX494" fmla="*/ 563006 w 639399"/>
                <a:gd name="connsiteY494" fmla="*/ 285017 h 566984"/>
                <a:gd name="connsiteX495" fmla="*/ 564067 w 639399"/>
                <a:gd name="connsiteY495" fmla="*/ 283956 h 566984"/>
                <a:gd name="connsiteX496" fmla="*/ 565128 w 639399"/>
                <a:gd name="connsiteY496" fmla="*/ 283956 h 566984"/>
                <a:gd name="connsiteX497" fmla="*/ 569637 w 639399"/>
                <a:gd name="connsiteY497" fmla="*/ 286211 h 566984"/>
                <a:gd name="connsiteX498" fmla="*/ 570698 w 639399"/>
                <a:gd name="connsiteY498" fmla="*/ 286211 h 566984"/>
                <a:gd name="connsiteX499" fmla="*/ 570698 w 639399"/>
                <a:gd name="connsiteY499" fmla="*/ 282763 h 566984"/>
                <a:gd name="connsiteX500" fmla="*/ 571759 w 639399"/>
                <a:gd name="connsiteY500" fmla="*/ 280508 h 566984"/>
                <a:gd name="connsiteX501" fmla="*/ 575075 w 639399"/>
                <a:gd name="connsiteY501" fmla="*/ 280508 h 566984"/>
                <a:gd name="connsiteX502" fmla="*/ 575075 w 639399"/>
                <a:gd name="connsiteY502" fmla="*/ 277060 h 566984"/>
                <a:gd name="connsiteX503" fmla="*/ 576136 w 639399"/>
                <a:gd name="connsiteY503" fmla="*/ 274805 h 566984"/>
                <a:gd name="connsiteX504" fmla="*/ 576136 w 639399"/>
                <a:gd name="connsiteY504" fmla="*/ 271489 h 566984"/>
                <a:gd name="connsiteX505" fmla="*/ 578391 w 639399"/>
                <a:gd name="connsiteY505" fmla="*/ 271489 h 566984"/>
                <a:gd name="connsiteX506" fmla="*/ 579451 w 639399"/>
                <a:gd name="connsiteY506" fmla="*/ 270429 h 566984"/>
                <a:gd name="connsiteX507" fmla="*/ 579451 w 639399"/>
                <a:gd name="connsiteY507" fmla="*/ 265919 h 566984"/>
                <a:gd name="connsiteX508" fmla="*/ 578391 w 639399"/>
                <a:gd name="connsiteY508" fmla="*/ 263664 h 566984"/>
                <a:gd name="connsiteX509" fmla="*/ 577329 w 639399"/>
                <a:gd name="connsiteY509" fmla="*/ 261409 h 566984"/>
                <a:gd name="connsiteX510" fmla="*/ 577329 w 639399"/>
                <a:gd name="connsiteY510" fmla="*/ 258093 h 566984"/>
                <a:gd name="connsiteX511" fmla="*/ 579584 w 639399"/>
                <a:gd name="connsiteY511" fmla="*/ 254646 h 566984"/>
                <a:gd name="connsiteX512" fmla="*/ 581839 w 639399"/>
                <a:gd name="connsiteY512" fmla="*/ 253585 h 566984"/>
                <a:gd name="connsiteX513" fmla="*/ 585155 w 639399"/>
                <a:gd name="connsiteY513" fmla="*/ 249075 h 566984"/>
                <a:gd name="connsiteX514" fmla="*/ 588470 w 639399"/>
                <a:gd name="connsiteY514" fmla="*/ 249075 h 566984"/>
                <a:gd name="connsiteX515" fmla="*/ 588470 w 639399"/>
                <a:gd name="connsiteY515" fmla="*/ 248014 h 566984"/>
                <a:gd name="connsiteX516" fmla="*/ 592980 w 639399"/>
                <a:gd name="connsiteY516" fmla="*/ 238996 h 566984"/>
                <a:gd name="connsiteX517" fmla="*/ 608763 w 639399"/>
                <a:gd name="connsiteY517" fmla="*/ 220958 h 566984"/>
                <a:gd name="connsiteX518" fmla="*/ 614333 w 639399"/>
                <a:gd name="connsiteY518" fmla="*/ 213133 h 566984"/>
                <a:gd name="connsiteX519" fmla="*/ 615394 w 639399"/>
                <a:gd name="connsiteY519" fmla="*/ 208623 h 566984"/>
                <a:gd name="connsiteX520" fmla="*/ 613139 w 639399"/>
                <a:gd name="connsiteY520" fmla="*/ 204115 h 566984"/>
                <a:gd name="connsiteX521" fmla="*/ 610885 w 639399"/>
                <a:gd name="connsiteY521" fmla="*/ 204115 h 566984"/>
                <a:gd name="connsiteX522" fmla="*/ 595102 w 639399"/>
                <a:gd name="connsiteY522" fmla="*/ 155705 h 566984"/>
                <a:gd name="connsiteX523" fmla="*/ 600672 w 639399"/>
                <a:gd name="connsiteY523" fmla="*/ 159021 h 566984"/>
                <a:gd name="connsiteX524" fmla="*/ 600672 w 639399"/>
                <a:gd name="connsiteY524" fmla="*/ 161275 h 566984"/>
                <a:gd name="connsiteX525" fmla="*/ 599611 w 639399"/>
                <a:gd name="connsiteY525" fmla="*/ 162336 h 566984"/>
                <a:gd name="connsiteX526" fmla="*/ 599611 w 639399"/>
                <a:gd name="connsiteY526" fmla="*/ 163530 h 566984"/>
                <a:gd name="connsiteX527" fmla="*/ 601866 w 639399"/>
                <a:gd name="connsiteY527" fmla="*/ 164591 h 566984"/>
                <a:gd name="connsiteX528" fmla="*/ 600672 w 639399"/>
                <a:gd name="connsiteY528" fmla="*/ 166846 h 566984"/>
                <a:gd name="connsiteX529" fmla="*/ 602927 w 639399"/>
                <a:gd name="connsiteY529" fmla="*/ 166846 h 566984"/>
                <a:gd name="connsiteX530" fmla="*/ 602927 w 639399"/>
                <a:gd name="connsiteY530" fmla="*/ 169101 h 566984"/>
                <a:gd name="connsiteX531" fmla="*/ 603988 w 639399"/>
                <a:gd name="connsiteY531" fmla="*/ 169101 h 566984"/>
                <a:gd name="connsiteX532" fmla="*/ 606243 w 639399"/>
                <a:gd name="connsiteY532" fmla="*/ 171355 h 566984"/>
                <a:gd name="connsiteX533" fmla="*/ 606243 w 639399"/>
                <a:gd name="connsiteY533" fmla="*/ 174671 h 566984"/>
                <a:gd name="connsiteX534" fmla="*/ 607303 w 639399"/>
                <a:gd name="connsiteY534" fmla="*/ 174671 h 566984"/>
                <a:gd name="connsiteX535" fmla="*/ 607303 w 639399"/>
                <a:gd name="connsiteY535" fmla="*/ 176925 h 566984"/>
                <a:gd name="connsiteX536" fmla="*/ 609558 w 639399"/>
                <a:gd name="connsiteY536" fmla="*/ 176925 h 566984"/>
                <a:gd name="connsiteX537" fmla="*/ 610619 w 639399"/>
                <a:gd name="connsiteY537" fmla="*/ 178119 h 566984"/>
                <a:gd name="connsiteX538" fmla="*/ 613935 w 639399"/>
                <a:gd name="connsiteY538" fmla="*/ 178119 h 566984"/>
                <a:gd name="connsiteX539" fmla="*/ 613935 w 639399"/>
                <a:gd name="connsiteY539" fmla="*/ 176925 h 566984"/>
                <a:gd name="connsiteX540" fmla="*/ 614996 w 639399"/>
                <a:gd name="connsiteY540" fmla="*/ 176925 h 566984"/>
                <a:gd name="connsiteX541" fmla="*/ 616057 w 639399"/>
                <a:gd name="connsiteY541" fmla="*/ 178119 h 566984"/>
                <a:gd name="connsiteX542" fmla="*/ 617250 w 639399"/>
                <a:gd name="connsiteY542" fmla="*/ 178119 h 566984"/>
                <a:gd name="connsiteX543" fmla="*/ 617250 w 639399"/>
                <a:gd name="connsiteY543" fmla="*/ 176925 h 566984"/>
                <a:gd name="connsiteX544" fmla="*/ 618312 w 639399"/>
                <a:gd name="connsiteY544" fmla="*/ 176925 h 566984"/>
                <a:gd name="connsiteX545" fmla="*/ 618312 w 639399"/>
                <a:gd name="connsiteY545" fmla="*/ 179180 h 566984"/>
                <a:gd name="connsiteX546" fmla="*/ 619505 w 639399"/>
                <a:gd name="connsiteY546" fmla="*/ 179180 h 566984"/>
                <a:gd name="connsiteX547" fmla="*/ 620566 w 639399"/>
                <a:gd name="connsiteY547" fmla="*/ 178119 h 566984"/>
                <a:gd name="connsiteX548" fmla="*/ 620566 w 639399"/>
                <a:gd name="connsiteY548" fmla="*/ 176925 h 566984"/>
                <a:gd name="connsiteX549" fmla="*/ 621627 w 639399"/>
                <a:gd name="connsiteY549" fmla="*/ 178119 h 566984"/>
                <a:gd name="connsiteX550" fmla="*/ 621627 w 639399"/>
                <a:gd name="connsiteY550" fmla="*/ 179180 h 566984"/>
                <a:gd name="connsiteX551" fmla="*/ 622688 w 639399"/>
                <a:gd name="connsiteY551" fmla="*/ 179180 h 566984"/>
                <a:gd name="connsiteX552" fmla="*/ 623749 w 639399"/>
                <a:gd name="connsiteY552" fmla="*/ 178119 h 566984"/>
                <a:gd name="connsiteX553" fmla="*/ 624943 w 639399"/>
                <a:gd name="connsiteY553" fmla="*/ 179180 h 566984"/>
                <a:gd name="connsiteX554" fmla="*/ 626004 w 639399"/>
                <a:gd name="connsiteY554" fmla="*/ 179180 h 566984"/>
                <a:gd name="connsiteX555" fmla="*/ 629452 w 639399"/>
                <a:gd name="connsiteY555" fmla="*/ 169101 h 566984"/>
                <a:gd name="connsiteX556" fmla="*/ 629452 w 639399"/>
                <a:gd name="connsiteY556" fmla="*/ 168039 h 566984"/>
                <a:gd name="connsiteX557" fmla="*/ 628259 w 639399"/>
                <a:gd name="connsiteY557" fmla="*/ 168039 h 566984"/>
                <a:gd name="connsiteX558" fmla="*/ 628259 w 639399"/>
                <a:gd name="connsiteY558" fmla="*/ 166846 h 566984"/>
                <a:gd name="connsiteX559" fmla="*/ 631575 w 639399"/>
                <a:gd name="connsiteY559" fmla="*/ 166846 h 566984"/>
                <a:gd name="connsiteX560" fmla="*/ 631575 w 639399"/>
                <a:gd name="connsiteY560" fmla="*/ 165785 h 566984"/>
                <a:gd name="connsiteX561" fmla="*/ 630513 w 639399"/>
                <a:gd name="connsiteY561" fmla="*/ 164591 h 566984"/>
                <a:gd name="connsiteX562" fmla="*/ 629452 w 639399"/>
                <a:gd name="connsiteY562" fmla="*/ 164591 h 566984"/>
                <a:gd name="connsiteX563" fmla="*/ 628259 w 639399"/>
                <a:gd name="connsiteY563" fmla="*/ 161275 h 566984"/>
                <a:gd name="connsiteX564" fmla="*/ 626004 w 639399"/>
                <a:gd name="connsiteY564" fmla="*/ 160215 h 566984"/>
                <a:gd name="connsiteX565" fmla="*/ 624943 w 639399"/>
                <a:gd name="connsiteY565" fmla="*/ 159021 h 566984"/>
                <a:gd name="connsiteX566" fmla="*/ 624943 w 639399"/>
                <a:gd name="connsiteY566" fmla="*/ 155705 h 566984"/>
                <a:gd name="connsiteX567" fmla="*/ 622688 w 639399"/>
                <a:gd name="connsiteY567" fmla="*/ 153451 h 566984"/>
                <a:gd name="connsiteX568" fmla="*/ 622688 w 639399"/>
                <a:gd name="connsiteY568" fmla="*/ 142177 h 566984"/>
                <a:gd name="connsiteX569" fmla="*/ 624943 w 639399"/>
                <a:gd name="connsiteY569" fmla="*/ 135413 h 566984"/>
                <a:gd name="connsiteX570" fmla="*/ 627198 w 639399"/>
                <a:gd name="connsiteY570" fmla="*/ 133158 h 566984"/>
                <a:gd name="connsiteX571" fmla="*/ 627198 w 639399"/>
                <a:gd name="connsiteY571" fmla="*/ 129842 h 566984"/>
                <a:gd name="connsiteX572" fmla="*/ 629452 w 639399"/>
                <a:gd name="connsiteY572" fmla="*/ 130904 h 566984"/>
                <a:gd name="connsiteX573" fmla="*/ 630513 w 639399"/>
                <a:gd name="connsiteY573" fmla="*/ 130904 h 566984"/>
                <a:gd name="connsiteX574" fmla="*/ 632768 w 639399"/>
                <a:gd name="connsiteY574" fmla="*/ 128649 h 566984"/>
                <a:gd name="connsiteX575" fmla="*/ 631575 w 639399"/>
                <a:gd name="connsiteY575" fmla="*/ 126394 h 566984"/>
                <a:gd name="connsiteX576" fmla="*/ 631575 w 639399"/>
                <a:gd name="connsiteY576" fmla="*/ 125334 h 566984"/>
                <a:gd name="connsiteX577" fmla="*/ 632768 w 639399"/>
                <a:gd name="connsiteY577" fmla="*/ 125334 h 566984"/>
                <a:gd name="connsiteX578" fmla="*/ 633829 w 639399"/>
                <a:gd name="connsiteY578" fmla="*/ 124140 h 566984"/>
                <a:gd name="connsiteX579" fmla="*/ 639400 w 639399"/>
                <a:gd name="connsiteY579" fmla="*/ 105041 h 566984"/>
                <a:gd name="connsiteX580" fmla="*/ 637145 w 639399"/>
                <a:gd name="connsiteY580" fmla="*/ 87004 h 5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Lst>
              <a:rect l="l" t="t" r="r" b="b"/>
              <a:pathLst>
                <a:path w="639399" h="566984">
                  <a:moveTo>
                    <a:pt x="638073" y="86341"/>
                  </a:moveTo>
                  <a:lnTo>
                    <a:pt x="632370" y="81831"/>
                  </a:lnTo>
                  <a:lnTo>
                    <a:pt x="632370" y="86341"/>
                  </a:lnTo>
                  <a:lnTo>
                    <a:pt x="631309" y="86341"/>
                  </a:lnTo>
                  <a:lnTo>
                    <a:pt x="631309" y="79577"/>
                  </a:lnTo>
                  <a:lnTo>
                    <a:pt x="629055" y="75067"/>
                  </a:lnTo>
                  <a:lnTo>
                    <a:pt x="627993" y="60478"/>
                  </a:lnTo>
                  <a:lnTo>
                    <a:pt x="623484" y="54908"/>
                  </a:lnTo>
                  <a:lnTo>
                    <a:pt x="614465" y="52653"/>
                  </a:lnTo>
                  <a:lnTo>
                    <a:pt x="615526" y="42573"/>
                  </a:lnTo>
                  <a:lnTo>
                    <a:pt x="608763" y="30239"/>
                  </a:lnTo>
                  <a:lnTo>
                    <a:pt x="607701" y="31433"/>
                  </a:lnTo>
                  <a:lnTo>
                    <a:pt x="606640" y="30239"/>
                  </a:lnTo>
                  <a:lnTo>
                    <a:pt x="606640" y="29178"/>
                  </a:lnTo>
                  <a:lnTo>
                    <a:pt x="605579" y="24669"/>
                  </a:lnTo>
                  <a:lnTo>
                    <a:pt x="604386" y="23607"/>
                  </a:lnTo>
                  <a:lnTo>
                    <a:pt x="603325" y="20292"/>
                  </a:lnTo>
                  <a:lnTo>
                    <a:pt x="603325" y="18037"/>
                  </a:lnTo>
                  <a:lnTo>
                    <a:pt x="601070" y="15783"/>
                  </a:lnTo>
                  <a:lnTo>
                    <a:pt x="598815" y="15783"/>
                  </a:lnTo>
                  <a:lnTo>
                    <a:pt x="596561" y="11273"/>
                  </a:lnTo>
                  <a:lnTo>
                    <a:pt x="595500" y="10213"/>
                  </a:lnTo>
                  <a:lnTo>
                    <a:pt x="595500" y="9019"/>
                  </a:lnTo>
                  <a:lnTo>
                    <a:pt x="593245" y="9019"/>
                  </a:lnTo>
                  <a:lnTo>
                    <a:pt x="592184" y="7957"/>
                  </a:lnTo>
                  <a:lnTo>
                    <a:pt x="591123" y="7957"/>
                  </a:lnTo>
                  <a:lnTo>
                    <a:pt x="590062" y="9019"/>
                  </a:lnTo>
                  <a:lnTo>
                    <a:pt x="587807" y="6764"/>
                  </a:lnTo>
                  <a:lnTo>
                    <a:pt x="587807" y="4509"/>
                  </a:lnTo>
                  <a:lnTo>
                    <a:pt x="586746" y="2254"/>
                  </a:lnTo>
                  <a:lnTo>
                    <a:pt x="585685" y="1061"/>
                  </a:lnTo>
                  <a:lnTo>
                    <a:pt x="584624" y="1061"/>
                  </a:lnTo>
                  <a:lnTo>
                    <a:pt x="583563" y="0"/>
                  </a:lnTo>
                  <a:lnTo>
                    <a:pt x="582502" y="0"/>
                  </a:lnTo>
                  <a:lnTo>
                    <a:pt x="520565" y="44961"/>
                  </a:lnTo>
                  <a:lnTo>
                    <a:pt x="498018" y="33687"/>
                  </a:lnTo>
                  <a:lnTo>
                    <a:pt x="485684" y="30239"/>
                  </a:lnTo>
                  <a:lnTo>
                    <a:pt x="481174" y="22414"/>
                  </a:lnTo>
                  <a:lnTo>
                    <a:pt x="465392" y="25863"/>
                  </a:lnTo>
                  <a:lnTo>
                    <a:pt x="462076" y="25863"/>
                  </a:lnTo>
                  <a:lnTo>
                    <a:pt x="462076" y="30372"/>
                  </a:lnTo>
                  <a:lnTo>
                    <a:pt x="464330" y="32626"/>
                  </a:lnTo>
                  <a:lnTo>
                    <a:pt x="463270" y="33820"/>
                  </a:lnTo>
                  <a:lnTo>
                    <a:pt x="462208" y="33820"/>
                  </a:lnTo>
                  <a:lnTo>
                    <a:pt x="459954" y="34881"/>
                  </a:lnTo>
                  <a:lnTo>
                    <a:pt x="458760" y="33820"/>
                  </a:lnTo>
                  <a:lnTo>
                    <a:pt x="451996" y="38330"/>
                  </a:lnTo>
                  <a:lnTo>
                    <a:pt x="420431" y="50664"/>
                  </a:lnTo>
                  <a:lnTo>
                    <a:pt x="410351" y="47348"/>
                  </a:lnTo>
                  <a:lnTo>
                    <a:pt x="377724" y="57428"/>
                  </a:lnTo>
                  <a:lnTo>
                    <a:pt x="377724" y="59683"/>
                  </a:lnTo>
                  <a:lnTo>
                    <a:pt x="376664" y="61937"/>
                  </a:lnTo>
                  <a:lnTo>
                    <a:pt x="374409" y="61937"/>
                  </a:lnTo>
                  <a:lnTo>
                    <a:pt x="373348" y="62998"/>
                  </a:lnTo>
                  <a:lnTo>
                    <a:pt x="372287" y="67507"/>
                  </a:lnTo>
                  <a:lnTo>
                    <a:pt x="320562" y="70823"/>
                  </a:lnTo>
                  <a:lnTo>
                    <a:pt x="320562" y="71884"/>
                  </a:lnTo>
                  <a:lnTo>
                    <a:pt x="321755" y="73078"/>
                  </a:lnTo>
                  <a:lnTo>
                    <a:pt x="322817" y="73078"/>
                  </a:lnTo>
                  <a:lnTo>
                    <a:pt x="322817" y="75333"/>
                  </a:lnTo>
                  <a:lnTo>
                    <a:pt x="323878" y="75333"/>
                  </a:lnTo>
                  <a:lnTo>
                    <a:pt x="325071" y="78648"/>
                  </a:lnTo>
                  <a:lnTo>
                    <a:pt x="328387" y="79710"/>
                  </a:lnTo>
                  <a:lnTo>
                    <a:pt x="329580" y="81964"/>
                  </a:lnTo>
                  <a:lnTo>
                    <a:pt x="331835" y="83158"/>
                  </a:lnTo>
                  <a:lnTo>
                    <a:pt x="334090" y="83158"/>
                  </a:lnTo>
                  <a:lnTo>
                    <a:pt x="336345" y="80903"/>
                  </a:lnTo>
                  <a:lnTo>
                    <a:pt x="337538" y="81964"/>
                  </a:lnTo>
                  <a:lnTo>
                    <a:pt x="338599" y="81964"/>
                  </a:lnTo>
                  <a:lnTo>
                    <a:pt x="340854" y="84218"/>
                  </a:lnTo>
                  <a:lnTo>
                    <a:pt x="341915" y="84218"/>
                  </a:lnTo>
                  <a:lnTo>
                    <a:pt x="344170" y="86474"/>
                  </a:lnTo>
                  <a:lnTo>
                    <a:pt x="345363" y="86474"/>
                  </a:lnTo>
                  <a:lnTo>
                    <a:pt x="346424" y="87534"/>
                  </a:lnTo>
                  <a:lnTo>
                    <a:pt x="346424" y="92044"/>
                  </a:lnTo>
                  <a:lnTo>
                    <a:pt x="343109" y="93237"/>
                  </a:lnTo>
                  <a:lnTo>
                    <a:pt x="342048" y="94298"/>
                  </a:lnTo>
                  <a:lnTo>
                    <a:pt x="342048" y="95360"/>
                  </a:lnTo>
                  <a:lnTo>
                    <a:pt x="344302" y="101062"/>
                  </a:lnTo>
                  <a:lnTo>
                    <a:pt x="284620" y="98808"/>
                  </a:lnTo>
                  <a:lnTo>
                    <a:pt x="285813" y="93237"/>
                  </a:lnTo>
                  <a:lnTo>
                    <a:pt x="285813" y="90983"/>
                  </a:lnTo>
                  <a:lnTo>
                    <a:pt x="284620" y="89789"/>
                  </a:lnTo>
                  <a:lnTo>
                    <a:pt x="285813" y="87534"/>
                  </a:lnTo>
                  <a:lnTo>
                    <a:pt x="284620" y="86474"/>
                  </a:lnTo>
                  <a:lnTo>
                    <a:pt x="271092" y="87534"/>
                  </a:lnTo>
                  <a:lnTo>
                    <a:pt x="271092" y="86474"/>
                  </a:lnTo>
                  <a:lnTo>
                    <a:pt x="267776" y="84218"/>
                  </a:lnTo>
                  <a:lnTo>
                    <a:pt x="270031" y="66181"/>
                  </a:lnTo>
                  <a:lnTo>
                    <a:pt x="267776" y="66181"/>
                  </a:lnTo>
                  <a:lnTo>
                    <a:pt x="267776" y="67375"/>
                  </a:lnTo>
                  <a:lnTo>
                    <a:pt x="266715" y="68436"/>
                  </a:lnTo>
                  <a:lnTo>
                    <a:pt x="263399" y="68436"/>
                  </a:lnTo>
                  <a:lnTo>
                    <a:pt x="263399" y="69630"/>
                  </a:lnTo>
                  <a:lnTo>
                    <a:pt x="261144" y="71884"/>
                  </a:lnTo>
                  <a:lnTo>
                    <a:pt x="262206" y="73078"/>
                  </a:lnTo>
                  <a:lnTo>
                    <a:pt x="262206" y="74139"/>
                  </a:lnTo>
                  <a:lnTo>
                    <a:pt x="261144" y="75333"/>
                  </a:lnTo>
                  <a:lnTo>
                    <a:pt x="257829" y="76394"/>
                  </a:lnTo>
                  <a:lnTo>
                    <a:pt x="256635" y="77587"/>
                  </a:lnTo>
                  <a:lnTo>
                    <a:pt x="256635" y="78648"/>
                  </a:lnTo>
                  <a:lnTo>
                    <a:pt x="255574" y="78648"/>
                  </a:lnTo>
                  <a:lnTo>
                    <a:pt x="254513" y="77587"/>
                  </a:lnTo>
                  <a:lnTo>
                    <a:pt x="253452" y="76394"/>
                  </a:lnTo>
                  <a:lnTo>
                    <a:pt x="253452" y="75333"/>
                  </a:lnTo>
                  <a:lnTo>
                    <a:pt x="247882" y="73078"/>
                  </a:lnTo>
                  <a:lnTo>
                    <a:pt x="245627" y="71884"/>
                  </a:lnTo>
                  <a:lnTo>
                    <a:pt x="244566" y="68568"/>
                  </a:lnTo>
                  <a:lnTo>
                    <a:pt x="243372" y="67507"/>
                  </a:lnTo>
                  <a:lnTo>
                    <a:pt x="243372" y="66314"/>
                  </a:lnTo>
                  <a:lnTo>
                    <a:pt x="242311" y="65253"/>
                  </a:lnTo>
                  <a:lnTo>
                    <a:pt x="242311" y="62998"/>
                  </a:lnTo>
                  <a:lnTo>
                    <a:pt x="240057" y="61937"/>
                  </a:lnTo>
                  <a:lnTo>
                    <a:pt x="240057" y="58489"/>
                  </a:lnTo>
                  <a:lnTo>
                    <a:pt x="242311" y="57428"/>
                  </a:lnTo>
                  <a:lnTo>
                    <a:pt x="240057" y="49603"/>
                  </a:lnTo>
                  <a:lnTo>
                    <a:pt x="240057" y="46287"/>
                  </a:lnTo>
                  <a:lnTo>
                    <a:pt x="238996" y="42839"/>
                  </a:lnTo>
                  <a:lnTo>
                    <a:pt x="236741" y="40584"/>
                  </a:lnTo>
                  <a:lnTo>
                    <a:pt x="232232" y="40584"/>
                  </a:lnTo>
                  <a:lnTo>
                    <a:pt x="226661" y="44033"/>
                  </a:lnTo>
                  <a:lnTo>
                    <a:pt x="215388" y="107031"/>
                  </a:lnTo>
                  <a:lnTo>
                    <a:pt x="214327" y="107031"/>
                  </a:lnTo>
                  <a:lnTo>
                    <a:pt x="208757" y="99205"/>
                  </a:lnTo>
                  <a:lnTo>
                    <a:pt x="196422" y="59815"/>
                  </a:lnTo>
                  <a:lnTo>
                    <a:pt x="189658" y="53051"/>
                  </a:lnTo>
                  <a:lnTo>
                    <a:pt x="187403" y="65385"/>
                  </a:lnTo>
                  <a:lnTo>
                    <a:pt x="176130" y="75465"/>
                  </a:lnTo>
                  <a:lnTo>
                    <a:pt x="160348" y="87800"/>
                  </a:lnTo>
                  <a:lnTo>
                    <a:pt x="159154" y="90054"/>
                  </a:lnTo>
                  <a:lnTo>
                    <a:pt x="160348" y="97879"/>
                  </a:lnTo>
                  <a:lnTo>
                    <a:pt x="157032" y="111407"/>
                  </a:lnTo>
                  <a:lnTo>
                    <a:pt x="135679" y="130505"/>
                  </a:lnTo>
                  <a:lnTo>
                    <a:pt x="132363" y="133821"/>
                  </a:lnTo>
                  <a:lnTo>
                    <a:pt x="127854" y="132761"/>
                  </a:lnTo>
                  <a:lnTo>
                    <a:pt x="125599" y="136076"/>
                  </a:lnTo>
                  <a:lnTo>
                    <a:pt x="124405" y="136076"/>
                  </a:lnTo>
                  <a:lnTo>
                    <a:pt x="122151" y="140585"/>
                  </a:lnTo>
                  <a:lnTo>
                    <a:pt x="121089" y="141647"/>
                  </a:lnTo>
                  <a:lnTo>
                    <a:pt x="118835" y="141647"/>
                  </a:lnTo>
                  <a:lnTo>
                    <a:pt x="116580" y="140585"/>
                  </a:lnTo>
                  <a:lnTo>
                    <a:pt x="114326" y="140585"/>
                  </a:lnTo>
                  <a:lnTo>
                    <a:pt x="115386" y="145095"/>
                  </a:lnTo>
                  <a:lnTo>
                    <a:pt x="123211" y="148411"/>
                  </a:lnTo>
                  <a:lnTo>
                    <a:pt x="122151" y="157429"/>
                  </a:lnTo>
                  <a:lnTo>
                    <a:pt x="123211" y="162999"/>
                  </a:lnTo>
                  <a:lnTo>
                    <a:pt x="120957" y="169764"/>
                  </a:lnTo>
                  <a:lnTo>
                    <a:pt x="113132" y="168702"/>
                  </a:lnTo>
                  <a:lnTo>
                    <a:pt x="109816" y="163132"/>
                  </a:lnTo>
                  <a:lnTo>
                    <a:pt x="104113" y="161938"/>
                  </a:lnTo>
                  <a:lnTo>
                    <a:pt x="103052" y="159684"/>
                  </a:lnTo>
                  <a:lnTo>
                    <a:pt x="103052" y="153981"/>
                  </a:lnTo>
                  <a:lnTo>
                    <a:pt x="105307" y="148411"/>
                  </a:lnTo>
                  <a:lnTo>
                    <a:pt x="101991" y="142841"/>
                  </a:lnTo>
                  <a:lnTo>
                    <a:pt x="98543" y="151859"/>
                  </a:lnTo>
                  <a:lnTo>
                    <a:pt x="91779" y="160878"/>
                  </a:lnTo>
                  <a:lnTo>
                    <a:pt x="87269" y="159817"/>
                  </a:lnTo>
                  <a:lnTo>
                    <a:pt x="73741" y="155307"/>
                  </a:lnTo>
                  <a:lnTo>
                    <a:pt x="62468" y="145228"/>
                  </a:lnTo>
                  <a:lnTo>
                    <a:pt x="54643" y="153052"/>
                  </a:lnTo>
                  <a:lnTo>
                    <a:pt x="56897" y="162071"/>
                  </a:lnTo>
                  <a:lnTo>
                    <a:pt x="53582" y="162071"/>
                  </a:lnTo>
                  <a:lnTo>
                    <a:pt x="53582" y="164326"/>
                  </a:lnTo>
                  <a:lnTo>
                    <a:pt x="52388" y="165519"/>
                  </a:lnTo>
                  <a:lnTo>
                    <a:pt x="47879" y="165519"/>
                  </a:lnTo>
                  <a:lnTo>
                    <a:pt x="46685" y="166581"/>
                  </a:lnTo>
                  <a:lnTo>
                    <a:pt x="44430" y="166581"/>
                  </a:lnTo>
                  <a:lnTo>
                    <a:pt x="44430" y="168835"/>
                  </a:lnTo>
                  <a:lnTo>
                    <a:pt x="43370" y="169896"/>
                  </a:lnTo>
                  <a:lnTo>
                    <a:pt x="43370" y="174405"/>
                  </a:lnTo>
                  <a:lnTo>
                    <a:pt x="45624" y="174405"/>
                  </a:lnTo>
                  <a:lnTo>
                    <a:pt x="46685" y="182231"/>
                  </a:lnTo>
                  <a:lnTo>
                    <a:pt x="47879" y="184485"/>
                  </a:lnTo>
                  <a:lnTo>
                    <a:pt x="48940" y="192311"/>
                  </a:lnTo>
                  <a:lnTo>
                    <a:pt x="45624" y="194565"/>
                  </a:lnTo>
                  <a:lnTo>
                    <a:pt x="45624" y="200135"/>
                  </a:lnTo>
                  <a:lnTo>
                    <a:pt x="43370" y="202390"/>
                  </a:lnTo>
                  <a:lnTo>
                    <a:pt x="42308" y="201329"/>
                  </a:lnTo>
                  <a:lnTo>
                    <a:pt x="40054" y="201329"/>
                  </a:lnTo>
                  <a:lnTo>
                    <a:pt x="40054" y="202390"/>
                  </a:lnTo>
                  <a:lnTo>
                    <a:pt x="38860" y="202390"/>
                  </a:lnTo>
                  <a:lnTo>
                    <a:pt x="38860" y="203584"/>
                  </a:lnTo>
                  <a:lnTo>
                    <a:pt x="37799" y="203584"/>
                  </a:lnTo>
                  <a:lnTo>
                    <a:pt x="37799" y="204645"/>
                  </a:lnTo>
                  <a:lnTo>
                    <a:pt x="35545" y="204645"/>
                  </a:lnTo>
                  <a:lnTo>
                    <a:pt x="35545" y="207961"/>
                  </a:lnTo>
                  <a:lnTo>
                    <a:pt x="34483" y="209155"/>
                  </a:lnTo>
                  <a:lnTo>
                    <a:pt x="34483" y="214725"/>
                  </a:lnTo>
                  <a:lnTo>
                    <a:pt x="33422" y="214725"/>
                  </a:lnTo>
                  <a:lnTo>
                    <a:pt x="33422" y="218040"/>
                  </a:lnTo>
                  <a:lnTo>
                    <a:pt x="32361" y="218040"/>
                  </a:lnTo>
                  <a:lnTo>
                    <a:pt x="31168" y="216979"/>
                  </a:lnTo>
                  <a:lnTo>
                    <a:pt x="31168" y="215918"/>
                  </a:lnTo>
                  <a:lnTo>
                    <a:pt x="30107" y="215918"/>
                  </a:lnTo>
                  <a:lnTo>
                    <a:pt x="30107" y="214725"/>
                  </a:lnTo>
                  <a:lnTo>
                    <a:pt x="25597" y="214725"/>
                  </a:lnTo>
                  <a:lnTo>
                    <a:pt x="25597" y="215918"/>
                  </a:lnTo>
                  <a:lnTo>
                    <a:pt x="24536" y="215918"/>
                  </a:lnTo>
                  <a:lnTo>
                    <a:pt x="24536" y="216979"/>
                  </a:lnTo>
                  <a:lnTo>
                    <a:pt x="16711" y="216979"/>
                  </a:lnTo>
                  <a:lnTo>
                    <a:pt x="15518" y="218040"/>
                  </a:lnTo>
                  <a:lnTo>
                    <a:pt x="14457" y="219234"/>
                  </a:lnTo>
                  <a:lnTo>
                    <a:pt x="14457" y="221489"/>
                  </a:lnTo>
                  <a:lnTo>
                    <a:pt x="13396" y="223743"/>
                  </a:lnTo>
                  <a:lnTo>
                    <a:pt x="21221" y="235016"/>
                  </a:lnTo>
                  <a:lnTo>
                    <a:pt x="22282" y="237272"/>
                  </a:lnTo>
                  <a:lnTo>
                    <a:pt x="22282" y="239526"/>
                  </a:lnTo>
                  <a:lnTo>
                    <a:pt x="23343" y="240587"/>
                  </a:lnTo>
                  <a:lnTo>
                    <a:pt x="24536" y="240587"/>
                  </a:lnTo>
                  <a:lnTo>
                    <a:pt x="24536" y="241780"/>
                  </a:lnTo>
                  <a:lnTo>
                    <a:pt x="27852" y="241780"/>
                  </a:lnTo>
                  <a:lnTo>
                    <a:pt x="27852" y="242842"/>
                  </a:lnTo>
                  <a:lnTo>
                    <a:pt x="28913" y="242842"/>
                  </a:lnTo>
                  <a:lnTo>
                    <a:pt x="28913" y="244035"/>
                  </a:lnTo>
                  <a:lnTo>
                    <a:pt x="27852" y="245096"/>
                  </a:lnTo>
                  <a:lnTo>
                    <a:pt x="27852" y="248412"/>
                  </a:lnTo>
                  <a:lnTo>
                    <a:pt x="26791" y="251860"/>
                  </a:lnTo>
                  <a:lnTo>
                    <a:pt x="25730" y="252922"/>
                  </a:lnTo>
                  <a:lnTo>
                    <a:pt x="25730" y="253982"/>
                  </a:lnTo>
                  <a:lnTo>
                    <a:pt x="24669" y="253982"/>
                  </a:lnTo>
                  <a:lnTo>
                    <a:pt x="24669" y="259686"/>
                  </a:lnTo>
                  <a:lnTo>
                    <a:pt x="23475" y="259686"/>
                  </a:lnTo>
                  <a:lnTo>
                    <a:pt x="23475" y="260746"/>
                  </a:lnTo>
                  <a:lnTo>
                    <a:pt x="22414" y="261940"/>
                  </a:lnTo>
                  <a:lnTo>
                    <a:pt x="20160" y="265256"/>
                  </a:lnTo>
                  <a:lnTo>
                    <a:pt x="20160" y="266317"/>
                  </a:lnTo>
                  <a:lnTo>
                    <a:pt x="18966" y="267510"/>
                  </a:lnTo>
                  <a:lnTo>
                    <a:pt x="18966" y="270826"/>
                  </a:lnTo>
                  <a:lnTo>
                    <a:pt x="17905" y="272020"/>
                  </a:lnTo>
                  <a:lnTo>
                    <a:pt x="14589" y="269765"/>
                  </a:lnTo>
                  <a:lnTo>
                    <a:pt x="9019" y="264062"/>
                  </a:lnTo>
                  <a:lnTo>
                    <a:pt x="9019" y="263001"/>
                  </a:lnTo>
                  <a:lnTo>
                    <a:pt x="4510" y="263001"/>
                  </a:lnTo>
                  <a:lnTo>
                    <a:pt x="4510" y="261940"/>
                  </a:lnTo>
                  <a:lnTo>
                    <a:pt x="2255" y="261940"/>
                  </a:lnTo>
                  <a:lnTo>
                    <a:pt x="1194" y="260746"/>
                  </a:lnTo>
                  <a:lnTo>
                    <a:pt x="0" y="260746"/>
                  </a:lnTo>
                  <a:lnTo>
                    <a:pt x="0" y="261940"/>
                  </a:lnTo>
                  <a:lnTo>
                    <a:pt x="10080" y="283293"/>
                  </a:lnTo>
                  <a:lnTo>
                    <a:pt x="13396" y="283293"/>
                  </a:lnTo>
                  <a:lnTo>
                    <a:pt x="16711" y="293373"/>
                  </a:lnTo>
                  <a:lnTo>
                    <a:pt x="22282" y="297882"/>
                  </a:lnTo>
                  <a:lnTo>
                    <a:pt x="23343" y="298943"/>
                  </a:lnTo>
                  <a:lnTo>
                    <a:pt x="24536" y="298943"/>
                  </a:lnTo>
                  <a:lnTo>
                    <a:pt x="25597" y="300137"/>
                  </a:lnTo>
                  <a:lnTo>
                    <a:pt x="26658" y="300137"/>
                  </a:lnTo>
                  <a:lnTo>
                    <a:pt x="28913" y="297882"/>
                  </a:lnTo>
                  <a:lnTo>
                    <a:pt x="29974" y="298943"/>
                  </a:lnTo>
                  <a:lnTo>
                    <a:pt x="33290" y="300137"/>
                  </a:lnTo>
                  <a:lnTo>
                    <a:pt x="34351" y="301198"/>
                  </a:lnTo>
                  <a:lnTo>
                    <a:pt x="34351" y="305707"/>
                  </a:lnTo>
                  <a:lnTo>
                    <a:pt x="35412" y="306768"/>
                  </a:lnTo>
                  <a:lnTo>
                    <a:pt x="37667" y="307962"/>
                  </a:lnTo>
                  <a:lnTo>
                    <a:pt x="38728" y="309023"/>
                  </a:lnTo>
                  <a:lnTo>
                    <a:pt x="39921" y="309023"/>
                  </a:lnTo>
                  <a:lnTo>
                    <a:pt x="39921" y="316848"/>
                  </a:lnTo>
                  <a:lnTo>
                    <a:pt x="40982" y="319103"/>
                  </a:lnTo>
                  <a:lnTo>
                    <a:pt x="40982" y="323612"/>
                  </a:lnTo>
                  <a:lnTo>
                    <a:pt x="44298" y="322418"/>
                  </a:lnTo>
                  <a:lnTo>
                    <a:pt x="48807" y="321357"/>
                  </a:lnTo>
                  <a:lnTo>
                    <a:pt x="65651" y="325867"/>
                  </a:lnTo>
                  <a:lnTo>
                    <a:pt x="71222" y="337140"/>
                  </a:lnTo>
                  <a:lnTo>
                    <a:pt x="90320" y="340456"/>
                  </a:lnTo>
                  <a:lnTo>
                    <a:pt x="90320" y="341650"/>
                  </a:lnTo>
                  <a:lnTo>
                    <a:pt x="95890" y="343904"/>
                  </a:lnTo>
                  <a:lnTo>
                    <a:pt x="97084" y="358493"/>
                  </a:lnTo>
                  <a:lnTo>
                    <a:pt x="108357" y="370827"/>
                  </a:lnTo>
                  <a:lnTo>
                    <a:pt x="113928" y="369634"/>
                  </a:lnTo>
                  <a:lnTo>
                    <a:pt x="119498" y="433825"/>
                  </a:lnTo>
                  <a:lnTo>
                    <a:pt x="119498" y="440590"/>
                  </a:lnTo>
                  <a:lnTo>
                    <a:pt x="139790" y="469901"/>
                  </a:lnTo>
                  <a:lnTo>
                    <a:pt x="146554" y="491254"/>
                  </a:lnTo>
                  <a:lnTo>
                    <a:pt x="138729" y="494702"/>
                  </a:lnTo>
                  <a:lnTo>
                    <a:pt x="135281" y="509291"/>
                  </a:lnTo>
                  <a:lnTo>
                    <a:pt x="139790" y="512739"/>
                  </a:lnTo>
                  <a:lnTo>
                    <a:pt x="146554" y="518310"/>
                  </a:lnTo>
                  <a:lnTo>
                    <a:pt x="149870" y="520565"/>
                  </a:lnTo>
                  <a:lnTo>
                    <a:pt x="153318" y="539663"/>
                  </a:lnTo>
                  <a:lnTo>
                    <a:pt x="164591" y="531838"/>
                  </a:lnTo>
                  <a:lnTo>
                    <a:pt x="171355" y="533032"/>
                  </a:lnTo>
                  <a:lnTo>
                    <a:pt x="173610" y="534093"/>
                  </a:lnTo>
                  <a:lnTo>
                    <a:pt x="183690" y="534093"/>
                  </a:lnTo>
                  <a:lnTo>
                    <a:pt x="197218" y="533032"/>
                  </a:lnTo>
                  <a:lnTo>
                    <a:pt x="198279" y="535286"/>
                  </a:lnTo>
                  <a:lnTo>
                    <a:pt x="201595" y="534225"/>
                  </a:lnTo>
                  <a:lnTo>
                    <a:pt x="207165" y="534225"/>
                  </a:lnTo>
                  <a:lnTo>
                    <a:pt x="221754" y="533164"/>
                  </a:lnTo>
                  <a:lnTo>
                    <a:pt x="229579" y="525339"/>
                  </a:lnTo>
                  <a:lnTo>
                    <a:pt x="232895" y="524146"/>
                  </a:lnTo>
                  <a:lnTo>
                    <a:pt x="239659" y="523085"/>
                  </a:lnTo>
                  <a:lnTo>
                    <a:pt x="241914" y="529849"/>
                  </a:lnTo>
                  <a:lnTo>
                    <a:pt x="246423" y="532103"/>
                  </a:lnTo>
                  <a:lnTo>
                    <a:pt x="249871" y="539928"/>
                  </a:lnTo>
                  <a:lnTo>
                    <a:pt x="248677" y="543376"/>
                  </a:lnTo>
                  <a:lnTo>
                    <a:pt x="249871" y="544438"/>
                  </a:lnTo>
                  <a:lnTo>
                    <a:pt x="250932" y="545499"/>
                  </a:lnTo>
                  <a:lnTo>
                    <a:pt x="256503" y="546692"/>
                  </a:lnTo>
                  <a:lnTo>
                    <a:pt x="256503" y="548947"/>
                  </a:lnTo>
                  <a:lnTo>
                    <a:pt x="259818" y="551202"/>
                  </a:lnTo>
                  <a:lnTo>
                    <a:pt x="260879" y="555711"/>
                  </a:lnTo>
                  <a:lnTo>
                    <a:pt x="264195" y="559159"/>
                  </a:lnTo>
                  <a:lnTo>
                    <a:pt x="266450" y="562475"/>
                  </a:lnTo>
                  <a:lnTo>
                    <a:pt x="273214" y="566984"/>
                  </a:lnTo>
                  <a:lnTo>
                    <a:pt x="275468" y="560220"/>
                  </a:lnTo>
                  <a:lnTo>
                    <a:pt x="275468" y="557966"/>
                  </a:lnTo>
                  <a:lnTo>
                    <a:pt x="272153" y="556905"/>
                  </a:lnTo>
                  <a:lnTo>
                    <a:pt x="267643" y="552395"/>
                  </a:lnTo>
                  <a:lnTo>
                    <a:pt x="267643" y="551334"/>
                  </a:lnTo>
                  <a:lnTo>
                    <a:pt x="266582" y="550140"/>
                  </a:lnTo>
                  <a:lnTo>
                    <a:pt x="266582" y="549079"/>
                  </a:lnTo>
                  <a:lnTo>
                    <a:pt x="267643" y="549079"/>
                  </a:lnTo>
                  <a:lnTo>
                    <a:pt x="267643" y="547886"/>
                  </a:lnTo>
                  <a:lnTo>
                    <a:pt x="268704" y="549079"/>
                  </a:lnTo>
                  <a:lnTo>
                    <a:pt x="269898" y="549079"/>
                  </a:lnTo>
                  <a:lnTo>
                    <a:pt x="269898" y="546825"/>
                  </a:lnTo>
                  <a:lnTo>
                    <a:pt x="272153" y="544570"/>
                  </a:lnTo>
                  <a:lnTo>
                    <a:pt x="272153" y="541255"/>
                  </a:lnTo>
                  <a:lnTo>
                    <a:pt x="277856" y="529981"/>
                  </a:lnTo>
                  <a:lnTo>
                    <a:pt x="277856" y="527726"/>
                  </a:lnTo>
                  <a:lnTo>
                    <a:pt x="278917" y="522156"/>
                  </a:lnTo>
                  <a:lnTo>
                    <a:pt x="287936" y="515392"/>
                  </a:lnTo>
                  <a:lnTo>
                    <a:pt x="290190" y="519902"/>
                  </a:lnTo>
                  <a:lnTo>
                    <a:pt x="291251" y="519902"/>
                  </a:lnTo>
                  <a:lnTo>
                    <a:pt x="292312" y="516586"/>
                  </a:lnTo>
                  <a:lnTo>
                    <a:pt x="293506" y="515525"/>
                  </a:lnTo>
                  <a:lnTo>
                    <a:pt x="300270" y="520034"/>
                  </a:lnTo>
                  <a:lnTo>
                    <a:pt x="300270" y="521228"/>
                  </a:lnTo>
                  <a:lnTo>
                    <a:pt x="307034" y="513402"/>
                  </a:lnTo>
                  <a:lnTo>
                    <a:pt x="308095" y="512209"/>
                  </a:lnTo>
                  <a:lnTo>
                    <a:pt x="311411" y="512209"/>
                  </a:lnTo>
                  <a:lnTo>
                    <a:pt x="317113" y="516718"/>
                  </a:lnTo>
                  <a:lnTo>
                    <a:pt x="320429" y="520034"/>
                  </a:lnTo>
                  <a:lnTo>
                    <a:pt x="323745" y="524543"/>
                  </a:lnTo>
                  <a:lnTo>
                    <a:pt x="328254" y="526798"/>
                  </a:lnTo>
                  <a:lnTo>
                    <a:pt x="330509" y="524543"/>
                  </a:lnTo>
                  <a:lnTo>
                    <a:pt x="331570" y="522289"/>
                  </a:lnTo>
                  <a:lnTo>
                    <a:pt x="331570" y="518973"/>
                  </a:lnTo>
                  <a:lnTo>
                    <a:pt x="332764" y="517779"/>
                  </a:lnTo>
                  <a:lnTo>
                    <a:pt x="332764" y="514463"/>
                  </a:lnTo>
                  <a:lnTo>
                    <a:pt x="331570" y="509955"/>
                  </a:lnTo>
                  <a:lnTo>
                    <a:pt x="331570" y="505445"/>
                  </a:lnTo>
                  <a:lnTo>
                    <a:pt x="330509" y="495365"/>
                  </a:lnTo>
                  <a:lnTo>
                    <a:pt x="329448" y="491917"/>
                  </a:lnTo>
                  <a:lnTo>
                    <a:pt x="330509" y="488601"/>
                  </a:lnTo>
                  <a:lnTo>
                    <a:pt x="335018" y="484092"/>
                  </a:lnTo>
                  <a:lnTo>
                    <a:pt x="326000" y="477328"/>
                  </a:lnTo>
                  <a:lnTo>
                    <a:pt x="324806" y="475073"/>
                  </a:lnTo>
                  <a:lnTo>
                    <a:pt x="321490" y="470564"/>
                  </a:lnTo>
                  <a:lnTo>
                    <a:pt x="316981" y="466055"/>
                  </a:lnTo>
                  <a:lnTo>
                    <a:pt x="319236" y="464994"/>
                  </a:lnTo>
                  <a:lnTo>
                    <a:pt x="320429" y="464994"/>
                  </a:lnTo>
                  <a:lnTo>
                    <a:pt x="321623" y="466055"/>
                  </a:lnTo>
                  <a:lnTo>
                    <a:pt x="322684" y="466055"/>
                  </a:lnTo>
                  <a:lnTo>
                    <a:pt x="324938" y="468309"/>
                  </a:lnTo>
                  <a:lnTo>
                    <a:pt x="326132" y="468309"/>
                  </a:lnTo>
                  <a:lnTo>
                    <a:pt x="326132" y="469502"/>
                  </a:lnTo>
                  <a:lnTo>
                    <a:pt x="327193" y="469502"/>
                  </a:lnTo>
                  <a:lnTo>
                    <a:pt x="327193" y="468309"/>
                  </a:lnTo>
                  <a:lnTo>
                    <a:pt x="326132" y="466055"/>
                  </a:lnTo>
                  <a:lnTo>
                    <a:pt x="326132" y="464994"/>
                  </a:lnTo>
                  <a:lnTo>
                    <a:pt x="327193" y="464994"/>
                  </a:lnTo>
                  <a:lnTo>
                    <a:pt x="327193" y="463800"/>
                  </a:lnTo>
                  <a:cubicBezTo>
                    <a:pt x="332366" y="463535"/>
                    <a:pt x="330244" y="465524"/>
                    <a:pt x="338467" y="464994"/>
                  </a:cubicBezTo>
                  <a:lnTo>
                    <a:pt x="338467" y="462739"/>
                  </a:lnTo>
                  <a:lnTo>
                    <a:pt x="339528" y="462739"/>
                  </a:lnTo>
                  <a:lnTo>
                    <a:pt x="339528" y="461545"/>
                  </a:lnTo>
                  <a:lnTo>
                    <a:pt x="340721" y="460484"/>
                  </a:lnTo>
                  <a:lnTo>
                    <a:pt x="341782" y="460484"/>
                  </a:lnTo>
                  <a:lnTo>
                    <a:pt x="341782" y="455975"/>
                  </a:lnTo>
                  <a:lnTo>
                    <a:pt x="342843" y="451465"/>
                  </a:lnTo>
                  <a:lnTo>
                    <a:pt x="342843" y="450404"/>
                  </a:lnTo>
                  <a:lnTo>
                    <a:pt x="341782" y="449344"/>
                  </a:lnTo>
                  <a:lnTo>
                    <a:pt x="340721" y="449344"/>
                  </a:lnTo>
                  <a:lnTo>
                    <a:pt x="339528" y="448150"/>
                  </a:lnTo>
                  <a:lnTo>
                    <a:pt x="338467" y="448150"/>
                  </a:lnTo>
                  <a:lnTo>
                    <a:pt x="338467" y="445895"/>
                  </a:lnTo>
                  <a:lnTo>
                    <a:pt x="339528" y="444834"/>
                  </a:lnTo>
                  <a:lnTo>
                    <a:pt x="341782" y="444834"/>
                  </a:lnTo>
                  <a:lnTo>
                    <a:pt x="344037" y="445895"/>
                  </a:lnTo>
                  <a:lnTo>
                    <a:pt x="346292" y="445895"/>
                  </a:lnTo>
                  <a:lnTo>
                    <a:pt x="347353" y="447088"/>
                  </a:lnTo>
                  <a:lnTo>
                    <a:pt x="349607" y="450404"/>
                  </a:lnTo>
                  <a:lnTo>
                    <a:pt x="351862" y="452659"/>
                  </a:lnTo>
                  <a:lnTo>
                    <a:pt x="351862" y="454914"/>
                  </a:lnTo>
                  <a:lnTo>
                    <a:pt x="356372" y="459423"/>
                  </a:lnTo>
                  <a:lnTo>
                    <a:pt x="357565" y="459423"/>
                  </a:lnTo>
                  <a:lnTo>
                    <a:pt x="357565" y="458229"/>
                  </a:lnTo>
                  <a:lnTo>
                    <a:pt x="358626" y="454914"/>
                  </a:lnTo>
                  <a:lnTo>
                    <a:pt x="358626" y="452659"/>
                  </a:lnTo>
                  <a:lnTo>
                    <a:pt x="359687" y="452659"/>
                  </a:lnTo>
                  <a:lnTo>
                    <a:pt x="359687" y="451465"/>
                  </a:lnTo>
                  <a:lnTo>
                    <a:pt x="360881" y="451465"/>
                  </a:lnTo>
                  <a:lnTo>
                    <a:pt x="360881" y="449211"/>
                  </a:lnTo>
                  <a:lnTo>
                    <a:pt x="363135" y="446956"/>
                  </a:lnTo>
                  <a:lnTo>
                    <a:pt x="358626" y="440192"/>
                  </a:lnTo>
                  <a:lnTo>
                    <a:pt x="357565" y="435682"/>
                  </a:lnTo>
                  <a:lnTo>
                    <a:pt x="357565" y="434622"/>
                  </a:lnTo>
                  <a:lnTo>
                    <a:pt x="358626" y="433428"/>
                  </a:lnTo>
                  <a:lnTo>
                    <a:pt x="361942" y="433428"/>
                  </a:lnTo>
                  <a:lnTo>
                    <a:pt x="367512" y="426664"/>
                  </a:lnTo>
                  <a:lnTo>
                    <a:pt x="370828" y="429980"/>
                  </a:lnTo>
                  <a:lnTo>
                    <a:pt x="377592" y="429980"/>
                  </a:lnTo>
                  <a:lnTo>
                    <a:pt x="377592" y="428918"/>
                  </a:lnTo>
                  <a:lnTo>
                    <a:pt x="378653" y="427725"/>
                  </a:lnTo>
                  <a:lnTo>
                    <a:pt x="388733" y="427725"/>
                  </a:lnTo>
                  <a:lnTo>
                    <a:pt x="397751" y="431174"/>
                  </a:lnTo>
                  <a:lnTo>
                    <a:pt x="413534" y="432234"/>
                  </a:lnTo>
                  <a:lnTo>
                    <a:pt x="421359" y="431174"/>
                  </a:lnTo>
                  <a:cubicBezTo>
                    <a:pt x="422818" y="420563"/>
                    <a:pt x="428919" y="413799"/>
                    <a:pt x="432633" y="404117"/>
                  </a:cubicBezTo>
                  <a:lnTo>
                    <a:pt x="440458" y="405311"/>
                  </a:lnTo>
                  <a:lnTo>
                    <a:pt x="450537" y="416584"/>
                  </a:lnTo>
                  <a:lnTo>
                    <a:pt x="460617" y="408759"/>
                  </a:lnTo>
                  <a:lnTo>
                    <a:pt x="467381" y="381703"/>
                  </a:lnTo>
                  <a:lnTo>
                    <a:pt x="470697" y="378255"/>
                  </a:lnTo>
                  <a:lnTo>
                    <a:pt x="474012" y="377194"/>
                  </a:lnTo>
                  <a:lnTo>
                    <a:pt x="471758" y="372684"/>
                  </a:lnTo>
                  <a:lnTo>
                    <a:pt x="471758" y="362604"/>
                  </a:lnTo>
                  <a:lnTo>
                    <a:pt x="474012" y="361544"/>
                  </a:lnTo>
                  <a:lnTo>
                    <a:pt x="475206" y="359289"/>
                  </a:lnTo>
                  <a:lnTo>
                    <a:pt x="476267" y="358228"/>
                  </a:lnTo>
                  <a:lnTo>
                    <a:pt x="476267" y="355973"/>
                  </a:lnTo>
                  <a:lnTo>
                    <a:pt x="477461" y="354780"/>
                  </a:lnTo>
                  <a:lnTo>
                    <a:pt x="478522" y="352525"/>
                  </a:lnTo>
                  <a:lnTo>
                    <a:pt x="478522" y="350270"/>
                  </a:lnTo>
                  <a:lnTo>
                    <a:pt x="487540" y="350270"/>
                  </a:lnTo>
                  <a:lnTo>
                    <a:pt x="493111" y="354780"/>
                  </a:lnTo>
                  <a:lnTo>
                    <a:pt x="497620" y="358228"/>
                  </a:lnTo>
                  <a:lnTo>
                    <a:pt x="497620" y="360483"/>
                  </a:lnTo>
                  <a:lnTo>
                    <a:pt x="499875" y="360483"/>
                  </a:lnTo>
                  <a:lnTo>
                    <a:pt x="501068" y="361544"/>
                  </a:lnTo>
                  <a:lnTo>
                    <a:pt x="501068" y="363798"/>
                  </a:lnTo>
                  <a:lnTo>
                    <a:pt x="502130" y="364860"/>
                  </a:lnTo>
                  <a:lnTo>
                    <a:pt x="503323" y="363798"/>
                  </a:lnTo>
                  <a:lnTo>
                    <a:pt x="503323" y="361544"/>
                  </a:lnTo>
                  <a:lnTo>
                    <a:pt x="505578" y="361544"/>
                  </a:lnTo>
                  <a:lnTo>
                    <a:pt x="506639" y="360483"/>
                  </a:lnTo>
                  <a:lnTo>
                    <a:pt x="507832" y="357034"/>
                  </a:lnTo>
                  <a:lnTo>
                    <a:pt x="506639" y="357034"/>
                  </a:lnTo>
                  <a:lnTo>
                    <a:pt x="507832" y="355973"/>
                  </a:lnTo>
                  <a:lnTo>
                    <a:pt x="507832" y="354780"/>
                  </a:lnTo>
                  <a:lnTo>
                    <a:pt x="504384" y="351464"/>
                  </a:lnTo>
                  <a:lnTo>
                    <a:pt x="504384" y="350403"/>
                  </a:lnTo>
                  <a:lnTo>
                    <a:pt x="503323" y="349210"/>
                  </a:lnTo>
                  <a:lnTo>
                    <a:pt x="503323" y="345894"/>
                  </a:lnTo>
                  <a:lnTo>
                    <a:pt x="502130" y="345894"/>
                  </a:lnTo>
                  <a:lnTo>
                    <a:pt x="501068" y="344833"/>
                  </a:lnTo>
                  <a:lnTo>
                    <a:pt x="502130" y="344833"/>
                  </a:lnTo>
                  <a:lnTo>
                    <a:pt x="502130" y="343639"/>
                  </a:lnTo>
                  <a:lnTo>
                    <a:pt x="503323" y="343639"/>
                  </a:lnTo>
                  <a:lnTo>
                    <a:pt x="503323" y="344833"/>
                  </a:lnTo>
                  <a:lnTo>
                    <a:pt x="504384" y="345894"/>
                  </a:lnTo>
                  <a:lnTo>
                    <a:pt x="505578" y="345894"/>
                  </a:lnTo>
                  <a:lnTo>
                    <a:pt x="505578" y="346954"/>
                  </a:lnTo>
                  <a:lnTo>
                    <a:pt x="506639" y="346954"/>
                  </a:lnTo>
                  <a:lnTo>
                    <a:pt x="506639" y="349210"/>
                  </a:lnTo>
                  <a:lnTo>
                    <a:pt x="507832" y="350403"/>
                  </a:lnTo>
                  <a:lnTo>
                    <a:pt x="508894" y="350403"/>
                  </a:lnTo>
                  <a:lnTo>
                    <a:pt x="509955" y="349210"/>
                  </a:lnTo>
                  <a:lnTo>
                    <a:pt x="511148" y="349210"/>
                  </a:lnTo>
                  <a:lnTo>
                    <a:pt x="511148" y="350403"/>
                  </a:lnTo>
                  <a:lnTo>
                    <a:pt x="513403" y="351464"/>
                  </a:lnTo>
                  <a:lnTo>
                    <a:pt x="514464" y="353718"/>
                  </a:lnTo>
                  <a:lnTo>
                    <a:pt x="516719" y="354780"/>
                  </a:lnTo>
                  <a:lnTo>
                    <a:pt x="517912" y="355973"/>
                  </a:lnTo>
                  <a:lnTo>
                    <a:pt x="522422" y="354780"/>
                  </a:lnTo>
                  <a:lnTo>
                    <a:pt x="523615" y="352525"/>
                  </a:lnTo>
                  <a:lnTo>
                    <a:pt x="522422" y="349077"/>
                  </a:lnTo>
                  <a:lnTo>
                    <a:pt x="521361" y="348016"/>
                  </a:lnTo>
                  <a:lnTo>
                    <a:pt x="521361" y="344700"/>
                  </a:lnTo>
                  <a:lnTo>
                    <a:pt x="523615" y="344700"/>
                  </a:lnTo>
                  <a:lnTo>
                    <a:pt x="524676" y="343506"/>
                  </a:lnTo>
                  <a:lnTo>
                    <a:pt x="524676" y="328917"/>
                  </a:lnTo>
                  <a:lnTo>
                    <a:pt x="522422" y="323214"/>
                  </a:lnTo>
                  <a:lnTo>
                    <a:pt x="523615" y="319899"/>
                  </a:lnTo>
                  <a:lnTo>
                    <a:pt x="523615" y="318837"/>
                  </a:lnTo>
                  <a:lnTo>
                    <a:pt x="522422" y="318837"/>
                  </a:lnTo>
                  <a:lnTo>
                    <a:pt x="521361" y="317644"/>
                  </a:lnTo>
                  <a:lnTo>
                    <a:pt x="521361" y="314328"/>
                  </a:lnTo>
                  <a:lnTo>
                    <a:pt x="522422" y="314328"/>
                  </a:lnTo>
                  <a:lnTo>
                    <a:pt x="523615" y="315389"/>
                  </a:lnTo>
                  <a:lnTo>
                    <a:pt x="524676" y="314328"/>
                  </a:lnTo>
                  <a:lnTo>
                    <a:pt x="525870" y="310880"/>
                  </a:lnTo>
                  <a:lnTo>
                    <a:pt x="525870" y="308625"/>
                  </a:lnTo>
                  <a:lnTo>
                    <a:pt x="526931" y="307431"/>
                  </a:lnTo>
                  <a:lnTo>
                    <a:pt x="527992" y="306370"/>
                  </a:lnTo>
                  <a:lnTo>
                    <a:pt x="529186" y="305177"/>
                  </a:lnTo>
                  <a:lnTo>
                    <a:pt x="530247" y="301861"/>
                  </a:lnTo>
                  <a:lnTo>
                    <a:pt x="530247" y="300800"/>
                  </a:lnTo>
                  <a:lnTo>
                    <a:pt x="537011" y="299606"/>
                  </a:lnTo>
                  <a:lnTo>
                    <a:pt x="541520" y="301861"/>
                  </a:lnTo>
                  <a:lnTo>
                    <a:pt x="555048" y="302922"/>
                  </a:lnTo>
                  <a:lnTo>
                    <a:pt x="565128" y="299606"/>
                  </a:lnTo>
                  <a:lnTo>
                    <a:pt x="564067" y="291781"/>
                  </a:lnTo>
                  <a:lnTo>
                    <a:pt x="563006" y="287272"/>
                  </a:lnTo>
                  <a:lnTo>
                    <a:pt x="563006" y="285017"/>
                  </a:lnTo>
                  <a:lnTo>
                    <a:pt x="564067" y="283956"/>
                  </a:lnTo>
                  <a:lnTo>
                    <a:pt x="565128" y="283956"/>
                  </a:lnTo>
                  <a:lnTo>
                    <a:pt x="569637" y="286211"/>
                  </a:lnTo>
                  <a:lnTo>
                    <a:pt x="570698" y="286211"/>
                  </a:lnTo>
                  <a:lnTo>
                    <a:pt x="570698" y="282763"/>
                  </a:lnTo>
                  <a:lnTo>
                    <a:pt x="571759" y="280508"/>
                  </a:lnTo>
                  <a:lnTo>
                    <a:pt x="575075" y="280508"/>
                  </a:lnTo>
                  <a:lnTo>
                    <a:pt x="575075" y="277060"/>
                  </a:lnTo>
                  <a:lnTo>
                    <a:pt x="576136" y="274805"/>
                  </a:lnTo>
                  <a:lnTo>
                    <a:pt x="576136" y="271489"/>
                  </a:lnTo>
                  <a:lnTo>
                    <a:pt x="578391" y="271489"/>
                  </a:lnTo>
                  <a:lnTo>
                    <a:pt x="579451" y="270429"/>
                  </a:lnTo>
                  <a:lnTo>
                    <a:pt x="579451" y="265919"/>
                  </a:lnTo>
                  <a:lnTo>
                    <a:pt x="578391" y="263664"/>
                  </a:lnTo>
                  <a:lnTo>
                    <a:pt x="577329" y="261409"/>
                  </a:lnTo>
                  <a:lnTo>
                    <a:pt x="577329" y="258093"/>
                  </a:lnTo>
                  <a:lnTo>
                    <a:pt x="579584" y="254646"/>
                  </a:lnTo>
                  <a:lnTo>
                    <a:pt x="581839" y="253585"/>
                  </a:lnTo>
                  <a:lnTo>
                    <a:pt x="585155" y="249075"/>
                  </a:lnTo>
                  <a:lnTo>
                    <a:pt x="588470" y="249075"/>
                  </a:lnTo>
                  <a:lnTo>
                    <a:pt x="588470" y="248014"/>
                  </a:lnTo>
                  <a:lnTo>
                    <a:pt x="592980" y="238996"/>
                  </a:lnTo>
                  <a:lnTo>
                    <a:pt x="608763" y="220958"/>
                  </a:lnTo>
                  <a:lnTo>
                    <a:pt x="614333" y="213133"/>
                  </a:lnTo>
                  <a:lnTo>
                    <a:pt x="615394" y="208623"/>
                  </a:lnTo>
                  <a:lnTo>
                    <a:pt x="613139" y="204115"/>
                  </a:lnTo>
                  <a:lnTo>
                    <a:pt x="610885" y="204115"/>
                  </a:lnTo>
                  <a:lnTo>
                    <a:pt x="595102" y="155705"/>
                  </a:lnTo>
                  <a:lnTo>
                    <a:pt x="600672" y="159021"/>
                  </a:lnTo>
                  <a:lnTo>
                    <a:pt x="600672" y="161275"/>
                  </a:lnTo>
                  <a:lnTo>
                    <a:pt x="599611" y="162336"/>
                  </a:lnTo>
                  <a:lnTo>
                    <a:pt x="599611" y="163530"/>
                  </a:lnTo>
                  <a:lnTo>
                    <a:pt x="601866" y="164591"/>
                  </a:lnTo>
                  <a:lnTo>
                    <a:pt x="600672" y="166846"/>
                  </a:lnTo>
                  <a:lnTo>
                    <a:pt x="602927" y="166846"/>
                  </a:lnTo>
                  <a:lnTo>
                    <a:pt x="602927" y="169101"/>
                  </a:lnTo>
                  <a:lnTo>
                    <a:pt x="603988" y="169101"/>
                  </a:lnTo>
                  <a:lnTo>
                    <a:pt x="606243" y="171355"/>
                  </a:lnTo>
                  <a:lnTo>
                    <a:pt x="606243" y="174671"/>
                  </a:lnTo>
                  <a:lnTo>
                    <a:pt x="607303" y="174671"/>
                  </a:lnTo>
                  <a:lnTo>
                    <a:pt x="607303" y="176925"/>
                  </a:lnTo>
                  <a:lnTo>
                    <a:pt x="609558" y="176925"/>
                  </a:lnTo>
                  <a:lnTo>
                    <a:pt x="610619" y="178119"/>
                  </a:lnTo>
                  <a:lnTo>
                    <a:pt x="613935" y="178119"/>
                  </a:lnTo>
                  <a:lnTo>
                    <a:pt x="613935" y="176925"/>
                  </a:lnTo>
                  <a:lnTo>
                    <a:pt x="614996" y="176925"/>
                  </a:lnTo>
                  <a:lnTo>
                    <a:pt x="616057" y="178119"/>
                  </a:lnTo>
                  <a:lnTo>
                    <a:pt x="617250" y="178119"/>
                  </a:lnTo>
                  <a:lnTo>
                    <a:pt x="617250" y="176925"/>
                  </a:lnTo>
                  <a:lnTo>
                    <a:pt x="618312" y="176925"/>
                  </a:lnTo>
                  <a:lnTo>
                    <a:pt x="618312" y="179180"/>
                  </a:lnTo>
                  <a:lnTo>
                    <a:pt x="619505" y="179180"/>
                  </a:lnTo>
                  <a:lnTo>
                    <a:pt x="620566" y="178119"/>
                  </a:lnTo>
                  <a:lnTo>
                    <a:pt x="620566" y="176925"/>
                  </a:lnTo>
                  <a:lnTo>
                    <a:pt x="621627" y="178119"/>
                  </a:lnTo>
                  <a:lnTo>
                    <a:pt x="621627" y="179180"/>
                  </a:lnTo>
                  <a:lnTo>
                    <a:pt x="622688" y="179180"/>
                  </a:lnTo>
                  <a:lnTo>
                    <a:pt x="623749" y="178119"/>
                  </a:lnTo>
                  <a:lnTo>
                    <a:pt x="624943" y="179180"/>
                  </a:lnTo>
                  <a:lnTo>
                    <a:pt x="626004" y="179180"/>
                  </a:lnTo>
                  <a:lnTo>
                    <a:pt x="629452" y="169101"/>
                  </a:lnTo>
                  <a:lnTo>
                    <a:pt x="629452" y="168039"/>
                  </a:lnTo>
                  <a:lnTo>
                    <a:pt x="628259" y="168039"/>
                  </a:lnTo>
                  <a:lnTo>
                    <a:pt x="628259" y="166846"/>
                  </a:lnTo>
                  <a:lnTo>
                    <a:pt x="631575" y="166846"/>
                  </a:lnTo>
                  <a:lnTo>
                    <a:pt x="631575" y="165785"/>
                  </a:lnTo>
                  <a:lnTo>
                    <a:pt x="630513" y="164591"/>
                  </a:lnTo>
                  <a:lnTo>
                    <a:pt x="629452" y="164591"/>
                  </a:lnTo>
                  <a:lnTo>
                    <a:pt x="628259" y="161275"/>
                  </a:lnTo>
                  <a:lnTo>
                    <a:pt x="626004" y="160215"/>
                  </a:lnTo>
                  <a:lnTo>
                    <a:pt x="624943" y="159021"/>
                  </a:lnTo>
                  <a:lnTo>
                    <a:pt x="624943" y="155705"/>
                  </a:lnTo>
                  <a:lnTo>
                    <a:pt x="622688" y="153451"/>
                  </a:lnTo>
                  <a:lnTo>
                    <a:pt x="622688" y="142177"/>
                  </a:lnTo>
                  <a:lnTo>
                    <a:pt x="624943" y="135413"/>
                  </a:lnTo>
                  <a:lnTo>
                    <a:pt x="627198" y="133158"/>
                  </a:lnTo>
                  <a:lnTo>
                    <a:pt x="627198" y="129842"/>
                  </a:lnTo>
                  <a:lnTo>
                    <a:pt x="629452" y="130904"/>
                  </a:lnTo>
                  <a:lnTo>
                    <a:pt x="630513" y="130904"/>
                  </a:lnTo>
                  <a:lnTo>
                    <a:pt x="632768" y="128649"/>
                  </a:lnTo>
                  <a:lnTo>
                    <a:pt x="631575" y="126394"/>
                  </a:lnTo>
                  <a:lnTo>
                    <a:pt x="631575" y="125334"/>
                  </a:lnTo>
                  <a:lnTo>
                    <a:pt x="632768" y="125334"/>
                  </a:lnTo>
                  <a:lnTo>
                    <a:pt x="633829" y="124140"/>
                  </a:lnTo>
                  <a:lnTo>
                    <a:pt x="639400" y="105041"/>
                  </a:lnTo>
                  <a:lnTo>
                    <a:pt x="637145" y="8700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075" name="Freeform: Shape 1074">
              <a:extLst>
                <a:ext uri="{FF2B5EF4-FFF2-40B4-BE49-F238E27FC236}">
                  <a16:creationId xmlns:a16="http://schemas.microsoft.com/office/drawing/2014/main" id="{1CC8EA31-419E-B163-6B10-7811ECBCD675}"/>
                </a:ext>
              </a:extLst>
            </p:cNvPr>
            <p:cNvSpPr/>
            <p:nvPr/>
          </p:nvSpPr>
          <p:spPr>
            <a:xfrm>
              <a:off x="7225166" y="9301915"/>
              <a:ext cx="464728" cy="780913"/>
            </a:xfrm>
            <a:custGeom>
              <a:avLst/>
              <a:gdLst>
                <a:gd name="connsiteX0" fmla="*/ 198146 w 464728"/>
                <a:gd name="connsiteY0" fmla="*/ 0 h 780913"/>
                <a:gd name="connsiteX1" fmla="*/ 239659 w 464728"/>
                <a:gd name="connsiteY1" fmla="*/ 40584 h 780913"/>
                <a:gd name="connsiteX2" fmla="*/ 263399 w 464728"/>
                <a:gd name="connsiteY2" fmla="*/ 78781 h 780913"/>
                <a:gd name="connsiteX3" fmla="*/ 282498 w 464728"/>
                <a:gd name="connsiteY3" fmla="*/ 86606 h 780913"/>
                <a:gd name="connsiteX4" fmla="*/ 284752 w 464728"/>
                <a:gd name="connsiteY4" fmla="*/ 81036 h 780913"/>
                <a:gd name="connsiteX5" fmla="*/ 299341 w 464728"/>
                <a:gd name="connsiteY5" fmla="*/ 81036 h 780913"/>
                <a:gd name="connsiteX6" fmla="*/ 305044 w 464728"/>
                <a:gd name="connsiteY6" fmla="*/ 79975 h 780913"/>
                <a:gd name="connsiteX7" fmla="*/ 320695 w 464728"/>
                <a:gd name="connsiteY7" fmla="*/ 75465 h 780913"/>
                <a:gd name="connsiteX8" fmla="*/ 331968 w 464728"/>
                <a:gd name="connsiteY8" fmla="*/ 85545 h 780913"/>
                <a:gd name="connsiteX9" fmla="*/ 343241 w 464728"/>
                <a:gd name="connsiteY9" fmla="*/ 92309 h 780913"/>
                <a:gd name="connsiteX10" fmla="*/ 356769 w 464728"/>
                <a:gd name="connsiteY10" fmla="*/ 111408 h 780913"/>
                <a:gd name="connsiteX11" fmla="*/ 348812 w 464728"/>
                <a:gd name="connsiteY11" fmla="*/ 118172 h 780913"/>
                <a:gd name="connsiteX12" fmla="*/ 344302 w 464728"/>
                <a:gd name="connsiteY12" fmla="*/ 133955 h 780913"/>
                <a:gd name="connsiteX13" fmla="*/ 345496 w 464728"/>
                <a:gd name="connsiteY13" fmla="*/ 138464 h 780913"/>
                <a:gd name="connsiteX14" fmla="*/ 351066 w 464728"/>
                <a:gd name="connsiteY14" fmla="*/ 165387 h 780913"/>
                <a:gd name="connsiteX15" fmla="*/ 350005 w 464728"/>
                <a:gd name="connsiteY15" fmla="*/ 171090 h 780913"/>
                <a:gd name="connsiteX16" fmla="*/ 351066 w 464728"/>
                <a:gd name="connsiteY16" fmla="*/ 171090 h 780913"/>
                <a:gd name="connsiteX17" fmla="*/ 351066 w 464728"/>
                <a:gd name="connsiteY17" fmla="*/ 173345 h 780913"/>
                <a:gd name="connsiteX18" fmla="*/ 353321 w 464728"/>
                <a:gd name="connsiteY18" fmla="*/ 184619 h 780913"/>
                <a:gd name="connsiteX19" fmla="*/ 360085 w 464728"/>
                <a:gd name="connsiteY19" fmla="*/ 252126 h 780913"/>
                <a:gd name="connsiteX20" fmla="*/ 364594 w 464728"/>
                <a:gd name="connsiteY20" fmla="*/ 248677 h 780913"/>
                <a:gd name="connsiteX21" fmla="*/ 368042 w 464728"/>
                <a:gd name="connsiteY21" fmla="*/ 250933 h 780913"/>
                <a:gd name="connsiteX22" fmla="*/ 369104 w 464728"/>
                <a:gd name="connsiteY22" fmla="*/ 255442 h 780913"/>
                <a:gd name="connsiteX23" fmla="*/ 364594 w 464728"/>
                <a:gd name="connsiteY23" fmla="*/ 259951 h 780913"/>
                <a:gd name="connsiteX24" fmla="*/ 368042 w 464728"/>
                <a:gd name="connsiteY24" fmla="*/ 263267 h 780913"/>
                <a:gd name="connsiteX25" fmla="*/ 378122 w 464728"/>
                <a:gd name="connsiteY25" fmla="*/ 270031 h 780913"/>
                <a:gd name="connsiteX26" fmla="*/ 381438 w 464728"/>
                <a:gd name="connsiteY26" fmla="*/ 268970 h 780913"/>
                <a:gd name="connsiteX27" fmla="*/ 394966 w 464728"/>
                <a:gd name="connsiteY27" fmla="*/ 275734 h 780913"/>
                <a:gd name="connsiteX28" fmla="*/ 399476 w 464728"/>
                <a:gd name="connsiteY28" fmla="*/ 271224 h 780913"/>
                <a:gd name="connsiteX29" fmla="*/ 410749 w 464728"/>
                <a:gd name="connsiteY29" fmla="*/ 283559 h 780913"/>
                <a:gd name="connsiteX30" fmla="*/ 389396 w 464728"/>
                <a:gd name="connsiteY30" fmla="*/ 301596 h 780913"/>
                <a:gd name="connsiteX31" fmla="*/ 380377 w 464728"/>
                <a:gd name="connsiteY31" fmla="*/ 291517 h 780913"/>
                <a:gd name="connsiteX32" fmla="*/ 365788 w 464728"/>
                <a:gd name="connsiteY32" fmla="*/ 302657 h 780913"/>
                <a:gd name="connsiteX33" fmla="*/ 366849 w 464728"/>
                <a:gd name="connsiteY33" fmla="*/ 303851 h 780913"/>
                <a:gd name="connsiteX34" fmla="*/ 361279 w 464728"/>
                <a:gd name="connsiteY34" fmla="*/ 311676 h 780913"/>
                <a:gd name="connsiteX35" fmla="*/ 362340 w 464728"/>
                <a:gd name="connsiteY35" fmla="*/ 316185 h 780913"/>
                <a:gd name="connsiteX36" fmla="*/ 360085 w 464728"/>
                <a:gd name="connsiteY36" fmla="*/ 320694 h 780913"/>
                <a:gd name="connsiteX37" fmla="*/ 364594 w 464728"/>
                <a:gd name="connsiteY37" fmla="*/ 328520 h 780913"/>
                <a:gd name="connsiteX38" fmla="*/ 364594 w 464728"/>
                <a:gd name="connsiteY38" fmla="*/ 334223 h 780913"/>
                <a:gd name="connsiteX39" fmla="*/ 369104 w 464728"/>
                <a:gd name="connsiteY39" fmla="*/ 340987 h 780913"/>
                <a:gd name="connsiteX40" fmla="*/ 384886 w 464728"/>
                <a:gd name="connsiteY40" fmla="*/ 389396 h 780913"/>
                <a:gd name="connsiteX41" fmla="*/ 387141 w 464728"/>
                <a:gd name="connsiteY41" fmla="*/ 391518 h 780913"/>
                <a:gd name="connsiteX42" fmla="*/ 385947 w 464728"/>
                <a:gd name="connsiteY42" fmla="*/ 392712 h 780913"/>
                <a:gd name="connsiteX43" fmla="*/ 391650 w 464728"/>
                <a:gd name="connsiteY43" fmla="*/ 398282 h 780913"/>
                <a:gd name="connsiteX44" fmla="*/ 394966 w 464728"/>
                <a:gd name="connsiteY44" fmla="*/ 420829 h 780913"/>
                <a:gd name="connsiteX45" fmla="*/ 396160 w 464728"/>
                <a:gd name="connsiteY45" fmla="*/ 427592 h 780913"/>
                <a:gd name="connsiteX46" fmla="*/ 403985 w 464728"/>
                <a:gd name="connsiteY46" fmla="*/ 468045 h 780913"/>
                <a:gd name="connsiteX47" fmla="*/ 423083 w 464728"/>
                <a:gd name="connsiteY47" fmla="*/ 486082 h 780913"/>
                <a:gd name="connsiteX48" fmla="*/ 428786 w 464728"/>
                <a:gd name="connsiteY48" fmla="*/ 483827 h 780913"/>
                <a:gd name="connsiteX49" fmla="*/ 457964 w 464728"/>
                <a:gd name="connsiteY49" fmla="*/ 517647 h 780913"/>
                <a:gd name="connsiteX50" fmla="*/ 462474 w 464728"/>
                <a:gd name="connsiteY50" fmla="*/ 515393 h 780913"/>
                <a:gd name="connsiteX51" fmla="*/ 464728 w 464728"/>
                <a:gd name="connsiteY51" fmla="*/ 516453 h 780913"/>
                <a:gd name="connsiteX52" fmla="*/ 459158 w 464728"/>
                <a:gd name="connsiteY52" fmla="*/ 569372 h 780913"/>
                <a:gd name="connsiteX53" fmla="*/ 457964 w 464728"/>
                <a:gd name="connsiteY53" fmla="*/ 572687 h 780913"/>
                <a:gd name="connsiteX54" fmla="*/ 453455 w 464728"/>
                <a:gd name="connsiteY54" fmla="*/ 625607 h 780913"/>
                <a:gd name="connsiteX55" fmla="*/ 434356 w 464728"/>
                <a:gd name="connsiteY55" fmla="*/ 644705 h 780913"/>
                <a:gd name="connsiteX56" fmla="*/ 441121 w 464728"/>
                <a:gd name="connsiteY56" fmla="*/ 650408 h 780913"/>
                <a:gd name="connsiteX57" fmla="*/ 419768 w 464728"/>
                <a:gd name="connsiteY57" fmla="*/ 664997 h 780913"/>
                <a:gd name="connsiteX58" fmla="*/ 432102 w 464728"/>
                <a:gd name="connsiteY58" fmla="*/ 664997 h 780913"/>
                <a:gd name="connsiteX59" fmla="*/ 435550 w 464728"/>
                <a:gd name="connsiteY59" fmla="*/ 681841 h 780913"/>
                <a:gd name="connsiteX60" fmla="*/ 418574 w 464728"/>
                <a:gd name="connsiteY60" fmla="*/ 692052 h 780913"/>
                <a:gd name="connsiteX61" fmla="*/ 416452 w 464728"/>
                <a:gd name="connsiteY61" fmla="*/ 705448 h 780913"/>
                <a:gd name="connsiteX62" fmla="*/ 398414 w 464728"/>
                <a:gd name="connsiteY62" fmla="*/ 714467 h 780913"/>
                <a:gd name="connsiteX63" fmla="*/ 398414 w 464728"/>
                <a:gd name="connsiteY63" fmla="*/ 715661 h 780913"/>
                <a:gd name="connsiteX64" fmla="*/ 397221 w 464728"/>
                <a:gd name="connsiteY64" fmla="*/ 716722 h 780913"/>
                <a:gd name="connsiteX65" fmla="*/ 407433 w 464728"/>
                <a:gd name="connsiteY65" fmla="*/ 726934 h 780913"/>
                <a:gd name="connsiteX66" fmla="*/ 376929 w 464728"/>
                <a:gd name="connsiteY66" fmla="*/ 780913 h 780913"/>
                <a:gd name="connsiteX67" fmla="*/ 369104 w 464728"/>
                <a:gd name="connsiteY67" fmla="*/ 778659 h 780913"/>
                <a:gd name="connsiteX68" fmla="*/ 366849 w 464728"/>
                <a:gd name="connsiteY68" fmla="*/ 776404 h 780913"/>
                <a:gd name="connsiteX69" fmla="*/ 365788 w 464728"/>
                <a:gd name="connsiteY69" fmla="*/ 773089 h 780913"/>
                <a:gd name="connsiteX70" fmla="*/ 339925 w 464728"/>
                <a:gd name="connsiteY70" fmla="*/ 753858 h 780913"/>
                <a:gd name="connsiteX71" fmla="*/ 335416 w 464728"/>
                <a:gd name="connsiteY71" fmla="*/ 744972 h 780913"/>
                <a:gd name="connsiteX72" fmla="*/ 330907 w 464728"/>
                <a:gd name="connsiteY72" fmla="*/ 744972 h 780913"/>
                <a:gd name="connsiteX73" fmla="*/ 327458 w 464728"/>
                <a:gd name="connsiteY73" fmla="*/ 740462 h 780913"/>
                <a:gd name="connsiteX74" fmla="*/ 302790 w 464728"/>
                <a:gd name="connsiteY74" fmla="*/ 738208 h 780913"/>
                <a:gd name="connsiteX75" fmla="*/ 282498 w 464728"/>
                <a:gd name="connsiteY75" fmla="*/ 722425 h 780913"/>
                <a:gd name="connsiteX76" fmla="*/ 279182 w 464728"/>
                <a:gd name="connsiteY76" fmla="*/ 712212 h 780913"/>
                <a:gd name="connsiteX77" fmla="*/ 277988 w 464728"/>
                <a:gd name="connsiteY77" fmla="*/ 711151 h 780913"/>
                <a:gd name="connsiteX78" fmla="*/ 270163 w 464728"/>
                <a:gd name="connsiteY78" fmla="*/ 685289 h 780913"/>
                <a:gd name="connsiteX79" fmla="*/ 270163 w 464728"/>
                <a:gd name="connsiteY79" fmla="*/ 684095 h 780913"/>
                <a:gd name="connsiteX80" fmla="*/ 273479 w 464728"/>
                <a:gd name="connsiteY80" fmla="*/ 683034 h 780913"/>
                <a:gd name="connsiteX81" fmla="*/ 274673 w 464728"/>
                <a:gd name="connsiteY81" fmla="*/ 681841 h 780913"/>
                <a:gd name="connsiteX82" fmla="*/ 275734 w 464728"/>
                <a:gd name="connsiteY82" fmla="*/ 681841 h 780913"/>
                <a:gd name="connsiteX83" fmla="*/ 272418 w 464728"/>
                <a:gd name="connsiteY83" fmla="*/ 671761 h 780913"/>
                <a:gd name="connsiteX84" fmla="*/ 272418 w 464728"/>
                <a:gd name="connsiteY84" fmla="*/ 668445 h 780913"/>
                <a:gd name="connsiteX85" fmla="*/ 271224 w 464728"/>
                <a:gd name="connsiteY85" fmla="*/ 667251 h 780913"/>
                <a:gd name="connsiteX86" fmla="*/ 271224 w 464728"/>
                <a:gd name="connsiteY86" fmla="*/ 666191 h 780913"/>
                <a:gd name="connsiteX87" fmla="*/ 272418 w 464728"/>
                <a:gd name="connsiteY87" fmla="*/ 664997 h 780913"/>
                <a:gd name="connsiteX88" fmla="*/ 272418 w 464728"/>
                <a:gd name="connsiteY88" fmla="*/ 662742 h 780913"/>
                <a:gd name="connsiteX89" fmla="*/ 268969 w 464728"/>
                <a:gd name="connsiteY89" fmla="*/ 657171 h 780913"/>
                <a:gd name="connsiteX90" fmla="*/ 268969 w 464728"/>
                <a:gd name="connsiteY90" fmla="*/ 651468 h 780913"/>
                <a:gd name="connsiteX91" fmla="*/ 266715 w 464728"/>
                <a:gd name="connsiteY91" fmla="*/ 651468 h 780913"/>
                <a:gd name="connsiteX92" fmla="*/ 266715 w 464728"/>
                <a:gd name="connsiteY92" fmla="*/ 653724 h 780913"/>
                <a:gd name="connsiteX93" fmla="*/ 265654 w 464728"/>
                <a:gd name="connsiteY93" fmla="*/ 653724 h 780913"/>
                <a:gd name="connsiteX94" fmla="*/ 265654 w 464728"/>
                <a:gd name="connsiteY94" fmla="*/ 652662 h 780913"/>
                <a:gd name="connsiteX95" fmla="*/ 263399 w 464728"/>
                <a:gd name="connsiteY95" fmla="*/ 651468 h 780913"/>
                <a:gd name="connsiteX96" fmla="*/ 263399 w 464728"/>
                <a:gd name="connsiteY96" fmla="*/ 646959 h 780913"/>
                <a:gd name="connsiteX97" fmla="*/ 264460 w 464728"/>
                <a:gd name="connsiteY97" fmla="*/ 646959 h 780913"/>
                <a:gd name="connsiteX98" fmla="*/ 265654 w 464728"/>
                <a:gd name="connsiteY98" fmla="*/ 645898 h 780913"/>
                <a:gd name="connsiteX99" fmla="*/ 265654 w 464728"/>
                <a:gd name="connsiteY99" fmla="*/ 644705 h 780913"/>
                <a:gd name="connsiteX100" fmla="*/ 266715 w 464728"/>
                <a:gd name="connsiteY100" fmla="*/ 643644 h 780913"/>
                <a:gd name="connsiteX101" fmla="*/ 265654 w 464728"/>
                <a:gd name="connsiteY101" fmla="*/ 639134 h 780913"/>
                <a:gd name="connsiteX102" fmla="*/ 263399 w 464728"/>
                <a:gd name="connsiteY102" fmla="*/ 636880 h 780913"/>
                <a:gd name="connsiteX103" fmla="*/ 263399 w 464728"/>
                <a:gd name="connsiteY103" fmla="*/ 635818 h 780913"/>
                <a:gd name="connsiteX104" fmla="*/ 262206 w 464728"/>
                <a:gd name="connsiteY104" fmla="*/ 635818 h 780913"/>
                <a:gd name="connsiteX105" fmla="*/ 261144 w 464728"/>
                <a:gd name="connsiteY105" fmla="*/ 638074 h 780913"/>
                <a:gd name="connsiteX106" fmla="*/ 259951 w 464728"/>
                <a:gd name="connsiteY106" fmla="*/ 638074 h 780913"/>
                <a:gd name="connsiteX107" fmla="*/ 259951 w 464728"/>
                <a:gd name="connsiteY107" fmla="*/ 635818 h 780913"/>
                <a:gd name="connsiteX108" fmla="*/ 261144 w 464728"/>
                <a:gd name="connsiteY108" fmla="*/ 631309 h 780913"/>
                <a:gd name="connsiteX109" fmla="*/ 261144 w 464728"/>
                <a:gd name="connsiteY109" fmla="*/ 622291 h 780913"/>
                <a:gd name="connsiteX110" fmla="*/ 262206 w 464728"/>
                <a:gd name="connsiteY110" fmla="*/ 621097 h 780913"/>
                <a:gd name="connsiteX111" fmla="*/ 263399 w 464728"/>
                <a:gd name="connsiteY111" fmla="*/ 618842 h 780913"/>
                <a:gd name="connsiteX112" fmla="*/ 263399 w 464728"/>
                <a:gd name="connsiteY112" fmla="*/ 617781 h 780913"/>
                <a:gd name="connsiteX113" fmla="*/ 262206 w 464728"/>
                <a:gd name="connsiteY113" fmla="*/ 616587 h 780913"/>
                <a:gd name="connsiteX114" fmla="*/ 262206 w 464728"/>
                <a:gd name="connsiteY114" fmla="*/ 614465 h 780913"/>
                <a:gd name="connsiteX115" fmla="*/ 263399 w 464728"/>
                <a:gd name="connsiteY115" fmla="*/ 613271 h 780913"/>
                <a:gd name="connsiteX116" fmla="*/ 264460 w 464728"/>
                <a:gd name="connsiteY116" fmla="*/ 613271 h 780913"/>
                <a:gd name="connsiteX117" fmla="*/ 264460 w 464728"/>
                <a:gd name="connsiteY117" fmla="*/ 614465 h 780913"/>
                <a:gd name="connsiteX118" fmla="*/ 265654 w 464728"/>
                <a:gd name="connsiteY118" fmla="*/ 614465 h 780913"/>
                <a:gd name="connsiteX119" fmla="*/ 266715 w 464728"/>
                <a:gd name="connsiteY119" fmla="*/ 613271 h 780913"/>
                <a:gd name="connsiteX120" fmla="*/ 265654 w 464728"/>
                <a:gd name="connsiteY120" fmla="*/ 611017 h 780913"/>
                <a:gd name="connsiteX121" fmla="*/ 264460 w 464728"/>
                <a:gd name="connsiteY121" fmla="*/ 606508 h 780913"/>
                <a:gd name="connsiteX122" fmla="*/ 264460 w 464728"/>
                <a:gd name="connsiteY122" fmla="*/ 605447 h 780913"/>
                <a:gd name="connsiteX123" fmla="*/ 265654 w 464728"/>
                <a:gd name="connsiteY123" fmla="*/ 604253 h 780913"/>
                <a:gd name="connsiteX124" fmla="*/ 265654 w 464728"/>
                <a:gd name="connsiteY124" fmla="*/ 601998 h 780913"/>
                <a:gd name="connsiteX125" fmla="*/ 266715 w 464728"/>
                <a:gd name="connsiteY125" fmla="*/ 600937 h 780913"/>
                <a:gd name="connsiteX126" fmla="*/ 267909 w 464728"/>
                <a:gd name="connsiteY126" fmla="*/ 601998 h 780913"/>
                <a:gd name="connsiteX127" fmla="*/ 267909 w 464728"/>
                <a:gd name="connsiteY127" fmla="*/ 604253 h 780913"/>
                <a:gd name="connsiteX128" fmla="*/ 268969 w 464728"/>
                <a:gd name="connsiteY128" fmla="*/ 604253 h 780913"/>
                <a:gd name="connsiteX129" fmla="*/ 270163 w 464728"/>
                <a:gd name="connsiteY129" fmla="*/ 601998 h 780913"/>
                <a:gd name="connsiteX130" fmla="*/ 271224 w 464728"/>
                <a:gd name="connsiteY130" fmla="*/ 596428 h 780913"/>
                <a:gd name="connsiteX131" fmla="*/ 270163 w 464728"/>
                <a:gd name="connsiteY131" fmla="*/ 596428 h 780913"/>
                <a:gd name="connsiteX132" fmla="*/ 270163 w 464728"/>
                <a:gd name="connsiteY132" fmla="*/ 597489 h 780913"/>
                <a:gd name="connsiteX133" fmla="*/ 268969 w 464728"/>
                <a:gd name="connsiteY133" fmla="*/ 597489 h 780913"/>
                <a:gd name="connsiteX134" fmla="*/ 268969 w 464728"/>
                <a:gd name="connsiteY134" fmla="*/ 596428 h 780913"/>
                <a:gd name="connsiteX135" fmla="*/ 266715 w 464728"/>
                <a:gd name="connsiteY135" fmla="*/ 596428 h 780913"/>
                <a:gd name="connsiteX136" fmla="*/ 268969 w 464728"/>
                <a:gd name="connsiteY136" fmla="*/ 594173 h 780913"/>
                <a:gd name="connsiteX137" fmla="*/ 266715 w 464728"/>
                <a:gd name="connsiteY137" fmla="*/ 594173 h 780913"/>
                <a:gd name="connsiteX138" fmla="*/ 265654 w 464728"/>
                <a:gd name="connsiteY138" fmla="*/ 592980 h 780913"/>
                <a:gd name="connsiteX139" fmla="*/ 264460 w 464728"/>
                <a:gd name="connsiteY139" fmla="*/ 590725 h 780913"/>
                <a:gd name="connsiteX140" fmla="*/ 262206 w 464728"/>
                <a:gd name="connsiteY140" fmla="*/ 590725 h 780913"/>
                <a:gd name="connsiteX141" fmla="*/ 261144 w 464728"/>
                <a:gd name="connsiteY141" fmla="*/ 588470 h 780913"/>
                <a:gd name="connsiteX142" fmla="*/ 262206 w 464728"/>
                <a:gd name="connsiteY142" fmla="*/ 587410 h 780913"/>
                <a:gd name="connsiteX143" fmla="*/ 262206 w 464728"/>
                <a:gd name="connsiteY143" fmla="*/ 583961 h 780913"/>
                <a:gd name="connsiteX144" fmla="*/ 261144 w 464728"/>
                <a:gd name="connsiteY144" fmla="*/ 583961 h 780913"/>
                <a:gd name="connsiteX145" fmla="*/ 261144 w 464728"/>
                <a:gd name="connsiteY145" fmla="*/ 586216 h 780913"/>
                <a:gd name="connsiteX146" fmla="*/ 258890 w 464728"/>
                <a:gd name="connsiteY146" fmla="*/ 586216 h 780913"/>
                <a:gd name="connsiteX147" fmla="*/ 258890 w 464728"/>
                <a:gd name="connsiteY147" fmla="*/ 582900 h 780913"/>
                <a:gd name="connsiteX148" fmla="*/ 261144 w 464728"/>
                <a:gd name="connsiteY148" fmla="*/ 582900 h 780913"/>
                <a:gd name="connsiteX149" fmla="*/ 261144 w 464728"/>
                <a:gd name="connsiteY149" fmla="*/ 579451 h 780913"/>
                <a:gd name="connsiteX150" fmla="*/ 259951 w 464728"/>
                <a:gd name="connsiteY150" fmla="*/ 578391 h 780913"/>
                <a:gd name="connsiteX151" fmla="*/ 261144 w 464728"/>
                <a:gd name="connsiteY151" fmla="*/ 576136 h 780913"/>
                <a:gd name="connsiteX152" fmla="*/ 261144 w 464728"/>
                <a:gd name="connsiteY152" fmla="*/ 572687 h 780913"/>
                <a:gd name="connsiteX153" fmla="*/ 257696 w 464728"/>
                <a:gd name="connsiteY153" fmla="*/ 570433 h 780913"/>
                <a:gd name="connsiteX154" fmla="*/ 256635 w 464728"/>
                <a:gd name="connsiteY154" fmla="*/ 567117 h 780913"/>
                <a:gd name="connsiteX155" fmla="*/ 255442 w 464728"/>
                <a:gd name="connsiteY155" fmla="*/ 564863 h 780913"/>
                <a:gd name="connsiteX156" fmla="*/ 255442 w 464728"/>
                <a:gd name="connsiteY156" fmla="*/ 560353 h 780913"/>
                <a:gd name="connsiteX157" fmla="*/ 254381 w 464728"/>
                <a:gd name="connsiteY157" fmla="*/ 560353 h 780913"/>
                <a:gd name="connsiteX158" fmla="*/ 252126 w 464728"/>
                <a:gd name="connsiteY158" fmla="*/ 559293 h 780913"/>
                <a:gd name="connsiteX159" fmla="*/ 250932 w 464728"/>
                <a:gd name="connsiteY159" fmla="*/ 559293 h 780913"/>
                <a:gd name="connsiteX160" fmla="*/ 250932 w 464728"/>
                <a:gd name="connsiteY160" fmla="*/ 558099 h 780913"/>
                <a:gd name="connsiteX161" fmla="*/ 252126 w 464728"/>
                <a:gd name="connsiteY161" fmla="*/ 555844 h 780913"/>
                <a:gd name="connsiteX162" fmla="*/ 252126 w 464728"/>
                <a:gd name="connsiteY162" fmla="*/ 553589 h 780913"/>
                <a:gd name="connsiteX163" fmla="*/ 248677 w 464728"/>
                <a:gd name="connsiteY163" fmla="*/ 550273 h 780913"/>
                <a:gd name="connsiteX164" fmla="*/ 246423 w 464728"/>
                <a:gd name="connsiteY164" fmla="*/ 549080 h 780913"/>
                <a:gd name="connsiteX165" fmla="*/ 245362 w 464728"/>
                <a:gd name="connsiteY165" fmla="*/ 548019 h 780913"/>
                <a:gd name="connsiteX166" fmla="*/ 243107 w 464728"/>
                <a:gd name="connsiteY166" fmla="*/ 546826 h 780913"/>
                <a:gd name="connsiteX167" fmla="*/ 241914 w 464728"/>
                <a:gd name="connsiteY167" fmla="*/ 544570 h 780913"/>
                <a:gd name="connsiteX168" fmla="*/ 241914 w 464728"/>
                <a:gd name="connsiteY168" fmla="*/ 541255 h 780913"/>
                <a:gd name="connsiteX169" fmla="*/ 240852 w 464728"/>
                <a:gd name="connsiteY169" fmla="*/ 540194 h 780913"/>
                <a:gd name="connsiteX170" fmla="*/ 239659 w 464728"/>
                <a:gd name="connsiteY170" fmla="*/ 540194 h 780913"/>
                <a:gd name="connsiteX171" fmla="*/ 237537 w 464728"/>
                <a:gd name="connsiteY171" fmla="*/ 542316 h 780913"/>
                <a:gd name="connsiteX172" fmla="*/ 238598 w 464728"/>
                <a:gd name="connsiteY172" fmla="*/ 542316 h 780913"/>
                <a:gd name="connsiteX173" fmla="*/ 237537 w 464728"/>
                <a:gd name="connsiteY173" fmla="*/ 544570 h 780913"/>
                <a:gd name="connsiteX174" fmla="*/ 236343 w 464728"/>
                <a:gd name="connsiteY174" fmla="*/ 543510 h 780913"/>
                <a:gd name="connsiteX175" fmla="*/ 234089 w 464728"/>
                <a:gd name="connsiteY175" fmla="*/ 544570 h 780913"/>
                <a:gd name="connsiteX176" fmla="*/ 233027 w 464728"/>
                <a:gd name="connsiteY176" fmla="*/ 545764 h 780913"/>
                <a:gd name="connsiteX177" fmla="*/ 230773 w 464728"/>
                <a:gd name="connsiteY177" fmla="*/ 545764 h 780913"/>
                <a:gd name="connsiteX178" fmla="*/ 228518 w 464728"/>
                <a:gd name="connsiteY178" fmla="*/ 548019 h 780913"/>
                <a:gd name="connsiteX179" fmla="*/ 225070 w 464728"/>
                <a:gd name="connsiteY179" fmla="*/ 548019 h 780913"/>
                <a:gd name="connsiteX180" fmla="*/ 224009 w 464728"/>
                <a:gd name="connsiteY180" fmla="*/ 546826 h 780913"/>
                <a:gd name="connsiteX181" fmla="*/ 221754 w 464728"/>
                <a:gd name="connsiteY181" fmla="*/ 548019 h 780913"/>
                <a:gd name="connsiteX182" fmla="*/ 219499 w 464728"/>
                <a:gd name="connsiteY182" fmla="*/ 546826 h 780913"/>
                <a:gd name="connsiteX183" fmla="*/ 211542 w 464728"/>
                <a:gd name="connsiteY183" fmla="*/ 540194 h 780913"/>
                <a:gd name="connsiteX184" fmla="*/ 209420 w 464728"/>
                <a:gd name="connsiteY184" fmla="*/ 541255 h 780913"/>
                <a:gd name="connsiteX185" fmla="*/ 199207 w 464728"/>
                <a:gd name="connsiteY185" fmla="*/ 612211 h 780913"/>
                <a:gd name="connsiteX186" fmla="*/ 153053 w 464728"/>
                <a:gd name="connsiteY186" fmla="*/ 607701 h 780913"/>
                <a:gd name="connsiteX187" fmla="*/ 145228 w 464728"/>
                <a:gd name="connsiteY187" fmla="*/ 527727 h 780913"/>
                <a:gd name="connsiteX188" fmla="*/ 120426 w 464728"/>
                <a:gd name="connsiteY188" fmla="*/ 543510 h 780913"/>
                <a:gd name="connsiteX189" fmla="*/ 114856 w 464728"/>
                <a:gd name="connsiteY189" fmla="*/ 542316 h 780913"/>
                <a:gd name="connsiteX190" fmla="*/ 113662 w 464728"/>
                <a:gd name="connsiteY190" fmla="*/ 549080 h 780913"/>
                <a:gd name="connsiteX191" fmla="*/ 107031 w 464728"/>
                <a:gd name="connsiteY191" fmla="*/ 549080 h 780913"/>
                <a:gd name="connsiteX192" fmla="*/ 104776 w 464728"/>
                <a:gd name="connsiteY192" fmla="*/ 542316 h 780913"/>
                <a:gd name="connsiteX193" fmla="*/ 99073 w 464728"/>
                <a:gd name="connsiteY193" fmla="*/ 541255 h 780913"/>
                <a:gd name="connsiteX194" fmla="*/ 94564 w 464728"/>
                <a:gd name="connsiteY194" fmla="*/ 536746 h 780913"/>
                <a:gd name="connsiteX195" fmla="*/ 91248 w 464728"/>
                <a:gd name="connsiteY195" fmla="*/ 542316 h 780913"/>
                <a:gd name="connsiteX196" fmla="*/ 85545 w 464728"/>
                <a:gd name="connsiteY196" fmla="*/ 548019 h 780913"/>
                <a:gd name="connsiteX197" fmla="*/ 82229 w 464728"/>
                <a:gd name="connsiteY197" fmla="*/ 541255 h 780913"/>
                <a:gd name="connsiteX198" fmla="*/ 76527 w 464728"/>
                <a:gd name="connsiteY198" fmla="*/ 536746 h 780913"/>
                <a:gd name="connsiteX199" fmla="*/ 75465 w 464728"/>
                <a:gd name="connsiteY199" fmla="*/ 532236 h 780913"/>
                <a:gd name="connsiteX200" fmla="*/ 70956 w 464728"/>
                <a:gd name="connsiteY200" fmla="*/ 526666 h 780913"/>
                <a:gd name="connsiteX201" fmla="*/ 67508 w 464728"/>
                <a:gd name="connsiteY201" fmla="*/ 525472 h 780913"/>
                <a:gd name="connsiteX202" fmla="*/ 36075 w 464728"/>
                <a:gd name="connsiteY202" fmla="*/ 504119 h 780913"/>
                <a:gd name="connsiteX203" fmla="*/ 33820 w 464728"/>
                <a:gd name="connsiteY203" fmla="*/ 499610 h 780913"/>
                <a:gd name="connsiteX204" fmla="*/ 31566 w 464728"/>
                <a:gd name="connsiteY204" fmla="*/ 499610 h 780913"/>
                <a:gd name="connsiteX205" fmla="*/ 15783 w 464728"/>
                <a:gd name="connsiteY205" fmla="*/ 451200 h 780913"/>
                <a:gd name="connsiteX206" fmla="*/ 21486 w 464728"/>
                <a:gd name="connsiteY206" fmla="*/ 454649 h 780913"/>
                <a:gd name="connsiteX207" fmla="*/ 21486 w 464728"/>
                <a:gd name="connsiteY207" fmla="*/ 456903 h 780913"/>
                <a:gd name="connsiteX208" fmla="*/ 20292 w 464728"/>
                <a:gd name="connsiteY208" fmla="*/ 457965 h 780913"/>
                <a:gd name="connsiteX209" fmla="*/ 20292 w 464728"/>
                <a:gd name="connsiteY209" fmla="*/ 459158 h 780913"/>
                <a:gd name="connsiteX210" fmla="*/ 22547 w 464728"/>
                <a:gd name="connsiteY210" fmla="*/ 460219 h 780913"/>
                <a:gd name="connsiteX211" fmla="*/ 21486 w 464728"/>
                <a:gd name="connsiteY211" fmla="*/ 462474 h 780913"/>
                <a:gd name="connsiteX212" fmla="*/ 23741 w 464728"/>
                <a:gd name="connsiteY212" fmla="*/ 462474 h 780913"/>
                <a:gd name="connsiteX213" fmla="*/ 23741 w 464728"/>
                <a:gd name="connsiteY213" fmla="*/ 464729 h 780913"/>
                <a:gd name="connsiteX214" fmla="*/ 24802 w 464728"/>
                <a:gd name="connsiteY214" fmla="*/ 464729 h 780913"/>
                <a:gd name="connsiteX215" fmla="*/ 27056 w 464728"/>
                <a:gd name="connsiteY215" fmla="*/ 466983 h 780913"/>
                <a:gd name="connsiteX216" fmla="*/ 27056 w 464728"/>
                <a:gd name="connsiteY216" fmla="*/ 470299 h 780913"/>
                <a:gd name="connsiteX217" fmla="*/ 28250 w 464728"/>
                <a:gd name="connsiteY217" fmla="*/ 470299 h 780913"/>
                <a:gd name="connsiteX218" fmla="*/ 28250 w 464728"/>
                <a:gd name="connsiteY218" fmla="*/ 472553 h 780913"/>
                <a:gd name="connsiteX219" fmla="*/ 30505 w 464728"/>
                <a:gd name="connsiteY219" fmla="*/ 472553 h 780913"/>
                <a:gd name="connsiteX220" fmla="*/ 31566 w 464728"/>
                <a:gd name="connsiteY220" fmla="*/ 473747 h 780913"/>
                <a:gd name="connsiteX221" fmla="*/ 34881 w 464728"/>
                <a:gd name="connsiteY221" fmla="*/ 473747 h 780913"/>
                <a:gd name="connsiteX222" fmla="*/ 34881 w 464728"/>
                <a:gd name="connsiteY222" fmla="*/ 472553 h 780913"/>
                <a:gd name="connsiteX223" fmla="*/ 36075 w 464728"/>
                <a:gd name="connsiteY223" fmla="*/ 472553 h 780913"/>
                <a:gd name="connsiteX224" fmla="*/ 37136 w 464728"/>
                <a:gd name="connsiteY224" fmla="*/ 473747 h 780913"/>
                <a:gd name="connsiteX225" fmla="*/ 38330 w 464728"/>
                <a:gd name="connsiteY225" fmla="*/ 473747 h 780913"/>
                <a:gd name="connsiteX226" fmla="*/ 38330 w 464728"/>
                <a:gd name="connsiteY226" fmla="*/ 472553 h 780913"/>
                <a:gd name="connsiteX227" fmla="*/ 39391 w 464728"/>
                <a:gd name="connsiteY227" fmla="*/ 472553 h 780913"/>
                <a:gd name="connsiteX228" fmla="*/ 39391 w 464728"/>
                <a:gd name="connsiteY228" fmla="*/ 474808 h 780913"/>
                <a:gd name="connsiteX229" fmla="*/ 40584 w 464728"/>
                <a:gd name="connsiteY229" fmla="*/ 474808 h 780913"/>
                <a:gd name="connsiteX230" fmla="*/ 41645 w 464728"/>
                <a:gd name="connsiteY230" fmla="*/ 473747 h 780913"/>
                <a:gd name="connsiteX231" fmla="*/ 41645 w 464728"/>
                <a:gd name="connsiteY231" fmla="*/ 472553 h 780913"/>
                <a:gd name="connsiteX232" fmla="*/ 42839 w 464728"/>
                <a:gd name="connsiteY232" fmla="*/ 473747 h 780913"/>
                <a:gd name="connsiteX233" fmla="*/ 42839 w 464728"/>
                <a:gd name="connsiteY233" fmla="*/ 474808 h 780913"/>
                <a:gd name="connsiteX234" fmla="*/ 43900 w 464728"/>
                <a:gd name="connsiteY234" fmla="*/ 474808 h 780913"/>
                <a:gd name="connsiteX235" fmla="*/ 45094 w 464728"/>
                <a:gd name="connsiteY235" fmla="*/ 473747 h 780913"/>
                <a:gd name="connsiteX236" fmla="*/ 46155 w 464728"/>
                <a:gd name="connsiteY236" fmla="*/ 474808 h 780913"/>
                <a:gd name="connsiteX237" fmla="*/ 47348 w 464728"/>
                <a:gd name="connsiteY237" fmla="*/ 474808 h 780913"/>
                <a:gd name="connsiteX238" fmla="*/ 50664 w 464728"/>
                <a:gd name="connsiteY238" fmla="*/ 464729 h 780913"/>
                <a:gd name="connsiteX239" fmla="*/ 50664 w 464728"/>
                <a:gd name="connsiteY239" fmla="*/ 463668 h 780913"/>
                <a:gd name="connsiteX240" fmla="*/ 49603 w 464728"/>
                <a:gd name="connsiteY240" fmla="*/ 463668 h 780913"/>
                <a:gd name="connsiteX241" fmla="*/ 49603 w 464728"/>
                <a:gd name="connsiteY241" fmla="*/ 462474 h 780913"/>
                <a:gd name="connsiteX242" fmla="*/ 52919 w 464728"/>
                <a:gd name="connsiteY242" fmla="*/ 462474 h 780913"/>
                <a:gd name="connsiteX243" fmla="*/ 52919 w 464728"/>
                <a:gd name="connsiteY243" fmla="*/ 461413 h 780913"/>
                <a:gd name="connsiteX244" fmla="*/ 51858 w 464728"/>
                <a:gd name="connsiteY244" fmla="*/ 460219 h 780913"/>
                <a:gd name="connsiteX245" fmla="*/ 50664 w 464728"/>
                <a:gd name="connsiteY245" fmla="*/ 460219 h 780913"/>
                <a:gd name="connsiteX246" fmla="*/ 49603 w 464728"/>
                <a:gd name="connsiteY246" fmla="*/ 456903 h 780913"/>
                <a:gd name="connsiteX247" fmla="*/ 47348 w 464728"/>
                <a:gd name="connsiteY247" fmla="*/ 455710 h 780913"/>
                <a:gd name="connsiteX248" fmla="*/ 46155 w 464728"/>
                <a:gd name="connsiteY248" fmla="*/ 454649 h 780913"/>
                <a:gd name="connsiteX249" fmla="*/ 46155 w 464728"/>
                <a:gd name="connsiteY249" fmla="*/ 451200 h 780913"/>
                <a:gd name="connsiteX250" fmla="*/ 43900 w 464728"/>
                <a:gd name="connsiteY250" fmla="*/ 448946 h 780913"/>
                <a:gd name="connsiteX251" fmla="*/ 43900 w 464728"/>
                <a:gd name="connsiteY251" fmla="*/ 437672 h 780913"/>
                <a:gd name="connsiteX252" fmla="*/ 46155 w 464728"/>
                <a:gd name="connsiteY252" fmla="*/ 431041 h 780913"/>
                <a:gd name="connsiteX253" fmla="*/ 48410 w 464728"/>
                <a:gd name="connsiteY253" fmla="*/ 428786 h 780913"/>
                <a:gd name="connsiteX254" fmla="*/ 48410 w 464728"/>
                <a:gd name="connsiteY254" fmla="*/ 425338 h 780913"/>
                <a:gd name="connsiteX255" fmla="*/ 50664 w 464728"/>
                <a:gd name="connsiteY255" fmla="*/ 426532 h 780913"/>
                <a:gd name="connsiteX256" fmla="*/ 51858 w 464728"/>
                <a:gd name="connsiteY256" fmla="*/ 426532 h 780913"/>
                <a:gd name="connsiteX257" fmla="*/ 54112 w 464728"/>
                <a:gd name="connsiteY257" fmla="*/ 424277 h 780913"/>
                <a:gd name="connsiteX258" fmla="*/ 52919 w 464728"/>
                <a:gd name="connsiteY258" fmla="*/ 422022 h 780913"/>
                <a:gd name="connsiteX259" fmla="*/ 52919 w 464728"/>
                <a:gd name="connsiteY259" fmla="*/ 420829 h 780913"/>
                <a:gd name="connsiteX260" fmla="*/ 54112 w 464728"/>
                <a:gd name="connsiteY260" fmla="*/ 420829 h 780913"/>
                <a:gd name="connsiteX261" fmla="*/ 55173 w 464728"/>
                <a:gd name="connsiteY261" fmla="*/ 419768 h 780913"/>
                <a:gd name="connsiteX262" fmla="*/ 60876 w 464728"/>
                <a:gd name="connsiteY262" fmla="*/ 400537 h 780913"/>
                <a:gd name="connsiteX263" fmla="*/ 58622 w 464728"/>
                <a:gd name="connsiteY263" fmla="*/ 382632 h 780913"/>
                <a:gd name="connsiteX264" fmla="*/ 52919 w 464728"/>
                <a:gd name="connsiteY264" fmla="*/ 378122 h 780913"/>
                <a:gd name="connsiteX265" fmla="*/ 52919 w 464728"/>
                <a:gd name="connsiteY265" fmla="*/ 382632 h 780913"/>
                <a:gd name="connsiteX266" fmla="*/ 51858 w 464728"/>
                <a:gd name="connsiteY266" fmla="*/ 382632 h 780913"/>
                <a:gd name="connsiteX267" fmla="*/ 51858 w 464728"/>
                <a:gd name="connsiteY267" fmla="*/ 375868 h 780913"/>
                <a:gd name="connsiteX268" fmla="*/ 49603 w 464728"/>
                <a:gd name="connsiteY268" fmla="*/ 371358 h 780913"/>
                <a:gd name="connsiteX269" fmla="*/ 48410 w 464728"/>
                <a:gd name="connsiteY269" fmla="*/ 356769 h 780913"/>
                <a:gd name="connsiteX270" fmla="*/ 43900 w 464728"/>
                <a:gd name="connsiteY270" fmla="*/ 351067 h 780913"/>
                <a:gd name="connsiteX271" fmla="*/ 34881 w 464728"/>
                <a:gd name="connsiteY271" fmla="*/ 348811 h 780913"/>
                <a:gd name="connsiteX272" fmla="*/ 36075 w 464728"/>
                <a:gd name="connsiteY272" fmla="*/ 338732 h 780913"/>
                <a:gd name="connsiteX273" fmla="*/ 29311 w 464728"/>
                <a:gd name="connsiteY273" fmla="*/ 326265 h 780913"/>
                <a:gd name="connsiteX274" fmla="*/ 28250 w 464728"/>
                <a:gd name="connsiteY274" fmla="*/ 327458 h 780913"/>
                <a:gd name="connsiteX275" fmla="*/ 27056 w 464728"/>
                <a:gd name="connsiteY275" fmla="*/ 326265 h 780913"/>
                <a:gd name="connsiteX276" fmla="*/ 27056 w 464728"/>
                <a:gd name="connsiteY276" fmla="*/ 325204 h 780913"/>
                <a:gd name="connsiteX277" fmla="*/ 25995 w 464728"/>
                <a:gd name="connsiteY277" fmla="*/ 320694 h 780913"/>
                <a:gd name="connsiteX278" fmla="*/ 24802 w 464728"/>
                <a:gd name="connsiteY278" fmla="*/ 319634 h 780913"/>
                <a:gd name="connsiteX279" fmla="*/ 23741 w 464728"/>
                <a:gd name="connsiteY279" fmla="*/ 316185 h 780913"/>
                <a:gd name="connsiteX280" fmla="*/ 23741 w 464728"/>
                <a:gd name="connsiteY280" fmla="*/ 313931 h 780913"/>
                <a:gd name="connsiteX281" fmla="*/ 21486 w 464728"/>
                <a:gd name="connsiteY281" fmla="*/ 311676 h 780913"/>
                <a:gd name="connsiteX282" fmla="*/ 19231 w 464728"/>
                <a:gd name="connsiteY282" fmla="*/ 311676 h 780913"/>
                <a:gd name="connsiteX283" fmla="*/ 16976 w 464728"/>
                <a:gd name="connsiteY283" fmla="*/ 307167 h 780913"/>
                <a:gd name="connsiteX284" fmla="*/ 15783 w 464728"/>
                <a:gd name="connsiteY284" fmla="*/ 306106 h 780913"/>
                <a:gd name="connsiteX285" fmla="*/ 15783 w 464728"/>
                <a:gd name="connsiteY285" fmla="*/ 304911 h 780913"/>
                <a:gd name="connsiteX286" fmla="*/ 13528 w 464728"/>
                <a:gd name="connsiteY286" fmla="*/ 304911 h 780913"/>
                <a:gd name="connsiteX287" fmla="*/ 12467 w 464728"/>
                <a:gd name="connsiteY287" fmla="*/ 303851 h 780913"/>
                <a:gd name="connsiteX288" fmla="*/ 11273 w 464728"/>
                <a:gd name="connsiteY288" fmla="*/ 303851 h 780913"/>
                <a:gd name="connsiteX289" fmla="*/ 10213 w 464728"/>
                <a:gd name="connsiteY289" fmla="*/ 304911 h 780913"/>
                <a:gd name="connsiteX290" fmla="*/ 7958 w 464728"/>
                <a:gd name="connsiteY290" fmla="*/ 302657 h 780913"/>
                <a:gd name="connsiteX291" fmla="*/ 7958 w 464728"/>
                <a:gd name="connsiteY291" fmla="*/ 300535 h 780913"/>
                <a:gd name="connsiteX292" fmla="*/ 6764 w 464728"/>
                <a:gd name="connsiteY292" fmla="*/ 298280 h 780913"/>
                <a:gd name="connsiteX293" fmla="*/ 5703 w 464728"/>
                <a:gd name="connsiteY293" fmla="*/ 297087 h 780913"/>
                <a:gd name="connsiteX294" fmla="*/ 4509 w 464728"/>
                <a:gd name="connsiteY294" fmla="*/ 297087 h 780913"/>
                <a:gd name="connsiteX295" fmla="*/ 3448 w 464728"/>
                <a:gd name="connsiteY295" fmla="*/ 296026 h 780913"/>
                <a:gd name="connsiteX296" fmla="*/ 2255 w 464728"/>
                <a:gd name="connsiteY296" fmla="*/ 296026 h 780913"/>
                <a:gd name="connsiteX297" fmla="*/ 3448 w 464728"/>
                <a:gd name="connsiteY297" fmla="*/ 296026 h 780913"/>
                <a:gd name="connsiteX298" fmla="*/ 3448 w 464728"/>
                <a:gd name="connsiteY298" fmla="*/ 294832 h 780913"/>
                <a:gd name="connsiteX299" fmla="*/ 0 w 464728"/>
                <a:gd name="connsiteY299" fmla="*/ 291517 h 780913"/>
                <a:gd name="connsiteX300" fmla="*/ 2255 w 464728"/>
                <a:gd name="connsiteY300" fmla="*/ 289262 h 780913"/>
                <a:gd name="connsiteX301" fmla="*/ 3448 w 464728"/>
                <a:gd name="connsiteY301" fmla="*/ 288068 h 780913"/>
                <a:gd name="connsiteX302" fmla="*/ 4509 w 464728"/>
                <a:gd name="connsiteY302" fmla="*/ 288068 h 780913"/>
                <a:gd name="connsiteX303" fmla="*/ 5703 w 464728"/>
                <a:gd name="connsiteY303" fmla="*/ 289262 h 780913"/>
                <a:gd name="connsiteX304" fmla="*/ 6764 w 464728"/>
                <a:gd name="connsiteY304" fmla="*/ 289262 h 780913"/>
                <a:gd name="connsiteX305" fmla="*/ 6764 w 464728"/>
                <a:gd name="connsiteY305" fmla="*/ 288068 h 780913"/>
                <a:gd name="connsiteX306" fmla="*/ 4509 w 464728"/>
                <a:gd name="connsiteY306" fmla="*/ 285813 h 780913"/>
                <a:gd name="connsiteX307" fmla="*/ 4509 w 464728"/>
                <a:gd name="connsiteY307" fmla="*/ 284753 h 780913"/>
                <a:gd name="connsiteX308" fmla="*/ 5703 w 464728"/>
                <a:gd name="connsiteY308" fmla="*/ 284753 h 780913"/>
                <a:gd name="connsiteX309" fmla="*/ 5703 w 464728"/>
                <a:gd name="connsiteY309" fmla="*/ 283559 h 780913"/>
                <a:gd name="connsiteX310" fmla="*/ 6764 w 464728"/>
                <a:gd name="connsiteY310" fmla="*/ 283559 h 780913"/>
                <a:gd name="connsiteX311" fmla="*/ 4509 w 464728"/>
                <a:gd name="connsiteY311" fmla="*/ 282497 h 780913"/>
                <a:gd name="connsiteX312" fmla="*/ 3448 w 464728"/>
                <a:gd name="connsiteY312" fmla="*/ 281304 h 780913"/>
                <a:gd name="connsiteX313" fmla="*/ 6764 w 464728"/>
                <a:gd name="connsiteY313" fmla="*/ 281304 h 780913"/>
                <a:gd name="connsiteX314" fmla="*/ 10213 w 464728"/>
                <a:gd name="connsiteY314" fmla="*/ 284753 h 780913"/>
                <a:gd name="connsiteX315" fmla="*/ 11273 w 464728"/>
                <a:gd name="connsiteY315" fmla="*/ 283559 h 780913"/>
                <a:gd name="connsiteX316" fmla="*/ 13528 w 464728"/>
                <a:gd name="connsiteY316" fmla="*/ 284753 h 780913"/>
                <a:gd name="connsiteX317" fmla="*/ 14722 w 464728"/>
                <a:gd name="connsiteY317" fmla="*/ 281304 h 780913"/>
                <a:gd name="connsiteX318" fmla="*/ 14722 w 464728"/>
                <a:gd name="connsiteY318" fmla="*/ 279050 h 780913"/>
                <a:gd name="connsiteX319" fmla="*/ 13528 w 464728"/>
                <a:gd name="connsiteY319" fmla="*/ 277988 h 780913"/>
                <a:gd name="connsiteX320" fmla="*/ 14722 w 464728"/>
                <a:gd name="connsiteY320" fmla="*/ 277988 h 780913"/>
                <a:gd name="connsiteX321" fmla="*/ 14722 w 464728"/>
                <a:gd name="connsiteY321" fmla="*/ 275734 h 780913"/>
                <a:gd name="connsiteX322" fmla="*/ 12467 w 464728"/>
                <a:gd name="connsiteY322" fmla="*/ 273479 h 780913"/>
                <a:gd name="connsiteX323" fmla="*/ 11273 w 464728"/>
                <a:gd name="connsiteY323" fmla="*/ 271224 h 780913"/>
                <a:gd name="connsiteX324" fmla="*/ 10213 w 464728"/>
                <a:gd name="connsiteY324" fmla="*/ 271224 h 780913"/>
                <a:gd name="connsiteX325" fmla="*/ 10213 w 464728"/>
                <a:gd name="connsiteY325" fmla="*/ 270031 h 780913"/>
                <a:gd name="connsiteX326" fmla="*/ 11273 w 464728"/>
                <a:gd name="connsiteY326" fmla="*/ 270031 h 780913"/>
                <a:gd name="connsiteX327" fmla="*/ 12467 w 464728"/>
                <a:gd name="connsiteY327" fmla="*/ 268970 h 780913"/>
                <a:gd name="connsiteX328" fmla="*/ 11273 w 464728"/>
                <a:gd name="connsiteY328" fmla="*/ 267776 h 780913"/>
                <a:gd name="connsiteX329" fmla="*/ 10213 w 464728"/>
                <a:gd name="connsiteY329" fmla="*/ 267776 h 780913"/>
                <a:gd name="connsiteX330" fmla="*/ 9019 w 464728"/>
                <a:gd name="connsiteY330" fmla="*/ 268970 h 780913"/>
                <a:gd name="connsiteX331" fmla="*/ 9019 w 464728"/>
                <a:gd name="connsiteY331" fmla="*/ 265521 h 780913"/>
                <a:gd name="connsiteX332" fmla="*/ 10213 w 464728"/>
                <a:gd name="connsiteY332" fmla="*/ 264460 h 780913"/>
                <a:gd name="connsiteX333" fmla="*/ 11273 w 464728"/>
                <a:gd name="connsiteY333" fmla="*/ 262206 h 780913"/>
                <a:gd name="connsiteX334" fmla="*/ 11273 w 464728"/>
                <a:gd name="connsiteY334" fmla="*/ 259951 h 780913"/>
                <a:gd name="connsiteX335" fmla="*/ 10213 w 464728"/>
                <a:gd name="connsiteY335" fmla="*/ 258890 h 780913"/>
                <a:gd name="connsiteX336" fmla="*/ 10213 w 464728"/>
                <a:gd name="connsiteY336" fmla="*/ 257696 h 780913"/>
                <a:gd name="connsiteX337" fmla="*/ 10213 w 464728"/>
                <a:gd name="connsiteY337" fmla="*/ 258890 h 780913"/>
                <a:gd name="connsiteX338" fmla="*/ 9019 w 464728"/>
                <a:gd name="connsiteY338" fmla="*/ 259951 h 780913"/>
                <a:gd name="connsiteX339" fmla="*/ 7958 w 464728"/>
                <a:gd name="connsiteY339" fmla="*/ 259951 h 780913"/>
                <a:gd name="connsiteX340" fmla="*/ 7958 w 464728"/>
                <a:gd name="connsiteY340" fmla="*/ 256636 h 780913"/>
                <a:gd name="connsiteX341" fmla="*/ 9019 w 464728"/>
                <a:gd name="connsiteY341" fmla="*/ 254380 h 780913"/>
                <a:gd name="connsiteX342" fmla="*/ 9019 w 464728"/>
                <a:gd name="connsiteY342" fmla="*/ 250933 h 780913"/>
                <a:gd name="connsiteX343" fmla="*/ 10213 w 464728"/>
                <a:gd name="connsiteY343" fmla="*/ 250933 h 780913"/>
                <a:gd name="connsiteX344" fmla="*/ 10213 w 464728"/>
                <a:gd name="connsiteY344" fmla="*/ 248677 h 780913"/>
                <a:gd name="connsiteX345" fmla="*/ 13528 w 464728"/>
                <a:gd name="connsiteY345" fmla="*/ 247617 h 780913"/>
                <a:gd name="connsiteX346" fmla="*/ 15783 w 464728"/>
                <a:gd name="connsiteY346" fmla="*/ 249871 h 780913"/>
                <a:gd name="connsiteX347" fmla="*/ 16976 w 464728"/>
                <a:gd name="connsiteY347" fmla="*/ 250933 h 780913"/>
                <a:gd name="connsiteX348" fmla="*/ 19231 w 464728"/>
                <a:gd name="connsiteY348" fmla="*/ 250933 h 780913"/>
                <a:gd name="connsiteX349" fmla="*/ 18038 w 464728"/>
                <a:gd name="connsiteY349" fmla="*/ 249871 h 780913"/>
                <a:gd name="connsiteX350" fmla="*/ 18038 w 464728"/>
                <a:gd name="connsiteY350" fmla="*/ 241913 h 780913"/>
                <a:gd name="connsiteX351" fmla="*/ 20292 w 464728"/>
                <a:gd name="connsiteY351" fmla="*/ 243107 h 780913"/>
                <a:gd name="connsiteX352" fmla="*/ 20292 w 464728"/>
                <a:gd name="connsiteY352" fmla="*/ 237404 h 780913"/>
                <a:gd name="connsiteX353" fmla="*/ 22547 w 464728"/>
                <a:gd name="connsiteY353" fmla="*/ 237404 h 780913"/>
                <a:gd name="connsiteX354" fmla="*/ 23741 w 464728"/>
                <a:gd name="connsiteY354" fmla="*/ 235150 h 780913"/>
                <a:gd name="connsiteX355" fmla="*/ 23741 w 464728"/>
                <a:gd name="connsiteY355" fmla="*/ 230773 h 780913"/>
                <a:gd name="connsiteX356" fmla="*/ 22547 w 464728"/>
                <a:gd name="connsiteY356" fmla="*/ 230773 h 780913"/>
                <a:gd name="connsiteX357" fmla="*/ 21486 w 464728"/>
                <a:gd name="connsiteY357" fmla="*/ 229579 h 780913"/>
                <a:gd name="connsiteX358" fmla="*/ 21486 w 464728"/>
                <a:gd name="connsiteY358" fmla="*/ 227324 h 780913"/>
                <a:gd name="connsiteX359" fmla="*/ 20292 w 464728"/>
                <a:gd name="connsiteY359" fmla="*/ 226263 h 780913"/>
                <a:gd name="connsiteX360" fmla="*/ 20292 w 464728"/>
                <a:gd name="connsiteY360" fmla="*/ 225070 h 780913"/>
                <a:gd name="connsiteX361" fmla="*/ 22547 w 464728"/>
                <a:gd name="connsiteY361" fmla="*/ 225070 h 780913"/>
                <a:gd name="connsiteX362" fmla="*/ 23741 w 464728"/>
                <a:gd name="connsiteY362" fmla="*/ 226263 h 780913"/>
                <a:gd name="connsiteX363" fmla="*/ 24802 w 464728"/>
                <a:gd name="connsiteY363" fmla="*/ 226263 h 780913"/>
                <a:gd name="connsiteX364" fmla="*/ 24802 w 464728"/>
                <a:gd name="connsiteY364" fmla="*/ 220560 h 780913"/>
                <a:gd name="connsiteX365" fmla="*/ 21486 w 464728"/>
                <a:gd name="connsiteY365" fmla="*/ 220560 h 780913"/>
                <a:gd name="connsiteX366" fmla="*/ 20292 w 464728"/>
                <a:gd name="connsiteY366" fmla="*/ 218306 h 780913"/>
                <a:gd name="connsiteX367" fmla="*/ 14722 w 464728"/>
                <a:gd name="connsiteY367" fmla="*/ 212736 h 780913"/>
                <a:gd name="connsiteX368" fmla="*/ 11273 w 464728"/>
                <a:gd name="connsiteY368" fmla="*/ 207033 h 780913"/>
                <a:gd name="connsiteX369" fmla="*/ 7958 w 464728"/>
                <a:gd name="connsiteY369" fmla="*/ 204778 h 780913"/>
                <a:gd name="connsiteX370" fmla="*/ 6764 w 464728"/>
                <a:gd name="connsiteY370" fmla="*/ 202523 h 780913"/>
                <a:gd name="connsiteX371" fmla="*/ 4509 w 464728"/>
                <a:gd name="connsiteY371" fmla="*/ 201462 h 780913"/>
                <a:gd name="connsiteX372" fmla="*/ 3448 w 464728"/>
                <a:gd name="connsiteY372" fmla="*/ 201462 h 780913"/>
                <a:gd name="connsiteX373" fmla="*/ 3448 w 464728"/>
                <a:gd name="connsiteY373" fmla="*/ 196953 h 780913"/>
                <a:gd name="connsiteX374" fmla="*/ 4509 w 464728"/>
                <a:gd name="connsiteY374" fmla="*/ 195759 h 780913"/>
                <a:gd name="connsiteX375" fmla="*/ 5703 w 464728"/>
                <a:gd name="connsiteY375" fmla="*/ 194698 h 780913"/>
                <a:gd name="connsiteX376" fmla="*/ 6764 w 464728"/>
                <a:gd name="connsiteY376" fmla="*/ 193505 h 780913"/>
                <a:gd name="connsiteX377" fmla="*/ 9019 w 464728"/>
                <a:gd name="connsiteY377" fmla="*/ 193505 h 780913"/>
                <a:gd name="connsiteX378" fmla="*/ 13528 w 464728"/>
                <a:gd name="connsiteY378" fmla="*/ 192443 h 780913"/>
                <a:gd name="connsiteX379" fmla="*/ 11273 w 464728"/>
                <a:gd name="connsiteY379" fmla="*/ 190189 h 780913"/>
                <a:gd name="connsiteX380" fmla="*/ 11273 w 464728"/>
                <a:gd name="connsiteY380" fmla="*/ 188995 h 780913"/>
                <a:gd name="connsiteX381" fmla="*/ 12467 w 464728"/>
                <a:gd name="connsiteY381" fmla="*/ 187934 h 780913"/>
                <a:gd name="connsiteX382" fmla="*/ 13528 w 464728"/>
                <a:gd name="connsiteY382" fmla="*/ 187934 h 780913"/>
                <a:gd name="connsiteX383" fmla="*/ 13528 w 464728"/>
                <a:gd name="connsiteY383" fmla="*/ 190189 h 780913"/>
                <a:gd name="connsiteX384" fmla="*/ 14722 w 464728"/>
                <a:gd name="connsiteY384" fmla="*/ 192443 h 780913"/>
                <a:gd name="connsiteX385" fmla="*/ 16976 w 464728"/>
                <a:gd name="connsiteY385" fmla="*/ 192443 h 780913"/>
                <a:gd name="connsiteX386" fmla="*/ 31566 w 464728"/>
                <a:gd name="connsiteY386" fmla="*/ 164326 h 780913"/>
                <a:gd name="connsiteX387" fmla="*/ 60876 w 464728"/>
                <a:gd name="connsiteY387" fmla="*/ 99073 h 780913"/>
                <a:gd name="connsiteX388" fmla="*/ 68702 w 464728"/>
                <a:gd name="connsiteY388" fmla="*/ 95625 h 780913"/>
                <a:gd name="connsiteX389" fmla="*/ 70956 w 464728"/>
                <a:gd name="connsiteY389" fmla="*/ 93371 h 780913"/>
                <a:gd name="connsiteX390" fmla="*/ 67508 w 464728"/>
                <a:gd name="connsiteY390" fmla="*/ 88861 h 780913"/>
                <a:gd name="connsiteX391" fmla="*/ 75465 w 464728"/>
                <a:gd name="connsiteY391" fmla="*/ 76527 h 780913"/>
                <a:gd name="connsiteX392" fmla="*/ 75465 w 464728"/>
                <a:gd name="connsiteY392" fmla="*/ 74272 h 780913"/>
                <a:gd name="connsiteX393" fmla="*/ 74272 w 464728"/>
                <a:gd name="connsiteY393" fmla="*/ 72017 h 780913"/>
                <a:gd name="connsiteX394" fmla="*/ 73211 w 464728"/>
                <a:gd name="connsiteY394" fmla="*/ 68701 h 780913"/>
                <a:gd name="connsiteX395" fmla="*/ 75465 w 464728"/>
                <a:gd name="connsiteY395" fmla="*/ 68701 h 780913"/>
                <a:gd name="connsiteX396" fmla="*/ 78781 w 464728"/>
                <a:gd name="connsiteY396" fmla="*/ 59683 h 780913"/>
                <a:gd name="connsiteX397" fmla="*/ 100267 w 464728"/>
                <a:gd name="connsiteY397" fmla="*/ 67508 h 780913"/>
                <a:gd name="connsiteX398" fmla="*/ 108092 w 464728"/>
                <a:gd name="connsiteY398" fmla="*/ 76527 h 780913"/>
                <a:gd name="connsiteX399" fmla="*/ 135148 w 464728"/>
                <a:gd name="connsiteY399" fmla="*/ 115917 h 780913"/>
                <a:gd name="connsiteX400" fmla="*/ 147483 w 464728"/>
                <a:gd name="connsiteY400" fmla="*/ 123742 h 780913"/>
                <a:gd name="connsiteX401" fmla="*/ 198146 w 464728"/>
                <a:gd name="connsiteY401" fmla="*/ 0 h 78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Lst>
              <a:rect l="l" t="t" r="r" b="b"/>
              <a:pathLst>
                <a:path w="464728" h="780913">
                  <a:moveTo>
                    <a:pt x="198146" y="0"/>
                  </a:moveTo>
                  <a:lnTo>
                    <a:pt x="239659" y="40584"/>
                  </a:lnTo>
                  <a:lnTo>
                    <a:pt x="263399" y="78781"/>
                  </a:lnTo>
                  <a:lnTo>
                    <a:pt x="282498" y="86606"/>
                  </a:lnTo>
                  <a:lnTo>
                    <a:pt x="284752" y="81036"/>
                  </a:lnTo>
                  <a:lnTo>
                    <a:pt x="299341" y="81036"/>
                  </a:lnTo>
                  <a:lnTo>
                    <a:pt x="305044" y="79975"/>
                  </a:lnTo>
                  <a:lnTo>
                    <a:pt x="320695" y="75465"/>
                  </a:lnTo>
                  <a:lnTo>
                    <a:pt x="331968" y="85545"/>
                  </a:lnTo>
                  <a:lnTo>
                    <a:pt x="343241" y="92309"/>
                  </a:lnTo>
                  <a:lnTo>
                    <a:pt x="356769" y="111408"/>
                  </a:lnTo>
                  <a:lnTo>
                    <a:pt x="348812" y="118172"/>
                  </a:lnTo>
                  <a:lnTo>
                    <a:pt x="344302" y="133955"/>
                  </a:lnTo>
                  <a:lnTo>
                    <a:pt x="345496" y="138464"/>
                  </a:lnTo>
                  <a:lnTo>
                    <a:pt x="351066" y="165387"/>
                  </a:lnTo>
                  <a:lnTo>
                    <a:pt x="350005" y="171090"/>
                  </a:lnTo>
                  <a:lnTo>
                    <a:pt x="351066" y="171090"/>
                  </a:lnTo>
                  <a:lnTo>
                    <a:pt x="351066" y="173345"/>
                  </a:lnTo>
                  <a:lnTo>
                    <a:pt x="353321" y="184619"/>
                  </a:lnTo>
                  <a:lnTo>
                    <a:pt x="360085" y="252126"/>
                  </a:lnTo>
                  <a:lnTo>
                    <a:pt x="364594" y="248677"/>
                  </a:lnTo>
                  <a:lnTo>
                    <a:pt x="368042" y="250933"/>
                  </a:lnTo>
                  <a:lnTo>
                    <a:pt x="369104" y="255442"/>
                  </a:lnTo>
                  <a:lnTo>
                    <a:pt x="364594" y="259951"/>
                  </a:lnTo>
                  <a:lnTo>
                    <a:pt x="368042" y="263267"/>
                  </a:lnTo>
                  <a:lnTo>
                    <a:pt x="378122" y="270031"/>
                  </a:lnTo>
                  <a:lnTo>
                    <a:pt x="381438" y="268970"/>
                  </a:lnTo>
                  <a:lnTo>
                    <a:pt x="394966" y="275734"/>
                  </a:lnTo>
                  <a:lnTo>
                    <a:pt x="399476" y="271224"/>
                  </a:lnTo>
                  <a:lnTo>
                    <a:pt x="410749" y="283559"/>
                  </a:lnTo>
                  <a:lnTo>
                    <a:pt x="389396" y="301596"/>
                  </a:lnTo>
                  <a:lnTo>
                    <a:pt x="380377" y="291517"/>
                  </a:lnTo>
                  <a:lnTo>
                    <a:pt x="365788" y="302657"/>
                  </a:lnTo>
                  <a:lnTo>
                    <a:pt x="366849" y="303851"/>
                  </a:lnTo>
                  <a:lnTo>
                    <a:pt x="361279" y="311676"/>
                  </a:lnTo>
                  <a:lnTo>
                    <a:pt x="362340" y="316185"/>
                  </a:lnTo>
                  <a:lnTo>
                    <a:pt x="360085" y="320694"/>
                  </a:lnTo>
                  <a:lnTo>
                    <a:pt x="364594" y="328520"/>
                  </a:lnTo>
                  <a:lnTo>
                    <a:pt x="364594" y="334223"/>
                  </a:lnTo>
                  <a:lnTo>
                    <a:pt x="369104" y="340987"/>
                  </a:lnTo>
                  <a:lnTo>
                    <a:pt x="384886" y="389396"/>
                  </a:lnTo>
                  <a:lnTo>
                    <a:pt x="387141" y="391518"/>
                  </a:lnTo>
                  <a:lnTo>
                    <a:pt x="385947" y="392712"/>
                  </a:lnTo>
                  <a:lnTo>
                    <a:pt x="391650" y="398282"/>
                  </a:lnTo>
                  <a:lnTo>
                    <a:pt x="394966" y="420829"/>
                  </a:lnTo>
                  <a:lnTo>
                    <a:pt x="396160" y="427592"/>
                  </a:lnTo>
                  <a:lnTo>
                    <a:pt x="403985" y="468045"/>
                  </a:lnTo>
                  <a:lnTo>
                    <a:pt x="423083" y="486082"/>
                  </a:lnTo>
                  <a:lnTo>
                    <a:pt x="428786" y="483827"/>
                  </a:lnTo>
                  <a:lnTo>
                    <a:pt x="457964" y="517647"/>
                  </a:lnTo>
                  <a:lnTo>
                    <a:pt x="462474" y="515393"/>
                  </a:lnTo>
                  <a:lnTo>
                    <a:pt x="464728" y="516453"/>
                  </a:lnTo>
                  <a:lnTo>
                    <a:pt x="459158" y="569372"/>
                  </a:lnTo>
                  <a:lnTo>
                    <a:pt x="457964" y="572687"/>
                  </a:lnTo>
                  <a:lnTo>
                    <a:pt x="453455" y="625607"/>
                  </a:lnTo>
                  <a:lnTo>
                    <a:pt x="434356" y="644705"/>
                  </a:lnTo>
                  <a:lnTo>
                    <a:pt x="441121" y="650408"/>
                  </a:lnTo>
                  <a:lnTo>
                    <a:pt x="419768" y="664997"/>
                  </a:lnTo>
                  <a:lnTo>
                    <a:pt x="432102" y="664997"/>
                  </a:lnTo>
                  <a:lnTo>
                    <a:pt x="435550" y="681841"/>
                  </a:lnTo>
                  <a:lnTo>
                    <a:pt x="418574" y="692052"/>
                  </a:lnTo>
                  <a:lnTo>
                    <a:pt x="416452" y="705448"/>
                  </a:lnTo>
                  <a:lnTo>
                    <a:pt x="398414" y="714467"/>
                  </a:lnTo>
                  <a:lnTo>
                    <a:pt x="398414" y="715661"/>
                  </a:lnTo>
                  <a:lnTo>
                    <a:pt x="397221" y="716722"/>
                  </a:lnTo>
                  <a:lnTo>
                    <a:pt x="407433" y="726934"/>
                  </a:lnTo>
                  <a:lnTo>
                    <a:pt x="376929" y="780913"/>
                  </a:lnTo>
                  <a:lnTo>
                    <a:pt x="369104" y="778659"/>
                  </a:lnTo>
                  <a:lnTo>
                    <a:pt x="366849" y="776404"/>
                  </a:lnTo>
                  <a:lnTo>
                    <a:pt x="365788" y="773089"/>
                  </a:lnTo>
                  <a:lnTo>
                    <a:pt x="339925" y="753858"/>
                  </a:lnTo>
                  <a:lnTo>
                    <a:pt x="335416" y="744972"/>
                  </a:lnTo>
                  <a:lnTo>
                    <a:pt x="330907" y="744972"/>
                  </a:lnTo>
                  <a:lnTo>
                    <a:pt x="327458" y="740462"/>
                  </a:lnTo>
                  <a:lnTo>
                    <a:pt x="302790" y="738208"/>
                  </a:lnTo>
                  <a:lnTo>
                    <a:pt x="282498" y="722425"/>
                  </a:lnTo>
                  <a:lnTo>
                    <a:pt x="279182" y="712212"/>
                  </a:lnTo>
                  <a:lnTo>
                    <a:pt x="277988" y="711151"/>
                  </a:lnTo>
                  <a:lnTo>
                    <a:pt x="270163" y="685289"/>
                  </a:lnTo>
                  <a:lnTo>
                    <a:pt x="270163" y="684095"/>
                  </a:lnTo>
                  <a:lnTo>
                    <a:pt x="273479" y="683034"/>
                  </a:lnTo>
                  <a:lnTo>
                    <a:pt x="274673" y="681841"/>
                  </a:lnTo>
                  <a:lnTo>
                    <a:pt x="275734" y="681841"/>
                  </a:lnTo>
                  <a:lnTo>
                    <a:pt x="272418" y="671761"/>
                  </a:lnTo>
                  <a:lnTo>
                    <a:pt x="272418" y="668445"/>
                  </a:lnTo>
                  <a:lnTo>
                    <a:pt x="271224" y="667251"/>
                  </a:lnTo>
                  <a:lnTo>
                    <a:pt x="271224" y="666191"/>
                  </a:lnTo>
                  <a:lnTo>
                    <a:pt x="272418" y="664997"/>
                  </a:lnTo>
                  <a:lnTo>
                    <a:pt x="272418" y="662742"/>
                  </a:lnTo>
                  <a:lnTo>
                    <a:pt x="268969" y="657171"/>
                  </a:lnTo>
                  <a:lnTo>
                    <a:pt x="268969" y="651468"/>
                  </a:lnTo>
                  <a:lnTo>
                    <a:pt x="266715" y="651468"/>
                  </a:lnTo>
                  <a:lnTo>
                    <a:pt x="266715" y="653724"/>
                  </a:lnTo>
                  <a:lnTo>
                    <a:pt x="265654" y="653724"/>
                  </a:lnTo>
                  <a:lnTo>
                    <a:pt x="265654" y="652662"/>
                  </a:lnTo>
                  <a:lnTo>
                    <a:pt x="263399" y="651468"/>
                  </a:lnTo>
                  <a:lnTo>
                    <a:pt x="263399" y="646959"/>
                  </a:lnTo>
                  <a:lnTo>
                    <a:pt x="264460" y="646959"/>
                  </a:lnTo>
                  <a:lnTo>
                    <a:pt x="265654" y="645898"/>
                  </a:lnTo>
                  <a:lnTo>
                    <a:pt x="265654" y="644705"/>
                  </a:lnTo>
                  <a:lnTo>
                    <a:pt x="266715" y="643644"/>
                  </a:lnTo>
                  <a:lnTo>
                    <a:pt x="265654" y="639134"/>
                  </a:lnTo>
                  <a:lnTo>
                    <a:pt x="263399" y="636880"/>
                  </a:lnTo>
                  <a:lnTo>
                    <a:pt x="263399" y="635818"/>
                  </a:lnTo>
                  <a:lnTo>
                    <a:pt x="262206" y="635818"/>
                  </a:lnTo>
                  <a:lnTo>
                    <a:pt x="261144" y="638074"/>
                  </a:lnTo>
                  <a:lnTo>
                    <a:pt x="259951" y="638074"/>
                  </a:lnTo>
                  <a:lnTo>
                    <a:pt x="259951" y="635818"/>
                  </a:lnTo>
                  <a:lnTo>
                    <a:pt x="261144" y="631309"/>
                  </a:lnTo>
                  <a:lnTo>
                    <a:pt x="261144" y="622291"/>
                  </a:lnTo>
                  <a:lnTo>
                    <a:pt x="262206" y="621097"/>
                  </a:lnTo>
                  <a:lnTo>
                    <a:pt x="263399" y="618842"/>
                  </a:lnTo>
                  <a:lnTo>
                    <a:pt x="263399" y="617781"/>
                  </a:lnTo>
                  <a:lnTo>
                    <a:pt x="262206" y="616587"/>
                  </a:lnTo>
                  <a:lnTo>
                    <a:pt x="262206" y="614465"/>
                  </a:lnTo>
                  <a:lnTo>
                    <a:pt x="263399" y="613271"/>
                  </a:lnTo>
                  <a:lnTo>
                    <a:pt x="264460" y="613271"/>
                  </a:lnTo>
                  <a:lnTo>
                    <a:pt x="264460" y="614465"/>
                  </a:lnTo>
                  <a:lnTo>
                    <a:pt x="265654" y="614465"/>
                  </a:lnTo>
                  <a:lnTo>
                    <a:pt x="266715" y="613271"/>
                  </a:lnTo>
                  <a:lnTo>
                    <a:pt x="265654" y="611017"/>
                  </a:lnTo>
                  <a:lnTo>
                    <a:pt x="264460" y="606508"/>
                  </a:lnTo>
                  <a:lnTo>
                    <a:pt x="264460" y="605447"/>
                  </a:lnTo>
                  <a:lnTo>
                    <a:pt x="265654" y="604253"/>
                  </a:lnTo>
                  <a:lnTo>
                    <a:pt x="265654" y="601998"/>
                  </a:lnTo>
                  <a:lnTo>
                    <a:pt x="266715" y="600937"/>
                  </a:lnTo>
                  <a:lnTo>
                    <a:pt x="267909" y="601998"/>
                  </a:lnTo>
                  <a:lnTo>
                    <a:pt x="267909" y="604253"/>
                  </a:lnTo>
                  <a:lnTo>
                    <a:pt x="268969" y="604253"/>
                  </a:lnTo>
                  <a:lnTo>
                    <a:pt x="270163" y="601998"/>
                  </a:lnTo>
                  <a:lnTo>
                    <a:pt x="271224" y="596428"/>
                  </a:lnTo>
                  <a:lnTo>
                    <a:pt x="270163" y="596428"/>
                  </a:lnTo>
                  <a:lnTo>
                    <a:pt x="270163" y="597489"/>
                  </a:lnTo>
                  <a:lnTo>
                    <a:pt x="268969" y="597489"/>
                  </a:lnTo>
                  <a:lnTo>
                    <a:pt x="268969" y="596428"/>
                  </a:lnTo>
                  <a:lnTo>
                    <a:pt x="266715" y="596428"/>
                  </a:lnTo>
                  <a:lnTo>
                    <a:pt x="268969" y="594173"/>
                  </a:lnTo>
                  <a:lnTo>
                    <a:pt x="266715" y="594173"/>
                  </a:lnTo>
                  <a:lnTo>
                    <a:pt x="265654" y="592980"/>
                  </a:lnTo>
                  <a:lnTo>
                    <a:pt x="264460" y="590725"/>
                  </a:lnTo>
                  <a:lnTo>
                    <a:pt x="262206" y="590725"/>
                  </a:lnTo>
                  <a:lnTo>
                    <a:pt x="261144" y="588470"/>
                  </a:lnTo>
                  <a:lnTo>
                    <a:pt x="262206" y="587410"/>
                  </a:lnTo>
                  <a:lnTo>
                    <a:pt x="262206" y="583961"/>
                  </a:lnTo>
                  <a:lnTo>
                    <a:pt x="261144" y="583961"/>
                  </a:lnTo>
                  <a:lnTo>
                    <a:pt x="261144" y="586216"/>
                  </a:lnTo>
                  <a:lnTo>
                    <a:pt x="258890" y="586216"/>
                  </a:lnTo>
                  <a:lnTo>
                    <a:pt x="258890" y="582900"/>
                  </a:lnTo>
                  <a:lnTo>
                    <a:pt x="261144" y="582900"/>
                  </a:lnTo>
                  <a:lnTo>
                    <a:pt x="261144" y="579451"/>
                  </a:lnTo>
                  <a:lnTo>
                    <a:pt x="259951" y="578391"/>
                  </a:lnTo>
                  <a:lnTo>
                    <a:pt x="261144" y="576136"/>
                  </a:lnTo>
                  <a:lnTo>
                    <a:pt x="261144" y="572687"/>
                  </a:lnTo>
                  <a:lnTo>
                    <a:pt x="257696" y="570433"/>
                  </a:lnTo>
                  <a:lnTo>
                    <a:pt x="256635" y="567117"/>
                  </a:lnTo>
                  <a:lnTo>
                    <a:pt x="255442" y="564863"/>
                  </a:lnTo>
                  <a:lnTo>
                    <a:pt x="255442" y="560353"/>
                  </a:lnTo>
                  <a:lnTo>
                    <a:pt x="254381" y="560353"/>
                  </a:lnTo>
                  <a:lnTo>
                    <a:pt x="252126" y="559293"/>
                  </a:lnTo>
                  <a:lnTo>
                    <a:pt x="250932" y="559293"/>
                  </a:lnTo>
                  <a:lnTo>
                    <a:pt x="250932" y="558099"/>
                  </a:lnTo>
                  <a:lnTo>
                    <a:pt x="252126" y="555844"/>
                  </a:lnTo>
                  <a:lnTo>
                    <a:pt x="252126" y="553589"/>
                  </a:lnTo>
                  <a:lnTo>
                    <a:pt x="248677" y="550273"/>
                  </a:lnTo>
                  <a:lnTo>
                    <a:pt x="246423" y="549080"/>
                  </a:lnTo>
                  <a:lnTo>
                    <a:pt x="245362" y="548019"/>
                  </a:lnTo>
                  <a:lnTo>
                    <a:pt x="243107" y="546826"/>
                  </a:lnTo>
                  <a:lnTo>
                    <a:pt x="241914" y="544570"/>
                  </a:lnTo>
                  <a:lnTo>
                    <a:pt x="241914" y="541255"/>
                  </a:lnTo>
                  <a:lnTo>
                    <a:pt x="240852" y="540194"/>
                  </a:lnTo>
                  <a:lnTo>
                    <a:pt x="239659" y="540194"/>
                  </a:lnTo>
                  <a:lnTo>
                    <a:pt x="237537" y="542316"/>
                  </a:lnTo>
                  <a:lnTo>
                    <a:pt x="238598" y="542316"/>
                  </a:lnTo>
                  <a:lnTo>
                    <a:pt x="237537" y="544570"/>
                  </a:lnTo>
                  <a:lnTo>
                    <a:pt x="236343" y="543510"/>
                  </a:lnTo>
                  <a:lnTo>
                    <a:pt x="234089" y="544570"/>
                  </a:lnTo>
                  <a:lnTo>
                    <a:pt x="233027" y="545764"/>
                  </a:lnTo>
                  <a:lnTo>
                    <a:pt x="230773" y="545764"/>
                  </a:lnTo>
                  <a:lnTo>
                    <a:pt x="228518" y="548019"/>
                  </a:lnTo>
                  <a:lnTo>
                    <a:pt x="225070" y="548019"/>
                  </a:lnTo>
                  <a:lnTo>
                    <a:pt x="224009" y="546826"/>
                  </a:lnTo>
                  <a:lnTo>
                    <a:pt x="221754" y="548019"/>
                  </a:lnTo>
                  <a:lnTo>
                    <a:pt x="219499" y="546826"/>
                  </a:lnTo>
                  <a:lnTo>
                    <a:pt x="211542" y="540194"/>
                  </a:lnTo>
                  <a:lnTo>
                    <a:pt x="209420" y="541255"/>
                  </a:lnTo>
                  <a:lnTo>
                    <a:pt x="199207" y="612211"/>
                  </a:lnTo>
                  <a:lnTo>
                    <a:pt x="153053" y="607701"/>
                  </a:lnTo>
                  <a:lnTo>
                    <a:pt x="145228" y="527727"/>
                  </a:lnTo>
                  <a:lnTo>
                    <a:pt x="120426" y="543510"/>
                  </a:lnTo>
                  <a:lnTo>
                    <a:pt x="114856" y="542316"/>
                  </a:lnTo>
                  <a:lnTo>
                    <a:pt x="113662" y="549080"/>
                  </a:lnTo>
                  <a:lnTo>
                    <a:pt x="107031" y="549080"/>
                  </a:lnTo>
                  <a:lnTo>
                    <a:pt x="104776" y="542316"/>
                  </a:lnTo>
                  <a:lnTo>
                    <a:pt x="99073" y="541255"/>
                  </a:lnTo>
                  <a:lnTo>
                    <a:pt x="94564" y="536746"/>
                  </a:lnTo>
                  <a:lnTo>
                    <a:pt x="91248" y="542316"/>
                  </a:lnTo>
                  <a:lnTo>
                    <a:pt x="85545" y="548019"/>
                  </a:lnTo>
                  <a:lnTo>
                    <a:pt x="82229" y="541255"/>
                  </a:lnTo>
                  <a:lnTo>
                    <a:pt x="76527" y="536746"/>
                  </a:lnTo>
                  <a:lnTo>
                    <a:pt x="75465" y="532236"/>
                  </a:lnTo>
                  <a:lnTo>
                    <a:pt x="70956" y="526666"/>
                  </a:lnTo>
                  <a:lnTo>
                    <a:pt x="67508" y="525472"/>
                  </a:lnTo>
                  <a:lnTo>
                    <a:pt x="36075" y="504119"/>
                  </a:lnTo>
                  <a:lnTo>
                    <a:pt x="33820" y="499610"/>
                  </a:lnTo>
                  <a:lnTo>
                    <a:pt x="31566" y="499610"/>
                  </a:lnTo>
                  <a:lnTo>
                    <a:pt x="15783" y="451200"/>
                  </a:lnTo>
                  <a:lnTo>
                    <a:pt x="21486" y="454649"/>
                  </a:lnTo>
                  <a:lnTo>
                    <a:pt x="21486" y="456903"/>
                  </a:lnTo>
                  <a:lnTo>
                    <a:pt x="20292" y="457965"/>
                  </a:lnTo>
                  <a:lnTo>
                    <a:pt x="20292" y="459158"/>
                  </a:lnTo>
                  <a:lnTo>
                    <a:pt x="22547" y="460219"/>
                  </a:lnTo>
                  <a:lnTo>
                    <a:pt x="21486" y="462474"/>
                  </a:lnTo>
                  <a:lnTo>
                    <a:pt x="23741" y="462474"/>
                  </a:lnTo>
                  <a:lnTo>
                    <a:pt x="23741" y="464729"/>
                  </a:lnTo>
                  <a:lnTo>
                    <a:pt x="24802" y="464729"/>
                  </a:lnTo>
                  <a:lnTo>
                    <a:pt x="27056" y="466983"/>
                  </a:lnTo>
                  <a:lnTo>
                    <a:pt x="27056" y="470299"/>
                  </a:lnTo>
                  <a:lnTo>
                    <a:pt x="28250" y="470299"/>
                  </a:lnTo>
                  <a:lnTo>
                    <a:pt x="28250" y="472553"/>
                  </a:lnTo>
                  <a:lnTo>
                    <a:pt x="30505" y="472553"/>
                  </a:lnTo>
                  <a:lnTo>
                    <a:pt x="31566" y="473747"/>
                  </a:lnTo>
                  <a:lnTo>
                    <a:pt x="34881" y="473747"/>
                  </a:lnTo>
                  <a:lnTo>
                    <a:pt x="34881" y="472553"/>
                  </a:lnTo>
                  <a:lnTo>
                    <a:pt x="36075" y="472553"/>
                  </a:lnTo>
                  <a:lnTo>
                    <a:pt x="37136" y="473747"/>
                  </a:lnTo>
                  <a:lnTo>
                    <a:pt x="38330" y="473747"/>
                  </a:lnTo>
                  <a:lnTo>
                    <a:pt x="38330" y="472553"/>
                  </a:lnTo>
                  <a:lnTo>
                    <a:pt x="39391" y="472553"/>
                  </a:lnTo>
                  <a:lnTo>
                    <a:pt x="39391" y="474808"/>
                  </a:lnTo>
                  <a:lnTo>
                    <a:pt x="40584" y="474808"/>
                  </a:lnTo>
                  <a:lnTo>
                    <a:pt x="41645" y="473747"/>
                  </a:lnTo>
                  <a:lnTo>
                    <a:pt x="41645" y="472553"/>
                  </a:lnTo>
                  <a:lnTo>
                    <a:pt x="42839" y="473747"/>
                  </a:lnTo>
                  <a:lnTo>
                    <a:pt x="42839" y="474808"/>
                  </a:lnTo>
                  <a:lnTo>
                    <a:pt x="43900" y="474808"/>
                  </a:lnTo>
                  <a:lnTo>
                    <a:pt x="45094" y="473747"/>
                  </a:lnTo>
                  <a:lnTo>
                    <a:pt x="46155" y="474808"/>
                  </a:lnTo>
                  <a:lnTo>
                    <a:pt x="47348" y="474808"/>
                  </a:lnTo>
                  <a:lnTo>
                    <a:pt x="50664" y="464729"/>
                  </a:lnTo>
                  <a:lnTo>
                    <a:pt x="50664" y="463668"/>
                  </a:lnTo>
                  <a:lnTo>
                    <a:pt x="49603" y="463668"/>
                  </a:lnTo>
                  <a:lnTo>
                    <a:pt x="49603" y="462474"/>
                  </a:lnTo>
                  <a:lnTo>
                    <a:pt x="52919" y="462474"/>
                  </a:lnTo>
                  <a:lnTo>
                    <a:pt x="52919" y="461413"/>
                  </a:lnTo>
                  <a:lnTo>
                    <a:pt x="51858" y="460219"/>
                  </a:lnTo>
                  <a:lnTo>
                    <a:pt x="50664" y="460219"/>
                  </a:lnTo>
                  <a:lnTo>
                    <a:pt x="49603" y="456903"/>
                  </a:lnTo>
                  <a:lnTo>
                    <a:pt x="47348" y="455710"/>
                  </a:lnTo>
                  <a:lnTo>
                    <a:pt x="46155" y="454649"/>
                  </a:lnTo>
                  <a:lnTo>
                    <a:pt x="46155" y="451200"/>
                  </a:lnTo>
                  <a:lnTo>
                    <a:pt x="43900" y="448946"/>
                  </a:lnTo>
                  <a:lnTo>
                    <a:pt x="43900" y="437672"/>
                  </a:lnTo>
                  <a:lnTo>
                    <a:pt x="46155" y="431041"/>
                  </a:lnTo>
                  <a:lnTo>
                    <a:pt x="48410" y="428786"/>
                  </a:lnTo>
                  <a:lnTo>
                    <a:pt x="48410" y="425338"/>
                  </a:lnTo>
                  <a:lnTo>
                    <a:pt x="50664" y="426532"/>
                  </a:lnTo>
                  <a:lnTo>
                    <a:pt x="51858" y="426532"/>
                  </a:lnTo>
                  <a:lnTo>
                    <a:pt x="54112" y="424277"/>
                  </a:lnTo>
                  <a:lnTo>
                    <a:pt x="52919" y="422022"/>
                  </a:lnTo>
                  <a:lnTo>
                    <a:pt x="52919" y="420829"/>
                  </a:lnTo>
                  <a:lnTo>
                    <a:pt x="54112" y="420829"/>
                  </a:lnTo>
                  <a:lnTo>
                    <a:pt x="55173" y="419768"/>
                  </a:lnTo>
                  <a:lnTo>
                    <a:pt x="60876" y="400537"/>
                  </a:lnTo>
                  <a:lnTo>
                    <a:pt x="58622" y="382632"/>
                  </a:lnTo>
                  <a:lnTo>
                    <a:pt x="52919" y="378122"/>
                  </a:lnTo>
                  <a:lnTo>
                    <a:pt x="52919" y="382632"/>
                  </a:lnTo>
                  <a:lnTo>
                    <a:pt x="51858" y="382632"/>
                  </a:lnTo>
                  <a:lnTo>
                    <a:pt x="51858" y="375868"/>
                  </a:lnTo>
                  <a:lnTo>
                    <a:pt x="49603" y="371358"/>
                  </a:lnTo>
                  <a:lnTo>
                    <a:pt x="48410" y="356769"/>
                  </a:lnTo>
                  <a:lnTo>
                    <a:pt x="43900" y="351067"/>
                  </a:lnTo>
                  <a:lnTo>
                    <a:pt x="34881" y="348811"/>
                  </a:lnTo>
                  <a:lnTo>
                    <a:pt x="36075" y="338732"/>
                  </a:lnTo>
                  <a:lnTo>
                    <a:pt x="29311" y="326265"/>
                  </a:lnTo>
                  <a:lnTo>
                    <a:pt x="28250" y="327458"/>
                  </a:lnTo>
                  <a:lnTo>
                    <a:pt x="27056" y="326265"/>
                  </a:lnTo>
                  <a:lnTo>
                    <a:pt x="27056" y="325204"/>
                  </a:lnTo>
                  <a:lnTo>
                    <a:pt x="25995" y="320694"/>
                  </a:lnTo>
                  <a:lnTo>
                    <a:pt x="24802" y="319634"/>
                  </a:lnTo>
                  <a:lnTo>
                    <a:pt x="23741" y="316185"/>
                  </a:lnTo>
                  <a:lnTo>
                    <a:pt x="23741" y="313931"/>
                  </a:lnTo>
                  <a:lnTo>
                    <a:pt x="21486" y="311676"/>
                  </a:lnTo>
                  <a:lnTo>
                    <a:pt x="19231" y="311676"/>
                  </a:lnTo>
                  <a:lnTo>
                    <a:pt x="16976" y="307167"/>
                  </a:lnTo>
                  <a:lnTo>
                    <a:pt x="15783" y="306106"/>
                  </a:lnTo>
                  <a:lnTo>
                    <a:pt x="15783" y="304911"/>
                  </a:lnTo>
                  <a:lnTo>
                    <a:pt x="13528" y="304911"/>
                  </a:lnTo>
                  <a:lnTo>
                    <a:pt x="12467" y="303851"/>
                  </a:lnTo>
                  <a:lnTo>
                    <a:pt x="11273" y="303851"/>
                  </a:lnTo>
                  <a:lnTo>
                    <a:pt x="10213" y="304911"/>
                  </a:lnTo>
                  <a:lnTo>
                    <a:pt x="7958" y="302657"/>
                  </a:lnTo>
                  <a:lnTo>
                    <a:pt x="7958" y="300535"/>
                  </a:lnTo>
                  <a:lnTo>
                    <a:pt x="6764" y="298280"/>
                  </a:lnTo>
                  <a:lnTo>
                    <a:pt x="5703" y="297087"/>
                  </a:lnTo>
                  <a:lnTo>
                    <a:pt x="4509" y="297087"/>
                  </a:lnTo>
                  <a:lnTo>
                    <a:pt x="3448" y="296026"/>
                  </a:lnTo>
                  <a:lnTo>
                    <a:pt x="2255" y="296026"/>
                  </a:lnTo>
                  <a:lnTo>
                    <a:pt x="3448" y="296026"/>
                  </a:lnTo>
                  <a:lnTo>
                    <a:pt x="3448" y="294832"/>
                  </a:lnTo>
                  <a:lnTo>
                    <a:pt x="0" y="291517"/>
                  </a:lnTo>
                  <a:lnTo>
                    <a:pt x="2255" y="289262"/>
                  </a:lnTo>
                  <a:lnTo>
                    <a:pt x="3448" y="288068"/>
                  </a:lnTo>
                  <a:lnTo>
                    <a:pt x="4509" y="288068"/>
                  </a:lnTo>
                  <a:lnTo>
                    <a:pt x="5703" y="289262"/>
                  </a:lnTo>
                  <a:lnTo>
                    <a:pt x="6764" y="289262"/>
                  </a:lnTo>
                  <a:lnTo>
                    <a:pt x="6764" y="288068"/>
                  </a:lnTo>
                  <a:lnTo>
                    <a:pt x="4509" y="285813"/>
                  </a:lnTo>
                  <a:lnTo>
                    <a:pt x="4509" y="284753"/>
                  </a:lnTo>
                  <a:lnTo>
                    <a:pt x="5703" y="284753"/>
                  </a:lnTo>
                  <a:lnTo>
                    <a:pt x="5703" y="283559"/>
                  </a:lnTo>
                  <a:lnTo>
                    <a:pt x="6764" y="283559"/>
                  </a:lnTo>
                  <a:lnTo>
                    <a:pt x="4509" y="282497"/>
                  </a:lnTo>
                  <a:lnTo>
                    <a:pt x="3448" y="281304"/>
                  </a:lnTo>
                  <a:lnTo>
                    <a:pt x="6764" y="281304"/>
                  </a:lnTo>
                  <a:lnTo>
                    <a:pt x="10213" y="284753"/>
                  </a:lnTo>
                  <a:lnTo>
                    <a:pt x="11273" y="283559"/>
                  </a:lnTo>
                  <a:lnTo>
                    <a:pt x="13528" y="284753"/>
                  </a:lnTo>
                  <a:lnTo>
                    <a:pt x="14722" y="281304"/>
                  </a:lnTo>
                  <a:lnTo>
                    <a:pt x="14722" y="279050"/>
                  </a:lnTo>
                  <a:lnTo>
                    <a:pt x="13528" y="277988"/>
                  </a:lnTo>
                  <a:lnTo>
                    <a:pt x="14722" y="277988"/>
                  </a:lnTo>
                  <a:lnTo>
                    <a:pt x="14722" y="275734"/>
                  </a:lnTo>
                  <a:lnTo>
                    <a:pt x="12467" y="273479"/>
                  </a:lnTo>
                  <a:lnTo>
                    <a:pt x="11273" y="271224"/>
                  </a:lnTo>
                  <a:lnTo>
                    <a:pt x="10213" y="271224"/>
                  </a:lnTo>
                  <a:lnTo>
                    <a:pt x="10213" y="270031"/>
                  </a:lnTo>
                  <a:lnTo>
                    <a:pt x="11273" y="270031"/>
                  </a:lnTo>
                  <a:lnTo>
                    <a:pt x="12467" y="268970"/>
                  </a:lnTo>
                  <a:lnTo>
                    <a:pt x="11273" y="267776"/>
                  </a:lnTo>
                  <a:lnTo>
                    <a:pt x="10213" y="267776"/>
                  </a:lnTo>
                  <a:lnTo>
                    <a:pt x="9019" y="268970"/>
                  </a:lnTo>
                  <a:lnTo>
                    <a:pt x="9019" y="265521"/>
                  </a:lnTo>
                  <a:lnTo>
                    <a:pt x="10213" y="264460"/>
                  </a:lnTo>
                  <a:lnTo>
                    <a:pt x="11273" y="262206"/>
                  </a:lnTo>
                  <a:lnTo>
                    <a:pt x="11273" y="259951"/>
                  </a:lnTo>
                  <a:lnTo>
                    <a:pt x="10213" y="258890"/>
                  </a:lnTo>
                  <a:lnTo>
                    <a:pt x="10213" y="257696"/>
                  </a:lnTo>
                  <a:lnTo>
                    <a:pt x="10213" y="258890"/>
                  </a:lnTo>
                  <a:lnTo>
                    <a:pt x="9019" y="259951"/>
                  </a:lnTo>
                  <a:lnTo>
                    <a:pt x="7958" y="259951"/>
                  </a:lnTo>
                  <a:lnTo>
                    <a:pt x="7958" y="256636"/>
                  </a:lnTo>
                  <a:lnTo>
                    <a:pt x="9019" y="254380"/>
                  </a:lnTo>
                  <a:lnTo>
                    <a:pt x="9019" y="250933"/>
                  </a:lnTo>
                  <a:lnTo>
                    <a:pt x="10213" y="250933"/>
                  </a:lnTo>
                  <a:lnTo>
                    <a:pt x="10213" y="248677"/>
                  </a:lnTo>
                  <a:lnTo>
                    <a:pt x="13528" y="247617"/>
                  </a:lnTo>
                  <a:lnTo>
                    <a:pt x="15783" y="249871"/>
                  </a:lnTo>
                  <a:lnTo>
                    <a:pt x="16976" y="250933"/>
                  </a:lnTo>
                  <a:lnTo>
                    <a:pt x="19231" y="250933"/>
                  </a:lnTo>
                  <a:lnTo>
                    <a:pt x="18038" y="249871"/>
                  </a:lnTo>
                  <a:lnTo>
                    <a:pt x="18038" y="241913"/>
                  </a:lnTo>
                  <a:lnTo>
                    <a:pt x="20292" y="243107"/>
                  </a:lnTo>
                  <a:lnTo>
                    <a:pt x="20292" y="237404"/>
                  </a:lnTo>
                  <a:lnTo>
                    <a:pt x="22547" y="237404"/>
                  </a:lnTo>
                  <a:lnTo>
                    <a:pt x="23741" y="235150"/>
                  </a:lnTo>
                  <a:lnTo>
                    <a:pt x="23741" y="230773"/>
                  </a:lnTo>
                  <a:lnTo>
                    <a:pt x="22547" y="230773"/>
                  </a:lnTo>
                  <a:lnTo>
                    <a:pt x="21486" y="229579"/>
                  </a:lnTo>
                  <a:lnTo>
                    <a:pt x="21486" y="227324"/>
                  </a:lnTo>
                  <a:lnTo>
                    <a:pt x="20292" y="226263"/>
                  </a:lnTo>
                  <a:lnTo>
                    <a:pt x="20292" y="225070"/>
                  </a:lnTo>
                  <a:lnTo>
                    <a:pt x="22547" y="225070"/>
                  </a:lnTo>
                  <a:lnTo>
                    <a:pt x="23741" y="226263"/>
                  </a:lnTo>
                  <a:lnTo>
                    <a:pt x="24802" y="226263"/>
                  </a:lnTo>
                  <a:lnTo>
                    <a:pt x="24802" y="220560"/>
                  </a:lnTo>
                  <a:lnTo>
                    <a:pt x="21486" y="220560"/>
                  </a:lnTo>
                  <a:lnTo>
                    <a:pt x="20292" y="218306"/>
                  </a:lnTo>
                  <a:lnTo>
                    <a:pt x="14722" y="212736"/>
                  </a:lnTo>
                  <a:lnTo>
                    <a:pt x="11273" y="207033"/>
                  </a:lnTo>
                  <a:lnTo>
                    <a:pt x="7958" y="204778"/>
                  </a:lnTo>
                  <a:lnTo>
                    <a:pt x="6764" y="202523"/>
                  </a:lnTo>
                  <a:lnTo>
                    <a:pt x="4509" y="201462"/>
                  </a:lnTo>
                  <a:lnTo>
                    <a:pt x="3448" y="201462"/>
                  </a:lnTo>
                  <a:lnTo>
                    <a:pt x="3448" y="196953"/>
                  </a:lnTo>
                  <a:lnTo>
                    <a:pt x="4509" y="195759"/>
                  </a:lnTo>
                  <a:lnTo>
                    <a:pt x="5703" y="194698"/>
                  </a:lnTo>
                  <a:lnTo>
                    <a:pt x="6764" y="193505"/>
                  </a:lnTo>
                  <a:lnTo>
                    <a:pt x="9019" y="193505"/>
                  </a:lnTo>
                  <a:lnTo>
                    <a:pt x="13528" y="192443"/>
                  </a:lnTo>
                  <a:lnTo>
                    <a:pt x="11273" y="190189"/>
                  </a:lnTo>
                  <a:lnTo>
                    <a:pt x="11273" y="188995"/>
                  </a:lnTo>
                  <a:lnTo>
                    <a:pt x="12467" y="187934"/>
                  </a:lnTo>
                  <a:lnTo>
                    <a:pt x="13528" y="187934"/>
                  </a:lnTo>
                  <a:lnTo>
                    <a:pt x="13528" y="190189"/>
                  </a:lnTo>
                  <a:lnTo>
                    <a:pt x="14722" y="192443"/>
                  </a:lnTo>
                  <a:lnTo>
                    <a:pt x="16976" y="192443"/>
                  </a:lnTo>
                  <a:lnTo>
                    <a:pt x="31566" y="164326"/>
                  </a:lnTo>
                  <a:lnTo>
                    <a:pt x="60876" y="99073"/>
                  </a:lnTo>
                  <a:lnTo>
                    <a:pt x="68702" y="95625"/>
                  </a:lnTo>
                  <a:lnTo>
                    <a:pt x="70956" y="93371"/>
                  </a:lnTo>
                  <a:lnTo>
                    <a:pt x="67508" y="88861"/>
                  </a:lnTo>
                  <a:lnTo>
                    <a:pt x="75465" y="76527"/>
                  </a:lnTo>
                  <a:lnTo>
                    <a:pt x="75465" y="74272"/>
                  </a:lnTo>
                  <a:lnTo>
                    <a:pt x="74272" y="72017"/>
                  </a:lnTo>
                  <a:lnTo>
                    <a:pt x="73211" y="68701"/>
                  </a:lnTo>
                  <a:lnTo>
                    <a:pt x="75465" y="68701"/>
                  </a:lnTo>
                  <a:lnTo>
                    <a:pt x="78781" y="59683"/>
                  </a:lnTo>
                  <a:lnTo>
                    <a:pt x="100267" y="67508"/>
                  </a:lnTo>
                  <a:lnTo>
                    <a:pt x="108092" y="76527"/>
                  </a:lnTo>
                  <a:lnTo>
                    <a:pt x="135148" y="115917"/>
                  </a:lnTo>
                  <a:lnTo>
                    <a:pt x="147483" y="123742"/>
                  </a:lnTo>
                  <a:lnTo>
                    <a:pt x="198146" y="0"/>
                  </a:lnTo>
                </a:path>
              </a:pathLst>
            </a:custGeom>
            <a:noFill/>
            <a:ln w="3315" cap="flat">
              <a:solidFill>
                <a:schemeClr val="bg1">
                  <a:lumMod val="65000"/>
                </a:schemeClr>
              </a:solidFill>
              <a:prstDash val="solid"/>
              <a:miter/>
            </a:ln>
          </p:spPr>
          <p:txBody>
            <a:bodyPr rtlCol="0" anchor="ctr"/>
            <a:lstStyle/>
            <a:p>
              <a:endParaRPr lang="en-FI" sz="816"/>
            </a:p>
          </p:txBody>
        </p:sp>
        <p:sp>
          <p:nvSpPr>
            <p:cNvPr id="1076" name="Freeform: Shape 1075">
              <a:extLst>
                <a:ext uri="{FF2B5EF4-FFF2-40B4-BE49-F238E27FC236}">
                  <a16:creationId xmlns:a16="http://schemas.microsoft.com/office/drawing/2014/main" id="{C7A3DC77-F01E-3357-0C21-BBE1631E06D7}"/>
                </a:ext>
              </a:extLst>
            </p:cNvPr>
            <p:cNvSpPr/>
            <p:nvPr/>
          </p:nvSpPr>
          <p:spPr>
            <a:xfrm>
              <a:off x="6292924" y="8910398"/>
              <a:ext cx="499078" cy="606374"/>
            </a:xfrm>
            <a:custGeom>
              <a:avLst/>
              <a:gdLst>
                <a:gd name="connsiteX0" fmla="*/ 193106 w 499078"/>
                <a:gd name="connsiteY0" fmla="*/ 0 h 606374"/>
                <a:gd name="connsiteX1" fmla="*/ 194300 w 499078"/>
                <a:gd name="connsiteY1" fmla="*/ 2254 h 606374"/>
                <a:gd name="connsiteX2" fmla="*/ 283160 w 499078"/>
                <a:gd name="connsiteY2" fmla="*/ 53979 h 606374"/>
                <a:gd name="connsiteX3" fmla="*/ 343904 w 499078"/>
                <a:gd name="connsiteY3" fmla="*/ 61804 h 606374"/>
                <a:gd name="connsiteX4" fmla="*/ 343904 w 499078"/>
                <a:gd name="connsiteY4" fmla="*/ 60610 h 606374"/>
                <a:gd name="connsiteX5" fmla="*/ 375337 w 499078"/>
                <a:gd name="connsiteY5" fmla="*/ 139391 h 606374"/>
                <a:gd name="connsiteX6" fmla="*/ 423746 w 499078"/>
                <a:gd name="connsiteY6" fmla="*/ 129312 h 606374"/>
                <a:gd name="connsiteX7" fmla="*/ 426001 w 499078"/>
                <a:gd name="connsiteY7" fmla="*/ 111274 h 606374"/>
                <a:gd name="connsiteX8" fmla="*/ 428255 w 499078"/>
                <a:gd name="connsiteY8" fmla="*/ 115784 h 606374"/>
                <a:gd name="connsiteX9" fmla="*/ 429317 w 499078"/>
                <a:gd name="connsiteY9" fmla="*/ 115784 h 606374"/>
                <a:gd name="connsiteX10" fmla="*/ 439396 w 499078"/>
                <a:gd name="connsiteY10" fmla="*/ 132628 h 606374"/>
                <a:gd name="connsiteX11" fmla="*/ 439396 w 499078"/>
                <a:gd name="connsiteY11" fmla="*/ 133821 h 606374"/>
                <a:gd name="connsiteX12" fmla="*/ 441651 w 499078"/>
                <a:gd name="connsiteY12" fmla="*/ 137137 h 606374"/>
                <a:gd name="connsiteX13" fmla="*/ 440590 w 499078"/>
                <a:gd name="connsiteY13" fmla="*/ 139391 h 606374"/>
                <a:gd name="connsiteX14" fmla="*/ 442844 w 499078"/>
                <a:gd name="connsiteY14" fmla="*/ 140453 h 606374"/>
                <a:gd name="connsiteX15" fmla="*/ 451863 w 499078"/>
                <a:gd name="connsiteY15" fmla="*/ 147217 h 606374"/>
                <a:gd name="connsiteX16" fmla="*/ 435019 w 499078"/>
                <a:gd name="connsiteY16" fmla="*/ 168570 h 606374"/>
                <a:gd name="connsiteX17" fmla="*/ 435019 w 499078"/>
                <a:gd name="connsiteY17" fmla="*/ 212469 h 606374"/>
                <a:gd name="connsiteX18" fmla="*/ 448547 w 499078"/>
                <a:gd name="connsiteY18" fmla="*/ 228252 h 606374"/>
                <a:gd name="connsiteX19" fmla="*/ 493508 w 499078"/>
                <a:gd name="connsiteY19" fmla="*/ 291250 h 606374"/>
                <a:gd name="connsiteX20" fmla="*/ 495763 w 499078"/>
                <a:gd name="connsiteY20" fmla="*/ 291250 h 606374"/>
                <a:gd name="connsiteX21" fmla="*/ 499079 w 499078"/>
                <a:gd name="connsiteY21" fmla="*/ 296821 h 606374"/>
                <a:gd name="connsiteX22" fmla="*/ 485551 w 499078"/>
                <a:gd name="connsiteY22" fmla="*/ 306900 h 606374"/>
                <a:gd name="connsiteX23" fmla="*/ 487805 w 499078"/>
                <a:gd name="connsiteY23" fmla="*/ 323744 h 606374"/>
                <a:gd name="connsiteX24" fmla="*/ 497885 w 499078"/>
                <a:gd name="connsiteY24" fmla="*/ 341782 h 606374"/>
                <a:gd name="connsiteX25" fmla="*/ 494437 w 499078"/>
                <a:gd name="connsiteY25" fmla="*/ 353056 h 606374"/>
                <a:gd name="connsiteX26" fmla="*/ 474145 w 499078"/>
                <a:gd name="connsiteY26" fmla="*/ 357564 h 606374"/>
                <a:gd name="connsiteX27" fmla="*/ 476399 w 499078"/>
                <a:gd name="connsiteY27" fmla="*/ 362074 h 606374"/>
                <a:gd name="connsiteX28" fmla="*/ 453853 w 499078"/>
                <a:gd name="connsiteY28" fmla="*/ 368838 h 606374"/>
                <a:gd name="connsiteX29" fmla="*/ 450537 w 499078"/>
                <a:gd name="connsiteY29" fmla="*/ 363267 h 606374"/>
                <a:gd name="connsiteX30" fmla="*/ 448282 w 499078"/>
                <a:gd name="connsiteY30" fmla="*/ 363267 h 606374"/>
                <a:gd name="connsiteX31" fmla="*/ 452792 w 499078"/>
                <a:gd name="connsiteY31" fmla="*/ 370031 h 606374"/>
                <a:gd name="connsiteX32" fmla="*/ 458362 w 499078"/>
                <a:gd name="connsiteY32" fmla="*/ 377857 h 606374"/>
                <a:gd name="connsiteX33" fmla="*/ 459556 w 499078"/>
                <a:gd name="connsiteY33" fmla="*/ 378917 h 606374"/>
                <a:gd name="connsiteX34" fmla="*/ 457301 w 499078"/>
                <a:gd name="connsiteY34" fmla="*/ 387937 h 606374"/>
                <a:gd name="connsiteX35" fmla="*/ 439264 w 499078"/>
                <a:gd name="connsiteY35" fmla="*/ 384621 h 606374"/>
                <a:gd name="connsiteX36" fmla="*/ 430245 w 499078"/>
                <a:gd name="connsiteY36" fmla="*/ 387937 h 606374"/>
                <a:gd name="connsiteX37" fmla="*/ 432499 w 499078"/>
                <a:gd name="connsiteY37" fmla="*/ 387937 h 606374"/>
                <a:gd name="connsiteX38" fmla="*/ 433561 w 499078"/>
                <a:gd name="connsiteY38" fmla="*/ 390191 h 606374"/>
                <a:gd name="connsiteX39" fmla="*/ 432499 w 499078"/>
                <a:gd name="connsiteY39" fmla="*/ 393640 h 606374"/>
                <a:gd name="connsiteX40" fmla="*/ 434754 w 499078"/>
                <a:gd name="connsiteY40" fmla="*/ 395894 h 606374"/>
                <a:gd name="connsiteX41" fmla="*/ 439264 w 499078"/>
                <a:gd name="connsiteY41" fmla="*/ 399343 h 606374"/>
                <a:gd name="connsiteX42" fmla="*/ 440457 w 499078"/>
                <a:gd name="connsiteY42" fmla="*/ 406107 h 606374"/>
                <a:gd name="connsiteX43" fmla="*/ 439264 w 499078"/>
                <a:gd name="connsiteY43" fmla="*/ 409555 h 606374"/>
                <a:gd name="connsiteX44" fmla="*/ 434754 w 499078"/>
                <a:gd name="connsiteY44" fmla="*/ 412871 h 606374"/>
                <a:gd name="connsiteX45" fmla="*/ 434754 w 499078"/>
                <a:gd name="connsiteY45" fmla="*/ 416187 h 606374"/>
                <a:gd name="connsiteX46" fmla="*/ 435948 w 499078"/>
                <a:gd name="connsiteY46" fmla="*/ 417380 h 606374"/>
                <a:gd name="connsiteX47" fmla="*/ 435948 w 499078"/>
                <a:gd name="connsiteY47" fmla="*/ 419634 h 606374"/>
                <a:gd name="connsiteX48" fmla="*/ 434754 w 499078"/>
                <a:gd name="connsiteY48" fmla="*/ 419634 h 606374"/>
                <a:gd name="connsiteX49" fmla="*/ 434754 w 499078"/>
                <a:gd name="connsiteY49" fmla="*/ 423083 h 606374"/>
                <a:gd name="connsiteX50" fmla="*/ 432499 w 499078"/>
                <a:gd name="connsiteY50" fmla="*/ 423083 h 606374"/>
                <a:gd name="connsiteX51" fmla="*/ 432499 w 499078"/>
                <a:gd name="connsiteY51" fmla="*/ 424144 h 606374"/>
                <a:gd name="connsiteX52" fmla="*/ 427990 w 499078"/>
                <a:gd name="connsiteY52" fmla="*/ 424144 h 606374"/>
                <a:gd name="connsiteX53" fmla="*/ 426797 w 499078"/>
                <a:gd name="connsiteY53" fmla="*/ 425337 h 606374"/>
                <a:gd name="connsiteX54" fmla="*/ 426797 w 499078"/>
                <a:gd name="connsiteY54" fmla="*/ 426398 h 606374"/>
                <a:gd name="connsiteX55" fmla="*/ 424542 w 499078"/>
                <a:gd name="connsiteY55" fmla="*/ 426398 h 606374"/>
                <a:gd name="connsiteX56" fmla="*/ 422287 w 499078"/>
                <a:gd name="connsiteY56" fmla="*/ 427460 h 606374"/>
                <a:gd name="connsiteX57" fmla="*/ 421226 w 499078"/>
                <a:gd name="connsiteY57" fmla="*/ 425205 h 606374"/>
                <a:gd name="connsiteX58" fmla="*/ 413401 w 499078"/>
                <a:gd name="connsiteY58" fmla="*/ 433030 h 606374"/>
                <a:gd name="connsiteX59" fmla="*/ 414462 w 499078"/>
                <a:gd name="connsiteY59" fmla="*/ 433030 h 606374"/>
                <a:gd name="connsiteX60" fmla="*/ 414462 w 499078"/>
                <a:gd name="connsiteY60" fmla="*/ 434091 h 606374"/>
                <a:gd name="connsiteX61" fmla="*/ 415523 w 499078"/>
                <a:gd name="connsiteY61" fmla="*/ 434091 h 606374"/>
                <a:gd name="connsiteX62" fmla="*/ 416584 w 499078"/>
                <a:gd name="connsiteY62" fmla="*/ 438600 h 606374"/>
                <a:gd name="connsiteX63" fmla="*/ 417645 w 499078"/>
                <a:gd name="connsiteY63" fmla="*/ 438600 h 606374"/>
                <a:gd name="connsiteX64" fmla="*/ 418706 w 499078"/>
                <a:gd name="connsiteY64" fmla="*/ 439661 h 606374"/>
                <a:gd name="connsiteX65" fmla="*/ 416452 w 499078"/>
                <a:gd name="connsiteY65" fmla="*/ 440855 h 606374"/>
                <a:gd name="connsiteX66" fmla="*/ 415390 w 499078"/>
                <a:gd name="connsiteY66" fmla="*/ 439661 h 606374"/>
                <a:gd name="connsiteX67" fmla="*/ 406372 w 499078"/>
                <a:gd name="connsiteY67" fmla="*/ 444171 h 606374"/>
                <a:gd name="connsiteX68" fmla="*/ 406372 w 499078"/>
                <a:gd name="connsiteY68" fmla="*/ 445231 h 606374"/>
                <a:gd name="connsiteX69" fmla="*/ 405311 w 499078"/>
                <a:gd name="connsiteY69" fmla="*/ 448680 h 606374"/>
                <a:gd name="connsiteX70" fmla="*/ 406372 w 499078"/>
                <a:gd name="connsiteY70" fmla="*/ 450935 h 606374"/>
                <a:gd name="connsiteX71" fmla="*/ 409687 w 499078"/>
                <a:gd name="connsiteY71" fmla="*/ 454251 h 606374"/>
                <a:gd name="connsiteX72" fmla="*/ 411942 w 499078"/>
                <a:gd name="connsiteY72" fmla="*/ 461014 h 606374"/>
                <a:gd name="connsiteX73" fmla="*/ 415258 w 499078"/>
                <a:gd name="connsiteY73" fmla="*/ 465524 h 606374"/>
                <a:gd name="connsiteX74" fmla="*/ 438866 w 499078"/>
                <a:gd name="connsiteY74" fmla="*/ 494835 h 606374"/>
                <a:gd name="connsiteX75" fmla="*/ 436611 w 499078"/>
                <a:gd name="connsiteY75" fmla="*/ 495895 h 606374"/>
                <a:gd name="connsiteX76" fmla="*/ 435550 w 499078"/>
                <a:gd name="connsiteY76" fmla="*/ 495895 h 606374"/>
                <a:gd name="connsiteX77" fmla="*/ 434356 w 499078"/>
                <a:gd name="connsiteY77" fmla="*/ 494835 h 606374"/>
                <a:gd name="connsiteX78" fmla="*/ 428786 w 499078"/>
                <a:gd name="connsiteY78" fmla="*/ 494835 h 606374"/>
                <a:gd name="connsiteX79" fmla="*/ 427725 w 499078"/>
                <a:gd name="connsiteY79" fmla="*/ 493641 h 606374"/>
                <a:gd name="connsiteX80" fmla="*/ 427725 w 499078"/>
                <a:gd name="connsiteY80" fmla="*/ 500405 h 606374"/>
                <a:gd name="connsiteX81" fmla="*/ 426531 w 499078"/>
                <a:gd name="connsiteY81" fmla="*/ 501466 h 606374"/>
                <a:gd name="connsiteX82" fmla="*/ 425470 w 499078"/>
                <a:gd name="connsiteY82" fmla="*/ 502659 h 606374"/>
                <a:gd name="connsiteX83" fmla="*/ 425470 w 499078"/>
                <a:gd name="connsiteY83" fmla="*/ 503721 h 606374"/>
                <a:gd name="connsiteX84" fmla="*/ 424409 w 499078"/>
                <a:gd name="connsiteY84" fmla="*/ 505975 h 606374"/>
                <a:gd name="connsiteX85" fmla="*/ 424409 w 499078"/>
                <a:gd name="connsiteY85" fmla="*/ 507169 h 606374"/>
                <a:gd name="connsiteX86" fmla="*/ 423216 w 499078"/>
                <a:gd name="connsiteY86" fmla="*/ 509424 h 606374"/>
                <a:gd name="connsiteX87" fmla="*/ 422155 w 499078"/>
                <a:gd name="connsiteY87" fmla="*/ 510485 h 606374"/>
                <a:gd name="connsiteX88" fmla="*/ 419900 w 499078"/>
                <a:gd name="connsiteY88" fmla="*/ 509424 h 606374"/>
                <a:gd name="connsiteX89" fmla="*/ 416584 w 499078"/>
                <a:gd name="connsiteY89" fmla="*/ 509424 h 606374"/>
                <a:gd name="connsiteX90" fmla="*/ 415523 w 499078"/>
                <a:gd name="connsiteY90" fmla="*/ 510485 h 606374"/>
                <a:gd name="connsiteX91" fmla="*/ 411014 w 499078"/>
                <a:gd name="connsiteY91" fmla="*/ 510485 h 606374"/>
                <a:gd name="connsiteX92" fmla="*/ 411014 w 499078"/>
                <a:gd name="connsiteY92" fmla="*/ 511545 h 606374"/>
                <a:gd name="connsiteX93" fmla="*/ 409953 w 499078"/>
                <a:gd name="connsiteY93" fmla="*/ 512739 h 606374"/>
                <a:gd name="connsiteX94" fmla="*/ 411014 w 499078"/>
                <a:gd name="connsiteY94" fmla="*/ 512739 h 606374"/>
                <a:gd name="connsiteX95" fmla="*/ 411014 w 499078"/>
                <a:gd name="connsiteY95" fmla="*/ 513800 h 606374"/>
                <a:gd name="connsiteX96" fmla="*/ 412207 w 499078"/>
                <a:gd name="connsiteY96" fmla="*/ 516055 h 606374"/>
                <a:gd name="connsiteX97" fmla="*/ 412207 w 499078"/>
                <a:gd name="connsiteY97" fmla="*/ 518309 h 606374"/>
                <a:gd name="connsiteX98" fmla="*/ 411014 w 499078"/>
                <a:gd name="connsiteY98" fmla="*/ 519371 h 606374"/>
                <a:gd name="connsiteX99" fmla="*/ 409953 w 499078"/>
                <a:gd name="connsiteY99" fmla="*/ 521625 h 606374"/>
                <a:gd name="connsiteX100" fmla="*/ 409953 w 499078"/>
                <a:gd name="connsiteY100" fmla="*/ 522819 h 606374"/>
                <a:gd name="connsiteX101" fmla="*/ 411014 w 499078"/>
                <a:gd name="connsiteY101" fmla="*/ 523880 h 606374"/>
                <a:gd name="connsiteX102" fmla="*/ 409953 w 499078"/>
                <a:gd name="connsiteY102" fmla="*/ 526135 h 606374"/>
                <a:gd name="connsiteX103" fmla="*/ 409953 w 499078"/>
                <a:gd name="connsiteY103" fmla="*/ 528389 h 606374"/>
                <a:gd name="connsiteX104" fmla="*/ 408892 w 499078"/>
                <a:gd name="connsiteY104" fmla="*/ 530644 h 606374"/>
                <a:gd name="connsiteX105" fmla="*/ 408892 w 499078"/>
                <a:gd name="connsiteY105" fmla="*/ 535153 h 606374"/>
                <a:gd name="connsiteX106" fmla="*/ 407831 w 499078"/>
                <a:gd name="connsiteY106" fmla="*/ 536215 h 606374"/>
                <a:gd name="connsiteX107" fmla="*/ 407831 w 499078"/>
                <a:gd name="connsiteY107" fmla="*/ 539530 h 606374"/>
                <a:gd name="connsiteX108" fmla="*/ 408892 w 499078"/>
                <a:gd name="connsiteY108" fmla="*/ 545233 h 606374"/>
                <a:gd name="connsiteX109" fmla="*/ 406637 w 499078"/>
                <a:gd name="connsiteY109" fmla="*/ 546295 h 606374"/>
                <a:gd name="connsiteX110" fmla="*/ 408892 w 499078"/>
                <a:gd name="connsiteY110" fmla="*/ 547355 h 606374"/>
                <a:gd name="connsiteX111" fmla="*/ 406637 w 499078"/>
                <a:gd name="connsiteY111" fmla="*/ 547355 h 606374"/>
                <a:gd name="connsiteX112" fmla="*/ 402128 w 499078"/>
                <a:gd name="connsiteY112" fmla="*/ 546295 h 606374"/>
                <a:gd name="connsiteX113" fmla="*/ 397618 w 499078"/>
                <a:gd name="connsiteY113" fmla="*/ 542979 h 606374"/>
                <a:gd name="connsiteX114" fmla="*/ 370562 w 499078"/>
                <a:gd name="connsiteY114" fmla="*/ 551997 h 606374"/>
                <a:gd name="connsiteX115" fmla="*/ 370562 w 499078"/>
                <a:gd name="connsiteY115" fmla="*/ 547488 h 606374"/>
                <a:gd name="connsiteX116" fmla="*/ 364992 w 499078"/>
                <a:gd name="connsiteY116" fmla="*/ 548682 h 606374"/>
                <a:gd name="connsiteX117" fmla="*/ 361543 w 499078"/>
                <a:gd name="connsiteY117" fmla="*/ 548682 h 606374"/>
                <a:gd name="connsiteX118" fmla="*/ 359289 w 499078"/>
                <a:gd name="connsiteY118" fmla="*/ 545366 h 606374"/>
                <a:gd name="connsiteX119" fmla="*/ 355973 w 499078"/>
                <a:gd name="connsiteY119" fmla="*/ 545366 h 606374"/>
                <a:gd name="connsiteX120" fmla="*/ 351464 w 499078"/>
                <a:gd name="connsiteY120" fmla="*/ 546426 h 606374"/>
                <a:gd name="connsiteX121" fmla="*/ 349209 w 499078"/>
                <a:gd name="connsiteY121" fmla="*/ 545366 h 606374"/>
                <a:gd name="connsiteX122" fmla="*/ 346955 w 499078"/>
                <a:gd name="connsiteY122" fmla="*/ 546426 h 606374"/>
                <a:gd name="connsiteX123" fmla="*/ 344700 w 499078"/>
                <a:gd name="connsiteY123" fmla="*/ 545366 h 606374"/>
                <a:gd name="connsiteX124" fmla="*/ 340191 w 499078"/>
                <a:gd name="connsiteY124" fmla="*/ 545366 h 606374"/>
                <a:gd name="connsiteX125" fmla="*/ 333426 w 499078"/>
                <a:gd name="connsiteY125" fmla="*/ 540856 h 606374"/>
                <a:gd name="connsiteX126" fmla="*/ 328917 w 499078"/>
                <a:gd name="connsiteY126" fmla="*/ 533032 h 606374"/>
                <a:gd name="connsiteX127" fmla="*/ 323347 w 499078"/>
                <a:gd name="connsiteY127" fmla="*/ 529583 h 606374"/>
                <a:gd name="connsiteX128" fmla="*/ 321092 w 499078"/>
                <a:gd name="connsiteY128" fmla="*/ 526268 h 606374"/>
                <a:gd name="connsiteX129" fmla="*/ 314328 w 499078"/>
                <a:gd name="connsiteY129" fmla="*/ 518442 h 606374"/>
                <a:gd name="connsiteX130" fmla="*/ 314328 w 499078"/>
                <a:gd name="connsiteY130" fmla="*/ 520697 h 606374"/>
                <a:gd name="connsiteX131" fmla="*/ 313267 w 499078"/>
                <a:gd name="connsiteY131" fmla="*/ 522952 h 606374"/>
                <a:gd name="connsiteX132" fmla="*/ 313267 w 499078"/>
                <a:gd name="connsiteY132" fmla="*/ 524012 h 606374"/>
                <a:gd name="connsiteX133" fmla="*/ 312206 w 499078"/>
                <a:gd name="connsiteY133" fmla="*/ 525206 h 606374"/>
                <a:gd name="connsiteX134" fmla="*/ 313267 w 499078"/>
                <a:gd name="connsiteY134" fmla="*/ 552262 h 606374"/>
                <a:gd name="connsiteX135" fmla="*/ 275070 w 499078"/>
                <a:gd name="connsiteY135" fmla="*/ 572555 h 606374"/>
                <a:gd name="connsiteX136" fmla="*/ 279579 w 499078"/>
                <a:gd name="connsiteY136" fmla="*/ 578125 h 606374"/>
                <a:gd name="connsiteX137" fmla="*/ 281834 w 499078"/>
                <a:gd name="connsiteY137" fmla="*/ 580379 h 606374"/>
                <a:gd name="connsiteX138" fmla="*/ 280773 w 499078"/>
                <a:gd name="connsiteY138" fmla="*/ 581573 h 606374"/>
                <a:gd name="connsiteX139" fmla="*/ 281834 w 499078"/>
                <a:gd name="connsiteY139" fmla="*/ 583828 h 606374"/>
                <a:gd name="connsiteX140" fmla="*/ 284089 w 499078"/>
                <a:gd name="connsiteY140" fmla="*/ 583828 h 606374"/>
                <a:gd name="connsiteX141" fmla="*/ 285150 w 499078"/>
                <a:gd name="connsiteY141" fmla="*/ 586083 h 606374"/>
                <a:gd name="connsiteX142" fmla="*/ 280641 w 499078"/>
                <a:gd name="connsiteY142" fmla="*/ 591786 h 606374"/>
                <a:gd name="connsiteX143" fmla="*/ 282895 w 499078"/>
                <a:gd name="connsiteY143" fmla="*/ 595101 h 606374"/>
                <a:gd name="connsiteX144" fmla="*/ 284089 w 499078"/>
                <a:gd name="connsiteY144" fmla="*/ 598417 h 606374"/>
                <a:gd name="connsiteX145" fmla="*/ 282895 w 499078"/>
                <a:gd name="connsiteY145" fmla="*/ 599610 h 606374"/>
                <a:gd name="connsiteX146" fmla="*/ 281834 w 499078"/>
                <a:gd name="connsiteY146" fmla="*/ 599610 h 606374"/>
                <a:gd name="connsiteX147" fmla="*/ 277325 w 499078"/>
                <a:gd name="connsiteY147" fmla="*/ 598417 h 606374"/>
                <a:gd name="connsiteX148" fmla="*/ 276264 w 499078"/>
                <a:gd name="connsiteY148" fmla="*/ 595101 h 606374"/>
                <a:gd name="connsiteX149" fmla="*/ 275203 w 499078"/>
                <a:gd name="connsiteY149" fmla="*/ 590592 h 606374"/>
                <a:gd name="connsiteX150" fmla="*/ 274009 w 499078"/>
                <a:gd name="connsiteY150" fmla="*/ 588337 h 606374"/>
                <a:gd name="connsiteX151" fmla="*/ 268439 w 499078"/>
                <a:gd name="connsiteY151" fmla="*/ 586083 h 606374"/>
                <a:gd name="connsiteX152" fmla="*/ 268439 w 499078"/>
                <a:gd name="connsiteY152" fmla="*/ 595101 h 606374"/>
                <a:gd name="connsiteX153" fmla="*/ 243637 w 499078"/>
                <a:gd name="connsiteY153" fmla="*/ 606375 h 606374"/>
                <a:gd name="connsiteX154" fmla="*/ 242444 w 499078"/>
                <a:gd name="connsiteY154" fmla="*/ 604120 h 606374"/>
                <a:gd name="connsiteX155" fmla="*/ 242444 w 499078"/>
                <a:gd name="connsiteY155" fmla="*/ 603059 h 606374"/>
                <a:gd name="connsiteX156" fmla="*/ 241250 w 499078"/>
                <a:gd name="connsiteY156" fmla="*/ 589531 h 606374"/>
                <a:gd name="connsiteX157" fmla="*/ 237935 w 499078"/>
                <a:gd name="connsiteY157" fmla="*/ 586083 h 606374"/>
                <a:gd name="connsiteX158" fmla="*/ 236873 w 499078"/>
                <a:gd name="connsiteY158" fmla="*/ 583828 h 606374"/>
                <a:gd name="connsiteX159" fmla="*/ 235812 w 499078"/>
                <a:gd name="connsiteY159" fmla="*/ 582634 h 606374"/>
                <a:gd name="connsiteX160" fmla="*/ 236873 w 499078"/>
                <a:gd name="connsiteY160" fmla="*/ 582634 h 606374"/>
                <a:gd name="connsiteX161" fmla="*/ 235812 w 499078"/>
                <a:gd name="connsiteY161" fmla="*/ 570300 h 606374"/>
                <a:gd name="connsiteX162" fmla="*/ 224539 w 499078"/>
                <a:gd name="connsiteY162" fmla="*/ 573748 h 606374"/>
                <a:gd name="connsiteX163" fmla="*/ 223478 w 499078"/>
                <a:gd name="connsiteY163" fmla="*/ 559159 h 606374"/>
                <a:gd name="connsiteX164" fmla="*/ 222417 w 499078"/>
                <a:gd name="connsiteY164" fmla="*/ 560220 h 606374"/>
                <a:gd name="connsiteX165" fmla="*/ 214592 w 499078"/>
                <a:gd name="connsiteY165" fmla="*/ 551202 h 606374"/>
                <a:gd name="connsiteX166" fmla="*/ 212337 w 499078"/>
                <a:gd name="connsiteY166" fmla="*/ 556772 h 606374"/>
                <a:gd name="connsiteX167" fmla="*/ 212337 w 499078"/>
                <a:gd name="connsiteY167" fmla="*/ 564596 h 606374"/>
                <a:gd name="connsiteX168" fmla="*/ 211276 w 499078"/>
                <a:gd name="connsiteY168" fmla="*/ 565790 h 606374"/>
                <a:gd name="connsiteX169" fmla="*/ 213531 w 499078"/>
                <a:gd name="connsiteY169" fmla="*/ 568045 h 606374"/>
                <a:gd name="connsiteX170" fmla="*/ 213531 w 499078"/>
                <a:gd name="connsiteY170" fmla="*/ 571493 h 606374"/>
                <a:gd name="connsiteX171" fmla="*/ 193239 w 499078"/>
                <a:gd name="connsiteY171" fmla="*/ 553456 h 606374"/>
                <a:gd name="connsiteX172" fmla="*/ 195493 w 499078"/>
                <a:gd name="connsiteY172" fmla="*/ 544438 h 606374"/>
                <a:gd name="connsiteX173" fmla="*/ 166183 w 499078"/>
                <a:gd name="connsiteY173" fmla="*/ 526400 h 606374"/>
                <a:gd name="connsiteX174" fmla="*/ 166183 w 499078"/>
                <a:gd name="connsiteY174" fmla="*/ 525339 h 606374"/>
                <a:gd name="connsiteX175" fmla="*/ 167376 w 499078"/>
                <a:gd name="connsiteY175" fmla="*/ 524145 h 606374"/>
                <a:gd name="connsiteX176" fmla="*/ 167376 w 499078"/>
                <a:gd name="connsiteY176" fmla="*/ 523085 h 606374"/>
                <a:gd name="connsiteX177" fmla="*/ 166183 w 499078"/>
                <a:gd name="connsiteY177" fmla="*/ 521891 h 606374"/>
                <a:gd name="connsiteX178" fmla="*/ 166183 w 499078"/>
                <a:gd name="connsiteY178" fmla="*/ 520829 h 606374"/>
                <a:gd name="connsiteX179" fmla="*/ 163928 w 499078"/>
                <a:gd name="connsiteY179" fmla="*/ 518575 h 606374"/>
                <a:gd name="connsiteX180" fmla="*/ 163928 w 499078"/>
                <a:gd name="connsiteY180" fmla="*/ 517514 h 606374"/>
                <a:gd name="connsiteX181" fmla="*/ 162867 w 499078"/>
                <a:gd name="connsiteY181" fmla="*/ 517514 h 606374"/>
                <a:gd name="connsiteX182" fmla="*/ 162867 w 499078"/>
                <a:gd name="connsiteY182" fmla="*/ 516320 h 606374"/>
                <a:gd name="connsiteX183" fmla="*/ 163928 w 499078"/>
                <a:gd name="connsiteY183" fmla="*/ 515259 h 606374"/>
                <a:gd name="connsiteX184" fmla="*/ 163928 w 499078"/>
                <a:gd name="connsiteY184" fmla="*/ 511811 h 606374"/>
                <a:gd name="connsiteX185" fmla="*/ 164989 w 499078"/>
                <a:gd name="connsiteY185" fmla="*/ 511811 h 606374"/>
                <a:gd name="connsiteX186" fmla="*/ 164989 w 499078"/>
                <a:gd name="connsiteY186" fmla="*/ 513005 h 606374"/>
                <a:gd name="connsiteX187" fmla="*/ 180772 w 499078"/>
                <a:gd name="connsiteY187" fmla="*/ 529848 h 606374"/>
                <a:gd name="connsiteX188" fmla="*/ 192045 w 499078"/>
                <a:gd name="connsiteY188" fmla="*/ 523085 h 606374"/>
                <a:gd name="connsiteX189" fmla="*/ 192045 w 499078"/>
                <a:gd name="connsiteY189" fmla="*/ 515259 h 606374"/>
                <a:gd name="connsiteX190" fmla="*/ 189791 w 499078"/>
                <a:gd name="connsiteY190" fmla="*/ 508495 h 606374"/>
                <a:gd name="connsiteX191" fmla="*/ 193106 w 499078"/>
                <a:gd name="connsiteY191" fmla="*/ 507434 h 606374"/>
                <a:gd name="connsiteX192" fmla="*/ 193106 w 499078"/>
                <a:gd name="connsiteY192" fmla="*/ 506241 h 606374"/>
                <a:gd name="connsiteX193" fmla="*/ 195361 w 499078"/>
                <a:gd name="connsiteY193" fmla="*/ 506241 h 606374"/>
                <a:gd name="connsiteX194" fmla="*/ 195361 w 499078"/>
                <a:gd name="connsiteY194" fmla="*/ 507434 h 606374"/>
                <a:gd name="connsiteX195" fmla="*/ 209950 w 499078"/>
                <a:gd name="connsiteY195" fmla="*/ 506241 h 606374"/>
                <a:gd name="connsiteX196" fmla="*/ 220030 w 499078"/>
                <a:gd name="connsiteY196" fmla="*/ 506241 h 606374"/>
                <a:gd name="connsiteX197" fmla="*/ 226793 w 499078"/>
                <a:gd name="connsiteY197" fmla="*/ 502925 h 606374"/>
                <a:gd name="connsiteX198" fmla="*/ 225733 w 499078"/>
                <a:gd name="connsiteY198" fmla="*/ 498415 h 606374"/>
                <a:gd name="connsiteX199" fmla="*/ 225733 w 499078"/>
                <a:gd name="connsiteY199" fmla="*/ 491651 h 606374"/>
                <a:gd name="connsiteX200" fmla="*/ 216714 w 499078"/>
                <a:gd name="connsiteY200" fmla="*/ 492845 h 606374"/>
                <a:gd name="connsiteX201" fmla="*/ 215653 w 499078"/>
                <a:gd name="connsiteY201" fmla="*/ 486081 h 606374"/>
                <a:gd name="connsiteX202" fmla="*/ 207828 w 499078"/>
                <a:gd name="connsiteY202" fmla="*/ 486081 h 606374"/>
                <a:gd name="connsiteX203" fmla="*/ 205573 w 499078"/>
                <a:gd name="connsiteY203" fmla="*/ 476001 h 606374"/>
                <a:gd name="connsiteX204" fmla="*/ 204512 w 499078"/>
                <a:gd name="connsiteY204" fmla="*/ 465922 h 606374"/>
                <a:gd name="connsiteX205" fmla="*/ 196687 w 499078"/>
                <a:gd name="connsiteY205" fmla="*/ 465922 h 606374"/>
                <a:gd name="connsiteX206" fmla="*/ 196687 w 499078"/>
                <a:gd name="connsiteY206" fmla="*/ 441120 h 606374"/>
                <a:gd name="connsiteX207" fmla="*/ 188862 w 499078"/>
                <a:gd name="connsiteY207" fmla="*/ 441120 h 606374"/>
                <a:gd name="connsiteX208" fmla="*/ 179843 w 499078"/>
                <a:gd name="connsiteY208" fmla="*/ 405178 h 606374"/>
                <a:gd name="connsiteX209" fmla="*/ 177589 w 499078"/>
                <a:gd name="connsiteY209" fmla="*/ 403984 h 606374"/>
                <a:gd name="connsiteX210" fmla="*/ 165254 w 499078"/>
                <a:gd name="connsiteY210" fmla="*/ 382631 h 606374"/>
                <a:gd name="connsiteX211" fmla="*/ 164193 w 499078"/>
                <a:gd name="connsiteY211" fmla="*/ 381570 h 606374"/>
                <a:gd name="connsiteX212" fmla="*/ 166448 w 499078"/>
                <a:gd name="connsiteY212" fmla="*/ 382631 h 606374"/>
                <a:gd name="connsiteX213" fmla="*/ 167641 w 499078"/>
                <a:gd name="connsiteY213" fmla="*/ 380377 h 606374"/>
                <a:gd name="connsiteX214" fmla="*/ 168703 w 499078"/>
                <a:gd name="connsiteY214" fmla="*/ 380377 h 606374"/>
                <a:gd name="connsiteX215" fmla="*/ 168703 w 499078"/>
                <a:gd name="connsiteY215" fmla="*/ 378122 h 606374"/>
                <a:gd name="connsiteX216" fmla="*/ 170957 w 499078"/>
                <a:gd name="connsiteY216" fmla="*/ 375867 h 606374"/>
                <a:gd name="connsiteX217" fmla="*/ 172018 w 499078"/>
                <a:gd name="connsiteY217" fmla="*/ 372419 h 606374"/>
                <a:gd name="connsiteX218" fmla="*/ 172018 w 499078"/>
                <a:gd name="connsiteY218" fmla="*/ 369103 h 606374"/>
                <a:gd name="connsiteX219" fmla="*/ 170957 w 499078"/>
                <a:gd name="connsiteY219" fmla="*/ 368043 h 606374"/>
                <a:gd name="connsiteX220" fmla="*/ 172018 w 499078"/>
                <a:gd name="connsiteY220" fmla="*/ 366849 h 606374"/>
                <a:gd name="connsiteX221" fmla="*/ 172018 w 499078"/>
                <a:gd name="connsiteY221" fmla="*/ 365787 h 606374"/>
                <a:gd name="connsiteX222" fmla="*/ 173079 w 499078"/>
                <a:gd name="connsiteY222" fmla="*/ 364594 h 606374"/>
                <a:gd name="connsiteX223" fmla="*/ 175334 w 499078"/>
                <a:gd name="connsiteY223" fmla="*/ 364594 h 606374"/>
                <a:gd name="connsiteX224" fmla="*/ 176395 w 499078"/>
                <a:gd name="connsiteY224" fmla="*/ 363533 h 606374"/>
                <a:gd name="connsiteX225" fmla="*/ 178650 w 499078"/>
                <a:gd name="connsiteY225" fmla="*/ 363533 h 606374"/>
                <a:gd name="connsiteX226" fmla="*/ 178650 w 499078"/>
                <a:gd name="connsiteY226" fmla="*/ 362472 h 606374"/>
                <a:gd name="connsiteX227" fmla="*/ 179843 w 499078"/>
                <a:gd name="connsiteY227" fmla="*/ 361278 h 606374"/>
                <a:gd name="connsiteX228" fmla="*/ 179843 w 499078"/>
                <a:gd name="connsiteY228" fmla="*/ 360217 h 606374"/>
                <a:gd name="connsiteX229" fmla="*/ 182098 w 499078"/>
                <a:gd name="connsiteY229" fmla="*/ 359023 h 606374"/>
                <a:gd name="connsiteX230" fmla="*/ 185414 w 499078"/>
                <a:gd name="connsiteY230" fmla="*/ 357963 h 606374"/>
                <a:gd name="connsiteX231" fmla="*/ 192178 w 499078"/>
                <a:gd name="connsiteY231" fmla="*/ 354647 h 606374"/>
                <a:gd name="connsiteX232" fmla="*/ 191117 w 499078"/>
                <a:gd name="connsiteY232" fmla="*/ 353453 h 606374"/>
                <a:gd name="connsiteX233" fmla="*/ 191117 w 499078"/>
                <a:gd name="connsiteY233" fmla="*/ 350137 h 606374"/>
                <a:gd name="connsiteX234" fmla="*/ 189923 w 499078"/>
                <a:gd name="connsiteY234" fmla="*/ 351199 h 606374"/>
                <a:gd name="connsiteX235" fmla="*/ 189923 w 499078"/>
                <a:gd name="connsiteY235" fmla="*/ 352392 h 606374"/>
                <a:gd name="connsiteX236" fmla="*/ 188862 w 499078"/>
                <a:gd name="connsiteY236" fmla="*/ 352392 h 606374"/>
                <a:gd name="connsiteX237" fmla="*/ 187801 w 499078"/>
                <a:gd name="connsiteY237" fmla="*/ 351199 h 606374"/>
                <a:gd name="connsiteX238" fmla="*/ 187801 w 499078"/>
                <a:gd name="connsiteY238" fmla="*/ 350137 h 606374"/>
                <a:gd name="connsiteX239" fmla="*/ 186740 w 499078"/>
                <a:gd name="connsiteY239" fmla="*/ 347883 h 606374"/>
                <a:gd name="connsiteX240" fmla="*/ 186740 w 499078"/>
                <a:gd name="connsiteY240" fmla="*/ 346822 h 606374"/>
                <a:gd name="connsiteX241" fmla="*/ 184485 w 499078"/>
                <a:gd name="connsiteY241" fmla="*/ 346822 h 606374"/>
                <a:gd name="connsiteX242" fmla="*/ 184485 w 499078"/>
                <a:gd name="connsiteY242" fmla="*/ 343373 h 606374"/>
                <a:gd name="connsiteX243" fmla="*/ 183424 w 499078"/>
                <a:gd name="connsiteY243" fmla="*/ 342313 h 606374"/>
                <a:gd name="connsiteX244" fmla="*/ 182231 w 499078"/>
                <a:gd name="connsiteY244" fmla="*/ 342313 h 606374"/>
                <a:gd name="connsiteX245" fmla="*/ 181170 w 499078"/>
                <a:gd name="connsiteY245" fmla="*/ 343373 h 606374"/>
                <a:gd name="connsiteX246" fmla="*/ 181170 w 499078"/>
                <a:gd name="connsiteY246" fmla="*/ 344567 h 606374"/>
                <a:gd name="connsiteX247" fmla="*/ 180109 w 499078"/>
                <a:gd name="connsiteY247" fmla="*/ 344567 h 606374"/>
                <a:gd name="connsiteX248" fmla="*/ 176793 w 499078"/>
                <a:gd name="connsiteY248" fmla="*/ 335549 h 606374"/>
                <a:gd name="connsiteX249" fmla="*/ 175732 w 499078"/>
                <a:gd name="connsiteY249" fmla="*/ 335549 h 606374"/>
                <a:gd name="connsiteX250" fmla="*/ 174538 w 499078"/>
                <a:gd name="connsiteY250" fmla="*/ 334487 h 606374"/>
                <a:gd name="connsiteX251" fmla="*/ 174538 w 499078"/>
                <a:gd name="connsiteY251" fmla="*/ 332233 h 606374"/>
                <a:gd name="connsiteX252" fmla="*/ 173344 w 499078"/>
                <a:gd name="connsiteY252" fmla="*/ 329978 h 606374"/>
                <a:gd name="connsiteX253" fmla="*/ 173344 w 499078"/>
                <a:gd name="connsiteY253" fmla="*/ 327723 h 606374"/>
                <a:gd name="connsiteX254" fmla="*/ 171090 w 499078"/>
                <a:gd name="connsiteY254" fmla="*/ 325469 h 606374"/>
                <a:gd name="connsiteX255" fmla="*/ 171090 w 499078"/>
                <a:gd name="connsiteY255" fmla="*/ 324407 h 606374"/>
                <a:gd name="connsiteX256" fmla="*/ 172151 w 499078"/>
                <a:gd name="connsiteY256" fmla="*/ 323214 h 606374"/>
                <a:gd name="connsiteX257" fmla="*/ 171090 w 499078"/>
                <a:gd name="connsiteY257" fmla="*/ 322153 h 606374"/>
                <a:gd name="connsiteX258" fmla="*/ 171090 w 499078"/>
                <a:gd name="connsiteY258" fmla="*/ 321092 h 606374"/>
                <a:gd name="connsiteX259" fmla="*/ 169896 w 499078"/>
                <a:gd name="connsiteY259" fmla="*/ 319899 h 606374"/>
                <a:gd name="connsiteX260" fmla="*/ 168835 w 499078"/>
                <a:gd name="connsiteY260" fmla="*/ 319899 h 606374"/>
                <a:gd name="connsiteX261" fmla="*/ 165387 w 499078"/>
                <a:gd name="connsiteY261" fmla="*/ 317643 h 606374"/>
                <a:gd name="connsiteX262" fmla="*/ 164326 w 499078"/>
                <a:gd name="connsiteY262" fmla="*/ 317643 h 606374"/>
                <a:gd name="connsiteX263" fmla="*/ 164326 w 499078"/>
                <a:gd name="connsiteY263" fmla="*/ 316583 h 606374"/>
                <a:gd name="connsiteX264" fmla="*/ 162071 w 499078"/>
                <a:gd name="connsiteY264" fmla="*/ 314328 h 606374"/>
                <a:gd name="connsiteX265" fmla="*/ 162071 w 499078"/>
                <a:gd name="connsiteY265" fmla="*/ 312073 h 606374"/>
                <a:gd name="connsiteX266" fmla="*/ 161010 w 499078"/>
                <a:gd name="connsiteY266" fmla="*/ 311012 h 606374"/>
                <a:gd name="connsiteX267" fmla="*/ 159949 w 499078"/>
                <a:gd name="connsiteY267" fmla="*/ 311012 h 606374"/>
                <a:gd name="connsiteX268" fmla="*/ 158756 w 499078"/>
                <a:gd name="connsiteY268" fmla="*/ 309819 h 606374"/>
                <a:gd name="connsiteX269" fmla="*/ 158756 w 499078"/>
                <a:gd name="connsiteY269" fmla="*/ 307564 h 606374"/>
                <a:gd name="connsiteX270" fmla="*/ 157562 w 499078"/>
                <a:gd name="connsiteY270" fmla="*/ 307564 h 606374"/>
                <a:gd name="connsiteX271" fmla="*/ 157562 w 499078"/>
                <a:gd name="connsiteY271" fmla="*/ 301993 h 606374"/>
                <a:gd name="connsiteX272" fmla="*/ 156501 w 499078"/>
                <a:gd name="connsiteY272" fmla="*/ 301993 h 606374"/>
                <a:gd name="connsiteX273" fmla="*/ 156501 w 499078"/>
                <a:gd name="connsiteY273" fmla="*/ 300933 h 606374"/>
                <a:gd name="connsiteX274" fmla="*/ 155440 w 499078"/>
                <a:gd name="connsiteY274" fmla="*/ 300933 h 606374"/>
                <a:gd name="connsiteX275" fmla="*/ 154246 w 499078"/>
                <a:gd name="connsiteY275" fmla="*/ 299739 h 606374"/>
                <a:gd name="connsiteX276" fmla="*/ 151991 w 499078"/>
                <a:gd name="connsiteY276" fmla="*/ 299739 h 606374"/>
                <a:gd name="connsiteX277" fmla="*/ 150798 w 499078"/>
                <a:gd name="connsiteY277" fmla="*/ 298678 h 606374"/>
                <a:gd name="connsiteX278" fmla="*/ 145095 w 499078"/>
                <a:gd name="connsiteY278" fmla="*/ 296423 h 606374"/>
                <a:gd name="connsiteX279" fmla="*/ 144034 w 499078"/>
                <a:gd name="connsiteY279" fmla="*/ 295229 h 606374"/>
                <a:gd name="connsiteX280" fmla="*/ 142840 w 499078"/>
                <a:gd name="connsiteY280" fmla="*/ 295229 h 606374"/>
                <a:gd name="connsiteX281" fmla="*/ 142840 w 499078"/>
                <a:gd name="connsiteY281" fmla="*/ 294169 h 606374"/>
                <a:gd name="connsiteX282" fmla="*/ 140585 w 499078"/>
                <a:gd name="connsiteY282" fmla="*/ 295229 h 606374"/>
                <a:gd name="connsiteX283" fmla="*/ 139524 w 499078"/>
                <a:gd name="connsiteY283" fmla="*/ 295229 h 606374"/>
                <a:gd name="connsiteX284" fmla="*/ 135015 w 499078"/>
                <a:gd name="connsiteY284" fmla="*/ 294169 h 606374"/>
                <a:gd name="connsiteX285" fmla="*/ 131699 w 499078"/>
                <a:gd name="connsiteY285" fmla="*/ 293107 h 606374"/>
                <a:gd name="connsiteX286" fmla="*/ 130506 w 499078"/>
                <a:gd name="connsiteY286" fmla="*/ 293107 h 606374"/>
                <a:gd name="connsiteX287" fmla="*/ 128251 w 499078"/>
                <a:gd name="connsiteY287" fmla="*/ 290853 h 606374"/>
                <a:gd name="connsiteX288" fmla="*/ 125997 w 499078"/>
                <a:gd name="connsiteY288" fmla="*/ 289659 h 606374"/>
                <a:gd name="connsiteX289" fmla="*/ 123742 w 499078"/>
                <a:gd name="connsiteY289" fmla="*/ 287405 h 606374"/>
                <a:gd name="connsiteX290" fmla="*/ 102389 w 499078"/>
                <a:gd name="connsiteY290" fmla="*/ 311012 h 606374"/>
                <a:gd name="connsiteX291" fmla="*/ 101328 w 499078"/>
                <a:gd name="connsiteY291" fmla="*/ 304249 h 606374"/>
                <a:gd name="connsiteX292" fmla="*/ 105837 w 499078"/>
                <a:gd name="connsiteY292" fmla="*/ 303187 h 606374"/>
                <a:gd name="connsiteX293" fmla="*/ 104776 w 499078"/>
                <a:gd name="connsiteY293" fmla="*/ 300933 h 606374"/>
                <a:gd name="connsiteX294" fmla="*/ 100267 w 499078"/>
                <a:gd name="connsiteY294" fmla="*/ 303187 h 606374"/>
                <a:gd name="connsiteX295" fmla="*/ 91248 w 499078"/>
                <a:gd name="connsiteY295" fmla="*/ 271622 h 606374"/>
                <a:gd name="connsiteX296" fmla="*/ 100267 w 499078"/>
                <a:gd name="connsiteY296" fmla="*/ 264858 h 606374"/>
                <a:gd name="connsiteX297" fmla="*/ 137402 w 499078"/>
                <a:gd name="connsiteY297" fmla="*/ 276131 h 606374"/>
                <a:gd name="connsiteX298" fmla="*/ 128384 w 499078"/>
                <a:gd name="connsiteY298" fmla="*/ 238995 h 606374"/>
                <a:gd name="connsiteX299" fmla="*/ 123874 w 499078"/>
                <a:gd name="connsiteY299" fmla="*/ 216448 h 606374"/>
                <a:gd name="connsiteX300" fmla="*/ 103582 w 499078"/>
                <a:gd name="connsiteY300" fmla="*/ 207429 h 606374"/>
                <a:gd name="connsiteX301" fmla="*/ 104643 w 499078"/>
                <a:gd name="connsiteY301" fmla="*/ 184883 h 606374"/>
                <a:gd name="connsiteX302" fmla="*/ 87800 w 499078"/>
                <a:gd name="connsiteY302" fmla="*/ 178119 h 606374"/>
                <a:gd name="connsiteX303" fmla="*/ 76526 w 499078"/>
                <a:gd name="connsiteY303" fmla="*/ 160081 h 606374"/>
                <a:gd name="connsiteX304" fmla="*/ 60743 w 499078"/>
                <a:gd name="connsiteY304" fmla="*/ 157827 h 606374"/>
                <a:gd name="connsiteX305" fmla="*/ 37136 w 499078"/>
                <a:gd name="connsiteY305" fmla="*/ 165652 h 606374"/>
                <a:gd name="connsiteX306" fmla="*/ 37136 w 499078"/>
                <a:gd name="connsiteY306" fmla="*/ 157827 h 606374"/>
                <a:gd name="connsiteX307" fmla="*/ 34881 w 499078"/>
                <a:gd name="connsiteY307" fmla="*/ 153318 h 606374"/>
                <a:gd name="connsiteX308" fmla="*/ 10079 w 499078"/>
                <a:gd name="connsiteY308" fmla="*/ 119630 h 606374"/>
                <a:gd name="connsiteX309" fmla="*/ 7825 w 499078"/>
                <a:gd name="connsiteY309" fmla="*/ 112866 h 606374"/>
                <a:gd name="connsiteX310" fmla="*/ 0 w 499078"/>
                <a:gd name="connsiteY310" fmla="*/ 103847 h 606374"/>
                <a:gd name="connsiteX311" fmla="*/ 23608 w 499078"/>
                <a:gd name="connsiteY311" fmla="*/ 81301 h 606374"/>
                <a:gd name="connsiteX312" fmla="*/ 67508 w 499078"/>
                <a:gd name="connsiteY312" fmla="*/ 61009 h 606374"/>
                <a:gd name="connsiteX313" fmla="*/ 193504 w 499078"/>
                <a:gd name="connsiteY313" fmla="*/ 265 h 60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Lst>
              <a:rect l="l" t="t" r="r" b="b"/>
              <a:pathLst>
                <a:path w="499078" h="606374">
                  <a:moveTo>
                    <a:pt x="193106" y="0"/>
                  </a:moveTo>
                  <a:lnTo>
                    <a:pt x="194300" y="2254"/>
                  </a:lnTo>
                  <a:lnTo>
                    <a:pt x="283160" y="53979"/>
                  </a:lnTo>
                  <a:lnTo>
                    <a:pt x="343904" y="61804"/>
                  </a:lnTo>
                  <a:lnTo>
                    <a:pt x="343904" y="60610"/>
                  </a:lnTo>
                  <a:cubicBezTo>
                    <a:pt x="389263" y="102787"/>
                    <a:pt x="371491" y="76128"/>
                    <a:pt x="375337" y="139391"/>
                  </a:cubicBezTo>
                  <a:lnTo>
                    <a:pt x="423746" y="129312"/>
                  </a:lnTo>
                  <a:lnTo>
                    <a:pt x="426001" y="111274"/>
                  </a:lnTo>
                  <a:lnTo>
                    <a:pt x="428255" y="115784"/>
                  </a:lnTo>
                  <a:lnTo>
                    <a:pt x="429317" y="115784"/>
                  </a:lnTo>
                  <a:cubicBezTo>
                    <a:pt x="431173" y="121885"/>
                    <a:pt x="433163" y="129444"/>
                    <a:pt x="439396" y="132628"/>
                  </a:cubicBezTo>
                  <a:lnTo>
                    <a:pt x="439396" y="133821"/>
                  </a:lnTo>
                  <a:lnTo>
                    <a:pt x="441651" y="137137"/>
                  </a:lnTo>
                  <a:lnTo>
                    <a:pt x="440590" y="139391"/>
                  </a:lnTo>
                  <a:lnTo>
                    <a:pt x="442844" y="140453"/>
                  </a:lnTo>
                  <a:lnTo>
                    <a:pt x="451863" y="147217"/>
                  </a:lnTo>
                  <a:lnTo>
                    <a:pt x="435019" y="168570"/>
                  </a:lnTo>
                  <a:lnTo>
                    <a:pt x="435019" y="212469"/>
                  </a:lnTo>
                  <a:lnTo>
                    <a:pt x="448547" y="228252"/>
                  </a:lnTo>
                  <a:lnTo>
                    <a:pt x="493508" y="291250"/>
                  </a:lnTo>
                  <a:lnTo>
                    <a:pt x="495763" y="291250"/>
                  </a:lnTo>
                  <a:lnTo>
                    <a:pt x="499079" y="296821"/>
                  </a:lnTo>
                  <a:lnTo>
                    <a:pt x="485551" y="306900"/>
                  </a:lnTo>
                  <a:lnTo>
                    <a:pt x="487805" y="323744"/>
                  </a:lnTo>
                  <a:lnTo>
                    <a:pt x="497885" y="341782"/>
                  </a:lnTo>
                  <a:lnTo>
                    <a:pt x="494437" y="353056"/>
                  </a:lnTo>
                  <a:lnTo>
                    <a:pt x="474145" y="357564"/>
                  </a:lnTo>
                  <a:lnTo>
                    <a:pt x="476399" y="362074"/>
                  </a:lnTo>
                  <a:lnTo>
                    <a:pt x="453853" y="368838"/>
                  </a:lnTo>
                  <a:lnTo>
                    <a:pt x="450537" y="363267"/>
                  </a:lnTo>
                  <a:lnTo>
                    <a:pt x="448282" y="363267"/>
                  </a:lnTo>
                  <a:lnTo>
                    <a:pt x="452792" y="370031"/>
                  </a:lnTo>
                  <a:lnTo>
                    <a:pt x="458362" y="377857"/>
                  </a:lnTo>
                  <a:lnTo>
                    <a:pt x="459556" y="378917"/>
                  </a:lnTo>
                  <a:lnTo>
                    <a:pt x="457301" y="387937"/>
                  </a:lnTo>
                  <a:lnTo>
                    <a:pt x="439264" y="384621"/>
                  </a:lnTo>
                  <a:lnTo>
                    <a:pt x="430245" y="387937"/>
                  </a:lnTo>
                  <a:lnTo>
                    <a:pt x="432499" y="387937"/>
                  </a:lnTo>
                  <a:lnTo>
                    <a:pt x="433561" y="390191"/>
                  </a:lnTo>
                  <a:lnTo>
                    <a:pt x="432499" y="393640"/>
                  </a:lnTo>
                  <a:lnTo>
                    <a:pt x="434754" y="395894"/>
                  </a:lnTo>
                  <a:lnTo>
                    <a:pt x="439264" y="399343"/>
                  </a:lnTo>
                  <a:lnTo>
                    <a:pt x="440457" y="406107"/>
                  </a:lnTo>
                  <a:lnTo>
                    <a:pt x="439264" y="409555"/>
                  </a:lnTo>
                  <a:lnTo>
                    <a:pt x="434754" y="412871"/>
                  </a:lnTo>
                  <a:lnTo>
                    <a:pt x="434754" y="416187"/>
                  </a:lnTo>
                  <a:lnTo>
                    <a:pt x="435948" y="417380"/>
                  </a:lnTo>
                  <a:lnTo>
                    <a:pt x="435948" y="419634"/>
                  </a:lnTo>
                  <a:lnTo>
                    <a:pt x="434754" y="419634"/>
                  </a:lnTo>
                  <a:lnTo>
                    <a:pt x="434754" y="423083"/>
                  </a:lnTo>
                  <a:lnTo>
                    <a:pt x="432499" y="423083"/>
                  </a:lnTo>
                  <a:lnTo>
                    <a:pt x="432499" y="424144"/>
                  </a:lnTo>
                  <a:lnTo>
                    <a:pt x="427990" y="424144"/>
                  </a:lnTo>
                  <a:lnTo>
                    <a:pt x="426797" y="425337"/>
                  </a:lnTo>
                  <a:lnTo>
                    <a:pt x="426797" y="426398"/>
                  </a:lnTo>
                  <a:lnTo>
                    <a:pt x="424542" y="426398"/>
                  </a:lnTo>
                  <a:lnTo>
                    <a:pt x="422287" y="427460"/>
                  </a:lnTo>
                  <a:lnTo>
                    <a:pt x="421226" y="425205"/>
                  </a:lnTo>
                  <a:cubicBezTo>
                    <a:pt x="410749" y="429581"/>
                    <a:pt x="419104" y="428653"/>
                    <a:pt x="413401" y="433030"/>
                  </a:cubicBezTo>
                  <a:lnTo>
                    <a:pt x="414462" y="433030"/>
                  </a:lnTo>
                  <a:lnTo>
                    <a:pt x="414462" y="434091"/>
                  </a:lnTo>
                  <a:lnTo>
                    <a:pt x="415523" y="434091"/>
                  </a:lnTo>
                  <a:lnTo>
                    <a:pt x="416584" y="438600"/>
                  </a:lnTo>
                  <a:lnTo>
                    <a:pt x="417645" y="438600"/>
                  </a:lnTo>
                  <a:lnTo>
                    <a:pt x="418706" y="439661"/>
                  </a:lnTo>
                  <a:lnTo>
                    <a:pt x="416452" y="440855"/>
                  </a:lnTo>
                  <a:lnTo>
                    <a:pt x="415390" y="439661"/>
                  </a:lnTo>
                  <a:lnTo>
                    <a:pt x="406372" y="444171"/>
                  </a:lnTo>
                  <a:lnTo>
                    <a:pt x="406372" y="445231"/>
                  </a:lnTo>
                  <a:lnTo>
                    <a:pt x="405311" y="448680"/>
                  </a:lnTo>
                  <a:lnTo>
                    <a:pt x="406372" y="450935"/>
                  </a:lnTo>
                  <a:lnTo>
                    <a:pt x="409687" y="454251"/>
                  </a:lnTo>
                  <a:lnTo>
                    <a:pt x="411942" y="461014"/>
                  </a:lnTo>
                  <a:lnTo>
                    <a:pt x="415258" y="465524"/>
                  </a:lnTo>
                  <a:cubicBezTo>
                    <a:pt x="420032" y="477991"/>
                    <a:pt x="428786" y="485551"/>
                    <a:pt x="438866" y="494835"/>
                  </a:cubicBezTo>
                  <a:lnTo>
                    <a:pt x="436611" y="495895"/>
                  </a:lnTo>
                  <a:lnTo>
                    <a:pt x="435550" y="495895"/>
                  </a:lnTo>
                  <a:lnTo>
                    <a:pt x="434356" y="494835"/>
                  </a:lnTo>
                  <a:lnTo>
                    <a:pt x="428786" y="494835"/>
                  </a:lnTo>
                  <a:lnTo>
                    <a:pt x="427725" y="493641"/>
                  </a:lnTo>
                  <a:lnTo>
                    <a:pt x="427725" y="500405"/>
                  </a:lnTo>
                  <a:lnTo>
                    <a:pt x="426531" y="501466"/>
                  </a:lnTo>
                  <a:lnTo>
                    <a:pt x="425470" y="502659"/>
                  </a:lnTo>
                  <a:lnTo>
                    <a:pt x="425470" y="503721"/>
                  </a:lnTo>
                  <a:lnTo>
                    <a:pt x="424409" y="505975"/>
                  </a:lnTo>
                  <a:lnTo>
                    <a:pt x="424409" y="507169"/>
                  </a:lnTo>
                  <a:lnTo>
                    <a:pt x="423216" y="509424"/>
                  </a:lnTo>
                  <a:lnTo>
                    <a:pt x="422155" y="510485"/>
                  </a:lnTo>
                  <a:lnTo>
                    <a:pt x="419900" y="509424"/>
                  </a:lnTo>
                  <a:lnTo>
                    <a:pt x="416584" y="509424"/>
                  </a:lnTo>
                  <a:lnTo>
                    <a:pt x="415523" y="510485"/>
                  </a:lnTo>
                  <a:lnTo>
                    <a:pt x="411014" y="510485"/>
                  </a:lnTo>
                  <a:lnTo>
                    <a:pt x="411014" y="511545"/>
                  </a:lnTo>
                  <a:lnTo>
                    <a:pt x="409953" y="512739"/>
                  </a:lnTo>
                  <a:lnTo>
                    <a:pt x="411014" y="512739"/>
                  </a:lnTo>
                  <a:lnTo>
                    <a:pt x="411014" y="513800"/>
                  </a:lnTo>
                  <a:lnTo>
                    <a:pt x="412207" y="516055"/>
                  </a:lnTo>
                  <a:lnTo>
                    <a:pt x="412207" y="518309"/>
                  </a:lnTo>
                  <a:lnTo>
                    <a:pt x="411014" y="519371"/>
                  </a:lnTo>
                  <a:lnTo>
                    <a:pt x="409953" y="521625"/>
                  </a:lnTo>
                  <a:lnTo>
                    <a:pt x="409953" y="522819"/>
                  </a:lnTo>
                  <a:lnTo>
                    <a:pt x="411014" y="523880"/>
                  </a:lnTo>
                  <a:lnTo>
                    <a:pt x="409953" y="526135"/>
                  </a:lnTo>
                  <a:lnTo>
                    <a:pt x="409953" y="528389"/>
                  </a:lnTo>
                  <a:lnTo>
                    <a:pt x="408892" y="530644"/>
                  </a:lnTo>
                  <a:lnTo>
                    <a:pt x="408892" y="535153"/>
                  </a:lnTo>
                  <a:lnTo>
                    <a:pt x="407831" y="536215"/>
                  </a:lnTo>
                  <a:lnTo>
                    <a:pt x="407831" y="539530"/>
                  </a:lnTo>
                  <a:lnTo>
                    <a:pt x="408892" y="545233"/>
                  </a:lnTo>
                  <a:lnTo>
                    <a:pt x="406637" y="546295"/>
                  </a:lnTo>
                  <a:lnTo>
                    <a:pt x="408892" y="547355"/>
                  </a:lnTo>
                  <a:lnTo>
                    <a:pt x="406637" y="547355"/>
                  </a:lnTo>
                  <a:lnTo>
                    <a:pt x="402128" y="546295"/>
                  </a:lnTo>
                  <a:lnTo>
                    <a:pt x="397618" y="542979"/>
                  </a:lnTo>
                  <a:lnTo>
                    <a:pt x="370562" y="551997"/>
                  </a:lnTo>
                  <a:lnTo>
                    <a:pt x="370562" y="547488"/>
                  </a:lnTo>
                  <a:lnTo>
                    <a:pt x="364992" y="548682"/>
                  </a:lnTo>
                  <a:lnTo>
                    <a:pt x="361543" y="548682"/>
                  </a:lnTo>
                  <a:lnTo>
                    <a:pt x="359289" y="545366"/>
                  </a:lnTo>
                  <a:lnTo>
                    <a:pt x="355973" y="545366"/>
                  </a:lnTo>
                  <a:lnTo>
                    <a:pt x="351464" y="546426"/>
                  </a:lnTo>
                  <a:lnTo>
                    <a:pt x="349209" y="545366"/>
                  </a:lnTo>
                  <a:lnTo>
                    <a:pt x="346955" y="546426"/>
                  </a:lnTo>
                  <a:lnTo>
                    <a:pt x="344700" y="545366"/>
                  </a:lnTo>
                  <a:lnTo>
                    <a:pt x="340191" y="545366"/>
                  </a:lnTo>
                  <a:lnTo>
                    <a:pt x="333426" y="540856"/>
                  </a:lnTo>
                  <a:lnTo>
                    <a:pt x="328917" y="533032"/>
                  </a:lnTo>
                  <a:lnTo>
                    <a:pt x="323347" y="529583"/>
                  </a:lnTo>
                  <a:lnTo>
                    <a:pt x="321092" y="526268"/>
                  </a:lnTo>
                  <a:lnTo>
                    <a:pt x="314328" y="518442"/>
                  </a:lnTo>
                  <a:lnTo>
                    <a:pt x="314328" y="520697"/>
                  </a:lnTo>
                  <a:lnTo>
                    <a:pt x="313267" y="522952"/>
                  </a:lnTo>
                  <a:lnTo>
                    <a:pt x="313267" y="524012"/>
                  </a:lnTo>
                  <a:lnTo>
                    <a:pt x="312206" y="525206"/>
                  </a:lnTo>
                  <a:lnTo>
                    <a:pt x="313267" y="552262"/>
                  </a:lnTo>
                  <a:lnTo>
                    <a:pt x="275070" y="572555"/>
                  </a:lnTo>
                  <a:lnTo>
                    <a:pt x="279579" y="578125"/>
                  </a:lnTo>
                  <a:lnTo>
                    <a:pt x="281834" y="580379"/>
                  </a:lnTo>
                  <a:lnTo>
                    <a:pt x="280773" y="581573"/>
                  </a:lnTo>
                  <a:lnTo>
                    <a:pt x="281834" y="583828"/>
                  </a:lnTo>
                  <a:lnTo>
                    <a:pt x="284089" y="583828"/>
                  </a:lnTo>
                  <a:lnTo>
                    <a:pt x="285150" y="586083"/>
                  </a:lnTo>
                  <a:lnTo>
                    <a:pt x="280641" y="591786"/>
                  </a:lnTo>
                  <a:lnTo>
                    <a:pt x="282895" y="595101"/>
                  </a:lnTo>
                  <a:lnTo>
                    <a:pt x="284089" y="598417"/>
                  </a:lnTo>
                  <a:lnTo>
                    <a:pt x="282895" y="599610"/>
                  </a:lnTo>
                  <a:lnTo>
                    <a:pt x="281834" y="599610"/>
                  </a:lnTo>
                  <a:lnTo>
                    <a:pt x="277325" y="598417"/>
                  </a:lnTo>
                  <a:lnTo>
                    <a:pt x="276264" y="595101"/>
                  </a:lnTo>
                  <a:lnTo>
                    <a:pt x="275203" y="590592"/>
                  </a:lnTo>
                  <a:lnTo>
                    <a:pt x="274009" y="588337"/>
                  </a:lnTo>
                  <a:lnTo>
                    <a:pt x="268439" y="586083"/>
                  </a:lnTo>
                  <a:lnTo>
                    <a:pt x="268439" y="595101"/>
                  </a:lnTo>
                  <a:lnTo>
                    <a:pt x="243637" y="606375"/>
                  </a:lnTo>
                  <a:lnTo>
                    <a:pt x="242444" y="604120"/>
                  </a:lnTo>
                  <a:lnTo>
                    <a:pt x="242444" y="603059"/>
                  </a:lnTo>
                  <a:lnTo>
                    <a:pt x="241250" y="589531"/>
                  </a:lnTo>
                  <a:lnTo>
                    <a:pt x="237935" y="586083"/>
                  </a:lnTo>
                  <a:lnTo>
                    <a:pt x="236873" y="583828"/>
                  </a:lnTo>
                  <a:lnTo>
                    <a:pt x="235812" y="582634"/>
                  </a:lnTo>
                  <a:lnTo>
                    <a:pt x="236873" y="582634"/>
                  </a:lnTo>
                  <a:lnTo>
                    <a:pt x="235812" y="570300"/>
                  </a:lnTo>
                  <a:lnTo>
                    <a:pt x="224539" y="573748"/>
                  </a:lnTo>
                  <a:lnTo>
                    <a:pt x="223478" y="559159"/>
                  </a:lnTo>
                  <a:lnTo>
                    <a:pt x="222417" y="560220"/>
                  </a:lnTo>
                  <a:cubicBezTo>
                    <a:pt x="220162" y="557037"/>
                    <a:pt x="217377" y="554252"/>
                    <a:pt x="214592" y="551202"/>
                  </a:cubicBezTo>
                  <a:lnTo>
                    <a:pt x="212337" y="556772"/>
                  </a:lnTo>
                  <a:lnTo>
                    <a:pt x="212337" y="564596"/>
                  </a:lnTo>
                  <a:lnTo>
                    <a:pt x="211276" y="565790"/>
                  </a:lnTo>
                  <a:lnTo>
                    <a:pt x="213531" y="568045"/>
                  </a:lnTo>
                  <a:lnTo>
                    <a:pt x="213531" y="571493"/>
                  </a:lnTo>
                  <a:lnTo>
                    <a:pt x="193239" y="553456"/>
                  </a:lnTo>
                  <a:lnTo>
                    <a:pt x="195493" y="544438"/>
                  </a:lnTo>
                  <a:lnTo>
                    <a:pt x="166183" y="526400"/>
                  </a:lnTo>
                  <a:lnTo>
                    <a:pt x="166183" y="525339"/>
                  </a:lnTo>
                  <a:lnTo>
                    <a:pt x="167376" y="524145"/>
                  </a:lnTo>
                  <a:lnTo>
                    <a:pt x="167376" y="523085"/>
                  </a:lnTo>
                  <a:lnTo>
                    <a:pt x="166183" y="521891"/>
                  </a:lnTo>
                  <a:lnTo>
                    <a:pt x="166183" y="520829"/>
                  </a:lnTo>
                  <a:lnTo>
                    <a:pt x="163928" y="518575"/>
                  </a:lnTo>
                  <a:lnTo>
                    <a:pt x="163928" y="517514"/>
                  </a:lnTo>
                  <a:lnTo>
                    <a:pt x="162867" y="517514"/>
                  </a:lnTo>
                  <a:lnTo>
                    <a:pt x="162867" y="516320"/>
                  </a:lnTo>
                  <a:lnTo>
                    <a:pt x="163928" y="515259"/>
                  </a:lnTo>
                  <a:lnTo>
                    <a:pt x="163928" y="511811"/>
                  </a:lnTo>
                  <a:lnTo>
                    <a:pt x="164989" y="511811"/>
                  </a:lnTo>
                  <a:lnTo>
                    <a:pt x="164989" y="513005"/>
                  </a:lnTo>
                  <a:lnTo>
                    <a:pt x="180772" y="529848"/>
                  </a:lnTo>
                  <a:lnTo>
                    <a:pt x="192045" y="523085"/>
                  </a:lnTo>
                  <a:lnTo>
                    <a:pt x="192045" y="515259"/>
                  </a:lnTo>
                  <a:lnTo>
                    <a:pt x="189791" y="508495"/>
                  </a:lnTo>
                  <a:lnTo>
                    <a:pt x="193106" y="507434"/>
                  </a:lnTo>
                  <a:lnTo>
                    <a:pt x="193106" y="506241"/>
                  </a:lnTo>
                  <a:lnTo>
                    <a:pt x="195361" y="506241"/>
                  </a:lnTo>
                  <a:lnTo>
                    <a:pt x="195361" y="507434"/>
                  </a:lnTo>
                  <a:lnTo>
                    <a:pt x="209950" y="506241"/>
                  </a:lnTo>
                  <a:lnTo>
                    <a:pt x="220030" y="506241"/>
                  </a:lnTo>
                  <a:lnTo>
                    <a:pt x="226793" y="502925"/>
                  </a:lnTo>
                  <a:lnTo>
                    <a:pt x="225733" y="498415"/>
                  </a:lnTo>
                  <a:lnTo>
                    <a:pt x="225733" y="491651"/>
                  </a:lnTo>
                  <a:lnTo>
                    <a:pt x="216714" y="492845"/>
                  </a:lnTo>
                  <a:lnTo>
                    <a:pt x="215653" y="486081"/>
                  </a:lnTo>
                  <a:lnTo>
                    <a:pt x="207828" y="486081"/>
                  </a:lnTo>
                  <a:lnTo>
                    <a:pt x="205573" y="476001"/>
                  </a:lnTo>
                  <a:lnTo>
                    <a:pt x="204512" y="465922"/>
                  </a:lnTo>
                  <a:lnTo>
                    <a:pt x="196687" y="465922"/>
                  </a:lnTo>
                  <a:lnTo>
                    <a:pt x="196687" y="441120"/>
                  </a:lnTo>
                  <a:lnTo>
                    <a:pt x="188862" y="441120"/>
                  </a:lnTo>
                  <a:cubicBezTo>
                    <a:pt x="185414" y="429449"/>
                    <a:pt x="175466" y="418043"/>
                    <a:pt x="179843" y="405178"/>
                  </a:cubicBezTo>
                  <a:lnTo>
                    <a:pt x="177589" y="403984"/>
                  </a:lnTo>
                  <a:lnTo>
                    <a:pt x="165254" y="382631"/>
                  </a:lnTo>
                  <a:lnTo>
                    <a:pt x="164193" y="381570"/>
                  </a:lnTo>
                  <a:lnTo>
                    <a:pt x="166448" y="382631"/>
                  </a:lnTo>
                  <a:lnTo>
                    <a:pt x="167641" y="380377"/>
                  </a:lnTo>
                  <a:lnTo>
                    <a:pt x="168703" y="380377"/>
                  </a:lnTo>
                  <a:lnTo>
                    <a:pt x="168703" y="378122"/>
                  </a:lnTo>
                  <a:lnTo>
                    <a:pt x="170957" y="375867"/>
                  </a:lnTo>
                  <a:lnTo>
                    <a:pt x="172018" y="372419"/>
                  </a:lnTo>
                  <a:lnTo>
                    <a:pt x="172018" y="369103"/>
                  </a:lnTo>
                  <a:lnTo>
                    <a:pt x="170957" y="368043"/>
                  </a:lnTo>
                  <a:lnTo>
                    <a:pt x="172018" y="366849"/>
                  </a:lnTo>
                  <a:lnTo>
                    <a:pt x="172018" y="365787"/>
                  </a:lnTo>
                  <a:lnTo>
                    <a:pt x="173079" y="364594"/>
                  </a:lnTo>
                  <a:lnTo>
                    <a:pt x="175334" y="364594"/>
                  </a:lnTo>
                  <a:lnTo>
                    <a:pt x="176395" y="363533"/>
                  </a:lnTo>
                  <a:lnTo>
                    <a:pt x="178650" y="363533"/>
                  </a:lnTo>
                  <a:lnTo>
                    <a:pt x="178650" y="362472"/>
                  </a:lnTo>
                  <a:lnTo>
                    <a:pt x="179843" y="361278"/>
                  </a:lnTo>
                  <a:lnTo>
                    <a:pt x="179843" y="360217"/>
                  </a:lnTo>
                  <a:lnTo>
                    <a:pt x="182098" y="359023"/>
                  </a:lnTo>
                  <a:lnTo>
                    <a:pt x="185414" y="357963"/>
                  </a:lnTo>
                  <a:lnTo>
                    <a:pt x="192178" y="354647"/>
                  </a:lnTo>
                  <a:lnTo>
                    <a:pt x="191117" y="353453"/>
                  </a:lnTo>
                  <a:lnTo>
                    <a:pt x="191117" y="350137"/>
                  </a:lnTo>
                  <a:lnTo>
                    <a:pt x="189923" y="351199"/>
                  </a:lnTo>
                  <a:lnTo>
                    <a:pt x="189923" y="352392"/>
                  </a:lnTo>
                  <a:lnTo>
                    <a:pt x="188862" y="352392"/>
                  </a:lnTo>
                  <a:lnTo>
                    <a:pt x="187801" y="351199"/>
                  </a:lnTo>
                  <a:lnTo>
                    <a:pt x="187801" y="350137"/>
                  </a:lnTo>
                  <a:lnTo>
                    <a:pt x="186740" y="347883"/>
                  </a:lnTo>
                  <a:lnTo>
                    <a:pt x="186740" y="346822"/>
                  </a:lnTo>
                  <a:lnTo>
                    <a:pt x="184485" y="346822"/>
                  </a:lnTo>
                  <a:lnTo>
                    <a:pt x="184485" y="343373"/>
                  </a:lnTo>
                  <a:lnTo>
                    <a:pt x="183424" y="342313"/>
                  </a:lnTo>
                  <a:lnTo>
                    <a:pt x="182231" y="342313"/>
                  </a:lnTo>
                  <a:lnTo>
                    <a:pt x="181170" y="343373"/>
                  </a:lnTo>
                  <a:lnTo>
                    <a:pt x="181170" y="344567"/>
                  </a:lnTo>
                  <a:lnTo>
                    <a:pt x="180109" y="344567"/>
                  </a:lnTo>
                  <a:cubicBezTo>
                    <a:pt x="180109" y="342047"/>
                    <a:pt x="177058" y="337803"/>
                    <a:pt x="176793" y="335549"/>
                  </a:cubicBezTo>
                  <a:lnTo>
                    <a:pt x="175732" y="335549"/>
                  </a:lnTo>
                  <a:lnTo>
                    <a:pt x="174538" y="334487"/>
                  </a:lnTo>
                  <a:lnTo>
                    <a:pt x="174538" y="332233"/>
                  </a:lnTo>
                  <a:lnTo>
                    <a:pt x="173344" y="329978"/>
                  </a:lnTo>
                  <a:lnTo>
                    <a:pt x="173344" y="327723"/>
                  </a:lnTo>
                  <a:lnTo>
                    <a:pt x="171090" y="325469"/>
                  </a:lnTo>
                  <a:lnTo>
                    <a:pt x="171090" y="324407"/>
                  </a:lnTo>
                  <a:lnTo>
                    <a:pt x="172151" y="323214"/>
                  </a:lnTo>
                  <a:lnTo>
                    <a:pt x="171090" y="322153"/>
                  </a:lnTo>
                  <a:lnTo>
                    <a:pt x="171090" y="321092"/>
                  </a:lnTo>
                  <a:lnTo>
                    <a:pt x="169896" y="319899"/>
                  </a:lnTo>
                  <a:lnTo>
                    <a:pt x="168835" y="319899"/>
                  </a:lnTo>
                  <a:lnTo>
                    <a:pt x="165387" y="317643"/>
                  </a:lnTo>
                  <a:lnTo>
                    <a:pt x="164326" y="317643"/>
                  </a:lnTo>
                  <a:lnTo>
                    <a:pt x="164326" y="316583"/>
                  </a:lnTo>
                  <a:lnTo>
                    <a:pt x="162071" y="314328"/>
                  </a:lnTo>
                  <a:lnTo>
                    <a:pt x="162071" y="312073"/>
                  </a:lnTo>
                  <a:lnTo>
                    <a:pt x="161010" y="311012"/>
                  </a:lnTo>
                  <a:lnTo>
                    <a:pt x="159949" y="311012"/>
                  </a:lnTo>
                  <a:lnTo>
                    <a:pt x="158756" y="309819"/>
                  </a:lnTo>
                  <a:lnTo>
                    <a:pt x="158756" y="307564"/>
                  </a:lnTo>
                  <a:lnTo>
                    <a:pt x="157562" y="307564"/>
                  </a:lnTo>
                  <a:lnTo>
                    <a:pt x="157562" y="301993"/>
                  </a:lnTo>
                  <a:lnTo>
                    <a:pt x="156501" y="301993"/>
                  </a:lnTo>
                  <a:lnTo>
                    <a:pt x="156501" y="300933"/>
                  </a:lnTo>
                  <a:lnTo>
                    <a:pt x="155440" y="300933"/>
                  </a:lnTo>
                  <a:lnTo>
                    <a:pt x="154246" y="299739"/>
                  </a:lnTo>
                  <a:lnTo>
                    <a:pt x="151991" y="299739"/>
                  </a:lnTo>
                  <a:lnTo>
                    <a:pt x="150798" y="298678"/>
                  </a:lnTo>
                  <a:lnTo>
                    <a:pt x="145095" y="296423"/>
                  </a:lnTo>
                  <a:lnTo>
                    <a:pt x="144034" y="295229"/>
                  </a:lnTo>
                  <a:lnTo>
                    <a:pt x="142840" y="295229"/>
                  </a:lnTo>
                  <a:lnTo>
                    <a:pt x="142840" y="294169"/>
                  </a:lnTo>
                  <a:lnTo>
                    <a:pt x="140585" y="295229"/>
                  </a:lnTo>
                  <a:lnTo>
                    <a:pt x="139524" y="295229"/>
                  </a:lnTo>
                  <a:lnTo>
                    <a:pt x="135015" y="294169"/>
                  </a:lnTo>
                  <a:lnTo>
                    <a:pt x="131699" y="293107"/>
                  </a:lnTo>
                  <a:lnTo>
                    <a:pt x="130506" y="293107"/>
                  </a:lnTo>
                  <a:lnTo>
                    <a:pt x="128251" y="290853"/>
                  </a:lnTo>
                  <a:lnTo>
                    <a:pt x="125997" y="289659"/>
                  </a:lnTo>
                  <a:lnTo>
                    <a:pt x="123742" y="287405"/>
                  </a:lnTo>
                  <a:lnTo>
                    <a:pt x="102389" y="311012"/>
                  </a:lnTo>
                  <a:lnTo>
                    <a:pt x="101328" y="304249"/>
                  </a:lnTo>
                  <a:lnTo>
                    <a:pt x="105837" y="303187"/>
                  </a:lnTo>
                  <a:lnTo>
                    <a:pt x="104776" y="300933"/>
                  </a:lnTo>
                  <a:lnTo>
                    <a:pt x="100267" y="303187"/>
                  </a:lnTo>
                  <a:lnTo>
                    <a:pt x="91248" y="271622"/>
                  </a:lnTo>
                  <a:lnTo>
                    <a:pt x="100267" y="264858"/>
                  </a:lnTo>
                  <a:lnTo>
                    <a:pt x="137402" y="276131"/>
                  </a:lnTo>
                  <a:lnTo>
                    <a:pt x="128384" y="238995"/>
                  </a:lnTo>
                  <a:lnTo>
                    <a:pt x="123874" y="216448"/>
                  </a:lnTo>
                  <a:lnTo>
                    <a:pt x="103582" y="207429"/>
                  </a:lnTo>
                  <a:lnTo>
                    <a:pt x="104643" y="184883"/>
                  </a:lnTo>
                  <a:lnTo>
                    <a:pt x="87800" y="178119"/>
                  </a:lnTo>
                  <a:lnTo>
                    <a:pt x="76526" y="160081"/>
                  </a:lnTo>
                  <a:lnTo>
                    <a:pt x="60743" y="157827"/>
                  </a:lnTo>
                  <a:lnTo>
                    <a:pt x="37136" y="165652"/>
                  </a:lnTo>
                  <a:lnTo>
                    <a:pt x="37136" y="157827"/>
                  </a:lnTo>
                  <a:lnTo>
                    <a:pt x="34881" y="153318"/>
                  </a:lnTo>
                  <a:lnTo>
                    <a:pt x="10079" y="119630"/>
                  </a:lnTo>
                  <a:lnTo>
                    <a:pt x="7825" y="112866"/>
                  </a:lnTo>
                  <a:lnTo>
                    <a:pt x="0" y="103847"/>
                  </a:lnTo>
                  <a:lnTo>
                    <a:pt x="23608" y="81301"/>
                  </a:lnTo>
                  <a:lnTo>
                    <a:pt x="67508" y="61009"/>
                  </a:lnTo>
                  <a:lnTo>
                    <a:pt x="193504" y="265"/>
                  </a:lnTo>
                </a:path>
              </a:pathLst>
            </a:custGeom>
            <a:noFill/>
            <a:ln w="3315" cap="flat">
              <a:solidFill>
                <a:schemeClr val="bg1">
                  <a:lumMod val="65000"/>
                </a:schemeClr>
              </a:solidFill>
              <a:prstDash val="solid"/>
              <a:miter/>
            </a:ln>
          </p:spPr>
          <p:txBody>
            <a:bodyPr rtlCol="0" anchor="ctr"/>
            <a:lstStyle/>
            <a:p>
              <a:endParaRPr lang="en-FI" sz="816"/>
            </a:p>
          </p:txBody>
        </p:sp>
        <p:sp>
          <p:nvSpPr>
            <p:cNvPr id="1077" name="Freeform: Shape 1076">
              <a:extLst>
                <a:ext uri="{FF2B5EF4-FFF2-40B4-BE49-F238E27FC236}">
                  <a16:creationId xmlns:a16="http://schemas.microsoft.com/office/drawing/2014/main" id="{D6004F96-A9A8-0713-65F2-E6F4CC1ED1A9}"/>
                </a:ext>
              </a:extLst>
            </p:cNvPr>
            <p:cNvSpPr/>
            <p:nvPr/>
          </p:nvSpPr>
          <p:spPr>
            <a:xfrm>
              <a:off x="6411626" y="8440099"/>
              <a:ext cx="870834" cy="738870"/>
            </a:xfrm>
            <a:custGeom>
              <a:avLst/>
              <a:gdLst>
                <a:gd name="connsiteX0" fmla="*/ 271224 w 870834"/>
                <a:gd name="connsiteY0" fmla="*/ 81035 h 738870"/>
                <a:gd name="connsiteX1" fmla="*/ 353321 w 870834"/>
                <a:gd name="connsiteY1" fmla="*/ 94564 h 738870"/>
                <a:gd name="connsiteX2" fmla="*/ 419635 w 870834"/>
                <a:gd name="connsiteY2" fmla="*/ 105837 h 738870"/>
                <a:gd name="connsiteX3" fmla="*/ 454516 w 870834"/>
                <a:gd name="connsiteY3" fmla="*/ 64192 h 738870"/>
                <a:gd name="connsiteX4" fmla="*/ 509689 w 870834"/>
                <a:gd name="connsiteY4" fmla="*/ 83290 h 738870"/>
                <a:gd name="connsiteX5" fmla="*/ 558099 w 870834"/>
                <a:gd name="connsiteY5" fmla="*/ 23607 h 738870"/>
                <a:gd name="connsiteX6" fmla="*/ 627861 w 870834"/>
                <a:gd name="connsiteY6" fmla="*/ 23607 h 738870"/>
                <a:gd name="connsiteX7" fmla="*/ 643643 w 870834"/>
                <a:gd name="connsiteY7" fmla="*/ 0 h 738870"/>
                <a:gd name="connsiteX8" fmla="*/ 725740 w 870834"/>
                <a:gd name="connsiteY8" fmla="*/ 24801 h 738870"/>
                <a:gd name="connsiteX9" fmla="*/ 731443 w 870834"/>
                <a:gd name="connsiteY9" fmla="*/ 27056 h 738870"/>
                <a:gd name="connsiteX10" fmla="*/ 732504 w 870834"/>
                <a:gd name="connsiteY10" fmla="*/ 27056 h 738870"/>
                <a:gd name="connsiteX11" fmla="*/ 734759 w 870834"/>
                <a:gd name="connsiteY11" fmla="*/ 28117 h 738870"/>
                <a:gd name="connsiteX12" fmla="*/ 733565 w 870834"/>
                <a:gd name="connsiteY12" fmla="*/ 29311 h 738870"/>
                <a:gd name="connsiteX13" fmla="*/ 761682 w 870834"/>
                <a:gd name="connsiteY13" fmla="*/ 55173 h 738870"/>
                <a:gd name="connsiteX14" fmla="*/ 768446 w 870834"/>
                <a:gd name="connsiteY14" fmla="*/ 49603 h 738870"/>
                <a:gd name="connsiteX15" fmla="*/ 775210 w 870834"/>
                <a:gd name="connsiteY15" fmla="*/ 55173 h 738870"/>
                <a:gd name="connsiteX16" fmla="*/ 841524 w 870834"/>
                <a:gd name="connsiteY16" fmla="*/ 82229 h 738870"/>
                <a:gd name="connsiteX17" fmla="*/ 855052 w 870834"/>
                <a:gd name="connsiteY17" fmla="*/ 66447 h 738870"/>
                <a:gd name="connsiteX18" fmla="*/ 870835 w 870834"/>
                <a:gd name="connsiteY18" fmla="*/ 78781 h 738870"/>
                <a:gd name="connsiteX19" fmla="*/ 840463 w 870834"/>
                <a:gd name="connsiteY19" fmla="*/ 93370 h 738870"/>
                <a:gd name="connsiteX20" fmla="*/ 841524 w 870834"/>
                <a:gd name="connsiteY20" fmla="*/ 103450 h 738870"/>
                <a:gd name="connsiteX21" fmla="*/ 831444 w 870834"/>
                <a:gd name="connsiteY21" fmla="*/ 94431 h 738870"/>
                <a:gd name="connsiteX22" fmla="*/ 792054 w 870834"/>
                <a:gd name="connsiteY22" fmla="*/ 143901 h 738870"/>
                <a:gd name="connsiteX23" fmla="*/ 766192 w 870834"/>
                <a:gd name="connsiteY23" fmla="*/ 164193 h 738870"/>
                <a:gd name="connsiteX24" fmla="*/ 761682 w 870834"/>
                <a:gd name="connsiteY24" fmla="*/ 166448 h 738870"/>
                <a:gd name="connsiteX25" fmla="*/ 762876 w 870834"/>
                <a:gd name="connsiteY25" fmla="*/ 168702 h 738870"/>
                <a:gd name="connsiteX26" fmla="*/ 765131 w 870834"/>
                <a:gd name="connsiteY26" fmla="*/ 168702 h 738870"/>
                <a:gd name="connsiteX27" fmla="*/ 767385 w 870834"/>
                <a:gd name="connsiteY27" fmla="*/ 170958 h 738870"/>
                <a:gd name="connsiteX28" fmla="*/ 768446 w 870834"/>
                <a:gd name="connsiteY28" fmla="*/ 174273 h 738870"/>
                <a:gd name="connsiteX29" fmla="*/ 769507 w 870834"/>
                <a:gd name="connsiteY29" fmla="*/ 176528 h 738870"/>
                <a:gd name="connsiteX30" fmla="*/ 772823 w 870834"/>
                <a:gd name="connsiteY30" fmla="*/ 179843 h 738870"/>
                <a:gd name="connsiteX31" fmla="*/ 770568 w 870834"/>
                <a:gd name="connsiteY31" fmla="*/ 183159 h 738870"/>
                <a:gd name="connsiteX32" fmla="*/ 762743 w 870834"/>
                <a:gd name="connsiteY32" fmla="*/ 178649 h 738870"/>
                <a:gd name="connsiteX33" fmla="*/ 749215 w 870834"/>
                <a:gd name="connsiteY33" fmla="*/ 171886 h 738870"/>
                <a:gd name="connsiteX34" fmla="*/ 743512 w 870834"/>
                <a:gd name="connsiteY34" fmla="*/ 184220 h 738870"/>
                <a:gd name="connsiteX35" fmla="*/ 741258 w 870834"/>
                <a:gd name="connsiteY35" fmla="*/ 189791 h 738870"/>
                <a:gd name="connsiteX36" fmla="*/ 733300 w 870834"/>
                <a:gd name="connsiteY36" fmla="*/ 185281 h 738870"/>
                <a:gd name="connsiteX37" fmla="*/ 710753 w 870834"/>
                <a:gd name="connsiteY37" fmla="*/ 204379 h 738870"/>
                <a:gd name="connsiteX38" fmla="*/ 705050 w 870834"/>
                <a:gd name="connsiteY38" fmla="*/ 217908 h 738870"/>
                <a:gd name="connsiteX39" fmla="*/ 679188 w 870834"/>
                <a:gd name="connsiteY39" fmla="*/ 285416 h 738870"/>
                <a:gd name="connsiteX40" fmla="*/ 676933 w 870834"/>
                <a:gd name="connsiteY40" fmla="*/ 292179 h 738870"/>
                <a:gd name="connsiteX41" fmla="*/ 657835 w 870834"/>
                <a:gd name="connsiteY41" fmla="*/ 289924 h 738870"/>
                <a:gd name="connsiteX42" fmla="*/ 650010 w 870834"/>
                <a:gd name="connsiteY42" fmla="*/ 288731 h 738870"/>
                <a:gd name="connsiteX43" fmla="*/ 650010 w 870834"/>
                <a:gd name="connsiteY43" fmla="*/ 289924 h 738870"/>
                <a:gd name="connsiteX44" fmla="*/ 656774 w 870834"/>
                <a:gd name="connsiteY44" fmla="*/ 298943 h 738870"/>
                <a:gd name="connsiteX45" fmla="*/ 675872 w 870834"/>
                <a:gd name="connsiteY45" fmla="*/ 298943 h 738870"/>
                <a:gd name="connsiteX46" fmla="*/ 684891 w 870834"/>
                <a:gd name="connsiteY46" fmla="*/ 301198 h 738870"/>
                <a:gd name="connsiteX47" fmla="*/ 683697 w 870834"/>
                <a:gd name="connsiteY47" fmla="*/ 303453 h 738870"/>
                <a:gd name="connsiteX48" fmla="*/ 683697 w 870834"/>
                <a:gd name="connsiteY48" fmla="*/ 312471 h 738870"/>
                <a:gd name="connsiteX49" fmla="*/ 679188 w 870834"/>
                <a:gd name="connsiteY49" fmla="*/ 321490 h 738870"/>
                <a:gd name="connsiteX50" fmla="*/ 669108 w 870834"/>
                <a:gd name="connsiteY50" fmla="*/ 329315 h 738870"/>
                <a:gd name="connsiteX51" fmla="*/ 673617 w 870834"/>
                <a:gd name="connsiteY51" fmla="*/ 340588 h 738870"/>
                <a:gd name="connsiteX52" fmla="*/ 672557 w 870834"/>
                <a:gd name="connsiteY52" fmla="*/ 347353 h 738870"/>
                <a:gd name="connsiteX53" fmla="*/ 673617 w 870834"/>
                <a:gd name="connsiteY53" fmla="*/ 369900 h 738870"/>
                <a:gd name="connsiteX54" fmla="*/ 676933 w 870834"/>
                <a:gd name="connsiteY54" fmla="*/ 375470 h 738870"/>
                <a:gd name="connsiteX55" fmla="*/ 675872 w 870834"/>
                <a:gd name="connsiteY55" fmla="*/ 402525 h 738870"/>
                <a:gd name="connsiteX56" fmla="*/ 684891 w 870834"/>
                <a:gd name="connsiteY56" fmla="*/ 423879 h 738870"/>
                <a:gd name="connsiteX57" fmla="*/ 681442 w 870834"/>
                <a:gd name="connsiteY57" fmla="*/ 428388 h 738870"/>
                <a:gd name="connsiteX58" fmla="*/ 684891 w 870834"/>
                <a:gd name="connsiteY58" fmla="*/ 430643 h 738870"/>
                <a:gd name="connsiteX59" fmla="*/ 682636 w 870834"/>
                <a:gd name="connsiteY59" fmla="*/ 449741 h 738870"/>
                <a:gd name="connsiteX60" fmla="*/ 673617 w 870834"/>
                <a:gd name="connsiteY60" fmla="*/ 456505 h 738870"/>
                <a:gd name="connsiteX61" fmla="*/ 679188 w 870834"/>
                <a:gd name="connsiteY61" fmla="*/ 465524 h 738870"/>
                <a:gd name="connsiteX62" fmla="*/ 681442 w 870834"/>
                <a:gd name="connsiteY62" fmla="*/ 466718 h 738870"/>
                <a:gd name="connsiteX63" fmla="*/ 689267 w 870834"/>
                <a:gd name="connsiteY63" fmla="*/ 473482 h 738870"/>
                <a:gd name="connsiteX64" fmla="*/ 696032 w 870834"/>
                <a:gd name="connsiteY64" fmla="*/ 466718 h 738870"/>
                <a:gd name="connsiteX65" fmla="*/ 716324 w 870834"/>
                <a:gd name="connsiteY65" fmla="*/ 493774 h 738870"/>
                <a:gd name="connsiteX66" fmla="*/ 715130 w 870834"/>
                <a:gd name="connsiteY66" fmla="*/ 494835 h 738870"/>
                <a:gd name="connsiteX67" fmla="*/ 715130 w 870834"/>
                <a:gd name="connsiteY67" fmla="*/ 500538 h 738870"/>
                <a:gd name="connsiteX68" fmla="*/ 720833 w 870834"/>
                <a:gd name="connsiteY68" fmla="*/ 505047 h 738870"/>
                <a:gd name="connsiteX69" fmla="*/ 721894 w 870834"/>
                <a:gd name="connsiteY69" fmla="*/ 505047 h 738870"/>
                <a:gd name="connsiteX70" fmla="*/ 723088 w 870834"/>
                <a:gd name="connsiteY70" fmla="*/ 503986 h 738870"/>
                <a:gd name="connsiteX71" fmla="*/ 781576 w 870834"/>
                <a:gd name="connsiteY71" fmla="*/ 560220 h 738870"/>
                <a:gd name="connsiteX72" fmla="*/ 783831 w 870834"/>
                <a:gd name="connsiteY72" fmla="*/ 564730 h 738870"/>
                <a:gd name="connsiteX73" fmla="*/ 784892 w 870834"/>
                <a:gd name="connsiteY73" fmla="*/ 564730 h 738870"/>
                <a:gd name="connsiteX74" fmla="*/ 787147 w 870834"/>
                <a:gd name="connsiteY74" fmla="*/ 571494 h 738870"/>
                <a:gd name="connsiteX75" fmla="*/ 792717 w 870834"/>
                <a:gd name="connsiteY75" fmla="*/ 576003 h 738870"/>
                <a:gd name="connsiteX76" fmla="*/ 799481 w 870834"/>
                <a:gd name="connsiteY76" fmla="*/ 574810 h 738870"/>
                <a:gd name="connsiteX77" fmla="*/ 802797 w 870834"/>
                <a:gd name="connsiteY77" fmla="*/ 578126 h 738870"/>
                <a:gd name="connsiteX78" fmla="*/ 793778 w 870834"/>
                <a:gd name="connsiteY78" fmla="*/ 588205 h 738870"/>
                <a:gd name="connsiteX79" fmla="*/ 821895 w 870834"/>
                <a:gd name="connsiteY79" fmla="*/ 653458 h 738870"/>
                <a:gd name="connsiteX80" fmla="*/ 802797 w 870834"/>
                <a:gd name="connsiteY80" fmla="*/ 698418 h 738870"/>
                <a:gd name="connsiteX81" fmla="*/ 787014 w 870834"/>
                <a:gd name="connsiteY81" fmla="*/ 713008 h 738870"/>
                <a:gd name="connsiteX82" fmla="*/ 772425 w 870834"/>
                <a:gd name="connsiteY82" fmla="*/ 718578 h 738870"/>
                <a:gd name="connsiteX83" fmla="*/ 766855 w 870834"/>
                <a:gd name="connsiteY83" fmla="*/ 713008 h 738870"/>
                <a:gd name="connsiteX84" fmla="*/ 764600 w 870834"/>
                <a:gd name="connsiteY84" fmla="*/ 716456 h 738870"/>
                <a:gd name="connsiteX85" fmla="*/ 766855 w 870834"/>
                <a:gd name="connsiteY85" fmla="*/ 722027 h 738870"/>
                <a:gd name="connsiteX86" fmla="*/ 745502 w 870834"/>
                <a:gd name="connsiteY86" fmla="*/ 732106 h 738870"/>
                <a:gd name="connsiteX87" fmla="*/ 736483 w 870834"/>
                <a:gd name="connsiteY87" fmla="*/ 738871 h 738870"/>
                <a:gd name="connsiteX88" fmla="*/ 726403 w 870834"/>
                <a:gd name="connsiteY88" fmla="*/ 728791 h 738870"/>
                <a:gd name="connsiteX89" fmla="*/ 716324 w 870834"/>
                <a:gd name="connsiteY89" fmla="*/ 733300 h 738870"/>
                <a:gd name="connsiteX90" fmla="*/ 715130 w 870834"/>
                <a:gd name="connsiteY90" fmla="*/ 731045 h 738870"/>
                <a:gd name="connsiteX91" fmla="*/ 652132 w 870834"/>
                <a:gd name="connsiteY91" fmla="*/ 679320 h 738870"/>
                <a:gd name="connsiteX92" fmla="*/ 648816 w 870834"/>
                <a:gd name="connsiteY92" fmla="*/ 677065 h 738870"/>
                <a:gd name="connsiteX93" fmla="*/ 647755 w 870834"/>
                <a:gd name="connsiteY93" fmla="*/ 673750 h 738870"/>
                <a:gd name="connsiteX94" fmla="*/ 646694 w 870834"/>
                <a:gd name="connsiteY94" fmla="*/ 673750 h 738870"/>
                <a:gd name="connsiteX95" fmla="*/ 647755 w 870834"/>
                <a:gd name="connsiteY95" fmla="*/ 676004 h 738870"/>
                <a:gd name="connsiteX96" fmla="*/ 650010 w 870834"/>
                <a:gd name="connsiteY96" fmla="*/ 679320 h 738870"/>
                <a:gd name="connsiteX97" fmla="*/ 650010 w 870834"/>
                <a:gd name="connsiteY97" fmla="*/ 680381 h 738870"/>
                <a:gd name="connsiteX98" fmla="*/ 635420 w 870834"/>
                <a:gd name="connsiteY98" fmla="*/ 663537 h 738870"/>
                <a:gd name="connsiteX99" fmla="*/ 634360 w 870834"/>
                <a:gd name="connsiteY99" fmla="*/ 663537 h 738870"/>
                <a:gd name="connsiteX100" fmla="*/ 633298 w 870834"/>
                <a:gd name="connsiteY100" fmla="*/ 662344 h 738870"/>
                <a:gd name="connsiteX101" fmla="*/ 633298 w 870834"/>
                <a:gd name="connsiteY101" fmla="*/ 660090 h 738870"/>
                <a:gd name="connsiteX102" fmla="*/ 632238 w 870834"/>
                <a:gd name="connsiteY102" fmla="*/ 658895 h 738870"/>
                <a:gd name="connsiteX103" fmla="*/ 631176 w 870834"/>
                <a:gd name="connsiteY103" fmla="*/ 657834 h 738870"/>
                <a:gd name="connsiteX104" fmla="*/ 630115 w 870834"/>
                <a:gd name="connsiteY104" fmla="*/ 657834 h 738870"/>
                <a:gd name="connsiteX105" fmla="*/ 630115 w 870834"/>
                <a:gd name="connsiteY105" fmla="*/ 658895 h 738870"/>
                <a:gd name="connsiteX106" fmla="*/ 629054 w 870834"/>
                <a:gd name="connsiteY106" fmla="*/ 657834 h 738870"/>
                <a:gd name="connsiteX107" fmla="*/ 627993 w 870834"/>
                <a:gd name="connsiteY107" fmla="*/ 657834 h 738870"/>
                <a:gd name="connsiteX108" fmla="*/ 627993 w 870834"/>
                <a:gd name="connsiteY108" fmla="*/ 656641 h 738870"/>
                <a:gd name="connsiteX109" fmla="*/ 626932 w 870834"/>
                <a:gd name="connsiteY109" fmla="*/ 655580 h 738870"/>
                <a:gd name="connsiteX110" fmla="*/ 625871 w 870834"/>
                <a:gd name="connsiteY110" fmla="*/ 655580 h 738870"/>
                <a:gd name="connsiteX111" fmla="*/ 625871 w 870834"/>
                <a:gd name="connsiteY111" fmla="*/ 653325 h 738870"/>
                <a:gd name="connsiteX112" fmla="*/ 622556 w 870834"/>
                <a:gd name="connsiteY112" fmla="*/ 650010 h 738870"/>
                <a:gd name="connsiteX113" fmla="*/ 619240 w 870834"/>
                <a:gd name="connsiteY113" fmla="*/ 648816 h 738870"/>
                <a:gd name="connsiteX114" fmla="*/ 618179 w 870834"/>
                <a:gd name="connsiteY114" fmla="*/ 647755 h 738870"/>
                <a:gd name="connsiteX115" fmla="*/ 572024 w 870834"/>
                <a:gd name="connsiteY115" fmla="*/ 629717 h 738870"/>
                <a:gd name="connsiteX116" fmla="*/ 563006 w 870834"/>
                <a:gd name="connsiteY116" fmla="*/ 636481 h 738870"/>
                <a:gd name="connsiteX117" fmla="*/ 494305 w 870834"/>
                <a:gd name="connsiteY117" fmla="*/ 583563 h 738870"/>
                <a:gd name="connsiteX118" fmla="*/ 454914 w 870834"/>
                <a:gd name="connsiteY118" fmla="*/ 576799 h 738870"/>
                <a:gd name="connsiteX119" fmla="*/ 467248 w 870834"/>
                <a:gd name="connsiteY119" fmla="*/ 592582 h 738870"/>
                <a:gd name="connsiteX120" fmla="*/ 437938 w 870834"/>
                <a:gd name="connsiteY120" fmla="*/ 600407 h 738870"/>
                <a:gd name="connsiteX121" fmla="*/ 436744 w 870834"/>
                <a:gd name="connsiteY121" fmla="*/ 600407 h 738870"/>
                <a:gd name="connsiteX122" fmla="*/ 423216 w 870834"/>
                <a:gd name="connsiteY122" fmla="*/ 595897 h 738870"/>
                <a:gd name="connsiteX123" fmla="*/ 423216 w 870834"/>
                <a:gd name="connsiteY123" fmla="*/ 593643 h 738870"/>
                <a:gd name="connsiteX124" fmla="*/ 424277 w 870834"/>
                <a:gd name="connsiteY124" fmla="*/ 593643 h 738870"/>
                <a:gd name="connsiteX125" fmla="*/ 423216 w 870834"/>
                <a:gd name="connsiteY125" fmla="*/ 591388 h 738870"/>
                <a:gd name="connsiteX126" fmla="*/ 419767 w 870834"/>
                <a:gd name="connsiteY126" fmla="*/ 584624 h 738870"/>
                <a:gd name="connsiteX127" fmla="*/ 415258 w 870834"/>
                <a:gd name="connsiteY127" fmla="*/ 584624 h 738870"/>
                <a:gd name="connsiteX128" fmla="*/ 416319 w 870834"/>
                <a:gd name="connsiteY128" fmla="*/ 582369 h 738870"/>
                <a:gd name="connsiteX129" fmla="*/ 419635 w 870834"/>
                <a:gd name="connsiteY129" fmla="*/ 580114 h 738870"/>
                <a:gd name="connsiteX130" fmla="*/ 419635 w 870834"/>
                <a:gd name="connsiteY130" fmla="*/ 575606 h 738870"/>
                <a:gd name="connsiteX131" fmla="*/ 420829 w 870834"/>
                <a:gd name="connsiteY131" fmla="*/ 575606 h 738870"/>
                <a:gd name="connsiteX132" fmla="*/ 419635 w 870834"/>
                <a:gd name="connsiteY132" fmla="*/ 572157 h 738870"/>
                <a:gd name="connsiteX133" fmla="*/ 417380 w 870834"/>
                <a:gd name="connsiteY133" fmla="*/ 571096 h 738870"/>
                <a:gd name="connsiteX134" fmla="*/ 417380 w 870834"/>
                <a:gd name="connsiteY134" fmla="*/ 568841 h 738870"/>
                <a:gd name="connsiteX135" fmla="*/ 397088 w 870834"/>
                <a:gd name="connsiteY135" fmla="*/ 565526 h 738870"/>
                <a:gd name="connsiteX136" fmla="*/ 392579 w 870834"/>
                <a:gd name="connsiteY136" fmla="*/ 563270 h 738870"/>
                <a:gd name="connsiteX137" fmla="*/ 336345 w 870834"/>
                <a:gd name="connsiteY137" fmla="*/ 544172 h 738870"/>
                <a:gd name="connsiteX138" fmla="*/ 319501 w 870834"/>
                <a:gd name="connsiteY138" fmla="*/ 537409 h 738870"/>
                <a:gd name="connsiteX139" fmla="*/ 238465 w 870834"/>
                <a:gd name="connsiteY139" fmla="*/ 526135 h 738870"/>
                <a:gd name="connsiteX140" fmla="*/ 237404 w 870834"/>
                <a:gd name="connsiteY140" fmla="*/ 526135 h 738870"/>
                <a:gd name="connsiteX141" fmla="*/ 230640 w 870834"/>
                <a:gd name="connsiteY141" fmla="*/ 535153 h 738870"/>
                <a:gd name="connsiteX142" fmla="*/ 225070 w 870834"/>
                <a:gd name="connsiteY142" fmla="*/ 530645 h 738870"/>
                <a:gd name="connsiteX143" fmla="*/ 225070 w 870834"/>
                <a:gd name="connsiteY143" fmla="*/ 531838 h 738870"/>
                <a:gd name="connsiteX144" fmla="*/ 164326 w 870834"/>
                <a:gd name="connsiteY144" fmla="*/ 524013 h 738870"/>
                <a:gd name="connsiteX145" fmla="*/ 75465 w 870834"/>
                <a:gd name="connsiteY145" fmla="*/ 472288 h 738870"/>
                <a:gd name="connsiteX146" fmla="*/ 74272 w 870834"/>
                <a:gd name="connsiteY146" fmla="*/ 470033 h 738870"/>
                <a:gd name="connsiteX147" fmla="*/ 19098 w 870834"/>
                <a:gd name="connsiteY147" fmla="*/ 441916 h 738870"/>
                <a:gd name="connsiteX148" fmla="*/ 13528 w 870834"/>
                <a:gd name="connsiteY148" fmla="*/ 216846 h 738870"/>
                <a:gd name="connsiteX149" fmla="*/ 13528 w 870834"/>
                <a:gd name="connsiteY149" fmla="*/ 214592 h 738870"/>
                <a:gd name="connsiteX150" fmla="*/ 11273 w 870834"/>
                <a:gd name="connsiteY150" fmla="*/ 144829 h 738870"/>
                <a:gd name="connsiteX151" fmla="*/ 11273 w 870834"/>
                <a:gd name="connsiteY151" fmla="*/ 140321 h 738870"/>
                <a:gd name="connsiteX152" fmla="*/ 0 w 870834"/>
                <a:gd name="connsiteY152" fmla="*/ 125731 h 738870"/>
                <a:gd name="connsiteX153" fmla="*/ 23608 w 870834"/>
                <a:gd name="connsiteY153" fmla="*/ 107694 h 738870"/>
                <a:gd name="connsiteX154" fmla="*/ 40452 w 870834"/>
                <a:gd name="connsiteY154" fmla="*/ 87402 h 738870"/>
                <a:gd name="connsiteX155" fmla="*/ 56235 w 870834"/>
                <a:gd name="connsiteY155" fmla="*/ 86208 h 738870"/>
                <a:gd name="connsiteX156" fmla="*/ 55041 w 870834"/>
                <a:gd name="connsiteY156" fmla="*/ 89524 h 738870"/>
                <a:gd name="connsiteX157" fmla="*/ 59550 w 870834"/>
                <a:gd name="connsiteY157" fmla="*/ 92972 h 738870"/>
                <a:gd name="connsiteX158" fmla="*/ 69630 w 870834"/>
                <a:gd name="connsiteY158" fmla="*/ 87402 h 738870"/>
                <a:gd name="connsiteX159" fmla="*/ 71885 w 870834"/>
                <a:gd name="connsiteY159" fmla="*/ 87402 h 738870"/>
                <a:gd name="connsiteX160" fmla="*/ 71885 w 870834"/>
                <a:gd name="connsiteY160" fmla="*/ 88463 h 738870"/>
                <a:gd name="connsiteX161" fmla="*/ 78648 w 870834"/>
                <a:gd name="connsiteY161" fmla="*/ 89524 h 738870"/>
                <a:gd name="connsiteX162" fmla="*/ 79842 w 870834"/>
                <a:gd name="connsiteY162" fmla="*/ 91778 h 738870"/>
                <a:gd name="connsiteX163" fmla="*/ 82097 w 870834"/>
                <a:gd name="connsiteY163" fmla="*/ 94034 h 738870"/>
                <a:gd name="connsiteX164" fmla="*/ 86606 w 870834"/>
                <a:gd name="connsiteY164" fmla="*/ 94034 h 738870"/>
                <a:gd name="connsiteX165" fmla="*/ 87800 w 870834"/>
                <a:gd name="connsiteY165" fmla="*/ 90718 h 738870"/>
                <a:gd name="connsiteX166" fmla="*/ 87800 w 870834"/>
                <a:gd name="connsiteY166" fmla="*/ 88463 h 738870"/>
                <a:gd name="connsiteX167" fmla="*/ 90054 w 870834"/>
                <a:gd name="connsiteY167" fmla="*/ 87402 h 738870"/>
                <a:gd name="connsiteX168" fmla="*/ 90054 w 870834"/>
                <a:gd name="connsiteY168" fmla="*/ 79577 h 738870"/>
                <a:gd name="connsiteX169" fmla="*/ 91115 w 870834"/>
                <a:gd name="connsiteY169" fmla="*/ 78383 h 738870"/>
                <a:gd name="connsiteX170" fmla="*/ 97879 w 870834"/>
                <a:gd name="connsiteY170" fmla="*/ 79577 h 738870"/>
                <a:gd name="connsiteX171" fmla="*/ 109153 w 870834"/>
                <a:gd name="connsiteY171" fmla="*/ 78383 h 738870"/>
                <a:gd name="connsiteX172" fmla="*/ 106898 w 870834"/>
                <a:gd name="connsiteY172" fmla="*/ 64855 h 738870"/>
                <a:gd name="connsiteX173" fmla="*/ 119233 w 870834"/>
                <a:gd name="connsiteY173" fmla="*/ 57030 h 738870"/>
                <a:gd name="connsiteX174" fmla="*/ 133822 w 870834"/>
                <a:gd name="connsiteY174" fmla="*/ 101991 h 738870"/>
                <a:gd name="connsiteX175" fmla="*/ 154114 w 870834"/>
                <a:gd name="connsiteY175" fmla="*/ 108755 h 738870"/>
                <a:gd name="connsiteX176" fmla="*/ 182231 w 870834"/>
                <a:gd name="connsiteY176" fmla="*/ 117774 h 738870"/>
                <a:gd name="connsiteX177" fmla="*/ 271092 w 870834"/>
                <a:gd name="connsiteY177" fmla="*/ 80638 h 73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870834" h="738870">
                  <a:moveTo>
                    <a:pt x="271224" y="81035"/>
                  </a:moveTo>
                  <a:lnTo>
                    <a:pt x="353321" y="94564"/>
                  </a:lnTo>
                  <a:lnTo>
                    <a:pt x="419635" y="105837"/>
                  </a:lnTo>
                  <a:lnTo>
                    <a:pt x="454516" y="64192"/>
                  </a:lnTo>
                  <a:lnTo>
                    <a:pt x="509689" y="83290"/>
                  </a:lnTo>
                  <a:lnTo>
                    <a:pt x="558099" y="23607"/>
                  </a:lnTo>
                  <a:lnTo>
                    <a:pt x="627861" y="23607"/>
                  </a:lnTo>
                  <a:lnTo>
                    <a:pt x="643643" y="0"/>
                  </a:lnTo>
                  <a:lnTo>
                    <a:pt x="725740" y="24801"/>
                  </a:lnTo>
                  <a:lnTo>
                    <a:pt x="731443" y="27056"/>
                  </a:lnTo>
                  <a:lnTo>
                    <a:pt x="732504" y="27056"/>
                  </a:lnTo>
                  <a:lnTo>
                    <a:pt x="734759" y="28117"/>
                  </a:lnTo>
                  <a:lnTo>
                    <a:pt x="733565" y="29311"/>
                  </a:lnTo>
                  <a:lnTo>
                    <a:pt x="761682" y="55173"/>
                  </a:lnTo>
                  <a:lnTo>
                    <a:pt x="768446" y="49603"/>
                  </a:lnTo>
                  <a:lnTo>
                    <a:pt x="775210" y="55173"/>
                  </a:lnTo>
                  <a:lnTo>
                    <a:pt x="841524" y="82229"/>
                  </a:lnTo>
                  <a:lnTo>
                    <a:pt x="855052" y="66447"/>
                  </a:lnTo>
                  <a:lnTo>
                    <a:pt x="870835" y="78781"/>
                  </a:lnTo>
                  <a:lnTo>
                    <a:pt x="840463" y="93370"/>
                  </a:lnTo>
                  <a:lnTo>
                    <a:pt x="841524" y="103450"/>
                  </a:lnTo>
                  <a:lnTo>
                    <a:pt x="831444" y="94431"/>
                  </a:lnTo>
                  <a:lnTo>
                    <a:pt x="792054" y="143901"/>
                  </a:lnTo>
                  <a:lnTo>
                    <a:pt x="766192" y="164193"/>
                  </a:lnTo>
                  <a:lnTo>
                    <a:pt x="761682" y="166448"/>
                  </a:lnTo>
                  <a:lnTo>
                    <a:pt x="762876" y="168702"/>
                  </a:lnTo>
                  <a:lnTo>
                    <a:pt x="765131" y="168702"/>
                  </a:lnTo>
                  <a:lnTo>
                    <a:pt x="767385" y="170958"/>
                  </a:lnTo>
                  <a:lnTo>
                    <a:pt x="768446" y="174273"/>
                  </a:lnTo>
                  <a:lnTo>
                    <a:pt x="769507" y="176528"/>
                  </a:lnTo>
                  <a:lnTo>
                    <a:pt x="772823" y="179843"/>
                  </a:lnTo>
                  <a:lnTo>
                    <a:pt x="770568" y="183159"/>
                  </a:lnTo>
                  <a:lnTo>
                    <a:pt x="762743" y="178649"/>
                  </a:lnTo>
                  <a:lnTo>
                    <a:pt x="749215" y="171886"/>
                  </a:lnTo>
                  <a:lnTo>
                    <a:pt x="743512" y="184220"/>
                  </a:lnTo>
                  <a:lnTo>
                    <a:pt x="741258" y="189791"/>
                  </a:lnTo>
                  <a:lnTo>
                    <a:pt x="733300" y="185281"/>
                  </a:lnTo>
                  <a:lnTo>
                    <a:pt x="710753" y="204379"/>
                  </a:lnTo>
                  <a:lnTo>
                    <a:pt x="705050" y="217908"/>
                  </a:lnTo>
                  <a:lnTo>
                    <a:pt x="679188" y="285416"/>
                  </a:lnTo>
                  <a:lnTo>
                    <a:pt x="676933" y="292179"/>
                  </a:lnTo>
                  <a:lnTo>
                    <a:pt x="657835" y="289924"/>
                  </a:lnTo>
                  <a:lnTo>
                    <a:pt x="650010" y="288731"/>
                  </a:lnTo>
                  <a:lnTo>
                    <a:pt x="650010" y="289924"/>
                  </a:lnTo>
                  <a:lnTo>
                    <a:pt x="656774" y="298943"/>
                  </a:lnTo>
                  <a:lnTo>
                    <a:pt x="675872" y="298943"/>
                  </a:lnTo>
                  <a:lnTo>
                    <a:pt x="684891" y="301198"/>
                  </a:lnTo>
                  <a:lnTo>
                    <a:pt x="683697" y="303453"/>
                  </a:lnTo>
                  <a:lnTo>
                    <a:pt x="683697" y="312471"/>
                  </a:lnTo>
                  <a:lnTo>
                    <a:pt x="679188" y="321490"/>
                  </a:lnTo>
                  <a:lnTo>
                    <a:pt x="669108" y="329315"/>
                  </a:lnTo>
                  <a:lnTo>
                    <a:pt x="673617" y="340588"/>
                  </a:lnTo>
                  <a:lnTo>
                    <a:pt x="672557" y="347353"/>
                  </a:lnTo>
                  <a:lnTo>
                    <a:pt x="673617" y="369900"/>
                  </a:lnTo>
                  <a:lnTo>
                    <a:pt x="676933" y="375470"/>
                  </a:lnTo>
                  <a:lnTo>
                    <a:pt x="675872" y="402525"/>
                  </a:lnTo>
                  <a:lnTo>
                    <a:pt x="684891" y="423879"/>
                  </a:lnTo>
                  <a:lnTo>
                    <a:pt x="681442" y="428388"/>
                  </a:lnTo>
                  <a:lnTo>
                    <a:pt x="684891" y="430643"/>
                  </a:lnTo>
                  <a:lnTo>
                    <a:pt x="682636" y="449741"/>
                  </a:lnTo>
                  <a:lnTo>
                    <a:pt x="673617" y="456505"/>
                  </a:lnTo>
                  <a:lnTo>
                    <a:pt x="679188" y="465524"/>
                  </a:lnTo>
                  <a:lnTo>
                    <a:pt x="681442" y="466718"/>
                  </a:lnTo>
                  <a:lnTo>
                    <a:pt x="689267" y="473482"/>
                  </a:lnTo>
                  <a:lnTo>
                    <a:pt x="696032" y="466718"/>
                  </a:lnTo>
                  <a:lnTo>
                    <a:pt x="716324" y="493774"/>
                  </a:lnTo>
                  <a:lnTo>
                    <a:pt x="715130" y="494835"/>
                  </a:lnTo>
                  <a:lnTo>
                    <a:pt x="715130" y="500538"/>
                  </a:lnTo>
                  <a:lnTo>
                    <a:pt x="720833" y="505047"/>
                  </a:lnTo>
                  <a:lnTo>
                    <a:pt x="721894" y="505047"/>
                  </a:lnTo>
                  <a:lnTo>
                    <a:pt x="723088" y="503986"/>
                  </a:lnTo>
                  <a:lnTo>
                    <a:pt x="781576" y="560220"/>
                  </a:lnTo>
                  <a:lnTo>
                    <a:pt x="783831" y="564730"/>
                  </a:lnTo>
                  <a:lnTo>
                    <a:pt x="784892" y="564730"/>
                  </a:lnTo>
                  <a:lnTo>
                    <a:pt x="787147" y="571494"/>
                  </a:lnTo>
                  <a:lnTo>
                    <a:pt x="792717" y="576003"/>
                  </a:lnTo>
                  <a:lnTo>
                    <a:pt x="799481" y="574810"/>
                  </a:lnTo>
                  <a:lnTo>
                    <a:pt x="802797" y="578126"/>
                  </a:lnTo>
                  <a:lnTo>
                    <a:pt x="793778" y="588205"/>
                  </a:lnTo>
                  <a:lnTo>
                    <a:pt x="821895" y="653458"/>
                  </a:lnTo>
                  <a:lnTo>
                    <a:pt x="802797" y="698418"/>
                  </a:lnTo>
                  <a:lnTo>
                    <a:pt x="787014" y="713008"/>
                  </a:lnTo>
                  <a:lnTo>
                    <a:pt x="772425" y="718578"/>
                  </a:lnTo>
                  <a:lnTo>
                    <a:pt x="766855" y="713008"/>
                  </a:lnTo>
                  <a:lnTo>
                    <a:pt x="764600" y="716456"/>
                  </a:lnTo>
                  <a:lnTo>
                    <a:pt x="766855" y="722027"/>
                  </a:lnTo>
                  <a:lnTo>
                    <a:pt x="745502" y="732106"/>
                  </a:lnTo>
                  <a:lnTo>
                    <a:pt x="736483" y="738871"/>
                  </a:lnTo>
                  <a:lnTo>
                    <a:pt x="726403" y="728791"/>
                  </a:lnTo>
                  <a:lnTo>
                    <a:pt x="716324" y="733300"/>
                  </a:lnTo>
                  <a:lnTo>
                    <a:pt x="715130" y="731045"/>
                  </a:lnTo>
                  <a:lnTo>
                    <a:pt x="652132" y="679320"/>
                  </a:lnTo>
                  <a:lnTo>
                    <a:pt x="648816" y="677065"/>
                  </a:lnTo>
                  <a:lnTo>
                    <a:pt x="647755" y="673750"/>
                  </a:lnTo>
                  <a:lnTo>
                    <a:pt x="646694" y="673750"/>
                  </a:lnTo>
                  <a:lnTo>
                    <a:pt x="647755" y="676004"/>
                  </a:lnTo>
                  <a:lnTo>
                    <a:pt x="650010" y="679320"/>
                  </a:lnTo>
                  <a:lnTo>
                    <a:pt x="650010" y="680381"/>
                  </a:lnTo>
                  <a:cubicBezTo>
                    <a:pt x="645102" y="673617"/>
                    <a:pt x="643113" y="668047"/>
                    <a:pt x="635420" y="663537"/>
                  </a:cubicBezTo>
                  <a:lnTo>
                    <a:pt x="634360" y="663537"/>
                  </a:lnTo>
                  <a:lnTo>
                    <a:pt x="633298" y="662344"/>
                  </a:lnTo>
                  <a:lnTo>
                    <a:pt x="633298" y="660090"/>
                  </a:lnTo>
                  <a:lnTo>
                    <a:pt x="632238" y="658895"/>
                  </a:lnTo>
                  <a:lnTo>
                    <a:pt x="631176" y="657834"/>
                  </a:lnTo>
                  <a:lnTo>
                    <a:pt x="630115" y="657834"/>
                  </a:lnTo>
                  <a:lnTo>
                    <a:pt x="630115" y="658895"/>
                  </a:lnTo>
                  <a:lnTo>
                    <a:pt x="629054" y="657834"/>
                  </a:lnTo>
                  <a:lnTo>
                    <a:pt x="627993" y="657834"/>
                  </a:lnTo>
                  <a:lnTo>
                    <a:pt x="627993" y="656641"/>
                  </a:lnTo>
                  <a:lnTo>
                    <a:pt x="626932" y="655580"/>
                  </a:lnTo>
                  <a:lnTo>
                    <a:pt x="625871" y="655580"/>
                  </a:lnTo>
                  <a:lnTo>
                    <a:pt x="625871" y="653325"/>
                  </a:lnTo>
                  <a:lnTo>
                    <a:pt x="622556" y="650010"/>
                  </a:lnTo>
                  <a:lnTo>
                    <a:pt x="619240" y="648816"/>
                  </a:lnTo>
                  <a:lnTo>
                    <a:pt x="618179" y="647755"/>
                  </a:lnTo>
                  <a:lnTo>
                    <a:pt x="572024" y="629717"/>
                  </a:lnTo>
                  <a:lnTo>
                    <a:pt x="563006" y="636481"/>
                  </a:lnTo>
                  <a:lnTo>
                    <a:pt x="494305" y="583563"/>
                  </a:lnTo>
                  <a:lnTo>
                    <a:pt x="454914" y="576799"/>
                  </a:lnTo>
                  <a:lnTo>
                    <a:pt x="467248" y="592582"/>
                  </a:lnTo>
                  <a:lnTo>
                    <a:pt x="437938" y="600407"/>
                  </a:lnTo>
                  <a:lnTo>
                    <a:pt x="436744" y="600407"/>
                  </a:lnTo>
                  <a:lnTo>
                    <a:pt x="423216" y="595897"/>
                  </a:lnTo>
                  <a:lnTo>
                    <a:pt x="423216" y="593643"/>
                  </a:lnTo>
                  <a:lnTo>
                    <a:pt x="424277" y="593643"/>
                  </a:lnTo>
                  <a:lnTo>
                    <a:pt x="423216" y="591388"/>
                  </a:lnTo>
                  <a:lnTo>
                    <a:pt x="419767" y="584624"/>
                  </a:lnTo>
                  <a:lnTo>
                    <a:pt x="415258" y="584624"/>
                  </a:lnTo>
                  <a:lnTo>
                    <a:pt x="416319" y="582369"/>
                  </a:lnTo>
                  <a:lnTo>
                    <a:pt x="419635" y="580114"/>
                  </a:lnTo>
                  <a:lnTo>
                    <a:pt x="419635" y="575606"/>
                  </a:lnTo>
                  <a:lnTo>
                    <a:pt x="420829" y="575606"/>
                  </a:lnTo>
                  <a:lnTo>
                    <a:pt x="419635" y="572157"/>
                  </a:lnTo>
                  <a:lnTo>
                    <a:pt x="417380" y="571096"/>
                  </a:lnTo>
                  <a:lnTo>
                    <a:pt x="417380" y="568841"/>
                  </a:lnTo>
                  <a:lnTo>
                    <a:pt x="397088" y="565526"/>
                  </a:lnTo>
                  <a:lnTo>
                    <a:pt x="392579" y="563270"/>
                  </a:lnTo>
                  <a:lnTo>
                    <a:pt x="336345" y="544172"/>
                  </a:lnTo>
                  <a:lnTo>
                    <a:pt x="319501" y="537409"/>
                  </a:lnTo>
                  <a:lnTo>
                    <a:pt x="238465" y="526135"/>
                  </a:lnTo>
                  <a:lnTo>
                    <a:pt x="237404" y="526135"/>
                  </a:lnTo>
                  <a:lnTo>
                    <a:pt x="230640" y="535153"/>
                  </a:lnTo>
                  <a:lnTo>
                    <a:pt x="225070" y="530645"/>
                  </a:lnTo>
                  <a:lnTo>
                    <a:pt x="225070" y="531838"/>
                  </a:lnTo>
                  <a:lnTo>
                    <a:pt x="164326" y="524013"/>
                  </a:lnTo>
                  <a:lnTo>
                    <a:pt x="75465" y="472288"/>
                  </a:lnTo>
                  <a:lnTo>
                    <a:pt x="74272" y="470033"/>
                  </a:lnTo>
                  <a:lnTo>
                    <a:pt x="19098" y="441916"/>
                  </a:lnTo>
                  <a:lnTo>
                    <a:pt x="13528" y="216846"/>
                  </a:lnTo>
                  <a:lnTo>
                    <a:pt x="13528" y="214592"/>
                  </a:lnTo>
                  <a:lnTo>
                    <a:pt x="11273" y="144829"/>
                  </a:lnTo>
                  <a:lnTo>
                    <a:pt x="11273" y="140321"/>
                  </a:lnTo>
                  <a:lnTo>
                    <a:pt x="0" y="125731"/>
                  </a:lnTo>
                  <a:lnTo>
                    <a:pt x="23608" y="107694"/>
                  </a:lnTo>
                  <a:lnTo>
                    <a:pt x="40452" y="87402"/>
                  </a:lnTo>
                  <a:lnTo>
                    <a:pt x="56235" y="86208"/>
                  </a:lnTo>
                  <a:lnTo>
                    <a:pt x="55041" y="89524"/>
                  </a:lnTo>
                  <a:lnTo>
                    <a:pt x="59550" y="92972"/>
                  </a:lnTo>
                  <a:lnTo>
                    <a:pt x="69630" y="87402"/>
                  </a:lnTo>
                  <a:lnTo>
                    <a:pt x="71885" y="87402"/>
                  </a:lnTo>
                  <a:lnTo>
                    <a:pt x="71885" y="88463"/>
                  </a:lnTo>
                  <a:lnTo>
                    <a:pt x="78648" y="89524"/>
                  </a:lnTo>
                  <a:lnTo>
                    <a:pt x="79842" y="91778"/>
                  </a:lnTo>
                  <a:lnTo>
                    <a:pt x="82097" y="94034"/>
                  </a:lnTo>
                  <a:lnTo>
                    <a:pt x="86606" y="94034"/>
                  </a:lnTo>
                  <a:lnTo>
                    <a:pt x="87800" y="90718"/>
                  </a:lnTo>
                  <a:lnTo>
                    <a:pt x="87800" y="88463"/>
                  </a:lnTo>
                  <a:lnTo>
                    <a:pt x="90054" y="87402"/>
                  </a:lnTo>
                  <a:lnTo>
                    <a:pt x="90054" y="79577"/>
                  </a:lnTo>
                  <a:lnTo>
                    <a:pt x="91115" y="78383"/>
                  </a:lnTo>
                  <a:lnTo>
                    <a:pt x="97879" y="79577"/>
                  </a:lnTo>
                  <a:lnTo>
                    <a:pt x="109153" y="78383"/>
                  </a:lnTo>
                  <a:lnTo>
                    <a:pt x="106898" y="64855"/>
                  </a:lnTo>
                  <a:lnTo>
                    <a:pt x="119233" y="57030"/>
                  </a:lnTo>
                  <a:lnTo>
                    <a:pt x="133822" y="101991"/>
                  </a:lnTo>
                  <a:lnTo>
                    <a:pt x="154114" y="108755"/>
                  </a:lnTo>
                  <a:lnTo>
                    <a:pt x="182231" y="117774"/>
                  </a:lnTo>
                  <a:lnTo>
                    <a:pt x="271092" y="80638"/>
                  </a:lnTo>
                </a:path>
              </a:pathLst>
            </a:custGeom>
            <a:noFill/>
            <a:ln w="3315" cap="flat">
              <a:solidFill>
                <a:schemeClr val="bg1">
                  <a:lumMod val="65000"/>
                </a:schemeClr>
              </a:solidFill>
              <a:prstDash val="solid"/>
              <a:miter/>
            </a:ln>
          </p:spPr>
          <p:txBody>
            <a:bodyPr rtlCol="0" anchor="ctr"/>
            <a:lstStyle/>
            <a:p>
              <a:endParaRPr lang="en-FI" sz="816"/>
            </a:p>
          </p:txBody>
        </p:sp>
        <p:sp>
          <p:nvSpPr>
            <p:cNvPr id="1078" name="Freeform: Shape 1077">
              <a:extLst>
                <a:ext uri="{FF2B5EF4-FFF2-40B4-BE49-F238E27FC236}">
                  <a16:creationId xmlns:a16="http://schemas.microsoft.com/office/drawing/2014/main" id="{90399C14-B96C-7169-E1B3-35BAB933A4DB}"/>
                </a:ext>
              </a:extLst>
            </p:cNvPr>
            <p:cNvSpPr/>
            <p:nvPr/>
          </p:nvSpPr>
          <p:spPr>
            <a:xfrm>
              <a:off x="6131383" y="7774572"/>
              <a:ext cx="678259" cy="812743"/>
            </a:xfrm>
            <a:custGeom>
              <a:avLst/>
              <a:gdLst>
                <a:gd name="connsiteX0" fmla="*/ 525605 w 678259"/>
                <a:gd name="connsiteY0" fmla="*/ 530 h 812743"/>
                <a:gd name="connsiteX1" fmla="*/ 507567 w 678259"/>
                <a:gd name="connsiteY1" fmla="*/ 29841 h 812743"/>
                <a:gd name="connsiteX2" fmla="*/ 536878 w 678259"/>
                <a:gd name="connsiteY2" fmla="*/ 61274 h 812743"/>
                <a:gd name="connsiteX3" fmla="*/ 530114 w 678259"/>
                <a:gd name="connsiteY3" fmla="*/ 61274 h 812743"/>
                <a:gd name="connsiteX4" fmla="*/ 530114 w 678259"/>
                <a:gd name="connsiteY4" fmla="*/ 62335 h 812743"/>
                <a:gd name="connsiteX5" fmla="*/ 529053 w 678259"/>
                <a:gd name="connsiteY5" fmla="*/ 60080 h 812743"/>
                <a:gd name="connsiteX6" fmla="*/ 529053 w 678259"/>
                <a:gd name="connsiteY6" fmla="*/ 56632 h 812743"/>
                <a:gd name="connsiteX7" fmla="*/ 527859 w 678259"/>
                <a:gd name="connsiteY7" fmla="*/ 56632 h 812743"/>
                <a:gd name="connsiteX8" fmla="*/ 526798 w 678259"/>
                <a:gd name="connsiteY8" fmla="*/ 60080 h 812743"/>
                <a:gd name="connsiteX9" fmla="*/ 530114 w 678259"/>
                <a:gd name="connsiteY9" fmla="*/ 63396 h 812743"/>
                <a:gd name="connsiteX10" fmla="*/ 532369 w 678259"/>
                <a:gd name="connsiteY10" fmla="*/ 63396 h 812743"/>
                <a:gd name="connsiteX11" fmla="*/ 537939 w 678259"/>
                <a:gd name="connsiteY11" fmla="*/ 62203 h 812743"/>
                <a:gd name="connsiteX12" fmla="*/ 555976 w 678259"/>
                <a:gd name="connsiteY12" fmla="*/ 82494 h 812743"/>
                <a:gd name="connsiteX13" fmla="*/ 605447 w 678259"/>
                <a:gd name="connsiteY13" fmla="*/ 168039 h 812743"/>
                <a:gd name="connsiteX14" fmla="*/ 605447 w 678259"/>
                <a:gd name="connsiteY14" fmla="*/ 169101 h 812743"/>
                <a:gd name="connsiteX15" fmla="*/ 599876 w 678259"/>
                <a:gd name="connsiteY15" fmla="*/ 174804 h 812743"/>
                <a:gd name="connsiteX16" fmla="*/ 576269 w 678259"/>
                <a:gd name="connsiteY16" fmla="*/ 169101 h 812743"/>
                <a:gd name="connsiteX17" fmla="*/ 574014 w 678259"/>
                <a:gd name="connsiteY17" fmla="*/ 172549 h 812743"/>
                <a:gd name="connsiteX18" fmla="*/ 574014 w 678259"/>
                <a:gd name="connsiteY18" fmla="*/ 174804 h 812743"/>
                <a:gd name="connsiteX19" fmla="*/ 575075 w 678259"/>
                <a:gd name="connsiteY19" fmla="*/ 174804 h 812743"/>
                <a:gd name="connsiteX20" fmla="*/ 575075 w 678259"/>
                <a:gd name="connsiteY20" fmla="*/ 179313 h 812743"/>
                <a:gd name="connsiteX21" fmla="*/ 576136 w 678259"/>
                <a:gd name="connsiteY21" fmla="*/ 180506 h 812743"/>
                <a:gd name="connsiteX22" fmla="*/ 573881 w 678259"/>
                <a:gd name="connsiteY22" fmla="*/ 183822 h 812743"/>
                <a:gd name="connsiteX23" fmla="*/ 574942 w 678259"/>
                <a:gd name="connsiteY23" fmla="*/ 186077 h 812743"/>
                <a:gd name="connsiteX24" fmla="*/ 577197 w 678259"/>
                <a:gd name="connsiteY24" fmla="*/ 187138 h 812743"/>
                <a:gd name="connsiteX25" fmla="*/ 576136 w 678259"/>
                <a:gd name="connsiteY25" fmla="*/ 190586 h 812743"/>
                <a:gd name="connsiteX26" fmla="*/ 577197 w 678259"/>
                <a:gd name="connsiteY26" fmla="*/ 191648 h 812743"/>
                <a:gd name="connsiteX27" fmla="*/ 576136 w 678259"/>
                <a:gd name="connsiteY27" fmla="*/ 192708 h 812743"/>
                <a:gd name="connsiteX28" fmla="*/ 576136 w 678259"/>
                <a:gd name="connsiteY28" fmla="*/ 193902 h 812743"/>
                <a:gd name="connsiteX29" fmla="*/ 578391 w 678259"/>
                <a:gd name="connsiteY29" fmla="*/ 193902 h 812743"/>
                <a:gd name="connsiteX30" fmla="*/ 578391 w 678259"/>
                <a:gd name="connsiteY30" fmla="*/ 183822 h 812743"/>
                <a:gd name="connsiteX31" fmla="*/ 585155 w 678259"/>
                <a:gd name="connsiteY31" fmla="*/ 175998 h 812743"/>
                <a:gd name="connsiteX32" fmla="*/ 594173 w 678259"/>
                <a:gd name="connsiteY32" fmla="*/ 181568 h 812743"/>
                <a:gd name="connsiteX33" fmla="*/ 581839 w 678259"/>
                <a:gd name="connsiteY33" fmla="*/ 192841 h 812743"/>
                <a:gd name="connsiteX34" fmla="*/ 581839 w 678259"/>
                <a:gd name="connsiteY34" fmla="*/ 194035 h 812743"/>
                <a:gd name="connsiteX35" fmla="*/ 582900 w 678259"/>
                <a:gd name="connsiteY35" fmla="*/ 195095 h 812743"/>
                <a:gd name="connsiteX36" fmla="*/ 582900 w 678259"/>
                <a:gd name="connsiteY36" fmla="*/ 196289 h 812743"/>
                <a:gd name="connsiteX37" fmla="*/ 583961 w 678259"/>
                <a:gd name="connsiteY37" fmla="*/ 196289 h 812743"/>
                <a:gd name="connsiteX38" fmla="*/ 583961 w 678259"/>
                <a:gd name="connsiteY38" fmla="*/ 198544 h 812743"/>
                <a:gd name="connsiteX39" fmla="*/ 586216 w 678259"/>
                <a:gd name="connsiteY39" fmla="*/ 198544 h 812743"/>
                <a:gd name="connsiteX40" fmla="*/ 587276 w 678259"/>
                <a:gd name="connsiteY40" fmla="*/ 199605 h 812743"/>
                <a:gd name="connsiteX41" fmla="*/ 588338 w 678259"/>
                <a:gd name="connsiteY41" fmla="*/ 199605 h 812743"/>
                <a:gd name="connsiteX42" fmla="*/ 588338 w 678259"/>
                <a:gd name="connsiteY42" fmla="*/ 200799 h 812743"/>
                <a:gd name="connsiteX43" fmla="*/ 587276 w 678259"/>
                <a:gd name="connsiteY43" fmla="*/ 201859 h 812743"/>
                <a:gd name="connsiteX44" fmla="*/ 587276 w 678259"/>
                <a:gd name="connsiteY44" fmla="*/ 204115 h 812743"/>
                <a:gd name="connsiteX45" fmla="*/ 598550 w 678259"/>
                <a:gd name="connsiteY45" fmla="*/ 248014 h 812743"/>
                <a:gd name="connsiteX46" fmla="*/ 598550 w 678259"/>
                <a:gd name="connsiteY46" fmla="*/ 270561 h 812743"/>
                <a:gd name="connsiteX47" fmla="*/ 599611 w 678259"/>
                <a:gd name="connsiteY47" fmla="*/ 280640 h 812743"/>
                <a:gd name="connsiteX48" fmla="*/ 598550 w 678259"/>
                <a:gd name="connsiteY48" fmla="*/ 280640 h 812743"/>
                <a:gd name="connsiteX49" fmla="*/ 596295 w 678259"/>
                <a:gd name="connsiteY49" fmla="*/ 287405 h 812743"/>
                <a:gd name="connsiteX50" fmla="*/ 594041 w 678259"/>
                <a:gd name="connsiteY50" fmla="*/ 287405 h 812743"/>
                <a:gd name="connsiteX51" fmla="*/ 594041 w 678259"/>
                <a:gd name="connsiteY51" fmla="*/ 298678 h 812743"/>
                <a:gd name="connsiteX52" fmla="*/ 596295 w 678259"/>
                <a:gd name="connsiteY52" fmla="*/ 300933 h 812743"/>
                <a:gd name="connsiteX53" fmla="*/ 600805 w 678259"/>
                <a:gd name="connsiteY53" fmla="*/ 298678 h 812743"/>
                <a:gd name="connsiteX54" fmla="*/ 606375 w 678259"/>
                <a:gd name="connsiteY54" fmla="*/ 298678 h 812743"/>
                <a:gd name="connsiteX55" fmla="*/ 606375 w 678259"/>
                <a:gd name="connsiteY55" fmla="*/ 299739 h 812743"/>
                <a:gd name="connsiteX56" fmla="*/ 608630 w 678259"/>
                <a:gd name="connsiteY56" fmla="*/ 299739 h 812743"/>
                <a:gd name="connsiteX57" fmla="*/ 608630 w 678259"/>
                <a:gd name="connsiteY57" fmla="*/ 300933 h 812743"/>
                <a:gd name="connsiteX58" fmla="*/ 609823 w 678259"/>
                <a:gd name="connsiteY58" fmla="*/ 300933 h 812743"/>
                <a:gd name="connsiteX59" fmla="*/ 610884 w 678259"/>
                <a:gd name="connsiteY59" fmla="*/ 299739 h 812743"/>
                <a:gd name="connsiteX60" fmla="*/ 611945 w 678259"/>
                <a:gd name="connsiteY60" fmla="*/ 299739 h 812743"/>
                <a:gd name="connsiteX61" fmla="*/ 611945 w 678259"/>
                <a:gd name="connsiteY61" fmla="*/ 300933 h 812743"/>
                <a:gd name="connsiteX62" fmla="*/ 610884 w 678259"/>
                <a:gd name="connsiteY62" fmla="*/ 301994 h 812743"/>
                <a:gd name="connsiteX63" fmla="*/ 610884 w 678259"/>
                <a:gd name="connsiteY63" fmla="*/ 303187 h 812743"/>
                <a:gd name="connsiteX64" fmla="*/ 611945 w 678259"/>
                <a:gd name="connsiteY64" fmla="*/ 304249 h 812743"/>
                <a:gd name="connsiteX65" fmla="*/ 615261 w 678259"/>
                <a:gd name="connsiteY65" fmla="*/ 304249 h 812743"/>
                <a:gd name="connsiteX66" fmla="*/ 615261 w 678259"/>
                <a:gd name="connsiteY66" fmla="*/ 306503 h 812743"/>
                <a:gd name="connsiteX67" fmla="*/ 618577 w 678259"/>
                <a:gd name="connsiteY67" fmla="*/ 306503 h 812743"/>
                <a:gd name="connsiteX68" fmla="*/ 624147 w 678259"/>
                <a:gd name="connsiteY68" fmla="*/ 312073 h 812743"/>
                <a:gd name="connsiteX69" fmla="*/ 626402 w 678259"/>
                <a:gd name="connsiteY69" fmla="*/ 313267 h 812743"/>
                <a:gd name="connsiteX70" fmla="*/ 660089 w 678259"/>
                <a:gd name="connsiteY70" fmla="*/ 327856 h 812743"/>
                <a:gd name="connsiteX71" fmla="*/ 660089 w 678259"/>
                <a:gd name="connsiteY71" fmla="*/ 329050 h 812743"/>
                <a:gd name="connsiteX72" fmla="*/ 652264 w 678259"/>
                <a:gd name="connsiteY72" fmla="*/ 333559 h 812743"/>
                <a:gd name="connsiteX73" fmla="*/ 648949 w 678259"/>
                <a:gd name="connsiteY73" fmla="*/ 339262 h 812743"/>
                <a:gd name="connsiteX74" fmla="*/ 673750 w 678259"/>
                <a:gd name="connsiteY74" fmla="*/ 358361 h 812743"/>
                <a:gd name="connsiteX75" fmla="*/ 669241 w 678259"/>
                <a:gd name="connsiteY75" fmla="*/ 365124 h 812743"/>
                <a:gd name="connsiteX76" fmla="*/ 666986 w 678259"/>
                <a:gd name="connsiteY76" fmla="*/ 366186 h 812743"/>
                <a:gd name="connsiteX77" fmla="*/ 666986 w 678259"/>
                <a:gd name="connsiteY77" fmla="*/ 367380 h 812743"/>
                <a:gd name="connsiteX78" fmla="*/ 678259 w 678259"/>
                <a:gd name="connsiteY78" fmla="*/ 374143 h 812743"/>
                <a:gd name="connsiteX79" fmla="*/ 648949 w 678259"/>
                <a:gd name="connsiteY79" fmla="*/ 405708 h 812743"/>
                <a:gd name="connsiteX80" fmla="*/ 617516 w 678259"/>
                <a:gd name="connsiteY80" fmla="*/ 474278 h 812743"/>
                <a:gd name="connsiteX81" fmla="*/ 602927 w 678259"/>
                <a:gd name="connsiteY81" fmla="*/ 491121 h 812743"/>
                <a:gd name="connsiteX82" fmla="*/ 587144 w 678259"/>
                <a:gd name="connsiteY82" fmla="*/ 498946 h 812743"/>
                <a:gd name="connsiteX83" fmla="*/ 582635 w 678259"/>
                <a:gd name="connsiteY83" fmla="*/ 497885 h 812743"/>
                <a:gd name="connsiteX84" fmla="*/ 575871 w 678259"/>
                <a:gd name="connsiteY84" fmla="*/ 493376 h 812743"/>
                <a:gd name="connsiteX85" fmla="*/ 572555 w 678259"/>
                <a:gd name="connsiteY85" fmla="*/ 497885 h 812743"/>
                <a:gd name="connsiteX86" fmla="*/ 578125 w 678259"/>
                <a:gd name="connsiteY86" fmla="*/ 503455 h 812743"/>
                <a:gd name="connsiteX87" fmla="*/ 565791 w 678259"/>
                <a:gd name="connsiteY87" fmla="*/ 510219 h 812743"/>
                <a:gd name="connsiteX88" fmla="*/ 561281 w 678259"/>
                <a:gd name="connsiteY88" fmla="*/ 513535 h 812743"/>
                <a:gd name="connsiteX89" fmla="*/ 548947 w 678259"/>
                <a:gd name="connsiteY89" fmla="*/ 539398 h 812743"/>
                <a:gd name="connsiteX90" fmla="*/ 545631 w 678259"/>
                <a:gd name="connsiteY90" fmla="*/ 560751 h 812743"/>
                <a:gd name="connsiteX91" fmla="*/ 554650 w 678259"/>
                <a:gd name="connsiteY91" fmla="*/ 570830 h 812743"/>
                <a:gd name="connsiteX92" fmla="*/ 557966 w 678259"/>
                <a:gd name="connsiteY92" fmla="*/ 579849 h 812743"/>
                <a:gd name="connsiteX93" fmla="*/ 560221 w 678259"/>
                <a:gd name="connsiteY93" fmla="*/ 580910 h 812743"/>
                <a:gd name="connsiteX94" fmla="*/ 561281 w 678259"/>
                <a:gd name="connsiteY94" fmla="*/ 577595 h 812743"/>
                <a:gd name="connsiteX95" fmla="*/ 568046 w 678259"/>
                <a:gd name="connsiteY95" fmla="*/ 587674 h 812743"/>
                <a:gd name="connsiteX96" fmla="*/ 571361 w 678259"/>
                <a:gd name="connsiteY96" fmla="*/ 585420 h 812743"/>
                <a:gd name="connsiteX97" fmla="*/ 574677 w 678259"/>
                <a:gd name="connsiteY97" fmla="*/ 589929 h 812743"/>
                <a:gd name="connsiteX98" fmla="*/ 571361 w 678259"/>
                <a:gd name="connsiteY98" fmla="*/ 593245 h 812743"/>
                <a:gd name="connsiteX99" fmla="*/ 588205 w 678259"/>
                <a:gd name="connsiteY99" fmla="*/ 620301 h 812743"/>
                <a:gd name="connsiteX100" fmla="*/ 590460 w 678259"/>
                <a:gd name="connsiteY100" fmla="*/ 620301 h 812743"/>
                <a:gd name="connsiteX101" fmla="*/ 591521 w 678259"/>
                <a:gd name="connsiteY101" fmla="*/ 631574 h 812743"/>
                <a:gd name="connsiteX102" fmla="*/ 588205 w 678259"/>
                <a:gd name="connsiteY102" fmla="*/ 646163 h 812743"/>
                <a:gd name="connsiteX103" fmla="*/ 553324 w 678259"/>
                <a:gd name="connsiteY103" fmla="*/ 690063 h 812743"/>
                <a:gd name="connsiteX104" fmla="*/ 551069 w 678259"/>
                <a:gd name="connsiteY104" fmla="*/ 746298 h 812743"/>
                <a:gd name="connsiteX105" fmla="*/ 462208 w 678259"/>
                <a:gd name="connsiteY105" fmla="*/ 783433 h 812743"/>
                <a:gd name="connsiteX106" fmla="*/ 434091 w 678259"/>
                <a:gd name="connsiteY106" fmla="*/ 774415 h 812743"/>
                <a:gd name="connsiteX107" fmla="*/ 413799 w 678259"/>
                <a:gd name="connsiteY107" fmla="*/ 767651 h 812743"/>
                <a:gd name="connsiteX108" fmla="*/ 399210 w 678259"/>
                <a:gd name="connsiteY108" fmla="*/ 722689 h 812743"/>
                <a:gd name="connsiteX109" fmla="*/ 386876 w 678259"/>
                <a:gd name="connsiteY109" fmla="*/ 730515 h 812743"/>
                <a:gd name="connsiteX110" fmla="*/ 389131 w 678259"/>
                <a:gd name="connsiteY110" fmla="*/ 744042 h 812743"/>
                <a:gd name="connsiteX111" fmla="*/ 377857 w 678259"/>
                <a:gd name="connsiteY111" fmla="*/ 745236 h 812743"/>
                <a:gd name="connsiteX112" fmla="*/ 371093 w 678259"/>
                <a:gd name="connsiteY112" fmla="*/ 744042 h 812743"/>
                <a:gd name="connsiteX113" fmla="*/ 370032 w 678259"/>
                <a:gd name="connsiteY113" fmla="*/ 745236 h 812743"/>
                <a:gd name="connsiteX114" fmla="*/ 370032 w 678259"/>
                <a:gd name="connsiteY114" fmla="*/ 753061 h 812743"/>
                <a:gd name="connsiteX115" fmla="*/ 367777 w 678259"/>
                <a:gd name="connsiteY115" fmla="*/ 754122 h 812743"/>
                <a:gd name="connsiteX116" fmla="*/ 367777 w 678259"/>
                <a:gd name="connsiteY116" fmla="*/ 756377 h 812743"/>
                <a:gd name="connsiteX117" fmla="*/ 366584 w 678259"/>
                <a:gd name="connsiteY117" fmla="*/ 759692 h 812743"/>
                <a:gd name="connsiteX118" fmla="*/ 362074 w 678259"/>
                <a:gd name="connsiteY118" fmla="*/ 759692 h 812743"/>
                <a:gd name="connsiteX119" fmla="*/ 359820 w 678259"/>
                <a:gd name="connsiteY119" fmla="*/ 757438 h 812743"/>
                <a:gd name="connsiteX120" fmla="*/ 358626 w 678259"/>
                <a:gd name="connsiteY120" fmla="*/ 755184 h 812743"/>
                <a:gd name="connsiteX121" fmla="*/ 351862 w 678259"/>
                <a:gd name="connsiteY121" fmla="*/ 754122 h 812743"/>
                <a:gd name="connsiteX122" fmla="*/ 351862 w 678259"/>
                <a:gd name="connsiteY122" fmla="*/ 753061 h 812743"/>
                <a:gd name="connsiteX123" fmla="*/ 349607 w 678259"/>
                <a:gd name="connsiteY123" fmla="*/ 753061 h 812743"/>
                <a:gd name="connsiteX124" fmla="*/ 339528 w 678259"/>
                <a:gd name="connsiteY124" fmla="*/ 758632 h 812743"/>
                <a:gd name="connsiteX125" fmla="*/ 335018 w 678259"/>
                <a:gd name="connsiteY125" fmla="*/ 755184 h 812743"/>
                <a:gd name="connsiteX126" fmla="*/ 336212 w 678259"/>
                <a:gd name="connsiteY126" fmla="*/ 751868 h 812743"/>
                <a:gd name="connsiteX127" fmla="*/ 320429 w 678259"/>
                <a:gd name="connsiteY127" fmla="*/ 753061 h 812743"/>
                <a:gd name="connsiteX128" fmla="*/ 303586 w 678259"/>
                <a:gd name="connsiteY128" fmla="*/ 773353 h 812743"/>
                <a:gd name="connsiteX129" fmla="*/ 279978 w 678259"/>
                <a:gd name="connsiteY129" fmla="*/ 791391 h 812743"/>
                <a:gd name="connsiteX130" fmla="*/ 291251 w 678259"/>
                <a:gd name="connsiteY130" fmla="*/ 805980 h 812743"/>
                <a:gd name="connsiteX131" fmla="*/ 291251 w 678259"/>
                <a:gd name="connsiteY131" fmla="*/ 810489 h 812743"/>
                <a:gd name="connsiteX132" fmla="*/ 285681 w 678259"/>
                <a:gd name="connsiteY132" fmla="*/ 810489 h 812743"/>
                <a:gd name="connsiteX133" fmla="*/ 285681 w 678259"/>
                <a:gd name="connsiteY133" fmla="*/ 812744 h 812743"/>
                <a:gd name="connsiteX134" fmla="*/ 282232 w 678259"/>
                <a:gd name="connsiteY134" fmla="*/ 811550 h 812743"/>
                <a:gd name="connsiteX135" fmla="*/ 282232 w 678259"/>
                <a:gd name="connsiteY135" fmla="*/ 810489 h 812743"/>
                <a:gd name="connsiteX136" fmla="*/ 279978 w 678259"/>
                <a:gd name="connsiteY136" fmla="*/ 810489 h 812743"/>
                <a:gd name="connsiteX137" fmla="*/ 279978 w 678259"/>
                <a:gd name="connsiteY137" fmla="*/ 811550 h 812743"/>
                <a:gd name="connsiteX138" fmla="*/ 252922 w 678259"/>
                <a:gd name="connsiteY138" fmla="*/ 809296 h 812743"/>
                <a:gd name="connsiteX139" fmla="*/ 250667 w 678259"/>
                <a:gd name="connsiteY139" fmla="*/ 804786 h 812743"/>
                <a:gd name="connsiteX140" fmla="*/ 249606 w 678259"/>
                <a:gd name="connsiteY140" fmla="*/ 803592 h 812743"/>
                <a:gd name="connsiteX141" fmla="*/ 247351 w 678259"/>
                <a:gd name="connsiteY141" fmla="*/ 802532 h 812743"/>
                <a:gd name="connsiteX142" fmla="*/ 248545 w 678259"/>
                <a:gd name="connsiteY142" fmla="*/ 800277 h 812743"/>
                <a:gd name="connsiteX143" fmla="*/ 242842 w 678259"/>
                <a:gd name="connsiteY143" fmla="*/ 795768 h 812743"/>
                <a:gd name="connsiteX144" fmla="*/ 240587 w 678259"/>
                <a:gd name="connsiteY144" fmla="*/ 794706 h 812743"/>
                <a:gd name="connsiteX145" fmla="*/ 240587 w 678259"/>
                <a:gd name="connsiteY145" fmla="*/ 741788 h 812743"/>
                <a:gd name="connsiteX146" fmla="*/ 238332 w 678259"/>
                <a:gd name="connsiteY146" fmla="*/ 738472 h 812743"/>
                <a:gd name="connsiteX147" fmla="*/ 177589 w 678259"/>
                <a:gd name="connsiteY147" fmla="*/ 733963 h 812743"/>
                <a:gd name="connsiteX148" fmla="*/ 169764 w 678259"/>
                <a:gd name="connsiteY148" fmla="*/ 737278 h 812743"/>
                <a:gd name="connsiteX149" fmla="*/ 167509 w 678259"/>
                <a:gd name="connsiteY149" fmla="*/ 736218 h 812743"/>
                <a:gd name="connsiteX150" fmla="*/ 165255 w 678259"/>
                <a:gd name="connsiteY150" fmla="*/ 731708 h 812743"/>
                <a:gd name="connsiteX151" fmla="*/ 163000 w 678259"/>
                <a:gd name="connsiteY151" fmla="*/ 730647 h 812743"/>
                <a:gd name="connsiteX152" fmla="*/ 161806 w 678259"/>
                <a:gd name="connsiteY152" fmla="*/ 731708 h 812743"/>
                <a:gd name="connsiteX153" fmla="*/ 163000 w 678259"/>
                <a:gd name="connsiteY153" fmla="*/ 732902 h 812743"/>
                <a:gd name="connsiteX154" fmla="*/ 155175 w 678259"/>
                <a:gd name="connsiteY154" fmla="*/ 731708 h 812743"/>
                <a:gd name="connsiteX155" fmla="*/ 140586 w 678259"/>
                <a:gd name="connsiteY155" fmla="*/ 717119 h 812743"/>
                <a:gd name="connsiteX156" fmla="*/ 138331 w 678259"/>
                <a:gd name="connsiteY156" fmla="*/ 719374 h 812743"/>
                <a:gd name="connsiteX157" fmla="*/ 132761 w 678259"/>
                <a:gd name="connsiteY157" fmla="*/ 714864 h 812743"/>
                <a:gd name="connsiteX158" fmla="*/ 133822 w 678259"/>
                <a:gd name="connsiteY158" fmla="*/ 710355 h 812743"/>
                <a:gd name="connsiteX159" fmla="*/ 127058 w 678259"/>
                <a:gd name="connsiteY159" fmla="*/ 702530 h 812743"/>
                <a:gd name="connsiteX160" fmla="*/ 111275 w 678259"/>
                <a:gd name="connsiteY160" fmla="*/ 686747 h 812743"/>
                <a:gd name="connsiteX161" fmla="*/ 110081 w 678259"/>
                <a:gd name="connsiteY161" fmla="*/ 687808 h 812743"/>
                <a:gd name="connsiteX162" fmla="*/ 104511 w 678259"/>
                <a:gd name="connsiteY162" fmla="*/ 685554 h 812743"/>
                <a:gd name="connsiteX163" fmla="*/ 104511 w 678259"/>
                <a:gd name="connsiteY163" fmla="*/ 678790 h 812743"/>
                <a:gd name="connsiteX164" fmla="*/ 107959 w 678259"/>
                <a:gd name="connsiteY164" fmla="*/ 672026 h 812743"/>
                <a:gd name="connsiteX165" fmla="*/ 104511 w 678259"/>
                <a:gd name="connsiteY165" fmla="*/ 667517 h 812743"/>
                <a:gd name="connsiteX166" fmla="*/ 107959 w 678259"/>
                <a:gd name="connsiteY166" fmla="*/ 660752 h 812743"/>
                <a:gd name="connsiteX167" fmla="*/ 115784 w 678259"/>
                <a:gd name="connsiteY167" fmla="*/ 653988 h 812743"/>
                <a:gd name="connsiteX168" fmla="*/ 102256 w 678259"/>
                <a:gd name="connsiteY168" fmla="*/ 642714 h 812743"/>
                <a:gd name="connsiteX169" fmla="*/ 103450 w 678259"/>
                <a:gd name="connsiteY169" fmla="*/ 639399 h 812743"/>
                <a:gd name="connsiteX170" fmla="*/ 114723 w 678259"/>
                <a:gd name="connsiteY170" fmla="*/ 647224 h 812743"/>
                <a:gd name="connsiteX171" fmla="*/ 107959 w 678259"/>
                <a:gd name="connsiteY171" fmla="*/ 633696 h 812743"/>
                <a:gd name="connsiteX172" fmla="*/ 115784 w 678259"/>
                <a:gd name="connsiteY172" fmla="*/ 634757 h 812743"/>
                <a:gd name="connsiteX173" fmla="*/ 119100 w 678259"/>
                <a:gd name="connsiteY173" fmla="*/ 630248 h 812743"/>
                <a:gd name="connsiteX174" fmla="*/ 114591 w 678259"/>
                <a:gd name="connsiteY174" fmla="*/ 626800 h 812743"/>
                <a:gd name="connsiteX175" fmla="*/ 115784 w 678259"/>
                <a:gd name="connsiteY175" fmla="*/ 625739 h 812743"/>
                <a:gd name="connsiteX176" fmla="*/ 115784 w 678259"/>
                <a:gd name="connsiteY176" fmla="*/ 623484 h 812743"/>
                <a:gd name="connsiteX177" fmla="*/ 118039 w 678259"/>
                <a:gd name="connsiteY177" fmla="*/ 622423 h 812743"/>
                <a:gd name="connsiteX178" fmla="*/ 118039 w 678259"/>
                <a:gd name="connsiteY178" fmla="*/ 618974 h 812743"/>
                <a:gd name="connsiteX179" fmla="*/ 111275 w 678259"/>
                <a:gd name="connsiteY179" fmla="*/ 616720 h 812743"/>
                <a:gd name="connsiteX180" fmla="*/ 106766 w 678259"/>
                <a:gd name="connsiteY180" fmla="*/ 621229 h 812743"/>
                <a:gd name="connsiteX181" fmla="*/ 103450 w 678259"/>
                <a:gd name="connsiteY181" fmla="*/ 616720 h 812743"/>
                <a:gd name="connsiteX182" fmla="*/ 98941 w 678259"/>
                <a:gd name="connsiteY182" fmla="*/ 612210 h 812743"/>
                <a:gd name="connsiteX183" fmla="*/ 82097 w 678259"/>
                <a:gd name="connsiteY183" fmla="*/ 578390 h 812743"/>
                <a:gd name="connsiteX184" fmla="*/ 68569 w 678259"/>
                <a:gd name="connsiteY184" fmla="*/ 566056 h 812743"/>
                <a:gd name="connsiteX185" fmla="*/ 68569 w 678259"/>
                <a:gd name="connsiteY185" fmla="*/ 564862 h 812743"/>
                <a:gd name="connsiteX186" fmla="*/ 66314 w 678259"/>
                <a:gd name="connsiteY186" fmla="*/ 561546 h 812743"/>
                <a:gd name="connsiteX187" fmla="*/ 68569 w 678259"/>
                <a:gd name="connsiteY187" fmla="*/ 560353 h 812743"/>
                <a:gd name="connsiteX188" fmla="*/ 65253 w 678259"/>
                <a:gd name="connsiteY188" fmla="*/ 553589 h 812743"/>
                <a:gd name="connsiteX189" fmla="*/ 60744 w 678259"/>
                <a:gd name="connsiteY189" fmla="*/ 554650 h 812743"/>
                <a:gd name="connsiteX190" fmla="*/ 58489 w 678259"/>
                <a:gd name="connsiteY190" fmla="*/ 553589 h 812743"/>
                <a:gd name="connsiteX191" fmla="*/ 57428 w 678259"/>
                <a:gd name="connsiteY191" fmla="*/ 555843 h 812743"/>
                <a:gd name="connsiteX192" fmla="*/ 0 w 678259"/>
                <a:gd name="connsiteY192" fmla="*/ 504119 h 812743"/>
                <a:gd name="connsiteX193" fmla="*/ 6764 w 678259"/>
                <a:gd name="connsiteY193" fmla="*/ 497355 h 812743"/>
                <a:gd name="connsiteX194" fmla="*/ 21353 w 678259"/>
                <a:gd name="connsiteY194" fmla="*/ 479318 h 812743"/>
                <a:gd name="connsiteX195" fmla="*/ 15783 w 678259"/>
                <a:gd name="connsiteY195" fmla="*/ 466982 h 812743"/>
                <a:gd name="connsiteX196" fmla="*/ 36075 w 678259"/>
                <a:gd name="connsiteY196" fmla="*/ 463667 h 812743"/>
                <a:gd name="connsiteX197" fmla="*/ 33820 w 678259"/>
                <a:gd name="connsiteY197" fmla="*/ 450139 h 812743"/>
                <a:gd name="connsiteX198" fmla="*/ 37136 w 678259"/>
                <a:gd name="connsiteY198" fmla="*/ 452394 h 812743"/>
                <a:gd name="connsiteX199" fmla="*/ 38330 w 678259"/>
                <a:gd name="connsiteY199" fmla="*/ 455709 h 812743"/>
                <a:gd name="connsiteX200" fmla="*/ 43900 w 678259"/>
                <a:gd name="connsiteY200" fmla="*/ 453455 h 812743"/>
                <a:gd name="connsiteX201" fmla="*/ 64192 w 678259"/>
                <a:gd name="connsiteY201" fmla="*/ 432102 h 812743"/>
                <a:gd name="connsiteX202" fmla="*/ 70956 w 678259"/>
                <a:gd name="connsiteY202" fmla="*/ 423083 h 812743"/>
                <a:gd name="connsiteX203" fmla="*/ 105837 w 678259"/>
                <a:gd name="connsiteY203" fmla="*/ 382631 h 812743"/>
                <a:gd name="connsiteX204" fmla="*/ 157562 w 678259"/>
                <a:gd name="connsiteY204" fmla="*/ 392711 h 812743"/>
                <a:gd name="connsiteX205" fmla="*/ 158756 w 678259"/>
                <a:gd name="connsiteY205" fmla="*/ 389263 h 812743"/>
                <a:gd name="connsiteX206" fmla="*/ 148676 w 678259"/>
                <a:gd name="connsiteY206" fmla="*/ 368971 h 812743"/>
                <a:gd name="connsiteX207" fmla="*/ 163265 w 678259"/>
                <a:gd name="connsiteY207" fmla="*/ 362207 h 812743"/>
                <a:gd name="connsiteX208" fmla="*/ 166581 w 678259"/>
                <a:gd name="connsiteY208" fmla="*/ 365523 h 812743"/>
                <a:gd name="connsiteX209" fmla="*/ 165387 w 678259"/>
                <a:gd name="connsiteY209" fmla="*/ 366716 h 812743"/>
                <a:gd name="connsiteX210" fmla="*/ 164326 w 678259"/>
                <a:gd name="connsiteY210" fmla="*/ 368971 h 812743"/>
                <a:gd name="connsiteX211" fmla="*/ 166581 w 678259"/>
                <a:gd name="connsiteY211" fmla="*/ 370031 h 812743"/>
                <a:gd name="connsiteX212" fmla="*/ 167775 w 678259"/>
                <a:gd name="connsiteY212" fmla="*/ 371093 h 812743"/>
                <a:gd name="connsiteX213" fmla="*/ 170029 w 678259"/>
                <a:gd name="connsiteY213" fmla="*/ 373347 h 812743"/>
                <a:gd name="connsiteX214" fmla="*/ 171223 w 678259"/>
                <a:gd name="connsiteY214" fmla="*/ 372287 h 812743"/>
                <a:gd name="connsiteX215" fmla="*/ 177987 w 678259"/>
                <a:gd name="connsiteY215" fmla="*/ 376796 h 812743"/>
                <a:gd name="connsiteX216" fmla="*/ 181435 w 678259"/>
                <a:gd name="connsiteY216" fmla="*/ 371093 h 812743"/>
                <a:gd name="connsiteX217" fmla="*/ 176926 w 678259"/>
                <a:gd name="connsiteY217" fmla="*/ 366584 h 812743"/>
                <a:gd name="connsiteX218" fmla="*/ 174671 w 678259"/>
                <a:gd name="connsiteY218" fmla="*/ 347485 h 812743"/>
                <a:gd name="connsiteX219" fmla="*/ 193770 w 678259"/>
                <a:gd name="connsiteY219" fmla="*/ 314859 h 812743"/>
                <a:gd name="connsiteX220" fmla="*/ 199473 w 678259"/>
                <a:gd name="connsiteY220" fmla="*/ 317113 h 812743"/>
                <a:gd name="connsiteX221" fmla="*/ 224274 w 678259"/>
                <a:gd name="connsiteY221" fmla="*/ 296821 h 812743"/>
                <a:gd name="connsiteX222" fmla="*/ 220958 w 678259"/>
                <a:gd name="connsiteY222" fmla="*/ 292312 h 812743"/>
                <a:gd name="connsiteX223" fmla="*/ 226529 w 678259"/>
                <a:gd name="connsiteY223" fmla="*/ 288863 h 812743"/>
                <a:gd name="connsiteX224" fmla="*/ 224274 w 678259"/>
                <a:gd name="connsiteY224" fmla="*/ 277590 h 812743"/>
                <a:gd name="connsiteX225" fmla="*/ 218704 w 678259"/>
                <a:gd name="connsiteY225" fmla="*/ 275336 h 812743"/>
                <a:gd name="connsiteX226" fmla="*/ 213133 w 678259"/>
                <a:gd name="connsiteY226" fmla="*/ 266317 h 812743"/>
                <a:gd name="connsiteX227" fmla="*/ 224407 w 678259"/>
                <a:gd name="connsiteY227" fmla="*/ 255043 h 812743"/>
                <a:gd name="connsiteX228" fmla="*/ 229977 w 678259"/>
                <a:gd name="connsiteY228" fmla="*/ 265123 h 812743"/>
                <a:gd name="connsiteX229" fmla="*/ 235547 w 678259"/>
                <a:gd name="connsiteY229" fmla="*/ 265123 h 812743"/>
                <a:gd name="connsiteX230" fmla="*/ 244566 w 678259"/>
                <a:gd name="connsiteY230" fmla="*/ 258359 h 812743"/>
                <a:gd name="connsiteX231" fmla="*/ 246821 w 678259"/>
                <a:gd name="connsiteY231" fmla="*/ 261807 h 812743"/>
                <a:gd name="connsiteX232" fmla="*/ 246821 w 678259"/>
                <a:gd name="connsiteY232" fmla="*/ 265123 h 812743"/>
                <a:gd name="connsiteX233" fmla="*/ 234486 w 678259"/>
                <a:gd name="connsiteY233" fmla="*/ 272949 h 812743"/>
                <a:gd name="connsiteX234" fmla="*/ 232232 w 678259"/>
                <a:gd name="connsiteY234" fmla="*/ 274142 h 812743"/>
                <a:gd name="connsiteX235" fmla="*/ 250269 w 678259"/>
                <a:gd name="connsiteY235" fmla="*/ 294434 h 812743"/>
                <a:gd name="connsiteX236" fmla="*/ 255839 w 678259"/>
                <a:gd name="connsiteY236" fmla="*/ 289924 h 812743"/>
                <a:gd name="connsiteX237" fmla="*/ 246821 w 678259"/>
                <a:gd name="connsiteY237" fmla="*/ 282100 h 812743"/>
                <a:gd name="connsiteX238" fmla="*/ 259155 w 678259"/>
                <a:gd name="connsiteY238" fmla="*/ 273080 h 812743"/>
                <a:gd name="connsiteX239" fmla="*/ 256901 w 678259"/>
                <a:gd name="connsiteY239" fmla="*/ 268572 h 812743"/>
                <a:gd name="connsiteX240" fmla="*/ 272683 w 678259"/>
                <a:gd name="connsiteY240" fmla="*/ 260746 h 812743"/>
                <a:gd name="connsiteX241" fmla="*/ 278254 w 678259"/>
                <a:gd name="connsiteY241" fmla="*/ 270826 h 812743"/>
                <a:gd name="connsiteX242" fmla="*/ 286079 w 678259"/>
                <a:gd name="connsiteY242" fmla="*/ 266317 h 812743"/>
                <a:gd name="connsiteX243" fmla="*/ 287140 w 678259"/>
                <a:gd name="connsiteY243" fmla="*/ 262869 h 812743"/>
                <a:gd name="connsiteX244" fmla="*/ 319766 w 678259"/>
                <a:gd name="connsiteY244" fmla="*/ 250534 h 812743"/>
                <a:gd name="connsiteX245" fmla="*/ 338865 w 678259"/>
                <a:gd name="connsiteY245" fmla="*/ 246025 h 812743"/>
                <a:gd name="connsiteX246" fmla="*/ 351199 w 678259"/>
                <a:gd name="connsiteY246" fmla="*/ 205573 h 812743"/>
                <a:gd name="connsiteX247" fmla="*/ 366982 w 678259"/>
                <a:gd name="connsiteY247" fmla="*/ 212337 h 812743"/>
                <a:gd name="connsiteX248" fmla="*/ 369237 w 678259"/>
                <a:gd name="connsiteY248" fmla="*/ 209022 h 812743"/>
                <a:gd name="connsiteX249" fmla="*/ 362472 w 678259"/>
                <a:gd name="connsiteY249" fmla="*/ 203451 h 812743"/>
                <a:gd name="connsiteX250" fmla="*/ 365921 w 678259"/>
                <a:gd name="connsiteY250" fmla="*/ 193372 h 812743"/>
                <a:gd name="connsiteX251" fmla="*/ 374939 w 678259"/>
                <a:gd name="connsiteY251" fmla="*/ 197881 h 812743"/>
                <a:gd name="connsiteX252" fmla="*/ 377194 w 678259"/>
                <a:gd name="connsiteY252" fmla="*/ 191116 h 812743"/>
                <a:gd name="connsiteX253" fmla="*/ 376133 w 678259"/>
                <a:gd name="connsiteY253" fmla="*/ 185546 h 812743"/>
                <a:gd name="connsiteX254" fmla="*/ 369369 w 678259"/>
                <a:gd name="connsiteY254" fmla="*/ 183292 h 812743"/>
                <a:gd name="connsiteX255" fmla="*/ 371624 w 678259"/>
                <a:gd name="connsiteY255" fmla="*/ 177721 h 812743"/>
                <a:gd name="connsiteX256" fmla="*/ 369369 w 678259"/>
                <a:gd name="connsiteY256" fmla="*/ 164193 h 812743"/>
                <a:gd name="connsiteX257" fmla="*/ 374939 w 678259"/>
                <a:gd name="connsiteY257" fmla="*/ 162999 h 812743"/>
                <a:gd name="connsiteX258" fmla="*/ 381703 w 678259"/>
                <a:gd name="connsiteY258" fmla="*/ 153981 h 812743"/>
                <a:gd name="connsiteX259" fmla="*/ 380642 w 678259"/>
                <a:gd name="connsiteY259" fmla="*/ 150665 h 812743"/>
                <a:gd name="connsiteX260" fmla="*/ 369369 w 678259"/>
                <a:gd name="connsiteY260" fmla="*/ 143901 h 812743"/>
                <a:gd name="connsiteX261" fmla="*/ 371624 w 678259"/>
                <a:gd name="connsiteY261" fmla="*/ 138331 h 812743"/>
                <a:gd name="connsiteX262" fmla="*/ 380642 w 678259"/>
                <a:gd name="connsiteY262" fmla="*/ 107959 h 812743"/>
                <a:gd name="connsiteX263" fmla="*/ 525737 w 678259"/>
                <a:gd name="connsiteY263" fmla="*/ 0 h 81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678259" h="812743">
                  <a:moveTo>
                    <a:pt x="525605" y="530"/>
                  </a:moveTo>
                  <a:lnTo>
                    <a:pt x="507567" y="29841"/>
                  </a:lnTo>
                  <a:lnTo>
                    <a:pt x="536878" y="61274"/>
                  </a:lnTo>
                  <a:lnTo>
                    <a:pt x="530114" y="61274"/>
                  </a:lnTo>
                  <a:lnTo>
                    <a:pt x="530114" y="62335"/>
                  </a:lnTo>
                  <a:lnTo>
                    <a:pt x="529053" y="60080"/>
                  </a:lnTo>
                  <a:lnTo>
                    <a:pt x="529053" y="56632"/>
                  </a:lnTo>
                  <a:lnTo>
                    <a:pt x="527859" y="56632"/>
                  </a:lnTo>
                  <a:lnTo>
                    <a:pt x="526798" y="60080"/>
                  </a:lnTo>
                  <a:lnTo>
                    <a:pt x="530114" y="63396"/>
                  </a:lnTo>
                  <a:lnTo>
                    <a:pt x="532369" y="63396"/>
                  </a:lnTo>
                  <a:lnTo>
                    <a:pt x="537939" y="62203"/>
                  </a:lnTo>
                  <a:lnTo>
                    <a:pt x="555976" y="82494"/>
                  </a:lnTo>
                  <a:lnTo>
                    <a:pt x="605447" y="168039"/>
                  </a:lnTo>
                  <a:lnTo>
                    <a:pt x="605447" y="169101"/>
                  </a:lnTo>
                  <a:lnTo>
                    <a:pt x="599876" y="174804"/>
                  </a:lnTo>
                  <a:lnTo>
                    <a:pt x="576269" y="169101"/>
                  </a:lnTo>
                  <a:lnTo>
                    <a:pt x="574014" y="172549"/>
                  </a:lnTo>
                  <a:lnTo>
                    <a:pt x="574014" y="174804"/>
                  </a:lnTo>
                  <a:lnTo>
                    <a:pt x="575075" y="174804"/>
                  </a:lnTo>
                  <a:lnTo>
                    <a:pt x="575075" y="179313"/>
                  </a:lnTo>
                  <a:lnTo>
                    <a:pt x="576136" y="180506"/>
                  </a:lnTo>
                  <a:lnTo>
                    <a:pt x="573881" y="183822"/>
                  </a:lnTo>
                  <a:lnTo>
                    <a:pt x="574942" y="186077"/>
                  </a:lnTo>
                  <a:lnTo>
                    <a:pt x="577197" y="187138"/>
                  </a:lnTo>
                  <a:lnTo>
                    <a:pt x="576136" y="190586"/>
                  </a:lnTo>
                  <a:lnTo>
                    <a:pt x="577197" y="191648"/>
                  </a:lnTo>
                  <a:lnTo>
                    <a:pt x="576136" y="192708"/>
                  </a:lnTo>
                  <a:lnTo>
                    <a:pt x="576136" y="193902"/>
                  </a:lnTo>
                  <a:lnTo>
                    <a:pt x="578391" y="193902"/>
                  </a:lnTo>
                  <a:lnTo>
                    <a:pt x="578391" y="183822"/>
                  </a:lnTo>
                  <a:lnTo>
                    <a:pt x="585155" y="175998"/>
                  </a:lnTo>
                  <a:lnTo>
                    <a:pt x="594173" y="181568"/>
                  </a:lnTo>
                  <a:lnTo>
                    <a:pt x="581839" y="192841"/>
                  </a:lnTo>
                  <a:lnTo>
                    <a:pt x="581839" y="194035"/>
                  </a:lnTo>
                  <a:lnTo>
                    <a:pt x="582900" y="195095"/>
                  </a:lnTo>
                  <a:lnTo>
                    <a:pt x="582900" y="196289"/>
                  </a:lnTo>
                  <a:lnTo>
                    <a:pt x="583961" y="196289"/>
                  </a:lnTo>
                  <a:lnTo>
                    <a:pt x="583961" y="198544"/>
                  </a:lnTo>
                  <a:lnTo>
                    <a:pt x="586216" y="198544"/>
                  </a:lnTo>
                  <a:lnTo>
                    <a:pt x="587276" y="199605"/>
                  </a:lnTo>
                  <a:lnTo>
                    <a:pt x="588338" y="199605"/>
                  </a:lnTo>
                  <a:lnTo>
                    <a:pt x="588338" y="200799"/>
                  </a:lnTo>
                  <a:lnTo>
                    <a:pt x="587276" y="201859"/>
                  </a:lnTo>
                  <a:lnTo>
                    <a:pt x="587276" y="204115"/>
                  </a:lnTo>
                  <a:lnTo>
                    <a:pt x="598550" y="248014"/>
                  </a:lnTo>
                  <a:lnTo>
                    <a:pt x="598550" y="270561"/>
                  </a:lnTo>
                  <a:lnTo>
                    <a:pt x="599611" y="280640"/>
                  </a:lnTo>
                  <a:lnTo>
                    <a:pt x="598550" y="280640"/>
                  </a:lnTo>
                  <a:lnTo>
                    <a:pt x="596295" y="287405"/>
                  </a:lnTo>
                  <a:lnTo>
                    <a:pt x="594041" y="287405"/>
                  </a:lnTo>
                  <a:lnTo>
                    <a:pt x="594041" y="298678"/>
                  </a:lnTo>
                  <a:lnTo>
                    <a:pt x="596295" y="300933"/>
                  </a:lnTo>
                  <a:lnTo>
                    <a:pt x="600805" y="298678"/>
                  </a:lnTo>
                  <a:lnTo>
                    <a:pt x="606375" y="298678"/>
                  </a:lnTo>
                  <a:lnTo>
                    <a:pt x="606375" y="299739"/>
                  </a:lnTo>
                  <a:lnTo>
                    <a:pt x="608630" y="299739"/>
                  </a:lnTo>
                  <a:lnTo>
                    <a:pt x="608630" y="300933"/>
                  </a:lnTo>
                  <a:lnTo>
                    <a:pt x="609823" y="300933"/>
                  </a:lnTo>
                  <a:lnTo>
                    <a:pt x="610884" y="299739"/>
                  </a:lnTo>
                  <a:lnTo>
                    <a:pt x="611945" y="299739"/>
                  </a:lnTo>
                  <a:lnTo>
                    <a:pt x="611945" y="300933"/>
                  </a:lnTo>
                  <a:lnTo>
                    <a:pt x="610884" y="301994"/>
                  </a:lnTo>
                  <a:lnTo>
                    <a:pt x="610884" y="303187"/>
                  </a:lnTo>
                  <a:lnTo>
                    <a:pt x="611945" y="304249"/>
                  </a:lnTo>
                  <a:lnTo>
                    <a:pt x="615261" y="304249"/>
                  </a:lnTo>
                  <a:lnTo>
                    <a:pt x="615261" y="306503"/>
                  </a:lnTo>
                  <a:lnTo>
                    <a:pt x="618577" y="306503"/>
                  </a:lnTo>
                  <a:lnTo>
                    <a:pt x="624147" y="312073"/>
                  </a:lnTo>
                  <a:lnTo>
                    <a:pt x="626402" y="313267"/>
                  </a:lnTo>
                  <a:cubicBezTo>
                    <a:pt x="638869" y="316583"/>
                    <a:pt x="647092" y="326000"/>
                    <a:pt x="660089" y="327856"/>
                  </a:cubicBezTo>
                  <a:lnTo>
                    <a:pt x="660089" y="329050"/>
                  </a:lnTo>
                  <a:lnTo>
                    <a:pt x="652264" y="333559"/>
                  </a:lnTo>
                  <a:lnTo>
                    <a:pt x="648949" y="339262"/>
                  </a:lnTo>
                  <a:lnTo>
                    <a:pt x="673750" y="358361"/>
                  </a:lnTo>
                  <a:lnTo>
                    <a:pt x="669241" y="365124"/>
                  </a:lnTo>
                  <a:lnTo>
                    <a:pt x="666986" y="366186"/>
                  </a:lnTo>
                  <a:lnTo>
                    <a:pt x="666986" y="367380"/>
                  </a:lnTo>
                  <a:lnTo>
                    <a:pt x="678259" y="374143"/>
                  </a:lnTo>
                  <a:lnTo>
                    <a:pt x="648949" y="405708"/>
                  </a:lnTo>
                  <a:lnTo>
                    <a:pt x="617516" y="474278"/>
                  </a:lnTo>
                  <a:lnTo>
                    <a:pt x="602927" y="491121"/>
                  </a:lnTo>
                  <a:lnTo>
                    <a:pt x="587144" y="498946"/>
                  </a:lnTo>
                  <a:lnTo>
                    <a:pt x="582635" y="497885"/>
                  </a:lnTo>
                  <a:lnTo>
                    <a:pt x="575871" y="493376"/>
                  </a:lnTo>
                  <a:lnTo>
                    <a:pt x="572555" y="497885"/>
                  </a:lnTo>
                  <a:lnTo>
                    <a:pt x="578125" y="503455"/>
                  </a:lnTo>
                  <a:lnTo>
                    <a:pt x="565791" y="510219"/>
                  </a:lnTo>
                  <a:lnTo>
                    <a:pt x="561281" y="513535"/>
                  </a:lnTo>
                  <a:lnTo>
                    <a:pt x="548947" y="539398"/>
                  </a:lnTo>
                  <a:lnTo>
                    <a:pt x="545631" y="560751"/>
                  </a:lnTo>
                  <a:lnTo>
                    <a:pt x="554650" y="570830"/>
                  </a:lnTo>
                  <a:lnTo>
                    <a:pt x="557966" y="579849"/>
                  </a:lnTo>
                  <a:lnTo>
                    <a:pt x="560221" y="580910"/>
                  </a:lnTo>
                  <a:lnTo>
                    <a:pt x="561281" y="577595"/>
                  </a:lnTo>
                  <a:lnTo>
                    <a:pt x="568046" y="587674"/>
                  </a:lnTo>
                  <a:lnTo>
                    <a:pt x="571361" y="585420"/>
                  </a:lnTo>
                  <a:lnTo>
                    <a:pt x="574677" y="589929"/>
                  </a:lnTo>
                  <a:lnTo>
                    <a:pt x="571361" y="593245"/>
                  </a:lnTo>
                  <a:lnTo>
                    <a:pt x="588205" y="620301"/>
                  </a:lnTo>
                  <a:lnTo>
                    <a:pt x="590460" y="620301"/>
                  </a:lnTo>
                  <a:lnTo>
                    <a:pt x="591521" y="631574"/>
                  </a:lnTo>
                  <a:lnTo>
                    <a:pt x="588205" y="646163"/>
                  </a:lnTo>
                  <a:lnTo>
                    <a:pt x="553324" y="690063"/>
                  </a:lnTo>
                  <a:lnTo>
                    <a:pt x="551069" y="746298"/>
                  </a:lnTo>
                  <a:lnTo>
                    <a:pt x="462208" y="783433"/>
                  </a:lnTo>
                  <a:lnTo>
                    <a:pt x="434091" y="774415"/>
                  </a:lnTo>
                  <a:lnTo>
                    <a:pt x="413799" y="767651"/>
                  </a:lnTo>
                  <a:lnTo>
                    <a:pt x="399210" y="722689"/>
                  </a:lnTo>
                  <a:lnTo>
                    <a:pt x="386876" y="730515"/>
                  </a:lnTo>
                  <a:lnTo>
                    <a:pt x="389131" y="744042"/>
                  </a:lnTo>
                  <a:lnTo>
                    <a:pt x="377857" y="745236"/>
                  </a:lnTo>
                  <a:lnTo>
                    <a:pt x="371093" y="744042"/>
                  </a:lnTo>
                  <a:lnTo>
                    <a:pt x="370032" y="745236"/>
                  </a:lnTo>
                  <a:lnTo>
                    <a:pt x="370032" y="753061"/>
                  </a:lnTo>
                  <a:lnTo>
                    <a:pt x="367777" y="754122"/>
                  </a:lnTo>
                  <a:lnTo>
                    <a:pt x="367777" y="756377"/>
                  </a:lnTo>
                  <a:lnTo>
                    <a:pt x="366584" y="759692"/>
                  </a:lnTo>
                  <a:lnTo>
                    <a:pt x="362074" y="759692"/>
                  </a:lnTo>
                  <a:lnTo>
                    <a:pt x="359820" y="757438"/>
                  </a:lnTo>
                  <a:lnTo>
                    <a:pt x="358626" y="755184"/>
                  </a:lnTo>
                  <a:lnTo>
                    <a:pt x="351862" y="754122"/>
                  </a:lnTo>
                  <a:lnTo>
                    <a:pt x="351862" y="753061"/>
                  </a:lnTo>
                  <a:lnTo>
                    <a:pt x="349607" y="753061"/>
                  </a:lnTo>
                  <a:lnTo>
                    <a:pt x="339528" y="758632"/>
                  </a:lnTo>
                  <a:lnTo>
                    <a:pt x="335018" y="755184"/>
                  </a:lnTo>
                  <a:lnTo>
                    <a:pt x="336212" y="751868"/>
                  </a:lnTo>
                  <a:lnTo>
                    <a:pt x="320429" y="753061"/>
                  </a:lnTo>
                  <a:lnTo>
                    <a:pt x="303586" y="773353"/>
                  </a:lnTo>
                  <a:lnTo>
                    <a:pt x="279978" y="791391"/>
                  </a:lnTo>
                  <a:lnTo>
                    <a:pt x="291251" y="805980"/>
                  </a:lnTo>
                  <a:lnTo>
                    <a:pt x="291251" y="810489"/>
                  </a:lnTo>
                  <a:lnTo>
                    <a:pt x="285681" y="810489"/>
                  </a:lnTo>
                  <a:lnTo>
                    <a:pt x="285681" y="812744"/>
                  </a:lnTo>
                  <a:lnTo>
                    <a:pt x="282232" y="811550"/>
                  </a:lnTo>
                  <a:lnTo>
                    <a:pt x="282232" y="810489"/>
                  </a:lnTo>
                  <a:lnTo>
                    <a:pt x="279978" y="810489"/>
                  </a:lnTo>
                  <a:lnTo>
                    <a:pt x="279978" y="811550"/>
                  </a:lnTo>
                  <a:lnTo>
                    <a:pt x="252922" y="809296"/>
                  </a:lnTo>
                  <a:lnTo>
                    <a:pt x="250667" y="804786"/>
                  </a:lnTo>
                  <a:lnTo>
                    <a:pt x="249606" y="803592"/>
                  </a:lnTo>
                  <a:lnTo>
                    <a:pt x="247351" y="802532"/>
                  </a:lnTo>
                  <a:lnTo>
                    <a:pt x="248545" y="800277"/>
                  </a:lnTo>
                  <a:lnTo>
                    <a:pt x="242842" y="795768"/>
                  </a:lnTo>
                  <a:lnTo>
                    <a:pt x="240587" y="794706"/>
                  </a:lnTo>
                  <a:lnTo>
                    <a:pt x="240587" y="741788"/>
                  </a:lnTo>
                  <a:lnTo>
                    <a:pt x="238332" y="738472"/>
                  </a:lnTo>
                  <a:lnTo>
                    <a:pt x="177589" y="733963"/>
                  </a:lnTo>
                  <a:lnTo>
                    <a:pt x="169764" y="737278"/>
                  </a:lnTo>
                  <a:lnTo>
                    <a:pt x="167509" y="736218"/>
                  </a:lnTo>
                  <a:lnTo>
                    <a:pt x="165255" y="731708"/>
                  </a:lnTo>
                  <a:lnTo>
                    <a:pt x="163000" y="730647"/>
                  </a:lnTo>
                  <a:lnTo>
                    <a:pt x="161806" y="731708"/>
                  </a:lnTo>
                  <a:lnTo>
                    <a:pt x="163000" y="732902"/>
                  </a:lnTo>
                  <a:lnTo>
                    <a:pt x="155175" y="731708"/>
                  </a:lnTo>
                  <a:lnTo>
                    <a:pt x="140586" y="717119"/>
                  </a:lnTo>
                  <a:lnTo>
                    <a:pt x="138331" y="719374"/>
                  </a:lnTo>
                  <a:lnTo>
                    <a:pt x="132761" y="714864"/>
                  </a:lnTo>
                  <a:lnTo>
                    <a:pt x="133822" y="710355"/>
                  </a:lnTo>
                  <a:lnTo>
                    <a:pt x="127058" y="702530"/>
                  </a:lnTo>
                  <a:lnTo>
                    <a:pt x="111275" y="686747"/>
                  </a:lnTo>
                  <a:lnTo>
                    <a:pt x="110081" y="687808"/>
                  </a:lnTo>
                  <a:lnTo>
                    <a:pt x="104511" y="685554"/>
                  </a:lnTo>
                  <a:lnTo>
                    <a:pt x="104511" y="678790"/>
                  </a:lnTo>
                  <a:lnTo>
                    <a:pt x="107959" y="672026"/>
                  </a:lnTo>
                  <a:lnTo>
                    <a:pt x="104511" y="667517"/>
                  </a:lnTo>
                  <a:lnTo>
                    <a:pt x="107959" y="660752"/>
                  </a:lnTo>
                  <a:lnTo>
                    <a:pt x="115784" y="653988"/>
                  </a:lnTo>
                  <a:lnTo>
                    <a:pt x="102256" y="642714"/>
                  </a:lnTo>
                  <a:lnTo>
                    <a:pt x="103450" y="639399"/>
                  </a:lnTo>
                  <a:lnTo>
                    <a:pt x="114723" y="647224"/>
                  </a:lnTo>
                  <a:lnTo>
                    <a:pt x="107959" y="633696"/>
                  </a:lnTo>
                  <a:lnTo>
                    <a:pt x="115784" y="634757"/>
                  </a:lnTo>
                  <a:lnTo>
                    <a:pt x="119100" y="630248"/>
                  </a:lnTo>
                  <a:lnTo>
                    <a:pt x="114591" y="626800"/>
                  </a:lnTo>
                  <a:lnTo>
                    <a:pt x="115784" y="625739"/>
                  </a:lnTo>
                  <a:lnTo>
                    <a:pt x="115784" y="623484"/>
                  </a:lnTo>
                  <a:lnTo>
                    <a:pt x="118039" y="622423"/>
                  </a:lnTo>
                  <a:lnTo>
                    <a:pt x="118039" y="618974"/>
                  </a:lnTo>
                  <a:lnTo>
                    <a:pt x="111275" y="616720"/>
                  </a:lnTo>
                  <a:lnTo>
                    <a:pt x="106766" y="621229"/>
                  </a:lnTo>
                  <a:lnTo>
                    <a:pt x="103450" y="616720"/>
                  </a:lnTo>
                  <a:lnTo>
                    <a:pt x="98941" y="612210"/>
                  </a:lnTo>
                  <a:lnTo>
                    <a:pt x="82097" y="578390"/>
                  </a:lnTo>
                  <a:lnTo>
                    <a:pt x="68569" y="566056"/>
                  </a:lnTo>
                  <a:lnTo>
                    <a:pt x="68569" y="564862"/>
                  </a:lnTo>
                  <a:lnTo>
                    <a:pt x="66314" y="561546"/>
                  </a:lnTo>
                  <a:lnTo>
                    <a:pt x="68569" y="560353"/>
                  </a:lnTo>
                  <a:lnTo>
                    <a:pt x="65253" y="553589"/>
                  </a:lnTo>
                  <a:lnTo>
                    <a:pt x="60744" y="554650"/>
                  </a:lnTo>
                  <a:lnTo>
                    <a:pt x="58489" y="553589"/>
                  </a:lnTo>
                  <a:lnTo>
                    <a:pt x="57428" y="555843"/>
                  </a:lnTo>
                  <a:lnTo>
                    <a:pt x="0" y="504119"/>
                  </a:lnTo>
                  <a:lnTo>
                    <a:pt x="6764" y="497355"/>
                  </a:lnTo>
                  <a:lnTo>
                    <a:pt x="21353" y="479318"/>
                  </a:lnTo>
                  <a:lnTo>
                    <a:pt x="15783" y="466982"/>
                  </a:lnTo>
                  <a:lnTo>
                    <a:pt x="36075" y="463667"/>
                  </a:lnTo>
                  <a:lnTo>
                    <a:pt x="33820" y="450139"/>
                  </a:lnTo>
                  <a:lnTo>
                    <a:pt x="37136" y="452394"/>
                  </a:lnTo>
                  <a:lnTo>
                    <a:pt x="38330" y="455709"/>
                  </a:lnTo>
                  <a:lnTo>
                    <a:pt x="43900" y="453455"/>
                  </a:lnTo>
                  <a:lnTo>
                    <a:pt x="64192" y="432102"/>
                  </a:lnTo>
                  <a:lnTo>
                    <a:pt x="70956" y="423083"/>
                  </a:lnTo>
                  <a:lnTo>
                    <a:pt x="105837" y="382631"/>
                  </a:lnTo>
                  <a:lnTo>
                    <a:pt x="157562" y="392711"/>
                  </a:lnTo>
                  <a:lnTo>
                    <a:pt x="158756" y="389263"/>
                  </a:lnTo>
                  <a:lnTo>
                    <a:pt x="148676" y="368971"/>
                  </a:lnTo>
                  <a:lnTo>
                    <a:pt x="163265" y="362207"/>
                  </a:lnTo>
                  <a:lnTo>
                    <a:pt x="166581" y="365523"/>
                  </a:lnTo>
                  <a:lnTo>
                    <a:pt x="165387" y="366716"/>
                  </a:lnTo>
                  <a:lnTo>
                    <a:pt x="164326" y="368971"/>
                  </a:lnTo>
                  <a:lnTo>
                    <a:pt x="166581" y="370031"/>
                  </a:lnTo>
                  <a:lnTo>
                    <a:pt x="167775" y="371093"/>
                  </a:lnTo>
                  <a:lnTo>
                    <a:pt x="170029" y="373347"/>
                  </a:lnTo>
                  <a:lnTo>
                    <a:pt x="171223" y="372287"/>
                  </a:lnTo>
                  <a:lnTo>
                    <a:pt x="177987" y="376796"/>
                  </a:lnTo>
                  <a:lnTo>
                    <a:pt x="181435" y="371093"/>
                  </a:lnTo>
                  <a:lnTo>
                    <a:pt x="176926" y="366584"/>
                  </a:lnTo>
                  <a:lnTo>
                    <a:pt x="174671" y="347485"/>
                  </a:lnTo>
                  <a:lnTo>
                    <a:pt x="193770" y="314859"/>
                  </a:lnTo>
                  <a:lnTo>
                    <a:pt x="199473" y="317113"/>
                  </a:lnTo>
                  <a:lnTo>
                    <a:pt x="224274" y="296821"/>
                  </a:lnTo>
                  <a:lnTo>
                    <a:pt x="220958" y="292312"/>
                  </a:lnTo>
                  <a:lnTo>
                    <a:pt x="226529" y="288863"/>
                  </a:lnTo>
                  <a:lnTo>
                    <a:pt x="224274" y="277590"/>
                  </a:lnTo>
                  <a:lnTo>
                    <a:pt x="218704" y="275336"/>
                  </a:lnTo>
                  <a:lnTo>
                    <a:pt x="213133" y="266317"/>
                  </a:lnTo>
                  <a:lnTo>
                    <a:pt x="224407" y="255043"/>
                  </a:lnTo>
                  <a:lnTo>
                    <a:pt x="229977" y="265123"/>
                  </a:lnTo>
                  <a:lnTo>
                    <a:pt x="235547" y="265123"/>
                  </a:lnTo>
                  <a:lnTo>
                    <a:pt x="244566" y="258359"/>
                  </a:lnTo>
                  <a:lnTo>
                    <a:pt x="246821" y="261807"/>
                  </a:lnTo>
                  <a:lnTo>
                    <a:pt x="246821" y="265123"/>
                  </a:lnTo>
                  <a:lnTo>
                    <a:pt x="234486" y="272949"/>
                  </a:lnTo>
                  <a:lnTo>
                    <a:pt x="232232" y="274142"/>
                  </a:lnTo>
                  <a:lnTo>
                    <a:pt x="250269" y="294434"/>
                  </a:lnTo>
                  <a:lnTo>
                    <a:pt x="255839" y="289924"/>
                  </a:lnTo>
                  <a:lnTo>
                    <a:pt x="246821" y="282100"/>
                  </a:lnTo>
                  <a:lnTo>
                    <a:pt x="259155" y="273080"/>
                  </a:lnTo>
                  <a:lnTo>
                    <a:pt x="256901" y="268572"/>
                  </a:lnTo>
                  <a:lnTo>
                    <a:pt x="272683" y="260746"/>
                  </a:lnTo>
                  <a:lnTo>
                    <a:pt x="278254" y="270826"/>
                  </a:lnTo>
                  <a:lnTo>
                    <a:pt x="286079" y="266317"/>
                  </a:lnTo>
                  <a:lnTo>
                    <a:pt x="287140" y="262869"/>
                  </a:lnTo>
                  <a:lnTo>
                    <a:pt x="319766" y="250534"/>
                  </a:lnTo>
                  <a:lnTo>
                    <a:pt x="338865" y="246025"/>
                  </a:lnTo>
                  <a:lnTo>
                    <a:pt x="351199" y="205573"/>
                  </a:lnTo>
                  <a:lnTo>
                    <a:pt x="366982" y="212337"/>
                  </a:lnTo>
                  <a:lnTo>
                    <a:pt x="369237" y="209022"/>
                  </a:lnTo>
                  <a:lnTo>
                    <a:pt x="362472" y="203451"/>
                  </a:lnTo>
                  <a:lnTo>
                    <a:pt x="365921" y="193372"/>
                  </a:lnTo>
                  <a:lnTo>
                    <a:pt x="374939" y="197881"/>
                  </a:lnTo>
                  <a:lnTo>
                    <a:pt x="377194" y="191116"/>
                  </a:lnTo>
                  <a:lnTo>
                    <a:pt x="376133" y="185546"/>
                  </a:lnTo>
                  <a:lnTo>
                    <a:pt x="369369" y="183292"/>
                  </a:lnTo>
                  <a:lnTo>
                    <a:pt x="371624" y="177721"/>
                  </a:lnTo>
                  <a:lnTo>
                    <a:pt x="369369" y="164193"/>
                  </a:lnTo>
                  <a:lnTo>
                    <a:pt x="374939" y="162999"/>
                  </a:lnTo>
                  <a:lnTo>
                    <a:pt x="381703" y="153981"/>
                  </a:lnTo>
                  <a:lnTo>
                    <a:pt x="380642" y="150665"/>
                  </a:lnTo>
                  <a:lnTo>
                    <a:pt x="369369" y="143901"/>
                  </a:lnTo>
                  <a:lnTo>
                    <a:pt x="371624" y="138331"/>
                  </a:lnTo>
                  <a:lnTo>
                    <a:pt x="380642" y="107959"/>
                  </a:lnTo>
                  <a:lnTo>
                    <a:pt x="525737" y="0"/>
                  </a:lnTo>
                </a:path>
              </a:pathLst>
            </a:custGeom>
            <a:noFill/>
            <a:ln w="3315" cap="flat">
              <a:solidFill>
                <a:schemeClr val="bg1">
                  <a:lumMod val="65000"/>
                </a:schemeClr>
              </a:solidFill>
              <a:prstDash val="solid"/>
              <a:miter/>
            </a:ln>
          </p:spPr>
          <p:txBody>
            <a:bodyPr rtlCol="0" anchor="ctr"/>
            <a:lstStyle/>
            <a:p>
              <a:endParaRPr lang="en-FI" sz="816"/>
            </a:p>
          </p:txBody>
        </p:sp>
        <p:sp>
          <p:nvSpPr>
            <p:cNvPr id="1079" name="Freeform: Shape 1078">
              <a:extLst>
                <a:ext uri="{FF2B5EF4-FFF2-40B4-BE49-F238E27FC236}">
                  <a16:creationId xmlns:a16="http://schemas.microsoft.com/office/drawing/2014/main" id="{066EE945-1106-8C84-D883-6B632ABFBFE4}"/>
                </a:ext>
              </a:extLst>
            </p:cNvPr>
            <p:cNvSpPr/>
            <p:nvPr/>
          </p:nvSpPr>
          <p:spPr>
            <a:xfrm>
              <a:off x="6642399" y="8966632"/>
              <a:ext cx="661017" cy="701734"/>
            </a:xfrm>
            <a:custGeom>
              <a:avLst/>
              <a:gdLst>
                <a:gd name="connsiteX0" fmla="*/ 0 w 661017"/>
                <a:gd name="connsiteY0" fmla="*/ 9019 h 701734"/>
                <a:gd name="connsiteX1" fmla="*/ 6764 w 661017"/>
                <a:gd name="connsiteY1" fmla="*/ 0 h 701734"/>
                <a:gd name="connsiteX2" fmla="*/ 7825 w 661017"/>
                <a:gd name="connsiteY2" fmla="*/ 0 h 701734"/>
                <a:gd name="connsiteX3" fmla="*/ 88861 w 661017"/>
                <a:gd name="connsiteY3" fmla="*/ 11273 h 701734"/>
                <a:gd name="connsiteX4" fmla="*/ 105704 w 661017"/>
                <a:gd name="connsiteY4" fmla="*/ 18037 h 701734"/>
                <a:gd name="connsiteX5" fmla="*/ 161939 w 661017"/>
                <a:gd name="connsiteY5" fmla="*/ 37136 h 701734"/>
                <a:gd name="connsiteX6" fmla="*/ 166448 w 661017"/>
                <a:gd name="connsiteY6" fmla="*/ 39390 h 701734"/>
                <a:gd name="connsiteX7" fmla="*/ 186740 w 661017"/>
                <a:gd name="connsiteY7" fmla="*/ 42706 h 701734"/>
                <a:gd name="connsiteX8" fmla="*/ 186740 w 661017"/>
                <a:gd name="connsiteY8" fmla="*/ 44961 h 701734"/>
                <a:gd name="connsiteX9" fmla="*/ 188995 w 661017"/>
                <a:gd name="connsiteY9" fmla="*/ 46022 h 701734"/>
                <a:gd name="connsiteX10" fmla="*/ 190189 w 661017"/>
                <a:gd name="connsiteY10" fmla="*/ 49470 h 701734"/>
                <a:gd name="connsiteX11" fmla="*/ 188995 w 661017"/>
                <a:gd name="connsiteY11" fmla="*/ 49470 h 701734"/>
                <a:gd name="connsiteX12" fmla="*/ 188995 w 661017"/>
                <a:gd name="connsiteY12" fmla="*/ 53980 h 701734"/>
                <a:gd name="connsiteX13" fmla="*/ 185679 w 661017"/>
                <a:gd name="connsiteY13" fmla="*/ 56234 h 701734"/>
                <a:gd name="connsiteX14" fmla="*/ 184618 w 661017"/>
                <a:gd name="connsiteY14" fmla="*/ 58489 h 701734"/>
                <a:gd name="connsiteX15" fmla="*/ 189128 w 661017"/>
                <a:gd name="connsiteY15" fmla="*/ 58489 h 701734"/>
                <a:gd name="connsiteX16" fmla="*/ 192576 w 661017"/>
                <a:gd name="connsiteY16" fmla="*/ 65253 h 701734"/>
                <a:gd name="connsiteX17" fmla="*/ 193637 w 661017"/>
                <a:gd name="connsiteY17" fmla="*/ 67507 h 701734"/>
                <a:gd name="connsiteX18" fmla="*/ 192576 w 661017"/>
                <a:gd name="connsiteY18" fmla="*/ 67507 h 701734"/>
                <a:gd name="connsiteX19" fmla="*/ 192576 w 661017"/>
                <a:gd name="connsiteY19" fmla="*/ 69762 h 701734"/>
                <a:gd name="connsiteX20" fmla="*/ 206104 w 661017"/>
                <a:gd name="connsiteY20" fmla="*/ 74271 h 701734"/>
                <a:gd name="connsiteX21" fmla="*/ 207298 w 661017"/>
                <a:gd name="connsiteY21" fmla="*/ 74271 h 701734"/>
                <a:gd name="connsiteX22" fmla="*/ 236609 w 661017"/>
                <a:gd name="connsiteY22" fmla="*/ 66447 h 701734"/>
                <a:gd name="connsiteX23" fmla="*/ 224274 w 661017"/>
                <a:gd name="connsiteY23" fmla="*/ 50664 h 701734"/>
                <a:gd name="connsiteX24" fmla="*/ 263664 w 661017"/>
                <a:gd name="connsiteY24" fmla="*/ 57427 h 701734"/>
                <a:gd name="connsiteX25" fmla="*/ 332366 w 661017"/>
                <a:gd name="connsiteY25" fmla="*/ 110347 h 701734"/>
                <a:gd name="connsiteX26" fmla="*/ 341385 w 661017"/>
                <a:gd name="connsiteY26" fmla="*/ 103582 h 701734"/>
                <a:gd name="connsiteX27" fmla="*/ 387539 w 661017"/>
                <a:gd name="connsiteY27" fmla="*/ 121620 h 701734"/>
                <a:gd name="connsiteX28" fmla="*/ 388600 w 661017"/>
                <a:gd name="connsiteY28" fmla="*/ 122681 h 701734"/>
                <a:gd name="connsiteX29" fmla="*/ 391916 w 661017"/>
                <a:gd name="connsiteY29" fmla="*/ 123874 h 701734"/>
                <a:gd name="connsiteX30" fmla="*/ 395231 w 661017"/>
                <a:gd name="connsiteY30" fmla="*/ 127190 h 701734"/>
                <a:gd name="connsiteX31" fmla="*/ 395231 w 661017"/>
                <a:gd name="connsiteY31" fmla="*/ 129445 h 701734"/>
                <a:gd name="connsiteX32" fmla="*/ 396292 w 661017"/>
                <a:gd name="connsiteY32" fmla="*/ 129445 h 701734"/>
                <a:gd name="connsiteX33" fmla="*/ 397354 w 661017"/>
                <a:gd name="connsiteY33" fmla="*/ 130505 h 701734"/>
                <a:gd name="connsiteX34" fmla="*/ 397354 w 661017"/>
                <a:gd name="connsiteY34" fmla="*/ 131699 h 701734"/>
                <a:gd name="connsiteX35" fmla="*/ 398414 w 661017"/>
                <a:gd name="connsiteY35" fmla="*/ 131699 h 701734"/>
                <a:gd name="connsiteX36" fmla="*/ 399476 w 661017"/>
                <a:gd name="connsiteY36" fmla="*/ 132761 h 701734"/>
                <a:gd name="connsiteX37" fmla="*/ 399476 w 661017"/>
                <a:gd name="connsiteY37" fmla="*/ 131699 h 701734"/>
                <a:gd name="connsiteX38" fmla="*/ 400536 w 661017"/>
                <a:gd name="connsiteY38" fmla="*/ 131699 h 701734"/>
                <a:gd name="connsiteX39" fmla="*/ 401597 w 661017"/>
                <a:gd name="connsiteY39" fmla="*/ 132761 h 701734"/>
                <a:gd name="connsiteX40" fmla="*/ 402659 w 661017"/>
                <a:gd name="connsiteY40" fmla="*/ 133954 h 701734"/>
                <a:gd name="connsiteX41" fmla="*/ 402659 w 661017"/>
                <a:gd name="connsiteY41" fmla="*/ 136208 h 701734"/>
                <a:gd name="connsiteX42" fmla="*/ 403719 w 661017"/>
                <a:gd name="connsiteY42" fmla="*/ 137402 h 701734"/>
                <a:gd name="connsiteX43" fmla="*/ 404781 w 661017"/>
                <a:gd name="connsiteY43" fmla="*/ 137402 h 701734"/>
                <a:gd name="connsiteX44" fmla="*/ 419370 w 661017"/>
                <a:gd name="connsiteY44" fmla="*/ 154246 h 701734"/>
                <a:gd name="connsiteX45" fmla="*/ 419370 w 661017"/>
                <a:gd name="connsiteY45" fmla="*/ 153185 h 701734"/>
                <a:gd name="connsiteX46" fmla="*/ 417115 w 661017"/>
                <a:gd name="connsiteY46" fmla="*/ 149869 h 701734"/>
                <a:gd name="connsiteX47" fmla="*/ 416054 w 661017"/>
                <a:gd name="connsiteY47" fmla="*/ 147615 h 701734"/>
                <a:gd name="connsiteX48" fmla="*/ 417115 w 661017"/>
                <a:gd name="connsiteY48" fmla="*/ 147615 h 701734"/>
                <a:gd name="connsiteX49" fmla="*/ 418176 w 661017"/>
                <a:gd name="connsiteY49" fmla="*/ 150931 h 701734"/>
                <a:gd name="connsiteX50" fmla="*/ 421492 w 661017"/>
                <a:gd name="connsiteY50" fmla="*/ 153185 h 701734"/>
                <a:gd name="connsiteX51" fmla="*/ 484490 w 661017"/>
                <a:gd name="connsiteY51" fmla="*/ 204910 h 701734"/>
                <a:gd name="connsiteX52" fmla="*/ 485684 w 661017"/>
                <a:gd name="connsiteY52" fmla="*/ 207165 h 701734"/>
                <a:gd name="connsiteX53" fmla="*/ 495763 w 661017"/>
                <a:gd name="connsiteY53" fmla="*/ 202655 h 701734"/>
                <a:gd name="connsiteX54" fmla="*/ 505843 w 661017"/>
                <a:gd name="connsiteY54" fmla="*/ 212735 h 701734"/>
                <a:gd name="connsiteX55" fmla="*/ 592449 w 661017"/>
                <a:gd name="connsiteY55" fmla="*/ 301596 h 701734"/>
                <a:gd name="connsiteX56" fmla="*/ 646429 w 661017"/>
                <a:gd name="connsiteY56" fmla="*/ 381438 h 701734"/>
                <a:gd name="connsiteX57" fmla="*/ 654254 w 661017"/>
                <a:gd name="connsiteY57" fmla="*/ 388201 h 701734"/>
                <a:gd name="connsiteX58" fmla="*/ 661018 w 661017"/>
                <a:gd name="connsiteY58" fmla="*/ 394966 h 701734"/>
                <a:gd name="connsiteX59" fmla="*/ 657569 w 661017"/>
                <a:gd name="connsiteY59" fmla="*/ 403984 h 701734"/>
                <a:gd name="connsiteX60" fmla="*/ 655315 w 661017"/>
                <a:gd name="connsiteY60" fmla="*/ 403984 h 701734"/>
                <a:gd name="connsiteX61" fmla="*/ 656508 w 661017"/>
                <a:gd name="connsiteY61" fmla="*/ 407300 h 701734"/>
                <a:gd name="connsiteX62" fmla="*/ 657569 w 661017"/>
                <a:gd name="connsiteY62" fmla="*/ 409555 h 701734"/>
                <a:gd name="connsiteX63" fmla="*/ 657569 w 661017"/>
                <a:gd name="connsiteY63" fmla="*/ 411810 h 701734"/>
                <a:gd name="connsiteX64" fmla="*/ 649744 w 661017"/>
                <a:gd name="connsiteY64" fmla="*/ 424144 h 701734"/>
                <a:gd name="connsiteX65" fmla="*/ 653060 w 661017"/>
                <a:gd name="connsiteY65" fmla="*/ 428654 h 701734"/>
                <a:gd name="connsiteX66" fmla="*/ 650805 w 661017"/>
                <a:gd name="connsiteY66" fmla="*/ 430908 h 701734"/>
                <a:gd name="connsiteX67" fmla="*/ 642848 w 661017"/>
                <a:gd name="connsiteY67" fmla="*/ 434224 h 701734"/>
                <a:gd name="connsiteX68" fmla="*/ 613537 w 661017"/>
                <a:gd name="connsiteY68" fmla="*/ 499476 h 701734"/>
                <a:gd name="connsiteX69" fmla="*/ 598948 w 661017"/>
                <a:gd name="connsiteY69" fmla="*/ 527594 h 701734"/>
                <a:gd name="connsiteX70" fmla="*/ 596693 w 661017"/>
                <a:gd name="connsiteY70" fmla="*/ 527594 h 701734"/>
                <a:gd name="connsiteX71" fmla="*/ 595632 w 661017"/>
                <a:gd name="connsiteY71" fmla="*/ 525339 h 701734"/>
                <a:gd name="connsiteX72" fmla="*/ 595632 w 661017"/>
                <a:gd name="connsiteY72" fmla="*/ 523085 h 701734"/>
                <a:gd name="connsiteX73" fmla="*/ 594571 w 661017"/>
                <a:gd name="connsiteY73" fmla="*/ 523085 h 701734"/>
                <a:gd name="connsiteX74" fmla="*/ 593510 w 661017"/>
                <a:gd name="connsiteY74" fmla="*/ 524145 h 701734"/>
                <a:gd name="connsiteX75" fmla="*/ 593510 w 661017"/>
                <a:gd name="connsiteY75" fmla="*/ 525339 h 701734"/>
                <a:gd name="connsiteX76" fmla="*/ 595765 w 661017"/>
                <a:gd name="connsiteY76" fmla="*/ 527594 h 701734"/>
                <a:gd name="connsiteX77" fmla="*/ 591256 w 661017"/>
                <a:gd name="connsiteY77" fmla="*/ 528655 h 701734"/>
                <a:gd name="connsiteX78" fmla="*/ 589001 w 661017"/>
                <a:gd name="connsiteY78" fmla="*/ 528655 h 701734"/>
                <a:gd name="connsiteX79" fmla="*/ 587940 w 661017"/>
                <a:gd name="connsiteY79" fmla="*/ 529716 h 701734"/>
                <a:gd name="connsiteX80" fmla="*/ 586879 w 661017"/>
                <a:gd name="connsiteY80" fmla="*/ 530909 h 701734"/>
                <a:gd name="connsiteX81" fmla="*/ 585818 w 661017"/>
                <a:gd name="connsiteY81" fmla="*/ 531970 h 701734"/>
                <a:gd name="connsiteX82" fmla="*/ 585818 w 661017"/>
                <a:gd name="connsiteY82" fmla="*/ 536480 h 701734"/>
                <a:gd name="connsiteX83" fmla="*/ 586879 w 661017"/>
                <a:gd name="connsiteY83" fmla="*/ 536480 h 701734"/>
                <a:gd name="connsiteX84" fmla="*/ 589133 w 661017"/>
                <a:gd name="connsiteY84" fmla="*/ 537673 h 701734"/>
                <a:gd name="connsiteX85" fmla="*/ 590194 w 661017"/>
                <a:gd name="connsiteY85" fmla="*/ 539928 h 701734"/>
                <a:gd name="connsiteX86" fmla="*/ 593510 w 661017"/>
                <a:gd name="connsiteY86" fmla="*/ 542183 h 701734"/>
                <a:gd name="connsiteX87" fmla="*/ 596826 w 661017"/>
                <a:gd name="connsiteY87" fmla="*/ 547753 h 701734"/>
                <a:gd name="connsiteX88" fmla="*/ 602396 w 661017"/>
                <a:gd name="connsiteY88" fmla="*/ 553456 h 701734"/>
                <a:gd name="connsiteX89" fmla="*/ 603457 w 661017"/>
                <a:gd name="connsiteY89" fmla="*/ 555711 h 701734"/>
                <a:gd name="connsiteX90" fmla="*/ 606773 w 661017"/>
                <a:gd name="connsiteY90" fmla="*/ 555711 h 701734"/>
                <a:gd name="connsiteX91" fmla="*/ 606773 w 661017"/>
                <a:gd name="connsiteY91" fmla="*/ 561282 h 701734"/>
                <a:gd name="connsiteX92" fmla="*/ 605712 w 661017"/>
                <a:gd name="connsiteY92" fmla="*/ 561282 h 701734"/>
                <a:gd name="connsiteX93" fmla="*/ 604651 w 661017"/>
                <a:gd name="connsiteY93" fmla="*/ 560088 h 701734"/>
                <a:gd name="connsiteX94" fmla="*/ 602396 w 661017"/>
                <a:gd name="connsiteY94" fmla="*/ 560088 h 701734"/>
                <a:gd name="connsiteX95" fmla="*/ 602396 w 661017"/>
                <a:gd name="connsiteY95" fmla="*/ 561282 h 701734"/>
                <a:gd name="connsiteX96" fmla="*/ 603457 w 661017"/>
                <a:gd name="connsiteY96" fmla="*/ 562342 h 701734"/>
                <a:gd name="connsiteX97" fmla="*/ 603457 w 661017"/>
                <a:gd name="connsiteY97" fmla="*/ 564597 h 701734"/>
                <a:gd name="connsiteX98" fmla="*/ 604651 w 661017"/>
                <a:gd name="connsiteY98" fmla="*/ 565790 h 701734"/>
                <a:gd name="connsiteX99" fmla="*/ 605712 w 661017"/>
                <a:gd name="connsiteY99" fmla="*/ 565790 h 701734"/>
                <a:gd name="connsiteX100" fmla="*/ 605712 w 661017"/>
                <a:gd name="connsiteY100" fmla="*/ 570300 h 701734"/>
                <a:gd name="connsiteX101" fmla="*/ 604651 w 661017"/>
                <a:gd name="connsiteY101" fmla="*/ 572555 h 701734"/>
                <a:gd name="connsiteX102" fmla="*/ 602396 w 661017"/>
                <a:gd name="connsiteY102" fmla="*/ 572555 h 701734"/>
                <a:gd name="connsiteX103" fmla="*/ 602396 w 661017"/>
                <a:gd name="connsiteY103" fmla="*/ 578125 h 701734"/>
                <a:gd name="connsiteX104" fmla="*/ 600141 w 661017"/>
                <a:gd name="connsiteY104" fmla="*/ 577064 h 701734"/>
                <a:gd name="connsiteX105" fmla="*/ 600141 w 661017"/>
                <a:gd name="connsiteY105" fmla="*/ 584889 h 701734"/>
                <a:gd name="connsiteX106" fmla="*/ 601203 w 661017"/>
                <a:gd name="connsiteY106" fmla="*/ 585950 h 701734"/>
                <a:gd name="connsiteX107" fmla="*/ 598948 w 661017"/>
                <a:gd name="connsiteY107" fmla="*/ 585950 h 701734"/>
                <a:gd name="connsiteX108" fmla="*/ 597887 w 661017"/>
                <a:gd name="connsiteY108" fmla="*/ 584889 h 701734"/>
                <a:gd name="connsiteX109" fmla="*/ 595632 w 661017"/>
                <a:gd name="connsiteY109" fmla="*/ 582634 h 701734"/>
                <a:gd name="connsiteX110" fmla="*/ 592316 w 661017"/>
                <a:gd name="connsiteY110" fmla="*/ 583828 h 701734"/>
                <a:gd name="connsiteX111" fmla="*/ 592316 w 661017"/>
                <a:gd name="connsiteY111" fmla="*/ 586083 h 701734"/>
                <a:gd name="connsiteX112" fmla="*/ 591256 w 661017"/>
                <a:gd name="connsiteY112" fmla="*/ 586083 h 701734"/>
                <a:gd name="connsiteX113" fmla="*/ 591256 w 661017"/>
                <a:gd name="connsiteY113" fmla="*/ 589531 h 701734"/>
                <a:gd name="connsiteX114" fmla="*/ 590194 w 661017"/>
                <a:gd name="connsiteY114" fmla="*/ 591786 h 701734"/>
                <a:gd name="connsiteX115" fmla="*/ 590194 w 661017"/>
                <a:gd name="connsiteY115" fmla="*/ 595101 h 701734"/>
                <a:gd name="connsiteX116" fmla="*/ 591256 w 661017"/>
                <a:gd name="connsiteY116" fmla="*/ 595101 h 701734"/>
                <a:gd name="connsiteX117" fmla="*/ 592316 w 661017"/>
                <a:gd name="connsiteY117" fmla="*/ 594040 h 701734"/>
                <a:gd name="connsiteX118" fmla="*/ 592316 w 661017"/>
                <a:gd name="connsiteY118" fmla="*/ 592847 h 701734"/>
                <a:gd name="connsiteX119" fmla="*/ 592316 w 661017"/>
                <a:gd name="connsiteY119" fmla="*/ 594040 h 701734"/>
                <a:gd name="connsiteX120" fmla="*/ 593378 w 661017"/>
                <a:gd name="connsiteY120" fmla="*/ 595101 h 701734"/>
                <a:gd name="connsiteX121" fmla="*/ 593378 w 661017"/>
                <a:gd name="connsiteY121" fmla="*/ 597356 h 701734"/>
                <a:gd name="connsiteX122" fmla="*/ 592316 w 661017"/>
                <a:gd name="connsiteY122" fmla="*/ 599610 h 701734"/>
                <a:gd name="connsiteX123" fmla="*/ 591256 w 661017"/>
                <a:gd name="connsiteY123" fmla="*/ 600672 h 701734"/>
                <a:gd name="connsiteX124" fmla="*/ 591256 w 661017"/>
                <a:gd name="connsiteY124" fmla="*/ 603987 h 701734"/>
                <a:gd name="connsiteX125" fmla="*/ 592316 w 661017"/>
                <a:gd name="connsiteY125" fmla="*/ 602926 h 701734"/>
                <a:gd name="connsiteX126" fmla="*/ 593378 w 661017"/>
                <a:gd name="connsiteY126" fmla="*/ 602926 h 701734"/>
                <a:gd name="connsiteX127" fmla="*/ 594438 w 661017"/>
                <a:gd name="connsiteY127" fmla="*/ 603987 h 701734"/>
                <a:gd name="connsiteX128" fmla="*/ 593378 w 661017"/>
                <a:gd name="connsiteY128" fmla="*/ 605181 h 701734"/>
                <a:gd name="connsiteX129" fmla="*/ 592316 w 661017"/>
                <a:gd name="connsiteY129" fmla="*/ 605181 h 701734"/>
                <a:gd name="connsiteX130" fmla="*/ 592316 w 661017"/>
                <a:gd name="connsiteY130" fmla="*/ 606242 h 701734"/>
                <a:gd name="connsiteX131" fmla="*/ 593378 w 661017"/>
                <a:gd name="connsiteY131" fmla="*/ 606242 h 701734"/>
                <a:gd name="connsiteX132" fmla="*/ 594438 w 661017"/>
                <a:gd name="connsiteY132" fmla="*/ 608497 h 701734"/>
                <a:gd name="connsiteX133" fmla="*/ 596693 w 661017"/>
                <a:gd name="connsiteY133" fmla="*/ 610751 h 701734"/>
                <a:gd name="connsiteX134" fmla="*/ 596693 w 661017"/>
                <a:gd name="connsiteY134" fmla="*/ 613006 h 701734"/>
                <a:gd name="connsiteX135" fmla="*/ 595632 w 661017"/>
                <a:gd name="connsiteY135" fmla="*/ 613006 h 701734"/>
                <a:gd name="connsiteX136" fmla="*/ 596693 w 661017"/>
                <a:gd name="connsiteY136" fmla="*/ 614067 h 701734"/>
                <a:gd name="connsiteX137" fmla="*/ 596693 w 661017"/>
                <a:gd name="connsiteY137" fmla="*/ 616322 h 701734"/>
                <a:gd name="connsiteX138" fmla="*/ 595632 w 661017"/>
                <a:gd name="connsiteY138" fmla="*/ 619770 h 701734"/>
                <a:gd name="connsiteX139" fmla="*/ 593378 w 661017"/>
                <a:gd name="connsiteY139" fmla="*/ 618577 h 701734"/>
                <a:gd name="connsiteX140" fmla="*/ 592316 w 661017"/>
                <a:gd name="connsiteY140" fmla="*/ 619770 h 701734"/>
                <a:gd name="connsiteX141" fmla="*/ 589001 w 661017"/>
                <a:gd name="connsiteY141" fmla="*/ 616322 h 701734"/>
                <a:gd name="connsiteX142" fmla="*/ 585685 w 661017"/>
                <a:gd name="connsiteY142" fmla="*/ 616322 h 701734"/>
                <a:gd name="connsiteX143" fmla="*/ 586746 w 661017"/>
                <a:gd name="connsiteY143" fmla="*/ 617516 h 701734"/>
                <a:gd name="connsiteX144" fmla="*/ 589001 w 661017"/>
                <a:gd name="connsiteY144" fmla="*/ 618577 h 701734"/>
                <a:gd name="connsiteX145" fmla="*/ 587940 w 661017"/>
                <a:gd name="connsiteY145" fmla="*/ 618577 h 701734"/>
                <a:gd name="connsiteX146" fmla="*/ 587940 w 661017"/>
                <a:gd name="connsiteY146" fmla="*/ 619770 h 701734"/>
                <a:gd name="connsiteX147" fmla="*/ 586879 w 661017"/>
                <a:gd name="connsiteY147" fmla="*/ 619770 h 701734"/>
                <a:gd name="connsiteX148" fmla="*/ 586879 w 661017"/>
                <a:gd name="connsiteY148" fmla="*/ 620831 h 701734"/>
                <a:gd name="connsiteX149" fmla="*/ 589133 w 661017"/>
                <a:gd name="connsiteY149" fmla="*/ 623086 h 701734"/>
                <a:gd name="connsiteX150" fmla="*/ 589133 w 661017"/>
                <a:gd name="connsiteY150" fmla="*/ 624147 h 701734"/>
                <a:gd name="connsiteX151" fmla="*/ 588073 w 661017"/>
                <a:gd name="connsiteY151" fmla="*/ 624147 h 701734"/>
                <a:gd name="connsiteX152" fmla="*/ 587011 w 661017"/>
                <a:gd name="connsiteY152" fmla="*/ 623086 h 701734"/>
                <a:gd name="connsiteX153" fmla="*/ 585950 w 661017"/>
                <a:gd name="connsiteY153" fmla="*/ 623086 h 701734"/>
                <a:gd name="connsiteX154" fmla="*/ 584889 w 661017"/>
                <a:gd name="connsiteY154" fmla="*/ 624147 h 701734"/>
                <a:gd name="connsiteX155" fmla="*/ 582635 w 661017"/>
                <a:gd name="connsiteY155" fmla="*/ 626401 h 701734"/>
                <a:gd name="connsiteX156" fmla="*/ 585950 w 661017"/>
                <a:gd name="connsiteY156" fmla="*/ 629717 h 701734"/>
                <a:gd name="connsiteX157" fmla="*/ 585950 w 661017"/>
                <a:gd name="connsiteY157" fmla="*/ 630911 h 701734"/>
                <a:gd name="connsiteX158" fmla="*/ 584889 w 661017"/>
                <a:gd name="connsiteY158" fmla="*/ 630911 h 701734"/>
                <a:gd name="connsiteX159" fmla="*/ 522952 w 661017"/>
                <a:gd name="connsiteY159" fmla="*/ 675871 h 701734"/>
                <a:gd name="connsiteX160" fmla="*/ 500405 w 661017"/>
                <a:gd name="connsiteY160" fmla="*/ 664598 h 701734"/>
                <a:gd name="connsiteX161" fmla="*/ 488071 w 661017"/>
                <a:gd name="connsiteY161" fmla="*/ 661150 h 701734"/>
                <a:gd name="connsiteX162" fmla="*/ 483562 w 661017"/>
                <a:gd name="connsiteY162" fmla="*/ 653325 h 701734"/>
                <a:gd name="connsiteX163" fmla="*/ 467779 w 661017"/>
                <a:gd name="connsiteY163" fmla="*/ 656773 h 701734"/>
                <a:gd name="connsiteX164" fmla="*/ 464463 w 661017"/>
                <a:gd name="connsiteY164" fmla="*/ 656773 h 701734"/>
                <a:gd name="connsiteX165" fmla="*/ 464463 w 661017"/>
                <a:gd name="connsiteY165" fmla="*/ 661283 h 701734"/>
                <a:gd name="connsiteX166" fmla="*/ 466718 w 661017"/>
                <a:gd name="connsiteY166" fmla="*/ 663537 h 701734"/>
                <a:gd name="connsiteX167" fmla="*/ 465657 w 661017"/>
                <a:gd name="connsiteY167" fmla="*/ 664731 h 701734"/>
                <a:gd name="connsiteX168" fmla="*/ 464596 w 661017"/>
                <a:gd name="connsiteY168" fmla="*/ 664731 h 701734"/>
                <a:gd name="connsiteX169" fmla="*/ 462341 w 661017"/>
                <a:gd name="connsiteY169" fmla="*/ 665792 h 701734"/>
                <a:gd name="connsiteX170" fmla="*/ 461148 w 661017"/>
                <a:gd name="connsiteY170" fmla="*/ 664731 h 701734"/>
                <a:gd name="connsiteX171" fmla="*/ 454383 w 661017"/>
                <a:gd name="connsiteY171" fmla="*/ 669240 h 701734"/>
                <a:gd name="connsiteX172" fmla="*/ 422818 w 661017"/>
                <a:gd name="connsiteY172" fmla="*/ 681575 h 701734"/>
                <a:gd name="connsiteX173" fmla="*/ 412738 w 661017"/>
                <a:gd name="connsiteY173" fmla="*/ 678259 h 701734"/>
                <a:gd name="connsiteX174" fmla="*/ 380112 w 661017"/>
                <a:gd name="connsiteY174" fmla="*/ 688339 h 701734"/>
                <a:gd name="connsiteX175" fmla="*/ 380112 w 661017"/>
                <a:gd name="connsiteY175" fmla="*/ 690594 h 701734"/>
                <a:gd name="connsiteX176" fmla="*/ 379051 w 661017"/>
                <a:gd name="connsiteY176" fmla="*/ 692848 h 701734"/>
                <a:gd name="connsiteX177" fmla="*/ 376796 w 661017"/>
                <a:gd name="connsiteY177" fmla="*/ 692848 h 701734"/>
                <a:gd name="connsiteX178" fmla="*/ 375735 w 661017"/>
                <a:gd name="connsiteY178" fmla="*/ 693909 h 701734"/>
                <a:gd name="connsiteX179" fmla="*/ 374674 w 661017"/>
                <a:gd name="connsiteY179" fmla="*/ 698418 h 701734"/>
                <a:gd name="connsiteX180" fmla="*/ 322949 w 661017"/>
                <a:gd name="connsiteY180" fmla="*/ 701734 h 701734"/>
                <a:gd name="connsiteX181" fmla="*/ 320695 w 661017"/>
                <a:gd name="connsiteY181" fmla="*/ 701734 h 701734"/>
                <a:gd name="connsiteX182" fmla="*/ 320695 w 661017"/>
                <a:gd name="connsiteY182" fmla="*/ 700673 h 701734"/>
                <a:gd name="connsiteX183" fmla="*/ 319633 w 661017"/>
                <a:gd name="connsiteY183" fmla="*/ 699480 h 701734"/>
                <a:gd name="connsiteX184" fmla="*/ 319633 w 661017"/>
                <a:gd name="connsiteY184" fmla="*/ 694970 h 701734"/>
                <a:gd name="connsiteX185" fmla="*/ 321888 w 661017"/>
                <a:gd name="connsiteY185" fmla="*/ 696164 h 701734"/>
                <a:gd name="connsiteX186" fmla="*/ 323082 w 661017"/>
                <a:gd name="connsiteY186" fmla="*/ 693909 h 701734"/>
                <a:gd name="connsiteX187" fmla="*/ 324275 w 661017"/>
                <a:gd name="connsiteY187" fmla="*/ 693909 h 701734"/>
                <a:gd name="connsiteX188" fmla="*/ 324275 w 661017"/>
                <a:gd name="connsiteY188" fmla="*/ 691654 h 701734"/>
                <a:gd name="connsiteX189" fmla="*/ 325336 w 661017"/>
                <a:gd name="connsiteY189" fmla="*/ 691654 h 701734"/>
                <a:gd name="connsiteX190" fmla="*/ 327591 w 661017"/>
                <a:gd name="connsiteY190" fmla="*/ 690594 h 701734"/>
                <a:gd name="connsiteX191" fmla="*/ 328785 w 661017"/>
                <a:gd name="connsiteY191" fmla="*/ 690594 h 701734"/>
                <a:gd name="connsiteX192" fmla="*/ 331040 w 661017"/>
                <a:gd name="connsiteY192" fmla="*/ 689400 h 701734"/>
                <a:gd name="connsiteX193" fmla="*/ 332233 w 661017"/>
                <a:gd name="connsiteY193" fmla="*/ 687145 h 701734"/>
                <a:gd name="connsiteX194" fmla="*/ 332233 w 661017"/>
                <a:gd name="connsiteY194" fmla="*/ 684891 h 701734"/>
                <a:gd name="connsiteX195" fmla="*/ 329978 w 661017"/>
                <a:gd name="connsiteY195" fmla="*/ 683697 h 701734"/>
                <a:gd name="connsiteX196" fmla="*/ 328918 w 661017"/>
                <a:gd name="connsiteY196" fmla="*/ 683697 h 701734"/>
                <a:gd name="connsiteX197" fmla="*/ 327724 w 661017"/>
                <a:gd name="connsiteY197" fmla="*/ 682636 h 701734"/>
                <a:gd name="connsiteX198" fmla="*/ 327724 w 661017"/>
                <a:gd name="connsiteY198" fmla="*/ 679187 h 701734"/>
                <a:gd name="connsiteX199" fmla="*/ 326530 w 661017"/>
                <a:gd name="connsiteY199" fmla="*/ 679187 h 701734"/>
                <a:gd name="connsiteX200" fmla="*/ 326530 w 661017"/>
                <a:gd name="connsiteY200" fmla="*/ 678127 h 701734"/>
                <a:gd name="connsiteX201" fmla="*/ 327724 w 661017"/>
                <a:gd name="connsiteY201" fmla="*/ 678127 h 701734"/>
                <a:gd name="connsiteX202" fmla="*/ 326530 w 661017"/>
                <a:gd name="connsiteY202" fmla="*/ 677065 h 701734"/>
                <a:gd name="connsiteX203" fmla="*/ 326530 w 661017"/>
                <a:gd name="connsiteY203" fmla="*/ 675871 h 701734"/>
                <a:gd name="connsiteX204" fmla="*/ 297219 w 661017"/>
                <a:gd name="connsiteY204" fmla="*/ 637675 h 701734"/>
                <a:gd name="connsiteX205" fmla="*/ 292710 w 661017"/>
                <a:gd name="connsiteY205" fmla="*/ 638869 h 701734"/>
                <a:gd name="connsiteX206" fmla="*/ 290455 w 661017"/>
                <a:gd name="connsiteY206" fmla="*/ 634359 h 701734"/>
                <a:gd name="connsiteX207" fmla="*/ 290455 w 661017"/>
                <a:gd name="connsiteY207" fmla="*/ 633298 h 701734"/>
                <a:gd name="connsiteX208" fmla="*/ 288201 w 661017"/>
                <a:gd name="connsiteY208" fmla="*/ 631043 h 701734"/>
                <a:gd name="connsiteX209" fmla="*/ 287007 w 661017"/>
                <a:gd name="connsiteY209" fmla="*/ 632104 h 701734"/>
                <a:gd name="connsiteX210" fmla="*/ 284752 w 661017"/>
                <a:gd name="connsiteY210" fmla="*/ 631043 h 701734"/>
                <a:gd name="connsiteX211" fmla="*/ 285813 w 661017"/>
                <a:gd name="connsiteY211" fmla="*/ 628789 h 701734"/>
                <a:gd name="connsiteX212" fmla="*/ 284752 w 661017"/>
                <a:gd name="connsiteY212" fmla="*/ 627727 h 701734"/>
                <a:gd name="connsiteX213" fmla="*/ 283691 w 661017"/>
                <a:gd name="connsiteY213" fmla="*/ 627727 h 701734"/>
                <a:gd name="connsiteX214" fmla="*/ 284752 w 661017"/>
                <a:gd name="connsiteY214" fmla="*/ 626534 h 701734"/>
                <a:gd name="connsiteX215" fmla="*/ 275734 w 661017"/>
                <a:gd name="connsiteY215" fmla="*/ 609690 h 701734"/>
                <a:gd name="connsiteX216" fmla="*/ 272418 w 661017"/>
                <a:gd name="connsiteY216" fmla="*/ 606242 h 701734"/>
                <a:gd name="connsiteX217" fmla="*/ 273479 w 661017"/>
                <a:gd name="connsiteY217" fmla="*/ 605181 h 701734"/>
                <a:gd name="connsiteX218" fmla="*/ 267909 w 661017"/>
                <a:gd name="connsiteY218" fmla="*/ 596163 h 701734"/>
                <a:gd name="connsiteX219" fmla="*/ 266715 w 661017"/>
                <a:gd name="connsiteY219" fmla="*/ 596163 h 701734"/>
                <a:gd name="connsiteX220" fmla="*/ 265654 w 661017"/>
                <a:gd name="connsiteY220" fmla="*/ 597356 h 701734"/>
                <a:gd name="connsiteX221" fmla="*/ 264593 w 661017"/>
                <a:gd name="connsiteY221" fmla="*/ 599610 h 701734"/>
                <a:gd name="connsiteX222" fmla="*/ 262338 w 661017"/>
                <a:gd name="connsiteY222" fmla="*/ 600672 h 701734"/>
                <a:gd name="connsiteX223" fmla="*/ 262338 w 661017"/>
                <a:gd name="connsiteY223" fmla="*/ 598417 h 701734"/>
                <a:gd name="connsiteX224" fmla="*/ 261277 w 661017"/>
                <a:gd name="connsiteY224" fmla="*/ 597356 h 701734"/>
                <a:gd name="connsiteX225" fmla="*/ 262338 w 661017"/>
                <a:gd name="connsiteY225" fmla="*/ 594040 h 701734"/>
                <a:gd name="connsiteX226" fmla="*/ 266848 w 661017"/>
                <a:gd name="connsiteY226" fmla="*/ 591786 h 701734"/>
                <a:gd name="connsiteX227" fmla="*/ 266848 w 661017"/>
                <a:gd name="connsiteY227" fmla="*/ 589531 h 701734"/>
                <a:gd name="connsiteX228" fmla="*/ 268041 w 661017"/>
                <a:gd name="connsiteY228" fmla="*/ 588337 h 701734"/>
                <a:gd name="connsiteX229" fmla="*/ 268041 w 661017"/>
                <a:gd name="connsiteY229" fmla="*/ 586083 h 701734"/>
                <a:gd name="connsiteX230" fmla="*/ 269102 w 661017"/>
                <a:gd name="connsiteY230" fmla="*/ 585022 h 701734"/>
                <a:gd name="connsiteX231" fmla="*/ 268041 w 661017"/>
                <a:gd name="connsiteY231" fmla="*/ 583960 h 701734"/>
                <a:gd name="connsiteX232" fmla="*/ 224142 w 661017"/>
                <a:gd name="connsiteY232" fmla="*/ 572687 h 701734"/>
                <a:gd name="connsiteX233" fmla="*/ 221887 w 661017"/>
                <a:gd name="connsiteY233" fmla="*/ 569372 h 701734"/>
                <a:gd name="connsiteX234" fmla="*/ 221887 w 661017"/>
                <a:gd name="connsiteY234" fmla="*/ 566056 h 701734"/>
                <a:gd name="connsiteX235" fmla="*/ 220826 w 661017"/>
                <a:gd name="connsiteY235" fmla="*/ 562607 h 701734"/>
                <a:gd name="connsiteX236" fmla="*/ 221887 w 661017"/>
                <a:gd name="connsiteY236" fmla="*/ 559292 h 701734"/>
                <a:gd name="connsiteX237" fmla="*/ 220826 w 661017"/>
                <a:gd name="connsiteY237" fmla="*/ 559292 h 701734"/>
                <a:gd name="connsiteX238" fmla="*/ 219765 w 661017"/>
                <a:gd name="connsiteY238" fmla="*/ 560353 h 701734"/>
                <a:gd name="connsiteX239" fmla="*/ 218704 w 661017"/>
                <a:gd name="connsiteY239" fmla="*/ 560353 h 701734"/>
                <a:gd name="connsiteX240" fmla="*/ 216449 w 661017"/>
                <a:gd name="connsiteY240" fmla="*/ 559292 h 701734"/>
                <a:gd name="connsiteX241" fmla="*/ 213133 w 661017"/>
                <a:gd name="connsiteY241" fmla="*/ 561546 h 701734"/>
                <a:gd name="connsiteX242" fmla="*/ 213133 w 661017"/>
                <a:gd name="connsiteY242" fmla="*/ 563801 h 701734"/>
                <a:gd name="connsiteX243" fmla="*/ 209685 w 661017"/>
                <a:gd name="connsiteY243" fmla="*/ 566056 h 701734"/>
                <a:gd name="connsiteX244" fmla="*/ 206369 w 661017"/>
                <a:gd name="connsiteY244" fmla="*/ 566056 h 701734"/>
                <a:gd name="connsiteX245" fmla="*/ 183823 w 661017"/>
                <a:gd name="connsiteY245" fmla="*/ 521095 h 701734"/>
                <a:gd name="connsiteX246" fmla="*/ 159021 w 661017"/>
                <a:gd name="connsiteY246" fmla="*/ 534623 h 701734"/>
                <a:gd name="connsiteX247" fmla="*/ 157828 w 661017"/>
                <a:gd name="connsiteY247" fmla="*/ 532369 h 701734"/>
                <a:gd name="connsiteX248" fmla="*/ 161143 w 661017"/>
                <a:gd name="connsiteY248" fmla="*/ 531307 h 701734"/>
                <a:gd name="connsiteX249" fmla="*/ 157828 w 661017"/>
                <a:gd name="connsiteY249" fmla="*/ 526798 h 701734"/>
                <a:gd name="connsiteX250" fmla="*/ 157828 w 661017"/>
                <a:gd name="connsiteY250" fmla="*/ 524543 h 701734"/>
                <a:gd name="connsiteX251" fmla="*/ 153318 w 661017"/>
                <a:gd name="connsiteY251" fmla="*/ 520034 h 701734"/>
                <a:gd name="connsiteX252" fmla="*/ 153318 w 661017"/>
                <a:gd name="connsiteY252" fmla="*/ 518973 h 701734"/>
                <a:gd name="connsiteX253" fmla="*/ 152257 w 661017"/>
                <a:gd name="connsiteY253" fmla="*/ 516718 h 701734"/>
                <a:gd name="connsiteX254" fmla="*/ 148941 w 661017"/>
                <a:gd name="connsiteY254" fmla="*/ 516718 h 701734"/>
                <a:gd name="connsiteX255" fmla="*/ 147880 w 661017"/>
                <a:gd name="connsiteY255" fmla="*/ 515657 h 701734"/>
                <a:gd name="connsiteX256" fmla="*/ 145626 w 661017"/>
                <a:gd name="connsiteY256" fmla="*/ 514463 h 701734"/>
                <a:gd name="connsiteX257" fmla="*/ 144565 w 661017"/>
                <a:gd name="connsiteY257" fmla="*/ 512209 h 701734"/>
                <a:gd name="connsiteX258" fmla="*/ 143504 w 661017"/>
                <a:gd name="connsiteY258" fmla="*/ 509955 h 701734"/>
                <a:gd name="connsiteX259" fmla="*/ 138994 w 661017"/>
                <a:gd name="connsiteY259" fmla="*/ 505445 h 701734"/>
                <a:gd name="connsiteX260" fmla="*/ 140188 w 661017"/>
                <a:gd name="connsiteY260" fmla="*/ 504251 h 701734"/>
                <a:gd name="connsiteX261" fmla="*/ 138994 w 661017"/>
                <a:gd name="connsiteY261" fmla="*/ 501996 h 701734"/>
                <a:gd name="connsiteX262" fmla="*/ 138994 w 661017"/>
                <a:gd name="connsiteY262" fmla="*/ 498681 h 701734"/>
                <a:gd name="connsiteX263" fmla="*/ 140188 w 661017"/>
                <a:gd name="connsiteY263" fmla="*/ 498681 h 701734"/>
                <a:gd name="connsiteX264" fmla="*/ 140188 w 661017"/>
                <a:gd name="connsiteY264" fmla="*/ 493111 h 701734"/>
                <a:gd name="connsiteX265" fmla="*/ 137933 w 661017"/>
                <a:gd name="connsiteY265" fmla="*/ 489795 h 701734"/>
                <a:gd name="connsiteX266" fmla="*/ 135679 w 661017"/>
                <a:gd name="connsiteY266" fmla="*/ 484092 h 701734"/>
                <a:gd name="connsiteX267" fmla="*/ 135679 w 661017"/>
                <a:gd name="connsiteY267" fmla="*/ 481837 h 701734"/>
                <a:gd name="connsiteX268" fmla="*/ 134485 w 661017"/>
                <a:gd name="connsiteY268" fmla="*/ 480644 h 701734"/>
                <a:gd name="connsiteX269" fmla="*/ 134485 w 661017"/>
                <a:gd name="connsiteY269" fmla="*/ 479582 h 701734"/>
                <a:gd name="connsiteX270" fmla="*/ 128914 w 661017"/>
                <a:gd name="connsiteY270" fmla="*/ 468309 h 701734"/>
                <a:gd name="connsiteX271" fmla="*/ 123344 w 661017"/>
                <a:gd name="connsiteY271" fmla="*/ 461545 h 701734"/>
                <a:gd name="connsiteX272" fmla="*/ 112071 w 661017"/>
                <a:gd name="connsiteY272" fmla="*/ 455842 h 701734"/>
                <a:gd name="connsiteX273" fmla="*/ 108622 w 661017"/>
                <a:gd name="connsiteY273" fmla="*/ 455842 h 701734"/>
                <a:gd name="connsiteX274" fmla="*/ 103052 w 661017"/>
                <a:gd name="connsiteY274" fmla="*/ 450272 h 701734"/>
                <a:gd name="connsiteX275" fmla="*/ 99736 w 661017"/>
                <a:gd name="connsiteY275" fmla="*/ 445762 h 701734"/>
                <a:gd name="connsiteX276" fmla="*/ 98543 w 661017"/>
                <a:gd name="connsiteY276" fmla="*/ 440192 h 701734"/>
                <a:gd name="connsiteX277" fmla="*/ 90718 w 661017"/>
                <a:gd name="connsiteY277" fmla="*/ 439131 h 701734"/>
                <a:gd name="connsiteX278" fmla="*/ 77190 w 661017"/>
                <a:gd name="connsiteY278" fmla="*/ 425603 h 701734"/>
                <a:gd name="connsiteX279" fmla="*/ 74935 w 661017"/>
                <a:gd name="connsiteY279" fmla="*/ 424409 h 701734"/>
                <a:gd name="connsiteX280" fmla="*/ 73874 w 661017"/>
                <a:gd name="connsiteY280" fmla="*/ 421094 h 701734"/>
                <a:gd name="connsiteX281" fmla="*/ 70558 w 661017"/>
                <a:gd name="connsiteY281" fmla="*/ 417645 h 701734"/>
                <a:gd name="connsiteX282" fmla="*/ 69497 w 661017"/>
                <a:gd name="connsiteY282" fmla="*/ 414330 h 701734"/>
                <a:gd name="connsiteX283" fmla="*/ 67242 w 661017"/>
                <a:gd name="connsiteY283" fmla="*/ 409820 h 701734"/>
                <a:gd name="connsiteX284" fmla="*/ 63927 w 661017"/>
                <a:gd name="connsiteY284" fmla="*/ 405311 h 701734"/>
                <a:gd name="connsiteX285" fmla="*/ 61672 w 661017"/>
                <a:gd name="connsiteY285" fmla="*/ 398547 h 701734"/>
                <a:gd name="connsiteX286" fmla="*/ 58357 w 661017"/>
                <a:gd name="connsiteY286" fmla="*/ 395231 h 701734"/>
                <a:gd name="connsiteX287" fmla="*/ 57295 w 661017"/>
                <a:gd name="connsiteY287" fmla="*/ 392977 h 701734"/>
                <a:gd name="connsiteX288" fmla="*/ 58357 w 661017"/>
                <a:gd name="connsiteY288" fmla="*/ 389528 h 701734"/>
                <a:gd name="connsiteX289" fmla="*/ 58357 w 661017"/>
                <a:gd name="connsiteY289" fmla="*/ 388467 h 701734"/>
                <a:gd name="connsiteX290" fmla="*/ 67375 w 661017"/>
                <a:gd name="connsiteY290" fmla="*/ 383958 h 701734"/>
                <a:gd name="connsiteX291" fmla="*/ 68436 w 661017"/>
                <a:gd name="connsiteY291" fmla="*/ 385151 h 701734"/>
                <a:gd name="connsiteX292" fmla="*/ 70691 w 661017"/>
                <a:gd name="connsiteY292" fmla="*/ 383958 h 701734"/>
                <a:gd name="connsiteX293" fmla="*/ 69630 w 661017"/>
                <a:gd name="connsiteY293" fmla="*/ 382897 h 701734"/>
                <a:gd name="connsiteX294" fmla="*/ 68569 w 661017"/>
                <a:gd name="connsiteY294" fmla="*/ 382897 h 701734"/>
                <a:gd name="connsiteX295" fmla="*/ 67508 w 661017"/>
                <a:gd name="connsiteY295" fmla="*/ 378387 h 701734"/>
                <a:gd name="connsiteX296" fmla="*/ 66447 w 661017"/>
                <a:gd name="connsiteY296" fmla="*/ 378387 h 701734"/>
                <a:gd name="connsiteX297" fmla="*/ 66447 w 661017"/>
                <a:gd name="connsiteY297" fmla="*/ 377327 h 701734"/>
                <a:gd name="connsiteX298" fmla="*/ 65386 w 661017"/>
                <a:gd name="connsiteY298" fmla="*/ 377327 h 701734"/>
                <a:gd name="connsiteX299" fmla="*/ 73211 w 661017"/>
                <a:gd name="connsiteY299" fmla="*/ 369501 h 701734"/>
                <a:gd name="connsiteX300" fmla="*/ 74272 w 661017"/>
                <a:gd name="connsiteY300" fmla="*/ 371756 h 701734"/>
                <a:gd name="connsiteX301" fmla="*/ 76527 w 661017"/>
                <a:gd name="connsiteY301" fmla="*/ 370695 h 701734"/>
                <a:gd name="connsiteX302" fmla="*/ 78781 w 661017"/>
                <a:gd name="connsiteY302" fmla="*/ 370695 h 701734"/>
                <a:gd name="connsiteX303" fmla="*/ 78781 w 661017"/>
                <a:gd name="connsiteY303" fmla="*/ 369634 h 701734"/>
                <a:gd name="connsiteX304" fmla="*/ 79975 w 661017"/>
                <a:gd name="connsiteY304" fmla="*/ 368440 h 701734"/>
                <a:gd name="connsiteX305" fmla="*/ 84484 w 661017"/>
                <a:gd name="connsiteY305" fmla="*/ 368440 h 701734"/>
                <a:gd name="connsiteX306" fmla="*/ 84484 w 661017"/>
                <a:gd name="connsiteY306" fmla="*/ 367380 h 701734"/>
                <a:gd name="connsiteX307" fmla="*/ 86739 w 661017"/>
                <a:gd name="connsiteY307" fmla="*/ 367380 h 701734"/>
                <a:gd name="connsiteX308" fmla="*/ 86739 w 661017"/>
                <a:gd name="connsiteY308" fmla="*/ 363931 h 701734"/>
                <a:gd name="connsiteX309" fmla="*/ 87932 w 661017"/>
                <a:gd name="connsiteY309" fmla="*/ 363931 h 701734"/>
                <a:gd name="connsiteX310" fmla="*/ 87932 w 661017"/>
                <a:gd name="connsiteY310" fmla="*/ 361676 h 701734"/>
                <a:gd name="connsiteX311" fmla="*/ 86739 w 661017"/>
                <a:gd name="connsiteY311" fmla="*/ 360483 h 701734"/>
                <a:gd name="connsiteX312" fmla="*/ 86739 w 661017"/>
                <a:gd name="connsiteY312" fmla="*/ 357167 h 701734"/>
                <a:gd name="connsiteX313" fmla="*/ 91248 w 661017"/>
                <a:gd name="connsiteY313" fmla="*/ 353851 h 701734"/>
                <a:gd name="connsiteX314" fmla="*/ 92442 w 661017"/>
                <a:gd name="connsiteY314" fmla="*/ 350403 h 701734"/>
                <a:gd name="connsiteX315" fmla="*/ 91248 w 661017"/>
                <a:gd name="connsiteY315" fmla="*/ 343639 h 701734"/>
                <a:gd name="connsiteX316" fmla="*/ 86739 w 661017"/>
                <a:gd name="connsiteY316" fmla="*/ 340190 h 701734"/>
                <a:gd name="connsiteX317" fmla="*/ 84484 w 661017"/>
                <a:gd name="connsiteY317" fmla="*/ 337936 h 701734"/>
                <a:gd name="connsiteX318" fmla="*/ 85545 w 661017"/>
                <a:gd name="connsiteY318" fmla="*/ 334487 h 701734"/>
                <a:gd name="connsiteX319" fmla="*/ 84484 w 661017"/>
                <a:gd name="connsiteY319" fmla="*/ 332233 h 701734"/>
                <a:gd name="connsiteX320" fmla="*/ 82229 w 661017"/>
                <a:gd name="connsiteY320" fmla="*/ 332233 h 701734"/>
                <a:gd name="connsiteX321" fmla="*/ 91248 w 661017"/>
                <a:gd name="connsiteY321" fmla="*/ 328917 h 701734"/>
                <a:gd name="connsiteX322" fmla="*/ 109286 w 661017"/>
                <a:gd name="connsiteY322" fmla="*/ 332233 h 701734"/>
                <a:gd name="connsiteX323" fmla="*/ 111540 w 661017"/>
                <a:gd name="connsiteY323" fmla="*/ 323214 h 701734"/>
                <a:gd name="connsiteX324" fmla="*/ 110347 w 661017"/>
                <a:gd name="connsiteY324" fmla="*/ 322153 h 701734"/>
                <a:gd name="connsiteX325" fmla="*/ 104776 w 661017"/>
                <a:gd name="connsiteY325" fmla="*/ 314328 h 701734"/>
                <a:gd name="connsiteX326" fmla="*/ 100267 w 661017"/>
                <a:gd name="connsiteY326" fmla="*/ 307564 h 701734"/>
                <a:gd name="connsiteX327" fmla="*/ 102522 w 661017"/>
                <a:gd name="connsiteY327" fmla="*/ 307564 h 701734"/>
                <a:gd name="connsiteX328" fmla="*/ 105837 w 661017"/>
                <a:gd name="connsiteY328" fmla="*/ 313134 h 701734"/>
                <a:gd name="connsiteX329" fmla="*/ 128384 w 661017"/>
                <a:gd name="connsiteY329" fmla="*/ 306370 h 701734"/>
                <a:gd name="connsiteX330" fmla="*/ 126129 w 661017"/>
                <a:gd name="connsiteY330" fmla="*/ 301861 h 701734"/>
                <a:gd name="connsiteX331" fmla="*/ 146421 w 661017"/>
                <a:gd name="connsiteY331" fmla="*/ 297352 h 701734"/>
                <a:gd name="connsiteX332" fmla="*/ 149870 w 661017"/>
                <a:gd name="connsiteY332" fmla="*/ 286079 h 701734"/>
                <a:gd name="connsiteX333" fmla="*/ 139790 w 661017"/>
                <a:gd name="connsiteY333" fmla="*/ 268041 h 701734"/>
                <a:gd name="connsiteX334" fmla="*/ 137536 w 661017"/>
                <a:gd name="connsiteY334" fmla="*/ 251197 h 701734"/>
                <a:gd name="connsiteX335" fmla="*/ 151063 w 661017"/>
                <a:gd name="connsiteY335" fmla="*/ 241117 h 701734"/>
                <a:gd name="connsiteX336" fmla="*/ 147748 w 661017"/>
                <a:gd name="connsiteY336" fmla="*/ 235547 h 701734"/>
                <a:gd name="connsiteX337" fmla="*/ 145493 w 661017"/>
                <a:gd name="connsiteY337" fmla="*/ 235547 h 701734"/>
                <a:gd name="connsiteX338" fmla="*/ 100532 w 661017"/>
                <a:gd name="connsiteY338" fmla="*/ 172549 h 701734"/>
                <a:gd name="connsiteX339" fmla="*/ 87004 w 661017"/>
                <a:gd name="connsiteY339" fmla="*/ 156766 h 701734"/>
                <a:gd name="connsiteX340" fmla="*/ 87004 w 661017"/>
                <a:gd name="connsiteY340" fmla="*/ 112867 h 701734"/>
                <a:gd name="connsiteX341" fmla="*/ 103848 w 661017"/>
                <a:gd name="connsiteY341" fmla="*/ 91513 h 701734"/>
                <a:gd name="connsiteX342" fmla="*/ 94829 w 661017"/>
                <a:gd name="connsiteY342" fmla="*/ 84749 h 701734"/>
                <a:gd name="connsiteX343" fmla="*/ 92574 w 661017"/>
                <a:gd name="connsiteY343" fmla="*/ 83688 h 701734"/>
                <a:gd name="connsiteX344" fmla="*/ 93636 w 661017"/>
                <a:gd name="connsiteY344" fmla="*/ 81434 h 701734"/>
                <a:gd name="connsiteX345" fmla="*/ 91381 w 661017"/>
                <a:gd name="connsiteY345" fmla="*/ 78118 h 701734"/>
                <a:gd name="connsiteX346" fmla="*/ 91381 w 661017"/>
                <a:gd name="connsiteY346" fmla="*/ 76924 h 701734"/>
                <a:gd name="connsiteX347" fmla="*/ 81301 w 661017"/>
                <a:gd name="connsiteY347" fmla="*/ 60080 h 701734"/>
                <a:gd name="connsiteX348" fmla="*/ 80240 w 661017"/>
                <a:gd name="connsiteY348" fmla="*/ 60080 h 701734"/>
                <a:gd name="connsiteX349" fmla="*/ 77985 w 661017"/>
                <a:gd name="connsiteY349" fmla="*/ 55571 h 701734"/>
                <a:gd name="connsiteX350" fmla="*/ 75731 w 661017"/>
                <a:gd name="connsiteY350" fmla="*/ 73608 h 701734"/>
                <a:gd name="connsiteX351" fmla="*/ 27322 w 661017"/>
                <a:gd name="connsiteY351" fmla="*/ 83688 h 701734"/>
                <a:gd name="connsiteX352" fmla="*/ 26128 w 661017"/>
                <a:gd name="connsiteY352" fmla="*/ 65651 h 701734"/>
                <a:gd name="connsiteX353" fmla="*/ 27322 w 661017"/>
                <a:gd name="connsiteY353" fmla="*/ 64457 h 701734"/>
                <a:gd name="connsiteX354" fmla="*/ 27322 w 661017"/>
                <a:gd name="connsiteY354" fmla="*/ 43104 h 701734"/>
                <a:gd name="connsiteX355" fmla="*/ 25067 w 661017"/>
                <a:gd name="connsiteY355" fmla="*/ 31830 h 701734"/>
                <a:gd name="connsiteX356" fmla="*/ 4775 w 661017"/>
                <a:gd name="connsiteY356" fmla="*/ 13793 h 701734"/>
                <a:gd name="connsiteX357" fmla="*/ 1459 w 661017"/>
                <a:gd name="connsiteY357" fmla="*/ 9284 h 70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Lst>
              <a:rect l="l" t="t" r="r" b="b"/>
              <a:pathLst>
                <a:path w="661017" h="701734">
                  <a:moveTo>
                    <a:pt x="0" y="9019"/>
                  </a:moveTo>
                  <a:lnTo>
                    <a:pt x="6764" y="0"/>
                  </a:lnTo>
                  <a:lnTo>
                    <a:pt x="7825" y="0"/>
                  </a:lnTo>
                  <a:lnTo>
                    <a:pt x="88861" y="11273"/>
                  </a:lnTo>
                  <a:lnTo>
                    <a:pt x="105704" y="18037"/>
                  </a:lnTo>
                  <a:lnTo>
                    <a:pt x="161939" y="37136"/>
                  </a:lnTo>
                  <a:lnTo>
                    <a:pt x="166448" y="39390"/>
                  </a:lnTo>
                  <a:lnTo>
                    <a:pt x="186740" y="42706"/>
                  </a:lnTo>
                  <a:lnTo>
                    <a:pt x="186740" y="44961"/>
                  </a:lnTo>
                  <a:lnTo>
                    <a:pt x="188995" y="46022"/>
                  </a:lnTo>
                  <a:lnTo>
                    <a:pt x="190189" y="49470"/>
                  </a:lnTo>
                  <a:lnTo>
                    <a:pt x="188995" y="49470"/>
                  </a:lnTo>
                  <a:lnTo>
                    <a:pt x="188995" y="53980"/>
                  </a:lnTo>
                  <a:lnTo>
                    <a:pt x="185679" y="56234"/>
                  </a:lnTo>
                  <a:lnTo>
                    <a:pt x="184618" y="58489"/>
                  </a:lnTo>
                  <a:lnTo>
                    <a:pt x="189128" y="58489"/>
                  </a:lnTo>
                  <a:lnTo>
                    <a:pt x="192576" y="65253"/>
                  </a:lnTo>
                  <a:lnTo>
                    <a:pt x="193637" y="67507"/>
                  </a:lnTo>
                  <a:lnTo>
                    <a:pt x="192576" y="67507"/>
                  </a:lnTo>
                  <a:lnTo>
                    <a:pt x="192576" y="69762"/>
                  </a:lnTo>
                  <a:lnTo>
                    <a:pt x="206104" y="74271"/>
                  </a:lnTo>
                  <a:lnTo>
                    <a:pt x="207298" y="74271"/>
                  </a:lnTo>
                  <a:lnTo>
                    <a:pt x="236609" y="66447"/>
                  </a:lnTo>
                  <a:lnTo>
                    <a:pt x="224274" y="50664"/>
                  </a:lnTo>
                  <a:lnTo>
                    <a:pt x="263664" y="57427"/>
                  </a:lnTo>
                  <a:lnTo>
                    <a:pt x="332366" y="110347"/>
                  </a:lnTo>
                  <a:lnTo>
                    <a:pt x="341385" y="103582"/>
                  </a:lnTo>
                  <a:lnTo>
                    <a:pt x="387539" y="121620"/>
                  </a:lnTo>
                  <a:lnTo>
                    <a:pt x="388600" y="122681"/>
                  </a:lnTo>
                  <a:lnTo>
                    <a:pt x="391916" y="123874"/>
                  </a:lnTo>
                  <a:lnTo>
                    <a:pt x="395231" y="127190"/>
                  </a:lnTo>
                  <a:lnTo>
                    <a:pt x="395231" y="129445"/>
                  </a:lnTo>
                  <a:lnTo>
                    <a:pt x="396292" y="129445"/>
                  </a:lnTo>
                  <a:lnTo>
                    <a:pt x="397354" y="130505"/>
                  </a:lnTo>
                  <a:lnTo>
                    <a:pt x="397354" y="131699"/>
                  </a:lnTo>
                  <a:lnTo>
                    <a:pt x="398414" y="131699"/>
                  </a:lnTo>
                  <a:lnTo>
                    <a:pt x="399476" y="132761"/>
                  </a:lnTo>
                  <a:lnTo>
                    <a:pt x="399476" y="131699"/>
                  </a:lnTo>
                  <a:lnTo>
                    <a:pt x="400536" y="131699"/>
                  </a:lnTo>
                  <a:lnTo>
                    <a:pt x="401597" y="132761"/>
                  </a:lnTo>
                  <a:lnTo>
                    <a:pt x="402659" y="133954"/>
                  </a:lnTo>
                  <a:lnTo>
                    <a:pt x="402659" y="136208"/>
                  </a:lnTo>
                  <a:lnTo>
                    <a:pt x="403719" y="137402"/>
                  </a:lnTo>
                  <a:lnTo>
                    <a:pt x="404781" y="137402"/>
                  </a:lnTo>
                  <a:cubicBezTo>
                    <a:pt x="412473" y="141912"/>
                    <a:pt x="414462" y="147482"/>
                    <a:pt x="419370" y="154246"/>
                  </a:cubicBezTo>
                  <a:lnTo>
                    <a:pt x="419370" y="153185"/>
                  </a:lnTo>
                  <a:lnTo>
                    <a:pt x="417115" y="149869"/>
                  </a:lnTo>
                  <a:lnTo>
                    <a:pt x="416054" y="147615"/>
                  </a:lnTo>
                  <a:lnTo>
                    <a:pt x="417115" y="147615"/>
                  </a:lnTo>
                  <a:lnTo>
                    <a:pt x="418176" y="150931"/>
                  </a:lnTo>
                  <a:lnTo>
                    <a:pt x="421492" y="153185"/>
                  </a:lnTo>
                  <a:lnTo>
                    <a:pt x="484490" y="204910"/>
                  </a:lnTo>
                  <a:lnTo>
                    <a:pt x="485684" y="207165"/>
                  </a:lnTo>
                  <a:lnTo>
                    <a:pt x="495763" y="202655"/>
                  </a:lnTo>
                  <a:lnTo>
                    <a:pt x="505843" y="212735"/>
                  </a:lnTo>
                  <a:lnTo>
                    <a:pt x="592449" y="301596"/>
                  </a:lnTo>
                  <a:lnTo>
                    <a:pt x="646429" y="381438"/>
                  </a:lnTo>
                  <a:lnTo>
                    <a:pt x="654254" y="388201"/>
                  </a:lnTo>
                  <a:lnTo>
                    <a:pt x="661018" y="394966"/>
                  </a:lnTo>
                  <a:lnTo>
                    <a:pt x="657569" y="403984"/>
                  </a:lnTo>
                  <a:lnTo>
                    <a:pt x="655315" y="403984"/>
                  </a:lnTo>
                  <a:lnTo>
                    <a:pt x="656508" y="407300"/>
                  </a:lnTo>
                  <a:lnTo>
                    <a:pt x="657569" y="409555"/>
                  </a:lnTo>
                  <a:lnTo>
                    <a:pt x="657569" y="411810"/>
                  </a:lnTo>
                  <a:lnTo>
                    <a:pt x="649744" y="424144"/>
                  </a:lnTo>
                  <a:lnTo>
                    <a:pt x="653060" y="428654"/>
                  </a:lnTo>
                  <a:lnTo>
                    <a:pt x="650805" y="430908"/>
                  </a:lnTo>
                  <a:lnTo>
                    <a:pt x="642848" y="434224"/>
                  </a:lnTo>
                  <a:lnTo>
                    <a:pt x="613537" y="499476"/>
                  </a:lnTo>
                  <a:lnTo>
                    <a:pt x="598948" y="527594"/>
                  </a:lnTo>
                  <a:lnTo>
                    <a:pt x="596693" y="527594"/>
                  </a:lnTo>
                  <a:lnTo>
                    <a:pt x="595632" y="525339"/>
                  </a:lnTo>
                  <a:lnTo>
                    <a:pt x="595632" y="523085"/>
                  </a:lnTo>
                  <a:lnTo>
                    <a:pt x="594571" y="523085"/>
                  </a:lnTo>
                  <a:lnTo>
                    <a:pt x="593510" y="524145"/>
                  </a:lnTo>
                  <a:lnTo>
                    <a:pt x="593510" y="525339"/>
                  </a:lnTo>
                  <a:lnTo>
                    <a:pt x="595765" y="527594"/>
                  </a:lnTo>
                  <a:lnTo>
                    <a:pt x="591256" y="528655"/>
                  </a:lnTo>
                  <a:lnTo>
                    <a:pt x="589001" y="528655"/>
                  </a:lnTo>
                  <a:lnTo>
                    <a:pt x="587940" y="529716"/>
                  </a:lnTo>
                  <a:lnTo>
                    <a:pt x="586879" y="530909"/>
                  </a:lnTo>
                  <a:lnTo>
                    <a:pt x="585818" y="531970"/>
                  </a:lnTo>
                  <a:lnTo>
                    <a:pt x="585818" y="536480"/>
                  </a:lnTo>
                  <a:lnTo>
                    <a:pt x="586879" y="536480"/>
                  </a:lnTo>
                  <a:lnTo>
                    <a:pt x="589133" y="537673"/>
                  </a:lnTo>
                  <a:lnTo>
                    <a:pt x="590194" y="539928"/>
                  </a:lnTo>
                  <a:lnTo>
                    <a:pt x="593510" y="542183"/>
                  </a:lnTo>
                  <a:lnTo>
                    <a:pt x="596826" y="547753"/>
                  </a:lnTo>
                  <a:lnTo>
                    <a:pt x="602396" y="553456"/>
                  </a:lnTo>
                  <a:lnTo>
                    <a:pt x="603457" y="555711"/>
                  </a:lnTo>
                  <a:lnTo>
                    <a:pt x="606773" y="555711"/>
                  </a:lnTo>
                  <a:lnTo>
                    <a:pt x="606773" y="561282"/>
                  </a:lnTo>
                  <a:lnTo>
                    <a:pt x="605712" y="561282"/>
                  </a:lnTo>
                  <a:lnTo>
                    <a:pt x="604651" y="560088"/>
                  </a:lnTo>
                  <a:lnTo>
                    <a:pt x="602396" y="560088"/>
                  </a:lnTo>
                  <a:lnTo>
                    <a:pt x="602396" y="561282"/>
                  </a:lnTo>
                  <a:lnTo>
                    <a:pt x="603457" y="562342"/>
                  </a:lnTo>
                  <a:lnTo>
                    <a:pt x="603457" y="564597"/>
                  </a:lnTo>
                  <a:lnTo>
                    <a:pt x="604651" y="565790"/>
                  </a:lnTo>
                  <a:lnTo>
                    <a:pt x="605712" y="565790"/>
                  </a:lnTo>
                  <a:lnTo>
                    <a:pt x="605712" y="570300"/>
                  </a:lnTo>
                  <a:lnTo>
                    <a:pt x="604651" y="572555"/>
                  </a:lnTo>
                  <a:lnTo>
                    <a:pt x="602396" y="572555"/>
                  </a:lnTo>
                  <a:lnTo>
                    <a:pt x="602396" y="578125"/>
                  </a:lnTo>
                  <a:lnTo>
                    <a:pt x="600141" y="577064"/>
                  </a:lnTo>
                  <a:lnTo>
                    <a:pt x="600141" y="584889"/>
                  </a:lnTo>
                  <a:lnTo>
                    <a:pt x="601203" y="585950"/>
                  </a:lnTo>
                  <a:lnTo>
                    <a:pt x="598948" y="585950"/>
                  </a:lnTo>
                  <a:lnTo>
                    <a:pt x="597887" y="584889"/>
                  </a:lnTo>
                  <a:lnTo>
                    <a:pt x="595632" y="582634"/>
                  </a:lnTo>
                  <a:lnTo>
                    <a:pt x="592316" y="583828"/>
                  </a:lnTo>
                  <a:lnTo>
                    <a:pt x="592316" y="586083"/>
                  </a:lnTo>
                  <a:lnTo>
                    <a:pt x="591256" y="586083"/>
                  </a:lnTo>
                  <a:lnTo>
                    <a:pt x="591256" y="589531"/>
                  </a:lnTo>
                  <a:lnTo>
                    <a:pt x="590194" y="591786"/>
                  </a:lnTo>
                  <a:lnTo>
                    <a:pt x="590194" y="595101"/>
                  </a:lnTo>
                  <a:lnTo>
                    <a:pt x="591256" y="595101"/>
                  </a:lnTo>
                  <a:lnTo>
                    <a:pt x="592316" y="594040"/>
                  </a:lnTo>
                  <a:lnTo>
                    <a:pt x="592316" y="592847"/>
                  </a:lnTo>
                  <a:lnTo>
                    <a:pt x="592316" y="594040"/>
                  </a:lnTo>
                  <a:lnTo>
                    <a:pt x="593378" y="595101"/>
                  </a:lnTo>
                  <a:lnTo>
                    <a:pt x="593378" y="597356"/>
                  </a:lnTo>
                  <a:lnTo>
                    <a:pt x="592316" y="599610"/>
                  </a:lnTo>
                  <a:lnTo>
                    <a:pt x="591256" y="600672"/>
                  </a:lnTo>
                  <a:lnTo>
                    <a:pt x="591256" y="603987"/>
                  </a:lnTo>
                  <a:lnTo>
                    <a:pt x="592316" y="602926"/>
                  </a:lnTo>
                  <a:lnTo>
                    <a:pt x="593378" y="602926"/>
                  </a:lnTo>
                  <a:lnTo>
                    <a:pt x="594438" y="603987"/>
                  </a:lnTo>
                  <a:lnTo>
                    <a:pt x="593378" y="605181"/>
                  </a:lnTo>
                  <a:lnTo>
                    <a:pt x="592316" y="605181"/>
                  </a:lnTo>
                  <a:lnTo>
                    <a:pt x="592316" y="606242"/>
                  </a:lnTo>
                  <a:lnTo>
                    <a:pt x="593378" y="606242"/>
                  </a:lnTo>
                  <a:lnTo>
                    <a:pt x="594438" y="608497"/>
                  </a:lnTo>
                  <a:lnTo>
                    <a:pt x="596693" y="610751"/>
                  </a:lnTo>
                  <a:lnTo>
                    <a:pt x="596693" y="613006"/>
                  </a:lnTo>
                  <a:lnTo>
                    <a:pt x="595632" y="613006"/>
                  </a:lnTo>
                  <a:lnTo>
                    <a:pt x="596693" y="614067"/>
                  </a:lnTo>
                  <a:lnTo>
                    <a:pt x="596693" y="616322"/>
                  </a:lnTo>
                  <a:lnTo>
                    <a:pt x="595632" y="619770"/>
                  </a:lnTo>
                  <a:lnTo>
                    <a:pt x="593378" y="618577"/>
                  </a:lnTo>
                  <a:lnTo>
                    <a:pt x="592316" y="619770"/>
                  </a:lnTo>
                  <a:lnTo>
                    <a:pt x="589001" y="616322"/>
                  </a:lnTo>
                  <a:lnTo>
                    <a:pt x="585685" y="616322"/>
                  </a:lnTo>
                  <a:lnTo>
                    <a:pt x="586746" y="617516"/>
                  </a:lnTo>
                  <a:lnTo>
                    <a:pt x="589001" y="618577"/>
                  </a:lnTo>
                  <a:lnTo>
                    <a:pt x="587940" y="618577"/>
                  </a:lnTo>
                  <a:lnTo>
                    <a:pt x="587940" y="619770"/>
                  </a:lnTo>
                  <a:lnTo>
                    <a:pt x="586879" y="619770"/>
                  </a:lnTo>
                  <a:lnTo>
                    <a:pt x="586879" y="620831"/>
                  </a:lnTo>
                  <a:lnTo>
                    <a:pt x="589133" y="623086"/>
                  </a:lnTo>
                  <a:lnTo>
                    <a:pt x="589133" y="624147"/>
                  </a:lnTo>
                  <a:lnTo>
                    <a:pt x="588073" y="624147"/>
                  </a:lnTo>
                  <a:lnTo>
                    <a:pt x="587011" y="623086"/>
                  </a:lnTo>
                  <a:lnTo>
                    <a:pt x="585950" y="623086"/>
                  </a:lnTo>
                  <a:lnTo>
                    <a:pt x="584889" y="624147"/>
                  </a:lnTo>
                  <a:lnTo>
                    <a:pt x="582635" y="626401"/>
                  </a:lnTo>
                  <a:lnTo>
                    <a:pt x="585950" y="629717"/>
                  </a:lnTo>
                  <a:lnTo>
                    <a:pt x="585950" y="630911"/>
                  </a:lnTo>
                  <a:lnTo>
                    <a:pt x="584889" y="630911"/>
                  </a:lnTo>
                  <a:lnTo>
                    <a:pt x="522952" y="675871"/>
                  </a:lnTo>
                  <a:lnTo>
                    <a:pt x="500405" y="664598"/>
                  </a:lnTo>
                  <a:lnTo>
                    <a:pt x="488071" y="661150"/>
                  </a:lnTo>
                  <a:lnTo>
                    <a:pt x="483562" y="653325"/>
                  </a:lnTo>
                  <a:lnTo>
                    <a:pt x="467779" y="656773"/>
                  </a:lnTo>
                  <a:lnTo>
                    <a:pt x="464463" y="656773"/>
                  </a:lnTo>
                  <a:lnTo>
                    <a:pt x="464463" y="661283"/>
                  </a:lnTo>
                  <a:lnTo>
                    <a:pt x="466718" y="663537"/>
                  </a:lnTo>
                  <a:lnTo>
                    <a:pt x="465657" y="664731"/>
                  </a:lnTo>
                  <a:lnTo>
                    <a:pt x="464596" y="664731"/>
                  </a:lnTo>
                  <a:lnTo>
                    <a:pt x="462341" y="665792"/>
                  </a:lnTo>
                  <a:lnTo>
                    <a:pt x="461148" y="664731"/>
                  </a:lnTo>
                  <a:lnTo>
                    <a:pt x="454383" y="669240"/>
                  </a:lnTo>
                  <a:lnTo>
                    <a:pt x="422818" y="681575"/>
                  </a:lnTo>
                  <a:lnTo>
                    <a:pt x="412738" y="678259"/>
                  </a:lnTo>
                  <a:lnTo>
                    <a:pt x="380112" y="688339"/>
                  </a:lnTo>
                  <a:lnTo>
                    <a:pt x="380112" y="690594"/>
                  </a:lnTo>
                  <a:lnTo>
                    <a:pt x="379051" y="692848"/>
                  </a:lnTo>
                  <a:lnTo>
                    <a:pt x="376796" y="692848"/>
                  </a:lnTo>
                  <a:lnTo>
                    <a:pt x="375735" y="693909"/>
                  </a:lnTo>
                  <a:lnTo>
                    <a:pt x="374674" y="698418"/>
                  </a:lnTo>
                  <a:lnTo>
                    <a:pt x="322949" y="701734"/>
                  </a:lnTo>
                  <a:lnTo>
                    <a:pt x="320695" y="701734"/>
                  </a:lnTo>
                  <a:lnTo>
                    <a:pt x="320695" y="700673"/>
                  </a:lnTo>
                  <a:lnTo>
                    <a:pt x="319633" y="699480"/>
                  </a:lnTo>
                  <a:lnTo>
                    <a:pt x="319633" y="694970"/>
                  </a:lnTo>
                  <a:lnTo>
                    <a:pt x="321888" y="696164"/>
                  </a:lnTo>
                  <a:lnTo>
                    <a:pt x="323082" y="693909"/>
                  </a:lnTo>
                  <a:lnTo>
                    <a:pt x="324275" y="693909"/>
                  </a:lnTo>
                  <a:lnTo>
                    <a:pt x="324275" y="691654"/>
                  </a:lnTo>
                  <a:lnTo>
                    <a:pt x="325336" y="691654"/>
                  </a:lnTo>
                  <a:lnTo>
                    <a:pt x="327591" y="690594"/>
                  </a:lnTo>
                  <a:lnTo>
                    <a:pt x="328785" y="690594"/>
                  </a:lnTo>
                  <a:lnTo>
                    <a:pt x="331040" y="689400"/>
                  </a:lnTo>
                  <a:lnTo>
                    <a:pt x="332233" y="687145"/>
                  </a:lnTo>
                  <a:lnTo>
                    <a:pt x="332233" y="684891"/>
                  </a:lnTo>
                  <a:lnTo>
                    <a:pt x="329978" y="683697"/>
                  </a:lnTo>
                  <a:lnTo>
                    <a:pt x="328918" y="683697"/>
                  </a:lnTo>
                  <a:lnTo>
                    <a:pt x="327724" y="682636"/>
                  </a:lnTo>
                  <a:lnTo>
                    <a:pt x="327724" y="679187"/>
                  </a:lnTo>
                  <a:lnTo>
                    <a:pt x="326530" y="679187"/>
                  </a:lnTo>
                  <a:lnTo>
                    <a:pt x="326530" y="678127"/>
                  </a:lnTo>
                  <a:lnTo>
                    <a:pt x="327724" y="678127"/>
                  </a:lnTo>
                  <a:lnTo>
                    <a:pt x="326530" y="677065"/>
                  </a:lnTo>
                  <a:lnTo>
                    <a:pt x="326530" y="675871"/>
                  </a:lnTo>
                  <a:lnTo>
                    <a:pt x="297219" y="637675"/>
                  </a:lnTo>
                  <a:lnTo>
                    <a:pt x="292710" y="638869"/>
                  </a:lnTo>
                  <a:lnTo>
                    <a:pt x="290455" y="634359"/>
                  </a:lnTo>
                  <a:lnTo>
                    <a:pt x="290455" y="633298"/>
                  </a:lnTo>
                  <a:lnTo>
                    <a:pt x="288201" y="631043"/>
                  </a:lnTo>
                  <a:lnTo>
                    <a:pt x="287007" y="632104"/>
                  </a:lnTo>
                  <a:lnTo>
                    <a:pt x="284752" y="631043"/>
                  </a:lnTo>
                  <a:lnTo>
                    <a:pt x="285813" y="628789"/>
                  </a:lnTo>
                  <a:lnTo>
                    <a:pt x="284752" y="627727"/>
                  </a:lnTo>
                  <a:lnTo>
                    <a:pt x="283691" y="627727"/>
                  </a:lnTo>
                  <a:lnTo>
                    <a:pt x="284752" y="626534"/>
                  </a:lnTo>
                  <a:lnTo>
                    <a:pt x="275734" y="609690"/>
                  </a:lnTo>
                  <a:lnTo>
                    <a:pt x="272418" y="606242"/>
                  </a:lnTo>
                  <a:lnTo>
                    <a:pt x="273479" y="605181"/>
                  </a:lnTo>
                  <a:lnTo>
                    <a:pt x="267909" y="596163"/>
                  </a:lnTo>
                  <a:lnTo>
                    <a:pt x="266715" y="596163"/>
                  </a:lnTo>
                  <a:lnTo>
                    <a:pt x="265654" y="597356"/>
                  </a:lnTo>
                  <a:lnTo>
                    <a:pt x="264593" y="599610"/>
                  </a:lnTo>
                  <a:lnTo>
                    <a:pt x="262338" y="600672"/>
                  </a:lnTo>
                  <a:lnTo>
                    <a:pt x="262338" y="598417"/>
                  </a:lnTo>
                  <a:lnTo>
                    <a:pt x="261277" y="597356"/>
                  </a:lnTo>
                  <a:lnTo>
                    <a:pt x="262338" y="594040"/>
                  </a:lnTo>
                  <a:lnTo>
                    <a:pt x="266848" y="591786"/>
                  </a:lnTo>
                  <a:lnTo>
                    <a:pt x="266848" y="589531"/>
                  </a:lnTo>
                  <a:lnTo>
                    <a:pt x="268041" y="588337"/>
                  </a:lnTo>
                  <a:lnTo>
                    <a:pt x="268041" y="586083"/>
                  </a:lnTo>
                  <a:lnTo>
                    <a:pt x="269102" y="585022"/>
                  </a:lnTo>
                  <a:lnTo>
                    <a:pt x="268041" y="583960"/>
                  </a:lnTo>
                  <a:lnTo>
                    <a:pt x="224142" y="572687"/>
                  </a:lnTo>
                  <a:lnTo>
                    <a:pt x="221887" y="569372"/>
                  </a:lnTo>
                  <a:lnTo>
                    <a:pt x="221887" y="566056"/>
                  </a:lnTo>
                  <a:lnTo>
                    <a:pt x="220826" y="562607"/>
                  </a:lnTo>
                  <a:lnTo>
                    <a:pt x="221887" y="559292"/>
                  </a:lnTo>
                  <a:lnTo>
                    <a:pt x="220826" y="559292"/>
                  </a:lnTo>
                  <a:lnTo>
                    <a:pt x="219765" y="560353"/>
                  </a:lnTo>
                  <a:lnTo>
                    <a:pt x="218704" y="560353"/>
                  </a:lnTo>
                  <a:lnTo>
                    <a:pt x="216449" y="559292"/>
                  </a:lnTo>
                  <a:lnTo>
                    <a:pt x="213133" y="561546"/>
                  </a:lnTo>
                  <a:lnTo>
                    <a:pt x="213133" y="563801"/>
                  </a:lnTo>
                  <a:lnTo>
                    <a:pt x="209685" y="566056"/>
                  </a:lnTo>
                  <a:lnTo>
                    <a:pt x="206369" y="566056"/>
                  </a:lnTo>
                  <a:cubicBezTo>
                    <a:pt x="200136" y="527461"/>
                    <a:pt x="192841" y="565393"/>
                    <a:pt x="183823" y="521095"/>
                  </a:cubicBezTo>
                  <a:lnTo>
                    <a:pt x="159021" y="534623"/>
                  </a:lnTo>
                  <a:lnTo>
                    <a:pt x="157828" y="532369"/>
                  </a:lnTo>
                  <a:lnTo>
                    <a:pt x="161143" y="531307"/>
                  </a:lnTo>
                  <a:lnTo>
                    <a:pt x="157828" y="526798"/>
                  </a:lnTo>
                  <a:lnTo>
                    <a:pt x="157828" y="524543"/>
                  </a:lnTo>
                  <a:lnTo>
                    <a:pt x="153318" y="520034"/>
                  </a:lnTo>
                  <a:lnTo>
                    <a:pt x="153318" y="518973"/>
                  </a:lnTo>
                  <a:lnTo>
                    <a:pt x="152257" y="516718"/>
                  </a:lnTo>
                  <a:lnTo>
                    <a:pt x="148941" y="516718"/>
                  </a:lnTo>
                  <a:lnTo>
                    <a:pt x="147880" y="515657"/>
                  </a:lnTo>
                  <a:lnTo>
                    <a:pt x="145626" y="514463"/>
                  </a:lnTo>
                  <a:lnTo>
                    <a:pt x="144565" y="512209"/>
                  </a:lnTo>
                  <a:lnTo>
                    <a:pt x="143504" y="509955"/>
                  </a:lnTo>
                  <a:lnTo>
                    <a:pt x="138994" y="505445"/>
                  </a:lnTo>
                  <a:lnTo>
                    <a:pt x="140188" y="504251"/>
                  </a:lnTo>
                  <a:lnTo>
                    <a:pt x="138994" y="501996"/>
                  </a:lnTo>
                  <a:lnTo>
                    <a:pt x="138994" y="498681"/>
                  </a:lnTo>
                  <a:lnTo>
                    <a:pt x="140188" y="498681"/>
                  </a:lnTo>
                  <a:lnTo>
                    <a:pt x="140188" y="493111"/>
                  </a:lnTo>
                  <a:lnTo>
                    <a:pt x="137933" y="489795"/>
                  </a:lnTo>
                  <a:lnTo>
                    <a:pt x="135679" y="484092"/>
                  </a:lnTo>
                  <a:lnTo>
                    <a:pt x="135679" y="481837"/>
                  </a:lnTo>
                  <a:lnTo>
                    <a:pt x="134485" y="480644"/>
                  </a:lnTo>
                  <a:lnTo>
                    <a:pt x="134485" y="479582"/>
                  </a:lnTo>
                  <a:lnTo>
                    <a:pt x="128914" y="468309"/>
                  </a:lnTo>
                  <a:lnTo>
                    <a:pt x="123344" y="461545"/>
                  </a:lnTo>
                  <a:lnTo>
                    <a:pt x="112071" y="455842"/>
                  </a:lnTo>
                  <a:lnTo>
                    <a:pt x="108622" y="455842"/>
                  </a:lnTo>
                  <a:lnTo>
                    <a:pt x="103052" y="450272"/>
                  </a:lnTo>
                  <a:lnTo>
                    <a:pt x="99736" y="445762"/>
                  </a:lnTo>
                  <a:lnTo>
                    <a:pt x="98543" y="440192"/>
                  </a:lnTo>
                  <a:lnTo>
                    <a:pt x="90718" y="439131"/>
                  </a:lnTo>
                  <a:lnTo>
                    <a:pt x="77190" y="425603"/>
                  </a:lnTo>
                  <a:lnTo>
                    <a:pt x="74935" y="424409"/>
                  </a:lnTo>
                  <a:lnTo>
                    <a:pt x="73874" y="421094"/>
                  </a:lnTo>
                  <a:lnTo>
                    <a:pt x="70558" y="417645"/>
                  </a:lnTo>
                  <a:lnTo>
                    <a:pt x="69497" y="414330"/>
                  </a:lnTo>
                  <a:lnTo>
                    <a:pt x="67242" y="409820"/>
                  </a:lnTo>
                  <a:lnTo>
                    <a:pt x="63927" y="405311"/>
                  </a:lnTo>
                  <a:lnTo>
                    <a:pt x="61672" y="398547"/>
                  </a:lnTo>
                  <a:lnTo>
                    <a:pt x="58357" y="395231"/>
                  </a:lnTo>
                  <a:lnTo>
                    <a:pt x="57295" y="392977"/>
                  </a:lnTo>
                  <a:lnTo>
                    <a:pt x="58357" y="389528"/>
                  </a:lnTo>
                  <a:lnTo>
                    <a:pt x="58357" y="388467"/>
                  </a:lnTo>
                  <a:lnTo>
                    <a:pt x="67375" y="383958"/>
                  </a:lnTo>
                  <a:lnTo>
                    <a:pt x="68436" y="385151"/>
                  </a:lnTo>
                  <a:lnTo>
                    <a:pt x="70691" y="383958"/>
                  </a:lnTo>
                  <a:lnTo>
                    <a:pt x="69630" y="382897"/>
                  </a:lnTo>
                  <a:lnTo>
                    <a:pt x="68569" y="382897"/>
                  </a:lnTo>
                  <a:lnTo>
                    <a:pt x="67508" y="378387"/>
                  </a:lnTo>
                  <a:lnTo>
                    <a:pt x="66447" y="378387"/>
                  </a:lnTo>
                  <a:lnTo>
                    <a:pt x="66447" y="377327"/>
                  </a:lnTo>
                  <a:lnTo>
                    <a:pt x="65386" y="377327"/>
                  </a:lnTo>
                  <a:cubicBezTo>
                    <a:pt x="71222" y="372817"/>
                    <a:pt x="62866" y="373745"/>
                    <a:pt x="73211" y="369501"/>
                  </a:cubicBezTo>
                  <a:lnTo>
                    <a:pt x="74272" y="371756"/>
                  </a:lnTo>
                  <a:lnTo>
                    <a:pt x="76527" y="370695"/>
                  </a:lnTo>
                  <a:lnTo>
                    <a:pt x="78781" y="370695"/>
                  </a:lnTo>
                  <a:lnTo>
                    <a:pt x="78781" y="369634"/>
                  </a:lnTo>
                  <a:lnTo>
                    <a:pt x="79975" y="368440"/>
                  </a:lnTo>
                  <a:lnTo>
                    <a:pt x="84484" y="368440"/>
                  </a:lnTo>
                  <a:lnTo>
                    <a:pt x="84484" y="367380"/>
                  </a:lnTo>
                  <a:lnTo>
                    <a:pt x="86739" y="367380"/>
                  </a:lnTo>
                  <a:lnTo>
                    <a:pt x="86739" y="363931"/>
                  </a:lnTo>
                  <a:lnTo>
                    <a:pt x="87932" y="363931"/>
                  </a:lnTo>
                  <a:lnTo>
                    <a:pt x="87932" y="361676"/>
                  </a:lnTo>
                  <a:lnTo>
                    <a:pt x="86739" y="360483"/>
                  </a:lnTo>
                  <a:lnTo>
                    <a:pt x="86739" y="357167"/>
                  </a:lnTo>
                  <a:lnTo>
                    <a:pt x="91248" y="353851"/>
                  </a:lnTo>
                  <a:lnTo>
                    <a:pt x="92442" y="350403"/>
                  </a:lnTo>
                  <a:lnTo>
                    <a:pt x="91248" y="343639"/>
                  </a:lnTo>
                  <a:lnTo>
                    <a:pt x="86739" y="340190"/>
                  </a:lnTo>
                  <a:lnTo>
                    <a:pt x="84484" y="337936"/>
                  </a:lnTo>
                  <a:lnTo>
                    <a:pt x="85545" y="334487"/>
                  </a:lnTo>
                  <a:lnTo>
                    <a:pt x="84484" y="332233"/>
                  </a:lnTo>
                  <a:lnTo>
                    <a:pt x="82229" y="332233"/>
                  </a:lnTo>
                  <a:lnTo>
                    <a:pt x="91248" y="328917"/>
                  </a:lnTo>
                  <a:lnTo>
                    <a:pt x="109286" y="332233"/>
                  </a:lnTo>
                  <a:lnTo>
                    <a:pt x="111540" y="323214"/>
                  </a:lnTo>
                  <a:lnTo>
                    <a:pt x="110347" y="322153"/>
                  </a:lnTo>
                  <a:lnTo>
                    <a:pt x="104776" y="314328"/>
                  </a:lnTo>
                  <a:lnTo>
                    <a:pt x="100267" y="307564"/>
                  </a:lnTo>
                  <a:lnTo>
                    <a:pt x="102522" y="307564"/>
                  </a:lnTo>
                  <a:lnTo>
                    <a:pt x="105837" y="313134"/>
                  </a:lnTo>
                  <a:lnTo>
                    <a:pt x="128384" y="306370"/>
                  </a:lnTo>
                  <a:lnTo>
                    <a:pt x="126129" y="301861"/>
                  </a:lnTo>
                  <a:lnTo>
                    <a:pt x="146421" y="297352"/>
                  </a:lnTo>
                  <a:lnTo>
                    <a:pt x="149870" y="286079"/>
                  </a:lnTo>
                  <a:lnTo>
                    <a:pt x="139790" y="268041"/>
                  </a:lnTo>
                  <a:lnTo>
                    <a:pt x="137536" y="251197"/>
                  </a:lnTo>
                  <a:lnTo>
                    <a:pt x="151063" y="241117"/>
                  </a:lnTo>
                  <a:lnTo>
                    <a:pt x="147748" y="235547"/>
                  </a:lnTo>
                  <a:lnTo>
                    <a:pt x="145493" y="235547"/>
                  </a:lnTo>
                  <a:lnTo>
                    <a:pt x="100532" y="172549"/>
                  </a:lnTo>
                  <a:lnTo>
                    <a:pt x="87004" y="156766"/>
                  </a:lnTo>
                  <a:lnTo>
                    <a:pt x="87004" y="112867"/>
                  </a:lnTo>
                  <a:lnTo>
                    <a:pt x="103848" y="91513"/>
                  </a:lnTo>
                  <a:lnTo>
                    <a:pt x="94829" y="84749"/>
                  </a:lnTo>
                  <a:lnTo>
                    <a:pt x="92574" y="83688"/>
                  </a:lnTo>
                  <a:lnTo>
                    <a:pt x="93636" y="81434"/>
                  </a:lnTo>
                  <a:lnTo>
                    <a:pt x="91381" y="78118"/>
                  </a:lnTo>
                  <a:lnTo>
                    <a:pt x="91381" y="76924"/>
                  </a:lnTo>
                  <a:cubicBezTo>
                    <a:pt x="85147" y="73608"/>
                    <a:pt x="83158" y="66181"/>
                    <a:pt x="81301" y="60080"/>
                  </a:cubicBezTo>
                  <a:lnTo>
                    <a:pt x="80240" y="60080"/>
                  </a:lnTo>
                  <a:lnTo>
                    <a:pt x="77985" y="55571"/>
                  </a:lnTo>
                  <a:lnTo>
                    <a:pt x="75731" y="73608"/>
                  </a:lnTo>
                  <a:lnTo>
                    <a:pt x="27322" y="83688"/>
                  </a:lnTo>
                  <a:lnTo>
                    <a:pt x="26128" y="65651"/>
                  </a:lnTo>
                  <a:lnTo>
                    <a:pt x="27322" y="64457"/>
                  </a:lnTo>
                  <a:lnTo>
                    <a:pt x="27322" y="43104"/>
                  </a:lnTo>
                  <a:lnTo>
                    <a:pt x="25067" y="31830"/>
                  </a:lnTo>
                  <a:lnTo>
                    <a:pt x="4775" y="13793"/>
                  </a:lnTo>
                  <a:lnTo>
                    <a:pt x="1459" y="9284"/>
                  </a:lnTo>
                </a:path>
              </a:pathLst>
            </a:custGeom>
            <a:noFill/>
            <a:ln w="3315" cap="flat">
              <a:solidFill>
                <a:schemeClr val="bg1">
                  <a:lumMod val="65000"/>
                </a:schemeClr>
              </a:solidFill>
              <a:prstDash val="solid"/>
              <a:miter/>
            </a:ln>
          </p:spPr>
          <p:txBody>
            <a:bodyPr rtlCol="0" anchor="ctr"/>
            <a:lstStyle/>
            <a:p>
              <a:endParaRPr lang="en-FI" sz="816"/>
            </a:p>
          </p:txBody>
        </p:sp>
        <p:sp>
          <p:nvSpPr>
            <p:cNvPr id="1080" name="Freeform: Shape 1079">
              <a:extLst>
                <a:ext uri="{FF2B5EF4-FFF2-40B4-BE49-F238E27FC236}">
                  <a16:creationId xmlns:a16="http://schemas.microsoft.com/office/drawing/2014/main" id="{E7732716-2E40-8B9F-1008-9A5BE9E74A66}"/>
                </a:ext>
              </a:extLst>
            </p:cNvPr>
            <p:cNvSpPr/>
            <p:nvPr/>
          </p:nvSpPr>
          <p:spPr>
            <a:xfrm>
              <a:off x="6677280" y="8131739"/>
              <a:ext cx="790993" cy="414064"/>
            </a:xfrm>
            <a:custGeom>
              <a:avLst/>
              <a:gdLst>
                <a:gd name="connsiteX0" fmla="*/ 423083 w 790993"/>
                <a:gd name="connsiteY0" fmla="*/ 5703 h 414064"/>
                <a:gd name="connsiteX1" fmla="*/ 462474 w 790993"/>
                <a:gd name="connsiteY1" fmla="*/ 0 h 414064"/>
                <a:gd name="connsiteX2" fmla="*/ 472553 w 790993"/>
                <a:gd name="connsiteY2" fmla="*/ 11273 h 414064"/>
                <a:gd name="connsiteX3" fmla="*/ 478124 w 790993"/>
                <a:gd name="connsiteY3" fmla="*/ 6764 h 414064"/>
                <a:gd name="connsiteX4" fmla="*/ 480378 w 790993"/>
                <a:gd name="connsiteY4" fmla="*/ 6764 h 414064"/>
                <a:gd name="connsiteX5" fmla="*/ 483827 w 790993"/>
                <a:gd name="connsiteY5" fmla="*/ 9019 h 414064"/>
                <a:gd name="connsiteX6" fmla="*/ 483827 w 790993"/>
                <a:gd name="connsiteY6" fmla="*/ 12467 h 414064"/>
                <a:gd name="connsiteX7" fmla="*/ 484888 w 790993"/>
                <a:gd name="connsiteY7" fmla="*/ 13528 h 414064"/>
                <a:gd name="connsiteX8" fmla="*/ 486081 w 790993"/>
                <a:gd name="connsiteY8" fmla="*/ 14589 h 414064"/>
                <a:gd name="connsiteX9" fmla="*/ 487143 w 790993"/>
                <a:gd name="connsiteY9" fmla="*/ 14589 h 414064"/>
                <a:gd name="connsiteX10" fmla="*/ 487143 w 790993"/>
                <a:gd name="connsiteY10" fmla="*/ 15783 h 414064"/>
                <a:gd name="connsiteX11" fmla="*/ 486081 w 790993"/>
                <a:gd name="connsiteY11" fmla="*/ 15783 h 414064"/>
                <a:gd name="connsiteX12" fmla="*/ 486081 w 790993"/>
                <a:gd name="connsiteY12" fmla="*/ 18037 h 414064"/>
                <a:gd name="connsiteX13" fmla="*/ 487143 w 790993"/>
                <a:gd name="connsiteY13" fmla="*/ 18037 h 414064"/>
                <a:gd name="connsiteX14" fmla="*/ 487143 w 790993"/>
                <a:gd name="connsiteY14" fmla="*/ 19098 h 414064"/>
                <a:gd name="connsiteX15" fmla="*/ 488336 w 790993"/>
                <a:gd name="connsiteY15" fmla="*/ 19098 h 414064"/>
                <a:gd name="connsiteX16" fmla="*/ 488336 w 790993"/>
                <a:gd name="connsiteY16" fmla="*/ 20292 h 414064"/>
                <a:gd name="connsiteX17" fmla="*/ 489397 w 790993"/>
                <a:gd name="connsiteY17" fmla="*/ 20292 h 414064"/>
                <a:gd name="connsiteX18" fmla="*/ 489397 w 790993"/>
                <a:gd name="connsiteY18" fmla="*/ 21353 h 414064"/>
                <a:gd name="connsiteX19" fmla="*/ 490591 w 790993"/>
                <a:gd name="connsiteY19" fmla="*/ 21353 h 414064"/>
                <a:gd name="connsiteX20" fmla="*/ 490591 w 790993"/>
                <a:gd name="connsiteY20" fmla="*/ 22547 h 414064"/>
                <a:gd name="connsiteX21" fmla="*/ 489397 w 790993"/>
                <a:gd name="connsiteY21" fmla="*/ 22547 h 414064"/>
                <a:gd name="connsiteX22" fmla="*/ 489397 w 790993"/>
                <a:gd name="connsiteY22" fmla="*/ 25863 h 414064"/>
                <a:gd name="connsiteX23" fmla="*/ 487143 w 790993"/>
                <a:gd name="connsiteY23" fmla="*/ 25863 h 414064"/>
                <a:gd name="connsiteX24" fmla="*/ 539000 w 790993"/>
                <a:gd name="connsiteY24" fmla="*/ 83290 h 414064"/>
                <a:gd name="connsiteX25" fmla="*/ 536745 w 790993"/>
                <a:gd name="connsiteY25" fmla="*/ 86606 h 414064"/>
                <a:gd name="connsiteX26" fmla="*/ 535552 w 790993"/>
                <a:gd name="connsiteY26" fmla="*/ 97879 h 414064"/>
                <a:gd name="connsiteX27" fmla="*/ 533297 w 790993"/>
                <a:gd name="connsiteY27" fmla="*/ 129445 h 414064"/>
                <a:gd name="connsiteX28" fmla="*/ 552395 w 790993"/>
                <a:gd name="connsiteY28" fmla="*/ 157562 h 414064"/>
                <a:gd name="connsiteX29" fmla="*/ 568178 w 790993"/>
                <a:gd name="connsiteY29" fmla="*/ 167642 h 414064"/>
                <a:gd name="connsiteX30" fmla="*/ 568178 w 790993"/>
                <a:gd name="connsiteY30" fmla="*/ 159817 h 414064"/>
                <a:gd name="connsiteX31" fmla="*/ 587276 w 790993"/>
                <a:gd name="connsiteY31" fmla="*/ 164326 h 414064"/>
                <a:gd name="connsiteX32" fmla="*/ 582767 w 790993"/>
                <a:gd name="connsiteY32" fmla="*/ 176661 h 414064"/>
                <a:gd name="connsiteX33" fmla="*/ 605314 w 790993"/>
                <a:gd name="connsiteY33" fmla="*/ 191249 h 414064"/>
                <a:gd name="connsiteX34" fmla="*/ 608762 w 790993"/>
                <a:gd name="connsiteY34" fmla="*/ 183425 h 414064"/>
                <a:gd name="connsiteX35" fmla="*/ 618842 w 790993"/>
                <a:gd name="connsiteY35" fmla="*/ 194698 h 414064"/>
                <a:gd name="connsiteX36" fmla="*/ 621097 w 790993"/>
                <a:gd name="connsiteY36" fmla="*/ 193505 h 414064"/>
                <a:gd name="connsiteX37" fmla="*/ 622158 w 790993"/>
                <a:gd name="connsiteY37" fmla="*/ 195759 h 414064"/>
                <a:gd name="connsiteX38" fmla="*/ 621097 w 790993"/>
                <a:gd name="connsiteY38" fmla="*/ 195759 h 414064"/>
                <a:gd name="connsiteX39" fmla="*/ 622158 w 790993"/>
                <a:gd name="connsiteY39" fmla="*/ 196952 h 414064"/>
                <a:gd name="connsiteX40" fmla="*/ 623351 w 790993"/>
                <a:gd name="connsiteY40" fmla="*/ 198013 h 414064"/>
                <a:gd name="connsiteX41" fmla="*/ 625606 w 790993"/>
                <a:gd name="connsiteY41" fmla="*/ 201462 h 414064"/>
                <a:gd name="connsiteX42" fmla="*/ 626667 w 790993"/>
                <a:gd name="connsiteY42" fmla="*/ 204778 h 414064"/>
                <a:gd name="connsiteX43" fmla="*/ 631176 w 790993"/>
                <a:gd name="connsiteY43" fmla="*/ 207032 h 414064"/>
                <a:gd name="connsiteX44" fmla="*/ 643643 w 790993"/>
                <a:gd name="connsiteY44" fmla="*/ 210480 h 414064"/>
                <a:gd name="connsiteX45" fmla="*/ 645898 w 790993"/>
                <a:gd name="connsiteY45" fmla="*/ 204778 h 414064"/>
                <a:gd name="connsiteX46" fmla="*/ 662742 w 790993"/>
                <a:gd name="connsiteY46" fmla="*/ 210480 h 414064"/>
                <a:gd name="connsiteX47" fmla="*/ 703194 w 790993"/>
                <a:gd name="connsiteY47" fmla="*/ 249739 h 414064"/>
                <a:gd name="connsiteX48" fmla="*/ 706642 w 790993"/>
                <a:gd name="connsiteY48" fmla="*/ 247616 h 414064"/>
                <a:gd name="connsiteX49" fmla="*/ 714467 w 790993"/>
                <a:gd name="connsiteY49" fmla="*/ 251993 h 414064"/>
                <a:gd name="connsiteX50" fmla="*/ 716721 w 790993"/>
                <a:gd name="connsiteY50" fmla="*/ 256503 h 414064"/>
                <a:gd name="connsiteX51" fmla="*/ 790993 w 790993"/>
                <a:gd name="connsiteY51" fmla="*/ 287007 h 414064"/>
                <a:gd name="connsiteX52" fmla="*/ 733565 w 790993"/>
                <a:gd name="connsiteY52" fmla="*/ 309421 h 414064"/>
                <a:gd name="connsiteX53" fmla="*/ 715661 w 790993"/>
                <a:gd name="connsiteY53" fmla="*/ 346557 h 414064"/>
                <a:gd name="connsiteX54" fmla="*/ 686350 w 790993"/>
                <a:gd name="connsiteY54" fmla="*/ 352260 h 414064"/>
                <a:gd name="connsiteX55" fmla="*/ 654917 w 790993"/>
                <a:gd name="connsiteY55" fmla="*/ 338731 h 414064"/>
                <a:gd name="connsiteX56" fmla="*/ 639134 w 790993"/>
                <a:gd name="connsiteY56" fmla="*/ 339793 h 414064"/>
                <a:gd name="connsiteX57" fmla="*/ 635686 w 790993"/>
                <a:gd name="connsiteY57" fmla="*/ 355575 h 414064"/>
                <a:gd name="connsiteX58" fmla="*/ 609823 w 790993"/>
                <a:gd name="connsiteY58" fmla="*/ 365655 h 414064"/>
                <a:gd name="connsiteX59" fmla="*/ 592980 w 790993"/>
                <a:gd name="connsiteY59" fmla="*/ 366849 h 414064"/>
                <a:gd name="connsiteX60" fmla="*/ 588470 w 790993"/>
                <a:gd name="connsiteY60" fmla="*/ 373613 h 414064"/>
                <a:gd name="connsiteX61" fmla="*/ 589531 w 790993"/>
                <a:gd name="connsiteY61" fmla="*/ 374674 h 414064"/>
                <a:gd name="connsiteX62" fmla="*/ 576136 w 790993"/>
                <a:gd name="connsiteY62" fmla="*/ 390457 h 414064"/>
                <a:gd name="connsiteX63" fmla="*/ 509689 w 790993"/>
                <a:gd name="connsiteY63" fmla="*/ 363401 h 414064"/>
                <a:gd name="connsiteX64" fmla="*/ 502925 w 790993"/>
                <a:gd name="connsiteY64" fmla="*/ 357830 h 414064"/>
                <a:gd name="connsiteX65" fmla="*/ 496161 w 790993"/>
                <a:gd name="connsiteY65" fmla="*/ 363401 h 414064"/>
                <a:gd name="connsiteX66" fmla="*/ 468044 w 790993"/>
                <a:gd name="connsiteY66" fmla="*/ 337538 h 414064"/>
                <a:gd name="connsiteX67" fmla="*/ 469238 w 790993"/>
                <a:gd name="connsiteY67" fmla="*/ 336477 h 414064"/>
                <a:gd name="connsiteX68" fmla="*/ 466983 w 790993"/>
                <a:gd name="connsiteY68" fmla="*/ 335283 h 414064"/>
                <a:gd name="connsiteX69" fmla="*/ 465789 w 790993"/>
                <a:gd name="connsiteY69" fmla="*/ 335283 h 414064"/>
                <a:gd name="connsiteX70" fmla="*/ 460219 w 790993"/>
                <a:gd name="connsiteY70" fmla="*/ 333029 h 414064"/>
                <a:gd name="connsiteX71" fmla="*/ 377990 w 790993"/>
                <a:gd name="connsiteY71" fmla="*/ 308360 h 414064"/>
                <a:gd name="connsiteX72" fmla="*/ 362340 w 790993"/>
                <a:gd name="connsiteY72" fmla="*/ 331967 h 414064"/>
                <a:gd name="connsiteX73" fmla="*/ 292577 w 790993"/>
                <a:gd name="connsiteY73" fmla="*/ 331967 h 414064"/>
                <a:gd name="connsiteX74" fmla="*/ 244168 w 790993"/>
                <a:gd name="connsiteY74" fmla="*/ 391650 h 414064"/>
                <a:gd name="connsiteX75" fmla="*/ 188995 w 790993"/>
                <a:gd name="connsiteY75" fmla="*/ 372419 h 414064"/>
                <a:gd name="connsiteX76" fmla="*/ 154114 w 790993"/>
                <a:gd name="connsiteY76" fmla="*/ 414064 h 414064"/>
                <a:gd name="connsiteX77" fmla="*/ 87800 w 790993"/>
                <a:gd name="connsiteY77" fmla="*/ 402791 h 414064"/>
                <a:gd name="connsiteX78" fmla="*/ 5571 w 790993"/>
                <a:gd name="connsiteY78" fmla="*/ 389395 h 414064"/>
                <a:gd name="connsiteX79" fmla="*/ 7825 w 790993"/>
                <a:gd name="connsiteY79" fmla="*/ 333029 h 414064"/>
                <a:gd name="connsiteX80" fmla="*/ 42706 w 790993"/>
                <a:gd name="connsiteY80" fmla="*/ 289262 h 414064"/>
                <a:gd name="connsiteX81" fmla="*/ 46155 w 790993"/>
                <a:gd name="connsiteY81" fmla="*/ 274540 h 414064"/>
                <a:gd name="connsiteX82" fmla="*/ 44961 w 790993"/>
                <a:gd name="connsiteY82" fmla="*/ 263266 h 414064"/>
                <a:gd name="connsiteX83" fmla="*/ 42706 w 790993"/>
                <a:gd name="connsiteY83" fmla="*/ 263266 h 414064"/>
                <a:gd name="connsiteX84" fmla="*/ 25863 w 790993"/>
                <a:gd name="connsiteY84" fmla="*/ 236343 h 414064"/>
                <a:gd name="connsiteX85" fmla="*/ 29178 w 790993"/>
                <a:gd name="connsiteY85" fmla="*/ 232895 h 414064"/>
                <a:gd name="connsiteX86" fmla="*/ 25863 w 790993"/>
                <a:gd name="connsiteY86" fmla="*/ 228385 h 414064"/>
                <a:gd name="connsiteX87" fmla="*/ 22547 w 790993"/>
                <a:gd name="connsiteY87" fmla="*/ 230640 h 414064"/>
                <a:gd name="connsiteX88" fmla="*/ 15783 w 790993"/>
                <a:gd name="connsiteY88" fmla="*/ 220560 h 414064"/>
                <a:gd name="connsiteX89" fmla="*/ 14589 w 790993"/>
                <a:gd name="connsiteY89" fmla="*/ 223876 h 414064"/>
                <a:gd name="connsiteX90" fmla="*/ 12335 w 790993"/>
                <a:gd name="connsiteY90" fmla="*/ 222815 h 414064"/>
                <a:gd name="connsiteX91" fmla="*/ 9019 w 790993"/>
                <a:gd name="connsiteY91" fmla="*/ 213796 h 414064"/>
                <a:gd name="connsiteX92" fmla="*/ 0 w 790993"/>
                <a:gd name="connsiteY92" fmla="*/ 203716 h 414064"/>
                <a:gd name="connsiteX93" fmla="*/ 3316 w 790993"/>
                <a:gd name="connsiteY93" fmla="*/ 182231 h 414064"/>
                <a:gd name="connsiteX94" fmla="*/ 15783 w 790993"/>
                <a:gd name="connsiteY94" fmla="*/ 156368 h 414064"/>
                <a:gd name="connsiteX95" fmla="*/ 20292 w 790993"/>
                <a:gd name="connsiteY95" fmla="*/ 153052 h 414064"/>
                <a:gd name="connsiteX96" fmla="*/ 32627 w 790993"/>
                <a:gd name="connsiteY96" fmla="*/ 146288 h 414064"/>
                <a:gd name="connsiteX97" fmla="*/ 26923 w 790993"/>
                <a:gd name="connsiteY97" fmla="*/ 140718 h 414064"/>
                <a:gd name="connsiteX98" fmla="*/ 30372 w 790993"/>
                <a:gd name="connsiteY98" fmla="*/ 136209 h 414064"/>
                <a:gd name="connsiteX99" fmla="*/ 37136 w 790993"/>
                <a:gd name="connsiteY99" fmla="*/ 140718 h 414064"/>
                <a:gd name="connsiteX100" fmla="*/ 41645 w 790993"/>
                <a:gd name="connsiteY100" fmla="*/ 141779 h 414064"/>
                <a:gd name="connsiteX101" fmla="*/ 57428 w 790993"/>
                <a:gd name="connsiteY101" fmla="*/ 133954 h 414064"/>
                <a:gd name="connsiteX102" fmla="*/ 72017 w 790993"/>
                <a:gd name="connsiteY102" fmla="*/ 116978 h 414064"/>
                <a:gd name="connsiteX103" fmla="*/ 103450 w 790993"/>
                <a:gd name="connsiteY103" fmla="*/ 48410 h 414064"/>
                <a:gd name="connsiteX104" fmla="*/ 132761 w 790993"/>
                <a:gd name="connsiteY104" fmla="*/ 16844 h 414064"/>
                <a:gd name="connsiteX105" fmla="*/ 136209 w 790993"/>
                <a:gd name="connsiteY105" fmla="*/ 13528 h 414064"/>
                <a:gd name="connsiteX106" fmla="*/ 141779 w 790993"/>
                <a:gd name="connsiteY106" fmla="*/ 14589 h 414064"/>
                <a:gd name="connsiteX107" fmla="*/ 145095 w 790993"/>
                <a:gd name="connsiteY107" fmla="*/ 36074 h 414064"/>
                <a:gd name="connsiteX108" fmla="*/ 166448 w 790993"/>
                <a:gd name="connsiteY108" fmla="*/ 58489 h 414064"/>
                <a:gd name="connsiteX109" fmla="*/ 158623 w 790993"/>
                <a:gd name="connsiteY109" fmla="*/ 58489 h 414064"/>
                <a:gd name="connsiteX110" fmla="*/ 158623 w 790993"/>
                <a:gd name="connsiteY110" fmla="*/ 61937 h 414064"/>
                <a:gd name="connsiteX111" fmla="*/ 169896 w 790993"/>
                <a:gd name="connsiteY111" fmla="*/ 68701 h 414064"/>
                <a:gd name="connsiteX112" fmla="*/ 172151 w 790993"/>
                <a:gd name="connsiteY112" fmla="*/ 65253 h 414064"/>
                <a:gd name="connsiteX113" fmla="*/ 178915 w 790993"/>
                <a:gd name="connsiteY113" fmla="*/ 62998 h 414064"/>
                <a:gd name="connsiteX114" fmla="*/ 183425 w 790993"/>
                <a:gd name="connsiteY114" fmla="*/ 56234 h 414064"/>
                <a:gd name="connsiteX115" fmla="*/ 184485 w 790993"/>
                <a:gd name="connsiteY115" fmla="*/ 52918 h 414064"/>
                <a:gd name="connsiteX116" fmla="*/ 188995 w 790993"/>
                <a:gd name="connsiteY116" fmla="*/ 49470 h 414064"/>
                <a:gd name="connsiteX117" fmla="*/ 190188 w 790993"/>
                <a:gd name="connsiteY117" fmla="*/ 52918 h 414064"/>
                <a:gd name="connsiteX118" fmla="*/ 186740 w 790993"/>
                <a:gd name="connsiteY118" fmla="*/ 53980 h 414064"/>
                <a:gd name="connsiteX119" fmla="*/ 188995 w 790993"/>
                <a:gd name="connsiteY119" fmla="*/ 56234 h 414064"/>
                <a:gd name="connsiteX120" fmla="*/ 191250 w 790993"/>
                <a:gd name="connsiteY120" fmla="*/ 85545 h 414064"/>
                <a:gd name="connsiteX121" fmla="*/ 218306 w 790993"/>
                <a:gd name="connsiteY121" fmla="*/ 114723 h 414064"/>
                <a:gd name="connsiteX122" fmla="*/ 223876 w 790993"/>
                <a:gd name="connsiteY122" fmla="*/ 108092 h 414064"/>
                <a:gd name="connsiteX123" fmla="*/ 234088 w 790993"/>
                <a:gd name="connsiteY123" fmla="*/ 108092 h 414064"/>
                <a:gd name="connsiteX124" fmla="*/ 235149 w 790993"/>
                <a:gd name="connsiteY124" fmla="*/ 94564 h 414064"/>
                <a:gd name="connsiteX125" fmla="*/ 236210 w 790993"/>
                <a:gd name="connsiteY125" fmla="*/ 95625 h 414064"/>
                <a:gd name="connsiteX126" fmla="*/ 238465 w 790993"/>
                <a:gd name="connsiteY126" fmla="*/ 95625 h 414064"/>
                <a:gd name="connsiteX127" fmla="*/ 239659 w 790993"/>
                <a:gd name="connsiteY127" fmla="*/ 94564 h 414064"/>
                <a:gd name="connsiteX128" fmla="*/ 246423 w 790993"/>
                <a:gd name="connsiteY128" fmla="*/ 94564 h 414064"/>
                <a:gd name="connsiteX129" fmla="*/ 247484 w 790993"/>
                <a:gd name="connsiteY129" fmla="*/ 95625 h 414064"/>
                <a:gd name="connsiteX130" fmla="*/ 248677 w 790993"/>
                <a:gd name="connsiteY130" fmla="*/ 94564 h 414064"/>
                <a:gd name="connsiteX131" fmla="*/ 251993 w 790993"/>
                <a:gd name="connsiteY131" fmla="*/ 92309 h 414064"/>
                <a:gd name="connsiteX132" fmla="*/ 268969 w 790993"/>
                <a:gd name="connsiteY132" fmla="*/ 112468 h 414064"/>
                <a:gd name="connsiteX133" fmla="*/ 307166 w 790993"/>
                <a:gd name="connsiteY133" fmla="*/ 78781 h 414064"/>
                <a:gd name="connsiteX134" fmla="*/ 328520 w 790993"/>
                <a:gd name="connsiteY134" fmla="*/ 67508 h 414064"/>
                <a:gd name="connsiteX135" fmla="*/ 353321 w 790993"/>
                <a:gd name="connsiteY135" fmla="*/ 75465 h 414064"/>
                <a:gd name="connsiteX136" fmla="*/ 360085 w 790993"/>
                <a:gd name="connsiteY136" fmla="*/ 69762 h 414064"/>
                <a:gd name="connsiteX137" fmla="*/ 358891 w 790993"/>
                <a:gd name="connsiteY137" fmla="*/ 66447 h 414064"/>
                <a:gd name="connsiteX138" fmla="*/ 399475 w 790993"/>
                <a:gd name="connsiteY138" fmla="*/ 39390 h 414064"/>
                <a:gd name="connsiteX139" fmla="*/ 423083 w 790993"/>
                <a:gd name="connsiteY139" fmla="*/ 5703 h 4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790993" h="414064">
                  <a:moveTo>
                    <a:pt x="423083" y="5703"/>
                  </a:moveTo>
                  <a:lnTo>
                    <a:pt x="462474" y="0"/>
                  </a:lnTo>
                  <a:lnTo>
                    <a:pt x="472553" y="11273"/>
                  </a:lnTo>
                  <a:lnTo>
                    <a:pt x="478124" y="6764"/>
                  </a:lnTo>
                  <a:lnTo>
                    <a:pt x="480378" y="6764"/>
                  </a:lnTo>
                  <a:lnTo>
                    <a:pt x="483827" y="9019"/>
                  </a:lnTo>
                  <a:lnTo>
                    <a:pt x="483827" y="12467"/>
                  </a:lnTo>
                  <a:lnTo>
                    <a:pt x="484888" y="13528"/>
                  </a:lnTo>
                  <a:lnTo>
                    <a:pt x="486081" y="14589"/>
                  </a:lnTo>
                  <a:lnTo>
                    <a:pt x="487143" y="14589"/>
                  </a:lnTo>
                  <a:lnTo>
                    <a:pt x="487143" y="15783"/>
                  </a:lnTo>
                  <a:lnTo>
                    <a:pt x="486081" y="15783"/>
                  </a:lnTo>
                  <a:lnTo>
                    <a:pt x="486081" y="18037"/>
                  </a:lnTo>
                  <a:lnTo>
                    <a:pt x="487143" y="18037"/>
                  </a:lnTo>
                  <a:lnTo>
                    <a:pt x="487143" y="19098"/>
                  </a:lnTo>
                  <a:lnTo>
                    <a:pt x="488336" y="19098"/>
                  </a:lnTo>
                  <a:lnTo>
                    <a:pt x="488336" y="20292"/>
                  </a:lnTo>
                  <a:lnTo>
                    <a:pt x="489397" y="20292"/>
                  </a:lnTo>
                  <a:lnTo>
                    <a:pt x="489397" y="21353"/>
                  </a:lnTo>
                  <a:lnTo>
                    <a:pt x="490591" y="21353"/>
                  </a:lnTo>
                  <a:lnTo>
                    <a:pt x="490591" y="22547"/>
                  </a:lnTo>
                  <a:lnTo>
                    <a:pt x="489397" y="22547"/>
                  </a:lnTo>
                  <a:lnTo>
                    <a:pt x="489397" y="25863"/>
                  </a:lnTo>
                  <a:lnTo>
                    <a:pt x="487143" y="25863"/>
                  </a:lnTo>
                  <a:lnTo>
                    <a:pt x="539000" y="83290"/>
                  </a:lnTo>
                  <a:lnTo>
                    <a:pt x="536745" y="86606"/>
                  </a:lnTo>
                  <a:lnTo>
                    <a:pt x="535552" y="97879"/>
                  </a:lnTo>
                  <a:lnTo>
                    <a:pt x="533297" y="129445"/>
                  </a:lnTo>
                  <a:lnTo>
                    <a:pt x="552395" y="157562"/>
                  </a:lnTo>
                  <a:lnTo>
                    <a:pt x="568178" y="167642"/>
                  </a:lnTo>
                  <a:lnTo>
                    <a:pt x="568178" y="159817"/>
                  </a:lnTo>
                  <a:lnTo>
                    <a:pt x="587276" y="164326"/>
                  </a:lnTo>
                  <a:lnTo>
                    <a:pt x="582767" y="176661"/>
                  </a:lnTo>
                  <a:lnTo>
                    <a:pt x="605314" y="191249"/>
                  </a:lnTo>
                  <a:lnTo>
                    <a:pt x="608762" y="183425"/>
                  </a:lnTo>
                  <a:lnTo>
                    <a:pt x="618842" y="194698"/>
                  </a:lnTo>
                  <a:lnTo>
                    <a:pt x="621097" y="193505"/>
                  </a:lnTo>
                  <a:lnTo>
                    <a:pt x="622158" y="195759"/>
                  </a:lnTo>
                  <a:lnTo>
                    <a:pt x="621097" y="195759"/>
                  </a:lnTo>
                  <a:lnTo>
                    <a:pt x="622158" y="196952"/>
                  </a:lnTo>
                  <a:lnTo>
                    <a:pt x="623351" y="198013"/>
                  </a:lnTo>
                  <a:lnTo>
                    <a:pt x="625606" y="201462"/>
                  </a:lnTo>
                  <a:lnTo>
                    <a:pt x="626667" y="204778"/>
                  </a:lnTo>
                  <a:lnTo>
                    <a:pt x="631176" y="207032"/>
                  </a:lnTo>
                  <a:lnTo>
                    <a:pt x="643643" y="210480"/>
                  </a:lnTo>
                  <a:lnTo>
                    <a:pt x="645898" y="204778"/>
                  </a:lnTo>
                  <a:lnTo>
                    <a:pt x="662742" y="210480"/>
                  </a:lnTo>
                  <a:lnTo>
                    <a:pt x="703194" y="249739"/>
                  </a:lnTo>
                  <a:lnTo>
                    <a:pt x="706642" y="247616"/>
                  </a:lnTo>
                  <a:lnTo>
                    <a:pt x="714467" y="251993"/>
                  </a:lnTo>
                  <a:lnTo>
                    <a:pt x="716721" y="256503"/>
                  </a:lnTo>
                  <a:lnTo>
                    <a:pt x="790993" y="287007"/>
                  </a:lnTo>
                  <a:lnTo>
                    <a:pt x="733565" y="309421"/>
                  </a:lnTo>
                  <a:lnTo>
                    <a:pt x="715661" y="346557"/>
                  </a:lnTo>
                  <a:lnTo>
                    <a:pt x="686350" y="352260"/>
                  </a:lnTo>
                  <a:lnTo>
                    <a:pt x="654917" y="338731"/>
                  </a:lnTo>
                  <a:lnTo>
                    <a:pt x="639134" y="339793"/>
                  </a:lnTo>
                  <a:lnTo>
                    <a:pt x="635686" y="355575"/>
                  </a:lnTo>
                  <a:lnTo>
                    <a:pt x="609823" y="365655"/>
                  </a:lnTo>
                  <a:lnTo>
                    <a:pt x="592980" y="366849"/>
                  </a:lnTo>
                  <a:lnTo>
                    <a:pt x="588470" y="373613"/>
                  </a:lnTo>
                  <a:lnTo>
                    <a:pt x="589531" y="374674"/>
                  </a:lnTo>
                  <a:lnTo>
                    <a:pt x="576136" y="390457"/>
                  </a:lnTo>
                  <a:lnTo>
                    <a:pt x="509689" y="363401"/>
                  </a:lnTo>
                  <a:lnTo>
                    <a:pt x="502925" y="357830"/>
                  </a:lnTo>
                  <a:lnTo>
                    <a:pt x="496161" y="363401"/>
                  </a:lnTo>
                  <a:lnTo>
                    <a:pt x="468044" y="337538"/>
                  </a:lnTo>
                  <a:lnTo>
                    <a:pt x="469238" y="336477"/>
                  </a:lnTo>
                  <a:lnTo>
                    <a:pt x="466983" y="335283"/>
                  </a:lnTo>
                  <a:lnTo>
                    <a:pt x="465789" y="335283"/>
                  </a:lnTo>
                  <a:lnTo>
                    <a:pt x="460219" y="333029"/>
                  </a:lnTo>
                  <a:lnTo>
                    <a:pt x="377990" y="308360"/>
                  </a:lnTo>
                  <a:lnTo>
                    <a:pt x="362340" y="331967"/>
                  </a:lnTo>
                  <a:lnTo>
                    <a:pt x="292577" y="331967"/>
                  </a:lnTo>
                  <a:lnTo>
                    <a:pt x="244168" y="391650"/>
                  </a:lnTo>
                  <a:lnTo>
                    <a:pt x="188995" y="372419"/>
                  </a:lnTo>
                  <a:lnTo>
                    <a:pt x="154114" y="414064"/>
                  </a:lnTo>
                  <a:lnTo>
                    <a:pt x="87800" y="402791"/>
                  </a:lnTo>
                  <a:lnTo>
                    <a:pt x="5571" y="389395"/>
                  </a:lnTo>
                  <a:lnTo>
                    <a:pt x="7825" y="333029"/>
                  </a:lnTo>
                  <a:lnTo>
                    <a:pt x="42706" y="289262"/>
                  </a:lnTo>
                  <a:lnTo>
                    <a:pt x="46155" y="274540"/>
                  </a:lnTo>
                  <a:lnTo>
                    <a:pt x="44961" y="263266"/>
                  </a:lnTo>
                  <a:lnTo>
                    <a:pt x="42706" y="263266"/>
                  </a:lnTo>
                  <a:lnTo>
                    <a:pt x="25863" y="236343"/>
                  </a:lnTo>
                  <a:lnTo>
                    <a:pt x="29178" y="232895"/>
                  </a:lnTo>
                  <a:lnTo>
                    <a:pt x="25863" y="228385"/>
                  </a:lnTo>
                  <a:lnTo>
                    <a:pt x="22547" y="230640"/>
                  </a:lnTo>
                  <a:lnTo>
                    <a:pt x="15783" y="220560"/>
                  </a:lnTo>
                  <a:lnTo>
                    <a:pt x="14589" y="223876"/>
                  </a:lnTo>
                  <a:lnTo>
                    <a:pt x="12335" y="222815"/>
                  </a:lnTo>
                  <a:lnTo>
                    <a:pt x="9019" y="213796"/>
                  </a:lnTo>
                  <a:lnTo>
                    <a:pt x="0" y="203716"/>
                  </a:lnTo>
                  <a:lnTo>
                    <a:pt x="3316" y="182231"/>
                  </a:lnTo>
                  <a:lnTo>
                    <a:pt x="15783" y="156368"/>
                  </a:lnTo>
                  <a:lnTo>
                    <a:pt x="20292" y="153052"/>
                  </a:lnTo>
                  <a:lnTo>
                    <a:pt x="32627" y="146288"/>
                  </a:lnTo>
                  <a:lnTo>
                    <a:pt x="26923" y="140718"/>
                  </a:lnTo>
                  <a:lnTo>
                    <a:pt x="30372" y="136209"/>
                  </a:lnTo>
                  <a:lnTo>
                    <a:pt x="37136" y="140718"/>
                  </a:lnTo>
                  <a:lnTo>
                    <a:pt x="41645" y="141779"/>
                  </a:lnTo>
                  <a:lnTo>
                    <a:pt x="57428" y="133954"/>
                  </a:lnTo>
                  <a:lnTo>
                    <a:pt x="72017" y="116978"/>
                  </a:lnTo>
                  <a:lnTo>
                    <a:pt x="103450" y="48410"/>
                  </a:lnTo>
                  <a:lnTo>
                    <a:pt x="132761" y="16844"/>
                  </a:lnTo>
                  <a:lnTo>
                    <a:pt x="136209" y="13528"/>
                  </a:lnTo>
                  <a:lnTo>
                    <a:pt x="141779" y="14589"/>
                  </a:lnTo>
                  <a:lnTo>
                    <a:pt x="145095" y="36074"/>
                  </a:lnTo>
                  <a:lnTo>
                    <a:pt x="166448" y="58489"/>
                  </a:lnTo>
                  <a:lnTo>
                    <a:pt x="158623" y="58489"/>
                  </a:lnTo>
                  <a:lnTo>
                    <a:pt x="158623" y="61937"/>
                  </a:lnTo>
                  <a:lnTo>
                    <a:pt x="169896" y="68701"/>
                  </a:lnTo>
                  <a:lnTo>
                    <a:pt x="172151" y="65253"/>
                  </a:lnTo>
                  <a:lnTo>
                    <a:pt x="178915" y="62998"/>
                  </a:lnTo>
                  <a:lnTo>
                    <a:pt x="183425" y="56234"/>
                  </a:lnTo>
                  <a:lnTo>
                    <a:pt x="184485" y="52918"/>
                  </a:lnTo>
                  <a:lnTo>
                    <a:pt x="188995" y="49470"/>
                  </a:lnTo>
                  <a:lnTo>
                    <a:pt x="190188" y="52918"/>
                  </a:lnTo>
                  <a:lnTo>
                    <a:pt x="186740" y="53980"/>
                  </a:lnTo>
                  <a:lnTo>
                    <a:pt x="188995" y="56234"/>
                  </a:lnTo>
                  <a:lnTo>
                    <a:pt x="191250" y="85545"/>
                  </a:lnTo>
                  <a:lnTo>
                    <a:pt x="218306" y="114723"/>
                  </a:lnTo>
                  <a:lnTo>
                    <a:pt x="223876" y="108092"/>
                  </a:lnTo>
                  <a:lnTo>
                    <a:pt x="234088" y="108092"/>
                  </a:lnTo>
                  <a:lnTo>
                    <a:pt x="235149" y="94564"/>
                  </a:lnTo>
                  <a:lnTo>
                    <a:pt x="236210" y="95625"/>
                  </a:lnTo>
                  <a:lnTo>
                    <a:pt x="238465" y="95625"/>
                  </a:lnTo>
                  <a:lnTo>
                    <a:pt x="239659" y="94564"/>
                  </a:lnTo>
                  <a:lnTo>
                    <a:pt x="246423" y="94564"/>
                  </a:lnTo>
                  <a:lnTo>
                    <a:pt x="247484" y="95625"/>
                  </a:lnTo>
                  <a:lnTo>
                    <a:pt x="248677" y="94564"/>
                  </a:lnTo>
                  <a:lnTo>
                    <a:pt x="251993" y="92309"/>
                  </a:lnTo>
                  <a:lnTo>
                    <a:pt x="268969" y="112468"/>
                  </a:lnTo>
                  <a:lnTo>
                    <a:pt x="307166" y="78781"/>
                  </a:lnTo>
                  <a:lnTo>
                    <a:pt x="328520" y="67508"/>
                  </a:lnTo>
                  <a:lnTo>
                    <a:pt x="353321" y="75465"/>
                  </a:lnTo>
                  <a:lnTo>
                    <a:pt x="360085" y="69762"/>
                  </a:lnTo>
                  <a:lnTo>
                    <a:pt x="358891" y="66447"/>
                  </a:lnTo>
                  <a:lnTo>
                    <a:pt x="399475" y="39390"/>
                  </a:lnTo>
                  <a:lnTo>
                    <a:pt x="423083" y="5703"/>
                  </a:lnTo>
                </a:path>
              </a:pathLst>
            </a:custGeom>
            <a:noFill/>
            <a:ln w="3315" cap="flat">
              <a:solidFill>
                <a:schemeClr val="bg1">
                  <a:lumMod val="65000"/>
                </a:schemeClr>
              </a:solidFill>
              <a:prstDash val="solid"/>
              <a:miter/>
            </a:ln>
          </p:spPr>
          <p:txBody>
            <a:bodyPr rtlCol="0" anchor="ctr"/>
            <a:lstStyle/>
            <a:p>
              <a:endParaRPr lang="en-FI" sz="816"/>
            </a:p>
          </p:txBody>
        </p:sp>
        <p:sp>
          <p:nvSpPr>
            <p:cNvPr id="1081" name="Freeform: Shape 1080">
              <a:extLst>
                <a:ext uri="{FF2B5EF4-FFF2-40B4-BE49-F238E27FC236}">
                  <a16:creationId xmlns:a16="http://schemas.microsoft.com/office/drawing/2014/main" id="{D89946AE-1E68-EEB5-0C89-88F9287ADFA5}"/>
                </a:ext>
              </a:extLst>
            </p:cNvPr>
            <p:cNvSpPr/>
            <p:nvPr/>
          </p:nvSpPr>
          <p:spPr>
            <a:xfrm>
              <a:off x="6640277" y="7218065"/>
              <a:ext cx="709028" cy="1027601"/>
            </a:xfrm>
            <a:custGeom>
              <a:avLst/>
              <a:gdLst>
                <a:gd name="connsiteX0" fmla="*/ 520830 w 709028"/>
                <a:gd name="connsiteY0" fmla="*/ 3448 h 1027601"/>
                <a:gd name="connsiteX1" fmla="*/ 528655 w 709028"/>
                <a:gd name="connsiteY1" fmla="*/ 4510 h 1027601"/>
                <a:gd name="connsiteX2" fmla="*/ 527461 w 709028"/>
                <a:gd name="connsiteY2" fmla="*/ 2254 h 1027601"/>
                <a:gd name="connsiteX3" fmla="*/ 534225 w 709028"/>
                <a:gd name="connsiteY3" fmla="*/ 0 h 1027601"/>
                <a:gd name="connsiteX4" fmla="*/ 535286 w 709028"/>
                <a:gd name="connsiteY4" fmla="*/ 2254 h 1027601"/>
                <a:gd name="connsiteX5" fmla="*/ 533031 w 709028"/>
                <a:gd name="connsiteY5" fmla="*/ 2254 h 1027601"/>
                <a:gd name="connsiteX6" fmla="*/ 529716 w 709028"/>
                <a:gd name="connsiteY6" fmla="*/ 4510 h 1027601"/>
                <a:gd name="connsiteX7" fmla="*/ 622025 w 709028"/>
                <a:gd name="connsiteY7" fmla="*/ 21353 h 1027601"/>
                <a:gd name="connsiteX8" fmla="*/ 623218 w 709028"/>
                <a:gd name="connsiteY8" fmla="*/ 17905 h 1027601"/>
                <a:gd name="connsiteX9" fmla="*/ 628789 w 709028"/>
                <a:gd name="connsiteY9" fmla="*/ 20160 h 1027601"/>
                <a:gd name="connsiteX10" fmla="*/ 631043 w 709028"/>
                <a:gd name="connsiteY10" fmla="*/ 20160 h 1027601"/>
                <a:gd name="connsiteX11" fmla="*/ 635553 w 709028"/>
                <a:gd name="connsiteY11" fmla="*/ 22414 h 1027601"/>
                <a:gd name="connsiteX12" fmla="*/ 638868 w 709028"/>
                <a:gd name="connsiteY12" fmla="*/ 21353 h 1027601"/>
                <a:gd name="connsiteX13" fmla="*/ 637675 w 709028"/>
                <a:gd name="connsiteY13" fmla="*/ 23608 h 1027601"/>
                <a:gd name="connsiteX14" fmla="*/ 642184 w 709028"/>
                <a:gd name="connsiteY14" fmla="*/ 24669 h 1027601"/>
                <a:gd name="connsiteX15" fmla="*/ 656773 w 709028"/>
                <a:gd name="connsiteY15" fmla="*/ 91115 h 1027601"/>
                <a:gd name="connsiteX16" fmla="*/ 648948 w 709028"/>
                <a:gd name="connsiteY16" fmla="*/ 127058 h 1027601"/>
                <a:gd name="connsiteX17" fmla="*/ 608497 w 709028"/>
                <a:gd name="connsiteY17" fmla="*/ 163000 h 1027601"/>
                <a:gd name="connsiteX18" fmla="*/ 605181 w 709028"/>
                <a:gd name="connsiteY18" fmla="*/ 196687 h 1027601"/>
                <a:gd name="connsiteX19" fmla="*/ 609691 w 709028"/>
                <a:gd name="connsiteY19" fmla="*/ 198942 h 1027601"/>
                <a:gd name="connsiteX20" fmla="*/ 608629 w 709028"/>
                <a:gd name="connsiteY20" fmla="*/ 201196 h 1027601"/>
                <a:gd name="connsiteX21" fmla="*/ 605314 w 709028"/>
                <a:gd name="connsiteY21" fmla="*/ 198942 h 1027601"/>
                <a:gd name="connsiteX22" fmla="*/ 604253 w 709028"/>
                <a:gd name="connsiteY22" fmla="*/ 206767 h 1027601"/>
                <a:gd name="connsiteX23" fmla="*/ 620036 w 709028"/>
                <a:gd name="connsiteY23" fmla="*/ 225866 h 1027601"/>
                <a:gd name="connsiteX24" fmla="*/ 622290 w 709028"/>
                <a:gd name="connsiteY24" fmla="*/ 224672 h 1027601"/>
                <a:gd name="connsiteX25" fmla="*/ 621229 w 709028"/>
                <a:gd name="connsiteY25" fmla="*/ 222417 h 1027601"/>
                <a:gd name="connsiteX26" fmla="*/ 622290 w 709028"/>
                <a:gd name="connsiteY26" fmla="*/ 222417 h 1027601"/>
                <a:gd name="connsiteX27" fmla="*/ 625738 w 709028"/>
                <a:gd name="connsiteY27" fmla="*/ 223479 h 1027601"/>
                <a:gd name="connsiteX28" fmla="*/ 625738 w 709028"/>
                <a:gd name="connsiteY28" fmla="*/ 224539 h 1027601"/>
                <a:gd name="connsiteX29" fmla="*/ 623484 w 709028"/>
                <a:gd name="connsiteY29" fmla="*/ 227987 h 1027601"/>
                <a:gd name="connsiteX30" fmla="*/ 644837 w 709028"/>
                <a:gd name="connsiteY30" fmla="*/ 255044 h 1027601"/>
                <a:gd name="connsiteX31" fmla="*/ 648153 w 709028"/>
                <a:gd name="connsiteY31" fmla="*/ 253983 h 1027601"/>
                <a:gd name="connsiteX32" fmla="*/ 650407 w 709028"/>
                <a:gd name="connsiteY32" fmla="*/ 255044 h 1027601"/>
                <a:gd name="connsiteX33" fmla="*/ 649346 w 709028"/>
                <a:gd name="connsiteY33" fmla="*/ 259553 h 1027601"/>
                <a:gd name="connsiteX34" fmla="*/ 686482 w 709028"/>
                <a:gd name="connsiteY34" fmla="*/ 305707 h 1027601"/>
                <a:gd name="connsiteX35" fmla="*/ 696562 w 709028"/>
                <a:gd name="connsiteY35" fmla="*/ 373215 h 1027601"/>
                <a:gd name="connsiteX36" fmla="*/ 700010 w 709028"/>
                <a:gd name="connsiteY36" fmla="*/ 368706 h 1027601"/>
                <a:gd name="connsiteX37" fmla="*/ 702265 w 709028"/>
                <a:gd name="connsiteY37" fmla="*/ 369767 h 1027601"/>
                <a:gd name="connsiteX38" fmla="*/ 697755 w 709028"/>
                <a:gd name="connsiteY38" fmla="*/ 376531 h 1027601"/>
                <a:gd name="connsiteX39" fmla="*/ 698816 w 709028"/>
                <a:gd name="connsiteY39" fmla="*/ 385550 h 1027601"/>
                <a:gd name="connsiteX40" fmla="*/ 693246 w 709028"/>
                <a:gd name="connsiteY40" fmla="*/ 387804 h 1027601"/>
                <a:gd name="connsiteX41" fmla="*/ 692185 w 709028"/>
                <a:gd name="connsiteY41" fmla="*/ 390059 h 1027601"/>
                <a:gd name="connsiteX42" fmla="*/ 700010 w 709028"/>
                <a:gd name="connsiteY42" fmla="*/ 397884 h 1027601"/>
                <a:gd name="connsiteX43" fmla="*/ 709029 w 709028"/>
                <a:gd name="connsiteY43" fmla="*/ 458628 h 1027601"/>
                <a:gd name="connsiteX44" fmla="*/ 705713 w 709028"/>
                <a:gd name="connsiteY44" fmla="*/ 464198 h 1027601"/>
                <a:gd name="connsiteX45" fmla="*/ 701204 w 709028"/>
                <a:gd name="connsiteY45" fmla="*/ 470962 h 1027601"/>
                <a:gd name="connsiteX46" fmla="*/ 623616 w 709028"/>
                <a:gd name="connsiteY46" fmla="*/ 587940 h 1027601"/>
                <a:gd name="connsiteX47" fmla="*/ 568443 w 709028"/>
                <a:gd name="connsiteY47" fmla="*/ 589001 h 1027601"/>
                <a:gd name="connsiteX48" fmla="*/ 568443 w 709028"/>
                <a:gd name="connsiteY48" fmla="*/ 595764 h 1027601"/>
                <a:gd name="connsiteX49" fmla="*/ 572952 w 709028"/>
                <a:gd name="connsiteY49" fmla="*/ 666588 h 1027601"/>
                <a:gd name="connsiteX50" fmla="*/ 563934 w 709028"/>
                <a:gd name="connsiteY50" fmla="*/ 669904 h 1027601"/>
                <a:gd name="connsiteX51" fmla="*/ 563934 w 709028"/>
                <a:gd name="connsiteY51" fmla="*/ 671098 h 1027601"/>
                <a:gd name="connsiteX52" fmla="*/ 569504 w 709028"/>
                <a:gd name="connsiteY52" fmla="*/ 673352 h 1027601"/>
                <a:gd name="connsiteX53" fmla="*/ 572820 w 709028"/>
                <a:gd name="connsiteY53" fmla="*/ 669904 h 1027601"/>
                <a:gd name="connsiteX54" fmla="*/ 582899 w 709028"/>
                <a:gd name="connsiteY54" fmla="*/ 838739 h 1027601"/>
                <a:gd name="connsiteX55" fmla="*/ 531175 w 709028"/>
                <a:gd name="connsiteY55" fmla="*/ 861286 h 1027601"/>
                <a:gd name="connsiteX56" fmla="*/ 498548 w 709028"/>
                <a:gd name="connsiteY56" fmla="*/ 874814 h 1027601"/>
                <a:gd name="connsiteX57" fmla="*/ 499609 w 709028"/>
                <a:gd name="connsiteY57" fmla="*/ 875875 h 1027601"/>
                <a:gd name="connsiteX58" fmla="*/ 496293 w 709028"/>
                <a:gd name="connsiteY58" fmla="*/ 875875 h 1027601"/>
                <a:gd name="connsiteX59" fmla="*/ 477195 w 709028"/>
                <a:gd name="connsiteY59" fmla="*/ 883700 h 1027601"/>
                <a:gd name="connsiteX60" fmla="*/ 460351 w 709028"/>
                <a:gd name="connsiteY60" fmla="*/ 918581 h 1027601"/>
                <a:gd name="connsiteX61" fmla="*/ 436744 w 709028"/>
                <a:gd name="connsiteY61" fmla="*/ 952268 h 1027601"/>
                <a:gd name="connsiteX62" fmla="*/ 396292 w 709028"/>
                <a:gd name="connsiteY62" fmla="*/ 979325 h 1027601"/>
                <a:gd name="connsiteX63" fmla="*/ 397353 w 709028"/>
                <a:gd name="connsiteY63" fmla="*/ 982641 h 1027601"/>
                <a:gd name="connsiteX64" fmla="*/ 390589 w 709028"/>
                <a:gd name="connsiteY64" fmla="*/ 988211 h 1027601"/>
                <a:gd name="connsiteX65" fmla="*/ 365788 w 709028"/>
                <a:gd name="connsiteY65" fmla="*/ 980385 h 1027601"/>
                <a:gd name="connsiteX66" fmla="*/ 344435 w 709028"/>
                <a:gd name="connsiteY66" fmla="*/ 991659 h 1027601"/>
                <a:gd name="connsiteX67" fmla="*/ 306238 w 709028"/>
                <a:gd name="connsiteY67" fmla="*/ 1025347 h 1027601"/>
                <a:gd name="connsiteX68" fmla="*/ 289394 w 709028"/>
                <a:gd name="connsiteY68" fmla="*/ 1005055 h 1027601"/>
                <a:gd name="connsiteX69" fmla="*/ 286078 w 709028"/>
                <a:gd name="connsiteY69" fmla="*/ 1007309 h 1027601"/>
                <a:gd name="connsiteX70" fmla="*/ 284885 w 709028"/>
                <a:gd name="connsiteY70" fmla="*/ 1008503 h 1027601"/>
                <a:gd name="connsiteX71" fmla="*/ 283824 w 709028"/>
                <a:gd name="connsiteY71" fmla="*/ 1007309 h 1027601"/>
                <a:gd name="connsiteX72" fmla="*/ 277060 w 709028"/>
                <a:gd name="connsiteY72" fmla="*/ 1007309 h 1027601"/>
                <a:gd name="connsiteX73" fmla="*/ 275999 w 709028"/>
                <a:gd name="connsiteY73" fmla="*/ 1008503 h 1027601"/>
                <a:gd name="connsiteX74" fmla="*/ 273744 w 709028"/>
                <a:gd name="connsiteY74" fmla="*/ 1008503 h 1027601"/>
                <a:gd name="connsiteX75" fmla="*/ 272683 w 709028"/>
                <a:gd name="connsiteY75" fmla="*/ 1007309 h 1027601"/>
                <a:gd name="connsiteX76" fmla="*/ 271622 w 709028"/>
                <a:gd name="connsiteY76" fmla="*/ 1020838 h 1027601"/>
                <a:gd name="connsiteX77" fmla="*/ 261542 w 709028"/>
                <a:gd name="connsiteY77" fmla="*/ 1020838 h 1027601"/>
                <a:gd name="connsiteX78" fmla="*/ 255972 w 709028"/>
                <a:gd name="connsiteY78" fmla="*/ 1027602 h 1027601"/>
                <a:gd name="connsiteX79" fmla="*/ 228916 w 709028"/>
                <a:gd name="connsiteY79" fmla="*/ 998291 h 1027601"/>
                <a:gd name="connsiteX80" fmla="*/ 226661 w 709028"/>
                <a:gd name="connsiteY80" fmla="*/ 968980 h 1027601"/>
                <a:gd name="connsiteX81" fmla="*/ 224406 w 709028"/>
                <a:gd name="connsiteY81" fmla="*/ 966725 h 1027601"/>
                <a:gd name="connsiteX82" fmla="*/ 227722 w 709028"/>
                <a:gd name="connsiteY82" fmla="*/ 965531 h 1027601"/>
                <a:gd name="connsiteX83" fmla="*/ 226661 w 709028"/>
                <a:gd name="connsiteY83" fmla="*/ 962216 h 1027601"/>
                <a:gd name="connsiteX84" fmla="*/ 222152 w 709028"/>
                <a:gd name="connsiteY84" fmla="*/ 965531 h 1027601"/>
                <a:gd name="connsiteX85" fmla="*/ 221091 w 709028"/>
                <a:gd name="connsiteY85" fmla="*/ 968980 h 1027601"/>
                <a:gd name="connsiteX86" fmla="*/ 216581 w 709028"/>
                <a:gd name="connsiteY86" fmla="*/ 975744 h 1027601"/>
                <a:gd name="connsiteX87" fmla="*/ 209817 w 709028"/>
                <a:gd name="connsiteY87" fmla="*/ 977998 h 1027601"/>
                <a:gd name="connsiteX88" fmla="*/ 207563 w 709028"/>
                <a:gd name="connsiteY88" fmla="*/ 981447 h 1027601"/>
                <a:gd name="connsiteX89" fmla="*/ 196289 w 709028"/>
                <a:gd name="connsiteY89" fmla="*/ 974683 h 1027601"/>
                <a:gd name="connsiteX90" fmla="*/ 196289 w 709028"/>
                <a:gd name="connsiteY90" fmla="*/ 971367 h 1027601"/>
                <a:gd name="connsiteX91" fmla="*/ 204114 w 709028"/>
                <a:gd name="connsiteY91" fmla="*/ 971367 h 1027601"/>
                <a:gd name="connsiteX92" fmla="*/ 182761 w 709028"/>
                <a:gd name="connsiteY92" fmla="*/ 948821 h 1027601"/>
                <a:gd name="connsiteX93" fmla="*/ 179446 w 709028"/>
                <a:gd name="connsiteY93" fmla="*/ 927467 h 1027601"/>
                <a:gd name="connsiteX94" fmla="*/ 173875 w 709028"/>
                <a:gd name="connsiteY94" fmla="*/ 926407 h 1027601"/>
                <a:gd name="connsiteX95" fmla="*/ 170559 w 709028"/>
                <a:gd name="connsiteY95" fmla="*/ 929722 h 1027601"/>
                <a:gd name="connsiteX96" fmla="*/ 159286 w 709028"/>
                <a:gd name="connsiteY96" fmla="*/ 922958 h 1027601"/>
                <a:gd name="connsiteX97" fmla="*/ 159286 w 709028"/>
                <a:gd name="connsiteY97" fmla="*/ 921764 h 1027601"/>
                <a:gd name="connsiteX98" fmla="*/ 161541 w 709028"/>
                <a:gd name="connsiteY98" fmla="*/ 920703 h 1027601"/>
                <a:gd name="connsiteX99" fmla="*/ 166050 w 709028"/>
                <a:gd name="connsiteY99" fmla="*/ 913940 h 1027601"/>
                <a:gd name="connsiteX100" fmla="*/ 141249 w 709028"/>
                <a:gd name="connsiteY100" fmla="*/ 894841 h 1027601"/>
                <a:gd name="connsiteX101" fmla="*/ 144564 w 709028"/>
                <a:gd name="connsiteY101" fmla="*/ 889138 h 1027601"/>
                <a:gd name="connsiteX102" fmla="*/ 152389 w 709028"/>
                <a:gd name="connsiteY102" fmla="*/ 884628 h 1027601"/>
                <a:gd name="connsiteX103" fmla="*/ 152389 w 709028"/>
                <a:gd name="connsiteY103" fmla="*/ 883434 h 1027601"/>
                <a:gd name="connsiteX104" fmla="*/ 146819 w 709028"/>
                <a:gd name="connsiteY104" fmla="*/ 882374 h 1027601"/>
                <a:gd name="connsiteX105" fmla="*/ 141249 w 709028"/>
                <a:gd name="connsiteY105" fmla="*/ 879058 h 1027601"/>
                <a:gd name="connsiteX106" fmla="*/ 138994 w 709028"/>
                <a:gd name="connsiteY106" fmla="*/ 879058 h 1027601"/>
                <a:gd name="connsiteX107" fmla="*/ 137933 w 709028"/>
                <a:gd name="connsiteY107" fmla="*/ 877864 h 1027601"/>
                <a:gd name="connsiteX108" fmla="*/ 133424 w 709028"/>
                <a:gd name="connsiteY108" fmla="*/ 876803 h 1027601"/>
                <a:gd name="connsiteX109" fmla="*/ 128914 w 709028"/>
                <a:gd name="connsiteY109" fmla="*/ 872294 h 1027601"/>
                <a:gd name="connsiteX110" fmla="*/ 118835 w 709028"/>
                <a:gd name="connsiteY110" fmla="*/ 868978 h 1027601"/>
                <a:gd name="connsiteX111" fmla="*/ 116580 w 709028"/>
                <a:gd name="connsiteY111" fmla="*/ 867784 h 1027601"/>
                <a:gd name="connsiteX112" fmla="*/ 111010 w 709028"/>
                <a:gd name="connsiteY112" fmla="*/ 862214 h 1027601"/>
                <a:gd name="connsiteX113" fmla="*/ 107694 w 709028"/>
                <a:gd name="connsiteY113" fmla="*/ 862214 h 1027601"/>
                <a:gd name="connsiteX114" fmla="*/ 107694 w 709028"/>
                <a:gd name="connsiteY114" fmla="*/ 859960 h 1027601"/>
                <a:gd name="connsiteX115" fmla="*/ 104378 w 709028"/>
                <a:gd name="connsiteY115" fmla="*/ 859960 h 1027601"/>
                <a:gd name="connsiteX116" fmla="*/ 103317 w 709028"/>
                <a:gd name="connsiteY116" fmla="*/ 858899 h 1027601"/>
                <a:gd name="connsiteX117" fmla="*/ 103317 w 709028"/>
                <a:gd name="connsiteY117" fmla="*/ 857705 h 1027601"/>
                <a:gd name="connsiteX118" fmla="*/ 104378 w 709028"/>
                <a:gd name="connsiteY118" fmla="*/ 856644 h 1027601"/>
                <a:gd name="connsiteX119" fmla="*/ 104378 w 709028"/>
                <a:gd name="connsiteY119" fmla="*/ 855450 h 1027601"/>
                <a:gd name="connsiteX120" fmla="*/ 103317 w 709028"/>
                <a:gd name="connsiteY120" fmla="*/ 855450 h 1027601"/>
                <a:gd name="connsiteX121" fmla="*/ 102256 w 709028"/>
                <a:gd name="connsiteY121" fmla="*/ 856644 h 1027601"/>
                <a:gd name="connsiteX122" fmla="*/ 101062 w 709028"/>
                <a:gd name="connsiteY122" fmla="*/ 856644 h 1027601"/>
                <a:gd name="connsiteX123" fmla="*/ 101062 w 709028"/>
                <a:gd name="connsiteY123" fmla="*/ 855450 h 1027601"/>
                <a:gd name="connsiteX124" fmla="*/ 98808 w 709028"/>
                <a:gd name="connsiteY124" fmla="*/ 855450 h 1027601"/>
                <a:gd name="connsiteX125" fmla="*/ 98808 w 709028"/>
                <a:gd name="connsiteY125" fmla="*/ 854389 h 1027601"/>
                <a:gd name="connsiteX126" fmla="*/ 93237 w 709028"/>
                <a:gd name="connsiteY126" fmla="*/ 854389 h 1027601"/>
                <a:gd name="connsiteX127" fmla="*/ 88728 w 709028"/>
                <a:gd name="connsiteY127" fmla="*/ 856644 h 1027601"/>
                <a:gd name="connsiteX128" fmla="*/ 86473 w 709028"/>
                <a:gd name="connsiteY128" fmla="*/ 854389 h 1027601"/>
                <a:gd name="connsiteX129" fmla="*/ 86473 w 709028"/>
                <a:gd name="connsiteY129" fmla="*/ 843116 h 1027601"/>
                <a:gd name="connsiteX130" fmla="*/ 88728 w 709028"/>
                <a:gd name="connsiteY130" fmla="*/ 843116 h 1027601"/>
                <a:gd name="connsiteX131" fmla="*/ 90983 w 709028"/>
                <a:gd name="connsiteY131" fmla="*/ 836352 h 1027601"/>
                <a:gd name="connsiteX132" fmla="*/ 92043 w 709028"/>
                <a:gd name="connsiteY132" fmla="*/ 836352 h 1027601"/>
                <a:gd name="connsiteX133" fmla="*/ 90983 w 709028"/>
                <a:gd name="connsiteY133" fmla="*/ 826272 h 1027601"/>
                <a:gd name="connsiteX134" fmla="*/ 90983 w 709028"/>
                <a:gd name="connsiteY134" fmla="*/ 803726 h 1027601"/>
                <a:gd name="connsiteX135" fmla="*/ 79709 w 709028"/>
                <a:gd name="connsiteY135" fmla="*/ 759826 h 1027601"/>
                <a:gd name="connsiteX136" fmla="*/ 79709 w 709028"/>
                <a:gd name="connsiteY136" fmla="*/ 757571 h 1027601"/>
                <a:gd name="connsiteX137" fmla="*/ 80770 w 709028"/>
                <a:gd name="connsiteY137" fmla="*/ 756510 h 1027601"/>
                <a:gd name="connsiteX138" fmla="*/ 80770 w 709028"/>
                <a:gd name="connsiteY138" fmla="*/ 755316 h 1027601"/>
                <a:gd name="connsiteX139" fmla="*/ 79709 w 709028"/>
                <a:gd name="connsiteY139" fmla="*/ 755316 h 1027601"/>
                <a:gd name="connsiteX140" fmla="*/ 78648 w 709028"/>
                <a:gd name="connsiteY140" fmla="*/ 754255 h 1027601"/>
                <a:gd name="connsiteX141" fmla="*/ 76393 w 709028"/>
                <a:gd name="connsiteY141" fmla="*/ 754255 h 1027601"/>
                <a:gd name="connsiteX142" fmla="*/ 76393 w 709028"/>
                <a:gd name="connsiteY142" fmla="*/ 752001 h 1027601"/>
                <a:gd name="connsiteX143" fmla="*/ 75333 w 709028"/>
                <a:gd name="connsiteY143" fmla="*/ 752001 h 1027601"/>
                <a:gd name="connsiteX144" fmla="*/ 75333 w 709028"/>
                <a:gd name="connsiteY144" fmla="*/ 750807 h 1027601"/>
                <a:gd name="connsiteX145" fmla="*/ 74271 w 709028"/>
                <a:gd name="connsiteY145" fmla="*/ 749746 h 1027601"/>
                <a:gd name="connsiteX146" fmla="*/ 74271 w 709028"/>
                <a:gd name="connsiteY146" fmla="*/ 748552 h 1027601"/>
                <a:gd name="connsiteX147" fmla="*/ 86606 w 709028"/>
                <a:gd name="connsiteY147" fmla="*/ 737279 h 1027601"/>
                <a:gd name="connsiteX148" fmla="*/ 77587 w 709028"/>
                <a:gd name="connsiteY148" fmla="*/ 731708 h 1027601"/>
                <a:gd name="connsiteX149" fmla="*/ 70823 w 709028"/>
                <a:gd name="connsiteY149" fmla="*/ 739534 h 1027601"/>
                <a:gd name="connsiteX150" fmla="*/ 70823 w 709028"/>
                <a:gd name="connsiteY150" fmla="*/ 749613 h 1027601"/>
                <a:gd name="connsiteX151" fmla="*/ 68568 w 709028"/>
                <a:gd name="connsiteY151" fmla="*/ 749613 h 1027601"/>
                <a:gd name="connsiteX152" fmla="*/ 68568 w 709028"/>
                <a:gd name="connsiteY152" fmla="*/ 748419 h 1027601"/>
                <a:gd name="connsiteX153" fmla="*/ 69630 w 709028"/>
                <a:gd name="connsiteY153" fmla="*/ 747359 h 1027601"/>
                <a:gd name="connsiteX154" fmla="*/ 68568 w 709028"/>
                <a:gd name="connsiteY154" fmla="*/ 746298 h 1027601"/>
                <a:gd name="connsiteX155" fmla="*/ 69630 w 709028"/>
                <a:gd name="connsiteY155" fmla="*/ 742849 h 1027601"/>
                <a:gd name="connsiteX156" fmla="*/ 67375 w 709028"/>
                <a:gd name="connsiteY156" fmla="*/ 741788 h 1027601"/>
                <a:gd name="connsiteX157" fmla="*/ 66314 w 709028"/>
                <a:gd name="connsiteY157" fmla="*/ 739534 h 1027601"/>
                <a:gd name="connsiteX158" fmla="*/ 68568 w 709028"/>
                <a:gd name="connsiteY158" fmla="*/ 736218 h 1027601"/>
                <a:gd name="connsiteX159" fmla="*/ 67508 w 709028"/>
                <a:gd name="connsiteY159" fmla="*/ 735024 h 1027601"/>
                <a:gd name="connsiteX160" fmla="*/ 67508 w 709028"/>
                <a:gd name="connsiteY160" fmla="*/ 730515 h 1027601"/>
                <a:gd name="connsiteX161" fmla="*/ 66446 w 709028"/>
                <a:gd name="connsiteY161" fmla="*/ 730515 h 1027601"/>
                <a:gd name="connsiteX162" fmla="*/ 66446 w 709028"/>
                <a:gd name="connsiteY162" fmla="*/ 728260 h 1027601"/>
                <a:gd name="connsiteX163" fmla="*/ 68701 w 709028"/>
                <a:gd name="connsiteY163" fmla="*/ 724812 h 1027601"/>
                <a:gd name="connsiteX164" fmla="*/ 92309 w 709028"/>
                <a:gd name="connsiteY164" fmla="*/ 730515 h 1027601"/>
                <a:gd name="connsiteX165" fmla="*/ 97879 w 709028"/>
                <a:gd name="connsiteY165" fmla="*/ 724812 h 1027601"/>
                <a:gd name="connsiteX166" fmla="*/ 97879 w 709028"/>
                <a:gd name="connsiteY166" fmla="*/ 723751 h 1027601"/>
                <a:gd name="connsiteX167" fmla="*/ 48409 w 709028"/>
                <a:gd name="connsiteY167" fmla="*/ 638206 h 1027601"/>
                <a:gd name="connsiteX168" fmla="*/ 30372 w 709028"/>
                <a:gd name="connsiteY168" fmla="*/ 617914 h 1027601"/>
                <a:gd name="connsiteX169" fmla="*/ 24801 w 709028"/>
                <a:gd name="connsiteY169" fmla="*/ 619107 h 1027601"/>
                <a:gd name="connsiteX170" fmla="*/ 22547 w 709028"/>
                <a:gd name="connsiteY170" fmla="*/ 619107 h 1027601"/>
                <a:gd name="connsiteX171" fmla="*/ 19231 w 709028"/>
                <a:gd name="connsiteY171" fmla="*/ 615791 h 1027601"/>
                <a:gd name="connsiteX172" fmla="*/ 20292 w 709028"/>
                <a:gd name="connsiteY172" fmla="*/ 612343 h 1027601"/>
                <a:gd name="connsiteX173" fmla="*/ 21486 w 709028"/>
                <a:gd name="connsiteY173" fmla="*/ 612343 h 1027601"/>
                <a:gd name="connsiteX174" fmla="*/ 21486 w 709028"/>
                <a:gd name="connsiteY174" fmla="*/ 615791 h 1027601"/>
                <a:gd name="connsiteX175" fmla="*/ 22547 w 709028"/>
                <a:gd name="connsiteY175" fmla="*/ 618047 h 1027601"/>
                <a:gd name="connsiteX176" fmla="*/ 22547 w 709028"/>
                <a:gd name="connsiteY176" fmla="*/ 616985 h 1027601"/>
                <a:gd name="connsiteX177" fmla="*/ 29311 w 709028"/>
                <a:gd name="connsiteY177" fmla="*/ 616985 h 1027601"/>
                <a:gd name="connsiteX178" fmla="*/ 0 w 709028"/>
                <a:gd name="connsiteY178" fmla="*/ 585553 h 1027601"/>
                <a:gd name="connsiteX179" fmla="*/ 18037 w 709028"/>
                <a:gd name="connsiteY179" fmla="*/ 556242 h 1027601"/>
                <a:gd name="connsiteX180" fmla="*/ 22547 w 709028"/>
                <a:gd name="connsiteY180" fmla="*/ 556242 h 1027601"/>
                <a:gd name="connsiteX181" fmla="*/ 40584 w 709028"/>
                <a:gd name="connsiteY181" fmla="*/ 560751 h 1027601"/>
                <a:gd name="connsiteX182" fmla="*/ 39523 w 709028"/>
                <a:gd name="connsiteY182" fmla="*/ 561812 h 1027601"/>
                <a:gd name="connsiteX183" fmla="*/ 49603 w 709028"/>
                <a:gd name="connsiteY183" fmla="*/ 569637 h 1027601"/>
                <a:gd name="connsiteX184" fmla="*/ 56367 w 709028"/>
                <a:gd name="connsiteY184" fmla="*/ 569637 h 1027601"/>
                <a:gd name="connsiteX185" fmla="*/ 56367 w 709028"/>
                <a:gd name="connsiteY185" fmla="*/ 568443 h 1027601"/>
                <a:gd name="connsiteX186" fmla="*/ 57428 w 709028"/>
                <a:gd name="connsiteY186" fmla="*/ 566189 h 1027601"/>
                <a:gd name="connsiteX187" fmla="*/ 142973 w 709028"/>
                <a:gd name="connsiteY187" fmla="*/ 587542 h 1027601"/>
                <a:gd name="connsiteX188" fmla="*/ 155307 w 709028"/>
                <a:gd name="connsiteY188" fmla="*/ 561680 h 1027601"/>
                <a:gd name="connsiteX189" fmla="*/ 153052 w 709028"/>
                <a:gd name="connsiteY189" fmla="*/ 560619 h 1027601"/>
                <a:gd name="connsiteX190" fmla="*/ 147482 w 709028"/>
                <a:gd name="connsiteY190" fmla="*/ 543775 h 1027601"/>
                <a:gd name="connsiteX191" fmla="*/ 162071 w 709028"/>
                <a:gd name="connsiteY191" fmla="*/ 538204 h 1027601"/>
                <a:gd name="connsiteX192" fmla="*/ 166581 w 709028"/>
                <a:gd name="connsiteY192" fmla="*/ 538204 h 1027601"/>
                <a:gd name="connsiteX193" fmla="*/ 172151 w 709028"/>
                <a:gd name="connsiteY193" fmla="*/ 526931 h 1027601"/>
                <a:gd name="connsiteX194" fmla="*/ 151859 w 709028"/>
                <a:gd name="connsiteY194" fmla="*/ 477461 h 1027601"/>
                <a:gd name="connsiteX195" fmla="*/ 156368 w 709028"/>
                <a:gd name="connsiteY195" fmla="*/ 468442 h 1027601"/>
                <a:gd name="connsiteX196" fmla="*/ 173212 w 709028"/>
                <a:gd name="connsiteY196" fmla="*/ 430245 h 1027601"/>
                <a:gd name="connsiteX197" fmla="*/ 161939 w 709028"/>
                <a:gd name="connsiteY197" fmla="*/ 426929 h 1027601"/>
                <a:gd name="connsiteX198" fmla="*/ 165254 w 709028"/>
                <a:gd name="connsiteY198" fmla="*/ 424675 h 1027601"/>
                <a:gd name="connsiteX199" fmla="*/ 167509 w 709028"/>
                <a:gd name="connsiteY199" fmla="*/ 423481 h 1027601"/>
                <a:gd name="connsiteX200" fmla="*/ 168570 w 709028"/>
                <a:gd name="connsiteY200" fmla="*/ 423481 h 1027601"/>
                <a:gd name="connsiteX201" fmla="*/ 169764 w 709028"/>
                <a:gd name="connsiteY201" fmla="*/ 424675 h 1027601"/>
                <a:gd name="connsiteX202" fmla="*/ 169764 w 709028"/>
                <a:gd name="connsiteY202" fmla="*/ 425736 h 1027601"/>
                <a:gd name="connsiteX203" fmla="*/ 172018 w 709028"/>
                <a:gd name="connsiteY203" fmla="*/ 425736 h 1027601"/>
                <a:gd name="connsiteX204" fmla="*/ 172018 w 709028"/>
                <a:gd name="connsiteY204" fmla="*/ 424675 h 1027601"/>
                <a:gd name="connsiteX205" fmla="*/ 169764 w 709028"/>
                <a:gd name="connsiteY205" fmla="*/ 412341 h 1027601"/>
                <a:gd name="connsiteX206" fmla="*/ 164061 w 709028"/>
                <a:gd name="connsiteY206" fmla="*/ 411147 h 1027601"/>
                <a:gd name="connsiteX207" fmla="*/ 156236 w 709028"/>
                <a:gd name="connsiteY207" fmla="*/ 404382 h 1027601"/>
                <a:gd name="connsiteX208" fmla="*/ 165254 w 709028"/>
                <a:gd name="connsiteY208" fmla="*/ 398812 h 1027601"/>
                <a:gd name="connsiteX209" fmla="*/ 160745 w 709028"/>
                <a:gd name="connsiteY209" fmla="*/ 378521 h 1027601"/>
                <a:gd name="connsiteX210" fmla="*/ 130373 w 709028"/>
                <a:gd name="connsiteY210" fmla="*/ 340324 h 1027601"/>
                <a:gd name="connsiteX211" fmla="*/ 122548 w 709028"/>
                <a:gd name="connsiteY211" fmla="*/ 338068 h 1027601"/>
                <a:gd name="connsiteX212" fmla="*/ 119100 w 709028"/>
                <a:gd name="connsiteY212" fmla="*/ 325734 h 1027601"/>
                <a:gd name="connsiteX213" fmla="*/ 86473 w 709028"/>
                <a:gd name="connsiteY213" fmla="*/ 281834 h 1027601"/>
                <a:gd name="connsiteX214" fmla="*/ 125864 w 709028"/>
                <a:gd name="connsiteY214" fmla="*/ 191780 h 1027601"/>
                <a:gd name="connsiteX215" fmla="*/ 198942 w 709028"/>
                <a:gd name="connsiteY215" fmla="*/ 197350 h 1027601"/>
                <a:gd name="connsiteX216" fmla="*/ 270959 w 709028"/>
                <a:gd name="connsiteY216" fmla="*/ 186077 h 1027601"/>
                <a:gd name="connsiteX217" fmla="*/ 291251 w 709028"/>
                <a:gd name="connsiteY217" fmla="*/ 171488 h 1027601"/>
                <a:gd name="connsiteX218" fmla="*/ 290057 w 709028"/>
                <a:gd name="connsiteY218" fmla="*/ 168039 h 1027601"/>
                <a:gd name="connsiteX219" fmla="*/ 296821 w 709028"/>
                <a:gd name="connsiteY219" fmla="*/ 164724 h 1027601"/>
                <a:gd name="connsiteX220" fmla="*/ 297882 w 709028"/>
                <a:gd name="connsiteY220" fmla="*/ 168039 h 1027601"/>
                <a:gd name="connsiteX221" fmla="*/ 327193 w 709028"/>
                <a:gd name="connsiteY221" fmla="*/ 146686 h 1027601"/>
                <a:gd name="connsiteX222" fmla="*/ 395762 w 709028"/>
                <a:gd name="connsiteY222" fmla="*/ 166979 h 1027601"/>
                <a:gd name="connsiteX223" fmla="*/ 403587 w 709028"/>
                <a:gd name="connsiteY223" fmla="*/ 151196 h 1027601"/>
                <a:gd name="connsiteX224" fmla="*/ 405841 w 709028"/>
                <a:gd name="connsiteY224" fmla="*/ 152257 h 1027601"/>
                <a:gd name="connsiteX225" fmla="*/ 400271 w 709028"/>
                <a:gd name="connsiteY225" fmla="*/ 169101 h 1027601"/>
                <a:gd name="connsiteX226" fmla="*/ 428388 w 709028"/>
                <a:gd name="connsiteY226" fmla="*/ 176926 h 1027601"/>
                <a:gd name="connsiteX227" fmla="*/ 439661 w 709028"/>
                <a:gd name="connsiteY227" fmla="*/ 177986 h 1027601"/>
                <a:gd name="connsiteX228" fmla="*/ 440722 w 709028"/>
                <a:gd name="connsiteY228" fmla="*/ 180242 h 1027601"/>
                <a:gd name="connsiteX229" fmla="*/ 464330 w 709028"/>
                <a:gd name="connsiteY229" fmla="*/ 187006 h 1027601"/>
                <a:gd name="connsiteX230" fmla="*/ 487938 w 709028"/>
                <a:gd name="connsiteY230" fmla="*/ 74537 h 1027601"/>
                <a:gd name="connsiteX231" fmla="*/ 493641 w 709028"/>
                <a:gd name="connsiteY231" fmla="*/ 77853 h 1027601"/>
                <a:gd name="connsiteX232" fmla="*/ 493641 w 709028"/>
                <a:gd name="connsiteY232" fmla="*/ 75598 h 1027601"/>
                <a:gd name="connsiteX233" fmla="*/ 489131 w 709028"/>
                <a:gd name="connsiteY233" fmla="*/ 73344 h 1027601"/>
                <a:gd name="connsiteX234" fmla="*/ 491386 w 709028"/>
                <a:gd name="connsiteY234" fmla="*/ 61009 h 1027601"/>
                <a:gd name="connsiteX235" fmla="*/ 494702 w 709028"/>
                <a:gd name="connsiteY235" fmla="*/ 25067 h 1027601"/>
                <a:gd name="connsiteX236" fmla="*/ 495896 w 709028"/>
                <a:gd name="connsiteY236" fmla="*/ 22812 h 1027601"/>
                <a:gd name="connsiteX237" fmla="*/ 516188 w 709028"/>
                <a:gd name="connsiteY237" fmla="*/ 9284 h 1027601"/>
                <a:gd name="connsiteX238" fmla="*/ 520697 w 709028"/>
                <a:gd name="connsiteY238" fmla="*/ 4774 h 1027601"/>
                <a:gd name="connsiteX239" fmla="*/ 520697 w 709028"/>
                <a:gd name="connsiteY239" fmla="*/ 1327 h 1027601"/>
                <a:gd name="connsiteX240" fmla="*/ 521891 w 709028"/>
                <a:gd name="connsiteY240" fmla="*/ 2520 h 102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709028" h="1027601">
                  <a:moveTo>
                    <a:pt x="520830" y="3448"/>
                  </a:moveTo>
                  <a:lnTo>
                    <a:pt x="528655" y="4510"/>
                  </a:lnTo>
                  <a:lnTo>
                    <a:pt x="527461" y="2254"/>
                  </a:lnTo>
                  <a:lnTo>
                    <a:pt x="534225" y="0"/>
                  </a:lnTo>
                  <a:lnTo>
                    <a:pt x="535286" y="2254"/>
                  </a:lnTo>
                  <a:lnTo>
                    <a:pt x="533031" y="2254"/>
                  </a:lnTo>
                  <a:lnTo>
                    <a:pt x="529716" y="4510"/>
                  </a:lnTo>
                  <a:lnTo>
                    <a:pt x="622025" y="21353"/>
                  </a:lnTo>
                  <a:lnTo>
                    <a:pt x="623218" y="17905"/>
                  </a:lnTo>
                  <a:lnTo>
                    <a:pt x="628789" y="20160"/>
                  </a:lnTo>
                  <a:lnTo>
                    <a:pt x="631043" y="20160"/>
                  </a:lnTo>
                  <a:lnTo>
                    <a:pt x="635553" y="22414"/>
                  </a:lnTo>
                  <a:lnTo>
                    <a:pt x="638868" y="21353"/>
                  </a:lnTo>
                  <a:lnTo>
                    <a:pt x="637675" y="23608"/>
                  </a:lnTo>
                  <a:lnTo>
                    <a:pt x="642184" y="24669"/>
                  </a:lnTo>
                  <a:lnTo>
                    <a:pt x="656773" y="91115"/>
                  </a:lnTo>
                  <a:lnTo>
                    <a:pt x="648948" y="127058"/>
                  </a:lnTo>
                  <a:lnTo>
                    <a:pt x="608497" y="163000"/>
                  </a:lnTo>
                  <a:lnTo>
                    <a:pt x="605181" y="196687"/>
                  </a:lnTo>
                  <a:lnTo>
                    <a:pt x="609691" y="198942"/>
                  </a:lnTo>
                  <a:lnTo>
                    <a:pt x="608629" y="201196"/>
                  </a:lnTo>
                  <a:lnTo>
                    <a:pt x="605314" y="198942"/>
                  </a:lnTo>
                  <a:lnTo>
                    <a:pt x="604253" y="206767"/>
                  </a:lnTo>
                  <a:lnTo>
                    <a:pt x="620036" y="225866"/>
                  </a:lnTo>
                  <a:lnTo>
                    <a:pt x="622290" y="224672"/>
                  </a:lnTo>
                  <a:lnTo>
                    <a:pt x="621229" y="222417"/>
                  </a:lnTo>
                  <a:lnTo>
                    <a:pt x="622290" y="222417"/>
                  </a:lnTo>
                  <a:lnTo>
                    <a:pt x="625738" y="223479"/>
                  </a:lnTo>
                  <a:lnTo>
                    <a:pt x="625738" y="224539"/>
                  </a:lnTo>
                  <a:lnTo>
                    <a:pt x="623484" y="227987"/>
                  </a:lnTo>
                  <a:lnTo>
                    <a:pt x="644837" y="255044"/>
                  </a:lnTo>
                  <a:lnTo>
                    <a:pt x="648153" y="253983"/>
                  </a:lnTo>
                  <a:lnTo>
                    <a:pt x="650407" y="255044"/>
                  </a:lnTo>
                  <a:lnTo>
                    <a:pt x="649346" y="259553"/>
                  </a:lnTo>
                  <a:lnTo>
                    <a:pt x="686482" y="305707"/>
                  </a:lnTo>
                  <a:lnTo>
                    <a:pt x="696562" y="373215"/>
                  </a:lnTo>
                  <a:lnTo>
                    <a:pt x="700010" y="368706"/>
                  </a:lnTo>
                  <a:lnTo>
                    <a:pt x="702265" y="369767"/>
                  </a:lnTo>
                  <a:lnTo>
                    <a:pt x="697755" y="376531"/>
                  </a:lnTo>
                  <a:lnTo>
                    <a:pt x="698816" y="385550"/>
                  </a:lnTo>
                  <a:lnTo>
                    <a:pt x="693246" y="387804"/>
                  </a:lnTo>
                  <a:lnTo>
                    <a:pt x="692185" y="390059"/>
                  </a:lnTo>
                  <a:lnTo>
                    <a:pt x="700010" y="397884"/>
                  </a:lnTo>
                  <a:lnTo>
                    <a:pt x="709029" y="458628"/>
                  </a:lnTo>
                  <a:lnTo>
                    <a:pt x="705713" y="464198"/>
                  </a:lnTo>
                  <a:lnTo>
                    <a:pt x="701204" y="470962"/>
                  </a:lnTo>
                  <a:lnTo>
                    <a:pt x="623616" y="587940"/>
                  </a:lnTo>
                  <a:lnTo>
                    <a:pt x="568443" y="589001"/>
                  </a:lnTo>
                  <a:lnTo>
                    <a:pt x="568443" y="595764"/>
                  </a:lnTo>
                  <a:lnTo>
                    <a:pt x="572952" y="666588"/>
                  </a:lnTo>
                  <a:lnTo>
                    <a:pt x="563934" y="669904"/>
                  </a:lnTo>
                  <a:lnTo>
                    <a:pt x="563934" y="671098"/>
                  </a:lnTo>
                  <a:lnTo>
                    <a:pt x="569504" y="673352"/>
                  </a:lnTo>
                  <a:lnTo>
                    <a:pt x="572820" y="669904"/>
                  </a:lnTo>
                  <a:lnTo>
                    <a:pt x="582899" y="838739"/>
                  </a:lnTo>
                  <a:lnTo>
                    <a:pt x="531175" y="861286"/>
                  </a:lnTo>
                  <a:lnTo>
                    <a:pt x="498548" y="874814"/>
                  </a:lnTo>
                  <a:lnTo>
                    <a:pt x="499609" y="875875"/>
                  </a:lnTo>
                  <a:lnTo>
                    <a:pt x="496293" y="875875"/>
                  </a:lnTo>
                  <a:lnTo>
                    <a:pt x="477195" y="883700"/>
                  </a:lnTo>
                  <a:lnTo>
                    <a:pt x="460351" y="918581"/>
                  </a:lnTo>
                  <a:lnTo>
                    <a:pt x="436744" y="952268"/>
                  </a:lnTo>
                  <a:lnTo>
                    <a:pt x="396292" y="979325"/>
                  </a:lnTo>
                  <a:lnTo>
                    <a:pt x="397353" y="982641"/>
                  </a:lnTo>
                  <a:lnTo>
                    <a:pt x="390589" y="988211"/>
                  </a:lnTo>
                  <a:lnTo>
                    <a:pt x="365788" y="980385"/>
                  </a:lnTo>
                  <a:lnTo>
                    <a:pt x="344435" y="991659"/>
                  </a:lnTo>
                  <a:lnTo>
                    <a:pt x="306238" y="1025347"/>
                  </a:lnTo>
                  <a:lnTo>
                    <a:pt x="289394" y="1005055"/>
                  </a:lnTo>
                  <a:lnTo>
                    <a:pt x="286078" y="1007309"/>
                  </a:lnTo>
                  <a:lnTo>
                    <a:pt x="284885" y="1008503"/>
                  </a:lnTo>
                  <a:lnTo>
                    <a:pt x="283824" y="1007309"/>
                  </a:lnTo>
                  <a:lnTo>
                    <a:pt x="277060" y="1007309"/>
                  </a:lnTo>
                  <a:lnTo>
                    <a:pt x="275999" y="1008503"/>
                  </a:lnTo>
                  <a:lnTo>
                    <a:pt x="273744" y="1008503"/>
                  </a:lnTo>
                  <a:lnTo>
                    <a:pt x="272683" y="1007309"/>
                  </a:lnTo>
                  <a:lnTo>
                    <a:pt x="271622" y="1020838"/>
                  </a:lnTo>
                  <a:lnTo>
                    <a:pt x="261542" y="1020838"/>
                  </a:lnTo>
                  <a:lnTo>
                    <a:pt x="255972" y="1027602"/>
                  </a:lnTo>
                  <a:lnTo>
                    <a:pt x="228916" y="998291"/>
                  </a:lnTo>
                  <a:lnTo>
                    <a:pt x="226661" y="968980"/>
                  </a:lnTo>
                  <a:lnTo>
                    <a:pt x="224406" y="966725"/>
                  </a:lnTo>
                  <a:lnTo>
                    <a:pt x="227722" y="965531"/>
                  </a:lnTo>
                  <a:lnTo>
                    <a:pt x="226661" y="962216"/>
                  </a:lnTo>
                  <a:lnTo>
                    <a:pt x="222152" y="965531"/>
                  </a:lnTo>
                  <a:lnTo>
                    <a:pt x="221091" y="968980"/>
                  </a:lnTo>
                  <a:lnTo>
                    <a:pt x="216581" y="975744"/>
                  </a:lnTo>
                  <a:lnTo>
                    <a:pt x="209817" y="977998"/>
                  </a:lnTo>
                  <a:lnTo>
                    <a:pt x="207563" y="981447"/>
                  </a:lnTo>
                  <a:lnTo>
                    <a:pt x="196289" y="974683"/>
                  </a:lnTo>
                  <a:lnTo>
                    <a:pt x="196289" y="971367"/>
                  </a:lnTo>
                  <a:lnTo>
                    <a:pt x="204114" y="971367"/>
                  </a:lnTo>
                  <a:lnTo>
                    <a:pt x="182761" y="948821"/>
                  </a:lnTo>
                  <a:lnTo>
                    <a:pt x="179446" y="927467"/>
                  </a:lnTo>
                  <a:lnTo>
                    <a:pt x="173875" y="926407"/>
                  </a:lnTo>
                  <a:lnTo>
                    <a:pt x="170559" y="929722"/>
                  </a:lnTo>
                  <a:lnTo>
                    <a:pt x="159286" y="922958"/>
                  </a:lnTo>
                  <a:lnTo>
                    <a:pt x="159286" y="921764"/>
                  </a:lnTo>
                  <a:lnTo>
                    <a:pt x="161541" y="920703"/>
                  </a:lnTo>
                  <a:lnTo>
                    <a:pt x="166050" y="913940"/>
                  </a:lnTo>
                  <a:lnTo>
                    <a:pt x="141249" y="894841"/>
                  </a:lnTo>
                  <a:lnTo>
                    <a:pt x="144564" y="889138"/>
                  </a:lnTo>
                  <a:lnTo>
                    <a:pt x="152389" y="884628"/>
                  </a:lnTo>
                  <a:lnTo>
                    <a:pt x="152389" y="883434"/>
                  </a:lnTo>
                  <a:lnTo>
                    <a:pt x="146819" y="882374"/>
                  </a:lnTo>
                  <a:lnTo>
                    <a:pt x="141249" y="879058"/>
                  </a:lnTo>
                  <a:lnTo>
                    <a:pt x="138994" y="879058"/>
                  </a:lnTo>
                  <a:lnTo>
                    <a:pt x="137933" y="877864"/>
                  </a:lnTo>
                  <a:lnTo>
                    <a:pt x="133424" y="876803"/>
                  </a:lnTo>
                  <a:lnTo>
                    <a:pt x="128914" y="872294"/>
                  </a:lnTo>
                  <a:lnTo>
                    <a:pt x="118835" y="868978"/>
                  </a:lnTo>
                  <a:lnTo>
                    <a:pt x="116580" y="867784"/>
                  </a:lnTo>
                  <a:lnTo>
                    <a:pt x="111010" y="862214"/>
                  </a:lnTo>
                  <a:lnTo>
                    <a:pt x="107694" y="862214"/>
                  </a:lnTo>
                  <a:lnTo>
                    <a:pt x="107694" y="859960"/>
                  </a:lnTo>
                  <a:lnTo>
                    <a:pt x="104378" y="859960"/>
                  </a:lnTo>
                  <a:lnTo>
                    <a:pt x="103317" y="858899"/>
                  </a:lnTo>
                  <a:lnTo>
                    <a:pt x="103317" y="857705"/>
                  </a:lnTo>
                  <a:lnTo>
                    <a:pt x="104378" y="856644"/>
                  </a:lnTo>
                  <a:lnTo>
                    <a:pt x="104378" y="855450"/>
                  </a:lnTo>
                  <a:lnTo>
                    <a:pt x="103317" y="855450"/>
                  </a:lnTo>
                  <a:lnTo>
                    <a:pt x="102256" y="856644"/>
                  </a:lnTo>
                  <a:lnTo>
                    <a:pt x="101062" y="856644"/>
                  </a:lnTo>
                  <a:lnTo>
                    <a:pt x="101062" y="855450"/>
                  </a:lnTo>
                  <a:lnTo>
                    <a:pt x="98808" y="855450"/>
                  </a:lnTo>
                  <a:lnTo>
                    <a:pt x="98808" y="854389"/>
                  </a:lnTo>
                  <a:lnTo>
                    <a:pt x="93237" y="854389"/>
                  </a:lnTo>
                  <a:lnTo>
                    <a:pt x="88728" y="856644"/>
                  </a:lnTo>
                  <a:lnTo>
                    <a:pt x="86473" y="854389"/>
                  </a:lnTo>
                  <a:lnTo>
                    <a:pt x="86473" y="843116"/>
                  </a:lnTo>
                  <a:lnTo>
                    <a:pt x="88728" y="843116"/>
                  </a:lnTo>
                  <a:lnTo>
                    <a:pt x="90983" y="836352"/>
                  </a:lnTo>
                  <a:lnTo>
                    <a:pt x="92043" y="836352"/>
                  </a:lnTo>
                  <a:lnTo>
                    <a:pt x="90983" y="826272"/>
                  </a:lnTo>
                  <a:lnTo>
                    <a:pt x="90983" y="803726"/>
                  </a:lnTo>
                  <a:lnTo>
                    <a:pt x="79709" y="759826"/>
                  </a:lnTo>
                  <a:lnTo>
                    <a:pt x="79709" y="757571"/>
                  </a:lnTo>
                  <a:lnTo>
                    <a:pt x="80770" y="756510"/>
                  </a:lnTo>
                  <a:lnTo>
                    <a:pt x="80770" y="755316"/>
                  </a:lnTo>
                  <a:lnTo>
                    <a:pt x="79709" y="755316"/>
                  </a:lnTo>
                  <a:lnTo>
                    <a:pt x="78648" y="754255"/>
                  </a:lnTo>
                  <a:lnTo>
                    <a:pt x="76393" y="754255"/>
                  </a:lnTo>
                  <a:lnTo>
                    <a:pt x="76393" y="752001"/>
                  </a:lnTo>
                  <a:lnTo>
                    <a:pt x="75333" y="752001"/>
                  </a:lnTo>
                  <a:lnTo>
                    <a:pt x="75333" y="750807"/>
                  </a:lnTo>
                  <a:lnTo>
                    <a:pt x="74271" y="749746"/>
                  </a:lnTo>
                  <a:lnTo>
                    <a:pt x="74271" y="748552"/>
                  </a:lnTo>
                  <a:lnTo>
                    <a:pt x="86606" y="737279"/>
                  </a:lnTo>
                  <a:lnTo>
                    <a:pt x="77587" y="731708"/>
                  </a:lnTo>
                  <a:lnTo>
                    <a:pt x="70823" y="739534"/>
                  </a:lnTo>
                  <a:lnTo>
                    <a:pt x="70823" y="749613"/>
                  </a:lnTo>
                  <a:lnTo>
                    <a:pt x="68568" y="749613"/>
                  </a:lnTo>
                  <a:lnTo>
                    <a:pt x="68568" y="748419"/>
                  </a:lnTo>
                  <a:lnTo>
                    <a:pt x="69630" y="747359"/>
                  </a:lnTo>
                  <a:lnTo>
                    <a:pt x="68568" y="746298"/>
                  </a:lnTo>
                  <a:lnTo>
                    <a:pt x="69630" y="742849"/>
                  </a:lnTo>
                  <a:lnTo>
                    <a:pt x="67375" y="741788"/>
                  </a:lnTo>
                  <a:lnTo>
                    <a:pt x="66314" y="739534"/>
                  </a:lnTo>
                  <a:lnTo>
                    <a:pt x="68568" y="736218"/>
                  </a:lnTo>
                  <a:lnTo>
                    <a:pt x="67508" y="735024"/>
                  </a:lnTo>
                  <a:lnTo>
                    <a:pt x="67508" y="730515"/>
                  </a:lnTo>
                  <a:lnTo>
                    <a:pt x="66446" y="730515"/>
                  </a:lnTo>
                  <a:lnTo>
                    <a:pt x="66446" y="728260"/>
                  </a:lnTo>
                  <a:lnTo>
                    <a:pt x="68701" y="724812"/>
                  </a:lnTo>
                  <a:lnTo>
                    <a:pt x="92309" y="730515"/>
                  </a:lnTo>
                  <a:lnTo>
                    <a:pt x="97879" y="724812"/>
                  </a:lnTo>
                  <a:lnTo>
                    <a:pt x="97879" y="723751"/>
                  </a:lnTo>
                  <a:lnTo>
                    <a:pt x="48409" y="638206"/>
                  </a:lnTo>
                  <a:lnTo>
                    <a:pt x="30372" y="617914"/>
                  </a:lnTo>
                  <a:lnTo>
                    <a:pt x="24801" y="619107"/>
                  </a:lnTo>
                  <a:lnTo>
                    <a:pt x="22547" y="619107"/>
                  </a:lnTo>
                  <a:lnTo>
                    <a:pt x="19231" y="615791"/>
                  </a:lnTo>
                  <a:lnTo>
                    <a:pt x="20292" y="612343"/>
                  </a:lnTo>
                  <a:lnTo>
                    <a:pt x="21486" y="612343"/>
                  </a:lnTo>
                  <a:lnTo>
                    <a:pt x="21486" y="615791"/>
                  </a:lnTo>
                  <a:lnTo>
                    <a:pt x="22547" y="618047"/>
                  </a:lnTo>
                  <a:lnTo>
                    <a:pt x="22547" y="616985"/>
                  </a:lnTo>
                  <a:lnTo>
                    <a:pt x="29311" y="616985"/>
                  </a:lnTo>
                  <a:lnTo>
                    <a:pt x="0" y="585553"/>
                  </a:lnTo>
                  <a:lnTo>
                    <a:pt x="18037" y="556242"/>
                  </a:lnTo>
                  <a:lnTo>
                    <a:pt x="22547" y="556242"/>
                  </a:lnTo>
                  <a:lnTo>
                    <a:pt x="40584" y="560751"/>
                  </a:lnTo>
                  <a:lnTo>
                    <a:pt x="39523" y="561812"/>
                  </a:lnTo>
                  <a:lnTo>
                    <a:pt x="49603" y="569637"/>
                  </a:lnTo>
                  <a:lnTo>
                    <a:pt x="56367" y="569637"/>
                  </a:lnTo>
                  <a:lnTo>
                    <a:pt x="56367" y="568443"/>
                  </a:lnTo>
                  <a:lnTo>
                    <a:pt x="57428" y="566189"/>
                  </a:lnTo>
                  <a:lnTo>
                    <a:pt x="142973" y="587542"/>
                  </a:lnTo>
                  <a:lnTo>
                    <a:pt x="155307" y="561680"/>
                  </a:lnTo>
                  <a:lnTo>
                    <a:pt x="153052" y="560619"/>
                  </a:lnTo>
                  <a:lnTo>
                    <a:pt x="147482" y="543775"/>
                  </a:lnTo>
                  <a:lnTo>
                    <a:pt x="162071" y="538204"/>
                  </a:lnTo>
                  <a:lnTo>
                    <a:pt x="166581" y="538204"/>
                  </a:lnTo>
                  <a:lnTo>
                    <a:pt x="172151" y="526931"/>
                  </a:lnTo>
                  <a:lnTo>
                    <a:pt x="151859" y="477461"/>
                  </a:lnTo>
                  <a:lnTo>
                    <a:pt x="156368" y="468442"/>
                  </a:lnTo>
                  <a:lnTo>
                    <a:pt x="173212" y="430245"/>
                  </a:lnTo>
                  <a:cubicBezTo>
                    <a:pt x="166581" y="424012"/>
                    <a:pt x="170824" y="425338"/>
                    <a:pt x="161939" y="426929"/>
                  </a:cubicBezTo>
                  <a:lnTo>
                    <a:pt x="165254" y="424675"/>
                  </a:lnTo>
                  <a:lnTo>
                    <a:pt x="167509" y="423481"/>
                  </a:lnTo>
                  <a:lnTo>
                    <a:pt x="168570" y="423481"/>
                  </a:lnTo>
                  <a:lnTo>
                    <a:pt x="169764" y="424675"/>
                  </a:lnTo>
                  <a:lnTo>
                    <a:pt x="169764" y="425736"/>
                  </a:lnTo>
                  <a:lnTo>
                    <a:pt x="172018" y="425736"/>
                  </a:lnTo>
                  <a:lnTo>
                    <a:pt x="172018" y="424675"/>
                  </a:lnTo>
                  <a:lnTo>
                    <a:pt x="169764" y="412341"/>
                  </a:lnTo>
                  <a:lnTo>
                    <a:pt x="164061" y="411147"/>
                  </a:lnTo>
                  <a:lnTo>
                    <a:pt x="156236" y="404382"/>
                  </a:lnTo>
                  <a:lnTo>
                    <a:pt x="165254" y="398812"/>
                  </a:lnTo>
                  <a:lnTo>
                    <a:pt x="160745" y="378521"/>
                  </a:lnTo>
                  <a:lnTo>
                    <a:pt x="130373" y="340324"/>
                  </a:lnTo>
                  <a:lnTo>
                    <a:pt x="122548" y="338068"/>
                  </a:lnTo>
                  <a:lnTo>
                    <a:pt x="119100" y="325734"/>
                  </a:lnTo>
                  <a:lnTo>
                    <a:pt x="86473" y="281834"/>
                  </a:lnTo>
                  <a:lnTo>
                    <a:pt x="125864" y="191780"/>
                  </a:lnTo>
                  <a:lnTo>
                    <a:pt x="198942" y="197350"/>
                  </a:lnTo>
                  <a:lnTo>
                    <a:pt x="270959" y="186077"/>
                  </a:lnTo>
                  <a:lnTo>
                    <a:pt x="291251" y="171488"/>
                  </a:lnTo>
                  <a:lnTo>
                    <a:pt x="290057" y="168039"/>
                  </a:lnTo>
                  <a:lnTo>
                    <a:pt x="296821" y="164724"/>
                  </a:lnTo>
                  <a:lnTo>
                    <a:pt x="297882" y="168039"/>
                  </a:lnTo>
                  <a:lnTo>
                    <a:pt x="327193" y="146686"/>
                  </a:lnTo>
                  <a:cubicBezTo>
                    <a:pt x="358626" y="153185"/>
                    <a:pt x="366451" y="157562"/>
                    <a:pt x="395762" y="166979"/>
                  </a:cubicBezTo>
                  <a:lnTo>
                    <a:pt x="403587" y="151196"/>
                  </a:lnTo>
                  <a:lnTo>
                    <a:pt x="405841" y="152257"/>
                  </a:lnTo>
                  <a:lnTo>
                    <a:pt x="400271" y="169101"/>
                  </a:lnTo>
                  <a:lnTo>
                    <a:pt x="428388" y="176926"/>
                  </a:lnTo>
                  <a:lnTo>
                    <a:pt x="439661" y="177986"/>
                  </a:lnTo>
                  <a:lnTo>
                    <a:pt x="440722" y="180242"/>
                  </a:lnTo>
                  <a:lnTo>
                    <a:pt x="464330" y="187006"/>
                  </a:lnTo>
                  <a:lnTo>
                    <a:pt x="487938" y="74537"/>
                  </a:lnTo>
                  <a:lnTo>
                    <a:pt x="493641" y="77853"/>
                  </a:lnTo>
                  <a:lnTo>
                    <a:pt x="493641" y="75598"/>
                  </a:lnTo>
                  <a:lnTo>
                    <a:pt x="489131" y="73344"/>
                  </a:lnTo>
                  <a:lnTo>
                    <a:pt x="491386" y="61009"/>
                  </a:lnTo>
                  <a:lnTo>
                    <a:pt x="494702" y="25067"/>
                  </a:lnTo>
                  <a:lnTo>
                    <a:pt x="495896" y="22812"/>
                  </a:lnTo>
                  <a:lnTo>
                    <a:pt x="516188" y="9284"/>
                  </a:lnTo>
                  <a:lnTo>
                    <a:pt x="520697" y="4774"/>
                  </a:lnTo>
                  <a:lnTo>
                    <a:pt x="520697" y="1327"/>
                  </a:lnTo>
                  <a:lnTo>
                    <a:pt x="521891" y="2520"/>
                  </a:lnTo>
                </a:path>
              </a:pathLst>
            </a:custGeom>
            <a:noFill/>
            <a:ln w="3315" cap="flat">
              <a:solidFill>
                <a:schemeClr val="bg1">
                  <a:lumMod val="65000"/>
                </a:schemeClr>
              </a:solidFill>
              <a:prstDash val="solid"/>
              <a:miter/>
            </a:ln>
          </p:spPr>
          <p:txBody>
            <a:bodyPr rtlCol="0" anchor="ctr"/>
            <a:lstStyle/>
            <a:p>
              <a:endParaRPr lang="en-FI" sz="816"/>
            </a:p>
          </p:txBody>
        </p:sp>
        <p:sp>
          <p:nvSpPr>
            <p:cNvPr id="1082" name="Freeform: Shape 1081">
              <a:extLst>
                <a:ext uri="{FF2B5EF4-FFF2-40B4-BE49-F238E27FC236}">
                  <a16:creationId xmlns:a16="http://schemas.microsoft.com/office/drawing/2014/main" id="{1BC3392F-A864-B11A-72A1-6D6E739E6805}"/>
                </a:ext>
              </a:extLst>
            </p:cNvPr>
            <p:cNvSpPr/>
            <p:nvPr/>
          </p:nvSpPr>
          <p:spPr>
            <a:xfrm>
              <a:off x="7100363" y="8023780"/>
              <a:ext cx="607568" cy="488336"/>
            </a:xfrm>
            <a:custGeom>
              <a:avLst/>
              <a:gdLst>
                <a:gd name="connsiteX0" fmla="*/ 122681 w 607568"/>
                <a:gd name="connsiteY0" fmla="*/ 33688 h 488336"/>
                <a:gd name="connsiteX1" fmla="*/ 136076 w 607568"/>
                <a:gd name="connsiteY1" fmla="*/ 28117 h 488336"/>
                <a:gd name="connsiteX2" fmla="*/ 141779 w 607568"/>
                <a:gd name="connsiteY2" fmla="*/ 26924 h 488336"/>
                <a:gd name="connsiteX3" fmla="*/ 140586 w 607568"/>
                <a:gd name="connsiteY3" fmla="*/ 22414 h 488336"/>
                <a:gd name="connsiteX4" fmla="*/ 135016 w 607568"/>
                <a:gd name="connsiteY4" fmla="*/ 21353 h 488336"/>
                <a:gd name="connsiteX5" fmla="*/ 133822 w 607568"/>
                <a:gd name="connsiteY5" fmla="*/ 14590 h 488336"/>
                <a:gd name="connsiteX6" fmla="*/ 145095 w 607568"/>
                <a:gd name="connsiteY6" fmla="*/ 0 h 488336"/>
                <a:gd name="connsiteX7" fmla="*/ 157430 w 607568"/>
                <a:gd name="connsiteY7" fmla="*/ 10080 h 488336"/>
                <a:gd name="connsiteX8" fmla="*/ 165387 w 607568"/>
                <a:gd name="connsiteY8" fmla="*/ 26924 h 488336"/>
                <a:gd name="connsiteX9" fmla="*/ 227324 w 607568"/>
                <a:gd name="connsiteY9" fmla="*/ 25863 h 488336"/>
                <a:gd name="connsiteX10" fmla="*/ 235149 w 607568"/>
                <a:gd name="connsiteY10" fmla="*/ 35942 h 488336"/>
                <a:gd name="connsiteX11" fmla="*/ 257696 w 607568"/>
                <a:gd name="connsiteY11" fmla="*/ 61805 h 488336"/>
                <a:gd name="connsiteX12" fmla="*/ 267776 w 607568"/>
                <a:gd name="connsiteY12" fmla="*/ 73078 h 488336"/>
                <a:gd name="connsiteX13" fmla="*/ 267776 w 607568"/>
                <a:gd name="connsiteY13" fmla="*/ 86606 h 488336"/>
                <a:gd name="connsiteX14" fmla="*/ 274540 w 607568"/>
                <a:gd name="connsiteY14" fmla="*/ 92177 h 488336"/>
                <a:gd name="connsiteX15" fmla="*/ 280111 w 607568"/>
                <a:gd name="connsiteY15" fmla="*/ 84351 h 488336"/>
                <a:gd name="connsiteX16" fmla="*/ 327458 w 607568"/>
                <a:gd name="connsiteY16" fmla="*/ 90055 h 488336"/>
                <a:gd name="connsiteX17" fmla="*/ 328520 w 607568"/>
                <a:gd name="connsiteY17" fmla="*/ 87800 h 488336"/>
                <a:gd name="connsiteX18" fmla="*/ 340854 w 607568"/>
                <a:gd name="connsiteY18" fmla="*/ 79842 h 488336"/>
                <a:gd name="connsiteX19" fmla="*/ 342048 w 607568"/>
                <a:gd name="connsiteY19" fmla="*/ 81035 h 488336"/>
                <a:gd name="connsiteX20" fmla="*/ 344302 w 607568"/>
                <a:gd name="connsiteY20" fmla="*/ 82097 h 488336"/>
                <a:gd name="connsiteX21" fmla="*/ 397221 w 607568"/>
                <a:gd name="connsiteY21" fmla="*/ 110214 h 488336"/>
                <a:gd name="connsiteX22" fmla="*/ 394966 w 607568"/>
                <a:gd name="connsiteY22" fmla="*/ 124803 h 488336"/>
                <a:gd name="connsiteX23" fmla="*/ 406107 w 607568"/>
                <a:gd name="connsiteY23" fmla="*/ 136076 h 488336"/>
                <a:gd name="connsiteX24" fmla="*/ 417380 w 607568"/>
                <a:gd name="connsiteY24" fmla="*/ 120426 h 488336"/>
                <a:gd name="connsiteX25" fmla="*/ 430908 w 607568"/>
                <a:gd name="connsiteY25" fmla="*/ 128251 h 488336"/>
                <a:gd name="connsiteX26" fmla="*/ 435418 w 607568"/>
                <a:gd name="connsiteY26" fmla="*/ 138331 h 488336"/>
                <a:gd name="connsiteX27" fmla="*/ 442182 w 607568"/>
                <a:gd name="connsiteY27" fmla="*/ 133822 h 488336"/>
                <a:gd name="connsiteX28" fmla="*/ 462474 w 607568"/>
                <a:gd name="connsiteY28" fmla="*/ 144034 h 488336"/>
                <a:gd name="connsiteX29" fmla="*/ 456771 w 607568"/>
                <a:gd name="connsiteY29" fmla="*/ 154114 h 488336"/>
                <a:gd name="connsiteX30" fmla="*/ 472553 w 607568"/>
                <a:gd name="connsiteY30" fmla="*/ 161939 h 488336"/>
                <a:gd name="connsiteX31" fmla="*/ 477063 w 607568"/>
                <a:gd name="connsiteY31" fmla="*/ 151859 h 488336"/>
                <a:gd name="connsiteX32" fmla="*/ 578258 w 607568"/>
                <a:gd name="connsiteY32" fmla="*/ 204778 h 488336"/>
                <a:gd name="connsiteX33" fmla="*/ 607569 w 607568"/>
                <a:gd name="connsiteY33" fmla="*/ 220428 h 488336"/>
                <a:gd name="connsiteX34" fmla="*/ 581706 w 607568"/>
                <a:gd name="connsiteY34" fmla="*/ 230640 h 488336"/>
                <a:gd name="connsiteX35" fmla="*/ 607569 w 607568"/>
                <a:gd name="connsiteY35" fmla="*/ 348811 h 488336"/>
                <a:gd name="connsiteX36" fmla="*/ 596295 w 607568"/>
                <a:gd name="connsiteY36" fmla="*/ 391518 h 488336"/>
                <a:gd name="connsiteX37" fmla="*/ 585022 w 607568"/>
                <a:gd name="connsiteY37" fmla="*/ 437672 h 488336"/>
                <a:gd name="connsiteX38" fmla="*/ 554650 w 607568"/>
                <a:gd name="connsiteY38" fmla="*/ 482633 h 488336"/>
                <a:gd name="connsiteX39" fmla="*/ 549080 w 607568"/>
                <a:gd name="connsiteY39" fmla="*/ 482633 h 488336"/>
                <a:gd name="connsiteX40" fmla="*/ 513005 w 607568"/>
                <a:gd name="connsiteY40" fmla="*/ 488336 h 488336"/>
                <a:gd name="connsiteX41" fmla="*/ 453455 w 607568"/>
                <a:gd name="connsiteY41" fmla="*/ 459025 h 488336"/>
                <a:gd name="connsiteX42" fmla="*/ 456771 w 607568"/>
                <a:gd name="connsiteY42" fmla="*/ 455709 h 488336"/>
                <a:gd name="connsiteX43" fmla="*/ 454516 w 607568"/>
                <a:gd name="connsiteY43" fmla="*/ 445498 h 488336"/>
                <a:gd name="connsiteX44" fmla="*/ 445498 w 607568"/>
                <a:gd name="connsiteY44" fmla="*/ 448946 h 488336"/>
                <a:gd name="connsiteX45" fmla="*/ 427593 w 607568"/>
                <a:gd name="connsiteY45" fmla="*/ 438733 h 488336"/>
                <a:gd name="connsiteX46" fmla="*/ 423083 w 607568"/>
                <a:gd name="connsiteY46" fmla="*/ 444436 h 488336"/>
                <a:gd name="connsiteX47" fmla="*/ 410616 w 607568"/>
                <a:gd name="connsiteY47" fmla="*/ 438733 h 488336"/>
                <a:gd name="connsiteX48" fmla="*/ 389263 w 607568"/>
                <a:gd name="connsiteY48" fmla="*/ 416319 h 488336"/>
                <a:gd name="connsiteX49" fmla="*/ 367910 w 607568"/>
                <a:gd name="connsiteY49" fmla="*/ 394966 h 488336"/>
                <a:gd name="connsiteX50" fmla="*/ 293638 w 607568"/>
                <a:gd name="connsiteY50" fmla="*/ 364462 h 488336"/>
                <a:gd name="connsiteX51" fmla="*/ 291384 w 607568"/>
                <a:gd name="connsiteY51" fmla="*/ 359952 h 488336"/>
                <a:gd name="connsiteX52" fmla="*/ 283559 w 607568"/>
                <a:gd name="connsiteY52" fmla="*/ 355575 h 488336"/>
                <a:gd name="connsiteX53" fmla="*/ 280111 w 607568"/>
                <a:gd name="connsiteY53" fmla="*/ 357698 h 488336"/>
                <a:gd name="connsiteX54" fmla="*/ 239659 w 607568"/>
                <a:gd name="connsiteY54" fmla="*/ 318440 h 488336"/>
                <a:gd name="connsiteX55" fmla="*/ 222815 w 607568"/>
                <a:gd name="connsiteY55" fmla="*/ 312737 h 488336"/>
                <a:gd name="connsiteX56" fmla="*/ 220560 w 607568"/>
                <a:gd name="connsiteY56" fmla="*/ 318440 h 488336"/>
                <a:gd name="connsiteX57" fmla="*/ 208093 w 607568"/>
                <a:gd name="connsiteY57" fmla="*/ 314991 h 488336"/>
                <a:gd name="connsiteX58" fmla="*/ 203584 w 607568"/>
                <a:gd name="connsiteY58" fmla="*/ 312737 h 488336"/>
                <a:gd name="connsiteX59" fmla="*/ 202523 w 607568"/>
                <a:gd name="connsiteY59" fmla="*/ 309421 h 488336"/>
                <a:gd name="connsiteX60" fmla="*/ 200268 w 607568"/>
                <a:gd name="connsiteY60" fmla="*/ 305973 h 488336"/>
                <a:gd name="connsiteX61" fmla="*/ 199075 w 607568"/>
                <a:gd name="connsiteY61" fmla="*/ 304911 h 488336"/>
                <a:gd name="connsiteX62" fmla="*/ 198014 w 607568"/>
                <a:gd name="connsiteY62" fmla="*/ 303718 h 488336"/>
                <a:gd name="connsiteX63" fmla="*/ 199075 w 607568"/>
                <a:gd name="connsiteY63" fmla="*/ 303718 h 488336"/>
                <a:gd name="connsiteX64" fmla="*/ 198014 w 607568"/>
                <a:gd name="connsiteY64" fmla="*/ 301464 h 488336"/>
                <a:gd name="connsiteX65" fmla="*/ 195759 w 607568"/>
                <a:gd name="connsiteY65" fmla="*/ 302657 h 488336"/>
                <a:gd name="connsiteX66" fmla="*/ 185679 w 607568"/>
                <a:gd name="connsiteY66" fmla="*/ 291384 h 488336"/>
                <a:gd name="connsiteX67" fmla="*/ 182231 w 607568"/>
                <a:gd name="connsiteY67" fmla="*/ 299209 h 488336"/>
                <a:gd name="connsiteX68" fmla="*/ 159684 w 607568"/>
                <a:gd name="connsiteY68" fmla="*/ 284620 h 488336"/>
                <a:gd name="connsiteX69" fmla="*/ 164193 w 607568"/>
                <a:gd name="connsiteY69" fmla="*/ 272286 h 488336"/>
                <a:gd name="connsiteX70" fmla="*/ 145095 w 607568"/>
                <a:gd name="connsiteY70" fmla="*/ 267776 h 488336"/>
                <a:gd name="connsiteX71" fmla="*/ 145095 w 607568"/>
                <a:gd name="connsiteY71" fmla="*/ 275601 h 488336"/>
                <a:gd name="connsiteX72" fmla="*/ 129312 w 607568"/>
                <a:gd name="connsiteY72" fmla="*/ 265521 h 488336"/>
                <a:gd name="connsiteX73" fmla="*/ 110214 w 607568"/>
                <a:gd name="connsiteY73" fmla="*/ 237404 h 488336"/>
                <a:gd name="connsiteX74" fmla="*/ 112469 w 607568"/>
                <a:gd name="connsiteY74" fmla="*/ 205839 h 488336"/>
                <a:gd name="connsiteX75" fmla="*/ 113662 w 607568"/>
                <a:gd name="connsiteY75" fmla="*/ 194565 h 488336"/>
                <a:gd name="connsiteX76" fmla="*/ 115917 w 607568"/>
                <a:gd name="connsiteY76" fmla="*/ 191249 h 488336"/>
                <a:gd name="connsiteX77" fmla="*/ 64060 w 607568"/>
                <a:gd name="connsiteY77" fmla="*/ 133822 h 488336"/>
                <a:gd name="connsiteX78" fmla="*/ 66314 w 607568"/>
                <a:gd name="connsiteY78" fmla="*/ 133822 h 488336"/>
                <a:gd name="connsiteX79" fmla="*/ 66314 w 607568"/>
                <a:gd name="connsiteY79" fmla="*/ 130506 h 488336"/>
                <a:gd name="connsiteX80" fmla="*/ 67508 w 607568"/>
                <a:gd name="connsiteY80" fmla="*/ 130506 h 488336"/>
                <a:gd name="connsiteX81" fmla="*/ 67508 w 607568"/>
                <a:gd name="connsiteY81" fmla="*/ 129312 h 488336"/>
                <a:gd name="connsiteX82" fmla="*/ 66314 w 607568"/>
                <a:gd name="connsiteY82" fmla="*/ 129312 h 488336"/>
                <a:gd name="connsiteX83" fmla="*/ 66314 w 607568"/>
                <a:gd name="connsiteY83" fmla="*/ 128251 h 488336"/>
                <a:gd name="connsiteX84" fmla="*/ 65253 w 607568"/>
                <a:gd name="connsiteY84" fmla="*/ 128251 h 488336"/>
                <a:gd name="connsiteX85" fmla="*/ 65253 w 607568"/>
                <a:gd name="connsiteY85" fmla="*/ 127058 h 488336"/>
                <a:gd name="connsiteX86" fmla="*/ 64060 w 607568"/>
                <a:gd name="connsiteY86" fmla="*/ 127058 h 488336"/>
                <a:gd name="connsiteX87" fmla="*/ 64060 w 607568"/>
                <a:gd name="connsiteY87" fmla="*/ 125997 h 488336"/>
                <a:gd name="connsiteX88" fmla="*/ 62998 w 607568"/>
                <a:gd name="connsiteY88" fmla="*/ 125997 h 488336"/>
                <a:gd name="connsiteX89" fmla="*/ 62998 w 607568"/>
                <a:gd name="connsiteY89" fmla="*/ 123742 h 488336"/>
                <a:gd name="connsiteX90" fmla="*/ 64060 w 607568"/>
                <a:gd name="connsiteY90" fmla="*/ 123742 h 488336"/>
                <a:gd name="connsiteX91" fmla="*/ 64060 w 607568"/>
                <a:gd name="connsiteY91" fmla="*/ 122548 h 488336"/>
                <a:gd name="connsiteX92" fmla="*/ 62998 w 607568"/>
                <a:gd name="connsiteY92" fmla="*/ 122548 h 488336"/>
                <a:gd name="connsiteX93" fmla="*/ 61805 w 607568"/>
                <a:gd name="connsiteY93" fmla="*/ 121488 h 488336"/>
                <a:gd name="connsiteX94" fmla="*/ 60744 w 607568"/>
                <a:gd name="connsiteY94" fmla="*/ 120426 h 488336"/>
                <a:gd name="connsiteX95" fmla="*/ 60744 w 607568"/>
                <a:gd name="connsiteY95" fmla="*/ 116978 h 488336"/>
                <a:gd name="connsiteX96" fmla="*/ 57295 w 607568"/>
                <a:gd name="connsiteY96" fmla="*/ 114723 h 488336"/>
                <a:gd name="connsiteX97" fmla="*/ 55041 w 607568"/>
                <a:gd name="connsiteY97" fmla="*/ 114723 h 488336"/>
                <a:gd name="connsiteX98" fmla="*/ 49470 w 607568"/>
                <a:gd name="connsiteY98" fmla="*/ 119232 h 488336"/>
                <a:gd name="connsiteX99" fmla="*/ 39391 w 607568"/>
                <a:gd name="connsiteY99" fmla="*/ 107959 h 488336"/>
                <a:gd name="connsiteX100" fmla="*/ 0 w 607568"/>
                <a:gd name="connsiteY100" fmla="*/ 113662 h 488336"/>
                <a:gd name="connsiteX101" fmla="*/ 16844 w 607568"/>
                <a:gd name="connsiteY101" fmla="*/ 78781 h 488336"/>
                <a:gd name="connsiteX102" fmla="*/ 35942 w 607568"/>
                <a:gd name="connsiteY102" fmla="*/ 70824 h 488336"/>
                <a:gd name="connsiteX103" fmla="*/ 39391 w 607568"/>
                <a:gd name="connsiteY103" fmla="*/ 70824 h 488336"/>
                <a:gd name="connsiteX104" fmla="*/ 38197 w 607568"/>
                <a:gd name="connsiteY104" fmla="*/ 69762 h 488336"/>
                <a:gd name="connsiteX105" fmla="*/ 70824 w 607568"/>
                <a:gd name="connsiteY105" fmla="*/ 56234 h 488336"/>
                <a:gd name="connsiteX106" fmla="*/ 122681 w 607568"/>
                <a:gd name="connsiteY106" fmla="*/ 33688 h 48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607568" h="488336">
                  <a:moveTo>
                    <a:pt x="122681" y="33688"/>
                  </a:moveTo>
                  <a:lnTo>
                    <a:pt x="136076" y="28117"/>
                  </a:lnTo>
                  <a:lnTo>
                    <a:pt x="141779" y="26924"/>
                  </a:lnTo>
                  <a:lnTo>
                    <a:pt x="140586" y="22414"/>
                  </a:lnTo>
                  <a:lnTo>
                    <a:pt x="135016" y="21353"/>
                  </a:lnTo>
                  <a:lnTo>
                    <a:pt x="133822" y="14590"/>
                  </a:lnTo>
                  <a:lnTo>
                    <a:pt x="145095" y="0"/>
                  </a:lnTo>
                  <a:lnTo>
                    <a:pt x="157430" y="10080"/>
                  </a:lnTo>
                  <a:lnTo>
                    <a:pt x="165387" y="26924"/>
                  </a:lnTo>
                  <a:lnTo>
                    <a:pt x="227324" y="25863"/>
                  </a:lnTo>
                  <a:lnTo>
                    <a:pt x="235149" y="35942"/>
                  </a:lnTo>
                  <a:lnTo>
                    <a:pt x="257696" y="61805"/>
                  </a:lnTo>
                  <a:lnTo>
                    <a:pt x="267776" y="73078"/>
                  </a:lnTo>
                  <a:lnTo>
                    <a:pt x="267776" y="86606"/>
                  </a:lnTo>
                  <a:lnTo>
                    <a:pt x="274540" y="92177"/>
                  </a:lnTo>
                  <a:lnTo>
                    <a:pt x="280111" y="84351"/>
                  </a:lnTo>
                  <a:lnTo>
                    <a:pt x="327458" y="90055"/>
                  </a:lnTo>
                  <a:lnTo>
                    <a:pt x="328520" y="87800"/>
                  </a:lnTo>
                  <a:lnTo>
                    <a:pt x="340854" y="79842"/>
                  </a:lnTo>
                  <a:lnTo>
                    <a:pt x="342048" y="81035"/>
                  </a:lnTo>
                  <a:lnTo>
                    <a:pt x="344302" y="82097"/>
                  </a:lnTo>
                  <a:lnTo>
                    <a:pt x="397221" y="110214"/>
                  </a:lnTo>
                  <a:lnTo>
                    <a:pt x="394966" y="124803"/>
                  </a:lnTo>
                  <a:lnTo>
                    <a:pt x="406107" y="136076"/>
                  </a:lnTo>
                  <a:lnTo>
                    <a:pt x="417380" y="120426"/>
                  </a:lnTo>
                  <a:lnTo>
                    <a:pt x="430908" y="128251"/>
                  </a:lnTo>
                  <a:lnTo>
                    <a:pt x="435418" y="138331"/>
                  </a:lnTo>
                  <a:lnTo>
                    <a:pt x="442182" y="133822"/>
                  </a:lnTo>
                  <a:lnTo>
                    <a:pt x="462474" y="144034"/>
                  </a:lnTo>
                  <a:lnTo>
                    <a:pt x="456771" y="154114"/>
                  </a:lnTo>
                  <a:lnTo>
                    <a:pt x="472553" y="161939"/>
                  </a:lnTo>
                  <a:lnTo>
                    <a:pt x="477063" y="151859"/>
                  </a:lnTo>
                  <a:lnTo>
                    <a:pt x="578258" y="204778"/>
                  </a:lnTo>
                  <a:lnTo>
                    <a:pt x="607569" y="220428"/>
                  </a:lnTo>
                  <a:lnTo>
                    <a:pt x="581706" y="230640"/>
                  </a:lnTo>
                  <a:lnTo>
                    <a:pt x="607569" y="348811"/>
                  </a:lnTo>
                  <a:lnTo>
                    <a:pt x="596295" y="391518"/>
                  </a:lnTo>
                  <a:lnTo>
                    <a:pt x="585022" y="437672"/>
                  </a:lnTo>
                  <a:lnTo>
                    <a:pt x="554650" y="482633"/>
                  </a:lnTo>
                  <a:lnTo>
                    <a:pt x="549080" y="482633"/>
                  </a:lnTo>
                  <a:lnTo>
                    <a:pt x="513005" y="488336"/>
                  </a:lnTo>
                  <a:lnTo>
                    <a:pt x="453455" y="459025"/>
                  </a:lnTo>
                  <a:lnTo>
                    <a:pt x="456771" y="455709"/>
                  </a:lnTo>
                  <a:lnTo>
                    <a:pt x="454516" y="445498"/>
                  </a:lnTo>
                  <a:lnTo>
                    <a:pt x="445498" y="448946"/>
                  </a:lnTo>
                  <a:lnTo>
                    <a:pt x="427593" y="438733"/>
                  </a:lnTo>
                  <a:lnTo>
                    <a:pt x="423083" y="444436"/>
                  </a:lnTo>
                  <a:lnTo>
                    <a:pt x="410616" y="438733"/>
                  </a:lnTo>
                  <a:lnTo>
                    <a:pt x="389263" y="416319"/>
                  </a:lnTo>
                  <a:lnTo>
                    <a:pt x="367910" y="394966"/>
                  </a:lnTo>
                  <a:lnTo>
                    <a:pt x="293638" y="364462"/>
                  </a:lnTo>
                  <a:lnTo>
                    <a:pt x="291384" y="359952"/>
                  </a:lnTo>
                  <a:lnTo>
                    <a:pt x="283559" y="355575"/>
                  </a:lnTo>
                  <a:lnTo>
                    <a:pt x="280111" y="357698"/>
                  </a:lnTo>
                  <a:lnTo>
                    <a:pt x="239659" y="318440"/>
                  </a:lnTo>
                  <a:lnTo>
                    <a:pt x="222815" y="312737"/>
                  </a:lnTo>
                  <a:lnTo>
                    <a:pt x="220560" y="318440"/>
                  </a:lnTo>
                  <a:lnTo>
                    <a:pt x="208093" y="314991"/>
                  </a:lnTo>
                  <a:lnTo>
                    <a:pt x="203584" y="312737"/>
                  </a:lnTo>
                  <a:lnTo>
                    <a:pt x="202523" y="309421"/>
                  </a:lnTo>
                  <a:lnTo>
                    <a:pt x="200268" y="305973"/>
                  </a:lnTo>
                  <a:lnTo>
                    <a:pt x="199075" y="304911"/>
                  </a:lnTo>
                  <a:lnTo>
                    <a:pt x="198014" y="303718"/>
                  </a:lnTo>
                  <a:lnTo>
                    <a:pt x="199075" y="303718"/>
                  </a:lnTo>
                  <a:lnTo>
                    <a:pt x="198014" y="301464"/>
                  </a:lnTo>
                  <a:lnTo>
                    <a:pt x="195759" y="302657"/>
                  </a:lnTo>
                  <a:lnTo>
                    <a:pt x="185679" y="291384"/>
                  </a:lnTo>
                  <a:lnTo>
                    <a:pt x="182231" y="299209"/>
                  </a:lnTo>
                  <a:lnTo>
                    <a:pt x="159684" y="284620"/>
                  </a:lnTo>
                  <a:lnTo>
                    <a:pt x="164193" y="272286"/>
                  </a:lnTo>
                  <a:lnTo>
                    <a:pt x="145095" y="267776"/>
                  </a:lnTo>
                  <a:lnTo>
                    <a:pt x="145095" y="275601"/>
                  </a:lnTo>
                  <a:lnTo>
                    <a:pt x="129312" y="265521"/>
                  </a:lnTo>
                  <a:lnTo>
                    <a:pt x="110214" y="237404"/>
                  </a:lnTo>
                  <a:lnTo>
                    <a:pt x="112469" y="205839"/>
                  </a:lnTo>
                  <a:lnTo>
                    <a:pt x="113662" y="194565"/>
                  </a:lnTo>
                  <a:lnTo>
                    <a:pt x="115917" y="191249"/>
                  </a:lnTo>
                  <a:lnTo>
                    <a:pt x="64060" y="133822"/>
                  </a:lnTo>
                  <a:lnTo>
                    <a:pt x="66314" y="133822"/>
                  </a:lnTo>
                  <a:lnTo>
                    <a:pt x="66314" y="130506"/>
                  </a:lnTo>
                  <a:lnTo>
                    <a:pt x="67508" y="130506"/>
                  </a:lnTo>
                  <a:lnTo>
                    <a:pt x="67508" y="129312"/>
                  </a:lnTo>
                  <a:lnTo>
                    <a:pt x="66314" y="129312"/>
                  </a:lnTo>
                  <a:lnTo>
                    <a:pt x="66314" y="128251"/>
                  </a:lnTo>
                  <a:lnTo>
                    <a:pt x="65253" y="128251"/>
                  </a:lnTo>
                  <a:lnTo>
                    <a:pt x="65253" y="127058"/>
                  </a:lnTo>
                  <a:lnTo>
                    <a:pt x="64060" y="127058"/>
                  </a:lnTo>
                  <a:lnTo>
                    <a:pt x="64060" y="125997"/>
                  </a:lnTo>
                  <a:lnTo>
                    <a:pt x="62998" y="125997"/>
                  </a:lnTo>
                  <a:lnTo>
                    <a:pt x="62998" y="123742"/>
                  </a:lnTo>
                  <a:lnTo>
                    <a:pt x="64060" y="123742"/>
                  </a:lnTo>
                  <a:lnTo>
                    <a:pt x="64060" y="122548"/>
                  </a:lnTo>
                  <a:lnTo>
                    <a:pt x="62998" y="122548"/>
                  </a:lnTo>
                  <a:lnTo>
                    <a:pt x="61805" y="121488"/>
                  </a:lnTo>
                  <a:lnTo>
                    <a:pt x="60744" y="120426"/>
                  </a:lnTo>
                  <a:lnTo>
                    <a:pt x="60744" y="116978"/>
                  </a:lnTo>
                  <a:lnTo>
                    <a:pt x="57295" y="114723"/>
                  </a:lnTo>
                  <a:lnTo>
                    <a:pt x="55041" y="114723"/>
                  </a:lnTo>
                  <a:lnTo>
                    <a:pt x="49470" y="119232"/>
                  </a:lnTo>
                  <a:lnTo>
                    <a:pt x="39391" y="107959"/>
                  </a:lnTo>
                  <a:lnTo>
                    <a:pt x="0" y="113662"/>
                  </a:lnTo>
                  <a:lnTo>
                    <a:pt x="16844" y="78781"/>
                  </a:lnTo>
                  <a:lnTo>
                    <a:pt x="35942" y="70824"/>
                  </a:lnTo>
                  <a:lnTo>
                    <a:pt x="39391" y="70824"/>
                  </a:lnTo>
                  <a:lnTo>
                    <a:pt x="38197" y="69762"/>
                  </a:lnTo>
                  <a:lnTo>
                    <a:pt x="70824" y="56234"/>
                  </a:lnTo>
                  <a:lnTo>
                    <a:pt x="122681" y="33688"/>
                  </a:lnTo>
                </a:path>
              </a:pathLst>
            </a:custGeom>
            <a:noFill/>
            <a:ln w="3315" cap="flat">
              <a:solidFill>
                <a:schemeClr val="bg1">
                  <a:lumMod val="65000"/>
                </a:schemeClr>
              </a:solidFill>
              <a:prstDash val="solid"/>
              <a:miter/>
            </a:ln>
          </p:spPr>
          <p:txBody>
            <a:bodyPr rtlCol="0" anchor="ctr"/>
            <a:lstStyle/>
            <a:p>
              <a:endParaRPr lang="en-FI" sz="816"/>
            </a:p>
          </p:txBody>
        </p:sp>
        <p:sp>
          <p:nvSpPr>
            <p:cNvPr id="1083" name="Freeform: Shape 1082">
              <a:extLst>
                <a:ext uri="{FF2B5EF4-FFF2-40B4-BE49-F238E27FC236}">
                  <a16:creationId xmlns:a16="http://schemas.microsoft.com/office/drawing/2014/main" id="{5B1B8DF1-16FD-012C-1853-69E39090B40F}"/>
                </a:ext>
              </a:extLst>
            </p:cNvPr>
            <p:cNvSpPr/>
            <p:nvPr/>
          </p:nvSpPr>
          <p:spPr>
            <a:xfrm>
              <a:off x="7060973" y="12814699"/>
              <a:ext cx="730249" cy="884494"/>
            </a:xfrm>
            <a:custGeom>
              <a:avLst/>
              <a:gdLst>
                <a:gd name="connsiteX0" fmla="*/ 720037 w 730249"/>
                <a:gd name="connsiteY0" fmla="*/ 273479 h 884494"/>
                <a:gd name="connsiteX1" fmla="*/ 711151 w 730249"/>
                <a:gd name="connsiteY1" fmla="*/ 263399 h 884494"/>
                <a:gd name="connsiteX2" fmla="*/ 699877 w 730249"/>
                <a:gd name="connsiteY2" fmla="*/ 255441 h 884494"/>
                <a:gd name="connsiteX3" fmla="*/ 699877 w 730249"/>
                <a:gd name="connsiteY3" fmla="*/ 246422 h 884494"/>
                <a:gd name="connsiteX4" fmla="*/ 703193 w 730249"/>
                <a:gd name="connsiteY4" fmla="*/ 226263 h 884494"/>
                <a:gd name="connsiteX5" fmla="*/ 698684 w 730249"/>
                <a:gd name="connsiteY5" fmla="*/ 225069 h 884494"/>
                <a:gd name="connsiteX6" fmla="*/ 695368 w 730249"/>
                <a:gd name="connsiteY6" fmla="*/ 222815 h 884494"/>
                <a:gd name="connsiteX7" fmla="*/ 703193 w 730249"/>
                <a:gd name="connsiteY7" fmla="*/ 222815 h 884494"/>
                <a:gd name="connsiteX8" fmla="*/ 705448 w 730249"/>
                <a:gd name="connsiteY8" fmla="*/ 202655 h 884494"/>
                <a:gd name="connsiteX9" fmla="*/ 704387 w 730249"/>
                <a:gd name="connsiteY9" fmla="*/ 193636 h 884494"/>
                <a:gd name="connsiteX10" fmla="*/ 699877 w 730249"/>
                <a:gd name="connsiteY10" fmla="*/ 187934 h 884494"/>
                <a:gd name="connsiteX11" fmla="*/ 700938 w 730249"/>
                <a:gd name="connsiteY11" fmla="*/ 173344 h 884494"/>
                <a:gd name="connsiteX12" fmla="*/ 694175 w 730249"/>
                <a:gd name="connsiteY12" fmla="*/ 173344 h 884494"/>
                <a:gd name="connsiteX13" fmla="*/ 694175 w 730249"/>
                <a:gd name="connsiteY13" fmla="*/ 154246 h 884494"/>
                <a:gd name="connsiteX14" fmla="*/ 697623 w 730249"/>
                <a:gd name="connsiteY14" fmla="*/ 145227 h 884494"/>
                <a:gd name="connsiteX15" fmla="*/ 686350 w 730249"/>
                <a:gd name="connsiteY15" fmla="*/ 133954 h 884494"/>
                <a:gd name="connsiteX16" fmla="*/ 693113 w 730249"/>
                <a:gd name="connsiteY16" fmla="*/ 126128 h 884494"/>
                <a:gd name="connsiteX17" fmla="*/ 685156 w 730249"/>
                <a:gd name="connsiteY17" fmla="*/ 119365 h 884494"/>
                <a:gd name="connsiteX18" fmla="*/ 684095 w 730249"/>
                <a:gd name="connsiteY18" fmla="*/ 117110 h 884494"/>
                <a:gd name="connsiteX19" fmla="*/ 670567 w 730249"/>
                <a:gd name="connsiteY19" fmla="*/ 104643 h 884494"/>
                <a:gd name="connsiteX20" fmla="*/ 676270 w 730249"/>
                <a:gd name="connsiteY20" fmla="*/ 98011 h 884494"/>
                <a:gd name="connsiteX21" fmla="*/ 650407 w 730249"/>
                <a:gd name="connsiteY21" fmla="*/ 85544 h 884494"/>
                <a:gd name="connsiteX22" fmla="*/ 672821 w 730249"/>
                <a:gd name="connsiteY22" fmla="*/ 70956 h 884494"/>
                <a:gd name="connsiteX23" fmla="*/ 664996 w 730249"/>
                <a:gd name="connsiteY23" fmla="*/ 61937 h 884494"/>
                <a:gd name="connsiteX24" fmla="*/ 630115 w 730249"/>
                <a:gd name="connsiteY24" fmla="*/ 75465 h 884494"/>
                <a:gd name="connsiteX25" fmla="*/ 594173 w 730249"/>
                <a:gd name="connsiteY25" fmla="*/ 103847 h 884494"/>
                <a:gd name="connsiteX26" fmla="*/ 568178 w 730249"/>
                <a:gd name="connsiteY26" fmla="*/ 86606 h 884494"/>
                <a:gd name="connsiteX27" fmla="*/ 524278 w 730249"/>
                <a:gd name="connsiteY27" fmla="*/ 49603 h 884494"/>
                <a:gd name="connsiteX28" fmla="*/ 462474 w 730249"/>
                <a:gd name="connsiteY28" fmla="*/ 0 h 884494"/>
                <a:gd name="connsiteX29" fmla="*/ 402791 w 730249"/>
                <a:gd name="connsiteY29" fmla="*/ 54112 h 884494"/>
                <a:gd name="connsiteX30" fmla="*/ 398282 w 730249"/>
                <a:gd name="connsiteY30" fmla="*/ 64191 h 884494"/>
                <a:gd name="connsiteX31" fmla="*/ 408361 w 730249"/>
                <a:gd name="connsiteY31" fmla="*/ 109153 h 884494"/>
                <a:gd name="connsiteX32" fmla="*/ 473747 w 730249"/>
                <a:gd name="connsiteY32" fmla="*/ 154246 h 884494"/>
                <a:gd name="connsiteX33" fmla="*/ 462474 w 730249"/>
                <a:gd name="connsiteY33" fmla="*/ 168835 h 884494"/>
                <a:gd name="connsiteX34" fmla="*/ 460219 w 730249"/>
                <a:gd name="connsiteY34" fmla="*/ 167774 h 884494"/>
                <a:gd name="connsiteX35" fmla="*/ 433162 w 730249"/>
                <a:gd name="connsiteY35" fmla="*/ 200401 h 884494"/>
                <a:gd name="connsiteX36" fmla="*/ 420828 w 730249"/>
                <a:gd name="connsiteY36" fmla="*/ 218305 h 884494"/>
                <a:gd name="connsiteX37" fmla="*/ 423083 w 730249"/>
                <a:gd name="connsiteY37" fmla="*/ 219499 h 884494"/>
                <a:gd name="connsiteX38" fmla="*/ 421889 w 730249"/>
                <a:gd name="connsiteY38" fmla="*/ 221754 h 884494"/>
                <a:gd name="connsiteX39" fmla="*/ 420828 w 730249"/>
                <a:gd name="connsiteY39" fmla="*/ 221754 h 884494"/>
                <a:gd name="connsiteX40" fmla="*/ 405045 w 730249"/>
                <a:gd name="connsiteY40" fmla="*/ 231833 h 884494"/>
                <a:gd name="connsiteX41" fmla="*/ 399475 w 730249"/>
                <a:gd name="connsiteY41" fmla="*/ 217244 h 884494"/>
                <a:gd name="connsiteX42" fmla="*/ 393772 w 730249"/>
                <a:gd name="connsiteY42" fmla="*/ 214989 h 884494"/>
                <a:gd name="connsiteX43" fmla="*/ 388202 w 730249"/>
                <a:gd name="connsiteY43" fmla="*/ 219499 h 884494"/>
                <a:gd name="connsiteX44" fmla="*/ 373613 w 730249"/>
                <a:gd name="connsiteY44" fmla="*/ 222815 h 884494"/>
                <a:gd name="connsiteX45" fmla="*/ 366848 w 730249"/>
                <a:gd name="connsiteY45" fmla="*/ 228518 h 884494"/>
                <a:gd name="connsiteX46" fmla="*/ 362339 w 730249"/>
                <a:gd name="connsiteY46" fmla="*/ 234088 h 884494"/>
                <a:gd name="connsiteX47" fmla="*/ 356636 w 730249"/>
                <a:gd name="connsiteY47" fmla="*/ 238598 h 884494"/>
                <a:gd name="connsiteX48" fmla="*/ 356636 w 730249"/>
                <a:gd name="connsiteY48" fmla="*/ 249871 h 884494"/>
                <a:gd name="connsiteX49" fmla="*/ 337538 w 730249"/>
                <a:gd name="connsiteY49" fmla="*/ 254380 h 884494"/>
                <a:gd name="connsiteX50" fmla="*/ 329713 w 730249"/>
                <a:gd name="connsiteY50" fmla="*/ 262205 h 884494"/>
                <a:gd name="connsiteX51" fmla="*/ 321755 w 730249"/>
                <a:gd name="connsiteY51" fmla="*/ 248677 h 884494"/>
                <a:gd name="connsiteX52" fmla="*/ 320694 w 730249"/>
                <a:gd name="connsiteY52" fmla="*/ 241913 h 884494"/>
                <a:gd name="connsiteX53" fmla="*/ 311676 w 730249"/>
                <a:gd name="connsiteY53" fmla="*/ 227324 h 884494"/>
                <a:gd name="connsiteX54" fmla="*/ 301463 w 730249"/>
                <a:gd name="connsiteY54" fmla="*/ 219499 h 884494"/>
                <a:gd name="connsiteX55" fmla="*/ 286874 w 730249"/>
                <a:gd name="connsiteY55" fmla="*/ 224008 h 884494"/>
                <a:gd name="connsiteX56" fmla="*/ 286874 w 730249"/>
                <a:gd name="connsiteY56" fmla="*/ 229579 h 884494"/>
                <a:gd name="connsiteX57" fmla="*/ 292577 w 730249"/>
                <a:gd name="connsiteY57" fmla="*/ 239791 h 884494"/>
                <a:gd name="connsiteX58" fmla="*/ 301463 w 730249"/>
                <a:gd name="connsiteY58" fmla="*/ 245362 h 884494"/>
                <a:gd name="connsiteX59" fmla="*/ 303718 w 730249"/>
                <a:gd name="connsiteY59" fmla="*/ 250932 h 884494"/>
                <a:gd name="connsiteX60" fmla="*/ 302657 w 730249"/>
                <a:gd name="connsiteY60" fmla="*/ 255441 h 884494"/>
                <a:gd name="connsiteX61" fmla="*/ 303718 w 730249"/>
                <a:gd name="connsiteY61" fmla="*/ 261144 h 884494"/>
                <a:gd name="connsiteX62" fmla="*/ 307166 w 730249"/>
                <a:gd name="connsiteY62" fmla="*/ 272417 h 884494"/>
                <a:gd name="connsiteX63" fmla="*/ 304911 w 730249"/>
                <a:gd name="connsiteY63" fmla="*/ 273479 h 884494"/>
                <a:gd name="connsiteX64" fmla="*/ 294832 w 730249"/>
                <a:gd name="connsiteY64" fmla="*/ 263399 h 884494"/>
                <a:gd name="connsiteX65" fmla="*/ 286874 w 730249"/>
                <a:gd name="connsiteY65" fmla="*/ 258889 h 884494"/>
                <a:gd name="connsiteX66" fmla="*/ 283558 w 730249"/>
                <a:gd name="connsiteY66" fmla="*/ 271223 h 884494"/>
                <a:gd name="connsiteX67" fmla="*/ 271224 w 730249"/>
                <a:gd name="connsiteY67" fmla="*/ 276926 h 884494"/>
                <a:gd name="connsiteX68" fmla="*/ 266715 w 730249"/>
                <a:gd name="connsiteY68" fmla="*/ 271223 h 884494"/>
                <a:gd name="connsiteX69" fmla="*/ 267775 w 730249"/>
                <a:gd name="connsiteY69" fmla="*/ 266715 h 884494"/>
                <a:gd name="connsiteX70" fmla="*/ 256502 w 730249"/>
                <a:gd name="connsiteY70" fmla="*/ 253186 h 884494"/>
                <a:gd name="connsiteX71" fmla="*/ 241913 w 730249"/>
                <a:gd name="connsiteY71" fmla="*/ 248677 h 884494"/>
                <a:gd name="connsiteX72" fmla="*/ 240720 w 730249"/>
                <a:gd name="connsiteY72" fmla="*/ 263399 h 884494"/>
                <a:gd name="connsiteX73" fmla="*/ 230640 w 730249"/>
                <a:gd name="connsiteY73" fmla="*/ 272417 h 884494"/>
                <a:gd name="connsiteX74" fmla="*/ 231701 w 730249"/>
                <a:gd name="connsiteY74" fmla="*/ 290322 h 884494"/>
                <a:gd name="connsiteX75" fmla="*/ 219366 w 730249"/>
                <a:gd name="connsiteY75" fmla="*/ 301596 h 884494"/>
                <a:gd name="connsiteX76" fmla="*/ 205838 w 730249"/>
                <a:gd name="connsiteY76" fmla="*/ 312869 h 884494"/>
                <a:gd name="connsiteX77" fmla="*/ 201329 w 730249"/>
                <a:gd name="connsiteY77" fmla="*/ 311676 h 884494"/>
                <a:gd name="connsiteX78" fmla="*/ 201329 w 730249"/>
                <a:gd name="connsiteY78" fmla="*/ 304911 h 884494"/>
                <a:gd name="connsiteX79" fmla="*/ 199074 w 730249"/>
                <a:gd name="connsiteY79" fmla="*/ 306105 h 884494"/>
                <a:gd name="connsiteX80" fmla="*/ 194698 w 730249"/>
                <a:gd name="connsiteY80" fmla="*/ 309420 h 884494"/>
                <a:gd name="connsiteX81" fmla="*/ 188995 w 730249"/>
                <a:gd name="connsiteY81" fmla="*/ 321887 h 884494"/>
                <a:gd name="connsiteX82" fmla="*/ 179976 w 730249"/>
                <a:gd name="connsiteY82" fmla="*/ 337670 h 884494"/>
                <a:gd name="connsiteX83" fmla="*/ 183424 w 730249"/>
                <a:gd name="connsiteY83" fmla="*/ 338731 h 884494"/>
                <a:gd name="connsiteX84" fmla="*/ 186740 w 730249"/>
                <a:gd name="connsiteY84" fmla="*/ 336477 h 884494"/>
                <a:gd name="connsiteX85" fmla="*/ 186740 w 730249"/>
                <a:gd name="connsiteY85" fmla="*/ 339925 h 884494"/>
                <a:gd name="connsiteX86" fmla="*/ 190188 w 730249"/>
                <a:gd name="connsiteY86" fmla="*/ 343240 h 884494"/>
                <a:gd name="connsiteX87" fmla="*/ 188995 w 730249"/>
                <a:gd name="connsiteY87" fmla="*/ 346689 h 884494"/>
                <a:gd name="connsiteX88" fmla="*/ 186740 w 730249"/>
                <a:gd name="connsiteY88" fmla="*/ 347750 h 884494"/>
                <a:gd name="connsiteX89" fmla="*/ 184485 w 730249"/>
                <a:gd name="connsiteY89" fmla="*/ 346689 h 884494"/>
                <a:gd name="connsiteX90" fmla="*/ 173212 w 730249"/>
                <a:gd name="connsiteY90" fmla="*/ 348811 h 884494"/>
                <a:gd name="connsiteX91" fmla="*/ 166448 w 730249"/>
                <a:gd name="connsiteY91" fmla="*/ 353320 h 884494"/>
                <a:gd name="connsiteX92" fmla="*/ 160877 w 730249"/>
                <a:gd name="connsiteY92" fmla="*/ 351066 h 884494"/>
                <a:gd name="connsiteX93" fmla="*/ 148543 w 730249"/>
                <a:gd name="connsiteY93" fmla="*/ 355575 h 884494"/>
                <a:gd name="connsiteX94" fmla="*/ 153052 w 730249"/>
                <a:gd name="connsiteY94" fmla="*/ 360084 h 884494"/>
                <a:gd name="connsiteX95" fmla="*/ 156368 w 730249"/>
                <a:gd name="connsiteY95" fmla="*/ 370297 h 884494"/>
                <a:gd name="connsiteX96" fmla="*/ 156368 w 730249"/>
                <a:gd name="connsiteY96" fmla="*/ 381437 h 884494"/>
                <a:gd name="connsiteX97" fmla="*/ 150798 w 730249"/>
                <a:gd name="connsiteY97" fmla="*/ 381437 h 884494"/>
                <a:gd name="connsiteX98" fmla="*/ 140585 w 730249"/>
                <a:gd name="connsiteY98" fmla="*/ 366849 h 884494"/>
                <a:gd name="connsiteX99" fmla="*/ 124935 w 730249"/>
                <a:gd name="connsiteY99" fmla="*/ 372551 h 884494"/>
                <a:gd name="connsiteX100" fmla="*/ 115917 w 730249"/>
                <a:gd name="connsiteY100" fmla="*/ 368043 h 884494"/>
                <a:gd name="connsiteX101" fmla="*/ 104643 w 730249"/>
                <a:gd name="connsiteY101" fmla="*/ 373613 h 884494"/>
                <a:gd name="connsiteX102" fmla="*/ 104643 w 730249"/>
                <a:gd name="connsiteY102" fmla="*/ 374806 h 884494"/>
                <a:gd name="connsiteX103" fmla="*/ 103450 w 730249"/>
                <a:gd name="connsiteY103" fmla="*/ 375867 h 884494"/>
                <a:gd name="connsiteX104" fmla="*/ 107959 w 730249"/>
                <a:gd name="connsiteY104" fmla="*/ 385947 h 884494"/>
                <a:gd name="connsiteX105" fmla="*/ 98940 w 730249"/>
                <a:gd name="connsiteY105" fmla="*/ 390456 h 884494"/>
                <a:gd name="connsiteX106" fmla="*/ 96685 w 730249"/>
                <a:gd name="connsiteY106" fmla="*/ 394966 h 884494"/>
                <a:gd name="connsiteX107" fmla="*/ 97879 w 730249"/>
                <a:gd name="connsiteY107" fmla="*/ 408494 h 884494"/>
                <a:gd name="connsiteX108" fmla="*/ 101195 w 730249"/>
                <a:gd name="connsiteY108" fmla="*/ 416318 h 884494"/>
                <a:gd name="connsiteX109" fmla="*/ 98940 w 730249"/>
                <a:gd name="connsiteY109" fmla="*/ 419767 h 884494"/>
                <a:gd name="connsiteX110" fmla="*/ 106898 w 730249"/>
                <a:gd name="connsiteY110" fmla="*/ 418574 h 884494"/>
                <a:gd name="connsiteX111" fmla="*/ 111407 w 730249"/>
                <a:gd name="connsiteY111" fmla="*/ 416318 h 884494"/>
                <a:gd name="connsiteX112" fmla="*/ 115917 w 730249"/>
                <a:gd name="connsiteY112" fmla="*/ 415258 h 884494"/>
                <a:gd name="connsiteX113" fmla="*/ 118171 w 730249"/>
                <a:gd name="connsiteY113" fmla="*/ 411942 h 884494"/>
                <a:gd name="connsiteX114" fmla="*/ 116978 w 730249"/>
                <a:gd name="connsiteY114" fmla="*/ 406239 h 884494"/>
                <a:gd name="connsiteX115" fmla="*/ 118171 w 730249"/>
                <a:gd name="connsiteY115" fmla="*/ 405178 h 884494"/>
                <a:gd name="connsiteX116" fmla="*/ 120426 w 730249"/>
                <a:gd name="connsiteY116" fmla="*/ 403984 h 884494"/>
                <a:gd name="connsiteX117" fmla="*/ 124935 w 730249"/>
                <a:gd name="connsiteY117" fmla="*/ 409687 h 884494"/>
                <a:gd name="connsiteX118" fmla="*/ 128251 w 730249"/>
                <a:gd name="connsiteY118" fmla="*/ 409687 h 884494"/>
                <a:gd name="connsiteX119" fmla="*/ 133822 w 730249"/>
                <a:gd name="connsiteY119" fmla="*/ 425337 h 884494"/>
                <a:gd name="connsiteX120" fmla="*/ 127190 w 730249"/>
                <a:gd name="connsiteY120" fmla="*/ 451200 h 884494"/>
                <a:gd name="connsiteX121" fmla="*/ 131699 w 730249"/>
                <a:gd name="connsiteY121" fmla="*/ 459158 h 884494"/>
                <a:gd name="connsiteX122" fmla="*/ 124935 w 730249"/>
                <a:gd name="connsiteY122" fmla="*/ 487275 h 884494"/>
                <a:gd name="connsiteX123" fmla="*/ 129445 w 730249"/>
                <a:gd name="connsiteY123" fmla="*/ 499609 h 884494"/>
                <a:gd name="connsiteX124" fmla="*/ 130506 w 730249"/>
                <a:gd name="connsiteY124" fmla="*/ 513137 h 884494"/>
                <a:gd name="connsiteX125" fmla="*/ 123742 w 730249"/>
                <a:gd name="connsiteY125" fmla="*/ 540193 h 884494"/>
                <a:gd name="connsiteX126" fmla="*/ 124935 w 730249"/>
                <a:gd name="connsiteY126" fmla="*/ 544702 h 884494"/>
                <a:gd name="connsiteX127" fmla="*/ 130506 w 730249"/>
                <a:gd name="connsiteY127" fmla="*/ 564862 h 884494"/>
                <a:gd name="connsiteX128" fmla="*/ 140585 w 730249"/>
                <a:gd name="connsiteY128" fmla="*/ 571626 h 884494"/>
                <a:gd name="connsiteX129" fmla="*/ 151859 w 730249"/>
                <a:gd name="connsiteY129" fmla="*/ 575075 h 884494"/>
                <a:gd name="connsiteX130" fmla="*/ 151859 w 730249"/>
                <a:gd name="connsiteY130" fmla="*/ 580645 h 884494"/>
                <a:gd name="connsiteX131" fmla="*/ 153052 w 730249"/>
                <a:gd name="connsiteY131" fmla="*/ 581839 h 884494"/>
                <a:gd name="connsiteX132" fmla="*/ 151859 w 730249"/>
                <a:gd name="connsiteY132" fmla="*/ 587409 h 884494"/>
                <a:gd name="connsiteX133" fmla="*/ 147349 w 730249"/>
                <a:gd name="connsiteY133" fmla="*/ 597489 h 884494"/>
                <a:gd name="connsiteX134" fmla="*/ 138331 w 730249"/>
                <a:gd name="connsiteY134" fmla="*/ 612210 h 884494"/>
                <a:gd name="connsiteX135" fmla="*/ 132760 w 730249"/>
                <a:gd name="connsiteY135" fmla="*/ 615526 h 884494"/>
                <a:gd name="connsiteX136" fmla="*/ 133822 w 730249"/>
                <a:gd name="connsiteY136" fmla="*/ 620036 h 884494"/>
                <a:gd name="connsiteX137" fmla="*/ 133822 w 730249"/>
                <a:gd name="connsiteY137" fmla="*/ 623351 h 884494"/>
                <a:gd name="connsiteX138" fmla="*/ 131699 w 730249"/>
                <a:gd name="connsiteY138" fmla="*/ 626799 h 884494"/>
                <a:gd name="connsiteX139" fmla="*/ 122681 w 730249"/>
                <a:gd name="connsiteY139" fmla="*/ 621096 h 884494"/>
                <a:gd name="connsiteX140" fmla="*/ 120426 w 730249"/>
                <a:gd name="connsiteY140" fmla="*/ 606507 h 884494"/>
                <a:gd name="connsiteX141" fmla="*/ 119232 w 730249"/>
                <a:gd name="connsiteY141" fmla="*/ 601998 h 884494"/>
                <a:gd name="connsiteX142" fmla="*/ 131699 w 730249"/>
                <a:gd name="connsiteY142" fmla="*/ 589663 h 884494"/>
                <a:gd name="connsiteX143" fmla="*/ 129445 w 730249"/>
                <a:gd name="connsiteY143" fmla="*/ 586348 h 884494"/>
                <a:gd name="connsiteX144" fmla="*/ 125997 w 730249"/>
                <a:gd name="connsiteY144" fmla="*/ 571626 h 884494"/>
                <a:gd name="connsiteX145" fmla="*/ 118171 w 730249"/>
                <a:gd name="connsiteY145" fmla="*/ 584093 h 884494"/>
                <a:gd name="connsiteX146" fmla="*/ 110214 w 730249"/>
                <a:gd name="connsiteY146" fmla="*/ 588602 h 884494"/>
                <a:gd name="connsiteX147" fmla="*/ 98940 w 730249"/>
                <a:gd name="connsiteY147" fmla="*/ 609956 h 884494"/>
                <a:gd name="connsiteX148" fmla="*/ 113662 w 730249"/>
                <a:gd name="connsiteY148" fmla="*/ 625606 h 884494"/>
                <a:gd name="connsiteX149" fmla="*/ 94431 w 730249"/>
                <a:gd name="connsiteY149" fmla="*/ 644837 h 884494"/>
                <a:gd name="connsiteX150" fmla="*/ 86606 w 730249"/>
                <a:gd name="connsiteY150" fmla="*/ 653856 h 884494"/>
                <a:gd name="connsiteX151" fmla="*/ 93370 w 730249"/>
                <a:gd name="connsiteY151" fmla="*/ 660487 h 884494"/>
                <a:gd name="connsiteX152" fmla="*/ 69762 w 730249"/>
                <a:gd name="connsiteY152" fmla="*/ 664996 h 884494"/>
                <a:gd name="connsiteX153" fmla="*/ 67508 w 730249"/>
                <a:gd name="connsiteY153" fmla="*/ 662741 h 884494"/>
                <a:gd name="connsiteX154" fmla="*/ 32626 w 730249"/>
                <a:gd name="connsiteY154" fmla="*/ 661680 h 884494"/>
                <a:gd name="connsiteX155" fmla="*/ 37136 w 730249"/>
                <a:gd name="connsiteY155" fmla="*/ 654916 h 884494"/>
                <a:gd name="connsiteX156" fmla="*/ 38197 w 730249"/>
                <a:gd name="connsiteY156" fmla="*/ 648153 h 884494"/>
                <a:gd name="connsiteX157" fmla="*/ 22414 w 730249"/>
                <a:gd name="connsiteY157" fmla="*/ 651600 h 884494"/>
                <a:gd name="connsiteX158" fmla="*/ 24669 w 730249"/>
                <a:gd name="connsiteY158" fmla="*/ 653856 h 884494"/>
                <a:gd name="connsiteX159" fmla="*/ 24669 w 730249"/>
                <a:gd name="connsiteY159" fmla="*/ 668444 h 884494"/>
                <a:gd name="connsiteX160" fmla="*/ 28117 w 730249"/>
                <a:gd name="connsiteY160" fmla="*/ 672954 h 884494"/>
                <a:gd name="connsiteX161" fmla="*/ 7825 w 730249"/>
                <a:gd name="connsiteY161" fmla="*/ 672954 h 884494"/>
                <a:gd name="connsiteX162" fmla="*/ 7825 w 730249"/>
                <a:gd name="connsiteY162" fmla="*/ 671760 h 884494"/>
                <a:gd name="connsiteX163" fmla="*/ 6764 w 730249"/>
                <a:gd name="connsiteY163" fmla="*/ 670699 h 884494"/>
                <a:gd name="connsiteX164" fmla="*/ 4509 w 730249"/>
                <a:gd name="connsiteY164" fmla="*/ 671760 h 884494"/>
                <a:gd name="connsiteX165" fmla="*/ 5570 w 730249"/>
                <a:gd name="connsiteY165" fmla="*/ 675208 h 884494"/>
                <a:gd name="connsiteX166" fmla="*/ 5570 w 730249"/>
                <a:gd name="connsiteY166" fmla="*/ 694307 h 884494"/>
                <a:gd name="connsiteX167" fmla="*/ 1061 w 730249"/>
                <a:gd name="connsiteY167" fmla="*/ 695368 h 884494"/>
                <a:gd name="connsiteX168" fmla="*/ 1061 w 730249"/>
                <a:gd name="connsiteY168" fmla="*/ 696561 h 884494"/>
                <a:gd name="connsiteX169" fmla="*/ 5570 w 730249"/>
                <a:gd name="connsiteY169" fmla="*/ 696561 h 884494"/>
                <a:gd name="connsiteX170" fmla="*/ 2254 w 730249"/>
                <a:gd name="connsiteY170" fmla="*/ 703326 h 884494"/>
                <a:gd name="connsiteX171" fmla="*/ 0 w 730249"/>
                <a:gd name="connsiteY171" fmla="*/ 711151 h 884494"/>
                <a:gd name="connsiteX172" fmla="*/ 10079 w 730249"/>
                <a:gd name="connsiteY172" fmla="*/ 741522 h 884494"/>
                <a:gd name="connsiteX173" fmla="*/ 12334 w 730249"/>
                <a:gd name="connsiteY173" fmla="*/ 749480 h 884494"/>
                <a:gd name="connsiteX174" fmla="*/ 29178 w 730249"/>
                <a:gd name="connsiteY174" fmla="*/ 757305 h 884494"/>
                <a:gd name="connsiteX175" fmla="*/ 44961 w 730249"/>
                <a:gd name="connsiteY175" fmla="*/ 755051 h 884494"/>
                <a:gd name="connsiteX176" fmla="*/ 56234 w 730249"/>
                <a:gd name="connsiteY176" fmla="*/ 741522 h 884494"/>
                <a:gd name="connsiteX177" fmla="*/ 57428 w 730249"/>
                <a:gd name="connsiteY177" fmla="*/ 740461 h 884494"/>
                <a:gd name="connsiteX178" fmla="*/ 57428 w 730249"/>
                <a:gd name="connsiteY178" fmla="*/ 739268 h 884494"/>
                <a:gd name="connsiteX179" fmla="*/ 58489 w 730249"/>
                <a:gd name="connsiteY179" fmla="*/ 740461 h 884494"/>
                <a:gd name="connsiteX180" fmla="*/ 59683 w 730249"/>
                <a:gd name="connsiteY180" fmla="*/ 741522 h 884494"/>
                <a:gd name="connsiteX181" fmla="*/ 60743 w 730249"/>
                <a:gd name="connsiteY181" fmla="*/ 741522 h 884494"/>
                <a:gd name="connsiteX182" fmla="*/ 60743 w 730249"/>
                <a:gd name="connsiteY182" fmla="*/ 740461 h 884494"/>
                <a:gd name="connsiteX183" fmla="*/ 61937 w 730249"/>
                <a:gd name="connsiteY183" fmla="*/ 741522 h 884494"/>
                <a:gd name="connsiteX184" fmla="*/ 61937 w 730249"/>
                <a:gd name="connsiteY184" fmla="*/ 742716 h 884494"/>
                <a:gd name="connsiteX185" fmla="*/ 64192 w 730249"/>
                <a:gd name="connsiteY185" fmla="*/ 742716 h 884494"/>
                <a:gd name="connsiteX186" fmla="*/ 65253 w 730249"/>
                <a:gd name="connsiteY186" fmla="*/ 741522 h 884494"/>
                <a:gd name="connsiteX187" fmla="*/ 67508 w 730249"/>
                <a:gd name="connsiteY187" fmla="*/ 743777 h 884494"/>
                <a:gd name="connsiteX188" fmla="*/ 70823 w 730249"/>
                <a:gd name="connsiteY188" fmla="*/ 744971 h 884494"/>
                <a:gd name="connsiteX189" fmla="*/ 72017 w 730249"/>
                <a:gd name="connsiteY189" fmla="*/ 746032 h 884494"/>
                <a:gd name="connsiteX190" fmla="*/ 73078 w 730249"/>
                <a:gd name="connsiteY190" fmla="*/ 744971 h 884494"/>
                <a:gd name="connsiteX191" fmla="*/ 72017 w 730249"/>
                <a:gd name="connsiteY191" fmla="*/ 743777 h 884494"/>
                <a:gd name="connsiteX192" fmla="*/ 78781 w 730249"/>
                <a:gd name="connsiteY192" fmla="*/ 742716 h 884494"/>
                <a:gd name="connsiteX193" fmla="*/ 81035 w 730249"/>
                <a:gd name="connsiteY193" fmla="*/ 743777 h 884494"/>
                <a:gd name="connsiteX194" fmla="*/ 85545 w 730249"/>
                <a:gd name="connsiteY194" fmla="*/ 742716 h 884494"/>
                <a:gd name="connsiteX195" fmla="*/ 97879 w 730249"/>
                <a:gd name="connsiteY195" fmla="*/ 744971 h 884494"/>
                <a:gd name="connsiteX196" fmla="*/ 100134 w 730249"/>
                <a:gd name="connsiteY196" fmla="*/ 751735 h 884494"/>
                <a:gd name="connsiteX197" fmla="*/ 100134 w 730249"/>
                <a:gd name="connsiteY197" fmla="*/ 756244 h 884494"/>
                <a:gd name="connsiteX198" fmla="*/ 101195 w 730249"/>
                <a:gd name="connsiteY198" fmla="*/ 757305 h 884494"/>
                <a:gd name="connsiteX199" fmla="*/ 101195 w 730249"/>
                <a:gd name="connsiteY199" fmla="*/ 764069 h 884494"/>
                <a:gd name="connsiteX200" fmla="*/ 103450 w 730249"/>
                <a:gd name="connsiteY200" fmla="*/ 768578 h 884494"/>
                <a:gd name="connsiteX201" fmla="*/ 103450 w 730249"/>
                <a:gd name="connsiteY201" fmla="*/ 773088 h 884494"/>
                <a:gd name="connsiteX202" fmla="*/ 105704 w 730249"/>
                <a:gd name="connsiteY202" fmla="*/ 776404 h 884494"/>
                <a:gd name="connsiteX203" fmla="*/ 105704 w 730249"/>
                <a:gd name="connsiteY203" fmla="*/ 782107 h 884494"/>
                <a:gd name="connsiteX204" fmla="*/ 110214 w 730249"/>
                <a:gd name="connsiteY204" fmla="*/ 789932 h 884494"/>
                <a:gd name="connsiteX205" fmla="*/ 120426 w 730249"/>
                <a:gd name="connsiteY205" fmla="*/ 819242 h 884494"/>
                <a:gd name="connsiteX206" fmla="*/ 123742 w 730249"/>
                <a:gd name="connsiteY206" fmla="*/ 823752 h 884494"/>
                <a:gd name="connsiteX207" fmla="*/ 125997 w 730249"/>
                <a:gd name="connsiteY207" fmla="*/ 824812 h 884494"/>
                <a:gd name="connsiteX208" fmla="*/ 135015 w 730249"/>
                <a:gd name="connsiteY208" fmla="*/ 842850 h 884494"/>
                <a:gd name="connsiteX209" fmla="*/ 155307 w 730249"/>
                <a:gd name="connsiteY209" fmla="*/ 851869 h 884494"/>
                <a:gd name="connsiteX210" fmla="*/ 170957 w 730249"/>
                <a:gd name="connsiteY210" fmla="*/ 856378 h 884494"/>
                <a:gd name="connsiteX211" fmla="*/ 174406 w 730249"/>
                <a:gd name="connsiteY211" fmla="*/ 868713 h 884494"/>
                <a:gd name="connsiteX212" fmla="*/ 170957 w 730249"/>
                <a:gd name="connsiteY212" fmla="*/ 877732 h 884494"/>
                <a:gd name="connsiteX213" fmla="*/ 169896 w 730249"/>
                <a:gd name="connsiteY213" fmla="*/ 883302 h 884494"/>
                <a:gd name="connsiteX214" fmla="*/ 179976 w 730249"/>
                <a:gd name="connsiteY214" fmla="*/ 884495 h 884494"/>
                <a:gd name="connsiteX215" fmla="*/ 198013 w 730249"/>
                <a:gd name="connsiteY215" fmla="*/ 879986 h 884494"/>
                <a:gd name="connsiteX216" fmla="*/ 200268 w 730249"/>
                <a:gd name="connsiteY216" fmla="*/ 876538 h 884494"/>
                <a:gd name="connsiteX217" fmla="*/ 202523 w 730249"/>
                <a:gd name="connsiteY217" fmla="*/ 878792 h 884494"/>
                <a:gd name="connsiteX218" fmla="*/ 216051 w 730249"/>
                <a:gd name="connsiteY218" fmla="*/ 863009 h 884494"/>
                <a:gd name="connsiteX219" fmla="*/ 214857 w 730249"/>
                <a:gd name="connsiteY219" fmla="*/ 860888 h 884494"/>
                <a:gd name="connsiteX220" fmla="*/ 265521 w 730249"/>
                <a:gd name="connsiteY220" fmla="*/ 805715 h 884494"/>
                <a:gd name="connsiteX221" fmla="*/ 297086 w 730249"/>
                <a:gd name="connsiteY221" fmla="*/ 776404 h 884494"/>
                <a:gd name="connsiteX222" fmla="*/ 311676 w 730249"/>
                <a:gd name="connsiteY222" fmla="*/ 741522 h 884494"/>
                <a:gd name="connsiteX223" fmla="*/ 322949 w 730249"/>
                <a:gd name="connsiteY223" fmla="*/ 722424 h 884494"/>
                <a:gd name="connsiteX224" fmla="*/ 354381 w 730249"/>
                <a:gd name="connsiteY224" fmla="*/ 715660 h 884494"/>
                <a:gd name="connsiteX225" fmla="*/ 379183 w 730249"/>
                <a:gd name="connsiteY225" fmla="*/ 676270 h 884494"/>
                <a:gd name="connsiteX226" fmla="*/ 393772 w 730249"/>
                <a:gd name="connsiteY226" fmla="*/ 659426 h 884494"/>
                <a:gd name="connsiteX227" fmla="*/ 416319 w 730249"/>
                <a:gd name="connsiteY227" fmla="*/ 631309 h 884494"/>
                <a:gd name="connsiteX228" fmla="*/ 425337 w 730249"/>
                <a:gd name="connsiteY228" fmla="*/ 607700 h 884494"/>
                <a:gd name="connsiteX229" fmla="*/ 433162 w 730249"/>
                <a:gd name="connsiteY229" fmla="*/ 612210 h 884494"/>
                <a:gd name="connsiteX230" fmla="*/ 471492 w 730249"/>
                <a:gd name="connsiteY230" fmla="*/ 568310 h 884494"/>
                <a:gd name="connsiteX231" fmla="*/ 474808 w 730249"/>
                <a:gd name="connsiteY231" fmla="*/ 570565 h 884494"/>
                <a:gd name="connsiteX232" fmla="*/ 475869 w 730249"/>
                <a:gd name="connsiteY232" fmla="*/ 567116 h 884494"/>
                <a:gd name="connsiteX233" fmla="*/ 474808 w 730249"/>
                <a:gd name="connsiteY233" fmla="*/ 564862 h 884494"/>
                <a:gd name="connsiteX234" fmla="*/ 490591 w 730249"/>
                <a:gd name="connsiteY234" fmla="*/ 545763 h 884494"/>
                <a:gd name="connsiteX235" fmla="*/ 519768 w 730249"/>
                <a:gd name="connsiteY235" fmla="*/ 513137 h 884494"/>
                <a:gd name="connsiteX236" fmla="*/ 523217 w 730249"/>
                <a:gd name="connsiteY236" fmla="*/ 513137 h 884494"/>
                <a:gd name="connsiteX237" fmla="*/ 533297 w 730249"/>
                <a:gd name="connsiteY237" fmla="*/ 508628 h 884494"/>
                <a:gd name="connsiteX238" fmla="*/ 532236 w 730249"/>
                <a:gd name="connsiteY238" fmla="*/ 504118 h 884494"/>
                <a:gd name="connsiteX239" fmla="*/ 538867 w 730249"/>
                <a:gd name="connsiteY239" fmla="*/ 496294 h 884494"/>
                <a:gd name="connsiteX240" fmla="*/ 538867 w 730249"/>
                <a:gd name="connsiteY240" fmla="*/ 492845 h 884494"/>
                <a:gd name="connsiteX241" fmla="*/ 541122 w 730249"/>
                <a:gd name="connsiteY241" fmla="*/ 492845 h 884494"/>
                <a:gd name="connsiteX242" fmla="*/ 560353 w 730249"/>
                <a:gd name="connsiteY242" fmla="*/ 463667 h 884494"/>
                <a:gd name="connsiteX243" fmla="*/ 563669 w 730249"/>
                <a:gd name="connsiteY243" fmla="*/ 466982 h 884494"/>
                <a:gd name="connsiteX244" fmla="*/ 569372 w 730249"/>
                <a:gd name="connsiteY244" fmla="*/ 464728 h 884494"/>
                <a:gd name="connsiteX245" fmla="*/ 574942 w 730249"/>
                <a:gd name="connsiteY245" fmla="*/ 465921 h 884494"/>
                <a:gd name="connsiteX246" fmla="*/ 579451 w 730249"/>
                <a:gd name="connsiteY246" fmla="*/ 465921 h 884494"/>
                <a:gd name="connsiteX247" fmla="*/ 594040 w 730249"/>
                <a:gd name="connsiteY247" fmla="*/ 470431 h 884494"/>
                <a:gd name="connsiteX248" fmla="*/ 622157 w 730249"/>
                <a:gd name="connsiteY248" fmla="*/ 464728 h 884494"/>
                <a:gd name="connsiteX249" fmla="*/ 646959 w 730249"/>
                <a:gd name="connsiteY249" fmla="*/ 474941 h 884494"/>
                <a:gd name="connsiteX250" fmla="*/ 652529 w 730249"/>
                <a:gd name="connsiteY250" fmla="*/ 470431 h 884494"/>
                <a:gd name="connsiteX251" fmla="*/ 669506 w 730249"/>
                <a:gd name="connsiteY251" fmla="*/ 429847 h 884494"/>
                <a:gd name="connsiteX252" fmla="*/ 672821 w 730249"/>
                <a:gd name="connsiteY252" fmla="*/ 415258 h 884494"/>
                <a:gd name="connsiteX253" fmla="*/ 674015 w 730249"/>
                <a:gd name="connsiteY253" fmla="*/ 414064 h 884494"/>
                <a:gd name="connsiteX254" fmla="*/ 674015 w 730249"/>
                <a:gd name="connsiteY254" fmla="*/ 413003 h 884494"/>
                <a:gd name="connsiteX255" fmla="*/ 680779 w 730249"/>
                <a:gd name="connsiteY255" fmla="*/ 383693 h 884494"/>
                <a:gd name="connsiteX256" fmla="*/ 686350 w 730249"/>
                <a:gd name="connsiteY256" fmla="*/ 361278 h 884494"/>
                <a:gd name="connsiteX257" fmla="*/ 687410 w 730249"/>
                <a:gd name="connsiteY257" fmla="*/ 335416 h 884494"/>
                <a:gd name="connsiteX258" fmla="*/ 730249 w 730249"/>
                <a:gd name="connsiteY258" fmla="*/ 284752 h 884494"/>
                <a:gd name="connsiteX259" fmla="*/ 720037 w 730249"/>
                <a:gd name="connsiteY259" fmla="*/ 273479 h 88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730249" h="884494">
                  <a:moveTo>
                    <a:pt x="720037" y="273479"/>
                  </a:moveTo>
                  <a:lnTo>
                    <a:pt x="711151" y="263399"/>
                  </a:lnTo>
                  <a:lnTo>
                    <a:pt x="699877" y="255441"/>
                  </a:lnTo>
                  <a:lnTo>
                    <a:pt x="699877" y="246422"/>
                  </a:lnTo>
                  <a:lnTo>
                    <a:pt x="703193" y="226263"/>
                  </a:lnTo>
                  <a:lnTo>
                    <a:pt x="698684" y="225069"/>
                  </a:lnTo>
                  <a:lnTo>
                    <a:pt x="695368" y="222815"/>
                  </a:lnTo>
                  <a:lnTo>
                    <a:pt x="703193" y="222815"/>
                  </a:lnTo>
                  <a:lnTo>
                    <a:pt x="705448" y="202655"/>
                  </a:lnTo>
                  <a:lnTo>
                    <a:pt x="704387" y="193636"/>
                  </a:lnTo>
                  <a:lnTo>
                    <a:pt x="699877" y="187934"/>
                  </a:lnTo>
                  <a:lnTo>
                    <a:pt x="700938" y="173344"/>
                  </a:lnTo>
                  <a:lnTo>
                    <a:pt x="694175" y="173344"/>
                  </a:lnTo>
                  <a:lnTo>
                    <a:pt x="694175" y="154246"/>
                  </a:lnTo>
                  <a:lnTo>
                    <a:pt x="697623" y="145227"/>
                  </a:lnTo>
                  <a:lnTo>
                    <a:pt x="686350" y="133954"/>
                  </a:lnTo>
                  <a:lnTo>
                    <a:pt x="693113" y="126128"/>
                  </a:lnTo>
                  <a:lnTo>
                    <a:pt x="685156" y="119365"/>
                  </a:lnTo>
                  <a:lnTo>
                    <a:pt x="684095" y="117110"/>
                  </a:lnTo>
                  <a:lnTo>
                    <a:pt x="670567" y="104643"/>
                  </a:lnTo>
                  <a:lnTo>
                    <a:pt x="676270" y="98011"/>
                  </a:lnTo>
                  <a:lnTo>
                    <a:pt x="650407" y="85544"/>
                  </a:lnTo>
                  <a:lnTo>
                    <a:pt x="672821" y="70956"/>
                  </a:lnTo>
                  <a:lnTo>
                    <a:pt x="664996" y="61937"/>
                  </a:lnTo>
                  <a:lnTo>
                    <a:pt x="630115" y="75465"/>
                  </a:lnTo>
                  <a:lnTo>
                    <a:pt x="594173" y="103847"/>
                  </a:lnTo>
                  <a:lnTo>
                    <a:pt x="568178" y="86606"/>
                  </a:lnTo>
                  <a:lnTo>
                    <a:pt x="524278" y="49603"/>
                  </a:lnTo>
                  <a:lnTo>
                    <a:pt x="462474" y="0"/>
                  </a:lnTo>
                  <a:lnTo>
                    <a:pt x="402791" y="54112"/>
                  </a:lnTo>
                  <a:lnTo>
                    <a:pt x="398282" y="64191"/>
                  </a:lnTo>
                  <a:lnTo>
                    <a:pt x="408361" y="109153"/>
                  </a:lnTo>
                  <a:lnTo>
                    <a:pt x="473747" y="154246"/>
                  </a:lnTo>
                  <a:lnTo>
                    <a:pt x="462474" y="168835"/>
                  </a:lnTo>
                  <a:lnTo>
                    <a:pt x="460219" y="167774"/>
                  </a:lnTo>
                  <a:lnTo>
                    <a:pt x="433162" y="200401"/>
                  </a:lnTo>
                  <a:lnTo>
                    <a:pt x="420828" y="218305"/>
                  </a:lnTo>
                  <a:lnTo>
                    <a:pt x="423083" y="219499"/>
                  </a:lnTo>
                  <a:lnTo>
                    <a:pt x="421889" y="221754"/>
                  </a:lnTo>
                  <a:lnTo>
                    <a:pt x="420828" y="221754"/>
                  </a:lnTo>
                  <a:lnTo>
                    <a:pt x="405045" y="231833"/>
                  </a:lnTo>
                  <a:lnTo>
                    <a:pt x="399475" y="217244"/>
                  </a:lnTo>
                  <a:lnTo>
                    <a:pt x="393772" y="214989"/>
                  </a:lnTo>
                  <a:lnTo>
                    <a:pt x="388202" y="219499"/>
                  </a:lnTo>
                  <a:lnTo>
                    <a:pt x="373613" y="222815"/>
                  </a:lnTo>
                  <a:lnTo>
                    <a:pt x="366848" y="228518"/>
                  </a:lnTo>
                  <a:lnTo>
                    <a:pt x="362339" y="234088"/>
                  </a:lnTo>
                  <a:lnTo>
                    <a:pt x="356636" y="238598"/>
                  </a:lnTo>
                  <a:lnTo>
                    <a:pt x="356636" y="249871"/>
                  </a:lnTo>
                  <a:lnTo>
                    <a:pt x="337538" y="254380"/>
                  </a:lnTo>
                  <a:lnTo>
                    <a:pt x="329713" y="262205"/>
                  </a:lnTo>
                  <a:lnTo>
                    <a:pt x="321755" y="248677"/>
                  </a:lnTo>
                  <a:lnTo>
                    <a:pt x="320694" y="241913"/>
                  </a:lnTo>
                  <a:lnTo>
                    <a:pt x="311676" y="227324"/>
                  </a:lnTo>
                  <a:lnTo>
                    <a:pt x="301463" y="219499"/>
                  </a:lnTo>
                  <a:lnTo>
                    <a:pt x="286874" y="224008"/>
                  </a:lnTo>
                  <a:lnTo>
                    <a:pt x="286874" y="229579"/>
                  </a:lnTo>
                  <a:lnTo>
                    <a:pt x="292577" y="239791"/>
                  </a:lnTo>
                  <a:lnTo>
                    <a:pt x="301463" y="245362"/>
                  </a:lnTo>
                  <a:lnTo>
                    <a:pt x="303718" y="250932"/>
                  </a:lnTo>
                  <a:lnTo>
                    <a:pt x="302657" y="255441"/>
                  </a:lnTo>
                  <a:lnTo>
                    <a:pt x="303718" y="261144"/>
                  </a:lnTo>
                  <a:lnTo>
                    <a:pt x="307166" y="272417"/>
                  </a:lnTo>
                  <a:lnTo>
                    <a:pt x="304911" y="273479"/>
                  </a:lnTo>
                  <a:lnTo>
                    <a:pt x="294832" y="263399"/>
                  </a:lnTo>
                  <a:lnTo>
                    <a:pt x="286874" y="258889"/>
                  </a:lnTo>
                  <a:lnTo>
                    <a:pt x="283558" y="271223"/>
                  </a:lnTo>
                  <a:lnTo>
                    <a:pt x="271224" y="276926"/>
                  </a:lnTo>
                  <a:lnTo>
                    <a:pt x="266715" y="271223"/>
                  </a:lnTo>
                  <a:lnTo>
                    <a:pt x="267775" y="266715"/>
                  </a:lnTo>
                  <a:lnTo>
                    <a:pt x="256502" y="253186"/>
                  </a:lnTo>
                  <a:lnTo>
                    <a:pt x="241913" y="248677"/>
                  </a:lnTo>
                  <a:lnTo>
                    <a:pt x="240720" y="263399"/>
                  </a:lnTo>
                  <a:lnTo>
                    <a:pt x="230640" y="272417"/>
                  </a:lnTo>
                  <a:lnTo>
                    <a:pt x="231701" y="290322"/>
                  </a:lnTo>
                  <a:lnTo>
                    <a:pt x="219366" y="301596"/>
                  </a:lnTo>
                  <a:lnTo>
                    <a:pt x="205838" y="312869"/>
                  </a:lnTo>
                  <a:lnTo>
                    <a:pt x="201329" y="311676"/>
                  </a:lnTo>
                  <a:lnTo>
                    <a:pt x="201329" y="304911"/>
                  </a:lnTo>
                  <a:lnTo>
                    <a:pt x="199074" y="306105"/>
                  </a:lnTo>
                  <a:lnTo>
                    <a:pt x="194698" y="309420"/>
                  </a:lnTo>
                  <a:lnTo>
                    <a:pt x="188995" y="321887"/>
                  </a:lnTo>
                  <a:lnTo>
                    <a:pt x="179976" y="337670"/>
                  </a:lnTo>
                  <a:lnTo>
                    <a:pt x="183424" y="338731"/>
                  </a:lnTo>
                  <a:lnTo>
                    <a:pt x="186740" y="336477"/>
                  </a:lnTo>
                  <a:lnTo>
                    <a:pt x="186740" y="339925"/>
                  </a:lnTo>
                  <a:lnTo>
                    <a:pt x="190188" y="343240"/>
                  </a:lnTo>
                  <a:lnTo>
                    <a:pt x="188995" y="346689"/>
                  </a:lnTo>
                  <a:lnTo>
                    <a:pt x="186740" y="347750"/>
                  </a:lnTo>
                  <a:lnTo>
                    <a:pt x="184485" y="346689"/>
                  </a:lnTo>
                  <a:lnTo>
                    <a:pt x="173212" y="348811"/>
                  </a:lnTo>
                  <a:lnTo>
                    <a:pt x="166448" y="353320"/>
                  </a:lnTo>
                  <a:lnTo>
                    <a:pt x="160877" y="351066"/>
                  </a:lnTo>
                  <a:lnTo>
                    <a:pt x="148543" y="355575"/>
                  </a:lnTo>
                  <a:lnTo>
                    <a:pt x="153052" y="360084"/>
                  </a:lnTo>
                  <a:lnTo>
                    <a:pt x="156368" y="370297"/>
                  </a:lnTo>
                  <a:lnTo>
                    <a:pt x="156368" y="381437"/>
                  </a:lnTo>
                  <a:lnTo>
                    <a:pt x="150798" y="381437"/>
                  </a:lnTo>
                  <a:lnTo>
                    <a:pt x="140585" y="366849"/>
                  </a:lnTo>
                  <a:lnTo>
                    <a:pt x="124935" y="372551"/>
                  </a:lnTo>
                  <a:lnTo>
                    <a:pt x="115917" y="368043"/>
                  </a:lnTo>
                  <a:lnTo>
                    <a:pt x="104643" y="373613"/>
                  </a:lnTo>
                  <a:lnTo>
                    <a:pt x="104643" y="374806"/>
                  </a:lnTo>
                  <a:lnTo>
                    <a:pt x="103450" y="375867"/>
                  </a:lnTo>
                  <a:lnTo>
                    <a:pt x="107959" y="385947"/>
                  </a:lnTo>
                  <a:lnTo>
                    <a:pt x="98940" y="390456"/>
                  </a:lnTo>
                  <a:lnTo>
                    <a:pt x="96685" y="394966"/>
                  </a:lnTo>
                  <a:lnTo>
                    <a:pt x="97879" y="408494"/>
                  </a:lnTo>
                  <a:lnTo>
                    <a:pt x="101195" y="416318"/>
                  </a:lnTo>
                  <a:lnTo>
                    <a:pt x="98940" y="419767"/>
                  </a:lnTo>
                  <a:lnTo>
                    <a:pt x="106898" y="418574"/>
                  </a:lnTo>
                  <a:lnTo>
                    <a:pt x="111407" y="416318"/>
                  </a:lnTo>
                  <a:lnTo>
                    <a:pt x="115917" y="415258"/>
                  </a:lnTo>
                  <a:lnTo>
                    <a:pt x="118171" y="411942"/>
                  </a:lnTo>
                  <a:lnTo>
                    <a:pt x="116978" y="406239"/>
                  </a:lnTo>
                  <a:lnTo>
                    <a:pt x="118171" y="405178"/>
                  </a:lnTo>
                  <a:lnTo>
                    <a:pt x="120426" y="403984"/>
                  </a:lnTo>
                  <a:lnTo>
                    <a:pt x="124935" y="409687"/>
                  </a:lnTo>
                  <a:lnTo>
                    <a:pt x="128251" y="409687"/>
                  </a:lnTo>
                  <a:lnTo>
                    <a:pt x="133822" y="425337"/>
                  </a:lnTo>
                  <a:lnTo>
                    <a:pt x="127190" y="451200"/>
                  </a:lnTo>
                  <a:lnTo>
                    <a:pt x="131699" y="459158"/>
                  </a:lnTo>
                  <a:lnTo>
                    <a:pt x="124935" y="487275"/>
                  </a:lnTo>
                  <a:lnTo>
                    <a:pt x="129445" y="499609"/>
                  </a:lnTo>
                  <a:lnTo>
                    <a:pt x="130506" y="513137"/>
                  </a:lnTo>
                  <a:lnTo>
                    <a:pt x="123742" y="540193"/>
                  </a:lnTo>
                  <a:lnTo>
                    <a:pt x="124935" y="544702"/>
                  </a:lnTo>
                  <a:lnTo>
                    <a:pt x="130506" y="564862"/>
                  </a:lnTo>
                  <a:lnTo>
                    <a:pt x="140585" y="571626"/>
                  </a:lnTo>
                  <a:lnTo>
                    <a:pt x="151859" y="575075"/>
                  </a:lnTo>
                  <a:lnTo>
                    <a:pt x="151859" y="580645"/>
                  </a:lnTo>
                  <a:lnTo>
                    <a:pt x="153052" y="581839"/>
                  </a:lnTo>
                  <a:lnTo>
                    <a:pt x="151859" y="587409"/>
                  </a:lnTo>
                  <a:lnTo>
                    <a:pt x="147349" y="597489"/>
                  </a:lnTo>
                  <a:lnTo>
                    <a:pt x="138331" y="612210"/>
                  </a:lnTo>
                  <a:lnTo>
                    <a:pt x="132760" y="615526"/>
                  </a:lnTo>
                  <a:lnTo>
                    <a:pt x="133822" y="620036"/>
                  </a:lnTo>
                  <a:lnTo>
                    <a:pt x="133822" y="623351"/>
                  </a:lnTo>
                  <a:lnTo>
                    <a:pt x="131699" y="626799"/>
                  </a:lnTo>
                  <a:lnTo>
                    <a:pt x="122681" y="621096"/>
                  </a:lnTo>
                  <a:lnTo>
                    <a:pt x="120426" y="606507"/>
                  </a:lnTo>
                  <a:lnTo>
                    <a:pt x="119232" y="601998"/>
                  </a:lnTo>
                  <a:lnTo>
                    <a:pt x="131699" y="589663"/>
                  </a:lnTo>
                  <a:lnTo>
                    <a:pt x="129445" y="586348"/>
                  </a:lnTo>
                  <a:lnTo>
                    <a:pt x="125997" y="571626"/>
                  </a:lnTo>
                  <a:lnTo>
                    <a:pt x="118171" y="584093"/>
                  </a:lnTo>
                  <a:lnTo>
                    <a:pt x="110214" y="588602"/>
                  </a:lnTo>
                  <a:lnTo>
                    <a:pt x="98940" y="609956"/>
                  </a:lnTo>
                  <a:lnTo>
                    <a:pt x="113662" y="625606"/>
                  </a:lnTo>
                  <a:lnTo>
                    <a:pt x="94431" y="644837"/>
                  </a:lnTo>
                  <a:lnTo>
                    <a:pt x="86606" y="653856"/>
                  </a:lnTo>
                  <a:lnTo>
                    <a:pt x="93370" y="660487"/>
                  </a:lnTo>
                  <a:lnTo>
                    <a:pt x="69762" y="664996"/>
                  </a:lnTo>
                  <a:lnTo>
                    <a:pt x="67508" y="662741"/>
                  </a:lnTo>
                  <a:lnTo>
                    <a:pt x="32626" y="661680"/>
                  </a:lnTo>
                  <a:lnTo>
                    <a:pt x="37136" y="654916"/>
                  </a:lnTo>
                  <a:lnTo>
                    <a:pt x="38197" y="648153"/>
                  </a:lnTo>
                  <a:lnTo>
                    <a:pt x="22414" y="651600"/>
                  </a:lnTo>
                  <a:lnTo>
                    <a:pt x="24669" y="653856"/>
                  </a:lnTo>
                  <a:lnTo>
                    <a:pt x="24669" y="668444"/>
                  </a:lnTo>
                  <a:lnTo>
                    <a:pt x="28117" y="672954"/>
                  </a:lnTo>
                  <a:lnTo>
                    <a:pt x="7825" y="672954"/>
                  </a:lnTo>
                  <a:lnTo>
                    <a:pt x="7825" y="671760"/>
                  </a:lnTo>
                  <a:lnTo>
                    <a:pt x="6764" y="670699"/>
                  </a:lnTo>
                  <a:lnTo>
                    <a:pt x="4509" y="671760"/>
                  </a:lnTo>
                  <a:lnTo>
                    <a:pt x="5570" y="675208"/>
                  </a:lnTo>
                  <a:lnTo>
                    <a:pt x="5570" y="694307"/>
                  </a:lnTo>
                  <a:lnTo>
                    <a:pt x="1061" y="695368"/>
                  </a:lnTo>
                  <a:lnTo>
                    <a:pt x="1061" y="696561"/>
                  </a:lnTo>
                  <a:lnTo>
                    <a:pt x="5570" y="696561"/>
                  </a:lnTo>
                  <a:lnTo>
                    <a:pt x="2254" y="703326"/>
                  </a:lnTo>
                  <a:lnTo>
                    <a:pt x="0" y="711151"/>
                  </a:lnTo>
                  <a:lnTo>
                    <a:pt x="10079" y="741522"/>
                  </a:lnTo>
                  <a:lnTo>
                    <a:pt x="12334" y="749480"/>
                  </a:lnTo>
                  <a:lnTo>
                    <a:pt x="29178" y="757305"/>
                  </a:lnTo>
                  <a:lnTo>
                    <a:pt x="44961" y="755051"/>
                  </a:lnTo>
                  <a:lnTo>
                    <a:pt x="56234" y="741522"/>
                  </a:lnTo>
                  <a:lnTo>
                    <a:pt x="57428" y="740461"/>
                  </a:lnTo>
                  <a:lnTo>
                    <a:pt x="57428" y="739268"/>
                  </a:lnTo>
                  <a:lnTo>
                    <a:pt x="58489" y="740461"/>
                  </a:lnTo>
                  <a:lnTo>
                    <a:pt x="59683" y="741522"/>
                  </a:lnTo>
                  <a:lnTo>
                    <a:pt x="60743" y="741522"/>
                  </a:lnTo>
                  <a:lnTo>
                    <a:pt x="60743" y="740461"/>
                  </a:lnTo>
                  <a:lnTo>
                    <a:pt x="61937" y="741522"/>
                  </a:lnTo>
                  <a:lnTo>
                    <a:pt x="61937" y="742716"/>
                  </a:lnTo>
                  <a:lnTo>
                    <a:pt x="64192" y="742716"/>
                  </a:lnTo>
                  <a:lnTo>
                    <a:pt x="65253" y="741522"/>
                  </a:lnTo>
                  <a:lnTo>
                    <a:pt x="67508" y="743777"/>
                  </a:lnTo>
                  <a:lnTo>
                    <a:pt x="70823" y="744971"/>
                  </a:lnTo>
                  <a:lnTo>
                    <a:pt x="72017" y="746032"/>
                  </a:lnTo>
                  <a:lnTo>
                    <a:pt x="73078" y="744971"/>
                  </a:lnTo>
                  <a:lnTo>
                    <a:pt x="72017" y="743777"/>
                  </a:lnTo>
                  <a:lnTo>
                    <a:pt x="78781" y="742716"/>
                  </a:lnTo>
                  <a:lnTo>
                    <a:pt x="81035" y="743777"/>
                  </a:lnTo>
                  <a:lnTo>
                    <a:pt x="85545" y="742716"/>
                  </a:lnTo>
                  <a:lnTo>
                    <a:pt x="97879" y="744971"/>
                  </a:lnTo>
                  <a:lnTo>
                    <a:pt x="100134" y="751735"/>
                  </a:lnTo>
                  <a:lnTo>
                    <a:pt x="100134" y="756244"/>
                  </a:lnTo>
                  <a:lnTo>
                    <a:pt x="101195" y="757305"/>
                  </a:lnTo>
                  <a:lnTo>
                    <a:pt x="101195" y="764069"/>
                  </a:lnTo>
                  <a:lnTo>
                    <a:pt x="103450" y="768578"/>
                  </a:lnTo>
                  <a:lnTo>
                    <a:pt x="103450" y="773088"/>
                  </a:lnTo>
                  <a:lnTo>
                    <a:pt x="105704" y="776404"/>
                  </a:lnTo>
                  <a:lnTo>
                    <a:pt x="105704" y="782107"/>
                  </a:lnTo>
                  <a:lnTo>
                    <a:pt x="110214" y="789932"/>
                  </a:lnTo>
                  <a:lnTo>
                    <a:pt x="120426" y="819242"/>
                  </a:lnTo>
                  <a:lnTo>
                    <a:pt x="123742" y="823752"/>
                  </a:lnTo>
                  <a:lnTo>
                    <a:pt x="125997" y="824812"/>
                  </a:lnTo>
                  <a:lnTo>
                    <a:pt x="135015" y="842850"/>
                  </a:lnTo>
                  <a:lnTo>
                    <a:pt x="155307" y="851869"/>
                  </a:lnTo>
                  <a:lnTo>
                    <a:pt x="170957" y="856378"/>
                  </a:lnTo>
                  <a:lnTo>
                    <a:pt x="174406" y="868713"/>
                  </a:lnTo>
                  <a:lnTo>
                    <a:pt x="170957" y="877732"/>
                  </a:lnTo>
                  <a:lnTo>
                    <a:pt x="169896" y="883302"/>
                  </a:lnTo>
                  <a:lnTo>
                    <a:pt x="179976" y="884495"/>
                  </a:lnTo>
                  <a:lnTo>
                    <a:pt x="198013" y="879986"/>
                  </a:lnTo>
                  <a:lnTo>
                    <a:pt x="200268" y="876538"/>
                  </a:lnTo>
                  <a:lnTo>
                    <a:pt x="202523" y="878792"/>
                  </a:lnTo>
                  <a:lnTo>
                    <a:pt x="216051" y="863009"/>
                  </a:lnTo>
                  <a:lnTo>
                    <a:pt x="214857" y="860888"/>
                  </a:lnTo>
                  <a:lnTo>
                    <a:pt x="265521" y="805715"/>
                  </a:lnTo>
                  <a:lnTo>
                    <a:pt x="297086" y="776404"/>
                  </a:lnTo>
                  <a:lnTo>
                    <a:pt x="311676" y="741522"/>
                  </a:lnTo>
                  <a:lnTo>
                    <a:pt x="322949" y="722424"/>
                  </a:lnTo>
                  <a:lnTo>
                    <a:pt x="354381" y="715660"/>
                  </a:lnTo>
                  <a:lnTo>
                    <a:pt x="379183" y="676270"/>
                  </a:lnTo>
                  <a:lnTo>
                    <a:pt x="393772" y="659426"/>
                  </a:lnTo>
                  <a:lnTo>
                    <a:pt x="416319" y="631309"/>
                  </a:lnTo>
                  <a:lnTo>
                    <a:pt x="425337" y="607700"/>
                  </a:lnTo>
                  <a:lnTo>
                    <a:pt x="433162" y="612210"/>
                  </a:lnTo>
                  <a:lnTo>
                    <a:pt x="471492" y="568310"/>
                  </a:lnTo>
                  <a:lnTo>
                    <a:pt x="474808" y="570565"/>
                  </a:lnTo>
                  <a:lnTo>
                    <a:pt x="475869" y="567116"/>
                  </a:lnTo>
                  <a:lnTo>
                    <a:pt x="474808" y="564862"/>
                  </a:lnTo>
                  <a:lnTo>
                    <a:pt x="490591" y="545763"/>
                  </a:lnTo>
                  <a:lnTo>
                    <a:pt x="519768" y="513137"/>
                  </a:lnTo>
                  <a:lnTo>
                    <a:pt x="523217" y="513137"/>
                  </a:lnTo>
                  <a:lnTo>
                    <a:pt x="533297" y="508628"/>
                  </a:lnTo>
                  <a:lnTo>
                    <a:pt x="532236" y="504118"/>
                  </a:lnTo>
                  <a:lnTo>
                    <a:pt x="538867" y="496294"/>
                  </a:lnTo>
                  <a:lnTo>
                    <a:pt x="538867" y="492845"/>
                  </a:lnTo>
                  <a:lnTo>
                    <a:pt x="541122" y="492845"/>
                  </a:lnTo>
                  <a:lnTo>
                    <a:pt x="560353" y="463667"/>
                  </a:lnTo>
                  <a:lnTo>
                    <a:pt x="563669" y="466982"/>
                  </a:lnTo>
                  <a:lnTo>
                    <a:pt x="569372" y="464728"/>
                  </a:lnTo>
                  <a:lnTo>
                    <a:pt x="574942" y="465921"/>
                  </a:lnTo>
                  <a:lnTo>
                    <a:pt x="579451" y="465921"/>
                  </a:lnTo>
                  <a:lnTo>
                    <a:pt x="594040" y="470431"/>
                  </a:lnTo>
                  <a:lnTo>
                    <a:pt x="622157" y="464728"/>
                  </a:lnTo>
                  <a:lnTo>
                    <a:pt x="646959" y="474941"/>
                  </a:lnTo>
                  <a:lnTo>
                    <a:pt x="652529" y="470431"/>
                  </a:lnTo>
                  <a:lnTo>
                    <a:pt x="669506" y="429847"/>
                  </a:lnTo>
                  <a:lnTo>
                    <a:pt x="672821" y="415258"/>
                  </a:lnTo>
                  <a:lnTo>
                    <a:pt x="674015" y="414064"/>
                  </a:lnTo>
                  <a:lnTo>
                    <a:pt x="674015" y="413003"/>
                  </a:lnTo>
                  <a:lnTo>
                    <a:pt x="680779" y="383693"/>
                  </a:lnTo>
                  <a:lnTo>
                    <a:pt x="686350" y="361278"/>
                  </a:lnTo>
                  <a:lnTo>
                    <a:pt x="687410" y="335416"/>
                  </a:lnTo>
                  <a:lnTo>
                    <a:pt x="730249" y="284752"/>
                  </a:lnTo>
                  <a:lnTo>
                    <a:pt x="720037" y="273479"/>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084" name="Freeform: Shape 1083">
              <a:extLst>
                <a:ext uri="{FF2B5EF4-FFF2-40B4-BE49-F238E27FC236}">
                  <a16:creationId xmlns:a16="http://schemas.microsoft.com/office/drawing/2014/main" id="{51B93F86-9A56-B494-9A67-76C93CA7F35D}"/>
                </a:ext>
              </a:extLst>
            </p:cNvPr>
            <p:cNvSpPr/>
            <p:nvPr/>
          </p:nvSpPr>
          <p:spPr>
            <a:xfrm>
              <a:off x="7298377" y="11878611"/>
              <a:ext cx="597488" cy="582899"/>
            </a:xfrm>
            <a:custGeom>
              <a:avLst/>
              <a:gdLst>
                <a:gd name="connsiteX0" fmla="*/ 62998 w 597488"/>
                <a:gd name="connsiteY0" fmla="*/ 324010 h 582899"/>
                <a:gd name="connsiteX1" fmla="*/ 60743 w 597488"/>
                <a:gd name="connsiteY1" fmla="*/ 318440 h 582899"/>
                <a:gd name="connsiteX2" fmla="*/ 58489 w 597488"/>
                <a:gd name="connsiteY2" fmla="*/ 317246 h 582899"/>
                <a:gd name="connsiteX3" fmla="*/ 58489 w 597488"/>
                <a:gd name="connsiteY3" fmla="*/ 313930 h 582899"/>
                <a:gd name="connsiteX4" fmla="*/ 52918 w 597488"/>
                <a:gd name="connsiteY4" fmla="*/ 314991 h 582899"/>
                <a:gd name="connsiteX5" fmla="*/ 46154 w 597488"/>
                <a:gd name="connsiteY5" fmla="*/ 314991 h 582899"/>
                <a:gd name="connsiteX6" fmla="*/ 43900 w 597488"/>
                <a:gd name="connsiteY6" fmla="*/ 318440 h 582899"/>
                <a:gd name="connsiteX7" fmla="*/ 39391 w 597488"/>
                <a:gd name="connsiteY7" fmla="*/ 317246 h 582899"/>
                <a:gd name="connsiteX8" fmla="*/ 37136 w 597488"/>
                <a:gd name="connsiteY8" fmla="*/ 314991 h 582899"/>
                <a:gd name="connsiteX9" fmla="*/ 32626 w 597488"/>
                <a:gd name="connsiteY9" fmla="*/ 311676 h 582899"/>
                <a:gd name="connsiteX10" fmla="*/ 27056 w 597488"/>
                <a:gd name="connsiteY10" fmla="*/ 313930 h 582899"/>
                <a:gd name="connsiteX11" fmla="*/ 22547 w 597488"/>
                <a:gd name="connsiteY11" fmla="*/ 309421 h 582899"/>
                <a:gd name="connsiteX12" fmla="*/ 15783 w 597488"/>
                <a:gd name="connsiteY12" fmla="*/ 294832 h 582899"/>
                <a:gd name="connsiteX13" fmla="*/ 10079 w 597488"/>
                <a:gd name="connsiteY13" fmla="*/ 285813 h 582899"/>
                <a:gd name="connsiteX14" fmla="*/ 40451 w 597488"/>
                <a:gd name="connsiteY14" fmla="*/ 272285 h 582899"/>
                <a:gd name="connsiteX15" fmla="*/ 44961 w 597488"/>
                <a:gd name="connsiteY15" fmla="*/ 279049 h 582899"/>
                <a:gd name="connsiteX16" fmla="*/ 43900 w 597488"/>
                <a:gd name="connsiteY16" fmla="*/ 281303 h 582899"/>
                <a:gd name="connsiteX17" fmla="*/ 44961 w 597488"/>
                <a:gd name="connsiteY17" fmla="*/ 284619 h 582899"/>
                <a:gd name="connsiteX18" fmla="*/ 47216 w 597488"/>
                <a:gd name="connsiteY18" fmla="*/ 285813 h 582899"/>
                <a:gd name="connsiteX19" fmla="*/ 48409 w 597488"/>
                <a:gd name="connsiteY19" fmla="*/ 286874 h 582899"/>
                <a:gd name="connsiteX20" fmla="*/ 53979 w 597488"/>
                <a:gd name="connsiteY20" fmla="*/ 289129 h 582899"/>
                <a:gd name="connsiteX21" fmla="*/ 58489 w 597488"/>
                <a:gd name="connsiteY21" fmla="*/ 293638 h 582899"/>
                <a:gd name="connsiteX22" fmla="*/ 60743 w 597488"/>
                <a:gd name="connsiteY22" fmla="*/ 293638 h 582899"/>
                <a:gd name="connsiteX23" fmla="*/ 61937 w 597488"/>
                <a:gd name="connsiteY23" fmla="*/ 291383 h 582899"/>
                <a:gd name="connsiteX24" fmla="*/ 58489 w 597488"/>
                <a:gd name="connsiteY24" fmla="*/ 288067 h 582899"/>
                <a:gd name="connsiteX25" fmla="*/ 59683 w 597488"/>
                <a:gd name="connsiteY25" fmla="*/ 272285 h 582899"/>
                <a:gd name="connsiteX26" fmla="*/ 58489 w 597488"/>
                <a:gd name="connsiteY26" fmla="*/ 270030 h 582899"/>
                <a:gd name="connsiteX27" fmla="*/ 61937 w 597488"/>
                <a:gd name="connsiteY27" fmla="*/ 271224 h 582899"/>
                <a:gd name="connsiteX28" fmla="*/ 69762 w 597488"/>
                <a:gd name="connsiteY28" fmla="*/ 258757 h 582899"/>
                <a:gd name="connsiteX29" fmla="*/ 24801 w 597488"/>
                <a:gd name="connsiteY29" fmla="*/ 201462 h 582899"/>
                <a:gd name="connsiteX30" fmla="*/ 24801 w 597488"/>
                <a:gd name="connsiteY30" fmla="*/ 199207 h 582899"/>
                <a:gd name="connsiteX31" fmla="*/ 21353 w 597488"/>
                <a:gd name="connsiteY31" fmla="*/ 196952 h 582899"/>
                <a:gd name="connsiteX32" fmla="*/ 18037 w 597488"/>
                <a:gd name="connsiteY32" fmla="*/ 196952 h 582899"/>
                <a:gd name="connsiteX33" fmla="*/ 11273 w 597488"/>
                <a:gd name="connsiteY33" fmla="*/ 195759 h 582899"/>
                <a:gd name="connsiteX34" fmla="*/ 7825 w 597488"/>
                <a:gd name="connsiteY34" fmla="*/ 190188 h 582899"/>
                <a:gd name="connsiteX35" fmla="*/ 6764 w 597488"/>
                <a:gd name="connsiteY35" fmla="*/ 186740 h 582899"/>
                <a:gd name="connsiteX36" fmla="*/ 9019 w 597488"/>
                <a:gd name="connsiteY36" fmla="*/ 185679 h 582899"/>
                <a:gd name="connsiteX37" fmla="*/ 10079 w 597488"/>
                <a:gd name="connsiteY37" fmla="*/ 163132 h 582899"/>
                <a:gd name="connsiteX38" fmla="*/ 29311 w 597488"/>
                <a:gd name="connsiteY38" fmla="*/ 147349 h 582899"/>
                <a:gd name="connsiteX39" fmla="*/ 32626 w 597488"/>
                <a:gd name="connsiteY39" fmla="*/ 144034 h 582899"/>
                <a:gd name="connsiteX40" fmla="*/ 32626 w 597488"/>
                <a:gd name="connsiteY40" fmla="*/ 140718 h 582899"/>
                <a:gd name="connsiteX41" fmla="*/ 33820 w 597488"/>
                <a:gd name="connsiteY41" fmla="*/ 123742 h 582899"/>
                <a:gd name="connsiteX42" fmla="*/ 34881 w 597488"/>
                <a:gd name="connsiteY42" fmla="*/ 119232 h 582899"/>
                <a:gd name="connsiteX43" fmla="*/ 38197 w 597488"/>
                <a:gd name="connsiteY43" fmla="*/ 118171 h 582899"/>
                <a:gd name="connsiteX44" fmla="*/ 43900 w 597488"/>
                <a:gd name="connsiteY44" fmla="*/ 119232 h 582899"/>
                <a:gd name="connsiteX45" fmla="*/ 44961 w 597488"/>
                <a:gd name="connsiteY45" fmla="*/ 118171 h 582899"/>
                <a:gd name="connsiteX46" fmla="*/ 48409 w 597488"/>
                <a:gd name="connsiteY46" fmla="*/ 116978 h 582899"/>
                <a:gd name="connsiteX47" fmla="*/ 49470 w 597488"/>
                <a:gd name="connsiteY47" fmla="*/ 116978 h 582899"/>
                <a:gd name="connsiteX48" fmla="*/ 51725 w 597488"/>
                <a:gd name="connsiteY48" fmla="*/ 114723 h 582899"/>
                <a:gd name="connsiteX49" fmla="*/ 50664 w 597488"/>
                <a:gd name="connsiteY49" fmla="*/ 114723 h 582899"/>
                <a:gd name="connsiteX50" fmla="*/ 49470 w 597488"/>
                <a:gd name="connsiteY50" fmla="*/ 112468 h 582899"/>
                <a:gd name="connsiteX51" fmla="*/ 47216 w 597488"/>
                <a:gd name="connsiteY51" fmla="*/ 112468 h 582899"/>
                <a:gd name="connsiteX52" fmla="*/ 47216 w 597488"/>
                <a:gd name="connsiteY52" fmla="*/ 111407 h 582899"/>
                <a:gd name="connsiteX53" fmla="*/ 46154 w 597488"/>
                <a:gd name="connsiteY53" fmla="*/ 110214 h 582899"/>
                <a:gd name="connsiteX54" fmla="*/ 46154 w 597488"/>
                <a:gd name="connsiteY54" fmla="*/ 109153 h 582899"/>
                <a:gd name="connsiteX55" fmla="*/ 43900 w 597488"/>
                <a:gd name="connsiteY55" fmla="*/ 106898 h 582899"/>
                <a:gd name="connsiteX56" fmla="*/ 43900 w 597488"/>
                <a:gd name="connsiteY56" fmla="*/ 105704 h 582899"/>
                <a:gd name="connsiteX57" fmla="*/ 42706 w 597488"/>
                <a:gd name="connsiteY57" fmla="*/ 105704 h 582899"/>
                <a:gd name="connsiteX58" fmla="*/ 42706 w 597488"/>
                <a:gd name="connsiteY58" fmla="*/ 104644 h 582899"/>
                <a:gd name="connsiteX59" fmla="*/ 38197 w 597488"/>
                <a:gd name="connsiteY59" fmla="*/ 101328 h 582899"/>
                <a:gd name="connsiteX60" fmla="*/ 32626 w 597488"/>
                <a:gd name="connsiteY60" fmla="*/ 101328 h 582899"/>
                <a:gd name="connsiteX61" fmla="*/ 25862 w 597488"/>
                <a:gd name="connsiteY61" fmla="*/ 97879 h 582899"/>
                <a:gd name="connsiteX62" fmla="*/ 21353 w 597488"/>
                <a:gd name="connsiteY62" fmla="*/ 92309 h 582899"/>
                <a:gd name="connsiteX63" fmla="*/ 16844 w 597488"/>
                <a:gd name="connsiteY63" fmla="*/ 91115 h 582899"/>
                <a:gd name="connsiteX64" fmla="*/ 14589 w 597488"/>
                <a:gd name="connsiteY64" fmla="*/ 87800 h 582899"/>
                <a:gd name="connsiteX65" fmla="*/ 13528 w 597488"/>
                <a:gd name="connsiteY65" fmla="*/ 90054 h 582899"/>
                <a:gd name="connsiteX66" fmla="*/ 9019 w 597488"/>
                <a:gd name="connsiteY66" fmla="*/ 87800 h 582899"/>
                <a:gd name="connsiteX67" fmla="*/ 3316 w 597488"/>
                <a:gd name="connsiteY67" fmla="*/ 87800 h 582899"/>
                <a:gd name="connsiteX68" fmla="*/ 0 w 597488"/>
                <a:gd name="connsiteY68" fmla="*/ 85545 h 582899"/>
                <a:gd name="connsiteX69" fmla="*/ 11273 w 597488"/>
                <a:gd name="connsiteY69" fmla="*/ 67507 h 582899"/>
                <a:gd name="connsiteX70" fmla="*/ 7825 w 597488"/>
                <a:gd name="connsiteY70" fmla="*/ 65253 h 582899"/>
                <a:gd name="connsiteX71" fmla="*/ 20292 w 597488"/>
                <a:gd name="connsiteY71" fmla="*/ 61937 h 582899"/>
                <a:gd name="connsiteX72" fmla="*/ 22547 w 597488"/>
                <a:gd name="connsiteY72" fmla="*/ 65253 h 582899"/>
                <a:gd name="connsiteX73" fmla="*/ 24801 w 597488"/>
                <a:gd name="connsiteY73" fmla="*/ 66447 h 582899"/>
                <a:gd name="connsiteX74" fmla="*/ 25862 w 597488"/>
                <a:gd name="connsiteY74" fmla="*/ 65253 h 582899"/>
                <a:gd name="connsiteX75" fmla="*/ 27056 w 597488"/>
                <a:gd name="connsiteY75" fmla="*/ 55173 h 582899"/>
                <a:gd name="connsiteX76" fmla="*/ 39391 w 597488"/>
                <a:gd name="connsiteY76" fmla="*/ 41645 h 582899"/>
                <a:gd name="connsiteX77" fmla="*/ 44961 w 597488"/>
                <a:gd name="connsiteY77" fmla="*/ 36074 h 582899"/>
                <a:gd name="connsiteX78" fmla="*/ 57428 w 597488"/>
                <a:gd name="connsiteY78" fmla="*/ 49470 h 582899"/>
                <a:gd name="connsiteX79" fmla="*/ 57428 w 597488"/>
                <a:gd name="connsiteY79" fmla="*/ 47216 h 582899"/>
                <a:gd name="connsiteX80" fmla="*/ 60743 w 597488"/>
                <a:gd name="connsiteY80" fmla="*/ 44961 h 582899"/>
                <a:gd name="connsiteX81" fmla="*/ 61937 w 597488"/>
                <a:gd name="connsiteY81" fmla="*/ 40451 h 582899"/>
                <a:gd name="connsiteX82" fmla="*/ 59683 w 597488"/>
                <a:gd name="connsiteY82" fmla="*/ 39390 h 582899"/>
                <a:gd name="connsiteX83" fmla="*/ 60743 w 597488"/>
                <a:gd name="connsiteY83" fmla="*/ 37136 h 582899"/>
                <a:gd name="connsiteX84" fmla="*/ 65253 w 597488"/>
                <a:gd name="connsiteY84" fmla="*/ 25863 h 582899"/>
                <a:gd name="connsiteX85" fmla="*/ 60743 w 597488"/>
                <a:gd name="connsiteY85" fmla="*/ 16843 h 582899"/>
                <a:gd name="connsiteX86" fmla="*/ 62998 w 597488"/>
                <a:gd name="connsiteY86" fmla="*/ 12334 h 582899"/>
                <a:gd name="connsiteX87" fmla="*/ 55173 w 597488"/>
                <a:gd name="connsiteY87" fmla="*/ 5570 h 582899"/>
                <a:gd name="connsiteX88" fmla="*/ 56234 w 597488"/>
                <a:gd name="connsiteY88" fmla="*/ 3316 h 582899"/>
                <a:gd name="connsiteX89" fmla="*/ 65253 w 597488"/>
                <a:gd name="connsiteY89" fmla="*/ 10080 h 582899"/>
                <a:gd name="connsiteX90" fmla="*/ 66314 w 597488"/>
                <a:gd name="connsiteY90" fmla="*/ 6764 h 582899"/>
                <a:gd name="connsiteX91" fmla="*/ 65253 w 597488"/>
                <a:gd name="connsiteY91" fmla="*/ 3316 h 582899"/>
                <a:gd name="connsiteX92" fmla="*/ 69762 w 597488"/>
                <a:gd name="connsiteY92" fmla="*/ 0 h 582899"/>
                <a:gd name="connsiteX93" fmla="*/ 76526 w 597488"/>
                <a:gd name="connsiteY93" fmla="*/ 2254 h 582899"/>
                <a:gd name="connsiteX94" fmla="*/ 83290 w 597488"/>
                <a:gd name="connsiteY94" fmla="*/ 6764 h 582899"/>
                <a:gd name="connsiteX95" fmla="*/ 84351 w 597488"/>
                <a:gd name="connsiteY95" fmla="*/ 9019 h 582899"/>
                <a:gd name="connsiteX96" fmla="*/ 87800 w 597488"/>
                <a:gd name="connsiteY96" fmla="*/ 10080 h 582899"/>
                <a:gd name="connsiteX97" fmla="*/ 101195 w 597488"/>
                <a:gd name="connsiteY97" fmla="*/ 13527 h 582899"/>
                <a:gd name="connsiteX98" fmla="*/ 104643 w 597488"/>
                <a:gd name="connsiteY98" fmla="*/ 19098 h 582899"/>
                <a:gd name="connsiteX99" fmla="*/ 106898 w 597488"/>
                <a:gd name="connsiteY99" fmla="*/ 21353 h 582899"/>
                <a:gd name="connsiteX100" fmla="*/ 109153 w 597488"/>
                <a:gd name="connsiteY100" fmla="*/ 25863 h 582899"/>
                <a:gd name="connsiteX101" fmla="*/ 120426 w 597488"/>
                <a:gd name="connsiteY101" fmla="*/ 15783 h 582899"/>
                <a:gd name="connsiteX102" fmla="*/ 115917 w 597488"/>
                <a:gd name="connsiteY102" fmla="*/ 12334 h 582899"/>
                <a:gd name="connsiteX103" fmla="*/ 116978 w 597488"/>
                <a:gd name="connsiteY103" fmla="*/ 11273 h 582899"/>
                <a:gd name="connsiteX104" fmla="*/ 121487 w 597488"/>
                <a:gd name="connsiteY104" fmla="*/ 14589 h 582899"/>
                <a:gd name="connsiteX105" fmla="*/ 124935 w 597488"/>
                <a:gd name="connsiteY105" fmla="*/ 12334 h 582899"/>
                <a:gd name="connsiteX106" fmla="*/ 127190 w 597488"/>
                <a:gd name="connsiteY106" fmla="*/ 13527 h 582899"/>
                <a:gd name="connsiteX107" fmla="*/ 135015 w 597488"/>
                <a:gd name="connsiteY107" fmla="*/ 18037 h 582899"/>
                <a:gd name="connsiteX108" fmla="*/ 136209 w 597488"/>
                <a:gd name="connsiteY108" fmla="*/ 19098 h 582899"/>
                <a:gd name="connsiteX109" fmla="*/ 140586 w 597488"/>
                <a:gd name="connsiteY109" fmla="*/ 19098 h 582899"/>
                <a:gd name="connsiteX110" fmla="*/ 142840 w 597488"/>
                <a:gd name="connsiteY110" fmla="*/ 16843 h 582899"/>
                <a:gd name="connsiteX111" fmla="*/ 146289 w 597488"/>
                <a:gd name="connsiteY111" fmla="*/ 19098 h 582899"/>
                <a:gd name="connsiteX112" fmla="*/ 156368 w 597488"/>
                <a:gd name="connsiteY112" fmla="*/ 12334 h 582899"/>
                <a:gd name="connsiteX113" fmla="*/ 157562 w 597488"/>
                <a:gd name="connsiteY113" fmla="*/ 9019 h 582899"/>
                <a:gd name="connsiteX114" fmla="*/ 160878 w 597488"/>
                <a:gd name="connsiteY114" fmla="*/ 5570 h 582899"/>
                <a:gd name="connsiteX115" fmla="*/ 164326 w 597488"/>
                <a:gd name="connsiteY115" fmla="*/ 7825 h 582899"/>
                <a:gd name="connsiteX116" fmla="*/ 168703 w 597488"/>
                <a:gd name="connsiteY116" fmla="*/ 14589 h 582899"/>
                <a:gd name="connsiteX117" fmla="*/ 172151 w 597488"/>
                <a:gd name="connsiteY117" fmla="*/ 15783 h 582899"/>
                <a:gd name="connsiteX118" fmla="*/ 172151 w 597488"/>
                <a:gd name="connsiteY118" fmla="*/ 18037 h 582899"/>
                <a:gd name="connsiteX119" fmla="*/ 173212 w 597488"/>
                <a:gd name="connsiteY119" fmla="*/ 20292 h 582899"/>
                <a:gd name="connsiteX120" fmla="*/ 175466 w 597488"/>
                <a:gd name="connsiteY120" fmla="*/ 21353 h 582899"/>
                <a:gd name="connsiteX121" fmla="*/ 175466 w 597488"/>
                <a:gd name="connsiteY121" fmla="*/ 23607 h 582899"/>
                <a:gd name="connsiteX122" fmla="*/ 191249 w 597488"/>
                <a:gd name="connsiteY122" fmla="*/ 38330 h 582899"/>
                <a:gd name="connsiteX123" fmla="*/ 195759 w 597488"/>
                <a:gd name="connsiteY123" fmla="*/ 32626 h 582899"/>
                <a:gd name="connsiteX124" fmla="*/ 204778 w 597488"/>
                <a:gd name="connsiteY124" fmla="*/ 39390 h 582899"/>
                <a:gd name="connsiteX125" fmla="*/ 204778 w 597488"/>
                <a:gd name="connsiteY125" fmla="*/ 40451 h 582899"/>
                <a:gd name="connsiteX126" fmla="*/ 203716 w 597488"/>
                <a:gd name="connsiteY126" fmla="*/ 42706 h 582899"/>
                <a:gd name="connsiteX127" fmla="*/ 207032 w 597488"/>
                <a:gd name="connsiteY127" fmla="*/ 49470 h 582899"/>
                <a:gd name="connsiteX128" fmla="*/ 207032 w 597488"/>
                <a:gd name="connsiteY128" fmla="*/ 51724 h 582899"/>
                <a:gd name="connsiteX129" fmla="*/ 211541 w 597488"/>
                <a:gd name="connsiteY129" fmla="*/ 53980 h 582899"/>
                <a:gd name="connsiteX130" fmla="*/ 218305 w 597488"/>
                <a:gd name="connsiteY130" fmla="*/ 58489 h 582899"/>
                <a:gd name="connsiteX131" fmla="*/ 220560 w 597488"/>
                <a:gd name="connsiteY131" fmla="*/ 58489 h 582899"/>
                <a:gd name="connsiteX132" fmla="*/ 220560 w 597488"/>
                <a:gd name="connsiteY132" fmla="*/ 59683 h 582899"/>
                <a:gd name="connsiteX133" fmla="*/ 221621 w 597488"/>
                <a:gd name="connsiteY133" fmla="*/ 59683 h 582899"/>
                <a:gd name="connsiteX134" fmla="*/ 221621 w 597488"/>
                <a:gd name="connsiteY134" fmla="*/ 60744 h 582899"/>
                <a:gd name="connsiteX135" fmla="*/ 222815 w 597488"/>
                <a:gd name="connsiteY135" fmla="*/ 60744 h 582899"/>
                <a:gd name="connsiteX136" fmla="*/ 222815 w 597488"/>
                <a:gd name="connsiteY136" fmla="*/ 62998 h 582899"/>
                <a:gd name="connsiteX137" fmla="*/ 225070 w 597488"/>
                <a:gd name="connsiteY137" fmla="*/ 64191 h 582899"/>
                <a:gd name="connsiteX138" fmla="*/ 218305 w 597488"/>
                <a:gd name="connsiteY138" fmla="*/ 77587 h 582899"/>
                <a:gd name="connsiteX139" fmla="*/ 221621 w 597488"/>
                <a:gd name="connsiteY139" fmla="*/ 81035 h 582899"/>
                <a:gd name="connsiteX140" fmla="*/ 221621 w 597488"/>
                <a:gd name="connsiteY140" fmla="*/ 84351 h 582899"/>
                <a:gd name="connsiteX141" fmla="*/ 220560 w 597488"/>
                <a:gd name="connsiteY141" fmla="*/ 85545 h 582899"/>
                <a:gd name="connsiteX142" fmla="*/ 218305 w 597488"/>
                <a:gd name="connsiteY142" fmla="*/ 92309 h 582899"/>
                <a:gd name="connsiteX143" fmla="*/ 223876 w 597488"/>
                <a:gd name="connsiteY143" fmla="*/ 97879 h 582899"/>
                <a:gd name="connsiteX144" fmla="*/ 247484 w 597488"/>
                <a:gd name="connsiteY144" fmla="*/ 105704 h 582899"/>
                <a:gd name="connsiteX145" fmla="*/ 253187 w 597488"/>
                <a:gd name="connsiteY145" fmla="*/ 107959 h 582899"/>
                <a:gd name="connsiteX146" fmla="*/ 256502 w 597488"/>
                <a:gd name="connsiteY146" fmla="*/ 109153 h 582899"/>
                <a:gd name="connsiteX147" fmla="*/ 246423 w 597488"/>
                <a:gd name="connsiteY147" fmla="*/ 115917 h 582899"/>
                <a:gd name="connsiteX148" fmla="*/ 248677 w 597488"/>
                <a:gd name="connsiteY148" fmla="*/ 118171 h 582899"/>
                <a:gd name="connsiteX149" fmla="*/ 261012 w 597488"/>
                <a:gd name="connsiteY149" fmla="*/ 122681 h 582899"/>
                <a:gd name="connsiteX150" fmla="*/ 257696 w 597488"/>
                <a:gd name="connsiteY150" fmla="*/ 123742 h 582899"/>
                <a:gd name="connsiteX151" fmla="*/ 255441 w 597488"/>
                <a:gd name="connsiteY151" fmla="*/ 124935 h 582899"/>
                <a:gd name="connsiteX152" fmla="*/ 254248 w 597488"/>
                <a:gd name="connsiteY152" fmla="*/ 124935 h 582899"/>
                <a:gd name="connsiteX153" fmla="*/ 253187 w 597488"/>
                <a:gd name="connsiteY153" fmla="*/ 125997 h 582899"/>
                <a:gd name="connsiteX154" fmla="*/ 254248 w 597488"/>
                <a:gd name="connsiteY154" fmla="*/ 128251 h 582899"/>
                <a:gd name="connsiteX155" fmla="*/ 257696 w 597488"/>
                <a:gd name="connsiteY155" fmla="*/ 131699 h 582899"/>
                <a:gd name="connsiteX156" fmla="*/ 257696 w 597488"/>
                <a:gd name="connsiteY156" fmla="*/ 130505 h 582899"/>
                <a:gd name="connsiteX157" fmla="*/ 258757 w 597488"/>
                <a:gd name="connsiteY157" fmla="*/ 131699 h 582899"/>
                <a:gd name="connsiteX158" fmla="*/ 265521 w 597488"/>
                <a:gd name="connsiteY158" fmla="*/ 127190 h 582899"/>
                <a:gd name="connsiteX159" fmla="*/ 266715 w 597488"/>
                <a:gd name="connsiteY159" fmla="*/ 129445 h 582899"/>
                <a:gd name="connsiteX160" fmla="*/ 267776 w 597488"/>
                <a:gd name="connsiteY160" fmla="*/ 136208 h 582899"/>
                <a:gd name="connsiteX161" fmla="*/ 272285 w 597488"/>
                <a:gd name="connsiteY161" fmla="*/ 138464 h 582899"/>
                <a:gd name="connsiteX162" fmla="*/ 271092 w 597488"/>
                <a:gd name="connsiteY162" fmla="*/ 144034 h 582899"/>
                <a:gd name="connsiteX163" fmla="*/ 273346 w 597488"/>
                <a:gd name="connsiteY163" fmla="*/ 147349 h 582899"/>
                <a:gd name="connsiteX164" fmla="*/ 277855 w 597488"/>
                <a:gd name="connsiteY164" fmla="*/ 148543 h 582899"/>
                <a:gd name="connsiteX165" fmla="*/ 282365 w 597488"/>
                <a:gd name="connsiteY165" fmla="*/ 158622 h 582899"/>
                <a:gd name="connsiteX166" fmla="*/ 294832 w 597488"/>
                <a:gd name="connsiteY166" fmla="*/ 165387 h 582899"/>
                <a:gd name="connsiteX167" fmla="*/ 295893 w 597488"/>
                <a:gd name="connsiteY167" fmla="*/ 168702 h 582899"/>
                <a:gd name="connsiteX168" fmla="*/ 300402 w 597488"/>
                <a:gd name="connsiteY168" fmla="*/ 167642 h 582899"/>
                <a:gd name="connsiteX169" fmla="*/ 302657 w 597488"/>
                <a:gd name="connsiteY169" fmla="*/ 170958 h 582899"/>
                <a:gd name="connsiteX170" fmla="*/ 309421 w 597488"/>
                <a:gd name="connsiteY170" fmla="*/ 172151 h 582899"/>
                <a:gd name="connsiteX171" fmla="*/ 310482 w 597488"/>
                <a:gd name="connsiteY171" fmla="*/ 168702 h 582899"/>
                <a:gd name="connsiteX172" fmla="*/ 314991 w 597488"/>
                <a:gd name="connsiteY172" fmla="*/ 167642 h 582899"/>
                <a:gd name="connsiteX173" fmla="*/ 316185 w 597488"/>
                <a:gd name="connsiteY173" fmla="*/ 173212 h 582899"/>
                <a:gd name="connsiteX174" fmla="*/ 314991 w 597488"/>
                <a:gd name="connsiteY174" fmla="*/ 174405 h 582899"/>
                <a:gd name="connsiteX175" fmla="*/ 320694 w 597488"/>
                <a:gd name="connsiteY175" fmla="*/ 176661 h 582899"/>
                <a:gd name="connsiteX176" fmla="*/ 320694 w 597488"/>
                <a:gd name="connsiteY176" fmla="*/ 177721 h 582899"/>
                <a:gd name="connsiteX177" fmla="*/ 322949 w 597488"/>
                <a:gd name="connsiteY177" fmla="*/ 178915 h 582899"/>
                <a:gd name="connsiteX178" fmla="*/ 325204 w 597488"/>
                <a:gd name="connsiteY178" fmla="*/ 185679 h 582899"/>
                <a:gd name="connsiteX179" fmla="*/ 329713 w 597488"/>
                <a:gd name="connsiteY179" fmla="*/ 186740 h 582899"/>
                <a:gd name="connsiteX180" fmla="*/ 333029 w 597488"/>
                <a:gd name="connsiteY180" fmla="*/ 188995 h 582899"/>
                <a:gd name="connsiteX181" fmla="*/ 335283 w 597488"/>
                <a:gd name="connsiteY181" fmla="*/ 190188 h 582899"/>
                <a:gd name="connsiteX182" fmla="*/ 336477 w 597488"/>
                <a:gd name="connsiteY182" fmla="*/ 192443 h 582899"/>
                <a:gd name="connsiteX183" fmla="*/ 338731 w 597488"/>
                <a:gd name="connsiteY183" fmla="*/ 192443 h 582899"/>
                <a:gd name="connsiteX184" fmla="*/ 340986 w 597488"/>
                <a:gd name="connsiteY184" fmla="*/ 194698 h 582899"/>
                <a:gd name="connsiteX185" fmla="*/ 338731 w 597488"/>
                <a:gd name="connsiteY185" fmla="*/ 200268 h 582899"/>
                <a:gd name="connsiteX186" fmla="*/ 338731 w 597488"/>
                <a:gd name="connsiteY186" fmla="*/ 205971 h 582899"/>
                <a:gd name="connsiteX187" fmla="*/ 336477 w 597488"/>
                <a:gd name="connsiteY187" fmla="*/ 210348 h 582899"/>
                <a:gd name="connsiteX188" fmla="*/ 345363 w 597488"/>
                <a:gd name="connsiteY188" fmla="*/ 236210 h 582899"/>
                <a:gd name="connsiteX189" fmla="*/ 344302 w 597488"/>
                <a:gd name="connsiteY189" fmla="*/ 248677 h 582899"/>
                <a:gd name="connsiteX190" fmla="*/ 349873 w 597488"/>
                <a:gd name="connsiteY190" fmla="*/ 268969 h 582899"/>
                <a:gd name="connsiteX191" fmla="*/ 336477 w 597488"/>
                <a:gd name="connsiteY191" fmla="*/ 272285 h 582899"/>
                <a:gd name="connsiteX192" fmla="*/ 317246 w 597488"/>
                <a:gd name="connsiteY192" fmla="*/ 288067 h 582899"/>
                <a:gd name="connsiteX193" fmla="*/ 318439 w 597488"/>
                <a:gd name="connsiteY193" fmla="*/ 293638 h 582899"/>
                <a:gd name="connsiteX194" fmla="*/ 320694 w 597488"/>
                <a:gd name="connsiteY194" fmla="*/ 294832 h 582899"/>
                <a:gd name="connsiteX195" fmla="*/ 319501 w 597488"/>
                <a:gd name="connsiteY195" fmla="*/ 298147 h 582899"/>
                <a:gd name="connsiteX196" fmla="*/ 320694 w 597488"/>
                <a:gd name="connsiteY196" fmla="*/ 300402 h 582899"/>
                <a:gd name="connsiteX197" fmla="*/ 325204 w 597488"/>
                <a:gd name="connsiteY197" fmla="*/ 303850 h 582899"/>
                <a:gd name="connsiteX198" fmla="*/ 327458 w 597488"/>
                <a:gd name="connsiteY198" fmla="*/ 308227 h 582899"/>
                <a:gd name="connsiteX199" fmla="*/ 336477 w 597488"/>
                <a:gd name="connsiteY199" fmla="*/ 313930 h 582899"/>
                <a:gd name="connsiteX200" fmla="*/ 343241 w 597488"/>
                <a:gd name="connsiteY200" fmla="*/ 320694 h 582899"/>
                <a:gd name="connsiteX201" fmla="*/ 345363 w 597488"/>
                <a:gd name="connsiteY201" fmla="*/ 324010 h 582899"/>
                <a:gd name="connsiteX202" fmla="*/ 347618 w 597488"/>
                <a:gd name="connsiteY202" fmla="*/ 328519 h 582899"/>
                <a:gd name="connsiteX203" fmla="*/ 344302 w 597488"/>
                <a:gd name="connsiteY203" fmla="*/ 337538 h 582899"/>
                <a:gd name="connsiteX204" fmla="*/ 344302 w 597488"/>
                <a:gd name="connsiteY204" fmla="*/ 340986 h 582899"/>
                <a:gd name="connsiteX205" fmla="*/ 349873 w 597488"/>
                <a:gd name="connsiteY205" fmla="*/ 350005 h 582899"/>
                <a:gd name="connsiteX206" fmla="*/ 353321 w 597488"/>
                <a:gd name="connsiteY206" fmla="*/ 348811 h 582899"/>
                <a:gd name="connsiteX207" fmla="*/ 354382 w 597488"/>
                <a:gd name="connsiteY207" fmla="*/ 346557 h 582899"/>
                <a:gd name="connsiteX208" fmla="*/ 362339 w 597488"/>
                <a:gd name="connsiteY208" fmla="*/ 340986 h 582899"/>
                <a:gd name="connsiteX209" fmla="*/ 377990 w 597488"/>
                <a:gd name="connsiteY209" fmla="*/ 347750 h 582899"/>
                <a:gd name="connsiteX210" fmla="*/ 374674 w 597488"/>
                <a:gd name="connsiteY210" fmla="*/ 356637 h 582899"/>
                <a:gd name="connsiteX211" fmla="*/ 366849 w 597488"/>
                <a:gd name="connsiteY211" fmla="*/ 363400 h 582899"/>
                <a:gd name="connsiteX212" fmla="*/ 362339 w 597488"/>
                <a:gd name="connsiteY212" fmla="*/ 364594 h 582899"/>
                <a:gd name="connsiteX213" fmla="*/ 363400 w 597488"/>
                <a:gd name="connsiteY213" fmla="*/ 372419 h 582899"/>
                <a:gd name="connsiteX214" fmla="*/ 362339 w 597488"/>
                <a:gd name="connsiteY214" fmla="*/ 379183 h 582899"/>
                <a:gd name="connsiteX215" fmla="*/ 364594 w 597488"/>
                <a:gd name="connsiteY215" fmla="*/ 384754 h 582899"/>
                <a:gd name="connsiteX216" fmla="*/ 356636 w 597488"/>
                <a:gd name="connsiteY216" fmla="*/ 396027 h 582899"/>
                <a:gd name="connsiteX217" fmla="*/ 360085 w 597488"/>
                <a:gd name="connsiteY217" fmla="*/ 401730 h 582899"/>
                <a:gd name="connsiteX218" fmla="*/ 370165 w 597488"/>
                <a:gd name="connsiteY218" fmla="*/ 409555 h 582899"/>
                <a:gd name="connsiteX219" fmla="*/ 364594 w 597488"/>
                <a:gd name="connsiteY219" fmla="*/ 423083 h 582899"/>
                <a:gd name="connsiteX220" fmla="*/ 391517 w 597488"/>
                <a:gd name="connsiteY220" fmla="*/ 426398 h 582899"/>
                <a:gd name="connsiteX221" fmla="*/ 397220 w 597488"/>
                <a:gd name="connsiteY221" fmla="*/ 430908 h 582899"/>
                <a:gd name="connsiteX222" fmla="*/ 426399 w 597488"/>
                <a:gd name="connsiteY222" fmla="*/ 429847 h 582899"/>
                <a:gd name="connsiteX223" fmla="*/ 427592 w 597488"/>
                <a:gd name="connsiteY223" fmla="*/ 427592 h 582899"/>
                <a:gd name="connsiteX224" fmla="*/ 429847 w 597488"/>
                <a:gd name="connsiteY224" fmla="*/ 427592 h 582899"/>
                <a:gd name="connsiteX225" fmla="*/ 434356 w 597488"/>
                <a:gd name="connsiteY225" fmla="*/ 436611 h 582899"/>
                <a:gd name="connsiteX226" fmla="*/ 442181 w 597488"/>
                <a:gd name="connsiteY226" fmla="*/ 443375 h 582899"/>
                <a:gd name="connsiteX227" fmla="*/ 446691 w 597488"/>
                <a:gd name="connsiteY227" fmla="*/ 451200 h 582899"/>
                <a:gd name="connsiteX228" fmla="*/ 450006 w 597488"/>
                <a:gd name="connsiteY228" fmla="*/ 450139 h 582899"/>
                <a:gd name="connsiteX229" fmla="*/ 451200 w 597488"/>
                <a:gd name="connsiteY229" fmla="*/ 448945 h 582899"/>
                <a:gd name="connsiteX230" fmla="*/ 451200 w 597488"/>
                <a:gd name="connsiteY230" fmla="*/ 447884 h 582899"/>
                <a:gd name="connsiteX231" fmla="*/ 459025 w 597488"/>
                <a:gd name="connsiteY231" fmla="*/ 439927 h 582899"/>
                <a:gd name="connsiteX232" fmla="*/ 468044 w 597488"/>
                <a:gd name="connsiteY232" fmla="*/ 442181 h 582899"/>
                <a:gd name="connsiteX233" fmla="*/ 468044 w 597488"/>
                <a:gd name="connsiteY233" fmla="*/ 441121 h 582899"/>
                <a:gd name="connsiteX234" fmla="*/ 471492 w 597488"/>
                <a:gd name="connsiteY234" fmla="*/ 438865 h 582899"/>
                <a:gd name="connsiteX235" fmla="*/ 473747 w 597488"/>
                <a:gd name="connsiteY235" fmla="*/ 441121 h 582899"/>
                <a:gd name="connsiteX236" fmla="*/ 474808 w 597488"/>
                <a:gd name="connsiteY236" fmla="*/ 445630 h 582899"/>
                <a:gd name="connsiteX237" fmla="*/ 477063 w 597488"/>
                <a:gd name="connsiteY237" fmla="*/ 446691 h 582899"/>
                <a:gd name="connsiteX238" fmla="*/ 478124 w 597488"/>
                <a:gd name="connsiteY238" fmla="*/ 445630 h 582899"/>
                <a:gd name="connsiteX239" fmla="*/ 482633 w 597488"/>
                <a:gd name="connsiteY239" fmla="*/ 447884 h 582899"/>
                <a:gd name="connsiteX240" fmla="*/ 483826 w 597488"/>
                <a:gd name="connsiteY240" fmla="*/ 450139 h 582899"/>
                <a:gd name="connsiteX241" fmla="*/ 487142 w 597488"/>
                <a:gd name="connsiteY241" fmla="*/ 455709 h 582899"/>
                <a:gd name="connsiteX242" fmla="*/ 491651 w 597488"/>
                <a:gd name="connsiteY242" fmla="*/ 465789 h 582899"/>
                <a:gd name="connsiteX243" fmla="*/ 489397 w 597488"/>
                <a:gd name="connsiteY243" fmla="*/ 469238 h 582899"/>
                <a:gd name="connsiteX244" fmla="*/ 506373 w 597488"/>
                <a:gd name="connsiteY244" fmla="*/ 473747 h 582899"/>
                <a:gd name="connsiteX245" fmla="*/ 513137 w 597488"/>
                <a:gd name="connsiteY245" fmla="*/ 473747 h 582899"/>
                <a:gd name="connsiteX246" fmla="*/ 527726 w 597488"/>
                <a:gd name="connsiteY246" fmla="*/ 472553 h 582899"/>
                <a:gd name="connsiteX247" fmla="*/ 531042 w 597488"/>
                <a:gd name="connsiteY247" fmla="*/ 474808 h 582899"/>
                <a:gd name="connsiteX248" fmla="*/ 531042 w 597488"/>
                <a:gd name="connsiteY248" fmla="*/ 476002 h 582899"/>
                <a:gd name="connsiteX249" fmla="*/ 535552 w 597488"/>
                <a:gd name="connsiteY249" fmla="*/ 478256 h 582899"/>
                <a:gd name="connsiteX250" fmla="*/ 533297 w 597488"/>
                <a:gd name="connsiteY250" fmla="*/ 480511 h 582899"/>
                <a:gd name="connsiteX251" fmla="*/ 529981 w 597488"/>
                <a:gd name="connsiteY251" fmla="*/ 481572 h 582899"/>
                <a:gd name="connsiteX252" fmla="*/ 528787 w 597488"/>
                <a:gd name="connsiteY252" fmla="*/ 483826 h 582899"/>
                <a:gd name="connsiteX253" fmla="*/ 535552 w 597488"/>
                <a:gd name="connsiteY253" fmla="*/ 490591 h 582899"/>
                <a:gd name="connsiteX254" fmla="*/ 536745 w 597488"/>
                <a:gd name="connsiteY254" fmla="*/ 493906 h 582899"/>
                <a:gd name="connsiteX255" fmla="*/ 537806 w 597488"/>
                <a:gd name="connsiteY255" fmla="*/ 498416 h 582899"/>
                <a:gd name="connsiteX256" fmla="*/ 534490 w 597488"/>
                <a:gd name="connsiteY256" fmla="*/ 500670 h 582899"/>
                <a:gd name="connsiteX257" fmla="*/ 532236 w 597488"/>
                <a:gd name="connsiteY257" fmla="*/ 501864 h 582899"/>
                <a:gd name="connsiteX258" fmla="*/ 528787 w 597488"/>
                <a:gd name="connsiteY258" fmla="*/ 501864 h 582899"/>
                <a:gd name="connsiteX259" fmla="*/ 526533 w 597488"/>
                <a:gd name="connsiteY259" fmla="*/ 502925 h 582899"/>
                <a:gd name="connsiteX260" fmla="*/ 525472 w 597488"/>
                <a:gd name="connsiteY260" fmla="*/ 501864 h 582899"/>
                <a:gd name="connsiteX261" fmla="*/ 523217 w 597488"/>
                <a:gd name="connsiteY261" fmla="*/ 501864 h 582899"/>
                <a:gd name="connsiteX262" fmla="*/ 523217 w 597488"/>
                <a:gd name="connsiteY262" fmla="*/ 502925 h 582899"/>
                <a:gd name="connsiteX263" fmla="*/ 518708 w 597488"/>
                <a:gd name="connsiteY263" fmla="*/ 502925 h 582899"/>
                <a:gd name="connsiteX264" fmla="*/ 517647 w 597488"/>
                <a:gd name="connsiteY264" fmla="*/ 506373 h 582899"/>
                <a:gd name="connsiteX265" fmla="*/ 515392 w 597488"/>
                <a:gd name="connsiteY265" fmla="*/ 506373 h 582899"/>
                <a:gd name="connsiteX266" fmla="*/ 515392 w 597488"/>
                <a:gd name="connsiteY266" fmla="*/ 509689 h 582899"/>
                <a:gd name="connsiteX267" fmla="*/ 513137 w 597488"/>
                <a:gd name="connsiteY267" fmla="*/ 510882 h 582899"/>
                <a:gd name="connsiteX268" fmla="*/ 509689 w 597488"/>
                <a:gd name="connsiteY268" fmla="*/ 511944 h 582899"/>
                <a:gd name="connsiteX269" fmla="*/ 510883 w 597488"/>
                <a:gd name="connsiteY269" fmla="*/ 514198 h 582899"/>
                <a:gd name="connsiteX270" fmla="*/ 509689 w 597488"/>
                <a:gd name="connsiteY270" fmla="*/ 516453 h 582899"/>
                <a:gd name="connsiteX271" fmla="*/ 513137 w 597488"/>
                <a:gd name="connsiteY271" fmla="*/ 523217 h 582899"/>
                <a:gd name="connsiteX272" fmla="*/ 515392 w 597488"/>
                <a:gd name="connsiteY272" fmla="*/ 525472 h 582899"/>
                <a:gd name="connsiteX273" fmla="*/ 520962 w 597488"/>
                <a:gd name="connsiteY273" fmla="*/ 526533 h 582899"/>
                <a:gd name="connsiteX274" fmla="*/ 520962 w 597488"/>
                <a:gd name="connsiteY274" fmla="*/ 527726 h 582899"/>
                <a:gd name="connsiteX275" fmla="*/ 523217 w 597488"/>
                <a:gd name="connsiteY275" fmla="*/ 527726 h 582899"/>
                <a:gd name="connsiteX276" fmla="*/ 525472 w 597488"/>
                <a:gd name="connsiteY276" fmla="*/ 528788 h 582899"/>
                <a:gd name="connsiteX277" fmla="*/ 529981 w 597488"/>
                <a:gd name="connsiteY277" fmla="*/ 527726 h 582899"/>
                <a:gd name="connsiteX278" fmla="*/ 549080 w 597488"/>
                <a:gd name="connsiteY278" fmla="*/ 542316 h 582899"/>
                <a:gd name="connsiteX279" fmla="*/ 554650 w 597488"/>
                <a:gd name="connsiteY279" fmla="*/ 544570 h 582899"/>
                <a:gd name="connsiteX280" fmla="*/ 554650 w 597488"/>
                <a:gd name="connsiteY280" fmla="*/ 546825 h 582899"/>
                <a:gd name="connsiteX281" fmla="*/ 558098 w 597488"/>
                <a:gd name="connsiteY281" fmla="*/ 547886 h 582899"/>
                <a:gd name="connsiteX282" fmla="*/ 560353 w 597488"/>
                <a:gd name="connsiteY282" fmla="*/ 549079 h 582899"/>
                <a:gd name="connsiteX283" fmla="*/ 563669 w 597488"/>
                <a:gd name="connsiteY283" fmla="*/ 549079 h 582899"/>
                <a:gd name="connsiteX284" fmla="*/ 579451 w 597488"/>
                <a:gd name="connsiteY284" fmla="*/ 556905 h 582899"/>
                <a:gd name="connsiteX285" fmla="*/ 581706 w 597488"/>
                <a:gd name="connsiteY285" fmla="*/ 555843 h 582899"/>
                <a:gd name="connsiteX286" fmla="*/ 590724 w 597488"/>
                <a:gd name="connsiteY286" fmla="*/ 560353 h 582899"/>
                <a:gd name="connsiteX287" fmla="*/ 594040 w 597488"/>
                <a:gd name="connsiteY287" fmla="*/ 560353 h 582899"/>
                <a:gd name="connsiteX288" fmla="*/ 597489 w 597488"/>
                <a:gd name="connsiteY288" fmla="*/ 562607 h 582899"/>
                <a:gd name="connsiteX289" fmla="*/ 550140 w 597488"/>
                <a:gd name="connsiteY289" fmla="*/ 582900 h 582899"/>
                <a:gd name="connsiteX290" fmla="*/ 544570 w 597488"/>
                <a:gd name="connsiteY290" fmla="*/ 579451 h 582899"/>
                <a:gd name="connsiteX291" fmla="*/ 542315 w 597488"/>
                <a:gd name="connsiteY291" fmla="*/ 580645 h 582899"/>
                <a:gd name="connsiteX292" fmla="*/ 535552 w 597488"/>
                <a:gd name="connsiteY292" fmla="*/ 579451 h 582899"/>
                <a:gd name="connsiteX293" fmla="*/ 520962 w 597488"/>
                <a:gd name="connsiteY293" fmla="*/ 573881 h 582899"/>
                <a:gd name="connsiteX294" fmla="*/ 516453 w 597488"/>
                <a:gd name="connsiteY294" fmla="*/ 573881 h 582899"/>
                <a:gd name="connsiteX295" fmla="*/ 510883 w 597488"/>
                <a:gd name="connsiteY295" fmla="*/ 572687 h 582899"/>
                <a:gd name="connsiteX296" fmla="*/ 509689 w 597488"/>
                <a:gd name="connsiteY296" fmla="*/ 572687 h 582899"/>
                <a:gd name="connsiteX297" fmla="*/ 506373 w 597488"/>
                <a:gd name="connsiteY297" fmla="*/ 569372 h 582899"/>
                <a:gd name="connsiteX298" fmla="*/ 501864 w 597488"/>
                <a:gd name="connsiteY298" fmla="*/ 570433 h 582899"/>
                <a:gd name="connsiteX299" fmla="*/ 499609 w 597488"/>
                <a:gd name="connsiteY299" fmla="*/ 572687 h 582899"/>
                <a:gd name="connsiteX300" fmla="*/ 497355 w 597488"/>
                <a:gd name="connsiteY300" fmla="*/ 571626 h 582899"/>
                <a:gd name="connsiteX301" fmla="*/ 495100 w 597488"/>
                <a:gd name="connsiteY301" fmla="*/ 569372 h 582899"/>
                <a:gd name="connsiteX302" fmla="*/ 492845 w 597488"/>
                <a:gd name="connsiteY302" fmla="*/ 568178 h 582899"/>
                <a:gd name="connsiteX303" fmla="*/ 491651 w 597488"/>
                <a:gd name="connsiteY303" fmla="*/ 568178 h 582899"/>
                <a:gd name="connsiteX304" fmla="*/ 487142 w 597488"/>
                <a:gd name="connsiteY304" fmla="*/ 567117 h 582899"/>
                <a:gd name="connsiteX305" fmla="*/ 486081 w 597488"/>
                <a:gd name="connsiteY305" fmla="*/ 565923 h 582899"/>
                <a:gd name="connsiteX306" fmla="*/ 482633 w 597488"/>
                <a:gd name="connsiteY306" fmla="*/ 565923 h 582899"/>
                <a:gd name="connsiteX307" fmla="*/ 481572 w 597488"/>
                <a:gd name="connsiteY307" fmla="*/ 567117 h 582899"/>
                <a:gd name="connsiteX308" fmla="*/ 473747 w 597488"/>
                <a:gd name="connsiteY308" fmla="*/ 560353 h 582899"/>
                <a:gd name="connsiteX309" fmla="*/ 461280 w 597488"/>
                <a:gd name="connsiteY309" fmla="*/ 552395 h 582899"/>
                <a:gd name="connsiteX310" fmla="*/ 445630 w 597488"/>
                <a:gd name="connsiteY310" fmla="*/ 544570 h 582899"/>
                <a:gd name="connsiteX311" fmla="*/ 442181 w 597488"/>
                <a:gd name="connsiteY311" fmla="*/ 539000 h 582899"/>
                <a:gd name="connsiteX312" fmla="*/ 426399 w 597488"/>
                <a:gd name="connsiteY312" fmla="*/ 534490 h 582899"/>
                <a:gd name="connsiteX313" fmla="*/ 390457 w 597488"/>
                <a:gd name="connsiteY313" fmla="*/ 534490 h 582899"/>
                <a:gd name="connsiteX314" fmla="*/ 390457 w 597488"/>
                <a:gd name="connsiteY314" fmla="*/ 532236 h 582899"/>
                <a:gd name="connsiteX315" fmla="*/ 381438 w 597488"/>
                <a:gd name="connsiteY315" fmla="*/ 529981 h 582899"/>
                <a:gd name="connsiteX316" fmla="*/ 374674 w 597488"/>
                <a:gd name="connsiteY316" fmla="*/ 531042 h 582899"/>
                <a:gd name="connsiteX317" fmla="*/ 370165 w 597488"/>
                <a:gd name="connsiteY317" fmla="*/ 529981 h 582899"/>
                <a:gd name="connsiteX318" fmla="*/ 371358 w 597488"/>
                <a:gd name="connsiteY318" fmla="*/ 517646 h 582899"/>
                <a:gd name="connsiteX319" fmla="*/ 367910 w 597488"/>
                <a:gd name="connsiteY319" fmla="*/ 510882 h 582899"/>
                <a:gd name="connsiteX320" fmla="*/ 363400 w 597488"/>
                <a:gd name="connsiteY320" fmla="*/ 507435 h 582899"/>
                <a:gd name="connsiteX321" fmla="*/ 363400 w 597488"/>
                <a:gd name="connsiteY321" fmla="*/ 504119 h 582899"/>
                <a:gd name="connsiteX322" fmla="*/ 361146 w 597488"/>
                <a:gd name="connsiteY322" fmla="*/ 505179 h 582899"/>
                <a:gd name="connsiteX323" fmla="*/ 357830 w 597488"/>
                <a:gd name="connsiteY323" fmla="*/ 506373 h 582899"/>
                <a:gd name="connsiteX324" fmla="*/ 354382 w 597488"/>
                <a:gd name="connsiteY324" fmla="*/ 504119 h 582899"/>
                <a:gd name="connsiteX325" fmla="*/ 348811 w 597488"/>
                <a:gd name="connsiteY325" fmla="*/ 496161 h 582899"/>
                <a:gd name="connsiteX326" fmla="*/ 343241 w 597488"/>
                <a:gd name="connsiteY326" fmla="*/ 495100 h 582899"/>
                <a:gd name="connsiteX327" fmla="*/ 343241 w 597488"/>
                <a:gd name="connsiteY327" fmla="*/ 505179 h 582899"/>
                <a:gd name="connsiteX328" fmla="*/ 342047 w 597488"/>
                <a:gd name="connsiteY328" fmla="*/ 510882 h 582899"/>
                <a:gd name="connsiteX329" fmla="*/ 345363 w 597488"/>
                <a:gd name="connsiteY329" fmla="*/ 513138 h 582899"/>
                <a:gd name="connsiteX330" fmla="*/ 347618 w 597488"/>
                <a:gd name="connsiteY330" fmla="*/ 518708 h 582899"/>
                <a:gd name="connsiteX331" fmla="*/ 347618 w 597488"/>
                <a:gd name="connsiteY331" fmla="*/ 525472 h 582899"/>
                <a:gd name="connsiteX332" fmla="*/ 352127 w 597488"/>
                <a:gd name="connsiteY332" fmla="*/ 533296 h 582899"/>
                <a:gd name="connsiteX333" fmla="*/ 352127 w 597488"/>
                <a:gd name="connsiteY333" fmla="*/ 536745 h 582899"/>
                <a:gd name="connsiteX334" fmla="*/ 349873 w 597488"/>
                <a:gd name="connsiteY334" fmla="*/ 537806 h 582899"/>
                <a:gd name="connsiteX335" fmla="*/ 344302 w 597488"/>
                <a:gd name="connsiteY335" fmla="*/ 540061 h 582899"/>
                <a:gd name="connsiteX336" fmla="*/ 342047 w 597488"/>
                <a:gd name="connsiteY336" fmla="*/ 528788 h 582899"/>
                <a:gd name="connsiteX337" fmla="*/ 343241 w 597488"/>
                <a:gd name="connsiteY337" fmla="*/ 524278 h 582899"/>
                <a:gd name="connsiteX338" fmla="*/ 337538 w 597488"/>
                <a:gd name="connsiteY338" fmla="*/ 515392 h 582899"/>
                <a:gd name="connsiteX339" fmla="*/ 335283 w 597488"/>
                <a:gd name="connsiteY339" fmla="*/ 506373 h 582899"/>
                <a:gd name="connsiteX340" fmla="*/ 335283 w 597488"/>
                <a:gd name="connsiteY340" fmla="*/ 499609 h 582899"/>
                <a:gd name="connsiteX341" fmla="*/ 338731 w 597488"/>
                <a:gd name="connsiteY341" fmla="*/ 491652 h 582899"/>
                <a:gd name="connsiteX342" fmla="*/ 334222 w 597488"/>
                <a:gd name="connsiteY342" fmla="*/ 484888 h 582899"/>
                <a:gd name="connsiteX343" fmla="*/ 324010 w 597488"/>
                <a:gd name="connsiteY343" fmla="*/ 480511 h 582899"/>
                <a:gd name="connsiteX344" fmla="*/ 317246 w 597488"/>
                <a:gd name="connsiteY344" fmla="*/ 479318 h 582899"/>
                <a:gd name="connsiteX345" fmla="*/ 311676 w 597488"/>
                <a:gd name="connsiteY345" fmla="*/ 472553 h 582899"/>
                <a:gd name="connsiteX346" fmla="*/ 309421 w 597488"/>
                <a:gd name="connsiteY346" fmla="*/ 472553 h 582899"/>
                <a:gd name="connsiteX347" fmla="*/ 304911 w 597488"/>
                <a:gd name="connsiteY347" fmla="*/ 465789 h 582899"/>
                <a:gd name="connsiteX348" fmla="*/ 285813 w 597488"/>
                <a:gd name="connsiteY348" fmla="*/ 468044 h 582899"/>
                <a:gd name="connsiteX349" fmla="*/ 280110 w 597488"/>
                <a:gd name="connsiteY349" fmla="*/ 472553 h 582899"/>
                <a:gd name="connsiteX350" fmla="*/ 270030 w 597488"/>
                <a:gd name="connsiteY350" fmla="*/ 471492 h 582899"/>
                <a:gd name="connsiteX351" fmla="*/ 267776 w 597488"/>
                <a:gd name="connsiteY351" fmla="*/ 468044 h 582899"/>
                <a:gd name="connsiteX352" fmla="*/ 264460 w 597488"/>
                <a:gd name="connsiteY352" fmla="*/ 470298 h 582899"/>
                <a:gd name="connsiteX353" fmla="*/ 261012 w 597488"/>
                <a:gd name="connsiteY353" fmla="*/ 469238 h 582899"/>
                <a:gd name="connsiteX354" fmla="*/ 257696 w 597488"/>
                <a:gd name="connsiteY354" fmla="*/ 472553 h 582899"/>
                <a:gd name="connsiteX355" fmla="*/ 256502 w 597488"/>
                <a:gd name="connsiteY355" fmla="*/ 471492 h 582899"/>
                <a:gd name="connsiteX356" fmla="*/ 253187 w 597488"/>
                <a:gd name="connsiteY356" fmla="*/ 453455 h 582899"/>
                <a:gd name="connsiteX357" fmla="*/ 253187 w 597488"/>
                <a:gd name="connsiteY357" fmla="*/ 439927 h 582899"/>
                <a:gd name="connsiteX358" fmla="*/ 250932 w 597488"/>
                <a:gd name="connsiteY358" fmla="*/ 436611 h 582899"/>
                <a:gd name="connsiteX359" fmla="*/ 249738 w 597488"/>
                <a:gd name="connsiteY359" fmla="*/ 426398 h 582899"/>
                <a:gd name="connsiteX360" fmla="*/ 234088 w 597488"/>
                <a:gd name="connsiteY360" fmla="*/ 424144 h 582899"/>
                <a:gd name="connsiteX361" fmla="*/ 230640 w 597488"/>
                <a:gd name="connsiteY361" fmla="*/ 424144 h 582899"/>
                <a:gd name="connsiteX362" fmla="*/ 226130 w 597488"/>
                <a:gd name="connsiteY362" fmla="*/ 417380 h 582899"/>
                <a:gd name="connsiteX363" fmla="*/ 221621 w 597488"/>
                <a:gd name="connsiteY363" fmla="*/ 416319 h 582899"/>
                <a:gd name="connsiteX364" fmla="*/ 219366 w 597488"/>
                <a:gd name="connsiteY364" fmla="*/ 413004 h 582899"/>
                <a:gd name="connsiteX365" fmla="*/ 220560 w 597488"/>
                <a:gd name="connsiteY365" fmla="*/ 409555 h 582899"/>
                <a:gd name="connsiteX366" fmla="*/ 217112 w 597488"/>
                <a:gd name="connsiteY366" fmla="*/ 406239 h 582899"/>
                <a:gd name="connsiteX367" fmla="*/ 219366 w 597488"/>
                <a:gd name="connsiteY367" fmla="*/ 399475 h 582899"/>
                <a:gd name="connsiteX368" fmla="*/ 216051 w 597488"/>
                <a:gd name="connsiteY368" fmla="*/ 394966 h 582899"/>
                <a:gd name="connsiteX369" fmla="*/ 213796 w 597488"/>
                <a:gd name="connsiteY369" fmla="*/ 394966 h 582899"/>
                <a:gd name="connsiteX370" fmla="*/ 210348 w 597488"/>
                <a:gd name="connsiteY370" fmla="*/ 390457 h 582899"/>
                <a:gd name="connsiteX371" fmla="*/ 205971 w 597488"/>
                <a:gd name="connsiteY371" fmla="*/ 388201 h 582899"/>
                <a:gd name="connsiteX372" fmla="*/ 200268 w 597488"/>
                <a:gd name="connsiteY372" fmla="*/ 389263 h 582899"/>
                <a:gd name="connsiteX373" fmla="*/ 194698 w 597488"/>
                <a:gd name="connsiteY373" fmla="*/ 383693 h 582899"/>
                <a:gd name="connsiteX374" fmla="*/ 188995 w 597488"/>
                <a:gd name="connsiteY374" fmla="*/ 384754 h 582899"/>
                <a:gd name="connsiteX375" fmla="*/ 185679 w 597488"/>
                <a:gd name="connsiteY375" fmla="*/ 383693 h 582899"/>
                <a:gd name="connsiteX376" fmla="*/ 179976 w 597488"/>
                <a:gd name="connsiteY376" fmla="*/ 388201 h 582899"/>
                <a:gd name="connsiteX377" fmla="*/ 174406 w 597488"/>
                <a:gd name="connsiteY377" fmla="*/ 384754 h 582899"/>
                <a:gd name="connsiteX378" fmla="*/ 167641 w 597488"/>
                <a:gd name="connsiteY378" fmla="*/ 391517 h 582899"/>
                <a:gd name="connsiteX379" fmla="*/ 164326 w 597488"/>
                <a:gd name="connsiteY379" fmla="*/ 389263 h 582899"/>
                <a:gd name="connsiteX380" fmla="*/ 151859 w 597488"/>
                <a:gd name="connsiteY380" fmla="*/ 391517 h 582899"/>
                <a:gd name="connsiteX381" fmla="*/ 146289 w 597488"/>
                <a:gd name="connsiteY381" fmla="*/ 393772 h 582899"/>
                <a:gd name="connsiteX382" fmla="*/ 128251 w 597488"/>
                <a:gd name="connsiteY382" fmla="*/ 388201 h 582899"/>
                <a:gd name="connsiteX383" fmla="*/ 127190 w 597488"/>
                <a:gd name="connsiteY383" fmla="*/ 381438 h 582899"/>
                <a:gd name="connsiteX384" fmla="*/ 123742 w 597488"/>
                <a:gd name="connsiteY384" fmla="*/ 381438 h 582899"/>
                <a:gd name="connsiteX385" fmla="*/ 124935 w 597488"/>
                <a:gd name="connsiteY385" fmla="*/ 375867 h 582899"/>
                <a:gd name="connsiteX386" fmla="*/ 121487 w 597488"/>
                <a:gd name="connsiteY386" fmla="*/ 365655 h 582899"/>
                <a:gd name="connsiteX387" fmla="*/ 119232 w 597488"/>
                <a:gd name="connsiteY387" fmla="*/ 365655 h 582899"/>
                <a:gd name="connsiteX388" fmla="*/ 114723 w 597488"/>
                <a:gd name="connsiteY388" fmla="*/ 363400 h 582899"/>
                <a:gd name="connsiteX389" fmla="*/ 114723 w 597488"/>
                <a:gd name="connsiteY389" fmla="*/ 358891 h 582899"/>
                <a:gd name="connsiteX390" fmla="*/ 97879 w 597488"/>
                <a:gd name="connsiteY390" fmla="*/ 374674 h 582899"/>
                <a:gd name="connsiteX391" fmla="*/ 94564 w 597488"/>
                <a:gd name="connsiteY391" fmla="*/ 375867 h 582899"/>
                <a:gd name="connsiteX392" fmla="*/ 92309 w 597488"/>
                <a:gd name="connsiteY392" fmla="*/ 374674 h 582899"/>
                <a:gd name="connsiteX393" fmla="*/ 86606 w 597488"/>
                <a:gd name="connsiteY393" fmla="*/ 374674 h 582899"/>
                <a:gd name="connsiteX394" fmla="*/ 84351 w 597488"/>
                <a:gd name="connsiteY394" fmla="*/ 371358 h 582899"/>
                <a:gd name="connsiteX395" fmla="*/ 85545 w 597488"/>
                <a:gd name="connsiteY395" fmla="*/ 363400 h 582899"/>
                <a:gd name="connsiteX396" fmla="*/ 84351 w 597488"/>
                <a:gd name="connsiteY396" fmla="*/ 356637 h 582899"/>
                <a:gd name="connsiteX397" fmla="*/ 75333 w 597488"/>
                <a:gd name="connsiteY397" fmla="*/ 335283 h 582899"/>
                <a:gd name="connsiteX398" fmla="*/ 73078 w 597488"/>
                <a:gd name="connsiteY398" fmla="*/ 333029 h 582899"/>
                <a:gd name="connsiteX399" fmla="*/ 73078 w 597488"/>
                <a:gd name="connsiteY399" fmla="*/ 331967 h 582899"/>
                <a:gd name="connsiteX400" fmla="*/ 62998 w 597488"/>
                <a:gd name="connsiteY400" fmla="*/ 324010 h 582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597488" h="582899">
                  <a:moveTo>
                    <a:pt x="62998" y="324010"/>
                  </a:moveTo>
                  <a:lnTo>
                    <a:pt x="60743" y="318440"/>
                  </a:lnTo>
                  <a:lnTo>
                    <a:pt x="58489" y="317246"/>
                  </a:lnTo>
                  <a:lnTo>
                    <a:pt x="58489" y="313930"/>
                  </a:lnTo>
                  <a:lnTo>
                    <a:pt x="52918" y="314991"/>
                  </a:lnTo>
                  <a:lnTo>
                    <a:pt x="46154" y="314991"/>
                  </a:lnTo>
                  <a:lnTo>
                    <a:pt x="43900" y="318440"/>
                  </a:lnTo>
                  <a:lnTo>
                    <a:pt x="39391" y="317246"/>
                  </a:lnTo>
                  <a:lnTo>
                    <a:pt x="37136" y="314991"/>
                  </a:lnTo>
                  <a:lnTo>
                    <a:pt x="32626" y="311676"/>
                  </a:lnTo>
                  <a:lnTo>
                    <a:pt x="27056" y="313930"/>
                  </a:lnTo>
                  <a:lnTo>
                    <a:pt x="22547" y="309421"/>
                  </a:lnTo>
                  <a:lnTo>
                    <a:pt x="15783" y="294832"/>
                  </a:lnTo>
                  <a:lnTo>
                    <a:pt x="10079" y="285813"/>
                  </a:lnTo>
                  <a:lnTo>
                    <a:pt x="40451" y="272285"/>
                  </a:lnTo>
                  <a:lnTo>
                    <a:pt x="44961" y="279049"/>
                  </a:lnTo>
                  <a:lnTo>
                    <a:pt x="43900" y="281303"/>
                  </a:lnTo>
                  <a:lnTo>
                    <a:pt x="44961" y="284619"/>
                  </a:lnTo>
                  <a:lnTo>
                    <a:pt x="47216" y="285813"/>
                  </a:lnTo>
                  <a:lnTo>
                    <a:pt x="48409" y="286874"/>
                  </a:lnTo>
                  <a:lnTo>
                    <a:pt x="53979" y="289129"/>
                  </a:lnTo>
                  <a:lnTo>
                    <a:pt x="58489" y="293638"/>
                  </a:lnTo>
                  <a:lnTo>
                    <a:pt x="60743" y="293638"/>
                  </a:lnTo>
                  <a:lnTo>
                    <a:pt x="61937" y="291383"/>
                  </a:lnTo>
                  <a:lnTo>
                    <a:pt x="58489" y="288067"/>
                  </a:lnTo>
                  <a:lnTo>
                    <a:pt x="59683" y="272285"/>
                  </a:lnTo>
                  <a:lnTo>
                    <a:pt x="58489" y="270030"/>
                  </a:lnTo>
                  <a:lnTo>
                    <a:pt x="61937" y="271224"/>
                  </a:lnTo>
                  <a:lnTo>
                    <a:pt x="69762" y="258757"/>
                  </a:lnTo>
                  <a:lnTo>
                    <a:pt x="24801" y="201462"/>
                  </a:lnTo>
                  <a:lnTo>
                    <a:pt x="24801" y="199207"/>
                  </a:lnTo>
                  <a:lnTo>
                    <a:pt x="21353" y="196952"/>
                  </a:lnTo>
                  <a:lnTo>
                    <a:pt x="18037" y="196952"/>
                  </a:lnTo>
                  <a:lnTo>
                    <a:pt x="11273" y="195759"/>
                  </a:lnTo>
                  <a:lnTo>
                    <a:pt x="7825" y="190188"/>
                  </a:lnTo>
                  <a:lnTo>
                    <a:pt x="6764" y="186740"/>
                  </a:lnTo>
                  <a:lnTo>
                    <a:pt x="9019" y="185679"/>
                  </a:lnTo>
                  <a:lnTo>
                    <a:pt x="10079" y="163132"/>
                  </a:lnTo>
                  <a:lnTo>
                    <a:pt x="29311" y="147349"/>
                  </a:lnTo>
                  <a:lnTo>
                    <a:pt x="32626" y="144034"/>
                  </a:lnTo>
                  <a:lnTo>
                    <a:pt x="32626" y="140718"/>
                  </a:lnTo>
                  <a:lnTo>
                    <a:pt x="33820" y="123742"/>
                  </a:lnTo>
                  <a:lnTo>
                    <a:pt x="34881" y="119232"/>
                  </a:lnTo>
                  <a:lnTo>
                    <a:pt x="38197" y="118171"/>
                  </a:lnTo>
                  <a:lnTo>
                    <a:pt x="43900" y="119232"/>
                  </a:lnTo>
                  <a:lnTo>
                    <a:pt x="44961" y="118171"/>
                  </a:lnTo>
                  <a:lnTo>
                    <a:pt x="48409" y="116978"/>
                  </a:lnTo>
                  <a:lnTo>
                    <a:pt x="49470" y="116978"/>
                  </a:lnTo>
                  <a:lnTo>
                    <a:pt x="51725" y="114723"/>
                  </a:lnTo>
                  <a:lnTo>
                    <a:pt x="50664" y="114723"/>
                  </a:lnTo>
                  <a:lnTo>
                    <a:pt x="49470" y="112468"/>
                  </a:lnTo>
                  <a:lnTo>
                    <a:pt x="47216" y="112468"/>
                  </a:lnTo>
                  <a:lnTo>
                    <a:pt x="47216" y="111407"/>
                  </a:lnTo>
                  <a:lnTo>
                    <a:pt x="46154" y="110214"/>
                  </a:lnTo>
                  <a:lnTo>
                    <a:pt x="46154" y="109153"/>
                  </a:lnTo>
                  <a:lnTo>
                    <a:pt x="43900" y="106898"/>
                  </a:lnTo>
                  <a:lnTo>
                    <a:pt x="43900" y="105704"/>
                  </a:lnTo>
                  <a:lnTo>
                    <a:pt x="42706" y="105704"/>
                  </a:lnTo>
                  <a:lnTo>
                    <a:pt x="42706" y="104644"/>
                  </a:lnTo>
                  <a:lnTo>
                    <a:pt x="38197" y="101328"/>
                  </a:lnTo>
                  <a:lnTo>
                    <a:pt x="32626" y="101328"/>
                  </a:lnTo>
                  <a:lnTo>
                    <a:pt x="25862" y="97879"/>
                  </a:lnTo>
                  <a:lnTo>
                    <a:pt x="21353" y="92309"/>
                  </a:lnTo>
                  <a:lnTo>
                    <a:pt x="16844" y="91115"/>
                  </a:lnTo>
                  <a:lnTo>
                    <a:pt x="14589" y="87800"/>
                  </a:lnTo>
                  <a:lnTo>
                    <a:pt x="13528" y="90054"/>
                  </a:lnTo>
                  <a:lnTo>
                    <a:pt x="9019" y="87800"/>
                  </a:lnTo>
                  <a:lnTo>
                    <a:pt x="3316" y="87800"/>
                  </a:lnTo>
                  <a:lnTo>
                    <a:pt x="0" y="85545"/>
                  </a:lnTo>
                  <a:lnTo>
                    <a:pt x="11273" y="67507"/>
                  </a:lnTo>
                  <a:lnTo>
                    <a:pt x="7825" y="65253"/>
                  </a:lnTo>
                  <a:lnTo>
                    <a:pt x="20292" y="61937"/>
                  </a:lnTo>
                  <a:lnTo>
                    <a:pt x="22547" y="65253"/>
                  </a:lnTo>
                  <a:lnTo>
                    <a:pt x="24801" y="66447"/>
                  </a:lnTo>
                  <a:lnTo>
                    <a:pt x="25862" y="65253"/>
                  </a:lnTo>
                  <a:lnTo>
                    <a:pt x="27056" y="55173"/>
                  </a:lnTo>
                  <a:lnTo>
                    <a:pt x="39391" y="41645"/>
                  </a:lnTo>
                  <a:lnTo>
                    <a:pt x="44961" y="36074"/>
                  </a:lnTo>
                  <a:lnTo>
                    <a:pt x="57428" y="49470"/>
                  </a:lnTo>
                  <a:lnTo>
                    <a:pt x="57428" y="47216"/>
                  </a:lnTo>
                  <a:lnTo>
                    <a:pt x="60743" y="44961"/>
                  </a:lnTo>
                  <a:lnTo>
                    <a:pt x="61937" y="40451"/>
                  </a:lnTo>
                  <a:lnTo>
                    <a:pt x="59683" y="39390"/>
                  </a:lnTo>
                  <a:lnTo>
                    <a:pt x="60743" y="37136"/>
                  </a:lnTo>
                  <a:lnTo>
                    <a:pt x="65253" y="25863"/>
                  </a:lnTo>
                  <a:lnTo>
                    <a:pt x="60743" y="16843"/>
                  </a:lnTo>
                  <a:lnTo>
                    <a:pt x="62998" y="12334"/>
                  </a:lnTo>
                  <a:lnTo>
                    <a:pt x="55173" y="5570"/>
                  </a:lnTo>
                  <a:lnTo>
                    <a:pt x="56234" y="3316"/>
                  </a:lnTo>
                  <a:lnTo>
                    <a:pt x="65253" y="10080"/>
                  </a:lnTo>
                  <a:lnTo>
                    <a:pt x="66314" y="6764"/>
                  </a:lnTo>
                  <a:lnTo>
                    <a:pt x="65253" y="3316"/>
                  </a:lnTo>
                  <a:lnTo>
                    <a:pt x="69762" y="0"/>
                  </a:lnTo>
                  <a:lnTo>
                    <a:pt x="76526" y="2254"/>
                  </a:lnTo>
                  <a:lnTo>
                    <a:pt x="83290" y="6764"/>
                  </a:lnTo>
                  <a:lnTo>
                    <a:pt x="84351" y="9019"/>
                  </a:lnTo>
                  <a:lnTo>
                    <a:pt x="87800" y="10080"/>
                  </a:lnTo>
                  <a:lnTo>
                    <a:pt x="101195" y="13527"/>
                  </a:lnTo>
                  <a:lnTo>
                    <a:pt x="104643" y="19098"/>
                  </a:lnTo>
                  <a:lnTo>
                    <a:pt x="106898" y="21353"/>
                  </a:lnTo>
                  <a:lnTo>
                    <a:pt x="109153" y="25863"/>
                  </a:lnTo>
                  <a:lnTo>
                    <a:pt x="120426" y="15783"/>
                  </a:lnTo>
                  <a:lnTo>
                    <a:pt x="115917" y="12334"/>
                  </a:lnTo>
                  <a:lnTo>
                    <a:pt x="116978" y="11273"/>
                  </a:lnTo>
                  <a:lnTo>
                    <a:pt x="121487" y="14589"/>
                  </a:lnTo>
                  <a:lnTo>
                    <a:pt x="124935" y="12334"/>
                  </a:lnTo>
                  <a:lnTo>
                    <a:pt x="127190" y="13527"/>
                  </a:lnTo>
                  <a:lnTo>
                    <a:pt x="135015" y="18037"/>
                  </a:lnTo>
                  <a:lnTo>
                    <a:pt x="136209" y="19098"/>
                  </a:lnTo>
                  <a:lnTo>
                    <a:pt x="140586" y="19098"/>
                  </a:lnTo>
                  <a:lnTo>
                    <a:pt x="142840" y="16843"/>
                  </a:lnTo>
                  <a:lnTo>
                    <a:pt x="146289" y="19098"/>
                  </a:lnTo>
                  <a:lnTo>
                    <a:pt x="156368" y="12334"/>
                  </a:lnTo>
                  <a:lnTo>
                    <a:pt x="157562" y="9019"/>
                  </a:lnTo>
                  <a:lnTo>
                    <a:pt x="160878" y="5570"/>
                  </a:lnTo>
                  <a:lnTo>
                    <a:pt x="164326" y="7825"/>
                  </a:lnTo>
                  <a:lnTo>
                    <a:pt x="168703" y="14589"/>
                  </a:lnTo>
                  <a:lnTo>
                    <a:pt x="172151" y="15783"/>
                  </a:lnTo>
                  <a:lnTo>
                    <a:pt x="172151" y="18037"/>
                  </a:lnTo>
                  <a:lnTo>
                    <a:pt x="173212" y="20292"/>
                  </a:lnTo>
                  <a:lnTo>
                    <a:pt x="175466" y="21353"/>
                  </a:lnTo>
                  <a:lnTo>
                    <a:pt x="175466" y="23607"/>
                  </a:lnTo>
                  <a:lnTo>
                    <a:pt x="191249" y="38330"/>
                  </a:lnTo>
                  <a:lnTo>
                    <a:pt x="195759" y="32626"/>
                  </a:lnTo>
                  <a:lnTo>
                    <a:pt x="204778" y="39390"/>
                  </a:lnTo>
                  <a:lnTo>
                    <a:pt x="204778" y="40451"/>
                  </a:lnTo>
                  <a:lnTo>
                    <a:pt x="203716" y="42706"/>
                  </a:lnTo>
                  <a:lnTo>
                    <a:pt x="207032" y="49470"/>
                  </a:lnTo>
                  <a:lnTo>
                    <a:pt x="207032" y="51724"/>
                  </a:lnTo>
                  <a:lnTo>
                    <a:pt x="211541" y="53980"/>
                  </a:lnTo>
                  <a:lnTo>
                    <a:pt x="218305" y="58489"/>
                  </a:lnTo>
                  <a:lnTo>
                    <a:pt x="220560" y="58489"/>
                  </a:lnTo>
                  <a:lnTo>
                    <a:pt x="220560" y="59683"/>
                  </a:lnTo>
                  <a:lnTo>
                    <a:pt x="221621" y="59683"/>
                  </a:lnTo>
                  <a:lnTo>
                    <a:pt x="221621" y="60744"/>
                  </a:lnTo>
                  <a:lnTo>
                    <a:pt x="222815" y="60744"/>
                  </a:lnTo>
                  <a:lnTo>
                    <a:pt x="222815" y="62998"/>
                  </a:lnTo>
                  <a:lnTo>
                    <a:pt x="225070" y="64191"/>
                  </a:lnTo>
                  <a:lnTo>
                    <a:pt x="218305" y="77587"/>
                  </a:lnTo>
                  <a:lnTo>
                    <a:pt x="221621" y="81035"/>
                  </a:lnTo>
                  <a:lnTo>
                    <a:pt x="221621" y="84351"/>
                  </a:lnTo>
                  <a:lnTo>
                    <a:pt x="220560" y="85545"/>
                  </a:lnTo>
                  <a:lnTo>
                    <a:pt x="218305" y="92309"/>
                  </a:lnTo>
                  <a:lnTo>
                    <a:pt x="223876" y="97879"/>
                  </a:lnTo>
                  <a:lnTo>
                    <a:pt x="247484" y="105704"/>
                  </a:lnTo>
                  <a:lnTo>
                    <a:pt x="253187" y="107959"/>
                  </a:lnTo>
                  <a:lnTo>
                    <a:pt x="256502" y="109153"/>
                  </a:lnTo>
                  <a:lnTo>
                    <a:pt x="246423" y="115917"/>
                  </a:lnTo>
                  <a:lnTo>
                    <a:pt x="248677" y="118171"/>
                  </a:lnTo>
                  <a:lnTo>
                    <a:pt x="261012" y="122681"/>
                  </a:lnTo>
                  <a:lnTo>
                    <a:pt x="257696" y="123742"/>
                  </a:lnTo>
                  <a:lnTo>
                    <a:pt x="255441" y="124935"/>
                  </a:lnTo>
                  <a:lnTo>
                    <a:pt x="254248" y="124935"/>
                  </a:lnTo>
                  <a:lnTo>
                    <a:pt x="253187" y="125997"/>
                  </a:lnTo>
                  <a:lnTo>
                    <a:pt x="254248" y="128251"/>
                  </a:lnTo>
                  <a:lnTo>
                    <a:pt x="257696" y="131699"/>
                  </a:lnTo>
                  <a:lnTo>
                    <a:pt x="257696" y="130505"/>
                  </a:lnTo>
                  <a:lnTo>
                    <a:pt x="258757" y="131699"/>
                  </a:lnTo>
                  <a:lnTo>
                    <a:pt x="265521" y="127190"/>
                  </a:lnTo>
                  <a:lnTo>
                    <a:pt x="266715" y="129445"/>
                  </a:lnTo>
                  <a:lnTo>
                    <a:pt x="267776" y="136208"/>
                  </a:lnTo>
                  <a:lnTo>
                    <a:pt x="272285" y="138464"/>
                  </a:lnTo>
                  <a:lnTo>
                    <a:pt x="271092" y="144034"/>
                  </a:lnTo>
                  <a:lnTo>
                    <a:pt x="273346" y="147349"/>
                  </a:lnTo>
                  <a:lnTo>
                    <a:pt x="277855" y="148543"/>
                  </a:lnTo>
                  <a:lnTo>
                    <a:pt x="282365" y="158622"/>
                  </a:lnTo>
                  <a:lnTo>
                    <a:pt x="294832" y="165387"/>
                  </a:lnTo>
                  <a:lnTo>
                    <a:pt x="295893" y="168702"/>
                  </a:lnTo>
                  <a:lnTo>
                    <a:pt x="300402" y="167642"/>
                  </a:lnTo>
                  <a:lnTo>
                    <a:pt x="302657" y="170958"/>
                  </a:lnTo>
                  <a:lnTo>
                    <a:pt x="309421" y="172151"/>
                  </a:lnTo>
                  <a:lnTo>
                    <a:pt x="310482" y="168702"/>
                  </a:lnTo>
                  <a:lnTo>
                    <a:pt x="314991" y="167642"/>
                  </a:lnTo>
                  <a:lnTo>
                    <a:pt x="316185" y="173212"/>
                  </a:lnTo>
                  <a:lnTo>
                    <a:pt x="314991" y="174405"/>
                  </a:lnTo>
                  <a:lnTo>
                    <a:pt x="320694" y="176661"/>
                  </a:lnTo>
                  <a:lnTo>
                    <a:pt x="320694" y="177721"/>
                  </a:lnTo>
                  <a:lnTo>
                    <a:pt x="322949" y="178915"/>
                  </a:lnTo>
                  <a:lnTo>
                    <a:pt x="325204" y="185679"/>
                  </a:lnTo>
                  <a:lnTo>
                    <a:pt x="329713" y="186740"/>
                  </a:lnTo>
                  <a:lnTo>
                    <a:pt x="333029" y="188995"/>
                  </a:lnTo>
                  <a:lnTo>
                    <a:pt x="335283" y="190188"/>
                  </a:lnTo>
                  <a:lnTo>
                    <a:pt x="336477" y="192443"/>
                  </a:lnTo>
                  <a:lnTo>
                    <a:pt x="338731" y="192443"/>
                  </a:lnTo>
                  <a:lnTo>
                    <a:pt x="340986" y="194698"/>
                  </a:lnTo>
                  <a:lnTo>
                    <a:pt x="338731" y="200268"/>
                  </a:lnTo>
                  <a:lnTo>
                    <a:pt x="338731" y="205971"/>
                  </a:lnTo>
                  <a:lnTo>
                    <a:pt x="336477" y="210348"/>
                  </a:lnTo>
                  <a:lnTo>
                    <a:pt x="345363" y="236210"/>
                  </a:lnTo>
                  <a:lnTo>
                    <a:pt x="344302" y="248677"/>
                  </a:lnTo>
                  <a:lnTo>
                    <a:pt x="349873" y="268969"/>
                  </a:lnTo>
                  <a:lnTo>
                    <a:pt x="336477" y="272285"/>
                  </a:lnTo>
                  <a:lnTo>
                    <a:pt x="317246" y="288067"/>
                  </a:lnTo>
                  <a:lnTo>
                    <a:pt x="318439" y="293638"/>
                  </a:lnTo>
                  <a:lnTo>
                    <a:pt x="320694" y="294832"/>
                  </a:lnTo>
                  <a:lnTo>
                    <a:pt x="319501" y="298147"/>
                  </a:lnTo>
                  <a:lnTo>
                    <a:pt x="320694" y="300402"/>
                  </a:lnTo>
                  <a:lnTo>
                    <a:pt x="325204" y="303850"/>
                  </a:lnTo>
                  <a:lnTo>
                    <a:pt x="327458" y="308227"/>
                  </a:lnTo>
                  <a:lnTo>
                    <a:pt x="336477" y="313930"/>
                  </a:lnTo>
                  <a:lnTo>
                    <a:pt x="343241" y="320694"/>
                  </a:lnTo>
                  <a:lnTo>
                    <a:pt x="345363" y="324010"/>
                  </a:lnTo>
                  <a:lnTo>
                    <a:pt x="347618" y="328519"/>
                  </a:lnTo>
                  <a:lnTo>
                    <a:pt x="344302" y="337538"/>
                  </a:lnTo>
                  <a:lnTo>
                    <a:pt x="344302" y="340986"/>
                  </a:lnTo>
                  <a:lnTo>
                    <a:pt x="349873" y="350005"/>
                  </a:lnTo>
                  <a:lnTo>
                    <a:pt x="353321" y="348811"/>
                  </a:lnTo>
                  <a:lnTo>
                    <a:pt x="354382" y="346557"/>
                  </a:lnTo>
                  <a:lnTo>
                    <a:pt x="362339" y="340986"/>
                  </a:lnTo>
                  <a:lnTo>
                    <a:pt x="377990" y="347750"/>
                  </a:lnTo>
                  <a:lnTo>
                    <a:pt x="374674" y="356637"/>
                  </a:lnTo>
                  <a:lnTo>
                    <a:pt x="366849" y="363400"/>
                  </a:lnTo>
                  <a:lnTo>
                    <a:pt x="362339" y="364594"/>
                  </a:lnTo>
                  <a:lnTo>
                    <a:pt x="363400" y="372419"/>
                  </a:lnTo>
                  <a:lnTo>
                    <a:pt x="362339" y="379183"/>
                  </a:lnTo>
                  <a:lnTo>
                    <a:pt x="364594" y="384754"/>
                  </a:lnTo>
                  <a:lnTo>
                    <a:pt x="356636" y="396027"/>
                  </a:lnTo>
                  <a:lnTo>
                    <a:pt x="360085" y="401730"/>
                  </a:lnTo>
                  <a:lnTo>
                    <a:pt x="370165" y="409555"/>
                  </a:lnTo>
                  <a:lnTo>
                    <a:pt x="364594" y="423083"/>
                  </a:lnTo>
                  <a:lnTo>
                    <a:pt x="391517" y="426398"/>
                  </a:lnTo>
                  <a:lnTo>
                    <a:pt x="397220" y="430908"/>
                  </a:lnTo>
                  <a:lnTo>
                    <a:pt x="426399" y="429847"/>
                  </a:lnTo>
                  <a:lnTo>
                    <a:pt x="427592" y="427592"/>
                  </a:lnTo>
                  <a:lnTo>
                    <a:pt x="429847" y="427592"/>
                  </a:lnTo>
                  <a:lnTo>
                    <a:pt x="434356" y="436611"/>
                  </a:lnTo>
                  <a:lnTo>
                    <a:pt x="442181" y="443375"/>
                  </a:lnTo>
                  <a:lnTo>
                    <a:pt x="446691" y="451200"/>
                  </a:lnTo>
                  <a:lnTo>
                    <a:pt x="450006" y="450139"/>
                  </a:lnTo>
                  <a:lnTo>
                    <a:pt x="451200" y="448945"/>
                  </a:lnTo>
                  <a:lnTo>
                    <a:pt x="451200" y="447884"/>
                  </a:lnTo>
                  <a:lnTo>
                    <a:pt x="459025" y="439927"/>
                  </a:lnTo>
                  <a:lnTo>
                    <a:pt x="468044" y="442181"/>
                  </a:lnTo>
                  <a:lnTo>
                    <a:pt x="468044" y="441121"/>
                  </a:lnTo>
                  <a:lnTo>
                    <a:pt x="471492" y="438865"/>
                  </a:lnTo>
                  <a:lnTo>
                    <a:pt x="473747" y="441121"/>
                  </a:lnTo>
                  <a:lnTo>
                    <a:pt x="474808" y="445630"/>
                  </a:lnTo>
                  <a:lnTo>
                    <a:pt x="477063" y="446691"/>
                  </a:lnTo>
                  <a:lnTo>
                    <a:pt x="478124" y="445630"/>
                  </a:lnTo>
                  <a:lnTo>
                    <a:pt x="482633" y="447884"/>
                  </a:lnTo>
                  <a:lnTo>
                    <a:pt x="483826" y="450139"/>
                  </a:lnTo>
                  <a:lnTo>
                    <a:pt x="487142" y="455709"/>
                  </a:lnTo>
                  <a:lnTo>
                    <a:pt x="491651" y="465789"/>
                  </a:lnTo>
                  <a:lnTo>
                    <a:pt x="489397" y="469238"/>
                  </a:lnTo>
                  <a:lnTo>
                    <a:pt x="506373" y="473747"/>
                  </a:lnTo>
                  <a:lnTo>
                    <a:pt x="513137" y="473747"/>
                  </a:lnTo>
                  <a:lnTo>
                    <a:pt x="527726" y="472553"/>
                  </a:lnTo>
                  <a:lnTo>
                    <a:pt x="531042" y="474808"/>
                  </a:lnTo>
                  <a:lnTo>
                    <a:pt x="531042" y="476002"/>
                  </a:lnTo>
                  <a:lnTo>
                    <a:pt x="535552" y="478256"/>
                  </a:lnTo>
                  <a:lnTo>
                    <a:pt x="533297" y="480511"/>
                  </a:lnTo>
                  <a:lnTo>
                    <a:pt x="529981" y="481572"/>
                  </a:lnTo>
                  <a:lnTo>
                    <a:pt x="528787" y="483826"/>
                  </a:lnTo>
                  <a:lnTo>
                    <a:pt x="535552" y="490591"/>
                  </a:lnTo>
                  <a:lnTo>
                    <a:pt x="536745" y="493906"/>
                  </a:lnTo>
                  <a:lnTo>
                    <a:pt x="537806" y="498416"/>
                  </a:lnTo>
                  <a:lnTo>
                    <a:pt x="534490" y="500670"/>
                  </a:lnTo>
                  <a:lnTo>
                    <a:pt x="532236" y="501864"/>
                  </a:lnTo>
                  <a:lnTo>
                    <a:pt x="528787" y="501864"/>
                  </a:lnTo>
                  <a:lnTo>
                    <a:pt x="526533" y="502925"/>
                  </a:lnTo>
                  <a:lnTo>
                    <a:pt x="525472" y="501864"/>
                  </a:lnTo>
                  <a:lnTo>
                    <a:pt x="523217" y="501864"/>
                  </a:lnTo>
                  <a:lnTo>
                    <a:pt x="523217" y="502925"/>
                  </a:lnTo>
                  <a:lnTo>
                    <a:pt x="518708" y="502925"/>
                  </a:lnTo>
                  <a:lnTo>
                    <a:pt x="517647" y="506373"/>
                  </a:lnTo>
                  <a:lnTo>
                    <a:pt x="515392" y="506373"/>
                  </a:lnTo>
                  <a:lnTo>
                    <a:pt x="515392" y="509689"/>
                  </a:lnTo>
                  <a:lnTo>
                    <a:pt x="513137" y="510882"/>
                  </a:lnTo>
                  <a:lnTo>
                    <a:pt x="509689" y="511944"/>
                  </a:lnTo>
                  <a:lnTo>
                    <a:pt x="510883" y="514198"/>
                  </a:lnTo>
                  <a:lnTo>
                    <a:pt x="509689" y="516453"/>
                  </a:lnTo>
                  <a:lnTo>
                    <a:pt x="513137" y="523217"/>
                  </a:lnTo>
                  <a:lnTo>
                    <a:pt x="515392" y="525472"/>
                  </a:lnTo>
                  <a:lnTo>
                    <a:pt x="520962" y="526533"/>
                  </a:lnTo>
                  <a:lnTo>
                    <a:pt x="520962" y="527726"/>
                  </a:lnTo>
                  <a:lnTo>
                    <a:pt x="523217" y="527726"/>
                  </a:lnTo>
                  <a:lnTo>
                    <a:pt x="525472" y="528788"/>
                  </a:lnTo>
                  <a:lnTo>
                    <a:pt x="529981" y="527726"/>
                  </a:lnTo>
                  <a:lnTo>
                    <a:pt x="549080" y="542316"/>
                  </a:lnTo>
                  <a:lnTo>
                    <a:pt x="554650" y="544570"/>
                  </a:lnTo>
                  <a:lnTo>
                    <a:pt x="554650" y="546825"/>
                  </a:lnTo>
                  <a:lnTo>
                    <a:pt x="558098" y="547886"/>
                  </a:lnTo>
                  <a:lnTo>
                    <a:pt x="560353" y="549079"/>
                  </a:lnTo>
                  <a:lnTo>
                    <a:pt x="563669" y="549079"/>
                  </a:lnTo>
                  <a:lnTo>
                    <a:pt x="579451" y="556905"/>
                  </a:lnTo>
                  <a:lnTo>
                    <a:pt x="581706" y="555843"/>
                  </a:lnTo>
                  <a:lnTo>
                    <a:pt x="590724" y="560353"/>
                  </a:lnTo>
                  <a:lnTo>
                    <a:pt x="594040" y="560353"/>
                  </a:lnTo>
                  <a:lnTo>
                    <a:pt x="597489" y="562607"/>
                  </a:lnTo>
                  <a:lnTo>
                    <a:pt x="550140" y="582900"/>
                  </a:lnTo>
                  <a:lnTo>
                    <a:pt x="544570" y="579451"/>
                  </a:lnTo>
                  <a:lnTo>
                    <a:pt x="542315" y="580645"/>
                  </a:lnTo>
                  <a:lnTo>
                    <a:pt x="535552" y="579451"/>
                  </a:lnTo>
                  <a:lnTo>
                    <a:pt x="520962" y="573881"/>
                  </a:lnTo>
                  <a:lnTo>
                    <a:pt x="516453" y="573881"/>
                  </a:lnTo>
                  <a:lnTo>
                    <a:pt x="510883" y="572687"/>
                  </a:lnTo>
                  <a:lnTo>
                    <a:pt x="509689" y="572687"/>
                  </a:lnTo>
                  <a:lnTo>
                    <a:pt x="506373" y="569372"/>
                  </a:lnTo>
                  <a:lnTo>
                    <a:pt x="501864" y="570433"/>
                  </a:lnTo>
                  <a:lnTo>
                    <a:pt x="499609" y="572687"/>
                  </a:lnTo>
                  <a:lnTo>
                    <a:pt x="497355" y="571626"/>
                  </a:lnTo>
                  <a:lnTo>
                    <a:pt x="495100" y="569372"/>
                  </a:lnTo>
                  <a:lnTo>
                    <a:pt x="492845" y="568178"/>
                  </a:lnTo>
                  <a:lnTo>
                    <a:pt x="491651" y="568178"/>
                  </a:lnTo>
                  <a:lnTo>
                    <a:pt x="487142" y="567117"/>
                  </a:lnTo>
                  <a:lnTo>
                    <a:pt x="486081" y="565923"/>
                  </a:lnTo>
                  <a:lnTo>
                    <a:pt x="482633" y="565923"/>
                  </a:lnTo>
                  <a:lnTo>
                    <a:pt x="481572" y="567117"/>
                  </a:lnTo>
                  <a:lnTo>
                    <a:pt x="473747" y="560353"/>
                  </a:lnTo>
                  <a:lnTo>
                    <a:pt x="461280" y="552395"/>
                  </a:lnTo>
                  <a:lnTo>
                    <a:pt x="445630" y="544570"/>
                  </a:lnTo>
                  <a:lnTo>
                    <a:pt x="442181" y="539000"/>
                  </a:lnTo>
                  <a:lnTo>
                    <a:pt x="426399" y="534490"/>
                  </a:lnTo>
                  <a:lnTo>
                    <a:pt x="390457" y="534490"/>
                  </a:lnTo>
                  <a:lnTo>
                    <a:pt x="390457" y="532236"/>
                  </a:lnTo>
                  <a:lnTo>
                    <a:pt x="381438" y="529981"/>
                  </a:lnTo>
                  <a:lnTo>
                    <a:pt x="374674" y="531042"/>
                  </a:lnTo>
                  <a:lnTo>
                    <a:pt x="370165" y="529981"/>
                  </a:lnTo>
                  <a:lnTo>
                    <a:pt x="371358" y="517646"/>
                  </a:lnTo>
                  <a:lnTo>
                    <a:pt x="367910" y="510882"/>
                  </a:lnTo>
                  <a:lnTo>
                    <a:pt x="363400" y="507435"/>
                  </a:lnTo>
                  <a:lnTo>
                    <a:pt x="363400" y="504119"/>
                  </a:lnTo>
                  <a:lnTo>
                    <a:pt x="361146" y="505179"/>
                  </a:lnTo>
                  <a:lnTo>
                    <a:pt x="357830" y="506373"/>
                  </a:lnTo>
                  <a:lnTo>
                    <a:pt x="354382" y="504119"/>
                  </a:lnTo>
                  <a:lnTo>
                    <a:pt x="348811" y="496161"/>
                  </a:lnTo>
                  <a:lnTo>
                    <a:pt x="343241" y="495100"/>
                  </a:lnTo>
                  <a:lnTo>
                    <a:pt x="343241" y="505179"/>
                  </a:lnTo>
                  <a:lnTo>
                    <a:pt x="342047" y="510882"/>
                  </a:lnTo>
                  <a:lnTo>
                    <a:pt x="345363" y="513138"/>
                  </a:lnTo>
                  <a:lnTo>
                    <a:pt x="347618" y="518708"/>
                  </a:lnTo>
                  <a:lnTo>
                    <a:pt x="347618" y="525472"/>
                  </a:lnTo>
                  <a:lnTo>
                    <a:pt x="352127" y="533296"/>
                  </a:lnTo>
                  <a:lnTo>
                    <a:pt x="352127" y="536745"/>
                  </a:lnTo>
                  <a:lnTo>
                    <a:pt x="349873" y="537806"/>
                  </a:lnTo>
                  <a:lnTo>
                    <a:pt x="344302" y="540061"/>
                  </a:lnTo>
                  <a:lnTo>
                    <a:pt x="342047" y="528788"/>
                  </a:lnTo>
                  <a:lnTo>
                    <a:pt x="343241" y="524278"/>
                  </a:lnTo>
                  <a:lnTo>
                    <a:pt x="337538" y="515392"/>
                  </a:lnTo>
                  <a:lnTo>
                    <a:pt x="335283" y="506373"/>
                  </a:lnTo>
                  <a:lnTo>
                    <a:pt x="335283" y="499609"/>
                  </a:lnTo>
                  <a:lnTo>
                    <a:pt x="338731" y="491652"/>
                  </a:lnTo>
                  <a:lnTo>
                    <a:pt x="334222" y="484888"/>
                  </a:lnTo>
                  <a:lnTo>
                    <a:pt x="324010" y="480511"/>
                  </a:lnTo>
                  <a:lnTo>
                    <a:pt x="317246" y="479318"/>
                  </a:lnTo>
                  <a:lnTo>
                    <a:pt x="311676" y="472553"/>
                  </a:lnTo>
                  <a:lnTo>
                    <a:pt x="309421" y="472553"/>
                  </a:lnTo>
                  <a:lnTo>
                    <a:pt x="304911" y="465789"/>
                  </a:lnTo>
                  <a:lnTo>
                    <a:pt x="285813" y="468044"/>
                  </a:lnTo>
                  <a:lnTo>
                    <a:pt x="280110" y="472553"/>
                  </a:lnTo>
                  <a:lnTo>
                    <a:pt x="270030" y="471492"/>
                  </a:lnTo>
                  <a:lnTo>
                    <a:pt x="267776" y="468044"/>
                  </a:lnTo>
                  <a:lnTo>
                    <a:pt x="264460" y="470298"/>
                  </a:lnTo>
                  <a:lnTo>
                    <a:pt x="261012" y="469238"/>
                  </a:lnTo>
                  <a:lnTo>
                    <a:pt x="257696" y="472553"/>
                  </a:lnTo>
                  <a:lnTo>
                    <a:pt x="256502" y="471492"/>
                  </a:lnTo>
                  <a:lnTo>
                    <a:pt x="253187" y="453455"/>
                  </a:lnTo>
                  <a:lnTo>
                    <a:pt x="253187" y="439927"/>
                  </a:lnTo>
                  <a:lnTo>
                    <a:pt x="250932" y="436611"/>
                  </a:lnTo>
                  <a:lnTo>
                    <a:pt x="249738" y="426398"/>
                  </a:lnTo>
                  <a:lnTo>
                    <a:pt x="234088" y="424144"/>
                  </a:lnTo>
                  <a:lnTo>
                    <a:pt x="230640" y="424144"/>
                  </a:lnTo>
                  <a:lnTo>
                    <a:pt x="226130" y="417380"/>
                  </a:lnTo>
                  <a:lnTo>
                    <a:pt x="221621" y="416319"/>
                  </a:lnTo>
                  <a:lnTo>
                    <a:pt x="219366" y="413004"/>
                  </a:lnTo>
                  <a:lnTo>
                    <a:pt x="220560" y="409555"/>
                  </a:lnTo>
                  <a:lnTo>
                    <a:pt x="217112" y="406239"/>
                  </a:lnTo>
                  <a:lnTo>
                    <a:pt x="219366" y="399475"/>
                  </a:lnTo>
                  <a:lnTo>
                    <a:pt x="216051" y="394966"/>
                  </a:lnTo>
                  <a:lnTo>
                    <a:pt x="213796" y="394966"/>
                  </a:lnTo>
                  <a:lnTo>
                    <a:pt x="210348" y="390457"/>
                  </a:lnTo>
                  <a:lnTo>
                    <a:pt x="205971" y="388201"/>
                  </a:lnTo>
                  <a:lnTo>
                    <a:pt x="200268" y="389263"/>
                  </a:lnTo>
                  <a:lnTo>
                    <a:pt x="194698" y="383693"/>
                  </a:lnTo>
                  <a:lnTo>
                    <a:pt x="188995" y="384754"/>
                  </a:lnTo>
                  <a:lnTo>
                    <a:pt x="185679" y="383693"/>
                  </a:lnTo>
                  <a:lnTo>
                    <a:pt x="179976" y="388201"/>
                  </a:lnTo>
                  <a:lnTo>
                    <a:pt x="174406" y="384754"/>
                  </a:lnTo>
                  <a:lnTo>
                    <a:pt x="167641" y="391517"/>
                  </a:lnTo>
                  <a:lnTo>
                    <a:pt x="164326" y="389263"/>
                  </a:lnTo>
                  <a:lnTo>
                    <a:pt x="151859" y="391517"/>
                  </a:lnTo>
                  <a:lnTo>
                    <a:pt x="146289" y="393772"/>
                  </a:lnTo>
                  <a:lnTo>
                    <a:pt x="128251" y="388201"/>
                  </a:lnTo>
                  <a:lnTo>
                    <a:pt x="127190" y="381438"/>
                  </a:lnTo>
                  <a:lnTo>
                    <a:pt x="123742" y="381438"/>
                  </a:lnTo>
                  <a:lnTo>
                    <a:pt x="124935" y="375867"/>
                  </a:lnTo>
                  <a:lnTo>
                    <a:pt x="121487" y="365655"/>
                  </a:lnTo>
                  <a:lnTo>
                    <a:pt x="119232" y="365655"/>
                  </a:lnTo>
                  <a:lnTo>
                    <a:pt x="114723" y="363400"/>
                  </a:lnTo>
                  <a:lnTo>
                    <a:pt x="114723" y="358891"/>
                  </a:lnTo>
                  <a:lnTo>
                    <a:pt x="97879" y="374674"/>
                  </a:lnTo>
                  <a:lnTo>
                    <a:pt x="94564" y="375867"/>
                  </a:lnTo>
                  <a:lnTo>
                    <a:pt x="92309" y="374674"/>
                  </a:lnTo>
                  <a:lnTo>
                    <a:pt x="86606" y="374674"/>
                  </a:lnTo>
                  <a:lnTo>
                    <a:pt x="84351" y="371358"/>
                  </a:lnTo>
                  <a:lnTo>
                    <a:pt x="85545" y="363400"/>
                  </a:lnTo>
                  <a:lnTo>
                    <a:pt x="84351" y="356637"/>
                  </a:lnTo>
                  <a:lnTo>
                    <a:pt x="75333" y="335283"/>
                  </a:lnTo>
                  <a:lnTo>
                    <a:pt x="73078" y="333029"/>
                  </a:lnTo>
                  <a:lnTo>
                    <a:pt x="73078" y="331967"/>
                  </a:lnTo>
                  <a:lnTo>
                    <a:pt x="62998" y="324010"/>
                  </a:lnTo>
                </a:path>
              </a:pathLst>
            </a:custGeom>
            <a:noFill/>
            <a:ln w="3315" cap="flat">
              <a:solidFill>
                <a:schemeClr val="bg1">
                  <a:lumMod val="65000"/>
                </a:schemeClr>
              </a:solidFill>
              <a:prstDash val="solid"/>
              <a:miter/>
            </a:ln>
          </p:spPr>
          <p:txBody>
            <a:bodyPr rtlCol="0" anchor="ctr"/>
            <a:lstStyle/>
            <a:p>
              <a:endParaRPr lang="en-FI" sz="816"/>
            </a:p>
          </p:txBody>
        </p:sp>
        <p:sp>
          <p:nvSpPr>
            <p:cNvPr id="1085" name="Freeform: Shape 1084">
              <a:extLst>
                <a:ext uri="{FF2B5EF4-FFF2-40B4-BE49-F238E27FC236}">
                  <a16:creationId xmlns:a16="http://schemas.microsoft.com/office/drawing/2014/main" id="{5E0BFF54-C698-C7EB-7B91-2DFE7A211870}"/>
                </a:ext>
              </a:extLst>
            </p:cNvPr>
            <p:cNvSpPr/>
            <p:nvPr/>
          </p:nvSpPr>
          <p:spPr>
            <a:xfrm>
              <a:off x="7711380" y="12806873"/>
              <a:ext cx="244035" cy="292577"/>
            </a:xfrm>
            <a:custGeom>
              <a:avLst/>
              <a:gdLst>
                <a:gd name="connsiteX0" fmla="*/ 22414 w 244035"/>
                <a:gd name="connsiteY0" fmla="*/ 78781 h 292577"/>
                <a:gd name="connsiteX1" fmla="*/ 25863 w 244035"/>
                <a:gd name="connsiteY1" fmla="*/ 82097 h 292577"/>
                <a:gd name="connsiteX2" fmla="*/ 51725 w 244035"/>
                <a:gd name="connsiteY2" fmla="*/ 61937 h 292577"/>
                <a:gd name="connsiteX3" fmla="*/ 65120 w 244035"/>
                <a:gd name="connsiteY3" fmla="*/ 68701 h 292577"/>
                <a:gd name="connsiteX4" fmla="*/ 96686 w 244035"/>
                <a:gd name="connsiteY4" fmla="*/ 64192 h 292577"/>
                <a:gd name="connsiteX5" fmla="*/ 104644 w 244035"/>
                <a:gd name="connsiteY5" fmla="*/ 72017 h 292577"/>
                <a:gd name="connsiteX6" fmla="*/ 122548 w 244035"/>
                <a:gd name="connsiteY6" fmla="*/ 49470 h 292577"/>
                <a:gd name="connsiteX7" fmla="*/ 119233 w 244035"/>
                <a:gd name="connsiteY7" fmla="*/ 47216 h 292577"/>
                <a:gd name="connsiteX8" fmla="*/ 123742 w 244035"/>
                <a:gd name="connsiteY8" fmla="*/ 41645 h 292577"/>
                <a:gd name="connsiteX9" fmla="*/ 120294 w 244035"/>
                <a:gd name="connsiteY9" fmla="*/ 33820 h 292577"/>
                <a:gd name="connsiteX10" fmla="*/ 113529 w 244035"/>
                <a:gd name="connsiteY10" fmla="*/ 21353 h 292577"/>
                <a:gd name="connsiteX11" fmla="*/ 119233 w 244035"/>
                <a:gd name="connsiteY11" fmla="*/ 10080 h 292577"/>
                <a:gd name="connsiteX12" fmla="*/ 128251 w 244035"/>
                <a:gd name="connsiteY12" fmla="*/ 12334 h 292577"/>
                <a:gd name="connsiteX13" fmla="*/ 159684 w 244035"/>
                <a:gd name="connsiteY13" fmla="*/ 5570 h 292577"/>
                <a:gd name="connsiteX14" fmla="*/ 163133 w 244035"/>
                <a:gd name="connsiteY14" fmla="*/ 0 h 292577"/>
                <a:gd name="connsiteX15" fmla="*/ 166448 w 244035"/>
                <a:gd name="connsiteY15" fmla="*/ 9019 h 292577"/>
                <a:gd name="connsiteX16" fmla="*/ 168703 w 244035"/>
                <a:gd name="connsiteY16" fmla="*/ 11273 h 292577"/>
                <a:gd name="connsiteX17" fmla="*/ 160878 w 244035"/>
                <a:gd name="connsiteY17" fmla="*/ 32627 h 292577"/>
                <a:gd name="connsiteX18" fmla="*/ 158623 w 244035"/>
                <a:gd name="connsiteY18" fmla="*/ 40584 h 292577"/>
                <a:gd name="connsiteX19" fmla="*/ 161939 w 244035"/>
                <a:gd name="connsiteY19" fmla="*/ 37136 h 292577"/>
                <a:gd name="connsiteX20" fmla="*/ 164193 w 244035"/>
                <a:gd name="connsiteY20" fmla="*/ 33820 h 292577"/>
                <a:gd name="connsiteX21" fmla="*/ 166448 w 244035"/>
                <a:gd name="connsiteY21" fmla="*/ 34881 h 292577"/>
                <a:gd name="connsiteX22" fmla="*/ 169764 w 244035"/>
                <a:gd name="connsiteY22" fmla="*/ 36074 h 292577"/>
                <a:gd name="connsiteX23" fmla="*/ 172018 w 244035"/>
                <a:gd name="connsiteY23" fmla="*/ 42839 h 292577"/>
                <a:gd name="connsiteX24" fmla="*/ 167642 w 244035"/>
                <a:gd name="connsiteY24" fmla="*/ 58489 h 292577"/>
                <a:gd name="connsiteX25" fmla="*/ 169764 w 244035"/>
                <a:gd name="connsiteY25" fmla="*/ 60744 h 292577"/>
                <a:gd name="connsiteX26" fmla="*/ 173212 w 244035"/>
                <a:gd name="connsiteY26" fmla="*/ 58489 h 292577"/>
                <a:gd name="connsiteX27" fmla="*/ 173212 w 244035"/>
                <a:gd name="connsiteY27" fmla="*/ 60744 h 292577"/>
                <a:gd name="connsiteX28" fmla="*/ 176528 w 244035"/>
                <a:gd name="connsiteY28" fmla="*/ 65253 h 292577"/>
                <a:gd name="connsiteX29" fmla="*/ 179976 w 244035"/>
                <a:gd name="connsiteY29" fmla="*/ 64192 h 292577"/>
                <a:gd name="connsiteX30" fmla="*/ 182231 w 244035"/>
                <a:gd name="connsiteY30" fmla="*/ 66447 h 292577"/>
                <a:gd name="connsiteX31" fmla="*/ 176528 w 244035"/>
                <a:gd name="connsiteY31" fmla="*/ 79842 h 292577"/>
                <a:gd name="connsiteX32" fmla="*/ 244035 w 244035"/>
                <a:gd name="connsiteY32" fmla="*/ 132761 h 292577"/>
                <a:gd name="connsiteX33" fmla="*/ 218173 w 244035"/>
                <a:gd name="connsiteY33" fmla="*/ 155308 h 292577"/>
                <a:gd name="connsiteX34" fmla="*/ 200268 w 244035"/>
                <a:gd name="connsiteY34" fmla="*/ 186740 h 292577"/>
                <a:gd name="connsiteX35" fmla="*/ 195759 w 244035"/>
                <a:gd name="connsiteY35" fmla="*/ 186740 h 292577"/>
                <a:gd name="connsiteX36" fmla="*/ 191250 w 244035"/>
                <a:gd name="connsiteY36" fmla="*/ 192443 h 292577"/>
                <a:gd name="connsiteX37" fmla="*/ 178783 w 244035"/>
                <a:gd name="connsiteY37" fmla="*/ 195759 h 292577"/>
                <a:gd name="connsiteX38" fmla="*/ 170958 w 244035"/>
                <a:gd name="connsiteY38" fmla="*/ 200268 h 292577"/>
                <a:gd name="connsiteX39" fmla="*/ 163133 w 244035"/>
                <a:gd name="connsiteY39" fmla="*/ 198013 h 292577"/>
                <a:gd name="connsiteX40" fmla="*/ 149604 w 244035"/>
                <a:gd name="connsiteY40" fmla="*/ 201462 h 292577"/>
                <a:gd name="connsiteX41" fmla="*/ 142841 w 244035"/>
                <a:gd name="connsiteY41" fmla="*/ 211542 h 292577"/>
                <a:gd name="connsiteX42" fmla="*/ 106766 w 244035"/>
                <a:gd name="connsiteY42" fmla="*/ 231833 h 292577"/>
                <a:gd name="connsiteX43" fmla="*/ 100134 w 244035"/>
                <a:gd name="connsiteY43" fmla="*/ 267776 h 292577"/>
                <a:gd name="connsiteX44" fmla="*/ 97879 w 244035"/>
                <a:gd name="connsiteY44" fmla="*/ 272285 h 292577"/>
                <a:gd name="connsiteX45" fmla="*/ 95625 w 244035"/>
                <a:gd name="connsiteY45" fmla="*/ 273479 h 292577"/>
                <a:gd name="connsiteX46" fmla="*/ 79842 w 244035"/>
                <a:gd name="connsiteY46" fmla="*/ 292577 h 292577"/>
                <a:gd name="connsiteX47" fmla="*/ 69630 w 244035"/>
                <a:gd name="connsiteY47" fmla="*/ 281304 h 292577"/>
                <a:gd name="connsiteX48" fmla="*/ 60744 w 244035"/>
                <a:gd name="connsiteY48" fmla="*/ 271224 h 292577"/>
                <a:gd name="connsiteX49" fmla="*/ 49470 w 244035"/>
                <a:gd name="connsiteY49" fmla="*/ 263266 h 292577"/>
                <a:gd name="connsiteX50" fmla="*/ 49470 w 244035"/>
                <a:gd name="connsiteY50" fmla="*/ 254248 h 292577"/>
                <a:gd name="connsiteX51" fmla="*/ 52786 w 244035"/>
                <a:gd name="connsiteY51" fmla="*/ 234089 h 292577"/>
                <a:gd name="connsiteX52" fmla="*/ 48277 w 244035"/>
                <a:gd name="connsiteY52" fmla="*/ 232895 h 292577"/>
                <a:gd name="connsiteX53" fmla="*/ 44961 w 244035"/>
                <a:gd name="connsiteY53" fmla="*/ 230640 h 292577"/>
                <a:gd name="connsiteX54" fmla="*/ 52786 w 244035"/>
                <a:gd name="connsiteY54" fmla="*/ 230640 h 292577"/>
                <a:gd name="connsiteX55" fmla="*/ 55041 w 244035"/>
                <a:gd name="connsiteY55" fmla="*/ 210480 h 292577"/>
                <a:gd name="connsiteX56" fmla="*/ 53980 w 244035"/>
                <a:gd name="connsiteY56" fmla="*/ 201462 h 292577"/>
                <a:gd name="connsiteX57" fmla="*/ 49470 w 244035"/>
                <a:gd name="connsiteY57" fmla="*/ 195759 h 292577"/>
                <a:gd name="connsiteX58" fmla="*/ 50531 w 244035"/>
                <a:gd name="connsiteY58" fmla="*/ 181169 h 292577"/>
                <a:gd name="connsiteX59" fmla="*/ 43767 w 244035"/>
                <a:gd name="connsiteY59" fmla="*/ 181169 h 292577"/>
                <a:gd name="connsiteX60" fmla="*/ 43767 w 244035"/>
                <a:gd name="connsiteY60" fmla="*/ 162071 h 292577"/>
                <a:gd name="connsiteX61" fmla="*/ 47216 w 244035"/>
                <a:gd name="connsiteY61" fmla="*/ 153052 h 292577"/>
                <a:gd name="connsiteX62" fmla="*/ 35942 w 244035"/>
                <a:gd name="connsiteY62" fmla="*/ 141779 h 292577"/>
                <a:gd name="connsiteX63" fmla="*/ 42706 w 244035"/>
                <a:gd name="connsiteY63" fmla="*/ 133954 h 292577"/>
                <a:gd name="connsiteX64" fmla="*/ 34748 w 244035"/>
                <a:gd name="connsiteY64" fmla="*/ 127191 h 292577"/>
                <a:gd name="connsiteX65" fmla="*/ 33688 w 244035"/>
                <a:gd name="connsiteY65" fmla="*/ 124935 h 292577"/>
                <a:gd name="connsiteX66" fmla="*/ 20160 w 244035"/>
                <a:gd name="connsiteY66" fmla="*/ 112468 h 292577"/>
                <a:gd name="connsiteX67" fmla="*/ 25863 w 244035"/>
                <a:gd name="connsiteY67" fmla="*/ 105837 h 292577"/>
                <a:gd name="connsiteX68" fmla="*/ 0 w 244035"/>
                <a:gd name="connsiteY68" fmla="*/ 93370 h 292577"/>
                <a:gd name="connsiteX69" fmla="*/ 22414 w 244035"/>
                <a:gd name="connsiteY69" fmla="*/ 78781 h 29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4035" h="292577">
                  <a:moveTo>
                    <a:pt x="22414" y="78781"/>
                  </a:moveTo>
                  <a:lnTo>
                    <a:pt x="25863" y="82097"/>
                  </a:lnTo>
                  <a:lnTo>
                    <a:pt x="51725" y="61937"/>
                  </a:lnTo>
                  <a:lnTo>
                    <a:pt x="65120" y="68701"/>
                  </a:lnTo>
                  <a:lnTo>
                    <a:pt x="96686" y="64192"/>
                  </a:lnTo>
                  <a:lnTo>
                    <a:pt x="104644" y="72017"/>
                  </a:lnTo>
                  <a:lnTo>
                    <a:pt x="122548" y="49470"/>
                  </a:lnTo>
                  <a:lnTo>
                    <a:pt x="119233" y="47216"/>
                  </a:lnTo>
                  <a:lnTo>
                    <a:pt x="123742" y="41645"/>
                  </a:lnTo>
                  <a:lnTo>
                    <a:pt x="120294" y="33820"/>
                  </a:lnTo>
                  <a:lnTo>
                    <a:pt x="113529" y="21353"/>
                  </a:lnTo>
                  <a:lnTo>
                    <a:pt x="119233" y="10080"/>
                  </a:lnTo>
                  <a:lnTo>
                    <a:pt x="128251" y="12334"/>
                  </a:lnTo>
                  <a:lnTo>
                    <a:pt x="159684" y="5570"/>
                  </a:lnTo>
                  <a:lnTo>
                    <a:pt x="163133" y="0"/>
                  </a:lnTo>
                  <a:lnTo>
                    <a:pt x="166448" y="9019"/>
                  </a:lnTo>
                  <a:lnTo>
                    <a:pt x="168703" y="11273"/>
                  </a:lnTo>
                  <a:lnTo>
                    <a:pt x="160878" y="32627"/>
                  </a:lnTo>
                  <a:lnTo>
                    <a:pt x="158623" y="40584"/>
                  </a:lnTo>
                  <a:lnTo>
                    <a:pt x="161939" y="37136"/>
                  </a:lnTo>
                  <a:lnTo>
                    <a:pt x="164193" y="33820"/>
                  </a:lnTo>
                  <a:lnTo>
                    <a:pt x="166448" y="34881"/>
                  </a:lnTo>
                  <a:lnTo>
                    <a:pt x="169764" y="36074"/>
                  </a:lnTo>
                  <a:lnTo>
                    <a:pt x="172018" y="42839"/>
                  </a:lnTo>
                  <a:lnTo>
                    <a:pt x="167642" y="58489"/>
                  </a:lnTo>
                  <a:lnTo>
                    <a:pt x="169764" y="60744"/>
                  </a:lnTo>
                  <a:lnTo>
                    <a:pt x="173212" y="58489"/>
                  </a:lnTo>
                  <a:lnTo>
                    <a:pt x="173212" y="60744"/>
                  </a:lnTo>
                  <a:lnTo>
                    <a:pt x="176528" y="65253"/>
                  </a:lnTo>
                  <a:lnTo>
                    <a:pt x="179976" y="64192"/>
                  </a:lnTo>
                  <a:lnTo>
                    <a:pt x="182231" y="66447"/>
                  </a:lnTo>
                  <a:lnTo>
                    <a:pt x="176528" y="79842"/>
                  </a:lnTo>
                  <a:lnTo>
                    <a:pt x="244035" y="132761"/>
                  </a:lnTo>
                  <a:lnTo>
                    <a:pt x="218173" y="155308"/>
                  </a:lnTo>
                  <a:lnTo>
                    <a:pt x="200268" y="186740"/>
                  </a:lnTo>
                  <a:lnTo>
                    <a:pt x="195759" y="186740"/>
                  </a:lnTo>
                  <a:lnTo>
                    <a:pt x="191250" y="192443"/>
                  </a:lnTo>
                  <a:lnTo>
                    <a:pt x="178783" y="195759"/>
                  </a:lnTo>
                  <a:lnTo>
                    <a:pt x="170958" y="200268"/>
                  </a:lnTo>
                  <a:lnTo>
                    <a:pt x="163133" y="198013"/>
                  </a:lnTo>
                  <a:lnTo>
                    <a:pt x="149604" y="201462"/>
                  </a:lnTo>
                  <a:lnTo>
                    <a:pt x="142841" y="211542"/>
                  </a:lnTo>
                  <a:lnTo>
                    <a:pt x="106766" y="231833"/>
                  </a:lnTo>
                  <a:lnTo>
                    <a:pt x="100134" y="267776"/>
                  </a:lnTo>
                  <a:lnTo>
                    <a:pt x="97879" y="272285"/>
                  </a:lnTo>
                  <a:lnTo>
                    <a:pt x="95625" y="273479"/>
                  </a:lnTo>
                  <a:lnTo>
                    <a:pt x="79842" y="292577"/>
                  </a:lnTo>
                  <a:lnTo>
                    <a:pt x="69630" y="281304"/>
                  </a:lnTo>
                  <a:lnTo>
                    <a:pt x="60744" y="271224"/>
                  </a:lnTo>
                  <a:lnTo>
                    <a:pt x="49470" y="263266"/>
                  </a:lnTo>
                  <a:lnTo>
                    <a:pt x="49470" y="254248"/>
                  </a:lnTo>
                  <a:lnTo>
                    <a:pt x="52786" y="234089"/>
                  </a:lnTo>
                  <a:lnTo>
                    <a:pt x="48277" y="232895"/>
                  </a:lnTo>
                  <a:lnTo>
                    <a:pt x="44961" y="230640"/>
                  </a:lnTo>
                  <a:lnTo>
                    <a:pt x="52786" y="230640"/>
                  </a:lnTo>
                  <a:lnTo>
                    <a:pt x="55041" y="210480"/>
                  </a:lnTo>
                  <a:lnTo>
                    <a:pt x="53980" y="201462"/>
                  </a:lnTo>
                  <a:lnTo>
                    <a:pt x="49470" y="195759"/>
                  </a:lnTo>
                  <a:lnTo>
                    <a:pt x="50531" y="181169"/>
                  </a:lnTo>
                  <a:lnTo>
                    <a:pt x="43767" y="181169"/>
                  </a:lnTo>
                  <a:lnTo>
                    <a:pt x="43767" y="162071"/>
                  </a:lnTo>
                  <a:lnTo>
                    <a:pt x="47216" y="153052"/>
                  </a:lnTo>
                  <a:lnTo>
                    <a:pt x="35942" y="141779"/>
                  </a:lnTo>
                  <a:lnTo>
                    <a:pt x="42706" y="133954"/>
                  </a:lnTo>
                  <a:lnTo>
                    <a:pt x="34748" y="127191"/>
                  </a:lnTo>
                  <a:lnTo>
                    <a:pt x="33688" y="124935"/>
                  </a:lnTo>
                  <a:lnTo>
                    <a:pt x="20160" y="112468"/>
                  </a:lnTo>
                  <a:lnTo>
                    <a:pt x="25863" y="105837"/>
                  </a:lnTo>
                  <a:lnTo>
                    <a:pt x="0" y="93370"/>
                  </a:lnTo>
                  <a:lnTo>
                    <a:pt x="22414" y="78781"/>
                  </a:lnTo>
                </a:path>
              </a:pathLst>
            </a:custGeom>
            <a:noFill/>
            <a:ln w="3315" cap="flat">
              <a:solidFill>
                <a:schemeClr val="bg1">
                  <a:lumMod val="65000"/>
                </a:schemeClr>
              </a:solidFill>
              <a:prstDash val="solid"/>
              <a:miter/>
            </a:ln>
          </p:spPr>
          <p:txBody>
            <a:bodyPr rtlCol="0" anchor="ctr"/>
            <a:lstStyle/>
            <a:p>
              <a:endParaRPr lang="en-FI" sz="816"/>
            </a:p>
          </p:txBody>
        </p:sp>
        <p:sp>
          <p:nvSpPr>
            <p:cNvPr id="1086" name="Freeform: Shape 1085">
              <a:extLst>
                <a:ext uri="{FF2B5EF4-FFF2-40B4-BE49-F238E27FC236}">
                  <a16:creationId xmlns:a16="http://schemas.microsoft.com/office/drawing/2014/main" id="{9BF5B51D-BDA7-E913-6349-D07FF1E3AA14}"/>
                </a:ext>
              </a:extLst>
            </p:cNvPr>
            <p:cNvSpPr/>
            <p:nvPr/>
          </p:nvSpPr>
          <p:spPr>
            <a:xfrm>
              <a:off x="7423047" y="12407531"/>
              <a:ext cx="678524" cy="531970"/>
            </a:xfrm>
            <a:custGeom>
              <a:avLst/>
              <a:gdLst>
                <a:gd name="connsiteX0" fmla="*/ 472818 w 678524"/>
                <a:gd name="connsiteY0" fmla="*/ 33687 h 531970"/>
                <a:gd name="connsiteX1" fmla="*/ 482898 w 678524"/>
                <a:gd name="connsiteY1" fmla="*/ 39257 h 531970"/>
                <a:gd name="connsiteX2" fmla="*/ 495233 w 678524"/>
                <a:gd name="connsiteY2" fmla="*/ 37003 h 531970"/>
                <a:gd name="connsiteX3" fmla="*/ 498548 w 678524"/>
                <a:gd name="connsiteY3" fmla="*/ 38197 h 531970"/>
                <a:gd name="connsiteX4" fmla="*/ 508628 w 678524"/>
                <a:gd name="connsiteY4" fmla="*/ 37003 h 531970"/>
                <a:gd name="connsiteX5" fmla="*/ 517647 w 678524"/>
                <a:gd name="connsiteY5" fmla="*/ 40451 h 531970"/>
                <a:gd name="connsiteX6" fmla="*/ 535684 w 678524"/>
                <a:gd name="connsiteY6" fmla="*/ 41513 h 531970"/>
                <a:gd name="connsiteX7" fmla="*/ 566056 w 678524"/>
                <a:gd name="connsiteY7" fmla="*/ 29178 h 531970"/>
                <a:gd name="connsiteX8" fmla="*/ 612211 w 678524"/>
                <a:gd name="connsiteY8" fmla="*/ 14589 h 531970"/>
                <a:gd name="connsiteX9" fmla="*/ 650407 w 678524"/>
                <a:gd name="connsiteY9" fmla="*/ 0 h 531970"/>
                <a:gd name="connsiteX10" fmla="*/ 678524 w 678524"/>
                <a:gd name="connsiteY10" fmla="*/ 2254 h 531970"/>
                <a:gd name="connsiteX11" fmla="*/ 662741 w 678524"/>
                <a:gd name="connsiteY11" fmla="*/ 56234 h 531970"/>
                <a:gd name="connsiteX12" fmla="*/ 649214 w 678524"/>
                <a:gd name="connsiteY12" fmla="*/ 105704 h 531970"/>
                <a:gd name="connsiteX13" fmla="*/ 640195 w 678524"/>
                <a:gd name="connsiteY13" fmla="*/ 101195 h 531970"/>
                <a:gd name="connsiteX14" fmla="*/ 636880 w 678524"/>
                <a:gd name="connsiteY14" fmla="*/ 102388 h 531970"/>
                <a:gd name="connsiteX15" fmla="*/ 631309 w 678524"/>
                <a:gd name="connsiteY15" fmla="*/ 94564 h 531970"/>
                <a:gd name="connsiteX16" fmla="*/ 621230 w 678524"/>
                <a:gd name="connsiteY16" fmla="*/ 97879 h 531970"/>
                <a:gd name="connsiteX17" fmla="*/ 611149 w 678524"/>
                <a:gd name="connsiteY17" fmla="*/ 94564 h 531970"/>
                <a:gd name="connsiteX18" fmla="*/ 599876 w 678524"/>
                <a:gd name="connsiteY18" fmla="*/ 110347 h 531970"/>
                <a:gd name="connsiteX19" fmla="*/ 590857 w 678524"/>
                <a:gd name="connsiteY19" fmla="*/ 120426 h 531970"/>
                <a:gd name="connsiteX20" fmla="*/ 581839 w 678524"/>
                <a:gd name="connsiteY20" fmla="*/ 121487 h 531970"/>
                <a:gd name="connsiteX21" fmla="*/ 579584 w 678524"/>
                <a:gd name="connsiteY21" fmla="*/ 118171 h 531970"/>
                <a:gd name="connsiteX22" fmla="*/ 569504 w 678524"/>
                <a:gd name="connsiteY22" fmla="*/ 112601 h 531970"/>
                <a:gd name="connsiteX23" fmla="*/ 561679 w 678524"/>
                <a:gd name="connsiteY23" fmla="*/ 128384 h 531970"/>
                <a:gd name="connsiteX24" fmla="*/ 559425 w 678524"/>
                <a:gd name="connsiteY24" fmla="*/ 125068 h 531970"/>
                <a:gd name="connsiteX25" fmla="*/ 549345 w 678524"/>
                <a:gd name="connsiteY25" fmla="*/ 144167 h 531970"/>
                <a:gd name="connsiteX26" fmla="*/ 613537 w 678524"/>
                <a:gd name="connsiteY26" fmla="*/ 186872 h 531970"/>
                <a:gd name="connsiteX27" fmla="*/ 610221 w 678524"/>
                <a:gd name="connsiteY27" fmla="*/ 193636 h 531970"/>
                <a:gd name="connsiteX28" fmla="*/ 597887 w 678524"/>
                <a:gd name="connsiteY28" fmla="*/ 205971 h 531970"/>
                <a:gd name="connsiteX29" fmla="*/ 600141 w 678524"/>
                <a:gd name="connsiteY29" fmla="*/ 209419 h 531970"/>
                <a:gd name="connsiteX30" fmla="*/ 597887 w 678524"/>
                <a:gd name="connsiteY30" fmla="*/ 214989 h 531970"/>
                <a:gd name="connsiteX31" fmla="*/ 597887 w 678524"/>
                <a:gd name="connsiteY31" fmla="*/ 218305 h 531970"/>
                <a:gd name="connsiteX32" fmla="*/ 594438 w 678524"/>
                <a:gd name="connsiteY32" fmla="*/ 226130 h 531970"/>
                <a:gd name="connsiteX33" fmla="*/ 586613 w 678524"/>
                <a:gd name="connsiteY33" fmla="*/ 257563 h 531970"/>
                <a:gd name="connsiteX34" fmla="*/ 586613 w 678524"/>
                <a:gd name="connsiteY34" fmla="*/ 261012 h 531970"/>
                <a:gd name="connsiteX35" fmla="*/ 585552 w 678524"/>
                <a:gd name="connsiteY35" fmla="*/ 263266 h 531970"/>
                <a:gd name="connsiteX36" fmla="*/ 583298 w 678524"/>
                <a:gd name="connsiteY36" fmla="*/ 265521 h 531970"/>
                <a:gd name="connsiteX37" fmla="*/ 578788 w 678524"/>
                <a:gd name="connsiteY37" fmla="*/ 264327 h 531970"/>
                <a:gd name="connsiteX38" fmla="*/ 543907 w 678524"/>
                <a:gd name="connsiteY38" fmla="*/ 261012 h 531970"/>
                <a:gd name="connsiteX39" fmla="*/ 541652 w 678524"/>
                <a:gd name="connsiteY39" fmla="*/ 257563 h 531970"/>
                <a:gd name="connsiteX40" fmla="*/ 527063 w 678524"/>
                <a:gd name="connsiteY40" fmla="*/ 250799 h 531970"/>
                <a:gd name="connsiteX41" fmla="*/ 523748 w 678524"/>
                <a:gd name="connsiteY41" fmla="*/ 255309 h 531970"/>
                <a:gd name="connsiteX42" fmla="*/ 523748 w 678524"/>
                <a:gd name="connsiteY42" fmla="*/ 259818 h 531970"/>
                <a:gd name="connsiteX43" fmla="*/ 528257 w 678524"/>
                <a:gd name="connsiteY43" fmla="*/ 261012 h 531970"/>
                <a:gd name="connsiteX44" fmla="*/ 529318 w 678524"/>
                <a:gd name="connsiteY44" fmla="*/ 258757 h 531970"/>
                <a:gd name="connsiteX45" fmla="*/ 538337 w 678524"/>
                <a:gd name="connsiteY45" fmla="*/ 257563 h 531970"/>
                <a:gd name="connsiteX46" fmla="*/ 540592 w 678524"/>
                <a:gd name="connsiteY46" fmla="*/ 259818 h 531970"/>
                <a:gd name="connsiteX47" fmla="*/ 540592 w 678524"/>
                <a:gd name="connsiteY47" fmla="*/ 266582 h 531970"/>
                <a:gd name="connsiteX48" fmla="*/ 554119 w 678524"/>
                <a:gd name="connsiteY48" fmla="*/ 271092 h 531970"/>
                <a:gd name="connsiteX49" fmla="*/ 560884 w 678524"/>
                <a:gd name="connsiteY49" fmla="*/ 272152 h 531970"/>
                <a:gd name="connsiteX50" fmla="*/ 550804 w 678524"/>
                <a:gd name="connsiteY50" fmla="*/ 286742 h 531970"/>
                <a:gd name="connsiteX51" fmla="*/ 550804 w 678524"/>
                <a:gd name="connsiteY51" fmla="*/ 293506 h 531970"/>
                <a:gd name="connsiteX52" fmla="*/ 557568 w 678524"/>
                <a:gd name="connsiteY52" fmla="*/ 296953 h 531970"/>
                <a:gd name="connsiteX53" fmla="*/ 559822 w 678524"/>
                <a:gd name="connsiteY53" fmla="*/ 296953 h 531970"/>
                <a:gd name="connsiteX54" fmla="*/ 564332 w 678524"/>
                <a:gd name="connsiteY54" fmla="*/ 310482 h 531970"/>
                <a:gd name="connsiteX55" fmla="*/ 553059 w 678524"/>
                <a:gd name="connsiteY55" fmla="*/ 313797 h 531970"/>
                <a:gd name="connsiteX56" fmla="*/ 550804 w 678524"/>
                <a:gd name="connsiteY56" fmla="*/ 320561 h 531970"/>
                <a:gd name="connsiteX57" fmla="*/ 551997 w 678524"/>
                <a:gd name="connsiteY57" fmla="*/ 328387 h 531970"/>
                <a:gd name="connsiteX58" fmla="*/ 547488 w 678524"/>
                <a:gd name="connsiteY58" fmla="*/ 333957 h 531970"/>
                <a:gd name="connsiteX59" fmla="*/ 545233 w 678524"/>
                <a:gd name="connsiteY59" fmla="*/ 341782 h 531970"/>
                <a:gd name="connsiteX60" fmla="*/ 555313 w 678524"/>
                <a:gd name="connsiteY60" fmla="*/ 360880 h 531970"/>
                <a:gd name="connsiteX61" fmla="*/ 563138 w 678524"/>
                <a:gd name="connsiteY61" fmla="*/ 364329 h 531970"/>
                <a:gd name="connsiteX62" fmla="*/ 564332 w 678524"/>
                <a:gd name="connsiteY62" fmla="*/ 368838 h 531970"/>
                <a:gd name="connsiteX63" fmla="*/ 559822 w 678524"/>
                <a:gd name="connsiteY63" fmla="*/ 371093 h 531970"/>
                <a:gd name="connsiteX64" fmla="*/ 547488 w 678524"/>
                <a:gd name="connsiteY64" fmla="*/ 372287 h 531970"/>
                <a:gd name="connsiteX65" fmla="*/ 546427 w 678524"/>
                <a:gd name="connsiteY65" fmla="*/ 372287 h 531970"/>
                <a:gd name="connsiteX66" fmla="*/ 540724 w 678524"/>
                <a:gd name="connsiteY66" fmla="*/ 371093 h 531970"/>
                <a:gd name="connsiteX67" fmla="*/ 540724 w 678524"/>
                <a:gd name="connsiteY67" fmla="*/ 372287 h 531970"/>
                <a:gd name="connsiteX68" fmla="*/ 539663 w 678524"/>
                <a:gd name="connsiteY68" fmla="*/ 371093 h 531970"/>
                <a:gd name="connsiteX69" fmla="*/ 538602 w 678524"/>
                <a:gd name="connsiteY69" fmla="*/ 371093 h 531970"/>
                <a:gd name="connsiteX70" fmla="*/ 538602 w 678524"/>
                <a:gd name="connsiteY70" fmla="*/ 373347 h 531970"/>
                <a:gd name="connsiteX71" fmla="*/ 537541 w 678524"/>
                <a:gd name="connsiteY71" fmla="*/ 372287 h 531970"/>
                <a:gd name="connsiteX72" fmla="*/ 537541 w 678524"/>
                <a:gd name="connsiteY72" fmla="*/ 373347 h 531970"/>
                <a:gd name="connsiteX73" fmla="*/ 535286 w 678524"/>
                <a:gd name="connsiteY73" fmla="*/ 374408 h 531970"/>
                <a:gd name="connsiteX74" fmla="*/ 540857 w 678524"/>
                <a:gd name="connsiteY74" fmla="*/ 382234 h 531970"/>
                <a:gd name="connsiteX75" fmla="*/ 543112 w 678524"/>
                <a:gd name="connsiteY75" fmla="*/ 381173 h 531970"/>
                <a:gd name="connsiteX76" fmla="*/ 544305 w 678524"/>
                <a:gd name="connsiteY76" fmla="*/ 385681 h 531970"/>
                <a:gd name="connsiteX77" fmla="*/ 554385 w 678524"/>
                <a:gd name="connsiteY77" fmla="*/ 390191 h 531970"/>
                <a:gd name="connsiteX78" fmla="*/ 553191 w 678524"/>
                <a:gd name="connsiteY78" fmla="*/ 398017 h 531970"/>
                <a:gd name="connsiteX79" fmla="*/ 548682 w 678524"/>
                <a:gd name="connsiteY79" fmla="*/ 400271 h 531970"/>
                <a:gd name="connsiteX80" fmla="*/ 549875 w 678524"/>
                <a:gd name="connsiteY80" fmla="*/ 401464 h 531970"/>
                <a:gd name="connsiteX81" fmla="*/ 548682 w 678524"/>
                <a:gd name="connsiteY81" fmla="*/ 404780 h 531970"/>
                <a:gd name="connsiteX82" fmla="*/ 552130 w 678524"/>
                <a:gd name="connsiteY82" fmla="*/ 407035 h 531970"/>
                <a:gd name="connsiteX83" fmla="*/ 555446 w 678524"/>
                <a:gd name="connsiteY83" fmla="*/ 413799 h 531970"/>
                <a:gd name="connsiteX84" fmla="*/ 548682 w 678524"/>
                <a:gd name="connsiteY84" fmla="*/ 418308 h 531970"/>
                <a:gd name="connsiteX85" fmla="*/ 543112 w 678524"/>
                <a:gd name="connsiteY85" fmla="*/ 420563 h 531970"/>
                <a:gd name="connsiteX86" fmla="*/ 540857 w 678524"/>
                <a:gd name="connsiteY86" fmla="*/ 419502 h 531970"/>
                <a:gd name="connsiteX87" fmla="*/ 537541 w 678524"/>
                <a:gd name="connsiteY87" fmla="*/ 419502 h 531970"/>
                <a:gd name="connsiteX88" fmla="*/ 536480 w 678524"/>
                <a:gd name="connsiteY88" fmla="*/ 429581 h 531970"/>
                <a:gd name="connsiteX89" fmla="*/ 537541 w 678524"/>
                <a:gd name="connsiteY89" fmla="*/ 430643 h 531970"/>
                <a:gd name="connsiteX90" fmla="*/ 537541 w 678524"/>
                <a:gd name="connsiteY90" fmla="*/ 432897 h 531970"/>
                <a:gd name="connsiteX91" fmla="*/ 538602 w 678524"/>
                <a:gd name="connsiteY91" fmla="*/ 434091 h 531970"/>
                <a:gd name="connsiteX92" fmla="*/ 537541 w 678524"/>
                <a:gd name="connsiteY92" fmla="*/ 437407 h 531970"/>
                <a:gd name="connsiteX93" fmla="*/ 531970 w 678524"/>
                <a:gd name="connsiteY93" fmla="*/ 440722 h 531970"/>
                <a:gd name="connsiteX94" fmla="*/ 533032 w 678524"/>
                <a:gd name="connsiteY94" fmla="*/ 440722 h 531970"/>
                <a:gd name="connsiteX95" fmla="*/ 536480 w 678524"/>
                <a:gd name="connsiteY95" fmla="*/ 438468 h 531970"/>
                <a:gd name="connsiteX96" fmla="*/ 538735 w 678524"/>
                <a:gd name="connsiteY96" fmla="*/ 438468 h 531970"/>
                <a:gd name="connsiteX97" fmla="*/ 543244 w 678524"/>
                <a:gd name="connsiteY97" fmla="*/ 441916 h 531970"/>
                <a:gd name="connsiteX98" fmla="*/ 539928 w 678524"/>
                <a:gd name="connsiteY98" fmla="*/ 450935 h 531970"/>
                <a:gd name="connsiteX99" fmla="*/ 530910 w 678524"/>
                <a:gd name="connsiteY99" fmla="*/ 454251 h 531970"/>
                <a:gd name="connsiteX100" fmla="*/ 550008 w 678524"/>
                <a:gd name="connsiteY100" fmla="*/ 479052 h 531970"/>
                <a:gd name="connsiteX101" fmla="*/ 555578 w 678524"/>
                <a:gd name="connsiteY101" fmla="*/ 486877 h 531970"/>
                <a:gd name="connsiteX102" fmla="*/ 560088 w 678524"/>
                <a:gd name="connsiteY102" fmla="*/ 488071 h 531970"/>
                <a:gd name="connsiteX103" fmla="*/ 561149 w 678524"/>
                <a:gd name="connsiteY103" fmla="*/ 491386 h 531970"/>
                <a:gd name="connsiteX104" fmla="*/ 562342 w 678524"/>
                <a:gd name="connsiteY104" fmla="*/ 490325 h 531970"/>
                <a:gd name="connsiteX105" fmla="*/ 564597 w 678524"/>
                <a:gd name="connsiteY105" fmla="*/ 490325 h 531970"/>
                <a:gd name="connsiteX106" fmla="*/ 567913 w 678524"/>
                <a:gd name="connsiteY106" fmla="*/ 492580 h 531970"/>
                <a:gd name="connsiteX107" fmla="*/ 571229 w 678524"/>
                <a:gd name="connsiteY107" fmla="*/ 497089 h 531970"/>
                <a:gd name="connsiteX108" fmla="*/ 573483 w 678524"/>
                <a:gd name="connsiteY108" fmla="*/ 500538 h 531970"/>
                <a:gd name="connsiteX109" fmla="*/ 533032 w 678524"/>
                <a:gd name="connsiteY109" fmla="*/ 531970 h 531970"/>
                <a:gd name="connsiteX110" fmla="*/ 465524 w 678524"/>
                <a:gd name="connsiteY110" fmla="*/ 479052 h 531970"/>
                <a:gd name="connsiteX111" fmla="*/ 471094 w 678524"/>
                <a:gd name="connsiteY111" fmla="*/ 465524 h 531970"/>
                <a:gd name="connsiteX112" fmla="*/ 468840 w 678524"/>
                <a:gd name="connsiteY112" fmla="*/ 463269 h 531970"/>
                <a:gd name="connsiteX113" fmla="*/ 465524 w 678524"/>
                <a:gd name="connsiteY113" fmla="*/ 464331 h 531970"/>
                <a:gd name="connsiteX114" fmla="*/ 462208 w 678524"/>
                <a:gd name="connsiteY114" fmla="*/ 459821 h 531970"/>
                <a:gd name="connsiteX115" fmla="*/ 462208 w 678524"/>
                <a:gd name="connsiteY115" fmla="*/ 457566 h 531970"/>
                <a:gd name="connsiteX116" fmla="*/ 458893 w 678524"/>
                <a:gd name="connsiteY116" fmla="*/ 459821 h 531970"/>
                <a:gd name="connsiteX117" fmla="*/ 456638 w 678524"/>
                <a:gd name="connsiteY117" fmla="*/ 457566 h 531970"/>
                <a:gd name="connsiteX118" fmla="*/ 461147 w 678524"/>
                <a:gd name="connsiteY118" fmla="*/ 441784 h 531970"/>
                <a:gd name="connsiteX119" fmla="*/ 458893 w 678524"/>
                <a:gd name="connsiteY119" fmla="*/ 435019 h 531970"/>
                <a:gd name="connsiteX120" fmla="*/ 455577 w 678524"/>
                <a:gd name="connsiteY120" fmla="*/ 433958 h 531970"/>
                <a:gd name="connsiteX121" fmla="*/ 453322 w 678524"/>
                <a:gd name="connsiteY121" fmla="*/ 432765 h 531970"/>
                <a:gd name="connsiteX122" fmla="*/ 451068 w 678524"/>
                <a:gd name="connsiteY122" fmla="*/ 436081 h 531970"/>
                <a:gd name="connsiteX123" fmla="*/ 447752 w 678524"/>
                <a:gd name="connsiteY123" fmla="*/ 439528 h 531970"/>
                <a:gd name="connsiteX124" fmla="*/ 450006 w 678524"/>
                <a:gd name="connsiteY124" fmla="*/ 431704 h 531970"/>
                <a:gd name="connsiteX125" fmla="*/ 457831 w 678524"/>
                <a:gd name="connsiteY125" fmla="*/ 410351 h 531970"/>
                <a:gd name="connsiteX126" fmla="*/ 455577 w 678524"/>
                <a:gd name="connsiteY126" fmla="*/ 408096 h 531970"/>
                <a:gd name="connsiteX127" fmla="*/ 452261 w 678524"/>
                <a:gd name="connsiteY127" fmla="*/ 399077 h 531970"/>
                <a:gd name="connsiteX128" fmla="*/ 448813 w 678524"/>
                <a:gd name="connsiteY128" fmla="*/ 404648 h 531970"/>
                <a:gd name="connsiteX129" fmla="*/ 417380 w 678524"/>
                <a:gd name="connsiteY129" fmla="*/ 411411 h 531970"/>
                <a:gd name="connsiteX130" fmla="*/ 408361 w 678524"/>
                <a:gd name="connsiteY130" fmla="*/ 409157 h 531970"/>
                <a:gd name="connsiteX131" fmla="*/ 402791 w 678524"/>
                <a:gd name="connsiteY131" fmla="*/ 420431 h 531970"/>
                <a:gd name="connsiteX132" fmla="*/ 409555 w 678524"/>
                <a:gd name="connsiteY132" fmla="*/ 432765 h 531970"/>
                <a:gd name="connsiteX133" fmla="*/ 412871 w 678524"/>
                <a:gd name="connsiteY133" fmla="*/ 440590 h 531970"/>
                <a:gd name="connsiteX134" fmla="*/ 408361 w 678524"/>
                <a:gd name="connsiteY134" fmla="*/ 446160 h 531970"/>
                <a:gd name="connsiteX135" fmla="*/ 411810 w 678524"/>
                <a:gd name="connsiteY135" fmla="*/ 448415 h 531970"/>
                <a:gd name="connsiteX136" fmla="*/ 393772 w 678524"/>
                <a:gd name="connsiteY136" fmla="*/ 470962 h 531970"/>
                <a:gd name="connsiteX137" fmla="*/ 385947 w 678524"/>
                <a:gd name="connsiteY137" fmla="*/ 463137 h 531970"/>
                <a:gd name="connsiteX138" fmla="*/ 354382 w 678524"/>
                <a:gd name="connsiteY138" fmla="*/ 467646 h 531970"/>
                <a:gd name="connsiteX139" fmla="*/ 340854 w 678524"/>
                <a:gd name="connsiteY139" fmla="*/ 460882 h 531970"/>
                <a:gd name="connsiteX140" fmla="*/ 314991 w 678524"/>
                <a:gd name="connsiteY140" fmla="*/ 481174 h 531970"/>
                <a:gd name="connsiteX141" fmla="*/ 311676 w 678524"/>
                <a:gd name="connsiteY141" fmla="*/ 477858 h 531970"/>
                <a:gd name="connsiteX142" fmla="*/ 303851 w 678524"/>
                <a:gd name="connsiteY142" fmla="*/ 468839 h 531970"/>
                <a:gd name="connsiteX143" fmla="*/ 268969 w 678524"/>
                <a:gd name="connsiteY143" fmla="*/ 482368 h 531970"/>
                <a:gd name="connsiteX144" fmla="*/ 233027 w 678524"/>
                <a:gd name="connsiteY144" fmla="*/ 510750 h 531970"/>
                <a:gd name="connsiteX145" fmla="*/ 207032 w 678524"/>
                <a:gd name="connsiteY145" fmla="*/ 493641 h 531970"/>
                <a:gd name="connsiteX146" fmla="*/ 163265 w 678524"/>
                <a:gd name="connsiteY146" fmla="*/ 456505 h 531970"/>
                <a:gd name="connsiteX147" fmla="*/ 101328 w 678524"/>
                <a:gd name="connsiteY147" fmla="*/ 407035 h 531970"/>
                <a:gd name="connsiteX148" fmla="*/ 87800 w 678524"/>
                <a:gd name="connsiteY148" fmla="*/ 384488 h 531970"/>
                <a:gd name="connsiteX149" fmla="*/ 66447 w 678524"/>
                <a:gd name="connsiteY149" fmla="*/ 348546 h 531970"/>
                <a:gd name="connsiteX150" fmla="*/ 40584 w 678524"/>
                <a:gd name="connsiteY150" fmla="*/ 333957 h 531970"/>
                <a:gd name="connsiteX151" fmla="*/ 18037 w 678524"/>
                <a:gd name="connsiteY151" fmla="*/ 295760 h 531970"/>
                <a:gd name="connsiteX152" fmla="*/ 0 w 678524"/>
                <a:gd name="connsiteY152" fmla="*/ 274407 h 531970"/>
                <a:gd name="connsiteX153" fmla="*/ 1061 w 678524"/>
                <a:gd name="connsiteY153" fmla="*/ 273346 h 531970"/>
                <a:gd name="connsiteX154" fmla="*/ 3316 w 678524"/>
                <a:gd name="connsiteY154" fmla="*/ 274407 h 531970"/>
                <a:gd name="connsiteX155" fmla="*/ 4377 w 678524"/>
                <a:gd name="connsiteY155" fmla="*/ 277723 h 531970"/>
                <a:gd name="connsiteX156" fmla="*/ 8886 w 678524"/>
                <a:gd name="connsiteY156" fmla="*/ 278916 h 531970"/>
                <a:gd name="connsiteX157" fmla="*/ 4377 w 678524"/>
                <a:gd name="connsiteY157" fmla="*/ 267643 h 531970"/>
                <a:gd name="connsiteX158" fmla="*/ 6631 w 678524"/>
                <a:gd name="connsiteY158" fmla="*/ 264327 h 531970"/>
                <a:gd name="connsiteX159" fmla="*/ 13396 w 678524"/>
                <a:gd name="connsiteY159" fmla="*/ 267643 h 531970"/>
                <a:gd name="connsiteX160" fmla="*/ 22414 w 678524"/>
                <a:gd name="connsiteY160" fmla="*/ 257563 h 531970"/>
                <a:gd name="connsiteX161" fmla="*/ 22414 w 678524"/>
                <a:gd name="connsiteY161" fmla="*/ 251993 h 531970"/>
                <a:gd name="connsiteX162" fmla="*/ 29178 w 678524"/>
                <a:gd name="connsiteY162" fmla="*/ 245229 h 531970"/>
                <a:gd name="connsiteX163" fmla="*/ 35942 w 678524"/>
                <a:gd name="connsiteY163" fmla="*/ 220428 h 531970"/>
                <a:gd name="connsiteX164" fmla="*/ 42706 w 678524"/>
                <a:gd name="connsiteY164" fmla="*/ 223743 h 531970"/>
                <a:gd name="connsiteX165" fmla="*/ 58489 w 678524"/>
                <a:gd name="connsiteY165" fmla="*/ 220428 h 531970"/>
                <a:gd name="connsiteX166" fmla="*/ 58489 w 678524"/>
                <a:gd name="connsiteY166" fmla="*/ 205838 h 531970"/>
                <a:gd name="connsiteX167" fmla="*/ 59550 w 678524"/>
                <a:gd name="connsiteY167" fmla="*/ 198013 h 531970"/>
                <a:gd name="connsiteX168" fmla="*/ 67375 w 678524"/>
                <a:gd name="connsiteY168" fmla="*/ 195759 h 531970"/>
                <a:gd name="connsiteX169" fmla="*/ 69630 w 678524"/>
                <a:gd name="connsiteY169" fmla="*/ 194698 h 531970"/>
                <a:gd name="connsiteX170" fmla="*/ 67375 w 678524"/>
                <a:gd name="connsiteY170" fmla="*/ 190188 h 531970"/>
                <a:gd name="connsiteX171" fmla="*/ 72945 w 678524"/>
                <a:gd name="connsiteY171" fmla="*/ 186872 h 531970"/>
                <a:gd name="connsiteX172" fmla="*/ 78648 w 678524"/>
                <a:gd name="connsiteY172" fmla="*/ 185679 h 531970"/>
                <a:gd name="connsiteX173" fmla="*/ 93237 w 678524"/>
                <a:gd name="connsiteY173" fmla="*/ 178915 h 531970"/>
                <a:gd name="connsiteX174" fmla="*/ 105572 w 678524"/>
                <a:gd name="connsiteY174" fmla="*/ 166581 h 531970"/>
                <a:gd name="connsiteX175" fmla="*/ 115652 w 678524"/>
                <a:gd name="connsiteY175" fmla="*/ 162071 h 531970"/>
                <a:gd name="connsiteX176" fmla="*/ 110081 w 678524"/>
                <a:gd name="connsiteY176" fmla="*/ 122681 h 531970"/>
                <a:gd name="connsiteX177" fmla="*/ 123609 w 678524"/>
                <a:gd name="connsiteY177" fmla="*/ 84484 h 531970"/>
                <a:gd name="connsiteX178" fmla="*/ 128119 w 678524"/>
                <a:gd name="connsiteY178" fmla="*/ 85545 h 531970"/>
                <a:gd name="connsiteX179" fmla="*/ 130373 w 678524"/>
                <a:gd name="connsiteY179" fmla="*/ 84484 h 531970"/>
                <a:gd name="connsiteX180" fmla="*/ 135944 w 678524"/>
                <a:gd name="connsiteY180" fmla="*/ 99073 h 531970"/>
                <a:gd name="connsiteX181" fmla="*/ 139259 w 678524"/>
                <a:gd name="connsiteY181" fmla="*/ 101327 h 531970"/>
                <a:gd name="connsiteX182" fmla="*/ 141514 w 678524"/>
                <a:gd name="connsiteY182" fmla="*/ 94564 h 531970"/>
                <a:gd name="connsiteX183" fmla="*/ 143769 w 678524"/>
                <a:gd name="connsiteY183" fmla="*/ 94564 h 531970"/>
                <a:gd name="connsiteX184" fmla="*/ 150533 w 678524"/>
                <a:gd name="connsiteY184" fmla="*/ 88861 h 531970"/>
                <a:gd name="connsiteX185" fmla="*/ 152787 w 678524"/>
                <a:gd name="connsiteY185" fmla="*/ 85545 h 531970"/>
                <a:gd name="connsiteX186" fmla="*/ 157297 w 678524"/>
                <a:gd name="connsiteY186" fmla="*/ 81035 h 531970"/>
                <a:gd name="connsiteX187" fmla="*/ 161806 w 678524"/>
                <a:gd name="connsiteY187" fmla="*/ 84484 h 531970"/>
                <a:gd name="connsiteX188" fmla="*/ 182098 w 678524"/>
                <a:gd name="connsiteY188" fmla="*/ 101327 h 531970"/>
                <a:gd name="connsiteX189" fmla="*/ 182098 w 678524"/>
                <a:gd name="connsiteY189" fmla="*/ 129445 h 531970"/>
                <a:gd name="connsiteX190" fmla="*/ 189923 w 678524"/>
                <a:gd name="connsiteY190" fmla="*/ 128384 h 531970"/>
                <a:gd name="connsiteX191" fmla="*/ 192178 w 678524"/>
                <a:gd name="connsiteY191" fmla="*/ 133954 h 531970"/>
                <a:gd name="connsiteX192" fmla="*/ 195493 w 678524"/>
                <a:gd name="connsiteY192" fmla="*/ 131699 h 531970"/>
                <a:gd name="connsiteX193" fmla="*/ 206767 w 678524"/>
                <a:gd name="connsiteY193" fmla="*/ 133954 h 531970"/>
                <a:gd name="connsiteX194" fmla="*/ 212337 w 678524"/>
                <a:gd name="connsiteY194" fmla="*/ 132893 h 531970"/>
                <a:gd name="connsiteX195" fmla="*/ 214592 w 678524"/>
                <a:gd name="connsiteY195" fmla="*/ 131699 h 531970"/>
                <a:gd name="connsiteX196" fmla="*/ 216847 w 678524"/>
                <a:gd name="connsiteY196" fmla="*/ 132893 h 531970"/>
                <a:gd name="connsiteX197" fmla="*/ 219101 w 678524"/>
                <a:gd name="connsiteY197" fmla="*/ 131699 h 531970"/>
                <a:gd name="connsiteX198" fmla="*/ 223610 w 678524"/>
                <a:gd name="connsiteY198" fmla="*/ 135148 h 531970"/>
                <a:gd name="connsiteX199" fmla="*/ 225865 w 678524"/>
                <a:gd name="connsiteY199" fmla="*/ 141912 h 531970"/>
                <a:gd name="connsiteX200" fmla="*/ 256237 w 678524"/>
                <a:gd name="connsiteY200" fmla="*/ 139657 h 531970"/>
                <a:gd name="connsiteX201" fmla="*/ 267510 w 678524"/>
                <a:gd name="connsiteY201" fmla="*/ 132893 h 531970"/>
                <a:gd name="connsiteX202" fmla="*/ 267510 w 678524"/>
                <a:gd name="connsiteY202" fmla="*/ 146421 h 531970"/>
                <a:gd name="connsiteX203" fmla="*/ 282099 w 678524"/>
                <a:gd name="connsiteY203" fmla="*/ 140851 h 531970"/>
                <a:gd name="connsiteX204" fmla="*/ 286609 w 678524"/>
                <a:gd name="connsiteY204" fmla="*/ 140851 h 531970"/>
                <a:gd name="connsiteX205" fmla="*/ 289924 w 678524"/>
                <a:gd name="connsiteY205" fmla="*/ 128517 h 531970"/>
                <a:gd name="connsiteX206" fmla="*/ 296689 w 678524"/>
                <a:gd name="connsiteY206" fmla="*/ 128517 h 531970"/>
                <a:gd name="connsiteX207" fmla="*/ 297750 w 678524"/>
                <a:gd name="connsiteY207" fmla="*/ 125201 h 531970"/>
                <a:gd name="connsiteX208" fmla="*/ 300004 w 678524"/>
                <a:gd name="connsiteY208" fmla="*/ 125201 h 531970"/>
                <a:gd name="connsiteX209" fmla="*/ 314593 w 678524"/>
                <a:gd name="connsiteY209" fmla="*/ 119498 h 531970"/>
                <a:gd name="connsiteX210" fmla="*/ 324673 w 678524"/>
                <a:gd name="connsiteY210" fmla="*/ 121752 h 531970"/>
                <a:gd name="connsiteX211" fmla="*/ 331437 w 678524"/>
                <a:gd name="connsiteY211" fmla="*/ 119498 h 531970"/>
                <a:gd name="connsiteX212" fmla="*/ 338201 w 678524"/>
                <a:gd name="connsiteY212" fmla="*/ 118437 h 531970"/>
                <a:gd name="connsiteX213" fmla="*/ 340456 w 678524"/>
                <a:gd name="connsiteY213" fmla="*/ 119498 h 531970"/>
                <a:gd name="connsiteX214" fmla="*/ 351729 w 678524"/>
                <a:gd name="connsiteY214" fmla="*/ 122946 h 531970"/>
                <a:gd name="connsiteX215" fmla="*/ 355045 w 678524"/>
                <a:gd name="connsiteY215" fmla="*/ 125201 h 531970"/>
                <a:gd name="connsiteX216" fmla="*/ 364064 w 678524"/>
                <a:gd name="connsiteY216" fmla="*/ 126261 h 531970"/>
                <a:gd name="connsiteX217" fmla="*/ 364064 w 678524"/>
                <a:gd name="connsiteY217" fmla="*/ 101460 h 531970"/>
                <a:gd name="connsiteX218" fmla="*/ 368573 w 678524"/>
                <a:gd name="connsiteY218" fmla="*/ 96951 h 531970"/>
                <a:gd name="connsiteX219" fmla="*/ 370828 w 678524"/>
                <a:gd name="connsiteY219" fmla="*/ 96951 h 531970"/>
                <a:gd name="connsiteX220" fmla="*/ 373082 w 678524"/>
                <a:gd name="connsiteY220" fmla="*/ 94696 h 531970"/>
                <a:gd name="connsiteX221" fmla="*/ 377592 w 678524"/>
                <a:gd name="connsiteY221" fmla="*/ 92441 h 531970"/>
                <a:gd name="connsiteX222" fmla="*/ 376398 w 678524"/>
                <a:gd name="connsiteY222" fmla="*/ 83423 h 531970"/>
                <a:gd name="connsiteX223" fmla="*/ 379714 w 678524"/>
                <a:gd name="connsiteY223" fmla="*/ 73343 h 531970"/>
                <a:gd name="connsiteX224" fmla="*/ 375205 w 678524"/>
                <a:gd name="connsiteY224" fmla="*/ 44165 h 531970"/>
                <a:gd name="connsiteX225" fmla="*/ 377459 w 678524"/>
                <a:gd name="connsiteY225" fmla="*/ 41910 h 531970"/>
                <a:gd name="connsiteX226" fmla="*/ 381968 w 678524"/>
                <a:gd name="connsiteY226" fmla="*/ 40849 h 531970"/>
                <a:gd name="connsiteX227" fmla="*/ 385417 w 678524"/>
                <a:gd name="connsiteY227" fmla="*/ 44165 h 531970"/>
                <a:gd name="connsiteX228" fmla="*/ 386478 w 678524"/>
                <a:gd name="connsiteY228" fmla="*/ 44165 h 531970"/>
                <a:gd name="connsiteX229" fmla="*/ 392048 w 678524"/>
                <a:gd name="connsiteY229" fmla="*/ 45226 h 531970"/>
                <a:gd name="connsiteX230" fmla="*/ 396557 w 678524"/>
                <a:gd name="connsiteY230" fmla="*/ 45226 h 531970"/>
                <a:gd name="connsiteX231" fmla="*/ 411147 w 678524"/>
                <a:gd name="connsiteY231" fmla="*/ 50929 h 531970"/>
                <a:gd name="connsiteX232" fmla="*/ 417911 w 678524"/>
                <a:gd name="connsiteY232" fmla="*/ 51990 h 531970"/>
                <a:gd name="connsiteX233" fmla="*/ 420165 w 678524"/>
                <a:gd name="connsiteY233" fmla="*/ 50929 h 531970"/>
                <a:gd name="connsiteX234" fmla="*/ 425736 w 678524"/>
                <a:gd name="connsiteY234" fmla="*/ 54244 h 531970"/>
                <a:gd name="connsiteX235" fmla="*/ 472951 w 678524"/>
                <a:gd name="connsiteY235" fmla="*/ 33953 h 53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678524" h="531970">
                  <a:moveTo>
                    <a:pt x="472818" y="33687"/>
                  </a:moveTo>
                  <a:lnTo>
                    <a:pt x="482898" y="39257"/>
                  </a:lnTo>
                  <a:lnTo>
                    <a:pt x="495233" y="37003"/>
                  </a:lnTo>
                  <a:lnTo>
                    <a:pt x="498548" y="38197"/>
                  </a:lnTo>
                  <a:lnTo>
                    <a:pt x="508628" y="37003"/>
                  </a:lnTo>
                  <a:lnTo>
                    <a:pt x="517647" y="40451"/>
                  </a:lnTo>
                  <a:lnTo>
                    <a:pt x="535684" y="41513"/>
                  </a:lnTo>
                  <a:lnTo>
                    <a:pt x="566056" y="29178"/>
                  </a:lnTo>
                  <a:lnTo>
                    <a:pt x="612211" y="14589"/>
                  </a:lnTo>
                  <a:lnTo>
                    <a:pt x="650407" y="0"/>
                  </a:lnTo>
                  <a:lnTo>
                    <a:pt x="678524" y="2254"/>
                  </a:lnTo>
                  <a:lnTo>
                    <a:pt x="662741" y="56234"/>
                  </a:lnTo>
                  <a:lnTo>
                    <a:pt x="649214" y="105704"/>
                  </a:lnTo>
                  <a:lnTo>
                    <a:pt x="640195" y="101195"/>
                  </a:lnTo>
                  <a:lnTo>
                    <a:pt x="636880" y="102388"/>
                  </a:lnTo>
                  <a:lnTo>
                    <a:pt x="631309" y="94564"/>
                  </a:lnTo>
                  <a:lnTo>
                    <a:pt x="621230" y="97879"/>
                  </a:lnTo>
                  <a:lnTo>
                    <a:pt x="611149" y="94564"/>
                  </a:lnTo>
                  <a:lnTo>
                    <a:pt x="599876" y="110347"/>
                  </a:lnTo>
                  <a:lnTo>
                    <a:pt x="590857" y="120426"/>
                  </a:lnTo>
                  <a:lnTo>
                    <a:pt x="581839" y="121487"/>
                  </a:lnTo>
                  <a:lnTo>
                    <a:pt x="579584" y="118171"/>
                  </a:lnTo>
                  <a:lnTo>
                    <a:pt x="569504" y="112601"/>
                  </a:lnTo>
                  <a:lnTo>
                    <a:pt x="561679" y="128384"/>
                  </a:lnTo>
                  <a:lnTo>
                    <a:pt x="559425" y="125068"/>
                  </a:lnTo>
                  <a:lnTo>
                    <a:pt x="549345" y="144167"/>
                  </a:lnTo>
                  <a:cubicBezTo>
                    <a:pt x="581971" y="159154"/>
                    <a:pt x="569239" y="169101"/>
                    <a:pt x="613537" y="186872"/>
                  </a:cubicBezTo>
                  <a:lnTo>
                    <a:pt x="610221" y="193636"/>
                  </a:lnTo>
                  <a:lnTo>
                    <a:pt x="597887" y="205971"/>
                  </a:lnTo>
                  <a:lnTo>
                    <a:pt x="600141" y="209419"/>
                  </a:lnTo>
                  <a:lnTo>
                    <a:pt x="597887" y="214989"/>
                  </a:lnTo>
                  <a:lnTo>
                    <a:pt x="597887" y="218305"/>
                  </a:lnTo>
                  <a:lnTo>
                    <a:pt x="594438" y="226130"/>
                  </a:lnTo>
                  <a:lnTo>
                    <a:pt x="586613" y="257563"/>
                  </a:lnTo>
                  <a:lnTo>
                    <a:pt x="586613" y="261012"/>
                  </a:lnTo>
                  <a:lnTo>
                    <a:pt x="585552" y="263266"/>
                  </a:lnTo>
                  <a:lnTo>
                    <a:pt x="583298" y="265521"/>
                  </a:lnTo>
                  <a:lnTo>
                    <a:pt x="578788" y="264327"/>
                  </a:lnTo>
                  <a:lnTo>
                    <a:pt x="543907" y="261012"/>
                  </a:lnTo>
                  <a:lnTo>
                    <a:pt x="541652" y="257563"/>
                  </a:lnTo>
                  <a:lnTo>
                    <a:pt x="527063" y="250799"/>
                  </a:lnTo>
                  <a:lnTo>
                    <a:pt x="523748" y="255309"/>
                  </a:lnTo>
                  <a:lnTo>
                    <a:pt x="523748" y="259818"/>
                  </a:lnTo>
                  <a:lnTo>
                    <a:pt x="528257" y="261012"/>
                  </a:lnTo>
                  <a:lnTo>
                    <a:pt x="529318" y="258757"/>
                  </a:lnTo>
                  <a:lnTo>
                    <a:pt x="538337" y="257563"/>
                  </a:lnTo>
                  <a:lnTo>
                    <a:pt x="540592" y="259818"/>
                  </a:lnTo>
                  <a:lnTo>
                    <a:pt x="540592" y="266582"/>
                  </a:lnTo>
                  <a:lnTo>
                    <a:pt x="554119" y="271092"/>
                  </a:lnTo>
                  <a:lnTo>
                    <a:pt x="560884" y="272152"/>
                  </a:lnTo>
                  <a:lnTo>
                    <a:pt x="550804" y="286742"/>
                  </a:lnTo>
                  <a:lnTo>
                    <a:pt x="550804" y="293506"/>
                  </a:lnTo>
                  <a:lnTo>
                    <a:pt x="557568" y="296953"/>
                  </a:lnTo>
                  <a:lnTo>
                    <a:pt x="559822" y="296953"/>
                  </a:lnTo>
                  <a:lnTo>
                    <a:pt x="564332" y="310482"/>
                  </a:lnTo>
                  <a:lnTo>
                    <a:pt x="553059" y="313797"/>
                  </a:lnTo>
                  <a:lnTo>
                    <a:pt x="550804" y="320561"/>
                  </a:lnTo>
                  <a:lnTo>
                    <a:pt x="551997" y="328387"/>
                  </a:lnTo>
                  <a:lnTo>
                    <a:pt x="547488" y="333957"/>
                  </a:lnTo>
                  <a:lnTo>
                    <a:pt x="545233" y="341782"/>
                  </a:lnTo>
                  <a:lnTo>
                    <a:pt x="555313" y="360880"/>
                  </a:lnTo>
                  <a:lnTo>
                    <a:pt x="563138" y="364329"/>
                  </a:lnTo>
                  <a:lnTo>
                    <a:pt x="564332" y="368838"/>
                  </a:lnTo>
                  <a:lnTo>
                    <a:pt x="559822" y="371093"/>
                  </a:lnTo>
                  <a:lnTo>
                    <a:pt x="547488" y="372287"/>
                  </a:lnTo>
                  <a:lnTo>
                    <a:pt x="546427" y="372287"/>
                  </a:lnTo>
                  <a:lnTo>
                    <a:pt x="540724" y="371093"/>
                  </a:lnTo>
                  <a:lnTo>
                    <a:pt x="540724" y="372287"/>
                  </a:lnTo>
                  <a:lnTo>
                    <a:pt x="539663" y="371093"/>
                  </a:lnTo>
                  <a:lnTo>
                    <a:pt x="538602" y="371093"/>
                  </a:lnTo>
                  <a:lnTo>
                    <a:pt x="538602" y="373347"/>
                  </a:lnTo>
                  <a:lnTo>
                    <a:pt x="537541" y="372287"/>
                  </a:lnTo>
                  <a:lnTo>
                    <a:pt x="537541" y="373347"/>
                  </a:lnTo>
                  <a:lnTo>
                    <a:pt x="535286" y="374408"/>
                  </a:lnTo>
                  <a:lnTo>
                    <a:pt x="540857" y="382234"/>
                  </a:lnTo>
                  <a:lnTo>
                    <a:pt x="543112" y="381173"/>
                  </a:lnTo>
                  <a:lnTo>
                    <a:pt x="544305" y="385681"/>
                  </a:lnTo>
                  <a:lnTo>
                    <a:pt x="554385" y="390191"/>
                  </a:lnTo>
                  <a:lnTo>
                    <a:pt x="553191" y="398017"/>
                  </a:lnTo>
                  <a:lnTo>
                    <a:pt x="548682" y="400271"/>
                  </a:lnTo>
                  <a:lnTo>
                    <a:pt x="549875" y="401464"/>
                  </a:lnTo>
                  <a:lnTo>
                    <a:pt x="548682" y="404780"/>
                  </a:lnTo>
                  <a:lnTo>
                    <a:pt x="552130" y="407035"/>
                  </a:lnTo>
                  <a:lnTo>
                    <a:pt x="555446" y="413799"/>
                  </a:lnTo>
                  <a:lnTo>
                    <a:pt x="548682" y="418308"/>
                  </a:lnTo>
                  <a:lnTo>
                    <a:pt x="543112" y="420563"/>
                  </a:lnTo>
                  <a:lnTo>
                    <a:pt x="540857" y="419502"/>
                  </a:lnTo>
                  <a:lnTo>
                    <a:pt x="537541" y="419502"/>
                  </a:lnTo>
                  <a:lnTo>
                    <a:pt x="536480" y="429581"/>
                  </a:lnTo>
                  <a:lnTo>
                    <a:pt x="537541" y="430643"/>
                  </a:lnTo>
                  <a:lnTo>
                    <a:pt x="537541" y="432897"/>
                  </a:lnTo>
                  <a:lnTo>
                    <a:pt x="538602" y="434091"/>
                  </a:lnTo>
                  <a:lnTo>
                    <a:pt x="537541" y="437407"/>
                  </a:lnTo>
                  <a:lnTo>
                    <a:pt x="531970" y="440722"/>
                  </a:lnTo>
                  <a:lnTo>
                    <a:pt x="533032" y="440722"/>
                  </a:lnTo>
                  <a:lnTo>
                    <a:pt x="536480" y="438468"/>
                  </a:lnTo>
                  <a:lnTo>
                    <a:pt x="538735" y="438468"/>
                  </a:lnTo>
                  <a:lnTo>
                    <a:pt x="543244" y="441916"/>
                  </a:lnTo>
                  <a:lnTo>
                    <a:pt x="539928" y="450935"/>
                  </a:lnTo>
                  <a:lnTo>
                    <a:pt x="530910" y="454251"/>
                  </a:lnTo>
                  <a:lnTo>
                    <a:pt x="550008" y="479052"/>
                  </a:lnTo>
                  <a:lnTo>
                    <a:pt x="555578" y="486877"/>
                  </a:lnTo>
                  <a:lnTo>
                    <a:pt x="560088" y="488071"/>
                  </a:lnTo>
                  <a:lnTo>
                    <a:pt x="561149" y="491386"/>
                  </a:lnTo>
                  <a:lnTo>
                    <a:pt x="562342" y="490325"/>
                  </a:lnTo>
                  <a:lnTo>
                    <a:pt x="564597" y="490325"/>
                  </a:lnTo>
                  <a:lnTo>
                    <a:pt x="567913" y="492580"/>
                  </a:lnTo>
                  <a:lnTo>
                    <a:pt x="571229" y="497089"/>
                  </a:lnTo>
                  <a:lnTo>
                    <a:pt x="573483" y="500538"/>
                  </a:lnTo>
                  <a:lnTo>
                    <a:pt x="533032" y="531970"/>
                  </a:lnTo>
                  <a:lnTo>
                    <a:pt x="465524" y="479052"/>
                  </a:lnTo>
                  <a:lnTo>
                    <a:pt x="471094" y="465524"/>
                  </a:lnTo>
                  <a:lnTo>
                    <a:pt x="468840" y="463269"/>
                  </a:lnTo>
                  <a:lnTo>
                    <a:pt x="465524" y="464331"/>
                  </a:lnTo>
                  <a:lnTo>
                    <a:pt x="462208" y="459821"/>
                  </a:lnTo>
                  <a:lnTo>
                    <a:pt x="462208" y="457566"/>
                  </a:lnTo>
                  <a:lnTo>
                    <a:pt x="458893" y="459821"/>
                  </a:lnTo>
                  <a:lnTo>
                    <a:pt x="456638" y="457566"/>
                  </a:lnTo>
                  <a:lnTo>
                    <a:pt x="461147" y="441784"/>
                  </a:lnTo>
                  <a:lnTo>
                    <a:pt x="458893" y="435019"/>
                  </a:lnTo>
                  <a:lnTo>
                    <a:pt x="455577" y="433958"/>
                  </a:lnTo>
                  <a:lnTo>
                    <a:pt x="453322" y="432765"/>
                  </a:lnTo>
                  <a:lnTo>
                    <a:pt x="451068" y="436081"/>
                  </a:lnTo>
                  <a:lnTo>
                    <a:pt x="447752" y="439528"/>
                  </a:lnTo>
                  <a:lnTo>
                    <a:pt x="450006" y="431704"/>
                  </a:lnTo>
                  <a:lnTo>
                    <a:pt x="457831" y="410351"/>
                  </a:lnTo>
                  <a:lnTo>
                    <a:pt x="455577" y="408096"/>
                  </a:lnTo>
                  <a:lnTo>
                    <a:pt x="452261" y="399077"/>
                  </a:lnTo>
                  <a:lnTo>
                    <a:pt x="448813" y="404648"/>
                  </a:lnTo>
                  <a:lnTo>
                    <a:pt x="417380" y="411411"/>
                  </a:lnTo>
                  <a:lnTo>
                    <a:pt x="408361" y="409157"/>
                  </a:lnTo>
                  <a:lnTo>
                    <a:pt x="402791" y="420431"/>
                  </a:lnTo>
                  <a:lnTo>
                    <a:pt x="409555" y="432765"/>
                  </a:lnTo>
                  <a:lnTo>
                    <a:pt x="412871" y="440590"/>
                  </a:lnTo>
                  <a:lnTo>
                    <a:pt x="408361" y="446160"/>
                  </a:lnTo>
                  <a:lnTo>
                    <a:pt x="411810" y="448415"/>
                  </a:lnTo>
                  <a:lnTo>
                    <a:pt x="393772" y="470962"/>
                  </a:lnTo>
                  <a:lnTo>
                    <a:pt x="385947" y="463137"/>
                  </a:lnTo>
                  <a:lnTo>
                    <a:pt x="354382" y="467646"/>
                  </a:lnTo>
                  <a:lnTo>
                    <a:pt x="340854" y="460882"/>
                  </a:lnTo>
                  <a:lnTo>
                    <a:pt x="314991" y="481174"/>
                  </a:lnTo>
                  <a:lnTo>
                    <a:pt x="311676" y="477858"/>
                  </a:lnTo>
                  <a:lnTo>
                    <a:pt x="303851" y="468839"/>
                  </a:lnTo>
                  <a:lnTo>
                    <a:pt x="268969" y="482368"/>
                  </a:lnTo>
                  <a:lnTo>
                    <a:pt x="233027" y="510750"/>
                  </a:lnTo>
                  <a:lnTo>
                    <a:pt x="207032" y="493641"/>
                  </a:lnTo>
                  <a:lnTo>
                    <a:pt x="163265" y="456505"/>
                  </a:lnTo>
                  <a:lnTo>
                    <a:pt x="101328" y="407035"/>
                  </a:lnTo>
                  <a:lnTo>
                    <a:pt x="87800" y="384488"/>
                  </a:lnTo>
                  <a:lnTo>
                    <a:pt x="66447" y="348546"/>
                  </a:lnTo>
                  <a:lnTo>
                    <a:pt x="40584" y="333957"/>
                  </a:lnTo>
                  <a:lnTo>
                    <a:pt x="18037" y="295760"/>
                  </a:lnTo>
                  <a:lnTo>
                    <a:pt x="0" y="274407"/>
                  </a:lnTo>
                  <a:lnTo>
                    <a:pt x="1061" y="273346"/>
                  </a:lnTo>
                  <a:lnTo>
                    <a:pt x="3316" y="274407"/>
                  </a:lnTo>
                  <a:lnTo>
                    <a:pt x="4377" y="277723"/>
                  </a:lnTo>
                  <a:lnTo>
                    <a:pt x="8886" y="278916"/>
                  </a:lnTo>
                  <a:lnTo>
                    <a:pt x="4377" y="267643"/>
                  </a:lnTo>
                  <a:lnTo>
                    <a:pt x="6631" y="264327"/>
                  </a:lnTo>
                  <a:lnTo>
                    <a:pt x="13396" y="267643"/>
                  </a:lnTo>
                  <a:lnTo>
                    <a:pt x="22414" y="257563"/>
                  </a:lnTo>
                  <a:lnTo>
                    <a:pt x="22414" y="251993"/>
                  </a:lnTo>
                  <a:lnTo>
                    <a:pt x="29178" y="245229"/>
                  </a:lnTo>
                  <a:lnTo>
                    <a:pt x="35942" y="220428"/>
                  </a:lnTo>
                  <a:lnTo>
                    <a:pt x="42706" y="223743"/>
                  </a:lnTo>
                  <a:lnTo>
                    <a:pt x="58489" y="220428"/>
                  </a:lnTo>
                  <a:lnTo>
                    <a:pt x="58489" y="205838"/>
                  </a:lnTo>
                  <a:lnTo>
                    <a:pt x="59550" y="198013"/>
                  </a:lnTo>
                  <a:lnTo>
                    <a:pt x="67375" y="195759"/>
                  </a:lnTo>
                  <a:lnTo>
                    <a:pt x="69630" y="194698"/>
                  </a:lnTo>
                  <a:lnTo>
                    <a:pt x="67375" y="190188"/>
                  </a:lnTo>
                  <a:lnTo>
                    <a:pt x="72945" y="186872"/>
                  </a:lnTo>
                  <a:lnTo>
                    <a:pt x="78648" y="185679"/>
                  </a:lnTo>
                  <a:lnTo>
                    <a:pt x="93237" y="178915"/>
                  </a:lnTo>
                  <a:lnTo>
                    <a:pt x="105572" y="166581"/>
                  </a:lnTo>
                  <a:lnTo>
                    <a:pt x="115652" y="162071"/>
                  </a:lnTo>
                  <a:lnTo>
                    <a:pt x="110081" y="122681"/>
                  </a:lnTo>
                  <a:lnTo>
                    <a:pt x="123609" y="84484"/>
                  </a:lnTo>
                  <a:lnTo>
                    <a:pt x="128119" y="85545"/>
                  </a:lnTo>
                  <a:lnTo>
                    <a:pt x="130373" y="84484"/>
                  </a:lnTo>
                  <a:lnTo>
                    <a:pt x="135944" y="99073"/>
                  </a:lnTo>
                  <a:lnTo>
                    <a:pt x="139259" y="101327"/>
                  </a:lnTo>
                  <a:lnTo>
                    <a:pt x="141514" y="94564"/>
                  </a:lnTo>
                  <a:lnTo>
                    <a:pt x="143769" y="94564"/>
                  </a:lnTo>
                  <a:lnTo>
                    <a:pt x="150533" y="88861"/>
                  </a:lnTo>
                  <a:lnTo>
                    <a:pt x="152787" y="85545"/>
                  </a:lnTo>
                  <a:lnTo>
                    <a:pt x="157297" y="81035"/>
                  </a:lnTo>
                  <a:lnTo>
                    <a:pt x="161806" y="84484"/>
                  </a:lnTo>
                  <a:lnTo>
                    <a:pt x="182098" y="101327"/>
                  </a:lnTo>
                  <a:lnTo>
                    <a:pt x="182098" y="129445"/>
                  </a:lnTo>
                  <a:lnTo>
                    <a:pt x="189923" y="128384"/>
                  </a:lnTo>
                  <a:lnTo>
                    <a:pt x="192178" y="133954"/>
                  </a:lnTo>
                  <a:lnTo>
                    <a:pt x="195493" y="131699"/>
                  </a:lnTo>
                  <a:lnTo>
                    <a:pt x="206767" y="133954"/>
                  </a:lnTo>
                  <a:lnTo>
                    <a:pt x="212337" y="132893"/>
                  </a:lnTo>
                  <a:lnTo>
                    <a:pt x="214592" y="131699"/>
                  </a:lnTo>
                  <a:lnTo>
                    <a:pt x="216847" y="132893"/>
                  </a:lnTo>
                  <a:lnTo>
                    <a:pt x="219101" y="131699"/>
                  </a:lnTo>
                  <a:lnTo>
                    <a:pt x="223610" y="135148"/>
                  </a:lnTo>
                  <a:lnTo>
                    <a:pt x="225865" y="141912"/>
                  </a:lnTo>
                  <a:lnTo>
                    <a:pt x="256237" y="139657"/>
                  </a:lnTo>
                  <a:lnTo>
                    <a:pt x="267510" y="132893"/>
                  </a:lnTo>
                  <a:lnTo>
                    <a:pt x="267510" y="146421"/>
                  </a:lnTo>
                  <a:lnTo>
                    <a:pt x="282099" y="140851"/>
                  </a:lnTo>
                  <a:lnTo>
                    <a:pt x="286609" y="140851"/>
                  </a:lnTo>
                  <a:lnTo>
                    <a:pt x="289924" y="128517"/>
                  </a:lnTo>
                  <a:lnTo>
                    <a:pt x="296689" y="128517"/>
                  </a:lnTo>
                  <a:lnTo>
                    <a:pt x="297750" y="125201"/>
                  </a:lnTo>
                  <a:lnTo>
                    <a:pt x="300004" y="125201"/>
                  </a:lnTo>
                  <a:lnTo>
                    <a:pt x="314593" y="119498"/>
                  </a:lnTo>
                  <a:lnTo>
                    <a:pt x="324673" y="121752"/>
                  </a:lnTo>
                  <a:lnTo>
                    <a:pt x="331437" y="119498"/>
                  </a:lnTo>
                  <a:lnTo>
                    <a:pt x="338201" y="118437"/>
                  </a:lnTo>
                  <a:lnTo>
                    <a:pt x="340456" y="119498"/>
                  </a:lnTo>
                  <a:lnTo>
                    <a:pt x="351729" y="122946"/>
                  </a:lnTo>
                  <a:lnTo>
                    <a:pt x="355045" y="125201"/>
                  </a:lnTo>
                  <a:lnTo>
                    <a:pt x="364064" y="126261"/>
                  </a:lnTo>
                  <a:lnTo>
                    <a:pt x="364064" y="101460"/>
                  </a:lnTo>
                  <a:lnTo>
                    <a:pt x="368573" y="96951"/>
                  </a:lnTo>
                  <a:lnTo>
                    <a:pt x="370828" y="96951"/>
                  </a:lnTo>
                  <a:lnTo>
                    <a:pt x="373082" y="94696"/>
                  </a:lnTo>
                  <a:lnTo>
                    <a:pt x="377592" y="92441"/>
                  </a:lnTo>
                  <a:lnTo>
                    <a:pt x="376398" y="83423"/>
                  </a:lnTo>
                  <a:lnTo>
                    <a:pt x="379714" y="73343"/>
                  </a:lnTo>
                  <a:lnTo>
                    <a:pt x="375205" y="44165"/>
                  </a:lnTo>
                  <a:lnTo>
                    <a:pt x="377459" y="41910"/>
                  </a:lnTo>
                  <a:lnTo>
                    <a:pt x="381968" y="40849"/>
                  </a:lnTo>
                  <a:lnTo>
                    <a:pt x="385417" y="44165"/>
                  </a:lnTo>
                  <a:lnTo>
                    <a:pt x="386478" y="44165"/>
                  </a:lnTo>
                  <a:lnTo>
                    <a:pt x="392048" y="45226"/>
                  </a:lnTo>
                  <a:lnTo>
                    <a:pt x="396557" y="45226"/>
                  </a:lnTo>
                  <a:lnTo>
                    <a:pt x="411147" y="50929"/>
                  </a:lnTo>
                  <a:lnTo>
                    <a:pt x="417911" y="51990"/>
                  </a:lnTo>
                  <a:lnTo>
                    <a:pt x="420165" y="50929"/>
                  </a:lnTo>
                  <a:lnTo>
                    <a:pt x="425736" y="54244"/>
                  </a:lnTo>
                  <a:lnTo>
                    <a:pt x="472951" y="33953"/>
                  </a:lnTo>
                </a:path>
              </a:pathLst>
            </a:custGeom>
            <a:noFill/>
            <a:ln w="3315" cap="flat">
              <a:solidFill>
                <a:schemeClr val="bg1">
                  <a:lumMod val="65000"/>
                </a:schemeClr>
              </a:solidFill>
              <a:prstDash val="solid"/>
              <a:miter/>
            </a:ln>
          </p:spPr>
          <p:txBody>
            <a:bodyPr rtlCol="0" anchor="ctr"/>
            <a:lstStyle/>
            <a:p>
              <a:endParaRPr lang="en-FI" sz="816"/>
            </a:p>
          </p:txBody>
        </p:sp>
        <p:sp>
          <p:nvSpPr>
            <p:cNvPr id="1087" name="Freeform: Shape 1086">
              <a:extLst>
                <a:ext uri="{FF2B5EF4-FFF2-40B4-BE49-F238E27FC236}">
                  <a16:creationId xmlns:a16="http://schemas.microsoft.com/office/drawing/2014/main" id="{1113D7DF-8FBB-44EA-D4EE-E8E186DF8775}"/>
                </a:ext>
              </a:extLst>
            </p:cNvPr>
            <p:cNvSpPr/>
            <p:nvPr/>
          </p:nvSpPr>
          <p:spPr>
            <a:xfrm>
              <a:off x="7654483" y="11401680"/>
              <a:ext cx="333824" cy="391650"/>
            </a:xfrm>
            <a:custGeom>
              <a:avLst/>
              <a:gdLst>
                <a:gd name="connsiteX0" fmla="*/ 1724 w 333824"/>
                <a:gd name="connsiteY0" fmla="*/ 179843 h 391650"/>
                <a:gd name="connsiteX1" fmla="*/ 12997 w 333824"/>
                <a:gd name="connsiteY1" fmla="*/ 175335 h 391650"/>
                <a:gd name="connsiteX2" fmla="*/ 11804 w 333824"/>
                <a:gd name="connsiteY2" fmla="*/ 174273 h 391650"/>
                <a:gd name="connsiteX3" fmla="*/ 9549 w 333824"/>
                <a:gd name="connsiteY3" fmla="*/ 174273 h 391650"/>
                <a:gd name="connsiteX4" fmla="*/ 9549 w 333824"/>
                <a:gd name="connsiteY4" fmla="*/ 173079 h 391650"/>
                <a:gd name="connsiteX5" fmla="*/ 3979 w 333824"/>
                <a:gd name="connsiteY5" fmla="*/ 169764 h 391650"/>
                <a:gd name="connsiteX6" fmla="*/ 5172 w 333824"/>
                <a:gd name="connsiteY6" fmla="*/ 167509 h 391650"/>
                <a:gd name="connsiteX7" fmla="*/ 6233 w 333824"/>
                <a:gd name="connsiteY7" fmla="*/ 168570 h 391650"/>
                <a:gd name="connsiteX8" fmla="*/ 6233 w 333824"/>
                <a:gd name="connsiteY8" fmla="*/ 169764 h 391650"/>
                <a:gd name="connsiteX9" fmla="*/ 7294 w 333824"/>
                <a:gd name="connsiteY9" fmla="*/ 170825 h 391650"/>
                <a:gd name="connsiteX10" fmla="*/ 9549 w 333824"/>
                <a:gd name="connsiteY10" fmla="*/ 170825 h 391650"/>
                <a:gd name="connsiteX11" fmla="*/ 9549 w 333824"/>
                <a:gd name="connsiteY11" fmla="*/ 168570 h 391650"/>
                <a:gd name="connsiteX12" fmla="*/ 9549 w 333824"/>
                <a:gd name="connsiteY12" fmla="*/ 169764 h 391650"/>
                <a:gd name="connsiteX13" fmla="*/ 9549 w 333824"/>
                <a:gd name="connsiteY13" fmla="*/ 168570 h 391650"/>
                <a:gd name="connsiteX14" fmla="*/ 15252 w 333824"/>
                <a:gd name="connsiteY14" fmla="*/ 165255 h 391650"/>
                <a:gd name="connsiteX15" fmla="*/ 14059 w 333824"/>
                <a:gd name="connsiteY15" fmla="*/ 164193 h 391650"/>
                <a:gd name="connsiteX16" fmla="*/ 14059 w 333824"/>
                <a:gd name="connsiteY16" fmla="*/ 163000 h 391650"/>
                <a:gd name="connsiteX17" fmla="*/ 12997 w 333824"/>
                <a:gd name="connsiteY17" fmla="*/ 161939 h 391650"/>
                <a:gd name="connsiteX18" fmla="*/ 15252 w 333824"/>
                <a:gd name="connsiteY18" fmla="*/ 161939 h 391650"/>
                <a:gd name="connsiteX19" fmla="*/ 15252 w 333824"/>
                <a:gd name="connsiteY19" fmla="*/ 160745 h 391650"/>
                <a:gd name="connsiteX20" fmla="*/ 14059 w 333824"/>
                <a:gd name="connsiteY20" fmla="*/ 159685 h 391650"/>
                <a:gd name="connsiteX21" fmla="*/ 15252 w 333824"/>
                <a:gd name="connsiteY21" fmla="*/ 159685 h 391650"/>
                <a:gd name="connsiteX22" fmla="*/ 15252 w 333824"/>
                <a:gd name="connsiteY22" fmla="*/ 160745 h 391650"/>
                <a:gd name="connsiteX23" fmla="*/ 18568 w 333824"/>
                <a:gd name="connsiteY23" fmla="*/ 160745 h 391650"/>
                <a:gd name="connsiteX24" fmla="*/ 20822 w 333824"/>
                <a:gd name="connsiteY24" fmla="*/ 159685 h 391650"/>
                <a:gd name="connsiteX25" fmla="*/ 16313 w 333824"/>
                <a:gd name="connsiteY25" fmla="*/ 156369 h 391650"/>
                <a:gd name="connsiteX26" fmla="*/ 12997 w 333824"/>
                <a:gd name="connsiteY26" fmla="*/ 149605 h 391650"/>
                <a:gd name="connsiteX27" fmla="*/ 11804 w 333824"/>
                <a:gd name="connsiteY27" fmla="*/ 148411 h 391650"/>
                <a:gd name="connsiteX28" fmla="*/ 12997 w 333824"/>
                <a:gd name="connsiteY28" fmla="*/ 147349 h 391650"/>
                <a:gd name="connsiteX29" fmla="*/ 11804 w 333824"/>
                <a:gd name="connsiteY29" fmla="*/ 147349 h 391650"/>
                <a:gd name="connsiteX30" fmla="*/ 11804 w 333824"/>
                <a:gd name="connsiteY30" fmla="*/ 146289 h 391650"/>
                <a:gd name="connsiteX31" fmla="*/ 10743 w 333824"/>
                <a:gd name="connsiteY31" fmla="*/ 146289 h 391650"/>
                <a:gd name="connsiteX32" fmla="*/ 9549 w 333824"/>
                <a:gd name="connsiteY32" fmla="*/ 145095 h 391650"/>
                <a:gd name="connsiteX33" fmla="*/ 7294 w 333824"/>
                <a:gd name="connsiteY33" fmla="*/ 145095 h 391650"/>
                <a:gd name="connsiteX34" fmla="*/ 11804 w 333824"/>
                <a:gd name="connsiteY34" fmla="*/ 135015 h 391650"/>
                <a:gd name="connsiteX35" fmla="*/ 12997 w 333824"/>
                <a:gd name="connsiteY35" fmla="*/ 131699 h 391650"/>
                <a:gd name="connsiteX36" fmla="*/ 14059 w 333824"/>
                <a:gd name="connsiteY36" fmla="*/ 132761 h 391650"/>
                <a:gd name="connsiteX37" fmla="*/ 23077 w 333824"/>
                <a:gd name="connsiteY37" fmla="*/ 133955 h 391650"/>
                <a:gd name="connsiteX38" fmla="*/ 25332 w 333824"/>
                <a:gd name="connsiteY38" fmla="*/ 124935 h 391650"/>
                <a:gd name="connsiteX39" fmla="*/ 25332 w 333824"/>
                <a:gd name="connsiteY39" fmla="*/ 120426 h 391650"/>
                <a:gd name="connsiteX40" fmla="*/ 22016 w 333824"/>
                <a:gd name="connsiteY40" fmla="*/ 115917 h 391650"/>
                <a:gd name="connsiteX41" fmla="*/ 11936 w 333824"/>
                <a:gd name="connsiteY41" fmla="*/ 114723 h 391650"/>
                <a:gd name="connsiteX42" fmla="*/ 23210 w 333824"/>
                <a:gd name="connsiteY42" fmla="*/ 101195 h 391650"/>
                <a:gd name="connsiteX43" fmla="*/ 26526 w 333824"/>
                <a:gd name="connsiteY43" fmla="*/ 101195 h 391650"/>
                <a:gd name="connsiteX44" fmla="*/ 27586 w 333824"/>
                <a:gd name="connsiteY44" fmla="*/ 102256 h 391650"/>
                <a:gd name="connsiteX45" fmla="*/ 28780 w 333824"/>
                <a:gd name="connsiteY45" fmla="*/ 102256 h 391650"/>
                <a:gd name="connsiteX46" fmla="*/ 27586 w 333824"/>
                <a:gd name="connsiteY46" fmla="*/ 101195 h 391650"/>
                <a:gd name="connsiteX47" fmla="*/ 26526 w 333824"/>
                <a:gd name="connsiteY47" fmla="*/ 101195 h 391650"/>
                <a:gd name="connsiteX48" fmla="*/ 26526 w 333824"/>
                <a:gd name="connsiteY48" fmla="*/ 100134 h 391650"/>
                <a:gd name="connsiteX49" fmla="*/ 25332 w 333824"/>
                <a:gd name="connsiteY49" fmla="*/ 100134 h 391650"/>
                <a:gd name="connsiteX50" fmla="*/ 25332 w 333824"/>
                <a:gd name="connsiteY50" fmla="*/ 96686 h 391650"/>
                <a:gd name="connsiteX51" fmla="*/ 26526 w 333824"/>
                <a:gd name="connsiteY51" fmla="*/ 96686 h 391650"/>
                <a:gd name="connsiteX52" fmla="*/ 26526 w 333824"/>
                <a:gd name="connsiteY52" fmla="*/ 95625 h 391650"/>
                <a:gd name="connsiteX53" fmla="*/ 25332 w 333824"/>
                <a:gd name="connsiteY53" fmla="*/ 94431 h 391650"/>
                <a:gd name="connsiteX54" fmla="*/ 26526 w 333824"/>
                <a:gd name="connsiteY54" fmla="*/ 95625 h 391650"/>
                <a:gd name="connsiteX55" fmla="*/ 27586 w 333824"/>
                <a:gd name="connsiteY55" fmla="*/ 97879 h 391650"/>
                <a:gd name="connsiteX56" fmla="*/ 28780 w 333824"/>
                <a:gd name="connsiteY56" fmla="*/ 96686 h 391650"/>
                <a:gd name="connsiteX57" fmla="*/ 28780 w 333824"/>
                <a:gd name="connsiteY57" fmla="*/ 95625 h 391650"/>
                <a:gd name="connsiteX58" fmla="*/ 29841 w 333824"/>
                <a:gd name="connsiteY58" fmla="*/ 94431 h 391650"/>
                <a:gd name="connsiteX59" fmla="*/ 29841 w 333824"/>
                <a:gd name="connsiteY59" fmla="*/ 95625 h 391650"/>
                <a:gd name="connsiteX60" fmla="*/ 32096 w 333824"/>
                <a:gd name="connsiteY60" fmla="*/ 95625 h 391650"/>
                <a:gd name="connsiteX61" fmla="*/ 32096 w 333824"/>
                <a:gd name="connsiteY61" fmla="*/ 93371 h 391650"/>
                <a:gd name="connsiteX62" fmla="*/ 31035 w 333824"/>
                <a:gd name="connsiteY62" fmla="*/ 93371 h 391650"/>
                <a:gd name="connsiteX63" fmla="*/ 31035 w 333824"/>
                <a:gd name="connsiteY63" fmla="*/ 92177 h 391650"/>
                <a:gd name="connsiteX64" fmla="*/ 27586 w 333824"/>
                <a:gd name="connsiteY64" fmla="*/ 92177 h 391650"/>
                <a:gd name="connsiteX65" fmla="*/ 27586 w 333824"/>
                <a:gd name="connsiteY65" fmla="*/ 91115 h 391650"/>
                <a:gd name="connsiteX66" fmla="*/ 26526 w 333824"/>
                <a:gd name="connsiteY66" fmla="*/ 91115 h 391650"/>
                <a:gd name="connsiteX67" fmla="*/ 25332 w 333824"/>
                <a:gd name="connsiteY67" fmla="*/ 90055 h 391650"/>
                <a:gd name="connsiteX68" fmla="*/ 23077 w 333824"/>
                <a:gd name="connsiteY68" fmla="*/ 90055 h 391650"/>
                <a:gd name="connsiteX69" fmla="*/ 21884 w 333824"/>
                <a:gd name="connsiteY69" fmla="*/ 88861 h 391650"/>
                <a:gd name="connsiteX70" fmla="*/ 19629 w 333824"/>
                <a:gd name="connsiteY70" fmla="*/ 88861 h 391650"/>
                <a:gd name="connsiteX71" fmla="*/ 18568 w 333824"/>
                <a:gd name="connsiteY71" fmla="*/ 87800 h 391650"/>
                <a:gd name="connsiteX72" fmla="*/ 18568 w 333824"/>
                <a:gd name="connsiteY72" fmla="*/ 86606 h 391650"/>
                <a:gd name="connsiteX73" fmla="*/ 17374 w 333824"/>
                <a:gd name="connsiteY73" fmla="*/ 85545 h 391650"/>
                <a:gd name="connsiteX74" fmla="*/ 16313 w 333824"/>
                <a:gd name="connsiteY74" fmla="*/ 85545 h 391650"/>
                <a:gd name="connsiteX75" fmla="*/ 14059 w 333824"/>
                <a:gd name="connsiteY75" fmla="*/ 83291 h 391650"/>
                <a:gd name="connsiteX76" fmla="*/ 15252 w 333824"/>
                <a:gd name="connsiteY76" fmla="*/ 83291 h 391650"/>
                <a:gd name="connsiteX77" fmla="*/ 15252 w 333824"/>
                <a:gd name="connsiteY77" fmla="*/ 82097 h 391650"/>
                <a:gd name="connsiteX78" fmla="*/ 14059 w 333824"/>
                <a:gd name="connsiteY78" fmla="*/ 82097 h 391650"/>
                <a:gd name="connsiteX79" fmla="*/ 15252 w 333824"/>
                <a:gd name="connsiteY79" fmla="*/ 82097 h 391650"/>
                <a:gd name="connsiteX80" fmla="*/ 15252 w 333824"/>
                <a:gd name="connsiteY80" fmla="*/ 81035 h 391650"/>
                <a:gd name="connsiteX81" fmla="*/ 16313 w 333824"/>
                <a:gd name="connsiteY81" fmla="*/ 79975 h 391650"/>
                <a:gd name="connsiteX82" fmla="*/ 17374 w 333824"/>
                <a:gd name="connsiteY82" fmla="*/ 81035 h 391650"/>
                <a:gd name="connsiteX83" fmla="*/ 17374 w 333824"/>
                <a:gd name="connsiteY83" fmla="*/ 82097 h 391650"/>
                <a:gd name="connsiteX84" fmla="*/ 19629 w 333824"/>
                <a:gd name="connsiteY84" fmla="*/ 82097 h 391650"/>
                <a:gd name="connsiteX85" fmla="*/ 19629 w 333824"/>
                <a:gd name="connsiteY85" fmla="*/ 83291 h 391650"/>
                <a:gd name="connsiteX86" fmla="*/ 20822 w 333824"/>
                <a:gd name="connsiteY86" fmla="*/ 83291 h 391650"/>
                <a:gd name="connsiteX87" fmla="*/ 20822 w 333824"/>
                <a:gd name="connsiteY87" fmla="*/ 82097 h 391650"/>
                <a:gd name="connsiteX88" fmla="*/ 17374 w 333824"/>
                <a:gd name="connsiteY88" fmla="*/ 78781 h 391650"/>
                <a:gd name="connsiteX89" fmla="*/ 17374 w 333824"/>
                <a:gd name="connsiteY89" fmla="*/ 79975 h 391650"/>
                <a:gd name="connsiteX90" fmla="*/ 17374 w 333824"/>
                <a:gd name="connsiteY90" fmla="*/ 78781 h 391650"/>
                <a:gd name="connsiteX91" fmla="*/ 16313 w 333824"/>
                <a:gd name="connsiteY91" fmla="*/ 78781 h 391650"/>
                <a:gd name="connsiteX92" fmla="*/ 18568 w 333824"/>
                <a:gd name="connsiteY92" fmla="*/ 75465 h 391650"/>
                <a:gd name="connsiteX93" fmla="*/ 24138 w 333824"/>
                <a:gd name="connsiteY93" fmla="*/ 75465 h 391650"/>
                <a:gd name="connsiteX94" fmla="*/ 23077 w 333824"/>
                <a:gd name="connsiteY94" fmla="*/ 76527 h 391650"/>
                <a:gd name="connsiteX95" fmla="*/ 24138 w 333824"/>
                <a:gd name="connsiteY95" fmla="*/ 77720 h 391650"/>
                <a:gd name="connsiteX96" fmla="*/ 25199 w 333824"/>
                <a:gd name="connsiteY96" fmla="*/ 77720 h 391650"/>
                <a:gd name="connsiteX97" fmla="*/ 24138 w 333824"/>
                <a:gd name="connsiteY97" fmla="*/ 77720 h 391650"/>
                <a:gd name="connsiteX98" fmla="*/ 25199 w 333824"/>
                <a:gd name="connsiteY98" fmla="*/ 78781 h 391650"/>
                <a:gd name="connsiteX99" fmla="*/ 26393 w 333824"/>
                <a:gd name="connsiteY99" fmla="*/ 78781 h 391650"/>
                <a:gd name="connsiteX100" fmla="*/ 27454 w 333824"/>
                <a:gd name="connsiteY100" fmla="*/ 79975 h 391650"/>
                <a:gd name="connsiteX101" fmla="*/ 33024 w 333824"/>
                <a:gd name="connsiteY101" fmla="*/ 79975 h 391650"/>
                <a:gd name="connsiteX102" fmla="*/ 33024 w 333824"/>
                <a:gd name="connsiteY102" fmla="*/ 78781 h 391650"/>
                <a:gd name="connsiteX103" fmla="*/ 34085 w 333824"/>
                <a:gd name="connsiteY103" fmla="*/ 79975 h 391650"/>
                <a:gd name="connsiteX104" fmla="*/ 34085 w 333824"/>
                <a:gd name="connsiteY104" fmla="*/ 77720 h 391650"/>
                <a:gd name="connsiteX105" fmla="*/ 35146 w 333824"/>
                <a:gd name="connsiteY105" fmla="*/ 76527 h 391650"/>
                <a:gd name="connsiteX106" fmla="*/ 35146 w 333824"/>
                <a:gd name="connsiteY106" fmla="*/ 77720 h 391650"/>
                <a:gd name="connsiteX107" fmla="*/ 36340 w 333824"/>
                <a:gd name="connsiteY107" fmla="*/ 77720 h 391650"/>
                <a:gd name="connsiteX108" fmla="*/ 37401 w 333824"/>
                <a:gd name="connsiteY108" fmla="*/ 78781 h 391650"/>
                <a:gd name="connsiteX109" fmla="*/ 37401 w 333824"/>
                <a:gd name="connsiteY109" fmla="*/ 79975 h 391650"/>
                <a:gd name="connsiteX110" fmla="*/ 38594 w 333824"/>
                <a:gd name="connsiteY110" fmla="*/ 81035 h 391650"/>
                <a:gd name="connsiteX111" fmla="*/ 38594 w 333824"/>
                <a:gd name="connsiteY111" fmla="*/ 82097 h 391650"/>
                <a:gd name="connsiteX112" fmla="*/ 41910 w 333824"/>
                <a:gd name="connsiteY112" fmla="*/ 82097 h 391650"/>
                <a:gd name="connsiteX113" fmla="*/ 41910 w 333824"/>
                <a:gd name="connsiteY113" fmla="*/ 81035 h 391650"/>
                <a:gd name="connsiteX114" fmla="*/ 54245 w 333824"/>
                <a:gd name="connsiteY114" fmla="*/ 72017 h 391650"/>
                <a:gd name="connsiteX115" fmla="*/ 55306 w 333824"/>
                <a:gd name="connsiteY115" fmla="*/ 72017 h 391650"/>
                <a:gd name="connsiteX116" fmla="*/ 58621 w 333824"/>
                <a:gd name="connsiteY116" fmla="*/ 70824 h 391650"/>
                <a:gd name="connsiteX117" fmla="*/ 59683 w 333824"/>
                <a:gd name="connsiteY117" fmla="*/ 72017 h 391650"/>
                <a:gd name="connsiteX118" fmla="*/ 60743 w 333824"/>
                <a:gd name="connsiteY118" fmla="*/ 72017 h 391650"/>
                <a:gd name="connsiteX119" fmla="*/ 60743 w 333824"/>
                <a:gd name="connsiteY119" fmla="*/ 75333 h 391650"/>
                <a:gd name="connsiteX120" fmla="*/ 59683 w 333824"/>
                <a:gd name="connsiteY120" fmla="*/ 75333 h 391650"/>
                <a:gd name="connsiteX121" fmla="*/ 58621 w 333824"/>
                <a:gd name="connsiteY121" fmla="*/ 76394 h 391650"/>
                <a:gd name="connsiteX122" fmla="*/ 59683 w 333824"/>
                <a:gd name="connsiteY122" fmla="*/ 77588 h 391650"/>
                <a:gd name="connsiteX123" fmla="*/ 60743 w 333824"/>
                <a:gd name="connsiteY123" fmla="*/ 77588 h 391650"/>
                <a:gd name="connsiteX124" fmla="*/ 60743 w 333824"/>
                <a:gd name="connsiteY124" fmla="*/ 79842 h 391650"/>
                <a:gd name="connsiteX125" fmla="*/ 61804 w 333824"/>
                <a:gd name="connsiteY125" fmla="*/ 80904 h 391650"/>
                <a:gd name="connsiteX126" fmla="*/ 60743 w 333824"/>
                <a:gd name="connsiteY126" fmla="*/ 80904 h 391650"/>
                <a:gd name="connsiteX127" fmla="*/ 60743 w 333824"/>
                <a:gd name="connsiteY127" fmla="*/ 83158 h 391650"/>
                <a:gd name="connsiteX128" fmla="*/ 61804 w 333824"/>
                <a:gd name="connsiteY128" fmla="*/ 83158 h 391650"/>
                <a:gd name="connsiteX129" fmla="*/ 61804 w 333824"/>
                <a:gd name="connsiteY129" fmla="*/ 84219 h 391650"/>
                <a:gd name="connsiteX130" fmla="*/ 64059 w 333824"/>
                <a:gd name="connsiteY130" fmla="*/ 84219 h 391650"/>
                <a:gd name="connsiteX131" fmla="*/ 64059 w 333824"/>
                <a:gd name="connsiteY131" fmla="*/ 86474 h 391650"/>
                <a:gd name="connsiteX132" fmla="*/ 64059 w 333824"/>
                <a:gd name="connsiteY132" fmla="*/ 85412 h 391650"/>
                <a:gd name="connsiteX133" fmla="*/ 62866 w 333824"/>
                <a:gd name="connsiteY133" fmla="*/ 85412 h 391650"/>
                <a:gd name="connsiteX134" fmla="*/ 62866 w 333824"/>
                <a:gd name="connsiteY134" fmla="*/ 86474 h 391650"/>
                <a:gd name="connsiteX135" fmla="*/ 61804 w 333824"/>
                <a:gd name="connsiteY135" fmla="*/ 86474 h 391650"/>
                <a:gd name="connsiteX136" fmla="*/ 62866 w 333824"/>
                <a:gd name="connsiteY136" fmla="*/ 86474 h 391650"/>
                <a:gd name="connsiteX137" fmla="*/ 62866 w 333824"/>
                <a:gd name="connsiteY137" fmla="*/ 87667 h 391650"/>
                <a:gd name="connsiteX138" fmla="*/ 65120 w 333824"/>
                <a:gd name="connsiteY138" fmla="*/ 87667 h 391650"/>
                <a:gd name="connsiteX139" fmla="*/ 65120 w 333824"/>
                <a:gd name="connsiteY139" fmla="*/ 86474 h 391650"/>
                <a:gd name="connsiteX140" fmla="*/ 67375 w 333824"/>
                <a:gd name="connsiteY140" fmla="*/ 86474 h 391650"/>
                <a:gd name="connsiteX141" fmla="*/ 67375 w 333824"/>
                <a:gd name="connsiteY141" fmla="*/ 87667 h 391650"/>
                <a:gd name="connsiteX142" fmla="*/ 69630 w 333824"/>
                <a:gd name="connsiteY142" fmla="*/ 87667 h 391650"/>
                <a:gd name="connsiteX143" fmla="*/ 68568 w 333824"/>
                <a:gd name="connsiteY143" fmla="*/ 87667 h 391650"/>
                <a:gd name="connsiteX144" fmla="*/ 68568 w 333824"/>
                <a:gd name="connsiteY144" fmla="*/ 88728 h 391650"/>
                <a:gd name="connsiteX145" fmla="*/ 69630 w 333824"/>
                <a:gd name="connsiteY145" fmla="*/ 89922 h 391650"/>
                <a:gd name="connsiteX146" fmla="*/ 70691 w 333824"/>
                <a:gd name="connsiteY146" fmla="*/ 89922 h 391650"/>
                <a:gd name="connsiteX147" fmla="*/ 71751 w 333824"/>
                <a:gd name="connsiteY147" fmla="*/ 90983 h 391650"/>
                <a:gd name="connsiteX148" fmla="*/ 72813 w 333824"/>
                <a:gd name="connsiteY148" fmla="*/ 90983 h 391650"/>
                <a:gd name="connsiteX149" fmla="*/ 75067 w 333824"/>
                <a:gd name="connsiteY149" fmla="*/ 93238 h 391650"/>
                <a:gd name="connsiteX150" fmla="*/ 76128 w 333824"/>
                <a:gd name="connsiteY150" fmla="*/ 93238 h 391650"/>
                <a:gd name="connsiteX151" fmla="*/ 78383 w 333824"/>
                <a:gd name="connsiteY151" fmla="*/ 94298 h 391650"/>
                <a:gd name="connsiteX152" fmla="*/ 79444 w 333824"/>
                <a:gd name="connsiteY152" fmla="*/ 94298 h 391650"/>
                <a:gd name="connsiteX153" fmla="*/ 80505 w 333824"/>
                <a:gd name="connsiteY153" fmla="*/ 95492 h 391650"/>
                <a:gd name="connsiteX154" fmla="*/ 80505 w 333824"/>
                <a:gd name="connsiteY154" fmla="*/ 96554 h 391650"/>
                <a:gd name="connsiteX155" fmla="*/ 81566 w 333824"/>
                <a:gd name="connsiteY155" fmla="*/ 96554 h 391650"/>
                <a:gd name="connsiteX156" fmla="*/ 83821 w 333824"/>
                <a:gd name="connsiteY156" fmla="*/ 98808 h 391650"/>
                <a:gd name="connsiteX157" fmla="*/ 84882 w 333824"/>
                <a:gd name="connsiteY157" fmla="*/ 98808 h 391650"/>
                <a:gd name="connsiteX158" fmla="*/ 84882 w 333824"/>
                <a:gd name="connsiteY158" fmla="*/ 100002 h 391650"/>
                <a:gd name="connsiteX159" fmla="*/ 85943 w 333824"/>
                <a:gd name="connsiteY159" fmla="*/ 100002 h 391650"/>
                <a:gd name="connsiteX160" fmla="*/ 87004 w 333824"/>
                <a:gd name="connsiteY160" fmla="*/ 101062 h 391650"/>
                <a:gd name="connsiteX161" fmla="*/ 89258 w 333824"/>
                <a:gd name="connsiteY161" fmla="*/ 101062 h 391650"/>
                <a:gd name="connsiteX162" fmla="*/ 89258 w 333824"/>
                <a:gd name="connsiteY162" fmla="*/ 100002 h 391650"/>
                <a:gd name="connsiteX163" fmla="*/ 90320 w 333824"/>
                <a:gd name="connsiteY163" fmla="*/ 100002 h 391650"/>
                <a:gd name="connsiteX164" fmla="*/ 89258 w 333824"/>
                <a:gd name="connsiteY164" fmla="*/ 101062 h 391650"/>
                <a:gd name="connsiteX165" fmla="*/ 84749 w 333824"/>
                <a:gd name="connsiteY165" fmla="*/ 101062 h 391650"/>
                <a:gd name="connsiteX166" fmla="*/ 84749 w 333824"/>
                <a:gd name="connsiteY166" fmla="*/ 104378 h 391650"/>
                <a:gd name="connsiteX167" fmla="*/ 85810 w 333824"/>
                <a:gd name="connsiteY167" fmla="*/ 105572 h 391650"/>
                <a:gd name="connsiteX168" fmla="*/ 85810 w 333824"/>
                <a:gd name="connsiteY168" fmla="*/ 106633 h 391650"/>
                <a:gd name="connsiteX169" fmla="*/ 86871 w 333824"/>
                <a:gd name="connsiteY169" fmla="*/ 106633 h 391650"/>
                <a:gd name="connsiteX170" fmla="*/ 86871 w 333824"/>
                <a:gd name="connsiteY170" fmla="*/ 107827 h 391650"/>
                <a:gd name="connsiteX171" fmla="*/ 87932 w 333824"/>
                <a:gd name="connsiteY171" fmla="*/ 108888 h 391650"/>
                <a:gd name="connsiteX172" fmla="*/ 91248 w 333824"/>
                <a:gd name="connsiteY172" fmla="*/ 108888 h 391650"/>
                <a:gd name="connsiteX173" fmla="*/ 91248 w 333824"/>
                <a:gd name="connsiteY173" fmla="*/ 109949 h 391650"/>
                <a:gd name="connsiteX174" fmla="*/ 105837 w 333824"/>
                <a:gd name="connsiteY174" fmla="*/ 95360 h 391650"/>
                <a:gd name="connsiteX175" fmla="*/ 105837 w 333824"/>
                <a:gd name="connsiteY175" fmla="*/ 93105 h 391650"/>
                <a:gd name="connsiteX176" fmla="*/ 106898 w 333824"/>
                <a:gd name="connsiteY176" fmla="*/ 93105 h 391650"/>
                <a:gd name="connsiteX177" fmla="*/ 105837 w 333824"/>
                <a:gd name="connsiteY177" fmla="*/ 93105 h 391650"/>
                <a:gd name="connsiteX178" fmla="*/ 106898 w 333824"/>
                <a:gd name="connsiteY178" fmla="*/ 91911 h 391650"/>
                <a:gd name="connsiteX179" fmla="*/ 106898 w 333824"/>
                <a:gd name="connsiteY179" fmla="*/ 88595 h 391650"/>
                <a:gd name="connsiteX180" fmla="*/ 105837 w 333824"/>
                <a:gd name="connsiteY180" fmla="*/ 88595 h 391650"/>
                <a:gd name="connsiteX181" fmla="*/ 106898 w 333824"/>
                <a:gd name="connsiteY181" fmla="*/ 87535 h 391650"/>
                <a:gd name="connsiteX182" fmla="*/ 107959 w 333824"/>
                <a:gd name="connsiteY182" fmla="*/ 86341 h 391650"/>
                <a:gd name="connsiteX183" fmla="*/ 109020 w 333824"/>
                <a:gd name="connsiteY183" fmla="*/ 86341 h 391650"/>
                <a:gd name="connsiteX184" fmla="*/ 107959 w 333824"/>
                <a:gd name="connsiteY184" fmla="*/ 85280 h 391650"/>
                <a:gd name="connsiteX185" fmla="*/ 107959 w 333824"/>
                <a:gd name="connsiteY185" fmla="*/ 84086 h 391650"/>
                <a:gd name="connsiteX186" fmla="*/ 107959 w 333824"/>
                <a:gd name="connsiteY186" fmla="*/ 85280 h 391650"/>
                <a:gd name="connsiteX187" fmla="*/ 106898 w 333824"/>
                <a:gd name="connsiteY187" fmla="*/ 85280 h 391650"/>
                <a:gd name="connsiteX188" fmla="*/ 106898 w 333824"/>
                <a:gd name="connsiteY188" fmla="*/ 84086 h 391650"/>
                <a:gd name="connsiteX189" fmla="*/ 105837 w 333824"/>
                <a:gd name="connsiteY189" fmla="*/ 84086 h 391650"/>
                <a:gd name="connsiteX190" fmla="*/ 104643 w 333824"/>
                <a:gd name="connsiteY190" fmla="*/ 83025 h 391650"/>
                <a:gd name="connsiteX191" fmla="*/ 102388 w 333824"/>
                <a:gd name="connsiteY191" fmla="*/ 83025 h 391650"/>
                <a:gd name="connsiteX192" fmla="*/ 102388 w 333824"/>
                <a:gd name="connsiteY192" fmla="*/ 81831 h 391650"/>
                <a:gd name="connsiteX193" fmla="*/ 101328 w 333824"/>
                <a:gd name="connsiteY193" fmla="*/ 81831 h 391650"/>
                <a:gd name="connsiteX194" fmla="*/ 102388 w 333824"/>
                <a:gd name="connsiteY194" fmla="*/ 80771 h 391650"/>
                <a:gd name="connsiteX195" fmla="*/ 103450 w 333824"/>
                <a:gd name="connsiteY195" fmla="*/ 80771 h 391650"/>
                <a:gd name="connsiteX196" fmla="*/ 103450 w 333824"/>
                <a:gd name="connsiteY196" fmla="*/ 79710 h 391650"/>
                <a:gd name="connsiteX197" fmla="*/ 102388 w 333824"/>
                <a:gd name="connsiteY197" fmla="*/ 79710 h 391650"/>
                <a:gd name="connsiteX198" fmla="*/ 102388 w 333824"/>
                <a:gd name="connsiteY198" fmla="*/ 78516 h 391650"/>
                <a:gd name="connsiteX199" fmla="*/ 101328 w 333824"/>
                <a:gd name="connsiteY199" fmla="*/ 78516 h 391650"/>
                <a:gd name="connsiteX200" fmla="*/ 102388 w 333824"/>
                <a:gd name="connsiteY200" fmla="*/ 78516 h 391650"/>
                <a:gd name="connsiteX201" fmla="*/ 103450 w 333824"/>
                <a:gd name="connsiteY201" fmla="*/ 79710 h 391650"/>
                <a:gd name="connsiteX202" fmla="*/ 104510 w 333824"/>
                <a:gd name="connsiteY202" fmla="*/ 78516 h 391650"/>
                <a:gd name="connsiteX203" fmla="*/ 103450 w 333824"/>
                <a:gd name="connsiteY203" fmla="*/ 78516 h 391650"/>
                <a:gd name="connsiteX204" fmla="*/ 103450 w 333824"/>
                <a:gd name="connsiteY204" fmla="*/ 77455 h 391650"/>
                <a:gd name="connsiteX205" fmla="*/ 102388 w 333824"/>
                <a:gd name="connsiteY205" fmla="*/ 77455 h 391650"/>
                <a:gd name="connsiteX206" fmla="*/ 102388 w 333824"/>
                <a:gd name="connsiteY206" fmla="*/ 76261 h 391650"/>
                <a:gd name="connsiteX207" fmla="*/ 101328 w 333824"/>
                <a:gd name="connsiteY207" fmla="*/ 76261 h 391650"/>
                <a:gd name="connsiteX208" fmla="*/ 100267 w 333824"/>
                <a:gd name="connsiteY208" fmla="*/ 75200 h 391650"/>
                <a:gd name="connsiteX209" fmla="*/ 99205 w 333824"/>
                <a:gd name="connsiteY209" fmla="*/ 75200 h 391650"/>
                <a:gd name="connsiteX210" fmla="*/ 99205 w 333824"/>
                <a:gd name="connsiteY210" fmla="*/ 74007 h 391650"/>
                <a:gd name="connsiteX211" fmla="*/ 101460 w 333824"/>
                <a:gd name="connsiteY211" fmla="*/ 74007 h 391650"/>
                <a:gd name="connsiteX212" fmla="*/ 101460 w 333824"/>
                <a:gd name="connsiteY212" fmla="*/ 75200 h 391650"/>
                <a:gd name="connsiteX213" fmla="*/ 102521 w 333824"/>
                <a:gd name="connsiteY213" fmla="*/ 75200 h 391650"/>
                <a:gd name="connsiteX214" fmla="*/ 102521 w 333824"/>
                <a:gd name="connsiteY214" fmla="*/ 74007 h 391650"/>
                <a:gd name="connsiteX215" fmla="*/ 103582 w 333824"/>
                <a:gd name="connsiteY215" fmla="*/ 74007 h 391650"/>
                <a:gd name="connsiteX216" fmla="*/ 103582 w 333824"/>
                <a:gd name="connsiteY216" fmla="*/ 72945 h 391650"/>
                <a:gd name="connsiteX217" fmla="*/ 99073 w 333824"/>
                <a:gd name="connsiteY217" fmla="*/ 72945 h 391650"/>
                <a:gd name="connsiteX218" fmla="*/ 98012 w 333824"/>
                <a:gd name="connsiteY218" fmla="*/ 71884 h 391650"/>
                <a:gd name="connsiteX219" fmla="*/ 96818 w 333824"/>
                <a:gd name="connsiteY219" fmla="*/ 71884 h 391650"/>
                <a:gd name="connsiteX220" fmla="*/ 96818 w 333824"/>
                <a:gd name="connsiteY220" fmla="*/ 70691 h 391650"/>
                <a:gd name="connsiteX221" fmla="*/ 95757 w 333824"/>
                <a:gd name="connsiteY221" fmla="*/ 70691 h 391650"/>
                <a:gd name="connsiteX222" fmla="*/ 95757 w 333824"/>
                <a:gd name="connsiteY222" fmla="*/ 69630 h 391650"/>
                <a:gd name="connsiteX223" fmla="*/ 91248 w 333824"/>
                <a:gd name="connsiteY223" fmla="*/ 65121 h 391650"/>
                <a:gd name="connsiteX224" fmla="*/ 91248 w 333824"/>
                <a:gd name="connsiteY224" fmla="*/ 63927 h 391650"/>
                <a:gd name="connsiteX225" fmla="*/ 92309 w 333824"/>
                <a:gd name="connsiteY225" fmla="*/ 65121 h 391650"/>
                <a:gd name="connsiteX226" fmla="*/ 92309 w 333824"/>
                <a:gd name="connsiteY226" fmla="*/ 63927 h 391650"/>
                <a:gd name="connsiteX227" fmla="*/ 91248 w 333824"/>
                <a:gd name="connsiteY227" fmla="*/ 62866 h 391650"/>
                <a:gd name="connsiteX228" fmla="*/ 90187 w 333824"/>
                <a:gd name="connsiteY228" fmla="*/ 62866 h 391650"/>
                <a:gd name="connsiteX229" fmla="*/ 89126 w 333824"/>
                <a:gd name="connsiteY229" fmla="*/ 61805 h 391650"/>
                <a:gd name="connsiteX230" fmla="*/ 89126 w 333824"/>
                <a:gd name="connsiteY230" fmla="*/ 59550 h 391650"/>
                <a:gd name="connsiteX231" fmla="*/ 99205 w 333824"/>
                <a:gd name="connsiteY231" fmla="*/ 52786 h 391650"/>
                <a:gd name="connsiteX232" fmla="*/ 96951 w 333824"/>
                <a:gd name="connsiteY232" fmla="*/ 49470 h 391650"/>
                <a:gd name="connsiteX233" fmla="*/ 90187 w 333824"/>
                <a:gd name="connsiteY233" fmla="*/ 44961 h 391650"/>
                <a:gd name="connsiteX234" fmla="*/ 91248 w 333824"/>
                <a:gd name="connsiteY234" fmla="*/ 41645 h 391650"/>
                <a:gd name="connsiteX235" fmla="*/ 99073 w 333824"/>
                <a:gd name="connsiteY235" fmla="*/ 40451 h 391650"/>
                <a:gd name="connsiteX236" fmla="*/ 100134 w 333824"/>
                <a:gd name="connsiteY236" fmla="*/ 39391 h 391650"/>
                <a:gd name="connsiteX237" fmla="*/ 99073 w 333824"/>
                <a:gd name="connsiteY237" fmla="*/ 34881 h 391650"/>
                <a:gd name="connsiteX238" fmla="*/ 94563 w 333824"/>
                <a:gd name="connsiteY238" fmla="*/ 34881 h 391650"/>
                <a:gd name="connsiteX239" fmla="*/ 90054 w 333824"/>
                <a:gd name="connsiteY239" fmla="*/ 25863 h 391650"/>
                <a:gd name="connsiteX240" fmla="*/ 84484 w 333824"/>
                <a:gd name="connsiteY240" fmla="*/ 25863 h 391650"/>
                <a:gd name="connsiteX241" fmla="*/ 81168 w 333824"/>
                <a:gd name="connsiteY241" fmla="*/ 22547 h 391650"/>
                <a:gd name="connsiteX242" fmla="*/ 77853 w 333824"/>
                <a:gd name="connsiteY242" fmla="*/ 16977 h 391650"/>
                <a:gd name="connsiteX243" fmla="*/ 81168 w 333824"/>
                <a:gd name="connsiteY243" fmla="*/ 12467 h 391650"/>
                <a:gd name="connsiteX244" fmla="*/ 80107 w 333824"/>
                <a:gd name="connsiteY244" fmla="*/ 5703 h 391650"/>
                <a:gd name="connsiteX245" fmla="*/ 83423 w 333824"/>
                <a:gd name="connsiteY245" fmla="*/ 3448 h 391650"/>
                <a:gd name="connsiteX246" fmla="*/ 81168 w 333824"/>
                <a:gd name="connsiteY246" fmla="*/ 0 h 391650"/>
                <a:gd name="connsiteX247" fmla="*/ 87932 w 333824"/>
                <a:gd name="connsiteY247" fmla="*/ 0 h 391650"/>
                <a:gd name="connsiteX248" fmla="*/ 91248 w 333824"/>
                <a:gd name="connsiteY248" fmla="*/ 1194 h 391650"/>
                <a:gd name="connsiteX249" fmla="*/ 101328 w 333824"/>
                <a:gd name="connsiteY249" fmla="*/ 3448 h 391650"/>
                <a:gd name="connsiteX250" fmla="*/ 109153 w 333824"/>
                <a:gd name="connsiteY250" fmla="*/ 10213 h 391650"/>
                <a:gd name="connsiteX251" fmla="*/ 110214 w 333824"/>
                <a:gd name="connsiteY251" fmla="*/ 16977 h 391650"/>
                <a:gd name="connsiteX252" fmla="*/ 123742 w 333824"/>
                <a:gd name="connsiteY252" fmla="*/ 15916 h 391650"/>
                <a:gd name="connsiteX253" fmla="*/ 125997 w 333824"/>
                <a:gd name="connsiteY253" fmla="*/ 21486 h 391650"/>
                <a:gd name="connsiteX254" fmla="*/ 131567 w 333824"/>
                <a:gd name="connsiteY254" fmla="*/ 24801 h 391650"/>
                <a:gd name="connsiteX255" fmla="*/ 137137 w 333824"/>
                <a:gd name="connsiteY255" fmla="*/ 33820 h 391650"/>
                <a:gd name="connsiteX256" fmla="*/ 143901 w 333824"/>
                <a:gd name="connsiteY256" fmla="*/ 31566 h 391650"/>
                <a:gd name="connsiteX257" fmla="*/ 151726 w 333824"/>
                <a:gd name="connsiteY257" fmla="*/ 39391 h 391650"/>
                <a:gd name="connsiteX258" fmla="*/ 155042 w 333824"/>
                <a:gd name="connsiteY258" fmla="*/ 34881 h 391650"/>
                <a:gd name="connsiteX259" fmla="*/ 157297 w 333824"/>
                <a:gd name="connsiteY259" fmla="*/ 34881 h 391650"/>
                <a:gd name="connsiteX260" fmla="*/ 158357 w 333824"/>
                <a:gd name="connsiteY260" fmla="*/ 35942 h 391650"/>
                <a:gd name="connsiteX261" fmla="*/ 158357 w 333824"/>
                <a:gd name="connsiteY261" fmla="*/ 34881 h 391650"/>
                <a:gd name="connsiteX262" fmla="*/ 159551 w 333824"/>
                <a:gd name="connsiteY262" fmla="*/ 34881 h 391650"/>
                <a:gd name="connsiteX263" fmla="*/ 159551 w 333824"/>
                <a:gd name="connsiteY263" fmla="*/ 32627 h 391650"/>
                <a:gd name="connsiteX264" fmla="*/ 160612 w 333824"/>
                <a:gd name="connsiteY264" fmla="*/ 33820 h 391650"/>
                <a:gd name="connsiteX265" fmla="*/ 163928 w 333824"/>
                <a:gd name="connsiteY265" fmla="*/ 33820 h 391650"/>
                <a:gd name="connsiteX266" fmla="*/ 165122 w 333824"/>
                <a:gd name="connsiteY266" fmla="*/ 32627 h 391650"/>
                <a:gd name="connsiteX267" fmla="*/ 166183 w 333824"/>
                <a:gd name="connsiteY267" fmla="*/ 33820 h 391650"/>
                <a:gd name="connsiteX268" fmla="*/ 169631 w 333824"/>
                <a:gd name="connsiteY268" fmla="*/ 33820 h 391650"/>
                <a:gd name="connsiteX269" fmla="*/ 183159 w 333824"/>
                <a:gd name="connsiteY269" fmla="*/ 31566 h 391650"/>
                <a:gd name="connsiteX270" fmla="*/ 184220 w 333824"/>
                <a:gd name="connsiteY270" fmla="*/ 32627 h 391650"/>
                <a:gd name="connsiteX271" fmla="*/ 184220 w 333824"/>
                <a:gd name="connsiteY271" fmla="*/ 35942 h 391650"/>
                <a:gd name="connsiteX272" fmla="*/ 180904 w 333824"/>
                <a:gd name="connsiteY272" fmla="*/ 61805 h 391650"/>
                <a:gd name="connsiteX273" fmla="*/ 180904 w 333824"/>
                <a:gd name="connsiteY273" fmla="*/ 67375 h 391650"/>
                <a:gd name="connsiteX274" fmla="*/ 177589 w 333824"/>
                <a:gd name="connsiteY274" fmla="*/ 65121 h 391650"/>
                <a:gd name="connsiteX275" fmla="*/ 172018 w 333824"/>
                <a:gd name="connsiteY275" fmla="*/ 62866 h 391650"/>
                <a:gd name="connsiteX276" fmla="*/ 170824 w 333824"/>
                <a:gd name="connsiteY276" fmla="*/ 62866 h 391650"/>
                <a:gd name="connsiteX277" fmla="*/ 172018 w 333824"/>
                <a:gd name="connsiteY277" fmla="*/ 71884 h 391650"/>
                <a:gd name="connsiteX278" fmla="*/ 169764 w 333824"/>
                <a:gd name="connsiteY278" fmla="*/ 75200 h 391650"/>
                <a:gd name="connsiteX279" fmla="*/ 179843 w 333824"/>
                <a:gd name="connsiteY279" fmla="*/ 85280 h 391650"/>
                <a:gd name="connsiteX280" fmla="*/ 179843 w 333824"/>
                <a:gd name="connsiteY280" fmla="*/ 97614 h 391650"/>
                <a:gd name="connsiteX281" fmla="*/ 180904 w 333824"/>
                <a:gd name="connsiteY281" fmla="*/ 98675 h 391650"/>
                <a:gd name="connsiteX282" fmla="*/ 182098 w 333824"/>
                <a:gd name="connsiteY282" fmla="*/ 98675 h 391650"/>
                <a:gd name="connsiteX283" fmla="*/ 182098 w 333824"/>
                <a:gd name="connsiteY283" fmla="*/ 99869 h 391650"/>
                <a:gd name="connsiteX284" fmla="*/ 183159 w 333824"/>
                <a:gd name="connsiteY284" fmla="*/ 99869 h 391650"/>
                <a:gd name="connsiteX285" fmla="*/ 203451 w 333824"/>
                <a:gd name="connsiteY285" fmla="*/ 100930 h 391650"/>
                <a:gd name="connsiteX286" fmla="*/ 210215 w 333824"/>
                <a:gd name="connsiteY286" fmla="*/ 91911 h 391650"/>
                <a:gd name="connsiteX287" fmla="*/ 233823 w 333824"/>
                <a:gd name="connsiteY287" fmla="*/ 104245 h 391650"/>
                <a:gd name="connsiteX288" fmla="*/ 233823 w 333824"/>
                <a:gd name="connsiteY288" fmla="*/ 117774 h 391650"/>
                <a:gd name="connsiteX289" fmla="*/ 236078 w 333824"/>
                <a:gd name="connsiteY289" fmla="*/ 117774 h 391650"/>
                <a:gd name="connsiteX290" fmla="*/ 243903 w 333824"/>
                <a:gd name="connsiteY290" fmla="*/ 123344 h 391650"/>
                <a:gd name="connsiteX291" fmla="*/ 252921 w 333824"/>
                <a:gd name="connsiteY291" fmla="*/ 124405 h 391650"/>
                <a:gd name="connsiteX292" fmla="*/ 256237 w 333824"/>
                <a:gd name="connsiteY292" fmla="*/ 131169 h 391650"/>
                <a:gd name="connsiteX293" fmla="*/ 256237 w 333824"/>
                <a:gd name="connsiteY293" fmla="*/ 133424 h 391650"/>
                <a:gd name="connsiteX294" fmla="*/ 252921 w 333824"/>
                <a:gd name="connsiteY294" fmla="*/ 134485 h 391650"/>
                <a:gd name="connsiteX295" fmla="*/ 252921 w 333824"/>
                <a:gd name="connsiteY295" fmla="*/ 135678 h 391650"/>
                <a:gd name="connsiteX296" fmla="*/ 250667 w 333824"/>
                <a:gd name="connsiteY296" fmla="*/ 135678 h 391650"/>
                <a:gd name="connsiteX297" fmla="*/ 249605 w 333824"/>
                <a:gd name="connsiteY297" fmla="*/ 136739 h 391650"/>
                <a:gd name="connsiteX298" fmla="*/ 249605 w 333824"/>
                <a:gd name="connsiteY298" fmla="*/ 140055 h 391650"/>
                <a:gd name="connsiteX299" fmla="*/ 252921 w 333824"/>
                <a:gd name="connsiteY299" fmla="*/ 149074 h 391650"/>
                <a:gd name="connsiteX300" fmla="*/ 250667 w 333824"/>
                <a:gd name="connsiteY300" fmla="*/ 158092 h 391650"/>
                <a:gd name="connsiteX301" fmla="*/ 250667 w 333824"/>
                <a:gd name="connsiteY301" fmla="*/ 160348 h 391650"/>
                <a:gd name="connsiteX302" fmla="*/ 251728 w 333824"/>
                <a:gd name="connsiteY302" fmla="*/ 162602 h 391650"/>
                <a:gd name="connsiteX303" fmla="*/ 253982 w 333824"/>
                <a:gd name="connsiteY303" fmla="*/ 162602 h 391650"/>
                <a:gd name="connsiteX304" fmla="*/ 260746 w 333824"/>
                <a:gd name="connsiteY304" fmla="*/ 164856 h 391650"/>
                <a:gd name="connsiteX305" fmla="*/ 269765 w 333824"/>
                <a:gd name="connsiteY305" fmla="*/ 172682 h 391650"/>
                <a:gd name="connsiteX306" fmla="*/ 294567 w 333824"/>
                <a:gd name="connsiteY306" fmla="*/ 189526 h 391650"/>
                <a:gd name="connsiteX307" fmla="*/ 302392 w 333824"/>
                <a:gd name="connsiteY307" fmla="*/ 200799 h 391650"/>
                <a:gd name="connsiteX308" fmla="*/ 305707 w 333824"/>
                <a:gd name="connsiteY308" fmla="*/ 203053 h 391650"/>
                <a:gd name="connsiteX309" fmla="*/ 304646 w 333824"/>
                <a:gd name="connsiteY309" fmla="*/ 210879 h 391650"/>
                <a:gd name="connsiteX310" fmla="*/ 303585 w 333824"/>
                <a:gd name="connsiteY310" fmla="*/ 213133 h 391650"/>
                <a:gd name="connsiteX311" fmla="*/ 302524 w 333824"/>
                <a:gd name="connsiteY311" fmla="*/ 214194 h 391650"/>
                <a:gd name="connsiteX312" fmla="*/ 301330 w 333824"/>
                <a:gd name="connsiteY312" fmla="*/ 216449 h 391650"/>
                <a:gd name="connsiteX313" fmla="*/ 300269 w 333824"/>
                <a:gd name="connsiteY313" fmla="*/ 217643 h 391650"/>
                <a:gd name="connsiteX314" fmla="*/ 300269 w 333824"/>
                <a:gd name="connsiteY314" fmla="*/ 218703 h 391650"/>
                <a:gd name="connsiteX315" fmla="*/ 301330 w 333824"/>
                <a:gd name="connsiteY315" fmla="*/ 219897 h 391650"/>
                <a:gd name="connsiteX316" fmla="*/ 301330 w 333824"/>
                <a:gd name="connsiteY316" fmla="*/ 222152 h 391650"/>
                <a:gd name="connsiteX317" fmla="*/ 300269 w 333824"/>
                <a:gd name="connsiteY317" fmla="*/ 222152 h 391650"/>
                <a:gd name="connsiteX318" fmla="*/ 299076 w 333824"/>
                <a:gd name="connsiteY318" fmla="*/ 224406 h 391650"/>
                <a:gd name="connsiteX319" fmla="*/ 296821 w 333824"/>
                <a:gd name="connsiteY319" fmla="*/ 226661 h 391650"/>
                <a:gd name="connsiteX320" fmla="*/ 297882 w 333824"/>
                <a:gd name="connsiteY320" fmla="*/ 228916 h 391650"/>
                <a:gd name="connsiteX321" fmla="*/ 293373 w 333824"/>
                <a:gd name="connsiteY321" fmla="*/ 235680 h 391650"/>
                <a:gd name="connsiteX322" fmla="*/ 293373 w 333824"/>
                <a:gd name="connsiteY322" fmla="*/ 241250 h 391650"/>
                <a:gd name="connsiteX323" fmla="*/ 304646 w 333824"/>
                <a:gd name="connsiteY323" fmla="*/ 244566 h 391650"/>
                <a:gd name="connsiteX324" fmla="*/ 303585 w 333824"/>
                <a:gd name="connsiteY324" fmla="*/ 241250 h 391650"/>
                <a:gd name="connsiteX325" fmla="*/ 306901 w 333824"/>
                <a:gd name="connsiteY325" fmla="*/ 240189 h 391650"/>
                <a:gd name="connsiteX326" fmla="*/ 311410 w 333824"/>
                <a:gd name="connsiteY326" fmla="*/ 237935 h 391650"/>
                <a:gd name="connsiteX327" fmla="*/ 314726 w 333824"/>
                <a:gd name="connsiteY327" fmla="*/ 238996 h 391650"/>
                <a:gd name="connsiteX328" fmla="*/ 316981 w 333824"/>
                <a:gd name="connsiteY328" fmla="*/ 236741 h 391650"/>
                <a:gd name="connsiteX329" fmla="*/ 322684 w 333824"/>
                <a:gd name="connsiteY329" fmla="*/ 237935 h 391650"/>
                <a:gd name="connsiteX330" fmla="*/ 328254 w 333824"/>
                <a:gd name="connsiteY330" fmla="*/ 243505 h 391650"/>
                <a:gd name="connsiteX331" fmla="*/ 321490 w 333824"/>
                <a:gd name="connsiteY331" fmla="*/ 273877 h 391650"/>
                <a:gd name="connsiteX332" fmla="*/ 327060 w 333824"/>
                <a:gd name="connsiteY332" fmla="*/ 277193 h 391650"/>
                <a:gd name="connsiteX333" fmla="*/ 321490 w 333824"/>
                <a:gd name="connsiteY333" fmla="*/ 283957 h 391650"/>
                <a:gd name="connsiteX334" fmla="*/ 333824 w 333824"/>
                <a:gd name="connsiteY334" fmla="*/ 290720 h 391650"/>
                <a:gd name="connsiteX335" fmla="*/ 322551 w 333824"/>
                <a:gd name="connsiteY335" fmla="*/ 303055 h 391650"/>
                <a:gd name="connsiteX336" fmla="*/ 313532 w 333824"/>
                <a:gd name="connsiteY336" fmla="*/ 299607 h 391650"/>
                <a:gd name="connsiteX337" fmla="*/ 312471 w 333824"/>
                <a:gd name="connsiteY337" fmla="*/ 298546 h 391650"/>
                <a:gd name="connsiteX338" fmla="*/ 303452 w 333824"/>
                <a:gd name="connsiteY338" fmla="*/ 295230 h 391650"/>
                <a:gd name="connsiteX339" fmla="*/ 302392 w 333824"/>
                <a:gd name="connsiteY339" fmla="*/ 296291 h 391650"/>
                <a:gd name="connsiteX340" fmla="*/ 297882 w 333824"/>
                <a:gd name="connsiteY340" fmla="*/ 296291 h 391650"/>
                <a:gd name="connsiteX341" fmla="*/ 298943 w 333824"/>
                <a:gd name="connsiteY341" fmla="*/ 301861 h 391650"/>
                <a:gd name="connsiteX342" fmla="*/ 304514 w 333824"/>
                <a:gd name="connsiteY342" fmla="*/ 307431 h 391650"/>
                <a:gd name="connsiteX343" fmla="*/ 305574 w 333824"/>
                <a:gd name="connsiteY343" fmla="*/ 311941 h 391650"/>
                <a:gd name="connsiteX344" fmla="*/ 307829 w 333824"/>
                <a:gd name="connsiteY344" fmla="*/ 315257 h 391650"/>
                <a:gd name="connsiteX345" fmla="*/ 306636 w 333824"/>
                <a:gd name="connsiteY345" fmla="*/ 316450 h 391650"/>
                <a:gd name="connsiteX346" fmla="*/ 312339 w 333824"/>
                <a:gd name="connsiteY346" fmla="*/ 322021 h 391650"/>
                <a:gd name="connsiteX347" fmla="*/ 312339 w 333824"/>
                <a:gd name="connsiteY347" fmla="*/ 326530 h 391650"/>
                <a:gd name="connsiteX348" fmla="*/ 310084 w 333824"/>
                <a:gd name="connsiteY348" fmla="*/ 325337 h 391650"/>
                <a:gd name="connsiteX349" fmla="*/ 306636 w 333824"/>
                <a:gd name="connsiteY349" fmla="*/ 326530 h 391650"/>
                <a:gd name="connsiteX350" fmla="*/ 304381 w 333824"/>
                <a:gd name="connsiteY350" fmla="*/ 331040 h 391650"/>
                <a:gd name="connsiteX351" fmla="*/ 305442 w 333824"/>
                <a:gd name="connsiteY351" fmla="*/ 334488 h 391650"/>
                <a:gd name="connsiteX352" fmla="*/ 306503 w 333824"/>
                <a:gd name="connsiteY352" fmla="*/ 335549 h 391650"/>
                <a:gd name="connsiteX353" fmla="*/ 306503 w 333824"/>
                <a:gd name="connsiteY353" fmla="*/ 338864 h 391650"/>
                <a:gd name="connsiteX354" fmla="*/ 309951 w 333824"/>
                <a:gd name="connsiteY354" fmla="*/ 341119 h 391650"/>
                <a:gd name="connsiteX355" fmla="*/ 311012 w 333824"/>
                <a:gd name="connsiteY355" fmla="*/ 343374 h 391650"/>
                <a:gd name="connsiteX356" fmla="*/ 314328 w 333824"/>
                <a:gd name="connsiteY356" fmla="*/ 345628 h 391650"/>
                <a:gd name="connsiteX357" fmla="*/ 313267 w 333824"/>
                <a:gd name="connsiteY357" fmla="*/ 348944 h 391650"/>
                <a:gd name="connsiteX358" fmla="*/ 311012 w 333824"/>
                <a:gd name="connsiteY358" fmla="*/ 353454 h 391650"/>
                <a:gd name="connsiteX359" fmla="*/ 311012 w 333824"/>
                <a:gd name="connsiteY359" fmla="*/ 351199 h 391650"/>
                <a:gd name="connsiteX360" fmla="*/ 309951 w 333824"/>
                <a:gd name="connsiteY360" fmla="*/ 351199 h 391650"/>
                <a:gd name="connsiteX361" fmla="*/ 306503 w 333824"/>
                <a:gd name="connsiteY361" fmla="*/ 350138 h 391650"/>
                <a:gd name="connsiteX362" fmla="*/ 306503 w 333824"/>
                <a:gd name="connsiteY362" fmla="*/ 351199 h 391650"/>
                <a:gd name="connsiteX363" fmla="*/ 305442 w 333824"/>
                <a:gd name="connsiteY363" fmla="*/ 351199 h 391650"/>
                <a:gd name="connsiteX364" fmla="*/ 308758 w 333824"/>
                <a:gd name="connsiteY364" fmla="*/ 351199 h 391650"/>
                <a:gd name="connsiteX365" fmla="*/ 308758 w 333824"/>
                <a:gd name="connsiteY365" fmla="*/ 352393 h 391650"/>
                <a:gd name="connsiteX366" fmla="*/ 309951 w 333824"/>
                <a:gd name="connsiteY366" fmla="*/ 352393 h 391650"/>
                <a:gd name="connsiteX367" fmla="*/ 309951 w 333824"/>
                <a:gd name="connsiteY367" fmla="*/ 355708 h 391650"/>
                <a:gd name="connsiteX368" fmla="*/ 304381 w 333824"/>
                <a:gd name="connsiteY368" fmla="*/ 370297 h 391650"/>
                <a:gd name="connsiteX369" fmla="*/ 303320 w 333824"/>
                <a:gd name="connsiteY369" fmla="*/ 372552 h 391650"/>
                <a:gd name="connsiteX370" fmla="*/ 301065 w 333824"/>
                <a:gd name="connsiteY370" fmla="*/ 372552 h 391650"/>
                <a:gd name="connsiteX371" fmla="*/ 301065 w 333824"/>
                <a:gd name="connsiteY371" fmla="*/ 370297 h 391650"/>
                <a:gd name="connsiteX372" fmla="*/ 295495 w 333824"/>
                <a:gd name="connsiteY372" fmla="*/ 364594 h 391650"/>
                <a:gd name="connsiteX373" fmla="*/ 290985 w 333824"/>
                <a:gd name="connsiteY373" fmla="*/ 359024 h 391650"/>
                <a:gd name="connsiteX374" fmla="*/ 286476 w 333824"/>
                <a:gd name="connsiteY374" fmla="*/ 356769 h 391650"/>
                <a:gd name="connsiteX375" fmla="*/ 283160 w 333824"/>
                <a:gd name="connsiteY375" fmla="*/ 355708 h 391650"/>
                <a:gd name="connsiteX376" fmla="*/ 271887 w 333824"/>
                <a:gd name="connsiteY376" fmla="*/ 348944 h 391650"/>
                <a:gd name="connsiteX377" fmla="*/ 269632 w 333824"/>
                <a:gd name="connsiteY377" fmla="*/ 352393 h 391650"/>
                <a:gd name="connsiteX378" fmla="*/ 262868 w 333824"/>
                <a:gd name="connsiteY378" fmla="*/ 354647 h 391650"/>
                <a:gd name="connsiteX379" fmla="*/ 257298 w 333824"/>
                <a:gd name="connsiteY379" fmla="*/ 352393 h 391650"/>
                <a:gd name="connsiteX380" fmla="*/ 248279 w 333824"/>
                <a:gd name="connsiteY380" fmla="*/ 346690 h 391650"/>
                <a:gd name="connsiteX381" fmla="*/ 246025 w 333824"/>
                <a:gd name="connsiteY381" fmla="*/ 350138 h 391650"/>
                <a:gd name="connsiteX382" fmla="*/ 247085 w 333824"/>
                <a:gd name="connsiteY382" fmla="*/ 352393 h 391650"/>
                <a:gd name="connsiteX383" fmla="*/ 244831 w 333824"/>
                <a:gd name="connsiteY383" fmla="*/ 355708 h 391650"/>
                <a:gd name="connsiteX384" fmla="*/ 243770 w 333824"/>
                <a:gd name="connsiteY384" fmla="*/ 357963 h 391650"/>
                <a:gd name="connsiteX385" fmla="*/ 241515 w 333824"/>
                <a:gd name="connsiteY385" fmla="*/ 356769 h 391650"/>
                <a:gd name="connsiteX386" fmla="*/ 241515 w 333824"/>
                <a:gd name="connsiteY386" fmla="*/ 357963 h 391650"/>
                <a:gd name="connsiteX387" fmla="*/ 242576 w 333824"/>
                <a:gd name="connsiteY387" fmla="*/ 359024 h 391650"/>
                <a:gd name="connsiteX388" fmla="*/ 242576 w 333824"/>
                <a:gd name="connsiteY388" fmla="*/ 361278 h 391650"/>
                <a:gd name="connsiteX389" fmla="*/ 241515 w 333824"/>
                <a:gd name="connsiteY389" fmla="*/ 361278 h 391650"/>
                <a:gd name="connsiteX390" fmla="*/ 242576 w 333824"/>
                <a:gd name="connsiteY390" fmla="*/ 362340 h 391650"/>
                <a:gd name="connsiteX391" fmla="*/ 243637 w 333824"/>
                <a:gd name="connsiteY391" fmla="*/ 364594 h 391650"/>
                <a:gd name="connsiteX392" fmla="*/ 240322 w 333824"/>
                <a:gd name="connsiteY392" fmla="*/ 365788 h 391650"/>
                <a:gd name="connsiteX393" fmla="*/ 244831 w 333824"/>
                <a:gd name="connsiteY393" fmla="*/ 369104 h 391650"/>
                <a:gd name="connsiteX394" fmla="*/ 233558 w 333824"/>
                <a:gd name="connsiteY394" fmla="*/ 383693 h 391650"/>
                <a:gd name="connsiteX395" fmla="*/ 230109 w 333824"/>
                <a:gd name="connsiteY395" fmla="*/ 380377 h 391650"/>
                <a:gd name="connsiteX396" fmla="*/ 221091 w 333824"/>
                <a:gd name="connsiteY396" fmla="*/ 373613 h 391650"/>
                <a:gd name="connsiteX397" fmla="*/ 225600 w 333824"/>
                <a:gd name="connsiteY397" fmla="*/ 369104 h 391650"/>
                <a:gd name="connsiteX398" fmla="*/ 223345 w 333824"/>
                <a:gd name="connsiteY398" fmla="*/ 366849 h 391650"/>
                <a:gd name="connsiteX399" fmla="*/ 221091 w 333824"/>
                <a:gd name="connsiteY399" fmla="*/ 363534 h 391650"/>
                <a:gd name="connsiteX400" fmla="*/ 212072 w 333824"/>
                <a:gd name="connsiteY400" fmla="*/ 363534 h 391650"/>
                <a:gd name="connsiteX401" fmla="*/ 209817 w 333824"/>
                <a:gd name="connsiteY401" fmla="*/ 365788 h 391650"/>
                <a:gd name="connsiteX402" fmla="*/ 206369 w 333824"/>
                <a:gd name="connsiteY402" fmla="*/ 364594 h 391650"/>
                <a:gd name="connsiteX403" fmla="*/ 204114 w 333824"/>
                <a:gd name="connsiteY403" fmla="*/ 363534 h 391650"/>
                <a:gd name="connsiteX404" fmla="*/ 197350 w 333824"/>
                <a:gd name="connsiteY404" fmla="*/ 365788 h 391650"/>
                <a:gd name="connsiteX405" fmla="*/ 198411 w 333824"/>
                <a:gd name="connsiteY405" fmla="*/ 368043 h 391650"/>
                <a:gd name="connsiteX406" fmla="*/ 197350 w 333824"/>
                <a:gd name="connsiteY406" fmla="*/ 369104 h 391650"/>
                <a:gd name="connsiteX407" fmla="*/ 198411 w 333824"/>
                <a:gd name="connsiteY407" fmla="*/ 372419 h 391650"/>
                <a:gd name="connsiteX408" fmla="*/ 200666 w 333824"/>
                <a:gd name="connsiteY408" fmla="*/ 373613 h 391650"/>
                <a:gd name="connsiteX409" fmla="*/ 193902 w 333824"/>
                <a:gd name="connsiteY409" fmla="*/ 375868 h 391650"/>
                <a:gd name="connsiteX410" fmla="*/ 195096 w 333824"/>
                <a:gd name="connsiteY410" fmla="*/ 376928 h 391650"/>
                <a:gd name="connsiteX411" fmla="*/ 196156 w 333824"/>
                <a:gd name="connsiteY411" fmla="*/ 376928 h 391650"/>
                <a:gd name="connsiteX412" fmla="*/ 198411 w 333824"/>
                <a:gd name="connsiteY412" fmla="*/ 379184 h 391650"/>
                <a:gd name="connsiteX413" fmla="*/ 199605 w 333824"/>
                <a:gd name="connsiteY413" fmla="*/ 379184 h 391650"/>
                <a:gd name="connsiteX414" fmla="*/ 200666 w 333824"/>
                <a:gd name="connsiteY414" fmla="*/ 380377 h 391650"/>
                <a:gd name="connsiteX415" fmla="*/ 200666 w 333824"/>
                <a:gd name="connsiteY415" fmla="*/ 381438 h 391650"/>
                <a:gd name="connsiteX416" fmla="*/ 201727 w 333824"/>
                <a:gd name="connsiteY416" fmla="*/ 381438 h 391650"/>
                <a:gd name="connsiteX417" fmla="*/ 200666 w 333824"/>
                <a:gd name="connsiteY417" fmla="*/ 383693 h 391650"/>
                <a:gd name="connsiteX418" fmla="*/ 197350 w 333824"/>
                <a:gd name="connsiteY418" fmla="*/ 383693 h 391650"/>
                <a:gd name="connsiteX419" fmla="*/ 195096 w 333824"/>
                <a:gd name="connsiteY419" fmla="*/ 387008 h 391650"/>
                <a:gd name="connsiteX420" fmla="*/ 197350 w 333824"/>
                <a:gd name="connsiteY420" fmla="*/ 388202 h 391650"/>
                <a:gd name="connsiteX421" fmla="*/ 191647 w 333824"/>
                <a:gd name="connsiteY421" fmla="*/ 390457 h 391650"/>
                <a:gd name="connsiteX422" fmla="*/ 191647 w 333824"/>
                <a:gd name="connsiteY422" fmla="*/ 391651 h 391650"/>
                <a:gd name="connsiteX423" fmla="*/ 190586 w 333824"/>
                <a:gd name="connsiteY423" fmla="*/ 390457 h 391650"/>
                <a:gd name="connsiteX424" fmla="*/ 183822 w 333824"/>
                <a:gd name="connsiteY424" fmla="*/ 390457 h 391650"/>
                <a:gd name="connsiteX425" fmla="*/ 169233 w 333824"/>
                <a:gd name="connsiteY425" fmla="*/ 383693 h 391650"/>
                <a:gd name="connsiteX426" fmla="*/ 165785 w 333824"/>
                <a:gd name="connsiteY426" fmla="*/ 383693 h 391650"/>
                <a:gd name="connsiteX427" fmla="*/ 164724 w 333824"/>
                <a:gd name="connsiteY427" fmla="*/ 382499 h 391650"/>
                <a:gd name="connsiteX428" fmla="*/ 156899 w 333824"/>
                <a:gd name="connsiteY428" fmla="*/ 373481 h 391650"/>
                <a:gd name="connsiteX429" fmla="*/ 161408 w 333824"/>
                <a:gd name="connsiteY429" fmla="*/ 367910 h 391650"/>
                <a:gd name="connsiteX430" fmla="*/ 163663 w 333824"/>
                <a:gd name="connsiteY430" fmla="*/ 370165 h 391650"/>
                <a:gd name="connsiteX431" fmla="*/ 164856 w 333824"/>
                <a:gd name="connsiteY431" fmla="*/ 370165 h 391650"/>
                <a:gd name="connsiteX432" fmla="*/ 170427 w 333824"/>
                <a:gd name="connsiteY432" fmla="*/ 368971 h 391650"/>
                <a:gd name="connsiteX433" fmla="*/ 162602 w 333824"/>
                <a:gd name="connsiteY433" fmla="*/ 362207 h 391650"/>
                <a:gd name="connsiteX434" fmla="*/ 161541 w 333824"/>
                <a:gd name="connsiteY434" fmla="*/ 355443 h 391650"/>
                <a:gd name="connsiteX435" fmla="*/ 142442 w 333824"/>
                <a:gd name="connsiteY435" fmla="*/ 347618 h 391650"/>
                <a:gd name="connsiteX436" fmla="*/ 133424 w 333824"/>
                <a:gd name="connsiteY436" fmla="*/ 342048 h 391650"/>
                <a:gd name="connsiteX437" fmla="*/ 129975 w 333824"/>
                <a:gd name="connsiteY437" fmla="*/ 346557 h 391650"/>
                <a:gd name="connsiteX438" fmla="*/ 128914 w 333824"/>
                <a:gd name="connsiteY438" fmla="*/ 346557 h 391650"/>
                <a:gd name="connsiteX439" fmla="*/ 118835 w 333824"/>
                <a:gd name="connsiteY439" fmla="*/ 345496 h 391650"/>
                <a:gd name="connsiteX440" fmla="*/ 113264 w 333824"/>
                <a:gd name="connsiteY440" fmla="*/ 351067 h 391650"/>
                <a:gd name="connsiteX441" fmla="*/ 109948 w 333824"/>
                <a:gd name="connsiteY441" fmla="*/ 353321 h 391650"/>
                <a:gd name="connsiteX442" fmla="*/ 108887 w 333824"/>
                <a:gd name="connsiteY442" fmla="*/ 355575 h 391650"/>
                <a:gd name="connsiteX443" fmla="*/ 105572 w 333824"/>
                <a:gd name="connsiteY443" fmla="*/ 360085 h 391650"/>
                <a:gd name="connsiteX444" fmla="*/ 102256 w 333824"/>
                <a:gd name="connsiteY444" fmla="*/ 356637 h 391650"/>
                <a:gd name="connsiteX445" fmla="*/ 102256 w 333824"/>
                <a:gd name="connsiteY445" fmla="*/ 354382 h 391650"/>
                <a:gd name="connsiteX446" fmla="*/ 103317 w 333824"/>
                <a:gd name="connsiteY446" fmla="*/ 353321 h 391650"/>
                <a:gd name="connsiteX447" fmla="*/ 102256 w 333824"/>
                <a:gd name="connsiteY447" fmla="*/ 348811 h 391650"/>
                <a:gd name="connsiteX448" fmla="*/ 103317 w 333824"/>
                <a:gd name="connsiteY448" fmla="*/ 342048 h 391650"/>
                <a:gd name="connsiteX449" fmla="*/ 83025 w 333824"/>
                <a:gd name="connsiteY449" fmla="*/ 338600 h 391650"/>
                <a:gd name="connsiteX450" fmla="*/ 89789 w 333824"/>
                <a:gd name="connsiteY450" fmla="*/ 328520 h 391650"/>
                <a:gd name="connsiteX451" fmla="*/ 86473 w 333824"/>
                <a:gd name="connsiteY451" fmla="*/ 326265 h 391650"/>
                <a:gd name="connsiteX452" fmla="*/ 84218 w 333824"/>
                <a:gd name="connsiteY452" fmla="*/ 326265 h 391650"/>
                <a:gd name="connsiteX453" fmla="*/ 81964 w 333824"/>
                <a:gd name="connsiteY453" fmla="*/ 324010 h 391650"/>
                <a:gd name="connsiteX454" fmla="*/ 71884 w 333824"/>
                <a:gd name="connsiteY454" fmla="*/ 319501 h 391650"/>
                <a:gd name="connsiteX455" fmla="*/ 62866 w 333824"/>
                <a:gd name="connsiteY455" fmla="*/ 312737 h 391650"/>
                <a:gd name="connsiteX456" fmla="*/ 62866 w 333824"/>
                <a:gd name="connsiteY456" fmla="*/ 311543 h 391650"/>
                <a:gd name="connsiteX457" fmla="*/ 68436 w 333824"/>
                <a:gd name="connsiteY457" fmla="*/ 311543 h 391650"/>
                <a:gd name="connsiteX458" fmla="*/ 75200 w 333824"/>
                <a:gd name="connsiteY458" fmla="*/ 312737 h 391650"/>
                <a:gd name="connsiteX459" fmla="*/ 81964 w 333824"/>
                <a:gd name="connsiteY459" fmla="*/ 314991 h 391650"/>
                <a:gd name="connsiteX460" fmla="*/ 93237 w 333824"/>
                <a:gd name="connsiteY460" fmla="*/ 305973 h 391650"/>
                <a:gd name="connsiteX461" fmla="*/ 94431 w 333824"/>
                <a:gd name="connsiteY461" fmla="*/ 307034 h 391650"/>
                <a:gd name="connsiteX462" fmla="*/ 95492 w 333824"/>
                <a:gd name="connsiteY462" fmla="*/ 305973 h 391650"/>
                <a:gd name="connsiteX463" fmla="*/ 100001 w 333824"/>
                <a:gd name="connsiteY463" fmla="*/ 298147 h 391650"/>
                <a:gd name="connsiteX464" fmla="*/ 102256 w 333824"/>
                <a:gd name="connsiteY464" fmla="*/ 300403 h 391650"/>
                <a:gd name="connsiteX465" fmla="*/ 109020 w 333824"/>
                <a:gd name="connsiteY465" fmla="*/ 303718 h 391650"/>
                <a:gd name="connsiteX466" fmla="*/ 120293 w 333824"/>
                <a:gd name="connsiteY466" fmla="*/ 307034 h 391650"/>
                <a:gd name="connsiteX467" fmla="*/ 123742 w 333824"/>
                <a:gd name="connsiteY467" fmla="*/ 310482 h 391650"/>
                <a:gd name="connsiteX468" fmla="*/ 128251 w 333824"/>
                <a:gd name="connsiteY468" fmla="*/ 310482 h 391650"/>
                <a:gd name="connsiteX469" fmla="*/ 129445 w 333824"/>
                <a:gd name="connsiteY469" fmla="*/ 305973 h 391650"/>
                <a:gd name="connsiteX470" fmla="*/ 132760 w 333824"/>
                <a:gd name="connsiteY470" fmla="*/ 307034 h 391650"/>
                <a:gd name="connsiteX471" fmla="*/ 136076 w 333824"/>
                <a:gd name="connsiteY471" fmla="*/ 293506 h 391650"/>
                <a:gd name="connsiteX472" fmla="*/ 96685 w 333824"/>
                <a:gd name="connsiteY472" fmla="*/ 268704 h 391650"/>
                <a:gd name="connsiteX473" fmla="*/ 89922 w 333824"/>
                <a:gd name="connsiteY473" fmla="*/ 258624 h 391650"/>
                <a:gd name="connsiteX474" fmla="*/ 88860 w 333824"/>
                <a:gd name="connsiteY474" fmla="*/ 257563 h 391650"/>
                <a:gd name="connsiteX475" fmla="*/ 89922 w 333824"/>
                <a:gd name="connsiteY475" fmla="*/ 256370 h 391650"/>
                <a:gd name="connsiteX476" fmla="*/ 88860 w 333824"/>
                <a:gd name="connsiteY476" fmla="*/ 255309 h 391650"/>
                <a:gd name="connsiteX477" fmla="*/ 88860 w 333824"/>
                <a:gd name="connsiteY477" fmla="*/ 254116 h 391650"/>
                <a:gd name="connsiteX478" fmla="*/ 92176 w 333824"/>
                <a:gd name="connsiteY478" fmla="*/ 251860 h 391650"/>
                <a:gd name="connsiteX479" fmla="*/ 91115 w 333824"/>
                <a:gd name="connsiteY479" fmla="*/ 249606 h 391650"/>
                <a:gd name="connsiteX480" fmla="*/ 96685 w 333824"/>
                <a:gd name="connsiteY480" fmla="*/ 244036 h 391650"/>
                <a:gd name="connsiteX481" fmla="*/ 89922 w 333824"/>
                <a:gd name="connsiteY481" fmla="*/ 231701 h 391650"/>
                <a:gd name="connsiteX482" fmla="*/ 85412 w 333824"/>
                <a:gd name="connsiteY482" fmla="*/ 219367 h 391650"/>
                <a:gd name="connsiteX483" fmla="*/ 78648 w 333824"/>
                <a:gd name="connsiteY483" fmla="*/ 213663 h 391650"/>
                <a:gd name="connsiteX484" fmla="*/ 75333 w 333824"/>
                <a:gd name="connsiteY484" fmla="*/ 209155 h 391650"/>
                <a:gd name="connsiteX485" fmla="*/ 72017 w 333824"/>
                <a:gd name="connsiteY485" fmla="*/ 207961 h 391650"/>
                <a:gd name="connsiteX486" fmla="*/ 69762 w 333824"/>
                <a:gd name="connsiteY486" fmla="*/ 209155 h 391650"/>
                <a:gd name="connsiteX487" fmla="*/ 56234 w 333824"/>
                <a:gd name="connsiteY487" fmla="*/ 200136 h 391650"/>
                <a:gd name="connsiteX488" fmla="*/ 37136 w 333824"/>
                <a:gd name="connsiteY488" fmla="*/ 219234 h 391650"/>
                <a:gd name="connsiteX489" fmla="*/ 32626 w 333824"/>
                <a:gd name="connsiteY489" fmla="*/ 212470 h 391650"/>
                <a:gd name="connsiteX490" fmla="*/ 21353 w 333824"/>
                <a:gd name="connsiteY490" fmla="*/ 207961 h 391650"/>
                <a:gd name="connsiteX491" fmla="*/ 17904 w 333824"/>
                <a:gd name="connsiteY491" fmla="*/ 202390 h 391650"/>
                <a:gd name="connsiteX492" fmla="*/ 5570 w 333824"/>
                <a:gd name="connsiteY492" fmla="*/ 193372 h 391650"/>
                <a:gd name="connsiteX493" fmla="*/ 4509 w 333824"/>
                <a:gd name="connsiteY493" fmla="*/ 190056 h 391650"/>
                <a:gd name="connsiteX494" fmla="*/ 3448 w 333824"/>
                <a:gd name="connsiteY494" fmla="*/ 188995 h 391650"/>
                <a:gd name="connsiteX495" fmla="*/ 6764 w 333824"/>
                <a:gd name="connsiteY495" fmla="*/ 185546 h 391650"/>
                <a:gd name="connsiteX496" fmla="*/ 0 w 333824"/>
                <a:gd name="connsiteY496" fmla="*/ 178782 h 39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Lst>
              <a:rect l="l" t="t" r="r" b="b"/>
              <a:pathLst>
                <a:path w="333824" h="391650">
                  <a:moveTo>
                    <a:pt x="1724" y="179843"/>
                  </a:moveTo>
                  <a:lnTo>
                    <a:pt x="12997" y="175335"/>
                  </a:lnTo>
                  <a:lnTo>
                    <a:pt x="11804" y="174273"/>
                  </a:lnTo>
                  <a:lnTo>
                    <a:pt x="9549" y="174273"/>
                  </a:lnTo>
                  <a:lnTo>
                    <a:pt x="9549" y="173079"/>
                  </a:lnTo>
                  <a:cubicBezTo>
                    <a:pt x="7427" y="172682"/>
                    <a:pt x="5437" y="171488"/>
                    <a:pt x="3979" y="169764"/>
                  </a:cubicBezTo>
                  <a:lnTo>
                    <a:pt x="5172" y="167509"/>
                  </a:lnTo>
                  <a:lnTo>
                    <a:pt x="6233" y="168570"/>
                  </a:lnTo>
                  <a:lnTo>
                    <a:pt x="6233" y="169764"/>
                  </a:lnTo>
                  <a:lnTo>
                    <a:pt x="7294" y="170825"/>
                  </a:lnTo>
                  <a:lnTo>
                    <a:pt x="9549" y="170825"/>
                  </a:lnTo>
                  <a:lnTo>
                    <a:pt x="9549" y="168570"/>
                  </a:lnTo>
                  <a:lnTo>
                    <a:pt x="9549" y="169764"/>
                  </a:lnTo>
                  <a:lnTo>
                    <a:pt x="9549" y="168570"/>
                  </a:lnTo>
                  <a:lnTo>
                    <a:pt x="15252" y="165255"/>
                  </a:lnTo>
                  <a:lnTo>
                    <a:pt x="14059" y="164193"/>
                  </a:lnTo>
                  <a:lnTo>
                    <a:pt x="14059" y="163000"/>
                  </a:lnTo>
                  <a:lnTo>
                    <a:pt x="12997" y="161939"/>
                  </a:lnTo>
                  <a:lnTo>
                    <a:pt x="15252" y="161939"/>
                  </a:lnTo>
                  <a:lnTo>
                    <a:pt x="15252" y="160745"/>
                  </a:lnTo>
                  <a:lnTo>
                    <a:pt x="14059" y="159685"/>
                  </a:lnTo>
                  <a:lnTo>
                    <a:pt x="15252" y="159685"/>
                  </a:lnTo>
                  <a:lnTo>
                    <a:pt x="15252" y="160745"/>
                  </a:lnTo>
                  <a:lnTo>
                    <a:pt x="18568" y="160745"/>
                  </a:lnTo>
                  <a:lnTo>
                    <a:pt x="20822" y="159685"/>
                  </a:lnTo>
                  <a:lnTo>
                    <a:pt x="16313" y="156369"/>
                  </a:lnTo>
                  <a:lnTo>
                    <a:pt x="12997" y="149605"/>
                  </a:lnTo>
                  <a:lnTo>
                    <a:pt x="11804" y="148411"/>
                  </a:lnTo>
                  <a:lnTo>
                    <a:pt x="12997" y="147349"/>
                  </a:lnTo>
                  <a:lnTo>
                    <a:pt x="11804" y="147349"/>
                  </a:lnTo>
                  <a:lnTo>
                    <a:pt x="11804" y="146289"/>
                  </a:lnTo>
                  <a:lnTo>
                    <a:pt x="10743" y="146289"/>
                  </a:lnTo>
                  <a:lnTo>
                    <a:pt x="9549" y="145095"/>
                  </a:lnTo>
                  <a:lnTo>
                    <a:pt x="7294" y="145095"/>
                  </a:lnTo>
                  <a:lnTo>
                    <a:pt x="11804" y="135015"/>
                  </a:lnTo>
                  <a:lnTo>
                    <a:pt x="12997" y="131699"/>
                  </a:lnTo>
                  <a:lnTo>
                    <a:pt x="14059" y="132761"/>
                  </a:lnTo>
                  <a:lnTo>
                    <a:pt x="23077" y="133955"/>
                  </a:lnTo>
                  <a:lnTo>
                    <a:pt x="25332" y="124935"/>
                  </a:lnTo>
                  <a:lnTo>
                    <a:pt x="25332" y="120426"/>
                  </a:lnTo>
                  <a:lnTo>
                    <a:pt x="22016" y="115917"/>
                  </a:lnTo>
                  <a:lnTo>
                    <a:pt x="11936" y="114723"/>
                  </a:lnTo>
                  <a:cubicBezTo>
                    <a:pt x="18568" y="110347"/>
                    <a:pt x="19894" y="108092"/>
                    <a:pt x="23210" y="101195"/>
                  </a:cubicBezTo>
                  <a:lnTo>
                    <a:pt x="26526" y="101195"/>
                  </a:lnTo>
                  <a:lnTo>
                    <a:pt x="27586" y="102256"/>
                  </a:lnTo>
                  <a:lnTo>
                    <a:pt x="28780" y="102256"/>
                  </a:lnTo>
                  <a:lnTo>
                    <a:pt x="27586" y="101195"/>
                  </a:lnTo>
                  <a:lnTo>
                    <a:pt x="26526" y="101195"/>
                  </a:lnTo>
                  <a:lnTo>
                    <a:pt x="26526" y="100134"/>
                  </a:lnTo>
                  <a:lnTo>
                    <a:pt x="25332" y="100134"/>
                  </a:lnTo>
                  <a:lnTo>
                    <a:pt x="25332" y="96686"/>
                  </a:lnTo>
                  <a:lnTo>
                    <a:pt x="26526" y="96686"/>
                  </a:lnTo>
                  <a:lnTo>
                    <a:pt x="26526" y="95625"/>
                  </a:lnTo>
                  <a:lnTo>
                    <a:pt x="25332" y="94431"/>
                  </a:lnTo>
                  <a:lnTo>
                    <a:pt x="26526" y="95625"/>
                  </a:lnTo>
                  <a:lnTo>
                    <a:pt x="27586" y="97879"/>
                  </a:lnTo>
                  <a:lnTo>
                    <a:pt x="28780" y="96686"/>
                  </a:lnTo>
                  <a:lnTo>
                    <a:pt x="28780" y="95625"/>
                  </a:lnTo>
                  <a:lnTo>
                    <a:pt x="29841" y="94431"/>
                  </a:lnTo>
                  <a:lnTo>
                    <a:pt x="29841" y="95625"/>
                  </a:lnTo>
                  <a:lnTo>
                    <a:pt x="32096" y="95625"/>
                  </a:lnTo>
                  <a:lnTo>
                    <a:pt x="32096" y="93371"/>
                  </a:lnTo>
                  <a:lnTo>
                    <a:pt x="31035" y="93371"/>
                  </a:lnTo>
                  <a:lnTo>
                    <a:pt x="31035" y="92177"/>
                  </a:lnTo>
                  <a:lnTo>
                    <a:pt x="27586" y="92177"/>
                  </a:lnTo>
                  <a:lnTo>
                    <a:pt x="27586" y="91115"/>
                  </a:lnTo>
                  <a:lnTo>
                    <a:pt x="26526" y="91115"/>
                  </a:lnTo>
                  <a:lnTo>
                    <a:pt x="25332" y="90055"/>
                  </a:lnTo>
                  <a:lnTo>
                    <a:pt x="23077" y="90055"/>
                  </a:lnTo>
                  <a:lnTo>
                    <a:pt x="21884" y="88861"/>
                  </a:lnTo>
                  <a:lnTo>
                    <a:pt x="19629" y="88861"/>
                  </a:lnTo>
                  <a:lnTo>
                    <a:pt x="18568" y="87800"/>
                  </a:lnTo>
                  <a:lnTo>
                    <a:pt x="18568" y="86606"/>
                  </a:lnTo>
                  <a:lnTo>
                    <a:pt x="17374" y="85545"/>
                  </a:lnTo>
                  <a:lnTo>
                    <a:pt x="16313" y="85545"/>
                  </a:lnTo>
                  <a:lnTo>
                    <a:pt x="14059" y="83291"/>
                  </a:lnTo>
                  <a:lnTo>
                    <a:pt x="15252" y="83291"/>
                  </a:lnTo>
                  <a:lnTo>
                    <a:pt x="15252" y="82097"/>
                  </a:lnTo>
                  <a:lnTo>
                    <a:pt x="14059" y="82097"/>
                  </a:lnTo>
                  <a:lnTo>
                    <a:pt x="15252" y="82097"/>
                  </a:lnTo>
                  <a:lnTo>
                    <a:pt x="15252" y="81035"/>
                  </a:lnTo>
                  <a:lnTo>
                    <a:pt x="16313" y="79975"/>
                  </a:lnTo>
                  <a:lnTo>
                    <a:pt x="17374" y="81035"/>
                  </a:lnTo>
                  <a:lnTo>
                    <a:pt x="17374" y="82097"/>
                  </a:lnTo>
                  <a:lnTo>
                    <a:pt x="19629" y="82097"/>
                  </a:lnTo>
                  <a:lnTo>
                    <a:pt x="19629" y="83291"/>
                  </a:lnTo>
                  <a:lnTo>
                    <a:pt x="20822" y="83291"/>
                  </a:lnTo>
                  <a:lnTo>
                    <a:pt x="20822" y="82097"/>
                  </a:lnTo>
                  <a:lnTo>
                    <a:pt x="17374" y="78781"/>
                  </a:lnTo>
                  <a:lnTo>
                    <a:pt x="17374" y="79975"/>
                  </a:lnTo>
                  <a:lnTo>
                    <a:pt x="17374" y="78781"/>
                  </a:lnTo>
                  <a:lnTo>
                    <a:pt x="16313" y="78781"/>
                  </a:lnTo>
                  <a:lnTo>
                    <a:pt x="18568" y="75465"/>
                  </a:lnTo>
                  <a:lnTo>
                    <a:pt x="24138" y="75465"/>
                  </a:lnTo>
                  <a:lnTo>
                    <a:pt x="23077" y="76527"/>
                  </a:lnTo>
                  <a:lnTo>
                    <a:pt x="24138" y="77720"/>
                  </a:lnTo>
                  <a:lnTo>
                    <a:pt x="25199" y="77720"/>
                  </a:lnTo>
                  <a:lnTo>
                    <a:pt x="24138" y="77720"/>
                  </a:lnTo>
                  <a:lnTo>
                    <a:pt x="25199" y="78781"/>
                  </a:lnTo>
                  <a:lnTo>
                    <a:pt x="26393" y="78781"/>
                  </a:lnTo>
                  <a:lnTo>
                    <a:pt x="27454" y="79975"/>
                  </a:lnTo>
                  <a:lnTo>
                    <a:pt x="33024" y="79975"/>
                  </a:lnTo>
                  <a:lnTo>
                    <a:pt x="33024" y="78781"/>
                  </a:lnTo>
                  <a:lnTo>
                    <a:pt x="34085" y="79975"/>
                  </a:lnTo>
                  <a:lnTo>
                    <a:pt x="34085" y="77720"/>
                  </a:lnTo>
                  <a:lnTo>
                    <a:pt x="35146" y="76527"/>
                  </a:lnTo>
                  <a:lnTo>
                    <a:pt x="35146" y="77720"/>
                  </a:lnTo>
                  <a:lnTo>
                    <a:pt x="36340" y="77720"/>
                  </a:lnTo>
                  <a:lnTo>
                    <a:pt x="37401" y="78781"/>
                  </a:lnTo>
                  <a:lnTo>
                    <a:pt x="37401" y="79975"/>
                  </a:lnTo>
                  <a:lnTo>
                    <a:pt x="38594" y="81035"/>
                  </a:lnTo>
                  <a:lnTo>
                    <a:pt x="38594" y="82097"/>
                  </a:lnTo>
                  <a:lnTo>
                    <a:pt x="41910" y="82097"/>
                  </a:lnTo>
                  <a:lnTo>
                    <a:pt x="41910" y="81035"/>
                  </a:lnTo>
                  <a:lnTo>
                    <a:pt x="54245" y="72017"/>
                  </a:lnTo>
                  <a:lnTo>
                    <a:pt x="55306" y="72017"/>
                  </a:lnTo>
                  <a:lnTo>
                    <a:pt x="58621" y="70824"/>
                  </a:lnTo>
                  <a:lnTo>
                    <a:pt x="59683" y="72017"/>
                  </a:lnTo>
                  <a:lnTo>
                    <a:pt x="60743" y="72017"/>
                  </a:lnTo>
                  <a:lnTo>
                    <a:pt x="60743" y="75333"/>
                  </a:lnTo>
                  <a:lnTo>
                    <a:pt x="59683" y="75333"/>
                  </a:lnTo>
                  <a:lnTo>
                    <a:pt x="58621" y="76394"/>
                  </a:lnTo>
                  <a:lnTo>
                    <a:pt x="59683" y="77588"/>
                  </a:lnTo>
                  <a:lnTo>
                    <a:pt x="60743" y="77588"/>
                  </a:lnTo>
                  <a:lnTo>
                    <a:pt x="60743" y="79842"/>
                  </a:lnTo>
                  <a:lnTo>
                    <a:pt x="61804" y="80904"/>
                  </a:lnTo>
                  <a:lnTo>
                    <a:pt x="60743" y="80904"/>
                  </a:lnTo>
                  <a:lnTo>
                    <a:pt x="60743" y="83158"/>
                  </a:lnTo>
                  <a:lnTo>
                    <a:pt x="61804" y="83158"/>
                  </a:lnTo>
                  <a:lnTo>
                    <a:pt x="61804" y="84219"/>
                  </a:lnTo>
                  <a:lnTo>
                    <a:pt x="64059" y="84219"/>
                  </a:lnTo>
                  <a:lnTo>
                    <a:pt x="64059" y="86474"/>
                  </a:lnTo>
                  <a:lnTo>
                    <a:pt x="64059" y="85412"/>
                  </a:lnTo>
                  <a:lnTo>
                    <a:pt x="62866" y="85412"/>
                  </a:lnTo>
                  <a:lnTo>
                    <a:pt x="62866" y="86474"/>
                  </a:lnTo>
                  <a:lnTo>
                    <a:pt x="61804" y="86474"/>
                  </a:lnTo>
                  <a:lnTo>
                    <a:pt x="62866" y="86474"/>
                  </a:lnTo>
                  <a:lnTo>
                    <a:pt x="62866" y="87667"/>
                  </a:lnTo>
                  <a:lnTo>
                    <a:pt x="65120" y="87667"/>
                  </a:lnTo>
                  <a:lnTo>
                    <a:pt x="65120" y="86474"/>
                  </a:lnTo>
                  <a:lnTo>
                    <a:pt x="67375" y="86474"/>
                  </a:lnTo>
                  <a:lnTo>
                    <a:pt x="67375" y="87667"/>
                  </a:lnTo>
                  <a:lnTo>
                    <a:pt x="69630" y="87667"/>
                  </a:lnTo>
                  <a:lnTo>
                    <a:pt x="68568" y="87667"/>
                  </a:lnTo>
                  <a:lnTo>
                    <a:pt x="68568" y="88728"/>
                  </a:lnTo>
                  <a:lnTo>
                    <a:pt x="69630" y="89922"/>
                  </a:lnTo>
                  <a:lnTo>
                    <a:pt x="70691" y="89922"/>
                  </a:lnTo>
                  <a:lnTo>
                    <a:pt x="71751" y="90983"/>
                  </a:lnTo>
                  <a:lnTo>
                    <a:pt x="72813" y="90983"/>
                  </a:lnTo>
                  <a:lnTo>
                    <a:pt x="75067" y="93238"/>
                  </a:lnTo>
                  <a:lnTo>
                    <a:pt x="76128" y="93238"/>
                  </a:lnTo>
                  <a:lnTo>
                    <a:pt x="78383" y="94298"/>
                  </a:lnTo>
                  <a:lnTo>
                    <a:pt x="79444" y="94298"/>
                  </a:lnTo>
                  <a:lnTo>
                    <a:pt x="80505" y="95492"/>
                  </a:lnTo>
                  <a:lnTo>
                    <a:pt x="80505" y="96554"/>
                  </a:lnTo>
                  <a:lnTo>
                    <a:pt x="81566" y="96554"/>
                  </a:lnTo>
                  <a:lnTo>
                    <a:pt x="83821" y="98808"/>
                  </a:lnTo>
                  <a:lnTo>
                    <a:pt x="84882" y="98808"/>
                  </a:lnTo>
                  <a:lnTo>
                    <a:pt x="84882" y="100002"/>
                  </a:lnTo>
                  <a:lnTo>
                    <a:pt x="85943" y="100002"/>
                  </a:lnTo>
                  <a:lnTo>
                    <a:pt x="87004" y="101062"/>
                  </a:lnTo>
                  <a:lnTo>
                    <a:pt x="89258" y="101062"/>
                  </a:lnTo>
                  <a:lnTo>
                    <a:pt x="89258" y="100002"/>
                  </a:lnTo>
                  <a:lnTo>
                    <a:pt x="90320" y="100002"/>
                  </a:lnTo>
                  <a:lnTo>
                    <a:pt x="89258" y="101062"/>
                  </a:lnTo>
                  <a:lnTo>
                    <a:pt x="84749" y="101062"/>
                  </a:lnTo>
                  <a:lnTo>
                    <a:pt x="84749" y="104378"/>
                  </a:lnTo>
                  <a:lnTo>
                    <a:pt x="85810" y="105572"/>
                  </a:lnTo>
                  <a:lnTo>
                    <a:pt x="85810" y="106633"/>
                  </a:lnTo>
                  <a:lnTo>
                    <a:pt x="86871" y="106633"/>
                  </a:lnTo>
                  <a:lnTo>
                    <a:pt x="86871" y="107827"/>
                  </a:lnTo>
                  <a:lnTo>
                    <a:pt x="87932" y="108888"/>
                  </a:lnTo>
                  <a:lnTo>
                    <a:pt x="91248" y="108888"/>
                  </a:lnTo>
                  <a:lnTo>
                    <a:pt x="91248" y="109949"/>
                  </a:lnTo>
                  <a:lnTo>
                    <a:pt x="105837" y="95360"/>
                  </a:lnTo>
                  <a:lnTo>
                    <a:pt x="105837" y="93105"/>
                  </a:lnTo>
                  <a:lnTo>
                    <a:pt x="106898" y="93105"/>
                  </a:lnTo>
                  <a:lnTo>
                    <a:pt x="105837" y="93105"/>
                  </a:lnTo>
                  <a:lnTo>
                    <a:pt x="106898" y="91911"/>
                  </a:lnTo>
                  <a:lnTo>
                    <a:pt x="106898" y="88595"/>
                  </a:lnTo>
                  <a:lnTo>
                    <a:pt x="105837" y="88595"/>
                  </a:lnTo>
                  <a:lnTo>
                    <a:pt x="106898" y="87535"/>
                  </a:lnTo>
                  <a:lnTo>
                    <a:pt x="107959" y="86341"/>
                  </a:lnTo>
                  <a:lnTo>
                    <a:pt x="109020" y="86341"/>
                  </a:lnTo>
                  <a:lnTo>
                    <a:pt x="107959" y="85280"/>
                  </a:lnTo>
                  <a:lnTo>
                    <a:pt x="107959" y="84086"/>
                  </a:lnTo>
                  <a:lnTo>
                    <a:pt x="107959" y="85280"/>
                  </a:lnTo>
                  <a:lnTo>
                    <a:pt x="106898" y="85280"/>
                  </a:lnTo>
                  <a:lnTo>
                    <a:pt x="106898" y="84086"/>
                  </a:lnTo>
                  <a:lnTo>
                    <a:pt x="105837" y="84086"/>
                  </a:lnTo>
                  <a:lnTo>
                    <a:pt x="104643" y="83025"/>
                  </a:lnTo>
                  <a:lnTo>
                    <a:pt x="102388" y="83025"/>
                  </a:lnTo>
                  <a:lnTo>
                    <a:pt x="102388" y="81831"/>
                  </a:lnTo>
                  <a:lnTo>
                    <a:pt x="101328" y="81831"/>
                  </a:lnTo>
                  <a:lnTo>
                    <a:pt x="102388" y="80771"/>
                  </a:lnTo>
                  <a:lnTo>
                    <a:pt x="103450" y="80771"/>
                  </a:lnTo>
                  <a:lnTo>
                    <a:pt x="103450" y="79710"/>
                  </a:lnTo>
                  <a:lnTo>
                    <a:pt x="102388" y="79710"/>
                  </a:lnTo>
                  <a:lnTo>
                    <a:pt x="102388" y="78516"/>
                  </a:lnTo>
                  <a:lnTo>
                    <a:pt x="101328" y="78516"/>
                  </a:lnTo>
                  <a:lnTo>
                    <a:pt x="102388" y="78516"/>
                  </a:lnTo>
                  <a:lnTo>
                    <a:pt x="103450" y="79710"/>
                  </a:lnTo>
                  <a:lnTo>
                    <a:pt x="104510" y="78516"/>
                  </a:lnTo>
                  <a:lnTo>
                    <a:pt x="103450" y="78516"/>
                  </a:lnTo>
                  <a:lnTo>
                    <a:pt x="103450" y="77455"/>
                  </a:lnTo>
                  <a:lnTo>
                    <a:pt x="102388" y="77455"/>
                  </a:lnTo>
                  <a:lnTo>
                    <a:pt x="102388" y="76261"/>
                  </a:lnTo>
                  <a:lnTo>
                    <a:pt x="101328" y="76261"/>
                  </a:lnTo>
                  <a:lnTo>
                    <a:pt x="100267" y="75200"/>
                  </a:lnTo>
                  <a:lnTo>
                    <a:pt x="99205" y="75200"/>
                  </a:lnTo>
                  <a:lnTo>
                    <a:pt x="99205" y="74007"/>
                  </a:lnTo>
                  <a:lnTo>
                    <a:pt x="101460" y="74007"/>
                  </a:lnTo>
                  <a:lnTo>
                    <a:pt x="101460" y="75200"/>
                  </a:lnTo>
                  <a:lnTo>
                    <a:pt x="102521" y="75200"/>
                  </a:lnTo>
                  <a:lnTo>
                    <a:pt x="102521" y="74007"/>
                  </a:lnTo>
                  <a:lnTo>
                    <a:pt x="103582" y="74007"/>
                  </a:lnTo>
                  <a:lnTo>
                    <a:pt x="103582" y="72945"/>
                  </a:lnTo>
                  <a:lnTo>
                    <a:pt x="99073" y="72945"/>
                  </a:lnTo>
                  <a:lnTo>
                    <a:pt x="98012" y="71884"/>
                  </a:lnTo>
                  <a:lnTo>
                    <a:pt x="96818" y="71884"/>
                  </a:lnTo>
                  <a:lnTo>
                    <a:pt x="96818" y="70691"/>
                  </a:lnTo>
                  <a:lnTo>
                    <a:pt x="95757" y="70691"/>
                  </a:lnTo>
                  <a:lnTo>
                    <a:pt x="95757" y="69630"/>
                  </a:lnTo>
                  <a:lnTo>
                    <a:pt x="91248" y="65121"/>
                  </a:lnTo>
                  <a:lnTo>
                    <a:pt x="91248" y="63927"/>
                  </a:lnTo>
                  <a:lnTo>
                    <a:pt x="92309" y="65121"/>
                  </a:lnTo>
                  <a:lnTo>
                    <a:pt x="92309" y="63927"/>
                  </a:lnTo>
                  <a:lnTo>
                    <a:pt x="91248" y="62866"/>
                  </a:lnTo>
                  <a:lnTo>
                    <a:pt x="90187" y="62866"/>
                  </a:lnTo>
                  <a:lnTo>
                    <a:pt x="89126" y="61805"/>
                  </a:lnTo>
                  <a:lnTo>
                    <a:pt x="89126" y="59550"/>
                  </a:lnTo>
                  <a:lnTo>
                    <a:pt x="99205" y="52786"/>
                  </a:lnTo>
                  <a:lnTo>
                    <a:pt x="96951" y="49470"/>
                  </a:lnTo>
                  <a:lnTo>
                    <a:pt x="90187" y="44961"/>
                  </a:lnTo>
                  <a:lnTo>
                    <a:pt x="91248" y="41645"/>
                  </a:lnTo>
                  <a:lnTo>
                    <a:pt x="99073" y="40451"/>
                  </a:lnTo>
                  <a:lnTo>
                    <a:pt x="100134" y="39391"/>
                  </a:lnTo>
                  <a:lnTo>
                    <a:pt x="99073" y="34881"/>
                  </a:lnTo>
                  <a:lnTo>
                    <a:pt x="94563" y="34881"/>
                  </a:lnTo>
                  <a:lnTo>
                    <a:pt x="90054" y="25863"/>
                  </a:lnTo>
                  <a:lnTo>
                    <a:pt x="84484" y="25863"/>
                  </a:lnTo>
                  <a:lnTo>
                    <a:pt x="81168" y="22547"/>
                  </a:lnTo>
                  <a:lnTo>
                    <a:pt x="77853" y="16977"/>
                  </a:lnTo>
                  <a:lnTo>
                    <a:pt x="81168" y="12467"/>
                  </a:lnTo>
                  <a:lnTo>
                    <a:pt x="80107" y="5703"/>
                  </a:lnTo>
                  <a:lnTo>
                    <a:pt x="83423" y="3448"/>
                  </a:lnTo>
                  <a:lnTo>
                    <a:pt x="81168" y="0"/>
                  </a:lnTo>
                  <a:lnTo>
                    <a:pt x="87932" y="0"/>
                  </a:lnTo>
                  <a:lnTo>
                    <a:pt x="91248" y="1194"/>
                  </a:lnTo>
                  <a:lnTo>
                    <a:pt x="101328" y="3448"/>
                  </a:lnTo>
                  <a:lnTo>
                    <a:pt x="109153" y="10213"/>
                  </a:lnTo>
                  <a:lnTo>
                    <a:pt x="110214" y="16977"/>
                  </a:lnTo>
                  <a:lnTo>
                    <a:pt x="123742" y="15916"/>
                  </a:lnTo>
                  <a:lnTo>
                    <a:pt x="125997" y="21486"/>
                  </a:lnTo>
                  <a:lnTo>
                    <a:pt x="131567" y="24801"/>
                  </a:lnTo>
                  <a:lnTo>
                    <a:pt x="137137" y="33820"/>
                  </a:lnTo>
                  <a:lnTo>
                    <a:pt x="143901" y="31566"/>
                  </a:lnTo>
                  <a:lnTo>
                    <a:pt x="151726" y="39391"/>
                  </a:lnTo>
                  <a:lnTo>
                    <a:pt x="155042" y="34881"/>
                  </a:lnTo>
                  <a:lnTo>
                    <a:pt x="157297" y="34881"/>
                  </a:lnTo>
                  <a:lnTo>
                    <a:pt x="158357" y="35942"/>
                  </a:lnTo>
                  <a:lnTo>
                    <a:pt x="158357" y="34881"/>
                  </a:lnTo>
                  <a:lnTo>
                    <a:pt x="159551" y="34881"/>
                  </a:lnTo>
                  <a:lnTo>
                    <a:pt x="159551" y="32627"/>
                  </a:lnTo>
                  <a:lnTo>
                    <a:pt x="160612" y="33820"/>
                  </a:lnTo>
                  <a:lnTo>
                    <a:pt x="163928" y="33820"/>
                  </a:lnTo>
                  <a:lnTo>
                    <a:pt x="165122" y="32627"/>
                  </a:lnTo>
                  <a:lnTo>
                    <a:pt x="166183" y="33820"/>
                  </a:lnTo>
                  <a:lnTo>
                    <a:pt x="169631" y="33820"/>
                  </a:lnTo>
                  <a:lnTo>
                    <a:pt x="183159" y="31566"/>
                  </a:lnTo>
                  <a:lnTo>
                    <a:pt x="184220" y="32627"/>
                  </a:lnTo>
                  <a:lnTo>
                    <a:pt x="184220" y="35942"/>
                  </a:lnTo>
                  <a:lnTo>
                    <a:pt x="180904" y="61805"/>
                  </a:lnTo>
                  <a:lnTo>
                    <a:pt x="180904" y="67375"/>
                  </a:lnTo>
                  <a:lnTo>
                    <a:pt x="177589" y="65121"/>
                  </a:lnTo>
                  <a:lnTo>
                    <a:pt x="172018" y="62866"/>
                  </a:lnTo>
                  <a:lnTo>
                    <a:pt x="170824" y="62866"/>
                  </a:lnTo>
                  <a:lnTo>
                    <a:pt x="172018" y="71884"/>
                  </a:lnTo>
                  <a:lnTo>
                    <a:pt x="169764" y="75200"/>
                  </a:lnTo>
                  <a:lnTo>
                    <a:pt x="179843" y="85280"/>
                  </a:lnTo>
                  <a:lnTo>
                    <a:pt x="179843" y="97614"/>
                  </a:lnTo>
                  <a:lnTo>
                    <a:pt x="180904" y="98675"/>
                  </a:lnTo>
                  <a:lnTo>
                    <a:pt x="182098" y="98675"/>
                  </a:lnTo>
                  <a:lnTo>
                    <a:pt x="182098" y="99869"/>
                  </a:lnTo>
                  <a:lnTo>
                    <a:pt x="183159" y="99869"/>
                  </a:lnTo>
                  <a:lnTo>
                    <a:pt x="203451" y="100930"/>
                  </a:lnTo>
                  <a:lnTo>
                    <a:pt x="210215" y="91911"/>
                  </a:lnTo>
                  <a:cubicBezTo>
                    <a:pt x="222815" y="104113"/>
                    <a:pt x="223080" y="99338"/>
                    <a:pt x="233823" y="104245"/>
                  </a:cubicBezTo>
                  <a:lnTo>
                    <a:pt x="233823" y="117774"/>
                  </a:lnTo>
                  <a:lnTo>
                    <a:pt x="236078" y="117774"/>
                  </a:lnTo>
                  <a:lnTo>
                    <a:pt x="243903" y="123344"/>
                  </a:lnTo>
                  <a:lnTo>
                    <a:pt x="252921" y="124405"/>
                  </a:lnTo>
                  <a:lnTo>
                    <a:pt x="256237" y="131169"/>
                  </a:lnTo>
                  <a:lnTo>
                    <a:pt x="256237" y="133424"/>
                  </a:lnTo>
                  <a:lnTo>
                    <a:pt x="252921" y="134485"/>
                  </a:lnTo>
                  <a:lnTo>
                    <a:pt x="252921" y="135678"/>
                  </a:lnTo>
                  <a:lnTo>
                    <a:pt x="250667" y="135678"/>
                  </a:lnTo>
                  <a:lnTo>
                    <a:pt x="249605" y="136739"/>
                  </a:lnTo>
                  <a:lnTo>
                    <a:pt x="249605" y="140055"/>
                  </a:lnTo>
                  <a:lnTo>
                    <a:pt x="252921" y="149074"/>
                  </a:lnTo>
                  <a:lnTo>
                    <a:pt x="250667" y="158092"/>
                  </a:lnTo>
                  <a:lnTo>
                    <a:pt x="250667" y="160348"/>
                  </a:lnTo>
                  <a:lnTo>
                    <a:pt x="251728" y="162602"/>
                  </a:lnTo>
                  <a:lnTo>
                    <a:pt x="253982" y="162602"/>
                  </a:lnTo>
                  <a:lnTo>
                    <a:pt x="260746" y="164856"/>
                  </a:lnTo>
                  <a:lnTo>
                    <a:pt x="269765" y="172682"/>
                  </a:lnTo>
                  <a:lnTo>
                    <a:pt x="294567" y="189526"/>
                  </a:lnTo>
                  <a:lnTo>
                    <a:pt x="302392" y="200799"/>
                  </a:lnTo>
                  <a:lnTo>
                    <a:pt x="305707" y="203053"/>
                  </a:lnTo>
                  <a:lnTo>
                    <a:pt x="304646" y="210879"/>
                  </a:lnTo>
                  <a:lnTo>
                    <a:pt x="303585" y="213133"/>
                  </a:lnTo>
                  <a:lnTo>
                    <a:pt x="302524" y="214194"/>
                  </a:lnTo>
                  <a:lnTo>
                    <a:pt x="301330" y="216449"/>
                  </a:lnTo>
                  <a:lnTo>
                    <a:pt x="300269" y="217643"/>
                  </a:lnTo>
                  <a:lnTo>
                    <a:pt x="300269" y="218703"/>
                  </a:lnTo>
                  <a:lnTo>
                    <a:pt x="301330" y="219897"/>
                  </a:lnTo>
                  <a:lnTo>
                    <a:pt x="301330" y="222152"/>
                  </a:lnTo>
                  <a:lnTo>
                    <a:pt x="300269" y="222152"/>
                  </a:lnTo>
                  <a:lnTo>
                    <a:pt x="299076" y="224406"/>
                  </a:lnTo>
                  <a:lnTo>
                    <a:pt x="296821" y="226661"/>
                  </a:lnTo>
                  <a:lnTo>
                    <a:pt x="297882" y="228916"/>
                  </a:lnTo>
                  <a:lnTo>
                    <a:pt x="293373" y="235680"/>
                  </a:lnTo>
                  <a:lnTo>
                    <a:pt x="293373" y="241250"/>
                  </a:lnTo>
                  <a:lnTo>
                    <a:pt x="304646" y="244566"/>
                  </a:lnTo>
                  <a:lnTo>
                    <a:pt x="303585" y="241250"/>
                  </a:lnTo>
                  <a:lnTo>
                    <a:pt x="306901" y="240189"/>
                  </a:lnTo>
                  <a:lnTo>
                    <a:pt x="311410" y="237935"/>
                  </a:lnTo>
                  <a:lnTo>
                    <a:pt x="314726" y="238996"/>
                  </a:lnTo>
                  <a:lnTo>
                    <a:pt x="316981" y="236741"/>
                  </a:lnTo>
                  <a:lnTo>
                    <a:pt x="322684" y="237935"/>
                  </a:lnTo>
                  <a:lnTo>
                    <a:pt x="328254" y="243505"/>
                  </a:lnTo>
                  <a:lnTo>
                    <a:pt x="321490" y="273877"/>
                  </a:lnTo>
                  <a:lnTo>
                    <a:pt x="327060" y="277193"/>
                  </a:lnTo>
                  <a:lnTo>
                    <a:pt x="321490" y="283957"/>
                  </a:lnTo>
                  <a:lnTo>
                    <a:pt x="333824" y="290720"/>
                  </a:lnTo>
                  <a:lnTo>
                    <a:pt x="322551" y="303055"/>
                  </a:lnTo>
                  <a:lnTo>
                    <a:pt x="313532" y="299607"/>
                  </a:lnTo>
                  <a:lnTo>
                    <a:pt x="312471" y="298546"/>
                  </a:lnTo>
                  <a:lnTo>
                    <a:pt x="303452" y="295230"/>
                  </a:lnTo>
                  <a:lnTo>
                    <a:pt x="302392" y="296291"/>
                  </a:lnTo>
                  <a:lnTo>
                    <a:pt x="297882" y="296291"/>
                  </a:lnTo>
                  <a:lnTo>
                    <a:pt x="298943" y="301861"/>
                  </a:lnTo>
                  <a:lnTo>
                    <a:pt x="304514" y="307431"/>
                  </a:lnTo>
                  <a:lnTo>
                    <a:pt x="305574" y="311941"/>
                  </a:lnTo>
                  <a:lnTo>
                    <a:pt x="307829" y="315257"/>
                  </a:lnTo>
                  <a:lnTo>
                    <a:pt x="306636" y="316450"/>
                  </a:lnTo>
                  <a:lnTo>
                    <a:pt x="312339" y="322021"/>
                  </a:lnTo>
                  <a:lnTo>
                    <a:pt x="312339" y="326530"/>
                  </a:lnTo>
                  <a:lnTo>
                    <a:pt x="310084" y="325337"/>
                  </a:lnTo>
                  <a:lnTo>
                    <a:pt x="306636" y="326530"/>
                  </a:lnTo>
                  <a:lnTo>
                    <a:pt x="304381" y="331040"/>
                  </a:lnTo>
                  <a:lnTo>
                    <a:pt x="305442" y="334488"/>
                  </a:lnTo>
                  <a:lnTo>
                    <a:pt x="306503" y="335549"/>
                  </a:lnTo>
                  <a:lnTo>
                    <a:pt x="306503" y="338864"/>
                  </a:lnTo>
                  <a:lnTo>
                    <a:pt x="309951" y="341119"/>
                  </a:lnTo>
                  <a:lnTo>
                    <a:pt x="311012" y="343374"/>
                  </a:lnTo>
                  <a:lnTo>
                    <a:pt x="314328" y="345628"/>
                  </a:lnTo>
                  <a:lnTo>
                    <a:pt x="313267" y="348944"/>
                  </a:lnTo>
                  <a:lnTo>
                    <a:pt x="311012" y="353454"/>
                  </a:lnTo>
                  <a:lnTo>
                    <a:pt x="311012" y="351199"/>
                  </a:lnTo>
                  <a:lnTo>
                    <a:pt x="309951" y="351199"/>
                  </a:lnTo>
                  <a:lnTo>
                    <a:pt x="306503" y="350138"/>
                  </a:lnTo>
                  <a:lnTo>
                    <a:pt x="306503" y="351199"/>
                  </a:lnTo>
                  <a:lnTo>
                    <a:pt x="305442" y="351199"/>
                  </a:lnTo>
                  <a:lnTo>
                    <a:pt x="308758" y="351199"/>
                  </a:lnTo>
                  <a:lnTo>
                    <a:pt x="308758" y="352393"/>
                  </a:lnTo>
                  <a:lnTo>
                    <a:pt x="309951" y="352393"/>
                  </a:lnTo>
                  <a:lnTo>
                    <a:pt x="309951" y="355708"/>
                  </a:lnTo>
                  <a:lnTo>
                    <a:pt x="304381" y="370297"/>
                  </a:lnTo>
                  <a:lnTo>
                    <a:pt x="303320" y="372552"/>
                  </a:lnTo>
                  <a:lnTo>
                    <a:pt x="301065" y="372552"/>
                  </a:lnTo>
                  <a:lnTo>
                    <a:pt x="301065" y="370297"/>
                  </a:lnTo>
                  <a:lnTo>
                    <a:pt x="295495" y="364594"/>
                  </a:lnTo>
                  <a:lnTo>
                    <a:pt x="290985" y="359024"/>
                  </a:lnTo>
                  <a:lnTo>
                    <a:pt x="286476" y="356769"/>
                  </a:lnTo>
                  <a:lnTo>
                    <a:pt x="283160" y="355708"/>
                  </a:lnTo>
                  <a:lnTo>
                    <a:pt x="271887" y="348944"/>
                  </a:lnTo>
                  <a:lnTo>
                    <a:pt x="269632" y="352393"/>
                  </a:lnTo>
                  <a:lnTo>
                    <a:pt x="262868" y="354647"/>
                  </a:lnTo>
                  <a:lnTo>
                    <a:pt x="257298" y="352393"/>
                  </a:lnTo>
                  <a:lnTo>
                    <a:pt x="248279" y="346690"/>
                  </a:lnTo>
                  <a:lnTo>
                    <a:pt x="246025" y="350138"/>
                  </a:lnTo>
                  <a:lnTo>
                    <a:pt x="247085" y="352393"/>
                  </a:lnTo>
                  <a:lnTo>
                    <a:pt x="244831" y="355708"/>
                  </a:lnTo>
                  <a:lnTo>
                    <a:pt x="243770" y="357963"/>
                  </a:lnTo>
                  <a:lnTo>
                    <a:pt x="241515" y="356769"/>
                  </a:lnTo>
                  <a:lnTo>
                    <a:pt x="241515" y="357963"/>
                  </a:lnTo>
                  <a:lnTo>
                    <a:pt x="242576" y="359024"/>
                  </a:lnTo>
                  <a:lnTo>
                    <a:pt x="242576" y="361278"/>
                  </a:lnTo>
                  <a:lnTo>
                    <a:pt x="241515" y="361278"/>
                  </a:lnTo>
                  <a:lnTo>
                    <a:pt x="242576" y="362340"/>
                  </a:lnTo>
                  <a:lnTo>
                    <a:pt x="243637" y="364594"/>
                  </a:lnTo>
                  <a:lnTo>
                    <a:pt x="240322" y="365788"/>
                  </a:lnTo>
                  <a:lnTo>
                    <a:pt x="244831" y="369104"/>
                  </a:lnTo>
                  <a:lnTo>
                    <a:pt x="233558" y="383693"/>
                  </a:lnTo>
                  <a:lnTo>
                    <a:pt x="230109" y="380377"/>
                  </a:lnTo>
                  <a:lnTo>
                    <a:pt x="221091" y="373613"/>
                  </a:lnTo>
                  <a:lnTo>
                    <a:pt x="225600" y="369104"/>
                  </a:lnTo>
                  <a:lnTo>
                    <a:pt x="223345" y="366849"/>
                  </a:lnTo>
                  <a:lnTo>
                    <a:pt x="221091" y="363534"/>
                  </a:lnTo>
                  <a:lnTo>
                    <a:pt x="212072" y="363534"/>
                  </a:lnTo>
                  <a:lnTo>
                    <a:pt x="209817" y="365788"/>
                  </a:lnTo>
                  <a:lnTo>
                    <a:pt x="206369" y="364594"/>
                  </a:lnTo>
                  <a:lnTo>
                    <a:pt x="204114" y="363534"/>
                  </a:lnTo>
                  <a:lnTo>
                    <a:pt x="197350" y="365788"/>
                  </a:lnTo>
                  <a:lnTo>
                    <a:pt x="198411" y="368043"/>
                  </a:lnTo>
                  <a:lnTo>
                    <a:pt x="197350" y="369104"/>
                  </a:lnTo>
                  <a:lnTo>
                    <a:pt x="198411" y="372419"/>
                  </a:lnTo>
                  <a:lnTo>
                    <a:pt x="200666" y="373613"/>
                  </a:lnTo>
                  <a:lnTo>
                    <a:pt x="193902" y="375868"/>
                  </a:lnTo>
                  <a:lnTo>
                    <a:pt x="195096" y="376928"/>
                  </a:lnTo>
                  <a:lnTo>
                    <a:pt x="196156" y="376928"/>
                  </a:lnTo>
                  <a:lnTo>
                    <a:pt x="198411" y="379184"/>
                  </a:lnTo>
                  <a:lnTo>
                    <a:pt x="199605" y="379184"/>
                  </a:lnTo>
                  <a:lnTo>
                    <a:pt x="200666" y="380377"/>
                  </a:lnTo>
                  <a:lnTo>
                    <a:pt x="200666" y="381438"/>
                  </a:lnTo>
                  <a:lnTo>
                    <a:pt x="201727" y="381438"/>
                  </a:lnTo>
                  <a:lnTo>
                    <a:pt x="200666" y="383693"/>
                  </a:lnTo>
                  <a:lnTo>
                    <a:pt x="197350" y="383693"/>
                  </a:lnTo>
                  <a:lnTo>
                    <a:pt x="195096" y="387008"/>
                  </a:lnTo>
                  <a:lnTo>
                    <a:pt x="197350" y="388202"/>
                  </a:lnTo>
                  <a:lnTo>
                    <a:pt x="191647" y="390457"/>
                  </a:lnTo>
                  <a:lnTo>
                    <a:pt x="191647" y="391651"/>
                  </a:lnTo>
                  <a:lnTo>
                    <a:pt x="190586" y="390457"/>
                  </a:lnTo>
                  <a:lnTo>
                    <a:pt x="183822" y="390457"/>
                  </a:lnTo>
                  <a:lnTo>
                    <a:pt x="169233" y="383693"/>
                  </a:lnTo>
                  <a:lnTo>
                    <a:pt x="165785" y="383693"/>
                  </a:lnTo>
                  <a:lnTo>
                    <a:pt x="164724" y="382499"/>
                  </a:lnTo>
                  <a:lnTo>
                    <a:pt x="156899" y="373481"/>
                  </a:lnTo>
                  <a:lnTo>
                    <a:pt x="161408" y="367910"/>
                  </a:lnTo>
                  <a:lnTo>
                    <a:pt x="163663" y="370165"/>
                  </a:lnTo>
                  <a:lnTo>
                    <a:pt x="164856" y="370165"/>
                  </a:lnTo>
                  <a:lnTo>
                    <a:pt x="170427" y="368971"/>
                  </a:lnTo>
                  <a:lnTo>
                    <a:pt x="162602" y="362207"/>
                  </a:lnTo>
                  <a:lnTo>
                    <a:pt x="161541" y="355443"/>
                  </a:lnTo>
                  <a:lnTo>
                    <a:pt x="142442" y="347618"/>
                  </a:lnTo>
                  <a:lnTo>
                    <a:pt x="133424" y="342048"/>
                  </a:lnTo>
                  <a:lnTo>
                    <a:pt x="129975" y="346557"/>
                  </a:lnTo>
                  <a:lnTo>
                    <a:pt x="128914" y="346557"/>
                  </a:lnTo>
                  <a:lnTo>
                    <a:pt x="118835" y="345496"/>
                  </a:lnTo>
                  <a:lnTo>
                    <a:pt x="113264" y="351067"/>
                  </a:lnTo>
                  <a:lnTo>
                    <a:pt x="109948" y="353321"/>
                  </a:lnTo>
                  <a:lnTo>
                    <a:pt x="108887" y="355575"/>
                  </a:lnTo>
                  <a:lnTo>
                    <a:pt x="105572" y="360085"/>
                  </a:lnTo>
                  <a:lnTo>
                    <a:pt x="102256" y="356637"/>
                  </a:lnTo>
                  <a:lnTo>
                    <a:pt x="102256" y="354382"/>
                  </a:lnTo>
                  <a:lnTo>
                    <a:pt x="103317" y="353321"/>
                  </a:lnTo>
                  <a:lnTo>
                    <a:pt x="102256" y="348811"/>
                  </a:lnTo>
                  <a:lnTo>
                    <a:pt x="103317" y="342048"/>
                  </a:lnTo>
                  <a:lnTo>
                    <a:pt x="83025" y="338600"/>
                  </a:lnTo>
                  <a:lnTo>
                    <a:pt x="89789" y="328520"/>
                  </a:lnTo>
                  <a:lnTo>
                    <a:pt x="86473" y="326265"/>
                  </a:lnTo>
                  <a:lnTo>
                    <a:pt x="84218" y="326265"/>
                  </a:lnTo>
                  <a:lnTo>
                    <a:pt x="81964" y="324010"/>
                  </a:lnTo>
                  <a:lnTo>
                    <a:pt x="71884" y="319501"/>
                  </a:lnTo>
                  <a:lnTo>
                    <a:pt x="62866" y="312737"/>
                  </a:lnTo>
                  <a:lnTo>
                    <a:pt x="62866" y="311543"/>
                  </a:lnTo>
                  <a:lnTo>
                    <a:pt x="68436" y="311543"/>
                  </a:lnTo>
                  <a:lnTo>
                    <a:pt x="75200" y="312737"/>
                  </a:lnTo>
                  <a:lnTo>
                    <a:pt x="81964" y="314991"/>
                  </a:lnTo>
                  <a:lnTo>
                    <a:pt x="93237" y="305973"/>
                  </a:lnTo>
                  <a:lnTo>
                    <a:pt x="94431" y="307034"/>
                  </a:lnTo>
                  <a:lnTo>
                    <a:pt x="95492" y="305973"/>
                  </a:lnTo>
                  <a:lnTo>
                    <a:pt x="100001" y="298147"/>
                  </a:lnTo>
                  <a:lnTo>
                    <a:pt x="102256" y="300403"/>
                  </a:lnTo>
                  <a:lnTo>
                    <a:pt x="109020" y="303718"/>
                  </a:lnTo>
                  <a:lnTo>
                    <a:pt x="120293" y="307034"/>
                  </a:lnTo>
                  <a:lnTo>
                    <a:pt x="123742" y="310482"/>
                  </a:lnTo>
                  <a:lnTo>
                    <a:pt x="128251" y="310482"/>
                  </a:lnTo>
                  <a:lnTo>
                    <a:pt x="129445" y="305973"/>
                  </a:lnTo>
                  <a:lnTo>
                    <a:pt x="132760" y="307034"/>
                  </a:lnTo>
                  <a:lnTo>
                    <a:pt x="136076" y="293506"/>
                  </a:lnTo>
                  <a:lnTo>
                    <a:pt x="96685" y="268704"/>
                  </a:lnTo>
                  <a:lnTo>
                    <a:pt x="89922" y="258624"/>
                  </a:lnTo>
                  <a:lnTo>
                    <a:pt x="88860" y="257563"/>
                  </a:lnTo>
                  <a:lnTo>
                    <a:pt x="89922" y="256370"/>
                  </a:lnTo>
                  <a:lnTo>
                    <a:pt x="88860" y="255309"/>
                  </a:lnTo>
                  <a:lnTo>
                    <a:pt x="88860" y="254116"/>
                  </a:lnTo>
                  <a:lnTo>
                    <a:pt x="92176" y="251860"/>
                  </a:lnTo>
                  <a:lnTo>
                    <a:pt x="91115" y="249606"/>
                  </a:lnTo>
                  <a:lnTo>
                    <a:pt x="96685" y="244036"/>
                  </a:lnTo>
                  <a:lnTo>
                    <a:pt x="89922" y="231701"/>
                  </a:lnTo>
                  <a:lnTo>
                    <a:pt x="85412" y="219367"/>
                  </a:lnTo>
                  <a:lnTo>
                    <a:pt x="78648" y="213663"/>
                  </a:lnTo>
                  <a:lnTo>
                    <a:pt x="75333" y="209155"/>
                  </a:lnTo>
                  <a:lnTo>
                    <a:pt x="72017" y="207961"/>
                  </a:lnTo>
                  <a:lnTo>
                    <a:pt x="69762" y="209155"/>
                  </a:lnTo>
                  <a:lnTo>
                    <a:pt x="56234" y="200136"/>
                  </a:lnTo>
                  <a:lnTo>
                    <a:pt x="37136" y="219234"/>
                  </a:lnTo>
                  <a:lnTo>
                    <a:pt x="32626" y="212470"/>
                  </a:lnTo>
                  <a:lnTo>
                    <a:pt x="21353" y="207961"/>
                  </a:lnTo>
                  <a:lnTo>
                    <a:pt x="17904" y="202390"/>
                  </a:lnTo>
                  <a:lnTo>
                    <a:pt x="5570" y="193372"/>
                  </a:lnTo>
                  <a:lnTo>
                    <a:pt x="4509" y="190056"/>
                  </a:lnTo>
                  <a:lnTo>
                    <a:pt x="3448" y="188995"/>
                  </a:lnTo>
                  <a:lnTo>
                    <a:pt x="6764" y="185546"/>
                  </a:lnTo>
                  <a:lnTo>
                    <a:pt x="0" y="178782"/>
                  </a:lnTo>
                </a:path>
              </a:pathLst>
            </a:custGeom>
            <a:noFill/>
            <a:ln w="3315" cap="flat">
              <a:solidFill>
                <a:schemeClr val="bg1">
                  <a:lumMod val="65000"/>
                </a:schemeClr>
              </a:solidFill>
              <a:prstDash val="solid"/>
              <a:miter/>
            </a:ln>
          </p:spPr>
          <p:txBody>
            <a:bodyPr rtlCol="0" anchor="ctr"/>
            <a:lstStyle/>
            <a:p>
              <a:endParaRPr lang="en-FI" sz="816"/>
            </a:p>
          </p:txBody>
        </p:sp>
        <p:sp>
          <p:nvSpPr>
            <p:cNvPr id="1088" name="Freeform: Shape 1087">
              <a:extLst>
                <a:ext uri="{FF2B5EF4-FFF2-40B4-BE49-F238E27FC236}">
                  <a16:creationId xmlns:a16="http://schemas.microsoft.com/office/drawing/2014/main" id="{0ED1E9EF-E35A-816E-0382-CE0D4DC59A47}"/>
                </a:ext>
              </a:extLst>
            </p:cNvPr>
            <p:cNvSpPr/>
            <p:nvPr/>
          </p:nvSpPr>
          <p:spPr>
            <a:xfrm>
              <a:off x="7946662" y="12463367"/>
              <a:ext cx="287669" cy="444303"/>
            </a:xfrm>
            <a:custGeom>
              <a:avLst/>
              <a:gdLst>
                <a:gd name="connsiteX0" fmla="*/ 139392 w 287669"/>
                <a:gd name="connsiteY0" fmla="*/ 398 h 444303"/>
                <a:gd name="connsiteX1" fmla="*/ 149472 w 287669"/>
                <a:gd name="connsiteY1" fmla="*/ 4907 h 444303"/>
                <a:gd name="connsiteX2" fmla="*/ 152787 w 287669"/>
                <a:gd name="connsiteY2" fmla="*/ 6101 h 444303"/>
                <a:gd name="connsiteX3" fmla="*/ 160613 w 287669"/>
                <a:gd name="connsiteY3" fmla="*/ 11671 h 444303"/>
                <a:gd name="connsiteX4" fmla="*/ 165122 w 287669"/>
                <a:gd name="connsiteY4" fmla="*/ 12865 h 444303"/>
                <a:gd name="connsiteX5" fmla="*/ 165122 w 287669"/>
                <a:gd name="connsiteY5" fmla="*/ 9417 h 444303"/>
                <a:gd name="connsiteX6" fmla="*/ 164060 w 287669"/>
                <a:gd name="connsiteY6" fmla="*/ 7162 h 444303"/>
                <a:gd name="connsiteX7" fmla="*/ 166316 w 287669"/>
                <a:gd name="connsiteY7" fmla="*/ 3847 h 444303"/>
                <a:gd name="connsiteX8" fmla="*/ 169631 w 287669"/>
                <a:gd name="connsiteY8" fmla="*/ 3847 h 444303"/>
                <a:gd name="connsiteX9" fmla="*/ 175201 w 287669"/>
                <a:gd name="connsiteY9" fmla="*/ 4907 h 444303"/>
                <a:gd name="connsiteX10" fmla="*/ 176395 w 287669"/>
                <a:gd name="connsiteY10" fmla="*/ 2653 h 444303"/>
                <a:gd name="connsiteX11" fmla="*/ 185414 w 287669"/>
                <a:gd name="connsiteY11" fmla="*/ 2653 h 444303"/>
                <a:gd name="connsiteX12" fmla="*/ 183159 w 287669"/>
                <a:gd name="connsiteY12" fmla="*/ 20690 h 444303"/>
                <a:gd name="connsiteX13" fmla="*/ 182098 w 287669"/>
                <a:gd name="connsiteY13" fmla="*/ 26261 h 444303"/>
                <a:gd name="connsiteX14" fmla="*/ 185414 w 287669"/>
                <a:gd name="connsiteY14" fmla="*/ 28515 h 444303"/>
                <a:gd name="connsiteX15" fmla="*/ 186607 w 287669"/>
                <a:gd name="connsiteY15" fmla="*/ 26261 h 444303"/>
                <a:gd name="connsiteX16" fmla="*/ 189923 w 287669"/>
                <a:gd name="connsiteY16" fmla="*/ 30770 h 444303"/>
                <a:gd name="connsiteX17" fmla="*/ 194433 w 287669"/>
                <a:gd name="connsiteY17" fmla="*/ 29577 h 444303"/>
                <a:gd name="connsiteX18" fmla="*/ 198941 w 287669"/>
                <a:gd name="connsiteY18" fmla="*/ 36341 h 444303"/>
                <a:gd name="connsiteX19" fmla="*/ 204512 w 287669"/>
                <a:gd name="connsiteY19" fmla="*/ 32892 h 444303"/>
                <a:gd name="connsiteX20" fmla="*/ 210083 w 287669"/>
                <a:gd name="connsiteY20" fmla="*/ 31831 h 444303"/>
                <a:gd name="connsiteX21" fmla="*/ 213398 w 287669"/>
                <a:gd name="connsiteY21" fmla="*/ 34085 h 444303"/>
                <a:gd name="connsiteX22" fmla="*/ 215653 w 287669"/>
                <a:gd name="connsiteY22" fmla="*/ 30770 h 444303"/>
                <a:gd name="connsiteX23" fmla="*/ 216847 w 287669"/>
                <a:gd name="connsiteY23" fmla="*/ 31831 h 444303"/>
                <a:gd name="connsiteX24" fmla="*/ 214591 w 287669"/>
                <a:gd name="connsiteY24" fmla="*/ 35147 h 444303"/>
                <a:gd name="connsiteX25" fmla="*/ 222417 w 287669"/>
                <a:gd name="connsiteY25" fmla="*/ 41911 h 444303"/>
                <a:gd name="connsiteX26" fmla="*/ 227987 w 287669"/>
                <a:gd name="connsiteY26" fmla="*/ 39656 h 444303"/>
                <a:gd name="connsiteX27" fmla="*/ 229181 w 287669"/>
                <a:gd name="connsiteY27" fmla="*/ 46420 h 444303"/>
                <a:gd name="connsiteX28" fmla="*/ 242709 w 287669"/>
                <a:gd name="connsiteY28" fmla="*/ 80108 h 444303"/>
                <a:gd name="connsiteX29" fmla="*/ 242709 w 287669"/>
                <a:gd name="connsiteY29" fmla="*/ 92442 h 444303"/>
                <a:gd name="connsiteX30" fmla="*/ 260747 w 287669"/>
                <a:gd name="connsiteY30" fmla="*/ 105970 h 444303"/>
                <a:gd name="connsiteX31" fmla="*/ 270826 w 287669"/>
                <a:gd name="connsiteY31" fmla="*/ 119498 h 444303"/>
                <a:gd name="connsiteX32" fmla="*/ 276397 w 287669"/>
                <a:gd name="connsiteY32" fmla="*/ 113928 h 444303"/>
                <a:gd name="connsiteX33" fmla="*/ 285415 w 287669"/>
                <a:gd name="connsiteY33" fmla="*/ 120692 h 444303"/>
                <a:gd name="connsiteX34" fmla="*/ 287670 w 287669"/>
                <a:gd name="connsiteY34" fmla="*/ 122946 h 444303"/>
                <a:gd name="connsiteX35" fmla="*/ 283161 w 287669"/>
                <a:gd name="connsiteY35" fmla="*/ 128517 h 444303"/>
                <a:gd name="connsiteX36" fmla="*/ 285415 w 287669"/>
                <a:gd name="connsiteY36" fmla="*/ 131832 h 444303"/>
                <a:gd name="connsiteX37" fmla="*/ 214591 w 287669"/>
                <a:gd name="connsiteY37" fmla="*/ 231967 h 444303"/>
                <a:gd name="connsiteX38" fmla="*/ 213398 w 287669"/>
                <a:gd name="connsiteY38" fmla="*/ 234221 h 444303"/>
                <a:gd name="connsiteX39" fmla="*/ 211144 w 287669"/>
                <a:gd name="connsiteY39" fmla="*/ 235415 h 444303"/>
                <a:gd name="connsiteX40" fmla="*/ 206634 w 287669"/>
                <a:gd name="connsiteY40" fmla="*/ 243240 h 444303"/>
                <a:gd name="connsiteX41" fmla="*/ 206634 w 287669"/>
                <a:gd name="connsiteY41" fmla="*/ 247749 h 444303"/>
                <a:gd name="connsiteX42" fmla="*/ 169498 w 287669"/>
                <a:gd name="connsiteY42" fmla="*/ 325337 h 444303"/>
                <a:gd name="connsiteX43" fmla="*/ 153716 w 287669"/>
                <a:gd name="connsiteY43" fmla="*/ 347884 h 444303"/>
                <a:gd name="connsiteX44" fmla="*/ 157031 w 287669"/>
                <a:gd name="connsiteY44" fmla="*/ 351199 h 444303"/>
                <a:gd name="connsiteX45" fmla="*/ 155970 w 287669"/>
                <a:gd name="connsiteY45" fmla="*/ 354515 h 444303"/>
                <a:gd name="connsiteX46" fmla="*/ 152654 w 287669"/>
                <a:gd name="connsiteY46" fmla="*/ 359024 h 444303"/>
                <a:gd name="connsiteX47" fmla="*/ 148146 w 287669"/>
                <a:gd name="connsiteY47" fmla="*/ 359024 h 444303"/>
                <a:gd name="connsiteX48" fmla="*/ 143636 w 287669"/>
                <a:gd name="connsiteY48" fmla="*/ 363534 h 444303"/>
                <a:gd name="connsiteX49" fmla="*/ 142575 w 287669"/>
                <a:gd name="connsiteY49" fmla="*/ 363534 h 444303"/>
                <a:gd name="connsiteX50" fmla="*/ 141514 w 287669"/>
                <a:gd name="connsiteY50" fmla="*/ 364595 h 444303"/>
                <a:gd name="connsiteX51" fmla="*/ 140453 w 287669"/>
                <a:gd name="connsiteY51" fmla="*/ 366849 h 444303"/>
                <a:gd name="connsiteX52" fmla="*/ 139392 w 287669"/>
                <a:gd name="connsiteY52" fmla="*/ 366849 h 444303"/>
                <a:gd name="connsiteX53" fmla="*/ 137137 w 287669"/>
                <a:gd name="connsiteY53" fmla="*/ 369104 h 444303"/>
                <a:gd name="connsiteX54" fmla="*/ 133822 w 287669"/>
                <a:gd name="connsiteY54" fmla="*/ 371358 h 444303"/>
                <a:gd name="connsiteX55" fmla="*/ 133822 w 287669"/>
                <a:gd name="connsiteY55" fmla="*/ 372419 h 444303"/>
                <a:gd name="connsiteX56" fmla="*/ 132760 w 287669"/>
                <a:gd name="connsiteY56" fmla="*/ 373613 h 444303"/>
                <a:gd name="connsiteX57" fmla="*/ 130506 w 287669"/>
                <a:gd name="connsiteY57" fmla="*/ 375868 h 444303"/>
                <a:gd name="connsiteX58" fmla="*/ 127190 w 287669"/>
                <a:gd name="connsiteY58" fmla="*/ 376929 h 444303"/>
                <a:gd name="connsiteX59" fmla="*/ 126129 w 287669"/>
                <a:gd name="connsiteY59" fmla="*/ 378122 h 444303"/>
                <a:gd name="connsiteX60" fmla="*/ 123874 w 287669"/>
                <a:gd name="connsiteY60" fmla="*/ 381438 h 444303"/>
                <a:gd name="connsiteX61" fmla="*/ 112601 w 287669"/>
                <a:gd name="connsiteY61" fmla="*/ 393772 h 444303"/>
                <a:gd name="connsiteX62" fmla="*/ 111540 w 287669"/>
                <a:gd name="connsiteY62" fmla="*/ 397088 h 444303"/>
                <a:gd name="connsiteX63" fmla="*/ 111540 w 287669"/>
                <a:gd name="connsiteY63" fmla="*/ 398149 h 444303"/>
                <a:gd name="connsiteX64" fmla="*/ 109285 w 287669"/>
                <a:gd name="connsiteY64" fmla="*/ 397088 h 444303"/>
                <a:gd name="connsiteX65" fmla="*/ 101460 w 287669"/>
                <a:gd name="connsiteY65" fmla="*/ 404913 h 444303"/>
                <a:gd name="connsiteX66" fmla="*/ 49735 w 287669"/>
                <a:gd name="connsiteY66" fmla="*/ 444304 h 444303"/>
                <a:gd name="connsiteX67" fmla="*/ 47481 w 287669"/>
                <a:gd name="connsiteY67" fmla="*/ 440856 h 444303"/>
                <a:gd name="connsiteX68" fmla="*/ 44165 w 287669"/>
                <a:gd name="connsiteY68" fmla="*/ 436346 h 444303"/>
                <a:gd name="connsiteX69" fmla="*/ 40849 w 287669"/>
                <a:gd name="connsiteY69" fmla="*/ 434092 h 444303"/>
                <a:gd name="connsiteX70" fmla="*/ 38594 w 287669"/>
                <a:gd name="connsiteY70" fmla="*/ 434092 h 444303"/>
                <a:gd name="connsiteX71" fmla="*/ 37401 w 287669"/>
                <a:gd name="connsiteY71" fmla="*/ 435152 h 444303"/>
                <a:gd name="connsiteX72" fmla="*/ 36340 w 287669"/>
                <a:gd name="connsiteY72" fmla="*/ 431837 h 444303"/>
                <a:gd name="connsiteX73" fmla="*/ 31831 w 287669"/>
                <a:gd name="connsiteY73" fmla="*/ 430643 h 444303"/>
                <a:gd name="connsiteX74" fmla="*/ 26260 w 287669"/>
                <a:gd name="connsiteY74" fmla="*/ 422818 h 444303"/>
                <a:gd name="connsiteX75" fmla="*/ 7162 w 287669"/>
                <a:gd name="connsiteY75" fmla="*/ 398017 h 444303"/>
                <a:gd name="connsiteX76" fmla="*/ 16181 w 287669"/>
                <a:gd name="connsiteY76" fmla="*/ 394701 h 444303"/>
                <a:gd name="connsiteX77" fmla="*/ 19496 w 287669"/>
                <a:gd name="connsiteY77" fmla="*/ 385682 h 444303"/>
                <a:gd name="connsiteX78" fmla="*/ 14987 w 287669"/>
                <a:gd name="connsiteY78" fmla="*/ 382234 h 444303"/>
                <a:gd name="connsiteX79" fmla="*/ 12732 w 287669"/>
                <a:gd name="connsiteY79" fmla="*/ 382234 h 444303"/>
                <a:gd name="connsiteX80" fmla="*/ 9284 w 287669"/>
                <a:gd name="connsiteY80" fmla="*/ 384489 h 444303"/>
                <a:gd name="connsiteX81" fmla="*/ 8223 w 287669"/>
                <a:gd name="connsiteY81" fmla="*/ 384489 h 444303"/>
                <a:gd name="connsiteX82" fmla="*/ 13793 w 287669"/>
                <a:gd name="connsiteY82" fmla="*/ 381173 h 444303"/>
                <a:gd name="connsiteX83" fmla="*/ 14854 w 287669"/>
                <a:gd name="connsiteY83" fmla="*/ 377858 h 444303"/>
                <a:gd name="connsiteX84" fmla="*/ 13793 w 287669"/>
                <a:gd name="connsiteY84" fmla="*/ 376664 h 444303"/>
                <a:gd name="connsiteX85" fmla="*/ 13793 w 287669"/>
                <a:gd name="connsiteY85" fmla="*/ 374409 h 444303"/>
                <a:gd name="connsiteX86" fmla="*/ 12732 w 287669"/>
                <a:gd name="connsiteY86" fmla="*/ 373348 h 444303"/>
                <a:gd name="connsiteX87" fmla="*/ 13793 w 287669"/>
                <a:gd name="connsiteY87" fmla="*/ 363268 h 444303"/>
                <a:gd name="connsiteX88" fmla="*/ 17109 w 287669"/>
                <a:gd name="connsiteY88" fmla="*/ 363268 h 444303"/>
                <a:gd name="connsiteX89" fmla="*/ 19364 w 287669"/>
                <a:gd name="connsiteY89" fmla="*/ 364329 h 444303"/>
                <a:gd name="connsiteX90" fmla="*/ 24934 w 287669"/>
                <a:gd name="connsiteY90" fmla="*/ 362075 h 444303"/>
                <a:gd name="connsiteX91" fmla="*/ 31698 w 287669"/>
                <a:gd name="connsiteY91" fmla="*/ 357565 h 444303"/>
                <a:gd name="connsiteX92" fmla="*/ 28382 w 287669"/>
                <a:gd name="connsiteY92" fmla="*/ 350801 h 444303"/>
                <a:gd name="connsiteX93" fmla="*/ 24934 w 287669"/>
                <a:gd name="connsiteY93" fmla="*/ 348547 h 444303"/>
                <a:gd name="connsiteX94" fmla="*/ 26128 w 287669"/>
                <a:gd name="connsiteY94" fmla="*/ 345231 h 444303"/>
                <a:gd name="connsiteX95" fmla="*/ 24934 w 287669"/>
                <a:gd name="connsiteY95" fmla="*/ 344037 h 444303"/>
                <a:gd name="connsiteX96" fmla="*/ 29443 w 287669"/>
                <a:gd name="connsiteY96" fmla="*/ 341782 h 444303"/>
                <a:gd name="connsiteX97" fmla="*/ 30637 w 287669"/>
                <a:gd name="connsiteY97" fmla="*/ 333957 h 444303"/>
                <a:gd name="connsiteX98" fmla="*/ 20557 w 287669"/>
                <a:gd name="connsiteY98" fmla="*/ 329448 h 444303"/>
                <a:gd name="connsiteX99" fmla="*/ 19364 w 287669"/>
                <a:gd name="connsiteY99" fmla="*/ 324938 h 444303"/>
                <a:gd name="connsiteX100" fmla="*/ 17109 w 287669"/>
                <a:gd name="connsiteY100" fmla="*/ 326000 h 444303"/>
                <a:gd name="connsiteX101" fmla="*/ 11539 w 287669"/>
                <a:gd name="connsiteY101" fmla="*/ 318175 h 444303"/>
                <a:gd name="connsiteX102" fmla="*/ 13793 w 287669"/>
                <a:gd name="connsiteY102" fmla="*/ 317114 h 444303"/>
                <a:gd name="connsiteX103" fmla="*/ 13793 w 287669"/>
                <a:gd name="connsiteY103" fmla="*/ 316053 h 444303"/>
                <a:gd name="connsiteX104" fmla="*/ 14854 w 287669"/>
                <a:gd name="connsiteY104" fmla="*/ 317114 h 444303"/>
                <a:gd name="connsiteX105" fmla="*/ 14854 w 287669"/>
                <a:gd name="connsiteY105" fmla="*/ 314859 h 444303"/>
                <a:gd name="connsiteX106" fmla="*/ 15915 w 287669"/>
                <a:gd name="connsiteY106" fmla="*/ 314859 h 444303"/>
                <a:gd name="connsiteX107" fmla="*/ 16976 w 287669"/>
                <a:gd name="connsiteY107" fmla="*/ 316053 h 444303"/>
                <a:gd name="connsiteX108" fmla="*/ 16976 w 287669"/>
                <a:gd name="connsiteY108" fmla="*/ 314859 h 444303"/>
                <a:gd name="connsiteX109" fmla="*/ 22679 w 287669"/>
                <a:gd name="connsiteY109" fmla="*/ 316053 h 444303"/>
                <a:gd name="connsiteX110" fmla="*/ 23740 w 287669"/>
                <a:gd name="connsiteY110" fmla="*/ 316053 h 444303"/>
                <a:gd name="connsiteX111" fmla="*/ 36075 w 287669"/>
                <a:gd name="connsiteY111" fmla="*/ 314859 h 444303"/>
                <a:gd name="connsiteX112" fmla="*/ 40584 w 287669"/>
                <a:gd name="connsiteY112" fmla="*/ 312604 h 444303"/>
                <a:gd name="connsiteX113" fmla="*/ 39391 w 287669"/>
                <a:gd name="connsiteY113" fmla="*/ 308095 h 444303"/>
                <a:gd name="connsiteX114" fmla="*/ 31565 w 287669"/>
                <a:gd name="connsiteY114" fmla="*/ 304647 h 444303"/>
                <a:gd name="connsiteX115" fmla="*/ 21486 w 287669"/>
                <a:gd name="connsiteY115" fmla="*/ 285548 h 444303"/>
                <a:gd name="connsiteX116" fmla="*/ 23740 w 287669"/>
                <a:gd name="connsiteY116" fmla="*/ 277723 h 444303"/>
                <a:gd name="connsiteX117" fmla="*/ 28249 w 287669"/>
                <a:gd name="connsiteY117" fmla="*/ 272153 h 444303"/>
                <a:gd name="connsiteX118" fmla="*/ 27056 w 287669"/>
                <a:gd name="connsiteY118" fmla="*/ 264327 h 444303"/>
                <a:gd name="connsiteX119" fmla="*/ 29311 w 287669"/>
                <a:gd name="connsiteY119" fmla="*/ 257564 h 444303"/>
                <a:gd name="connsiteX120" fmla="*/ 40584 w 287669"/>
                <a:gd name="connsiteY120" fmla="*/ 254248 h 444303"/>
                <a:gd name="connsiteX121" fmla="*/ 36075 w 287669"/>
                <a:gd name="connsiteY121" fmla="*/ 240720 h 444303"/>
                <a:gd name="connsiteX122" fmla="*/ 33820 w 287669"/>
                <a:gd name="connsiteY122" fmla="*/ 240720 h 444303"/>
                <a:gd name="connsiteX123" fmla="*/ 27056 w 287669"/>
                <a:gd name="connsiteY123" fmla="*/ 237272 h 444303"/>
                <a:gd name="connsiteX124" fmla="*/ 27056 w 287669"/>
                <a:gd name="connsiteY124" fmla="*/ 230507 h 444303"/>
                <a:gd name="connsiteX125" fmla="*/ 37136 w 287669"/>
                <a:gd name="connsiteY125" fmla="*/ 215919 h 444303"/>
                <a:gd name="connsiteX126" fmla="*/ 30372 w 287669"/>
                <a:gd name="connsiteY126" fmla="*/ 214857 h 444303"/>
                <a:gd name="connsiteX127" fmla="*/ 16844 w 287669"/>
                <a:gd name="connsiteY127" fmla="*/ 210349 h 444303"/>
                <a:gd name="connsiteX128" fmla="*/ 16844 w 287669"/>
                <a:gd name="connsiteY128" fmla="*/ 203584 h 444303"/>
                <a:gd name="connsiteX129" fmla="*/ 14589 w 287669"/>
                <a:gd name="connsiteY129" fmla="*/ 201329 h 444303"/>
                <a:gd name="connsiteX130" fmla="*/ 5570 w 287669"/>
                <a:gd name="connsiteY130" fmla="*/ 202523 h 444303"/>
                <a:gd name="connsiteX131" fmla="*/ 4509 w 287669"/>
                <a:gd name="connsiteY131" fmla="*/ 204778 h 444303"/>
                <a:gd name="connsiteX132" fmla="*/ 0 w 287669"/>
                <a:gd name="connsiteY132" fmla="*/ 203584 h 444303"/>
                <a:gd name="connsiteX133" fmla="*/ 0 w 287669"/>
                <a:gd name="connsiteY133" fmla="*/ 199075 h 444303"/>
                <a:gd name="connsiteX134" fmla="*/ 3316 w 287669"/>
                <a:gd name="connsiteY134" fmla="*/ 194566 h 444303"/>
                <a:gd name="connsiteX135" fmla="*/ 17904 w 287669"/>
                <a:gd name="connsiteY135" fmla="*/ 201329 h 444303"/>
                <a:gd name="connsiteX136" fmla="*/ 20159 w 287669"/>
                <a:gd name="connsiteY136" fmla="*/ 204778 h 444303"/>
                <a:gd name="connsiteX137" fmla="*/ 55041 w 287669"/>
                <a:gd name="connsiteY137" fmla="*/ 208093 h 444303"/>
                <a:gd name="connsiteX138" fmla="*/ 59550 w 287669"/>
                <a:gd name="connsiteY138" fmla="*/ 209287 h 444303"/>
                <a:gd name="connsiteX139" fmla="*/ 61804 w 287669"/>
                <a:gd name="connsiteY139" fmla="*/ 207033 h 444303"/>
                <a:gd name="connsiteX140" fmla="*/ 62866 w 287669"/>
                <a:gd name="connsiteY140" fmla="*/ 204778 h 444303"/>
                <a:gd name="connsiteX141" fmla="*/ 62866 w 287669"/>
                <a:gd name="connsiteY141" fmla="*/ 201329 h 444303"/>
                <a:gd name="connsiteX142" fmla="*/ 70691 w 287669"/>
                <a:gd name="connsiteY142" fmla="*/ 169896 h 444303"/>
                <a:gd name="connsiteX143" fmla="*/ 74139 w 287669"/>
                <a:gd name="connsiteY143" fmla="*/ 162072 h 444303"/>
                <a:gd name="connsiteX144" fmla="*/ 74139 w 287669"/>
                <a:gd name="connsiteY144" fmla="*/ 158756 h 444303"/>
                <a:gd name="connsiteX145" fmla="*/ 76393 w 287669"/>
                <a:gd name="connsiteY145" fmla="*/ 153186 h 444303"/>
                <a:gd name="connsiteX146" fmla="*/ 74139 w 287669"/>
                <a:gd name="connsiteY146" fmla="*/ 149737 h 444303"/>
                <a:gd name="connsiteX147" fmla="*/ 86473 w 287669"/>
                <a:gd name="connsiteY147" fmla="*/ 137403 h 444303"/>
                <a:gd name="connsiteX148" fmla="*/ 89789 w 287669"/>
                <a:gd name="connsiteY148" fmla="*/ 130639 h 444303"/>
                <a:gd name="connsiteX149" fmla="*/ 25597 w 287669"/>
                <a:gd name="connsiteY149" fmla="*/ 87932 h 444303"/>
                <a:gd name="connsiteX150" fmla="*/ 35677 w 287669"/>
                <a:gd name="connsiteY150" fmla="*/ 68834 h 444303"/>
                <a:gd name="connsiteX151" fmla="*/ 37931 w 287669"/>
                <a:gd name="connsiteY151" fmla="*/ 72150 h 444303"/>
                <a:gd name="connsiteX152" fmla="*/ 45756 w 287669"/>
                <a:gd name="connsiteY152" fmla="*/ 56367 h 444303"/>
                <a:gd name="connsiteX153" fmla="*/ 55836 w 287669"/>
                <a:gd name="connsiteY153" fmla="*/ 61938 h 444303"/>
                <a:gd name="connsiteX154" fmla="*/ 58091 w 287669"/>
                <a:gd name="connsiteY154" fmla="*/ 65254 h 444303"/>
                <a:gd name="connsiteX155" fmla="*/ 67110 w 287669"/>
                <a:gd name="connsiteY155" fmla="*/ 64192 h 444303"/>
                <a:gd name="connsiteX156" fmla="*/ 76128 w 287669"/>
                <a:gd name="connsiteY156" fmla="*/ 54112 h 444303"/>
                <a:gd name="connsiteX157" fmla="*/ 87402 w 287669"/>
                <a:gd name="connsiteY157" fmla="*/ 38330 h 444303"/>
                <a:gd name="connsiteX158" fmla="*/ 97482 w 287669"/>
                <a:gd name="connsiteY158" fmla="*/ 41645 h 444303"/>
                <a:gd name="connsiteX159" fmla="*/ 107561 w 287669"/>
                <a:gd name="connsiteY159" fmla="*/ 38330 h 444303"/>
                <a:gd name="connsiteX160" fmla="*/ 113132 w 287669"/>
                <a:gd name="connsiteY160" fmla="*/ 46155 h 444303"/>
                <a:gd name="connsiteX161" fmla="*/ 116447 w 287669"/>
                <a:gd name="connsiteY161" fmla="*/ 44961 h 444303"/>
                <a:gd name="connsiteX162" fmla="*/ 125466 w 287669"/>
                <a:gd name="connsiteY162" fmla="*/ 49471 h 444303"/>
                <a:gd name="connsiteX163" fmla="*/ 138994 w 287669"/>
                <a:gd name="connsiteY163" fmla="*/ 0 h 44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287669" h="444303">
                  <a:moveTo>
                    <a:pt x="139392" y="398"/>
                  </a:moveTo>
                  <a:lnTo>
                    <a:pt x="149472" y="4907"/>
                  </a:lnTo>
                  <a:lnTo>
                    <a:pt x="152787" y="6101"/>
                  </a:lnTo>
                  <a:lnTo>
                    <a:pt x="160613" y="11671"/>
                  </a:lnTo>
                  <a:lnTo>
                    <a:pt x="165122" y="12865"/>
                  </a:lnTo>
                  <a:lnTo>
                    <a:pt x="165122" y="9417"/>
                  </a:lnTo>
                  <a:lnTo>
                    <a:pt x="164060" y="7162"/>
                  </a:lnTo>
                  <a:lnTo>
                    <a:pt x="166316" y="3847"/>
                  </a:lnTo>
                  <a:lnTo>
                    <a:pt x="169631" y="3847"/>
                  </a:lnTo>
                  <a:lnTo>
                    <a:pt x="175201" y="4907"/>
                  </a:lnTo>
                  <a:lnTo>
                    <a:pt x="176395" y="2653"/>
                  </a:lnTo>
                  <a:lnTo>
                    <a:pt x="185414" y="2653"/>
                  </a:lnTo>
                  <a:lnTo>
                    <a:pt x="183159" y="20690"/>
                  </a:lnTo>
                  <a:lnTo>
                    <a:pt x="182098" y="26261"/>
                  </a:lnTo>
                  <a:lnTo>
                    <a:pt x="185414" y="28515"/>
                  </a:lnTo>
                  <a:lnTo>
                    <a:pt x="186607" y="26261"/>
                  </a:lnTo>
                  <a:lnTo>
                    <a:pt x="189923" y="30770"/>
                  </a:lnTo>
                  <a:lnTo>
                    <a:pt x="194433" y="29577"/>
                  </a:lnTo>
                  <a:lnTo>
                    <a:pt x="198941" y="36341"/>
                  </a:lnTo>
                  <a:lnTo>
                    <a:pt x="204512" y="32892"/>
                  </a:lnTo>
                  <a:lnTo>
                    <a:pt x="210083" y="31831"/>
                  </a:lnTo>
                  <a:lnTo>
                    <a:pt x="213398" y="34085"/>
                  </a:lnTo>
                  <a:lnTo>
                    <a:pt x="215653" y="30770"/>
                  </a:lnTo>
                  <a:lnTo>
                    <a:pt x="216847" y="31831"/>
                  </a:lnTo>
                  <a:lnTo>
                    <a:pt x="214591" y="35147"/>
                  </a:lnTo>
                  <a:lnTo>
                    <a:pt x="222417" y="41911"/>
                  </a:lnTo>
                  <a:lnTo>
                    <a:pt x="227987" y="39656"/>
                  </a:lnTo>
                  <a:lnTo>
                    <a:pt x="229181" y="46420"/>
                  </a:lnTo>
                  <a:lnTo>
                    <a:pt x="242709" y="80108"/>
                  </a:lnTo>
                  <a:lnTo>
                    <a:pt x="242709" y="92442"/>
                  </a:lnTo>
                  <a:lnTo>
                    <a:pt x="260747" y="105970"/>
                  </a:lnTo>
                  <a:lnTo>
                    <a:pt x="270826" y="119498"/>
                  </a:lnTo>
                  <a:lnTo>
                    <a:pt x="276397" y="113928"/>
                  </a:lnTo>
                  <a:lnTo>
                    <a:pt x="285415" y="120692"/>
                  </a:lnTo>
                  <a:lnTo>
                    <a:pt x="287670" y="122946"/>
                  </a:lnTo>
                  <a:lnTo>
                    <a:pt x="283161" y="128517"/>
                  </a:lnTo>
                  <a:lnTo>
                    <a:pt x="285415" y="131832"/>
                  </a:lnTo>
                  <a:lnTo>
                    <a:pt x="214591" y="231967"/>
                  </a:lnTo>
                  <a:lnTo>
                    <a:pt x="213398" y="234221"/>
                  </a:lnTo>
                  <a:lnTo>
                    <a:pt x="211144" y="235415"/>
                  </a:lnTo>
                  <a:lnTo>
                    <a:pt x="206634" y="243240"/>
                  </a:lnTo>
                  <a:lnTo>
                    <a:pt x="206634" y="247749"/>
                  </a:lnTo>
                  <a:lnTo>
                    <a:pt x="169498" y="325337"/>
                  </a:lnTo>
                  <a:lnTo>
                    <a:pt x="153716" y="347884"/>
                  </a:lnTo>
                  <a:lnTo>
                    <a:pt x="157031" y="351199"/>
                  </a:lnTo>
                  <a:lnTo>
                    <a:pt x="155970" y="354515"/>
                  </a:lnTo>
                  <a:lnTo>
                    <a:pt x="152654" y="359024"/>
                  </a:lnTo>
                  <a:lnTo>
                    <a:pt x="148146" y="359024"/>
                  </a:lnTo>
                  <a:lnTo>
                    <a:pt x="143636" y="363534"/>
                  </a:lnTo>
                  <a:lnTo>
                    <a:pt x="142575" y="363534"/>
                  </a:lnTo>
                  <a:lnTo>
                    <a:pt x="141514" y="364595"/>
                  </a:lnTo>
                  <a:lnTo>
                    <a:pt x="140453" y="366849"/>
                  </a:lnTo>
                  <a:lnTo>
                    <a:pt x="139392" y="366849"/>
                  </a:lnTo>
                  <a:lnTo>
                    <a:pt x="137137" y="369104"/>
                  </a:lnTo>
                  <a:lnTo>
                    <a:pt x="133822" y="371358"/>
                  </a:lnTo>
                  <a:lnTo>
                    <a:pt x="133822" y="372419"/>
                  </a:lnTo>
                  <a:lnTo>
                    <a:pt x="132760" y="373613"/>
                  </a:lnTo>
                  <a:lnTo>
                    <a:pt x="130506" y="375868"/>
                  </a:lnTo>
                  <a:lnTo>
                    <a:pt x="127190" y="376929"/>
                  </a:lnTo>
                  <a:lnTo>
                    <a:pt x="126129" y="378122"/>
                  </a:lnTo>
                  <a:lnTo>
                    <a:pt x="123874" y="381438"/>
                  </a:lnTo>
                  <a:lnTo>
                    <a:pt x="112601" y="393772"/>
                  </a:lnTo>
                  <a:lnTo>
                    <a:pt x="111540" y="397088"/>
                  </a:lnTo>
                  <a:lnTo>
                    <a:pt x="111540" y="398149"/>
                  </a:lnTo>
                  <a:lnTo>
                    <a:pt x="109285" y="397088"/>
                  </a:lnTo>
                  <a:lnTo>
                    <a:pt x="101460" y="404913"/>
                  </a:lnTo>
                  <a:lnTo>
                    <a:pt x="49735" y="444304"/>
                  </a:lnTo>
                  <a:lnTo>
                    <a:pt x="47481" y="440856"/>
                  </a:lnTo>
                  <a:lnTo>
                    <a:pt x="44165" y="436346"/>
                  </a:lnTo>
                  <a:lnTo>
                    <a:pt x="40849" y="434092"/>
                  </a:lnTo>
                  <a:lnTo>
                    <a:pt x="38594" y="434092"/>
                  </a:lnTo>
                  <a:lnTo>
                    <a:pt x="37401" y="435152"/>
                  </a:lnTo>
                  <a:lnTo>
                    <a:pt x="36340" y="431837"/>
                  </a:lnTo>
                  <a:lnTo>
                    <a:pt x="31831" y="430643"/>
                  </a:lnTo>
                  <a:lnTo>
                    <a:pt x="26260" y="422818"/>
                  </a:lnTo>
                  <a:lnTo>
                    <a:pt x="7162" y="398017"/>
                  </a:lnTo>
                  <a:lnTo>
                    <a:pt x="16181" y="394701"/>
                  </a:lnTo>
                  <a:lnTo>
                    <a:pt x="19496" y="385682"/>
                  </a:lnTo>
                  <a:lnTo>
                    <a:pt x="14987" y="382234"/>
                  </a:lnTo>
                  <a:lnTo>
                    <a:pt x="12732" y="382234"/>
                  </a:lnTo>
                  <a:lnTo>
                    <a:pt x="9284" y="384489"/>
                  </a:lnTo>
                  <a:lnTo>
                    <a:pt x="8223" y="384489"/>
                  </a:lnTo>
                  <a:lnTo>
                    <a:pt x="13793" y="381173"/>
                  </a:lnTo>
                  <a:lnTo>
                    <a:pt x="14854" y="377858"/>
                  </a:lnTo>
                  <a:lnTo>
                    <a:pt x="13793" y="376664"/>
                  </a:lnTo>
                  <a:lnTo>
                    <a:pt x="13793" y="374409"/>
                  </a:lnTo>
                  <a:lnTo>
                    <a:pt x="12732" y="373348"/>
                  </a:lnTo>
                  <a:lnTo>
                    <a:pt x="13793" y="363268"/>
                  </a:lnTo>
                  <a:lnTo>
                    <a:pt x="17109" y="363268"/>
                  </a:lnTo>
                  <a:lnTo>
                    <a:pt x="19364" y="364329"/>
                  </a:lnTo>
                  <a:lnTo>
                    <a:pt x="24934" y="362075"/>
                  </a:lnTo>
                  <a:lnTo>
                    <a:pt x="31698" y="357565"/>
                  </a:lnTo>
                  <a:lnTo>
                    <a:pt x="28382" y="350801"/>
                  </a:lnTo>
                  <a:lnTo>
                    <a:pt x="24934" y="348547"/>
                  </a:lnTo>
                  <a:lnTo>
                    <a:pt x="26128" y="345231"/>
                  </a:lnTo>
                  <a:lnTo>
                    <a:pt x="24934" y="344037"/>
                  </a:lnTo>
                  <a:lnTo>
                    <a:pt x="29443" y="341782"/>
                  </a:lnTo>
                  <a:lnTo>
                    <a:pt x="30637" y="333957"/>
                  </a:lnTo>
                  <a:lnTo>
                    <a:pt x="20557" y="329448"/>
                  </a:lnTo>
                  <a:lnTo>
                    <a:pt x="19364" y="324938"/>
                  </a:lnTo>
                  <a:lnTo>
                    <a:pt x="17109" y="326000"/>
                  </a:lnTo>
                  <a:lnTo>
                    <a:pt x="11539" y="318175"/>
                  </a:lnTo>
                  <a:lnTo>
                    <a:pt x="13793" y="317114"/>
                  </a:lnTo>
                  <a:lnTo>
                    <a:pt x="13793" y="316053"/>
                  </a:lnTo>
                  <a:lnTo>
                    <a:pt x="14854" y="317114"/>
                  </a:lnTo>
                  <a:lnTo>
                    <a:pt x="14854" y="314859"/>
                  </a:lnTo>
                  <a:lnTo>
                    <a:pt x="15915" y="314859"/>
                  </a:lnTo>
                  <a:lnTo>
                    <a:pt x="16976" y="316053"/>
                  </a:lnTo>
                  <a:lnTo>
                    <a:pt x="16976" y="314859"/>
                  </a:lnTo>
                  <a:lnTo>
                    <a:pt x="22679" y="316053"/>
                  </a:lnTo>
                  <a:lnTo>
                    <a:pt x="23740" y="316053"/>
                  </a:lnTo>
                  <a:lnTo>
                    <a:pt x="36075" y="314859"/>
                  </a:lnTo>
                  <a:lnTo>
                    <a:pt x="40584" y="312604"/>
                  </a:lnTo>
                  <a:lnTo>
                    <a:pt x="39391" y="308095"/>
                  </a:lnTo>
                  <a:lnTo>
                    <a:pt x="31565" y="304647"/>
                  </a:lnTo>
                  <a:lnTo>
                    <a:pt x="21486" y="285548"/>
                  </a:lnTo>
                  <a:lnTo>
                    <a:pt x="23740" y="277723"/>
                  </a:lnTo>
                  <a:lnTo>
                    <a:pt x="28249" y="272153"/>
                  </a:lnTo>
                  <a:lnTo>
                    <a:pt x="27056" y="264327"/>
                  </a:lnTo>
                  <a:lnTo>
                    <a:pt x="29311" y="257564"/>
                  </a:lnTo>
                  <a:lnTo>
                    <a:pt x="40584" y="254248"/>
                  </a:lnTo>
                  <a:lnTo>
                    <a:pt x="36075" y="240720"/>
                  </a:lnTo>
                  <a:lnTo>
                    <a:pt x="33820" y="240720"/>
                  </a:lnTo>
                  <a:lnTo>
                    <a:pt x="27056" y="237272"/>
                  </a:lnTo>
                  <a:lnTo>
                    <a:pt x="27056" y="230507"/>
                  </a:lnTo>
                  <a:lnTo>
                    <a:pt x="37136" y="215919"/>
                  </a:lnTo>
                  <a:lnTo>
                    <a:pt x="30372" y="214857"/>
                  </a:lnTo>
                  <a:lnTo>
                    <a:pt x="16844" y="210349"/>
                  </a:lnTo>
                  <a:lnTo>
                    <a:pt x="16844" y="203584"/>
                  </a:lnTo>
                  <a:lnTo>
                    <a:pt x="14589" y="201329"/>
                  </a:lnTo>
                  <a:lnTo>
                    <a:pt x="5570" y="202523"/>
                  </a:lnTo>
                  <a:lnTo>
                    <a:pt x="4509" y="204778"/>
                  </a:lnTo>
                  <a:lnTo>
                    <a:pt x="0" y="203584"/>
                  </a:lnTo>
                  <a:lnTo>
                    <a:pt x="0" y="199075"/>
                  </a:lnTo>
                  <a:lnTo>
                    <a:pt x="3316" y="194566"/>
                  </a:lnTo>
                  <a:lnTo>
                    <a:pt x="17904" y="201329"/>
                  </a:lnTo>
                  <a:lnTo>
                    <a:pt x="20159" y="204778"/>
                  </a:lnTo>
                  <a:lnTo>
                    <a:pt x="55041" y="208093"/>
                  </a:lnTo>
                  <a:lnTo>
                    <a:pt x="59550" y="209287"/>
                  </a:lnTo>
                  <a:lnTo>
                    <a:pt x="61804" y="207033"/>
                  </a:lnTo>
                  <a:lnTo>
                    <a:pt x="62866" y="204778"/>
                  </a:lnTo>
                  <a:lnTo>
                    <a:pt x="62866" y="201329"/>
                  </a:lnTo>
                  <a:lnTo>
                    <a:pt x="70691" y="169896"/>
                  </a:lnTo>
                  <a:lnTo>
                    <a:pt x="74139" y="162072"/>
                  </a:lnTo>
                  <a:lnTo>
                    <a:pt x="74139" y="158756"/>
                  </a:lnTo>
                  <a:lnTo>
                    <a:pt x="76393" y="153186"/>
                  </a:lnTo>
                  <a:lnTo>
                    <a:pt x="74139" y="149737"/>
                  </a:lnTo>
                  <a:lnTo>
                    <a:pt x="86473" y="137403"/>
                  </a:lnTo>
                  <a:lnTo>
                    <a:pt x="89789" y="130639"/>
                  </a:lnTo>
                  <a:cubicBezTo>
                    <a:pt x="45624" y="112867"/>
                    <a:pt x="58356" y="102787"/>
                    <a:pt x="25597" y="87932"/>
                  </a:cubicBezTo>
                  <a:lnTo>
                    <a:pt x="35677" y="68834"/>
                  </a:lnTo>
                  <a:lnTo>
                    <a:pt x="37931" y="72150"/>
                  </a:lnTo>
                  <a:lnTo>
                    <a:pt x="45756" y="56367"/>
                  </a:lnTo>
                  <a:lnTo>
                    <a:pt x="55836" y="61938"/>
                  </a:lnTo>
                  <a:lnTo>
                    <a:pt x="58091" y="65254"/>
                  </a:lnTo>
                  <a:lnTo>
                    <a:pt x="67110" y="64192"/>
                  </a:lnTo>
                  <a:lnTo>
                    <a:pt x="76128" y="54112"/>
                  </a:lnTo>
                  <a:lnTo>
                    <a:pt x="87402" y="38330"/>
                  </a:lnTo>
                  <a:lnTo>
                    <a:pt x="97482" y="41645"/>
                  </a:lnTo>
                  <a:lnTo>
                    <a:pt x="107561" y="38330"/>
                  </a:lnTo>
                  <a:lnTo>
                    <a:pt x="113132" y="46155"/>
                  </a:lnTo>
                  <a:lnTo>
                    <a:pt x="116447" y="44961"/>
                  </a:lnTo>
                  <a:lnTo>
                    <a:pt x="125466" y="49471"/>
                  </a:lnTo>
                  <a:lnTo>
                    <a:pt x="138994" y="0"/>
                  </a:lnTo>
                </a:path>
              </a:pathLst>
            </a:custGeom>
            <a:noFill/>
            <a:ln w="3315" cap="flat">
              <a:solidFill>
                <a:schemeClr val="bg1">
                  <a:lumMod val="65000"/>
                </a:schemeClr>
              </a:solidFill>
              <a:prstDash val="solid"/>
              <a:miter/>
            </a:ln>
          </p:spPr>
          <p:txBody>
            <a:bodyPr rtlCol="0" anchor="ctr"/>
            <a:lstStyle/>
            <a:p>
              <a:endParaRPr lang="en-FI" sz="816"/>
            </a:p>
          </p:txBody>
        </p:sp>
        <p:sp>
          <p:nvSpPr>
            <p:cNvPr id="1089" name="Freeform: Shape 1088">
              <a:extLst>
                <a:ext uri="{FF2B5EF4-FFF2-40B4-BE49-F238E27FC236}">
                  <a16:creationId xmlns:a16="http://schemas.microsoft.com/office/drawing/2014/main" id="{6A683832-D728-3CD3-6B92-8B4965A76191}"/>
                </a:ext>
              </a:extLst>
            </p:cNvPr>
            <p:cNvSpPr/>
            <p:nvPr/>
          </p:nvSpPr>
          <p:spPr>
            <a:xfrm>
              <a:off x="8086054" y="11949566"/>
              <a:ext cx="592846" cy="645765"/>
            </a:xfrm>
            <a:custGeom>
              <a:avLst/>
              <a:gdLst>
                <a:gd name="connsiteX0" fmla="*/ 551334 w 592846"/>
                <a:gd name="connsiteY0" fmla="*/ 17905 h 645765"/>
                <a:gd name="connsiteX1" fmla="*/ 565923 w 592846"/>
                <a:gd name="connsiteY1" fmla="*/ 8886 h 645765"/>
                <a:gd name="connsiteX2" fmla="*/ 585022 w 592846"/>
                <a:gd name="connsiteY2" fmla="*/ 0 h 645765"/>
                <a:gd name="connsiteX3" fmla="*/ 592847 w 592846"/>
                <a:gd name="connsiteY3" fmla="*/ 16844 h 645765"/>
                <a:gd name="connsiteX4" fmla="*/ 550140 w 592846"/>
                <a:gd name="connsiteY4" fmla="*/ 67508 h 645765"/>
                <a:gd name="connsiteX5" fmla="*/ 547886 w 592846"/>
                <a:gd name="connsiteY5" fmla="*/ 66314 h 645765"/>
                <a:gd name="connsiteX6" fmla="*/ 546825 w 592846"/>
                <a:gd name="connsiteY6" fmla="*/ 66314 h 645765"/>
                <a:gd name="connsiteX7" fmla="*/ 533297 w 592846"/>
                <a:gd name="connsiteY7" fmla="*/ 132761 h 645765"/>
                <a:gd name="connsiteX8" fmla="*/ 527594 w 592846"/>
                <a:gd name="connsiteY8" fmla="*/ 143902 h 645765"/>
                <a:gd name="connsiteX9" fmla="*/ 520963 w 592846"/>
                <a:gd name="connsiteY9" fmla="*/ 151859 h 645765"/>
                <a:gd name="connsiteX10" fmla="*/ 520963 w 592846"/>
                <a:gd name="connsiteY10" fmla="*/ 152920 h 645765"/>
                <a:gd name="connsiteX11" fmla="*/ 519769 w 592846"/>
                <a:gd name="connsiteY11" fmla="*/ 154114 h 645765"/>
                <a:gd name="connsiteX12" fmla="*/ 471359 w 592846"/>
                <a:gd name="connsiteY12" fmla="*/ 207032 h 645765"/>
                <a:gd name="connsiteX13" fmla="*/ 470299 w 592846"/>
                <a:gd name="connsiteY13" fmla="*/ 209155 h 645765"/>
                <a:gd name="connsiteX14" fmla="*/ 469105 w 592846"/>
                <a:gd name="connsiteY14" fmla="*/ 209155 h 645765"/>
                <a:gd name="connsiteX15" fmla="*/ 419635 w 592846"/>
                <a:gd name="connsiteY15" fmla="*/ 266583 h 645765"/>
                <a:gd name="connsiteX16" fmla="*/ 418441 w 592846"/>
                <a:gd name="connsiteY16" fmla="*/ 267776 h 645765"/>
                <a:gd name="connsiteX17" fmla="*/ 417381 w 592846"/>
                <a:gd name="connsiteY17" fmla="*/ 270030 h 645765"/>
                <a:gd name="connsiteX18" fmla="*/ 416319 w 592846"/>
                <a:gd name="connsiteY18" fmla="*/ 274540 h 645765"/>
                <a:gd name="connsiteX19" fmla="*/ 415125 w 592846"/>
                <a:gd name="connsiteY19" fmla="*/ 274540 h 645765"/>
                <a:gd name="connsiteX20" fmla="*/ 415125 w 592846"/>
                <a:gd name="connsiteY20" fmla="*/ 283426 h 645765"/>
                <a:gd name="connsiteX21" fmla="*/ 403852 w 592846"/>
                <a:gd name="connsiteY21" fmla="*/ 283426 h 645765"/>
                <a:gd name="connsiteX22" fmla="*/ 387008 w 592846"/>
                <a:gd name="connsiteY22" fmla="*/ 307167 h 645765"/>
                <a:gd name="connsiteX23" fmla="*/ 385815 w 592846"/>
                <a:gd name="connsiteY23" fmla="*/ 313798 h 645765"/>
                <a:gd name="connsiteX24" fmla="*/ 383560 w 592846"/>
                <a:gd name="connsiteY24" fmla="*/ 318307 h 645765"/>
                <a:gd name="connsiteX25" fmla="*/ 383560 w 592846"/>
                <a:gd name="connsiteY25" fmla="*/ 329581 h 645765"/>
                <a:gd name="connsiteX26" fmla="*/ 382499 w 592846"/>
                <a:gd name="connsiteY26" fmla="*/ 335284 h 645765"/>
                <a:gd name="connsiteX27" fmla="*/ 380244 w 592846"/>
                <a:gd name="connsiteY27" fmla="*/ 335284 h 645765"/>
                <a:gd name="connsiteX28" fmla="*/ 377990 w 592846"/>
                <a:gd name="connsiteY28" fmla="*/ 337538 h 645765"/>
                <a:gd name="connsiteX29" fmla="*/ 371225 w 592846"/>
                <a:gd name="connsiteY29" fmla="*/ 348679 h 645765"/>
                <a:gd name="connsiteX30" fmla="*/ 368971 w 592846"/>
                <a:gd name="connsiteY30" fmla="*/ 350934 h 645765"/>
                <a:gd name="connsiteX31" fmla="*/ 356637 w 592846"/>
                <a:gd name="connsiteY31" fmla="*/ 370165 h 645765"/>
                <a:gd name="connsiteX32" fmla="*/ 347618 w 592846"/>
                <a:gd name="connsiteY32" fmla="*/ 382499 h 645765"/>
                <a:gd name="connsiteX33" fmla="*/ 346557 w 592846"/>
                <a:gd name="connsiteY33" fmla="*/ 383693 h 645765"/>
                <a:gd name="connsiteX34" fmla="*/ 344302 w 592846"/>
                <a:gd name="connsiteY34" fmla="*/ 398282 h 645765"/>
                <a:gd name="connsiteX35" fmla="*/ 343108 w 592846"/>
                <a:gd name="connsiteY35" fmla="*/ 409555 h 645765"/>
                <a:gd name="connsiteX36" fmla="*/ 338599 w 592846"/>
                <a:gd name="connsiteY36" fmla="*/ 422951 h 645765"/>
                <a:gd name="connsiteX37" fmla="*/ 319501 w 592846"/>
                <a:gd name="connsiteY37" fmla="*/ 445498 h 645765"/>
                <a:gd name="connsiteX38" fmla="*/ 304911 w 592846"/>
                <a:gd name="connsiteY38" fmla="*/ 457832 h 645765"/>
                <a:gd name="connsiteX39" fmla="*/ 275601 w 592846"/>
                <a:gd name="connsiteY39" fmla="*/ 496162 h 645765"/>
                <a:gd name="connsiteX40" fmla="*/ 276794 w 592846"/>
                <a:gd name="connsiteY40" fmla="*/ 503986 h 645765"/>
                <a:gd name="connsiteX41" fmla="*/ 251993 w 592846"/>
                <a:gd name="connsiteY41" fmla="*/ 531043 h 645765"/>
                <a:gd name="connsiteX42" fmla="*/ 251993 w 592846"/>
                <a:gd name="connsiteY42" fmla="*/ 533297 h 645765"/>
                <a:gd name="connsiteX43" fmla="*/ 248677 w 592846"/>
                <a:gd name="connsiteY43" fmla="*/ 533297 h 645765"/>
                <a:gd name="connsiteX44" fmla="*/ 247484 w 592846"/>
                <a:gd name="connsiteY44" fmla="*/ 536613 h 645765"/>
                <a:gd name="connsiteX45" fmla="*/ 244168 w 592846"/>
                <a:gd name="connsiteY45" fmla="*/ 537806 h 645765"/>
                <a:gd name="connsiteX46" fmla="*/ 242974 w 592846"/>
                <a:gd name="connsiteY46" fmla="*/ 540061 h 645765"/>
                <a:gd name="connsiteX47" fmla="*/ 233956 w 592846"/>
                <a:gd name="connsiteY47" fmla="*/ 540061 h 645765"/>
                <a:gd name="connsiteX48" fmla="*/ 219366 w 592846"/>
                <a:gd name="connsiteY48" fmla="*/ 545632 h 645765"/>
                <a:gd name="connsiteX49" fmla="*/ 177722 w 592846"/>
                <a:gd name="connsiteY49" fmla="*/ 547886 h 645765"/>
                <a:gd name="connsiteX50" fmla="*/ 183292 w 592846"/>
                <a:gd name="connsiteY50" fmla="*/ 591786 h 645765"/>
                <a:gd name="connsiteX51" fmla="*/ 146156 w 592846"/>
                <a:gd name="connsiteY51" fmla="*/ 645765 h 645765"/>
                <a:gd name="connsiteX52" fmla="*/ 143902 w 592846"/>
                <a:gd name="connsiteY52" fmla="*/ 642450 h 645765"/>
                <a:gd name="connsiteX53" fmla="*/ 148411 w 592846"/>
                <a:gd name="connsiteY53" fmla="*/ 636747 h 645765"/>
                <a:gd name="connsiteX54" fmla="*/ 146156 w 592846"/>
                <a:gd name="connsiteY54" fmla="*/ 634492 h 645765"/>
                <a:gd name="connsiteX55" fmla="*/ 137270 w 592846"/>
                <a:gd name="connsiteY55" fmla="*/ 627728 h 645765"/>
                <a:gd name="connsiteX56" fmla="*/ 131567 w 592846"/>
                <a:gd name="connsiteY56" fmla="*/ 633431 h 645765"/>
                <a:gd name="connsiteX57" fmla="*/ 121488 w 592846"/>
                <a:gd name="connsiteY57" fmla="*/ 619903 h 645765"/>
                <a:gd name="connsiteX58" fmla="*/ 103450 w 592846"/>
                <a:gd name="connsiteY58" fmla="*/ 606375 h 645765"/>
                <a:gd name="connsiteX59" fmla="*/ 103450 w 592846"/>
                <a:gd name="connsiteY59" fmla="*/ 594041 h 645765"/>
                <a:gd name="connsiteX60" fmla="*/ 89922 w 592846"/>
                <a:gd name="connsiteY60" fmla="*/ 560220 h 645765"/>
                <a:gd name="connsiteX61" fmla="*/ 88861 w 592846"/>
                <a:gd name="connsiteY61" fmla="*/ 553457 h 645765"/>
                <a:gd name="connsiteX62" fmla="*/ 83158 w 592846"/>
                <a:gd name="connsiteY62" fmla="*/ 555711 h 645765"/>
                <a:gd name="connsiteX63" fmla="*/ 75333 w 592846"/>
                <a:gd name="connsiteY63" fmla="*/ 548947 h 645765"/>
                <a:gd name="connsiteX64" fmla="*/ 77588 w 592846"/>
                <a:gd name="connsiteY64" fmla="*/ 545632 h 645765"/>
                <a:gd name="connsiteX65" fmla="*/ 76394 w 592846"/>
                <a:gd name="connsiteY65" fmla="*/ 544570 h 645765"/>
                <a:gd name="connsiteX66" fmla="*/ 74139 w 592846"/>
                <a:gd name="connsiteY66" fmla="*/ 547886 h 645765"/>
                <a:gd name="connsiteX67" fmla="*/ 70824 w 592846"/>
                <a:gd name="connsiteY67" fmla="*/ 545632 h 645765"/>
                <a:gd name="connsiteX68" fmla="*/ 65253 w 592846"/>
                <a:gd name="connsiteY68" fmla="*/ 546693 h 645765"/>
                <a:gd name="connsiteX69" fmla="*/ 59550 w 592846"/>
                <a:gd name="connsiteY69" fmla="*/ 550141 h 645765"/>
                <a:gd name="connsiteX70" fmla="*/ 55041 w 592846"/>
                <a:gd name="connsiteY70" fmla="*/ 543377 h 645765"/>
                <a:gd name="connsiteX71" fmla="*/ 50531 w 592846"/>
                <a:gd name="connsiteY71" fmla="*/ 544570 h 645765"/>
                <a:gd name="connsiteX72" fmla="*/ 47216 w 592846"/>
                <a:gd name="connsiteY72" fmla="*/ 540061 h 645765"/>
                <a:gd name="connsiteX73" fmla="*/ 46022 w 592846"/>
                <a:gd name="connsiteY73" fmla="*/ 542316 h 645765"/>
                <a:gd name="connsiteX74" fmla="*/ 42707 w 592846"/>
                <a:gd name="connsiteY74" fmla="*/ 540061 h 645765"/>
                <a:gd name="connsiteX75" fmla="*/ 43767 w 592846"/>
                <a:gd name="connsiteY75" fmla="*/ 534358 h 645765"/>
                <a:gd name="connsiteX76" fmla="*/ 46022 w 592846"/>
                <a:gd name="connsiteY76" fmla="*/ 516453 h 645765"/>
                <a:gd name="connsiteX77" fmla="*/ 37136 w 592846"/>
                <a:gd name="connsiteY77" fmla="*/ 516453 h 645765"/>
                <a:gd name="connsiteX78" fmla="*/ 35942 w 592846"/>
                <a:gd name="connsiteY78" fmla="*/ 518576 h 645765"/>
                <a:gd name="connsiteX79" fmla="*/ 30372 w 592846"/>
                <a:gd name="connsiteY79" fmla="*/ 517514 h 645765"/>
                <a:gd name="connsiteX80" fmla="*/ 26924 w 592846"/>
                <a:gd name="connsiteY80" fmla="*/ 517514 h 645765"/>
                <a:gd name="connsiteX81" fmla="*/ 24669 w 592846"/>
                <a:gd name="connsiteY81" fmla="*/ 520830 h 645765"/>
                <a:gd name="connsiteX82" fmla="*/ 25863 w 592846"/>
                <a:gd name="connsiteY82" fmla="*/ 523085 h 645765"/>
                <a:gd name="connsiteX83" fmla="*/ 25863 w 592846"/>
                <a:gd name="connsiteY83" fmla="*/ 526533 h 645765"/>
                <a:gd name="connsiteX84" fmla="*/ 21353 w 592846"/>
                <a:gd name="connsiteY84" fmla="*/ 525339 h 645765"/>
                <a:gd name="connsiteX85" fmla="*/ 13396 w 592846"/>
                <a:gd name="connsiteY85" fmla="*/ 519769 h 645765"/>
                <a:gd name="connsiteX86" fmla="*/ 10080 w 592846"/>
                <a:gd name="connsiteY86" fmla="*/ 518576 h 645765"/>
                <a:gd name="connsiteX87" fmla="*/ 0 w 592846"/>
                <a:gd name="connsiteY87" fmla="*/ 514199 h 645765"/>
                <a:gd name="connsiteX88" fmla="*/ 15650 w 592846"/>
                <a:gd name="connsiteY88" fmla="*/ 460086 h 645765"/>
                <a:gd name="connsiteX89" fmla="*/ 32627 w 592846"/>
                <a:gd name="connsiteY89" fmla="*/ 410616 h 645765"/>
                <a:gd name="connsiteX90" fmla="*/ 35942 w 592846"/>
                <a:gd name="connsiteY90" fmla="*/ 405046 h 645765"/>
                <a:gd name="connsiteX91" fmla="*/ 35942 w 592846"/>
                <a:gd name="connsiteY91" fmla="*/ 403852 h 645765"/>
                <a:gd name="connsiteX92" fmla="*/ 106765 w 592846"/>
                <a:gd name="connsiteY92" fmla="*/ 319501 h 645765"/>
                <a:gd name="connsiteX93" fmla="*/ 142841 w 592846"/>
                <a:gd name="connsiteY93" fmla="*/ 296954 h 645765"/>
                <a:gd name="connsiteX94" fmla="*/ 173212 w 592846"/>
                <a:gd name="connsiteY94" fmla="*/ 285681 h 645765"/>
                <a:gd name="connsiteX95" fmla="*/ 195759 w 592846"/>
                <a:gd name="connsiteY95" fmla="*/ 273346 h 645765"/>
                <a:gd name="connsiteX96" fmla="*/ 200269 w 592846"/>
                <a:gd name="connsiteY96" fmla="*/ 268837 h 645765"/>
                <a:gd name="connsiteX97" fmla="*/ 202523 w 592846"/>
                <a:gd name="connsiteY97" fmla="*/ 265521 h 645765"/>
                <a:gd name="connsiteX98" fmla="*/ 208093 w 592846"/>
                <a:gd name="connsiteY98" fmla="*/ 219367 h 645765"/>
                <a:gd name="connsiteX99" fmla="*/ 325071 w 592846"/>
                <a:gd name="connsiteY99" fmla="*/ 151859 h 645765"/>
                <a:gd name="connsiteX100" fmla="*/ 472553 w 592846"/>
                <a:gd name="connsiteY100" fmla="*/ 66314 h 645765"/>
                <a:gd name="connsiteX101" fmla="*/ 474808 w 592846"/>
                <a:gd name="connsiteY101" fmla="*/ 66314 h 645765"/>
                <a:gd name="connsiteX102" fmla="*/ 477063 w 592846"/>
                <a:gd name="connsiteY102" fmla="*/ 67508 h 645765"/>
                <a:gd name="connsiteX103" fmla="*/ 479318 w 592846"/>
                <a:gd name="connsiteY103" fmla="*/ 67508 h 645765"/>
                <a:gd name="connsiteX104" fmla="*/ 479318 w 592846"/>
                <a:gd name="connsiteY104" fmla="*/ 65253 h 645765"/>
                <a:gd name="connsiteX105" fmla="*/ 480379 w 592846"/>
                <a:gd name="connsiteY105" fmla="*/ 64060 h 645765"/>
                <a:gd name="connsiteX106" fmla="*/ 481572 w 592846"/>
                <a:gd name="connsiteY106" fmla="*/ 64060 h 645765"/>
                <a:gd name="connsiteX107" fmla="*/ 482633 w 592846"/>
                <a:gd name="connsiteY107" fmla="*/ 62998 h 645765"/>
                <a:gd name="connsiteX108" fmla="*/ 483826 w 592846"/>
                <a:gd name="connsiteY108" fmla="*/ 62998 h 645765"/>
                <a:gd name="connsiteX109" fmla="*/ 483826 w 592846"/>
                <a:gd name="connsiteY109" fmla="*/ 61805 h 645765"/>
                <a:gd name="connsiteX110" fmla="*/ 485949 w 592846"/>
                <a:gd name="connsiteY110" fmla="*/ 59550 h 645765"/>
                <a:gd name="connsiteX111" fmla="*/ 485949 w 592846"/>
                <a:gd name="connsiteY111" fmla="*/ 57295 h 645765"/>
                <a:gd name="connsiteX112" fmla="*/ 491652 w 592846"/>
                <a:gd name="connsiteY112" fmla="*/ 53980 h 645765"/>
                <a:gd name="connsiteX113" fmla="*/ 491652 w 592846"/>
                <a:gd name="connsiteY113" fmla="*/ 55041 h 645765"/>
                <a:gd name="connsiteX114" fmla="*/ 492713 w 592846"/>
                <a:gd name="connsiteY114" fmla="*/ 55041 h 645765"/>
                <a:gd name="connsiteX115" fmla="*/ 494968 w 592846"/>
                <a:gd name="connsiteY115" fmla="*/ 57295 h 645765"/>
                <a:gd name="connsiteX116" fmla="*/ 494968 w 592846"/>
                <a:gd name="connsiteY116" fmla="*/ 56234 h 645765"/>
                <a:gd name="connsiteX117" fmla="*/ 493906 w 592846"/>
                <a:gd name="connsiteY117" fmla="*/ 56234 h 645765"/>
                <a:gd name="connsiteX118" fmla="*/ 494968 w 592846"/>
                <a:gd name="connsiteY118" fmla="*/ 56234 h 645765"/>
                <a:gd name="connsiteX119" fmla="*/ 494968 w 592846"/>
                <a:gd name="connsiteY119" fmla="*/ 53980 h 645765"/>
                <a:gd name="connsiteX120" fmla="*/ 496162 w 592846"/>
                <a:gd name="connsiteY120" fmla="*/ 53980 h 645765"/>
                <a:gd name="connsiteX121" fmla="*/ 497222 w 592846"/>
                <a:gd name="connsiteY121" fmla="*/ 52786 h 645765"/>
                <a:gd name="connsiteX122" fmla="*/ 498416 w 592846"/>
                <a:gd name="connsiteY122" fmla="*/ 52786 h 645765"/>
                <a:gd name="connsiteX123" fmla="*/ 497222 w 592846"/>
                <a:gd name="connsiteY123" fmla="*/ 51725 h 645765"/>
                <a:gd name="connsiteX124" fmla="*/ 497222 w 592846"/>
                <a:gd name="connsiteY124" fmla="*/ 50531 h 645765"/>
                <a:gd name="connsiteX125" fmla="*/ 528787 w 592846"/>
                <a:gd name="connsiteY125" fmla="*/ 30372 h 645765"/>
                <a:gd name="connsiteX126" fmla="*/ 551334 w 592846"/>
                <a:gd name="connsiteY126" fmla="*/ 17905 h 645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92846" h="645765">
                  <a:moveTo>
                    <a:pt x="551334" y="17905"/>
                  </a:moveTo>
                  <a:lnTo>
                    <a:pt x="565923" y="8886"/>
                  </a:lnTo>
                  <a:lnTo>
                    <a:pt x="585022" y="0"/>
                  </a:lnTo>
                  <a:lnTo>
                    <a:pt x="592847" y="16844"/>
                  </a:lnTo>
                  <a:lnTo>
                    <a:pt x="550140" y="67508"/>
                  </a:lnTo>
                  <a:lnTo>
                    <a:pt x="547886" y="66314"/>
                  </a:lnTo>
                  <a:lnTo>
                    <a:pt x="546825" y="66314"/>
                  </a:lnTo>
                  <a:lnTo>
                    <a:pt x="533297" y="132761"/>
                  </a:lnTo>
                  <a:lnTo>
                    <a:pt x="527594" y="143902"/>
                  </a:lnTo>
                  <a:lnTo>
                    <a:pt x="520963" y="151859"/>
                  </a:lnTo>
                  <a:lnTo>
                    <a:pt x="520963" y="152920"/>
                  </a:lnTo>
                  <a:lnTo>
                    <a:pt x="519769" y="154114"/>
                  </a:lnTo>
                  <a:lnTo>
                    <a:pt x="471359" y="207032"/>
                  </a:lnTo>
                  <a:lnTo>
                    <a:pt x="470299" y="209155"/>
                  </a:lnTo>
                  <a:lnTo>
                    <a:pt x="469105" y="209155"/>
                  </a:lnTo>
                  <a:lnTo>
                    <a:pt x="419635" y="266583"/>
                  </a:lnTo>
                  <a:lnTo>
                    <a:pt x="418441" y="267776"/>
                  </a:lnTo>
                  <a:lnTo>
                    <a:pt x="417381" y="270030"/>
                  </a:lnTo>
                  <a:lnTo>
                    <a:pt x="416319" y="274540"/>
                  </a:lnTo>
                  <a:lnTo>
                    <a:pt x="415125" y="274540"/>
                  </a:lnTo>
                  <a:lnTo>
                    <a:pt x="415125" y="283426"/>
                  </a:lnTo>
                  <a:lnTo>
                    <a:pt x="403852" y="283426"/>
                  </a:lnTo>
                  <a:lnTo>
                    <a:pt x="387008" y="307167"/>
                  </a:lnTo>
                  <a:lnTo>
                    <a:pt x="385815" y="313798"/>
                  </a:lnTo>
                  <a:lnTo>
                    <a:pt x="383560" y="318307"/>
                  </a:lnTo>
                  <a:lnTo>
                    <a:pt x="383560" y="329581"/>
                  </a:lnTo>
                  <a:lnTo>
                    <a:pt x="382499" y="335284"/>
                  </a:lnTo>
                  <a:lnTo>
                    <a:pt x="380244" y="335284"/>
                  </a:lnTo>
                  <a:lnTo>
                    <a:pt x="377990" y="337538"/>
                  </a:lnTo>
                  <a:lnTo>
                    <a:pt x="371225" y="348679"/>
                  </a:lnTo>
                  <a:lnTo>
                    <a:pt x="368971" y="350934"/>
                  </a:lnTo>
                  <a:lnTo>
                    <a:pt x="356637" y="370165"/>
                  </a:lnTo>
                  <a:lnTo>
                    <a:pt x="347618" y="382499"/>
                  </a:lnTo>
                  <a:lnTo>
                    <a:pt x="346557" y="383693"/>
                  </a:lnTo>
                  <a:lnTo>
                    <a:pt x="344302" y="398282"/>
                  </a:lnTo>
                  <a:lnTo>
                    <a:pt x="343108" y="409555"/>
                  </a:lnTo>
                  <a:lnTo>
                    <a:pt x="338599" y="422951"/>
                  </a:lnTo>
                  <a:lnTo>
                    <a:pt x="319501" y="445498"/>
                  </a:lnTo>
                  <a:lnTo>
                    <a:pt x="304911" y="457832"/>
                  </a:lnTo>
                  <a:lnTo>
                    <a:pt x="275601" y="496162"/>
                  </a:lnTo>
                  <a:lnTo>
                    <a:pt x="276794" y="503986"/>
                  </a:lnTo>
                  <a:lnTo>
                    <a:pt x="251993" y="531043"/>
                  </a:lnTo>
                  <a:lnTo>
                    <a:pt x="251993" y="533297"/>
                  </a:lnTo>
                  <a:lnTo>
                    <a:pt x="248677" y="533297"/>
                  </a:lnTo>
                  <a:lnTo>
                    <a:pt x="247484" y="536613"/>
                  </a:lnTo>
                  <a:lnTo>
                    <a:pt x="244168" y="537806"/>
                  </a:lnTo>
                  <a:lnTo>
                    <a:pt x="242974" y="540061"/>
                  </a:lnTo>
                  <a:lnTo>
                    <a:pt x="233956" y="540061"/>
                  </a:lnTo>
                  <a:lnTo>
                    <a:pt x="219366" y="545632"/>
                  </a:lnTo>
                  <a:lnTo>
                    <a:pt x="177722" y="547886"/>
                  </a:lnTo>
                  <a:lnTo>
                    <a:pt x="183292" y="591786"/>
                  </a:lnTo>
                  <a:lnTo>
                    <a:pt x="146156" y="645765"/>
                  </a:lnTo>
                  <a:lnTo>
                    <a:pt x="143902" y="642450"/>
                  </a:lnTo>
                  <a:lnTo>
                    <a:pt x="148411" y="636747"/>
                  </a:lnTo>
                  <a:lnTo>
                    <a:pt x="146156" y="634492"/>
                  </a:lnTo>
                  <a:lnTo>
                    <a:pt x="137270" y="627728"/>
                  </a:lnTo>
                  <a:lnTo>
                    <a:pt x="131567" y="633431"/>
                  </a:lnTo>
                  <a:lnTo>
                    <a:pt x="121488" y="619903"/>
                  </a:lnTo>
                  <a:lnTo>
                    <a:pt x="103450" y="606375"/>
                  </a:lnTo>
                  <a:lnTo>
                    <a:pt x="103450" y="594041"/>
                  </a:lnTo>
                  <a:lnTo>
                    <a:pt x="89922" y="560220"/>
                  </a:lnTo>
                  <a:lnTo>
                    <a:pt x="88861" y="553457"/>
                  </a:lnTo>
                  <a:lnTo>
                    <a:pt x="83158" y="555711"/>
                  </a:lnTo>
                  <a:lnTo>
                    <a:pt x="75333" y="548947"/>
                  </a:lnTo>
                  <a:lnTo>
                    <a:pt x="77588" y="545632"/>
                  </a:lnTo>
                  <a:lnTo>
                    <a:pt x="76394" y="544570"/>
                  </a:lnTo>
                  <a:lnTo>
                    <a:pt x="74139" y="547886"/>
                  </a:lnTo>
                  <a:lnTo>
                    <a:pt x="70824" y="545632"/>
                  </a:lnTo>
                  <a:lnTo>
                    <a:pt x="65253" y="546693"/>
                  </a:lnTo>
                  <a:lnTo>
                    <a:pt x="59550" y="550141"/>
                  </a:lnTo>
                  <a:lnTo>
                    <a:pt x="55041" y="543377"/>
                  </a:lnTo>
                  <a:lnTo>
                    <a:pt x="50531" y="544570"/>
                  </a:lnTo>
                  <a:lnTo>
                    <a:pt x="47216" y="540061"/>
                  </a:lnTo>
                  <a:lnTo>
                    <a:pt x="46022" y="542316"/>
                  </a:lnTo>
                  <a:lnTo>
                    <a:pt x="42707" y="540061"/>
                  </a:lnTo>
                  <a:lnTo>
                    <a:pt x="43767" y="534358"/>
                  </a:lnTo>
                  <a:lnTo>
                    <a:pt x="46022" y="516453"/>
                  </a:lnTo>
                  <a:lnTo>
                    <a:pt x="37136" y="516453"/>
                  </a:lnTo>
                  <a:lnTo>
                    <a:pt x="35942" y="518576"/>
                  </a:lnTo>
                  <a:lnTo>
                    <a:pt x="30372" y="517514"/>
                  </a:lnTo>
                  <a:lnTo>
                    <a:pt x="26924" y="517514"/>
                  </a:lnTo>
                  <a:lnTo>
                    <a:pt x="24669" y="520830"/>
                  </a:lnTo>
                  <a:lnTo>
                    <a:pt x="25863" y="523085"/>
                  </a:lnTo>
                  <a:lnTo>
                    <a:pt x="25863" y="526533"/>
                  </a:lnTo>
                  <a:lnTo>
                    <a:pt x="21353" y="525339"/>
                  </a:lnTo>
                  <a:lnTo>
                    <a:pt x="13396" y="519769"/>
                  </a:lnTo>
                  <a:lnTo>
                    <a:pt x="10080" y="518576"/>
                  </a:lnTo>
                  <a:lnTo>
                    <a:pt x="0" y="514199"/>
                  </a:lnTo>
                  <a:lnTo>
                    <a:pt x="15650" y="460086"/>
                  </a:lnTo>
                  <a:lnTo>
                    <a:pt x="32627" y="410616"/>
                  </a:lnTo>
                  <a:lnTo>
                    <a:pt x="35942" y="405046"/>
                  </a:lnTo>
                  <a:lnTo>
                    <a:pt x="35942" y="403852"/>
                  </a:lnTo>
                  <a:lnTo>
                    <a:pt x="106765" y="319501"/>
                  </a:lnTo>
                  <a:lnTo>
                    <a:pt x="142841" y="296954"/>
                  </a:lnTo>
                  <a:lnTo>
                    <a:pt x="173212" y="285681"/>
                  </a:lnTo>
                  <a:lnTo>
                    <a:pt x="195759" y="273346"/>
                  </a:lnTo>
                  <a:lnTo>
                    <a:pt x="200269" y="268837"/>
                  </a:lnTo>
                  <a:lnTo>
                    <a:pt x="202523" y="265521"/>
                  </a:lnTo>
                  <a:lnTo>
                    <a:pt x="208093" y="219367"/>
                  </a:lnTo>
                  <a:lnTo>
                    <a:pt x="325071" y="151859"/>
                  </a:lnTo>
                  <a:lnTo>
                    <a:pt x="472553" y="66314"/>
                  </a:lnTo>
                  <a:lnTo>
                    <a:pt x="474808" y="66314"/>
                  </a:lnTo>
                  <a:lnTo>
                    <a:pt x="477063" y="67508"/>
                  </a:lnTo>
                  <a:lnTo>
                    <a:pt x="479318" y="67508"/>
                  </a:lnTo>
                  <a:lnTo>
                    <a:pt x="479318" y="65253"/>
                  </a:lnTo>
                  <a:lnTo>
                    <a:pt x="480379" y="64060"/>
                  </a:lnTo>
                  <a:lnTo>
                    <a:pt x="481572" y="64060"/>
                  </a:lnTo>
                  <a:lnTo>
                    <a:pt x="482633" y="62998"/>
                  </a:lnTo>
                  <a:lnTo>
                    <a:pt x="483826" y="62998"/>
                  </a:lnTo>
                  <a:lnTo>
                    <a:pt x="483826" y="61805"/>
                  </a:lnTo>
                  <a:lnTo>
                    <a:pt x="485949" y="59550"/>
                  </a:lnTo>
                  <a:lnTo>
                    <a:pt x="485949" y="57295"/>
                  </a:lnTo>
                  <a:lnTo>
                    <a:pt x="491652" y="53980"/>
                  </a:lnTo>
                  <a:lnTo>
                    <a:pt x="491652" y="55041"/>
                  </a:lnTo>
                  <a:lnTo>
                    <a:pt x="492713" y="55041"/>
                  </a:lnTo>
                  <a:lnTo>
                    <a:pt x="494968" y="57295"/>
                  </a:lnTo>
                  <a:lnTo>
                    <a:pt x="494968" y="56234"/>
                  </a:lnTo>
                  <a:lnTo>
                    <a:pt x="493906" y="56234"/>
                  </a:lnTo>
                  <a:lnTo>
                    <a:pt x="494968" y="56234"/>
                  </a:lnTo>
                  <a:lnTo>
                    <a:pt x="494968" y="53980"/>
                  </a:lnTo>
                  <a:lnTo>
                    <a:pt x="496162" y="53980"/>
                  </a:lnTo>
                  <a:lnTo>
                    <a:pt x="497222" y="52786"/>
                  </a:lnTo>
                  <a:lnTo>
                    <a:pt x="498416" y="52786"/>
                  </a:lnTo>
                  <a:lnTo>
                    <a:pt x="497222" y="51725"/>
                  </a:lnTo>
                  <a:lnTo>
                    <a:pt x="497222" y="50531"/>
                  </a:lnTo>
                  <a:lnTo>
                    <a:pt x="528787" y="30372"/>
                  </a:lnTo>
                  <a:lnTo>
                    <a:pt x="551334" y="17905"/>
                  </a:lnTo>
                </a:path>
              </a:pathLst>
            </a:custGeom>
            <a:noFill/>
            <a:ln w="3315" cap="flat">
              <a:solidFill>
                <a:schemeClr val="bg1">
                  <a:lumMod val="65000"/>
                </a:schemeClr>
              </a:solidFill>
              <a:prstDash val="solid"/>
              <a:miter/>
            </a:ln>
          </p:spPr>
          <p:txBody>
            <a:bodyPr rtlCol="0" anchor="ctr"/>
            <a:lstStyle/>
            <a:p>
              <a:endParaRPr lang="en-FI" sz="816"/>
            </a:p>
          </p:txBody>
        </p:sp>
        <p:sp>
          <p:nvSpPr>
            <p:cNvPr id="1090" name="Freeform: Shape 1089">
              <a:extLst>
                <a:ext uri="{FF2B5EF4-FFF2-40B4-BE49-F238E27FC236}">
                  <a16:creationId xmlns:a16="http://schemas.microsoft.com/office/drawing/2014/main" id="{99E4E091-8D4B-9E0F-CAA4-6191A0F6D83A}"/>
                </a:ext>
              </a:extLst>
            </p:cNvPr>
            <p:cNvSpPr/>
            <p:nvPr/>
          </p:nvSpPr>
          <p:spPr>
            <a:xfrm>
              <a:off x="8515105" y="11161889"/>
              <a:ext cx="564198" cy="498814"/>
            </a:xfrm>
            <a:custGeom>
              <a:avLst/>
              <a:gdLst>
                <a:gd name="connsiteX0" fmla="*/ 148145 w 564198"/>
                <a:gd name="connsiteY0" fmla="*/ 23608 h 498814"/>
                <a:gd name="connsiteX1" fmla="*/ 148145 w 564198"/>
                <a:gd name="connsiteY1" fmla="*/ 24669 h 498814"/>
                <a:gd name="connsiteX2" fmla="*/ 153715 w 564198"/>
                <a:gd name="connsiteY2" fmla="*/ 31434 h 498814"/>
                <a:gd name="connsiteX3" fmla="*/ 153715 w 564198"/>
                <a:gd name="connsiteY3" fmla="*/ 32494 h 498814"/>
                <a:gd name="connsiteX4" fmla="*/ 157164 w 564198"/>
                <a:gd name="connsiteY4" fmla="*/ 34749 h 498814"/>
                <a:gd name="connsiteX5" fmla="*/ 158225 w 564198"/>
                <a:gd name="connsiteY5" fmla="*/ 32494 h 498814"/>
                <a:gd name="connsiteX6" fmla="*/ 168304 w 564198"/>
                <a:gd name="connsiteY6" fmla="*/ 22414 h 498814"/>
                <a:gd name="connsiteX7" fmla="*/ 168304 w 564198"/>
                <a:gd name="connsiteY7" fmla="*/ 21354 h 498814"/>
                <a:gd name="connsiteX8" fmla="*/ 166050 w 564198"/>
                <a:gd name="connsiteY8" fmla="*/ 20292 h 498814"/>
                <a:gd name="connsiteX9" fmla="*/ 166050 w 564198"/>
                <a:gd name="connsiteY9" fmla="*/ 16844 h 498814"/>
                <a:gd name="connsiteX10" fmla="*/ 167244 w 564198"/>
                <a:gd name="connsiteY10" fmla="*/ 14590 h 498814"/>
                <a:gd name="connsiteX11" fmla="*/ 169498 w 564198"/>
                <a:gd name="connsiteY11" fmla="*/ 6764 h 498814"/>
                <a:gd name="connsiteX12" fmla="*/ 188597 w 564198"/>
                <a:gd name="connsiteY12" fmla="*/ 0 h 498814"/>
                <a:gd name="connsiteX13" fmla="*/ 190851 w 564198"/>
                <a:gd name="connsiteY13" fmla="*/ 2255 h 498814"/>
                <a:gd name="connsiteX14" fmla="*/ 197615 w 564198"/>
                <a:gd name="connsiteY14" fmla="*/ 20292 h 498814"/>
                <a:gd name="connsiteX15" fmla="*/ 198809 w 564198"/>
                <a:gd name="connsiteY15" fmla="*/ 28118 h 498814"/>
                <a:gd name="connsiteX16" fmla="*/ 216846 w 564198"/>
                <a:gd name="connsiteY16" fmla="*/ 92309 h 498814"/>
                <a:gd name="connsiteX17" fmla="*/ 219101 w 564198"/>
                <a:gd name="connsiteY17" fmla="*/ 93371 h 498814"/>
                <a:gd name="connsiteX18" fmla="*/ 242709 w 564198"/>
                <a:gd name="connsiteY18" fmla="*/ 79842 h 498814"/>
                <a:gd name="connsiteX19" fmla="*/ 248279 w 564198"/>
                <a:gd name="connsiteY19" fmla="*/ 70824 h 498814"/>
                <a:gd name="connsiteX20" fmla="*/ 251595 w 564198"/>
                <a:gd name="connsiteY20" fmla="*/ 70824 h 498814"/>
                <a:gd name="connsiteX21" fmla="*/ 258359 w 564198"/>
                <a:gd name="connsiteY21" fmla="*/ 76527 h 498814"/>
                <a:gd name="connsiteX22" fmla="*/ 259420 w 564198"/>
                <a:gd name="connsiteY22" fmla="*/ 78781 h 498814"/>
                <a:gd name="connsiteX23" fmla="*/ 260481 w 564198"/>
                <a:gd name="connsiteY23" fmla="*/ 78781 h 498814"/>
                <a:gd name="connsiteX24" fmla="*/ 262736 w 564198"/>
                <a:gd name="connsiteY24" fmla="*/ 77721 h 498814"/>
                <a:gd name="connsiteX25" fmla="*/ 268306 w 564198"/>
                <a:gd name="connsiteY25" fmla="*/ 75465 h 498814"/>
                <a:gd name="connsiteX26" fmla="*/ 278386 w 564198"/>
                <a:gd name="connsiteY26" fmla="*/ 84485 h 498814"/>
                <a:gd name="connsiteX27" fmla="*/ 280640 w 564198"/>
                <a:gd name="connsiteY27" fmla="*/ 83291 h 498814"/>
                <a:gd name="connsiteX28" fmla="*/ 281702 w 564198"/>
                <a:gd name="connsiteY28" fmla="*/ 81036 h 498814"/>
                <a:gd name="connsiteX29" fmla="*/ 282762 w 564198"/>
                <a:gd name="connsiteY29" fmla="*/ 81036 h 498814"/>
                <a:gd name="connsiteX30" fmla="*/ 304116 w 564198"/>
                <a:gd name="connsiteY30" fmla="*/ 106898 h 498814"/>
                <a:gd name="connsiteX31" fmla="*/ 348016 w 564198"/>
                <a:gd name="connsiteY31" fmla="*/ 87800 h 498814"/>
                <a:gd name="connsiteX32" fmla="*/ 359289 w 564198"/>
                <a:gd name="connsiteY32" fmla="*/ 85545 h 498814"/>
                <a:gd name="connsiteX33" fmla="*/ 371623 w 564198"/>
                <a:gd name="connsiteY33" fmla="*/ 78781 h 498814"/>
                <a:gd name="connsiteX34" fmla="*/ 400934 w 564198"/>
                <a:gd name="connsiteY34" fmla="*/ 73211 h 498814"/>
                <a:gd name="connsiteX35" fmla="*/ 408759 w 564198"/>
                <a:gd name="connsiteY35" fmla="*/ 51858 h 498814"/>
                <a:gd name="connsiteX36" fmla="*/ 438070 w 564198"/>
                <a:gd name="connsiteY36" fmla="*/ 68702 h 498814"/>
                <a:gd name="connsiteX37" fmla="*/ 439131 w 564198"/>
                <a:gd name="connsiteY37" fmla="*/ 76659 h 498814"/>
                <a:gd name="connsiteX38" fmla="*/ 443640 w 564198"/>
                <a:gd name="connsiteY38" fmla="*/ 83423 h 498814"/>
                <a:gd name="connsiteX39" fmla="*/ 474012 w 564198"/>
                <a:gd name="connsiteY39" fmla="*/ 73344 h 498814"/>
                <a:gd name="connsiteX40" fmla="*/ 488601 w 564198"/>
                <a:gd name="connsiteY40" fmla="*/ 110479 h 498814"/>
                <a:gd name="connsiteX41" fmla="*/ 490855 w 564198"/>
                <a:gd name="connsiteY41" fmla="*/ 114989 h 498814"/>
                <a:gd name="connsiteX42" fmla="*/ 513402 w 564198"/>
                <a:gd name="connsiteY42" fmla="*/ 107031 h 498814"/>
                <a:gd name="connsiteX43" fmla="*/ 542713 w 564198"/>
                <a:gd name="connsiteY43" fmla="*/ 170029 h 498814"/>
                <a:gd name="connsiteX44" fmla="*/ 542713 w 564198"/>
                <a:gd name="connsiteY44" fmla="*/ 173345 h 498814"/>
                <a:gd name="connsiteX45" fmla="*/ 546162 w 564198"/>
                <a:gd name="connsiteY45" fmla="*/ 177855 h 498814"/>
                <a:gd name="connsiteX46" fmla="*/ 564199 w 564198"/>
                <a:gd name="connsiteY46" fmla="*/ 216051 h 498814"/>
                <a:gd name="connsiteX47" fmla="*/ 561944 w 564198"/>
                <a:gd name="connsiteY47" fmla="*/ 219500 h 498814"/>
                <a:gd name="connsiteX48" fmla="*/ 549609 w 564198"/>
                <a:gd name="connsiteY48" fmla="*/ 239792 h 498814"/>
                <a:gd name="connsiteX49" fmla="*/ 536082 w 564198"/>
                <a:gd name="connsiteY49" fmla="*/ 253320 h 498814"/>
                <a:gd name="connsiteX50" fmla="*/ 521492 w 564198"/>
                <a:gd name="connsiteY50" fmla="*/ 278121 h 498814"/>
                <a:gd name="connsiteX51" fmla="*/ 498946 w 564198"/>
                <a:gd name="connsiteY51" fmla="*/ 277060 h 498814"/>
                <a:gd name="connsiteX52" fmla="*/ 479848 w 564198"/>
                <a:gd name="connsiteY52" fmla="*/ 280376 h 498814"/>
                <a:gd name="connsiteX53" fmla="*/ 467513 w 564198"/>
                <a:gd name="connsiteY53" fmla="*/ 303984 h 498814"/>
                <a:gd name="connsiteX54" fmla="*/ 465258 w 564198"/>
                <a:gd name="connsiteY54" fmla="*/ 305177 h 498814"/>
                <a:gd name="connsiteX55" fmla="*/ 463004 w 564198"/>
                <a:gd name="connsiteY55" fmla="*/ 307432 h 498814"/>
                <a:gd name="connsiteX56" fmla="*/ 463004 w 564198"/>
                <a:gd name="connsiteY56" fmla="*/ 309687 h 498814"/>
                <a:gd name="connsiteX57" fmla="*/ 464198 w 564198"/>
                <a:gd name="connsiteY57" fmla="*/ 319767 h 498814"/>
                <a:gd name="connsiteX58" fmla="*/ 466452 w 564198"/>
                <a:gd name="connsiteY58" fmla="*/ 324275 h 498814"/>
                <a:gd name="connsiteX59" fmla="*/ 467513 w 564198"/>
                <a:gd name="connsiteY59" fmla="*/ 331040 h 498814"/>
                <a:gd name="connsiteX60" fmla="*/ 458494 w 564198"/>
                <a:gd name="connsiteY60" fmla="*/ 353587 h 498814"/>
                <a:gd name="connsiteX61" fmla="*/ 455178 w 564198"/>
                <a:gd name="connsiteY61" fmla="*/ 361411 h 498814"/>
                <a:gd name="connsiteX62" fmla="*/ 449608 w 564198"/>
                <a:gd name="connsiteY62" fmla="*/ 377194 h 498814"/>
                <a:gd name="connsiteX63" fmla="*/ 426001 w 564198"/>
                <a:gd name="connsiteY63" fmla="*/ 412075 h 498814"/>
                <a:gd name="connsiteX64" fmla="*/ 421491 w 564198"/>
                <a:gd name="connsiteY64" fmla="*/ 418839 h 498814"/>
                <a:gd name="connsiteX65" fmla="*/ 375337 w 564198"/>
                <a:gd name="connsiteY65" fmla="*/ 493111 h 498814"/>
                <a:gd name="connsiteX66" fmla="*/ 373082 w 564198"/>
                <a:gd name="connsiteY66" fmla="*/ 492050 h 498814"/>
                <a:gd name="connsiteX67" fmla="*/ 369766 w 564198"/>
                <a:gd name="connsiteY67" fmla="*/ 492050 h 498814"/>
                <a:gd name="connsiteX68" fmla="*/ 365257 w 564198"/>
                <a:gd name="connsiteY68" fmla="*/ 495366 h 498814"/>
                <a:gd name="connsiteX69" fmla="*/ 364196 w 564198"/>
                <a:gd name="connsiteY69" fmla="*/ 497620 h 498814"/>
                <a:gd name="connsiteX70" fmla="*/ 359687 w 564198"/>
                <a:gd name="connsiteY70" fmla="*/ 496559 h 498814"/>
                <a:gd name="connsiteX71" fmla="*/ 350667 w 564198"/>
                <a:gd name="connsiteY71" fmla="*/ 496559 h 498814"/>
                <a:gd name="connsiteX72" fmla="*/ 345097 w 564198"/>
                <a:gd name="connsiteY72" fmla="*/ 498814 h 498814"/>
                <a:gd name="connsiteX73" fmla="*/ 342843 w 564198"/>
                <a:gd name="connsiteY73" fmla="*/ 497620 h 498814"/>
                <a:gd name="connsiteX74" fmla="*/ 344036 w 564198"/>
                <a:gd name="connsiteY74" fmla="*/ 496559 h 498814"/>
                <a:gd name="connsiteX75" fmla="*/ 344036 w 564198"/>
                <a:gd name="connsiteY75" fmla="*/ 494305 h 498814"/>
                <a:gd name="connsiteX76" fmla="*/ 341782 w 564198"/>
                <a:gd name="connsiteY76" fmla="*/ 490856 h 498814"/>
                <a:gd name="connsiteX77" fmla="*/ 336211 w 564198"/>
                <a:gd name="connsiteY77" fmla="*/ 488602 h 498814"/>
                <a:gd name="connsiteX78" fmla="*/ 333957 w 564198"/>
                <a:gd name="connsiteY78" fmla="*/ 489663 h 498814"/>
                <a:gd name="connsiteX79" fmla="*/ 331702 w 564198"/>
                <a:gd name="connsiteY79" fmla="*/ 488602 h 498814"/>
                <a:gd name="connsiteX80" fmla="*/ 330509 w 564198"/>
                <a:gd name="connsiteY80" fmla="*/ 486347 h 498814"/>
                <a:gd name="connsiteX81" fmla="*/ 322683 w 564198"/>
                <a:gd name="connsiteY81" fmla="*/ 486347 h 498814"/>
                <a:gd name="connsiteX82" fmla="*/ 310349 w 564198"/>
                <a:gd name="connsiteY82" fmla="*/ 466055 h 498814"/>
                <a:gd name="connsiteX83" fmla="*/ 317113 w 564198"/>
                <a:gd name="connsiteY83" fmla="*/ 453720 h 498814"/>
                <a:gd name="connsiteX84" fmla="*/ 299076 w 564198"/>
                <a:gd name="connsiteY84" fmla="*/ 434622 h 498814"/>
                <a:gd name="connsiteX85" fmla="*/ 288996 w 564198"/>
                <a:gd name="connsiteY85" fmla="*/ 432368 h 498814"/>
                <a:gd name="connsiteX86" fmla="*/ 279977 w 564198"/>
                <a:gd name="connsiteY86" fmla="*/ 424542 h 498814"/>
                <a:gd name="connsiteX87" fmla="*/ 270959 w 564198"/>
                <a:gd name="connsiteY87" fmla="*/ 417778 h 498814"/>
                <a:gd name="connsiteX88" fmla="*/ 257430 w 564198"/>
                <a:gd name="connsiteY88" fmla="*/ 423349 h 498814"/>
                <a:gd name="connsiteX89" fmla="*/ 245096 w 564198"/>
                <a:gd name="connsiteY89" fmla="*/ 418839 h 498814"/>
                <a:gd name="connsiteX90" fmla="*/ 245096 w 564198"/>
                <a:gd name="connsiteY90" fmla="*/ 394038 h 498814"/>
                <a:gd name="connsiteX91" fmla="*/ 238332 w 564198"/>
                <a:gd name="connsiteY91" fmla="*/ 395099 h 498814"/>
                <a:gd name="connsiteX92" fmla="*/ 237271 w 564198"/>
                <a:gd name="connsiteY92" fmla="*/ 394038 h 498814"/>
                <a:gd name="connsiteX93" fmla="*/ 235016 w 564198"/>
                <a:gd name="connsiteY93" fmla="*/ 395099 h 498814"/>
                <a:gd name="connsiteX94" fmla="*/ 233822 w 564198"/>
                <a:gd name="connsiteY94" fmla="*/ 397354 h 498814"/>
                <a:gd name="connsiteX95" fmla="*/ 231568 w 564198"/>
                <a:gd name="connsiteY95" fmla="*/ 398415 h 498814"/>
                <a:gd name="connsiteX96" fmla="*/ 219234 w 564198"/>
                <a:gd name="connsiteY96" fmla="*/ 390589 h 498814"/>
                <a:gd name="connsiteX97" fmla="*/ 205705 w 564198"/>
                <a:gd name="connsiteY97" fmla="*/ 401863 h 498814"/>
                <a:gd name="connsiteX98" fmla="*/ 203451 w 564198"/>
                <a:gd name="connsiteY98" fmla="*/ 401863 h 498814"/>
                <a:gd name="connsiteX99" fmla="*/ 198942 w 564198"/>
                <a:gd name="connsiteY99" fmla="*/ 404118 h 498814"/>
                <a:gd name="connsiteX100" fmla="*/ 196687 w 564198"/>
                <a:gd name="connsiteY100" fmla="*/ 400669 h 498814"/>
                <a:gd name="connsiteX101" fmla="*/ 196687 w 564198"/>
                <a:gd name="connsiteY101" fmla="*/ 393905 h 498814"/>
                <a:gd name="connsiteX102" fmla="*/ 198942 w 564198"/>
                <a:gd name="connsiteY102" fmla="*/ 392712 h 498814"/>
                <a:gd name="connsiteX103" fmla="*/ 198942 w 564198"/>
                <a:gd name="connsiteY103" fmla="*/ 388202 h 498814"/>
                <a:gd name="connsiteX104" fmla="*/ 197748 w 564198"/>
                <a:gd name="connsiteY104" fmla="*/ 385948 h 498814"/>
                <a:gd name="connsiteX105" fmla="*/ 196687 w 564198"/>
                <a:gd name="connsiteY105" fmla="*/ 384754 h 498814"/>
                <a:gd name="connsiteX106" fmla="*/ 197748 w 564198"/>
                <a:gd name="connsiteY106" fmla="*/ 381438 h 498814"/>
                <a:gd name="connsiteX107" fmla="*/ 197748 w 564198"/>
                <a:gd name="connsiteY107" fmla="*/ 377990 h 498814"/>
                <a:gd name="connsiteX108" fmla="*/ 195493 w 564198"/>
                <a:gd name="connsiteY108" fmla="*/ 375735 h 498814"/>
                <a:gd name="connsiteX109" fmla="*/ 194299 w 564198"/>
                <a:gd name="connsiteY109" fmla="*/ 367911 h 498814"/>
                <a:gd name="connsiteX110" fmla="*/ 196554 w 564198"/>
                <a:gd name="connsiteY110" fmla="*/ 357831 h 498814"/>
                <a:gd name="connsiteX111" fmla="*/ 195493 w 564198"/>
                <a:gd name="connsiteY111" fmla="*/ 355575 h 498814"/>
                <a:gd name="connsiteX112" fmla="*/ 194299 w 564198"/>
                <a:gd name="connsiteY112" fmla="*/ 351067 h 498814"/>
                <a:gd name="connsiteX113" fmla="*/ 194299 w 564198"/>
                <a:gd name="connsiteY113" fmla="*/ 346557 h 498814"/>
                <a:gd name="connsiteX114" fmla="*/ 193238 w 564198"/>
                <a:gd name="connsiteY114" fmla="*/ 346557 h 498814"/>
                <a:gd name="connsiteX115" fmla="*/ 193238 w 564198"/>
                <a:gd name="connsiteY115" fmla="*/ 345496 h 498814"/>
                <a:gd name="connsiteX116" fmla="*/ 192045 w 564198"/>
                <a:gd name="connsiteY116" fmla="*/ 345496 h 498814"/>
                <a:gd name="connsiteX117" fmla="*/ 192045 w 564198"/>
                <a:gd name="connsiteY117" fmla="*/ 344302 h 498814"/>
                <a:gd name="connsiteX118" fmla="*/ 193238 w 564198"/>
                <a:gd name="connsiteY118" fmla="*/ 343241 h 498814"/>
                <a:gd name="connsiteX119" fmla="*/ 192045 w 564198"/>
                <a:gd name="connsiteY119" fmla="*/ 342048 h 498814"/>
                <a:gd name="connsiteX120" fmla="*/ 192045 w 564198"/>
                <a:gd name="connsiteY120" fmla="*/ 339794 h 498814"/>
                <a:gd name="connsiteX121" fmla="*/ 184220 w 564198"/>
                <a:gd name="connsiteY121" fmla="*/ 336345 h 498814"/>
                <a:gd name="connsiteX122" fmla="*/ 184220 w 564198"/>
                <a:gd name="connsiteY122" fmla="*/ 335284 h 498814"/>
                <a:gd name="connsiteX123" fmla="*/ 183159 w 564198"/>
                <a:gd name="connsiteY123" fmla="*/ 335284 h 498814"/>
                <a:gd name="connsiteX124" fmla="*/ 183159 w 564198"/>
                <a:gd name="connsiteY124" fmla="*/ 334090 h 498814"/>
                <a:gd name="connsiteX125" fmla="*/ 181965 w 564198"/>
                <a:gd name="connsiteY125" fmla="*/ 334090 h 498814"/>
                <a:gd name="connsiteX126" fmla="*/ 181965 w 564198"/>
                <a:gd name="connsiteY126" fmla="*/ 331835 h 498814"/>
                <a:gd name="connsiteX127" fmla="*/ 189791 w 564198"/>
                <a:gd name="connsiteY127" fmla="*/ 321756 h 498814"/>
                <a:gd name="connsiteX128" fmla="*/ 189791 w 564198"/>
                <a:gd name="connsiteY128" fmla="*/ 320695 h 498814"/>
                <a:gd name="connsiteX129" fmla="*/ 188729 w 564198"/>
                <a:gd name="connsiteY129" fmla="*/ 319634 h 498814"/>
                <a:gd name="connsiteX130" fmla="*/ 187535 w 564198"/>
                <a:gd name="connsiteY130" fmla="*/ 317379 h 498814"/>
                <a:gd name="connsiteX131" fmla="*/ 187535 w 564198"/>
                <a:gd name="connsiteY131" fmla="*/ 316185 h 498814"/>
                <a:gd name="connsiteX132" fmla="*/ 188729 w 564198"/>
                <a:gd name="connsiteY132" fmla="*/ 313931 h 498814"/>
                <a:gd name="connsiteX133" fmla="*/ 188729 w 564198"/>
                <a:gd name="connsiteY133" fmla="*/ 310615 h 498814"/>
                <a:gd name="connsiteX134" fmla="*/ 174140 w 564198"/>
                <a:gd name="connsiteY134" fmla="*/ 280243 h 498814"/>
                <a:gd name="connsiteX135" fmla="*/ 170824 w 564198"/>
                <a:gd name="connsiteY135" fmla="*/ 263400 h 498814"/>
                <a:gd name="connsiteX136" fmla="*/ 169631 w 564198"/>
                <a:gd name="connsiteY136" fmla="*/ 263400 h 498814"/>
                <a:gd name="connsiteX137" fmla="*/ 167376 w 564198"/>
                <a:gd name="connsiteY137" fmla="*/ 259951 h 498814"/>
                <a:gd name="connsiteX138" fmla="*/ 163928 w 564198"/>
                <a:gd name="connsiteY138" fmla="*/ 256636 h 498814"/>
                <a:gd name="connsiteX139" fmla="*/ 157164 w 564198"/>
                <a:gd name="connsiteY139" fmla="*/ 254381 h 498814"/>
                <a:gd name="connsiteX140" fmla="*/ 149206 w 564198"/>
                <a:gd name="connsiteY140" fmla="*/ 255574 h 498814"/>
                <a:gd name="connsiteX141" fmla="*/ 141381 w 564198"/>
                <a:gd name="connsiteY141" fmla="*/ 254381 h 498814"/>
                <a:gd name="connsiteX142" fmla="*/ 140320 w 564198"/>
                <a:gd name="connsiteY142" fmla="*/ 258890 h 498814"/>
                <a:gd name="connsiteX143" fmla="*/ 138065 w 564198"/>
                <a:gd name="connsiteY143" fmla="*/ 257697 h 498814"/>
                <a:gd name="connsiteX144" fmla="*/ 137004 w 564198"/>
                <a:gd name="connsiteY144" fmla="*/ 259951 h 498814"/>
                <a:gd name="connsiteX145" fmla="*/ 134750 w 564198"/>
                <a:gd name="connsiteY145" fmla="*/ 262206 h 498814"/>
                <a:gd name="connsiteX146" fmla="*/ 120161 w 564198"/>
                <a:gd name="connsiteY146" fmla="*/ 262206 h 498814"/>
                <a:gd name="connsiteX147" fmla="*/ 117906 w 564198"/>
                <a:gd name="connsiteY147" fmla="*/ 259951 h 498814"/>
                <a:gd name="connsiteX148" fmla="*/ 116845 w 564198"/>
                <a:gd name="connsiteY148" fmla="*/ 256636 h 498814"/>
                <a:gd name="connsiteX149" fmla="*/ 113529 w 564198"/>
                <a:gd name="connsiteY149" fmla="*/ 256636 h 498814"/>
                <a:gd name="connsiteX150" fmla="*/ 111274 w 564198"/>
                <a:gd name="connsiteY150" fmla="*/ 270164 h 498814"/>
                <a:gd name="connsiteX151" fmla="*/ 94431 w 564198"/>
                <a:gd name="connsiteY151" fmla="*/ 257829 h 498814"/>
                <a:gd name="connsiteX152" fmla="*/ 89921 w 564198"/>
                <a:gd name="connsiteY152" fmla="*/ 231967 h 498814"/>
                <a:gd name="connsiteX153" fmla="*/ 87667 w 564198"/>
                <a:gd name="connsiteY153" fmla="*/ 230906 h 498814"/>
                <a:gd name="connsiteX154" fmla="*/ 85412 w 564198"/>
                <a:gd name="connsiteY154" fmla="*/ 234221 h 498814"/>
                <a:gd name="connsiteX155" fmla="*/ 82096 w 564198"/>
                <a:gd name="connsiteY155" fmla="*/ 234221 h 498814"/>
                <a:gd name="connsiteX156" fmla="*/ 78780 w 564198"/>
                <a:gd name="connsiteY156" fmla="*/ 235415 h 498814"/>
                <a:gd name="connsiteX157" fmla="*/ 78780 w 564198"/>
                <a:gd name="connsiteY157" fmla="*/ 237670 h 498814"/>
                <a:gd name="connsiteX158" fmla="*/ 77720 w 564198"/>
                <a:gd name="connsiteY158" fmla="*/ 237670 h 498814"/>
                <a:gd name="connsiteX159" fmla="*/ 75465 w 564198"/>
                <a:gd name="connsiteY159" fmla="*/ 239924 h 498814"/>
                <a:gd name="connsiteX160" fmla="*/ 73210 w 564198"/>
                <a:gd name="connsiteY160" fmla="*/ 239924 h 498814"/>
                <a:gd name="connsiteX161" fmla="*/ 73210 w 564198"/>
                <a:gd name="connsiteY161" fmla="*/ 237670 h 498814"/>
                <a:gd name="connsiteX162" fmla="*/ 72149 w 564198"/>
                <a:gd name="connsiteY162" fmla="*/ 236476 h 498814"/>
                <a:gd name="connsiteX163" fmla="*/ 69894 w 564198"/>
                <a:gd name="connsiteY163" fmla="*/ 237670 h 498814"/>
                <a:gd name="connsiteX164" fmla="*/ 63130 w 564198"/>
                <a:gd name="connsiteY164" fmla="*/ 244434 h 498814"/>
                <a:gd name="connsiteX165" fmla="*/ 45093 w 564198"/>
                <a:gd name="connsiteY165" fmla="*/ 252259 h 498814"/>
                <a:gd name="connsiteX166" fmla="*/ 30504 w 564198"/>
                <a:gd name="connsiteY166" fmla="*/ 224142 h 498814"/>
                <a:gd name="connsiteX167" fmla="*/ 20424 w 564198"/>
                <a:gd name="connsiteY167" fmla="*/ 217377 h 498814"/>
                <a:gd name="connsiteX168" fmla="*/ 17109 w 564198"/>
                <a:gd name="connsiteY168" fmla="*/ 206104 h 498814"/>
                <a:gd name="connsiteX169" fmla="*/ 14854 w 564198"/>
                <a:gd name="connsiteY169" fmla="*/ 198279 h 498814"/>
                <a:gd name="connsiteX170" fmla="*/ 18170 w 564198"/>
                <a:gd name="connsiteY170" fmla="*/ 194830 h 498814"/>
                <a:gd name="connsiteX171" fmla="*/ 25995 w 564198"/>
                <a:gd name="connsiteY171" fmla="*/ 189260 h 498814"/>
                <a:gd name="connsiteX172" fmla="*/ 59683 w 564198"/>
                <a:gd name="connsiteY172" fmla="*/ 190454 h 498814"/>
                <a:gd name="connsiteX173" fmla="*/ 62998 w 564198"/>
                <a:gd name="connsiteY173" fmla="*/ 189260 h 498814"/>
                <a:gd name="connsiteX174" fmla="*/ 32626 w 564198"/>
                <a:gd name="connsiteY174" fmla="*/ 99206 h 498814"/>
                <a:gd name="connsiteX175" fmla="*/ 29177 w 564198"/>
                <a:gd name="connsiteY175" fmla="*/ 89126 h 498814"/>
                <a:gd name="connsiteX176" fmla="*/ 29177 w 564198"/>
                <a:gd name="connsiteY176" fmla="*/ 82362 h 498814"/>
                <a:gd name="connsiteX177" fmla="*/ 24669 w 564198"/>
                <a:gd name="connsiteY177" fmla="*/ 78914 h 498814"/>
                <a:gd name="connsiteX178" fmla="*/ 12334 w 564198"/>
                <a:gd name="connsiteY178" fmla="*/ 77853 h 498814"/>
                <a:gd name="connsiteX179" fmla="*/ 7825 w 564198"/>
                <a:gd name="connsiteY179" fmla="*/ 76792 h 498814"/>
                <a:gd name="connsiteX180" fmla="*/ 0 w 564198"/>
                <a:gd name="connsiteY180" fmla="*/ 74538 h 498814"/>
                <a:gd name="connsiteX181" fmla="*/ 2254 w 564198"/>
                <a:gd name="connsiteY181" fmla="*/ 72282 h 498814"/>
                <a:gd name="connsiteX182" fmla="*/ 12334 w 564198"/>
                <a:gd name="connsiteY182" fmla="*/ 66712 h 498814"/>
                <a:gd name="connsiteX183" fmla="*/ 15650 w 564198"/>
                <a:gd name="connsiteY183" fmla="*/ 59948 h 498814"/>
                <a:gd name="connsiteX184" fmla="*/ 30239 w 564198"/>
                <a:gd name="connsiteY184" fmla="*/ 55439 h 498814"/>
                <a:gd name="connsiteX185" fmla="*/ 58356 w 564198"/>
                <a:gd name="connsiteY185" fmla="*/ 47614 h 498814"/>
                <a:gd name="connsiteX186" fmla="*/ 78648 w 564198"/>
                <a:gd name="connsiteY186" fmla="*/ 29577 h 498814"/>
                <a:gd name="connsiteX187" fmla="*/ 81964 w 564198"/>
                <a:gd name="connsiteY187" fmla="*/ 31831 h 498814"/>
                <a:gd name="connsiteX188" fmla="*/ 85280 w 564198"/>
                <a:gd name="connsiteY188" fmla="*/ 32892 h 498814"/>
                <a:gd name="connsiteX189" fmla="*/ 85280 w 564198"/>
                <a:gd name="connsiteY189" fmla="*/ 36341 h 498814"/>
                <a:gd name="connsiteX190" fmla="*/ 87534 w 564198"/>
                <a:gd name="connsiteY190" fmla="*/ 37401 h 498814"/>
                <a:gd name="connsiteX191" fmla="*/ 87534 w 564198"/>
                <a:gd name="connsiteY191" fmla="*/ 39656 h 498814"/>
                <a:gd name="connsiteX192" fmla="*/ 89789 w 564198"/>
                <a:gd name="connsiteY192" fmla="*/ 41911 h 498814"/>
                <a:gd name="connsiteX193" fmla="*/ 93104 w 564198"/>
                <a:gd name="connsiteY193" fmla="*/ 42972 h 498814"/>
                <a:gd name="connsiteX194" fmla="*/ 94166 w 564198"/>
                <a:gd name="connsiteY194" fmla="*/ 41911 h 498814"/>
                <a:gd name="connsiteX195" fmla="*/ 95227 w 564198"/>
                <a:gd name="connsiteY195" fmla="*/ 39656 h 498814"/>
                <a:gd name="connsiteX196" fmla="*/ 96287 w 564198"/>
                <a:gd name="connsiteY196" fmla="*/ 38595 h 498814"/>
                <a:gd name="connsiteX197" fmla="*/ 98542 w 564198"/>
                <a:gd name="connsiteY197" fmla="*/ 38595 h 498814"/>
                <a:gd name="connsiteX198" fmla="*/ 99603 w 564198"/>
                <a:gd name="connsiteY198" fmla="*/ 37401 h 498814"/>
                <a:gd name="connsiteX199" fmla="*/ 101858 w 564198"/>
                <a:gd name="connsiteY199" fmla="*/ 37401 h 498814"/>
                <a:gd name="connsiteX200" fmla="*/ 101858 w 564198"/>
                <a:gd name="connsiteY200" fmla="*/ 38595 h 498814"/>
                <a:gd name="connsiteX201" fmla="*/ 111937 w 564198"/>
                <a:gd name="connsiteY201" fmla="*/ 44165 h 498814"/>
                <a:gd name="connsiteX202" fmla="*/ 116447 w 564198"/>
                <a:gd name="connsiteY202" fmla="*/ 42972 h 498814"/>
                <a:gd name="connsiteX203" fmla="*/ 116447 w 564198"/>
                <a:gd name="connsiteY203" fmla="*/ 45227 h 498814"/>
                <a:gd name="connsiteX204" fmla="*/ 123211 w 564198"/>
                <a:gd name="connsiteY204" fmla="*/ 41911 h 498814"/>
                <a:gd name="connsiteX205" fmla="*/ 123211 w 564198"/>
                <a:gd name="connsiteY205" fmla="*/ 38595 h 498814"/>
                <a:gd name="connsiteX206" fmla="*/ 125465 w 564198"/>
                <a:gd name="connsiteY206" fmla="*/ 36341 h 498814"/>
                <a:gd name="connsiteX207" fmla="*/ 125465 w 564198"/>
                <a:gd name="connsiteY207" fmla="*/ 35147 h 498814"/>
                <a:gd name="connsiteX208" fmla="*/ 126660 w 564198"/>
                <a:gd name="connsiteY208" fmla="*/ 35147 h 498814"/>
                <a:gd name="connsiteX209" fmla="*/ 126660 w 564198"/>
                <a:gd name="connsiteY209" fmla="*/ 34085 h 498814"/>
                <a:gd name="connsiteX210" fmla="*/ 128914 w 564198"/>
                <a:gd name="connsiteY210" fmla="*/ 34085 h 498814"/>
                <a:gd name="connsiteX211" fmla="*/ 129975 w 564198"/>
                <a:gd name="connsiteY211" fmla="*/ 35147 h 498814"/>
                <a:gd name="connsiteX212" fmla="*/ 132230 w 564198"/>
                <a:gd name="connsiteY212" fmla="*/ 34085 h 498814"/>
                <a:gd name="connsiteX213" fmla="*/ 137800 w 564198"/>
                <a:gd name="connsiteY213" fmla="*/ 35147 h 498814"/>
                <a:gd name="connsiteX214" fmla="*/ 140055 w 564198"/>
                <a:gd name="connsiteY214" fmla="*/ 32892 h 498814"/>
                <a:gd name="connsiteX215" fmla="*/ 140055 w 564198"/>
                <a:gd name="connsiteY215" fmla="*/ 29577 h 498814"/>
                <a:gd name="connsiteX216" fmla="*/ 141115 w 564198"/>
                <a:gd name="connsiteY216" fmla="*/ 28515 h 498814"/>
                <a:gd name="connsiteX217" fmla="*/ 141115 w 564198"/>
                <a:gd name="connsiteY217" fmla="*/ 26261 h 498814"/>
                <a:gd name="connsiteX218" fmla="*/ 143371 w 564198"/>
                <a:gd name="connsiteY218" fmla="*/ 24006 h 498814"/>
                <a:gd name="connsiteX219" fmla="*/ 147880 w 564198"/>
                <a:gd name="connsiteY219" fmla="*/ 24006 h 49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564198" h="498814">
                  <a:moveTo>
                    <a:pt x="148145" y="23608"/>
                  </a:moveTo>
                  <a:lnTo>
                    <a:pt x="148145" y="24669"/>
                  </a:lnTo>
                  <a:lnTo>
                    <a:pt x="153715" y="31434"/>
                  </a:lnTo>
                  <a:lnTo>
                    <a:pt x="153715" y="32494"/>
                  </a:lnTo>
                  <a:lnTo>
                    <a:pt x="157164" y="34749"/>
                  </a:lnTo>
                  <a:lnTo>
                    <a:pt x="158225" y="32494"/>
                  </a:lnTo>
                  <a:lnTo>
                    <a:pt x="168304" y="22414"/>
                  </a:lnTo>
                  <a:lnTo>
                    <a:pt x="168304" y="21354"/>
                  </a:lnTo>
                  <a:lnTo>
                    <a:pt x="166050" y="20292"/>
                  </a:lnTo>
                  <a:lnTo>
                    <a:pt x="166050" y="16844"/>
                  </a:lnTo>
                  <a:lnTo>
                    <a:pt x="167244" y="14590"/>
                  </a:lnTo>
                  <a:lnTo>
                    <a:pt x="169498" y="6764"/>
                  </a:lnTo>
                  <a:lnTo>
                    <a:pt x="188597" y="0"/>
                  </a:lnTo>
                  <a:lnTo>
                    <a:pt x="190851" y="2255"/>
                  </a:lnTo>
                  <a:lnTo>
                    <a:pt x="197615" y="20292"/>
                  </a:lnTo>
                  <a:lnTo>
                    <a:pt x="198809" y="28118"/>
                  </a:lnTo>
                  <a:lnTo>
                    <a:pt x="216846" y="92309"/>
                  </a:lnTo>
                  <a:lnTo>
                    <a:pt x="219101" y="93371"/>
                  </a:lnTo>
                  <a:lnTo>
                    <a:pt x="242709" y="79842"/>
                  </a:lnTo>
                  <a:lnTo>
                    <a:pt x="248279" y="70824"/>
                  </a:lnTo>
                  <a:lnTo>
                    <a:pt x="251595" y="70824"/>
                  </a:lnTo>
                  <a:lnTo>
                    <a:pt x="258359" y="76527"/>
                  </a:lnTo>
                  <a:lnTo>
                    <a:pt x="259420" y="78781"/>
                  </a:lnTo>
                  <a:lnTo>
                    <a:pt x="260481" y="78781"/>
                  </a:lnTo>
                  <a:lnTo>
                    <a:pt x="262736" y="77721"/>
                  </a:lnTo>
                  <a:lnTo>
                    <a:pt x="268306" y="75465"/>
                  </a:lnTo>
                  <a:lnTo>
                    <a:pt x="278386" y="84485"/>
                  </a:lnTo>
                  <a:lnTo>
                    <a:pt x="280640" y="83291"/>
                  </a:lnTo>
                  <a:lnTo>
                    <a:pt x="281702" y="81036"/>
                  </a:lnTo>
                  <a:lnTo>
                    <a:pt x="282762" y="81036"/>
                  </a:lnTo>
                  <a:lnTo>
                    <a:pt x="304116" y="106898"/>
                  </a:lnTo>
                  <a:lnTo>
                    <a:pt x="348016" y="87800"/>
                  </a:lnTo>
                  <a:lnTo>
                    <a:pt x="359289" y="85545"/>
                  </a:lnTo>
                  <a:lnTo>
                    <a:pt x="371623" y="78781"/>
                  </a:lnTo>
                  <a:lnTo>
                    <a:pt x="400934" y="73211"/>
                  </a:lnTo>
                  <a:lnTo>
                    <a:pt x="408759" y="51858"/>
                  </a:lnTo>
                  <a:lnTo>
                    <a:pt x="438070" y="68702"/>
                  </a:lnTo>
                  <a:lnTo>
                    <a:pt x="439131" y="76659"/>
                  </a:lnTo>
                  <a:lnTo>
                    <a:pt x="443640" y="83423"/>
                  </a:lnTo>
                  <a:lnTo>
                    <a:pt x="474012" y="73344"/>
                  </a:lnTo>
                  <a:lnTo>
                    <a:pt x="488601" y="110479"/>
                  </a:lnTo>
                  <a:lnTo>
                    <a:pt x="490855" y="114989"/>
                  </a:lnTo>
                  <a:lnTo>
                    <a:pt x="513402" y="107031"/>
                  </a:lnTo>
                  <a:lnTo>
                    <a:pt x="542713" y="170029"/>
                  </a:lnTo>
                  <a:lnTo>
                    <a:pt x="542713" y="173345"/>
                  </a:lnTo>
                  <a:lnTo>
                    <a:pt x="546162" y="177855"/>
                  </a:lnTo>
                  <a:lnTo>
                    <a:pt x="564199" y="216051"/>
                  </a:lnTo>
                  <a:lnTo>
                    <a:pt x="561944" y="219500"/>
                  </a:lnTo>
                  <a:lnTo>
                    <a:pt x="549609" y="239792"/>
                  </a:lnTo>
                  <a:lnTo>
                    <a:pt x="536082" y="253320"/>
                  </a:lnTo>
                  <a:lnTo>
                    <a:pt x="521492" y="278121"/>
                  </a:lnTo>
                  <a:lnTo>
                    <a:pt x="498946" y="277060"/>
                  </a:lnTo>
                  <a:lnTo>
                    <a:pt x="479848" y="280376"/>
                  </a:lnTo>
                  <a:lnTo>
                    <a:pt x="467513" y="303984"/>
                  </a:lnTo>
                  <a:lnTo>
                    <a:pt x="465258" y="305177"/>
                  </a:lnTo>
                  <a:lnTo>
                    <a:pt x="463004" y="307432"/>
                  </a:lnTo>
                  <a:lnTo>
                    <a:pt x="463004" y="309687"/>
                  </a:lnTo>
                  <a:lnTo>
                    <a:pt x="464198" y="319767"/>
                  </a:lnTo>
                  <a:lnTo>
                    <a:pt x="466452" y="324275"/>
                  </a:lnTo>
                  <a:lnTo>
                    <a:pt x="467513" y="331040"/>
                  </a:lnTo>
                  <a:lnTo>
                    <a:pt x="458494" y="353587"/>
                  </a:lnTo>
                  <a:lnTo>
                    <a:pt x="455178" y="361411"/>
                  </a:lnTo>
                  <a:lnTo>
                    <a:pt x="449608" y="377194"/>
                  </a:lnTo>
                  <a:lnTo>
                    <a:pt x="426001" y="412075"/>
                  </a:lnTo>
                  <a:lnTo>
                    <a:pt x="421491" y="418839"/>
                  </a:lnTo>
                  <a:lnTo>
                    <a:pt x="375337" y="493111"/>
                  </a:lnTo>
                  <a:lnTo>
                    <a:pt x="373082" y="492050"/>
                  </a:lnTo>
                  <a:lnTo>
                    <a:pt x="369766" y="492050"/>
                  </a:lnTo>
                  <a:lnTo>
                    <a:pt x="365257" y="495366"/>
                  </a:lnTo>
                  <a:lnTo>
                    <a:pt x="364196" y="497620"/>
                  </a:lnTo>
                  <a:lnTo>
                    <a:pt x="359687" y="496559"/>
                  </a:lnTo>
                  <a:lnTo>
                    <a:pt x="350667" y="496559"/>
                  </a:lnTo>
                  <a:lnTo>
                    <a:pt x="345097" y="498814"/>
                  </a:lnTo>
                  <a:lnTo>
                    <a:pt x="342843" y="497620"/>
                  </a:lnTo>
                  <a:lnTo>
                    <a:pt x="344036" y="496559"/>
                  </a:lnTo>
                  <a:lnTo>
                    <a:pt x="344036" y="494305"/>
                  </a:lnTo>
                  <a:lnTo>
                    <a:pt x="341782" y="490856"/>
                  </a:lnTo>
                  <a:lnTo>
                    <a:pt x="336211" y="488602"/>
                  </a:lnTo>
                  <a:lnTo>
                    <a:pt x="333957" y="489663"/>
                  </a:lnTo>
                  <a:lnTo>
                    <a:pt x="331702" y="488602"/>
                  </a:lnTo>
                  <a:lnTo>
                    <a:pt x="330509" y="486347"/>
                  </a:lnTo>
                  <a:lnTo>
                    <a:pt x="322683" y="486347"/>
                  </a:lnTo>
                  <a:lnTo>
                    <a:pt x="310349" y="466055"/>
                  </a:lnTo>
                  <a:lnTo>
                    <a:pt x="317113" y="453720"/>
                  </a:lnTo>
                  <a:lnTo>
                    <a:pt x="299076" y="434622"/>
                  </a:lnTo>
                  <a:lnTo>
                    <a:pt x="288996" y="432368"/>
                  </a:lnTo>
                  <a:lnTo>
                    <a:pt x="279977" y="424542"/>
                  </a:lnTo>
                  <a:lnTo>
                    <a:pt x="270959" y="417778"/>
                  </a:lnTo>
                  <a:lnTo>
                    <a:pt x="257430" y="423349"/>
                  </a:lnTo>
                  <a:lnTo>
                    <a:pt x="245096" y="418839"/>
                  </a:lnTo>
                  <a:lnTo>
                    <a:pt x="245096" y="394038"/>
                  </a:lnTo>
                  <a:lnTo>
                    <a:pt x="238332" y="395099"/>
                  </a:lnTo>
                  <a:lnTo>
                    <a:pt x="237271" y="394038"/>
                  </a:lnTo>
                  <a:lnTo>
                    <a:pt x="235016" y="395099"/>
                  </a:lnTo>
                  <a:lnTo>
                    <a:pt x="233822" y="397354"/>
                  </a:lnTo>
                  <a:lnTo>
                    <a:pt x="231568" y="398415"/>
                  </a:lnTo>
                  <a:lnTo>
                    <a:pt x="219234" y="390589"/>
                  </a:lnTo>
                  <a:lnTo>
                    <a:pt x="205705" y="401863"/>
                  </a:lnTo>
                  <a:lnTo>
                    <a:pt x="203451" y="401863"/>
                  </a:lnTo>
                  <a:lnTo>
                    <a:pt x="198942" y="404118"/>
                  </a:lnTo>
                  <a:lnTo>
                    <a:pt x="196687" y="400669"/>
                  </a:lnTo>
                  <a:lnTo>
                    <a:pt x="196687" y="393905"/>
                  </a:lnTo>
                  <a:lnTo>
                    <a:pt x="198942" y="392712"/>
                  </a:lnTo>
                  <a:lnTo>
                    <a:pt x="198942" y="388202"/>
                  </a:lnTo>
                  <a:lnTo>
                    <a:pt x="197748" y="385948"/>
                  </a:lnTo>
                  <a:lnTo>
                    <a:pt x="196687" y="384754"/>
                  </a:lnTo>
                  <a:lnTo>
                    <a:pt x="197748" y="381438"/>
                  </a:lnTo>
                  <a:lnTo>
                    <a:pt x="197748" y="377990"/>
                  </a:lnTo>
                  <a:lnTo>
                    <a:pt x="195493" y="375735"/>
                  </a:lnTo>
                  <a:lnTo>
                    <a:pt x="194299" y="367911"/>
                  </a:lnTo>
                  <a:lnTo>
                    <a:pt x="196554" y="357831"/>
                  </a:lnTo>
                  <a:lnTo>
                    <a:pt x="195493" y="355575"/>
                  </a:lnTo>
                  <a:lnTo>
                    <a:pt x="194299" y="351067"/>
                  </a:lnTo>
                  <a:lnTo>
                    <a:pt x="194299" y="346557"/>
                  </a:lnTo>
                  <a:lnTo>
                    <a:pt x="193238" y="346557"/>
                  </a:lnTo>
                  <a:lnTo>
                    <a:pt x="193238" y="345496"/>
                  </a:lnTo>
                  <a:lnTo>
                    <a:pt x="192045" y="345496"/>
                  </a:lnTo>
                  <a:lnTo>
                    <a:pt x="192045" y="344302"/>
                  </a:lnTo>
                  <a:lnTo>
                    <a:pt x="193238" y="343241"/>
                  </a:lnTo>
                  <a:lnTo>
                    <a:pt x="192045" y="342048"/>
                  </a:lnTo>
                  <a:lnTo>
                    <a:pt x="192045" y="339794"/>
                  </a:lnTo>
                  <a:cubicBezTo>
                    <a:pt x="186209" y="340854"/>
                    <a:pt x="187801" y="336345"/>
                    <a:pt x="184220" y="336345"/>
                  </a:cubicBezTo>
                  <a:lnTo>
                    <a:pt x="184220" y="335284"/>
                  </a:lnTo>
                  <a:lnTo>
                    <a:pt x="183159" y="335284"/>
                  </a:lnTo>
                  <a:lnTo>
                    <a:pt x="183159" y="334090"/>
                  </a:lnTo>
                  <a:lnTo>
                    <a:pt x="181965" y="334090"/>
                  </a:lnTo>
                  <a:lnTo>
                    <a:pt x="181965" y="331835"/>
                  </a:lnTo>
                  <a:cubicBezTo>
                    <a:pt x="186607" y="329050"/>
                    <a:pt x="190586" y="328520"/>
                    <a:pt x="189791" y="321756"/>
                  </a:cubicBezTo>
                  <a:lnTo>
                    <a:pt x="189791" y="320695"/>
                  </a:lnTo>
                  <a:lnTo>
                    <a:pt x="188729" y="319634"/>
                  </a:lnTo>
                  <a:lnTo>
                    <a:pt x="187535" y="317379"/>
                  </a:lnTo>
                  <a:lnTo>
                    <a:pt x="187535" y="316185"/>
                  </a:lnTo>
                  <a:lnTo>
                    <a:pt x="188729" y="313931"/>
                  </a:lnTo>
                  <a:lnTo>
                    <a:pt x="188729" y="310615"/>
                  </a:lnTo>
                  <a:lnTo>
                    <a:pt x="174140" y="280243"/>
                  </a:lnTo>
                  <a:lnTo>
                    <a:pt x="170824" y="263400"/>
                  </a:lnTo>
                  <a:lnTo>
                    <a:pt x="169631" y="263400"/>
                  </a:lnTo>
                  <a:lnTo>
                    <a:pt x="167376" y="259951"/>
                  </a:lnTo>
                  <a:lnTo>
                    <a:pt x="163928" y="256636"/>
                  </a:lnTo>
                  <a:lnTo>
                    <a:pt x="157164" y="254381"/>
                  </a:lnTo>
                  <a:lnTo>
                    <a:pt x="149206" y="255574"/>
                  </a:lnTo>
                  <a:lnTo>
                    <a:pt x="141381" y="254381"/>
                  </a:lnTo>
                  <a:lnTo>
                    <a:pt x="140320" y="258890"/>
                  </a:lnTo>
                  <a:lnTo>
                    <a:pt x="138065" y="257697"/>
                  </a:lnTo>
                  <a:lnTo>
                    <a:pt x="137004" y="259951"/>
                  </a:lnTo>
                  <a:lnTo>
                    <a:pt x="134750" y="262206"/>
                  </a:lnTo>
                  <a:lnTo>
                    <a:pt x="120161" y="262206"/>
                  </a:lnTo>
                  <a:lnTo>
                    <a:pt x="117906" y="259951"/>
                  </a:lnTo>
                  <a:lnTo>
                    <a:pt x="116845" y="256636"/>
                  </a:lnTo>
                  <a:lnTo>
                    <a:pt x="113529" y="256636"/>
                  </a:lnTo>
                  <a:lnTo>
                    <a:pt x="111274" y="270164"/>
                  </a:lnTo>
                  <a:lnTo>
                    <a:pt x="94431" y="257829"/>
                  </a:lnTo>
                  <a:lnTo>
                    <a:pt x="89921" y="231967"/>
                  </a:lnTo>
                  <a:lnTo>
                    <a:pt x="87667" y="230906"/>
                  </a:lnTo>
                  <a:lnTo>
                    <a:pt x="85412" y="234221"/>
                  </a:lnTo>
                  <a:lnTo>
                    <a:pt x="82096" y="234221"/>
                  </a:lnTo>
                  <a:lnTo>
                    <a:pt x="78780" y="235415"/>
                  </a:lnTo>
                  <a:lnTo>
                    <a:pt x="78780" y="237670"/>
                  </a:lnTo>
                  <a:lnTo>
                    <a:pt x="77720" y="237670"/>
                  </a:lnTo>
                  <a:lnTo>
                    <a:pt x="75465" y="239924"/>
                  </a:lnTo>
                  <a:lnTo>
                    <a:pt x="73210" y="239924"/>
                  </a:lnTo>
                  <a:lnTo>
                    <a:pt x="73210" y="237670"/>
                  </a:lnTo>
                  <a:lnTo>
                    <a:pt x="72149" y="236476"/>
                  </a:lnTo>
                  <a:lnTo>
                    <a:pt x="69894" y="237670"/>
                  </a:lnTo>
                  <a:lnTo>
                    <a:pt x="63130" y="244434"/>
                  </a:lnTo>
                  <a:lnTo>
                    <a:pt x="45093" y="252259"/>
                  </a:lnTo>
                  <a:lnTo>
                    <a:pt x="30504" y="224142"/>
                  </a:lnTo>
                  <a:lnTo>
                    <a:pt x="20424" y="217377"/>
                  </a:lnTo>
                  <a:lnTo>
                    <a:pt x="17109" y="206104"/>
                  </a:lnTo>
                  <a:lnTo>
                    <a:pt x="14854" y="198279"/>
                  </a:lnTo>
                  <a:lnTo>
                    <a:pt x="18170" y="194830"/>
                  </a:lnTo>
                  <a:lnTo>
                    <a:pt x="25995" y="189260"/>
                  </a:lnTo>
                  <a:lnTo>
                    <a:pt x="59683" y="190454"/>
                  </a:lnTo>
                  <a:lnTo>
                    <a:pt x="62998" y="189260"/>
                  </a:lnTo>
                  <a:lnTo>
                    <a:pt x="32626" y="99206"/>
                  </a:lnTo>
                  <a:lnTo>
                    <a:pt x="29177" y="89126"/>
                  </a:lnTo>
                  <a:lnTo>
                    <a:pt x="29177" y="82362"/>
                  </a:lnTo>
                  <a:lnTo>
                    <a:pt x="24669" y="78914"/>
                  </a:lnTo>
                  <a:lnTo>
                    <a:pt x="12334" y="77853"/>
                  </a:lnTo>
                  <a:lnTo>
                    <a:pt x="7825" y="76792"/>
                  </a:lnTo>
                  <a:lnTo>
                    <a:pt x="0" y="74538"/>
                  </a:lnTo>
                  <a:lnTo>
                    <a:pt x="2254" y="72282"/>
                  </a:lnTo>
                  <a:lnTo>
                    <a:pt x="12334" y="66712"/>
                  </a:lnTo>
                  <a:lnTo>
                    <a:pt x="15650" y="59948"/>
                  </a:lnTo>
                  <a:lnTo>
                    <a:pt x="30239" y="55439"/>
                  </a:lnTo>
                  <a:lnTo>
                    <a:pt x="58356" y="47614"/>
                  </a:lnTo>
                  <a:lnTo>
                    <a:pt x="78648" y="29577"/>
                  </a:lnTo>
                  <a:lnTo>
                    <a:pt x="81964" y="31831"/>
                  </a:lnTo>
                  <a:lnTo>
                    <a:pt x="85280" y="32892"/>
                  </a:lnTo>
                  <a:lnTo>
                    <a:pt x="85280" y="36341"/>
                  </a:lnTo>
                  <a:lnTo>
                    <a:pt x="87534" y="37401"/>
                  </a:lnTo>
                  <a:lnTo>
                    <a:pt x="87534" y="39656"/>
                  </a:lnTo>
                  <a:lnTo>
                    <a:pt x="89789" y="41911"/>
                  </a:lnTo>
                  <a:lnTo>
                    <a:pt x="93104" y="42972"/>
                  </a:lnTo>
                  <a:lnTo>
                    <a:pt x="94166" y="41911"/>
                  </a:lnTo>
                  <a:lnTo>
                    <a:pt x="95227" y="39656"/>
                  </a:lnTo>
                  <a:lnTo>
                    <a:pt x="96287" y="38595"/>
                  </a:lnTo>
                  <a:lnTo>
                    <a:pt x="98542" y="38595"/>
                  </a:lnTo>
                  <a:lnTo>
                    <a:pt x="99603" y="37401"/>
                  </a:lnTo>
                  <a:lnTo>
                    <a:pt x="101858" y="37401"/>
                  </a:lnTo>
                  <a:lnTo>
                    <a:pt x="101858" y="38595"/>
                  </a:lnTo>
                  <a:lnTo>
                    <a:pt x="111937" y="44165"/>
                  </a:lnTo>
                  <a:lnTo>
                    <a:pt x="116447" y="42972"/>
                  </a:lnTo>
                  <a:lnTo>
                    <a:pt x="116447" y="45227"/>
                  </a:lnTo>
                  <a:lnTo>
                    <a:pt x="123211" y="41911"/>
                  </a:lnTo>
                  <a:lnTo>
                    <a:pt x="123211" y="38595"/>
                  </a:lnTo>
                  <a:lnTo>
                    <a:pt x="125465" y="36341"/>
                  </a:lnTo>
                  <a:lnTo>
                    <a:pt x="125465" y="35147"/>
                  </a:lnTo>
                  <a:lnTo>
                    <a:pt x="126660" y="35147"/>
                  </a:lnTo>
                  <a:lnTo>
                    <a:pt x="126660" y="34085"/>
                  </a:lnTo>
                  <a:lnTo>
                    <a:pt x="128914" y="34085"/>
                  </a:lnTo>
                  <a:lnTo>
                    <a:pt x="129975" y="35147"/>
                  </a:lnTo>
                  <a:lnTo>
                    <a:pt x="132230" y="34085"/>
                  </a:lnTo>
                  <a:lnTo>
                    <a:pt x="137800" y="35147"/>
                  </a:lnTo>
                  <a:lnTo>
                    <a:pt x="140055" y="32892"/>
                  </a:lnTo>
                  <a:lnTo>
                    <a:pt x="140055" y="29577"/>
                  </a:lnTo>
                  <a:lnTo>
                    <a:pt x="141115" y="28515"/>
                  </a:lnTo>
                  <a:lnTo>
                    <a:pt x="141115" y="26261"/>
                  </a:lnTo>
                  <a:lnTo>
                    <a:pt x="143371" y="24006"/>
                  </a:lnTo>
                  <a:lnTo>
                    <a:pt x="147880" y="24006"/>
                  </a:lnTo>
                </a:path>
              </a:pathLst>
            </a:custGeom>
            <a:noFill/>
            <a:ln w="3315" cap="flat">
              <a:solidFill>
                <a:schemeClr val="bg1">
                  <a:lumMod val="65000"/>
                </a:schemeClr>
              </a:solidFill>
              <a:prstDash val="solid"/>
              <a:miter/>
            </a:ln>
          </p:spPr>
          <p:txBody>
            <a:bodyPr rtlCol="0" anchor="ctr"/>
            <a:lstStyle/>
            <a:p>
              <a:endParaRPr lang="en-FI" sz="816"/>
            </a:p>
          </p:txBody>
        </p:sp>
        <p:sp>
          <p:nvSpPr>
            <p:cNvPr id="1091" name="Freeform: Shape 1090">
              <a:extLst>
                <a:ext uri="{FF2B5EF4-FFF2-40B4-BE49-F238E27FC236}">
                  <a16:creationId xmlns:a16="http://schemas.microsoft.com/office/drawing/2014/main" id="{AF0DC99B-225F-4259-5673-E2B8AF4B7D15}"/>
                </a:ext>
              </a:extLst>
            </p:cNvPr>
            <p:cNvSpPr/>
            <p:nvPr/>
          </p:nvSpPr>
          <p:spPr>
            <a:xfrm>
              <a:off x="7388961" y="10858171"/>
              <a:ext cx="620301" cy="639929"/>
            </a:xfrm>
            <a:custGeom>
              <a:avLst/>
              <a:gdLst>
                <a:gd name="connsiteX0" fmla="*/ 260481 w 620301"/>
                <a:gd name="connsiteY0" fmla="*/ 1061 h 639929"/>
                <a:gd name="connsiteX1" fmla="*/ 274009 w 620301"/>
                <a:gd name="connsiteY1" fmla="*/ 12334 h 639929"/>
                <a:gd name="connsiteX2" fmla="*/ 350536 w 620301"/>
                <a:gd name="connsiteY2" fmla="*/ 22414 h 639929"/>
                <a:gd name="connsiteX3" fmla="*/ 400006 w 620301"/>
                <a:gd name="connsiteY3" fmla="*/ 78648 h 639929"/>
                <a:gd name="connsiteX4" fmla="*/ 439396 w 620301"/>
                <a:gd name="connsiteY4" fmla="*/ 102256 h 639929"/>
                <a:gd name="connsiteX5" fmla="*/ 453986 w 620301"/>
                <a:gd name="connsiteY5" fmla="*/ 110081 h 639929"/>
                <a:gd name="connsiteX6" fmla="*/ 452924 w 620301"/>
                <a:gd name="connsiteY6" fmla="*/ 125864 h 639929"/>
                <a:gd name="connsiteX7" fmla="*/ 467513 w 620301"/>
                <a:gd name="connsiteY7" fmla="*/ 135944 h 639929"/>
                <a:gd name="connsiteX8" fmla="*/ 479848 w 620301"/>
                <a:gd name="connsiteY8" fmla="*/ 152788 h 639929"/>
                <a:gd name="connsiteX9" fmla="*/ 492182 w 620301"/>
                <a:gd name="connsiteY9" fmla="*/ 160612 h 639929"/>
                <a:gd name="connsiteX10" fmla="*/ 496692 w 620301"/>
                <a:gd name="connsiteY10" fmla="*/ 167376 h 639929"/>
                <a:gd name="connsiteX11" fmla="*/ 512474 w 620301"/>
                <a:gd name="connsiteY11" fmla="*/ 172947 h 639929"/>
                <a:gd name="connsiteX12" fmla="*/ 514729 w 620301"/>
                <a:gd name="connsiteY12" fmla="*/ 177456 h 639929"/>
                <a:gd name="connsiteX13" fmla="*/ 516984 w 620301"/>
                <a:gd name="connsiteY13" fmla="*/ 188729 h 639929"/>
                <a:gd name="connsiteX14" fmla="*/ 493376 w 620301"/>
                <a:gd name="connsiteY14" fmla="*/ 196555 h 639929"/>
                <a:gd name="connsiteX15" fmla="*/ 493376 w 620301"/>
                <a:gd name="connsiteY15" fmla="*/ 197615 h 639929"/>
                <a:gd name="connsiteX16" fmla="*/ 497885 w 620301"/>
                <a:gd name="connsiteY16" fmla="*/ 197615 h 639929"/>
                <a:gd name="connsiteX17" fmla="*/ 499079 w 620301"/>
                <a:gd name="connsiteY17" fmla="*/ 198809 h 639929"/>
                <a:gd name="connsiteX18" fmla="*/ 505843 w 620301"/>
                <a:gd name="connsiteY18" fmla="*/ 201064 h 639929"/>
                <a:gd name="connsiteX19" fmla="*/ 508098 w 620301"/>
                <a:gd name="connsiteY19" fmla="*/ 203319 h 639929"/>
                <a:gd name="connsiteX20" fmla="*/ 511413 w 620301"/>
                <a:gd name="connsiteY20" fmla="*/ 202125 h 639929"/>
                <a:gd name="connsiteX21" fmla="*/ 514729 w 620301"/>
                <a:gd name="connsiteY21" fmla="*/ 204379 h 639929"/>
                <a:gd name="connsiteX22" fmla="*/ 514729 w 620301"/>
                <a:gd name="connsiteY22" fmla="*/ 208889 h 639929"/>
                <a:gd name="connsiteX23" fmla="*/ 516984 w 620301"/>
                <a:gd name="connsiteY23" fmla="*/ 209950 h 639929"/>
                <a:gd name="connsiteX24" fmla="*/ 520299 w 620301"/>
                <a:gd name="connsiteY24" fmla="*/ 207695 h 639929"/>
                <a:gd name="connsiteX25" fmla="*/ 522554 w 620301"/>
                <a:gd name="connsiteY25" fmla="*/ 211143 h 639929"/>
                <a:gd name="connsiteX26" fmla="*/ 525870 w 620301"/>
                <a:gd name="connsiteY26" fmla="*/ 209950 h 639929"/>
                <a:gd name="connsiteX27" fmla="*/ 528125 w 620301"/>
                <a:gd name="connsiteY27" fmla="*/ 213266 h 639929"/>
                <a:gd name="connsiteX28" fmla="*/ 530379 w 620301"/>
                <a:gd name="connsiteY28" fmla="*/ 213266 h 639929"/>
                <a:gd name="connsiteX29" fmla="*/ 540459 w 620301"/>
                <a:gd name="connsiteY29" fmla="*/ 224539 h 639929"/>
                <a:gd name="connsiteX30" fmla="*/ 548284 w 620301"/>
                <a:gd name="connsiteY30" fmla="*/ 226793 h 639929"/>
                <a:gd name="connsiteX31" fmla="*/ 564067 w 620301"/>
                <a:gd name="connsiteY31" fmla="*/ 223345 h 639929"/>
                <a:gd name="connsiteX32" fmla="*/ 570831 w 620301"/>
                <a:gd name="connsiteY32" fmla="*/ 231170 h 639929"/>
                <a:gd name="connsiteX33" fmla="*/ 563006 w 620301"/>
                <a:gd name="connsiteY33" fmla="*/ 244699 h 639929"/>
                <a:gd name="connsiteX34" fmla="*/ 551732 w 620301"/>
                <a:gd name="connsiteY34" fmla="*/ 291914 h 639929"/>
                <a:gd name="connsiteX35" fmla="*/ 552793 w 620301"/>
                <a:gd name="connsiteY35" fmla="*/ 295363 h 639929"/>
                <a:gd name="connsiteX36" fmla="*/ 550539 w 620301"/>
                <a:gd name="connsiteY36" fmla="*/ 323480 h 639929"/>
                <a:gd name="connsiteX37" fmla="*/ 556109 w 620301"/>
                <a:gd name="connsiteY37" fmla="*/ 329050 h 639929"/>
                <a:gd name="connsiteX38" fmla="*/ 566189 w 620301"/>
                <a:gd name="connsiteY38" fmla="*/ 334620 h 639929"/>
                <a:gd name="connsiteX39" fmla="*/ 569637 w 620301"/>
                <a:gd name="connsiteY39" fmla="*/ 342445 h 639929"/>
                <a:gd name="connsiteX40" fmla="*/ 565128 w 620301"/>
                <a:gd name="connsiteY40" fmla="*/ 349210 h 639929"/>
                <a:gd name="connsiteX41" fmla="*/ 560619 w 620301"/>
                <a:gd name="connsiteY41" fmla="*/ 350270 h 639929"/>
                <a:gd name="connsiteX42" fmla="*/ 561812 w 620301"/>
                <a:gd name="connsiteY42" fmla="*/ 353586 h 639929"/>
                <a:gd name="connsiteX43" fmla="*/ 565128 w 620301"/>
                <a:gd name="connsiteY43" fmla="*/ 355841 h 639929"/>
                <a:gd name="connsiteX44" fmla="*/ 565128 w 620301"/>
                <a:gd name="connsiteY44" fmla="*/ 361544 h 639929"/>
                <a:gd name="connsiteX45" fmla="*/ 566189 w 620301"/>
                <a:gd name="connsiteY45" fmla="*/ 362604 h 639929"/>
                <a:gd name="connsiteX46" fmla="*/ 569637 w 620301"/>
                <a:gd name="connsiteY46" fmla="*/ 363666 h 639929"/>
                <a:gd name="connsiteX47" fmla="*/ 569637 w 620301"/>
                <a:gd name="connsiteY47" fmla="*/ 364860 h 639929"/>
                <a:gd name="connsiteX48" fmla="*/ 583165 w 620301"/>
                <a:gd name="connsiteY48" fmla="*/ 372684 h 639929"/>
                <a:gd name="connsiteX49" fmla="*/ 598948 w 620301"/>
                <a:gd name="connsiteY49" fmla="*/ 374939 h 639929"/>
                <a:gd name="connsiteX50" fmla="*/ 607966 w 620301"/>
                <a:gd name="connsiteY50" fmla="*/ 374939 h 639929"/>
                <a:gd name="connsiteX51" fmla="*/ 620301 w 620301"/>
                <a:gd name="connsiteY51" fmla="*/ 400801 h 639929"/>
                <a:gd name="connsiteX52" fmla="*/ 618046 w 620301"/>
                <a:gd name="connsiteY52" fmla="*/ 403056 h 639929"/>
                <a:gd name="connsiteX53" fmla="*/ 619107 w 620301"/>
                <a:gd name="connsiteY53" fmla="*/ 405311 h 639929"/>
                <a:gd name="connsiteX54" fmla="*/ 618046 w 620301"/>
                <a:gd name="connsiteY54" fmla="*/ 406372 h 639929"/>
                <a:gd name="connsiteX55" fmla="*/ 620301 w 620301"/>
                <a:gd name="connsiteY55" fmla="*/ 408627 h 639929"/>
                <a:gd name="connsiteX56" fmla="*/ 619240 w 620301"/>
                <a:gd name="connsiteY56" fmla="*/ 409688 h 639929"/>
                <a:gd name="connsiteX57" fmla="*/ 618179 w 620301"/>
                <a:gd name="connsiteY57" fmla="*/ 409688 h 639929"/>
                <a:gd name="connsiteX58" fmla="*/ 613670 w 620301"/>
                <a:gd name="connsiteY58" fmla="*/ 408627 h 639929"/>
                <a:gd name="connsiteX59" fmla="*/ 612476 w 620301"/>
                <a:gd name="connsiteY59" fmla="*/ 409688 h 639929"/>
                <a:gd name="connsiteX60" fmla="*/ 612476 w 620301"/>
                <a:gd name="connsiteY60" fmla="*/ 410881 h 639929"/>
                <a:gd name="connsiteX61" fmla="*/ 610221 w 620301"/>
                <a:gd name="connsiteY61" fmla="*/ 413136 h 639929"/>
                <a:gd name="connsiteX62" fmla="*/ 606906 w 620301"/>
                <a:gd name="connsiteY62" fmla="*/ 413136 h 639929"/>
                <a:gd name="connsiteX63" fmla="*/ 605844 w 620301"/>
                <a:gd name="connsiteY63" fmla="*/ 418706 h 639929"/>
                <a:gd name="connsiteX64" fmla="*/ 608099 w 620301"/>
                <a:gd name="connsiteY64" fmla="*/ 419767 h 639929"/>
                <a:gd name="connsiteX65" fmla="*/ 609160 w 620301"/>
                <a:gd name="connsiteY65" fmla="*/ 422022 h 639929"/>
                <a:gd name="connsiteX66" fmla="*/ 611415 w 620301"/>
                <a:gd name="connsiteY66" fmla="*/ 423215 h 639929"/>
                <a:gd name="connsiteX67" fmla="*/ 606906 w 620301"/>
                <a:gd name="connsiteY67" fmla="*/ 435550 h 639929"/>
                <a:gd name="connsiteX68" fmla="*/ 604651 w 620301"/>
                <a:gd name="connsiteY68" fmla="*/ 436611 h 639929"/>
                <a:gd name="connsiteX69" fmla="*/ 603590 w 620301"/>
                <a:gd name="connsiteY69" fmla="*/ 438865 h 639929"/>
                <a:gd name="connsiteX70" fmla="*/ 603590 w 620301"/>
                <a:gd name="connsiteY70" fmla="*/ 441121 h 639929"/>
                <a:gd name="connsiteX71" fmla="*/ 604651 w 620301"/>
                <a:gd name="connsiteY71" fmla="*/ 443375 h 639929"/>
                <a:gd name="connsiteX72" fmla="*/ 605844 w 620301"/>
                <a:gd name="connsiteY72" fmla="*/ 443375 h 639929"/>
                <a:gd name="connsiteX73" fmla="*/ 606906 w 620301"/>
                <a:gd name="connsiteY73" fmla="*/ 444436 h 639929"/>
                <a:gd name="connsiteX74" fmla="*/ 608099 w 620301"/>
                <a:gd name="connsiteY74" fmla="*/ 444436 h 639929"/>
                <a:gd name="connsiteX75" fmla="*/ 609160 w 620301"/>
                <a:gd name="connsiteY75" fmla="*/ 445630 h 639929"/>
                <a:gd name="connsiteX76" fmla="*/ 610221 w 620301"/>
                <a:gd name="connsiteY76" fmla="*/ 445630 h 639929"/>
                <a:gd name="connsiteX77" fmla="*/ 611415 w 620301"/>
                <a:gd name="connsiteY77" fmla="*/ 447885 h 639929"/>
                <a:gd name="connsiteX78" fmla="*/ 611415 w 620301"/>
                <a:gd name="connsiteY78" fmla="*/ 452394 h 639929"/>
                <a:gd name="connsiteX79" fmla="*/ 609160 w 620301"/>
                <a:gd name="connsiteY79" fmla="*/ 452394 h 639929"/>
                <a:gd name="connsiteX80" fmla="*/ 606906 w 620301"/>
                <a:gd name="connsiteY80" fmla="*/ 454648 h 639929"/>
                <a:gd name="connsiteX81" fmla="*/ 596826 w 620301"/>
                <a:gd name="connsiteY81" fmla="*/ 454648 h 639929"/>
                <a:gd name="connsiteX82" fmla="*/ 594571 w 620301"/>
                <a:gd name="connsiteY82" fmla="*/ 456903 h 639929"/>
                <a:gd name="connsiteX83" fmla="*/ 590062 w 620301"/>
                <a:gd name="connsiteY83" fmla="*/ 456903 h 639929"/>
                <a:gd name="connsiteX84" fmla="*/ 585552 w 620301"/>
                <a:gd name="connsiteY84" fmla="*/ 460219 h 639929"/>
                <a:gd name="connsiteX85" fmla="*/ 581043 w 620301"/>
                <a:gd name="connsiteY85" fmla="*/ 460219 h 639929"/>
                <a:gd name="connsiteX86" fmla="*/ 579982 w 620301"/>
                <a:gd name="connsiteY86" fmla="*/ 459158 h 639929"/>
                <a:gd name="connsiteX87" fmla="*/ 576534 w 620301"/>
                <a:gd name="connsiteY87" fmla="*/ 457964 h 639929"/>
                <a:gd name="connsiteX88" fmla="*/ 572024 w 620301"/>
                <a:gd name="connsiteY88" fmla="*/ 446691 h 639929"/>
                <a:gd name="connsiteX89" fmla="*/ 565260 w 620301"/>
                <a:gd name="connsiteY89" fmla="*/ 443375 h 639929"/>
                <a:gd name="connsiteX90" fmla="*/ 559690 w 620301"/>
                <a:gd name="connsiteY90" fmla="*/ 438865 h 639929"/>
                <a:gd name="connsiteX91" fmla="*/ 540592 w 620301"/>
                <a:gd name="connsiteY91" fmla="*/ 453455 h 639929"/>
                <a:gd name="connsiteX92" fmla="*/ 539530 w 620301"/>
                <a:gd name="connsiteY92" fmla="*/ 456771 h 639929"/>
                <a:gd name="connsiteX93" fmla="*/ 541785 w 620301"/>
                <a:gd name="connsiteY93" fmla="*/ 457832 h 639929"/>
                <a:gd name="connsiteX94" fmla="*/ 529451 w 620301"/>
                <a:gd name="connsiteY94" fmla="*/ 469105 h 639929"/>
                <a:gd name="connsiteX95" fmla="*/ 528390 w 620301"/>
                <a:gd name="connsiteY95" fmla="*/ 470166 h 639929"/>
                <a:gd name="connsiteX96" fmla="*/ 512607 w 620301"/>
                <a:gd name="connsiteY96" fmla="*/ 458892 h 639929"/>
                <a:gd name="connsiteX97" fmla="*/ 507037 w 620301"/>
                <a:gd name="connsiteY97" fmla="*/ 457699 h 639929"/>
                <a:gd name="connsiteX98" fmla="*/ 504782 w 620301"/>
                <a:gd name="connsiteY98" fmla="*/ 455444 h 639929"/>
                <a:gd name="connsiteX99" fmla="*/ 503721 w 620301"/>
                <a:gd name="connsiteY99" fmla="*/ 455444 h 639929"/>
                <a:gd name="connsiteX100" fmla="*/ 503721 w 620301"/>
                <a:gd name="connsiteY100" fmla="*/ 458892 h 639929"/>
                <a:gd name="connsiteX101" fmla="*/ 507037 w 620301"/>
                <a:gd name="connsiteY101" fmla="*/ 461148 h 639929"/>
                <a:gd name="connsiteX102" fmla="*/ 504782 w 620301"/>
                <a:gd name="connsiteY102" fmla="*/ 462208 h 639929"/>
                <a:gd name="connsiteX103" fmla="*/ 494702 w 620301"/>
                <a:gd name="connsiteY103" fmla="*/ 483561 h 639929"/>
                <a:gd name="connsiteX104" fmla="*/ 492448 w 620301"/>
                <a:gd name="connsiteY104" fmla="*/ 485816 h 639929"/>
                <a:gd name="connsiteX105" fmla="*/ 475604 w 620301"/>
                <a:gd name="connsiteY105" fmla="*/ 488071 h 639929"/>
                <a:gd name="connsiteX106" fmla="*/ 458760 w 620301"/>
                <a:gd name="connsiteY106" fmla="*/ 508363 h 639929"/>
                <a:gd name="connsiteX107" fmla="*/ 459821 w 620301"/>
                <a:gd name="connsiteY107" fmla="*/ 509424 h 639929"/>
                <a:gd name="connsiteX108" fmla="*/ 468840 w 620301"/>
                <a:gd name="connsiteY108" fmla="*/ 501599 h 639929"/>
                <a:gd name="connsiteX109" fmla="*/ 484623 w 620301"/>
                <a:gd name="connsiteY109" fmla="*/ 515126 h 639929"/>
                <a:gd name="connsiteX110" fmla="*/ 484623 w 620301"/>
                <a:gd name="connsiteY110" fmla="*/ 516320 h 639929"/>
                <a:gd name="connsiteX111" fmla="*/ 485816 w 620301"/>
                <a:gd name="connsiteY111" fmla="*/ 517382 h 639929"/>
                <a:gd name="connsiteX112" fmla="*/ 484623 w 620301"/>
                <a:gd name="connsiteY112" fmla="*/ 518442 h 639929"/>
                <a:gd name="connsiteX113" fmla="*/ 483561 w 620301"/>
                <a:gd name="connsiteY113" fmla="*/ 517382 h 639929"/>
                <a:gd name="connsiteX114" fmla="*/ 482368 w 620301"/>
                <a:gd name="connsiteY114" fmla="*/ 517382 h 639929"/>
                <a:gd name="connsiteX115" fmla="*/ 482368 w 620301"/>
                <a:gd name="connsiteY115" fmla="*/ 518442 h 639929"/>
                <a:gd name="connsiteX116" fmla="*/ 481307 w 620301"/>
                <a:gd name="connsiteY116" fmla="*/ 518442 h 639929"/>
                <a:gd name="connsiteX117" fmla="*/ 477991 w 620301"/>
                <a:gd name="connsiteY117" fmla="*/ 521891 h 639929"/>
                <a:gd name="connsiteX118" fmla="*/ 467911 w 620301"/>
                <a:gd name="connsiteY118" fmla="*/ 512872 h 639929"/>
                <a:gd name="connsiteX119" fmla="*/ 459954 w 620301"/>
                <a:gd name="connsiteY119" fmla="*/ 521891 h 639929"/>
                <a:gd name="connsiteX120" fmla="*/ 463402 w 620301"/>
                <a:gd name="connsiteY120" fmla="*/ 522952 h 639929"/>
                <a:gd name="connsiteX121" fmla="*/ 471227 w 620301"/>
                <a:gd name="connsiteY121" fmla="*/ 534225 h 639929"/>
                <a:gd name="connsiteX122" fmla="*/ 468973 w 620301"/>
                <a:gd name="connsiteY122" fmla="*/ 537673 h 639929"/>
                <a:gd name="connsiteX123" fmla="*/ 467911 w 620301"/>
                <a:gd name="connsiteY123" fmla="*/ 540989 h 639929"/>
                <a:gd name="connsiteX124" fmla="*/ 464463 w 620301"/>
                <a:gd name="connsiteY124" fmla="*/ 544305 h 639929"/>
                <a:gd name="connsiteX125" fmla="*/ 459954 w 620301"/>
                <a:gd name="connsiteY125" fmla="*/ 556639 h 639929"/>
                <a:gd name="connsiteX126" fmla="*/ 457699 w 620301"/>
                <a:gd name="connsiteY126" fmla="*/ 558894 h 639929"/>
                <a:gd name="connsiteX127" fmla="*/ 457699 w 620301"/>
                <a:gd name="connsiteY127" fmla="*/ 565658 h 639929"/>
                <a:gd name="connsiteX128" fmla="*/ 456505 w 620301"/>
                <a:gd name="connsiteY128" fmla="*/ 567913 h 639929"/>
                <a:gd name="connsiteX129" fmla="*/ 454251 w 620301"/>
                <a:gd name="connsiteY129" fmla="*/ 569106 h 639929"/>
                <a:gd name="connsiteX130" fmla="*/ 450935 w 620301"/>
                <a:gd name="connsiteY130" fmla="*/ 562342 h 639929"/>
                <a:gd name="connsiteX131" fmla="*/ 430643 w 620301"/>
                <a:gd name="connsiteY131" fmla="*/ 554517 h 639929"/>
                <a:gd name="connsiteX132" fmla="*/ 417115 w 620301"/>
                <a:gd name="connsiteY132" fmla="*/ 568046 h 639929"/>
                <a:gd name="connsiteX133" fmla="*/ 411544 w 620301"/>
                <a:gd name="connsiteY133" fmla="*/ 570300 h 639929"/>
                <a:gd name="connsiteX134" fmla="*/ 402526 w 620301"/>
                <a:gd name="connsiteY134" fmla="*/ 554517 h 639929"/>
                <a:gd name="connsiteX135" fmla="*/ 399210 w 620301"/>
                <a:gd name="connsiteY135" fmla="*/ 552263 h 639929"/>
                <a:gd name="connsiteX136" fmla="*/ 395762 w 620301"/>
                <a:gd name="connsiteY136" fmla="*/ 551202 h 639929"/>
                <a:gd name="connsiteX137" fmla="*/ 381173 w 620301"/>
                <a:gd name="connsiteY137" fmla="*/ 550008 h 639929"/>
                <a:gd name="connsiteX138" fmla="*/ 365390 w 620301"/>
                <a:gd name="connsiteY138" fmla="*/ 536480 h 639929"/>
                <a:gd name="connsiteX139" fmla="*/ 363135 w 620301"/>
                <a:gd name="connsiteY139" fmla="*/ 531970 h 639929"/>
                <a:gd name="connsiteX140" fmla="*/ 359820 w 620301"/>
                <a:gd name="connsiteY140" fmla="*/ 520697 h 639929"/>
                <a:gd name="connsiteX141" fmla="*/ 356504 w 620301"/>
                <a:gd name="connsiteY141" fmla="*/ 515126 h 639929"/>
                <a:gd name="connsiteX142" fmla="*/ 339660 w 620301"/>
                <a:gd name="connsiteY142" fmla="*/ 524146 h 639929"/>
                <a:gd name="connsiteX143" fmla="*/ 339660 w 620301"/>
                <a:gd name="connsiteY143" fmla="*/ 528655 h 639929"/>
                <a:gd name="connsiteX144" fmla="*/ 344170 w 620301"/>
                <a:gd name="connsiteY144" fmla="*/ 528655 h 639929"/>
                <a:gd name="connsiteX145" fmla="*/ 344170 w 620301"/>
                <a:gd name="connsiteY145" fmla="*/ 534225 h 639929"/>
                <a:gd name="connsiteX146" fmla="*/ 339660 w 620301"/>
                <a:gd name="connsiteY146" fmla="*/ 536480 h 639929"/>
                <a:gd name="connsiteX147" fmla="*/ 339660 w 620301"/>
                <a:gd name="connsiteY147" fmla="*/ 551069 h 639929"/>
                <a:gd name="connsiteX148" fmla="*/ 337405 w 620301"/>
                <a:gd name="connsiteY148" fmla="*/ 552130 h 639929"/>
                <a:gd name="connsiteX149" fmla="*/ 337405 w 620301"/>
                <a:gd name="connsiteY149" fmla="*/ 555579 h 639929"/>
                <a:gd name="connsiteX150" fmla="*/ 338467 w 620301"/>
                <a:gd name="connsiteY150" fmla="*/ 557833 h 639929"/>
                <a:gd name="connsiteX151" fmla="*/ 336212 w 620301"/>
                <a:gd name="connsiteY151" fmla="*/ 560088 h 639929"/>
                <a:gd name="connsiteX152" fmla="*/ 337273 w 620301"/>
                <a:gd name="connsiteY152" fmla="*/ 572422 h 639929"/>
                <a:gd name="connsiteX153" fmla="*/ 346292 w 620301"/>
                <a:gd name="connsiteY153" fmla="*/ 590460 h 639929"/>
                <a:gd name="connsiteX154" fmla="*/ 349607 w 620301"/>
                <a:gd name="connsiteY154" fmla="*/ 599478 h 639929"/>
                <a:gd name="connsiteX155" fmla="*/ 352923 w 620301"/>
                <a:gd name="connsiteY155" fmla="*/ 600539 h 639929"/>
                <a:gd name="connsiteX156" fmla="*/ 355178 w 620301"/>
                <a:gd name="connsiteY156" fmla="*/ 605049 h 639929"/>
                <a:gd name="connsiteX157" fmla="*/ 363003 w 620301"/>
                <a:gd name="connsiteY157" fmla="*/ 618577 h 639929"/>
                <a:gd name="connsiteX158" fmla="*/ 368573 w 620301"/>
                <a:gd name="connsiteY158" fmla="*/ 632104 h 639929"/>
                <a:gd name="connsiteX159" fmla="*/ 359555 w 620301"/>
                <a:gd name="connsiteY159" fmla="*/ 639930 h 639929"/>
                <a:gd name="connsiteX160" fmla="*/ 332498 w 620301"/>
                <a:gd name="connsiteY160" fmla="*/ 624147 h 639929"/>
                <a:gd name="connsiteX161" fmla="*/ 327989 w 620301"/>
                <a:gd name="connsiteY161" fmla="*/ 615128 h 639929"/>
                <a:gd name="connsiteX162" fmla="*/ 323480 w 620301"/>
                <a:gd name="connsiteY162" fmla="*/ 607303 h 639929"/>
                <a:gd name="connsiteX163" fmla="*/ 316716 w 620301"/>
                <a:gd name="connsiteY163" fmla="*/ 598284 h 639929"/>
                <a:gd name="connsiteX164" fmla="*/ 311145 w 620301"/>
                <a:gd name="connsiteY164" fmla="*/ 601733 h 639929"/>
                <a:gd name="connsiteX165" fmla="*/ 311145 w 620301"/>
                <a:gd name="connsiteY165" fmla="*/ 606242 h 639929"/>
                <a:gd name="connsiteX166" fmla="*/ 313400 w 620301"/>
                <a:gd name="connsiteY166" fmla="*/ 608497 h 639929"/>
                <a:gd name="connsiteX167" fmla="*/ 307829 w 620301"/>
                <a:gd name="connsiteY167" fmla="*/ 615261 h 639929"/>
                <a:gd name="connsiteX168" fmla="*/ 279712 w 620301"/>
                <a:gd name="connsiteY168" fmla="*/ 593907 h 639929"/>
                <a:gd name="connsiteX169" fmla="*/ 275203 w 620301"/>
                <a:gd name="connsiteY169" fmla="*/ 605181 h 639929"/>
                <a:gd name="connsiteX170" fmla="*/ 265123 w 620301"/>
                <a:gd name="connsiteY170" fmla="*/ 592847 h 639929"/>
                <a:gd name="connsiteX171" fmla="*/ 244831 w 620301"/>
                <a:gd name="connsiteY171" fmla="*/ 576003 h 639929"/>
                <a:gd name="connsiteX172" fmla="*/ 240322 w 620301"/>
                <a:gd name="connsiteY172" fmla="*/ 562475 h 639929"/>
                <a:gd name="connsiteX173" fmla="*/ 226794 w 620301"/>
                <a:gd name="connsiteY173" fmla="*/ 552395 h 639929"/>
                <a:gd name="connsiteX174" fmla="*/ 224539 w 620301"/>
                <a:gd name="connsiteY174" fmla="*/ 540061 h 639929"/>
                <a:gd name="connsiteX175" fmla="*/ 218836 w 620301"/>
                <a:gd name="connsiteY175" fmla="*/ 535552 h 639929"/>
                <a:gd name="connsiteX176" fmla="*/ 216582 w 620301"/>
                <a:gd name="connsiteY176" fmla="*/ 534358 h 639929"/>
                <a:gd name="connsiteX177" fmla="*/ 215520 w 620301"/>
                <a:gd name="connsiteY177" fmla="*/ 532103 h 639929"/>
                <a:gd name="connsiteX178" fmla="*/ 215520 w 620301"/>
                <a:gd name="connsiteY178" fmla="*/ 527594 h 639929"/>
                <a:gd name="connsiteX179" fmla="*/ 216582 w 620301"/>
                <a:gd name="connsiteY179" fmla="*/ 526400 h 639929"/>
                <a:gd name="connsiteX180" fmla="*/ 216582 w 620301"/>
                <a:gd name="connsiteY180" fmla="*/ 525339 h 639929"/>
                <a:gd name="connsiteX181" fmla="*/ 217642 w 620301"/>
                <a:gd name="connsiteY181" fmla="*/ 524278 h 639929"/>
                <a:gd name="connsiteX182" fmla="*/ 217642 w 620301"/>
                <a:gd name="connsiteY182" fmla="*/ 523085 h 639929"/>
                <a:gd name="connsiteX183" fmla="*/ 216582 w 620301"/>
                <a:gd name="connsiteY183" fmla="*/ 520830 h 639929"/>
                <a:gd name="connsiteX184" fmla="*/ 213266 w 620301"/>
                <a:gd name="connsiteY184" fmla="*/ 517514 h 639929"/>
                <a:gd name="connsiteX185" fmla="*/ 207695 w 620301"/>
                <a:gd name="connsiteY185" fmla="*/ 518575 h 639929"/>
                <a:gd name="connsiteX186" fmla="*/ 206635 w 620301"/>
                <a:gd name="connsiteY186" fmla="*/ 520830 h 639929"/>
                <a:gd name="connsiteX187" fmla="*/ 202125 w 620301"/>
                <a:gd name="connsiteY187" fmla="*/ 517514 h 639929"/>
                <a:gd name="connsiteX188" fmla="*/ 199870 w 620301"/>
                <a:gd name="connsiteY188" fmla="*/ 516453 h 639929"/>
                <a:gd name="connsiteX189" fmla="*/ 198809 w 620301"/>
                <a:gd name="connsiteY189" fmla="*/ 516453 h 639929"/>
                <a:gd name="connsiteX190" fmla="*/ 198809 w 620301"/>
                <a:gd name="connsiteY190" fmla="*/ 515259 h 639929"/>
                <a:gd name="connsiteX191" fmla="*/ 197748 w 620301"/>
                <a:gd name="connsiteY191" fmla="*/ 514199 h 639929"/>
                <a:gd name="connsiteX192" fmla="*/ 198809 w 620301"/>
                <a:gd name="connsiteY192" fmla="*/ 513005 h 639929"/>
                <a:gd name="connsiteX193" fmla="*/ 198809 w 620301"/>
                <a:gd name="connsiteY193" fmla="*/ 511944 h 639929"/>
                <a:gd name="connsiteX194" fmla="*/ 197748 w 620301"/>
                <a:gd name="connsiteY194" fmla="*/ 508628 h 639929"/>
                <a:gd name="connsiteX195" fmla="*/ 196687 w 620301"/>
                <a:gd name="connsiteY195" fmla="*/ 507435 h 639929"/>
                <a:gd name="connsiteX196" fmla="*/ 193372 w 620301"/>
                <a:gd name="connsiteY196" fmla="*/ 506373 h 639929"/>
                <a:gd name="connsiteX197" fmla="*/ 191117 w 620301"/>
                <a:gd name="connsiteY197" fmla="*/ 505179 h 639929"/>
                <a:gd name="connsiteX198" fmla="*/ 190056 w 620301"/>
                <a:gd name="connsiteY198" fmla="*/ 504119 h 639929"/>
                <a:gd name="connsiteX199" fmla="*/ 188995 w 620301"/>
                <a:gd name="connsiteY199" fmla="*/ 501864 h 639929"/>
                <a:gd name="connsiteX200" fmla="*/ 187934 w 620301"/>
                <a:gd name="connsiteY200" fmla="*/ 500803 h 639929"/>
                <a:gd name="connsiteX201" fmla="*/ 187934 w 620301"/>
                <a:gd name="connsiteY201" fmla="*/ 498548 h 639929"/>
                <a:gd name="connsiteX202" fmla="*/ 185679 w 620301"/>
                <a:gd name="connsiteY202" fmla="*/ 497355 h 639929"/>
                <a:gd name="connsiteX203" fmla="*/ 181170 w 620301"/>
                <a:gd name="connsiteY203" fmla="*/ 496294 h 639929"/>
                <a:gd name="connsiteX204" fmla="*/ 178915 w 620301"/>
                <a:gd name="connsiteY204" fmla="*/ 495100 h 639929"/>
                <a:gd name="connsiteX205" fmla="*/ 176660 w 620301"/>
                <a:gd name="connsiteY205" fmla="*/ 495100 h 639929"/>
                <a:gd name="connsiteX206" fmla="*/ 176660 w 620301"/>
                <a:gd name="connsiteY206" fmla="*/ 494039 h 639929"/>
                <a:gd name="connsiteX207" fmla="*/ 175599 w 620301"/>
                <a:gd name="connsiteY207" fmla="*/ 494039 h 639929"/>
                <a:gd name="connsiteX208" fmla="*/ 175599 w 620301"/>
                <a:gd name="connsiteY208" fmla="*/ 492978 h 639929"/>
                <a:gd name="connsiteX209" fmla="*/ 172284 w 620301"/>
                <a:gd name="connsiteY209" fmla="*/ 492978 h 639929"/>
                <a:gd name="connsiteX210" fmla="*/ 172284 w 620301"/>
                <a:gd name="connsiteY210" fmla="*/ 487275 h 639929"/>
                <a:gd name="connsiteX211" fmla="*/ 154246 w 620301"/>
                <a:gd name="connsiteY211" fmla="*/ 485020 h 639929"/>
                <a:gd name="connsiteX212" fmla="*/ 153053 w 620301"/>
                <a:gd name="connsiteY212" fmla="*/ 488336 h 639929"/>
                <a:gd name="connsiteX213" fmla="*/ 156368 w 620301"/>
                <a:gd name="connsiteY213" fmla="*/ 489397 h 639929"/>
                <a:gd name="connsiteX214" fmla="*/ 158623 w 620301"/>
                <a:gd name="connsiteY214" fmla="*/ 490591 h 639929"/>
                <a:gd name="connsiteX215" fmla="*/ 159684 w 620301"/>
                <a:gd name="connsiteY215" fmla="*/ 493906 h 639929"/>
                <a:gd name="connsiteX216" fmla="*/ 130373 w 620301"/>
                <a:gd name="connsiteY216" fmla="*/ 487142 h 639929"/>
                <a:gd name="connsiteX217" fmla="*/ 122416 w 620301"/>
                <a:gd name="connsiteY217" fmla="*/ 477062 h 639929"/>
                <a:gd name="connsiteX218" fmla="*/ 120161 w 620301"/>
                <a:gd name="connsiteY218" fmla="*/ 470298 h 639929"/>
                <a:gd name="connsiteX219" fmla="*/ 122416 w 620301"/>
                <a:gd name="connsiteY219" fmla="*/ 466982 h 639929"/>
                <a:gd name="connsiteX220" fmla="*/ 124670 w 620301"/>
                <a:gd name="connsiteY220" fmla="*/ 460219 h 639929"/>
                <a:gd name="connsiteX221" fmla="*/ 123609 w 620301"/>
                <a:gd name="connsiteY221" fmla="*/ 452394 h 639929"/>
                <a:gd name="connsiteX222" fmla="*/ 125864 w 620301"/>
                <a:gd name="connsiteY222" fmla="*/ 447885 h 639929"/>
                <a:gd name="connsiteX223" fmla="*/ 129179 w 620301"/>
                <a:gd name="connsiteY223" fmla="*/ 445630 h 639929"/>
                <a:gd name="connsiteX224" fmla="*/ 125864 w 620301"/>
                <a:gd name="connsiteY224" fmla="*/ 442181 h 639929"/>
                <a:gd name="connsiteX225" fmla="*/ 107827 w 620301"/>
                <a:gd name="connsiteY225" fmla="*/ 433162 h 639929"/>
                <a:gd name="connsiteX226" fmla="*/ 102256 w 620301"/>
                <a:gd name="connsiteY226" fmla="*/ 429714 h 639929"/>
                <a:gd name="connsiteX227" fmla="*/ 93237 w 620301"/>
                <a:gd name="connsiteY227" fmla="*/ 433162 h 639929"/>
                <a:gd name="connsiteX228" fmla="*/ 86474 w 620301"/>
                <a:gd name="connsiteY228" fmla="*/ 430908 h 639929"/>
                <a:gd name="connsiteX229" fmla="*/ 80903 w 620301"/>
                <a:gd name="connsiteY229" fmla="*/ 437672 h 639929"/>
                <a:gd name="connsiteX230" fmla="*/ 60611 w 620301"/>
                <a:gd name="connsiteY230" fmla="*/ 436611 h 639929"/>
                <a:gd name="connsiteX231" fmla="*/ 48277 w 620301"/>
                <a:gd name="connsiteY231" fmla="*/ 435550 h 639929"/>
                <a:gd name="connsiteX232" fmla="*/ 52786 w 620301"/>
                <a:gd name="connsiteY232" fmla="*/ 431041 h 639929"/>
                <a:gd name="connsiteX233" fmla="*/ 52786 w 620301"/>
                <a:gd name="connsiteY233" fmla="*/ 428786 h 639929"/>
                <a:gd name="connsiteX234" fmla="*/ 50531 w 620301"/>
                <a:gd name="connsiteY234" fmla="*/ 426531 h 639929"/>
                <a:gd name="connsiteX235" fmla="*/ 49470 w 620301"/>
                <a:gd name="connsiteY235" fmla="*/ 423215 h 639929"/>
                <a:gd name="connsiteX236" fmla="*/ 50531 w 620301"/>
                <a:gd name="connsiteY236" fmla="*/ 420961 h 639929"/>
                <a:gd name="connsiteX237" fmla="*/ 50531 w 620301"/>
                <a:gd name="connsiteY237" fmla="*/ 416451 h 639929"/>
                <a:gd name="connsiteX238" fmla="*/ 55041 w 620301"/>
                <a:gd name="connsiteY238" fmla="*/ 409688 h 639929"/>
                <a:gd name="connsiteX239" fmla="*/ 57295 w 620301"/>
                <a:gd name="connsiteY239" fmla="*/ 402924 h 639929"/>
                <a:gd name="connsiteX240" fmla="*/ 55041 w 620301"/>
                <a:gd name="connsiteY240" fmla="*/ 399475 h 639929"/>
                <a:gd name="connsiteX241" fmla="*/ 52786 w 620301"/>
                <a:gd name="connsiteY241" fmla="*/ 397221 h 639929"/>
                <a:gd name="connsiteX242" fmla="*/ 52786 w 620301"/>
                <a:gd name="connsiteY242" fmla="*/ 394966 h 639929"/>
                <a:gd name="connsiteX243" fmla="*/ 43767 w 620301"/>
                <a:gd name="connsiteY243" fmla="*/ 392711 h 639929"/>
                <a:gd name="connsiteX244" fmla="*/ 32494 w 620301"/>
                <a:gd name="connsiteY244" fmla="*/ 385947 h 639929"/>
                <a:gd name="connsiteX245" fmla="*/ 25730 w 620301"/>
                <a:gd name="connsiteY245" fmla="*/ 380377 h 639929"/>
                <a:gd name="connsiteX246" fmla="*/ 25730 w 620301"/>
                <a:gd name="connsiteY246" fmla="*/ 379316 h 639929"/>
                <a:gd name="connsiteX247" fmla="*/ 29046 w 620301"/>
                <a:gd name="connsiteY247" fmla="*/ 377061 h 639929"/>
                <a:gd name="connsiteX248" fmla="*/ 25730 w 620301"/>
                <a:gd name="connsiteY248" fmla="*/ 353453 h 639929"/>
                <a:gd name="connsiteX249" fmla="*/ 12202 w 620301"/>
                <a:gd name="connsiteY249" fmla="*/ 344434 h 639929"/>
                <a:gd name="connsiteX250" fmla="*/ 11141 w 620301"/>
                <a:gd name="connsiteY250" fmla="*/ 347750 h 639929"/>
                <a:gd name="connsiteX251" fmla="*/ 3316 w 620301"/>
                <a:gd name="connsiteY251" fmla="*/ 340986 h 639929"/>
                <a:gd name="connsiteX252" fmla="*/ 2255 w 620301"/>
                <a:gd name="connsiteY252" fmla="*/ 338731 h 639929"/>
                <a:gd name="connsiteX253" fmla="*/ 0 w 620301"/>
                <a:gd name="connsiteY253" fmla="*/ 337538 h 639929"/>
                <a:gd name="connsiteX254" fmla="*/ 3316 w 620301"/>
                <a:gd name="connsiteY254" fmla="*/ 326264 h 639929"/>
                <a:gd name="connsiteX255" fmla="*/ 26923 w 620301"/>
                <a:gd name="connsiteY255" fmla="*/ 309421 h 639929"/>
                <a:gd name="connsiteX256" fmla="*/ 33688 w 620301"/>
                <a:gd name="connsiteY256" fmla="*/ 311676 h 639929"/>
                <a:gd name="connsiteX257" fmla="*/ 34748 w 620301"/>
                <a:gd name="connsiteY257" fmla="*/ 299341 h 639929"/>
                <a:gd name="connsiteX258" fmla="*/ 31433 w 620301"/>
                <a:gd name="connsiteY258" fmla="*/ 290323 h 639929"/>
                <a:gd name="connsiteX259" fmla="*/ 30372 w 620301"/>
                <a:gd name="connsiteY259" fmla="*/ 289129 h 639929"/>
                <a:gd name="connsiteX260" fmla="*/ 29311 w 620301"/>
                <a:gd name="connsiteY260" fmla="*/ 286874 h 639929"/>
                <a:gd name="connsiteX261" fmla="*/ 22547 w 620301"/>
                <a:gd name="connsiteY261" fmla="*/ 282365 h 639929"/>
                <a:gd name="connsiteX262" fmla="*/ 19231 w 620301"/>
                <a:gd name="connsiteY262" fmla="*/ 282365 h 639929"/>
                <a:gd name="connsiteX263" fmla="*/ 19231 w 620301"/>
                <a:gd name="connsiteY263" fmla="*/ 278916 h 639929"/>
                <a:gd name="connsiteX264" fmla="*/ 25995 w 620301"/>
                <a:gd name="connsiteY264" fmla="*/ 266582 h 639929"/>
                <a:gd name="connsiteX265" fmla="*/ 24801 w 620301"/>
                <a:gd name="connsiteY265" fmla="*/ 264327 h 639929"/>
                <a:gd name="connsiteX266" fmla="*/ 28250 w 620301"/>
                <a:gd name="connsiteY266" fmla="*/ 263133 h 639929"/>
                <a:gd name="connsiteX267" fmla="*/ 30505 w 620301"/>
                <a:gd name="connsiteY267" fmla="*/ 264327 h 639929"/>
                <a:gd name="connsiteX268" fmla="*/ 31566 w 620301"/>
                <a:gd name="connsiteY268" fmla="*/ 267643 h 639929"/>
                <a:gd name="connsiteX269" fmla="*/ 36075 w 620301"/>
                <a:gd name="connsiteY269" fmla="*/ 269898 h 639929"/>
                <a:gd name="connsiteX270" fmla="*/ 39391 w 620301"/>
                <a:gd name="connsiteY270" fmla="*/ 270959 h 639929"/>
                <a:gd name="connsiteX271" fmla="*/ 41645 w 620301"/>
                <a:gd name="connsiteY271" fmla="*/ 270959 h 639929"/>
                <a:gd name="connsiteX272" fmla="*/ 49470 w 620301"/>
                <a:gd name="connsiteY272" fmla="*/ 267643 h 639929"/>
                <a:gd name="connsiteX273" fmla="*/ 51725 w 620301"/>
                <a:gd name="connsiteY273" fmla="*/ 267643 h 639929"/>
                <a:gd name="connsiteX274" fmla="*/ 53980 w 620301"/>
                <a:gd name="connsiteY274" fmla="*/ 269898 h 639929"/>
                <a:gd name="connsiteX275" fmla="*/ 61805 w 620301"/>
                <a:gd name="connsiteY275" fmla="*/ 273213 h 639929"/>
                <a:gd name="connsiteX276" fmla="*/ 69630 w 620301"/>
                <a:gd name="connsiteY276" fmla="*/ 283293 h 639929"/>
                <a:gd name="connsiteX277" fmla="*/ 74139 w 620301"/>
                <a:gd name="connsiteY277" fmla="*/ 282232 h 639929"/>
                <a:gd name="connsiteX278" fmla="*/ 78648 w 620301"/>
                <a:gd name="connsiteY278" fmla="*/ 279977 h 639929"/>
                <a:gd name="connsiteX279" fmla="*/ 83158 w 620301"/>
                <a:gd name="connsiteY279" fmla="*/ 279977 h 639929"/>
                <a:gd name="connsiteX280" fmla="*/ 84352 w 620301"/>
                <a:gd name="connsiteY280" fmla="*/ 282232 h 639929"/>
                <a:gd name="connsiteX281" fmla="*/ 88861 w 620301"/>
                <a:gd name="connsiteY281" fmla="*/ 282232 h 639929"/>
                <a:gd name="connsiteX282" fmla="*/ 92309 w 620301"/>
                <a:gd name="connsiteY282" fmla="*/ 274407 h 639929"/>
                <a:gd name="connsiteX283" fmla="*/ 91115 w 620301"/>
                <a:gd name="connsiteY283" fmla="*/ 263133 h 639929"/>
                <a:gd name="connsiteX284" fmla="*/ 93370 w 620301"/>
                <a:gd name="connsiteY284" fmla="*/ 259818 h 639929"/>
                <a:gd name="connsiteX285" fmla="*/ 95625 w 620301"/>
                <a:gd name="connsiteY285" fmla="*/ 248545 h 639929"/>
                <a:gd name="connsiteX286" fmla="*/ 92309 w 620301"/>
                <a:gd name="connsiteY286" fmla="*/ 244035 h 639929"/>
                <a:gd name="connsiteX287" fmla="*/ 93370 w 620301"/>
                <a:gd name="connsiteY287" fmla="*/ 241780 h 639929"/>
                <a:gd name="connsiteX288" fmla="*/ 82097 w 620301"/>
                <a:gd name="connsiteY288" fmla="*/ 232762 h 639929"/>
                <a:gd name="connsiteX289" fmla="*/ 79842 w 620301"/>
                <a:gd name="connsiteY289" fmla="*/ 228252 h 639929"/>
                <a:gd name="connsiteX290" fmla="*/ 79842 w 620301"/>
                <a:gd name="connsiteY290" fmla="*/ 225998 h 639929"/>
                <a:gd name="connsiteX291" fmla="*/ 78648 w 620301"/>
                <a:gd name="connsiteY291" fmla="*/ 224805 h 639929"/>
                <a:gd name="connsiteX292" fmla="*/ 78648 w 620301"/>
                <a:gd name="connsiteY292" fmla="*/ 222549 h 639929"/>
                <a:gd name="connsiteX293" fmla="*/ 80903 w 620301"/>
                <a:gd name="connsiteY293" fmla="*/ 219234 h 639929"/>
                <a:gd name="connsiteX294" fmla="*/ 79842 w 620301"/>
                <a:gd name="connsiteY294" fmla="*/ 215918 h 639929"/>
                <a:gd name="connsiteX295" fmla="*/ 83158 w 620301"/>
                <a:gd name="connsiteY295" fmla="*/ 213663 h 639929"/>
                <a:gd name="connsiteX296" fmla="*/ 85412 w 620301"/>
                <a:gd name="connsiteY296" fmla="*/ 213663 h 639929"/>
                <a:gd name="connsiteX297" fmla="*/ 86474 w 620301"/>
                <a:gd name="connsiteY297" fmla="*/ 214725 h 639929"/>
                <a:gd name="connsiteX298" fmla="*/ 90983 w 620301"/>
                <a:gd name="connsiteY298" fmla="*/ 214725 h 639929"/>
                <a:gd name="connsiteX299" fmla="*/ 94299 w 620301"/>
                <a:gd name="connsiteY299" fmla="*/ 205706 h 639929"/>
                <a:gd name="connsiteX300" fmla="*/ 93237 w 620301"/>
                <a:gd name="connsiteY300" fmla="*/ 203451 h 639929"/>
                <a:gd name="connsiteX301" fmla="*/ 94299 w 620301"/>
                <a:gd name="connsiteY301" fmla="*/ 201196 h 639929"/>
                <a:gd name="connsiteX302" fmla="*/ 98808 w 620301"/>
                <a:gd name="connsiteY302" fmla="*/ 191116 h 639929"/>
                <a:gd name="connsiteX303" fmla="*/ 100002 w 620301"/>
                <a:gd name="connsiteY303" fmla="*/ 186608 h 639929"/>
                <a:gd name="connsiteX304" fmla="*/ 100002 w 620301"/>
                <a:gd name="connsiteY304" fmla="*/ 184352 h 639929"/>
                <a:gd name="connsiteX305" fmla="*/ 98808 w 620301"/>
                <a:gd name="connsiteY305" fmla="*/ 182098 h 639929"/>
                <a:gd name="connsiteX306" fmla="*/ 102256 w 620301"/>
                <a:gd name="connsiteY306" fmla="*/ 180905 h 639929"/>
                <a:gd name="connsiteX307" fmla="*/ 104511 w 620301"/>
                <a:gd name="connsiteY307" fmla="*/ 178649 h 639929"/>
                <a:gd name="connsiteX308" fmla="*/ 102256 w 620301"/>
                <a:gd name="connsiteY308" fmla="*/ 174141 h 639929"/>
                <a:gd name="connsiteX309" fmla="*/ 100002 w 620301"/>
                <a:gd name="connsiteY309" fmla="*/ 172947 h 639929"/>
                <a:gd name="connsiteX310" fmla="*/ 98808 w 620301"/>
                <a:gd name="connsiteY310" fmla="*/ 170692 h 639929"/>
                <a:gd name="connsiteX311" fmla="*/ 96553 w 620301"/>
                <a:gd name="connsiteY311" fmla="*/ 168438 h 639929"/>
                <a:gd name="connsiteX312" fmla="*/ 96553 w 620301"/>
                <a:gd name="connsiteY312" fmla="*/ 164989 h 639929"/>
                <a:gd name="connsiteX313" fmla="*/ 98808 w 620301"/>
                <a:gd name="connsiteY313" fmla="*/ 162735 h 639929"/>
                <a:gd name="connsiteX314" fmla="*/ 100002 w 620301"/>
                <a:gd name="connsiteY314" fmla="*/ 157031 h 639929"/>
                <a:gd name="connsiteX315" fmla="*/ 96553 w 620301"/>
                <a:gd name="connsiteY315" fmla="*/ 151461 h 639929"/>
                <a:gd name="connsiteX316" fmla="*/ 96553 w 620301"/>
                <a:gd name="connsiteY316" fmla="*/ 146952 h 639929"/>
                <a:gd name="connsiteX317" fmla="*/ 97747 w 620301"/>
                <a:gd name="connsiteY317" fmla="*/ 145758 h 639929"/>
                <a:gd name="connsiteX318" fmla="*/ 97747 w 620301"/>
                <a:gd name="connsiteY318" fmla="*/ 141248 h 639929"/>
                <a:gd name="connsiteX319" fmla="*/ 100002 w 620301"/>
                <a:gd name="connsiteY319" fmla="*/ 140188 h 639929"/>
                <a:gd name="connsiteX320" fmla="*/ 101062 w 620301"/>
                <a:gd name="connsiteY320" fmla="*/ 140188 h 639929"/>
                <a:gd name="connsiteX321" fmla="*/ 102256 w 620301"/>
                <a:gd name="connsiteY321" fmla="*/ 136872 h 639929"/>
                <a:gd name="connsiteX322" fmla="*/ 103317 w 620301"/>
                <a:gd name="connsiteY322" fmla="*/ 136872 h 639929"/>
                <a:gd name="connsiteX323" fmla="*/ 103317 w 620301"/>
                <a:gd name="connsiteY323" fmla="*/ 135678 h 639929"/>
                <a:gd name="connsiteX324" fmla="*/ 105572 w 620301"/>
                <a:gd name="connsiteY324" fmla="*/ 134617 h 639929"/>
                <a:gd name="connsiteX325" fmla="*/ 106633 w 620301"/>
                <a:gd name="connsiteY325" fmla="*/ 130108 h 639929"/>
                <a:gd name="connsiteX326" fmla="*/ 103317 w 620301"/>
                <a:gd name="connsiteY326" fmla="*/ 129047 h 639929"/>
                <a:gd name="connsiteX327" fmla="*/ 101062 w 620301"/>
                <a:gd name="connsiteY327" fmla="*/ 125598 h 639929"/>
                <a:gd name="connsiteX328" fmla="*/ 100002 w 620301"/>
                <a:gd name="connsiteY328" fmla="*/ 125598 h 639929"/>
                <a:gd name="connsiteX329" fmla="*/ 100002 w 620301"/>
                <a:gd name="connsiteY329" fmla="*/ 124538 h 639929"/>
                <a:gd name="connsiteX330" fmla="*/ 97747 w 620301"/>
                <a:gd name="connsiteY330" fmla="*/ 122283 h 639929"/>
                <a:gd name="connsiteX331" fmla="*/ 97747 w 620301"/>
                <a:gd name="connsiteY331" fmla="*/ 120028 h 639929"/>
                <a:gd name="connsiteX332" fmla="*/ 103317 w 620301"/>
                <a:gd name="connsiteY332" fmla="*/ 122283 h 639929"/>
                <a:gd name="connsiteX333" fmla="*/ 104378 w 620301"/>
                <a:gd name="connsiteY333" fmla="*/ 121222 h 639929"/>
                <a:gd name="connsiteX334" fmla="*/ 108887 w 620301"/>
                <a:gd name="connsiteY334" fmla="*/ 122283 h 639929"/>
                <a:gd name="connsiteX335" fmla="*/ 120161 w 620301"/>
                <a:gd name="connsiteY335" fmla="*/ 129047 h 639929"/>
                <a:gd name="connsiteX336" fmla="*/ 125731 w 620301"/>
                <a:gd name="connsiteY336" fmla="*/ 124538 h 639929"/>
                <a:gd name="connsiteX337" fmla="*/ 130241 w 620301"/>
                <a:gd name="connsiteY337" fmla="*/ 126792 h 639929"/>
                <a:gd name="connsiteX338" fmla="*/ 141514 w 620301"/>
                <a:gd name="connsiteY338" fmla="*/ 134617 h 639929"/>
                <a:gd name="connsiteX339" fmla="*/ 147084 w 620301"/>
                <a:gd name="connsiteY339" fmla="*/ 131301 h 639929"/>
                <a:gd name="connsiteX340" fmla="*/ 177456 w 620301"/>
                <a:gd name="connsiteY340" fmla="*/ 156103 h 639929"/>
                <a:gd name="connsiteX341" fmla="*/ 193239 w 620301"/>
                <a:gd name="connsiteY341" fmla="*/ 127985 h 639929"/>
                <a:gd name="connsiteX342" fmla="*/ 188730 w 620301"/>
                <a:gd name="connsiteY342" fmla="*/ 124670 h 639929"/>
                <a:gd name="connsiteX343" fmla="*/ 186475 w 620301"/>
                <a:gd name="connsiteY343" fmla="*/ 125731 h 639929"/>
                <a:gd name="connsiteX344" fmla="*/ 179711 w 620301"/>
                <a:gd name="connsiteY344" fmla="*/ 121222 h 639929"/>
                <a:gd name="connsiteX345" fmla="*/ 178650 w 620301"/>
                <a:gd name="connsiteY345" fmla="*/ 122283 h 639929"/>
                <a:gd name="connsiteX346" fmla="*/ 173080 w 620301"/>
                <a:gd name="connsiteY346" fmla="*/ 118967 h 639929"/>
                <a:gd name="connsiteX347" fmla="*/ 173080 w 620301"/>
                <a:gd name="connsiteY347" fmla="*/ 116712 h 639929"/>
                <a:gd name="connsiteX348" fmla="*/ 168570 w 620301"/>
                <a:gd name="connsiteY348" fmla="*/ 114458 h 639929"/>
                <a:gd name="connsiteX349" fmla="*/ 166316 w 620301"/>
                <a:gd name="connsiteY349" fmla="*/ 116712 h 639929"/>
                <a:gd name="connsiteX350" fmla="*/ 160745 w 620301"/>
                <a:gd name="connsiteY350" fmla="*/ 115651 h 639929"/>
                <a:gd name="connsiteX351" fmla="*/ 149472 w 620301"/>
                <a:gd name="connsiteY351" fmla="*/ 111142 h 639929"/>
                <a:gd name="connsiteX352" fmla="*/ 140453 w 620301"/>
                <a:gd name="connsiteY352" fmla="*/ 107827 h 639929"/>
                <a:gd name="connsiteX353" fmla="*/ 146023 w 620301"/>
                <a:gd name="connsiteY353" fmla="*/ 102124 h 639929"/>
                <a:gd name="connsiteX354" fmla="*/ 153848 w 620301"/>
                <a:gd name="connsiteY354" fmla="*/ 99868 h 639929"/>
                <a:gd name="connsiteX355" fmla="*/ 160613 w 620301"/>
                <a:gd name="connsiteY355" fmla="*/ 101062 h 639929"/>
                <a:gd name="connsiteX356" fmla="*/ 169631 w 620301"/>
                <a:gd name="connsiteY356" fmla="*/ 104378 h 639929"/>
                <a:gd name="connsiteX357" fmla="*/ 178650 w 620301"/>
                <a:gd name="connsiteY357" fmla="*/ 103317 h 639929"/>
                <a:gd name="connsiteX358" fmla="*/ 186475 w 620301"/>
                <a:gd name="connsiteY358" fmla="*/ 105571 h 639929"/>
                <a:gd name="connsiteX359" fmla="*/ 188730 w 620301"/>
                <a:gd name="connsiteY359" fmla="*/ 101062 h 639929"/>
                <a:gd name="connsiteX360" fmla="*/ 200003 w 620301"/>
                <a:gd name="connsiteY360" fmla="*/ 89789 h 639929"/>
                <a:gd name="connsiteX361" fmla="*/ 201064 w 620301"/>
                <a:gd name="connsiteY361" fmla="*/ 86474 h 639929"/>
                <a:gd name="connsiteX362" fmla="*/ 213398 w 620301"/>
                <a:gd name="connsiteY362" fmla="*/ 111275 h 639929"/>
                <a:gd name="connsiteX363" fmla="*/ 218969 w 620301"/>
                <a:gd name="connsiteY363" fmla="*/ 105704 h 639929"/>
                <a:gd name="connsiteX364" fmla="*/ 225733 w 620301"/>
                <a:gd name="connsiteY364" fmla="*/ 97879 h 639929"/>
                <a:gd name="connsiteX365" fmla="*/ 230242 w 620301"/>
                <a:gd name="connsiteY365" fmla="*/ 98940 h 639929"/>
                <a:gd name="connsiteX366" fmla="*/ 237006 w 620301"/>
                <a:gd name="connsiteY366" fmla="*/ 86606 h 639929"/>
                <a:gd name="connsiteX367" fmla="*/ 242709 w 620301"/>
                <a:gd name="connsiteY367" fmla="*/ 82097 h 639929"/>
                <a:gd name="connsiteX368" fmla="*/ 243770 w 620301"/>
                <a:gd name="connsiteY368" fmla="*/ 73078 h 639929"/>
                <a:gd name="connsiteX369" fmla="*/ 240454 w 620301"/>
                <a:gd name="connsiteY369" fmla="*/ 73078 h 639929"/>
                <a:gd name="connsiteX370" fmla="*/ 229181 w 620301"/>
                <a:gd name="connsiteY370" fmla="*/ 67507 h 639929"/>
                <a:gd name="connsiteX371" fmla="*/ 225865 w 620301"/>
                <a:gd name="connsiteY371" fmla="*/ 67507 h 639929"/>
                <a:gd name="connsiteX372" fmla="*/ 237139 w 620301"/>
                <a:gd name="connsiteY372" fmla="*/ 58489 h 639929"/>
                <a:gd name="connsiteX373" fmla="*/ 248412 w 620301"/>
                <a:gd name="connsiteY373" fmla="*/ 50664 h 639929"/>
                <a:gd name="connsiteX374" fmla="*/ 249473 w 620301"/>
                <a:gd name="connsiteY374" fmla="*/ 46154 h 639929"/>
                <a:gd name="connsiteX375" fmla="*/ 250667 w 620301"/>
                <a:gd name="connsiteY375" fmla="*/ 45093 h 639929"/>
                <a:gd name="connsiteX376" fmla="*/ 253982 w 620301"/>
                <a:gd name="connsiteY376" fmla="*/ 27056 h 639929"/>
                <a:gd name="connsiteX377" fmla="*/ 252922 w 620301"/>
                <a:gd name="connsiteY377" fmla="*/ 13528 h 639929"/>
                <a:gd name="connsiteX378" fmla="*/ 260747 w 620301"/>
                <a:gd name="connsiteY378" fmla="*/ 0 h 63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Lst>
              <a:rect l="l" t="t" r="r" b="b"/>
              <a:pathLst>
                <a:path w="620301" h="639929">
                  <a:moveTo>
                    <a:pt x="260481" y="1061"/>
                  </a:moveTo>
                  <a:lnTo>
                    <a:pt x="274009" y="12334"/>
                  </a:lnTo>
                  <a:lnTo>
                    <a:pt x="350536" y="22414"/>
                  </a:lnTo>
                  <a:lnTo>
                    <a:pt x="400006" y="78648"/>
                  </a:lnTo>
                  <a:lnTo>
                    <a:pt x="439396" y="102256"/>
                  </a:lnTo>
                  <a:lnTo>
                    <a:pt x="453986" y="110081"/>
                  </a:lnTo>
                  <a:lnTo>
                    <a:pt x="452924" y="125864"/>
                  </a:lnTo>
                  <a:lnTo>
                    <a:pt x="467513" y="135944"/>
                  </a:lnTo>
                  <a:lnTo>
                    <a:pt x="479848" y="152788"/>
                  </a:lnTo>
                  <a:lnTo>
                    <a:pt x="492182" y="160612"/>
                  </a:lnTo>
                  <a:lnTo>
                    <a:pt x="496692" y="167376"/>
                  </a:lnTo>
                  <a:lnTo>
                    <a:pt x="512474" y="172947"/>
                  </a:lnTo>
                  <a:lnTo>
                    <a:pt x="514729" y="177456"/>
                  </a:lnTo>
                  <a:lnTo>
                    <a:pt x="516984" y="188729"/>
                  </a:lnTo>
                  <a:lnTo>
                    <a:pt x="493376" y="196555"/>
                  </a:lnTo>
                  <a:lnTo>
                    <a:pt x="493376" y="197615"/>
                  </a:lnTo>
                  <a:lnTo>
                    <a:pt x="497885" y="197615"/>
                  </a:lnTo>
                  <a:lnTo>
                    <a:pt x="499079" y="198809"/>
                  </a:lnTo>
                  <a:lnTo>
                    <a:pt x="505843" y="201064"/>
                  </a:lnTo>
                  <a:lnTo>
                    <a:pt x="508098" y="203319"/>
                  </a:lnTo>
                  <a:lnTo>
                    <a:pt x="511413" y="202125"/>
                  </a:lnTo>
                  <a:lnTo>
                    <a:pt x="514729" y="204379"/>
                  </a:lnTo>
                  <a:lnTo>
                    <a:pt x="514729" y="208889"/>
                  </a:lnTo>
                  <a:lnTo>
                    <a:pt x="516984" y="209950"/>
                  </a:lnTo>
                  <a:lnTo>
                    <a:pt x="520299" y="207695"/>
                  </a:lnTo>
                  <a:lnTo>
                    <a:pt x="522554" y="211143"/>
                  </a:lnTo>
                  <a:lnTo>
                    <a:pt x="525870" y="209950"/>
                  </a:lnTo>
                  <a:lnTo>
                    <a:pt x="528125" y="213266"/>
                  </a:lnTo>
                  <a:lnTo>
                    <a:pt x="530379" y="213266"/>
                  </a:lnTo>
                  <a:lnTo>
                    <a:pt x="540459" y="224539"/>
                  </a:lnTo>
                  <a:lnTo>
                    <a:pt x="548284" y="226793"/>
                  </a:lnTo>
                  <a:lnTo>
                    <a:pt x="564067" y="223345"/>
                  </a:lnTo>
                  <a:lnTo>
                    <a:pt x="570831" y="231170"/>
                  </a:lnTo>
                  <a:lnTo>
                    <a:pt x="563006" y="244699"/>
                  </a:lnTo>
                  <a:lnTo>
                    <a:pt x="551732" y="291914"/>
                  </a:lnTo>
                  <a:lnTo>
                    <a:pt x="552793" y="295363"/>
                  </a:lnTo>
                  <a:lnTo>
                    <a:pt x="550539" y="323480"/>
                  </a:lnTo>
                  <a:lnTo>
                    <a:pt x="556109" y="329050"/>
                  </a:lnTo>
                  <a:lnTo>
                    <a:pt x="566189" y="334620"/>
                  </a:lnTo>
                  <a:lnTo>
                    <a:pt x="569637" y="342445"/>
                  </a:lnTo>
                  <a:lnTo>
                    <a:pt x="565128" y="349210"/>
                  </a:lnTo>
                  <a:lnTo>
                    <a:pt x="560619" y="350270"/>
                  </a:lnTo>
                  <a:lnTo>
                    <a:pt x="561812" y="353586"/>
                  </a:lnTo>
                  <a:lnTo>
                    <a:pt x="565128" y="355841"/>
                  </a:lnTo>
                  <a:lnTo>
                    <a:pt x="565128" y="361544"/>
                  </a:lnTo>
                  <a:lnTo>
                    <a:pt x="566189" y="362604"/>
                  </a:lnTo>
                  <a:lnTo>
                    <a:pt x="569637" y="363666"/>
                  </a:lnTo>
                  <a:lnTo>
                    <a:pt x="569637" y="364860"/>
                  </a:lnTo>
                  <a:lnTo>
                    <a:pt x="583165" y="372684"/>
                  </a:lnTo>
                  <a:lnTo>
                    <a:pt x="598948" y="374939"/>
                  </a:lnTo>
                  <a:lnTo>
                    <a:pt x="607966" y="374939"/>
                  </a:lnTo>
                  <a:cubicBezTo>
                    <a:pt x="609293" y="384355"/>
                    <a:pt x="614863" y="393109"/>
                    <a:pt x="620301" y="400801"/>
                  </a:cubicBezTo>
                  <a:lnTo>
                    <a:pt x="618046" y="403056"/>
                  </a:lnTo>
                  <a:lnTo>
                    <a:pt x="619107" y="405311"/>
                  </a:lnTo>
                  <a:lnTo>
                    <a:pt x="618046" y="406372"/>
                  </a:lnTo>
                  <a:lnTo>
                    <a:pt x="620301" y="408627"/>
                  </a:lnTo>
                  <a:lnTo>
                    <a:pt x="619240" y="409688"/>
                  </a:lnTo>
                  <a:lnTo>
                    <a:pt x="618179" y="409688"/>
                  </a:lnTo>
                  <a:lnTo>
                    <a:pt x="613670" y="408627"/>
                  </a:lnTo>
                  <a:lnTo>
                    <a:pt x="612476" y="409688"/>
                  </a:lnTo>
                  <a:lnTo>
                    <a:pt x="612476" y="410881"/>
                  </a:lnTo>
                  <a:lnTo>
                    <a:pt x="610221" y="413136"/>
                  </a:lnTo>
                  <a:lnTo>
                    <a:pt x="606906" y="413136"/>
                  </a:lnTo>
                  <a:lnTo>
                    <a:pt x="605844" y="418706"/>
                  </a:lnTo>
                  <a:lnTo>
                    <a:pt x="608099" y="419767"/>
                  </a:lnTo>
                  <a:lnTo>
                    <a:pt x="609160" y="422022"/>
                  </a:lnTo>
                  <a:lnTo>
                    <a:pt x="611415" y="423215"/>
                  </a:lnTo>
                  <a:lnTo>
                    <a:pt x="606906" y="435550"/>
                  </a:lnTo>
                  <a:lnTo>
                    <a:pt x="604651" y="436611"/>
                  </a:lnTo>
                  <a:lnTo>
                    <a:pt x="603590" y="438865"/>
                  </a:lnTo>
                  <a:lnTo>
                    <a:pt x="603590" y="441121"/>
                  </a:lnTo>
                  <a:lnTo>
                    <a:pt x="604651" y="443375"/>
                  </a:lnTo>
                  <a:lnTo>
                    <a:pt x="605844" y="443375"/>
                  </a:lnTo>
                  <a:lnTo>
                    <a:pt x="606906" y="444436"/>
                  </a:lnTo>
                  <a:lnTo>
                    <a:pt x="608099" y="444436"/>
                  </a:lnTo>
                  <a:lnTo>
                    <a:pt x="609160" y="445630"/>
                  </a:lnTo>
                  <a:lnTo>
                    <a:pt x="610221" y="445630"/>
                  </a:lnTo>
                  <a:lnTo>
                    <a:pt x="611415" y="447885"/>
                  </a:lnTo>
                  <a:lnTo>
                    <a:pt x="611415" y="452394"/>
                  </a:lnTo>
                  <a:lnTo>
                    <a:pt x="609160" y="452394"/>
                  </a:lnTo>
                  <a:lnTo>
                    <a:pt x="606906" y="454648"/>
                  </a:lnTo>
                  <a:lnTo>
                    <a:pt x="596826" y="454648"/>
                  </a:lnTo>
                  <a:lnTo>
                    <a:pt x="594571" y="456903"/>
                  </a:lnTo>
                  <a:lnTo>
                    <a:pt x="590062" y="456903"/>
                  </a:lnTo>
                  <a:lnTo>
                    <a:pt x="585552" y="460219"/>
                  </a:lnTo>
                  <a:lnTo>
                    <a:pt x="581043" y="460219"/>
                  </a:lnTo>
                  <a:lnTo>
                    <a:pt x="579982" y="459158"/>
                  </a:lnTo>
                  <a:lnTo>
                    <a:pt x="576534" y="457964"/>
                  </a:lnTo>
                  <a:lnTo>
                    <a:pt x="572024" y="446691"/>
                  </a:lnTo>
                  <a:lnTo>
                    <a:pt x="565260" y="443375"/>
                  </a:lnTo>
                  <a:lnTo>
                    <a:pt x="559690" y="438865"/>
                  </a:lnTo>
                  <a:lnTo>
                    <a:pt x="540592" y="453455"/>
                  </a:lnTo>
                  <a:lnTo>
                    <a:pt x="539530" y="456771"/>
                  </a:lnTo>
                  <a:lnTo>
                    <a:pt x="541785" y="457832"/>
                  </a:lnTo>
                  <a:lnTo>
                    <a:pt x="529451" y="469105"/>
                  </a:lnTo>
                  <a:lnTo>
                    <a:pt x="528390" y="470166"/>
                  </a:lnTo>
                  <a:lnTo>
                    <a:pt x="512607" y="458892"/>
                  </a:lnTo>
                  <a:lnTo>
                    <a:pt x="507037" y="457699"/>
                  </a:lnTo>
                  <a:lnTo>
                    <a:pt x="504782" y="455444"/>
                  </a:lnTo>
                  <a:lnTo>
                    <a:pt x="503721" y="455444"/>
                  </a:lnTo>
                  <a:lnTo>
                    <a:pt x="503721" y="458892"/>
                  </a:lnTo>
                  <a:lnTo>
                    <a:pt x="507037" y="461148"/>
                  </a:lnTo>
                  <a:lnTo>
                    <a:pt x="504782" y="462208"/>
                  </a:lnTo>
                  <a:lnTo>
                    <a:pt x="494702" y="483561"/>
                  </a:lnTo>
                  <a:lnTo>
                    <a:pt x="492448" y="485816"/>
                  </a:lnTo>
                  <a:lnTo>
                    <a:pt x="475604" y="488071"/>
                  </a:lnTo>
                  <a:lnTo>
                    <a:pt x="458760" y="508363"/>
                  </a:lnTo>
                  <a:lnTo>
                    <a:pt x="459821" y="509424"/>
                  </a:lnTo>
                  <a:lnTo>
                    <a:pt x="468840" y="501599"/>
                  </a:lnTo>
                  <a:lnTo>
                    <a:pt x="484623" y="515126"/>
                  </a:lnTo>
                  <a:lnTo>
                    <a:pt x="484623" y="516320"/>
                  </a:lnTo>
                  <a:lnTo>
                    <a:pt x="485816" y="517382"/>
                  </a:lnTo>
                  <a:lnTo>
                    <a:pt x="484623" y="518442"/>
                  </a:lnTo>
                  <a:lnTo>
                    <a:pt x="483561" y="517382"/>
                  </a:lnTo>
                  <a:lnTo>
                    <a:pt x="482368" y="517382"/>
                  </a:lnTo>
                  <a:lnTo>
                    <a:pt x="482368" y="518442"/>
                  </a:lnTo>
                  <a:lnTo>
                    <a:pt x="481307" y="518442"/>
                  </a:lnTo>
                  <a:lnTo>
                    <a:pt x="477991" y="521891"/>
                  </a:lnTo>
                  <a:lnTo>
                    <a:pt x="467911" y="512872"/>
                  </a:lnTo>
                  <a:lnTo>
                    <a:pt x="459954" y="521891"/>
                  </a:lnTo>
                  <a:lnTo>
                    <a:pt x="463402" y="522952"/>
                  </a:lnTo>
                  <a:lnTo>
                    <a:pt x="471227" y="534225"/>
                  </a:lnTo>
                  <a:lnTo>
                    <a:pt x="468973" y="537673"/>
                  </a:lnTo>
                  <a:lnTo>
                    <a:pt x="467911" y="540989"/>
                  </a:lnTo>
                  <a:lnTo>
                    <a:pt x="464463" y="544305"/>
                  </a:lnTo>
                  <a:lnTo>
                    <a:pt x="459954" y="556639"/>
                  </a:lnTo>
                  <a:lnTo>
                    <a:pt x="457699" y="558894"/>
                  </a:lnTo>
                  <a:lnTo>
                    <a:pt x="457699" y="565658"/>
                  </a:lnTo>
                  <a:lnTo>
                    <a:pt x="456505" y="567913"/>
                  </a:lnTo>
                  <a:lnTo>
                    <a:pt x="454251" y="569106"/>
                  </a:lnTo>
                  <a:lnTo>
                    <a:pt x="450935" y="562342"/>
                  </a:lnTo>
                  <a:lnTo>
                    <a:pt x="430643" y="554517"/>
                  </a:lnTo>
                  <a:lnTo>
                    <a:pt x="417115" y="568046"/>
                  </a:lnTo>
                  <a:lnTo>
                    <a:pt x="411544" y="570300"/>
                  </a:lnTo>
                  <a:lnTo>
                    <a:pt x="402526" y="554517"/>
                  </a:lnTo>
                  <a:lnTo>
                    <a:pt x="399210" y="552263"/>
                  </a:lnTo>
                  <a:lnTo>
                    <a:pt x="395762" y="551202"/>
                  </a:lnTo>
                  <a:lnTo>
                    <a:pt x="381173" y="550008"/>
                  </a:lnTo>
                  <a:lnTo>
                    <a:pt x="365390" y="536480"/>
                  </a:lnTo>
                  <a:lnTo>
                    <a:pt x="363135" y="531970"/>
                  </a:lnTo>
                  <a:lnTo>
                    <a:pt x="359820" y="520697"/>
                  </a:lnTo>
                  <a:lnTo>
                    <a:pt x="356504" y="515126"/>
                  </a:lnTo>
                  <a:lnTo>
                    <a:pt x="339660" y="524146"/>
                  </a:lnTo>
                  <a:lnTo>
                    <a:pt x="339660" y="528655"/>
                  </a:lnTo>
                  <a:lnTo>
                    <a:pt x="344170" y="528655"/>
                  </a:lnTo>
                  <a:lnTo>
                    <a:pt x="344170" y="534225"/>
                  </a:lnTo>
                  <a:lnTo>
                    <a:pt x="339660" y="536480"/>
                  </a:lnTo>
                  <a:lnTo>
                    <a:pt x="339660" y="551069"/>
                  </a:lnTo>
                  <a:lnTo>
                    <a:pt x="337405" y="552130"/>
                  </a:lnTo>
                  <a:lnTo>
                    <a:pt x="337405" y="555579"/>
                  </a:lnTo>
                  <a:lnTo>
                    <a:pt x="338467" y="557833"/>
                  </a:lnTo>
                  <a:lnTo>
                    <a:pt x="336212" y="560088"/>
                  </a:lnTo>
                  <a:lnTo>
                    <a:pt x="337273" y="572422"/>
                  </a:lnTo>
                  <a:lnTo>
                    <a:pt x="346292" y="590460"/>
                  </a:lnTo>
                  <a:lnTo>
                    <a:pt x="349607" y="599478"/>
                  </a:lnTo>
                  <a:lnTo>
                    <a:pt x="352923" y="600539"/>
                  </a:lnTo>
                  <a:lnTo>
                    <a:pt x="355178" y="605049"/>
                  </a:lnTo>
                  <a:lnTo>
                    <a:pt x="363003" y="618577"/>
                  </a:lnTo>
                  <a:lnTo>
                    <a:pt x="368573" y="632104"/>
                  </a:lnTo>
                  <a:lnTo>
                    <a:pt x="359555" y="639930"/>
                  </a:lnTo>
                  <a:lnTo>
                    <a:pt x="332498" y="624147"/>
                  </a:lnTo>
                  <a:lnTo>
                    <a:pt x="327989" y="615128"/>
                  </a:lnTo>
                  <a:lnTo>
                    <a:pt x="323480" y="607303"/>
                  </a:lnTo>
                  <a:lnTo>
                    <a:pt x="316716" y="598284"/>
                  </a:lnTo>
                  <a:lnTo>
                    <a:pt x="311145" y="601733"/>
                  </a:lnTo>
                  <a:lnTo>
                    <a:pt x="311145" y="606242"/>
                  </a:lnTo>
                  <a:lnTo>
                    <a:pt x="313400" y="608497"/>
                  </a:lnTo>
                  <a:lnTo>
                    <a:pt x="307829" y="615261"/>
                  </a:lnTo>
                  <a:lnTo>
                    <a:pt x="279712" y="593907"/>
                  </a:lnTo>
                  <a:lnTo>
                    <a:pt x="275203" y="605181"/>
                  </a:lnTo>
                  <a:lnTo>
                    <a:pt x="265123" y="592847"/>
                  </a:lnTo>
                  <a:lnTo>
                    <a:pt x="244831" y="576003"/>
                  </a:lnTo>
                  <a:lnTo>
                    <a:pt x="240322" y="562475"/>
                  </a:lnTo>
                  <a:lnTo>
                    <a:pt x="226794" y="552395"/>
                  </a:lnTo>
                  <a:lnTo>
                    <a:pt x="224539" y="540061"/>
                  </a:lnTo>
                  <a:lnTo>
                    <a:pt x="218836" y="535552"/>
                  </a:lnTo>
                  <a:lnTo>
                    <a:pt x="216582" y="534358"/>
                  </a:lnTo>
                  <a:lnTo>
                    <a:pt x="215520" y="532103"/>
                  </a:lnTo>
                  <a:lnTo>
                    <a:pt x="215520" y="527594"/>
                  </a:lnTo>
                  <a:lnTo>
                    <a:pt x="216582" y="526400"/>
                  </a:lnTo>
                  <a:lnTo>
                    <a:pt x="216582" y="525339"/>
                  </a:lnTo>
                  <a:lnTo>
                    <a:pt x="217642" y="524278"/>
                  </a:lnTo>
                  <a:lnTo>
                    <a:pt x="217642" y="523085"/>
                  </a:lnTo>
                  <a:lnTo>
                    <a:pt x="216582" y="520830"/>
                  </a:lnTo>
                  <a:lnTo>
                    <a:pt x="213266" y="517514"/>
                  </a:lnTo>
                  <a:lnTo>
                    <a:pt x="207695" y="518575"/>
                  </a:lnTo>
                  <a:lnTo>
                    <a:pt x="206635" y="520830"/>
                  </a:lnTo>
                  <a:lnTo>
                    <a:pt x="202125" y="517514"/>
                  </a:lnTo>
                  <a:lnTo>
                    <a:pt x="199870" y="516453"/>
                  </a:lnTo>
                  <a:lnTo>
                    <a:pt x="198809" y="516453"/>
                  </a:lnTo>
                  <a:lnTo>
                    <a:pt x="198809" y="515259"/>
                  </a:lnTo>
                  <a:lnTo>
                    <a:pt x="197748" y="514199"/>
                  </a:lnTo>
                  <a:lnTo>
                    <a:pt x="198809" y="513005"/>
                  </a:lnTo>
                  <a:lnTo>
                    <a:pt x="198809" y="511944"/>
                  </a:lnTo>
                  <a:lnTo>
                    <a:pt x="197748" y="508628"/>
                  </a:lnTo>
                  <a:lnTo>
                    <a:pt x="196687" y="507435"/>
                  </a:lnTo>
                  <a:lnTo>
                    <a:pt x="193372" y="506373"/>
                  </a:lnTo>
                  <a:lnTo>
                    <a:pt x="191117" y="505179"/>
                  </a:lnTo>
                  <a:lnTo>
                    <a:pt x="190056" y="504119"/>
                  </a:lnTo>
                  <a:lnTo>
                    <a:pt x="188995" y="501864"/>
                  </a:lnTo>
                  <a:lnTo>
                    <a:pt x="187934" y="500803"/>
                  </a:lnTo>
                  <a:lnTo>
                    <a:pt x="187934" y="498548"/>
                  </a:lnTo>
                  <a:lnTo>
                    <a:pt x="185679" y="497355"/>
                  </a:lnTo>
                  <a:lnTo>
                    <a:pt x="181170" y="496294"/>
                  </a:lnTo>
                  <a:lnTo>
                    <a:pt x="178915" y="495100"/>
                  </a:lnTo>
                  <a:lnTo>
                    <a:pt x="176660" y="495100"/>
                  </a:lnTo>
                  <a:lnTo>
                    <a:pt x="176660" y="494039"/>
                  </a:lnTo>
                  <a:lnTo>
                    <a:pt x="175599" y="494039"/>
                  </a:lnTo>
                  <a:lnTo>
                    <a:pt x="175599" y="492978"/>
                  </a:lnTo>
                  <a:lnTo>
                    <a:pt x="172284" y="492978"/>
                  </a:lnTo>
                  <a:lnTo>
                    <a:pt x="172284" y="487275"/>
                  </a:lnTo>
                  <a:lnTo>
                    <a:pt x="154246" y="485020"/>
                  </a:lnTo>
                  <a:lnTo>
                    <a:pt x="153053" y="488336"/>
                  </a:lnTo>
                  <a:lnTo>
                    <a:pt x="156368" y="489397"/>
                  </a:lnTo>
                  <a:lnTo>
                    <a:pt x="158623" y="490591"/>
                  </a:lnTo>
                  <a:lnTo>
                    <a:pt x="159684" y="493906"/>
                  </a:lnTo>
                  <a:lnTo>
                    <a:pt x="130373" y="487142"/>
                  </a:lnTo>
                  <a:lnTo>
                    <a:pt x="122416" y="477062"/>
                  </a:lnTo>
                  <a:lnTo>
                    <a:pt x="120161" y="470298"/>
                  </a:lnTo>
                  <a:lnTo>
                    <a:pt x="122416" y="466982"/>
                  </a:lnTo>
                  <a:lnTo>
                    <a:pt x="124670" y="460219"/>
                  </a:lnTo>
                  <a:lnTo>
                    <a:pt x="123609" y="452394"/>
                  </a:lnTo>
                  <a:lnTo>
                    <a:pt x="125864" y="447885"/>
                  </a:lnTo>
                  <a:lnTo>
                    <a:pt x="129179" y="445630"/>
                  </a:lnTo>
                  <a:lnTo>
                    <a:pt x="125864" y="442181"/>
                  </a:lnTo>
                  <a:lnTo>
                    <a:pt x="107827" y="433162"/>
                  </a:lnTo>
                  <a:lnTo>
                    <a:pt x="102256" y="429714"/>
                  </a:lnTo>
                  <a:lnTo>
                    <a:pt x="93237" y="433162"/>
                  </a:lnTo>
                  <a:lnTo>
                    <a:pt x="86474" y="430908"/>
                  </a:lnTo>
                  <a:lnTo>
                    <a:pt x="80903" y="437672"/>
                  </a:lnTo>
                  <a:lnTo>
                    <a:pt x="60611" y="436611"/>
                  </a:lnTo>
                  <a:lnTo>
                    <a:pt x="48277" y="435550"/>
                  </a:lnTo>
                  <a:lnTo>
                    <a:pt x="52786" y="431041"/>
                  </a:lnTo>
                  <a:lnTo>
                    <a:pt x="52786" y="428786"/>
                  </a:lnTo>
                  <a:lnTo>
                    <a:pt x="50531" y="426531"/>
                  </a:lnTo>
                  <a:lnTo>
                    <a:pt x="49470" y="423215"/>
                  </a:lnTo>
                  <a:lnTo>
                    <a:pt x="50531" y="420961"/>
                  </a:lnTo>
                  <a:lnTo>
                    <a:pt x="50531" y="416451"/>
                  </a:lnTo>
                  <a:lnTo>
                    <a:pt x="55041" y="409688"/>
                  </a:lnTo>
                  <a:lnTo>
                    <a:pt x="57295" y="402924"/>
                  </a:lnTo>
                  <a:lnTo>
                    <a:pt x="55041" y="399475"/>
                  </a:lnTo>
                  <a:lnTo>
                    <a:pt x="52786" y="397221"/>
                  </a:lnTo>
                  <a:lnTo>
                    <a:pt x="52786" y="394966"/>
                  </a:lnTo>
                  <a:lnTo>
                    <a:pt x="43767" y="392711"/>
                  </a:lnTo>
                  <a:lnTo>
                    <a:pt x="32494" y="385947"/>
                  </a:lnTo>
                  <a:lnTo>
                    <a:pt x="25730" y="380377"/>
                  </a:lnTo>
                  <a:lnTo>
                    <a:pt x="25730" y="379316"/>
                  </a:lnTo>
                  <a:lnTo>
                    <a:pt x="29046" y="377061"/>
                  </a:lnTo>
                  <a:lnTo>
                    <a:pt x="25730" y="353453"/>
                  </a:lnTo>
                  <a:lnTo>
                    <a:pt x="12202" y="344434"/>
                  </a:lnTo>
                  <a:lnTo>
                    <a:pt x="11141" y="347750"/>
                  </a:lnTo>
                  <a:lnTo>
                    <a:pt x="3316" y="340986"/>
                  </a:lnTo>
                  <a:lnTo>
                    <a:pt x="2255" y="338731"/>
                  </a:lnTo>
                  <a:lnTo>
                    <a:pt x="0" y="337538"/>
                  </a:lnTo>
                  <a:lnTo>
                    <a:pt x="3316" y="326264"/>
                  </a:lnTo>
                  <a:lnTo>
                    <a:pt x="26923" y="309421"/>
                  </a:lnTo>
                  <a:lnTo>
                    <a:pt x="33688" y="311676"/>
                  </a:lnTo>
                  <a:lnTo>
                    <a:pt x="34748" y="299341"/>
                  </a:lnTo>
                  <a:lnTo>
                    <a:pt x="31433" y="290323"/>
                  </a:lnTo>
                  <a:lnTo>
                    <a:pt x="30372" y="289129"/>
                  </a:lnTo>
                  <a:lnTo>
                    <a:pt x="29311" y="286874"/>
                  </a:lnTo>
                  <a:lnTo>
                    <a:pt x="22547" y="282365"/>
                  </a:lnTo>
                  <a:lnTo>
                    <a:pt x="19231" y="282365"/>
                  </a:lnTo>
                  <a:lnTo>
                    <a:pt x="19231" y="278916"/>
                  </a:lnTo>
                  <a:lnTo>
                    <a:pt x="25995" y="266582"/>
                  </a:lnTo>
                  <a:lnTo>
                    <a:pt x="24801" y="264327"/>
                  </a:lnTo>
                  <a:lnTo>
                    <a:pt x="28250" y="263133"/>
                  </a:lnTo>
                  <a:lnTo>
                    <a:pt x="30505" y="264327"/>
                  </a:lnTo>
                  <a:lnTo>
                    <a:pt x="31566" y="267643"/>
                  </a:lnTo>
                  <a:lnTo>
                    <a:pt x="36075" y="269898"/>
                  </a:lnTo>
                  <a:lnTo>
                    <a:pt x="39391" y="270959"/>
                  </a:lnTo>
                  <a:lnTo>
                    <a:pt x="41645" y="270959"/>
                  </a:lnTo>
                  <a:lnTo>
                    <a:pt x="49470" y="267643"/>
                  </a:lnTo>
                  <a:lnTo>
                    <a:pt x="51725" y="267643"/>
                  </a:lnTo>
                  <a:lnTo>
                    <a:pt x="53980" y="269898"/>
                  </a:lnTo>
                  <a:lnTo>
                    <a:pt x="61805" y="273213"/>
                  </a:lnTo>
                  <a:lnTo>
                    <a:pt x="69630" y="283293"/>
                  </a:lnTo>
                  <a:lnTo>
                    <a:pt x="74139" y="282232"/>
                  </a:lnTo>
                  <a:lnTo>
                    <a:pt x="78648" y="279977"/>
                  </a:lnTo>
                  <a:lnTo>
                    <a:pt x="83158" y="279977"/>
                  </a:lnTo>
                  <a:lnTo>
                    <a:pt x="84352" y="282232"/>
                  </a:lnTo>
                  <a:lnTo>
                    <a:pt x="88861" y="282232"/>
                  </a:lnTo>
                  <a:lnTo>
                    <a:pt x="92309" y="274407"/>
                  </a:lnTo>
                  <a:lnTo>
                    <a:pt x="91115" y="263133"/>
                  </a:lnTo>
                  <a:lnTo>
                    <a:pt x="93370" y="259818"/>
                  </a:lnTo>
                  <a:lnTo>
                    <a:pt x="95625" y="248545"/>
                  </a:lnTo>
                  <a:lnTo>
                    <a:pt x="92309" y="244035"/>
                  </a:lnTo>
                  <a:lnTo>
                    <a:pt x="93370" y="241780"/>
                  </a:lnTo>
                  <a:lnTo>
                    <a:pt x="82097" y="232762"/>
                  </a:lnTo>
                  <a:lnTo>
                    <a:pt x="79842" y="228252"/>
                  </a:lnTo>
                  <a:lnTo>
                    <a:pt x="79842" y="225998"/>
                  </a:lnTo>
                  <a:lnTo>
                    <a:pt x="78648" y="224805"/>
                  </a:lnTo>
                  <a:lnTo>
                    <a:pt x="78648" y="222549"/>
                  </a:lnTo>
                  <a:lnTo>
                    <a:pt x="80903" y="219234"/>
                  </a:lnTo>
                  <a:lnTo>
                    <a:pt x="79842" y="215918"/>
                  </a:lnTo>
                  <a:lnTo>
                    <a:pt x="83158" y="213663"/>
                  </a:lnTo>
                  <a:lnTo>
                    <a:pt x="85412" y="213663"/>
                  </a:lnTo>
                  <a:lnTo>
                    <a:pt x="86474" y="214725"/>
                  </a:lnTo>
                  <a:lnTo>
                    <a:pt x="90983" y="214725"/>
                  </a:lnTo>
                  <a:lnTo>
                    <a:pt x="94299" y="205706"/>
                  </a:lnTo>
                  <a:lnTo>
                    <a:pt x="93237" y="203451"/>
                  </a:lnTo>
                  <a:lnTo>
                    <a:pt x="94299" y="201196"/>
                  </a:lnTo>
                  <a:lnTo>
                    <a:pt x="98808" y="191116"/>
                  </a:lnTo>
                  <a:lnTo>
                    <a:pt x="100002" y="186608"/>
                  </a:lnTo>
                  <a:lnTo>
                    <a:pt x="100002" y="184352"/>
                  </a:lnTo>
                  <a:lnTo>
                    <a:pt x="98808" y="182098"/>
                  </a:lnTo>
                  <a:lnTo>
                    <a:pt x="102256" y="180905"/>
                  </a:lnTo>
                  <a:lnTo>
                    <a:pt x="104511" y="178649"/>
                  </a:lnTo>
                  <a:lnTo>
                    <a:pt x="102256" y="174141"/>
                  </a:lnTo>
                  <a:lnTo>
                    <a:pt x="100002" y="172947"/>
                  </a:lnTo>
                  <a:lnTo>
                    <a:pt x="98808" y="170692"/>
                  </a:lnTo>
                  <a:lnTo>
                    <a:pt x="96553" y="168438"/>
                  </a:lnTo>
                  <a:lnTo>
                    <a:pt x="96553" y="164989"/>
                  </a:lnTo>
                  <a:lnTo>
                    <a:pt x="98808" y="162735"/>
                  </a:lnTo>
                  <a:lnTo>
                    <a:pt x="100002" y="157031"/>
                  </a:lnTo>
                  <a:lnTo>
                    <a:pt x="96553" y="151461"/>
                  </a:lnTo>
                  <a:lnTo>
                    <a:pt x="96553" y="146952"/>
                  </a:lnTo>
                  <a:lnTo>
                    <a:pt x="97747" y="145758"/>
                  </a:lnTo>
                  <a:lnTo>
                    <a:pt x="97747" y="141248"/>
                  </a:lnTo>
                  <a:lnTo>
                    <a:pt x="100002" y="140188"/>
                  </a:lnTo>
                  <a:lnTo>
                    <a:pt x="101062" y="140188"/>
                  </a:lnTo>
                  <a:lnTo>
                    <a:pt x="102256" y="136872"/>
                  </a:lnTo>
                  <a:lnTo>
                    <a:pt x="103317" y="136872"/>
                  </a:lnTo>
                  <a:lnTo>
                    <a:pt x="103317" y="135678"/>
                  </a:lnTo>
                  <a:lnTo>
                    <a:pt x="105572" y="134617"/>
                  </a:lnTo>
                  <a:lnTo>
                    <a:pt x="106633" y="130108"/>
                  </a:lnTo>
                  <a:lnTo>
                    <a:pt x="103317" y="129047"/>
                  </a:lnTo>
                  <a:lnTo>
                    <a:pt x="101062" y="125598"/>
                  </a:lnTo>
                  <a:lnTo>
                    <a:pt x="100002" y="125598"/>
                  </a:lnTo>
                  <a:lnTo>
                    <a:pt x="100002" y="124538"/>
                  </a:lnTo>
                  <a:lnTo>
                    <a:pt x="97747" y="122283"/>
                  </a:lnTo>
                  <a:lnTo>
                    <a:pt x="97747" y="120028"/>
                  </a:lnTo>
                  <a:lnTo>
                    <a:pt x="103317" y="122283"/>
                  </a:lnTo>
                  <a:lnTo>
                    <a:pt x="104378" y="121222"/>
                  </a:lnTo>
                  <a:lnTo>
                    <a:pt x="108887" y="122283"/>
                  </a:lnTo>
                  <a:lnTo>
                    <a:pt x="120161" y="129047"/>
                  </a:lnTo>
                  <a:lnTo>
                    <a:pt x="125731" y="124538"/>
                  </a:lnTo>
                  <a:lnTo>
                    <a:pt x="130241" y="126792"/>
                  </a:lnTo>
                  <a:lnTo>
                    <a:pt x="141514" y="134617"/>
                  </a:lnTo>
                  <a:lnTo>
                    <a:pt x="147084" y="131301"/>
                  </a:lnTo>
                  <a:cubicBezTo>
                    <a:pt x="159551" y="140718"/>
                    <a:pt x="166713" y="146156"/>
                    <a:pt x="177456" y="156103"/>
                  </a:cubicBezTo>
                  <a:lnTo>
                    <a:pt x="193239" y="127985"/>
                  </a:lnTo>
                  <a:lnTo>
                    <a:pt x="188730" y="124670"/>
                  </a:lnTo>
                  <a:lnTo>
                    <a:pt x="186475" y="125731"/>
                  </a:lnTo>
                  <a:lnTo>
                    <a:pt x="179711" y="121222"/>
                  </a:lnTo>
                  <a:lnTo>
                    <a:pt x="178650" y="122283"/>
                  </a:lnTo>
                  <a:lnTo>
                    <a:pt x="173080" y="118967"/>
                  </a:lnTo>
                  <a:lnTo>
                    <a:pt x="173080" y="116712"/>
                  </a:lnTo>
                  <a:lnTo>
                    <a:pt x="168570" y="114458"/>
                  </a:lnTo>
                  <a:lnTo>
                    <a:pt x="166316" y="116712"/>
                  </a:lnTo>
                  <a:lnTo>
                    <a:pt x="160745" y="115651"/>
                  </a:lnTo>
                  <a:lnTo>
                    <a:pt x="149472" y="111142"/>
                  </a:lnTo>
                  <a:lnTo>
                    <a:pt x="140453" y="107827"/>
                  </a:lnTo>
                  <a:lnTo>
                    <a:pt x="146023" y="102124"/>
                  </a:lnTo>
                  <a:lnTo>
                    <a:pt x="153848" y="99868"/>
                  </a:lnTo>
                  <a:lnTo>
                    <a:pt x="160613" y="101062"/>
                  </a:lnTo>
                  <a:lnTo>
                    <a:pt x="169631" y="104378"/>
                  </a:lnTo>
                  <a:lnTo>
                    <a:pt x="178650" y="103317"/>
                  </a:lnTo>
                  <a:lnTo>
                    <a:pt x="186475" y="105571"/>
                  </a:lnTo>
                  <a:lnTo>
                    <a:pt x="188730" y="101062"/>
                  </a:lnTo>
                  <a:lnTo>
                    <a:pt x="200003" y="89789"/>
                  </a:lnTo>
                  <a:lnTo>
                    <a:pt x="201064" y="86474"/>
                  </a:lnTo>
                  <a:lnTo>
                    <a:pt x="213398" y="111275"/>
                  </a:lnTo>
                  <a:lnTo>
                    <a:pt x="218969" y="105704"/>
                  </a:lnTo>
                  <a:lnTo>
                    <a:pt x="225733" y="97879"/>
                  </a:lnTo>
                  <a:lnTo>
                    <a:pt x="230242" y="98940"/>
                  </a:lnTo>
                  <a:lnTo>
                    <a:pt x="237006" y="86606"/>
                  </a:lnTo>
                  <a:lnTo>
                    <a:pt x="242709" y="82097"/>
                  </a:lnTo>
                  <a:lnTo>
                    <a:pt x="243770" y="73078"/>
                  </a:lnTo>
                  <a:lnTo>
                    <a:pt x="240454" y="73078"/>
                  </a:lnTo>
                  <a:lnTo>
                    <a:pt x="229181" y="67507"/>
                  </a:lnTo>
                  <a:lnTo>
                    <a:pt x="225865" y="67507"/>
                  </a:lnTo>
                  <a:lnTo>
                    <a:pt x="237139" y="58489"/>
                  </a:lnTo>
                  <a:lnTo>
                    <a:pt x="248412" y="50664"/>
                  </a:lnTo>
                  <a:lnTo>
                    <a:pt x="249473" y="46154"/>
                  </a:lnTo>
                  <a:lnTo>
                    <a:pt x="250667" y="45093"/>
                  </a:lnTo>
                  <a:lnTo>
                    <a:pt x="253982" y="27056"/>
                  </a:lnTo>
                  <a:lnTo>
                    <a:pt x="252922" y="13528"/>
                  </a:lnTo>
                  <a:lnTo>
                    <a:pt x="260747" y="0"/>
                  </a:lnTo>
                </a:path>
              </a:pathLst>
            </a:custGeom>
            <a:noFill/>
            <a:ln w="3315" cap="flat">
              <a:solidFill>
                <a:schemeClr val="bg1">
                  <a:lumMod val="65000"/>
                </a:schemeClr>
              </a:solidFill>
              <a:prstDash val="solid"/>
              <a:miter/>
            </a:ln>
          </p:spPr>
          <p:txBody>
            <a:bodyPr rtlCol="0" anchor="ctr"/>
            <a:lstStyle/>
            <a:p>
              <a:endParaRPr lang="en-FI" sz="816"/>
            </a:p>
          </p:txBody>
        </p:sp>
        <p:sp>
          <p:nvSpPr>
            <p:cNvPr id="1092" name="Freeform: Shape 1091">
              <a:extLst>
                <a:ext uri="{FF2B5EF4-FFF2-40B4-BE49-F238E27FC236}">
                  <a16:creationId xmlns:a16="http://schemas.microsoft.com/office/drawing/2014/main" id="{C4C23CB3-097A-E499-4D76-29F4EF654AB6}"/>
                </a:ext>
              </a:extLst>
            </p:cNvPr>
            <p:cNvSpPr/>
            <p:nvPr/>
          </p:nvSpPr>
          <p:spPr>
            <a:xfrm>
              <a:off x="7322382" y="10426069"/>
              <a:ext cx="382233" cy="544570"/>
            </a:xfrm>
            <a:custGeom>
              <a:avLst/>
              <a:gdLst>
                <a:gd name="connsiteX0" fmla="*/ 142442 w 382233"/>
                <a:gd name="connsiteY0" fmla="*/ 1061 h 544570"/>
                <a:gd name="connsiteX1" fmla="*/ 160480 w 382233"/>
                <a:gd name="connsiteY1" fmla="*/ 0 h 544570"/>
                <a:gd name="connsiteX2" fmla="*/ 171753 w 382233"/>
                <a:gd name="connsiteY2" fmla="*/ 4510 h 544570"/>
                <a:gd name="connsiteX3" fmla="*/ 169498 w 382233"/>
                <a:gd name="connsiteY3" fmla="*/ 14590 h 544570"/>
                <a:gd name="connsiteX4" fmla="*/ 178517 w 382233"/>
                <a:gd name="connsiteY4" fmla="*/ 12334 h 544570"/>
                <a:gd name="connsiteX5" fmla="*/ 180772 w 382233"/>
                <a:gd name="connsiteY5" fmla="*/ 19098 h 544570"/>
                <a:gd name="connsiteX6" fmla="*/ 179711 w 382233"/>
                <a:gd name="connsiteY6" fmla="*/ 22547 h 544570"/>
                <a:gd name="connsiteX7" fmla="*/ 200003 w 382233"/>
                <a:gd name="connsiteY7" fmla="*/ 29311 h 544570"/>
                <a:gd name="connsiteX8" fmla="*/ 198809 w 382233"/>
                <a:gd name="connsiteY8" fmla="*/ 31566 h 544570"/>
                <a:gd name="connsiteX9" fmla="*/ 204512 w 382233"/>
                <a:gd name="connsiteY9" fmla="*/ 40584 h 544570"/>
                <a:gd name="connsiteX10" fmla="*/ 210083 w 382233"/>
                <a:gd name="connsiteY10" fmla="*/ 41645 h 544570"/>
                <a:gd name="connsiteX11" fmla="*/ 216847 w 382233"/>
                <a:gd name="connsiteY11" fmla="*/ 48410 h 544570"/>
                <a:gd name="connsiteX12" fmla="*/ 220295 w 382233"/>
                <a:gd name="connsiteY12" fmla="*/ 47216 h 544570"/>
                <a:gd name="connsiteX13" fmla="*/ 232629 w 382233"/>
                <a:gd name="connsiteY13" fmla="*/ 49470 h 544570"/>
                <a:gd name="connsiteX14" fmla="*/ 250667 w 382233"/>
                <a:gd name="connsiteY14" fmla="*/ 67508 h 544570"/>
                <a:gd name="connsiteX15" fmla="*/ 257431 w 382233"/>
                <a:gd name="connsiteY15" fmla="*/ 66447 h 544570"/>
                <a:gd name="connsiteX16" fmla="*/ 274274 w 382233"/>
                <a:gd name="connsiteY16" fmla="*/ 83291 h 544570"/>
                <a:gd name="connsiteX17" fmla="*/ 274274 w 382233"/>
                <a:gd name="connsiteY17" fmla="*/ 93370 h 544570"/>
                <a:gd name="connsiteX18" fmla="*/ 284354 w 382233"/>
                <a:gd name="connsiteY18" fmla="*/ 94564 h 544570"/>
                <a:gd name="connsiteX19" fmla="*/ 301198 w 382233"/>
                <a:gd name="connsiteY19" fmla="*/ 102389 h 544570"/>
                <a:gd name="connsiteX20" fmla="*/ 306901 w 382233"/>
                <a:gd name="connsiteY20" fmla="*/ 105705 h 544570"/>
                <a:gd name="connsiteX21" fmla="*/ 309156 w 382233"/>
                <a:gd name="connsiteY21" fmla="*/ 107959 h 544570"/>
                <a:gd name="connsiteX22" fmla="*/ 314726 w 382233"/>
                <a:gd name="connsiteY22" fmla="*/ 106898 h 544570"/>
                <a:gd name="connsiteX23" fmla="*/ 321490 w 382233"/>
                <a:gd name="connsiteY23" fmla="*/ 109153 h 544570"/>
                <a:gd name="connsiteX24" fmla="*/ 357432 w 382233"/>
                <a:gd name="connsiteY24" fmla="*/ 174406 h 544570"/>
                <a:gd name="connsiteX25" fmla="*/ 351862 w 382233"/>
                <a:gd name="connsiteY25" fmla="*/ 186740 h 544570"/>
                <a:gd name="connsiteX26" fmla="*/ 365390 w 382233"/>
                <a:gd name="connsiteY26" fmla="*/ 205839 h 544570"/>
                <a:gd name="connsiteX27" fmla="*/ 375470 w 382233"/>
                <a:gd name="connsiteY27" fmla="*/ 209287 h 544570"/>
                <a:gd name="connsiteX28" fmla="*/ 379979 w 382233"/>
                <a:gd name="connsiteY28" fmla="*/ 211542 h 544570"/>
                <a:gd name="connsiteX29" fmla="*/ 382234 w 382233"/>
                <a:gd name="connsiteY29" fmla="*/ 229579 h 544570"/>
                <a:gd name="connsiteX30" fmla="*/ 379979 w 382233"/>
                <a:gd name="connsiteY30" fmla="*/ 235149 h 544570"/>
                <a:gd name="connsiteX31" fmla="*/ 363135 w 382233"/>
                <a:gd name="connsiteY31" fmla="*/ 266715 h 544570"/>
                <a:gd name="connsiteX32" fmla="*/ 359687 w 382233"/>
                <a:gd name="connsiteY32" fmla="*/ 264460 h 544570"/>
                <a:gd name="connsiteX33" fmla="*/ 352923 w 382233"/>
                <a:gd name="connsiteY33" fmla="*/ 267776 h 544570"/>
                <a:gd name="connsiteX34" fmla="*/ 347353 w 382233"/>
                <a:gd name="connsiteY34" fmla="*/ 263267 h 544570"/>
                <a:gd name="connsiteX35" fmla="*/ 339395 w 382233"/>
                <a:gd name="connsiteY35" fmla="*/ 263267 h 544570"/>
                <a:gd name="connsiteX36" fmla="*/ 315787 w 382233"/>
                <a:gd name="connsiteY36" fmla="*/ 285813 h 544570"/>
                <a:gd name="connsiteX37" fmla="*/ 309023 w 382233"/>
                <a:gd name="connsiteY37" fmla="*/ 310614 h 544570"/>
                <a:gd name="connsiteX38" fmla="*/ 316848 w 382233"/>
                <a:gd name="connsiteY38" fmla="*/ 331968 h 544570"/>
                <a:gd name="connsiteX39" fmla="*/ 352790 w 382233"/>
                <a:gd name="connsiteY39" fmla="*/ 374674 h 544570"/>
                <a:gd name="connsiteX40" fmla="*/ 357300 w 382233"/>
                <a:gd name="connsiteY40" fmla="*/ 379184 h 544570"/>
                <a:gd name="connsiteX41" fmla="*/ 344965 w 382233"/>
                <a:gd name="connsiteY41" fmla="*/ 394966 h 544570"/>
                <a:gd name="connsiteX42" fmla="*/ 326928 w 382233"/>
                <a:gd name="connsiteY42" fmla="*/ 417512 h 544570"/>
                <a:gd name="connsiteX43" fmla="*/ 326928 w 382233"/>
                <a:gd name="connsiteY43" fmla="*/ 433295 h 544570"/>
                <a:gd name="connsiteX44" fmla="*/ 319103 w 382233"/>
                <a:gd name="connsiteY44" fmla="*/ 446824 h 544570"/>
                <a:gd name="connsiteX45" fmla="*/ 320164 w 382233"/>
                <a:gd name="connsiteY45" fmla="*/ 460352 h 544570"/>
                <a:gd name="connsiteX46" fmla="*/ 316848 w 382233"/>
                <a:gd name="connsiteY46" fmla="*/ 478389 h 544570"/>
                <a:gd name="connsiteX47" fmla="*/ 315654 w 382233"/>
                <a:gd name="connsiteY47" fmla="*/ 479450 h 544570"/>
                <a:gd name="connsiteX48" fmla="*/ 314593 w 382233"/>
                <a:gd name="connsiteY48" fmla="*/ 483959 h 544570"/>
                <a:gd name="connsiteX49" fmla="*/ 303320 w 382233"/>
                <a:gd name="connsiteY49" fmla="*/ 491785 h 544570"/>
                <a:gd name="connsiteX50" fmla="*/ 292047 w 382233"/>
                <a:gd name="connsiteY50" fmla="*/ 500803 h 544570"/>
                <a:gd name="connsiteX51" fmla="*/ 295362 w 382233"/>
                <a:gd name="connsiteY51" fmla="*/ 500803 h 544570"/>
                <a:gd name="connsiteX52" fmla="*/ 306636 w 382233"/>
                <a:gd name="connsiteY52" fmla="*/ 506373 h 544570"/>
                <a:gd name="connsiteX53" fmla="*/ 309951 w 382233"/>
                <a:gd name="connsiteY53" fmla="*/ 506373 h 544570"/>
                <a:gd name="connsiteX54" fmla="*/ 308891 w 382233"/>
                <a:gd name="connsiteY54" fmla="*/ 515392 h 544570"/>
                <a:gd name="connsiteX55" fmla="*/ 303187 w 382233"/>
                <a:gd name="connsiteY55" fmla="*/ 519902 h 544570"/>
                <a:gd name="connsiteX56" fmla="*/ 296423 w 382233"/>
                <a:gd name="connsiteY56" fmla="*/ 532236 h 544570"/>
                <a:gd name="connsiteX57" fmla="*/ 291914 w 382233"/>
                <a:gd name="connsiteY57" fmla="*/ 531175 h 544570"/>
                <a:gd name="connsiteX58" fmla="*/ 285150 w 382233"/>
                <a:gd name="connsiteY58" fmla="*/ 539000 h 544570"/>
                <a:gd name="connsiteX59" fmla="*/ 279579 w 382233"/>
                <a:gd name="connsiteY59" fmla="*/ 544570 h 544570"/>
                <a:gd name="connsiteX60" fmla="*/ 267245 w 382233"/>
                <a:gd name="connsiteY60" fmla="*/ 519769 h 544570"/>
                <a:gd name="connsiteX61" fmla="*/ 266184 w 382233"/>
                <a:gd name="connsiteY61" fmla="*/ 523085 h 544570"/>
                <a:gd name="connsiteX62" fmla="*/ 254911 w 382233"/>
                <a:gd name="connsiteY62" fmla="*/ 534358 h 544570"/>
                <a:gd name="connsiteX63" fmla="*/ 252656 w 382233"/>
                <a:gd name="connsiteY63" fmla="*/ 538867 h 544570"/>
                <a:gd name="connsiteX64" fmla="*/ 244831 w 382233"/>
                <a:gd name="connsiteY64" fmla="*/ 536613 h 544570"/>
                <a:gd name="connsiteX65" fmla="*/ 235812 w 382233"/>
                <a:gd name="connsiteY65" fmla="*/ 537673 h 544570"/>
                <a:gd name="connsiteX66" fmla="*/ 226794 w 382233"/>
                <a:gd name="connsiteY66" fmla="*/ 534358 h 544570"/>
                <a:gd name="connsiteX67" fmla="*/ 220030 w 382233"/>
                <a:gd name="connsiteY67" fmla="*/ 533164 h 544570"/>
                <a:gd name="connsiteX68" fmla="*/ 212205 w 382233"/>
                <a:gd name="connsiteY68" fmla="*/ 535419 h 544570"/>
                <a:gd name="connsiteX69" fmla="*/ 206634 w 382233"/>
                <a:gd name="connsiteY69" fmla="*/ 541122 h 544570"/>
                <a:gd name="connsiteX70" fmla="*/ 202125 w 382233"/>
                <a:gd name="connsiteY70" fmla="*/ 539929 h 544570"/>
                <a:gd name="connsiteX71" fmla="*/ 197616 w 382233"/>
                <a:gd name="connsiteY71" fmla="*/ 528655 h 544570"/>
                <a:gd name="connsiteX72" fmla="*/ 181833 w 382233"/>
                <a:gd name="connsiteY72" fmla="*/ 512872 h 544570"/>
                <a:gd name="connsiteX73" fmla="*/ 167244 w 382233"/>
                <a:gd name="connsiteY73" fmla="*/ 508363 h 544570"/>
                <a:gd name="connsiteX74" fmla="*/ 162734 w 382233"/>
                <a:gd name="connsiteY74" fmla="*/ 504915 h 544570"/>
                <a:gd name="connsiteX75" fmla="*/ 155970 w 382233"/>
                <a:gd name="connsiteY75" fmla="*/ 502660 h 544570"/>
                <a:gd name="connsiteX76" fmla="*/ 146952 w 382233"/>
                <a:gd name="connsiteY76" fmla="*/ 503721 h 544570"/>
                <a:gd name="connsiteX77" fmla="*/ 137933 w 382233"/>
                <a:gd name="connsiteY77" fmla="*/ 502660 h 544570"/>
                <a:gd name="connsiteX78" fmla="*/ 135678 w 382233"/>
                <a:gd name="connsiteY78" fmla="*/ 500405 h 544570"/>
                <a:gd name="connsiteX79" fmla="*/ 137933 w 382233"/>
                <a:gd name="connsiteY79" fmla="*/ 498150 h 544570"/>
                <a:gd name="connsiteX80" fmla="*/ 136739 w 382233"/>
                <a:gd name="connsiteY80" fmla="*/ 494702 h 544570"/>
                <a:gd name="connsiteX81" fmla="*/ 129975 w 382233"/>
                <a:gd name="connsiteY81" fmla="*/ 489132 h 544570"/>
                <a:gd name="connsiteX82" fmla="*/ 131036 w 382233"/>
                <a:gd name="connsiteY82" fmla="*/ 486877 h 544570"/>
                <a:gd name="connsiteX83" fmla="*/ 135546 w 382233"/>
                <a:gd name="connsiteY83" fmla="*/ 485816 h 544570"/>
                <a:gd name="connsiteX84" fmla="*/ 131036 w 382233"/>
                <a:gd name="connsiteY84" fmla="*/ 473482 h 544570"/>
                <a:gd name="connsiteX85" fmla="*/ 138861 w 382233"/>
                <a:gd name="connsiteY85" fmla="*/ 474675 h 544570"/>
                <a:gd name="connsiteX86" fmla="*/ 140055 w 382233"/>
                <a:gd name="connsiteY86" fmla="*/ 472421 h 544570"/>
                <a:gd name="connsiteX87" fmla="*/ 136607 w 382233"/>
                <a:gd name="connsiteY87" fmla="*/ 470166 h 544570"/>
                <a:gd name="connsiteX88" fmla="*/ 135546 w 382233"/>
                <a:gd name="connsiteY88" fmla="*/ 468972 h 544570"/>
                <a:gd name="connsiteX89" fmla="*/ 128782 w 382233"/>
                <a:gd name="connsiteY89" fmla="*/ 464463 h 544570"/>
                <a:gd name="connsiteX90" fmla="*/ 127721 w 382233"/>
                <a:gd name="connsiteY90" fmla="*/ 464463 h 544570"/>
                <a:gd name="connsiteX91" fmla="*/ 122150 w 382233"/>
                <a:gd name="connsiteY91" fmla="*/ 458760 h 544570"/>
                <a:gd name="connsiteX92" fmla="*/ 112070 w 382233"/>
                <a:gd name="connsiteY92" fmla="*/ 455445 h 544570"/>
                <a:gd name="connsiteX93" fmla="*/ 103052 w 382233"/>
                <a:gd name="connsiteY93" fmla="*/ 446426 h 544570"/>
                <a:gd name="connsiteX94" fmla="*/ 108622 w 382233"/>
                <a:gd name="connsiteY94" fmla="*/ 444171 h 544570"/>
                <a:gd name="connsiteX95" fmla="*/ 123211 w 382233"/>
                <a:gd name="connsiteY95" fmla="*/ 408229 h 544570"/>
                <a:gd name="connsiteX96" fmla="*/ 133291 w 382233"/>
                <a:gd name="connsiteY96" fmla="*/ 384621 h 544570"/>
                <a:gd name="connsiteX97" fmla="*/ 134352 w 382233"/>
                <a:gd name="connsiteY97" fmla="*/ 379051 h 544570"/>
                <a:gd name="connsiteX98" fmla="*/ 138861 w 382233"/>
                <a:gd name="connsiteY98" fmla="*/ 381305 h 544570"/>
                <a:gd name="connsiteX99" fmla="*/ 143371 w 382233"/>
                <a:gd name="connsiteY99" fmla="*/ 382367 h 544570"/>
                <a:gd name="connsiteX100" fmla="*/ 145625 w 382233"/>
                <a:gd name="connsiteY100" fmla="*/ 380112 h 544570"/>
                <a:gd name="connsiteX101" fmla="*/ 144432 w 382233"/>
                <a:gd name="connsiteY101" fmla="*/ 377857 h 544570"/>
                <a:gd name="connsiteX102" fmla="*/ 142177 w 382233"/>
                <a:gd name="connsiteY102" fmla="*/ 376664 h 544570"/>
                <a:gd name="connsiteX103" fmla="*/ 139922 w 382233"/>
                <a:gd name="connsiteY103" fmla="*/ 374408 h 544570"/>
                <a:gd name="connsiteX104" fmla="*/ 139922 w 382233"/>
                <a:gd name="connsiteY104" fmla="*/ 373348 h 544570"/>
                <a:gd name="connsiteX105" fmla="*/ 137668 w 382233"/>
                <a:gd name="connsiteY105" fmla="*/ 371093 h 544570"/>
                <a:gd name="connsiteX106" fmla="*/ 119630 w 382233"/>
                <a:gd name="connsiteY106" fmla="*/ 338467 h 544570"/>
                <a:gd name="connsiteX107" fmla="*/ 119630 w 382233"/>
                <a:gd name="connsiteY107" fmla="*/ 340721 h 544570"/>
                <a:gd name="connsiteX108" fmla="*/ 118437 w 382233"/>
                <a:gd name="connsiteY108" fmla="*/ 339660 h 544570"/>
                <a:gd name="connsiteX109" fmla="*/ 117376 w 382233"/>
                <a:gd name="connsiteY109" fmla="*/ 339660 h 544570"/>
                <a:gd name="connsiteX110" fmla="*/ 111805 w 382233"/>
                <a:gd name="connsiteY110" fmla="*/ 340721 h 544570"/>
                <a:gd name="connsiteX111" fmla="*/ 110612 w 382233"/>
                <a:gd name="connsiteY111" fmla="*/ 338467 h 544570"/>
                <a:gd name="connsiteX112" fmla="*/ 112866 w 382233"/>
                <a:gd name="connsiteY112" fmla="*/ 333957 h 544570"/>
                <a:gd name="connsiteX113" fmla="*/ 112866 w 382233"/>
                <a:gd name="connsiteY113" fmla="*/ 324938 h 544570"/>
                <a:gd name="connsiteX114" fmla="*/ 103847 w 382233"/>
                <a:gd name="connsiteY114" fmla="*/ 321623 h 544570"/>
                <a:gd name="connsiteX115" fmla="*/ 93768 w 382233"/>
                <a:gd name="connsiteY115" fmla="*/ 301331 h 544570"/>
                <a:gd name="connsiteX116" fmla="*/ 93768 w 382233"/>
                <a:gd name="connsiteY116" fmla="*/ 299076 h 544570"/>
                <a:gd name="connsiteX117" fmla="*/ 85943 w 382233"/>
                <a:gd name="connsiteY117" fmla="*/ 285548 h 544570"/>
                <a:gd name="connsiteX118" fmla="*/ 87004 w 382233"/>
                <a:gd name="connsiteY118" fmla="*/ 285548 h 544570"/>
                <a:gd name="connsiteX119" fmla="*/ 99338 w 382233"/>
                <a:gd name="connsiteY119" fmla="*/ 282100 h 544570"/>
                <a:gd name="connsiteX120" fmla="*/ 112866 w 382233"/>
                <a:gd name="connsiteY120" fmla="*/ 285548 h 544570"/>
                <a:gd name="connsiteX121" fmla="*/ 117376 w 382233"/>
                <a:gd name="connsiteY121" fmla="*/ 285548 h 544570"/>
                <a:gd name="connsiteX122" fmla="*/ 110612 w 382233"/>
                <a:gd name="connsiteY122" fmla="*/ 265256 h 544570"/>
                <a:gd name="connsiteX123" fmla="*/ 99338 w 382233"/>
                <a:gd name="connsiteY123" fmla="*/ 251728 h 544570"/>
                <a:gd name="connsiteX124" fmla="*/ 88065 w 382233"/>
                <a:gd name="connsiteY124" fmla="*/ 260747 h 544570"/>
                <a:gd name="connsiteX125" fmla="*/ 75730 w 382233"/>
                <a:gd name="connsiteY125" fmla="*/ 272020 h 544570"/>
                <a:gd name="connsiteX126" fmla="*/ 75730 w 382233"/>
                <a:gd name="connsiteY126" fmla="*/ 278784 h 544570"/>
                <a:gd name="connsiteX127" fmla="*/ 73476 w 382233"/>
                <a:gd name="connsiteY127" fmla="*/ 277723 h 544570"/>
                <a:gd name="connsiteX128" fmla="*/ 72415 w 382233"/>
                <a:gd name="connsiteY128" fmla="*/ 279977 h 544570"/>
                <a:gd name="connsiteX129" fmla="*/ 70160 w 382233"/>
                <a:gd name="connsiteY129" fmla="*/ 281039 h 544570"/>
                <a:gd name="connsiteX130" fmla="*/ 69099 w 382233"/>
                <a:gd name="connsiteY130" fmla="*/ 281039 h 544570"/>
                <a:gd name="connsiteX131" fmla="*/ 69099 w 382233"/>
                <a:gd name="connsiteY131" fmla="*/ 278784 h 544570"/>
                <a:gd name="connsiteX132" fmla="*/ 66845 w 382233"/>
                <a:gd name="connsiteY132" fmla="*/ 277723 h 544570"/>
                <a:gd name="connsiteX133" fmla="*/ 66845 w 382233"/>
                <a:gd name="connsiteY133" fmla="*/ 279977 h 544570"/>
                <a:gd name="connsiteX134" fmla="*/ 63529 w 382233"/>
                <a:gd name="connsiteY134" fmla="*/ 281039 h 544570"/>
                <a:gd name="connsiteX135" fmla="*/ 60213 w 382233"/>
                <a:gd name="connsiteY135" fmla="*/ 281039 h 544570"/>
                <a:gd name="connsiteX136" fmla="*/ 59152 w 382233"/>
                <a:gd name="connsiteY136" fmla="*/ 279977 h 544570"/>
                <a:gd name="connsiteX137" fmla="*/ 61407 w 382233"/>
                <a:gd name="connsiteY137" fmla="*/ 277723 h 544570"/>
                <a:gd name="connsiteX138" fmla="*/ 94033 w 382233"/>
                <a:gd name="connsiteY138" fmla="*/ 246290 h 544570"/>
                <a:gd name="connsiteX139" fmla="*/ 97349 w 382233"/>
                <a:gd name="connsiteY139" fmla="*/ 250800 h 544570"/>
                <a:gd name="connsiteX140" fmla="*/ 109683 w 382233"/>
                <a:gd name="connsiteY140" fmla="*/ 246290 h 544570"/>
                <a:gd name="connsiteX141" fmla="*/ 109683 w 382233"/>
                <a:gd name="connsiteY141" fmla="*/ 240720 h 544570"/>
                <a:gd name="connsiteX142" fmla="*/ 111938 w 382233"/>
                <a:gd name="connsiteY142" fmla="*/ 233956 h 544570"/>
                <a:gd name="connsiteX143" fmla="*/ 116447 w 382233"/>
                <a:gd name="connsiteY143" fmla="*/ 226130 h 544570"/>
                <a:gd name="connsiteX144" fmla="*/ 113132 w 382233"/>
                <a:gd name="connsiteY144" fmla="*/ 212603 h 544570"/>
                <a:gd name="connsiteX145" fmla="*/ 106367 w 382233"/>
                <a:gd name="connsiteY145" fmla="*/ 214857 h 544570"/>
                <a:gd name="connsiteX146" fmla="*/ 104113 w 382233"/>
                <a:gd name="connsiteY146" fmla="*/ 208093 h 544570"/>
                <a:gd name="connsiteX147" fmla="*/ 104113 w 382233"/>
                <a:gd name="connsiteY147" fmla="*/ 204778 h 544570"/>
                <a:gd name="connsiteX148" fmla="*/ 105174 w 382233"/>
                <a:gd name="connsiteY148" fmla="*/ 198013 h 544570"/>
                <a:gd name="connsiteX149" fmla="*/ 105174 w 382233"/>
                <a:gd name="connsiteY149" fmla="*/ 188995 h 544570"/>
                <a:gd name="connsiteX150" fmla="*/ 104113 w 382233"/>
                <a:gd name="connsiteY150" fmla="*/ 186740 h 544570"/>
                <a:gd name="connsiteX151" fmla="*/ 103052 w 382233"/>
                <a:gd name="connsiteY151" fmla="*/ 188995 h 544570"/>
                <a:gd name="connsiteX152" fmla="*/ 71619 w 382233"/>
                <a:gd name="connsiteY152" fmla="*/ 218306 h 544570"/>
                <a:gd name="connsiteX153" fmla="*/ 68303 w 382233"/>
                <a:gd name="connsiteY153" fmla="*/ 221622 h 544570"/>
                <a:gd name="connsiteX154" fmla="*/ 66048 w 382233"/>
                <a:gd name="connsiteY154" fmla="*/ 219366 h 544570"/>
                <a:gd name="connsiteX155" fmla="*/ 64988 w 382233"/>
                <a:gd name="connsiteY155" fmla="*/ 216051 h 544570"/>
                <a:gd name="connsiteX156" fmla="*/ 63927 w 382233"/>
                <a:gd name="connsiteY156" fmla="*/ 209287 h 544570"/>
                <a:gd name="connsiteX157" fmla="*/ 61672 w 382233"/>
                <a:gd name="connsiteY157" fmla="*/ 208093 h 544570"/>
                <a:gd name="connsiteX158" fmla="*/ 57163 w 382233"/>
                <a:gd name="connsiteY158" fmla="*/ 209287 h 544570"/>
                <a:gd name="connsiteX159" fmla="*/ 54908 w 382233"/>
                <a:gd name="connsiteY159" fmla="*/ 207032 h 544570"/>
                <a:gd name="connsiteX160" fmla="*/ 52653 w 382233"/>
                <a:gd name="connsiteY160" fmla="*/ 205839 h 544570"/>
                <a:gd name="connsiteX161" fmla="*/ 51592 w 382233"/>
                <a:gd name="connsiteY161" fmla="*/ 203584 h 544570"/>
                <a:gd name="connsiteX162" fmla="*/ 49338 w 382233"/>
                <a:gd name="connsiteY162" fmla="*/ 204778 h 544570"/>
                <a:gd name="connsiteX163" fmla="*/ 46022 w 382233"/>
                <a:gd name="connsiteY163" fmla="*/ 202523 h 544570"/>
                <a:gd name="connsiteX164" fmla="*/ 44961 w 382233"/>
                <a:gd name="connsiteY164" fmla="*/ 200269 h 544570"/>
                <a:gd name="connsiteX165" fmla="*/ 42706 w 382233"/>
                <a:gd name="connsiteY165" fmla="*/ 198013 h 544570"/>
                <a:gd name="connsiteX166" fmla="*/ 37136 w 382233"/>
                <a:gd name="connsiteY166" fmla="*/ 190189 h 544570"/>
                <a:gd name="connsiteX167" fmla="*/ 25862 w 382233"/>
                <a:gd name="connsiteY167" fmla="*/ 177855 h 544570"/>
                <a:gd name="connsiteX168" fmla="*/ 31433 w 382233"/>
                <a:gd name="connsiteY168" fmla="*/ 158756 h 544570"/>
                <a:gd name="connsiteX169" fmla="*/ 24669 w 382233"/>
                <a:gd name="connsiteY169" fmla="*/ 150931 h 544570"/>
                <a:gd name="connsiteX170" fmla="*/ 23608 w 382233"/>
                <a:gd name="connsiteY170" fmla="*/ 146421 h 544570"/>
                <a:gd name="connsiteX171" fmla="*/ 19098 w 382233"/>
                <a:gd name="connsiteY171" fmla="*/ 144167 h 544570"/>
                <a:gd name="connsiteX172" fmla="*/ 16844 w 382233"/>
                <a:gd name="connsiteY172" fmla="*/ 138596 h 544570"/>
                <a:gd name="connsiteX173" fmla="*/ 0 w 382233"/>
                <a:gd name="connsiteY173" fmla="*/ 117243 h 544570"/>
                <a:gd name="connsiteX174" fmla="*/ 12334 w 382233"/>
                <a:gd name="connsiteY174" fmla="*/ 116049 h 544570"/>
                <a:gd name="connsiteX175" fmla="*/ 18037 w 382233"/>
                <a:gd name="connsiteY175" fmla="*/ 109285 h 544570"/>
                <a:gd name="connsiteX176" fmla="*/ 22547 w 382233"/>
                <a:gd name="connsiteY176" fmla="*/ 112601 h 544570"/>
                <a:gd name="connsiteX177" fmla="*/ 33820 w 382233"/>
                <a:gd name="connsiteY177" fmla="*/ 118172 h 544570"/>
                <a:gd name="connsiteX178" fmla="*/ 33820 w 382233"/>
                <a:gd name="connsiteY178" fmla="*/ 120426 h 544570"/>
                <a:gd name="connsiteX179" fmla="*/ 39391 w 382233"/>
                <a:gd name="connsiteY179" fmla="*/ 124935 h 544570"/>
                <a:gd name="connsiteX180" fmla="*/ 47216 w 382233"/>
                <a:gd name="connsiteY180" fmla="*/ 130506 h 544570"/>
                <a:gd name="connsiteX181" fmla="*/ 49470 w 382233"/>
                <a:gd name="connsiteY181" fmla="*/ 132761 h 544570"/>
                <a:gd name="connsiteX182" fmla="*/ 57295 w 382233"/>
                <a:gd name="connsiteY182" fmla="*/ 135015 h 544570"/>
                <a:gd name="connsiteX183" fmla="*/ 60611 w 382233"/>
                <a:gd name="connsiteY183" fmla="*/ 132761 h 544570"/>
                <a:gd name="connsiteX184" fmla="*/ 51592 w 382233"/>
                <a:gd name="connsiteY184" fmla="*/ 114723 h 544570"/>
                <a:gd name="connsiteX185" fmla="*/ 53847 w 382233"/>
                <a:gd name="connsiteY185" fmla="*/ 107959 h 544570"/>
                <a:gd name="connsiteX186" fmla="*/ 83158 w 382233"/>
                <a:gd name="connsiteY186" fmla="*/ 119232 h 544570"/>
                <a:gd name="connsiteX187" fmla="*/ 85412 w 382233"/>
                <a:gd name="connsiteY187" fmla="*/ 114723 h 544570"/>
                <a:gd name="connsiteX188" fmla="*/ 84351 w 382233"/>
                <a:gd name="connsiteY188" fmla="*/ 110214 h 544570"/>
                <a:gd name="connsiteX189" fmla="*/ 89922 w 382233"/>
                <a:gd name="connsiteY189" fmla="*/ 107959 h 544570"/>
                <a:gd name="connsiteX190" fmla="*/ 76393 w 382233"/>
                <a:gd name="connsiteY190" fmla="*/ 101195 h 544570"/>
                <a:gd name="connsiteX191" fmla="*/ 67375 w 382233"/>
                <a:gd name="connsiteY191" fmla="*/ 97879 h 544570"/>
                <a:gd name="connsiteX192" fmla="*/ 68436 w 382233"/>
                <a:gd name="connsiteY192" fmla="*/ 94564 h 544570"/>
                <a:gd name="connsiteX193" fmla="*/ 69497 w 382233"/>
                <a:gd name="connsiteY193" fmla="*/ 90054 h 544570"/>
                <a:gd name="connsiteX194" fmla="*/ 84086 w 382233"/>
                <a:gd name="connsiteY194" fmla="*/ 94564 h 544570"/>
                <a:gd name="connsiteX195" fmla="*/ 84086 w 382233"/>
                <a:gd name="connsiteY195" fmla="*/ 90054 h 544570"/>
                <a:gd name="connsiteX196" fmla="*/ 87402 w 382233"/>
                <a:gd name="connsiteY196" fmla="*/ 90054 h 544570"/>
                <a:gd name="connsiteX197" fmla="*/ 88463 w 382233"/>
                <a:gd name="connsiteY197" fmla="*/ 84484 h 544570"/>
                <a:gd name="connsiteX198" fmla="*/ 88463 w 382233"/>
                <a:gd name="connsiteY198" fmla="*/ 75465 h 544570"/>
                <a:gd name="connsiteX199" fmla="*/ 69364 w 382233"/>
                <a:gd name="connsiteY199" fmla="*/ 65385 h 544570"/>
                <a:gd name="connsiteX200" fmla="*/ 72680 w 382233"/>
                <a:gd name="connsiteY200" fmla="*/ 63131 h 544570"/>
                <a:gd name="connsiteX201" fmla="*/ 73741 w 382233"/>
                <a:gd name="connsiteY201" fmla="*/ 60877 h 544570"/>
                <a:gd name="connsiteX202" fmla="*/ 74802 w 382233"/>
                <a:gd name="connsiteY202" fmla="*/ 60877 h 544570"/>
                <a:gd name="connsiteX203" fmla="*/ 74802 w 382233"/>
                <a:gd name="connsiteY203" fmla="*/ 58621 h 544570"/>
                <a:gd name="connsiteX204" fmla="*/ 75863 w 382233"/>
                <a:gd name="connsiteY204" fmla="*/ 58621 h 544570"/>
                <a:gd name="connsiteX205" fmla="*/ 78118 w 382233"/>
                <a:gd name="connsiteY205" fmla="*/ 56367 h 544570"/>
                <a:gd name="connsiteX206" fmla="*/ 79179 w 382233"/>
                <a:gd name="connsiteY206" fmla="*/ 56367 h 544570"/>
                <a:gd name="connsiteX207" fmla="*/ 80240 w 382233"/>
                <a:gd name="connsiteY207" fmla="*/ 54112 h 544570"/>
                <a:gd name="connsiteX208" fmla="*/ 88065 w 382233"/>
                <a:gd name="connsiteY208" fmla="*/ 53051 h 544570"/>
                <a:gd name="connsiteX209" fmla="*/ 89126 w 382233"/>
                <a:gd name="connsiteY209" fmla="*/ 54112 h 544570"/>
                <a:gd name="connsiteX210" fmla="*/ 91380 w 382233"/>
                <a:gd name="connsiteY210" fmla="*/ 53051 h 544570"/>
                <a:gd name="connsiteX211" fmla="*/ 91380 w 382233"/>
                <a:gd name="connsiteY211" fmla="*/ 48542 h 544570"/>
                <a:gd name="connsiteX212" fmla="*/ 92442 w 382233"/>
                <a:gd name="connsiteY212" fmla="*/ 47348 h 544570"/>
                <a:gd name="connsiteX213" fmla="*/ 89126 w 382233"/>
                <a:gd name="connsiteY213" fmla="*/ 42839 h 544570"/>
                <a:gd name="connsiteX214" fmla="*/ 77853 w 382233"/>
                <a:gd name="connsiteY214" fmla="*/ 38330 h 544570"/>
                <a:gd name="connsiteX215" fmla="*/ 70028 w 382233"/>
                <a:gd name="connsiteY215" fmla="*/ 33820 h 544570"/>
                <a:gd name="connsiteX216" fmla="*/ 64457 w 382233"/>
                <a:gd name="connsiteY216" fmla="*/ 32760 h 544570"/>
                <a:gd name="connsiteX217" fmla="*/ 50929 w 382233"/>
                <a:gd name="connsiteY217" fmla="*/ 30504 h 544570"/>
                <a:gd name="connsiteX218" fmla="*/ 34085 w 382233"/>
                <a:gd name="connsiteY218" fmla="*/ 21486 h 544570"/>
                <a:gd name="connsiteX219" fmla="*/ 31831 w 382233"/>
                <a:gd name="connsiteY219" fmla="*/ 18170 h 544570"/>
                <a:gd name="connsiteX220" fmla="*/ 28515 w 382233"/>
                <a:gd name="connsiteY220" fmla="*/ 18170 h 544570"/>
                <a:gd name="connsiteX221" fmla="*/ 29576 w 382233"/>
                <a:gd name="connsiteY221" fmla="*/ 14854 h 544570"/>
                <a:gd name="connsiteX222" fmla="*/ 52123 w 382233"/>
                <a:gd name="connsiteY222" fmla="*/ 27189 h 544570"/>
                <a:gd name="connsiteX223" fmla="*/ 71221 w 382233"/>
                <a:gd name="connsiteY223" fmla="*/ 29444 h 544570"/>
                <a:gd name="connsiteX224" fmla="*/ 93768 w 382233"/>
                <a:gd name="connsiteY224" fmla="*/ 31698 h 544570"/>
                <a:gd name="connsiteX225" fmla="*/ 93768 w 382233"/>
                <a:gd name="connsiteY225" fmla="*/ 35147 h 544570"/>
                <a:gd name="connsiteX226" fmla="*/ 100532 w 382233"/>
                <a:gd name="connsiteY226" fmla="*/ 33953 h 544570"/>
                <a:gd name="connsiteX227" fmla="*/ 131965 w 382233"/>
                <a:gd name="connsiteY227" fmla="*/ 27189 h 544570"/>
                <a:gd name="connsiteX228" fmla="*/ 135413 w 382233"/>
                <a:gd name="connsiteY228" fmla="*/ 23873 h 544570"/>
                <a:gd name="connsiteX229" fmla="*/ 140984 w 382233"/>
                <a:gd name="connsiteY229" fmla="*/ 22812 h 544570"/>
                <a:gd name="connsiteX230" fmla="*/ 142044 w 382233"/>
                <a:gd name="connsiteY230" fmla="*/ 20557 h 544570"/>
                <a:gd name="connsiteX231" fmla="*/ 145493 w 382233"/>
                <a:gd name="connsiteY231" fmla="*/ 17109 h 544570"/>
                <a:gd name="connsiteX232" fmla="*/ 142044 w 382233"/>
                <a:gd name="connsiteY232" fmla="*/ 1327 h 54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382233" h="544570">
                  <a:moveTo>
                    <a:pt x="142442" y="1061"/>
                  </a:moveTo>
                  <a:lnTo>
                    <a:pt x="160480" y="0"/>
                  </a:lnTo>
                  <a:lnTo>
                    <a:pt x="171753" y="4510"/>
                  </a:lnTo>
                  <a:lnTo>
                    <a:pt x="169498" y="14590"/>
                  </a:lnTo>
                  <a:lnTo>
                    <a:pt x="178517" y="12334"/>
                  </a:lnTo>
                  <a:lnTo>
                    <a:pt x="180772" y="19098"/>
                  </a:lnTo>
                  <a:lnTo>
                    <a:pt x="179711" y="22547"/>
                  </a:lnTo>
                  <a:lnTo>
                    <a:pt x="200003" y="29311"/>
                  </a:lnTo>
                  <a:lnTo>
                    <a:pt x="198809" y="31566"/>
                  </a:lnTo>
                  <a:lnTo>
                    <a:pt x="204512" y="40584"/>
                  </a:lnTo>
                  <a:lnTo>
                    <a:pt x="210083" y="41645"/>
                  </a:lnTo>
                  <a:lnTo>
                    <a:pt x="216847" y="48410"/>
                  </a:lnTo>
                  <a:lnTo>
                    <a:pt x="220295" y="47216"/>
                  </a:lnTo>
                  <a:lnTo>
                    <a:pt x="232629" y="49470"/>
                  </a:lnTo>
                  <a:lnTo>
                    <a:pt x="250667" y="67508"/>
                  </a:lnTo>
                  <a:lnTo>
                    <a:pt x="257431" y="66447"/>
                  </a:lnTo>
                  <a:lnTo>
                    <a:pt x="274274" y="83291"/>
                  </a:lnTo>
                  <a:lnTo>
                    <a:pt x="274274" y="93370"/>
                  </a:lnTo>
                  <a:lnTo>
                    <a:pt x="284354" y="94564"/>
                  </a:lnTo>
                  <a:lnTo>
                    <a:pt x="301198" y="102389"/>
                  </a:lnTo>
                  <a:lnTo>
                    <a:pt x="306901" y="105705"/>
                  </a:lnTo>
                  <a:lnTo>
                    <a:pt x="309156" y="107959"/>
                  </a:lnTo>
                  <a:lnTo>
                    <a:pt x="314726" y="106898"/>
                  </a:lnTo>
                  <a:lnTo>
                    <a:pt x="321490" y="109153"/>
                  </a:lnTo>
                  <a:cubicBezTo>
                    <a:pt x="322684" y="142841"/>
                    <a:pt x="344965" y="143371"/>
                    <a:pt x="357432" y="174406"/>
                  </a:cubicBezTo>
                  <a:lnTo>
                    <a:pt x="351862" y="186740"/>
                  </a:lnTo>
                  <a:lnTo>
                    <a:pt x="365390" y="205839"/>
                  </a:lnTo>
                  <a:lnTo>
                    <a:pt x="375470" y="209287"/>
                  </a:lnTo>
                  <a:lnTo>
                    <a:pt x="379979" y="211542"/>
                  </a:lnTo>
                  <a:lnTo>
                    <a:pt x="382234" y="229579"/>
                  </a:lnTo>
                  <a:lnTo>
                    <a:pt x="379979" y="235149"/>
                  </a:lnTo>
                  <a:lnTo>
                    <a:pt x="363135" y="266715"/>
                  </a:lnTo>
                  <a:lnTo>
                    <a:pt x="359687" y="264460"/>
                  </a:lnTo>
                  <a:lnTo>
                    <a:pt x="352923" y="267776"/>
                  </a:lnTo>
                  <a:lnTo>
                    <a:pt x="347353" y="263267"/>
                  </a:lnTo>
                  <a:lnTo>
                    <a:pt x="339395" y="263267"/>
                  </a:lnTo>
                  <a:lnTo>
                    <a:pt x="315787" y="285813"/>
                  </a:lnTo>
                  <a:lnTo>
                    <a:pt x="309023" y="310614"/>
                  </a:lnTo>
                  <a:lnTo>
                    <a:pt x="316848" y="331968"/>
                  </a:lnTo>
                  <a:lnTo>
                    <a:pt x="352790" y="374674"/>
                  </a:lnTo>
                  <a:lnTo>
                    <a:pt x="357300" y="379184"/>
                  </a:lnTo>
                  <a:lnTo>
                    <a:pt x="344965" y="394966"/>
                  </a:lnTo>
                  <a:lnTo>
                    <a:pt x="326928" y="417512"/>
                  </a:lnTo>
                  <a:lnTo>
                    <a:pt x="326928" y="433295"/>
                  </a:lnTo>
                  <a:lnTo>
                    <a:pt x="319103" y="446824"/>
                  </a:lnTo>
                  <a:lnTo>
                    <a:pt x="320164" y="460352"/>
                  </a:lnTo>
                  <a:lnTo>
                    <a:pt x="316848" y="478389"/>
                  </a:lnTo>
                  <a:lnTo>
                    <a:pt x="315654" y="479450"/>
                  </a:lnTo>
                  <a:lnTo>
                    <a:pt x="314593" y="483959"/>
                  </a:lnTo>
                  <a:lnTo>
                    <a:pt x="303320" y="491785"/>
                  </a:lnTo>
                  <a:lnTo>
                    <a:pt x="292047" y="500803"/>
                  </a:lnTo>
                  <a:lnTo>
                    <a:pt x="295362" y="500803"/>
                  </a:lnTo>
                  <a:lnTo>
                    <a:pt x="306636" y="506373"/>
                  </a:lnTo>
                  <a:lnTo>
                    <a:pt x="309951" y="506373"/>
                  </a:lnTo>
                  <a:lnTo>
                    <a:pt x="308891" y="515392"/>
                  </a:lnTo>
                  <a:lnTo>
                    <a:pt x="303187" y="519902"/>
                  </a:lnTo>
                  <a:lnTo>
                    <a:pt x="296423" y="532236"/>
                  </a:lnTo>
                  <a:lnTo>
                    <a:pt x="291914" y="531175"/>
                  </a:lnTo>
                  <a:lnTo>
                    <a:pt x="285150" y="539000"/>
                  </a:lnTo>
                  <a:lnTo>
                    <a:pt x="279579" y="544570"/>
                  </a:lnTo>
                  <a:lnTo>
                    <a:pt x="267245" y="519769"/>
                  </a:lnTo>
                  <a:lnTo>
                    <a:pt x="266184" y="523085"/>
                  </a:lnTo>
                  <a:lnTo>
                    <a:pt x="254911" y="534358"/>
                  </a:lnTo>
                  <a:lnTo>
                    <a:pt x="252656" y="538867"/>
                  </a:lnTo>
                  <a:lnTo>
                    <a:pt x="244831" y="536613"/>
                  </a:lnTo>
                  <a:lnTo>
                    <a:pt x="235812" y="537673"/>
                  </a:lnTo>
                  <a:lnTo>
                    <a:pt x="226794" y="534358"/>
                  </a:lnTo>
                  <a:lnTo>
                    <a:pt x="220030" y="533164"/>
                  </a:lnTo>
                  <a:lnTo>
                    <a:pt x="212205" y="535419"/>
                  </a:lnTo>
                  <a:lnTo>
                    <a:pt x="206634" y="541122"/>
                  </a:lnTo>
                  <a:lnTo>
                    <a:pt x="202125" y="539929"/>
                  </a:lnTo>
                  <a:lnTo>
                    <a:pt x="197616" y="528655"/>
                  </a:lnTo>
                  <a:lnTo>
                    <a:pt x="181833" y="512872"/>
                  </a:lnTo>
                  <a:lnTo>
                    <a:pt x="167244" y="508363"/>
                  </a:lnTo>
                  <a:lnTo>
                    <a:pt x="162734" y="504915"/>
                  </a:lnTo>
                  <a:lnTo>
                    <a:pt x="155970" y="502660"/>
                  </a:lnTo>
                  <a:lnTo>
                    <a:pt x="146952" y="503721"/>
                  </a:lnTo>
                  <a:lnTo>
                    <a:pt x="137933" y="502660"/>
                  </a:lnTo>
                  <a:lnTo>
                    <a:pt x="135678" y="500405"/>
                  </a:lnTo>
                  <a:lnTo>
                    <a:pt x="137933" y="498150"/>
                  </a:lnTo>
                  <a:lnTo>
                    <a:pt x="136739" y="494702"/>
                  </a:lnTo>
                  <a:lnTo>
                    <a:pt x="129975" y="489132"/>
                  </a:lnTo>
                  <a:lnTo>
                    <a:pt x="131036" y="486877"/>
                  </a:lnTo>
                  <a:lnTo>
                    <a:pt x="135546" y="485816"/>
                  </a:lnTo>
                  <a:lnTo>
                    <a:pt x="131036" y="473482"/>
                  </a:lnTo>
                  <a:lnTo>
                    <a:pt x="138861" y="474675"/>
                  </a:lnTo>
                  <a:lnTo>
                    <a:pt x="140055" y="472421"/>
                  </a:lnTo>
                  <a:lnTo>
                    <a:pt x="136607" y="470166"/>
                  </a:lnTo>
                  <a:lnTo>
                    <a:pt x="135546" y="468972"/>
                  </a:lnTo>
                  <a:lnTo>
                    <a:pt x="128782" y="464463"/>
                  </a:lnTo>
                  <a:lnTo>
                    <a:pt x="127721" y="464463"/>
                  </a:lnTo>
                  <a:lnTo>
                    <a:pt x="122150" y="458760"/>
                  </a:lnTo>
                  <a:lnTo>
                    <a:pt x="112070" y="455445"/>
                  </a:lnTo>
                  <a:lnTo>
                    <a:pt x="103052" y="446426"/>
                  </a:lnTo>
                  <a:lnTo>
                    <a:pt x="108622" y="444171"/>
                  </a:lnTo>
                  <a:lnTo>
                    <a:pt x="123211" y="408229"/>
                  </a:lnTo>
                  <a:lnTo>
                    <a:pt x="133291" y="384621"/>
                  </a:lnTo>
                  <a:lnTo>
                    <a:pt x="134352" y="379051"/>
                  </a:lnTo>
                  <a:lnTo>
                    <a:pt x="138861" y="381305"/>
                  </a:lnTo>
                  <a:lnTo>
                    <a:pt x="143371" y="382367"/>
                  </a:lnTo>
                  <a:lnTo>
                    <a:pt x="145625" y="380112"/>
                  </a:lnTo>
                  <a:lnTo>
                    <a:pt x="144432" y="377857"/>
                  </a:lnTo>
                  <a:lnTo>
                    <a:pt x="142177" y="376664"/>
                  </a:lnTo>
                  <a:lnTo>
                    <a:pt x="139922" y="374408"/>
                  </a:lnTo>
                  <a:lnTo>
                    <a:pt x="139922" y="373348"/>
                  </a:lnTo>
                  <a:lnTo>
                    <a:pt x="137668" y="371093"/>
                  </a:lnTo>
                  <a:cubicBezTo>
                    <a:pt x="132362" y="359820"/>
                    <a:pt x="130639" y="346159"/>
                    <a:pt x="119630" y="338467"/>
                  </a:cubicBezTo>
                  <a:lnTo>
                    <a:pt x="119630" y="340721"/>
                  </a:lnTo>
                  <a:lnTo>
                    <a:pt x="118437" y="339660"/>
                  </a:lnTo>
                  <a:lnTo>
                    <a:pt x="117376" y="339660"/>
                  </a:lnTo>
                  <a:lnTo>
                    <a:pt x="111805" y="340721"/>
                  </a:lnTo>
                  <a:lnTo>
                    <a:pt x="110612" y="338467"/>
                  </a:lnTo>
                  <a:lnTo>
                    <a:pt x="112866" y="333957"/>
                  </a:lnTo>
                  <a:lnTo>
                    <a:pt x="112866" y="324938"/>
                  </a:lnTo>
                  <a:lnTo>
                    <a:pt x="103847" y="321623"/>
                  </a:lnTo>
                  <a:lnTo>
                    <a:pt x="93768" y="301331"/>
                  </a:lnTo>
                  <a:lnTo>
                    <a:pt x="93768" y="299076"/>
                  </a:lnTo>
                  <a:lnTo>
                    <a:pt x="85943" y="285548"/>
                  </a:lnTo>
                  <a:lnTo>
                    <a:pt x="87004" y="285548"/>
                  </a:lnTo>
                  <a:lnTo>
                    <a:pt x="99338" y="282100"/>
                  </a:lnTo>
                  <a:lnTo>
                    <a:pt x="112866" y="285548"/>
                  </a:lnTo>
                  <a:lnTo>
                    <a:pt x="117376" y="285548"/>
                  </a:lnTo>
                  <a:lnTo>
                    <a:pt x="110612" y="265256"/>
                  </a:lnTo>
                  <a:lnTo>
                    <a:pt x="99338" y="251728"/>
                  </a:lnTo>
                  <a:lnTo>
                    <a:pt x="88065" y="260747"/>
                  </a:lnTo>
                  <a:lnTo>
                    <a:pt x="75730" y="272020"/>
                  </a:lnTo>
                  <a:lnTo>
                    <a:pt x="75730" y="278784"/>
                  </a:lnTo>
                  <a:lnTo>
                    <a:pt x="73476" y="277723"/>
                  </a:lnTo>
                  <a:lnTo>
                    <a:pt x="72415" y="279977"/>
                  </a:lnTo>
                  <a:lnTo>
                    <a:pt x="70160" y="281039"/>
                  </a:lnTo>
                  <a:lnTo>
                    <a:pt x="69099" y="281039"/>
                  </a:lnTo>
                  <a:lnTo>
                    <a:pt x="69099" y="278784"/>
                  </a:lnTo>
                  <a:lnTo>
                    <a:pt x="66845" y="277723"/>
                  </a:lnTo>
                  <a:lnTo>
                    <a:pt x="66845" y="279977"/>
                  </a:lnTo>
                  <a:lnTo>
                    <a:pt x="63529" y="281039"/>
                  </a:lnTo>
                  <a:lnTo>
                    <a:pt x="60213" y="281039"/>
                  </a:lnTo>
                  <a:lnTo>
                    <a:pt x="59152" y="279977"/>
                  </a:lnTo>
                  <a:lnTo>
                    <a:pt x="61407" y="277723"/>
                  </a:lnTo>
                  <a:lnTo>
                    <a:pt x="94033" y="246290"/>
                  </a:lnTo>
                  <a:lnTo>
                    <a:pt x="97349" y="250800"/>
                  </a:lnTo>
                  <a:lnTo>
                    <a:pt x="109683" y="246290"/>
                  </a:lnTo>
                  <a:lnTo>
                    <a:pt x="109683" y="240720"/>
                  </a:lnTo>
                  <a:lnTo>
                    <a:pt x="111938" y="233956"/>
                  </a:lnTo>
                  <a:lnTo>
                    <a:pt x="116447" y="226130"/>
                  </a:lnTo>
                  <a:lnTo>
                    <a:pt x="113132" y="212603"/>
                  </a:lnTo>
                  <a:lnTo>
                    <a:pt x="106367" y="214857"/>
                  </a:lnTo>
                  <a:lnTo>
                    <a:pt x="104113" y="208093"/>
                  </a:lnTo>
                  <a:lnTo>
                    <a:pt x="104113" y="204778"/>
                  </a:lnTo>
                  <a:lnTo>
                    <a:pt x="105174" y="198013"/>
                  </a:lnTo>
                  <a:lnTo>
                    <a:pt x="105174" y="188995"/>
                  </a:lnTo>
                  <a:lnTo>
                    <a:pt x="104113" y="186740"/>
                  </a:lnTo>
                  <a:lnTo>
                    <a:pt x="103052" y="188995"/>
                  </a:lnTo>
                  <a:lnTo>
                    <a:pt x="71619" y="218306"/>
                  </a:lnTo>
                  <a:lnTo>
                    <a:pt x="68303" y="221622"/>
                  </a:lnTo>
                  <a:lnTo>
                    <a:pt x="66048" y="219366"/>
                  </a:lnTo>
                  <a:lnTo>
                    <a:pt x="64988" y="216051"/>
                  </a:lnTo>
                  <a:lnTo>
                    <a:pt x="63927" y="209287"/>
                  </a:lnTo>
                  <a:lnTo>
                    <a:pt x="61672" y="208093"/>
                  </a:lnTo>
                  <a:lnTo>
                    <a:pt x="57163" y="209287"/>
                  </a:lnTo>
                  <a:lnTo>
                    <a:pt x="54908" y="207032"/>
                  </a:lnTo>
                  <a:lnTo>
                    <a:pt x="52653" y="205839"/>
                  </a:lnTo>
                  <a:lnTo>
                    <a:pt x="51592" y="203584"/>
                  </a:lnTo>
                  <a:lnTo>
                    <a:pt x="49338" y="204778"/>
                  </a:lnTo>
                  <a:lnTo>
                    <a:pt x="46022" y="202523"/>
                  </a:lnTo>
                  <a:lnTo>
                    <a:pt x="44961" y="200269"/>
                  </a:lnTo>
                  <a:lnTo>
                    <a:pt x="42706" y="198013"/>
                  </a:lnTo>
                  <a:lnTo>
                    <a:pt x="37136" y="190189"/>
                  </a:lnTo>
                  <a:lnTo>
                    <a:pt x="25862" y="177855"/>
                  </a:lnTo>
                  <a:cubicBezTo>
                    <a:pt x="38860" y="164989"/>
                    <a:pt x="24138" y="169764"/>
                    <a:pt x="31433" y="158756"/>
                  </a:cubicBezTo>
                  <a:lnTo>
                    <a:pt x="24669" y="150931"/>
                  </a:lnTo>
                  <a:lnTo>
                    <a:pt x="23608" y="146421"/>
                  </a:lnTo>
                  <a:lnTo>
                    <a:pt x="19098" y="144167"/>
                  </a:lnTo>
                  <a:lnTo>
                    <a:pt x="16844" y="138596"/>
                  </a:lnTo>
                  <a:cubicBezTo>
                    <a:pt x="-1326" y="123211"/>
                    <a:pt x="5968" y="135281"/>
                    <a:pt x="0" y="117243"/>
                  </a:cubicBezTo>
                  <a:lnTo>
                    <a:pt x="12334" y="116049"/>
                  </a:lnTo>
                  <a:lnTo>
                    <a:pt x="18037" y="109285"/>
                  </a:lnTo>
                  <a:lnTo>
                    <a:pt x="22547" y="112601"/>
                  </a:lnTo>
                  <a:lnTo>
                    <a:pt x="33820" y="118172"/>
                  </a:lnTo>
                  <a:lnTo>
                    <a:pt x="33820" y="120426"/>
                  </a:lnTo>
                  <a:lnTo>
                    <a:pt x="39391" y="124935"/>
                  </a:lnTo>
                  <a:lnTo>
                    <a:pt x="47216" y="130506"/>
                  </a:lnTo>
                  <a:lnTo>
                    <a:pt x="49470" y="132761"/>
                  </a:lnTo>
                  <a:lnTo>
                    <a:pt x="57295" y="135015"/>
                  </a:lnTo>
                  <a:lnTo>
                    <a:pt x="60611" y="132761"/>
                  </a:lnTo>
                  <a:cubicBezTo>
                    <a:pt x="59019" y="121885"/>
                    <a:pt x="61274" y="121222"/>
                    <a:pt x="51592" y="114723"/>
                  </a:cubicBezTo>
                  <a:lnTo>
                    <a:pt x="53847" y="107959"/>
                  </a:lnTo>
                  <a:lnTo>
                    <a:pt x="83158" y="119232"/>
                  </a:lnTo>
                  <a:lnTo>
                    <a:pt x="85412" y="114723"/>
                  </a:lnTo>
                  <a:lnTo>
                    <a:pt x="84351" y="110214"/>
                  </a:lnTo>
                  <a:lnTo>
                    <a:pt x="89922" y="107959"/>
                  </a:lnTo>
                  <a:lnTo>
                    <a:pt x="76393" y="101195"/>
                  </a:lnTo>
                  <a:lnTo>
                    <a:pt x="67375" y="97879"/>
                  </a:lnTo>
                  <a:lnTo>
                    <a:pt x="68436" y="94564"/>
                  </a:lnTo>
                  <a:lnTo>
                    <a:pt x="69497" y="90054"/>
                  </a:lnTo>
                  <a:lnTo>
                    <a:pt x="84086" y="94564"/>
                  </a:lnTo>
                  <a:lnTo>
                    <a:pt x="84086" y="90054"/>
                  </a:lnTo>
                  <a:lnTo>
                    <a:pt x="87402" y="90054"/>
                  </a:lnTo>
                  <a:lnTo>
                    <a:pt x="88463" y="84484"/>
                  </a:lnTo>
                  <a:lnTo>
                    <a:pt x="88463" y="75465"/>
                  </a:lnTo>
                  <a:cubicBezTo>
                    <a:pt x="68171" y="68568"/>
                    <a:pt x="79179" y="76791"/>
                    <a:pt x="69364" y="65385"/>
                  </a:cubicBezTo>
                  <a:lnTo>
                    <a:pt x="72680" y="63131"/>
                  </a:lnTo>
                  <a:lnTo>
                    <a:pt x="73741" y="60877"/>
                  </a:lnTo>
                  <a:lnTo>
                    <a:pt x="74802" y="60877"/>
                  </a:lnTo>
                  <a:lnTo>
                    <a:pt x="74802" y="58621"/>
                  </a:lnTo>
                  <a:lnTo>
                    <a:pt x="75863" y="58621"/>
                  </a:lnTo>
                  <a:lnTo>
                    <a:pt x="78118" y="56367"/>
                  </a:lnTo>
                  <a:lnTo>
                    <a:pt x="79179" y="56367"/>
                  </a:lnTo>
                  <a:lnTo>
                    <a:pt x="80240" y="54112"/>
                  </a:lnTo>
                  <a:lnTo>
                    <a:pt x="88065" y="53051"/>
                  </a:lnTo>
                  <a:lnTo>
                    <a:pt x="89126" y="54112"/>
                  </a:lnTo>
                  <a:lnTo>
                    <a:pt x="91380" y="53051"/>
                  </a:lnTo>
                  <a:lnTo>
                    <a:pt x="91380" y="48542"/>
                  </a:lnTo>
                  <a:lnTo>
                    <a:pt x="92442" y="47348"/>
                  </a:lnTo>
                  <a:lnTo>
                    <a:pt x="89126" y="42839"/>
                  </a:lnTo>
                  <a:lnTo>
                    <a:pt x="77853" y="38330"/>
                  </a:lnTo>
                  <a:lnTo>
                    <a:pt x="70028" y="33820"/>
                  </a:lnTo>
                  <a:lnTo>
                    <a:pt x="64457" y="32760"/>
                  </a:lnTo>
                  <a:lnTo>
                    <a:pt x="50929" y="30504"/>
                  </a:lnTo>
                  <a:lnTo>
                    <a:pt x="34085" y="21486"/>
                  </a:lnTo>
                  <a:lnTo>
                    <a:pt x="31831" y="18170"/>
                  </a:lnTo>
                  <a:lnTo>
                    <a:pt x="28515" y="18170"/>
                  </a:lnTo>
                  <a:lnTo>
                    <a:pt x="29576" y="14854"/>
                  </a:lnTo>
                  <a:lnTo>
                    <a:pt x="52123" y="27189"/>
                  </a:lnTo>
                  <a:lnTo>
                    <a:pt x="71221" y="29444"/>
                  </a:lnTo>
                  <a:lnTo>
                    <a:pt x="93768" y="31698"/>
                  </a:lnTo>
                  <a:lnTo>
                    <a:pt x="93768" y="35147"/>
                  </a:lnTo>
                  <a:lnTo>
                    <a:pt x="100532" y="33953"/>
                  </a:lnTo>
                  <a:lnTo>
                    <a:pt x="131965" y="27189"/>
                  </a:lnTo>
                  <a:lnTo>
                    <a:pt x="135413" y="23873"/>
                  </a:lnTo>
                  <a:lnTo>
                    <a:pt x="140984" y="22812"/>
                  </a:lnTo>
                  <a:lnTo>
                    <a:pt x="142044" y="20557"/>
                  </a:lnTo>
                  <a:lnTo>
                    <a:pt x="145493" y="17109"/>
                  </a:lnTo>
                  <a:lnTo>
                    <a:pt x="142044" y="1327"/>
                  </a:lnTo>
                </a:path>
              </a:pathLst>
            </a:custGeom>
            <a:noFill/>
            <a:ln w="3315" cap="flat">
              <a:solidFill>
                <a:schemeClr val="bg1">
                  <a:lumMod val="65000"/>
                </a:schemeClr>
              </a:solidFill>
              <a:prstDash val="solid"/>
              <a:miter/>
            </a:ln>
          </p:spPr>
          <p:txBody>
            <a:bodyPr rtlCol="0" anchor="ctr"/>
            <a:lstStyle/>
            <a:p>
              <a:endParaRPr lang="en-FI" sz="816"/>
            </a:p>
          </p:txBody>
        </p:sp>
        <p:sp>
          <p:nvSpPr>
            <p:cNvPr id="1093" name="Freeform: Shape 1092">
              <a:extLst>
                <a:ext uri="{FF2B5EF4-FFF2-40B4-BE49-F238E27FC236}">
                  <a16:creationId xmlns:a16="http://schemas.microsoft.com/office/drawing/2014/main" id="{B3F8843B-7E31-1A99-CB59-3154F03DC995}"/>
                </a:ext>
              </a:extLst>
            </p:cNvPr>
            <p:cNvSpPr/>
            <p:nvPr/>
          </p:nvSpPr>
          <p:spPr>
            <a:xfrm>
              <a:off x="7463896" y="10175137"/>
              <a:ext cx="465921" cy="513933"/>
            </a:xfrm>
            <a:custGeom>
              <a:avLst/>
              <a:gdLst>
                <a:gd name="connsiteX0" fmla="*/ 237272 w 465921"/>
                <a:gd name="connsiteY0" fmla="*/ 0 h 513933"/>
                <a:gd name="connsiteX1" fmla="*/ 282232 w 465921"/>
                <a:gd name="connsiteY1" fmla="*/ 57428 h 513933"/>
                <a:gd name="connsiteX2" fmla="*/ 283293 w 465921"/>
                <a:gd name="connsiteY2" fmla="*/ 59683 h 513933"/>
                <a:gd name="connsiteX3" fmla="*/ 283293 w 465921"/>
                <a:gd name="connsiteY3" fmla="*/ 62998 h 513933"/>
                <a:gd name="connsiteX4" fmla="*/ 284354 w 465921"/>
                <a:gd name="connsiteY4" fmla="*/ 64191 h 513933"/>
                <a:gd name="connsiteX5" fmla="*/ 284354 w 465921"/>
                <a:gd name="connsiteY5" fmla="*/ 66447 h 513933"/>
                <a:gd name="connsiteX6" fmla="*/ 283293 w 465921"/>
                <a:gd name="connsiteY6" fmla="*/ 67507 h 513933"/>
                <a:gd name="connsiteX7" fmla="*/ 284354 w 465921"/>
                <a:gd name="connsiteY7" fmla="*/ 67507 h 513933"/>
                <a:gd name="connsiteX8" fmla="*/ 284354 w 465921"/>
                <a:gd name="connsiteY8" fmla="*/ 68701 h 513933"/>
                <a:gd name="connsiteX9" fmla="*/ 285416 w 465921"/>
                <a:gd name="connsiteY9" fmla="*/ 68701 h 513933"/>
                <a:gd name="connsiteX10" fmla="*/ 285416 w 465921"/>
                <a:gd name="connsiteY10" fmla="*/ 73211 h 513933"/>
                <a:gd name="connsiteX11" fmla="*/ 296689 w 465921"/>
                <a:gd name="connsiteY11" fmla="*/ 92309 h 513933"/>
                <a:gd name="connsiteX12" fmla="*/ 295628 w 465921"/>
                <a:gd name="connsiteY12" fmla="*/ 92309 h 513933"/>
                <a:gd name="connsiteX13" fmla="*/ 295628 w 465921"/>
                <a:gd name="connsiteY13" fmla="*/ 94564 h 513933"/>
                <a:gd name="connsiteX14" fmla="*/ 297883 w 465921"/>
                <a:gd name="connsiteY14" fmla="*/ 99073 h 513933"/>
                <a:gd name="connsiteX15" fmla="*/ 297883 w 465921"/>
                <a:gd name="connsiteY15" fmla="*/ 100267 h 513933"/>
                <a:gd name="connsiteX16" fmla="*/ 298943 w 465921"/>
                <a:gd name="connsiteY16" fmla="*/ 100267 h 513933"/>
                <a:gd name="connsiteX17" fmla="*/ 298943 w 465921"/>
                <a:gd name="connsiteY17" fmla="*/ 102521 h 513933"/>
                <a:gd name="connsiteX18" fmla="*/ 301198 w 465921"/>
                <a:gd name="connsiteY18" fmla="*/ 107031 h 513933"/>
                <a:gd name="connsiteX19" fmla="*/ 302259 w 465921"/>
                <a:gd name="connsiteY19" fmla="*/ 109285 h 513933"/>
                <a:gd name="connsiteX20" fmla="*/ 303320 w 465921"/>
                <a:gd name="connsiteY20" fmla="*/ 111540 h 513933"/>
                <a:gd name="connsiteX21" fmla="*/ 304381 w 465921"/>
                <a:gd name="connsiteY21" fmla="*/ 112734 h 513933"/>
                <a:gd name="connsiteX22" fmla="*/ 305575 w 465921"/>
                <a:gd name="connsiteY22" fmla="*/ 112734 h 513933"/>
                <a:gd name="connsiteX23" fmla="*/ 305575 w 465921"/>
                <a:gd name="connsiteY23" fmla="*/ 111540 h 513933"/>
                <a:gd name="connsiteX24" fmla="*/ 308891 w 465921"/>
                <a:gd name="connsiteY24" fmla="*/ 113795 h 513933"/>
                <a:gd name="connsiteX25" fmla="*/ 311145 w 465921"/>
                <a:gd name="connsiteY25" fmla="*/ 113795 h 513933"/>
                <a:gd name="connsiteX26" fmla="*/ 313400 w 465921"/>
                <a:gd name="connsiteY26" fmla="*/ 117111 h 513933"/>
                <a:gd name="connsiteX27" fmla="*/ 320164 w 465921"/>
                <a:gd name="connsiteY27" fmla="*/ 118304 h 513933"/>
                <a:gd name="connsiteX28" fmla="*/ 322418 w 465921"/>
                <a:gd name="connsiteY28" fmla="*/ 119365 h 513933"/>
                <a:gd name="connsiteX29" fmla="*/ 323612 w 465921"/>
                <a:gd name="connsiteY29" fmla="*/ 120558 h 513933"/>
                <a:gd name="connsiteX30" fmla="*/ 324673 w 465921"/>
                <a:gd name="connsiteY30" fmla="*/ 122814 h 513933"/>
                <a:gd name="connsiteX31" fmla="*/ 326928 w 465921"/>
                <a:gd name="connsiteY31" fmla="*/ 125068 h 513933"/>
                <a:gd name="connsiteX32" fmla="*/ 327989 w 465921"/>
                <a:gd name="connsiteY32" fmla="*/ 126262 h 513933"/>
                <a:gd name="connsiteX33" fmla="*/ 329183 w 465921"/>
                <a:gd name="connsiteY33" fmla="*/ 127322 h 513933"/>
                <a:gd name="connsiteX34" fmla="*/ 330244 w 465921"/>
                <a:gd name="connsiteY34" fmla="*/ 127322 h 513933"/>
                <a:gd name="connsiteX35" fmla="*/ 331437 w 465921"/>
                <a:gd name="connsiteY35" fmla="*/ 126262 h 513933"/>
                <a:gd name="connsiteX36" fmla="*/ 332498 w 465921"/>
                <a:gd name="connsiteY36" fmla="*/ 126262 h 513933"/>
                <a:gd name="connsiteX37" fmla="*/ 332498 w 465921"/>
                <a:gd name="connsiteY37" fmla="*/ 125068 h 513933"/>
                <a:gd name="connsiteX38" fmla="*/ 334753 w 465921"/>
                <a:gd name="connsiteY38" fmla="*/ 125068 h 513933"/>
                <a:gd name="connsiteX39" fmla="*/ 339262 w 465921"/>
                <a:gd name="connsiteY39" fmla="*/ 129578 h 513933"/>
                <a:gd name="connsiteX40" fmla="*/ 346026 w 465921"/>
                <a:gd name="connsiteY40" fmla="*/ 140851 h 513933"/>
                <a:gd name="connsiteX41" fmla="*/ 350536 w 465921"/>
                <a:gd name="connsiteY41" fmla="*/ 142044 h 513933"/>
                <a:gd name="connsiteX42" fmla="*/ 420298 w 465921"/>
                <a:gd name="connsiteY42" fmla="*/ 174671 h 513933"/>
                <a:gd name="connsiteX43" fmla="*/ 438336 w 465921"/>
                <a:gd name="connsiteY43" fmla="*/ 208358 h 513933"/>
                <a:gd name="connsiteX44" fmla="*/ 440590 w 465921"/>
                <a:gd name="connsiteY44" fmla="*/ 211674 h 513933"/>
                <a:gd name="connsiteX45" fmla="*/ 392181 w 465921"/>
                <a:gd name="connsiteY45" fmla="*/ 242046 h 513933"/>
                <a:gd name="connsiteX46" fmla="*/ 395497 w 465921"/>
                <a:gd name="connsiteY46" fmla="*/ 251065 h 513933"/>
                <a:gd name="connsiteX47" fmla="*/ 394303 w 465921"/>
                <a:gd name="connsiteY47" fmla="*/ 252126 h 513933"/>
                <a:gd name="connsiteX48" fmla="*/ 389794 w 465921"/>
                <a:gd name="connsiteY48" fmla="*/ 243107 h 513933"/>
                <a:gd name="connsiteX49" fmla="*/ 379714 w 465921"/>
                <a:gd name="connsiteY49" fmla="*/ 249871 h 513933"/>
                <a:gd name="connsiteX50" fmla="*/ 383030 w 465921"/>
                <a:gd name="connsiteY50" fmla="*/ 254380 h 513933"/>
                <a:gd name="connsiteX51" fmla="*/ 374011 w 465921"/>
                <a:gd name="connsiteY51" fmla="*/ 267909 h 513933"/>
                <a:gd name="connsiteX52" fmla="*/ 386345 w 465921"/>
                <a:gd name="connsiteY52" fmla="*/ 272417 h 513933"/>
                <a:gd name="connsiteX53" fmla="*/ 385284 w 465921"/>
                <a:gd name="connsiteY53" fmla="*/ 274672 h 513933"/>
                <a:gd name="connsiteX54" fmla="*/ 392048 w 465921"/>
                <a:gd name="connsiteY54" fmla="*/ 272417 h 513933"/>
                <a:gd name="connsiteX55" fmla="*/ 393109 w 465921"/>
                <a:gd name="connsiteY55" fmla="*/ 279182 h 513933"/>
                <a:gd name="connsiteX56" fmla="*/ 392048 w 465921"/>
                <a:gd name="connsiteY56" fmla="*/ 279182 h 513933"/>
                <a:gd name="connsiteX57" fmla="*/ 388600 w 465921"/>
                <a:gd name="connsiteY57" fmla="*/ 276927 h 513933"/>
                <a:gd name="connsiteX58" fmla="*/ 387539 w 465921"/>
                <a:gd name="connsiteY58" fmla="*/ 277988 h 513933"/>
                <a:gd name="connsiteX59" fmla="*/ 396558 w 465921"/>
                <a:gd name="connsiteY59" fmla="*/ 292577 h 513933"/>
                <a:gd name="connsiteX60" fmla="*/ 386478 w 465921"/>
                <a:gd name="connsiteY60" fmla="*/ 298147 h 513933"/>
                <a:gd name="connsiteX61" fmla="*/ 375205 w 465921"/>
                <a:gd name="connsiteY61" fmla="*/ 297086 h 513933"/>
                <a:gd name="connsiteX62" fmla="*/ 356106 w 465921"/>
                <a:gd name="connsiteY62" fmla="*/ 277988 h 513933"/>
                <a:gd name="connsiteX63" fmla="*/ 353852 w 465921"/>
                <a:gd name="connsiteY63" fmla="*/ 281436 h 513933"/>
                <a:gd name="connsiteX64" fmla="*/ 360615 w 465921"/>
                <a:gd name="connsiteY64" fmla="*/ 310614 h 513933"/>
                <a:gd name="connsiteX65" fmla="*/ 362870 w 465921"/>
                <a:gd name="connsiteY65" fmla="*/ 312869 h 513933"/>
                <a:gd name="connsiteX66" fmla="*/ 364064 w 465921"/>
                <a:gd name="connsiteY66" fmla="*/ 310614 h 513933"/>
                <a:gd name="connsiteX67" fmla="*/ 367380 w 465921"/>
                <a:gd name="connsiteY67" fmla="*/ 311808 h 513933"/>
                <a:gd name="connsiteX68" fmla="*/ 370695 w 465921"/>
                <a:gd name="connsiteY68" fmla="*/ 314063 h 513933"/>
                <a:gd name="connsiteX69" fmla="*/ 371889 w 465921"/>
                <a:gd name="connsiteY69" fmla="*/ 317379 h 513933"/>
                <a:gd name="connsiteX70" fmla="*/ 378653 w 465921"/>
                <a:gd name="connsiteY70" fmla="*/ 319633 h 513933"/>
                <a:gd name="connsiteX71" fmla="*/ 376398 w 465921"/>
                <a:gd name="connsiteY71" fmla="*/ 322949 h 513933"/>
                <a:gd name="connsiteX72" fmla="*/ 379847 w 465921"/>
                <a:gd name="connsiteY72" fmla="*/ 326264 h 513933"/>
                <a:gd name="connsiteX73" fmla="*/ 380907 w 465921"/>
                <a:gd name="connsiteY73" fmla="*/ 329713 h 513933"/>
                <a:gd name="connsiteX74" fmla="*/ 382101 w 465921"/>
                <a:gd name="connsiteY74" fmla="*/ 329713 h 513933"/>
                <a:gd name="connsiteX75" fmla="*/ 382101 w 465921"/>
                <a:gd name="connsiteY75" fmla="*/ 331967 h 513933"/>
                <a:gd name="connsiteX76" fmla="*/ 384356 w 465921"/>
                <a:gd name="connsiteY76" fmla="*/ 330774 h 513933"/>
                <a:gd name="connsiteX77" fmla="*/ 386611 w 465921"/>
                <a:gd name="connsiteY77" fmla="*/ 333029 h 513933"/>
                <a:gd name="connsiteX78" fmla="*/ 391120 w 465921"/>
                <a:gd name="connsiteY78" fmla="*/ 335283 h 513933"/>
                <a:gd name="connsiteX79" fmla="*/ 390059 w 465921"/>
                <a:gd name="connsiteY79" fmla="*/ 336344 h 513933"/>
                <a:gd name="connsiteX80" fmla="*/ 391120 w 465921"/>
                <a:gd name="connsiteY80" fmla="*/ 337538 h 513933"/>
                <a:gd name="connsiteX81" fmla="*/ 394436 w 465921"/>
                <a:gd name="connsiteY81" fmla="*/ 337538 h 513933"/>
                <a:gd name="connsiteX82" fmla="*/ 395629 w 465921"/>
                <a:gd name="connsiteY82" fmla="*/ 342047 h 513933"/>
                <a:gd name="connsiteX83" fmla="*/ 401199 w 465921"/>
                <a:gd name="connsiteY83" fmla="*/ 360084 h 513933"/>
                <a:gd name="connsiteX84" fmla="*/ 404515 w 465921"/>
                <a:gd name="connsiteY84" fmla="*/ 358891 h 513933"/>
                <a:gd name="connsiteX85" fmla="*/ 404515 w 465921"/>
                <a:gd name="connsiteY85" fmla="*/ 361146 h 513933"/>
                <a:gd name="connsiteX86" fmla="*/ 406770 w 465921"/>
                <a:gd name="connsiteY86" fmla="*/ 360084 h 513933"/>
                <a:gd name="connsiteX87" fmla="*/ 406770 w 465921"/>
                <a:gd name="connsiteY87" fmla="*/ 357830 h 513933"/>
                <a:gd name="connsiteX88" fmla="*/ 410218 w 465921"/>
                <a:gd name="connsiteY88" fmla="*/ 356637 h 513933"/>
                <a:gd name="connsiteX89" fmla="*/ 410218 w 465921"/>
                <a:gd name="connsiteY89" fmla="*/ 360084 h 513933"/>
                <a:gd name="connsiteX90" fmla="*/ 405709 w 465921"/>
                <a:gd name="connsiteY90" fmla="*/ 363400 h 513933"/>
                <a:gd name="connsiteX91" fmla="*/ 409024 w 465921"/>
                <a:gd name="connsiteY91" fmla="*/ 366716 h 513933"/>
                <a:gd name="connsiteX92" fmla="*/ 409024 w 465921"/>
                <a:gd name="connsiteY92" fmla="*/ 368971 h 513933"/>
                <a:gd name="connsiteX93" fmla="*/ 422553 w 465921"/>
                <a:gd name="connsiteY93" fmla="*/ 373480 h 513933"/>
                <a:gd name="connsiteX94" fmla="*/ 432633 w 465921"/>
                <a:gd name="connsiteY94" fmla="*/ 388069 h 513933"/>
                <a:gd name="connsiteX95" fmla="*/ 433826 w 465921"/>
                <a:gd name="connsiteY95" fmla="*/ 386875 h 513933"/>
                <a:gd name="connsiteX96" fmla="*/ 431571 w 465921"/>
                <a:gd name="connsiteY96" fmla="*/ 382367 h 513933"/>
                <a:gd name="connsiteX97" fmla="*/ 432633 w 465921"/>
                <a:gd name="connsiteY97" fmla="*/ 382367 h 513933"/>
                <a:gd name="connsiteX98" fmla="*/ 435948 w 465921"/>
                <a:gd name="connsiteY98" fmla="*/ 385814 h 513933"/>
                <a:gd name="connsiteX99" fmla="*/ 438203 w 465921"/>
                <a:gd name="connsiteY99" fmla="*/ 384621 h 513933"/>
                <a:gd name="connsiteX100" fmla="*/ 446028 w 465921"/>
                <a:gd name="connsiteY100" fmla="*/ 392446 h 513933"/>
                <a:gd name="connsiteX101" fmla="*/ 449343 w 465921"/>
                <a:gd name="connsiteY101" fmla="*/ 391385 h 513933"/>
                <a:gd name="connsiteX102" fmla="*/ 449343 w 465921"/>
                <a:gd name="connsiteY102" fmla="*/ 392446 h 513933"/>
                <a:gd name="connsiteX103" fmla="*/ 451598 w 465921"/>
                <a:gd name="connsiteY103" fmla="*/ 393640 h 513933"/>
                <a:gd name="connsiteX104" fmla="*/ 457168 w 465921"/>
                <a:gd name="connsiteY104" fmla="*/ 400404 h 513933"/>
                <a:gd name="connsiteX105" fmla="*/ 457168 w 465921"/>
                <a:gd name="connsiteY105" fmla="*/ 402658 h 513933"/>
                <a:gd name="connsiteX106" fmla="*/ 458230 w 465921"/>
                <a:gd name="connsiteY106" fmla="*/ 402658 h 513933"/>
                <a:gd name="connsiteX107" fmla="*/ 459291 w 465921"/>
                <a:gd name="connsiteY107" fmla="*/ 401597 h 513933"/>
                <a:gd name="connsiteX108" fmla="*/ 462606 w 465921"/>
                <a:gd name="connsiteY108" fmla="*/ 401597 h 513933"/>
                <a:gd name="connsiteX109" fmla="*/ 462606 w 465921"/>
                <a:gd name="connsiteY109" fmla="*/ 402658 h 513933"/>
                <a:gd name="connsiteX110" fmla="*/ 465922 w 465921"/>
                <a:gd name="connsiteY110" fmla="*/ 407168 h 513933"/>
                <a:gd name="connsiteX111" fmla="*/ 383825 w 465921"/>
                <a:gd name="connsiteY111" fmla="*/ 470166 h 513933"/>
                <a:gd name="connsiteX112" fmla="*/ 369236 w 465921"/>
                <a:gd name="connsiteY112" fmla="*/ 508363 h 513933"/>
                <a:gd name="connsiteX113" fmla="*/ 368042 w 465921"/>
                <a:gd name="connsiteY113" fmla="*/ 512872 h 513933"/>
                <a:gd name="connsiteX114" fmla="*/ 360217 w 465921"/>
                <a:gd name="connsiteY114" fmla="*/ 513933 h 513933"/>
                <a:gd name="connsiteX115" fmla="*/ 360217 w 465921"/>
                <a:gd name="connsiteY115" fmla="*/ 511679 h 513933"/>
                <a:gd name="connsiteX116" fmla="*/ 338865 w 465921"/>
                <a:gd name="connsiteY116" fmla="*/ 491386 h 513933"/>
                <a:gd name="connsiteX117" fmla="*/ 339925 w 465921"/>
                <a:gd name="connsiteY117" fmla="*/ 482368 h 513933"/>
                <a:gd name="connsiteX118" fmla="*/ 329846 w 465921"/>
                <a:gd name="connsiteY118" fmla="*/ 477858 h 513933"/>
                <a:gd name="connsiteX119" fmla="*/ 313002 w 465921"/>
                <a:gd name="connsiteY119" fmla="*/ 467779 h 513933"/>
                <a:gd name="connsiteX120" fmla="*/ 305177 w 465921"/>
                <a:gd name="connsiteY120" fmla="*/ 464331 h 513933"/>
                <a:gd name="connsiteX121" fmla="*/ 293904 w 465921"/>
                <a:gd name="connsiteY121" fmla="*/ 449741 h 513933"/>
                <a:gd name="connsiteX122" fmla="*/ 297219 w 465921"/>
                <a:gd name="connsiteY122" fmla="*/ 444171 h 513933"/>
                <a:gd name="connsiteX123" fmla="*/ 294965 w 465921"/>
                <a:gd name="connsiteY123" fmla="*/ 441916 h 513933"/>
                <a:gd name="connsiteX124" fmla="*/ 288201 w 465921"/>
                <a:gd name="connsiteY124" fmla="*/ 442977 h 513933"/>
                <a:gd name="connsiteX125" fmla="*/ 279182 w 465921"/>
                <a:gd name="connsiteY125" fmla="*/ 435152 h 513933"/>
                <a:gd name="connsiteX126" fmla="*/ 265654 w 465921"/>
                <a:gd name="connsiteY126" fmla="*/ 429582 h 513933"/>
                <a:gd name="connsiteX127" fmla="*/ 263399 w 465921"/>
                <a:gd name="connsiteY127" fmla="*/ 434091 h 513933"/>
                <a:gd name="connsiteX128" fmla="*/ 256635 w 465921"/>
                <a:gd name="connsiteY128" fmla="*/ 438601 h 513933"/>
                <a:gd name="connsiteX129" fmla="*/ 237537 w 465921"/>
                <a:gd name="connsiteY129" fmla="*/ 462208 h 513933"/>
                <a:gd name="connsiteX130" fmla="*/ 233027 w 465921"/>
                <a:gd name="connsiteY130" fmla="*/ 459954 h 513933"/>
                <a:gd name="connsiteX131" fmla="*/ 222948 w 465921"/>
                <a:gd name="connsiteY131" fmla="*/ 456505 h 513933"/>
                <a:gd name="connsiteX132" fmla="*/ 209420 w 465921"/>
                <a:gd name="connsiteY132" fmla="*/ 437407 h 513933"/>
                <a:gd name="connsiteX133" fmla="*/ 214990 w 465921"/>
                <a:gd name="connsiteY133" fmla="*/ 425072 h 513933"/>
                <a:gd name="connsiteX134" fmla="*/ 179048 w 465921"/>
                <a:gd name="connsiteY134" fmla="*/ 359820 h 513933"/>
                <a:gd name="connsiteX135" fmla="*/ 172284 w 465921"/>
                <a:gd name="connsiteY135" fmla="*/ 357564 h 513933"/>
                <a:gd name="connsiteX136" fmla="*/ 166713 w 465921"/>
                <a:gd name="connsiteY136" fmla="*/ 358626 h 513933"/>
                <a:gd name="connsiteX137" fmla="*/ 164459 w 465921"/>
                <a:gd name="connsiteY137" fmla="*/ 356371 h 513933"/>
                <a:gd name="connsiteX138" fmla="*/ 158756 w 465921"/>
                <a:gd name="connsiteY138" fmla="*/ 353056 h 513933"/>
                <a:gd name="connsiteX139" fmla="*/ 141912 w 465921"/>
                <a:gd name="connsiteY139" fmla="*/ 345230 h 513933"/>
                <a:gd name="connsiteX140" fmla="*/ 131832 w 465921"/>
                <a:gd name="connsiteY140" fmla="*/ 344037 h 513933"/>
                <a:gd name="connsiteX141" fmla="*/ 131832 w 465921"/>
                <a:gd name="connsiteY141" fmla="*/ 333957 h 513933"/>
                <a:gd name="connsiteX142" fmla="*/ 114989 w 465921"/>
                <a:gd name="connsiteY142" fmla="*/ 317113 h 513933"/>
                <a:gd name="connsiteX143" fmla="*/ 108224 w 465921"/>
                <a:gd name="connsiteY143" fmla="*/ 318174 h 513933"/>
                <a:gd name="connsiteX144" fmla="*/ 90187 w 465921"/>
                <a:gd name="connsiteY144" fmla="*/ 300137 h 513933"/>
                <a:gd name="connsiteX145" fmla="*/ 77853 w 465921"/>
                <a:gd name="connsiteY145" fmla="*/ 297882 h 513933"/>
                <a:gd name="connsiteX146" fmla="*/ 74404 w 465921"/>
                <a:gd name="connsiteY146" fmla="*/ 299076 h 513933"/>
                <a:gd name="connsiteX147" fmla="*/ 67640 w 465921"/>
                <a:gd name="connsiteY147" fmla="*/ 292312 h 513933"/>
                <a:gd name="connsiteX148" fmla="*/ 62070 w 465921"/>
                <a:gd name="connsiteY148" fmla="*/ 291250 h 513933"/>
                <a:gd name="connsiteX149" fmla="*/ 56367 w 465921"/>
                <a:gd name="connsiteY149" fmla="*/ 282232 h 513933"/>
                <a:gd name="connsiteX150" fmla="*/ 57560 w 465921"/>
                <a:gd name="connsiteY150" fmla="*/ 279977 h 513933"/>
                <a:gd name="connsiteX151" fmla="*/ 37268 w 465921"/>
                <a:gd name="connsiteY151" fmla="*/ 273213 h 513933"/>
                <a:gd name="connsiteX152" fmla="*/ 38330 w 465921"/>
                <a:gd name="connsiteY152" fmla="*/ 269765 h 513933"/>
                <a:gd name="connsiteX153" fmla="*/ 36075 w 465921"/>
                <a:gd name="connsiteY153" fmla="*/ 263001 h 513933"/>
                <a:gd name="connsiteX154" fmla="*/ 27056 w 465921"/>
                <a:gd name="connsiteY154" fmla="*/ 265256 h 513933"/>
                <a:gd name="connsiteX155" fmla="*/ 29311 w 465921"/>
                <a:gd name="connsiteY155" fmla="*/ 255176 h 513933"/>
                <a:gd name="connsiteX156" fmla="*/ 18038 w 465921"/>
                <a:gd name="connsiteY156" fmla="*/ 250666 h 513933"/>
                <a:gd name="connsiteX157" fmla="*/ 0 w 465921"/>
                <a:gd name="connsiteY157" fmla="*/ 251728 h 513933"/>
                <a:gd name="connsiteX158" fmla="*/ 21353 w 465921"/>
                <a:gd name="connsiteY158" fmla="*/ 225865 h 513933"/>
                <a:gd name="connsiteX159" fmla="*/ 24669 w 465921"/>
                <a:gd name="connsiteY159" fmla="*/ 214592 h 513933"/>
                <a:gd name="connsiteX160" fmla="*/ 22414 w 465921"/>
                <a:gd name="connsiteY160" fmla="*/ 207828 h 513933"/>
                <a:gd name="connsiteX161" fmla="*/ 24669 w 465921"/>
                <a:gd name="connsiteY161" fmla="*/ 203319 h 513933"/>
                <a:gd name="connsiteX162" fmla="*/ 26923 w 465921"/>
                <a:gd name="connsiteY162" fmla="*/ 200003 h 513933"/>
                <a:gd name="connsiteX163" fmla="*/ 30239 w 465921"/>
                <a:gd name="connsiteY163" fmla="*/ 201196 h 513933"/>
                <a:gd name="connsiteX164" fmla="*/ 32494 w 465921"/>
                <a:gd name="connsiteY164" fmla="*/ 205706 h 513933"/>
                <a:gd name="connsiteX165" fmla="*/ 33688 w 465921"/>
                <a:gd name="connsiteY165" fmla="*/ 205706 h 513933"/>
                <a:gd name="connsiteX166" fmla="*/ 32494 w 465921"/>
                <a:gd name="connsiteY166" fmla="*/ 202390 h 513933"/>
                <a:gd name="connsiteX167" fmla="*/ 34749 w 465921"/>
                <a:gd name="connsiteY167" fmla="*/ 200135 h 513933"/>
                <a:gd name="connsiteX168" fmla="*/ 37003 w 465921"/>
                <a:gd name="connsiteY168" fmla="*/ 202390 h 513933"/>
                <a:gd name="connsiteX169" fmla="*/ 43767 w 465921"/>
                <a:gd name="connsiteY169" fmla="*/ 197881 h 513933"/>
                <a:gd name="connsiteX170" fmla="*/ 44828 w 465921"/>
                <a:gd name="connsiteY170" fmla="*/ 195626 h 513933"/>
                <a:gd name="connsiteX171" fmla="*/ 43767 w 465921"/>
                <a:gd name="connsiteY171" fmla="*/ 194565 h 513933"/>
                <a:gd name="connsiteX172" fmla="*/ 44828 w 465921"/>
                <a:gd name="connsiteY172" fmla="*/ 190056 h 513933"/>
                <a:gd name="connsiteX173" fmla="*/ 47083 w 465921"/>
                <a:gd name="connsiteY173" fmla="*/ 188995 h 513933"/>
                <a:gd name="connsiteX174" fmla="*/ 47083 w 465921"/>
                <a:gd name="connsiteY174" fmla="*/ 190056 h 513933"/>
                <a:gd name="connsiteX175" fmla="*/ 51592 w 465921"/>
                <a:gd name="connsiteY175" fmla="*/ 182231 h 513933"/>
                <a:gd name="connsiteX176" fmla="*/ 54908 w 465921"/>
                <a:gd name="connsiteY176" fmla="*/ 181169 h 513933"/>
                <a:gd name="connsiteX177" fmla="*/ 51592 w 465921"/>
                <a:gd name="connsiteY177" fmla="*/ 179976 h 513933"/>
                <a:gd name="connsiteX178" fmla="*/ 49338 w 465921"/>
                <a:gd name="connsiteY178" fmla="*/ 176661 h 513933"/>
                <a:gd name="connsiteX179" fmla="*/ 26791 w 465921"/>
                <a:gd name="connsiteY179" fmla="*/ 139525 h 513933"/>
                <a:gd name="connsiteX180" fmla="*/ 25730 w 465921"/>
                <a:gd name="connsiteY180" fmla="*/ 137270 h 513933"/>
                <a:gd name="connsiteX181" fmla="*/ 17772 w 465921"/>
                <a:gd name="connsiteY181" fmla="*/ 137270 h 513933"/>
                <a:gd name="connsiteX182" fmla="*/ 15518 w 465921"/>
                <a:gd name="connsiteY182" fmla="*/ 133954 h 513933"/>
                <a:gd name="connsiteX183" fmla="*/ 16578 w 465921"/>
                <a:gd name="connsiteY183" fmla="*/ 128384 h 513933"/>
                <a:gd name="connsiteX184" fmla="*/ 13263 w 465921"/>
                <a:gd name="connsiteY184" fmla="*/ 124935 h 513933"/>
                <a:gd name="connsiteX185" fmla="*/ 6499 w 465921"/>
                <a:gd name="connsiteY185" fmla="*/ 128384 h 513933"/>
                <a:gd name="connsiteX186" fmla="*/ 4244 w 465921"/>
                <a:gd name="connsiteY186" fmla="*/ 126129 h 513933"/>
                <a:gd name="connsiteX187" fmla="*/ 6499 w 465921"/>
                <a:gd name="connsiteY187" fmla="*/ 113795 h 513933"/>
                <a:gd name="connsiteX188" fmla="*/ 5438 w 465921"/>
                <a:gd name="connsiteY188" fmla="*/ 110479 h 513933"/>
                <a:gd name="connsiteX189" fmla="*/ 5438 w 465921"/>
                <a:gd name="connsiteY189" fmla="*/ 108224 h 513933"/>
                <a:gd name="connsiteX190" fmla="*/ 11008 w 465921"/>
                <a:gd name="connsiteY190" fmla="*/ 112734 h 513933"/>
                <a:gd name="connsiteX191" fmla="*/ 18833 w 465921"/>
                <a:gd name="connsiteY191" fmla="*/ 113795 h 513933"/>
                <a:gd name="connsiteX192" fmla="*/ 19894 w 465921"/>
                <a:gd name="connsiteY192" fmla="*/ 113795 h 513933"/>
                <a:gd name="connsiteX193" fmla="*/ 16578 w 465921"/>
                <a:gd name="connsiteY193" fmla="*/ 109285 h 513933"/>
                <a:gd name="connsiteX194" fmla="*/ 14324 w 465921"/>
                <a:gd name="connsiteY194" fmla="*/ 105970 h 513933"/>
                <a:gd name="connsiteX195" fmla="*/ 17640 w 465921"/>
                <a:gd name="connsiteY195" fmla="*/ 104908 h 513933"/>
                <a:gd name="connsiteX196" fmla="*/ 19894 w 465921"/>
                <a:gd name="connsiteY196" fmla="*/ 102654 h 513933"/>
                <a:gd name="connsiteX197" fmla="*/ 16578 w 465921"/>
                <a:gd name="connsiteY197" fmla="*/ 98144 h 513933"/>
                <a:gd name="connsiteX198" fmla="*/ 16578 w 465921"/>
                <a:gd name="connsiteY198" fmla="*/ 95890 h 513933"/>
                <a:gd name="connsiteX199" fmla="*/ 19894 w 465921"/>
                <a:gd name="connsiteY199" fmla="*/ 98144 h 513933"/>
                <a:gd name="connsiteX200" fmla="*/ 21088 w 465921"/>
                <a:gd name="connsiteY200" fmla="*/ 95890 h 513933"/>
                <a:gd name="connsiteX201" fmla="*/ 22149 w 465921"/>
                <a:gd name="connsiteY201" fmla="*/ 92574 h 513933"/>
                <a:gd name="connsiteX202" fmla="*/ 16578 w 465921"/>
                <a:gd name="connsiteY202" fmla="*/ 89258 h 513933"/>
                <a:gd name="connsiteX203" fmla="*/ 21088 w 465921"/>
                <a:gd name="connsiteY203" fmla="*/ 88065 h 513933"/>
                <a:gd name="connsiteX204" fmla="*/ 54775 w 465921"/>
                <a:gd name="connsiteY204" fmla="*/ 72282 h 513933"/>
                <a:gd name="connsiteX205" fmla="*/ 53715 w 465921"/>
                <a:gd name="connsiteY205" fmla="*/ 70027 h 513933"/>
                <a:gd name="connsiteX206" fmla="*/ 53715 w 465921"/>
                <a:gd name="connsiteY206" fmla="*/ 65518 h 513933"/>
                <a:gd name="connsiteX207" fmla="*/ 52521 w 465921"/>
                <a:gd name="connsiteY207" fmla="*/ 65518 h 513933"/>
                <a:gd name="connsiteX208" fmla="*/ 52521 w 465921"/>
                <a:gd name="connsiteY208" fmla="*/ 64457 h 513933"/>
                <a:gd name="connsiteX209" fmla="*/ 46950 w 465921"/>
                <a:gd name="connsiteY209" fmla="*/ 63264 h 513933"/>
                <a:gd name="connsiteX210" fmla="*/ 48012 w 465921"/>
                <a:gd name="connsiteY210" fmla="*/ 59948 h 513933"/>
                <a:gd name="connsiteX211" fmla="*/ 48012 w 465921"/>
                <a:gd name="connsiteY211" fmla="*/ 58887 h 513933"/>
                <a:gd name="connsiteX212" fmla="*/ 50266 w 465921"/>
                <a:gd name="connsiteY212" fmla="*/ 58887 h 513933"/>
                <a:gd name="connsiteX213" fmla="*/ 49205 w 465921"/>
                <a:gd name="connsiteY213" fmla="*/ 55438 h 513933"/>
                <a:gd name="connsiteX214" fmla="*/ 48012 w 465921"/>
                <a:gd name="connsiteY214" fmla="*/ 49868 h 513933"/>
                <a:gd name="connsiteX215" fmla="*/ 48012 w 465921"/>
                <a:gd name="connsiteY215" fmla="*/ 48807 h 513933"/>
                <a:gd name="connsiteX216" fmla="*/ 50266 w 465921"/>
                <a:gd name="connsiteY216" fmla="*/ 47613 h 513933"/>
                <a:gd name="connsiteX217" fmla="*/ 67110 w 465921"/>
                <a:gd name="connsiteY217" fmla="*/ 48807 h 513933"/>
                <a:gd name="connsiteX218" fmla="*/ 87402 w 465921"/>
                <a:gd name="connsiteY218" fmla="*/ 44297 h 513933"/>
                <a:gd name="connsiteX219" fmla="*/ 86341 w 465921"/>
                <a:gd name="connsiteY219" fmla="*/ 38727 h 513933"/>
                <a:gd name="connsiteX220" fmla="*/ 98675 w 465921"/>
                <a:gd name="connsiteY220" fmla="*/ 37534 h 513933"/>
                <a:gd name="connsiteX221" fmla="*/ 97614 w 465921"/>
                <a:gd name="connsiteY221" fmla="*/ 21751 h 513933"/>
                <a:gd name="connsiteX222" fmla="*/ 152788 w 465921"/>
                <a:gd name="connsiteY222" fmla="*/ 18435 h 513933"/>
                <a:gd name="connsiteX223" fmla="*/ 161806 w 465921"/>
                <a:gd name="connsiteY223" fmla="*/ 21751 h 513933"/>
                <a:gd name="connsiteX224" fmla="*/ 165122 w 465921"/>
                <a:gd name="connsiteY224" fmla="*/ 20690 h 513933"/>
                <a:gd name="connsiteX225" fmla="*/ 167377 w 465921"/>
                <a:gd name="connsiteY225" fmla="*/ 22944 h 513933"/>
                <a:gd name="connsiteX226" fmla="*/ 169631 w 465921"/>
                <a:gd name="connsiteY226" fmla="*/ 21751 h 513933"/>
                <a:gd name="connsiteX227" fmla="*/ 236078 w 465921"/>
                <a:gd name="connsiteY227" fmla="*/ 397 h 5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465921" h="513933">
                  <a:moveTo>
                    <a:pt x="237272" y="0"/>
                  </a:moveTo>
                  <a:lnTo>
                    <a:pt x="282232" y="57428"/>
                  </a:lnTo>
                  <a:lnTo>
                    <a:pt x="283293" y="59683"/>
                  </a:lnTo>
                  <a:lnTo>
                    <a:pt x="283293" y="62998"/>
                  </a:lnTo>
                  <a:lnTo>
                    <a:pt x="284354" y="64191"/>
                  </a:lnTo>
                  <a:lnTo>
                    <a:pt x="284354" y="66447"/>
                  </a:lnTo>
                  <a:lnTo>
                    <a:pt x="283293" y="67507"/>
                  </a:lnTo>
                  <a:lnTo>
                    <a:pt x="284354" y="67507"/>
                  </a:lnTo>
                  <a:lnTo>
                    <a:pt x="284354" y="68701"/>
                  </a:lnTo>
                  <a:lnTo>
                    <a:pt x="285416" y="68701"/>
                  </a:lnTo>
                  <a:lnTo>
                    <a:pt x="285416" y="73211"/>
                  </a:lnTo>
                  <a:cubicBezTo>
                    <a:pt x="291384" y="77720"/>
                    <a:pt x="296954" y="84351"/>
                    <a:pt x="296689" y="92309"/>
                  </a:cubicBezTo>
                  <a:lnTo>
                    <a:pt x="295628" y="92309"/>
                  </a:lnTo>
                  <a:lnTo>
                    <a:pt x="295628" y="94564"/>
                  </a:lnTo>
                  <a:lnTo>
                    <a:pt x="297883" y="99073"/>
                  </a:lnTo>
                  <a:lnTo>
                    <a:pt x="297883" y="100267"/>
                  </a:lnTo>
                  <a:lnTo>
                    <a:pt x="298943" y="100267"/>
                  </a:lnTo>
                  <a:lnTo>
                    <a:pt x="298943" y="102521"/>
                  </a:lnTo>
                  <a:lnTo>
                    <a:pt x="301198" y="107031"/>
                  </a:lnTo>
                  <a:lnTo>
                    <a:pt x="302259" y="109285"/>
                  </a:lnTo>
                  <a:lnTo>
                    <a:pt x="303320" y="111540"/>
                  </a:lnTo>
                  <a:lnTo>
                    <a:pt x="304381" y="112734"/>
                  </a:lnTo>
                  <a:lnTo>
                    <a:pt x="305575" y="112734"/>
                  </a:lnTo>
                  <a:lnTo>
                    <a:pt x="305575" y="111540"/>
                  </a:lnTo>
                  <a:lnTo>
                    <a:pt x="308891" y="113795"/>
                  </a:lnTo>
                  <a:lnTo>
                    <a:pt x="311145" y="113795"/>
                  </a:lnTo>
                  <a:lnTo>
                    <a:pt x="313400" y="117111"/>
                  </a:lnTo>
                  <a:lnTo>
                    <a:pt x="320164" y="118304"/>
                  </a:lnTo>
                  <a:lnTo>
                    <a:pt x="322418" y="119365"/>
                  </a:lnTo>
                  <a:lnTo>
                    <a:pt x="323612" y="120558"/>
                  </a:lnTo>
                  <a:lnTo>
                    <a:pt x="324673" y="122814"/>
                  </a:lnTo>
                  <a:lnTo>
                    <a:pt x="326928" y="125068"/>
                  </a:lnTo>
                  <a:lnTo>
                    <a:pt x="327989" y="126262"/>
                  </a:lnTo>
                  <a:lnTo>
                    <a:pt x="329183" y="127322"/>
                  </a:lnTo>
                  <a:lnTo>
                    <a:pt x="330244" y="127322"/>
                  </a:lnTo>
                  <a:lnTo>
                    <a:pt x="331437" y="126262"/>
                  </a:lnTo>
                  <a:lnTo>
                    <a:pt x="332498" y="126262"/>
                  </a:lnTo>
                  <a:lnTo>
                    <a:pt x="332498" y="125068"/>
                  </a:lnTo>
                  <a:lnTo>
                    <a:pt x="334753" y="125068"/>
                  </a:lnTo>
                  <a:lnTo>
                    <a:pt x="339262" y="129578"/>
                  </a:lnTo>
                  <a:lnTo>
                    <a:pt x="346026" y="140851"/>
                  </a:lnTo>
                  <a:lnTo>
                    <a:pt x="350536" y="142044"/>
                  </a:lnTo>
                  <a:lnTo>
                    <a:pt x="420298" y="174671"/>
                  </a:lnTo>
                  <a:lnTo>
                    <a:pt x="438336" y="208358"/>
                  </a:lnTo>
                  <a:lnTo>
                    <a:pt x="440590" y="211674"/>
                  </a:lnTo>
                  <a:lnTo>
                    <a:pt x="392181" y="242046"/>
                  </a:lnTo>
                  <a:lnTo>
                    <a:pt x="395497" y="251065"/>
                  </a:lnTo>
                  <a:lnTo>
                    <a:pt x="394303" y="252126"/>
                  </a:lnTo>
                  <a:lnTo>
                    <a:pt x="389794" y="243107"/>
                  </a:lnTo>
                  <a:lnTo>
                    <a:pt x="379714" y="249871"/>
                  </a:lnTo>
                  <a:lnTo>
                    <a:pt x="383030" y="254380"/>
                  </a:lnTo>
                  <a:lnTo>
                    <a:pt x="374011" y="267909"/>
                  </a:lnTo>
                  <a:lnTo>
                    <a:pt x="386345" y="272417"/>
                  </a:lnTo>
                  <a:lnTo>
                    <a:pt x="385284" y="274672"/>
                  </a:lnTo>
                  <a:lnTo>
                    <a:pt x="392048" y="272417"/>
                  </a:lnTo>
                  <a:lnTo>
                    <a:pt x="393109" y="279182"/>
                  </a:lnTo>
                  <a:lnTo>
                    <a:pt x="392048" y="279182"/>
                  </a:lnTo>
                  <a:lnTo>
                    <a:pt x="388600" y="276927"/>
                  </a:lnTo>
                  <a:lnTo>
                    <a:pt x="387539" y="277988"/>
                  </a:lnTo>
                  <a:lnTo>
                    <a:pt x="396558" y="292577"/>
                  </a:lnTo>
                  <a:lnTo>
                    <a:pt x="386478" y="298147"/>
                  </a:lnTo>
                  <a:lnTo>
                    <a:pt x="375205" y="297086"/>
                  </a:lnTo>
                  <a:lnTo>
                    <a:pt x="356106" y="277988"/>
                  </a:lnTo>
                  <a:lnTo>
                    <a:pt x="353852" y="281436"/>
                  </a:lnTo>
                  <a:lnTo>
                    <a:pt x="360615" y="310614"/>
                  </a:lnTo>
                  <a:lnTo>
                    <a:pt x="362870" y="312869"/>
                  </a:lnTo>
                  <a:lnTo>
                    <a:pt x="364064" y="310614"/>
                  </a:lnTo>
                  <a:lnTo>
                    <a:pt x="367380" y="311808"/>
                  </a:lnTo>
                  <a:lnTo>
                    <a:pt x="370695" y="314063"/>
                  </a:lnTo>
                  <a:lnTo>
                    <a:pt x="371889" y="317379"/>
                  </a:lnTo>
                  <a:lnTo>
                    <a:pt x="378653" y="319633"/>
                  </a:lnTo>
                  <a:lnTo>
                    <a:pt x="376398" y="322949"/>
                  </a:lnTo>
                  <a:lnTo>
                    <a:pt x="379847" y="326264"/>
                  </a:lnTo>
                  <a:lnTo>
                    <a:pt x="380907" y="329713"/>
                  </a:lnTo>
                  <a:lnTo>
                    <a:pt x="382101" y="329713"/>
                  </a:lnTo>
                  <a:lnTo>
                    <a:pt x="382101" y="331967"/>
                  </a:lnTo>
                  <a:lnTo>
                    <a:pt x="384356" y="330774"/>
                  </a:lnTo>
                  <a:lnTo>
                    <a:pt x="386611" y="333029"/>
                  </a:lnTo>
                  <a:lnTo>
                    <a:pt x="391120" y="335283"/>
                  </a:lnTo>
                  <a:lnTo>
                    <a:pt x="390059" y="336344"/>
                  </a:lnTo>
                  <a:lnTo>
                    <a:pt x="391120" y="337538"/>
                  </a:lnTo>
                  <a:lnTo>
                    <a:pt x="394436" y="337538"/>
                  </a:lnTo>
                  <a:lnTo>
                    <a:pt x="395629" y="342047"/>
                  </a:lnTo>
                  <a:lnTo>
                    <a:pt x="401199" y="360084"/>
                  </a:lnTo>
                  <a:lnTo>
                    <a:pt x="404515" y="358891"/>
                  </a:lnTo>
                  <a:lnTo>
                    <a:pt x="404515" y="361146"/>
                  </a:lnTo>
                  <a:lnTo>
                    <a:pt x="406770" y="360084"/>
                  </a:lnTo>
                  <a:lnTo>
                    <a:pt x="406770" y="357830"/>
                  </a:lnTo>
                  <a:lnTo>
                    <a:pt x="410218" y="356637"/>
                  </a:lnTo>
                  <a:lnTo>
                    <a:pt x="410218" y="360084"/>
                  </a:lnTo>
                  <a:lnTo>
                    <a:pt x="405709" y="363400"/>
                  </a:lnTo>
                  <a:lnTo>
                    <a:pt x="409024" y="366716"/>
                  </a:lnTo>
                  <a:lnTo>
                    <a:pt x="409024" y="368971"/>
                  </a:lnTo>
                  <a:lnTo>
                    <a:pt x="422553" y="373480"/>
                  </a:lnTo>
                  <a:lnTo>
                    <a:pt x="432633" y="388069"/>
                  </a:lnTo>
                  <a:lnTo>
                    <a:pt x="433826" y="386875"/>
                  </a:lnTo>
                  <a:lnTo>
                    <a:pt x="431571" y="382367"/>
                  </a:lnTo>
                  <a:lnTo>
                    <a:pt x="432633" y="382367"/>
                  </a:lnTo>
                  <a:lnTo>
                    <a:pt x="435948" y="385814"/>
                  </a:lnTo>
                  <a:lnTo>
                    <a:pt x="438203" y="384621"/>
                  </a:lnTo>
                  <a:lnTo>
                    <a:pt x="446028" y="392446"/>
                  </a:lnTo>
                  <a:lnTo>
                    <a:pt x="449343" y="391385"/>
                  </a:lnTo>
                  <a:lnTo>
                    <a:pt x="449343" y="392446"/>
                  </a:lnTo>
                  <a:lnTo>
                    <a:pt x="451598" y="393640"/>
                  </a:lnTo>
                  <a:lnTo>
                    <a:pt x="457168" y="400404"/>
                  </a:lnTo>
                  <a:lnTo>
                    <a:pt x="457168" y="402658"/>
                  </a:lnTo>
                  <a:lnTo>
                    <a:pt x="458230" y="402658"/>
                  </a:lnTo>
                  <a:lnTo>
                    <a:pt x="459291" y="401597"/>
                  </a:lnTo>
                  <a:lnTo>
                    <a:pt x="462606" y="401597"/>
                  </a:lnTo>
                  <a:lnTo>
                    <a:pt x="462606" y="402658"/>
                  </a:lnTo>
                  <a:lnTo>
                    <a:pt x="465922" y="407168"/>
                  </a:lnTo>
                  <a:lnTo>
                    <a:pt x="383825" y="470166"/>
                  </a:lnTo>
                  <a:lnTo>
                    <a:pt x="369236" y="508363"/>
                  </a:lnTo>
                  <a:lnTo>
                    <a:pt x="368042" y="512872"/>
                  </a:lnTo>
                  <a:lnTo>
                    <a:pt x="360217" y="513933"/>
                  </a:lnTo>
                  <a:lnTo>
                    <a:pt x="360217" y="511679"/>
                  </a:lnTo>
                  <a:lnTo>
                    <a:pt x="338865" y="491386"/>
                  </a:lnTo>
                  <a:lnTo>
                    <a:pt x="339925" y="482368"/>
                  </a:lnTo>
                  <a:lnTo>
                    <a:pt x="329846" y="477858"/>
                  </a:lnTo>
                  <a:lnTo>
                    <a:pt x="313002" y="467779"/>
                  </a:lnTo>
                  <a:lnTo>
                    <a:pt x="305177" y="464331"/>
                  </a:lnTo>
                  <a:lnTo>
                    <a:pt x="293904" y="449741"/>
                  </a:lnTo>
                  <a:lnTo>
                    <a:pt x="297219" y="444171"/>
                  </a:lnTo>
                  <a:lnTo>
                    <a:pt x="294965" y="441916"/>
                  </a:lnTo>
                  <a:lnTo>
                    <a:pt x="288201" y="442977"/>
                  </a:lnTo>
                  <a:lnTo>
                    <a:pt x="279182" y="435152"/>
                  </a:lnTo>
                  <a:lnTo>
                    <a:pt x="265654" y="429582"/>
                  </a:lnTo>
                  <a:lnTo>
                    <a:pt x="263399" y="434091"/>
                  </a:lnTo>
                  <a:lnTo>
                    <a:pt x="256635" y="438601"/>
                  </a:lnTo>
                  <a:lnTo>
                    <a:pt x="237537" y="462208"/>
                  </a:lnTo>
                  <a:lnTo>
                    <a:pt x="233027" y="459954"/>
                  </a:lnTo>
                  <a:lnTo>
                    <a:pt x="222948" y="456505"/>
                  </a:lnTo>
                  <a:lnTo>
                    <a:pt x="209420" y="437407"/>
                  </a:lnTo>
                  <a:lnTo>
                    <a:pt x="214990" y="425072"/>
                  </a:lnTo>
                  <a:cubicBezTo>
                    <a:pt x="202523" y="394037"/>
                    <a:pt x="180241" y="393507"/>
                    <a:pt x="179048" y="359820"/>
                  </a:cubicBezTo>
                  <a:lnTo>
                    <a:pt x="172284" y="357564"/>
                  </a:lnTo>
                  <a:lnTo>
                    <a:pt x="166713" y="358626"/>
                  </a:lnTo>
                  <a:lnTo>
                    <a:pt x="164459" y="356371"/>
                  </a:lnTo>
                  <a:lnTo>
                    <a:pt x="158756" y="353056"/>
                  </a:lnTo>
                  <a:lnTo>
                    <a:pt x="141912" y="345230"/>
                  </a:lnTo>
                  <a:lnTo>
                    <a:pt x="131832" y="344037"/>
                  </a:lnTo>
                  <a:lnTo>
                    <a:pt x="131832" y="333957"/>
                  </a:lnTo>
                  <a:lnTo>
                    <a:pt x="114989" y="317113"/>
                  </a:lnTo>
                  <a:lnTo>
                    <a:pt x="108224" y="318174"/>
                  </a:lnTo>
                  <a:lnTo>
                    <a:pt x="90187" y="300137"/>
                  </a:lnTo>
                  <a:lnTo>
                    <a:pt x="77853" y="297882"/>
                  </a:lnTo>
                  <a:lnTo>
                    <a:pt x="74404" y="299076"/>
                  </a:lnTo>
                  <a:lnTo>
                    <a:pt x="67640" y="292312"/>
                  </a:lnTo>
                  <a:lnTo>
                    <a:pt x="62070" y="291250"/>
                  </a:lnTo>
                  <a:lnTo>
                    <a:pt x="56367" y="282232"/>
                  </a:lnTo>
                  <a:lnTo>
                    <a:pt x="57560" y="279977"/>
                  </a:lnTo>
                  <a:lnTo>
                    <a:pt x="37268" y="273213"/>
                  </a:lnTo>
                  <a:lnTo>
                    <a:pt x="38330" y="269765"/>
                  </a:lnTo>
                  <a:lnTo>
                    <a:pt x="36075" y="263001"/>
                  </a:lnTo>
                  <a:lnTo>
                    <a:pt x="27056" y="265256"/>
                  </a:lnTo>
                  <a:lnTo>
                    <a:pt x="29311" y="255176"/>
                  </a:lnTo>
                  <a:lnTo>
                    <a:pt x="18038" y="250666"/>
                  </a:lnTo>
                  <a:lnTo>
                    <a:pt x="0" y="251728"/>
                  </a:lnTo>
                  <a:lnTo>
                    <a:pt x="21353" y="225865"/>
                  </a:lnTo>
                  <a:lnTo>
                    <a:pt x="24669" y="214592"/>
                  </a:lnTo>
                  <a:lnTo>
                    <a:pt x="22414" y="207828"/>
                  </a:lnTo>
                  <a:lnTo>
                    <a:pt x="24669" y="203319"/>
                  </a:lnTo>
                  <a:lnTo>
                    <a:pt x="26923" y="200003"/>
                  </a:lnTo>
                  <a:lnTo>
                    <a:pt x="30239" y="201196"/>
                  </a:lnTo>
                  <a:lnTo>
                    <a:pt x="32494" y="205706"/>
                  </a:lnTo>
                  <a:lnTo>
                    <a:pt x="33688" y="205706"/>
                  </a:lnTo>
                  <a:lnTo>
                    <a:pt x="32494" y="202390"/>
                  </a:lnTo>
                  <a:lnTo>
                    <a:pt x="34749" y="200135"/>
                  </a:lnTo>
                  <a:lnTo>
                    <a:pt x="37003" y="202390"/>
                  </a:lnTo>
                  <a:lnTo>
                    <a:pt x="43767" y="197881"/>
                  </a:lnTo>
                  <a:lnTo>
                    <a:pt x="44828" y="195626"/>
                  </a:lnTo>
                  <a:lnTo>
                    <a:pt x="43767" y="194565"/>
                  </a:lnTo>
                  <a:lnTo>
                    <a:pt x="44828" y="190056"/>
                  </a:lnTo>
                  <a:lnTo>
                    <a:pt x="47083" y="188995"/>
                  </a:lnTo>
                  <a:lnTo>
                    <a:pt x="47083" y="190056"/>
                  </a:lnTo>
                  <a:lnTo>
                    <a:pt x="51592" y="182231"/>
                  </a:lnTo>
                  <a:lnTo>
                    <a:pt x="54908" y="181169"/>
                  </a:lnTo>
                  <a:lnTo>
                    <a:pt x="51592" y="179976"/>
                  </a:lnTo>
                  <a:lnTo>
                    <a:pt x="49338" y="176661"/>
                  </a:lnTo>
                  <a:lnTo>
                    <a:pt x="26791" y="139525"/>
                  </a:lnTo>
                  <a:lnTo>
                    <a:pt x="25730" y="137270"/>
                  </a:lnTo>
                  <a:lnTo>
                    <a:pt x="17772" y="137270"/>
                  </a:lnTo>
                  <a:lnTo>
                    <a:pt x="15518" y="133954"/>
                  </a:lnTo>
                  <a:lnTo>
                    <a:pt x="16578" y="128384"/>
                  </a:lnTo>
                  <a:lnTo>
                    <a:pt x="13263" y="124935"/>
                  </a:lnTo>
                  <a:lnTo>
                    <a:pt x="6499" y="128384"/>
                  </a:lnTo>
                  <a:lnTo>
                    <a:pt x="4244" y="126129"/>
                  </a:lnTo>
                  <a:lnTo>
                    <a:pt x="6499" y="113795"/>
                  </a:lnTo>
                  <a:lnTo>
                    <a:pt x="5438" y="110479"/>
                  </a:lnTo>
                  <a:lnTo>
                    <a:pt x="5438" y="108224"/>
                  </a:lnTo>
                  <a:lnTo>
                    <a:pt x="11008" y="112734"/>
                  </a:lnTo>
                  <a:lnTo>
                    <a:pt x="18833" y="113795"/>
                  </a:lnTo>
                  <a:lnTo>
                    <a:pt x="19894" y="113795"/>
                  </a:lnTo>
                  <a:lnTo>
                    <a:pt x="16578" y="109285"/>
                  </a:lnTo>
                  <a:lnTo>
                    <a:pt x="14324" y="105970"/>
                  </a:lnTo>
                  <a:lnTo>
                    <a:pt x="17640" y="104908"/>
                  </a:lnTo>
                  <a:lnTo>
                    <a:pt x="19894" y="102654"/>
                  </a:lnTo>
                  <a:lnTo>
                    <a:pt x="16578" y="98144"/>
                  </a:lnTo>
                  <a:lnTo>
                    <a:pt x="16578" y="95890"/>
                  </a:lnTo>
                  <a:lnTo>
                    <a:pt x="19894" y="98144"/>
                  </a:lnTo>
                  <a:lnTo>
                    <a:pt x="21088" y="95890"/>
                  </a:lnTo>
                  <a:lnTo>
                    <a:pt x="22149" y="92574"/>
                  </a:lnTo>
                  <a:lnTo>
                    <a:pt x="16578" y="89258"/>
                  </a:lnTo>
                  <a:lnTo>
                    <a:pt x="21088" y="88065"/>
                  </a:lnTo>
                  <a:lnTo>
                    <a:pt x="54775" y="72282"/>
                  </a:lnTo>
                  <a:lnTo>
                    <a:pt x="53715" y="70027"/>
                  </a:lnTo>
                  <a:lnTo>
                    <a:pt x="53715" y="65518"/>
                  </a:lnTo>
                  <a:lnTo>
                    <a:pt x="52521" y="65518"/>
                  </a:lnTo>
                  <a:lnTo>
                    <a:pt x="52521" y="64457"/>
                  </a:lnTo>
                  <a:lnTo>
                    <a:pt x="46950" y="63264"/>
                  </a:lnTo>
                  <a:lnTo>
                    <a:pt x="48012" y="59948"/>
                  </a:lnTo>
                  <a:lnTo>
                    <a:pt x="48012" y="58887"/>
                  </a:lnTo>
                  <a:lnTo>
                    <a:pt x="50266" y="58887"/>
                  </a:lnTo>
                  <a:lnTo>
                    <a:pt x="49205" y="55438"/>
                  </a:lnTo>
                  <a:lnTo>
                    <a:pt x="48012" y="49868"/>
                  </a:lnTo>
                  <a:lnTo>
                    <a:pt x="48012" y="48807"/>
                  </a:lnTo>
                  <a:lnTo>
                    <a:pt x="50266" y="47613"/>
                  </a:lnTo>
                  <a:lnTo>
                    <a:pt x="67110" y="48807"/>
                  </a:lnTo>
                  <a:lnTo>
                    <a:pt x="87402" y="44297"/>
                  </a:lnTo>
                  <a:lnTo>
                    <a:pt x="86341" y="38727"/>
                  </a:lnTo>
                  <a:lnTo>
                    <a:pt x="98675" y="37534"/>
                  </a:lnTo>
                  <a:lnTo>
                    <a:pt x="97614" y="21751"/>
                  </a:lnTo>
                  <a:lnTo>
                    <a:pt x="152788" y="18435"/>
                  </a:lnTo>
                  <a:lnTo>
                    <a:pt x="161806" y="21751"/>
                  </a:lnTo>
                  <a:lnTo>
                    <a:pt x="165122" y="20690"/>
                  </a:lnTo>
                  <a:lnTo>
                    <a:pt x="167377" y="22944"/>
                  </a:lnTo>
                  <a:lnTo>
                    <a:pt x="169631" y="21751"/>
                  </a:lnTo>
                  <a:lnTo>
                    <a:pt x="236078" y="397"/>
                  </a:lnTo>
                </a:path>
              </a:pathLst>
            </a:custGeom>
            <a:noFill/>
            <a:ln w="3315" cap="flat">
              <a:solidFill>
                <a:schemeClr val="bg1">
                  <a:lumMod val="65000"/>
                </a:schemeClr>
              </a:solidFill>
              <a:prstDash val="solid"/>
              <a:miter/>
            </a:ln>
          </p:spPr>
          <p:txBody>
            <a:bodyPr rtlCol="0" anchor="ctr"/>
            <a:lstStyle/>
            <a:p>
              <a:endParaRPr lang="en-FI" sz="816"/>
            </a:p>
          </p:txBody>
        </p:sp>
        <p:sp>
          <p:nvSpPr>
            <p:cNvPr id="1094" name="Freeform: Shape 1093">
              <a:extLst>
                <a:ext uri="{FF2B5EF4-FFF2-40B4-BE49-F238E27FC236}">
                  <a16:creationId xmlns:a16="http://schemas.microsoft.com/office/drawing/2014/main" id="{504A67A4-6777-32FC-3C6B-A4B57C55D050}"/>
                </a:ext>
              </a:extLst>
            </p:cNvPr>
            <p:cNvSpPr/>
            <p:nvPr/>
          </p:nvSpPr>
          <p:spPr>
            <a:xfrm>
              <a:off x="7631538" y="10579122"/>
              <a:ext cx="439661" cy="397220"/>
            </a:xfrm>
            <a:custGeom>
              <a:avLst/>
              <a:gdLst>
                <a:gd name="connsiteX0" fmla="*/ 299209 w 439661"/>
                <a:gd name="connsiteY0" fmla="*/ 3316 h 397220"/>
                <a:gd name="connsiteX1" fmla="*/ 304779 w 439661"/>
                <a:gd name="connsiteY1" fmla="*/ 0 h 397220"/>
                <a:gd name="connsiteX2" fmla="*/ 308095 w 439661"/>
                <a:gd name="connsiteY2" fmla="*/ 0 h 397220"/>
                <a:gd name="connsiteX3" fmla="*/ 309288 w 439661"/>
                <a:gd name="connsiteY3" fmla="*/ 4510 h 397220"/>
                <a:gd name="connsiteX4" fmla="*/ 311543 w 439661"/>
                <a:gd name="connsiteY4" fmla="*/ 5704 h 397220"/>
                <a:gd name="connsiteX5" fmla="*/ 316052 w 439661"/>
                <a:gd name="connsiteY5" fmla="*/ 10213 h 397220"/>
                <a:gd name="connsiteX6" fmla="*/ 316052 w 439661"/>
                <a:gd name="connsiteY6" fmla="*/ 12467 h 397220"/>
                <a:gd name="connsiteX7" fmla="*/ 319501 w 439661"/>
                <a:gd name="connsiteY7" fmla="*/ 14722 h 397220"/>
                <a:gd name="connsiteX8" fmla="*/ 320561 w 439661"/>
                <a:gd name="connsiteY8" fmla="*/ 13661 h 397220"/>
                <a:gd name="connsiteX9" fmla="*/ 320561 w 439661"/>
                <a:gd name="connsiteY9" fmla="*/ 12600 h 397220"/>
                <a:gd name="connsiteX10" fmla="*/ 321623 w 439661"/>
                <a:gd name="connsiteY10" fmla="*/ 12600 h 397220"/>
                <a:gd name="connsiteX11" fmla="*/ 322684 w 439661"/>
                <a:gd name="connsiteY11" fmla="*/ 13661 h 397220"/>
                <a:gd name="connsiteX12" fmla="*/ 322684 w 439661"/>
                <a:gd name="connsiteY12" fmla="*/ 14722 h 397220"/>
                <a:gd name="connsiteX13" fmla="*/ 321623 w 439661"/>
                <a:gd name="connsiteY13" fmla="*/ 15916 h 397220"/>
                <a:gd name="connsiteX14" fmla="*/ 321623 w 439661"/>
                <a:gd name="connsiteY14" fmla="*/ 16977 h 397220"/>
                <a:gd name="connsiteX15" fmla="*/ 320561 w 439661"/>
                <a:gd name="connsiteY15" fmla="*/ 16977 h 397220"/>
                <a:gd name="connsiteX16" fmla="*/ 321623 w 439661"/>
                <a:gd name="connsiteY16" fmla="*/ 16977 h 397220"/>
                <a:gd name="connsiteX17" fmla="*/ 323877 w 439661"/>
                <a:gd name="connsiteY17" fmla="*/ 18171 h 397220"/>
                <a:gd name="connsiteX18" fmla="*/ 325071 w 439661"/>
                <a:gd name="connsiteY18" fmla="*/ 20425 h 397220"/>
                <a:gd name="connsiteX19" fmla="*/ 327326 w 439661"/>
                <a:gd name="connsiteY19" fmla="*/ 20425 h 397220"/>
                <a:gd name="connsiteX20" fmla="*/ 327326 w 439661"/>
                <a:gd name="connsiteY20" fmla="*/ 21486 h 397220"/>
                <a:gd name="connsiteX21" fmla="*/ 328387 w 439661"/>
                <a:gd name="connsiteY21" fmla="*/ 21486 h 397220"/>
                <a:gd name="connsiteX22" fmla="*/ 328387 w 439661"/>
                <a:gd name="connsiteY22" fmla="*/ 22680 h 397220"/>
                <a:gd name="connsiteX23" fmla="*/ 329448 w 439661"/>
                <a:gd name="connsiteY23" fmla="*/ 22680 h 397220"/>
                <a:gd name="connsiteX24" fmla="*/ 330509 w 439661"/>
                <a:gd name="connsiteY24" fmla="*/ 21486 h 397220"/>
                <a:gd name="connsiteX25" fmla="*/ 331570 w 439661"/>
                <a:gd name="connsiteY25" fmla="*/ 22680 h 397220"/>
                <a:gd name="connsiteX26" fmla="*/ 333824 w 439661"/>
                <a:gd name="connsiteY26" fmla="*/ 22680 h 397220"/>
                <a:gd name="connsiteX27" fmla="*/ 333824 w 439661"/>
                <a:gd name="connsiteY27" fmla="*/ 23741 h 397220"/>
                <a:gd name="connsiteX28" fmla="*/ 338334 w 439661"/>
                <a:gd name="connsiteY28" fmla="*/ 23741 h 397220"/>
                <a:gd name="connsiteX29" fmla="*/ 339395 w 439661"/>
                <a:gd name="connsiteY29" fmla="*/ 24802 h 397220"/>
                <a:gd name="connsiteX30" fmla="*/ 340588 w 439661"/>
                <a:gd name="connsiteY30" fmla="*/ 24802 h 397220"/>
                <a:gd name="connsiteX31" fmla="*/ 342843 w 439661"/>
                <a:gd name="connsiteY31" fmla="*/ 25995 h 397220"/>
                <a:gd name="connsiteX32" fmla="*/ 345098 w 439661"/>
                <a:gd name="connsiteY32" fmla="*/ 25995 h 397220"/>
                <a:gd name="connsiteX33" fmla="*/ 347353 w 439661"/>
                <a:gd name="connsiteY33" fmla="*/ 30505 h 397220"/>
                <a:gd name="connsiteX34" fmla="*/ 349607 w 439661"/>
                <a:gd name="connsiteY34" fmla="*/ 31566 h 397220"/>
                <a:gd name="connsiteX35" fmla="*/ 354116 w 439661"/>
                <a:gd name="connsiteY35" fmla="*/ 31566 h 397220"/>
                <a:gd name="connsiteX36" fmla="*/ 355310 w 439661"/>
                <a:gd name="connsiteY36" fmla="*/ 30505 h 397220"/>
                <a:gd name="connsiteX37" fmla="*/ 356371 w 439661"/>
                <a:gd name="connsiteY37" fmla="*/ 30505 h 397220"/>
                <a:gd name="connsiteX38" fmla="*/ 358626 w 439661"/>
                <a:gd name="connsiteY38" fmla="*/ 32760 h 397220"/>
                <a:gd name="connsiteX39" fmla="*/ 358626 w 439661"/>
                <a:gd name="connsiteY39" fmla="*/ 33954 h 397220"/>
                <a:gd name="connsiteX40" fmla="*/ 360880 w 439661"/>
                <a:gd name="connsiteY40" fmla="*/ 42972 h 397220"/>
                <a:gd name="connsiteX41" fmla="*/ 360880 w 439661"/>
                <a:gd name="connsiteY41" fmla="*/ 44165 h 397220"/>
                <a:gd name="connsiteX42" fmla="*/ 359687 w 439661"/>
                <a:gd name="connsiteY42" fmla="*/ 45227 h 397220"/>
                <a:gd name="connsiteX43" fmla="*/ 359687 w 439661"/>
                <a:gd name="connsiteY43" fmla="*/ 47481 h 397220"/>
                <a:gd name="connsiteX44" fmla="*/ 360880 w 439661"/>
                <a:gd name="connsiteY44" fmla="*/ 48675 h 397220"/>
                <a:gd name="connsiteX45" fmla="*/ 361942 w 439661"/>
                <a:gd name="connsiteY45" fmla="*/ 48675 h 397220"/>
                <a:gd name="connsiteX46" fmla="*/ 361942 w 439661"/>
                <a:gd name="connsiteY46" fmla="*/ 49735 h 397220"/>
                <a:gd name="connsiteX47" fmla="*/ 363135 w 439661"/>
                <a:gd name="connsiteY47" fmla="*/ 49735 h 397220"/>
                <a:gd name="connsiteX48" fmla="*/ 364196 w 439661"/>
                <a:gd name="connsiteY48" fmla="*/ 50797 h 397220"/>
                <a:gd name="connsiteX49" fmla="*/ 365390 w 439661"/>
                <a:gd name="connsiteY49" fmla="*/ 50797 h 397220"/>
                <a:gd name="connsiteX50" fmla="*/ 367645 w 439661"/>
                <a:gd name="connsiteY50" fmla="*/ 53051 h 397220"/>
                <a:gd name="connsiteX51" fmla="*/ 368838 w 439661"/>
                <a:gd name="connsiteY51" fmla="*/ 53051 h 397220"/>
                <a:gd name="connsiteX52" fmla="*/ 369899 w 439661"/>
                <a:gd name="connsiteY52" fmla="*/ 54245 h 397220"/>
                <a:gd name="connsiteX53" fmla="*/ 371093 w 439661"/>
                <a:gd name="connsiteY53" fmla="*/ 54245 h 397220"/>
                <a:gd name="connsiteX54" fmla="*/ 374409 w 439661"/>
                <a:gd name="connsiteY54" fmla="*/ 59815 h 397220"/>
                <a:gd name="connsiteX55" fmla="*/ 374409 w 439661"/>
                <a:gd name="connsiteY55" fmla="*/ 60877 h 397220"/>
                <a:gd name="connsiteX56" fmla="*/ 376663 w 439661"/>
                <a:gd name="connsiteY56" fmla="*/ 64325 h 397220"/>
                <a:gd name="connsiteX57" fmla="*/ 382234 w 439661"/>
                <a:gd name="connsiteY57" fmla="*/ 64325 h 397220"/>
                <a:gd name="connsiteX58" fmla="*/ 382234 w 439661"/>
                <a:gd name="connsiteY58" fmla="*/ 67641 h 397220"/>
                <a:gd name="connsiteX59" fmla="*/ 396823 w 439661"/>
                <a:gd name="connsiteY59" fmla="*/ 69895 h 397220"/>
                <a:gd name="connsiteX60" fmla="*/ 393507 w 439661"/>
                <a:gd name="connsiteY60" fmla="*/ 114856 h 397220"/>
                <a:gd name="connsiteX61" fmla="*/ 398017 w 439661"/>
                <a:gd name="connsiteY61" fmla="*/ 117111 h 397220"/>
                <a:gd name="connsiteX62" fmla="*/ 405842 w 439661"/>
                <a:gd name="connsiteY62" fmla="*/ 120426 h 397220"/>
                <a:gd name="connsiteX63" fmla="*/ 430643 w 439661"/>
                <a:gd name="connsiteY63" fmla="*/ 163133 h 397220"/>
                <a:gd name="connsiteX64" fmla="*/ 439661 w 439661"/>
                <a:gd name="connsiteY64" fmla="*/ 181170 h 397220"/>
                <a:gd name="connsiteX65" fmla="*/ 437407 w 439661"/>
                <a:gd name="connsiteY65" fmla="*/ 194699 h 397220"/>
                <a:gd name="connsiteX66" fmla="*/ 430643 w 439661"/>
                <a:gd name="connsiteY66" fmla="*/ 226131 h 397220"/>
                <a:gd name="connsiteX67" fmla="*/ 423879 w 439661"/>
                <a:gd name="connsiteY67" fmla="*/ 232895 h 397220"/>
                <a:gd name="connsiteX68" fmla="*/ 378918 w 439661"/>
                <a:gd name="connsiteY68" fmla="*/ 225070 h 397220"/>
                <a:gd name="connsiteX69" fmla="*/ 371093 w 439661"/>
                <a:gd name="connsiteY69" fmla="*/ 219500 h 397220"/>
                <a:gd name="connsiteX70" fmla="*/ 346291 w 439661"/>
                <a:gd name="connsiteY70" fmla="*/ 208226 h 397220"/>
                <a:gd name="connsiteX71" fmla="*/ 344037 w 439661"/>
                <a:gd name="connsiteY71" fmla="*/ 205972 h 397220"/>
                <a:gd name="connsiteX72" fmla="*/ 335018 w 439661"/>
                <a:gd name="connsiteY72" fmla="*/ 210481 h 397220"/>
                <a:gd name="connsiteX73" fmla="*/ 333824 w 439661"/>
                <a:gd name="connsiteY73" fmla="*/ 208226 h 397220"/>
                <a:gd name="connsiteX74" fmla="*/ 331570 w 439661"/>
                <a:gd name="connsiteY74" fmla="*/ 208226 h 397220"/>
                <a:gd name="connsiteX75" fmla="*/ 332763 w 439661"/>
                <a:gd name="connsiteY75" fmla="*/ 211542 h 397220"/>
                <a:gd name="connsiteX76" fmla="*/ 296821 w 439661"/>
                <a:gd name="connsiteY76" fmla="*/ 243107 h 397220"/>
                <a:gd name="connsiteX77" fmla="*/ 302392 w 439661"/>
                <a:gd name="connsiteY77" fmla="*/ 249871 h 397220"/>
                <a:gd name="connsiteX78" fmla="*/ 282099 w 439661"/>
                <a:gd name="connsiteY78" fmla="*/ 265654 h 397220"/>
                <a:gd name="connsiteX79" fmla="*/ 281039 w 439661"/>
                <a:gd name="connsiteY79" fmla="*/ 264460 h 397220"/>
                <a:gd name="connsiteX80" fmla="*/ 263001 w 439661"/>
                <a:gd name="connsiteY80" fmla="*/ 277988 h 397220"/>
                <a:gd name="connsiteX81" fmla="*/ 256237 w 439661"/>
                <a:gd name="connsiteY81" fmla="*/ 281437 h 397220"/>
                <a:gd name="connsiteX82" fmla="*/ 231435 w 439661"/>
                <a:gd name="connsiteY82" fmla="*/ 297220 h 397220"/>
                <a:gd name="connsiteX83" fmla="*/ 235945 w 439661"/>
                <a:gd name="connsiteY83" fmla="*/ 314064 h 397220"/>
                <a:gd name="connsiteX84" fmla="*/ 251728 w 439661"/>
                <a:gd name="connsiteY84" fmla="*/ 318573 h 397220"/>
                <a:gd name="connsiteX85" fmla="*/ 253982 w 439661"/>
                <a:gd name="connsiteY85" fmla="*/ 318573 h 397220"/>
                <a:gd name="connsiteX86" fmla="*/ 261807 w 439661"/>
                <a:gd name="connsiteY86" fmla="*/ 320827 h 397220"/>
                <a:gd name="connsiteX87" fmla="*/ 268572 w 439661"/>
                <a:gd name="connsiteY87" fmla="*/ 342181 h 397220"/>
                <a:gd name="connsiteX88" fmla="*/ 274142 w 439661"/>
                <a:gd name="connsiteY88" fmla="*/ 351199 h 397220"/>
                <a:gd name="connsiteX89" fmla="*/ 272948 w 439661"/>
                <a:gd name="connsiteY89" fmla="*/ 353454 h 397220"/>
                <a:gd name="connsiteX90" fmla="*/ 272948 w 439661"/>
                <a:gd name="connsiteY90" fmla="*/ 354515 h 397220"/>
                <a:gd name="connsiteX91" fmla="*/ 271887 w 439661"/>
                <a:gd name="connsiteY91" fmla="*/ 355708 h 397220"/>
                <a:gd name="connsiteX92" fmla="*/ 270826 w 439661"/>
                <a:gd name="connsiteY92" fmla="*/ 355708 h 397220"/>
                <a:gd name="connsiteX93" fmla="*/ 256237 w 439661"/>
                <a:gd name="connsiteY93" fmla="*/ 369237 h 397220"/>
                <a:gd name="connsiteX94" fmla="*/ 248412 w 439661"/>
                <a:gd name="connsiteY94" fmla="*/ 379316 h 397220"/>
                <a:gd name="connsiteX95" fmla="*/ 249473 w 439661"/>
                <a:gd name="connsiteY95" fmla="*/ 380378 h 397220"/>
                <a:gd name="connsiteX96" fmla="*/ 247218 w 439661"/>
                <a:gd name="connsiteY96" fmla="*/ 382632 h 397220"/>
                <a:gd name="connsiteX97" fmla="*/ 246157 w 439661"/>
                <a:gd name="connsiteY97" fmla="*/ 384887 h 397220"/>
                <a:gd name="connsiteX98" fmla="*/ 244964 w 439661"/>
                <a:gd name="connsiteY98" fmla="*/ 386081 h 397220"/>
                <a:gd name="connsiteX99" fmla="*/ 243903 w 439661"/>
                <a:gd name="connsiteY99" fmla="*/ 388335 h 397220"/>
                <a:gd name="connsiteX100" fmla="*/ 242842 w 439661"/>
                <a:gd name="connsiteY100" fmla="*/ 389396 h 397220"/>
                <a:gd name="connsiteX101" fmla="*/ 241648 w 439661"/>
                <a:gd name="connsiteY101" fmla="*/ 392712 h 397220"/>
                <a:gd name="connsiteX102" fmla="*/ 236078 w 439661"/>
                <a:gd name="connsiteY102" fmla="*/ 394966 h 397220"/>
                <a:gd name="connsiteX103" fmla="*/ 235017 w 439661"/>
                <a:gd name="connsiteY103" fmla="*/ 397221 h 397220"/>
                <a:gd name="connsiteX104" fmla="*/ 228253 w 439661"/>
                <a:gd name="connsiteY104" fmla="*/ 397221 h 397220"/>
                <a:gd name="connsiteX105" fmla="*/ 227059 w 439661"/>
                <a:gd name="connsiteY105" fmla="*/ 396160 h 397220"/>
                <a:gd name="connsiteX106" fmla="*/ 223743 w 439661"/>
                <a:gd name="connsiteY106" fmla="*/ 396160 h 397220"/>
                <a:gd name="connsiteX107" fmla="*/ 211409 w 439661"/>
                <a:gd name="connsiteY107" fmla="*/ 389396 h 397220"/>
                <a:gd name="connsiteX108" fmla="*/ 196820 w 439661"/>
                <a:gd name="connsiteY108" fmla="*/ 381571 h 397220"/>
                <a:gd name="connsiteX109" fmla="*/ 157429 w 439661"/>
                <a:gd name="connsiteY109" fmla="*/ 357963 h 397220"/>
                <a:gd name="connsiteX110" fmla="*/ 107959 w 439661"/>
                <a:gd name="connsiteY110" fmla="*/ 301729 h 397220"/>
                <a:gd name="connsiteX111" fmla="*/ 31433 w 439661"/>
                <a:gd name="connsiteY111" fmla="*/ 291650 h 397220"/>
                <a:gd name="connsiteX112" fmla="*/ 17905 w 439661"/>
                <a:gd name="connsiteY112" fmla="*/ 280376 h 397220"/>
                <a:gd name="connsiteX113" fmla="*/ 17905 w 439661"/>
                <a:gd name="connsiteY113" fmla="*/ 264593 h 397220"/>
                <a:gd name="connsiteX114" fmla="*/ 35942 w 439661"/>
                <a:gd name="connsiteY114" fmla="*/ 242046 h 397220"/>
                <a:gd name="connsiteX115" fmla="*/ 48276 w 439661"/>
                <a:gd name="connsiteY115" fmla="*/ 226264 h 397220"/>
                <a:gd name="connsiteX116" fmla="*/ 43767 w 439661"/>
                <a:gd name="connsiteY116" fmla="*/ 221754 h 397220"/>
                <a:gd name="connsiteX117" fmla="*/ 7825 w 439661"/>
                <a:gd name="connsiteY117" fmla="*/ 179048 h 397220"/>
                <a:gd name="connsiteX118" fmla="*/ 0 w 439661"/>
                <a:gd name="connsiteY118" fmla="*/ 157695 h 397220"/>
                <a:gd name="connsiteX119" fmla="*/ 6764 w 439661"/>
                <a:gd name="connsiteY119" fmla="*/ 132893 h 397220"/>
                <a:gd name="connsiteX120" fmla="*/ 30372 w 439661"/>
                <a:gd name="connsiteY120" fmla="*/ 110347 h 397220"/>
                <a:gd name="connsiteX121" fmla="*/ 38329 w 439661"/>
                <a:gd name="connsiteY121" fmla="*/ 110347 h 397220"/>
                <a:gd name="connsiteX122" fmla="*/ 43900 w 439661"/>
                <a:gd name="connsiteY122" fmla="*/ 114856 h 397220"/>
                <a:gd name="connsiteX123" fmla="*/ 50664 w 439661"/>
                <a:gd name="connsiteY123" fmla="*/ 111541 h 397220"/>
                <a:gd name="connsiteX124" fmla="*/ 54112 w 439661"/>
                <a:gd name="connsiteY124" fmla="*/ 113795 h 397220"/>
                <a:gd name="connsiteX125" fmla="*/ 70956 w 439661"/>
                <a:gd name="connsiteY125" fmla="*/ 82229 h 397220"/>
                <a:gd name="connsiteX126" fmla="*/ 73210 w 439661"/>
                <a:gd name="connsiteY126" fmla="*/ 76659 h 397220"/>
                <a:gd name="connsiteX127" fmla="*/ 70956 w 439661"/>
                <a:gd name="connsiteY127" fmla="*/ 58622 h 397220"/>
                <a:gd name="connsiteX128" fmla="*/ 90054 w 439661"/>
                <a:gd name="connsiteY128" fmla="*/ 35014 h 397220"/>
                <a:gd name="connsiteX129" fmla="*/ 96818 w 439661"/>
                <a:gd name="connsiteY129" fmla="*/ 30505 h 397220"/>
                <a:gd name="connsiteX130" fmla="*/ 99073 w 439661"/>
                <a:gd name="connsiteY130" fmla="*/ 25995 h 397220"/>
                <a:gd name="connsiteX131" fmla="*/ 112601 w 439661"/>
                <a:gd name="connsiteY131" fmla="*/ 31566 h 397220"/>
                <a:gd name="connsiteX132" fmla="*/ 121620 w 439661"/>
                <a:gd name="connsiteY132" fmla="*/ 39391 h 397220"/>
                <a:gd name="connsiteX133" fmla="*/ 128384 w 439661"/>
                <a:gd name="connsiteY133" fmla="*/ 38330 h 397220"/>
                <a:gd name="connsiteX134" fmla="*/ 130639 w 439661"/>
                <a:gd name="connsiteY134" fmla="*/ 40585 h 397220"/>
                <a:gd name="connsiteX135" fmla="*/ 127323 w 439661"/>
                <a:gd name="connsiteY135" fmla="*/ 46155 h 397220"/>
                <a:gd name="connsiteX136" fmla="*/ 138596 w 439661"/>
                <a:gd name="connsiteY136" fmla="*/ 60744 h 397220"/>
                <a:gd name="connsiteX137" fmla="*/ 146421 w 439661"/>
                <a:gd name="connsiteY137" fmla="*/ 64192 h 397220"/>
                <a:gd name="connsiteX138" fmla="*/ 163265 w 439661"/>
                <a:gd name="connsiteY138" fmla="*/ 74272 h 397220"/>
                <a:gd name="connsiteX139" fmla="*/ 173345 w 439661"/>
                <a:gd name="connsiteY139" fmla="*/ 78781 h 397220"/>
                <a:gd name="connsiteX140" fmla="*/ 172284 w 439661"/>
                <a:gd name="connsiteY140" fmla="*/ 87800 h 397220"/>
                <a:gd name="connsiteX141" fmla="*/ 193637 w 439661"/>
                <a:gd name="connsiteY141" fmla="*/ 108092 h 397220"/>
                <a:gd name="connsiteX142" fmla="*/ 193637 w 439661"/>
                <a:gd name="connsiteY142" fmla="*/ 110347 h 397220"/>
                <a:gd name="connsiteX143" fmla="*/ 201462 w 439661"/>
                <a:gd name="connsiteY143" fmla="*/ 109286 h 397220"/>
                <a:gd name="connsiteX144" fmla="*/ 202655 w 439661"/>
                <a:gd name="connsiteY144" fmla="*/ 104776 h 397220"/>
                <a:gd name="connsiteX145" fmla="*/ 217245 w 439661"/>
                <a:gd name="connsiteY145" fmla="*/ 66579 h 397220"/>
                <a:gd name="connsiteX146" fmla="*/ 299341 w 439661"/>
                <a:gd name="connsiteY146" fmla="*/ 3581 h 39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439661" h="397220">
                  <a:moveTo>
                    <a:pt x="299209" y="3316"/>
                  </a:moveTo>
                  <a:lnTo>
                    <a:pt x="304779" y="0"/>
                  </a:lnTo>
                  <a:lnTo>
                    <a:pt x="308095" y="0"/>
                  </a:lnTo>
                  <a:lnTo>
                    <a:pt x="309288" y="4510"/>
                  </a:lnTo>
                  <a:lnTo>
                    <a:pt x="311543" y="5704"/>
                  </a:lnTo>
                  <a:lnTo>
                    <a:pt x="316052" y="10213"/>
                  </a:lnTo>
                  <a:lnTo>
                    <a:pt x="316052" y="12467"/>
                  </a:lnTo>
                  <a:lnTo>
                    <a:pt x="319501" y="14722"/>
                  </a:lnTo>
                  <a:lnTo>
                    <a:pt x="320561" y="13661"/>
                  </a:lnTo>
                  <a:lnTo>
                    <a:pt x="320561" y="12600"/>
                  </a:lnTo>
                  <a:lnTo>
                    <a:pt x="321623" y="12600"/>
                  </a:lnTo>
                  <a:lnTo>
                    <a:pt x="322684" y="13661"/>
                  </a:lnTo>
                  <a:lnTo>
                    <a:pt x="322684" y="14722"/>
                  </a:lnTo>
                  <a:lnTo>
                    <a:pt x="321623" y="15916"/>
                  </a:lnTo>
                  <a:lnTo>
                    <a:pt x="321623" y="16977"/>
                  </a:lnTo>
                  <a:lnTo>
                    <a:pt x="320561" y="16977"/>
                  </a:lnTo>
                  <a:lnTo>
                    <a:pt x="321623" y="16977"/>
                  </a:lnTo>
                  <a:lnTo>
                    <a:pt x="323877" y="18171"/>
                  </a:lnTo>
                  <a:lnTo>
                    <a:pt x="325071" y="20425"/>
                  </a:lnTo>
                  <a:lnTo>
                    <a:pt x="327326" y="20425"/>
                  </a:lnTo>
                  <a:lnTo>
                    <a:pt x="327326" y="21486"/>
                  </a:lnTo>
                  <a:lnTo>
                    <a:pt x="328387" y="21486"/>
                  </a:lnTo>
                  <a:lnTo>
                    <a:pt x="328387" y="22680"/>
                  </a:lnTo>
                  <a:lnTo>
                    <a:pt x="329448" y="22680"/>
                  </a:lnTo>
                  <a:lnTo>
                    <a:pt x="330509" y="21486"/>
                  </a:lnTo>
                  <a:lnTo>
                    <a:pt x="331570" y="22680"/>
                  </a:lnTo>
                  <a:lnTo>
                    <a:pt x="333824" y="22680"/>
                  </a:lnTo>
                  <a:lnTo>
                    <a:pt x="333824" y="23741"/>
                  </a:lnTo>
                  <a:lnTo>
                    <a:pt x="338334" y="23741"/>
                  </a:lnTo>
                  <a:lnTo>
                    <a:pt x="339395" y="24802"/>
                  </a:lnTo>
                  <a:lnTo>
                    <a:pt x="340588" y="24802"/>
                  </a:lnTo>
                  <a:lnTo>
                    <a:pt x="342843" y="25995"/>
                  </a:lnTo>
                  <a:lnTo>
                    <a:pt x="345098" y="25995"/>
                  </a:lnTo>
                  <a:lnTo>
                    <a:pt x="347353" y="30505"/>
                  </a:lnTo>
                  <a:lnTo>
                    <a:pt x="349607" y="31566"/>
                  </a:lnTo>
                  <a:lnTo>
                    <a:pt x="354116" y="31566"/>
                  </a:lnTo>
                  <a:lnTo>
                    <a:pt x="355310" y="30505"/>
                  </a:lnTo>
                  <a:lnTo>
                    <a:pt x="356371" y="30505"/>
                  </a:lnTo>
                  <a:lnTo>
                    <a:pt x="358626" y="32760"/>
                  </a:lnTo>
                  <a:lnTo>
                    <a:pt x="358626" y="33954"/>
                  </a:lnTo>
                  <a:cubicBezTo>
                    <a:pt x="357830" y="38861"/>
                    <a:pt x="361411" y="37799"/>
                    <a:pt x="360880" y="42972"/>
                  </a:cubicBezTo>
                  <a:lnTo>
                    <a:pt x="360880" y="44165"/>
                  </a:lnTo>
                  <a:lnTo>
                    <a:pt x="359687" y="45227"/>
                  </a:lnTo>
                  <a:lnTo>
                    <a:pt x="359687" y="47481"/>
                  </a:lnTo>
                  <a:lnTo>
                    <a:pt x="360880" y="48675"/>
                  </a:lnTo>
                  <a:lnTo>
                    <a:pt x="361942" y="48675"/>
                  </a:lnTo>
                  <a:lnTo>
                    <a:pt x="361942" y="49735"/>
                  </a:lnTo>
                  <a:lnTo>
                    <a:pt x="363135" y="49735"/>
                  </a:lnTo>
                  <a:lnTo>
                    <a:pt x="364196" y="50797"/>
                  </a:lnTo>
                  <a:lnTo>
                    <a:pt x="365390" y="50797"/>
                  </a:lnTo>
                  <a:lnTo>
                    <a:pt x="367645" y="53051"/>
                  </a:lnTo>
                  <a:lnTo>
                    <a:pt x="368838" y="53051"/>
                  </a:lnTo>
                  <a:lnTo>
                    <a:pt x="369899" y="54245"/>
                  </a:lnTo>
                  <a:lnTo>
                    <a:pt x="371093" y="54245"/>
                  </a:lnTo>
                  <a:lnTo>
                    <a:pt x="374409" y="59815"/>
                  </a:lnTo>
                  <a:lnTo>
                    <a:pt x="374409" y="60877"/>
                  </a:lnTo>
                  <a:lnTo>
                    <a:pt x="376663" y="64325"/>
                  </a:lnTo>
                  <a:lnTo>
                    <a:pt x="382234" y="64325"/>
                  </a:lnTo>
                  <a:lnTo>
                    <a:pt x="382234" y="67641"/>
                  </a:lnTo>
                  <a:lnTo>
                    <a:pt x="396823" y="69895"/>
                  </a:lnTo>
                  <a:lnTo>
                    <a:pt x="393507" y="114856"/>
                  </a:lnTo>
                  <a:lnTo>
                    <a:pt x="398017" y="117111"/>
                  </a:lnTo>
                  <a:lnTo>
                    <a:pt x="405842" y="120426"/>
                  </a:lnTo>
                  <a:lnTo>
                    <a:pt x="430643" y="163133"/>
                  </a:lnTo>
                  <a:lnTo>
                    <a:pt x="439661" y="181170"/>
                  </a:lnTo>
                  <a:lnTo>
                    <a:pt x="437407" y="194699"/>
                  </a:lnTo>
                  <a:lnTo>
                    <a:pt x="430643" y="226131"/>
                  </a:lnTo>
                  <a:lnTo>
                    <a:pt x="423879" y="232895"/>
                  </a:lnTo>
                  <a:lnTo>
                    <a:pt x="378918" y="225070"/>
                  </a:lnTo>
                  <a:lnTo>
                    <a:pt x="371093" y="219500"/>
                  </a:lnTo>
                  <a:lnTo>
                    <a:pt x="346291" y="208226"/>
                  </a:lnTo>
                  <a:lnTo>
                    <a:pt x="344037" y="205972"/>
                  </a:lnTo>
                  <a:lnTo>
                    <a:pt x="335018" y="210481"/>
                  </a:lnTo>
                  <a:lnTo>
                    <a:pt x="333824" y="208226"/>
                  </a:lnTo>
                  <a:lnTo>
                    <a:pt x="331570" y="208226"/>
                  </a:lnTo>
                  <a:lnTo>
                    <a:pt x="332763" y="211542"/>
                  </a:lnTo>
                  <a:lnTo>
                    <a:pt x="296821" y="243107"/>
                  </a:lnTo>
                  <a:lnTo>
                    <a:pt x="302392" y="249871"/>
                  </a:lnTo>
                  <a:lnTo>
                    <a:pt x="282099" y="265654"/>
                  </a:lnTo>
                  <a:lnTo>
                    <a:pt x="281039" y="264460"/>
                  </a:lnTo>
                  <a:lnTo>
                    <a:pt x="263001" y="277988"/>
                  </a:lnTo>
                  <a:lnTo>
                    <a:pt x="256237" y="281437"/>
                  </a:lnTo>
                  <a:lnTo>
                    <a:pt x="231435" y="297220"/>
                  </a:lnTo>
                  <a:lnTo>
                    <a:pt x="235945" y="314064"/>
                  </a:lnTo>
                  <a:lnTo>
                    <a:pt x="251728" y="318573"/>
                  </a:lnTo>
                  <a:lnTo>
                    <a:pt x="253982" y="318573"/>
                  </a:lnTo>
                  <a:lnTo>
                    <a:pt x="261807" y="320827"/>
                  </a:lnTo>
                  <a:lnTo>
                    <a:pt x="268572" y="342181"/>
                  </a:lnTo>
                  <a:lnTo>
                    <a:pt x="274142" y="351199"/>
                  </a:lnTo>
                  <a:lnTo>
                    <a:pt x="272948" y="353454"/>
                  </a:lnTo>
                  <a:lnTo>
                    <a:pt x="272948" y="354515"/>
                  </a:lnTo>
                  <a:lnTo>
                    <a:pt x="271887" y="355708"/>
                  </a:lnTo>
                  <a:lnTo>
                    <a:pt x="270826" y="355708"/>
                  </a:lnTo>
                  <a:lnTo>
                    <a:pt x="256237" y="369237"/>
                  </a:lnTo>
                  <a:lnTo>
                    <a:pt x="248412" y="379316"/>
                  </a:lnTo>
                  <a:lnTo>
                    <a:pt x="249473" y="380378"/>
                  </a:lnTo>
                  <a:lnTo>
                    <a:pt x="247218" y="382632"/>
                  </a:lnTo>
                  <a:lnTo>
                    <a:pt x="246157" y="384887"/>
                  </a:lnTo>
                  <a:lnTo>
                    <a:pt x="244964" y="386081"/>
                  </a:lnTo>
                  <a:lnTo>
                    <a:pt x="243903" y="388335"/>
                  </a:lnTo>
                  <a:lnTo>
                    <a:pt x="242842" y="389396"/>
                  </a:lnTo>
                  <a:lnTo>
                    <a:pt x="241648" y="392712"/>
                  </a:lnTo>
                  <a:lnTo>
                    <a:pt x="236078" y="394966"/>
                  </a:lnTo>
                  <a:lnTo>
                    <a:pt x="235017" y="397221"/>
                  </a:lnTo>
                  <a:lnTo>
                    <a:pt x="228253" y="397221"/>
                  </a:lnTo>
                  <a:lnTo>
                    <a:pt x="227059" y="396160"/>
                  </a:lnTo>
                  <a:lnTo>
                    <a:pt x="223743" y="396160"/>
                  </a:lnTo>
                  <a:lnTo>
                    <a:pt x="211409" y="389396"/>
                  </a:lnTo>
                  <a:lnTo>
                    <a:pt x="196820" y="381571"/>
                  </a:lnTo>
                  <a:lnTo>
                    <a:pt x="157429" y="357963"/>
                  </a:lnTo>
                  <a:lnTo>
                    <a:pt x="107959" y="301729"/>
                  </a:lnTo>
                  <a:lnTo>
                    <a:pt x="31433" y="291650"/>
                  </a:lnTo>
                  <a:lnTo>
                    <a:pt x="17905" y="280376"/>
                  </a:lnTo>
                  <a:lnTo>
                    <a:pt x="17905" y="264593"/>
                  </a:lnTo>
                  <a:lnTo>
                    <a:pt x="35942" y="242046"/>
                  </a:lnTo>
                  <a:lnTo>
                    <a:pt x="48276" y="226264"/>
                  </a:lnTo>
                  <a:lnTo>
                    <a:pt x="43767" y="221754"/>
                  </a:lnTo>
                  <a:lnTo>
                    <a:pt x="7825" y="179048"/>
                  </a:lnTo>
                  <a:lnTo>
                    <a:pt x="0" y="157695"/>
                  </a:lnTo>
                  <a:lnTo>
                    <a:pt x="6764" y="132893"/>
                  </a:lnTo>
                  <a:lnTo>
                    <a:pt x="30372" y="110347"/>
                  </a:lnTo>
                  <a:lnTo>
                    <a:pt x="38329" y="110347"/>
                  </a:lnTo>
                  <a:lnTo>
                    <a:pt x="43900" y="114856"/>
                  </a:lnTo>
                  <a:lnTo>
                    <a:pt x="50664" y="111541"/>
                  </a:lnTo>
                  <a:lnTo>
                    <a:pt x="54112" y="113795"/>
                  </a:lnTo>
                  <a:lnTo>
                    <a:pt x="70956" y="82229"/>
                  </a:lnTo>
                  <a:lnTo>
                    <a:pt x="73210" y="76659"/>
                  </a:lnTo>
                  <a:lnTo>
                    <a:pt x="70956" y="58622"/>
                  </a:lnTo>
                  <a:lnTo>
                    <a:pt x="90054" y="35014"/>
                  </a:lnTo>
                  <a:lnTo>
                    <a:pt x="96818" y="30505"/>
                  </a:lnTo>
                  <a:lnTo>
                    <a:pt x="99073" y="25995"/>
                  </a:lnTo>
                  <a:lnTo>
                    <a:pt x="112601" y="31566"/>
                  </a:lnTo>
                  <a:lnTo>
                    <a:pt x="121620" y="39391"/>
                  </a:lnTo>
                  <a:lnTo>
                    <a:pt x="128384" y="38330"/>
                  </a:lnTo>
                  <a:lnTo>
                    <a:pt x="130639" y="40585"/>
                  </a:lnTo>
                  <a:lnTo>
                    <a:pt x="127323" y="46155"/>
                  </a:lnTo>
                  <a:lnTo>
                    <a:pt x="138596" y="60744"/>
                  </a:lnTo>
                  <a:lnTo>
                    <a:pt x="146421" y="64192"/>
                  </a:lnTo>
                  <a:lnTo>
                    <a:pt x="163265" y="74272"/>
                  </a:lnTo>
                  <a:lnTo>
                    <a:pt x="173345" y="78781"/>
                  </a:lnTo>
                  <a:lnTo>
                    <a:pt x="172284" y="87800"/>
                  </a:lnTo>
                  <a:lnTo>
                    <a:pt x="193637" y="108092"/>
                  </a:lnTo>
                  <a:lnTo>
                    <a:pt x="193637" y="110347"/>
                  </a:lnTo>
                  <a:lnTo>
                    <a:pt x="201462" y="109286"/>
                  </a:lnTo>
                  <a:lnTo>
                    <a:pt x="202655" y="104776"/>
                  </a:lnTo>
                  <a:lnTo>
                    <a:pt x="217245" y="66579"/>
                  </a:lnTo>
                  <a:lnTo>
                    <a:pt x="299341" y="3581"/>
                  </a:lnTo>
                </a:path>
              </a:pathLst>
            </a:custGeom>
            <a:noFill/>
            <a:ln w="3315" cap="flat">
              <a:solidFill>
                <a:schemeClr val="bg1">
                  <a:lumMod val="65000"/>
                </a:schemeClr>
              </a:solidFill>
              <a:prstDash val="solid"/>
              <a:miter/>
            </a:ln>
          </p:spPr>
          <p:txBody>
            <a:bodyPr rtlCol="0" anchor="ctr"/>
            <a:lstStyle/>
            <a:p>
              <a:endParaRPr lang="en-FI" sz="816"/>
            </a:p>
          </p:txBody>
        </p:sp>
        <p:sp>
          <p:nvSpPr>
            <p:cNvPr id="1095" name="Freeform: Shape 1094">
              <a:extLst>
                <a:ext uri="{FF2B5EF4-FFF2-40B4-BE49-F238E27FC236}">
                  <a16:creationId xmlns:a16="http://schemas.microsoft.com/office/drawing/2014/main" id="{61F96DB6-40CF-116B-E93B-33BB39F10248}"/>
                </a:ext>
              </a:extLst>
            </p:cNvPr>
            <p:cNvSpPr/>
            <p:nvPr/>
          </p:nvSpPr>
          <p:spPr>
            <a:xfrm>
              <a:off x="7602094" y="9723804"/>
              <a:ext cx="768047" cy="672689"/>
            </a:xfrm>
            <a:custGeom>
              <a:avLst/>
              <a:gdLst>
                <a:gd name="connsiteX0" fmla="*/ 87800 w 768047"/>
                <a:gd name="connsiteY0" fmla="*/ 94564 h 672689"/>
                <a:gd name="connsiteX1" fmla="*/ 91248 w 768047"/>
                <a:gd name="connsiteY1" fmla="*/ 94564 h 672689"/>
                <a:gd name="connsiteX2" fmla="*/ 92309 w 768047"/>
                <a:gd name="connsiteY2" fmla="*/ 96819 h 672689"/>
                <a:gd name="connsiteX3" fmla="*/ 93370 w 768047"/>
                <a:gd name="connsiteY3" fmla="*/ 96819 h 672689"/>
                <a:gd name="connsiteX4" fmla="*/ 93370 w 768047"/>
                <a:gd name="connsiteY4" fmla="*/ 98012 h 672689"/>
                <a:gd name="connsiteX5" fmla="*/ 94431 w 768047"/>
                <a:gd name="connsiteY5" fmla="*/ 100267 h 672689"/>
                <a:gd name="connsiteX6" fmla="*/ 95492 w 768047"/>
                <a:gd name="connsiteY6" fmla="*/ 100267 h 672689"/>
                <a:gd name="connsiteX7" fmla="*/ 97747 w 768047"/>
                <a:gd name="connsiteY7" fmla="*/ 102522 h 672689"/>
                <a:gd name="connsiteX8" fmla="*/ 97747 w 768047"/>
                <a:gd name="connsiteY8" fmla="*/ 104776 h 672689"/>
                <a:gd name="connsiteX9" fmla="*/ 100002 w 768047"/>
                <a:gd name="connsiteY9" fmla="*/ 105970 h 672689"/>
                <a:gd name="connsiteX10" fmla="*/ 100002 w 768047"/>
                <a:gd name="connsiteY10" fmla="*/ 108225 h 672689"/>
                <a:gd name="connsiteX11" fmla="*/ 102256 w 768047"/>
                <a:gd name="connsiteY11" fmla="*/ 109285 h 672689"/>
                <a:gd name="connsiteX12" fmla="*/ 103317 w 768047"/>
                <a:gd name="connsiteY12" fmla="*/ 111541 h 672689"/>
                <a:gd name="connsiteX13" fmla="*/ 106633 w 768047"/>
                <a:gd name="connsiteY13" fmla="*/ 114856 h 672689"/>
                <a:gd name="connsiteX14" fmla="*/ 108887 w 768047"/>
                <a:gd name="connsiteY14" fmla="*/ 114856 h 672689"/>
                <a:gd name="connsiteX15" fmla="*/ 111142 w 768047"/>
                <a:gd name="connsiteY15" fmla="*/ 117111 h 672689"/>
                <a:gd name="connsiteX16" fmla="*/ 115652 w 768047"/>
                <a:gd name="connsiteY16" fmla="*/ 117111 h 672689"/>
                <a:gd name="connsiteX17" fmla="*/ 116845 w 768047"/>
                <a:gd name="connsiteY17" fmla="*/ 112601 h 672689"/>
                <a:gd name="connsiteX18" fmla="*/ 117906 w 768047"/>
                <a:gd name="connsiteY18" fmla="*/ 112601 h 672689"/>
                <a:gd name="connsiteX19" fmla="*/ 120161 w 768047"/>
                <a:gd name="connsiteY19" fmla="*/ 113795 h 672689"/>
                <a:gd name="connsiteX20" fmla="*/ 120161 w 768047"/>
                <a:gd name="connsiteY20" fmla="*/ 119365 h 672689"/>
                <a:gd name="connsiteX21" fmla="*/ 121222 w 768047"/>
                <a:gd name="connsiteY21" fmla="*/ 119365 h 672689"/>
                <a:gd name="connsiteX22" fmla="*/ 121222 w 768047"/>
                <a:gd name="connsiteY22" fmla="*/ 120426 h 672689"/>
                <a:gd name="connsiteX23" fmla="*/ 122283 w 768047"/>
                <a:gd name="connsiteY23" fmla="*/ 121620 h 672689"/>
                <a:gd name="connsiteX24" fmla="*/ 123344 w 768047"/>
                <a:gd name="connsiteY24" fmla="*/ 121620 h 672689"/>
                <a:gd name="connsiteX25" fmla="*/ 125599 w 768047"/>
                <a:gd name="connsiteY25" fmla="*/ 120426 h 672689"/>
                <a:gd name="connsiteX26" fmla="*/ 125599 w 768047"/>
                <a:gd name="connsiteY26" fmla="*/ 121620 h 672689"/>
                <a:gd name="connsiteX27" fmla="*/ 127853 w 768047"/>
                <a:gd name="connsiteY27" fmla="*/ 124936 h 672689"/>
                <a:gd name="connsiteX28" fmla="*/ 132363 w 768047"/>
                <a:gd name="connsiteY28" fmla="*/ 124936 h 672689"/>
                <a:gd name="connsiteX29" fmla="*/ 132363 w 768047"/>
                <a:gd name="connsiteY29" fmla="*/ 121620 h 672689"/>
                <a:gd name="connsiteX30" fmla="*/ 131302 w 768047"/>
                <a:gd name="connsiteY30" fmla="*/ 120426 h 672689"/>
                <a:gd name="connsiteX31" fmla="*/ 130241 w 768047"/>
                <a:gd name="connsiteY31" fmla="*/ 118172 h 672689"/>
                <a:gd name="connsiteX32" fmla="*/ 130241 w 768047"/>
                <a:gd name="connsiteY32" fmla="*/ 116978 h 672689"/>
                <a:gd name="connsiteX33" fmla="*/ 132495 w 768047"/>
                <a:gd name="connsiteY33" fmla="*/ 115917 h 672689"/>
                <a:gd name="connsiteX34" fmla="*/ 132495 w 768047"/>
                <a:gd name="connsiteY34" fmla="*/ 114723 h 672689"/>
                <a:gd name="connsiteX35" fmla="*/ 133556 w 768047"/>
                <a:gd name="connsiteY35" fmla="*/ 111408 h 672689"/>
                <a:gd name="connsiteX36" fmla="*/ 131302 w 768047"/>
                <a:gd name="connsiteY36" fmla="*/ 105838 h 672689"/>
                <a:gd name="connsiteX37" fmla="*/ 131302 w 768047"/>
                <a:gd name="connsiteY37" fmla="*/ 103582 h 672689"/>
                <a:gd name="connsiteX38" fmla="*/ 130241 w 768047"/>
                <a:gd name="connsiteY38" fmla="*/ 102389 h 672689"/>
                <a:gd name="connsiteX39" fmla="*/ 130241 w 768047"/>
                <a:gd name="connsiteY39" fmla="*/ 99073 h 672689"/>
                <a:gd name="connsiteX40" fmla="*/ 125731 w 768047"/>
                <a:gd name="connsiteY40" fmla="*/ 87800 h 672689"/>
                <a:gd name="connsiteX41" fmla="*/ 126792 w 768047"/>
                <a:gd name="connsiteY41" fmla="*/ 86606 h 672689"/>
                <a:gd name="connsiteX42" fmla="*/ 125731 w 768047"/>
                <a:gd name="connsiteY42" fmla="*/ 85545 h 672689"/>
                <a:gd name="connsiteX43" fmla="*/ 125731 w 768047"/>
                <a:gd name="connsiteY43" fmla="*/ 83291 h 672689"/>
                <a:gd name="connsiteX44" fmla="*/ 126792 w 768047"/>
                <a:gd name="connsiteY44" fmla="*/ 83291 h 672689"/>
                <a:gd name="connsiteX45" fmla="*/ 127853 w 768047"/>
                <a:gd name="connsiteY45" fmla="*/ 82097 h 672689"/>
                <a:gd name="connsiteX46" fmla="*/ 130108 w 768047"/>
                <a:gd name="connsiteY46" fmla="*/ 82097 h 672689"/>
                <a:gd name="connsiteX47" fmla="*/ 131169 w 768047"/>
                <a:gd name="connsiteY47" fmla="*/ 81036 h 672689"/>
                <a:gd name="connsiteX48" fmla="*/ 132230 w 768047"/>
                <a:gd name="connsiteY48" fmla="*/ 79975 h 672689"/>
                <a:gd name="connsiteX49" fmla="*/ 134485 w 768047"/>
                <a:gd name="connsiteY49" fmla="*/ 79975 h 672689"/>
                <a:gd name="connsiteX50" fmla="*/ 134485 w 768047"/>
                <a:gd name="connsiteY50" fmla="*/ 78781 h 672689"/>
                <a:gd name="connsiteX51" fmla="*/ 138994 w 768047"/>
                <a:gd name="connsiteY51" fmla="*/ 78781 h 672689"/>
                <a:gd name="connsiteX52" fmla="*/ 138994 w 768047"/>
                <a:gd name="connsiteY52" fmla="*/ 75465 h 672689"/>
                <a:gd name="connsiteX53" fmla="*/ 140055 w 768047"/>
                <a:gd name="connsiteY53" fmla="*/ 76527 h 672689"/>
                <a:gd name="connsiteX54" fmla="*/ 144564 w 768047"/>
                <a:gd name="connsiteY54" fmla="*/ 76527 h 672689"/>
                <a:gd name="connsiteX55" fmla="*/ 145626 w 768047"/>
                <a:gd name="connsiteY55" fmla="*/ 75465 h 672689"/>
                <a:gd name="connsiteX56" fmla="*/ 170427 w 768047"/>
                <a:gd name="connsiteY56" fmla="*/ 61938 h 672689"/>
                <a:gd name="connsiteX57" fmla="*/ 239128 w 768047"/>
                <a:gd name="connsiteY57" fmla="*/ 22547 h 672689"/>
                <a:gd name="connsiteX58" fmla="*/ 242444 w 768047"/>
                <a:gd name="connsiteY58" fmla="*/ 21486 h 672689"/>
                <a:gd name="connsiteX59" fmla="*/ 255972 w 768047"/>
                <a:gd name="connsiteY59" fmla="*/ 15783 h 672689"/>
                <a:gd name="connsiteX60" fmla="*/ 260481 w 768047"/>
                <a:gd name="connsiteY60" fmla="*/ 14722 h 672689"/>
                <a:gd name="connsiteX61" fmla="*/ 262736 w 768047"/>
                <a:gd name="connsiteY61" fmla="*/ 18038 h 672689"/>
                <a:gd name="connsiteX62" fmla="*/ 263929 w 768047"/>
                <a:gd name="connsiteY62" fmla="*/ 16977 h 672689"/>
                <a:gd name="connsiteX63" fmla="*/ 276264 w 768047"/>
                <a:gd name="connsiteY63" fmla="*/ 15783 h 672689"/>
                <a:gd name="connsiteX64" fmla="*/ 279712 w 768047"/>
                <a:gd name="connsiteY64" fmla="*/ 15783 h 672689"/>
                <a:gd name="connsiteX65" fmla="*/ 292047 w 768047"/>
                <a:gd name="connsiteY65" fmla="*/ 6764 h 672689"/>
                <a:gd name="connsiteX66" fmla="*/ 301066 w 768047"/>
                <a:gd name="connsiteY66" fmla="*/ 7825 h 672689"/>
                <a:gd name="connsiteX67" fmla="*/ 305575 w 768047"/>
                <a:gd name="connsiteY67" fmla="*/ 0 h 672689"/>
                <a:gd name="connsiteX68" fmla="*/ 333692 w 768047"/>
                <a:gd name="connsiteY68" fmla="*/ 20292 h 672689"/>
                <a:gd name="connsiteX69" fmla="*/ 353984 w 768047"/>
                <a:gd name="connsiteY69" fmla="*/ 6764 h 672689"/>
                <a:gd name="connsiteX70" fmla="*/ 361809 w 768047"/>
                <a:gd name="connsiteY70" fmla="*/ 13528 h 672689"/>
                <a:gd name="connsiteX71" fmla="*/ 452925 w 768047"/>
                <a:gd name="connsiteY71" fmla="*/ 120426 h 672689"/>
                <a:gd name="connsiteX72" fmla="*/ 540724 w 768047"/>
                <a:gd name="connsiteY72" fmla="*/ 136209 h 672689"/>
                <a:gd name="connsiteX73" fmla="*/ 559823 w 768047"/>
                <a:gd name="connsiteY73" fmla="*/ 151992 h 672689"/>
                <a:gd name="connsiteX74" fmla="*/ 582369 w 768047"/>
                <a:gd name="connsiteY74" fmla="*/ 147482 h 672689"/>
                <a:gd name="connsiteX75" fmla="*/ 610486 w 768047"/>
                <a:gd name="connsiteY75" fmla="*/ 165520 h 672689"/>
                <a:gd name="connsiteX76" fmla="*/ 610486 w 768047"/>
                <a:gd name="connsiteY76" fmla="*/ 170029 h 672689"/>
                <a:gd name="connsiteX77" fmla="*/ 589133 w 768047"/>
                <a:gd name="connsiteY77" fmla="*/ 194830 h 672689"/>
                <a:gd name="connsiteX78" fmla="*/ 592449 w 768047"/>
                <a:gd name="connsiteY78" fmla="*/ 206104 h 672689"/>
                <a:gd name="connsiteX79" fmla="*/ 596958 w 768047"/>
                <a:gd name="connsiteY79" fmla="*/ 207165 h 672689"/>
                <a:gd name="connsiteX80" fmla="*/ 598020 w 768047"/>
                <a:gd name="connsiteY80" fmla="*/ 214990 h 672689"/>
                <a:gd name="connsiteX81" fmla="*/ 613802 w 768047"/>
                <a:gd name="connsiteY81" fmla="*/ 246423 h 672689"/>
                <a:gd name="connsiteX82" fmla="*/ 610486 w 768047"/>
                <a:gd name="connsiteY82" fmla="*/ 267776 h 672689"/>
                <a:gd name="connsiteX83" fmla="*/ 627330 w 768047"/>
                <a:gd name="connsiteY83" fmla="*/ 271224 h 672689"/>
                <a:gd name="connsiteX84" fmla="*/ 631840 w 768047"/>
                <a:gd name="connsiteY84" fmla="*/ 274540 h 672689"/>
                <a:gd name="connsiteX85" fmla="*/ 649877 w 768047"/>
                <a:gd name="connsiteY85" fmla="*/ 280110 h 672689"/>
                <a:gd name="connsiteX86" fmla="*/ 643113 w 768047"/>
                <a:gd name="connsiteY86" fmla="*/ 303718 h 672689"/>
                <a:gd name="connsiteX87" fmla="*/ 640858 w 768047"/>
                <a:gd name="connsiteY87" fmla="*/ 325071 h 672689"/>
                <a:gd name="connsiteX88" fmla="*/ 638604 w 768047"/>
                <a:gd name="connsiteY88" fmla="*/ 325071 h 672689"/>
                <a:gd name="connsiteX89" fmla="*/ 635288 w 768047"/>
                <a:gd name="connsiteY89" fmla="*/ 326265 h 672689"/>
                <a:gd name="connsiteX90" fmla="*/ 646561 w 768047"/>
                <a:gd name="connsiteY90" fmla="*/ 338600 h 672689"/>
                <a:gd name="connsiteX91" fmla="*/ 666853 w 768047"/>
                <a:gd name="connsiteY91" fmla="*/ 343108 h 672689"/>
                <a:gd name="connsiteX92" fmla="*/ 671362 w 768047"/>
                <a:gd name="connsiteY92" fmla="*/ 353188 h 672689"/>
                <a:gd name="connsiteX93" fmla="*/ 675872 w 768047"/>
                <a:gd name="connsiteY93" fmla="*/ 362207 h 672689"/>
                <a:gd name="connsiteX94" fmla="*/ 671362 w 768047"/>
                <a:gd name="connsiteY94" fmla="*/ 388069 h 672689"/>
                <a:gd name="connsiteX95" fmla="*/ 663537 w 768047"/>
                <a:gd name="connsiteY95" fmla="*/ 406107 h 672689"/>
                <a:gd name="connsiteX96" fmla="*/ 680381 w 768047"/>
                <a:gd name="connsiteY96" fmla="*/ 420696 h 672689"/>
                <a:gd name="connsiteX97" fmla="*/ 703989 w 768047"/>
                <a:gd name="connsiteY97" fmla="*/ 447752 h 672689"/>
                <a:gd name="connsiteX98" fmla="*/ 701734 w 768047"/>
                <a:gd name="connsiteY98" fmla="*/ 450006 h 672689"/>
                <a:gd name="connsiteX99" fmla="*/ 700541 w 768047"/>
                <a:gd name="connsiteY99" fmla="*/ 459026 h 672689"/>
                <a:gd name="connsiteX100" fmla="*/ 707305 w 768047"/>
                <a:gd name="connsiteY100" fmla="*/ 470299 h 672689"/>
                <a:gd name="connsiteX101" fmla="*/ 708365 w 768047"/>
                <a:gd name="connsiteY101" fmla="*/ 470299 h 672689"/>
                <a:gd name="connsiteX102" fmla="*/ 712875 w 768047"/>
                <a:gd name="connsiteY102" fmla="*/ 473747 h 672689"/>
                <a:gd name="connsiteX103" fmla="*/ 719639 w 768047"/>
                <a:gd name="connsiteY103" fmla="*/ 507435 h 672689"/>
                <a:gd name="connsiteX104" fmla="*/ 737676 w 768047"/>
                <a:gd name="connsiteY104" fmla="*/ 536613 h 672689"/>
                <a:gd name="connsiteX105" fmla="*/ 742186 w 768047"/>
                <a:gd name="connsiteY105" fmla="*/ 543377 h 672689"/>
                <a:gd name="connsiteX106" fmla="*/ 752265 w 768047"/>
                <a:gd name="connsiteY106" fmla="*/ 544438 h 672689"/>
                <a:gd name="connsiteX107" fmla="*/ 763539 w 768047"/>
                <a:gd name="connsiteY107" fmla="*/ 548947 h 672689"/>
                <a:gd name="connsiteX108" fmla="*/ 768048 w 768047"/>
                <a:gd name="connsiteY108" fmla="*/ 557966 h 672689"/>
                <a:gd name="connsiteX109" fmla="*/ 768048 w 768047"/>
                <a:gd name="connsiteY109" fmla="*/ 559027 h 672689"/>
                <a:gd name="connsiteX110" fmla="*/ 734228 w 768047"/>
                <a:gd name="connsiteY110" fmla="*/ 616455 h 672689"/>
                <a:gd name="connsiteX111" fmla="*/ 719639 w 768047"/>
                <a:gd name="connsiteY111" fmla="*/ 623219 h 672689"/>
                <a:gd name="connsiteX112" fmla="*/ 701602 w 768047"/>
                <a:gd name="connsiteY112" fmla="*/ 629983 h 672689"/>
                <a:gd name="connsiteX113" fmla="*/ 662211 w 768047"/>
                <a:gd name="connsiteY113" fmla="*/ 650275 h 672689"/>
                <a:gd name="connsiteX114" fmla="*/ 657702 w 768047"/>
                <a:gd name="connsiteY114" fmla="*/ 653591 h 672689"/>
                <a:gd name="connsiteX115" fmla="*/ 657702 w 768047"/>
                <a:gd name="connsiteY115" fmla="*/ 658100 h 672689"/>
                <a:gd name="connsiteX116" fmla="*/ 650938 w 768047"/>
                <a:gd name="connsiteY116" fmla="*/ 672689 h 672689"/>
                <a:gd name="connsiteX117" fmla="*/ 580114 w 768047"/>
                <a:gd name="connsiteY117" fmla="*/ 552263 h 672689"/>
                <a:gd name="connsiteX118" fmla="*/ 581308 w 768047"/>
                <a:gd name="connsiteY118" fmla="*/ 552263 h 672689"/>
                <a:gd name="connsiteX119" fmla="*/ 580114 w 768047"/>
                <a:gd name="connsiteY119" fmla="*/ 548947 h 672689"/>
                <a:gd name="connsiteX120" fmla="*/ 576799 w 768047"/>
                <a:gd name="connsiteY120" fmla="*/ 546693 h 672689"/>
                <a:gd name="connsiteX121" fmla="*/ 575606 w 768047"/>
                <a:gd name="connsiteY121" fmla="*/ 544438 h 672689"/>
                <a:gd name="connsiteX122" fmla="*/ 575606 w 768047"/>
                <a:gd name="connsiteY122" fmla="*/ 542183 h 672689"/>
                <a:gd name="connsiteX123" fmla="*/ 564332 w 768047"/>
                <a:gd name="connsiteY123" fmla="*/ 525340 h 672689"/>
                <a:gd name="connsiteX124" fmla="*/ 565393 w 768047"/>
                <a:gd name="connsiteY124" fmla="*/ 524146 h 672689"/>
                <a:gd name="connsiteX125" fmla="*/ 563138 w 768047"/>
                <a:gd name="connsiteY125" fmla="*/ 521891 h 672689"/>
                <a:gd name="connsiteX126" fmla="*/ 561944 w 768047"/>
                <a:gd name="connsiteY126" fmla="*/ 523085 h 672689"/>
                <a:gd name="connsiteX127" fmla="*/ 558629 w 768047"/>
                <a:gd name="connsiteY127" fmla="*/ 519769 h 672689"/>
                <a:gd name="connsiteX128" fmla="*/ 554119 w 768047"/>
                <a:gd name="connsiteY128" fmla="*/ 520830 h 672689"/>
                <a:gd name="connsiteX129" fmla="*/ 551865 w 768047"/>
                <a:gd name="connsiteY129" fmla="*/ 517514 h 672689"/>
                <a:gd name="connsiteX130" fmla="*/ 550803 w 768047"/>
                <a:gd name="connsiteY130" fmla="*/ 517514 h 672689"/>
                <a:gd name="connsiteX131" fmla="*/ 521493 w 768047"/>
                <a:gd name="connsiteY131" fmla="*/ 480379 h 672689"/>
                <a:gd name="connsiteX132" fmla="*/ 514729 w 768047"/>
                <a:gd name="connsiteY132" fmla="*/ 481572 h 672689"/>
                <a:gd name="connsiteX133" fmla="*/ 514729 w 768047"/>
                <a:gd name="connsiteY133" fmla="*/ 491652 h 672689"/>
                <a:gd name="connsiteX134" fmla="*/ 510219 w 768047"/>
                <a:gd name="connsiteY134" fmla="*/ 489397 h 672689"/>
                <a:gd name="connsiteX135" fmla="*/ 504649 w 768047"/>
                <a:gd name="connsiteY135" fmla="*/ 477063 h 672689"/>
                <a:gd name="connsiteX136" fmla="*/ 503456 w 768047"/>
                <a:gd name="connsiteY136" fmla="*/ 477063 h 672689"/>
                <a:gd name="connsiteX137" fmla="*/ 503456 w 768047"/>
                <a:gd name="connsiteY137" fmla="*/ 489397 h 672689"/>
                <a:gd name="connsiteX138" fmla="*/ 510219 w 768047"/>
                <a:gd name="connsiteY138" fmla="*/ 505180 h 672689"/>
                <a:gd name="connsiteX139" fmla="*/ 515790 w 768047"/>
                <a:gd name="connsiteY139" fmla="*/ 527727 h 672689"/>
                <a:gd name="connsiteX140" fmla="*/ 484357 w 768047"/>
                <a:gd name="connsiteY140" fmla="*/ 555844 h 672689"/>
                <a:gd name="connsiteX141" fmla="*/ 400006 w 768047"/>
                <a:gd name="connsiteY141" fmla="*/ 576136 h 672689"/>
                <a:gd name="connsiteX142" fmla="*/ 393242 w 768047"/>
                <a:gd name="connsiteY142" fmla="*/ 594174 h 672689"/>
                <a:gd name="connsiteX143" fmla="*/ 389926 w 768047"/>
                <a:gd name="connsiteY143" fmla="*/ 594174 h 672689"/>
                <a:gd name="connsiteX144" fmla="*/ 352790 w 768047"/>
                <a:gd name="connsiteY144" fmla="*/ 595367 h 672689"/>
                <a:gd name="connsiteX145" fmla="*/ 351729 w 768047"/>
                <a:gd name="connsiteY145" fmla="*/ 599877 h 672689"/>
                <a:gd name="connsiteX146" fmla="*/ 353984 w 768047"/>
                <a:gd name="connsiteY146" fmla="*/ 602131 h 672689"/>
                <a:gd name="connsiteX147" fmla="*/ 352790 w 768047"/>
                <a:gd name="connsiteY147" fmla="*/ 603324 h 672689"/>
                <a:gd name="connsiteX148" fmla="*/ 351729 w 768047"/>
                <a:gd name="connsiteY148" fmla="*/ 601070 h 672689"/>
                <a:gd name="connsiteX149" fmla="*/ 340456 w 768047"/>
                <a:gd name="connsiteY149" fmla="*/ 652795 h 672689"/>
                <a:gd name="connsiteX150" fmla="*/ 330376 w 768047"/>
                <a:gd name="connsiteY150" fmla="*/ 658365 h 672689"/>
                <a:gd name="connsiteX151" fmla="*/ 312339 w 768047"/>
                <a:gd name="connsiteY151" fmla="*/ 660620 h 672689"/>
                <a:gd name="connsiteX152" fmla="*/ 300004 w 768047"/>
                <a:gd name="connsiteY152" fmla="*/ 659427 h 672689"/>
                <a:gd name="connsiteX153" fmla="*/ 281967 w 768047"/>
                <a:gd name="connsiteY153" fmla="*/ 625739 h 672689"/>
                <a:gd name="connsiteX154" fmla="*/ 212205 w 768047"/>
                <a:gd name="connsiteY154" fmla="*/ 593113 h 672689"/>
                <a:gd name="connsiteX155" fmla="*/ 207695 w 768047"/>
                <a:gd name="connsiteY155" fmla="*/ 591919 h 672689"/>
                <a:gd name="connsiteX156" fmla="*/ 200931 w 768047"/>
                <a:gd name="connsiteY156" fmla="*/ 580646 h 672689"/>
                <a:gd name="connsiteX157" fmla="*/ 196422 w 768047"/>
                <a:gd name="connsiteY157" fmla="*/ 576136 h 672689"/>
                <a:gd name="connsiteX158" fmla="*/ 194167 w 768047"/>
                <a:gd name="connsiteY158" fmla="*/ 576136 h 672689"/>
                <a:gd name="connsiteX159" fmla="*/ 194167 w 768047"/>
                <a:gd name="connsiteY159" fmla="*/ 577330 h 672689"/>
                <a:gd name="connsiteX160" fmla="*/ 193106 w 768047"/>
                <a:gd name="connsiteY160" fmla="*/ 577330 h 672689"/>
                <a:gd name="connsiteX161" fmla="*/ 191913 w 768047"/>
                <a:gd name="connsiteY161" fmla="*/ 578391 h 672689"/>
                <a:gd name="connsiteX162" fmla="*/ 190851 w 768047"/>
                <a:gd name="connsiteY162" fmla="*/ 578391 h 672689"/>
                <a:gd name="connsiteX163" fmla="*/ 189658 w 768047"/>
                <a:gd name="connsiteY163" fmla="*/ 577330 h 672689"/>
                <a:gd name="connsiteX164" fmla="*/ 188597 w 768047"/>
                <a:gd name="connsiteY164" fmla="*/ 576136 h 672689"/>
                <a:gd name="connsiteX165" fmla="*/ 186342 w 768047"/>
                <a:gd name="connsiteY165" fmla="*/ 573881 h 672689"/>
                <a:gd name="connsiteX166" fmla="*/ 185281 w 768047"/>
                <a:gd name="connsiteY166" fmla="*/ 571627 h 672689"/>
                <a:gd name="connsiteX167" fmla="*/ 184088 w 768047"/>
                <a:gd name="connsiteY167" fmla="*/ 570433 h 672689"/>
                <a:gd name="connsiteX168" fmla="*/ 181833 w 768047"/>
                <a:gd name="connsiteY168" fmla="*/ 569372 h 672689"/>
                <a:gd name="connsiteX169" fmla="*/ 175069 w 768047"/>
                <a:gd name="connsiteY169" fmla="*/ 568178 h 672689"/>
                <a:gd name="connsiteX170" fmla="*/ 172814 w 768047"/>
                <a:gd name="connsiteY170" fmla="*/ 564863 h 672689"/>
                <a:gd name="connsiteX171" fmla="*/ 170559 w 768047"/>
                <a:gd name="connsiteY171" fmla="*/ 564863 h 672689"/>
                <a:gd name="connsiteX172" fmla="*/ 167244 w 768047"/>
                <a:gd name="connsiteY172" fmla="*/ 562608 h 672689"/>
                <a:gd name="connsiteX173" fmla="*/ 167244 w 768047"/>
                <a:gd name="connsiteY173" fmla="*/ 563801 h 672689"/>
                <a:gd name="connsiteX174" fmla="*/ 166050 w 768047"/>
                <a:gd name="connsiteY174" fmla="*/ 563801 h 672689"/>
                <a:gd name="connsiteX175" fmla="*/ 164989 w 768047"/>
                <a:gd name="connsiteY175" fmla="*/ 562608 h 672689"/>
                <a:gd name="connsiteX176" fmla="*/ 163928 w 768047"/>
                <a:gd name="connsiteY176" fmla="*/ 560353 h 672689"/>
                <a:gd name="connsiteX177" fmla="*/ 162867 w 768047"/>
                <a:gd name="connsiteY177" fmla="*/ 558099 h 672689"/>
                <a:gd name="connsiteX178" fmla="*/ 160612 w 768047"/>
                <a:gd name="connsiteY178" fmla="*/ 553589 h 672689"/>
                <a:gd name="connsiteX179" fmla="*/ 160612 w 768047"/>
                <a:gd name="connsiteY179" fmla="*/ 551334 h 672689"/>
                <a:gd name="connsiteX180" fmla="*/ 159551 w 768047"/>
                <a:gd name="connsiteY180" fmla="*/ 551334 h 672689"/>
                <a:gd name="connsiteX181" fmla="*/ 159551 w 768047"/>
                <a:gd name="connsiteY181" fmla="*/ 550141 h 672689"/>
                <a:gd name="connsiteX182" fmla="*/ 157297 w 768047"/>
                <a:gd name="connsiteY182" fmla="*/ 545632 h 672689"/>
                <a:gd name="connsiteX183" fmla="*/ 157297 w 768047"/>
                <a:gd name="connsiteY183" fmla="*/ 543377 h 672689"/>
                <a:gd name="connsiteX184" fmla="*/ 158358 w 768047"/>
                <a:gd name="connsiteY184" fmla="*/ 543377 h 672689"/>
                <a:gd name="connsiteX185" fmla="*/ 147084 w 768047"/>
                <a:gd name="connsiteY185" fmla="*/ 524279 h 672689"/>
                <a:gd name="connsiteX186" fmla="*/ 147084 w 768047"/>
                <a:gd name="connsiteY186" fmla="*/ 519769 h 672689"/>
                <a:gd name="connsiteX187" fmla="*/ 146023 w 768047"/>
                <a:gd name="connsiteY187" fmla="*/ 519769 h 672689"/>
                <a:gd name="connsiteX188" fmla="*/ 146023 w 768047"/>
                <a:gd name="connsiteY188" fmla="*/ 518576 h 672689"/>
                <a:gd name="connsiteX189" fmla="*/ 144962 w 768047"/>
                <a:gd name="connsiteY189" fmla="*/ 518576 h 672689"/>
                <a:gd name="connsiteX190" fmla="*/ 146023 w 768047"/>
                <a:gd name="connsiteY190" fmla="*/ 517514 h 672689"/>
                <a:gd name="connsiteX191" fmla="*/ 146023 w 768047"/>
                <a:gd name="connsiteY191" fmla="*/ 515260 h 672689"/>
                <a:gd name="connsiteX192" fmla="*/ 144962 w 768047"/>
                <a:gd name="connsiteY192" fmla="*/ 514066 h 672689"/>
                <a:gd name="connsiteX193" fmla="*/ 144962 w 768047"/>
                <a:gd name="connsiteY193" fmla="*/ 510750 h 672689"/>
                <a:gd name="connsiteX194" fmla="*/ 143901 w 768047"/>
                <a:gd name="connsiteY194" fmla="*/ 508496 h 672689"/>
                <a:gd name="connsiteX195" fmla="*/ 98940 w 768047"/>
                <a:gd name="connsiteY195" fmla="*/ 451068 h 672689"/>
                <a:gd name="connsiteX196" fmla="*/ 62998 w 768047"/>
                <a:gd name="connsiteY196" fmla="*/ 403852 h 672689"/>
                <a:gd name="connsiteX197" fmla="*/ 56234 w 768047"/>
                <a:gd name="connsiteY197" fmla="*/ 387008 h 672689"/>
                <a:gd name="connsiteX198" fmla="*/ 27056 w 768047"/>
                <a:gd name="connsiteY198" fmla="*/ 367910 h 672689"/>
                <a:gd name="connsiteX199" fmla="*/ 0 w 768047"/>
                <a:gd name="connsiteY199" fmla="*/ 358891 h 672689"/>
                <a:gd name="connsiteX200" fmla="*/ 30372 w 768047"/>
                <a:gd name="connsiteY200" fmla="*/ 304911 h 672689"/>
                <a:gd name="connsiteX201" fmla="*/ 20292 w 768047"/>
                <a:gd name="connsiteY201" fmla="*/ 294832 h 672689"/>
                <a:gd name="connsiteX202" fmla="*/ 21353 w 768047"/>
                <a:gd name="connsiteY202" fmla="*/ 293638 h 672689"/>
                <a:gd name="connsiteX203" fmla="*/ 21353 w 768047"/>
                <a:gd name="connsiteY203" fmla="*/ 292577 h 672689"/>
                <a:gd name="connsiteX204" fmla="*/ 39391 w 768047"/>
                <a:gd name="connsiteY204" fmla="*/ 283559 h 672689"/>
                <a:gd name="connsiteX205" fmla="*/ 41645 w 768047"/>
                <a:gd name="connsiteY205" fmla="*/ 270031 h 672689"/>
                <a:gd name="connsiteX206" fmla="*/ 58489 w 768047"/>
                <a:gd name="connsiteY206" fmla="*/ 259951 h 672689"/>
                <a:gd name="connsiteX207" fmla="*/ 55173 w 768047"/>
                <a:gd name="connsiteY207" fmla="*/ 243107 h 672689"/>
                <a:gd name="connsiteX208" fmla="*/ 42839 w 768047"/>
                <a:gd name="connsiteY208" fmla="*/ 243107 h 672689"/>
                <a:gd name="connsiteX209" fmla="*/ 64192 w 768047"/>
                <a:gd name="connsiteY209" fmla="*/ 228518 h 672689"/>
                <a:gd name="connsiteX210" fmla="*/ 57428 w 768047"/>
                <a:gd name="connsiteY210" fmla="*/ 222948 h 672689"/>
                <a:gd name="connsiteX211" fmla="*/ 76526 w 768047"/>
                <a:gd name="connsiteY211" fmla="*/ 203849 h 672689"/>
                <a:gd name="connsiteX212" fmla="*/ 81035 w 768047"/>
                <a:gd name="connsiteY212" fmla="*/ 150931 h 672689"/>
                <a:gd name="connsiteX213" fmla="*/ 82097 w 768047"/>
                <a:gd name="connsiteY213" fmla="*/ 147615 h 672689"/>
                <a:gd name="connsiteX214" fmla="*/ 87667 w 768047"/>
                <a:gd name="connsiteY214" fmla="*/ 94697 h 67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768047" h="672689">
                  <a:moveTo>
                    <a:pt x="87800" y="94564"/>
                  </a:moveTo>
                  <a:lnTo>
                    <a:pt x="91248" y="94564"/>
                  </a:lnTo>
                  <a:lnTo>
                    <a:pt x="92309" y="96819"/>
                  </a:lnTo>
                  <a:lnTo>
                    <a:pt x="93370" y="96819"/>
                  </a:lnTo>
                  <a:lnTo>
                    <a:pt x="93370" y="98012"/>
                  </a:lnTo>
                  <a:lnTo>
                    <a:pt x="94431" y="100267"/>
                  </a:lnTo>
                  <a:lnTo>
                    <a:pt x="95492" y="100267"/>
                  </a:lnTo>
                  <a:lnTo>
                    <a:pt x="97747" y="102522"/>
                  </a:lnTo>
                  <a:lnTo>
                    <a:pt x="97747" y="104776"/>
                  </a:lnTo>
                  <a:lnTo>
                    <a:pt x="100002" y="105970"/>
                  </a:lnTo>
                  <a:lnTo>
                    <a:pt x="100002" y="108225"/>
                  </a:lnTo>
                  <a:lnTo>
                    <a:pt x="102256" y="109285"/>
                  </a:lnTo>
                  <a:lnTo>
                    <a:pt x="103317" y="111541"/>
                  </a:lnTo>
                  <a:lnTo>
                    <a:pt x="106633" y="114856"/>
                  </a:lnTo>
                  <a:lnTo>
                    <a:pt x="108887" y="114856"/>
                  </a:lnTo>
                  <a:lnTo>
                    <a:pt x="111142" y="117111"/>
                  </a:lnTo>
                  <a:lnTo>
                    <a:pt x="115652" y="117111"/>
                  </a:lnTo>
                  <a:lnTo>
                    <a:pt x="116845" y="112601"/>
                  </a:lnTo>
                  <a:lnTo>
                    <a:pt x="117906" y="112601"/>
                  </a:lnTo>
                  <a:lnTo>
                    <a:pt x="120161" y="113795"/>
                  </a:lnTo>
                  <a:lnTo>
                    <a:pt x="120161" y="119365"/>
                  </a:lnTo>
                  <a:lnTo>
                    <a:pt x="121222" y="119365"/>
                  </a:lnTo>
                  <a:lnTo>
                    <a:pt x="121222" y="120426"/>
                  </a:lnTo>
                  <a:lnTo>
                    <a:pt x="122283" y="121620"/>
                  </a:lnTo>
                  <a:lnTo>
                    <a:pt x="123344" y="121620"/>
                  </a:lnTo>
                  <a:lnTo>
                    <a:pt x="125599" y="120426"/>
                  </a:lnTo>
                  <a:lnTo>
                    <a:pt x="125599" y="121620"/>
                  </a:lnTo>
                  <a:lnTo>
                    <a:pt x="127853" y="124936"/>
                  </a:lnTo>
                  <a:lnTo>
                    <a:pt x="132363" y="124936"/>
                  </a:lnTo>
                  <a:lnTo>
                    <a:pt x="132363" y="121620"/>
                  </a:lnTo>
                  <a:lnTo>
                    <a:pt x="131302" y="120426"/>
                  </a:lnTo>
                  <a:lnTo>
                    <a:pt x="130241" y="118172"/>
                  </a:lnTo>
                  <a:lnTo>
                    <a:pt x="130241" y="116978"/>
                  </a:lnTo>
                  <a:lnTo>
                    <a:pt x="132495" y="115917"/>
                  </a:lnTo>
                  <a:lnTo>
                    <a:pt x="132495" y="114723"/>
                  </a:lnTo>
                  <a:lnTo>
                    <a:pt x="133556" y="111408"/>
                  </a:lnTo>
                  <a:lnTo>
                    <a:pt x="131302" y="105838"/>
                  </a:lnTo>
                  <a:lnTo>
                    <a:pt x="131302" y="103582"/>
                  </a:lnTo>
                  <a:lnTo>
                    <a:pt x="130241" y="102389"/>
                  </a:lnTo>
                  <a:lnTo>
                    <a:pt x="130241" y="99073"/>
                  </a:lnTo>
                  <a:cubicBezTo>
                    <a:pt x="131036" y="92972"/>
                    <a:pt x="128119" y="92707"/>
                    <a:pt x="125731" y="87800"/>
                  </a:cubicBezTo>
                  <a:lnTo>
                    <a:pt x="126792" y="86606"/>
                  </a:lnTo>
                  <a:lnTo>
                    <a:pt x="125731" y="85545"/>
                  </a:lnTo>
                  <a:lnTo>
                    <a:pt x="125731" y="83291"/>
                  </a:lnTo>
                  <a:lnTo>
                    <a:pt x="126792" y="83291"/>
                  </a:lnTo>
                  <a:lnTo>
                    <a:pt x="127853" y="82097"/>
                  </a:lnTo>
                  <a:lnTo>
                    <a:pt x="130108" y="82097"/>
                  </a:lnTo>
                  <a:lnTo>
                    <a:pt x="131169" y="81036"/>
                  </a:lnTo>
                  <a:lnTo>
                    <a:pt x="132230" y="79975"/>
                  </a:lnTo>
                  <a:lnTo>
                    <a:pt x="134485" y="79975"/>
                  </a:lnTo>
                  <a:lnTo>
                    <a:pt x="134485" y="78781"/>
                  </a:lnTo>
                  <a:lnTo>
                    <a:pt x="138994" y="78781"/>
                  </a:lnTo>
                  <a:lnTo>
                    <a:pt x="138994" y="75465"/>
                  </a:lnTo>
                  <a:lnTo>
                    <a:pt x="140055" y="76527"/>
                  </a:lnTo>
                  <a:lnTo>
                    <a:pt x="144564" y="76527"/>
                  </a:lnTo>
                  <a:lnTo>
                    <a:pt x="145626" y="75465"/>
                  </a:lnTo>
                  <a:lnTo>
                    <a:pt x="170427" y="61938"/>
                  </a:lnTo>
                  <a:lnTo>
                    <a:pt x="239128" y="22547"/>
                  </a:lnTo>
                  <a:lnTo>
                    <a:pt x="242444" y="21486"/>
                  </a:lnTo>
                  <a:lnTo>
                    <a:pt x="255972" y="15783"/>
                  </a:lnTo>
                  <a:lnTo>
                    <a:pt x="260481" y="14722"/>
                  </a:lnTo>
                  <a:lnTo>
                    <a:pt x="262736" y="18038"/>
                  </a:lnTo>
                  <a:lnTo>
                    <a:pt x="263929" y="16977"/>
                  </a:lnTo>
                  <a:lnTo>
                    <a:pt x="276264" y="15783"/>
                  </a:lnTo>
                  <a:lnTo>
                    <a:pt x="279712" y="15783"/>
                  </a:lnTo>
                  <a:lnTo>
                    <a:pt x="292047" y="6764"/>
                  </a:lnTo>
                  <a:lnTo>
                    <a:pt x="301066" y="7825"/>
                  </a:lnTo>
                  <a:lnTo>
                    <a:pt x="305575" y="0"/>
                  </a:lnTo>
                  <a:lnTo>
                    <a:pt x="333692" y="20292"/>
                  </a:lnTo>
                  <a:lnTo>
                    <a:pt x="353984" y="6764"/>
                  </a:lnTo>
                  <a:lnTo>
                    <a:pt x="361809" y="13528"/>
                  </a:lnTo>
                  <a:lnTo>
                    <a:pt x="452925" y="120426"/>
                  </a:lnTo>
                  <a:lnTo>
                    <a:pt x="540724" y="136209"/>
                  </a:lnTo>
                  <a:lnTo>
                    <a:pt x="559823" y="151992"/>
                  </a:lnTo>
                  <a:lnTo>
                    <a:pt x="582369" y="147482"/>
                  </a:lnTo>
                  <a:lnTo>
                    <a:pt x="610486" y="165520"/>
                  </a:lnTo>
                  <a:lnTo>
                    <a:pt x="610486" y="170029"/>
                  </a:lnTo>
                  <a:lnTo>
                    <a:pt x="589133" y="194830"/>
                  </a:lnTo>
                  <a:lnTo>
                    <a:pt x="592449" y="206104"/>
                  </a:lnTo>
                  <a:lnTo>
                    <a:pt x="596958" y="207165"/>
                  </a:lnTo>
                  <a:lnTo>
                    <a:pt x="598020" y="214990"/>
                  </a:lnTo>
                  <a:lnTo>
                    <a:pt x="613802" y="246423"/>
                  </a:lnTo>
                  <a:lnTo>
                    <a:pt x="610486" y="267776"/>
                  </a:lnTo>
                  <a:lnTo>
                    <a:pt x="627330" y="271224"/>
                  </a:lnTo>
                  <a:lnTo>
                    <a:pt x="631840" y="274540"/>
                  </a:lnTo>
                  <a:lnTo>
                    <a:pt x="649877" y="280110"/>
                  </a:lnTo>
                  <a:lnTo>
                    <a:pt x="643113" y="303718"/>
                  </a:lnTo>
                  <a:lnTo>
                    <a:pt x="640858" y="325071"/>
                  </a:lnTo>
                  <a:lnTo>
                    <a:pt x="638604" y="325071"/>
                  </a:lnTo>
                  <a:lnTo>
                    <a:pt x="635288" y="326265"/>
                  </a:lnTo>
                  <a:lnTo>
                    <a:pt x="646561" y="338600"/>
                  </a:lnTo>
                  <a:lnTo>
                    <a:pt x="666853" y="343108"/>
                  </a:lnTo>
                  <a:lnTo>
                    <a:pt x="671362" y="353188"/>
                  </a:lnTo>
                  <a:lnTo>
                    <a:pt x="675872" y="362207"/>
                  </a:lnTo>
                  <a:lnTo>
                    <a:pt x="671362" y="388069"/>
                  </a:lnTo>
                  <a:lnTo>
                    <a:pt x="663537" y="406107"/>
                  </a:lnTo>
                  <a:lnTo>
                    <a:pt x="680381" y="420696"/>
                  </a:lnTo>
                  <a:lnTo>
                    <a:pt x="703989" y="447752"/>
                  </a:lnTo>
                  <a:lnTo>
                    <a:pt x="701734" y="450006"/>
                  </a:lnTo>
                  <a:lnTo>
                    <a:pt x="700541" y="459026"/>
                  </a:lnTo>
                  <a:lnTo>
                    <a:pt x="707305" y="470299"/>
                  </a:lnTo>
                  <a:lnTo>
                    <a:pt x="708365" y="470299"/>
                  </a:lnTo>
                  <a:lnTo>
                    <a:pt x="712875" y="473747"/>
                  </a:lnTo>
                  <a:lnTo>
                    <a:pt x="719639" y="507435"/>
                  </a:lnTo>
                  <a:lnTo>
                    <a:pt x="737676" y="536613"/>
                  </a:lnTo>
                  <a:lnTo>
                    <a:pt x="742186" y="543377"/>
                  </a:lnTo>
                  <a:lnTo>
                    <a:pt x="752265" y="544438"/>
                  </a:lnTo>
                  <a:lnTo>
                    <a:pt x="763539" y="548947"/>
                  </a:lnTo>
                  <a:lnTo>
                    <a:pt x="768048" y="557966"/>
                  </a:lnTo>
                  <a:lnTo>
                    <a:pt x="768048" y="559027"/>
                  </a:lnTo>
                  <a:lnTo>
                    <a:pt x="734228" y="616455"/>
                  </a:lnTo>
                  <a:lnTo>
                    <a:pt x="719639" y="623219"/>
                  </a:lnTo>
                  <a:lnTo>
                    <a:pt x="701602" y="629983"/>
                  </a:lnTo>
                  <a:lnTo>
                    <a:pt x="662211" y="650275"/>
                  </a:lnTo>
                  <a:lnTo>
                    <a:pt x="657702" y="653591"/>
                  </a:lnTo>
                  <a:lnTo>
                    <a:pt x="657702" y="658100"/>
                  </a:lnTo>
                  <a:lnTo>
                    <a:pt x="650938" y="672689"/>
                  </a:lnTo>
                  <a:cubicBezTo>
                    <a:pt x="577329" y="624413"/>
                    <a:pt x="609293" y="616853"/>
                    <a:pt x="580114" y="552263"/>
                  </a:cubicBezTo>
                  <a:lnTo>
                    <a:pt x="581308" y="552263"/>
                  </a:lnTo>
                  <a:lnTo>
                    <a:pt x="580114" y="548947"/>
                  </a:lnTo>
                  <a:lnTo>
                    <a:pt x="576799" y="546693"/>
                  </a:lnTo>
                  <a:lnTo>
                    <a:pt x="575606" y="544438"/>
                  </a:lnTo>
                  <a:lnTo>
                    <a:pt x="575606" y="542183"/>
                  </a:lnTo>
                  <a:lnTo>
                    <a:pt x="564332" y="525340"/>
                  </a:lnTo>
                  <a:lnTo>
                    <a:pt x="565393" y="524146"/>
                  </a:lnTo>
                  <a:lnTo>
                    <a:pt x="563138" y="521891"/>
                  </a:lnTo>
                  <a:lnTo>
                    <a:pt x="561944" y="523085"/>
                  </a:lnTo>
                  <a:lnTo>
                    <a:pt x="558629" y="519769"/>
                  </a:lnTo>
                  <a:lnTo>
                    <a:pt x="554119" y="520830"/>
                  </a:lnTo>
                  <a:lnTo>
                    <a:pt x="551865" y="517514"/>
                  </a:lnTo>
                  <a:lnTo>
                    <a:pt x="550803" y="517514"/>
                  </a:lnTo>
                  <a:lnTo>
                    <a:pt x="521493" y="480379"/>
                  </a:lnTo>
                  <a:lnTo>
                    <a:pt x="514729" y="481572"/>
                  </a:lnTo>
                  <a:lnTo>
                    <a:pt x="514729" y="491652"/>
                  </a:lnTo>
                  <a:lnTo>
                    <a:pt x="510219" y="489397"/>
                  </a:lnTo>
                  <a:lnTo>
                    <a:pt x="504649" y="477063"/>
                  </a:lnTo>
                  <a:lnTo>
                    <a:pt x="503456" y="477063"/>
                  </a:lnTo>
                  <a:lnTo>
                    <a:pt x="503456" y="489397"/>
                  </a:lnTo>
                  <a:lnTo>
                    <a:pt x="510219" y="505180"/>
                  </a:lnTo>
                  <a:lnTo>
                    <a:pt x="515790" y="527727"/>
                  </a:lnTo>
                  <a:lnTo>
                    <a:pt x="484357" y="555844"/>
                  </a:lnTo>
                  <a:lnTo>
                    <a:pt x="400006" y="576136"/>
                  </a:lnTo>
                  <a:lnTo>
                    <a:pt x="393242" y="594174"/>
                  </a:lnTo>
                  <a:lnTo>
                    <a:pt x="389926" y="594174"/>
                  </a:lnTo>
                  <a:lnTo>
                    <a:pt x="352790" y="595367"/>
                  </a:lnTo>
                  <a:lnTo>
                    <a:pt x="351729" y="599877"/>
                  </a:lnTo>
                  <a:lnTo>
                    <a:pt x="353984" y="602131"/>
                  </a:lnTo>
                  <a:lnTo>
                    <a:pt x="352790" y="603324"/>
                  </a:lnTo>
                  <a:lnTo>
                    <a:pt x="351729" y="601070"/>
                  </a:lnTo>
                  <a:lnTo>
                    <a:pt x="340456" y="652795"/>
                  </a:lnTo>
                  <a:lnTo>
                    <a:pt x="330376" y="658365"/>
                  </a:lnTo>
                  <a:lnTo>
                    <a:pt x="312339" y="660620"/>
                  </a:lnTo>
                  <a:lnTo>
                    <a:pt x="300004" y="659427"/>
                  </a:lnTo>
                  <a:lnTo>
                    <a:pt x="281967" y="625739"/>
                  </a:lnTo>
                  <a:lnTo>
                    <a:pt x="212205" y="593113"/>
                  </a:lnTo>
                  <a:lnTo>
                    <a:pt x="207695" y="591919"/>
                  </a:lnTo>
                  <a:lnTo>
                    <a:pt x="200931" y="580646"/>
                  </a:lnTo>
                  <a:lnTo>
                    <a:pt x="196422" y="576136"/>
                  </a:lnTo>
                  <a:lnTo>
                    <a:pt x="194167" y="576136"/>
                  </a:lnTo>
                  <a:lnTo>
                    <a:pt x="194167" y="577330"/>
                  </a:lnTo>
                  <a:lnTo>
                    <a:pt x="193106" y="577330"/>
                  </a:lnTo>
                  <a:lnTo>
                    <a:pt x="191913" y="578391"/>
                  </a:lnTo>
                  <a:lnTo>
                    <a:pt x="190851" y="578391"/>
                  </a:lnTo>
                  <a:lnTo>
                    <a:pt x="189658" y="577330"/>
                  </a:lnTo>
                  <a:lnTo>
                    <a:pt x="188597" y="576136"/>
                  </a:lnTo>
                  <a:lnTo>
                    <a:pt x="186342" y="573881"/>
                  </a:lnTo>
                  <a:lnTo>
                    <a:pt x="185281" y="571627"/>
                  </a:lnTo>
                  <a:lnTo>
                    <a:pt x="184088" y="570433"/>
                  </a:lnTo>
                  <a:lnTo>
                    <a:pt x="181833" y="569372"/>
                  </a:lnTo>
                  <a:lnTo>
                    <a:pt x="175069" y="568178"/>
                  </a:lnTo>
                  <a:lnTo>
                    <a:pt x="172814" y="564863"/>
                  </a:lnTo>
                  <a:lnTo>
                    <a:pt x="170559" y="564863"/>
                  </a:lnTo>
                  <a:lnTo>
                    <a:pt x="167244" y="562608"/>
                  </a:lnTo>
                  <a:lnTo>
                    <a:pt x="167244" y="563801"/>
                  </a:lnTo>
                  <a:lnTo>
                    <a:pt x="166050" y="563801"/>
                  </a:lnTo>
                  <a:lnTo>
                    <a:pt x="164989" y="562608"/>
                  </a:lnTo>
                  <a:lnTo>
                    <a:pt x="163928" y="560353"/>
                  </a:lnTo>
                  <a:lnTo>
                    <a:pt x="162867" y="558099"/>
                  </a:lnTo>
                  <a:lnTo>
                    <a:pt x="160612" y="553589"/>
                  </a:lnTo>
                  <a:lnTo>
                    <a:pt x="160612" y="551334"/>
                  </a:lnTo>
                  <a:lnTo>
                    <a:pt x="159551" y="551334"/>
                  </a:lnTo>
                  <a:lnTo>
                    <a:pt x="159551" y="550141"/>
                  </a:lnTo>
                  <a:lnTo>
                    <a:pt x="157297" y="545632"/>
                  </a:lnTo>
                  <a:lnTo>
                    <a:pt x="157297" y="543377"/>
                  </a:lnTo>
                  <a:lnTo>
                    <a:pt x="158358" y="543377"/>
                  </a:lnTo>
                  <a:cubicBezTo>
                    <a:pt x="158623" y="535287"/>
                    <a:pt x="153053" y="528788"/>
                    <a:pt x="147084" y="524279"/>
                  </a:cubicBezTo>
                  <a:lnTo>
                    <a:pt x="147084" y="519769"/>
                  </a:lnTo>
                  <a:lnTo>
                    <a:pt x="146023" y="519769"/>
                  </a:lnTo>
                  <a:lnTo>
                    <a:pt x="146023" y="518576"/>
                  </a:lnTo>
                  <a:lnTo>
                    <a:pt x="144962" y="518576"/>
                  </a:lnTo>
                  <a:lnTo>
                    <a:pt x="146023" y="517514"/>
                  </a:lnTo>
                  <a:lnTo>
                    <a:pt x="146023" y="515260"/>
                  </a:lnTo>
                  <a:lnTo>
                    <a:pt x="144962" y="514066"/>
                  </a:lnTo>
                  <a:lnTo>
                    <a:pt x="144962" y="510750"/>
                  </a:lnTo>
                  <a:lnTo>
                    <a:pt x="143901" y="508496"/>
                  </a:lnTo>
                  <a:lnTo>
                    <a:pt x="98940" y="451068"/>
                  </a:lnTo>
                  <a:lnTo>
                    <a:pt x="62998" y="403852"/>
                  </a:lnTo>
                  <a:lnTo>
                    <a:pt x="56234" y="387008"/>
                  </a:lnTo>
                  <a:lnTo>
                    <a:pt x="27056" y="367910"/>
                  </a:lnTo>
                  <a:lnTo>
                    <a:pt x="0" y="358891"/>
                  </a:lnTo>
                  <a:lnTo>
                    <a:pt x="30372" y="304911"/>
                  </a:lnTo>
                  <a:lnTo>
                    <a:pt x="20292" y="294832"/>
                  </a:lnTo>
                  <a:lnTo>
                    <a:pt x="21353" y="293638"/>
                  </a:lnTo>
                  <a:lnTo>
                    <a:pt x="21353" y="292577"/>
                  </a:lnTo>
                  <a:lnTo>
                    <a:pt x="39391" y="283559"/>
                  </a:lnTo>
                  <a:lnTo>
                    <a:pt x="41645" y="270031"/>
                  </a:lnTo>
                  <a:lnTo>
                    <a:pt x="58489" y="259951"/>
                  </a:lnTo>
                  <a:lnTo>
                    <a:pt x="55173" y="243107"/>
                  </a:lnTo>
                  <a:lnTo>
                    <a:pt x="42839" y="243107"/>
                  </a:lnTo>
                  <a:lnTo>
                    <a:pt x="64192" y="228518"/>
                  </a:lnTo>
                  <a:lnTo>
                    <a:pt x="57428" y="222948"/>
                  </a:lnTo>
                  <a:lnTo>
                    <a:pt x="76526" y="203849"/>
                  </a:lnTo>
                  <a:lnTo>
                    <a:pt x="81035" y="150931"/>
                  </a:lnTo>
                  <a:lnTo>
                    <a:pt x="82097" y="147615"/>
                  </a:lnTo>
                  <a:lnTo>
                    <a:pt x="87667" y="94697"/>
                  </a:lnTo>
                </a:path>
              </a:pathLst>
            </a:custGeom>
            <a:noFill/>
            <a:ln w="3315" cap="flat">
              <a:solidFill>
                <a:schemeClr val="bg1">
                  <a:lumMod val="65000"/>
                </a:schemeClr>
              </a:solidFill>
              <a:prstDash val="solid"/>
              <a:miter/>
            </a:ln>
          </p:spPr>
          <p:txBody>
            <a:bodyPr rtlCol="0" anchor="ctr"/>
            <a:lstStyle/>
            <a:p>
              <a:endParaRPr lang="en-FI" sz="816"/>
            </a:p>
          </p:txBody>
        </p:sp>
        <p:sp>
          <p:nvSpPr>
            <p:cNvPr id="1096" name="Freeform: Shape 1095">
              <a:extLst>
                <a:ext uri="{FF2B5EF4-FFF2-40B4-BE49-F238E27FC236}">
                  <a16:creationId xmlns:a16="http://schemas.microsoft.com/office/drawing/2014/main" id="{04C5B0A1-0D4D-19AD-36CB-5B4AEA1D289E}"/>
                </a:ext>
              </a:extLst>
            </p:cNvPr>
            <p:cNvSpPr/>
            <p:nvPr/>
          </p:nvSpPr>
          <p:spPr>
            <a:xfrm>
              <a:off x="7841886" y="10747825"/>
              <a:ext cx="547886" cy="511943"/>
            </a:xfrm>
            <a:custGeom>
              <a:avLst/>
              <a:gdLst>
                <a:gd name="connsiteX0" fmla="*/ 412871 w 547886"/>
                <a:gd name="connsiteY0" fmla="*/ 0 h 511943"/>
                <a:gd name="connsiteX1" fmla="*/ 417380 w 547886"/>
                <a:gd name="connsiteY1" fmla="*/ 12334 h 511943"/>
                <a:gd name="connsiteX2" fmla="*/ 422950 w 547886"/>
                <a:gd name="connsiteY2" fmla="*/ 13528 h 511943"/>
                <a:gd name="connsiteX3" fmla="*/ 424144 w 547886"/>
                <a:gd name="connsiteY3" fmla="*/ 19098 h 511943"/>
                <a:gd name="connsiteX4" fmla="*/ 428654 w 547886"/>
                <a:gd name="connsiteY4" fmla="*/ 28117 h 511943"/>
                <a:gd name="connsiteX5" fmla="*/ 430908 w 547886"/>
                <a:gd name="connsiteY5" fmla="*/ 30372 h 511943"/>
                <a:gd name="connsiteX6" fmla="*/ 433163 w 547886"/>
                <a:gd name="connsiteY6" fmla="*/ 31433 h 511943"/>
                <a:gd name="connsiteX7" fmla="*/ 434224 w 547886"/>
                <a:gd name="connsiteY7" fmla="*/ 34881 h 511943"/>
                <a:gd name="connsiteX8" fmla="*/ 433163 w 547886"/>
                <a:gd name="connsiteY8" fmla="*/ 39390 h 511943"/>
                <a:gd name="connsiteX9" fmla="*/ 433163 w 547886"/>
                <a:gd name="connsiteY9" fmla="*/ 48410 h 511943"/>
                <a:gd name="connsiteX10" fmla="*/ 434224 w 547886"/>
                <a:gd name="connsiteY10" fmla="*/ 55041 h 511943"/>
                <a:gd name="connsiteX11" fmla="*/ 435417 w 547886"/>
                <a:gd name="connsiteY11" fmla="*/ 62998 h 511943"/>
                <a:gd name="connsiteX12" fmla="*/ 433163 w 547886"/>
                <a:gd name="connsiteY12" fmla="*/ 62998 h 511943"/>
                <a:gd name="connsiteX13" fmla="*/ 426399 w 547886"/>
                <a:gd name="connsiteY13" fmla="*/ 58489 h 511943"/>
                <a:gd name="connsiteX14" fmla="*/ 424144 w 547886"/>
                <a:gd name="connsiteY14" fmla="*/ 62998 h 511943"/>
                <a:gd name="connsiteX15" fmla="*/ 427460 w 547886"/>
                <a:gd name="connsiteY15" fmla="*/ 67508 h 511943"/>
                <a:gd name="connsiteX16" fmla="*/ 436479 w 547886"/>
                <a:gd name="connsiteY16" fmla="*/ 78781 h 511943"/>
                <a:gd name="connsiteX17" fmla="*/ 450007 w 547886"/>
                <a:gd name="connsiteY17" fmla="*/ 93370 h 511943"/>
                <a:gd name="connsiteX18" fmla="*/ 435417 w 547886"/>
                <a:gd name="connsiteY18" fmla="*/ 100134 h 511943"/>
                <a:gd name="connsiteX19" fmla="*/ 435417 w 547886"/>
                <a:gd name="connsiteY19" fmla="*/ 102388 h 511943"/>
                <a:gd name="connsiteX20" fmla="*/ 442181 w 547886"/>
                <a:gd name="connsiteY20" fmla="*/ 105704 h 511943"/>
                <a:gd name="connsiteX21" fmla="*/ 443243 w 547886"/>
                <a:gd name="connsiteY21" fmla="*/ 104644 h 511943"/>
                <a:gd name="connsiteX22" fmla="*/ 444437 w 547886"/>
                <a:gd name="connsiteY22" fmla="*/ 105704 h 511943"/>
                <a:gd name="connsiteX23" fmla="*/ 445497 w 547886"/>
                <a:gd name="connsiteY23" fmla="*/ 105704 h 511943"/>
                <a:gd name="connsiteX24" fmla="*/ 452261 w 547886"/>
                <a:gd name="connsiteY24" fmla="*/ 112468 h 511943"/>
                <a:gd name="connsiteX25" fmla="*/ 450007 w 547886"/>
                <a:gd name="connsiteY25" fmla="*/ 125997 h 511943"/>
                <a:gd name="connsiteX26" fmla="*/ 452261 w 547886"/>
                <a:gd name="connsiteY26" fmla="*/ 139525 h 511943"/>
                <a:gd name="connsiteX27" fmla="*/ 453323 w 547886"/>
                <a:gd name="connsiteY27" fmla="*/ 155308 h 511943"/>
                <a:gd name="connsiteX28" fmla="*/ 506241 w 547886"/>
                <a:gd name="connsiteY28" fmla="*/ 235149 h 511943"/>
                <a:gd name="connsiteX29" fmla="*/ 520962 w 547886"/>
                <a:gd name="connsiteY29" fmla="*/ 259950 h 511943"/>
                <a:gd name="connsiteX30" fmla="*/ 532104 w 547886"/>
                <a:gd name="connsiteY30" fmla="*/ 280110 h 511943"/>
                <a:gd name="connsiteX31" fmla="*/ 542315 w 547886"/>
                <a:gd name="connsiteY31" fmla="*/ 356637 h 511943"/>
                <a:gd name="connsiteX32" fmla="*/ 544571 w 547886"/>
                <a:gd name="connsiteY32" fmla="*/ 367910 h 511943"/>
                <a:gd name="connsiteX33" fmla="*/ 547886 w 547886"/>
                <a:gd name="connsiteY33" fmla="*/ 440988 h 511943"/>
                <a:gd name="connsiteX34" fmla="*/ 547886 w 547886"/>
                <a:gd name="connsiteY34" fmla="*/ 454516 h 511943"/>
                <a:gd name="connsiteX35" fmla="*/ 511944 w 547886"/>
                <a:gd name="connsiteY35" fmla="*/ 470299 h 511943"/>
                <a:gd name="connsiteX36" fmla="*/ 508495 w 547886"/>
                <a:gd name="connsiteY36" fmla="*/ 473747 h 511943"/>
                <a:gd name="connsiteX37" fmla="*/ 508495 w 547886"/>
                <a:gd name="connsiteY37" fmla="*/ 472553 h 511943"/>
                <a:gd name="connsiteX38" fmla="*/ 473614 w 547886"/>
                <a:gd name="connsiteY38" fmla="*/ 511944 h 511943"/>
                <a:gd name="connsiteX39" fmla="*/ 399343 w 547886"/>
                <a:gd name="connsiteY39" fmla="*/ 447752 h 511943"/>
                <a:gd name="connsiteX40" fmla="*/ 385947 w 547886"/>
                <a:gd name="connsiteY40" fmla="*/ 459025 h 511943"/>
                <a:gd name="connsiteX41" fmla="*/ 240720 w 547886"/>
                <a:gd name="connsiteY41" fmla="*/ 482633 h 511943"/>
                <a:gd name="connsiteX42" fmla="*/ 221621 w 547886"/>
                <a:gd name="connsiteY42" fmla="*/ 453455 h 511943"/>
                <a:gd name="connsiteX43" fmla="*/ 198014 w 547886"/>
                <a:gd name="connsiteY43" fmla="*/ 440988 h 511943"/>
                <a:gd name="connsiteX44" fmla="*/ 185547 w 547886"/>
                <a:gd name="connsiteY44" fmla="*/ 450006 h 511943"/>
                <a:gd name="connsiteX45" fmla="*/ 183425 w 547886"/>
                <a:gd name="connsiteY45" fmla="*/ 454516 h 511943"/>
                <a:gd name="connsiteX46" fmla="*/ 181170 w 547886"/>
                <a:gd name="connsiteY46" fmla="*/ 456771 h 511943"/>
                <a:gd name="connsiteX47" fmla="*/ 179976 w 547886"/>
                <a:gd name="connsiteY47" fmla="*/ 460219 h 511943"/>
                <a:gd name="connsiteX48" fmla="*/ 177722 w 547886"/>
                <a:gd name="connsiteY48" fmla="*/ 462474 h 511943"/>
                <a:gd name="connsiteX49" fmla="*/ 175467 w 547886"/>
                <a:gd name="connsiteY49" fmla="*/ 463535 h 511943"/>
                <a:gd name="connsiteX50" fmla="*/ 168703 w 547886"/>
                <a:gd name="connsiteY50" fmla="*/ 460219 h 511943"/>
                <a:gd name="connsiteX51" fmla="*/ 161939 w 547886"/>
                <a:gd name="connsiteY51" fmla="*/ 459025 h 511943"/>
                <a:gd name="connsiteX52" fmla="*/ 159684 w 547886"/>
                <a:gd name="connsiteY52" fmla="*/ 456771 h 511943"/>
                <a:gd name="connsiteX53" fmla="*/ 156368 w 547886"/>
                <a:gd name="connsiteY53" fmla="*/ 460219 h 511943"/>
                <a:gd name="connsiteX54" fmla="*/ 155175 w 547886"/>
                <a:gd name="connsiteY54" fmla="*/ 463535 h 511943"/>
                <a:gd name="connsiteX55" fmla="*/ 152920 w 547886"/>
                <a:gd name="connsiteY55" fmla="*/ 464728 h 511943"/>
                <a:gd name="connsiteX56" fmla="*/ 152920 w 547886"/>
                <a:gd name="connsiteY56" fmla="*/ 468044 h 511943"/>
                <a:gd name="connsiteX57" fmla="*/ 151859 w 547886"/>
                <a:gd name="connsiteY57" fmla="*/ 469238 h 511943"/>
                <a:gd name="connsiteX58" fmla="*/ 150666 w 547886"/>
                <a:gd name="connsiteY58" fmla="*/ 469238 h 511943"/>
                <a:gd name="connsiteX59" fmla="*/ 157430 w 547886"/>
                <a:gd name="connsiteY59" fmla="*/ 480511 h 511943"/>
                <a:gd name="connsiteX60" fmla="*/ 155175 w 547886"/>
                <a:gd name="connsiteY60" fmla="*/ 486082 h 511943"/>
                <a:gd name="connsiteX61" fmla="*/ 146156 w 547886"/>
                <a:gd name="connsiteY61" fmla="*/ 486082 h 511943"/>
                <a:gd name="connsiteX62" fmla="*/ 130506 w 547886"/>
                <a:gd name="connsiteY62" fmla="*/ 483826 h 511943"/>
                <a:gd name="connsiteX63" fmla="*/ 116978 w 547886"/>
                <a:gd name="connsiteY63" fmla="*/ 476002 h 511943"/>
                <a:gd name="connsiteX64" fmla="*/ 116978 w 547886"/>
                <a:gd name="connsiteY64" fmla="*/ 474808 h 511943"/>
                <a:gd name="connsiteX65" fmla="*/ 113529 w 547886"/>
                <a:gd name="connsiteY65" fmla="*/ 473747 h 511943"/>
                <a:gd name="connsiteX66" fmla="*/ 112469 w 547886"/>
                <a:gd name="connsiteY66" fmla="*/ 472553 h 511943"/>
                <a:gd name="connsiteX67" fmla="*/ 112469 w 547886"/>
                <a:gd name="connsiteY67" fmla="*/ 466983 h 511943"/>
                <a:gd name="connsiteX68" fmla="*/ 109153 w 547886"/>
                <a:gd name="connsiteY68" fmla="*/ 464728 h 511943"/>
                <a:gd name="connsiteX69" fmla="*/ 107959 w 547886"/>
                <a:gd name="connsiteY69" fmla="*/ 461280 h 511943"/>
                <a:gd name="connsiteX70" fmla="*/ 112469 w 547886"/>
                <a:gd name="connsiteY70" fmla="*/ 460219 h 511943"/>
                <a:gd name="connsiteX71" fmla="*/ 116978 w 547886"/>
                <a:gd name="connsiteY71" fmla="*/ 453455 h 511943"/>
                <a:gd name="connsiteX72" fmla="*/ 113529 w 547886"/>
                <a:gd name="connsiteY72" fmla="*/ 445498 h 511943"/>
                <a:gd name="connsiteX73" fmla="*/ 103450 w 547886"/>
                <a:gd name="connsiteY73" fmla="*/ 439927 h 511943"/>
                <a:gd name="connsiteX74" fmla="*/ 97879 w 547886"/>
                <a:gd name="connsiteY74" fmla="*/ 434356 h 511943"/>
                <a:gd name="connsiteX75" fmla="*/ 100134 w 547886"/>
                <a:gd name="connsiteY75" fmla="*/ 406239 h 511943"/>
                <a:gd name="connsiteX76" fmla="*/ 98941 w 547886"/>
                <a:gd name="connsiteY76" fmla="*/ 402791 h 511943"/>
                <a:gd name="connsiteX77" fmla="*/ 110214 w 547886"/>
                <a:gd name="connsiteY77" fmla="*/ 355575 h 511943"/>
                <a:gd name="connsiteX78" fmla="*/ 118039 w 547886"/>
                <a:gd name="connsiteY78" fmla="*/ 342047 h 511943"/>
                <a:gd name="connsiteX79" fmla="*/ 111275 w 547886"/>
                <a:gd name="connsiteY79" fmla="*/ 334090 h 511943"/>
                <a:gd name="connsiteX80" fmla="*/ 95625 w 547886"/>
                <a:gd name="connsiteY80" fmla="*/ 337538 h 511943"/>
                <a:gd name="connsiteX81" fmla="*/ 87667 w 547886"/>
                <a:gd name="connsiteY81" fmla="*/ 335283 h 511943"/>
                <a:gd name="connsiteX82" fmla="*/ 77587 w 547886"/>
                <a:gd name="connsiteY82" fmla="*/ 324010 h 511943"/>
                <a:gd name="connsiteX83" fmla="*/ 75333 w 547886"/>
                <a:gd name="connsiteY83" fmla="*/ 324010 h 511943"/>
                <a:gd name="connsiteX84" fmla="*/ 73078 w 547886"/>
                <a:gd name="connsiteY84" fmla="*/ 320694 h 511943"/>
                <a:gd name="connsiteX85" fmla="*/ 69762 w 547886"/>
                <a:gd name="connsiteY85" fmla="*/ 321756 h 511943"/>
                <a:gd name="connsiteX86" fmla="*/ 67508 w 547886"/>
                <a:gd name="connsiteY86" fmla="*/ 318440 h 511943"/>
                <a:gd name="connsiteX87" fmla="*/ 64060 w 547886"/>
                <a:gd name="connsiteY87" fmla="*/ 320694 h 511943"/>
                <a:gd name="connsiteX88" fmla="*/ 61805 w 547886"/>
                <a:gd name="connsiteY88" fmla="*/ 319501 h 511943"/>
                <a:gd name="connsiteX89" fmla="*/ 61805 w 547886"/>
                <a:gd name="connsiteY89" fmla="*/ 314991 h 511943"/>
                <a:gd name="connsiteX90" fmla="*/ 58489 w 547886"/>
                <a:gd name="connsiteY90" fmla="*/ 312737 h 511943"/>
                <a:gd name="connsiteX91" fmla="*/ 55041 w 547886"/>
                <a:gd name="connsiteY91" fmla="*/ 313930 h 511943"/>
                <a:gd name="connsiteX92" fmla="*/ 52786 w 547886"/>
                <a:gd name="connsiteY92" fmla="*/ 311676 h 511943"/>
                <a:gd name="connsiteX93" fmla="*/ 46022 w 547886"/>
                <a:gd name="connsiteY93" fmla="*/ 309421 h 511943"/>
                <a:gd name="connsiteX94" fmla="*/ 44961 w 547886"/>
                <a:gd name="connsiteY94" fmla="*/ 308227 h 511943"/>
                <a:gd name="connsiteX95" fmla="*/ 40452 w 547886"/>
                <a:gd name="connsiteY95" fmla="*/ 308227 h 511943"/>
                <a:gd name="connsiteX96" fmla="*/ 40452 w 547886"/>
                <a:gd name="connsiteY96" fmla="*/ 307166 h 511943"/>
                <a:gd name="connsiteX97" fmla="*/ 64060 w 547886"/>
                <a:gd name="connsiteY97" fmla="*/ 299209 h 511943"/>
                <a:gd name="connsiteX98" fmla="*/ 61805 w 547886"/>
                <a:gd name="connsiteY98" fmla="*/ 288067 h 511943"/>
                <a:gd name="connsiteX99" fmla="*/ 59550 w 547886"/>
                <a:gd name="connsiteY99" fmla="*/ 283559 h 511943"/>
                <a:gd name="connsiteX100" fmla="*/ 43767 w 547886"/>
                <a:gd name="connsiteY100" fmla="*/ 277856 h 511943"/>
                <a:gd name="connsiteX101" fmla="*/ 39258 w 547886"/>
                <a:gd name="connsiteY101" fmla="*/ 271092 h 511943"/>
                <a:gd name="connsiteX102" fmla="*/ 26923 w 547886"/>
                <a:gd name="connsiteY102" fmla="*/ 263266 h 511943"/>
                <a:gd name="connsiteX103" fmla="*/ 14589 w 547886"/>
                <a:gd name="connsiteY103" fmla="*/ 246423 h 511943"/>
                <a:gd name="connsiteX104" fmla="*/ 0 w 547886"/>
                <a:gd name="connsiteY104" fmla="*/ 236210 h 511943"/>
                <a:gd name="connsiteX105" fmla="*/ 1061 w 547886"/>
                <a:gd name="connsiteY105" fmla="*/ 220560 h 511943"/>
                <a:gd name="connsiteX106" fmla="*/ 13396 w 547886"/>
                <a:gd name="connsiteY106" fmla="*/ 227324 h 511943"/>
                <a:gd name="connsiteX107" fmla="*/ 16844 w 547886"/>
                <a:gd name="connsiteY107" fmla="*/ 227324 h 511943"/>
                <a:gd name="connsiteX108" fmla="*/ 17905 w 547886"/>
                <a:gd name="connsiteY108" fmla="*/ 228385 h 511943"/>
                <a:gd name="connsiteX109" fmla="*/ 24669 w 547886"/>
                <a:gd name="connsiteY109" fmla="*/ 228385 h 511943"/>
                <a:gd name="connsiteX110" fmla="*/ 25863 w 547886"/>
                <a:gd name="connsiteY110" fmla="*/ 226130 h 511943"/>
                <a:gd name="connsiteX111" fmla="*/ 31433 w 547886"/>
                <a:gd name="connsiteY111" fmla="*/ 223876 h 511943"/>
                <a:gd name="connsiteX112" fmla="*/ 32627 w 547886"/>
                <a:gd name="connsiteY112" fmla="*/ 220560 h 511943"/>
                <a:gd name="connsiteX113" fmla="*/ 33688 w 547886"/>
                <a:gd name="connsiteY113" fmla="*/ 219366 h 511943"/>
                <a:gd name="connsiteX114" fmla="*/ 34881 w 547886"/>
                <a:gd name="connsiteY114" fmla="*/ 217112 h 511943"/>
                <a:gd name="connsiteX115" fmla="*/ 35942 w 547886"/>
                <a:gd name="connsiteY115" fmla="*/ 216051 h 511943"/>
                <a:gd name="connsiteX116" fmla="*/ 37136 w 547886"/>
                <a:gd name="connsiteY116" fmla="*/ 213796 h 511943"/>
                <a:gd name="connsiteX117" fmla="*/ 39258 w 547886"/>
                <a:gd name="connsiteY117" fmla="*/ 211542 h 511943"/>
                <a:gd name="connsiteX118" fmla="*/ 38197 w 547886"/>
                <a:gd name="connsiteY118" fmla="*/ 210348 h 511943"/>
                <a:gd name="connsiteX119" fmla="*/ 46022 w 547886"/>
                <a:gd name="connsiteY119" fmla="*/ 200268 h 511943"/>
                <a:gd name="connsiteX120" fmla="*/ 60744 w 547886"/>
                <a:gd name="connsiteY120" fmla="*/ 186740 h 511943"/>
                <a:gd name="connsiteX121" fmla="*/ 61805 w 547886"/>
                <a:gd name="connsiteY121" fmla="*/ 186740 h 511943"/>
                <a:gd name="connsiteX122" fmla="*/ 62998 w 547886"/>
                <a:gd name="connsiteY122" fmla="*/ 185679 h 511943"/>
                <a:gd name="connsiteX123" fmla="*/ 62998 w 547886"/>
                <a:gd name="connsiteY123" fmla="*/ 184485 h 511943"/>
                <a:gd name="connsiteX124" fmla="*/ 64060 w 547886"/>
                <a:gd name="connsiteY124" fmla="*/ 182231 h 511943"/>
                <a:gd name="connsiteX125" fmla="*/ 58489 w 547886"/>
                <a:gd name="connsiteY125" fmla="*/ 173212 h 511943"/>
                <a:gd name="connsiteX126" fmla="*/ 51725 w 547886"/>
                <a:gd name="connsiteY126" fmla="*/ 151859 h 511943"/>
                <a:gd name="connsiteX127" fmla="*/ 43767 w 547886"/>
                <a:gd name="connsiteY127" fmla="*/ 149604 h 511943"/>
                <a:gd name="connsiteX128" fmla="*/ 41513 w 547886"/>
                <a:gd name="connsiteY128" fmla="*/ 149604 h 511943"/>
                <a:gd name="connsiteX129" fmla="*/ 25863 w 547886"/>
                <a:gd name="connsiteY129" fmla="*/ 145095 h 511943"/>
                <a:gd name="connsiteX130" fmla="*/ 21353 w 547886"/>
                <a:gd name="connsiteY130" fmla="*/ 128251 h 511943"/>
                <a:gd name="connsiteX131" fmla="*/ 46022 w 547886"/>
                <a:gd name="connsiteY131" fmla="*/ 112468 h 511943"/>
                <a:gd name="connsiteX132" fmla="*/ 52786 w 547886"/>
                <a:gd name="connsiteY132" fmla="*/ 109153 h 511943"/>
                <a:gd name="connsiteX133" fmla="*/ 70823 w 547886"/>
                <a:gd name="connsiteY133" fmla="*/ 95625 h 511943"/>
                <a:gd name="connsiteX134" fmla="*/ 72017 w 547886"/>
                <a:gd name="connsiteY134" fmla="*/ 96818 h 511943"/>
                <a:gd name="connsiteX135" fmla="*/ 92177 w 547886"/>
                <a:gd name="connsiteY135" fmla="*/ 81035 h 511943"/>
                <a:gd name="connsiteX136" fmla="*/ 86606 w 547886"/>
                <a:gd name="connsiteY136" fmla="*/ 74271 h 511943"/>
                <a:gd name="connsiteX137" fmla="*/ 122548 w 547886"/>
                <a:gd name="connsiteY137" fmla="*/ 42706 h 511943"/>
                <a:gd name="connsiteX138" fmla="*/ 121487 w 547886"/>
                <a:gd name="connsiteY138" fmla="*/ 39390 h 511943"/>
                <a:gd name="connsiteX139" fmla="*/ 123742 w 547886"/>
                <a:gd name="connsiteY139" fmla="*/ 39390 h 511943"/>
                <a:gd name="connsiteX140" fmla="*/ 124803 w 547886"/>
                <a:gd name="connsiteY140" fmla="*/ 41645 h 511943"/>
                <a:gd name="connsiteX141" fmla="*/ 133822 w 547886"/>
                <a:gd name="connsiteY141" fmla="*/ 37136 h 511943"/>
                <a:gd name="connsiteX142" fmla="*/ 136076 w 547886"/>
                <a:gd name="connsiteY142" fmla="*/ 39390 h 511943"/>
                <a:gd name="connsiteX143" fmla="*/ 160878 w 547886"/>
                <a:gd name="connsiteY143" fmla="*/ 50664 h 511943"/>
                <a:gd name="connsiteX144" fmla="*/ 168703 w 547886"/>
                <a:gd name="connsiteY144" fmla="*/ 56234 h 511943"/>
                <a:gd name="connsiteX145" fmla="*/ 213664 w 547886"/>
                <a:gd name="connsiteY145" fmla="*/ 64060 h 511943"/>
                <a:gd name="connsiteX146" fmla="*/ 220428 w 547886"/>
                <a:gd name="connsiteY146" fmla="*/ 57295 h 511943"/>
                <a:gd name="connsiteX147" fmla="*/ 227192 w 547886"/>
                <a:gd name="connsiteY147" fmla="*/ 25863 h 511943"/>
                <a:gd name="connsiteX148" fmla="*/ 229447 w 547886"/>
                <a:gd name="connsiteY148" fmla="*/ 12334 h 511943"/>
                <a:gd name="connsiteX149" fmla="*/ 240720 w 547886"/>
                <a:gd name="connsiteY149" fmla="*/ 19098 h 511943"/>
                <a:gd name="connsiteX150" fmla="*/ 241914 w 547886"/>
                <a:gd name="connsiteY150" fmla="*/ 19098 h 511943"/>
                <a:gd name="connsiteX151" fmla="*/ 257564 w 547886"/>
                <a:gd name="connsiteY151" fmla="*/ 7825 h 511943"/>
                <a:gd name="connsiteX152" fmla="*/ 263267 w 547886"/>
                <a:gd name="connsiteY152" fmla="*/ 11273 h 511943"/>
                <a:gd name="connsiteX153" fmla="*/ 259818 w 547886"/>
                <a:gd name="connsiteY153" fmla="*/ 29178 h 511943"/>
                <a:gd name="connsiteX154" fmla="*/ 282365 w 547886"/>
                <a:gd name="connsiteY154" fmla="*/ 50664 h 511943"/>
                <a:gd name="connsiteX155" fmla="*/ 283559 w 547886"/>
                <a:gd name="connsiteY155" fmla="*/ 59550 h 511943"/>
                <a:gd name="connsiteX156" fmla="*/ 293638 w 547886"/>
                <a:gd name="connsiteY156" fmla="*/ 61804 h 511943"/>
                <a:gd name="connsiteX157" fmla="*/ 299209 w 547886"/>
                <a:gd name="connsiteY157" fmla="*/ 46154 h 511943"/>
                <a:gd name="connsiteX158" fmla="*/ 309421 w 547886"/>
                <a:gd name="connsiteY158" fmla="*/ 29178 h 511943"/>
                <a:gd name="connsiteX159" fmla="*/ 331835 w 547886"/>
                <a:gd name="connsiteY159" fmla="*/ 2254 h 511943"/>
                <a:gd name="connsiteX160" fmla="*/ 339793 w 547886"/>
                <a:gd name="connsiteY160" fmla="*/ 2254 h 511943"/>
                <a:gd name="connsiteX161" fmla="*/ 361146 w 547886"/>
                <a:gd name="connsiteY161" fmla="*/ 20292 h 511943"/>
                <a:gd name="connsiteX162" fmla="*/ 373480 w 547886"/>
                <a:gd name="connsiteY162" fmla="*/ 15783 h 511943"/>
                <a:gd name="connsiteX163" fmla="*/ 384754 w 547886"/>
                <a:gd name="connsiteY163" fmla="*/ 7825 h 511943"/>
                <a:gd name="connsiteX164" fmla="*/ 385947 w 547886"/>
                <a:gd name="connsiteY164" fmla="*/ 3316 h 511943"/>
                <a:gd name="connsiteX165" fmla="*/ 393773 w 547886"/>
                <a:gd name="connsiteY165" fmla="*/ 4510 h 511943"/>
                <a:gd name="connsiteX166" fmla="*/ 409556 w 547886"/>
                <a:gd name="connsiteY166" fmla="*/ 1061 h 511943"/>
                <a:gd name="connsiteX167" fmla="*/ 409556 w 547886"/>
                <a:gd name="connsiteY167" fmla="*/ 0 h 511943"/>
                <a:gd name="connsiteX168" fmla="*/ 412871 w 547886"/>
                <a:gd name="connsiteY168" fmla="*/ 0 h 51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47886" h="511943">
                  <a:moveTo>
                    <a:pt x="412871" y="0"/>
                  </a:moveTo>
                  <a:lnTo>
                    <a:pt x="417380" y="12334"/>
                  </a:lnTo>
                  <a:lnTo>
                    <a:pt x="422950" y="13528"/>
                  </a:lnTo>
                  <a:lnTo>
                    <a:pt x="424144" y="19098"/>
                  </a:lnTo>
                  <a:lnTo>
                    <a:pt x="428654" y="28117"/>
                  </a:lnTo>
                  <a:lnTo>
                    <a:pt x="430908" y="30372"/>
                  </a:lnTo>
                  <a:lnTo>
                    <a:pt x="433163" y="31433"/>
                  </a:lnTo>
                  <a:lnTo>
                    <a:pt x="434224" y="34881"/>
                  </a:lnTo>
                  <a:lnTo>
                    <a:pt x="433163" y="39390"/>
                  </a:lnTo>
                  <a:lnTo>
                    <a:pt x="433163" y="48410"/>
                  </a:lnTo>
                  <a:lnTo>
                    <a:pt x="434224" y="55041"/>
                  </a:lnTo>
                  <a:lnTo>
                    <a:pt x="435417" y="62998"/>
                  </a:lnTo>
                  <a:lnTo>
                    <a:pt x="433163" y="62998"/>
                  </a:lnTo>
                  <a:lnTo>
                    <a:pt x="426399" y="58489"/>
                  </a:lnTo>
                  <a:lnTo>
                    <a:pt x="424144" y="62998"/>
                  </a:lnTo>
                  <a:lnTo>
                    <a:pt x="427460" y="67508"/>
                  </a:lnTo>
                  <a:lnTo>
                    <a:pt x="436479" y="78781"/>
                  </a:lnTo>
                  <a:lnTo>
                    <a:pt x="450007" y="93370"/>
                  </a:lnTo>
                  <a:lnTo>
                    <a:pt x="435417" y="100134"/>
                  </a:lnTo>
                  <a:lnTo>
                    <a:pt x="435417" y="102388"/>
                  </a:lnTo>
                  <a:lnTo>
                    <a:pt x="442181" y="105704"/>
                  </a:lnTo>
                  <a:lnTo>
                    <a:pt x="443243" y="104644"/>
                  </a:lnTo>
                  <a:lnTo>
                    <a:pt x="444437" y="105704"/>
                  </a:lnTo>
                  <a:lnTo>
                    <a:pt x="445497" y="105704"/>
                  </a:lnTo>
                  <a:lnTo>
                    <a:pt x="452261" y="112468"/>
                  </a:lnTo>
                  <a:lnTo>
                    <a:pt x="450007" y="125997"/>
                  </a:lnTo>
                  <a:lnTo>
                    <a:pt x="452261" y="139525"/>
                  </a:lnTo>
                  <a:lnTo>
                    <a:pt x="453323" y="155308"/>
                  </a:lnTo>
                  <a:lnTo>
                    <a:pt x="506241" y="235149"/>
                  </a:lnTo>
                  <a:lnTo>
                    <a:pt x="520962" y="259950"/>
                  </a:lnTo>
                  <a:lnTo>
                    <a:pt x="532104" y="280110"/>
                  </a:lnTo>
                  <a:lnTo>
                    <a:pt x="542315" y="356637"/>
                  </a:lnTo>
                  <a:lnTo>
                    <a:pt x="544571" y="367910"/>
                  </a:lnTo>
                  <a:lnTo>
                    <a:pt x="547886" y="440988"/>
                  </a:lnTo>
                  <a:lnTo>
                    <a:pt x="547886" y="454516"/>
                  </a:lnTo>
                  <a:lnTo>
                    <a:pt x="511944" y="470299"/>
                  </a:lnTo>
                  <a:lnTo>
                    <a:pt x="508495" y="473747"/>
                  </a:lnTo>
                  <a:lnTo>
                    <a:pt x="508495" y="472553"/>
                  </a:lnTo>
                  <a:lnTo>
                    <a:pt x="473614" y="511944"/>
                  </a:lnTo>
                  <a:lnTo>
                    <a:pt x="399343" y="447752"/>
                  </a:lnTo>
                  <a:lnTo>
                    <a:pt x="385947" y="459025"/>
                  </a:lnTo>
                  <a:lnTo>
                    <a:pt x="240720" y="482633"/>
                  </a:lnTo>
                  <a:lnTo>
                    <a:pt x="221621" y="453455"/>
                  </a:lnTo>
                  <a:lnTo>
                    <a:pt x="198014" y="440988"/>
                  </a:lnTo>
                  <a:lnTo>
                    <a:pt x="185547" y="450006"/>
                  </a:lnTo>
                  <a:lnTo>
                    <a:pt x="183425" y="454516"/>
                  </a:lnTo>
                  <a:lnTo>
                    <a:pt x="181170" y="456771"/>
                  </a:lnTo>
                  <a:lnTo>
                    <a:pt x="179976" y="460219"/>
                  </a:lnTo>
                  <a:lnTo>
                    <a:pt x="177722" y="462474"/>
                  </a:lnTo>
                  <a:lnTo>
                    <a:pt x="175467" y="463535"/>
                  </a:lnTo>
                  <a:lnTo>
                    <a:pt x="168703" y="460219"/>
                  </a:lnTo>
                  <a:lnTo>
                    <a:pt x="161939" y="459025"/>
                  </a:lnTo>
                  <a:lnTo>
                    <a:pt x="159684" y="456771"/>
                  </a:lnTo>
                  <a:lnTo>
                    <a:pt x="156368" y="460219"/>
                  </a:lnTo>
                  <a:lnTo>
                    <a:pt x="155175" y="463535"/>
                  </a:lnTo>
                  <a:lnTo>
                    <a:pt x="152920" y="464728"/>
                  </a:lnTo>
                  <a:lnTo>
                    <a:pt x="152920" y="468044"/>
                  </a:lnTo>
                  <a:lnTo>
                    <a:pt x="151859" y="469238"/>
                  </a:lnTo>
                  <a:lnTo>
                    <a:pt x="150666" y="469238"/>
                  </a:lnTo>
                  <a:lnTo>
                    <a:pt x="157430" y="480511"/>
                  </a:lnTo>
                  <a:lnTo>
                    <a:pt x="155175" y="486082"/>
                  </a:lnTo>
                  <a:lnTo>
                    <a:pt x="146156" y="486082"/>
                  </a:lnTo>
                  <a:lnTo>
                    <a:pt x="130506" y="483826"/>
                  </a:lnTo>
                  <a:lnTo>
                    <a:pt x="116978" y="476002"/>
                  </a:lnTo>
                  <a:lnTo>
                    <a:pt x="116978" y="474808"/>
                  </a:lnTo>
                  <a:lnTo>
                    <a:pt x="113529" y="473747"/>
                  </a:lnTo>
                  <a:lnTo>
                    <a:pt x="112469" y="472553"/>
                  </a:lnTo>
                  <a:lnTo>
                    <a:pt x="112469" y="466983"/>
                  </a:lnTo>
                  <a:lnTo>
                    <a:pt x="109153" y="464728"/>
                  </a:lnTo>
                  <a:lnTo>
                    <a:pt x="107959" y="461280"/>
                  </a:lnTo>
                  <a:lnTo>
                    <a:pt x="112469" y="460219"/>
                  </a:lnTo>
                  <a:lnTo>
                    <a:pt x="116978" y="453455"/>
                  </a:lnTo>
                  <a:lnTo>
                    <a:pt x="113529" y="445498"/>
                  </a:lnTo>
                  <a:lnTo>
                    <a:pt x="103450" y="439927"/>
                  </a:lnTo>
                  <a:lnTo>
                    <a:pt x="97879" y="434356"/>
                  </a:lnTo>
                  <a:lnTo>
                    <a:pt x="100134" y="406239"/>
                  </a:lnTo>
                  <a:lnTo>
                    <a:pt x="98941" y="402791"/>
                  </a:lnTo>
                  <a:lnTo>
                    <a:pt x="110214" y="355575"/>
                  </a:lnTo>
                  <a:lnTo>
                    <a:pt x="118039" y="342047"/>
                  </a:lnTo>
                  <a:lnTo>
                    <a:pt x="111275" y="334090"/>
                  </a:lnTo>
                  <a:lnTo>
                    <a:pt x="95625" y="337538"/>
                  </a:lnTo>
                  <a:lnTo>
                    <a:pt x="87667" y="335283"/>
                  </a:lnTo>
                  <a:lnTo>
                    <a:pt x="77587" y="324010"/>
                  </a:lnTo>
                  <a:lnTo>
                    <a:pt x="75333" y="324010"/>
                  </a:lnTo>
                  <a:lnTo>
                    <a:pt x="73078" y="320694"/>
                  </a:lnTo>
                  <a:lnTo>
                    <a:pt x="69762" y="321756"/>
                  </a:lnTo>
                  <a:lnTo>
                    <a:pt x="67508" y="318440"/>
                  </a:lnTo>
                  <a:lnTo>
                    <a:pt x="64060" y="320694"/>
                  </a:lnTo>
                  <a:lnTo>
                    <a:pt x="61805" y="319501"/>
                  </a:lnTo>
                  <a:lnTo>
                    <a:pt x="61805" y="314991"/>
                  </a:lnTo>
                  <a:lnTo>
                    <a:pt x="58489" y="312737"/>
                  </a:lnTo>
                  <a:lnTo>
                    <a:pt x="55041" y="313930"/>
                  </a:lnTo>
                  <a:lnTo>
                    <a:pt x="52786" y="311676"/>
                  </a:lnTo>
                  <a:lnTo>
                    <a:pt x="46022" y="309421"/>
                  </a:lnTo>
                  <a:lnTo>
                    <a:pt x="44961" y="308227"/>
                  </a:lnTo>
                  <a:lnTo>
                    <a:pt x="40452" y="308227"/>
                  </a:lnTo>
                  <a:lnTo>
                    <a:pt x="40452" y="307166"/>
                  </a:lnTo>
                  <a:lnTo>
                    <a:pt x="64060" y="299209"/>
                  </a:lnTo>
                  <a:lnTo>
                    <a:pt x="61805" y="288067"/>
                  </a:lnTo>
                  <a:lnTo>
                    <a:pt x="59550" y="283559"/>
                  </a:lnTo>
                  <a:lnTo>
                    <a:pt x="43767" y="277856"/>
                  </a:lnTo>
                  <a:lnTo>
                    <a:pt x="39258" y="271092"/>
                  </a:lnTo>
                  <a:lnTo>
                    <a:pt x="26923" y="263266"/>
                  </a:lnTo>
                  <a:lnTo>
                    <a:pt x="14589" y="246423"/>
                  </a:lnTo>
                  <a:lnTo>
                    <a:pt x="0" y="236210"/>
                  </a:lnTo>
                  <a:lnTo>
                    <a:pt x="1061" y="220560"/>
                  </a:lnTo>
                  <a:lnTo>
                    <a:pt x="13396" y="227324"/>
                  </a:lnTo>
                  <a:lnTo>
                    <a:pt x="16844" y="227324"/>
                  </a:lnTo>
                  <a:lnTo>
                    <a:pt x="17905" y="228385"/>
                  </a:lnTo>
                  <a:lnTo>
                    <a:pt x="24669" y="228385"/>
                  </a:lnTo>
                  <a:lnTo>
                    <a:pt x="25863" y="226130"/>
                  </a:lnTo>
                  <a:lnTo>
                    <a:pt x="31433" y="223876"/>
                  </a:lnTo>
                  <a:lnTo>
                    <a:pt x="32627" y="220560"/>
                  </a:lnTo>
                  <a:lnTo>
                    <a:pt x="33688" y="219366"/>
                  </a:lnTo>
                  <a:lnTo>
                    <a:pt x="34881" y="217112"/>
                  </a:lnTo>
                  <a:lnTo>
                    <a:pt x="35942" y="216051"/>
                  </a:lnTo>
                  <a:lnTo>
                    <a:pt x="37136" y="213796"/>
                  </a:lnTo>
                  <a:lnTo>
                    <a:pt x="39258" y="211542"/>
                  </a:lnTo>
                  <a:lnTo>
                    <a:pt x="38197" y="210348"/>
                  </a:lnTo>
                  <a:lnTo>
                    <a:pt x="46022" y="200268"/>
                  </a:lnTo>
                  <a:lnTo>
                    <a:pt x="60744" y="186740"/>
                  </a:lnTo>
                  <a:lnTo>
                    <a:pt x="61805" y="186740"/>
                  </a:lnTo>
                  <a:lnTo>
                    <a:pt x="62998" y="185679"/>
                  </a:lnTo>
                  <a:lnTo>
                    <a:pt x="62998" y="184485"/>
                  </a:lnTo>
                  <a:lnTo>
                    <a:pt x="64060" y="182231"/>
                  </a:lnTo>
                  <a:lnTo>
                    <a:pt x="58489" y="173212"/>
                  </a:lnTo>
                  <a:lnTo>
                    <a:pt x="51725" y="151859"/>
                  </a:lnTo>
                  <a:lnTo>
                    <a:pt x="43767" y="149604"/>
                  </a:lnTo>
                  <a:lnTo>
                    <a:pt x="41513" y="149604"/>
                  </a:lnTo>
                  <a:lnTo>
                    <a:pt x="25863" y="145095"/>
                  </a:lnTo>
                  <a:lnTo>
                    <a:pt x="21353" y="128251"/>
                  </a:lnTo>
                  <a:lnTo>
                    <a:pt x="46022" y="112468"/>
                  </a:lnTo>
                  <a:lnTo>
                    <a:pt x="52786" y="109153"/>
                  </a:lnTo>
                  <a:lnTo>
                    <a:pt x="70823" y="95625"/>
                  </a:lnTo>
                  <a:lnTo>
                    <a:pt x="72017" y="96818"/>
                  </a:lnTo>
                  <a:lnTo>
                    <a:pt x="92177" y="81035"/>
                  </a:lnTo>
                  <a:lnTo>
                    <a:pt x="86606" y="74271"/>
                  </a:lnTo>
                  <a:lnTo>
                    <a:pt x="122548" y="42706"/>
                  </a:lnTo>
                  <a:lnTo>
                    <a:pt x="121487" y="39390"/>
                  </a:lnTo>
                  <a:lnTo>
                    <a:pt x="123742" y="39390"/>
                  </a:lnTo>
                  <a:lnTo>
                    <a:pt x="124803" y="41645"/>
                  </a:lnTo>
                  <a:lnTo>
                    <a:pt x="133822" y="37136"/>
                  </a:lnTo>
                  <a:lnTo>
                    <a:pt x="136076" y="39390"/>
                  </a:lnTo>
                  <a:lnTo>
                    <a:pt x="160878" y="50664"/>
                  </a:lnTo>
                  <a:lnTo>
                    <a:pt x="168703" y="56234"/>
                  </a:lnTo>
                  <a:lnTo>
                    <a:pt x="213664" y="64060"/>
                  </a:lnTo>
                  <a:lnTo>
                    <a:pt x="220428" y="57295"/>
                  </a:lnTo>
                  <a:lnTo>
                    <a:pt x="227192" y="25863"/>
                  </a:lnTo>
                  <a:lnTo>
                    <a:pt x="229447" y="12334"/>
                  </a:lnTo>
                  <a:lnTo>
                    <a:pt x="240720" y="19098"/>
                  </a:lnTo>
                  <a:lnTo>
                    <a:pt x="241914" y="19098"/>
                  </a:lnTo>
                  <a:lnTo>
                    <a:pt x="257564" y="7825"/>
                  </a:lnTo>
                  <a:lnTo>
                    <a:pt x="263267" y="11273"/>
                  </a:lnTo>
                  <a:lnTo>
                    <a:pt x="259818" y="29178"/>
                  </a:lnTo>
                  <a:lnTo>
                    <a:pt x="282365" y="50664"/>
                  </a:lnTo>
                  <a:lnTo>
                    <a:pt x="283559" y="59550"/>
                  </a:lnTo>
                  <a:lnTo>
                    <a:pt x="293638" y="61804"/>
                  </a:lnTo>
                  <a:lnTo>
                    <a:pt x="299209" y="46154"/>
                  </a:lnTo>
                  <a:lnTo>
                    <a:pt x="309421" y="29178"/>
                  </a:lnTo>
                  <a:lnTo>
                    <a:pt x="331835" y="2254"/>
                  </a:lnTo>
                  <a:lnTo>
                    <a:pt x="339793" y="2254"/>
                  </a:lnTo>
                  <a:lnTo>
                    <a:pt x="361146" y="20292"/>
                  </a:lnTo>
                  <a:lnTo>
                    <a:pt x="373480" y="15783"/>
                  </a:lnTo>
                  <a:lnTo>
                    <a:pt x="384754" y="7825"/>
                  </a:lnTo>
                  <a:lnTo>
                    <a:pt x="385947" y="3316"/>
                  </a:lnTo>
                  <a:lnTo>
                    <a:pt x="393773" y="4510"/>
                  </a:lnTo>
                  <a:lnTo>
                    <a:pt x="409556" y="1061"/>
                  </a:lnTo>
                  <a:lnTo>
                    <a:pt x="409556" y="0"/>
                  </a:lnTo>
                  <a:lnTo>
                    <a:pt x="412871" y="0"/>
                  </a:lnTo>
                </a:path>
              </a:pathLst>
            </a:custGeom>
            <a:noFill/>
            <a:ln w="3315" cap="flat">
              <a:solidFill>
                <a:schemeClr val="bg1">
                  <a:lumMod val="65000"/>
                </a:schemeClr>
              </a:solidFill>
              <a:prstDash val="solid"/>
              <a:miter/>
            </a:ln>
          </p:spPr>
          <p:txBody>
            <a:bodyPr rtlCol="0" anchor="ctr"/>
            <a:lstStyle/>
            <a:p>
              <a:endParaRPr lang="en-FI" sz="816"/>
            </a:p>
          </p:txBody>
        </p:sp>
        <p:sp>
          <p:nvSpPr>
            <p:cNvPr id="1097" name="Freeform: Shape 1096">
              <a:extLst>
                <a:ext uri="{FF2B5EF4-FFF2-40B4-BE49-F238E27FC236}">
                  <a16:creationId xmlns:a16="http://schemas.microsoft.com/office/drawing/2014/main" id="{2328D438-1E79-778A-A27B-8D1ED8DB6746}"/>
                </a:ext>
              </a:extLst>
            </p:cNvPr>
            <p:cNvSpPr/>
            <p:nvPr/>
          </p:nvSpPr>
          <p:spPr>
            <a:xfrm>
              <a:off x="7818278" y="10200867"/>
              <a:ext cx="518310" cy="608231"/>
            </a:xfrm>
            <a:custGeom>
              <a:avLst/>
              <a:gdLst>
                <a:gd name="connsiteX0" fmla="*/ 84352 w 518310"/>
                <a:gd name="connsiteY0" fmla="*/ 182363 h 608231"/>
                <a:gd name="connsiteX1" fmla="*/ 96686 w 518310"/>
                <a:gd name="connsiteY1" fmla="*/ 183557 h 608231"/>
                <a:gd name="connsiteX2" fmla="*/ 114723 w 518310"/>
                <a:gd name="connsiteY2" fmla="*/ 181302 h 608231"/>
                <a:gd name="connsiteX3" fmla="*/ 124803 w 518310"/>
                <a:gd name="connsiteY3" fmla="*/ 175732 h 608231"/>
                <a:gd name="connsiteX4" fmla="*/ 136076 w 518310"/>
                <a:gd name="connsiteY4" fmla="*/ 124007 h 608231"/>
                <a:gd name="connsiteX5" fmla="*/ 137137 w 518310"/>
                <a:gd name="connsiteY5" fmla="*/ 126261 h 608231"/>
                <a:gd name="connsiteX6" fmla="*/ 138331 w 518310"/>
                <a:gd name="connsiteY6" fmla="*/ 125068 h 608231"/>
                <a:gd name="connsiteX7" fmla="*/ 136076 w 518310"/>
                <a:gd name="connsiteY7" fmla="*/ 122814 h 608231"/>
                <a:gd name="connsiteX8" fmla="*/ 137137 w 518310"/>
                <a:gd name="connsiteY8" fmla="*/ 118304 h 608231"/>
                <a:gd name="connsiteX9" fmla="*/ 174273 w 518310"/>
                <a:gd name="connsiteY9" fmla="*/ 117111 h 608231"/>
                <a:gd name="connsiteX10" fmla="*/ 177589 w 518310"/>
                <a:gd name="connsiteY10" fmla="*/ 117111 h 608231"/>
                <a:gd name="connsiteX11" fmla="*/ 184353 w 518310"/>
                <a:gd name="connsiteY11" fmla="*/ 99073 h 608231"/>
                <a:gd name="connsiteX12" fmla="*/ 268704 w 518310"/>
                <a:gd name="connsiteY12" fmla="*/ 78781 h 608231"/>
                <a:gd name="connsiteX13" fmla="*/ 300137 w 518310"/>
                <a:gd name="connsiteY13" fmla="*/ 50664 h 608231"/>
                <a:gd name="connsiteX14" fmla="*/ 294567 w 518310"/>
                <a:gd name="connsiteY14" fmla="*/ 28117 h 608231"/>
                <a:gd name="connsiteX15" fmla="*/ 287803 w 518310"/>
                <a:gd name="connsiteY15" fmla="*/ 12334 h 608231"/>
                <a:gd name="connsiteX16" fmla="*/ 287803 w 518310"/>
                <a:gd name="connsiteY16" fmla="*/ 0 h 608231"/>
                <a:gd name="connsiteX17" fmla="*/ 288997 w 518310"/>
                <a:gd name="connsiteY17" fmla="*/ 0 h 608231"/>
                <a:gd name="connsiteX18" fmla="*/ 294567 w 518310"/>
                <a:gd name="connsiteY18" fmla="*/ 12334 h 608231"/>
                <a:gd name="connsiteX19" fmla="*/ 299076 w 518310"/>
                <a:gd name="connsiteY19" fmla="*/ 14589 h 608231"/>
                <a:gd name="connsiteX20" fmla="*/ 299076 w 518310"/>
                <a:gd name="connsiteY20" fmla="*/ 4509 h 608231"/>
                <a:gd name="connsiteX21" fmla="*/ 305840 w 518310"/>
                <a:gd name="connsiteY21" fmla="*/ 3316 h 608231"/>
                <a:gd name="connsiteX22" fmla="*/ 335151 w 518310"/>
                <a:gd name="connsiteY22" fmla="*/ 40451 h 608231"/>
                <a:gd name="connsiteX23" fmla="*/ 336212 w 518310"/>
                <a:gd name="connsiteY23" fmla="*/ 40451 h 608231"/>
                <a:gd name="connsiteX24" fmla="*/ 338467 w 518310"/>
                <a:gd name="connsiteY24" fmla="*/ 43767 h 608231"/>
                <a:gd name="connsiteX25" fmla="*/ 342976 w 518310"/>
                <a:gd name="connsiteY25" fmla="*/ 42706 h 608231"/>
                <a:gd name="connsiteX26" fmla="*/ 346291 w 518310"/>
                <a:gd name="connsiteY26" fmla="*/ 46022 h 608231"/>
                <a:gd name="connsiteX27" fmla="*/ 347485 w 518310"/>
                <a:gd name="connsiteY27" fmla="*/ 44828 h 608231"/>
                <a:gd name="connsiteX28" fmla="*/ 349740 w 518310"/>
                <a:gd name="connsiteY28" fmla="*/ 47083 h 608231"/>
                <a:gd name="connsiteX29" fmla="*/ 348679 w 518310"/>
                <a:gd name="connsiteY29" fmla="*/ 48277 h 608231"/>
                <a:gd name="connsiteX30" fmla="*/ 359952 w 518310"/>
                <a:gd name="connsiteY30" fmla="*/ 65120 h 608231"/>
                <a:gd name="connsiteX31" fmla="*/ 359952 w 518310"/>
                <a:gd name="connsiteY31" fmla="*/ 67375 h 608231"/>
                <a:gd name="connsiteX32" fmla="*/ 361146 w 518310"/>
                <a:gd name="connsiteY32" fmla="*/ 69630 h 608231"/>
                <a:gd name="connsiteX33" fmla="*/ 364461 w 518310"/>
                <a:gd name="connsiteY33" fmla="*/ 71884 h 608231"/>
                <a:gd name="connsiteX34" fmla="*/ 365655 w 518310"/>
                <a:gd name="connsiteY34" fmla="*/ 75200 h 608231"/>
                <a:gd name="connsiteX35" fmla="*/ 364461 w 518310"/>
                <a:gd name="connsiteY35" fmla="*/ 75200 h 608231"/>
                <a:gd name="connsiteX36" fmla="*/ 435285 w 518310"/>
                <a:gd name="connsiteY36" fmla="*/ 195626 h 608231"/>
                <a:gd name="connsiteX37" fmla="*/ 461148 w 518310"/>
                <a:gd name="connsiteY37" fmla="*/ 244035 h 608231"/>
                <a:gd name="connsiteX38" fmla="*/ 464463 w 518310"/>
                <a:gd name="connsiteY38" fmla="*/ 257563 h 608231"/>
                <a:gd name="connsiteX39" fmla="*/ 464463 w 518310"/>
                <a:gd name="connsiteY39" fmla="*/ 258624 h 608231"/>
                <a:gd name="connsiteX40" fmla="*/ 465525 w 518310"/>
                <a:gd name="connsiteY40" fmla="*/ 265389 h 608231"/>
                <a:gd name="connsiteX41" fmla="*/ 470033 w 518310"/>
                <a:gd name="connsiteY41" fmla="*/ 268704 h 608231"/>
                <a:gd name="connsiteX42" fmla="*/ 475604 w 518310"/>
                <a:gd name="connsiteY42" fmla="*/ 276529 h 608231"/>
                <a:gd name="connsiteX43" fmla="*/ 477859 w 518310"/>
                <a:gd name="connsiteY43" fmla="*/ 277723 h 608231"/>
                <a:gd name="connsiteX44" fmla="*/ 482368 w 518310"/>
                <a:gd name="connsiteY44" fmla="*/ 278783 h 608231"/>
                <a:gd name="connsiteX45" fmla="*/ 484623 w 518310"/>
                <a:gd name="connsiteY45" fmla="*/ 281039 h 608231"/>
                <a:gd name="connsiteX46" fmla="*/ 484623 w 518310"/>
                <a:gd name="connsiteY46" fmla="*/ 287803 h 608231"/>
                <a:gd name="connsiteX47" fmla="*/ 475604 w 518310"/>
                <a:gd name="connsiteY47" fmla="*/ 332763 h 608231"/>
                <a:gd name="connsiteX48" fmla="*/ 475604 w 518310"/>
                <a:gd name="connsiteY48" fmla="*/ 336079 h 608231"/>
                <a:gd name="connsiteX49" fmla="*/ 476665 w 518310"/>
                <a:gd name="connsiteY49" fmla="*/ 336079 h 608231"/>
                <a:gd name="connsiteX50" fmla="*/ 476665 w 518310"/>
                <a:gd name="connsiteY50" fmla="*/ 337273 h 608231"/>
                <a:gd name="connsiteX51" fmla="*/ 477859 w 518310"/>
                <a:gd name="connsiteY51" fmla="*/ 337273 h 608231"/>
                <a:gd name="connsiteX52" fmla="*/ 478919 w 518310"/>
                <a:gd name="connsiteY52" fmla="*/ 338334 h 608231"/>
                <a:gd name="connsiteX53" fmla="*/ 478919 w 518310"/>
                <a:gd name="connsiteY53" fmla="*/ 339527 h 608231"/>
                <a:gd name="connsiteX54" fmla="*/ 518310 w 518310"/>
                <a:gd name="connsiteY54" fmla="*/ 364329 h 608231"/>
                <a:gd name="connsiteX55" fmla="*/ 472156 w 518310"/>
                <a:gd name="connsiteY55" fmla="*/ 424011 h 608231"/>
                <a:gd name="connsiteX56" fmla="*/ 416982 w 518310"/>
                <a:gd name="connsiteY56" fmla="*/ 445365 h 608231"/>
                <a:gd name="connsiteX57" fmla="*/ 415789 w 518310"/>
                <a:gd name="connsiteY57" fmla="*/ 468972 h 608231"/>
                <a:gd name="connsiteX58" fmla="*/ 421359 w 518310"/>
                <a:gd name="connsiteY58" fmla="*/ 483561 h 608231"/>
                <a:gd name="connsiteX59" fmla="*/ 420298 w 518310"/>
                <a:gd name="connsiteY59" fmla="*/ 485816 h 608231"/>
                <a:gd name="connsiteX60" fmla="*/ 421359 w 518310"/>
                <a:gd name="connsiteY60" fmla="*/ 498150 h 608231"/>
                <a:gd name="connsiteX61" fmla="*/ 426929 w 518310"/>
                <a:gd name="connsiteY61" fmla="*/ 507169 h 608231"/>
                <a:gd name="connsiteX62" fmla="*/ 433693 w 518310"/>
                <a:gd name="connsiteY62" fmla="*/ 518442 h 608231"/>
                <a:gd name="connsiteX63" fmla="*/ 434755 w 518310"/>
                <a:gd name="connsiteY63" fmla="*/ 526268 h 608231"/>
                <a:gd name="connsiteX64" fmla="*/ 435815 w 518310"/>
                <a:gd name="connsiteY64" fmla="*/ 534092 h 608231"/>
                <a:gd name="connsiteX65" fmla="*/ 436876 w 518310"/>
                <a:gd name="connsiteY65" fmla="*/ 544172 h 608231"/>
                <a:gd name="connsiteX66" fmla="*/ 435815 w 518310"/>
                <a:gd name="connsiteY66" fmla="*/ 546427 h 608231"/>
                <a:gd name="connsiteX67" fmla="*/ 432499 w 518310"/>
                <a:gd name="connsiteY67" fmla="*/ 546427 h 608231"/>
                <a:gd name="connsiteX68" fmla="*/ 432499 w 518310"/>
                <a:gd name="connsiteY68" fmla="*/ 547488 h 608231"/>
                <a:gd name="connsiteX69" fmla="*/ 416717 w 518310"/>
                <a:gd name="connsiteY69" fmla="*/ 550803 h 608231"/>
                <a:gd name="connsiteX70" fmla="*/ 408892 w 518310"/>
                <a:gd name="connsiteY70" fmla="*/ 549743 h 608231"/>
                <a:gd name="connsiteX71" fmla="*/ 407698 w 518310"/>
                <a:gd name="connsiteY71" fmla="*/ 554252 h 608231"/>
                <a:gd name="connsiteX72" fmla="*/ 396425 w 518310"/>
                <a:gd name="connsiteY72" fmla="*/ 562077 h 608231"/>
                <a:gd name="connsiteX73" fmla="*/ 384091 w 518310"/>
                <a:gd name="connsiteY73" fmla="*/ 566586 h 608231"/>
                <a:gd name="connsiteX74" fmla="*/ 362738 w 518310"/>
                <a:gd name="connsiteY74" fmla="*/ 548549 h 608231"/>
                <a:gd name="connsiteX75" fmla="*/ 354912 w 518310"/>
                <a:gd name="connsiteY75" fmla="*/ 548549 h 608231"/>
                <a:gd name="connsiteX76" fmla="*/ 332366 w 518310"/>
                <a:gd name="connsiteY76" fmla="*/ 575605 h 608231"/>
                <a:gd name="connsiteX77" fmla="*/ 322286 w 518310"/>
                <a:gd name="connsiteY77" fmla="*/ 592449 h 608231"/>
                <a:gd name="connsiteX78" fmla="*/ 316716 w 518310"/>
                <a:gd name="connsiteY78" fmla="*/ 608232 h 608231"/>
                <a:gd name="connsiteX79" fmla="*/ 306636 w 518310"/>
                <a:gd name="connsiteY79" fmla="*/ 605977 h 608231"/>
                <a:gd name="connsiteX80" fmla="*/ 305443 w 518310"/>
                <a:gd name="connsiteY80" fmla="*/ 596958 h 608231"/>
                <a:gd name="connsiteX81" fmla="*/ 282896 w 518310"/>
                <a:gd name="connsiteY81" fmla="*/ 575605 h 608231"/>
                <a:gd name="connsiteX82" fmla="*/ 286211 w 518310"/>
                <a:gd name="connsiteY82" fmla="*/ 557568 h 608231"/>
                <a:gd name="connsiteX83" fmla="*/ 280641 w 518310"/>
                <a:gd name="connsiteY83" fmla="*/ 554252 h 608231"/>
                <a:gd name="connsiteX84" fmla="*/ 264858 w 518310"/>
                <a:gd name="connsiteY84" fmla="*/ 565526 h 608231"/>
                <a:gd name="connsiteX85" fmla="*/ 263797 w 518310"/>
                <a:gd name="connsiteY85" fmla="*/ 565526 h 608231"/>
                <a:gd name="connsiteX86" fmla="*/ 252524 w 518310"/>
                <a:gd name="connsiteY86" fmla="*/ 558762 h 608231"/>
                <a:gd name="connsiteX87" fmla="*/ 243505 w 518310"/>
                <a:gd name="connsiteY87" fmla="*/ 540724 h 608231"/>
                <a:gd name="connsiteX88" fmla="*/ 218704 w 518310"/>
                <a:gd name="connsiteY88" fmla="*/ 498018 h 608231"/>
                <a:gd name="connsiteX89" fmla="*/ 210879 w 518310"/>
                <a:gd name="connsiteY89" fmla="*/ 494702 h 608231"/>
                <a:gd name="connsiteX90" fmla="*/ 206369 w 518310"/>
                <a:gd name="connsiteY90" fmla="*/ 492448 h 608231"/>
                <a:gd name="connsiteX91" fmla="*/ 209685 w 518310"/>
                <a:gd name="connsiteY91" fmla="*/ 447487 h 608231"/>
                <a:gd name="connsiteX92" fmla="*/ 195096 w 518310"/>
                <a:gd name="connsiteY92" fmla="*/ 445232 h 608231"/>
                <a:gd name="connsiteX93" fmla="*/ 195096 w 518310"/>
                <a:gd name="connsiteY93" fmla="*/ 441916 h 608231"/>
                <a:gd name="connsiteX94" fmla="*/ 189525 w 518310"/>
                <a:gd name="connsiteY94" fmla="*/ 441916 h 608231"/>
                <a:gd name="connsiteX95" fmla="*/ 187271 w 518310"/>
                <a:gd name="connsiteY95" fmla="*/ 438468 h 608231"/>
                <a:gd name="connsiteX96" fmla="*/ 187271 w 518310"/>
                <a:gd name="connsiteY96" fmla="*/ 437407 h 608231"/>
                <a:gd name="connsiteX97" fmla="*/ 183955 w 518310"/>
                <a:gd name="connsiteY97" fmla="*/ 431837 h 608231"/>
                <a:gd name="connsiteX98" fmla="*/ 182761 w 518310"/>
                <a:gd name="connsiteY98" fmla="*/ 431837 h 608231"/>
                <a:gd name="connsiteX99" fmla="*/ 181700 w 518310"/>
                <a:gd name="connsiteY99" fmla="*/ 430643 h 608231"/>
                <a:gd name="connsiteX100" fmla="*/ 180507 w 518310"/>
                <a:gd name="connsiteY100" fmla="*/ 430643 h 608231"/>
                <a:gd name="connsiteX101" fmla="*/ 178252 w 518310"/>
                <a:gd name="connsiteY101" fmla="*/ 428388 h 608231"/>
                <a:gd name="connsiteX102" fmla="*/ 177058 w 518310"/>
                <a:gd name="connsiteY102" fmla="*/ 428388 h 608231"/>
                <a:gd name="connsiteX103" fmla="*/ 175998 w 518310"/>
                <a:gd name="connsiteY103" fmla="*/ 427327 h 608231"/>
                <a:gd name="connsiteX104" fmla="*/ 174804 w 518310"/>
                <a:gd name="connsiteY104" fmla="*/ 427327 h 608231"/>
                <a:gd name="connsiteX105" fmla="*/ 174804 w 518310"/>
                <a:gd name="connsiteY105" fmla="*/ 426266 h 608231"/>
                <a:gd name="connsiteX106" fmla="*/ 173743 w 518310"/>
                <a:gd name="connsiteY106" fmla="*/ 426266 h 608231"/>
                <a:gd name="connsiteX107" fmla="*/ 172549 w 518310"/>
                <a:gd name="connsiteY107" fmla="*/ 425072 h 608231"/>
                <a:gd name="connsiteX108" fmla="*/ 172549 w 518310"/>
                <a:gd name="connsiteY108" fmla="*/ 422818 h 608231"/>
                <a:gd name="connsiteX109" fmla="*/ 173743 w 518310"/>
                <a:gd name="connsiteY109" fmla="*/ 421757 h 608231"/>
                <a:gd name="connsiteX110" fmla="*/ 173743 w 518310"/>
                <a:gd name="connsiteY110" fmla="*/ 418441 h 608231"/>
                <a:gd name="connsiteX111" fmla="*/ 171488 w 518310"/>
                <a:gd name="connsiteY111" fmla="*/ 413931 h 608231"/>
                <a:gd name="connsiteX112" fmla="*/ 171488 w 518310"/>
                <a:gd name="connsiteY112" fmla="*/ 410484 h 608231"/>
                <a:gd name="connsiteX113" fmla="*/ 169233 w 518310"/>
                <a:gd name="connsiteY113" fmla="*/ 408228 h 608231"/>
                <a:gd name="connsiteX114" fmla="*/ 168173 w 518310"/>
                <a:gd name="connsiteY114" fmla="*/ 408228 h 608231"/>
                <a:gd name="connsiteX115" fmla="*/ 166979 w 518310"/>
                <a:gd name="connsiteY115" fmla="*/ 409290 h 608231"/>
                <a:gd name="connsiteX116" fmla="*/ 162469 w 518310"/>
                <a:gd name="connsiteY116" fmla="*/ 409290 h 608231"/>
                <a:gd name="connsiteX117" fmla="*/ 160215 w 518310"/>
                <a:gd name="connsiteY117" fmla="*/ 408228 h 608231"/>
                <a:gd name="connsiteX118" fmla="*/ 157960 w 518310"/>
                <a:gd name="connsiteY118" fmla="*/ 403719 h 608231"/>
                <a:gd name="connsiteX119" fmla="*/ 155705 w 518310"/>
                <a:gd name="connsiteY119" fmla="*/ 403719 h 608231"/>
                <a:gd name="connsiteX120" fmla="*/ 153451 w 518310"/>
                <a:gd name="connsiteY120" fmla="*/ 402525 h 608231"/>
                <a:gd name="connsiteX121" fmla="*/ 152257 w 518310"/>
                <a:gd name="connsiteY121" fmla="*/ 402525 h 608231"/>
                <a:gd name="connsiteX122" fmla="*/ 151196 w 518310"/>
                <a:gd name="connsiteY122" fmla="*/ 401464 h 608231"/>
                <a:gd name="connsiteX123" fmla="*/ 146686 w 518310"/>
                <a:gd name="connsiteY123" fmla="*/ 401464 h 608231"/>
                <a:gd name="connsiteX124" fmla="*/ 146686 w 518310"/>
                <a:gd name="connsiteY124" fmla="*/ 400404 h 608231"/>
                <a:gd name="connsiteX125" fmla="*/ 144432 w 518310"/>
                <a:gd name="connsiteY125" fmla="*/ 400404 h 608231"/>
                <a:gd name="connsiteX126" fmla="*/ 143371 w 518310"/>
                <a:gd name="connsiteY126" fmla="*/ 399210 h 608231"/>
                <a:gd name="connsiteX127" fmla="*/ 142310 w 518310"/>
                <a:gd name="connsiteY127" fmla="*/ 400404 h 608231"/>
                <a:gd name="connsiteX128" fmla="*/ 141249 w 518310"/>
                <a:gd name="connsiteY128" fmla="*/ 400404 h 608231"/>
                <a:gd name="connsiteX129" fmla="*/ 141249 w 518310"/>
                <a:gd name="connsiteY129" fmla="*/ 399210 h 608231"/>
                <a:gd name="connsiteX130" fmla="*/ 140188 w 518310"/>
                <a:gd name="connsiteY130" fmla="*/ 399210 h 608231"/>
                <a:gd name="connsiteX131" fmla="*/ 140188 w 518310"/>
                <a:gd name="connsiteY131" fmla="*/ 398149 h 608231"/>
                <a:gd name="connsiteX132" fmla="*/ 137933 w 518310"/>
                <a:gd name="connsiteY132" fmla="*/ 398149 h 608231"/>
                <a:gd name="connsiteX133" fmla="*/ 136739 w 518310"/>
                <a:gd name="connsiteY133" fmla="*/ 395894 h 608231"/>
                <a:gd name="connsiteX134" fmla="*/ 134485 w 518310"/>
                <a:gd name="connsiteY134" fmla="*/ 394701 h 608231"/>
                <a:gd name="connsiteX135" fmla="*/ 133424 w 518310"/>
                <a:gd name="connsiteY135" fmla="*/ 394701 h 608231"/>
                <a:gd name="connsiteX136" fmla="*/ 134485 w 518310"/>
                <a:gd name="connsiteY136" fmla="*/ 394701 h 608231"/>
                <a:gd name="connsiteX137" fmla="*/ 134485 w 518310"/>
                <a:gd name="connsiteY137" fmla="*/ 393640 h 608231"/>
                <a:gd name="connsiteX138" fmla="*/ 135546 w 518310"/>
                <a:gd name="connsiteY138" fmla="*/ 392446 h 608231"/>
                <a:gd name="connsiteX139" fmla="*/ 135546 w 518310"/>
                <a:gd name="connsiteY139" fmla="*/ 391385 h 608231"/>
                <a:gd name="connsiteX140" fmla="*/ 134485 w 518310"/>
                <a:gd name="connsiteY140" fmla="*/ 390324 h 608231"/>
                <a:gd name="connsiteX141" fmla="*/ 133424 w 518310"/>
                <a:gd name="connsiteY141" fmla="*/ 390324 h 608231"/>
                <a:gd name="connsiteX142" fmla="*/ 133424 w 518310"/>
                <a:gd name="connsiteY142" fmla="*/ 391385 h 608231"/>
                <a:gd name="connsiteX143" fmla="*/ 132363 w 518310"/>
                <a:gd name="connsiteY143" fmla="*/ 392446 h 608231"/>
                <a:gd name="connsiteX144" fmla="*/ 128914 w 518310"/>
                <a:gd name="connsiteY144" fmla="*/ 390191 h 608231"/>
                <a:gd name="connsiteX145" fmla="*/ 128914 w 518310"/>
                <a:gd name="connsiteY145" fmla="*/ 387937 h 608231"/>
                <a:gd name="connsiteX146" fmla="*/ 124405 w 518310"/>
                <a:gd name="connsiteY146" fmla="*/ 383427 h 608231"/>
                <a:gd name="connsiteX147" fmla="*/ 122151 w 518310"/>
                <a:gd name="connsiteY147" fmla="*/ 382234 h 608231"/>
                <a:gd name="connsiteX148" fmla="*/ 120957 w 518310"/>
                <a:gd name="connsiteY148" fmla="*/ 377724 h 608231"/>
                <a:gd name="connsiteX149" fmla="*/ 117641 w 518310"/>
                <a:gd name="connsiteY149" fmla="*/ 377724 h 608231"/>
                <a:gd name="connsiteX150" fmla="*/ 112071 w 518310"/>
                <a:gd name="connsiteY150" fmla="*/ 381040 h 608231"/>
                <a:gd name="connsiteX151" fmla="*/ 108755 w 518310"/>
                <a:gd name="connsiteY151" fmla="*/ 376531 h 608231"/>
                <a:gd name="connsiteX152" fmla="*/ 108755 w 518310"/>
                <a:gd name="connsiteY152" fmla="*/ 375470 h 608231"/>
                <a:gd name="connsiteX153" fmla="*/ 105439 w 518310"/>
                <a:gd name="connsiteY153" fmla="*/ 375470 h 608231"/>
                <a:gd name="connsiteX154" fmla="*/ 104378 w 518310"/>
                <a:gd name="connsiteY154" fmla="*/ 376531 h 608231"/>
                <a:gd name="connsiteX155" fmla="*/ 103317 w 518310"/>
                <a:gd name="connsiteY155" fmla="*/ 376531 h 608231"/>
                <a:gd name="connsiteX156" fmla="*/ 103317 w 518310"/>
                <a:gd name="connsiteY156" fmla="*/ 374276 h 608231"/>
                <a:gd name="connsiteX157" fmla="*/ 97747 w 518310"/>
                <a:gd name="connsiteY157" fmla="*/ 367511 h 608231"/>
                <a:gd name="connsiteX158" fmla="*/ 95492 w 518310"/>
                <a:gd name="connsiteY158" fmla="*/ 366318 h 608231"/>
                <a:gd name="connsiteX159" fmla="*/ 95492 w 518310"/>
                <a:gd name="connsiteY159" fmla="*/ 365257 h 608231"/>
                <a:gd name="connsiteX160" fmla="*/ 92177 w 518310"/>
                <a:gd name="connsiteY160" fmla="*/ 366318 h 608231"/>
                <a:gd name="connsiteX161" fmla="*/ 84352 w 518310"/>
                <a:gd name="connsiteY161" fmla="*/ 358493 h 608231"/>
                <a:gd name="connsiteX162" fmla="*/ 82097 w 518310"/>
                <a:gd name="connsiteY162" fmla="*/ 359687 h 608231"/>
                <a:gd name="connsiteX163" fmla="*/ 78781 w 518310"/>
                <a:gd name="connsiteY163" fmla="*/ 356238 h 608231"/>
                <a:gd name="connsiteX164" fmla="*/ 77720 w 518310"/>
                <a:gd name="connsiteY164" fmla="*/ 356238 h 608231"/>
                <a:gd name="connsiteX165" fmla="*/ 79975 w 518310"/>
                <a:gd name="connsiteY165" fmla="*/ 360748 h 608231"/>
                <a:gd name="connsiteX166" fmla="*/ 78781 w 518310"/>
                <a:gd name="connsiteY166" fmla="*/ 361941 h 608231"/>
                <a:gd name="connsiteX167" fmla="*/ 68702 w 518310"/>
                <a:gd name="connsiteY167" fmla="*/ 347353 h 608231"/>
                <a:gd name="connsiteX168" fmla="*/ 55173 w 518310"/>
                <a:gd name="connsiteY168" fmla="*/ 342843 h 608231"/>
                <a:gd name="connsiteX169" fmla="*/ 55173 w 518310"/>
                <a:gd name="connsiteY169" fmla="*/ 340588 h 608231"/>
                <a:gd name="connsiteX170" fmla="*/ 51858 w 518310"/>
                <a:gd name="connsiteY170" fmla="*/ 337273 h 608231"/>
                <a:gd name="connsiteX171" fmla="*/ 56367 w 518310"/>
                <a:gd name="connsiteY171" fmla="*/ 333957 h 608231"/>
                <a:gd name="connsiteX172" fmla="*/ 56367 w 518310"/>
                <a:gd name="connsiteY172" fmla="*/ 330509 h 608231"/>
                <a:gd name="connsiteX173" fmla="*/ 52919 w 518310"/>
                <a:gd name="connsiteY173" fmla="*/ 331703 h 608231"/>
                <a:gd name="connsiteX174" fmla="*/ 52919 w 518310"/>
                <a:gd name="connsiteY174" fmla="*/ 333957 h 608231"/>
                <a:gd name="connsiteX175" fmla="*/ 50664 w 518310"/>
                <a:gd name="connsiteY175" fmla="*/ 335018 h 608231"/>
                <a:gd name="connsiteX176" fmla="*/ 50664 w 518310"/>
                <a:gd name="connsiteY176" fmla="*/ 332763 h 608231"/>
                <a:gd name="connsiteX177" fmla="*/ 47348 w 518310"/>
                <a:gd name="connsiteY177" fmla="*/ 333957 h 608231"/>
                <a:gd name="connsiteX178" fmla="*/ 41778 w 518310"/>
                <a:gd name="connsiteY178" fmla="*/ 315920 h 608231"/>
                <a:gd name="connsiteX179" fmla="*/ 40584 w 518310"/>
                <a:gd name="connsiteY179" fmla="*/ 311410 h 608231"/>
                <a:gd name="connsiteX180" fmla="*/ 37268 w 518310"/>
                <a:gd name="connsiteY180" fmla="*/ 311410 h 608231"/>
                <a:gd name="connsiteX181" fmla="*/ 36208 w 518310"/>
                <a:gd name="connsiteY181" fmla="*/ 310217 h 608231"/>
                <a:gd name="connsiteX182" fmla="*/ 37268 w 518310"/>
                <a:gd name="connsiteY182" fmla="*/ 309156 h 608231"/>
                <a:gd name="connsiteX183" fmla="*/ 32759 w 518310"/>
                <a:gd name="connsiteY183" fmla="*/ 306901 h 608231"/>
                <a:gd name="connsiteX184" fmla="*/ 30505 w 518310"/>
                <a:gd name="connsiteY184" fmla="*/ 304646 h 608231"/>
                <a:gd name="connsiteX185" fmla="*/ 28250 w 518310"/>
                <a:gd name="connsiteY185" fmla="*/ 305840 h 608231"/>
                <a:gd name="connsiteX186" fmla="*/ 28250 w 518310"/>
                <a:gd name="connsiteY186" fmla="*/ 303586 h 608231"/>
                <a:gd name="connsiteX187" fmla="*/ 27056 w 518310"/>
                <a:gd name="connsiteY187" fmla="*/ 303586 h 608231"/>
                <a:gd name="connsiteX188" fmla="*/ 25995 w 518310"/>
                <a:gd name="connsiteY188" fmla="*/ 300137 h 608231"/>
                <a:gd name="connsiteX189" fmla="*/ 22547 w 518310"/>
                <a:gd name="connsiteY189" fmla="*/ 296821 h 608231"/>
                <a:gd name="connsiteX190" fmla="*/ 24801 w 518310"/>
                <a:gd name="connsiteY190" fmla="*/ 293506 h 608231"/>
                <a:gd name="connsiteX191" fmla="*/ 18038 w 518310"/>
                <a:gd name="connsiteY191" fmla="*/ 291250 h 608231"/>
                <a:gd name="connsiteX192" fmla="*/ 16844 w 518310"/>
                <a:gd name="connsiteY192" fmla="*/ 287935 h 608231"/>
                <a:gd name="connsiteX193" fmla="*/ 13528 w 518310"/>
                <a:gd name="connsiteY193" fmla="*/ 285680 h 608231"/>
                <a:gd name="connsiteX194" fmla="*/ 10213 w 518310"/>
                <a:gd name="connsiteY194" fmla="*/ 284487 h 608231"/>
                <a:gd name="connsiteX195" fmla="*/ 9019 w 518310"/>
                <a:gd name="connsiteY195" fmla="*/ 286742 h 608231"/>
                <a:gd name="connsiteX196" fmla="*/ 6764 w 518310"/>
                <a:gd name="connsiteY196" fmla="*/ 284487 h 608231"/>
                <a:gd name="connsiteX197" fmla="*/ 0 w 518310"/>
                <a:gd name="connsiteY197" fmla="*/ 255309 h 608231"/>
                <a:gd name="connsiteX198" fmla="*/ 2255 w 518310"/>
                <a:gd name="connsiteY198" fmla="*/ 251860 h 608231"/>
                <a:gd name="connsiteX199" fmla="*/ 21353 w 518310"/>
                <a:gd name="connsiteY199" fmla="*/ 270959 h 608231"/>
                <a:gd name="connsiteX200" fmla="*/ 32627 w 518310"/>
                <a:gd name="connsiteY200" fmla="*/ 272020 h 608231"/>
                <a:gd name="connsiteX201" fmla="*/ 42706 w 518310"/>
                <a:gd name="connsiteY201" fmla="*/ 266449 h 608231"/>
                <a:gd name="connsiteX202" fmla="*/ 33688 w 518310"/>
                <a:gd name="connsiteY202" fmla="*/ 251860 h 608231"/>
                <a:gd name="connsiteX203" fmla="*/ 34748 w 518310"/>
                <a:gd name="connsiteY203" fmla="*/ 250799 h 608231"/>
                <a:gd name="connsiteX204" fmla="*/ 38197 w 518310"/>
                <a:gd name="connsiteY204" fmla="*/ 253054 h 608231"/>
                <a:gd name="connsiteX205" fmla="*/ 39258 w 518310"/>
                <a:gd name="connsiteY205" fmla="*/ 253054 h 608231"/>
                <a:gd name="connsiteX206" fmla="*/ 38197 w 518310"/>
                <a:gd name="connsiteY206" fmla="*/ 246290 h 608231"/>
                <a:gd name="connsiteX207" fmla="*/ 31433 w 518310"/>
                <a:gd name="connsiteY207" fmla="*/ 248545 h 608231"/>
                <a:gd name="connsiteX208" fmla="*/ 32494 w 518310"/>
                <a:gd name="connsiteY208" fmla="*/ 246290 h 608231"/>
                <a:gd name="connsiteX209" fmla="*/ 20160 w 518310"/>
                <a:gd name="connsiteY209" fmla="*/ 241780 h 608231"/>
                <a:gd name="connsiteX210" fmla="*/ 29178 w 518310"/>
                <a:gd name="connsiteY210" fmla="*/ 228252 h 608231"/>
                <a:gd name="connsiteX211" fmla="*/ 25863 w 518310"/>
                <a:gd name="connsiteY211" fmla="*/ 223743 h 608231"/>
                <a:gd name="connsiteX212" fmla="*/ 35942 w 518310"/>
                <a:gd name="connsiteY212" fmla="*/ 216979 h 608231"/>
                <a:gd name="connsiteX213" fmla="*/ 40452 w 518310"/>
                <a:gd name="connsiteY213" fmla="*/ 225998 h 608231"/>
                <a:gd name="connsiteX214" fmla="*/ 41645 w 518310"/>
                <a:gd name="connsiteY214" fmla="*/ 224936 h 608231"/>
                <a:gd name="connsiteX215" fmla="*/ 38330 w 518310"/>
                <a:gd name="connsiteY215" fmla="*/ 215918 h 608231"/>
                <a:gd name="connsiteX216" fmla="*/ 86739 w 518310"/>
                <a:gd name="connsiteY216" fmla="*/ 185546 h 608231"/>
                <a:gd name="connsiteX217" fmla="*/ 84484 w 518310"/>
                <a:gd name="connsiteY217" fmla="*/ 182231 h 60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518310" h="608231">
                  <a:moveTo>
                    <a:pt x="84352" y="182363"/>
                  </a:moveTo>
                  <a:lnTo>
                    <a:pt x="96686" y="183557"/>
                  </a:lnTo>
                  <a:lnTo>
                    <a:pt x="114723" y="181302"/>
                  </a:lnTo>
                  <a:lnTo>
                    <a:pt x="124803" y="175732"/>
                  </a:lnTo>
                  <a:lnTo>
                    <a:pt x="136076" y="124007"/>
                  </a:lnTo>
                  <a:lnTo>
                    <a:pt x="137137" y="126261"/>
                  </a:lnTo>
                  <a:lnTo>
                    <a:pt x="138331" y="125068"/>
                  </a:lnTo>
                  <a:lnTo>
                    <a:pt x="136076" y="122814"/>
                  </a:lnTo>
                  <a:lnTo>
                    <a:pt x="137137" y="118304"/>
                  </a:lnTo>
                  <a:lnTo>
                    <a:pt x="174273" y="117111"/>
                  </a:lnTo>
                  <a:lnTo>
                    <a:pt x="177589" y="117111"/>
                  </a:lnTo>
                  <a:lnTo>
                    <a:pt x="184353" y="99073"/>
                  </a:lnTo>
                  <a:lnTo>
                    <a:pt x="268704" y="78781"/>
                  </a:lnTo>
                  <a:lnTo>
                    <a:pt x="300137" y="50664"/>
                  </a:lnTo>
                  <a:lnTo>
                    <a:pt x="294567" y="28117"/>
                  </a:lnTo>
                  <a:lnTo>
                    <a:pt x="287803" y="12334"/>
                  </a:lnTo>
                  <a:lnTo>
                    <a:pt x="287803" y="0"/>
                  </a:lnTo>
                  <a:lnTo>
                    <a:pt x="288997" y="0"/>
                  </a:lnTo>
                  <a:lnTo>
                    <a:pt x="294567" y="12334"/>
                  </a:lnTo>
                  <a:lnTo>
                    <a:pt x="299076" y="14589"/>
                  </a:lnTo>
                  <a:lnTo>
                    <a:pt x="299076" y="4509"/>
                  </a:lnTo>
                  <a:lnTo>
                    <a:pt x="305840" y="3316"/>
                  </a:lnTo>
                  <a:lnTo>
                    <a:pt x="335151" y="40451"/>
                  </a:lnTo>
                  <a:lnTo>
                    <a:pt x="336212" y="40451"/>
                  </a:lnTo>
                  <a:lnTo>
                    <a:pt x="338467" y="43767"/>
                  </a:lnTo>
                  <a:lnTo>
                    <a:pt x="342976" y="42706"/>
                  </a:lnTo>
                  <a:lnTo>
                    <a:pt x="346291" y="46022"/>
                  </a:lnTo>
                  <a:lnTo>
                    <a:pt x="347485" y="44828"/>
                  </a:lnTo>
                  <a:lnTo>
                    <a:pt x="349740" y="47083"/>
                  </a:lnTo>
                  <a:lnTo>
                    <a:pt x="348679" y="48277"/>
                  </a:lnTo>
                  <a:lnTo>
                    <a:pt x="359952" y="65120"/>
                  </a:lnTo>
                  <a:lnTo>
                    <a:pt x="359952" y="67375"/>
                  </a:lnTo>
                  <a:lnTo>
                    <a:pt x="361146" y="69630"/>
                  </a:lnTo>
                  <a:lnTo>
                    <a:pt x="364461" y="71884"/>
                  </a:lnTo>
                  <a:lnTo>
                    <a:pt x="365655" y="75200"/>
                  </a:lnTo>
                  <a:lnTo>
                    <a:pt x="364461" y="75200"/>
                  </a:lnTo>
                  <a:cubicBezTo>
                    <a:pt x="393640" y="139790"/>
                    <a:pt x="361677" y="147217"/>
                    <a:pt x="435285" y="195626"/>
                  </a:cubicBezTo>
                  <a:lnTo>
                    <a:pt x="461148" y="244035"/>
                  </a:lnTo>
                  <a:lnTo>
                    <a:pt x="464463" y="257563"/>
                  </a:lnTo>
                  <a:lnTo>
                    <a:pt x="464463" y="258624"/>
                  </a:lnTo>
                  <a:lnTo>
                    <a:pt x="465525" y="265389"/>
                  </a:lnTo>
                  <a:lnTo>
                    <a:pt x="470033" y="268704"/>
                  </a:lnTo>
                  <a:lnTo>
                    <a:pt x="475604" y="276529"/>
                  </a:lnTo>
                  <a:lnTo>
                    <a:pt x="477859" y="277723"/>
                  </a:lnTo>
                  <a:lnTo>
                    <a:pt x="482368" y="278783"/>
                  </a:lnTo>
                  <a:lnTo>
                    <a:pt x="484623" y="281039"/>
                  </a:lnTo>
                  <a:lnTo>
                    <a:pt x="484623" y="287803"/>
                  </a:lnTo>
                  <a:lnTo>
                    <a:pt x="475604" y="332763"/>
                  </a:lnTo>
                  <a:lnTo>
                    <a:pt x="475604" y="336079"/>
                  </a:lnTo>
                  <a:lnTo>
                    <a:pt x="476665" y="336079"/>
                  </a:lnTo>
                  <a:lnTo>
                    <a:pt x="476665" y="337273"/>
                  </a:lnTo>
                  <a:lnTo>
                    <a:pt x="477859" y="337273"/>
                  </a:lnTo>
                  <a:lnTo>
                    <a:pt x="478919" y="338334"/>
                  </a:lnTo>
                  <a:lnTo>
                    <a:pt x="478919" y="339527"/>
                  </a:lnTo>
                  <a:lnTo>
                    <a:pt x="518310" y="364329"/>
                  </a:lnTo>
                  <a:lnTo>
                    <a:pt x="472156" y="424011"/>
                  </a:lnTo>
                  <a:lnTo>
                    <a:pt x="416982" y="445365"/>
                  </a:lnTo>
                  <a:lnTo>
                    <a:pt x="415789" y="468972"/>
                  </a:lnTo>
                  <a:lnTo>
                    <a:pt x="421359" y="483561"/>
                  </a:lnTo>
                  <a:lnTo>
                    <a:pt x="420298" y="485816"/>
                  </a:lnTo>
                  <a:lnTo>
                    <a:pt x="421359" y="498150"/>
                  </a:lnTo>
                  <a:lnTo>
                    <a:pt x="426929" y="507169"/>
                  </a:lnTo>
                  <a:lnTo>
                    <a:pt x="433693" y="518442"/>
                  </a:lnTo>
                  <a:lnTo>
                    <a:pt x="434755" y="526268"/>
                  </a:lnTo>
                  <a:lnTo>
                    <a:pt x="435815" y="534092"/>
                  </a:lnTo>
                  <a:lnTo>
                    <a:pt x="436876" y="544172"/>
                  </a:lnTo>
                  <a:lnTo>
                    <a:pt x="435815" y="546427"/>
                  </a:lnTo>
                  <a:lnTo>
                    <a:pt x="432499" y="546427"/>
                  </a:lnTo>
                  <a:lnTo>
                    <a:pt x="432499" y="547488"/>
                  </a:lnTo>
                  <a:lnTo>
                    <a:pt x="416717" y="550803"/>
                  </a:lnTo>
                  <a:lnTo>
                    <a:pt x="408892" y="549743"/>
                  </a:lnTo>
                  <a:lnTo>
                    <a:pt x="407698" y="554252"/>
                  </a:lnTo>
                  <a:lnTo>
                    <a:pt x="396425" y="562077"/>
                  </a:lnTo>
                  <a:lnTo>
                    <a:pt x="384091" y="566586"/>
                  </a:lnTo>
                  <a:lnTo>
                    <a:pt x="362738" y="548549"/>
                  </a:lnTo>
                  <a:lnTo>
                    <a:pt x="354912" y="548549"/>
                  </a:lnTo>
                  <a:lnTo>
                    <a:pt x="332366" y="575605"/>
                  </a:lnTo>
                  <a:lnTo>
                    <a:pt x="322286" y="592449"/>
                  </a:lnTo>
                  <a:lnTo>
                    <a:pt x="316716" y="608232"/>
                  </a:lnTo>
                  <a:lnTo>
                    <a:pt x="306636" y="605977"/>
                  </a:lnTo>
                  <a:lnTo>
                    <a:pt x="305443" y="596958"/>
                  </a:lnTo>
                  <a:lnTo>
                    <a:pt x="282896" y="575605"/>
                  </a:lnTo>
                  <a:lnTo>
                    <a:pt x="286211" y="557568"/>
                  </a:lnTo>
                  <a:lnTo>
                    <a:pt x="280641" y="554252"/>
                  </a:lnTo>
                  <a:lnTo>
                    <a:pt x="264858" y="565526"/>
                  </a:lnTo>
                  <a:lnTo>
                    <a:pt x="263797" y="565526"/>
                  </a:lnTo>
                  <a:lnTo>
                    <a:pt x="252524" y="558762"/>
                  </a:lnTo>
                  <a:lnTo>
                    <a:pt x="243505" y="540724"/>
                  </a:lnTo>
                  <a:lnTo>
                    <a:pt x="218704" y="498018"/>
                  </a:lnTo>
                  <a:lnTo>
                    <a:pt x="210879" y="494702"/>
                  </a:lnTo>
                  <a:lnTo>
                    <a:pt x="206369" y="492448"/>
                  </a:lnTo>
                  <a:lnTo>
                    <a:pt x="209685" y="447487"/>
                  </a:lnTo>
                  <a:lnTo>
                    <a:pt x="195096" y="445232"/>
                  </a:lnTo>
                  <a:lnTo>
                    <a:pt x="195096" y="441916"/>
                  </a:lnTo>
                  <a:lnTo>
                    <a:pt x="189525" y="441916"/>
                  </a:lnTo>
                  <a:lnTo>
                    <a:pt x="187271" y="438468"/>
                  </a:lnTo>
                  <a:lnTo>
                    <a:pt x="187271" y="437407"/>
                  </a:lnTo>
                  <a:lnTo>
                    <a:pt x="183955" y="431837"/>
                  </a:lnTo>
                  <a:lnTo>
                    <a:pt x="182761" y="431837"/>
                  </a:lnTo>
                  <a:lnTo>
                    <a:pt x="181700" y="430643"/>
                  </a:lnTo>
                  <a:lnTo>
                    <a:pt x="180507" y="430643"/>
                  </a:lnTo>
                  <a:lnTo>
                    <a:pt x="178252" y="428388"/>
                  </a:lnTo>
                  <a:lnTo>
                    <a:pt x="177058" y="428388"/>
                  </a:lnTo>
                  <a:lnTo>
                    <a:pt x="175998" y="427327"/>
                  </a:lnTo>
                  <a:lnTo>
                    <a:pt x="174804" y="427327"/>
                  </a:lnTo>
                  <a:lnTo>
                    <a:pt x="174804" y="426266"/>
                  </a:lnTo>
                  <a:lnTo>
                    <a:pt x="173743" y="426266"/>
                  </a:lnTo>
                  <a:lnTo>
                    <a:pt x="172549" y="425072"/>
                  </a:lnTo>
                  <a:lnTo>
                    <a:pt x="172549" y="422818"/>
                  </a:lnTo>
                  <a:lnTo>
                    <a:pt x="173743" y="421757"/>
                  </a:lnTo>
                  <a:lnTo>
                    <a:pt x="173743" y="418441"/>
                  </a:lnTo>
                  <a:lnTo>
                    <a:pt x="171488" y="413931"/>
                  </a:lnTo>
                  <a:lnTo>
                    <a:pt x="171488" y="410484"/>
                  </a:lnTo>
                  <a:lnTo>
                    <a:pt x="169233" y="408228"/>
                  </a:lnTo>
                  <a:lnTo>
                    <a:pt x="168173" y="408228"/>
                  </a:lnTo>
                  <a:lnTo>
                    <a:pt x="166979" y="409290"/>
                  </a:lnTo>
                  <a:lnTo>
                    <a:pt x="162469" y="409290"/>
                  </a:lnTo>
                  <a:lnTo>
                    <a:pt x="160215" y="408228"/>
                  </a:lnTo>
                  <a:lnTo>
                    <a:pt x="157960" y="403719"/>
                  </a:lnTo>
                  <a:lnTo>
                    <a:pt x="155705" y="403719"/>
                  </a:lnTo>
                  <a:lnTo>
                    <a:pt x="153451" y="402525"/>
                  </a:lnTo>
                  <a:lnTo>
                    <a:pt x="152257" y="402525"/>
                  </a:lnTo>
                  <a:lnTo>
                    <a:pt x="151196" y="401464"/>
                  </a:lnTo>
                  <a:lnTo>
                    <a:pt x="146686" y="401464"/>
                  </a:lnTo>
                  <a:lnTo>
                    <a:pt x="146686" y="400404"/>
                  </a:lnTo>
                  <a:lnTo>
                    <a:pt x="144432" y="400404"/>
                  </a:lnTo>
                  <a:lnTo>
                    <a:pt x="143371" y="399210"/>
                  </a:lnTo>
                  <a:lnTo>
                    <a:pt x="142310" y="400404"/>
                  </a:lnTo>
                  <a:lnTo>
                    <a:pt x="141249" y="400404"/>
                  </a:lnTo>
                  <a:lnTo>
                    <a:pt x="141249" y="399210"/>
                  </a:lnTo>
                  <a:lnTo>
                    <a:pt x="140188" y="399210"/>
                  </a:lnTo>
                  <a:lnTo>
                    <a:pt x="140188" y="398149"/>
                  </a:lnTo>
                  <a:lnTo>
                    <a:pt x="137933" y="398149"/>
                  </a:lnTo>
                  <a:lnTo>
                    <a:pt x="136739" y="395894"/>
                  </a:lnTo>
                  <a:lnTo>
                    <a:pt x="134485" y="394701"/>
                  </a:lnTo>
                  <a:lnTo>
                    <a:pt x="133424" y="394701"/>
                  </a:lnTo>
                  <a:lnTo>
                    <a:pt x="134485" y="394701"/>
                  </a:lnTo>
                  <a:lnTo>
                    <a:pt x="134485" y="393640"/>
                  </a:lnTo>
                  <a:lnTo>
                    <a:pt x="135546" y="392446"/>
                  </a:lnTo>
                  <a:lnTo>
                    <a:pt x="135546" y="391385"/>
                  </a:lnTo>
                  <a:lnTo>
                    <a:pt x="134485" y="390324"/>
                  </a:lnTo>
                  <a:lnTo>
                    <a:pt x="133424" y="390324"/>
                  </a:lnTo>
                  <a:lnTo>
                    <a:pt x="133424" y="391385"/>
                  </a:lnTo>
                  <a:lnTo>
                    <a:pt x="132363" y="392446"/>
                  </a:lnTo>
                  <a:lnTo>
                    <a:pt x="128914" y="390191"/>
                  </a:lnTo>
                  <a:lnTo>
                    <a:pt x="128914" y="387937"/>
                  </a:lnTo>
                  <a:lnTo>
                    <a:pt x="124405" y="383427"/>
                  </a:lnTo>
                  <a:lnTo>
                    <a:pt x="122151" y="382234"/>
                  </a:lnTo>
                  <a:lnTo>
                    <a:pt x="120957" y="377724"/>
                  </a:lnTo>
                  <a:lnTo>
                    <a:pt x="117641" y="377724"/>
                  </a:lnTo>
                  <a:lnTo>
                    <a:pt x="112071" y="381040"/>
                  </a:lnTo>
                  <a:lnTo>
                    <a:pt x="108755" y="376531"/>
                  </a:lnTo>
                  <a:lnTo>
                    <a:pt x="108755" y="375470"/>
                  </a:lnTo>
                  <a:lnTo>
                    <a:pt x="105439" y="375470"/>
                  </a:lnTo>
                  <a:lnTo>
                    <a:pt x="104378" y="376531"/>
                  </a:lnTo>
                  <a:lnTo>
                    <a:pt x="103317" y="376531"/>
                  </a:lnTo>
                  <a:lnTo>
                    <a:pt x="103317" y="374276"/>
                  </a:lnTo>
                  <a:lnTo>
                    <a:pt x="97747" y="367511"/>
                  </a:lnTo>
                  <a:lnTo>
                    <a:pt x="95492" y="366318"/>
                  </a:lnTo>
                  <a:lnTo>
                    <a:pt x="95492" y="365257"/>
                  </a:lnTo>
                  <a:lnTo>
                    <a:pt x="92177" y="366318"/>
                  </a:lnTo>
                  <a:lnTo>
                    <a:pt x="84352" y="358493"/>
                  </a:lnTo>
                  <a:lnTo>
                    <a:pt x="82097" y="359687"/>
                  </a:lnTo>
                  <a:lnTo>
                    <a:pt x="78781" y="356238"/>
                  </a:lnTo>
                  <a:lnTo>
                    <a:pt x="77720" y="356238"/>
                  </a:lnTo>
                  <a:lnTo>
                    <a:pt x="79975" y="360748"/>
                  </a:lnTo>
                  <a:lnTo>
                    <a:pt x="78781" y="361941"/>
                  </a:lnTo>
                  <a:lnTo>
                    <a:pt x="68702" y="347353"/>
                  </a:lnTo>
                  <a:lnTo>
                    <a:pt x="55173" y="342843"/>
                  </a:lnTo>
                  <a:lnTo>
                    <a:pt x="55173" y="340588"/>
                  </a:lnTo>
                  <a:lnTo>
                    <a:pt x="51858" y="337273"/>
                  </a:lnTo>
                  <a:lnTo>
                    <a:pt x="56367" y="333957"/>
                  </a:lnTo>
                  <a:lnTo>
                    <a:pt x="56367" y="330509"/>
                  </a:lnTo>
                  <a:lnTo>
                    <a:pt x="52919" y="331703"/>
                  </a:lnTo>
                  <a:lnTo>
                    <a:pt x="52919" y="333957"/>
                  </a:lnTo>
                  <a:lnTo>
                    <a:pt x="50664" y="335018"/>
                  </a:lnTo>
                  <a:lnTo>
                    <a:pt x="50664" y="332763"/>
                  </a:lnTo>
                  <a:lnTo>
                    <a:pt x="47348" y="333957"/>
                  </a:lnTo>
                  <a:lnTo>
                    <a:pt x="41778" y="315920"/>
                  </a:lnTo>
                  <a:lnTo>
                    <a:pt x="40584" y="311410"/>
                  </a:lnTo>
                  <a:lnTo>
                    <a:pt x="37268" y="311410"/>
                  </a:lnTo>
                  <a:lnTo>
                    <a:pt x="36208" y="310217"/>
                  </a:lnTo>
                  <a:lnTo>
                    <a:pt x="37268" y="309156"/>
                  </a:lnTo>
                  <a:lnTo>
                    <a:pt x="32759" y="306901"/>
                  </a:lnTo>
                  <a:lnTo>
                    <a:pt x="30505" y="304646"/>
                  </a:lnTo>
                  <a:lnTo>
                    <a:pt x="28250" y="305840"/>
                  </a:lnTo>
                  <a:lnTo>
                    <a:pt x="28250" y="303586"/>
                  </a:lnTo>
                  <a:lnTo>
                    <a:pt x="27056" y="303586"/>
                  </a:lnTo>
                  <a:lnTo>
                    <a:pt x="25995" y="300137"/>
                  </a:lnTo>
                  <a:lnTo>
                    <a:pt x="22547" y="296821"/>
                  </a:lnTo>
                  <a:lnTo>
                    <a:pt x="24801" y="293506"/>
                  </a:lnTo>
                  <a:lnTo>
                    <a:pt x="18038" y="291250"/>
                  </a:lnTo>
                  <a:lnTo>
                    <a:pt x="16844" y="287935"/>
                  </a:lnTo>
                  <a:lnTo>
                    <a:pt x="13528" y="285680"/>
                  </a:lnTo>
                  <a:lnTo>
                    <a:pt x="10213" y="284487"/>
                  </a:lnTo>
                  <a:lnTo>
                    <a:pt x="9019" y="286742"/>
                  </a:lnTo>
                  <a:lnTo>
                    <a:pt x="6764" y="284487"/>
                  </a:lnTo>
                  <a:lnTo>
                    <a:pt x="0" y="255309"/>
                  </a:lnTo>
                  <a:lnTo>
                    <a:pt x="2255" y="251860"/>
                  </a:lnTo>
                  <a:lnTo>
                    <a:pt x="21353" y="270959"/>
                  </a:lnTo>
                  <a:lnTo>
                    <a:pt x="32627" y="272020"/>
                  </a:lnTo>
                  <a:lnTo>
                    <a:pt x="42706" y="266449"/>
                  </a:lnTo>
                  <a:lnTo>
                    <a:pt x="33688" y="251860"/>
                  </a:lnTo>
                  <a:lnTo>
                    <a:pt x="34748" y="250799"/>
                  </a:lnTo>
                  <a:lnTo>
                    <a:pt x="38197" y="253054"/>
                  </a:lnTo>
                  <a:lnTo>
                    <a:pt x="39258" y="253054"/>
                  </a:lnTo>
                  <a:lnTo>
                    <a:pt x="38197" y="246290"/>
                  </a:lnTo>
                  <a:lnTo>
                    <a:pt x="31433" y="248545"/>
                  </a:lnTo>
                  <a:lnTo>
                    <a:pt x="32494" y="246290"/>
                  </a:lnTo>
                  <a:lnTo>
                    <a:pt x="20160" y="241780"/>
                  </a:lnTo>
                  <a:lnTo>
                    <a:pt x="29178" y="228252"/>
                  </a:lnTo>
                  <a:lnTo>
                    <a:pt x="25863" y="223743"/>
                  </a:lnTo>
                  <a:lnTo>
                    <a:pt x="35942" y="216979"/>
                  </a:lnTo>
                  <a:lnTo>
                    <a:pt x="40452" y="225998"/>
                  </a:lnTo>
                  <a:lnTo>
                    <a:pt x="41645" y="224936"/>
                  </a:lnTo>
                  <a:lnTo>
                    <a:pt x="38330" y="215918"/>
                  </a:lnTo>
                  <a:lnTo>
                    <a:pt x="86739" y="185546"/>
                  </a:lnTo>
                  <a:lnTo>
                    <a:pt x="84484" y="182231"/>
                  </a:lnTo>
                </a:path>
              </a:pathLst>
            </a:custGeom>
            <a:noFill/>
            <a:ln w="3315" cap="flat">
              <a:solidFill>
                <a:schemeClr val="bg1">
                  <a:lumMod val="65000"/>
                </a:schemeClr>
              </a:solidFill>
              <a:prstDash val="solid"/>
              <a:miter/>
            </a:ln>
          </p:spPr>
          <p:txBody>
            <a:bodyPr rtlCol="0" anchor="ctr"/>
            <a:lstStyle/>
            <a:p>
              <a:endParaRPr lang="en-FI" sz="816"/>
            </a:p>
          </p:txBody>
        </p:sp>
        <p:sp>
          <p:nvSpPr>
            <p:cNvPr id="1098" name="Freeform: Shape 1097">
              <a:extLst>
                <a:ext uri="{FF2B5EF4-FFF2-40B4-BE49-F238E27FC236}">
                  <a16:creationId xmlns:a16="http://schemas.microsoft.com/office/drawing/2014/main" id="{C26DFD6D-C038-B10B-12E2-6A23C7981CBC}"/>
                </a:ext>
              </a:extLst>
            </p:cNvPr>
            <p:cNvSpPr/>
            <p:nvPr/>
          </p:nvSpPr>
          <p:spPr>
            <a:xfrm>
              <a:off x="8234199" y="10251664"/>
              <a:ext cx="484887" cy="706375"/>
            </a:xfrm>
            <a:custGeom>
              <a:avLst/>
              <a:gdLst>
                <a:gd name="connsiteX0" fmla="*/ 131965 w 484887"/>
                <a:gd name="connsiteY0" fmla="*/ 21353 h 706375"/>
                <a:gd name="connsiteX1" fmla="*/ 152257 w 484887"/>
                <a:gd name="connsiteY1" fmla="*/ 28117 h 706375"/>
                <a:gd name="connsiteX2" fmla="*/ 165785 w 484887"/>
                <a:gd name="connsiteY2" fmla="*/ 14589 h 706375"/>
                <a:gd name="connsiteX3" fmla="*/ 162469 w 484887"/>
                <a:gd name="connsiteY3" fmla="*/ 11273 h 706375"/>
                <a:gd name="connsiteX4" fmla="*/ 162469 w 484887"/>
                <a:gd name="connsiteY4" fmla="*/ 10212 h 706375"/>
                <a:gd name="connsiteX5" fmla="*/ 163530 w 484887"/>
                <a:gd name="connsiteY5" fmla="*/ 10212 h 706375"/>
                <a:gd name="connsiteX6" fmla="*/ 163530 w 484887"/>
                <a:gd name="connsiteY6" fmla="*/ 11273 h 706375"/>
                <a:gd name="connsiteX7" fmla="*/ 165785 w 484887"/>
                <a:gd name="connsiteY7" fmla="*/ 11273 h 706375"/>
                <a:gd name="connsiteX8" fmla="*/ 165785 w 484887"/>
                <a:gd name="connsiteY8" fmla="*/ 12466 h 706375"/>
                <a:gd name="connsiteX9" fmla="*/ 166846 w 484887"/>
                <a:gd name="connsiteY9" fmla="*/ 12466 h 706375"/>
                <a:gd name="connsiteX10" fmla="*/ 166846 w 484887"/>
                <a:gd name="connsiteY10" fmla="*/ 13527 h 706375"/>
                <a:gd name="connsiteX11" fmla="*/ 180374 w 484887"/>
                <a:gd name="connsiteY11" fmla="*/ 0 h 706375"/>
                <a:gd name="connsiteX12" fmla="*/ 191648 w 484887"/>
                <a:gd name="connsiteY12" fmla="*/ 11273 h 706375"/>
                <a:gd name="connsiteX13" fmla="*/ 202921 w 484887"/>
                <a:gd name="connsiteY13" fmla="*/ 23607 h 706375"/>
                <a:gd name="connsiteX14" fmla="*/ 220959 w 484887"/>
                <a:gd name="connsiteY14" fmla="*/ 46154 h 706375"/>
                <a:gd name="connsiteX15" fmla="*/ 238996 w 484887"/>
                <a:gd name="connsiteY15" fmla="*/ 64191 h 706375"/>
                <a:gd name="connsiteX16" fmla="*/ 244566 w 484887"/>
                <a:gd name="connsiteY16" fmla="*/ 61937 h 706375"/>
                <a:gd name="connsiteX17" fmla="*/ 247882 w 484887"/>
                <a:gd name="connsiteY17" fmla="*/ 82229 h 706375"/>
                <a:gd name="connsiteX18" fmla="*/ 245627 w 484887"/>
                <a:gd name="connsiteY18" fmla="*/ 83423 h 706375"/>
                <a:gd name="connsiteX19" fmla="*/ 247882 w 484887"/>
                <a:gd name="connsiteY19" fmla="*/ 85677 h 706375"/>
                <a:gd name="connsiteX20" fmla="*/ 250137 w 484887"/>
                <a:gd name="connsiteY20" fmla="*/ 113794 h 706375"/>
                <a:gd name="connsiteX21" fmla="*/ 252391 w 484887"/>
                <a:gd name="connsiteY21" fmla="*/ 116049 h 706375"/>
                <a:gd name="connsiteX22" fmla="*/ 250137 w 484887"/>
                <a:gd name="connsiteY22" fmla="*/ 116049 h 706375"/>
                <a:gd name="connsiteX23" fmla="*/ 254646 w 484887"/>
                <a:gd name="connsiteY23" fmla="*/ 149737 h 706375"/>
                <a:gd name="connsiteX24" fmla="*/ 255707 w 484887"/>
                <a:gd name="connsiteY24" fmla="*/ 149737 h 706375"/>
                <a:gd name="connsiteX25" fmla="*/ 254646 w 484887"/>
                <a:gd name="connsiteY25" fmla="*/ 151991 h 706375"/>
                <a:gd name="connsiteX26" fmla="*/ 253453 w 484887"/>
                <a:gd name="connsiteY26" fmla="*/ 153185 h 706375"/>
                <a:gd name="connsiteX27" fmla="*/ 254646 w 484887"/>
                <a:gd name="connsiteY27" fmla="*/ 158755 h 706375"/>
                <a:gd name="connsiteX28" fmla="*/ 254646 w 484887"/>
                <a:gd name="connsiteY28" fmla="*/ 168835 h 706375"/>
                <a:gd name="connsiteX29" fmla="*/ 253453 w 484887"/>
                <a:gd name="connsiteY29" fmla="*/ 167641 h 706375"/>
                <a:gd name="connsiteX30" fmla="*/ 252391 w 484887"/>
                <a:gd name="connsiteY30" fmla="*/ 168835 h 706375"/>
                <a:gd name="connsiteX31" fmla="*/ 254646 w 484887"/>
                <a:gd name="connsiteY31" fmla="*/ 175599 h 706375"/>
                <a:gd name="connsiteX32" fmla="*/ 253453 w 484887"/>
                <a:gd name="connsiteY32" fmla="*/ 186872 h 706375"/>
                <a:gd name="connsiteX33" fmla="*/ 250137 w 484887"/>
                <a:gd name="connsiteY33" fmla="*/ 252125 h 706375"/>
                <a:gd name="connsiteX34" fmla="*/ 246821 w 484887"/>
                <a:gd name="connsiteY34" fmla="*/ 255573 h 706375"/>
                <a:gd name="connsiteX35" fmla="*/ 250137 w 484887"/>
                <a:gd name="connsiteY35" fmla="*/ 258889 h 706375"/>
                <a:gd name="connsiteX36" fmla="*/ 281570 w 484887"/>
                <a:gd name="connsiteY36" fmla="*/ 312869 h 706375"/>
                <a:gd name="connsiteX37" fmla="*/ 286079 w 484887"/>
                <a:gd name="connsiteY37" fmla="*/ 320694 h 706375"/>
                <a:gd name="connsiteX38" fmla="*/ 287273 w 484887"/>
                <a:gd name="connsiteY38" fmla="*/ 329713 h 706375"/>
                <a:gd name="connsiteX39" fmla="*/ 312074 w 484887"/>
                <a:gd name="connsiteY39" fmla="*/ 400536 h 706375"/>
                <a:gd name="connsiteX40" fmla="*/ 348016 w 484887"/>
                <a:gd name="connsiteY40" fmla="*/ 442181 h 706375"/>
                <a:gd name="connsiteX41" fmla="*/ 364860 w 484887"/>
                <a:gd name="connsiteY41" fmla="*/ 450006 h 706375"/>
                <a:gd name="connsiteX42" fmla="*/ 377194 w 484887"/>
                <a:gd name="connsiteY42" fmla="*/ 457831 h 706375"/>
                <a:gd name="connsiteX43" fmla="*/ 380510 w 484887"/>
                <a:gd name="connsiteY43" fmla="*/ 460086 h 706375"/>
                <a:gd name="connsiteX44" fmla="*/ 381571 w 484887"/>
                <a:gd name="connsiteY44" fmla="*/ 458892 h 706375"/>
                <a:gd name="connsiteX45" fmla="*/ 381571 w 484887"/>
                <a:gd name="connsiteY45" fmla="*/ 455577 h 706375"/>
                <a:gd name="connsiteX46" fmla="*/ 382632 w 484887"/>
                <a:gd name="connsiteY46" fmla="*/ 455577 h 706375"/>
                <a:gd name="connsiteX47" fmla="*/ 382632 w 484887"/>
                <a:gd name="connsiteY47" fmla="*/ 461147 h 706375"/>
                <a:gd name="connsiteX48" fmla="*/ 387141 w 484887"/>
                <a:gd name="connsiteY48" fmla="*/ 462341 h 706375"/>
                <a:gd name="connsiteX49" fmla="*/ 387141 w 484887"/>
                <a:gd name="connsiteY49" fmla="*/ 463401 h 706375"/>
                <a:gd name="connsiteX50" fmla="*/ 392712 w 484887"/>
                <a:gd name="connsiteY50" fmla="*/ 464462 h 706375"/>
                <a:gd name="connsiteX51" fmla="*/ 409555 w 484887"/>
                <a:gd name="connsiteY51" fmla="*/ 473481 h 706375"/>
                <a:gd name="connsiteX52" fmla="*/ 416319 w 484887"/>
                <a:gd name="connsiteY52" fmla="*/ 472288 h 706375"/>
                <a:gd name="connsiteX53" fmla="*/ 421889 w 484887"/>
                <a:gd name="connsiteY53" fmla="*/ 485815 h 706375"/>
                <a:gd name="connsiteX54" fmla="*/ 429715 w 484887"/>
                <a:gd name="connsiteY54" fmla="*/ 508362 h 706375"/>
                <a:gd name="connsiteX55" fmla="*/ 480379 w 484887"/>
                <a:gd name="connsiteY55" fmla="*/ 564596 h 706375"/>
                <a:gd name="connsiteX56" fmla="*/ 480379 w 484887"/>
                <a:gd name="connsiteY56" fmla="*/ 566852 h 706375"/>
                <a:gd name="connsiteX57" fmla="*/ 479318 w 484887"/>
                <a:gd name="connsiteY57" fmla="*/ 572555 h 706375"/>
                <a:gd name="connsiteX58" fmla="*/ 479318 w 484887"/>
                <a:gd name="connsiteY58" fmla="*/ 589398 h 706375"/>
                <a:gd name="connsiteX59" fmla="*/ 482633 w 484887"/>
                <a:gd name="connsiteY59" fmla="*/ 596162 h 706375"/>
                <a:gd name="connsiteX60" fmla="*/ 483827 w 484887"/>
                <a:gd name="connsiteY60" fmla="*/ 597223 h 706375"/>
                <a:gd name="connsiteX61" fmla="*/ 483827 w 484887"/>
                <a:gd name="connsiteY61" fmla="*/ 599478 h 706375"/>
                <a:gd name="connsiteX62" fmla="*/ 484888 w 484887"/>
                <a:gd name="connsiteY62" fmla="*/ 601733 h 706375"/>
                <a:gd name="connsiteX63" fmla="*/ 482633 w 484887"/>
                <a:gd name="connsiteY63" fmla="*/ 602926 h 706375"/>
                <a:gd name="connsiteX64" fmla="*/ 482633 w 484887"/>
                <a:gd name="connsiteY64" fmla="*/ 603987 h 706375"/>
                <a:gd name="connsiteX65" fmla="*/ 480379 w 484887"/>
                <a:gd name="connsiteY65" fmla="*/ 606242 h 706375"/>
                <a:gd name="connsiteX66" fmla="*/ 466850 w 484887"/>
                <a:gd name="connsiteY66" fmla="*/ 594969 h 706375"/>
                <a:gd name="connsiteX67" fmla="*/ 464596 w 484887"/>
                <a:gd name="connsiteY67" fmla="*/ 589398 h 706375"/>
                <a:gd name="connsiteX68" fmla="*/ 463535 w 484887"/>
                <a:gd name="connsiteY68" fmla="*/ 592846 h 706375"/>
                <a:gd name="connsiteX69" fmla="*/ 450007 w 484887"/>
                <a:gd name="connsiteY69" fmla="*/ 613139 h 706375"/>
                <a:gd name="connsiteX70" fmla="*/ 434225 w 484887"/>
                <a:gd name="connsiteY70" fmla="*/ 619903 h 706375"/>
                <a:gd name="connsiteX71" fmla="*/ 427460 w 484887"/>
                <a:gd name="connsiteY71" fmla="*/ 631176 h 706375"/>
                <a:gd name="connsiteX72" fmla="*/ 435285 w 484887"/>
                <a:gd name="connsiteY72" fmla="*/ 641256 h 706375"/>
                <a:gd name="connsiteX73" fmla="*/ 431836 w 484887"/>
                <a:gd name="connsiteY73" fmla="*/ 654784 h 706375"/>
                <a:gd name="connsiteX74" fmla="*/ 430776 w 484887"/>
                <a:gd name="connsiteY74" fmla="*/ 654784 h 706375"/>
                <a:gd name="connsiteX75" fmla="*/ 430776 w 484887"/>
                <a:gd name="connsiteY75" fmla="*/ 659293 h 706375"/>
                <a:gd name="connsiteX76" fmla="*/ 420696 w 484887"/>
                <a:gd name="connsiteY76" fmla="*/ 658100 h 706375"/>
                <a:gd name="connsiteX77" fmla="*/ 389131 w 484887"/>
                <a:gd name="connsiteY77" fmla="*/ 644571 h 706375"/>
                <a:gd name="connsiteX78" fmla="*/ 370032 w 484887"/>
                <a:gd name="connsiteY78" fmla="*/ 641123 h 706375"/>
                <a:gd name="connsiteX79" fmla="*/ 325071 w 484887"/>
                <a:gd name="connsiteY79" fmla="*/ 669240 h 706375"/>
                <a:gd name="connsiteX80" fmla="*/ 326132 w 484887"/>
                <a:gd name="connsiteY80" fmla="*/ 669240 h 706375"/>
                <a:gd name="connsiteX81" fmla="*/ 328387 w 484887"/>
                <a:gd name="connsiteY81" fmla="*/ 671494 h 706375"/>
                <a:gd name="connsiteX82" fmla="*/ 329448 w 484887"/>
                <a:gd name="connsiteY82" fmla="*/ 671494 h 706375"/>
                <a:gd name="connsiteX83" fmla="*/ 330642 w 484887"/>
                <a:gd name="connsiteY83" fmla="*/ 670434 h 706375"/>
                <a:gd name="connsiteX84" fmla="*/ 331703 w 484887"/>
                <a:gd name="connsiteY84" fmla="*/ 672689 h 706375"/>
                <a:gd name="connsiteX85" fmla="*/ 329448 w 484887"/>
                <a:gd name="connsiteY85" fmla="*/ 672689 h 706375"/>
                <a:gd name="connsiteX86" fmla="*/ 324938 w 484887"/>
                <a:gd name="connsiteY86" fmla="*/ 674943 h 706375"/>
                <a:gd name="connsiteX87" fmla="*/ 326000 w 484887"/>
                <a:gd name="connsiteY87" fmla="*/ 672689 h 706375"/>
                <a:gd name="connsiteX88" fmla="*/ 327061 w 484887"/>
                <a:gd name="connsiteY88" fmla="*/ 672689 h 706375"/>
                <a:gd name="connsiteX89" fmla="*/ 327061 w 484887"/>
                <a:gd name="connsiteY89" fmla="*/ 671494 h 706375"/>
                <a:gd name="connsiteX90" fmla="*/ 324806 w 484887"/>
                <a:gd name="connsiteY90" fmla="*/ 669240 h 706375"/>
                <a:gd name="connsiteX91" fmla="*/ 321358 w 484887"/>
                <a:gd name="connsiteY91" fmla="*/ 674943 h 706375"/>
                <a:gd name="connsiteX92" fmla="*/ 319103 w 484887"/>
                <a:gd name="connsiteY92" fmla="*/ 673750 h 706375"/>
                <a:gd name="connsiteX93" fmla="*/ 320297 w 484887"/>
                <a:gd name="connsiteY93" fmla="*/ 671494 h 706375"/>
                <a:gd name="connsiteX94" fmla="*/ 320297 w 484887"/>
                <a:gd name="connsiteY94" fmla="*/ 669240 h 706375"/>
                <a:gd name="connsiteX95" fmla="*/ 321358 w 484887"/>
                <a:gd name="connsiteY95" fmla="*/ 669240 h 706375"/>
                <a:gd name="connsiteX96" fmla="*/ 321358 w 484887"/>
                <a:gd name="connsiteY96" fmla="*/ 668179 h 706375"/>
                <a:gd name="connsiteX97" fmla="*/ 320297 w 484887"/>
                <a:gd name="connsiteY97" fmla="*/ 667118 h 706375"/>
                <a:gd name="connsiteX98" fmla="*/ 319103 w 484887"/>
                <a:gd name="connsiteY98" fmla="*/ 669373 h 706375"/>
                <a:gd name="connsiteX99" fmla="*/ 316848 w 484887"/>
                <a:gd name="connsiteY99" fmla="*/ 671627 h 706375"/>
                <a:gd name="connsiteX100" fmla="*/ 316848 w 484887"/>
                <a:gd name="connsiteY100" fmla="*/ 673883 h 706375"/>
                <a:gd name="connsiteX101" fmla="*/ 298811 w 484887"/>
                <a:gd name="connsiteY101" fmla="*/ 683962 h 706375"/>
                <a:gd name="connsiteX102" fmla="*/ 302260 w 484887"/>
                <a:gd name="connsiteY102" fmla="*/ 689533 h 706375"/>
                <a:gd name="connsiteX103" fmla="*/ 298811 w 484887"/>
                <a:gd name="connsiteY103" fmla="*/ 691787 h 706375"/>
                <a:gd name="connsiteX104" fmla="*/ 296557 w 484887"/>
                <a:gd name="connsiteY104" fmla="*/ 689533 h 706375"/>
                <a:gd name="connsiteX105" fmla="*/ 274010 w 484887"/>
                <a:gd name="connsiteY105" fmla="*/ 704121 h 706375"/>
                <a:gd name="connsiteX106" fmla="*/ 271755 w 484887"/>
                <a:gd name="connsiteY106" fmla="*/ 700806 h 706375"/>
                <a:gd name="connsiteX107" fmla="*/ 262736 w 484887"/>
                <a:gd name="connsiteY107" fmla="*/ 706376 h 706375"/>
                <a:gd name="connsiteX108" fmla="*/ 263930 w 484887"/>
                <a:gd name="connsiteY108" fmla="*/ 703060 h 706375"/>
                <a:gd name="connsiteX109" fmla="*/ 260481 w 484887"/>
                <a:gd name="connsiteY109" fmla="*/ 698551 h 706375"/>
                <a:gd name="connsiteX110" fmla="*/ 260481 w 484887"/>
                <a:gd name="connsiteY110" fmla="*/ 692981 h 706375"/>
                <a:gd name="connsiteX111" fmla="*/ 255973 w 484887"/>
                <a:gd name="connsiteY111" fmla="*/ 694041 h 706375"/>
                <a:gd name="connsiteX112" fmla="*/ 254779 w 484887"/>
                <a:gd name="connsiteY112" fmla="*/ 691787 h 706375"/>
                <a:gd name="connsiteX113" fmla="*/ 244699 w 484887"/>
                <a:gd name="connsiteY113" fmla="*/ 694041 h 706375"/>
                <a:gd name="connsiteX114" fmla="*/ 241383 w 484887"/>
                <a:gd name="connsiteY114" fmla="*/ 697357 h 706375"/>
                <a:gd name="connsiteX115" fmla="*/ 242444 w 484887"/>
                <a:gd name="connsiteY115" fmla="*/ 698551 h 706375"/>
                <a:gd name="connsiteX116" fmla="*/ 241383 w 484887"/>
                <a:gd name="connsiteY116" fmla="*/ 699612 h 706375"/>
                <a:gd name="connsiteX117" fmla="*/ 238067 w 484887"/>
                <a:gd name="connsiteY117" fmla="*/ 695103 h 706375"/>
                <a:gd name="connsiteX118" fmla="*/ 236874 w 484887"/>
                <a:gd name="connsiteY118" fmla="*/ 692848 h 706375"/>
                <a:gd name="connsiteX119" fmla="*/ 235813 w 484887"/>
                <a:gd name="connsiteY119" fmla="*/ 689400 h 706375"/>
                <a:gd name="connsiteX120" fmla="*/ 236874 w 484887"/>
                <a:gd name="connsiteY120" fmla="*/ 688339 h 706375"/>
                <a:gd name="connsiteX121" fmla="*/ 235813 w 484887"/>
                <a:gd name="connsiteY121" fmla="*/ 686084 h 706375"/>
                <a:gd name="connsiteX122" fmla="*/ 239129 w 484887"/>
                <a:gd name="connsiteY122" fmla="*/ 680514 h 706375"/>
                <a:gd name="connsiteX123" fmla="*/ 249208 w 484887"/>
                <a:gd name="connsiteY123" fmla="*/ 669240 h 706375"/>
                <a:gd name="connsiteX124" fmla="*/ 246953 w 484887"/>
                <a:gd name="connsiteY124" fmla="*/ 659160 h 706375"/>
                <a:gd name="connsiteX125" fmla="*/ 250402 w 484887"/>
                <a:gd name="connsiteY125" fmla="*/ 656906 h 706375"/>
                <a:gd name="connsiteX126" fmla="*/ 240322 w 484887"/>
                <a:gd name="connsiteY126" fmla="*/ 636614 h 706375"/>
                <a:gd name="connsiteX127" fmla="*/ 236874 w 484887"/>
                <a:gd name="connsiteY127" fmla="*/ 634359 h 706375"/>
                <a:gd name="connsiteX128" fmla="*/ 238067 w 484887"/>
                <a:gd name="connsiteY128" fmla="*/ 632104 h 706375"/>
                <a:gd name="connsiteX129" fmla="*/ 231303 w 484887"/>
                <a:gd name="connsiteY129" fmla="*/ 619770 h 706375"/>
                <a:gd name="connsiteX130" fmla="*/ 162735 w 484887"/>
                <a:gd name="connsiteY130" fmla="*/ 619770 h 706375"/>
                <a:gd name="connsiteX131" fmla="*/ 163796 w 484887"/>
                <a:gd name="connsiteY131" fmla="*/ 620963 h 706375"/>
                <a:gd name="connsiteX132" fmla="*/ 161542 w 484887"/>
                <a:gd name="connsiteY132" fmla="*/ 620963 h 706375"/>
                <a:gd name="connsiteX133" fmla="*/ 160348 w 484887"/>
                <a:gd name="connsiteY133" fmla="*/ 619770 h 706375"/>
                <a:gd name="connsiteX134" fmla="*/ 129976 w 484887"/>
                <a:gd name="connsiteY134" fmla="*/ 618709 h 706375"/>
                <a:gd name="connsiteX135" fmla="*/ 128915 w 484887"/>
                <a:gd name="connsiteY135" fmla="*/ 619770 h 706375"/>
                <a:gd name="connsiteX136" fmla="*/ 126660 w 484887"/>
                <a:gd name="connsiteY136" fmla="*/ 617516 h 706375"/>
                <a:gd name="connsiteX137" fmla="*/ 104113 w 484887"/>
                <a:gd name="connsiteY137" fmla="*/ 613006 h 706375"/>
                <a:gd name="connsiteX138" fmla="*/ 104113 w 484887"/>
                <a:gd name="connsiteY138" fmla="*/ 615260 h 706375"/>
                <a:gd name="connsiteX139" fmla="*/ 100798 w 484887"/>
                <a:gd name="connsiteY139" fmla="*/ 615260 h 706375"/>
                <a:gd name="connsiteX140" fmla="*/ 94034 w 484887"/>
                <a:gd name="connsiteY140" fmla="*/ 610751 h 706375"/>
                <a:gd name="connsiteX141" fmla="*/ 75996 w 484887"/>
                <a:gd name="connsiteY141" fmla="*/ 607303 h 706375"/>
                <a:gd name="connsiteX142" fmla="*/ 65917 w 484887"/>
                <a:gd name="connsiteY142" fmla="*/ 599478 h 706375"/>
                <a:gd name="connsiteX143" fmla="*/ 61407 w 484887"/>
                <a:gd name="connsiteY143" fmla="*/ 589398 h 706375"/>
                <a:gd name="connsiteX144" fmla="*/ 56898 w 484887"/>
                <a:gd name="connsiteY144" fmla="*/ 589398 h 706375"/>
                <a:gd name="connsiteX145" fmla="*/ 43370 w 484887"/>
                <a:gd name="connsiteY145" fmla="*/ 574809 h 706375"/>
                <a:gd name="connsiteX146" fmla="*/ 34351 w 484887"/>
                <a:gd name="connsiteY146" fmla="*/ 563536 h 706375"/>
                <a:gd name="connsiteX147" fmla="*/ 31035 w 484887"/>
                <a:gd name="connsiteY147" fmla="*/ 559026 h 706375"/>
                <a:gd name="connsiteX148" fmla="*/ 33290 w 484887"/>
                <a:gd name="connsiteY148" fmla="*/ 554517 h 706375"/>
                <a:gd name="connsiteX149" fmla="*/ 40054 w 484887"/>
                <a:gd name="connsiteY149" fmla="*/ 559026 h 706375"/>
                <a:gd name="connsiteX150" fmla="*/ 42308 w 484887"/>
                <a:gd name="connsiteY150" fmla="*/ 559026 h 706375"/>
                <a:gd name="connsiteX151" fmla="*/ 41248 w 484887"/>
                <a:gd name="connsiteY151" fmla="*/ 530909 h 706375"/>
                <a:gd name="connsiteX152" fmla="*/ 40187 w 484887"/>
                <a:gd name="connsiteY152" fmla="*/ 527594 h 706375"/>
                <a:gd name="connsiteX153" fmla="*/ 37932 w 484887"/>
                <a:gd name="connsiteY153" fmla="*/ 526532 h 706375"/>
                <a:gd name="connsiteX154" fmla="*/ 35677 w 484887"/>
                <a:gd name="connsiteY154" fmla="*/ 524278 h 706375"/>
                <a:gd name="connsiteX155" fmla="*/ 31168 w 484887"/>
                <a:gd name="connsiteY155" fmla="*/ 515259 h 706375"/>
                <a:gd name="connsiteX156" fmla="*/ 30107 w 484887"/>
                <a:gd name="connsiteY156" fmla="*/ 509689 h 706375"/>
                <a:gd name="connsiteX157" fmla="*/ 24537 w 484887"/>
                <a:gd name="connsiteY157" fmla="*/ 508628 h 706375"/>
                <a:gd name="connsiteX158" fmla="*/ 20027 w 484887"/>
                <a:gd name="connsiteY158" fmla="*/ 496294 h 706375"/>
                <a:gd name="connsiteX159" fmla="*/ 21088 w 484887"/>
                <a:gd name="connsiteY159" fmla="*/ 494039 h 706375"/>
                <a:gd name="connsiteX160" fmla="*/ 20027 w 484887"/>
                <a:gd name="connsiteY160" fmla="*/ 483959 h 706375"/>
                <a:gd name="connsiteX161" fmla="*/ 18967 w 484887"/>
                <a:gd name="connsiteY161" fmla="*/ 476134 h 706375"/>
                <a:gd name="connsiteX162" fmla="*/ 17905 w 484887"/>
                <a:gd name="connsiteY162" fmla="*/ 468309 h 706375"/>
                <a:gd name="connsiteX163" fmla="*/ 11141 w 484887"/>
                <a:gd name="connsiteY163" fmla="*/ 457035 h 706375"/>
                <a:gd name="connsiteX164" fmla="*/ 5571 w 484887"/>
                <a:gd name="connsiteY164" fmla="*/ 448017 h 706375"/>
                <a:gd name="connsiteX165" fmla="*/ 4510 w 484887"/>
                <a:gd name="connsiteY165" fmla="*/ 435682 h 706375"/>
                <a:gd name="connsiteX166" fmla="*/ 5571 w 484887"/>
                <a:gd name="connsiteY166" fmla="*/ 433428 h 706375"/>
                <a:gd name="connsiteX167" fmla="*/ 0 w 484887"/>
                <a:gd name="connsiteY167" fmla="*/ 418838 h 706375"/>
                <a:gd name="connsiteX168" fmla="*/ 1194 w 484887"/>
                <a:gd name="connsiteY168" fmla="*/ 395231 h 706375"/>
                <a:gd name="connsiteX169" fmla="*/ 56367 w 484887"/>
                <a:gd name="connsiteY169" fmla="*/ 373877 h 706375"/>
                <a:gd name="connsiteX170" fmla="*/ 102522 w 484887"/>
                <a:gd name="connsiteY170" fmla="*/ 314195 h 706375"/>
                <a:gd name="connsiteX171" fmla="*/ 63131 w 484887"/>
                <a:gd name="connsiteY171" fmla="*/ 289393 h 706375"/>
                <a:gd name="connsiteX172" fmla="*/ 63131 w 484887"/>
                <a:gd name="connsiteY172" fmla="*/ 288200 h 706375"/>
                <a:gd name="connsiteX173" fmla="*/ 62071 w 484887"/>
                <a:gd name="connsiteY173" fmla="*/ 287139 h 706375"/>
                <a:gd name="connsiteX174" fmla="*/ 60877 w 484887"/>
                <a:gd name="connsiteY174" fmla="*/ 287139 h 706375"/>
                <a:gd name="connsiteX175" fmla="*/ 60877 w 484887"/>
                <a:gd name="connsiteY175" fmla="*/ 285946 h 706375"/>
                <a:gd name="connsiteX176" fmla="*/ 59815 w 484887"/>
                <a:gd name="connsiteY176" fmla="*/ 285946 h 706375"/>
                <a:gd name="connsiteX177" fmla="*/ 59815 w 484887"/>
                <a:gd name="connsiteY177" fmla="*/ 282630 h 706375"/>
                <a:gd name="connsiteX178" fmla="*/ 68834 w 484887"/>
                <a:gd name="connsiteY178" fmla="*/ 237669 h 706375"/>
                <a:gd name="connsiteX179" fmla="*/ 68834 w 484887"/>
                <a:gd name="connsiteY179" fmla="*/ 230905 h 706375"/>
                <a:gd name="connsiteX180" fmla="*/ 66579 w 484887"/>
                <a:gd name="connsiteY180" fmla="*/ 228650 h 706375"/>
                <a:gd name="connsiteX181" fmla="*/ 62071 w 484887"/>
                <a:gd name="connsiteY181" fmla="*/ 227589 h 706375"/>
                <a:gd name="connsiteX182" fmla="*/ 59815 w 484887"/>
                <a:gd name="connsiteY182" fmla="*/ 226395 h 706375"/>
                <a:gd name="connsiteX183" fmla="*/ 54245 w 484887"/>
                <a:gd name="connsiteY183" fmla="*/ 218571 h 706375"/>
                <a:gd name="connsiteX184" fmla="*/ 49735 w 484887"/>
                <a:gd name="connsiteY184" fmla="*/ 215255 h 706375"/>
                <a:gd name="connsiteX185" fmla="*/ 48675 w 484887"/>
                <a:gd name="connsiteY185" fmla="*/ 208491 h 706375"/>
                <a:gd name="connsiteX186" fmla="*/ 48675 w 484887"/>
                <a:gd name="connsiteY186" fmla="*/ 207429 h 706375"/>
                <a:gd name="connsiteX187" fmla="*/ 45359 w 484887"/>
                <a:gd name="connsiteY187" fmla="*/ 193902 h 706375"/>
                <a:gd name="connsiteX188" fmla="*/ 19497 w 484887"/>
                <a:gd name="connsiteY188" fmla="*/ 145492 h 706375"/>
                <a:gd name="connsiteX189" fmla="*/ 26261 w 484887"/>
                <a:gd name="connsiteY189" fmla="*/ 130904 h 706375"/>
                <a:gd name="connsiteX190" fmla="*/ 26261 w 484887"/>
                <a:gd name="connsiteY190" fmla="*/ 126394 h 706375"/>
                <a:gd name="connsiteX191" fmla="*/ 30770 w 484887"/>
                <a:gd name="connsiteY191" fmla="*/ 123078 h 706375"/>
                <a:gd name="connsiteX192" fmla="*/ 70161 w 484887"/>
                <a:gd name="connsiteY192" fmla="*/ 102787 h 706375"/>
                <a:gd name="connsiteX193" fmla="*/ 88198 w 484887"/>
                <a:gd name="connsiteY193" fmla="*/ 96022 h 706375"/>
                <a:gd name="connsiteX194" fmla="*/ 102787 w 484887"/>
                <a:gd name="connsiteY194" fmla="*/ 89258 h 706375"/>
                <a:gd name="connsiteX195" fmla="*/ 136607 w 484887"/>
                <a:gd name="connsiteY195" fmla="*/ 31830 h 706375"/>
                <a:gd name="connsiteX196" fmla="*/ 136607 w 484887"/>
                <a:gd name="connsiteY196" fmla="*/ 30769 h 706375"/>
                <a:gd name="connsiteX197" fmla="*/ 132098 w 484887"/>
                <a:gd name="connsiteY197" fmla="*/ 21750 h 70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484887" h="706375">
                  <a:moveTo>
                    <a:pt x="131965" y="21353"/>
                  </a:moveTo>
                  <a:lnTo>
                    <a:pt x="152257" y="28117"/>
                  </a:lnTo>
                  <a:lnTo>
                    <a:pt x="165785" y="14589"/>
                  </a:lnTo>
                  <a:lnTo>
                    <a:pt x="162469" y="11273"/>
                  </a:lnTo>
                  <a:lnTo>
                    <a:pt x="162469" y="10212"/>
                  </a:lnTo>
                  <a:lnTo>
                    <a:pt x="163530" y="10212"/>
                  </a:lnTo>
                  <a:lnTo>
                    <a:pt x="163530" y="11273"/>
                  </a:lnTo>
                  <a:lnTo>
                    <a:pt x="165785" y="11273"/>
                  </a:lnTo>
                  <a:lnTo>
                    <a:pt x="165785" y="12466"/>
                  </a:lnTo>
                  <a:lnTo>
                    <a:pt x="166846" y="12466"/>
                  </a:lnTo>
                  <a:lnTo>
                    <a:pt x="166846" y="13527"/>
                  </a:lnTo>
                  <a:lnTo>
                    <a:pt x="180374" y="0"/>
                  </a:lnTo>
                  <a:lnTo>
                    <a:pt x="191648" y="11273"/>
                  </a:lnTo>
                  <a:lnTo>
                    <a:pt x="202921" y="23607"/>
                  </a:lnTo>
                  <a:lnTo>
                    <a:pt x="220959" y="46154"/>
                  </a:lnTo>
                  <a:lnTo>
                    <a:pt x="238996" y="64191"/>
                  </a:lnTo>
                  <a:lnTo>
                    <a:pt x="244566" y="61937"/>
                  </a:lnTo>
                  <a:lnTo>
                    <a:pt x="247882" y="82229"/>
                  </a:lnTo>
                  <a:lnTo>
                    <a:pt x="245627" y="83423"/>
                  </a:lnTo>
                  <a:lnTo>
                    <a:pt x="247882" y="85677"/>
                  </a:lnTo>
                  <a:lnTo>
                    <a:pt x="250137" y="113794"/>
                  </a:lnTo>
                  <a:lnTo>
                    <a:pt x="252391" y="116049"/>
                  </a:lnTo>
                  <a:lnTo>
                    <a:pt x="250137" y="116049"/>
                  </a:lnTo>
                  <a:lnTo>
                    <a:pt x="254646" y="149737"/>
                  </a:lnTo>
                  <a:lnTo>
                    <a:pt x="255707" y="149737"/>
                  </a:lnTo>
                  <a:lnTo>
                    <a:pt x="254646" y="151991"/>
                  </a:lnTo>
                  <a:lnTo>
                    <a:pt x="253453" y="153185"/>
                  </a:lnTo>
                  <a:lnTo>
                    <a:pt x="254646" y="158755"/>
                  </a:lnTo>
                  <a:lnTo>
                    <a:pt x="254646" y="168835"/>
                  </a:lnTo>
                  <a:lnTo>
                    <a:pt x="253453" y="167641"/>
                  </a:lnTo>
                  <a:lnTo>
                    <a:pt x="252391" y="168835"/>
                  </a:lnTo>
                  <a:lnTo>
                    <a:pt x="254646" y="175599"/>
                  </a:lnTo>
                  <a:lnTo>
                    <a:pt x="253453" y="186872"/>
                  </a:lnTo>
                  <a:lnTo>
                    <a:pt x="250137" y="252125"/>
                  </a:lnTo>
                  <a:lnTo>
                    <a:pt x="246821" y="255573"/>
                  </a:lnTo>
                  <a:lnTo>
                    <a:pt x="250137" y="258889"/>
                  </a:lnTo>
                  <a:lnTo>
                    <a:pt x="281570" y="312869"/>
                  </a:lnTo>
                  <a:lnTo>
                    <a:pt x="286079" y="320694"/>
                  </a:lnTo>
                  <a:lnTo>
                    <a:pt x="287273" y="329713"/>
                  </a:lnTo>
                  <a:cubicBezTo>
                    <a:pt x="302260" y="357697"/>
                    <a:pt x="305708" y="360084"/>
                    <a:pt x="312074" y="400536"/>
                  </a:cubicBezTo>
                  <a:lnTo>
                    <a:pt x="348016" y="442181"/>
                  </a:lnTo>
                  <a:lnTo>
                    <a:pt x="364860" y="450006"/>
                  </a:lnTo>
                  <a:lnTo>
                    <a:pt x="377194" y="457831"/>
                  </a:lnTo>
                  <a:lnTo>
                    <a:pt x="380510" y="460086"/>
                  </a:lnTo>
                  <a:lnTo>
                    <a:pt x="381571" y="458892"/>
                  </a:lnTo>
                  <a:lnTo>
                    <a:pt x="381571" y="455577"/>
                  </a:lnTo>
                  <a:lnTo>
                    <a:pt x="382632" y="455577"/>
                  </a:lnTo>
                  <a:lnTo>
                    <a:pt x="382632" y="461147"/>
                  </a:lnTo>
                  <a:lnTo>
                    <a:pt x="387141" y="462341"/>
                  </a:lnTo>
                  <a:lnTo>
                    <a:pt x="387141" y="463401"/>
                  </a:lnTo>
                  <a:lnTo>
                    <a:pt x="392712" y="464462"/>
                  </a:lnTo>
                  <a:lnTo>
                    <a:pt x="409555" y="473481"/>
                  </a:lnTo>
                  <a:lnTo>
                    <a:pt x="416319" y="472288"/>
                  </a:lnTo>
                  <a:lnTo>
                    <a:pt x="421889" y="485815"/>
                  </a:lnTo>
                  <a:lnTo>
                    <a:pt x="429715" y="508362"/>
                  </a:lnTo>
                  <a:lnTo>
                    <a:pt x="480379" y="564596"/>
                  </a:lnTo>
                  <a:lnTo>
                    <a:pt x="480379" y="566852"/>
                  </a:lnTo>
                  <a:lnTo>
                    <a:pt x="479318" y="572555"/>
                  </a:lnTo>
                  <a:lnTo>
                    <a:pt x="479318" y="589398"/>
                  </a:lnTo>
                  <a:lnTo>
                    <a:pt x="482633" y="596162"/>
                  </a:lnTo>
                  <a:lnTo>
                    <a:pt x="483827" y="597223"/>
                  </a:lnTo>
                  <a:lnTo>
                    <a:pt x="483827" y="599478"/>
                  </a:lnTo>
                  <a:lnTo>
                    <a:pt x="484888" y="601733"/>
                  </a:lnTo>
                  <a:lnTo>
                    <a:pt x="482633" y="602926"/>
                  </a:lnTo>
                  <a:lnTo>
                    <a:pt x="482633" y="603987"/>
                  </a:lnTo>
                  <a:lnTo>
                    <a:pt x="480379" y="606242"/>
                  </a:lnTo>
                  <a:lnTo>
                    <a:pt x="466850" y="594969"/>
                  </a:lnTo>
                  <a:lnTo>
                    <a:pt x="464596" y="589398"/>
                  </a:lnTo>
                  <a:lnTo>
                    <a:pt x="463535" y="592846"/>
                  </a:lnTo>
                  <a:lnTo>
                    <a:pt x="450007" y="613139"/>
                  </a:lnTo>
                  <a:lnTo>
                    <a:pt x="434225" y="619903"/>
                  </a:lnTo>
                  <a:lnTo>
                    <a:pt x="427460" y="631176"/>
                  </a:lnTo>
                  <a:lnTo>
                    <a:pt x="435285" y="641256"/>
                  </a:lnTo>
                  <a:lnTo>
                    <a:pt x="431836" y="654784"/>
                  </a:lnTo>
                  <a:lnTo>
                    <a:pt x="430776" y="654784"/>
                  </a:lnTo>
                  <a:lnTo>
                    <a:pt x="430776" y="659293"/>
                  </a:lnTo>
                  <a:lnTo>
                    <a:pt x="420696" y="658100"/>
                  </a:lnTo>
                  <a:lnTo>
                    <a:pt x="389131" y="644571"/>
                  </a:lnTo>
                  <a:lnTo>
                    <a:pt x="370032" y="641123"/>
                  </a:lnTo>
                  <a:lnTo>
                    <a:pt x="325071" y="669240"/>
                  </a:lnTo>
                  <a:lnTo>
                    <a:pt x="326132" y="669240"/>
                  </a:lnTo>
                  <a:lnTo>
                    <a:pt x="328387" y="671494"/>
                  </a:lnTo>
                  <a:lnTo>
                    <a:pt x="329448" y="671494"/>
                  </a:lnTo>
                  <a:lnTo>
                    <a:pt x="330642" y="670434"/>
                  </a:lnTo>
                  <a:lnTo>
                    <a:pt x="331703" y="672689"/>
                  </a:lnTo>
                  <a:lnTo>
                    <a:pt x="329448" y="672689"/>
                  </a:lnTo>
                  <a:lnTo>
                    <a:pt x="324938" y="674943"/>
                  </a:lnTo>
                  <a:lnTo>
                    <a:pt x="326000" y="672689"/>
                  </a:lnTo>
                  <a:lnTo>
                    <a:pt x="327061" y="672689"/>
                  </a:lnTo>
                  <a:lnTo>
                    <a:pt x="327061" y="671494"/>
                  </a:lnTo>
                  <a:lnTo>
                    <a:pt x="324806" y="669240"/>
                  </a:lnTo>
                  <a:lnTo>
                    <a:pt x="321358" y="674943"/>
                  </a:lnTo>
                  <a:lnTo>
                    <a:pt x="319103" y="673750"/>
                  </a:lnTo>
                  <a:lnTo>
                    <a:pt x="320297" y="671494"/>
                  </a:lnTo>
                  <a:lnTo>
                    <a:pt x="320297" y="669240"/>
                  </a:lnTo>
                  <a:lnTo>
                    <a:pt x="321358" y="669240"/>
                  </a:lnTo>
                  <a:lnTo>
                    <a:pt x="321358" y="668179"/>
                  </a:lnTo>
                  <a:lnTo>
                    <a:pt x="320297" y="667118"/>
                  </a:lnTo>
                  <a:lnTo>
                    <a:pt x="319103" y="669373"/>
                  </a:lnTo>
                  <a:lnTo>
                    <a:pt x="316848" y="671627"/>
                  </a:lnTo>
                  <a:lnTo>
                    <a:pt x="316848" y="673883"/>
                  </a:lnTo>
                  <a:lnTo>
                    <a:pt x="298811" y="683962"/>
                  </a:lnTo>
                  <a:lnTo>
                    <a:pt x="302260" y="689533"/>
                  </a:lnTo>
                  <a:lnTo>
                    <a:pt x="298811" y="691787"/>
                  </a:lnTo>
                  <a:lnTo>
                    <a:pt x="296557" y="689533"/>
                  </a:lnTo>
                  <a:lnTo>
                    <a:pt x="274010" y="704121"/>
                  </a:lnTo>
                  <a:lnTo>
                    <a:pt x="271755" y="700806"/>
                  </a:lnTo>
                  <a:lnTo>
                    <a:pt x="262736" y="706376"/>
                  </a:lnTo>
                  <a:lnTo>
                    <a:pt x="263930" y="703060"/>
                  </a:lnTo>
                  <a:lnTo>
                    <a:pt x="260481" y="698551"/>
                  </a:lnTo>
                  <a:lnTo>
                    <a:pt x="260481" y="692981"/>
                  </a:lnTo>
                  <a:lnTo>
                    <a:pt x="255973" y="694041"/>
                  </a:lnTo>
                  <a:lnTo>
                    <a:pt x="254779" y="691787"/>
                  </a:lnTo>
                  <a:lnTo>
                    <a:pt x="244699" y="694041"/>
                  </a:lnTo>
                  <a:lnTo>
                    <a:pt x="241383" y="697357"/>
                  </a:lnTo>
                  <a:lnTo>
                    <a:pt x="242444" y="698551"/>
                  </a:lnTo>
                  <a:lnTo>
                    <a:pt x="241383" y="699612"/>
                  </a:lnTo>
                  <a:lnTo>
                    <a:pt x="238067" y="695103"/>
                  </a:lnTo>
                  <a:lnTo>
                    <a:pt x="236874" y="692848"/>
                  </a:lnTo>
                  <a:lnTo>
                    <a:pt x="235813" y="689400"/>
                  </a:lnTo>
                  <a:lnTo>
                    <a:pt x="236874" y="688339"/>
                  </a:lnTo>
                  <a:lnTo>
                    <a:pt x="235813" y="686084"/>
                  </a:lnTo>
                  <a:lnTo>
                    <a:pt x="239129" y="680514"/>
                  </a:lnTo>
                  <a:lnTo>
                    <a:pt x="249208" y="669240"/>
                  </a:lnTo>
                  <a:lnTo>
                    <a:pt x="246953" y="659160"/>
                  </a:lnTo>
                  <a:lnTo>
                    <a:pt x="250402" y="656906"/>
                  </a:lnTo>
                  <a:lnTo>
                    <a:pt x="240322" y="636614"/>
                  </a:lnTo>
                  <a:lnTo>
                    <a:pt x="236874" y="634359"/>
                  </a:lnTo>
                  <a:lnTo>
                    <a:pt x="238067" y="632104"/>
                  </a:lnTo>
                  <a:lnTo>
                    <a:pt x="231303" y="619770"/>
                  </a:lnTo>
                  <a:lnTo>
                    <a:pt x="162735" y="619770"/>
                  </a:lnTo>
                  <a:lnTo>
                    <a:pt x="163796" y="620963"/>
                  </a:lnTo>
                  <a:lnTo>
                    <a:pt x="161542" y="620963"/>
                  </a:lnTo>
                  <a:lnTo>
                    <a:pt x="160348" y="619770"/>
                  </a:lnTo>
                  <a:lnTo>
                    <a:pt x="129976" y="618709"/>
                  </a:lnTo>
                  <a:lnTo>
                    <a:pt x="128915" y="619770"/>
                  </a:lnTo>
                  <a:lnTo>
                    <a:pt x="126660" y="617516"/>
                  </a:lnTo>
                  <a:lnTo>
                    <a:pt x="104113" y="613006"/>
                  </a:lnTo>
                  <a:lnTo>
                    <a:pt x="104113" y="615260"/>
                  </a:lnTo>
                  <a:lnTo>
                    <a:pt x="100798" y="615260"/>
                  </a:lnTo>
                  <a:lnTo>
                    <a:pt x="94034" y="610751"/>
                  </a:lnTo>
                  <a:lnTo>
                    <a:pt x="75996" y="607303"/>
                  </a:lnTo>
                  <a:lnTo>
                    <a:pt x="65917" y="599478"/>
                  </a:lnTo>
                  <a:lnTo>
                    <a:pt x="61407" y="589398"/>
                  </a:lnTo>
                  <a:lnTo>
                    <a:pt x="56898" y="589398"/>
                  </a:lnTo>
                  <a:lnTo>
                    <a:pt x="43370" y="574809"/>
                  </a:lnTo>
                  <a:lnTo>
                    <a:pt x="34351" y="563536"/>
                  </a:lnTo>
                  <a:lnTo>
                    <a:pt x="31035" y="559026"/>
                  </a:lnTo>
                  <a:lnTo>
                    <a:pt x="33290" y="554517"/>
                  </a:lnTo>
                  <a:lnTo>
                    <a:pt x="40054" y="559026"/>
                  </a:lnTo>
                  <a:lnTo>
                    <a:pt x="42308" y="559026"/>
                  </a:lnTo>
                  <a:cubicBezTo>
                    <a:pt x="41380" y="549742"/>
                    <a:pt x="38197" y="540061"/>
                    <a:pt x="41248" y="530909"/>
                  </a:cubicBezTo>
                  <a:lnTo>
                    <a:pt x="40187" y="527594"/>
                  </a:lnTo>
                  <a:lnTo>
                    <a:pt x="37932" y="526532"/>
                  </a:lnTo>
                  <a:lnTo>
                    <a:pt x="35677" y="524278"/>
                  </a:lnTo>
                  <a:lnTo>
                    <a:pt x="31168" y="515259"/>
                  </a:lnTo>
                  <a:lnTo>
                    <a:pt x="30107" y="509689"/>
                  </a:lnTo>
                  <a:lnTo>
                    <a:pt x="24537" y="508628"/>
                  </a:lnTo>
                  <a:lnTo>
                    <a:pt x="20027" y="496294"/>
                  </a:lnTo>
                  <a:lnTo>
                    <a:pt x="21088" y="494039"/>
                  </a:lnTo>
                  <a:lnTo>
                    <a:pt x="20027" y="483959"/>
                  </a:lnTo>
                  <a:lnTo>
                    <a:pt x="18967" y="476134"/>
                  </a:lnTo>
                  <a:lnTo>
                    <a:pt x="17905" y="468309"/>
                  </a:lnTo>
                  <a:lnTo>
                    <a:pt x="11141" y="457035"/>
                  </a:lnTo>
                  <a:lnTo>
                    <a:pt x="5571" y="448017"/>
                  </a:lnTo>
                  <a:lnTo>
                    <a:pt x="4510" y="435682"/>
                  </a:lnTo>
                  <a:lnTo>
                    <a:pt x="5571" y="433428"/>
                  </a:lnTo>
                  <a:lnTo>
                    <a:pt x="0" y="418838"/>
                  </a:lnTo>
                  <a:lnTo>
                    <a:pt x="1194" y="395231"/>
                  </a:lnTo>
                  <a:lnTo>
                    <a:pt x="56367" y="373877"/>
                  </a:lnTo>
                  <a:lnTo>
                    <a:pt x="102522" y="314195"/>
                  </a:lnTo>
                  <a:lnTo>
                    <a:pt x="63131" y="289393"/>
                  </a:lnTo>
                  <a:lnTo>
                    <a:pt x="63131" y="288200"/>
                  </a:lnTo>
                  <a:lnTo>
                    <a:pt x="62071" y="287139"/>
                  </a:lnTo>
                  <a:lnTo>
                    <a:pt x="60877" y="287139"/>
                  </a:lnTo>
                  <a:lnTo>
                    <a:pt x="60877" y="285946"/>
                  </a:lnTo>
                  <a:lnTo>
                    <a:pt x="59815" y="285946"/>
                  </a:lnTo>
                  <a:lnTo>
                    <a:pt x="59815" y="282630"/>
                  </a:lnTo>
                  <a:lnTo>
                    <a:pt x="68834" y="237669"/>
                  </a:lnTo>
                  <a:lnTo>
                    <a:pt x="68834" y="230905"/>
                  </a:lnTo>
                  <a:lnTo>
                    <a:pt x="66579" y="228650"/>
                  </a:lnTo>
                  <a:lnTo>
                    <a:pt x="62071" y="227589"/>
                  </a:lnTo>
                  <a:lnTo>
                    <a:pt x="59815" y="226395"/>
                  </a:lnTo>
                  <a:lnTo>
                    <a:pt x="54245" y="218571"/>
                  </a:lnTo>
                  <a:lnTo>
                    <a:pt x="49735" y="215255"/>
                  </a:lnTo>
                  <a:lnTo>
                    <a:pt x="48675" y="208491"/>
                  </a:lnTo>
                  <a:lnTo>
                    <a:pt x="48675" y="207429"/>
                  </a:lnTo>
                  <a:lnTo>
                    <a:pt x="45359" y="193902"/>
                  </a:lnTo>
                  <a:lnTo>
                    <a:pt x="19497" y="145492"/>
                  </a:lnTo>
                  <a:lnTo>
                    <a:pt x="26261" y="130904"/>
                  </a:lnTo>
                  <a:lnTo>
                    <a:pt x="26261" y="126394"/>
                  </a:lnTo>
                  <a:lnTo>
                    <a:pt x="30770" y="123078"/>
                  </a:lnTo>
                  <a:lnTo>
                    <a:pt x="70161" y="102787"/>
                  </a:lnTo>
                  <a:lnTo>
                    <a:pt x="88198" y="96022"/>
                  </a:lnTo>
                  <a:lnTo>
                    <a:pt x="102787" y="89258"/>
                  </a:lnTo>
                  <a:lnTo>
                    <a:pt x="136607" y="31830"/>
                  </a:lnTo>
                  <a:lnTo>
                    <a:pt x="136607" y="30769"/>
                  </a:lnTo>
                  <a:lnTo>
                    <a:pt x="132098" y="21750"/>
                  </a:lnTo>
                </a:path>
              </a:pathLst>
            </a:custGeom>
            <a:noFill/>
            <a:ln w="3315" cap="flat">
              <a:solidFill>
                <a:schemeClr val="bg1">
                  <a:lumMod val="65000"/>
                </a:schemeClr>
              </a:solidFill>
              <a:prstDash val="solid"/>
              <a:miter/>
            </a:ln>
          </p:spPr>
          <p:txBody>
            <a:bodyPr rtlCol="0" anchor="ctr"/>
            <a:lstStyle/>
            <a:p>
              <a:endParaRPr lang="en-FI" sz="816"/>
            </a:p>
          </p:txBody>
        </p:sp>
        <p:sp>
          <p:nvSpPr>
            <p:cNvPr id="1099" name="Freeform: Shape 1098">
              <a:extLst>
                <a:ext uri="{FF2B5EF4-FFF2-40B4-BE49-F238E27FC236}">
                  <a16:creationId xmlns:a16="http://schemas.microsoft.com/office/drawing/2014/main" id="{2F8DEC4A-2BC1-76CE-A0A3-C62969A51C66}"/>
                </a:ext>
              </a:extLst>
            </p:cNvPr>
            <p:cNvSpPr/>
            <p:nvPr/>
          </p:nvSpPr>
          <p:spPr>
            <a:xfrm>
              <a:off x="7062034" y="8418746"/>
              <a:ext cx="886750" cy="1006911"/>
            </a:xfrm>
            <a:custGeom>
              <a:avLst/>
              <a:gdLst>
                <a:gd name="connsiteX0" fmla="*/ 406239 w 886750"/>
                <a:gd name="connsiteY0" fmla="*/ 0 h 1006911"/>
                <a:gd name="connsiteX1" fmla="*/ 427592 w 886750"/>
                <a:gd name="connsiteY1" fmla="*/ 21353 h 1006911"/>
                <a:gd name="connsiteX2" fmla="*/ 448946 w 886750"/>
                <a:gd name="connsiteY2" fmla="*/ 43767 h 1006911"/>
                <a:gd name="connsiteX3" fmla="*/ 461413 w 886750"/>
                <a:gd name="connsiteY3" fmla="*/ 49470 h 1006911"/>
                <a:gd name="connsiteX4" fmla="*/ 465922 w 886750"/>
                <a:gd name="connsiteY4" fmla="*/ 43767 h 1006911"/>
                <a:gd name="connsiteX5" fmla="*/ 483827 w 886750"/>
                <a:gd name="connsiteY5" fmla="*/ 53980 h 1006911"/>
                <a:gd name="connsiteX6" fmla="*/ 492845 w 886750"/>
                <a:gd name="connsiteY6" fmla="*/ 50531 h 1006911"/>
                <a:gd name="connsiteX7" fmla="*/ 495100 w 886750"/>
                <a:gd name="connsiteY7" fmla="*/ 60743 h 1006911"/>
                <a:gd name="connsiteX8" fmla="*/ 491784 w 886750"/>
                <a:gd name="connsiteY8" fmla="*/ 64059 h 1006911"/>
                <a:gd name="connsiteX9" fmla="*/ 551334 w 886750"/>
                <a:gd name="connsiteY9" fmla="*/ 93370 h 1006911"/>
                <a:gd name="connsiteX10" fmla="*/ 587409 w 886750"/>
                <a:gd name="connsiteY10" fmla="*/ 87667 h 1006911"/>
                <a:gd name="connsiteX11" fmla="*/ 624545 w 886750"/>
                <a:gd name="connsiteY11" fmla="*/ 151859 h 1006911"/>
                <a:gd name="connsiteX12" fmla="*/ 642582 w 886750"/>
                <a:gd name="connsiteY12" fmla="*/ 184485 h 1006911"/>
                <a:gd name="connsiteX13" fmla="*/ 650407 w 886750"/>
                <a:gd name="connsiteY13" fmla="*/ 187801 h 1006911"/>
                <a:gd name="connsiteX14" fmla="*/ 645898 w 886750"/>
                <a:gd name="connsiteY14" fmla="*/ 191249 h 1006911"/>
                <a:gd name="connsiteX15" fmla="*/ 654917 w 886750"/>
                <a:gd name="connsiteY15" fmla="*/ 206899 h 1006911"/>
                <a:gd name="connsiteX16" fmla="*/ 653723 w 886750"/>
                <a:gd name="connsiteY16" fmla="*/ 218173 h 1006911"/>
                <a:gd name="connsiteX17" fmla="*/ 668445 w 886750"/>
                <a:gd name="connsiteY17" fmla="*/ 291383 h 1006911"/>
                <a:gd name="connsiteX18" fmla="*/ 662742 w 886750"/>
                <a:gd name="connsiteY18" fmla="*/ 290190 h 1006911"/>
                <a:gd name="connsiteX19" fmla="*/ 661681 w 886750"/>
                <a:gd name="connsiteY19" fmla="*/ 291383 h 1006911"/>
                <a:gd name="connsiteX20" fmla="*/ 659426 w 886750"/>
                <a:gd name="connsiteY20" fmla="*/ 301463 h 1006911"/>
                <a:gd name="connsiteX21" fmla="*/ 669506 w 886750"/>
                <a:gd name="connsiteY21" fmla="*/ 312736 h 1006911"/>
                <a:gd name="connsiteX22" fmla="*/ 666190 w 886750"/>
                <a:gd name="connsiteY22" fmla="*/ 313930 h 1006911"/>
                <a:gd name="connsiteX23" fmla="*/ 668445 w 886750"/>
                <a:gd name="connsiteY23" fmla="*/ 322816 h 1006911"/>
                <a:gd name="connsiteX24" fmla="*/ 676270 w 886750"/>
                <a:gd name="connsiteY24" fmla="*/ 326264 h 1006911"/>
                <a:gd name="connsiteX25" fmla="*/ 678525 w 886750"/>
                <a:gd name="connsiteY25" fmla="*/ 336344 h 1006911"/>
                <a:gd name="connsiteX26" fmla="*/ 688604 w 886750"/>
                <a:gd name="connsiteY26" fmla="*/ 334090 h 1006911"/>
                <a:gd name="connsiteX27" fmla="*/ 689798 w 886750"/>
                <a:gd name="connsiteY27" fmla="*/ 334090 h 1006911"/>
                <a:gd name="connsiteX28" fmla="*/ 687543 w 886750"/>
                <a:gd name="connsiteY28" fmla="*/ 346424 h 1006911"/>
                <a:gd name="connsiteX29" fmla="*/ 680779 w 886750"/>
                <a:gd name="connsiteY29" fmla="*/ 346424 h 1006911"/>
                <a:gd name="connsiteX30" fmla="*/ 685289 w 886750"/>
                <a:gd name="connsiteY30" fmla="*/ 370164 h 1006911"/>
                <a:gd name="connsiteX31" fmla="*/ 681973 w 886750"/>
                <a:gd name="connsiteY31" fmla="*/ 387008 h 1006911"/>
                <a:gd name="connsiteX32" fmla="*/ 685289 w 886750"/>
                <a:gd name="connsiteY32" fmla="*/ 389263 h 1006911"/>
                <a:gd name="connsiteX33" fmla="*/ 688604 w 886750"/>
                <a:gd name="connsiteY33" fmla="*/ 389263 h 1006911"/>
                <a:gd name="connsiteX34" fmla="*/ 690859 w 886750"/>
                <a:gd name="connsiteY34" fmla="*/ 392578 h 1006911"/>
                <a:gd name="connsiteX35" fmla="*/ 694307 w 886750"/>
                <a:gd name="connsiteY35" fmla="*/ 393772 h 1006911"/>
                <a:gd name="connsiteX36" fmla="*/ 694307 w 886750"/>
                <a:gd name="connsiteY36" fmla="*/ 397088 h 1006911"/>
                <a:gd name="connsiteX37" fmla="*/ 692052 w 886750"/>
                <a:gd name="connsiteY37" fmla="*/ 397088 h 1006911"/>
                <a:gd name="connsiteX38" fmla="*/ 692052 w 886750"/>
                <a:gd name="connsiteY38" fmla="*/ 400537 h 1006911"/>
                <a:gd name="connsiteX39" fmla="*/ 694307 w 886750"/>
                <a:gd name="connsiteY39" fmla="*/ 402791 h 1006911"/>
                <a:gd name="connsiteX40" fmla="*/ 701071 w 886750"/>
                <a:gd name="connsiteY40" fmla="*/ 402791 h 1006911"/>
                <a:gd name="connsiteX41" fmla="*/ 737013 w 886750"/>
                <a:gd name="connsiteY41" fmla="*/ 435417 h 1006911"/>
                <a:gd name="connsiteX42" fmla="*/ 752796 w 886750"/>
                <a:gd name="connsiteY42" fmla="*/ 450006 h 1006911"/>
                <a:gd name="connsiteX43" fmla="*/ 740462 w 886750"/>
                <a:gd name="connsiteY43" fmla="*/ 463535 h 1006911"/>
                <a:gd name="connsiteX44" fmla="*/ 784361 w 886750"/>
                <a:gd name="connsiteY44" fmla="*/ 520829 h 1006911"/>
                <a:gd name="connsiteX45" fmla="*/ 797757 w 886750"/>
                <a:gd name="connsiteY45" fmla="*/ 527594 h 1006911"/>
                <a:gd name="connsiteX46" fmla="*/ 886750 w 886750"/>
                <a:gd name="connsiteY46" fmla="*/ 570433 h 1006911"/>
                <a:gd name="connsiteX47" fmla="*/ 881047 w 886750"/>
                <a:gd name="connsiteY47" fmla="*/ 607569 h 1006911"/>
                <a:gd name="connsiteX48" fmla="*/ 876538 w 886750"/>
                <a:gd name="connsiteY48" fmla="*/ 639001 h 1006911"/>
                <a:gd name="connsiteX49" fmla="*/ 878793 w 886750"/>
                <a:gd name="connsiteY49" fmla="*/ 640195 h 1006911"/>
                <a:gd name="connsiteX50" fmla="*/ 876538 w 886750"/>
                <a:gd name="connsiteY50" fmla="*/ 648020 h 1006911"/>
                <a:gd name="connsiteX51" fmla="*/ 874283 w 886750"/>
                <a:gd name="connsiteY51" fmla="*/ 648020 h 1006911"/>
                <a:gd name="connsiteX52" fmla="*/ 866458 w 886750"/>
                <a:gd name="connsiteY52" fmla="*/ 700938 h 1006911"/>
                <a:gd name="connsiteX53" fmla="*/ 859694 w 886750"/>
                <a:gd name="connsiteY53" fmla="*/ 738074 h 1006911"/>
                <a:gd name="connsiteX54" fmla="*/ 830383 w 886750"/>
                <a:gd name="connsiteY54" fmla="*/ 740329 h 1006911"/>
                <a:gd name="connsiteX55" fmla="*/ 800012 w 886750"/>
                <a:gd name="connsiteY55" fmla="*/ 743645 h 1006911"/>
                <a:gd name="connsiteX56" fmla="*/ 723485 w 886750"/>
                <a:gd name="connsiteY56" fmla="*/ 753857 h 1006911"/>
                <a:gd name="connsiteX57" fmla="*/ 689798 w 886750"/>
                <a:gd name="connsiteY57" fmla="*/ 760488 h 1006911"/>
                <a:gd name="connsiteX58" fmla="*/ 571626 w 886750"/>
                <a:gd name="connsiteY58" fmla="*/ 730117 h 1006911"/>
                <a:gd name="connsiteX59" fmla="*/ 472686 w 886750"/>
                <a:gd name="connsiteY59" fmla="*/ 709957 h 1006911"/>
                <a:gd name="connsiteX60" fmla="*/ 447884 w 886750"/>
                <a:gd name="connsiteY60" fmla="*/ 700938 h 1006911"/>
                <a:gd name="connsiteX61" fmla="*/ 443375 w 886750"/>
                <a:gd name="connsiteY61" fmla="*/ 706508 h 1006911"/>
                <a:gd name="connsiteX62" fmla="*/ 420829 w 886750"/>
                <a:gd name="connsiteY62" fmla="*/ 717782 h 1006911"/>
                <a:gd name="connsiteX63" fmla="*/ 420829 w 886750"/>
                <a:gd name="connsiteY63" fmla="*/ 720037 h 1006911"/>
                <a:gd name="connsiteX64" fmla="*/ 429847 w 886750"/>
                <a:gd name="connsiteY64" fmla="*/ 734626 h 1006911"/>
                <a:gd name="connsiteX65" fmla="*/ 361278 w 886750"/>
                <a:gd name="connsiteY65" fmla="*/ 883169 h 1006911"/>
                <a:gd name="connsiteX66" fmla="*/ 310615 w 886750"/>
                <a:gd name="connsiteY66" fmla="*/ 1006911 h 1006911"/>
                <a:gd name="connsiteX67" fmla="*/ 298280 w 886750"/>
                <a:gd name="connsiteY67" fmla="*/ 999086 h 1006911"/>
                <a:gd name="connsiteX68" fmla="*/ 271224 w 886750"/>
                <a:gd name="connsiteY68" fmla="*/ 959696 h 1006911"/>
                <a:gd name="connsiteX69" fmla="*/ 263399 w 886750"/>
                <a:gd name="connsiteY69" fmla="*/ 950677 h 1006911"/>
                <a:gd name="connsiteX70" fmla="*/ 241913 w 886750"/>
                <a:gd name="connsiteY70" fmla="*/ 942852 h 1006911"/>
                <a:gd name="connsiteX71" fmla="*/ 235149 w 886750"/>
                <a:gd name="connsiteY71" fmla="*/ 936087 h 1006911"/>
                <a:gd name="connsiteX72" fmla="*/ 227324 w 886750"/>
                <a:gd name="connsiteY72" fmla="*/ 929324 h 1006911"/>
                <a:gd name="connsiteX73" fmla="*/ 173345 w 886750"/>
                <a:gd name="connsiteY73" fmla="*/ 849482 h 1006911"/>
                <a:gd name="connsiteX74" fmla="*/ 86739 w 886750"/>
                <a:gd name="connsiteY74" fmla="*/ 760488 h 1006911"/>
                <a:gd name="connsiteX75" fmla="*/ 95625 w 886750"/>
                <a:gd name="connsiteY75" fmla="*/ 753857 h 1006911"/>
                <a:gd name="connsiteX76" fmla="*/ 117110 w 886750"/>
                <a:gd name="connsiteY76" fmla="*/ 743645 h 1006911"/>
                <a:gd name="connsiteX77" fmla="*/ 114856 w 886750"/>
                <a:gd name="connsiteY77" fmla="*/ 738074 h 1006911"/>
                <a:gd name="connsiteX78" fmla="*/ 117110 w 886750"/>
                <a:gd name="connsiteY78" fmla="*/ 734626 h 1006911"/>
                <a:gd name="connsiteX79" fmla="*/ 122681 w 886750"/>
                <a:gd name="connsiteY79" fmla="*/ 740329 h 1006911"/>
                <a:gd name="connsiteX80" fmla="*/ 137270 w 886750"/>
                <a:gd name="connsiteY80" fmla="*/ 734626 h 1006911"/>
                <a:gd name="connsiteX81" fmla="*/ 153053 w 886750"/>
                <a:gd name="connsiteY81" fmla="*/ 720037 h 1006911"/>
                <a:gd name="connsiteX82" fmla="*/ 172151 w 886750"/>
                <a:gd name="connsiteY82" fmla="*/ 675076 h 1006911"/>
                <a:gd name="connsiteX83" fmla="*/ 144034 w 886750"/>
                <a:gd name="connsiteY83" fmla="*/ 609823 h 1006911"/>
                <a:gd name="connsiteX84" fmla="*/ 153053 w 886750"/>
                <a:gd name="connsiteY84" fmla="*/ 599610 h 1006911"/>
                <a:gd name="connsiteX85" fmla="*/ 149737 w 886750"/>
                <a:gd name="connsiteY85" fmla="*/ 596295 h 1006911"/>
                <a:gd name="connsiteX86" fmla="*/ 142973 w 886750"/>
                <a:gd name="connsiteY86" fmla="*/ 597356 h 1006911"/>
                <a:gd name="connsiteX87" fmla="*/ 137270 w 886750"/>
                <a:gd name="connsiteY87" fmla="*/ 592847 h 1006911"/>
                <a:gd name="connsiteX88" fmla="*/ 135015 w 886750"/>
                <a:gd name="connsiteY88" fmla="*/ 586083 h 1006911"/>
                <a:gd name="connsiteX89" fmla="*/ 133954 w 886750"/>
                <a:gd name="connsiteY89" fmla="*/ 586083 h 1006911"/>
                <a:gd name="connsiteX90" fmla="*/ 131699 w 886750"/>
                <a:gd name="connsiteY90" fmla="*/ 581573 h 1006911"/>
                <a:gd name="connsiteX91" fmla="*/ 73210 w 886750"/>
                <a:gd name="connsiteY91" fmla="*/ 525339 h 1006911"/>
                <a:gd name="connsiteX92" fmla="*/ 72017 w 886750"/>
                <a:gd name="connsiteY92" fmla="*/ 526533 h 1006911"/>
                <a:gd name="connsiteX93" fmla="*/ 70956 w 886750"/>
                <a:gd name="connsiteY93" fmla="*/ 526533 h 1006911"/>
                <a:gd name="connsiteX94" fmla="*/ 65253 w 886750"/>
                <a:gd name="connsiteY94" fmla="*/ 522023 h 1006911"/>
                <a:gd name="connsiteX95" fmla="*/ 65253 w 886750"/>
                <a:gd name="connsiteY95" fmla="*/ 516320 h 1006911"/>
                <a:gd name="connsiteX96" fmla="*/ 66447 w 886750"/>
                <a:gd name="connsiteY96" fmla="*/ 515259 h 1006911"/>
                <a:gd name="connsiteX97" fmla="*/ 46155 w 886750"/>
                <a:gd name="connsiteY97" fmla="*/ 488336 h 1006911"/>
                <a:gd name="connsiteX98" fmla="*/ 39391 w 886750"/>
                <a:gd name="connsiteY98" fmla="*/ 494968 h 1006911"/>
                <a:gd name="connsiteX99" fmla="*/ 31566 w 886750"/>
                <a:gd name="connsiteY99" fmla="*/ 488336 h 1006911"/>
                <a:gd name="connsiteX100" fmla="*/ 29311 w 886750"/>
                <a:gd name="connsiteY100" fmla="*/ 487142 h 1006911"/>
                <a:gd name="connsiteX101" fmla="*/ 23608 w 886750"/>
                <a:gd name="connsiteY101" fmla="*/ 478124 h 1006911"/>
                <a:gd name="connsiteX102" fmla="*/ 32626 w 886750"/>
                <a:gd name="connsiteY102" fmla="*/ 471359 h 1006911"/>
                <a:gd name="connsiteX103" fmla="*/ 34881 w 886750"/>
                <a:gd name="connsiteY103" fmla="*/ 452261 h 1006911"/>
                <a:gd name="connsiteX104" fmla="*/ 31566 w 886750"/>
                <a:gd name="connsiteY104" fmla="*/ 450006 h 1006911"/>
                <a:gd name="connsiteX105" fmla="*/ 34881 w 886750"/>
                <a:gd name="connsiteY105" fmla="*/ 445497 h 1006911"/>
                <a:gd name="connsiteX106" fmla="*/ 25863 w 886750"/>
                <a:gd name="connsiteY106" fmla="*/ 424144 h 1006911"/>
                <a:gd name="connsiteX107" fmla="*/ 27056 w 886750"/>
                <a:gd name="connsiteY107" fmla="*/ 397088 h 1006911"/>
                <a:gd name="connsiteX108" fmla="*/ 23608 w 886750"/>
                <a:gd name="connsiteY108" fmla="*/ 391517 h 1006911"/>
                <a:gd name="connsiteX109" fmla="*/ 22547 w 886750"/>
                <a:gd name="connsiteY109" fmla="*/ 368971 h 1006911"/>
                <a:gd name="connsiteX110" fmla="*/ 23608 w 886750"/>
                <a:gd name="connsiteY110" fmla="*/ 362207 h 1006911"/>
                <a:gd name="connsiteX111" fmla="*/ 19231 w 886750"/>
                <a:gd name="connsiteY111" fmla="*/ 350933 h 1006911"/>
                <a:gd name="connsiteX112" fmla="*/ 29311 w 886750"/>
                <a:gd name="connsiteY112" fmla="*/ 343108 h 1006911"/>
                <a:gd name="connsiteX113" fmla="*/ 33820 w 886750"/>
                <a:gd name="connsiteY113" fmla="*/ 334090 h 1006911"/>
                <a:gd name="connsiteX114" fmla="*/ 33820 w 886750"/>
                <a:gd name="connsiteY114" fmla="*/ 325071 h 1006911"/>
                <a:gd name="connsiteX115" fmla="*/ 34881 w 886750"/>
                <a:gd name="connsiteY115" fmla="*/ 322816 h 1006911"/>
                <a:gd name="connsiteX116" fmla="*/ 25863 w 886750"/>
                <a:gd name="connsiteY116" fmla="*/ 320561 h 1006911"/>
                <a:gd name="connsiteX117" fmla="*/ 6764 w 886750"/>
                <a:gd name="connsiteY117" fmla="*/ 320561 h 1006911"/>
                <a:gd name="connsiteX118" fmla="*/ 0 w 886750"/>
                <a:gd name="connsiteY118" fmla="*/ 311676 h 1006911"/>
                <a:gd name="connsiteX119" fmla="*/ 0 w 886750"/>
                <a:gd name="connsiteY119" fmla="*/ 310482 h 1006911"/>
                <a:gd name="connsiteX120" fmla="*/ 7958 w 886750"/>
                <a:gd name="connsiteY120" fmla="*/ 311676 h 1006911"/>
                <a:gd name="connsiteX121" fmla="*/ 27056 w 886750"/>
                <a:gd name="connsiteY121" fmla="*/ 313930 h 1006911"/>
                <a:gd name="connsiteX122" fmla="*/ 29311 w 886750"/>
                <a:gd name="connsiteY122" fmla="*/ 307166 h 1006911"/>
                <a:gd name="connsiteX123" fmla="*/ 55173 w 886750"/>
                <a:gd name="connsiteY123" fmla="*/ 239659 h 1006911"/>
                <a:gd name="connsiteX124" fmla="*/ 60876 w 886750"/>
                <a:gd name="connsiteY124" fmla="*/ 226130 h 1006911"/>
                <a:gd name="connsiteX125" fmla="*/ 83290 w 886750"/>
                <a:gd name="connsiteY125" fmla="*/ 206899 h 1006911"/>
                <a:gd name="connsiteX126" fmla="*/ 91248 w 886750"/>
                <a:gd name="connsiteY126" fmla="*/ 211409 h 1006911"/>
                <a:gd name="connsiteX127" fmla="*/ 93370 w 886750"/>
                <a:gd name="connsiteY127" fmla="*/ 205838 h 1006911"/>
                <a:gd name="connsiteX128" fmla="*/ 99073 w 886750"/>
                <a:gd name="connsiteY128" fmla="*/ 193504 h 1006911"/>
                <a:gd name="connsiteX129" fmla="*/ 112601 w 886750"/>
                <a:gd name="connsiteY129" fmla="*/ 200268 h 1006911"/>
                <a:gd name="connsiteX130" fmla="*/ 120426 w 886750"/>
                <a:gd name="connsiteY130" fmla="*/ 204645 h 1006911"/>
                <a:gd name="connsiteX131" fmla="*/ 122681 w 886750"/>
                <a:gd name="connsiteY131" fmla="*/ 201329 h 1006911"/>
                <a:gd name="connsiteX132" fmla="*/ 119365 w 886750"/>
                <a:gd name="connsiteY132" fmla="*/ 198013 h 1006911"/>
                <a:gd name="connsiteX133" fmla="*/ 118172 w 886750"/>
                <a:gd name="connsiteY133" fmla="*/ 195759 h 1006911"/>
                <a:gd name="connsiteX134" fmla="*/ 117110 w 886750"/>
                <a:gd name="connsiteY134" fmla="*/ 192311 h 1006911"/>
                <a:gd name="connsiteX135" fmla="*/ 114856 w 886750"/>
                <a:gd name="connsiteY135" fmla="*/ 190055 h 1006911"/>
                <a:gd name="connsiteX136" fmla="*/ 112601 w 886750"/>
                <a:gd name="connsiteY136" fmla="*/ 190055 h 1006911"/>
                <a:gd name="connsiteX137" fmla="*/ 111407 w 886750"/>
                <a:gd name="connsiteY137" fmla="*/ 187801 h 1006911"/>
                <a:gd name="connsiteX138" fmla="*/ 115917 w 886750"/>
                <a:gd name="connsiteY138" fmla="*/ 185546 h 1006911"/>
                <a:gd name="connsiteX139" fmla="*/ 141779 w 886750"/>
                <a:gd name="connsiteY139" fmla="*/ 165387 h 1006911"/>
                <a:gd name="connsiteX140" fmla="*/ 181170 w 886750"/>
                <a:gd name="connsiteY140" fmla="*/ 115784 h 1006911"/>
                <a:gd name="connsiteX141" fmla="*/ 191382 w 886750"/>
                <a:gd name="connsiteY141" fmla="*/ 124803 h 1006911"/>
                <a:gd name="connsiteX142" fmla="*/ 190188 w 886750"/>
                <a:gd name="connsiteY142" fmla="*/ 114723 h 1006911"/>
                <a:gd name="connsiteX143" fmla="*/ 220560 w 886750"/>
                <a:gd name="connsiteY143" fmla="*/ 100134 h 1006911"/>
                <a:gd name="connsiteX144" fmla="*/ 204778 w 886750"/>
                <a:gd name="connsiteY144" fmla="*/ 87667 h 1006911"/>
                <a:gd name="connsiteX145" fmla="*/ 203716 w 886750"/>
                <a:gd name="connsiteY145" fmla="*/ 86606 h 1006911"/>
                <a:gd name="connsiteX146" fmla="*/ 208226 w 886750"/>
                <a:gd name="connsiteY146" fmla="*/ 79841 h 1006911"/>
                <a:gd name="connsiteX147" fmla="*/ 225070 w 886750"/>
                <a:gd name="connsiteY147" fmla="*/ 78648 h 1006911"/>
                <a:gd name="connsiteX148" fmla="*/ 250932 w 886750"/>
                <a:gd name="connsiteY148" fmla="*/ 68568 h 1006911"/>
                <a:gd name="connsiteX149" fmla="*/ 254380 w 886750"/>
                <a:gd name="connsiteY149" fmla="*/ 52786 h 1006911"/>
                <a:gd name="connsiteX150" fmla="*/ 270163 w 886750"/>
                <a:gd name="connsiteY150" fmla="*/ 51724 h 1006911"/>
                <a:gd name="connsiteX151" fmla="*/ 301596 w 886750"/>
                <a:gd name="connsiteY151" fmla="*/ 65253 h 1006911"/>
                <a:gd name="connsiteX152" fmla="*/ 330907 w 886750"/>
                <a:gd name="connsiteY152" fmla="*/ 59550 h 1006911"/>
                <a:gd name="connsiteX153" fmla="*/ 348811 w 886750"/>
                <a:gd name="connsiteY153" fmla="*/ 22414 h 1006911"/>
                <a:gd name="connsiteX154" fmla="*/ 406239 w 886750"/>
                <a:gd name="connsiteY154" fmla="*/ 0 h 1006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886750" h="1006911">
                  <a:moveTo>
                    <a:pt x="406239" y="0"/>
                  </a:moveTo>
                  <a:lnTo>
                    <a:pt x="427592" y="21353"/>
                  </a:lnTo>
                  <a:lnTo>
                    <a:pt x="448946" y="43767"/>
                  </a:lnTo>
                  <a:lnTo>
                    <a:pt x="461413" y="49470"/>
                  </a:lnTo>
                  <a:lnTo>
                    <a:pt x="465922" y="43767"/>
                  </a:lnTo>
                  <a:lnTo>
                    <a:pt x="483827" y="53980"/>
                  </a:lnTo>
                  <a:lnTo>
                    <a:pt x="492845" y="50531"/>
                  </a:lnTo>
                  <a:lnTo>
                    <a:pt x="495100" y="60743"/>
                  </a:lnTo>
                  <a:lnTo>
                    <a:pt x="491784" y="64059"/>
                  </a:lnTo>
                  <a:lnTo>
                    <a:pt x="551334" y="93370"/>
                  </a:lnTo>
                  <a:lnTo>
                    <a:pt x="587409" y="87667"/>
                  </a:lnTo>
                  <a:lnTo>
                    <a:pt x="624545" y="151859"/>
                  </a:lnTo>
                  <a:lnTo>
                    <a:pt x="642582" y="184485"/>
                  </a:lnTo>
                  <a:lnTo>
                    <a:pt x="650407" y="187801"/>
                  </a:lnTo>
                  <a:lnTo>
                    <a:pt x="645898" y="191249"/>
                  </a:lnTo>
                  <a:lnTo>
                    <a:pt x="654917" y="206899"/>
                  </a:lnTo>
                  <a:lnTo>
                    <a:pt x="653723" y="218173"/>
                  </a:lnTo>
                  <a:lnTo>
                    <a:pt x="668445" y="291383"/>
                  </a:lnTo>
                  <a:lnTo>
                    <a:pt x="662742" y="290190"/>
                  </a:lnTo>
                  <a:lnTo>
                    <a:pt x="661681" y="291383"/>
                  </a:lnTo>
                  <a:lnTo>
                    <a:pt x="659426" y="301463"/>
                  </a:lnTo>
                  <a:lnTo>
                    <a:pt x="669506" y="312736"/>
                  </a:lnTo>
                  <a:lnTo>
                    <a:pt x="666190" y="313930"/>
                  </a:lnTo>
                  <a:lnTo>
                    <a:pt x="668445" y="322816"/>
                  </a:lnTo>
                  <a:lnTo>
                    <a:pt x="676270" y="326264"/>
                  </a:lnTo>
                  <a:lnTo>
                    <a:pt x="678525" y="336344"/>
                  </a:lnTo>
                  <a:lnTo>
                    <a:pt x="688604" y="334090"/>
                  </a:lnTo>
                  <a:lnTo>
                    <a:pt x="689798" y="334090"/>
                  </a:lnTo>
                  <a:lnTo>
                    <a:pt x="687543" y="346424"/>
                  </a:lnTo>
                  <a:lnTo>
                    <a:pt x="680779" y="346424"/>
                  </a:lnTo>
                  <a:lnTo>
                    <a:pt x="685289" y="370164"/>
                  </a:lnTo>
                  <a:lnTo>
                    <a:pt x="681973" y="387008"/>
                  </a:lnTo>
                  <a:lnTo>
                    <a:pt x="685289" y="389263"/>
                  </a:lnTo>
                  <a:lnTo>
                    <a:pt x="688604" y="389263"/>
                  </a:lnTo>
                  <a:lnTo>
                    <a:pt x="690859" y="392578"/>
                  </a:lnTo>
                  <a:lnTo>
                    <a:pt x="694307" y="393772"/>
                  </a:lnTo>
                  <a:lnTo>
                    <a:pt x="694307" y="397088"/>
                  </a:lnTo>
                  <a:lnTo>
                    <a:pt x="692052" y="397088"/>
                  </a:lnTo>
                  <a:lnTo>
                    <a:pt x="692052" y="400537"/>
                  </a:lnTo>
                  <a:lnTo>
                    <a:pt x="694307" y="402791"/>
                  </a:lnTo>
                  <a:lnTo>
                    <a:pt x="701071" y="402791"/>
                  </a:lnTo>
                  <a:lnTo>
                    <a:pt x="737013" y="435417"/>
                  </a:lnTo>
                  <a:lnTo>
                    <a:pt x="752796" y="450006"/>
                  </a:lnTo>
                  <a:lnTo>
                    <a:pt x="740462" y="463535"/>
                  </a:lnTo>
                  <a:lnTo>
                    <a:pt x="784361" y="520829"/>
                  </a:lnTo>
                  <a:lnTo>
                    <a:pt x="797757" y="527594"/>
                  </a:lnTo>
                  <a:lnTo>
                    <a:pt x="886750" y="570433"/>
                  </a:lnTo>
                  <a:lnTo>
                    <a:pt x="881047" y="607569"/>
                  </a:lnTo>
                  <a:lnTo>
                    <a:pt x="876538" y="639001"/>
                  </a:lnTo>
                  <a:lnTo>
                    <a:pt x="878793" y="640195"/>
                  </a:lnTo>
                  <a:lnTo>
                    <a:pt x="876538" y="648020"/>
                  </a:lnTo>
                  <a:lnTo>
                    <a:pt x="874283" y="648020"/>
                  </a:lnTo>
                  <a:lnTo>
                    <a:pt x="866458" y="700938"/>
                  </a:lnTo>
                  <a:lnTo>
                    <a:pt x="859694" y="738074"/>
                  </a:lnTo>
                  <a:lnTo>
                    <a:pt x="830383" y="740329"/>
                  </a:lnTo>
                  <a:lnTo>
                    <a:pt x="800012" y="743645"/>
                  </a:lnTo>
                  <a:lnTo>
                    <a:pt x="723485" y="753857"/>
                  </a:lnTo>
                  <a:lnTo>
                    <a:pt x="689798" y="760488"/>
                  </a:lnTo>
                  <a:lnTo>
                    <a:pt x="571626" y="730117"/>
                  </a:lnTo>
                  <a:lnTo>
                    <a:pt x="472686" y="709957"/>
                  </a:lnTo>
                  <a:lnTo>
                    <a:pt x="447884" y="700938"/>
                  </a:lnTo>
                  <a:lnTo>
                    <a:pt x="443375" y="706508"/>
                  </a:lnTo>
                  <a:lnTo>
                    <a:pt x="420829" y="717782"/>
                  </a:lnTo>
                  <a:lnTo>
                    <a:pt x="420829" y="720037"/>
                  </a:lnTo>
                  <a:lnTo>
                    <a:pt x="429847" y="734626"/>
                  </a:lnTo>
                  <a:lnTo>
                    <a:pt x="361278" y="883169"/>
                  </a:lnTo>
                  <a:lnTo>
                    <a:pt x="310615" y="1006911"/>
                  </a:lnTo>
                  <a:lnTo>
                    <a:pt x="298280" y="999086"/>
                  </a:lnTo>
                  <a:lnTo>
                    <a:pt x="271224" y="959696"/>
                  </a:lnTo>
                  <a:lnTo>
                    <a:pt x="263399" y="950677"/>
                  </a:lnTo>
                  <a:lnTo>
                    <a:pt x="241913" y="942852"/>
                  </a:lnTo>
                  <a:lnTo>
                    <a:pt x="235149" y="936087"/>
                  </a:lnTo>
                  <a:lnTo>
                    <a:pt x="227324" y="929324"/>
                  </a:lnTo>
                  <a:lnTo>
                    <a:pt x="173345" y="849482"/>
                  </a:lnTo>
                  <a:lnTo>
                    <a:pt x="86739" y="760488"/>
                  </a:lnTo>
                  <a:lnTo>
                    <a:pt x="95625" y="753857"/>
                  </a:lnTo>
                  <a:lnTo>
                    <a:pt x="117110" y="743645"/>
                  </a:lnTo>
                  <a:lnTo>
                    <a:pt x="114856" y="738074"/>
                  </a:lnTo>
                  <a:lnTo>
                    <a:pt x="117110" y="734626"/>
                  </a:lnTo>
                  <a:lnTo>
                    <a:pt x="122681" y="740329"/>
                  </a:lnTo>
                  <a:lnTo>
                    <a:pt x="137270" y="734626"/>
                  </a:lnTo>
                  <a:lnTo>
                    <a:pt x="153053" y="720037"/>
                  </a:lnTo>
                  <a:lnTo>
                    <a:pt x="172151" y="675076"/>
                  </a:lnTo>
                  <a:lnTo>
                    <a:pt x="144034" y="609823"/>
                  </a:lnTo>
                  <a:lnTo>
                    <a:pt x="153053" y="599610"/>
                  </a:lnTo>
                  <a:lnTo>
                    <a:pt x="149737" y="596295"/>
                  </a:lnTo>
                  <a:lnTo>
                    <a:pt x="142973" y="597356"/>
                  </a:lnTo>
                  <a:lnTo>
                    <a:pt x="137270" y="592847"/>
                  </a:lnTo>
                  <a:lnTo>
                    <a:pt x="135015" y="586083"/>
                  </a:lnTo>
                  <a:lnTo>
                    <a:pt x="133954" y="586083"/>
                  </a:lnTo>
                  <a:lnTo>
                    <a:pt x="131699" y="581573"/>
                  </a:lnTo>
                  <a:lnTo>
                    <a:pt x="73210" y="525339"/>
                  </a:lnTo>
                  <a:lnTo>
                    <a:pt x="72017" y="526533"/>
                  </a:lnTo>
                  <a:lnTo>
                    <a:pt x="70956" y="526533"/>
                  </a:lnTo>
                  <a:lnTo>
                    <a:pt x="65253" y="522023"/>
                  </a:lnTo>
                  <a:lnTo>
                    <a:pt x="65253" y="516320"/>
                  </a:lnTo>
                  <a:lnTo>
                    <a:pt x="66447" y="515259"/>
                  </a:lnTo>
                  <a:lnTo>
                    <a:pt x="46155" y="488336"/>
                  </a:lnTo>
                  <a:lnTo>
                    <a:pt x="39391" y="494968"/>
                  </a:lnTo>
                  <a:lnTo>
                    <a:pt x="31566" y="488336"/>
                  </a:lnTo>
                  <a:lnTo>
                    <a:pt x="29311" y="487142"/>
                  </a:lnTo>
                  <a:lnTo>
                    <a:pt x="23608" y="478124"/>
                  </a:lnTo>
                  <a:lnTo>
                    <a:pt x="32626" y="471359"/>
                  </a:lnTo>
                  <a:lnTo>
                    <a:pt x="34881" y="452261"/>
                  </a:lnTo>
                  <a:lnTo>
                    <a:pt x="31566" y="450006"/>
                  </a:lnTo>
                  <a:lnTo>
                    <a:pt x="34881" y="445497"/>
                  </a:lnTo>
                  <a:lnTo>
                    <a:pt x="25863" y="424144"/>
                  </a:lnTo>
                  <a:lnTo>
                    <a:pt x="27056" y="397088"/>
                  </a:lnTo>
                  <a:lnTo>
                    <a:pt x="23608" y="391517"/>
                  </a:lnTo>
                  <a:lnTo>
                    <a:pt x="22547" y="368971"/>
                  </a:lnTo>
                  <a:lnTo>
                    <a:pt x="23608" y="362207"/>
                  </a:lnTo>
                  <a:lnTo>
                    <a:pt x="19231" y="350933"/>
                  </a:lnTo>
                  <a:lnTo>
                    <a:pt x="29311" y="343108"/>
                  </a:lnTo>
                  <a:lnTo>
                    <a:pt x="33820" y="334090"/>
                  </a:lnTo>
                  <a:lnTo>
                    <a:pt x="33820" y="325071"/>
                  </a:lnTo>
                  <a:lnTo>
                    <a:pt x="34881" y="322816"/>
                  </a:lnTo>
                  <a:lnTo>
                    <a:pt x="25863" y="320561"/>
                  </a:lnTo>
                  <a:lnTo>
                    <a:pt x="6764" y="320561"/>
                  </a:lnTo>
                  <a:lnTo>
                    <a:pt x="0" y="311676"/>
                  </a:lnTo>
                  <a:lnTo>
                    <a:pt x="0" y="310482"/>
                  </a:lnTo>
                  <a:lnTo>
                    <a:pt x="7958" y="311676"/>
                  </a:lnTo>
                  <a:lnTo>
                    <a:pt x="27056" y="313930"/>
                  </a:lnTo>
                  <a:lnTo>
                    <a:pt x="29311" y="307166"/>
                  </a:lnTo>
                  <a:lnTo>
                    <a:pt x="55173" y="239659"/>
                  </a:lnTo>
                  <a:lnTo>
                    <a:pt x="60876" y="226130"/>
                  </a:lnTo>
                  <a:lnTo>
                    <a:pt x="83290" y="206899"/>
                  </a:lnTo>
                  <a:lnTo>
                    <a:pt x="91248" y="211409"/>
                  </a:lnTo>
                  <a:lnTo>
                    <a:pt x="93370" y="205838"/>
                  </a:lnTo>
                  <a:lnTo>
                    <a:pt x="99073" y="193504"/>
                  </a:lnTo>
                  <a:lnTo>
                    <a:pt x="112601" y="200268"/>
                  </a:lnTo>
                  <a:lnTo>
                    <a:pt x="120426" y="204645"/>
                  </a:lnTo>
                  <a:lnTo>
                    <a:pt x="122681" y="201329"/>
                  </a:lnTo>
                  <a:lnTo>
                    <a:pt x="119365" y="198013"/>
                  </a:lnTo>
                  <a:lnTo>
                    <a:pt x="118172" y="195759"/>
                  </a:lnTo>
                  <a:lnTo>
                    <a:pt x="117110" y="192311"/>
                  </a:lnTo>
                  <a:lnTo>
                    <a:pt x="114856" y="190055"/>
                  </a:lnTo>
                  <a:lnTo>
                    <a:pt x="112601" y="190055"/>
                  </a:lnTo>
                  <a:lnTo>
                    <a:pt x="111407" y="187801"/>
                  </a:lnTo>
                  <a:lnTo>
                    <a:pt x="115917" y="185546"/>
                  </a:lnTo>
                  <a:lnTo>
                    <a:pt x="141779" y="165387"/>
                  </a:lnTo>
                  <a:lnTo>
                    <a:pt x="181170" y="115784"/>
                  </a:lnTo>
                  <a:lnTo>
                    <a:pt x="191382" y="124803"/>
                  </a:lnTo>
                  <a:lnTo>
                    <a:pt x="190188" y="114723"/>
                  </a:lnTo>
                  <a:lnTo>
                    <a:pt x="220560" y="100134"/>
                  </a:lnTo>
                  <a:lnTo>
                    <a:pt x="204778" y="87667"/>
                  </a:lnTo>
                  <a:lnTo>
                    <a:pt x="203716" y="86606"/>
                  </a:lnTo>
                  <a:lnTo>
                    <a:pt x="208226" y="79841"/>
                  </a:lnTo>
                  <a:lnTo>
                    <a:pt x="225070" y="78648"/>
                  </a:lnTo>
                  <a:lnTo>
                    <a:pt x="250932" y="68568"/>
                  </a:lnTo>
                  <a:lnTo>
                    <a:pt x="254380" y="52786"/>
                  </a:lnTo>
                  <a:lnTo>
                    <a:pt x="270163" y="51724"/>
                  </a:lnTo>
                  <a:lnTo>
                    <a:pt x="301596" y="65253"/>
                  </a:lnTo>
                  <a:lnTo>
                    <a:pt x="330907" y="59550"/>
                  </a:lnTo>
                  <a:lnTo>
                    <a:pt x="348811" y="22414"/>
                  </a:lnTo>
                  <a:lnTo>
                    <a:pt x="406239" y="0"/>
                  </a:lnTo>
                </a:path>
              </a:pathLst>
            </a:custGeom>
            <a:noFill/>
            <a:ln w="3315" cap="flat">
              <a:solidFill>
                <a:schemeClr val="bg1">
                  <a:lumMod val="65000"/>
                </a:schemeClr>
              </a:solidFill>
              <a:prstDash val="solid"/>
              <a:miter/>
            </a:ln>
          </p:spPr>
          <p:txBody>
            <a:bodyPr rtlCol="0" anchor="ctr"/>
            <a:lstStyle/>
            <a:p>
              <a:endParaRPr lang="en-FI" sz="816"/>
            </a:p>
          </p:txBody>
        </p:sp>
        <p:sp>
          <p:nvSpPr>
            <p:cNvPr id="1100" name="Freeform: Shape 1099">
              <a:extLst>
                <a:ext uri="{FF2B5EF4-FFF2-40B4-BE49-F238E27FC236}">
                  <a16:creationId xmlns:a16="http://schemas.microsoft.com/office/drawing/2014/main" id="{1E1B9858-27E9-971C-1C1F-8C79985FE4C8}"/>
                </a:ext>
              </a:extLst>
            </p:cNvPr>
            <p:cNvSpPr/>
            <p:nvPr/>
          </p:nvSpPr>
          <p:spPr>
            <a:xfrm>
              <a:off x="7203813" y="7677223"/>
              <a:ext cx="867519" cy="625606"/>
            </a:xfrm>
            <a:custGeom>
              <a:avLst/>
              <a:gdLst>
                <a:gd name="connsiteX0" fmla="*/ 145227 w 867519"/>
                <a:gd name="connsiteY0" fmla="*/ 0 h 625606"/>
                <a:gd name="connsiteX1" fmla="*/ 159816 w 867519"/>
                <a:gd name="connsiteY1" fmla="*/ 10080 h 625606"/>
                <a:gd name="connsiteX2" fmla="*/ 270030 w 867519"/>
                <a:gd name="connsiteY2" fmla="*/ 85412 h 625606"/>
                <a:gd name="connsiteX3" fmla="*/ 306105 w 867519"/>
                <a:gd name="connsiteY3" fmla="*/ 109153 h 625606"/>
                <a:gd name="connsiteX4" fmla="*/ 339793 w 867519"/>
                <a:gd name="connsiteY4" fmla="*/ 151859 h 625606"/>
                <a:gd name="connsiteX5" fmla="*/ 337538 w 867519"/>
                <a:gd name="connsiteY5" fmla="*/ 153053 h 625606"/>
                <a:gd name="connsiteX6" fmla="*/ 338732 w 867519"/>
                <a:gd name="connsiteY6" fmla="*/ 159685 h 625606"/>
                <a:gd name="connsiteX7" fmla="*/ 345496 w 867519"/>
                <a:gd name="connsiteY7" fmla="*/ 159685 h 625606"/>
                <a:gd name="connsiteX8" fmla="*/ 378122 w 867519"/>
                <a:gd name="connsiteY8" fmla="*/ 202523 h 625606"/>
                <a:gd name="connsiteX9" fmla="*/ 463667 w 867519"/>
                <a:gd name="connsiteY9" fmla="*/ 267776 h 625606"/>
                <a:gd name="connsiteX10" fmla="*/ 506373 w 867519"/>
                <a:gd name="connsiteY10" fmla="*/ 259818 h 625606"/>
                <a:gd name="connsiteX11" fmla="*/ 634625 w 867519"/>
                <a:gd name="connsiteY11" fmla="*/ 304911 h 625606"/>
                <a:gd name="connsiteX12" fmla="*/ 650407 w 867519"/>
                <a:gd name="connsiteY12" fmla="*/ 307167 h 625606"/>
                <a:gd name="connsiteX13" fmla="*/ 672954 w 867519"/>
                <a:gd name="connsiteY13" fmla="*/ 319501 h 625606"/>
                <a:gd name="connsiteX14" fmla="*/ 677331 w 867519"/>
                <a:gd name="connsiteY14" fmla="*/ 324010 h 625606"/>
                <a:gd name="connsiteX15" fmla="*/ 756112 w 867519"/>
                <a:gd name="connsiteY15" fmla="*/ 374674 h 625606"/>
                <a:gd name="connsiteX16" fmla="*/ 796696 w 867519"/>
                <a:gd name="connsiteY16" fmla="*/ 388202 h 625606"/>
                <a:gd name="connsiteX17" fmla="*/ 867519 w 867519"/>
                <a:gd name="connsiteY17" fmla="*/ 451200 h 625606"/>
                <a:gd name="connsiteX18" fmla="*/ 843911 w 867519"/>
                <a:gd name="connsiteY18" fmla="*/ 517514 h 625606"/>
                <a:gd name="connsiteX19" fmla="*/ 692052 w 867519"/>
                <a:gd name="connsiteY19" fmla="*/ 616587 h 625606"/>
                <a:gd name="connsiteX20" fmla="*/ 629054 w 867519"/>
                <a:gd name="connsiteY20" fmla="*/ 619903 h 625606"/>
                <a:gd name="connsiteX21" fmla="*/ 629054 w 867519"/>
                <a:gd name="connsiteY21" fmla="*/ 625607 h 625606"/>
                <a:gd name="connsiteX22" fmla="*/ 608762 w 867519"/>
                <a:gd name="connsiteY22" fmla="*/ 617648 h 625606"/>
                <a:gd name="connsiteX23" fmla="*/ 609956 w 867519"/>
                <a:gd name="connsiteY23" fmla="*/ 615394 h 625606"/>
                <a:gd name="connsiteX24" fmla="*/ 608762 w 867519"/>
                <a:gd name="connsiteY24" fmla="*/ 614333 h 625606"/>
                <a:gd name="connsiteX25" fmla="*/ 607701 w 867519"/>
                <a:gd name="connsiteY25" fmla="*/ 615394 h 625606"/>
                <a:gd name="connsiteX26" fmla="*/ 557037 w 867519"/>
                <a:gd name="connsiteY26" fmla="*/ 600804 h 625606"/>
                <a:gd name="connsiteX27" fmla="*/ 516453 w 867519"/>
                <a:gd name="connsiteY27" fmla="*/ 562608 h 625606"/>
                <a:gd name="connsiteX28" fmla="*/ 504119 w 867519"/>
                <a:gd name="connsiteY28" fmla="*/ 566984 h 625606"/>
                <a:gd name="connsiteX29" fmla="*/ 474808 w 867519"/>
                <a:gd name="connsiteY29" fmla="*/ 551334 h 625606"/>
                <a:gd name="connsiteX30" fmla="*/ 373613 w 867519"/>
                <a:gd name="connsiteY30" fmla="*/ 498416 h 625606"/>
                <a:gd name="connsiteX31" fmla="*/ 369103 w 867519"/>
                <a:gd name="connsiteY31" fmla="*/ 508496 h 625606"/>
                <a:gd name="connsiteX32" fmla="*/ 353321 w 867519"/>
                <a:gd name="connsiteY32" fmla="*/ 500670 h 625606"/>
                <a:gd name="connsiteX33" fmla="*/ 359024 w 867519"/>
                <a:gd name="connsiteY33" fmla="*/ 490591 h 625606"/>
                <a:gd name="connsiteX34" fmla="*/ 338732 w 867519"/>
                <a:gd name="connsiteY34" fmla="*/ 480379 h 625606"/>
                <a:gd name="connsiteX35" fmla="*/ 331968 w 867519"/>
                <a:gd name="connsiteY35" fmla="*/ 484888 h 625606"/>
                <a:gd name="connsiteX36" fmla="*/ 327458 w 867519"/>
                <a:gd name="connsiteY36" fmla="*/ 474808 h 625606"/>
                <a:gd name="connsiteX37" fmla="*/ 313930 w 867519"/>
                <a:gd name="connsiteY37" fmla="*/ 466983 h 625606"/>
                <a:gd name="connsiteX38" fmla="*/ 302657 w 867519"/>
                <a:gd name="connsiteY38" fmla="*/ 482633 h 625606"/>
                <a:gd name="connsiteX39" fmla="*/ 291516 w 867519"/>
                <a:gd name="connsiteY39" fmla="*/ 471360 h 625606"/>
                <a:gd name="connsiteX40" fmla="*/ 293771 w 867519"/>
                <a:gd name="connsiteY40" fmla="*/ 456771 h 625606"/>
                <a:gd name="connsiteX41" fmla="*/ 240852 w 867519"/>
                <a:gd name="connsiteY41" fmla="*/ 428654 h 625606"/>
                <a:gd name="connsiteX42" fmla="*/ 238598 w 867519"/>
                <a:gd name="connsiteY42" fmla="*/ 427592 h 625606"/>
                <a:gd name="connsiteX43" fmla="*/ 237404 w 867519"/>
                <a:gd name="connsiteY43" fmla="*/ 426399 h 625606"/>
                <a:gd name="connsiteX44" fmla="*/ 225070 w 867519"/>
                <a:gd name="connsiteY44" fmla="*/ 434356 h 625606"/>
                <a:gd name="connsiteX45" fmla="*/ 224008 w 867519"/>
                <a:gd name="connsiteY45" fmla="*/ 436612 h 625606"/>
                <a:gd name="connsiteX46" fmla="*/ 176660 w 867519"/>
                <a:gd name="connsiteY46" fmla="*/ 430908 h 625606"/>
                <a:gd name="connsiteX47" fmla="*/ 171090 w 867519"/>
                <a:gd name="connsiteY47" fmla="*/ 438733 h 625606"/>
                <a:gd name="connsiteX48" fmla="*/ 164326 w 867519"/>
                <a:gd name="connsiteY48" fmla="*/ 433163 h 625606"/>
                <a:gd name="connsiteX49" fmla="*/ 164326 w 867519"/>
                <a:gd name="connsiteY49" fmla="*/ 419635 h 625606"/>
                <a:gd name="connsiteX50" fmla="*/ 154246 w 867519"/>
                <a:gd name="connsiteY50" fmla="*/ 408362 h 625606"/>
                <a:gd name="connsiteX51" fmla="*/ 131699 w 867519"/>
                <a:gd name="connsiteY51" fmla="*/ 382499 h 625606"/>
                <a:gd name="connsiteX52" fmla="*/ 123874 w 867519"/>
                <a:gd name="connsiteY52" fmla="*/ 372419 h 625606"/>
                <a:gd name="connsiteX53" fmla="*/ 61937 w 867519"/>
                <a:gd name="connsiteY53" fmla="*/ 373481 h 625606"/>
                <a:gd name="connsiteX54" fmla="*/ 53980 w 867519"/>
                <a:gd name="connsiteY54" fmla="*/ 356637 h 625606"/>
                <a:gd name="connsiteX55" fmla="*/ 41645 w 867519"/>
                <a:gd name="connsiteY55" fmla="*/ 346557 h 625606"/>
                <a:gd name="connsiteX56" fmla="*/ 30372 w 867519"/>
                <a:gd name="connsiteY56" fmla="*/ 361146 h 625606"/>
                <a:gd name="connsiteX57" fmla="*/ 31566 w 867519"/>
                <a:gd name="connsiteY57" fmla="*/ 367910 h 625606"/>
                <a:gd name="connsiteX58" fmla="*/ 37136 w 867519"/>
                <a:gd name="connsiteY58" fmla="*/ 368971 h 625606"/>
                <a:gd name="connsiteX59" fmla="*/ 38329 w 867519"/>
                <a:gd name="connsiteY59" fmla="*/ 373481 h 625606"/>
                <a:gd name="connsiteX60" fmla="*/ 32626 w 867519"/>
                <a:gd name="connsiteY60" fmla="*/ 374674 h 625606"/>
                <a:gd name="connsiteX61" fmla="*/ 19231 w 867519"/>
                <a:gd name="connsiteY61" fmla="*/ 380245 h 625606"/>
                <a:gd name="connsiteX62" fmla="*/ 9019 w 867519"/>
                <a:gd name="connsiteY62" fmla="*/ 211542 h 625606"/>
                <a:gd name="connsiteX63" fmla="*/ 5703 w 867519"/>
                <a:gd name="connsiteY63" fmla="*/ 214857 h 625606"/>
                <a:gd name="connsiteX64" fmla="*/ 0 w 867519"/>
                <a:gd name="connsiteY64" fmla="*/ 212603 h 625606"/>
                <a:gd name="connsiteX65" fmla="*/ 0 w 867519"/>
                <a:gd name="connsiteY65" fmla="*/ 211542 h 625606"/>
                <a:gd name="connsiteX66" fmla="*/ 9019 w 867519"/>
                <a:gd name="connsiteY66" fmla="*/ 208093 h 625606"/>
                <a:gd name="connsiteX67" fmla="*/ 4509 w 867519"/>
                <a:gd name="connsiteY67" fmla="*/ 137270 h 625606"/>
                <a:gd name="connsiteX68" fmla="*/ 4509 w 867519"/>
                <a:gd name="connsiteY68" fmla="*/ 130506 h 625606"/>
                <a:gd name="connsiteX69" fmla="*/ 59683 w 867519"/>
                <a:gd name="connsiteY69" fmla="*/ 129312 h 625606"/>
                <a:gd name="connsiteX70" fmla="*/ 137270 w 867519"/>
                <a:gd name="connsiteY70" fmla="*/ 12334 h 625606"/>
                <a:gd name="connsiteX71" fmla="*/ 141779 w 867519"/>
                <a:gd name="connsiteY71" fmla="*/ 5571 h 625606"/>
                <a:gd name="connsiteX72" fmla="*/ 145227 w 867519"/>
                <a:gd name="connsiteY72" fmla="*/ 0 h 625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67519" h="625606">
                  <a:moveTo>
                    <a:pt x="145227" y="0"/>
                  </a:moveTo>
                  <a:lnTo>
                    <a:pt x="159816" y="10080"/>
                  </a:lnTo>
                  <a:lnTo>
                    <a:pt x="270030" y="85412"/>
                  </a:lnTo>
                  <a:lnTo>
                    <a:pt x="306105" y="109153"/>
                  </a:lnTo>
                  <a:lnTo>
                    <a:pt x="339793" y="151859"/>
                  </a:lnTo>
                  <a:lnTo>
                    <a:pt x="337538" y="153053"/>
                  </a:lnTo>
                  <a:lnTo>
                    <a:pt x="338732" y="159685"/>
                  </a:lnTo>
                  <a:lnTo>
                    <a:pt x="345496" y="159685"/>
                  </a:lnTo>
                  <a:lnTo>
                    <a:pt x="378122" y="202523"/>
                  </a:lnTo>
                  <a:lnTo>
                    <a:pt x="463667" y="267776"/>
                  </a:lnTo>
                  <a:lnTo>
                    <a:pt x="506373" y="259818"/>
                  </a:lnTo>
                  <a:lnTo>
                    <a:pt x="634625" y="304911"/>
                  </a:lnTo>
                  <a:lnTo>
                    <a:pt x="650407" y="307167"/>
                  </a:lnTo>
                  <a:lnTo>
                    <a:pt x="672954" y="319501"/>
                  </a:lnTo>
                  <a:lnTo>
                    <a:pt x="677331" y="324010"/>
                  </a:lnTo>
                  <a:lnTo>
                    <a:pt x="756112" y="374674"/>
                  </a:lnTo>
                  <a:lnTo>
                    <a:pt x="796696" y="388202"/>
                  </a:lnTo>
                  <a:lnTo>
                    <a:pt x="867519" y="451200"/>
                  </a:lnTo>
                  <a:lnTo>
                    <a:pt x="843911" y="517514"/>
                  </a:lnTo>
                  <a:lnTo>
                    <a:pt x="692052" y="616587"/>
                  </a:lnTo>
                  <a:lnTo>
                    <a:pt x="629054" y="619903"/>
                  </a:lnTo>
                  <a:lnTo>
                    <a:pt x="629054" y="625607"/>
                  </a:lnTo>
                  <a:lnTo>
                    <a:pt x="608762" y="617648"/>
                  </a:lnTo>
                  <a:lnTo>
                    <a:pt x="609956" y="615394"/>
                  </a:lnTo>
                  <a:lnTo>
                    <a:pt x="608762" y="614333"/>
                  </a:lnTo>
                  <a:lnTo>
                    <a:pt x="607701" y="615394"/>
                  </a:lnTo>
                  <a:lnTo>
                    <a:pt x="557037" y="600804"/>
                  </a:lnTo>
                  <a:lnTo>
                    <a:pt x="516453" y="562608"/>
                  </a:lnTo>
                  <a:lnTo>
                    <a:pt x="504119" y="566984"/>
                  </a:lnTo>
                  <a:lnTo>
                    <a:pt x="474808" y="551334"/>
                  </a:lnTo>
                  <a:lnTo>
                    <a:pt x="373613" y="498416"/>
                  </a:lnTo>
                  <a:lnTo>
                    <a:pt x="369103" y="508496"/>
                  </a:lnTo>
                  <a:lnTo>
                    <a:pt x="353321" y="500670"/>
                  </a:lnTo>
                  <a:lnTo>
                    <a:pt x="359024" y="490591"/>
                  </a:lnTo>
                  <a:lnTo>
                    <a:pt x="338732" y="480379"/>
                  </a:lnTo>
                  <a:lnTo>
                    <a:pt x="331968" y="484888"/>
                  </a:lnTo>
                  <a:lnTo>
                    <a:pt x="327458" y="474808"/>
                  </a:lnTo>
                  <a:lnTo>
                    <a:pt x="313930" y="466983"/>
                  </a:lnTo>
                  <a:lnTo>
                    <a:pt x="302657" y="482633"/>
                  </a:lnTo>
                  <a:lnTo>
                    <a:pt x="291516" y="471360"/>
                  </a:lnTo>
                  <a:lnTo>
                    <a:pt x="293771" y="456771"/>
                  </a:lnTo>
                  <a:lnTo>
                    <a:pt x="240852" y="428654"/>
                  </a:lnTo>
                  <a:lnTo>
                    <a:pt x="238598" y="427592"/>
                  </a:lnTo>
                  <a:lnTo>
                    <a:pt x="237404" y="426399"/>
                  </a:lnTo>
                  <a:lnTo>
                    <a:pt x="225070" y="434356"/>
                  </a:lnTo>
                  <a:lnTo>
                    <a:pt x="224008" y="436612"/>
                  </a:lnTo>
                  <a:lnTo>
                    <a:pt x="176660" y="430908"/>
                  </a:lnTo>
                  <a:lnTo>
                    <a:pt x="171090" y="438733"/>
                  </a:lnTo>
                  <a:lnTo>
                    <a:pt x="164326" y="433163"/>
                  </a:lnTo>
                  <a:lnTo>
                    <a:pt x="164326" y="419635"/>
                  </a:lnTo>
                  <a:lnTo>
                    <a:pt x="154246" y="408362"/>
                  </a:lnTo>
                  <a:lnTo>
                    <a:pt x="131699" y="382499"/>
                  </a:lnTo>
                  <a:lnTo>
                    <a:pt x="123874" y="372419"/>
                  </a:lnTo>
                  <a:lnTo>
                    <a:pt x="61937" y="373481"/>
                  </a:lnTo>
                  <a:lnTo>
                    <a:pt x="53980" y="356637"/>
                  </a:lnTo>
                  <a:lnTo>
                    <a:pt x="41645" y="346557"/>
                  </a:lnTo>
                  <a:lnTo>
                    <a:pt x="30372" y="361146"/>
                  </a:lnTo>
                  <a:lnTo>
                    <a:pt x="31566" y="367910"/>
                  </a:lnTo>
                  <a:lnTo>
                    <a:pt x="37136" y="368971"/>
                  </a:lnTo>
                  <a:lnTo>
                    <a:pt x="38329" y="373481"/>
                  </a:lnTo>
                  <a:lnTo>
                    <a:pt x="32626" y="374674"/>
                  </a:lnTo>
                  <a:lnTo>
                    <a:pt x="19231" y="380245"/>
                  </a:lnTo>
                  <a:lnTo>
                    <a:pt x="9019" y="211542"/>
                  </a:lnTo>
                  <a:lnTo>
                    <a:pt x="5703" y="214857"/>
                  </a:lnTo>
                  <a:lnTo>
                    <a:pt x="0" y="212603"/>
                  </a:lnTo>
                  <a:lnTo>
                    <a:pt x="0" y="211542"/>
                  </a:lnTo>
                  <a:lnTo>
                    <a:pt x="9019" y="208093"/>
                  </a:lnTo>
                  <a:lnTo>
                    <a:pt x="4509" y="137270"/>
                  </a:lnTo>
                  <a:lnTo>
                    <a:pt x="4509" y="130506"/>
                  </a:lnTo>
                  <a:lnTo>
                    <a:pt x="59683" y="129312"/>
                  </a:lnTo>
                  <a:lnTo>
                    <a:pt x="137270" y="12334"/>
                  </a:lnTo>
                  <a:lnTo>
                    <a:pt x="141779" y="5571"/>
                  </a:lnTo>
                  <a:lnTo>
                    <a:pt x="145227" y="0"/>
                  </a:lnTo>
                </a:path>
              </a:pathLst>
            </a:custGeom>
            <a:noFill/>
            <a:ln w="3315" cap="flat">
              <a:solidFill>
                <a:schemeClr val="bg1">
                  <a:lumMod val="65000"/>
                </a:schemeClr>
              </a:solidFill>
              <a:prstDash val="solid"/>
              <a:miter/>
            </a:ln>
          </p:spPr>
          <p:txBody>
            <a:bodyPr rtlCol="0" anchor="ctr"/>
            <a:lstStyle/>
            <a:p>
              <a:endParaRPr lang="en-FI" sz="816"/>
            </a:p>
          </p:txBody>
        </p:sp>
        <p:sp>
          <p:nvSpPr>
            <p:cNvPr id="1101" name="Freeform: Shape 1100">
              <a:extLst>
                <a:ext uri="{FF2B5EF4-FFF2-40B4-BE49-F238E27FC236}">
                  <a16:creationId xmlns:a16="http://schemas.microsoft.com/office/drawing/2014/main" id="{79DA6451-E4CD-A427-7FCB-FD13823566E2}"/>
                </a:ext>
              </a:extLst>
            </p:cNvPr>
            <p:cNvSpPr/>
            <p:nvPr/>
          </p:nvSpPr>
          <p:spPr>
            <a:xfrm>
              <a:off x="7649443" y="8026167"/>
              <a:ext cx="1127337" cy="1320709"/>
            </a:xfrm>
            <a:custGeom>
              <a:avLst/>
              <a:gdLst>
                <a:gd name="connsiteX0" fmla="*/ 421889 w 1127337"/>
                <a:gd name="connsiteY0" fmla="*/ 102256 h 1320709"/>
                <a:gd name="connsiteX1" fmla="*/ 438733 w 1127337"/>
                <a:gd name="connsiteY1" fmla="*/ 55041 h 1320709"/>
                <a:gd name="connsiteX2" fmla="*/ 450006 w 1127337"/>
                <a:gd name="connsiteY2" fmla="*/ 46022 h 1320709"/>
                <a:gd name="connsiteX3" fmla="*/ 446691 w 1127337"/>
                <a:gd name="connsiteY3" fmla="*/ 42707 h 1320709"/>
                <a:gd name="connsiteX4" fmla="*/ 452261 w 1127337"/>
                <a:gd name="connsiteY4" fmla="*/ 37136 h 1320709"/>
                <a:gd name="connsiteX5" fmla="*/ 447752 w 1127337"/>
                <a:gd name="connsiteY5" fmla="*/ 30372 h 1320709"/>
                <a:gd name="connsiteX6" fmla="*/ 462341 w 1127337"/>
                <a:gd name="connsiteY6" fmla="*/ 20292 h 1320709"/>
                <a:gd name="connsiteX7" fmla="*/ 472421 w 1127337"/>
                <a:gd name="connsiteY7" fmla="*/ 30372 h 1320709"/>
                <a:gd name="connsiteX8" fmla="*/ 517382 w 1127337"/>
                <a:gd name="connsiteY8" fmla="*/ 0 h 1320709"/>
                <a:gd name="connsiteX9" fmla="*/ 744705 w 1127337"/>
                <a:gd name="connsiteY9" fmla="*/ 58489 h 1320709"/>
                <a:gd name="connsiteX10" fmla="*/ 750276 w 1127337"/>
                <a:gd name="connsiteY10" fmla="*/ 73078 h 1320709"/>
                <a:gd name="connsiteX11" fmla="*/ 746961 w 1127337"/>
                <a:gd name="connsiteY11" fmla="*/ 135015 h 1320709"/>
                <a:gd name="connsiteX12" fmla="*/ 764998 w 1127337"/>
                <a:gd name="connsiteY12" fmla="*/ 175467 h 1320709"/>
                <a:gd name="connsiteX13" fmla="*/ 775078 w 1127337"/>
                <a:gd name="connsiteY13" fmla="*/ 179976 h 1320709"/>
                <a:gd name="connsiteX14" fmla="*/ 772823 w 1127337"/>
                <a:gd name="connsiteY14" fmla="*/ 205839 h 1320709"/>
                <a:gd name="connsiteX15" fmla="*/ 787412 w 1127337"/>
                <a:gd name="connsiteY15" fmla="*/ 220428 h 1320709"/>
                <a:gd name="connsiteX16" fmla="*/ 796431 w 1127337"/>
                <a:gd name="connsiteY16" fmla="*/ 250800 h 1320709"/>
                <a:gd name="connsiteX17" fmla="*/ 791921 w 1127337"/>
                <a:gd name="connsiteY17" fmla="*/ 263134 h 1320709"/>
                <a:gd name="connsiteX18" fmla="*/ 796431 w 1127337"/>
                <a:gd name="connsiteY18" fmla="*/ 273214 h 1320709"/>
                <a:gd name="connsiteX19" fmla="*/ 790860 w 1127337"/>
                <a:gd name="connsiteY19" fmla="*/ 320430 h 1320709"/>
                <a:gd name="connsiteX20" fmla="*/ 833566 w 1127337"/>
                <a:gd name="connsiteY20" fmla="*/ 371094 h 1320709"/>
                <a:gd name="connsiteX21" fmla="*/ 850410 w 1127337"/>
                <a:gd name="connsiteY21" fmla="*/ 380112 h 1320709"/>
                <a:gd name="connsiteX22" fmla="*/ 896564 w 1127337"/>
                <a:gd name="connsiteY22" fmla="*/ 387937 h 1320709"/>
                <a:gd name="connsiteX23" fmla="*/ 943780 w 1127337"/>
                <a:gd name="connsiteY23" fmla="*/ 414993 h 1320709"/>
                <a:gd name="connsiteX24" fmla="*/ 955054 w 1127337"/>
                <a:gd name="connsiteY24" fmla="*/ 428521 h 1320709"/>
                <a:gd name="connsiteX25" fmla="*/ 996698 w 1127337"/>
                <a:gd name="connsiteY25" fmla="*/ 455577 h 1320709"/>
                <a:gd name="connsiteX26" fmla="*/ 994444 w 1127337"/>
                <a:gd name="connsiteY26" fmla="*/ 481440 h 1320709"/>
                <a:gd name="connsiteX27" fmla="*/ 1011288 w 1127337"/>
                <a:gd name="connsiteY27" fmla="*/ 498283 h 1320709"/>
                <a:gd name="connsiteX28" fmla="*/ 1070971 w 1127337"/>
                <a:gd name="connsiteY28" fmla="*/ 505047 h 1320709"/>
                <a:gd name="connsiteX29" fmla="*/ 1091262 w 1127337"/>
                <a:gd name="connsiteY29" fmla="*/ 561282 h 1320709"/>
                <a:gd name="connsiteX30" fmla="*/ 1065400 w 1127337"/>
                <a:gd name="connsiteY30" fmla="*/ 587144 h 1320709"/>
                <a:gd name="connsiteX31" fmla="*/ 1100281 w 1127337"/>
                <a:gd name="connsiteY31" fmla="*/ 655845 h 1320709"/>
                <a:gd name="connsiteX32" fmla="*/ 1125083 w 1127337"/>
                <a:gd name="connsiteY32" fmla="*/ 687278 h 1320709"/>
                <a:gd name="connsiteX33" fmla="*/ 1127337 w 1127337"/>
                <a:gd name="connsiteY33" fmla="*/ 729985 h 1320709"/>
                <a:gd name="connsiteX34" fmla="*/ 1116064 w 1127337"/>
                <a:gd name="connsiteY34" fmla="*/ 806510 h 1320709"/>
                <a:gd name="connsiteX35" fmla="*/ 1095772 w 1127337"/>
                <a:gd name="connsiteY35" fmla="*/ 852666 h 1320709"/>
                <a:gd name="connsiteX36" fmla="*/ 1069909 w 1127337"/>
                <a:gd name="connsiteY36" fmla="*/ 903329 h 1320709"/>
                <a:gd name="connsiteX37" fmla="*/ 1015930 w 1127337"/>
                <a:gd name="connsiteY37" fmla="*/ 978662 h 1320709"/>
                <a:gd name="connsiteX38" fmla="*/ 996831 w 1127337"/>
                <a:gd name="connsiteY38" fmla="*/ 1011288 h 1320709"/>
                <a:gd name="connsiteX39" fmla="*/ 965398 w 1127337"/>
                <a:gd name="connsiteY39" fmla="*/ 1138479 h 1320709"/>
                <a:gd name="connsiteX40" fmla="*/ 894443 w 1127337"/>
                <a:gd name="connsiteY40" fmla="*/ 1173360 h 1320709"/>
                <a:gd name="connsiteX41" fmla="*/ 788738 w 1127337"/>
                <a:gd name="connsiteY41" fmla="*/ 1238613 h 1320709"/>
                <a:gd name="connsiteX42" fmla="*/ 786483 w 1127337"/>
                <a:gd name="connsiteY42" fmla="*/ 1240867 h 1320709"/>
                <a:gd name="connsiteX43" fmla="*/ 727995 w 1127337"/>
                <a:gd name="connsiteY43" fmla="*/ 1253201 h 1320709"/>
                <a:gd name="connsiteX44" fmla="*/ 669506 w 1127337"/>
                <a:gd name="connsiteY44" fmla="*/ 1320709 h 1320709"/>
                <a:gd name="connsiteX45" fmla="*/ 646959 w 1127337"/>
                <a:gd name="connsiteY45" fmla="*/ 1282512 h 1320709"/>
                <a:gd name="connsiteX46" fmla="*/ 632370 w 1127337"/>
                <a:gd name="connsiteY46" fmla="*/ 1258905 h 1320709"/>
                <a:gd name="connsiteX47" fmla="*/ 599743 w 1127337"/>
                <a:gd name="connsiteY47" fmla="*/ 1073226 h 1320709"/>
                <a:gd name="connsiteX48" fmla="*/ 272285 w 1127337"/>
                <a:gd name="connsiteY48" fmla="*/ 1130653 h 1320709"/>
                <a:gd name="connsiteX49" fmla="*/ 279049 w 1127337"/>
                <a:gd name="connsiteY49" fmla="*/ 1093518 h 1320709"/>
                <a:gd name="connsiteX50" fmla="*/ 286874 w 1127337"/>
                <a:gd name="connsiteY50" fmla="*/ 1040599 h 1320709"/>
                <a:gd name="connsiteX51" fmla="*/ 289129 w 1127337"/>
                <a:gd name="connsiteY51" fmla="*/ 1040599 h 1320709"/>
                <a:gd name="connsiteX52" fmla="*/ 291384 w 1127337"/>
                <a:gd name="connsiteY52" fmla="*/ 1032774 h 1320709"/>
                <a:gd name="connsiteX53" fmla="*/ 289129 w 1127337"/>
                <a:gd name="connsiteY53" fmla="*/ 1031713 h 1320709"/>
                <a:gd name="connsiteX54" fmla="*/ 293638 w 1127337"/>
                <a:gd name="connsiteY54" fmla="*/ 1000280 h 1320709"/>
                <a:gd name="connsiteX55" fmla="*/ 299209 w 1127337"/>
                <a:gd name="connsiteY55" fmla="*/ 963144 h 1320709"/>
                <a:gd name="connsiteX56" fmla="*/ 210348 w 1127337"/>
                <a:gd name="connsiteY56" fmla="*/ 920438 h 1320709"/>
                <a:gd name="connsiteX57" fmla="*/ 196820 w 1127337"/>
                <a:gd name="connsiteY57" fmla="*/ 913674 h 1320709"/>
                <a:gd name="connsiteX58" fmla="*/ 152920 w 1127337"/>
                <a:gd name="connsiteY58" fmla="*/ 856246 h 1320709"/>
                <a:gd name="connsiteX59" fmla="*/ 165254 w 1127337"/>
                <a:gd name="connsiteY59" fmla="*/ 842718 h 1320709"/>
                <a:gd name="connsiteX60" fmla="*/ 149472 w 1127337"/>
                <a:gd name="connsiteY60" fmla="*/ 828129 h 1320709"/>
                <a:gd name="connsiteX61" fmla="*/ 113529 w 1127337"/>
                <a:gd name="connsiteY61" fmla="*/ 795503 h 1320709"/>
                <a:gd name="connsiteX62" fmla="*/ 106765 w 1127337"/>
                <a:gd name="connsiteY62" fmla="*/ 795503 h 1320709"/>
                <a:gd name="connsiteX63" fmla="*/ 104511 w 1127337"/>
                <a:gd name="connsiteY63" fmla="*/ 793248 h 1320709"/>
                <a:gd name="connsiteX64" fmla="*/ 104511 w 1127337"/>
                <a:gd name="connsiteY64" fmla="*/ 789800 h 1320709"/>
                <a:gd name="connsiteX65" fmla="*/ 106765 w 1127337"/>
                <a:gd name="connsiteY65" fmla="*/ 789800 h 1320709"/>
                <a:gd name="connsiteX66" fmla="*/ 106765 w 1127337"/>
                <a:gd name="connsiteY66" fmla="*/ 786484 h 1320709"/>
                <a:gd name="connsiteX67" fmla="*/ 103450 w 1127337"/>
                <a:gd name="connsiteY67" fmla="*/ 785290 h 1320709"/>
                <a:gd name="connsiteX68" fmla="*/ 101195 w 1127337"/>
                <a:gd name="connsiteY68" fmla="*/ 781975 h 1320709"/>
                <a:gd name="connsiteX69" fmla="*/ 97879 w 1127337"/>
                <a:gd name="connsiteY69" fmla="*/ 781975 h 1320709"/>
                <a:gd name="connsiteX70" fmla="*/ 94564 w 1127337"/>
                <a:gd name="connsiteY70" fmla="*/ 779720 h 1320709"/>
                <a:gd name="connsiteX71" fmla="*/ 97879 w 1127337"/>
                <a:gd name="connsiteY71" fmla="*/ 762876 h 1320709"/>
                <a:gd name="connsiteX72" fmla="*/ 93370 w 1127337"/>
                <a:gd name="connsiteY72" fmla="*/ 739268 h 1320709"/>
                <a:gd name="connsiteX73" fmla="*/ 100134 w 1127337"/>
                <a:gd name="connsiteY73" fmla="*/ 739268 h 1320709"/>
                <a:gd name="connsiteX74" fmla="*/ 102389 w 1127337"/>
                <a:gd name="connsiteY74" fmla="*/ 726934 h 1320709"/>
                <a:gd name="connsiteX75" fmla="*/ 101328 w 1127337"/>
                <a:gd name="connsiteY75" fmla="*/ 726934 h 1320709"/>
                <a:gd name="connsiteX76" fmla="*/ 91248 w 1127337"/>
                <a:gd name="connsiteY76" fmla="*/ 729189 h 1320709"/>
                <a:gd name="connsiteX77" fmla="*/ 88993 w 1127337"/>
                <a:gd name="connsiteY77" fmla="*/ 719109 h 1320709"/>
                <a:gd name="connsiteX78" fmla="*/ 81168 w 1127337"/>
                <a:gd name="connsiteY78" fmla="*/ 715661 h 1320709"/>
                <a:gd name="connsiteX79" fmla="*/ 78913 w 1127337"/>
                <a:gd name="connsiteY79" fmla="*/ 706642 h 1320709"/>
                <a:gd name="connsiteX80" fmla="*/ 82229 w 1127337"/>
                <a:gd name="connsiteY80" fmla="*/ 705448 h 1320709"/>
                <a:gd name="connsiteX81" fmla="*/ 72150 w 1127337"/>
                <a:gd name="connsiteY81" fmla="*/ 694175 h 1320709"/>
                <a:gd name="connsiteX82" fmla="*/ 74404 w 1127337"/>
                <a:gd name="connsiteY82" fmla="*/ 684095 h 1320709"/>
                <a:gd name="connsiteX83" fmla="*/ 75465 w 1127337"/>
                <a:gd name="connsiteY83" fmla="*/ 682901 h 1320709"/>
                <a:gd name="connsiteX84" fmla="*/ 81035 w 1127337"/>
                <a:gd name="connsiteY84" fmla="*/ 684095 h 1320709"/>
                <a:gd name="connsiteX85" fmla="*/ 66446 w 1127337"/>
                <a:gd name="connsiteY85" fmla="*/ 610884 h 1320709"/>
                <a:gd name="connsiteX86" fmla="*/ 67508 w 1127337"/>
                <a:gd name="connsiteY86" fmla="*/ 599611 h 1320709"/>
                <a:gd name="connsiteX87" fmla="*/ 58489 w 1127337"/>
                <a:gd name="connsiteY87" fmla="*/ 583828 h 1320709"/>
                <a:gd name="connsiteX88" fmla="*/ 62998 w 1127337"/>
                <a:gd name="connsiteY88" fmla="*/ 580513 h 1320709"/>
                <a:gd name="connsiteX89" fmla="*/ 55173 w 1127337"/>
                <a:gd name="connsiteY89" fmla="*/ 577197 h 1320709"/>
                <a:gd name="connsiteX90" fmla="*/ 37136 w 1127337"/>
                <a:gd name="connsiteY90" fmla="*/ 544570 h 1320709"/>
                <a:gd name="connsiteX91" fmla="*/ 0 w 1127337"/>
                <a:gd name="connsiteY91" fmla="*/ 480379 h 1320709"/>
                <a:gd name="connsiteX92" fmla="*/ 5570 w 1127337"/>
                <a:gd name="connsiteY92" fmla="*/ 480379 h 1320709"/>
                <a:gd name="connsiteX93" fmla="*/ 35942 w 1127337"/>
                <a:gd name="connsiteY93" fmla="*/ 435418 h 1320709"/>
                <a:gd name="connsiteX94" fmla="*/ 47216 w 1127337"/>
                <a:gd name="connsiteY94" fmla="*/ 389263 h 1320709"/>
                <a:gd name="connsiteX95" fmla="*/ 58489 w 1127337"/>
                <a:gd name="connsiteY95" fmla="*/ 346557 h 1320709"/>
                <a:gd name="connsiteX96" fmla="*/ 32626 w 1127337"/>
                <a:gd name="connsiteY96" fmla="*/ 228386 h 1320709"/>
                <a:gd name="connsiteX97" fmla="*/ 58489 w 1127337"/>
                <a:gd name="connsiteY97" fmla="*/ 218306 h 1320709"/>
                <a:gd name="connsiteX98" fmla="*/ 70823 w 1127337"/>
                <a:gd name="connsiteY98" fmla="*/ 213796 h 1320709"/>
                <a:gd name="connsiteX99" fmla="*/ 111275 w 1127337"/>
                <a:gd name="connsiteY99" fmla="*/ 251993 h 1320709"/>
                <a:gd name="connsiteX100" fmla="*/ 161939 w 1127337"/>
                <a:gd name="connsiteY100" fmla="*/ 266583 h 1320709"/>
                <a:gd name="connsiteX101" fmla="*/ 162999 w 1127337"/>
                <a:gd name="connsiteY101" fmla="*/ 265389 h 1320709"/>
                <a:gd name="connsiteX102" fmla="*/ 164193 w 1127337"/>
                <a:gd name="connsiteY102" fmla="*/ 266583 h 1320709"/>
                <a:gd name="connsiteX103" fmla="*/ 162999 w 1127337"/>
                <a:gd name="connsiteY103" fmla="*/ 268837 h 1320709"/>
                <a:gd name="connsiteX104" fmla="*/ 183291 w 1127337"/>
                <a:gd name="connsiteY104" fmla="*/ 276662 h 1320709"/>
                <a:gd name="connsiteX105" fmla="*/ 183291 w 1127337"/>
                <a:gd name="connsiteY105" fmla="*/ 270959 h 1320709"/>
                <a:gd name="connsiteX106" fmla="*/ 246290 w 1127337"/>
                <a:gd name="connsiteY106" fmla="*/ 267643 h 1320709"/>
                <a:gd name="connsiteX107" fmla="*/ 398149 w 1127337"/>
                <a:gd name="connsiteY107" fmla="*/ 168703 h 1320709"/>
                <a:gd name="connsiteX108" fmla="*/ 421757 w 1127337"/>
                <a:gd name="connsiteY108" fmla="*/ 102256 h 132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127337" h="1320709">
                  <a:moveTo>
                    <a:pt x="421889" y="102256"/>
                  </a:moveTo>
                  <a:lnTo>
                    <a:pt x="438733" y="55041"/>
                  </a:lnTo>
                  <a:lnTo>
                    <a:pt x="450006" y="46022"/>
                  </a:lnTo>
                  <a:lnTo>
                    <a:pt x="446691" y="42707"/>
                  </a:lnTo>
                  <a:lnTo>
                    <a:pt x="452261" y="37136"/>
                  </a:lnTo>
                  <a:lnTo>
                    <a:pt x="447752" y="30372"/>
                  </a:lnTo>
                  <a:lnTo>
                    <a:pt x="462341" y="20292"/>
                  </a:lnTo>
                  <a:lnTo>
                    <a:pt x="472421" y="30372"/>
                  </a:lnTo>
                  <a:lnTo>
                    <a:pt x="517382" y="0"/>
                  </a:lnTo>
                  <a:lnTo>
                    <a:pt x="744705" y="58489"/>
                  </a:lnTo>
                  <a:lnTo>
                    <a:pt x="750276" y="73078"/>
                  </a:lnTo>
                  <a:lnTo>
                    <a:pt x="746961" y="135015"/>
                  </a:lnTo>
                  <a:lnTo>
                    <a:pt x="764998" y="175467"/>
                  </a:lnTo>
                  <a:lnTo>
                    <a:pt x="775078" y="179976"/>
                  </a:lnTo>
                  <a:lnTo>
                    <a:pt x="772823" y="205839"/>
                  </a:lnTo>
                  <a:lnTo>
                    <a:pt x="787412" y="220428"/>
                  </a:lnTo>
                  <a:lnTo>
                    <a:pt x="796431" y="250800"/>
                  </a:lnTo>
                  <a:lnTo>
                    <a:pt x="791921" y="263134"/>
                  </a:lnTo>
                  <a:lnTo>
                    <a:pt x="796431" y="273214"/>
                  </a:lnTo>
                  <a:lnTo>
                    <a:pt x="790860" y="320430"/>
                  </a:lnTo>
                  <a:lnTo>
                    <a:pt x="833566" y="371094"/>
                  </a:lnTo>
                  <a:lnTo>
                    <a:pt x="850410" y="380112"/>
                  </a:lnTo>
                  <a:lnTo>
                    <a:pt x="896564" y="387937"/>
                  </a:lnTo>
                  <a:lnTo>
                    <a:pt x="943780" y="414993"/>
                  </a:lnTo>
                  <a:lnTo>
                    <a:pt x="955054" y="428521"/>
                  </a:lnTo>
                  <a:lnTo>
                    <a:pt x="996698" y="455577"/>
                  </a:lnTo>
                  <a:lnTo>
                    <a:pt x="994444" y="481440"/>
                  </a:lnTo>
                  <a:lnTo>
                    <a:pt x="1011288" y="498283"/>
                  </a:lnTo>
                  <a:lnTo>
                    <a:pt x="1070971" y="505047"/>
                  </a:lnTo>
                  <a:lnTo>
                    <a:pt x="1091262" y="561282"/>
                  </a:lnTo>
                  <a:lnTo>
                    <a:pt x="1065400" y="587144"/>
                  </a:lnTo>
                  <a:lnTo>
                    <a:pt x="1100281" y="655845"/>
                  </a:lnTo>
                  <a:lnTo>
                    <a:pt x="1125083" y="687278"/>
                  </a:lnTo>
                  <a:lnTo>
                    <a:pt x="1127337" y="729985"/>
                  </a:lnTo>
                  <a:lnTo>
                    <a:pt x="1116064" y="806510"/>
                  </a:lnTo>
                  <a:lnTo>
                    <a:pt x="1095772" y="852666"/>
                  </a:lnTo>
                  <a:lnTo>
                    <a:pt x="1069909" y="903329"/>
                  </a:lnTo>
                  <a:lnTo>
                    <a:pt x="1015930" y="978662"/>
                  </a:lnTo>
                  <a:lnTo>
                    <a:pt x="996831" y="1011288"/>
                  </a:lnTo>
                  <a:lnTo>
                    <a:pt x="965398" y="1138479"/>
                  </a:lnTo>
                  <a:lnTo>
                    <a:pt x="894443" y="1173360"/>
                  </a:lnTo>
                  <a:lnTo>
                    <a:pt x="788738" y="1238613"/>
                  </a:lnTo>
                  <a:lnTo>
                    <a:pt x="786483" y="1240867"/>
                  </a:lnTo>
                  <a:lnTo>
                    <a:pt x="727995" y="1253201"/>
                  </a:lnTo>
                  <a:lnTo>
                    <a:pt x="669506" y="1320709"/>
                  </a:lnTo>
                  <a:lnTo>
                    <a:pt x="646959" y="1282512"/>
                  </a:lnTo>
                  <a:lnTo>
                    <a:pt x="632370" y="1258905"/>
                  </a:lnTo>
                  <a:lnTo>
                    <a:pt x="599743" y="1073226"/>
                  </a:lnTo>
                  <a:cubicBezTo>
                    <a:pt x="488601" y="1086090"/>
                    <a:pt x="385019" y="1127073"/>
                    <a:pt x="272285" y="1130653"/>
                  </a:cubicBezTo>
                  <a:lnTo>
                    <a:pt x="279049" y="1093518"/>
                  </a:lnTo>
                  <a:lnTo>
                    <a:pt x="286874" y="1040599"/>
                  </a:lnTo>
                  <a:lnTo>
                    <a:pt x="289129" y="1040599"/>
                  </a:lnTo>
                  <a:lnTo>
                    <a:pt x="291384" y="1032774"/>
                  </a:lnTo>
                  <a:lnTo>
                    <a:pt x="289129" y="1031713"/>
                  </a:lnTo>
                  <a:lnTo>
                    <a:pt x="293638" y="1000280"/>
                  </a:lnTo>
                  <a:lnTo>
                    <a:pt x="299209" y="963144"/>
                  </a:lnTo>
                  <a:lnTo>
                    <a:pt x="210348" y="920438"/>
                  </a:lnTo>
                  <a:lnTo>
                    <a:pt x="196820" y="913674"/>
                  </a:lnTo>
                  <a:lnTo>
                    <a:pt x="152920" y="856246"/>
                  </a:lnTo>
                  <a:lnTo>
                    <a:pt x="165254" y="842718"/>
                  </a:lnTo>
                  <a:lnTo>
                    <a:pt x="149472" y="828129"/>
                  </a:lnTo>
                  <a:lnTo>
                    <a:pt x="113529" y="795503"/>
                  </a:lnTo>
                  <a:lnTo>
                    <a:pt x="106765" y="795503"/>
                  </a:lnTo>
                  <a:lnTo>
                    <a:pt x="104511" y="793248"/>
                  </a:lnTo>
                  <a:lnTo>
                    <a:pt x="104511" y="789800"/>
                  </a:lnTo>
                  <a:lnTo>
                    <a:pt x="106765" y="789800"/>
                  </a:lnTo>
                  <a:lnTo>
                    <a:pt x="106765" y="786484"/>
                  </a:lnTo>
                  <a:lnTo>
                    <a:pt x="103450" y="785290"/>
                  </a:lnTo>
                  <a:lnTo>
                    <a:pt x="101195" y="781975"/>
                  </a:lnTo>
                  <a:lnTo>
                    <a:pt x="97879" y="781975"/>
                  </a:lnTo>
                  <a:lnTo>
                    <a:pt x="94564" y="779720"/>
                  </a:lnTo>
                  <a:lnTo>
                    <a:pt x="97879" y="762876"/>
                  </a:lnTo>
                  <a:lnTo>
                    <a:pt x="93370" y="739268"/>
                  </a:lnTo>
                  <a:lnTo>
                    <a:pt x="100134" y="739268"/>
                  </a:lnTo>
                  <a:lnTo>
                    <a:pt x="102389" y="726934"/>
                  </a:lnTo>
                  <a:lnTo>
                    <a:pt x="101328" y="726934"/>
                  </a:lnTo>
                  <a:lnTo>
                    <a:pt x="91248" y="729189"/>
                  </a:lnTo>
                  <a:lnTo>
                    <a:pt x="88993" y="719109"/>
                  </a:lnTo>
                  <a:lnTo>
                    <a:pt x="81168" y="715661"/>
                  </a:lnTo>
                  <a:lnTo>
                    <a:pt x="78913" y="706642"/>
                  </a:lnTo>
                  <a:lnTo>
                    <a:pt x="82229" y="705448"/>
                  </a:lnTo>
                  <a:lnTo>
                    <a:pt x="72150" y="694175"/>
                  </a:lnTo>
                  <a:lnTo>
                    <a:pt x="74404" y="684095"/>
                  </a:lnTo>
                  <a:lnTo>
                    <a:pt x="75465" y="682901"/>
                  </a:lnTo>
                  <a:lnTo>
                    <a:pt x="81035" y="684095"/>
                  </a:lnTo>
                  <a:lnTo>
                    <a:pt x="66446" y="610884"/>
                  </a:lnTo>
                  <a:lnTo>
                    <a:pt x="67508" y="599611"/>
                  </a:lnTo>
                  <a:lnTo>
                    <a:pt x="58489" y="583828"/>
                  </a:lnTo>
                  <a:lnTo>
                    <a:pt x="62998" y="580513"/>
                  </a:lnTo>
                  <a:lnTo>
                    <a:pt x="55173" y="577197"/>
                  </a:lnTo>
                  <a:lnTo>
                    <a:pt x="37136" y="544570"/>
                  </a:lnTo>
                  <a:lnTo>
                    <a:pt x="0" y="480379"/>
                  </a:lnTo>
                  <a:lnTo>
                    <a:pt x="5570" y="480379"/>
                  </a:lnTo>
                  <a:lnTo>
                    <a:pt x="35942" y="435418"/>
                  </a:lnTo>
                  <a:lnTo>
                    <a:pt x="47216" y="389263"/>
                  </a:lnTo>
                  <a:lnTo>
                    <a:pt x="58489" y="346557"/>
                  </a:lnTo>
                  <a:lnTo>
                    <a:pt x="32626" y="228386"/>
                  </a:lnTo>
                  <a:lnTo>
                    <a:pt x="58489" y="218306"/>
                  </a:lnTo>
                  <a:lnTo>
                    <a:pt x="70823" y="213796"/>
                  </a:lnTo>
                  <a:lnTo>
                    <a:pt x="111275" y="251993"/>
                  </a:lnTo>
                  <a:lnTo>
                    <a:pt x="161939" y="266583"/>
                  </a:lnTo>
                  <a:lnTo>
                    <a:pt x="162999" y="265389"/>
                  </a:lnTo>
                  <a:lnTo>
                    <a:pt x="164193" y="266583"/>
                  </a:lnTo>
                  <a:lnTo>
                    <a:pt x="162999" y="268837"/>
                  </a:lnTo>
                  <a:lnTo>
                    <a:pt x="183291" y="276662"/>
                  </a:lnTo>
                  <a:lnTo>
                    <a:pt x="183291" y="270959"/>
                  </a:lnTo>
                  <a:lnTo>
                    <a:pt x="246290" y="267643"/>
                  </a:lnTo>
                  <a:lnTo>
                    <a:pt x="398149" y="168703"/>
                  </a:lnTo>
                  <a:lnTo>
                    <a:pt x="421757" y="102256"/>
                  </a:lnTo>
                </a:path>
              </a:pathLst>
            </a:custGeom>
            <a:noFill/>
            <a:ln w="3315" cap="flat">
              <a:solidFill>
                <a:schemeClr val="bg1">
                  <a:lumMod val="65000"/>
                </a:schemeClr>
              </a:solidFill>
              <a:prstDash val="solid"/>
              <a:miter/>
            </a:ln>
          </p:spPr>
          <p:txBody>
            <a:bodyPr rtlCol="0" anchor="ctr"/>
            <a:lstStyle/>
            <a:p>
              <a:endParaRPr lang="en-FI" sz="816"/>
            </a:p>
          </p:txBody>
        </p:sp>
        <p:sp>
          <p:nvSpPr>
            <p:cNvPr id="1102" name="Freeform: Shape 1101">
              <a:extLst>
                <a:ext uri="{FF2B5EF4-FFF2-40B4-BE49-F238E27FC236}">
                  <a16:creationId xmlns:a16="http://schemas.microsoft.com/office/drawing/2014/main" id="{22AFF11E-7977-342F-C327-3D46181758A8}"/>
                </a:ext>
              </a:extLst>
            </p:cNvPr>
            <p:cNvSpPr/>
            <p:nvPr/>
          </p:nvSpPr>
          <p:spPr>
            <a:xfrm>
              <a:off x="8277834" y="10271956"/>
              <a:ext cx="987679" cy="1105453"/>
            </a:xfrm>
            <a:custGeom>
              <a:avLst/>
              <a:gdLst>
                <a:gd name="connsiteX0" fmla="*/ 200799 w 987679"/>
                <a:gd name="connsiteY0" fmla="*/ 41513 h 1105453"/>
                <a:gd name="connsiteX1" fmla="*/ 198544 w 987679"/>
                <a:gd name="connsiteY1" fmla="*/ 20160 h 1105453"/>
                <a:gd name="connsiteX2" fmla="*/ 214326 w 987679"/>
                <a:gd name="connsiteY2" fmla="*/ 3316 h 1105453"/>
                <a:gd name="connsiteX3" fmla="*/ 227855 w 987679"/>
                <a:gd name="connsiteY3" fmla="*/ 17904 h 1105453"/>
                <a:gd name="connsiteX4" fmla="*/ 239128 w 987679"/>
                <a:gd name="connsiteY4" fmla="*/ 17904 h 1105453"/>
                <a:gd name="connsiteX5" fmla="*/ 242443 w 987679"/>
                <a:gd name="connsiteY5" fmla="*/ 10080 h 1105453"/>
                <a:gd name="connsiteX6" fmla="*/ 242443 w 987679"/>
                <a:gd name="connsiteY6" fmla="*/ 1061 h 1105453"/>
                <a:gd name="connsiteX7" fmla="*/ 248014 w 987679"/>
                <a:gd name="connsiteY7" fmla="*/ 0 h 1105453"/>
                <a:gd name="connsiteX8" fmla="*/ 252523 w 987679"/>
                <a:gd name="connsiteY8" fmla="*/ 0 h 1105453"/>
                <a:gd name="connsiteX9" fmla="*/ 277325 w 987679"/>
                <a:gd name="connsiteY9" fmla="*/ 5570 h 1105453"/>
                <a:gd name="connsiteX10" fmla="*/ 280640 w 987679"/>
                <a:gd name="connsiteY10" fmla="*/ 7825 h 1105453"/>
                <a:gd name="connsiteX11" fmla="*/ 282895 w 987679"/>
                <a:gd name="connsiteY11" fmla="*/ 6631 h 1105453"/>
                <a:gd name="connsiteX12" fmla="*/ 290720 w 987679"/>
                <a:gd name="connsiteY12" fmla="*/ 8886 h 1105453"/>
                <a:gd name="connsiteX13" fmla="*/ 291781 w 987679"/>
                <a:gd name="connsiteY13" fmla="*/ 10080 h 1105453"/>
                <a:gd name="connsiteX14" fmla="*/ 294036 w 987679"/>
                <a:gd name="connsiteY14" fmla="*/ 10080 h 1105453"/>
                <a:gd name="connsiteX15" fmla="*/ 303054 w 987679"/>
                <a:gd name="connsiteY15" fmla="*/ 12334 h 1105453"/>
                <a:gd name="connsiteX16" fmla="*/ 316583 w 987679"/>
                <a:gd name="connsiteY16" fmla="*/ 18037 h 1105453"/>
                <a:gd name="connsiteX17" fmla="*/ 343639 w 987679"/>
                <a:gd name="connsiteY17" fmla="*/ 0 h 1105453"/>
                <a:gd name="connsiteX18" fmla="*/ 380774 w 987679"/>
                <a:gd name="connsiteY18" fmla="*/ 0 h 1105453"/>
                <a:gd name="connsiteX19" fmla="*/ 381968 w 987679"/>
                <a:gd name="connsiteY19" fmla="*/ 2254 h 1105453"/>
                <a:gd name="connsiteX20" fmla="*/ 397751 w 987679"/>
                <a:gd name="connsiteY20" fmla="*/ 4510 h 1105453"/>
                <a:gd name="connsiteX21" fmla="*/ 411279 w 987679"/>
                <a:gd name="connsiteY21" fmla="*/ 22547 h 1105453"/>
                <a:gd name="connsiteX22" fmla="*/ 438335 w 987679"/>
                <a:gd name="connsiteY22" fmla="*/ 33820 h 1105453"/>
                <a:gd name="connsiteX23" fmla="*/ 456372 w 987679"/>
                <a:gd name="connsiteY23" fmla="*/ 51857 h 1105453"/>
                <a:gd name="connsiteX24" fmla="*/ 461942 w 987679"/>
                <a:gd name="connsiteY24" fmla="*/ 58621 h 1105453"/>
                <a:gd name="connsiteX25" fmla="*/ 460882 w 987679"/>
                <a:gd name="connsiteY25" fmla="*/ 59683 h 1105453"/>
                <a:gd name="connsiteX26" fmla="*/ 469901 w 987679"/>
                <a:gd name="connsiteY26" fmla="*/ 83291 h 1105453"/>
                <a:gd name="connsiteX27" fmla="*/ 474410 w 987679"/>
                <a:gd name="connsiteY27" fmla="*/ 86738 h 1105453"/>
                <a:gd name="connsiteX28" fmla="*/ 473349 w 987679"/>
                <a:gd name="connsiteY28" fmla="*/ 87800 h 1105453"/>
                <a:gd name="connsiteX29" fmla="*/ 502659 w 987679"/>
                <a:gd name="connsiteY29" fmla="*/ 122681 h 1105453"/>
                <a:gd name="connsiteX30" fmla="*/ 509424 w 987679"/>
                <a:gd name="connsiteY30" fmla="*/ 127191 h 1105453"/>
                <a:gd name="connsiteX31" fmla="*/ 512739 w 987679"/>
                <a:gd name="connsiteY31" fmla="*/ 131699 h 1105453"/>
                <a:gd name="connsiteX32" fmla="*/ 514994 w 987679"/>
                <a:gd name="connsiteY32" fmla="*/ 146289 h 1105453"/>
                <a:gd name="connsiteX33" fmla="*/ 516055 w 987679"/>
                <a:gd name="connsiteY33" fmla="*/ 164326 h 1105453"/>
                <a:gd name="connsiteX34" fmla="*/ 517249 w 987679"/>
                <a:gd name="connsiteY34" fmla="*/ 169896 h 1105453"/>
                <a:gd name="connsiteX35" fmla="*/ 516055 w 987679"/>
                <a:gd name="connsiteY35" fmla="*/ 170958 h 1105453"/>
                <a:gd name="connsiteX36" fmla="*/ 517249 w 987679"/>
                <a:gd name="connsiteY36" fmla="*/ 170958 h 1105453"/>
                <a:gd name="connsiteX37" fmla="*/ 526268 w 987679"/>
                <a:gd name="connsiteY37" fmla="*/ 191249 h 1105453"/>
                <a:gd name="connsiteX38" fmla="*/ 530776 w 987679"/>
                <a:gd name="connsiteY38" fmla="*/ 193505 h 1105453"/>
                <a:gd name="connsiteX39" fmla="*/ 530776 w 987679"/>
                <a:gd name="connsiteY39" fmla="*/ 194698 h 1105453"/>
                <a:gd name="connsiteX40" fmla="*/ 537541 w 987679"/>
                <a:gd name="connsiteY40" fmla="*/ 194698 h 1105453"/>
                <a:gd name="connsiteX41" fmla="*/ 536480 w 987679"/>
                <a:gd name="connsiteY41" fmla="*/ 199207 h 1105453"/>
                <a:gd name="connsiteX42" fmla="*/ 548814 w 987679"/>
                <a:gd name="connsiteY42" fmla="*/ 271224 h 1105453"/>
                <a:gd name="connsiteX43" fmla="*/ 552130 w 987679"/>
                <a:gd name="connsiteY43" fmla="*/ 271224 h 1105453"/>
                <a:gd name="connsiteX44" fmla="*/ 552130 w 987679"/>
                <a:gd name="connsiteY44" fmla="*/ 272286 h 1105453"/>
                <a:gd name="connsiteX45" fmla="*/ 556639 w 987679"/>
                <a:gd name="connsiteY45" fmla="*/ 272286 h 1105453"/>
                <a:gd name="connsiteX46" fmla="*/ 557700 w 987679"/>
                <a:gd name="connsiteY46" fmla="*/ 275601 h 1105453"/>
                <a:gd name="connsiteX47" fmla="*/ 565526 w 987679"/>
                <a:gd name="connsiteY47" fmla="*/ 291384 h 1105453"/>
                <a:gd name="connsiteX48" fmla="*/ 570035 w 987679"/>
                <a:gd name="connsiteY48" fmla="*/ 291384 h 1105453"/>
                <a:gd name="connsiteX49" fmla="*/ 577860 w 987679"/>
                <a:gd name="connsiteY49" fmla="*/ 295893 h 1105453"/>
                <a:gd name="connsiteX50" fmla="*/ 579053 w 987679"/>
                <a:gd name="connsiteY50" fmla="*/ 295893 h 1105453"/>
                <a:gd name="connsiteX51" fmla="*/ 580114 w 987679"/>
                <a:gd name="connsiteY51" fmla="*/ 297087 h 1105453"/>
                <a:gd name="connsiteX52" fmla="*/ 582369 w 987679"/>
                <a:gd name="connsiteY52" fmla="*/ 293638 h 1105453"/>
                <a:gd name="connsiteX53" fmla="*/ 583430 w 987679"/>
                <a:gd name="connsiteY53" fmla="*/ 312737 h 1105453"/>
                <a:gd name="connsiteX54" fmla="*/ 581176 w 987679"/>
                <a:gd name="connsiteY54" fmla="*/ 314991 h 1105453"/>
                <a:gd name="connsiteX55" fmla="*/ 582236 w 987679"/>
                <a:gd name="connsiteY55" fmla="*/ 318307 h 1105453"/>
                <a:gd name="connsiteX56" fmla="*/ 581176 w 987679"/>
                <a:gd name="connsiteY56" fmla="*/ 319501 h 1105453"/>
                <a:gd name="connsiteX57" fmla="*/ 598019 w 987679"/>
                <a:gd name="connsiteY57" fmla="*/ 343108 h 1105453"/>
                <a:gd name="connsiteX58" fmla="*/ 608099 w 987679"/>
                <a:gd name="connsiteY58" fmla="*/ 376796 h 1105453"/>
                <a:gd name="connsiteX59" fmla="*/ 601335 w 987679"/>
                <a:gd name="connsiteY59" fmla="*/ 388069 h 1105453"/>
                <a:gd name="connsiteX60" fmla="*/ 605844 w 987679"/>
                <a:gd name="connsiteY60" fmla="*/ 410616 h 1105453"/>
                <a:gd name="connsiteX61" fmla="*/ 600274 w 987679"/>
                <a:gd name="connsiteY61" fmla="*/ 434224 h 1105453"/>
                <a:gd name="connsiteX62" fmla="*/ 581176 w 987679"/>
                <a:gd name="connsiteY62" fmla="*/ 466850 h 1105453"/>
                <a:gd name="connsiteX63" fmla="*/ 587939 w 987679"/>
                <a:gd name="connsiteY63" fmla="*/ 489397 h 1105453"/>
                <a:gd name="connsiteX64" fmla="*/ 608231 w 987679"/>
                <a:gd name="connsiteY64" fmla="*/ 494968 h 1105453"/>
                <a:gd name="connsiteX65" fmla="*/ 629584 w 987679"/>
                <a:gd name="connsiteY65" fmla="*/ 493906 h 1105453"/>
                <a:gd name="connsiteX66" fmla="*/ 638603 w 987679"/>
                <a:gd name="connsiteY66" fmla="*/ 523217 h 1105453"/>
                <a:gd name="connsiteX67" fmla="*/ 638603 w 987679"/>
                <a:gd name="connsiteY67" fmla="*/ 526666 h 1105453"/>
                <a:gd name="connsiteX68" fmla="*/ 666720 w 987679"/>
                <a:gd name="connsiteY68" fmla="*/ 546957 h 1105453"/>
                <a:gd name="connsiteX69" fmla="*/ 690328 w 987679"/>
                <a:gd name="connsiteY69" fmla="*/ 557037 h 1105453"/>
                <a:gd name="connsiteX70" fmla="*/ 691389 w 987679"/>
                <a:gd name="connsiteY70" fmla="*/ 568310 h 1105453"/>
                <a:gd name="connsiteX71" fmla="*/ 705978 w 987679"/>
                <a:gd name="connsiteY71" fmla="*/ 571626 h 1105453"/>
                <a:gd name="connsiteX72" fmla="*/ 717251 w 987679"/>
                <a:gd name="connsiteY72" fmla="*/ 583961 h 1105453"/>
                <a:gd name="connsiteX73" fmla="*/ 721761 w 987679"/>
                <a:gd name="connsiteY73" fmla="*/ 587277 h 1105453"/>
                <a:gd name="connsiteX74" fmla="*/ 713936 w 987679"/>
                <a:gd name="connsiteY74" fmla="*/ 604120 h 1105453"/>
                <a:gd name="connsiteX75" fmla="*/ 711681 w 987679"/>
                <a:gd name="connsiteY75" fmla="*/ 605181 h 1105453"/>
                <a:gd name="connsiteX76" fmla="*/ 711681 w 987679"/>
                <a:gd name="connsiteY76" fmla="*/ 615261 h 1105453"/>
                <a:gd name="connsiteX77" fmla="*/ 712742 w 987679"/>
                <a:gd name="connsiteY77" fmla="*/ 615261 h 1105453"/>
                <a:gd name="connsiteX78" fmla="*/ 714997 w 987679"/>
                <a:gd name="connsiteY78" fmla="*/ 620831 h 1105453"/>
                <a:gd name="connsiteX79" fmla="*/ 716058 w 987679"/>
                <a:gd name="connsiteY79" fmla="*/ 623086 h 1105453"/>
                <a:gd name="connsiteX80" fmla="*/ 716058 w 987679"/>
                <a:gd name="connsiteY80" fmla="*/ 624280 h 1105453"/>
                <a:gd name="connsiteX81" fmla="*/ 717251 w 987679"/>
                <a:gd name="connsiteY81" fmla="*/ 625341 h 1105453"/>
                <a:gd name="connsiteX82" fmla="*/ 726271 w 987679"/>
                <a:gd name="connsiteY82" fmla="*/ 635420 h 1105453"/>
                <a:gd name="connsiteX83" fmla="*/ 728525 w 987679"/>
                <a:gd name="connsiteY83" fmla="*/ 636614 h 1105453"/>
                <a:gd name="connsiteX84" fmla="*/ 749878 w 987679"/>
                <a:gd name="connsiteY84" fmla="*/ 657967 h 1105453"/>
                <a:gd name="connsiteX85" fmla="*/ 748685 w 987679"/>
                <a:gd name="connsiteY85" fmla="*/ 665792 h 1105453"/>
                <a:gd name="connsiteX86" fmla="*/ 749878 w 987679"/>
                <a:gd name="connsiteY86" fmla="*/ 666986 h 1105453"/>
                <a:gd name="connsiteX87" fmla="*/ 753194 w 987679"/>
                <a:gd name="connsiteY87" fmla="*/ 665792 h 1105453"/>
                <a:gd name="connsiteX88" fmla="*/ 754255 w 987679"/>
                <a:gd name="connsiteY88" fmla="*/ 666986 h 1105453"/>
                <a:gd name="connsiteX89" fmla="*/ 755448 w 987679"/>
                <a:gd name="connsiteY89" fmla="*/ 666986 h 1105453"/>
                <a:gd name="connsiteX90" fmla="*/ 758764 w 987679"/>
                <a:gd name="connsiteY90" fmla="*/ 670301 h 1105453"/>
                <a:gd name="connsiteX91" fmla="*/ 762080 w 987679"/>
                <a:gd name="connsiteY91" fmla="*/ 670301 h 1105453"/>
                <a:gd name="connsiteX92" fmla="*/ 762080 w 987679"/>
                <a:gd name="connsiteY92" fmla="*/ 671363 h 1105453"/>
                <a:gd name="connsiteX93" fmla="*/ 763274 w 987679"/>
                <a:gd name="connsiteY93" fmla="*/ 671363 h 1105453"/>
                <a:gd name="connsiteX94" fmla="*/ 764335 w 987679"/>
                <a:gd name="connsiteY94" fmla="*/ 672557 h 1105453"/>
                <a:gd name="connsiteX95" fmla="*/ 766589 w 987679"/>
                <a:gd name="connsiteY95" fmla="*/ 673617 h 1105453"/>
                <a:gd name="connsiteX96" fmla="*/ 768844 w 987679"/>
                <a:gd name="connsiteY96" fmla="*/ 671363 h 1105453"/>
                <a:gd name="connsiteX97" fmla="*/ 775608 w 987679"/>
                <a:gd name="connsiteY97" fmla="*/ 670301 h 1105453"/>
                <a:gd name="connsiteX98" fmla="*/ 777862 w 987679"/>
                <a:gd name="connsiteY98" fmla="*/ 671363 h 1105453"/>
                <a:gd name="connsiteX99" fmla="*/ 777862 w 987679"/>
                <a:gd name="connsiteY99" fmla="*/ 672557 h 1105453"/>
                <a:gd name="connsiteX100" fmla="*/ 781178 w 987679"/>
                <a:gd name="connsiteY100" fmla="*/ 674811 h 1105453"/>
                <a:gd name="connsiteX101" fmla="*/ 790197 w 987679"/>
                <a:gd name="connsiteY101" fmla="*/ 683830 h 1105453"/>
                <a:gd name="connsiteX102" fmla="*/ 809295 w 987679"/>
                <a:gd name="connsiteY102" fmla="*/ 672557 h 1105453"/>
                <a:gd name="connsiteX103" fmla="*/ 813805 w 987679"/>
                <a:gd name="connsiteY103" fmla="*/ 675872 h 1105453"/>
                <a:gd name="connsiteX104" fmla="*/ 816059 w 987679"/>
                <a:gd name="connsiteY104" fmla="*/ 680381 h 1105453"/>
                <a:gd name="connsiteX105" fmla="*/ 825078 w 987679"/>
                <a:gd name="connsiteY105" fmla="*/ 685952 h 1105453"/>
                <a:gd name="connsiteX106" fmla="*/ 822823 w 987679"/>
                <a:gd name="connsiteY106" fmla="*/ 687013 h 1105453"/>
                <a:gd name="connsiteX107" fmla="*/ 821762 w 987679"/>
                <a:gd name="connsiteY107" fmla="*/ 689268 h 1105453"/>
                <a:gd name="connsiteX108" fmla="*/ 825078 w 987679"/>
                <a:gd name="connsiteY108" fmla="*/ 691522 h 1105453"/>
                <a:gd name="connsiteX109" fmla="*/ 827333 w 987679"/>
                <a:gd name="connsiteY109" fmla="*/ 693777 h 1105453"/>
                <a:gd name="connsiteX110" fmla="*/ 828394 w 987679"/>
                <a:gd name="connsiteY110" fmla="*/ 697092 h 1105453"/>
                <a:gd name="connsiteX111" fmla="*/ 827333 w 987679"/>
                <a:gd name="connsiteY111" fmla="*/ 698286 h 1105453"/>
                <a:gd name="connsiteX112" fmla="*/ 830649 w 987679"/>
                <a:gd name="connsiteY112" fmla="*/ 707305 h 1105453"/>
                <a:gd name="connsiteX113" fmla="*/ 828394 w 987679"/>
                <a:gd name="connsiteY113" fmla="*/ 708498 h 1105453"/>
                <a:gd name="connsiteX114" fmla="*/ 828394 w 987679"/>
                <a:gd name="connsiteY114" fmla="*/ 711814 h 1105453"/>
                <a:gd name="connsiteX115" fmla="*/ 835158 w 987679"/>
                <a:gd name="connsiteY115" fmla="*/ 721894 h 1105453"/>
                <a:gd name="connsiteX116" fmla="*/ 844176 w 987679"/>
                <a:gd name="connsiteY116" fmla="*/ 740992 h 1105453"/>
                <a:gd name="connsiteX117" fmla="*/ 844176 w 987679"/>
                <a:gd name="connsiteY117" fmla="*/ 743247 h 1105453"/>
                <a:gd name="connsiteX118" fmla="*/ 854256 w 987679"/>
                <a:gd name="connsiteY118" fmla="*/ 756775 h 1105453"/>
                <a:gd name="connsiteX119" fmla="*/ 856511 w 987679"/>
                <a:gd name="connsiteY119" fmla="*/ 757969 h 1105453"/>
                <a:gd name="connsiteX120" fmla="*/ 856511 w 987679"/>
                <a:gd name="connsiteY120" fmla="*/ 760223 h 1105453"/>
                <a:gd name="connsiteX121" fmla="*/ 857572 w 987679"/>
                <a:gd name="connsiteY121" fmla="*/ 761417 h 1105453"/>
                <a:gd name="connsiteX122" fmla="*/ 858633 w 987679"/>
                <a:gd name="connsiteY122" fmla="*/ 763672 h 1105453"/>
                <a:gd name="connsiteX123" fmla="*/ 859694 w 987679"/>
                <a:gd name="connsiteY123" fmla="*/ 764732 h 1105453"/>
                <a:gd name="connsiteX124" fmla="*/ 859694 w 987679"/>
                <a:gd name="connsiteY124" fmla="*/ 765926 h 1105453"/>
                <a:gd name="connsiteX125" fmla="*/ 861949 w 987679"/>
                <a:gd name="connsiteY125" fmla="*/ 768181 h 1105453"/>
                <a:gd name="connsiteX126" fmla="*/ 863010 w 987679"/>
                <a:gd name="connsiteY126" fmla="*/ 771629 h 1105453"/>
                <a:gd name="connsiteX127" fmla="*/ 866326 w 987679"/>
                <a:gd name="connsiteY127" fmla="*/ 774945 h 1105453"/>
                <a:gd name="connsiteX128" fmla="*/ 867386 w 987679"/>
                <a:gd name="connsiteY128" fmla="*/ 777199 h 1105453"/>
                <a:gd name="connsiteX129" fmla="*/ 871896 w 987679"/>
                <a:gd name="connsiteY129" fmla="*/ 769375 h 1105453"/>
                <a:gd name="connsiteX130" fmla="*/ 871896 w 987679"/>
                <a:gd name="connsiteY130" fmla="*/ 766059 h 1105453"/>
                <a:gd name="connsiteX131" fmla="*/ 872957 w 987679"/>
                <a:gd name="connsiteY131" fmla="*/ 766059 h 1105453"/>
                <a:gd name="connsiteX132" fmla="*/ 877466 w 987679"/>
                <a:gd name="connsiteY132" fmla="*/ 762611 h 1105453"/>
                <a:gd name="connsiteX133" fmla="*/ 922427 w 987679"/>
                <a:gd name="connsiteY133" fmla="*/ 800808 h 1105453"/>
                <a:gd name="connsiteX134" fmla="*/ 922427 w 987679"/>
                <a:gd name="connsiteY134" fmla="*/ 808633 h 1105453"/>
                <a:gd name="connsiteX135" fmla="*/ 917917 w 987679"/>
                <a:gd name="connsiteY135" fmla="*/ 810887 h 1105453"/>
                <a:gd name="connsiteX136" fmla="*/ 916724 w 987679"/>
                <a:gd name="connsiteY136" fmla="*/ 816458 h 1105453"/>
                <a:gd name="connsiteX137" fmla="*/ 913408 w 987679"/>
                <a:gd name="connsiteY137" fmla="*/ 819773 h 1105453"/>
                <a:gd name="connsiteX138" fmla="*/ 911154 w 987679"/>
                <a:gd name="connsiteY138" fmla="*/ 815264 h 1105453"/>
                <a:gd name="connsiteX139" fmla="*/ 899880 w 987679"/>
                <a:gd name="connsiteY139" fmla="*/ 822028 h 1105453"/>
                <a:gd name="connsiteX140" fmla="*/ 893116 w 987679"/>
                <a:gd name="connsiteY140" fmla="*/ 817519 h 1105453"/>
                <a:gd name="connsiteX141" fmla="*/ 885291 w 987679"/>
                <a:gd name="connsiteY141" fmla="*/ 822028 h 1105453"/>
                <a:gd name="connsiteX142" fmla="*/ 881976 w 987679"/>
                <a:gd name="connsiteY142" fmla="*/ 823222 h 1105453"/>
                <a:gd name="connsiteX143" fmla="*/ 884230 w 987679"/>
                <a:gd name="connsiteY143" fmla="*/ 869376 h 1105453"/>
                <a:gd name="connsiteX144" fmla="*/ 898819 w 987679"/>
                <a:gd name="connsiteY144" fmla="*/ 907573 h 1105453"/>
                <a:gd name="connsiteX145" fmla="*/ 987680 w 987679"/>
                <a:gd name="connsiteY145" fmla="*/ 856909 h 1105453"/>
                <a:gd name="connsiteX146" fmla="*/ 977600 w 987679"/>
                <a:gd name="connsiteY146" fmla="*/ 871498 h 1105453"/>
                <a:gd name="connsiteX147" fmla="*/ 974284 w 987679"/>
                <a:gd name="connsiteY147" fmla="*/ 874814 h 1105453"/>
                <a:gd name="connsiteX148" fmla="*/ 895503 w 987679"/>
                <a:gd name="connsiteY148" fmla="*/ 981712 h 1105453"/>
                <a:gd name="connsiteX149" fmla="*/ 900013 w 987679"/>
                <a:gd name="connsiteY149" fmla="*/ 981712 h 1105453"/>
                <a:gd name="connsiteX150" fmla="*/ 901074 w 987679"/>
                <a:gd name="connsiteY150" fmla="*/ 983967 h 1105453"/>
                <a:gd name="connsiteX151" fmla="*/ 908899 w 987679"/>
                <a:gd name="connsiteY151" fmla="*/ 988476 h 1105453"/>
                <a:gd name="connsiteX152" fmla="*/ 905583 w 987679"/>
                <a:gd name="connsiteY152" fmla="*/ 1009829 h 1105453"/>
                <a:gd name="connsiteX153" fmla="*/ 897758 w 987679"/>
                <a:gd name="connsiteY153" fmla="*/ 1019909 h 1105453"/>
                <a:gd name="connsiteX154" fmla="*/ 889933 w 987679"/>
                <a:gd name="connsiteY154" fmla="*/ 1018715 h 1105453"/>
                <a:gd name="connsiteX155" fmla="*/ 883169 w 987679"/>
                <a:gd name="connsiteY155" fmla="*/ 1016461 h 1105453"/>
                <a:gd name="connsiteX156" fmla="*/ 871896 w 987679"/>
                <a:gd name="connsiteY156" fmla="*/ 1015399 h 1105453"/>
                <a:gd name="connsiteX157" fmla="*/ 827996 w 987679"/>
                <a:gd name="connsiteY157" fmla="*/ 1068318 h 1105453"/>
                <a:gd name="connsiteX158" fmla="*/ 813406 w 987679"/>
                <a:gd name="connsiteY158" fmla="*/ 1076143 h 1105453"/>
                <a:gd name="connsiteX159" fmla="*/ 812213 w 987679"/>
                <a:gd name="connsiteY159" fmla="*/ 1077336 h 1105453"/>
                <a:gd name="connsiteX160" fmla="*/ 812213 w 987679"/>
                <a:gd name="connsiteY160" fmla="*/ 1089671 h 1105453"/>
                <a:gd name="connsiteX161" fmla="*/ 800940 w 987679"/>
                <a:gd name="connsiteY161" fmla="*/ 1105454 h 1105453"/>
                <a:gd name="connsiteX162" fmla="*/ 782902 w 987679"/>
                <a:gd name="connsiteY162" fmla="*/ 1067257 h 1105453"/>
                <a:gd name="connsiteX163" fmla="*/ 779454 w 987679"/>
                <a:gd name="connsiteY163" fmla="*/ 1062748 h 1105453"/>
                <a:gd name="connsiteX164" fmla="*/ 779454 w 987679"/>
                <a:gd name="connsiteY164" fmla="*/ 1059432 h 1105453"/>
                <a:gd name="connsiteX165" fmla="*/ 750144 w 987679"/>
                <a:gd name="connsiteY165" fmla="*/ 996434 h 1105453"/>
                <a:gd name="connsiteX166" fmla="*/ 727597 w 987679"/>
                <a:gd name="connsiteY166" fmla="*/ 1004391 h 1105453"/>
                <a:gd name="connsiteX167" fmla="*/ 725342 w 987679"/>
                <a:gd name="connsiteY167" fmla="*/ 999882 h 1105453"/>
                <a:gd name="connsiteX168" fmla="*/ 710753 w 987679"/>
                <a:gd name="connsiteY168" fmla="*/ 962747 h 1105453"/>
                <a:gd name="connsiteX169" fmla="*/ 680381 w 987679"/>
                <a:gd name="connsiteY169" fmla="*/ 972826 h 1105453"/>
                <a:gd name="connsiteX170" fmla="*/ 675871 w 987679"/>
                <a:gd name="connsiteY170" fmla="*/ 966062 h 1105453"/>
                <a:gd name="connsiteX171" fmla="*/ 674811 w 987679"/>
                <a:gd name="connsiteY171" fmla="*/ 958104 h 1105453"/>
                <a:gd name="connsiteX172" fmla="*/ 645500 w 987679"/>
                <a:gd name="connsiteY172" fmla="*/ 941261 h 1105453"/>
                <a:gd name="connsiteX173" fmla="*/ 637674 w 987679"/>
                <a:gd name="connsiteY173" fmla="*/ 962614 h 1105453"/>
                <a:gd name="connsiteX174" fmla="*/ 608364 w 987679"/>
                <a:gd name="connsiteY174" fmla="*/ 968184 h 1105453"/>
                <a:gd name="connsiteX175" fmla="*/ 596030 w 987679"/>
                <a:gd name="connsiteY175" fmla="*/ 974948 h 1105453"/>
                <a:gd name="connsiteX176" fmla="*/ 584756 w 987679"/>
                <a:gd name="connsiteY176" fmla="*/ 977203 h 1105453"/>
                <a:gd name="connsiteX177" fmla="*/ 540856 w 987679"/>
                <a:gd name="connsiteY177" fmla="*/ 996301 h 1105453"/>
                <a:gd name="connsiteX178" fmla="*/ 519503 w 987679"/>
                <a:gd name="connsiteY178" fmla="*/ 970438 h 1105453"/>
                <a:gd name="connsiteX179" fmla="*/ 518442 w 987679"/>
                <a:gd name="connsiteY179" fmla="*/ 970438 h 1105453"/>
                <a:gd name="connsiteX180" fmla="*/ 517382 w 987679"/>
                <a:gd name="connsiteY180" fmla="*/ 972694 h 1105453"/>
                <a:gd name="connsiteX181" fmla="*/ 515126 w 987679"/>
                <a:gd name="connsiteY181" fmla="*/ 973887 h 1105453"/>
                <a:gd name="connsiteX182" fmla="*/ 505047 w 987679"/>
                <a:gd name="connsiteY182" fmla="*/ 964868 h 1105453"/>
                <a:gd name="connsiteX183" fmla="*/ 499476 w 987679"/>
                <a:gd name="connsiteY183" fmla="*/ 967123 h 1105453"/>
                <a:gd name="connsiteX184" fmla="*/ 497222 w 987679"/>
                <a:gd name="connsiteY184" fmla="*/ 968184 h 1105453"/>
                <a:gd name="connsiteX185" fmla="*/ 496161 w 987679"/>
                <a:gd name="connsiteY185" fmla="*/ 968184 h 1105453"/>
                <a:gd name="connsiteX186" fmla="*/ 495099 w 987679"/>
                <a:gd name="connsiteY186" fmla="*/ 965929 h 1105453"/>
                <a:gd name="connsiteX187" fmla="*/ 488336 w 987679"/>
                <a:gd name="connsiteY187" fmla="*/ 960227 h 1105453"/>
                <a:gd name="connsiteX188" fmla="*/ 485020 w 987679"/>
                <a:gd name="connsiteY188" fmla="*/ 960227 h 1105453"/>
                <a:gd name="connsiteX189" fmla="*/ 479449 w 987679"/>
                <a:gd name="connsiteY189" fmla="*/ 969245 h 1105453"/>
                <a:gd name="connsiteX190" fmla="*/ 455842 w 987679"/>
                <a:gd name="connsiteY190" fmla="*/ 982773 h 1105453"/>
                <a:gd name="connsiteX191" fmla="*/ 453588 w 987679"/>
                <a:gd name="connsiteY191" fmla="*/ 981712 h 1105453"/>
                <a:gd name="connsiteX192" fmla="*/ 435550 w 987679"/>
                <a:gd name="connsiteY192" fmla="*/ 917520 h 1105453"/>
                <a:gd name="connsiteX193" fmla="*/ 434356 w 987679"/>
                <a:gd name="connsiteY193" fmla="*/ 909695 h 1105453"/>
                <a:gd name="connsiteX194" fmla="*/ 427592 w 987679"/>
                <a:gd name="connsiteY194" fmla="*/ 891657 h 1105453"/>
                <a:gd name="connsiteX195" fmla="*/ 425338 w 987679"/>
                <a:gd name="connsiteY195" fmla="*/ 889403 h 1105453"/>
                <a:gd name="connsiteX196" fmla="*/ 406239 w 987679"/>
                <a:gd name="connsiteY196" fmla="*/ 896167 h 1105453"/>
                <a:gd name="connsiteX197" fmla="*/ 403984 w 987679"/>
                <a:gd name="connsiteY197" fmla="*/ 903992 h 1105453"/>
                <a:gd name="connsiteX198" fmla="*/ 402791 w 987679"/>
                <a:gd name="connsiteY198" fmla="*/ 906247 h 1105453"/>
                <a:gd name="connsiteX199" fmla="*/ 402791 w 987679"/>
                <a:gd name="connsiteY199" fmla="*/ 909695 h 1105453"/>
                <a:gd name="connsiteX200" fmla="*/ 405045 w 987679"/>
                <a:gd name="connsiteY200" fmla="*/ 910756 h 1105453"/>
                <a:gd name="connsiteX201" fmla="*/ 405045 w 987679"/>
                <a:gd name="connsiteY201" fmla="*/ 911817 h 1105453"/>
                <a:gd name="connsiteX202" fmla="*/ 403984 w 987679"/>
                <a:gd name="connsiteY202" fmla="*/ 913011 h 1105453"/>
                <a:gd name="connsiteX203" fmla="*/ 394966 w 987679"/>
                <a:gd name="connsiteY203" fmla="*/ 922030 h 1105453"/>
                <a:gd name="connsiteX204" fmla="*/ 393905 w 987679"/>
                <a:gd name="connsiteY204" fmla="*/ 924284 h 1105453"/>
                <a:gd name="connsiteX205" fmla="*/ 390457 w 987679"/>
                <a:gd name="connsiteY205" fmla="*/ 922030 h 1105453"/>
                <a:gd name="connsiteX206" fmla="*/ 390457 w 987679"/>
                <a:gd name="connsiteY206" fmla="*/ 920968 h 1105453"/>
                <a:gd name="connsiteX207" fmla="*/ 384886 w 987679"/>
                <a:gd name="connsiteY207" fmla="*/ 914204 h 1105453"/>
                <a:gd name="connsiteX208" fmla="*/ 384886 w 987679"/>
                <a:gd name="connsiteY208" fmla="*/ 913143 h 1105453"/>
                <a:gd name="connsiteX209" fmla="*/ 380377 w 987679"/>
                <a:gd name="connsiteY209" fmla="*/ 913143 h 1105453"/>
                <a:gd name="connsiteX210" fmla="*/ 378122 w 987679"/>
                <a:gd name="connsiteY210" fmla="*/ 915398 h 1105453"/>
                <a:gd name="connsiteX211" fmla="*/ 378122 w 987679"/>
                <a:gd name="connsiteY211" fmla="*/ 917653 h 1105453"/>
                <a:gd name="connsiteX212" fmla="*/ 377061 w 987679"/>
                <a:gd name="connsiteY212" fmla="*/ 918714 h 1105453"/>
                <a:gd name="connsiteX213" fmla="*/ 377061 w 987679"/>
                <a:gd name="connsiteY213" fmla="*/ 922030 h 1105453"/>
                <a:gd name="connsiteX214" fmla="*/ 374807 w 987679"/>
                <a:gd name="connsiteY214" fmla="*/ 924284 h 1105453"/>
                <a:gd name="connsiteX215" fmla="*/ 369236 w 987679"/>
                <a:gd name="connsiteY215" fmla="*/ 923223 h 1105453"/>
                <a:gd name="connsiteX216" fmla="*/ 366981 w 987679"/>
                <a:gd name="connsiteY216" fmla="*/ 924284 h 1105453"/>
                <a:gd name="connsiteX217" fmla="*/ 365920 w 987679"/>
                <a:gd name="connsiteY217" fmla="*/ 923223 h 1105453"/>
                <a:gd name="connsiteX218" fmla="*/ 363666 w 987679"/>
                <a:gd name="connsiteY218" fmla="*/ 923223 h 1105453"/>
                <a:gd name="connsiteX219" fmla="*/ 363666 w 987679"/>
                <a:gd name="connsiteY219" fmla="*/ 924284 h 1105453"/>
                <a:gd name="connsiteX220" fmla="*/ 362472 w 987679"/>
                <a:gd name="connsiteY220" fmla="*/ 924284 h 1105453"/>
                <a:gd name="connsiteX221" fmla="*/ 362472 w 987679"/>
                <a:gd name="connsiteY221" fmla="*/ 925478 h 1105453"/>
                <a:gd name="connsiteX222" fmla="*/ 360217 w 987679"/>
                <a:gd name="connsiteY222" fmla="*/ 927733 h 1105453"/>
                <a:gd name="connsiteX223" fmla="*/ 360217 w 987679"/>
                <a:gd name="connsiteY223" fmla="*/ 931048 h 1105453"/>
                <a:gd name="connsiteX224" fmla="*/ 353453 w 987679"/>
                <a:gd name="connsiteY224" fmla="*/ 934364 h 1105453"/>
                <a:gd name="connsiteX225" fmla="*/ 353453 w 987679"/>
                <a:gd name="connsiteY225" fmla="*/ 932110 h 1105453"/>
                <a:gd name="connsiteX226" fmla="*/ 348944 w 987679"/>
                <a:gd name="connsiteY226" fmla="*/ 933303 h 1105453"/>
                <a:gd name="connsiteX227" fmla="*/ 338864 w 987679"/>
                <a:gd name="connsiteY227" fmla="*/ 927733 h 1105453"/>
                <a:gd name="connsiteX228" fmla="*/ 338864 w 987679"/>
                <a:gd name="connsiteY228" fmla="*/ 926539 h 1105453"/>
                <a:gd name="connsiteX229" fmla="*/ 336610 w 987679"/>
                <a:gd name="connsiteY229" fmla="*/ 926539 h 1105453"/>
                <a:gd name="connsiteX230" fmla="*/ 335548 w 987679"/>
                <a:gd name="connsiteY230" fmla="*/ 927733 h 1105453"/>
                <a:gd name="connsiteX231" fmla="*/ 333294 w 987679"/>
                <a:gd name="connsiteY231" fmla="*/ 927733 h 1105453"/>
                <a:gd name="connsiteX232" fmla="*/ 332233 w 987679"/>
                <a:gd name="connsiteY232" fmla="*/ 928794 h 1105453"/>
                <a:gd name="connsiteX233" fmla="*/ 331172 w 987679"/>
                <a:gd name="connsiteY233" fmla="*/ 931048 h 1105453"/>
                <a:gd name="connsiteX234" fmla="*/ 330111 w 987679"/>
                <a:gd name="connsiteY234" fmla="*/ 932110 h 1105453"/>
                <a:gd name="connsiteX235" fmla="*/ 326795 w 987679"/>
                <a:gd name="connsiteY235" fmla="*/ 931048 h 1105453"/>
                <a:gd name="connsiteX236" fmla="*/ 324540 w 987679"/>
                <a:gd name="connsiteY236" fmla="*/ 928794 h 1105453"/>
                <a:gd name="connsiteX237" fmla="*/ 324540 w 987679"/>
                <a:gd name="connsiteY237" fmla="*/ 926539 h 1105453"/>
                <a:gd name="connsiteX238" fmla="*/ 322286 w 987679"/>
                <a:gd name="connsiteY238" fmla="*/ 925478 h 1105453"/>
                <a:gd name="connsiteX239" fmla="*/ 322286 w 987679"/>
                <a:gd name="connsiteY239" fmla="*/ 922030 h 1105453"/>
                <a:gd name="connsiteX240" fmla="*/ 318970 w 987679"/>
                <a:gd name="connsiteY240" fmla="*/ 920968 h 1105453"/>
                <a:gd name="connsiteX241" fmla="*/ 315654 w 987679"/>
                <a:gd name="connsiteY241" fmla="*/ 918714 h 1105453"/>
                <a:gd name="connsiteX242" fmla="*/ 295362 w 987679"/>
                <a:gd name="connsiteY242" fmla="*/ 936751 h 1105453"/>
                <a:gd name="connsiteX243" fmla="*/ 267245 w 987679"/>
                <a:gd name="connsiteY243" fmla="*/ 944577 h 1105453"/>
                <a:gd name="connsiteX244" fmla="*/ 252656 w 987679"/>
                <a:gd name="connsiteY244" fmla="*/ 949085 h 1105453"/>
                <a:gd name="connsiteX245" fmla="*/ 249340 w 987679"/>
                <a:gd name="connsiteY245" fmla="*/ 955850 h 1105453"/>
                <a:gd name="connsiteX246" fmla="*/ 239260 w 987679"/>
                <a:gd name="connsiteY246" fmla="*/ 961420 h 1105453"/>
                <a:gd name="connsiteX247" fmla="*/ 237006 w 987679"/>
                <a:gd name="connsiteY247" fmla="*/ 963674 h 1105453"/>
                <a:gd name="connsiteX248" fmla="*/ 234752 w 987679"/>
                <a:gd name="connsiteY248" fmla="*/ 968184 h 1105453"/>
                <a:gd name="connsiteX249" fmla="*/ 215653 w 987679"/>
                <a:gd name="connsiteY249" fmla="*/ 964868 h 1105453"/>
                <a:gd name="connsiteX250" fmla="*/ 193106 w 987679"/>
                <a:gd name="connsiteY250" fmla="*/ 960359 h 1105453"/>
                <a:gd name="connsiteX251" fmla="*/ 193106 w 987679"/>
                <a:gd name="connsiteY251" fmla="*/ 958104 h 1105453"/>
                <a:gd name="connsiteX252" fmla="*/ 176262 w 987679"/>
                <a:gd name="connsiteY252" fmla="*/ 949085 h 1105453"/>
                <a:gd name="connsiteX253" fmla="*/ 167244 w 987679"/>
                <a:gd name="connsiteY253" fmla="*/ 936751 h 1105453"/>
                <a:gd name="connsiteX254" fmla="*/ 166182 w 987679"/>
                <a:gd name="connsiteY254" fmla="*/ 929987 h 1105453"/>
                <a:gd name="connsiteX255" fmla="*/ 160612 w 987679"/>
                <a:gd name="connsiteY255" fmla="*/ 926671 h 1105453"/>
                <a:gd name="connsiteX256" fmla="*/ 157297 w 987679"/>
                <a:gd name="connsiteY256" fmla="*/ 919907 h 1105453"/>
                <a:gd name="connsiteX257" fmla="*/ 112335 w 987679"/>
                <a:gd name="connsiteY257" fmla="*/ 916459 h 1105453"/>
                <a:gd name="connsiteX258" fmla="*/ 109020 w 987679"/>
                <a:gd name="connsiteY258" fmla="*/ 843381 h 1105453"/>
                <a:gd name="connsiteX259" fmla="*/ 106765 w 987679"/>
                <a:gd name="connsiteY259" fmla="*/ 832108 h 1105453"/>
                <a:gd name="connsiteX260" fmla="*/ 96685 w 987679"/>
                <a:gd name="connsiteY260" fmla="*/ 755582 h 1105453"/>
                <a:gd name="connsiteX261" fmla="*/ 85412 w 987679"/>
                <a:gd name="connsiteY261" fmla="*/ 735289 h 1105453"/>
                <a:gd name="connsiteX262" fmla="*/ 70823 w 987679"/>
                <a:gd name="connsiteY262" fmla="*/ 710488 h 1105453"/>
                <a:gd name="connsiteX263" fmla="*/ 17904 w 987679"/>
                <a:gd name="connsiteY263" fmla="*/ 630513 h 1105453"/>
                <a:gd name="connsiteX264" fmla="*/ 16843 w 987679"/>
                <a:gd name="connsiteY264" fmla="*/ 614730 h 1105453"/>
                <a:gd name="connsiteX265" fmla="*/ 14589 w 987679"/>
                <a:gd name="connsiteY265" fmla="*/ 601203 h 1105453"/>
                <a:gd name="connsiteX266" fmla="*/ 16843 w 987679"/>
                <a:gd name="connsiteY266" fmla="*/ 587674 h 1105453"/>
                <a:gd name="connsiteX267" fmla="*/ 10080 w 987679"/>
                <a:gd name="connsiteY267" fmla="*/ 580910 h 1105453"/>
                <a:gd name="connsiteX268" fmla="*/ 9019 w 987679"/>
                <a:gd name="connsiteY268" fmla="*/ 580910 h 1105453"/>
                <a:gd name="connsiteX269" fmla="*/ 7825 w 987679"/>
                <a:gd name="connsiteY269" fmla="*/ 579850 h 1105453"/>
                <a:gd name="connsiteX270" fmla="*/ 6764 w 987679"/>
                <a:gd name="connsiteY270" fmla="*/ 580910 h 1105453"/>
                <a:gd name="connsiteX271" fmla="*/ 0 w 987679"/>
                <a:gd name="connsiteY271" fmla="*/ 577595 h 1105453"/>
                <a:gd name="connsiteX272" fmla="*/ 0 w 987679"/>
                <a:gd name="connsiteY272" fmla="*/ 575340 h 1105453"/>
                <a:gd name="connsiteX273" fmla="*/ 14589 w 987679"/>
                <a:gd name="connsiteY273" fmla="*/ 568576 h 1105453"/>
                <a:gd name="connsiteX274" fmla="*/ 19098 w 987679"/>
                <a:gd name="connsiteY274" fmla="*/ 568576 h 1105453"/>
                <a:gd name="connsiteX275" fmla="*/ 23607 w 987679"/>
                <a:gd name="connsiteY275" fmla="*/ 578656 h 1105453"/>
                <a:gd name="connsiteX276" fmla="*/ 33687 w 987679"/>
                <a:gd name="connsiteY276" fmla="*/ 586481 h 1105453"/>
                <a:gd name="connsiteX277" fmla="*/ 51724 w 987679"/>
                <a:gd name="connsiteY277" fmla="*/ 589929 h 1105453"/>
                <a:gd name="connsiteX278" fmla="*/ 58489 w 987679"/>
                <a:gd name="connsiteY278" fmla="*/ 594439 h 1105453"/>
                <a:gd name="connsiteX279" fmla="*/ 61804 w 987679"/>
                <a:gd name="connsiteY279" fmla="*/ 594439 h 1105453"/>
                <a:gd name="connsiteX280" fmla="*/ 61804 w 987679"/>
                <a:gd name="connsiteY280" fmla="*/ 592184 h 1105453"/>
                <a:gd name="connsiteX281" fmla="*/ 84351 w 987679"/>
                <a:gd name="connsiteY281" fmla="*/ 596693 h 1105453"/>
                <a:gd name="connsiteX282" fmla="*/ 86606 w 987679"/>
                <a:gd name="connsiteY282" fmla="*/ 598947 h 1105453"/>
                <a:gd name="connsiteX283" fmla="*/ 87667 w 987679"/>
                <a:gd name="connsiteY283" fmla="*/ 597887 h 1105453"/>
                <a:gd name="connsiteX284" fmla="*/ 118038 w 987679"/>
                <a:gd name="connsiteY284" fmla="*/ 598947 h 1105453"/>
                <a:gd name="connsiteX285" fmla="*/ 119232 w 987679"/>
                <a:gd name="connsiteY285" fmla="*/ 600141 h 1105453"/>
                <a:gd name="connsiteX286" fmla="*/ 121487 w 987679"/>
                <a:gd name="connsiteY286" fmla="*/ 600141 h 1105453"/>
                <a:gd name="connsiteX287" fmla="*/ 120426 w 987679"/>
                <a:gd name="connsiteY287" fmla="*/ 598947 h 1105453"/>
                <a:gd name="connsiteX288" fmla="*/ 188995 w 987679"/>
                <a:gd name="connsiteY288" fmla="*/ 598947 h 1105453"/>
                <a:gd name="connsiteX289" fmla="*/ 195759 w 987679"/>
                <a:gd name="connsiteY289" fmla="*/ 611283 h 1105453"/>
                <a:gd name="connsiteX290" fmla="*/ 194565 w 987679"/>
                <a:gd name="connsiteY290" fmla="*/ 613537 h 1105453"/>
                <a:gd name="connsiteX291" fmla="*/ 198013 w 987679"/>
                <a:gd name="connsiteY291" fmla="*/ 615791 h 1105453"/>
                <a:gd name="connsiteX292" fmla="*/ 208093 w 987679"/>
                <a:gd name="connsiteY292" fmla="*/ 636084 h 1105453"/>
                <a:gd name="connsiteX293" fmla="*/ 204645 w 987679"/>
                <a:gd name="connsiteY293" fmla="*/ 638338 h 1105453"/>
                <a:gd name="connsiteX294" fmla="*/ 206899 w 987679"/>
                <a:gd name="connsiteY294" fmla="*/ 648418 h 1105453"/>
                <a:gd name="connsiteX295" fmla="*/ 196819 w 987679"/>
                <a:gd name="connsiteY295" fmla="*/ 659691 h 1105453"/>
                <a:gd name="connsiteX296" fmla="*/ 193504 w 987679"/>
                <a:gd name="connsiteY296" fmla="*/ 665261 h 1105453"/>
                <a:gd name="connsiteX297" fmla="*/ 194565 w 987679"/>
                <a:gd name="connsiteY297" fmla="*/ 667517 h 1105453"/>
                <a:gd name="connsiteX298" fmla="*/ 193504 w 987679"/>
                <a:gd name="connsiteY298" fmla="*/ 668577 h 1105453"/>
                <a:gd name="connsiteX299" fmla="*/ 194565 w 987679"/>
                <a:gd name="connsiteY299" fmla="*/ 672026 h 1105453"/>
                <a:gd name="connsiteX300" fmla="*/ 195759 w 987679"/>
                <a:gd name="connsiteY300" fmla="*/ 674281 h 1105453"/>
                <a:gd name="connsiteX301" fmla="*/ 199075 w 987679"/>
                <a:gd name="connsiteY301" fmla="*/ 678790 h 1105453"/>
                <a:gd name="connsiteX302" fmla="*/ 200135 w 987679"/>
                <a:gd name="connsiteY302" fmla="*/ 677728 h 1105453"/>
                <a:gd name="connsiteX303" fmla="*/ 199075 w 987679"/>
                <a:gd name="connsiteY303" fmla="*/ 676535 h 1105453"/>
                <a:gd name="connsiteX304" fmla="*/ 202390 w 987679"/>
                <a:gd name="connsiteY304" fmla="*/ 673220 h 1105453"/>
                <a:gd name="connsiteX305" fmla="*/ 212469 w 987679"/>
                <a:gd name="connsiteY305" fmla="*/ 670965 h 1105453"/>
                <a:gd name="connsiteX306" fmla="*/ 213663 w 987679"/>
                <a:gd name="connsiteY306" fmla="*/ 673220 h 1105453"/>
                <a:gd name="connsiteX307" fmla="*/ 218173 w 987679"/>
                <a:gd name="connsiteY307" fmla="*/ 672158 h 1105453"/>
                <a:gd name="connsiteX308" fmla="*/ 218173 w 987679"/>
                <a:gd name="connsiteY308" fmla="*/ 677728 h 1105453"/>
                <a:gd name="connsiteX309" fmla="*/ 221621 w 987679"/>
                <a:gd name="connsiteY309" fmla="*/ 682238 h 1105453"/>
                <a:gd name="connsiteX310" fmla="*/ 220428 w 987679"/>
                <a:gd name="connsiteY310" fmla="*/ 685554 h 1105453"/>
                <a:gd name="connsiteX311" fmla="*/ 229446 w 987679"/>
                <a:gd name="connsiteY311" fmla="*/ 679984 h 1105453"/>
                <a:gd name="connsiteX312" fmla="*/ 231701 w 987679"/>
                <a:gd name="connsiteY312" fmla="*/ 683299 h 1105453"/>
                <a:gd name="connsiteX313" fmla="*/ 254248 w 987679"/>
                <a:gd name="connsiteY313" fmla="*/ 668710 h 1105453"/>
                <a:gd name="connsiteX314" fmla="*/ 256502 w 987679"/>
                <a:gd name="connsiteY314" fmla="*/ 670965 h 1105453"/>
                <a:gd name="connsiteX315" fmla="*/ 259950 w 987679"/>
                <a:gd name="connsiteY315" fmla="*/ 668710 h 1105453"/>
                <a:gd name="connsiteX316" fmla="*/ 256502 w 987679"/>
                <a:gd name="connsiteY316" fmla="*/ 663140 h 1105453"/>
                <a:gd name="connsiteX317" fmla="*/ 274540 w 987679"/>
                <a:gd name="connsiteY317" fmla="*/ 653060 h 1105453"/>
                <a:gd name="connsiteX318" fmla="*/ 274540 w 987679"/>
                <a:gd name="connsiteY318" fmla="*/ 650805 h 1105453"/>
                <a:gd name="connsiteX319" fmla="*/ 276794 w 987679"/>
                <a:gd name="connsiteY319" fmla="*/ 648551 h 1105453"/>
                <a:gd name="connsiteX320" fmla="*/ 277988 w 987679"/>
                <a:gd name="connsiteY320" fmla="*/ 646296 h 1105453"/>
                <a:gd name="connsiteX321" fmla="*/ 279049 w 987679"/>
                <a:gd name="connsiteY321" fmla="*/ 647357 h 1105453"/>
                <a:gd name="connsiteX322" fmla="*/ 279049 w 987679"/>
                <a:gd name="connsiteY322" fmla="*/ 648418 h 1105453"/>
                <a:gd name="connsiteX323" fmla="*/ 277988 w 987679"/>
                <a:gd name="connsiteY323" fmla="*/ 648418 h 1105453"/>
                <a:gd name="connsiteX324" fmla="*/ 277988 w 987679"/>
                <a:gd name="connsiteY324" fmla="*/ 650673 h 1105453"/>
                <a:gd name="connsiteX325" fmla="*/ 276794 w 987679"/>
                <a:gd name="connsiteY325" fmla="*/ 652927 h 1105453"/>
                <a:gd name="connsiteX326" fmla="*/ 279049 w 987679"/>
                <a:gd name="connsiteY326" fmla="*/ 654121 h 1105453"/>
                <a:gd name="connsiteX327" fmla="*/ 282497 w 987679"/>
                <a:gd name="connsiteY327" fmla="*/ 648418 h 1105453"/>
                <a:gd name="connsiteX328" fmla="*/ 284752 w 987679"/>
                <a:gd name="connsiteY328" fmla="*/ 650673 h 1105453"/>
                <a:gd name="connsiteX329" fmla="*/ 284752 w 987679"/>
                <a:gd name="connsiteY329" fmla="*/ 651867 h 1105453"/>
                <a:gd name="connsiteX330" fmla="*/ 283691 w 987679"/>
                <a:gd name="connsiteY330" fmla="*/ 651867 h 1105453"/>
                <a:gd name="connsiteX331" fmla="*/ 282630 w 987679"/>
                <a:gd name="connsiteY331" fmla="*/ 654121 h 1105453"/>
                <a:gd name="connsiteX332" fmla="*/ 287139 w 987679"/>
                <a:gd name="connsiteY332" fmla="*/ 651867 h 1105453"/>
                <a:gd name="connsiteX333" fmla="*/ 289394 w 987679"/>
                <a:gd name="connsiteY333" fmla="*/ 651867 h 1105453"/>
                <a:gd name="connsiteX334" fmla="*/ 288333 w 987679"/>
                <a:gd name="connsiteY334" fmla="*/ 649611 h 1105453"/>
                <a:gd name="connsiteX335" fmla="*/ 287139 w 987679"/>
                <a:gd name="connsiteY335" fmla="*/ 650673 h 1105453"/>
                <a:gd name="connsiteX336" fmla="*/ 286079 w 987679"/>
                <a:gd name="connsiteY336" fmla="*/ 650673 h 1105453"/>
                <a:gd name="connsiteX337" fmla="*/ 283823 w 987679"/>
                <a:gd name="connsiteY337" fmla="*/ 648418 h 1105453"/>
                <a:gd name="connsiteX338" fmla="*/ 282763 w 987679"/>
                <a:gd name="connsiteY338" fmla="*/ 648418 h 1105453"/>
                <a:gd name="connsiteX339" fmla="*/ 327723 w 987679"/>
                <a:gd name="connsiteY339" fmla="*/ 620301 h 1105453"/>
                <a:gd name="connsiteX340" fmla="*/ 346822 w 987679"/>
                <a:gd name="connsiteY340" fmla="*/ 623750 h 1105453"/>
                <a:gd name="connsiteX341" fmla="*/ 378387 w 987679"/>
                <a:gd name="connsiteY341" fmla="*/ 637277 h 1105453"/>
                <a:gd name="connsiteX342" fmla="*/ 388467 w 987679"/>
                <a:gd name="connsiteY342" fmla="*/ 638471 h 1105453"/>
                <a:gd name="connsiteX343" fmla="*/ 388467 w 987679"/>
                <a:gd name="connsiteY343" fmla="*/ 633961 h 1105453"/>
                <a:gd name="connsiteX344" fmla="*/ 389528 w 987679"/>
                <a:gd name="connsiteY344" fmla="*/ 633961 h 1105453"/>
                <a:gd name="connsiteX345" fmla="*/ 392977 w 987679"/>
                <a:gd name="connsiteY345" fmla="*/ 620434 h 1105453"/>
                <a:gd name="connsiteX346" fmla="*/ 385151 w 987679"/>
                <a:gd name="connsiteY346" fmla="*/ 610354 h 1105453"/>
                <a:gd name="connsiteX347" fmla="*/ 391915 w 987679"/>
                <a:gd name="connsiteY347" fmla="*/ 599080 h 1105453"/>
                <a:gd name="connsiteX348" fmla="*/ 407698 w 987679"/>
                <a:gd name="connsiteY348" fmla="*/ 592316 h 1105453"/>
                <a:gd name="connsiteX349" fmla="*/ 421226 w 987679"/>
                <a:gd name="connsiteY349" fmla="*/ 572024 h 1105453"/>
                <a:gd name="connsiteX350" fmla="*/ 422287 w 987679"/>
                <a:gd name="connsiteY350" fmla="*/ 568576 h 1105453"/>
                <a:gd name="connsiteX351" fmla="*/ 424542 w 987679"/>
                <a:gd name="connsiteY351" fmla="*/ 574146 h 1105453"/>
                <a:gd name="connsiteX352" fmla="*/ 438070 w 987679"/>
                <a:gd name="connsiteY352" fmla="*/ 585420 h 1105453"/>
                <a:gd name="connsiteX353" fmla="*/ 440325 w 987679"/>
                <a:gd name="connsiteY353" fmla="*/ 583165 h 1105453"/>
                <a:gd name="connsiteX354" fmla="*/ 440325 w 987679"/>
                <a:gd name="connsiteY354" fmla="*/ 582104 h 1105453"/>
                <a:gd name="connsiteX355" fmla="*/ 442579 w 987679"/>
                <a:gd name="connsiteY355" fmla="*/ 580910 h 1105453"/>
                <a:gd name="connsiteX356" fmla="*/ 441518 w 987679"/>
                <a:gd name="connsiteY356" fmla="*/ 578656 h 1105453"/>
                <a:gd name="connsiteX357" fmla="*/ 441518 w 987679"/>
                <a:gd name="connsiteY357" fmla="*/ 576401 h 1105453"/>
                <a:gd name="connsiteX358" fmla="*/ 440325 w 987679"/>
                <a:gd name="connsiteY358" fmla="*/ 575340 h 1105453"/>
                <a:gd name="connsiteX359" fmla="*/ 437009 w 987679"/>
                <a:gd name="connsiteY359" fmla="*/ 568576 h 1105453"/>
                <a:gd name="connsiteX360" fmla="*/ 437009 w 987679"/>
                <a:gd name="connsiteY360" fmla="*/ 551732 h 1105453"/>
                <a:gd name="connsiteX361" fmla="*/ 438070 w 987679"/>
                <a:gd name="connsiteY361" fmla="*/ 546029 h 1105453"/>
                <a:gd name="connsiteX362" fmla="*/ 438070 w 987679"/>
                <a:gd name="connsiteY362" fmla="*/ 543775 h 1105453"/>
                <a:gd name="connsiteX363" fmla="*/ 387406 w 987679"/>
                <a:gd name="connsiteY363" fmla="*/ 487540 h 1105453"/>
                <a:gd name="connsiteX364" fmla="*/ 379581 w 987679"/>
                <a:gd name="connsiteY364" fmla="*/ 464994 h 1105453"/>
                <a:gd name="connsiteX365" fmla="*/ 374011 w 987679"/>
                <a:gd name="connsiteY365" fmla="*/ 451465 h 1105453"/>
                <a:gd name="connsiteX366" fmla="*/ 367247 w 987679"/>
                <a:gd name="connsiteY366" fmla="*/ 452659 h 1105453"/>
                <a:gd name="connsiteX367" fmla="*/ 350403 w 987679"/>
                <a:gd name="connsiteY367" fmla="*/ 443641 h 1105453"/>
                <a:gd name="connsiteX368" fmla="*/ 344833 w 987679"/>
                <a:gd name="connsiteY368" fmla="*/ 442579 h 1105453"/>
                <a:gd name="connsiteX369" fmla="*/ 344833 w 987679"/>
                <a:gd name="connsiteY369" fmla="*/ 441518 h 1105453"/>
                <a:gd name="connsiteX370" fmla="*/ 340323 w 987679"/>
                <a:gd name="connsiteY370" fmla="*/ 440325 h 1105453"/>
                <a:gd name="connsiteX371" fmla="*/ 340323 w 987679"/>
                <a:gd name="connsiteY371" fmla="*/ 434755 h 1105453"/>
                <a:gd name="connsiteX372" fmla="*/ 339262 w 987679"/>
                <a:gd name="connsiteY372" fmla="*/ 434755 h 1105453"/>
                <a:gd name="connsiteX373" fmla="*/ 339262 w 987679"/>
                <a:gd name="connsiteY373" fmla="*/ 438070 h 1105453"/>
                <a:gd name="connsiteX374" fmla="*/ 338201 w 987679"/>
                <a:gd name="connsiteY374" fmla="*/ 439264 h 1105453"/>
                <a:gd name="connsiteX375" fmla="*/ 334886 w 987679"/>
                <a:gd name="connsiteY375" fmla="*/ 437009 h 1105453"/>
                <a:gd name="connsiteX376" fmla="*/ 322551 w 987679"/>
                <a:gd name="connsiteY376" fmla="*/ 429184 h 1105453"/>
                <a:gd name="connsiteX377" fmla="*/ 305707 w 987679"/>
                <a:gd name="connsiteY377" fmla="*/ 421359 h 1105453"/>
                <a:gd name="connsiteX378" fmla="*/ 269765 w 987679"/>
                <a:gd name="connsiteY378" fmla="*/ 379714 h 1105453"/>
                <a:gd name="connsiteX379" fmla="*/ 258492 w 987679"/>
                <a:gd name="connsiteY379" fmla="*/ 335814 h 1105453"/>
                <a:gd name="connsiteX380" fmla="*/ 257298 w 987679"/>
                <a:gd name="connsiteY380" fmla="*/ 330244 h 1105453"/>
                <a:gd name="connsiteX381" fmla="*/ 250534 w 987679"/>
                <a:gd name="connsiteY381" fmla="*/ 320164 h 1105453"/>
                <a:gd name="connsiteX382" fmla="*/ 244963 w 987679"/>
                <a:gd name="connsiteY382" fmla="*/ 308890 h 1105453"/>
                <a:gd name="connsiteX383" fmla="*/ 243770 w 987679"/>
                <a:gd name="connsiteY383" fmla="*/ 299872 h 1105453"/>
                <a:gd name="connsiteX384" fmla="*/ 239260 w 987679"/>
                <a:gd name="connsiteY384" fmla="*/ 292047 h 1105453"/>
                <a:gd name="connsiteX385" fmla="*/ 207828 w 987679"/>
                <a:gd name="connsiteY385" fmla="*/ 238067 h 1105453"/>
                <a:gd name="connsiteX386" fmla="*/ 204512 w 987679"/>
                <a:gd name="connsiteY386" fmla="*/ 234752 h 1105453"/>
                <a:gd name="connsiteX387" fmla="*/ 207828 w 987679"/>
                <a:gd name="connsiteY387" fmla="*/ 231303 h 1105453"/>
                <a:gd name="connsiteX388" fmla="*/ 211143 w 987679"/>
                <a:gd name="connsiteY388" fmla="*/ 166050 h 1105453"/>
                <a:gd name="connsiteX389" fmla="*/ 212337 w 987679"/>
                <a:gd name="connsiteY389" fmla="*/ 154777 h 1105453"/>
                <a:gd name="connsiteX390" fmla="*/ 210082 w 987679"/>
                <a:gd name="connsiteY390" fmla="*/ 148012 h 1105453"/>
                <a:gd name="connsiteX391" fmla="*/ 211143 w 987679"/>
                <a:gd name="connsiteY391" fmla="*/ 146819 h 1105453"/>
                <a:gd name="connsiteX392" fmla="*/ 212337 w 987679"/>
                <a:gd name="connsiteY392" fmla="*/ 148012 h 1105453"/>
                <a:gd name="connsiteX393" fmla="*/ 212337 w 987679"/>
                <a:gd name="connsiteY393" fmla="*/ 137933 h 1105453"/>
                <a:gd name="connsiteX394" fmla="*/ 211143 w 987679"/>
                <a:gd name="connsiteY394" fmla="*/ 132362 h 1105453"/>
                <a:gd name="connsiteX395" fmla="*/ 212337 w 987679"/>
                <a:gd name="connsiteY395" fmla="*/ 131169 h 1105453"/>
                <a:gd name="connsiteX396" fmla="*/ 213398 w 987679"/>
                <a:gd name="connsiteY396" fmla="*/ 128915 h 1105453"/>
                <a:gd name="connsiteX397" fmla="*/ 212337 w 987679"/>
                <a:gd name="connsiteY397" fmla="*/ 128915 h 1105453"/>
                <a:gd name="connsiteX398" fmla="*/ 207828 w 987679"/>
                <a:gd name="connsiteY398" fmla="*/ 95227 h 1105453"/>
                <a:gd name="connsiteX399" fmla="*/ 210082 w 987679"/>
                <a:gd name="connsiteY399" fmla="*/ 95227 h 1105453"/>
                <a:gd name="connsiteX400" fmla="*/ 207828 w 987679"/>
                <a:gd name="connsiteY400" fmla="*/ 92972 h 1105453"/>
                <a:gd name="connsiteX401" fmla="*/ 205573 w 987679"/>
                <a:gd name="connsiteY401" fmla="*/ 64855 h 1105453"/>
                <a:gd name="connsiteX402" fmla="*/ 203318 w 987679"/>
                <a:gd name="connsiteY402" fmla="*/ 62601 h 1105453"/>
                <a:gd name="connsiteX403" fmla="*/ 205573 w 987679"/>
                <a:gd name="connsiteY403" fmla="*/ 61407 h 1105453"/>
                <a:gd name="connsiteX404" fmla="*/ 202258 w 987679"/>
                <a:gd name="connsiteY404" fmla="*/ 41114 h 110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Lst>
              <a:rect l="l" t="t" r="r" b="b"/>
              <a:pathLst>
                <a:path w="987679" h="1105453">
                  <a:moveTo>
                    <a:pt x="200799" y="41513"/>
                  </a:moveTo>
                  <a:lnTo>
                    <a:pt x="198544" y="20160"/>
                  </a:lnTo>
                  <a:lnTo>
                    <a:pt x="214326" y="3316"/>
                  </a:lnTo>
                  <a:lnTo>
                    <a:pt x="227855" y="17904"/>
                  </a:lnTo>
                  <a:lnTo>
                    <a:pt x="239128" y="17904"/>
                  </a:lnTo>
                  <a:lnTo>
                    <a:pt x="242443" y="10080"/>
                  </a:lnTo>
                  <a:lnTo>
                    <a:pt x="242443" y="1061"/>
                  </a:lnTo>
                  <a:lnTo>
                    <a:pt x="248014" y="0"/>
                  </a:lnTo>
                  <a:lnTo>
                    <a:pt x="252523" y="0"/>
                  </a:lnTo>
                  <a:lnTo>
                    <a:pt x="277325" y="5570"/>
                  </a:lnTo>
                  <a:lnTo>
                    <a:pt x="280640" y="7825"/>
                  </a:lnTo>
                  <a:lnTo>
                    <a:pt x="282895" y="6631"/>
                  </a:lnTo>
                  <a:lnTo>
                    <a:pt x="290720" y="8886"/>
                  </a:lnTo>
                  <a:lnTo>
                    <a:pt x="291781" y="10080"/>
                  </a:lnTo>
                  <a:lnTo>
                    <a:pt x="294036" y="10080"/>
                  </a:lnTo>
                  <a:lnTo>
                    <a:pt x="303054" y="12334"/>
                  </a:lnTo>
                  <a:lnTo>
                    <a:pt x="316583" y="18037"/>
                  </a:lnTo>
                  <a:lnTo>
                    <a:pt x="343639" y="0"/>
                  </a:lnTo>
                  <a:lnTo>
                    <a:pt x="380774" y="0"/>
                  </a:lnTo>
                  <a:lnTo>
                    <a:pt x="381968" y="2254"/>
                  </a:lnTo>
                  <a:lnTo>
                    <a:pt x="397751" y="4510"/>
                  </a:lnTo>
                  <a:lnTo>
                    <a:pt x="411279" y="22547"/>
                  </a:lnTo>
                  <a:lnTo>
                    <a:pt x="438335" y="33820"/>
                  </a:lnTo>
                  <a:lnTo>
                    <a:pt x="456372" y="51857"/>
                  </a:lnTo>
                  <a:lnTo>
                    <a:pt x="461942" y="58621"/>
                  </a:lnTo>
                  <a:lnTo>
                    <a:pt x="460882" y="59683"/>
                  </a:lnTo>
                  <a:lnTo>
                    <a:pt x="469901" y="83291"/>
                  </a:lnTo>
                  <a:lnTo>
                    <a:pt x="474410" y="86738"/>
                  </a:lnTo>
                  <a:lnTo>
                    <a:pt x="473349" y="87800"/>
                  </a:lnTo>
                  <a:cubicBezTo>
                    <a:pt x="483694" y="103981"/>
                    <a:pt x="493243" y="105041"/>
                    <a:pt x="502659" y="122681"/>
                  </a:cubicBezTo>
                  <a:lnTo>
                    <a:pt x="509424" y="127191"/>
                  </a:lnTo>
                  <a:lnTo>
                    <a:pt x="512739" y="131699"/>
                  </a:lnTo>
                  <a:lnTo>
                    <a:pt x="514994" y="146289"/>
                  </a:lnTo>
                  <a:lnTo>
                    <a:pt x="516055" y="164326"/>
                  </a:lnTo>
                  <a:lnTo>
                    <a:pt x="517249" y="169896"/>
                  </a:lnTo>
                  <a:lnTo>
                    <a:pt x="516055" y="170958"/>
                  </a:lnTo>
                  <a:lnTo>
                    <a:pt x="517249" y="170958"/>
                  </a:lnTo>
                  <a:lnTo>
                    <a:pt x="526268" y="191249"/>
                  </a:lnTo>
                  <a:lnTo>
                    <a:pt x="530776" y="193505"/>
                  </a:lnTo>
                  <a:lnTo>
                    <a:pt x="530776" y="194698"/>
                  </a:lnTo>
                  <a:lnTo>
                    <a:pt x="537541" y="194698"/>
                  </a:lnTo>
                  <a:lnTo>
                    <a:pt x="536480" y="199207"/>
                  </a:lnTo>
                  <a:lnTo>
                    <a:pt x="548814" y="271224"/>
                  </a:lnTo>
                  <a:lnTo>
                    <a:pt x="552130" y="271224"/>
                  </a:lnTo>
                  <a:lnTo>
                    <a:pt x="552130" y="272286"/>
                  </a:lnTo>
                  <a:lnTo>
                    <a:pt x="556639" y="272286"/>
                  </a:lnTo>
                  <a:lnTo>
                    <a:pt x="557700" y="275601"/>
                  </a:lnTo>
                  <a:lnTo>
                    <a:pt x="565526" y="291384"/>
                  </a:lnTo>
                  <a:lnTo>
                    <a:pt x="570035" y="291384"/>
                  </a:lnTo>
                  <a:lnTo>
                    <a:pt x="577860" y="295893"/>
                  </a:lnTo>
                  <a:lnTo>
                    <a:pt x="579053" y="295893"/>
                  </a:lnTo>
                  <a:lnTo>
                    <a:pt x="580114" y="297087"/>
                  </a:lnTo>
                  <a:lnTo>
                    <a:pt x="582369" y="293638"/>
                  </a:lnTo>
                  <a:lnTo>
                    <a:pt x="583430" y="312737"/>
                  </a:lnTo>
                  <a:lnTo>
                    <a:pt x="581176" y="314991"/>
                  </a:lnTo>
                  <a:lnTo>
                    <a:pt x="582236" y="318307"/>
                  </a:lnTo>
                  <a:lnTo>
                    <a:pt x="581176" y="319501"/>
                  </a:lnTo>
                  <a:lnTo>
                    <a:pt x="598019" y="343108"/>
                  </a:lnTo>
                  <a:lnTo>
                    <a:pt x="608099" y="376796"/>
                  </a:lnTo>
                  <a:lnTo>
                    <a:pt x="601335" y="388069"/>
                  </a:lnTo>
                  <a:lnTo>
                    <a:pt x="605844" y="410616"/>
                  </a:lnTo>
                  <a:lnTo>
                    <a:pt x="600274" y="434224"/>
                  </a:lnTo>
                  <a:lnTo>
                    <a:pt x="581176" y="466850"/>
                  </a:lnTo>
                  <a:lnTo>
                    <a:pt x="587939" y="489397"/>
                  </a:lnTo>
                  <a:lnTo>
                    <a:pt x="608231" y="494968"/>
                  </a:lnTo>
                  <a:lnTo>
                    <a:pt x="629584" y="493906"/>
                  </a:lnTo>
                  <a:lnTo>
                    <a:pt x="638603" y="523217"/>
                  </a:lnTo>
                  <a:lnTo>
                    <a:pt x="638603" y="526666"/>
                  </a:lnTo>
                  <a:lnTo>
                    <a:pt x="666720" y="546957"/>
                  </a:lnTo>
                  <a:lnTo>
                    <a:pt x="690328" y="557037"/>
                  </a:lnTo>
                  <a:lnTo>
                    <a:pt x="691389" y="568310"/>
                  </a:lnTo>
                  <a:lnTo>
                    <a:pt x="705978" y="571626"/>
                  </a:lnTo>
                  <a:lnTo>
                    <a:pt x="717251" y="583961"/>
                  </a:lnTo>
                  <a:lnTo>
                    <a:pt x="721761" y="587277"/>
                  </a:lnTo>
                  <a:lnTo>
                    <a:pt x="713936" y="604120"/>
                  </a:lnTo>
                  <a:lnTo>
                    <a:pt x="711681" y="605181"/>
                  </a:lnTo>
                  <a:lnTo>
                    <a:pt x="711681" y="615261"/>
                  </a:lnTo>
                  <a:lnTo>
                    <a:pt x="712742" y="615261"/>
                  </a:lnTo>
                  <a:lnTo>
                    <a:pt x="714997" y="620831"/>
                  </a:lnTo>
                  <a:lnTo>
                    <a:pt x="716058" y="623086"/>
                  </a:lnTo>
                  <a:lnTo>
                    <a:pt x="716058" y="624280"/>
                  </a:lnTo>
                  <a:lnTo>
                    <a:pt x="717251" y="625341"/>
                  </a:lnTo>
                  <a:lnTo>
                    <a:pt x="726271" y="635420"/>
                  </a:lnTo>
                  <a:lnTo>
                    <a:pt x="728525" y="636614"/>
                  </a:lnTo>
                  <a:lnTo>
                    <a:pt x="749878" y="657967"/>
                  </a:lnTo>
                  <a:lnTo>
                    <a:pt x="748685" y="665792"/>
                  </a:lnTo>
                  <a:lnTo>
                    <a:pt x="749878" y="666986"/>
                  </a:lnTo>
                  <a:lnTo>
                    <a:pt x="753194" y="665792"/>
                  </a:lnTo>
                  <a:lnTo>
                    <a:pt x="754255" y="666986"/>
                  </a:lnTo>
                  <a:lnTo>
                    <a:pt x="755448" y="666986"/>
                  </a:lnTo>
                  <a:lnTo>
                    <a:pt x="758764" y="670301"/>
                  </a:lnTo>
                  <a:lnTo>
                    <a:pt x="762080" y="670301"/>
                  </a:lnTo>
                  <a:lnTo>
                    <a:pt x="762080" y="671363"/>
                  </a:lnTo>
                  <a:lnTo>
                    <a:pt x="763274" y="671363"/>
                  </a:lnTo>
                  <a:lnTo>
                    <a:pt x="764335" y="672557"/>
                  </a:lnTo>
                  <a:lnTo>
                    <a:pt x="766589" y="673617"/>
                  </a:lnTo>
                  <a:lnTo>
                    <a:pt x="768844" y="671363"/>
                  </a:lnTo>
                  <a:lnTo>
                    <a:pt x="775608" y="670301"/>
                  </a:lnTo>
                  <a:lnTo>
                    <a:pt x="777862" y="671363"/>
                  </a:lnTo>
                  <a:lnTo>
                    <a:pt x="777862" y="672557"/>
                  </a:lnTo>
                  <a:lnTo>
                    <a:pt x="781178" y="674811"/>
                  </a:lnTo>
                  <a:cubicBezTo>
                    <a:pt x="780781" y="679851"/>
                    <a:pt x="786085" y="681973"/>
                    <a:pt x="790197" y="683830"/>
                  </a:cubicBezTo>
                  <a:lnTo>
                    <a:pt x="809295" y="672557"/>
                  </a:lnTo>
                  <a:lnTo>
                    <a:pt x="813805" y="675872"/>
                  </a:lnTo>
                  <a:lnTo>
                    <a:pt x="816059" y="680381"/>
                  </a:lnTo>
                  <a:lnTo>
                    <a:pt x="825078" y="685952"/>
                  </a:lnTo>
                  <a:lnTo>
                    <a:pt x="822823" y="687013"/>
                  </a:lnTo>
                  <a:lnTo>
                    <a:pt x="821762" y="689268"/>
                  </a:lnTo>
                  <a:lnTo>
                    <a:pt x="825078" y="691522"/>
                  </a:lnTo>
                  <a:lnTo>
                    <a:pt x="827333" y="693777"/>
                  </a:lnTo>
                  <a:lnTo>
                    <a:pt x="828394" y="697092"/>
                  </a:lnTo>
                  <a:lnTo>
                    <a:pt x="827333" y="698286"/>
                  </a:lnTo>
                  <a:lnTo>
                    <a:pt x="830649" y="707305"/>
                  </a:lnTo>
                  <a:lnTo>
                    <a:pt x="828394" y="708498"/>
                  </a:lnTo>
                  <a:lnTo>
                    <a:pt x="828394" y="711814"/>
                  </a:lnTo>
                  <a:lnTo>
                    <a:pt x="835158" y="721894"/>
                  </a:lnTo>
                  <a:lnTo>
                    <a:pt x="844176" y="740992"/>
                  </a:lnTo>
                  <a:lnTo>
                    <a:pt x="844176" y="743247"/>
                  </a:lnTo>
                  <a:lnTo>
                    <a:pt x="854256" y="756775"/>
                  </a:lnTo>
                  <a:lnTo>
                    <a:pt x="856511" y="757969"/>
                  </a:lnTo>
                  <a:lnTo>
                    <a:pt x="856511" y="760223"/>
                  </a:lnTo>
                  <a:lnTo>
                    <a:pt x="857572" y="761417"/>
                  </a:lnTo>
                  <a:lnTo>
                    <a:pt x="858633" y="763672"/>
                  </a:lnTo>
                  <a:lnTo>
                    <a:pt x="859694" y="764732"/>
                  </a:lnTo>
                  <a:lnTo>
                    <a:pt x="859694" y="765926"/>
                  </a:lnTo>
                  <a:lnTo>
                    <a:pt x="861949" y="768181"/>
                  </a:lnTo>
                  <a:lnTo>
                    <a:pt x="863010" y="771629"/>
                  </a:lnTo>
                  <a:lnTo>
                    <a:pt x="866326" y="774945"/>
                  </a:lnTo>
                  <a:lnTo>
                    <a:pt x="867386" y="777199"/>
                  </a:lnTo>
                  <a:lnTo>
                    <a:pt x="871896" y="769375"/>
                  </a:lnTo>
                  <a:lnTo>
                    <a:pt x="871896" y="766059"/>
                  </a:lnTo>
                  <a:lnTo>
                    <a:pt x="872957" y="766059"/>
                  </a:lnTo>
                  <a:lnTo>
                    <a:pt x="877466" y="762611"/>
                  </a:lnTo>
                  <a:lnTo>
                    <a:pt x="922427" y="800808"/>
                  </a:lnTo>
                  <a:lnTo>
                    <a:pt x="922427" y="808633"/>
                  </a:lnTo>
                  <a:lnTo>
                    <a:pt x="917917" y="810887"/>
                  </a:lnTo>
                  <a:lnTo>
                    <a:pt x="916724" y="816458"/>
                  </a:lnTo>
                  <a:lnTo>
                    <a:pt x="913408" y="819773"/>
                  </a:lnTo>
                  <a:lnTo>
                    <a:pt x="911154" y="815264"/>
                  </a:lnTo>
                  <a:cubicBezTo>
                    <a:pt x="903727" y="814601"/>
                    <a:pt x="906379" y="816590"/>
                    <a:pt x="899880" y="822028"/>
                  </a:cubicBezTo>
                  <a:lnTo>
                    <a:pt x="893116" y="817519"/>
                  </a:lnTo>
                  <a:lnTo>
                    <a:pt x="885291" y="822028"/>
                  </a:lnTo>
                  <a:lnTo>
                    <a:pt x="881976" y="823222"/>
                  </a:lnTo>
                  <a:lnTo>
                    <a:pt x="884230" y="869376"/>
                  </a:lnTo>
                  <a:lnTo>
                    <a:pt x="898819" y="907573"/>
                  </a:lnTo>
                  <a:lnTo>
                    <a:pt x="987680" y="856909"/>
                  </a:lnTo>
                  <a:lnTo>
                    <a:pt x="977600" y="871498"/>
                  </a:lnTo>
                  <a:lnTo>
                    <a:pt x="974284" y="874814"/>
                  </a:lnTo>
                  <a:lnTo>
                    <a:pt x="895503" y="981712"/>
                  </a:lnTo>
                  <a:lnTo>
                    <a:pt x="900013" y="981712"/>
                  </a:lnTo>
                  <a:lnTo>
                    <a:pt x="901074" y="983967"/>
                  </a:lnTo>
                  <a:lnTo>
                    <a:pt x="908899" y="988476"/>
                  </a:lnTo>
                  <a:lnTo>
                    <a:pt x="905583" y="1009829"/>
                  </a:lnTo>
                  <a:lnTo>
                    <a:pt x="897758" y="1019909"/>
                  </a:lnTo>
                  <a:lnTo>
                    <a:pt x="889933" y="1018715"/>
                  </a:lnTo>
                  <a:lnTo>
                    <a:pt x="883169" y="1016461"/>
                  </a:lnTo>
                  <a:lnTo>
                    <a:pt x="871896" y="1015399"/>
                  </a:lnTo>
                  <a:lnTo>
                    <a:pt x="827996" y="1068318"/>
                  </a:lnTo>
                  <a:lnTo>
                    <a:pt x="813406" y="1076143"/>
                  </a:lnTo>
                  <a:lnTo>
                    <a:pt x="812213" y="1077336"/>
                  </a:lnTo>
                  <a:lnTo>
                    <a:pt x="812213" y="1089671"/>
                  </a:lnTo>
                  <a:lnTo>
                    <a:pt x="800940" y="1105454"/>
                  </a:lnTo>
                  <a:lnTo>
                    <a:pt x="782902" y="1067257"/>
                  </a:lnTo>
                  <a:lnTo>
                    <a:pt x="779454" y="1062748"/>
                  </a:lnTo>
                  <a:lnTo>
                    <a:pt x="779454" y="1059432"/>
                  </a:lnTo>
                  <a:lnTo>
                    <a:pt x="750144" y="996434"/>
                  </a:lnTo>
                  <a:lnTo>
                    <a:pt x="727597" y="1004391"/>
                  </a:lnTo>
                  <a:lnTo>
                    <a:pt x="725342" y="999882"/>
                  </a:lnTo>
                  <a:lnTo>
                    <a:pt x="710753" y="962747"/>
                  </a:lnTo>
                  <a:lnTo>
                    <a:pt x="680381" y="972826"/>
                  </a:lnTo>
                  <a:lnTo>
                    <a:pt x="675871" y="966062"/>
                  </a:lnTo>
                  <a:lnTo>
                    <a:pt x="674811" y="958104"/>
                  </a:lnTo>
                  <a:lnTo>
                    <a:pt x="645500" y="941261"/>
                  </a:lnTo>
                  <a:lnTo>
                    <a:pt x="637674" y="962614"/>
                  </a:lnTo>
                  <a:lnTo>
                    <a:pt x="608364" y="968184"/>
                  </a:lnTo>
                  <a:lnTo>
                    <a:pt x="596030" y="974948"/>
                  </a:lnTo>
                  <a:lnTo>
                    <a:pt x="584756" y="977203"/>
                  </a:lnTo>
                  <a:lnTo>
                    <a:pt x="540856" y="996301"/>
                  </a:lnTo>
                  <a:lnTo>
                    <a:pt x="519503" y="970438"/>
                  </a:lnTo>
                  <a:lnTo>
                    <a:pt x="518442" y="970438"/>
                  </a:lnTo>
                  <a:lnTo>
                    <a:pt x="517382" y="972694"/>
                  </a:lnTo>
                  <a:lnTo>
                    <a:pt x="515126" y="973887"/>
                  </a:lnTo>
                  <a:lnTo>
                    <a:pt x="505047" y="964868"/>
                  </a:lnTo>
                  <a:lnTo>
                    <a:pt x="499476" y="967123"/>
                  </a:lnTo>
                  <a:lnTo>
                    <a:pt x="497222" y="968184"/>
                  </a:lnTo>
                  <a:lnTo>
                    <a:pt x="496161" y="968184"/>
                  </a:lnTo>
                  <a:lnTo>
                    <a:pt x="495099" y="965929"/>
                  </a:lnTo>
                  <a:lnTo>
                    <a:pt x="488336" y="960227"/>
                  </a:lnTo>
                  <a:lnTo>
                    <a:pt x="485020" y="960227"/>
                  </a:lnTo>
                  <a:lnTo>
                    <a:pt x="479449" y="969245"/>
                  </a:lnTo>
                  <a:lnTo>
                    <a:pt x="455842" y="982773"/>
                  </a:lnTo>
                  <a:lnTo>
                    <a:pt x="453588" y="981712"/>
                  </a:lnTo>
                  <a:lnTo>
                    <a:pt x="435550" y="917520"/>
                  </a:lnTo>
                  <a:lnTo>
                    <a:pt x="434356" y="909695"/>
                  </a:lnTo>
                  <a:lnTo>
                    <a:pt x="427592" y="891657"/>
                  </a:lnTo>
                  <a:lnTo>
                    <a:pt x="425338" y="889403"/>
                  </a:lnTo>
                  <a:lnTo>
                    <a:pt x="406239" y="896167"/>
                  </a:lnTo>
                  <a:lnTo>
                    <a:pt x="403984" y="903992"/>
                  </a:lnTo>
                  <a:lnTo>
                    <a:pt x="402791" y="906247"/>
                  </a:lnTo>
                  <a:lnTo>
                    <a:pt x="402791" y="909695"/>
                  </a:lnTo>
                  <a:lnTo>
                    <a:pt x="405045" y="910756"/>
                  </a:lnTo>
                  <a:lnTo>
                    <a:pt x="405045" y="911817"/>
                  </a:lnTo>
                  <a:lnTo>
                    <a:pt x="403984" y="913011"/>
                  </a:lnTo>
                  <a:lnTo>
                    <a:pt x="394966" y="922030"/>
                  </a:lnTo>
                  <a:lnTo>
                    <a:pt x="393905" y="924284"/>
                  </a:lnTo>
                  <a:lnTo>
                    <a:pt x="390457" y="922030"/>
                  </a:lnTo>
                  <a:lnTo>
                    <a:pt x="390457" y="920968"/>
                  </a:lnTo>
                  <a:lnTo>
                    <a:pt x="384886" y="914204"/>
                  </a:lnTo>
                  <a:lnTo>
                    <a:pt x="384886" y="913143"/>
                  </a:lnTo>
                  <a:lnTo>
                    <a:pt x="380377" y="913143"/>
                  </a:lnTo>
                  <a:lnTo>
                    <a:pt x="378122" y="915398"/>
                  </a:lnTo>
                  <a:lnTo>
                    <a:pt x="378122" y="917653"/>
                  </a:lnTo>
                  <a:lnTo>
                    <a:pt x="377061" y="918714"/>
                  </a:lnTo>
                  <a:lnTo>
                    <a:pt x="377061" y="922030"/>
                  </a:lnTo>
                  <a:lnTo>
                    <a:pt x="374807" y="924284"/>
                  </a:lnTo>
                  <a:lnTo>
                    <a:pt x="369236" y="923223"/>
                  </a:lnTo>
                  <a:lnTo>
                    <a:pt x="366981" y="924284"/>
                  </a:lnTo>
                  <a:lnTo>
                    <a:pt x="365920" y="923223"/>
                  </a:lnTo>
                  <a:lnTo>
                    <a:pt x="363666" y="923223"/>
                  </a:lnTo>
                  <a:lnTo>
                    <a:pt x="363666" y="924284"/>
                  </a:lnTo>
                  <a:lnTo>
                    <a:pt x="362472" y="924284"/>
                  </a:lnTo>
                  <a:lnTo>
                    <a:pt x="362472" y="925478"/>
                  </a:lnTo>
                  <a:lnTo>
                    <a:pt x="360217" y="927733"/>
                  </a:lnTo>
                  <a:lnTo>
                    <a:pt x="360217" y="931048"/>
                  </a:lnTo>
                  <a:lnTo>
                    <a:pt x="353453" y="934364"/>
                  </a:lnTo>
                  <a:lnTo>
                    <a:pt x="353453" y="932110"/>
                  </a:lnTo>
                  <a:lnTo>
                    <a:pt x="348944" y="933303"/>
                  </a:lnTo>
                  <a:lnTo>
                    <a:pt x="338864" y="927733"/>
                  </a:lnTo>
                  <a:lnTo>
                    <a:pt x="338864" y="926539"/>
                  </a:lnTo>
                  <a:lnTo>
                    <a:pt x="336610" y="926539"/>
                  </a:lnTo>
                  <a:lnTo>
                    <a:pt x="335548" y="927733"/>
                  </a:lnTo>
                  <a:lnTo>
                    <a:pt x="333294" y="927733"/>
                  </a:lnTo>
                  <a:lnTo>
                    <a:pt x="332233" y="928794"/>
                  </a:lnTo>
                  <a:lnTo>
                    <a:pt x="331172" y="931048"/>
                  </a:lnTo>
                  <a:lnTo>
                    <a:pt x="330111" y="932110"/>
                  </a:lnTo>
                  <a:lnTo>
                    <a:pt x="326795" y="931048"/>
                  </a:lnTo>
                  <a:lnTo>
                    <a:pt x="324540" y="928794"/>
                  </a:lnTo>
                  <a:lnTo>
                    <a:pt x="324540" y="926539"/>
                  </a:lnTo>
                  <a:lnTo>
                    <a:pt x="322286" y="925478"/>
                  </a:lnTo>
                  <a:lnTo>
                    <a:pt x="322286" y="922030"/>
                  </a:lnTo>
                  <a:lnTo>
                    <a:pt x="318970" y="920968"/>
                  </a:lnTo>
                  <a:lnTo>
                    <a:pt x="315654" y="918714"/>
                  </a:lnTo>
                  <a:lnTo>
                    <a:pt x="295362" y="936751"/>
                  </a:lnTo>
                  <a:lnTo>
                    <a:pt x="267245" y="944577"/>
                  </a:lnTo>
                  <a:lnTo>
                    <a:pt x="252656" y="949085"/>
                  </a:lnTo>
                  <a:lnTo>
                    <a:pt x="249340" y="955850"/>
                  </a:lnTo>
                  <a:lnTo>
                    <a:pt x="239260" y="961420"/>
                  </a:lnTo>
                  <a:lnTo>
                    <a:pt x="237006" y="963674"/>
                  </a:lnTo>
                  <a:lnTo>
                    <a:pt x="234752" y="968184"/>
                  </a:lnTo>
                  <a:lnTo>
                    <a:pt x="215653" y="964868"/>
                  </a:lnTo>
                  <a:lnTo>
                    <a:pt x="193106" y="960359"/>
                  </a:lnTo>
                  <a:lnTo>
                    <a:pt x="193106" y="958104"/>
                  </a:lnTo>
                  <a:lnTo>
                    <a:pt x="176262" y="949085"/>
                  </a:lnTo>
                  <a:lnTo>
                    <a:pt x="167244" y="936751"/>
                  </a:lnTo>
                  <a:lnTo>
                    <a:pt x="166182" y="929987"/>
                  </a:lnTo>
                  <a:lnTo>
                    <a:pt x="160612" y="926671"/>
                  </a:lnTo>
                  <a:lnTo>
                    <a:pt x="157297" y="919907"/>
                  </a:lnTo>
                  <a:lnTo>
                    <a:pt x="112335" y="916459"/>
                  </a:lnTo>
                  <a:lnTo>
                    <a:pt x="109020" y="843381"/>
                  </a:lnTo>
                  <a:lnTo>
                    <a:pt x="106765" y="832108"/>
                  </a:lnTo>
                  <a:lnTo>
                    <a:pt x="96685" y="755582"/>
                  </a:lnTo>
                  <a:lnTo>
                    <a:pt x="85412" y="735289"/>
                  </a:lnTo>
                  <a:lnTo>
                    <a:pt x="70823" y="710488"/>
                  </a:lnTo>
                  <a:lnTo>
                    <a:pt x="17904" y="630513"/>
                  </a:lnTo>
                  <a:lnTo>
                    <a:pt x="16843" y="614730"/>
                  </a:lnTo>
                  <a:lnTo>
                    <a:pt x="14589" y="601203"/>
                  </a:lnTo>
                  <a:lnTo>
                    <a:pt x="16843" y="587674"/>
                  </a:lnTo>
                  <a:lnTo>
                    <a:pt x="10080" y="580910"/>
                  </a:lnTo>
                  <a:lnTo>
                    <a:pt x="9019" y="580910"/>
                  </a:lnTo>
                  <a:lnTo>
                    <a:pt x="7825" y="579850"/>
                  </a:lnTo>
                  <a:lnTo>
                    <a:pt x="6764" y="580910"/>
                  </a:lnTo>
                  <a:lnTo>
                    <a:pt x="0" y="577595"/>
                  </a:lnTo>
                  <a:lnTo>
                    <a:pt x="0" y="575340"/>
                  </a:lnTo>
                  <a:lnTo>
                    <a:pt x="14589" y="568576"/>
                  </a:lnTo>
                  <a:lnTo>
                    <a:pt x="19098" y="568576"/>
                  </a:lnTo>
                  <a:lnTo>
                    <a:pt x="23607" y="578656"/>
                  </a:lnTo>
                  <a:lnTo>
                    <a:pt x="33687" y="586481"/>
                  </a:lnTo>
                  <a:lnTo>
                    <a:pt x="51724" y="589929"/>
                  </a:lnTo>
                  <a:lnTo>
                    <a:pt x="58489" y="594439"/>
                  </a:lnTo>
                  <a:lnTo>
                    <a:pt x="61804" y="594439"/>
                  </a:lnTo>
                  <a:lnTo>
                    <a:pt x="61804" y="592184"/>
                  </a:lnTo>
                  <a:lnTo>
                    <a:pt x="84351" y="596693"/>
                  </a:lnTo>
                  <a:lnTo>
                    <a:pt x="86606" y="598947"/>
                  </a:lnTo>
                  <a:lnTo>
                    <a:pt x="87667" y="597887"/>
                  </a:lnTo>
                  <a:lnTo>
                    <a:pt x="118038" y="598947"/>
                  </a:lnTo>
                  <a:lnTo>
                    <a:pt x="119232" y="600141"/>
                  </a:lnTo>
                  <a:lnTo>
                    <a:pt x="121487" y="600141"/>
                  </a:lnTo>
                  <a:lnTo>
                    <a:pt x="120426" y="598947"/>
                  </a:lnTo>
                  <a:lnTo>
                    <a:pt x="188995" y="598947"/>
                  </a:lnTo>
                  <a:lnTo>
                    <a:pt x="195759" y="611283"/>
                  </a:lnTo>
                  <a:lnTo>
                    <a:pt x="194565" y="613537"/>
                  </a:lnTo>
                  <a:lnTo>
                    <a:pt x="198013" y="615791"/>
                  </a:lnTo>
                  <a:lnTo>
                    <a:pt x="208093" y="636084"/>
                  </a:lnTo>
                  <a:lnTo>
                    <a:pt x="204645" y="638338"/>
                  </a:lnTo>
                  <a:lnTo>
                    <a:pt x="206899" y="648418"/>
                  </a:lnTo>
                  <a:lnTo>
                    <a:pt x="196819" y="659691"/>
                  </a:lnTo>
                  <a:lnTo>
                    <a:pt x="193504" y="665261"/>
                  </a:lnTo>
                  <a:lnTo>
                    <a:pt x="194565" y="667517"/>
                  </a:lnTo>
                  <a:lnTo>
                    <a:pt x="193504" y="668577"/>
                  </a:lnTo>
                  <a:lnTo>
                    <a:pt x="194565" y="672026"/>
                  </a:lnTo>
                  <a:lnTo>
                    <a:pt x="195759" y="674281"/>
                  </a:lnTo>
                  <a:lnTo>
                    <a:pt x="199075" y="678790"/>
                  </a:lnTo>
                  <a:lnTo>
                    <a:pt x="200135" y="677728"/>
                  </a:lnTo>
                  <a:lnTo>
                    <a:pt x="199075" y="676535"/>
                  </a:lnTo>
                  <a:lnTo>
                    <a:pt x="202390" y="673220"/>
                  </a:lnTo>
                  <a:lnTo>
                    <a:pt x="212469" y="670965"/>
                  </a:lnTo>
                  <a:lnTo>
                    <a:pt x="213663" y="673220"/>
                  </a:lnTo>
                  <a:lnTo>
                    <a:pt x="218173" y="672158"/>
                  </a:lnTo>
                  <a:lnTo>
                    <a:pt x="218173" y="677728"/>
                  </a:lnTo>
                  <a:lnTo>
                    <a:pt x="221621" y="682238"/>
                  </a:lnTo>
                  <a:lnTo>
                    <a:pt x="220428" y="685554"/>
                  </a:lnTo>
                  <a:lnTo>
                    <a:pt x="229446" y="679984"/>
                  </a:lnTo>
                  <a:lnTo>
                    <a:pt x="231701" y="683299"/>
                  </a:lnTo>
                  <a:lnTo>
                    <a:pt x="254248" y="668710"/>
                  </a:lnTo>
                  <a:lnTo>
                    <a:pt x="256502" y="670965"/>
                  </a:lnTo>
                  <a:lnTo>
                    <a:pt x="259950" y="668710"/>
                  </a:lnTo>
                  <a:lnTo>
                    <a:pt x="256502" y="663140"/>
                  </a:lnTo>
                  <a:lnTo>
                    <a:pt x="274540" y="653060"/>
                  </a:lnTo>
                  <a:lnTo>
                    <a:pt x="274540" y="650805"/>
                  </a:lnTo>
                  <a:lnTo>
                    <a:pt x="276794" y="648551"/>
                  </a:lnTo>
                  <a:lnTo>
                    <a:pt x="277988" y="646296"/>
                  </a:lnTo>
                  <a:lnTo>
                    <a:pt x="279049" y="647357"/>
                  </a:lnTo>
                  <a:lnTo>
                    <a:pt x="279049" y="648418"/>
                  </a:lnTo>
                  <a:lnTo>
                    <a:pt x="277988" y="648418"/>
                  </a:lnTo>
                  <a:lnTo>
                    <a:pt x="277988" y="650673"/>
                  </a:lnTo>
                  <a:lnTo>
                    <a:pt x="276794" y="652927"/>
                  </a:lnTo>
                  <a:lnTo>
                    <a:pt x="279049" y="654121"/>
                  </a:lnTo>
                  <a:lnTo>
                    <a:pt x="282497" y="648418"/>
                  </a:lnTo>
                  <a:lnTo>
                    <a:pt x="284752" y="650673"/>
                  </a:lnTo>
                  <a:lnTo>
                    <a:pt x="284752" y="651867"/>
                  </a:lnTo>
                  <a:lnTo>
                    <a:pt x="283691" y="651867"/>
                  </a:lnTo>
                  <a:lnTo>
                    <a:pt x="282630" y="654121"/>
                  </a:lnTo>
                  <a:lnTo>
                    <a:pt x="287139" y="651867"/>
                  </a:lnTo>
                  <a:lnTo>
                    <a:pt x="289394" y="651867"/>
                  </a:lnTo>
                  <a:lnTo>
                    <a:pt x="288333" y="649611"/>
                  </a:lnTo>
                  <a:lnTo>
                    <a:pt x="287139" y="650673"/>
                  </a:lnTo>
                  <a:lnTo>
                    <a:pt x="286079" y="650673"/>
                  </a:lnTo>
                  <a:lnTo>
                    <a:pt x="283823" y="648418"/>
                  </a:lnTo>
                  <a:lnTo>
                    <a:pt x="282763" y="648418"/>
                  </a:lnTo>
                  <a:lnTo>
                    <a:pt x="327723" y="620301"/>
                  </a:lnTo>
                  <a:lnTo>
                    <a:pt x="346822" y="623750"/>
                  </a:lnTo>
                  <a:lnTo>
                    <a:pt x="378387" y="637277"/>
                  </a:lnTo>
                  <a:lnTo>
                    <a:pt x="388467" y="638471"/>
                  </a:lnTo>
                  <a:lnTo>
                    <a:pt x="388467" y="633961"/>
                  </a:lnTo>
                  <a:lnTo>
                    <a:pt x="389528" y="633961"/>
                  </a:lnTo>
                  <a:lnTo>
                    <a:pt x="392977" y="620434"/>
                  </a:lnTo>
                  <a:lnTo>
                    <a:pt x="385151" y="610354"/>
                  </a:lnTo>
                  <a:lnTo>
                    <a:pt x="391915" y="599080"/>
                  </a:lnTo>
                  <a:lnTo>
                    <a:pt x="407698" y="592316"/>
                  </a:lnTo>
                  <a:lnTo>
                    <a:pt x="421226" y="572024"/>
                  </a:lnTo>
                  <a:lnTo>
                    <a:pt x="422287" y="568576"/>
                  </a:lnTo>
                  <a:lnTo>
                    <a:pt x="424542" y="574146"/>
                  </a:lnTo>
                  <a:lnTo>
                    <a:pt x="438070" y="585420"/>
                  </a:lnTo>
                  <a:lnTo>
                    <a:pt x="440325" y="583165"/>
                  </a:lnTo>
                  <a:lnTo>
                    <a:pt x="440325" y="582104"/>
                  </a:lnTo>
                  <a:lnTo>
                    <a:pt x="442579" y="580910"/>
                  </a:lnTo>
                  <a:lnTo>
                    <a:pt x="441518" y="578656"/>
                  </a:lnTo>
                  <a:lnTo>
                    <a:pt x="441518" y="576401"/>
                  </a:lnTo>
                  <a:lnTo>
                    <a:pt x="440325" y="575340"/>
                  </a:lnTo>
                  <a:lnTo>
                    <a:pt x="437009" y="568576"/>
                  </a:lnTo>
                  <a:lnTo>
                    <a:pt x="437009" y="551732"/>
                  </a:lnTo>
                  <a:lnTo>
                    <a:pt x="438070" y="546029"/>
                  </a:lnTo>
                  <a:lnTo>
                    <a:pt x="438070" y="543775"/>
                  </a:lnTo>
                  <a:lnTo>
                    <a:pt x="387406" y="487540"/>
                  </a:lnTo>
                  <a:lnTo>
                    <a:pt x="379581" y="464994"/>
                  </a:lnTo>
                  <a:lnTo>
                    <a:pt x="374011" y="451465"/>
                  </a:lnTo>
                  <a:lnTo>
                    <a:pt x="367247" y="452659"/>
                  </a:lnTo>
                  <a:lnTo>
                    <a:pt x="350403" y="443641"/>
                  </a:lnTo>
                  <a:lnTo>
                    <a:pt x="344833" y="442579"/>
                  </a:lnTo>
                  <a:lnTo>
                    <a:pt x="344833" y="441518"/>
                  </a:lnTo>
                  <a:lnTo>
                    <a:pt x="340323" y="440325"/>
                  </a:lnTo>
                  <a:lnTo>
                    <a:pt x="340323" y="434755"/>
                  </a:lnTo>
                  <a:lnTo>
                    <a:pt x="339262" y="434755"/>
                  </a:lnTo>
                  <a:lnTo>
                    <a:pt x="339262" y="438070"/>
                  </a:lnTo>
                  <a:lnTo>
                    <a:pt x="338201" y="439264"/>
                  </a:lnTo>
                  <a:lnTo>
                    <a:pt x="334886" y="437009"/>
                  </a:lnTo>
                  <a:lnTo>
                    <a:pt x="322551" y="429184"/>
                  </a:lnTo>
                  <a:lnTo>
                    <a:pt x="305707" y="421359"/>
                  </a:lnTo>
                  <a:lnTo>
                    <a:pt x="269765" y="379714"/>
                  </a:lnTo>
                  <a:lnTo>
                    <a:pt x="258492" y="335814"/>
                  </a:lnTo>
                  <a:lnTo>
                    <a:pt x="257298" y="330244"/>
                  </a:lnTo>
                  <a:lnTo>
                    <a:pt x="250534" y="320164"/>
                  </a:lnTo>
                  <a:lnTo>
                    <a:pt x="244963" y="308890"/>
                  </a:lnTo>
                  <a:lnTo>
                    <a:pt x="243770" y="299872"/>
                  </a:lnTo>
                  <a:lnTo>
                    <a:pt x="239260" y="292047"/>
                  </a:lnTo>
                  <a:lnTo>
                    <a:pt x="207828" y="238067"/>
                  </a:lnTo>
                  <a:lnTo>
                    <a:pt x="204512" y="234752"/>
                  </a:lnTo>
                  <a:lnTo>
                    <a:pt x="207828" y="231303"/>
                  </a:lnTo>
                  <a:lnTo>
                    <a:pt x="211143" y="166050"/>
                  </a:lnTo>
                  <a:lnTo>
                    <a:pt x="212337" y="154777"/>
                  </a:lnTo>
                  <a:lnTo>
                    <a:pt x="210082" y="148012"/>
                  </a:lnTo>
                  <a:lnTo>
                    <a:pt x="211143" y="146819"/>
                  </a:lnTo>
                  <a:lnTo>
                    <a:pt x="212337" y="148012"/>
                  </a:lnTo>
                  <a:lnTo>
                    <a:pt x="212337" y="137933"/>
                  </a:lnTo>
                  <a:lnTo>
                    <a:pt x="211143" y="132362"/>
                  </a:lnTo>
                  <a:lnTo>
                    <a:pt x="212337" y="131169"/>
                  </a:lnTo>
                  <a:lnTo>
                    <a:pt x="213398" y="128915"/>
                  </a:lnTo>
                  <a:lnTo>
                    <a:pt x="212337" y="128915"/>
                  </a:lnTo>
                  <a:lnTo>
                    <a:pt x="207828" y="95227"/>
                  </a:lnTo>
                  <a:lnTo>
                    <a:pt x="210082" y="95227"/>
                  </a:lnTo>
                  <a:lnTo>
                    <a:pt x="207828" y="92972"/>
                  </a:lnTo>
                  <a:lnTo>
                    <a:pt x="205573" y="64855"/>
                  </a:lnTo>
                  <a:lnTo>
                    <a:pt x="203318" y="62601"/>
                  </a:lnTo>
                  <a:lnTo>
                    <a:pt x="205573" y="61407"/>
                  </a:lnTo>
                  <a:lnTo>
                    <a:pt x="202258" y="41114"/>
                  </a:lnTo>
                </a:path>
              </a:pathLst>
            </a:custGeom>
            <a:noFill/>
            <a:ln w="3315" cap="flat">
              <a:solidFill>
                <a:schemeClr val="bg1">
                  <a:lumMod val="65000"/>
                </a:schemeClr>
              </a:solidFill>
              <a:prstDash val="solid"/>
              <a:miter/>
            </a:ln>
          </p:spPr>
          <p:txBody>
            <a:bodyPr rtlCol="0" anchor="ctr"/>
            <a:lstStyle/>
            <a:p>
              <a:endParaRPr lang="en-FI" sz="816"/>
            </a:p>
          </p:txBody>
        </p:sp>
        <p:sp>
          <p:nvSpPr>
            <p:cNvPr id="1103" name="Freeform: Shape 1102">
              <a:extLst>
                <a:ext uri="{FF2B5EF4-FFF2-40B4-BE49-F238E27FC236}">
                  <a16:creationId xmlns:a16="http://schemas.microsoft.com/office/drawing/2014/main" id="{F56B9C9A-3833-D608-A028-0FA12A1929A6}"/>
                </a:ext>
              </a:extLst>
            </p:cNvPr>
            <p:cNvSpPr/>
            <p:nvPr/>
          </p:nvSpPr>
          <p:spPr>
            <a:xfrm>
              <a:off x="8142288" y="9264382"/>
              <a:ext cx="1144446" cy="1065266"/>
            </a:xfrm>
            <a:custGeom>
              <a:avLst/>
              <a:gdLst>
                <a:gd name="connsiteX0" fmla="*/ 295893 w 1144446"/>
                <a:gd name="connsiteY0" fmla="*/ 397 h 1065266"/>
                <a:gd name="connsiteX1" fmla="*/ 329581 w 1144446"/>
                <a:gd name="connsiteY1" fmla="*/ 36340 h 1065266"/>
                <a:gd name="connsiteX2" fmla="*/ 338599 w 1144446"/>
                <a:gd name="connsiteY2" fmla="*/ 45359 h 1065266"/>
                <a:gd name="connsiteX3" fmla="*/ 357698 w 1144446"/>
                <a:gd name="connsiteY3" fmla="*/ 67905 h 1065266"/>
                <a:gd name="connsiteX4" fmla="*/ 357698 w 1144446"/>
                <a:gd name="connsiteY4" fmla="*/ 72414 h 1065266"/>
                <a:gd name="connsiteX5" fmla="*/ 355443 w 1144446"/>
                <a:gd name="connsiteY5" fmla="*/ 73476 h 1065266"/>
                <a:gd name="connsiteX6" fmla="*/ 361146 w 1144446"/>
                <a:gd name="connsiteY6" fmla="*/ 76924 h 1065266"/>
                <a:gd name="connsiteX7" fmla="*/ 361146 w 1144446"/>
                <a:gd name="connsiteY7" fmla="*/ 80240 h 1065266"/>
                <a:gd name="connsiteX8" fmla="*/ 364462 w 1144446"/>
                <a:gd name="connsiteY8" fmla="*/ 83555 h 1065266"/>
                <a:gd name="connsiteX9" fmla="*/ 364462 w 1144446"/>
                <a:gd name="connsiteY9" fmla="*/ 87004 h 1065266"/>
                <a:gd name="connsiteX10" fmla="*/ 366717 w 1144446"/>
                <a:gd name="connsiteY10" fmla="*/ 87004 h 1065266"/>
                <a:gd name="connsiteX11" fmla="*/ 368971 w 1144446"/>
                <a:gd name="connsiteY11" fmla="*/ 90320 h 1065266"/>
                <a:gd name="connsiteX12" fmla="*/ 372287 w 1144446"/>
                <a:gd name="connsiteY12" fmla="*/ 92574 h 1065266"/>
                <a:gd name="connsiteX13" fmla="*/ 373348 w 1144446"/>
                <a:gd name="connsiteY13" fmla="*/ 94828 h 1065266"/>
                <a:gd name="connsiteX14" fmla="*/ 377857 w 1144446"/>
                <a:gd name="connsiteY14" fmla="*/ 95890 h 1065266"/>
                <a:gd name="connsiteX15" fmla="*/ 379051 w 1144446"/>
                <a:gd name="connsiteY15" fmla="*/ 99338 h 1065266"/>
                <a:gd name="connsiteX16" fmla="*/ 381305 w 1144446"/>
                <a:gd name="connsiteY16" fmla="*/ 100399 h 1065266"/>
                <a:gd name="connsiteX17" fmla="*/ 383561 w 1144446"/>
                <a:gd name="connsiteY17" fmla="*/ 103714 h 1065266"/>
                <a:gd name="connsiteX18" fmla="*/ 388069 w 1144446"/>
                <a:gd name="connsiteY18" fmla="*/ 105970 h 1065266"/>
                <a:gd name="connsiteX19" fmla="*/ 391385 w 1144446"/>
                <a:gd name="connsiteY19" fmla="*/ 112734 h 1065266"/>
                <a:gd name="connsiteX20" fmla="*/ 393640 w 1144446"/>
                <a:gd name="connsiteY20" fmla="*/ 113794 h 1065266"/>
                <a:gd name="connsiteX21" fmla="*/ 395895 w 1144446"/>
                <a:gd name="connsiteY21" fmla="*/ 118304 h 1065266"/>
                <a:gd name="connsiteX22" fmla="*/ 398149 w 1144446"/>
                <a:gd name="connsiteY22" fmla="*/ 120558 h 1065266"/>
                <a:gd name="connsiteX23" fmla="*/ 398149 w 1144446"/>
                <a:gd name="connsiteY23" fmla="*/ 121620 h 1065266"/>
                <a:gd name="connsiteX24" fmla="*/ 477992 w 1144446"/>
                <a:gd name="connsiteY24" fmla="*/ 204910 h 1065266"/>
                <a:gd name="connsiteX25" fmla="*/ 487010 w 1144446"/>
                <a:gd name="connsiteY25" fmla="*/ 234221 h 1065266"/>
                <a:gd name="connsiteX26" fmla="*/ 489265 w 1144446"/>
                <a:gd name="connsiteY26" fmla="*/ 237669 h 1065266"/>
                <a:gd name="connsiteX27" fmla="*/ 572555 w 1144446"/>
                <a:gd name="connsiteY27" fmla="*/ 288333 h 1065266"/>
                <a:gd name="connsiteX28" fmla="*/ 623218 w 1144446"/>
                <a:gd name="connsiteY28" fmla="*/ 371623 h 1065266"/>
                <a:gd name="connsiteX29" fmla="*/ 640063 w 1144446"/>
                <a:gd name="connsiteY29" fmla="*/ 396424 h 1065266"/>
                <a:gd name="connsiteX30" fmla="*/ 641124 w 1144446"/>
                <a:gd name="connsiteY30" fmla="*/ 397486 h 1065266"/>
                <a:gd name="connsiteX31" fmla="*/ 656907 w 1144446"/>
                <a:gd name="connsiteY31" fmla="*/ 404250 h 1065266"/>
                <a:gd name="connsiteX32" fmla="*/ 762743 w 1144446"/>
                <a:gd name="connsiteY32" fmla="*/ 446955 h 1065266"/>
                <a:gd name="connsiteX33" fmla="*/ 839270 w 1144446"/>
                <a:gd name="connsiteY33" fmla="*/ 472818 h 1065266"/>
                <a:gd name="connsiteX34" fmla="*/ 846034 w 1144446"/>
                <a:gd name="connsiteY34" fmla="*/ 479582 h 1065266"/>
                <a:gd name="connsiteX35" fmla="*/ 871896 w 1144446"/>
                <a:gd name="connsiteY35" fmla="*/ 506638 h 1065266"/>
                <a:gd name="connsiteX36" fmla="*/ 876406 w 1144446"/>
                <a:gd name="connsiteY36" fmla="*/ 511148 h 1065266"/>
                <a:gd name="connsiteX37" fmla="*/ 876406 w 1144446"/>
                <a:gd name="connsiteY37" fmla="*/ 513402 h 1065266"/>
                <a:gd name="connsiteX38" fmla="*/ 878660 w 1144446"/>
                <a:gd name="connsiteY38" fmla="*/ 517912 h 1065266"/>
                <a:gd name="connsiteX39" fmla="*/ 878660 w 1144446"/>
                <a:gd name="connsiteY39" fmla="*/ 520166 h 1065266"/>
                <a:gd name="connsiteX40" fmla="*/ 883170 w 1144446"/>
                <a:gd name="connsiteY40" fmla="*/ 523482 h 1065266"/>
                <a:gd name="connsiteX41" fmla="*/ 887679 w 1144446"/>
                <a:gd name="connsiteY41" fmla="*/ 524676 h 1065266"/>
                <a:gd name="connsiteX42" fmla="*/ 892188 w 1144446"/>
                <a:gd name="connsiteY42" fmla="*/ 526931 h 1065266"/>
                <a:gd name="connsiteX43" fmla="*/ 893382 w 1144446"/>
                <a:gd name="connsiteY43" fmla="*/ 527992 h 1065266"/>
                <a:gd name="connsiteX44" fmla="*/ 895637 w 1144446"/>
                <a:gd name="connsiteY44" fmla="*/ 526931 h 1065266"/>
                <a:gd name="connsiteX45" fmla="*/ 900146 w 1144446"/>
                <a:gd name="connsiteY45" fmla="*/ 530246 h 1065266"/>
                <a:gd name="connsiteX46" fmla="*/ 904655 w 1144446"/>
                <a:gd name="connsiteY46" fmla="*/ 530246 h 1065266"/>
                <a:gd name="connsiteX47" fmla="*/ 911420 w 1144446"/>
                <a:gd name="connsiteY47" fmla="*/ 531307 h 1065266"/>
                <a:gd name="connsiteX48" fmla="*/ 914735 w 1144446"/>
                <a:gd name="connsiteY48" fmla="*/ 532501 h 1065266"/>
                <a:gd name="connsiteX49" fmla="*/ 918051 w 1144446"/>
                <a:gd name="connsiteY49" fmla="*/ 532501 h 1065266"/>
                <a:gd name="connsiteX50" fmla="*/ 918051 w 1144446"/>
                <a:gd name="connsiteY50" fmla="*/ 533562 h 1065266"/>
                <a:gd name="connsiteX51" fmla="*/ 919244 w 1144446"/>
                <a:gd name="connsiteY51" fmla="*/ 533562 h 1065266"/>
                <a:gd name="connsiteX52" fmla="*/ 919244 w 1144446"/>
                <a:gd name="connsiteY52" fmla="*/ 534755 h 1065266"/>
                <a:gd name="connsiteX53" fmla="*/ 921499 w 1144446"/>
                <a:gd name="connsiteY53" fmla="*/ 534755 h 1065266"/>
                <a:gd name="connsiteX54" fmla="*/ 922560 w 1144446"/>
                <a:gd name="connsiteY54" fmla="*/ 533562 h 1065266"/>
                <a:gd name="connsiteX55" fmla="*/ 923754 w 1144446"/>
                <a:gd name="connsiteY55" fmla="*/ 533562 h 1065266"/>
                <a:gd name="connsiteX56" fmla="*/ 923754 w 1144446"/>
                <a:gd name="connsiteY56" fmla="*/ 534755 h 1065266"/>
                <a:gd name="connsiteX57" fmla="*/ 927070 w 1144446"/>
                <a:gd name="connsiteY57" fmla="*/ 537010 h 1065266"/>
                <a:gd name="connsiteX58" fmla="*/ 928131 w 1144446"/>
                <a:gd name="connsiteY58" fmla="*/ 538071 h 1065266"/>
                <a:gd name="connsiteX59" fmla="*/ 929324 w 1144446"/>
                <a:gd name="connsiteY59" fmla="*/ 538071 h 1065266"/>
                <a:gd name="connsiteX60" fmla="*/ 929324 w 1144446"/>
                <a:gd name="connsiteY60" fmla="*/ 537010 h 1065266"/>
                <a:gd name="connsiteX61" fmla="*/ 932640 w 1144446"/>
                <a:gd name="connsiteY61" fmla="*/ 537010 h 1065266"/>
                <a:gd name="connsiteX62" fmla="*/ 937149 w 1144446"/>
                <a:gd name="connsiteY62" fmla="*/ 538071 h 1065266"/>
                <a:gd name="connsiteX63" fmla="*/ 944974 w 1144446"/>
                <a:gd name="connsiteY63" fmla="*/ 565127 h 1065266"/>
                <a:gd name="connsiteX64" fmla="*/ 969775 w 1144446"/>
                <a:gd name="connsiteY64" fmla="*/ 604518 h 1065266"/>
                <a:gd name="connsiteX65" fmla="*/ 973091 w 1144446"/>
                <a:gd name="connsiteY65" fmla="*/ 605712 h 1065266"/>
                <a:gd name="connsiteX66" fmla="*/ 974152 w 1144446"/>
                <a:gd name="connsiteY66" fmla="*/ 604518 h 1065266"/>
                <a:gd name="connsiteX67" fmla="*/ 975214 w 1144446"/>
                <a:gd name="connsiteY67" fmla="*/ 606773 h 1065266"/>
                <a:gd name="connsiteX68" fmla="*/ 978529 w 1144446"/>
                <a:gd name="connsiteY68" fmla="*/ 609027 h 1065266"/>
                <a:gd name="connsiteX69" fmla="*/ 996566 w 1144446"/>
                <a:gd name="connsiteY69" fmla="*/ 609027 h 1065266"/>
                <a:gd name="connsiteX70" fmla="*/ 1039273 w 1144446"/>
                <a:gd name="connsiteY70" fmla="*/ 637144 h 1065266"/>
                <a:gd name="connsiteX71" fmla="*/ 1041527 w 1144446"/>
                <a:gd name="connsiteY71" fmla="*/ 640460 h 1065266"/>
                <a:gd name="connsiteX72" fmla="*/ 1044843 w 1144446"/>
                <a:gd name="connsiteY72" fmla="*/ 644969 h 1065266"/>
                <a:gd name="connsiteX73" fmla="*/ 1051607 w 1144446"/>
                <a:gd name="connsiteY73" fmla="*/ 651733 h 1065266"/>
                <a:gd name="connsiteX74" fmla="*/ 1061686 w 1144446"/>
                <a:gd name="connsiteY74" fmla="*/ 651733 h 1065266"/>
                <a:gd name="connsiteX75" fmla="*/ 1062748 w 1144446"/>
                <a:gd name="connsiteY75" fmla="*/ 652794 h 1065266"/>
                <a:gd name="connsiteX76" fmla="*/ 1069512 w 1144446"/>
                <a:gd name="connsiteY76" fmla="*/ 658364 h 1065266"/>
                <a:gd name="connsiteX77" fmla="*/ 1068318 w 1144446"/>
                <a:gd name="connsiteY77" fmla="*/ 658364 h 1065266"/>
                <a:gd name="connsiteX78" fmla="*/ 1069512 w 1144446"/>
                <a:gd name="connsiteY78" fmla="*/ 660620 h 1065266"/>
                <a:gd name="connsiteX79" fmla="*/ 1070573 w 1144446"/>
                <a:gd name="connsiteY79" fmla="*/ 661813 h 1065266"/>
                <a:gd name="connsiteX80" fmla="*/ 1072828 w 1144446"/>
                <a:gd name="connsiteY80" fmla="*/ 661813 h 1065266"/>
                <a:gd name="connsiteX81" fmla="*/ 1072828 w 1144446"/>
                <a:gd name="connsiteY81" fmla="*/ 659558 h 1065266"/>
                <a:gd name="connsiteX82" fmla="*/ 1074022 w 1144446"/>
                <a:gd name="connsiteY82" fmla="*/ 658364 h 1065266"/>
                <a:gd name="connsiteX83" fmla="*/ 1078530 w 1144446"/>
                <a:gd name="connsiteY83" fmla="*/ 662874 h 1065266"/>
                <a:gd name="connsiteX84" fmla="*/ 1080785 w 1144446"/>
                <a:gd name="connsiteY84" fmla="*/ 662874 h 1065266"/>
                <a:gd name="connsiteX85" fmla="*/ 1080785 w 1144446"/>
                <a:gd name="connsiteY85" fmla="*/ 665129 h 1065266"/>
                <a:gd name="connsiteX86" fmla="*/ 1085295 w 1144446"/>
                <a:gd name="connsiteY86" fmla="*/ 670699 h 1065266"/>
                <a:gd name="connsiteX87" fmla="*/ 1086356 w 1144446"/>
                <a:gd name="connsiteY87" fmla="*/ 670699 h 1065266"/>
                <a:gd name="connsiteX88" fmla="*/ 1086356 w 1144446"/>
                <a:gd name="connsiteY88" fmla="*/ 671760 h 1065266"/>
                <a:gd name="connsiteX89" fmla="*/ 1085295 w 1144446"/>
                <a:gd name="connsiteY89" fmla="*/ 672954 h 1065266"/>
                <a:gd name="connsiteX90" fmla="*/ 1086356 w 1144446"/>
                <a:gd name="connsiteY90" fmla="*/ 675208 h 1065266"/>
                <a:gd name="connsiteX91" fmla="*/ 1087549 w 1144446"/>
                <a:gd name="connsiteY91" fmla="*/ 676270 h 1065266"/>
                <a:gd name="connsiteX92" fmla="*/ 1089804 w 1144446"/>
                <a:gd name="connsiteY92" fmla="*/ 679585 h 1065266"/>
                <a:gd name="connsiteX93" fmla="*/ 1089804 w 1144446"/>
                <a:gd name="connsiteY93" fmla="*/ 680779 h 1065266"/>
                <a:gd name="connsiteX94" fmla="*/ 1090865 w 1144446"/>
                <a:gd name="connsiteY94" fmla="*/ 681840 h 1065266"/>
                <a:gd name="connsiteX95" fmla="*/ 1090865 w 1144446"/>
                <a:gd name="connsiteY95" fmla="*/ 684094 h 1065266"/>
                <a:gd name="connsiteX96" fmla="*/ 1093120 w 1144446"/>
                <a:gd name="connsiteY96" fmla="*/ 687410 h 1065266"/>
                <a:gd name="connsiteX97" fmla="*/ 1096436 w 1144446"/>
                <a:gd name="connsiteY97" fmla="*/ 688604 h 1065266"/>
                <a:gd name="connsiteX98" fmla="*/ 1097629 w 1144446"/>
                <a:gd name="connsiteY98" fmla="*/ 689665 h 1065266"/>
                <a:gd name="connsiteX99" fmla="*/ 1102139 w 1144446"/>
                <a:gd name="connsiteY99" fmla="*/ 691920 h 1065266"/>
                <a:gd name="connsiteX100" fmla="*/ 1103199 w 1144446"/>
                <a:gd name="connsiteY100" fmla="*/ 695235 h 1065266"/>
                <a:gd name="connsiteX101" fmla="*/ 1105454 w 1144446"/>
                <a:gd name="connsiteY101" fmla="*/ 695235 h 1065266"/>
                <a:gd name="connsiteX102" fmla="*/ 1106515 w 1144446"/>
                <a:gd name="connsiteY102" fmla="*/ 697490 h 1065266"/>
                <a:gd name="connsiteX103" fmla="*/ 1108770 w 1144446"/>
                <a:gd name="connsiteY103" fmla="*/ 699744 h 1065266"/>
                <a:gd name="connsiteX104" fmla="*/ 1113279 w 1144446"/>
                <a:gd name="connsiteY104" fmla="*/ 699744 h 1065266"/>
                <a:gd name="connsiteX105" fmla="*/ 1114340 w 1144446"/>
                <a:gd name="connsiteY105" fmla="*/ 702000 h 1065266"/>
                <a:gd name="connsiteX106" fmla="*/ 1118850 w 1144446"/>
                <a:gd name="connsiteY106" fmla="*/ 703060 h 1065266"/>
                <a:gd name="connsiteX107" fmla="*/ 1121104 w 1144446"/>
                <a:gd name="connsiteY107" fmla="*/ 704254 h 1065266"/>
                <a:gd name="connsiteX108" fmla="*/ 1124420 w 1144446"/>
                <a:gd name="connsiteY108" fmla="*/ 705315 h 1065266"/>
                <a:gd name="connsiteX109" fmla="*/ 1126674 w 1144446"/>
                <a:gd name="connsiteY109" fmla="*/ 708764 h 1065266"/>
                <a:gd name="connsiteX110" fmla="*/ 1129990 w 1144446"/>
                <a:gd name="connsiteY110" fmla="*/ 712079 h 1065266"/>
                <a:gd name="connsiteX111" fmla="*/ 1134500 w 1144446"/>
                <a:gd name="connsiteY111" fmla="*/ 714334 h 1065266"/>
                <a:gd name="connsiteX112" fmla="*/ 1135560 w 1144446"/>
                <a:gd name="connsiteY112" fmla="*/ 715395 h 1065266"/>
                <a:gd name="connsiteX113" fmla="*/ 1137816 w 1144446"/>
                <a:gd name="connsiteY113" fmla="*/ 716588 h 1065266"/>
                <a:gd name="connsiteX114" fmla="*/ 1140070 w 1144446"/>
                <a:gd name="connsiteY114" fmla="*/ 718843 h 1065266"/>
                <a:gd name="connsiteX115" fmla="*/ 1142324 w 1144446"/>
                <a:gd name="connsiteY115" fmla="*/ 718843 h 1065266"/>
                <a:gd name="connsiteX116" fmla="*/ 1143386 w 1144446"/>
                <a:gd name="connsiteY116" fmla="*/ 721098 h 1065266"/>
                <a:gd name="connsiteX117" fmla="*/ 1144447 w 1144446"/>
                <a:gd name="connsiteY117" fmla="*/ 727861 h 1065266"/>
                <a:gd name="connsiteX118" fmla="*/ 1144447 w 1144446"/>
                <a:gd name="connsiteY118" fmla="*/ 752664 h 1065266"/>
                <a:gd name="connsiteX119" fmla="*/ 1084764 w 1144446"/>
                <a:gd name="connsiteY119" fmla="*/ 767252 h 1065266"/>
                <a:gd name="connsiteX120" fmla="*/ 1033039 w 1144446"/>
                <a:gd name="connsiteY120" fmla="*/ 779587 h 1065266"/>
                <a:gd name="connsiteX121" fmla="*/ 971102 w 1144446"/>
                <a:gd name="connsiteY121" fmla="*/ 803195 h 1065266"/>
                <a:gd name="connsiteX122" fmla="*/ 948555 w 1144446"/>
                <a:gd name="connsiteY122" fmla="*/ 839136 h 1065266"/>
                <a:gd name="connsiteX123" fmla="*/ 938475 w 1144446"/>
                <a:gd name="connsiteY123" fmla="*/ 855980 h 1065266"/>
                <a:gd name="connsiteX124" fmla="*/ 935027 w 1144446"/>
                <a:gd name="connsiteY124" fmla="*/ 855980 h 1065266"/>
                <a:gd name="connsiteX125" fmla="*/ 864204 w 1144446"/>
                <a:gd name="connsiteY125" fmla="*/ 890862 h 1065266"/>
                <a:gd name="connsiteX126" fmla="*/ 793380 w 1144446"/>
                <a:gd name="connsiteY126" fmla="*/ 924549 h 1065266"/>
                <a:gd name="connsiteX127" fmla="*/ 766325 w 1144446"/>
                <a:gd name="connsiteY127" fmla="*/ 923488 h 1065266"/>
                <a:gd name="connsiteX128" fmla="*/ 737013 w 1144446"/>
                <a:gd name="connsiteY128" fmla="*/ 942586 h 1065266"/>
                <a:gd name="connsiteX129" fmla="*/ 674015 w 1144446"/>
                <a:gd name="connsiteY129" fmla="*/ 1025877 h 1065266"/>
                <a:gd name="connsiteX130" fmla="*/ 638074 w 1144446"/>
                <a:gd name="connsiteY130" fmla="*/ 1047230 h 1065266"/>
                <a:gd name="connsiteX131" fmla="*/ 634758 w 1144446"/>
                <a:gd name="connsiteY131" fmla="*/ 1047230 h 1065266"/>
                <a:gd name="connsiteX132" fmla="*/ 604386 w 1144446"/>
                <a:gd name="connsiteY132" fmla="*/ 1060758 h 1065266"/>
                <a:gd name="connsiteX133" fmla="*/ 596561 w 1144446"/>
                <a:gd name="connsiteY133" fmla="*/ 1065267 h 1065266"/>
                <a:gd name="connsiteX134" fmla="*/ 590990 w 1144446"/>
                <a:gd name="connsiteY134" fmla="*/ 1058504 h 1065266"/>
                <a:gd name="connsiteX135" fmla="*/ 572953 w 1144446"/>
                <a:gd name="connsiteY135" fmla="*/ 1040466 h 1065266"/>
                <a:gd name="connsiteX136" fmla="*/ 545897 w 1144446"/>
                <a:gd name="connsiteY136" fmla="*/ 1029192 h 1065266"/>
                <a:gd name="connsiteX137" fmla="*/ 532369 w 1144446"/>
                <a:gd name="connsiteY137" fmla="*/ 1011155 h 1065266"/>
                <a:gd name="connsiteX138" fmla="*/ 516586 w 1144446"/>
                <a:gd name="connsiteY138" fmla="*/ 1008900 h 1065266"/>
                <a:gd name="connsiteX139" fmla="*/ 515393 w 1144446"/>
                <a:gd name="connsiteY139" fmla="*/ 1006646 h 1065266"/>
                <a:gd name="connsiteX140" fmla="*/ 478256 w 1144446"/>
                <a:gd name="connsiteY140" fmla="*/ 1006646 h 1065266"/>
                <a:gd name="connsiteX141" fmla="*/ 451200 w 1144446"/>
                <a:gd name="connsiteY141" fmla="*/ 1024683 h 1065266"/>
                <a:gd name="connsiteX142" fmla="*/ 437672 w 1144446"/>
                <a:gd name="connsiteY142" fmla="*/ 1018980 h 1065266"/>
                <a:gd name="connsiteX143" fmla="*/ 428654 w 1144446"/>
                <a:gd name="connsiteY143" fmla="*/ 1016725 h 1065266"/>
                <a:gd name="connsiteX144" fmla="*/ 426399 w 1144446"/>
                <a:gd name="connsiteY144" fmla="*/ 1016725 h 1065266"/>
                <a:gd name="connsiteX145" fmla="*/ 425338 w 1144446"/>
                <a:gd name="connsiteY145" fmla="*/ 1015531 h 1065266"/>
                <a:gd name="connsiteX146" fmla="*/ 417513 w 1144446"/>
                <a:gd name="connsiteY146" fmla="*/ 1013277 h 1065266"/>
                <a:gd name="connsiteX147" fmla="*/ 415258 w 1144446"/>
                <a:gd name="connsiteY147" fmla="*/ 1014471 h 1065266"/>
                <a:gd name="connsiteX148" fmla="*/ 411942 w 1144446"/>
                <a:gd name="connsiteY148" fmla="*/ 1012216 h 1065266"/>
                <a:gd name="connsiteX149" fmla="*/ 387141 w 1144446"/>
                <a:gd name="connsiteY149" fmla="*/ 1006646 h 1065266"/>
                <a:gd name="connsiteX150" fmla="*/ 382632 w 1144446"/>
                <a:gd name="connsiteY150" fmla="*/ 1006646 h 1065266"/>
                <a:gd name="connsiteX151" fmla="*/ 377061 w 1144446"/>
                <a:gd name="connsiteY151" fmla="*/ 1007707 h 1065266"/>
                <a:gd name="connsiteX152" fmla="*/ 377061 w 1144446"/>
                <a:gd name="connsiteY152" fmla="*/ 1016725 h 1065266"/>
                <a:gd name="connsiteX153" fmla="*/ 373745 w 1144446"/>
                <a:gd name="connsiteY153" fmla="*/ 1024551 h 1065266"/>
                <a:gd name="connsiteX154" fmla="*/ 362472 w 1144446"/>
                <a:gd name="connsiteY154" fmla="*/ 1024551 h 1065266"/>
                <a:gd name="connsiteX155" fmla="*/ 348944 w 1144446"/>
                <a:gd name="connsiteY155" fmla="*/ 1009961 h 1065266"/>
                <a:gd name="connsiteX156" fmla="*/ 333161 w 1144446"/>
                <a:gd name="connsiteY156" fmla="*/ 1026805 h 1065266"/>
                <a:gd name="connsiteX157" fmla="*/ 335417 w 1144446"/>
                <a:gd name="connsiteY157" fmla="*/ 1048158 h 1065266"/>
                <a:gd name="connsiteX158" fmla="*/ 329846 w 1144446"/>
                <a:gd name="connsiteY158" fmla="*/ 1050413 h 1065266"/>
                <a:gd name="connsiteX159" fmla="*/ 311808 w 1144446"/>
                <a:gd name="connsiteY159" fmla="*/ 1032375 h 1065266"/>
                <a:gd name="connsiteX160" fmla="*/ 293771 w 1144446"/>
                <a:gd name="connsiteY160" fmla="*/ 1009828 h 1065266"/>
                <a:gd name="connsiteX161" fmla="*/ 282497 w 1144446"/>
                <a:gd name="connsiteY161" fmla="*/ 997494 h 1065266"/>
                <a:gd name="connsiteX162" fmla="*/ 271224 w 1144446"/>
                <a:gd name="connsiteY162" fmla="*/ 986221 h 1065266"/>
                <a:gd name="connsiteX163" fmla="*/ 257696 w 1144446"/>
                <a:gd name="connsiteY163" fmla="*/ 999749 h 1065266"/>
                <a:gd name="connsiteX164" fmla="*/ 257696 w 1144446"/>
                <a:gd name="connsiteY164" fmla="*/ 998688 h 1065266"/>
                <a:gd name="connsiteX165" fmla="*/ 256636 w 1144446"/>
                <a:gd name="connsiteY165" fmla="*/ 998688 h 1065266"/>
                <a:gd name="connsiteX166" fmla="*/ 256636 w 1144446"/>
                <a:gd name="connsiteY166" fmla="*/ 997494 h 1065266"/>
                <a:gd name="connsiteX167" fmla="*/ 254380 w 1144446"/>
                <a:gd name="connsiteY167" fmla="*/ 997494 h 1065266"/>
                <a:gd name="connsiteX168" fmla="*/ 254380 w 1144446"/>
                <a:gd name="connsiteY168" fmla="*/ 996433 h 1065266"/>
                <a:gd name="connsiteX169" fmla="*/ 253320 w 1144446"/>
                <a:gd name="connsiteY169" fmla="*/ 996433 h 1065266"/>
                <a:gd name="connsiteX170" fmla="*/ 253320 w 1144446"/>
                <a:gd name="connsiteY170" fmla="*/ 997494 h 1065266"/>
                <a:gd name="connsiteX171" fmla="*/ 256636 w 1144446"/>
                <a:gd name="connsiteY171" fmla="*/ 1000810 h 1065266"/>
                <a:gd name="connsiteX172" fmla="*/ 243107 w 1144446"/>
                <a:gd name="connsiteY172" fmla="*/ 1014338 h 1065266"/>
                <a:gd name="connsiteX173" fmla="*/ 222815 w 1144446"/>
                <a:gd name="connsiteY173" fmla="*/ 1007574 h 1065266"/>
                <a:gd name="connsiteX174" fmla="*/ 211542 w 1144446"/>
                <a:gd name="connsiteY174" fmla="*/ 1003064 h 1065266"/>
                <a:gd name="connsiteX175" fmla="*/ 201462 w 1144446"/>
                <a:gd name="connsiteY175" fmla="*/ 1002004 h 1065266"/>
                <a:gd name="connsiteX176" fmla="*/ 196953 w 1144446"/>
                <a:gd name="connsiteY176" fmla="*/ 995240 h 1065266"/>
                <a:gd name="connsiteX177" fmla="*/ 178915 w 1144446"/>
                <a:gd name="connsiteY177" fmla="*/ 966061 h 1065266"/>
                <a:gd name="connsiteX178" fmla="*/ 172152 w 1144446"/>
                <a:gd name="connsiteY178" fmla="*/ 932374 h 1065266"/>
                <a:gd name="connsiteX179" fmla="*/ 167642 w 1144446"/>
                <a:gd name="connsiteY179" fmla="*/ 928926 h 1065266"/>
                <a:gd name="connsiteX180" fmla="*/ 166581 w 1144446"/>
                <a:gd name="connsiteY180" fmla="*/ 928926 h 1065266"/>
                <a:gd name="connsiteX181" fmla="*/ 159816 w 1144446"/>
                <a:gd name="connsiteY181" fmla="*/ 917653 h 1065266"/>
                <a:gd name="connsiteX182" fmla="*/ 161010 w 1144446"/>
                <a:gd name="connsiteY182" fmla="*/ 908633 h 1065266"/>
                <a:gd name="connsiteX183" fmla="*/ 163265 w 1144446"/>
                <a:gd name="connsiteY183" fmla="*/ 906379 h 1065266"/>
                <a:gd name="connsiteX184" fmla="*/ 139658 w 1144446"/>
                <a:gd name="connsiteY184" fmla="*/ 879323 h 1065266"/>
                <a:gd name="connsiteX185" fmla="*/ 122814 w 1144446"/>
                <a:gd name="connsiteY185" fmla="*/ 864733 h 1065266"/>
                <a:gd name="connsiteX186" fmla="*/ 130639 w 1144446"/>
                <a:gd name="connsiteY186" fmla="*/ 846696 h 1065266"/>
                <a:gd name="connsiteX187" fmla="*/ 135148 w 1144446"/>
                <a:gd name="connsiteY187" fmla="*/ 820834 h 1065266"/>
                <a:gd name="connsiteX188" fmla="*/ 130639 w 1144446"/>
                <a:gd name="connsiteY188" fmla="*/ 811815 h 1065266"/>
                <a:gd name="connsiteX189" fmla="*/ 126129 w 1144446"/>
                <a:gd name="connsiteY189" fmla="*/ 801735 h 1065266"/>
                <a:gd name="connsiteX190" fmla="*/ 105838 w 1144446"/>
                <a:gd name="connsiteY190" fmla="*/ 797226 h 1065266"/>
                <a:gd name="connsiteX191" fmla="*/ 94564 w 1144446"/>
                <a:gd name="connsiteY191" fmla="*/ 784892 h 1065266"/>
                <a:gd name="connsiteX192" fmla="*/ 97879 w 1144446"/>
                <a:gd name="connsiteY192" fmla="*/ 783698 h 1065266"/>
                <a:gd name="connsiteX193" fmla="*/ 100134 w 1144446"/>
                <a:gd name="connsiteY193" fmla="*/ 783698 h 1065266"/>
                <a:gd name="connsiteX194" fmla="*/ 102389 w 1144446"/>
                <a:gd name="connsiteY194" fmla="*/ 762345 h 1065266"/>
                <a:gd name="connsiteX195" fmla="*/ 109153 w 1144446"/>
                <a:gd name="connsiteY195" fmla="*/ 738737 h 1065266"/>
                <a:gd name="connsiteX196" fmla="*/ 91115 w 1144446"/>
                <a:gd name="connsiteY196" fmla="*/ 733167 h 1065266"/>
                <a:gd name="connsiteX197" fmla="*/ 86606 w 1144446"/>
                <a:gd name="connsiteY197" fmla="*/ 729851 h 1065266"/>
                <a:gd name="connsiteX198" fmla="*/ 69762 w 1144446"/>
                <a:gd name="connsiteY198" fmla="*/ 726403 h 1065266"/>
                <a:gd name="connsiteX199" fmla="*/ 73078 w 1144446"/>
                <a:gd name="connsiteY199" fmla="*/ 705050 h 1065266"/>
                <a:gd name="connsiteX200" fmla="*/ 57295 w 1144446"/>
                <a:gd name="connsiteY200" fmla="*/ 673617 h 1065266"/>
                <a:gd name="connsiteX201" fmla="*/ 56234 w 1144446"/>
                <a:gd name="connsiteY201" fmla="*/ 665792 h 1065266"/>
                <a:gd name="connsiteX202" fmla="*/ 51725 w 1144446"/>
                <a:gd name="connsiteY202" fmla="*/ 664731 h 1065266"/>
                <a:gd name="connsiteX203" fmla="*/ 48410 w 1144446"/>
                <a:gd name="connsiteY203" fmla="*/ 653457 h 1065266"/>
                <a:gd name="connsiteX204" fmla="*/ 69762 w 1144446"/>
                <a:gd name="connsiteY204" fmla="*/ 628656 h 1065266"/>
                <a:gd name="connsiteX205" fmla="*/ 69762 w 1144446"/>
                <a:gd name="connsiteY205" fmla="*/ 624147 h 1065266"/>
                <a:gd name="connsiteX206" fmla="*/ 41645 w 1144446"/>
                <a:gd name="connsiteY206" fmla="*/ 606109 h 1065266"/>
                <a:gd name="connsiteX207" fmla="*/ 19098 w 1144446"/>
                <a:gd name="connsiteY207" fmla="*/ 610619 h 1065266"/>
                <a:gd name="connsiteX208" fmla="*/ 0 w 1144446"/>
                <a:gd name="connsiteY208" fmla="*/ 594836 h 1065266"/>
                <a:gd name="connsiteX209" fmla="*/ 19098 w 1144446"/>
                <a:gd name="connsiteY209" fmla="*/ 568973 h 1065266"/>
                <a:gd name="connsiteX210" fmla="*/ 33688 w 1144446"/>
                <a:gd name="connsiteY210" fmla="*/ 563403 h 1065266"/>
                <a:gd name="connsiteX211" fmla="*/ 40451 w 1144446"/>
                <a:gd name="connsiteY211" fmla="*/ 508230 h 1065266"/>
                <a:gd name="connsiteX212" fmla="*/ 58489 w 1144446"/>
                <a:gd name="connsiteY212" fmla="*/ 471094 h 1065266"/>
                <a:gd name="connsiteX213" fmla="*/ 56234 w 1144446"/>
                <a:gd name="connsiteY213" fmla="*/ 427194 h 1065266"/>
                <a:gd name="connsiteX214" fmla="*/ 49471 w 1144446"/>
                <a:gd name="connsiteY214" fmla="*/ 418175 h 1065266"/>
                <a:gd name="connsiteX215" fmla="*/ 46155 w 1144446"/>
                <a:gd name="connsiteY215" fmla="*/ 412473 h 1065266"/>
                <a:gd name="connsiteX216" fmla="*/ 44961 w 1144446"/>
                <a:gd name="connsiteY216" fmla="*/ 409157 h 1065266"/>
                <a:gd name="connsiteX217" fmla="*/ 43900 w 1144446"/>
                <a:gd name="connsiteY217" fmla="*/ 409157 h 1065266"/>
                <a:gd name="connsiteX218" fmla="*/ 42707 w 1144446"/>
                <a:gd name="connsiteY218" fmla="*/ 408096 h 1065266"/>
                <a:gd name="connsiteX219" fmla="*/ 43900 w 1144446"/>
                <a:gd name="connsiteY219" fmla="*/ 406902 h 1065266"/>
                <a:gd name="connsiteX220" fmla="*/ 40584 w 1144446"/>
                <a:gd name="connsiteY220" fmla="*/ 404647 h 1065266"/>
                <a:gd name="connsiteX221" fmla="*/ 40584 w 1144446"/>
                <a:gd name="connsiteY221" fmla="*/ 403587 h 1065266"/>
                <a:gd name="connsiteX222" fmla="*/ 38330 w 1144446"/>
                <a:gd name="connsiteY222" fmla="*/ 403587 h 1065266"/>
                <a:gd name="connsiteX223" fmla="*/ 36075 w 1144446"/>
                <a:gd name="connsiteY223" fmla="*/ 399077 h 1065266"/>
                <a:gd name="connsiteX224" fmla="*/ 28250 w 1144446"/>
                <a:gd name="connsiteY224" fmla="*/ 399077 h 1065266"/>
                <a:gd name="connsiteX225" fmla="*/ 30504 w 1144446"/>
                <a:gd name="connsiteY225" fmla="*/ 329315 h 1065266"/>
                <a:gd name="connsiteX226" fmla="*/ 12467 w 1144446"/>
                <a:gd name="connsiteY226" fmla="*/ 320296 h 1065266"/>
                <a:gd name="connsiteX227" fmla="*/ 6764 w 1144446"/>
                <a:gd name="connsiteY227" fmla="*/ 310216 h 1065266"/>
                <a:gd name="connsiteX228" fmla="*/ 13528 w 1144446"/>
                <a:gd name="connsiteY228" fmla="*/ 303452 h 1065266"/>
                <a:gd name="connsiteX229" fmla="*/ 31566 w 1144446"/>
                <a:gd name="connsiteY229" fmla="*/ 307962 h 1065266"/>
                <a:gd name="connsiteX230" fmla="*/ 32760 w 1144446"/>
                <a:gd name="connsiteY230" fmla="*/ 256236 h 1065266"/>
                <a:gd name="connsiteX231" fmla="*/ 32760 w 1144446"/>
                <a:gd name="connsiteY231" fmla="*/ 213531 h 1065266"/>
                <a:gd name="connsiteX232" fmla="*/ 100267 w 1144446"/>
                <a:gd name="connsiteY232" fmla="*/ 116845 h 1065266"/>
                <a:gd name="connsiteX233" fmla="*/ 118305 w 1144446"/>
                <a:gd name="connsiteY233" fmla="*/ 128118 h 1065266"/>
                <a:gd name="connsiteX234" fmla="*/ 172284 w 1144446"/>
                <a:gd name="connsiteY234" fmla="*/ 85412 h 1065266"/>
                <a:gd name="connsiteX235" fmla="*/ 175599 w 1144446"/>
                <a:gd name="connsiteY235" fmla="*/ 82097 h 1065266"/>
                <a:gd name="connsiteX236" fmla="*/ 234089 w 1144446"/>
                <a:gd name="connsiteY236" fmla="*/ 14589 h 1065266"/>
                <a:gd name="connsiteX237" fmla="*/ 292577 w 1144446"/>
                <a:gd name="connsiteY237" fmla="*/ 2254 h 1065266"/>
                <a:gd name="connsiteX238" fmla="*/ 294832 w 1144446"/>
                <a:gd name="connsiteY238" fmla="*/ 0 h 106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144446" h="1065266">
                  <a:moveTo>
                    <a:pt x="295893" y="397"/>
                  </a:moveTo>
                  <a:lnTo>
                    <a:pt x="329581" y="36340"/>
                  </a:lnTo>
                  <a:lnTo>
                    <a:pt x="338599" y="45359"/>
                  </a:lnTo>
                  <a:lnTo>
                    <a:pt x="357698" y="67905"/>
                  </a:lnTo>
                  <a:lnTo>
                    <a:pt x="357698" y="72414"/>
                  </a:lnTo>
                  <a:lnTo>
                    <a:pt x="355443" y="73476"/>
                  </a:lnTo>
                  <a:lnTo>
                    <a:pt x="361146" y="76924"/>
                  </a:lnTo>
                  <a:lnTo>
                    <a:pt x="361146" y="80240"/>
                  </a:lnTo>
                  <a:lnTo>
                    <a:pt x="364462" y="83555"/>
                  </a:lnTo>
                  <a:lnTo>
                    <a:pt x="364462" y="87004"/>
                  </a:lnTo>
                  <a:lnTo>
                    <a:pt x="366717" y="87004"/>
                  </a:lnTo>
                  <a:lnTo>
                    <a:pt x="368971" y="90320"/>
                  </a:lnTo>
                  <a:lnTo>
                    <a:pt x="372287" y="92574"/>
                  </a:lnTo>
                  <a:lnTo>
                    <a:pt x="373348" y="94828"/>
                  </a:lnTo>
                  <a:lnTo>
                    <a:pt x="377857" y="95890"/>
                  </a:lnTo>
                  <a:lnTo>
                    <a:pt x="379051" y="99338"/>
                  </a:lnTo>
                  <a:lnTo>
                    <a:pt x="381305" y="100399"/>
                  </a:lnTo>
                  <a:lnTo>
                    <a:pt x="383561" y="103714"/>
                  </a:lnTo>
                  <a:lnTo>
                    <a:pt x="388069" y="105970"/>
                  </a:lnTo>
                  <a:lnTo>
                    <a:pt x="391385" y="112734"/>
                  </a:lnTo>
                  <a:lnTo>
                    <a:pt x="393640" y="113794"/>
                  </a:lnTo>
                  <a:lnTo>
                    <a:pt x="395895" y="118304"/>
                  </a:lnTo>
                  <a:lnTo>
                    <a:pt x="398149" y="120558"/>
                  </a:lnTo>
                  <a:lnTo>
                    <a:pt x="398149" y="121620"/>
                  </a:lnTo>
                  <a:lnTo>
                    <a:pt x="477992" y="204910"/>
                  </a:lnTo>
                  <a:lnTo>
                    <a:pt x="487010" y="234221"/>
                  </a:lnTo>
                  <a:lnTo>
                    <a:pt x="489265" y="237669"/>
                  </a:lnTo>
                  <a:lnTo>
                    <a:pt x="572555" y="288333"/>
                  </a:lnTo>
                  <a:lnTo>
                    <a:pt x="623218" y="371623"/>
                  </a:lnTo>
                  <a:lnTo>
                    <a:pt x="640063" y="396424"/>
                  </a:lnTo>
                  <a:lnTo>
                    <a:pt x="641124" y="397486"/>
                  </a:lnTo>
                  <a:lnTo>
                    <a:pt x="656907" y="404250"/>
                  </a:lnTo>
                  <a:lnTo>
                    <a:pt x="762743" y="446955"/>
                  </a:lnTo>
                  <a:lnTo>
                    <a:pt x="839270" y="472818"/>
                  </a:lnTo>
                  <a:lnTo>
                    <a:pt x="846034" y="479582"/>
                  </a:lnTo>
                  <a:lnTo>
                    <a:pt x="871896" y="506638"/>
                  </a:lnTo>
                  <a:lnTo>
                    <a:pt x="876406" y="511148"/>
                  </a:lnTo>
                  <a:lnTo>
                    <a:pt x="876406" y="513402"/>
                  </a:lnTo>
                  <a:lnTo>
                    <a:pt x="878660" y="517912"/>
                  </a:lnTo>
                  <a:lnTo>
                    <a:pt x="878660" y="520166"/>
                  </a:lnTo>
                  <a:lnTo>
                    <a:pt x="883170" y="523482"/>
                  </a:lnTo>
                  <a:lnTo>
                    <a:pt x="887679" y="524676"/>
                  </a:lnTo>
                  <a:lnTo>
                    <a:pt x="892188" y="526931"/>
                  </a:lnTo>
                  <a:lnTo>
                    <a:pt x="893382" y="527992"/>
                  </a:lnTo>
                  <a:lnTo>
                    <a:pt x="895637" y="526931"/>
                  </a:lnTo>
                  <a:lnTo>
                    <a:pt x="900146" y="530246"/>
                  </a:lnTo>
                  <a:lnTo>
                    <a:pt x="904655" y="530246"/>
                  </a:lnTo>
                  <a:lnTo>
                    <a:pt x="911420" y="531307"/>
                  </a:lnTo>
                  <a:lnTo>
                    <a:pt x="914735" y="532501"/>
                  </a:lnTo>
                  <a:lnTo>
                    <a:pt x="918051" y="532501"/>
                  </a:lnTo>
                  <a:lnTo>
                    <a:pt x="918051" y="533562"/>
                  </a:lnTo>
                  <a:lnTo>
                    <a:pt x="919244" y="533562"/>
                  </a:lnTo>
                  <a:lnTo>
                    <a:pt x="919244" y="534755"/>
                  </a:lnTo>
                  <a:lnTo>
                    <a:pt x="921499" y="534755"/>
                  </a:lnTo>
                  <a:lnTo>
                    <a:pt x="922560" y="533562"/>
                  </a:lnTo>
                  <a:lnTo>
                    <a:pt x="923754" y="533562"/>
                  </a:lnTo>
                  <a:lnTo>
                    <a:pt x="923754" y="534755"/>
                  </a:lnTo>
                  <a:lnTo>
                    <a:pt x="927070" y="537010"/>
                  </a:lnTo>
                  <a:lnTo>
                    <a:pt x="928131" y="538071"/>
                  </a:lnTo>
                  <a:lnTo>
                    <a:pt x="929324" y="538071"/>
                  </a:lnTo>
                  <a:lnTo>
                    <a:pt x="929324" y="537010"/>
                  </a:lnTo>
                  <a:lnTo>
                    <a:pt x="932640" y="537010"/>
                  </a:lnTo>
                  <a:lnTo>
                    <a:pt x="937149" y="538071"/>
                  </a:lnTo>
                  <a:lnTo>
                    <a:pt x="944974" y="565127"/>
                  </a:lnTo>
                  <a:lnTo>
                    <a:pt x="969775" y="604518"/>
                  </a:lnTo>
                  <a:lnTo>
                    <a:pt x="973091" y="605712"/>
                  </a:lnTo>
                  <a:lnTo>
                    <a:pt x="974152" y="604518"/>
                  </a:lnTo>
                  <a:lnTo>
                    <a:pt x="975214" y="606773"/>
                  </a:lnTo>
                  <a:lnTo>
                    <a:pt x="978529" y="609027"/>
                  </a:lnTo>
                  <a:lnTo>
                    <a:pt x="996566" y="609027"/>
                  </a:lnTo>
                  <a:lnTo>
                    <a:pt x="1039273" y="637144"/>
                  </a:lnTo>
                  <a:lnTo>
                    <a:pt x="1041527" y="640460"/>
                  </a:lnTo>
                  <a:lnTo>
                    <a:pt x="1044843" y="644969"/>
                  </a:lnTo>
                  <a:lnTo>
                    <a:pt x="1051607" y="651733"/>
                  </a:lnTo>
                  <a:lnTo>
                    <a:pt x="1061686" y="651733"/>
                  </a:lnTo>
                  <a:lnTo>
                    <a:pt x="1062748" y="652794"/>
                  </a:lnTo>
                  <a:cubicBezTo>
                    <a:pt x="1065268" y="653723"/>
                    <a:pt x="1069246" y="655182"/>
                    <a:pt x="1069512" y="658364"/>
                  </a:cubicBezTo>
                  <a:lnTo>
                    <a:pt x="1068318" y="658364"/>
                  </a:lnTo>
                  <a:lnTo>
                    <a:pt x="1069512" y="660620"/>
                  </a:lnTo>
                  <a:lnTo>
                    <a:pt x="1070573" y="661813"/>
                  </a:lnTo>
                  <a:lnTo>
                    <a:pt x="1072828" y="661813"/>
                  </a:lnTo>
                  <a:lnTo>
                    <a:pt x="1072828" y="659558"/>
                  </a:lnTo>
                  <a:lnTo>
                    <a:pt x="1074022" y="658364"/>
                  </a:lnTo>
                  <a:lnTo>
                    <a:pt x="1078530" y="662874"/>
                  </a:lnTo>
                  <a:lnTo>
                    <a:pt x="1080785" y="662874"/>
                  </a:lnTo>
                  <a:lnTo>
                    <a:pt x="1080785" y="665129"/>
                  </a:lnTo>
                  <a:lnTo>
                    <a:pt x="1085295" y="670699"/>
                  </a:lnTo>
                  <a:lnTo>
                    <a:pt x="1086356" y="670699"/>
                  </a:lnTo>
                  <a:lnTo>
                    <a:pt x="1086356" y="671760"/>
                  </a:lnTo>
                  <a:lnTo>
                    <a:pt x="1085295" y="672954"/>
                  </a:lnTo>
                  <a:lnTo>
                    <a:pt x="1086356" y="675208"/>
                  </a:lnTo>
                  <a:lnTo>
                    <a:pt x="1087549" y="676270"/>
                  </a:lnTo>
                  <a:lnTo>
                    <a:pt x="1089804" y="679585"/>
                  </a:lnTo>
                  <a:lnTo>
                    <a:pt x="1089804" y="680779"/>
                  </a:lnTo>
                  <a:lnTo>
                    <a:pt x="1090865" y="681840"/>
                  </a:lnTo>
                  <a:lnTo>
                    <a:pt x="1090865" y="684094"/>
                  </a:lnTo>
                  <a:lnTo>
                    <a:pt x="1093120" y="687410"/>
                  </a:lnTo>
                  <a:lnTo>
                    <a:pt x="1096436" y="688604"/>
                  </a:lnTo>
                  <a:lnTo>
                    <a:pt x="1097629" y="689665"/>
                  </a:lnTo>
                  <a:lnTo>
                    <a:pt x="1102139" y="691920"/>
                  </a:lnTo>
                  <a:lnTo>
                    <a:pt x="1103199" y="695235"/>
                  </a:lnTo>
                  <a:lnTo>
                    <a:pt x="1105454" y="695235"/>
                  </a:lnTo>
                  <a:lnTo>
                    <a:pt x="1106515" y="697490"/>
                  </a:lnTo>
                  <a:lnTo>
                    <a:pt x="1108770" y="699744"/>
                  </a:lnTo>
                  <a:lnTo>
                    <a:pt x="1113279" y="699744"/>
                  </a:lnTo>
                  <a:lnTo>
                    <a:pt x="1114340" y="702000"/>
                  </a:lnTo>
                  <a:lnTo>
                    <a:pt x="1118850" y="703060"/>
                  </a:lnTo>
                  <a:lnTo>
                    <a:pt x="1121104" y="704254"/>
                  </a:lnTo>
                  <a:lnTo>
                    <a:pt x="1124420" y="705315"/>
                  </a:lnTo>
                  <a:lnTo>
                    <a:pt x="1126674" y="708764"/>
                  </a:lnTo>
                  <a:lnTo>
                    <a:pt x="1129990" y="712079"/>
                  </a:lnTo>
                  <a:lnTo>
                    <a:pt x="1134500" y="714334"/>
                  </a:lnTo>
                  <a:lnTo>
                    <a:pt x="1135560" y="715395"/>
                  </a:lnTo>
                  <a:lnTo>
                    <a:pt x="1137816" y="716588"/>
                  </a:lnTo>
                  <a:lnTo>
                    <a:pt x="1140070" y="718843"/>
                  </a:lnTo>
                  <a:lnTo>
                    <a:pt x="1142324" y="718843"/>
                  </a:lnTo>
                  <a:lnTo>
                    <a:pt x="1143386" y="721098"/>
                  </a:lnTo>
                  <a:lnTo>
                    <a:pt x="1144447" y="727861"/>
                  </a:lnTo>
                  <a:lnTo>
                    <a:pt x="1144447" y="752664"/>
                  </a:lnTo>
                  <a:lnTo>
                    <a:pt x="1084764" y="767252"/>
                  </a:lnTo>
                  <a:lnTo>
                    <a:pt x="1033039" y="779587"/>
                  </a:lnTo>
                  <a:lnTo>
                    <a:pt x="971102" y="803195"/>
                  </a:lnTo>
                  <a:lnTo>
                    <a:pt x="948555" y="839136"/>
                  </a:lnTo>
                  <a:lnTo>
                    <a:pt x="938475" y="855980"/>
                  </a:lnTo>
                  <a:lnTo>
                    <a:pt x="935027" y="855980"/>
                  </a:lnTo>
                  <a:lnTo>
                    <a:pt x="864204" y="890862"/>
                  </a:lnTo>
                  <a:lnTo>
                    <a:pt x="793380" y="924549"/>
                  </a:lnTo>
                  <a:lnTo>
                    <a:pt x="766325" y="923488"/>
                  </a:lnTo>
                  <a:lnTo>
                    <a:pt x="737013" y="942586"/>
                  </a:lnTo>
                  <a:lnTo>
                    <a:pt x="674015" y="1025877"/>
                  </a:lnTo>
                  <a:lnTo>
                    <a:pt x="638074" y="1047230"/>
                  </a:lnTo>
                  <a:lnTo>
                    <a:pt x="634758" y="1047230"/>
                  </a:lnTo>
                  <a:lnTo>
                    <a:pt x="604386" y="1060758"/>
                  </a:lnTo>
                  <a:lnTo>
                    <a:pt x="596561" y="1065267"/>
                  </a:lnTo>
                  <a:lnTo>
                    <a:pt x="590990" y="1058504"/>
                  </a:lnTo>
                  <a:lnTo>
                    <a:pt x="572953" y="1040466"/>
                  </a:lnTo>
                  <a:lnTo>
                    <a:pt x="545897" y="1029192"/>
                  </a:lnTo>
                  <a:lnTo>
                    <a:pt x="532369" y="1011155"/>
                  </a:lnTo>
                  <a:lnTo>
                    <a:pt x="516586" y="1008900"/>
                  </a:lnTo>
                  <a:lnTo>
                    <a:pt x="515393" y="1006646"/>
                  </a:lnTo>
                  <a:lnTo>
                    <a:pt x="478256" y="1006646"/>
                  </a:lnTo>
                  <a:lnTo>
                    <a:pt x="451200" y="1024683"/>
                  </a:lnTo>
                  <a:lnTo>
                    <a:pt x="437672" y="1018980"/>
                  </a:lnTo>
                  <a:lnTo>
                    <a:pt x="428654" y="1016725"/>
                  </a:lnTo>
                  <a:lnTo>
                    <a:pt x="426399" y="1016725"/>
                  </a:lnTo>
                  <a:lnTo>
                    <a:pt x="425338" y="1015531"/>
                  </a:lnTo>
                  <a:lnTo>
                    <a:pt x="417513" y="1013277"/>
                  </a:lnTo>
                  <a:lnTo>
                    <a:pt x="415258" y="1014471"/>
                  </a:lnTo>
                  <a:lnTo>
                    <a:pt x="411942" y="1012216"/>
                  </a:lnTo>
                  <a:lnTo>
                    <a:pt x="387141" y="1006646"/>
                  </a:lnTo>
                  <a:lnTo>
                    <a:pt x="382632" y="1006646"/>
                  </a:lnTo>
                  <a:lnTo>
                    <a:pt x="377061" y="1007707"/>
                  </a:lnTo>
                  <a:lnTo>
                    <a:pt x="377061" y="1016725"/>
                  </a:lnTo>
                  <a:lnTo>
                    <a:pt x="373745" y="1024551"/>
                  </a:lnTo>
                  <a:lnTo>
                    <a:pt x="362472" y="1024551"/>
                  </a:lnTo>
                  <a:lnTo>
                    <a:pt x="348944" y="1009961"/>
                  </a:lnTo>
                  <a:lnTo>
                    <a:pt x="333161" y="1026805"/>
                  </a:lnTo>
                  <a:lnTo>
                    <a:pt x="335417" y="1048158"/>
                  </a:lnTo>
                  <a:lnTo>
                    <a:pt x="329846" y="1050413"/>
                  </a:lnTo>
                  <a:lnTo>
                    <a:pt x="311808" y="1032375"/>
                  </a:lnTo>
                  <a:lnTo>
                    <a:pt x="293771" y="1009828"/>
                  </a:lnTo>
                  <a:lnTo>
                    <a:pt x="282497" y="997494"/>
                  </a:lnTo>
                  <a:lnTo>
                    <a:pt x="271224" y="986221"/>
                  </a:lnTo>
                  <a:lnTo>
                    <a:pt x="257696" y="999749"/>
                  </a:lnTo>
                  <a:lnTo>
                    <a:pt x="257696" y="998688"/>
                  </a:lnTo>
                  <a:lnTo>
                    <a:pt x="256636" y="998688"/>
                  </a:lnTo>
                  <a:lnTo>
                    <a:pt x="256636" y="997494"/>
                  </a:lnTo>
                  <a:lnTo>
                    <a:pt x="254380" y="997494"/>
                  </a:lnTo>
                  <a:lnTo>
                    <a:pt x="254380" y="996433"/>
                  </a:lnTo>
                  <a:lnTo>
                    <a:pt x="253320" y="996433"/>
                  </a:lnTo>
                  <a:lnTo>
                    <a:pt x="253320" y="997494"/>
                  </a:lnTo>
                  <a:lnTo>
                    <a:pt x="256636" y="1000810"/>
                  </a:lnTo>
                  <a:lnTo>
                    <a:pt x="243107" y="1014338"/>
                  </a:lnTo>
                  <a:lnTo>
                    <a:pt x="222815" y="1007574"/>
                  </a:lnTo>
                  <a:lnTo>
                    <a:pt x="211542" y="1003064"/>
                  </a:lnTo>
                  <a:lnTo>
                    <a:pt x="201462" y="1002004"/>
                  </a:lnTo>
                  <a:lnTo>
                    <a:pt x="196953" y="995240"/>
                  </a:lnTo>
                  <a:lnTo>
                    <a:pt x="178915" y="966061"/>
                  </a:lnTo>
                  <a:lnTo>
                    <a:pt x="172152" y="932374"/>
                  </a:lnTo>
                  <a:lnTo>
                    <a:pt x="167642" y="928926"/>
                  </a:lnTo>
                  <a:lnTo>
                    <a:pt x="166581" y="928926"/>
                  </a:lnTo>
                  <a:lnTo>
                    <a:pt x="159816" y="917653"/>
                  </a:lnTo>
                  <a:lnTo>
                    <a:pt x="161010" y="908633"/>
                  </a:lnTo>
                  <a:lnTo>
                    <a:pt x="163265" y="906379"/>
                  </a:lnTo>
                  <a:lnTo>
                    <a:pt x="139658" y="879323"/>
                  </a:lnTo>
                  <a:lnTo>
                    <a:pt x="122814" y="864733"/>
                  </a:lnTo>
                  <a:lnTo>
                    <a:pt x="130639" y="846696"/>
                  </a:lnTo>
                  <a:lnTo>
                    <a:pt x="135148" y="820834"/>
                  </a:lnTo>
                  <a:lnTo>
                    <a:pt x="130639" y="811815"/>
                  </a:lnTo>
                  <a:lnTo>
                    <a:pt x="126129" y="801735"/>
                  </a:lnTo>
                  <a:lnTo>
                    <a:pt x="105838" y="797226"/>
                  </a:lnTo>
                  <a:lnTo>
                    <a:pt x="94564" y="784892"/>
                  </a:lnTo>
                  <a:lnTo>
                    <a:pt x="97879" y="783698"/>
                  </a:lnTo>
                  <a:lnTo>
                    <a:pt x="100134" y="783698"/>
                  </a:lnTo>
                  <a:lnTo>
                    <a:pt x="102389" y="762345"/>
                  </a:lnTo>
                  <a:lnTo>
                    <a:pt x="109153" y="738737"/>
                  </a:lnTo>
                  <a:lnTo>
                    <a:pt x="91115" y="733167"/>
                  </a:lnTo>
                  <a:lnTo>
                    <a:pt x="86606" y="729851"/>
                  </a:lnTo>
                  <a:lnTo>
                    <a:pt x="69762" y="726403"/>
                  </a:lnTo>
                  <a:lnTo>
                    <a:pt x="73078" y="705050"/>
                  </a:lnTo>
                  <a:lnTo>
                    <a:pt x="57295" y="673617"/>
                  </a:lnTo>
                  <a:lnTo>
                    <a:pt x="56234" y="665792"/>
                  </a:lnTo>
                  <a:lnTo>
                    <a:pt x="51725" y="664731"/>
                  </a:lnTo>
                  <a:lnTo>
                    <a:pt x="48410" y="653457"/>
                  </a:lnTo>
                  <a:lnTo>
                    <a:pt x="69762" y="628656"/>
                  </a:lnTo>
                  <a:lnTo>
                    <a:pt x="69762" y="624147"/>
                  </a:lnTo>
                  <a:lnTo>
                    <a:pt x="41645" y="606109"/>
                  </a:lnTo>
                  <a:lnTo>
                    <a:pt x="19098" y="610619"/>
                  </a:lnTo>
                  <a:lnTo>
                    <a:pt x="0" y="594836"/>
                  </a:lnTo>
                  <a:lnTo>
                    <a:pt x="19098" y="568973"/>
                  </a:lnTo>
                  <a:lnTo>
                    <a:pt x="33688" y="563403"/>
                  </a:lnTo>
                  <a:lnTo>
                    <a:pt x="40451" y="508230"/>
                  </a:lnTo>
                  <a:lnTo>
                    <a:pt x="58489" y="471094"/>
                  </a:lnTo>
                  <a:lnTo>
                    <a:pt x="56234" y="427194"/>
                  </a:lnTo>
                  <a:lnTo>
                    <a:pt x="49471" y="418175"/>
                  </a:lnTo>
                  <a:lnTo>
                    <a:pt x="46155" y="412473"/>
                  </a:lnTo>
                  <a:lnTo>
                    <a:pt x="44961" y="409157"/>
                  </a:lnTo>
                  <a:lnTo>
                    <a:pt x="43900" y="409157"/>
                  </a:lnTo>
                  <a:lnTo>
                    <a:pt x="42707" y="408096"/>
                  </a:lnTo>
                  <a:lnTo>
                    <a:pt x="43900" y="406902"/>
                  </a:lnTo>
                  <a:lnTo>
                    <a:pt x="40584" y="404647"/>
                  </a:lnTo>
                  <a:lnTo>
                    <a:pt x="40584" y="403587"/>
                  </a:lnTo>
                  <a:lnTo>
                    <a:pt x="38330" y="403587"/>
                  </a:lnTo>
                  <a:lnTo>
                    <a:pt x="36075" y="399077"/>
                  </a:lnTo>
                  <a:lnTo>
                    <a:pt x="28250" y="399077"/>
                  </a:lnTo>
                  <a:lnTo>
                    <a:pt x="30504" y="329315"/>
                  </a:lnTo>
                  <a:lnTo>
                    <a:pt x="12467" y="320296"/>
                  </a:lnTo>
                  <a:lnTo>
                    <a:pt x="6764" y="310216"/>
                  </a:lnTo>
                  <a:lnTo>
                    <a:pt x="13528" y="303452"/>
                  </a:lnTo>
                  <a:lnTo>
                    <a:pt x="31566" y="307962"/>
                  </a:lnTo>
                  <a:lnTo>
                    <a:pt x="32760" y="256236"/>
                  </a:lnTo>
                  <a:lnTo>
                    <a:pt x="32760" y="213531"/>
                  </a:lnTo>
                  <a:lnTo>
                    <a:pt x="100267" y="116845"/>
                  </a:lnTo>
                  <a:lnTo>
                    <a:pt x="118305" y="128118"/>
                  </a:lnTo>
                  <a:lnTo>
                    <a:pt x="172284" y="85412"/>
                  </a:lnTo>
                  <a:lnTo>
                    <a:pt x="175599" y="82097"/>
                  </a:lnTo>
                  <a:lnTo>
                    <a:pt x="234089" y="14589"/>
                  </a:lnTo>
                  <a:lnTo>
                    <a:pt x="292577" y="2254"/>
                  </a:lnTo>
                  <a:lnTo>
                    <a:pt x="294832" y="0"/>
                  </a:lnTo>
                </a:path>
              </a:pathLst>
            </a:custGeom>
            <a:noFill/>
            <a:ln w="3315" cap="flat">
              <a:solidFill>
                <a:schemeClr val="bg1">
                  <a:lumMod val="65000"/>
                </a:schemeClr>
              </a:solidFill>
              <a:prstDash val="solid"/>
              <a:miter/>
            </a:ln>
          </p:spPr>
          <p:txBody>
            <a:bodyPr rtlCol="0" anchor="ctr"/>
            <a:lstStyle/>
            <a:p>
              <a:endParaRPr lang="en-FI" sz="816"/>
            </a:p>
          </p:txBody>
        </p:sp>
        <p:sp>
          <p:nvSpPr>
            <p:cNvPr id="1104" name="Freeform: Shape 1103">
              <a:extLst>
                <a:ext uri="{FF2B5EF4-FFF2-40B4-BE49-F238E27FC236}">
                  <a16:creationId xmlns:a16="http://schemas.microsoft.com/office/drawing/2014/main" id="{F268DB9A-4B72-4E16-579B-D2E7ACC342D8}"/>
                </a:ext>
              </a:extLst>
            </p:cNvPr>
            <p:cNvSpPr/>
            <p:nvPr/>
          </p:nvSpPr>
          <p:spPr>
            <a:xfrm>
              <a:off x="8739379" y="10017575"/>
              <a:ext cx="800674" cy="1161555"/>
            </a:xfrm>
            <a:custGeom>
              <a:avLst/>
              <a:gdLst>
                <a:gd name="connsiteX0" fmla="*/ 548284 w 800674"/>
                <a:gd name="connsiteY0" fmla="*/ 0 h 1161555"/>
                <a:gd name="connsiteX1" fmla="*/ 549345 w 800674"/>
                <a:gd name="connsiteY1" fmla="*/ 4509 h 1161555"/>
                <a:gd name="connsiteX2" fmla="*/ 552660 w 800674"/>
                <a:gd name="connsiteY2" fmla="*/ 11273 h 1161555"/>
                <a:gd name="connsiteX3" fmla="*/ 552660 w 800674"/>
                <a:gd name="connsiteY3" fmla="*/ 13528 h 1161555"/>
                <a:gd name="connsiteX4" fmla="*/ 554916 w 800674"/>
                <a:gd name="connsiteY4" fmla="*/ 18037 h 1161555"/>
                <a:gd name="connsiteX5" fmla="*/ 557170 w 800674"/>
                <a:gd name="connsiteY5" fmla="*/ 20292 h 1161555"/>
                <a:gd name="connsiteX6" fmla="*/ 559425 w 800674"/>
                <a:gd name="connsiteY6" fmla="*/ 21486 h 1161555"/>
                <a:gd name="connsiteX7" fmla="*/ 560486 w 800674"/>
                <a:gd name="connsiteY7" fmla="*/ 23740 h 1161555"/>
                <a:gd name="connsiteX8" fmla="*/ 563801 w 800674"/>
                <a:gd name="connsiteY8" fmla="*/ 75465 h 1161555"/>
                <a:gd name="connsiteX9" fmla="*/ 572820 w 800674"/>
                <a:gd name="connsiteY9" fmla="*/ 112601 h 1161555"/>
                <a:gd name="connsiteX10" fmla="*/ 578390 w 800674"/>
                <a:gd name="connsiteY10" fmla="*/ 123874 h 1161555"/>
                <a:gd name="connsiteX11" fmla="*/ 581706 w 800674"/>
                <a:gd name="connsiteY11" fmla="*/ 127190 h 1161555"/>
                <a:gd name="connsiteX12" fmla="*/ 582767 w 800674"/>
                <a:gd name="connsiteY12" fmla="*/ 129445 h 1161555"/>
                <a:gd name="connsiteX13" fmla="*/ 585022 w 800674"/>
                <a:gd name="connsiteY13" fmla="*/ 132761 h 1161555"/>
                <a:gd name="connsiteX14" fmla="*/ 588337 w 800674"/>
                <a:gd name="connsiteY14" fmla="*/ 133954 h 1161555"/>
                <a:gd name="connsiteX15" fmla="*/ 591653 w 800674"/>
                <a:gd name="connsiteY15" fmla="*/ 137270 h 1161555"/>
                <a:gd name="connsiteX16" fmla="*/ 592714 w 800674"/>
                <a:gd name="connsiteY16" fmla="*/ 141779 h 1161555"/>
                <a:gd name="connsiteX17" fmla="*/ 638868 w 800674"/>
                <a:gd name="connsiteY17" fmla="*/ 169896 h 1161555"/>
                <a:gd name="connsiteX18" fmla="*/ 639930 w 800674"/>
                <a:gd name="connsiteY18" fmla="*/ 170958 h 1161555"/>
                <a:gd name="connsiteX19" fmla="*/ 642184 w 800674"/>
                <a:gd name="connsiteY19" fmla="*/ 174273 h 1161555"/>
                <a:gd name="connsiteX20" fmla="*/ 642184 w 800674"/>
                <a:gd name="connsiteY20" fmla="*/ 175467 h 1161555"/>
                <a:gd name="connsiteX21" fmla="*/ 643378 w 800674"/>
                <a:gd name="connsiteY21" fmla="*/ 176528 h 1161555"/>
                <a:gd name="connsiteX22" fmla="*/ 643378 w 800674"/>
                <a:gd name="connsiteY22" fmla="*/ 178782 h 1161555"/>
                <a:gd name="connsiteX23" fmla="*/ 644439 w 800674"/>
                <a:gd name="connsiteY23" fmla="*/ 179976 h 1161555"/>
                <a:gd name="connsiteX24" fmla="*/ 645633 w 800674"/>
                <a:gd name="connsiteY24" fmla="*/ 183292 h 1161555"/>
                <a:gd name="connsiteX25" fmla="*/ 652397 w 800674"/>
                <a:gd name="connsiteY25" fmla="*/ 195626 h 1161555"/>
                <a:gd name="connsiteX26" fmla="*/ 653590 w 800674"/>
                <a:gd name="connsiteY26" fmla="*/ 195626 h 1161555"/>
                <a:gd name="connsiteX27" fmla="*/ 654651 w 800674"/>
                <a:gd name="connsiteY27" fmla="*/ 196687 h 1161555"/>
                <a:gd name="connsiteX28" fmla="*/ 655713 w 800674"/>
                <a:gd name="connsiteY28" fmla="*/ 196687 h 1161555"/>
                <a:gd name="connsiteX29" fmla="*/ 655713 w 800674"/>
                <a:gd name="connsiteY29" fmla="*/ 197881 h 1161555"/>
                <a:gd name="connsiteX30" fmla="*/ 657967 w 800674"/>
                <a:gd name="connsiteY30" fmla="*/ 201196 h 1161555"/>
                <a:gd name="connsiteX31" fmla="*/ 660221 w 800674"/>
                <a:gd name="connsiteY31" fmla="*/ 202258 h 1161555"/>
                <a:gd name="connsiteX32" fmla="*/ 666986 w 800674"/>
                <a:gd name="connsiteY32" fmla="*/ 204512 h 1161555"/>
                <a:gd name="connsiteX33" fmla="*/ 672557 w 800674"/>
                <a:gd name="connsiteY33" fmla="*/ 210082 h 1161555"/>
                <a:gd name="connsiteX34" fmla="*/ 682636 w 800674"/>
                <a:gd name="connsiteY34" fmla="*/ 207828 h 1161555"/>
                <a:gd name="connsiteX35" fmla="*/ 709692 w 800674"/>
                <a:gd name="connsiteY35" fmla="*/ 232629 h 1161555"/>
                <a:gd name="connsiteX36" fmla="*/ 701867 w 800674"/>
                <a:gd name="connsiteY36" fmla="*/ 259686 h 1161555"/>
                <a:gd name="connsiteX37" fmla="*/ 737809 w 800674"/>
                <a:gd name="connsiteY37" fmla="*/ 270959 h 1161555"/>
                <a:gd name="connsiteX38" fmla="*/ 780515 w 800674"/>
                <a:gd name="connsiteY38" fmla="*/ 358758 h 1161555"/>
                <a:gd name="connsiteX39" fmla="*/ 792849 w 800674"/>
                <a:gd name="connsiteY39" fmla="*/ 381305 h 1161555"/>
                <a:gd name="connsiteX40" fmla="*/ 796165 w 800674"/>
                <a:gd name="connsiteY40" fmla="*/ 383560 h 1161555"/>
                <a:gd name="connsiteX41" fmla="*/ 796165 w 800674"/>
                <a:gd name="connsiteY41" fmla="*/ 385814 h 1161555"/>
                <a:gd name="connsiteX42" fmla="*/ 800675 w 800674"/>
                <a:gd name="connsiteY42" fmla="*/ 391385 h 1161555"/>
                <a:gd name="connsiteX43" fmla="*/ 760223 w 800674"/>
                <a:gd name="connsiteY43" fmla="*/ 482500 h 1161555"/>
                <a:gd name="connsiteX44" fmla="*/ 754653 w 800674"/>
                <a:gd name="connsiteY44" fmla="*/ 496029 h 1161555"/>
                <a:gd name="connsiteX45" fmla="*/ 749082 w 800674"/>
                <a:gd name="connsiteY45" fmla="*/ 508363 h 1161555"/>
                <a:gd name="connsiteX46" fmla="*/ 745767 w 800674"/>
                <a:gd name="connsiteY46" fmla="*/ 516188 h 1161555"/>
                <a:gd name="connsiteX47" fmla="*/ 735687 w 800674"/>
                <a:gd name="connsiteY47" fmla="*/ 536480 h 1161555"/>
                <a:gd name="connsiteX48" fmla="*/ 731178 w 800674"/>
                <a:gd name="connsiteY48" fmla="*/ 546560 h 1161555"/>
                <a:gd name="connsiteX49" fmla="*/ 726668 w 800674"/>
                <a:gd name="connsiteY49" fmla="*/ 556639 h 1161555"/>
                <a:gd name="connsiteX50" fmla="*/ 735687 w 800674"/>
                <a:gd name="connsiteY50" fmla="*/ 573483 h 1161555"/>
                <a:gd name="connsiteX51" fmla="*/ 716588 w 800674"/>
                <a:gd name="connsiteY51" fmla="*/ 574544 h 1161555"/>
                <a:gd name="connsiteX52" fmla="*/ 709825 w 800674"/>
                <a:gd name="connsiteY52" fmla="*/ 607170 h 1161555"/>
                <a:gd name="connsiteX53" fmla="*/ 688471 w 800674"/>
                <a:gd name="connsiteY53" fmla="*/ 710621 h 1161555"/>
                <a:gd name="connsiteX54" fmla="*/ 691787 w 800674"/>
                <a:gd name="connsiteY54" fmla="*/ 721894 h 1161555"/>
                <a:gd name="connsiteX55" fmla="*/ 692981 w 800674"/>
                <a:gd name="connsiteY55" fmla="*/ 731974 h 1161555"/>
                <a:gd name="connsiteX56" fmla="*/ 689665 w 800674"/>
                <a:gd name="connsiteY56" fmla="*/ 731974 h 1161555"/>
                <a:gd name="connsiteX57" fmla="*/ 689665 w 800674"/>
                <a:gd name="connsiteY57" fmla="*/ 736483 h 1161555"/>
                <a:gd name="connsiteX58" fmla="*/ 687411 w 800674"/>
                <a:gd name="connsiteY58" fmla="*/ 737677 h 1161555"/>
                <a:gd name="connsiteX59" fmla="*/ 688471 w 800674"/>
                <a:gd name="connsiteY59" fmla="*/ 738738 h 1161555"/>
                <a:gd name="connsiteX60" fmla="*/ 687411 w 800674"/>
                <a:gd name="connsiteY60" fmla="*/ 740992 h 1161555"/>
                <a:gd name="connsiteX61" fmla="*/ 688471 w 800674"/>
                <a:gd name="connsiteY61" fmla="*/ 745502 h 1161555"/>
                <a:gd name="connsiteX62" fmla="*/ 687411 w 800674"/>
                <a:gd name="connsiteY62" fmla="*/ 748818 h 1161555"/>
                <a:gd name="connsiteX63" fmla="*/ 689665 w 800674"/>
                <a:gd name="connsiteY63" fmla="*/ 753327 h 1161555"/>
                <a:gd name="connsiteX64" fmla="*/ 688604 w 800674"/>
                <a:gd name="connsiteY64" fmla="*/ 758897 h 1161555"/>
                <a:gd name="connsiteX65" fmla="*/ 687544 w 800674"/>
                <a:gd name="connsiteY65" fmla="*/ 768977 h 1161555"/>
                <a:gd name="connsiteX66" fmla="*/ 680779 w 800674"/>
                <a:gd name="connsiteY66" fmla="*/ 775741 h 1161555"/>
                <a:gd name="connsiteX67" fmla="*/ 677464 w 800674"/>
                <a:gd name="connsiteY67" fmla="*/ 775741 h 1161555"/>
                <a:gd name="connsiteX68" fmla="*/ 675208 w 800674"/>
                <a:gd name="connsiteY68" fmla="*/ 777995 h 1161555"/>
                <a:gd name="connsiteX69" fmla="*/ 671893 w 800674"/>
                <a:gd name="connsiteY69" fmla="*/ 777995 h 1161555"/>
                <a:gd name="connsiteX70" fmla="*/ 670700 w 800674"/>
                <a:gd name="connsiteY70" fmla="*/ 779056 h 1161555"/>
                <a:gd name="connsiteX71" fmla="*/ 672954 w 800674"/>
                <a:gd name="connsiteY71" fmla="*/ 782372 h 1161555"/>
                <a:gd name="connsiteX72" fmla="*/ 672954 w 800674"/>
                <a:gd name="connsiteY72" fmla="*/ 783566 h 1161555"/>
                <a:gd name="connsiteX73" fmla="*/ 670700 w 800674"/>
                <a:gd name="connsiteY73" fmla="*/ 783566 h 1161555"/>
                <a:gd name="connsiteX74" fmla="*/ 620036 w 800674"/>
                <a:gd name="connsiteY74" fmla="*/ 939934 h 1161555"/>
                <a:gd name="connsiteX75" fmla="*/ 614465 w 800674"/>
                <a:gd name="connsiteY75" fmla="*/ 950014 h 1161555"/>
                <a:gd name="connsiteX76" fmla="*/ 615659 w 800674"/>
                <a:gd name="connsiteY76" fmla="*/ 954523 h 1161555"/>
                <a:gd name="connsiteX77" fmla="*/ 602131 w 800674"/>
                <a:gd name="connsiteY77" fmla="*/ 989404 h 1161555"/>
                <a:gd name="connsiteX78" fmla="*/ 578523 w 800674"/>
                <a:gd name="connsiteY78" fmla="*/ 998423 h 1161555"/>
                <a:gd name="connsiteX79" fmla="*/ 580777 w 800674"/>
                <a:gd name="connsiteY79" fmla="*/ 1007442 h 1161555"/>
                <a:gd name="connsiteX80" fmla="*/ 572953 w 800674"/>
                <a:gd name="connsiteY80" fmla="*/ 1015267 h 1161555"/>
                <a:gd name="connsiteX81" fmla="*/ 567382 w 800674"/>
                <a:gd name="connsiteY81" fmla="*/ 1054658 h 1161555"/>
                <a:gd name="connsiteX82" fmla="*/ 568443 w 800674"/>
                <a:gd name="connsiteY82" fmla="*/ 1066992 h 1161555"/>
                <a:gd name="connsiteX83" fmla="*/ 559425 w 800674"/>
                <a:gd name="connsiteY83" fmla="*/ 1069246 h 1161555"/>
                <a:gd name="connsiteX84" fmla="*/ 552660 w 800674"/>
                <a:gd name="connsiteY84" fmla="*/ 1073756 h 1161555"/>
                <a:gd name="connsiteX85" fmla="*/ 526798 w 800674"/>
                <a:gd name="connsiteY85" fmla="*/ 1110892 h 1161555"/>
                <a:gd name="connsiteX86" fmla="*/ 437938 w 800674"/>
                <a:gd name="connsiteY86" fmla="*/ 1161556 h 1161555"/>
                <a:gd name="connsiteX87" fmla="*/ 423348 w 800674"/>
                <a:gd name="connsiteY87" fmla="*/ 1123359 h 1161555"/>
                <a:gd name="connsiteX88" fmla="*/ 421094 w 800674"/>
                <a:gd name="connsiteY88" fmla="*/ 1077204 h 1161555"/>
                <a:gd name="connsiteX89" fmla="*/ 424409 w 800674"/>
                <a:gd name="connsiteY89" fmla="*/ 1076011 h 1161555"/>
                <a:gd name="connsiteX90" fmla="*/ 432235 w 800674"/>
                <a:gd name="connsiteY90" fmla="*/ 1071501 h 1161555"/>
                <a:gd name="connsiteX91" fmla="*/ 438998 w 800674"/>
                <a:gd name="connsiteY91" fmla="*/ 1076011 h 1161555"/>
                <a:gd name="connsiteX92" fmla="*/ 450272 w 800674"/>
                <a:gd name="connsiteY92" fmla="*/ 1069246 h 1161555"/>
                <a:gd name="connsiteX93" fmla="*/ 452526 w 800674"/>
                <a:gd name="connsiteY93" fmla="*/ 1073756 h 1161555"/>
                <a:gd name="connsiteX94" fmla="*/ 455842 w 800674"/>
                <a:gd name="connsiteY94" fmla="*/ 1070440 h 1161555"/>
                <a:gd name="connsiteX95" fmla="*/ 457036 w 800674"/>
                <a:gd name="connsiteY95" fmla="*/ 1064869 h 1161555"/>
                <a:gd name="connsiteX96" fmla="*/ 461545 w 800674"/>
                <a:gd name="connsiteY96" fmla="*/ 1062615 h 1161555"/>
                <a:gd name="connsiteX97" fmla="*/ 461545 w 800674"/>
                <a:gd name="connsiteY97" fmla="*/ 1054790 h 1161555"/>
                <a:gd name="connsiteX98" fmla="*/ 416584 w 800674"/>
                <a:gd name="connsiteY98" fmla="*/ 1016593 h 1161555"/>
                <a:gd name="connsiteX99" fmla="*/ 412075 w 800674"/>
                <a:gd name="connsiteY99" fmla="*/ 1020041 h 1161555"/>
                <a:gd name="connsiteX100" fmla="*/ 411014 w 800674"/>
                <a:gd name="connsiteY100" fmla="*/ 1020041 h 1161555"/>
                <a:gd name="connsiteX101" fmla="*/ 411014 w 800674"/>
                <a:gd name="connsiteY101" fmla="*/ 1023357 h 1161555"/>
                <a:gd name="connsiteX102" fmla="*/ 406505 w 800674"/>
                <a:gd name="connsiteY102" fmla="*/ 1031182 h 1161555"/>
                <a:gd name="connsiteX103" fmla="*/ 405444 w 800674"/>
                <a:gd name="connsiteY103" fmla="*/ 1028928 h 1161555"/>
                <a:gd name="connsiteX104" fmla="*/ 402128 w 800674"/>
                <a:gd name="connsiteY104" fmla="*/ 1025612 h 1161555"/>
                <a:gd name="connsiteX105" fmla="*/ 401067 w 800674"/>
                <a:gd name="connsiteY105" fmla="*/ 1022164 h 1161555"/>
                <a:gd name="connsiteX106" fmla="*/ 398812 w 800674"/>
                <a:gd name="connsiteY106" fmla="*/ 1019909 h 1161555"/>
                <a:gd name="connsiteX107" fmla="*/ 398812 w 800674"/>
                <a:gd name="connsiteY107" fmla="*/ 1018715 h 1161555"/>
                <a:gd name="connsiteX108" fmla="*/ 397751 w 800674"/>
                <a:gd name="connsiteY108" fmla="*/ 1017654 h 1161555"/>
                <a:gd name="connsiteX109" fmla="*/ 396690 w 800674"/>
                <a:gd name="connsiteY109" fmla="*/ 1015399 h 1161555"/>
                <a:gd name="connsiteX110" fmla="*/ 395629 w 800674"/>
                <a:gd name="connsiteY110" fmla="*/ 1014205 h 1161555"/>
                <a:gd name="connsiteX111" fmla="*/ 395629 w 800674"/>
                <a:gd name="connsiteY111" fmla="*/ 1011951 h 1161555"/>
                <a:gd name="connsiteX112" fmla="*/ 393374 w 800674"/>
                <a:gd name="connsiteY112" fmla="*/ 1010758 h 1161555"/>
                <a:gd name="connsiteX113" fmla="*/ 383295 w 800674"/>
                <a:gd name="connsiteY113" fmla="*/ 997229 h 1161555"/>
                <a:gd name="connsiteX114" fmla="*/ 383295 w 800674"/>
                <a:gd name="connsiteY114" fmla="*/ 994975 h 1161555"/>
                <a:gd name="connsiteX115" fmla="*/ 374276 w 800674"/>
                <a:gd name="connsiteY115" fmla="*/ 975877 h 1161555"/>
                <a:gd name="connsiteX116" fmla="*/ 367512 w 800674"/>
                <a:gd name="connsiteY116" fmla="*/ 965797 h 1161555"/>
                <a:gd name="connsiteX117" fmla="*/ 367512 w 800674"/>
                <a:gd name="connsiteY117" fmla="*/ 962481 h 1161555"/>
                <a:gd name="connsiteX118" fmla="*/ 369767 w 800674"/>
                <a:gd name="connsiteY118" fmla="*/ 961287 h 1161555"/>
                <a:gd name="connsiteX119" fmla="*/ 366451 w 800674"/>
                <a:gd name="connsiteY119" fmla="*/ 952268 h 1161555"/>
                <a:gd name="connsiteX120" fmla="*/ 367512 w 800674"/>
                <a:gd name="connsiteY120" fmla="*/ 951075 h 1161555"/>
                <a:gd name="connsiteX121" fmla="*/ 366451 w 800674"/>
                <a:gd name="connsiteY121" fmla="*/ 947760 h 1161555"/>
                <a:gd name="connsiteX122" fmla="*/ 364197 w 800674"/>
                <a:gd name="connsiteY122" fmla="*/ 945504 h 1161555"/>
                <a:gd name="connsiteX123" fmla="*/ 360881 w 800674"/>
                <a:gd name="connsiteY123" fmla="*/ 943250 h 1161555"/>
                <a:gd name="connsiteX124" fmla="*/ 361941 w 800674"/>
                <a:gd name="connsiteY124" fmla="*/ 940995 h 1161555"/>
                <a:gd name="connsiteX125" fmla="*/ 364197 w 800674"/>
                <a:gd name="connsiteY125" fmla="*/ 939934 h 1161555"/>
                <a:gd name="connsiteX126" fmla="*/ 355177 w 800674"/>
                <a:gd name="connsiteY126" fmla="*/ 934364 h 1161555"/>
                <a:gd name="connsiteX127" fmla="*/ 352923 w 800674"/>
                <a:gd name="connsiteY127" fmla="*/ 929854 h 1161555"/>
                <a:gd name="connsiteX128" fmla="*/ 348414 w 800674"/>
                <a:gd name="connsiteY128" fmla="*/ 926539 h 1161555"/>
                <a:gd name="connsiteX129" fmla="*/ 329315 w 800674"/>
                <a:gd name="connsiteY129" fmla="*/ 937812 h 1161555"/>
                <a:gd name="connsiteX130" fmla="*/ 320297 w 800674"/>
                <a:gd name="connsiteY130" fmla="*/ 928793 h 1161555"/>
                <a:gd name="connsiteX131" fmla="*/ 316981 w 800674"/>
                <a:gd name="connsiteY131" fmla="*/ 926539 h 1161555"/>
                <a:gd name="connsiteX132" fmla="*/ 316981 w 800674"/>
                <a:gd name="connsiteY132" fmla="*/ 925345 h 1161555"/>
                <a:gd name="connsiteX133" fmla="*/ 314726 w 800674"/>
                <a:gd name="connsiteY133" fmla="*/ 924284 h 1161555"/>
                <a:gd name="connsiteX134" fmla="*/ 307962 w 800674"/>
                <a:gd name="connsiteY134" fmla="*/ 925345 h 1161555"/>
                <a:gd name="connsiteX135" fmla="*/ 305707 w 800674"/>
                <a:gd name="connsiteY135" fmla="*/ 927600 h 1161555"/>
                <a:gd name="connsiteX136" fmla="*/ 303453 w 800674"/>
                <a:gd name="connsiteY136" fmla="*/ 926539 h 1161555"/>
                <a:gd name="connsiteX137" fmla="*/ 302392 w 800674"/>
                <a:gd name="connsiteY137" fmla="*/ 925345 h 1161555"/>
                <a:gd name="connsiteX138" fmla="*/ 301198 w 800674"/>
                <a:gd name="connsiteY138" fmla="*/ 925345 h 1161555"/>
                <a:gd name="connsiteX139" fmla="*/ 301198 w 800674"/>
                <a:gd name="connsiteY139" fmla="*/ 924284 h 1161555"/>
                <a:gd name="connsiteX140" fmla="*/ 297883 w 800674"/>
                <a:gd name="connsiteY140" fmla="*/ 924284 h 1161555"/>
                <a:gd name="connsiteX141" fmla="*/ 294567 w 800674"/>
                <a:gd name="connsiteY141" fmla="*/ 920968 h 1161555"/>
                <a:gd name="connsiteX142" fmla="*/ 293373 w 800674"/>
                <a:gd name="connsiteY142" fmla="*/ 920968 h 1161555"/>
                <a:gd name="connsiteX143" fmla="*/ 292312 w 800674"/>
                <a:gd name="connsiteY143" fmla="*/ 919774 h 1161555"/>
                <a:gd name="connsiteX144" fmla="*/ 288996 w 800674"/>
                <a:gd name="connsiteY144" fmla="*/ 920968 h 1161555"/>
                <a:gd name="connsiteX145" fmla="*/ 287803 w 800674"/>
                <a:gd name="connsiteY145" fmla="*/ 919774 h 1161555"/>
                <a:gd name="connsiteX146" fmla="*/ 288996 w 800674"/>
                <a:gd name="connsiteY146" fmla="*/ 911950 h 1161555"/>
                <a:gd name="connsiteX147" fmla="*/ 267643 w 800674"/>
                <a:gd name="connsiteY147" fmla="*/ 890597 h 1161555"/>
                <a:gd name="connsiteX148" fmla="*/ 265389 w 800674"/>
                <a:gd name="connsiteY148" fmla="*/ 889403 h 1161555"/>
                <a:gd name="connsiteX149" fmla="*/ 256370 w 800674"/>
                <a:gd name="connsiteY149" fmla="*/ 879323 h 1161555"/>
                <a:gd name="connsiteX150" fmla="*/ 255176 w 800674"/>
                <a:gd name="connsiteY150" fmla="*/ 878262 h 1161555"/>
                <a:gd name="connsiteX151" fmla="*/ 255176 w 800674"/>
                <a:gd name="connsiteY151" fmla="*/ 877069 h 1161555"/>
                <a:gd name="connsiteX152" fmla="*/ 254115 w 800674"/>
                <a:gd name="connsiteY152" fmla="*/ 874814 h 1161555"/>
                <a:gd name="connsiteX153" fmla="*/ 251860 w 800674"/>
                <a:gd name="connsiteY153" fmla="*/ 869243 h 1161555"/>
                <a:gd name="connsiteX154" fmla="*/ 250799 w 800674"/>
                <a:gd name="connsiteY154" fmla="*/ 869243 h 1161555"/>
                <a:gd name="connsiteX155" fmla="*/ 250799 w 800674"/>
                <a:gd name="connsiteY155" fmla="*/ 859163 h 1161555"/>
                <a:gd name="connsiteX156" fmla="*/ 253054 w 800674"/>
                <a:gd name="connsiteY156" fmla="*/ 858103 h 1161555"/>
                <a:gd name="connsiteX157" fmla="*/ 260879 w 800674"/>
                <a:gd name="connsiteY157" fmla="*/ 841259 h 1161555"/>
                <a:gd name="connsiteX158" fmla="*/ 256370 w 800674"/>
                <a:gd name="connsiteY158" fmla="*/ 837943 h 1161555"/>
                <a:gd name="connsiteX159" fmla="*/ 245096 w 800674"/>
                <a:gd name="connsiteY159" fmla="*/ 825609 h 1161555"/>
                <a:gd name="connsiteX160" fmla="*/ 230507 w 800674"/>
                <a:gd name="connsiteY160" fmla="*/ 822293 h 1161555"/>
                <a:gd name="connsiteX161" fmla="*/ 229446 w 800674"/>
                <a:gd name="connsiteY161" fmla="*/ 811020 h 1161555"/>
                <a:gd name="connsiteX162" fmla="*/ 205839 w 800674"/>
                <a:gd name="connsiteY162" fmla="*/ 800940 h 1161555"/>
                <a:gd name="connsiteX163" fmla="*/ 177722 w 800674"/>
                <a:gd name="connsiteY163" fmla="*/ 780648 h 1161555"/>
                <a:gd name="connsiteX164" fmla="*/ 177722 w 800674"/>
                <a:gd name="connsiteY164" fmla="*/ 777199 h 1161555"/>
                <a:gd name="connsiteX165" fmla="*/ 168702 w 800674"/>
                <a:gd name="connsiteY165" fmla="*/ 747889 h 1161555"/>
                <a:gd name="connsiteX166" fmla="*/ 147349 w 800674"/>
                <a:gd name="connsiteY166" fmla="*/ 748950 h 1161555"/>
                <a:gd name="connsiteX167" fmla="*/ 127058 w 800674"/>
                <a:gd name="connsiteY167" fmla="*/ 743379 h 1161555"/>
                <a:gd name="connsiteX168" fmla="*/ 120294 w 800674"/>
                <a:gd name="connsiteY168" fmla="*/ 720833 h 1161555"/>
                <a:gd name="connsiteX169" fmla="*/ 139392 w 800674"/>
                <a:gd name="connsiteY169" fmla="*/ 688207 h 1161555"/>
                <a:gd name="connsiteX170" fmla="*/ 144962 w 800674"/>
                <a:gd name="connsiteY170" fmla="*/ 664598 h 1161555"/>
                <a:gd name="connsiteX171" fmla="*/ 140453 w 800674"/>
                <a:gd name="connsiteY171" fmla="*/ 642051 h 1161555"/>
                <a:gd name="connsiteX172" fmla="*/ 147217 w 800674"/>
                <a:gd name="connsiteY172" fmla="*/ 630778 h 1161555"/>
                <a:gd name="connsiteX173" fmla="*/ 137138 w 800674"/>
                <a:gd name="connsiteY173" fmla="*/ 597091 h 1161555"/>
                <a:gd name="connsiteX174" fmla="*/ 120294 w 800674"/>
                <a:gd name="connsiteY174" fmla="*/ 573483 h 1161555"/>
                <a:gd name="connsiteX175" fmla="*/ 121355 w 800674"/>
                <a:gd name="connsiteY175" fmla="*/ 572290 h 1161555"/>
                <a:gd name="connsiteX176" fmla="*/ 120294 w 800674"/>
                <a:gd name="connsiteY176" fmla="*/ 568974 h 1161555"/>
                <a:gd name="connsiteX177" fmla="*/ 122548 w 800674"/>
                <a:gd name="connsiteY177" fmla="*/ 566719 h 1161555"/>
                <a:gd name="connsiteX178" fmla="*/ 121487 w 800674"/>
                <a:gd name="connsiteY178" fmla="*/ 547620 h 1161555"/>
                <a:gd name="connsiteX179" fmla="*/ 119232 w 800674"/>
                <a:gd name="connsiteY179" fmla="*/ 551069 h 1161555"/>
                <a:gd name="connsiteX180" fmla="*/ 118171 w 800674"/>
                <a:gd name="connsiteY180" fmla="*/ 549876 h 1161555"/>
                <a:gd name="connsiteX181" fmla="*/ 116978 w 800674"/>
                <a:gd name="connsiteY181" fmla="*/ 549876 h 1161555"/>
                <a:gd name="connsiteX182" fmla="*/ 109153 w 800674"/>
                <a:gd name="connsiteY182" fmla="*/ 545366 h 1161555"/>
                <a:gd name="connsiteX183" fmla="*/ 104644 w 800674"/>
                <a:gd name="connsiteY183" fmla="*/ 545366 h 1161555"/>
                <a:gd name="connsiteX184" fmla="*/ 96818 w 800674"/>
                <a:gd name="connsiteY184" fmla="*/ 529583 h 1161555"/>
                <a:gd name="connsiteX185" fmla="*/ 95757 w 800674"/>
                <a:gd name="connsiteY185" fmla="*/ 526268 h 1161555"/>
                <a:gd name="connsiteX186" fmla="*/ 91248 w 800674"/>
                <a:gd name="connsiteY186" fmla="*/ 526268 h 1161555"/>
                <a:gd name="connsiteX187" fmla="*/ 91248 w 800674"/>
                <a:gd name="connsiteY187" fmla="*/ 525206 h 1161555"/>
                <a:gd name="connsiteX188" fmla="*/ 87932 w 800674"/>
                <a:gd name="connsiteY188" fmla="*/ 525206 h 1161555"/>
                <a:gd name="connsiteX189" fmla="*/ 75598 w 800674"/>
                <a:gd name="connsiteY189" fmla="*/ 453189 h 1161555"/>
                <a:gd name="connsiteX190" fmla="*/ 76659 w 800674"/>
                <a:gd name="connsiteY190" fmla="*/ 448681 h 1161555"/>
                <a:gd name="connsiteX191" fmla="*/ 69895 w 800674"/>
                <a:gd name="connsiteY191" fmla="*/ 448681 h 1161555"/>
                <a:gd name="connsiteX192" fmla="*/ 69895 w 800674"/>
                <a:gd name="connsiteY192" fmla="*/ 447487 h 1161555"/>
                <a:gd name="connsiteX193" fmla="*/ 65385 w 800674"/>
                <a:gd name="connsiteY193" fmla="*/ 445232 h 1161555"/>
                <a:gd name="connsiteX194" fmla="*/ 56367 w 800674"/>
                <a:gd name="connsiteY194" fmla="*/ 424940 h 1161555"/>
                <a:gd name="connsiteX195" fmla="*/ 55173 w 800674"/>
                <a:gd name="connsiteY195" fmla="*/ 424940 h 1161555"/>
                <a:gd name="connsiteX196" fmla="*/ 56367 w 800674"/>
                <a:gd name="connsiteY196" fmla="*/ 423879 h 1161555"/>
                <a:gd name="connsiteX197" fmla="*/ 55173 w 800674"/>
                <a:gd name="connsiteY197" fmla="*/ 418308 h 1161555"/>
                <a:gd name="connsiteX198" fmla="*/ 54112 w 800674"/>
                <a:gd name="connsiteY198" fmla="*/ 400271 h 1161555"/>
                <a:gd name="connsiteX199" fmla="*/ 51857 w 800674"/>
                <a:gd name="connsiteY199" fmla="*/ 385682 h 1161555"/>
                <a:gd name="connsiteX200" fmla="*/ 48541 w 800674"/>
                <a:gd name="connsiteY200" fmla="*/ 381173 h 1161555"/>
                <a:gd name="connsiteX201" fmla="*/ 41778 w 800674"/>
                <a:gd name="connsiteY201" fmla="*/ 376664 h 1161555"/>
                <a:gd name="connsiteX202" fmla="*/ 12467 w 800674"/>
                <a:gd name="connsiteY202" fmla="*/ 341782 h 1161555"/>
                <a:gd name="connsiteX203" fmla="*/ 13528 w 800674"/>
                <a:gd name="connsiteY203" fmla="*/ 340721 h 1161555"/>
                <a:gd name="connsiteX204" fmla="*/ 9019 w 800674"/>
                <a:gd name="connsiteY204" fmla="*/ 337273 h 1161555"/>
                <a:gd name="connsiteX205" fmla="*/ 0 w 800674"/>
                <a:gd name="connsiteY205" fmla="*/ 313665 h 1161555"/>
                <a:gd name="connsiteX206" fmla="*/ 1061 w 800674"/>
                <a:gd name="connsiteY206" fmla="*/ 312604 h 1161555"/>
                <a:gd name="connsiteX207" fmla="*/ 8886 w 800674"/>
                <a:gd name="connsiteY207" fmla="*/ 308094 h 1161555"/>
                <a:gd name="connsiteX208" fmla="*/ 39258 w 800674"/>
                <a:gd name="connsiteY208" fmla="*/ 294567 h 1161555"/>
                <a:gd name="connsiteX209" fmla="*/ 42574 w 800674"/>
                <a:gd name="connsiteY209" fmla="*/ 294567 h 1161555"/>
                <a:gd name="connsiteX210" fmla="*/ 78516 w 800674"/>
                <a:gd name="connsiteY210" fmla="*/ 273213 h 1161555"/>
                <a:gd name="connsiteX211" fmla="*/ 141514 w 800674"/>
                <a:gd name="connsiteY211" fmla="*/ 189923 h 1161555"/>
                <a:gd name="connsiteX212" fmla="*/ 170825 w 800674"/>
                <a:gd name="connsiteY212" fmla="*/ 170825 h 1161555"/>
                <a:gd name="connsiteX213" fmla="*/ 197881 w 800674"/>
                <a:gd name="connsiteY213" fmla="*/ 171886 h 1161555"/>
                <a:gd name="connsiteX214" fmla="*/ 268704 w 800674"/>
                <a:gd name="connsiteY214" fmla="*/ 138198 h 1161555"/>
                <a:gd name="connsiteX215" fmla="*/ 339527 w 800674"/>
                <a:gd name="connsiteY215" fmla="*/ 103317 h 1161555"/>
                <a:gd name="connsiteX216" fmla="*/ 342976 w 800674"/>
                <a:gd name="connsiteY216" fmla="*/ 103317 h 1161555"/>
                <a:gd name="connsiteX217" fmla="*/ 353055 w 800674"/>
                <a:gd name="connsiteY217" fmla="*/ 86474 h 1161555"/>
                <a:gd name="connsiteX218" fmla="*/ 375602 w 800674"/>
                <a:gd name="connsiteY218" fmla="*/ 50531 h 1161555"/>
                <a:gd name="connsiteX219" fmla="*/ 437539 w 800674"/>
                <a:gd name="connsiteY219" fmla="*/ 26923 h 1161555"/>
                <a:gd name="connsiteX220" fmla="*/ 489265 w 800674"/>
                <a:gd name="connsiteY220" fmla="*/ 14589 h 1161555"/>
                <a:gd name="connsiteX221" fmla="*/ 548947 w 800674"/>
                <a:gd name="connsiteY221" fmla="*/ 0 h 116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00674" h="1161555">
                  <a:moveTo>
                    <a:pt x="548284" y="0"/>
                  </a:moveTo>
                  <a:lnTo>
                    <a:pt x="549345" y="4509"/>
                  </a:lnTo>
                  <a:lnTo>
                    <a:pt x="552660" y="11273"/>
                  </a:lnTo>
                  <a:lnTo>
                    <a:pt x="552660" y="13528"/>
                  </a:lnTo>
                  <a:lnTo>
                    <a:pt x="554916" y="18037"/>
                  </a:lnTo>
                  <a:lnTo>
                    <a:pt x="557170" y="20292"/>
                  </a:lnTo>
                  <a:lnTo>
                    <a:pt x="559425" y="21486"/>
                  </a:lnTo>
                  <a:lnTo>
                    <a:pt x="560486" y="23740"/>
                  </a:lnTo>
                  <a:lnTo>
                    <a:pt x="563801" y="75465"/>
                  </a:lnTo>
                  <a:lnTo>
                    <a:pt x="572820" y="112601"/>
                  </a:lnTo>
                  <a:lnTo>
                    <a:pt x="578390" y="123874"/>
                  </a:lnTo>
                  <a:lnTo>
                    <a:pt x="581706" y="127190"/>
                  </a:lnTo>
                  <a:lnTo>
                    <a:pt x="582767" y="129445"/>
                  </a:lnTo>
                  <a:lnTo>
                    <a:pt x="585022" y="132761"/>
                  </a:lnTo>
                  <a:lnTo>
                    <a:pt x="588337" y="133954"/>
                  </a:lnTo>
                  <a:lnTo>
                    <a:pt x="591653" y="137270"/>
                  </a:lnTo>
                  <a:lnTo>
                    <a:pt x="592714" y="141779"/>
                  </a:lnTo>
                  <a:lnTo>
                    <a:pt x="638868" y="169896"/>
                  </a:lnTo>
                  <a:lnTo>
                    <a:pt x="639930" y="170958"/>
                  </a:lnTo>
                  <a:lnTo>
                    <a:pt x="642184" y="174273"/>
                  </a:lnTo>
                  <a:lnTo>
                    <a:pt x="642184" y="175467"/>
                  </a:lnTo>
                  <a:lnTo>
                    <a:pt x="643378" y="176528"/>
                  </a:lnTo>
                  <a:lnTo>
                    <a:pt x="643378" y="178782"/>
                  </a:lnTo>
                  <a:lnTo>
                    <a:pt x="644439" y="179976"/>
                  </a:lnTo>
                  <a:lnTo>
                    <a:pt x="645633" y="183292"/>
                  </a:lnTo>
                  <a:cubicBezTo>
                    <a:pt x="654651" y="187536"/>
                    <a:pt x="651999" y="187005"/>
                    <a:pt x="652397" y="195626"/>
                  </a:cubicBezTo>
                  <a:lnTo>
                    <a:pt x="653590" y="195626"/>
                  </a:lnTo>
                  <a:lnTo>
                    <a:pt x="654651" y="196687"/>
                  </a:lnTo>
                  <a:lnTo>
                    <a:pt x="655713" y="196687"/>
                  </a:lnTo>
                  <a:lnTo>
                    <a:pt x="655713" y="197881"/>
                  </a:lnTo>
                  <a:lnTo>
                    <a:pt x="657967" y="201196"/>
                  </a:lnTo>
                  <a:lnTo>
                    <a:pt x="660221" y="202258"/>
                  </a:lnTo>
                  <a:lnTo>
                    <a:pt x="666986" y="204512"/>
                  </a:lnTo>
                  <a:lnTo>
                    <a:pt x="672557" y="210082"/>
                  </a:lnTo>
                  <a:lnTo>
                    <a:pt x="682636" y="207828"/>
                  </a:lnTo>
                  <a:lnTo>
                    <a:pt x="709692" y="232629"/>
                  </a:lnTo>
                  <a:lnTo>
                    <a:pt x="701867" y="259686"/>
                  </a:lnTo>
                  <a:lnTo>
                    <a:pt x="737809" y="270959"/>
                  </a:lnTo>
                  <a:lnTo>
                    <a:pt x="780515" y="358758"/>
                  </a:lnTo>
                  <a:lnTo>
                    <a:pt x="792849" y="381305"/>
                  </a:lnTo>
                  <a:lnTo>
                    <a:pt x="796165" y="383560"/>
                  </a:lnTo>
                  <a:lnTo>
                    <a:pt x="796165" y="385814"/>
                  </a:lnTo>
                  <a:lnTo>
                    <a:pt x="800675" y="391385"/>
                  </a:lnTo>
                  <a:cubicBezTo>
                    <a:pt x="785953" y="423215"/>
                    <a:pt x="776404" y="451731"/>
                    <a:pt x="760223" y="482500"/>
                  </a:cubicBezTo>
                  <a:lnTo>
                    <a:pt x="754653" y="496029"/>
                  </a:lnTo>
                  <a:lnTo>
                    <a:pt x="749082" y="508363"/>
                  </a:lnTo>
                  <a:lnTo>
                    <a:pt x="745767" y="516188"/>
                  </a:lnTo>
                  <a:lnTo>
                    <a:pt x="735687" y="536480"/>
                  </a:lnTo>
                  <a:lnTo>
                    <a:pt x="731178" y="546560"/>
                  </a:lnTo>
                  <a:lnTo>
                    <a:pt x="726668" y="556639"/>
                  </a:lnTo>
                  <a:lnTo>
                    <a:pt x="735687" y="573483"/>
                  </a:lnTo>
                  <a:lnTo>
                    <a:pt x="716588" y="574544"/>
                  </a:lnTo>
                  <a:lnTo>
                    <a:pt x="709825" y="607170"/>
                  </a:lnTo>
                  <a:lnTo>
                    <a:pt x="688471" y="710621"/>
                  </a:lnTo>
                  <a:lnTo>
                    <a:pt x="691787" y="721894"/>
                  </a:lnTo>
                  <a:lnTo>
                    <a:pt x="692981" y="731974"/>
                  </a:lnTo>
                  <a:lnTo>
                    <a:pt x="689665" y="731974"/>
                  </a:lnTo>
                  <a:lnTo>
                    <a:pt x="689665" y="736483"/>
                  </a:lnTo>
                  <a:lnTo>
                    <a:pt x="687411" y="737677"/>
                  </a:lnTo>
                  <a:lnTo>
                    <a:pt x="688471" y="738738"/>
                  </a:lnTo>
                  <a:lnTo>
                    <a:pt x="687411" y="740992"/>
                  </a:lnTo>
                  <a:lnTo>
                    <a:pt x="688471" y="745502"/>
                  </a:lnTo>
                  <a:lnTo>
                    <a:pt x="687411" y="748818"/>
                  </a:lnTo>
                  <a:lnTo>
                    <a:pt x="689665" y="753327"/>
                  </a:lnTo>
                  <a:lnTo>
                    <a:pt x="688604" y="758897"/>
                  </a:lnTo>
                  <a:lnTo>
                    <a:pt x="687544" y="768977"/>
                  </a:lnTo>
                  <a:lnTo>
                    <a:pt x="680779" y="775741"/>
                  </a:lnTo>
                  <a:lnTo>
                    <a:pt x="677464" y="775741"/>
                  </a:lnTo>
                  <a:lnTo>
                    <a:pt x="675208" y="777995"/>
                  </a:lnTo>
                  <a:lnTo>
                    <a:pt x="671893" y="777995"/>
                  </a:lnTo>
                  <a:lnTo>
                    <a:pt x="670700" y="779056"/>
                  </a:lnTo>
                  <a:lnTo>
                    <a:pt x="672954" y="782372"/>
                  </a:lnTo>
                  <a:lnTo>
                    <a:pt x="672954" y="783566"/>
                  </a:lnTo>
                  <a:lnTo>
                    <a:pt x="670700" y="783566"/>
                  </a:lnTo>
                  <a:lnTo>
                    <a:pt x="620036" y="939934"/>
                  </a:lnTo>
                  <a:lnTo>
                    <a:pt x="614465" y="950014"/>
                  </a:lnTo>
                  <a:lnTo>
                    <a:pt x="615659" y="954523"/>
                  </a:lnTo>
                  <a:lnTo>
                    <a:pt x="602131" y="989404"/>
                  </a:lnTo>
                  <a:lnTo>
                    <a:pt x="578523" y="998423"/>
                  </a:lnTo>
                  <a:lnTo>
                    <a:pt x="580777" y="1007442"/>
                  </a:lnTo>
                  <a:lnTo>
                    <a:pt x="572953" y="1015267"/>
                  </a:lnTo>
                  <a:lnTo>
                    <a:pt x="567382" y="1054658"/>
                  </a:lnTo>
                  <a:lnTo>
                    <a:pt x="568443" y="1066992"/>
                  </a:lnTo>
                  <a:lnTo>
                    <a:pt x="559425" y="1069246"/>
                  </a:lnTo>
                  <a:lnTo>
                    <a:pt x="552660" y="1073756"/>
                  </a:lnTo>
                  <a:lnTo>
                    <a:pt x="526798" y="1110892"/>
                  </a:lnTo>
                  <a:lnTo>
                    <a:pt x="437938" y="1161556"/>
                  </a:lnTo>
                  <a:lnTo>
                    <a:pt x="423348" y="1123359"/>
                  </a:lnTo>
                  <a:lnTo>
                    <a:pt x="421094" y="1077204"/>
                  </a:lnTo>
                  <a:lnTo>
                    <a:pt x="424409" y="1076011"/>
                  </a:lnTo>
                  <a:lnTo>
                    <a:pt x="432235" y="1071501"/>
                  </a:lnTo>
                  <a:lnTo>
                    <a:pt x="438998" y="1076011"/>
                  </a:lnTo>
                  <a:cubicBezTo>
                    <a:pt x="445498" y="1070572"/>
                    <a:pt x="442845" y="1068583"/>
                    <a:pt x="450272" y="1069246"/>
                  </a:cubicBezTo>
                  <a:lnTo>
                    <a:pt x="452526" y="1073756"/>
                  </a:lnTo>
                  <a:lnTo>
                    <a:pt x="455842" y="1070440"/>
                  </a:lnTo>
                  <a:lnTo>
                    <a:pt x="457036" y="1064869"/>
                  </a:lnTo>
                  <a:lnTo>
                    <a:pt x="461545" y="1062615"/>
                  </a:lnTo>
                  <a:lnTo>
                    <a:pt x="461545" y="1054790"/>
                  </a:lnTo>
                  <a:lnTo>
                    <a:pt x="416584" y="1016593"/>
                  </a:lnTo>
                  <a:lnTo>
                    <a:pt x="412075" y="1020041"/>
                  </a:lnTo>
                  <a:lnTo>
                    <a:pt x="411014" y="1020041"/>
                  </a:lnTo>
                  <a:lnTo>
                    <a:pt x="411014" y="1023357"/>
                  </a:lnTo>
                  <a:lnTo>
                    <a:pt x="406505" y="1031182"/>
                  </a:lnTo>
                  <a:lnTo>
                    <a:pt x="405444" y="1028928"/>
                  </a:lnTo>
                  <a:lnTo>
                    <a:pt x="402128" y="1025612"/>
                  </a:lnTo>
                  <a:lnTo>
                    <a:pt x="401067" y="1022164"/>
                  </a:lnTo>
                  <a:lnTo>
                    <a:pt x="398812" y="1019909"/>
                  </a:lnTo>
                  <a:lnTo>
                    <a:pt x="398812" y="1018715"/>
                  </a:lnTo>
                  <a:lnTo>
                    <a:pt x="397751" y="1017654"/>
                  </a:lnTo>
                  <a:lnTo>
                    <a:pt x="396690" y="1015399"/>
                  </a:lnTo>
                  <a:lnTo>
                    <a:pt x="395629" y="1014205"/>
                  </a:lnTo>
                  <a:lnTo>
                    <a:pt x="395629" y="1011951"/>
                  </a:lnTo>
                  <a:lnTo>
                    <a:pt x="393374" y="1010758"/>
                  </a:lnTo>
                  <a:lnTo>
                    <a:pt x="383295" y="997229"/>
                  </a:lnTo>
                  <a:lnTo>
                    <a:pt x="383295" y="994975"/>
                  </a:lnTo>
                  <a:lnTo>
                    <a:pt x="374276" y="975877"/>
                  </a:lnTo>
                  <a:lnTo>
                    <a:pt x="367512" y="965797"/>
                  </a:lnTo>
                  <a:lnTo>
                    <a:pt x="367512" y="962481"/>
                  </a:lnTo>
                  <a:lnTo>
                    <a:pt x="369767" y="961287"/>
                  </a:lnTo>
                  <a:lnTo>
                    <a:pt x="366451" y="952268"/>
                  </a:lnTo>
                  <a:lnTo>
                    <a:pt x="367512" y="951075"/>
                  </a:lnTo>
                  <a:lnTo>
                    <a:pt x="366451" y="947760"/>
                  </a:lnTo>
                  <a:lnTo>
                    <a:pt x="364197" y="945504"/>
                  </a:lnTo>
                  <a:lnTo>
                    <a:pt x="360881" y="943250"/>
                  </a:lnTo>
                  <a:lnTo>
                    <a:pt x="361941" y="940995"/>
                  </a:lnTo>
                  <a:lnTo>
                    <a:pt x="364197" y="939934"/>
                  </a:lnTo>
                  <a:lnTo>
                    <a:pt x="355177" y="934364"/>
                  </a:lnTo>
                  <a:lnTo>
                    <a:pt x="352923" y="929854"/>
                  </a:lnTo>
                  <a:lnTo>
                    <a:pt x="348414" y="926539"/>
                  </a:lnTo>
                  <a:lnTo>
                    <a:pt x="329315" y="937812"/>
                  </a:lnTo>
                  <a:cubicBezTo>
                    <a:pt x="325336" y="936088"/>
                    <a:pt x="319898" y="933833"/>
                    <a:pt x="320297" y="928793"/>
                  </a:cubicBezTo>
                  <a:lnTo>
                    <a:pt x="316981" y="926539"/>
                  </a:lnTo>
                  <a:lnTo>
                    <a:pt x="316981" y="925345"/>
                  </a:lnTo>
                  <a:lnTo>
                    <a:pt x="314726" y="924284"/>
                  </a:lnTo>
                  <a:lnTo>
                    <a:pt x="307962" y="925345"/>
                  </a:lnTo>
                  <a:lnTo>
                    <a:pt x="305707" y="927600"/>
                  </a:lnTo>
                  <a:lnTo>
                    <a:pt x="303453" y="926539"/>
                  </a:lnTo>
                  <a:lnTo>
                    <a:pt x="302392" y="925345"/>
                  </a:lnTo>
                  <a:lnTo>
                    <a:pt x="301198" y="925345"/>
                  </a:lnTo>
                  <a:lnTo>
                    <a:pt x="301198" y="924284"/>
                  </a:lnTo>
                  <a:lnTo>
                    <a:pt x="297883" y="924284"/>
                  </a:lnTo>
                  <a:lnTo>
                    <a:pt x="294567" y="920968"/>
                  </a:lnTo>
                  <a:lnTo>
                    <a:pt x="293373" y="920968"/>
                  </a:lnTo>
                  <a:lnTo>
                    <a:pt x="292312" y="919774"/>
                  </a:lnTo>
                  <a:lnTo>
                    <a:pt x="288996" y="920968"/>
                  </a:lnTo>
                  <a:lnTo>
                    <a:pt x="287803" y="919774"/>
                  </a:lnTo>
                  <a:lnTo>
                    <a:pt x="288996" y="911950"/>
                  </a:lnTo>
                  <a:lnTo>
                    <a:pt x="267643" y="890597"/>
                  </a:lnTo>
                  <a:lnTo>
                    <a:pt x="265389" y="889403"/>
                  </a:lnTo>
                  <a:lnTo>
                    <a:pt x="256370" y="879323"/>
                  </a:lnTo>
                  <a:lnTo>
                    <a:pt x="255176" y="878262"/>
                  </a:lnTo>
                  <a:lnTo>
                    <a:pt x="255176" y="877069"/>
                  </a:lnTo>
                  <a:lnTo>
                    <a:pt x="254115" y="874814"/>
                  </a:lnTo>
                  <a:lnTo>
                    <a:pt x="251860" y="869243"/>
                  </a:lnTo>
                  <a:lnTo>
                    <a:pt x="250799" y="869243"/>
                  </a:lnTo>
                  <a:lnTo>
                    <a:pt x="250799" y="859163"/>
                  </a:lnTo>
                  <a:lnTo>
                    <a:pt x="253054" y="858103"/>
                  </a:lnTo>
                  <a:lnTo>
                    <a:pt x="260879" y="841259"/>
                  </a:lnTo>
                  <a:lnTo>
                    <a:pt x="256370" y="837943"/>
                  </a:lnTo>
                  <a:lnTo>
                    <a:pt x="245096" y="825609"/>
                  </a:lnTo>
                  <a:lnTo>
                    <a:pt x="230507" y="822293"/>
                  </a:lnTo>
                  <a:lnTo>
                    <a:pt x="229446" y="811020"/>
                  </a:lnTo>
                  <a:lnTo>
                    <a:pt x="205839" y="800940"/>
                  </a:lnTo>
                  <a:lnTo>
                    <a:pt x="177722" y="780648"/>
                  </a:lnTo>
                  <a:lnTo>
                    <a:pt x="177722" y="777199"/>
                  </a:lnTo>
                  <a:lnTo>
                    <a:pt x="168702" y="747889"/>
                  </a:lnTo>
                  <a:lnTo>
                    <a:pt x="147349" y="748950"/>
                  </a:lnTo>
                  <a:lnTo>
                    <a:pt x="127058" y="743379"/>
                  </a:lnTo>
                  <a:lnTo>
                    <a:pt x="120294" y="720833"/>
                  </a:lnTo>
                  <a:lnTo>
                    <a:pt x="139392" y="688207"/>
                  </a:lnTo>
                  <a:lnTo>
                    <a:pt x="144962" y="664598"/>
                  </a:lnTo>
                  <a:lnTo>
                    <a:pt x="140453" y="642051"/>
                  </a:lnTo>
                  <a:lnTo>
                    <a:pt x="147217" y="630778"/>
                  </a:lnTo>
                  <a:lnTo>
                    <a:pt x="137138" y="597091"/>
                  </a:lnTo>
                  <a:lnTo>
                    <a:pt x="120294" y="573483"/>
                  </a:lnTo>
                  <a:lnTo>
                    <a:pt x="121355" y="572290"/>
                  </a:lnTo>
                  <a:lnTo>
                    <a:pt x="120294" y="568974"/>
                  </a:lnTo>
                  <a:lnTo>
                    <a:pt x="122548" y="566719"/>
                  </a:lnTo>
                  <a:lnTo>
                    <a:pt x="121487" y="547620"/>
                  </a:lnTo>
                  <a:lnTo>
                    <a:pt x="119232" y="551069"/>
                  </a:lnTo>
                  <a:lnTo>
                    <a:pt x="118171" y="549876"/>
                  </a:lnTo>
                  <a:lnTo>
                    <a:pt x="116978" y="549876"/>
                  </a:lnTo>
                  <a:lnTo>
                    <a:pt x="109153" y="545366"/>
                  </a:lnTo>
                  <a:lnTo>
                    <a:pt x="104644" y="545366"/>
                  </a:lnTo>
                  <a:lnTo>
                    <a:pt x="96818" y="529583"/>
                  </a:lnTo>
                  <a:lnTo>
                    <a:pt x="95757" y="526268"/>
                  </a:lnTo>
                  <a:lnTo>
                    <a:pt x="91248" y="526268"/>
                  </a:lnTo>
                  <a:lnTo>
                    <a:pt x="91248" y="525206"/>
                  </a:lnTo>
                  <a:lnTo>
                    <a:pt x="87932" y="525206"/>
                  </a:lnTo>
                  <a:lnTo>
                    <a:pt x="75598" y="453189"/>
                  </a:lnTo>
                  <a:lnTo>
                    <a:pt x="76659" y="448681"/>
                  </a:lnTo>
                  <a:lnTo>
                    <a:pt x="69895" y="448681"/>
                  </a:lnTo>
                  <a:lnTo>
                    <a:pt x="69895" y="447487"/>
                  </a:lnTo>
                  <a:lnTo>
                    <a:pt x="65385" y="445232"/>
                  </a:lnTo>
                  <a:lnTo>
                    <a:pt x="56367" y="424940"/>
                  </a:lnTo>
                  <a:lnTo>
                    <a:pt x="55173" y="424940"/>
                  </a:lnTo>
                  <a:lnTo>
                    <a:pt x="56367" y="423879"/>
                  </a:lnTo>
                  <a:lnTo>
                    <a:pt x="55173" y="418308"/>
                  </a:lnTo>
                  <a:lnTo>
                    <a:pt x="54112" y="400271"/>
                  </a:lnTo>
                  <a:lnTo>
                    <a:pt x="51857" y="385682"/>
                  </a:lnTo>
                  <a:lnTo>
                    <a:pt x="48541" y="381173"/>
                  </a:lnTo>
                  <a:lnTo>
                    <a:pt x="41778" y="376664"/>
                  </a:lnTo>
                  <a:cubicBezTo>
                    <a:pt x="32494" y="359024"/>
                    <a:pt x="22812" y="357963"/>
                    <a:pt x="12467" y="341782"/>
                  </a:cubicBezTo>
                  <a:lnTo>
                    <a:pt x="13528" y="340721"/>
                  </a:lnTo>
                  <a:lnTo>
                    <a:pt x="9019" y="337273"/>
                  </a:lnTo>
                  <a:lnTo>
                    <a:pt x="0" y="313665"/>
                  </a:lnTo>
                  <a:lnTo>
                    <a:pt x="1061" y="312604"/>
                  </a:lnTo>
                  <a:lnTo>
                    <a:pt x="8886" y="308094"/>
                  </a:lnTo>
                  <a:lnTo>
                    <a:pt x="39258" y="294567"/>
                  </a:lnTo>
                  <a:lnTo>
                    <a:pt x="42574" y="294567"/>
                  </a:lnTo>
                  <a:lnTo>
                    <a:pt x="78516" y="273213"/>
                  </a:lnTo>
                  <a:lnTo>
                    <a:pt x="141514" y="189923"/>
                  </a:lnTo>
                  <a:lnTo>
                    <a:pt x="170825" y="170825"/>
                  </a:lnTo>
                  <a:lnTo>
                    <a:pt x="197881" y="171886"/>
                  </a:lnTo>
                  <a:lnTo>
                    <a:pt x="268704" y="138198"/>
                  </a:lnTo>
                  <a:lnTo>
                    <a:pt x="339527" y="103317"/>
                  </a:lnTo>
                  <a:lnTo>
                    <a:pt x="342976" y="103317"/>
                  </a:lnTo>
                  <a:lnTo>
                    <a:pt x="353055" y="86474"/>
                  </a:lnTo>
                  <a:lnTo>
                    <a:pt x="375602" y="50531"/>
                  </a:lnTo>
                  <a:lnTo>
                    <a:pt x="437539" y="26923"/>
                  </a:lnTo>
                  <a:lnTo>
                    <a:pt x="489265" y="14589"/>
                  </a:lnTo>
                  <a:lnTo>
                    <a:pt x="548947" y="0"/>
                  </a:lnTo>
                </a:path>
              </a:pathLst>
            </a:custGeom>
            <a:noFill/>
            <a:ln w="3315" cap="flat">
              <a:solidFill>
                <a:schemeClr val="bg1">
                  <a:lumMod val="65000"/>
                </a:schemeClr>
              </a:solidFill>
              <a:prstDash val="solid"/>
              <a:miter/>
            </a:ln>
          </p:spPr>
          <p:txBody>
            <a:bodyPr rtlCol="0" anchor="ctr"/>
            <a:lstStyle/>
            <a:p>
              <a:endParaRPr lang="en-FI" sz="816"/>
            </a:p>
          </p:txBody>
        </p:sp>
        <p:sp>
          <p:nvSpPr>
            <p:cNvPr id="1105" name="Freeform: Shape 1104">
              <a:extLst>
                <a:ext uri="{FF2B5EF4-FFF2-40B4-BE49-F238E27FC236}">
                  <a16:creationId xmlns:a16="http://schemas.microsoft.com/office/drawing/2014/main" id="{78386AAE-7716-5C5F-2258-1D345A77E830}"/>
                </a:ext>
              </a:extLst>
            </p:cNvPr>
            <p:cNvSpPr/>
            <p:nvPr/>
          </p:nvSpPr>
          <p:spPr>
            <a:xfrm>
              <a:off x="5439861" y="6367390"/>
              <a:ext cx="637674" cy="805316"/>
            </a:xfrm>
            <a:custGeom>
              <a:avLst/>
              <a:gdLst>
                <a:gd name="connsiteX0" fmla="*/ 507169 w 637674"/>
                <a:gd name="connsiteY0" fmla="*/ 66447 h 805316"/>
                <a:gd name="connsiteX1" fmla="*/ 637675 w 637674"/>
                <a:gd name="connsiteY1" fmla="*/ 0 h 805316"/>
                <a:gd name="connsiteX2" fmla="*/ 634359 w 637674"/>
                <a:gd name="connsiteY2" fmla="*/ 137270 h 805316"/>
                <a:gd name="connsiteX3" fmla="*/ 629850 w 637674"/>
                <a:gd name="connsiteY3" fmla="*/ 379183 h 805316"/>
                <a:gd name="connsiteX4" fmla="*/ 548814 w 637674"/>
                <a:gd name="connsiteY4" fmla="*/ 379183 h 805316"/>
                <a:gd name="connsiteX5" fmla="*/ 546560 w 637674"/>
                <a:gd name="connsiteY5" fmla="*/ 370165 h 805316"/>
                <a:gd name="connsiteX6" fmla="*/ 544305 w 637674"/>
                <a:gd name="connsiteY6" fmla="*/ 366716 h 805316"/>
                <a:gd name="connsiteX7" fmla="*/ 540989 w 637674"/>
                <a:gd name="connsiteY7" fmla="*/ 365655 h 805316"/>
                <a:gd name="connsiteX8" fmla="*/ 479052 w 637674"/>
                <a:gd name="connsiteY8" fmla="*/ 371225 h 805316"/>
                <a:gd name="connsiteX9" fmla="*/ 479052 w 637674"/>
                <a:gd name="connsiteY9" fmla="*/ 372287 h 805316"/>
                <a:gd name="connsiteX10" fmla="*/ 413799 w 637674"/>
                <a:gd name="connsiteY10" fmla="*/ 382366 h 805316"/>
                <a:gd name="connsiteX11" fmla="*/ 333957 w 637674"/>
                <a:gd name="connsiteY11" fmla="*/ 575870 h 805316"/>
                <a:gd name="connsiteX12" fmla="*/ 329448 w 637674"/>
                <a:gd name="connsiteY12" fmla="*/ 571361 h 805316"/>
                <a:gd name="connsiteX13" fmla="*/ 329448 w 637674"/>
                <a:gd name="connsiteY13" fmla="*/ 569107 h 805316"/>
                <a:gd name="connsiteX14" fmla="*/ 325999 w 637674"/>
                <a:gd name="connsiteY14" fmla="*/ 564597 h 805316"/>
                <a:gd name="connsiteX15" fmla="*/ 319236 w 637674"/>
                <a:gd name="connsiteY15" fmla="*/ 562342 h 805316"/>
                <a:gd name="connsiteX16" fmla="*/ 319236 w 637674"/>
                <a:gd name="connsiteY16" fmla="*/ 563404 h 805316"/>
                <a:gd name="connsiteX17" fmla="*/ 324938 w 637674"/>
                <a:gd name="connsiteY17" fmla="*/ 565658 h 805316"/>
                <a:gd name="connsiteX18" fmla="*/ 327193 w 637674"/>
                <a:gd name="connsiteY18" fmla="*/ 568974 h 805316"/>
                <a:gd name="connsiteX19" fmla="*/ 328387 w 637674"/>
                <a:gd name="connsiteY19" fmla="*/ 572422 h 805316"/>
                <a:gd name="connsiteX20" fmla="*/ 333957 w 637674"/>
                <a:gd name="connsiteY20" fmla="*/ 577992 h 805316"/>
                <a:gd name="connsiteX21" fmla="*/ 320429 w 637674"/>
                <a:gd name="connsiteY21" fmla="*/ 610619 h 805316"/>
                <a:gd name="connsiteX22" fmla="*/ 324938 w 637674"/>
                <a:gd name="connsiteY22" fmla="*/ 625208 h 805316"/>
                <a:gd name="connsiteX23" fmla="*/ 321623 w 637674"/>
                <a:gd name="connsiteY23" fmla="*/ 631972 h 805316"/>
                <a:gd name="connsiteX24" fmla="*/ 320429 w 637674"/>
                <a:gd name="connsiteY24" fmla="*/ 630911 h 805316"/>
                <a:gd name="connsiteX25" fmla="*/ 321623 w 637674"/>
                <a:gd name="connsiteY25" fmla="*/ 629718 h 805316"/>
                <a:gd name="connsiteX26" fmla="*/ 319368 w 637674"/>
                <a:gd name="connsiteY26" fmla="*/ 629718 h 805316"/>
                <a:gd name="connsiteX27" fmla="*/ 318307 w 637674"/>
                <a:gd name="connsiteY27" fmla="*/ 630911 h 805316"/>
                <a:gd name="connsiteX28" fmla="*/ 320561 w 637674"/>
                <a:gd name="connsiteY28" fmla="*/ 633166 h 805316"/>
                <a:gd name="connsiteX29" fmla="*/ 301463 w 637674"/>
                <a:gd name="connsiteY29" fmla="*/ 669108 h 805316"/>
                <a:gd name="connsiteX30" fmla="*/ 277855 w 637674"/>
                <a:gd name="connsiteY30" fmla="*/ 670169 h 805316"/>
                <a:gd name="connsiteX31" fmla="*/ 275601 w 637674"/>
                <a:gd name="connsiteY31" fmla="*/ 676933 h 805316"/>
                <a:gd name="connsiteX32" fmla="*/ 291384 w 637674"/>
                <a:gd name="connsiteY32" fmla="*/ 683697 h 805316"/>
                <a:gd name="connsiteX33" fmla="*/ 285813 w 637674"/>
                <a:gd name="connsiteY33" fmla="*/ 690461 h 805316"/>
                <a:gd name="connsiteX34" fmla="*/ 289261 w 637674"/>
                <a:gd name="connsiteY34" fmla="*/ 697225 h 805316"/>
                <a:gd name="connsiteX35" fmla="*/ 283559 w 637674"/>
                <a:gd name="connsiteY35" fmla="*/ 706244 h 805316"/>
                <a:gd name="connsiteX36" fmla="*/ 280243 w 637674"/>
                <a:gd name="connsiteY36" fmla="*/ 708498 h 805316"/>
                <a:gd name="connsiteX37" fmla="*/ 272418 w 637674"/>
                <a:gd name="connsiteY37" fmla="*/ 724281 h 805316"/>
                <a:gd name="connsiteX38" fmla="*/ 272418 w 637674"/>
                <a:gd name="connsiteY38" fmla="*/ 727597 h 805316"/>
                <a:gd name="connsiteX39" fmla="*/ 266847 w 637674"/>
                <a:gd name="connsiteY39" fmla="*/ 728790 h 805316"/>
                <a:gd name="connsiteX40" fmla="*/ 265786 w 637674"/>
                <a:gd name="connsiteY40" fmla="*/ 727597 h 805316"/>
                <a:gd name="connsiteX41" fmla="*/ 263532 w 637674"/>
                <a:gd name="connsiteY41" fmla="*/ 727597 h 805316"/>
                <a:gd name="connsiteX42" fmla="*/ 272550 w 637674"/>
                <a:gd name="connsiteY42" fmla="*/ 791789 h 805316"/>
                <a:gd name="connsiteX43" fmla="*/ 264725 w 637674"/>
                <a:gd name="connsiteY43" fmla="*/ 803062 h 805316"/>
                <a:gd name="connsiteX44" fmla="*/ 242179 w 637674"/>
                <a:gd name="connsiteY44" fmla="*/ 805317 h 805316"/>
                <a:gd name="connsiteX45" fmla="*/ 228650 w 637674"/>
                <a:gd name="connsiteY45" fmla="*/ 804123 h 805316"/>
                <a:gd name="connsiteX46" fmla="*/ 180241 w 637674"/>
                <a:gd name="connsiteY46" fmla="*/ 798553 h 805316"/>
                <a:gd name="connsiteX47" fmla="*/ 176926 w 637674"/>
                <a:gd name="connsiteY47" fmla="*/ 798553 h 805316"/>
                <a:gd name="connsiteX48" fmla="*/ 175865 w 637674"/>
                <a:gd name="connsiteY48" fmla="*/ 796298 h 805316"/>
                <a:gd name="connsiteX49" fmla="*/ 173610 w 637674"/>
                <a:gd name="connsiteY49" fmla="*/ 796298 h 805316"/>
                <a:gd name="connsiteX50" fmla="*/ 174671 w 637674"/>
                <a:gd name="connsiteY50" fmla="*/ 797491 h 805316"/>
                <a:gd name="connsiteX51" fmla="*/ 146554 w 637674"/>
                <a:gd name="connsiteY51" fmla="*/ 794044 h 805316"/>
                <a:gd name="connsiteX52" fmla="*/ 145493 w 637674"/>
                <a:gd name="connsiteY52" fmla="*/ 792983 h 805316"/>
                <a:gd name="connsiteX53" fmla="*/ 142177 w 637674"/>
                <a:gd name="connsiteY53" fmla="*/ 794044 h 805316"/>
                <a:gd name="connsiteX54" fmla="*/ 137668 w 637674"/>
                <a:gd name="connsiteY54" fmla="*/ 791789 h 805316"/>
                <a:gd name="connsiteX55" fmla="*/ 135413 w 637674"/>
                <a:gd name="connsiteY55" fmla="*/ 789534 h 805316"/>
                <a:gd name="connsiteX56" fmla="*/ 135413 w 637674"/>
                <a:gd name="connsiteY56" fmla="*/ 787280 h 805316"/>
                <a:gd name="connsiteX57" fmla="*/ 132097 w 637674"/>
                <a:gd name="connsiteY57" fmla="*/ 785024 h 805316"/>
                <a:gd name="connsiteX58" fmla="*/ 132097 w 637674"/>
                <a:gd name="connsiteY58" fmla="*/ 783831 h 805316"/>
                <a:gd name="connsiteX59" fmla="*/ 129843 w 637674"/>
                <a:gd name="connsiteY59" fmla="*/ 781577 h 805316"/>
                <a:gd name="connsiteX60" fmla="*/ 128782 w 637674"/>
                <a:gd name="connsiteY60" fmla="*/ 779321 h 805316"/>
                <a:gd name="connsiteX61" fmla="*/ 126527 w 637674"/>
                <a:gd name="connsiteY61" fmla="*/ 779321 h 805316"/>
                <a:gd name="connsiteX62" fmla="*/ 124272 w 637674"/>
                <a:gd name="connsiteY62" fmla="*/ 778128 h 805316"/>
                <a:gd name="connsiteX63" fmla="*/ 120957 w 637674"/>
                <a:gd name="connsiteY63" fmla="*/ 779321 h 805316"/>
                <a:gd name="connsiteX64" fmla="*/ 117508 w 637674"/>
                <a:gd name="connsiteY64" fmla="*/ 778128 h 805316"/>
                <a:gd name="connsiteX65" fmla="*/ 114192 w 637674"/>
                <a:gd name="connsiteY65" fmla="*/ 779321 h 805316"/>
                <a:gd name="connsiteX66" fmla="*/ 107429 w 637674"/>
                <a:gd name="connsiteY66" fmla="*/ 775873 h 805316"/>
                <a:gd name="connsiteX67" fmla="*/ 102919 w 637674"/>
                <a:gd name="connsiteY67" fmla="*/ 778128 h 805316"/>
                <a:gd name="connsiteX68" fmla="*/ 101858 w 637674"/>
                <a:gd name="connsiteY68" fmla="*/ 778128 h 805316"/>
                <a:gd name="connsiteX69" fmla="*/ 98542 w 637674"/>
                <a:gd name="connsiteY69" fmla="*/ 780383 h 805316"/>
                <a:gd name="connsiteX70" fmla="*/ 96288 w 637674"/>
                <a:gd name="connsiteY70" fmla="*/ 780383 h 805316"/>
                <a:gd name="connsiteX71" fmla="*/ 95227 w 637674"/>
                <a:gd name="connsiteY71" fmla="*/ 777067 h 805316"/>
                <a:gd name="connsiteX72" fmla="*/ 92972 w 637674"/>
                <a:gd name="connsiteY72" fmla="*/ 774813 h 805316"/>
                <a:gd name="connsiteX73" fmla="*/ 94033 w 637674"/>
                <a:gd name="connsiteY73" fmla="*/ 772557 h 805316"/>
                <a:gd name="connsiteX74" fmla="*/ 95094 w 637674"/>
                <a:gd name="connsiteY74" fmla="*/ 768048 h 805316"/>
                <a:gd name="connsiteX75" fmla="*/ 97349 w 637674"/>
                <a:gd name="connsiteY75" fmla="*/ 766987 h 805316"/>
                <a:gd name="connsiteX76" fmla="*/ 99604 w 637674"/>
                <a:gd name="connsiteY76" fmla="*/ 768048 h 805316"/>
                <a:gd name="connsiteX77" fmla="*/ 105307 w 637674"/>
                <a:gd name="connsiteY77" fmla="*/ 766987 h 805316"/>
                <a:gd name="connsiteX78" fmla="*/ 108622 w 637674"/>
                <a:gd name="connsiteY78" fmla="*/ 762478 h 805316"/>
                <a:gd name="connsiteX79" fmla="*/ 108622 w 637674"/>
                <a:gd name="connsiteY79" fmla="*/ 760223 h 805316"/>
                <a:gd name="connsiteX80" fmla="*/ 110877 w 637674"/>
                <a:gd name="connsiteY80" fmla="*/ 761417 h 805316"/>
                <a:gd name="connsiteX81" fmla="*/ 113132 w 637674"/>
                <a:gd name="connsiteY81" fmla="*/ 757969 h 805316"/>
                <a:gd name="connsiteX82" fmla="*/ 107429 w 637674"/>
                <a:gd name="connsiteY82" fmla="*/ 752398 h 805316"/>
                <a:gd name="connsiteX83" fmla="*/ 109683 w 637674"/>
                <a:gd name="connsiteY83" fmla="*/ 750143 h 805316"/>
                <a:gd name="connsiteX84" fmla="*/ 114192 w 637674"/>
                <a:gd name="connsiteY84" fmla="*/ 751337 h 805316"/>
                <a:gd name="connsiteX85" fmla="*/ 118702 w 637674"/>
                <a:gd name="connsiteY85" fmla="*/ 754653 h 805316"/>
                <a:gd name="connsiteX86" fmla="*/ 119763 w 637674"/>
                <a:gd name="connsiteY86" fmla="*/ 755714 h 805316"/>
                <a:gd name="connsiteX87" fmla="*/ 120957 w 637674"/>
                <a:gd name="connsiteY87" fmla="*/ 755714 h 805316"/>
                <a:gd name="connsiteX88" fmla="*/ 122017 w 637674"/>
                <a:gd name="connsiteY88" fmla="*/ 753459 h 805316"/>
                <a:gd name="connsiteX89" fmla="*/ 125466 w 637674"/>
                <a:gd name="connsiteY89" fmla="*/ 753459 h 805316"/>
                <a:gd name="connsiteX90" fmla="*/ 125466 w 637674"/>
                <a:gd name="connsiteY90" fmla="*/ 752266 h 805316"/>
                <a:gd name="connsiteX91" fmla="*/ 126527 w 637674"/>
                <a:gd name="connsiteY91" fmla="*/ 746696 h 805316"/>
                <a:gd name="connsiteX92" fmla="*/ 124272 w 637674"/>
                <a:gd name="connsiteY92" fmla="*/ 744440 h 805316"/>
                <a:gd name="connsiteX93" fmla="*/ 123079 w 637674"/>
                <a:gd name="connsiteY93" fmla="*/ 744440 h 805316"/>
                <a:gd name="connsiteX94" fmla="*/ 118569 w 637674"/>
                <a:gd name="connsiteY94" fmla="*/ 742186 h 805316"/>
                <a:gd name="connsiteX95" fmla="*/ 117508 w 637674"/>
                <a:gd name="connsiteY95" fmla="*/ 737677 h 805316"/>
                <a:gd name="connsiteX96" fmla="*/ 115254 w 637674"/>
                <a:gd name="connsiteY96" fmla="*/ 736616 h 805316"/>
                <a:gd name="connsiteX97" fmla="*/ 114192 w 637674"/>
                <a:gd name="connsiteY97" fmla="*/ 734361 h 805316"/>
                <a:gd name="connsiteX98" fmla="*/ 109683 w 637674"/>
                <a:gd name="connsiteY98" fmla="*/ 732106 h 805316"/>
                <a:gd name="connsiteX99" fmla="*/ 109683 w 637674"/>
                <a:gd name="connsiteY99" fmla="*/ 729852 h 805316"/>
                <a:gd name="connsiteX100" fmla="*/ 108622 w 637674"/>
                <a:gd name="connsiteY100" fmla="*/ 728790 h 805316"/>
                <a:gd name="connsiteX101" fmla="*/ 108622 w 637674"/>
                <a:gd name="connsiteY101" fmla="*/ 726536 h 805316"/>
                <a:gd name="connsiteX102" fmla="*/ 107429 w 637674"/>
                <a:gd name="connsiteY102" fmla="*/ 723220 h 805316"/>
                <a:gd name="connsiteX103" fmla="*/ 105174 w 637674"/>
                <a:gd name="connsiteY103" fmla="*/ 720966 h 805316"/>
                <a:gd name="connsiteX104" fmla="*/ 108490 w 637674"/>
                <a:gd name="connsiteY104" fmla="*/ 720966 h 805316"/>
                <a:gd name="connsiteX105" fmla="*/ 111805 w 637674"/>
                <a:gd name="connsiteY105" fmla="*/ 718710 h 805316"/>
                <a:gd name="connsiteX106" fmla="*/ 110744 w 637674"/>
                <a:gd name="connsiteY106" fmla="*/ 717650 h 805316"/>
                <a:gd name="connsiteX107" fmla="*/ 105174 w 637674"/>
                <a:gd name="connsiteY107" fmla="*/ 719904 h 805316"/>
                <a:gd name="connsiteX108" fmla="*/ 102919 w 637674"/>
                <a:gd name="connsiteY108" fmla="*/ 718843 h 805316"/>
                <a:gd name="connsiteX109" fmla="*/ 99604 w 637674"/>
                <a:gd name="connsiteY109" fmla="*/ 715527 h 805316"/>
                <a:gd name="connsiteX110" fmla="*/ 96288 w 637674"/>
                <a:gd name="connsiteY110" fmla="*/ 714334 h 805316"/>
                <a:gd name="connsiteX111" fmla="*/ 91778 w 637674"/>
                <a:gd name="connsiteY111" fmla="*/ 709825 h 805316"/>
                <a:gd name="connsiteX112" fmla="*/ 89524 w 637674"/>
                <a:gd name="connsiteY112" fmla="*/ 711019 h 805316"/>
                <a:gd name="connsiteX113" fmla="*/ 85015 w 637674"/>
                <a:gd name="connsiteY113" fmla="*/ 709825 h 805316"/>
                <a:gd name="connsiteX114" fmla="*/ 82760 w 637674"/>
                <a:gd name="connsiteY114" fmla="*/ 706509 h 805316"/>
                <a:gd name="connsiteX115" fmla="*/ 86075 w 637674"/>
                <a:gd name="connsiteY115" fmla="*/ 705448 h 805316"/>
                <a:gd name="connsiteX116" fmla="*/ 88330 w 637674"/>
                <a:gd name="connsiteY116" fmla="*/ 703193 h 805316"/>
                <a:gd name="connsiteX117" fmla="*/ 88330 w 637674"/>
                <a:gd name="connsiteY117" fmla="*/ 700939 h 805316"/>
                <a:gd name="connsiteX118" fmla="*/ 86075 w 637674"/>
                <a:gd name="connsiteY118" fmla="*/ 697623 h 805316"/>
                <a:gd name="connsiteX119" fmla="*/ 88330 w 637674"/>
                <a:gd name="connsiteY119" fmla="*/ 696429 h 805316"/>
                <a:gd name="connsiteX120" fmla="*/ 89391 w 637674"/>
                <a:gd name="connsiteY120" fmla="*/ 697623 h 805316"/>
                <a:gd name="connsiteX121" fmla="*/ 93900 w 637674"/>
                <a:gd name="connsiteY121" fmla="*/ 698684 h 805316"/>
                <a:gd name="connsiteX122" fmla="*/ 97349 w 637674"/>
                <a:gd name="connsiteY122" fmla="*/ 697623 h 805316"/>
                <a:gd name="connsiteX123" fmla="*/ 99604 w 637674"/>
                <a:gd name="connsiteY123" fmla="*/ 695368 h 805316"/>
                <a:gd name="connsiteX124" fmla="*/ 100797 w 637674"/>
                <a:gd name="connsiteY124" fmla="*/ 691920 h 805316"/>
                <a:gd name="connsiteX125" fmla="*/ 99604 w 637674"/>
                <a:gd name="connsiteY125" fmla="*/ 691920 h 805316"/>
                <a:gd name="connsiteX126" fmla="*/ 96288 w 637674"/>
                <a:gd name="connsiteY126" fmla="*/ 695368 h 805316"/>
                <a:gd name="connsiteX127" fmla="*/ 91778 w 637674"/>
                <a:gd name="connsiteY127" fmla="*/ 696429 h 805316"/>
                <a:gd name="connsiteX128" fmla="*/ 88463 w 637674"/>
                <a:gd name="connsiteY128" fmla="*/ 695368 h 805316"/>
                <a:gd name="connsiteX129" fmla="*/ 86208 w 637674"/>
                <a:gd name="connsiteY129" fmla="*/ 691920 h 805316"/>
                <a:gd name="connsiteX130" fmla="*/ 86208 w 637674"/>
                <a:gd name="connsiteY130" fmla="*/ 688604 h 805316"/>
                <a:gd name="connsiteX131" fmla="*/ 81699 w 637674"/>
                <a:gd name="connsiteY131" fmla="*/ 690859 h 805316"/>
                <a:gd name="connsiteX132" fmla="*/ 78383 w 637674"/>
                <a:gd name="connsiteY132" fmla="*/ 690859 h 805316"/>
                <a:gd name="connsiteX133" fmla="*/ 77322 w 637674"/>
                <a:gd name="connsiteY133" fmla="*/ 687543 h 805316"/>
                <a:gd name="connsiteX134" fmla="*/ 79577 w 637674"/>
                <a:gd name="connsiteY134" fmla="*/ 687543 h 805316"/>
                <a:gd name="connsiteX135" fmla="*/ 79577 w 637674"/>
                <a:gd name="connsiteY135" fmla="*/ 686350 h 805316"/>
                <a:gd name="connsiteX136" fmla="*/ 78516 w 637674"/>
                <a:gd name="connsiteY136" fmla="*/ 685288 h 805316"/>
                <a:gd name="connsiteX137" fmla="*/ 79577 w 637674"/>
                <a:gd name="connsiteY137" fmla="*/ 683034 h 805316"/>
                <a:gd name="connsiteX138" fmla="*/ 82892 w 637674"/>
                <a:gd name="connsiteY138" fmla="*/ 684095 h 805316"/>
                <a:gd name="connsiteX139" fmla="*/ 85147 w 637674"/>
                <a:gd name="connsiteY139" fmla="*/ 684095 h 805316"/>
                <a:gd name="connsiteX140" fmla="*/ 86208 w 637674"/>
                <a:gd name="connsiteY140" fmla="*/ 681840 h 805316"/>
                <a:gd name="connsiteX141" fmla="*/ 99736 w 637674"/>
                <a:gd name="connsiteY141" fmla="*/ 680779 h 805316"/>
                <a:gd name="connsiteX142" fmla="*/ 99736 w 637674"/>
                <a:gd name="connsiteY142" fmla="*/ 678525 h 805316"/>
                <a:gd name="connsiteX143" fmla="*/ 101991 w 637674"/>
                <a:gd name="connsiteY143" fmla="*/ 678525 h 805316"/>
                <a:gd name="connsiteX144" fmla="*/ 103052 w 637674"/>
                <a:gd name="connsiteY144" fmla="*/ 679718 h 805316"/>
                <a:gd name="connsiteX145" fmla="*/ 105307 w 637674"/>
                <a:gd name="connsiteY145" fmla="*/ 680779 h 805316"/>
                <a:gd name="connsiteX146" fmla="*/ 108622 w 637674"/>
                <a:gd name="connsiteY146" fmla="*/ 683034 h 805316"/>
                <a:gd name="connsiteX147" fmla="*/ 110877 w 637674"/>
                <a:gd name="connsiteY147" fmla="*/ 688604 h 805316"/>
                <a:gd name="connsiteX148" fmla="*/ 114192 w 637674"/>
                <a:gd name="connsiteY148" fmla="*/ 690859 h 805316"/>
                <a:gd name="connsiteX149" fmla="*/ 118702 w 637674"/>
                <a:gd name="connsiteY149" fmla="*/ 690859 h 805316"/>
                <a:gd name="connsiteX150" fmla="*/ 123211 w 637674"/>
                <a:gd name="connsiteY150" fmla="*/ 693114 h 805316"/>
                <a:gd name="connsiteX151" fmla="*/ 125466 w 637674"/>
                <a:gd name="connsiteY151" fmla="*/ 696429 h 805316"/>
                <a:gd name="connsiteX152" fmla="*/ 129975 w 637674"/>
                <a:gd name="connsiteY152" fmla="*/ 699745 h 805316"/>
                <a:gd name="connsiteX153" fmla="*/ 132230 w 637674"/>
                <a:gd name="connsiteY153" fmla="*/ 699745 h 805316"/>
                <a:gd name="connsiteX154" fmla="*/ 135546 w 637674"/>
                <a:gd name="connsiteY154" fmla="*/ 703193 h 805316"/>
                <a:gd name="connsiteX155" fmla="*/ 136739 w 637674"/>
                <a:gd name="connsiteY155" fmla="*/ 706509 h 805316"/>
                <a:gd name="connsiteX156" fmla="*/ 138994 w 637674"/>
                <a:gd name="connsiteY156" fmla="*/ 709825 h 805316"/>
                <a:gd name="connsiteX157" fmla="*/ 144697 w 637674"/>
                <a:gd name="connsiteY157" fmla="*/ 708764 h 805316"/>
                <a:gd name="connsiteX158" fmla="*/ 149206 w 637674"/>
                <a:gd name="connsiteY158" fmla="*/ 704254 h 805316"/>
                <a:gd name="connsiteX159" fmla="*/ 152522 w 637674"/>
                <a:gd name="connsiteY159" fmla="*/ 703193 h 805316"/>
                <a:gd name="connsiteX160" fmla="*/ 154777 w 637674"/>
                <a:gd name="connsiteY160" fmla="*/ 698684 h 805316"/>
                <a:gd name="connsiteX161" fmla="*/ 157031 w 637674"/>
                <a:gd name="connsiteY161" fmla="*/ 698684 h 805316"/>
                <a:gd name="connsiteX162" fmla="*/ 159286 w 637674"/>
                <a:gd name="connsiteY162" fmla="*/ 696429 h 805316"/>
                <a:gd name="connsiteX163" fmla="*/ 162734 w 637674"/>
                <a:gd name="connsiteY163" fmla="*/ 696429 h 805316"/>
                <a:gd name="connsiteX164" fmla="*/ 161673 w 637674"/>
                <a:gd name="connsiteY164" fmla="*/ 694175 h 805316"/>
                <a:gd name="connsiteX165" fmla="*/ 158358 w 637674"/>
                <a:gd name="connsiteY165" fmla="*/ 694175 h 805316"/>
                <a:gd name="connsiteX166" fmla="*/ 157297 w 637674"/>
                <a:gd name="connsiteY166" fmla="*/ 693114 h 805316"/>
                <a:gd name="connsiteX167" fmla="*/ 158358 w 637674"/>
                <a:gd name="connsiteY167" fmla="*/ 691920 h 805316"/>
                <a:gd name="connsiteX168" fmla="*/ 160612 w 637674"/>
                <a:gd name="connsiteY168" fmla="*/ 690859 h 805316"/>
                <a:gd name="connsiteX169" fmla="*/ 160612 w 637674"/>
                <a:gd name="connsiteY169" fmla="*/ 689798 h 805316"/>
                <a:gd name="connsiteX170" fmla="*/ 156103 w 637674"/>
                <a:gd name="connsiteY170" fmla="*/ 690859 h 805316"/>
                <a:gd name="connsiteX171" fmla="*/ 156103 w 637674"/>
                <a:gd name="connsiteY171" fmla="*/ 694175 h 805316"/>
                <a:gd name="connsiteX172" fmla="*/ 152787 w 637674"/>
                <a:gd name="connsiteY172" fmla="*/ 698684 h 805316"/>
                <a:gd name="connsiteX173" fmla="*/ 149472 w 637674"/>
                <a:gd name="connsiteY173" fmla="*/ 699745 h 805316"/>
                <a:gd name="connsiteX174" fmla="*/ 147217 w 637674"/>
                <a:gd name="connsiteY174" fmla="*/ 697490 h 805316"/>
                <a:gd name="connsiteX175" fmla="*/ 148411 w 637674"/>
                <a:gd name="connsiteY175" fmla="*/ 695235 h 805316"/>
                <a:gd name="connsiteX176" fmla="*/ 145095 w 637674"/>
                <a:gd name="connsiteY176" fmla="*/ 697490 h 805316"/>
                <a:gd name="connsiteX177" fmla="*/ 141779 w 637674"/>
                <a:gd name="connsiteY177" fmla="*/ 697490 h 805316"/>
                <a:gd name="connsiteX178" fmla="*/ 137270 w 637674"/>
                <a:gd name="connsiteY178" fmla="*/ 696297 h 805316"/>
                <a:gd name="connsiteX179" fmla="*/ 133954 w 637674"/>
                <a:gd name="connsiteY179" fmla="*/ 692981 h 805316"/>
                <a:gd name="connsiteX180" fmla="*/ 131699 w 637674"/>
                <a:gd name="connsiteY180" fmla="*/ 689665 h 805316"/>
                <a:gd name="connsiteX181" fmla="*/ 127190 w 637674"/>
                <a:gd name="connsiteY181" fmla="*/ 687410 h 805316"/>
                <a:gd name="connsiteX182" fmla="*/ 121620 w 637674"/>
                <a:gd name="connsiteY182" fmla="*/ 685156 h 805316"/>
                <a:gd name="connsiteX183" fmla="*/ 120426 w 637674"/>
                <a:gd name="connsiteY183" fmla="*/ 686217 h 805316"/>
                <a:gd name="connsiteX184" fmla="*/ 115917 w 637674"/>
                <a:gd name="connsiteY184" fmla="*/ 682901 h 805316"/>
                <a:gd name="connsiteX185" fmla="*/ 110347 w 637674"/>
                <a:gd name="connsiteY185" fmla="*/ 681708 h 805316"/>
                <a:gd name="connsiteX186" fmla="*/ 109285 w 637674"/>
                <a:gd name="connsiteY186" fmla="*/ 677198 h 805316"/>
                <a:gd name="connsiteX187" fmla="*/ 105970 w 637674"/>
                <a:gd name="connsiteY187" fmla="*/ 672689 h 805316"/>
                <a:gd name="connsiteX188" fmla="*/ 103715 w 637674"/>
                <a:gd name="connsiteY188" fmla="*/ 672689 h 805316"/>
                <a:gd name="connsiteX189" fmla="*/ 103715 w 637674"/>
                <a:gd name="connsiteY189" fmla="*/ 671495 h 805316"/>
                <a:gd name="connsiteX190" fmla="*/ 108224 w 637674"/>
                <a:gd name="connsiteY190" fmla="*/ 666986 h 805316"/>
                <a:gd name="connsiteX191" fmla="*/ 103715 w 637674"/>
                <a:gd name="connsiteY191" fmla="*/ 664731 h 805316"/>
                <a:gd name="connsiteX192" fmla="*/ 103715 w 637674"/>
                <a:gd name="connsiteY192" fmla="*/ 661415 h 805316"/>
                <a:gd name="connsiteX193" fmla="*/ 108224 w 637674"/>
                <a:gd name="connsiteY193" fmla="*/ 659161 h 805316"/>
                <a:gd name="connsiteX194" fmla="*/ 111540 w 637674"/>
                <a:gd name="connsiteY194" fmla="*/ 657967 h 805316"/>
                <a:gd name="connsiteX195" fmla="*/ 112601 w 637674"/>
                <a:gd name="connsiteY195" fmla="*/ 657967 h 805316"/>
                <a:gd name="connsiteX196" fmla="*/ 117110 w 637674"/>
                <a:gd name="connsiteY196" fmla="*/ 660222 h 805316"/>
                <a:gd name="connsiteX197" fmla="*/ 121620 w 637674"/>
                <a:gd name="connsiteY197" fmla="*/ 664731 h 805316"/>
                <a:gd name="connsiteX198" fmla="*/ 123874 w 637674"/>
                <a:gd name="connsiteY198" fmla="*/ 662476 h 805316"/>
                <a:gd name="connsiteX199" fmla="*/ 128384 w 637674"/>
                <a:gd name="connsiteY199" fmla="*/ 663538 h 805316"/>
                <a:gd name="connsiteX200" fmla="*/ 126129 w 637674"/>
                <a:gd name="connsiteY200" fmla="*/ 662476 h 805316"/>
                <a:gd name="connsiteX201" fmla="*/ 135148 w 637674"/>
                <a:gd name="connsiteY201" fmla="*/ 659161 h 805316"/>
                <a:gd name="connsiteX202" fmla="*/ 134087 w 637674"/>
                <a:gd name="connsiteY202" fmla="*/ 661415 h 805316"/>
                <a:gd name="connsiteX203" fmla="*/ 135148 w 637674"/>
                <a:gd name="connsiteY203" fmla="*/ 662476 h 805316"/>
                <a:gd name="connsiteX204" fmla="*/ 135148 w 637674"/>
                <a:gd name="connsiteY204" fmla="*/ 661415 h 805316"/>
                <a:gd name="connsiteX205" fmla="*/ 138464 w 637674"/>
                <a:gd name="connsiteY205" fmla="*/ 662476 h 805316"/>
                <a:gd name="connsiteX206" fmla="*/ 140718 w 637674"/>
                <a:gd name="connsiteY206" fmla="*/ 662476 h 805316"/>
                <a:gd name="connsiteX207" fmla="*/ 142973 w 637674"/>
                <a:gd name="connsiteY207" fmla="*/ 665792 h 805316"/>
                <a:gd name="connsiteX208" fmla="*/ 148543 w 637674"/>
                <a:gd name="connsiteY208" fmla="*/ 668047 h 805316"/>
                <a:gd name="connsiteX209" fmla="*/ 150798 w 637674"/>
                <a:gd name="connsiteY209" fmla="*/ 669240 h 805316"/>
                <a:gd name="connsiteX210" fmla="*/ 148543 w 637674"/>
                <a:gd name="connsiteY210" fmla="*/ 666986 h 805316"/>
                <a:gd name="connsiteX211" fmla="*/ 145227 w 637674"/>
                <a:gd name="connsiteY211" fmla="*/ 666986 h 805316"/>
                <a:gd name="connsiteX212" fmla="*/ 142973 w 637674"/>
                <a:gd name="connsiteY212" fmla="*/ 663538 h 805316"/>
                <a:gd name="connsiteX213" fmla="*/ 147482 w 637674"/>
                <a:gd name="connsiteY213" fmla="*/ 664731 h 805316"/>
                <a:gd name="connsiteX214" fmla="*/ 141912 w 637674"/>
                <a:gd name="connsiteY214" fmla="*/ 661415 h 805316"/>
                <a:gd name="connsiteX215" fmla="*/ 139657 w 637674"/>
                <a:gd name="connsiteY215" fmla="*/ 659161 h 805316"/>
                <a:gd name="connsiteX216" fmla="*/ 138596 w 637674"/>
                <a:gd name="connsiteY216" fmla="*/ 653458 h 805316"/>
                <a:gd name="connsiteX217" fmla="*/ 138596 w 637674"/>
                <a:gd name="connsiteY217" fmla="*/ 652397 h 805316"/>
                <a:gd name="connsiteX218" fmla="*/ 136341 w 637674"/>
                <a:gd name="connsiteY218" fmla="*/ 650142 h 805316"/>
                <a:gd name="connsiteX219" fmla="*/ 139657 w 637674"/>
                <a:gd name="connsiteY219" fmla="*/ 647888 h 805316"/>
                <a:gd name="connsiteX220" fmla="*/ 137402 w 637674"/>
                <a:gd name="connsiteY220" fmla="*/ 643378 h 805316"/>
                <a:gd name="connsiteX221" fmla="*/ 132893 w 637674"/>
                <a:gd name="connsiteY221" fmla="*/ 641123 h 805316"/>
                <a:gd name="connsiteX222" fmla="*/ 131699 w 637674"/>
                <a:gd name="connsiteY222" fmla="*/ 638869 h 805316"/>
                <a:gd name="connsiteX223" fmla="*/ 127190 w 637674"/>
                <a:gd name="connsiteY223" fmla="*/ 634359 h 805316"/>
                <a:gd name="connsiteX224" fmla="*/ 124935 w 637674"/>
                <a:gd name="connsiteY224" fmla="*/ 634359 h 805316"/>
                <a:gd name="connsiteX225" fmla="*/ 123742 w 637674"/>
                <a:gd name="connsiteY225" fmla="*/ 632105 h 805316"/>
                <a:gd name="connsiteX226" fmla="*/ 100134 w 637674"/>
                <a:gd name="connsiteY226" fmla="*/ 635420 h 805316"/>
                <a:gd name="connsiteX227" fmla="*/ 94564 w 637674"/>
                <a:gd name="connsiteY227" fmla="*/ 634359 h 805316"/>
                <a:gd name="connsiteX228" fmla="*/ 96818 w 637674"/>
                <a:gd name="connsiteY228" fmla="*/ 627595 h 805316"/>
                <a:gd name="connsiteX229" fmla="*/ 99073 w 637674"/>
                <a:gd name="connsiteY229" fmla="*/ 628789 h 805316"/>
                <a:gd name="connsiteX230" fmla="*/ 101328 w 637674"/>
                <a:gd name="connsiteY230" fmla="*/ 628789 h 805316"/>
                <a:gd name="connsiteX231" fmla="*/ 103582 w 637674"/>
                <a:gd name="connsiteY231" fmla="*/ 626534 h 805316"/>
                <a:gd name="connsiteX232" fmla="*/ 102522 w 637674"/>
                <a:gd name="connsiteY232" fmla="*/ 624280 h 805316"/>
                <a:gd name="connsiteX233" fmla="*/ 100267 w 637674"/>
                <a:gd name="connsiteY233" fmla="*/ 622025 h 805316"/>
                <a:gd name="connsiteX234" fmla="*/ 99206 w 637674"/>
                <a:gd name="connsiteY234" fmla="*/ 618709 h 805316"/>
                <a:gd name="connsiteX235" fmla="*/ 101460 w 637674"/>
                <a:gd name="connsiteY235" fmla="*/ 617516 h 805316"/>
                <a:gd name="connsiteX236" fmla="*/ 105970 w 637674"/>
                <a:gd name="connsiteY236" fmla="*/ 619770 h 805316"/>
                <a:gd name="connsiteX237" fmla="*/ 108224 w 637674"/>
                <a:gd name="connsiteY237" fmla="*/ 619770 h 805316"/>
                <a:gd name="connsiteX238" fmla="*/ 112734 w 637674"/>
                <a:gd name="connsiteY238" fmla="*/ 622025 h 805316"/>
                <a:gd name="connsiteX239" fmla="*/ 113927 w 637674"/>
                <a:gd name="connsiteY239" fmla="*/ 622025 h 805316"/>
                <a:gd name="connsiteX240" fmla="*/ 111672 w 637674"/>
                <a:gd name="connsiteY240" fmla="*/ 618709 h 805316"/>
                <a:gd name="connsiteX241" fmla="*/ 112734 w 637674"/>
                <a:gd name="connsiteY241" fmla="*/ 617516 h 805316"/>
                <a:gd name="connsiteX242" fmla="*/ 114988 w 637674"/>
                <a:gd name="connsiteY242" fmla="*/ 618709 h 805316"/>
                <a:gd name="connsiteX243" fmla="*/ 113927 w 637674"/>
                <a:gd name="connsiteY243" fmla="*/ 617516 h 805316"/>
                <a:gd name="connsiteX244" fmla="*/ 113927 w 637674"/>
                <a:gd name="connsiteY244" fmla="*/ 613006 h 805316"/>
                <a:gd name="connsiteX245" fmla="*/ 111672 w 637674"/>
                <a:gd name="connsiteY245" fmla="*/ 611813 h 805316"/>
                <a:gd name="connsiteX246" fmla="*/ 108357 w 637674"/>
                <a:gd name="connsiteY246" fmla="*/ 608497 h 805316"/>
                <a:gd name="connsiteX247" fmla="*/ 105041 w 637674"/>
                <a:gd name="connsiteY247" fmla="*/ 608497 h 805316"/>
                <a:gd name="connsiteX248" fmla="*/ 102787 w 637674"/>
                <a:gd name="connsiteY248" fmla="*/ 606242 h 805316"/>
                <a:gd name="connsiteX249" fmla="*/ 100532 w 637674"/>
                <a:gd name="connsiteY249" fmla="*/ 606242 h 805316"/>
                <a:gd name="connsiteX250" fmla="*/ 98277 w 637674"/>
                <a:gd name="connsiteY250" fmla="*/ 603988 h 805316"/>
                <a:gd name="connsiteX251" fmla="*/ 99338 w 637674"/>
                <a:gd name="connsiteY251" fmla="*/ 602926 h 805316"/>
                <a:gd name="connsiteX252" fmla="*/ 100399 w 637674"/>
                <a:gd name="connsiteY252" fmla="*/ 602926 h 805316"/>
                <a:gd name="connsiteX253" fmla="*/ 101593 w 637674"/>
                <a:gd name="connsiteY253" fmla="*/ 601733 h 805316"/>
                <a:gd name="connsiteX254" fmla="*/ 100399 w 637674"/>
                <a:gd name="connsiteY254" fmla="*/ 599478 h 805316"/>
                <a:gd name="connsiteX255" fmla="*/ 99338 w 637674"/>
                <a:gd name="connsiteY255" fmla="*/ 599478 h 805316"/>
                <a:gd name="connsiteX256" fmla="*/ 98277 w 637674"/>
                <a:gd name="connsiteY256" fmla="*/ 596162 h 805316"/>
                <a:gd name="connsiteX257" fmla="*/ 98277 w 637674"/>
                <a:gd name="connsiteY257" fmla="*/ 592847 h 805316"/>
                <a:gd name="connsiteX258" fmla="*/ 97084 w 637674"/>
                <a:gd name="connsiteY258" fmla="*/ 589399 h 805316"/>
                <a:gd name="connsiteX259" fmla="*/ 96022 w 637674"/>
                <a:gd name="connsiteY259" fmla="*/ 589399 h 805316"/>
                <a:gd name="connsiteX260" fmla="*/ 98277 w 637674"/>
                <a:gd name="connsiteY260" fmla="*/ 586083 h 805316"/>
                <a:gd name="connsiteX261" fmla="*/ 96022 w 637674"/>
                <a:gd name="connsiteY261" fmla="*/ 583828 h 805316"/>
                <a:gd name="connsiteX262" fmla="*/ 98277 w 637674"/>
                <a:gd name="connsiteY262" fmla="*/ 577064 h 805316"/>
                <a:gd name="connsiteX263" fmla="*/ 101593 w 637674"/>
                <a:gd name="connsiteY263" fmla="*/ 578125 h 805316"/>
                <a:gd name="connsiteX264" fmla="*/ 106102 w 637674"/>
                <a:gd name="connsiteY264" fmla="*/ 580380 h 805316"/>
                <a:gd name="connsiteX265" fmla="*/ 108357 w 637674"/>
                <a:gd name="connsiteY265" fmla="*/ 579186 h 805316"/>
                <a:gd name="connsiteX266" fmla="*/ 110612 w 637674"/>
                <a:gd name="connsiteY266" fmla="*/ 579186 h 805316"/>
                <a:gd name="connsiteX267" fmla="*/ 111672 w 637674"/>
                <a:gd name="connsiteY267" fmla="*/ 576932 h 805316"/>
                <a:gd name="connsiteX268" fmla="*/ 112734 w 637674"/>
                <a:gd name="connsiteY268" fmla="*/ 580247 h 805316"/>
                <a:gd name="connsiteX269" fmla="*/ 113927 w 637674"/>
                <a:gd name="connsiteY269" fmla="*/ 581308 h 805316"/>
                <a:gd name="connsiteX270" fmla="*/ 113927 w 637674"/>
                <a:gd name="connsiteY270" fmla="*/ 584757 h 805316"/>
                <a:gd name="connsiteX271" fmla="*/ 116182 w 637674"/>
                <a:gd name="connsiteY271" fmla="*/ 585817 h 805316"/>
                <a:gd name="connsiteX272" fmla="*/ 117376 w 637674"/>
                <a:gd name="connsiteY272" fmla="*/ 586879 h 805316"/>
                <a:gd name="connsiteX273" fmla="*/ 116182 w 637674"/>
                <a:gd name="connsiteY273" fmla="*/ 589133 h 805316"/>
                <a:gd name="connsiteX274" fmla="*/ 118437 w 637674"/>
                <a:gd name="connsiteY274" fmla="*/ 591388 h 805316"/>
                <a:gd name="connsiteX275" fmla="*/ 122946 w 637674"/>
                <a:gd name="connsiteY275" fmla="*/ 591388 h 805316"/>
                <a:gd name="connsiteX276" fmla="*/ 126394 w 637674"/>
                <a:gd name="connsiteY276" fmla="*/ 588072 h 805316"/>
                <a:gd name="connsiteX277" fmla="*/ 128649 w 637674"/>
                <a:gd name="connsiteY277" fmla="*/ 588072 h 805316"/>
                <a:gd name="connsiteX278" fmla="*/ 128649 w 637674"/>
                <a:gd name="connsiteY278" fmla="*/ 586879 h 805316"/>
                <a:gd name="connsiteX279" fmla="*/ 130904 w 637674"/>
                <a:gd name="connsiteY279" fmla="*/ 584624 h 805316"/>
                <a:gd name="connsiteX280" fmla="*/ 130904 w 637674"/>
                <a:gd name="connsiteY280" fmla="*/ 583430 h 805316"/>
                <a:gd name="connsiteX281" fmla="*/ 128649 w 637674"/>
                <a:gd name="connsiteY281" fmla="*/ 583430 h 805316"/>
                <a:gd name="connsiteX282" fmla="*/ 130904 w 637674"/>
                <a:gd name="connsiteY282" fmla="*/ 581176 h 805316"/>
                <a:gd name="connsiteX283" fmla="*/ 133159 w 637674"/>
                <a:gd name="connsiteY283" fmla="*/ 581176 h 805316"/>
                <a:gd name="connsiteX284" fmla="*/ 136474 w 637674"/>
                <a:gd name="connsiteY284" fmla="*/ 583430 h 805316"/>
                <a:gd name="connsiteX285" fmla="*/ 136474 w 637674"/>
                <a:gd name="connsiteY285" fmla="*/ 580114 h 805316"/>
                <a:gd name="connsiteX286" fmla="*/ 138729 w 637674"/>
                <a:gd name="connsiteY286" fmla="*/ 574544 h 805316"/>
                <a:gd name="connsiteX287" fmla="*/ 137668 w 637674"/>
                <a:gd name="connsiteY287" fmla="*/ 573351 h 805316"/>
                <a:gd name="connsiteX288" fmla="*/ 139922 w 637674"/>
                <a:gd name="connsiteY288" fmla="*/ 573351 h 805316"/>
                <a:gd name="connsiteX289" fmla="*/ 141116 w 637674"/>
                <a:gd name="connsiteY289" fmla="*/ 572289 h 805316"/>
                <a:gd name="connsiteX290" fmla="*/ 139922 w 637674"/>
                <a:gd name="connsiteY290" fmla="*/ 572289 h 805316"/>
                <a:gd name="connsiteX291" fmla="*/ 138861 w 637674"/>
                <a:gd name="connsiteY291" fmla="*/ 568841 h 805316"/>
                <a:gd name="connsiteX292" fmla="*/ 141116 w 637674"/>
                <a:gd name="connsiteY292" fmla="*/ 566587 h 805316"/>
                <a:gd name="connsiteX293" fmla="*/ 143371 w 637674"/>
                <a:gd name="connsiteY293" fmla="*/ 565393 h 805316"/>
                <a:gd name="connsiteX294" fmla="*/ 144432 w 637674"/>
                <a:gd name="connsiteY294" fmla="*/ 562077 h 805316"/>
                <a:gd name="connsiteX295" fmla="*/ 145626 w 637674"/>
                <a:gd name="connsiteY295" fmla="*/ 560884 h 805316"/>
                <a:gd name="connsiteX296" fmla="*/ 148941 w 637674"/>
                <a:gd name="connsiteY296" fmla="*/ 562077 h 805316"/>
                <a:gd name="connsiteX297" fmla="*/ 157960 w 637674"/>
                <a:gd name="connsiteY297" fmla="*/ 562077 h 805316"/>
                <a:gd name="connsiteX298" fmla="*/ 159021 w 637674"/>
                <a:gd name="connsiteY298" fmla="*/ 557568 h 805316"/>
                <a:gd name="connsiteX299" fmla="*/ 160082 w 637674"/>
                <a:gd name="connsiteY299" fmla="*/ 557568 h 805316"/>
                <a:gd name="connsiteX300" fmla="*/ 160082 w 637674"/>
                <a:gd name="connsiteY300" fmla="*/ 550804 h 805316"/>
                <a:gd name="connsiteX301" fmla="*/ 159021 w 637674"/>
                <a:gd name="connsiteY301" fmla="*/ 548549 h 805316"/>
                <a:gd name="connsiteX302" fmla="*/ 156766 w 637674"/>
                <a:gd name="connsiteY302" fmla="*/ 548549 h 805316"/>
                <a:gd name="connsiteX303" fmla="*/ 155573 w 637674"/>
                <a:gd name="connsiteY303" fmla="*/ 546295 h 805316"/>
                <a:gd name="connsiteX304" fmla="*/ 156766 w 637674"/>
                <a:gd name="connsiteY304" fmla="*/ 544040 h 805316"/>
                <a:gd name="connsiteX305" fmla="*/ 151196 w 637674"/>
                <a:gd name="connsiteY305" fmla="*/ 541785 h 805316"/>
                <a:gd name="connsiteX306" fmla="*/ 146686 w 637674"/>
                <a:gd name="connsiteY306" fmla="*/ 538470 h 805316"/>
                <a:gd name="connsiteX307" fmla="*/ 147747 w 637674"/>
                <a:gd name="connsiteY307" fmla="*/ 536215 h 805316"/>
                <a:gd name="connsiteX308" fmla="*/ 142177 w 637674"/>
                <a:gd name="connsiteY308" fmla="*/ 535021 h 805316"/>
                <a:gd name="connsiteX309" fmla="*/ 139922 w 637674"/>
                <a:gd name="connsiteY309" fmla="*/ 531705 h 805316"/>
                <a:gd name="connsiteX310" fmla="*/ 145626 w 637674"/>
                <a:gd name="connsiteY310" fmla="*/ 533960 h 805316"/>
                <a:gd name="connsiteX311" fmla="*/ 147880 w 637674"/>
                <a:gd name="connsiteY311" fmla="*/ 533960 h 805316"/>
                <a:gd name="connsiteX312" fmla="*/ 151329 w 637674"/>
                <a:gd name="connsiteY312" fmla="*/ 535021 h 805316"/>
                <a:gd name="connsiteX313" fmla="*/ 153583 w 637674"/>
                <a:gd name="connsiteY313" fmla="*/ 535021 h 805316"/>
                <a:gd name="connsiteX314" fmla="*/ 152389 w 637674"/>
                <a:gd name="connsiteY314" fmla="*/ 532766 h 805316"/>
                <a:gd name="connsiteX315" fmla="*/ 152389 w 637674"/>
                <a:gd name="connsiteY315" fmla="*/ 529451 h 805316"/>
                <a:gd name="connsiteX316" fmla="*/ 144564 w 637674"/>
                <a:gd name="connsiteY316" fmla="*/ 528390 h 805316"/>
                <a:gd name="connsiteX317" fmla="*/ 142310 w 637674"/>
                <a:gd name="connsiteY317" fmla="*/ 526135 h 805316"/>
                <a:gd name="connsiteX318" fmla="*/ 138861 w 637674"/>
                <a:gd name="connsiteY318" fmla="*/ 524941 h 805316"/>
                <a:gd name="connsiteX319" fmla="*/ 138861 w 637674"/>
                <a:gd name="connsiteY319" fmla="*/ 523880 h 805316"/>
                <a:gd name="connsiteX320" fmla="*/ 136607 w 637674"/>
                <a:gd name="connsiteY320" fmla="*/ 523880 h 805316"/>
                <a:gd name="connsiteX321" fmla="*/ 136607 w 637674"/>
                <a:gd name="connsiteY321" fmla="*/ 521625 h 805316"/>
                <a:gd name="connsiteX322" fmla="*/ 139922 w 637674"/>
                <a:gd name="connsiteY322" fmla="*/ 521625 h 805316"/>
                <a:gd name="connsiteX323" fmla="*/ 136607 w 637674"/>
                <a:gd name="connsiteY323" fmla="*/ 519371 h 805316"/>
                <a:gd name="connsiteX324" fmla="*/ 139922 w 637674"/>
                <a:gd name="connsiteY324" fmla="*/ 516055 h 805316"/>
                <a:gd name="connsiteX325" fmla="*/ 137668 w 637674"/>
                <a:gd name="connsiteY325" fmla="*/ 513800 h 805316"/>
                <a:gd name="connsiteX326" fmla="*/ 138729 w 637674"/>
                <a:gd name="connsiteY326" fmla="*/ 512607 h 805316"/>
                <a:gd name="connsiteX327" fmla="*/ 139790 w 637674"/>
                <a:gd name="connsiteY327" fmla="*/ 513800 h 805316"/>
                <a:gd name="connsiteX328" fmla="*/ 143238 w 637674"/>
                <a:gd name="connsiteY328" fmla="*/ 514862 h 805316"/>
                <a:gd name="connsiteX329" fmla="*/ 143238 w 637674"/>
                <a:gd name="connsiteY329" fmla="*/ 512607 h 805316"/>
                <a:gd name="connsiteX330" fmla="*/ 145493 w 637674"/>
                <a:gd name="connsiteY330" fmla="*/ 512607 h 805316"/>
                <a:gd name="connsiteX331" fmla="*/ 146554 w 637674"/>
                <a:gd name="connsiteY331" fmla="*/ 513800 h 805316"/>
                <a:gd name="connsiteX332" fmla="*/ 148809 w 637674"/>
                <a:gd name="connsiteY332" fmla="*/ 514862 h 805316"/>
                <a:gd name="connsiteX333" fmla="*/ 152124 w 637674"/>
                <a:gd name="connsiteY333" fmla="*/ 516055 h 805316"/>
                <a:gd name="connsiteX334" fmla="*/ 153318 w 637674"/>
                <a:gd name="connsiteY334" fmla="*/ 512607 h 805316"/>
                <a:gd name="connsiteX335" fmla="*/ 152124 w 637674"/>
                <a:gd name="connsiteY335" fmla="*/ 509291 h 805316"/>
                <a:gd name="connsiteX336" fmla="*/ 154379 w 637674"/>
                <a:gd name="connsiteY336" fmla="*/ 509291 h 805316"/>
                <a:gd name="connsiteX337" fmla="*/ 155440 w 637674"/>
                <a:gd name="connsiteY337" fmla="*/ 507037 h 805316"/>
                <a:gd name="connsiteX338" fmla="*/ 159949 w 637674"/>
                <a:gd name="connsiteY338" fmla="*/ 504782 h 805316"/>
                <a:gd name="connsiteX339" fmla="*/ 163398 w 637674"/>
                <a:gd name="connsiteY339" fmla="*/ 501466 h 805316"/>
                <a:gd name="connsiteX340" fmla="*/ 165652 w 637674"/>
                <a:gd name="connsiteY340" fmla="*/ 501466 h 805316"/>
                <a:gd name="connsiteX341" fmla="*/ 164459 w 637674"/>
                <a:gd name="connsiteY341" fmla="*/ 499211 h 805316"/>
                <a:gd name="connsiteX342" fmla="*/ 158888 w 637674"/>
                <a:gd name="connsiteY342" fmla="*/ 503721 h 805316"/>
                <a:gd name="connsiteX343" fmla="*/ 156634 w 637674"/>
                <a:gd name="connsiteY343" fmla="*/ 503721 h 805316"/>
                <a:gd name="connsiteX344" fmla="*/ 153318 w 637674"/>
                <a:gd name="connsiteY344" fmla="*/ 508230 h 805316"/>
                <a:gd name="connsiteX345" fmla="*/ 151063 w 637674"/>
                <a:gd name="connsiteY345" fmla="*/ 505975 h 805316"/>
                <a:gd name="connsiteX346" fmla="*/ 147615 w 637674"/>
                <a:gd name="connsiteY346" fmla="*/ 503721 h 805316"/>
                <a:gd name="connsiteX347" fmla="*/ 147615 w 637674"/>
                <a:gd name="connsiteY347" fmla="*/ 500405 h 805316"/>
                <a:gd name="connsiteX348" fmla="*/ 146554 w 637674"/>
                <a:gd name="connsiteY348" fmla="*/ 499211 h 805316"/>
                <a:gd name="connsiteX349" fmla="*/ 144299 w 637674"/>
                <a:gd name="connsiteY349" fmla="*/ 498150 h 805316"/>
                <a:gd name="connsiteX350" fmla="*/ 144299 w 637674"/>
                <a:gd name="connsiteY350" fmla="*/ 496957 h 805316"/>
                <a:gd name="connsiteX351" fmla="*/ 142044 w 637674"/>
                <a:gd name="connsiteY351" fmla="*/ 496957 h 805316"/>
                <a:gd name="connsiteX352" fmla="*/ 143106 w 637674"/>
                <a:gd name="connsiteY352" fmla="*/ 499211 h 805316"/>
                <a:gd name="connsiteX353" fmla="*/ 140851 w 637674"/>
                <a:gd name="connsiteY353" fmla="*/ 499211 h 805316"/>
                <a:gd name="connsiteX354" fmla="*/ 139657 w 637674"/>
                <a:gd name="connsiteY354" fmla="*/ 495896 h 805316"/>
                <a:gd name="connsiteX355" fmla="*/ 138596 w 637674"/>
                <a:gd name="connsiteY355" fmla="*/ 495896 h 805316"/>
                <a:gd name="connsiteX356" fmla="*/ 137535 w 637674"/>
                <a:gd name="connsiteY356" fmla="*/ 493641 h 805316"/>
                <a:gd name="connsiteX357" fmla="*/ 138596 w 637674"/>
                <a:gd name="connsiteY357" fmla="*/ 492580 h 805316"/>
                <a:gd name="connsiteX358" fmla="*/ 137535 w 637674"/>
                <a:gd name="connsiteY358" fmla="*/ 491386 h 805316"/>
                <a:gd name="connsiteX359" fmla="*/ 139790 w 637674"/>
                <a:gd name="connsiteY359" fmla="*/ 492580 h 805316"/>
                <a:gd name="connsiteX360" fmla="*/ 140984 w 637674"/>
                <a:gd name="connsiteY360" fmla="*/ 491386 h 805316"/>
                <a:gd name="connsiteX361" fmla="*/ 139790 w 637674"/>
                <a:gd name="connsiteY361" fmla="*/ 488071 h 805316"/>
                <a:gd name="connsiteX362" fmla="*/ 137535 w 637674"/>
                <a:gd name="connsiteY362" fmla="*/ 486877 h 805316"/>
                <a:gd name="connsiteX363" fmla="*/ 137535 w 637674"/>
                <a:gd name="connsiteY363" fmla="*/ 483561 h 805316"/>
                <a:gd name="connsiteX364" fmla="*/ 134219 w 637674"/>
                <a:gd name="connsiteY364" fmla="*/ 480246 h 805316"/>
                <a:gd name="connsiteX365" fmla="*/ 135280 w 637674"/>
                <a:gd name="connsiteY365" fmla="*/ 479052 h 805316"/>
                <a:gd name="connsiteX366" fmla="*/ 139790 w 637674"/>
                <a:gd name="connsiteY366" fmla="*/ 481307 h 805316"/>
                <a:gd name="connsiteX367" fmla="*/ 139790 w 637674"/>
                <a:gd name="connsiteY367" fmla="*/ 477991 h 805316"/>
                <a:gd name="connsiteX368" fmla="*/ 140984 w 637674"/>
                <a:gd name="connsiteY368" fmla="*/ 479052 h 805316"/>
                <a:gd name="connsiteX369" fmla="*/ 143238 w 637674"/>
                <a:gd name="connsiteY369" fmla="*/ 477991 h 805316"/>
                <a:gd name="connsiteX370" fmla="*/ 143238 w 637674"/>
                <a:gd name="connsiteY370" fmla="*/ 479052 h 805316"/>
                <a:gd name="connsiteX371" fmla="*/ 146554 w 637674"/>
                <a:gd name="connsiteY371" fmla="*/ 479052 h 805316"/>
                <a:gd name="connsiteX372" fmla="*/ 144299 w 637674"/>
                <a:gd name="connsiteY372" fmla="*/ 477991 h 805316"/>
                <a:gd name="connsiteX373" fmla="*/ 140984 w 637674"/>
                <a:gd name="connsiteY373" fmla="*/ 476797 h 805316"/>
                <a:gd name="connsiteX374" fmla="*/ 140984 w 637674"/>
                <a:gd name="connsiteY374" fmla="*/ 474543 h 805316"/>
                <a:gd name="connsiteX375" fmla="*/ 139790 w 637674"/>
                <a:gd name="connsiteY375" fmla="*/ 471227 h 805316"/>
                <a:gd name="connsiteX376" fmla="*/ 138729 w 637674"/>
                <a:gd name="connsiteY376" fmla="*/ 470166 h 805316"/>
                <a:gd name="connsiteX377" fmla="*/ 138729 w 637674"/>
                <a:gd name="connsiteY377" fmla="*/ 467911 h 805316"/>
                <a:gd name="connsiteX378" fmla="*/ 136474 w 637674"/>
                <a:gd name="connsiteY378" fmla="*/ 468972 h 805316"/>
                <a:gd name="connsiteX379" fmla="*/ 133159 w 637674"/>
                <a:gd name="connsiteY379" fmla="*/ 466718 h 805316"/>
                <a:gd name="connsiteX380" fmla="*/ 129843 w 637674"/>
                <a:gd name="connsiteY380" fmla="*/ 468972 h 805316"/>
                <a:gd name="connsiteX381" fmla="*/ 124140 w 637674"/>
                <a:gd name="connsiteY381" fmla="*/ 468972 h 805316"/>
                <a:gd name="connsiteX382" fmla="*/ 126394 w 637674"/>
                <a:gd name="connsiteY382" fmla="*/ 471227 h 805316"/>
                <a:gd name="connsiteX383" fmla="*/ 124140 w 637674"/>
                <a:gd name="connsiteY383" fmla="*/ 472421 h 805316"/>
                <a:gd name="connsiteX384" fmla="*/ 125333 w 637674"/>
                <a:gd name="connsiteY384" fmla="*/ 473481 h 805316"/>
                <a:gd name="connsiteX385" fmla="*/ 123079 w 637674"/>
                <a:gd name="connsiteY385" fmla="*/ 472421 h 805316"/>
                <a:gd name="connsiteX386" fmla="*/ 123079 w 637674"/>
                <a:gd name="connsiteY386" fmla="*/ 473481 h 805316"/>
                <a:gd name="connsiteX387" fmla="*/ 122017 w 637674"/>
                <a:gd name="connsiteY387" fmla="*/ 472421 h 805316"/>
                <a:gd name="connsiteX388" fmla="*/ 123079 w 637674"/>
                <a:gd name="connsiteY388" fmla="*/ 468972 h 805316"/>
                <a:gd name="connsiteX389" fmla="*/ 116315 w 637674"/>
                <a:gd name="connsiteY389" fmla="*/ 455444 h 805316"/>
                <a:gd name="connsiteX390" fmla="*/ 115254 w 637674"/>
                <a:gd name="connsiteY390" fmla="*/ 457699 h 805316"/>
                <a:gd name="connsiteX391" fmla="*/ 114192 w 637674"/>
                <a:gd name="connsiteY391" fmla="*/ 454383 h 805316"/>
                <a:gd name="connsiteX392" fmla="*/ 112999 w 637674"/>
                <a:gd name="connsiteY392" fmla="*/ 454383 h 805316"/>
                <a:gd name="connsiteX393" fmla="*/ 112999 w 637674"/>
                <a:gd name="connsiteY393" fmla="*/ 452129 h 805316"/>
                <a:gd name="connsiteX394" fmla="*/ 116315 w 637674"/>
                <a:gd name="connsiteY394" fmla="*/ 452129 h 805316"/>
                <a:gd name="connsiteX395" fmla="*/ 116315 w 637674"/>
                <a:gd name="connsiteY395" fmla="*/ 450935 h 805316"/>
                <a:gd name="connsiteX396" fmla="*/ 112999 w 637674"/>
                <a:gd name="connsiteY396" fmla="*/ 449874 h 805316"/>
                <a:gd name="connsiteX397" fmla="*/ 115254 w 637674"/>
                <a:gd name="connsiteY397" fmla="*/ 447619 h 805316"/>
                <a:gd name="connsiteX398" fmla="*/ 115254 w 637674"/>
                <a:gd name="connsiteY398" fmla="*/ 448680 h 805316"/>
                <a:gd name="connsiteX399" fmla="*/ 117508 w 637674"/>
                <a:gd name="connsiteY399" fmla="*/ 449874 h 805316"/>
                <a:gd name="connsiteX400" fmla="*/ 115254 w 637674"/>
                <a:gd name="connsiteY400" fmla="*/ 446426 h 805316"/>
                <a:gd name="connsiteX401" fmla="*/ 115254 w 637674"/>
                <a:gd name="connsiteY401" fmla="*/ 444171 h 805316"/>
                <a:gd name="connsiteX402" fmla="*/ 116315 w 637674"/>
                <a:gd name="connsiteY402" fmla="*/ 442977 h 805316"/>
                <a:gd name="connsiteX403" fmla="*/ 114060 w 637674"/>
                <a:gd name="connsiteY403" fmla="*/ 440723 h 805316"/>
                <a:gd name="connsiteX404" fmla="*/ 110612 w 637674"/>
                <a:gd name="connsiteY404" fmla="*/ 439662 h 805316"/>
                <a:gd name="connsiteX405" fmla="*/ 108357 w 637674"/>
                <a:gd name="connsiteY405" fmla="*/ 438468 h 805316"/>
                <a:gd name="connsiteX406" fmla="*/ 110612 w 637674"/>
                <a:gd name="connsiteY406" fmla="*/ 437407 h 805316"/>
                <a:gd name="connsiteX407" fmla="*/ 110612 w 637674"/>
                <a:gd name="connsiteY407" fmla="*/ 435152 h 805316"/>
                <a:gd name="connsiteX408" fmla="*/ 106102 w 637674"/>
                <a:gd name="connsiteY408" fmla="*/ 435152 h 805316"/>
                <a:gd name="connsiteX409" fmla="*/ 107163 w 637674"/>
                <a:gd name="connsiteY409" fmla="*/ 434091 h 805316"/>
                <a:gd name="connsiteX410" fmla="*/ 104909 w 637674"/>
                <a:gd name="connsiteY410" fmla="*/ 431837 h 805316"/>
                <a:gd name="connsiteX411" fmla="*/ 103847 w 637674"/>
                <a:gd name="connsiteY411" fmla="*/ 428388 h 805316"/>
                <a:gd name="connsiteX412" fmla="*/ 102787 w 637674"/>
                <a:gd name="connsiteY412" fmla="*/ 428388 h 805316"/>
                <a:gd name="connsiteX413" fmla="*/ 102787 w 637674"/>
                <a:gd name="connsiteY413" fmla="*/ 427327 h 805316"/>
                <a:gd name="connsiteX414" fmla="*/ 105041 w 637674"/>
                <a:gd name="connsiteY414" fmla="*/ 428388 h 805316"/>
                <a:gd name="connsiteX415" fmla="*/ 107296 w 637674"/>
                <a:gd name="connsiteY415" fmla="*/ 428388 h 805316"/>
                <a:gd name="connsiteX416" fmla="*/ 106235 w 637674"/>
                <a:gd name="connsiteY416" fmla="*/ 427327 h 805316"/>
                <a:gd name="connsiteX417" fmla="*/ 106235 w 637674"/>
                <a:gd name="connsiteY417" fmla="*/ 426266 h 805316"/>
                <a:gd name="connsiteX418" fmla="*/ 105041 w 637674"/>
                <a:gd name="connsiteY418" fmla="*/ 424012 h 805316"/>
                <a:gd name="connsiteX419" fmla="*/ 106235 w 637674"/>
                <a:gd name="connsiteY419" fmla="*/ 424012 h 805316"/>
                <a:gd name="connsiteX420" fmla="*/ 106235 w 637674"/>
                <a:gd name="connsiteY420" fmla="*/ 421757 h 805316"/>
                <a:gd name="connsiteX421" fmla="*/ 101725 w 637674"/>
                <a:gd name="connsiteY421" fmla="*/ 416187 h 805316"/>
                <a:gd name="connsiteX422" fmla="*/ 100532 w 637674"/>
                <a:gd name="connsiteY422" fmla="*/ 412738 h 805316"/>
                <a:gd name="connsiteX423" fmla="*/ 99471 w 637674"/>
                <a:gd name="connsiteY423" fmla="*/ 409422 h 805316"/>
                <a:gd name="connsiteX424" fmla="*/ 96155 w 637674"/>
                <a:gd name="connsiteY424" fmla="*/ 402658 h 805316"/>
                <a:gd name="connsiteX425" fmla="*/ 90585 w 637674"/>
                <a:gd name="connsiteY425" fmla="*/ 399343 h 805316"/>
                <a:gd name="connsiteX426" fmla="*/ 90585 w 637674"/>
                <a:gd name="connsiteY426" fmla="*/ 393772 h 805316"/>
                <a:gd name="connsiteX427" fmla="*/ 87269 w 637674"/>
                <a:gd name="connsiteY427" fmla="*/ 393772 h 805316"/>
                <a:gd name="connsiteX428" fmla="*/ 86208 w 637674"/>
                <a:gd name="connsiteY428" fmla="*/ 396027 h 805316"/>
                <a:gd name="connsiteX429" fmla="*/ 83953 w 637674"/>
                <a:gd name="connsiteY429" fmla="*/ 392579 h 805316"/>
                <a:gd name="connsiteX430" fmla="*/ 77190 w 637674"/>
                <a:gd name="connsiteY430" fmla="*/ 385815 h 805316"/>
                <a:gd name="connsiteX431" fmla="*/ 74935 w 637674"/>
                <a:gd name="connsiteY431" fmla="*/ 386875 h 805316"/>
                <a:gd name="connsiteX432" fmla="*/ 72680 w 637674"/>
                <a:gd name="connsiteY432" fmla="*/ 377857 h 805316"/>
                <a:gd name="connsiteX433" fmla="*/ 74935 w 637674"/>
                <a:gd name="connsiteY433" fmla="*/ 371093 h 805316"/>
                <a:gd name="connsiteX434" fmla="*/ 69365 w 637674"/>
                <a:gd name="connsiteY434" fmla="*/ 365523 h 805316"/>
                <a:gd name="connsiteX435" fmla="*/ 73874 w 637674"/>
                <a:gd name="connsiteY435" fmla="*/ 363268 h 805316"/>
                <a:gd name="connsiteX436" fmla="*/ 77190 w 637674"/>
                <a:gd name="connsiteY436" fmla="*/ 362074 h 805316"/>
                <a:gd name="connsiteX437" fmla="*/ 77190 w 637674"/>
                <a:gd name="connsiteY437" fmla="*/ 361013 h 805316"/>
                <a:gd name="connsiteX438" fmla="*/ 74935 w 637674"/>
                <a:gd name="connsiteY438" fmla="*/ 357698 h 805316"/>
                <a:gd name="connsiteX439" fmla="*/ 72680 w 637674"/>
                <a:gd name="connsiteY439" fmla="*/ 357698 h 805316"/>
                <a:gd name="connsiteX440" fmla="*/ 69365 w 637674"/>
                <a:gd name="connsiteY440" fmla="*/ 356504 h 805316"/>
                <a:gd name="connsiteX441" fmla="*/ 64855 w 637674"/>
                <a:gd name="connsiteY441" fmla="*/ 356504 h 805316"/>
                <a:gd name="connsiteX442" fmla="*/ 64855 w 637674"/>
                <a:gd name="connsiteY442" fmla="*/ 359952 h 805316"/>
                <a:gd name="connsiteX443" fmla="*/ 62600 w 637674"/>
                <a:gd name="connsiteY443" fmla="*/ 359952 h 805316"/>
                <a:gd name="connsiteX444" fmla="*/ 59285 w 637674"/>
                <a:gd name="connsiteY444" fmla="*/ 357698 h 805316"/>
                <a:gd name="connsiteX445" fmla="*/ 57030 w 637674"/>
                <a:gd name="connsiteY445" fmla="*/ 352127 h 805316"/>
                <a:gd name="connsiteX446" fmla="*/ 52521 w 637674"/>
                <a:gd name="connsiteY446" fmla="*/ 349873 h 805316"/>
                <a:gd name="connsiteX447" fmla="*/ 54775 w 637674"/>
                <a:gd name="connsiteY447" fmla="*/ 345363 h 805316"/>
                <a:gd name="connsiteX448" fmla="*/ 54775 w 637674"/>
                <a:gd name="connsiteY448" fmla="*/ 333029 h 805316"/>
                <a:gd name="connsiteX449" fmla="*/ 55836 w 637674"/>
                <a:gd name="connsiteY449" fmla="*/ 330774 h 805316"/>
                <a:gd name="connsiteX450" fmla="*/ 57030 w 637674"/>
                <a:gd name="connsiteY450" fmla="*/ 328519 h 805316"/>
                <a:gd name="connsiteX451" fmla="*/ 57030 w 637674"/>
                <a:gd name="connsiteY451" fmla="*/ 325204 h 805316"/>
                <a:gd name="connsiteX452" fmla="*/ 55836 w 637674"/>
                <a:gd name="connsiteY452" fmla="*/ 324143 h 805316"/>
                <a:gd name="connsiteX453" fmla="*/ 55836 w 637674"/>
                <a:gd name="connsiteY453" fmla="*/ 327458 h 805316"/>
                <a:gd name="connsiteX454" fmla="*/ 52521 w 637674"/>
                <a:gd name="connsiteY454" fmla="*/ 333029 h 805316"/>
                <a:gd name="connsiteX455" fmla="*/ 52521 w 637674"/>
                <a:gd name="connsiteY455" fmla="*/ 336344 h 805316"/>
                <a:gd name="connsiteX456" fmla="*/ 51460 w 637674"/>
                <a:gd name="connsiteY456" fmla="*/ 343108 h 805316"/>
                <a:gd name="connsiteX457" fmla="*/ 49205 w 637674"/>
                <a:gd name="connsiteY457" fmla="*/ 352127 h 805316"/>
                <a:gd name="connsiteX458" fmla="*/ 46950 w 637674"/>
                <a:gd name="connsiteY458" fmla="*/ 356636 h 805316"/>
                <a:gd name="connsiteX459" fmla="*/ 43502 w 637674"/>
                <a:gd name="connsiteY459" fmla="*/ 354382 h 805316"/>
                <a:gd name="connsiteX460" fmla="*/ 45756 w 637674"/>
                <a:gd name="connsiteY460" fmla="*/ 351066 h 805316"/>
                <a:gd name="connsiteX461" fmla="*/ 45756 w 637674"/>
                <a:gd name="connsiteY461" fmla="*/ 348811 h 805316"/>
                <a:gd name="connsiteX462" fmla="*/ 43502 w 637674"/>
                <a:gd name="connsiteY462" fmla="*/ 345496 h 805316"/>
                <a:gd name="connsiteX463" fmla="*/ 40186 w 637674"/>
                <a:gd name="connsiteY463" fmla="*/ 344302 h 805316"/>
                <a:gd name="connsiteX464" fmla="*/ 39125 w 637674"/>
                <a:gd name="connsiteY464" fmla="*/ 345496 h 805316"/>
                <a:gd name="connsiteX465" fmla="*/ 35677 w 637674"/>
                <a:gd name="connsiteY465" fmla="*/ 346557 h 805316"/>
                <a:gd name="connsiteX466" fmla="*/ 34616 w 637674"/>
                <a:gd name="connsiteY466" fmla="*/ 352260 h 805316"/>
                <a:gd name="connsiteX467" fmla="*/ 33555 w 637674"/>
                <a:gd name="connsiteY467" fmla="*/ 350005 h 805316"/>
                <a:gd name="connsiteX468" fmla="*/ 31300 w 637674"/>
                <a:gd name="connsiteY468" fmla="*/ 353321 h 805316"/>
                <a:gd name="connsiteX469" fmla="*/ 31300 w 637674"/>
                <a:gd name="connsiteY469" fmla="*/ 360085 h 805316"/>
                <a:gd name="connsiteX470" fmla="*/ 29046 w 637674"/>
                <a:gd name="connsiteY470" fmla="*/ 361146 h 805316"/>
                <a:gd name="connsiteX471" fmla="*/ 27852 w 637674"/>
                <a:gd name="connsiteY471" fmla="*/ 361146 h 805316"/>
                <a:gd name="connsiteX472" fmla="*/ 26791 w 637674"/>
                <a:gd name="connsiteY472" fmla="*/ 358891 h 805316"/>
                <a:gd name="connsiteX473" fmla="*/ 25730 w 637674"/>
                <a:gd name="connsiteY473" fmla="*/ 355575 h 805316"/>
                <a:gd name="connsiteX474" fmla="*/ 23475 w 637674"/>
                <a:gd name="connsiteY474" fmla="*/ 356636 h 805316"/>
                <a:gd name="connsiteX475" fmla="*/ 22414 w 637674"/>
                <a:gd name="connsiteY475" fmla="*/ 358891 h 805316"/>
                <a:gd name="connsiteX476" fmla="*/ 23475 w 637674"/>
                <a:gd name="connsiteY476" fmla="*/ 363400 h 805316"/>
                <a:gd name="connsiteX477" fmla="*/ 22414 w 637674"/>
                <a:gd name="connsiteY477" fmla="*/ 366716 h 805316"/>
                <a:gd name="connsiteX478" fmla="*/ 21353 w 637674"/>
                <a:gd name="connsiteY478" fmla="*/ 368971 h 805316"/>
                <a:gd name="connsiteX479" fmla="*/ 22414 w 637674"/>
                <a:gd name="connsiteY479" fmla="*/ 370165 h 805316"/>
                <a:gd name="connsiteX480" fmla="*/ 22414 w 637674"/>
                <a:gd name="connsiteY480" fmla="*/ 372419 h 805316"/>
                <a:gd name="connsiteX481" fmla="*/ 17905 w 637674"/>
                <a:gd name="connsiteY481" fmla="*/ 371358 h 805316"/>
                <a:gd name="connsiteX482" fmla="*/ 17905 w 637674"/>
                <a:gd name="connsiteY482" fmla="*/ 352260 h 805316"/>
                <a:gd name="connsiteX483" fmla="*/ 18966 w 637674"/>
                <a:gd name="connsiteY483" fmla="*/ 346557 h 805316"/>
                <a:gd name="connsiteX484" fmla="*/ 17905 w 637674"/>
                <a:gd name="connsiteY484" fmla="*/ 347750 h 805316"/>
                <a:gd name="connsiteX485" fmla="*/ 14589 w 637674"/>
                <a:gd name="connsiteY485" fmla="*/ 344302 h 805316"/>
                <a:gd name="connsiteX486" fmla="*/ 14589 w 637674"/>
                <a:gd name="connsiteY486" fmla="*/ 340986 h 805316"/>
                <a:gd name="connsiteX487" fmla="*/ 15650 w 637674"/>
                <a:gd name="connsiteY487" fmla="*/ 342180 h 805316"/>
                <a:gd name="connsiteX488" fmla="*/ 16844 w 637674"/>
                <a:gd name="connsiteY488" fmla="*/ 342180 h 805316"/>
                <a:gd name="connsiteX489" fmla="*/ 18037 w 637674"/>
                <a:gd name="connsiteY489" fmla="*/ 340986 h 805316"/>
                <a:gd name="connsiteX490" fmla="*/ 15783 w 637674"/>
                <a:gd name="connsiteY490" fmla="*/ 338732 h 805316"/>
                <a:gd name="connsiteX491" fmla="*/ 13528 w 637674"/>
                <a:gd name="connsiteY491" fmla="*/ 338732 h 805316"/>
                <a:gd name="connsiteX492" fmla="*/ 12334 w 637674"/>
                <a:gd name="connsiteY492" fmla="*/ 340986 h 805316"/>
                <a:gd name="connsiteX493" fmla="*/ 7825 w 637674"/>
                <a:gd name="connsiteY493" fmla="*/ 339925 h 805316"/>
                <a:gd name="connsiteX494" fmla="*/ 4509 w 637674"/>
                <a:gd name="connsiteY494" fmla="*/ 343241 h 805316"/>
                <a:gd name="connsiteX495" fmla="*/ 3448 w 637674"/>
                <a:gd name="connsiteY495" fmla="*/ 344302 h 805316"/>
                <a:gd name="connsiteX496" fmla="*/ 1194 w 637674"/>
                <a:gd name="connsiteY496" fmla="*/ 343241 h 805316"/>
                <a:gd name="connsiteX497" fmla="*/ 0 w 637674"/>
                <a:gd name="connsiteY497" fmla="*/ 338732 h 805316"/>
                <a:gd name="connsiteX498" fmla="*/ 1194 w 637674"/>
                <a:gd name="connsiteY498" fmla="*/ 335416 h 805316"/>
                <a:gd name="connsiteX499" fmla="*/ 0 w 637674"/>
                <a:gd name="connsiteY499" fmla="*/ 332100 h 805316"/>
                <a:gd name="connsiteX500" fmla="*/ 1194 w 637674"/>
                <a:gd name="connsiteY500" fmla="*/ 330906 h 805316"/>
                <a:gd name="connsiteX501" fmla="*/ 0 w 637674"/>
                <a:gd name="connsiteY501" fmla="*/ 328652 h 805316"/>
                <a:gd name="connsiteX502" fmla="*/ 2254 w 637674"/>
                <a:gd name="connsiteY502" fmla="*/ 328652 h 805316"/>
                <a:gd name="connsiteX503" fmla="*/ 1194 w 637674"/>
                <a:gd name="connsiteY503" fmla="*/ 319633 h 805316"/>
                <a:gd name="connsiteX504" fmla="*/ 3448 w 637674"/>
                <a:gd name="connsiteY504" fmla="*/ 317379 h 805316"/>
                <a:gd name="connsiteX505" fmla="*/ 5703 w 637674"/>
                <a:gd name="connsiteY505" fmla="*/ 317379 h 805316"/>
                <a:gd name="connsiteX506" fmla="*/ 7958 w 637674"/>
                <a:gd name="connsiteY506" fmla="*/ 316185 h 805316"/>
                <a:gd name="connsiteX507" fmla="*/ 7958 w 637674"/>
                <a:gd name="connsiteY507" fmla="*/ 312869 h 805316"/>
                <a:gd name="connsiteX508" fmla="*/ 20292 w 637674"/>
                <a:gd name="connsiteY508" fmla="*/ 301596 h 805316"/>
                <a:gd name="connsiteX509" fmla="*/ 21486 w 637674"/>
                <a:gd name="connsiteY509" fmla="*/ 299341 h 805316"/>
                <a:gd name="connsiteX510" fmla="*/ 22547 w 637674"/>
                <a:gd name="connsiteY510" fmla="*/ 299341 h 805316"/>
                <a:gd name="connsiteX511" fmla="*/ 29311 w 637674"/>
                <a:gd name="connsiteY511" fmla="*/ 292577 h 805316"/>
                <a:gd name="connsiteX512" fmla="*/ 27056 w 637674"/>
                <a:gd name="connsiteY512" fmla="*/ 291516 h 805316"/>
                <a:gd name="connsiteX513" fmla="*/ 30372 w 637674"/>
                <a:gd name="connsiteY513" fmla="*/ 288068 h 805316"/>
                <a:gd name="connsiteX514" fmla="*/ 31433 w 637674"/>
                <a:gd name="connsiteY514" fmla="*/ 288068 h 805316"/>
                <a:gd name="connsiteX515" fmla="*/ 50531 w 637674"/>
                <a:gd name="connsiteY515" fmla="*/ 252126 h 805316"/>
                <a:gd name="connsiteX516" fmla="*/ 90983 w 637674"/>
                <a:gd name="connsiteY516" fmla="*/ 208226 h 805316"/>
                <a:gd name="connsiteX517" fmla="*/ 137137 w 637674"/>
                <a:gd name="connsiteY517" fmla="*/ 184618 h 805316"/>
                <a:gd name="connsiteX518" fmla="*/ 169764 w 637674"/>
                <a:gd name="connsiteY518" fmla="*/ 126129 h 805316"/>
                <a:gd name="connsiteX519" fmla="*/ 207960 w 637674"/>
                <a:gd name="connsiteY519" fmla="*/ 104776 h 805316"/>
                <a:gd name="connsiteX520" fmla="*/ 421757 w 637674"/>
                <a:gd name="connsiteY520" fmla="*/ 112601 h 805316"/>
                <a:gd name="connsiteX521" fmla="*/ 509556 w 637674"/>
                <a:gd name="connsiteY521" fmla="*/ 66447 h 80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Lst>
              <a:rect l="l" t="t" r="r" b="b"/>
              <a:pathLst>
                <a:path w="637674" h="805316">
                  <a:moveTo>
                    <a:pt x="507169" y="66447"/>
                  </a:moveTo>
                  <a:lnTo>
                    <a:pt x="637675" y="0"/>
                  </a:lnTo>
                  <a:lnTo>
                    <a:pt x="634359" y="137270"/>
                  </a:lnTo>
                  <a:lnTo>
                    <a:pt x="629850" y="379183"/>
                  </a:lnTo>
                  <a:lnTo>
                    <a:pt x="548814" y="379183"/>
                  </a:lnTo>
                  <a:lnTo>
                    <a:pt x="546560" y="370165"/>
                  </a:lnTo>
                  <a:lnTo>
                    <a:pt x="544305" y="366716"/>
                  </a:lnTo>
                  <a:lnTo>
                    <a:pt x="540989" y="365655"/>
                  </a:lnTo>
                  <a:lnTo>
                    <a:pt x="479052" y="371225"/>
                  </a:lnTo>
                  <a:lnTo>
                    <a:pt x="479052" y="372287"/>
                  </a:lnTo>
                  <a:lnTo>
                    <a:pt x="413799" y="382366"/>
                  </a:lnTo>
                  <a:lnTo>
                    <a:pt x="333957" y="575870"/>
                  </a:lnTo>
                  <a:lnTo>
                    <a:pt x="329448" y="571361"/>
                  </a:lnTo>
                  <a:lnTo>
                    <a:pt x="329448" y="569107"/>
                  </a:lnTo>
                  <a:lnTo>
                    <a:pt x="325999" y="564597"/>
                  </a:lnTo>
                  <a:lnTo>
                    <a:pt x="319236" y="562342"/>
                  </a:lnTo>
                  <a:lnTo>
                    <a:pt x="319236" y="563404"/>
                  </a:lnTo>
                  <a:lnTo>
                    <a:pt x="324938" y="565658"/>
                  </a:lnTo>
                  <a:lnTo>
                    <a:pt x="327193" y="568974"/>
                  </a:lnTo>
                  <a:lnTo>
                    <a:pt x="328387" y="572422"/>
                  </a:lnTo>
                  <a:lnTo>
                    <a:pt x="333957" y="577992"/>
                  </a:lnTo>
                  <a:lnTo>
                    <a:pt x="320429" y="610619"/>
                  </a:lnTo>
                  <a:lnTo>
                    <a:pt x="324938" y="625208"/>
                  </a:lnTo>
                  <a:lnTo>
                    <a:pt x="321623" y="631972"/>
                  </a:lnTo>
                  <a:lnTo>
                    <a:pt x="320429" y="630911"/>
                  </a:lnTo>
                  <a:lnTo>
                    <a:pt x="321623" y="629718"/>
                  </a:lnTo>
                  <a:lnTo>
                    <a:pt x="319368" y="629718"/>
                  </a:lnTo>
                  <a:lnTo>
                    <a:pt x="318307" y="630911"/>
                  </a:lnTo>
                  <a:lnTo>
                    <a:pt x="320561" y="633166"/>
                  </a:lnTo>
                  <a:lnTo>
                    <a:pt x="301463" y="669108"/>
                  </a:lnTo>
                  <a:lnTo>
                    <a:pt x="277855" y="670169"/>
                  </a:lnTo>
                  <a:lnTo>
                    <a:pt x="275601" y="676933"/>
                  </a:lnTo>
                  <a:lnTo>
                    <a:pt x="291384" y="683697"/>
                  </a:lnTo>
                  <a:lnTo>
                    <a:pt x="285813" y="690461"/>
                  </a:lnTo>
                  <a:lnTo>
                    <a:pt x="289261" y="697225"/>
                  </a:lnTo>
                  <a:lnTo>
                    <a:pt x="283559" y="706244"/>
                  </a:lnTo>
                  <a:lnTo>
                    <a:pt x="280243" y="708498"/>
                  </a:lnTo>
                  <a:lnTo>
                    <a:pt x="272418" y="724281"/>
                  </a:lnTo>
                  <a:lnTo>
                    <a:pt x="272418" y="727597"/>
                  </a:lnTo>
                  <a:lnTo>
                    <a:pt x="266847" y="728790"/>
                  </a:lnTo>
                  <a:lnTo>
                    <a:pt x="265786" y="727597"/>
                  </a:lnTo>
                  <a:lnTo>
                    <a:pt x="263532" y="727597"/>
                  </a:lnTo>
                  <a:lnTo>
                    <a:pt x="272550" y="791789"/>
                  </a:lnTo>
                  <a:lnTo>
                    <a:pt x="264725" y="803062"/>
                  </a:lnTo>
                  <a:lnTo>
                    <a:pt x="242179" y="805317"/>
                  </a:lnTo>
                  <a:lnTo>
                    <a:pt x="228650" y="804123"/>
                  </a:lnTo>
                  <a:lnTo>
                    <a:pt x="180241" y="798553"/>
                  </a:lnTo>
                  <a:lnTo>
                    <a:pt x="176926" y="798553"/>
                  </a:lnTo>
                  <a:lnTo>
                    <a:pt x="175865" y="796298"/>
                  </a:lnTo>
                  <a:lnTo>
                    <a:pt x="173610" y="796298"/>
                  </a:lnTo>
                  <a:lnTo>
                    <a:pt x="174671" y="797491"/>
                  </a:lnTo>
                  <a:lnTo>
                    <a:pt x="146554" y="794044"/>
                  </a:lnTo>
                  <a:lnTo>
                    <a:pt x="145493" y="792983"/>
                  </a:lnTo>
                  <a:lnTo>
                    <a:pt x="142177" y="794044"/>
                  </a:lnTo>
                  <a:lnTo>
                    <a:pt x="137668" y="791789"/>
                  </a:lnTo>
                  <a:lnTo>
                    <a:pt x="135413" y="789534"/>
                  </a:lnTo>
                  <a:lnTo>
                    <a:pt x="135413" y="787280"/>
                  </a:lnTo>
                  <a:lnTo>
                    <a:pt x="132097" y="785024"/>
                  </a:lnTo>
                  <a:lnTo>
                    <a:pt x="132097" y="783831"/>
                  </a:lnTo>
                  <a:lnTo>
                    <a:pt x="129843" y="781577"/>
                  </a:lnTo>
                  <a:lnTo>
                    <a:pt x="128782" y="779321"/>
                  </a:lnTo>
                  <a:lnTo>
                    <a:pt x="126527" y="779321"/>
                  </a:lnTo>
                  <a:lnTo>
                    <a:pt x="124272" y="778128"/>
                  </a:lnTo>
                  <a:lnTo>
                    <a:pt x="120957" y="779321"/>
                  </a:lnTo>
                  <a:lnTo>
                    <a:pt x="117508" y="778128"/>
                  </a:lnTo>
                  <a:lnTo>
                    <a:pt x="114192" y="779321"/>
                  </a:lnTo>
                  <a:lnTo>
                    <a:pt x="107429" y="775873"/>
                  </a:lnTo>
                  <a:lnTo>
                    <a:pt x="102919" y="778128"/>
                  </a:lnTo>
                  <a:lnTo>
                    <a:pt x="101858" y="778128"/>
                  </a:lnTo>
                  <a:lnTo>
                    <a:pt x="98542" y="780383"/>
                  </a:lnTo>
                  <a:lnTo>
                    <a:pt x="96288" y="780383"/>
                  </a:lnTo>
                  <a:lnTo>
                    <a:pt x="95227" y="777067"/>
                  </a:lnTo>
                  <a:lnTo>
                    <a:pt x="92972" y="774813"/>
                  </a:lnTo>
                  <a:lnTo>
                    <a:pt x="94033" y="772557"/>
                  </a:lnTo>
                  <a:lnTo>
                    <a:pt x="95094" y="768048"/>
                  </a:lnTo>
                  <a:lnTo>
                    <a:pt x="97349" y="766987"/>
                  </a:lnTo>
                  <a:lnTo>
                    <a:pt x="99604" y="768048"/>
                  </a:lnTo>
                  <a:lnTo>
                    <a:pt x="105307" y="766987"/>
                  </a:lnTo>
                  <a:lnTo>
                    <a:pt x="108622" y="762478"/>
                  </a:lnTo>
                  <a:lnTo>
                    <a:pt x="108622" y="760223"/>
                  </a:lnTo>
                  <a:lnTo>
                    <a:pt x="110877" y="761417"/>
                  </a:lnTo>
                  <a:lnTo>
                    <a:pt x="113132" y="757969"/>
                  </a:lnTo>
                  <a:lnTo>
                    <a:pt x="107429" y="752398"/>
                  </a:lnTo>
                  <a:lnTo>
                    <a:pt x="109683" y="750143"/>
                  </a:lnTo>
                  <a:lnTo>
                    <a:pt x="114192" y="751337"/>
                  </a:lnTo>
                  <a:lnTo>
                    <a:pt x="118702" y="754653"/>
                  </a:lnTo>
                  <a:lnTo>
                    <a:pt x="119763" y="755714"/>
                  </a:lnTo>
                  <a:lnTo>
                    <a:pt x="120957" y="755714"/>
                  </a:lnTo>
                  <a:lnTo>
                    <a:pt x="122017" y="753459"/>
                  </a:lnTo>
                  <a:lnTo>
                    <a:pt x="125466" y="753459"/>
                  </a:lnTo>
                  <a:lnTo>
                    <a:pt x="125466" y="752266"/>
                  </a:lnTo>
                  <a:lnTo>
                    <a:pt x="126527" y="746696"/>
                  </a:lnTo>
                  <a:lnTo>
                    <a:pt x="124272" y="744440"/>
                  </a:lnTo>
                  <a:lnTo>
                    <a:pt x="123079" y="744440"/>
                  </a:lnTo>
                  <a:lnTo>
                    <a:pt x="118569" y="742186"/>
                  </a:lnTo>
                  <a:lnTo>
                    <a:pt x="117508" y="737677"/>
                  </a:lnTo>
                  <a:lnTo>
                    <a:pt x="115254" y="736616"/>
                  </a:lnTo>
                  <a:lnTo>
                    <a:pt x="114192" y="734361"/>
                  </a:lnTo>
                  <a:lnTo>
                    <a:pt x="109683" y="732106"/>
                  </a:lnTo>
                  <a:lnTo>
                    <a:pt x="109683" y="729852"/>
                  </a:lnTo>
                  <a:lnTo>
                    <a:pt x="108622" y="728790"/>
                  </a:lnTo>
                  <a:lnTo>
                    <a:pt x="108622" y="726536"/>
                  </a:lnTo>
                  <a:lnTo>
                    <a:pt x="107429" y="723220"/>
                  </a:lnTo>
                  <a:lnTo>
                    <a:pt x="105174" y="720966"/>
                  </a:lnTo>
                  <a:lnTo>
                    <a:pt x="108490" y="720966"/>
                  </a:lnTo>
                  <a:lnTo>
                    <a:pt x="111805" y="718710"/>
                  </a:lnTo>
                  <a:lnTo>
                    <a:pt x="110744" y="717650"/>
                  </a:lnTo>
                  <a:lnTo>
                    <a:pt x="105174" y="719904"/>
                  </a:lnTo>
                  <a:lnTo>
                    <a:pt x="102919" y="718843"/>
                  </a:lnTo>
                  <a:lnTo>
                    <a:pt x="99604" y="715527"/>
                  </a:lnTo>
                  <a:lnTo>
                    <a:pt x="96288" y="714334"/>
                  </a:lnTo>
                  <a:lnTo>
                    <a:pt x="91778" y="709825"/>
                  </a:lnTo>
                  <a:lnTo>
                    <a:pt x="89524" y="711019"/>
                  </a:lnTo>
                  <a:lnTo>
                    <a:pt x="85015" y="709825"/>
                  </a:lnTo>
                  <a:lnTo>
                    <a:pt x="82760" y="706509"/>
                  </a:lnTo>
                  <a:lnTo>
                    <a:pt x="86075" y="705448"/>
                  </a:lnTo>
                  <a:lnTo>
                    <a:pt x="88330" y="703193"/>
                  </a:lnTo>
                  <a:lnTo>
                    <a:pt x="88330" y="700939"/>
                  </a:lnTo>
                  <a:lnTo>
                    <a:pt x="86075" y="697623"/>
                  </a:lnTo>
                  <a:lnTo>
                    <a:pt x="88330" y="696429"/>
                  </a:lnTo>
                  <a:lnTo>
                    <a:pt x="89391" y="697623"/>
                  </a:lnTo>
                  <a:lnTo>
                    <a:pt x="93900" y="698684"/>
                  </a:lnTo>
                  <a:lnTo>
                    <a:pt x="97349" y="697623"/>
                  </a:lnTo>
                  <a:lnTo>
                    <a:pt x="99604" y="695368"/>
                  </a:lnTo>
                  <a:lnTo>
                    <a:pt x="100797" y="691920"/>
                  </a:lnTo>
                  <a:lnTo>
                    <a:pt x="99604" y="691920"/>
                  </a:lnTo>
                  <a:lnTo>
                    <a:pt x="96288" y="695368"/>
                  </a:lnTo>
                  <a:lnTo>
                    <a:pt x="91778" y="696429"/>
                  </a:lnTo>
                  <a:lnTo>
                    <a:pt x="88463" y="695368"/>
                  </a:lnTo>
                  <a:lnTo>
                    <a:pt x="86208" y="691920"/>
                  </a:lnTo>
                  <a:lnTo>
                    <a:pt x="86208" y="688604"/>
                  </a:lnTo>
                  <a:lnTo>
                    <a:pt x="81699" y="690859"/>
                  </a:lnTo>
                  <a:lnTo>
                    <a:pt x="78383" y="690859"/>
                  </a:lnTo>
                  <a:lnTo>
                    <a:pt x="77322" y="687543"/>
                  </a:lnTo>
                  <a:lnTo>
                    <a:pt x="79577" y="687543"/>
                  </a:lnTo>
                  <a:lnTo>
                    <a:pt x="79577" y="686350"/>
                  </a:lnTo>
                  <a:lnTo>
                    <a:pt x="78516" y="685288"/>
                  </a:lnTo>
                  <a:lnTo>
                    <a:pt x="79577" y="683034"/>
                  </a:lnTo>
                  <a:lnTo>
                    <a:pt x="82892" y="684095"/>
                  </a:lnTo>
                  <a:lnTo>
                    <a:pt x="85147" y="684095"/>
                  </a:lnTo>
                  <a:lnTo>
                    <a:pt x="86208" y="681840"/>
                  </a:lnTo>
                  <a:cubicBezTo>
                    <a:pt x="94166" y="682370"/>
                    <a:pt x="93635" y="681177"/>
                    <a:pt x="99736" y="680779"/>
                  </a:cubicBezTo>
                  <a:lnTo>
                    <a:pt x="99736" y="678525"/>
                  </a:lnTo>
                  <a:lnTo>
                    <a:pt x="101991" y="678525"/>
                  </a:lnTo>
                  <a:lnTo>
                    <a:pt x="103052" y="679718"/>
                  </a:lnTo>
                  <a:lnTo>
                    <a:pt x="105307" y="680779"/>
                  </a:lnTo>
                  <a:lnTo>
                    <a:pt x="108622" y="683034"/>
                  </a:lnTo>
                  <a:lnTo>
                    <a:pt x="110877" y="688604"/>
                  </a:lnTo>
                  <a:lnTo>
                    <a:pt x="114192" y="690859"/>
                  </a:lnTo>
                  <a:lnTo>
                    <a:pt x="118702" y="690859"/>
                  </a:lnTo>
                  <a:lnTo>
                    <a:pt x="123211" y="693114"/>
                  </a:lnTo>
                  <a:lnTo>
                    <a:pt x="125466" y="696429"/>
                  </a:lnTo>
                  <a:lnTo>
                    <a:pt x="129975" y="699745"/>
                  </a:lnTo>
                  <a:lnTo>
                    <a:pt x="132230" y="699745"/>
                  </a:lnTo>
                  <a:lnTo>
                    <a:pt x="135546" y="703193"/>
                  </a:lnTo>
                  <a:lnTo>
                    <a:pt x="136739" y="706509"/>
                  </a:lnTo>
                  <a:lnTo>
                    <a:pt x="138994" y="709825"/>
                  </a:lnTo>
                  <a:lnTo>
                    <a:pt x="144697" y="708764"/>
                  </a:lnTo>
                  <a:lnTo>
                    <a:pt x="149206" y="704254"/>
                  </a:lnTo>
                  <a:lnTo>
                    <a:pt x="152522" y="703193"/>
                  </a:lnTo>
                  <a:lnTo>
                    <a:pt x="154777" y="698684"/>
                  </a:lnTo>
                  <a:lnTo>
                    <a:pt x="157031" y="698684"/>
                  </a:lnTo>
                  <a:lnTo>
                    <a:pt x="159286" y="696429"/>
                  </a:lnTo>
                  <a:lnTo>
                    <a:pt x="162734" y="696429"/>
                  </a:lnTo>
                  <a:lnTo>
                    <a:pt x="161673" y="694175"/>
                  </a:lnTo>
                  <a:lnTo>
                    <a:pt x="158358" y="694175"/>
                  </a:lnTo>
                  <a:lnTo>
                    <a:pt x="157297" y="693114"/>
                  </a:lnTo>
                  <a:lnTo>
                    <a:pt x="158358" y="691920"/>
                  </a:lnTo>
                  <a:lnTo>
                    <a:pt x="160612" y="690859"/>
                  </a:lnTo>
                  <a:lnTo>
                    <a:pt x="160612" y="689798"/>
                  </a:lnTo>
                  <a:lnTo>
                    <a:pt x="156103" y="690859"/>
                  </a:lnTo>
                  <a:lnTo>
                    <a:pt x="156103" y="694175"/>
                  </a:lnTo>
                  <a:lnTo>
                    <a:pt x="152787" y="698684"/>
                  </a:lnTo>
                  <a:lnTo>
                    <a:pt x="149472" y="699745"/>
                  </a:lnTo>
                  <a:lnTo>
                    <a:pt x="147217" y="697490"/>
                  </a:lnTo>
                  <a:lnTo>
                    <a:pt x="148411" y="695235"/>
                  </a:lnTo>
                  <a:lnTo>
                    <a:pt x="145095" y="697490"/>
                  </a:lnTo>
                  <a:lnTo>
                    <a:pt x="141779" y="697490"/>
                  </a:lnTo>
                  <a:lnTo>
                    <a:pt x="137270" y="696297"/>
                  </a:lnTo>
                  <a:lnTo>
                    <a:pt x="133954" y="692981"/>
                  </a:lnTo>
                  <a:lnTo>
                    <a:pt x="131699" y="689665"/>
                  </a:lnTo>
                  <a:lnTo>
                    <a:pt x="127190" y="687410"/>
                  </a:lnTo>
                  <a:lnTo>
                    <a:pt x="121620" y="685156"/>
                  </a:lnTo>
                  <a:lnTo>
                    <a:pt x="120426" y="686217"/>
                  </a:lnTo>
                  <a:lnTo>
                    <a:pt x="115917" y="682901"/>
                  </a:lnTo>
                  <a:lnTo>
                    <a:pt x="110347" y="681708"/>
                  </a:lnTo>
                  <a:lnTo>
                    <a:pt x="109285" y="677198"/>
                  </a:lnTo>
                  <a:lnTo>
                    <a:pt x="105970" y="672689"/>
                  </a:lnTo>
                  <a:lnTo>
                    <a:pt x="103715" y="672689"/>
                  </a:lnTo>
                  <a:lnTo>
                    <a:pt x="103715" y="671495"/>
                  </a:lnTo>
                  <a:lnTo>
                    <a:pt x="108224" y="666986"/>
                  </a:lnTo>
                  <a:lnTo>
                    <a:pt x="103715" y="664731"/>
                  </a:lnTo>
                  <a:lnTo>
                    <a:pt x="103715" y="661415"/>
                  </a:lnTo>
                  <a:lnTo>
                    <a:pt x="108224" y="659161"/>
                  </a:lnTo>
                  <a:lnTo>
                    <a:pt x="111540" y="657967"/>
                  </a:lnTo>
                  <a:lnTo>
                    <a:pt x="112601" y="657967"/>
                  </a:lnTo>
                  <a:lnTo>
                    <a:pt x="117110" y="660222"/>
                  </a:lnTo>
                  <a:lnTo>
                    <a:pt x="121620" y="664731"/>
                  </a:lnTo>
                  <a:lnTo>
                    <a:pt x="123874" y="662476"/>
                  </a:lnTo>
                  <a:lnTo>
                    <a:pt x="128384" y="663538"/>
                  </a:lnTo>
                  <a:lnTo>
                    <a:pt x="126129" y="662476"/>
                  </a:lnTo>
                  <a:lnTo>
                    <a:pt x="135148" y="659161"/>
                  </a:lnTo>
                  <a:lnTo>
                    <a:pt x="134087" y="661415"/>
                  </a:lnTo>
                  <a:lnTo>
                    <a:pt x="135148" y="662476"/>
                  </a:lnTo>
                  <a:lnTo>
                    <a:pt x="135148" y="661415"/>
                  </a:lnTo>
                  <a:lnTo>
                    <a:pt x="138464" y="662476"/>
                  </a:lnTo>
                  <a:lnTo>
                    <a:pt x="140718" y="662476"/>
                  </a:lnTo>
                  <a:lnTo>
                    <a:pt x="142973" y="665792"/>
                  </a:lnTo>
                  <a:lnTo>
                    <a:pt x="148543" y="668047"/>
                  </a:lnTo>
                  <a:lnTo>
                    <a:pt x="150798" y="669240"/>
                  </a:lnTo>
                  <a:lnTo>
                    <a:pt x="148543" y="666986"/>
                  </a:lnTo>
                  <a:lnTo>
                    <a:pt x="145227" y="666986"/>
                  </a:lnTo>
                  <a:lnTo>
                    <a:pt x="142973" y="663538"/>
                  </a:lnTo>
                  <a:lnTo>
                    <a:pt x="147482" y="664731"/>
                  </a:lnTo>
                  <a:lnTo>
                    <a:pt x="141912" y="661415"/>
                  </a:lnTo>
                  <a:lnTo>
                    <a:pt x="139657" y="659161"/>
                  </a:lnTo>
                  <a:lnTo>
                    <a:pt x="138596" y="653458"/>
                  </a:lnTo>
                  <a:lnTo>
                    <a:pt x="138596" y="652397"/>
                  </a:lnTo>
                  <a:lnTo>
                    <a:pt x="136341" y="650142"/>
                  </a:lnTo>
                  <a:lnTo>
                    <a:pt x="139657" y="647888"/>
                  </a:lnTo>
                  <a:lnTo>
                    <a:pt x="137402" y="643378"/>
                  </a:lnTo>
                  <a:lnTo>
                    <a:pt x="132893" y="641123"/>
                  </a:lnTo>
                  <a:lnTo>
                    <a:pt x="131699" y="638869"/>
                  </a:lnTo>
                  <a:lnTo>
                    <a:pt x="127190" y="634359"/>
                  </a:lnTo>
                  <a:lnTo>
                    <a:pt x="124935" y="634359"/>
                  </a:lnTo>
                  <a:lnTo>
                    <a:pt x="123742" y="632105"/>
                  </a:lnTo>
                  <a:cubicBezTo>
                    <a:pt x="116447" y="633696"/>
                    <a:pt x="106367" y="628126"/>
                    <a:pt x="100134" y="635420"/>
                  </a:cubicBezTo>
                  <a:lnTo>
                    <a:pt x="94564" y="634359"/>
                  </a:lnTo>
                  <a:lnTo>
                    <a:pt x="96818" y="627595"/>
                  </a:lnTo>
                  <a:lnTo>
                    <a:pt x="99073" y="628789"/>
                  </a:lnTo>
                  <a:lnTo>
                    <a:pt x="101328" y="628789"/>
                  </a:lnTo>
                  <a:lnTo>
                    <a:pt x="103582" y="626534"/>
                  </a:lnTo>
                  <a:lnTo>
                    <a:pt x="102522" y="624280"/>
                  </a:lnTo>
                  <a:lnTo>
                    <a:pt x="100267" y="622025"/>
                  </a:lnTo>
                  <a:lnTo>
                    <a:pt x="99206" y="618709"/>
                  </a:lnTo>
                  <a:lnTo>
                    <a:pt x="101460" y="617516"/>
                  </a:lnTo>
                  <a:lnTo>
                    <a:pt x="105970" y="619770"/>
                  </a:lnTo>
                  <a:lnTo>
                    <a:pt x="108224" y="619770"/>
                  </a:lnTo>
                  <a:lnTo>
                    <a:pt x="112734" y="622025"/>
                  </a:lnTo>
                  <a:lnTo>
                    <a:pt x="113927" y="622025"/>
                  </a:lnTo>
                  <a:lnTo>
                    <a:pt x="111672" y="618709"/>
                  </a:lnTo>
                  <a:lnTo>
                    <a:pt x="112734" y="617516"/>
                  </a:lnTo>
                  <a:lnTo>
                    <a:pt x="114988" y="618709"/>
                  </a:lnTo>
                  <a:lnTo>
                    <a:pt x="113927" y="617516"/>
                  </a:lnTo>
                  <a:lnTo>
                    <a:pt x="113927" y="613006"/>
                  </a:lnTo>
                  <a:lnTo>
                    <a:pt x="111672" y="611813"/>
                  </a:lnTo>
                  <a:lnTo>
                    <a:pt x="108357" y="608497"/>
                  </a:lnTo>
                  <a:lnTo>
                    <a:pt x="105041" y="608497"/>
                  </a:lnTo>
                  <a:lnTo>
                    <a:pt x="102787" y="606242"/>
                  </a:lnTo>
                  <a:lnTo>
                    <a:pt x="100532" y="606242"/>
                  </a:lnTo>
                  <a:lnTo>
                    <a:pt x="98277" y="603988"/>
                  </a:lnTo>
                  <a:lnTo>
                    <a:pt x="99338" y="602926"/>
                  </a:lnTo>
                  <a:lnTo>
                    <a:pt x="100399" y="602926"/>
                  </a:lnTo>
                  <a:lnTo>
                    <a:pt x="101593" y="601733"/>
                  </a:lnTo>
                  <a:lnTo>
                    <a:pt x="100399" y="599478"/>
                  </a:lnTo>
                  <a:lnTo>
                    <a:pt x="99338" y="599478"/>
                  </a:lnTo>
                  <a:lnTo>
                    <a:pt x="98277" y="596162"/>
                  </a:lnTo>
                  <a:lnTo>
                    <a:pt x="98277" y="592847"/>
                  </a:lnTo>
                  <a:lnTo>
                    <a:pt x="97084" y="589399"/>
                  </a:lnTo>
                  <a:lnTo>
                    <a:pt x="96022" y="589399"/>
                  </a:lnTo>
                  <a:lnTo>
                    <a:pt x="98277" y="586083"/>
                  </a:lnTo>
                  <a:lnTo>
                    <a:pt x="96022" y="583828"/>
                  </a:lnTo>
                  <a:lnTo>
                    <a:pt x="98277" y="577064"/>
                  </a:lnTo>
                  <a:lnTo>
                    <a:pt x="101593" y="578125"/>
                  </a:lnTo>
                  <a:lnTo>
                    <a:pt x="106102" y="580380"/>
                  </a:lnTo>
                  <a:lnTo>
                    <a:pt x="108357" y="579186"/>
                  </a:lnTo>
                  <a:lnTo>
                    <a:pt x="110612" y="579186"/>
                  </a:lnTo>
                  <a:lnTo>
                    <a:pt x="111672" y="576932"/>
                  </a:lnTo>
                  <a:lnTo>
                    <a:pt x="112734" y="580247"/>
                  </a:lnTo>
                  <a:lnTo>
                    <a:pt x="113927" y="581308"/>
                  </a:lnTo>
                  <a:lnTo>
                    <a:pt x="113927" y="584757"/>
                  </a:lnTo>
                  <a:lnTo>
                    <a:pt x="116182" y="585817"/>
                  </a:lnTo>
                  <a:lnTo>
                    <a:pt x="117376" y="586879"/>
                  </a:lnTo>
                  <a:lnTo>
                    <a:pt x="116182" y="589133"/>
                  </a:lnTo>
                  <a:lnTo>
                    <a:pt x="118437" y="591388"/>
                  </a:lnTo>
                  <a:lnTo>
                    <a:pt x="122946" y="591388"/>
                  </a:lnTo>
                  <a:lnTo>
                    <a:pt x="126394" y="588072"/>
                  </a:lnTo>
                  <a:lnTo>
                    <a:pt x="128649" y="588072"/>
                  </a:lnTo>
                  <a:lnTo>
                    <a:pt x="128649" y="586879"/>
                  </a:lnTo>
                  <a:lnTo>
                    <a:pt x="130904" y="584624"/>
                  </a:lnTo>
                  <a:lnTo>
                    <a:pt x="130904" y="583430"/>
                  </a:lnTo>
                  <a:lnTo>
                    <a:pt x="128649" y="583430"/>
                  </a:lnTo>
                  <a:lnTo>
                    <a:pt x="130904" y="581176"/>
                  </a:lnTo>
                  <a:lnTo>
                    <a:pt x="133159" y="581176"/>
                  </a:lnTo>
                  <a:lnTo>
                    <a:pt x="136474" y="583430"/>
                  </a:lnTo>
                  <a:lnTo>
                    <a:pt x="136474" y="580114"/>
                  </a:lnTo>
                  <a:lnTo>
                    <a:pt x="138729" y="574544"/>
                  </a:lnTo>
                  <a:lnTo>
                    <a:pt x="137668" y="573351"/>
                  </a:lnTo>
                  <a:lnTo>
                    <a:pt x="139922" y="573351"/>
                  </a:lnTo>
                  <a:lnTo>
                    <a:pt x="141116" y="572289"/>
                  </a:lnTo>
                  <a:lnTo>
                    <a:pt x="139922" y="572289"/>
                  </a:lnTo>
                  <a:lnTo>
                    <a:pt x="138861" y="568841"/>
                  </a:lnTo>
                  <a:lnTo>
                    <a:pt x="141116" y="566587"/>
                  </a:lnTo>
                  <a:lnTo>
                    <a:pt x="143371" y="565393"/>
                  </a:lnTo>
                  <a:lnTo>
                    <a:pt x="144432" y="562077"/>
                  </a:lnTo>
                  <a:lnTo>
                    <a:pt x="145626" y="560884"/>
                  </a:lnTo>
                  <a:lnTo>
                    <a:pt x="148941" y="562077"/>
                  </a:lnTo>
                  <a:lnTo>
                    <a:pt x="157960" y="562077"/>
                  </a:lnTo>
                  <a:lnTo>
                    <a:pt x="159021" y="557568"/>
                  </a:lnTo>
                  <a:lnTo>
                    <a:pt x="160082" y="557568"/>
                  </a:lnTo>
                  <a:lnTo>
                    <a:pt x="160082" y="550804"/>
                  </a:lnTo>
                  <a:lnTo>
                    <a:pt x="159021" y="548549"/>
                  </a:lnTo>
                  <a:lnTo>
                    <a:pt x="156766" y="548549"/>
                  </a:lnTo>
                  <a:lnTo>
                    <a:pt x="155573" y="546295"/>
                  </a:lnTo>
                  <a:lnTo>
                    <a:pt x="156766" y="544040"/>
                  </a:lnTo>
                  <a:lnTo>
                    <a:pt x="151196" y="541785"/>
                  </a:lnTo>
                  <a:lnTo>
                    <a:pt x="146686" y="538470"/>
                  </a:lnTo>
                  <a:lnTo>
                    <a:pt x="147747" y="536215"/>
                  </a:lnTo>
                  <a:lnTo>
                    <a:pt x="142177" y="535021"/>
                  </a:lnTo>
                  <a:lnTo>
                    <a:pt x="139922" y="531705"/>
                  </a:lnTo>
                  <a:lnTo>
                    <a:pt x="145626" y="533960"/>
                  </a:lnTo>
                  <a:lnTo>
                    <a:pt x="147880" y="533960"/>
                  </a:lnTo>
                  <a:lnTo>
                    <a:pt x="151329" y="535021"/>
                  </a:lnTo>
                  <a:lnTo>
                    <a:pt x="153583" y="535021"/>
                  </a:lnTo>
                  <a:lnTo>
                    <a:pt x="152389" y="532766"/>
                  </a:lnTo>
                  <a:lnTo>
                    <a:pt x="152389" y="529451"/>
                  </a:lnTo>
                  <a:lnTo>
                    <a:pt x="144564" y="528390"/>
                  </a:lnTo>
                  <a:lnTo>
                    <a:pt x="142310" y="526135"/>
                  </a:lnTo>
                  <a:lnTo>
                    <a:pt x="138861" y="524941"/>
                  </a:lnTo>
                  <a:lnTo>
                    <a:pt x="138861" y="523880"/>
                  </a:lnTo>
                  <a:lnTo>
                    <a:pt x="136607" y="523880"/>
                  </a:lnTo>
                  <a:lnTo>
                    <a:pt x="136607" y="521625"/>
                  </a:lnTo>
                  <a:lnTo>
                    <a:pt x="139922" y="521625"/>
                  </a:lnTo>
                  <a:lnTo>
                    <a:pt x="136607" y="519371"/>
                  </a:lnTo>
                  <a:lnTo>
                    <a:pt x="139922" y="516055"/>
                  </a:lnTo>
                  <a:lnTo>
                    <a:pt x="137668" y="513800"/>
                  </a:lnTo>
                  <a:lnTo>
                    <a:pt x="138729" y="512607"/>
                  </a:lnTo>
                  <a:lnTo>
                    <a:pt x="139790" y="513800"/>
                  </a:lnTo>
                  <a:lnTo>
                    <a:pt x="143238" y="514862"/>
                  </a:lnTo>
                  <a:lnTo>
                    <a:pt x="143238" y="512607"/>
                  </a:lnTo>
                  <a:lnTo>
                    <a:pt x="145493" y="512607"/>
                  </a:lnTo>
                  <a:lnTo>
                    <a:pt x="146554" y="513800"/>
                  </a:lnTo>
                  <a:lnTo>
                    <a:pt x="148809" y="514862"/>
                  </a:lnTo>
                  <a:lnTo>
                    <a:pt x="152124" y="516055"/>
                  </a:lnTo>
                  <a:lnTo>
                    <a:pt x="153318" y="512607"/>
                  </a:lnTo>
                  <a:lnTo>
                    <a:pt x="152124" y="509291"/>
                  </a:lnTo>
                  <a:lnTo>
                    <a:pt x="154379" y="509291"/>
                  </a:lnTo>
                  <a:lnTo>
                    <a:pt x="155440" y="507037"/>
                  </a:lnTo>
                  <a:lnTo>
                    <a:pt x="159949" y="504782"/>
                  </a:lnTo>
                  <a:lnTo>
                    <a:pt x="163398" y="501466"/>
                  </a:lnTo>
                  <a:lnTo>
                    <a:pt x="165652" y="501466"/>
                  </a:lnTo>
                  <a:lnTo>
                    <a:pt x="164459" y="499211"/>
                  </a:lnTo>
                  <a:lnTo>
                    <a:pt x="158888" y="503721"/>
                  </a:lnTo>
                  <a:lnTo>
                    <a:pt x="156634" y="503721"/>
                  </a:lnTo>
                  <a:lnTo>
                    <a:pt x="153318" y="508230"/>
                  </a:lnTo>
                  <a:lnTo>
                    <a:pt x="151063" y="505975"/>
                  </a:lnTo>
                  <a:lnTo>
                    <a:pt x="147615" y="503721"/>
                  </a:lnTo>
                  <a:lnTo>
                    <a:pt x="147615" y="500405"/>
                  </a:lnTo>
                  <a:lnTo>
                    <a:pt x="146554" y="499211"/>
                  </a:lnTo>
                  <a:lnTo>
                    <a:pt x="144299" y="498150"/>
                  </a:lnTo>
                  <a:lnTo>
                    <a:pt x="144299" y="496957"/>
                  </a:lnTo>
                  <a:lnTo>
                    <a:pt x="142044" y="496957"/>
                  </a:lnTo>
                  <a:lnTo>
                    <a:pt x="143106" y="499211"/>
                  </a:lnTo>
                  <a:lnTo>
                    <a:pt x="140851" y="499211"/>
                  </a:lnTo>
                  <a:lnTo>
                    <a:pt x="139657" y="495896"/>
                  </a:lnTo>
                  <a:lnTo>
                    <a:pt x="138596" y="495896"/>
                  </a:lnTo>
                  <a:lnTo>
                    <a:pt x="137535" y="493641"/>
                  </a:lnTo>
                  <a:lnTo>
                    <a:pt x="138596" y="492580"/>
                  </a:lnTo>
                  <a:lnTo>
                    <a:pt x="137535" y="491386"/>
                  </a:lnTo>
                  <a:lnTo>
                    <a:pt x="139790" y="492580"/>
                  </a:lnTo>
                  <a:lnTo>
                    <a:pt x="140984" y="491386"/>
                  </a:lnTo>
                  <a:lnTo>
                    <a:pt x="139790" y="488071"/>
                  </a:lnTo>
                  <a:lnTo>
                    <a:pt x="137535" y="486877"/>
                  </a:lnTo>
                  <a:lnTo>
                    <a:pt x="137535" y="483561"/>
                  </a:lnTo>
                  <a:lnTo>
                    <a:pt x="134219" y="480246"/>
                  </a:lnTo>
                  <a:lnTo>
                    <a:pt x="135280" y="479052"/>
                  </a:lnTo>
                  <a:lnTo>
                    <a:pt x="139790" y="481307"/>
                  </a:lnTo>
                  <a:lnTo>
                    <a:pt x="139790" y="477991"/>
                  </a:lnTo>
                  <a:lnTo>
                    <a:pt x="140984" y="479052"/>
                  </a:lnTo>
                  <a:lnTo>
                    <a:pt x="143238" y="477991"/>
                  </a:lnTo>
                  <a:lnTo>
                    <a:pt x="143238" y="479052"/>
                  </a:lnTo>
                  <a:lnTo>
                    <a:pt x="146554" y="479052"/>
                  </a:lnTo>
                  <a:lnTo>
                    <a:pt x="144299" y="477991"/>
                  </a:lnTo>
                  <a:lnTo>
                    <a:pt x="140984" y="476797"/>
                  </a:lnTo>
                  <a:lnTo>
                    <a:pt x="140984" y="474543"/>
                  </a:lnTo>
                  <a:lnTo>
                    <a:pt x="139790" y="471227"/>
                  </a:lnTo>
                  <a:lnTo>
                    <a:pt x="138729" y="470166"/>
                  </a:lnTo>
                  <a:lnTo>
                    <a:pt x="138729" y="467911"/>
                  </a:lnTo>
                  <a:lnTo>
                    <a:pt x="136474" y="468972"/>
                  </a:lnTo>
                  <a:lnTo>
                    <a:pt x="133159" y="466718"/>
                  </a:lnTo>
                  <a:lnTo>
                    <a:pt x="129843" y="468972"/>
                  </a:lnTo>
                  <a:lnTo>
                    <a:pt x="124140" y="468972"/>
                  </a:lnTo>
                  <a:lnTo>
                    <a:pt x="126394" y="471227"/>
                  </a:lnTo>
                  <a:lnTo>
                    <a:pt x="124140" y="472421"/>
                  </a:lnTo>
                  <a:lnTo>
                    <a:pt x="125333" y="473481"/>
                  </a:lnTo>
                  <a:lnTo>
                    <a:pt x="123079" y="472421"/>
                  </a:lnTo>
                  <a:lnTo>
                    <a:pt x="123079" y="473481"/>
                  </a:lnTo>
                  <a:lnTo>
                    <a:pt x="122017" y="472421"/>
                  </a:lnTo>
                  <a:lnTo>
                    <a:pt x="123079" y="468972"/>
                  </a:lnTo>
                  <a:cubicBezTo>
                    <a:pt x="118172" y="463667"/>
                    <a:pt x="115652" y="463667"/>
                    <a:pt x="116315" y="455444"/>
                  </a:cubicBezTo>
                  <a:lnTo>
                    <a:pt x="115254" y="457699"/>
                  </a:lnTo>
                  <a:lnTo>
                    <a:pt x="114192" y="454383"/>
                  </a:lnTo>
                  <a:lnTo>
                    <a:pt x="112999" y="454383"/>
                  </a:lnTo>
                  <a:lnTo>
                    <a:pt x="112999" y="452129"/>
                  </a:lnTo>
                  <a:lnTo>
                    <a:pt x="116315" y="452129"/>
                  </a:lnTo>
                  <a:lnTo>
                    <a:pt x="116315" y="450935"/>
                  </a:lnTo>
                  <a:lnTo>
                    <a:pt x="112999" y="449874"/>
                  </a:lnTo>
                  <a:lnTo>
                    <a:pt x="115254" y="447619"/>
                  </a:lnTo>
                  <a:lnTo>
                    <a:pt x="115254" y="448680"/>
                  </a:lnTo>
                  <a:lnTo>
                    <a:pt x="117508" y="449874"/>
                  </a:lnTo>
                  <a:lnTo>
                    <a:pt x="115254" y="446426"/>
                  </a:lnTo>
                  <a:lnTo>
                    <a:pt x="115254" y="444171"/>
                  </a:lnTo>
                  <a:lnTo>
                    <a:pt x="116315" y="442977"/>
                  </a:lnTo>
                  <a:lnTo>
                    <a:pt x="114060" y="440723"/>
                  </a:lnTo>
                  <a:lnTo>
                    <a:pt x="110612" y="439662"/>
                  </a:lnTo>
                  <a:lnTo>
                    <a:pt x="108357" y="438468"/>
                  </a:lnTo>
                  <a:lnTo>
                    <a:pt x="110612" y="437407"/>
                  </a:lnTo>
                  <a:lnTo>
                    <a:pt x="110612" y="435152"/>
                  </a:lnTo>
                  <a:lnTo>
                    <a:pt x="106102" y="435152"/>
                  </a:lnTo>
                  <a:lnTo>
                    <a:pt x="107163" y="434091"/>
                  </a:lnTo>
                  <a:lnTo>
                    <a:pt x="104909" y="431837"/>
                  </a:lnTo>
                  <a:lnTo>
                    <a:pt x="103847" y="428388"/>
                  </a:lnTo>
                  <a:lnTo>
                    <a:pt x="102787" y="428388"/>
                  </a:lnTo>
                  <a:lnTo>
                    <a:pt x="102787" y="427327"/>
                  </a:lnTo>
                  <a:lnTo>
                    <a:pt x="105041" y="428388"/>
                  </a:lnTo>
                  <a:lnTo>
                    <a:pt x="107296" y="428388"/>
                  </a:lnTo>
                  <a:lnTo>
                    <a:pt x="106235" y="427327"/>
                  </a:lnTo>
                  <a:lnTo>
                    <a:pt x="106235" y="426266"/>
                  </a:lnTo>
                  <a:lnTo>
                    <a:pt x="105041" y="424012"/>
                  </a:lnTo>
                  <a:lnTo>
                    <a:pt x="106235" y="424012"/>
                  </a:lnTo>
                  <a:lnTo>
                    <a:pt x="106235" y="421757"/>
                  </a:lnTo>
                  <a:lnTo>
                    <a:pt x="101725" y="416187"/>
                  </a:lnTo>
                  <a:lnTo>
                    <a:pt x="100532" y="412738"/>
                  </a:lnTo>
                  <a:lnTo>
                    <a:pt x="99471" y="409422"/>
                  </a:lnTo>
                  <a:lnTo>
                    <a:pt x="96155" y="402658"/>
                  </a:lnTo>
                  <a:lnTo>
                    <a:pt x="90585" y="399343"/>
                  </a:lnTo>
                  <a:lnTo>
                    <a:pt x="90585" y="393772"/>
                  </a:lnTo>
                  <a:lnTo>
                    <a:pt x="87269" y="393772"/>
                  </a:lnTo>
                  <a:lnTo>
                    <a:pt x="86208" y="396027"/>
                  </a:lnTo>
                  <a:lnTo>
                    <a:pt x="83953" y="392579"/>
                  </a:lnTo>
                  <a:lnTo>
                    <a:pt x="77190" y="385815"/>
                  </a:lnTo>
                  <a:lnTo>
                    <a:pt x="74935" y="386875"/>
                  </a:lnTo>
                  <a:lnTo>
                    <a:pt x="72680" y="377857"/>
                  </a:lnTo>
                  <a:lnTo>
                    <a:pt x="74935" y="371093"/>
                  </a:lnTo>
                  <a:lnTo>
                    <a:pt x="69365" y="365523"/>
                  </a:lnTo>
                  <a:lnTo>
                    <a:pt x="73874" y="363268"/>
                  </a:lnTo>
                  <a:lnTo>
                    <a:pt x="77190" y="362074"/>
                  </a:lnTo>
                  <a:lnTo>
                    <a:pt x="77190" y="361013"/>
                  </a:lnTo>
                  <a:lnTo>
                    <a:pt x="74935" y="357698"/>
                  </a:lnTo>
                  <a:lnTo>
                    <a:pt x="72680" y="357698"/>
                  </a:lnTo>
                  <a:lnTo>
                    <a:pt x="69365" y="356504"/>
                  </a:lnTo>
                  <a:lnTo>
                    <a:pt x="64855" y="356504"/>
                  </a:lnTo>
                  <a:lnTo>
                    <a:pt x="64855" y="359952"/>
                  </a:lnTo>
                  <a:lnTo>
                    <a:pt x="62600" y="359952"/>
                  </a:lnTo>
                  <a:lnTo>
                    <a:pt x="59285" y="357698"/>
                  </a:lnTo>
                  <a:lnTo>
                    <a:pt x="57030" y="352127"/>
                  </a:lnTo>
                  <a:lnTo>
                    <a:pt x="52521" y="349873"/>
                  </a:lnTo>
                  <a:lnTo>
                    <a:pt x="54775" y="345363"/>
                  </a:lnTo>
                  <a:lnTo>
                    <a:pt x="54775" y="333029"/>
                  </a:lnTo>
                  <a:lnTo>
                    <a:pt x="55836" y="330774"/>
                  </a:lnTo>
                  <a:lnTo>
                    <a:pt x="57030" y="328519"/>
                  </a:lnTo>
                  <a:lnTo>
                    <a:pt x="57030" y="325204"/>
                  </a:lnTo>
                  <a:lnTo>
                    <a:pt x="55836" y="324143"/>
                  </a:lnTo>
                  <a:lnTo>
                    <a:pt x="55836" y="327458"/>
                  </a:lnTo>
                  <a:lnTo>
                    <a:pt x="52521" y="333029"/>
                  </a:lnTo>
                  <a:lnTo>
                    <a:pt x="52521" y="336344"/>
                  </a:lnTo>
                  <a:lnTo>
                    <a:pt x="51460" y="343108"/>
                  </a:lnTo>
                  <a:lnTo>
                    <a:pt x="49205" y="352127"/>
                  </a:lnTo>
                  <a:lnTo>
                    <a:pt x="46950" y="356636"/>
                  </a:lnTo>
                  <a:lnTo>
                    <a:pt x="43502" y="354382"/>
                  </a:lnTo>
                  <a:lnTo>
                    <a:pt x="45756" y="351066"/>
                  </a:lnTo>
                  <a:lnTo>
                    <a:pt x="45756" y="348811"/>
                  </a:lnTo>
                  <a:lnTo>
                    <a:pt x="43502" y="345496"/>
                  </a:lnTo>
                  <a:lnTo>
                    <a:pt x="40186" y="344302"/>
                  </a:lnTo>
                  <a:lnTo>
                    <a:pt x="39125" y="345496"/>
                  </a:lnTo>
                  <a:lnTo>
                    <a:pt x="35677" y="346557"/>
                  </a:lnTo>
                  <a:lnTo>
                    <a:pt x="34616" y="352260"/>
                  </a:lnTo>
                  <a:lnTo>
                    <a:pt x="33555" y="350005"/>
                  </a:lnTo>
                  <a:lnTo>
                    <a:pt x="31300" y="353321"/>
                  </a:lnTo>
                  <a:lnTo>
                    <a:pt x="31300" y="360085"/>
                  </a:lnTo>
                  <a:lnTo>
                    <a:pt x="29046" y="361146"/>
                  </a:lnTo>
                  <a:lnTo>
                    <a:pt x="27852" y="361146"/>
                  </a:lnTo>
                  <a:lnTo>
                    <a:pt x="26791" y="358891"/>
                  </a:lnTo>
                  <a:lnTo>
                    <a:pt x="25730" y="355575"/>
                  </a:lnTo>
                  <a:lnTo>
                    <a:pt x="23475" y="356636"/>
                  </a:lnTo>
                  <a:lnTo>
                    <a:pt x="22414" y="358891"/>
                  </a:lnTo>
                  <a:lnTo>
                    <a:pt x="23475" y="363400"/>
                  </a:lnTo>
                  <a:lnTo>
                    <a:pt x="22414" y="366716"/>
                  </a:lnTo>
                  <a:lnTo>
                    <a:pt x="21353" y="368971"/>
                  </a:lnTo>
                  <a:lnTo>
                    <a:pt x="22414" y="370165"/>
                  </a:lnTo>
                  <a:lnTo>
                    <a:pt x="22414" y="372419"/>
                  </a:lnTo>
                  <a:lnTo>
                    <a:pt x="17905" y="371358"/>
                  </a:lnTo>
                  <a:lnTo>
                    <a:pt x="17905" y="352260"/>
                  </a:lnTo>
                  <a:lnTo>
                    <a:pt x="18966" y="346557"/>
                  </a:lnTo>
                  <a:lnTo>
                    <a:pt x="17905" y="347750"/>
                  </a:lnTo>
                  <a:lnTo>
                    <a:pt x="14589" y="344302"/>
                  </a:lnTo>
                  <a:lnTo>
                    <a:pt x="14589" y="340986"/>
                  </a:lnTo>
                  <a:lnTo>
                    <a:pt x="15650" y="342180"/>
                  </a:lnTo>
                  <a:lnTo>
                    <a:pt x="16844" y="342180"/>
                  </a:lnTo>
                  <a:lnTo>
                    <a:pt x="18037" y="340986"/>
                  </a:lnTo>
                  <a:lnTo>
                    <a:pt x="15783" y="338732"/>
                  </a:lnTo>
                  <a:lnTo>
                    <a:pt x="13528" y="338732"/>
                  </a:lnTo>
                  <a:lnTo>
                    <a:pt x="12334" y="340986"/>
                  </a:lnTo>
                  <a:lnTo>
                    <a:pt x="7825" y="339925"/>
                  </a:lnTo>
                  <a:lnTo>
                    <a:pt x="4509" y="343241"/>
                  </a:lnTo>
                  <a:lnTo>
                    <a:pt x="3448" y="344302"/>
                  </a:lnTo>
                  <a:lnTo>
                    <a:pt x="1194" y="343241"/>
                  </a:lnTo>
                  <a:lnTo>
                    <a:pt x="0" y="338732"/>
                  </a:lnTo>
                  <a:lnTo>
                    <a:pt x="1194" y="335416"/>
                  </a:lnTo>
                  <a:lnTo>
                    <a:pt x="0" y="332100"/>
                  </a:lnTo>
                  <a:lnTo>
                    <a:pt x="1194" y="330906"/>
                  </a:lnTo>
                  <a:lnTo>
                    <a:pt x="0" y="328652"/>
                  </a:lnTo>
                  <a:lnTo>
                    <a:pt x="2254" y="328652"/>
                  </a:lnTo>
                  <a:lnTo>
                    <a:pt x="1194" y="319633"/>
                  </a:lnTo>
                  <a:lnTo>
                    <a:pt x="3448" y="317379"/>
                  </a:lnTo>
                  <a:lnTo>
                    <a:pt x="5703" y="317379"/>
                  </a:lnTo>
                  <a:lnTo>
                    <a:pt x="7958" y="316185"/>
                  </a:lnTo>
                  <a:lnTo>
                    <a:pt x="7958" y="312869"/>
                  </a:lnTo>
                  <a:lnTo>
                    <a:pt x="20292" y="301596"/>
                  </a:lnTo>
                  <a:lnTo>
                    <a:pt x="21486" y="299341"/>
                  </a:lnTo>
                  <a:lnTo>
                    <a:pt x="22547" y="299341"/>
                  </a:lnTo>
                  <a:lnTo>
                    <a:pt x="29311" y="292577"/>
                  </a:lnTo>
                  <a:lnTo>
                    <a:pt x="27056" y="291516"/>
                  </a:lnTo>
                  <a:lnTo>
                    <a:pt x="30372" y="288068"/>
                  </a:lnTo>
                  <a:lnTo>
                    <a:pt x="31433" y="288068"/>
                  </a:lnTo>
                  <a:lnTo>
                    <a:pt x="50531" y="252126"/>
                  </a:lnTo>
                  <a:lnTo>
                    <a:pt x="90983" y="208226"/>
                  </a:lnTo>
                  <a:lnTo>
                    <a:pt x="137137" y="184618"/>
                  </a:lnTo>
                  <a:lnTo>
                    <a:pt x="169764" y="126129"/>
                  </a:lnTo>
                  <a:lnTo>
                    <a:pt x="207960" y="104776"/>
                  </a:lnTo>
                  <a:lnTo>
                    <a:pt x="421757" y="112601"/>
                  </a:lnTo>
                  <a:lnTo>
                    <a:pt x="509556" y="66447"/>
                  </a:lnTo>
                </a:path>
              </a:pathLst>
            </a:custGeom>
            <a:noFill/>
            <a:ln w="3315" cap="flat">
              <a:solidFill>
                <a:schemeClr val="bg1">
                  <a:lumMod val="65000"/>
                </a:schemeClr>
              </a:solidFill>
              <a:prstDash val="solid"/>
              <a:miter/>
            </a:ln>
          </p:spPr>
          <p:txBody>
            <a:bodyPr rtlCol="0" anchor="ctr"/>
            <a:lstStyle/>
            <a:p>
              <a:endParaRPr lang="en-FI" sz="816"/>
            </a:p>
          </p:txBody>
        </p:sp>
        <p:sp>
          <p:nvSpPr>
            <p:cNvPr id="1106" name="Freeform: Shape 1105">
              <a:extLst>
                <a:ext uri="{FF2B5EF4-FFF2-40B4-BE49-F238E27FC236}">
                  <a16:creationId xmlns:a16="http://schemas.microsoft.com/office/drawing/2014/main" id="{DBE56D84-4477-D2E9-0517-1F26A5D00E5F}"/>
                </a:ext>
              </a:extLst>
            </p:cNvPr>
            <p:cNvSpPr/>
            <p:nvPr/>
          </p:nvSpPr>
          <p:spPr>
            <a:xfrm>
              <a:off x="5188664" y="5942184"/>
              <a:ext cx="758366" cy="744838"/>
            </a:xfrm>
            <a:custGeom>
              <a:avLst/>
              <a:gdLst>
                <a:gd name="connsiteX0" fmla="*/ 348811 w 758366"/>
                <a:gd name="connsiteY0" fmla="*/ 216051 h 744838"/>
                <a:gd name="connsiteX1" fmla="*/ 473747 w 758366"/>
                <a:gd name="connsiteY1" fmla="*/ 51725 h 744838"/>
                <a:gd name="connsiteX2" fmla="*/ 474808 w 758366"/>
                <a:gd name="connsiteY2" fmla="*/ 52918 h 744838"/>
                <a:gd name="connsiteX3" fmla="*/ 478124 w 758366"/>
                <a:gd name="connsiteY3" fmla="*/ 46154 h 744838"/>
                <a:gd name="connsiteX4" fmla="*/ 483827 w 758366"/>
                <a:gd name="connsiteY4" fmla="*/ 39391 h 744838"/>
                <a:gd name="connsiteX5" fmla="*/ 540061 w 758366"/>
                <a:gd name="connsiteY5" fmla="*/ 0 h 744838"/>
                <a:gd name="connsiteX6" fmla="*/ 664996 w 758366"/>
                <a:gd name="connsiteY6" fmla="*/ 41645 h 744838"/>
                <a:gd name="connsiteX7" fmla="*/ 709957 w 758366"/>
                <a:gd name="connsiteY7" fmla="*/ 147349 h 744838"/>
                <a:gd name="connsiteX8" fmla="*/ 612078 w 758366"/>
                <a:gd name="connsiteY8" fmla="*/ 321755 h 744838"/>
                <a:gd name="connsiteX9" fmla="*/ 646959 w 758366"/>
                <a:gd name="connsiteY9" fmla="*/ 362340 h 744838"/>
                <a:gd name="connsiteX10" fmla="*/ 645898 w 758366"/>
                <a:gd name="connsiteY10" fmla="*/ 365655 h 744838"/>
                <a:gd name="connsiteX11" fmla="*/ 649214 w 758366"/>
                <a:gd name="connsiteY11" fmla="*/ 365655 h 744838"/>
                <a:gd name="connsiteX12" fmla="*/ 649214 w 758366"/>
                <a:gd name="connsiteY12" fmla="*/ 368971 h 744838"/>
                <a:gd name="connsiteX13" fmla="*/ 653723 w 758366"/>
                <a:gd name="connsiteY13" fmla="*/ 370165 h 744838"/>
                <a:gd name="connsiteX14" fmla="*/ 661548 w 758366"/>
                <a:gd name="connsiteY14" fmla="*/ 380244 h 744838"/>
                <a:gd name="connsiteX15" fmla="*/ 687410 w 758366"/>
                <a:gd name="connsiteY15" fmla="*/ 390457 h 744838"/>
                <a:gd name="connsiteX16" fmla="*/ 686350 w 758366"/>
                <a:gd name="connsiteY16" fmla="*/ 394966 h 744838"/>
                <a:gd name="connsiteX17" fmla="*/ 684095 w 758366"/>
                <a:gd name="connsiteY17" fmla="*/ 393772 h 744838"/>
                <a:gd name="connsiteX18" fmla="*/ 675076 w 758366"/>
                <a:gd name="connsiteY18" fmla="*/ 392711 h 744838"/>
                <a:gd name="connsiteX19" fmla="*/ 672822 w 758366"/>
                <a:gd name="connsiteY19" fmla="*/ 391518 h 744838"/>
                <a:gd name="connsiteX20" fmla="*/ 758366 w 758366"/>
                <a:gd name="connsiteY20" fmla="*/ 491652 h 744838"/>
                <a:gd name="connsiteX21" fmla="*/ 670567 w 758366"/>
                <a:gd name="connsiteY21" fmla="*/ 537806 h 744838"/>
                <a:gd name="connsiteX22" fmla="*/ 456771 w 758366"/>
                <a:gd name="connsiteY22" fmla="*/ 529981 h 744838"/>
                <a:gd name="connsiteX23" fmla="*/ 418574 w 758366"/>
                <a:gd name="connsiteY23" fmla="*/ 551334 h 744838"/>
                <a:gd name="connsiteX24" fmla="*/ 385947 w 758366"/>
                <a:gd name="connsiteY24" fmla="*/ 609823 h 744838"/>
                <a:gd name="connsiteX25" fmla="*/ 339793 w 758366"/>
                <a:gd name="connsiteY25" fmla="*/ 633431 h 744838"/>
                <a:gd name="connsiteX26" fmla="*/ 299341 w 758366"/>
                <a:gd name="connsiteY26" fmla="*/ 677331 h 744838"/>
                <a:gd name="connsiteX27" fmla="*/ 280110 w 758366"/>
                <a:gd name="connsiteY27" fmla="*/ 713273 h 744838"/>
                <a:gd name="connsiteX28" fmla="*/ 279049 w 758366"/>
                <a:gd name="connsiteY28" fmla="*/ 713273 h 744838"/>
                <a:gd name="connsiteX29" fmla="*/ 275601 w 758366"/>
                <a:gd name="connsiteY29" fmla="*/ 716721 h 744838"/>
                <a:gd name="connsiteX30" fmla="*/ 277856 w 758366"/>
                <a:gd name="connsiteY30" fmla="*/ 717782 h 744838"/>
                <a:gd name="connsiteX31" fmla="*/ 271224 w 758366"/>
                <a:gd name="connsiteY31" fmla="*/ 724546 h 744838"/>
                <a:gd name="connsiteX32" fmla="*/ 270030 w 758366"/>
                <a:gd name="connsiteY32" fmla="*/ 724546 h 744838"/>
                <a:gd name="connsiteX33" fmla="*/ 268837 w 758366"/>
                <a:gd name="connsiteY33" fmla="*/ 726801 h 744838"/>
                <a:gd name="connsiteX34" fmla="*/ 256502 w 758366"/>
                <a:gd name="connsiteY34" fmla="*/ 738074 h 744838"/>
                <a:gd name="connsiteX35" fmla="*/ 256502 w 758366"/>
                <a:gd name="connsiteY35" fmla="*/ 741523 h 744838"/>
                <a:gd name="connsiteX36" fmla="*/ 254248 w 758366"/>
                <a:gd name="connsiteY36" fmla="*/ 742584 h 744838"/>
                <a:gd name="connsiteX37" fmla="*/ 251993 w 758366"/>
                <a:gd name="connsiteY37" fmla="*/ 742584 h 744838"/>
                <a:gd name="connsiteX38" fmla="*/ 249738 w 758366"/>
                <a:gd name="connsiteY38" fmla="*/ 744839 h 744838"/>
                <a:gd name="connsiteX39" fmla="*/ 249738 w 758366"/>
                <a:gd name="connsiteY39" fmla="*/ 742584 h 744838"/>
                <a:gd name="connsiteX40" fmla="*/ 246423 w 758366"/>
                <a:gd name="connsiteY40" fmla="*/ 739268 h 744838"/>
                <a:gd name="connsiteX41" fmla="*/ 250932 w 758366"/>
                <a:gd name="connsiteY41" fmla="*/ 739268 h 744838"/>
                <a:gd name="connsiteX42" fmla="*/ 251993 w 758366"/>
                <a:gd name="connsiteY42" fmla="*/ 738074 h 744838"/>
                <a:gd name="connsiteX43" fmla="*/ 251993 w 758366"/>
                <a:gd name="connsiteY43" fmla="*/ 737014 h 744838"/>
                <a:gd name="connsiteX44" fmla="*/ 249738 w 758366"/>
                <a:gd name="connsiteY44" fmla="*/ 735820 h 744838"/>
                <a:gd name="connsiteX45" fmla="*/ 249738 w 758366"/>
                <a:gd name="connsiteY45" fmla="*/ 732504 h 744838"/>
                <a:gd name="connsiteX46" fmla="*/ 247484 w 758366"/>
                <a:gd name="connsiteY46" fmla="*/ 729056 h 744838"/>
                <a:gd name="connsiteX47" fmla="*/ 248677 w 758366"/>
                <a:gd name="connsiteY47" fmla="*/ 727995 h 744838"/>
                <a:gd name="connsiteX48" fmla="*/ 247484 w 758366"/>
                <a:gd name="connsiteY48" fmla="*/ 726801 h 744838"/>
                <a:gd name="connsiteX49" fmla="*/ 248677 w 758366"/>
                <a:gd name="connsiteY49" fmla="*/ 724546 h 744838"/>
                <a:gd name="connsiteX50" fmla="*/ 246423 w 758366"/>
                <a:gd name="connsiteY50" fmla="*/ 721231 h 744838"/>
                <a:gd name="connsiteX51" fmla="*/ 245229 w 758366"/>
                <a:gd name="connsiteY51" fmla="*/ 715527 h 744838"/>
                <a:gd name="connsiteX52" fmla="*/ 239659 w 758366"/>
                <a:gd name="connsiteY52" fmla="*/ 712212 h 744838"/>
                <a:gd name="connsiteX53" fmla="*/ 237404 w 758366"/>
                <a:gd name="connsiteY53" fmla="*/ 712212 h 744838"/>
                <a:gd name="connsiteX54" fmla="*/ 236210 w 758366"/>
                <a:gd name="connsiteY54" fmla="*/ 707702 h 744838"/>
                <a:gd name="connsiteX55" fmla="*/ 234088 w 758366"/>
                <a:gd name="connsiteY55" fmla="*/ 707702 h 744838"/>
                <a:gd name="connsiteX56" fmla="*/ 235149 w 758366"/>
                <a:gd name="connsiteY56" fmla="*/ 697623 h 744838"/>
                <a:gd name="connsiteX57" fmla="*/ 232895 w 758366"/>
                <a:gd name="connsiteY57" fmla="*/ 697623 h 744838"/>
                <a:gd name="connsiteX58" fmla="*/ 231834 w 758366"/>
                <a:gd name="connsiteY58" fmla="*/ 696429 h 744838"/>
                <a:gd name="connsiteX59" fmla="*/ 234088 w 758366"/>
                <a:gd name="connsiteY59" fmla="*/ 688604 h 744838"/>
                <a:gd name="connsiteX60" fmla="*/ 232895 w 758366"/>
                <a:gd name="connsiteY60" fmla="*/ 687410 h 744838"/>
                <a:gd name="connsiteX61" fmla="*/ 229579 w 758366"/>
                <a:gd name="connsiteY61" fmla="*/ 691920 h 744838"/>
                <a:gd name="connsiteX62" fmla="*/ 226130 w 758366"/>
                <a:gd name="connsiteY62" fmla="*/ 694175 h 744838"/>
                <a:gd name="connsiteX63" fmla="*/ 222815 w 758366"/>
                <a:gd name="connsiteY63" fmla="*/ 693113 h 744838"/>
                <a:gd name="connsiteX64" fmla="*/ 221621 w 758366"/>
                <a:gd name="connsiteY64" fmla="*/ 694175 h 744838"/>
                <a:gd name="connsiteX65" fmla="*/ 216051 w 758366"/>
                <a:gd name="connsiteY65" fmla="*/ 689665 h 744838"/>
                <a:gd name="connsiteX66" fmla="*/ 213796 w 758366"/>
                <a:gd name="connsiteY66" fmla="*/ 689665 h 744838"/>
                <a:gd name="connsiteX67" fmla="*/ 207032 w 758366"/>
                <a:gd name="connsiteY67" fmla="*/ 686350 h 744838"/>
                <a:gd name="connsiteX68" fmla="*/ 204778 w 758366"/>
                <a:gd name="connsiteY68" fmla="*/ 686350 h 744838"/>
                <a:gd name="connsiteX69" fmla="*/ 199075 w 758366"/>
                <a:gd name="connsiteY69" fmla="*/ 684095 h 744838"/>
                <a:gd name="connsiteX70" fmla="*/ 199075 w 758366"/>
                <a:gd name="connsiteY70" fmla="*/ 675076 h 744838"/>
                <a:gd name="connsiteX71" fmla="*/ 201329 w 758366"/>
                <a:gd name="connsiteY71" fmla="*/ 675076 h 744838"/>
                <a:gd name="connsiteX72" fmla="*/ 207032 w 758366"/>
                <a:gd name="connsiteY72" fmla="*/ 670567 h 744838"/>
                <a:gd name="connsiteX73" fmla="*/ 204778 w 758366"/>
                <a:gd name="connsiteY73" fmla="*/ 669506 h 744838"/>
                <a:gd name="connsiteX74" fmla="*/ 202523 w 758366"/>
                <a:gd name="connsiteY74" fmla="*/ 671760 h 744838"/>
                <a:gd name="connsiteX75" fmla="*/ 199075 w 758366"/>
                <a:gd name="connsiteY75" fmla="*/ 674015 h 744838"/>
                <a:gd name="connsiteX76" fmla="*/ 195759 w 758366"/>
                <a:gd name="connsiteY76" fmla="*/ 675076 h 744838"/>
                <a:gd name="connsiteX77" fmla="*/ 195759 w 758366"/>
                <a:gd name="connsiteY77" fmla="*/ 678525 h 744838"/>
                <a:gd name="connsiteX78" fmla="*/ 188995 w 758366"/>
                <a:gd name="connsiteY78" fmla="*/ 675076 h 744838"/>
                <a:gd name="connsiteX79" fmla="*/ 186740 w 758366"/>
                <a:gd name="connsiteY79" fmla="*/ 677331 h 744838"/>
                <a:gd name="connsiteX80" fmla="*/ 182231 w 758366"/>
                <a:gd name="connsiteY80" fmla="*/ 676270 h 744838"/>
                <a:gd name="connsiteX81" fmla="*/ 183424 w 758366"/>
                <a:gd name="connsiteY81" fmla="*/ 678525 h 744838"/>
                <a:gd name="connsiteX82" fmla="*/ 176660 w 758366"/>
                <a:gd name="connsiteY82" fmla="*/ 677331 h 744838"/>
                <a:gd name="connsiteX83" fmla="*/ 178915 w 758366"/>
                <a:gd name="connsiteY83" fmla="*/ 676270 h 744838"/>
                <a:gd name="connsiteX84" fmla="*/ 178915 w 758366"/>
                <a:gd name="connsiteY84" fmla="*/ 675076 h 744838"/>
                <a:gd name="connsiteX85" fmla="*/ 170957 w 758366"/>
                <a:gd name="connsiteY85" fmla="*/ 679585 h 744838"/>
                <a:gd name="connsiteX86" fmla="*/ 169896 w 758366"/>
                <a:gd name="connsiteY86" fmla="*/ 676270 h 744838"/>
                <a:gd name="connsiteX87" fmla="*/ 164326 w 758366"/>
                <a:gd name="connsiteY87" fmla="*/ 676270 h 744838"/>
                <a:gd name="connsiteX88" fmla="*/ 160878 w 758366"/>
                <a:gd name="connsiteY88" fmla="*/ 674015 h 744838"/>
                <a:gd name="connsiteX89" fmla="*/ 150798 w 758366"/>
                <a:gd name="connsiteY89" fmla="*/ 666058 h 744838"/>
                <a:gd name="connsiteX90" fmla="*/ 147349 w 758366"/>
                <a:gd name="connsiteY90" fmla="*/ 660487 h 744838"/>
                <a:gd name="connsiteX91" fmla="*/ 146289 w 758366"/>
                <a:gd name="connsiteY91" fmla="*/ 658233 h 744838"/>
                <a:gd name="connsiteX92" fmla="*/ 144034 w 758366"/>
                <a:gd name="connsiteY92" fmla="*/ 655978 h 744838"/>
                <a:gd name="connsiteX93" fmla="*/ 144034 w 758366"/>
                <a:gd name="connsiteY93" fmla="*/ 650275 h 744838"/>
                <a:gd name="connsiteX94" fmla="*/ 146289 w 758366"/>
                <a:gd name="connsiteY94" fmla="*/ 649214 h 744838"/>
                <a:gd name="connsiteX95" fmla="*/ 146289 w 758366"/>
                <a:gd name="connsiteY95" fmla="*/ 646959 h 744838"/>
                <a:gd name="connsiteX96" fmla="*/ 147349 w 758366"/>
                <a:gd name="connsiteY96" fmla="*/ 642450 h 744838"/>
                <a:gd name="connsiteX97" fmla="*/ 145095 w 758366"/>
                <a:gd name="connsiteY97" fmla="*/ 639134 h 744838"/>
                <a:gd name="connsiteX98" fmla="*/ 144034 w 758366"/>
                <a:gd name="connsiteY98" fmla="*/ 637940 h 744838"/>
                <a:gd name="connsiteX99" fmla="*/ 140586 w 758366"/>
                <a:gd name="connsiteY99" fmla="*/ 636879 h 744838"/>
                <a:gd name="connsiteX100" fmla="*/ 141779 w 758366"/>
                <a:gd name="connsiteY100" fmla="*/ 633431 h 744838"/>
                <a:gd name="connsiteX101" fmla="*/ 144034 w 758366"/>
                <a:gd name="connsiteY101" fmla="*/ 630115 h 744838"/>
                <a:gd name="connsiteX102" fmla="*/ 142840 w 758366"/>
                <a:gd name="connsiteY102" fmla="*/ 627861 h 744838"/>
                <a:gd name="connsiteX103" fmla="*/ 146289 w 758366"/>
                <a:gd name="connsiteY103" fmla="*/ 625606 h 744838"/>
                <a:gd name="connsiteX104" fmla="*/ 144034 w 758366"/>
                <a:gd name="connsiteY104" fmla="*/ 624412 h 744838"/>
                <a:gd name="connsiteX105" fmla="*/ 140586 w 758366"/>
                <a:gd name="connsiteY105" fmla="*/ 627861 h 744838"/>
                <a:gd name="connsiteX106" fmla="*/ 132761 w 758366"/>
                <a:gd name="connsiteY106" fmla="*/ 628921 h 744838"/>
                <a:gd name="connsiteX107" fmla="*/ 132761 w 758366"/>
                <a:gd name="connsiteY107" fmla="*/ 627861 h 744838"/>
                <a:gd name="connsiteX108" fmla="*/ 130506 w 758366"/>
                <a:gd name="connsiteY108" fmla="*/ 624412 h 744838"/>
                <a:gd name="connsiteX109" fmla="*/ 128251 w 758366"/>
                <a:gd name="connsiteY109" fmla="*/ 625606 h 744838"/>
                <a:gd name="connsiteX110" fmla="*/ 125997 w 758366"/>
                <a:gd name="connsiteY110" fmla="*/ 624412 h 744838"/>
                <a:gd name="connsiteX111" fmla="*/ 125997 w 758366"/>
                <a:gd name="connsiteY111" fmla="*/ 627861 h 744838"/>
                <a:gd name="connsiteX112" fmla="*/ 121487 w 758366"/>
                <a:gd name="connsiteY112" fmla="*/ 630115 h 744838"/>
                <a:gd name="connsiteX113" fmla="*/ 123742 w 758366"/>
                <a:gd name="connsiteY113" fmla="*/ 632370 h 744838"/>
                <a:gd name="connsiteX114" fmla="*/ 116978 w 758366"/>
                <a:gd name="connsiteY114" fmla="*/ 631176 h 744838"/>
                <a:gd name="connsiteX115" fmla="*/ 115917 w 758366"/>
                <a:gd name="connsiteY115" fmla="*/ 625606 h 744838"/>
                <a:gd name="connsiteX116" fmla="*/ 113662 w 758366"/>
                <a:gd name="connsiteY116" fmla="*/ 625606 h 744838"/>
                <a:gd name="connsiteX117" fmla="*/ 113662 w 758366"/>
                <a:gd name="connsiteY117" fmla="*/ 628921 h 744838"/>
                <a:gd name="connsiteX118" fmla="*/ 112469 w 758366"/>
                <a:gd name="connsiteY118" fmla="*/ 628921 h 744838"/>
                <a:gd name="connsiteX119" fmla="*/ 111407 w 758366"/>
                <a:gd name="connsiteY119" fmla="*/ 631176 h 744838"/>
                <a:gd name="connsiteX120" fmla="*/ 110214 w 758366"/>
                <a:gd name="connsiteY120" fmla="*/ 634625 h 744838"/>
                <a:gd name="connsiteX121" fmla="*/ 106898 w 758366"/>
                <a:gd name="connsiteY121" fmla="*/ 635686 h 744838"/>
                <a:gd name="connsiteX122" fmla="*/ 105704 w 758366"/>
                <a:gd name="connsiteY122" fmla="*/ 635686 h 744838"/>
                <a:gd name="connsiteX123" fmla="*/ 104643 w 758366"/>
                <a:gd name="connsiteY123" fmla="*/ 634625 h 744838"/>
                <a:gd name="connsiteX124" fmla="*/ 103450 w 758366"/>
                <a:gd name="connsiteY124" fmla="*/ 632370 h 744838"/>
                <a:gd name="connsiteX125" fmla="*/ 101328 w 758366"/>
                <a:gd name="connsiteY125" fmla="*/ 630115 h 744838"/>
                <a:gd name="connsiteX126" fmla="*/ 101328 w 758366"/>
                <a:gd name="connsiteY126" fmla="*/ 627861 h 744838"/>
                <a:gd name="connsiteX127" fmla="*/ 97879 w 758366"/>
                <a:gd name="connsiteY127" fmla="*/ 627861 h 744838"/>
                <a:gd name="connsiteX128" fmla="*/ 95625 w 758366"/>
                <a:gd name="connsiteY128" fmla="*/ 625606 h 744838"/>
                <a:gd name="connsiteX129" fmla="*/ 92309 w 758366"/>
                <a:gd name="connsiteY129" fmla="*/ 626667 h 744838"/>
                <a:gd name="connsiteX130" fmla="*/ 90054 w 758366"/>
                <a:gd name="connsiteY130" fmla="*/ 621096 h 744838"/>
                <a:gd name="connsiteX131" fmla="*/ 88861 w 758366"/>
                <a:gd name="connsiteY131" fmla="*/ 621096 h 744838"/>
                <a:gd name="connsiteX132" fmla="*/ 88861 w 758366"/>
                <a:gd name="connsiteY132" fmla="*/ 631176 h 744838"/>
                <a:gd name="connsiteX133" fmla="*/ 92309 w 758366"/>
                <a:gd name="connsiteY133" fmla="*/ 632370 h 744838"/>
                <a:gd name="connsiteX134" fmla="*/ 92309 w 758366"/>
                <a:gd name="connsiteY134" fmla="*/ 636879 h 744838"/>
                <a:gd name="connsiteX135" fmla="*/ 87800 w 758366"/>
                <a:gd name="connsiteY135" fmla="*/ 637940 h 744838"/>
                <a:gd name="connsiteX136" fmla="*/ 87800 w 758366"/>
                <a:gd name="connsiteY136" fmla="*/ 639134 h 744838"/>
                <a:gd name="connsiteX137" fmla="*/ 84351 w 758366"/>
                <a:gd name="connsiteY137" fmla="*/ 642450 h 744838"/>
                <a:gd name="connsiteX138" fmla="*/ 82097 w 758366"/>
                <a:gd name="connsiteY138" fmla="*/ 651468 h 744838"/>
                <a:gd name="connsiteX139" fmla="*/ 79842 w 758366"/>
                <a:gd name="connsiteY139" fmla="*/ 650275 h 744838"/>
                <a:gd name="connsiteX140" fmla="*/ 78781 w 758366"/>
                <a:gd name="connsiteY140" fmla="*/ 651468 h 744838"/>
                <a:gd name="connsiteX141" fmla="*/ 78781 w 758366"/>
                <a:gd name="connsiteY141" fmla="*/ 648020 h 744838"/>
                <a:gd name="connsiteX142" fmla="*/ 77587 w 758366"/>
                <a:gd name="connsiteY142" fmla="*/ 646959 h 744838"/>
                <a:gd name="connsiteX143" fmla="*/ 76526 w 758366"/>
                <a:gd name="connsiteY143" fmla="*/ 643643 h 744838"/>
                <a:gd name="connsiteX144" fmla="*/ 73078 w 758366"/>
                <a:gd name="connsiteY144" fmla="*/ 639134 h 744838"/>
                <a:gd name="connsiteX145" fmla="*/ 74272 w 758366"/>
                <a:gd name="connsiteY145" fmla="*/ 637940 h 744838"/>
                <a:gd name="connsiteX146" fmla="*/ 72017 w 758366"/>
                <a:gd name="connsiteY146" fmla="*/ 633431 h 744838"/>
                <a:gd name="connsiteX147" fmla="*/ 70823 w 758366"/>
                <a:gd name="connsiteY147" fmla="*/ 633431 h 744838"/>
                <a:gd name="connsiteX148" fmla="*/ 69762 w 758366"/>
                <a:gd name="connsiteY148" fmla="*/ 631176 h 744838"/>
                <a:gd name="connsiteX149" fmla="*/ 73078 w 758366"/>
                <a:gd name="connsiteY149" fmla="*/ 627861 h 744838"/>
                <a:gd name="connsiteX150" fmla="*/ 74272 w 758366"/>
                <a:gd name="connsiteY150" fmla="*/ 623351 h 744838"/>
                <a:gd name="connsiteX151" fmla="*/ 74272 w 758366"/>
                <a:gd name="connsiteY151" fmla="*/ 622158 h 744838"/>
                <a:gd name="connsiteX152" fmla="*/ 72017 w 758366"/>
                <a:gd name="connsiteY152" fmla="*/ 625606 h 744838"/>
                <a:gd name="connsiteX153" fmla="*/ 70823 w 758366"/>
                <a:gd name="connsiteY153" fmla="*/ 626667 h 744838"/>
                <a:gd name="connsiteX154" fmla="*/ 69762 w 758366"/>
                <a:gd name="connsiteY154" fmla="*/ 624412 h 744838"/>
                <a:gd name="connsiteX155" fmla="*/ 68569 w 758366"/>
                <a:gd name="connsiteY155" fmla="*/ 624412 h 744838"/>
                <a:gd name="connsiteX156" fmla="*/ 68569 w 758366"/>
                <a:gd name="connsiteY156" fmla="*/ 627861 h 744838"/>
                <a:gd name="connsiteX157" fmla="*/ 65253 w 758366"/>
                <a:gd name="connsiteY157" fmla="*/ 628921 h 744838"/>
                <a:gd name="connsiteX158" fmla="*/ 60743 w 758366"/>
                <a:gd name="connsiteY158" fmla="*/ 624412 h 744838"/>
                <a:gd name="connsiteX159" fmla="*/ 58489 w 758366"/>
                <a:gd name="connsiteY159" fmla="*/ 626667 h 744838"/>
                <a:gd name="connsiteX160" fmla="*/ 56234 w 758366"/>
                <a:gd name="connsiteY160" fmla="*/ 626667 h 744838"/>
                <a:gd name="connsiteX161" fmla="*/ 53980 w 758366"/>
                <a:gd name="connsiteY161" fmla="*/ 633431 h 744838"/>
                <a:gd name="connsiteX162" fmla="*/ 60743 w 758366"/>
                <a:gd name="connsiteY162" fmla="*/ 636879 h 744838"/>
                <a:gd name="connsiteX163" fmla="*/ 61937 w 758366"/>
                <a:gd name="connsiteY163" fmla="*/ 642450 h 744838"/>
                <a:gd name="connsiteX164" fmla="*/ 56234 w 758366"/>
                <a:gd name="connsiteY164" fmla="*/ 640195 h 744838"/>
                <a:gd name="connsiteX165" fmla="*/ 56234 w 758366"/>
                <a:gd name="connsiteY165" fmla="*/ 635686 h 744838"/>
                <a:gd name="connsiteX166" fmla="*/ 53980 w 758366"/>
                <a:gd name="connsiteY166" fmla="*/ 637940 h 744838"/>
                <a:gd name="connsiteX167" fmla="*/ 50664 w 758366"/>
                <a:gd name="connsiteY167" fmla="*/ 635686 h 744838"/>
                <a:gd name="connsiteX168" fmla="*/ 48409 w 758366"/>
                <a:gd name="connsiteY168" fmla="*/ 636879 h 744838"/>
                <a:gd name="connsiteX169" fmla="*/ 49470 w 758366"/>
                <a:gd name="connsiteY169" fmla="*/ 640195 h 744838"/>
                <a:gd name="connsiteX170" fmla="*/ 49470 w 758366"/>
                <a:gd name="connsiteY170" fmla="*/ 643643 h 744838"/>
                <a:gd name="connsiteX171" fmla="*/ 47216 w 758366"/>
                <a:gd name="connsiteY171" fmla="*/ 643643 h 744838"/>
                <a:gd name="connsiteX172" fmla="*/ 44961 w 758366"/>
                <a:gd name="connsiteY172" fmla="*/ 648020 h 744838"/>
                <a:gd name="connsiteX173" fmla="*/ 46155 w 758366"/>
                <a:gd name="connsiteY173" fmla="*/ 650275 h 744838"/>
                <a:gd name="connsiteX174" fmla="*/ 46155 w 758366"/>
                <a:gd name="connsiteY174" fmla="*/ 652529 h 744838"/>
                <a:gd name="connsiteX175" fmla="*/ 43900 w 758366"/>
                <a:gd name="connsiteY175" fmla="*/ 652529 h 744838"/>
                <a:gd name="connsiteX176" fmla="*/ 41645 w 758366"/>
                <a:gd name="connsiteY176" fmla="*/ 646959 h 744838"/>
                <a:gd name="connsiteX177" fmla="*/ 39391 w 758366"/>
                <a:gd name="connsiteY177" fmla="*/ 646959 h 744838"/>
                <a:gd name="connsiteX178" fmla="*/ 41645 w 758366"/>
                <a:gd name="connsiteY178" fmla="*/ 653723 h 744838"/>
                <a:gd name="connsiteX179" fmla="*/ 39391 w 758366"/>
                <a:gd name="connsiteY179" fmla="*/ 653723 h 744838"/>
                <a:gd name="connsiteX180" fmla="*/ 38329 w 758366"/>
                <a:gd name="connsiteY180" fmla="*/ 655978 h 744838"/>
                <a:gd name="connsiteX181" fmla="*/ 37136 w 758366"/>
                <a:gd name="connsiteY181" fmla="*/ 659293 h 744838"/>
                <a:gd name="connsiteX182" fmla="*/ 35942 w 758366"/>
                <a:gd name="connsiteY182" fmla="*/ 661548 h 744838"/>
                <a:gd name="connsiteX183" fmla="*/ 40451 w 758366"/>
                <a:gd name="connsiteY183" fmla="*/ 663803 h 744838"/>
                <a:gd name="connsiteX184" fmla="*/ 37136 w 758366"/>
                <a:gd name="connsiteY184" fmla="*/ 667251 h 744838"/>
                <a:gd name="connsiteX185" fmla="*/ 32626 w 758366"/>
                <a:gd name="connsiteY185" fmla="*/ 668312 h 744838"/>
                <a:gd name="connsiteX186" fmla="*/ 30372 w 758366"/>
                <a:gd name="connsiteY186" fmla="*/ 669506 h 744838"/>
                <a:gd name="connsiteX187" fmla="*/ 30372 w 758366"/>
                <a:gd name="connsiteY187" fmla="*/ 671760 h 744838"/>
                <a:gd name="connsiteX188" fmla="*/ 29311 w 758366"/>
                <a:gd name="connsiteY188" fmla="*/ 674015 h 744838"/>
                <a:gd name="connsiteX189" fmla="*/ 27056 w 758366"/>
                <a:gd name="connsiteY189" fmla="*/ 674015 h 744838"/>
                <a:gd name="connsiteX190" fmla="*/ 27056 w 758366"/>
                <a:gd name="connsiteY190" fmla="*/ 678525 h 744838"/>
                <a:gd name="connsiteX191" fmla="*/ 23608 w 758366"/>
                <a:gd name="connsiteY191" fmla="*/ 676270 h 744838"/>
                <a:gd name="connsiteX192" fmla="*/ 22547 w 758366"/>
                <a:gd name="connsiteY192" fmla="*/ 674015 h 744838"/>
                <a:gd name="connsiteX193" fmla="*/ 21353 w 758366"/>
                <a:gd name="connsiteY193" fmla="*/ 671760 h 744838"/>
                <a:gd name="connsiteX194" fmla="*/ 19098 w 758366"/>
                <a:gd name="connsiteY194" fmla="*/ 669506 h 744838"/>
                <a:gd name="connsiteX195" fmla="*/ 18037 w 758366"/>
                <a:gd name="connsiteY195" fmla="*/ 670567 h 744838"/>
                <a:gd name="connsiteX196" fmla="*/ 13528 w 758366"/>
                <a:gd name="connsiteY196" fmla="*/ 668312 h 744838"/>
                <a:gd name="connsiteX197" fmla="*/ 13528 w 758366"/>
                <a:gd name="connsiteY197" fmla="*/ 664996 h 744838"/>
                <a:gd name="connsiteX198" fmla="*/ 5571 w 758366"/>
                <a:gd name="connsiteY198" fmla="*/ 664996 h 744838"/>
                <a:gd name="connsiteX199" fmla="*/ 0 w 758366"/>
                <a:gd name="connsiteY199" fmla="*/ 660487 h 744838"/>
                <a:gd name="connsiteX200" fmla="*/ 2255 w 758366"/>
                <a:gd name="connsiteY200" fmla="*/ 657039 h 744838"/>
                <a:gd name="connsiteX201" fmla="*/ 3316 w 758366"/>
                <a:gd name="connsiteY201" fmla="*/ 652529 h 744838"/>
                <a:gd name="connsiteX202" fmla="*/ 4509 w 758366"/>
                <a:gd name="connsiteY202" fmla="*/ 649214 h 744838"/>
                <a:gd name="connsiteX203" fmla="*/ 2255 w 758366"/>
                <a:gd name="connsiteY203" fmla="*/ 644704 h 744838"/>
                <a:gd name="connsiteX204" fmla="*/ 4509 w 758366"/>
                <a:gd name="connsiteY204" fmla="*/ 641389 h 744838"/>
                <a:gd name="connsiteX205" fmla="*/ 6764 w 758366"/>
                <a:gd name="connsiteY205" fmla="*/ 643643 h 744838"/>
                <a:gd name="connsiteX206" fmla="*/ 10080 w 758366"/>
                <a:gd name="connsiteY206" fmla="*/ 642450 h 744838"/>
                <a:gd name="connsiteX207" fmla="*/ 11273 w 758366"/>
                <a:gd name="connsiteY207" fmla="*/ 643643 h 744838"/>
                <a:gd name="connsiteX208" fmla="*/ 14589 w 758366"/>
                <a:gd name="connsiteY208" fmla="*/ 637940 h 744838"/>
                <a:gd name="connsiteX209" fmla="*/ 15783 w 758366"/>
                <a:gd name="connsiteY209" fmla="*/ 635686 h 744838"/>
                <a:gd name="connsiteX210" fmla="*/ 18037 w 758366"/>
                <a:gd name="connsiteY210" fmla="*/ 632370 h 744838"/>
                <a:gd name="connsiteX211" fmla="*/ 20292 w 758366"/>
                <a:gd name="connsiteY211" fmla="*/ 633431 h 744838"/>
                <a:gd name="connsiteX212" fmla="*/ 58489 w 758366"/>
                <a:gd name="connsiteY212" fmla="*/ 586215 h 744838"/>
                <a:gd name="connsiteX213" fmla="*/ 59550 w 758366"/>
                <a:gd name="connsiteY213" fmla="*/ 583961 h 744838"/>
                <a:gd name="connsiteX214" fmla="*/ 57428 w 758366"/>
                <a:gd name="connsiteY214" fmla="*/ 582767 h 744838"/>
                <a:gd name="connsiteX215" fmla="*/ 58489 w 758366"/>
                <a:gd name="connsiteY215" fmla="*/ 580512 h 744838"/>
                <a:gd name="connsiteX216" fmla="*/ 60743 w 758366"/>
                <a:gd name="connsiteY216" fmla="*/ 581706 h 744838"/>
                <a:gd name="connsiteX217" fmla="*/ 86606 w 758366"/>
                <a:gd name="connsiteY217" fmla="*/ 550140 h 744838"/>
                <a:gd name="connsiteX218" fmla="*/ 85545 w 758366"/>
                <a:gd name="connsiteY218" fmla="*/ 549080 h 744838"/>
                <a:gd name="connsiteX219" fmla="*/ 87800 w 758366"/>
                <a:gd name="connsiteY219" fmla="*/ 547886 h 744838"/>
                <a:gd name="connsiteX220" fmla="*/ 88861 w 758366"/>
                <a:gd name="connsiteY220" fmla="*/ 549080 h 744838"/>
                <a:gd name="connsiteX221" fmla="*/ 97879 w 758366"/>
                <a:gd name="connsiteY221" fmla="*/ 537806 h 744838"/>
                <a:gd name="connsiteX222" fmla="*/ 96818 w 758366"/>
                <a:gd name="connsiteY222" fmla="*/ 536745 h 744838"/>
                <a:gd name="connsiteX223" fmla="*/ 101328 w 758366"/>
                <a:gd name="connsiteY223" fmla="*/ 529981 h 744838"/>
                <a:gd name="connsiteX224" fmla="*/ 102389 w 758366"/>
                <a:gd name="connsiteY224" fmla="*/ 531042 h 744838"/>
                <a:gd name="connsiteX225" fmla="*/ 111407 w 758366"/>
                <a:gd name="connsiteY225" fmla="*/ 519769 h 744838"/>
                <a:gd name="connsiteX226" fmla="*/ 105704 w 758366"/>
                <a:gd name="connsiteY226" fmla="*/ 515260 h 744838"/>
                <a:gd name="connsiteX227" fmla="*/ 107959 w 758366"/>
                <a:gd name="connsiteY227" fmla="*/ 505180 h 744838"/>
                <a:gd name="connsiteX228" fmla="*/ 114723 w 758366"/>
                <a:gd name="connsiteY228" fmla="*/ 514198 h 744838"/>
                <a:gd name="connsiteX229" fmla="*/ 124936 w 758366"/>
                <a:gd name="connsiteY229" fmla="*/ 495100 h 744838"/>
                <a:gd name="connsiteX230" fmla="*/ 157562 w 758366"/>
                <a:gd name="connsiteY230" fmla="*/ 513005 h 744838"/>
                <a:gd name="connsiteX231" fmla="*/ 158623 w 758366"/>
                <a:gd name="connsiteY231" fmla="*/ 513005 h 744838"/>
                <a:gd name="connsiteX232" fmla="*/ 157562 w 758366"/>
                <a:gd name="connsiteY232" fmla="*/ 510750 h 744838"/>
                <a:gd name="connsiteX233" fmla="*/ 157562 w 758366"/>
                <a:gd name="connsiteY233" fmla="*/ 508495 h 744838"/>
                <a:gd name="connsiteX234" fmla="*/ 155307 w 758366"/>
                <a:gd name="connsiteY234" fmla="*/ 504119 h 744838"/>
                <a:gd name="connsiteX235" fmla="*/ 150798 w 758366"/>
                <a:gd name="connsiteY235" fmla="*/ 502925 h 744838"/>
                <a:gd name="connsiteX236" fmla="*/ 150798 w 758366"/>
                <a:gd name="connsiteY236" fmla="*/ 501864 h 744838"/>
                <a:gd name="connsiteX237" fmla="*/ 151859 w 758366"/>
                <a:gd name="connsiteY237" fmla="*/ 500670 h 744838"/>
                <a:gd name="connsiteX238" fmla="*/ 154114 w 758366"/>
                <a:gd name="connsiteY238" fmla="*/ 500670 h 744838"/>
                <a:gd name="connsiteX239" fmla="*/ 155307 w 758366"/>
                <a:gd name="connsiteY239" fmla="*/ 501864 h 744838"/>
                <a:gd name="connsiteX240" fmla="*/ 157562 w 758366"/>
                <a:gd name="connsiteY240" fmla="*/ 499609 h 744838"/>
                <a:gd name="connsiteX241" fmla="*/ 157562 w 758366"/>
                <a:gd name="connsiteY241" fmla="*/ 497355 h 744838"/>
                <a:gd name="connsiteX242" fmla="*/ 158623 w 758366"/>
                <a:gd name="connsiteY242" fmla="*/ 497355 h 744838"/>
                <a:gd name="connsiteX243" fmla="*/ 158623 w 758366"/>
                <a:gd name="connsiteY243" fmla="*/ 495100 h 744838"/>
                <a:gd name="connsiteX244" fmla="*/ 157562 w 758366"/>
                <a:gd name="connsiteY244" fmla="*/ 495100 h 744838"/>
                <a:gd name="connsiteX245" fmla="*/ 156368 w 758366"/>
                <a:gd name="connsiteY245" fmla="*/ 492845 h 744838"/>
                <a:gd name="connsiteX246" fmla="*/ 162071 w 758366"/>
                <a:gd name="connsiteY246" fmla="*/ 489397 h 744838"/>
                <a:gd name="connsiteX247" fmla="*/ 164326 w 758366"/>
                <a:gd name="connsiteY247" fmla="*/ 492845 h 744838"/>
                <a:gd name="connsiteX248" fmla="*/ 174406 w 758366"/>
                <a:gd name="connsiteY248" fmla="*/ 489397 h 744838"/>
                <a:gd name="connsiteX249" fmla="*/ 170957 w 758366"/>
                <a:gd name="connsiteY249" fmla="*/ 486081 h 744838"/>
                <a:gd name="connsiteX250" fmla="*/ 165387 w 758366"/>
                <a:gd name="connsiteY250" fmla="*/ 488336 h 744838"/>
                <a:gd name="connsiteX251" fmla="*/ 159816 w 758366"/>
                <a:gd name="connsiteY251" fmla="*/ 484888 h 744838"/>
                <a:gd name="connsiteX252" fmla="*/ 170957 w 758366"/>
                <a:gd name="connsiteY252" fmla="*/ 464728 h 744838"/>
                <a:gd name="connsiteX253" fmla="*/ 164326 w 758366"/>
                <a:gd name="connsiteY253" fmla="*/ 461280 h 744838"/>
                <a:gd name="connsiteX254" fmla="*/ 176660 w 758366"/>
                <a:gd name="connsiteY254" fmla="*/ 436479 h 744838"/>
                <a:gd name="connsiteX255" fmla="*/ 178915 w 758366"/>
                <a:gd name="connsiteY255" fmla="*/ 438733 h 744838"/>
                <a:gd name="connsiteX256" fmla="*/ 179976 w 758366"/>
                <a:gd name="connsiteY256" fmla="*/ 437672 h 744838"/>
                <a:gd name="connsiteX257" fmla="*/ 178915 w 758366"/>
                <a:gd name="connsiteY257" fmla="*/ 434224 h 744838"/>
                <a:gd name="connsiteX258" fmla="*/ 177721 w 758366"/>
                <a:gd name="connsiteY258" fmla="*/ 433163 h 744838"/>
                <a:gd name="connsiteX259" fmla="*/ 192443 w 758366"/>
                <a:gd name="connsiteY259" fmla="*/ 403852 h 744838"/>
                <a:gd name="connsiteX260" fmla="*/ 274540 w 758366"/>
                <a:gd name="connsiteY260" fmla="*/ 330774 h 744838"/>
                <a:gd name="connsiteX261" fmla="*/ 304911 w 758366"/>
                <a:gd name="connsiteY261" fmla="*/ 303718 h 744838"/>
                <a:gd name="connsiteX262" fmla="*/ 310482 w 758366"/>
                <a:gd name="connsiteY262" fmla="*/ 308227 h 744838"/>
                <a:gd name="connsiteX263" fmla="*/ 317246 w 758366"/>
                <a:gd name="connsiteY263" fmla="*/ 299341 h 744838"/>
                <a:gd name="connsiteX264" fmla="*/ 312736 w 758366"/>
                <a:gd name="connsiteY264" fmla="*/ 295893 h 744838"/>
                <a:gd name="connsiteX265" fmla="*/ 348811 w 758366"/>
                <a:gd name="connsiteY265" fmla="*/ 263267 h 744838"/>
                <a:gd name="connsiteX266" fmla="*/ 343241 w 758366"/>
                <a:gd name="connsiteY266" fmla="*/ 223876 h 744838"/>
                <a:gd name="connsiteX267" fmla="*/ 348811 w 758366"/>
                <a:gd name="connsiteY267" fmla="*/ 216051 h 74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758366" h="744838">
                  <a:moveTo>
                    <a:pt x="348811" y="216051"/>
                  </a:moveTo>
                  <a:lnTo>
                    <a:pt x="473747" y="51725"/>
                  </a:lnTo>
                  <a:lnTo>
                    <a:pt x="474808" y="52918"/>
                  </a:lnTo>
                  <a:lnTo>
                    <a:pt x="478124" y="46154"/>
                  </a:lnTo>
                  <a:lnTo>
                    <a:pt x="483827" y="39391"/>
                  </a:lnTo>
                  <a:lnTo>
                    <a:pt x="540061" y="0"/>
                  </a:lnTo>
                  <a:lnTo>
                    <a:pt x="664996" y="41645"/>
                  </a:lnTo>
                  <a:lnTo>
                    <a:pt x="709957" y="147349"/>
                  </a:lnTo>
                  <a:lnTo>
                    <a:pt x="612078" y="321755"/>
                  </a:lnTo>
                  <a:lnTo>
                    <a:pt x="646959" y="362340"/>
                  </a:lnTo>
                  <a:lnTo>
                    <a:pt x="645898" y="365655"/>
                  </a:lnTo>
                  <a:lnTo>
                    <a:pt x="649214" y="365655"/>
                  </a:lnTo>
                  <a:lnTo>
                    <a:pt x="649214" y="368971"/>
                  </a:lnTo>
                  <a:lnTo>
                    <a:pt x="653723" y="370165"/>
                  </a:lnTo>
                  <a:lnTo>
                    <a:pt x="661548" y="380244"/>
                  </a:lnTo>
                  <a:lnTo>
                    <a:pt x="687410" y="390457"/>
                  </a:lnTo>
                  <a:lnTo>
                    <a:pt x="686350" y="394966"/>
                  </a:lnTo>
                  <a:lnTo>
                    <a:pt x="684095" y="393772"/>
                  </a:lnTo>
                  <a:lnTo>
                    <a:pt x="675076" y="392711"/>
                  </a:lnTo>
                  <a:lnTo>
                    <a:pt x="672822" y="391518"/>
                  </a:lnTo>
                  <a:lnTo>
                    <a:pt x="758366" y="491652"/>
                  </a:lnTo>
                  <a:lnTo>
                    <a:pt x="670567" y="537806"/>
                  </a:lnTo>
                  <a:lnTo>
                    <a:pt x="456771" y="529981"/>
                  </a:lnTo>
                  <a:lnTo>
                    <a:pt x="418574" y="551334"/>
                  </a:lnTo>
                  <a:lnTo>
                    <a:pt x="385947" y="609823"/>
                  </a:lnTo>
                  <a:lnTo>
                    <a:pt x="339793" y="633431"/>
                  </a:lnTo>
                  <a:lnTo>
                    <a:pt x="299341" y="677331"/>
                  </a:lnTo>
                  <a:lnTo>
                    <a:pt x="280110" y="713273"/>
                  </a:lnTo>
                  <a:lnTo>
                    <a:pt x="279049" y="713273"/>
                  </a:lnTo>
                  <a:lnTo>
                    <a:pt x="275601" y="716721"/>
                  </a:lnTo>
                  <a:lnTo>
                    <a:pt x="277856" y="717782"/>
                  </a:lnTo>
                  <a:lnTo>
                    <a:pt x="271224" y="724546"/>
                  </a:lnTo>
                  <a:lnTo>
                    <a:pt x="270030" y="724546"/>
                  </a:lnTo>
                  <a:lnTo>
                    <a:pt x="268837" y="726801"/>
                  </a:lnTo>
                  <a:lnTo>
                    <a:pt x="256502" y="738074"/>
                  </a:lnTo>
                  <a:lnTo>
                    <a:pt x="256502" y="741523"/>
                  </a:lnTo>
                  <a:lnTo>
                    <a:pt x="254248" y="742584"/>
                  </a:lnTo>
                  <a:lnTo>
                    <a:pt x="251993" y="742584"/>
                  </a:lnTo>
                  <a:lnTo>
                    <a:pt x="249738" y="744839"/>
                  </a:lnTo>
                  <a:lnTo>
                    <a:pt x="249738" y="742584"/>
                  </a:lnTo>
                  <a:lnTo>
                    <a:pt x="246423" y="739268"/>
                  </a:lnTo>
                  <a:lnTo>
                    <a:pt x="250932" y="739268"/>
                  </a:lnTo>
                  <a:lnTo>
                    <a:pt x="251993" y="738074"/>
                  </a:lnTo>
                  <a:lnTo>
                    <a:pt x="251993" y="737014"/>
                  </a:lnTo>
                  <a:lnTo>
                    <a:pt x="249738" y="735820"/>
                  </a:lnTo>
                  <a:lnTo>
                    <a:pt x="249738" y="732504"/>
                  </a:lnTo>
                  <a:lnTo>
                    <a:pt x="247484" y="729056"/>
                  </a:lnTo>
                  <a:lnTo>
                    <a:pt x="248677" y="727995"/>
                  </a:lnTo>
                  <a:lnTo>
                    <a:pt x="247484" y="726801"/>
                  </a:lnTo>
                  <a:lnTo>
                    <a:pt x="248677" y="724546"/>
                  </a:lnTo>
                  <a:lnTo>
                    <a:pt x="246423" y="721231"/>
                  </a:lnTo>
                  <a:lnTo>
                    <a:pt x="245229" y="715527"/>
                  </a:lnTo>
                  <a:lnTo>
                    <a:pt x="239659" y="712212"/>
                  </a:lnTo>
                  <a:lnTo>
                    <a:pt x="237404" y="712212"/>
                  </a:lnTo>
                  <a:lnTo>
                    <a:pt x="236210" y="707702"/>
                  </a:lnTo>
                  <a:lnTo>
                    <a:pt x="234088" y="707702"/>
                  </a:lnTo>
                  <a:lnTo>
                    <a:pt x="235149" y="697623"/>
                  </a:lnTo>
                  <a:lnTo>
                    <a:pt x="232895" y="697623"/>
                  </a:lnTo>
                  <a:lnTo>
                    <a:pt x="231834" y="696429"/>
                  </a:lnTo>
                  <a:lnTo>
                    <a:pt x="234088" y="688604"/>
                  </a:lnTo>
                  <a:lnTo>
                    <a:pt x="232895" y="687410"/>
                  </a:lnTo>
                  <a:lnTo>
                    <a:pt x="229579" y="691920"/>
                  </a:lnTo>
                  <a:lnTo>
                    <a:pt x="226130" y="694175"/>
                  </a:lnTo>
                  <a:lnTo>
                    <a:pt x="222815" y="693113"/>
                  </a:lnTo>
                  <a:lnTo>
                    <a:pt x="221621" y="694175"/>
                  </a:lnTo>
                  <a:lnTo>
                    <a:pt x="216051" y="689665"/>
                  </a:lnTo>
                  <a:lnTo>
                    <a:pt x="213796" y="689665"/>
                  </a:lnTo>
                  <a:lnTo>
                    <a:pt x="207032" y="686350"/>
                  </a:lnTo>
                  <a:lnTo>
                    <a:pt x="204778" y="686350"/>
                  </a:lnTo>
                  <a:lnTo>
                    <a:pt x="199075" y="684095"/>
                  </a:lnTo>
                  <a:lnTo>
                    <a:pt x="199075" y="675076"/>
                  </a:lnTo>
                  <a:lnTo>
                    <a:pt x="201329" y="675076"/>
                  </a:lnTo>
                  <a:lnTo>
                    <a:pt x="207032" y="670567"/>
                  </a:lnTo>
                  <a:lnTo>
                    <a:pt x="204778" y="669506"/>
                  </a:lnTo>
                  <a:lnTo>
                    <a:pt x="202523" y="671760"/>
                  </a:lnTo>
                  <a:lnTo>
                    <a:pt x="199075" y="674015"/>
                  </a:lnTo>
                  <a:lnTo>
                    <a:pt x="195759" y="675076"/>
                  </a:lnTo>
                  <a:lnTo>
                    <a:pt x="195759" y="678525"/>
                  </a:lnTo>
                  <a:lnTo>
                    <a:pt x="188995" y="675076"/>
                  </a:lnTo>
                  <a:lnTo>
                    <a:pt x="186740" y="677331"/>
                  </a:lnTo>
                  <a:lnTo>
                    <a:pt x="182231" y="676270"/>
                  </a:lnTo>
                  <a:lnTo>
                    <a:pt x="183424" y="678525"/>
                  </a:lnTo>
                  <a:lnTo>
                    <a:pt x="176660" y="677331"/>
                  </a:lnTo>
                  <a:lnTo>
                    <a:pt x="178915" y="676270"/>
                  </a:lnTo>
                  <a:lnTo>
                    <a:pt x="178915" y="675076"/>
                  </a:lnTo>
                  <a:lnTo>
                    <a:pt x="170957" y="679585"/>
                  </a:lnTo>
                  <a:lnTo>
                    <a:pt x="169896" y="676270"/>
                  </a:lnTo>
                  <a:lnTo>
                    <a:pt x="164326" y="676270"/>
                  </a:lnTo>
                  <a:lnTo>
                    <a:pt x="160878" y="674015"/>
                  </a:lnTo>
                  <a:lnTo>
                    <a:pt x="150798" y="666058"/>
                  </a:lnTo>
                  <a:lnTo>
                    <a:pt x="147349" y="660487"/>
                  </a:lnTo>
                  <a:lnTo>
                    <a:pt x="146289" y="658233"/>
                  </a:lnTo>
                  <a:lnTo>
                    <a:pt x="144034" y="655978"/>
                  </a:lnTo>
                  <a:lnTo>
                    <a:pt x="144034" y="650275"/>
                  </a:lnTo>
                  <a:lnTo>
                    <a:pt x="146289" y="649214"/>
                  </a:lnTo>
                  <a:lnTo>
                    <a:pt x="146289" y="646959"/>
                  </a:lnTo>
                  <a:lnTo>
                    <a:pt x="147349" y="642450"/>
                  </a:lnTo>
                  <a:lnTo>
                    <a:pt x="145095" y="639134"/>
                  </a:lnTo>
                  <a:lnTo>
                    <a:pt x="144034" y="637940"/>
                  </a:lnTo>
                  <a:lnTo>
                    <a:pt x="140586" y="636879"/>
                  </a:lnTo>
                  <a:lnTo>
                    <a:pt x="141779" y="633431"/>
                  </a:lnTo>
                  <a:lnTo>
                    <a:pt x="144034" y="630115"/>
                  </a:lnTo>
                  <a:lnTo>
                    <a:pt x="142840" y="627861"/>
                  </a:lnTo>
                  <a:lnTo>
                    <a:pt x="146289" y="625606"/>
                  </a:lnTo>
                  <a:lnTo>
                    <a:pt x="144034" y="624412"/>
                  </a:lnTo>
                  <a:lnTo>
                    <a:pt x="140586" y="627861"/>
                  </a:lnTo>
                  <a:lnTo>
                    <a:pt x="132761" y="628921"/>
                  </a:lnTo>
                  <a:lnTo>
                    <a:pt x="132761" y="627861"/>
                  </a:lnTo>
                  <a:lnTo>
                    <a:pt x="130506" y="624412"/>
                  </a:lnTo>
                  <a:lnTo>
                    <a:pt x="128251" y="625606"/>
                  </a:lnTo>
                  <a:lnTo>
                    <a:pt x="125997" y="624412"/>
                  </a:lnTo>
                  <a:lnTo>
                    <a:pt x="125997" y="627861"/>
                  </a:lnTo>
                  <a:lnTo>
                    <a:pt x="121487" y="630115"/>
                  </a:lnTo>
                  <a:lnTo>
                    <a:pt x="123742" y="632370"/>
                  </a:lnTo>
                  <a:lnTo>
                    <a:pt x="116978" y="631176"/>
                  </a:lnTo>
                  <a:lnTo>
                    <a:pt x="115917" y="625606"/>
                  </a:lnTo>
                  <a:lnTo>
                    <a:pt x="113662" y="625606"/>
                  </a:lnTo>
                  <a:lnTo>
                    <a:pt x="113662" y="628921"/>
                  </a:lnTo>
                  <a:lnTo>
                    <a:pt x="112469" y="628921"/>
                  </a:lnTo>
                  <a:lnTo>
                    <a:pt x="111407" y="631176"/>
                  </a:lnTo>
                  <a:lnTo>
                    <a:pt x="110214" y="634625"/>
                  </a:lnTo>
                  <a:lnTo>
                    <a:pt x="106898" y="635686"/>
                  </a:lnTo>
                  <a:lnTo>
                    <a:pt x="105704" y="635686"/>
                  </a:lnTo>
                  <a:lnTo>
                    <a:pt x="104643" y="634625"/>
                  </a:lnTo>
                  <a:lnTo>
                    <a:pt x="103450" y="632370"/>
                  </a:lnTo>
                  <a:lnTo>
                    <a:pt x="101328" y="630115"/>
                  </a:lnTo>
                  <a:lnTo>
                    <a:pt x="101328" y="627861"/>
                  </a:lnTo>
                  <a:lnTo>
                    <a:pt x="97879" y="627861"/>
                  </a:lnTo>
                  <a:lnTo>
                    <a:pt x="95625" y="625606"/>
                  </a:lnTo>
                  <a:lnTo>
                    <a:pt x="92309" y="626667"/>
                  </a:lnTo>
                  <a:lnTo>
                    <a:pt x="90054" y="621096"/>
                  </a:lnTo>
                  <a:lnTo>
                    <a:pt x="88861" y="621096"/>
                  </a:lnTo>
                  <a:lnTo>
                    <a:pt x="88861" y="631176"/>
                  </a:lnTo>
                  <a:lnTo>
                    <a:pt x="92309" y="632370"/>
                  </a:lnTo>
                  <a:lnTo>
                    <a:pt x="92309" y="636879"/>
                  </a:lnTo>
                  <a:lnTo>
                    <a:pt x="87800" y="637940"/>
                  </a:lnTo>
                  <a:lnTo>
                    <a:pt x="87800" y="639134"/>
                  </a:lnTo>
                  <a:lnTo>
                    <a:pt x="84351" y="642450"/>
                  </a:lnTo>
                  <a:lnTo>
                    <a:pt x="82097" y="651468"/>
                  </a:lnTo>
                  <a:lnTo>
                    <a:pt x="79842" y="650275"/>
                  </a:lnTo>
                  <a:lnTo>
                    <a:pt x="78781" y="651468"/>
                  </a:lnTo>
                  <a:lnTo>
                    <a:pt x="78781" y="648020"/>
                  </a:lnTo>
                  <a:lnTo>
                    <a:pt x="77587" y="646959"/>
                  </a:lnTo>
                  <a:lnTo>
                    <a:pt x="76526" y="643643"/>
                  </a:lnTo>
                  <a:lnTo>
                    <a:pt x="73078" y="639134"/>
                  </a:lnTo>
                  <a:lnTo>
                    <a:pt x="74272" y="637940"/>
                  </a:lnTo>
                  <a:lnTo>
                    <a:pt x="72017" y="633431"/>
                  </a:lnTo>
                  <a:lnTo>
                    <a:pt x="70823" y="633431"/>
                  </a:lnTo>
                  <a:lnTo>
                    <a:pt x="69762" y="631176"/>
                  </a:lnTo>
                  <a:lnTo>
                    <a:pt x="73078" y="627861"/>
                  </a:lnTo>
                  <a:lnTo>
                    <a:pt x="74272" y="623351"/>
                  </a:lnTo>
                  <a:lnTo>
                    <a:pt x="74272" y="622158"/>
                  </a:lnTo>
                  <a:lnTo>
                    <a:pt x="72017" y="625606"/>
                  </a:lnTo>
                  <a:lnTo>
                    <a:pt x="70823" y="626667"/>
                  </a:lnTo>
                  <a:lnTo>
                    <a:pt x="69762" y="624412"/>
                  </a:lnTo>
                  <a:lnTo>
                    <a:pt x="68569" y="624412"/>
                  </a:lnTo>
                  <a:lnTo>
                    <a:pt x="68569" y="627861"/>
                  </a:lnTo>
                  <a:lnTo>
                    <a:pt x="65253" y="628921"/>
                  </a:lnTo>
                  <a:lnTo>
                    <a:pt x="60743" y="624412"/>
                  </a:lnTo>
                  <a:lnTo>
                    <a:pt x="58489" y="626667"/>
                  </a:lnTo>
                  <a:lnTo>
                    <a:pt x="56234" y="626667"/>
                  </a:lnTo>
                  <a:lnTo>
                    <a:pt x="53980" y="633431"/>
                  </a:lnTo>
                  <a:lnTo>
                    <a:pt x="60743" y="636879"/>
                  </a:lnTo>
                  <a:lnTo>
                    <a:pt x="61937" y="642450"/>
                  </a:lnTo>
                  <a:lnTo>
                    <a:pt x="56234" y="640195"/>
                  </a:lnTo>
                  <a:lnTo>
                    <a:pt x="56234" y="635686"/>
                  </a:lnTo>
                  <a:lnTo>
                    <a:pt x="53980" y="637940"/>
                  </a:lnTo>
                  <a:lnTo>
                    <a:pt x="50664" y="635686"/>
                  </a:lnTo>
                  <a:lnTo>
                    <a:pt x="48409" y="636879"/>
                  </a:lnTo>
                  <a:lnTo>
                    <a:pt x="49470" y="640195"/>
                  </a:lnTo>
                  <a:lnTo>
                    <a:pt x="49470" y="643643"/>
                  </a:lnTo>
                  <a:lnTo>
                    <a:pt x="47216" y="643643"/>
                  </a:lnTo>
                  <a:lnTo>
                    <a:pt x="44961" y="648020"/>
                  </a:lnTo>
                  <a:lnTo>
                    <a:pt x="46155" y="650275"/>
                  </a:lnTo>
                  <a:lnTo>
                    <a:pt x="46155" y="652529"/>
                  </a:lnTo>
                  <a:lnTo>
                    <a:pt x="43900" y="652529"/>
                  </a:lnTo>
                  <a:lnTo>
                    <a:pt x="41645" y="646959"/>
                  </a:lnTo>
                  <a:lnTo>
                    <a:pt x="39391" y="646959"/>
                  </a:lnTo>
                  <a:lnTo>
                    <a:pt x="41645" y="653723"/>
                  </a:lnTo>
                  <a:lnTo>
                    <a:pt x="39391" y="653723"/>
                  </a:lnTo>
                  <a:lnTo>
                    <a:pt x="38329" y="655978"/>
                  </a:lnTo>
                  <a:lnTo>
                    <a:pt x="37136" y="659293"/>
                  </a:lnTo>
                  <a:lnTo>
                    <a:pt x="35942" y="661548"/>
                  </a:lnTo>
                  <a:lnTo>
                    <a:pt x="40451" y="663803"/>
                  </a:lnTo>
                  <a:lnTo>
                    <a:pt x="37136" y="667251"/>
                  </a:lnTo>
                  <a:lnTo>
                    <a:pt x="32626" y="668312"/>
                  </a:lnTo>
                  <a:lnTo>
                    <a:pt x="30372" y="669506"/>
                  </a:lnTo>
                  <a:lnTo>
                    <a:pt x="30372" y="671760"/>
                  </a:lnTo>
                  <a:lnTo>
                    <a:pt x="29311" y="674015"/>
                  </a:lnTo>
                  <a:lnTo>
                    <a:pt x="27056" y="674015"/>
                  </a:lnTo>
                  <a:lnTo>
                    <a:pt x="27056" y="678525"/>
                  </a:lnTo>
                  <a:lnTo>
                    <a:pt x="23608" y="676270"/>
                  </a:lnTo>
                  <a:lnTo>
                    <a:pt x="22547" y="674015"/>
                  </a:lnTo>
                  <a:lnTo>
                    <a:pt x="21353" y="671760"/>
                  </a:lnTo>
                  <a:lnTo>
                    <a:pt x="19098" y="669506"/>
                  </a:lnTo>
                  <a:lnTo>
                    <a:pt x="18037" y="670567"/>
                  </a:lnTo>
                  <a:lnTo>
                    <a:pt x="13528" y="668312"/>
                  </a:lnTo>
                  <a:lnTo>
                    <a:pt x="13528" y="664996"/>
                  </a:lnTo>
                  <a:lnTo>
                    <a:pt x="5571" y="664996"/>
                  </a:lnTo>
                  <a:lnTo>
                    <a:pt x="0" y="660487"/>
                  </a:lnTo>
                  <a:lnTo>
                    <a:pt x="2255" y="657039"/>
                  </a:lnTo>
                  <a:lnTo>
                    <a:pt x="3316" y="652529"/>
                  </a:lnTo>
                  <a:lnTo>
                    <a:pt x="4509" y="649214"/>
                  </a:lnTo>
                  <a:lnTo>
                    <a:pt x="2255" y="644704"/>
                  </a:lnTo>
                  <a:lnTo>
                    <a:pt x="4509" y="641389"/>
                  </a:lnTo>
                  <a:lnTo>
                    <a:pt x="6764" y="643643"/>
                  </a:lnTo>
                  <a:lnTo>
                    <a:pt x="10080" y="642450"/>
                  </a:lnTo>
                  <a:lnTo>
                    <a:pt x="11273" y="643643"/>
                  </a:lnTo>
                  <a:lnTo>
                    <a:pt x="14589" y="637940"/>
                  </a:lnTo>
                  <a:lnTo>
                    <a:pt x="15783" y="635686"/>
                  </a:lnTo>
                  <a:lnTo>
                    <a:pt x="18037" y="632370"/>
                  </a:lnTo>
                  <a:lnTo>
                    <a:pt x="20292" y="633431"/>
                  </a:lnTo>
                  <a:lnTo>
                    <a:pt x="58489" y="586215"/>
                  </a:lnTo>
                  <a:lnTo>
                    <a:pt x="59550" y="583961"/>
                  </a:lnTo>
                  <a:lnTo>
                    <a:pt x="57428" y="582767"/>
                  </a:lnTo>
                  <a:lnTo>
                    <a:pt x="58489" y="580512"/>
                  </a:lnTo>
                  <a:lnTo>
                    <a:pt x="60743" y="581706"/>
                  </a:lnTo>
                  <a:lnTo>
                    <a:pt x="86606" y="550140"/>
                  </a:lnTo>
                  <a:lnTo>
                    <a:pt x="85545" y="549080"/>
                  </a:lnTo>
                  <a:lnTo>
                    <a:pt x="87800" y="547886"/>
                  </a:lnTo>
                  <a:lnTo>
                    <a:pt x="88861" y="549080"/>
                  </a:lnTo>
                  <a:lnTo>
                    <a:pt x="97879" y="537806"/>
                  </a:lnTo>
                  <a:lnTo>
                    <a:pt x="96818" y="536745"/>
                  </a:lnTo>
                  <a:lnTo>
                    <a:pt x="101328" y="529981"/>
                  </a:lnTo>
                  <a:lnTo>
                    <a:pt x="102389" y="531042"/>
                  </a:lnTo>
                  <a:lnTo>
                    <a:pt x="111407" y="519769"/>
                  </a:lnTo>
                  <a:lnTo>
                    <a:pt x="105704" y="515260"/>
                  </a:lnTo>
                  <a:lnTo>
                    <a:pt x="107959" y="505180"/>
                  </a:lnTo>
                  <a:lnTo>
                    <a:pt x="114723" y="514198"/>
                  </a:lnTo>
                  <a:lnTo>
                    <a:pt x="124936" y="495100"/>
                  </a:lnTo>
                  <a:lnTo>
                    <a:pt x="157562" y="513005"/>
                  </a:lnTo>
                  <a:lnTo>
                    <a:pt x="158623" y="513005"/>
                  </a:lnTo>
                  <a:lnTo>
                    <a:pt x="157562" y="510750"/>
                  </a:lnTo>
                  <a:lnTo>
                    <a:pt x="157562" y="508495"/>
                  </a:lnTo>
                  <a:lnTo>
                    <a:pt x="155307" y="504119"/>
                  </a:lnTo>
                  <a:lnTo>
                    <a:pt x="150798" y="502925"/>
                  </a:lnTo>
                  <a:lnTo>
                    <a:pt x="150798" y="501864"/>
                  </a:lnTo>
                  <a:lnTo>
                    <a:pt x="151859" y="500670"/>
                  </a:lnTo>
                  <a:lnTo>
                    <a:pt x="154114" y="500670"/>
                  </a:lnTo>
                  <a:lnTo>
                    <a:pt x="155307" y="501864"/>
                  </a:lnTo>
                  <a:lnTo>
                    <a:pt x="157562" y="499609"/>
                  </a:lnTo>
                  <a:lnTo>
                    <a:pt x="157562" y="497355"/>
                  </a:lnTo>
                  <a:lnTo>
                    <a:pt x="158623" y="497355"/>
                  </a:lnTo>
                  <a:lnTo>
                    <a:pt x="158623" y="495100"/>
                  </a:lnTo>
                  <a:lnTo>
                    <a:pt x="157562" y="495100"/>
                  </a:lnTo>
                  <a:lnTo>
                    <a:pt x="156368" y="492845"/>
                  </a:lnTo>
                  <a:lnTo>
                    <a:pt x="162071" y="489397"/>
                  </a:lnTo>
                  <a:lnTo>
                    <a:pt x="164326" y="492845"/>
                  </a:lnTo>
                  <a:lnTo>
                    <a:pt x="174406" y="489397"/>
                  </a:lnTo>
                  <a:lnTo>
                    <a:pt x="170957" y="486081"/>
                  </a:lnTo>
                  <a:lnTo>
                    <a:pt x="165387" y="488336"/>
                  </a:lnTo>
                  <a:lnTo>
                    <a:pt x="159816" y="484888"/>
                  </a:lnTo>
                  <a:lnTo>
                    <a:pt x="170957" y="464728"/>
                  </a:lnTo>
                  <a:lnTo>
                    <a:pt x="164326" y="461280"/>
                  </a:lnTo>
                  <a:lnTo>
                    <a:pt x="176660" y="436479"/>
                  </a:lnTo>
                  <a:lnTo>
                    <a:pt x="178915" y="438733"/>
                  </a:lnTo>
                  <a:lnTo>
                    <a:pt x="179976" y="437672"/>
                  </a:lnTo>
                  <a:lnTo>
                    <a:pt x="178915" y="434224"/>
                  </a:lnTo>
                  <a:lnTo>
                    <a:pt x="177721" y="433163"/>
                  </a:lnTo>
                  <a:lnTo>
                    <a:pt x="192443" y="403852"/>
                  </a:lnTo>
                  <a:lnTo>
                    <a:pt x="274540" y="330774"/>
                  </a:lnTo>
                  <a:lnTo>
                    <a:pt x="304911" y="303718"/>
                  </a:lnTo>
                  <a:lnTo>
                    <a:pt x="310482" y="308227"/>
                  </a:lnTo>
                  <a:lnTo>
                    <a:pt x="317246" y="299341"/>
                  </a:lnTo>
                  <a:lnTo>
                    <a:pt x="312736" y="295893"/>
                  </a:lnTo>
                  <a:lnTo>
                    <a:pt x="348811" y="263267"/>
                  </a:lnTo>
                  <a:lnTo>
                    <a:pt x="343241" y="223876"/>
                  </a:lnTo>
                  <a:lnTo>
                    <a:pt x="348811" y="216051"/>
                  </a:lnTo>
                </a:path>
              </a:pathLst>
            </a:custGeom>
            <a:noFill/>
            <a:ln w="3315" cap="flat">
              <a:solidFill>
                <a:schemeClr val="bg1">
                  <a:lumMod val="65000"/>
                </a:schemeClr>
              </a:solidFill>
              <a:prstDash val="solid"/>
              <a:miter/>
            </a:ln>
          </p:spPr>
          <p:txBody>
            <a:bodyPr rtlCol="0" anchor="ctr"/>
            <a:lstStyle/>
            <a:p>
              <a:endParaRPr lang="en-FI" sz="816"/>
            </a:p>
          </p:txBody>
        </p:sp>
        <p:sp>
          <p:nvSpPr>
            <p:cNvPr id="1107" name="Freeform: Shape 1106">
              <a:extLst>
                <a:ext uri="{FF2B5EF4-FFF2-40B4-BE49-F238E27FC236}">
                  <a16:creationId xmlns:a16="http://schemas.microsoft.com/office/drawing/2014/main" id="{60D3CA69-899F-B2F1-2CCB-EC7D7298C6BE}"/>
                </a:ext>
              </a:extLst>
            </p:cNvPr>
            <p:cNvSpPr/>
            <p:nvPr/>
          </p:nvSpPr>
          <p:spPr>
            <a:xfrm>
              <a:off x="5125666" y="5615920"/>
              <a:ext cx="904654" cy="564729"/>
            </a:xfrm>
            <a:custGeom>
              <a:avLst/>
              <a:gdLst>
                <a:gd name="connsiteX0" fmla="*/ 185679 w 904654"/>
                <a:gd name="connsiteY0" fmla="*/ 0 h 564729"/>
                <a:gd name="connsiteX1" fmla="*/ 309421 w 904654"/>
                <a:gd name="connsiteY1" fmla="*/ 77587 h 564729"/>
                <a:gd name="connsiteX2" fmla="*/ 487143 w 904654"/>
                <a:gd name="connsiteY2" fmla="*/ 190056 h 564729"/>
                <a:gd name="connsiteX3" fmla="*/ 578258 w 904654"/>
                <a:gd name="connsiteY3" fmla="*/ 193504 h 564729"/>
                <a:gd name="connsiteX4" fmla="*/ 599744 w 904654"/>
                <a:gd name="connsiteY4" fmla="*/ 193504 h 564729"/>
                <a:gd name="connsiteX5" fmla="*/ 599744 w 904654"/>
                <a:gd name="connsiteY5" fmla="*/ 192311 h 564729"/>
                <a:gd name="connsiteX6" fmla="*/ 600804 w 904654"/>
                <a:gd name="connsiteY6" fmla="*/ 190056 h 564729"/>
                <a:gd name="connsiteX7" fmla="*/ 601998 w 904654"/>
                <a:gd name="connsiteY7" fmla="*/ 188995 h 564729"/>
                <a:gd name="connsiteX8" fmla="*/ 603059 w 904654"/>
                <a:gd name="connsiteY8" fmla="*/ 187801 h 564729"/>
                <a:gd name="connsiteX9" fmla="*/ 605314 w 904654"/>
                <a:gd name="connsiteY9" fmla="*/ 192311 h 564729"/>
                <a:gd name="connsiteX10" fmla="*/ 605314 w 904654"/>
                <a:gd name="connsiteY10" fmla="*/ 193504 h 564729"/>
                <a:gd name="connsiteX11" fmla="*/ 608629 w 904654"/>
                <a:gd name="connsiteY11" fmla="*/ 193504 h 564729"/>
                <a:gd name="connsiteX12" fmla="*/ 737013 w 904654"/>
                <a:gd name="connsiteY12" fmla="*/ 190056 h 564729"/>
                <a:gd name="connsiteX13" fmla="*/ 831444 w 904654"/>
                <a:gd name="connsiteY13" fmla="*/ 236210 h 564729"/>
                <a:gd name="connsiteX14" fmla="*/ 828129 w 904654"/>
                <a:gd name="connsiteY14" fmla="*/ 242974 h 564729"/>
                <a:gd name="connsiteX15" fmla="*/ 833699 w 904654"/>
                <a:gd name="connsiteY15" fmla="*/ 246290 h 564729"/>
                <a:gd name="connsiteX16" fmla="*/ 835954 w 904654"/>
                <a:gd name="connsiteY16" fmla="*/ 238465 h 564729"/>
                <a:gd name="connsiteX17" fmla="*/ 904655 w 904654"/>
                <a:gd name="connsiteY17" fmla="*/ 271092 h 564729"/>
                <a:gd name="connsiteX18" fmla="*/ 897891 w 904654"/>
                <a:gd name="connsiteY18" fmla="*/ 286874 h 564729"/>
                <a:gd name="connsiteX19" fmla="*/ 900146 w 904654"/>
                <a:gd name="connsiteY19" fmla="*/ 294699 h 564729"/>
                <a:gd name="connsiteX20" fmla="*/ 727994 w 904654"/>
                <a:gd name="connsiteY20" fmla="*/ 367910 h 564729"/>
                <a:gd name="connsiteX21" fmla="*/ 603059 w 904654"/>
                <a:gd name="connsiteY21" fmla="*/ 326265 h 564729"/>
                <a:gd name="connsiteX22" fmla="*/ 546825 w 904654"/>
                <a:gd name="connsiteY22" fmla="*/ 365655 h 564729"/>
                <a:gd name="connsiteX23" fmla="*/ 541122 w 904654"/>
                <a:gd name="connsiteY23" fmla="*/ 372419 h 564729"/>
                <a:gd name="connsiteX24" fmla="*/ 537806 w 904654"/>
                <a:gd name="connsiteY24" fmla="*/ 379183 h 564729"/>
                <a:gd name="connsiteX25" fmla="*/ 536745 w 904654"/>
                <a:gd name="connsiteY25" fmla="*/ 377990 h 564729"/>
                <a:gd name="connsiteX26" fmla="*/ 411810 w 904654"/>
                <a:gd name="connsiteY26" fmla="*/ 542316 h 564729"/>
                <a:gd name="connsiteX27" fmla="*/ 353321 w 904654"/>
                <a:gd name="connsiteY27" fmla="*/ 536613 h 564729"/>
                <a:gd name="connsiteX28" fmla="*/ 342048 w 904654"/>
                <a:gd name="connsiteY28" fmla="*/ 545632 h 564729"/>
                <a:gd name="connsiteX29" fmla="*/ 343108 w 904654"/>
                <a:gd name="connsiteY29" fmla="*/ 564730 h 564729"/>
                <a:gd name="connsiteX30" fmla="*/ 327326 w 904654"/>
                <a:gd name="connsiteY30" fmla="*/ 564730 h 564729"/>
                <a:gd name="connsiteX31" fmla="*/ 327326 w 904654"/>
                <a:gd name="connsiteY31" fmla="*/ 555711 h 564729"/>
                <a:gd name="connsiteX32" fmla="*/ 317246 w 904654"/>
                <a:gd name="connsiteY32" fmla="*/ 551334 h 564729"/>
                <a:gd name="connsiteX33" fmla="*/ 303718 w 904654"/>
                <a:gd name="connsiteY33" fmla="*/ 559159 h 564729"/>
                <a:gd name="connsiteX34" fmla="*/ 304911 w 904654"/>
                <a:gd name="connsiteY34" fmla="*/ 519769 h 564729"/>
                <a:gd name="connsiteX35" fmla="*/ 303718 w 904654"/>
                <a:gd name="connsiteY35" fmla="*/ 519769 h 564729"/>
                <a:gd name="connsiteX36" fmla="*/ 209287 w 904654"/>
                <a:gd name="connsiteY36" fmla="*/ 525339 h 564729"/>
                <a:gd name="connsiteX37" fmla="*/ 119232 w 904654"/>
                <a:gd name="connsiteY37" fmla="*/ 532103 h 564729"/>
                <a:gd name="connsiteX38" fmla="*/ 119232 w 904654"/>
                <a:gd name="connsiteY38" fmla="*/ 531042 h 564729"/>
                <a:gd name="connsiteX39" fmla="*/ 115917 w 904654"/>
                <a:gd name="connsiteY39" fmla="*/ 531042 h 564729"/>
                <a:gd name="connsiteX40" fmla="*/ 115917 w 904654"/>
                <a:gd name="connsiteY40" fmla="*/ 526533 h 564729"/>
                <a:gd name="connsiteX41" fmla="*/ 116978 w 904654"/>
                <a:gd name="connsiteY41" fmla="*/ 519769 h 564729"/>
                <a:gd name="connsiteX42" fmla="*/ 109153 w 904654"/>
                <a:gd name="connsiteY42" fmla="*/ 518708 h 564729"/>
                <a:gd name="connsiteX43" fmla="*/ 48409 w 904654"/>
                <a:gd name="connsiteY43" fmla="*/ 452261 h 564729"/>
                <a:gd name="connsiteX44" fmla="*/ 1061 w 904654"/>
                <a:gd name="connsiteY44" fmla="*/ 429714 h 564729"/>
                <a:gd name="connsiteX45" fmla="*/ 1061 w 904654"/>
                <a:gd name="connsiteY45" fmla="*/ 256502 h 564729"/>
                <a:gd name="connsiteX46" fmla="*/ 0 w 904654"/>
                <a:gd name="connsiteY46" fmla="*/ 248545 h 564729"/>
                <a:gd name="connsiteX47" fmla="*/ 3316 w 904654"/>
                <a:gd name="connsiteY47" fmla="*/ 248545 h 564729"/>
                <a:gd name="connsiteX48" fmla="*/ 0 w 904654"/>
                <a:gd name="connsiteY48" fmla="*/ 209287 h 564729"/>
                <a:gd name="connsiteX49" fmla="*/ 74272 w 904654"/>
                <a:gd name="connsiteY49" fmla="*/ 130506 h 564729"/>
                <a:gd name="connsiteX50" fmla="*/ 119232 w 904654"/>
                <a:gd name="connsiteY50" fmla="*/ 78648 h 564729"/>
                <a:gd name="connsiteX51" fmla="*/ 178915 w 904654"/>
                <a:gd name="connsiteY51" fmla="*/ 6631 h 564729"/>
                <a:gd name="connsiteX52" fmla="*/ 185679 w 904654"/>
                <a:gd name="connsiteY52" fmla="*/ 0 h 56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4654" h="564729">
                  <a:moveTo>
                    <a:pt x="185679" y="0"/>
                  </a:moveTo>
                  <a:lnTo>
                    <a:pt x="309421" y="77587"/>
                  </a:lnTo>
                  <a:lnTo>
                    <a:pt x="487143" y="190056"/>
                  </a:lnTo>
                  <a:lnTo>
                    <a:pt x="578258" y="193504"/>
                  </a:lnTo>
                  <a:lnTo>
                    <a:pt x="599744" y="193504"/>
                  </a:lnTo>
                  <a:lnTo>
                    <a:pt x="599744" y="192311"/>
                  </a:lnTo>
                  <a:lnTo>
                    <a:pt x="600804" y="190056"/>
                  </a:lnTo>
                  <a:lnTo>
                    <a:pt x="601998" y="188995"/>
                  </a:lnTo>
                  <a:lnTo>
                    <a:pt x="603059" y="187801"/>
                  </a:lnTo>
                  <a:lnTo>
                    <a:pt x="605314" y="192311"/>
                  </a:lnTo>
                  <a:lnTo>
                    <a:pt x="605314" y="193504"/>
                  </a:lnTo>
                  <a:lnTo>
                    <a:pt x="608629" y="193504"/>
                  </a:lnTo>
                  <a:lnTo>
                    <a:pt x="737013" y="190056"/>
                  </a:lnTo>
                  <a:lnTo>
                    <a:pt x="831444" y="236210"/>
                  </a:lnTo>
                  <a:lnTo>
                    <a:pt x="828129" y="242974"/>
                  </a:lnTo>
                  <a:lnTo>
                    <a:pt x="833699" y="246290"/>
                  </a:lnTo>
                  <a:lnTo>
                    <a:pt x="835954" y="238465"/>
                  </a:lnTo>
                  <a:lnTo>
                    <a:pt x="904655" y="271092"/>
                  </a:lnTo>
                  <a:lnTo>
                    <a:pt x="897891" y="286874"/>
                  </a:lnTo>
                  <a:lnTo>
                    <a:pt x="900146" y="294699"/>
                  </a:lnTo>
                  <a:lnTo>
                    <a:pt x="727994" y="367910"/>
                  </a:lnTo>
                  <a:lnTo>
                    <a:pt x="603059" y="326265"/>
                  </a:lnTo>
                  <a:lnTo>
                    <a:pt x="546825" y="365655"/>
                  </a:lnTo>
                  <a:lnTo>
                    <a:pt x="541122" y="372419"/>
                  </a:lnTo>
                  <a:lnTo>
                    <a:pt x="537806" y="379183"/>
                  </a:lnTo>
                  <a:lnTo>
                    <a:pt x="536745" y="377990"/>
                  </a:lnTo>
                  <a:lnTo>
                    <a:pt x="411810" y="542316"/>
                  </a:lnTo>
                  <a:lnTo>
                    <a:pt x="353321" y="536613"/>
                  </a:lnTo>
                  <a:lnTo>
                    <a:pt x="342048" y="545632"/>
                  </a:lnTo>
                  <a:lnTo>
                    <a:pt x="343108" y="564730"/>
                  </a:lnTo>
                  <a:lnTo>
                    <a:pt x="327326" y="564730"/>
                  </a:lnTo>
                  <a:lnTo>
                    <a:pt x="327326" y="555711"/>
                  </a:lnTo>
                  <a:lnTo>
                    <a:pt x="317246" y="551334"/>
                  </a:lnTo>
                  <a:lnTo>
                    <a:pt x="303718" y="559159"/>
                  </a:lnTo>
                  <a:lnTo>
                    <a:pt x="304911" y="519769"/>
                  </a:lnTo>
                  <a:lnTo>
                    <a:pt x="303718" y="519769"/>
                  </a:lnTo>
                  <a:lnTo>
                    <a:pt x="209287" y="525339"/>
                  </a:lnTo>
                  <a:lnTo>
                    <a:pt x="119232" y="532103"/>
                  </a:lnTo>
                  <a:lnTo>
                    <a:pt x="119232" y="531042"/>
                  </a:lnTo>
                  <a:lnTo>
                    <a:pt x="115917" y="531042"/>
                  </a:lnTo>
                  <a:lnTo>
                    <a:pt x="115917" y="526533"/>
                  </a:lnTo>
                  <a:lnTo>
                    <a:pt x="116978" y="519769"/>
                  </a:lnTo>
                  <a:lnTo>
                    <a:pt x="109153" y="518708"/>
                  </a:lnTo>
                  <a:lnTo>
                    <a:pt x="48409" y="452261"/>
                  </a:lnTo>
                  <a:lnTo>
                    <a:pt x="1061" y="429714"/>
                  </a:lnTo>
                  <a:lnTo>
                    <a:pt x="1061" y="256502"/>
                  </a:lnTo>
                  <a:lnTo>
                    <a:pt x="0" y="248545"/>
                  </a:lnTo>
                  <a:lnTo>
                    <a:pt x="3316" y="248545"/>
                  </a:lnTo>
                  <a:lnTo>
                    <a:pt x="0" y="209287"/>
                  </a:lnTo>
                  <a:lnTo>
                    <a:pt x="74272" y="130506"/>
                  </a:lnTo>
                  <a:lnTo>
                    <a:pt x="119232" y="78648"/>
                  </a:lnTo>
                  <a:lnTo>
                    <a:pt x="178915" y="6631"/>
                  </a:lnTo>
                  <a:lnTo>
                    <a:pt x="185679" y="0"/>
                  </a:lnTo>
                </a:path>
              </a:pathLst>
            </a:custGeom>
            <a:noFill/>
            <a:ln w="3315" cap="flat">
              <a:solidFill>
                <a:schemeClr val="bg1">
                  <a:lumMod val="65000"/>
                </a:schemeClr>
              </a:solidFill>
              <a:prstDash val="solid"/>
              <a:miter/>
            </a:ln>
          </p:spPr>
          <p:txBody>
            <a:bodyPr rtlCol="0" anchor="ctr"/>
            <a:lstStyle/>
            <a:p>
              <a:endParaRPr lang="en-FI" sz="816"/>
            </a:p>
          </p:txBody>
        </p:sp>
        <p:sp>
          <p:nvSpPr>
            <p:cNvPr id="1108" name="Freeform: Shape 1107">
              <a:extLst>
                <a:ext uri="{FF2B5EF4-FFF2-40B4-BE49-F238E27FC236}">
                  <a16:creationId xmlns:a16="http://schemas.microsoft.com/office/drawing/2014/main" id="{798C6476-EA5A-4CA8-CEDB-A4DB8B791C69}"/>
                </a:ext>
              </a:extLst>
            </p:cNvPr>
            <p:cNvSpPr/>
            <p:nvPr/>
          </p:nvSpPr>
          <p:spPr>
            <a:xfrm>
              <a:off x="5480313" y="7513162"/>
              <a:ext cx="146686" cy="192045"/>
            </a:xfrm>
            <a:custGeom>
              <a:avLst/>
              <a:gdLst>
                <a:gd name="connsiteX0" fmla="*/ 106633 w 146686"/>
                <a:gd name="connsiteY0" fmla="*/ 190985 h 192045"/>
                <a:gd name="connsiteX1" fmla="*/ 107827 w 146686"/>
                <a:gd name="connsiteY1" fmla="*/ 186475 h 192045"/>
                <a:gd name="connsiteX2" fmla="*/ 112336 w 146686"/>
                <a:gd name="connsiteY2" fmla="*/ 183026 h 192045"/>
                <a:gd name="connsiteX3" fmla="*/ 115652 w 146686"/>
                <a:gd name="connsiteY3" fmla="*/ 185282 h 192045"/>
                <a:gd name="connsiteX4" fmla="*/ 116713 w 146686"/>
                <a:gd name="connsiteY4" fmla="*/ 183026 h 192045"/>
                <a:gd name="connsiteX5" fmla="*/ 117774 w 146686"/>
                <a:gd name="connsiteY5" fmla="*/ 181966 h 192045"/>
                <a:gd name="connsiteX6" fmla="*/ 118967 w 146686"/>
                <a:gd name="connsiteY6" fmla="*/ 179711 h 192045"/>
                <a:gd name="connsiteX7" fmla="*/ 118967 w 146686"/>
                <a:gd name="connsiteY7" fmla="*/ 178650 h 192045"/>
                <a:gd name="connsiteX8" fmla="*/ 116713 w 146686"/>
                <a:gd name="connsiteY8" fmla="*/ 177456 h 192045"/>
                <a:gd name="connsiteX9" fmla="*/ 115652 w 146686"/>
                <a:gd name="connsiteY9" fmla="*/ 174141 h 192045"/>
                <a:gd name="connsiteX10" fmla="*/ 116713 w 146686"/>
                <a:gd name="connsiteY10" fmla="*/ 172947 h 192045"/>
                <a:gd name="connsiteX11" fmla="*/ 120029 w 146686"/>
                <a:gd name="connsiteY11" fmla="*/ 172947 h 192045"/>
                <a:gd name="connsiteX12" fmla="*/ 122283 w 146686"/>
                <a:gd name="connsiteY12" fmla="*/ 171886 h 192045"/>
                <a:gd name="connsiteX13" fmla="*/ 122283 w 146686"/>
                <a:gd name="connsiteY13" fmla="*/ 168570 h 192045"/>
                <a:gd name="connsiteX14" fmla="*/ 123477 w 146686"/>
                <a:gd name="connsiteY14" fmla="*/ 167376 h 192045"/>
                <a:gd name="connsiteX15" fmla="*/ 120161 w 146686"/>
                <a:gd name="connsiteY15" fmla="*/ 167376 h 192045"/>
                <a:gd name="connsiteX16" fmla="*/ 121222 w 146686"/>
                <a:gd name="connsiteY16" fmla="*/ 166316 h 192045"/>
                <a:gd name="connsiteX17" fmla="*/ 121222 w 146686"/>
                <a:gd name="connsiteY17" fmla="*/ 163000 h 192045"/>
                <a:gd name="connsiteX18" fmla="*/ 120161 w 146686"/>
                <a:gd name="connsiteY18" fmla="*/ 161806 h 192045"/>
                <a:gd name="connsiteX19" fmla="*/ 120161 w 146686"/>
                <a:gd name="connsiteY19" fmla="*/ 159552 h 192045"/>
                <a:gd name="connsiteX20" fmla="*/ 115652 w 146686"/>
                <a:gd name="connsiteY20" fmla="*/ 159552 h 192045"/>
                <a:gd name="connsiteX21" fmla="*/ 114458 w 146686"/>
                <a:gd name="connsiteY21" fmla="*/ 156236 h 192045"/>
                <a:gd name="connsiteX22" fmla="*/ 115652 w 146686"/>
                <a:gd name="connsiteY22" fmla="*/ 153981 h 192045"/>
                <a:gd name="connsiteX23" fmla="*/ 113397 w 146686"/>
                <a:gd name="connsiteY23" fmla="*/ 151726 h 192045"/>
                <a:gd name="connsiteX24" fmla="*/ 108888 w 146686"/>
                <a:gd name="connsiteY24" fmla="*/ 152920 h 192045"/>
                <a:gd name="connsiteX25" fmla="*/ 106633 w 146686"/>
                <a:gd name="connsiteY25" fmla="*/ 149472 h 192045"/>
                <a:gd name="connsiteX26" fmla="*/ 108888 w 146686"/>
                <a:gd name="connsiteY26" fmla="*/ 150665 h 192045"/>
                <a:gd name="connsiteX27" fmla="*/ 111142 w 146686"/>
                <a:gd name="connsiteY27" fmla="*/ 149472 h 192045"/>
                <a:gd name="connsiteX28" fmla="*/ 109949 w 146686"/>
                <a:gd name="connsiteY28" fmla="*/ 146156 h 192045"/>
                <a:gd name="connsiteX29" fmla="*/ 108888 w 146686"/>
                <a:gd name="connsiteY29" fmla="*/ 143902 h 192045"/>
                <a:gd name="connsiteX30" fmla="*/ 109949 w 146686"/>
                <a:gd name="connsiteY30" fmla="*/ 142841 h 192045"/>
                <a:gd name="connsiteX31" fmla="*/ 106633 w 146686"/>
                <a:gd name="connsiteY31" fmla="*/ 142841 h 192045"/>
                <a:gd name="connsiteX32" fmla="*/ 104378 w 146686"/>
                <a:gd name="connsiteY32" fmla="*/ 141647 h 192045"/>
                <a:gd name="connsiteX33" fmla="*/ 102124 w 146686"/>
                <a:gd name="connsiteY33" fmla="*/ 139392 h 192045"/>
                <a:gd name="connsiteX34" fmla="*/ 99869 w 146686"/>
                <a:gd name="connsiteY34" fmla="*/ 140586 h 192045"/>
                <a:gd name="connsiteX35" fmla="*/ 98675 w 146686"/>
                <a:gd name="connsiteY35" fmla="*/ 138331 h 192045"/>
                <a:gd name="connsiteX36" fmla="*/ 96421 w 146686"/>
                <a:gd name="connsiteY36" fmla="*/ 140586 h 192045"/>
                <a:gd name="connsiteX37" fmla="*/ 95360 w 146686"/>
                <a:gd name="connsiteY37" fmla="*/ 140586 h 192045"/>
                <a:gd name="connsiteX38" fmla="*/ 92044 w 146686"/>
                <a:gd name="connsiteY38" fmla="*/ 143902 h 192045"/>
                <a:gd name="connsiteX39" fmla="*/ 86341 w 146686"/>
                <a:gd name="connsiteY39" fmla="*/ 147217 h 192045"/>
                <a:gd name="connsiteX40" fmla="*/ 83025 w 146686"/>
                <a:gd name="connsiteY40" fmla="*/ 147217 h 192045"/>
                <a:gd name="connsiteX41" fmla="*/ 78516 w 146686"/>
                <a:gd name="connsiteY41" fmla="*/ 142708 h 192045"/>
                <a:gd name="connsiteX42" fmla="*/ 78516 w 146686"/>
                <a:gd name="connsiteY42" fmla="*/ 140453 h 192045"/>
                <a:gd name="connsiteX43" fmla="*/ 75200 w 146686"/>
                <a:gd name="connsiteY43" fmla="*/ 139259 h 192045"/>
                <a:gd name="connsiteX44" fmla="*/ 74007 w 146686"/>
                <a:gd name="connsiteY44" fmla="*/ 137005 h 192045"/>
                <a:gd name="connsiteX45" fmla="*/ 72945 w 146686"/>
                <a:gd name="connsiteY45" fmla="*/ 135944 h 192045"/>
                <a:gd name="connsiteX46" fmla="*/ 71885 w 146686"/>
                <a:gd name="connsiteY46" fmla="*/ 134882 h 192045"/>
                <a:gd name="connsiteX47" fmla="*/ 66182 w 146686"/>
                <a:gd name="connsiteY47" fmla="*/ 131435 h 192045"/>
                <a:gd name="connsiteX48" fmla="*/ 63927 w 146686"/>
                <a:gd name="connsiteY48" fmla="*/ 130373 h 192045"/>
                <a:gd name="connsiteX49" fmla="*/ 62733 w 146686"/>
                <a:gd name="connsiteY49" fmla="*/ 131435 h 192045"/>
                <a:gd name="connsiteX50" fmla="*/ 59417 w 146686"/>
                <a:gd name="connsiteY50" fmla="*/ 128119 h 192045"/>
                <a:gd name="connsiteX51" fmla="*/ 57163 w 146686"/>
                <a:gd name="connsiteY51" fmla="*/ 128119 h 192045"/>
                <a:gd name="connsiteX52" fmla="*/ 52653 w 146686"/>
                <a:gd name="connsiteY52" fmla="*/ 124803 h 192045"/>
                <a:gd name="connsiteX53" fmla="*/ 51592 w 146686"/>
                <a:gd name="connsiteY53" fmla="*/ 122548 h 192045"/>
                <a:gd name="connsiteX54" fmla="*/ 51592 w 146686"/>
                <a:gd name="connsiteY54" fmla="*/ 120294 h 192045"/>
                <a:gd name="connsiteX55" fmla="*/ 49338 w 146686"/>
                <a:gd name="connsiteY55" fmla="*/ 118039 h 192045"/>
                <a:gd name="connsiteX56" fmla="*/ 27985 w 146686"/>
                <a:gd name="connsiteY56" fmla="*/ 96686 h 192045"/>
                <a:gd name="connsiteX57" fmla="*/ 24536 w 146686"/>
                <a:gd name="connsiteY57" fmla="*/ 95492 h 192045"/>
                <a:gd name="connsiteX58" fmla="*/ 20027 w 146686"/>
                <a:gd name="connsiteY58" fmla="*/ 90983 h 192045"/>
                <a:gd name="connsiteX59" fmla="*/ 13263 w 146686"/>
                <a:gd name="connsiteY59" fmla="*/ 85412 h 192045"/>
                <a:gd name="connsiteX60" fmla="*/ 11008 w 146686"/>
                <a:gd name="connsiteY60" fmla="*/ 82097 h 192045"/>
                <a:gd name="connsiteX61" fmla="*/ 8753 w 146686"/>
                <a:gd name="connsiteY61" fmla="*/ 76527 h 192045"/>
                <a:gd name="connsiteX62" fmla="*/ 7693 w 146686"/>
                <a:gd name="connsiteY62" fmla="*/ 72017 h 192045"/>
                <a:gd name="connsiteX63" fmla="*/ 7693 w 146686"/>
                <a:gd name="connsiteY63" fmla="*/ 68701 h 192045"/>
                <a:gd name="connsiteX64" fmla="*/ 6631 w 146686"/>
                <a:gd name="connsiteY64" fmla="*/ 64192 h 192045"/>
                <a:gd name="connsiteX65" fmla="*/ 5438 w 146686"/>
                <a:gd name="connsiteY65" fmla="*/ 61937 h 192045"/>
                <a:gd name="connsiteX66" fmla="*/ 4377 w 146686"/>
                <a:gd name="connsiteY66" fmla="*/ 58621 h 192045"/>
                <a:gd name="connsiteX67" fmla="*/ 3316 w 146686"/>
                <a:gd name="connsiteY67" fmla="*/ 55174 h 192045"/>
                <a:gd name="connsiteX68" fmla="*/ 1061 w 146686"/>
                <a:gd name="connsiteY68" fmla="*/ 50664 h 192045"/>
                <a:gd name="connsiteX69" fmla="*/ 0 w 146686"/>
                <a:gd name="connsiteY69" fmla="*/ 43900 h 192045"/>
                <a:gd name="connsiteX70" fmla="*/ 2255 w 146686"/>
                <a:gd name="connsiteY70" fmla="*/ 41645 h 192045"/>
                <a:gd name="connsiteX71" fmla="*/ 3316 w 146686"/>
                <a:gd name="connsiteY71" fmla="*/ 41645 h 192045"/>
                <a:gd name="connsiteX72" fmla="*/ 6631 w 146686"/>
                <a:gd name="connsiteY72" fmla="*/ 42707 h 192045"/>
                <a:gd name="connsiteX73" fmla="*/ 11141 w 146686"/>
                <a:gd name="connsiteY73" fmla="*/ 40451 h 192045"/>
                <a:gd name="connsiteX74" fmla="*/ 10080 w 146686"/>
                <a:gd name="connsiteY74" fmla="*/ 23608 h 192045"/>
                <a:gd name="connsiteX75" fmla="*/ 13396 w 146686"/>
                <a:gd name="connsiteY75" fmla="*/ 20292 h 192045"/>
                <a:gd name="connsiteX76" fmla="*/ 15650 w 146686"/>
                <a:gd name="connsiteY76" fmla="*/ 19098 h 192045"/>
                <a:gd name="connsiteX77" fmla="*/ 16711 w 146686"/>
                <a:gd name="connsiteY77" fmla="*/ 16844 h 192045"/>
                <a:gd name="connsiteX78" fmla="*/ 17772 w 146686"/>
                <a:gd name="connsiteY78" fmla="*/ 16844 h 192045"/>
                <a:gd name="connsiteX79" fmla="*/ 15518 w 146686"/>
                <a:gd name="connsiteY79" fmla="*/ 13528 h 192045"/>
                <a:gd name="connsiteX80" fmla="*/ 15518 w 146686"/>
                <a:gd name="connsiteY80" fmla="*/ 11274 h 192045"/>
                <a:gd name="connsiteX81" fmla="*/ 928 w 146686"/>
                <a:gd name="connsiteY81" fmla="*/ 0 h 192045"/>
                <a:gd name="connsiteX82" fmla="*/ 2122 w 146686"/>
                <a:gd name="connsiteY82" fmla="*/ 0 h 192045"/>
                <a:gd name="connsiteX83" fmla="*/ 5438 w 146686"/>
                <a:gd name="connsiteY83" fmla="*/ 3316 h 192045"/>
                <a:gd name="connsiteX84" fmla="*/ 9947 w 146686"/>
                <a:gd name="connsiteY84" fmla="*/ 5570 h 192045"/>
                <a:gd name="connsiteX85" fmla="*/ 13263 w 146686"/>
                <a:gd name="connsiteY85" fmla="*/ 4377 h 192045"/>
                <a:gd name="connsiteX86" fmla="*/ 35810 w 146686"/>
                <a:gd name="connsiteY86" fmla="*/ 8886 h 192045"/>
                <a:gd name="connsiteX87" fmla="*/ 38064 w 146686"/>
                <a:gd name="connsiteY87" fmla="*/ 10080 h 192045"/>
                <a:gd name="connsiteX88" fmla="*/ 37003 w 146686"/>
                <a:gd name="connsiteY88" fmla="*/ 13396 h 192045"/>
                <a:gd name="connsiteX89" fmla="*/ 38064 w 146686"/>
                <a:gd name="connsiteY89" fmla="*/ 15650 h 192045"/>
                <a:gd name="connsiteX90" fmla="*/ 39125 w 146686"/>
                <a:gd name="connsiteY90" fmla="*/ 17905 h 192045"/>
                <a:gd name="connsiteX91" fmla="*/ 41380 w 146686"/>
                <a:gd name="connsiteY91" fmla="*/ 20160 h 192045"/>
                <a:gd name="connsiteX92" fmla="*/ 43635 w 146686"/>
                <a:gd name="connsiteY92" fmla="*/ 21221 h 192045"/>
                <a:gd name="connsiteX93" fmla="*/ 44696 w 146686"/>
                <a:gd name="connsiteY93" fmla="*/ 23475 h 192045"/>
                <a:gd name="connsiteX94" fmla="*/ 46950 w 146686"/>
                <a:gd name="connsiteY94" fmla="*/ 24537 h 192045"/>
                <a:gd name="connsiteX95" fmla="*/ 48011 w 146686"/>
                <a:gd name="connsiteY95" fmla="*/ 22281 h 192045"/>
                <a:gd name="connsiteX96" fmla="*/ 48011 w 146686"/>
                <a:gd name="connsiteY96" fmla="*/ 17772 h 192045"/>
                <a:gd name="connsiteX97" fmla="*/ 51460 w 146686"/>
                <a:gd name="connsiteY97" fmla="*/ 20027 h 192045"/>
                <a:gd name="connsiteX98" fmla="*/ 55969 w 146686"/>
                <a:gd name="connsiteY98" fmla="*/ 22281 h 192045"/>
                <a:gd name="connsiteX99" fmla="*/ 63794 w 146686"/>
                <a:gd name="connsiteY99" fmla="*/ 25597 h 192045"/>
                <a:gd name="connsiteX100" fmla="*/ 69365 w 146686"/>
                <a:gd name="connsiteY100" fmla="*/ 27852 h 192045"/>
                <a:gd name="connsiteX101" fmla="*/ 71619 w 146686"/>
                <a:gd name="connsiteY101" fmla="*/ 27852 h 192045"/>
                <a:gd name="connsiteX102" fmla="*/ 72680 w 146686"/>
                <a:gd name="connsiteY102" fmla="*/ 28913 h 192045"/>
                <a:gd name="connsiteX103" fmla="*/ 73741 w 146686"/>
                <a:gd name="connsiteY103" fmla="*/ 31168 h 192045"/>
                <a:gd name="connsiteX104" fmla="*/ 77057 w 146686"/>
                <a:gd name="connsiteY104" fmla="*/ 27852 h 192045"/>
                <a:gd name="connsiteX105" fmla="*/ 79312 w 146686"/>
                <a:gd name="connsiteY105" fmla="*/ 27852 h 192045"/>
                <a:gd name="connsiteX106" fmla="*/ 86076 w 146686"/>
                <a:gd name="connsiteY106" fmla="*/ 33422 h 192045"/>
                <a:gd name="connsiteX107" fmla="*/ 87269 w 146686"/>
                <a:gd name="connsiteY107" fmla="*/ 35677 h 192045"/>
                <a:gd name="connsiteX108" fmla="*/ 89524 w 146686"/>
                <a:gd name="connsiteY108" fmla="*/ 38993 h 192045"/>
                <a:gd name="connsiteX109" fmla="*/ 89524 w 146686"/>
                <a:gd name="connsiteY109" fmla="*/ 41247 h 192045"/>
                <a:gd name="connsiteX110" fmla="*/ 91779 w 146686"/>
                <a:gd name="connsiteY110" fmla="*/ 50267 h 192045"/>
                <a:gd name="connsiteX111" fmla="*/ 95094 w 146686"/>
                <a:gd name="connsiteY111" fmla="*/ 52521 h 192045"/>
                <a:gd name="connsiteX112" fmla="*/ 95094 w 146686"/>
                <a:gd name="connsiteY112" fmla="*/ 54775 h 192045"/>
                <a:gd name="connsiteX113" fmla="*/ 99604 w 146686"/>
                <a:gd name="connsiteY113" fmla="*/ 59285 h 192045"/>
                <a:gd name="connsiteX114" fmla="*/ 102919 w 146686"/>
                <a:gd name="connsiteY114" fmla="*/ 59285 h 192045"/>
                <a:gd name="connsiteX115" fmla="*/ 105174 w 146686"/>
                <a:gd name="connsiteY115" fmla="*/ 62601 h 192045"/>
                <a:gd name="connsiteX116" fmla="*/ 109684 w 146686"/>
                <a:gd name="connsiteY116" fmla="*/ 64855 h 192045"/>
                <a:gd name="connsiteX117" fmla="*/ 112999 w 146686"/>
                <a:gd name="connsiteY117" fmla="*/ 68304 h 192045"/>
                <a:gd name="connsiteX118" fmla="*/ 114193 w 146686"/>
                <a:gd name="connsiteY118" fmla="*/ 70558 h 192045"/>
                <a:gd name="connsiteX119" fmla="*/ 119763 w 146686"/>
                <a:gd name="connsiteY119" fmla="*/ 70558 h 192045"/>
                <a:gd name="connsiteX120" fmla="*/ 126527 w 146686"/>
                <a:gd name="connsiteY120" fmla="*/ 72813 h 192045"/>
                <a:gd name="connsiteX121" fmla="*/ 140055 w 146686"/>
                <a:gd name="connsiteY121" fmla="*/ 94166 h 192045"/>
                <a:gd name="connsiteX122" fmla="*/ 144564 w 146686"/>
                <a:gd name="connsiteY122" fmla="*/ 89657 h 192045"/>
                <a:gd name="connsiteX123" fmla="*/ 142310 w 146686"/>
                <a:gd name="connsiteY123" fmla="*/ 95227 h 192045"/>
                <a:gd name="connsiteX124" fmla="*/ 143371 w 146686"/>
                <a:gd name="connsiteY124" fmla="*/ 97482 h 192045"/>
                <a:gd name="connsiteX125" fmla="*/ 142310 w 146686"/>
                <a:gd name="connsiteY125" fmla="*/ 99736 h 192045"/>
                <a:gd name="connsiteX126" fmla="*/ 143371 w 146686"/>
                <a:gd name="connsiteY126" fmla="*/ 101991 h 192045"/>
                <a:gd name="connsiteX127" fmla="*/ 144432 w 146686"/>
                <a:gd name="connsiteY127" fmla="*/ 104245 h 192045"/>
                <a:gd name="connsiteX128" fmla="*/ 145493 w 146686"/>
                <a:gd name="connsiteY128" fmla="*/ 108755 h 192045"/>
                <a:gd name="connsiteX129" fmla="*/ 144432 w 146686"/>
                <a:gd name="connsiteY129" fmla="*/ 113265 h 192045"/>
                <a:gd name="connsiteX130" fmla="*/ 142177 w 146686"/>
                <a:gd name="connsiteY130" fmla="*/ 116580 h 192045"/>
                <a:gd name="connsiteX131" fmla="*/ 139923 w 146686"/>
                <a:gd name="connsiteY131" fmla="*/ 122283 h 192045"/>
                <a:gd name="connsiteX132" fmla="*/ 136607 w 146686"/>
                <a:gd name="connsiteY132" fmla="*/ 126792 h 192045"/>
                <a:gd name="connsiteX133" fmla="*/ 138861 w 146686"/>
                <a:gd name="connsiteY133" fmla="*/ 134750 h 192045"/>
                <a:gd name="connsiteX134" fmla="*/ 137668 w 146686"/>
                <a:gd name="connsiteY134" fmla="*/ 137005 h 192045"/>
                <a:gd name="connsiteX135" fmla="*/ 138861 w 146686"/>
                <a:gd name="connsiteY135" fmla="*/ 135944 h 192045"/>
                <a:gd name="connsiteX136" fmla="*/ 138861 w 146686"/>
                <a:gd name="connsiteY136" fmla="*/ 137005 h 192045"/>
                <a:gd name="connsiteX137" fmla="*/ 139923 w 146686"/>
                <a:gd name="connsiteY137" fmla="*/ 137005 h 192045"/>
                <a:gd name="connsiteX138" fmla="*/ 142177 w 146686"/>
                <a:gd name="connsiteY138" fmla="*/ 139259 h 192045"/>
                <a:gd name="connsiteX139" fmla="*/ 139923 w 146686"/>
                <a:gd name="connsiteY139" fmla="*/ 141514 h 192045"/>
                <a:gd name="connsiteX140" fmla="*/ 139923 w 146686"/>
                <a:gd name="connsiteY140" fmla="*/ 143769 h 192045"/>
                <a:gd name="connsiteX141" fmla="*/ 140984 w 146686"/>
                <a:gd name="connsiteY141" fmla="*/ 144829 h 192045"/>
                <a:gd name="connsiteX142" fmla="*/ 142177 w 146686"/>
                <a:gd name="connsiteY142" fmla="*/ 147085 h 192045"/>
                <a:gd name="connsiteX143" fmla="*/ 142177 w 146686"/>
                <a:gd name="connsiteY143" fmla="*/ 153849 h 192045"/>
                <a:gd name="connsiteX144" fmla="*/ 144432 w 146686"/>
                <a:gd name="connsiteY144" fmla="*/ 159419 h 192045"/>
                <a:gd name="connsiteX145" fmla="*/ 145493 w 146686"/>
                <a:gd name="connsiteY145" fmla="*/ 161673 h 192045"/>
                <a:gd name="connsiteX146" fmla="*/ 145493 w 146686"/>
                <a:gd name="connsiteY146" fmla="*/ 166183 h 192045"/>
                <a:gd name="connsiteX147" fmla="*/ 146686 w 146686"/>
                <a:gd name="connsiteY147" fmla="*/ 167244 h 192045"/>
                <a:gd name="connsiteX148" fmla="*/ 146686 w 146686"/>
                <a:gd name="connsiteY148" fmla="*/ 168438 h 192045"/>
                <a:gd name="connsiteX149" fmla="*/ 144432 w 146686"/>
                <a:gd name="connsiteY149" fmla="*/ 184220 h 192045"/>
                <a:gd name="connsiteX150" fmla="*/ 137668 w 146686"/>
                <a:gd name="connsiteY150" fmla="*/ 184220 h 192045"/>
                <a:gd name="connsiteX151" fmla="*/ 137668 w 146686"/>
                <a:gd name="connsiteY151" fmla="*/ 185282 h 192045"/>
                <a:gd name="connsiteX152" fmla="*/ 136607 w 146686"/>
                <a:gd name="connsiteY152" fmla="*/ 185282 h 192045"/>
                <a:gd name="connsiteX153" fmla="*/ 136607 w 146686"/>
                <a:gd name="connsiteY153" fmla="*/ 184220 h 192045"/>
                <a:gd name="connsiteX154" fmla="*/ 132098 w 146686"/>
                <a:gd name="connsiteY154" fmla="*/ 183026 h 192045"/>
                <a:gd name="connsiteX155" fmla="*/ 119763 w 146686"/>
                <a:gd name="connsiteY155" fmla="*/ 179711 h 192045"/>
                <a:gd name="connsiteX156" fmla="*/ 119763 w 146686"/>
                <a:gd name="connsiteY156" fmla="*/ 180905 h 192045"/>
                <a:gd name="connsiteX157" fmla="*/ 120824 w 146686"/>
                <a:gd name="connsiteY157" fmla="*/ 180905 h 192045"/>
                <a:gd name="connsiteX158" fmla="*/ 120824 w 146686"/>
                <a:gd name="connsiteY158" fmla="*/ 181966 h 192045"/>
                <a:gd name="connsiteX159" fmla="*/ 118569 w 146686"/>
                <a:gd name="connsiteY159" fmla="*/ 183026 h 192045"/>
                <a:gd name="connsiteX160" fmla="*/ 116315 w 146686"/>
                <a:gd name="connsiteY160" fmla="*/ 186475 h 192045"/>
                <a:gd name="connsiteX161" fmla="*/ 112866 w 146686"/>
                <a:gd name="connsiteY161" fmla="*/ 188730 h 192045"/>
                <a:gd name="connsiteX162" fmla="*/ 110612 w 146686"/>
                <a:gd name="connsiteY162" fmla="*/ 192046 h 192045"/>
                <a:gd name="connsiteX163" fmla="*/ 106102 w 146686"/>
                <a:gd name="connsiteY163" fmla="*/ 190985 h 19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46686" h="192045">
                  <a:moveTo>
                    <a:pt x="106633" y="190985"/>
                  </a:moveTo>
                  <a:lnTo>
                    <a:pt x="107827" y="186475"/>
                  </a:lnTo>
                  <a:lnTo>
                    <a:pt x="112336" y="183026"/>
                  </a:lnTo>
                  <a:lnTo>
                    <a:pt x="115652" y="185282"/>
                  </a:lnTo>
                  <a:lnTo>
                    <a:pt x="116713" y="183026"/>
                  </a:lnTo>
                  <a:lnTo>
                    <a:pt x="117774" y="181966"/>
                  </a:lnTo>
                  <a:lnTo>
                    <a:pt x="118967" y="179711"/>
                  </a:lnTo>
                  <a:lnTo>
                    <a:pt x="118967" y="178650"/>
                  </a:lnTo>
                  <a:lnTo>
                    <a:pt x="116713" y="177456"/>
                  </a:lnTo>
                  <a:lnTo>
                    <a:pt x="115652" y="174141"/>
                  </a:lnTo>
                  <a:lnTo>
                    <a:pt x="116713" y="172947"/>
                  </a:lnTo>
                  <a:lnTo>
                    <a:pt x="120029" y="172947"/>
                  </a:lnTo>
                  <a:lnTo>
                    <a:pt x="122283" y="171886"/>
                  </a:lnTo>
                  <a:lnTo>
                    <a:pt x="122283" y="168570"/>
                  </a:lnTo>
                  <a:lnTo>
                    <a:pt x="123477" y="167376"/>
                  </a:lnTo>
                  <a:lnTo>
                    <a:pt x="120161" y="167376"/>
                  </a:lnTo>
                  <a:lnTo>
                    <a:pt x="121222" y="166316"/>
                  </a:lnTo>
                  <a:lnTo>
                    <a:pt x="121222" y="163000"/>
                  </a:lnTo>
                  <a:lnTo>
                    <a:pt x="120161" y="161806"/>
                  </a:lnTo>
                  <a:lnTo>
                    <a:pt x="120161" y="159552"/>
                  </a:lnTo>
                  <a:lnTo>
                    <a:pt x="115652" y="159552"/>
                  </a:lnTo>
                  <a:lnTo>
                    <a:pt x="114458" y="156236"/>
                  </a:lnTo>
                  <a:lnTo>
                    <a:pt x="115652" y="153981"/>
                  </a:lnTo>
                  <a:lnTo>
                    <a:pt x="113397" y="151726"/>
                  </a:lnTo>
                  <a:lnTo>
                    <a:pt x="108888" y="152920"/>
                  </a:lnTo>
                  <a:lnTo>
                    <a:pt x="106633" y="149472"/>
                  </a:lnTo>
                  <a:lnTo>
                    <a:pt x="108888" y="150665"/>
                  </a:lnTo>
                  <a:lnTo>
                    <a:pt x="111142" y="149472"/>
                  </a:lnTo>
                  <a:lnTo>
                    <a:pt x="109949" y="146156"/>
                  </a:lnTo>
                  <a:lnTo>
                    <a:pt x="108888" y="143902"/>
                  </a:lnTo>
                  <a:lnTo>
                    <a:pt x="109949" y="142841"/>
                  </a:lnTo>
                  <a:lnTo>
                    <a:pt x="106633" y="142841"/>
                  </a:lnTo>
                  <a:lnTo>
                    <a:pt x="104378" y="141647"/>
                  </a:lnTo>
                  <a:lnTo>
                    <a:pt x="102124" y="139392"/>
                  </a:lnTo>
                  <a:lnTo>
                    <a:pt x="99869" y="140586"/>
                  </a:lnTo>
                  <a:lnTo>
                    <a:pt x="98675" y="138331"/>
                  </a:lnTo>
                  <a:lnTo>
                    <a:pt x="96421" y="140586"/>
                  </a:lnTo>
                  <a:lnTo>
                    <a:pt x="95360" y="140586"/>
                  </a:lnTo>
                  <a:lnTo>
                    <a:pt x="92044" y="143902"/>
                  </a:lnTo>
                  <a:lnTo>
                    <a:pt x="86341" y="147217"/>
                  </a:lnTo>
                  <a:lnTo>
                    <a:pt x="83025" y="147217"/>
                  </a:lnTo>
                  <a:lnTo>
                    <a:pt x="78516" y="142708"/>
                  </a:lnTo>
                  <a:lnTo>
                    <a:pt x="78516" y="140453"/>
                  </a:lnTo>
                  <a:lnTo>
                    <a:pt x="75200" y="139259"/>
                  </a:lnTo>
                  <a:lnTo>
                    <a:pt x="74007" y="137005"/>
                  </a:lnTo>
                  <a:lnTo>
                    <a:pt x="72945" y="135944"/>
                  </a:lnTo>
                  <a:lnTo>
                    <a:pt x="71885" y="134882"/>
                  </a:lnTo>
                  <a:lnTo>
                    <a:pt x="66182" y="131435"/>
                  </a:lnTo>
                  <a:lnTo>
                    <a:pt x="63927" y="130373"/>
                  </a:lnTo>
                  <a:lnTo>
                    <a:pt x="62733" y="131435"/>
                  </a:lnTo>
                  <a:lnTo>
                    <a:pt x="59417" y="128119"/>
                  </a:lnTo>
                  <a:lnTo>
                    <a:pt x="57163" y="128119"/>
                  </a:lnTo>
                  <a:lnTo>
                    <a:pt x="52653" y="124803"/>
                  </a:lnTo>
                  <a:lnTo>
                    <a:pt x="51592" y="122548"/>
                  </a:lnTo>
                  <a:lnTo>
                    <a:pt x="51592" y="120294"/>
                  </a:lnTo>
                  <a:lnTo>
                    <a:pt x="49338" y="118039"/>
                  </a:lnTo>
                  <a:cubicBezTo>
                    <a:pt x="40982" y="103981"/>
                    <a:pt x="33157" y="109418"/>
                    <a:pt x="27985" y="96686"/>
                  </a:cubicBezTo>
                  <a:lnTo>
                    <a:pt x="24536" y="95492"/>
                  </a:lnTo>
                  <a:lnTo>
                    <a:pt x="20027" y="90983"/>
                  </a:lnTo>
                  <a:lnTo>
                    <a:pt x="13263" y="85412"/>
                  </a:lnTo>
                  <a:lnTo>
                    <a:pt x="11008" y="82097"/>
                  </a:lnTo>
                  <a:lnTo>
                    <a:pt x="8753" y="76527"/>
                  </a:lnTo>
                  <a:lnTo>
                    <a:pt x="7693" y="72017"/>
                  </a:lnTo>
                  <a:lnTo>
                    <a:pt x="7693" y="68701"/>
                  </a:lnTo>
                  <a:lnTo>
                    <a:pt x="6631" y="64192"/>
                  </a:lnTo>
                  <a:lnTo>
                    <a:pt x="5438" y="61937"/>
                  </a:lnTo>
                  <a:lnTo>
                    <a:pt x="4377" y="58621"/>
                  </a:lnTo>
                  <a:lnTo>
                    <a:pt x="3316" y="55174"/>
                  </a:lnTo>
                  <a:lnTo>
                    <a:pt x="1061" y="50664"/>
                  </a:lnTo>
                  <a:lnTo>
                    <a:pt x="0" y="43900"/>
                  </a:lnTo>
                  <a:lnTo>
                    <a:pt x="2255" y="41645"/>
                  </a:lnTo>
                  <a:lnTo>
                    <a:pt x="3316" y="41645"/>
                  </a:lnTo>
                  <a:lnTo>
                    <a:pt x="6631" y="42707"/>
                  </a:lnTo>
                  <a:lnTo>
                    <a:pt x="11141" y="40451"/>
                  </a:lnTo>
                  <a:cubicBezTo>
                    <a:pt x="14987" y="35147"/>
                    <a:pt x="11804" y="29046"/>
                    <a:pt x="10080" y="23608"/>
                  </a:cubicBezTo>
                  <a:lnTo>
                    <a:pt x="13396" y="20292"/>
                  </a:lnTo>
                  <a:lnTo>
                    <a:pt x="15650" y="19098"/>
                  </a:lnTo>
                  <a:lnTo>
                    <a:pt x="16711" y="16844"/>
                  </a:lnTo>
                  <a:lnTo>
                    <a:pt x="17772" y="16844"/>
                  </a:lnTo>
                  <a:lnTo>
                    <a:pt x="15518" y="13528"/>
                  </a:lnTo>
                  <a:lnTo>
                    <a:pt x="15518" y="11274"/>
                  </a:lnTo>
                  <a:cubicBezTo>
                    <a:pt x="9417" y="8356"/>
                    <a:pt x="2785" y="8223"/>
                    <a:pt x="928" y="0"/>
                  </a:cubicBezTo>
                  <a:lnTo>
                    <a:pt x="2122" y="0"/>
                  </a:lnTo>
                  <a:lnTo>
                    <a:pt x="5438" y="3316"/>
                  </a:lnTo>
                  <a:lnTo>
                    <a:pt x="9947" y="5570"/>
                  </a:lnTo>
                  <a:lnTo>
                    <a:pt x="13263" y="4377"/>
                  </a:lnTo>
                  <a:cubicBezTo>
                    <a:pt x="17772" y="8621"/>
                    <a:pt x="30107" y="12334"/>
                    <a:pt x="35810" y="8886"/>
                  </a:cubicBezTo>
                  <a:lnTo>
                    <a:pt x="38064" y="10080"/>
                  </a:lnTo>
                  <a:lnTo>
                    <a:pt x="37003" y="13396"/>
                  </a:lnTo>
                  <a:lnTo>
                    <a:pt x="38064" y="15650"/>
                  </a:lnTo>
                  <a:lnTo>
                    <a:pt x="39125" y="17905"/>
                  </a:lnTo>
                  <a:lnTo>
                    <a:pt x="41380" y="20160"/>
                  </a:lnTo>
                  <a:lnTo>
                    <a:pt x="43635" y="21221"/>
                  </a:lnTo>
                  <a:lnTo>
                    <a:pt x="44696" y="23475"/>
                  </a:lnTo>
                  <a:lnTo>
                    <a:pt x="46950" y="24537"/>
                  </a:lnTo>
                  <a:lnTo>
                    <a:pt x="48011" y="22281"/>
                  </a:lnTo>
                  <a:lnTo>
                    <a:pt x="48011" y="17772"/>
                  </a:lnTo>
                  <a:lnTo>
                    <a:pt x="51460" y="20027"/>
                  </a:lnTo>
                  <a:lnTo>
                    <a:pt x="55969" y="22281"/>
                  </a:lnTo>
                  <a:lnTo>
                    <a:pt x="63794" y="25597"/>
                  </a:lnTo>
                  <a:lnTo>
                    <a:pt x="69365" y="27852"/>
                  </a:lnTo>
                  <a:lnTo>
                    <a:pt x="71619" y="27852"/>
                  </a:lnTo>
                  <a:lnTo>
                    <a:pt x="72680" y="28913"/>
                  </a:lnTo>
                  <a:lnTo>
                    <a:pt x="73741" y="31168"/>
                  </a:lnTo>
                  <a:lnTo>
                    <a:pt x="77057" y="27852"/>
                  </a:lnTo>
                  <a:lnTo>
                    <a:pt x="79312" y="27852"/>
                  </a:lnTo>
                  <a:lnTo>
                    <a:pt x="86076" y="33422"/>
                  </a:lnTo>
                  <a:lnTo>
                    <a:pt x="87269" y="35677"/>
                  </a:lnTo>
                  <a:lnTo>
                    <a:pt x="89524" y="38993"/>
                  </a:lnTo>
                  <a:lnTo>
                    <a:pt x="89524" y="41247"/>
                  </a:lnTo>
                  <a:lnTo>
                    <a:pt x="91779" y="50267"/>
                  </a:lnTo>
                  <a:lnTo>
                    <a:pt x="95094" y="52521"/>
                  </a:lnTo>
                  <a:lnTo>
                    <a:pt x="95094" y="54775"/>
                  </a:lnTo>
                  <a:lnTo>
                    <a:pt x="99604" y="59285"/>
                  </a:lnTo>
                  <a:lnTo>
                    <a:pt x="102919" y="59285"/>
                  </a:lnTo>
                  <a:lnTo>
                    <a:pt x="105174" y="62601"/>
                  </a:lnTo>
                  <a:lnTo>
                    <a:pt x="109684" y="64855"/>
                  </a:lnTo>
                  <a:lnTo>
                    <a:pt x="112999" y="68304"/>
                  </a:lnTo>
                  <a:lnTo>
                    <a:pt x="114193" y="70558"/>
                  </a:lnTo>
                  <a:lnTo>
                    <a:pt x="119763" y="70558"/>
                  </a:lnTo>
                  <a:lnTo>
                    <a:pt x="126527" y="72813"/>
                  </a:lnTo>
                  <a:cubicBezTo>
                    <a:pt x="126527" y="86208"/>
                    <a:pt x="130373" y="88994"/>
                    <a:pt x="140055" y="94166"/>
                  </a:cubicBezTo>
                  <a:lnTo>
                    <a:pt x="144564" y="89657"/>
                  </a:lnTo>
                  <a:lnTo>
                    <a:pt x="142310" y="95227"/>
                  </a:lnTo>
                  <a:lnTo>
                    <a:pt x="143371" y="97482"/>
                  </a:lnTo>
                  <a:lnTo>
                    <a:pt x="142310" y="99736"/>
                  </a:lnTo>
                  <a:lnTo>
                    <a:pt x="143371" y="101991"/>
                  </a:lnTo>
                  <a:lnTo>
                    <a:pt x="144432" y="104245"/>
                  </a:lnTo>
                  <a:lnTo>
                    <a:pt x="145493" y="108755"/>
                  </a:lnTo>
                  <a:lnTo>
                    <a:pt x="144432" y="113265"/>
                  </a:lnTo>
                  <a:lnTo>
                    <a:pt x="142177" y="116580"/>
                  </a:lnTo>
                  <a:lnTo>
                    <a:pt x="139923" y="122283"/>
                  </a:lnTo>
                  <a:lnTo>
                    <a:pt x="136607" y="126792"/>
                  </a:lnTo>
                  <a:lnTo>
                    <a:pt x="138861" y="134750"/>
                  </a:lnTo>
                  <a:lnTo>
                    <a:pt x="137668" y="137005"/>
                  </a:lnTo>
                  <a:lnTo>
                    <a:pt x="138861" y="135944"/>
                  </a:lnTo>
                  <a:lnTo>
                    <a:pt x="138861" y="137005"/>
                  </a:lnTo>
                  <a:lnTo>
                    <a:pt x="139923" y="137005"/>
                  </a:lnTo>
                  <a:lnTo>
                    <a:pt x="142177" y="139259"/>
                  </a:lnTo>
                  <a:lnTo>
                    <a:pt x="139923" y="141514"/>
                  </a:lnTo>
                  <a:lnTo>
                    <a:pt x="139923" y="143769"/>
                  </a:lnTo>
                  <a:lnTo>
                    <a:pt x="140984" y="144829"/>
                  </a:lnTo>
                  <a:lnTo>
                    <a:pt x="142177" y="147085"/>
                  </a:lnTo>
                  <a:lnTo>
                    <a:pt x="142177" y="153849"/>
                  </a:lnTo>
                  <a:lnTo>
                    <a:pt x="144432" y="159419"/>
                  </a:lnTo>
                  <a:lnTo>
                    <a:pt x="145493" y="161673"/>
                  </a:lnTo>
                  <a:lnTo>
                    <a:pt x="145493" y="166183"/>
                  </a:lnTo>
                  <a:lnTo>
                    <a:pt x="146686" y="167244"/>
                  </a:lnTo>
                  <a:lnTo>
                    <a:pt x="146686" y="168438"/>
                  </a:lnTo>
                  <a:lnTo>
                    <a:pt x="144432" y="184220"/>
                  </a:lnTo>
                  <a:lnTo>
                    <a:pt x="137668" y="184220"/>
                  </a:lnTo>
                  <a:lnTo>
                    <a:pt x="137668" y="185282"/>
                  </a:lnTo>
                  <a:lnTo>
                    <a:pt x="136607" y="185282"/>
                  </a:lnTo>
                  <a:lnTo>
                    <a:pt x="136607" y="184220"/>
                  </a:lnTo>
                  <a:lnTo>
                    <a:pt x="132098" y="183026"/>
                  </a:lnTo>
                  <a:lnTo>
                    <a:pt x="119763" y="179711"/>
                  </a:lnTo>
                  <a:lnTo>
                    <a:pt x="119763" y="180905"/>
                  </a:lnTo>
                  <a:lnTo>
                    <a:pt x="120824" y="180905"/>
                  </a:lnTo>
                  <a:lnTo>
                    <a:pt x="120824" y="181966"/>
                  </a:lnTo>
                  <a:lnTo>
                    <a:pt x="118569" y="183026"/>
                  </a:lnTo>
                  <a:lnTo>
                    <a:pt x="116315" y="186475"/>
                  </a:lnTo>
                  <a:lnTo>
                    <a:pt x="112866" y="188730"/>
                  </a:lnTo>
                  <a:lnTo>
                    <a:pt x="110612" y="192046"/>
                  </a:lnTo>
                  <a:lnTo>
                    <a:pt x="106102" y="190985"/>
                  </a:lnTo>
                </a:path>
              </a:pathLst>
            </a:custGeom>
            <a:noFill/>
            <a:ln w="3315" cap="flat">
              <a:solidFill>
                <a:schemeClr val="bg1">
                  <a:lumMod val="65000"/>
                </a:schemeClr>
              </a:solidFill>
              <a:prstDash val="solid"/>
              <a:miter/>
            </a:ln>
          </p:spPr>
          <p:txBody>
            <a:bodyPr rtlCol="0" anchor="ctr"/>
            <a:lstStyle/>
            <a:p>
              <a:endParaRPr lang="en-FI" sz="816"/>
            </a:p>
          </p:txBody>
        </p:sp>
        <p:sp>
          <p:nvSpPr>
            <p:cNvPr id="1109" name="Freeform: Shape 1108">
              <a:extLst>
                <a:ext uri="{FF2B5EF4-FFF2-40B4-BE49-F238E27FC236}">
                  <a16:creationId xmlns:a16="http://schemas.microsoft.com/office/drawing/2014/main" id="{1FB26177-9F2B-9BDB-A97E-09AED5D1418D}"/>
                </a:ext>
              </a:extLst>
            </p:cNvPr>
            <p:cNvSpPr/>
            <p:nvPr/>
          </p:nvSpPr>
          <p:spPr>
            <a:xfrm>
              <a:off x="5505512" y="6733177"/>
              <a:ext cx="923090" cy="1026805"/>
            </a:xfrm>
            <a:custGeom>
              <a:avLst/>
              <a:gdLst>
                <a:gd name="connsiteX0" fmla="*/ 923090 w 923090"/>
                <a:gd name="connsiteY0" fmla="*/ 860756 h 1026805"/>
                <a:gd name="connsiteX1" fmla="*/ 916327 w 923090"/>
                <a:gd name="connsiteY1" fmla="*/ 852930 h 1026805"/>
                <a:gd name="connsiteX2" fmla="*/ 903992 w 923090"/>
                <a:gd name="connsiteY2" fmla="*/ 821497 h 1026805"/>
                <a:gd name="connsiteX3" fmla="*/ 874814 w 923090"/>
                <a:gd name="connsiteY3" fmla="*/ 837280 h 1026805"/>
                <a:gd name="connsiteX4" fmla="*/ 869111 w 923090"/>
                <a:gd name="connsiteY4" fmla="*/ 820436 h 1026805"/>
                <a:gd name="connsiteX5" fmla="*/ 876936 w 923090"/>
                <a:gd name="connsiteY5" fmla="*/ 811418 h 1026805"/>
                <a:gd name="connsiteX6" fmla="*/ 874681 w 923090"/>
                <a:gd name="connsiteY6" fmla="*/ 810357 h 1026805"/>
                <a:gd name="connsiteX7" fmla="*/ 868978 w 923090"/>
                <a:gd name="connsiteY7" fmla="*/ 811418 h 1026805"/>
                <a:gd name="connsiteX8" fmla="*/ 865663 w 923090"/>
                <a:gd name="connsiteY8" fmla="*/ 811418 h 1026805"/>
                <a:gd name="connsiteX9" fmla="*/ 866724 w 923090"/>
                <a:gd name="connsiteY9" fmla="*/ 809163 h 1026805"/>
                <a:gd name="connsiteX10" fmla="*/ 866724 w 923090"/>
                <a:gd name="connsiteY10" fmla="*/ 808102 h 1026805"/>
                <a:gd name="connsiteX11" fmla="*/ 867785 w 923090"/>
                <a:gd name="connsiteY11" fmla="*/ 808102 h 1026805"/>
                <a:gd name="connsiteX12" fmla="*/ 867785 w 923090"/>
                <a:gd name="connsiteY12" fmla="*/ 809163 h 1026805"/>
                <a:gd name="connsiteX13" fmla="*/ 871101 w 923090"/>
                <a:gd name="connsiteY13" fmla="*/ 809163 h 1026805"/>
                <a:gd name="connsiteX14" fmla="*/ 873355 w 923090"/>
                <a:gd name="connsiteY14" fmla="*/ 808102 h 1026805"/>
                <a:gd name="connsiteX15" fmla="*/ 881180 w 923090"/>
                <a:gd name="connsiteY15" fmla="*/ 805847 h 1026805"/>
                <a:gd name="connsiteX16" fmla="*/ 890199 w 923090"/>
                <a:gd name="connsiteY16" fmla="*/ 796829 h 1026805"/>
                <a:gd name="connsiteX17" fmla="*/ 887944 w 923090"/>
                <a:gd name="connsiteY17" fmla="*/ 795768 h 1026805"/>
                <a:gd name="connsiteX18" fmla="*/ 884628 w 923090"/>
                <a:gd name="connsiteY18" fmla="*/ 786749 h 1026805"/>
                <a:gd name="connsiteX19" fmla="*/ 882374 w 923090"/>
                <a:gd name="connsiteY19" fmla="*/ 787943 h 1026805"/>
                <a:gd name="connsiteX20" fmla="*/ 873355 w 923090"/>
                <a:gd name="connsiteY20" fmla="*/ 787943 h 1026805"/>
                <a:gd name="connsiteX21" fmla="*/ 868846 w 923090"/>
                <a:gd name="connsiteY21" fmla="*/ 786749 h 1026805"/>
                <a:gd name="connsiteX22" fmla="*/ 867785 w 923090"/>
                <a:gd name="connsiteY22" fmla="*/ 787943 h 1026805"/>
                <a:gd name="connsiteX23" fmla="*/ 864469 w 923090"/>
                <a:gd name="connsiteY23" fmla="*/ 786749 h 1026805"/>
                <a:gd name="connsiteX24" fmla="*/ 862214 w 923090"/>
                <a:gd name="connsiteY24" fmla="*/ 789003 h 1026805"/>
                <a:gd name="connsiteX25" fmla="*/ 861021 w 923090"/>
                <a:gd name="connsiteY25" fmla="*/ 787943 h 1026805"/>
                <a:gd name="connsiteX26" fmla="*/ 858766 w 923090"/>
                <a:gd name="connsiteY26" fmla="*/ 787943 h 1026805"/>
                <a:gd name="connsiteX27" fmla="*/ 857705 w 923090"/>
                <a:gd name="connsiteY27" fmla="*/ 786749 h 1026805"/>
                <a:gd name="connsiteX28" fmla="*/ 827333 w 923090"/>
                <a:gd name="connsiteY28" fmla="*/ 729321 h 1026805"/>
                <a:gd name="connsiteX29" fmla="*/ 830649 w 923090"/>
                <a:gd name="connsiteY29" fmla="*/ 722557 h 1026805"/>
                <a:gd name="connsiteX30" fmla="*/ 832904 w 923090"/>
                <a:gd name="connsiteY30" fmla="*/ 731576 h 1026805"/>
                <a:gd name="connsiteX31" fmla="*/ 833964 w 923090"/>
                <a:gd name="connsiteY31" fmla="*/ 732637 h 1026805"/>
                <a:gd name="connsiteX32" fmla="*/ 833964 w 923090"/>
                <a:gd name="connsiteY32" fmla="*/ 719109 h 1026805"/>
                <a:gd name="connsiteX33" fmla="*/ 832904 w 923090"/>
                <a:gd name="connsiteY33" fmla="*/ 718048 h 1026805"/>
                <a:gd name="connsiteX34" fmla="*/ 838474 w 923090"/>
                <a:gd name="connsiteY34" fmla="*/ 705714 h 1026805"/>
                <a:gd name="connsiteX35" fmla="*/ 837413 w 923090"/>
                <a:gd name="connsiteY35" fmla="*/ 700011 h 1026805"/>
                <a:gd name="connsiteX36" fmla="*/ 839668 w 923090"/>
                <a:gd name="connsiteY36" fmla="*/ 701204 h 1026805"/>
                <a:gd name="connsiteX37" fmla="*/ 839668 w 923090"/>
                <a:gd name="connsiteY37" fmla="*/ 700011 h 1026805"/>
                <a:gd name="connsiteX38" fmla="*/ 836352 w 923090"/>
                <a:gd name="connsiteY38" fmla="*/ 696695 h 1026805"/>
                <a:gd name="connsiteX39" fmla="*/ 838607 w 923090"/>
                <a:gd name="connsiteY39" fmla="*/ 687676 h 1026805"/>
                <a:gd name="connsiteX40" fmla="*/ 837546 w 923090"/>
                <a:gd name="connsiteY40" fmla="*/ 683167 h 1026805"/>
                <a:gd name="connsiteX41" fmla="*/ 846564 w 923090"/>
                <a:gd name="connsiteY41" fmla="*/ 681973 h 1026805"/>
                <a:gd name="connsiteX42" fmla="*/ 845371 w 923090"/>
                <a:gd name="connsiteY42" fmla="*/ 678657 h 1026805"/>
                <a:gd name="connsiteX43" fmla="*/ 839800 w 923090"/>
                <a:gd name="connsiteY43" fmla="*/ 679851 h 1026805"/>
                <a:gd name="connsiteX44" fmla="*/ 838739 w 923090"/>
                <a:gd name="connsiteY44" fmla="*/ 679851 h 1026805"/>
                <a:gd name="connsiteX45" fmla="*/ 838739 w 923090"/>
                <a:gd name="connsiteY45" fmla="*/ 668578 h 1026805"/>
                <a:gd name="connsiteX46" fmla="*/ 818447 w 923090"/>
                <a:gd name="connsiteY46" fmla="*/ 667517 h 1026805"/>
                <a:gd name="connsiteX47" fmla="*/ 653060 w 923090"/>
                <a:gd name="connsiteY47" fmla="*/ 518973 h 1026805"/>
                <a:gd name="connsiteX48" fmla="*/ 604651 w 923090"/>
                <a:gd name="connsiteY48" fmla="*/ 414330 h 1026805"/>
                <a:gd name="connsiteX49" fmla="*/ 618179 w 923090"/>
                <a:gd name="connsiteY49" fmla="*/ 400802 h 1026805"/>
                <a:gd name="connsiteX50" fmla="*/ 632768 w 923090"/>
                <a:gd name="connsiteY50" fmla="*/ 408759 h 1026805"/>
                <a:gd name="connsiteX51" fmla="*/ 637277 w 923090"/>
                <a:gd name="connsiteY51" fmla="*/ 405311 h 1026805"/>
                <a:gd name="connsiteX52" fmla="*/ 672159 w 923090"/>
                <a:gd name="connsiteY52" fmla="*/ 360350 h 1026805"/>
                <a:gd name="connsiteX53" fmla="*/ 676668 w 923090"/>
                <a:gd name="connsiteY53" fmla="*/ 349077 h 1026805"/>
                <a:gd name="connsiteX54" fmla="*/ 691257 w 923090"/>
                <a:gd name="connsiteY54" fmla="*/ 354647 h 1026805"/>
                <a:gd name="connsiteX55" fmla="*/ 704785 w 923090"/>
                <a:gd name="connsiteY55" fmla="*/ 342313 h 1026805"/>
                <a:gd name="connsiteX56" fmla="*/ 703724 w 923090"/>
                <a:gd name="connsiteY56" fmla="*/ 341119 h 1026805"/>
                <a:gd name="connsiteX57" fmla="*/ 699214 w 923090"/>
                <a:gd name="connsiteY57" fmla="*/ 342313 h 1026805"/>
                <a:gd name="connsiteX58" fmla="*/ 698154 w 923090"/>
                <a:gd name="connsiteY58" fmla="*/ 341119 h 1026805"/>
                <a:gd name="connsiteX59" fmla="*/ 707172 w 923090"/>
                <a:gd name="connsiteY59" fmla="*/ 332100 h 1026805"/>
                <a:gd name="connsiteX60" fmla="*/ 706111 w 923090"/>
                <a:gd name="connsiteY60" fmla="*/ 329846 h 1026805"/>
                <a:gd name="connsiteX61" fmla="*/ 694838 w 923090"/>
                <a:gd name="connsiteY61" fmla="*/ 335416 h 1026805"/>
                <a:gd name="connsiteX62" fmla="*/ 700408 w 923090"/>
                <a:gd name="connsiteY62" fmla="*/ 308360 h 1026805"/>
                <a:gd name="connsiteX63" fmla="*/ 720701 w 923090"/>
                <a:gd name="connsiteY63" fmla="*/ 311808 h 1026805"/>
                <a:gd name="connsiteX64" fmla="*/ 706111 w 923090"/>
                <a:gd name="connsiteY64" fmla="*/ 275866 h 1026805"/>
                <a:gd name="connsiteX65" fmla="*/ 706111 w 923090"/>
                <a:gd name="connsiteY65" fmla="*/ 273612 h 1026805"/>
                <a:gd name="connsiteX66" fmla="*/ 559823 w 923090"/>
                <a:gd name="connsiteY66" fmla="*/ 207165 h 1026805"/>
                <a:gd name="connsiteX67" fmla="*/ 561016 w 923090"/>
                <a:gd name="connsiteY67" fmla="*/ 171223 h 1026805"/>
                <a:gd name="connsiteX68" fmla="*/ 564332 w 923090"/>
                <a:gd name="connsiteY68" fmla="*/ 172284 h 1026805"/>
                <a:gd name="connsiteX69" fmla="*/ 567648 w 923090"/>
                <a:gd name="connsiteY69" fmla="*/ 174538 h 1026805"/>
                <a:gd name="connsiteX70" fmla="*/ 567648 w 923090"/>
                <a:gd name="connsiteY70" fmla="*/ 173478 h 1026805"/>
                <a:gd name="connsiteX71" fmla="*/ 565393 w 923090"/>
                <a:gd name="connsiteY71" fmla="*/ 170029 h 1026805"/>
                <a:gd name="connsiteX72" fmla="*/ 560884 w 923090"/>
                <a:gd name="connsiteY72" fmla="*/ 170029 h 1026805"/>
                <a:gd name="connsiteX73" fmla="*/ 561945 w 923090"/>
                <a:gd name="connsiteY73" fmla="*/ 138596 h 1026805"/>
                <a:gd name="connsiteX74" fmla="*/ 563006 w 923090"/>
                <a:gd name="connsiteY74" fmla="*/ 138596 h 1026805"/>
                <a:gd name="connsiteX75" fmla="*/ 563006 w 923090"/>
                <a:gd name="connsiteY75" fmla="*/ 140851 h 1026805"/>
                <a:gd name="connsiteX76" fmla="*/ 566321 w 923090"/>
                <a:gd name="connsiteY76" fmla="*/ 146421 h 1026805"/>
                <a:gd name="connsiteX77" fmla="*/ 568576 w 923090"/>
                <a:gd name="connsiteY77" fmla="*/ 146421 h 1026805"/>
                <a:gd name="connsiteX78" fmla="*/ 567383 w 923090"/>
                <a:gd name="connsiteY78" fmla="*/ 143106 h 1026805"/>
                <a:gd name="connsiteX79" fmla="*/ 570698 w 923090"/>
                <a:gd name="connsiteY79" fmla="*/ 143106 h 1026805"/>
                <a:gd name="connsiteX80" fmla="*/ 576401 w 923090"/>
                <a:gd name="connsiteY80" fmla="*/ 138596 h 1026805"/>
                <a:gd name="connsiteX81" fmla="*/ 575208 w 923090"/>
                <a:gd name="connsiteY81" fmla="*/ 137403 h 1026805"/>
                <a:gd name="connsiteX82" fmla="*/ 570698 w 923090"/>
                <a:gd name="connsiteY82" fmla="*/ 140851 h 1026805"/>
                <a:gd name="connsiteX83" fmla="*/ 568444 w 923090"/>
                <a:gd name="connsiteY83" fmla="*/ 141912 h 1026805"/>
                <a:gd name="connsiteX84" fmla="*/ 565128 w 923090"/>
                <a:gd name="connsiteY84" fmla="*/ 138596 h 1026805"/>
                <a:gd name="connsiteX85" fmla="*/ 561679 w 923090"/>
                <a:gd name="connsiteY85" fmla="*/ 137403 h 1026805"/>
                <a:gd name="connsiteX86" fmla="*/ 562741 w 923090"/>
                <a:gd name="connsiteY86" fmla="*/ 87932 h 1026805"/>
                <a:gd name="connsiteX87" fmla="*/ 562741 w 923090"/>
                <a:gd name="connsiteY87" fmla="*/ 76659 h 1026805"/>
                <a:gd name="connsiteX88" fmla="*/ 567250 w 923090"/>
                <a:gd name="connsiteY88" fmla="*/ 77720 h 1026805"/>
                <a:gd name="connsiteX89" fmla="*/ 566189 w 923090"/>
                <a:gd name="connsiteY89" fmla="*/ 82229 h 1026805"/>
                <a:gd name="connsiteX90" fmla="*/ 570698 w 923090"/>
                <a:gd name="connsiteY90" fmla="*/ 85545 h 1026805"/>
                <a:gd name="connsiteX91" fmla="*/ 569637 w 923090"/>
                <a:gd name="connsiteY91" fmla="*/ 76527 h 1026805"/>
                <a:gd name="connsiteX92" fmla="*/ 562873 w 923090"/>
                <a:gd name="connsiteY92" fmla="*/ 74272 h 1026805"/>
                <a:gd name="connsiteX93" fmla="*/ 562873 w 923090"/>
                <a:gd name="connsiteY93" fmla="*/ 65253 h 1026805"/>
                <a:gd name="connsiteX94" fmla="*/ 564067 w 923090"/>
                <a:gd name="connsiteY94" fmla="*/ 65253 h 1026805"/>
                <a:gd name="connsiteX95" fmla="*/ 565261 w 923090"/>
                <a:gd name="connsiteY95" fmla="*/ 64192 h 1026805"/>
                <a:gd name="connsiteX96" fmla="*/ 564067 w 923090"/>
                <a:gd name="connsiteY96" fmla="*/ 64192 h 1026805"/>
                <a:gd name="connsiteX97" fmla="*/ 564067 w 923090"/>
                <a:gd name="connsiteY97" fmla="*/ 62998 h 1026805"/>
                <a:gd name="connsiteX98" fmla="*/ 562873 w 923090"/>
                <a:gd name="connsiteY98" fmla="*/ 62998 h 1026805"/>
                <a:gd name="connsiteX99" fmla="*/ 562873 w 923090"/>
                <a:gd name="connsiteY99" fmla="*/ 58489 h 1026805"/>
                <a:gd name="connsiteX100" fmla="*/ 564067 w 923090"/>
                <a:gd name="connsiteY100" fmla="*/ 53980 h 1026805"/>
                <a:gd name="connsiteX101" fmla="*/ 562873 w 923090"/>
                <a:gd name="connsiteY101" fmla="*/ 53980 h 1026805"/>
                <a:gd name="connsiteX102" fmla="*/ 564067 w 923090"/>
                <a:gd name="connsiteY102" fmla="*/ 13528 h 1026805"/>
                <a:gd name="connsiteX103" fmla="*/ 483031 w 923090"/>
                <a:gd name="connsiteY103" fmla="*/ 13528 h 1026805"/>
                <a:gd name="connsiteX104" fmla="*/ 480776 w 923090"/>
                <a:gd name="connsiteY104" fmla="*/ 4509 h 1026805"/>
                <a:gd name="connsiteX105" fmla="*/ 478522 w 923090"/>
                <a:gd name="connsiteY105" fmla="*/ 1061 h 1026805"/>
                <a:gd name="connsiteX106" fmla="*/ 475206 w 923090"/>
                <a:gd name="connsiteY106" fmla="*/ 0 h 1026805"/>
                <a:gd name="connsiteX107" fmla="*/ 413269 w 923090"/>
                <a:gd name="connsiteY107" fmla="*/ 5571 h 1026805"/>
                <a:gd name="connsiteX108" fmla="*/ 413269 w 923090"/>
                <a:gd name="connsiteY108" fmla="*/ 6631 h 1026805"/>
                <a:gd name="connsiteX109" fmla="*/ 348016 w 923090"/>
                <a:gd name="connsiteY109" fmla="*/ 16711 h 1026805"/>
                <a:gd name="connsiteX110" fmla="*/ 268174 w 923090"/>
                <a:gd name="connsiteY110" fmla="*/ 210215 h 1026805"/>
                <a:gd name="connsiteX111" fmla="*/ 263664 w 923090"/>
                <a:gd name="connsiteY111" fmla="*/ 205706 h 1026805"/>
                <a:gd name="connsiteX112" fmla="*/ 263664 w 923090"/>
                <a:gd name="connsiteY112" fmla="*/ 203451 h 1026805"/>
                <a:gd name="connsiteX113" fmla="*/ 260216 w 923090"/>
                <a:gd name="connsiteY113" fmla="*/ 198942 h 1026805"/>
                <a:gd name="connsiteX114" fmla="*/ 253452 w 923090"/>
                <a:gd name="connsiteY114" fmla="*/ 196687 h 1026805"/>
                <a:gd name="connsiteX115" fmla="*/ 253452 w 923090"/>
                <a:gd name="connsiteY115" fmla="*/ 197748 h 1026805"/>
                <a:gd name="connsiteX116" fmla="*/ 259155 w 923090"/>
                <a:gd name="connsiteY116" fmla="*/ 200003 h 1026805"/>
                <a:gd name="connsiteX117" fmla="*/ 261410 w 923090"/>
                <a:gd name="connsiteY117" fmla="*/ 203319 h 1026805"/>
                <a:gd name="connsiteX118" fmla="*/ 262604 w 923090"/>
                <a:gd name="connsiteY118" fmla="*/ 206767 h 1026805"/>
                <a:gd name="connsiteX119" fmla="*/ 268174 w 923090"/>
                <a:gd name="connsiteY119" fmla="*/ 212337 h 1026805"/>
                <a:gd name="connsiteX120" fmla="*/ 254646 w 923090"/>
                <a:gd name="connsiteY120" fmla="*/ 244964 h 1026805"/>
                <a:gd name="connsiteX121" fmla="*/ 259155 w 923090"/>
                <a:gd name="connsiteY121" fmla="*/ 259553 h 1026805"/>
                <a:gd name="connsiteX122" fmla="*/ 255839 w 923090"/>
                <a:gd name="connsiteY122" fmla="*/ 266317 h 1026805"/>
                <a:gd name="connsiteX123" fmla="*/ 254646 w 923090"/>
                <a:gd name="connsiteY123" fmla="*/ 265256 h 1026805"/>
                <a:gd name="connsiteX124" fmla="*/ 255839 w 923090"/>
                <a:gd name="connsiteY124" fmla="*/ 264062 h 1026805"/>
                <a:gd name="connsiteX125" fmla="*/ 253585 w 923090"/>
                <a:gd name="connsiteY125" fmla="*/ 264062 h 1026805"/>
                <a:gd name="connsiteX126" fmla="*/ 252524 w 923090"/>
                <a:gd name="connsiteY126" fmla="*/ 265256 h 1026805"/>
                <a:gd name="connsiteX127" fmla="*/ 254779 w 923090"/>
                <a:gd name="connsiteY127" fmla="*/ 267511 h 1026805"/>
                <a:gd name="connsiteX128" fmla="*/ 235680 w 923090"/>
                <a:gd name="connsiteY128" fmla="*/ 303453 h 1026805"/>
                <a:gd name="connsiteX129" fmla="*/ 212072 w 923090"/>
                <a:gd name="connsiteY129" fmla="*/ 304514 h 1026805"/>
                <a:gd name="connsiteX130" fmla="*/ 209817 w 923090"/>
                <a:gd name="connsiteY130" fmla="*/ 311278 h 1026805"/>
                <a:gd name="connsiteX131" fmla="*/ 225600 w 923090"/>
                <a:gd name="connsiteY131" fmla="*/ 318042 h 1026805"/>
                <a:gd name="connsiteX132" fmla="*/ 220030 w 923090"/>
                <a:gd name="connsiteY132" fmla="*/ 324806 h 1026805"/>
                <a:gd name="connsiteX133" fmla="*/ 223478 w 923090"/>
                <a:gd name="connsiteY133" fmla="*/ 331570 h 1026805"/>
                <a:gd name="connsiteX134" fmla="*/ 217775 w 923090"/>
                <a:gd name="connsiteY134" fmla="*/ 340589 h 1026805"/>
                <a:gd name="connsiteX135" fmla="*/ 214460 w 923090"/>
                <a:gd name="connsiteY135" fmla="*/ 342843 h 1026805"/>
                <a:gd name="connsiteX136" fmla="*/ 206635 w 923090"/>
                <a:gd name="connsiteY136" fmla="*/ 358626 h 1026805"/>
                <a:gd name="connsiteX137" fmla="*/ 206635 w 923090"/>
                <a:gd name="connsiteY137" fmla="*/ 361942 h 1026805"/>
                <a:gd name="connsiteX138" fmla="*/ 201064 w 923090"/>
                <a:gd name="connsiteY138" fmla="*/ 363135 h 1026805"/>
                <a:gd name="connsiteX139" fmla="*/ 200003 w 923090"/>
                <a:gd name="connsiteY139" fmla="*/ 361942 h 1026805"/>
                <a:gd name="connsiteX140" fmla="*/ 197748 w 923090"/>
                <a:gd name="connsiteY140" fmla="*/ 361942 h 1026805"/>
                <a:gd name="connsiteX141" fmla="*/ 206767 w 923090"/>
                <a:gd name="connsiteY141" fmla="*/ 426134 h 1026805"/>
                <a:gd name="connsiteX142" fmla="*/ 198942 w 923090"/>
                <a:gd name="connsiteY142" fmla="*/ 437407 h 1026805"/>
                <a:gd name="connsiteX143" fmla="*/ 176395 w 923090"/>
                <a:gd name="connsiteY143" fmla="*/ 439662 h 1026805"/>
                <a:gd name="connsiteX144" fmla="*/ 162867 w 923090"/>
                <a:gd name="connsiteY144" fmla="*/ 438468 h 1026805"/>
                <a:gd name="connsiteX145" fmla="*/ 114458 w 923090"/>
                <a:gd name="connsiteY145" fmla="*/ 432898 h 1026805"/>
                <a:gd name="connsiteX146" fmla="*/ 111142 w 923090"/>
                <a:gd name="connsiteY146" fmla="*/ 432898 h 1026805"/>
                <a:gd name="connsiteX147" fmla="*/ 110081 w 923090"/>
                <a:gd name="connsiteY147" fmla="*/ 430643 h 1026805"/>
                <a:gd name="connsiteX148" fmla="*/ 107827 w 923090"/>
                <a:gd name="connsiteY148" fmla="*/ 430643 h 1026805"/>
                <a:gd name="connsiteX149" fmla="*/ 108888 w 923090"/>
                <a:gd name="connsiteY149" fmla="*/ 431837 h 1026805"/>
                <a:gd name="connsiteX150" fmla="*/ 80771 w 923090"/>
                <a:gd name="connsiteY150" fmla="*/ 428388 h 1026805"/>
                <a:gd name="connsiteX151" fmla="*/ 79710 w 923090"/>
                <a:gd name="connsiteY151" fmla="*/ 427328 h 1026805"/>
                <a:gd name="connsiteX152" fmla="*/ 76394 w 923090"/>
                <a:gd name="connsiteY152" fmla="*/ 428388 h 1026805"/>
                <a:gd name="connsiteX153" fmla="*/ 71885 w 923090"/>
                <a:gd name="connsiteY153" fmla="*/ 426134 h 1026805"/>
                <a:gd name="connsiteX154" fmla="*/ 71885 w 923090"/>
                <a:gd name="connsiteY154" fmla="*/ 427195 h 1026805"/>
                <a:gd name="connsiteX155" fmla="*/ 70824 w 923090"/>
                <a:gd name="connsiteY155" fmla="*/ 429449 h 1026805"/>
                <a:gd name="connsiteX156" fmla="*/ 68569 w 923090"/>
                <a:gd name="connsiteY156" fmla="*/ 428256 h 1026805"/>
                <a:gd name="connsiteX157" fmla="*/ 67508 w 923090"/>
                <a:gd name="connsiteY157" fmla="*/ 429449 h 1026805"/>
                <a:gd name="connsiteX158" fmla="*/ 65253 w 923090"/>
                <a:gd name="connsiteY158" fmla="*/ 428256 h 1026805"/>
                <a:gd name="connsiteX159" fmla="*/ 64192 w 923090"/>
                <a:gd name="connsiteY159" fmla="*/ 428256 h 1026805"/>
                <a:gd name="connsiteX160" fmla="*/ 61937 w 923090"/>
                <a:gd name="connsiteY160" fmla="*/ 427195 h 1026805"/>
                <a:gd name="connsiteX161" fmla="*/ 57428 w 923090"/>
                <a:gd name="connsiteY161" fmla="*/ 427195 h 1026805"/>
                <a:gd name="connsiteX162" fmla="*/ 55173 w 923090"/>
                <a:gd name="connsiteY162" fmla="*/ 430511 h 1026805"/>
                <a:gd name="connsiteX163" fmla="*/ 56235 w 923090"/>
                <a:gd name="connsiteY163" fmla="*/ 433959 h 1026805"/>
                <a:gd name="connsiteX164" fmla="*/ 55173 w 923090"/>
                <a:gd name="connsiteY164" fmla="*/ 439529 h 1026805"/>
                <a:gd name="connsiteX165" fmla="*/ 52919 w 923090"/>
                <a:gd name="connsiteY165" fmla="*/ 440590 h 1026805"/>
                <a:gd name="connsiteX166" fmla="*/ 52919 w 923090"/>
                <a:gd name="connsiteY166" fmla="*/ 444038 h 1026805"/>
                <a:gd name="connsiteX167" fmla="*/ 50664 w 923090"/>
                <a:gd name="connsiteY167" fmla="*/ 445099 h 1026805"/>
                <a:gd name="connsiteX168" fmla="*/ 48410 w 923090"/>
                <a:gd name="connsiteY168" fmla="*/ 441784 h 1026805"/>
                <a:gd name="connsiteX169" fmla="*/ 47348 w 923090"/>
                <a:gd name="connsiteY169" fmla="*/ 440590 h 1026805"/>
                <a:gd name="connsiteX170" fmla="*/ 47348 w 923090"/>
                <a:gd name="connsiteY170" fmla="*/ 444038 h 1026805"/>
                <a:gd name="connsiteX171" fmla="*/ 46155 w 923090"/>
                <a:gd name="connsiteY171" fmla="*/ 444038 h 1026805"/>
                <a:gd name="connsiteX172" fmla="*/ 43900 w 923090"/>
                <a:gd name="connsiteY172" fmla="*/ 446293 h 1026805"/>
                <a:gd name="connsiteX173" fmla="*/ 48410 w 923090"/>
                <a:gd name="connsiteY173" fmla="*/ 448548 h 1026805"/>
                <a:gd name="connsiteX174" fmla="*/ 50664 w 923090"/>
                <a:gd name="connsiteY174" fmla="*/ 448548 h 1026805"/>
                <a:gd name="connsiteX175" fmla="*/ 52919 w 923090"/>
                <a:gd name="connsiteY175" fmla="*/ 446293 h 1026805"/>
                <a:gd name="connsiteX176" fmla="*/ 53980 w 923090"/>
                <a:gd name="connsiteY176" fmla="*/ 447487 h 1026805"/>
                <a:gd name="connsiteX177" fmla="*/ 53980 w 923090"/>
                <a:gd name="connsiteY177" fmla="*/ 449742 h 1026805"/>
                <a:gd name="connsiteX178" fmla="*/ 57295 w 923090"/>
                <a:gd name="connsiteY178" fmla="*/ 449742 h 1026805"/>
                <a:gd name="connsiteX179" fmla="*/ 56235 w 923090"/>
                <a:gd name="connsiteY179" fmla="*/ 447487 h 1026805"/>
                <a:gd name="connsiteX180" fmla="*/ 59683 w 923090"/>
                <a:gd name="connsiteY180" fmla="*/ 445232 h 1026805"/>
                <a:gd name="connsiteX181" fmla="*/ 59683 w 923090"/>
                <a:gd name="connsiteY181" fmla="*/ 446293 h 1026805"/>
                <a:gd name="connsiteX182" fmla="*/ 58489 w 923090"/>
                <a:gd name="connsiteY182" fmla="*/ 447487 h 1026805"/>
                <a:gd name="connsiteX183" fmla="*/ 58489 w 923090"/>
                <a:gd name="connsiteY183" fmla="*/ 450802 h 1026805"/>
                <a:gd name="connsiteX184" fmla="*/ 59683 w 923090"/>
                <a:gd name="connsiteY184" fmla="*/ 450802 h 1026805"/>
                <a:gd name="connsiteX185" fmla="*/ 60744 w 923090"/>
                <a:gd name="connsiteY185" fmla="*/ 449742 h 1026805"/>
                <a:gd name="connsiteX186" fmla="*/ 61805 w 923090"/>
                <a:gd name="connsiteY186" fmla="*/ 449742 h 1026805"/>
                <a:gd name="connsiteX187" fmla="*/ 60744 w 923090"/>
                <a:gd name="connsiteY187" fmla="*/ 453057 h 1026805"/>
                <a:gd name="connsiteX188" fmla="*/ 59683 w 923090"/>
                <a:gd name="connsiteY188" fmla="*/ 454251 h 1026805"/>
                <a:gd name="connsiteX189" fmla="*/ 60744 w 923090"/>
                <a:gd name="connsiteY189" fmla="*/ 456505 h 1026805"/>
                <a:gd name="connsiteX190" fmla="*/ 64060 w 923090"/>
                <a:gd name="connsiteY190" fmla="*/ 456505 h 1026805"/>
                <a:gd name="connsiteX191" fmla="*/ 64060 w 923090"/>
                <a:gd name="connsiteY191" fmla="*/ 454251 h 1026805"/>
                <a:gd name="connsiteX192" fmla="*/ 65120 w 923090"/>
                <a:gd name="connsiteY192" fmla="*/ 453057 h 1026805"/>
                <a:gd name="connsiteX193" fmla="*/ 69630 w 923090"/>
                <a:gd name="connsiteY193" fmla="*/ 455312 h 1026805"/>
                <a:gd name="connsiteX194" fmla="*/ 70824 w 923090"/>
                <a:gd name="connsiteY194" fmla="*/ 457566 h 1026805"/>
                <a:gd name="connsiteX195" fmla="*/ 70824 w 923090"/>
                <a:gd name="connsiteY195" fmla="*/ 459821 h 1026805"/>
                <a:gd name="connsiteX196" fmla="*/ 71885 w 923090"/>
                <a:gd name="connsiteY196" fmla="*/ 460882 h 1026805"/>
                <a:gd name="connsiteX197" fmla="*/ 71885 w 923090"/>
                <a:gd name="connsiteY197" fmla="*/ 463137 h 1026805"/>
                <a:gd name="connsiteX198" fmla="*/ 72945 w 923090"/>
                <a:gd name="connsiteY198" fmla="*/ 465392 h 1026805"/>
                <a:gd name="connsiteX199" fmla="*/ 75200 w 923090"/>
                <a:gd name="connsiteY199" fmla="*/ 467646 h 1026805"/>
                <a:gd name="connsiteX200" fmla="*/ 72945 w 923090"/>
                <a:gd name="connsiteY200" fmla="*/ 466452 h 1026805"/>
                <a:gd name="connsiteX201" fmla="*/ 71885 w 923090"/>
                <a:gd name="connsiteY201" fmla="*/ 465392 h 1026805"/>
                <a:gd name="connsiteX202" fmla="*/ 67375 w 923090"/>
                <a:gd name="connsiteY202" fmla="*/ 465392 h 1026805"/>
                <a:gd name="connsiteX203" fmla="*/ 66182 w 923090"/>
                <a:gd name="connsiteY203" fmla="*/ 467646 h 1026805"/>
                <a:gd name="connsiteX204" fmla="*/ 62866 w 923090"/>
                <a:gd name="connsiteY204" fmla="*/ 468707 h 1026805"/>
                <a:gd name="connsiteX205" fmla="*/ 62866 w 923090"/>
                <a:gd name="connsiteY205" fmla="*/ 466452 h 1026805"/>
                <a:gd name="connsiteX206" fmla="*/ 60611 w 923090"/>
                <a:gd name="connsiteY206" fmla="*/ 465392 h 1026805"/>
                <a:gd name="connsiteX207" fmla="*/ 58357 w 923090"/>
                <a:gd name="connsiteY207" fmla="*/ 465392 h 1026805"/>
                <a:gd name="connsiteX208" fmla="*/ 52786 w 923090"/>
                <a:gd name="connsiteY208" fmla="*/ 463137 h 1026805"/>
                <a:gd name="connsiteX209" fmla="*/ 51725 w 923090"/>
                <a:gd name="connsiteY209" fmla="*/ 464331 h 1026805"/>
                <a:gd name="connsiteX210" fmla="*/ 47216 w 923090"/>
                <a:gd name="connsiteY210" fmla="*/ 462076 h 1026805"/>
                <a:gd name="connsiteX211" fmla="*/ 43767 w 923090"/>
                <a:gd name="connsiteY211" fmla="*/ 460882 h 1026805"/>
                <a:gd name="connsiteX212" fmla="*/ 42706 w 923090"/>
                <a:gd name="connsiteY212" fmla="*/ 460882 h 1026805"/>
                <a:gd name="connsiteX213" fmla="*/ 42706 w 923090"/>
                <a:gd name="connsiteY213" fmla="*/ 458628 h 1026805"/>
                <a:gd name="connsiteX214" fmla="*/ 41513 w 923090"/>
                <a:gd name="connsiteY214" fmla="*/ 458628 h 1026805"/>
                <a:gd name="connsiteX215" fmla="*/ 39258 w 923090"/>
                <a:gd name="connsiteY215" fmla="*/ 457566 h 1026805"/>
                <a:gd name="connsiteX216" fmla="*/ 35810 w 923090"/>
                <a:gd name="connsiteY216" fmla="*/ 456373 h 1026805"/>
                <a:gd name="connsiteX217" fmla="*/ 34749 w 923090"/>
                <a:gd name="connsiteY217" fmla="*/ 457566 h 1026805"/>
                <a:gd name="connsiteX218" fmla="*/ 37003 w 923090"/>
                <a:gd name="connsiteY218" fmla="*/ 458628 h 1026805"/>
                <a:gd name="connsiteX219" fmla="*/ 37003 w 923090"/>
                <a:gd name="connsiteY219" fmla="*/ 459821 h 1026805"/>
                <a:gd name="connsiteX220" fmla="*/ 34749 w 923090"/>
                <a:gd name="connsiteY220" fmla="*/ 459821 h 1026805"/>
                <a:gd name="connsiteX221" fmla="*/ 32494 w 923090"/>
                <a:gd name="connsiteY221" fmla="*/ 458628 h 1026805"/>
                <a:gd name="connsiteX222" fmla="*/ 33555 w 923090"/>
                <a:gd name="connsiteY222" fmla="*/ 462076 h 1026805"/>
                <a:gd name="connsiteX223" fmla="*/ 33555 w 923090"/>
                <a:gd name="connsiteY223" fmla="*/ 463137 h 1026805"/>
                <a:gd name="connsiteX224" fmla="*/ 36871 w 923090"/>
                <a:gd name="connsiteY224" fmla="*/ 464331 h 1026805"/>
                <a:gd name="connsiteX225" fmla="*/ 37932 w 923090"/>
                <a:gd name="connsiteY225" fmla="*/ 464331 h 1026805"/>
                <a:gd name="connsiteX226" fmla="*/ 37932 w 923090"/>
                <a:gd name="connsiteY226" fmla="*/ 471095 h 1026805"/>
                <a:gd name="connsiteX227" fmla="*/ 36871 w 923090"/>
                <a:gd name="connsiteY227" fmla="*/ 472288 h 1026805"/>
                <a:gd name="connsiteX228" fmla="*/ 37932 w 923090"/>
                <a:gd name="connsiteY228" fmla="*/ 473349 h 1026805"/>
                <a:gd name="connsiteX229" fmla="*/ 37932 w 923090"/>
                <a:gd name="connsiteY229" fmla="*/ 474410 h 1026805"/>
                <a:gd name="connsiteX230" fmla="*/ 39125 w 923090"/>
                <a:gd name="connsiteY230" fmla="*/ 475604 h 1026805"/>
                <a:gd name="connsiteX231" fmla="*/ 42441 w 923090"/>
                <a:gd name="connsiteY231" fmla="*/ 475604 h 1026805"/>
                <a:gd name="connsiteX232" fmla="*/ 42441 w 923090"/>
                <a:gd name="connsiteY232" fmla="*/ 477859 h 1026805"/>
                <a:gd name="connsiteX233" fmla="*/ 41247 w 923090"/>
                <a:gd name="connsiteY233" fmla="*/ 478919 h 1026805"/>
                <a:gd name="connsiteX234" fmla="*/ 42441 w 923090"/>
                <a:gd name="connsiteY234" fmla="*/ 484490 h 1026805"/>
                <a:gd name="connsiteX235" fmla="*/ 44696 w 923090"/>
                <a:gd name="connsiteY235" fmla="*/ 486745 h 1026805"/>
                <a:gd name="connsiteX236" fmla="*/ 41380 w 923090"/>
                <a:gd name="connsiteY236" fmla="*/ 486745 h 1026805"/>
                <a:gd name="connsiteX237" fmla="*/ 41380 w 923090"/>
                <a:gd name="connsiteY237" fmla="*/ 484490 h 1026805"/>
                <a:gd name="connsiteX238" fmla="*/ 39125 w 923090"/>
                <a:gd name="connsiteY238" fmla="*/ 483429 h 1026805"/>
                <a:gd name="connsiteX239" fmla="*/ 35677 w 923090"/>
                <a:gd name="connsiteY239" fmla="*/ 483429 h 1026805"/>
                <a:gd name="connsiteX240" fmla="*/ 35677 w 923090"/>
                <a:gd name="connsiteY240" fmla="*/ 482368 h 1026805"/>
                <a:gd name="connsiteX241" fmla="*/ 31168 w 923090"/>
                <a:gd name="connsiteY241" fmla="*/ 480113 h 1026805"/>
                <a:gd name="connsiteX242" fmla="*/ 26658 w 923090"/>
                <a:gd name="connsiteY242" fmla="*/ 476665 h 1026805"/>
                <a:gd name="connsiteX243" fmla="*/ 23210 w 923090"/>
                <a:gd name="connsiteY243" fmla="*/ 476665 h 1026805"/>
                <a:gd name="connsiteX244" fmla="*/ 20955 w 923090"/>
                <a:gd name="connsiteY244" fmla="*/ 481175 h 1026805"/>
                <a:gd name="connsiteX245" fmla="*/ 23210 w 923090"/>
                <a:gd name="connsiteY245" fmla="*/ 484490 h 1026805"/>
                <a:gd name="connsiteX246" fmla="*/ 26658 w 923090"/>
                <a:gd name="connsiteY246" fmla="*/ 488999 h 1026805"/>
                <a:gd name="connsiteX247" fmla="*/ 28913 w 923090"/>
                <a:gd name="connsiteY247" fmla="*/ 492448 h 1026805"/>
                <a:gd name="connsiteX248" fmla="*/ 31168 w 923090"/>
                <a:gd name="connsiteY248" fmla="*/ 492448 h 1026805"/>
                <a:gd name="connsiteX249" fmla="*/ 33422 w 923090"/>
                <a:gd name="connsiteY249" fmla="*/ 491254 h 1026805"/>
                <a:gd name="connsiteX250" fmla="*/ 34616 w 923090"/>
                <a:gd name="connsiteY250" fmla="*/ 490193 h 1026805"/>
                <a:gd name="connsiteX251" fmla="*/ 36871 w 923090"/>
                <a:gd name="connsiteY251" fmla="*/ 490193 h 1026805"/>
                <a:gd name="connsiteX252" fmla="*/ 36871 w 923090"/>
                <a:gd name="connsiteY252" fmla="*/ 491254 h 1026805"/>
                <a:gd name="connsiteX253" fmla="*/ 43635 w 923090"/>
                <a:gd name="connsiteY253" fmla="*/ 494570 h 1026805"/>
                <a:gd name="connsiteX254" fmla="*/ 44696 w 923090"/>
                <a:gd name="connsiteY254" fmla="*/ 498018 h 1026805"/>
                <a:gd name="connsiteX255" fmla="*/ 41380 w 923090"/>
                <a:gd name="connsiteY255" fmla="*/ 496825 h 1026805"/>
                <a:gd name="connsiteX256" fmla="*/ 39125 w 923090"/>
                <a:gd name="connsiteY256" fmla="*/ 498018 h 1026805"/>
                <a:gd name="connsiteX257" fmla="*/ 36871 w 923090"/>
                <a:gd name="connsiteY257" fmla="*/ 500273 h 1026805"/>
                <a:gd name="connsiteX258" fmla="*/ 37932 w 923090"/>
                <a:gd name="connsiteY258" fmla="*/ 501333 h 1026805"/>
                <a:gd name="connsiteX259" fmla="*/ 39125 w 923090"/>
                <a:gd name="connsiteY259" fmla="*/ 503589 h 1026805"/>
                <a:gd name="connsiteX260" fmla="*/ 41380 w 923090"/>
                <a:gd name="connsiteY260" fmla="*/ 504649 h 1026805"/>
                <a:gd name="connsiteX261" fmla="*/ 42574 w 923090"/>
                <a:gd name="connsiteY261" fmla="*/ 506904 h 1026805"/>
                <a:gd name="connsiteX262" fmla="*/ 47083 w 923090"/>
                <a:gd name="connsiteY262" fmla="*/ 508098 h 1026805"/>
                <a:gd name="connsiteX263" fmla="*/ 47083 w 923090"/>
                <a:gd name="connsiteY263" fmla="*/ 511413 h 1026805"/>
                <a:gd name="connsiteX264" fmla="*/ 48144 w 923090"/>
                <a:gd name="connsiteY264" fmla="*/ 512475 h 1026805"/>
                <a:gd name="connsiteX265" fmla="*/ 54908 w 923090"/>
                <a:gd name="connsiteY265" fmla="*/ 511413 h 1026805"/>
                <a:gd name="connsiteX266" fmla="*/ 55969 w 923090"/>
                <a:gd name="connsiteY266" fmla="*/ 512475 h 1026805"/>
                <a:gd name="connsiteX267" fmla="*/ 55969 w 923090"/>
                <a:gd name="connsiteY267" fmla="*/ 513668 h 1026805"/>
                <a:gd name="connsiteX268" fmla="*/ 59417 w 923090"/>
                <a:gd name="connsiteY268" fmla="*/ 514729 h 1026805"/>
                <a:gd name="connsiteX269" fmla="*/ 60479 w 923090"/>
                <a:gd name="connsiteY269" fmla="*/ 513668 h 1026805"/>
                <a:gd name="connsiteX270" fmla="*/ 63794 w 923090"/>
                <a:gd name="connsiteY270" fmla="*/ 516983 h 1026805"/>
                <a:gd name="connsiteX271" fmla="*/ 63794 w 923090"/>
                <a:gd name="connsiteY271" fmla="*/ 519239 h 1026805"/>
                <a:gd name="connsiteX272" fmla="*/ 68304 w 923090"/>
                <a:gd name="connsiteY272" fmla="*/ 520432 h 1026805"/>
                <a:gd name="connsiteX273" fmla="*/ 68304 w 923090"/>
                <a:gd name="connsiteY273" fmla="*/ 522687 h 1026805"/>
                <a:gd name="connsiteX274" fmla="*/ 66049 w 923090"/>
                <a:gd name="connsiteY274" fmla="*/ 521626 h 1026805"/>
                <a:gd name="connsiteX275" fmla="*/ 66049 w 923090"/>
                <a:gd name="connsiteY275" fmla="*/ 524942 h 1026805"/>
                <a:gd name="connsiteX276" fmla="*/ 78383 w 923090"/>
                <a:gd name="connsiteY276" fmla="*/ 536215 h 1026805"/>
                <a:gd name="connsiteX277" fmla="*/ 77190 w 923090"/>
                <a:gd name="connsiteY277" fmla="*/ 538470 h 1026805"/>
                <a:gd name="connsiteX278" fmla="*/ 50134 w 923090"/>
                <a:gd name="connsiteY278" fmla="*/ 519371 h 1026805"/>
                <a:gd name="connsiteX279" fmla="*/ 48940 w 923090"/>
                <a:gd name="connsiteY279" fmla="*/ 522687 h 1026805"/>
                <a:gd name="connsiteX280" fmla="*/ 50134 w 923090"/>
                <a:gd name="connsiteY280" fmla="*/ 526135 h 1026805"/>
                <a:gd name="connsiteX281" fmla="*/ 52388 w 923090"/>
                <a:gd name="connsiteY281" fmla="*/ 526135 h 1026805"/>
                <a:gd name="connsiteX282" fmla="*/ 51327 w 923090"/>
                <a:gd name="connsiteY282" fmla="*/ 529451 h 1026805"/>
                <a:gd name="connsiteX283" fmla="*/ 45757 w 923090"/>
                <a:gd name="connsiteY283" fmla="*/ 523880 h 1026805"/>
                <a:gd name="connsiteX284" fmla="*/ 45757 w 923090"/>
                <a:gd name="connsiteY284" fmla="*/ 522687 h 1026805"/>
                <a:gd name="connsiteX285" fmla="*/ 48012 w 923090"/>
                <a:gd name="connsiteY285" fmla="*/ 518177 h 1026805"/>
                <a:gd name="connsiteX286" fmla="*/ 24404 w 923090"/>
                <a:gd name="connsiteY286" fmla="*/ 509159 h 1026805"/>
                <a:gd name="connsiteX287" fmla="*/ 24404 w 923090"/>
                <a:gd name="connsiteY287" fmla="*/ 512475 h 1026805"/>
                <a:gd name="connsiteX288" fmla="*/ 23343 w 923090"/>
                <a:gd name="connsiteY288" fmla="*/ 514729 h 1026805"/>
                <a:gd name="connsiteX289" fmla="*/ 24404 w 923090"/>
                <a:gd name="connsiteY289" fmla="*/ 515923 h 1026805"/>
                <a:gd name="connsiteX290" fmla="*/ 23343 w 923090"/>
                <a:gd name="connsiteY290" fmla="*/ 518177 h 1026805"/>
                <a:gd name="connsiteX291" fmla="*/ 24404 w 923090"/>
                <a:gd name="connsiteY291" fmla="*/ 520432 h 1026805"/>
                <a:gd name="connsiteX292" fmla="*/ 25465 w 923090"/>
                <a:gd name="connsiteY292" fmla="*/ 519239 h 1026805"/>
                <a:gd name="connsiteX293" fmla="*/ 26658 w 923090"/>
                <a:gd name="connsiteY293" fmla="*/ 520432 h 1026805"/>
                <a:gd name="connsiteX294" fmla="*/ 27720 w 923090"/>
                <a:gd name="connsiteY294" fmla="*/ 522687 h 1026805"/>
                <a:gd name="connsiteX295" fmla="*/ 26658 w 923090"/>
                <a:gd name="connsiteY295" fmla="*/ 523880 h 1026805"/>
                <a:gd name="connsiteX296" fmla="*/ 29974 w 923090"/>
                <a:gd name="connsiteY296" fmla="*/ 526135 h 1026805"/>
                <a:gd name="connsiteX297" fmla="*/ 31168 w 923090"/>
                <a:gd name="connsiteY297" fmla="*/ 528390 h 1026805"/>
                <a:gd name="connsiteX298" fmla="*/ 33422 w 923090"/>
                <a:gd name="connsiteY298" fmla="*/ 532899 h 1026805"/>
                <a:gd name="connsiteX299" fmla="*/ 28913 w 923090"/>
                <a:gd name="connsiteY299" fmla="*/ 545233 h 1026805"/>
                <a:gd name="connsiteX300" fmla="*/ 25597 w 923090"/>
                <a:gd name="connsiteY300" fmla="*/ 547489 h 1026805"/>
                <a:gd name="connsiteX301" fmla="*/ 23343 w 923090"/>
                <a:gd name="connsiteY301" fmla="*/ 548682 h 1026805"/>
                <a:gd name="connsiteX302" fmla="*/ 20027 w 923090"/>
                <a:gd name="connsiteY302" fmla="*/ 548682 h 1026805"/>
                <a:gd name="connsiteX303" fmla="*/ 17772 w 923090"/>
                <a:gd name="connsiteY303" fmla="*/ 549743 h 1026805"/>
                <a:gd name="connsiteX304" fmla="*/ 16711 w 923090"/>
                <a:gd name="connsiteY304" fmla="*/ 550804 h 1026805"/>
                <a:gd name="connsiteX305" fmla="*/ 13396 w 923090"/>
                <a:gd name="connsiteY305" fmla="*/ 551997 h 1026805"/>
                <a:gd name="connsiteX306" fmla="*/ 10080 w 923090"/>
                <a:gd name="connsiteY306" fmla="*/ 550804 h 1026805"/>
                <a:gd name="connsiteX307" fmla="*/ 7825 w 923090"/>
                <a:gd name="connsiteY307" fmla="*/ 548549 h 1026805"/>
                <a:gd name="connsiteX308" fmla="*/ 6764 w 923090"/>
                <a:gd name="connsiteY308" fmla="*/ 547356 h 1026805"/>
                <a:gd name="connsiteX309" fmla="*/ 5703 w 923090"/>
                <a:gd name="connsiteY309" fmla="*/ 546295 h 1026805"/>
                <a:gd name="connsiteX310" fmla="*/ 5703 w 923090"/>
                <a:gd name="connsiteY310" fmla="*/ 545101 h 1026805"/>
                <a:gd name="connsiteX311" fmla="*/ 4510 w 923090"/>
                <a:gd name="connsiteY311" fmla="*/ 547356 h 1026805"/>
                <a:gd name="connsiteX312" fmla="*/ 3448 w 923090"/>
                <a:gd name="connsiteY312" fmla="*/ 548549 h 1026805"/>
                <a:gd name="connsiteX313" fmla="*/ 1194 w 923090"/>
                <a:gd name="connsiteY313" fmla="*/ 551865 h 1026805"/>
                <a:gd name="connsiteX314" fmla="*/ 2255 w 923090"/>
                <a:gd name="connsiteY314" fmla="*/ 556374 h 1026805"/>
                <a:gd name="connsiteX315" fmla="*/ 2255 w 923090"/>
                <a:gd name="connsiteY315" fmla="*/ 558629 h 1026805"/>
                <a:gd name="connsiteX316" fmla="*/ 1194 w 923090"/>
                <a:gd name="connsiteY316" fmla="*/ 562077 h 1026805"/>
                <a:gd name="connsiteX317" fmla="*/ 1194 w 923090"/>
                <a:gd name="connsiteY317" fmla="*/ 568841 h 1026805"/>
                <a:gd name="connsiteX318" fmla="*/ 3448 w 923090"/>
                <a:gd name="connsiteY318" fmla="*/ 571096 h 1026805"/>
                <a:gd name="connsiteX319" fmla="*/ 3448 w 923090"/>
                <a:gd name="connsiteY319" fmla="*/ 578921 h 1026805"/>
                <a:gd name="connsiteX320" fmla="*/ 5703 w 923090"/>
                <a:gd name="connsiteY320" fmla="*/ 593510 h 1026805"/>
                <a:gd name="connsiteX321" fmla="*/ 3448 w 923090"/>
                <a:gd name="connsiteY321" fmla="*/ 609293 h 1026805"/>
                <a:gd name="connsiteX322" fmla="*/ 2255 w 923090"/>
                <a:gd name="connsiteY322" fmla="*/ 609293 h 1026805"/>
                <a:gd name="connsiteX323" fmla="*/ 0 w 923090"/>
                <a:gd name="connsiteY323" fmla="*/ 611547 h 1026805"/>
                <a:gd name="connsiteX324" fmla="*/ 3448 w 923090"/>
                <a:gd name="connsiteY324" fmla="*/ 613802 h 1026805"/>
                <a:gd name="connsiteX325" fmla="*/ 5703 w 923090"/>
                <a:gd name="connsiteY325" fmla="*/ 613802 h 1026805"/>
                <a:gd name="connsiteX326" fmla="*/ 6764 w 923090"/>
                <a:gd name="connsiteY326" fmla="*/ 611547 h 1026805"/>
                <a:gd name="connsiteX327" fmla="*/ 9019 w 923090"/>
                <a:gd name="connsiteY327" fmla="*/ 611547 h 1026805"/>
                <a:gd name="connsiteX328" fmla="*/ 12335 w 923090"/>
                <a:gd name="connsiteY328" fmla="*/ 612741 h 1026805"/>
                <a:gd name="connsiteX329" fmla="*/ 16844 w 923090"/>
                <a:gd name="connsiteY329" fmla="*/ 614996 h 1026805"/>
                <a:gd name="connsiteX330" fmla="*/ 21353 w 923090"/>
                <a:gd name="connsiteY330" fmla="*/ 613935 h 1026805"/>
                <a:gd name="connsiteX331" fmla="*/ 26924 w 923090"/>
                <a:gd name="connsiteY331" fmla="*/ 614996 h 1026805"/>
                <a:gd name="connsiteX332" fmla="*/ 30240 w 923090"/>
                <a:gd name="connsiteY332" fmla="*/ 616190 h 1026805"/>
                <a:gd name="connsiteX333" fmla="*/ 39258 w 923090"/>
                <a:gd name="connsiteY333" fmla="*/ 618444 h 1026805"/>
                <a:gd name="connsiteX334" fmla="*/ 41513 w 923090"/>
                <a:gd name="connsiteY334" fmla="*/ 617251 h 1026805"/>
                <a:gd name="connsiteX335" fmla="*/ 44828 w 923090"/>
                <a:gd name="connsiteY335" fmla="*/ 620699 h 1026805"/>
                <a:gd name="connsiteX336" fmla="*/ 43767 w 923090"/>
                <a:gd name="connsiteY336" fmla="*/ 621760 h 1026805"/>
                <a:gd name="connsiteX337" fmla="*/ 41513 w 923090"/>
                <a:gd name="connsiteY337" fmla="*/ 622954 h 1026805"/>
                <a:gd name="connsiteX338" fmla="*/ 46022 w 923090"/>
                <a:gd name="connsiteY338" fmla="*/ 624014 h 1026805"/>
                <a:gd name="connsiteX339" fmla="*/ 46022 w 923090"/>
                <a:gd name="connsiteY339" fmla="*/ 622954 h 1026805"/>
                <a:gd name="connsiteX340" fmla="*/ 48277 w 923090"/>
                <a:gd name="connsiteY340" fmla="*/ 621760 h 1026805"/>
                <a:gd name="connsiteX341" fmla="*/ 51592 w 923090"/>
                <a:gd name="connsiteY341" fmla="*/ 622954 h 1026805"/>
                <a:gd name="connsiteX342" fmla="*/ 52653 w 923090"/>
                <a:gd name="connsiteY342" fmla="*/ 625208 h 1026805"/>
                <a:gd name="connsiteX343" fmla="*/ 52653 w 923090"/>
                <a:gd name="connsiteY343" fmla="*/ 628657 h 1026805"/>
                <a:gd name="connsiteX344" fmla="*/ 55969 w 923090"/>
                <a:gd name="connsiteY344" fmla="*/ 633166 h 1026805"/>
                <a:gd name="connsiteX345" fmla="*/ 63794 w 923090"/>
                <a:gd name="connsiteY345" fmla="*/ 640991 h 1026805"/>
                <a:gd name="connsiteX346" fmla="*/ 67242 w 923090"/>
                <a:gd name="connsiteY346" fmla="*/ 642052 h 1026805"/>
                <a:gd name="connsiteX347" fmla="*/ 66049 w 923090"/>
                <a:gd name="connsiteY347" fmla="*/ 644307 h 1026805"/>
                <a:gd name="connsiteX348" fmla="*/ 75067 w 923090"/>
                <a:gd name="connsiteY348" fmla="*/ 646561 h 1026805"/>
                <a:gd name="connsiteX349" fmla="*/ 78383 w 923090"/>
                <a:gd name="connsiteY349" fmla="*/ 645368 h 1026805"/>
                <a:gd name="connsiteX350" fmla="*/ 81699 w 923090"/>
                <a:gd name="connsiteY350" fmla="*/ 645368 h 1026805"/>
                <a:gd name="connsiteX351" fmla="*/ 83954 w 923090"/>
                <a:gd name="connsiteY351" fmla="*/ 644307 h 1026805"/>
                <a:gd name="connsiteX352" fmla="*/ 87269 w 923090"/>
                <a:gd name="connsiteY352" fmla="*/ 648816 h 1026805"/>
                <a:gd name="connsiteX353" fmla="*/ 88330 w 923090"/>
                <a:gd name="connsiteY353" fmla="*/ 649877 h 1026805"/>
                <a:gd name="connsiteX354" fmla="*/ 92840 w 923090"/>
                <a:gd name="connsiteY354" fmla="*/ 658895 h 1026805"/>
                <a:gd name="connsiteX355" fmla="*/ 89524 w 923090"/>
                <a:gd name="connsiteY355" fmla="*/ 659957 h 1026805"/>
                <a:gd name="connsiteX356" fmla="*/ 89524 w 923090"/>
                <a:gd name="connsiteY356" fmla="*/ 664466 h 1026805"/>
                <a:gd name="connsiteX357" fmla="*/ 87269 w 923090"/>
                <a:gd name="connsiteY357" fmla="*/ 664466 h 1026805"/>
                <a:gd name="connsiteX358" fmla="*/ 86208 w 923090"/>
                <a:gd name="connsiteY358" fmla="*/ 665527 h 1026805"/>
                <a:gd name="connsiteX359" fmla="*/ 92972 w 923090"/>
                <a:gd name="connsiteY359" fmla="*/ 672291 h 1026805"/>
                <a:gd name="connsiteX360" fmla="*/ 89657 w 923090"/>
                <a:gd name="connsiteY360" fmla="*/ 672291 h 1026805"/>
                <a:gd name="connsiteX361" fmla="*/ 94166 w 923090"/>
                <a:gd name="connsiteY361" fmla="*/ 675607 h 1026805"/>
                <a:gd name="connsiteX362" fmla="*/ 95360 w 923090"/>
                <a:gd name="connsiteY362" fmla="*/ 679055 h 1026805"/>
                <a:gd name="connsiteX363" fmla="*/ 94166 w 923090"/>
                <a:gd name="connsiteY363" fmla="*/ 681310 h 1026805"/>
                <a:gd name="connsiteX364" fmla="*/ 95360 w 923090"/>
                <a:gd name="connsiteY364" fmla="*/ 687013 h 1026805"/>
                <a:gd name="connsiteX365" fmla="*/ 96421 w 923090"/>
                <a:gd name="connsiteY365" fmla="*/ 688074 h 1026805"/>
                <a:gd name="connsiteX366" fmla="*/ 95360 w 923090"/>
                <a:gd name="connsiteY366" fmla="*/ 692584 h 1026805"/>
                <a:gd name="connsiteX367" fmla="*/ 96421 w 923090"/>
                <a:gd name="connsiteY367" fmla="*/ 695899 h 1026805"/>
                <a:gd name="connsiteX368" fmla="*/ 101991 w 923090"/>
                <a:gd name="connsiteY368" fmla="*/ 701469 h 1026805"/>
                <a:gd name="connsiteX369" fmla="*/ 103052 w 923090"/>
                <a:gd name="connsiteY369" fmla="*/ 703724 h 1026805"/>
                <a:gd name="connsiteX370" fmla="*/ 107561 w 923090"/>
                <a:gd name="connsiteY370" fmla="*/ 709294 h 1026805"/>
                <a:gd name="connsiteX371" fmla="*/ 106501 w 923090"/>
                <a:gd name="connsiteY371" fmla="*/ 710488 h 1026805"/>
                <a:gd name="connsiteX372" fmla="*/ 104246 w 923090"/>
                <a:gd name="connsiteY372" fmla="*/ 708234 h 1026805"/>
                <a:gd name="connsiteX373" fmla="*/ 100797 w 923090"/>
                <a:gd name="connsiteY373" fmla="*/ 707172 h 1026805"/>
                <a:gd name="connsiteX374" fmla="*/ 98543 w 923090"/>
                <a:gd name="connsiteY374" fmla="*/ 709427 h 1026805"/>
                <a:gd name="connsiteX375" fmla="*/ 98543 w 923090"/>
                <a:gd name="connsiteY375" fmla="*/ 710621 h 1026805"/>
                <a:gd name="connsiteX376" fmla="*/ 96288 w 923090"/>
                <a:gd name="connsiteY376" fmla="*/ 712875 h 1026805"/>
                <a:gd name="connsiteX377" fmla="*/ 99604 w 923090"/>
                <a:gd name="connsiteY377" fmla="*/ 712875 h 1026805"/>
                <a:gd name="connsiteX378" fmla="*/ 105174 w 923090"/>
                <a:gd name="connsiteY378" fmla="*/ 716191 h 1026805"/>
                <a:gd name="connsiteX379" fmla="*/ 106368 w 923090"/>
                <a:gd name="connsiteY379" fmla="*/ 720701 h 1026805"/>
                <a:gd name="connsiteX380" fmla="*/ 105174 w 923090"/>
                <a:gd name="connsiteY380" fmla="*/ 724016 h 1026805"/>
                <a:gd name="connsiteX381" fmla="*/ 105174 w 923090"/>
                <a:gd name="connsiteY381" fmla="*/ 727332 h 1026805"/>
                <a:gd name="connsiteX382" fmla="*/ 110744 w 923090"/>
                <a:gd name="connsiteY382" fmla="*/ 731841 h 1026805"/>
                <a:gd name="connsiteX383" fmla="*/ 112999 w 923090"/>
                <a:gd name="connsiteY383" fmla="*/ 731841 h 1026805"/>
                <a:gd name="connsiteX384" fmla="*/ 112999 w 923090"/>
                <a:gd name="connsiteY384" fmla="*/ 736351 h 1026805"/>
                <a:gd name="connsiteX385" fmla="*/ 116315 w 923090"/>
                <a:gd name="connsiteY385" fmla="*/ 743115 h 1026805"/>
                <a:gd name="connsiteX386" fmla="*/ 122018 w 923090"/>
                <a:gd name="connsiteY386" fmla="*/ 749879 h 1026805"/>
                <a:gd name="connsiteX387" fmla="*/ 126527 w 923090"/>
                <a:gd name="connsiteY387" fmla="*/ 751072 h 1026805"/>
                <a:gd name="connsiteX388" fmla="*/ 126527 w 923090"/>
                <a:gd name="connsiteY388" fmla="*/ 752133 h 1026805"/>
                <a:gd name="connsiteX389" fmla="*/ 122018 w 923090"/>
                <a:gd name="connsiteY389" fmla="*/ 752133 h 1026805"/>
                <a:gd name="connsiteX390" fmla="*/ 117509 w 923090"/>
                <a:gd name="connsiteY390" fmla="*/ 747624 h 1026805"/>
                <a:gd name="connsiteX391" fmla="*/ 114193 w 923090"/>
                <a:gd name="connsiteY391" fmla="*/ 743115 h 1026805"/>
                <a:gd name="connsiteX392" fmla="*/ 112999 w 923090"/>
                <a:gd name="connsiteY392" fmla="*/ 738605 h 1026805"/>
                <a:gd name="connsiteX393" fmla="*/ 109684 w 923090"/>
                <a:gd name="connsiteY393" fmla="*/ 736351 h 1026805"/>
                <a:gd name="connsiteX394" fmla="*/ 109684 w 923090"/>
                <a:gd name="connsiteY394" fmla="*/ 737412 h 1026805"/>
                <a:gd name="connsiteX395" fmla="*/ 110744 w 923090"/>
                <a:gd name="connsiteY395" fmla="*/ 740859 h 1026805"/>
                <a:gd name="connsiteX396" fmla="*/ 109684 w 923090"/>
                <a:gd name="connsiteY396" fmla="*/ 745369 h 1026805"/>
                <a:gd name="connsiteX397" fmla="*/ 108490 w 923090"/>
                <a:gd name="connsiteY397" fmla="*/ 748685 h 1026805"/>
                <a:gd name="connsiteX398" fmla="*/ 105174 w 923090"/>
                <a:gd name="connsiteY398" fmla="*/ 748685 h 1026805"/>
                <a:gd name="connsiteX399" fmla="*/ 107429 w 923090"/>
                <a:gd name="connsiteY399" fmla="*/ 750939 h 1026805"/>
                <a:gd name="connsiteX400" fmla="*/ 107429 w 923090"/>
                <a:gd name="connsiteY400" fmla="*/ 754255 h 1026805"/>
                <a:gd name="connsiteX401" fmla="*/ 106368 w 923090"/>
                <a:gd name="connsiteY401" fmla="*/ 755316 h 1026805"/>
                <a:gd name="connsiteX402" fmla="*/ 108622 w 923090"/>
                <a:gd name="connsiteY402" fmla="*/ 757571 h 1026805"/>
                <a:gd name="connsiteX403" fmla="*/ 108622 w 923090"/>
                <a:gd name="connsiteY403" fmla="*/ 762080 h 1026805"/>
                <a:gd name="connsiteX404" fmla="*/ 106368 w 923090"/>
                <a:gd name="connsiteY404" fmla="*/ 763274 h 1026805"/>
                <a:gd name="connsiteX405" fmla="*/ 108622 w 923090"/>
                <a:gd name="connsiteY405" fmla="*/ 765529 h 1026805"/>
                <a:gd name="connsiteX406" fmla="*/ 107561 w 923090"/>
                <a:gd name="connsiteY406" fmla="*/ 768977 h 1026805"/>
                <a:gd name="connsiteX407" fmla="*/ 108622 w 923090"/>
                <a:gd name="connsiteY407" fmla="*/ 776802 h 1026805"/>
                <a:gd name="connsiteX408" fmla="*/ 110877 w 923090"/>
                <a:gd name="connsiteY408" fmla="*/ 775741 h 1026805"/>
                <a:gd name="connsiteX409" fmla="*/ 110877 w 923090"/>
                <a:gd name="connsiteY409" fmla="*/ 775741 h 1026805"/>
                <a:gd name="connsiteX410" fmla="*/ 110877 w 923090"/>
                <a:gd name="connsiteY410" fmla="*/ 775741 h 1026805"/>
                <a:gd name="connsiteX411" fmla="*/ 113132 w 923090"/>
                <a:gd name="connsiteY411" fmla="*/ 774680 h 1026805"/>
                <a:gd name="connsiteX412" fmla="*/ 112071 w 923090"/>
                <a:gd name="connsiteY412" fmla="*/ 776935 h 1026805"/>
                <a:gd name="connsiteX413" fmla="*/ 111010 w 923090"/>
                <a:gd name="connsiteY413" fmla="*/ 775741 h 1026805"/>
                <a:gd name="connsiteX414" fmla="*/ 111010 w 923090"/>
                <a:gd name="connsiteY414" fmla="*/ 775741 h 1026805"/>
                <a:gd name="connsiteX415" fmla="*/ 108755 w 923090"/>
                <a:gd name="connsiteY415" fmla="*/ 777996 h 1026805"/>
                <a:gd name="connsiteX416" fmla="*/ 97482 w 923090"/>
                <a:gd name="connsiteY416" fmla="*/ 779189 h 1026805"/>
                <a:gd name="connsiteX417" fmla="*/ 97482 w 923090"/>
                <a:gd name="connsiteY417" fmla="*/ 781444 h 1026805"/>
                <a:gd name="connsiteX418" fmla="*/ 95227 w 923090"/>
                <a:gd name="connsiteY418" fmla="*/ 787015 h 1026805"/>
                <a:gd name="connsiteX419" fmla="*/ 103052 w 923090"/>
                <a:gd name="connsiteY419" fmla="*/ 785821 h 1026805"/>
                <a:gd name="connsiteX420" fmla="*/ 105307 w 923090"/>
                <a:gd name="connsiteY420" fmla="*/ 789269 h 1026805"/>
                <a:gd name="connsiteX421" fmla="*/ 110877 w 923090"/>
                <a:gd name="connsiteY421" fmla="*/ 787015 h 1026805"/>
                <a:gd name="connsiteX422" fmla="*/ 120957 w 923090"/>
                <a:gd name="connsiteY422" fmla="*/ 774680 h 1026805"/>
                <a:gd name="connsiteX423" fmla="*/ 119896 w 923090"/>
                <a:gd name="connsiteY423" fmla="*/ 774680 h 1026805"/>
                <a:gd name="connsiteX424" fmla="*/ 116448 w 923090"/>
                <a:gd name="connsiteY424" fmla="*/ 776935 h 1026805"/>
                <a:gd name="connsiteX425" fmla="*/ 117641 w 923090"/>
                <a:gd name="connsiteY425" fmla="*/ 775741 h 1026805"/>
                <a:gd name="connsiteX426" fmla="*/ 120957 w 923090"/>
                <a:gd name="connsiteY426" fmla="*/ 773486 h 1026805"/>
                <a:gd name="connsiteX427" fmla="*/ 123211 w 923090"/>
                <a:gd name="connsiteY427" fmla="*/ 771232 h 1026805"/>
                <a:gd name="connsiteX428" fmla="*/ 123211 w 923090"/>
                <a:gd name="connsiteY428" fmla="*/ 765529 h 1026805"/>
                <a:gd name="connsiteX429" fmla="*/ 126527 w 923090"/>
                <a:gd name="connsiteY429" fmla="*/ 759958 h 1026805"/>
                <a:gd name="connsiteX430" fmla="*/ 126527 w 923090"/>
                <a:gd name="connsiteY430" fmla="*/ 755449 h 1026805"/>
                <a:gd name="connsiteX431" fmla="*/ 128782 w 923090"/>
                <a:gd name="connsiteY431" fmla="*/ 755449 h 1026805"/>
                <a:gd name="connsiteX432" fmla="*/ 128782 w 923090"/>
                <a:gd name="connsiteY432" fmla="*/ 757703 h 1026805"/>
                <a:gd name="connsiteX433" fmla="*/ 132230 w 923090"/>
                <a:gd name="connsiteY433" fmla="*/ 758897 h 1026805"/>
                <a:gd name="connsiteX434" fmla="*/ 132230 w 923090"/>
                <a:gd name="connsiteY434" fmla="*/ 761152 h 1026805"/>
                <a:gd name="connsiteX435" fmla="*/ 135546 w 923090"/>
                <a:gd name="connsiteY435" fmla="*/ 763406 h 1026805"/>
                <a:gd name="connsiteX436" fmla="*/ 137801 w 923090"/>
                <a:gd name="connsiteY436" fmla="*/ 765661 h 1026805"/>
                <a:gd name="connsiteX437" fmla="*/ 138861 w 923090"/>
                <a:gd name="connsiteY437" fmla="*/ 765661 h 1026805"/>
                <a:gd name="connsiteX438" fmla="*/ 135546 w 923090"/>
                <a:gd name="connsiteY438" fmla="*/ 766855 h 1026805"/>
                <a:gd name="connsiteX439" fmla="*/ 135546 w 923090"/>
                <a:gd name="connsiteY439" fmla="*/ 769109 h 1026805"/>
                <a:gd name="connsiteX440" fmla="*/ 132230 w 923090"/>
                <a:gd name="connsiteY440" fmla="*/ 767916 h 1026805"/>
                <a:gd name="connsiteX441" fmla="*/ 132230 w 923090"/>
                <a:gd name="connsiteY441" fmla="*/ 764600 h 1026805"/>
                <a:gd name="connsiteX442" fmla="*/ 127721 w 923090"/>
                <a:gd name="connsiteY442" fmla="*/ 764600 h 1026805"/>
                <a:gd name="connsiteX443" fmla="*/ 129976 w 923090"/>
                <a:gd name="connsiteY443" fmla="*/ 767916 h 1026805"/>
                <a:gd name="connsiteX444" fmla="*/ 131036 w 923090"/>
                <a:gd name="connsiteY444" fmla="*/ 767916 h 1026805"/>
                <a:gd name="connsiteX445" fmla="*/ 131036 w 923090"/>
                <a:gd name="connsiteY445" fmla="*/ 769109 h 1026805"/>
                <a:gd name="connsiteX446" fmla="*/ 133291 w 923090"/>
                <a:gd name="connsiteY446" fmla="*/ 772425 h 1026805"/>
                <a:gd name="connsiteX447" fmla="*/ 135546 w 923090"/>
                <a:gd name="connsiteY447" fmla="*/ 772425 h 1026805"/>
                <a:gd name="connsiteX448" fmla="*/ 136607 w 923090"/>
                <a:gd name="connsiteY448" fmla="*/ 771365 h 1026805"/>
                <a:gd name="connsiteX449" fmla="*/ 137801 w 923090"/>
                <a:gd name="connsiteY449" fmla="*/ 769109 h 1026805"/>
                <a:gd name="connsiteX450" fmla="*/ 140055 w 923090"/>
                <a:gd name="connsiteY450" fmla="*/ 770171 h 1026805"/>
                <a:gd name="connsiteX451" fmla="*/ 138994 w 923090"/>
                <a:gd name="connsiteY451" fmla="*/ 771365 h 1026805"/>
                <a:gd name="connsiteX452" fmla="*/ 141249 w 923090"/>
                <a:gd name="connsiteY452" fmla="*/ 772425 h 1026805"/>
                <a:gd name="connsiteX453" fmla="*/ 137933 w 923090"/>
                <a:gd name="connsiteY453" fmla="*/ 774680 h 1026805"/>
                <a:gd name="connsiteX454" fmla="*/ 137933 w 923090"/>
                <a:gd name="connsiteY454" fmla="*/ 776935 h 1026805"/>
                <a:gd name="connsiteX455" fmla="*/ 135679 w 923090"/>
                <a:gd name="connsiteY455" fmla="*/ 779189 h 1026805"/>
                <a:gd name="connsiteX456" fmla="*/ 133424 w 923090"/>
                <a:gd name="connsiteY456" fmla="*/ 780250 h 1026805"/>
                <a:gd name="connsiteX457" fmla="*/ 132363 w 923090"/>
                <a:gd name="connsiteY457" fmla="*/ 782505 h 1026805"/>
                <a:gd name="connsiteX458" fmla="*/ 128914 w 923090"/>
                <a:gd name="connsiteY458" fmla="*/ 783566 h 1026805"/>
                <a:gd name="connsiteX459" fmla="*/ 123344 w 923090"/>
                <a:gd name="connsiteY459" fmla="*/ 783566 h 1026805"/>
                <a:gd name="connsiteX460" fmla="*/ 121089 w 923090"/>
                <a:gd name="connsiteY460" fmla="*/ 784759 h 1026805"/>
                <a:gd name="connsiteX461" fmla="*/ 114326 w 923090"/>
                <a:gd name="connsiteY461" fmla="*/ 791523 h 1026805"/>
                <a:gd name="connsiteX462" fmla="*/ 113132 w 923090"/>
                <a:gd name="connsiteY462" fmla="*/ 796033 h 1026805"/>
                <a:gd name="connsiteX463" fmla="*/ 113132 w 923090"/>
                <a:gd name="connsiteY463" fmla="*/ 797226 h 1026805"/>
                <a:gd name="connsiteX464" fmla="*/ 107561 w 923090"/>
                <a:gd name="connsiteY464" fmla="*/ 799482 h 1026805"/>
                <a:gd name="connsiteX465" fmla="*/ 101991 w 923090"/>
                <a:gd name="connsiteY465" fmla="*/ 792717 h 1026805"/>
                <a:gd name="connsiteX466" fmla="*/ 98675 w 923090"/>
                <a:gd name="connsiteY466" fmla="*/ 794972 h 1026805"/>
                <a:gd name="connsiteX467" fmla="*/ 107694 w 923090"/>
                <a:gd name="connsiteY467" fmla="*/ 806246 h 1026805"/>
                <a:gd name="connsiteX468" fmla="*/ 123477 w 923090"/>
                <a:gd name="connsiteY468" fmla="*/ 811816 h 1026805"/>
                <a:gd name="connsiteX469" fmla="*/ 124671 w 923090"/>
                <a:gd name="connsiteY469" fmla="*/ 813009 h 1026805"/>
                <a:gd name="connsiteX470" fmla="*/ 123477 w 923090"/>
                <a:gd name="connsiteY470" fmla="*/ 815264 h 1026805"/>
                <a:gd name="connsiteX471" fmla="*/ 125731 w 923090"/>
                <a:gd name="connsiteY471" fmla="*/ 816325 h 1026805"/>
                <a:gd name="connsiteX472" fmla="*/ 127986 w 923090"/>
                <a:gd name="connsiteY472" fmla="*/ 818580 h 1026805"/>
                <a:gd name="connsiteX473" fmla="*/ 130241 w 923090"/>
                <a:gd name="connsiteY473" fmla="*/ 819773 h 1026805"/>
                <a:gd name="connsiteX474" fmla="*/ 132496 w 923090"/>
                <a:gd name="connsiteY474" fmla="*/ 822028 h 1026805"/>
                <a:gd name="connsiteX475" fmla="*/ 134750 w 923090"/>
                <a:gd name="connsiteY475" fmla="*/ 822028 h 1026805"/>
                <a:gd name="connsiteX476" fmla="*/ 135811 w 923090"/>
                <a:gd name="connsiteY476" fmla="*/ 823222 h 1026805"/>
                <a:gd name="connsiteX477" fmla="*/ 140321 w 923090"/>
                <a:gd name="connsiteY477" fmla="*/ 824283 h 1026805"/>
                <a:gd name="connsiteX478" fmla="*/ 141381 w 923090"/>
                <a:gd name="connsiteY478" fmla="*/ 825476 h 1026805"/>
                <a:gd name="connsiteX479" fmla="*/ 141381 w 923090"/>
                <a:gd name="connsiteY479" fmla="*/ 827731 h 1026805"/>
                <a:gd name="connsiteX480" fmla="*/ 143636 w 923090"/>
                <a:gd name="connsiteY480" fmla="*/ 828792 h 1026805"/>
                <a:gd name="connsiteX481" fmla="*/ 145891 w 923090"/>
                <a:gd name="connsiteY481" fmla="*/ 828792 h 1026805"/>
                <a:gd name="connsiteX482" fmla="*/ 145891 w 923090"/>
                <a:gd name="connsiteY482" fmla="*/ 831047 h 1026805"/>
                <a:gd name="connsiteX483" fmla="*/ 148146 w 923090"/>
                <a:gd name="connsiteY483" fmla="*/ 831047 h 1026805"/>
                <a:gd name="connsiteX484" fmla="*/ 150400 w 923090"/>
                <a:gd name="connsiteY484" fmla="*/ 833302 h 1026805"/>
                <a:gd name="connsiteX485" fmla="*/ 149339 w 923090"/>
                <a:gd name="connsiteY485" fmla="*/ 836617 h 1026805"/>
                <a:gd name="connsiteX486" fmla="*/ 150400 w 923090"/>
                <a:gd name="connsiteY486" fmla="*/ 837810 h 1026805"/>
                <a:gd name="connsiteX487" fmla="*/ 151594 w 923090"/>
                <a:gd name="connsiteY487" fmla="*/ 843381 h 1026805"/>
                <a:gd name="connsiteX488" fmla="*/ 152655 w 923090"/>
                <a:gd name="connsiteY488" fmla="*/ 851206 h 1026805"/>
                <a:gd name="connsiteX489" fmla="*/ 150400 w 923090"/>
                <a:gd name="connsiteY489" fmla="*/ 860225 h 1026805"/>
                <a:gd name="connsiteX490" fmla="*/ 149339 w 923090"/>
                <a:gd name="connsiteY490" fmla="*/ 863673 h 1026805"/>
                <a:gd name="connsiteX491" fmla="*/ 147085 w 923090"/>
                <a:gd name="connsiteY491" fmla="*/ 863673 h 1026805"/>
                <a:gd name="connsiteX492" fmla="*/ 139259 w 923090"/>
                <a:gd name="connsiteY492" fmla="*/ 869244 h 1026805"/>
                <a:gd name="connsiteX493" fmla="*/ 135944 w 923090"/>
                <a:gd name="connsiteY493" fmla="*/ 871498 h 1026805"/>
                <a:gd name="connsiteX494" fmla="*/ 133689 w 923090"/>
                <a:gd name="connsiteY494" fmla="*/ 870304 h 1026805"/>
                <a:gd name="connsiteX495" fmla="*/ 131434 w 923090"/>
                <a:gd name="connsiteY495" fmla="*/ 872560 h 1026805"/>
                <a:gd name="connsiteX496" fmla="*/ 141514 w 923090"/>
                <a:gd name="connsiteY496" fmla="*/ 874814 h 1026805"/>
                <a:gd name="connsiteX497" fmla="*/ 153848 w 923090"/>
                <a:gd name="connsiteY497" fmla="*/ 877069 h 1026805"/>
                <a:gd name="connsiteX498" fmla="*/ 169631 w 923090"/>
                <a:gd name="connsiteY498" fmla="*/ 880384 h 1026805"/>
                <a:gd name="connsiteX499" fmla="*/ 169631 w 923090"/>
                <a:gd name="connsiteY499" fmla="*/ 881578 h 1026805"/>
                <a:gd name="connsiteX500" fmla="*/ 172947 w 923090"/>
                <a:gd name="connsiteY500" fmla="*/ 882639 h 1026805"/>
                <a:gd name="connsiteX501" fmla="*/ 175202 w 923090"/>
                <a:gd name="connsiteY501" fmla="*/ 882639 h 1026805"/>
                <a:gd name="connsiteX502" fmla="*/ 175202 w 923090"/>
                <a:gd name="connsiteY502" fmla="*/ 880384 h 1026805"/>
                <a:gd name="connsiteX503" fmla="*/ 206635 w 923090"/>
                <a:gd name="connsiteY503" fmla="*/ 881578 h 1026805"/>
                <a:gd name="connsiteX504" fmla="*/ 207828 w 923090"/>
                <a:gd name="connsiteY504" fmla="*/ 882639 h 1026805"/>
                <a:gd name="connsiteX505" fmla="*/ 208889 w 923090"/>
                <a:gd name="connsiteY505" fmla="*/ 881578 h 1026805"/>
                <a:gd name="connsiteX506" fmla="*/ 225733 w 923090"/>
                <a:gd name="connsiteY506" fmla="*/ 881578 h 1026805"/>
                <a:gd name="connsiteX507" fmla="*/ 260614 w 923090"/>
                <a:gd name="connsiteY507" fmla="*/ 902931 h 1026805"/>
                <a:gd name="connsiteX508" fmla="*/ 267378 w 923090"/>
                <a:gd name="connsiteY508" fmla="*/ 898422 h 1026805"/>
                <a:gd name="connsiteX509" fmla="*/ 267378 w 923090"/>
                <a:gd name="connsiteY509" fmla="*/ 897361 h 1026805"/>
                <a:gd name="connsiteX510" fmla="*/ 268439 w 923090"/>
                <a:gd name="connsiteY510" fmla="*/ 896167 h 1026805"/>
                <a:gd name="connsiteX511" fmla="*/ 268439 w 923090"/>
                <a:gd name="connsiteY511" fmla="*/ 901870 h 1026805"/>
                <a:gd name="connsiteX512" fmla="*/ 267378 w 923090"/>
                <a:gd name="connsiteY512" fmla="*/ 904124 h 1026805"/>
                <a:gd name="connsiteX513" fmla="*/ 266184 w 923090"/>
                <a:gd name="connsiteY513" fmla="*/ 904124 h 1026805"/>
                <a:gd name="connsiteX514" fmla="*/ 267378 w 923090"/>
                <a:gd name="connsiteY514" fmla="*/ 900677 h 1026805"/>
                <a:gd name="connsiteX515" fmla="*/ 266184 w 923090"/>
                <a:gd name="connsiteY515" fmla="*/ 899616 h 1026805"/>
                <a:gd name="connsiteX516" fmla="*/ 263930 w 923090"/>
                <a:gd name="connsiteY516" fmla="*/ 901870 h 1026805"/>
                <a:gd name="connsiteX517" fmla="*/ 262736 w 923090"/>
                <a:gd name="connsiteY517" fmla="*/ 905186 h 1026805"/>
                <a:gd name="connsiteX518" fmla="*/ 288598 w 923090"/>
                <a:gd name="connsiteY518" fmla="*/ 925478 h 1026805"/>
                <a:gd name="connsiteX519" fmla="*/ 293108 w 923090"/>
                <a:gd name="connsiteY519" fmla="*/ 933303 h 1026805"/>
                <a:gd name="connsiteX520" fmla="*/ 294169 w 923090"/>
                <a:gd name="connsiteY520" fmla="*/ 933303 h 1026805"/>
                <a:gd name="connsiteX521" fmla="*/ 294169 w 923090"/>
                <a:gd name="connsiteY521" fmla="*/ 934364 h 1026805"/>
                <a:gd name="connsiteX522" fmla="*/ 293108 w 923090"/>
                <a:gd name="connsiteY522" fmla="*/ 935558 h 1026805"/>
                <a:gd name="connsiteX523" fmla="*/ 300933 w 923090"/>
                <a:gd name="connsiteY523" fmla="*/ 946831 h 1026805"/>
                <a:gd name="connsiteX524" fmla="*/ 297485 w 923090"/>
                <a:gd name="connsiteY524" fmla="*/ 949085 h 1026805"/>
                <a:gd name="connsiteX525" fmla="*/ 297485 w 923090"/>
                <a:gd name="connsiteY525" fmla="*/ 950279 h 1026805"/>
                <a:gd name="connsiteX526" fmla="*/ 298678 w 923090"/>
                <a:gd name="connsiteY526" fmla="*/ 951340 h 1026805"/>
                <a:gd name="connsiteX527" fmla="*/ 298678 w 923090"/>
                <a:gd name="connsiteY527" fmla="*/ 952401 h 1026805"/>
                <a:gd name="connsiteX528" fmla="*/ 299739 w 923090"/>
                <a:gd name="connsiteY528" fmla="*/ 954656 h 1026805"/>
                <a:gd name="connsiteX529" fmla="*/ 295230 w 923090"/>
                <a:gd name="connsiteY529" fmla="*/ 954656 h 1026805"/>
                <a:gd name="connsiteX530" fmla="*/ 299739 w 923090"/>
                <a:gd name="connsiteY530" fmla="*/ 959165 h 1026805"/>
                <a:gd name="connsiteX531" fmla="*/ 306503 w 923090"/>
                <a:gd name="connsiteY531" fmla="*/ 956911 h 1026805"/>
                <a:gd name="connsiteX532" fmla="*/ 307564 w 923090"/>
                <a:gd name="connsiteY532" fmla="*/ 955850 h 1026805"/>
                <a:gd name="connsiteX533" fmla="*/ 310880 w 923090"/>
                <a:gd name="connsiteY533" fmla="*/ 958104 h 1026805"/>
                <a:gd name="connsiteX534" fmla="*/ 310880 w 923090"/>
                <a:gd name="connsiteY534" fmla="*/ 959165 h 1026805"/>
                <a:gd name="connsiteX535" fmla="*/ 313135 w 923090"/>
                <a:gd name="connsiteY535" fmla="*/ 961420 h 1026805"/>
                <a:gd name="connsiteX536" fmla="*/ 313135 w 923090"/>
                <a:gd name="connsiteY536" fmla="*/ 968184 h 1026805"/>
                <a:gd name="connsiteX537" fmla="*/ 315390 w 923090"/>
                <a:gd name="connsiteY537" fmla="*/ 964735 h 1026805"/>
                <a:gd name="connsiteX538" fmla="*/ 315390 w 923090"/>
                <a:gd name="connsiteY538" fmla="*/ 962481 h 1026805"/>
                <a:gd name="connsiteX539" fmla="*/ 316450 w 923090"/>
                <a:gd name="connsiteY539" fmla="*/ 960227 h 1026805"/>
                <a:gd name="connsiteX540" fmla="*/ 317511 w 923090"/>
                <a:gd name="connsiteY540" fmla="*/ 957971 h 1026805"/>
                <a:gd name="connsiteX541" fmla="*/ 318705 w 923090"/>
                <a:gd name="connsiteY541" fmla="*/ 956778 h 1026805"/>
                <a:gd name="connsiteX542" fmla="*/ 318705 w 923090"/>
                <a:gd name="connsiteY542" fmla="*/ 954524 h 1026805"/>
                <a:gd name="connsiteX543" fmla="*/ 317511 w 923090"/>
                <a:gd name="connsiteY543" fmla="*/ 954524 h 1026805"/>
                <a:gd name="connsiteX544" fmla="*/ 326530 w 923090"/>
                <a:gd name="connsiteY544" fmla="*/ 951208 h 1026805"/>
                <a:gd name="connsiteX545" fmla="*/ 331040 w 923090"/>
                <a:gd name="connsiteY545" fmla="*/ 950147 h 1026805"/>
                <a:gd name="connsiteX546" fmla="*/ 332100 w 923090"/>
                <a:gd name="connsiteY546" fmla="*/ 948953 h 1026805"/>
                <a:gd name="connsiteX547" fmla="*/ 336610 w 923090"/>
                <a:gd name="connsiteY547" fmla="*/ 953462 h 1026805"/>
                <a:gd name="connsiteX548" fmla="*/ 337671 w 923090"/>
                <a:gd name="connsiteY548" fmla="*/ 952268 h 1026805"/>
                <a:gd name="connsiteX549" fmla="*/ 338732 w 923090"/>
                <a:gd name="connsiteY549" fmla="*/ 952268 h 1026805"/>
                <a:gd name="connsiteX550" fmla="*/ 339925 w 923090"/>
                <a:gd name="connsiteY550" fmla="*/ 951208 h 1026805"/>
                <a:gd name="connsiteX551" fmla="*/ 340987 w 923090"/>
                <a:gd name="connsiteY551" fmla="*/ 951208 h 1026805"/>
                <a:gd name="connsiteX552" fmla="*/ 340987 w 923090"/>
                <a:gd name="connsiteY552" fmla="*/ 950147 h 1026805"/>
                <a:gd name="connsiteX553" fmla="*/ 342180 w 923090"/>
                <a:gd name="connsiteY553" fmla="*/ 950147 h 1026805"/>
                <a:gd name="connsiteX554" fmla="*/ 346690 w 923090"/>
                <a:gd name="connsiteY554" fmla="*/ 946698 h 1026805"/>
                <a:gd name="connsiteX555" fmla="*/ 346690 w 923090"/>
                <a:gd name="connsiteY555" fmla="*/ 943383 h 1026805"/>
                <a:gd name="connsiteX556" fmla="*/ 347883 w 923090"/>
                <a:gd name="connsiteY556" fmla="*/ 943383 h 1026805"/>
                <a:gd name="connsiteX557" fmla="*/ 350138 w 923090"/>
                <a:gd name="connsiteY557" fmla="*/ 947892 h 1026805"/>
                <a:gd name="connsiteX558" fmla="*/ 349077 w 923090"/>
                <a:gd name="connsiteY558" fmla="*/ 950147 h 1026805"/>
                <a:gd name="connsiteX559" fmla="*/ 352392 w 923090"/>
                <a:gd name="connsiteY559" fmla="*/ 954656 h 1026805"/>
                <a:gd name="connsiteX560" fmla="*/ 354647 w 923090"/>
                <a:gd name="connsiteY560" fmla="*/ 953595 h 1026805"/>
                <a:gd name="connsiteX561" fmla="*/ 356902 w 923090"/>
                <a:gd name="connsiteY561" fmla="*/ 955850 h 1026805"/>
                <a:gd name="connsiteX562" fmla="*/ 357963 w 923090"/>
                <a:gd name="connsiteY562" fmla="*/ 958104 h 1026805"/>
                <a:gd name="connsiteX563" fmla="*/ 361279 w 923090"/>
                <a:gd name="connsiteY563" fmla="*/ 955850 h 1026805"/>
                <a:gd name="connsiteX564" fmla="*/ 360217 w 923090"/>
                <a:gd name="connsiteY564" fmla="*/ 952401 h 1026805"/>
                <a:gd name="connsiteX565" fmla="*/ 362472 w 923090"/>
                <a:gd name="connsiteY565" fmla="*/ 950147 h 1026805"/>
                <a:gd name="connsiteX566" fmla="*/ 366982 w 923090"/>
                <a:gd name="connsiteY566" fmla="*/ 946698 h 1026805"/>
                <a:gd name="connsiteX567" fmla="*/ 365921 w 923090"/>
                <a:gd name="connsiteY567" fmla="*/ 945637 h 1026805"/>
                <a:gd name="connsiteX568" fmla="*/ 365921 w 923090"/>
                <a:gd name="connsiteY568" fmla="*/ 943383 h 1026805"/>
                <a:gd name="connsiteX569" fmla="*/ 366982 w 923090"/>
                <a:gd name="connsiteY569" fmla="*/ 942321 h 1026805"/>
                <a:gd name="connsiteX570" fmla="*/ 368175 w 923090"/>
                <a:gd name="connsiteY570" fmla="*/ 942321 h 1026805"/>
                <a:gd name="connsiteX571" fmla="*/ 366982 w 923090"/>
                <a:gd name="connsiteY571" fmla="*/ 944577 h 1026805"/>
                <a:gd name="connsiteX572" fmla="*/ 368175 w 923090"/>
                <a:gd name="connsiteY572" fmla="*/ 944577 h 1026805"/>
                <a:gd name="connsiteX573" fmla="*/ 403056 w 923090"/>
                <a:gd name="connsiteY573" fmla="*/ 913144 h 1026805"/>
                <a:gd name="connsiteX574" fmla="*/ 454781 w 923090"/>
                <a:gd name="connsiteY574" fmla="*/ 865928 h 1026805"/>
                <a:gd name="connsiteX575" fmla="*/ 451466 w 923090"/>
                <a:gd name="connsiteY575" fmla="*/ 864734 h 1026805"/>
                <a:gd name="connsiteX576" fmla="*/ 451466 w 923090"/>
                <a:gd name="connsiteY576" fmla="*/ 861419 h 1026805"/>
                <a:gd name="connsiteX577" fmla="*/ 446956 w 923090"/>
                <a:gd name="connsiteY577" fmla="*/ 856909 h 1026805"/>
                <a:gd name="connsiteX578" fmla="*/ 444702 w 923090"/>
                <a:gd name="connsiteY578" fmla="*/ 859164 h 1026805"/>
                <a:gd name="connsiteX579" fmla="*/ 442447 w 923090"/>
                <a:gd name="connsiteY579" fmla="*/ 852400 h 1026805"/>
                <a:gd name="connsiteX580" fmla="*/ 442447 w 923090"/>
                <a:gd name="connsiteY580" fmla="*/ 850146 h 1026805"/>
                <a:gd name="connsiteX581" fmla="*/ 424409 w 923090"/>
                <a:gd name="connsiteY581" fmla="*/ 866989 h 1026805"/>
                <a:gd name="connsiteX582" fmla="*/ 422155 w 923090"/>
                <a:gd name="connsiteY582" fmla="*/ 864734 h 1026805"/>
                <a:gd name="connsiteX583" fmla="*/ 440192 w 923090"/>
                <a:gd name="connsiteY583" fmla="*/ 833302 h 1026805"/>
                <a:gd name="connsiteX584" fmla="*/ 436744 w 923090"/>
                <a:gd name="connsiteY584" fmla="*/ 833302 h 1026805"/>
                <a:gd name="connsiteX585" fmla="*/ 434489 w 923090"/>
                <a:gd name="connsiteY585" fmla="*/ 831047 h 1026805"/>
                <a:gd name="connsiteX586" fmla="*/ 436744 w 923090"/>
                <a:gd name="connsiteY586" fmla="*/ 831047 h 1026805"/>
                <a:gd name="connsiteX587" fmla="*/ 436744 w 923090"/>
                <a:gd name="connsiteY587" fmla="*/ 832108 h 1026805"/>
                <a:gd name="connsiteX588" fmla="*/ 437805 w 923090"/>
                <a:gd name="connsiteY588" fmla="*/ 832108 h 1026805"/>
                <a:gd name="connsiteX589" fmla="*/ 437805 w 923090"/>
                <a:gd name="connsiteY589" fmla="*/ 829853 h 1026805"/>
                <a:gd name="connsiteX590" fmla="*/ 440060 w 923090"/>
                <a:gd name="connsiteY590" fmla="*/ 828659 h 1026805"/>
                <a:gd name="connsiteX591" fmla="*/ 442314 w 923090"/>
                <a:gd name="connsiteY591" fmla="*/ 833169 h 1026805"/>
                <a:gd name="connsiteX592" fmla="*/ 441253 w 923090"/>
                <a:gd name="connsiteY592" fmla="*/ 845503 h 1026805"/>
                <a:gd name="connsiteX593" fmla="*/ 443508 w 923090"/>
                <a:gd name="connsiteY593" fmla="*/ 846564 h 1026805"/>
                <a:gd name="connsiteX594" fmla="*/ 446824 w 923090"/>
                <a:gd name="connsiteY594" fmla="*/ 843249 h 1026805"/>
                <a:gd name="connsiteX595" fmla="*/ 448018 w 923090"/>
                <a:gd name="connsiteY595" fmla="*/ 844310 h 1026805"/>
                <a:gd name="connsiteX596" fmla="*/ 450272 w 923090"/>
                <a:gd name="connsiteY596" fmla="*/ 842055 h 1026805"/>
                <a:gd name="connsiteX597" fmla="*/ 451466 w 923090"/>
                <a:gd name="connsiteY597" fmla="*/ 842055 h 1026805"/>
                <a:gd name="connsiteX598" fmla="*/ 451466 w 923090"/>
                <a:gd name="connsiteY598" fmla="*/ 843249 h 1026805"/>
                <a:gd name="connsiteX599" fmla="*/ 444702 w 923090"/>
                <a:gd name="connsiteY599" fmla="*/ 850013 h 1026805"/>
                <a:gd name="connsiteX600" fmla="*/ 450272 w 923090"/>
                <a:gd name="connsiteY600" fmla="*/ 854522 h 1026805"/>
                <a:gd name="connsiteX601" fmla="*/ 481705 w 923090"/>
                <a:gd name="connsiteY601" fmla="*/ 837678 h 1026805"/>
                <a:gd name="connsiteX602" fmla="*/ 482898 w 923090"/>
                <a:gd name="connsiteY602" fmla="*/ 839933 h 1026805"/>
                <a:gd name="connsiteX603" fmla="*/ 489662 w 923090"/>
                <a:gd name="connsiteY603" fmla="*/ 834363 h 1026805"/>
                <a:gd name="connsiteX604" fmla="*/ 490723 w 923090"/>
                <a:gd name="connsiteY604" fmla="*/ 834363 h 1026805"/>
                <a:gd name="connsiteX605" fmla="*/ 490723 w 923090"/>
                <a:gd name="connsiteY605" fmla="*/ 837810 h 1026805"/>
                <a:gd name="connsiteX606" fmla="*/ 494039 w 923090"/>
                <a:gd name="connsiteY606" fmla="*/ 840066 h 1026805"/>
                <a:gd name="connsiteX607" fmla="*/ 496294 w 923090"/>
                <a:gd name="connsiteY607" fmla="*/ 840066 h 1026805"/>
                <a:gd name="connsiteX608" fmla="*/ 498549 w 923090"/>
                <a:gd name="connsiteY608" fmla="*/ 841259 h 1026805"/>
                <a:gd name="connsiteX609" fmla="*/ 499610 w 923090"/>
                <a:gd name="connsiteY609" fmla="*/ 839004 h 1026805"/>
                <a:gd name="connsiteX610" fmla="*/ 500670 w 923090"/>
                <a:gd name="connsiteY610" fmla="*/ 840066 h 1026805"/>
                <a:gd name="connsiteX611" fmla="*/ 503986 w 923090"/>
                <a:gd name="connsiteY611" fmla="*/ 842320 h 1026805"/>
                <a:gd name="connsiteX612" fmla="*/ 511812 w 923090"/>
                <a:gd name="connsiteY612" fmla="*/ 845769 h 1026805"/>
                <a:gd name="connsiteX613" fmla="*/ 512872 w 923090"/>
                <a:gd name="connsiteY613" fmla="*/ 844575 h 1026805"/>
                <a:gd name="connsiteX614" fmla="*/ 516321 w 923090"/>
                <a:gd name="connsiteY614" fmla="*/ 844575 h 1026805"/>
                <a:gd name="connsiteX615" fmla="*/ 506241 w 923090"/>
                <a:gd name="connsiteY615" fmla="*/ 880517 h 1026805"/>
                <a:gd name="connsiteX616" fmla="*/ 510750 w 923090"/>
                <a:gd name="connsiteY616" fmla="*/ 880517 h 1026805"/>
                <a:gd name="connsiteX617" fmla="*/ 511812 w 923090"/>
                <a:gd name="connsiteY617" fmla="*/ 881710 h 1026805"/>
                <a:gd name="connsiteX618" fmla="*/ 511812 w 923090"/>
                <a:gd name="connsiteY618" fmla="*/ 880517 h 1026805"/>
                <a:gd name="connsiteX619" fmla="*/ 516321 w 923090"/>
                <a:gd name="connsiteY619" fmla="*/ 878263 h 1026805"/>
                <a:gd name="connsiteX620" fmla="*/ 516321 w 923090"/>
                <a:gd name="connsiteY620" fmla="*/ 877201 h 1026805"/>
                <a:gd name="connsiteX621" fmla="*/ 517382 w 923090"/>
                <a:gd name="connsiteY621" fmla="*/ 877201 h 1026805"/>
                <a:gd name="connsiteX622" fmla="*/ 524146 w 923090"/>
                <a:gd name="connsiteY622" fmla="*/ 872692 h 1026805"/>
                <a:gd name="connsiteX623" fmla="*/ 529716 w 923090"/>
                <a:gd name="connsiteY623" fmla="*/ 877201 h 1026805"/>
                <a:gd name="connsiteX624" fmla="*/ 529716 w 923090"/>
                <a:gd name="connsiteY624" fmla="*/ 878263 h 1026805"/>
                <a:gd name="connsiteX625" fmla="*/ 530777 w 923090"/>
                <a:gd name="connsiteY625" fmla="*/ 879456 h 1026805"/>
                <a:gd name="connsiteX626" fmla="*/ 531971 w 923090"/>
                <a:gd name="connsiteY626" fmla="*/ 879456 h 1026805"/>
                <a:gd name="connsiteX627" fmla="*/ 531971 w 923090"/>
                <a:gd name="connsiteY627" fmla="*/ 880517 h 1026805"/>
                <a:gd name="connsiteX628" fmla="*/ 534226 w 923090"/>
                <a:gd name="connsiteY628" fmla="*/ 880517 h 1026805"/>
                <a:gd name="connsiteX629" fmla="*/ 534226 w 923090"/>
                <a:gd name="connsiteY629" fmla="*/ 881710 h 1026805"/>
                <a:gd name="connsiteX630" fmla="*/ 535287 w 923090"/>
                <a:gd name="connsiteY630" fmla="*/ 880517 h 1026805"/>
                <a:gd name="connsiteX631" fmla="*/ 543112 w 923090"/>
                <a:gd name="connsiteY631" fmla="*/ 882772 h 1026805"/>
                <a:gd name="connsiteX632" fmla="*/ 552130 w 923090"/>
                <a:gd name="connsiteY632" fmla="*/ 879456 h 1026805"/>
                <a:gd name="connsiteX633" fmla="*/ 563404 w 923090"/>
                <a:gd name="connsiteY633" fmla="*/ 880517 h 1026805"/>
                <a:gd name="connsiteX634" fmla="*/ 566719 w 923090"/>
                <a:gd name="connsiteY634" fmla="*/ 883966 h 1026805"/>
                <a:gd name="connsiteX635" fmla="*/ 571229 w 923090"/>
                <a:gd name="connsiteY635" fmla="*/ 877201 h 1026805"/>
                <a:gd name="connsiteX636" fmla="*/ 572422 w 923090"/>
                <a:gd name="connsiteY636" fmla="*/ 874947 h 1026805"/>
                <a:gd name="connsiteX637" fmla="*/ 582502 w 923090"/>
                <a:gd name="connsiteY637" fmla="*/ 888474 h 1026805"/>
                <a:gd name="connsiteX638" fmla="*/ 572422 w 923090"/>
                <a:gd name="connsiteY638" fmla="*/ 896300 h 1026805"/>
                <a:gd name="connsiteX639" fmla="*/ 575738 w 923090"/>
                <a:gd name="connsiteY639" fmla="*/ 900809 h 1026805"/>
                <a:gd name="connsiteX640" fmla="*/ 574544 w 923090"/>
                <a:gd name="connsiteY640" fmla="*/ 902003 h 1026805"/>
                <a:gd name="connsiteX641" fmla="*/ 574544 w 923090"/>
                <a:gd name="connsiteY641" fmla="*/ 913276 h 1026805"/>
                <a:gd name="connsiteX642" fmla="*/ 575738 w 923090"/>
                <a:gd name="connsiteY642" fmla="*/ 913276 h 1026805"/>
                <a:gd name="connsiteX643" fmla="*/ 576799 w 923090"/>
                <a:gd name="connsiteY643" fmla="*/ 915531 h 1026805"/>
                <a:gd name="connsiteX644" fmla="*/ 584624 w 923090"/>
                <a:gd name="connsiteY644" fmla="*/ 922295 h 1026805"/>
                <a:gd name="connsiteX645" fmla="*/ 585685 w 923090"/>
                <a:gd name="connsiteY645" fmla="*/ 921101 h 1026805"/>
                <a:gd name="connsiteX646" fmla="*/ 589133 w 923090"/>
                <a:gd name="connsiteY646" fmla="*/ 921101 h 1026805"/>
                <a:gd name="connsiteX647" fmla="*/ 589133 w 923090"/>
                <a:gd name="connsiteY647" fmla="*/ 922295 h 1026805"/>
                <a:gd name="connsiteX648" fmla="*/ 590194 w 923090"/>
                <a:gd name="connsiteY648" fmla="*/ 922295 h 1026805"/>
                <a:gd name="connsiteX649" fmla="*/ 591388 w 923090"/>
                <a:gd name="connsiteY649" fmla="*/ 923356 h 1026805"/>
                <a:gd name="connsiteX650" fmla="*/ 592582 w 923090"/>
                <a:gd name="connsiteY650" fmla="*/ 922295 h 1026805"/>
                <a:gd name="connsiteX651" fmla="*/ 593643 w 923090"/>
                <a:gd name="connsiteY651" fmla="*/ 922295 h 1026805"/>
                <a:gd name="connsiteX652" fmla="*/ 613935 w 923090"/>
                <a:gd name="connsiteY652" fmla="*/ 929059 h 1026805"/>
                <a:gd name="connsiteX653" fmla="*/ 621760 w 923090"/>
                <a:gd name="connsiteY653" fmla="*/ 938077 h 1026805"/>
                <a:gd name="connsiteX654" fmla="*/ 609425 w 923090"/>
                <a:gd name="connsiteY654" fmla="*/ 953860 h 1026805"/>
                <a:gd name="connsiteX655" fmla="*/ 601600 w 923090"/>
                <a:gd name="connsiteY655" fmla="*/ 963940 h 1026805"/>
                <a:gd name="connsiteX656" fmla="*/ 592582 w 923090"/>
                <a:gd name="connsiteY656" fmla="*/ 975214 h 1026805"/>
                <a:gd name="connsiteX657" fmla="*/ 618444 w 923090"/>
                <a:gd name="connsiteY657" fmla="*/ 985293 h 1026805"/>
                <a:gd name="connsiteX658" fmla="*/ 627463 w 923090"/>
                <a:gd name="connsiteY658" fmla="*/ 985293 h 1026805"/>
                <a:gd name="connsiteX659" fmla="*/ 633033 w 923090"/>
                <a:gd name="connsiteY659" fmla="*/ 978529 h 1026805"/>
                <a:gd name="connsiteX660" fmla="*/ 647622 w 923090"/>
                <a:gd name="connsiteY660" fmla="*/ 990864 h 1026805"/>
                <a:gd name="connsiteX661" fmla="*/ 641919 w 923090"/>
                <a:gd name="connsiteY661" fmla="*/ 997628 h 1026805"/>
                <a:gd name="connsiteX662" fmla="*/ 657702 w 923090"/>
                <a:gd name="connsiteY662" fmla="*/ 1008901 h 1026805"/>
                <a:gd name="connsiteX663" fmla="*/ 663272 w 923090"/>
                <a:gd name="connsiteY663" fmla="*/ 1002137 h 1026805"/>
                <a:gd name="connsiteX664" fmla="*/ 664334 w 923090"/>
                <a:gd name="connsiteY664" fmla="*/ 1003198 h 1026805"/>
                <a:gd name="connsiteX665" fmla="*/ 693644 w 923090"/>
                <a:gd name="connsiteY665" fmla="*/ 1026805 h 1026805"/>
                <a:gd name="connsiteX666" fmla="*/ 701469 w 923090"/>
                <a:gd name="connsiteY666" fmla="*/ 997495 h 1026805"/>
                <a:gd name="connsiteX667" fmla="*/ 700408 w 923090"/>
                <a:gd name="connsiteY667" fmla="*/ 996434 h 1026805"/>
                <a:gd name="connsiteX668" fmla="*/ 697093 w 923090"/>
                <a:gd name="connsiteY668" fmla="*/ 991925 h 1026805"/>
                <a:gd name="connsiteX669" fmla="*/ 694838 w 923090"/>
                <a:gd name="connsiteY669" fmla="*/ 990731 h 1026805"/>
                <a:gd name="connsiteX670" fmla="*/ 688074 w 923090"/>
                <a:gd name="connsiteY670" fmla="*/ 979458 h 1026805"/>
                <a:gd name="connsiteX671" fmla="*/ 688074 w 923090"/>
                <a:gd name="connsiteY671" fmla="*/ 976142 h 1026805"/>
                <a:gd name="connsiteX672" fmla="*/ 685819 w 923090"/>
                <a:gd name="connsiteY672" fmla="*/ 973887 h 1026805"/>
                <a:gd name="connsiteX673" fmla="*/ 686880 w 923090"/>
                <a:gd name="connsiteY673" fmla="*/ 972694 h 1026805"/>
                <a:gd name="connsiteX674" fmla="*/ 690196 w 923090"/>
                <a:gd name="connsiteY674" fmla="*/ 973887 h 1026805"/>
                <a:gd name="connsiteX675" fmla="*/ 690196 w 923090"/>
                <a:gd name="connsiteY675" fmla="*/ 978397 h 1026805"/>
                <a:gd name="connsiteX676" fmla="*/ 691257 w 923090"/>
                <a:gd name="connsiteY676" fmla="*/ 982905 h 1026805"/>
                <a:gd name="connsiteX677" fmla="*/ 696827 w 923090"/>
                <a:gd name="connsiteY677" fmla="*/ 989670 h 1026805"/>
                <a:gd name="connsiteX678" fmla="*/ 695766 w 923090"/>
                <a:gd name="connsiteY678" fmla="*/ 990731 h 1026805"/>
                <a:gd name="connsiteX679" fmla="*/ 698021 w 923090"/>
                <a:gd name="connsiteY679" fmla="*/ 991925 h 1026805"/>
                <a:gd name="connsiteX680" fmla="*/ 701337 w 923090"/>
                <a:gd name="connsiteY680" fmla="*/ 995241 h 1026805"/>
                <a:gd name="connsiteX681" fmla="*/ 714865 w 923090"/>
                <a:gd name="connsiteY681" fmla="*/ 1003065 h 1026805"/>
                <a:gd name="connsiteX682" fmla="*/ 717119 w 923090"/>
                <a:gd name="connsiteY682" fmla="*/ 1000811 h 1026805"/>
                <a:gd name="connsiteX683" fmla="*/ 718181 w 923090"/>
                <a:gd name="connsiteY683" fmla="*/ 1001872 h 1026805"/>
                <a:gd name="connsiteX684" fmla="*/ 713671 w 923090"/>
                <a:gd name="connsiteY684" fmla="*/ 1006381 h 1026805"/>
                <a:gd name="connsiteX685" fmla="*/ 732769 w 923090"/>
                <a:gd name="connsiteY685" fmla="*/ 1016461 h 1026805"/>
                <a:gd name="connsiteX686" fmla="*/ 738340 w 923090"/>
                <a:gd name="connsiteY686" fmla="*/ 993914 h 1026805"/>
                <a:gd name="connsiteX687" fmla="*/ 736085 w 923090"/>
                <a:gd name="connsiteY687" fmla="*/ 993914 h 1026805"/>
                <a:gd name="connsiteX688" fmla="*/ 737146 w 923090"/>
                <a:gd name="connsiteY688" fmla="*/ 991659 h 1026805"/>
                <a:gd name="connsiteX689" fmla="*/ 740595 w 923090"/>
                <a:gd name="connsiteY689" fmla="*/ 992721 h 1026805"/>
                <a:gd name="connsiteX690" fmla="*/ 743910 w 923090"/>
                <a:gd name="connsiteY690" fmla="*/ 990465 h 1026805"/>
                <a:gd name="connsiteX691" fmla="*/ 749481 w 923090"/>
                <a:gd name="connsiteY691" fmla="*/ 992721 h 1026805"/>
                <a:gd name="connsiteX692" fmla="*/ 751735 w 923090"/>
                <a:gd name="connsiteY692" fmla="*/ 998291 h 1026805"/>
                <a:gd name="connsiteX693" fmla="*/ 750542 w 923090"/>
                <a:gd name="connsiteY693" fmla="*/ 999352 h 1026805"/>
                <a:gd name="connsiteX694" fmla="*/ 757306 w 923090"/>
                <a:gd name="connsiteY694" fmla="*/ 1004922 h 1026805"/>
                <a:gd name="connsiteX695" fmla="*/ 755051 w 923090"/>
                <a:gd name="connsiteY695" fmla="*/ 1016195 h 1026805"/>
                <a:gd name="connsiteX696" fmla="*/ 768579 w 923090"/>
                <a:gd name="connsiteY696" fmla="*/ 1019511 h 1026805"/>
                <a:gd name="connsiteX697" fmla="*/ 777598 w 923090"/>
                <a:gd name="connsiteY697" fmla="*/ 1000412 h 1026805"/>
                <a:gd name="connsiteX698" fmla="*/ 794442 w 923090"/>
                <a:gd name="connsiteY698" fmla="*/ 937414 h 1026805"/>
                <a:gd name="connsiteX699" fmla="*/ 806776 w 923090"/>
                <a:gd name="connsiteY699" fmla="*/ 946433 h 1026805"/>
                <a:gd name="connsiteX700" fmla="*/ 809030 w 923090"/>
                <a:gd name="connsiteY700" fmla="*/ 945372 h 1026805"/>
                <a:gd name="connsiteX701" fmla="*/ 813540 w 923090"/>
                <a:gd name="connsiteY701" fmla="*/ 946433 h 1026805"/>
                <a:gd name="connsiteX702" fmla="*/ 814601 w 923090"/>
                <a:gd name="connsiteY702" fmla="*/ 947627 h 1026805"/>
                <a:gd name="connsiteX703" fmla="*/ 816856 w 923090"/>
                <a:gd name="connsiteY703" fmla="*/ 948688 h 1026805"/>
                <a:gd name="connsiteX704" fmla="*/ 817917 w 923090"/>
                <a:gd name="connsiteY704" fmla="*/ 946433 h 1026805"/>
                <a:gd name="connsiteX705" fmla="*/ 823619 w 923090"/>
                <a:gd name="connsiteY705" fmla="*/ 947627 h 1026805"/>
                <a:gd name="connsiteX706" fmla="*/ 822426 w 923090"/>
                <a:gd name="connsiteY706" fmla="*/ 949881 h 1026805"/>
                <a:gd name="connsiteX707" fmla="*/ 823619 w 923090"/>
                <a:gd name="connsiteY707" fmla="*/ 950942 h 1026805"/>
                <a:gd name="connsiteX708" fmla="*/ 831444 w 923090"/>
                <a:gd name="connsiteY708" fmla="*/ 955452 h 1026805"/>
                <a:gd name="connsiteX709" fmla="*/ 833699 w 923090"/>
                <a:gd name="connsiteY709" fmla="*/ 955452 h 1026805"/>
                <a:gd name="connsiteX710" fmla="*/ 833699 w 923090"/>
                <a:gd name="connsiteY710" fmla="*/ 956513 h 1026805"/>
                <a:gd name="connsiteX711" fmla="*/ 837015 w 923090"/>
                <a:gd name="connsiteY711" fmla="*/ 958768 h 1026805"/>
                <a:gd name="connsiteX712" fmla="*/ 842586 w 923090"/>
                <a:gd name="connsiteY712" fmla="*/ 958768 h 1026805"/>
                <a:gd name="connsiteX713" fmla="*/ 848156 w 923090"/>
                <a:gd name="connsiteY713" fmla="*/ 959961 h 1026805"/>
                <a:gd name="connsiteX714" fmla="*/ 854920 w 923090"/>
                <a:gd name="connsiteY714" fmla="*/ 959961 h 1026805"/>
                <a:gd name="connsiteX715" fmla="*/ 864999 w 923090"/>
                <a:gd name="connsiteY715" fmla="*/ 926141 h 1026805"/>
                <a:gd name="connsiteX716" fmla="*/ 866061 w 923090"/>
                <a:gd name="connsiteY716" fmla="*/ 925080 h 1026805"/>
                <a:gd name="connsiteX717" fmla="*/ 863806 w 923090"/>
                <a:gd name="connsiteY717" fmla="*/ 922825 h 1026805"/>
                <a:gd name="connsiteX718" fmla="*/ 863806 w 923090"/>
                <a:gd name="connsiteY718" fmla="*/ 921764 h 1026805"/>
                <a:gd name="connsiteX719" fmla="*/ 866061 w 923090"/>
                <a:gd name="connsiteY719" fmla="*/ 920571 h 1026805"/>
                <a:gd name="connsiteX720" fmla="*/ 864999 w 923090"/>
                <a:gd name="connsiteY720" fmla="*/ 917255 h 1026805"/>
                <a:gd name="connsiteX721" fmla="*/ 866061 w 923090"/>
                <a:gd name="connsiteY721" fmla="*/ 915000 h 1026805"/>
                <a:gd name="connsiteX722" fmla="*/ 868315 w 923090"/>
                <a:gd name="connsiteY722" fmla="*/ 916061 h 1026805"/>
                <a:gd name="connsiteX723" fmla="*/ 869376 w 923090"/>
                <a:gd name="connsiteY723" fmla="*/ 919510 h 1026805"/>
                <a:gd name="connsiteX724" fmla="*/ 867121 w 923090"/>
                <a:gd name="connsiteY724" fmla="*/ 920571 h 1026805"/>
                <a:gd name="connsiteX725" fmla="*/ 866061 w 923090"/>
                <a:gd name="connsiteY725" fmla="*/ 921764 h 1026805"/>
                <a:gd name="connsiteX726" fmla="*/ 866061 w 923090"/>
                <a:gd name="connsiteY726" fmla="*/ 922825 h 1026805"/>
                <a:gd name="connsiteX727" fmla="*/ 869376 w 923090"/>
                <a:gd name="connsiteY727" fmla="*/ 925080 h 1026805"/>
                <a:gd name="connsiteX728" fmla="*/ 920040 w 923090"/>
                <a:gd name="connsiteY728" fmla="*/ 873355 h 1026805"/>
                <a:gd name="connsiteX729" fmla="*/ 918847 w 923090"/>
                <a:gd name="connsiteY729" fmla="*/ 873355 h 1026805"/>
                <a:gd name="connsiteX730" fmla="*/ 917785 w 923090"/>
                <a:gd name="connsiteY730" fmla="*/ 871100 h 1026805"/>
                <a:gd name="connsiteX731" fmla="*/ 921101 w 923090"/>
                <a:gd name="connsiteY731" fmla="*/ 867652 h 1026805"/>
                <a:gd name="connsiteX732" fmla="*/ 917785 w 923090"/>
                <a:gd name="connsiteY732" fmla="*/ 863143 h 1026805"/>
                <a:gd name="connsiteX733" fmla="*/ 921101 w 923090"/>
                <a:gd name="connsiteY733" fmla="*/ 860888 h 1026805"/>
                <a:gd name="connsiteX734" fmla="*/ 921101 w 923090"/>
                <a:gd name="connsiteY734" fmla="*/ 859694 h 102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Lst>
              <a:rect l="l" t="t" r="r" b="b"/>
              <a:pathLst>
                <a:path w="923090" h="1026805">
                  <a:moveTo>
                    <a:pt x="923090" y="860756"/>
                  </a:moveTo>
                  <a:lnTo>
                    <a:pt x="916327" y="852930"/>
                  </a:lnTo>
                  <a:lnTo>
                    <a:pt x="903992" y="821497"/>
                  </a:lnTo>
                  <a:lnTo>
                    <a:pt x="874814" y="837280"/>
                  </a:lnTo>
                  <a:lnTo>
                    <a:pt x="869111" y="820436"/>
                  </a:lnTo>
                  <a:lnTo>
                    <a:pt x="876936" y="811418"/>
                  </a:lnTo>
                  <a:lnTo>
                    <a:pt x="874681" y="810357"/>
                  </a:lnTo>
                  <a:lnTo>
                    <a:pt x="868978" y="811418"/>
                  </a:lnTo>
                  <a:lnTo>
                    <a:pt x="865663" y="811418"/>
                  </a:lnTo>
                  <a:lnTo>
                    <a:pt x="866724" y="809163"/>
                  </a:lnTo>
                  <a:lnTo>
                    <a:pt x="866724" y="808102"/>
                  </a:lnTo>
                  <a:lnTo>
                    <a:pt x="867785" y="808102"/>
                  </a:lnTo>
                  <a:lnTo>
                    <a:pt x="867785" y="809163"/>
                  </a:lnTo>
                  <a:lnTo>
                    <a:pt x="871101" y="809163"/>
                  </a:lnTo>
                  <a:lnTo>
                    <a:pt x="873355" y="808102"/>
                  </a:lnTo>
                  <a:lnTo>
                    <a:pt x="881180" y="805847"/>
                  </a:lnTo>
                  <a:lnTo>
                    <a:pt x="890199" y="796829"/>
                  </a:lnTo>
                  <a:lnTo>
                    <a:pt x="887944" y="795768"/>
                  </a:lnTo>
                  <a:lnTo>
                    <a:pt x="884628" y="786749"/>
                  </a:lnTo>
                  <a:lnTo>
                    <a:pt x="882374" y="787943"/>
                  </a:lnTo>
                  <a:lnTo>
                    <a:pt x="873355" y="787943"/>
                  </a:lnTo>
                  <a:lnTo>
                    <a:pt x="868846" y="786749"/>
                  </a:lnTo>
                  <a:lnTo>
                    <a:pt x="867785" y="787943"/>
                  </a:lnTo>
                  <a:lnTo>
                    <a:pt x="864469" y="786749"/>
                  </a:lnTo>
                  <a:lnTo>
                    <a:pt x="862214" y="789003"/>
                  </a:lnTo>
                  <a:lnTo>
                    <a:pt x="861021" y="787943"/>
                  </a:lnTo>
                  <a:lnTo>
                    <a:pt x="858766" y="787943"/>
                  </a:lnTo>
                  <a:lnTo>
                    <a:pt x="857705" y="786749"/>
                  </a:lnTo>
                  <a:lnTo>
                    <a:pt x="827333" y="729321"/>
                  </a:lnTo>
                  <a:lnTo>
                    <a:pt x="830649" y="722557"/>
                  </a:lnTo>
                  <a:lnTo>
                    <a:pt x="832904" y="731576"/>
                  </a:lnTo>
                  <a:lnTo>
                    <a:pt x="833964" y="732637"/>
                  </a:lnTo>
                  <a:lnTo>
                    <a:pt x="833964" y="719109"/>
                  </a:lnTo>
                  <a:lnTo>
                    <a:pt x="832904" y="718048"/>
                  </a:lnTo>
                  <a:lnTo>
                    <a:pt x="838474" y="705714"/>
                  </a:lnTo>
                  <a:lnTo>
                    <a:pt x="837413" y="700011"/>
                  </a:lnTo>
                  <a:lnTo>
                    <a:pt x="839668" y="701204"/>
                  </a:lnTo>
                  <a:lnTo>
                    <a:pt x="839668" y="700011"/>
                  </a:lnTo>
                  <a:lnTo>
                    <a:pt x="836352" y="696695"/>
                  </a:lnTo>
                  <a:lnTo>
                    <a:pt x="838607" y="687676"/>
                  </a:lnTo>
                  <a:lnTo>
                    <a:pt x="837546" y="683167"/>
                  </a:lnTo>
                  <a:lnTo>
                    <a:pt x="846564" y="681973"/>
                  </a:lnTo>
                  <a:lnTo>
                    <a:pt x="845371" y="678657"/>
                  </a:lnTo>
                  <a:lnTo>
                    <a:pt x="839800" y="679851"/>
                  </a:lnTo>
                  <a:lnTo>
                    <a:pt x="838739" y="679851"/>
                  </a:lnTo>
                  <a:lnTo>
                    <a:pt x="838739" y="668578"/>
                  </a:lnTo>
                  <a:lnTo>
                    <a:pt x="818447" y="667517"/>
                  </a:lnTo>
                  <a:cubicBezTo>
                    <a:pt x="772425" y="609426"/>
                    <a:pt x="707703" y="567780"/>
                    <a:pt x="653060" y="518973"/>
                  </a:cubicBezTo>
                  <a:lnTo>
                    <a:pt x="604651" y="414330"/>
                  </a:lnTo>
                  <a:lnTo>
                    <a:pt x="618179" y="400802"/>
                  </a:lnTo>
                  <a:lnTo>
                    <a:pt x="632768" y="408759"/>
                  </a:lnTo>
                  <a:lnTo>
                    <a:pt x="637277" y="405311"/>
                  </a:lnTo>
                  <a:lnTo>
                    <a:pt x="672159" y="360350"/>
                  </a:lnTo>
                  <a:lnTo>
                    <a:pt x="676668" y="349077"/>
                  </a:lnTo>
                  <a:lnTo>
                    <a:pt x="691257" y="354647"/>
                  </a:lnTo>
                  <a:lnTo>
                    <a:pt x="704785" y="342313"/>
                  </a:lnTo>
                  <a:lnTo>
                    <a:pt x="703724" y="341119"/>
                  </a:lnTo>
                  <a:lnTo>
                    <a:pt x="699214" y="342313"/>
                  </a:lnTo>
                  <a:lnTo>
                    <a:pt x="698154" y="341119"/>
                  </a:lnTo>
                  <a:lnTo>
                    <a:pt x="707172" y="332100"/>
                  </a:lnTo>
                  <a:lnTo>
                    <a:pt x="706111" y="329846"/>
                  </a:lnTo>
                  <a:lnTo>
                    <a:pt x="694838" y="335416"/>
                  </a:lnTo>
                  <a:lnTo>
                    <a:pt x="700408" y="308360"/>
                  </a:lnTo>
                  <a:lnTo>
                    <a:pt x="720701" y="311808"/>
                  </a:lnTo>
                  <a:lnTo>
                    <a:pt x="706111" y="275866"/>
                  </a:lnTo>
                  <a:lnTo>
                    <a:pt x="706111" y="273612"/>
                  </a:lnTo>
                  <a:lnTo>
                    <a:pt x="559823" y="207165"/>
                  </a:lnTo>
                  <a:lnTo>
                    <a:pt x="561016" y="171223"/>
                  </a:lnTo>
                  <a:lnTo>
                    <a:pt x="564332" y="172284"/>
                  </a:lnTo>
                  <a:lnTo>
                    <a:pt x="567648" y="174538"/>
                  </a:lnTo>
                  <a:lnTo>
                    <a:pt x="567648" y="173478"/>
                  </a:lnTo>
                  <a:lnTo>
                    <a:pt x="565393" y="170029"/>
                  </a:lnTo>
                  <a:lnTo>
                    <a:pt x="560884" y="170029"/>
                  </a:lnTo>
                  <a:lnTo>
                    <a:pt x="561945" y="138596"/>
                  </a:lnTo>
                  <a:lnTo>
                    <a:pt x="563006" y="138596"/>
                  </a:lnTo>
                  <a:lnTo>
                    <a:pt x="563006" y="140851"/>
                  </a:lnTo>
                  <a:lnTo>
                    <a:pt x="566321" y="146421"/>
                  </a:lnTo>
                  <a:lnTo>
                    <a:pt x="568576" y="146421"/>
                  </a:lnTo>
                  <a:lnTo>
                    <a:pt x="567383" y="143106"/>
                  </a:lnTo>
                  <a:lnTo>
                    <a:pt x="570698" y="143106"/>
                  </a:lnTo>
                  <a:lnTo>
                    <a:pt x="576401" y="138596"/>
                  </a:lnTo>
                  <a:lnTo>
                    <a:pt x="575208" y="137403"/>
                  </a:lnTo>
                  <a:lnTo>
                    <a:pt x="570698" y="140851"/>
                  </a:lnTo>
                  <a:lnTo>
                    <a:pt x="568444" y="141912"/>
                  </a:lnTo>
                  <a:lnTo>
                    <a:pt x="565128" y="138596"/>
                  </a:lnTo>
                  <a:lnTo>
                    <a:pt x="561679" y="137403"/>
                  </a:lnTo>
                  <a:lnTo>
                    <a:pt x="562741" y="87932"/>
                  </a:lnTo>
                  <a:lnTo>
                    <a:pt x="562741" y="76659"/>
                  </a:lnTo>
                  <a:lnTo>
                    <a:pt x="567250" y="77720"/>
                  </a:lnTo>
                  <a:lnTo>
                    <a:pt x="566189" y="82229"/>
                  </a:lnTo>
                  <a:lnTo>
                    <a:pt x="570698" y="85545"/>
                  </a:lnTo>
                  <a:lnTo>
                    <a:pt x="569637" y="76527"/>
                  </a:lnTo>
                  <a:lnTo>
                    <a:pt x="562873" y="74272"/>
                  </a:lnTo>
                  <a:lnTo>
                    <a:pt x="562873" y="65253"/>
                  </a:lnTo>
                  <a:lnTo>
                    <a:pt x="564067" y="65253"/>
                  </a:lnTo>
                  <a:lnTo>
                    <a:pt x="565261" y="64192"/>
                  </a:lnTo>
                  <a:lnTo>
                    <a:pt x="564067" y="64192"/>
                  </a:lnTo>
                  <a:lnTo>
                    <a:pt x="564067" y="62998"/>
                  </a:lnTo>
                  <a:lnTo>
                    <a:pt x="562873" y="62998"/>
                  </a:lnTo>
                  <a:lnTo>
                    <a:pt x="562873" y="58489"/>
                  </a:lnTo>
                  <a:lnTo>
                    <a:pt x="564067" y="53980"/>
                  </a:lnTo>
                  <a:lnTo>
                    <a:pt x="562873" y="53980"/>
                  </a:lnTo>
                  <a:lnTo>
                    <a:pt x="564067" y="13528"/>
                  </a:lnTo>
                  <a:lnTo>
                    <a:pt x="483031" y="13528"/>
                  </a:lnTo>
                  <a:lnTo>
                    <a:pt x="480776" y="4509"/>
                  </a:lnTo>
                  <a:lnTo>
                    <a:pt x="478522" y="1061"/>
                  </a:lnTo>
                  <a:lnTo>
                    <a:pt x="475206" y="0"/>
                  </a:lnTo>
                  <a:lnTo>
                    <a:pt x="413269" y="5571"/>
                  </a:lnTo>
                  <a:lnTo>
                    <a:pt x="413269" y="6631"/>
                  </a:lnTo>
                  <a:lnTo>
                    <a:pt x="348016" y="16711"/>
                  </a:lnTo>
                  <a:lnTo>
                    <a:pt x="268174" y="210215"/>
                  </a:lnTo>
                  <a:lnTo>
                    <a:pt x="263664" y="205706"/>
                  </a:lnTo>
                  <a:lnTo>
                    <a:pt x="263664" y="203451"/>
                  </a:lnTo>
                  <a:lnTo>
                    <a:pt x="260216" y="198942"/>
                  </a:lnTo>
                  <a:lnTo>
                    <a:pt x="253452" y="196687"/>
                  </a:lnTo>
                  <a:lnTo>
                    <a:pt x="253452" y="197748"/>
                  </a:lnTo>
                  <a:lnTo>
                    <a:pt x="259155" y="200003"/>
                  </a:lnTo>
                  <a:lnTo>
                    <a:pt x="261410" y="203319"/>
                  </a:lnTo>
                  <a:lnTo>
                    <a:pt x="262604" y="206767"/>
                  </a:lnTo>
                  <a:lnTo>
                    <a:pt x="268174" y="212337"/>
                  </a:lnTo>
                  <a:lnTo>
                    <a:pt x="254646" y="244964"/>
                  </a:lnTo>
                  <a:lnTo>
                    <a:pt x="259155" y="259553"/>
                  </a:lnTo>
                  <a:lnTo>
                    <a:pt x="255839" y="266317"/>
                  </a:lnTo>
                  <a:lnTo>
                    <a:pt x="254646" y="265256"/>
                  </a:lnTo>
                  <a:lnTo>
                    <a:pt x="255839" y="264062"/>
                  </a:lnTo>
                  <a:lnTo>
                    <a:pt x="253585" y="264062"/>
                  </a:lnTo>
                  <a:lnTo>
                    <a:pt x="252524" y="265256"/>
                  </a:lnTo>
                  <a:lnTo>
                    <a:pt x="254779" y="267511"/>
                  </a:lnTo>
                  <a:lnTo>
                    <a:pt x="235680" y="303453"/>
                  </a:lnTo>
                  <a:lnTo>
                    <a:pt x="212072" y="304514"/>
                  </a:lnTo>
                  <a:lnTo>
                    <a:pt x="209817" y="311278"/>
                  </a:lnTo>
                  <a:lnTo>
                    <a:pt x="225600" y="318042"/>
                  </a:lnTo>
                  <a:lnTo>
                    <a:pt x="220030" y="324806"/>
                  </a:lnTo>
                  <a:lnTo>
                    <a:pt x="223478" y="331570"/>
                  </a:lnTo>
                  <a:lnTo>
                    <a:pt x="217775" y="340589"/>
                  </a:lnTo>
                  <a:lnTo>
                    <a:pt x="214460" y="342843"/>
                  </a:lnTo>
                  <a:lnTo>
                    <a:pt x="206635" y="358626"/>
                  </a:lnTo>
                  <a:lnTo>
                    <a:pt x="206635" y="361942"/>
                  </a:lnTo>
                  <a:lnTo>
                    <a:pt x="201064" y="363135"/>
                  </a:lnTo>
                  <a:lnTo>
                    <a:pt x="200003" y="361942"/>
                  </a:lnTo>
                  <a:lnTo>
                    <a:pt x="197748" y="361942"/>
                  </a:lnTo>
                  <a:lnTo>
                    <a:pt x="206767" y="426134"/>
                  </a:lnTo>
                  <a:lnTo>
                    <a:pt x="198942" y="437407"/>
                  </a:lnTo>
                  <a:lnTo>
                    <a:pt x="176395" y="439662"/>
                  </a:lnTo>
                  <a:lnTo>
                    <a:pt x="162867" y="438468"/>
                  </a:lnTo>
                  <a:lnTo>
                    <a:pt x="114458" y="432898"/>
                  </a:lnTo>
                  <a:lnTo>
                    <a:pt x="111142" y="432898"/>
                  </a:lnTo>
                  <a:lnTo>
                    <a:pt x="110081" y="430643"/>
                  </a:lnTo>
                  <a:lnTo>
                    <a:pt x="107827" y="430643"/>
                  </a:lnTo>
                  <a:lnTo>
                    <a:pt x="108888" y="431837"/>
                  </a:lnTo>
                  <a:lnTo>
                    <a:pt x="80771" y="428388"/>
                  </a:lnTo>
                  <a:lnTo>
                    <a:pt x="79710" y="427328"/>
                  </a:lnTo>
                  <a:lnTo>
                    <a:pt x="76394" y="428388"/>
                  </a:lnTo>
                  <a:lnTo>
                    <a:pt x="71885" y="426134"/>
                  </a:lnTo>
                  <a:lnTo>
                    <a:pt x="71885" y="427195"/>
                  </a:lnTo>
                  <a:lnTo>
                    <a:pt x="70824" y="429449"/>
                  </a:lnTo>
                  <a:lnTo>
                    <a:pt x="68569" y="428256"/>
                  </a:lnTo>
                  <a:lnTo>
                    <a:pt x="67508" y="429449"/>
                  </a:lnTo>
                  <a:lnTo>
                    <a:pt x="65253" y="428256"/>
                  </a:lnTo>
                  <a:lnTo>
                    <a:pt x="64192" y="428256"/>
                  </a:lnTo>
                  <a:lnTo>
                    <a:pt x="61937" y="427195"/>
                  </a:lnTo>
                  <a:lnTo>
                    <a:pt x="57428" y="427195"/>
                  </a:lnTo>
                  <a:lnTo>
                    <a:pt x="55173" y="430511"/>
                  </a:lnTo>
                  <a:lnTo>
                    <a:pt x="56235" y="433959"/>
                  </a:lnTo>
                  <a:lnTo>
                    <a:pt x="55173" y="439529"/>
                  </a:lnTo>
                  <a:lnTo>
                    <a:pt x="52919" y="440590"/>
                  </a:lnTo>
                  <a:lnTo>
                    <a:pt x="52919" y="444038"/>
                  </a:lnTo>
                  <a:lnTo>
                    <a:pt x="50664" y="445099"/>
                  </a:lnTo>
                  <a:lnTo>
                    <a:pt x="48410" y="441784"/>
                  </a:lnTo>
                  <a:lnTo>
                    <a:pt x="47348" y="440590"/>
                  </a:lnTo>
                  <a:lnTo>
                    <a:pt x="47348" y="444038"/>
                  </a:lnTo>
                  <a:lnTo>
                    <a:pt x="46155" y="444038"/>
                  </a:lnTo>
                  <a:lnTo>
                    <a:pt x="43900" y="446293"/>
                  </a:lnTo>
                  <a:lnTo>
                    <a:pt x="48410" y="448548"/>
                  </a:lnTo>
                  <a:lnTo>
                    <a:pt x="50664" y="448548"/>
                  </a:lnTo>
                  <a:lnTo>
                    <a:pt x="52919" y="446293"/>
                  </a:lnTo>
                  <a:lnTo>
                    <a:pt x="53980" y="447487"/>
                  </a:lnTo>
                  <a:lnTo>
                    <a:pt x="53980" y="449742"/>
                  </a:lnTo>
                  <a:lnTo>
                    <a:pt x="57295" y="449742"/>
                  </a:lnTo>
                  <a:lnTo>
                    <a:pt x="56235" y="447487"/>
                  </a:lnTo>
                  <a:lnTo>
                    <a:pt x="59683" y="445232"/>
                  </a:lnTo>
                  <a:lnTo>
                    <a:pt x="59683" y="446293"/>
                  </a:lnTo>
                  <a:lnTo>
                    <a:pt x="58489" y="447487"/>
                  </a:lnTo>
                  <a:lnTo>
                    <a:pt x="58489" y="450802"/>
                  </a:lnTo>
                  <a:lnTo>
                    <a:pt x="59683" y="450802"/>
                  </a:lnTo>
                  <a:lnTo>
                    <a:pt x="60744" y="449742"/>
                  </a:lnTo>
                  <a:lnTo>
                    <a:pt x="61805" y="449742"/>
                  </a:lnTo>
                  <a:lnTo>
                    <a:pt x="60744" y="453057"/>
                  </a:lnTo>
                  <a:lnTo>
                    <a:pt x="59683" y="454251"/>
                  </a:lnTo>
                  <a:lnTo>
                    <a:pt x="60744" y="456505"/>
                  </a:lnTo>
                  <a:lnTo>
                    <a:pt x="64060" y="456505"/>
                  </a:lnTo>
                  <a:lnTo>
                    <a:pt x="64060" y="454251"/>
                  </a:lnTo>
                  <a:lnTo>
                    <a:pt x="65120" y="453057"/>
                  </a:lnTo>
                  <a:lnTo>
                    <a:pt x="69630" y="455312"/>
                  </a:lnTo>
                  <a:lnTo>
                    <a:pt x="70824" y="457566"/>
                  </a:lnTo>
                  <a:lnTo>
                    <a:pt x="70824" y="459821"/>
                  </a:lnTo>
                  <a:lnTo>
                    <a:pt x="71885" y="460882"/>
                  </a:lnTo>
                  <a:lnTo>
                    <a:pt x="71885" y="463137"/>
                  </a:lnTo>
                  <a:lnTo>
                    <a:pt x="72945" y="465392"/>
                  </a:lnTo>
                  <a:lnTo>
                    <a:pt x="75200" y="467646"/>
                  </a:lnTo>
                  <a:lnTo>
                    <a:pt x="72945" y="466452"/>
                  </a:lnTo>
                  <a:lnTo>
                    <a:pt x="71885" y="465392"/>
                  </a:lnTo>
                  <a:lnTo>
                    <a:pt x="67375" y="465392"/>
                  </a:lnTo>
                  <a:lnTo>
                    <a:pt x="66182" y="467646"/>
                  </a:lnTo>
                  <a:lnTo>
                    <a:pt x="62866" y="468707"/>
                  </a:lnTo>
                  <a:lnTo>
                    <a:pt x="62866" y="466452"/>
                  </a:lnTo>
                  <a:lnTo>
                    <a:pt x="60611" y="465392"/>
                  </a:lnTo>
                  <a:lnTo>
                    <a:pt x="58357" y="465392"/>
                  </a:lnTo>
                  <a:lnTo>
                    <a:pt x="52786" y="463137"/>
                  </a:lnTo>
                  <a:lnTo>
                    <a:pt x="51725" y="464331"/>
                  </a:lnTo>
                  <a:lnTo>
                    <a:pt x="47216" y="462076"/>
                  </a:lnTo>
                  <a:lnTo>
                    <a:pt x="43767" y="460882"/>
                  </a:lnTo>
                  <a:lnTo>
                    <a:pt x="42706" y="460882"/>
                  </a:lnTo>
                  <a:lnTo>
                    <a:pt x="42706" y="458628"/>
                  </a:lnTo>
                  <a:lnTo>
                    <a:pt x="41513" y="458628"/>
                  </a:lnTo>
                  <a:lnTo>
                    <a:pt x="39258" y="457566"/>
                  </a:lnTo>
                  <a:lnTo>
                    <a:pt x="35810" y="456373"/>
                  </a:lnTo>
                  <a:lnTo>
                    <a:pt x="34749" y="457566"/>
                  </a:lnTo>
                  <a:lnTo>
                    <a:pt x="37003" y="458628"/>
                  </a:lnTo>
                  <a:lnTo>
                    <a:pt x="37003" y="459821"/>
                  </a:lnTo>
                  <a:lnTo>
                    <a:pt x="34749" y="459821"/>
                  </a:lnTo>
                  <a:lnTo>
                    <a:pt x="32494" y="458628"/>
                  </a:lnTo>
                  <a:lnTo>
                    <a:pt x="33555" y="462076"/>
                  </a:lnTo>
                  <a:lnTo>
                    <a:pt x="33555" y="463137"/>
                  </a:lnTo>
                  <a:lnTo>
                    <a:pt x="36871" y="464331"/>
                  </a:lnTo>
                  <a:lnTo>
                    <a:pt x="37932" y="464331"/>
                  </a:lnTo>
                  <a:lnTo>
                    <a:pt x="37932" y="471095"/>
                  </a:lnTo>
                  <a:lnTo>
                    <a:pt x="36871" y="472288"/>
                  </a:lnTo>
                  <a:lnTo>
                    <a:pt x="37932" y="473349"/>
                  </a:lnTo>
                  <a:lnTo>
                    <a:pt x="37932" y="474410"/>
                  </a:lnTo>
                  <a:lnTo>
                    <a:pt x="39125" y="475604"/>
                  </a:lnTo>
                  <a:lnTo>
                    <a:pt x="42441" y="475604"/>
                  </a:lnTo>
                  <a:lnTo>
                    <a:pt x="42441" y="477859"/>
                  </a:lnTo>
                  <a:lnTo>
                    <a:pt x="41247" y="478919"/>
                  </a:lnTo>
                  <a:lnTo>
                    <a:pt x="42441" y="484490"/>
                  </a:lnTo>
                  <a:lnTo>
                    <a:pt x="44696" y="486745"/>
                  </a:lnTo>
                  <a:lnTo>
                    <a:pt x="41380" y="486745"/>
                  </a:lnTo>
                  <a:lnTo>
                    <a:pt x="41380" y="484490"/>
                  </a:lnTo>
                  <a:lnTo>
                    <a:pt x="39125" y="483429"/>
                  </a:lnTo>
                  <a:lnTo>
                    <a:pt x="35677" y="483429"/>
                  </a:lnTo>
                  <a:lnTo>
                    <a:pt x="35677" y="482368"/>
                  </a:lnTo>
                  <a:lnTo>
                    <a:pt x="31168" y="480113"/>
                  </a:lnTo>
                  <a:lnTo>
                    <a:pt x="26658" y="476665"/>
                  </a:lnTo>
                  <a:lnTo>
                    <a:pt x="23210" y="476665"/>
                  </a:lnTo>
                  <a:lnTo>
                    <a:pt x="20955" y="481175"/>
                  </a:lnTo>
                  <a:lnTo>
                    <a:pt x="23210" y="484490"/>
                  </a:lnTo>
                  <a:lnTo>
                    <a:pt x="26658" y="488999"/>
                  </a:lnTo>
                  <a:lnTo>
                    <a:pt x="28913" y="492448"/>
                  </a:lnTo>
                  <a:lnTo>
                    <a:pt x="31168" y="492448"/>
                  </a:lnTo>
                  <a:lnTo>
                    <a:pt x="33422" y="491254"/>
                  </a:lnTo>
                  <a:lnTo>
                    <a:pt x="34616" y="490193"/>
                  </a:lnTo>
                  <a:lnTo>
                    <a:pt x="36871" y="490193"/>
                  </a:lnTo>
                  <a:lnTo>
                    <a:pt x="36871" y="491254"/>
                  </a:lnTo>
                  <a:lnTo>
                    <a:pt x="43635" y="494570"/>
                  </a:lnTo>
                  <a:lnTo>
                    <a:pt x="44696" y="498018"/>
                  </a:lnTo>
                  <a:lnTo>
                    <a:pt x="41380" y="496825"/>
                  </a:lnTo>
                  <a:lnTo>
                    <a:pt x="39125" y="498018"/>
                  </a:lnTo>
                  <a:lnTo>
                    <a:pt x="36871" y="500273"/>
                  </a:lnTo>
                  <a:lnTo>
                    <a:pt x="37932" y="501333"/>
                  </a:lnTo>
                  <a:lnTo>
                    <a:pt x="39125" y="503589"/>
                  </a:lnTo>
                  <a:lnTo>
                    <a:pt x="41380" y="504649"/>
                  </a:lnTo>
                  <a:lnTo>
                    <a:pt x="42574" y="506904"/>
                  </a:lnTo>
                  <a:lnTo>
                    <a:pt x="47083" y="508098"/>
                  </a:lnTo>
                  <a:lnTo>
                    <a:pt x="47083" y="511413"/>
                  </a:lnTo>
                  <a:lnTo>
                    <a:pt x="48144" y="512475"/>
                  </a:lnTo>
                  <a:lnTo>
                    <a:pt x="54908" y="511413"/>
                  </a:lnTo>
                  <a:lnTo>
                    <a:pt x="55969" y="512475"/>
                  </a:lnTo>
                  <a:lnTo>
                    <a:pt x="55969" y="513668"/>
                  </a:lnTo>
                  <a:lnTo>
                    <a:pt x="59417" y="514729"/>
                  </a:lnTo>
                  <a:lnTo>
                    <a:pt x="60479" y="513668"/>
                  </a:lnTo>
                  <a:lnTo>
                    <a:pt x="63794" y="516983"/>
                  </a:lnTo>
                  <a:lnTo>
                    <a:pt x="63794" y="519239"/>
                  </a:lnTo>
                  <a:lnTo>
                    <a:pt x="68304" y="520432"/>
                  </a:lnTo>
                  <a:lnTo>
                    <a:pt x="68304" y="522687"/>
                  </a:lnTo>
                  <a:lnTo>
                    <a:pt x="66049" y="521626"/>
                  </a:lnTo>
                  <a:lnTo>
                    <a:pt x="66049" y="524942"/>
                  </a:lnTo>
                  <a:lnTo>
                    <a:pt x="78383" y="536215"/>
                  </a:lnTo>
                  <a:lnTo>
                    <a:pt x="77190" y="538470"/>
                  </a:lnTo>
                  <a:cubicBezTo>
                    <a:pt x="56235" y="527462"/>
                    <a:pt x="66845" y="518973"/>
                    <a:pt x="50134" y="519371"/>
                  </a:cubicBezTo>
                  <a:lnTo>
                    <a:pt x="48940" y="522687"/>
                  </a:lnTo>
                  <a:lnTo>
                    <a:pt x="50134" y="526135"/>
                  </a:lnTo>
                  <a:lnTo>
                    <a:pt x="52388" y="526135"/>
                  </a:lnTo>
                  <a:lnTo>
                    <a:pt x="51327" y="529451"/>
                  </a:lnTo>
                  <a:lnTo>
                    <a:pt x="45757" y="523880"/>
                  </a:lnTo>
                  <a:lnTo>
                    <a:pt x="45757" y="522687"/>
                  </a:lnTo>
                  <a:lnTo>
                    <a:pt x="48012" y="518177"/>
                  </a:lnTo>
                  <a:cubicBezTo>
                    <a:pt x="40054" y="515657"/>
                    <a:pt x="31300" y="514332"/>
                    <a:pt x="24404" y="509159"/>
                  </a:cubicBezTo>
                  <a:lnTo>
                    <a:pt x="24404" y="512475"/>
                  </a:lnTo>
                  <a:lnTo>
                    <a:pt x="23343" y="514729"/>
                  </a:lnTo>
                  <a:lnTo>
                    <a:pt x="24404" y="515923"/>
                  </a:lnTo>
                  <a:lnTo>
                    <a:pt x="23343" y="518177"/>
                  </a:lnTo>
                  <a:lnTo>
                    <a:pt x="24404" y="520432"/>
                  </a:lnTo>
                  <a:lnTo>
                    <a:pt x="25465" y="519239"/>
                  </a:lnTo>
                  <a:lnTo>
                    <a:pt x="26658" y="520432"/>
                  </a:lnTo>
                  <a:lnTo>
                    <a:pt x="27720" y="522687"/>
                  </a:lnTo>
                  <a:lnTo>
                    <a:pt x="26658" y="523880"/>
                  </a:lnTo>
                  <a:lnTo>
                    <a:pt x="29974" y="526135"/>
                  </a:lnTo>
                  <a:lnTo>
                    <a:pt x="31168" y="528390"/>
                  </a:lnTo>
                  <a:lnTo>
                    <a:pt x="33422" y="532899"/>
                  </a:lnTo>
                  <a:cubicBezTo>
                    <a:pt x="29974" y="535950"/>
                    <a:pt x="31035" y="541520"/>
                    <a:pt x="28913" y="545233"/>
                  </a:cubicBezTo>
                  <a:lnTo>
                    <a:pt x="25597" y="547489"/>
                  </a:lnTo>
                  <a:lnTo>
                    <a:pt x="23343" y="548682"/>
                  </a:lnTo>
                  <a:lnTo>
                    <a:pt x="20027" y="548682"/>
                  </a:lnTo>
                  <a:lnTo>
                    <a:pt x="17772" y="549743"/>
                  </a:lnTo>
                  <a:lnTo>
                    <a:pt x="16711" y="550804"/>
                  </a:lnTo>
                  <a:lnTo>
                    <a:pt x="13396" y="551997"/>
                  </a:lnTo>
                  <a:lnTo>
                    <a:pt x="10080" y="550804"/>
                  </a:lnTo>
                  <a:lnTo>
                    <a:pt x="7825" y="548549"/>
                  </a:lnTo>
                  <a:lnTo>
                    <a:pt x="6764" y="547356"/>
                  </a:lnTo>
                  <a:lnTo>
                    <a:pt x="5703" y="546295"/>
                  </a:lnTo>
                  <a:lnTo>
                    <a:pt x="5703" y="545101"/>
                  </a:lnTo>
                  <a:lnTo>
                    <a:pt x="4510" y="547356"/>
                  </a:lnTo>
                  <a:lnTo>
                    <a:pt x="3448" y="548549"/>
                  </a:lnTo>
                  <a:lnTo>
                    <a:pt x="1194" y="551865"/>
                  </a:lnTo>
                  <a:lnTo>
                    <a:pt x="2255" y="556374"/>
                  </a:lnTo>
                  <a:lnTo>
                    <a:pt x="2255" y="558629"/>
                  </a:lnTo>
                  <a:lnTo>
                    <a:pt x="1194" y="562077"/>
                  </a:lnTo>
                  <a:lnTo>
                    <a:pt x="1194" y="568841"/>
                  </a:lnTo>
                  <a:lnTo>
                    <a:pt x="3448" y="571096"/>
                  </a:lnTo>
                  <a:lnTo>
                    <a:pt x="3448" y="578921"/>
                  </a:lnTo>
                  <a:cubicBezTo>
                    <a:pt x="3846" y="583828"/>
                    <a:pt x="2122" y="589797"/>
                    <a:pt x="5703" y="593510"/>
                  </a:cubicBezTo>
                  <a:cubicBezTo>
                    <a:pt x="6764" y="605314"/>
                    <a:pt x="-928" y="602264"/>
                    <a:pt x="3448" y="609293"/>
                  </a:cubicBezTo>
                  <a:lnTo>
                    <a:pt x="2255" y="609293"/>
                  </a:lnTo>
                  <a:lnTo>
                    <a:pt x="0" y="611547"/>
                  </a:lnTo>
                  <a:lnTo>
                    <a:pt x="3448" y="613802"/>
                  </a:lnTo>
                  <a:lnTo>
                    <a:pt x="5703" y="613802"/>
                  </a:lnTo>
                  <a:lnTo>
                    <a:pt x="6764" y="611547"/>
                  </a:lnTo>
                  <a:lnTo>
                    <a:pt x="9019" y="611547"/>
                  </a:lnTo>
                  <a:lnTo>
                    <a:pt x="12335" y="612741"/>
                  </a:lnTo>
                  <a:lnTo>
                    <a:pt x="16844" y="614996"/>
                  </a:lnTo>
                  <a:lnTo>
                    <a:pt x="21353" y="613935"/>
                  </a:lnTo>
                  <a:lnTo>
                    <a:pt x="26924" y="614996"/>
                  </a:lnTo>
                  <a:lnTo>
                    <a:pt x="30240" y="616190"/>
                  </a:lnTo>
                  <a:cubicBezTo>
                    <a:pt x="37401" y="615791"/>
                    <a:pt x="32759" y="616322"/>
                    <a:pt x="39258" y="618444"/>
                  </a:cubicBezTo>
                  <a:lnTo>
                    <a:pt x="41513" y="617251"/>
                  </a:lnTo>
                  <a:lnTo>
                    <a:pt x="44828" y="620699"/>
                  </a:lnTo>
                  <a:lnTo>
                    <a:pt x="43767" y="621760"/>
                  </a:lnTo>
                  <a:lnTo>
                    <a:pt x="41513" y="622954"/>
                  </a:lnTo>
                  <a:lnTo>
                    <a:pt x="46022" y="624014"/>
                  </a:lnTo>
                  <a:lnTo>
                    <a:pt x="46022" y="622954"/>
                  </a:lnTo>
                  <a:lnTo>
                    <a:pt x="48277" y="621760"/>
                  </a:lnTo>
                  <a:lnTo>
                    <a:pt x="51592" y="622954"/>
                  </a:lnTo>
                  <a:lnTo>
                    <a:pt x="52653" y="625208"/>
                  </a:lnTo>
                  <a:lnTo>
                    <a:pt x="52653" y="628657"/>
                  </a:lnTo>
                  <a:lnTo>
                    <a:pt x="55969" y="633166"/>
                  </a:lnTo>
                  <a:lnTo>
                    <a:pt x="63794" y="640991"/>
                  </a:lnTo>
                  <a:lnTo>
                    <a:pt x="67242" y="642052"/>
                  </a:lnTo>
                  <a:lnTo>
                    <a:pt x="66049" y="644307"/>
                  </a:lnTo>
                  <a:lnTo>
                    <a:pt x="75067" y="646561"/>
                  </a:lnTo>
                  <a:lnTo>
                    <a:pt x="78383" y="645368"/>
                  </a:lnTo>
                  <a:lnTo>
                    <a:pt x="81699" y="645368"/>
                  </a:lnTo>
                  <a:lnTo>
                    <a:pt x="83954" y="644307"/>
                  </a:lnTo>
                  <a:lnTo>
                    <a:pt x="87269" y="648816"/>
                  </a:lnTo>
                  <a:lnTo>
                    <a:pt x="88330" y="649877"/>
                  </a:lnTo>
                  <a:lnTo>
                    <a:pt x="92840" y="658895"/>
                  </a:lnTo>
                  <a:lnTo>
                    <a:pt x="89524" y="659957"/>
                  </a:lnTo>
                  <a:lnTo>
                    <a:pt x="89524" y="664466"/>
                  </a:lnTo>
                  <a:lnTo>
                    <a:pt x="87269" y="664466"/>
                  </a:lnTo>
                  <a:lnTo>
                    <a:pt x="86208" y="665527"/>
                  </a:lnTo>
                  <a:lnTo>
                    <a:pt x="92972" y="672291"/>
                  </a:lnTo>
                  <a:lnTo>
                    <a:pt x="89657" y="672291"/>
                  </a:lnTo>
                  <a:lnTo>
                    <a:pt x="94166" y="675607"/>
                  </a:lnTo>
                  <a:lnTo>
                    <a:pt x="95360" y="679055"/>
                  </a:lnTo>
                  <a:lnTo>
                    <a:pt x="94166" y="681310"/>
                  </a:lnTo>
                  <a:lnTo>
                    <a:pt x="95360" y="687013"/>
                  </a:lnTo>
                  <a:lnTo>
                    <a:pt x="96421" y="688074"/>
                  </a:lnTo>
                  <a:lnTo>
                    <a:pt x="95360" y="692584"/>
                  </a:lnTo>
                  <a:lnTo>
                    <a:pt x="96421" y="695899"/>
                  </a:lnTo>
                  <a:lnTo>
                    <a:pt x="101991" y="701469"/>
                  </a:lnTo>
                  <a:lnTo>
                    <a:pt x="103052" y="703724"/>
                  </a:lnTo>
                  <a:lnTo>
                    <a:pt x="107561" y="709294"/>
                  </a:lnTo>
                  <a:lnTo>
                    <a:pt x="106501" y="710488"/>
                  </a:lnTo>
                  <a:lnTo>
                    <a:pt x="104246" y="708234"/>
                  </a:lnTo>
                  <a:lnTo>
                    <a:pt x="100797" y="707172"/>
                  </a:lnTo>
                  <a:lnTo>
                    <a:pt x="98543" y="709427"/>
                  </a:lnTo>
                  <a:lnTo>
                    <a:pt x="98543" y="710621"/>
                  </a:lnTo>
                  <a:lnTo>
                    <a:pt x="96288" y="712875"/>
                  </a:lnTo>
                  <a:lnTo>
                    <a:pt x="99604" y="712875"/>
                  </a:lnTo>
                  <a:lnTo>
                    <a:pt x="105174" y="716191"/>
                  </a:lnTo>
                  <a:lnTo>
                    <a:pt x="106368" y="720701"/>
                  </a:lnTo>
                  <a:lnTo>
                    <a:pt x="105174" y="724016"/>
                  </a:lnTo>
                  <a:lnTo>
                    <a:pt x="105174" y="727332"/>
                  </a:lnTo>
                  <a:lnTo>
                    <a:pt x="110744" y="731841"/>
                  </a:lnTo>
                  <a:lnTo>
                    <a:pt x="112999" y="731841"/>
                  </a:lnTo>
                  <a:lnTo>
                    <a:pt x="112999" y="736351"/>
                  </a:lnTo>
                  <a:lnTo>
                    <a:pt x="116315" y="743115"/>
                  </a:lnTo>
                  <a:lnTo>
                    <a:pt x="122018" y="749879"/>
                  </a:lnTo>
                  <a:lnTo>
                    <a:pt x="126527" y="751072"/>
                  </a:lnTo>
                  <a:lnTo>
                    <a:pt x="126527" y="752133"/>
                  </a:lnTo>
                  <a:lnTo>
                    <a:pt x="122018" y="752133"/>
                  </a:lnTo>
                  <a:lnTo>
                    <a:pt x="117509" y="747624"/>
                  </a:lnTo>
                  <a:lnTo>
                    <a:pt x="114193" y="743115"/>
                  </a:lnTo>
                  <a:lnTo>
                    <a:pt x="112999" y="738605"/>
                  </a:lnTo>
                  <a:lnTo>
                    <a:pt x="109684" y="736351"/>
                  </a:lnTo>
                  <a:lnTo>
                    <a:pt x="109684" y="737412"/>
                  </a:lnTo>
                  <a:lnTo>
                    <a:pt x="110744" y="740859"/>
                  </a:lnTo>
                  <a:lnTo>
                    <a:pt x="109684" y="745369"/>
                  </a:lnTo>
                  <a:lnTo>
                    <a:pt x="108490" y="748685"/>
                  </a:lnTo>
                  <a:lnTo>
                    <a:pt x="105174" y="748685"/>
                  </a:lnTo>
                  <a:lnTo>
                    <a:pt x="107429" y="750939"/>
                  </a:lnTo>
                  <a:lnTo>
                    <a:pt x="107429" y="754255"/>
                  </a:lnTo>
                  <a:lnTo>
                    <a:pt x="106368" y="755316"/>
                  </a:lnTo>
                  <a:lnTo>
                    <a:pt x="108622" y="757571"/>
                  </a:lnTo>
                  <a:lnTo>
                    <a:pt x="108622" y="762080"/>
                  </a:lnTo>
                  <a:lnTo>
                    <a:pt x="106368" y="763274"/>
                  </a:lnTo>
                  <a:lnTo>
                    <a:pt x="108622" y="765529"/>
                  </a:lnTo>
                  <a:lnTo>
                    <a:pt x="107561" y="768977"/>
                  </a:lnTo>
                  <a:lnTo>
                    <a:pt x="108622" y="776802"/>
                  </a:lnTo>
                  <a:lnTo>
                    <a:pt x="110877" y="775741"/>
                  </a:lnTo>
                  <a:lnTo>
                    <a:pt x="110877" y="775741"/>
                  </a:lnTo>
                  <a:cubicBezTo>
                    <a:pt x="110877" y="775741"/>
                    <a:pt x="110877" y="775741"/>
                    <a:pt x="110877" y="775741"/>
                  </a:cubicBezTo>
                  <a:lnTo>
                    <a:pt x="113132" y="774680"/>
                  </a:lnTo>
                  <a:lnTo>
                    <a:pt x="112071" y="776935"/>
                  </a:lnTo>
                  <a:lnTo>
                    <a:pt x="111010" y="775741"/>
                  </a:lnTo>
                  <a:lnTo>
                    <a:pt x="111010" y="775741"/>
                  </a:lnTo>
                  <a:cubicBezTo>
                    <a:pt x="111010" y="775741"/>
                    <a:pt x="108755" y="777996"/>
                    <a:pt x="108755" y="777996"/>
                  </a:cubicBezTo>
                  <a:lnTo>
                    <a:pt x="97482" y="779189"/>
                  </a:lnTo>
                  <a:lnTo>
                    <a:pt x="97482" y="781444"/>
                  </a:lnTo>
                  <a:lnTo>
                    <a:pt x="95227" y="787015"/>
                  </a:lnTo>
                  <a:lnTo>
                    <a:pt x="103052" y="785821"/>
                  </a:lnTo>
                  <a:lnTo>
                    <a:pt x="105307" y="789269"/>
                  </a:lnTo>
                  <a:lnTo>
                    <a:pt x="110877" y="787015"/>
                  </a:lnTo>
                  <a:lnTo>
                    <a:pt x="120957" y="774680"/>
                  </a:lnTo>
                  <a:lnTo>
                    <a:pt x="119896" y="774680"/>
                  </a:lnTo>
                  <a:lnTo>
                    <a:pt x="116448" y="776935"/>
                  </a:lnTo>
                  <a:lnTo>
                    <a:pt x="117641" y="775741"/>
                  </a:lnTo>
                  <a:lnTo>
                    <a:pt x="120957" y="773486"/>
                  </a:lnTo>
                  <a:lnTo>
                    <a:pt x="123211" y="771232"/>
                  </a:lnTo>
                  <a:lnTo>
                    <a:pt x="123211" y="765529"/>
                  </a:lnTo>
                  <a:lnTo>
                    <a:pt x="126527" y="759958"/>
                  </a:lnTo>
                  <a:lnTo>
                    <a:pt x="126527" y="755449"/>
                  </a:lnTo>
                  <a:lnTo>
                    <a:pt x="128782" y="755449"/>
                  </a:lnTo>
                  <a:lnTo>
                    <a:pt x="128782" y="757703"/>
                  </a:lnTo>
                  <a:lnTo>
                    <a:pt x="132230" y="758897"/>
                  </a:lnTo>
                  <a:lnTo>
                    <a:pt x="132230" y="761152"/>
                  </a:lnTo>
                  <a:lnTo>
                    <a:pt x="135546" y="763406"/>
                  </a:lnTo>
                  <a:lnTo>
                    <a:pt x="137801" y="765661"/>
                  </a:lnTo>
                  <a:lnTo>
                    <a:pt x="138861" y="765661"/>
                  </a:lnTo>
                  <a:lnTo>
                    <a:pt x="135546" y="766855"/>
                  </a:lnTo>
                  <a:lnTo>
                    <a:pt x="135546" y="769109"/>
                  </a:lnTo>
                  <a:lnTo>
                    <a:pt x="132230" y="767916"/>
                  </a:lnTo>
                  <a:lnTo>
                    <a:pt x="132230" y="764600"/>
                  </a:lnTo>
                  <a:lnTo>
                    <a:pt x="127721" y="764600"/>
                  </a:lnTo>
                  <a:lnTo>
                    <a:pt x="129976" y="767916"/>
                  </a:lnTo>
                  <a:lnTo>
                    <a:pt x="131036" y="767916"/>
                  </a:lnTo>
                  <a:lnTo>
                    <a:pt x="131036" y="769109"/>
                  </a:lnTo>
                  <a:lnTo>
                    <a:pt x="133291" y="772425"/>
                  </a:lnTo>
                  <a:lnTo>
                    <a:pt x="135546" y="772425"/>
                  </a:lnTo>
                  <a:lnTo>
                    <a:pt x="136607" y="771365"/>
                  </a:lnTo>
                  <a:lnTo>
                    <a:pt x="137801" y="769109"/>
                  </a:lnTo>
                  <a:lnTo>
                    <a:pt x="140055" y="770171"/>
                  </a:lnTo>
                  <a:lnTo>
                    <a:pt x="138994" y="771365"/>
                  </a:lnTo>
                  <a:lnTo>
                    <a:pt x="141249" y="772425"/>
                  </a:lnTo>
                  <a:lnTo>
                    <a:pt x="137933" y="774680"/>
                  </a:lnTo>
                  <a:lnTo>
                    <a:pt x="137933" y="776935"/>
                  </a:lnTo>
                  <a:lnTo>
                    <a:pt x="135679" y="779189"/>
                  </a:lnTo>
                  <a:lnTo>
                    <a:pt x="133424" y="780250"/>
                  </a:lnTo>
                  <a:lnTo>
                    <a:pt x="132363" y="782505"/>
                  </a:lnTo>
                  <a:lnTo>
                    <a:pt x="128914" y="783566"/>
                  </a:lnTo>
                  <a:lnTo>
                    <a:pt x="123344" y="783566"/>
                  </a:lnTo>
                  <a:lnTo>
                    <a:pt x="121089" y="784759"/>
                  </a:lnTo>
                  <a:lnTo>
                    <a:pt x="114326" y="791523"/>
                  </a:lnTo>
                  <a:lnTo>
                    <a:pt x="113132" y="796033"/>
                  </a:lnTo>
                  <a:lnTo>
                    <a:pt x="113132" y="797226"/>
                  </a:lnTo>
                  <a:lnTo>
                    <a:pt x="107561" y="799482"/>
                  </a:lnTo>
                  <a:lnTo>
                    <a:pt x="101991" y="792717"/>
                  </a:lnTo>
                  <a:lnTo>
                    <a:pt x="98675" y="794972"/>
                  </a:lnTo>
                  <a:lnTo>
                    <a:pt x="107694" y="806246"/>
                  </a:lnTo>
                  <a:lnTo>
                    <a:pt x="123477" y="811816"/>
                  </a:lnTo>
                  <a:lnTo>
                    <a:pt x="124671" y="813009"/>
                  </a:lnTo>
                  <a:lnTo>
                    <a:pt x="123477" y="815264"/>
                  </a:lnTo>
                  <a:lnTo>
                    <a:pt x="125731" y="816325"/>
                  </a:lnTo>
                  <a:lnTo>
                    <a:pt x="127986" y="818580"/>
                  </a:lnTo>
                  <a:lnTo>
                    <a:pt x="130241" y="819773"/>
                  </a:lnTo>
                  <a:lnTo>
                    <a:pt x="132496" y="822028"/>
                  </a:lnTo>
                  <a:lnTo>
                    <a:pt x="134750" y="822028"/>
                  </a:lnTo>
                  <a:lnTo>
                    <a:pt x="135811" y="823222"/>
                  </a:lnTo>
                  <a:lnTo>
                    <a:pt x="140321" y="824283"/>
                  </a:lnTo>
                  <a:lnTo>
                    <a:pt x="141381" y="825476"/>
                  </a:lnTo>
                  <a:lnTo>
                    <a:pt x="141381" y="827731"/>
                  </a:lnTo>
                  <a:lnTo>
                    <a:pt x="143636" y="828792"/>
                  </a:lnTo>
                  <a:lnTo>
                    <a:pt x="145891" y="828792"/>
                  </a:lnTo>
                  <a:lnTo>
                    <a:pt x="145891" y="831047"/>
                  </a:lnTo>
                  <a:lnTo>
                    <a:pt x="148146" y="831047"/>
                  </a:lnTo>
                  <a:lnTo>
                    <a:pt x="150400" y="833302"/>
                  </a:lnTo>
                  <a:lnTo>
                    <a:pt x="149339" y="836617"/>
                  </a:lnTo>
                  <a:lnTo>
                    <a:pt x="150400" y="837810"/>
                  </a:lnTo>
                  <a:lnTo>
                    <a:pt x="151594" y="843381"/>
                  </a:lnTo>
                  <a:lnTo>
                    <a:pt x="152655" y="851206"/>
                  </a:lnTo>
                  <a:lnTo>
                    <a:pt x="150400" y="860225"/>
                  </a:lnTo>
                  <a:lnTo>
                    <a:pt x="149339" y="863673"/>
                  </a:lnTo>
                  <a:lnTo>
                    <a:pt x="147085" y="863673"/>
                  </a:lnTo>
                  <a:lnTo>
                    <a:pt x="139259" y="869244"/>
                  </a:lnTo>
                  <a:lnTo>
                    <a:pt x="135944" y="871498"/>
                  </a:lnTo>
                  <a:lnTo>
                    <a:pt x="133689" y="870304"/>
                  </a:lnTo>
                  <a:lnTo>
                    <a:pt x="131434" y="872560"/>
                  </a:lnTo>
                  <a:lnTo>
                    <a:pt x="141514" y="874814"/>
                  </a:lnTo>
                  <a:lnTo>
                    <a:pt x="153848" y="877069"/>
                  </a:lnTo>
                  <a:lnTo>
                    <a:pt x="169631" y="880384"/>
                  </a:lnTo>
                  <a:lnTo>
                    <a:pt x="169631" y="881578"/>
                  </a:lnTo>
                  <a:lnTo>
                    <a:pt x="172947" y="882639"/>
                  </a:lnTo>
                  <a:lnTo>
                    <a:pt x="175202" y="882639"/>
                  </a:lnTo>
                  <a:lnTo>
                    <a:pt x="175202" y="880384"/>
                  </a:lnTo>
                  <a:lnTo>
                    <a:pt x="206635" y="881578"/>
                  </a:lnTo>
                  <a:lnTo>
                    <a:pt x="207828" y="882639"/>
                  </a:lnTo>
                  <a:lnTo>
                    <a:pt x="208889" y="881578"/>
                  </a:lnTo>
                  <a:lnTo>
                    <a:pt x="225733" y="881578"/>
                  </a:lnTo>
                  <a:lnTo>
                    <a:pt x="260614" y="902931"/>
                  </a:lnTo>
                  <a:lnTo>
                    <a:pt x="267378" y="898422"/>
                  </a:lnTo>
                  <a:lnTo>
                    <a:pt x="267378" y="897361"/>
                  </a:lnTo>
                  <a:lnTo>
                    <a:pt x="268439" y="896167"/>
                  </a:lnTo>
                  <a:lnTo>
                    <a:pt x="268439" y="901870"/>
                  </a:lnTo>
                  <a:lnTo>
                    <a:pt x="267378" y="904124"/>
                  </a:lnTo>
                  <a:lnTo>
                    <a:pt x="266184" y="904124"/>
                  </a:lnTo>
                  <a:lnTo>
                    <a:pt x="267378" y="900677"/>
                  </a:lnTo>
                  <a:lnTo>
                    <a:pt x="266184" y="899616"/>
                  </a:lnTo>
                  <a:lnTo>
                    <a:pt x="263930" y="901870"/>
                  </a:lnTo>
                  <a:lnTo>
                    <a:pt x="262736" y="905186"/>
                  </a:lnTo>
                  <a:lnTo>
                    <a:pt x="288598" y="925478"/>
                  </a:lnTo>
                  <a:lnTo>
                    <a:pt x="293108" y="933303"/>
                  </a:lnTo>
                  <a:lnTo>
                    <a:pt x="294169" y="933303"/>
                  </a:lnTo>
                  <a:lnTo>
                    <a:pt x="294169" y="934364"/>
                  </a:lnTo>
                  <a:lnTo>
                    <a:pt x="293108" y="935558"/>
                  </a:lnTo>
                  <a:lnTo>
                    <a:pt x="300933" y="946831"/>
                  </a:lnTo>
                  <a:lnTo>
                    <a:pt x="297485" y="949085"/>
                  </a:lnTo>
                  <a:lnTo>
                    <a:pt x="297485" y="950279"/>
                  </a:lnTo>
                  <a:lnTo>
                    <a:pt x="298678" y="951340"/>
                  </a:lnTo>
                  <a:lnTo>
                    <a:pt x="298678" y="952401"/>
                  </a:lnTo>
                  <a:lnTo>
                    <a:pt x="299739" y="954656"/>
                  </a:lnTo>
                  <a:lnTo>
                    <a:pt x="295230" y="954656"/>
                  </a:lnTo>
                  <a:lnTo>
                    <a:pt x="299739" y="959165"/>
                  </a:lnTo>
                  <a:lnTo>
                    <a:pt x="306503" y="956911"/>
                  </a:lnTo>
                  <a:lnTo>
                    <a:pt x="307564" y="955850"/>
                  </a:lnTo>
                  <a:lnTo>
                    <a:pt x="310880" y="958104"/>
                  </a:lnTo>
                  <a:lnTo>
                    <a:pt x="310880" y="959165"/>
                  </a:lnTo>
                  <a:lnTo>
                    <a:pt x="313135" y="961420"/>
                  </a:lnTo>
                  <a:lnTo>
                    <a:pt x="313135" y="968184"/>
                  </a:lnTo>
                  <a:lnTo>
                    <a:pt x="315390" y="964735"/>
                  </a:lnTo>
                  <a:lnTo>
                    <a:pt x="315390" y="962481"/>
                  </a:lnTo>
                  <a:lnTo>
                    <a:pt x="316450" y="960227"/>
                  </a:lnTo>
                  <a:lnTo>
                    <a:pt x="317511" y="957971"/>
                  </a:lnTo>
                  <a:lnTo>
                    <a:pt x="318705" y="956778"/>
                  </a:lnTo>
                  <a:lnTo>
                    <a:pt x="318705" y="954524"/>
                  </a:lnTo>
                  <a:lnTo>
                    <a:pt x="317511" y="954524"/>
                  </a:lnTo>
                  <a:lnTo>
                    <a:pt x="326530" y="951208"/>
                  </a:lnTo>
                  <a:lnTo>
                    <a:pt x="331040" y="950147"/>
                  </a:lnTo>
                  <a:lnTo>
                    <a:pt x="332100" y="948953"/>
                  </a:lnTo>
                  <a:lnTo>
                    <a:pt x="336610" y="953462"/>
                  </a:lnTo>
                  <a:lnTo>
                    <a:pt x="337671" y="952268"/>
                  </a:lnTo>
                  <a:lnTo>
                    <a:pt x="338732" y="952268"/>
                  </a:lnTo>
                  <a:lnTo>
                    <a:pt x="339925" y="951208"/>
                  </a:lnTo>
                  <a:lnTo>
                    <a:pt x="340987" y="951208"/>
                  </a:lnTo>
                  <a:lnTo>
                    <a:pt x="340987" y="950147"/>
                  </a:lnTo>
                  <a:lnTo>
                    <a:pt x="342180" y="950147"/>
                  </a:lnTo>
                  <a:lnTo>
                    <a:pt x="346690" y="946698"/>
                  </a:lnTo>
                  <a:lnTo>
                    <a:pt x="346690" y="943383"/>
                  </a:lnTo>
                  <a:lnTo>
                    <a:pt x="347883" y="943383"/>
                  </a:lnTo>
                  <a:lnTo>
                    <a:pt x="350138" y="947892"/>
                  </a:lnTo>
                  <a:lnTo>
                    <a:pt x="349077" y="950147"/>
                  </a:lnTo>
                  <a:lnTo>
                    <a:pt x="352392" y="954656"/>
                  </a:lnTo>
                  <a:lnTo>
                    <a:pt x="354647" y="953595"/>
                  </a:lnTo>
                  <a:lnTo>
                    <a:pt x="356902" y="955850"/>
                  </a:lnTo>
                  <a:lnTo>
                    <a:pt x="357963" y="958104"/>
                  </a:lnTo>
                  <a:lnTo>
                    <a:pt x="361279" y="955850"/>
                  </a:lnTo>
                  <a:lnTo>
                    <a:pt x="360217" y="952401"/>
                  </a:lnTo>
                  <a:lnTo>
                    <a:pt x="362472" y="950147"/>
                  </a:lnTo>
                  <a:lnTo>
                    <a:pt x="366982" y="946698"/>
                  </a:lnTo>
                  <a:lnTo>
                    <a:pt x="365921" y="945637"/>
                  </a:lnTo>
                  <a:lnTo>
                    <a:pt x="365921" y="943383"/>
                  </a:lnTo>
                  <a:lnTo>
                    <a:pt x="366982" y="942321"/>
                  </a:lnTo>
                  <a:lnTo>
                    <a:pt x="368175" y="942321"/>
                  </a:lnTo>
                  <a:lnTo>
                    <a:pt x="366982" y="944577"/>
                  </a:lnTo>
                  <a:lnTo>
                    <a:pt x="368175" y="944577"/>
                  </a:lnTo>
                  <a:lnTo>
                    <a:pt x="403056" y="913144"/>
                  </a:lnTo>
                  <a:lnTo>
                    <a:pt x="454781" y="865928"/>
                  </a:lnTo>
                  <a:lnTo>
                    <a:pt x="451466" y="864734"/>
                  </a:lnTo>
                  <a:lnTo>
                    <a:pt x="451466" y="861419"/>
                  </a:lnTo>
                  <a:lnTo>
                    <a:pt x="446956" y="856909"/>
                  </a:lnTo>
                  <a:lnTo>
                    <a:pt x="444702" y="859164"/>
                  </a:lnTo>
                  <a:lnTo>
                    <a:pt x="442447" y="852400"/>
                  </a:lnTo>
                  <a:lnTo>
                    <a:pt x="442447" y="850146"/>
                  </a:lnTo>
                  <a:lnTo>
                    <a:pt x="424409" y="866989"/>
                  </a:lnTo>
                  <a:lnTo>
                    <a:pt x="422155" y="864734"/>
                  </a:lnTo>
                  <a:lnTo>
                    <a:pt x="440192" y="833302"/>
                  </a:lnTo>
                  <a:lnTo>
                    <a:pt x="436744" y="833302"/>
                  </a:lnTo>
                  <a:lnTo>
                    <a:pt x="434489" y="831047"/>
                  </a:lnTo>
                  <a:lnTo>
                    <a:pt x="436744" y="831047"/>
                  </a:lnTo>
                  <a:lnTo>
                    <a:pt x="436744" y="832108"/>
                  </a:lnTo>
                  <a:lnTo>
                    <a:pt x="437805" y="832108"/>
                  </a:lnTo>
                  <a:lnTo>
                    <a:pt x="437805" y="829853"/>
                  </a:lnTo>
                  <a:lnTo>
                    <a:pt x="440060" y="828659"/>
                  </a:lnTo>
                  <a:lnTo>
                    <a:pt x="442314" y="833169"/>
                  </a:lnTo>
                  <a:lnTo>
                    <a:pt x="441253" y="845503"/>
                  </a:lnTo>
                  <a:lnTo>
                    <a:pt x="443508" y="846564"/>
                  </a:lnTo>
                  <a:lnTo>
                    <a:pt x="446824" y="843249"/>
                  </a:lnTo>
                  <a:lnTo>
                    <a:pt x="448018" y="844310"/>
                  </a:lnTo>
                  <a:lnTo>
                    <a:pt x="450272" y="842055"/>
                  </a:lnTo>
                  <a:lnTo>
                    <a:pt x="451466" y="842055"/>
                  </a:lnTo>
                  <a:lnTo>
                    <a:pt x="451466" y="843249"/>
                  </a:lnTo>
                  <a:lnTo>
                    <a:pt x="444702" y="850013"/>
                  </a:lnTo>
                  <a:lnTo>
                    <a:pt x="450272" y="854522"/>
                  </a:lnTo>
                  <a:lnTo>
                    <a:pt x="481705" y="837678"/>
                  </a:lnTo>
                  <a:lnTo>
                    <a:pt x="482898" y="839933"/>
                  </a:lnTo>
                  <a:lnTo>
                    <a:pt x="489662" y="834363"/>
                  </a:lnTo>
                  <a:lnTo>
                    <a:pt x="490723" y="834363"/>
                  </a:lnTo>
                  <a:lnTo>
                    <a:pt x="490723" y="837810"/>
                  </a:lnTo>
                  <a:lnTo>
                    <a:pt x="494039" y="840066"/>
                  </a:lnTo>
                  <a:lnTo>
                    <a:pt x="496294" y="840066"/>
                  </a:lnTo>
                  <a:lnTo>
                    <a:pt x="498549" y="841259"/>
                  </a:lnTo>
                  <a:lnTo>
                    <a:pt x="499610" y="839004"/>
                  </a:lnTo>
                  <a:lnTo>
                    <a:pt x="500670" y="840066"/>
                  </a:lnTo>
                  <a:lnTo>
                    <a:pt x="503986" y="842320"/>
                  </a:lnTo>
                  <a:lnTo>
                    <a:pt x="511812" y="845769"/>
                  </a:lnTo>
                  <a:lnTo>
                    <a:pt x="512872" y="844575"/>
                  </a:lnTo>
                  <a:lnTo>
                    <a:pt x="516321" y="844575"/>
                  </a:lnTo>
                  <a:lnTo>
                    <a:pt x="506241" y="880517"/>
                  </a:lnTo>
                  <a:lnTo>
                    <a:pt x="510750" y="880517"/>
                  </a:lnTo>
                  <a:lnTo>
                    <a:pt x="511812" y="881710"/>
                  </a:lnTo>
                  <a:lnTo>
                    <a:pt x="511812" y="880517"/>
                  </a:lnTo>
                  <a:lnTo>
                    <a:pt x="516321" y="878263"/>
                  </a:lnTo>
                  <a:lnTo>
                    <a:pt x="516321" y="877201"/>
                  </a:lnTo>
                  <a:lnTo>
                    <a:pt x="517382" y="877201"/>
                  </a:lnTo>
                  <a:lnTo>
                    <a:pt x="524146" y="872692"/>
                  </a:lnTo>
                  <a:lnTo>
                    <a:pt x="529716" y="877201"/>
                  </a:lnTo>
                  <a:lnTo>
                    <a:pt x="529716" y="878263"/>
                  </a:lnTo>
                  <a:lnTo>
                    <a:pt x="530777" y="879456"/>
                  </a:lnTo>
                  <a:lnTo>
                    <a:pt x="531971" y="879456"/>
                  </a:lnTo>
                  <a:lnTo>
                    <a:pt x="531971" y="880517"/>
                  </a:lnTo>
                  <a:lnTo>
                    <a:pt x="534226" y="880517"/>
                  </a:lnTo>
                  <a:lnTo>
                    <a:pt x="534226" y="881710"/>
                  </a:lnTo>
                  <a:lnTo>
                    <a:pt x="535287" y="880517"/>
                  </a:lnTo>
                  <a:lnTo>
                    <a:pt x="543112" y="882772"/>
                  </a:lnTo>
                  <a:lnTo>
                    <a:pt x="552130" y="879456"/>
                  </a:lnTo>
                  <a:lnTo>
                    <a:pt x="563404" y="880517"/>
                  </a:lnTo>
                  <a:lnTo>
                    <a:pt x="566719" y="883966"/>
                  </a:lnTo>
                  <a:lnTo>
                    <a:pt x="571229" y="877201"/>
                  </a:lnTo>
                  <a:lnTo>
                    <a:pt x="572422" y="874947"/>
                  </a:lnTo>
                  <a:lnTo>
                    <a:pt x="582502" y="888474"/>
                  </a:lnTo>
                  <a:lnTo>
                    <a:pt x="572422" y="896300"/>
                  </a:lnTo>
                  <a:lnTo>
                    <a:pt x="575738" y="900809"/>
                  </a:lnTo>
                  <a:lnTo>
                    <a:pt x="574544" y="902003"/>
                  </a:lnTo>
                  <a:lnTo>
                    <a:pt x="574544" y="913276"/>
                  </a:lnTo>
                  <a:lnTo>
                    <a:pt x="575738" y="913276"/>
                  </a:lnTo>
                  <a:lnTo>
                    <a:pt x="576799" y="915531"/>
                  </a:lnTo>
                  <a:lnTo>
                    <a:pt x="584624" y="922295"/>
                  </a:lnTo>
                  <a:lnTo>
                    <a:pt x="585685" y="921101"/>
                  </a:lnTo>
                  <a:lnTo>
                    <a:pt x="589133" y="921101"/>
                  </a:lnTo>
                  <a:lnTo>
                    <a:pt x="589133" y="922295"/>
                  </a:lnTo>
                  <a:lnTo>
                    <a:pt x="590194" y="922295"/>
                  </a:lnTo>
                  <a:lnTo>
                    <a:pt x="591388" y="923356"/>
                  </a:lnTo>
                  <a:lnTo>
                    <a:pt x="592582" y="922295"/>
                  </a:lnTo>
                  <a:lnTo>
                    <a:pt x="593643" y="922295"/>
                  </a:lnTo>
                  <a:lnTo>
                    <a:pt x="613935" y="929059"/>
                  </a:lnTo>
                  <a:lnTo>
                    <a:pt x="621760" y="938077"/>
                  </a:lnTo>
                  <a:lnTo>
                    <a:pt x="609425" y="953860"/>
                  </a:lnTo>
                  <a:lnTo>
                    <a:pt x="601600" y="963940"/>
                  </a:lnTo>
                  <a:lnTo>
                    <a:pt x="592582" y="975214"/>
                  </a:lnTo>
                  <a:lnTo>
                    <a:pt x="618444" y="985293"/>
                  </a:lnTo>
                  <a:lnTo>
                    <a:pt x="627463" y="985293"/>
                  </a:lnTo>
                  <a:lnTo>
                    <a:pt x="633033" y="978529"/>
                  </a:lnTo>
                  <a:lnTo>
                    <a:pt x="647622" y="990864"/>
                  </a:lnTo>
                  <a:lnTo>
                    <a:pt x="641919" y="997628"/>
                  </a:lnTo>
                  <a:lnTo>
                    <a:pt x="657702" y="1008901"/>
                  </a:lnTo>
                  <a:lnTo>
                    <a:pt x="663272" y="1002137"/>
                  </a:lnTo>
                  <a:lnTo>
                    <a:pt x="664334" y="1003198"/>
                  </a:lnTo>
                  <a:lnTo>
                    <a:pt x="693644" y="1026805"/>
                  </a:lnTo>
                  <a:lnTo>
                    <a:pt x="701469" y="997495"/>
                  </a:lnTo>
                  <a:lnTo>
                    <a:pt x="700408" y="996434"/>
                  </a:lnTo>
                  <a:lnTo>
                    <a:pt x="697093" y="991925"/>
                  </a:lnTo>
                  <a:lnTo>
                    <a:pt x="694838" y="990731"/>
                  </a:lnTo>
                  <a:lnTo>
                    <a:pt x="688074" y="979458"/>
                  </a:lnTo>
                  <a:lnTo>
                    <a:pt x="688074" y="976142"/>
                  </a:lnTo>
                  <a:lnTo>
                    <a:pt x="685819" y="973887"/>
                  </a:lnTo>
                  <a:lnTo>
                    <a:pt x="686880" y="972694"/>
                  </a:lnTo>
                  <a:lnTo>
                    <a:pt x="690196" y="973887"/>
                  </a:lnTo>
                  <a:lnTo>
                    <a:pt x="690196" y="978397"/>
                  </a:lnTo>
                  <a:lnTo>
                    <a:pt x="691257" y="982905"/>
                  </a:lnTo>
                  <a:lnTo>
                    <a:pt x="696827" y="989670"/>
                  </a:lnTo>
                  <a:lnTo>
                    <a:pt x="695766" y="990731"/>
                  </a:lnTo>
                  <a:lnTo>
                    <a:pt x="698021" y="991925"/>
                  </a:lnTo>
                  <a:lnTo>
                    <a:pt x="701337" y="995241"/>
                  </a:lnTo>
                  <a:lnTo>
                    <a:pt x="714865" y="1003065"/>
                  </a:lnTo>
                  <a:lnTo>
                    <a:pt x="717119" y="1000811"/>
                  </a:lnTo>
                  <a:lnTo>
                    <a:pt x="718181" y="1001872"/>
                  </a:lnTo>
                  <a:lnTo>
                    <a:pt x="713671" y="1006381"/>
                  </a:lnTo>
                  <a:lnTo>
                    <a:pt x="732769" y="1016461"/>
                  </a:lnTo>
                  <a:lnTo>
                    <a:pt x="738340" y="993914"/>
                  </a:lnTo>
                  <a:lnTo>
                    <a:pt x="736085" y="993914"/>
                  </a:lnTo>
                  <a:lnTo>
                    <a:pt x="737146" y="991659"/>
                  </a:lnTo>
                  <a:lnTo>
                    <a:pt x="740595" y="992721"/>
                  </a:lnTo>
                  <a:lnTo>
                    <a:pt x="743910" y="990465"/>
                  </a:lnTo>
                  <a:lnTo>
                    <a:pt x="749481" y="992721"/>
                  </a:lnTo>
                  <a:lnTo>
                    <a:pt x="751735" y="998291"/>
                  </a:lnTo>
                  <a:lnTo>
                    <a:pt x="750542" y="999352"/>
                  </a:lnTo>
                  <a:lnTo>
                    <a:pt x="757306" y="1004922"/>
                  </a:lnTo>
                  <a:lnTo>
                    <a:pt x="755051" y="1016195"/>
                  </a:lnTo>
                  <a:lnTo>
                    <a:pt x="768579" y="1019511"/>
                  </a:lnTo>
                  <a:lnTo>
                    <a:pt x="777598" y="1000412"/>
                  </a:lnTo>
                  <a:lnTo>
                    <a:pt x="794442" y="937414"/>
                  </a:lnTo>
                  <a:cubicBezTo>
                    <a:pt x="802399" y="940332"/>
                    <a:pt x="803062" y="937680"/>
                    <a:pt x="806776" y="946433"/>
                  </a:cubicBezTo>
                  <a:lnTo>
                    <a:pt x="809030" y="945372"/>
                  </a:lnTo>
                  <a:lnTo>
                    <a:pt x="813540" y="946433"/>
                  </a:lnTo>
                  <a:lnTo>
                    <a:pt x="814601" y="947627"/>
                  </a:lnTo>
                  <a:lnTo>
                    <a:pt x="816856" y="948688"/>
                  </a:lnTo>
                  <a:lnTo>
                    <a:pt x="817917" y="946433"/>
                  </a:lnTo>
                  <a:lnTo>
                    <a:pt x="823619" y="947627"/>
                  </a:lnTo>
                  <a:lnTo>
                    <a:pt x="822426" y="949881"/>
                  </a:lnTo>
                  <a:lnTo>
                    <a:pt x="823619" y="950942"/>
                  </a:lnTo>
                  <a:lnTo>
                    <a:pt x="831444" y="955452"/>
                  </a:lnTo>
                  <a:lnTo>
                    <a:pt x="833699" y="955452"/>
                  </a:lnTo>
                  <a:lnTo>
                    <a:pt x="833699" y="956513"/>
                  </a:lnTo>
                  <a:lnTo>
                    <a:pt x="837015" y="958768"/>
                  </a:lnTo>
                  <a:lnTo>
                    <a:pt x="842586" y="958768"/>
                  </a:lnTo>
                  <a:lnTo>
                    <a:pt x="848156" y="959961"/>
                  </a:lnTo>
                  <a:lnTo>
                    <a:pt x="854920" y="959961"/>
                  </a:lnTo>
                  <a:lnTo>
                    <a:pt x="864999" y="926141"/>
                  </a:lnTo>
                  <a:lnTo>
                    <a:pt x="866061" y="925080"/>
                  </a:lnTo>
                  <a:lnTo>
                    <a:pt x="863806" y="922825"/>
                  </a:lnTo>
                  <a:lnTo>
                    <a:pt x="863806" y="921764"/>
                  </a:lnTo>
                  <a:lnTo>
                    <a:pt x="866061" y="920571"/>
                  </a:lnTo>
                  <a:lnTo>
                    <a:pt x="864999" y="917255"/>
                  </a:lnTo>
                  <a:lnTo>
                    <a:pt x="866061" y="915000"/>
                  </a:lnTo>
                  <a:lnTo>
                    <a:pt x="868315" y="916061"/>
                  </a:lnTo>
                  <a:lnTo>
                    <a:pt x="869376" y="919510"/>
                  </a:lnTo>
                  <a:lnTo>
                    <a:pt x="867121" y="920571"/>
                  </a:lnTo>
                  <a:lnTo>
                    <a:pt x="866061" y="921764"/>
                  </a:lnTo>
                  <a:lnTo>
                    <a:pt x="866061" y="922825"/>
                  </a:lnTo>
                  <a:lnTo>
                    <a:pt x="869376" y="925080"/>
                  </a:lnTo>
                  <a:lnTo>
                    <a:pt x="920040" y="873355"/>
                  </a:lnTo>
                  <a:lnTo>
                    <a:pt x="918847" y="873355"/>
                  </a:lnTo>
                  <a:lnTo>
                    <a:pt x="917785" y="871100"/>
                  </a:lnTo>
                  <a:lnTo>
                    <a:pt x="921101" y="867652"/>
                  </a:lnTo>
                  <a:lnTo>
                    <a:pt x="917785" y="863143"/>
                  </a:lnTo>
                  <a:lnTo>
                    <a:pt x="921101" y="860888"/>
                  </a:lnTo>
                  <a:lnTo>
                    <a:pt x="921101" y="85969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10" name="Freeform: Shape 1109">
              <a:extLst>
                <a:ext uri="{FF2B5EF4-FFF2-40B4-BE49-F238E27FC236}">
                  <a16:creationId xmlns:a16="http://schemas.microsoft.com/office/drawing/2014/main" id="{9A231F59-FF47-785C-CCAB-4112E52F9DD4}"/>
                </a:ext>
              </a:extLst>
            </p:cNvPr>
            <p:cNvSpPr/>
            <p:nvPr/>
          </p:nvSpPr>
          <p:spPr>
            <a:xfrm>
              <a:off x="5800742" y="5687804"/>
              <a:ext cx="1052004" cy="855184"/>
            </a:xfrm>
            <a:custGeom>
              <a:avLst/>
              <a:gdLst>
                <a:gd name="connsiteX0" fmla="*/ 229579 w 1052004"/>
                <a:gd name="connsiteY0" fmla="*/ 199207 h 855184"/>
                <a:gd name="connsiteX1" fmla="*/ 240852 w 1052004"/>
                <a:gd name="connsiteY1" fmla="*/ 204777 h 855184"/>
                <a:gd name="connsiteX2" fmla="*/ 239659 w 1052004"/>
                <a:gd name="connsiteY2" fmla="*/ 199207 h 855184"/>
                <a:gd name="connsiteX3" fmla="*/ 245362 w 1052004"/>
                <a:gd name="connsiteY3" fmla="*/ 190188 h 855184"/>
                <a:gd name="connsiteX4" fmla="*/ 244168 w 1052004"/>
                <a:gd name="connsiteY4" fmla="*/ 183424 h 855184"/>
                <a:gd name="connsiteX5" fmla="*/ 249871 w 1052004"/>
                <a:gd name="connsiteY5" fmla="*/ 183424 h 855184"/>
                <a:gd name="connsiteX6" fmla="*/ 254248 w 1052004"/>
                <a:gd name="connsiteY6" fmla="*/ 192443 h 855184"/>
                <a:gd name="connsiteX7" fmla="*/ 261012 w 1052004"/>
                <a:gd name="connsiteY7" fmla="*/ 193636 h 855184"/>
                <a:gd name="connsiteX8" fmla="*/ 261012 w 1052004"/>
                <a:gd name="connsiteY8" fmla="*/ 192443 h 855184"/>
                <a:gd name="connsiteX9" fmla="*/ 266715 w 1052004"/>
                <a:gd name="connsiteY9" fmla="*/ 194698 h 855184"/>
                <a:gd name="connsiteX10" fmla="*/ 265521 w 1052004"/>
                <a:gd name="connsiteY10" fmla="*/ 199207 h 855184"/>
                <a:gd name="connsiteX11" fmla="*/ 275601 w 1052004"/>
                <a:gd name="connsiteY11" fmla="*/ 185679 h 855184"/>
                <a:gd name="connsiteX12" fmla="*/ 277988 w 1052004"/>
                <a:gd name="connsiteY12" fmla="*/ 185679 h 855184"/>
                <a:gd name="connsiteX13" fmla="*/ 276794 w 1052004"/>
                <a:gd name="connsiteY13" fmla="*/ 183424 h 855184"/>
                <a:gd name="connsiteX14" fmla="*/ 282365 w 1052004"/>
                <a:gd name="connsiteY14" fmla="*/ 177854 h 855184"/>
                <a:gd name="connsiteX15" fmla="*/ 295893 w 1052004"/>
                <a:gd name="connsiteY15" fmla="*/ 167774 h 855184"/>
                <a:gd name="connsiteX16" fmla="*/ 308360 w 1052004"/>
                <a:gd name="connsiteY16" fmla="*/ 171090 h 855184"/>
                <a:gd name="connsiteX17" fmla="*/ 337538 w 1052004"/>
                <a:gd name="connsiteY17" fmla="*/ 148543 h 855184"/>
                <a:gd name="connsiteX18" fmla="*/ 357830 w 1052004"/>
                <a:gd name="connsiteY18" fmla="*/ 149737 h 855184"/>
                <a:gd name="connsiteX19" fmla="*/ 358891 w 1052004"/>
                <a:gd name="connsiteY19" fmla="*/ 145227 h 855184"/>
                <a:gd name="connsiteX20" fmla="*/ 380377 w 1052004"/>
                <a:gd name="connsiteY20" fmla="*/ 122681 h 855184"/>
                <a:gd name="connsiteX21" fmla="*/ 405046 w 1052004"/>
                <a:gd name="connsiteY21" fmla="*/ 114855 h 855184"/>
                <a:gd name="connsiteX22" fmla="*/ 403985 w 1052004"/>
                <a:gd name="connsiteY22" fmla="*/ 111407 h 855184"/>
                <a:gd name="connsiteX23" fmla="*/ 430908 w 1052004"/>
                <a:gd name="connsiteY23" fmla="*/ 111407 h 855184"/>
                <a:gd name="connsiteX24" fmla="*/ 430908 w 1052004"/>
                <a:gd name="connsiteY24" fmla="*/ 120426 h 855184"/>
                <a:gd name="connsiteX25" fmla="*/ 445630 w 1052004"/>
                <a:gd name="connsiteY25" fmla="*/ 121620 h 855184"/>
                <a:gd name="connsiteX26" fmla="*/ 445630 w 1052004"/>
                <a:gd name="connsiteY26" fmla="*/ 130638 h 855184"/>
                <a:gd name="connsiteX27" fmla="*/ 453455 w 1052004"/>
                <a:gd name="connsiteY27" fmla="*/ 156501 h 855184"/>
                <a:gd name="connsiteX28" fmla="*/ 461280 w 1052004"/>
                <a:gd name="connsiteY28" fmla="*/ 162071 h 855184"/>
                <a:gd name="connsiteX29" fmla="*/ 548019 w 1052004"/>
                <a:gd name="connsiteY29" fmla="*/ 120426 h 855184"/>
                <a:gd name="connsiteX30" fmla="*/ 555844 w 1052004"/>
                <a:gd name="connsiteY30" fmla="*/ 109153 h 855184"/>
                <a:gd name="connsiteX31" fmla="*/ 532236 w 1052004"/>
                <a:gd name="connsiteY31" fmla="*/ 90054 h 855184"/>
                <a:gd name="connsiteX32" fmla="*/ 528787 w 1052004"/>
                <a:gd name="connsiteY32" fmla="*/ 79975 h 855184"/>
                <a:gd name="connsiteX33" fmla="*/ 523217 w 1052004"/>
                <a:gd name="connsiteY33" fmla="*/ 78781 h 855184"/>
                <a:gd name="connsiteX34" fmla="*/ 520962 w 1052004"/>
                <a:gd name="connsiteY34" fmla="*/ 75465 h 855184"/>
                <a:gd name="connsiteX35" fmla="*/ 527727 w 1052004"/>
                <a:gd name="connsiteY35" fmla="*/ 57428 h 855184"/>
                <a:gd name="connsiteX36" fmla="*/ 540061 w 1052004"/>
                <a:gd name="connsiteY36" fmla="*/ 55173 h 855184"/>
                <a:gd name="connsiteX37" fmla="*/ 539000 w 1052004"/>
                <a:gd name="connsiteY37" fmla="*/ 49603 h 855184"/>
                <a:gd name="connsiteX38" fmla="*/ 525472 w 1052004"/>
                <a:gd name="connsiteY38" fmla="*/ 49603 h 855184"/>
                <a:gd name="connsiteX39" fmla="*/ 525472 w 1052004"/>
                <a:gd name="connsiteY39" fmla="*/ 23740 h 855184"/>
                <a:gd name="connsiteX40" fmla="*/ 611017 w 1052004"/>
                <a:gd name="connsiteY40" fmla="*/ 4509 h 855184"/>
                <a:gd name="connsiteX41" fmla="*/ 659426 w 1052004"/>
                <a:gd name="connsiteY41" fmla="*/ 2254 h 855184"/>
                <a:gd name="connsiteX42" fmla="*/ 692052 w 1052004"/>
                <a:gd name="connsiteY42" fmla="*/ 1194 h 855184"/>
                <a:gd name="connsiteX43" fmla="*/ 690859 w 1052004"/>
                <a:gd name="connsiteY43" fmla="*/ 6764 h 855184"/>
                <a:gd name="connsiteX44" fmla="*/ 695368 w 1052004"/>
                <a:gd name="connsiteY44" fmla="*/ 10212 h 855184"/>
                <a:gd name="connsiteX45" fmla="*/ 697623 w 1052004"/>
                <a:gd name="connsiteY45" fmla="*/ 10212 h 855184"/>
                <a:gd name="connsiteX46" fmla="*/ 702132 w 1052004"/>
                <a:gd name="connsiteY46" fmla="*/ 7957 h 855184"/>
                <a:gd name="connsiteX47" fmla="*/ 702132 w 1052004"/>
                <a:gd name="connsiteY47" fmla="*/ 5703 h 855184"/>
                <a:gd name="connsiteX48" fmla="*/ 703194 w 1052004"/>
                <a:gd name="connsiteY48" fmla="*/ 6764 h 855184"/>
                <a:gd name="connsiteX49" fmla="*/ 707703 w 1052004"/>
                <a:gd name="connsiteY49" fmla="*/ 0 h 855184"/>
                <a:gd name="connsiteX50" fmla="*/ 709957 w 1052004"/>
                <a:gd name="connsiteY50" fmla="*/ 0 h 855184"/>
                <a:gd name="connsiteX51" fmla="*/ 709957 w 1052004"/>
                <a:gd name="connsiteY51" fmla="*/ 4509 h 855184"/>
                <a:gd name="connsiteX52" fmla="*/ 711151 w 1052004"/>
                <a:gd name="connsiteY52" fmla="*/ 13528 h 855184"/>
                <a:gd name="connsiteX53" fmla="*/ 715660 w 1052004"/>
                <a:gd name="connsiteY53" fmla="*/ 12467 h 855184"/>
                <a:gd name="connsiteX54" fmla="*/ 715660 w 1052004"/>
                <a:gd name="connsiteY54" fmla="*/ 16976 h 855184"/>
                <a:gd name="connsiteX55" fmla="*/ 720170 w 1052004"/>
                <a:gd name="connsiteY55" fmla="*/ 37268 h 855184"/>
                <a:gd name="connsiteX56" fmla="*/ 727995 w 1052004"/>
                <a:gd name="connsiteY56" fmla="*/ 48409 h 855184"/>
                <a:gd name="connsiteX57" fmla="*/ 727995 w 1052004"/>
                <a:gd name="connsiteY57" fmla="*/ 58621 h 855184"/>
                <a:gd name="connsiteX58" fmla="*/ 725740 w 1052004"/>
                <a:gd name="connsiteY58" fmla="*/ 60876 h 855184"/>
                <a:gd name="connsiteX59" fmla="*/ 731443 w 1052004"/>
                <a:gd name="connsiteY59" fmla="*/ 66446 h 855184"/>
                <a:gd name="connsiteX60" fmla="*/ 726934 w 1052004"/>
                <a:gd name="connsiteY60" fmla="*/ 76526 h 855184"/>
                <a:gd name="connsiteX61" fmla="*/ 729188 w 1052004"/>
                <a:gd name="connsiteY61" fmla="*/ 82229 h 855184"/>
                <a:gd name="connsiteX62" fmla="*/ 732504 w 1052004"/>
                <a:gd name="connsiteY62" fmla="*/ 84484 h 855184"/>
                <a:gd name="connsiteX63" fmla="*/ 740329 w 1052004"/>
                <a:gd name="connsiteY63" fmla="*/ 84484 h 855184"/>
                <a:gd name="connsiteX64" fmla="*/ 744838 w 1052004"/>
                <a:gd name="connsiteY64" fmla="*/ 79975 h 855184"/>
                <a:gd name="connsiteX65" fmla="*/ 739268 w 1052004"/>
                <a:gd name="connsiteY65" fmla="*/ 73210 h 855184"/>
                <a:gd name="connsiteX66" fmla="*/ 740329 w 1052004"/>
                <a:gd name="connsiteY66" fmla="*/ 68701 h 855184"/>
                <a:gd name="connsiteX67" fmla="*/ 747093 w 1052004"/>
                <a:gd name="connsiteY67" fmla="*/ 70956 h 855184"/>
                <a:gd name="connsiteX68" fmla="*/ 750541 w 1052004"/>
                <a:gd name="connsiteY68" fmla="*/ 85545 h 855184"/>
                <a:gd name="connsiteX69" fmla="*/ 767385 w 1052004"/>
                <a:gd name="connsiteY69" fmla="*/ 78781 h 855184"/>
                <a:gd name="connsiteX70" fmla="*/ 767385 w 1052004"/>
                <a:gd name="connsiteY70" fmla="*/ 76526 h 855184"/>
                <a:gd name="connsiteX71" fmla="*/ 778658 w 1052004"/>
                <a:gd name="connsiteY71" fmla="*/ 87800 h 855184"/>
                <a:gd name="connsiteX72" fmla="*/ 786484 w 1052004"/>
                <a:gd name="connsiteY72" fmla="*/ 93503 h 855184"/>
                <a:gd name="connsiteX73" fmla="*/ 788738 w 1052004"/>
                <a:gd name="connsiteY73" fmla="*/ 95757 h 855184"/>
                <a:gd name="connsiteX74" fmla="*/ 788738 w 1052004"/>
                <a:gd name="connsiteY74" fmla="*/ 101328 h 855184"/>
                <a:gd name="connsiteX75" fmla="*/ 790993 w 1052004"/>
                <a:gd name="connsiteY75" fmla="*/ 101328 h 855184"/>
                <a:gd name="connsiteX76" fmla="*/ 790993 w 1052004"/>
                <a:gd name="connsiteY76" fmla="*/ 103582 h 855184"/>
                <a:gd name="connsiteX77" fmla="*/ 788738 w 1052004"/>
                <a:gd name="connsiteY77" fmla="*/ 103582 h 855184"/>
                <a:gd name="connsiteX78" fmla="*/ 788738 w 1052004"/>
                <a:gd name="connsiteY78" fmla="*/ 102521 h 855184"/>
                <a:gd name="connsiteX79" fmla="*/ 787677 w 1052004"/>
                <a:gd name="connsiteY79" fmla="*/ 101328 h 855184"/>
                <a:gd name="connsiteX80" fmla="*/ 783168 w 1052004"/>
                <a:gd name="connsiteY80" fmla="*/ 108092 h 855184"/>
                <a:gd name="connsiteX81" fmla="*/ 783168 w 1052004"/>
                <a:gd name="connsiteY81" fmla="*/ 110346 h 855184"/>
                <a:gd name="connsiteX82" fmla="*/ 794441 w 1052004"/>
                <a:gd name="connsiteY82" fmla="*/ 112601 h 855184"/>
                <a:gd name="connsiteX83" fmla="*/ 796696 w 1052004"/>
                <a:gd name="connsiteY83" fmla="*/ 113662 h 855184"/>
                <a:gd name="connsiteX84" fmla="*/ 797757 w 1052004"/>
                <a:gd name="connsiteY84" fmla="*/ 113662 h 855184"/>
                <a:gd name="connsiteX85" fmla="*/ 800012 w 1052004"/>
                <a:gd name="connsiteY85" fmla="*/ 114855 h 855184"/>
                <a:gd name="connsiteX86" fmla="*/ 804521 w 1052004"/>
                <a:gd name="connsiteY86" fmla="*/ 115917 h 855184"/>
                <a:gd name="connsiteX87" fmla="*/ 804521 w 1052004"/>
                <a:gd name="connsiteY87" fmla="*/ 128384 h 855184"/>
                <a:gd name="connsiteX88" fmla="*/ 805582 w 1052004"/>
                <a:gd name="connsiteY88" fmla="*/ 129445 h 855184"/>
                <a:gd name="connsiteX89" fmla="*/ 805582 w 1052004"/>
                <a:gd name="connsiteY89" fmla="*/ 132893 h 855184"/>
                <a:gd name="connsiteX90" fmla="*/ 810092 w 1052004"/>
                <a:gd name="connsiteY90" fmla="*/ 135147 h 855184"/>
                <a:gd name="connsiteX91" fmla="*/ 815794 w 1052004"/>
                <a:gd name="connsiteY91" fmla="*/ 136209 h 855184"/>
                <a:gd name="connsiteX92" fmla="*/ 822559 w 1052004"/>
                <a:gd name="connsiteY92" fmla="*/ 142973 h 855184"/>
                <a:gd name="connsiteX93" fmla="*/ 829322 w 1052004"/>
                <a:gd name="connsiteY93" fmla="*/ 142973 h 855184"/>
                <a:gd name="connsiteX94" fmla="*/ 830384 w 1052004"/>
                <a:gd name="connsiteY94" fmla="*/ 144034 h 855184"/>
                <a:gd name="connsiteX95" fmla="*/ 874283 w 1052004"/>
                <a:gd name="connsiteY95" fmla="*/ 148543 h 855184"/>
                <a:gd name="connsiteX96" fmla="*/ 879854 w 1052004"/>
                <a:gd name="connsiteY96" fmla="*/ 144034 h 855184"/>
                <a:gd name="connsiteX97" fmla="*/ 900146 w 1052004"/>
                <a:gd name="connsiteY97" fmla="*/ 144034 h 855184"/>
                <a:gd name="connsiteX98" fmla="*/ 912480 w 1052004"/>
                <a:gd name="connsiteY98" fmla="*/ 140718 h 855184"/>
                <a:gd name="connsiteX99" fmla="*/ 912480 w 1052004"/>
                <a:gd name="connsiteY99" fmla="*/ 145227 h 855184"/>
                <a:gd name="connsiteX100" fmla="*/ 915928 w 1052004"/>
                <a:gd name="connsiteY100" fmla="*/ 147482 h 855184"/>
                <a:gd name="connsiteX101" fmla="*/ 914735 w 1052004"/>
                <a:gd name="connsiteY101" fmla="*/ 149737 h 855184"/>
                <a:gd name="connsiteX102" fmla="*/ 921499 w 1052004"/>
                <a:gd name="connsiteY102" fmla="*/ 211541 h 855184"/>
                <a:gd name="connsiteX103" fmla="*/ 923753 w 1052004"/>
                <a:gd name="connsiteY103" fmla="*/ 226263 h 855184"/>
                <a:gd name="connsiteX104" fmla="*/ 1037416 w 1052004"/>
                <a:gd name="connsiteY104" fmla="*/ 281304 h 855184"/>
                <a:gd name="connsiteX105" fmla="*/ 1036355 w 1052004"/>
                <a:gd name="connsiteY105" fmla="*/ 322949 h 855184"/>
                <a:gd name="connsiteX106" fmla="*/ 1040864 w 1052004"/>
                <a:gd name="connsiteY106" fmla="*/ 319633 h 855184"/>
                <a:gd name="connsiteX107" fmla="*/ 1052005 w 1052004"/>
                <a:gd name="connsiteY107" fmla="*/ 324142 h 855184"/>
                <a:gd name="connsiteX108" fmla="*/ 1049750 w 1052004"/>
                <a:gd name="connsiteY108" fmla="*/ 326397 h 855184"/>
                <a:gd name="connsiteX109" fmla="*/ 1044180 w 1052004"/>
                <a:gd name="connsiteY109" fmla="*/ 322949 h 855184"/>
                <a:gd name="connsiteX110" fmla="*/ 1036355 w 1052004"/>
                <a:gd name="connsiteY110" fmla="*/ 328652 h 855184"/>
                <a:gd name="connsiteX111" fmla="*/ 1031845 w 1052004"/>
                <a:gd name="connsiteY111" fmla="*/ 471492 h 855184"/>
                <a:gd name="connsiteX112" fmla="*/ 1005983 w 1052004"/>
                <a:gd name="connsiteY112" fmla="*/ 512076 h 855184"/>
                <a:gd name="connsiteX113" fmla="*/ 1010492 w 1052004"/>
                <a:gd name="connsiteY113" fmla="*/ 516586 h 855184"/>
                <a:gd name="connsiteX114" fmla="*/ 1011553 w 1052004"/>
                <a:gd name="connsiteY114" fmla="*/ 518840 h 855184"/>
                <a:gd name="connsiteX115" fmla="*/ 1010492 w 1052004"/>
                <a:gd name="connsiteY115" fmla="*/ 522156 h 855184"/>
                <a:gd name="connsiteX116" fmla="*/ 1007044 w 1052004"/>
                <a:gd name="connsiteY116" fmla="*/ 523217 h 855184"/>
                <a:gd name="connsiteX117" fmla="*/ 1003728 w 1052004"/>
                <a:gd name="connsiteY117" fmla="*/ 520963 h 855184"/>
                <a:gd name="connsiteX118" fmla="*/ 1004789 w 1052004"/>
                <a:gd name="connsiteY118" fmla="*/ 520963 h 855184"/>
                <a:gd name="connsiteX119" fmla="*/ 1002534 w 1052004"/>
                <a:gd name="connsiteY119" fmla="*/ 516586 h 855184"/>
                <a:gd name="connsiteX120" fmla="*/ 960889 w 1052004"/>
                <a:gd name="connsiteY120" fmla="*/ 581839 h 855184"/>
                <a:gd name="connsiteX121" fmla="*/ 967653 w 1052004"/>
                <a:gd name="connsiteY121" fmla="*/ 581839 h 855184"/>
                <a:gd name="connsiteX122" fmla="*/ 967653 w 1052004"/>
                <a:gd name="connsiteY122" fmla="*/ 583961 h 855184"/>
                <a:gd name="connsiteX123" fmla="*/ 959828 w 1052004"/>
                <a:gd name="connsiteY123" fmla="*/ 583961 h 855184"/>
                <a:gd name="connsiteX124" fmla="*/ 913674 w 1052004"/>
                <a:gd name="connsiteY124" fmla="*/ 654916 h 855184"/>
                <a:gd name="connsiteX125" fmla="*/ 913674 w 1052004"/>
                <a:gd name="connsiteY125" fmla="*/ 653856 h 855184"/>
                <a:gd name="connsiteX126" fmla="*/ 910226 w 1052004"/>
                <a:gd name="connsiteY126" fmla="*/ 652662 h 855184"/>
                <a:gd name="connsiteX127" fmla="*/ 903461 w 1052004"/>
                <a:gd name="connsiteY127" fmla="*/ 654916 h 855184"/>
                <a:gd name="connsiteX128" fmla="*/ 904655 w 1052004"/>
                <a:gd name="connsiteY128" fmla="*/ 661681 h 855184"/>
                <a:gd name="connsiteX129" fmla="*/ 909165 w 1052004"/>
                <a:gd name="connsiteY129" fmla="*/ 662742 h 855184"/>
                <a:gd name="connsiteX130" fmla="*/ 901339 w 1052004"/>
                <a:gd name="connsiteY130" fmla="*/ 674015 h 855184"/>
                <a:gd name="connsiteX131" fmla="*/ 901339 w 1052004"/>
                <a:gd name="connsiteY131" fmla="*/ 672954 h 855184"/>
                <a:gd name="connsiteX132" fmla="*/ 897891 w 1052004"/>
                <a:gd name="connsiteY132" fmla="*/ 670699 h 855184"/>
                <a:gd name="connsiteX133" fmla="*/ 897891 w 1052004"/>
                <a:gd name="connsiteY133" fmla="*/ 671760 h 855184"/>
                <a:gd name="connsiteX134" fmla="*/ 899085 w 1052004"/>
                <a:gd name="connsiteY134" fmla="*/ 672954 h 855184"/>
                <a:gd name="connsiteX135" fmla="*/ 896830 w 1052004"/>
                <a:gd name="connsiteY135" fmla="*/ 677463 h 855184"/>
                <a:gd name="connsiteX136" fmla="*/ 897891 w 1052004"/>
                <a:gd name="connsiteY136" fmla="*/ 678524 h 855184"/>
                <a:gd name="connsiteX137" fmla="*/ 861949 w 1052004"/>
                <a:gd name="connsiteY137" fmla="*/ 737013 h 855184"/>
                <a:gd name="connsiteX138" fmla="*/ 865264 w 1052004"/>
                <a:gd name="connsiteY138" fmla="*/ 739268 h 855184"/>
                <a:gd name="connsiteX139" fmla="*/ 864204 w 1052004"/>
                <a:gd name="connsiteY139" fmla="*/ 740462 h 855184"/>
                <a:gd name="connsiteX140" fmla="*/ 870835 w 1052004"/>
                <a:gd name="connsiteY140" fmla="*/ 743777 h 855184"/>
                <a:gd name="connsiteX141" fmla="*/ 861949 w 1052004"/>
                <a:gd name="connsiteY141" fmla="*/ 749480 h 855184"/>
                <a:gd name="connsiteX142" fmla="*/ 858501 w 1052004"/>
                <a:gd name="connsiteY142" fmla="*/ 741522 h 855184"/>
                <a:gd name="connsiteX143" fmla="*/ 831577 w 1052004"/>
                <a:gd name="connsiteY143" fmla="*/ 784361 h 855184"/>
                <a:gd name="connsiteX144" fmla="*/ 818049 w 1052004"/>
                <a:gd name="connsiteY144" fmla="*/ 789932 h 855184"/>
                <a:gd name="connsiteX145" fmla="*/ 825874 w 1052004"/>
                <a:gd name="connsiteY145" fmla="*/ 796696 h 855184"/>
                <a:gd name="connsiteX146" fmla="*/ 809030 w 1052004"/>
                <a:gd name="connsiteY146" fmla="*/ 814733 h 855184"/>
                <a:gd name="connsiteX147" fmla="*/ 795502 w 1052004"/>
                <a:gd name="connsiteY147" fmla="*/ 810224 h 855184"/>
                <a:gd name="connsiteX148" fmla="*/ 787677 w 1052004"/>
                <a:gd name="connsiteY148" fmla="*/ 802266 h 855184"/>
                <a:gd name="connsiteX149" fmla="*/ 769640 w 1052004"/>
                <a:gd name="connsiteY149" fmla="*/ 809030 h 855184"/>
                <a:gd name="connsiteX150" fmla="*/ 770701 w 1052004"/>
                <a:gd name="connsiteY150" fmla="*/ 824813 h 855184"/>
                <a:gd name="connsiteX151" fmla="*/ 779720 w 1052004"/>
                <a:gd name="connsiteY151" fmla="*/ 824813 h 855184"/>
                <a:gd name="connsiteX152" fmla="*/ 779720 w 1052004"/>
                <a:gd name="connsiteY152" fmla="*/ 837147 h 855184"/>
                <a:gd name="connsiteX153" fmla="*/ 756112 w 1052004"/>
                <a:gd name="connsiteY153" fmla="*/ 838341 h 855184"/>
                <a:gd name="connsiteX154" fmla="*/ 755051 w 1052004"/>
                <a:gd name="connsiteY154" fmla="*/ 815794 h 855184"/>
                <a:gd name="connsiteX155" fmla="*/ 676270 w 1052004"/>
                <a:gd name="connsiteY155" fmla="*/ 849615 h 855184"/>
                <a:gd name="connsiteX156" fmla="*/ 677331 w 1052004"/>
                <a:gd name="connsiteY156" fmla="*/ 850675 h 855184"/>
                <a:gd name="connsiteX157" fmla="*/ 674015 w 1052004"/>
                <a:gd name="connsiteY157" fmla="*/ 851869 h 855184"/>
                <a:gd name="connsiteX158" fmla="*/ 671760 w 1052004"/>
                <a:gd name="connsiteY158" fmla="*/ 851869 h 855184"/>
                <a:gd name="connsiteX159" fmla="*/ 663935 w 1052004"/>
                <a:gd name="connsiteY159" fmla="*/ 855185 h 855184"/>
                <a:gd name="connsiteX160" fmla="*/ 577197 w 1052004"/>
                <a:gd name="connsiteY160" fmla="*/ 842850 h 855184"/>
                <a:gd name="connsiteX161" fmla="*/ 574942 w 1052004"/>
                <a:gd name="connsiteY161" fmla="*/ 855185 h 855184"/>
                <a:gd name="connsiteX162" fmla="*/ 567117 w 1052004"/>
                <a:gd name="connsiteY162" fmla="*/ 841657 h 855184"/>
                <a:gd name="connsiteX163" fmla="*/ 406239 w 1052004"/>
                <a:gd name="connsiteY163" fmla="*/ 836086 h 855184"/>
                <a:gd name="connsiteX164" fmla="*/ 396027 w 1052004"/>
                <a:gd name="connsiteY164" fmla="*/ 836086 h 855184"/>
                <a:gd name="connsiteX165" fmla="*/ 396027 w 1052004"/>
                <a:gd name="connsiteY165" fmla="*/ 834893 h 855184"/>
                <a:gd name="connsiteX166" fmla="*/ 273479 w 1052004"/>
                <a:gd name="connsiteY166" fmla="*/ 816988 h 855184"/>
                <a:gd name="connsiteX167" fmla="*/ 276794 w 1052004"/>
                <a:gd name="connsiteY167" fmla="*/ 679718 h 855184"/>
                <a:gd name="connsiteX168" fmla="*/ 146289 w 1052004"/>
                <a:gd name="connsiteY168" fmla="*/ 746032 h 855184"/>
                <a:gd name="connsiteX169" fmla="*/ 60744 w 1052004"/>
                <a:gd name="connsiteY169" fmla="*/ 645898 h 855184"/>
                <a:gd name="connsiteX170" fmla="*/ 62998 w 1052004"/>
                <a:gd name="connsiteY170" fmla="*/ 647091 h 855184"/>
                <a:gd name="connsiteX171" fmla="*/ 72017 w 1052004"/>
                <a:gd name="connsiteY171" fmla="*/ 648153 h 855184"/>
                <a:gd name="connsiteX172" fmla="*/ 74272 w 1052004"/>
                <a:gd name="connsiteY172" fmla="*/ 649346 h 855184"/>
                <a:gd name="connsiteX173" fmla="*/ 75333 w 1052004"/>
                <a:gd name="connsiteY173" fmla="*/ 644837 h 855184"/>
                <a:gd name="connsiteX174" fmla="*/ 49470 w 1052004"/>
                <a:gd name="connsiteY174" fmla="*/ 634624 h 855184"/>
                <a:gd name="connsiteX175" fmla="*/ 41645 w 1052004"/>
                <a:gd name="connsiteY175" fmla="*/ 624545 h 855184"/>
                <a:gd name="connsiteX176" fmla="*/ 37136 w 1052004"/>
                <a:gd name="connsiteY176" fmla="*/ 623351 h 855184"/>
                <a:gd name="connsiteX177" fmla="*/ 37136 w 1052004"/>
                <a:gd name="connsiteY177" fmla="*/ 620036 h 855184"/>
                <a:gd name="connsiteX178" fmla="*/ 33820 w 1052004"/>
                <a:gd name="connsiteY178" fmla="*/ 620036 h 855184"/>
                <a:gd name="connsiteX179" fmla="*/ 34881 w 1052004"/>
                <a:gd name="connsiteY179" fmla="*/ 616720 h 855184"/>
                <a:gd name="connsiteX180" fmla="*/ 0 w 1052004"/>
                <a:gd name="connsiteY180" fmla="*/ 576135 h 855184"/>
                <a:gd name="connsiteX181" fmla="*/ 97879 w 1052004"/>
                <a:gd name="connsiteY181" fmla="*/ 401730 h 855184"/>
                <a:gd name="connsiteX182" fmla="*/ 52918 w 1052004"/>
                <a:gd name="connsiteY182" fmla="*/ 296025 h 855184"/>
                <a:gd name="connsiteX183" fmla="*/ 225070 w 1052004"/>
                <a:gd name="connsiteY183" fmla="*/ 222815 h 855184"/>
                <a:gd name="connsiteX184" fmla="*/ 222815 w 1052004"/>
                <a:gd name="connsiteY184" fmla="*/ 214990 h 855184"/>
                <a:gd name="connsiteX185" fmla="*/ 229579 w 1052004"/>
                <a:gd name="connsiteY185" fmla="*/ 199207 h 85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1052004" h="855184">
                  <a:moveTo>
                    <a:pt x="229579" y="199207"/>
                  </a:moveTo>
                  <a:lnTo>
                    <a:pt x="240852" y="204777"/>
                  </a:lnTo>
                  <a:lnTo>
                    <a:pt x="239659" y="199207"/>
                  </a:lnTo>
                  <a:lnTo>
                    <a:pt x="245362" y="190188"/>
                  </a:lnTo>
                  <a:lnTo>
                    <a:pt x="244168" y="183424"/>
                  </a:lnTo>
                  <a:lnTo>
                    <a:pt x="249871" y="183424"/>
                  </a:lnTo>
                  <a:lnTo>
                    <a:pt x="254248" y="192443"/>
                  </a:lnTo>
                  <a:lnTo>
                    <a:pt x="261012" y="193636"/>
                  </a:lnTo>
                  <a:lnTo>
                    <a:pt x="261012" y="192443"/>
                  </a:lnTo>
                  <a:lnTo>
                    <a:pt x="266715" y="194698"/>
                  </a:lnTo>
                  <a:lnTo>
                    <a:pt x="265521" y="199207"/>
                  </a:lnTo>
                  <a:lnTo>
                    <a:pt x="275601" y="185679"/>
                  </a:lnTo>
                  <a:lnTo>
                    <a:pt x="277988" y="185679"/>
                  </a:lnTo>
                  <a:lnTo>
                    <a:pt x="276794" y="183424"/>
                  </a:lnTo>
                  <a:lnTo>
                    <a:pt x="282365" y="177854"/>
                  </a:lnTo>
                  <a:lnTo>
                    <a:pt x="295893" y="167774"/>
                  </a:lnTo>
                  <a:lnTo>
                    <a:pt x="308360" y="171090"/>
                  </a:lnTo>
                  <a:lnTo>
                    <a:pt x="337538" y="148543"/>
                  </a:lnTo>
                  <a:lnTo>
                    <a:pt x="357830" y="149737"/>
                  </a:lnTo>
                  <a:lnTo>
                    <a:pt x="358891" y="145227"/>
                  </a:lnTo>
                  <a:lnTo>
                    <a:pt x="380377" y="122681"/>
                  </a:lnTo>
                  <a:lnTo>
                    <a:pt x="405046" y="114855"/>
                  </a:lnTo>
                  <a:lnTo>
                    <a:pt x="403985" y="111407"/>
                  </a:lnTo>
                  <a:lnTo>
                    <a:pt x="430908" y="111407"/>
                  </a:lnTo>
                  <a:lnTo>
                    <a:pt x="430908" y="120426"/>
                  </a:lnTo>
                  <a:lnTo>
                    <a:pt x="445630" y="121620"/>
                  </a:lnTo>
                  <a:lnTo>
                    <a:pt x="445630" y="130638"/>
                  </a:lnTo>
                  <a:lnTo>
                    <a:pt x="453455" y="156501"/>
                  </a:lnTo>
                  <a:lnTo>
                    <a:pt x="461280" y="162071"/>
                  </a:lnTo>
                  <a:lnTo>
                    <a:pt x="548019" y="120426"/>
                  </a:lnTo>
                  <a:lnTo>
                    <a:pt x="555844" y="109153"/>
                  </a:lnTo>
                  <a:lnTo>
                    <a:pt x="532236" y="90054"/>
                  </a:lnTo>
                  <a:lnTo>
                    <a:pt x="528787" y="79975"/>
                  </a:lnTo>
                  <a:lnTo>
                    <a:pt x="523217" y="78781"/>
                  </a:lnTo>
                  <a:lnTo>
                    <a:pt x="520962" y="75465"/>
                  </a:lnTo>
                  <a:lnTo>
                    <a:pt x="527727" y="57428"/>
                  </a:lnTo>
                  <a:lnTo>
                    <a:pt x="540061" y="55173"/>
                  </a:lnTo>
                  <a:lnTo>
                    <a:pt x="539000" y="49603"/>
                  </a:lnTo>
                  <a:lnTo>
                    <a:pt x="525472" y="49603"/>
                  </a:lnTo>
                  <a:lnTo>
                    <a:pt x="525472" y="23740"/>
                  </a:lnTo>
                  <a:lnTo>
                    <a:pt x="611017" y="4509"/>
                  </a:lnTo>
                  <a:lnTo>
                    <a:pt x="659426" y="2254"/>
                  </a:lnTo>
                  <a:lnTo>
                    <a:pt x="692052" y="1194"/>
                  </a:lnTo>
                  <a:lnTo>
                    <a:pt x="690859" y="6764"/>
                  </a:lnTo>
                  <a:lnTo>
                    <a:pt x="695368" y="10212"/>
                  </a:lnTo>
                  <a:lnTo>
                    <a:pt x="697623" y="10212"/>
                  </a:lnTo>
                  <a:lnTo>
                    <a:pt x="702132" y="7957"/>
                  </a:lnTo>
                  <a:lnTo>
                    <a:pt x="702132" y="5703"/>
                  </a:lnTo>
                  <a:lnTo>
                    <a:pt x="703194" y="6764"/>
                  </a:lnTo>
                  <a:lnTo>
                    <a:pt x="707703" y="0"/>
                  </a:lnTo>
                  <a:lnTo>
                    <a:pt x="709957" y="0"/>
                  </a:lnTo>
                  <a:lnTo>
                    <a:pt x="709957" y="4509"/>
                  </a:lnTo>
                  <a:lnTo>
                    <a:pt x="711151" y="13528"/>
                  </a:lnTo>
                  <a:lnTo>
                    <a:pt x="715660" y="12467"/>
                  </a:lnTo>
                  <a:lnTo>
                    <a:pt x="715660" y="16976"/>
                  </a:lnTo>
                  <a:lnTo>
                    <a:pt x="720170" y="37268"/>
                  </a:lnTo>
                  <a:lnTo>
                    <a:pt x="727995" y="48409"/>
                  </a:lnTo>
                  <a:lnTo>
                    <a:pt x="727995" y="58621"/>
                  </a:lnTo>
                  <a:lnTo>
                    <a:pt x="725740" y="60876"/>
                  </a:lnTo>
                  <a:lnTo>
                    <a:pt x="731443" y="66446"/>
                  </a:lnTo>
                  <a:lnTo>
                    <a:pt x="726934" y="76526"/>
                  </a:lnTo>
                  <a:lnTo>
                    <a:pt x="729188" y="82229"/>
                  </a:lnTo>
                  <a:lnTo>
                    <a:pt x="732504" y="84484"/>
                  </a:lnTo>
                  <a:lnTo>
                    <a:pt x="740329" y="84484"/>
                  </a:lnTo>
                  <a:lnTo>
                    <a:pt x="744838" y="79975"/>
                  </a:lnTo>
                  <a:lnTo>
                    <a:pt x="739268" y="73210"/>
                  </a:lnTo>
                  <a:lnTo>
                    <a:pt x="740329" y="68701"/>
                  </a:lnTo>
                  <a:lnTo>
                    <a:pt x="747093" y="70956"/>
                  </a:lnTo>
                  <a:lnTo>
                    <a:pt x="750541" y="85545"/>
                  </a:lnTo>
                  <a:lnTo>
                    <a:pt x="767385" y="78781"/>
                  </a:lnTo>
                  <a:lnTo>
                    <a:pt x="767385" y="76526"/>
                  </a:lnTo>
                  <a:lnTo>
                    <a:pt x="778658" y="87800"/>
                  </a:lnTo>
                  <a:lnTo>
                    <a:pt x="786484" y="93503"/>
                  </a:lnTo>
                  <a:lnTo>
                    <a:pt x="788738" y="95757"/>
                  </a:lnTo>
                  <a:lnTo>
                    <a:pt x="788738" y="101328"/>
                  </a:lnTo>
                  <a:lnTo>
                    <a:pt x="790993" y="101328"/>
                  </a:lnTo>
                  <a:lnTo>
                    <a:pt x="790993" y="103582"/>
                  </a:lnTo>
                  <a:lnTo>
                    <a:pt x="788738" y="103582"/>
                  </a:lnTo>
                  <a:lnTo>
                    <a:pt x="788738" y="102521"/>
                  </a:lnTo>
                  <a:lnTo>
                    <a:pt x="787677" y="101328"/>
                  </a:lnTo>
                  <a:lnTo>
                    <a:pt x="783168" y="108092"/>
                  </a:lnTo>
                  <a:lnTo>
                    <a:pt x="783168" y="110346"/>
                  </a:lnTo>
                  <a:lnTo>
                    <a:pt x="794441" y="112601"/>
                  </a:lnTo>
                  <a:lnTo>
                    <a:pt x="796696" y="113662"/>
                  </a:lnTo>
                  <a:lnTo>
                    <a:pt x="797757" y="113662"/>
                  </a:lnTo>
                  <a:lnTo>
                    <a:pt x="800012" y="114855"/>
                  </a:lnTo>
                  <a:lnTo>
                    <a:pt x="804521" y="115917"/>
                  </a:lnTo>
                  <a:lnTo>
                    <a:pt x="804521" y="128384"/>
                  </a:lnTo>
                  <a:lnTo>
                    <a:pt x="805582" y="129445"/>
                  </a:lnTo>
                  <a:lnTo>
                    <a:pt x="805582" y="132893"/>
                  </a:lnTo>
                  <a:lnTo>
                    <a:pt x="810092" y="135147"/>
                  </a:lnTo>
                  <a:lnTo>
                    <a:pt x="815794" y="136209"/>
                  </a:lnTo>
                  <a:lnTo>
                    <a:pt x="822559" y="142973"/>
                  </a:lnTo>
                  <a:lnTo>
                    <a:pt x="829322" y="142973"/>
                  </a:lnTo>
                  <a:lnTo>
                    <a:pt x="830384" y="144034"/>
                  </a:lnTo>
                  <a:lnTo>
                    <a:pt x="874283" y="148543"/>
                  </a:lnTo>
                  <a:lnTo>
                    <a:pt x="879854" y="144034"/>
                  </a:lnTo>
                  <a:lnTo>
                    <a:pt x="900146" y="144034"/>
                  </a:lnTo>
                  <a:lnTo>
                    <a:pt x="912480" y="140718"/>
                  </a:lnTo>
                  <a:lnTo>
                    <a:pt x="912480" y="145227"/>
                  </a:lnTo>
                  <a:lnTo>
                    <a:pt x="915928" y="147482"/>
                  </a:lnTo>
                  <a:lnTo>
                    <a:pt x="914735" y="149737"/>
                  </a:lnTo>
                  <a:lnTo>
                    <a:pt x="921499" y="211541"/>
                  </a:lnTo>
                  <a:lnTo>
                    <a:pt x="923753" y="226263"/>
                  </a:lnTo>
                  <a:lnTo>
                    <a:pt x="1037416" y="281304"/>
                  </a:lnTo>
                  <a:lnTo>
                    <a:pt x="1036355" y="322949"/>
                  </a:lnTo>
                  <a:lnTo>
                    <a:pt x="1040864" y="319633"/>
                  </a:lnTo>
                  <a:lnTo>
                    <a:pt x="1052005" y="324142"/>
                  </a:lnTo>
                  <a:lnTo>
                    <a:pt x="1049750" y="326397"/>
                  </a:lnTo>
                  <a:lnTo>
                    <a:pt x="1044180" y="322949"/>
                  </a:lnTo>
                  <a:lnTo>
                    <a:pt x="1036355" y="328652"/>
                  </a:lnTo>
                  <a:lnTo>
                    <a:pt x="1031845" y="471492"/>
                  </a:lnTo>
                  <a:lnTo>
                    <a:pt x="1005983" y="512076"/>
                  </a:lnTo>
                  <a:lnTo>
                    <a:pt x="1010492" y="516586"/>
                  </a:lnTo>
                  <a:lnTo>
                    <a:pt x="1011553" y="518840"/>
                  </a:lnTo>
                  <a:lnTo>
                    <a:pt x="1010492" y="522156"/>
                  </a:lnTo>
                  <a:lnTo>
                    <a:pt x="1007044" y="523217"/>
                  </a:lnTo>
                  <a:lnTo>
                    <a:pt x="1003728" y="520963"/>
                  </a:lnTo>
                  <a:lnTo>
                    <a:pt x="1004789" y="520963"/>
                  </a:lnTo>
                  <a:lnTo>
                    <a:pt x="1002534" y="516586"/>
                  </a:lnTo>
                  <a:lnTo>
                    <a:pt x="960889" y="581839"/>
                  </a:lnTo>
                  <a:lnTo>
                    <a:pt x="967653" y="581839"/>
                  </a:lnTo>
                  <a:lnTo>
                    <a:pt x="967653" y="583961"/>
                  </a:lnTo>
                  <a:lnTo>
                    <a:pt x="959828" y="583961"/>
                  </a:lnTo>
                  <a:lnTo>
                    <a:pt x="913674" y="654916"/>
                  </a:lnTo>
                  <a:lnTo>
                    <a:pt x="913674" y="653856"/>
                  </a:lnTo>
                  <a:lnTo>
                    <a:pt x="910226" y="652662"/>
                  </a:lnTo>
                  <a:lnTo>
                    <a:pt x="903461" y="654916"/>
                  </a:lnTo>
                  <a:lnTo>
                    <a:pt x="904655" y="661681"/>
                  </a:lnTo>
                  <a:lnTo>
                    <a:pt x="909165" y="662742"/>
                  </a:lnTo>
                  <a:lnTo>
                    <a:pt x="901339" y="674015"/>
                  </a:lnTo>
                  <a:lnTo>
                    <a:pt x="901339" y="672954"/>
                  </a:lnTo>
                  <a:lnTo>
                    <a:pt x="897891" y="670699"/>
                  </a:lnTo>
                  <a:lnTo>
                    <a:pt x="897891" y="671760"/>
                  </a:lnTo>
                  <a:lnTo>
                    <a:pt x="899085" y="672954"/>
                  </a:lnTo>
                  <a:lnTo>
                    <a:pt x="896830" y="677463"/>
                  </a:lnTo>
                  <a:lnTo>
                    <a:pt x="897891" y="678524"/>
                  </a:lnTo>
                  <a:lnTo>
                    <a:pt x="861949" y="737013"/>
                  </a:lnTo>
                  <a:lnTo>
                    <a:pt x="865264" y="739268"/>
                  </a:lnTo>
                  <a:lnTo>
                    <a:pt x="864204" y="740462"/>
                  </a:lnTo>
                  <a:lnTo>
                    <a:pt x="870835" y="743777"/>
                  </a:lnTo>
                  <a:lnTo>
                    <a:pt x="861949" y="749480"/>
                  </a:lnTo>
                  <a:lnTo>
                    <a:pt x="858501" y="741522"/>
                  </a:lnTo>
                  <a:lnTo>
                    <a:pt x="831577" y="784361"/>
                  </a:lnTo>
                  <a:lnTo>
                    <a:pt x="818049" y="789932"/>
                  </a:lnTo>
                  <a:lnTo>
                    <a:pt x="825874" y="796696"/>
                  </a:lnTo>
                  <a:lnTo>
                    <a:pt x="809030" y="814733"/>
                  </a:lnTo>
                  <a:lnTo>
                    <a:pt x="795502" y="810224"/>
                  </a:lnTo>
                  <a:lnTo>
                    <a:pt x="787677" y="802266"/>
                  </a:lnTo>
                  <a:lnTo>
                    <a:pt x="769640" y="809030"/>
                  </a:lnTo>
                  <a:lnTo>
                    <a:pt x="770701" y="824813"/>
                  </a:lnTo>
                  <a:lnTo>
                    <a:pt x="779720" y="824813"/>
                  </a:lnTo>
                  <a:lnTo>
                    <a:pt x="779720" y="837147"/>
                  </a:lnTo>
                  <a:lnTo>
                    <a:pt x="756112" y="838341"/>
                  </a:lnTo>
                  <a:lnTo>
                    <a:pt x="755051" y="815794"/>
                  </a:lnTo>
                  <a:lnTo>
                    <a:pt x="676270" y="849615"/>
                  </a:lnTo>
                  <a:lnTo>
                    <a:pt x="677331" y="850675"/>
                  </a:lnTo>
                  <a:lnTo>
                    <a:pt x="674015" y="851869"/>
                  </a:lnTo>
                  <a:lnTo>
                    <a:pt x="671760" y="851869"/>
                  </a:lnTo>
                  <a:lnTo>
                    <a:pt x="663935" y="855185"/>
                  </a:lnTo>
                  <a:lnTo>
                    <a:pt x="577197" y="842850"/>
                  </a:lnTo>
                  <a:lnTo>
                    <a:pt x="574942" y="855185"/>
                  </a:lnTo>
                  <a:lnTo>
                    <a:pt x="567117" y="841657"/>
                  </a:lnTo>
                  <a:lnTo>
                    <a:pt x="406239" y="836086"/>
                  </a:lnTo>
                  <a:lnTo>
                    <a:pt x="396027" y="836086"/>
                  </a:lnTo>
                  <a:lnTo>
                    <a:pt x="396027" y="834893"/>
                  </a:lnTo>
                  <a:lnTo>
                    <a:pt x="273479" y="816988"/>
                  </a:lnTo>
                  <a:lnTo>
                    <a:pt x="276794" y="679718"/>
                  </a:lnTo>
                  <a:lnTo>
                    <a:pt x="146289" y="746032"/>
                  </a:lnTo>
                  <a:lnTo>
                    <a:pt x="60744" y="645898"/>
                  </a:lnTo>
                  <a:lnTo>
                    <a:pt x="62998" y="647091"/>
                  </a:lnTo>
                  <a:lnTo>
                    <a:pt x="72017" y="648153"/>
                  </a:lnTo>
                  <a:lnTo>
                    <a:pt x="74272" y="649346"/>
                  </a:lnTo>
                  <a:lnTo>
                    <a:pt x="75333" y="644837"/>
                  </a:lnTo>
                  <a:lnTo>
                    <a:pt x="49470" y="634624"/>
                  </a:lnTo>
                  <a:lnTo>
                    <a:pt x="41645" y="624545"/>
                  </a:lnTo>
                  <a:lnTo>
                    <a:pt x="37136" y="623351"/>
                  </a:lnTo>
                  <a:lnTo>
                    <a:pt x="37136" y="620036"/>
                  </a:lnTo>
                  <a:lnTo>
                    <a:pt x="33820" y="620036"/>
                  </a:lnTo>
                  <a:lnTo>
                    <a:pt x="34881" y="616720"/>
                  </a:lnTo>
                  <a:lnTo>
                    <a:pt x="0" y="576135"/>
                  </a:lnTo>
                  <a:lnTo>
                    <a:pt x="97879" y="401730"/>
                  </a:lnTo>
                  <a:lnTo>
                    <a:pt x="52918" y="296025"/>
                  </a:lnTo>
                  <a:lnTo>
                    <a:pt x="225070" y="222815"/>
                  </a:lnTo>
                  <a:lnTo>
                    <a:pt x="222815" y="214990"/>
                  </a:lnTo>
                  <a:lnTo>
                    <a:pt x="229579" y="199207"/>
                  </a:lnTo>
                </a:path>
              </a:pathLst>
            </a:custGeom>
            <a:noFill/>
            <a:ln w="3315" cap="flat">
              <a:solidFill>
                <a:schemeClr val="bg1">
                  <a:lumMod val="65000"/>
                </a:schemeClr>
              </a:solidFill>
              <a:prstDash val="solid"/>
              <a:miter/>
            </a:ln>
          </p:spPr>
          <p:txBody>
            <a:bodyPr rtlCol="0" anchor="ctr"/>
            <a:lstStyle/>
            <a:p>
              <a:endParaRPr lang="en-FI" sz="816"/>
            </a:p>
          </p:txBody>
        </p:sp>
        <p:sp>
          <p:nvSpPr>
            <p:cNvPr id="1111" name="Freeform: Shape 1110">
              <a:extLst>
                <a:ext uri="{FF2B5EF4-FFF2-40B4-BE49-F238E27FC236}">
                  <a16:creationId xmlns:a16="http://schemas.microsoft.com/office/drawing/2014/main" id="{A01AA3D1-8578-99EA-C126-709373B77181}"/>
                </a:ext>
              </a:extLst>
            </p:cNvPr>
            <p:cNvSpPr/>
            <p:nvPr/>
          </p:nvSpPr>
          <p:spPr>
            <a:xfrm>
              <a:off x="5311345" y="4413117"/>
              <a:ext cx="1443124" cy="1478934"/>
            </a:xfrm>
            <a:custGeom>
              <a:avLst/>
              <a:gdLst>
                <a:gd name="connsiteX0" fmla="*/ 4509 w 1443124"/>
                <a:gd name="connsiteY0" fmla="*/ 42706 h 1478934"/>
                <a:gd name="connsiteX1" fmla="*/ 74272 w 1443124"/>
                <a:gd name="connsiteY1" fmla="*/ 10080 h 1478934"/>
                <a:gd name="connsiteX2" fmla="*/ 76526 w 1443124"/>
                <a:gd name="connsiteY2" fmla="*/ 6764 h 1478934"/>
                <a:gd name="connsiteX3" fmla="*/ 75465 w 1443124"/>
                <a:gd name="connsiteY3" fmla="*/ 10080 h 1478934"/>
                <a:gd name="connsiteX4" fmla="*/ 106898 w 1443124"/>
                <a:gd name="connsiteY4" fmla="*/ 14589 h 1478934"/>
                <a:gd name="connsiteX5" fmla="*/ 108092 w 1443124"/>
                <a:gd name="connsiteY5" fmla="*/ 11273 h 1478934"/>
                <a:gd name="connsiteX6" fmla="*/ 128384 w 1443124"/>
                <a:gd name="connsiteY6" fmla="*/ 0 h 1478934"/>
                <a:gd name="connsiteX7" fmla="*/ 140718 w 1443124"/>
                <a:gd name="connsiteY7" fmla="*/ 9019 h 1478934"/>
                <a:gd name="connsiteX8" fmla="*/ 138464 w 1443124"/>
                <a:gd name="connsiteY8" fmla="*/ 20292 h 1478934"/>
                <a:gd name="connsiteX9" fmla="*/ 139657 w 1443124"/>
                <a:gd name="connsiteY9" fmla="*/ 20292 h 1478934"/>
                <a:gd name="connsiteX10" fmla="*/ 312869 w 1443124"/>
                <a:gd name="connsiteY10" fmla="*/ 49603 h 1478934"/>
                <a:gd name="connsiteX11" fmla="*/ 339925 w 1443124"/>
                <a:gd name="connsiteY11" fmla="*/ 54112 h 1478934"/>
                <a:gd name="connsiteX12" fmla="*/ 343241 w 1443124"/>
                <a:gd name="connsiteY12" fmla="*/ 54112 h 1478934"/>
                <a:gd name="connsiteX13" fmla="*/ 371358 w 1443124"/>
                <a:gd name="connsiteY13" fmla="*/ 58622 h 1478934"/>
                <a:gd name="connsiteX14" fmla="*/ 436611 w 1443124"/>
                <a:gd name="connsiteY14" fmla="*/ 69895 h 1478934"/>
                <a:gd name="connsiteX15" fmla="*/ 436611 w 1443124"/>
                <a:gd name="connsiteY15" fmla="*/ 79975 h 1478934"/>
                <a:gd name="connsiteX16" fmla="*/ 441121 w 1443124"/>
                <a:gd name="connsiteY16" fmla="*/ 79975 h 1478934"/>
                <a:gd name="connsiteX17" fmla="*/ 439927 w 1443124"/>
                <a:gd name="connsiteY17" fmla="*/ 70956 h 1478934"/>
                <a:gd name="connsiteX18" fmla="*/ 487143 w 1443124"/>
                <a:gd name="connsiteY18" fmla="*/ 78781 h 1478934"/>
                <a:gd name="connsiteX19" fmla="*/ 488203 w 1443124"/>
                <a:gd name="connsiteY19" fmla="*/ 123742 h 1478934"/>
                <a:gd name="connsiteX20" fmla="*/ 514066 w 1443124"/>
                <a:gd name="connsiteY20" fmla="*/ 130506 h 1478934"/>
                <a:gd name="connsiteX21" fmla="*/ 519636 w 1443124"/>
                <a:gd name="connsiteY21" fmla="*/ 96818 h 1478934"/>
                <a:gd name="connsiteX22" fmla="*/ 521891 w 1443124"/>
                <a:gd name="connsiteY22" fmla="*/ 92309 h 1478934"/>
                <a:gd name="connsiteX23" fmla="*/ 520830 w 1443124"/>
                <a:gd name="connsiteY23" fmla="*/ 90054 h 1478934"/>
                <a:gd name="connsiteX24" fmla="*/ 520830 w 1443124"/>
                <a:gd name="connsiteY24" fmla="*/ 84484 h 1478934"/>
                <a:gd name="connsiteX25" fmla="*/ 539928 w 1443124"/>
                <a:gd name="connsiteY25" fmla="*/ 87800 h 1478934"/>
                <a:gd name="connsiteX26" fmla="*/ 540989 w 1443124"/>
                <a:gd name="connsiteY26" fmla="*/ 94564 h 1478934"/>
                <a:gd name="connsiteX27" fmla="*/ 544305 w 1443124"/>
                <a:gd name="connsiteY27" fmla="*/ 94564 h 1478934"/>
                <a:gd name="connsiteX28" fmla="*/ 547621 w 1443124"/>
                <a:gd name="connsiteY28" fmla="*/ 93503 h 1478934"/>
                <a:gd name="connsiteX29" fmla="*/ 548682 w 1443124"/>
                <a:gd name="connsiteY29" fmla="*/ 88993 h 1478934"/>
                <a:gd name="connsiteX30" fmla="*/ 561016 w 1443124"/>
                <a:gd name="connsiteY30" fmla="*/ 91248 h 1478934"/>
                <a:gd name="connsiteX31" fmla="*/ 562210 w 1443124"/>
                <a:gd name="connsiteY31" fmla="*/ 93503 h 1478934"/>
                <a:gd name="connsiteX32" fmla="*/ 567780 w 1443124"/>
                <a:gd name="connsiteY32" fmla="*/ 95757 h 1478934"/>
                <a:gd name="connsiteX33" fmla="*/ 566719 w 1443124"/>
                <a:gd name="connsiteY33" fmla="*/ 91248 h 1478934"/>
                <a:gd name="connsiteX34" fmla="*/ 648816 w 1443124"/>
                <a:gd name="connsiteY34" fmla="*/ 105837 h 1478934"/>
                <a:gd name="connsiteX35" fmla="*/ 673617 w 1443124"/>
                <a:gd name="connsiteY35" fmla="*/ 127190 h 1478934"/>
                <a:gd name="connsiteX36" fmla="*/ 694970 w 1443124"/>
                <a:gd name="connsiteY36" fmla="*/ 144034 h 1478934"/>
                <a:gd name="connsiteX37" fmla="*/ 743379 w 1443124"/>
                <a:gd name="connsiteY37" fmla="*/ 185679 h 1478934"/>
                <a:gd name="connsiteX38" fmla="*/ 864867 w 1443124"/>
                <a:gd name="connsiteY38" fmla="*/ 289262 h 1478934"/>
                <a:gd name="connsiteX39" fmla="*/ 867121 w 1443124"/>
                <a:gd name="connsiteY39" fmla="*/ 292577 h 1478934"/>
                <a:gd name="connsiteX40" fmla="*/ 868182 w 1443124"/>
                <a:gd name="connsiteY40" fmla="*/ 291516 h 1478934"/>
                <a:gd name="connsiteX41" fmla="*/ 894045 w 1443124"/>
                <a:gd name="connsiteY41" fmla="*/ 326398 h 1478934"/>
                <a:gd name="connsiteX42" fmla="*/ 892984 w 1443124"/>
                <a:gd name="connsiteY42" fmla="*/ 327591 h 1478934"/>
                <a:gd name="connsiteX43" fmla="*/ 906512 w 1443124"/>
                <a:gd name="connsiteY43" fmla="*/ 346690 h 1478934"/>
                <a:gd name="connsiteX44" fmla="*/ 985293 w 1443124"/>
                <a:gd name="connsiteY44" fmla="*/ 361278 h 1478934"/>
                <a:gd name="connsiteX45" fmla="*/ 958237 w 1443124"/>
                <a:gd name="connsiteY45" fmla="*/ 373613 h 1478934"/>
                <a:gd name="connsiteX46" fmla="*/ 994179 w 1443124"/>
                <a:gd name="connsiteY46" fmla="*/ 426531 h 1478934"/>
                <a:gd name="connsiteX47" fmla="*/ 1006513 w 1443124"/>
                <a:gd name="connsiteY47" fmla="*/ 450139 h 1478934"/>
                <a:gd name="connsiteX48" fmla="*/ 1012084 w 1443124"/>
                <a:gd name="connsiteY48" fmla="*/ 462474 h 1478934"/>
                <a:gd name="connsiteX49" fmla="*/ 1034631 w 1443124"/>
                <a:gd name="connsiteY49" fmla="*/ 505180 h 1478934"/>
                <a:gd name="connsiteX50" fmla="*/ 1055983 w 1443124"/>
                <a:gd name="connsiteY50" fmla="*/ 526533 h 1478934"/>
                <a:gd name="connsiteX51" fmla="*/ 1052535 w 1443124"/>
                <a:gd name="connsiteY51" fmla="*/ 529981 h 1478934"/>
                <a:gd name="connsiteX52" fmla="*/ 1054790 w 1443124"/>
                <a:gd name="connsiteY52" fmla="*/ 532236 h 1478934"/>
                <a:gd name="connsiteX53" fmla="*/ 1057045 w 1443124"/>
                <a:gd name="connsiteY53" fmla="*/ 529981 h 1478934"/>
                <a:gd name="connsiteX54" fmla="*/ 1059299 w 1443124"/>
                <a:gd name="connsiteY54" fmla="*/ 531042 h 1478934"/>
                <a:gd name="connsiteX55" fmla="*/ 1062615 w 1443124"/>
                <a:gd name="connsiteY55" fmla="*/ 534358 h 1478934"/>
                <a:gd name="connsiteX56" fmla="*/ 1068318 w 1443124"/>
                <a:gd name="connsiteY56" fmla="*/ 585022 h 1478934"/>
                <a:gd name="connsiteX57" fmla="*/ 1068318 w 1443124"/>
                <a:gd name="connsiteY57" fmla="*/ 589531 h 1478934"/>
                <a:gd name="connsiteX58" fmla="*/ 1066063 w 1443124"/>
                <a:gd name="connsiteY58" fmla="*/ 589531 h 1478934"/>
                <a:gd name="connsiteX59" fmla="*/ 1066063 w 1443124"/>
                <a:gd name="connsiteY59" fmla="*/ 595101 h 1478934"/>
                <a:gd name="connsiteX60" fmla="*/ 1068318 w 1443124"/>
                <a:gd name="connsiteY60" fmla="*/ 592847 h 1478934"/>
                <a:gd name="connsiteX61" fmla="*/ 1075082 w 1443124"/>
                <a:gd name="connsiteY61" fmla="*/ 655845 h 1478934"/>
                <a:gd name="connsiteX62" fmla="*/ 1079591 w 1443124"/>
                <a:gd name="connsiteY62" fmla="*/ 697490 h 1478934"/>
                <a:gd name="connsiteX63" fmla="*/ 1075082 w 1443124"/>
                <a:gd name="connsiteY63" fmla="*/ 697490 h 1478934"/>
                <a:gd name="connsiteX64" fmla="*/ 1069511 w 1443124"/>
                <a:gd name="connsiteY64" fmla="*/ 690727 h 1478934"/>
                <a:gd name="connsiteX65" fmla="*/ 1066196 w 1443124"/>
                <a:gd name="connsiteY65" fmla="*/ 690727 h 1478934"/>
                <a:gd name="connsiteX66" fmla="*/ 1062880 w 1443124"/>
                <a:gd name="connsiteY66" fmla="*/ 689533 h 1478934"/>
                <a:gd name="connsiteX67" fmla="*/ 1060626 w 1443124"/>
                <a:gd name="connsiteY67" fmla="*/ 687278 h 1478934"/>
                <a:gd name="connsiteX68" fmla="*/ 1059564 w 1443124"/>
                <a:gd name="connsiteY68" fmla="*/ 688472 h 1478934"/>
                <a:gd name="connsiteX69" fmla="*/ 1071899 w 1443124"/>
                <a:gd name="connsiteY69" fmla="*/ 700806 h 1478934"/>
                <a:gd name="connsiteX70" fmla="*/ 1072960 w 1443124"/>
                <a:gd name="connsiteY70" fmla="*/ 713140 h 1478934"/>
                <a:gd name="connsiteX71" fmla="*/ 1076408 w 1443124"/>
                <a:gd name="connsiteY71" fmla="*/ 720966 h 1478934"/>
                <a:gd name="connsiteX72" fmla="*/ 1081978 w 1443124"/>
                <a:gd name="connsiteY72" fmla="*/ 737809 h 1478934"/>
                <a:gd name="connsiteX73" fmla="*/ 1084233 w 1443124"/>
                <a:gd name="connsiteY73" fmla="*/ 737809 h 1478934"/>
                <a:gd name="connsiteX74" fmla="*/ 1093252 w 1443124"/>
                <a:gd name="connsiteY74" fmla="*/ 826670 h 1478934"/>
                <a:gd name="connsiteX75" fmla="*/ 1084233 w 1443124"/>
                <a:gd name="connsiteY75" fmla="*/ 886353 h 1478934"/>
                <a:gd name="connsiteX76" fmla="*/ 1338481 w 1443124"/>
                <a:gd name="connsiteY76" fmla="*/ 1186755 h 1478934"/>
                <a:gd name="connsiteX77" fmla="*/ 1337420 w 1443124"/>
                <a:gd name="connsiteY77" fmla="*/ 1187816 h 1478934"/>
                <a:gd name="connsiteX78" fmla="*/ 1338481 w 1443124"/>
                <a:gd name="connsiteY78" fmla="*/ 1190071 h 1478934"/>
                <a:gd name="connsiteX79" fmla="*/ 1340736 w 1443124"/>
                <a:gd name="connsiteY79" fmla="*/ 1189009 h 1478934"/>
                <a:gd name="connsiteX80" fmla="*/ 1349754 w 1443124"/>
                <a:gd name="connsiteY80" fmla="*/ 1200283 h 1478934"/>
                <a:gd name="connsiteX81" fmla="*/ 1398164 w 1443124"/>
                <a:gd name="connsiteY81" fmla="*/ 1231716 h 1478934"/>
                <a:gd name="connsiteX82" fmla="*/ 1389145 w 1443124"/>
                <a:gd name="connsiteY82" fmla="*/ 1259833 h 1478934"/>
                <a:gd name="connsiteX83" fmla="*/ 1411692 w 1443124"/>
                <a:gd name="connsiteY83" fmla="*/ 1309303 h 1478934"/>
                <a:gd name="connsiteX84" fmla="*/ 1406121 w 1443124"/>
                <a:gd name="connsiteY84" fmla="*/ 1338614 h 1478934"/>
                <a:gd name="connsiteX85" fmla="*/ 1435299 w 1443124"/>
                <a:gd name="connsiteY85" fmla="*/ 1357712 h 1478934"/>
                <a:gd name="connsiteX86" fmla="*/ 1443124 w 1443124"/>
                <a:gd name="connsiteY86" fmla="*/ 1365537 h 1478934"/>
                <a:gd name="connsiteX87" fmla="*/ 1404928 w 1443124"/>
                <a:gd name="connsiteY87" fmla="*/ 1421772 h 1478934"/>
                <a:gd name="connsiteX88" fmla="*/ 1401612 w 1443124"/>
                <a:gd name="connsiteY88" fmla="*/ 1419517 h 1478934"/>
                <a:gd name="connsiteX89" fmla="*/ 1401612 w 1443124"/>
                <a:gd name="connsiteY89" fmla="*/ 1415007 h 1478934"/>
                <a:gd name="connsiteX90" fmla="*/ 1389278 w 1443124"/>
                <a:gd name="connsiteY90" fmla="*/ 1418323 h 1478934"/>
                <a:gd name="connsiteX91" fmla="*/ 1368985 w 1443124"/>
                <a:gd name="connsiteY91" fmla="*/ 1418323 h 1478934"/>
                <a:gd name="connsiteX92" fmla="*/ 1363415 w 1443124"/>
                <a:gd name="connsiteY92" fmla="*/ 1422832 h 1478934"/>
                <a:gd name="connsiteX93" fmla="*/ 1319515 w 1443124"/>
                <a:gd name="connsiteY93" fmla="*/ 1418323 h 1478934"/>
                <a:gd name="connsiteX94" fmla="*/ 1318454 w 1443124"/>
                <a:gd name="connsiteY94" fmla="*/ 1417262 h 1478934"/>
                <a:gd name="connsiteX95" fmla="*/ 1311690 w 1443124"/>
                <a:gd name="connsiteY95" fmla="*/ 1417262 h 1478934"/>
                <a:gd name="connsiteX96" fmla="*/ 1304926 w 1443124"/>
                <a:gd name="connsiteY96" fmla="*/ 1410498 h 1478934"/>
                <a:gd name="connsiteX97" fmla="*/ 1299223 w 1443124"/>
                <a:gd name="connsiteY97" fmla="*/ 1409437 h 1478934"/>
                <a:gd name="connsiteX98" fmla="*/ 1294714 w 1443124"/>
                <a:gd name="connsiteY98" fmla="*/ 1407182 h 1478934"/>
                <a:gd name="connsiteX99" fmla="*/ 1294714 w 1443124"/>
                <a:gd name="connsiteY99" fmla="*/ 1403867 h 1478934"/>
                <a:gd name="connsiteX100" fmla="*/ 1293653 w 1443124"/>
                <a:gd name="connsiteY100" fmla="*/ 1402673 h 1478934"/>
                <a:gd name="connsiteX101" fmla="*/ 1293653 w 1443124"/>
                <a:gd name="connsiteY101" fmla="*/ 1390339 h 1478934"/>
                <a:gd name="connsiteX102" fmla="*/ 1289144 w 1443124"/>
                <a:gd name="connsiteY102" fmla="*/ 1389278 h 1478934"/>
                <a:gd name="connsiteX103" fmla="*/ 1286889 w 1443124"/>
                <a:gd name="connsiteY103" fmla="*/ 1388217 h 1478934"/>
                <a:gd name="connsiteX104" fmla="*/ 1285695 w 1443124"/>
                <a:gd name="connsiteY104" fmla="*/ 1388217 h 1478934"/>
                <a:gd name="connsiteX105" fmla="*/ 1283440 w 1443124"/>
                <a:gd name="connsiteY105" fmla="*/ 1387023 h 1478934"/>
                <a:gd name="connsiteX106" fmla="*/ 1272167 w 1443124"/>
                <a:gd name="connsiteY106" fmla="*/ 1384768 h 1478934"/>
                <a:gd name="connsiteX107" fmla="*/ 1272167 w 1443124"/>
                <a:gd name="connsiteY107" fmla="*/ 1382513 h 1478934"/>
                <a:gd name="connsiteX108" fmla="*/ 1276677 w 1443124"/>
                <a:gd name="connsiteY108" fmla="*/ 1375750 h 1478934"/>
                <a:gd name="connsiteX109" fmla="*/ 1277737 w 1443124"/>
                <a:gd name="connsiteY109" fmla="*/ 1376811 h 1478934"/>
                <a:gd name="connsiteX110" fmla="*/ 1277737 w 1443124"/>
                <a:gd name="connsiteY110" fmla="*/ 1377872 h 1478934"/>
                <a:gd name="connsiteX111" fmla="*/ 1279992 w 1443124"/>
                <a:gd name="connsiteY111" fmla="*/ 1377872 h 1478934"/>
                <a:gd name="connsiteX112" fmla="*/ 1279992 w 1443124"/>
                <a:gd name="connsiteY112" fmla="*/ 1375617 h 1478934"/>
                <a:gd name="connsiteX113" fmla="*/ 1277737 w 1443124"/>
                <a:gd name="connsiteY113" fmla="*/ 1375617 h 1478934"/>
                <a:gd name="connsiteX114" fmla="*/ 1277737 w 1443124"/>
                <a:gd name="connsiteY114" fmla="*/ 1369914 h 1478934"/>
                <a:gd name="connsiteX115" fmla="*/ 1275483 w 1443124"/>
                <a:gd name="connsiteY115" fmla="*/ 1367659 h 1478934"/>
                <a:gd name="connsiteX116" fmla="*/ 1267658 w 1443124"/>
                <a:gd name="connsiteY116" fmla="*/ 1361956 h 1478934"/>
                <a:gd name="connsiteX117" fmla="*/ 1256384 w 1443124"/>
                <a:gd name="connsiteY117" fmla="*/ 1350683 h 1478934"/>
                <a:gd name="connsiteX118" fmla="*/ 1256384 w 1443124"/>
                <a:gd name="connsiteY118" fmla="*/ 1352938 h 1478934"/>
                <a:gd name="connsiteX119" fmla="*/ 1239540 w 1443124"/>
                <a:gd name="connsiteY119" fmla="*/ 1359701 h 1478934"/>
                <a:gd name="connsiteX120" fmla="*/ 1236225 w 1443124"/>
                <a:gd name="connsiteY120" fmla="*/ 1345113 h 1478934"/>
                <a:gd name="connsiteX121" fmla="*/ 1229461 w 1443124"/>
                <a:gd name="connsiteY121" fmla="*/ 1342858 h 1478934"/>
                <a:gd name="connsiteX122" fmla="*/ 1228400 w 1443124"/>
                <a:gd name="connsiteY122" fmla="*/ 1347367 h 1478934"/>
                <a:gd name="connsiteX123" fmla="*/ 1233970 w 1443124"/>
                <a:gd name="connsiteY123" fmla="*/ 1354131 h 1478934"/>
                <a:gd name="connsiteX124" fmla="*/ 1229461 w 1443124"/>
                <a:gd name="connsiteY124" fmla="*/ 1358641 h 1478934"/>
                <a:gd name="connsiteX125" fmla="*/ 1221636 w 1443124"/>
                <a:gd name="connsiteY125" fmla="*/ 1358641 h 1478934"/>
                <a:gd name="connsiteX126" fmla="*/ 1218320 w 1443124"/>
                <a:gd name="connsiteY126" fmla="*/ 1356386 h 1478934"/>
                <a:gd name="connsiteX127" fmla="*/ 1216065 w 1443124"/>
                <a:gd name="connsiteY127" fmla="*/ 1350816 h 1478934"/>
                <a:gd name="connsiteX128" fmla="*/ 1220575 w 1443124"/>
                <a:gd name="connsiteY128" fmla="*/ 1340736 h 1478934"/>
                <a:gd name="connsiteX129" fmla="*/ 1215004 w 1443124"/>
                <a:gd name="connsiteY129" fmla="*/ 1335166 h 1478934"/>
                <a:gd name="connsiteX130" fmla="*/ 1217259 w 1443124"/>
                <a:gd name="connsiteY130" fmla="*/ 1332911 h 1478934"/>
                <a:gd name="connsiteX131" fmla="*/ 1217259 w 1443124"/>
                <a:gd name="connsiteY131" fmla="*/ 1322831 h 1478934"/>
                <a:gd name="connsiteX132" fmla="*/ 1209434 w 1443124"/>
                <a:gd name="connsiteY132" fmla="*/ 1311558 h 1478934"/>
                <a:gd name="connsiteX133" fmla="*/ 1204925 w 1443124"/>
                <a:gd name="connsiteY133" fmla="*/ 1291266 h 1478934"/>
                <a:gd name="connsiteX134" fmla="*/ 1204925 w 1443124"/>
                <a:gd name="connsiteY134" fmla="*/ 1286756 h 1478934"/>
                <a:gd name="connsiteX135" fmla="*/ 1200415 w 1443124"/>
                <a:gd name="connsiteY135" fmla="*/ 1287817 h 1478934"/>
                <a:gd name="connsiteX136" fmla="*/ 1199354 w 1443124"/>
                <a:gd name="connsiteY136" fmla="*/ 1278799 h 1478934"/>
                <a:gd name="connsiteX137" fmla="*/ 1199354 w 1443124"/>
                <a:gd name="connsiteY137" fmla="*/ 1274289 h 1478934"/>
                <a:gd name="connsiteX138" fmla="*/ 1197100 w 1443124"/>
                <a:gd name="connsiteY138" fmla="*/ 1274289 h 1478934"/>
                <a:gd name="connsiteX139" fmla="*/ 1192590 w 1443124"/>
                <a:gd name="connsiteY139" fmla="*/ 1281053 h 1478934"/>
                <a:gd name="connsiteX140" fmla="*/ 1191396 w 1443124"/>
                <a:gd name="connsiteY140" fmla="*/ 1279860 h 1478934"/>
                <a:gd name="connsiteX141" fmla="*/ 1191396 w 1443124"/>
                <a:gd name="connsiteY141" fmla="*/ 1282114 h 1478934"/>
                <a:gd name="connsiteX142" fmla="*/ 1186887 w 1443124"/>
                <a:gd name="connsiteY142" fmla="*/ 1284369 h 1478934"/>
                <a:gd name="connsiteX143" fmla="*/ 1184633 w 1443124"/>
                <a:gd name="connsiteY143" fmla="*/ 1284369 h 1478934"/>
                <a:gd name="connsiteX144" fmla="*/ 1180123 w 1443124"/>
                <a:gd name="connsiteY144" fmla="*/ 1281053 h 1478934"/>
                <a:gd name="connsiteX145" fmla="*/ 1181184 w 1443124"/>
                <a:gd name="connsiteY145" fmla="*/ 1275483 h 1478934"/>
                <a:gd name="connsiteX146" fmla="*/ 1148558 w 1443124"/>
                <a:gd name="connsiteY146" fmla="*/ 1276544 h 1478934"/>
                <a:gd name="connsiteX147" fmla="*/ 1100149 w 1443124"/>
                <a:gd name="connsiteY147" fmla="*/ 1278799 h 1478934"/>
                <a:gd name="connsiteX148" fmla="*/ 1014604 w 1443124"/>
                <a:gd name="connsiteY148" fmla="*/ 1297897 h 1478934"/>
                <a:gd name="connsiteX149" fmla="*/ 1014604 w 1443124"/>
                <a:gd name="connsiteY149" fmla="*/ 1323759 h 1478934"/>
                <a:gd name="connsiteX150" fmla="*/ 1028132 w 1443124"/>
                <a:gd name="connsiteY150" fmla="*/ 1323759 h 1478934"/>
                <a:gd name="connsiteX151" fmla="*/ 1029193 w 1443124"/>
                <a:gd name="connsiteY151" fmla="*/ 1329462 h 1478934"/>
                <a:gd name="connsiteX152" fmla="*/ 1016858 w 1443124"/>
                <a:gd name="connsiteY152" fmla="*/ 1331717 h 1478934"/>
                <a:gd name="connsiteX153" fmla="*/ 1010094 w 1443124"/>
                <a:gd name="connsiteY153" fmla="*/ 1349754 h 1478934"/>
                <a:gd name="connsiteX154" fmla="*/ 1012349 w 1443124"/>
                <a:gd name="connsiteY154" fmla="*/ 1353203 h 1478934"/>
                <a:gd name="connsiteX155" fmla="*/ 1017919 w 1443124"/>
                <a:gd name="connsiteY155" fmla="*/ 1354264 h 1478934"/>
                <a:gd name="connsiteX156" fmla="*/ 1021235 w 1443124"/>
                <a:gd name="connsiteY156" fmla="*/ 1364344 h 1478934"/>
                <a:gd name="connsiteX157" fmla="*/ 1044843 w 1443124"/>
                <a:gd name="connsiteY157" fmla="*/ 1383442 h 1478934"/>
                <a:gd name="connsiteX158" fmla="*/ 1037018 w 1443124"/>
                <a:gd name="connsiteY158" fmla="*/ 1394715 h 1478934"/>
                <a:gd name="connsiteX159" fmla="*/ 950412 w 1443124"/>
                <a:gd name="connsiteY159" fmla="*/ 1436360 h 1478934"/>
                <a:gd name="connsiteX160" fmla="*/ 942587 w 1443124"/>
                <a:gd name="connsiteY160" fmla="*/ 1430790 h 1478934"/>
                <a:gd name="connsiteX161" fmla="*/ 934762 w 1443124"/>
                <a:gd name="connsiteY161" fmla="*/ 1404928 h 1478934"/>
                <a:gd name="connsiteX162" fmla="*/ 934762 w 1443124"/>
                <a:gd name="connsiteY162" fmla="*/ 1395909 h 1478934"/>
                <a:gd name="connsiteX163" fmla="*/ 920173 w 1443124"/>
                <a:gd name="connsiteY163" fmla="*/ 1394715 h 1478934"/>
                <a:gd name="connsiteX164" fmla="*/ 920173 w 1443124"/>
                <a:gd name="connsiteY164" fmla="*/ 1385697 h 1478934"/>
                <a:gd name="connsiteX165" fmla="*/ 893116 w 1443124"/>
                <a:gd name="connsiteY165" fmla="*/ 1385697 h 1478934"/>
                <a:gd name="connsiteX166" fmla="*/ 894178 w 1443124"/>
                <a:gd name="connsiteY166" fmla="*/ 1389013 h 1478934"/>
                <a:gd name="connsiteX167" fmla="*/ 869376 w 1443124"/>
                <a:gd name="connsiteY167" fmla="*/ 1396838 h 1478934"/>
                <a:gd name="connsiteX168" fmla="*/ 848023 w 1443124"/>
                <a:gd name="connsiteY168" fmla="*/ 1419384 h 1478934"/>
                <a:gd name="connsiteX169" fmla="*/ 846962 w 1443124"/>
                <a:gd name="connsiteY169" fmla="*/ 1423894 h 1478934"/>
                <a:gd name="connsiteX170" fmla="*/ 826670 w 1443124"/>
                <a:gd name="connsiteY170" fmla="*/ 1422700 h 1478934"/>
                <a:gd name="connsiteX171" fmla="*/ 797359 w 1443124"/>
                <a:gd name="connsiteY171" fmla="*/ 1445247 h 1478934"/>
                <a:gd name="connsiteX172" fmla="*/ 785025 w 1443124"/>
                <a:gd name="connsiteY172" fmla="*/ 1441931 h 1478934"/>
                <a:gd name="connsiteX173" fmla="*/ 771497 w 1443124"/>
                <a:gd name="connsiteY173" fmla="*/ 1452011 h 1478934"/>
                <a:gd name="connsiteX174" fmla="*/ 765926 w 1443124"/>
                <a:gd name="connsiteY174" fmla="*/ 1457581 h 1478934"/>
                <a:gd name="connsiteX175" fmla="*/ 767120 w 1443124"/>
                <a:gd name="connsiteY175" fmla="*/ 1459836 h 1478934"/>
                <a:gd name="connsiteX176" fmla="*/ 764865 w 1443124"/>
                <a:gd name="connsiteY176" fmla="*/ 1459836 h 1478934"/>
                <a:gd name="connsiteX177" fmla="*/ 754786 w 1443124"/>
                <a:gd name="connsiteY177" fmla="*/ 1473364 h 1478934"/>
                <a:gd name="connsiteX178" fmla="*/ 755846 w 1443124"/>
                <a:gd name="connsiteY178" fmla="*/ 1468854 h 1478934"/>
                <a:gd name="connsiteX179" fmla="*/ 750276 w 1443124"/>
                <a:gd name="connsiteY179" fmla="*/ 1466600 h 1478934"/>
                <a:gd name="connsiteX180" fmla="*/ 750276 w 1443124"/>
                <a:gd name="connsiteY180" fmla="*/ 1467794 h 1478934"/>
                <a:gd name="connsiteX181" fmla="*/ 743512 w 1443124"/>
                <a:gd name="connsiteY181" fmla="*/ 1466600 h 1478934"/>
                <a:gd name="connsiteX182" fmla="*/ 739003 w 1443124"/>
                <a:gd name="connsiteY182" fmla="*/ 1457581 h 1478934"/>
                <a:gd name="connsiteX183" fmla="*/ 733300 w 1443124"/>
                <a:gd name="connsiteY183" fmla="*/ 1457581 h 1478934"/>
                <a:gd name="connsiteX184" fmla="*/ 734494 w 1443124"/>
                <a:gd name="connsiteY184" fmla="*/ 1464345 h 1478934"/>
                <a:gd name="connsiteX185" fmla="*/ 728923 w 1443124"/>
                <a:gd name="connsiteY185" fmla="*/ 1473364 h 1478934"/>
                <a:gd name="connsiteX186" fmla="*/ 729984 w 1443124"/>
                <a:gd name="connsiteY186" fmla="*/ 1478934 h 1478934"/>
                <a:gd name="connsiteX187" fmla="*/ 718711 w 1443124"/>
                <a:gd name="connsiteY187" fmla="*/ 1473364 h 1478934"/>
                <a:gd name="connsiteX188" fmla="*/ 650142 w 1443124"/>
                <a:gd name="connsiteY188" fmla="*/ 1440737 h 1478934"/>
                <a:gd name="connsiteX189" fmla="*/ 647888 w 1443124"/>
                <a:gd name="connsiteY189" fmla="*/ 1448562 h 1478934"/>
                <a:gd name="connsiteX190" fmla="*/ 642317 w 1443124"/>
                <a:gd name="connsiteY190" fmla="*/ 1445247 h 1478934"/>
                <a:gd name="connsiteX191" fmla="*/ 645633 w 1443124"/>
                <a:gd name="connsiteY191" fmla="*/ 1438482 h 1478934"/>
                <a:gd name="connsiteX192" fmla="*/ 551069 w 1443124"/>
                <a:gd name="connsiteY192" fmla="*/ 1392328 h 1478934"/>
                <a:gd name="connsiteX193" fmla="*/ 422818 w 1443124"/>
                <a:gd name="connsiteY193" fmla="*/ 1395776 h 1478934"/>
                <a:gd name="connsiteX194" fmla="*/ 419502 w 1443124"/>
                <a:gd name="connsiteY194" fmla="*/ 1395776 h 1478934"/>
                <a:gd name="connsiteX195" fmla="*/ 419502 w 1443124"/>
                <a:gd name="connsiteY195" fmla="*/ 1394583 h 1478934"/>
                <a:gd name="connsiteX196" fmla="*/ 417247 w 1443124"/>
                <a:gd name="connsiteY196" fmla="*/ 1390073 h 1478934"/>
                <a:gd name="connsiteX197" fmla="*/ 416054 w 1443124"/>
                <a:gd name="connsiteY197" fmla="*/ 1391267 h 1478934"/>
                <a:gd name="connsiteX198" fmla="*/ 414993 w 1443124"/>
                <a:gd name="connsiteY198" fmla="*/ 1392328 h 1478934"/>
                <a:gd name="connsiteX199" fmla="*/ 413932 w 1443124"/>
                <a:gd name="connsiteY199" fmla="*/ 1394583 h 1478934"/>
                <a:gd name="connsiteX200" fmla="*/ 413932 w 1443124"/>
                <a:gd name="connsiteY200" fmla="*/ 1395776 h 1478934"/>
                <a:gd name="connsiteX201" fmla="*/ 392579 w 1443124"/>
                <a:gd name="connsiteY201" fmla="*/ 1395776 h 1478934"/>
                <a:gd name="connsiteX202" fmla="*/ 301463 w 1443124"/>
                <a:gd name="connsiteY202" fmla="*/ 1392328 h 1478934"/>
                <a:gd name="connsiteX203" fmla="*/ 123742 w 1443124"/>
                <a:gd name="connsiteY203" fmla="*/ 1279860 h 1478934"/>
                <a:gd name="connsiteX204" fmla="*/ 0 w 1443124"/>
                <a:gd name="connsiteY204" fmla="*/ 1202272 h 1478934"/>
                <a:gd name="connsiteX205" fmla="*/ 51725 w 1443124"/>
                <a:gd name="connsiteY205" fmla="*/ 1137019 h 1478934"/>
                <a:gd name="connsiteX206" fmla="*/ 88861 w 1443124"/>
                <a:gd name="connsiteY206" fmla="*/ 1089804 h 1478934"/>
                <a:gd name="connsiteX207" fmla="*/ 147349 w 1443124"/>
                <a:gd name="connsiteY207" fmla="*/ 1009962 h 1478934"/>
                <a:gd name="connsiteX208" fmla="*/ 133822 w 1443124"/>
                <a:gd name="connsiteY208" fmla="*/ 707305 h 1478934"/>
                <a:gd name="connsiteX209" fmla="*/ 129312 w 1443124"/>
                <a:gd name="connsiteY209" fmla="*/ 660089 h 1478934"/>
                <a:gd name="connsiteX210" fmla="*/ 125864 w 1443124"/>
                <a:gd name="connsiteY210" fmla="*/ 653325 h 1478934"/>
                <a:gd name="connsiteX211" fmla="*/ 128119 w 1443124"/>
                <a:gd name="connsiteY211" fmla="*/ 652264 h 1478934"/>
                <a:gd name="connsiteX212" fmla="*/ 129179 w 1443124"/>
                <a:gd name="connsiteY212" fmla="*/ 653325 h 1478934"/>
                <a:gd name="connsiteX213" fmla="*/ 124670 w 1443124"/>
                <a:gd name="connsiteY213" fmla="*/ 612874 h 1478934"/>
                <a:gd name="connsiteX214" fmla="*/ 119100 w 1443124"/>
                <a:gd name="connsiteY214" fmla="*/ 589266 h 1478934"/>
                <a:gd name="connsiteX215" fmla="*/ 114590 w 1443124"/>
                <a:gd name="connsiteY215" fmla="*/ 592582 h 1478934"/>
                <a:gd name="connsiteX216" fmla="*/ 110081 w 1443124"/>
                <a:gd name="connsiteY216" fmla="*/ 589266 h 1478934"/>
                <a:gd name="connsiteX217" fmla="*/ 112336 w 1443124"/>
                <a:gd name="connsiteY217" fmla="*/ 588205 h 1478934"/>
                <a:gd name="connsiteX218" fmla="*/ 113397 w 1443124"/>
                <a:gd name="connsiteY218" fmla="*/ 590459 h 1478934"/>
                <a:gd name="connsiteX219" fmla="*/ 115652 w 1443124"/>
                <a:gd name="connsiteY219" fmla="*/ 590459 h 1478934"/>
                <a:gd name="connsiteX220" fmla="*/ 115652 w 1443124"/>
                <a:gd name="connsiteY220" fmla="*/ 587144 h 1478934"/>
                <a:gd name="connsiteX221" fmla="*/ 112336 w 1443124"/>
                <a:gd name="connsiteY221" fmla="*/ 587144 h 1478934"/>
                <a:gd name="connsiteX222" fmla="*/ 112336 w 1443124"/>
                <a:gd name="connsiteY222" fmla="*/ 586083 h 1478934"/>
                <a:gd name="connsiteX223" fmla="*/ 116845 w 1443124"/>
                <a:gd name="connsiteY223" fmla="*/ 583828 h 1478934"/>
                <a:gd name="connsiteX224" fmla="*/ 114590 w 1443124"/>
                <a:gd name="connsiteY224" fmla="*/ 571494 h 1478934"/>
                <a:gd name="connsiteX225" fmla="*/ 116845 w 1443124"/>
                <a:gd name="connsiteY225" fmla="*/ 569239 h 1478934"/>
                <a:gd name="connsiteX226" fmla="*/ 113397 w 1443124"/>
                <a:gd name="connsiteY226" fmla="*/ 568178 h 1478934"/>
                <a:gd name="connsiteX227" fmla="*/ 112336 w 1443124"/>
                <a:gd name="connsiteY227" fmla="*/ 558099 h 1478934"/>
                <a:gd name="connsiteX228" fmla="*/ 114590 w 1443124"/>
                <a:gd name="connsiteY228" fmla="*/ 556905 h 1478934"/>
                <a:gd name="connsiteX229" fmla="*/ 115784 w 1443124"/>
                <a:gd name="connsiteY229" fmla="*/ 550141 h 1478934"/>
                <a:gd name="connsiteX230" fmla="*/ 114590 w 1443124"/>
                <a:gd name="connsiteY230" fmla="*/ 547886 h 1478934"/>
                <a:gd name="connsiteX231" fmla="*/ 115784 w 1443124"/>
                <a:gd name="connsiteY231" fmla="*/ 533297 h 1478934"/>
                <a:gd name="connsiteX232" fmla="*/ 112469 w 1443124"/>
                <a:gd name="connsiteY232" fmla="*/ 533297 h 1478934"/>
                <a:gd name="connsiteX233" fmla="*/ 110214 w 1443124"/>
                <a:gd name="connsiteY233" fmla="*/ 540061 h 1478934"/>
                <a:gd name="connsiteX234" fmla="*/ 112469 w 1443124"/>
                <a:gd name="connsiteY234" fmla="*/ 543377 h 1478934"/>
                <a:gd name="connsiteX235" fmla="*/ 110214 w 1443124"/>
                <a:gd name="connsiteY235" fmla="*/ 546692 h 1478934"/>
                <a:gd name="connsiteX236" fmla="*/ 93370 w 1443124"/>
                <a:gd name="connsiteY236" fmla="*/ 469105 h 1478934"/>
                <a:gd name="connsiteX237" fmla="*/ 91115 w 1443124"/>
                <a:gd name="connsiteY237" fmla="*/ 461280 h 1478934"/>
                <a:gd name="connsiteX238" fmla="*/ 100134 w 1443124"/>
                <a:gd name="connsiteY238" fmla="*/ 461280 h 1478934"/>
                <a:gd name="connsiteX239" fmla="*/ 101195 w 1443124"/>
                <a:gd name="connsiteY239" fmla="*/ 452261 h 1478934"/>
                <a:gd name="connsiteX240" fmla="*/ 88861 w 1443124"/>
                <a:gd name="connsiteY240" fmla="*/ 450006 h 1478934"/>
                <a:gd name="connsiteX241" fmla="*/ 87800 w 1443124"/>
                <a:gd name="connsiteY241" fmla="*/ 445497 h 1478934"/>
                <a:gd name="connsiteX242" fmla="*/ 88861 w 1443124"/>
                <a:gd name="connsiteY242" fmla="*/ 445497 h 1478934"/>
                <a:gd name="connsiteX243" fmla="*/ 88861 w 1443124"/>
                <a:gd name="connsiteY243" fmla="*/ 444304 h 1478934"/>
                <a:gd name="connsiteX244" fmla="*/ 89922 w 1443124"/>
                <a:gd name="connsiteY244" fmla="*/ 430776 h 1478934"/>
                <a:gd name="connsiteX245" fmla="*/ 92177 w 1443124"/>
                <a:gd name="connsiteY245" fmla="*/ 427460 h 1478934"/>
                <a:gd name="connsiteX246" fmla="*/ 92177 w 1443124"/>
                <a:gd name="connsiteY246" fmla="*/ 425205 h 1478934"/>
                <a:gd name="connsiteX247" fmla="*/ 88728 w 1443124"/>
                <a:gd name="connsiteY247" fmla="*/ 424012 h 1478934"/>
                <a:gd name="connsiteX248" fmla="*/ 87667 w 1443124"/>
                <a:gd name="connsiteY248" fmla="*/ 428521 h 1478934"/>
                <a:gd name="connsiteX249" fmla="*/ 86473 w 1443124"/>
                <a:gd name="connsiteY249" fmla="*/ 429714 h 1478934"/>
                <a:gd name="connsiteX250" fmla="*/ 84219 w 1443124"/>
                <a:gd name="connsiteY250" fmla="*/ 430776 h 1478934"/>
                <a:gd name="connsiteX251" fmla="*/ 75200 w 1443124"/>
                <a:gd name="connsiteY251" fmla="*/ 383560 h 1478934"/>
                <a:gd name="connsiteX252" fmla="*/ 67375 w 1443124"/>
                <a:gd name="connsiteY252" fmla="*/ 349740 h 1478934"/>
                <a:gd name="connsiteX253" fmla="*/ 61672 w 1443124"/>
                <a:gd name="connsiteY253" fmla="*/ 321623 h 1478934"/>
                <a:gd name="connsiteX254" fmla="*/ 59417 w 1443124"/>
                <a:gd name="connsiteY254" fmla="*/ 313798 h 1478934"/>
                <a:gd name="connsiteX255" fmla="*/ 61672 w 1443124"/>
                <a:gd name="connsiteY255" fmla="*/ 309288 h 1478934"/>
                <a:gd name="connsiteX256" fmla="*/ 57163 w 1443124"/>
                <a:gd name="connsiteY256" fmla="*/ 301463 h 1478934"/>
                <a:gd name="connsiteX257" fmla="*/ 15518 w 1443124"/>
                <a:gd name="connsiteY257" fmla="*/ 105704 h 1478934"/>
                <a:gd name="connsiteX258" fmla="*/ 20027 w 1443124"/>
                <a:gd name="connsiteY258" fmla="*/ 106765 h 1478934"/>
                <a:gd name="connsiteX259" fmla="*/ 21088 w 1443124"/>
                <a:gd name="connsiteY259" fmla="*/ 103450 h 1478934"/>
                <a:gd name="connsiteX260" fmla="*/ 14324 w 1443124"/>
                <a:gd name="connsiteY260" fmla="*/ 98940 h 1478934"/>
                <a:gd name="connsiteX261" fmla="*/ 13263 w 1443124"/>
                <a:gd name="connsiteY261" fmla="*/ 92177 h 1478934"/>
                <a:gd name="connsiteX262" fmla="*/ 15518 w 1443124"/>
                <a:gd name="connsiteY262" fmla="*/ 85412 h 1478934"/>
                <a:gd name="connsiteX263" fmla="*/ 9947 w 1443124"/>
                <a:gd name="connsiteY263" fmla="*/ 79842 h 1478934"/>
                <a:gd name="connsiteX264" fmla="*/ 4377 w 1443124"/>
                <a:gd name="connsiteY264" fmla="*/ 42706 h 147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1443124" h="1478934">
                  <a:moveTo>
                    <a:pt x="4509" y="42706"/>
                  </a:moveTo>
                  <a:lnTo>
                    <a:pt x="74272" y="10080"/>
                  </a:lnTo>
                  <a:lnTo>
                    <a:pt x="76526" y="6764"/>
                  </a:lnTo>
                  <a:lnTo>
                    <a:pt x="75465" y="10080"/>
                  </a:lnTo>
                  <a:lnTo>
                    <a:pt x="106898" y="14589"/>
                  </a:lnTo>
                  <a:lnTo>
                    <a:pt x="108092" y="11273"/>
                  </a:lnTo>
                  <a:lnTo>
                    <a:pt x="128384" y="0"/>
                  </a:lnTo>
                  <a:lnTo>
                    <a:pt x="140718" y="9019"/>
                  </a:lnTo>
                  <a:lnTo>
                    <a:pt x="138464" y="20292"/>
                  </a:lnTo>
                  <a:lnTo>
                    <a:pt x="139657" y="20292"/>
                  </a:lnTo>
                  <a:lnTo>
                    <a:pt x="312869" y="49603"/>
                  </a:lnTo>
                  <a:lnTo>
                    <a:pt x="339925" y="54112"/>
                  </a:lnTo>
                  <a:lnTo>
                    <a:pt x="343241" y="54112"/>
                  </a:lnTo>
                  <a:lnTo>
                    <a:pt x="371358" y="58622"/>
                  </a:lnTo>
                  <a:lnTo>
                    <a:pt x="436611" y="69895"/>
                  </a:lnTo>
                  <a:lnTo>
                    <a:pt x="436611" y="79975"/>
                  </a:lnTo>
                  <a:lnTo>
                    <a:pt x="441121" y="79975"/>
                  </a:lnTo>
                  <a:lnTo>
                    <a:pt x="439927" y="70956"/>
                  </a:lnTo>
                  <a:lnTo>
                    <a:pt x="487143" y="78781"/>
                  </a:lnTo>
                  <a:lnTo>
                    <a:pt x="488203" y="123742"/>
                  </a:lnTo>
                  <a:lnTo>
                    <a:pt x="514066" y="130506"/>
                  </a:lnTo>
                  <a:lnTo>
                    <a:pt x="519636" y="96818"/>
                  </a:lnTo>
                  <a:lnTo>
                    <a:pt x="521891" y="92309"/>
                  </a:lnTo>
                  <a:lnTo>
                    <a:pt x="520830" y="90054"/>
                  </a:lnTo>
                  <a:lnTo>
                    <a:pt x="520830" y="84484"/>
                  </a:lnTo>
                  <a:lnTo>
                    <a:pt x="539928" y="87800"/>
                  </a:lnTo>
                  <a:lnTo>
                    <a:pt x="540989" y="94564"/>
                  </a:lnTo>
                  <a:lnTo>
                    <a:pt x="544305" y="94564"/>
                  </a:lnTo>
                  <a:lnTo>
                    <a:pt x="547621" y="93503"/>
                  </a:lnTo>
                  <a:lnTo>
                    <a:pt x="548682" y="88993"/>
                  </a:lnTo>
                  <a:lnTo>
                    <a:pt x="561016" y="91248"/>
                  </a:lnTo>
                  <a:lnTo>
                    <a:pt x="562210" y="93503"/>
                  </a:lnTo>
                  <a:lnTo>
                    <a:pt x="567780" y="95757"/>
                  </a:lnTo>
                  <a:lnTo>
                    <a:pt x="566719" y="91248"/>
                  </a:lnTo>
                  <a:lnTo>
                    <a:pt x="648816" y="105837"/>
                  </a:lnTo>
                  <a:lnTo>
                    <a:pt x="673617" y="127190"/>
                  </a:lnTo>
                  <a:lnTo>
                    <a:pt x="694970" y="144034"/>
                  </a:lnTo>
                  <a:lnTo>
                    <a:pt x="743379" y="185679"/>
                  </a:lnTo>
                  <a:lnTo>
                    <a:pt x="864867" y="289262"/>
                  </a:lnTo>
                  <a:lnTo>
                    <a:pt x="867121" y="292577"/>
                  </a:lnTo>
                  <a:lnTo>
                    <a:pt x="868182" y="291516"/>
                  </a:lnTo>
                  <a:lnTo>
                    <a:pt x="894045" y="326398"/>
                  </a:lnTo>
                  <a:lnTo>
                    <a:pt x="892984" y="327591"/>
                  </a:lnTo>
                  <a:lnTo>
                    <a:pt x="906512" y="346690"/>
                  </a:lnTo>
                  <a:lnTo>
                    <a:pt x="985293" y="361278"/>
                  </a:lnTo>
                  <a:lnTo>
                    <a:pt x="958237" y="373613"/>
                  </a:lnTo>
                  <a:lnTo>
                    <a:pt x="994179" y="426531"/>
                  </a:lnTo>
                  <a:lnTo>
                    <a:pt x="1006513" y="450139"/>
                  </a:lnTo>
                  <a:lnTo>
                    <a:pt x="1012084" y="462474"/>
                  </a:lnTo>
                  <a:lnTo>
                    <a:pt x="1034631" y="505180"/>
                  </a:lnTo>
                  <a:lnTo>
                    <a:pt x="1055983" y="526533"/>
                  </a:lnTo>
                  <a:lnTo>
                    <a:pt x="1052535" y="529981"/>
                  </a:lnTo>
                  <a:lnTo>
                    <a:pt x="1054790" y="532236"/>
                  </a:lnTo>
                  <a:lnTo>
                    <a:pt x="1057045" y="529981"/>
                  </a:lnTo>
                  <a:lnTo>
                    <a:pt x="1059299" y="531042"/>
                  </a:lnTo>
                  <a:lnTo>
                    <a:pt x="1062615" y="534358"/>
                  </a:lnTo>
                  <a:lnTo>
                    <a:pt x="1068318" y="585022"/>
                  </a:lnTo>
                  <a:lnTo>
                    <a:pt x="1068318" y="589531"/>
                  </a:lnTo>
                  <a:lnTo>
                    <a:pt x="1066063" y="589531"/>
                  </a:lnTo>
                  <a:lnTo>
                    <a:pt x="1066063" y="595101"/>
                  </a:lnTo>
                  <a:lnTo>
                    <a:pt x="1068318" y="592847"/>
                  </a:lnTo>
                  <a:lnTo>
                    <a:pt x="1075082" y="655845"/>
                  </a:lnTo>
                  <a:lnTo>
                    <a:pt x="1079591" y="697490"/>
                  </a:lnTo>
                  <a:lnTo>
                    <a:pt x="1075082" y="697490"/>
                  </a:lnTo>
                  <a:lnTo>
                    <a:pt x="1069511" y="690727"/>
                  </a:lnTo>
                  <a:lnTo>
                    <a:pt x="1066196" y="690727"/>
                  </a:lnTo>
                  <a:lnTo>
                    <a:pt x="1062880" y="689533"/>
                  </a:lnTo>
                  <a:lnTo>
                    <a:pt x="1060626" y="687278"/>
                  </a:lnTo>
                  <a:lnTo>
                    <a:pt x="1059564" y="688472"/>
                  </a:lnTo>
                  <a:lnTo>
                    <a:pt x="1071899" y="700806"/>
                  </a:lnTo>
                  <a:lnTo>
                    <a:pt x="1072960" y="713140"/>
                  </a:lnTo>
                  <a:lnTo>
                    <a:pt x="1076408" y="720966"/>
                  </a:lnTo>
                  <a:lnTo>
                    <a:pt x="1081978" y="737809"/>
                  </a:lnTo>
                  <a:lnTo>
                    <a:pt x="1084233" y="737809"/>
                  </a:lnTo>
                  <a:lnTo>
                    <a:pt x="1093252" y="826670"/>
                  </a:lnTo>
                  <a:lnTo>
                    <a:pt x="1084233" y="886353"/>
                  </a:lnTo>
                  <a:cubicBezTo>
                    <a:pt x="1167391" y="987945"/>
                    <a:pt x="1254262" y="1086090"/>
                    <a:pt x="1338481" y="1186755"/>
                  </a:cubicBezTo>
                  <a:lnTo>
                    <a:pt x="1337420" y="1187816"/>
                  </a:lnTo>
                  <a:lnTo>
                    <a:pt x="1338481" y="1190071"/>
                  </a:lnTo>
                  <a:lnTo>
                    <a:pt x="1340736" y="1189009"/>
                  </a:lnTo>
                  <a:lnTo>
                    <a:pt x="1349754" y="1200283"/>
                  </a:lnTo>
                  <a:lnTo>
                    <a:pt x="1398164" y="1231716"/>
                  </a:lnTo>
                  <a:lnTo>
                    <a:pt x="1389145" y="1259833"/>
                  </a:lnTo>
                  <a:lnTo>
                    <a:pt x="1411692" y="1309303"/>
                  </a:lnTo>
                  <a:lnTo>
                    <a:pt x="1406121" y="1338614"/>
                  </a:lnTo>
                  <a:lnTo>
                    <a:pt x="1435299" y="1357712"/>
                  </a:lnTo>
                  <a:lnTo>
                    <a:pt x="1443124" y="1365537"/>
                  </a:lnTo>
                  <a:lnTo>
                    <a:pt x="1404928" y="1421772"/>
                  </a:lnTo>
                  <a:lnTo>
                    <a:pt x="1401612" y="1419517"/>
                  </a:lnTo>
                  <a:lnTo>
                    <a:pt x="1401612" y="1415007"/>
                  </a:lnTo>
                  <a:lnTo>
                    <a:pt x="1389278" y="1418323"/>
                  </a:lnTo>
                  <a:lnTo>
                    <a:pt x="1368985" y="1418323"/>
                  </a:lnTo>
                  <a:lnTo>
                    <a:pt x="1363415" y="1422832"/>
                  </a:lnTo>
                  <a:lnTo>
                    <a:pt x="1319515" y="1418323"/>
                  </a:lnTo>
                  <a:lnTo>
                    <a:pt x="1318454" y="1417262"/>
                  </a:lnTo>
                  <a:lnTo>
                    <a:pt x="1311690" y="1417262"/>
                  </a:lnTo>
                  <a:lnTo>
                    <a:pt x="1304926" y="1410498"/>
                  </a:lnTo>
                  <a:lnTo>
                    <a:pt x="1299223" y="1409437"/>
                  </a:lnTo>
                  <a:lnTo>
                    <a:pt x="1294714" y="1407182"/>
                  </a:lnTo>
                  <a:lnTo>
                    <a:pt x="1294714" y="1403867"/>
                  </a:lnTo>
                  <a:lnTo>
                    <a:pt x="1293653" y="1402673"/>
                  </a:lnTo>
                  <a:lnTo>
                    <a:pt x="1293653" y="1390339"/>
                  </a:lnTo>
                  <a:lnTo>
                    <a:pt x="1289144" y="1389278"/>
                  </a:lnTo>
                  <a:lnTo>
                    <a:pt x="1286889" y="1388217"/>
                  </a:lnTo>
                  <a:lnTo>
                    <a:pt x="1285695" y="1388217"/>
                  </a:lnTo>
                  <a:lnTo>
                    <a:pt x="1283440" y="1387023"/>
                  </a:lnTo>
                  <a:lnTo>
                    <a:pt x="1272167" y="1384768"/>
                  </a:lnTo>
                  <a:lnTo>
                    <a:pt x="1272167" y="1382513"/>
                  </a:lnTo>
                  <a:lnTo>
                    <a:pt x="1276677" y="1375750"/>
                  </a:lnTo>
                  <a:lnTo>
                    <a:pt x="1277737" y="1376811"/>
                  </a:lnTo>
                  <a:lnTo>
                    <a:pt x="1277737" y="1377872"/>
                  </a:lnTo>
                  <a:lnTo>
                    <a:pt x="1279992" y="1377872"/>
                  </a:lnTo>
                  <a:lnTo>
                    <a:pt x="1279992" y="1375617"/>
                  </a:lnTo>
                  <a:lnTo>
                    <a:pt x="1277737" y="1375617"/>
                  </a:lnTo>
                  <a:lnTo>
                    <a:pt x="1277737" y="1369914"/>
                  </a:lnTo>
                  <a:lnTo>
                    <a:pt x="1275483" y="1367659"/>
                  </a:lnTo>
                  <a:lnTo>
                    <a:pt x="1267658" y="1361956"/>
                  </a:lnTo>
                  <a:lnTo>
                    <a:pt x="1256384" y="1350683"/>
                  </a:lnTo>
                  <a:lnTo>
                    <a:pt x="1256384" y="1352938"/>
                  </a:lnTo>
                  <a:lnTo>
                    <a:pt x="1239540" y="1359701"/>
                  </a:lnTo>
                  <a:lnTo>
                    <a:pt x="1236225" y="1345113"/>
                  </a:lnTo>
                  <a:lnTo>
                    <a:pt x="1229461" y="1342858"/>
                  </a:lnTo>
                  <a:lnTo>
                    <a:pt x="1228400" y="1347367"/>
                  </a:lnTo>
                  <a:lnTo>
                    <a:pt x="1233970" y="1354131"/>
                  </a:lnTo>
                  <a:lnTo>
                    <a:pt x="1229461" y="1358641"/>
                  </a:lnTo>
                  <a:lnTo>
                    <a:pt x="1221636" y="1358641"/>
                  </a:lnTo>
                  <a:lnTo>
                    <a:pt x="1218320" y="1356386"/>
                  </a:lnTo>
                  <a:lnTo>
                    <a:pt x="1216065" y="1350816"/>
                  </a:lnTo>
                  <a:lnTo>
                    <a:pt x="1220575" y="1340736"/>
                  </a:lnTo>
                  <a:lnTo>
                    <a:pt x="1215004" y="1335166"/>
                  </a:lnTo>
                  <a:lnTo>
                    <a:pt x="1217259" y="1332911"/>
                  </a:lnTo>
                  <a:lnTo>
                    <a:pt x="1217259" y="1322831"/>
                  </a:lnTo>
                  <a:lnTo>
                    <a:pt x="1209434" y="1311558"/>
                  </a:lnTo>
                  <a:lnTo>
                    <a:pt x="1204925" y="1291266"/>
                  </a:lnTo>
                  <a:lnTo>
                    <a:pt x="1204925" y="1286756"/>
                  </a:lnTo>
                  <a:lnTo>
                    <a:pt x="1200415" y="1287817"/>
                  </a:lnTo>
                  <a:lnTo>
                    <a:pt x="1199354" y="1278799"/>
                  </a:lnTo>
                  <a:lnTo>
                    <a:pt x="1199354" y="1274289"/>
                  </a:lnTo>
                  <a:lnTo>
                    <a:pt x="1197100" y="1274289"/>
                  </a:lnTo>
                  <a:lnTo>
                    <a:pt x="1192590" y="1281053"/>
                  </a:lnTo>
                  <a:lnTo>
                    <a:pt x="1191396" y="1279860"/>
                  </a:lnTo>
                  <a:lnTo>
                    <a:pt x="1191396" y="1282114"/>
                  </a:lnTo>
                  <a:lnTo>
                    <a:pt x="1186887" y="1284369"/>
                  </a:lnTo>
                  <a:lnTo>
                    <a:pt x="1184633" y="1284369"/>
                  </a:lnTo>
                  <a:lnTo>
                    <a:pt x="1180123" y="1281053"/>
                  </a:lnTo>
                  <a:lnTo>
                    <a:pt x="1181184" y="1275483"/>
                  </a:lnTo>
                  <a:lnTo>
                    <a:pt x="1148558" y="1276544"/>
                  </a:lnTo>
                  <a:lnTo>
                    <a:pt x="1100149" y="1278799"/>
                  </a:lnTo>
                  <a:lnTo>
                    <a:pt x="1014604" y="1297897"/>
                  </a:lnTo>
                  <a:lnTo>
                    <a:pt x="1014604" y="1323759"/>
                  </a:lnTo>
                  <a:lnTo>
                    <a:pt x="1028132" y="1323759"/>
                  </a:lnTo>
                  <a:lnTo>
                    <a:pt x="1029193" y="1329462"/>
                  </a:lnTo>
                  <a:lnTo>
                    <a:pt x="1016858" y="1331717"/>
                  </a:lnTo>
                  <a:lnTo>
                    <a:pt x="1010094" y="1349754"/>
                  </a:lnTo>
                  <a:lnTo>
                    <a:pt x="1012349" y="1353203"/>
                  </a:lnTo>
                  <a:lnTo>
                    <a:pt x="1017919" y="1354264"/>
                  </a:lnTo>
                  <a:lnTo>
                    <a:pt x="1021235" y="1364344"/>
                  </a:lnTo>
                  <a:lnTo>
                    <a:pt x="1044843" y="1383442"/>
                  </a:lnTo>
                  <a:lnTo>
                    <a:pt x="1037018" y="1394715"/>
                  </a:lnTo>
                  <a:lnTo>
                    <a:pt x="950412" y="1436360"/>
                  </a:lnTo>
                  <a:lnTo>
                    <a:pt x="942587" y="1430790"/>
                  </a:lnTo>
                  <a:lnTo>
                    <a:pt x="934762" y="1404928"/>
                  </a:lnTo>
                  <a:lnTo>
                    <a:pt x="934762" y="1395909"/>
                  </a:lnTo>
                  <a:lnTo>
                    <a:pt x="920173" y="1394715"/>
                  </a:lnTo>
                  <a:lnTo>
                    <a:pt x="920173" y="1385697"/>
                  </a:lnTo>
                  <a:lnTo>
                    <a:pt x="893116" y="1385697"/>
                  </a:lnTo>
                  <a:lnTo>
                    <a:pt x="894178" y="1389013"/>
                  </a:lnTo>
                  <a:lnTo>
                    <a:pt x="869376" y="1396838"/>
                  </a:lnTo>
                  <a:lnTo>
                    <a:pt x="848023" y="1419384"/>
                  </a:lnTo>
                  <a:lnTo>
                    <a:pt x="846962" y="1423894"/>
                  </a:lnTo>
                  <a:lnTo>
                    <a:pt x="826670" y="1422700"/>
                  </a:lnTo>
                  <a:lnTo>
                    <a:pt x="797359" y="1445247"/>
                  </a:lnTo>
                  <a:lnTo>
                    <a:pt x="785025" y="1441931"/>
                  </a:lnTo>
                  <a:lnTo>
                    <a:pt x="771497" y="1452011"/>
                  </a:lnTo>
                  <a:lnTo>
                    <a:pt x="765926" y="1457581"/>
                  </a:lnTo>
                  <a:lnTo>
                    <a:pt x="767120" y="1459836"/>
                  </a:lnTo>
                  <a:lnTo>
                    <a:pt x="764865" y="1459836"/>
                  </a:lnTo>
                  <a:lnTo>
                    <a:pt x="754786" y="1473364"/>
                  </a:lnTo>
                  <a:lnTo>
                    <a:pt x="755846" y="1468854"/>
                  </a:lnTo>
                  <a:lnTo>
                    <a:pt x="750276" y="1466600"/>
                  </a:lnTo>
                  <a:lnTo>
                    <a:pt x="750276" y="1467794"/>
                  </a:lnTo>
                  <a:lnTo>
                    <a:pt x="743512" y="1466600"/>
                  </a:lnTo>
                  <a:lnTo>
                    <a:pt x="739003" y="1457581"/>
                  </a:lnTo>
                  <a:lnTo>
                    <a:pt x="733300" y="1457581"/>
                  </a:lnTo>
                  <a:lnTo>
                    <a:pt x="734494" y="1464345"/>
                  </a:lnTo>
                  <a:lnTo>
                    <a:pt x="728923" y="1473364"/>
                  </a:lnTo>
                  <a:lnTo>
                    <a:pt x="729984" y="1478934"/>
                  </a:lnTo>
                  <a:lnTo>
                    <a:pt x="718711" y="1473364"/>
                  </a:lnTo>
                  <a:lnTo>
                    <a:pt x="650142" y="1440737"/>
                  </a:lnTo>
                  <a:lnTo>
                    <a:pt x="647888" y="1448562"/>
                  </a:lnTo>
                  <a:lnTo>
                    <a:pt x="642317" y="1445247"/>
                  </a:lnTo>
                  <a:lnTo>
                    <a:pt x="645633" y="1438482"/>
                  </a:lnTo>
                  <a:lnTo>
                    <a:pt x="551069" y="1392328"/>
                  </a:lnTo>
                  <a:lnTo>
                    <a:pt x="422818" y="1395776"/>
                  </a:lnTo>
                  <a:lnTo>
                    <a:pt x="419502" y="1395776"/>
                  </a:lnTo>
                  <a:lnTo>
                    <a:pt x="419502" y="1394583"/>
                  </a:lnTo>
                  <a:lnTo>
                    <a:pt x="417247" y="1390073"/>
                  </a:lnTo>
                  <a:lnTo>
                    <a:pt x="416054" y="1391267"/>
                  </a:lnTo>
                  <a:lnTo>
                    <a:pt x="414993" y="1392328"/>
                  </a:lnTo>
                  <a:lnTo>
                    <a:pt x="413932" y="1394583"/>
                  </a:lnTo>
                  <a:lnTo>
                    <a:pt x="413932" y="1395776"/>
                  </a:lnTo>
                  <a:lnTo>
                    <a:pt x="392579" y="1395776"/>
                  </a:lnTo>
                  <a:lnTo>
                    <a:pt x="301463" y="1392328"/>
                  </a:lnTo>
                  <a:lnTo>
                    <a:pt x="123742" y="1279860"/>
                  </a:lnTo>
                  <a:lnTo>
                    <a:pt x="0" y="1202272"/>
                  </a:lnTo>
                  <a:lnTo>
                    <a:pt x="51725" y="1137019"/>
                  </a:lnTo>
                  <a:lnTo>
                    <a:pt x="88861" y="1089804"/>
                  </a:lnTo>
                  <a:lnTo>
                    <a:pt x="147349" y="1009962"/>
                  </a:lnTo>
                  <a:lnTo>
                    <a:pt x="133822" y="707305"/>
                  </a:lnTo>
                  <a:lnTo>
                    <a:pt x="129312" y="660089"/>
                  </a:lnTo>
                  <a:lnTo>
                    <a:pt x="125864" y="653325"/>
                  </a:lnTo>
                  <a:lnTo>
                    <a:pt x="128119" y="652264"/>
                  </a:lnTo>
                  <a:lnTo>
                    <a:pt x="129179" y="653325"/>
                  </a:lnTo>
                  <a:lnTo>
                    <a:pt x="124670" y="612874"/>
                  </a:lnTo>
                  <a:lnTo>
                    <a:pt x="119100" y="589266"/>
                  </a:lnTo>
                  <a:lnTo>
                    <a:pt x="114590" y="592582"/>
                  </a:lnTo>
                  <a:lnTo>
                    <a:pt x="110081" y="589266"/>
                  </a:lnTo>
                  <a:lnTo>
                    <a:pt x="112336" y="588205"/>
                  </a:lnTo>
                  <a:lnTo>
                    <a:pt x="113397" y="590459"/>
                  </a:lnTo>
                  <a:lnTo>
                    <a:pt x="115652" y="590459"/>
                  </a:lnTo>
                  <a:lnTo>
                    <a:pt x="115652" y="587144"/>
                  </a:lnTo>
                  <a:lnTo>
                    <a:pt x="112336" y="587144"/>
                  </a:lnTo>
                  <a:lnTo>
                    <a:pt x="112336" y="586083"/>
                  </a:lnTo>
                  <a:lnTo>
                    <a:pt x="116845" y="583828"/>
                  </a:lnTo>
                  <a:lnTo>
                    <a:pt x="114590" y="571494"/>
                  </a:lnTo>
                  <a:lnTo>
                    <a:pt x="116845" y="569239"/>
                  </a:lnTo>
                  <a:lnTo>
                    <a:pt x="113397" y="568178"/>
                  </a:lnTo>
                  <a:lnTo>
                    <a:pt x="112336" y="558099"/>
                  </a:lnTo>
                  <a:lnTo>
                    <a:pt x="114590" y="556905"/>
                  </a:lnTo>
                  <a:lnTo>
                    <a:pt x="115784" y="550141"/>
                  </a:lnTo>
                  <a:lnTo>
                    <a:pt x="114590" y="547886"/>
                  </a:lnTo>
                  <a:lnTo>
                    <a:pt x="115784" y="533297"/>
                  </a:lnTo>
                  <a:lnTo>
                    <a:pt x="112469" y="533297"/>
                  </a:lnTo>
                  <a:lnTo>
                    <a:pt x="110214" y="540061"/>
                  </a:lnTo>
                  <a:lnTo>
                    <a:pt x="112469" y="543377"/>
                  </a:lnTo>
                  <a:lnTo>
                    <a:pt x="110214" y="546692"/>
                  </a:lnTo>
                  <a:lnTo>
                    <a:pt x="93370" y="469105"/>
                  </a:lnTo>
                  <a:lnTo>
                    <a:pt x="91115" y="461280"/>
                  </a:lnTo>
                  <a:lnTo>
                    <a:pt x="100134" y="461280"/>
                  </a:lnTo>
                  <a:lnTo>
                    <a:pt x="101195" y="452261"/>
                  </a:lnTo>
                  <a:lnTo>
                    <a:pt x="88861" y="450006"/>
                  </a:lnTo>
                  <a:lnTo>
                    <a:pt x="87800" y="445497"/>
                  </a:lnTo>
                  <a:lnTo>
                    <a:pt x="88861" y="445497"/>
                  </a:lnTo>
                  <a:lnTo>
                    <a:pt x="88861" y="444304"/>
                  </a:lnTo>
                  <a:lnTo>
                    <a:pt x="89922" y="430776"/>
                  </a:lnTo>
                  <a:lnTo>
                    <a:pt x="92177" y="427460"/>
                  </a:lnTo>
                  <a:lnTo>
                    <a:pt x="92177" y="425205"/>
                  </a:lnTo>
                  <a:lnTo>
                    <a:pt x="88728" y="424012"/>
                  </a:lnTo>
                  <a:lnTo>
                    <a:pt x="87667" y="428521"/>
                  </a:lnTo>
                  <a:lnTo>
                    <a:pt x="86473" y="429714"/>
                  </a:lnTo>
                  <a:lnTo>
                    <a:pt x="84219" y="430776"/>
                  </a:lnTo>
                  <a:lnTo>
                    <a:pt x="75200" y="383560"/>
                  </a:lnTo>
                  <a:lnTo>
                    <a:pt x="67375" y="349740"/>
                  </a:lnTo>
                  <a:lnTo>
                    <a:pt x="61672" y="321623"/>
                  </a:lnTo>
                  <a:lnTo>
                    <a:pt x="59417" y="313798"/>
                  </a:lnTo>
                  <a:lnTo>
                    <a:pt x="61672" y="309288"/>
                  </a:lnTo>
                  <a:lnTo>
                    <a:pt x="57163" y="301463"/>
                  </a:lnTo>
                  <a:lnTo>
                    <a:pt x="15518" y="105704"/>
                  </a:lnTo>
                  <a:lnTo>
                    <a:pt x="20027" y="106765"/>
                  </a:lnTo>
                  <a:lnTo>
                    <a:pt x="21088" y="103450"/>
                  </a:lnTo>
                  <a:lnTo>
                    <a:pt x="14324" y="98940"/>
                  </a:lnTo>
                  <a:lnTo>
                    <a:pt x="13263" y="92177"/>
                  </a:lnTo>
                  <a:lnTo>
                    <a:pt x="15518" y="85412"/>
                  </a:lnTo>
                  <a:lnTo>
                    <a:pt x="9947" y="79842"/>
                  </a:lnTo>
                  <a:lnTo>
                    <a:pt x="4377" y="42706"/>
                  </a:lnTo>
                </a:path>
              </a:pathLst>
            </a:custGeom>
            <a:noFill/>
            <a:ln w="3315" cap="flat">
              <a:solidFill>
                <a:schemeClr val="bg1">
                  <a:lumMod val="65000"/>
                </a:schemeClr>
              </a:solidFill>
              <a:prstDash val="solid"/>
              <a:miter/>
            </a:ln>
          </p:spPr>
          <p:txBody>
            <a:bodyPr rtlCol="0" anchor="ctr"/>
            <a:lstStyle/>
            <a:p>
              <a:endParaRPr lang="en-FI" sz="816"/>
            </a:p>
          </p:txBody>
        </p:sp>
        <p:sp>
          <p:nvSpPr>
            <p:cNvPr id="1112" name="Freeform: Shape 1111">
              <a:extLst>
                <a:ext uri="{FF2B5EF4-FFF2-40B4-BE49-F238E27FC236}">
                  <a16:creationId xmlns:a16="http://schemas.microsoft.com/office/drawing/2014/main" id="{AE2C1BA6-B92A-CFDD-420E-164B20757138}"/>
                </a:ext>
              </a:extLst>
            </p:cNvPr>
            <p:cNvSpPr/>
            <p:nvPr/>
          </p:nvSpPr>
          <p:spPr>
            <a:xfrm>
              <a:off x="6063345" y="6172824"/>
              <a:ext cx="1195772" cy="1243121"/>
            </a:xfrm>
            <a:custGeom>
              <a:avLst/>
              <a:gdLst>
                <a:gd name="connsiteX0" fmla="*/ 744440 w 1195772"/>
                <a:gd name="connsiteY0" fmla="*/ 38197 h 1243121"/>
                <a:gd name="connsiteX1" fmla="*/ 763539 w 1195772"/>
                <a:gd name="connsiteY1" fmla="*/ 44961 h 1243121"/>
                <a:gd name="connsiteX2" fmla="*/ 764600 w 1195772"/>
                <a:gd name="connsiteY2" fmla="*/ 44961 h 1243121"/>
                <a:gd name="connsiteX3" fmla="*/ 764600 w 1195772"/>
                <a:gd name="connsiteY3" fmla="*/ 42706 h 1243121"/>
                <a:gd name="connsiteX4" fmla="*/ 781444 w 1195772"/>
                <a:gd name="connsiteY4" fmla="*/ 40452 h 1243121"/>
                <a:gd name="connsiteX5" fmla="*/ 782505 w 1195772"/>
                <a:gd name="connsiteY5" fmla="*/ 38197 h 1243121"/>
                <a:gd name="connsiteX6" fmla="*/ 792584 w 1195772"/>
                <a:gd name="connsiteY6" fmla="*/ 40452 h 1243121"/>
                <a:gd name="connsiteX7" fmla="*/ 809428 w 1195772"/>
                <a:gd name="connsiteY7" fmla="*/ 55041 h 1243121"/>
                <a:gd name="connsiteX8" fmla="*/ 810489 w 1195772"/>
                <a:gd name="connsiteY8" fmla="*/ 52786 h 1243121"/>
                <a:gd name="connsiteX9" fmla="*/ 811550 w 1195772"/>
                <a:gd name="connsiteY9" fmla="*/ 51725 h 1243121"/>
                <a:gd name="connsiteX10" fmla="*/ 812611 w 1195772"/>
                <a:gd name="connsiteY10" fmla="*/ 51725 h 1243121"/>
                <a:gd name="connsiteX11" fmla="*/ 812611 w 1195772"/>
                <a:gd name="connsiteY11" fmla="*/ 50531 h 1243121"/>
                <a:gd name="connsiteX12" fmla="*/ 814866 w 1195772"/>
                <a:gd name="connsiteY12" fmla="*/ 50531 h 1243121"/>
                <a:gd name="connsiteX13" fmla="*/ 815927 w 1195772"/>
                <a:gd name="connsiteY13" fmla="*/ 49470 h 1243121"/>
                <a:gd name="connsiteX14" fmla="*/ 817120 w 1195772"/>
                <a:gd name="connsiteY14" fmla="*/ 49470 h 1243121"/>
                <a:gd name="connsiteX15" fmla="*/ 818181 w 1195772"/>
                <a:gd name="connsiteY15" fmla="*/ 50531 h 1243121"/>
                <a:gd name="connsiteX16" fmla="*/ 819243 w 1195772"/>
                <a:gd name="connsiteY16" fmla="*/ 50531 h 1243121"/>
                <a:gd name="connsiteX17" fmla="*/ 820303 w 1195772"/>
                <a:gd name="connsiteY17" fmla="*/ 49470 h 1243121"/>
                <a:gd name="connsiteX18" fmla="*/ 820303 w 1195772"/>
                <a:gd name="connsiteY18" fmla="*/ 48410 h 1243121"/>
                <a:gd name="connsiteX19" fmla="*/ 823619 w 1195772"/>
                <a:gd name="connsiteY19" fmla="*/ 48410 h 1243121"/>
                <a:gd name="connsiteX20" fmla="*/ 825874 w 1195772"/>
                <a:gd name="connsiteY20" fmla="*/ 49470 h 1243121"/>
                <a:gd name="connsiteX21" fmla="*/ 826935 w 1195772"/>
                <a:gd name="connsiteY21" fmla="*/ 49470 h 1243121"/>
                <a:gd name="connsiteX22" fmla="*/ 827996 w 1195772"/>
                <a:gd name="connsiteY22" fmla="*/ 48410 h 1243121"/>
                <a:gd name="connsiteX23" fmla="*/ 831312 w 1195772"/>
                <a:gd name="connsiteY23" fmla="*/ 48410 h 1243121"/>
                <a:gd name="connsiteX24" fmla="*/ 832373 w 1195772"/>
                <a:gd name="connsiteY24" fmla="*/ 47216 h 1243121"/>
                <a:gd name="connsiteX25" fmla="*/ 832373 w 1195772"/>
                <a:gd name="connsiteY25" fmla="*/ 44961 h 1243121"/>
                <a:gd name="connsiteX26" fmla="*/ 831312 w 1195772"/>
                <a:gd name="connsiteY26" fmla="*/ 40452 h 1243121"/>
                <a:gd name="connsiteX27" fmla="*/ 831312 w 1195772"/>
                <a:gd name="connsiteY27" fmla="*/ 35942 h 1243121"/>
                <a:gd name="connsiteX28" fmla="*/ 832373 w 1195772"/>
                <a:gd name="connsiteY28" fmla="*/ 35942 h 1243121"/>
                <a:gd name="connsiteX29" fmla="*/ 832373 w 1195772"/>
                <a:gd name="connsiteY29" fmla="*/ 33688 h 1243121"/>
                <a:gd name="connsiteX30" fmla="*/ 833434 w 1195772"/>
                <a:gd name="connsiteY30" fmla="*/ 33688 h 1243121"/>
                <a:gd name="connsiteX31" fmla="*/ 833434 w 1195772"/>
                <a:gd name="connsiteY31" fmla="*/ 32494 h 1243121"/>
                <a:gd name="connsiteX32" fmla="*/ 835688 w 1195772"/>
                <a:gd name="connsiteY32" fmla="*/ 30239 h 1243121"/>
                <a:gd name="connsiteX33" fmla="*/ 837943 w 1195772"/>
                <a:gd name="connsiteY33" fmla="*/ 27985 h 1243121"/>
                <a:gd name="connsiteX34" fmla="*/ 837943 w 1195772"/>
                <a:gd name="connsiteY34" fmla="*/ 24536 h 1243121"/>
                <a:gd name="connsiteX35" fmla="*/ 839004 w 1195772"/>
                <a:gd name="connsiteY35" fmla="*/ 24536 h 1243121"/>
                <a:gd name="connsiteX36" fmla="*/ 841259 w 1195772"/>
                <a:gd name="connsiteY36" fmla="*/ 22282 h 1243121"/>
                <a:gd name="connsiteX37" fmla="*/ 842320 w 1195772"/>
                <a:gd name="connsiteY37" fmla="*/ 18966 h 1243121"/>
                <a:gd name="connsiteX38" fmla="*/ 843381 w 1195772"/>
                <a:gd name="connsiteY38" fmla="*/ 17905 h 1243121"/>
                <a:gd name="connsiteX39" fmla="*/ 843381 w 1195772"/>
                <a:gd name="connsiteY39" fmla="*/ 16711 h 1243121"/>
                <a:gd name="connsiteX40" fmla="*/ 844442 w 1195772"/>
                <a:gd name="connsiteY40" fmla="*/ 15650 h 1243121"/>
                <a:gd name="connsiteX41" fmla="*/ 845635 w 1195772"/>
                <a:gd name="connsiteY41" fmla="*/ 13396 h 1243121"/>
                <a:gd name="connsiteX42" fmla="*/ 846697 w 1195772"/>
                <a:gd name="connsiteY42" fmla="*/ 12335 h 1243121"/>
                <a:gd name="connsiteX43" fmla="*/ 847757 w 1195772"/>
                <a:gd name="connsiteY43" fmla="*/ 12335 h 1243121"/>
                <a:gd name="connsiteX44" fmla="*/ 848819 w 1195772"/>
                <a:gd name="connsiteY44" fmla="*/ 11141 h 1243121"/>
                <a:gd name="connsiteX45" fmla="*/ 848819 w 1195772"/>
                <a:gd name="connsiteY45" fmla="*/ 10080 h 1243121"/>
                <a:gd name="connsiteX46" fmla="*/ 847757 w 1195772"/>
                <a:gd name="connsiteY46" fmla="*/ 8886 h 1243121"/>
                <a:gd name="connsiteX47" fmla="*/ 848819 w 1195772"/>
                <a:gd name="connsiteY47" fmla="*/ 7825 h 1243121"/>
                <a:gd name="connsiteX48" fmla="*/ 853328 w 1195772"/>
                <a:gd name="connsiteY48" fmla="*/ 7825 h 1243121"/>
                <a:gd name="connsiteX49" fmla="*/ 855582 w 1195772"/>
                <a:gd name="connsiteY49" fmla="*/ 6631 h 1243121"/>
                <a:gd name="connsiteX50" fmla="*/ 855582 w 1195772"/>
                <a:gd name="connsiteY50" fmla="*/ 8886 h 1243121"/>
                <a:gd name="connsiteX51" fmla="*/ 860092 w 1195772"/>
                <a:gd name="connsiteY51" fmla="*/ 11141 h 1243121"/>
                <a:gd name="connsiteX52" fmla="*/ 862347 w 1195772"/>
                <a:gd name="connsiteY52" fmla="*/ 5571 h 1243121"/>
                <a:gd name="connsiteX53" fmla="*/ 863407 w 1195772"/>
                <a:gd name="connsiteY53" fmla="*/ 5571 h 1243121"/>
                <a:gd name="connsiteX54" fmla="*/ 864469 w 1195772"/>
                <a:gd name="connsiteY54" fmla="*/ 6631 h 1243121"/>
                <a:gd name="connsiteX55" fmla="*/ 864469 w 1195772"/>
                <a:gd name="connsiteY55" fmla="*/ 5571 h 1243121"/>
                <a:gd name="connsiteX56" fmla="*/ 865662 w 1195772"/>
                <a:gd name="connsiteY56" fmla="*/ 5571 h 1243121"/>
                <a:gd name="connsiteX57" fmla="*/ 865662 w 1195772"/>
                <a:gd name="connsiteY57" fmla="*/ 4377 h 1243121"/>
                <a:gd name="connsiteX58" fmla="*/ 870172 w 1195772"/>
                <a:gd name="connsiteY58" fmla="*/ 4377 h 1243121"/>
                <a:gd name="connsiteX59" fmla="*/ 871232 w 1195772"/>
                <a:gd name="connsiteY59" fmla="*/ 3316 h 1243121"/>
                <a:gd name="connsiteX60" fmla="*/ 871232 w 1195772"/>
                <a:gd name="connsiteY60" fmla="*/ 4377 h 1243121"/>
                <a:gd name="connsiteX61" fmla="*/ 872294 w 1195772"/>
                <a:gd name="connsiteY61" fmla="*/ 3316 h 1243121"/>
                <a:gd name="connsiteX62" fmla="*/ 873487 w 1195772"/>
                <a:gd name="connsiteY62" fmla="*/ 3316 h 1243121"/>
                <a:gd name="connsiteX63" fmla="*/ 873487 w 1195772"/>
                <a:gd name="connsiteY63" fmla="*/ 2255 h 1243121"/>
                <a:gd name="connsiteX64" fmla="*/ 877997 w 1195772"/>
                <a:gd name="connsiteY64" fmla="*/ 2255 h 1243121"/>
                <a:gd name="connsiteX65" fmla="*/ 877997 w 1195772"/>
                <a:gd name="connsiteY65" fmla="*/ 1061 h 1243121"/>
                <a:gd name="connsiteX66" fmla="*/ 879058 w 1195772"/>
                <a:gd name="connsiteY66" fmla="*/ 1061 h 1243121"/>
                <a:gd name="connsiteX67" fmla="*/ 879058 w 1195772"/>
                <a:gd name="connsiteY67" fmla="*/ 0 h 1243121"/>
                <a:gd name="connsiteX68" fmla="*/ 880119 w 1195772"/>
                <a:gd name="connsiteY68" fmla="*/ 0 h 1243121"/>
                <a:gd name="connsiteX69" fmla="*/ 880119 w 1195772"/>
                <a:gd name="connsiteY69" fmla="*/ 1061 h 1243121"/>
                <a:gd name="connsiteX70" fmla="*/ 881312 w 1195772"/>
                <a:gd name="connsiteY70" fmla="*/ 0 h 1243121"/>
                <a:gd name="connsiteX71" fmla="*/ 882374 w 1195772"/>
                <a:gd name="connsiteY71" fmla="*/ 0 h 1243121"/>
                <a:gd name="connsiteX72" fmla="*/ 905981 w 1195772"/>
                <a:gd name="connsiteY72" fmla="*/ 83290 h 1243121"/>
                <a:gd name="connsiteX73" fmla="*/ 920570 w 1195772"/>
                <a:gd name="connsiteY73" fmla="*/ 110347 h 1243121"/>
                <a:gd name="connsiteX74" fmla="*/ 949881 w 1195772"/>
                <a:gd name="connsiteY74" fmla="*/ 167775 h 1243121"/>
                <a:gd name="connsiteX75" fmla="*/ 959961 w 1195772"/>
                <a:gd name="connsiteY75" fmla="*/ 172284 h 1243121"/>
                <a:gd name="connsiteX76" fmla="*/ 959961 w 1195772"/>
                <a:gd name="connsiteY76" fmla="*/ 175600 h 1243121"/>
                <a:gd name="connsiteX77" fmla="*/ 949881 w 1195772"/>
                <a:gd name="connsiteY77" fmla="*/ 173345 h 1243121"/>
                <a:gd name="connsiteX78" fmla="*/ 949881 w 1195772"/>
                <a:gd name="connsiteY78" fmla="*/ 175600 h 1243121"/>
                <a:gd name="connsiteX79" fmla="*/ 946565 w 1195772"/>
                <a:gd name="connsiteY79" fmla="*/ 187934 h 1243121"/>
                <a:gd name="connsiteX80" fmla="*/ 930783 w 1195772"/>
                <a:gd name="connsiteY80" fmla="*/ 238598 h 1243121"/>
                <a:gd name="connsiteX81" fmla="*/ 918448 w 1195772"/>
                <a:gd name="connsiteY81" fmla="*/ 254381 h 1243121"/>
                <a:gd name="connsiteX82" fmla="*/ 925212 w 1195772"/>
                <a:gd name="connsiteY82" fmla="*/ 259951 h 1243121"/>
                <a:gd name="connsiteX83" fmla="*/ 926273 w 1195772"/>
                <a:gd name="connsiteY83" fmla="*/ 258890 h 1243121"/>
                <a:gd name="connsiteX84" fmla="*/ 933037 w 1195772"/>
                <a:gd name="connsiteY84" fmla="*/ 266715 h 1243121"/>
                <a:gd name="connsiteX85" fmla="*/ 937546 w 1195772"/>
                <a:gd name="connsiteY85" fmla="*/ 271224 h 1243121"/>
                <a:gd name="connsiteX86" fmla="*/ 940862 w 1195772"/>
                <a:gd name="connsiteY86" fmla="*/ 271224 h 1243121"/>
                <a:gd name="connsiteX87" fmla="*/ 948688 w 1195772"/>
                <a:gd name="connsiteY87" fmla="*/ 276794 h 1243121"/>
                <a:gd name="connsiteX88" fmla="*/ 955451 w 1195772"/>
                <a:gd name="connsiteY88" fmla="*/ 314991 h 1243121"/>
                <a:gd name="connsiteX89" fmla="*/ 952136 w 1195772"/>
                <a:gd name="connsiteY89" fmla="*/ 318307 h 1243121"/>
                <a:gd name="connsiteX90" fmla="*/ 953197 w 1195772"/>
                <a:gd name="connsiteY90" fmla="*/ 318307 h 1243121"/>
                <a:gd name="connsiteX91" fmla="*/ 954258 w 1195772"/>
                <a:gd name="connsiteY91" fmla="*/ 319501 h 1243121"/>
                <a:gd name="connsiteX92" fmla="*/ 956513 w 1195772"/>
                <a:gd name="connsiteY92" fmla="*/ 317246 h 1243121"/>
                <a:gd name="connsiteX93" fmla="*/ 959828 w 1195772"/>
                <a:gd name="connsiteY93" fmla="*/ 342048 h 1243121"/>
                <a:gd name="connsiteX94" fmla="*/ 958767 w 1195772"/>
                <a:gd name="connsiteY94" fmla="*/ 343241 h 1243121"/>
                <a:gd name="connsiteX95" fmla="*/ 957706 w 1195772"/>
                <a:gd name="connsiteY95" fmla="*/ 345496 h 1243121"/>
                <a:gd name="connsiteX96" fmla="*/ 955451 w 1195772"/>
                <a:gd name="connsiteY96" fmla="*/ 347750 h 1243121"/>
                <a:gd name="connsiteX97" fmla="*/ 957706 w 1195772"/>
                <a:gd name="connsiteY97" fmla="*/ 348812 h 1243121"/>
                <a:gd name="connsiteX98" fmla="*/ 961022 w 1195772"/>
                <a:gd name="connsiteY98" fmla="*/ 344302 h 1243121"/>
                <a:gd name="connsiteX99" fmla="*/ 963276 w 1195772"/>
                <a:gd name="connsiteY99" fmla="*/ 356637 h 1243121"/>
                <a:gd name="connsiteX100" fmla="*/ 961022 w 1195772"/>
                <a:gd name="connsiteY100" fmla="*/ 355575 h 1243121"/>
                <a:gd name="connsiteX101" fmla="*/ 959961 w 1195772"/>
                <a:gd name="connsiteY101" fmla="*/ 358891 h 1243121"/>
                <a:gd name="connsiteX102" fmla="*/ 963276 w 1195772"/>
                <a:gd name="connsiteY102" fmla="*/ 361146 h 1243121"/>
                <a:gd name="connsiteX103" fmla="*/ 973356 w 1195772"/>
                <a:gd name="connsiteY103" fmla="*/ 418574 h 1243121"/>
                <a:gd name="connsiteX104" fmla="*/ 985690 w 1195772"/>
                <a:gd name="connsiteY104" fmla="*/ 434356 h 1243121"/>
                <a:gd name="connsiteX105" fmla="*/ 978927 w 1195772"/>
                <a:gd name="connsiteY105" fmla="*/ 492845 h 1243121"/>
                <a:gd name="connsiteX106" fmla="*/ 960889 w 1195772"/>
                <a:gd name="connsiteY106" fmla="*/ 642450 h 1243121"/>
                <a:gd name="connsiteX107" fmla="*/ 983436 w 1195772"/>
                <a:gd name="connsiteY107" fmla="*/ 680647 h 1243121"/>
                <a:gd name="connsiteX108" fmla="*/ 986752 w 1195772"/>
                <a:gd name="connsiteY108" fmla="*/ 715528 h 1243121"/>
                <a:gd name="connsiteX109" fmla="*/ 985690 w 1195772"/>
                <a:gd name="connsiteY109" fmla="*/ 715528 h 1243121"/>
                <a:gd name="connsiteX110" fmla="*/ 983436 w 1195772"/>
                <a:gd name="connsiteY110" fmla="*/ 718844 h 1243121"/>
                <a:gd name="connsiteX111" fmla="*/ 985690 w 1195772"/>
                <a:gd name="connsiteY111" fmla="*/ 722159 h 1243121"/>
                <a:gd name="connsiteX112" fmla="*/ 987945 w 1195772"/>
                <a:gd name="connsiteY112" fmla="*/ 722159 h 1243121"/>
                <a:gd name="connsiteX113" fmla="*/ 987945 w 1195772"/>
                <a:gd name="connsiteY113" fmla="*/ 732239 h 1243121"/>
                <a:gd name="connsiteX114" fmla="*/ 984630 w 1195772"/>
                <a:gd name="connsiteY114" fmla="*/ 734494 h 1243121"/>
                <a:gd name="connsiteX115" fmla="*/ 989139 w 1195772"/>
                <a:gd name="connsiteY115" fmla="*/ 745767 h 1243121"/>
                <a:gd name="connsiteX116" fmla="*/ 991394 w 1195772"/>
                <a:gd name="connsiteY116" fmla="*/ 745767 h 1243121"/>
                <a:gd name="connsiteX117" fmla="*/ 990332 w 1195772"/>
                <a:gd name="connsiteY117" fmla="*/ 750276 h 1243121"/>
                <a:gd name="connsiteX118" fmla="*/ 990332 w 1195772"/>
                <a:gd name="connsiteY118" fmla="*/ 752531 h 1243121"/>
                <a:gd name="connsiteX119" fmla="*/ 993648 w 1195772"/>
                <a:gd name="connsiteY119" fmla="*/ 755847 h 1243121"/>
                <a:gd name="connsiteX120" fmla="*/ 1007176 w 1195772"/>
                <a:gd name="connsiteY120" fmla="*/ 770436 h 1243121"/>
                <a:gd name="connsiteX121" fmla="*/ 1008237 w 1195772"/>
                <a:gd name="connsiteY121" fmla="*/ 769375 h 1243121"/>
                <a:gd name="connsiteX122" fmla="*/ 1016062 w 1195772"/>
                <a:gd name="connsiteY122" fmla="*/ 782903 h 1243121"/>
                <a:gd name="connsiteX123" fmla="*/ 1017123 w 1195772"/>
                <a:gd name="connsiteY123" fmla="*/ 781709 h 1243121"/>
                <a:gd name="connsiteX124" fmla="*/ 1017123 w 1195772"/>
                <a:gd name="connsiteY124" fmla="*/ 782903 h 1243121"/>
                <a:gd name="connsiteX125" fmla="*/ 1055320 w 1195772"/>
                <a:gd name="connsiteY125" fmla="*/ 787412 h 1243121"/>
                <a:gd name="connsiteX126" fmla="*/ 1054127 w 1195772"/>
                <a:gd name="connsiteY126" fmla="*/ 789667 h 1243121"/>
                <a:gd name="connsiteX127" fmla="*/ 1065400 w 1195772"/>
                <a:gd name="connsiteY127" fmla="*/ 794176 h 1243121"/>
                <a:gd name="connsiteX128" fmla="*/ 1067655 w 1195772"/>
                <a:gd name="connsiteY128" fmla="*/ 788606 h 1243121"/>
                <a:gd name="connsiteX129" fmla="*/ 1082244 w 1195772"/>
                <a:gd name="connsiteY129" fmla="*/ 790860 h 1243121"/>
                <a:gd name="connsiteX130" fmla="*/ 1084498 w 1195772"/>
                <a:gd name="connsiteY130" fmla="*/ 789800 h 1243121"/>
                <a:gd name="connsiteX131" fmla="*/ 1085692 w 1195772"/>
                <a:gd name="connsiteY131" fmla="*/ 790860 h 1243121"/>
                <a:gd name="connsiteX132" fmla="*/ 1179062 w 1195772"/>
                <a:gd name="connsiteY132" fmla="*/ 881976 h 1243121"/>
                <a:gd name="connsiteX133" fmla="*/ 1180123 w 1195772"/>
                <a:gd name="connsiteY133" fmla="*/ 887546 h 1243121"/>
                <a:gd name="connsiteX134" fmla="*/ 1177869 w 1195772"/>
                <a:gd name="connsiteY134" fmla="*/ 888607 h 1243121"/>
                <a:gd name="connsiteX135" fmla="*/ 1177869 w 1195772"/>
                <a:gd name="connsiteY135" fmla="*/ 899881 h 1243121"/>
                <a:gd name="connsiteX136" fmla="*/ 1181184 w 1195772"/>
                <a:gd name="connsiteY136" fmla="*/ 898687 h 1243121"/>
                <a:gd name="connsiteX137" fmla="*/ 1183439 w 1195772"/>
                <a:gd name="connsiteY137" fmla="*/ 911021 h 1243121"/>
                <a:gd name="connsiteX138" fmla="*/ 1193519 w 1195772"/>
                <a:gd name="connsiteY138" fmla="*/ 994312 h 1243121"/>
                <a:gd name="connsiteX139" fmla="*/ 1191264 w 1195772"/>
                <a:gd name="connsiteY139" fmla="*/ 994312 h 1243121"/>
                <a:gd name="connsiteX140" fmla="*/ 1193519 w 1195772"/>
                <a:gd name="connsiteY140" fmla="*/ 995372 h 1243121"/>
                <a:gd name="connsiteX141" fmla="*/ 1195773 w 1195772"/>
                <a:gd name="connsiteY141" fmla="*/ 995372 h 1243121"/>
                <a:gd name="connsiteX142" fmla="*/ 1195773 w 1195772"/>
                <a:gd name="connsiteY142" fmla="*/ 1000943 h 1243121"/>
                <a:gd name="connsiteX143" fmla="*/ 1194712 w 1195772"/>
                <a:gd name="connsiteY143" fmla="*/ 1000943 h 1243121"/>
                <a:gd name="connsiteX144" fmla="*/ 1194712 w 1195772"/>
                <a:gd name="connsiteY144" fmla="*/ 1004391 h 1243121"/>
                <a:gd name="connsiteX145" fmla="*/ 1119380 w 1195772"/>
                <a:gd name="connsiteY145" fmla="*/ 1022429 h 1243121"/>
                <a:gd name="connsiteX146" fmla="*/ 1095772 w 1195772"/>
                <a:gd name="connsiteY146" fmla="*/ 1048292 h 1243121"/>
                <a:gd name="connsiteX147" fmla="*/ 1094578 w 1195772"/>
                <a:gd name="connsiteY147" fmla="*/ 1047098 h 1243121"/>
                <a:gd name="connsiteX148" fmla="*/ 1094578 w 1195772"/>
                <a:gd name="connsiteY148" fmla="*/ 1050546 h 1243121"/>
                <a:gd name="connsiteX149" fmla="*/ 1090069 w 1195772"/>
                <a:gd name="connsiteY149" fmla="*/ 1055055 h 1243121"/>
                <a:gd name="connsiteX150" fmla="*/ 1069777 w 1195772"/>
                <a:gd name="connsiteY150" fmla="*/ 1068583 h 1243121"/>
                <a:gd name="connsiteX151" fmla="*/ 1068583 w 1195772"/>
                <a:gd name="connsiteY151" fmla="*/ 1070838 h 1243121"/>
                <a:gd name="connsiteX152" fmla="*/ 1065267 w 1195772"/>
                <a:gd name="connsiteY152" fmla="*/ 1106780 h 1243121"/>
                <a:gd name="connsiteX153" fmla="*/ 1063013 w 1195772"/>
                <a:gd name="connsiteY153" fmla="*/ 1119115 h 1243121"/>
                <a:gd name="connsiteX154" fmla="*/ 1067522 w 1195772"/>
                <a:gd name="connsiteY154" fmla="*/ 1121369 h 1243121"/>
                <a:gd name="connsiteX155" fmla="*/ 1067522 w 1195772"/>
                <a:gd name="connsiteY155" fmla="*/ 1123624 h 1243121"/>
                <a:gd name="connsiteX156" fmla="*/ 1061819 w 1195772"/>
                <a:gd name="connsiteY156" fmla="*/ 1120309 h 1243121"/>
                <a:gd name="connsiteX157" fmla="*/ 1038211 w 1195772"/>
                <a:gd name="connsiteY157" fmla="*/ 1232777 h 1243121"/>
                <a:gd name="connsiteX158" fmla="*/ 1014604 w 1195772"/>
                <a:gd name="connsiteY158" fmla="*/ 1226013 h 1243121"/>
                <a:gd name="connsiteX159" fmla="*/ 1013542 w 1195772"/>
                <a:gd name="connsiteY159" fmla="*/ 1223758 h 1243121"/>
                <a:gd name="connsiteX160" fmla="*/ 1002269 w 1195772"/>
                <a:gd name="connsiteY160" fmla="*/ 1222697 h 1243121"/>
                <a:gd name="connsiteX161" fmla="*/ 974152 w 1195772"/>
                <a:gd name="connsiteY161" fmla="*/ 1214872 h 1243121"/>
                <a:gd name="connsiteX162" fmla="*/ 979722 w 1195772"/>
                <a:gd name="connsiteY162" fmla="*/ 1198028 h 1243121"/>
                <a:gd name="connsiteX163" fmla="*/ 977468 w 1195772"/>
                <a:gd name="connsiteY163" fmla="*/ 1196967 h 1243121"/>
                <a:gd name="connsiteX164" fmla="*/ 969643 w 1195772"/>
                <a:gd name="connsiteY164" fmla="*/ 1212750 h 1243121"/>
                <a:gd name="connsiteX165" fmla="*/ 901074 w 1195772"/>
                <a:gd name="connsiteY165" fmla="*/ 1192458 h 1243121"/>
                <a:gd name="connsiteX166" fmla="*/ 871763 w 1195772"/>
                <a:gd name="connsiteY166" fmla="*/ 1213811 h 1243121"/>
                <a:gd name="connsiteX167" fmla="*/ 870702 w 1195772"/>
                <a:gd name="connsiteY167" fmla="*/ 1210495 h 1243121"/>
                <a:gd name="connsiteX168" fmla="*/ 863938 w 1195772"/>
                <a:gd name="connsiteY168" fmla="*/ 1213811 h 1243121"/>
                <a:gd name="connsiteX169" fmla="*/ 865132 w 1195772"/>
                <a:gd name="connsiteY169" fmla="*/ 1217260 h 1243121"/>
                <a:gd name="connsiteX170" fmla="*/ 844840 w 1195772"/>
                <a:gd name="connsiteY170" fmla="*/ 1231848 h 1243121"/>
                <a:gd name="connsiteX171" fmla="*/ 772823 w 1195772"/>
                <a:gd name="connsiteY171" fmla="*/ 1243121 h 1243121"/>
                <a:gd name="connsiteX172" fmla="*/ 699745 w 1195772"/>
                <a:gd name="connsiteY172" fmla="*/ 1237551 h 1243121"/>
                <a:gd name="connsiteX173" fmla="*/ 652529 w 1195772"/>
                <a:gd name="connsiteY173" fmla="*/ 1235297 h 1243121"/>
                <a:gd name="connsiteX174" fmla="*/ 646826 w 1195772"/>
                <a:gd name="connsiteY174" fmla="*/ 1234103 h 1243121"/>
                <a:gd name="connsiteX175" fmla="*/ 623218 w 1195772"/>
                <a:gd name="connsiteY175" fmla="*/ 1233042 h 1243121"/>
                <a:gd name="connsiteX176" fmla="*/ 546692 w 1195772"/>
                <a:gd name="connsiteY176" fmla="*/ 1218453 h 1243121"/>
                <a:gd name="connsiteX177" fmla="*/ 505047 w 1195772"/>
                <a:gd name="connsiteY177" fmla="*/ 1215137 h 1243121"/>
                <a:gd name="connsiteX178" fmla="*/ 500538 w 1195772"/>
                <a:gd name="connsiteY178" fmla="*/ 1217392 h 1243121"/>
                <a:gd name="connsiteX179" fmla="*/ 440855 w 1195772"/>
                <a:gd name="connsiteY179" fmla="*/ 1236490 h 1243121"/>
                <a:gd name="connsiteX180" fmla="*/ 389130 w 1195772"/>
                <a:gd name="connsiteY180" fmla="*/ 1234236 h 1243121"/>
                <a:gd name="connsiteX181" fmla="*/ 278917 w 1195772"/>
                <a:gd name="connsiteY181" fmla="*/ 1228665 h 1243121"/>
                <a:gd name="connsiteX182" fmla="*/ 258624 w 1195772"/>
                <a:gd name="connsiteY182" fmla="*/ 1227604 h 1243121"/>
                <a:gd name="connsiteX183" fmla="*/ 93237 w 1195772"/>
                <a:gd name="connsiteY183" fmla="*/ 1079061 h 1243121"/>
                <a:gd name="connsiteX184" fmla="*/ 44828 w 1195772"/>
                <a:gd name="connsiteY184" fmla="*/ 974418 h 1243121"/>
                <a:gd name="connsiteX185" fmla="*/ 58356 w 1195772"/>
                <a:gd name="connsiteY185" fmla="*/ 960890 h 1243121"/>
                <a:gd name="connsiteX186" fmla="*/ 72945 w 1195772"/>
                <a:gd name="connsiteY186" fmla="*/ 968847 h 1243121"/>
                <a:gd name="connsiteX187" fmla="*/ 77455 w 1195772"/>
                <a:gd name="connsiteY187" fmla="*/ 965399 h 1243121"/>
                <a:gd name="connsiteX188" fmla="*/ 112336 w 1195772"/>
                <a:gd name="connsiteY188" fmla="*/ 920438 h 1243121"/>
                <a:gd name="connsiteX189" fmla="*/ 116845 w 1195772"/>
                <a:gd name="connsiteY189" fmla="*/ 909164 h 1243121"/>
                <a:gd name="connsiteX190" fmla="*/ 131434 w 1195772"/>
                <a:gd name="connsiteY190" fmla="*/ 914735 h 1243121"/>
                <a:gd name="connsiteX191" fmla="*/ 144962 w 1195772"/>
                <a:gd name="connsiteY191" fmla="*/ 902401 h 1243121"/>
                <a:gd name="connsiteX192" fmla="*/ 143901 w 1195772"/>
                <a:gd name="connsiteY192" fmla="*/ 901207 h 1243121"/>
                <a:gd name="connsiteX193" fmla="*/ 139392 w 1195772"/>
                <a:gd name="connsiteY193" fmla="*/ 902401 h 1243121"/>
                <a:gd name="connsiteX194" fmla="*/ 138331 w 1195772"/>
                <a:gd name="connsiteY194" fmla="*/ 901207 h 1243121"/>
                <a:gd name="connsiteX195" fmla="*/ 147349 w 1195772"/>
                <a:gd name="connsiteY195" fmla="*/ 892188 h 1243121"/>
                <a:gd name="connsiteX196" fmla="*/ 146289 w 1195772"/>
                <a:gd name="connsiteY196" fmla="*/ 889934 h 1243121"/>
                <a:gd name="connsiteX197" fmla="*/ 135015 w 1195772"/>
                <a:gd name="connsiteY197" fmla="*/ 895504 h 1243121"/>
                <a:gd name="connsiteX198" fmla="*/ 140585 w 1195772"/>
                <a:gd name="connsiteY198" fmla="*/ 868448 h 1243121"/>
                <a:gd name="connsiteX199" fmla="*/ 160877 w 1195772"/>
                <a:gd name="connsiteY199" fmla="*/ 871896 h 1243121"/>
                <a:gd name="connsiteX200" fmla="*/ 146289 w 1195772"/>
                <a:gd name="connsiteY200" fmla="*/ 835954 h 1243121"/>
                <a:gd name="connsiteX201" fmla="*/ 146289 w 1195772"/>
                <a:gd name="connsiteY201" fmla="*/ 833699 h 1243121"/>
                <a:gd name="connsiteX202" fmla="*/ 0 w 1195772"/>
                <a:gd name="connsiteY202" fmla="*/ 767253 h 1243121"/>
                <a:gd name="connsiteX203" fmla="*/ 1194 w 1195772"/>
                <a:gd name="connsiteY203" fmla="*/ 731311 h 1243121"/>
                <a:gd name="connsiteX204" fmla="*/ 4509 w 1195772"/>
                <a:gd name="connsiteY204" fmla="*/ 732371 h 1243121"/>
                <a:gd name="connsiteX205" fmla="*/ 7825 w 1195772"/>
                <a:gd name="connsiteY205" fmla="*/ 734626 h 1243121"/>
                <a:gd name="connsiteX206" fmla="*/ 7825 w 1195772"/>
                <a:gd name="connsiteY206" fmla="*/ 733565 h 1243121"/>
                <a:gd name="connsiteX207" fmla="*/ 5570 w 1195772"/>
                <a:gd name="connsiteY207" fmla="*/ 730117 h 1243121"/>
                <a:gd name="connsiteX208" fmla="*/ 1061 w 1195772"/>
                <a:gd name="connsiteY208" fmla="*/ 730117 h 1243121"/>
                <a:gd name="connsiteX209" fmla="*/ 2122 w 1195772"/>
                <a:gd name="connsiteY209" fmla="*/ 698684 h 1243121"/>
                <a:gd name="connsiteX210" fmla="*/ 3183 w 1195772"/>
                <a:gd name="connsiteY210" fmla="*/ 698684 h 1243121"/>
                <a:gd name="connsiteX211" fmla="*/ 3183 w 1195772"/>
                <a:gd name="connsiteY211" fmla="*/ 700939 h 1243121"/>
                <a:gd name="connsiteX212" fmla="*/ 6499 w 1195772"/>
                <a:gd name="connsiteY212" fmla="*/ 706509 h 1243121"/>
                <a:gd name="connsiteX213" fmla="*/ 8753 w 1195772"/>
                <a:gd name="connsiteY213" fmla="*/ 706509 h 1243121"/>
                <a:gd name="connsiteX214" fmla="*/ 7559 w 1195772"/>
                <a:gd name="connsiteY214" fmla="*/ 703194 h 1243121"/>
                <a:gd name="connsiteX215" fmla="*/ 10875 w 1195772"/>
                <a:gd name="connsiteY215" fmla="*/ 703194 h 1243121"/>
                <a:gd name="connsiteX216" fmla="*/ 16578 w 1195772"/>
                <a:gd name="connsiteY216" fmla="*/ 698684 h 1243121"/>
                <a:gd name="connsiteX217" fmla="*/ 15384 w 1195772"/>
                <a:gd name="connsiteY217" fmla="*/ 697490 h 1243121"/>
                <a:gd name="connsiteX218" fmla="*/ 10875 w 1195772"/>
                <a:gd name="connsiteY218" fmla="*/ 700939 h 1243121"/>
                <a:gd name="connsiteX219" fmla="*/ 8621 w 1195772"/>
                <a:gd name="connsiteY219" fmla="*/ 702000 h 1243121"/>
                <a:gd name="connsiteX220" fmla="*/ 5305 w 1195772"/>
                <a:gd name="connsiteY220" fmla="*/ 698684 h 1243121"/>
                <a:gd name="connsiteX221" fmla="*/ 1857 w 1195772"/>
                <a:gd name="connsiteY221" fmla="*/ 697490 h 1243121"/>
                <a:gd name="connsiteX222" fmla="*/ 2918 w 1195772"/>
                <a:gd name="connsiteY222" fmla="*/ 648020 h 1243121"/>
                <a:gd name="connsiteX223" fmla="*/ 2918 w 1195772"/>
                <a:gd name="connsiteY223" fmla="*/ 636747 h 1243121"/>
                <a:gd name="connsiteX224" fmla="*/ 7427 w 1195772"/>
                <a:gd name="connsiteY224" fmla="*/ 637808 h 1243121"/>
                <a:gd name="connsiteX225" fmla="*/ 6366 w 1195772"/>
                <a:gd name="connsiteY225" fmla="*/ 642317 h 1243121"/>
                <a:gd name="connsiteX226" fmla="*/ 10875 w 1195772"/>
                <a:gd name="connsiteY226" fmla="*/ 645633 h 1243121"/>
                <a:gd name="connsiteX227" fmla="*/ 9814 w 1195772"/>
                <a:gd name="connsiteY227" fmla="*/ 636614 h 1243121"/>
                <a:gd name="connsiteX228" fmla="*/ 3050 w 1195772"/>
                <a:gd name="connsiteY228" fmla="*/ 634360 h 1243121"/>
                <a:gd name="connsiteX229" fmla="*/ 3050 w 1195772"/>
                <a:gd name="connsiteY229" fmla="*/ 625341 h 1243121"/>
                <a:gd name="connsiteX230" fmla="*/ 4244 w 1195772"/>
                <a:gd name="connsiteY230" fmla="*/ 625341 h 1243121"/>
                <a:gd name="connsiteX231" fmla="*/ 5437 w 1195772"/>
                <a:gd name="connsiteY231" fmla="*/ 624280 h 1243121"/>
                <a:gd name="connsiteX232" fmla="*/ 4244 w 1195772"/>
                <a:gd name="connsiteY232" fmla="*/ 624280 h 1243121"/>
                <a:gd name="connsiteX233" fmla="*/ 4244 w 1195772"/>
                <a:gd name="connsiteY233" fmla="*/ 623086 h 1243121"/>
                <a:gd name="connsiteX234" fmla="*/ 3050 w 1195772"/>
                <a:gd name="connsiteY234" fmla="*/ 623086 h 1243121"/>
                <a:gd name="connsiteX235" fmla="*/ 3050 w 1195772"/>
                <a:gd name="connsiteY235" fmla="*/ 618577 h 1243121"/>
                <a:gd name="connsiteX236" fmla="*/ 4244 w 1195772"/>
                <a:gd name="connsiteY236" fmla="*/ 614068 h 1243121"/>
                <a:gd name="connsiteX237" fmla="*/ 3050 w 1195772"/>
                <a:gd name="connsiteY237" fmla="*/ 614068 h 1243121"/>
                <a:gd name="connsiteX238" fmla="*/ 4244 w 1195772"/>
                <a:gd name="connsiteY238" fmla="*/ 573616 h 1243121"/>
                <a:gd name="connsiteX239" fmla="*/ 8753 w 1195772"/>
                <a:gd name="connsiteY239" fmla="*/ 331703 h 1243121"/>
                <a:gd name="connsiteX240" fmla="*/ 131434 w 1195772"/>
                <a:gd name="connsiteY240" fmla="*/ 349740 h 1243121"/>
                <a:gd name="connsiteX241" fmla="*/ 131434 w 1195772"/>
                <a:gd name="connsiteY241" fmla="*/ 350801 h 1243121"/>
                <a:gd name="connsiteX242" fmla="*/ 141514 w 1195772"/>
                <a:gd name="connsiteY242" fmla="*/ 350801 h 1243121"/>
                <a:gd name="connsiteX243" fmla="*/ 302392 w 1195772"/>
                <a:gd name="connsiteY243" fmla="*/ 356371 h 1243121"/>
                <a:gd name="connsiteX244" fmla="*/ 310217 w 1195772"/>
                <a:gd name="connsiteY244" fmla="*/ 369900 h 1243121"/>
                <a:gd name="connsiteX245" fmla="*/ 312471 w 1195772"/>
                <a:gd name="connsiteY245" fmla="*/ 357565 h 1243121"/>
                <a:gd name="connsiteX246" fmla="*/ 399077 w 1195772"/>
                <a:gd name="connsiteY246" fmla="*/ 369900 h 1243121"/>
                <a:gd name="connsiteX247" fmla="*/ 406902 w 1195772"/>
                <a:gd name="connsiteY247" fmla="*/ 366584 h 1243121"/>
                <a:gd name="connsiteX248" fmla="*/ 409157 w 1195772"/>
                <a:gd name="connsiteY248" fmla="*/ 366584 h 1243121"/>
                <a:gd name="connsiteX249" fmla="*/ 412473 w 1195772"/>
                <a:gd name="connsiteY249" fmla="*/ 365523 h 1243121"/>
                <a:gd name="connsiteX250" fmla="*/ 411412 w 1195772"/>
                <a:gd name="connsiteY250" fmla="*/ 364329 h 1243121"/>
                <a:gd name="connsiteX251" fmla="*/ 490193 w 1195772"/>
                <a:gd name="connsiteY251" fmla="*/ 330642 h 1243121"/>
                <a:gd name="connsiteX252" fmla="*/ 491386 w 1195772"/>
                <a:gd name="connsiteY252" fmla="*/ 353188 h 1243121"/>
                <a:gd name="connsiteX253" fmla="*/ 514994 w 1195772"/>
                <a:gd name="connsiteY253" fmla="*/ 351995 h 1243121"/>
                <a:gd name="connsiteX254" fmla="*/ 514994 w 1195772"/>
                <a:gd name="connsiteY254" fmla="*/ 339660 h 1243121"/>
                <a:gd name="connsiteX255" fmla="*/ 505975 w 1195772"/>
                <a:gd name="connsiteY255" fmla="*/ 339660 h 1243121"/>
                <a:gd name="connsiteX256" fmla="*/ 504914 w 1195772"/>
                <a:gd name="connsiteY256" fmla="*/ 323878 h 1243121"/>
                <a:gd name="connsiteX257" fmla="*/ 522952 w 1195772"/>
                <a:gd name="connsiteY257" fmla="*/ 317113 h 1243121"/>
                <a:gd name="connsiteX258" fmla="*/ 530777 w 1195772"/>
                <a:gd name="connsiteY258" fmla="*/ 324938 h 1243121"/>
                <a:gd name="connsiteX259" fmla="*/ 544305 w 1195772"/>
                <a:gd name="connsiteY259" fmla="*/ 329448 h 1243121"/>
                <a:gd name="connsiteX260" fmla="*/ 561149 w 1195772"/>
                <a:gd name="connsiteY260" fmla="*/ 311411 h 1243121"/>
                <a:gd name="connsiteX261" fmla="*/ 553324 w 1195772"/>
                <a:gd name="connsiteY261" fmla="*/ 304646 h 1243121"/>
                <a:gd name="connsiteX262" fmla="*/ 566852 w 1195772"/>
                <a:gd name="connsiteY262" fmla="*/ 299076 h 1243121"/>
                <a:gd name="connsiteX263" fmla="*/ 593908 w 1195772"/>
                <a:gd name="connsiteY263" fmla="*/ 256370 h 1243121"/>
                <a:gd name="connsiteX264" fmla="*/ 597224 w 1195772"/>
                <a:gd name="connsiteY264" fmla="*/ 264195 h 1243121"/>
                <a:gd name="connsiteX265" fmla="*/ 606242 w 1195772"/>
                <a:gd name="connsiteY265" fmla="*/ 258624 h 1243121"/>
                <a:gd name="connsiteX266" fmla="*/ 599478 w 1195772"/>
                <a:gd name="connsiteY266" fmla="*/ 255309 h 1243121"/>
                <a:gd name="connsiteX267" fmla="*/ 600539 w 1195772"/>
                <a:gd name="connsiteY267" fmla="*/ 254115 h 1243121"/>
                <a:gd name="connsiteX268" fmla="*/ 597091 w 1195772"/>
                <a:gd name="connsiteY268" fmla="*/ 251861 h 1243121"/>
                <a:gd name="connsiteX269" fmla="*/ 633166 w 1195772"/>
                <a:gd name="connsiteY269" fmla="*/ 193372 h 1243121"/>
                <a:gd name="connsiteX270" fmla="*/ 632104 w 1195772"/>
                <a:gd name="connsiteY270" fmla="*/ 192311 h 1243121"/>
                <a:gd name="connsiteX271" fmla="*/ 634359 w 1195772"/>
                <a:gd name="connsiteY271" fmla="*/ 187801 h 1243121"/>
                <a:gd name="connsiteX272" fmla="*/ 633298 w 1195772"/>
                <a:gd name="connsiteY272" fmla="*/ 186740 h 1243121"/>
                <a:gd name="connsiteX273" fmla="*/ 633298 w 1195772"/>
                <a:gd name="connsiteY273" fmla="*/ 185547 h 1243121"/>
                <a:gd name="connsiteX274" fmla="*/ 636614 w 1195772"/>
                <a:gd name="connsiteY274" fmla="*/ 187801 h 1243121"/>
                <a:gd name="connsiteX275" fmla="*/ 636614 w 1195772"/>
                <a:gd name="connsiteY275" fmla="*/ 188995 h 1243121"/>
                <a:gd name="connsiteX276" fmla="*/ 644439 w 1195772"/>
                <a:gd name="connsiteY276" fmla="*/ 177722 h 1243121"/>
                <a:gd name="connsiteX277" fmla="*/ 639930 w 1195772"/>
                <a:gd name="connsiteY277" fmla="*/ 176661 h 1243121"/>
                <a:gd name="connsiteX278" fmla="*/ 638736 w 1195772"/>
                <a:gd name="connsiteY278" fmla="*/ 169896 h 1243121"/>
                <a:gd name="connsiteX279" fmla="*/ 645500 w 1195772"/>
                <a:gd name="connsiteY279" fmla="*/ 167642 h 1243121"/>
                <a:gd name="connsiteX280" fmla="*/ 648816 w 1195772"/>
                <a:gd name="connsiteY280" fmla="*/ 168836 h 1243121"/>
                <a:gd name="connsiteX281" fmla="*/ 648816 w 1195772"/>
                <a:gd name="connsiteY281" fmla="*/ 169896 h 1243121"/>
                <a:gd name="connsiteX282" fmla="*/ 694970 w 1195772"/>
                <a:gd name="connsiteY282" fmla="*/ 98941 h 1243121"/>
                <a:gd name="connsiteX283" fmla="*/ 702795 w 1195772"/>
                <a:gd name="connsiteY283" fmla="*/ 98941 h 1243121"/>
                <a:gd name="connsiteX284" fmla="*/ 702795 w 1195772"/>
                <a:gd name="connsiteY284" fmla="*/ 96686 h 1243121"/>
                <a:gd name="connsiteX285" fmla="*/ 696031 w 1195772"/>
                <a:gd name="connsiteY285" fmla="*/ 96686 h 1243121"/>
                <a:gd name="connsiteX286" fmla="*/ 737676 w 1195772"/>
                <a:gd name="connsiteY286" fmla="*/ 31433 h 1243121"/>
                <a:gd name="connsiteX287" fmla="*/ 739931 w 1195772"/>
                <a:gd name="connsiteY287" fmla="*/ 35942 h 1243121"/>
                <a:gd name="connsiteX288" fmla="*/ 738737 w 1195772"/>
                <a:gd name="connsiteY288" fmla="*/ 35942 h 1243121"/>
                <a:gd name="connsiteX289" fmla="*/ 742053 w 1195772"/>
                <a:gd name="connsiteY289" fmla="*/ 38197 h 124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1195772" h="1243121">
                  <a:moveTo>
                    <a:pt x="744440" y="38197"/>
                  </a:moveTo>
                  <a:lnTo>
                    <a:pt x="763539" y="44961"/>
                  </a:lnTo>
                  <a:lnTo>
                    <a:pt x="764600" y="44961"/>
                  </a:lnTo>
                  <a:lnTo>
                    <a:pt x="764600" y="42706"/>
                  </a:lnTo>
                  <a:lnTo>
                    <a:pt x="781444" y="40452"/>
                  </a:lnTo>
                  <a:lnTo>
                    <a:pt x="782505" y="38197"/>
                  </a:lnTo>
                  <a:lnTo>
                    <a:pt x="792584" y="40452"/>
                  </a:lnTo>
                  <a:lnTo>
                    <a:pt x="809428" y="55041"/>
                  </a:lnTo>
                  <a:lnTo>
                    <a:pt x="810489" y="52786"/>
                  </a:lnTo>
                  <a:lnTo>
                    <a:pt x="811550" y="51725"/>
                  </a:lnTo>
                  <a:lnTo>
                    <a:pt x="812611" y="51725"/>
                  </a:lnTo>
                  <a:lnTo>
                    <a:pt x="812611" y="50531"/>
                  </a:lnTo>
                  <a:lnTo>
                    <a:pt x="814866" y="50531"/>
                  </a:lnTo>
                  <a:lnTo>
                    <a:pt x="815927" y="49470"/>
                  </a:lnTo>
                  <a:lnTo>
                    <a:pt x="817120" y="49470"/>
                  </a:lnTo>
                  <a:lnTo>
                    <a:pt x="818181" y="50531"/>
                  </a:lnTo>
                  <a:lnTo>
                    <a:pt x="819243" y="50531"/>
                  </a:lnTo>
                  <a:lnTo>
                    <a:pt x="820303" y="49470"/>
                  </a:lnTo>
                  <a:lnTo>
                    <a:pt x="820303" y="48410"/>
                  </a:lnTo>
                  <a:lnTo>
                    <a:pt x="823619" y="48410"/>
                  </a:lnTo>
                  <a:lnTo>
                    <a:pt x="825874" y="49470"/>
                  </a:lnTo>
                  <a:lnTo>
                    <a:pt x="826935" y="49470"/>
                  </a:lnTo>
                  <a:lnTo>
                    <a:pt x="827996" y="48410"/>
                  </a:lnTo>
                  <a:lnTo>
                    <a:pt x="831312" y="48410"/>
                  </a:lnTo>
                  <a:lnTo>
                    <a:pt x="832373" y="47216"/>
                  </a:lnTo>
                  <a:lnTo>
                    <a:pt x="832373" y="44961"/>
                  </a:lnTo>
                  <a:lnTo>
                    <a:pt x="831312" y="40452"/>
                  </a:lnTo>
                  <a:lnTo>
                    <a:pt x="831312" y="35942"/>
                  </a:lnTo>
                  <a:lnTo>
                    <a:pt x="832373" y="35942"/>
                  </a:lnTo>
                  <a:lnTo>
                    <a:pt x="832373" y="33688"/>
                  </a:lnTo>
                  <a:lnTo>
                    <a:pt x="833434" y="33688"/>
                  </a:lnTo>
                  <a:lnTo>
                    <a:pt x="833434" y="32494"/>
                  </a:lnTo>
                  <a:lnTo>
                    <a:pt x="835688" y="30239"/>
                  </a:lnTo>
                  <a:lnTo>
                    <a:pt x="837943" y="27985"/>
                  </a:lnTo>
                  <a:lnTo>
                    <a:pt x="837943" y="24536"/>
                  </a:lnTo>
                  <a:lnTo>
                    <a:pt x="839004" y="24536"/>
                  </a:lnTo>
                  <a:lnTo>
                    <a:pt x="841259" y="22282"/>
                  </a:lnTo>
                  <a:lnTo>
                    <a:pt x="842320" y="18966"/>
                  </a:lnTo>
                  <a:lnTo>
                    <a:pt x="843381" y="17905"/>
                  </a:lnTo>
                  <a:lnTo>
                    <a:pt x="843381" y="16711"/>
                  </a:lnTo>
                  <a:lnTo>
                    <a:pt x="844442" y="15650"/>
                  </a:lnTo>
                  <a:lnTo>
                    <a:pt x="845635" y="13396"/>
                  </a:lnTo>
                  <a:lnTo>
                    <a:pt x="846697" y="12335"/>
                  </a:lnTo>
                  <a:lnTo>
                    <a:pt x="847757" y="12335"/>
                  </a:lnTo>
                  <a:lnTo>
                    <a:pt x="848819" y="11141"/>
                  </a:lnTo>
                  <a:lnTo>
                    <a:pt x="848819" y="10080"/>
                  </a:lnTo>
                  <a:lnTo>
                    <a:pt x="847757" y="8886"/>
                  </a:lnTo>
                  <a:lnTo>
                    <a:pt x="848819" y="7825"/>
                  </a:lnTo>
                  <a:lnTo>
                    <a:pt x="853328" y="7825"/>
                  </a:lnTo>
                  <a:lnTo>
                    <a:pt x="855582" y="6631"/>
                  </a:lnTo>
                  <a:lnTo>
                    <a:pt x="855582" y="8886"/>
                  </a:lnTo>
                  <a:lnTo>
                    <a:pt x="860092" y="11141"/>
                  </a:lnTo>
                  <a:cubicBezTo>
                    <a:pt x="863407" y="7693"/>
                    <a:pt x="862082" y="9947"/>
                    <a:pt x="862347" y="5571"/>
                  </a:cubicBezTo>
                  <a:lnTo>
                    <a:pt x="863407" y="5571"/>
                  </a:lnTo>
                  <a:lnTo>
                    <a:pt x="864469" y="6631"/>
                  </a:lnTo>
                  <a:lnTo>
                    <a:pt x="864469" y="5571"/>
                  </a:lnTo>
                  <a:lnTo>
                    <a:pt x="865662" y="5571"/>
                  </a:lnTo>
                  <a:lnTo>
                    <a:pt x="865662" y="4377"/>
                  </a:lnTo>
                  <a:lnTo>
                    <a:pt x="870172" y="4377"/>
                  </a:lnTo>
                  <a:lnTo>
                    <a:pt x="871232" y="3316"/>
                  </a:lnTo>
                  <a:lnTo>
                    <a:pt x="871232" y="4377"/>
                  </a:lnTo>
                  <a:lnTo>
                    <a:pt x="872294" y="3316"/>
                  </a:lnTo>
                  <a:lnTo>
                    <a:pt x="873487" y="3316"/>
                  </a:lnTo>
                  <a:lnTo>
                    <a:pt x="873487" y="2255"/>
                  </a:lnTo>
                  <a:lnTo>
                    <a:pt x="877997" y="2255"/>
                  </a:lnTo>
                  <a:lnTo>
                    <a:pt x="877997" y="1061"/>
                  </a:lnTo>
                  <a:lnTo>
                    <a:pt x="879058" y="1061"/>
                  </a:lnTo>
                  <a:lnTo>
                    <a:pt x="879058" y="0"/>
                  </a:lnTo>
                  <a:lnTo>
                    <a:pt x="880119" y="0"/>
                  </a:lnTo>
                  <a:lnTo>
                    <a:pt x="880119" y="1061"/>
                  </a:lnTo>
                  <a:lnTo>
                    <a:pt x="881312" y="0"/>
                  </a:lnTo>
                  <a:lnTo>
                    <a:pt x="882374" y="0"/>
                  </a:lnTo>
                  <a:lnTo>
                    <a:pt x="905981" y="83290"/>
                  </a:lnTo>
                  <a:lnTo>
                    <a:pt x="920570" y="110347"/>
                  </a:lnTo>
                  <a:lnTo>
                    <a:pt x="949881" y="167775"/>
                  </a:lnTo>
                  <a:lnTo>
                    <a:pt x="959961" y="172284"/>
                  </a:lnTo>
                  <a:lnTo>
                    <a:pt x="959961" y="175600"/>
                  </a:lnTo>
                  <a:lnTo>
                    <a:pt x="949881" y="173345"/>
                  </a:lnTo>
                  <a:lnTo>
                    <a:pt x="949881" y="175600"/>
                  </a:lnTo>
                  <a:lnTo>
                    <a:pt x="946565" y="187934"/>
                  </a:lnTo>
                  <a:lnTo>
                    <a:pt x="930783" y="238598"/>
                  </a:lnTo>
                  <a:lnTo>
                    <a:pt x="918448" y="254381"/>
                  </a:lnTo>
                  <a:lnTo>
                    <a:pt x="925212" y="259951"/>
                  </a:lnTo>
                  <a:lnTo>
                    <a:pt x="926273" y="258890"/>
                  </a:lnTo>
                  <a:lnTo>
                    <a:pt x="933037" y="266715"/>
                  </a:lnTo>
                  <a:lnTo>
                    <a:pt x="937546" y="271224"/>
                  </a:lnTo>
                  <a:lnTo>
                    <a:pt x="940862" y="271224"/>
                  </a:lnTo>
                  <a:lnTo>
                    <a:pt x="948688" y="276794"/>
                  </a:lnTo>
                  <a:lnTo>
                    <a:pt x="955451" y="314991"/>
                  </a:lnTo>
                  <a:lnTo>
                    <a:pt x="952136" y="318307"/>
                  </a:lnTo>
                  <a:lnTo>
                    <a:pt x="953197" y="318307"/>
                  </a:lnTo>
                  <a:lnTo>
                    <a:pt x="954258" y="319501"/>
                  </a:lnTo>
                  <a:lnTo>
                    <a:pt x="956513" y="317246"/>
                  </a:lnTo>
                  <a:lnTo>
                    <a:pt x="959828" y="342048"/>
                  </a:lnTo>
                  <a:lnTo>
                    <a:pt x="958767" y="343241"/>
                  </a:lnTo>
                  <a:lnTo>
                    <a:pt x="957706" y="345496"/>
                  </a:lnTo>
                  <a:lnTo>
                    <a:pt x="955451" y="347750"/>
                  </a:lnTo>
                  <a:lnTo>
                    <a:pt x="957706" y="348812"/>
                  </a:lnTo>
                  <a:lnTo>
                    <a:pt x="961022" y="344302"/>
                  </a:lnTo>
                  <a:lnTo>
                    <a:pt x="963276" y="356637"/>
                  </a:lnTo>
                  <a:lnTo>
                    <a:pt x="961022" y="355575"/>
                  </a:lnTo>
                  <a:lnTo>
                    <a:pt x="959961" y="358891"/>
                  </a:lnTo>
                  <a:lnTo>
                    <a:pt x="963276" y="361146"/>
                  </a:lnTo>
                  <a:lnTo>
                    <a:pt x="973356" y="418574"/>
                  </a:lnTo>
                  <a:lnTo>
                    <a:pt x="985690" y="434356"/>
                  </a:lnTo>
                  <a:lnTo>
                    <a:pt x="978927" y="492845"/>
                  </a:lnTo>
                  <a:lnTo>
                    <a:pt x="960889" y="642450"/>
                  </a:lnTo>
                  <a:lnTo>
                    <a:pt x="983436" y="680647"/>
                  </a:lnTo>
                  <a:lnTo>
                    <a:pt x="986752" y="715528"/>
                  </a:lnTo>
                  <a:lnTo>
                    <a:pt x="985690" y="715528"/>
                  </a:lnTo>
                  <a:lnTo>
                    <a:pt x="983436" y="718844"/>
                  </a:lnTo>
                  <a:lnTo>
                    <a:pt x="985690" y="722159"/>
                  </a:lnTo>
                  <a:lnTo>
                    <a:pt x="987945" y="722159"/>
                  </a:lnTo>
                  <a:lnTo>
                    <a:pt x="987945" y="732239"/>
                  </a:lnTo>
                  <a:lnTo>
                    <a:pt x="984630" y="734494"/>
                  </a:lnTo>
                  <a:lnTo>
                    <a:pt x="989139" y="745767"/>
                  </a:lnTo>
                  <a:lnTo>
                    <a:pt x="991394" y="745767"/>
                  </a:lnTo>
                  <a:lnTo>
                    <a:pt x="990332" y="750276"/>
                  </a:lnTo>
                  <a:lnTo>
                    <a:pt x="990332" y="752531"/>
                  </a:lnTo>
                  <a:lnTo>
                    <a:pt x="993648" y="755847"/>
                  </a:lnTo>
                  <a:lnTo>
                    <a:pt x="1007176" y="770436"/>
                  </a:lnTo>
                  <a:lnTo>
                    <a:pt x="1008237" y="769375"/>
                  </a:lnTo>
                  <a:lnTo>
                    <a:pt x="1016062" y="782903"/>
                  </a:lnTo>
                  <a:lnTo>
                    <a:pt x="1017123" y="781709"/>
                  </a:lnTo>
                  <a:lnTo>
                    <a:pt x="1017123" y="782903"/>
                  </a:lnTo>
                  <a:lnTo>
                    <a:pt x="1055320" y="787412"/>
                  </a:lnTo>
                  <a:lnTo>
                    <a:pt x="1054127" y="789667"/>
                  </a:lnTo>
                  <a:lnTo>
                    <a:pt x="1065400" y="794176"/>
                  </a:lnTo>
                  <a:lnTo>
                    <a:pt x="1067655" y="788606"/>
                  </a:lnTo>
                  <a:lnTo>
                    <a:pt x="1082244" y="790860"/>
                  </a:lnTo>
                  <a:lnTo>
                    <a:pt x="1084498" y="789800"/>
                  </a:lnTo>
                  <a:lnTo>
                    <a:pt x="1085692" y="790860"/>
                  </a:lnTo>
                  <a:lnTo>
                    <a:pt x="1179062" y="881976"/>
                  </a:lnTo>
                  <a:lnTo>
                    <a:pt x="1180123" y="887546"/>
                  </a:lnTo>
                  <a:lnTo>
                    <a:pt x="1177869" y="888607"/>
                  </a:lnTo>
                  <a:lnTo>
                    <a:pt x="1177869" y="899881"/>
                  </a:lnTo>
                  <a:lnTo>
                    <a:pt x="1181184" y="898687"/>
                  </a:lnTo>
                  <a:lnTo>
                    <a:pt x="1183439" y="911021"/>
                  </a:lnTo>
                  <a:lnTo>
                    <a:pt x="1193519" y="994312"/>
                  </a:lnTo>
                  <a:lnTo>
                    <a:pt x="1191264" y="994312"/>
                  </a:lnTo>
                  <a:lnTo>
                    <a:pt x="1193519" y="995372"/>
                  </a:lnTo>
                  <a:lnTo>
                    <a:pt x="1195773" y="995372"/>
                  </a:lnTo>
                  <a:lnTo>
                    <a:pt x="1195773" y="1000943"/>
                  </a:lnTo>
                  <a:lnTo>
                    <a:pt x="1194712" y="1000943"/>
                  </a:lnTo>
                  <a:lnTo>
                    <a:pt x="1194712" y="1004391"/>
                  </a:lnTo>
                  <a:lnTo>
                    <a:pt x="1119380" y="1022429"/>
                  </a:lnTo>
                  <a:lnTo>
                    <a:pt x="1095772" y="1048292"/>
                  </a:lnTo>
                  <a:lnTo>
                    <a:pt x="1094578" y="1047098"/>
                  </a:lnTo>
                  <a:lnTo>
                    <a:pt x="1094578" y="1050546"/>
                  </a:lnTo>
                  <a:lnTo>
                    <a:pt x="1090069" y="1055055"/>
                  </a:lnTo>
                  <a:lnTo>
                    <a:pt x="1069777" y="1068583"/>
                  </a:lnTo>
                  <a:lnTo>
                    <a:pt x="1068583" y="1070838"/>
                  </a:lnTo>
                  <a:lnTo>
                    <a:pt x="1065267" y="1106780"/>
                  </a:lnTo>
                  <a:lnTo>
                    <a:pt x="1063013" y="1119115"/>
                  </a:lnTo>
                  <a:lnTo>
                    <a:pt x="1067522" y="1121369"/>
                  </a:lnTo>
                  <a:lnTo>
                    <a:pt x="1067522" y="1123624"/>
                  </a:lnTo>
                  <a:lnTo>
                    <a:pt x="1061819" y="1120309"/>
                  </a:lnTo>
                  <a:lnTo>
                    <a:pt x="1038211" y="1232777"/>
                  </a:lnTo>
                  <a:lnTo>
                    <a:pt x="1014604" y="1226013"/>
                  </a:lnTo>
                  <a:lnTo>
                    <a:pt x="1013542" y="1223758"/>
                  </a:lnTo>
                  <a:lnTo>
                    <a:pt x="1002269" y="1222697"/>
                  </a:lnTo>
                  <a:lnTo>
                    <a:pt x="974152" y="1214872"/>
                  </a:lnTo>
                  <a:lnTo>
                    <a:pt x="979722" y="1198028"/>
                  </a:lnTo>
                  <a:lnTo>
                    <a:pt x="977468" y="1196967"/>
                  </a:lnTo>
                  <a:lnTo>
                    <a:pt x="969643" y="1212750"/>
                  </a:lnTo>
                  <a:cubicBezTo>
                    <a:pt x="940332" y="1203333"/>
                    <a:pt x="932374" y="1199090"/>
                    <a:pt x="901074" y="1192458"/>
                  </a:cubicBezTo>
                  <a:lnTo>
                    <a:pt x="871763" y="1213811"/>
                  </a:lnTo>
                  <a:lnTo>
                    <a:pt x="870702" y="1210495"/>
                  </a:lnTo>
                  <a:lnTo>
                    <a:pt x="863938" y="1213811"/>
                  </a:lnTo>
                  <a:lnTo>
                    <a:pt x="865132" y="1217260"/>
                  </a:lnTo>
                  <a:lnTo>
                    <a:pt x="844840" y="1231848"/>
                  </a:lnTo>
                  <a:lnTo>
                    <a:pt x="772823" y="1243121"/>
                  </a:lnTo>
                  <a:lnTo>
                    <a:pt x="699745" y="1237551"/>
                  </a:lnTo>
                  <a:lnTo>
                    <a:pt x="652529" y="1235297"/>
                  </a:lnTo>
                  <a:lnTo>
                    <a:pt x="646826" y="1234103"/>
                  </a:lnTo>
                  <a:lnTo>
                    <a:pt x="623218" y="1233042"/>
                  </a:lnTo>
                  <a:lnTo>
                    <a:pt x="546692" y="1218453"/>
                  </a:lnTo>
                  <a:lnTo>
                    <a:pt x="505047" y="1215137"/>
                  </a:lnTo>
                  <a:lnTo>
                    <a:pt x="500538" y="1217392"/>
                  </a:lnTo>
                  <a:lnTo>
                    <a:pt x="440855" y="1236490"/>
                  </a:lnTo>
                  <a:lnTo>
                    <a:pt x="389130" y="1234236"/>
                  </a:lnTo>
                  <a:lnTo>
                    <a:pt x="278917" y="1228665"/>
                  </a:lnTo>
                  <a:lnTo>
                    <a:pt x="258624" y="1227604"/>
                  </a:lnTo>
                  <a:cubicBezTo>
                    <a:pt x="212603" y="1169513"/>
                    <a:pt x="147880" y="1127869"/>
                    <a:pt x="93237" y="1079061"/>
                  </a:cubicBezTo>
                  <a:lnTo>
                    <a:pt x="44828" y="974418"/>
                  </a:lnTo>
                  <a:lnTo>
                    <a:pt x="58356" y="960890"/>
                  </a:lnTo>
                  <a:lnTo>
                    <a:pt x="72945" y="968847"/>
                  </a:lnTo>
                  <a:lnTo>
                    <a:pt x="77455" y="965399"/>
                  </a:lnTo>
                  <a:lnTo>
                    <a:pt x="112336" y="920438"/>
                  </a:lnTo>
                  <a:lnTo>
                    <a:pt x="116845" y="909164"/>
                  </a:lnTo>
                  <a:lnTo>
                    <a:pt x="131434" y="914735"/>
                  </a:lnTo>
                  <a:lnTo>
                    <a:pt x="144962" y="902401"/>
                  </a:lnTo>
                  <a:lnTo>
                    <a:pt x="143901" y="901207"/>
                  </a:lnTo>
                  <a:lnTo>
                    <a:pt x="139392" y="902401"/>
                  </a:lnTo>
                  <a:lnTo>
                    <a:pt x="138331" y="901207"/>
                  </a:lnTo>
                  <a:lnTo>
                    <a:pt x="147349" y="892188"/>
                  </a:lnTo>
                  <a:lnTo>
                    <a:pt x="146289" y="889934"/>
                  </a:lnTo>
                  <a:lnTo>
                    <a:pt x="135015" y="895504"/>
                  </a:lnTo>
                  <a:lnTo>
                    <a:pt x="140585" y="868448"/>
                  </a:lnTo>
                  <a:lnTo>
                    <a:pt x="160877" y="871896"/>
                  </a:lnTo>
                  <a:lnTo>
                    <a:pt x="146289" y="835954"/>
                  </a:lnTo>
                  <a:lnTo>
                    <a:pt x="146289" y="833699"/>
                  </a:lnTo>
                  <a:lnTo>
                    <a:pt x="0" y="767253"/>
                  </a:lnTo>
                  <a:lnTo>
                    <a:pt x="1194" y="731311"/>
                  </a:lnTo>
                  <a:lnTo>
                    <a:pt x="4509" y="732371"/>
                  </a:lnTo>
                  <a:lnTo>
                    <a:pt x="7825" y="734626"/>
                  </a:lnTo>
                  <a:lnTo>
                    <a:pt x="7825" y="733565"/>
                  </a:lnTo>
                  <a:lnTo>
                    <a:pt x="5570" y="730117"/>
                  </a:lnTo>
                  <a:lnTo>
                    <a:pt x="1061" y="730117"/>
                  </a:lnTo>
                  <a:lnTo>
                    <a:pt x="2122" y="698684"/>
                  </a:lnTo>
                  <a:lnTo>
                    <a:pt x="3183" y="698684"/>
                  </a:lnTo>
                  <a:lnTo>
                    <a:pt x="3183" y="700939"/>
                  </a:lnTo>
                  <a:lnTo>
                    <a:pt x="6499" y="706509"/>
                  </a:lnTo>
                  <a:lnTo>
                    <a:pt x="8753" y="706509"/>
                  </a:lnTo>
                  <a:lnTo>
                    <a:pt x="7559" y="703194"/>
                  </a:lnTo>
                  <a:lnTo>
                    <a:pt x="10875" y="703194"/>
                  </a:lnTo>
                  <a:lnTo>
                    <a:pt x="16578" y="698684"/>
                  </a:lnTo>
                  <a:lnTo>
                    <a:pt x="15384" y="697490"/>
                  </a:lnTo>
                  <a:lnTo>
                    <a:pt x="10875" y="700939"/>
                  </a:lnTo>
                  <a:lnTo>
                    <a:pt x="8621" y="702000"/>
                  </a:lnTo>
                  <a:lnTo>
                    <a:pt x="5305" y="698684"/>
                  </a:lnTo>
                  <a:lnTo>
                    <a:pt x="1857" y="697490"/>
                  </a:lnTo>
                  <a:lnTo>
                    <a:pt x="2918" y="648020"/>
                  </a:lnTo>
                  <a:lnTo>
                    <a:pt x="2918" y="636747"/>
                  </a:lnTo>
                  <a:lnTo>
                    <a:pt x="7427" y="637808"/>
                  </a:lnTo>
                  <a:lnTo>
                    <a:pt x="6366" y="642317"/>
                  </a:lnTo>
                  <a:lnTo>
                    <a:pt x="10875" y="645633"/>
                  </a:lnTo>
                  <a:lnTo>
                    <a:pt x="9814" y="636614"/>
                  </a:lnTo>
                  <a:lnTo>
                    <a:pt x="3050" y="634360"/>
                  </a:lnTo>
                  <a:lnTo>
                    <a:pt x="3050" y="625341"/>
                  </a:lnTo>
                  <a:lnTo>
                    <a:pt x="4244" y="625341"/>
                  </a:lnTo>
                  <a:lnTo>
                    <a:pt x="5437" y="624280"/>
                  </a:lnTo>
                  <a:lnTo>
                    <a:pt x="4244" y="624280"/>
                  </a:lnTo>
                  <a:lnTo>
                    <a:pt x="4244" y="623086"/>
                  </a:lnTo>
                  <a:lnTo>
                    <a:pt x="3050" y="623086"/>
                  </a:lnTo>
                  <a:lnTo>
                    <a:pt x="3050" y="618577"/>
                  </a:lnTo>
                  <a:lnTo>
                    <a:pt x="4244" y="614068"/>
                  </a:lnTo>
                  <a:lnTo>
                    <a:pt x="3050" y="614068"/>
                  </a:lnTo>
                  <a:lnTo>
                    <a:pt x="4244" y="573616"/>
                  </a:lnTo>
                  <a:lnTo>
                    <a:pt x="8753" y="331703"/>
                  </a:lnTo>
                  <a:lnTo>
                    <a:pt x="131434" y="349740"/>
                  </a:lnTo>
                  <a:lnTo>
                    <a:pt x="131434" y="350801"/>
                  </a:lnTo>
                  <a:lnTo>
                    <a:pt x="141514" y="350801"/>
                  </a:lnTo>
                  <a:lnTo>
                    <a:pt x="302392" y="356371"/>
                  </a:lnTo>
                  <a:lnTo>
                    <a:pt x="310217" y="369900"/>
                  </a:lnTo>
                  <a:lnTo>
                    <a:pt x="312471" y="357565"/>
                  </a:lnTo>
                  <a:lnTo>
                    <a:pt x="399077" y="369900"/>
                  </a:lnTo>
                  <a:lnTo>
                    <a:pt x="406902" y="366584"/>
                  </a:lnTo>
                  <a:lnTo>
                    <a:pt x="409157" y="366584"/>
                  </a:lnTo>
                  <a:lnTo>
                    <a:pt x="412473" y="365523"/>
                  </a:lnTo>
                  <a:lnTo>
                    <a:pt x="411412" y="364329"/>
                  </a:lnTo>
                  <a:lnTo>
                    <a:pt x="490193" y="330642"/>
                  </a:lnTo>
                  <a:lnTo>
                    <a:pt x="491386" y="353188"/>
                  </a:lnTo>
                  <a:lnTo>
                    <a:pt x="514994" y="351995"/>
                  </a:lnTo>
                  <a:lnTo>
                    <a:pt x="514994" y="339660"/>
                  </a:lnTo>
                  <a:lnTo>
                    <a:pt x="505975" y="339660"/>
                  </a:lnTo>
                  <a:lnTo>
                    <a:pt x="504914" y="323878"/>
                  </a:lnTo>
                  <a:lnTo>
                    <a:pt x="522952" y="317113"/>
                  </a:lnTo>
                  <a:lnTo>
                    <a:pt x="530777" y="324938"/>
                  </a:lnTo>
                  <a:lnTo>
                    <a:pt x="544305" y="329448"/>
                  </a:lnTo>
                  <a:lnTo>
                    <a:pt x="561149" y="311411"/>
                  </a:lnTo>
                  <a:lnTo>
                    <a:pt x="553324" y="304646"/>
                  </a:lnTo>
                  <a:lnTo>
                    <a:pt x="566852" y="299076"/>
                  </a:lnTo>
                  <a:lnTo>
                    <a:pt x="593908" y="256370"/>
                  </a:lnTo>
                  <a:lnTo>
                    <a:pt x="597224" y="264195"/>
                  </a:lnTo>
                  <a:lnTo>
                    <a:pt x="606242" y="258624"/>
                  </a:lnTo>
                  <a:lnTo>
                    <a:pt x="599478" y="255309"/>
                  </a:lnTo>
                  <a:lnTo>
                    <a:pt x="600539" y="254115"/>
                  </a:lnTo>
                  <a:lnTo>
                    <a:pt x="597091" y="251861"/>
                  </a:lnTo>
                  <a:lnTo>
                    <a:pt x="633166" y="193372"/>
                  </a:lnTo>
                  <a:lnTo>
                    <a:pt x="632104" y="192311"/>
                  </a:lnTo>
                  <a:lnTo>
                    <a:pt x="634359" y="187801"/>
                  </a:lnTo>
                  <a:lnTo>
                    <a:pt x="633298" y="186740"/>
                  </a:lnTo>
                  <a:lnTo>
                    <a:pt x="633298" y="185547"/>
                  </a:lnTo>
                  <a:lnTo>
                    <a:pt x="636614" y="187801"/>
                  </a:lnTo>
                  <a:lnTo>
                    <a:pt x="636614" y="188995"/>
                  </a:lnTo>
                  <a:lnTo>
                    <a:pt x="644439" y="177722"/>
                  </a:lnTo>
                  <a:lnTo>
                    <a:pt x="639930" y="176661"/>
                  </a:lnTo>
                  <a:lnTo>
                    <a:pt x="638736" y="169896"/>
                  </a:lnTo>
                  <a:lnTo>
                    <a:pt x="645500" y="167642"/>
                  </a:lnTo>
                  <a:lnTo>
                    <a:pt x="648816" y="168836"/>
                  </a:lnTo>
                  <a:lnTo>
                    <a:pt x="648816" y="169896"/>
                  </a:lnTo>
                  <a:lnTo>
                    <a:pt x="694970" y="98941"/>
                  </a:lnTo>
                  <a:lnTo>
                    <a:pt x="702795" y="98941"/>
                  </a:lnTo>
                  <a:lnTo>
                    <a:pt x="702795" y="96686"/>
                  </a:lnTo>
                  <a:lnTo>
                    <a:pt x="696031" y="96686"/>
                  </a:lnTo>
                  <a:lnTo>
                    <a:pt x="737676" y="31433"/>
                  </a:lnTo>
                  <a:lnTo>
                    <a:pt x="739931" y="35942"/>
                  </a:lnTo>
                  <a:lnTo>
                    <a:pt x="738737" y="35942"/>
                  </a:lnTo>
                  <a:lnTo>
                    <a:pt x="742053" y="38197"/>
                  </a:lnTo>
                </a:path>
              </a:pathLst>
            </a:custGeom>
            <a:noFill/>
            <a:ln w="3315" cap="flat">
              <a:solidFill>
                <a:schemeClr val="bg1">
                  <a:lumMod val="65000"/>
                </a:schemeClr>
              </a:solidFill>
              <a:prstDash val="solid"/>
              <a:miter/>
            </a:ln>
          </p:spPr>
          <p:txBody>
            <a:bodyPr rtlCol="0" anchor="ctr"/>
            <a:lstStyle/>
            <a:p>
              <a:endParaRPr lang="en-FI" sz="816"/>
            </a:p>
          </p:txBody>
        </p:sp>
        <p:sp>
          <p:nvSpPr>
            <p:cNvPr id="1113" name="Freeform: Shape 1112">
              <a:extLst>
                <a:ext uri="{FF2B5EF4-FFF2-40B4-BE49-F238E27FC236}">
                  <a16:creationId xmlns:a16="http://schemas.microsoft.com/office/drawing/2014/main" id="{1BACF501-12E2-93E2-6903-093EA8E96640}"/>
                </a:ext>
              </a:extLst>
            </p:cNvPr>
            <p:cNvSpPr/>
            <p:nvPr/>
          </p:nvSpPr>
          <p:spPr>
            <a:xfrm>
              <a:off x="6983253" y="6325877"/>
              <a:ext cx="894575" cy="851736"/>
            </a:xfrm>
            <a:custGeom>
              <a:avLst/>
              <a:gdLst>
                <a:gd name="connsiteX0" fmla="*/ 465922 w 894575"/>
                <a:gd name="connsiteY0" fmla="*/ 0 h 851736"/>
                <a:gd name="connsiteX1" fmla="*/ 498548 w 894575"/>
                <a:gd name="connsiteY1" fmla="*/ 10080 h 851736"/>
                <a:gd name="connsiteX2" fmla="*/ 519902 w 894575"/>
                <a:gd name="connsiteY2" fmla="*/ 95625 h 851736"/>
                <a:gd name="connsiteX3" fmla="*/ 545764 w 894575"/>
                <a:gd name="connsiteY3" fmla="*/ 147350 h 851736"/>
                <a:gd name="connsiteX4" fmla="*/ 553589 w 894575"/>
                <a:gd name="connsiteY4" fmla="*/ 289129 h 851736"/>
                <a:gd name="connsiteX5" fmla="*/ 563801 w 894575"/>
                <a:gd name="connsiteY5" fmla="*/ 317246 h 851736"/>
                <a:gd name="connsiteX6" fmla="*/ 600937 w 894575"/>
                <a:gd name="connsiteY6" fmla="*/ 337538 h 851736"/>
                <a:gd name="connsiteX7" fmla="*/ 671760 w 894575"/>
                <a:gd name="connsiteY7" fmla="*/ 345363 h 851736"/>
                <a:gd name="connsiteX8" fmla="*/ 705581 w 894575"/>
                <a:gd name="connsiteY8" fmla="*/ 295893 h 851736"/>
                <a:gd name="connsiteX9" fmla="*/ 704387 w 894575"/>
                <a:gd name="connsiteY9" fmla="*/ 294832 h 851736"/>
                <a:gd name="connsiteX10" fmla="*/ 706642 w 894575"/>
                <a:gd name="connsiteY10" fmla="*/ 291384 h 851736"/>
                <a:gd name="connsiteX11" fmla="*/ 707835 w 894575"/>
                <a:gd name="connsiteY11" fmla="*/ 292577 h 851736"/>
                <a:gd name="connsiteX12" fmla="*/ 719109 w 894575"/>
                <a:gd name="connsiteY12" fmla="*/ 276794 h 851736"/>
                <a:gd name="connsiteX13" fmla="*/ 742716 w 894575"/>
                <a:gd name="connsiteY13" fmla="*/ 314991 h 851736"/>
                <a:gd name="connsiteX14" fmla="*/ 775343 w 894575"/>
                <a:gd name="connsiteY14" fmla="*/ 357830 h 851736"/>
                <a:gd name="connsiteX15" fmla="*/ 789932 w 894575"/>
                <a:gd name="connsiteY15" fmla="*/ 372419 h 851736"/>
                <a:gd name="connsiteX16" fmla="*/ 856379 w 894575"/>
                <a:gd name="connsiteY16" fmla="*/ 436479 h 851736"/>
                <a:gd name="connsiteX17" fmla="*/ 890066 w 894575"/>
                <a:gd name="connsiteY17" fmla="*/ 453455 h 851736"/>
                <a:gd name="connsiteX18" fmla="*/ 894576 w 894575"/>
                <a:gd name="connsiteY18" fmla="*/ 489397 h 851736"/>
                <a:gd name="connsiteX19" fmla="*/ 881047 w 894575"/>
                <a:gd name="connsiteY19" fmla="*/ 506373 h 851736"/>
                <a:gd name="connsiteX20" fmla="*/ 883302 w 894575"/>
                <a:gd name="connsiteY20" fmla="*/ 508495 h 851736"/>
                <a:gd name="connsiteX21" fmla="*/ 881047 w 894575"/>
                <a:gd name="connsiteY21" fmla="*/ 510750 h 851736"/>
                <a:gd name="connsiteX22" fmla="*/ 878793 w 894575"/>
                <a:gd name="connsiteY22" fmla="*/ 519769 h 851736"/>
                <a:gd name="connsiteX23" fmla="*/ 877732 w 894575"/>
                <a:gd name="connsiteY23" fmla="*/ 518708 h 851736"/>
                <a:gd name="connsiteX24" fmla="*/ 877732 w 894575"/>
                <a:gd name="connsiteY24" fmla="*/ 514198 h 851736"/>
                <a:gd name="connsiteX25" fmla="*/ 876538 w 894575"/>
                <a:gd name="connsiteY25" fmla="*/ 510750 h 851736"/>
                <a:gd name="connsiteX26" fmla="*/ 857439 w 894575"/>
                <a:gd name="connsiteY26" fmla="*/ 533297 h 851736"/>
                <a:gd name="connsiteX27" fmla="*/ 864204 w 894575"/>
                <a:gd name="connsiteY27" fmla="*/ 533297 h 851736"/>
                <a:gd name="connsiteX28" fmla="*/ 865264 w 894575"/>
                <a:gd name="connsiteY28" fmla="*/ 532236 h 851736"/>
                <a:gd name="connsiteX29" fmla="*/ 866458 w 894575"/>
                <a:gd name="connsiteY29" fmla="*/ 533297 h 851736"/>
                <a:gd name="connsiteX30" fmla="*/ 866458 w 894575"/>
                <a:gd name="connsiteY30" fmla="*/ 535552 h 851736"/>
                <a:gd name="connsiteX31" fmla="*/ 868713 w 894575"/>
                <a:gd name="connsiteY31" fmla="*/ 536613 h 851736"/>
                <a:gd name="connsiteX32" fmla="*/ 873222 w 894575"/>
                <a:gd name="connsiteY32" fmla="*/ 536613 h 851736"/>
                <a:gd name="connsiteX33" fmla="*/ 872029 w 894575"/>
                <a:gd name="connsiteY33" fmla="*/ 540061 h 851736"/>
                <a:gd name="connsiteX34" fmla="*/ 870968 w 894575"/>
                <a:gd name="connsiteY34" fmla="*/ 538867 h 851736"/>
                <a:gd name="connsiteX35" fmla="*/ 868713 w 894575"/>
                <a:gd name="connsiteY35" fmla="*/ 538867 h 851736"/>
                <a:gd name="connsiteX36" fmla="*/ 866458 w 894575"/>
                <a:gd name="connsiteY36" fmla="*/ 537806 h 851736"/>
                <a:gd name="connsiteX37" fmla="*/ 863142 w 894575"/>
                <a:gd name="connsiteY37" fmla="*/ 537806 h 851736"/>
                <a:gd name="connsiteX38" fmla="*/ 855185 w 894575"/>
                <a:gd name="connsiteY38" fmla="*/ 535552 h 851736"/>
                <a:gd name="connsiteX39" fmla="*/ 847360 w 894575"/>
                <a:gd name="connsiteY39" fmla="*/ 544570 h 851736"/>
                <a:gd name="connsiteX40" fmla="*/ 839402 w 894575"/>
                <a:gd name="connsiteY40" fmla="*/ 552395 h 851736"/>
                <a:gd name="connsiteX41" fmla="*/ 841657 w 894575"/>
                <a:gd name="connsiteY41" fmla="*/ 553589 h 851736"/>
                <a:gd name="connsiteX42" fmla="*/ 849614 w 894575"/>
                <a:gd name="connsiteY42" fmla="*/ 553589 h 851736"/>
                <a:gd name="connsiteX43" fmla="*/ 852930 w 894575"/>
                <a:gd name="connsiteY43" fmla="*/ 552395 h 851736"/>
                <a:gd name="connsiteX44" fmla="*/ 852930 w 894575"/>
                <a:gd name="connsiteY44" fmla="*/ 553589 h 851736"/>
                <a:gd name="connsiteX45" fmla="*/ 843912 w 894575"/>
                <a:gd name="connsiteY45" fmla="*/ 556905 h 851736"/>
                <a:gd name="connsiteX46" fmla="*/ 838341 w 894575"/>
                <a:gd name="connsiteY46" fmla="*/ 553589 h 851736"/>
                <a:gd name="connsiteX47" fmla="*/ 836087 w 894575"/>
                <a:gd name="connsiteY47" fmla="*/ 556905 h 851736"/>
                <a:gd name="connsiteX48" fmla="*/ 794441 w 894575"/>
                <a:gd name="connsiteY48" fmla="*/ 572687 h 851736"/>
                <a:gd name="connsiteX49" fmla="*/ 741523 w 894575"/>
                <a:gd name="connsiteY49" fmla="*/ 560353 h 851736"/>
                <a:gd name="connsiteX50" fmla="*/ 656110 w 894575"/>
                <a:gd name="connsiteY50" fmla="*/ 600804 h 851736"/>
                <a:gd name="connsiteX51" fmla="*/ 652662 w 894575"/>
                <a:gd name="connsiteY51" fmla="*/ 588470 h 851736"/>
                <a:gd name="connsiteX52" fmla="*/ 644837 w 894575"/>
                <a:gd name="connsiteY52" fmla="*/ 590725 h 851736"/>
                <a:gd name="connsiteX53" fmla="*/ 645898 w 894575"/>
                <a:gd name="connsiteY53" fmla="*/ 597489 h 851736"/>
                <a:gd name="connsiteX54" fmla="*/ 635818 w 894575"/>
                <a:gd name="connsiteY54" fmla="*/ 597489 h 851736"/>
                <a:gd name="connsiteX55" fmla="*/ 635818 w 894575"/>
                <a:gd name="connsiteY55" fmla="*/ 600804 h 851736"/>
                <a:gd name="connsiteX56" fmla="*/ 651601 w 894575"/>
                <a:gd name="connsiteY56" fmla="*/ 603059 h 851736"/>
                <a:gd name="connsiteX57" fmla="*/ 561547 w 894575"/>
                <a:gd name="connsiteY57" fmla="*/ 646959 h 851736"/>
                <a:gd name="connsiteX58" fmla="*/ 567117 w 894575"/>
                <a:gd name="connsiteY58" fmla="*/ 671760 h 851736"/>
                <a:gd name="connsiteX59" fmla="*/ 551467 w 894575"/>
                <a:gd name="connsiteY59" fmla="*/ 698684 h 851736"/>
                <a:gd name="connsiteX60" fmla="*/ 542448 w 894575"/>
                <a:gd name="connsiteY60" fmla="*/ 739268 h 851736"/>
                <a:gd name="connsiteX61" fmla="*/ 541255 w 894575"/>
                <a:gd name="connsiteY61" fmla="*/ 747093 h 851736"/>
                <a:gd name="connsiteX62" fmla="*/ 544703 w 894575"/>
                <a:gd name="connsiteY62" fmla="*/ 748154 h 851736"/>
                <a:gd name="connsiteX63" fmla="*/ 543509 w 894575"/>
                <a:gd name="connsiteY63" fmla="*/ 751603 h 851736"/>
                <a:gd name="connsiteX64" fmla="*/ 540194 w 894575"/>
                <a:gd name="connsiteY64" fmla="*/ 750409 h 851736"/>
                <a:gd name="connsiteX65" fmla="*/ 539000 w 894575"/>
                <a:gd name="connsiteY65" fmla="*/ 758367 h 851736"/>
                <a:gd name="connsiteX66" fmla="*/ 542448 w 894575"/>
                <a:gd name="connsiteY66" fmla="*/ 762876 h 851736"/>
                <a:gd name="connsiteX67" fmla="*/ 539000 w 894575"/>
                <a:gd name="connsiteY67" fmla="*/ 775210 h 851736"/>
                <a:gd name="connsiteX68" fmla="*/ 544703 w 894575"/>
                <a:gd name="connsiteY68" fmla="*/ 785290 h 851736"/>
                <a:gd name="connsiteX69" fmla="*/ 544703 w 894575"/>
                <a:gd name="connsiteY69" fmla="*/ 786484 h 851736"/>
                <a:gd name="connsiteX70" fmla="*/ 543509 w 894575"/>
                <a:gd name="connsiteY70" fmla="*/ 787544 h 851736"/>
                <a:gd name="connsiteX71" fmla="*/ 543509 w 894575"/>
                <a:gd name="connsiteY71" fmla="*/ 790993 h 851736"/>
                <a:gd name="connsiteX72" fmla="*/ 541255 w 894575"/>
                <a:gd name="connsiteY72" fmla="*/ 794308 h 851736"/>
                <a:gd name="connsiteX73" fmla="*/ 535684 w 894575"/>
                <a:gd name="connsiteY73" fmla="*/ 794308 h 851736"/>
                <a:gd name="connsiteX74" fmla="*/ 533430 w 894575"/>
                <a:gd name="connsiteY74" fmla="*/ 792054 h 851736"/>
                <a:gd name="connsiteX75" fmla="*/ 531175 w 894575"/>
                <a:gd name="connsiteY75" fmla="*/ 797757 h 851736"/>
                <a:gd name="connsiteX76" fmla="*/ 469238 w 894575"/>
                <a:gd name="connsiteY76" fmla="*/ 810091 h 851736"/>
                <a:gd name="connsiteX77" fmla="*/ 471492 w 894575"/>
                <a:gd name="connsiteY77" fmla="*/ 816855 h 851736"/>
                <a:gd name="connsiteX78" fmla="*/ 481572 w 894575"/>
                <a:gd name="connsiteY78" fmla="*/ 823620 h 851736"/>
                <a:gd name="connsiteX79" fmla="*/ 476002 w 894575"/>
                <a:gd name="connsiteY79" fmla="*/ 823620 h 851736"/>
                <a:gd name="connsiteX80" fmla="*/ 469238 w 894575"/>
                <a:gd name="connsiteY80" fmla="*/ 819110 h 851736"/>
                <a:gd name="connsiteX81" fmla="*/ 466983 w 894575"/>
                <a:gd name="connsiteY81" fmla="*/ 810091 h 851736"/>
                <a:gd name="connsiteX82" fmla="*/ 464728 w 894575"/>
                <a:gd name="connsiteY82" fmla="*/ 811285 h 851736"/>
                <a:gd name="connsiteX83" fmla="*/ 464728 w 894575"/>
                <a:gd name="connsiteY83" fmla="*/ 809031 h 851736"/>
                <a:gd name="connsiteX84" fmla="*/ 471492 w 894575"/>
                <a:gd name="connsiteY84" fmla="*/ 805582 h 851736"/>
                <a:gd name="connsiteX85" fmla="*/ 472686 w 894575"/>
                <a:gd name="connsiteY85" fmla="*/ 800011 h 851736"/>
                <a:gd name="connsiteX86" fmla="*/ 466983 w 894575"/>
                <a:gd name="connsiteY86" fmla="*/ 797757 h 851736"/>
                <a:gd name="connsiteX87" fmla="*/ 459158 w 894575"/>
                <a:gd name="connsiteY87" fmla="*/ 812347 h 851736"/>
                <a:gd name="connsiteX88" fmla="*/ 450139 w 894575"/>
                <a:gd name="connsiteY88" fmla="*/ 813540 h 851736"/>
                <a:gd name="connsiteX89" fmla="*/ 446824 w 894575"/>
                <a:gd name="connsiteY89" fmla="*/ 811285 h 851736"/>
                <a:gd name="connsiteX90" fmla="*/ 443375 w 894575"/>
                <a:gd name="connsiteY90" fmla="*/ 811285 h 851736"/>
                <a:gd name="connsiteX91" fmla="*/ 443375 w 894575"/>
                <a:gd name="connsiteY91" fmla="*/ 815794 h 851736"/>
                <a:gd name="connsiteX92" fmla="*/ 388202 w 894575"/>
                <a:gd name="connsiteY92" fmla="*/ 825874 h 851736"/>
                <a:gd name="connsiteX93" fmla="*/ 365788 w 894575"/>
                <a:gd name="connsiteY93" fmla="*/ 831444 h 851736"/>
                <a:gd name="connsiteX94" fmla="*/ 350005 w 894575"/>
                <a:gd name="connsiteY94" fmla="*/ 834893 h 851736"/>
                <a:gd name="connsiteX95" fmla="*/ 352260 w 894575"/>
                <a:gd name="connsiteY95" fmla="*/ 835954 h 851736"/>
                <a:gd name="connsiteX96" fmla="*/ 350005 w 894575"/>
                <a:gd name="connsiteY96" fmla="*/ 839402 h 851736"/>
                <a:gd name="connsiteX97" fmla="*/ 345496 w 894575"/>
                <a:gd name="connsiteY97" fmla="*/ 842718 h 851736"/>
                <a:gd name="connsiteX98" fmla="*/ 344435 w 894575"/>
                <a:gd name="connsiteY98" fmla="*/ 841657 h 851736"/>
                <a:gd name="connsiteX99" fmla="*/ 340986 w 894575"/>
                <a:gd name="connsiteY99" fmla="*/ 843911 h 851736"/>
                <a:gd name="connsiteX100" fmla="*/ 339925 w 894575"/>
                <a:gd name="connsiteY100" fmla="*/ 842718 h 851736"/>
                <a:gd name="connsiteX101" fmla="*/ 338732 w 894575"/>
                <a:gd name="connsiteY101" fmla="*/ 837148 h 851736"/>
                <a:gd name="connsiteX102" fmla="*/ 276794 w 894575"/>
                <a:gd name="connsiteY102" fmla="*/ 851737 h 851736"/>
                <a:gd name="connsiteX103" fmla="*/ 276794 w 894575"/>
                <a:gd name="connsiteY103" fmla="*/ 848288 h 851736"/>
                <a:gd name="connsiteX104" fmla="*/ 277988 w 894575"/>
                <a:gd name="connsiteY104" fmla="*/ 848288 h 851736"/>
                <a:gd name="connsiteX105" fmla="*/ 277988 w 894575"/>
                <a:gd name="connsiteY105" fmla="*/ 842718 h 851736"/>
                <a:gd name="connsiteX106" fmla="*/ 275734 w 894575"/>
                <a:gd name="connsiteY106" fmla="*/ 842718 h 851736"/>
                <a:gd name="connsiteX107" fmla="*/ 273479 w 894575"/>
                <a:gd name="connsiteY107" fmla="*/ 841657 h 851736"/>
                <a:gd name="connsiteX108" fmla="*/ 275734 w 894575"/>
                <a:gd name="connsiteY108" fmla="*/ 841657 h 851736"/>
                <a:gd name="connsiteX109" fmla="*/ 265654 w 894575"/>
                <a:gd name="connsiteY109" fmla="*/ 758367 h 851736"/>
                <a:gd name="connsiteX110" fmla="*/ 263399 w 894575"/>
                <a:gd name="connsiteY110" fmla="*/ 745899 h 851736"/>
                <a:gd name="connsiteX111" fmla="*/ 259951 w 894575"/>
                <a:gd name="connsiteY111" fmla="*/ 747093 h 851736"/>
                <a:gd name="connsiteX112" fmla="*/ 259951 w 894575"/>
                <a:gd name="connsiteY112" fmla="*/ 735820 h 851736"/>
                <a:gd name="connsiteX113" fmla="*/ 262205 w 894575"/>
                <a:gd name="connsiteY113" fmla="*/ 734759 h 851736"/>
                <a:gd name="connsiteX114" fmla="*/ 261144 w 894575"/>
                <a:gd name="connsiteY114" fmla="*/ 729056 h 851736"/>
                <a:gd name="connsiteX115" fmla="*/ 167774 w 894575"/>
                <a:gd name="connsiteY115" fmla="*/ 637940 h 851736"/>
                <a:gd name="connsiteX116" fmla="*/ 166581 w 894575"/>
                <a:gd name="connsiteY116" fmla="*/ 636879 h 851736"/>
                <a:gd name="connsiteX117" fmla="*/ 164326 w 894575"/>
                <a:gd name="connsiteY117" fmla="*/ 637940 h 851736"/>
                <a:gd name="connsiteX118" fmla="*/ 149737 w 894575"/>
                <a:gd name="connsiteY118" fmla="*/ 635686 h 851736"/>
                <a:gd name="connsiteX119" fmla="*/ 147482 w 894575"/>
                <a:gd name="connsiteY119" fmla="*/ 641256 h 851736"/>
                <a:gd name="connsiteX120" fmla="*/ 136209 w 894575"/>
                <a:gd name="connsiteY120" fmla="*/ 636879 h 851736"/>
                <a:gd name="connsiteX121" fmla="*/ 137403 w 894575"/>
                <a:gd name="connsiteY121" fmla="*/ 634625 h 851736"/>
                <a:gd name="connsiteX122" fmla="*/ 99073 w 894575"/>
                <a:gd name="connsiteY122" fmla="*/ 630115 h 851736"/>
                <a:gd name="connsiteX123" fmla="*/ 99073 w 894575"/>
                <a:gd name="connsiteY123" fmla="*/ 628922 h 851736"/>
                <a:gd name="connsiteX124" fmla="*/ 98012 w 894575"/>
                <a:gd name="connsiteY124" fmla="*/ 630115 h 851736"/>
                <a:gd name="connsiteX125" fmla="*/ 90054 w 894575"/>
                <a:gd name="connsiteY125" fmla="*/ 616587 h 851736"/>
                <a:gd name="connsiteX126" fmla="*/ 88993 w 894575"/>
                <a:gd name="connsiteY126" fmla="*/ 617648 h 851736"/>
                <a:gd name="connsiteX127" fmla="*/ 75465 w 894575"/>
                <a:gd name="connsiteY127" fmla="*/ 603059 h 851736"/>
                <a:gd name="connsiteX128" fmla="*/ 72017 w 894575"/>
                <a:gd name="connsiteY128" fmla="*/ 599744 h 851736"/>
                <a:gd name="connsiteX129" fmla="*/ 72017 w 894575"/>
                <a:gd name="connsiteY129" fmla="*/ 597489 h 851736"/>
                <a:gd name="connsiteX130" fmla="*/ 73210 w 894575"/>
                <a:gd name="connsiteY130" fmla="*/ 592979 h 851736"/>
                <a:gd name="connsiteX131" fmla="*/ 70956 w 894575"/>
                <a:gd name="connsiteY131" fmla="*/ 592979 h 851736"/>
                <a:gd name="connsiteX132" fmla="*/ 66447 w 894575"/>
                <a:gd name="connsiteY132" fmla="*/ 581706 h 851736"/>
                <a:gd name="connsiteX133" fmla="*/ 69762 w 894575"/>
                <a:gd name="connsiteY133" fmla="*/ 579451 h 851736"/>
                <a:gd name="connsiteX134" fmla="*/ 69762 w 894575"/>
                <a:gd name="connsiteY134" fmla="*/ 569372 h 851736"/>
                <a:gd name="connsiteX135" fmla="*/ 67640 w 894575"/>
                <a:gd name="connsiteY135" fmla="*/ 569372 h 851736"/>
                <a:gd name="connsiteX136" fmla="*/ 65385 w 894575"/>
                <a:gd name="connsiteY136" fmla="*/ 565924 h 851736"/>
                <a:gd name="connsiteX137" fmla="*/ 67640 w 894575"/>
                <a:gd name="connsiteY137" fmla="*/ 562608 h 851736"/>
                <a:gd name="connsiteX138" fmla="*/ 68701 w 894575"/>
                <a:gd name="connsiteY138" fmla="*/ 562608 h 851736"/>
                <a:gd name="connsiteX139" fmla="*/ 65385 w 894575"/>
                <a:gd name="connsiteY139" fmla="*/ 527727 h 851736"/>
                <a:gd name="connsiteX140" fmla="*/ 42839 w 894575"/>
                <a:gd name="connsiteY140" fmla="*/ 489397 h 851736"/>
                <a:gd name="connsiteX141" fmla="*/ 60876 w 894575"/>
                <a:gd name="connsiteY141" fmla="*/ 339793 h 851736"/>
                <a:gd name="connsiteX142" fmla="*/ 67640 w 894575"/>
                <a:gd name="connsiteY142" fmla="*/ 281304 h 851736"/>
                <a:gd name="connsiteX143" fmla="*/ 55173 w 894575"/>
                <a:gd name="connsiteY143" fmla="*/ 265521 h 851736"/>
                <a:gd name="connsiteX144" fmla="*/ 45093 w 894575"/>
                <a:gd name="connsiteY144" fmla="*/ 208093 h 851736"/>
                <a:gd name="connsiteX145" fmla="*/ 41645 w 894575"/>
                <a:gd name="connsiteY145" fmla="*/ 205838 h 851736"/>
                <a:gd name="connsiteX146" fmla="*/ 42839 w 894575"/>
                <a:gd name="connsiteY146" fmla="*/ 202523 h 851736"/>
                <a:gd name="connsiteX147" fmla="*/ 45093 w 894575"/>
                <a:gd name="connsiteY147" fmla="*/ 203584 h 851736"/>
                <a:gd name="connsiteX148" fmla="*/ 42839 w 894575"/>
                <a:gd name="connsiteY148" fmla="*/ 191250 h 851736"/>
                <a:gd name="connsiteX149" fmla="*/ 39391 w 894575"/>
                <a:gd name="connsiteY149" fmla="*/ 195759 h 851736"/>
                <a:gd name="connsiteX150" fmla="*/ 37136 w 894575"/>
                <a:gd name="connsiteY150" fmla="*/ 194698 h 851736"/>
                <a:gd name="connsiteX151" fmla="*/ 39391 w 894575"/>
                <a:gd name="connsiteY151" fmla="*/ 192443 h 851736"/>
                <a:gd name="connsiteX152" fmla="*/ 40584 w 894575"/>
                <a:gd name="connsiteY152" fmla="*/ 190188 h 851736"/>
                <a:gd name="connsiteX153" fmla="*/ 41645 w 894575"/>
                <a:gd name="connsiteY153" fmla="*/ 188995 h 851736"/>
                <a:gd name="connsiteX154" fmla="*/ 38330 w 894575"/>
                <a:gd name="connsiteY154" fmla="*/ 164193 h 851736"/>
                <a:gd name="connsiteX155" fmla="*/ 36075 w 894575"/>
                <a:gd name="connsiteY155" fmla="*/ 166448 h 851736"/>
                <a:gd name="connsiteX156" fmla="*/ 34881 w 894575"/>
                <a:gd name="connsiteY156" fmla="*/ 165387 h 851736"/>
                <a:gd name="connsiteX157" fmla="*/ 33820 w 894575"/>
                <a:gd name="connsiteY157" fmla="*/ 165387 h 851736"/>
                <a:gd name="connsiteX158" fmla="*/ 37136 w 894575"/>
                <a:gd name="connsiteY158" fmla="*/ 161939 h 851736"/>
                <a:gd name="connsiteX159" fmla="*/ 30504 w 894575"/>
                <a:gd name="connsiteY159" fmla="*/ 123742 h 851736"/>
                <a:gd name="connsiteX160" fmla="*/ 22547 w 894575"/>
                <a:gd name="connsiteY160" fmla="*/ 118172 h 851736"/>
                <a:gd name="connsiteX161" fmla="*/ 19231 w 894575"/>
                <a:gd name="connsiteY161" fmla="*/ 118172 h 851736"/>
                <a:gd name="connsiteX162" fmla="*/ 14722 w 894575"/>
                <a:gd name="connsiteY162" fmla="*/ 113662 h 851736"/>
                <a:gd name="connsiteX163" fmla="*/ 7958 w 894575"/>
                <a:gd name="connsiteY163" fmla="*/ 105704 h 851736"/>
                <a:gd name="connsiteX164" fmla="*/ 6764 w 894575"/>
                <a:gd name="connsiteY164" fmla="*/ 106898 h 851736"/>
                <a:gd name="connsiteX165" fmla="*/ 0 w 894575"/>
                <a:gd name="connsiteY165" fmla="*/ 101195 h 851736"/>
                <a:gd name="connsiteX166" fmla="*/ 12467 w 894575"/>
                <a:gd name="connsiteY166" fmla="*/ 85545 h 851736"/>
                <a:gd name="connsiteX167" fmla="*/ 28250 w 894575"/>
                <a:gd name="connsiteY167" fmla="*/ 34881 h 851736"/>
                <a:gd name="connsiteX168" fmla="*/ 109153 w 894575"/>
                <a:gd name="connsiteY168" fmla="*/ 40451 h 851736"/>
                <a:gd name="connsiteX169" fmla="*/ 111407 w 894575"/>
                <a:gd name="connsiteY169" fmla="*/ 35942 h 851736"/>
                <a:gd name="connsiteX170" fmla="*/ 114856 w 894575"/>
                <a:gd name="connsiteY170" fmla="*/ 35942 h 851736"/>
                <a:gd name="connsiteX171" fmla="*/ 114856 w 894575"/>
                <a:gd name="connsiteY171" fmla="*/ 40451 h 851736"/>
                <a:gd name="connsiteX172" fmla="*/ 137403 w 894575"/>
                <a:gd name="connsiteY172" fmla="*/ 41645 h 851736"/>
                <a:gd name="connsiteX173" fmla="*/ 138464 w 894575"/>
                <a:gd name="connsiteY173" fmla="*/ 39391 h 851736"/>
                <a:gd name="connsiteX174" fmla="*/ 140718 w 894575"/>
                <a:gd name="connsiteY174" fmla="*/ 39391 h 851736"/>
                <a:gd name="connsiteX175" fmla="*/ 140718 w 894575"/>
                <a:gd name="connsiteY175" fmla="*/ 41645 h 851736"/>
                <a:gd name="connsiteX176" fmla="*/ 252126 w 894575"/>
                <a:gd name="connsiteY176" fmla="*/ 49470 h 851736"/>
                <a:gd name="connsiteX177" fmla="*/ 256635 w 894575"/>
                <a:gd name="connsiteY177" fmla="*/ 53980 h 851736"/>
                <a:gd name="connsiteX178" fmla="*/ 257696 w 894575"/>
                <a:gd name="connsiteY178" fmla="*/ 56234 h 851736"/>
                <a:gd name="connsiteX179" fmla="*/ 262205 w 894575"/>
                <a:gd name="connsiteY179" fmla="*/ 57295 h 851736"/>
                <a:gd name="connsiteX180" fmla="*/ 263399 w 894575"/>
                <a:gd name="connsiteY180" fmla="*/ 59550 h 851736"/>
                <a:gd name="connsiteX181" fmla="*/ 299341 w 894575"/>
                <a:gd name="connsiteY181" fmla="*/ 68569 h 851736"/>
                <a:gd name="connsiteX182" fmla="*/ 440059 w 894575"/>
                <a:gd name="connsiteY182" fmla="*/ 1061 h 851736"/>
                <a:gd name="connsiteX183" fmla="*/ 455710 w 894575"/>
                <a:gd name="connsiteY183" fmla="*/ 1061 h 851736"/>
                <a:gd name="connsiteX184" fmla="*/ 465922 w 894575"/>
                <a:gd name="connsiteY184" fmla="*/ 0 h 85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94575" h="851736">
                  <a:moveTo>
                    <a:pt x="465922" y="0"/>
                  </a:moveTo>
                  <a:lnTo>
                    <a:pt x="498548" y="10080"/>
                  </a:lnTo>
                  <a:lnTo>
                    <a:pt x="519902" y="95625"/>
                  </a:lnTo>
                  <a:lnTo>
                    <a:pt x="545764" y="147350"/>
                  </a:lnTo>
                  <a:lnTo>
                    <a:pt x="553589" y="289129"/>
                  </a:lnTo>
                  <a:lnTo>
                    <a:pt x="563801" y="317246"/>
                  </a:lnTo>
                  <a:lnTo>
                    <a:pt x="600937" y="337538"/>
                  </a:lnTo>
                  <a:lnTo>
                    <a:pt x="671760" y="345363"/>
                  </a:lnTo>
                  <a:lnTo>
                    <a:pt x="705581" y="295893"/>
                  </a:lnTo>
                  <a:lnTo>
                    <a:pt x="704387" y="294832"/>
                  </a:lnTo>
                  <a:lnTo>
                    <a:pt x="706642" y="291384"/>
                  </a:lnTo>
                  <a:lnTo>
                    <a:pt x="707835" y="292577"/>
                  </a:lnTo>
                  <a:lnTo>
                    <a:pt x="719109" y="276794"/>
                  </a:lnTo>
                  <a:lnTo>
                    <a:pt x="742716" y="314991"/>
                  </a:lnTo>
                  <a:lnTo>
                    <a:pt x="775343" y="357830"/>
                  </a:lnTo>
                  <a:lnTo>
                    <a:pt x="789932" y="372419"/>
                  </a:lnTo>
                  <a:lnTo>
                    <a:pt x="856379" y="436479"/>
                  </a:lnTo>
                  <a:lnTo>
                    <a:pt x="890066" y="453455"/>
                  </a:lnTo>
                  <a:lnTo>
                    <a:pt x="894576" y="489397"/>
                  </a:lnTo>
                  <a:lnTo>
                    <a:pt x="881047" y="506373"/>
                  </a:lnTo>
                  <a:lnTo>
                    <a:pt x="883302" y="508495"/>
                  </a:lnTo>
                  <a:lnTo>
                    <a:pt x="881047" y="510750"/>
                  </a:lnTo>
                  <a:lnTo>
                    <a:pt x="878793" y="519769"/>
                  </a:lnTo>
                  <a:lnTo>
                    <a:pt x="877732" y="518708"/>
                  </a:lnTo>
                  <a:lnTo>
                    <a:pt x="877732" y="514198"/>
                  </a:lnTo>
                  <a:lnTo>
                    <a:pt x="876538" y="510750"/>
                  </a:lnTo>
                  <a:lnTo>
                    <a:pt x="857439" y="533297"/>
                  </a:lnTo>
                  <a:lnTo>
                    <a:pt x="864204" y="533297"/>
                  </a:lnTo>
                  <a:lnTo>
                    <a:pt x="865264" y="532236"/>
                  </a:lnTo>
                  <a:lnTo>
                    <a:pt x="866458" y="533297"/>
                  </a:lnTo>
                  <a:lnTo>
                    <a:pt x="866458" y="535552"/>
                  </a:lnTo>
                  <a:lnTo>
                    <a:pt x="868713" y="536613"/>
                  </a:lnTo>
                  <a:lnTo>
                    <a:pt x="873222" y="536613"/>
                  </a:lnTo>
                  <a:lnTo>
                    <a:pt x="872029" y="540061"/>
                  </a:lnTo>
                  <a:lnTo>
                    <a:pt x="870968" y="538867"/>
                  </a:lnTo>
                  <a:lnTo>
                    <a:pt x="868713" y="538867"/>
                  </a:lnTo>
                  <a:lnTo>
                    <a:pt x="866458" y="537806"/>
                  </a:lnTo>
                  <a:lnTo>
                    <a:pt x="863142" y="537806"/>
                  </a:lnTo>
                  <a:lnTo>
                    <a:pt x="855185" y="535552"/>
                  </a:lnTo>
                  <a:lnTo>
                    <a:pt x="847360" y="544570"/>
                  </a:lnTo>
                  <a:lnTo>
                    <a:pt x="839402" y="552395"/>
                  </a:lnTo>
                  <a:lnTo>
                    <a:pt x="841657" y="553589"/>
                  </a:lnTo>
                  <a:lnTo>
                    <a:pt x="849614" y="553589"/>
                  </a:lnTo>
                  <a:lnTo>
                    <a:pt x="852930" y="552395"/>
                  </a:lnTo>
                  <a:lnTo>
                    <a:pt x="852930" y="553589"/>
                  </a:lnTo>
                  <a:lnTo>
                    <a:pt x="843912" y="556905"/>
                  </a:lnTo>
                  <a:lnTo>
                    <a:pt x="838341" y="553589"/>
                  </a:lnTo>
                  <a:lnTo>
                    <a:pt x="836087" y="556905"/>
                  </a:lnTo>
                  <a:lnTo>
                    <a:pt x="794441" y="572687"/>
                  </a:lnTo>
                  <a:lnTo>
                    <a:pt x="741523" y="560353"/>
                  </a:lnTo>
                  <a:lnTo>
                    <a:pt x="656110" y="600804"/>
                  </a:lnTo>
                  <a:lnTo>
                    <a:pt x="652662" y="588470"/>
                  </a:lnTo>
                  <a:lnTo>
                    <a:pt x="644837" y="590725"/>
                  </a:lnTo>
                  <a:lnTo>
                    <a:pt x="645898" y="597489"/>
                  </a:lnTo>
                  <a:lnTo>
                    <a:pt x="635818" y="597489"/>
                  </a:lnTo>
                  <a:lnTo>
                    <a:pt x="635818" y="600804"/>
                  </a:lnTo>
                  <a:lnTo>
                    <a:pt x="651601" y="603059"/>
                  </a:lnTo>
                  <a:lnTo>
                    <a:pt x="561547" y="646959"/>
                  </a:lnTo>
                  <a:lnTo>
                    <a:pt x="567117" y="671760"/>
                  </a:lnTo>
                  <a:lnTo>
                    <a:pt x="551467" y="698684"/>
                  </a:lnTo>
                  <a:lnTo>
                    <a:pt x="542448" y="739268"/>
                  </a:lnTo>
                  <a:lnTo>
                    <a:pt x="541255" y="747093"/>
                  </a:lnTo>
                  <a:lnTo>
                    <a:pt x="544703" y="748154"/>
                  </a:lnTo>
                  <a:lnTo>
                    <a:pt x="543509" y="751603"/>
                  </a:lnTo>
                  <a:lnTo>
                    <a:pt x="540194" y="750409"/>
                  </a:lnTo>
                  <a:lnTo>
                    <a:pt x="539000" y="758367"/>
                  </a:lnTo>
                  <a:lnTo>
                    <a:pt x="542448" y="762876"/>
                  </a:lnTo>
                  <a:lnTo>
                    <a:pt x="539000" y="775210"/>
                  </a:lnTo>
                  <a:lnTo>
                    <a:pt x="544703" y="785290"/>
                  </a:lnTo>
                  <a:lnTo>
                    <a:pt x="544703" y="786484"/>
                  </a:lnTo>
                  <a:lnTo>
                    <a:pt x="543509" y="787544"/>
                  </a:lnTo>
                  <a:lnTo>
                    <a:pt x="543509" y="790993"/>
                  </a:lnTo>
                  <a:lnTo>
                    <a:pt x="541255" y="794308"/>
                  </a:lnTo>
                  <a:lnTo>
                    <a:pt x="535684" y="794308"/>
                  </a:lnTo>
                  <a:lnTo>
                    <a:pt x="533430" y="792054"/>
                  </a:lnTo>
                  <a:lnTo>
                    <a:pt x="531175" y="797757"/>
                  </a:lnTo>
                  <a:lnTo>
                    <a:pt x="469238" y="810091"/>
                  </a:lnTo>
                  <a:lnTo>
                    <a:pt x="471492" y="816855"/>
                  </a:lnTo>
                  <a:lnTo>
                    <a:pt x="481572" y="823620"/>
                  </a:lnTo>
                  <a:lnTo>
                    <a:pt x="476002" y="823620"/>
                  </a:lnTo>
                  <a:lnTo>
                    <a:pt x="469238" y="819110"/>
                  </a:lnTo>
                  <a:lnTo>
                    <a:pt x="466983" y="810091"/>
                  </a:lnTo>
                  <a:lnTo>
                    <a:pt x="464728" y="811285"/>
                  </a:lnTo>
                  <a:lnTo>
                    <a:pt x="464728" y="809031"/>
                  </a:lnTo>
                  <a:lnTo>
                    <a:pt x="471492" y="805582"/>
                  </a:lnTo>
                  <a:lnTo>
                    <a:pt x="472686" y="800011"/>
                  </a:lnTo>
                  <a:lnTo>
                    <a:pt x="466983" y="797757"/>
                  </a:lnTo>
                  <a:lnTo>
                    <a:pt x="459158" y="812347"/>
                  </a:lnTo>
                  <a:lnTo>
                    <a:pt x="450139" y="813540"/>
                  </a:lnTo>
                  <a:lnTo>
                    <a:pt x="446824" y="811285"/>
                  </a:lnTo>
                  <a:lnTo>
                    <a:pt x="443375" y="811285"/>
                  </a:lnTo>
                  <a:lnTo>
                    <a:pt x="443375" y="815794"/>
                  </a:lnTo>
                  <a:lnTo>
                    <a:pt x="388202" y="825874"/>
                  </a:lnTo>
                  <a:lnTo>
                    <a:pt x="365788" y="831444"/>
                  </a:lnTo>
                  <a:lnTo>
                    <a:pt x="350005" y="834893"/>
                  </a:lnTo>
                  <a:lnTo>
                    <a:pt x="352260" y="835954"/>
                  </a:lnTo>
                  <a:lnTo>
                    <a:pt x="350005" y="839402"/>
                  </a:lnTo>
                  <a:lnTo>
                    <a:pt x="345496" y="842718"/>
                  </a:lnTo>
                  <a:lnTo>
                    <a:pt x="344435" y="841657"/>
                  </a:lnTo>
                  <a:lnTo>
                    <a:pt x="340986" y="843911"/>
                  </a:lnTo>
                  <a:lnTo>
                    <a:pt x="339925" y="842718"/>
                  </a:lnTo>
                  <a:lnTo>
                    <a:pt x="338732" y="837148"/>
                  </a:lnTo>
                  <a:lnTo>
                    <a:pt x="276794" y="851737"/>
                  </a:lnTo>
                  <a:lnTo>
                    <a:pt x="276794" y="848288"/>
                  </a:lnTo>
                  <a:lnTo>
                    <a:pt x="277988" y="848288"/>
                  </a:lnTo>
                  <a:lnTo>
                    <a:pt x="277988" y="842718"/>
                  </a:lnTo>
                  <a:lnTo>
                    <a:pt x="275734" y="842718"/>
                  </a:lnTo>
                  <a:lnTo>
                    <a:pt x="273479" y="841657"/>
                  </a:lnTo>
                  <a:lnTo>
                    <a:pt x="275734" y="841657"/>
                  </a:lnTo>
                  <a:lnTo>
                    <a:pt x="265654" y="758367"/>
                  </a:lnTo>
                  <a:lnTo>
                    <a:pt x="263399" y="745899"/>
                  </a:lnTo>
                  <a:lnTo>
                    <a:pt x="259951" y="747093"/>
                  </a:lnTo>
                  <a:lnTo>
                    <a:pt x="259951" y="735820"/>
                  </a:lnTo>
                  <a:lnTo>
                    <a:pt x="262205" y="734759"/>
                  </a:lnTo>
                  <a:lnTo>
                    <a:pt x="261144" y="729056"/>
                  </a:lnTo>
                  <a:lnTo>
                    <a:pt x="167774" y="637940"/>
                  </a:lnTo>
                  <a:lnTo>
                    <a:pt x="166581" y="636879"/>
                  </a:lnTo>
                  <a:lnTo>
                    <a:pt x="164326" y="637940"/>
                  </a:lnTo>
                  <a:lnTo>
                    <a:pt x="149737" y="635686"/>
                  </a:lnTo>
                  <a:lnTo>
                    <a:pt x="147482" y="641256"/>
                  </a:lnTo>
                  <a:lnTo>
                    <a:pt x="136209" y="636879"/>
                  </a:lnTo>
                  <a:lnTo>
                    <a:pt x="137403" y="634625"/>
                  </a:lnTo>
                  <a:lnTo>
                    <a:pt x="99073" y="630115"/>
                  </a:lnTo>
                  <a:lnTo>
                    <a:pt x="99073" y="628922"/>
                  </a:lnTo>
                  <a:lnTo>
                    <a:pt x="98012" y="630115"/>
                  </a:lnTo>
                  <a:lnTo>
                    <a:pt x="90054" y="616587"/>
                  </a:lnTo>
                  <a:lnTo>
                    <a:pt x="88993" y="617648"/>
                  </a:lnTo>
                  <a:lnTo>
                    <a:pt x="75465" y="603059"/>
                  </a:lnTo>
                  <a:lnTo>
                    <a:pt x="72017" y="599744"/>
                  </a:lnTo>
                  <a:lnTo>
                    <a:pt x="72017" y="597489"/>
                  </a:lnTo>
                  <a:lnTo>
                    <a:pt x="73210" y="592979"/>
                  </a:lnTo>
                  <a:lnTo>
                    <a:pt x="70956" y="592979"/>
                  </a:lnTo>
                  <a:lnTo>
                    <a:pt x="66447" y="581706"/>
                  </a:lnTo>
                  <a:lnTo>
                    <a:pt x="69762" y="579451"/>
                  </a:lnTo>
                  <a:lnTo>
                    <a:pt x="69762" y="569372"/>
                  </a:lnTo>
                  <a:lnTo>
                    <a:pt x="67640" y="569372"/>
                  </a:lnTo>
                  <a:lnTo>
                    <a:pt x="65385" y="565924"/>
                  </a:lnTo>
                  <a:lnTo>
                    <a:pt x="67640" y="562608"/>
                  </a:lnTo>
                  <a:lnTo>
                    <a:pt x="68701" y="562608"/>
                  </a:lnTo>
                  <a:lnTo>
                    <a:pt x="65385" y="527727"/>
                  </a:lnTo>
                  <a:lnTo>
                    <a:pt x="42839" y="489397"/>
                  </a:lnTo>
                  <a:lnTo>
                    <a:pt x="60876" y="339793"/>
                  </a:lnTo>
                  <a:lnTo>
                    <a:pt x="67640" y="281304"/>
                  </a:lnTo>
                  <a:lnTo>
                    <a:pt x="55173" y="265521"/>
                  </a:lnTo>
                  <a:lnTo>
                    <a:pt x="45093" y="208093"/>
                  </a:lnTo>
                  <a:lnTo>
                    <a:pt x="41645" y="205838"/>
                  </a:lnTo>
                  <a:lnTo>
                    <a:pt x="42839" y="202523"/>
                  </a:lnTo>
                  <a:lnTo>
                    <a:pt x="45093" y="203584"/>
                  </a:lnTo>
                  <a:lnTo>
                    <a:pt x="42839" y="191250"/>
                  </a:lnTo>
                  <a:lnTo>
                    <a:pt x="39391" y="195759"/>
                  </a:lnTo>
                  <a:lnTo>
                    <a:pt x="37136" y="194698"/>
                  </a:lnTo>
                  <a:lnTo>
                    <a:pt x="39391" y="192443"/>
                  </a:lnTo>
                  <a:lnTo>
                    <a:pt x="40584" y="190188"/>
                  </a:lnTo>
                  <a:lnTo>
                    <a:pt x="41645" y="188995"/>
                  </a:lnTo>
                  <a:lnTo>
                    <a:pt x="38330" y="164193"/>
                  </a:lnTo>
                  <a:lnTo>
                    <a:pt x="36075" y="166448"/>
                  </a:lnTo>
                  <a:lnTo>
                    <a:pt x="34881" y="165387"/>
                  </a:lnTo>
                  <a:lnTo>
                    <a:pt x="33820" y="165387"/>
                  </a:lnTo>
                  <a:lnTo>
                    <a:pt x="37136" y="161939"/>
                  </a:lnTo>
                  <a:lnTo>
                    <a:pt x="30504" y="123742"/>
                  </a:lnTo>
                  <a:lnTo>
                    <a:pt x="22547" y="118172"/>
                  </a:lnTo>
                  <a:lnTo>
                    <a:pt x="19231" y="118172"/>
                  </a:lnTo>
                  <a:lnTo>
                    <a:pt x="14722" y="113662"/>
                  </a:lnTo>
                  <a:lnTo>
                    <a:pt x="7958" y="105704"/>
                  </a:lnTo>
                  <a:lnTo>
                    <a:pt x="6764" y="106898"/>
                  </a:lnTo>
                  <a:lnTo>
                    <a:pt x="0" y="101195"/>
                  </a:lnTo>
                  <a:lnTo>
                    <a:pt x="12467" y="85545"/>
                  </a:lnTo>
                  <a:lnTo>
                    <a:pt x="28250" y="34881"/>
                  </a:lnTo>
                  <a:lnTo>
                    <a:pt x="109153" y="40451"/>
                  </a:lnTo>
                  <a:lnTo>
                    <a:pt x="111407" y="35942"/>
                  </a:lnTo>
                  <a:lnTo>
                    <a:pt x="114856" y="35942"/>
                  </a:lnTo>
                  <a:lnTo>
                    <a:pt x="114856" y="40451"/>
                  </a:lnTo>
                  <a:lnTo>
                    <a:pt x="137403" y="41645"/>
                  </a:lnTo>
                  <a:lnTo>
                    <a:pt x="138464" y="39391"/>
                  </a:lnTo>
                  <a:lnTo>
                    <a:pt x="140718" y="39391"/>
                  </a:lnTo>
                  <a:lnTo>
                    <a:pt x="140718" y="41645"/>
                  </a:lnTo>
                  <a:lnTo>
                    <a:pt x="252126" y="49470"/>
                  </a:lnTo>
                  <a:lnTo>
                    <a:pt x="256635" y="53980"/>
                  </a:lnTo>
                  <a:lnTo>
                    <a:pt x="257696" y="56234"/>
                  </a:lnTo>
                  <a:lnTo>
                    <a:pt x="262205" y="57295"/>
                  </a:lnTo>
                  <a:lnTo>
                    <a:pt x="263399" y="59550"/>
                  </a:lnTo>
                  <a:lnTo>
                    <a:pt x="299341" y="68569"/>
                  </a:lnTo>
                  <a:lnTo>
                    <a:pt x="440059" y="1061"/>
                  </a:lnTo>
                  <a:lnTo>
                    <a:pt x="455710" y="1061"/>
                  </a:lnTo>
                  <a:lnTo>
                    <a:pt x="465922" y="0"/>
                  </a:lnTo>
                </a:path>
              </a:pathLst>
            </a:custGeom>
            <a:noFill/>
            <a:ln w="3315" cap="flat">
              <a:solidFill>
                <a:schemeClr val="bg1">
                  <a:lumMod val="65000"/>
                </a:schemeClr>
              </a:solidFill>
              <a:prstDash val="solid"/>
              <a:miter/>
            </a:ln>
          </p:spPr>
          <p:txBody>
            <a:bodyPr rtlCol="0" anchor="ctr"/>
            <a:lstStyle/>
            <a:p>
              <a:endParaRPr lang="en-FI" sz="816"/>
            </a:p>
          </p:txBody>
        </p:sp>
        <p:sp>
          <p:nvSpPr>
            <p:cNvPr id="1114" name="Freeform: Shape 1113">
              <a:extLst>
                <a:ext uri="{FF2B5EF4-FFF2-40B4-BE49-F238E27FC236}">
                  <a16:creationId xmlns:a16="http://schemas.microsoft.com/office/drawing/2014/main" id="{75C3C6AB-E117-D4D4-4877-9EC7BF1F7245}"/>
                </a:ext>
              </a:extLst>
            </p:cNvPr>
            <p:cNvSpPr/>
            <p:nvPr/>
          </p:nvSpPr>
          <p:spPr>
            <a:xfrm>
              <a:off x="6701816" y="5408888"/>
              <a:ext cx="884893" cy="985292"/>
            </a:xfrm>
            <a:custGeom>
              <a:avLst/>
              <a:gdLst>
                <a:gd name="connsiteX0" fmla="*/ 514464 w 884893"/>
                <a:gd name="connsiteY0" fmla="*/ 88860 h 985292"/>
                <a:gd name="connsiteX1" fmla="*/ 549345 w 884893"/>
                <a:gd name="connsiteY1" fmla="*/ 102388 h 985292"/>
                <a:gd name="connsiteX2" fmla="*/ 562873 w 884893"/>
                <a:gd name="connsiteY2" fmla="*/ 106898 h 985292"/>
                <a:gd name="connsiteX3" fmla="*/ 658498 w 884893"/>
                <a:gd name="connsiteY3" fmla="*/ 0 h 985292"/>
                <a:gd name="connsiteX4" fmla="*/ 712477 w 884893"/>
                <a:gd name="connsiteY4" fmla="*/ 1061 h 985292"/>
                <a:gd name="connsiteX5" fmla="*/ 829455 w 884893"/>
                <a:gd name="connsiteY5" fmla="*/ 4509 h 985292"/>
                <a:gd name="connsiteX6" fmla="*/ 822691 w 884893"/>
                <a:gd name="connsiteY6" fmla="*/ 46154 h 985292"/>
                <a:gd name="connsiteX7" fmla="*/ 814866 w 884893"/>
                <a:gd name="connsiteY7" fmla="*/ 103582 h 985292"/>
                <a:gd name="connsiteX8" fmla="*/ 813672 w 884893"/>
                <a:gd name="connsiteY8" fmla="*/ 108092 h 985292"/>
                <a:gd name="connsiteX9" fmla="*/ 786616 w 884893"/>
                <a:gd name="connsiteY9" fmla="*/ 108092 h 985292"/>
                <a:gd name="connsiteX10" fmla="*/ 777598 w 884893"/>
                <a:gd name="connsiteY10" fmla="*/ 114855 h 985292"/>
                <a:gd name="connsiteX11" fmla="*/ 774282 w 884893"/>
                <a:gd name="connsiteY11" fmla="*/ 112601 h 985292"/>
                <a:gd name="connsiteX12" fmla="*/ 772027 w 884893"/>
                <a:gd name="connsiteY12" fmla="*/ 110346 h 985292"/>
                <a:gd name="connsiteX13" fmla="*/ 770966 w 884893"/>
                <a:gd name="connsiteY13" fmla="*/ 111540 h 985292"/>
                <a:gd name="connsiteX14" fmla="*/ 777730 w 884893"/>
                <a:gd name="connsiteY14" fmla="*/ 127322 h 985292"/>
                <a:gd name="connsiteX15" fmla="*/ 772160 w 884893"/>
                <a:gd name="connsiteY15" fmla="*/ 128384 h 985292"/>
                <a:gd name="connsiteX16" fmla="*/ 769905 w 884893"/>
                <a:gd name="connsiteY16" fmla="*/ 126129 h 985292"/>
                <a:gd name="connsiteX17" fmla="*/ 768844 w 884893"/>
                <a:gd name="connsiteY17" fmla="*/ 129445 h 985292"/>
                <a:gd name="connsiteX18" fmla="*/ 764335 w 884893"/>
                <a:gd name="connsiteY18" fmla="*/ 153052 h 985292"/>
                <a:gd name="connsiteX19" fmla="*/ 759825 w 884893"/>
                <a:gd name="connsiteY19" fmla="*/ 153052 h 985292"/>
                <a:gd name="connsiteX20" fmla="*/ 759825 w 884893"/>
                <a:gd name="connsiteY20" fmla="*/ 155307 h 985292"/>
                <a:gd name="connsiteX21" fmla="*/ 756510 w 884893"/>
                <a:gd name="connsiteY21" fmla="*/ 155307 h 985292"/>
                <a:gd name="connsiteX22" fmla="*/ 756510 w 884893"/>
                <a:gd name="connsiteY22" fmla="*/ 153052 h 985292"/>
                <a:gd name="connsiteX23" fmla="*/ 752000 w 884893"/>
                <a:gd name="connsiteY23" fmla="*/ 151859 h 985292"/>
                <a:gd name="connsiteX24" fmla="*/ 749746 w 884893"/>
                <a:gd name="connsiteY24" fmla="*/ 153052 h 985292"/>
                <a:gd name="connsiteX25" fmla="*/ 749746 w 884893"/>
                <a:gd name="connsiteY25" fmla="*/ 196952 h 985292"/>
                <a:gd name="connsiteX26" fmla="*/ 753061 w 884893"/>
                <a:gd name="connsiteY26" fmla="*/ 201461 h 985292"/>
                <a:gd name="connsiteX27" fmla="*/ 753061 w 884893"/>
                <a:gd name="connsiteY27" fmla="*/ 209287 h 985292"/>
                <a:gd name="connsiteX28" fmla="*/ 749746 w 884893"/>
                <a:gd name="connsiteY28" fmla="*/ 213796 h 985292"/>
                <a:gd name="connsiteX29" fmla="*/ 749746 w 884893"/>
                <a:gd name="connsiteY29" fmla="*/ 225069 h 985292"/>
                <a:gd name="connsiteX30" fmla="*/ 745236 w 884893"/>
                <a:gd name="connsiteY30" fmla="*/ 224008 h 985292"/>
                <a:gd name="connsiteX31" fmla="*/ 749746 w 884893"/>
                <a:gd name="connsiteY31" fmla="*/ 238598 h 985292"/>
                <a:gd name="connsiteX32" fmla="*/ 774547 w 884893"/>
                <a:gd name="connsiteY32" fmla="*/ 309421 h 985292"/>
                <a:gd name="connsiteX33" fmla="*/ 779056 w 884893"/>
                <a:gd name="connsiteY33" fmla="*/ 316185 h 985292"/>
                <a:gd name="connsiteX34" fmla="*/ 784627 w 884893"/>
                <a:gd name="connsiteY34" fmla="*/ 317246 h 985292"/>
                <a:gd name="connsiteX35" fmla="*/ 784627 w 884893"/>
                <a:gd name="connsiteY35" fmla="*/ 318307 h 985292"/>
                <a:gd name="connsiteX36" fmla="*/ 785688 w 884893"/>
                <a:gd name="connsiteY36" fmla="*/ 319501 h 985292"/>
                <a:gd name="connsiteX37" fmla="*/ 785688 w 884893"/>
                <a:gd name="connsiteY37" fmla="*/ 320561 h 985292"/>
                <a:gd name="connsiteX38" fmla="*/ 798022 w 884893"/>
                <a:gd name="connsiteY38" fmla="*/ 317246 h 985292"/>
                <a:gd name="connsiteX39" fmla="*/ 804786 w 884893"/>
                <a:gd name="connsiteY39" fmla="*/ 316185 h 985292"/>
                <a:gd name="connsiteX40" fmla="*/ 807041 w 884893"/>
                <a:gd name="connsiteY40" fmla="*/ 318439 h 985292"/>
                <a:gd name="connsiteX41" fmla="*/ 808102 w 884893"/>
                <a:gd name="connsiteY41" fmla="*/ 328519 h 985292"/>
                <a:gd name="connsiteX42" fmla="*/ 808102 w 884893"/>
                <a:gd name="connsiteY42" fmla="*/ 337538 h 985292"/>
                <a:gd name="connsiteX43" fmla="*/ 819375 w 884893"/>
                <a:gd name="connsiteY43" fmla="*/ 344302 h 985292"/>
                <a:gd name="connsiteX44" fmla="*/ 827200 w 884893"/>
                <a:gd name="connsiteY44" fmla="*/ 330774 h 985292"/>
                <a:gd name="connsiteX45" fmla="*/ 830516 w 884893"/>
                <a:gd name="connsiteY45" fmla="*/ 322949 h 985292"/>
                <a:gd name="connsiteX46" fmla="*/ 832771 w 884893"/>
                <a:gd name="connsiteY46" fmla="*/ 322949 h 985292"/>
                <a:gd name="connsiteX47" fmla="*/ 833832 w 884893"/>
                <a:gd name="connsiteY47" fmla="*/ 321888 h 985292"/>
                <a:gd name="connsiteX48" fmla="*/ 834893 w 884893"/>
                <a:gd name="connsiteY48" fmla="*/ 322949 h 985292"/>
                <a:gd name="connsiteX49" fmla="*/ 842718 w 884893"/>
                <a:gd name="connsiteY49" fmla="*/ 327458 h 985292"/>
                <a:gd name="connsiteX50" fmla="*/ 846034 w 884893"/>
                <a:gd name="connsiteY50" fmla="*/ 322949 h 985292"/>
                <a:gd name="connsiteX51" fmla="*/ 868580 w 884893"/>
                <a:gd name="connsiteY51" fmla="*/ 333029 h 985292"/>
                <a:gd name="connsiteX52" fmla="*/ 864071 w 884893"/>
                <a:gd name="connsiteY52" fmla="*/ 344302 h 985292"/>
                <a:gd name="connsiteX53" fmla="*/ 864071 w 884893"/>
                <a:gd name="connsiteY53" fmla="*/ 345363 h 985292"/>
                <a:gd name="connsiteX54" fmla="*/ 866326 w 884893"/>
                <a:gd name="connsiteY54" fmla="*/ 345363 h 985292"/>
                <a:gd name="connsiteX55" fmla="*/ 867387 w 884893"/>
                <a:gd name="connsiteY55" fmla="*/ 346424 h 985292"/>
                <a:gd name="connsiteX56" fmla="*/ 869641 w 884893"/>
                <a:gd name="connsiteY56" fmla="*/ 347618 h 985292"/>
                <a:gd name="connsiteX57" fmla="*/ 870702 w 884893"/>
                <a:gd name="connsiteY57" fmla="*/ 348679 h 985292"/>
                <a:gd name="connsiteX58" fmla="*/ 870702 w 884893"/>
                <a:gd name="connsiteY58" fmla="*/ 350933 h 985292"/>
                <a:gd name="connsiteX59" fmla="*/ 871763 w 884893"/>
                <a:gd name="connsiteY59" fmla="*/ 350933 h 985292"/>
                <a:gd name="connsiteX60" fmla="*/ 871763 w 884893"/>
                <a:gd name="connsiteY60" fmla="*/ 353188 h 985292"/>
                <a:gd name="connsiteX61" fmla="*/ 874018 w 884893"/>
                <a:gd name="connsiteY61" fmla="*/ 353188 h 985292"/>
                <a:gd name="connsiteX62" fmla="*/ 874018 w 884893"/>
                <a:gd name="connsiteY62" fmla="*/ 355443 h 985292"/>
                <a:gd name="connsiteX63" fmla="*/ 875079 w 884893"/>
                <a:gd name="connsiteY63" fmla="*/ 356504 h 985292"/>
                <a:gd name="connsiteX64" fmla="*/ 876140 w 884893"/>
                <a:gd name="connsiteY64" fmla="*/ 356504 h 985292"/>
                <a:gd name="connsiteX65" fmla="*/ 876140 w 884893"/>
                <a:gd name="connsiteY65" fmla="*/ 357697 h 985292"/>
                <a:gd name="connsiteX66" fmla="*/ 875079 w 884893"/>
                <a:gd name="connsiteY66" fmla="*/ 357697 h 985292"/>
                <a:gd name="connsiteX67" fmla="*/ 874018 w 884893"/>
                <a:gd name="connsiteY67" fmla="*/ 358758 h 985292"/>
                <a:gd name="connsiteX68" fmla="*/ 874018 w 884893"/>
                <a:gd name="connsiteY68" fmla="*/ 362207 h 985292"/>
                <a:gd name="connsiteX69" fmla="*/ 875079 w 884893"/>
                <a:gd name="connsiteY69" fmla="*/ 362207 h 985292"/>
                <a:gd name="connsiteX70" fmla="*/ 874018 w 884893"/>
                <a:gd name="connsiteY70" fmla="*/ 363268 h 985292"/>
                <a:gd name="connsiteX71" fmla="*/ 874018 w 884893"/>
                <a:gd name="connsiteY71" fmla="*/ 364461 h 985292"/>
                <a:gd name="connsiteX72" fmla="*/ 876273 w 884893"/>
                <a:gd name="connsiteY72" fmla="*/ 364461 h 985292"/>
                <a:gd name="connsiteX73" fmla="*/ 877334 w 884893"/>
                <a:gd name="connsiteY73" fmla="*/ 365523 h 985292"/>
                <a:gd name="connsiteX74" fmla="*/ 877334 w 884893"/>
                <a:gd name="connsiteY74" fmla="*/ 366583 h 985292"/>
                <a:gd name="connsiteX75" fmla="*/ 875079 w 884893"/>
                <a:gd name="connsiteY75" fmla="*/ 368838 h 985292"/>
                <a:gd name="connsiteX76" fmla="*/ 874018 w 884893"/>
                <a:gd name="connsiteY76" fmla="*/ 371093 h 985292"/>
                <a:gd name="connsiteX77" fmla="*/ 874018 w 884893"/>
                <a:gd name="connsiteY77" fmla="*/ 372286 h 985292"/>
                <a:gd name="connsiteX78" fmla="*/ 872957 w 884893"/>
                <a:gd name="connsiteY78" fmla="*/ 372286 h 985292"/>
                <a:gd name="connsiteX79" fmla="*/ 872957 w 884893"/>
                <a:gd name="connsiteY79" fmla="*/ 374541 h 985292"/>
                <a:gd name="connsiteX80" fmla="*/ 868448 w 884893"/>
                <a:gd name="connsiteY80" fmla="*/ 374541 h 985292"/>
                <a:gd name="connsiteX81" fmla="*/ 867387 w 884893"/>
                <a:gd name="connsiteY81" fmla="*/ 375735 h 985292"/>
                <a:gd name="connsiteX82" fmla="*/ 864071 w 884893"/>
                <a:gd name="connsiteY82" fmla="*/ 375735 h 985292"/>
                <a:gd name="connsiteX83" fmla="*/ 864071 w 884893"/>
                <a:gd name="connsiteY83" fmla="*/ 379050 h 985292"/>
                <a:gd name="connsiteX84" fmla="*/ 861816 w 884893"/>
                <a:gd name="connsiteY84" fmla="*/ 381305 h 985292"/>
                <a:gd name="connsiteX85" fmla="*/ 861816 w 884893"/>
                <a:gd name="connsiteY85" fmla="*/ 383560 h 985292"/>
                <a:gd name="connsiteX86" fmla="*/ 864071 w 884893"/>
                <a:gd name="connsiteY86" fmla="*/ 383560 h 985292"/>
                <a:gd name="connsiteX87" fmla="*/ 864071 w 884893"/>
                <a:gd name="connsiteY87" fmla="*/ 382366 h 985292"/>
                <a:gd name="connsiteX88" fmla="*/ 865132 w 884893"/>
                <a:gd name="connsiteY88" fmla="*/ 382366 h 985292"/>
                <a:gd name="connsiteX89" fmla="*/ 867387 w 884893"/>
                <a:gd name="connsiteY89" fmla="*/ 383560 h 985292"/>
                <a:gd name="connsiteX90" fmla="*/ 867387 w 884893"/>
                <a:gd name="connsiteY90" fmla="*/ 384621 h 985292"/>
                <a:gd name="connsiteX91" fmla="*/ 870702 w 884893"/>
                <a:gd name="connsiteY91" fmla="*/ 388069 h 985292"/>
                <a:gd name="connsiteX92" fmla="*/ 861684 w 884893"/>
                <a:gd name="connsiteY92" fmla="*/ 401597 h 985292"/>
                <a:gd name="connsiteX93" fmla="*/ 883037 w 884893"/>
                <a:gd name="connsiteY93" fmla="*/ 430908 h 985292"/>
                <a:gd name="connsiteX94" fmla="*/ 852665 w 884893"/>
                <a:gd name="connsiteY94" fmla="*/ 466850 h 985292"/>
                <a:gd name="connsiteX95" fmla="*/ 853726 w 884893"/>
                <a:gd name="connsiteY95" fmla="*/ 501731 h 985292"/>
                <a:gd name="connsiteX96" fmla="*/ 837943 w 884893"/>
                <a:gd name="connsiteY96" fmla="*/ 514066 h 985292"/>
                <a:gd name="connsiteX97" fmla="*/ 789534 w 884893"/>
                <a:gd name="connsiteY97" fmla="*/ 514066 h 985292"/>
                <a:gd name="connsiteX98" fmla="*/ 804123 w 884893"/>
                <a:gd name="connsiteY98" fmla="*/ 568045 h 985292"/>
                <a:gd name="connsiteX99" fmla="*/ 814203 w 884893"/>
                <a:gd name="connsiteY99" fmla="*/ 574809 h 985292"/>
                <a:gd name="connsiteX100" fmla="*/ 804123 w 884893"/>
                <a:gd name="connsiteY100" fmla="*/ 596162 h 985292"/>
                <a:gd name="connsiteX101" fmla="*/ 845768 w 884893"/>
                <a:gd name="connsiteY101" fmla="*/ 607436 h 985292"/>
                <a:gd name="connsiteX102" fmla="*/ 846829 w 884893"/>
                <a:gd name="connsiteY102" fmla="*/ 608629 h 985292"/>
                <a:gd name="connsiteX103" fmla="*/ 844575 w 884893"/>
                <a:gd name="connsiteY103" fmla="*/ 611945 h 985292"/>
                <a:gd name="connsiteX104" fmla="*/ 849084 w 884893"/>
                <a:gd name="connsiteY104" fmla="*/ 619770 h 985292"/>
                <a:gd name="connsiteX105" fmla="*/ 852400 w 884893"/>
                <a:gd name="connsiteY105" fmla="*/ 617516 h 985292"/>
                <a:gd name="connsiteX106" fmla="*/ 853461 w 884893"/>
                <a:gd name="connsiteY106" fmla="*/ 618576 h 985292"/>
                <a:gd name="connsiteX107" fmla="*/ 853461 w 884893"/>
                <a:gd name="connsiteY107" fmla="*/ 619637 h 985292"/>
                <a:gd name="connsiteX108" fmla="*/ 857970 w 884893"/>
                <a:gd name="connsiteY108" fmla="*/ 620831 h 985292"/>
                <a:gd name="connsiteX109" fmla="*/ 861286 w 884893"/>
                <a:gd name="connsiteY109" fmla="*/ 625341 h 985292"/>
                <a:gd name="connsiteX110" fmla="*/ 855715 w 884893"/>
                <a:gd name="connsiteY110" fmla="*/ 629850 h 985292"/>
                <a:gd name="connsiteX111" fmla="*/ 859031 w 884893"/>
                <a:gd name="connsiteY111" fmla="*/ 633298 h 985292"/>
                <a:gd name="connsiteX112" fmla="*/ 865795 w 884893"/>
                <a:gd name="connsiteY112" fmla="*/ 629850 h 985292"/>
                <a:gd name="connsiteX113" fmla="*/ 873620 w 884893"/>
                <a:gd name="connsiteY113" fmla="*/ 620831 h 985292"/>
                <a:gd name="connsiteX114" fmla="*/ 884894 w 884893"/>
                <a:gd name="connsiteY114" fmla="*/ 632104 h 985292"/>
                <a:gd name="connsiteX115" fmla="*/ 869111 w 884893"/>
                <a:gd name="connsiteY115" fmla="*/ 641123 h 985292"/>
                <a:gd name="connsiteX116" fmla="*/ 866856 w 884893"/>
                <a:gd name="connsiteY116" fmla="*/ 641123 h 985292"/>
                <a:gd name="connsiteX117" fmla="*/ 866856 w 884893"/>
                <a:gd name="connsiteY117" fmla="*/ 642184 h 985292"/>
                <a:gd name="connsiteX118" fmla="*/ 867917 w 884893"/>
                <a:gd name="connsiteY118" fmla="*/ 642184 h 985292"/>
                <a:gd name="connsiteX119" fmla="*/ 867917 w 884893"/>
                <a:gd name="connsiteY119" fmla="*/ 644439 h 985292"/>
                <a:gd name="connsiteX120" fmla="*/ 866856 w 884893"/>
                <a:gd name="connsiteY120" fmla="*/ 644439 h 985292"/>
                <a:gd name="connsiteX121" fmla="*/ 866856 w 884893"/>
                <a:gd name="connsiteY121" fmla="*/ 650009 h 985292"/>
                <a:gd name="connsiteX122" fmla="*/ 867917 w 884893"/>
                <a:gd name="connsiteY122" fmla="*/ 650009 h 985292"/>
                <a:gd name="connsiteX123" fmla="*/ 867917 w 884893"/>
                <a:gd name="connsiteY123" fmla="*/ 648948 h 985292"/>
                <a:gd name="connsiteX124" fmla="*/ 867917 w 884893"/>
                <a:gd name="connsiteY124" fmla="*/ 650009 h 985292"/>
                <a:gd name="connsiteX125" fmla="*/ 868978 w 884893"/>
                <a:gd name="connsiteY125" fmla="*/ 650009 h 985292"/>
                <a:gd name="connsiteX126" fmla="*/ 868978 w 884893"/>
                <a:gd name="connsiteY126" fmla="*/ 651203 h 985292"/>
                <a:gd name="connsiteX127" fmla="*/ 870039 w 884893"/>
                <a:gd name="connsiteY127" fmla="*/ 652264 h 985292"/>
                <a:gd name="connsiteX128" fmla="*/ 868978 w 884893"/>
                <a:gd name="connsiteY128" fmla="*/ 652264 h 985292"/>
                <a:gd name="connsiteX129" fmla="*/ 868978 w 884893"/>
                <a:gd name="connsiteY129" fmla="*/ 653458 h 985292"/>
                <a:gd name="connsiteX130" fmla="*/ 870039 w 884893"/>
                <a:gd name="connsiteY130" fmla="*/ 653458 h 985292"/>
                <a:gd name="connsiteX131" fmla="*/ 868978 w 884893"/>
                <a:gd name="connsiteY131" fmla="*/ 654519 h 985292"/>
                <a:gd name="connsiteX132" fmla="*/ 868978 w 884893"/>
                <a:gd name="connsiteY132" fmla="*/ 657834 h 985292"/>
                <a:gd name="connsiteX133" fmla="*/ 871233 w 884893"/>
                <a:gd name="connsiteY133" fmla="*/ 657834 h 985292"/>
                <a:gd name="connsiteX134" fmla="*/ 871233 w 884893"/>
                <a:gd name="connsiteY134" fmla="*/ 659028 h 985292"/>
                <a:gd name="connsiteX135" fmla="*/ 873488 w 884893"/>
                <a:gd name="connsiteY135" fmla="*/ 659028 h 985292"/>
                <a:gd name="connsiteX136" fmla="*/ 873488 w 884893"/>
                <a:gd name="connsiteY136" fmla="*/ 660089 h 985292"/>
                <a:gd name="connsiteX137" fmla="*/ 876803 w 884893"/>
                <a:gd name="connsiteY137" fmla="*/ 660089 h 985292"/>
                <a:gd name="connsiteX138" fmla="*/ 876803 w 884893"/>
                <a:gd name="connsiteY138" fmla="*/ 691522 h 985292"/>
                <a:gd name="connsiteX139" fmla="*/ 848686 w 884893"/>
                <a:gd name="connsiteY139" fmla="*/ 691522 h 985292"/>
                <a:gd name="connsiteX140" fmla="*/ 831842 w 884893"/>
                <a:gd name="connsiteY140" fmla="*/ 696031 h 985292"/>
                <a:gd name="connsiteX141" fmla="*/ 822824 w 884893"/>
                <a:gd name="connsiteY141" fmla="*/ 714069 h 985292"/>
                <a:gd name="connsiteX142" fmla="*/ 816060 w 884893"/>
                <a:gd name="connsiteY142" fmla="*/ 714069 h 985292"/>
                <a:gd name="connsiteX143" fmla="*/ 813805 w 884893"/>
                <a:gd name="connsiteY143" fmla="*/ 713008 h 985292"/>
                <a:gd name="connsiteX144" fmla="*/ 813805 w 884893"/>
                <a:gd name="connsiteY144" fmla="*/ 714069 h 985292"/>
                <a:gd name="connsiteX145" fmla="*/ 790197 w 884893"/>
                <a:gd name="connsiteY145" fmla="*/ 715262 h 985292"/>
                <a:gd name="connsiteX146" fmla="*/ 790197 w 884893"/>
                <a:gd name="connsiteY146" fmla="*/ 697225 h 985292"/>
                <a:gd name="connsiteX147" fmla="*/ 758764 w 884893"/>
                <a:gd name="connsiteY147" fmla="*/ 684890 h 985292"/>
                <a:gd name="connsiteX148" fmla="*/ 758764 w 884893"/>
                <a:gd name="connsiteY148" fmla="*/ 692715 h 985292"/>
                <a:gd name="connsiteX149" fmla="*/ 723883 w 884893"/>
                <a:gd name="connsiteY149" fmla="*/ 692715 h 985292"/>
                <a:gd name="connsiteX150" fmla="*/ 723883 w 884893"/>
                <a:gd name="connsiteY150" fmla="*/ 713008 h 985292"/>
                <a:gd name="connsiteX151" fmla="*/ 682238 w 884893"/>
                <a:gd name="connsiteY151" fmla="*/ 718578 h 985292"/>
                <a:gd name="connsiteX152" fmla="*/ 682238 w 884893"/>
                <a:gd name="connsiteY152" fmla="*/ 701734 h 985292"/>
                <a:gd name="connsiteX153" fmla="*/ 684493 w 884893"/>
                <a:gd name="connsiteY153" fmla="*/ 697225 h 985292"/>
                <a:gd name="connsiteX154" fmla="*/ 689002 w 884893"/>
                <a:gd name="connsiteY154" fmla="*/ 694970 h 985292"/>
                <a:gd name="connsiteX155" fmla="*/ 690063 w 884893"/>
                <a:gd name="connsiteY155" fmla="*/ 693777 h 985292"/>
                <a:gd name="connsiteX156" fmla="*/ 692318 w 884893"/>
                <a:gd name="connsiteY156" fmla="*/ 693777 h 985292"/>
                <a:gd name="connsiteX157" fmla="*/ 695634 w 884893"/>
                <a:gd name="connsiteY157" fmla="*/ 688206 h 985292"/>
                <a:gd name="connsiteX158" fmla="*/ 688869 w 884893"/>
                <a:gd name="connsiteY158" fmla="*/ 685951 h 985292"/>
                <a:gd name="connsiteX159" fmla="*/ 683299 w 884893"/>
                <a:gd name="connsiteY159" fmla="*/ 691522 h 985292"/>
                <a:gd name="connsiteX160" fmla="*/ 679983 w 884893"/>
                <a:gd name="connsiteY160" fmla="*/ 691522 h 985292"/>
                <a:gd name="connsiteX161" fmla="*/ 674413 w 884893"/>
                <a:gd name="connsiteY161" fmla="*/ 694970 h 985292"/>
                <a:gd name="connsiteX162" fmla="*/ 668843 w 884893"/>
                <a:gd name="connsiteY162" fmla="*/ 693777 h 985292"/>
                <a:gd name="connsiteX163" fmla="*/ 663272 w 884893"/>
                <a:gd name="connsiteY163" fmla="*/ 696031 h 985292"/>
                <a:gd name="connsiteX164" fmla="*/ 659957 w 884893"/>
                <a:gd name="connsiteY164" fmla="*/ 697225 h 985292"/>
                <a:gd name="connsiteX165" fmla="*/ 658895 w 884893"/>
                <a:gd name="connsiteY165" fmla="*/ 698286 h 985292"/>
                <a:gd name="connsiteX166" fmla="*/ 658895 w 884893"/>
                <a:gd name="connsiteY166" fmla="*/ 701734 h 985292"/>
                <a:gd name="connsiteX167" fmla="*/ 664466 w 884893"/>
                <a:gd name="connsiteY167" fmla="*/ 701734 h 985292"/>
                <a:gd name="connsiteX168" fmla="*/ 670036 w 884893"/>
                <a:gd name="connsiteY168" fmla="*/ 705050 h 985292"/>
                <a:gd name="connsiteX169" fmla="*/ 670036 w 884893"/>
                <a:gd name="connsiteY169" fmla="*/ 727597 h 985292"/>
                <a:gd name="connsiteX170" fmla="*/ 675607 w 884893"/>
                <a:gd name="connsiteY170" fmla="*/ 727597 h 985292"/>
                <a:gd name="connsiteX171" fmla="*/ 675607 w 884893"/>
                <a:gd name="connsiteY171" fmla="*/ 730912 h 985292"/>
                <a:gd name="connsiteX172" fmla="*/ 672291 w 884893"/>
                <a:gd name="connsiteY172" fmla="*/ 730912 h 985292"/>
                <a:gd name="connsiteX173" fmla="*/ 672291 w 884893"/>
                <a:gd name="connsiteY173" fmla="*/ 744440 h 985292"/>
                <a:gd name="connsiteX174" fmla="*/ 668975 w 884893"/>
                <a:gd name="connsiteY174" fmla="*/ 741125 h 985292"/>
                <a:gd name="connsiteX175" fmla="*/ 661150 w 884893"/>
                <a:gd name="connsiteY175" fmla="*/ 741125 h 985292"/>
                <a:gd name="connsiteX176" fmla="*/ 658895 w 884893"/>
                <a:gd name="connsiteY176" fmla="*/ 745634 h 985292"/>
                <a:gd name="connsiteX177" fmla="*/ 659957 w 884893"/>
                <a:gd name="connsiteY177" fmla="*/ 747889 h 985292"/>
                <a:gd name="connsiteX178" fmla="*/ 661150 w 884893"/>
                <a:gd name="connsiteY178" fmla="*/ 756907 h 985292"/>
                <a:gd name="connsiteX179" fmla="*/ 663405 w 884893"/>
                <a:gd name="connsiteY179" fmla="*/ 755846 h 985292"/>
                <a:gd name="connsiteX180" fmla="*/ 697092 w 884893"/>
                <a:gd name="connsiteY180" fmla="*/ 774945 h 985292"/>
                <a:gd name="connsiteX181" fmla="*/ 712875 w 884893"/>
                <a:gd name="connsiteY181" fmla="*/ 814335 h 985292"/>
                <a:gd name="connsiteX182" fmla="*/ 742186 w 884893"/>
                <a:gd name="connsiteY182" fmla="*/ 854787 h 985292"/>
                <a:gd name="connsiteX183" fmla="*/ 744441 w 884893"/>
                <a:gd name="connsiteY183" fmla="*/ 872824 h 985292"/>
                <a:gd name="connsiteX184" fmla="*/ 746695 w 884893"/>
                <a:gd name="connsiteY184" fmla="*/ 916724 h 985292"/>
                <a:gd name="connsiteX185" fmla="*/ 736616 w 884893"/>
                <a:gd name="connsiteY185" fmla="*/ 917785 h 985292"/>
                <a:gd name="connsiteX186" fmla="*/ 720833 w 884893"/>
                <a:gd name="connsiteY186" fmla="*/ 917785 h 985292"/>
                <a:gd name="connsiteX187" fmla="*/ 580247 w 884893"/>
                <a:gd name="connsiteY187" fmla="*/ 985293 h 985292"/>
                <a:gd name="connsiteX188" fmla="*/ 544305 w 884893"/>
                <a:gd name="connsiteY188" fmla="*/ 976274 h 985292"/>
                <a:gd name="connsiteX189" fmla="*/ 543244 w 884893"/>
                <a:gd name="connsiteY189" fmla="*/ 974019 h 985292"/>
                <a:gd name="connsiteX190" fmla="*/ 538735 w 884893"/>
                <a:gd name="connsiteY190" fmla="*/ 972958 h 985292"/>
                <a:gd name="connsiteX191" fmla="*/ 537674 w 884893"/>
                <a:gd name="connsiteY191" fmla="*/ 970703 h 985292"/>
                <a:gd name="connsiteX192" fmla="*/ 533164 w 884893"/>
                <a:gd name="connsiteY192" fmla="*/ 966194 h 985292"/>
                <a:gd name="connsiteX193" fmla="*/ 421757 w 884893"/>
                <a:gd name="connsiteY193" fmla="*/ 958369 h 985292"/>
                <a:gd name="connsiteX194" fmla="*/ 421757 w 884893"/>
                <a:gd name="connsiteY194" fmla="*/ 956115 h 985292"/>
                <a:gd name="connsiteX195" fmla="*/ 419502 w 884893"/>
                <a:gd name="connsiteY195" fmla="*/ 956115 h 985292"/>
                <a:gd name="connsiteX196" fmla="*/ 418441 w 884893"/>
                <a:gd name="connsiteY196" fmla="*/ 958369 h 985292"/>
                <a:gd name="connsiteX197" fmla="*/ 395894 w 884893"/>
                <a:gd name="connsiteY197" fmla="*/ 957176 h 985292"/>
                <a:gd name="connsiteX198" fmla="*/ 395894 w 884893"/>
                <a:gd name="connsiteY198" fmla="*/ 952666 h 985292"/>
                <a:gd name="connsiteX199" fmla="*/ 392579 w 884893"/>
                <a:gd name="connsiteY199" fmla="*/ 952666 h 985292"/>
                <a:gd name="connsiteX200" fmla="*/ 390324 w 884893"/>
                <a:gd name="connsiteY200" fmla="*/ 957176 h 985292"/>
                <a:gd name="connsiteX201" fmla="*/ 309288 w 884893"/>
                <a:gd name="connsiteY201" fmla="*/ 951605 h 985292"/>
                <a:gd name="connsiteX202" fmla="*/ 312604 w 884893"/>
                <a:gd name="connsiteY202" fmla="*/ 939271 h 985292"/>
                <a:gd name="connsiteX203" fmla="*/ 312604 w 884893"/>
                <a:gd name="connsiteY203" fmla="*/ 937016 h 985292"/>
                <a:gd name="connsiteX204" fmla="*/ 322684 w 884893"/>
                <a:gd name="connsiteY204" fmla="*/ 939271 h 985292"/>
                <a:gd name="connsiteX205" fmla="*/ 322684 w 884893"/>
                <a:gd name="connsiteY205" fmla="*/ 935955 h 985292"/>
                <a:gd name="connsiteX206" fmla="*/ 312604 w 884893"/>
                <a:gd name="connsiteY206" fmla="*/ 931446 h 985292"/>
                <a:gd name="connsiteX207" fmla="*/ 283293 w 884893"/>
                <a:gd name="connsiteY207" fmla="*/ 874018 h 985292"/>
                <a:gd name="connsiteX208" fmla="*/ 268704 w 884893"/>
                <a:gd name="connsiteY208" fmla="*/ 846962 h 985292"/>
                <a:gd name="connsiteX209" fmla="*/ 245097 w 884893"/>
                <a:gd name="connsiteY209" fmla="*/ 763671 h 985292"/>
                <a:gd name="connsiteX210" fmla="*/ 244035 w 884893"/>
                <a:gd name="connsiteY210" fmla="*/ 763671 h 985292"/>
                <a:gd name="connsiteX211" fmla="*/ 242842 w 884893"/>
                <a:gd name="connsiteY211" fmla="*/ 764732 h 985292"/>
                <a:gd name="connsiteX212" fmla="*/ 242842 w 884893"/>
                <a:gd name="connsiteY212" fmla="*/ 763671 h 985292"/>
                <a:gd name="connsiteX213" fmla="*/ 241781 w 884893"/>
                <a:gd name="connsiteY213" fmla="*/ 763671 h 985292"/>
                <a:gd name="connsiteX214" fmla="*/ 241781 w 884893"/>
                <a:gd name="connsiteY214" fmla="*/ 764732 h 985292"/>
                <a:gd name="connsiteX215" fmla="*/ 240720 w 884893"/>
                <a:gd name="connsiteY215" fmla="*/ 764732 h 985292"/>
                <a:gd name="connsiteX216" fmla="*/ 240720 w 884893"/>
                <a:gd name="connsiteY216" fmla="*/ 765926 h 985292"/>
                <a:gd name="connsiteX217" fmla="*/ 236210 w 884893"/>
                <a:gd name="connsiteY217" fmla="*/ 765926 h 985292"/>
                <a:gd name="connsiteX218" fmla="*/ 236210 w 884893"/>
                <a:gd name="connsiteY218" fmla="*/ 766987 h 985292"/>
                <a:gd name="connsiteX219" fmla="*/ 235017 w 884893"/>
                <a:gd name="connsiteY219" fmla="*/ 766987 h 985292"/>
                <a:gd name="connsiteX220" fmla="*/ 233956 w 884893"/>
                <a:gd name="connsiteY220" fmla="*/ 768048 h 985292"/>
                <a:gd name="connsiteX221" fmla="*/ 233956 w 884893"/>
                <a:gd name="connsiteY221" fmla="*/ 766987 h 985292"/>
                <a:gd name="connsiteX222" fmla="*/ 232895 w 884893"/>
                <a:gd name="connsiteY222" fmla="*/ 768048 h 985292"/>
                <a:gd name="connsiteX223" fmla="*/ 228385 w 884893"/>
                <a:gd name="connsiteY223" fmla="*/ 768048 h 985292"/>
                <a:gd name="connsiteX224" fmla="*/ 228385 w 884893"/>
                <a:gd name="connsiteY224" fmla="*/ 769242 h 985292"/>
                <a:gd name="connsiteX225" fmla="*/ 227192 w 884893"/>
                <a:gd name="connsiteY225" fmla="*/ 769242 h 985292"/>
                <a:gd name="connsiteX226" fmla="*/ 227192 w 884893"/>
                <a:gd name="connsiteY226" fmla="*/ 770303 h 985292"/>
                <a:gd name="connsiteX227" fmla="*/ 226130 w 884893"/>
                <a:gd name="connsiteY227" fmla="*/ 769242 h 985292"/>
                <a:gd name="connsiteX228" fmla="*/ 225070 w 884893"/>
                <a:gd name="connsiteY228" fmla="*/ 769242 h 985292"/>
                <a:gd name="connsiteX229" fmla="*/ 222815 w 884893"/>
                <a:gd name="connsiteY229" fmla="*/ 774812 h 985292"/>
                <a:gd name="connsiteX230" fmla="*/ 218305 w 884893"/>
                <a:gd name="connsiteY230" fmla="*/ 772558 h 985292"/>
                <a:gd name="connsiteX231" fmla="*/ 218305 w 884893"/>
                <a:gd name="connsiteY231" fmla="*/ 770303 h 985292"/>
                <a:gd name="connsiteX232" fmla="*/ 216051 w 884893"/>
                <a:gd name="connsiteY232" fmla="*/ 771496 h 985292"/>
                <a:gd name="connsiteX233" fmla="*/ 211542 w 884893"/>
                <a:gd name="connsiteY233" fmla="*/ 771496 h 985292"/>
                <a:gd name="connsiteX234" fmla="*/ 210480 w 884893"/>
                <a:gd name="connsiteY234" fmla="*/ 772558 h 985292"/>
                <a:gd name="connsiteX235" fmla="*/ 211542 w 884893"/>
                <a:gd name="connsiteY235" fmla="*/ 773751 h 985292"/>
                <a:gd name="connsiteX236" fmla="*/ 211542 w 884893"/>
                <a:gd name="connsiteY236" fmla="*/ 774812 h 985292"/>
                <a:gd name="connsiteX237" fmla="*/ 210480 w 884893"/>
                <a:gd name="connsiteY237" fmla="*/ 776006 h 985292"/>
                <a:gd name="connsiteX238" fmla="*/ 209420 w 884893"/>
                <a:gd name="connsiteY238" fmla="*/ 776006 h 985292"/>
                <a:gd name="connsiteX239" fmla="*/ 208358 w 884893"/>
                <a:gd name="connsiteY239" fmla="*/ 777067 h 985292"/>
                <a:gd name="connsiteX240" fmla="*/ 207165 w 884893"/>
                <a:gd name="connsiteY240" fmla="*/ 779321 h 985292"/>
                <a:gd name="connsiteX241" fmla="*/ 206104 w 884893"/>
                <a:gd name="connsiteY241" fmla="*/ 780383 h 985292"/>
                <a:gd name="connsiteX242" fmla="*/ 206104 w 884893"/>
                <a:gd name="connsiteY242" fmla="*/ 781576 h 985292"/>
                <a:gd name="connsiteX243" fmla="*/ 205043 w 884893"/>
                <a:gd name="connsiteY243" fmla="*/ 782637 h 985292"/>
                <a:gd name="connsiteX244" fmla="*/ 203982 w 884893"/>
                <a:gd name="connsiteY244" fmla="*/ 785953 h 985292"/>
                <a:gd name="connsiteX245" fmla="*/ 201727 w 884893"/>
                <a:gd name="connsiteY245" fmla="*/ 788208 h 985292"/>
                <a:gd name="connsiteX246" fmla="*/ 200666 w 884893"/>
                <a:gd name="connsiteY246" fmla="*/ 788208 h 985292"/>
                <a:gd name="connsiteX247" fmla="*/ 200666 w 884893"/>
                <a:gd name="connsiteY247" fmla="*/ 791656 h 985292"/>
                <a:gd name="connsiteX248" fmla="*/ 198411 w 884893"/>
                <a:gd name="connsiteY248" fmla="*/ 793911 h 985292"/>
                <a:gd name="connsiteX249" fmla="*/ 196157 w 884893"/>
                <a:gd name="connsiteY249" fmla="*/ 796165 h 985292"/>
                <a:gd name="connsiteX250" fmla="*/ 196157 w 884893"/>
                <a:gd name="connsiteY250" fmla="*/ 797359 h 985292"/>
                <a:gd name="connsiteX251" fmla="*/ 195096 w 884893"/>
                <a:gd name="connsiteY251" fmla="*/ 797359 h 985292"/>
                <a:gd name="connsiteX252" fmla="*/ 195096 w 884893"/>
                <a:gd name="connsiteY252" fmla="*/ 799614 h 985292"/>
                <a:gd name="connsiteX253" fmla="*/ 194035 w 884893"/>
                <a:gd name="connsiteY253" fmla="*/ 799614 h 985292"/>
                <a:gd name="connsiteX254" fmla="*/ 194035 w 884893"/>
                <a:gd name="connsiteY254" fmla="*/ 804123 h 985292"/>
                <a:gd name="connsiteX255" fmla="*/ 195096 w 884893"/>
                <a:gd name="connsiteY255" fmla="*/ 808632 h 985292"/>
                <a:gd name="connsiteX256" fmla="*/ 195096 w 884893"/>
                <a:gd name="connsiteY256" fmla="*/ 810887 h 985292"/>
                <a:gd name="connsiteX257" fmla="*/ 194035 w 884893"/>
                <a:gd name="connsiteY257" fmla="*/ 812081 h 985292"/>
                <a:gd name="connsiteX258" fmla="*/ 190719 w 884893"/>
                <a:gd name="connsiteY258" fmla="*/ 812081 h 985292"/>
                <a:gd name="connsiteX259" fmla="*/ 189658 w 884893"/>
                <a:gd name="connsiteY259" fmla="*/ 813142 h 985292"/>
                <a:gd name="connsiteX260" fmla="*/ 188597 w 884893"/>
                <a:gd name="connsiteY260" fmla="*/ 813142 h 985292"/>
                <a:gd name="connsiteX261" fmla="*/ 186342 w 884893"/>
                <a:gd name="connsiteY261" fmla="*/ 812081 h 985292"/>
                <a:gd name="connsiteX262" fmla="*/ 183026 w 884893"/>
                <a:gd name="connsiteY262" fmla="*/ 812081 h 985292"/>
                <a:gd name="connsiteX263" fmla="*/ 183026 w 884893"/>
                <a:gd name="connsiteY263" fmla="*/ 813142 h 985292"/>
                <a:gd name="connsiteX264" fmla="*/ 181966 w 884893"/>
                <a:gd name="connsiteY264" fmla="*/ 814203 h 985292"/>
                <a:gd name="connsiteX265" fmla="*/ 180905 w 884893"/>
                <a:gd name="connsiteY265" fmla="*/ 814203 h 985292"/>
                <a:gd name="connsiteX266" fmla="*/ 179843 w 884893"/>
                <a:gd name="connsiteY266" fmla="*/ 813142 h 985292"/>
                <a:gd name="connsiteX267" fmla="*/ 178650 w 884893"/>
                <a:gd name="connsiteY267" fmla="*/ 813142 h 985292"/>
                <a:gd name="connsiteX268" fmla="*/ 177589 w 884893"/>
                <a:gd name="connsiteY268" fmla="*/ 814203 h 985292"/>
                <a:gd name="connsiteX269" fmla="*/ 175334 w 884893"/>
                <a:gd name="connsiteY269" fmla="*/ 814203 h 985292"/>
                <a:gd name="connsiteX270" fmla="*/ 175334 w 884893"/>
                <a:gd name="connsiteY270" fmla="*/ 815396 h 985292"/>
                <a:gd name="connsiteX271" fmla="*/ 174273 w 884893"/>
                <a:gd name="connsiteY271" fmla="*/ 815396 h 985292"/>
                <a:gd name="connsiteX272" fmla="*/ 173212 w 884893"/>
                <a:gd name="connsiteY272" fmla="*/ 816458 h 985292"/>
                <a:gd name="connsiteX273" fmla="*/ 172151 w 884893"/>
                <a:gd name="connsiteY273" fmla="*/ 818712 h 985292"/>
                <a:gd name="connsiteX274" fmla="*/ 155307 w 884893"/>
                <a:gd name="connsiteY274" fmla="*/ 804123 h 985292"/>
                <a:gd name="connsiteX275" fmla="*/ 145228 w 884893"/>
                <a:gd name="connsiteY275" fmla="*/ 801868 h 985292"/>
                <a:gd name="connsiteX276" fmla="*/ 144166 w 884893"/>
                <a:gd name="connsiteY276" fmla="*/ 804123 h 985292"/>
                <a:gd name="connsiteX277" fmla="*/ 127323 w 884893"/>
                <a:gd name="connsiteY277" fmla="*/ 806378 h 985292"/>
                <a:gd name="connsiteX278" fmla="*/ 127323 w 884893"/>
                <a:gd name="connsiteY278" fmla="*/ 808632 h 985292"/>
                <a:gd name="connsiteX279" fmla="*/ 126262 w 884893"/>
                <a:gd name="connsiteY279" fmla="*/ 808632 h 985292"/>
                <a:gd name="connsiteX280" fmla="*/ 107164 w 884893"/>
                <a:gd name="connsiteY280" fmla="*/ 801868 h 985292"/>
                <a:gd name="connsiteX281" fmla="*/ 110612 w 884893"/>
                <a:gd name="connsiteY281" fmla="*/ 800675 h 985292"/>
                <a:gd name="connsiteX282" fmla="*/ 111673 w 884893"/>
                <a:gd name="connsiteY282" fmla="*/ 797359 h 985292"/>
                <a:gd name="connsiteX283" fmla="*/ 110612 w 884893"/>
                <a:gd name="connsiteY283" fmla="*/ 795104 h 985292"/>
                <a:gd name="connsiteX284" fmla="*/ 106102 w 884893"/>
                <a:gd name="connsiteY284" fmla="*/ 790595 h 985292"/>
                <a:gd name="connsiteX285" fmla="*/ 131965 w 884893"/>
                <a:gd name="connsiteY285" fmla="*/ 750144 h 985292"/>
                <a:gd name="connsiteX286" fmla="*/ 136474 w 884893"/>
                <a:gd name="connsiteY286" fmla="*/ 607303 h 985292"/>
                <a:gd name="connsiteX287" fmla="*/ 144299 w 884893"/>
                <a:gd name="connsiteY287" fmla="*/ 601733 h 985292"/>
                <a:gd name="connsiteX288" fmla="*/ 149869 w 884893"/>
                <a:gd name="connsiteY288" fmla="*/ 605181 h 985292"/>
                <a:gd name="connsiteX289" fmla="*/ 152124 w 884893"/>
                <a:gd name="connsiteY289" fmla="*/ 602926 h 985292"/>
                <a:gd name="connsiteX290" fmla="*/ 140851 w 884893"/>
                <a:gd name="connsiteY290" fmla="*/ 598417 h 985292"/>
                <a:gd name="connsiteX291" fmla="*/ 136341 w 884893"/>
                <a:gd name="connsiteY291" fmla="*/ 601733 h 985292"/>
                <a:gd name="connsiteX292" fmla="*/ 137403 w 884893"/>
                <a:gd name="connsiteY292" fmla="*/ 560088 h 985292"/>
                <a:gd name="connsiteX293" fmla="*/ 23741 w 884893"/>
                <a:gd name="connsiteY293" fmla="*/ 504914 h 985292"/>
                <a:gd name="connsiteX294" fmla="*/ 21486 w 884893"/>
                <a:gd name="connsiteY294" fmla="*/ 490325 h 985292"/>
                <a:gd name="connsiteX295" fmla="*/ 14722 w 884893"/>
                <a:gd name="connsiteY295" fmla="*/ 428388 h 985292"/>
                <a:gd name="connsiteX296" fmla="*/ 15783 w 884893"/>
                <a:gd name="connsiteY296" fmla="*/ 426133 h 985292"/>
                <a:gd name="connsiteX297" fmla="*/ 53980 w 884893"/>
                <a:gd name="connsiteY297" fmla="*/ 369899 h 985292"/>
                <a:gd name="connsiteX298" fmla="*/ 46155 w 884893"/>
                <a:gd name="connsiteY298" fmla="*/ 362074 h 985292"/>
                <a:gd name="connsiteX299" fmla="*/ 16976 w 884893"/>
                <a:gd name="connsiteY299" fmla="*/ 342976 h 985292"/>
                <a:gd name="connsiteX300" fmla="*/ 22547 w 884893"/>
                <a:gd name="connsiteY300" fmla="*/ 313665 h 985292"/>
                <a:gd name="connsiteX301" fmla="*/ 0 w 884893"/>
                <a:gd name="connsiteY301" fmla="*/ 264195 h 985292"/>
                <a:gd name="connsiteX302" fmla="*/ 9019 w 884893"/>
                <a:gd name="connsiteY302" fmla="*/ 236078 h 985292"/>
                <a:gd name="connsiteX303" fmla="*/ 103582 w 884893"/>
                <a:gd name="connsiteY303" fmla="*/ 296821 h 985292"/>
                <a:gd name="connsiteX304" fmla="*/ 213929 w 884893"/>
                <a:gd name="connsiteY304" fmla="*/ 156103 h 985292"/>
                <a:gd name="connsiteX305" fmla="*/ 205971 w 884893"/>
                <a:gd name="connsiteY305" fmla="*/ 137004 h 985292"/>
                <a:gd name="connsiteX306" fmla="*/ 290323 w 884893"/>
                <a:gd name="connsiteY306" fmla="*/ 102123 h 985292"/>
                <a:gd name="connsiteX307" fmla="*/ 318440 w 884893"/>
                <a:gd name="connsiteY307" fmla="*/ 90850 h 985292"/>
                <a:gd name="connsiteX308" fmla="*/ 374674 w 884893"/>
                <a:gd name="connsiteY308" fmla="*/ 99869 h 985292"/>
                <a:gd name="connsiteX309" fmla="*/ 426399 w 884893"/>
                <a:gd name="connsiteY309" fmla="*/ 107694 h 985292"/>
                <a:gd name="connsiteX310" fmla="*/ 515260 w 884893"/>
                <a:gd name="connsiteY310" fmla="*/ 88595 h 98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884893" h="985292">
                  <a:moveTo>
                    <a:pt x="514464" y="88860"/>
                  </a:moveTo>
                  <a:lnTo>
                    <a:pt x="549345" y="102388"/>
                  </a:lnTo>
                  <a:lnTo>
                    <a:pt x="562873" y="106898"/>
                  </a:lnTo>
                  <a:cubicBezTo>
                    <a:pt x="588470" y="66181"/>
                    <a:pt x="619903" y="28780"/>
                    <a:pt x="658498" y="0"/>
                  </a:cubicBezTo>
                  <a:lnTo>
                    <a:pt x="712477" y="1061"/>
                  </a:lnTo>
                  <a:lnTo>
                    <a:pt x="829455" y="4509"/>
                  </a:lnTo>
                  <a:lnTo>
                    <a:pt x="822691" y="46154"/>
                  </a:lnTo>
                  <a:lnTo>
                    <a:pt x="814866" y="103582"/>
                  </a:lnTo>
                  <a:lnTo>
                    <a:pt x="813672" y="108092"/>
                  </a:lnTo>
                  <a:lnTo>
                    <a:pt x="786616" y="108092"/>
                  </a:lnTo>
                  <a:lnTo>
                    <a:pt x="777598" y="114855"/>
                  </a:lnTo>
                  <a:lnTo>
                    <a:pt x="774282" y="112601"/>
                  </a:lnTo>
                  <a:lnTo>
                    <a:pt x="772027" y="110346"/>
                  </a:lnTo>
                  <a:lnTo>
                    <a:pt x="770966" y="111540"/>
                  </a:lnTo>
                  <a:lnTo>
                    <a:pt x="777730" y="127322"/>
                  </a:lnTo>
                  <a:lnTo>
                    <a:pt x="772160" y="128384"/>
                  </a:lnTo>
                  <a:lnTo>
                    <a:pt x="769905" y="126129"/>
                  </a:lnTo>
                  <a:lnTo>
                    <a:pt x="768844" y="129445"/>
                  </a:lnTo>
                  <a:lnTo>
                    <a:pt x="764335" y="153052"/>
                  </a:lnTo>
                  <a:lnTo>
                    <a:pt x="759825" y="153052"/>
                  </a:lnTo>
                  <a:lnTo>
                    <a:pt x="759825" y="155307"/>
                  </a:lnTo>
                  <a:lnTo>
                    <a:pt x="756510" y="155307"/>
                  </a:lnTo>
                  <a:lnTo>
                    <a:pt x="756510" y="153052"/>
                  </a:lnTo>
                  <a:lnTo>
                    <a:pt x="752000" y="151859"/>
                  </a:lnTo>
                  <a:lnTo>
                    <a:pt x="749746" y="153052"/>
                  </a:lnTo>
                  <a:lnTo>
                    <a:pt x="749746" y="196952"/>
                  </a:lnTo>
                  <a:lnTo>
                    <a:pt x="753061" y="201461"/>
                  </a:lnTo>
                  <a:lnTo>
                    <a:pt x="753061" y="209287"/>
                  </a:lnTo>
                  <a:lnTo>
                    <a:pt x="749746" y="213796"/>
                  </a:lnTo>
                  <a:lnTo>
                    <a:pt x="749746" y="225069"/>
                  </a:lnTo>
                  <a:lnTo>
                    <a:pt x="745236" y="224008"/>
                  </a:lnTo>
                  <a:lnTo>
                    <a:pt x="749746" y="238598"/>
                  </a:lnTo>
                  <a:lnTo>
                    <a:pt x="774547" y="309421"/>
                  </a:lnTo>
                  <a:lnTo>
                    <a:pt x="779056" y="316185"/>
                  </a:lnTo>
                  <a:lnTo>
                    <a:pt x="784627" y="317246"/>
                  </a:lnTo>
                  <a:lnTo>
                    <a:pt x="784627" y="318307"/>
                  </a:lnTo>
                  <a:lnTo>
                    <a:pt x="785688" y="319501"/>
                  </a:lnTo>
                  <a:lnTo>
                    <a:pt x="785688" y="320561"/>
                  </a:lnTo>
                  <a:lnTo>
                    <a:pt x="798022" y="317246"/>
                  </a:lnTo>
                  <a:lnTo>
                    <a:pt x="804786" y="316185"/>
                  </a:lnTo>
                  <a:lnTo>
                    <a:pt x="807041" y="318439"/>
                  </a:lnTo>
                  <a:lnTo>
                    <a:pt x="808102" y="328519"/>
                  </a:lnTo>
                  <a:lnTo>
                    <a:pt x="808102" y="337538"/>
                  </a:lnTo>
                  <a:lnTo>
                    <a:pt x="819375" y="344302"/>
                  </a:lnTo>
                  <a:lnTo>
                    <a:pt x="827200" y="330774"/>
                  </a:lnTo>
                  <a:lnTo>
                    <a:pt x="830516" y="322949"/>
                  </a:lnTo>
                  <a:lnTo>
                    <a:pt x="832771" y="322949"/>
                  </a:lnTo>
                  <a:lnTo>
                    <a:pt x="833832" y="321888"/>
                  </a:lnTo>
                  <a:lnTo>
                    <a:pt x="834893" y="322949"/>
                  </a:lnTo>
                  <a:lnTo>
                    <a:pt x="842718" y="327458"/>
                  </a:lnTo>
                  <a:lnTo>
                    <a:pt x="846034" y="322949"/>
                  </a:lnTo>
                  <a:lnTo>
                    <a:pt x="868580" y="333029"/>
                  </a:lnTo>
                  <a:lnTo>
                    <a:pt x="864071" y="344302"/>
                  </a:lnTo>
                  <a:lnTo>
                    <a:pt x="864071" y="345363"/>
                  </a:lnTo>
                  <a:lnTo>
                    <a:pt x="866326" y="345363"/>
                  </a:lnTo>
                  <a:lnTo>
                    <a:pt x="867387" y="346424"/>
                  </a:lnTo>
                  <a:lnTo>
                    <a:pt x="869641" y="347618"/>
                  </a:lnTo>
                  <a:lnTo>
                    <a:pt x="870702" y="348679"/>
                  </a:lnTo>
                  <a:lnTo>
                    <a:pt x="870702" y="350933"/>
                  </a:lnTo>
                  <a:lnTo>
                    <a:pt x="871763" y="350933"/>
                  </a:lnTo>
                  <a:lnTo>
                    <a:pt x="871763" y="353188"/>
                  </a:lnTo>
                  <a:lnTo>
                    <a:pt x="874018" y="353188"/>
                  </a:lnTo>
                  <a:lnTo>
                    <a:pt x="874018" y="355443"/>
                  </a:lnTo>
                  <a:lnTo>
                    <a:pt x="875079" y="356504"/>
                  </a:lnTo>
                  <a:lnTo>
                    <a:pt x="876140" y="356504"/>
                  </a:lnTo>
                  <a:lnTo>
                    <a:pt x="876140" y="357697"/>
                  </a:lnTo>
                  <a:lnTo>
                    <a:pt x="875079" y="357697"/>
                  </a:lnTo>
                  <a:lnTo>
                    <a:pt x="874018" y="358758"/>
                  </a:lnTo>
                  <a:lnTo>
                    <a:pt x="874018" y="362207"/>
                  </a:lnTo>
                  <a:lnTo>
                    <a:pt x="875079" y="362207"/>
                  </a:lnTo>
                  <a:lnTo>
                    <a:pt x="874018" y="363268"/>
                  </a:lnTo>
                  <a:lnTo>
                    <a:pt x="874018" y="364461"/>
                  </a:lnTo>
                  <a:lnTo>
                    <a:pt x="876273" y="364461"/>
                  </a:lnTo>
                  <a:lnTo>
                    <a:pt x="877334" y="365523"/>
                  </a:lnTo>
                  <a:lnTo>
                    <a:pt x="877334" y="366583"/>
                  </a:lnTo>
                  <a:lnTo>
                    <a:pt x="875079" y="368838"/>
                  </a:lnTo>
                  <a:lnTo>
                    <a:pt x="874018" y="371093"/>
                  </a:lnTo>
                  <a:lnTo>
                    <a:pt x="874018" y="372286"/>
                  </a:lnTo>
                  <a:lnTo>
                    <a:pt x="872957" y="372286"/>
                  </a:lnTo>
                  <a:lnTo>
                    <a:pt x="872957" y="374541"/>
                  </a:lnTo>
                  <a:lnTo>
                    <a:pt x="868448" y="374541"/>
                  </a:lnTo>
                  <a:lnTo>
                    <a:pt x="867387" y="375735"/>
                  </a:lnTo>
                  <a:lnTo>
                    <a:pt x="864071" y="375735"/>
                  </a:lnTo>
                  <a:lnTo>
                    <a:pt x="864071" y="379050"/>
                  </a:lnTo>
                  <a:lnTo>
                    <a:pt x="861816" y="381305"/>
                  </a:lnTo>
                  <a:lnTo>
                    <a:pt x="861816" y="383560"/>
                  </a:lnTo>
                  <a:lnTo>
                    <a:pt x="864071" y="383560"/>
                  </a:lnTo>
                  <a:lnTo>
                    <a:pt x="864071" y="382366"/>
                  </a:lnTo>
                  <a:lnTo>
                    <a:pt x="865132" y="382366"/>
                  </a:lnTo>
                  <a:lnTo>
                    <a:pt x="867387" y="383560"/>
                  </a:lnTo>
                  <a:lnTo>
                    <a:pt x="867387" y="384621"/>
                  </a:lnTo>
                  <a:lnTo>
                    <a:pt x="870702" y="388069"/>
                  </a:lnTo>
                  <a:lnTo>
                    <a:pt x="861684" y="401597"/>
                  </a:lnTo>
                  <a:lnTo>
                    <a:pt x="883037" y="430908"/>
                  </a:lnTo>
                  <a:lnTo>
                    <a:pt x="852665" y="466850"/>
                  </a:lnTo>
                  <a:lnTo>
                    <a:pt x="853726" y="501731"/>
                  </a:lnTo>
                  <a:lnTo>
                    <a:pt x="837943" y="514066"/>
                  </a:lnTo>
                  <a:lnTo>
                    <a:pt x="789534" y="514066"/>
                  </a:lnTo>
                  <a:lnTo>
                    <a:pt x="804123" y="568045"/>
                  </a:lnTo>
                  <a:lnTo>
                    <a:pt x="814203" y="574809"/>
                  </a:lnTo>
                  <a:lnTo>
                    <a:pt x="804123" y="596162"/>
                  </a:lnTo>
                  <a:lnTo>
                    <a:pt x="845768" y="607436"/>
                  </a:lnTo>
                  <a:lnTo>
                    <a:pt x="846829" y="608629"/>
                  </a:lnTo>
                  <a:lnTo>
                    <a:pt x="844575" y="611945"/>
                  </a:lnTo>
                  <a:lnTo>
                    <a:pt x="849084" y="619770"/>
                  </a:lnTo>
                  <a:lnTo>
                    <a:pt x="852400" y="617516"/>
                  </a:lnTo>
                  <a:lnTo>
                    <a:pt x="853461" y="618576"/>
                  </a:lnTo>
                  <a:lnTo>
                    <a:pt x="853461" y="619637"/>
                  </a:lnTo>
                  <a:lnTo>
                    <a:pt x="857970" y="620831"/>
                  </a:lnTo>
                  <a:lnTo>
                    <a:pt x="861286" y="625341"/>
                  </a:lnTo>
                  <a:lnTo>
                    <a:pt x="855715" y="629850"/>
                  </a:lnTo>
                  <a:lnTo>
                    <a:pt x="859031" y="633298"/>
                  </a:lnTo>
                  <a:lnTo>
                    <a:pt x="865795" y="629850"/>
                  </a:lnTo>
                  <a:lnTo>
                    <a:pt x="873620" y="620831"/>
                  </a:lnTo>
                  <a:lnTo>
                    <a:pt x="884894" y="632104"/>
                  </a:lnTo>
                  <a:lnTo>
                    <a:pt x="869111" y="641123"/>
                  </a:lnTo>
                  <a:lnTo>
                    <a:pt x="866856" y="641123"/>
                  </a:lnTo>
                  <a:lnTo>
                    <a:pt x="866856" y="642184"/>
                  </a:lnTo>
                  <a:lnTo>
                    <a:pt x="867917" y="642184"/>
                  </a:lnTo>
                  <a:lnTo>
                    <a:pt x="867917" y="644439"/>
                  </a:lnTo>
                  <a:lnTo>
                    <a:pt x="866856" y="644439"/>
                  </a:lnTo>
                  <a:lnTo>
                    <a:pt x="866856" y="650009"/>
                  </a:lnTo>
                  <a:lnTo>
                    <a:pt x="867917" y="650009"/>
                  </a:lnTo>
                  <a:lnTo>
                    <a:pt x="867917" y="648948"/>
                  </a:lnTo>
                  <a:lnTo>
                    <a:pt x="867917" y="650009"/>
                  </a:lnTo>
                  <a:lnTo>
                    <a:pt x="868978" y="650009"/>
                  </a:lnTo>
                  <a:lnTo>
                    <a:pt x="868978" y="651203"/>
                  </a:lnTo>
                  <a:lnTo>
                    <a:pt x="870039" y="652264"/>
                  </a:lnTo>
                  <a:lnTo>
                    <a:pt x="868978" y="652264"/>
                  </a:lnTo>
                  <a:lnTo>
                    <a:pt x="868978" y="653458"/>
                  </a:lnTo>
                  <a:lnTo>
                    <a:pt x="870039" y="653458"/>
                  </a:lnTo>
                  <a:lnTo>
                    <a:pt x="868978" y="654519"/>
                  </a:lnTo>
                  <a:lnTo>
                    <a:pt x="868978" y="657834"/>
                  </a:lnTo>
                  <a:lnTo>
                    <a:pt x="871233" y="657834"/>
                  </a:lnTo>
                  <a:lnTo>
                    <a:pt x="871233" y="659028"/>
                  </a:lnTo>
                  <a:lnTo>
                    <a:pt x="873488" y="659028"/>
                  </a:lnTo>
                  <a:lnTo>
                    <a:pt x="873488" y="660089"/>
                  </a:lnTo>
                  <a:lnTo>
                    <a:pt x="876803" y="660089"/>
                  </a:lnTo>
                  <a:lnTo>
                    <a:pt x="876803" y="691522"/>
                  </a:lnTo>
                  <a:lnTo>
                    <a:pt x="848686" y="691522"/>
                  </a:lnTo>
                  <a:lnTo>
                    <a:pt x="831842" y="696031"/>
                  </a:lnTo>
                  <a:lnTo>
                    <a:pt x="822824" y="714069"/>
                  </a:lnTo>
                  <a:lnTo>
                    <a:pt x="816060" y="714069"/>
                  </a:lnTo>
                  <a:lnTo>
                    <a:pt x="813805" y="713008"/>
                  </a:lnTo>
                  <a:lnTo>
                    <a:pt x="813805" y="714069"/>
                  </a:lnTo>
                  <a:lnTo>
                    <a:pt x="790197" y="715262"/>
                  </a:lnTo>
                  <a:lnTo>
                    <a:pt x="790197" y="697225"/>
                  </a:lnTo>
                  <a:lnTo>
                    <a:pt x="758764" y="684890"/>
                  </a:lnTo>
                  <a:lnTo>
                    <a:pt x="758764" y="692715"/>
                  </a:lnTo>
                  <a:lnTo>
                    <a:pt x="723883" y="692715"/>
                  </a:lnTo>
                  <a:lnTo>
                    <a:pt x="723883" y="713008"/>
                  </a:lnTo>
                  <a:lnTo>
                    <a:pt x="682238" y="718578"/>
                  </a:lnTo>
                  <a:lnTo>
                    <a:pt x="682238" y="701734"/>
                  </a:lnTo>
                  <a:lnTo>
                    <a:pt x="684493" y="697225"/>
                  </a:lnTo>
                  <a:lnTo>
                    <a:pt x="689002" y="694970"/>
                  </a:lnTo>
                  <a:lnTo>
                    <a:pt x="690063" y="693777"/>
                  </a:lnTo>
                  <a:lnTo>
                    <a:pt x="692318" y="693777"/>
                  </a:lnTo>
                  <a:lnTo>
                    <a:pt x="695634" y="688206"/>
                  </a:lnTo>
                  <a:lnTo>
                    <a:pt x="688869" y="685951"/>
                  </a:lnTo>
                  <a:lnTo>
                    <a:pt x="683299" y="691522"/>
                  </a:lnTo>
                  <a:lnTo>
                    <a:pt x="679983" y="691522"/>
                  </a:lnTo>
                  <a:lnTo>
                    <a:pt x="674413" y="694970"/>
                  </a:lnTo>
                  <a:lnTo>
                    <a:pt x="668843" y="693777"/>
                  </a:lnTo>
                  <a:lnTo>
                    <a:pt x="663272" y="696031"/>
                  </a:lnTo>
                  <a:lnTo>
                    <a:pt x="659957" y="697225"/>
                  </a:lnTo>
                  <a:lnTo>
                    <a:pt x="658895" y="698286"/>
                  </a:lnTo>
                  <a:lnTo>
                    <a:pt x="658895" y="701734"/>
                  </a:lnTo>
                  <a:lnTo>
                    <a:pt x="664466" y="701734"/>
                  </a:lnTo>
                  <a:lnTo>
                    <a:pt x="670036" y="705050"/>
                  </a:lnTo>
                  <a:lnTo>
                    <a:pt x="670036" y="727597"/>
                  </a:lnTo>
                  <a:lnTo>
                    <a:pt x="675607" y="727597"/>
                  </a:lnTo>
                  <a:lnTo>
                    <a:pt x="675607" y="730912"/>
                  </a:lnTo>
                  <a:lnTo>
                    <a:pt x="672291" y="730912"/>
                  </a:lnTo>
                  <a:lnTo>
                    <a:pt x="672291" y="744440"/>
                  </a:lnTo>
                  <a:lnTo>
                    <a:pt x="668975" y="741125"/>
                  </a:lnTo>
                  <a:lnTo>
                    <a:pt x="661150" y="741125"/>
                  </a:lnTo>
                  <a:lnTo>
                    <a:pt x="658895" y="745634"/>
                  </a:lnTo>
                  <a:lnTo>
                    <a:pt x="659957" y="747889"/>
                  </a:lnTo>
                  <a:lnTo>
                    <a:pt x="661150" y="756907"/>
                  </a:lnTo>
                  <a:lnTo>
                    <a:pt x="663405" y="755846"/>
                  </a:lnTo>
                  <a:lnTo>
                    <a:pt x="697092" y="774945"/>
                  </a:lnTo>
                  <a:lnTo>
                    <a:pt x="712875" y="814335"/>
                  </a:lnTo>
                  <a:lnTo>
                    <a:pt x="742186" y="854787"/>
                  </a:lnTo>
                  <a:lnTo>
                    <a:pt x="744441" y="872824"/>
                  </a:lnTo>
                  <a:lnTo>
                    <a:pt x="746695" y="916724"/>
                  </a:lnTo>
                  <a:lnTo>
                    <a:pt x="736616" y="917785"/>
                  </a:lnTo>
                  <a:lnTo>
                    <a:pt x="720833" y="917785"/>
                  </a:lnTo>
                  <a:lnTo>
                    <a:pt x="580247" y="985293"/>
                  </a:lnTo>
                  <a:lnTo>
                    <a:pt x="544305" y="976274"/>
                  </a:lnTo>
                  <a:lnTo>
                    <a:pt x="543244" y="974019"/>
                  </a:lnTo>
                  <a:lnTo>
                    <a:pt x="538735" y="972958"/>
                  </a:lnTo>
                  <a:lnTo>
                    <a:pt x="537674" y="970703"/>
                  </a:lnTo>
                  <a:lnTo>
                    <a:pt x="533164" y="966194"/>
                  </a:lnTo>
                  <a:lnTo>
                    <a:pt x="421757" y="958369"/>
                  </a:lnTo>
                  <a:lnTo>
                    <a:pt x="421757" y="956115"/>
                  </a:lnTo>
                  <a:lnTo>
                    <a:pt x="419502" y="956115"/>
                  </a:lnTo>
                  <a:lnTo>
                    <a:pt x="418441" y="958369"/>
                  </a:lnTo>
                  <a:lnTo>
                    <a:pt x="395894" y="957176"/>
                  </a:lnTo>
                  <a:lnTo>
                    <a:pt x="395894" y="952666"/>
                  </a:lnTo>
                  <a:lnTo>
                    <a:pt x="392579" y="952666"/>
                  </a:lnTo>
                  <a:lnTo>
                    <a:pt x="390324" y="957176"/>
                  </a:lnTo>
                  <a:lnTo>
                    <a:pt x="309288" y="951605"/>
                  </a:lnTo>
                  <a:lnTo>
                    <a:pt x="312604" y="939271"/>
                  </a:lnTo>
                  <a:lnTo>
                    <a:pt x="312604" y="937016"/>
                  </a:lnTo>
                  <a:lnTo>
                    <a:pt x="322684" y="939271"/>
                  </a:lnTo>
                  <a:lnTo>
                    <a:pt x="322684" y="935955"/>
                  </a:lnTo>
                  <a:lnTo>
                    <a:pt x="312604" y="931446"/>
                  </a:lnTo>
                  <a:lnTo>
                    <a:pt x="283293" y="874018"/>
                  </a:lnTo>
                  <a:lnTo>
                    <a:pt x="268704" y="846962"/>
                  </a:lnTo>
                  <a:lnTo>
                    <a:pt x="245097" y="763671"/>
                  </a:lnTo>
                  <a:lnTo>
                    <a:pt x="244035" y="763671"/>
                  </a:lnTo>
                  <a:lnTo>
                    <a:pt x="242842" y="764732"/>
                  </a:lnTo>
                  <a:lnTo>
                    <a:pt x="242842" y="763671"/>
                  </a:lnTo>
                  <a:lnTo>
                    <a:pt x="241781" y="763671"/>
                  </a:lnTo>
                  <a:lnTo>
                    <a:pt x="241781" y="764732"/>
                  </a:lnTo>
                  <a:lnTo>
                    <a:pt x="240720" y="764732"/>
                  </a:lnTo>
                  <a:lnTo>
                    <a:pt x="240720" y="765926"/>
                  </a:lnTo>
                  <a:lnTo>
                    <a:pt x="236210" y="765926"/>
                  </a:lnTo>
                  <a:lnTo>
                    <a:pt x="236210" y="766987"/>
                  </a:lnTo>
                  <a:lnTo>
                    <a:pt x="235017" y="766987"/>
                  </a:lnTo>
                  <a:lnTo>
                    <a:pt x="233956" y="768048"/>
                  </a:lnTo>
                  <a:lnTo>
                    <a:pt x="233956" y="766987"/>
                  </a:lnTo>
                  <a:lnTo>
                    <a:pt x="232895" y="768048"/>
                  </a:lnTo>
                  <a:lnTo>
                    <a:pt x="228385" y="768048"/>
                  </a:lnTo>
                  <a:lnTo>
                    <a:pt x="228385" y="769242"/>
                  </a:lnTo>
                  <a:lnTo>
                    <a:pt x="227192" y="769242"/>
                  </a:lnTo>
                  <a:lnTo>
                    <a:pt x="227192" y="770303"/>
                  </a:lnTo>
                  <a:lnTo>
                    <a:pt x="226130" y="769242"/>
                  </a:lnTo>
                  <a:lnTo>
                    <a:pt x="225070" y="769242"/>
                  </a:lnTo>
                  <a:cubicBezTo>
                    <a:pt x="224804" y="773751"/>
                    <a:pt x="226130" y="771496"/>
                    <a:pt x="222815" y="774812"/>
                  </a:cubicBezTo>
                  <a:lnTo>
                    <a:pt x="218305" y="772558"/>
                  </a:lnTo>
                  <a:lnTo>
                    <a:pt x="218305" y="770303"/>
                  </a:lnTo>
                  <a:lnTo>
                    <a:pt x="216051" y="771496"/>
                  </a:lnTo>
                  <a:lnTo>
                    <a:pt x="211542" y="771496"/>
                  </a:lnTo>
                  <a:lnTo>
                    <a:pt x="210480" y="772558"/>
                  </a:lnTo>
                  <a:lnTo>
                    <a:pt x="211542" y="773751"/>
                  </a:lnTo>
                  <a:lnTo>
                    <a:pt x="211542" y="774812"/>
                  </a:lnTo>
                  <a:lnTo>
                    <a:pt x="210480" y="776006"/>
                  </a:lnTo>
                  <a:lnTo>
                    <a:pt x="209420" y="776006"/>
                  </a:lnTo>
                  <a:lnTo>
                    <a:pt x="208358" y="777067"/>
                  </a:lnTo>
                  <a:lnTo>
                    <a:pt x="207165" y="779321"/>
                  </a:lnTo>
                  <a:lnTo>
                    <a:pt x="206104" y="780383"/>
                  </a:lnTo>
                  <a:lnTo>
                    <a:pt x="206104" y="781576"/>
                  </a:lnTo>
                  <a:lnTo>
                    <a:pt x="205043" y="782637"/>
                  </a:lnTo>
                  <a:lnTo>
                    <a:pt x="203982" y="785953"/>
                  </a:lnTo>
                  <a:lnTo>
                    <a:pt x="201727" y="788208"/>
                  </a:lnTo>
                  <a:lnTo>
                    <a:pt x="200666" y="788208"/>
                  </a:lnTo>
                  <a:lnTo>
                    <a:pt x="200666" y="791656"/>
                  </a:lnTo>
                  <a:lnTo>
                    <a:pt x="198411" y="793911"/>
                  </a:lnTo>
                  <a:lnTo>
                    <a:pt x="196157" y="796165"/>
                  </a:lnTo>
                  <a:lnTo>
                    <a:pt x="196157" y="797359"/>
                  </a:lnTo>
                  <a:lnTo>
                    <a:pt x="195096" y="797359"/>
                  </a:lnTo>
                  <a:lnTo>
                    <a:pt x="195096" y="799614"/>
                  </a:lnTo>
                  <a:lnTo>
                    <a:pt x="194035" y="799614"/>
                  </a:lnTo>
                  <a:lnTo>
                    <a:pt x="194035" y="804123"/>
                  </a:lnTo>
                  <a:lnTo>
                    <a:pt x="195096" y="808632"/>
                  </a:lnTo>
                  <a:lnTo>
                    <a:pt x="195096" y="810887"/>
                  </a:lnTo>
                  <a:lnTo>
                    <a:pt x="194035" y="812081"/>
                  </a:lnTo>
                  <a:lnTo>
                    <a:pt x="190719" y="812081"/>
                  </a:lnTo>
                  <a:lnTo>
                    <a:pt x="189658" y="813142"/>
                  </a:lnTo>
                  <a:lnTo>
                    <a:pt x="188597" y="813142"/>
                  </a:lnTo>
                  <a:lnTo>
                    <a:pt x="186342" y="812081"/>
                  </a:lnTo>
                  <a:lnTo>
                    <a:pt x="183026" y="812081"/>
                  </a:lnTo>
                  <a:lnTo>
                    <a:pt x="183026" y="813142"/>
                  </a:lnTo>
                  <a:lnTo>
                    <a:pt x="181966" y="814203"/>
                  </a:lnTo>
                  <a:lnTo>
                    <a:pt x="180905" y="814203"/>
                  </a:lnTo>
                  <a:lnTo>
                    <a:pt x="179843" y="813142"/>
                  </a:lnTo>
                  <a:lnTo>
                    <a:pt x="178650" y="813142"/>
                  </a:lnTo>
                  <a:lnTo>
                    <a:pt x="177589" y="814203"/>
                  </a:lnTo>
                  <a:lnTo>
                    <a:pt x="175334" y="814203"/>
                  </a:lnTo>
                  <a:lnTo>
                    <a:pt x="175334" y="815396"/>
                  </a:lnTo>
                  <a:lnTo>
                    <a:pt x="174273" y="815396"/>
                  </a:lnTo>
                  <a:lnTo>
                    <a:pt x="173212" y="816458"/>
                  </a:lnTo>
                  <a:lnTo>
                    <a:pt x="172151" y="818712"/>
                  </a:lnTo>
                  <a:lnTo>
                    <a:pt x="155307" y="804123"/>
                  </a:lnTo>
                  <a:lnTo>
                    <a:pt x="145228" y="801868"/>
                  </a:lnTo>
                  <a:lnTo>
                    <a:pt x="144166" y="804123"/>
                  </a:lnTo>
                  <a:lnTo>
                    <a:pt x="127323" y="806378"/>
                  </a:lnTo>
                  <a:lnTo>
                    <a:pt x="127323" y="808632"/>
                  </a:lnTo>
                  <a:lnTo>
                    <a:pt x="126262" y="808632"/>
                  </a:lnTo>
                  <a:lnTo>
                    <a:pt x="107164" y="801868"/>
                  </a:lnTo>
                  <a:lnTo>
                    <a:pt x="110612" y="800675"/>
                  </a:lnTo>
                  <a:lnTo>
                    <a:pt x="111673" y="797359"/>
                  </a:lnTo>
                  <a:lnTo>
                    <a:pt x="110612" y="795104"/>
                  </a:lnTo>
                  <a:lnTo>
                    <a:pt x="106102" y="790595"/>
                  </a:lnTo>
                  <a:lnTo>
                    <a:pt x="131965" y="750144"/>
                  </a:lnTo>
                  <a:lnTo>
                    <a:pt x="136474" y="607303"/>
                  </a:lnTo>
                  <a:lnTo>
                    <a:pt x="144299" y="601733"/>
                  </a:lnTo>
                  <a:lnTo>
                    <a:pt x="149869" y="605181"/>
                  </a:lnTo>
                  <a:lnTo>
                    <a:pt x="152124" y="602926"/>
                  </a:lnTo>
                  <a:lnTo>
                    <a:pt x="140851" y="598417"/>
                  </a:lnTo>
                  <a:lnTo>
                    <a:pt x="136341" y="601733"/>
                  </a:lnTo>
                  <a:lnTo>
                    <a:pt x="137403" y="560088"/>
                  </a:lnTo>
                  <a:lnTo>
                    <a:pt x="23741" y="504914"/>
                  </a:lnTo>
                  <a:lnTo>
                    <a:pt x="21486" y="490325"/>
                  </a:lnTo>
                  <a:lnTo>
                    <a:pt x="14722" y="428388"/>
                  </a:lnTo>
                  <a:lnTo>
                    <a:pt x="15783" y="426133"/>
                  </a:lnTo>
                  <a:lnTo>
                    <a:pt x="53980" y="369899"/>
                  </a:lnTo>
                  <a:lnTo>
                    <a:pt x="46155" y="362074"/>
                  </a:lnTo>
                  <a:lnTo>
                    <a:pt x="16976" y="342976"/>
                  </a:lnTo>
                  <a:lnTo>
                    <a:pt x="22547" y="313665"/>
                  </a:lnTo>
                  <a:lnTo>
                    <a:pt x="0" y="264195"/>
                  </a:lnTo>
                  <a:lnTo>
                    <a:pt x="9019" y="236078"/>
                  </a:lnTo>
                  <a:lnTo>
                    <a:pt x="103582" y="296821"/>
                  </a:lnTo>
                  <a:lnTo>
                    <a:pt x="213929" y="156103"/>
                  </a:lnTo>
                  <a:lnTo>
                    <a:pt x="205971" y="137004"/>
                  </a:lnTo>
                  <a:lnTo>
                    <a:pt x="290323" y="102123"/>
                  </a:lnTo>
                  <a:lnTo>
                    <a:pt x="318440" y="90850"/>
                  </a:lnTo>
                  <a:lnTo>
                    <a:pt x="374674" y="99869"/>
                  </a:lnTo>
                  <a:lnTo>
                    <a:pt x="426399" y="107694"/>
                  </a:lnTo>
                  <a:lnTo>
                    <a:pt x="515260" y="88595"/>
                  </a:lnTo>
                </a:path>
              </a:pathLst>
            </a:custGeom>
            <a:noFill/>
            <a:ln w="3315" cap="flat">
              <a:solidFill>
                <a:schemeClr val="bg1">
                  <a:lumMod val="65000"/>
                </a:schemeClr>
              </a:solidFill>
              <a:prstDash val="solid"/>
              <a:miter/>
            </a:ln>
          </p:spPr>
          <p:txBody>
            <a:bodyPr rtlCol="0" anchor="ctr"/>
            <a:lstStyle/>
            <a:p>
              <a:endParaRPr lang="en-FI" sz="816"/>
            </a:p>
          </p:txBody>
        </p:sp>
        <p:sp>
          <p:nvSpPr>
            <p:cNvPr id="1115" name="Freeform: Shape 1114">
              <a:extLst>
                <a:ext uri="{FF2B5EF4-FFF2-40B4-BE49-F238E27FC236}">
                  <a16:creationId xmlns:a16="http://schemas.microsoft.com/office/drawing/2014/main" id="{C1CDC2AB-7E18-5C2B-DD4B-C468E15BE680}"/>
                </a:ext>
              </a:extLst>
            </p:cNvPr>
            <p:cNvSpPr/>
            <p:nvPr/>
          </p:nvSpPr>
          <p:spPr>
            <a:xfrm>
              <a:off x="6269847" y="4632616"/>
              <a:ext cx="970969" cy="1073623"/>
            </a:xfrm>
            <a:custGeom>
              <a:avLst/>
              <a:gdLst>
                <a:gd name="connsiteX0" fmla="*/ 27056 w 970969"/>
                <a:gd name="connsiteY0" fmla="*/ 141647 h 1073623"/>
                <a:gd name="connsiteX1" fmla="*/ 294832 w 970969"/>
                <a:gd name="connsiteY1" fmla="*/ 66314 h 1073623"/>
                <a:gd name="connsiteX2" fmla="*/ 379183 w 970969"/>
                <a:gd name="connsiteY2" fmla="*/ 42706 h 1073623"/>
                <a:gd name="connsiteX3" fmla="*/ 435418 w 970969"/>
                <a:gd name="connsiteY3" fmla="*/ 43900 h 1073623"/>
                <a:gd name="connsiteX4" fmla="*/ 435418 w 970969"/>
                <a:gd name="connsiteY4" fmla="*/ 42706 h 1073623"/>
                <a:gd name="connsiteX5" fmla="*/ 483827 w 970969"/>
                <a:gd name="connsiteY5" fmla="*/ 0 h 1073623"/>
                <a:gd name="connsiteX6" fmla="*/ 492845 w 970969"/>
                <a:gd name="connsiteY6" fmla="*/ 14589 h 1073623"/>
                <a:gd name="connsiteX7" fmla="*/ 496161 w 970969"/>
                <a:gd name="connsiteY7" fmla="*/ 25863 h 1073623"/>
                <a:gd name="connsiteX8" fmla="*/ 511944 w 970969"/>
                <a:gd name="connsiteY8" fmla="*/ 33688 h 1073623"/>
                <a:gd name="connsiteX9" fmla="*/ 518708 w 970969"/>
                <a:gd name="connsiteY9" fmla="*/ 51725 h 1073623"/>
                <a:gd name="connsiteX10" fmla="*/ 522024 w 970969"/>
                <a:gd name="connsiteY10" fmla="*/ 50532 h 1073623"/>
                <a:gd name="connsiteX11" fmla="*/ 522024 w 970969"/>
                <a:gd name="connsiteY11" fmla="*/ 47216 h 1073623"/>
                <a:gd name="connsiteX12" fmla="*/ 622158 w 970969"/>
                <a:gd name="connsiteY12" fmla="*/ 50532 h 1073623"/>
                <a:gd name="connsiteX13" fmla="*/ 664864 w 970969"/>
                <a:gd name="connsiteY13" fmla="*/ 93238 h 1073623"/>
                <a:gd name="connsiteX14" fmla="*/ 678392 w 970969"/>
                <a:gd name="connsiteY14" fmla="*/ 89789 h 1073623"/>
                <a:gd name="connsiteX15" fmla="*/ 677331 w 970969"/>
                <a:gd name="connsiteY15" fmla="*/ 105572 h 1073623"/>
                <a:gd name="connsiteX16" fmla="*/ 693114 w 970969"/>
                <a:gd name="connsiteY16" fmla="*/ 121355 h 1073623"/>
                <a:gd name="connsiteX17" fmla="*/ 789932 w 970969"/>
                <a:gd name="connsiteY17" fmla="*/ 220428 h 1073623"/>
                <a:gd name="connsiteX18" fmla="*/ 827068 w 970969"/>
                <a:gd name="connsiteY18" fmla="*/ 375735 h 1073623"/>
                <a:gd name="connsiteX19" fmla="*/ 852930 w 970969"/>
                <a:gd name="connsiteY19" fmla="*/ 412871 h 1073623"/>
                <a:gd name="connsiteX20" fmla="*/ 881048 w 970969"/>
                <a:gd name="connsiteY20" fmla="*/ 453323 h 1073623"/>
                <a:gd name="connsiteX21" fmla="*/ 895636 w 970969"/>
                <a:gd name="connsiteY21" fmla="*/ 473615 h 1073623"/>
                <a:gd name="connsiteX22" fmla="*/ 896830 w 970969"/>
                <a:gd name="connsiteY22" fmla="*/ 475869 h 1073623"/>
                <a:gd name="connsiteX23" fmla="*/ 895636 w 970969"/>
                <a:gd name="connsiteY23" fmla="*/ 475869 h 1073623"/>
                <a:gd name="connsiteX24" fmla="*/ 896830 w 970969"/>
                <a:gd name="connsiteY24" fmla="*/ 479318 h 1073623"/>
                <a:gd name="connsiteX25" fmla="*/ 927202 w 970969"/>
                <a:gd name="connsiteY25" fmla="*/ 465790 h 1073623"/>
                <a:gd name="connsiteX26" fmla="*/ 948555 w 970969"/>
                <a:gd name="connsiteY26" fmla="*/ 487143 h 1073623"/>
                <a:gd name="connsiteX27" fmla="*/ 951871 w 970969"/>
                <a:gd name="connsiteY27" fmla="*/ 502925 h 1073623"/>
                <a:gd name="connsiteX28" fmla="*/ 952932 w 970969"/>
                <a:gd name="connsiteY28" fmla="*/ 506241 h 1073623"/>
                <a:gd name="connsiteX29" fmla="*/ 970969 w 970969"/>
                <a:gd name="connsiteY29" fmla="*/ 587277 h 1073623"/>
                <a:gd name="connsiteX30" fmla="*/ 939536 w 970969"/>
                <a:gd name="connsiteY30" fmla="*/ 681840 h 1073623"/>
                <a:gd name="connsiteX31" fmla="*/ 916990 w 970969"/>
                <a:gd name="connsiteY31" fmla="*/ 750542 h 1073623"/>
                <a:gd name="connsiteX32" fmla="*/ 907971 w 970969"/>
                <a:gd name="connsiteY32" fmla="*/ 766325 h 1073623"/>
                <a:gd name="connsiteX33" fmla="*/ 946168 w 970969"/>
                <a:gd name="connsiteY33" fmla="*/ 865397 h 1073623"/>
                <a:gd name="connsiteX34" fmla="*/ 857307 w 970969"/>
                <a:gd name="connsiteY34" fmla="*/ 884496 h 1073623"/>
                <a:gd name="connsiteX35" fmla="*/ 805582 w 970969"/>
                <a:gd name="connsiteY35" fmla="*/ 876671 h 1073623"/>
                <a:gd name="connsiteX36" fmla="*/ 749348 w 970969"/>
                <a:gd name="connsiteY36" fmla="*/ 867652 h 1073623"/>
                <a:gd name="connsiteX37" fmla="*/ 721231 w 970969"/>
                <a:gd name="connsiteY37" fmla="*/ 878926 h 1073623"/>
                <a:gd name="connsiteX38" fmla="*/ 636880 w 970969"/>
                <a:gd name="connsiteY38" fmla="*/ 913807 h 1073623"/>
                <a:gd name="connsiteX39" fmla="*/ 644837 w 970969"/>
                <a:gd name="connsiteY39" fmla="*/ 932905 h 1073623"/>
                <a:gd name="connsiteX40" fmla="*/ 534491 w 970969"/>
                <a:gd name="connsiteY40" fmla="*/ 1073623 h 1073623"/>
                <a:gd name="connsiteX41" fmla="*/ 439927 w 970969"/>
                <a:gd name="connsiteY41" fmla="*/ 1012880 h 1073623"/>
                <a:gd name="connsiteX42" fmla="*/ 391518 w 970969"/>
                <a:gd name="connsiteY42" fmla="*/ 981447 h 1073623"/>
                <a:gd name="connsiteX43" fmla="*/ 382499 w 970969"/>
                <a:gd name="connsiteY43" fmla="*/ 970174 h 1073623"/>
                <a:gd name="connsiteX44" fmla="*/ 380244 w 970969"/>
                <a:gd name="connsiteY44" fmla="*/ 971235 h 1073623"/>
                <a:gd name="connsiteX45" fmla="*/ 379183 w 970969"/>
                <a:gd name="connsiteY45" fmla="*/ 968980 h 1073623"/>
                <a:gd name="connsiteX46" fmla="*/ 380244 w 970969"/>
                <a:gd name="connsiteY46" fmla="*/ 967919 h 1073623"/>
                <a:gd name="connsiteX47" fmla="*/ 125997 w 970969"/>
                <a:gd name="connsiteY47" fmla="*/ 667517 h 1073623"/>
                <a:gd name="connsiteX48" fmla="*/ 135016 w 970969"/>
                <a:gd name="connsiteY48" fmla="*/ 607834 h 1073623"/>
                <a:gd name="connsiteX49" fmla="*/ 125997 w 970969"/>
                <a:gd name="connsiteY49" fmla="*/ 518973 h 1073623"/>
                <a:gd name="connsiteX50" fmla="*/ 123742 w 970969"/>
                <a:gd name="connsiteY50" fmla="*/ 518973 h 1073623"/>
                <a:gd name="connsiteX51" fmla="*/ 118172 w 970969"/>
                <a:gd name="connsiteY51" fmla="*/ 502130 h 1073623"/>
                <a:gd name="connsiteX52" fmla="*/ 114723 w 970969"/>
                <a:gd name="connsiteY52" fmla="*/ 494305 h 1073623"/>
                <a:gd name="connsiteX53" fmla="*/ 113662 w 970969"/>
                <a:gd name="connsiteY53" fmla="*/ 481970 h 1073623"/>
                <a:gd name="connsiteX54" fmla="*/ 101328 w 970969"/>
                <a:gd name="connsiteY54" fmla="*/ 469636 h 1073623"/>
                <a:gd name="connsiteX55" fmla="*/ 102389 w 970969"/>
                <a:gd name="connsiteY55" fmla="*/ 468442 h 1073623"/>
                <a:gd name="connsiteX56" fmla="*/ 104644 w 970969"/>
                <a:gd name="connsiteY56" fmla="*/ 470697 h 1073623"/>
                <a:gd name="connsiteX57" fmla="*/ 107959 w 970969"/>
                <a:gd name="connsiteY57" fmla="*/ 471890 h 1073623"/>
                <a:gd name="connsiteX58" fmla="*/ 111275 w 970969"/>
                <a:gd name="connsiteY58" fmla="*/ 471890 h 1073623"/>
                <a:gd name="connsiteX59" fmla="*/ 116845 w 970969"/>
                <a:gd name="connsiteY59" fmla="*/ 478655 h 1073623"/>
                <a:gd name="connsiteX60" fmla="*/ 121355 w 970969"/>
                <a:gd name="connsiteY60" fmla="*/ 478655 h 1073623"/>
                <a:gd name="connsiteX61" fmla="*/ 116845 w 970969"/>
                <a:gd name="connsiteY61" fmla="*/ 437009 h 1073623"/>
                <a:gd name="connsiteX62" fmla="*/ 110081 w 970969"/>
                <a:gd name="connsiteY62" fmla="*/ 374011 h 1073623"/>
                <a:gd name="connsiteX63" fmla="*/ 107827 w 970969"/>
                <a:gd name="connsiteY63" fmla="*/ 376266 h 1073623"/>
                <a:gd name="connsiteX64" fmla="*/ 107827 w 970969"/>
                <a:gd name="connsiteY64" fmla="*/ 370695 h 1073623"/>
                <a:gd name="connsiteX65" fmla="*/ 110081 w 970969"/>
                <a:gd name="connsiteY65" fmla="*/ 370695 h 1073623"/>
                <a:gd name="connsiteX66" fmla="*/ 110081 w 970969"/>
                <a:gd name="connsiteY66" fmla="*/ 366186 h 1073623"/>
                <a:gd name="connsiteX67" fmla="*/ 104378 w 970969"/>
                <a:gd name="connsiteY67" fmla="*/ 315522 h 1073623"/>
                <a:gd name="connsiteX68" fmla="*/ 101062 w 970969"/>
                <a:gd name="connsiteY68" fmla="*/ 312206 h 1073623"/>
                <a:gd name="connsiteX69" fmla="*/ 98808 w 970969"/>
                <a:gd name="connsiteY69" fmla="*/ 311145 h 1073623"/>
                <a:gd name="connsiteX70" fmla="*/ 96553 w 970969"/>
                <a:gd name="connsiteY70" fmla="*/ 313400 h 1073623"/>
                <a:gd name="connsiteX71" fmla="*/ 94299 w 970969"/>
                <a:gd name="connsiteY71" fmla="*/ 311145 h 1073623"/>
                <a:gd name="connsiteX72" fmla="*/ 97747 w 970969"/>
                <a:gd name="connsiteY72" fmla="*/ 307697 h 1073623"/>
                <a:gd name="connsiteX73" fmla="*/ 76394 w 970969"/>
                <a:gd name="connsiteY73" fmla="*/ 286344 h 1073623"/>
                <a:gd name="connsiteX74" fmla="*/ 53847 w 970969"/>
                <a:gd name="connsiteY74" fmla="*/ 243638 h 1073623"/>
                <a:gd name="connsiteX75" fmla="*/ 48277 w 970969"/>
                <a:gd name="connsiteY75" fmla="*/ 231303 h 1073623"/>
                <a:gd name="connsiteX76" fmla="*/ 35942 w 970969"/>
                <a:gd name="connsiteY76" fmla="*/ 207695 h 1073623"/>
                <a:gd name="connsiteX77" fmla="*/ 0 w 970969"/>
                <a:gd name="connsiteY77" fmla="*/ 154777 h 1073623"/>
                <a:gd name="connsiteX78" fmla="*/ 27056 w 970969"/>
                <a:gd name="connsiteY78" fmla="*/ 142443 h 107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970969" h="1073623">
                  <a:moveTo>
                    <a:pt x="27056" y="141647"/>
                  </a:moveTo>
                  <a:lnTo>
                    <a:pt x="294832" y="66314"/>
                  </a:lnTo>
                  <a:lnTo>
                    <a:pt x="379183" y="42706"/>
                  </a:lnTo>
                  <a:lnTo>
                    <a:pt x="435418" y="43900"/>
                  </a:lnTo>
                  <a:lnTo>
                    <a:pt x="435418" y="42706"/>
                  </a:lnTo>
                  <a:lnTo>
                    <a:pt x="483827" y="0"/>
                  </a:lnTo>
                  <a:lnTo>
                    <a:pt x="492845" y="14589"/>
                  </a:lnTo>
                  <a:lnTo>
                    <a:pt x="496161" y="25863"/>
                  </a:lnTo>
                  <a:lnTo>
                    <a:pt x="511944" y="33688"/>
                  </a:lnTo>
                  <a:lnTo>
                    <a:pt x="518708" y="51725"/>
                  </a:lnTo>
                  <a:lnTo>
                    <a:pt x="522024" y="50532"/>
                  </a:lnTo>
                  <a:lnTo>
                    <a:pt x="522024" y="47216"/>
                  </a:lnTo>
                  <a:lnTo>
                    <a:pt x="622158" y="50532"/>
                  </a:lnTo>
                  <a:lnTo>
                    <a:pt x="664864" y="93238"/>
                  </a:lnTo>
                  <a:lnTo>
                    <a:pt x="678392" y="89789"/>
                  </a:lnTo>
                  <a:lnTo>
                    <a:pt x="677331" y="105572"/>
                  </a:lnTo>
                  <a:lnTo>
                    <a:pt x="693114" y="121355"/>
                  </a:lnTo>
                  <a:lnTo>
                    <a:pt x="789932" y="220428"/>
                  </a:lnTo>
                  <a:lnTo>
                    <a:pt x="827068" y="375735"/>
                  </a:lnTo>
                  <a:lnTo>
                    <a:pt x="852930" y="412871"/>
                  </a:lnTo>
                  <a:lnTo>
                    <a:pt x="881048" y="453323"/>
                  </a:lnTo>
                  <a:lnTo>
                    <a:pt x="895636" y="473615"/>
                  </a:lnTo>
                  <a:lnTo>
                    <a:pt x="896830" y="475869"/>
                  </a:lnTo>
                  <a:lnTo>
                    <a:pt x="895636" y="475869"/>
                  </a:lnTo>
                  <a:lnTo>
                    <a:pt x="896830" y="479318"/>
                  </a:lnTo>
                  <a:lnTo>
                    <a:pt x="927202" y="465790"/>
                  </a:lnTo>
                  <a:lnTo>
                    <a:pt x="948555" y="487143"/>
                  </a:lnTo>
                  <a:lnTo>
                    <a:pt x="951871" y="502925"/>
                  </a:lnTo>
                  <a:lnTo>
                    <a:pt x="952932" y="506241"/>
                  </a:lnTo>
                  <a:lnTo>
                    <a:pt x="970969" y="587277"/>
                  </a:lnTo>
                  <a:lnTo>
                    <a:pt x="939536" y="681840"/>
                  </a:lnTo>
                  <a:lnTo>
                    <a:pt x="916990" y="750542"/>
                  </a:lnTo>
                  <a:lnTo>
                    <a:pt x="907971" y="766325"/>
                  </a:lnTo>
                  <a:lnTo>
                    <a:pt x="946168" y="865397"/>
                  </a:lnTo>
                  <a:lnTo>
                    <a:pt x="857307" y="884496"/>
                  </a:lnTo>
                  <a:lnTo>
                    <a:pt x="805582" y="876671"/>
                  </a:lnTo>
                  <a:lnTo>
                    <a:pt x="749348" y="867652"/>
                  </a:lnTo>
                  <a:lnTo>
                    <a:pt x="721231" y="878926"/>
                  </a:lnTo>
                  <a:lnTo>
                    <a:pt x="636880" y="913807"/>
                  </a:lnTo>
                  <a:lnTo>
                    <a:pt x="644837" y="932905"/>
                  </a:lnTo>
                  <a:lnTo>
                    <a:pt x="534491" y="1073623"/>
                  </a:lnTo>
                  <a:lnTo>
                    <a:pt x="439927" y="1012880"/>
                  </a:lnTo>
                  <a:lnTo>
                    <a:pt x="391518" y="981447"/>
                  </a:lnTo>
                  <a:lnTo>
                    <a:pt x="382499" y="970174"/>
                  </a:lnTo>
                  <a:lnTo>
                    <a:pt x="380244" y="971235"/>
                  </a:lnTo>
                  <a:lnTo>
                    <a:pt x="379183" y="968980"/>
                  </a:lnTo>
                  <a:lnTo>
                    <a:pt x="380244" y="967919"/>
                  </a:lnTo>
                  <a:cubicBezTo>
                    <a:pt x="296026" y="867254"/>
                    <a:pt x="209154" y="768977"/>
                    <a:pt x="125997" y="667517"/>
                  </a:cubicBezTo>
                  <a:lnTo>
                    <a:pt x="135016" y="607834"/>
                  </a:lnTo>
                  <a:lnTo>
                    <a:pt x="125997" y="518973"/>
                  </a:lnTo>
                  <a:lnTo>
                    <a:pt x="123742" y="518973"/>
                  </a:lnTo>
                  <a:lnTo>
                    <a:pt x="118172" y="502130"/>
                  </a:lnTo>
                  <a:lnTo>
                    <a:pt x="114723" y="494305"/>
                  </a:lnTo>
                  <a:lnTo>
                    <a:pt x="113662" y="481970"/>
                  </a:lnTo>
                  <a:lnTo>
                    <a:pt x="101328" y="469636"/>
                  </a:lnTo>
                  <a:lnTo>
                    <a:pt x="102389" y="468442"/>
                  </a:lnTo>
                  <a:lnTo>
                    <a:pt x="104644" y="470697"/>
                  </a:lnTo>
                  <a:lnTo>
                    <a:pt x="107959" y="471890"/>
                  </a:lnTo>
                  <a:lnTo>
                    <a:pt x="111275" y="471890"/>
                  </a:lnTo>
                  <a:lnTo>
                    <a:pt x="116845" y="478655"/>
                  </a:lnTo>
                  <a:lnTo>
                    <a:pt x="121355" y="478655"/>
                  </a:lnTo>
                  <a:lnTo>
                    <a:pt x="116845" y="437009"/>
                  </a:lnTo>
                  <a:lnTo>
                    <a:pt x="110081" y="374011"/>
                  </a:lnTo>
                  <a:lnTo>
                    <a:pt x="107827" y="376266"/>
                  </a:lnTo>
                  <a:lnTo>
                    <a:pt x="107827" y="370695"/>
                  </a:lnTo>
                  <a:lnTo>
                    <a:pt x="110081" y="370695"/>
                  </a:lnTo>
                  <a:lnTo>
                    <a:pt x="110081" y="366186"/>
                  </a:lnTo>
                  <a:lnTo>
                    <a:pt x="104378" y="315522"/>
                  </a:lnTo>
                  <a:lnTo>
                    <a:pt x="101062" y="312206"/>
                  </a:lnTo>
                  <a:lnTo>
                    <a:pt x="98808" y="311145"/>
                  </a:lnTo>
                  <a:lnTo>
                    <a:pt x="96553" y="313400"/>
                  </a:lnTo>
                  <a:lnTo>
                    <a:pt x="94299" y="311145"/>
                  </a:lnTo>
                  <a:lnTo>
                    <a:pt x="97747" y="307697"/>
                  </a:lnTo>
                  <a:lnTo>
                    <a:pt x="76394" y="286344"/>
                  </a:lnTo>
                  <a:lnTo>
                    <a:pt x="53847" y="243638"/>
                  </a:lnTo>
                  <a:lnTo>
                    <a:pt x="48277" y="231303"/>
                  </a:lnTo>
                  <a:lnTo>
                    <a:pt x="35942" y="207695"/>
                  </a:lnTo>
                  <a:lnTo>
                    <a:pt x="0" y="154777"/>
                  </a:lnTo>
                  <a:lnTo>
                    <a:pt x="27056" y="142443"/>
                  </a:lnTo>
                </a:path>
              </a:pathLst>
            </a:custGeom>
            <a:noFill/>
            <a:ln w="3315" cap="flat">
              <a:solidFill>
                <a:schemeClr val="bg1">
                  <a:lumMod val="65000"/>
                </a:schemeClr>
              </a:solidFill>
              <a:prstDash val="solid"/>
              <a:miter/>
            </a:ln>
          </p:spPr>
          <p:txBody>
            <a:bodyPr rtlCol="0" anchor="ctr"/>
            <a:lstStyle/>
            <a:p>
              <a:endParaRPr lang="en-FI" sz="816"/>
            </a:p>
          </p:txBody>
        </p:sp>
        <p:sp>
          <p:nvSpPr>
            <p:cNvPr id="1116" name="Freeform: Shape 1115">
              <a:extLst>
                <a:ext uri="{FF2B5EF4-FFF2-40B4-BE49-F238E27FC236}">
                  <a16:creationId xmlns:a16="http://schemas.microsoft.com/office/drawing/2014/main" id="{029C25C3-B8F8-F6FE-DE65-FC1A8D0378CF}"/>
                </a:ext>
              </a:extLst>
            </p:cNvPr>
            <p:cNvSpPr/>
            <p:nvPr/>
          </p:nvSpPr>
          <p:spPr>
            <a:xfrm>
              <a:off x="6296903" y="4088974"/>
              <a:ext cx="1024020" cy="764069"/>
            </a:xfrm>
            <a:custGeom>
              <a:avLst/>
              <a:gdLst>
                <a:gd name="connsiteX0" fmla="*/ 391650 w 1024020"/>
                <a:gd name="connsiteY0" fmla="*/ 0 h 764069"/>
                <a:gd name="connsiteX1" fmla="*/ 503058 w 1024020"/>
                <a:gd name="connsiteY1" fmla="*/ 62998 h 764069"/>
                <a:gd name="connsiteX2" fmla="*/ 501864 w 1024020"/>
                <a:gd name="connsiteY2" fmla="*/ 68701 h 764069"/>
                <a:gd name="connsiteX3" fmla="*/ 514331 w 1024020"/>
                <a:gd name="connsiteY3" fmla="*/ 70956 h 764069"/>
                <a:gd name="connsiteX4" fmla="*/ 515392 w 1024020"/>
                <a:gd name="connsiteY4" fmla="*/ 69762 h 764069"/>
                <a:gd name="connsiteX5" fmla="*/ 635818 w 1024020"/>
                <a:gd name="connsiteY5" fmla="*/ 138464 h 764069"/>
                <a:gd name="connsiteX6" fmla="*/ 635818 w 1024020"/>
                <a:gd name="connsiteY6" fmla="*/ 131699 h 764069"/>
                <a:gd name="connsiteX7" fmla="*/ 693114 w 1024020"/>
                <a:gd name="connsiteY7" fmla="*/ 169896 h 764069"/>
                <a:gd name="connsiteX8" fmla="*/ 727995 w 1024020"/>
                <a:gd name="connsiteY8" fmla="*/ 250932 h 764069"/>
                <a:gd name="connsiteX9" fmla="*/ 733698 w 1024020"/>
                <a:gd name="connsiteY9" fmla="*/ 250932 h 764069"/>
                <a:gd name="connsiteX10" fmla="*/ 733698 w 1024020"/>
                <a:gd name="connsiteY10" fmla="*/ 255442 h 764069"/>
                <a:gd name="connsiteX11" fmla="*/ 731443 w 1024020"/>
                <a:gd name="connsiteY11" fmla="*/ 253187 h 764069"/>
                <a:gd name="connsiteX12" fmla="*/ 730249 w 1024020"/>
                <a:gd name="connsiteY12" fmla="*/ 253187 h 764069"/>
                <a:gd name="connsiteX13" fmla="*/ 729188 w 1024020"/>
                <a:gd name="connsiteY13" fmla="*/ 254248 h 764069"/>
                <a:gd name="connsiteX14" fmla="*/ 737013 w 1024020"/>
                <a:gd name="connsiteY14" fmla="*/ 271224 h 764069"/>
                <a:gd name="connsiteX15" fmla="*/ 740462 w 1024020"/>
                <a:gd name="connsiteY15" fmla="*/ 267776 h 764069"/>
                <a:gd name="connsiteX16" fmla="*/ 756112 w 1024020"/>
                <a:gd name="connsiteY16" fmla="*/ 280243 h 764069"/>
                <a:gd name="connsiteX17" fmla="*/ 746032 w 1024020"/>
                <a:gd name="connsiteY17" fmla="*/ 291384 h 764069"/>
                <a:gd name="connsiteX18" fmla="*/ 758366 w 1024020"/>
                <a:gd name="connsiteY18" fmla="*/ 319501 h 764069"/>
                <a:gd name="connsiteX19" fmla="*/ 761815 w 1024020"/>
                <a:gd name="connsiteY19" fmla="*/ 320694 h 764069"/>
                <a:gd name="connsiteX20" fmla="*/ 762876 w 1024020"/>
                <a:gd name="connsiteY20" fmla="*/ 325204 h 764069"/>
                <a:gd name="connsiteX21" fmla="*/ 758366 w 1024020"/>
                <a:gd name="connsiteY21" fmla="*/ 327458 h 764069"/>
                <a:gd name="connsiteX22" fmla="*/ 753990 w 1024020"/>
                <a:gd name="connsiteY22" fmla="*/ 352127 h 764069"/>
                <a:gd name="connsiteX23" fmla="*/ 764070 w 1024020"/>
                <a:gd name="connsiteY23" fmla="*/ 354382 h 764069"/>
                <a:gd name="connsiteX24" fmla="*/ 778658 w 1024020"/>
                <a:gd name="connsiteY24" fmla="*/ 353321 h 764069"/>
                <a:gd name="connsiteX25" fmla="*/ 801205 w 1024020"/>
                <a:gd name="connsiteY25" fmla="*/ 353321 h 764069"/>
                <a:gd name="connsiteX26" fmla="*/ 803460 w 1024020"/>
                <a:gd name="connsiteY26" fmla="*/ 351066 h 764069"/>
                <a:gd name="connsiteX27" fmla="*/ 846166 w 1024020"/>
                <a:gd name="connsiteY27" fmla="*/ 356637 h 764069"/>
                <a:gd name="connsiteX28" fmla="*/ 884496 w 1024020"/>
                <a:gd name="connsiteY28" fmla="*/ 392712 h 764069"/>
                <a:gd name="connsiteX29" fmla="*/ 1024020 w 1024020"/>
                <a:gd name="connsiteY29" fmla="*/ 444436 h 764069"/>
                <a:gd name="connsiteX30" fmla="*/ 933966 w 1024020"/>
                <a:gd name="connsiteY30" fmla="*/ 505180 h 764069"/>
                <a:gd name="connsiteX31" fmla="*/ 873222 w 1024020"/>
                <a:gd name="connsiteY31" fmla="*/ 544570 h 764069"/>
                <a:gd name="connsiteX32" fmla="*/ 841657 w 1024020"/>
                <a:gd name="connsiteY32" fmla="*/ 549080 h 764069"/>
                <a:gd name="connsiteX33" fmla="*/ 802266 w 1024020"/>
                <a:gd name="connsiteY33" fmla="*/ 559292 h 764069"/>
                <a:gd name="connsiteX34" fmla="*/ 783168 w 1024020"/>
                <a:gd name="connsiteY34" fmla="*/ 662742 h 764069"/>
                <a:gd name="connsiteX35" fmla="*/ 782107 w 1024020"/>
                <a:gd name="connsiteY35" fmla="*/ 669506 h 764069"/>
                <a:gd name="connsiteX36" fmla="*/ 778658 w 1024020"/>
                <a:gd name="connsiteY36" fmla="*/ 668312 h 764069"/>
                <a:gd name="connsiteX37" fmla="*/ 777598 w 1024020"/>
                <a:gd name="connsiteY37" fmla="*/ 668312 h 764069"/>
                <a:gd name="connsiteX38" fmla="*/ 777598 w 1024020"/>
                <a:gd name="connsiteY38" fmla="*/ 666058 h 764069"/>
                <a:gd name="connsiteX39" fmla="*/ 775343 w 1024020"/>
                <a:gd name="connsiteY39" fmla="*/ 667251 h 764069"/>
                <a:gd name="connsiteX40" fmla="*/ 774149 w 1024020"/>
                <a:gd name="connsiteY40" fmla="*/ 670567 h 764069"/>
                <a:gd name="connsiteX41" fmla="*/ 778658 w 1024020"/>
                <a:gd name="connsiteY41" fmla="*/ 672822 h 764069"/>
                <a:gd name="connsiteX42" fmla="*/ 779852 w 1024020"/>
                <a:gd name="connsiteY42" fmla="*/ 674015 h 764069"/>
                <a:gd name="connsiteX43" fmla="*/ 778658 w 1024020"/>
                <a:gd name="connsiteY43" fmla="*/ 683034 h 764069"/>
                <a:gd name="connsiteX44" fmla="*/ 771895 w 1024020"/>
                <a:gd name="connsiteY44" fmla="*/ 715660 h 764069"/>
                <a:gd name="connsiteX45" fmla="*/ 762876 w 1024020"/>
                <a:gd name="connsiteY45" fmla="*/ 764070 h 764069"/>
                <a:gd name="connsiteX46" fmla="*/ 666190 w 1024020"/>
                <a:gd name="connsiteY46" fmla="*/ 664997 h 764069"/>
                <a:gd name="connsiteX47" fmla="*/ 650407 w 1024020"/>
                <a:gd name="connsiteY47" fmla="*/ 649214 h 764069"/>
                <a:gd name="connsiteX48" fmla="*/ 651468 w 1024020"/>
                <a:gd name="connsiteY48" fmla="*/ 633431 h 764069"/>
                <a:gd name="connsiteX49" fmla="*/ 638073 w 1024020"/>
                <a:gd name="connsiteY49" fmla="*/ 636880 h 764069"/>
                <a:gd name="connsiteX50" fmla="*/ 595234 w 1024020"/>
                <a:gd name="connsiteY50" fmla="*/ 594173 h 764069"/>
                <a:gd name="connsiteX51" fmla="*/ 495100 w 1024020"/>
                <a:gd name="connsiteY51" fmla="*/ 590725 h 764069"/>
                <a:gd name="connsiteX52" fmla="*/ 495100 w 1024020"/>
                <a:gd name="connsiteY52" fmla="*/ 594173 h 764069"/>
                <a:gd name="connsiteX53" fmla="*/ 491784 w 1024020"/>
                <a:gd name="connsiteY53" fmla="*/ 595234 h 764069"/>
                <a:gd name="connsiteX54" fmla="*/ 485020 w 1024020"/>
                <a:gd name="connsiteY54" fmla="*/ 577197 h 764069"/>
                <a:gd name="connsiteX55" fmla="*/ 469238 w 1024020"/>
                <a:gd name="connsiteY55" fmla="*/ 569372 h 764069"/>
                <a:gd name="connsiteX56" fmla="*/ 465922 w 1024020"/>
                <a:gd name="connsiteY56" fmla="*/ 558099 h 764069"/>
                <a:gd name="connsiteX57" fmla="*/ 456903 w 1024020"/>
                <a:gd name="connsiteY57" fmla="*/ 543509 h 764069"/>
                <a:gd name="connsiteX58" fmla="*/ 408494 w 1024020"/>
                <a:gd name="connsiteY58" fmla="*/ 586216 h 764069"/>
                <a:gd name="connsiteX59" fmla="*/ 408494 w 1024020"/>
                <a:gd name="connsiteY59" fmla="*/ 587409 h 764069"/>
                <a:gd name="connsiteX60" fmla="*/ 352260 w 1024020"/>
                <a:gd name="connsiteY60" fmla="*/ 586216 h 764069"/>
                <a:gd name="connsiteX61" fmla="*/ 267909 w 1024020"/>
                <a:gd name="connsiteY61" fmla="*/ 609823 h 764069"/>
                <a:gd name="connsiteX62" fmla="*/ 0 w 1024020"/>
                <a:gd name="connsiteY62" fmla="*/ 685289 h 764069"/>
                <a:gd name="connsiteX63" fmla="*/ 58622 w 1024020"/>
                <a:gd name="connsiteY63" fmla="*/ 621097 h 764069"/>
                <a:gd name="connsiteX64" fmla="*/ 63131 w 1024020"/>
                <a:gd name="connsiteY64" fmla="*/ 623351 h 764069"/>
                <a:gd name="connsiteX65" fmla="*/ 68701 w 1024020"/>
                <a:gd name="connsiteY65" fmla="*/ 615526 h 764069"/>
                <a:gd name="connsiteX66" fmla="*/ 66447 w 1024020"/>
                <a:gd name="connsiteY66" fmla="*/ 612078 h 764069"/>
                <a:gd name="connsiteX67" fmla="*/ 137270 w 1024020"/>
                <a:gd name="connsiteY67" fmla="*/ 531042 h 764069"/>
                <a:gd name="connsiteX68" fmla="*/ 139657 w 1024020"/>
                <a:gd name="connsiteY68" fmla="*/ 532236 h 764069"/>
                <a:gd name="connsiteX69" fmla="*/ 144034 w 1024020"/>
                <a:gd name="connsiteY69" fmla="*/ 535552 h 764069"/>
                <a:gd name="connsiteX70" fmla="*/ 144034 w 1024020"/>
                <a:gd name="connsiteY70" fmla="*/ 539000 h 764069"/>
                <a:gd name="connsiteX71" fmla="*/ 145228 w 1024020"/>
                <a:gd name="connsiteY71" fmla="*/ 541255 h 764069"/>
                <a:gd name="connsiteX72" fmla="*/ 145228 w 1024020"/>
                <a:gd name="connsiteY72" fmla="*/ 542316 h 764069"/>
                <a:gd name="connsiteX73" fmla="*/ 140718 w 1024020"/>
                <a:gd name="connsiteY73" fmla="*/ 548019 h 764069"/>
                <a:gd name="connsiteX74" fmla="*/ 147482 w 1024020"/>
                <a:gd name="connsiteY74" fmla="*/ 553589 h 764069"/>
                <a:gd name="connsiteX75" fmla="*/ 153053 w 1024020"/>
                <a:gd name="connsiteY75" fmla="*/ 548019 h 764069"/>
                <a:gd name="connsiteX76" fmla="*/ 160878 w 1024020"/>
                <a:gd name="connsiteY76" fmla="*/ 559292 h 764069"/>
                <a:gd name="connsiteX77" fmla="*/ 156501 w 1024020"/>
                <a:gd name="connsiteY77" fmla="*/ 563669 h 764069"/>
                <a:gd name="connsiteX78" fmla="*/ 162071 w 1024020"/>
                <a:gd name="connsiteY78" fmla="*/ 569372 h 764069"/>
                <a:gd name="connsiteX79" fmla="*/ 166581 w 1024020"/>
                <a:gd name="connsiteY79" fmla="*/ 563669 h 764069"/>
                <a:gd name="connsiteX80" fmla="*/ 160878 w 1024020"/>
                <a:gd name="connsiteY80" fmla="*/ 558099 h 764069"/>
                <a:gd name="connsiteX81" fmla="*/ 162071 w 1024020"/>
                <a:gd name="connsiteY81" fmla="*/ 557037 h 764069"/>
                <a:gd name="connsiteX82" fmla="*/ 156501 w 1024020"/>
                <a:gd name="connsiteY82" fmla="*/ 550273 h 764069"/>
                <a:gd name="connsiteX83" fmla="*/ 157562 w 1024020"/>
                <a:gd name="connsiteY83" fmla="*/ 549080 h 764069"/>
                <a:gd name="connsiteX84" fmla="*/ 146289 w 1024020"/>
                <a:gd name="connsiteY84" fmla="*/ 537807 h 764069"/>
                <a:gd name="connsiteX85" fmla="*/ 146289 w 1024020"/>
                <a:gd name="connsiteY85" fmla="*/ 534491 h 764069"/>
                <a:gd name="connsiteX86" fmla="*/ 147482 w 1024020"/>
                <a:gd name="connsiteY86" fmla="*/ 531042 h 764069"/>
                <a:gd name="connsiteX87" fmla="*/ 151991 w 1024020"/>
                <a:gd name="connsiteY87" fmla="*/ 532236 h 764069"/>
                <a:gd name="connsiteX88" fmla="*/ 151991 w 1024020"/>
                <a:gd name="connsiteY88" fmla="*/ 531042 h 764069"/>
                <a:gd name="connsiteX89" fmla="*/ 148543 w 1024020"/>
                <a:gd name="connsiteY89" fmla="*/ 528920 h 764069"/>
                <a:gd name="connsiteX90" fmla="*/ 154246 w 1024020"/>
                <a:gd name="connsiteY90" fmla="*/ 513138 h 764069"/>
                <a:gd name="connsiteX91" fmla="*/ 281304 w 1024020"/>
                <a:gd name="connsiteY91" fmla="*/ 367910 h 764069"/>
                <a:gd name="connsiteX92" fmla="*/ 275734 w 1024020"/>
                <a:gd name="connsiteY92" fmla="*/ 364594 h 764069"/>
                <a:gd name="connsiteX93" fmla="*/ 292577 w 1024020"/>
                <a:gd name="connsiteY93" fmla="*/ 333029 h 764069"/>
                <a:gd name="connsiteX94" fmla="*/ 294832 w 1024020"/>
                <a:gd name="connsiteY94" fmla="*/ 317379 h 764069"/>
                <a:gd name="connsiteX95" fmla="*/ 291516 w 1024020"/>
                <a:gd name="connsiteY95" fmla="*/ 317379 h 764069"/>
                <a:gd name="connsiteX96" fmla="*/ 287007 w 1024020"/>
                <a:gd name="connsiteY96" fmla="*/ 315124 h 764069"/>
                <a:gd name="connsiteX97" fmla="*/ 288068 w 1024020"/>
                <a:gd name="connsiteY97" fmla="*/ 310615 h 764069"/>
                <a:gd name="connsiteX98" fmla="*/ 289261 w 1024020"/>
                <a:gd name="connsiteY98" fmla="*/ 310615 h 764069"/>
                <a:gd name="connsiteX99" fmla="*/ 296026 w 1024020"/>
                <a:gd name="connsiteY99" fmla="*/ 313931 h 764069"/>
                <a:gd name="connsiteX100" fmla="*/ 299341 w 1024020"/>
                <a:gd name="connsiteY100" fmla="*/ 283559 h 764069"/>
                <a:gd name="connsiteX101" fmla="*/ 303851 w 1024020"/>
                <a:gd name="connsiteY101" fmla="*/ 284619 h 764069"/>
                <a:gd name="connsiteX102" fmla="*/ 307166 w 1024020"/>
                <a:gd name="connsiteY102" fmla="*/ 277988 h 764069"/>
                <a:gd name="connsiteX103" fmla="*/ 302789 w 1024020"/>
                <a:gd name="connsiteY103" fmla="*/ 272285 h 764069"/>
                <a:gd name="connsiteX104" fmla="*/ 300535 w 1024020"/>
                <a:gd name="connsiteY104" fmla="*/ 273479 h 764069"/>
                <a:gd name="connsiteX105" fmla="*/ 317379 w 1024020"/>
                <a:gd name="connsiteY105" fmla="*/ 130506 h 764069"/>
                <a:gd name="connsiteX106" fmla="*/ 318440 w 1024020"/>
                <a:gd name="connsiteY106" fmla="*/ 130506 h 764069"/>
                <a:gd name="connsiteX107" fmla="*/ 319633 w 1024020"/>
                <a:gd name="connsiteY107" fmla="*/ 125997 h 764069"/>
                <a:gd name="connsiteX108" fmla="*/ 317379 w 1024020"/>
                <a:gd name="connsiteY108" fmla="*/ 124936 h 764069"/>
                <a:gd name="connsiteX109" fmla="*/ 331968 w 1024020"/>
                <a:gd name="connsiteY109" fmla="*/ 105837 h 764069"/>
                <a:gd name="connsiteX110" fmla="*/ 345496 w 1024020"/>
                <a:gd name="connsiteY110" fmla="*/ 103582 h 764069"/>
                <a:gd name="connsiteX111" fmla="*/ 387141 w 1024020"/>
                <a:gd name="connsiteY111" fmla="*/ 93370 h 764069"/>
                <a:gd name="connsiteX112" fmla="*/ 396160 w 1024020"/>
                <a:gd name="connsiteY112" fmla="*/ 91115 h 764069"/>
                <a:gd name="connsiteX113" fmla="*/ 408494 w 1024020"/>
                <a:gd name="connsiteY113" fmla="*/ 88861 h 764069"/>
                <a:gd name="connsiteX114" fmla="*/ 414064 w 1024020"/>
                <a:gd name="connsiteY114" fmla="*/ 61937 h 764069"/>
                <a:gd name="connsiteX115" fmla="*/ 413004 w 1024020"/>
                <a:gd name="connsiteY115" fmla="*/ 46155 h 764069"/>
                <a:gd name="connsiteX116" fmla="*/ 391650 w 1024020"/>
                <a:gd name="connsiteY116" fmla="*/ 0 h 76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24020" h="764069">
                  <a:moveTo>
                    <a:pt x="391650" y="0"/>
                  </a:moveTo>
                  <a:lnTo>
                    <a:pt x="503058" y="62998"/>
                  </a:lnTo>
                  <a:lnTo>
                    <a:pt x="501864" y="68701"/>
                  </a:lnTo>
                  <a:lnTo>
                    <a:pt x="514331" y="70956"/>
                  </a:lnTo>
                  <a:lnTo>
                    <a:pt x="515392" y="69762"/>
                  </a:lnTo>
                  <a:lnTo>
                    <a:pt x="635818" y="138464"/>
                  </a:lnTo>
                  <a:lnTo>
                    <a:pt x="635818" y="131699"/>
                  </a:lnTo>
                  <a:lnTo>
                    <a:pt x="693114" y="169896"/>
                  </a:lnTo>
                  <a:lnTo>
                    <a:pt x="727995" y="250932"/>
                  </a:lnTo>
                  <a:lnTo>
                    <a:pt x="733698" y="250932"/>
                  </a:lnTo>
                  <a:lnTo>
                    <a:pt x="733698" y="255442"/>
                  </a:lnTo>
                  <a:lnTo>
                    <a:pt x="731443" y="253187"/>
                  </a:lnTo>
                  <a:lnTo>
                    <a:pt x="730249" y="253187"/>
                  </a:lnTo>
                  <a:lnTo>
                    <a:pt x="729188" y="254248"/>
                  </a:lnTo>
                  <a:lnTo>
                    <a:pt x="737013" y="271224"/>
                  </a:lnTo>
                  <a:lnTo>
                    <a:pt x="740462" y="267776"/>
                  </a:lnTo>
                  <a:lnTo>
                    <a:pt x="756112" y="280243"/>
                  </a:lnTo>
                  <a:lnTo>
                    <a:pt x="746032" y="291384"/>
                  </a:lnTo>
                  <a:lnTo>
                    <a:pt x="758366" y="319501"/>
                  </a:lnTo>
                  <a:lnTo>
                    <a:pt x="761815" y="320694"/>
                  </a:lnTo>
                  <a:lnTo>
                    <a:pt x="762876" y="325204"/>
                  </a:lnTo>
                  <a:lnTo>
                    <a:pt x="758366" y="327458"/>
                  </a:lnTo>
                  <a:lnTo>
                    <a:pt x="753990" y="352127"/>
                  </a:lnTo>
                  <a:lnTo>
                    <a:pt x="764070" y="354382"/>
                  </a:lnTo>
                  <a:lnTo>
                    <a:pt x="778658" y="353321"/>
                  </a:lnTo>
                  <a:lnTo>
                    <a:pt x="801205" y="353321"/>
                  </a:lnTo>
                  <a:lnTo>
                    <a:pt x="803460" y="351066"/>
                  </a:lnTo>
                  <a:lnTo>
                    <a:pt x="846166" y="356637"/>
                  </a:lnTo>
                  <a:lnTo>
                    <a:pt x="884496" y="392712"/>
                  </a:lnTo>
                  <a:lnTo>
                    <a:pt x="1024020" y="444436"/>
                  </a:lnTo>
                  <a:lnTo>
                    <a:pt x="933966" y="505180"/>
                  </a:lnTo>
                  <a:lnTo>
                    <a:pt x="873222" y="544570"/>
                  </a:lnTo>
                  <a:lnTo>
                    <a:pt x="841657" y="549080"/>
                  </a:lnTo>
                  <a:lnTo>
                    <a:pt x="802266" y="559292"/>
                  </a:lnTo>
                  <a:lnTo>
                    <a:pt x="783168" y="662742"/>
                  </a:lnTo>
                  <a:lnTo>
                    <a:pt x="782107" y="669506"/>
                  </a:lnTo>
                  <a:lnTo>
                    <a:pt x="778658" y="668312"/>
                  </a:lnTo>
                  <a:lnTo>
                    <a:pt x="777598" y="668312"/>
                  </a:lnTo>
                  <a:lnTo>
                    <a:pt x="777598" y="666058"/>
                  </a:lnTo>
                  <a:lnTo>
                    <a:pt x="775343" y="667251"/>
                  </a:lnTo>
                  <a:lnTo>
                    <a:pt x="774149" y="670567"/>
                  </a:lnTo>
                  <a:lnTo>
                    <a:pt x="778658" y="672822"/>
                  </a:lnTo>
                  <a:lnTo>
                    <a:pt x="779852" y="674015"/>
                  </a:lnTo>
                  <a:lnTo>
                    <a:pt x="778658" y="683034"/>
                  </a:lnTo>
                  <a:lnTo>
                    <a:pt x="771895" y="715660"/>
                  </a:lnTo>
                  <a:lnTo>
                    <a:pt x="762876" y="764070"/>
                  </a:lnTo>
                  <a:lnTo>
                    <a:pt x="666190" y="664997"/>
                  </a:lnTo>
                  <a:lnTo>
                    <a:pt x="650407" y="649214"/>
                  </a:lnTo>
                  <a:lnTo>
                    <a:pt x="651468" y="633431"/>
                  </a:lnTo>
                  <a:lnTo>
                    <a:pt x="638073" y="636880"/>
                  </a:lnTo>
                  <a:lnTo>
                    <a:pt x="595234" y="594173"/>
                  </a:lnTo>
                  <a:lnTo>
                    <a:pt x="495100" y="590725"/>
                  </a:lnTo>
                  <a:lnTo>
                    <a:pt x="495100" y="594173"/>
                  </a:lnTo>
                  <a:lnTo>
                    <a:pt x="491784" y="595234"/>
                  </a:lnTo>
                  <a:lnTo>
                    <a:pt x="485020" y="577197"/>
                  </a:lnTo>
                  <a:lnTo>
                    <a:pt x="469238" y="569372"/>
                  </a:lnTo>
                  <a:lnTo>
                    <a:pt x="465922" y="558099"/>
                  </a:lnTo>
                  <a:lnTo>
                    <a:pt x="456903" y="543509"/>
                  </a:lnTo>
                  <a:lnTo>
                    <a:pt x="408494" y="586216"/>
                  </a:lnTo>
                  <a:lnTo>
                    <a:pt x="408494" y="587409"/>
                  </a:lnTo>
                  <a:lnTo>
                    <a:pt x="352260" y="586216"/>
                  </a:lnTo>
                  <a:lnTo>
                    <a:pt x="267909" y="609823"/>
                  </a:lnTo>
                  <a:lnTo>
                    <a:pt x="0" y="685289"/>
                  </a:lnTo>
                  <a:lnTo>
                    <a:pt x="58622" y="621097"/>
                  </a:lnTo>
                  <a:lnTo>
                    <a:pt x="63131" y="623351"/>
                  </a:lnTo>
                  <a:lnTo>
                    <a:pt x="68701" y="615526"/>
                  </a:lnTo>
                  <a:lnTo>
                    <a:pt x="66447" y="612078"/>
                  </a:lnTo>
                  <a:lnTo>
                    <a:pt x="137270" y="531042"/>
                  </a:lnTo>
                  <a:lnTo>
                    <a:pt x="139657" y="532236"/>
                  </a:lnTo>
                  <a:lnTo>
                    <a:pt x="144034" y="535552"/>
                  </a:lnTo>
                  <a:lnTo>
                    <a:pt x="144034" y="539000"/>
                  </a:lnTo>
                  <a:lnTo>
                    <a:pt x="145228" y="541255"/>
                  </a:lnTo>
                  <a:lnTo>
                    <a:pt x="145228" y="542316"/>
                  </a:lnTo>
                  <a:lnTo>
                    <a:pt x="140718" y="548019"/>
                  </a:lnTo>
                  <a:lnTo>
                    <a:pt x="147482" y="553589"/>
                  </a:lnTo>
                  <a:lnTo>
                    <a:pt x="153053" y="548019"/>
                  </a:lnTo>
                  <a:lnTo>
                    <a:pt x="160878" y="559292"/>
                  </a:lnTo>
                  <a:lnTo>
                    <a:pt x="156501" y="563669"/>
                  </a:lnTo>
                  <a:lnTo>
                    <a:pt x="162071" y="569372"/>
                  </a:lnTo>
                  <a:lnTo>
                    <a:pt x="166581" y="563669"/>
                  </a:lnTo>
                  <a:lnTo>
                    <a:pt x="160878" y="558099"/>
                  </a:lnTo>
                  <a:lnTo>
                    <a:pt x="162071" y="557037"/>
                  </a:lnTo>
                  <a:lnTo>
                    <a:pt x="156501" y="550273"/>
                  </a:lnTo>
                  <a:lnTo>
                    <a:pt x="157562" y="549080"/>
                  </a:lnTo>
                  <a:lnTo>
                    <a:pt x="146289" y="537807"/>
                  </a:lnTo>
                  <a:lnTo>
                    <a:pt x="146289" y="534491"/>
                  </a:lnTo>
                  <a:lnTo>
                    <a:pt x="147482" y="531042"/>
                  </a:lnTo>
                  <a:lnTo>
                    <a:pt x="151991" y="532236"/>
                  </a:lnTo>
                  <a:lnTo>
                    <a:pt x="151991" y="531042"/>
                  </a:lnTo>
                  <a:lnTo>
                    <a:pt x="148543" y="528920"/>
                  </a:lnTo>
                  <a:lnTo>
                    <a:pt x="154246" y="513138"/>
                  </a:lnTo>
                  <a:lnTo>
                    <a:pt x="281304" y="367910"/>
                  </a:lnTo>
                  <a:lnTo>
                    <a:pt x="275734" y="364594"/>
                  </a:lnTo>
                  <a:lnTo>
                    <a:pt x="292577" y="333029"/>
                  </a:lnTo>
                  <a:lnTo>
                    <a:pt x="294832" y="317379"/>
                  </a:lnTo>
                  <a:lnTo>
                    <a:pt x="291516" y="317379"/>
                  </a:lnTo>
                  <a:lnTo>
                    <a:pt x="287007" y="315124"/>
                  </a:lnTo>
                  <a:lnTo>
                    <a:pt x="288068" y="310615"/>
                  </a:lnTo>
                  <a:lnTo>
                    <a:pt x="289261" y="310615"/>
                  </a:lnTo>
                  <a:lnTo>
                    <a:pt x="296026" y="313931"/>
                  </a:lnTo>
                  <a:lnTo>
                    <a:pt x="299341" y="283559"/>
                  </a:lnTo>
                  <a:lnTo>
                    <a:pt x="303851" y="284619"/>
                  </a:lnTo>
                  <a:lnTo>
                    <a:pt x="307166" y="277988"/>
                  </a:lnTo>
                  <a:lnTo>
                    <a:pt x="302789" y="272285"/>
                  </a:lnTo>
                  <a:lnTo>
                    <a:pt x="300535" y="273479"/>
                  </a:lnTo>
                  <a:lnTo>
                    <a:pt x="317379" y="130506"/>
                  </a:lnTo>
                  <a:lnTo>
                    <a:pt x="318440" y="130506"/>
                  </a:lnTo>
                  <a:lnTo>
                    <a:pt x="319633" y="125997"/>
                  </a:lnTo>
                  <a:lnTo>
                    <a:pt x="317379" y="124936"/>
                  </a:lnTo>
                  <a:lnTo>
                    <a:pt x="331968" y="105837"/>
                  </a:lnTo>
                  <a:lnTo>
                    <a:pt x="345496" y="103582"/>
                  </a:lnTo>
                  <a:lnTo>
                    <a:pt x="387141" y="93370"/>
                  </a:lnTo>
                  <a:lnTo>
                    <a:pt x="396160" y="91115"/>
                  </a:lnTo>
                  <a:lnTo>
                    <a:pt x="408494" y="88861"/>
                  </a:lnTo>
                  <a:lnTo>
                    <a:pt x="414064" y="61937"/>
                  </a:lnTo>
                  <a:lnTo>
                    <a:pt x="413004" y="46155"/>
                  </a:lnTo>
                  <a:lnTo>
                    <a:pt x="391650" y="0"/>
                  </a:lnTo>
                </a:path>
              </a:pathLst>
            </a:custGeom>
            <a:noFill/>
            <a:ln w="3315" cap="flat">
              <a:solidFill>
                <a:schemeClr val="bg1">
                  <a:lumMod val="65000"/>
                </a:schemeClr>
              </a:solidFill>
              <a:prstDash val="solid"/>
              <a:miter/>
            </a:ln>
          </p:spPr>
          <p:txBody>
            <a:bodyPr rtlCol="0" anchor="ctr"/>
            <a:lstStyle/>
            <a:p>
              <a:endParaRPr lang="en-FI" sz="816"/>
            </a:p>
          </p:txBody>
        </p:sp>
        <p:sp>
          <p:nvSpPr>
            <p:cNvPr id="1117" name="Freeform: Shape 1116">
              <a:extLst>
                <a:ext uri="{FF2B5EF4-FFF2-40B4-BE49-F238E27FC236}">
                  <a16:creationId xmlns:a16="http://schemas.microsoft.com/office/drawing/2014/main" id="{938D5CEA-D92C-2F00-4514-C9569EB23E52}"/>
                </a:ext>
              </a:extLst>
            </p:cNvPr>
            <p:cNvSpPr/>
            <p:nvPr/>
          </p:nvSpPr>
          <p:spPr>
            <a:xfrm>
              <a:off x="5023675" y="2692667"/>
              <a:ext cx="1013409" cy="1774296"/>
            </a:xfrm>
            <a:custGeom>
              <a:avLst/>
              <a:gdLst>
                <a:gd name="connsiteX0" fmla="*/ 509291 w 1013409"/>
                <a:gd name="connsiteY0" fmla="*/ 0 h 1774296"/>
                <a:gd name="connsiteX1" fmla="*/ 766987 w 1013409"/>
                <a:gd name="connsiteY1" fmla="*/ 128251 h 1774296"/>
                <a:gd name="connsiteX2" fmla="*/ 1003330 w 1013409"/>
                <a:gd name="connsiteY2" fmla="*/ 179976 h 1774296"/>
                <a:gd name="connsiteX3" fmla="*/ 948157 w 1013409"/>
                <a:gd name="connsiteY3" fmla="*/ 434224 h 1774296"/>
                <a:gd name="connsiteX4" fmla="*/ 975213 w 1013409"/>
                <a:gd name="connsiteY4" fmla="*/ 528788 h 1774296"/>
                <a:gd name="connsiteX5" fmla="*/ 1013410 w 1013409"/>
                <a:gd name="connsiteY5" fmla="*/ 661548 h 1774296"/>
                <a:gd name="connsiteX6" fmla="*/ 857042 w 1013409"/>
                <a:gd name="connsiteY6" fmla="*/ 1225217 h 1774296"/>
                <a:gd name="connsiteX7" fmla="*/ 860357 w 1013409"/>
                <a:gd name="connsiteY7" fmla="*/ 1292725 h 1774296"/>
                <a:gd name="connsiteX8" fmla="*/ 860357 w 1013409"/>
                <a:gd name="connsiteY8" fmla="*/ 1293786 h 1774296"/>
                <a:gd name="connsiteX9" fmla="*/ 866060 w 1013409"/>
                <a:gd name="connsiteY9" fmla="*/ 1377076 h 1774296"/>
                <a:gd name="connsiteX10" fmla="*/ 850278 w 1013409"/>
                <a:gd name="connsiteY10" fmla="*/ 1399623 h 1774296"/>
                <a:gd name="connsiteX11" fmla="*/ 820967 w 1013409"/>
                <a:gd name="connsiteY11" fmla="*/ 1439013 h 1774296"/>
                <a:gd name="connsiteX12" fmla="*/ 817651 w 1013409"/>
                <a:gd name="connsiteY12" fmla="*/ 1442329 h 1774296"/>
                <a:gd name="connsiteX13" fmla="*/ 796298 w 1013409"/>
                <a:gd name="connsiteY13" fmla="*/ 1471639 h 1774296"/>
                <a:gd name="connsiteX14" fmla="*/ 771497 w 1013409"/>
                <a:gd name="connsiteY14" fmla="*/ 1505460 h 1774296"/>
                <a:gd name="connsiteX15" fmla="*/ 744441 w 1013409"/>
                <a:gd name="connsiteY15" fmla="*/ 1530261 h 1774296"/>
                <a:gd name="connsiteX16" fmla="*/ 715130 w 1013409"/>
                <a:gd name="connsiteY16" fmla="*/ 1556124 h 1774296"/>
                <a:gd name="connsiteX17" fmla="*/ 711814 w 1013409"/>
                <a:gd name="connsiteY17" fmla="*/ 1559439 h 1774296"/>
                <a:gd name="connsiteX18" fmla="*/ 710753 w 1013409"/>
                <a:gd name="connsiteY18" fmla="*/ 1559439 h 1774296"/>
                <a:gd name="connsiteX19" fmla="*/ 630911 w 1013409"/>
                <a:gd name="connsiteY19" fmla="*/ 1774297 h 1774296"/>
                <a:gd name="connsiteX20" fmla="*/ 627595 w 1013409"/>
                <a:gd name="connsiteY20" fmla="*/ 1774297 h 1774296"/>
                <a:gd name="connsiteX21" fmla="*/ 600539 w 1013409"/>
                <a:gd name="connsiteY21" fmla="*/ 1769787 h 1774296"/>
                <a:gd name="connsiteX22" fmla="*/ 427327 w 1013409"/>
                <a:gd name="connsiteY22" fmla="*/ 1740477 h 1774296"/>
                <a:gd name="connsiteX23" fmla="*/ 426134 w 1013409"/>
                <a:gd name="connsiteY23" fmla="*/ 1740477 h 1774296"/>
                <a:gd name="connsiteX24" fmla="*/ 428388 w 1013409"/>
                <a:gd name="connsiteY24" fmla="*/ 1729203 h 1774296"/>
                <a:gd name="connsiteX25" fmla="*/ 416054 w 1013409"/>
                <a:gd name="connsiteY25" fmla="*/ 1720184 h 1774296"/>
                <a:gd name="connsiteX26" fmla="*/ 395762 w 1013409"/>
                <a:gd name="connsiteY26" fmla="*/ 1731458 h 1774296"/>
                <a:gd name="connsiteX27" fmla="*/ 394568 w 1013409"/>
                <a:gd name="connsiteY27" fmla="*/ 1734774 h 1774296"/>
                <a:gd name="connsiteX28" fmla="*/ 363135 w 1013409"/>
                <a:gd name="connsiteY28" fmla="*/ 1730264 h 1774296"/>
                <a:gd name="connsiteX29" fmla="*/ 364196 w 1013409"/>
                <a:gd name="connsiteY29" fmla="*/ 1726948 h 1774296"/>
                <a:gd name="connsiteX30" fmla="*/ 361942 w 1013409"/>
                <a:gd name="connsiteY30" fmla="*/ 1730264 h 1774296"/>
                <a:gd name="connsiteX31" fmla="*/ 292179 w 1013409"/>
                <a:gd name="connsiteY31" fmla="*/ 1762891 h 1774296"/>
                <a:gd name="connsiteX32" fmla="*/ 277590 w 1013409"/>
                <a:gd name="connsiteY32" fmla="*/ 1733580 h 1774296"/>
                <a:gd name="connsiteX33" fmla="*/ 279845 w 1013409"/>
                <a:gd name="connsiteY33" fmla="*/ 1714481 h 1774296"/>
                <a:gd name="connsiteX34" fmla="*/ 282099 w 1013409"/>
                <a:gd name="connsiteY34" fmla="*/ 1709972 h 1774296"/>
                <a:gd name="connsiteX35" fmla="*/ 279845 w 1013409"/>
                <a:gd name="connsiteY35" fmla="*/ 1707717 h 1774296"/>
                <a:gd name="connsiteX36" fmla="*/ 276529 w 1013409"/>
                <a:gd name="connsiteY36" fmla="*/ 1715542 h 1774296"/>
                <a:gd name="connsiteX37" fmla="*/ 269765 w 1013409"/>
                <a:gd name="connsiteY37" fmla="*/ 1717797 h 1774296"/>
                <a:gd name="connsiteX38" fmla="*/ 252922 w 1013409"/>
                <a:gd name="connsiteY38" fmla="*/ 1684110 h 1774296"/>
                <a:gd name="connsiteX39" fmla="*/ 242842 w 1013409"/>
                <a:gd name="connsiteY39" fmla="*/ 1662756 h 1774296"/>
                <a:gd name="connsiteX40" fmla="*/ 151726 w 1013409"/>
                <a:gd name="connsiteY40" fmla="*/ 1480526 h 1774296"/>
                <a:gd name="connsiteX41" fmla="*/ 132628 w 1013409"/>
                <a:gd name="connsiteY41" fmla="*/ 1415273 h 1774296"/>
                <a:gd name="connsiteX42" fmla="*/ 131567 w 1013409"/>
                <a:gd name="connsiteY42" fmla="*/ 1414212 h 1774296"/>
                <a:gd name="connsiteX43" fmla="*/ 128251 w 1013409"/>
                <a:gd name="connsiteY43" fmla="*/ 1409702 h 1774296"/>
                <a:gd name="connsiteX44" fmla="*/ 125997 w 1013409"/>
                <a:gd name="connsiteY44" fmla="*/ 1405193 h 1774296"/>
                <a:gd name="connsiteX45" fmla="*/ 122681 w 1013409"/>
                <a:gd name="connsiteY45" fmla="*/ 1404132 h 1774296"/>
                <a:gd name="connsiteX46" fmla="*/ 122681 w 1013409"/>
                <a:gd name="connsiteY46" fmla="*/ 1401877 h 1774296"/>
                <a:gd name="connsiteX47" fmla="*/ 129445 w 1013409"/>
                <a:gd name="connsiteY47" fmla="*/ 1401877 h 1774296"/>
                <a:gd name="connsiteX48" fmla="*/ 115917 w 1013409"/>
                <a:gd name="connsiteY48" fmla="*/ 1355723 h 1774296"/>
                <a:gd name="connsiteX49" fmla="*/ 108092 w 1013409"/>
                <a:gd name="connsiteY49" fmla="*/ 1328667 h 1774296"/>
                <a:gd name="connsiteX50" fmla="*/ 111407 w 1013409"/>
                <a:gd name="connsiteY50" fmla="*/ 1327606 h 1774296"/>
                <a:gd name="connsiteX51" fmla="*/ 111407 w 1013409"/>
                <a:gd name="connsiteY51" fmla="*/ 1326544 h 1774296"/>
                <a:gd name="connsiteX52" fmla="*/ 106898 w 1013409"/>
                <a:gd name="connsiteY52" fmla="*/ 1326544 h 1774296"/>
                <a:gd name="connsiteX53" fmla="*/ 93370 w 1013409"/>
                <a:gd name="connsiteY53" fmla="*/ 1280390 h 1774296"/>
                <a:gd name="connsiteX54" fmla="*/ 65253 w 1013409"/>
                <a:gd name="connsiteY54" fmla="*/ 1077867 h 1774296"/>
                <a:gd name="connsiteX55" fmla="*/ 81036 w 1013409"/>
                <a:gd name="connsiteY55" fmla="*/ 1080122 h 1774296"/>
                <a:gd name="connsiteX56" fmla="*/ 15783 w 1013409"/>
                <a:gd name="connsiteY56" fmla="*/ 654784 h 1774296"/>
                <a:gd name="connsiteX57" fmla="*/ 18038 w 1013409"/>
                <a:gd name="connsiteY57" fmla="*/ 655845 h 1774296"/>
                <a:gd name="connsiteX58" fmla="*/ 19098 w 1013409"/>
                <a:gd name="connsiteY58" fmla="*/ 654784 h 1774296"/>
                <a:gd name="connsiteX59" fmla="*/ 20159 w 1013409"/>
                <a:gd name="connsiteY59" fmla="*/ 652529 h 1774296"/>
                <a:gd name="connsiteX60" fmla="*/ 30372 w 1013409"/>
                <a:gd name="connsiteY60" fmla="*/ 642450 h 1774296"/>
                <a:gd name="connsiteX61" fmla="*/ 29178 w 1013409"/>
                <a:gd name="connsiteY61" fmla="*/ 631176 h 1774296"/>
                <a:gd name="connsiteX62" fmla="*/ 26923 w 1013409"/>
                <a:gd name="connsiteY62" fmla="*/ 627861 h 1774296"/>
                <a:gd name="connsiteX63" fmla="*/ 22414 w 1013409"/>
                <a:gd name="connsiteY63" fmla="*/ 614333 h 1774296"/>
                <a:gd name="connsiteX64" fmla="*/ 20159 w 1013409"/>
                <a:gd name="connsiteY64" fmla="*/ 614333 h 1774296"/>
                <a:gd name="connsiteX65" fmla="*/ 19098 w 1013409"/>
                <a:gd name="connsiteY65" fmla="*/ 613272 h 1774296"/>
                <a:gd name="connsiteX66" fmla="*/ 19098 w 1013409"/>
                <a:gd name="connsiteY66" fmla="*/ 611017 h 1774296"/>
                <a:gd name="connsiteX67" fmla="*/ 18038 w 1013409"/>
                <a:gd name="connsiteY67" fmla="*/ 609956 h 1774296"/>
                <a:gd name="connsiteX68" fmla="*/ 18038 w 1013409"/>
                <a:gd name="connsiteY68" fmla="*/ 607701 h 1774296"/>
                <a:gd name="connsiteX69" fmla="*/ 19098 w 1013409"/>
                <a:gd name="connsiteY69" fmla="*/ 607701 h 1774296"/>
                <a:gd name="connsiteX70" fmla="*/ 19098 w 1013409"/>
                <a:gd name="connsiteY70" fmla="*/ 605447 h 1774296"/>
                <a:gd name="connsiteX71" fmla="*/ 20159 w 1013409"/>
                <a:gd name="connsiteY71" fmla="*/ 604386 h 1774296"/>
                <a:gd name="connsiteX72" fmla="*/ 22414 w 1013409"/>
                <a:gd name="connsiteY72" fmla="*/ 604386 h 1774296"/>
                <a:gd name="connsiteX73" fmla="*/ 20159 w 1013409"/>
                <a:gd name="connsiteY73" fmla="*/ 594306 h 1774296"/>
                <a:gd name="connsiteX74" fmla="*/ 43767 w 1013409"/>
                <a:gd name="connsiteY74" fmla="*/ 589796 h 1774296"/>
                <a:gd name="connsiteX75" fmla="*/ 51592 w 1013409"/>
                <a:gd name="connsiteY75" fmla="*/ 559425 h 1774296"/>
                <a:gd name="connsiteX76" fmla="*/ 51592 w 1013409"/>
                <a:gd name="connsiteY76" fmla="*/ 543642 h 1774296"/>
                <a:gd name="connsiteX77" fmla="*/ 52653 w 1013409"/>
                <a:gd name="connsiteY77" fmla="*/ 542581 h 1774296"/>
                <a:gd name="connsiteX78" fmla="*/ 52653 w 1013409"/>
                <a:gd name="connsiteY78" fmla="*/ 539265 h 1774296"/>
                <a:gd name="connsiteX79" fmla="*/ 53847 w 1013409"/>
                <a:gd name="connsiteY79" fmla="*/ 539265 h 1774296"/>
                <a:gd name="connsiteX80" fmla="*/ 54908 w 1013409"/>
                <a:gd name="connsiteY80" fmla="*/ 538204 h 1774296"/>
                <a:gd name="connsiteX81" fmla="*/ 54908 w 1013409"/>
                <a:gd name="connsiteY81" fmla="*/ 534889 h 1774296"/>
                <a:gd name="connsiteX82" fmla="*/ 58356 w 1013409"/>
                <a:gd name="connsiteY82" fmla="*/ 531573 h 1774296"/>
                <a:gd name="connsiteX83" fmla="*/ 60611 w 1013409"/>
                <a:gd name="connsiteY83" fmla="*/ 512474 h 1774296"/>
                <a:gd name="connsiteX84" fmla="*/ 57295 w 1013409"/>
                <a:gd name="connsiteY84" fmla="*/ 510220 h 1774296"/>
                <a:gd name="connsiteX85" fmla="*/ 35942 w 1013409"/>
                <a:gd name="connsiteY85" fmla="*/ 491121 h 1774296"/>
                <a:gd name="connsiteX86" fmla="*/ 40451 w 1013409"/>
                <a:gd name="connsiteY86" fmla="*/ 469768 h 1774296"/>
                <a:gd name="connsiteX87" fmla="*/ 55041 w 1013409"/>
                <a:gd name="connsiteY87" fmla="*/ 436081 h 1774296"/>
                <a:gd name="connsiteX88" fmla="*/ 38197 w 1013409"/>
                <a:gd name="connsiteY88" fmla="*/ 411279 h 1774296"/>
                <a:gd name="connsiteX89" fmla="*/ 20159 w 1013409"/>
                <a:gd name="connsiteY89" fmla="*/ 418043 h 1774296"/>
                <a:gd name="connsiteX90" fmla="*/ 3316 w 1013409"/>
                <a:gd name="connsiteY90" fmla="*/ 411279 h 1774296"/>
                <a:gd name="connsiteX91" fmla="*/ 3316 w 1013409"/>
                <a:gd name="connsiteY91" fmla="*/ 405709 h 1774296"/>
                <a:gd name="connsiteX92" fmla="*/ 1061 w 1013409"/>
                <a:gd name="connsiteY92" fmla="*/ 402393 h 1774296"/>
                <a:gd name="connsiteX93" fmla="*/ 1061 w 1013409"/>
                <a:gd name="connsiteY93" fmla="*/ 401332 h 1774296"/>
                <a:gd name="connsiteX94" fmla="*/ 0 w 1013409"/>
                <a:gd name="connsiteY94" fmla="*/ 399077 h 1774296"/>
                <a:gd name="connsiteX95" fmla="*/ 0 w 1013409"/>
                <a:gd name="connsiteY95" fmla="*/ 398017 h 1774296"/>
                <a:gd name="connsiteX96" fmla="*/ 1061 w 1013409"/>
                <a:gd name="connsiteY96" fmla="*/ 392446 h 1774296"/>
                <a:gd name="connsiteX97" fmla="*/ 1061 w 1013409"/>
                <a:gd name="connsiteY97" fmla="*/ 389130 h 1774296"/>
                <a:gd name="connsiteX98" fmla="*/ 20159 w 1013409"/>
                <a:gd name="connsiteY98" fmla="*/ 359820 h 1774296"/>
                <a:gd name="connsiteX99" fmla="*/ 20159 w 1013409"/>
                <a:gd name="connsiteY99" fmla="*/ 358759 h 1774296"/>
                <a:gd name="connsiteX100" fmla="*/ 19098 w 1013409"/>
                <a:gd name="connsiteY100" fmla="*/ 357698 h 1774296"/>
                <a:gd name="connsiteX101" fmla="*/ 18038 w 1013409"/>
                <a:gd name="connsiteY101" fmla="*/ 357698 h 1774296"/>
                <a:gd name="connsiteX102" fmla="*/ 13528 w 1013409"/>
                <a:gd name="connsiteY102" fmla="*/ 355443 h 1774296"/>
                <a:gd name="connsiteX103" fmla="*/ 13528 w 1013409"/>
                <a:gd name="connsiteY103" fmla="*/ 354382 h 1774296"/>
                <a:gd name="connsiteX104" fmla="*/ 12334 w 1013409"/>
                <a:gd name="connsiteY104" fmla="*/ 352127 h 1774296"/>
                <a:gd name="connsiteX105" fmla="*/ 12334 w 1013409"/>
                <a:gd name="connsiteY105" fmla="*/ 351066 h 1774296"/>
                <a:gd name="connsiteX106" fmla="*/ 11273 w 1013409"/>
                <a:gd name="connsiteY106" fmla="*/ 345496 h 1774296"/>
                <a:gd name="connsiteX107" fmla="*/ 37136 w 1013409"/>
                <a:gd name="connsiteY107" fmla="*/ 336477 h 1774296"/>
                <a:gd name="connsiteX108" fmla="*/ 200268 w 1013409"/>
                <a:gd name="connsiteY108" fmla="*/ 95625 h 1774296"/>
                <a:gd name="connsiteX109" fmla="*/ 336345 w 1013409"/>
                <a:gd name="connsiteY109" fmla="*/ 12335 h 1774296"/>
                <a:gd name="connsiteX110" fmla="*/ 509689 w 1013409"/>
                <a:gd name="connsiteY110" fmla="*/ 1061 h 177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13409" h="1774296">
                  <a:moveTo>
                    <a:pt x="509291" y="0"/>
                  </a:moveTo>
                  <a:lnTo>
                    <a:pt x="766987" y="128251"/>
                  </a:lnTo>
                  <a:lnTo>
                    <a:pt x="1003330" y="179976"/>
                  </a:lnTo>
                  <a:lnTo>
                    <a:pt x="948157" y="434224"/>
                  </a:lnTo>
                  <a:lnTo>
                    <a:pt x="975213" y="528788"/>
                  </a:lnTo>
                  <a:lnTo>
                    <a:pt x="1013410" y="661548"/>
                  </a:lnTo>
                  <a:cubicBezTo>
                    <a:pt x="961685" y="849482"/>
                    <a:pt x="907706" y="1037018"/>
                    <a:pt x="857042" y="1225217"/>
                  </a:cubicBezTo>
                  <a:lnTo>
                    <a:pt x="860357" y="1292725"/>
                  </a:lnTo>
                  <a:lnTo>
                    <a:pt x="860357" y="1293786"/>
                  </a:lnTo>
                  <a:lnTo>
                    <a:pt x="866060" y="1377076"/>
                  </a:lnTo>
                  <a:lnTo>
                    <a:pt x="850278" y="1399623"/>
                  </a:lnTo>
                  <a:lnTo>
                    <a:pt x="820967" y="1439013"/>
                  </a:lnTo>
                  <a:lnTo>
                    <a:pt x="817651" y="1442329"/>
                  </a:lnTo>
                  <a:lnTo>
                    <a:pt x="796298" y="1471639"/>
                  </a:lnTo>
                  <a:lnTo>
                    <a:pt x="771497" y="1505460"/>
                  </a:lnTo>
                  <a:lnTo>
                    <a:pt x="744441" y="1530261"/>
                  </a:lnTo>
                  <a:lnTo>
                    <a:pt x="715130" y="1556124"/>
                  </a:lnTo>
                  <a:lnTo>
                    <a:pt x="711814" y="1559439"/>
                  </a:lnTo>
                  <a:lnTo>
                    <a:pt x="710753" y="1559439"/>
                  </a:lnTo>
                  <a:cubicBezTo>
                    <a:pt x="685421" y="1631589"/>
                    <a:pt x="657039" y="1702412"/>
                    <a:pt x="630911" y="1774297"/>
                  </a:cubicBezTo>
                  <a:lnTo>
                    <a:pt x="627595" y="1774297"/>
                  </a:lnTo>
                  <a:lnTo>
                    <a:pt x="600539" y="1769787"/>
                  </a:lnTo>
                  <a:lnTo>
                    <a:pt x="427327" y="1740477"/>
                  </a:lnTo>
                  <a:lnTo>
                    <a:pt x="426134" y="1740477"/>
                  </a:lnTo>
                  <a:lnTo>
                    <a:pt x="428388" y="1729203"/>
                  </a:lnTo>
                  <a:lnTo>
                    <a:pt x="416054" y="1720184"/>
                  </a:lnTo>
                  <a:lnTo>
                    <a:pt x="395762" y="1731458"/>
                  </a:lnTo>
                  <a:lnTo>
                    <a:pt x="394568" y="1734774"/>
                  </a:lnTo>
                  <a:lnTo>
                    <a:pt x="363135" y="1730264"/>
                  </a:lnTo>
                  <a:lnTo>
                    <a:pt x="364196" y="1726948"/>
                  </a:lnTo>
                  <a:lnTo>
                    <a:pt x="361942" y="1730264"/>
                  </a:lnTo>
                  <a:lnTo>
                    <a:pt x="292179" y="1762891"/>
                  </a:lnTo>
                  <a:lnTo>
                    <a:pt x="277590" y="1733580"/>
                  </a:lnTo>
                  <a:lnTo>
                    <a:pt x="279845" y="1714481"/>
                  </a:lnTo>
                  <a:lnTo>
                    <a:pt x="282099" y="1709972"/>
                  </a:lnTo>
                  <a:lnTo>
                    <a:pt x="279845" y="1707717"/>
                  </a:lnTo>
                  <a:lnTo>
                    <a:pt x="276529" y="1715542"/>
                  </a:lnTo>
                  <a:lnTo>
                    <a:pt x="269765" y="1717797"/>
                  </a:lnTo>
                  <a:lnTo>
                    <a:pt x="252922" y="1684110"/>
                  </a:lnTo>
                  <a:lnTo>
                    <a:pt x="242842" y="1662756"/>
                  </a:lnTo>
                  <a:lnTo>
                    <a:pt x="151726" y="1480526"/>
                  </a:lnTo>
                  <a:lnTo>
                    <a:pt x="132628" y="1415273"/>
                  </a:lnTo>
                  <a:lnTo>
                    <a:pt x="131567" y="1414212"/>
                  </a:lnTo>
                  <a:lnTo>
                    <a:pt x="128251" y="1409702"/>
                  </a:lnTo>
                  <a:lnTo>
                    <a:pt x="125997" y="1405193"/>
                  </a:lnTo>
                  <a:lnTo>
                    <a:pt x="122681" y="1404132"/>
                  </a:lnTo>
                  <a:lnTo>
                    <a:pt x="122681" y="1401877"/>
                  </a:lnTo>
                  <a:lnTo>
                    <a:pt x="129445" y="1401877"/>
                  </a:lnTo>
                  <a:lnTo>
                    <a:pt x="115917" y="1355723"/>
                  </a:lnTo>
                  <a:lnTo>
                    <a:pt x="108092" y="1328667"/>
                  </a:lnTo>
                  <a:lnTo>
                    <a:pt x="111407" y="1327606"/>
                  </a:lnTo>
                  <a:lnTo>
                    <a:pt x="111407" y="1326544"/>
                  </a:lnTo>
                  <a:lnTo>
                    <a:pt x="106898" y="1326544"/>
                  </a:lnTo>
                  <a:lnTo>
                    <a:pt x="93370" y="1280390"/>
                  </a:lnTo>
                  <a:lnTo>
                    <a:pt x="65253" y="1077867"/>
                  </a:lnTo>
                  <a:lnTo>
                    <a:pt x="81036" y="1080122"/>
                  </a:lnTo>
                  <a:cubicBezTo>
                    <a:pt x="55306" y="937945"/>
                    <a:pt x="32892" y="798155"/>
                    <a:pt x="15783" y="654784"/>
                  </a:cubicBezTo>
                  <a:lnTo>
                    <a:pt x="18038" y="655845"/>
                  </a:lnTo>
                  <a:lnTo>
                    <a:pt x="19098" y="654784"/>
                  </a:lnTo>
                  <a:lnTo>
                    <a:pt x="20159" y="652529"/>
                  </a:lnTo>
                  <a:lnTo>
                    <a:pt x="30372" y="642450"/>
                  </a:lnTo>
                  <a:lnTo>
                    <a:pt x="29178" y="631176"/>
                  </a:lnTo>
                  <a:lnTo>
                    <a:pt x="26923" y="627861"/>
                  </a:lnTo>
                  <a:lnTo>
                    <a:pt x="22414" y="614333"/>
                  </a:lnTo>
                  <a:lnTo>
                    <a:pt x="20159" y="614333"/>
                  </a:lnTo>
                  <a:lnTo>
                    <a:pt x="19098" y="613272"/>
                  </a:lnTo>
                  <a:lnTo>
                    <a:pt x="19098" y="611017"/>
                  </a:lnTo>
                  <a:lnTo>
                    <a:pt x="18038" y="609956"/>
                  </a:lnTo>
                  <a:lnTo>
                    <a:pt x="18038" y="607701"/>
                  </a:lnTo>
                  <a:lnTo>
                    <a:pt x="19098" y="607701"/>
                  </a:lnTo>
                  <a:lnTo>
                    <a:pt x="19098" y="605447"/>
                  </a:lnTo>
                  <a:lnTo>
                    <a:pt x="20159" y="604386"/>
                  </a:lnTo>
                  <a:lnTo>
                    <a:pt x="22414" y="604386"/>
                  </a:lnTo>
                  <a:lnTo>
                    <a:pt x="20159" y="594306"/>
                  </a:lnTo>
                  <a:lnTo>
                    <a:pt x="43767" y="589796"/>
                  </a:lnTo>
                  <a:lnTo>
                    <a:pt x="51592" y="559425"/>
                  </a:lnTo>
                  <a:lnTo>
                    <a:pt x="51592" y="543642"/>
                  </a:lnTo>
                  <a:lnTo>
                    <a:pt x="52653" y="542581"/>
                  </a:lnTo>
                  <a:lnTo>
                    <a:pt x="52653" y="539265"/>
                  </a:lnTo>
                  <a:lnTo>
                    <a:pt x="53847" y="539265"/>
                  </a:lnTo>
                  <a:lnTo>
                    <a:pt x="54908" y="538204"/>
                  </a:lnTo>
                  <a:lnTo>
                    <a:pt x="54908" y="534889"/>
                  </a:lnTo>
                  <a:lnTo>
                    <a:pt x="58356" y="531573"/>
                  </a:lnTo>
                  <a:lnTo>
                    <a:pt x="60611" y="512474"/>
                  </a:lnTo>
                  <a:lnTo>
                    <a:pt x="57295" y="510220"/>
                  </a:lnTo>
                  <a:lnTo>
                    <a:pt x="35942" y="491121"/>
                  </a:lnTo>
                  <a:lnTo>
                    <a:pt x="40451" y="469768"/>
                  </a:lnTo>
                  <a:lnTo>
                    <a:pt x="55041" y="436081"/>
                  </a:lnTo>
                  <a:lnTo>
                    <a:pt x="38197" y="411279"/>
                  </a:lnTo>
                  <a:lnTo>
                    <a:pt x="20159" y="418043"/>
                  </a:lnTo>
                  <a:lnTo>
                    <a:pt x="3316" y="411279"/>
                  </a:lnTo>
                  <a:lnTo>
                    <a:pt x="3316" y="405709"/>
                  </a:lnTo>
                  <a:lnTo>
                    <a:pt x="1061" y="402393"/>
                  </a:lnTo>
                  <a:lnTo>
                    <a:pt x="1061" y="401332"/>
                  </a:lnTo>
                  <a:lnTo>
                    <a:pt x="0" y="399077"/>
                  </a:lnTo>
                  <a:lnTo>
                    <a:pt x="0" y="398017"/>
                  </a:lnTo>
                  <a:lnTo>
                    <a:pt x="1061" y="392446"/>
                  </a:lnTo>
                  <a:lnTo>
                    <a:pt x="1061" y="389130"/>
                  </a:lnTo>
                  <a:lnTo>
                    <a:pt x="20159" y="359820"/>
                  </a:lnTo>
                  <a:lnTo>
                    <a:pt x="20159" y="358759"/>
                  </a:lnTo>
                  <a:lnTo>
                    <a:pt x="19098" y="357698"/>
                  </a:lnTo>
                  <a:lnTo>
                    <a:pt x="18038" y="357698"/>
                  </a:lnTo>
                  <a:lnTo>
                    <a:pt x="13528" y="355443"/>
                  </a:lnTo>
                  <a:lnTo>
                    <a:pt x="13528" y="354382"/>
                  </a:lnTo>
                  <a:lnTo>
                    <a:pt x="12334" y="352127"/>
                  </a:lnTo>
                  <a:lnTo>
                    <a:pt x="12334" y="351066"/>
                  </a:lnTo>
                  <a:lnTo>
                    <a:pt x="11273" y="345496"/>
                  </a:lnTo>
                  <a:lnTo>
                    <a:pt x="37136" y="336477"/>
                  </a:lnTo>
                  <a:lnTo>
                    <a:pt x="200268" y="95625"/>
                  </a:lnTo>
                  <a:lnTo>
                    <a:pt x="336345" y="12335"/>
                  </a:lnTo>
                  <a:lnTo>
                    <a:pt x="509689" y="1061"/>
                  </a:lnTo>
                </a:path>
              </a:pathLst>
            </a:custGeom>
            <a:noFill/>
            <a:ln w="3315" cap="flat">
              <a:solidFill>
                <a:schemeClr val="bg1">
                  <a:lumMod val="65000"/>
                </a:schemeClr>
              </a:solidFill>
              <a:prstDash val="solid"/>
              <a:miter/>
            </a:ln>
          </p:spPr>
          <p:txBody>
            <a:bodyPr rtlCol="0" anchor="ctr"/>
            <a:lstStyle/>
            <a:p>
              <a:endParaRPr lang="en-FI" sz="816"/>
            </a:p>
          </p:txBody>
        </p:sp>
        <p:sp>
          <p:nvSpPr>
            <p:cNvPr id="1118" name="Freeform: Shape 1117">
              <a:extLst>
                <a:ext uri="{FF2B5EF4-FFF2-40B4-BE49-F238E27FC236}">
                  <a16:creationId xmlns:a16="http://schemas.microsoft.com/office/drawing/2014/main" id="{CBEC9CA1-E5EF-F705-32EF-CBF4B1500F1D}"/>
                </a:ext>
              </a:extLst>
            </p:cNvPr>
            <p:cNvSpPr/>
            <p:nvPr/>
          </p:nvSpPr>
          <p:spPr>
            <a:xfrm>
              <a:off x="5655515" y="2598900"/>
              <a:ext cx="1783580" cy="2174965"/>
            </a:xfrm>
            <a:custGeom>
              <a:avLst/>
              <a:gdLst>
                <a:gd name="connsiteX0" fmla="*/ 1684507 w 1783580"/>
                <a:gd name="connsiteY0" fmla="*/ 398 h 2174965"/>
                <a:gd name="connsiteX1" fmla="*/ 1723898 w 1783580"/>
                <a:gd name="connsiteY1" fmla="*/ 155705 h 2174965"/>
                <a:gd name="connsiteX2" fmla="*/ 1752015 w 1783580"/>
                <a:gd name="connsiteY2" fmla="*/ 260348 h 2174965"/>
                <a:gd name="connsiteX3" fmla="*/ 1761034 w 1783580"/>
                <a:gd name="connsiteY3" fmla="*/ 295230 h 2174965"/>
                <a:gd name="connsiteX4" fmla="*/ 1783580 w 1783580"/>
                <a:gd name="connsiteY4" fmla="*/ 381836 h 2174965"/>
                <a:gd name="connsiteX5" fmla="*/ 1380789 w 1783580"/>
                <a:gd name="connsiteY5" fmla="*/ 1087284 h 2174965"/>
                <a:gd name="connsiteX6" fmla="*/ 1347102 w 1783580"/>
                <a:gd name="connsiteY6" fmla="*/ 1169381 h 2174965"/>
                <a:gd name="connsiteX7" fmla="*/ 1147895 w 1783580"/>
                <a:gd name="connsiteY7" fmla="*/ 1295377 h 2174965"/>
                <a:gd name="connsiteX8" fmla="*/ 1137815 w 1783580"/>
                <a:gd name="connsiteY8" fmla="*/ 1275085 h 2174965"/>
                <a:gd name="connsiteX9" fmla="*/ 1128796 w 1783580"/>
                <a:gd name="connsiteY9" fmla="*/ 1279594 h 2174965"/>
                <a:gd name="connsiteX10" fmla="*/ 1128796 w 1783580"/>
                <a:gd name="connsiteY10" fmla="*/ 1282910 h 2174965"/>
                <a:gd name="connsiteX11" fmla="*/ 1129990 w 1783580"/>
                <a:gd name="connsiteY11" fmla="*/ 1285165 h 2174965"/>
                <a:gd name="connsiteX12" fmla="*/ 1131051 w 1783580"/>
                <a:gd name="connsiteY12" fmla="*/ 1285165 h 2174965"/>
                <a:gd name="connsiteX13" fmla="*/ 1132112 w 1783580"/>
                <a:gd name="connsiteY13" fmla="*/ 1289674 h 2174965"/>
                <a:gd name="connsiteX14" fmla="*/ 1131051 w 1783580"/>
                <a:gd name="connsiteY14" fmla="*/ 1290735 h 2174965"/>
                <a:gd name="connsiteX15" fmla="*/ 1133305 w 1783580"/>
                <a:gd name="connsiteY15" fmla="*/ 1294051 h 2174965"/>
                <a:gd name="connsiteX16" fmla="*/ 1129990 w 1783580"/>
                <a:gd name="connsiteY16" fmla="*/ 1296306 h 2174965"/>
                <a:gd name="connsiteX17" fmla="*/ 1129990 w 1783580"/>
                <a:gd name="connsiteY17" fmla="*/ 1298560 h 2174965"/>
                <a:gd name="connsiteX18" fmla="*/ 1131051 w 1783580"/>
                <a:gd name="connsiteY18" fmla="*/ 1297499 h 2174965"/>
                <a:gd name="connsiteX19" fmla="*/ 1133305 w 1783580"/>
                <a:gd name="connsiteY19" fmla="*/ 1299754 h 2174965"/>
                <a:gd name="connsiteX20" fmla="*/ 1123226 w 1783580"/>
                <a:gd name="connsiteY20" fmla="*/ 1304263 h 2174965"/>
                <a:gd name="connsiteX21" fmla="*/ 1125480 w 1783580"/>
                <a:gd name="connsiteY21" fmla="*/ 1308773 h 2174965"/>
                <a:gd name="connsiteX22" fmla="*/ 1107443 w 1783580"/>
                <a:gd name="connsiteY22" fmla="*/ 1342460 h 2174965"/>
                <a:gd name="connsiteX23" fmla="*/ 1083835 w 1783580"/>
                <a:gd name="connsiteY23" fmla="*/ 1390869 h 2174965"/>
                <a:gd name="connsiteX24" fmla="*/ 1082774 w 1783580"/>
                <a:gd name="connsiteY24" fmla="*/ 1388614 h 2174965"/>
                <a:gd name="connsiteX25" fmla="*/ 1076010 w 1783580"/>
                <a:gd name="connsiteY25" fmla="*/ 1388614 h 2174965"/>
                <a:gd name="connsiteX26" fmla="*/ 1076010 w 1783580"/>
                <a:gd name="connsiteY26" fmla="*/ 1397633 h 2174965"/>
                <a:gd name="connsiteX27" fmla="*/ 1080520 w 1783580"/>
                <a:gd name="connsiteY27" fmla="*/ 1396439 h 2174965"/>
                <a:gd name="connsiteX28" fmla="*/ 1064737 w 1783580"/>
                <a:gd name="connsiteY28" fmla="*/ 1426811 h 2174965"/>
                <a:gd name="connsiteX29" fmla="*/ 1056912 w 1783580"/>
                <a:gd name="connsiteY29" fmla="*/ 1423496 h 2174965"/>
                <a:gd name="connsiteX30" fmla="*/ 1055851 w 1783580"/>
                <a:gd name="connsiteY30" fmla="*/ 1425750 h 2174965"/>
                <a:gd name="connsiteX31" fmla="*/ 1063676 w 1783580"/>
                <a:gd name="connsiteY31" fmla="*/ 1429066 h 2174965"/>
                <a:gd name="connsiteX32" fmla="*/ 1033304 w 1783580"/>
                <a:gd name="connsiteY32" fmla="*/ 1489810 h 2174965"/>
                <a:gd name="connsiteX33" fmla="*/ 1054657 w 1783580"/>
                <a:gd name="connsiteY33" fmla="*/ 1535964 h 2174965"/>
                <a:gd name="connsiteX34" fmla="*/ 1055718 w 1783580"/>
                <a:gd name="connsiteY34" fmla="*/ 1551747 h 2174965"/>
                <a:gd name="connsiteX35" fmla="*/ 1050148 w 1783580"/>
                <a:gd name="connsiteY35" fmla="*/ 1578803 h 2174965"/>
                <a:gd name="connsiteX36" fmla="*/ 1037814 w 1783580"/>
                <a:gd name="connsiteY36" fmla="*/ 1581058 h 2174965"/>
                <a:gd name="connsiteX37" fmla="*/ 1028794 w 1783580"/>
                <a:gd name="connsiteY37" fmla="*/ 1583312 h 2174965"/>
                <a:gd name="connsiteX38" fmla="*/ 987150 w 1783580"/>
                <a:gd name="connsiteY38" fmla="*/ 1593392 h 2174965"/>
                <a:gd name="connsiteX39" fmla="*/ 973621 w 1783580"/>
                <a:gd name="connsiteY39" fmla="*/ 1595646 h 2174965"/>
                <a:gd name="connsiteX40" fmla="*/ 959032 w 1783580"/>
                <a:gd name="connsiteY40" fmla="*/ 1614745 h 2174965"/>
                <a:gd name="connsiteX41" fmla="*/ 961287 w 1783580"/>
                <a:gd name="connsiteY41" fmla="*/ 1615806 h 2174965"/>
                <a:gd name="connsiteX42" fmla="*/ 960093 w 1783580"/>
                <a:gd name="connsiteY42" fmla="*/ 1620315 h 2174965"/>
                <a:gd name="connsiteX43" fmla="*/ 959032 w 1783580"/>
                <a:gd name="connsiteY43" fmla="*/ 1620315 h 2174965"/>
                <a:gd name="connsiteX44" fmla="*/ 942188 w 1783580"/>
                <a:gd name="connsiteY44" fmla="*/ 1763156 h 2174965"/>
                <a:gd name="connsiteX45" fmla="*/ 944443 w 1783580"/>
                <a:gd name="connsiteY45" fmla="*/ 1761962 h 2174965"/>
                <a:gd name="connsiteX46" fmla="*/ 948953 w 1783580"/>
                <a:gd name="connsiteY46" fmla="*/ 1767533 h 2174965"/>
                <a:gd name="connsiteX47" fmla="*/ 945637 w 1783580"/>
                <a:gd name="connsiteY47" fmla="*/ 1774296 h 2174965"/>
                <a:gd name="connsiteX48" fmla="*/ 941128 w 1783580"/>
                <a:gd name="connsiteY48" fmla="*/ 1773235 h 2174965"/>
                <a:gd name="connsiteX49" fmla="*/ 937812 w 1783580"/>
                <a:gd name="connsiteY49" fmla="*/ 1803607 h 2174965"/>
                <a:gd name="connsiteX50" fmla="*/ 931048 w 1783580"/>
                <a:gd name="connsiteY50" fmla="*/ 1800292 h 2174965"/>
                <a:gd name="connsiteX51" fmla="*/ 929987 w 1783580"/>
                <a:gd name="connsiteY51" fmla="*/ 1800292 h 2174965"/>
                <a:gd name="connsiteX52" fmla="*/ 928793 w 1783580"/>
                <a:gd name="connsiteY52" fmla="*/ 1804801 h 2174965"/>
                <a:gd name="connsiteX53" fmla="*/ 933303 w 1783580"/>
                <a:gd name="connsiteY53" fmla="*/ 1807055 h 2174965"/>
                <a:gd name="connsiteX54" fmla="*/ 936618 w 1783580"/>
                <a:gd name="connsiteY54" fmla="*/ 1807055 h 2174965"/>
                <a:gd name="connsiteX55" fmla="*/ 934363 w 1783580"/>
                <a:gd name="connsiteY55" fmla="*/ 1822838 h 2174965"/>
                <a:gd name="connsiteX56" fmla="*/ 917520 w 1783580"/>
                <a:gd name="connsiteY56" fmla="*/ 1854404 h 2174965"/>
                <a:gd name="connsiteX57" fmla="*/ 923090 w 1783580"/>
                <a:gd name="connsiteY57" fmla="*/ 1857719 h 2174965"/>
                <a:gd name="connsiteX58" fmla="*/ 795900 w 1783580"/>
                <a:gd name="connsiteY58" fmla="*/ 2002814 h 2174965"/>
                <a:gd name="connsiteX59" fmla="*/ 790330 w 1783580"/>
                <a:gd name="connsiteY59" fmla="*/ 2018597 h 2174965"/>
                <a:gd name="connsiteX60" fmla="*/ 793645 w 1783580"/>
                <a:gd name="connsiteY60" fmla="*/ 2020852 h 2174965"/>
                <a:gd name="connsiteX61" fmla="*/ 793645 w 1783580"/>
                <a:gd name="connsiteY61" fmla="*/ 2021913 h 2174965"/>
                <a:gd name="connsiteX62" fmla="*/ 789136 w 1783580"/>
                <a:gd name="connsiteY62" fmla="*/ 2020852 h 2174965"/>
                <a:gd name="connsiteX63" fmla="*/ 787942 w 1783580"/>
                <a:gd name="connsiteY63" fmla="*/ 2024168 h 2174965"/>
                <a:gd name="connsiteX64" fmla="*/ 787942 w 1783580"/>
                <a:gd name="connsiteY64" fmla="*/ 2027483 h 2174965"/>
                <a:gd name="connsiteX65" fmla="*/ 799216 w 1783580"/>
                <a:gd name="connsiteY65" fmla="*/ 2038756 h 2174965"/>
                <a:gd name="connsiteX66" fmla="*/ 798155 w 1783580"/>
                <a:gd name="connsiteY66" fmla="*/ 2039950 h 2174965"/>
                <a:gd name="connsiteX67" fmla="*/ 803725 w 1783580"/>
                <a:gd name="connsiteY67" fmla="*/ 2046714 h 2174965"/>
                <a:gd name="connsiteX68" fmla="*/ 802531 w 1783580"/>
                <a:gd name="connsiteY68" fmla="*/ 2047775 h 2174965"/>
                <a:gd name="connsiteX69" fmla="*/ 808234 w 1783580"/>
                <a:gd name="connsiteY69" fmla="*/ 2053346 h 2174965"/>
                <a:gd name="connsiteX70" fmla="*/ 803725 w 1783580"/>
                <a:gd name="connsiteY70" fmla="*/ 2058916 h 2174965"/>
                <a:gd name="connsiteX71" fmla="*/ 798155 w 1783580"/>
                <a:gd name="connsiteY71" fmla="*/ 2053346 h 2174965"/>
                <a:gd name="connsiteX72" fmla="*/ 802664 w 1783580"/>
                <a:gd name="connsiteY72" fmla="*/ 2048836 h 2174965"/>
                <a:gd name="connsiteX73" fmla="*/ 794839 w 1783580"/>
                <a:gd name="connsiteY73" fmla="*/ 2037563 h 2174965"/>
                <a:gd name="connsiteX74" fmla="*/ 789269 w 1783580"/>
                <a:gd name="connsiteY74" fmla="*/ 2043133 h 2174965"/>
                <a:gd name="connsiteX75" fmla="*/ 782505 w 1783580"/>
                <a:gd name="connsiteY75" fmla="*/ 2037563 h 2174965"/>
                <a:gd name="connsiteX76" fmla="*/ 787014 w 1783580"/>
                <a:gd name="connsiteY76" fmla="*/ 2031993 h 2174965"/>
                <a:gd name="connsiteX77" fmla="*/ 787014 w 1783580"/>
                <a:gd name="connsiteY77" fmla="*/ 2030799 h 2174965"/>
                <a:gd name="connsiteX78" fmla="*/ 785953 w 1783580"/>
                <a:gd name="connsiteY78" fmla="*/ 2028544 h 2174965"/>
                <a:gd name="connsiteX79" fmla="*/ 785953 w 1783580"/>
                <a:gd name="connsiteY79" fmla="*/ 2025096 h 2174965"/>
                <a:gd name="connsiteX80" fmla="*/ 781444 w 1783580"/>
                <a:gd name="connsiteY80" fmla="*/ 2021780 h 2174965"/>
                <a:gd name="connsiteX81" fmla="*/ 779189 w 1783580"/>
                <a:gd name="connsiteY81" fmla="*/ 2020719 h 2174965"/>
                <a:gd name="connsiteX82" fmla="*/ 708365 w 1783580"/>
                <a:gd name="connsiteY82" fmla="*/ 2101755 h 2174965"/>
                <a:gd name="connsiteX83" fmla="*/ 710620 w 1783580"/>
                <a:gd name="connsiteY83" fmla="*/ 2105203 h 2174965"/>
                <a:gd name="connsiteX84" fmla="*/ 705050 w 1783580"/>
                <a:gd name="connsiteY84" fmla="*/ 2113028 h 2174965"/>
                <a:gd name="connsiteX85" fmla="*/ 700540 w 1783580"/>
                <a:gd name="connsiteY85" fmla="*/ 2110774 h 2174965"/>
                <a:gd name="connsiteX86" fmla="*/ 642051 w 1783580"/>
                <a:gd name="connsiteY86" fmla="*/ 2174966 h 2174965"/>
                <a:gd name="connsiteX87" fmla="*/ 563271 w 1783580"/>
                <a:gd name="connsiteY87" fmla="*/ 2160376 h 2174965"/>
                <a:gd name="connsiteX88" fmla="*/ 549743 w 1783580"/>
                <a:gd name="connsiteY88" fmla="*/ 2141278 h 2174965"/>
                <a:gd name="connsiteX89" fmla="*/ 550804 w 1783580"/>
                <a:gd name="connsiteY89" fmla="*/ 2140084 h 2174965"/>
                <a:gd name="connsiteX90" fmla="*/ 524941 w 1783580"/>
                <a:gd name="connsiteY90" fmla="*/ 2105203 h 2174965"/>
                <a:gd name="connsiteX91" fmla="*/ 523880 w 1783580"/>
                <a:gd name="connsiteY91" fmla="*/ 2106264 h 2174965"/>
                <a:gd name="connsiteX92" fmla="*/ 521625 w 1783580"/>
                <a:gd name="connsiteY92" fmla="*/ 2102948 h 2174965"/>
                <a:gd name="connsiteX93" fmla="*/ 400138 w 1783580"/>
                <a:gd name="connsiteY93" fmla="*/ 1999366 h 2174965"/>
                <a:gd name="connsiteX94" fmla="*/ 351729 w 1783580"/>
                <a:gd name="connsiteY94" fmla="*/ 1957721 h 2174965"/>
                <a:gd name="connsiteX95" fmla="*/ 330376 w 1783580"/>
                <a:gd name="connsiteY95" fmla="*/ 1940877 h 2174965"/>
                <a:gd name="connsiteX96" fmla="*/ 305574 w 1783580"/>
                <a:gd name="connsiteY96" fmla="*/ 1919524 h 2174965"/>
                <a:gd name="connsiteX97" fmla="*/ 223478 w 1783580"/>
                <a:gd name="connsiteY97" fmla="*/ 1904935 h 2174965"/>
                <a:gd name="connsiteX98" fmla="*/ 224539 w 1783580"/>
                <a:gd name="connsiteY98" fmla="*/ 1909444 h 2174965"/>
                <a:gd name="connsiteX99" fmla="*/ 218968 w 1783580"/>
                <a:gd name="connsiteY99" fmla="*/ 1907190 h 2174965"/>
                <a:gd name="connsiteX100" fmla="*/ 217775 w 1783580"/>
                <a:gd name="connsiteY100" fmla="*/ 1904935 h 2174965"/>
                <a:gd name="connsiteX101" fmla="*/ 205441 w 1783580"/>
                <a:gd name="connsiteY101" fmla="*/ 1902680 h 2174965"/>
                <a:gd name="connsiteX102" fmla="*/ 204379 w 1783580"/>
                <a:gd name="connsiteY102" fmla="*/ 1907190 h 2174965"/>
                <a:gd name="connsiteX103" fmla="*/ 201064 w 1783580"/>
                <a:gd name="connsiteY103" fmla="*/ 1908251 h 2174965"/>
                <a:gd name="connsiteX104" fmla="*/ 197748 w 1783580"/>
                <a:gd name="connsiteY104" fmla="*/ 1908251 h 2174965"/>
                <a:gd name="connsiteX105" fmla="*/ 196687 w 1783580"/>
                <a:gd name="connsiteY105" fmla="*/ 1901487 h 2174965"/>
                <a:gd name="connsiteX106" fmla="*/ 177589 w 1783580"/>
                <a:gd name="connsiteY106" fmla="*/ 1898171 h 2174965"/>
                <a:gd name="connsiteX107" fmla="*/ 177589 w 1783580"/>
                <a:gd name="connsiteY107" fmla="*/ 1903741 h 2174965"/>
                <a:gd name="connsiteX108" fmla="*/ 178650 w 1783580"/>
                <a:gd name="connsiteY108" fmla="*/ 1905996 h 2174965"/>
                <a:gd name="connsiteX109" fmla="*/ 176395 w 1783580"/>
                <a:gd name="connsiteY109" fmla="*/ 1910505 h 2174965"/>
                <a:gd name="connsiteX110" fmla="*/ 170824 w 1783580"/>
                <a:gd name="connsiteY110" fmla="*/ 1944193 h 2174965"/>
                <a:gd name="connsiteX111" fmla="*/ 144962 w 1783580"/>
                <a:gd name="connsiteY111" fmla="*/ 1937429 h 2174965"/>
                <a:gd name="connsiteX112" fmla="*/ 143901 w 1783580"/>
                <a:gd name="connsiteY112" fmla="*/ 1892468 h 2174965"/>
                <a:gd name="connsiteX113" fmla="*/ 96685 w 1783580"/>
                <a:gd name="connsiteY113" fmla="*/ 1884643 h 2174965"/>
                <a:gd name="connsiteX114" fmla="*/ 97879 w 1783580"/>
                <a:gd name="connsiteY114" fmla="*/ 1893661 h 2174965"/>
                <a:gd name="connsiteX115" fmla="*/ 93370 w 1783580"/>
                <a:gd name="connsiteY115" fmla="*/ 1893661 h 2174965"/>
                <a:gd name="connsiteX116" fmla="*/ 93370 w 1783580"/>
                <a:gd name="connsiteY116" fmla="*/ 1883582 h 2174965"/>
                <a:gd name="connsiteX117" fmla="*/ 28117 w 1783580"/>
                <a:gd name="connsiteY117" fmla="*/ 1872309 h 2174965"/>
                <a:gd name="connsiteX118" fmla="*/ 0 w 1783580"/>
                <a:gd name="connsiteY118" fmla="*/ 1867799 h 2174965"/>
                <a:gd name="connsiteX119" fmla="*/ 79842 w 1783580"/>
                <a:gd name="connsiteY119" fmla="*/ 1652942 h 2174965"/>
                <a:gd name="connsiteX120" fmla="*/ 80903 w 1783580"/>
                <a:gd name="connsiteY120" fmla="*/ 1652942 h 2174965"/>
                <a:gd name="connsiteX121" fmla="*/ 84218 w 1783580"/>
                <a:gd name="connsiteY121" fmla="*/ 1649626 h 2174965"/>
                <a:gd name="connsiteX122" fmla="*/ 113529 w 1783580"/>
                <a:gd name="connsiteY122" fmla="*/ 1623764 h 2174965"/>
                <a:gd name="connsiteX123" fmla="*/ 140585 w 1783580"/>
                <a:gd name="connsiteY123" fmla="*/ 1598962 h 2174965"/>
                <a:gd name="connsiteX124" fmla="*/ 235149 w 1783580"/>
                <a:gd name="connsiteY124" fmla="*/ 1470711 h 2174965"/>
                <a:gd name="connsiteX125" fmla="*/ 229446 w 1783580"/>
                <a:gd name="connsiteY125" fmla="*/ 1387421 h 2174965"/>
                <a:gd name="connsiteX126" fmla="*/ 229446 w 1783580"/>
                <a:gd name="connsiteY126" fmla="*/ 1386360 h 2174965"/>
                <a:gd name="connsiteX127" fmla="*/ 226130 w 1783580"/>
                <a:gd name="connsiteY127" fmla="*/ 1318852 h 2174965"/>
                <a:gd name="connsiteX128" fmla="*/ 382499 w 1783580"/>
                <a:gd name="connsiteY128" fmla="*/ 755184 h 2174965"/>
                <a:gd name="connsiteX129" fmla="*/ 344302 w 1783580"/>
                <a:gd name="connsiteY129" fmla="*/ 622423 h 2174965"/>
                <a:gd name="connsiteX130" fmla="*/ 317246 w 1783580"/>
                <a:gd name="connsiteY130" fmla="*/ 527859 h 2174965"/>
                <a:gd name="connsiteX131" fmla="*/ 372419 w 1783580"/>
                <a:gd name="connsiteY131" fmla="*/ 273611 h 2174965"/>
                <a:gd name="connsiteX132" fmla="*/ 489397 w 1783580"/>
                <a:gd name="connsiteY132" fmla="*/ 222948 h 2174965"/>
                <a:gd name="connsiteX133" fmla="*/ 1176807 w 1783580"/>
                <a:gd name="connsiteY133" fmla="*/ 182496 h 2174965"/>
                <a:gd name="connsiteX134" fmla="*/ 1383840 w 1783580"/>
                <a:gd name="connsiteY134" fmla="*/ 91381 h 2174965"/>
                <a:gd name="connsiteX135" fmla="*/ 1574028 w 1783580"/>
                <a:gd name="connsiteY135" fmla="*/ 9284 h 2174965"/>
                <a:gd name="connsiteX136" fmla="*/ 1577344 w 1783580"/>
                <a:gd name="connsiteY136" fmla="*/ 17109 h 2174965"/>
                <a:gd name="connsiteX137" fmla="*/ 1578405 w 1783580"/>
                <a:gd name="connsiteY137" fmla="*/ 18170 h 2174965"/>
                <a:gd name="connsiteX138" fmla="*/ 1582914 w 1783580"/>
                <a:gd name="connsiteY138" fmla="*/ 21486 h 2174965"/>
                <a:gd name="connsiteX139" fmla="*/ 1582914 w 1783580"/>
                <a:gd name="connsiteY139" fmla="*/ 22547 h 2174965"/>
                <a:gd name="connsiteX140" fmla="*/ 1583975 w 1783580"/>
                <a:gd name="connsiteY140" fmla="*/ 25862 h 2174965"/>
                <a:gd name="connsiteX141" fmla="*/ 1585036 w 1783580"/>
                <a:gd name="connsiteY141" fmla="*/ 26923 h 2174965"/>
                <a:gd name="connsiteX142" fmla="*/ 1589545 w 1783580"/>
                <a:gd name="connsiteY142" fmla="*/ 29178 h 2174965"/>
                <a:gd name="connsiteX143" fmla="*/ 1592861 w 1783580"/>
                <a:gd name="connsiteY143" fmla="*/ 29178 h 2174965"/>
                <a:gd name="connsiteX144" fmla="*/ 1593922 w 1783580"/>
                <a:gd name="connsiteY144" fmla="*/ 26923 h 2174965"/>
                <a:gd name="connsiteX145" fmla="*/ 1596177 w 1783580"/>
                <a:gd name="connsiteY145" fmla="*/ 25862 h 2174965"/>
                <a:gd name="connsiteX146" fmla="*/ 1602941 w 1783580"/>
                <a:gd name="connsiteY146" fmla="*/ 25862 h 2174965"/>
                <a:gd name="connsiteX147" fmla="*/ 1605196 w 1783580"/>
                <a:gd name="connsiteY147" fmla="*/ 26923 h 2174965"/>
                <a:gd name="connsiteX148" fmla="*/ 1613021 w 1783580"/>
                <a:gd name="connsiteY148" fmla="*/ 26923 h 2174965"/>
                <a:gd name="connsiteX149" fmla="*/ 1617530 w 1783580"/>
                <a:gd name="connsiteY149" fmla="*/ 27985 h 2174965"/>
                <a:gd name="connsiteX150" fmla="*/ 1619785 w 1783580"/>
                <a:gd name="connsiteY150" fmla="*/ 25730 h 2174965"/>
                <a:gd name="connsiteX151" fmla="*/ 1620979 w 1783580"/>
                <a:gd name="connsiteY151" fmla="*/ 25730 h 2174965"/>
                <a:gd name="connsiteX152" fmla="*/ 1626549 w 1783580"/>
                <a:gd name="connsiteY152" fmla="*/ 26791 h 2174965"/>
                <a:gd name="connsiteX153" fmla="*/ 1627610 w 1783580"/>
                <a:gd name="connsiteY153" fmla="*/ 25730 h 2174965"/>
                <a:gd name="connsiteX154" fmla="*/ 1635435 w 1783580"/>
                <a:gd name="connsiteY154" fmla="*/ 21220 h 2174965"/>
                <a:gd name="connsiteX155" fmla="*/ 1639944 w 1783580"/>
                <a:gd name="connsiteY155" fmla="*/ 21220 h 2174965"/>
                <a:gd name="connsiteX156" fmla="*/ 1642199 w 1783580"/>
                <a:gd name="connsiteY156" fmla="*/ 18966 h 2174965"/>
                <a:gd name="connsiteX157" fmla="*/ 1643260 w 1783580"/>
                <a:gd name="connsiteY157" fmla="*/ 18966 h 2174965"/>
                <a:gd name="connsiteX158" fmla="*/ 1646708 w 1783580"/>
                <a:gd name="connsiteY158" fmla="*/ 17772 h 2174965"/>
                <a:gd name="connsiteX159" fmla="*/ 1663552 w 1783580"/>
                <a:gd name="connsiteY159" fmla="*/ 14456 h 2174965"/>
                <a:gd name="connsiteX160" fmla="*/ 1665806 w 1783580"/>
                <a:gd name="connsiteY160" fmla="*/ 12202 h 2174965"/>
                <a:gd name="connsiteX161" fmla="*/ 1664746 w 1783580"/>
                <a:gd name="connsiteY161" fmla="*/ 8886 h 2174965"/>
                <a:gd name="connsiteX162" fmla="*/ 1673764 w 1783580"/>
                <a:gd name="connsiteY162" fmla="*/ 4377 h 2174965"/>
                <a:gd name="connsiteX163" fmla="*/ 1678273 w 1783580"/>
                <a:gd name="connsiteY163" fmla="*/ 1061 h 2174965"/>
                <a:gd name="connsiteX164" fmla="*/ 1685038 w 1783580"/>
                <a:gd name="connsiteY164" fmla="*/ 0 h 217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783580" h="2174965">
                  <a:moveTo>
                    <a:pt x="1684507" y="398"/>
                  </a:moveTo>
                  <a:lnTo>
                    <a:pt x="1723898" y="155705"/>
                  </a:lnTo>
                  <a:lnTo>
                    <a:pt x="1752015" y="260348"/>
                  </a:lnTo>
                  <a:lnTo>
                    <a:pt x="1761034" y="295230"/>
                  </a:lnTo>
                  <a:lnTo>
                    <a:pt x="1783580" y="381836"/>
                  </a:lnTo>
                  <a:lnTo>
                    <a:pt x="1380789" y="1087284"/>
                  </a:lnTo>
                  <a:lnTo>
                    <a:pt x="1347102" y="1169381"/>
                  </a:lnTo>
                  <a:lnTo>
                    <a:pt x="1147895" y="1295377"/>
                  </a:lnTo>
                  <a:lnTo>
                    <a:pt x="1137815" y="1275085"/>
                  </a:lnTo>
                  <a:lnTo>
                    <a:pt x="1128796" y="1279594"/>
                  </a:lnTo>
                  <a:lnTo>
                    <a:pt x="1128796" y="1282910"/>
                  </a:lnTo>
                  <a:lnTo>
                    <a:pt x="1129990" y="1285165"/>
                  </a:lnTo>
                  <a:lnTo>
                    <a:pt x="1131051" y="1285165"/>
                  </a:lnTo>
                  <a:lnTo>
                    <a:pt x="1132112" y="1289674"/>
                  </a:lnTo>
                  <a:lnTo>
                    <a:pt x="1131051" y="1290735"/>
                  </a:lnTo>
                  <a:lnTo>
                    <a:pt x="1133305" y="1294051"/>
                  </a:lnTo>
                  <a:lnTo>
                    <a:pt x="1129990" y="1296306"/>
                  </a:lnTo>
                  <a:lnTo>
                    <a:pt x="1129990" y="1298560"/>
                  </a:lnTo>
                  <a:lnTo>
                    <a:pt x="1131051" y="1297499"/>
                  </a:lnTo>
                  <a:lnTo>
                    <a:pt x="1133305" y="1299754"/>
                  </a:lnTo>
                  <a:lnTo>
                    <a:pt x="1123226" y="1304263"/>
                  </a:lnTo>
                  <a:lnTo>
                    <a:pt x="1125480" y="1308773"/>
                  </a:lnTo>
                  <a:lnTo>
                    <a:pt x="1107443" y="1342460"/>
                  </a:lnTo>
                  <a:lnTo>
                    <a:pt x="1083835" y="1390869"/>
                  </a:lnTo>
                  <a:lnTo>
                    <a:pt x="1082774" y="1388614"/>
                  </a:lnTo>
                  <a:lnTo>
                    <a:pt x="1076010" y="1388614"/>
                  </a:lnTo>
                  <a:lnTo>
                    <a:pt x="1076010" y="1397633"/>
                  </a:lnTo>
                  <a:lnTo>
                    <a:pt x="1080520" y="1396439"/>
                  </a:lnTo>
                  <a:lnTo>
                    <a:pt x="1064737" y="1426811"/>
                  </a:lnTo>
                  <a:lnTo>
                    <a:pt x="1056912" y="1423496"/>
                  </a:lnTo>
                  <a:lnTo>
                    <a:pt x="1055851" y="1425750"/>
                  </a:lnTo>
                  <a:lnTo>
                    <a:pt x="1063676" y="1429066"/>
                  </a:lnTo>
                  <a:lnTo>
                    <a:pt x="1033304" y="1489810"/>
                  </a:lnTo>
                  <a:lnTo>
                    <a:pt x="1054657" y="1535964"/>
                  </a:lnTo>
                  <a:lnTo>
                    <a:pt x="1055718" y="1551747"/>
                  </a:lnTo>
                  <a:lnTo>
                    <a:pt x="1050148" y="1578803"/>
                  </a:lnTo>
                  <a:lnTo>
                    <a:pt x="1037814" y="1581058"/>
                  </a:lnTo>
                  <a:lnTo>
                    <a:pt x="1028794" y="1583312"/>
                  </a:lnTo>
                  <a:lnTo>
                    <a:pt x="987150" y="1593392"/>
                  </a:lnTo>
                  <a:lnTo>
                    <a:pt x="973621" y="1595646"/>
                  </a:lnTo>
                  <a:lnTo>
                    <a:pt x="959032" y="1614745"/>
                  </a:lnTo>
                  <a:lnTo>
                    <a:pt x="961287" y="1615806"/>
                  </a:lnTo>
                  <a:lnTo>
                    <a:pt x="960093" y="1620315"/>
                  </a:lnTo>
                  <a:lnTo>
                    <a:pt x="959032" y="1620315"/>
                  </a:lnTo>
                  <a:lnTo>
                    <a:pt x="942188" y="1763156"/>
                  </a:lnTo>
                  <a:lnTo>
                    <a:pt x="944443" y="1761962"/>
                  </a:lnTo>
                  <a:lnTo>
                    <a:pt x="948953" y="1767533"/>
                  </a:lnTo>
                  <a:lnTo>
                    <a:pt x="945637" y="1774296"/>
                  </a:lnTo>
                  <a:lnTo>
                    <a:pt x="941128" y="1773235"/>
                  </a:lnTo>
                  <a:lnTo>
                    <a:pt x="937812" y="1803607"/>
                  </a:lnTo>
                  <a:lnTo>
                    <a:pt x="931048" y="1800292"/>
                  </a:lnTo>
                  <a:lnTo>
                    <a:pt x="929987" y="1800292"/>
                  </a:lnTo>
                  <a:lnTo>
                    <a:pt x="928793" y="1804801"/>
                  </a:lnTo>
                  <a:lnTo>
                    <a:pt x="933303" y="1807055"/>
                  </a:lnTo>
                  <a:lnTo>
                    <a:pt x="936618" y="1807055"/>
                  </a:lnTo>
                  <a:lnTo>
                    <a:pt x="934363" y="1822838"/>
                  </a:lnTo>
                  <a:lnTo>
                    <a:pt x="917520" y="1854404"/>
                  </a:lnTo>
                  <a:lnTo>
                    <a:pt x="923090" y="1857719"/>
                  </a:lnTo>
                  <a:lnTo>
                    <a:pt x="795900" y="2002814"/>
                  </a:lnTo>
                  <a:lnTo>
                    <a:pt x="790330" y="2018597"/>
                  </a:lnTo>
                  <a:lnTo>
                    <a:pt x="793645" y="2020852"/>
                  </a:lnTo>
                  <a:lnTo>
                    <a:pt x="793645" y="2021913"/>
                  </a:lnTo>
                  <a:lnTo>
                    <a:pt x="789136" y="2020852"/>
                  </a:lnTo>
                  <a:lnTo>
                    <a:pt x="787942" y="2024168"/>
                  </a:lnTo>
                  <a:lnTo>
                    <a:pt x="787942" y="2027483"/>
                  </a:lnTo>
                  <a:lnTo>
                    <a:pt x="799216" y="2038756"/>
                  </a:lnTo>
                  <a:lnTo>
                    <a:pt x="798155" y="2039950"/>
                  </a:lnTo>
                  <a:lnTo>
                    <a:pt x="803725" y="2046714"/>
                  </a:lnTo>
                  <a:lnTo>
                    <a:pt x="802531" y="2047775"/>
                  </a:lnTo>
                  <a:lnTo>
                    <a:pt x="808234" y="2053346"/>
                  </a:lnTo>
                  <a:lnTo>
                    <a:pt x="803725" y="2058916"/>
                  </a:lnTo>
                  <a:lnTo>
                    <a:pt x="798155" y="2053346"/>
                  </a:lnTo>
                  <a:lnTo>
                    <a:pt x="802664" y="2048836"/>
                  </a:lnTo>
                  <a:lnTo>
                    <a:pt x="794839" y="2037563"/>
                  </a:lnTo>
                  <a:lnTo>
                    <a:pt x="789269" y="2043133"/>
                  </a:lnTo>
                  <a:lnTo>
                    <a:pt x="782505" y="2037563"/>
                  </a:lnTo>
                  <a:lnTo>
                    <a:pt x="787014" y="2031993"/>
                  </a:lnTo>
                  <a:lnTo>
                    <a:pt x="787014" y="2030799"/>
                  </a:lnTo>
                  <a:lnTo>
                    <a:pt x="785953" y="2028544"/>
                  </a:lnTo>
                  <a:lnTo>
                    <a:pt x="785953" y="2025096"/>
                  </a:lnTo>
                  <a:lnTo>
                    <a:pt x="781444" y="2021780"/>
                  </a:lnTo>
                  <a:lnTo>
                    <a:pt x="779189" y="2020719"/>
                  </a:lnTo>
                  <a:lnTo>
                    <a:pt x="708365" y="2101755"/>
                  </a:lnTo>
                  <a:lnTo>
                    <a:pt x="710620" y="2105203"/>
                  </a:lnTo>
                  <a:lnTo>
                    <a:pt x="705050" y="2113028"/>
                  </a:lnTo>
                  <a:lnTo>
                    <a:pt x="700540" y="2110774"/>
                  </a:lnTo>
                  <a:lnTo>
                    <a:pt x="642051" y="2174966"/>
                  </a:lnTo>
                  <a:lnTo>
                    <a:pt x="563271" y="2160376"/>
                  </a:lnTo>
                  <a:lnTo>
                    <a:pt x="549743" y="2141278"/>
                  </a:lnTo>
                  <a:lnTo>
                    <a:pt x="550804" y="2140084"/>
                  </a:lnTo>
                  <a:lnTo>
                    <a:pt x="524941" y="2105203"/>
                  </a:lnTo>
                  <a:lnTo>
                    <a:pt x="523880" y="2106264"/>
                  </a:lnTo>
                  <a:lnTo>
                    <a:pt x="521625" y="2102948"/>
                  </a:lnTo>
                  <a:lnTo>
                    <a:pt x="400138" y="1999366"/>
                  </a:lnTo>
                  <a:lnTo>
                    <a:pt x="351729" y="1957721"/>
                  </a:lnTo>
                  <a:lnTo>
                    <a:pt x="330376" y="1940877"/>
                  </a:lnTo>
                  <a:lnTo>
                    <a:pt x="305574" y="1919524"/>
                  </a:lnTo>
                  <a:lnTo>
                    <a:pt x="223478" y="1904935"/>
                  </a:lnTo>
                  <a:lnTo>
                    <a:pt x="224539" y="1909444"/>
                  </a:lnTo>
                  <a:lnTo>
                    <a:pt x="218968" y="1907190"/>
                  </a:lnTo>
                  <a:lnTo>
                    <a:pt x="217775" y="1904935"/>
                  </a:lnTo>
                  <a:lnTo>
                    <a:pt x="205441" y="1902680"/>
                  </a:lnTo>
                  <a:lnTo>
                    <a:pt x="204379" y="1907190"/>
                  </a:lnTo>
                  <a:lnTo>
                    <a:pt x="201064" y="1908251"/>
                  </a:lnTo>
                  <a:lnTo>
                    <a:pt x="197748" y="1908251"/>
                  </a:lnTo>
                  <a:lnTo>
                    <a:pt x="196687" y="1901487"/>
                  </a:lnTo>
                  <a:lnTo>
                    <a:pt x="177589" y="1898171"/>
                  </a:lnTo>
                  <a:lnTo>
                    <a:pt x="177589" y="1903741"/>
                  </a:lnTo>
                  <a:lnTo>
                    <a:pt x="178650" y="1905996"/>
                  </a:lnTo>
                  <a:lnTo>
                    <a:pt x="176395" y="1910505"/>
                  </a:lnTo>
                  <a:lnTo>
                    <a:pt x="170824" y="1944193"/>
                  </a:lnTo>
                  <a:lnTo>
                    <a:pt x="144962" y="1937429"/>
                  </a:lnTo>
                  <a:lnTo>
                    <a:pt x="143901" y="1892468"/>
                  </a:lnTo>
                  <a:lnTo>
                    <a:pt x="96685" y="1884643"/>
                  </a:lnTo>
                  <a:lnTo>
                    <a:pt x="97879" y="1893661"/>
                  </a:lnTo>
                  <a:lnTo>
                    <a:pt x="93370" y="1893661"/>
                  </a:lnTo>
                  <a:lnTo>
                    <a:pt x="93370" y="1883582"/>
                  </a:lnTo>
                  <a:lnTo>
                    <a:pt x="28117" y="1872309"/>
                  </a:lnTo>
                  <a:lnTo>
                    <a:pt x="0" y="1867799"/>
                  </a:lnTo>
                  <a:cubicBezTo>
                    <a:pt x="26128" y="1795915"/>
                    <a:pt x="54510" y="1724959"/>
                    <a:pt x="79842" y="1652942"/>
                  </a:cubicBezTo>
                  <a:lnTo>
                    <a:pt x="80903" y="1652942"/>
                  </a:lnTo>
                  <a:lnTo>
                    <a:pt x="84218" y="1649626"/>
                  </a:lnTo>
                  <a:lnTo>
                    <a:pt x="113529" y="1623764"/>
                  </a:lnTo>
                  <a:lnTo>
                    <a:pt x="140585" y="1598962"/>
                  </a:lnTo>
                  <a:cubicBezTo>
                    <a:pt x="170957" y="1555593"/>
                    <a:pt x="205308" y="1514213"/>
                    <a:pt x="235149" y="1470711"/>
                  </a:cubicBezTo>
                  <a:lnTo>
                    <a:pt x="229446" y="1387421"/>
                  </a:lnTo>
                  <a:lnTo>
                    <a:pt x="229446" y="1386360"/>
                  </a:lnTo>
                  <a:lnTo>
                    <a:pt x="226130" y="1318852"/>
                  </a:lnTo>
                  <a:cubicBezTo>
                    <a:pt x="276927" y="1130653"/>
                    <a:pt x="330906" y="943117"/>
                    <a:pt x="382499" y="755184"/>
                  </a:cubicBezTo>
                  <a:lnTo>
                    <a:pt x="344302" y="622423"/>
                  </a:lnTo>
                  <a:lnTo>
                    <a:pt x="317246" y="527859"/>
                  </a:lnTo>
                  <a:lnTo>
                    <a:pt x="372419" y="273611"/>
                  </a:lnTo>
                  <a:lnTo>
                    <a:pt x="489397" y="222948"/>
                  </a:lnTo>
                  <a:lnTo>
                    <a:pt x="1176807" y="182496"/>
                  </a:lnTo>
                  <a:lnTo>
                    <a:pt x="1383840" y="91381"/>
                  </a:lnTo>
                  <a:lnTo>
                    <a:pt x="1574028" y="9284"/>
                  </a:lnTo>
                  <a:lnTo>
                    <a:pt x="1577344" y="17109"/>
                  </a:lnTo>
                  <a:lnTo>
                    <a:pt x="1578405" y="18170"/>
                  </a:lnTo>
                  <a:lnTo>
                    <a:pt x="1582914" y="21486"/>
                  </a:lnTo>
                  <a:lnTo>
                    <a:pt x="1582914" y="22547"/>
                  </a:lnTo>
                  <a:lnTo>
                    <a:pt x="1583975" y="25862"/>
                  </a:lnTo>
                  <a:lnTo>
                    <a:pt x="1585036" y="26923"/>
                  </a:lnTo>
                  <a:lnTo>
                    <a:pt x="1589545" y="29178"/>
                  </a:lnTo>
                  <a:lnTo>
                    <a:pt x="1592861" y="29178"/>
                  </a:lnTo>
                  <a:lnTo>
                    <a:pt x="1593922" y="26923"/>
                  </a:lnTo>
                  <a:lnTo>
                    <a:pt x="1596177" y="25862"/>
                  </a:lnTo>
                  <a:lnTo>
                    <a:pt x="1602941" y="25862"/>
                  </a:lnTo>
                  <a:lnTo>
                    <a:pt x="1605196" y="26923"/>
                  </a:lnTo>
                  <a:lnTo>
                    <a:pt x="1613021" y="26923"/>
                  </a:lnTo>
                  <a:lnTo>
                    <a:pt x="1617530" y="27985"/>
                  </a:lnTo>
                  <a:lnTo>
                    <a:pt x="1619785" y="25730"/>
                  </a:lnTo>
                  <a:lnTo>
                    <a:pt x="1620979" y="25730"/>
                  </a:lnTo>
                  <a:lnTo>
                    <a:pt x="1626549" y="26791"/>
                  </a:lnTo>
                  <a:lnTo>
                    <a:pt x="1627610" y="25730"/>
                  </a:lnTo>
                  <a:lnTo>
                    <a:pt x="1635435" y="21220"/>
                  </a:lnTo>
                  <a:lnTo>
                    <a:pt x="1639944" y="21220"/>
                  </a:lnTo>
                  <a:lnTo>
                    <a:pt x="1642199" y="18966"/>
                  </a:lnTo>
                  <a:lnTo>
                    <a:pt x="1643260" y="18966"/>
                  </a:lnTo>
                  <a:lnTo>
                    <a:pt x="1646708" y="17772"/>
                  </a:lnTo>
                  <a:lnTo>
                    <a:pt x="1663552" y="14456"/>
                  </a:lnTo>
                  <a:lnTo>
                    <a:pt x="1665806" y="12202"/>
                  </a:lnTo>
                  <a:lnTo>
                    <a:pt x="1664746" y="8886"/>
                  </a:lnTo>
                  <a:lnTo>
                    <a:pt x="1673764" y="4377"/>
                  </a:lnTo>
                  <a:lnTo>
                    <a:pt x="1678273" y="1061"/>
                  </a:lnTo>
                  <a:lnTo>
                    <a:pt x="1685038" y="0"/>
                  </a:lnTo>
                </a:path>
              </a:pathLst>
            </a:custGeom>
            <a:noFill/>
            <a:ln w="3315" cap="flat">
              <a:solidFill>
                <a:schemeClr val="bg1">
                  <a:lumMod val="65000"/>
                </a:schemeClr>
              </a:solidFill>
              <a:prstDash val="solid"/>
              <a:miter/>
            </a:ln>
          </p:spPr>
          <p:txBody>
            <a:bodyPr rtlCol="0" anchor="ctr"/>
            <a:lstStyle/>
            <a:p>
              <a:endParaRPr lang="en-FI" sz="816"/>
            </a:p>
          </p:txBody>
        </p:sp>
        <p:sp>
          <p:nvSpPr>
            <p:cNvPr id="1119" name="Freeform: Shape 1118">
              <a:extLst>
                <a:ext uri="{FF2B5EF4-FFF2-40B4-BE49-F238E27FC236}">
                  <a16:creationId xmlns:a16="http://schemas.microsoft.com/office/drawing/2014/main" id="{AF23C6EC-14D0-335F-3C80-B4C6610D83F5}"/>
                </a:ext>
              </a:extLst>
            </p:cNvPr>
            <p:cNvSpPr/>
            <p:nvPr/>
          </p:nvSpPr>
          <p:spPr>
            <a:xfrm>
              <a:off x="6688553" y="2980735"/>
              <a:ext cx="1309700" cy="1552675"/>
            </a:xfrm>
            <a:custGeom>
              <a:avLst/>
              <a:gdLst>
                <a:gd name="connsiteX0" fmla="*/ 750409 w 1309700"/>
                <a:gd name="connsiteY0" fmla="*/ 0 h 1552675"/>
                <a:gd name="connsiteX1" fmla="*/ 1116197 w 1309700"/>
                <a:gd name="connsiteY1" fmla="*/ 161939 h 1552675"/>
                <a:gd name="connsiteX2" fmla="*/ 1309701 w 1309700"/>
                <a:gd name="connsiteY2" fmla="*/ 540061 h 1552675"/>
                <a:gd name="connsiteX3" fmla="*/ 1220840 w 1309700"/>
                <a:gd name="connsiteY3" fmla="*/ 714467 h 1552675"/>
                <a:gd name="connsiteX4" fmla="*/ 1113942 w 1309700"/>
                <a:gd name="connsiteY4" fmla="*/ 826935 h 1552675"/>
                <a:gd name="connsiteX5" fmla="*/ 1082377 w 1309700"/>
                <a:gd name="connsiteY5" fmla="*/ 926008 h 1552675"/>
                <a:gd name="connsiteX6" fmla="*/ 1070042 w 1309700"/>
                <a:gd name="connsiteY6" fmla="*/ 943913 h 1552675"/>
                <a:gd name="connsiteX7" fmla="*/ 1012614 w 1309700"/>
                <a:gd name="connsiteY7" fmla="*/ 1027204 h 1552675"/>
                <a:gd name="connsiteX8" fmla="*/ 940597 w 1309700"/>
                <a:gd name="connsiteY8" fmla="*/ 1150945 h 1552675"/>
                <a:gd name="connsiteX9" fmla="*/ 939536 w 1309700"/>
                <a:gd name="connsiteY9" fmla="*/ 1199354 h 1552675"/>
                <a:gd name="connsiteX10" fmla="*/ 876538 w 1309700"/>
                <a:gd name="connsiteY10" fmla="*/ 1356916 h 1552675"/>
                <a:gd name="connsiteX11" fmla="*/ 864071 w 1309700"/>
                <a:gd name="connsiteY11" fmla="*/ 1381718 h 1552675"/>
                <a:gd name="connsiteX12" fmla="*/ 813540 w 1309700"/>
                <a:gd name="connsiteY12" fmla="*/ 1477343 h 1552675"/>
                <a:gd name="connsiteX13" fmla="*/ 815794 w 1309700"/>
                <a:gd name="connsiteY13" fmla="*/ 1486361 h 1552675"/>
                <a:gd name="connsiteX14" fmla="*/ 806776 w 1309700"/>
                <a:gd name="connsiteY14" fmla="*/ 1504266 h 1552675"/>
                <a:gd name="connsiteX15" fmla="*/ 712212 w 1309700"/>
                <a:gd name="connsiteY15" fmla="*/ 1525752 h 1552675"/>
                <a:gd name="connsiteX16" fmla="*/ 706642 w 1309700"/>
                <a:gd name="connsiteY16" fmla="*/ 1526813 h 1552675"/>
                <a:gd name="connsiteX17" fmla="*/ 632370 w 1309700"/>
                <a:gd name="connsiteY17" fmla="*/ 1552675 h 1552675"/>
                <a:gd name="connsiteX18" fmla="*/ 492845 w 1309700"/>
                <a:gd name="connsiteY18" fmla="*/ 1500951 h 1552675"/>
                <a:gd name="connsiteX19" fmla="*/ 454516 w 1309700"/>
                <a:gd name="connsiteY19" fmla="*/ 1464876 h 1552675"/>
                <a:gd name="connsiteX20" fmla="*/ 411810 w 1309700"/>
                <a:gd name="connsiteY20" fmla="*/ 1459305 h 1552675"/>
                <a:gd name="connsiteX21" fmla="*/ 409555 w 1309700"/>
                <a:gd name="connsiteY21" fmla="*/ 1461560 h 1552675"/>
                <a:gd name="connsiteX22" fmla="*/ 387008 w 1309700"/>
                <a:gd name="connsiteY22" fmla="*/ 1461560 h 1552675"/>
                <a:gd name="connsiteX23" fmla="*/ 372419 w 1309700"/>
                <a:gd name="connsiteY23" fmla="*/ 1462621 h 1552675"/>
                <a:gd name="connsiteX24" fmla="*/ 362340 w 1309700"/>
                <a:gd name="connsiteY24" fmla="*/ 1460366 h 1552675"/>
                <a:gd name="connsiteX25" fmla="*/ 366716 w 1309700"/>
                <a:gd name="connsiteY25" fmla="*/ 1435697 h 1552675"/>
                <a:gd name="connsiteX26" fmla="*/ 371225 w 1309700"/>
                <a:gd name="connsiteY26" fmla="*/ 1433443 h 1552675"/>
                <a:gd name="connsiteX27" fmla="*/ 370165 w 1309700"/>
                <a:gd name="connsiteY27" fmla="*/ 1428933 h 1552675"/>
                <a:gd name="connsiteX28" fmla="*/ 366716 w 1309700"/>
                <a:gd name="connsiteY28" fmla="*/ 1427740 h 1552675"/>
                <a:gd name="connsiteX29" fmla="*/ 354382 w 1309700"/>
                <a:gd name="connsiteY29" fmla="*/ 1399623 h 1552675"/>
                <a:gd name="connsiteX30" fmla="*/ 364462 w 1309700"/>
                <a:gd name="connsiteY30" fmla="*/ 1388482 h 1552675"/>
                <a:gd name="connsiteX31" fmla="*/ 348811 w 1309700"/>
                <a:gd name="connsiteY31" fmla="*/ 1376015 h 1552675"/>
                <a:gd name="connsiteX32" fmla="*/ 345363 w 1309700"/>
                <a:gd name="connsiteY32" fmla="*/ 1379463 h 1552675"/>
                <a:gd name="connsiteX33" fmla="*/ 337538 w 1309700"/>
                <a:gd name="connsiteY33" fmla="*/ 1362487 h 1552675"/>
                <a:gd name="connsiteX34" fmla="*/ 338599 w 1309700"/>
                <a:gd name="connsiteY34" fmla="*/ 1361426 h 1552675"/>
                <a:gd name="connsiteX35" fmla="*/ 339793 w 1309700"/>
                <a:gd name="connsiteY35" fmla="*/ 1361426 h 1552675"/>
                <a:gd name="connsiteX36" fmla="*/ 342048 w 1309700"/>
                <a:gd name="connsiteY36" fmla="*/ 1363681 h 1552675"/>
                <a:gd name="connsiteX37" fmla="*/ 342048 w 1309700"/>
                <a:gd name="connsiteY37" fmla="*/ 1359171 h 1552675"/>
                <a:gd name="connsiteX38" fmla="*/ 336345 w 1309700"/>
                <a:gd name="connsiteY38" fmla="*/ 1359171 h 1552675"/>
                <a:gd name="connsiteX39" fmla="*/ 301463 w 1309700"/>
                <a:gd name="connsiteY39" fmla="*/ 1278135 h 1552675"/>
                <a:gd name="connsiteX40" fmla="*/ 244168 w 1309700"/>
                <a:gd name="connsiteY40" fmla="*/ 1239938 h 1552675"/>
                <a:gd name="connsiteX41" fmla="*/ 244168 w 1309700"/>
                <a:gd name="connsiteY41" fmla="*/ 1246703 h 1552675"/>
                <a:gd name="connsiteX42" fmla="*/ 123742 w 1309700"/>
                <a:gd name="connsiteY42" fmla="*/ 1178001 h 1552675"/>
                <a:gd name="connsiteX43" fmla="*/ 122681 w 1309700"/>
                <a:gd name="connsiteY43" fmla="*/ 1179195 h 1552675"/>
                <a:gd name="connsiteX44" fmla="*/ 110214 w 1309700"/>
                <a:gd name="connsiteY44" fmla="*/ 1176940 h 1552675"/>
                <a:gd name="connsiteX45" fmla="*/ 111407 w 1309700"/>
                <a:gd name="connsiteY45" fmla="*/ 1171237 h 1552675"/>
                <a:gd name="connsiteX46" fmla="*/ 0 w 1309700"/>
                <a:gd name="connsiteY46" fmla="*/ 1108239 h 1552675"/>
                <a:gd name="connsiteX47" fmla="*/ 30372 w 1309700"/>
                <a:gd name="connsiteY47" fmla="*/ 1047496 h 1552675"/>
                <a:gd name="connsiteX48" fmla="*/ 22414 w 1309700"/>
                <a:gd name="connsiteY48" fmla="*/ 1044180 h 1552675"/>
                <a:gd name="connsiteX49" fmla="*/ 23608 w 1309700"/>
                <a:gd name="connsiteY49" fmla="*/ 1041925 h 1552675"/>
                <a:gd name="connsiteX50" fmla="*/ 31433 w 1309700"/>
                <a:gd name="connsiteY50" fmla="*/ 1045241 h 1552675"/>
                <a:gd name="connsiteX51" fmla="*/ 47216 w 1309700"/>
                <a:gd name="connsiteY51" fmla="*/ 1014869 h 1552675"/>
                <a:gd name="connsiteX52" fmla="*/ 42706 w 1309700"/>
                <a:gd name="connsiteY52" fmla="*/ 1015930 h 1552675"/>
                <a:gd name="connsiteX53" fmla="*/ 42706 w 1309700"/>
                <a:gd name="connsiteY53" fmla="*/ 1007044 h 1552675"/>
                <a:gd name="connsiteX54" fmla="*/ 49470 w 1309700"/>
                <a:gd name="connsiteY54" fmla="*/ 1007044 h 1552675"/>
                <a:gd name="connsiteX55" fmla="*/ 50531 w 1309700"/>
                <a:gd name="connsiteY55" fmla="*/ 1009166 h 1552675"/>
                <a:gd name="connsiteX56" fmla="*/ 74272 w 1309700"/>
                <a:gd name="connsiteY56" fmla="*/ 960890 h 1552675"/>
                <a:gd name="connsiteX57" fmla="*/ 92177 w 1309700"/>
                <a:gd name="connsiteY57" fmla="*/ 927069 h 1552675"/>
                <a:gd name="connsiteX58" fmla="*/ 89922 w 1309700"/>
                <a:gd name="connsiteY58" fmla="*/ 922560 h 1552675"/>
                <a:gd name="connsiteX59" fmla="*/ 100134 w 1309700"/>
                <a:gd name="connsiteY59" fmla="*/ 918051 h 1552675"/>
                <a:gd name="connsiteX60" fmla="*/ 97879 w 1309700"/>
                <a:gd name="connsiteY60" fmla="*/ 915796 h 1552675"/>
                <a:gd name="connsiteX61" fmla="*/ 96686 w 1309700"/>
                <a:gd name="connsiteY61" fmla="*/ 916990 h 1552675"/>
                <a:gd name="connsiteX62" fmla="*/ 96686 w 1309700"/>
                <a:gd name="connsiteY62" fmla="*/ 914735 h 1552675"/>
                <a:gd name="connsiteX63" fmla="*/ 100134 w 1309700"/>
                <a:gd name="connsiteY63" fmla="*/ 912480 h 1552675"/>
                <a:gd name="connsiteX64" fmla="*/ 97879 w 1309700"/>
                <a:gd name="connsiteY64" fmla="*/ 909164 h 1552675"/>
                <a:gd name="connsiteX65" fmla="*/ 98940 w 1309700"/>
                <a:gd name="connsiteY65" fmla="*/ 907971 h 1552675"/>
                <a:gd name="connsiteX66" fmla="*/ 97879 w 1309700"/>
                <a:gd name="connsiteY66" fmla="*/ 903461 h 1552675"/>
                <a:gd name="connsiteX67" fmla="*/ 96686 w 1309700"/>
                <a:gd name="connsiteY67" fmla="*/ 903461 h 1552675"/>
                <a:gd name="connsiteX68" fmla="*/ 95625 w 1309700"/>
                <a:gd name="connsiteY68" fmla="*/ 901207 h 1552675"/>
                <a:gd name="connsiteX69" fmla="*/ 95625 w 1309700"/>
                <a:gd name="connsiteY69" fmla="*/ 897891 h 1552675"/>
                <a:gd name="connsiteX70" fmla="*/ 104644 w 1309700"/>
                <a:gd name="connsiteY70" fmla="*/ 893382 h 1552675"/>
                <a:gd name="connsiteX71" fmla="*/ 114723 w 1309700"/>
                <a:gd name="connsiteY71" fmla="*/ 913541 h 1552675"/>
                <a:gd name="connsiteX72" fmla="*/ 313930 w 1309700"/>
                <a:gd name="connsiteY72" fmla="*/ 787545 h 1552675"/>
                <a:gd name="connsiteX73" fmla="*/ 347618 w 1309700"/>
                <a:gd name="connsiteY73" fmla="*/ 705448 h 1552675"/>
                <a:gd name="connsiteX74" fmla="*/ 750409 w 1309700"/>
                <a:gd name="connsiteY74" fmla="*/ 0 h 15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09700" h="1552675">
                  <a:moveTo>
                    <a:pt x="750409" y="0"/>
                  </a:moveTo>
                  <a:lnTo>
                    <a:pt x="1116197" y="161939"/>
                  </a:lnTo>
                  <a:lnTo>
                    <a:pt x="1309701" y="540061"/>
                  </a:lnTo>
                  <a:lnTo>
                    <a:pt x="1220840" y="714467"/>
                  </a:lnTo>
                  <a:lnTo>
                    <a:pt x="1113942" y="826935"/>
                  </a:lnTo>
                  <a:lnTo>
                    <a:pt x="1082377" y="926008"/>
                  </a:lnTo>
                  <a:lnTo>
                    <a:pt x="1070042" y="943913"/>
                  </a:lnTo>
                  <a:lnTo>
                    <a:pt x="1012614" y="1027204"/>
                  </a:lnTo>
                  <a:lnTo>
                    <a:pt x="940597" y="1150945"/>
                  </a:lnTo>
                  <a:lnTo>
                    <a:pt x="939536" y="1199354"/>
                  </a:lnTo>
                  <a:lnTo>
                    <a:pt x="876538" y="1356916"/>
                  </a:lnTo>
                  <a:lnTo>
                    <a:pt x="864071" y="1381718"/>
                  </a:lnTo>
                  <a:lnTo>
                    <a:pt x="813540" y="1477343"/>
                  </a:lnTo>
                  <a:lnTo>
                    <a:pt x="815794" y="1486361"/>
                  </a:lnTo>
                  <a:lnTo>
                    <a:pt x="806776" y="1504266"/>
                  </a:lnTo>
                  <a:lnTo>
                    <a:pt x="712212" y="1525752"/>
                  </a:lnTo>
                  <a:lnTo>
                    <a:pt x="706642" y="1526813"/>
                  </a:lnTo>
                  <a:lnTo>
                    <a:pt x="632370" y="1552675"/>
                  </a:lnTo>
                  <a:lnTo>
                    <a:pt x="492845" y="1500951"/>
                  </a:lnTo>
                  <a:lnTo>
                    <a:pt x="454516" y="1464876"/>
                  </a:lnTo>
                  <a:lnTo>
                    <a:pt x="411810" y="1459305"/>
                  </a:lnTo>
                  <a:lnTo>
                    <a:pt x="409555" y="1461560"/>
                  </a:lnTo>
                  <a:lnTo>
                    <a:pt x="387008" y="1461560"/>
                  </a:lnTo>
                  <a:lnTo>
                    <a:pt x="372419" y="1462621"/>
                  </a:lnTo>
                  <a:lnTo>
                    <a:pt x="362340" y="1460366"/>
                  </a:lnTo>
                  <a:lnTo>
                    <a:pt x="366716" y="1435697"/>
                  </a:lnTo>
                  <a:lnTo>
                    <a:pt x="371225" y="1433443"/>
                  </a:lnTo>
                  <a:lnTo>
                    <a:pt x="370165" y="1428933"/>
                  </a:lnTo>
                  <a:lnTo>
                    <a:pt x="366716" y="1427740"/>
                  </a:lnTo>
                  <a:lnTo>
                    <a:pt x="354382" y="1399623"/>
                  </a:lnTo>
                  <a:lnTo>
                    <a:pt x="364462" y="1388482"/>
                  </a:lnTo>
                  <a:lnTo>
                    <a:pt x="348811" y="1376015"/>
                  </a:lnTo>
                  <a:lnTo>
                    <a:pt x="345363" y="1379463"/>
                  </a:lnTo>
                  <a:lnTo>
                    <a:pt x="337538" y="1362487"/>
                  </a:lnTo>
                  <a:lnTo>
                    <a:pt x="338599" y="1361426"/>
                  </a:lnTo>
                  <a:lnTo>
                    <a:pt x="339793" y="1361426"/>
                  </a:lnTo>
                  <a:lnTo>
                    <a:pt x="342048" y="1363681"/>
                  </a:lnTo>
                  <a:lnTo>
                    <a:pt x="342048" y="1359171"/>
                  </a:lnTo>
                  <a:lnTo>
                    <a:pt x="336345" y="1359171"/>
                  </a:lnTo>
                  <a:lnTo>
                    <a:pt x="301463" y="1278135"/>
                  </a:lnTo>
                  <a:lnTo>
                    <a:pt x="244168" y="1239938"/>
                  </a:lnTo>
                  <a:lnTo>
                    <a:pt x="244168" y="1246703"/>
                  </a:lnTo>
                  <a:lnTo>
                    <a:pt x="123742" y="1178001"/>
                  </a:lnTo>
                  <a:lnTo>
                    <a:pt x="122681" y="1179195"/>
                  </a:lnTo>
                  <a:lnTo>
                    <a:pt x="110214" y="1176940"/>
                  </a:lnTo>
                  <a:lnTo>
                    <a:pt x="111407" y="1171237"/>
                  </a:lnTo>
                  <a:lnTo>
                    <a:pt x="0" y="1108239"/>
                  </a:lnTo>
                  <a:lnTo>
                    <a:pt x="30372" y="1047496"/>
                  </a:lnTo>
                  <a:lnTo>
                    <a:pt x="22414" y="1044180"/>
                  </a:lnTo>
                  <a:lnTo>
                    <a:pt x="23608" y="1041925"/>
                  </a:lnTo>
                  <a:lnTo>
                    <a:pt x="31433" y="1045241"/>
                  </a:lnTo>
                  <a:lnTo>
                    <a:pt x="47216" y="1014869"/>
                  </a:lnTo>
                  <a:lnTo>
                    <a:pt x="42706" y="1015930"/>
                  </a:lnTo>
                  <a:lnTo>
                    <a:pt x="42706" y="1007044"/>
                  </a:lnTo>
                  <a:lnTo>
                    <a:pt x="49470" y="1007044"/>
                  </a:lnTo>
                  <a:lnTo>
                    <a:pt x="50531" y="1009166"/>
                  </a:lnTo>
                  <a:lnTo>
                    <a:pt x="74272" y="960890"/>
                  </a:lnTo>
                  <a:lnTo>
                    <a:pt x="92177" y="927069"/>
                  </a:lnTo>
                  <a:lnTo>
                    <a:pt x="89922" y="922560"/>
                  </a:lnTo>
                  <a:lnTo>
                    <a:pt x="100134" y="918051"/>
                  </a:lnTo>
                  <a:lnTo>
                    <a:pt x="97879" y="915796"/>
                  </a:lnTo>
                  <a:lnTo>
                    <a:pt x="96686" y="916990"/>
                  </a:lnTo>
                  <a:lnTo>
                    <a:pt x="96686" y="914735"/>
                  </a:lnTo>
                  <a:lnTo>
                    <a:pt x="100134" y="912480"/>
                  </a:lnTo>
                  <a:lnTo>
                    <a:pt x="97879" y="909164"/>
                  </a:lnTo>
                  <a:lnTo>
                    <a:pt x="98940" y="907971"/>
                  </a:lnTo>
                  <a:lnTo>
                    <a:pt x="97879" y="903461"/>
                  </a:lnTo>
                  <a:lnTo>
                    <a:pt x="96686" y="903461"/>
                  </a:lnTo>
                  <a:lnTo>
                    <a:pt x="95625" y="901207"/>
                  </a:lnTo>
                  <a:lnTo>
                    <a:pt x="95625" y="897891"/>
                  </a:lnTo>
                  <a:lnTo>
                    <a:pt x="104644" y="893382"/>
                  </a:lnTo>
                  <a:lnTo>
                    <a:pt x="114723" y="913541"/>
                  </a:lnTo>
                  <a:lnTo>
                    <a:pt x="313930" y="787545"/>
                  </a:lnTo>
                  <a:lnTo>
                    <a:pt x="347618" y="705448"/>
                  </a:lnTo>
                  <a:lnTo>
                    <a:pt x="750409" y="0"/>
                  </a:lnTo>
                </a:path>
              </a:pathLst>
            </a:custGeom>
            <a:noFill/>
            <a:ln w="3315" cap="flat">
              <a:solidFill>
                <a:schemeClr val="bg1">
                  <a:lumMod val="65000"/>
                </a:schemeClr>
              </a:solidFill>
              <a:prstDash val="solid"/>
              <a:miter/>
            </a:ln>
          </p:spPr>
          <p:txBody>
            <a:bodyPr rtlCol="0" anchor="ctr"/>
            <a:lstStyle/>
            <a:p>
              <a:endParaRPr lang="en-FI" sz="816"/>
            </a:p>
          </p:txBody>
        </p:sp>
        <p:sp>
          <p:nvSpPr>
            <p:cNvPr id="1120" name="Freeform: Shape 1119">
              <a:extLst>
                <a:ext uri="{FF2B5EF4-FFF2-40B4-BE49-F238E27FC236}">
                  <a16:creationId xmlns:a16="http://schemas.microsoft.com/office/drawing/2014/main" id="{721FC0DB-BF45-ED3F-8A7B-4C032DDFA833}"/>
                </a:ext>
              </a:extLst>
            </p:cNvPr>
            <p:cNvSpPr/>
            <p:nvPr/>
          </p:nvSpPr>
          <p:spPr>
            <a:xfrm>
              <a:off x="5476599" y="632425"/>
              <a:ext cx="2257327" cy="2240350"/>
            </a:xfrm>
            <a:custGeom>
              <a:avLst/>
              <a:gdLst>
                <a:gd name="connsiteX0" fmla="*/ 1742996 w 2257327"/>
                <a:gd name="connsiteY0" fmla="*/ 0 h 2240350"/>
                <a:gd name="connsiteX1" fmla="*/ 1780132 w 2257327"/>
                <a:gd name="connsiteY1" fmla="*/ 42706 h 2240350"/>
                <a:gd name="connsiteX2" fmla="*/ 1912893 w 2257327"/>
                <a:gd name="connsiteY2" fmla="*/ 102389 h 2240350"/>
                <a:gd name="connsiteX3" fmla="*/ 1986103 w 2257327"/>
                <a:gd name="connsiteY3" fmla="*/ 138331 h 2240350"/>
                <a:gd name="connsiteX4" fmla="*/ 2027749 w 2257327"/>
                <a:gd name="connsiteY4" fmla="*/ 157429 h 2240350"/>
                <a:gd name="connsiteX5" fmla="*/ 2145920 w 2257327"/>
                <a:gd name="connsiteY5" fmla="*/ 208093 h 2240350"/>
                <a:gd name="connsiteX6" fmla="*/ 2166212 w 2257327"/>
                <a:gd name="connsiteY6" fmla="*/ 286874 h 2240350"/>
                <a:gd name="connsiteX7" fmla="*/ 2257327 w 2257327"/>
                <a:gd name="connsiteY7" fmla="*/ 511944 h 2240350"/>
                <a:gd name="connsiteX8" fmla="*/ 2244993 w 2257327"/>
                <a:gd name="connsiteY8" fmla="*/ 540061 h 2240350"/>
                <a:gd name="connsiteX9" fmla="*/ 2202287 w 2257327"/>
                <a:gd name="connsiteY9" fmla="*/ 628922 h 2240350"/>
                <a:gd name="connsiteX10" fmla="*/ 2016608 w 2257327"/>
                <a:gd name="connsiteY10" fmla="*/ 882108 h 2240350"/>
                <a:gd name="connsiteX11" fmla="*/ 2018862 w 2257327"/>
                <a:gd name="connsiteY11" fmla="*/ 954125 h 2240350"/>
                <a:gd name="connsiteX12" fmla="*/ 2007589 w 2257327"/>
                <a:gd name="connsiteY12" fmla="*/ 1041925 h 2240350"/>
                <a:gd name="connsiteX13" fmla="*/ 2012099 w 2257327"/>
                <a:gd name="connsiteY13" fmla="*/ 1052005 h 2240350"/>
                <a:gd name="connsiteX14" fmla="*/ 2034645 w 2257327"/>
                <a:gd name="connsiteY14" fmla="*/ 1092456 h 2240350"/>
                <a:gd name="connsiteX15" fmla="*/ 2045918 w 2257327"/>
                <a:gd name="connsiteY15" fmla="*/ 1102536 h 2240350"/>
                <a:gd name="connsiteX16" fmla="*/ 2074036 w 2257327"/>
                <a:gd name="connsiteY16" fmla="*/ 1126144 h 2240350"/>
                <a:gd name="connsiteX17" fmla="*/ 1856924 w 2257327"/>
                <a:gd name="connsiteY17" fmla="*/ 1306120 h 2240350"/>
                <a:gd name="connsiteX18" fmla="*/ 1816472 w 2257327"/>
                <a:gd name="connsiteY18" fmla="*/ 1327473 h 2240350"/>
                <a:gd name="connsiteX19" fmla="*/ 1844589 w 2257327"/>
                <a:gd name="connsiteY19" fmla="*/ 1370179 h 2240350"/>
                <a:gd name="connsiteX20" fmla="*/ 1943662 w 2257327"/>
                <a:gd name="connsiteY20" fmla="*/ 1365670 h 2240350"/>
                <a:gd name="connsiteX21" fmla="*/ 2015679 w 2257327"/>
                <a:gd name="connsiteY21" fmla="*/ 1388217 h 2240350"/>
                <a:gd name="connsiteX22" fmla="*/ 1999897 w 2257327"/>
                <a:gd name="connsiteY22" fmla="*/ 1462488 h 2240350"/>
                <a:gd name="connsiteX23" fmla="*/ 1997642 w 2257327"/>
                <a:gd name="connsiteY23" fmla="*/ 1469252 h 2240350"/>
                <a:gd name="connsiteX24" fmla="*/ 1992072 w 2257327"/>
                <a:gd name="connsiteY24" fmla="*/ 1494054 h 2240350"/>
                <a:gd name="connsiteX25" fmla="*/ 1972973 w 2257327"/>
                <a:gd name="connsiteY25" fmla="*/ 1584108 h 2240350"/>
                <a:gd name="connsiteX26" fmla="*/ 1836897 w 2257327"/>
                <a:gd name="connsiteY26" fmla="*/ 1862096 h 2240350"/>
                <a:gd name="connsiteX27" fmla="*/ 1863953 w 2257327"/>
                <a:gd name="connsiteY27" fmla="*/ 1966740 h 2240350"/>
                <a:gd name="connsiteX28" fmla="*/ 1857189 w 2257327"/>
                <a:gd name="connsiteY28" fmla="*/ 1967801 h 2240350"/>
                <a:gd name="connsiteX29" fmla="*/ 1852680 w 2257327"/>
                <a:gd name="connsiteY29" fmla="*/ 1971116 h 2240350"/>
                <a:gd name="connsiteX30" fmla="*/ 1843661 w 2257327"/>
                <a:gd name="connsiteY30" fmla="*/ 1975626 h 2240350"/>
                <a:gd name="connsiteX31" fmla="*/ 1844722 w 2257327"/>
                <a:gd name="connsiteY31" fmla="*/ 1978942 h 2240350"/>
                <a:gd name="connsiteX32" fmla="*/ 1842467 w 2257327"/>
                <a:gd name="connsiteY32" fmla="*/ 1981196 h 2240350"/>
                <a:gd name="connsiteX33" fmla="*/ 1825623 w 2257327"/>
                <a:gd name="connsiteY33" fmla="*/ 1984512 h 2240350"/>
                <a:gd name="connsiteX34" fmla="*/ 1822175 w 2257327"/>
                <a:gd name="connsiteY34" fmla="*/ 1985705 h 2240350"/>
                <a:gd name="connsiteX35" fmla="*/ 1821114 w 2257327"/>
                <a:gd name="connsiteY35" fmla="*/ 1985705 h 2240350"/>
                <a:gd name="connsiteX36" fmla="*/ 1818860 w 2257327"/>
                <a:gd name="connsiteY36" fmla="*/ 1987960 h 2240350"/>
                <a:gd name="connsiteX37" fmla="*/ 1814350 w 2257327"/>
                <a:gd name="connsiteY37" fmla="*/ 1987960 h 2240350"/>
                <a:gd name="connsiteX38" fmla="*/ 1806525 w 2257327"/>
                <a:gd name="connsiteY38" fmla="*/ 1992469 h 2240350"/>
                <a:gd name="connsiteX39" fmla="*/ 1805464 w 2257327"/>
                <a:gd name="connsiteY39" fmla="*/ 1993530 h 2240350"/>
                <a:gd name="connsiteX40" fmla="*/ 1799894 w 2257327"/>
                <a:gd name="connsiteY40" fmla="*/ 1992469 h 2240350"/>
                <a:gd name="connsiteX41" fmla="*/ 1798700 w 2257327"/>
                <a:gd name="connsiteY41" fmla="*/ 1992469 h 2240350"/>
                <a:gd name="connsiteX42" fmla="*/ 1796445 w 2257327"/>
                <a:gd name="connsiteY42" fmla="*/ 1994724 h 2240350"/>
                <a:gd name="connsiteX43" fmla="*/ 1791936 w 2257327"/>
                <a:gd name="connsiteY43" fmla="*/ 1993663 h 2240350"/>
                <a:gd name="connsiteX44" fmla="*/ 1784111 w 2257327"/>
                <a:gd name="connsiteY44" fmla="*/ 1993663 h 2240350"/>
                <a:gd name="connsiteX45" fmla="*/ 1781856 w 2257327"/>
                <a:gd name="connsiteY45" fmla="*/ 1992602 h 2240350"/>
                <a:gd name="connsiteX46" fmla="*/ 1775092 w 2257327"/>
                <a:gd name="connsiteY46" fmla="*/ 1992602 h 2240350"/>
                <a:gd name="connsiteX47" fmla="*/ 1772838 w 2257327"/>
                <a:gd name="connsiteY47" fmla="*/ 1993663 h 2240350"/>
                <a:gd name="connsiteX48" fmla="*/ 1771776 w 2257327"/>
                <a:gd name="connsiteY48" fmla="*/ 1995918 h 2240350"/>
                <a:gd name="connsiteX49" fmla="*/ 1768461 w 2257327"/>
                <a:gd name="connsiteY49" fmla="*/ 1995918 h 2240350"/>
                <a:gd name="connsiteX50" fmla="*/ 1763951 w 2257327"/>
                <a:gd name="connsiteY50" fmla="*/ 1993663 h 2240350"/>
                <a:gd name="connsiteX51" fmla="*/ 1762891 w 2257327"/>
                <a:gd name="connsiteY51" fmla="*/ 1992602 h 2240350"/>
                <a:gd name="connsiteX52" fmla="*/ 1761829 w 2257327"/>
                <a:gd name="connsiteY52" fmla="*/ 1989286 h 2240350"/>
                <a:gd name="connsiteX53" fmla="*/ 1761829 w 2257327"/>
                <a:gd name="connsiteY53" fmla="*/ 1988225 h 2240350"/>
                <a:gd name="connsiteX54" fmla="*/ 1757320 w 2257327"/>
                <a:gd name="connsiteY54" fmla="*/ 1984910 h 2240350"/>
                <a:gd name="connsiteX55" fmla="*/ 1756259 w 2257327"/>
                <a:gd name="connsiteY55" fmla="*/ 1983849 h 2240350"/>
                <a:gd name="connsiteX56" fmla="*/ 1752943 w 2257327"/>
                <a:gd name="connsiteY56" fmla="*/ 1976024 h 2240350"/>
                <a:gd name="connsiteX57" fmla="*/ 1562755 w 2257327"/>
                <a:gd name="connsiteY57" fmla="*/ 2058120 h 2240350"/>
                <a:gd name="connsiteX58" fmla="*/ 1355723 w 2257327"/>
                <a:gd name="connsiteY58" fmla="*/ 2149236 h 2240350"/>
                <a:gd name="connsiteX59" fmla="*/ 668312 w 2257327"/>
                <a:gd name="connsiteY59" fmla="*/ 2189687 h 2240350"/>
                <a:gd name="connsiteX60" fmla="*/ 551334 w 2257327"/>
                <a:gd name="connsiteY60" fmla="*/ 2240351 h 2240350"/>
                <a:gd name="connsiteX61" fmla="*/ 314991 w 2257327"/>
                <a:gd name="connsiteY61" fmla="*/ 2188626 h 2240350"/>
                <a:gd name="connsiteX62" fmla="*/ 57295 w 2257327"/>
                <a:gd name="connsiteY62" fmla="*/ 2060375 h 2240350"/>
                <a:gd name="connsiteX63" fmla="*/ 44961 w 2257327"/>
                <a:gd name="connsiteY63" fmla="*/ 2011966 h 2240350"/>
                <a:gd name="connsiteX64" fmla="*/ 0 w 2257327"/>
                <a:gd name="connsiteY64" fmla="*/ 1830796 h 2240350"/>
                <a:gd name="connsiteX65" fmla="*/ 3316 w 2257327"/>
                <a:gd name="connsiteY65" fmla="*/ 1792599 h 2240350"/>
                <a:gd name="connsiteX66" fmla="*/ 8886 w 2257327"/>
                <a:gd name="connsiteY66" fmla="*/ 1759973 h 2240350"/>
                <a:gd name="connsiteX67" fmla="*/ 9947 w 2257327"/>
                <a:gd name="connsiteY67" fmla="*/ 1758912 h 2240350"/>
                <a:gd name="connsiteX68" fmla="*/ 11141 w 2257327"/>
                <a:gd name="connsiteY68" fmla="*/ 1758912 h 2240350"/>
                <a:gd name="connsiteX69" fmla="*/ 11141 w 2257327"/>
                <a:gd name="connsiteY69" fmla="*/ 1757718 h 2240350"/>
                <a:gd name="connsiteX70" fmla="*/ 12202 w 2257327"/>
                <a:gd name="connsiteY70" fmla="*/ 1757718 h 2240350"/>
                <a:gd name="connsiteX71" fmla="*/ 12202 w 2257327"/>
                <a:gd name="connsiteY71" fmla="*/ 1756657 h 2240350"/>
                <a:gd name="connsiteX72" fmla="*/ 14456 w 2257327"/>
                <a:gd name="connsiteY72" fmla="*/ 1756657 h 2240350"/>
                <a:gd name="connsiteX73" fmla="*/ 15518 w 2257327"/>
                <a:gd name="connsiteY73" fmla="*/ 1755463 h 2240350"/>
                <a:gd name="connsiteX74" fmla="*/ 16578 w 2257327"/>
                <a:gd name="connsiteY74" fmla="*/ 1754402 h 2240350"/>
                <a:gd name="connsiteX75" fmla="*/ 17640 w 2257327"/>
                <a:gd name="connsiteY75" fmla="*/ 1752148 h 2240350"/>
                <a:gd name="connsiteX76" fmla="*/ 19894 w 2257327"/>
                <a:gd name="connsiteY76" fmla="*/ 1751087 h 2240350"/>
                <a:gd name="connsiteX77" fmla="*/ 20955 w 2257327"/>
                <a:gd name="connsiteY77" fmla="*/ 1750026 h 2240350"/>
                <a:gd name="connsiteX78" fmla="*/ 23210 w 2257327"/>
                <a:gd name="connsiteY78" fmla="*/ 1751087 h 2240350"/>
                <a:gd name="connsiteX79" fmla="*/ 25465 w 2257327"/>
                <a:gd name="connsiteY79" fmla="*/ 1748832 h 2240350"/>
                <a:gd name="connsiteX80" fmla="*/ 25465 w 2257327"/>
                <a:gd name="connsiteY80" fmla="*/ 1745516 h 2240350"/>
                <a:gd name="connsiteX81" fmla="*/ 26658 w 2257327"/>
                <a:gd name="connsiteY81" fmla="*/ 1745516 h 2240350"/>
                <a:gd name="connsiteX82" fmla="*/ 28913 w 2257327"/>
                <a:gd name="connsiteY82" fmla="*/ 1746710 h 2240350"/>
                <a:gd name="connsiteX83" fmla="*/ 29974 w 2257327"/>
                <a:gd name="connsiteY83" fmla="*/ 1745516 h 2240350"/>
                <a:gd name="connsiteX84" fmla="*/ 31035 w 2257327"/>
                <a:gd name="connsiteY84" fmla="*/ 1743262 h 2240350"/>
                <a:gd name="connsiteX85" fmla="*/ 33290 w 2257327"/>
                <a:gd name="connsiteY85" fmla="*/ 1743262 h 2240350"/>
                <a:gd name="connsiteX86" fmla="*/ 34483 w 2257327"/>
                <a:gd name="connsiteY86" fmla="*/ 1744455 h 2240350"/>
                <a:gd name="connsiteX87" fmla="*/ 40054 w 2257327"/>
                <a:gd name="connsiteY87" fmla="*/ 1744455 h 2240350"/>
                <a:gd name="connsiteX88" fmla="*/ 40054 w 2257327"/>
                <a:gd name="connsiteY88" fmla="*/ 1743262 h 2240350"/>
                <a:gd name="connsiteX89" fmla="*/ 42308 w 2257327"/>
                <a:gd name="connsiteY89" fmla="*/ 1743262 h 2240350"/>
                <a:gd name="connsiteX90" fmla="*/ 42308 w 2257327"/>
                <a:gd name="connsiteY90" fmla="*/ 1744455 h 2240350"/>
                <a:gd name="connsiteX91" fmla="*/ 43370 w 2257327"/>
                <a:gd name="connsiteY91" fmla="*/ 1745516 h 2240350"/>
                <a:gd name="connsiteX92" fmla="*/ 43370 w 2257327"/>
                <a:gd name="connsiteY92" fmla="*/ 1747771 h 2240350"/>
                <a:gd name="connsiteX93" fmla="*/ 44430 w 2257327"/>
                <a:gd name="connsiteY93" fmla="*/ 1747771 h 2240350"/>
                <a:gd name="connsiteX94" fmla="*/ 44430 w 2257327"/>
                <a:gd name="connsiteY94" fmla="*/ 1748832 h 2240350"/>
                <a:gd name="connsiteX95" fmla="*/ 45491 w 2257327"/>
                <a:gd name="connsiteY95" fmla="*/ 1748832 h 2240350"/>
                <a:gd name="connsiteX96" fmla="*/ 45491 w 2257327"/>
                <a:gd name="connsiteY96" fmla="*/ 1750026 h 2240350"/>
                <a:gd name="connsiteX97" fmla="*/ 48807 w 2257327"/>
                <a:gd name="connsiteY97" fmla="*/ 1750026 h 2240350"/>
                <a:gd name="connsiteX98" fmla="*/ 48807 w 2257327"/>
                <a:gd name="connsiteY98" fmla="*/ 1751087 h 2240350"/>
                <a:gd name="connsiteX99" fmla="*/ 60080 w 2257327"/>
                <a:gd name="connsiteY99" fmla="*/ 1746577 h 2240350"/>
                <a:gd name="connsiteX100" fmla="*/ 60080 w 2257327"/>
                <a:gd name="connsiteY100" fmla="*/ 1741007 h 2240350"/>
                <a:gd name="connsiteX101" fmla="*/ 61142 w 2257327"/>
                <a:gd name="connsiteY101" fmla="*/ 1739813 h 2240350"/>
                <a:gd name="connsiteX102" fmla="*/ 60080 w 2257327"/>
                <a:gd name="connsiteY102" fmla="*/ 1738752 h 2240350"/>
                <a:gd name="connsiteX103" fmla="*/ 61142 w 2257327"/>
                <a:gd name="connsiteY103" fmla="*/ 1737559 h 2240350"/>
                <a:gd name="connsiteX104" fmla="*/ 62203 w 2257327"/>
                <a:gd name="connsiteY104" fmla="*/ 1736365 h 2240350"/>
                <a:gd name="connsiteX105" fmla="*/ 63396 w 2257327"/>
                <a:gd name="connsiteY105" fmla="*/ 1735304 h 2240350"/>
                <a:gd name="connsiteX106" fmla="*/ 65651 w 2257327"/>
                <a:gd name="connsiteY106" fmla="*/ 1734243 h 2240350"/>
                <a:gd name="connsiteX107" fmla="*/ 65651 w 2257327"/>
                <a:gd name="connsiteY107" fmla="*/ 1735304 h 2240350"/>
                <a:gd name="connsiteX108" fmla="*/ 68967 w 2257327"/>
                <a:gd name="connsiteY108" fmla="*/ 1735304 h 2240350"/>
                <a:gd name="connsiteX109" fmla="*/ 68967 w 2257327"/>
                <a:gd name="connsiteY109" fmla="*/ 1736365 h 2240350"/>
                <a:gd name="connsiteX110" fmla="*/ 70028 w 2257327"/>
                <a:gd name="connsiteY110" fmla="*/ 1736365 h 2240350"/>
                <a:gd name="connsiteX111" fmla="*/ 70028 w 2257327"/>
                <a:gd name="connsiteY111" fmla="*/ 1735304 h 2240350"/>
                <a:gd name="connsiteX112" fmla="*/ 71221 w 2257327"/>
                <a:gd name="connsiteY112" fmla="*/ 1734243 h 2240350"/>
                <a:gd name="connsiteX113" fmla="*/ 72282 w 2257327"/>
                <a:gd name="connsiteY113" fmla="*/ 1733182 h 2240350"/>
                <a:gd name="connsiteX114" fmla="*/ 75731 w 2257327"/>
                <a:gd name="connsiteY114" fmla="*/ 1733182 h 2240350"/>
                <a:gd name="connsiteX115" fmla="*/ 75731 w 2257327"/>
                <a:gd name="connsiteY115" fmla="*/ 1731988 h 2240350"/>
                <a:gd name="connsiteX116" fmla="*/ 76792 w 2257327"/>
                <a:gd name="connsiteY116" fmla="*/ 1731988 h 2240350"/>
                <a:gd name="connsiteX117" fmla="*/ 76792 w 2257327"/>
                <a:gd name="connsiteY117" fmla="*/ 1730927 h 2240350"/>
                <a:gd name="connsiteX118" fmla="*/ 77853 w 2257327"/>
                <a:gd name="connsiteY118" fmla="*/ 1730927 h 2240350"/>
                <a:gd name="connsiteX119" fmla="*/ 77853 w 2257327"/>
                <a:gd name="connsiteY119" fmla="*/ 1731988 h 2240350"/>
                <a:gd name="connsiteX120" fmla="*/ 79047 w 2257327"/>
                <a:gd name="connsiteY120" fmla="*/ 1731988 h 2240350"/>
                <a:gd name="connsiteX121" fmla="*/ 79047 w 2257327"/>
                <a:gd name="connsiteY121" fmla="*/ 1733182 h 2240350"/>
                <a:gd name="connsiteX122" fmla="*/ 80107 w 2257327"/>
                <a:gd name="connsiteY122" fmla="*/ 1734243 h 2240350"/>
                <a:gd name="connsiteX123" fmla="*/ 81168 w 2257327"/>
                <a:gd name="connsiteY123" fmla="*/ 1734243 h 2240350"/>
                <a:gd name="connsiteX124" fmla="*/ 81168 w 2257327"/>
                <a:gd name="connsiteY124" fmla="*/ 1736497 h 2240350"/>
                <a:gd name="connsiteX125" fmla="*/ 82229 w 2257327"/>
                <a:gd name="connsiteY125" fmla="*/ 1737691 h 2240350"/>
                <a:gd name="connsiteX126" fmla="*/ 82229 w 2257327"/>
                <a:gd name="connsiteY126" fmla="*/ 1738885 h 2240350"/>
                <a:gd name="connsiteX127" fmla="*/ 84484 w 2257327"/>
                <a:gd name="connsiteY127" fmla="*/ 1738885 h 2240350"/>
                <a:gd name="connsiteX128" fmla="*/ 84484 w 2257327"/>
                <a:gd name="connsiteY128" fmla="*/ 1739946 h 2240350"/>
                <a:gd name="connsiteX129" fmla="*/ 86739 w 2257327"/>
                <a:gd name="connsiteY129" fmla="*/ 1739946 h 2240350"/>
                <a:gd name="connsiteX130" fmla="*/ 86739 w 2257327"/>
                <a:gd name="connsiteY130" fmla="*/ 1741140 h 2240350"/>
                <a:gd name="connsiteX131" fmla="*/ 87932 w 2257327"/>
                <a:gd name="connsiteY131" fmla="*/ 1741140 h 2240350"/>
                <a:gd name="connsiteX132" fmla="*/ 87932 w 2257327"/>
                <a:gd name="connsiteY132" fmla="*/ 1738885 h 2240350"/>
                <a:gd name="connsiteX133" fmla="*/ 88994 w 2257327"/>
                <a:gd name="connsiteY133" fmla="*/ 1738885 h 2240350"/>
                <a:gd name="connsiteX134" fmla="*/ 88994 w 2257327"/>
                <a:gd name="connsiteY134" fmla="*/ 1737691 h 2240350"/>
                <a:gd name="connsiteX135" fmla="*/ 93503 w 2257327"/>
                <a:gd name="connsiteY135" fmla="*/ 1737691 h 2240350"/>
                <a:gd name="connsiteX136" fmla="*/ 93503 w 2257327"/>
                <a:gd name="connsiteY136" fmla="*/ 1733182 h 2240350"/>
                <a:gd name="connsiteX137" fmla="*/ 92442 w 2257327"/>
                <a:gd name="connsiteY137" fmla="*/ 1733182 h 2240350"/>
                <a:gd name="connsiteX138" fmla="*/ 92442 w 2257327"/>
                <a:gd name="connsiteY138" fmla="*/ 1731988 h 2240350"/>
                <a:gd name="connsiteX139" fmla="*/ 93503 w 2257327"/>
                <a:gd name="connsiteY139" fmla="*/ 1730927 h 2240350"/>
                <a:gd name="connsiteX140" fmla="*/ 94697 w 2257327"/>
                <a:gd name="connsiteY140" fmla="*/ 1730927 h 2240350"/>
                <a:gd name="connsiteX141" fmla="*/ 94697 w 2257327"/>
                <a:gd name="connsiteY141" fmla="*/ 1731988 h 2240350"/>
                <a:gd name="connsiteX142" fmla="*/ 95890 w 2257327"/>
                <a:gd name="connsiteY142" fmla="*/ 1731988 h 2240350"/>
                <a:gd name="connsiteX143" fmla="*/ 96951 w 2257327"/>
                <a:gd name="connsiteY143" fmla="*/ 1730927 h 2240350"/>
                <a:gd name="connsiteX144" fmla="*/ 96951 w 2257327"/>
                <a:gd name="connsiteY144" fmla="*/ 1729734 h 2240350"/>
                <a:gd name="connsiteX145" fmla="*/ 98012 w 2257327"/>
                <a:gd name="connsiteY145" fmla="*/ 1728672 h 2240350"/>
                <a:gd name="connsiteX146" fmla="*/ 98012 w 2257327"/>
                <a:gd name="connsiteY146" fmla="*/ 1725357 h 2240350"/>
                <a:gd name="connsiteX147" fmla="*/ 99206 w 2257327"/>
                <a:gd name="connsiteY147" fmla="*/ 1724163 h 2240350"/>
                <a:gd name="connsiteX148" fmla="*/ 99206 w 2257327"/>
                <a:gd name="connsiteY148" fmla="*/ 1721909 h 2240350"/>
                <a:gd name="connsiteX149" fmla="*/ 101460 w 2257327"/>
                <a:gd name="connsiteY149" fmla="*/ 1719654 h 2240350"/>
                <a:gd name="connsiteX150" fmla="*/ 102654 w 2257327"/>
                <a:gd name="connsiteY150" fmla="*/ 1719654 h 2240350"/>
                <a:gd name="connsiteX151" fmla="*/ 103848 w 2257327"/>
                <a:gd name="connsiteY151" fmla="*/ 1718593 h 2240350"/>
                <a:gd name="connsiteX152" fmla="*/ 104909 w 2257327"/>
                <a:gd name="connsiteY152" fmla="*/ 1718593 h 2240350"/>
                <a:gd name="connsiteX153" fmla="*/ 104909 w 2257327"/>
                <a:gd name="connsiteY153" fmla="*/ 1717399 h 2240350"/>
                <a:gd name="connsiteX154" fmla="*/ 105970 w 2257327"/>
                <a:gd name="connsiteY154" fmla="*/ 1717399 h 2240350"/>
                <a:gd name="connsiteX155" fmla="*/ 107164 w 2257327"/>
                <a:gd name="connsiteY155" fmla="*/ 1716338 h 2240350"/>
                <a:gd name="connsiteX156" fmla="*/ 108224 w 2257327"/>
                <a:gd name="connsiteY156" fmla="*/ 1716338 h 2240350"/>
                <a:gd name="connsiteX157" fmla="*/ 109286 w 2257327"/>
                <a:gd name="connsiteY157" fmla="*/ 1717399 h 2240350"/>
                <a:gd name="connsiteX158" fmla="*/ 110479 w 2257327"/>
                <a:gd name="connsiteY158" fmla="*/ 1717399 h 2240350"/>
                <a:gd name="connsiteX159" fmla="*/ 112734 w 2257327"/>
                <a:gd name="connsiteY159" fmla="*/ 1715145 h 2240350"/>
                <a:gd name="connsiteX160" fmla="*/ 112734 w 2257327"/>
                <a:gd name="connsiteY160" fmla="*/ 1714084 h 2240350"/>
                <a:gd name="connsiteX161" fmla="*/ 113795 w 2257327"/>
                <a:gd name="connsiteY161" fmla="*/ 1711829 h 2240350"/>
                <a:gd name="connsiteX162" fmla="*/ 114989 w 2257327"/>
                <a:gd name="connsiteY162" fmla="*/ 1710768 h 2240350"/>
                <a:gd name="connsiteX163" fmla="*/ 114989 w 2257327"/>
                <a:gd name="connsiteY163" fmla="*/ 1708513 h 2240350"/>
                <a:gd name="connsiteX164" fmla="*/ 113795 w 2257327"/>
                <a:gd name="connsiteY164" fmla="*/ 1707452 h 2240350"/>
                <a:gd name="connsiteX165" fmla="*/ 113795 w 2257327"/>
                <a:gd name="connsiteY165" fmla="*/ 1705197 h 2240350"/>
                <a:gd name="connsiteX166" fmla="*/ 114989 w 2257327"/>
                <a:gd name="connsiteY166" fmla="*/ 1704004 h 2240350"/>
                <a:gd name="connsiteX167" fmla="*/ 114989 w 2257327"/>
                <a:gd name="connsiteY167" fmla="*/ 1698433 h 2240350"/>
                <a:gd name="connsiteX168" fmla="*/ 112734 w 2257327"/>
                <a:gd name="connsiteY168" fmla="*/ 1696179 h 2240350"/>
                <a:gd name="connsiteX169" fmla="*/ 112734 w 2257327"/>
                <a:gd name="connsiteY169" fmla="*/ 1690608 h 2240350"/>
                <a:gd name="connsiteX170" fmla="*/ 113795 w 2257327"/>
                <a:gd name="connsiteY170" fmla="*/ 1688354 h 2240350"/>
                <a:gd name="connsiteX171" fmla="*/ 113795 w 2257327"/>
                <a:gd name="connsiteY171" fmla="*/ 1685038 h 2240350"/>
                <a:gd name="connsiteX172" fmla="*/ 112734 w 2257327"/>
                <a:gd name="connsiteY172" fmla="*/ 1685038 h 2240350"/>
                <a:gd name="connsiteX173" fmla="*/ 112734 w 2257327"/>
                <a:gd name="connsiteY173" fmla="*/ 1682783 h 2240350"/>
                <a:gd name="connsiteX174" fmla="*/ 113795 w 2257327"/>
                <a:gd name="connsiteY174" fmla="*/ 1681590 h 2240350"/>
                <a:gd name="connsiteX175" fmla="*/ 113795 w 2257327"/>
                <a:gd name="connsiteY175" fmla="*/ 1676019 h 2240350"/>
                <a:gd name="connsiteX176" fmla="*/ 112734 w 2257327"/>
                <a:gd name="connsiteY176" fmla="*/ 1676019 h 2240350"/>
                <a:gd name="connsiteX177" fmla="*/ 112734 w 2257327"/>
                <a:gd name="connsiteY177" fmla="*/ 1674958 h 2240350"/>
                <a:gd name="connsiteX178" fmla="*/ 113795 w 2257327"/>
                <a:gd name="connsiteY178" fmla="*/ 1673765 h 2240350"/>
                <a:gd name="connsiteX179" fmla="*/ 112734 w 2257327"/>
                <a:gd name="connsiteY179" fmla="*/ 1672703 h 2240350"/>
                <a:gd name="connsiteX180" fmla="*/ 111673 w 2257327"/>
                <a:gd name="connsiteY180" fmla="*/ 1669388 h 2240350"/>
                <a:gd name="connsiteX181" fmla="*/ 111673 w 2257327"/>
                <a:gd name="connsiteY181" fmla="*/ 1667133 h 2240350"/>
                <a:gd name="connsiteX182" fmla="*/ 112734 w 2257327"/>
                <a:gd name="connsiteY182" fmla="*/ 1665940 h 2240350"/>
                <a:gd name="connsiteX183" fmla="*/ 112734 w 2257327"/>
                <a:gd name="connsiteY183" fmla="*/ 1662624 h 2240350"/>
                <a:gd name="connsiteX184" fmla="*/ 111673 w 2257327"/>
                <a:gd name="connsiteY184" fmla="*/ 1661430 h 2240350"/>
                <a:gd name="connsiteX185" fmla="*/ 111673 w 2257327"/>
                <a:gd name="connsiteY185" fmla="*/ 1660369 h 2240350"/>
                <a:gd name="connsiteX186" fmla="*/ 110479 w 2257327"/>
                <a:gd name="connsiteY186" fmla="*/ 1658115 h 2240350"/>
                <a:gd name="connsiteX187" fmla="*/ 110479 w 2257327"/>
                <a:gd name="connsiteY187" fmla="*/ 1655860 h 2240350"/>
                <a:gd name="connsiteX188" fmla="*/ 111673 w 2257327"/>
                <a:gd name="connsiteY188" fmla="*/ 1654799 h 2240350"/>
                <a:gd name="connsiteX189" fmla="*/ 111673 w 2257327"/>
                <a:gd name="connsiteY189" fmla="*/ 1651483 h 2240350"/>
                <a:gd name="connsiteX190" fmla="*/ 112734 w 2257327"/>
                <a:gd name="connsiteY190" fmla="*/ 1650289 h 2240350"/>
                <a:gd name="connsiteX191" fmla="*/ 112734 w 2257327"/>
                <a:gd name="connsiteY191" fmla="*/ 1648035 h 2240350"/>
                <a:gd name="connsiteX192" fmla="*/ 113795 w 2257327"/>
                <a:gd name="connsiteY192" fmla="*/ 1643525 h 2240350"/>
                <a:gd name="connsiteX193" fmla="*/ 114989 w 2257327"/>
                <a:gd name="connsiteY193" fmla="*/ 1639016 h 2240350"/>
                <a:gd name="connsiteX194" fmla="*/ 114989 w 2257327"/>
                <a:gd name="connsiteY194" fmla="*/ 1631191 h 2240350"/>
                <a:gd name="connsiteX195" fmla="*/ 113795 w 2257327"/>
                <a:gd name="connsiteY195" fmla="*/ 1630130 h 2240350"/>
                <a:gd name="connsiteX196" fmla="*/ 113795 w 2257327"/>
                <a:gd name="connsiteY196" fmla="*/ 1625621 h 2240350"/>
                <a:gd name="connsiteX197" fmla="*/ 114989 w 2257327"/>
                <a:gd name="connsiteY197" fmla="*/ 1624560 h 2240350"/>
                <a:gd name="connsiteX198" fmla="*/ 116049 w 2257327"/>
                <a:gd name="connsiteY198" fmla="*/ 1622305 h 2240350"/>
                <a:gd name="connsiteX199" fmla="*/ 116049 w 2257327"/>
                <a:gd name="connsiteY199" fmla="*/ 1617796 h 2240350"/>
                <a:gd name="connsiteX200" fmla="*/ 117111 w 2257327"/>
                <a:gd name="connsiteY200" fmla="*/ 1617796 h 2240350"/>
                <a:gd name="connsiteX201" fmla="*/ 118304 w 2257327"/>
                <a:gd name="connsiteY201" fmla="*/ 1616734 h 2240350"/>
                <a:gd name="connsiteX202" fmla="*/ 118304 w 2257327"/>
                <a:gd name="connsiteY202" fmla="*/ 1615541 h 2240350"/>
                <a:gd name="connsiteX203" fmla="*/ 119498 w 2257327"/>
                <a:gd name="connsiteY203" fmla="*/ 1613286 h 2240350"/>
                <a:gd name="connsiteX204" fmla="*/ 119498 w 2257327"/>
                <a:gd name="connsiteY204" fmla="*/ 1611032 h 2240350"/>
                <a:gd name="connsiteX205" fmla="*/ 120559 w 2257327"/>
                <a:gd name="connsiteY205" fmla="*/ 1609838 h 2240350"/>
                <a:gd name="connsiteX206" fmla="*/ 121620 w 2257327"/>
                <a:gd name="connsiteY206" fmla="*/ 1608777 h 2240350"/>
                <a:gd name="connsiteX207" fmla="*/ 123874 w 2257327"/>
                <a:gd name="connsiteY207" fmla="*/ 1608777 h 2240350"/>
                <a:gd name="connsiteX208" fmla="*/ 123874 w 2257327"/>
                <a:gd name="connsiteY208" fmla="*/ 1602013 h 2240350"/>
                <a:gd name="connsiteX209" fmla="*/ 122681 w 2257327"/>
                <a:gd name="connsiteY209" fmla="*/ 1600952 h 2240350"/>
                <a:gd name="connsiteX210" fmla="*/ 121487 w 2257327"/>
                <a:gd name="connsiteY210" fmla="*/ 1600952 h 2240350"/>
                <a:gd name="connsiteX211" fmla="*/ 120426 w 2257327"/>
                <a:gd name="connsiteY211" fmla="*/ 1599758 h 2240350"/>
                <a:gd name="connsiteX212" fmla="*/ 120426 w 2257327"/>
                <a:gd name="connsiteY212" fmla="*/ 1580660 h 2240350"/>
                <a:gd name="connsiteX213" fmla="*/ 121487 w 2257327"/>
                <a:gd name="connsiteY213" fmla="*/ 1579599 h 2240350"/>
                <a:gd name="connsiteX214" fmla="*/ 121487 w 2257327"/>
                <a:gd name="connsiteY214" fmla="*/ 1578405 h 2240350"/>
                <a:gd name="connsiteX215" fmla="*/ 122681 w 2257327"/>
                <a:gd name="connsiteY215" fmla="*/ 1578405 h 2240350"/>
                <a:gd name="connsiteX216" fmla="*/ 122681 w 2257327"/>
                <a:gd name="connsiteY216" fmla="*/ 1568325 h 2240350"/>
                <a:gd name="connsiteX217" fmla="*/ 121487 w 2257327"/>
                <a:gd name="connsiteY217" fmla="*/ 1567264 h 2240350"/>
                <a:gd name="connsiteX218" fmla="*/ 121487 w 2257327"/>
                <a:gd name="connsiteY218" fmla="*/ 1566071 h 2240350"/>
                <a:gd name="connsiteX219" fmla="*/ 120426 w 2257327"/>
                <a:gd name="connsiteY219" fmla="*/ 1566071 h 2240350"/>
                <a:gd name="connsiteX220" fmla="*/ 121487 w 2257327"/>
                <a:gd name="connsiteY220" fmla="*/ 1558246 h 2240350"/>
                <a:gd name="connsiteX221" fmla="*/ 123742 w 2257327"/>
                <a:gd name="connsiteY221" fmla="*/ 1550420 h 2240350"/>
                <a:gd name="connsiteX222" fmla="*/ 123742 w 2257327"/>
                <a:gd name="connsiteY222" fmla="*/ 1547105 h 2240350"/>
                <a:gd name="connsiteX223" fmla="*/ 124803 w 2257327"/>
                <a:gd name="connsiteY223" fmla="*/ 1546044 h 2240350"/>
                <a:gd name="connsiteX224" fmla="*/ 125864 w 2257327"/>
                <a:gd name="connsiteY224" fmla="*/ 1543789 h 2240350"/>
                <a:gd name="connsiteX225" fmla="*/ 128119 w 2257327"/>
                <a:gd name="connsiteY225" fmla="*/ 1533709 h 2240350"/>
                <a:gd name="connsiteX226" fmla="*/ 127058 w 2257327"/>
                <a:gd name="connsiteY226" fmla="*/ 1533709 h 2240350"/>
                <a:gd name="connsiteX227" fmla="*/ 127058 w 2257327"/>
                <a:gd name="connsiteY227" fmla="*/ 1531455 h 2240350"/>
                <a:gd name="connsiteX228" fmla="*/ 128119 w 2257327"/>
                <a:gd name="connsiteY228" fmla="*/ 1530394 h 2240350"/>
                <a:gd name="connsiteX229" fmla="*/ 128119 w 2257327"/>
                <a:gd name="connsiteY229" fmla="*/ 1528139 h 2240350"/>
                <a:gd name="connsiteX230" fmla="*/ 129180 w 2257327"/>
                <a:gd name="connsiteY230" fmla="*/ 1527078 h 2240350"/>
                <a:gd name="connsiteX231" fmla="*/ 130373 w 2257327"/>
                <a:gd name="connsiteY231" fmla="*/ 1524823 h 2240350"/>
                <a:gd name="connsiteX232" fmla="*/ 130373 w 2257327"/>
                <a:gd name="connsiteY232" fmla="*/ 1522569 h 2240350"/>
                <a:gd name="connsiteX233" fmla="*/ 131434 w 2257327"/>
                <a:gd name="connsiteY233" fmla="*/ 1521508 h 2240350"/>
                <a:gd name="connsiteX234" fmla="*/ 130373 w 2257327"/>
                <a:gd name="connsiteY234" fmla="*/ 1520314 h 2240350"/>
                <a:gd name="connsiteX235" fmla="*/ 130373 w 2257327"/>
                <a:gd name="connsiteY235" fmla="*/ 1519120 h 2240350"/>
                <a:gd name="connsiteX236" fmla="*/ 131434 w 2257327"/>
                <a:gd name="connsiteY236" fmla="*/ 1518059 h 2240350"/>
                <a:gd name="connsiteX237" fmla="*/ 131434 w 2257327"/>
                <a:gd name="connsiteY237" fmla="*/ 1515805 h 2240350"/>
                <a:gd name="connsiteX238" fmla="*/ 132496 w 2257327"/>
                <a:gd name="connsiteY238" fmla="*/ 1512489 h 2240350"/>
                <a:gd name="connsiteX239" fmla="*/ 132496 w 2257327"/>
                <a:gd name="connsiteY239" fmla="*/ 1511428 h 2240350"/>
                <a:gd name="connsiteX240" fmla="*/ 131434 w 2257327"/>
                <a:gd name="connsiteY240" fmla="*/ 1511428 h 2240350"/>
                <a:gd name="connsiteX241" fmla="*/ 131434 w 2257327"/>
                <a:gd name="connsiteY241" fmla="*/ 1510234 h 2240350"/>
                <a:gd name="connsiteX242" fmla="*/ 132496 w 2257327"/>
                <a:gd name="connsiteY242" fmla="*/ 1509173 h 2240350"/>
                <a:gd name="connsiteX243" fmla="*/ 132496 w 2257327"/>
                <a:gd name="connsiteY243" fmla="*/ 1505857 h 2240350"/>
                <a:gd name="connsiteX244" fmla="*/ 133556 w 2257327"/>
                <a:gd name="connsiteY244" fmla="*/ 1504664 h 2240350"/>
                <a:gd name="connsiteX245" fmla="*/ 134750 w 2257327"/>
                <a:gd name="connsiteY245" fmla="*/ 1503470 h 2240350"/>
                <a:gd name="connsiteX246" fmla="*/ 134750 w 2257327"/>
                <a:gd name="connsiteY246" fmla="*/ 1502409 h 2240350"/>
                <a:gd name="connsiteX247" fmla="*/ 135811 w 2257327"/>
                <a:gd name="connsiteY247" fmla="*/ 1502409 h 2240350"/>
                <a:gd name="connsiteX248" fmla="*/ 135811 w 2257327"/>
                <a:gd name="connsiteY248" fmla="*/ 1501216 h 2240350"/>
                <a:gd name="connsiteX249" fmla="*/ 136872 w 2257327"/>
                <a:gd name="connsiteY249" fmla="*/ 1498961 h 2240350"/>
                <a:gd name="connsiteX250" fmla="*/ 136872 w 2257327"/>
                <a:gd name="connsiteY250" fmla="*/ 1495645 h 2240350"/>
                <a:gd name="connsiteX251" fmla="*/ 138066 w 2257327"/>
                <a:gd name="connsiteY251" fmla="*/ 1494451 h 2240350"/>
                <a:gd name="connsiteX252" fmla="*/ 138066 w 2257327"/>
                <a:gd name="connsiteY252" fmla="*/ 1493391 h 2240350"/>
                <a:gd name="connsiteX253" fmla="*/ 140321 w 2257327"/>
                <a:gd name="connsiteY253" fmla="*/ 1491136 h 2240350"/>
                <a:gd name="connsiteX254" fmla="*/ 140321 w 2257327"/>
                <a:gd name="connsiteY254" fmla="*/ 1488881 h 2240350"/>
                <a:gd name="connsiteX255" fmla="*/ 141381 w 2257327"/>
                <a:gd name="connsiteY255" fmla="*/ 1488881 h 2240350"/>
                <a:gd name="connsiteX256" fmla="*/ 141381 w 2257327"/>
                <a:gd name="connsiteY256" fmla="*/ 1487688 h 2240350"/>
                <a:gd name="connsiteX257" fmla="*/ 142575 w 2257327"/>
                <a:gd name="connsiteY257" fmla="*/ 1486626 h 2240350"/>
                <a:gd name="connsiteX258" fmla="*/ 144830 w 2257327"/>
                <a:gd name="connsiteY258" fmla="*/ 1486626 h 2240350"/>
                <a:gd name="connsiteX259" fmla="*/ 147084 w 2257327"/>
                <a:gd name="connsiteY259" fmla="*/ 1485433 h 2240350"/>
                <a:gd name="connsiteX260" fmla="*/ 147084 w 2257327"/>
                <a:gd name="connsiteY260" fmla="*/ 1484372 h 2240350"/>
                <a:gd name="connsiteX261" fmla="*/ 150400 w 2257327"/>
                <a:gd name="connsiteY261" fmla="*/ 1479863 h 2240350"/>
                <a:gd name="connsiteX262" fmla="*/ 152655 w 2257327"/>
                <a:gd name="connsiteY262" fmla="*/ 1478801 h 2240350"/>
                <a:gd name="connsiteX263" fmla="*/ 154909 w 2257327"/>
                <a:gd name="connsiteY263" fmla="*/ 1476547 h 2240350"/>
                <a:gd name="connsiteX264" fmla="*/ 158225 w 2257327"/>
                <a:gd name="connsiteY264" fmla="*/ 1475353 h 2240350"/>
                <a:gd name="connsiteX265" fmla="*/ 161541 w 2257327"/>
                <a:gd name="connsiteY265" fmla="*/ 1475353 h 2240350"/>
                <a:gd name="connsiteX266" fmla="*/ 161541 w 2257327"/>
                <a:gd name="connsiteY266" fmla="*/ 1474292 h 2240350"/>
                <a:gd name="connsiteX267" fmla="*/ 162602 w 2257327"/>
                <a:gd name="connsiteY267" fmla="*/ 1472038 h 2240350"/>
                <a:gd name="connsiteX268" fmla="*/ 167111 w 2257327"/>
                <a:gd name="connsiteY268" fmla="*/ 1465273 h 2240350"/>
                <a:gd name="connsiteX269" fmla="*/ 167111 w 2257327"/>
                <a:gd name="connsiteY269" fmla="*/ 1461958 h 2240350"/>
                <a:gd name="connsiteX270" fmla="*/ 168172 w 2257327"/>
                <a:gd name="connsiteY270" fmla="*/ 1461958 h 2240350"/>
                <a:gd name="connsiteX271" fmla="*/ 172682 w 2257327"/>
                <a:gd name="connsiteY271" fmla="*/ 1459703 h 2240350"/>
                <a:gd name="connsiteX272" fmla="*/ 173875 w 2257327"/>
                <a:gd name="connsiteY272" fmla="*/ 1458642 h 2240350"/>
                <a:gd name="connsiteX273" fmla="*/ 174936 w 2257327"/>
                <a:gd name="connsiteY273" fmla="*/ 1456387 h 2240350"/>
                <a:gd name="connsiteX274" fmla="*/ 175998 w 2257327"/>
                <a:gd name="connsiteY274" fmla="*/ 1455326 h 2240350"/>
                <a:gd name="connsiteX275" fmla="*/ 177058 w 2257327"/>
                <a:gd name="connsiteY275" fmla="*/ 1455326 h 2240350"/>
                <a:gd name="connsiteX276" fmla="*/ 178119 w 2257327"/>
                <a:gd name="connsiteY276" fmla="*/ 1454133 h 2240350"/>
                <a:gd name="connsiteX277" fmla="*/ 178119 w 2257327"/>
                <a:gd name="connsiteY277" fmla="*/ 1453072 h 2240350"/>
                <a:gd name="connsiteX278" fmla="*/ 179313 w 2257327"/>
                <a:gd name="connsiteY278" fmla="*/ 1453072 h 2240350"/>
                <a:gd name="connsiteX279" fmla="*/ 180374 w 2257327"/>
                <a:gd name="connsiteY279" fmla="*/ 1450817 h 2240350"/>
                <a:gd name="connsiteX280" fmla="*/ 180374 w 2257327"/>
                <a:gd name="connsiteY280" fmla="*/ 1445247 h 2240350"/>
                <a:gd name="connsiteX281" fmla="*/ 183690 w 2257327"/>
                <a:gd name="connsiteY281" fmla="*/ 1438483 h 2240350"/>
                <a:gd name="connsiteX282" fmla="*/ 183690 w 2257327"/>
                <a:gd name="connsiteY282" fmla="*/ 1437422 h 2240350"/>
                <a:gd name="connsiteX283" fmla="*/ 184751 w 2257327"/>
                <a:gd name="connsiteY283" fmla="*/ 1436228 h 2240350"/>
                <a:gd name="connsiteX284" fmla="*/ 184751 w 2257327"/>
                <a:gd name="connsiteY284" fmla="*/ 1435034 h 2240350"/>
                <a:gd name="connsiteX285" fmla="*/ 183690 w 2257327"/>
                <a:gd name="connsiteY285" fmla="*/ 1433973 h 2240350"/>
                <a:gd name="connsiteX286" fmla="*/ 185945 w 2257327"/>
                <a:gd name="connsiteY286" fmla="*/ 1431719 h 2240350"/>
                <a:gd name="connsiteX287" fmla="*/ 185945 w 2257327"/>
                <a:gd name="connsiteY287" fmla="*/ 1430657 h 2240350"/>
                <a:gd name="connsiteX288" fmla="*/ 187138 w 2257327"/>
                <a:gd name="connsiteY288" fmla="*/ 1430657 h 2240350"/>
                <a:gd name="connsiteX289" fmla="*/ 188199 w 2257327"/>
                <a:gd name="connsiteY289" fmla="*/ 1429464 h 2240350"/>
                <a:gd name="connsiteX290" fmla="*/ 188199 w 2257327"/>
                <a:gd name="connsiteY290" fmla="*/ 1428403 h 2240350"/>
                <a:gd name="connsiteX291" fmla="*/ 189260 w 2257327"/>
                <a:gd name="connsiteY291" fmla="*/ 1428403 h 2240350"/>
                <a:gd name="connsiteX292" fmla="*/ 189260 w 2257327"/>
                <a:gd name="connsiteY292" fmla="*/ 1427209 h 2240350"/>
                <a:gd name="connsiteX293" fmla="*/ 190321 w 2257327"/>
                <a:gd name="connsiteY293" fmla="*/ 1427209 h 2240350"/>
                <a:gd name="connsiteX294" fmla="*/ 190321 w 2257327"/>
                <a:gd name="connsiteY294" fmla="*/ 1426148 h 2240350"/>
                <a:gd name="connsiteX295" fmla="*/ 192576 w 2257327"/>
                <a:gd name="connsiteY295" fmla="*/ 1426148 h 2240350"/>
                <a:gd name="connsiteX296" fmla="*/ 192576 w 2257327"/>
                <a:gd name="connsiteY296" fmla="*/ 1425087 h 2240350"/>
                <a:gd name="connsiteX297" fmla="*/ 193770 w 2257327"/>
                <a:gd name="connsiteY297" fmla="*/ 1425087 h 2240350"/>
                <a:gd name="connsiteX298" fmla="*/ 193770 w 2257327"/>
                <a:gd name="connsiteY298" fmla="*/ 1423894 h 2240350"/>
                <a:gd name="connsiteX299" fmla="*/ 194830 w 2257327"/>
                <a:gd name="connsiteY299" fmla="*/ 1422832 h 2240350"/>
                <a:gd name="connsiteX300" fmla="*/ 195892 w 2257327"/>
                <a:gd name="connsiteY300" fmla="*/ 1420578 h 2240350"/>
                <a:gd name="connsiteX301" fmla="*/ 196953 w 2257327"/>
                <a:gd name="connsiteY301" fmla="*/ 1419384 h 2240350"/>
                <a:gd name="connsiteX302" fmla="*/ 198013 w 2257327"/>
                <a:gd name="connsiteY302" fmla="*/ 1418323 h 2240350"/>
                <a:gd name="connsiteX303" fmla="*/ 199207 w 2257327"/>
                <a:gd name="connsiteY303" fmla="*/ 1418323 h 2240350"/>
                <a:gd name="connsiteX304" fmla="*/ 199207 w 2257327"/>
                <a:gd name="connsiteY304" fmla="*/ 1417130 h 2240350"/>
                <a:gd name="connsiteX305" fmla="*/ 200268 w 2257327"/>
                <a:gd name="connsiteY305" fmla="*/ 1416069 h 2240350"/>
                <a:gd name="connsiteX306" fmla="*/ 204778 w 2257327"/>
                <a:gd name="connsiteY306" fmla="*/ 1413814 h 2240350"/>
                <a:gd name="connsiteX307" fmla="*/ 205839 w 2257327"/>
                <a:gd name="connsiteY307" fmla="*/ 1412753 h 2240350"/>
                <a:gd name="connsiteX308" fmla="*/ 207032 w 2257327"/>
                <a:gd name="connsiteY308" fmla="*/ 1412753 h 2240350"/>
                <a:gd name="connsiteX309" fmla="*/ 209287 w 2257327"/>
                <a:gd name="connsiteY309" fmla="*/ 1410498 h 2240350"/>
                <a:gd name="connsiteX310" fmla="*/ 210348 w 2257327"/>
                <a:gd name="connsiteY310" fmla="*/ 1410498 h 2240350"/>
                <a:gd name="connsiteX311" fmla="*/ 210348 w 2257327"/>
                <a:gd name="connsiteY311" fmla="*/ 1407182 h 2240350"/>
                <a:gd name="connsiteX312" fmla="*/ 211409 w 2257327"/>
                <a:gd name="connsiteY312" fmla="*/ 1406121 h 2240350"/>
                <a:gd name="connsiteX313" fmla="*/ 211409 w 2257327"/>
                <a:gd name="connsiteY313" fmla="*/ 1405060 h 2240350"/>
                <a:gd name="connsiteX314" fmla="*/ 220428 w 2257327"/>
                <a:gd name="connsiteY314" fmla="*/ 1400551 h 2240350"/>
                <a:gd name="connsiteX315" fmla="*/ 220428 w 2257327"/>
                <a:gd name="connsiteY315" fmla="*/ 1401612 h 2240350"/>
                <a:gd name="connsiteX316" fmla="*/ 221489 w 2257327"/>
                <a:gd name="connsiteY316" fmla="*/ 1401612 h 2240350"/>
                <a:gd name="connsiteX317" fmla="*/ 222682 w 2257327"/>
                <a:gd name="connsiteY317" fmla="*/ 1400551 h 2240350"/>
                <a:gd name="connsiteX318" fmla="*/ 223743 w 2257327"/>
                <a:gd name="connsiteY318" fmla="*/ 1399357 h 2240350"/>
                <a:gd name="connsiteX319" fmla="*/ 224804 w 2257327"/>
                <a:gd name="connsiteY319" fmla="*/ 1398164 h 2240350"/>
                <a:gd name="connsiteX320" fmla="*/ 227059 w 2257327"/>
                <a:gd name="connsiteY320" fmla="*/ 1398164 h 2240350"/>
                <a:gd name="connsiteX321" fmla="*/ 228120 w 2257327"/>
                <a:gd name="connsiteY321" fmla="*/ 1397103 h 2240350"/>
                <a:gd name="connsiteX322" fmla="*/ 229181 w 2257327"/>
                <a:gd name="connsiteY322" fmla="*/ 1397103 h 2240350"/>
                <a:gd name="connsiteX323" fmla="*/ 230375 w 2257327"/>
                <a:gd name="connsiteY323" fmla="*/ 1395909 h 2240350"/>
                <a:gd name="connsiteX324" fmla="*/ 230375 w 2257327"/>
                <a:gd name="connsiteY324" fmla="*/ 1394848 h 2240350"/>
                <a:gd name="connsiteX325" fmla="*/ 231436 w 2257327"/>
                <a:gd name="connsiteY325" fmla="*/ 1394848 h 2240350"/>
                <a:gd name="connsiteX326" fmla="*/ 232497 w 2257327"/>
                <a:gd name="connsiteY326" fmla="*/ 1393787 h 2240350"/>
                <a:gd name="connsiteX327" fmla="*/ 233558 w 2257327"/>
                <a:gd name="connsiteY327" fmla="*/ 1393787 h 2240350"/>
                <a:gd name="connsiteX328" fmla="*/ 233558 w 2257327"/>
                <a:gd name="connsiteY328" fmla="*/ 1392593 h 2240350"/>
                <a:gd name="connsiteX329" fmla="*/ 234752 w 2257327"/>
                <a:gd name="connsiteY329" fmla="*/ 1391532 h 2240350"/>
                <a:gd name="connsiteX330" fmla="*/ 238067 w 2257327"/>
                <a:gd name="connsiteY330" fmla="*/ 1391532 h 2240350"/>
                <a:gd name="connsiteX331" fmla="*/ 239128 w 2257327"/>
                <a:gd name="connsiteY331" fmla="*/ 1390471 h 2240350"/>
                <a:gd name="connsiteX332" fmla="*/ 239128 w 2257327"/>
                <a:gd name="connsiteY332" fmla="*/ 1389410 h 2240350"/>
                <a:gd name="connsiteX333" fmla="*/ 240189 w 2257327"/>
                <a:gd name="connsiteY333" fmla="*/ 1388349 h 2240350"/>
                <a:gd name="connsiteX334" fmla="*/ 242444 w 2257327"/>
                <a:gd name="connsiteY334" fmla="*/ 1387288 h 2240350"/>
                <a:gd name="connsiteX335" fmla="*/ 243505 w 2257327"/>
                <a:gd name="connsiteY335" fmla="*/ 1387288 h 2240350"/>
                <a:gd name="connsiteX336" fmla="*/ 243505 w 2257327"/>
                <a:gd name="connsiteY336" fmla="*/ 1386094 h 2240350"/>
                <a:gd name="connsiteX337" fmla="*/ 245760 w 2257327"/>
                <a:gd name="connsiteY337" fmla="*/ 1386094 h 2240350"/>
                <a:gd name="connsiteX338" fmla="*/ 246821 w 2257327"/>
                <a:gd name="connsiteY338" fmla="*/ 1385033 h 2240350"/>
                <a:gd name="connsiteX339" fmla="*/ 246821 w 2257327"/>
                <a:gd name="connsiteY339" fmla="*/ 1383840 h 2240350"/>
                <a:gd name="connsiteX340" fmla="*/ 247882 w 2257327"/>
                <a:gd name="connsiteY340" fmla="*/ 1383840 h 2240350"/>
                <a:gd name="connsiteX341" fmla="*/ 250136 w 2257327"/>
                <a:gd name="connsiteY341" fmla="*/ 1381585 h 2240350"/>
                <a:gd name="connsiteX342" fmla="*/ 251197 w 2257327"/>
                <a:gd name="connsiteY342" fmla="*/ 1381585 h 2240350"/>
                <a:gd name="connsiteX343" fmla="*/ 252259 w 2257327"/>
                <a:gd name="connsiteY343" fmla="*/ 1380392 h 2240350"/>
                <a:gd name="connsiteX344" fmla="*/ 253452 w 2257327"/>
                <a:gd name="connsiteY344" fmla="*/ 1380392 h 2240350"/>
                <a:gd name="connsiteX345" fmla="*/ 253452 w 2257327"/>
                <a:gd name="connsiteY345" fmla="*/ 1378137 h 2240350"/>
                <a:gd name="connsiteX346" fmla="*/ 254646 w 2257327"/>
                <a:gd name="connsiteY346" fmla="*/ 1378137 h 2240350"/>
                <a:gd name="connsiteX347" fmla="*/ 254646 w 2257327"/>
                <a:gd name="connsiteY347" fmla="*/ 1375882 h 2240350"/>
                <a:gd name="connsiteX348" fmla="*/ 256900 w 2257327"/>
                <a:gd name="connsiteY348" fmla="*/ 1375882 h 2240350"/>
                <a:gd name="connsiteX349" fmla="*/ 259155 w 2257327"/>
                <a:gd name="connsiteY349" fmla="*/ 1374821 h 2240350"/>
                <a:gd name="connsiteX350" fmla="*/ 260216 w 2257327"/>
                <a:gd name="connsiteY350" fmla="*/ 1373760 h 2240350"/>
                <a:gd name="connsiteX351" fmla="*/ 261410 w 2257327"/>
                <a:gd name="connsiteY351" fmla="*/ 1372699 h 2240350"/>
                <a:gd name="connsiteX352" fmla="*/ 263664 w 2257327"/>
                <a:gd name="connsiteY352" fmla="*/ 1371506 h 2240350"/>
                <a:gd name="connsiteX353" fmla="*/ 265919 w 2257327"/>
                <a:gd name="connsiteY353" fmla="*/ 1370312 h 2240350"/>
                <a:gd name="connsiteX354" fmla="*/ 266980 w 2257327"/>
                <a:gd name="connsiteY354" fmla="*/ 1369251 h 2240350"/>
                <a:gd name="connsiteX355" fmla="*/ 268041 w 2257327"/>
                <a:gd name="connsiteY355" fmla="*/ 1368057 h 2240350"/>
                <a:gd name="connsiteX356" fmla="*/ 268041 w 2257327"/>
                <a:gd name="connsiteY356" fmla="*/ 1366996 h 2240350"/>
                <a:gd name="connsiteX357" fmla="*/ 266980 w 2257327"/>
                <a:gd name="connsiteY357" fmla="*/ 1365935 h 2240350"/>
                <a:gd name="connsiteX358" fmla="*/ 266980 w 2257327"/>
                <a:gd name="connsiteY358" fmla="*/ 1364741 h 2240350"/>
                <a:gd name="connsiteX359" fmla="*/ 265919 w 2257327"/>
                <a:gd name="connsiteY359" fmla="*/ 1363548 h 2240350"/>
                <a:gd name="connsiteX360" fmla="*/ 266980 w 2257327"/>
                <a:gd name="connsiteY360" fmla="*/ 1362487 h 2240350"/>
                <a:gd name="connsiteX361" fmla="*/ 268041 w 2257327"/>
                <a:gd name="connsiteY361" fmla="*/ 1362487 h 2240350"/>
                <a:gd name="connsiteX362" fmla="*/ 268041 w 2257327"/>
                <a:gd name="connsiteY362" fmla="*/ 1361293 h 2240350"/>
                <a:gd name="connsiteX363" fmla="*/ 270296 w 2257327"/>
                <a:gd name="connsiteY363" fmla="*/ 1361293 h 2240350"/>
                <a:gd name="connsiteX364" fmla="*/ 271357 w 2257327"/>
                <a:gd name="connsiteY364" fmla="*/ 1360232 h 2240350"/>
                <a:gd name="connsiteX365" fmla="*/ 274673 w 2257327"/>
                <a:gd name="connsiteY365" fmla="*/ 1360232 h 2240350"/>
                <a:gd name="connsiteX366" fmla="*/ 276927 w 2257327"/>
                <a:gd name="connsiteY366" fmla="*/ 1362487 h 2240350"/>
                <a:gd name="connsiteX367" fmla="*/ 278121 w 2257327"/>
                <a:gd name="connsiteY367" fmla="*/ 1362487 h 2240350"/>
                <a:gd name="connsiteX368" fmla="*/ 279182 w 2257327"/>
                <a:gd name="connsiteY368" fmla="*/ 1361293 h 2240350"/>
                <a:gd name="connsiteX369" fmla="*/ 279182 w 2257327"/>
                <a:gd name="connsiteY369" fmla="*/ 1360232 h 2240350"/>
                <a:gd name="connsiteX370" fmla="*/ 281436 w 2257327"/>
                <a:gd name="connsiteY370" fmla="*/ 1357977 h 2240350"/>
                <a:gd name="connsiteX371" fmla="*/ 283691 w 2257327"/>
                <a:gd name="connsiteY371" fmla="*/ 1357977 h 2240350"/>
                <a:gd name="connsiteX372" fmla="*/ 284885 w 2257327"/>
                <a:gd name="connsiteY372" fmla="*/ 1359038 h 2240350"/>
                <a:gd name="connsiteX373" fmla="*/ 286079 w 2257327"/>
                <a:gd name="connsiteY373" fmla="*/ 1357977 h 2240350"/>
                <a:gd name="connsiteX374" fmla="*/ 287139 w 2257327"/>
                <a:gd name="connsiteY374" fmla="*/ 1357977 h 2240350"/>
                <a:gd name="connsiteX375" fmla="*/ 287139 w 2257327"/>
                <a:gd name="connsiteY375" fmla="*/ 1356916 h 2240350"/>
                <a:gd name="connsiteX376" fmla="*/ 288201 w 2257327"/>
                <a:gd name="connsiteY376" fmla="*/ 1355723 h 2240350"/>
                <a:gd name="connsiteX377" fmla="*/ 290455 w 2257327"/>
                <a:gd name="connsiteY377" fmla="*/ 1354529 h 2240350"/>
                <a:gd name="connsiteX378" fmla="*/ 291516 w 2257327"/>
                <a:gd name="connsiteY378" fmla="*/ 1354529 h 2240350"/>
                <a:gd name="connsiteX379" fmla="*/ 296026 w 2257327"/>
                <a:gd name="connsiteY379" fmla="*/ 1352274 h 2240350"/>
                <a:gd name="connsiteX380" fmla="*/ 297219 w 2257327"/>
                <a:gd name="connsiteY380" fmla="*/ 1351081 h 2240350"/>
                <a:gd name="connsiteX381" fmla="*/ 297219 w 2257327"/>
                <a:gd name="connsiteY381" fmla="*/ 1350020 h 2240350"/>
                <a:gd name="connsiteX382" fmla="*/ 298413 w 2257327"/>
                <a:gd name="connsiteY382" fmla="*/ 1350020 h 2240350"/>
                <a:gd name="connsiteX383" fmla="*/ 299474 w 2257327"/>
                <a:gd name="connsiteY383" fmla="*/ 1348959 h 2240350"/>
                <a:gd name="connsiteX384" fmla="*/ 300535 w 2257327"/>
                <a:gd name="connsiteY384" fmla="*/ 1348959 h 2240350"/>
                <a:gd name="connsiteX385" fmla="*/ 302790 w 2257327"/>
                <a:gd name="connsiteY385" fmla="*/ 1347765 h 2240350"/>
                <a:gd name="connsiteX386" fmla="*/ 303851 w 2257327"/>
                <a:gd name="connsiteY386" fmla="*/ 1346704 h 2240350"/>
                <a:gd name="connsiteX387" fmla="*/ 305044 w 2257327"/>
                <a:gd name="connsiteY387" fmla="*/ 1346704 h 2240350"/>
                <a:gd name="connsiteX388" fmla="*/ 305044 w 2257327"/>
                <a:gd name="connsiteY388" fmla="*/ 1345510 h 2240350"/>
                <a:gd name="connsiteX389" fmla="*/ 306238 w 2257327"/>
                <a:gd name="connsiteY389" fmla="*/ 1344449 h 2240350"/>
                <a:gd name="connsiteX390" fmla="*/ 307299 w 2257327"/>
                <a:gd name="connsiteY390" fmla="*/ 1343388 h 2240350"/>
                <a:gd name="connsiteX391" fmla="*/ 310615 w 2257327"/>
                <a:gd name="connsiteY391" fmla="*/ 1343388 h 2240350"/>
                <a:gd name="connsiteX392" fmla="*/ 311676 w 2257327"/>
                <a:gd name="connsiteY392" fmla="*/ 1344449 h 2240350"/>
                <a:gd name="connsiteX393" fmla="*/ 315124 w 2257327"/>
                <a:gd name="connsiteY393" fmla="*/ 1344449 h 2240350"/>
                <a:gd name="connsiteX394" fmla="*/ 315124 w 2257327"/>
                <a:gd name="connsiteY394" fmla="*/ 1345510 h 2240350"/>
                <a:gd name="connsiteX395" fmla="*/ 316185 w 2257327"/>
                <a:gd name="connsiteY395" fmla="*/ 1345510 h 2240350"/>
                <a:gd name="connsiteX396" fmla="*/ 316185 w 2257327"/>
                <a:gd name="connsiteY396" fmla="*/ 1352274 h 2240350"/>
                <a:gd name="connsiteX397" fmla="*/ 317379 w 2257327"/>
                <a:gd name="connsiteY397" fmla="*/ 1352274 h 2240350"/>
                <a:gd name="connsiteX398" fmla="*/ 318440 w 2257327"/>
                <a:gd name="connsiteY398" fmla="*/ 1353468 h 2240350"/>
                <a:gd name="connsiteX399" fmla="*/ 319501 w 2257327"/>
                <a:gd name="connsiteY399" fmla="*/ 1353468 h 2240350"/>
                <a:gd name="connsiteX400" fmla="*/ 320562 w 2257327"/>
                <a:gd name="connsiteY400" fmla="*/ 1354529 h 2240350"/>
                <a:gd name="connsiteX401" fmla="*/ 322816 w 2257327"/>
                <a:gd name="connsiteY401" fmla="*/ 1354529 h 2240350"/>
                <a:gd name="connsiteX402" fmla="*/ 325071 w 2257327"/>
                <a:gd name="connsiteY402" fmla="*/ 1356784 h 2240350"/>
                <a:gd name="connsiteX403" fmla="*/ 325071 w 2257327"/>
                <a:gd name="connsiteY403" fmla="*/ 1359038 h 2240350"/>
                <a:gd name="connsiteX404" fmla="*/ 326132 w 2257327"/>
                <a:gd name="connsiteY404" fmla="*/ 1360100 h 2240350"/>
                <a:gd name="connsiteX405" fmla="*/ 327193 w 2257327"/>
                <a:gd name="connsiteY405" fmla="*/ 1362354 h 2240350"/>
                <a:gd name="connsiteX406" fmla="*/ 328254 w 2257327"/>
                <a:gd name="connsiteY406" fmla="*/ 1363415 h 2240350"/>
                <a:gd name="connsiteX407" fmla="*/ 330509 w 2257327"/>
                <a:gd name="connsiteY407" fmla="*/ 1363415 h 2240350"/>
                <a:gd name="connsiteX408" fmla="*/ 330509 w 2257327"/>
                <a:gd name="connsiteY408" fmla="*/ 1364609 h 2240350"/>
                <a:gd name="connsiteX409" fmla="*/ 332763 w 2257327"/>
                <a:gd name="connsiteY409" fmla="*/ 1364609 h 2240350"/>
                <a:gd name="connsiteX410" fmla="*/ 332763 w 2257327"/>
                <a:gd name="connsiteY410" fmla="*/ 1366863 h 2240350"/>
                <a:gd name="connsiteX411" fmla="*/ 333825 w 2257327"/>
                <a:gd name="connsiteY411" fmla="*/ 1367925 h 2240350"/>
                <a:gd name="connsiteX412" fmla="*/ 336079 w 2257327"/>
                <a:gd name="connsiteY412" fmla="*/ 1369118 h 2240350"/>
                <a:gd name="connsiteX413" fmla="*/ 337273 w 2257327"/>
                <a:gd name="connsiteY413" fmla="*/ 1369118 h 2240350"/>
                <a:gd name="connsiteX414" fmla="*/ 340588 w 2257327"/>
                <a:gd name="connsiteY414" fmla="*/ 1370179 h 2240350"/>
                <a:gd name="connsiteX415" fmla="*/ 345098 w 2257327"/>
                <a:gd name="connsiteY415" fmla="*/ 1370179 h 2240350"/>
                <a:gd name="connsiteX416" fmla="*/ 346159 w 2257327"/>
                <a:gd name="connsiteY416" fmla="*/ 1369118 h 2240350"/>
                <a:gd name="connsiteX417" fmla="*/ 347220 w 2257327"/>
                <a:gd name="connsiteY417" fmla="*/ 1369118 h 2240350"/>
                <a:gd name="connsiteX418" fmla="*/ 348281 w 2257327"/>
                <a:gd name="connsiteY418" fmla="*/ 1370179 h 2240350"/>
                <a:gd name="connsiteX419" fmla="*/ 349342 w 2257327"/>
                <a:gd name="connsiteY419" fmla="*/ 1370179 h 2240350"/>
                <a:gd name="connsiteX420" fmla="*/ 351597 w 2257327"/>
                <a:gd name="connsiteY420" fmla="*/ 1371373 h 2240350"/>
                <a:gd name="connsiteX421" fmla="*/ 352790 w 2257327"/>
                <a:gd name="connsiteY421" fmla="*/ 1371373 h 2240350"/>
                <a:gd name="connsiteX422" fmla="*/ 360615 w 2257327"/>
                <a:gd name="connsiteY422" fmla="*/ 1374688 h 2240350"/>
                <a:gd name="connsiteX423" fmla="*/ 366186 w 2257327"/>
                <a:gd name="connsiteY423" fmla="*/ 1374688 h 2240350"/>
                <a:gd name="connsiteX424" fmla="*/ 367247 w 2257327"/>
                <a:gd name="connsiteY424" fmla="*/ 1373628 h 2240350"/>
                <a:gd name="connsiteX425" fmla="*/ 369502 w 2257327"/>
                <a:gd name="connsiteY425" fmla="*/ 1373628 h 2240350"/>
                <a:gd name="connsiteX426" fmla="*/ 370562 w 2257327"/>
                <a:gd name="connsiteY426" fmla="*/ 1372567 h 2240350"/>
                <a:gd name="connsiteX427" fmla="*/ 371624 w 2257327"/>
                <a:gd name="connsiteY427" fmla="*/ 1370312 h 2240350"/>
                <a:gd name="connsiteX428" fmla="*/ 371624 w 2257327"/>
                <a:gd name="connsiteY428" fmla="*/ 1369251 h 2240350"/>
                <a:gd name="connsiteX429" fmla="*/ 372685 w 2257327"/>
                <a:gd name="connsiteY429" fmla="*/ 1368057 h 2240350"/>
                <a:gd name="connsiteX430" fmla="*/ 373878 w 2257327"/>
                <a:gd name="connsiteY430" fmla="*/ 1366996 h 2240350"/>
                <a:gd name="connsiteX431" fmla="*/ 374939 w 2257327"/>
                <a:gd name="connsiteY431" fmla="*/ 1365935 h 2240350"/>
                <a:gd name="connsiteX432" fmla="*/ 378255 w 2257327"/>
                <a:gd name="connsiteY432" fmla="*/ 1365935 h 2240350"/>
                <a:gd name="connsiteX433" fmla="*/ 379316 w 2257327"/>
                <a:gd name="connsiteY433" fmla="*/ 1364741 h 2240350"/>
                <a:gd name="connsiteX434" fmla="*/ 380377 w 2257327"/>
                <a:gd name="connsiteY434" fmla="*/ 1364741 h 2240350"/>
                <a:gd name="connsiteX435" fmla="*/ 381571 w 2257327"/>
                <a:gd name="connsiteY435" fmla="*/ 1363548 h 2240350"/>
                <a:gd name="connsiteX436" fmla="*/ 382632 w 2257327"/>
                <a:gd name="connsiteY436" fmla="*/ 1361293 h 2240350"/>
                <a:gd name="connsiteX437" fmla="*/ 383692 w 2257327"/>
                <a:gd name="connsiteY437" fmla="*/ 1361293 h 2240350"/>
                <a:gd name="connsiteX438" fmla="*/ 383692 w 2257327"/>
                <a:gd name="connsiteY438" fmla="*/ 1360232 h 2240350"/>
                <a:gd name="connsiteX439" fmla="*/ 382632 w 2257327"/>
                <a:gd name="connsiteY439" fmla="*/ 1356916 h 2240350"/>
                <a:gd name="connsiteX440" fmla="*/ 383692 w 2257327"/>
                <a:gd name="connsiteY440" fmla="*/ 1355723 h 2240350"/>
                <a:gd name="connsiteX441" fmla="*/ 383692 w 2257327"/>
                <a:gd name="connsiteY441" fmla="*/ 1354529 h 2240350"/>
                <a:gd name="connsiteX442" fmla="*/ 385947 w 2257327"/>
                <a:gd name="connsiteY442" fmla="*/ 1352274 h 2240350"/>
                <a:gd name="connsiteX443" fmla="*/ 387008 w 2257327"/>
                <a:gd name="connsiteY443" fmla="*/ 1350020 h 2240350"/>
                <a:gd name="connsiteX444" fmla="*/ 387008 w 2257327"/>
                <a:gd name="connsiteY444" fmla="*/ 1348959 h 2240350"/>
                <a:gd name="connsiteX445" fmla="*/ 388069 w 2257327"/>
                <a:gd name="connsiteY445" fmla="*/ 1348959 h 2240350"/>
                <a:gd name="connsiteX446" fmla="*/ 389263 w 2257327"/>
                <a:gd name="connsiteY446" fmla="*/ 1347765 h 2240350"/>
                <a:gd name="connsiteX447" fmla="*/ 390324 w 2257327"/>
                <a:gd name="connsiteY447" fmla="*/ 1347765 h 2240350"/>
                <a:gd name="connsiteX448" fmla="*/ 390324 w 2257327"/>
                <a:gd name="connsiteY448" fmla="*/ 1346704 h 2240350"/>
                <a:gd name="connsiteX449" fmla="*/ 391385 w 2257327"/>
                <a:gd name="connsiteY449" fmla="*/ 1346704 h 2240350"/>
                <a:gd name="connsiteX450" fmla="*/ 392446 w 2257327"/>
                <a:gd name="connsiteY450" fmla="*/ 1345510 h 2240350"/>
                <a:gd name="connsiteX451" fmla="*/ 394701 w 2257327"/>
                <a:gd name="connsiteY451" fmla="*/ 1345510 h 2240350"/>
                <a:gd name="connsiteX452" fmla="*/ 395762 w 2257327"/>
                <a:gd name="connsiteY452" fmla="*/ 1344449 h 2240350"/>
                <a:gd name="connsiteX453" fmla="*/ 396955 w 2257327"/>
                <a:gd name="connsiteY453" fmla="*/ 1344449 h 2240350"/>
                <a:gd name="connsiteX454" fmla="*/ 396955 w 2257327"/>
                <a:gd name="connsiteY454" fmla="*/ 1341134 h 2240350"/>
                <a:gd name="connsiteX455" fmla="*/ 398017 w 2257327"/>
                <a:gd name="connsiteY455" fmla="*/ 1338879 h 2240350"/>
                <a:gd name="connsiteX456" fmla="*/ 398017 w 2257327"/>
                <a:gd name="connsiteY456" fmla="*/ 1334370 h 2240350"/>
                <a:gd name="connsiteX457" fmla="*/ 399077 w 2257327"/>
                <a:gd name="connsiteY457" fmla="*/ 1333176 h 2240350"/>
                <a:gd name="connsiteX458" fmla="*/ 399077 w 2257327"/>
                <a:gd name="connsiteY458" fmla="*/ 1327606 h 2240350"/>
                <a:gd name="connsiteX459" fmla="*/ 400271 w 2257327"/>
                <a:gd name="connsiteY459" fmla="*/ 1326412 h 2240350"/>
                <a:gd name="connsiteX460" fmla="*/ 401465 w 2257327"/>
                <a:gd name="connsiteY460" fmla="*/ 1324157 h 2240350"/>
                <a:gd name="connsiteX461" fmla="*/ 401465 w 2257327"/>
                <a:gd name="connsiteY461" fmla="*/ 1320842 h 2240350"/>
                <a:gd name="connsiteX462" fmla="*/ 402526 w 2257327"/>
                <a:gd name="connsiteY462" fmla="*/ 1320842 h 2240350"/>
                <a:gd name="connsiteX463" fmla="*/ 402526 w 2257327"/>
                <a:gd name="connsiteY463" fmla="*/ 1319648 h 2240350"/>
                <a:gd name="connsiteX464" fmla="*/ 403587 w 2257327"/>
                <a:gd name="connsiteY464" fmla="*/ 1317393 h 2240350"/>
                <a:gd name="connsiteX465" fmla="*/ 406902 w 2257327"/>
                <a:gd name="connsiteY465" fmla="*/ 1310629 h 2240350"/>
                <a:gd name="connsiteX466" fmla="*/ 406902 w 2257327"/>
                <a:gd name="connsiteY466" fmla="*/ 1308375 h 2240350"/>
                <a:gd name="connsiteX467" fmla="*/ 407964 w 2257327"/>
                <a:gd name="connsiteY467" fmla="*/ 1307314 h 2240350"/>
                <a:gd name="connsiteX468" fmla="*/ 407964 w 2257327"/>
                <a:gd name="connsiteY468" fmla="*/ 1305059 h 2240350"/>
                <a:gd name="connsiteX469" fmla="*/ 410218 w 2257327"/>
                <a:gd name="connsiteY469" fmla="*/ 1301743 h 2240350"/>
                <a:gd name="connsiteX470" fmla="*/ 414728 w 2257327"/>
                <a:gd name="connsiteY470" fmla="*/ 1292725 h 2240350"/>
                <a:gd name="connsiteX471" fmla="*/ 416982 w 2257327"/>
                <a:gd name="connsiteY471" fmla="*/ 1287154 h 2240350"/>
                <a:gd name="connsiteX472" fmla="*/ 418043 w 2257327"/>
                <a:gd name="connsiteY472" fmla="*/ 1286093 h 2240350"/>
                <a:gd name="connsiteX473" fmla="*/ 416982 w 2257327"/>
                <a:gd name="connsiteY473" fmla="*/ 1286093 h 2240350"/>
                <a:gd name="connsiteX474" fmla="*/ 416982 w 2257327"/>
                <a:gd name="connsiteY474" fmla="*/ 1282777 h 2240350"/>
                <a:gd name="connsiteX475" fmla="*/ 418043 w 2257327"/>
                <a:gd name="connsiteY475" fmla="*/ 1279462 h 2240350"/>
                <a:gd name="connsiteX476" fmla="*/ 419104 w 2257327"/>
                <a:gd name="connsiteY476" fmla="*/ 1278401 h 2240350"/>
                <a:gd name="connsiteX477" fmla="*/ 419104 w 2257327"/>
                <a:gd name="connsiteY477" fmla="*/ 1277340 h 2240350"/>
                <a:gd name="connsiteX478" fmla="*/ 420298 w 2257327"/>
                <a:gd name="connsiteY478" fmla="*/ 1277340 h 2240350"/>
                <a:gd name="connsiteX479" fmla="*/ 421492 w 2257327"/>
                <a:gd name="connsiteY479" fmla="*/ 1276279 h 2240350"/>
                <a:gd name="connsiteX480" fmla="*/ 421492 w 2257327"/>
                <a:gd name="connsiteY480" fmla="*/ 1274024 h 2240350"/>
                <a:gd name="connsiteX481" fmla="*/ 422553 w 2257327"/>
                <a:gd name="connsiteY481" fmla="*/ 1272963 h 2240350"/>
                <a:gd name="connsiteX482" fmla="*/ 423614 w 2257327"/>
                <a:gd name="connsiteY482" fmla="*/ 1269647 h 2240350"/>
                <a:gd name="connsiteX483" fmla="*/ 425868 w 2257327"/>
                <a:gd name="connsiteY483" fmla="*/ 1265138 h 2240350"/>
                <a:gd name="connsiteX484" fmla="*/ 426929 w 2257327"/>
                <a:gd name="connsiteY484" fmla="*/ 1264077 h 2240350"/>
                <a:gd name="connsiteX485" fmla="*/ 426929 w 2257327"/>
                <a:gd name="connsiteY485" fmla="*/ 1260761 h 2240350"/>
                <a:gd name="connsiteX486" fmla="*/ 428123 w 2257327"/>
                <a:gd name="connsiteY486" fmla="*/ 1260761 h 2240350"/>
                <a:gd name="connsiteX487" fmla="*/ 429317 w 2257327"/>
                <a:gd name="connsiteY487" fmla="*/ 1259568 h 2240350"/>
                <a:gd name="connsiteX488" fmla="*/ 429317 w 2257327"/>
                <a:gd name="connsiteY488" fmla="*/ 1257313 h 2240350"/>
                <a:gd name="connsiteX489" fmla="*/ 428123 w 2257327"/>
                <a:gd name="connsiteY489" fmla="*/ 1256119 h 2240350"/>
                <a:gd name="connsiteX490" fmla="*/ 428123 w 2257327"/>
                <a:gd name="connsiteY490" fmla="*/ 1255058 h 2240350"/>
                <a:gd name="connsiteX491" fmla="*/ 429317 w 2257327"/>
                <a:gd name="connsiteY491" fmla="*/ 1253997 h 2240350"/>
                <a:gd name="connsiteX492" fmla="*/ 429317 w 2257327"/>
                <a:gd name="connsiteY492" fmla="*/ 1250681 h 2240350"/>
                <a:gd name="connsiteX493" fmla="*/ 428123 w 2257327"/>
                <a:gd name="connsiteY493" fmla="*/ 1248427 h 2240350"/>
                <a:gd name="connsiteX494" fmla="*/ 428123 w 2257327"/>
                <a:gd name="connsiteY494" fmla="*/ 1247366 h 2240350"/>
                <a:gd name="connsiteX495" fmla="*/ 429317 w 2257327"/>
                <a:gd name="connsiteY495" fmla="*/ 1246305 h 2240350"/>
                <a:gd name="connsiteX496" fmla="*/ 429317 w 2257327"/>
                <a:gd name="connsiteY496" fmla="*/ 1245244 h 2240350"/>
                <a:gd name="connsiteX497" fmla="*/ 428123 w 2257327"/>
                <a:gd name="connsiteY497" fmla="*/ 1242989 h 2240350"/>
                <a:gd name="connsiteX498" fmla="*/ 428123 w 2257327"/>
                <a:gd name="connsiteY498" fmla="*/ 1241928 h 2240350"/>
                <a:gd name="connsiteX499" fmla="*/ 429317 w 2257327"/>
                <a:gd name="connsiteY499" fmla="*/ 1240734 h 2240350"/>
                <a:gd name="connsiteX500" fmla="*/ 429317 w 2257327"/>
                <a:gd name="connsiteY500" fmla="*/ 1238480 h 2240350"/>
                <a:gd name="connsiteX501" fmla="*/ 430378 w 2257327"/>
                <a:gd name="connsiteY501" fmla="*/ 1237419 h 2240350"/>
                <a:gd name="connsiteX502" fmla="*/ 431439 w 2257327"/>
                <a:gd name="connsiteY502" fmla="*/ 1235164 h 2240350"/>
                <a:gd name="connsiteX503" fmla="*/ 432632 w 2257327"/>
                <a:gd name="connsiteY503" fmla="*/ 1233970 h 2240350"/>
                <a:gd name="connsiteX504" fmla="*/ 433693 w 2257327"/>
                <a:gd name="connsiteY504" fmla="*/ 1230655 h 2240350"/>
                <a:gd name="connsiteX505" fmla="*/ 433693 w 2257327"/>
                <a:gd name="connsiteY505" fmla="*/ 1228400 h 2240350"/>
                <a:gd name="connsiteX506" fmla="*/ 434754 w 2257327"/>
                <a:gd name="connsiteY506" fmla="*/ 1227339 h 2240350"/>
                <a:gd name="connsiteX507" fmla="*/ 434754 w 2257327"/>
                <a:gd name="connsiteY507" fmla="*/ 1226278 h 2240350"/>
                <a:gd name="connsiteX508" fmla="*/ 437009 w 2257327"/>
                <a:gd name="connsiteY508" fmla="*/ 1222962 h 2240350"/>
                <a:gd name="connsiteX509" fmla="*/ 438070 w 2257327"/>
                <a:gd name="connsiteY509" fmla="*/ 1221901 h 2240350"/>
                <a:gd name="connsiteX510" fmla="*/ 438070 w 2257327"/>
                <a:gd name="connsiteY510" fmla="*/ 1220840 h 2240350"/>
                <a:gd name="connsiteX511" fmla="*/ 439131 w 2257327"/>
                <a:gd name="connsiteY511" fmla="*/ 1220840 h 2240350"/>
                <a:gd name="connsiteX512" fmla="*/ 443641 w 2257327"/>
                <a:gd name="connsiteY512" fmla="*/ 1217525 h 2240350"/>
                <a:gd name="connsiteX513" fmla="*/ 443641 w 2257327"/>
                <a:gd name="connsiteY513" fmla="*/ 1215270 h 2240350"/>
                <a:gd name="connsiteX514" fmla="*/ 444834 w 2257327"/>
                <a:gd name="connsiteY514" fmla="*/ 1213015 h 2240350"/>
                <a:gd name="connsiteX515" fmla="*/ 448150 w 2257327"/>
                <a:gd name="connsiteY515" fmla="*/ 1210760 h 2240350"/>
                <a:gd name="connsiteX516" fmla="*/ 451466 w 2257327"/>
                <a:gd name="connsiteY516" fmla="*/ 1207445 h 2240350"/>
                <a:gd name="connsiteX517" fmla="*/ 453720 w 2257327"/>
                <a:gd name="connsiteY517" fmla="*/ 1207445 h 2240350"/>
                <a:gd name="connsiteX518" fmla="*/ 454781 w 2257327"/>
                <a:gd name="connsiteY518" fmla="*/ 1206384 h 2240350"/>
                <a:gd name="connsiteX519" fmla="*/ 455975 w 2257327"/>
                <a:gd name="connsiteY519" fmla="*/ 1204129 h 2240350"/>
                <a:gd name="connsiteX520" fmla="*/ 458230 w 2257327"/>
                <a:gd name="connsiteY520" fmla="*/ 1200813 h 2240350"/>
                <a:gd name="connsiteX521" fmla="*/ 459291 w 2257327"/>
                <a:gd name="connsiteY521" fmla="*/ 1197498 h 2240350"/>
                <a:gd name="connsiteX522" fmla="*/ 460484 w 2257327"/>
                <a:gd name="connsiteY522" fmla="*/ 1194182 h 2240350"/>
                <a:gd name="connsiteX523" fmla="*/ 461545 w 2257327"/>
                <a:gd name="connsiteY523" fmla="*/ 1193121 h 2240350"/>
                <a:gd name="connsiteX524" fmla="*/ 461545 w 2257327"/>
                <a:gd name="connsiteY524" fmla="*/ 1189805 h 2240350"/>
                <a:gd name="connsiteX525" fmla="*/ 462606 w 2257327"/>
                <a:gd name="connsiteY525" fmla="*/ 1188612 h 2240350"/>
                <a:gd name="connsiteX526" fmla="*/ 462606 w 2257327"/>
                <a:gd name="connsiteY526" fmla="*/ 1183041 h 2240350"/>
                <a:gd name="connsiteX527" fmla="*/ 461545 w 2257327"/>
                <a:gd name="connsiteY527" fmla="*/ 1180787 h 2240350"/>
                <a:gd name="connsiteX528" fmla="*/ 459291 w 2257327"/>
                <a:gd name="connsiteY528" fmla="*/ 1175216 h 2240350"/>
                <a:gd name="connsiteX529" fmla="*/ 459291 w 2257327"/>
                <a:gd name="connsiteY529" fmla="*/ 1171900 h 2240350"/>
                <a:gd name="connsiteX530" fmla="*/ 458230 w 2257327"/>
                <a:gd name="connsiteY530" fmla="*/ 1170839 h 2240350"/>
                <a:gd name="connsiteX531" fmla="*/ 452659 w 2257327"/>
                <a:gd name="connsiteY531" fmla="*/ 1170839 h 2240350"/>
                <a:gd name="connsiteX532" fmla="*/ 450405 w 2257327"/>
                <a:gd name="connsiteY532" fmla="*/ 1167524 h 2240350"/>
                <a:gd name="connsiteX533" fmla="*/ 449343 w 2257327"/>
                <a:gd name="connsiteY533" fmla="*/ 1166330 h 2240350"/>
                <a:gd name="connsiteX534" fmla="*/ 449343 w 2257327"/>
                <a:gd name="connsiteY534" fmla="*/ 1160760 h 2240350"/>
                <a:gd name="connsiteX535" fmla="*/ 448150 w 2257327"/>
                <a:gd name="connsiteY535" fmla="*/ 1159699 h 2240350"/>
                <a:gd name="connsiteX536" fmla="*/ 448150 w 2257327"/>
                <a:gd name="connsiteY536" fmla="*/ 1158505 h 2240350"/>
                <a:gd name="connsiteX537" fmla="*/ 446956 w 2257327"/>
                <a:gd name="connsiteY537" fmla="*/ 1156250 h 2240350"/>
                <a:gd name="connsiteX538" fmla="*/ 446956 w 2257327"/>
                <a:gd name="connsiteY538" fmla="*/ 1150680 h 2240350"/>
                <a:gd name="connsiteX539" fmla="*/ 448150 w 2257327"/>
                <a:gd name="connsiteY539" fmla="*/ 1149619 h 2240350"/>
                <a:gd name="connsiteX540" fmla="*/ 449343 w 2257327"/>
                <a:gd name="connsiteY540" fmla="*/ 1148558 h 2240350"/>
                <a:gd name="connsiteX541" fmla="*/ 450405 w 2257327"/>
                <a:gd name="connsiteY541" fmla="*/ 1147497 h 2240350"/>
                <a:gd name="connsiteX542" fmla="*/ 450405 w 2257327"/>
                <a:gd name="connsiteY542" fmla="*/ 1146436 h 2240350"/>
                <a:gd name="connsiteX543" fmla="*/ 449343 w 2257327"/>
                <a:gd name="connsiteY543" fmla="*/ 1143120 h 2240350"/>
                <a:gd name="connsiteX544" fmla="*/ 449343 w 2257327"/>
                <a:gd name="connsiteY544" fmla="*/ 1140865 h 2240350"/>
                <a:gd name="connsiteX545" fmla="*/ 450405 w 2257327"/>
                <a:gd name="connsiteY545" fmla="*/ 1140865 h 2240350"/>
                <a:gd name="connsiteX546" fmla="*/ 451598 w 2257327"/>
                <a:gd name="connsiteY546" fmla="*/ 1139672 h 2240350"/>
                <a:gd name="connsiteX547" fmla="*/ 451598 w 2257327"/>
                <a:gd name="connsiteY547" fmla="*/ 1136356 h 2240350"/>
                <a:gd name="connsiteX548" fmla="*/ 450405 w 2257327"/>
                <a:gd name="connsiteY548" fmla="*/ 1136356 h 2240350"/>
                <a:gd name="connsiteX549" fmla="*/ 450405 w 2257327"/>
                <a:gd name="connsiteY549" fmla="*/ 1134102 h 2240350"/>
                <a:gd name="connsiteX550" fmla="*/ 451598 w 2257327"/>
                <a:gd name="connsiteY550" fmla="*/ 1134102 h 2240350"/>
                <a:gd name="connsiteX551" fmla="*/ 451598 w 2257327"/>
                <a:gd name="connsiteY551" fmla="*/ 1130786 h 2240350"/>
                <a:gd name="connsiteX552" fmla="*/ 450405 w 2257327"/>
                <a:gd name="connsiteY552" fmla="*/ 1129592 h 2240350"/>
                <a:gd name="connsiteX553" fmla="*/ 449343 w 2257327"/>
                <a:gd name="connsiteY553" fmla="*/ 1127337 h 2240350"/>
                <a:gd name="connsiteX554" fmla="*/ 447089 w 2257327"/>
                <a:gd name="connsiteY554" fmla="*/ 1122828 h 2240350"/>
                <a:gd name="connsiteX555" fmla="*/ 446028 w 2257327"/>
                <a:gd name="connsiteY555" fmla="*/ 1121767 h 2240350"/>
                <a:gd name="connsiteX556" fmla="*/ 444967 w 2257327"/>
                <a:gd name="connsiteY556" fmla="*/ 1119512 h 2240350"/>
                <a:gd name="connsiteX557" fmla="*/ 443773 w 2257327"/>
                <a:gd name="connsiteY557" fmla="*/ 1116197 h 2240350"/>
                <a:gd name="connsiteX558" fmla="*/ 441518 w 2257327"/>
                <a:gd name="connsiteY558" fmla="*/ 1112881 h 2240350"/>
                <a:gd name="connsiteX559" fmla="*/ 440458 w 2257327"/>
                <a:gd name="connsiteY559" fmla="*/ 1109565 h 2240350"/>
                <a:gd name="connsiteX560" fmla="*/ 440458 w 2257327"/>
                <a:gd name="connsiteY560" fmla="*/ 1107311 h 2240350"/>
                <a:gd name="connsiteX561" fmla="*/ 439264 w 2257327"/>
                <a:gd name="connsiteY561" fmla="*/ 1106250 h 2240350"/>
                <a:gd name="connsiteX562" fmla="*/ 438203 w 2257327"/>
                <a:gd name="connsiteY562" fmla="*/ 1102934 h 2240350"/>
                <a:gd name="connsiteX563" fmla="*/ 438203 w 2257327"/>
                <a:gd name="connsiteY563" fmla="*/ 1098425 h 2240350"/>
                <a:gd name="connsiteX564" fmla="*/ 440458 w 2257327"/>
                <a:gd name="connsiteY564" fmla="*/ 1097364 h 2240350"/>
                <a:gd name="connsiteX565" fmla="*/ 441518 w 2257327"/>
                <a:gd name="connsiteY565" fmla="*/ 1096170 h 2240350"/>
                <a:gd name="connsiteX566" fmla="*/ 440458 w 2257327"/>
                <a:gd name="connsiteY566" fmla="*/ 1093915 h 2240350"/>
                <a:gd name="connsiteX567" fmla="*/ 440458 w 2257327"/>
                <a:gd name="connsiteY567" fmla="*/ 1089406 h 2240350"/>
                <a:gd name="connsiteX568" fmla="*/ 439264 w 2257327"/>
                <a:gd name="connsiteY568" fmla="*/ 1084897 h 2240350"/>
                <a:gd name="connsiteX569" fmla="*/ 439264 w 2257327"/>
                <a:gd name="connsiteY569" fmla="*/ 1082642 h 2240350"/>
                <a:gd name="connsiteX570" fmla="*/ 438203 w 2257327"/>
                <a:gd name="connsiteY570" fmla="*/ 1081581 h 2240350"/>
                <a:gd name="connsiteX571" fmla="*/ 438203 w 2257327"/>
                <a:gd name="connsiteY571" fmla="*/ 1079326 h 2240350"/>
                <a:gd name="connsiteX572" fmla="*/ 439264 w 2257327"/>
                <a:gd name="connsiteY572" fmla="*/ 1077071 h 2240350"/>
                <a:gd name="connsiteX573" fmla="*/ 440458 w 2257327"/>
                <a:gd name="connsiteY573" fmla="*/ 1073756 h 2240350"/>
                <a:gd name="connsiteX574" fmla="*/ 440458 w 2257327"/>
                <a:gd name="connsiteY574" fmla="*/ 1071501 h 2240350"/>
                <a:gd name="connsiteX575" fmla="*/ 441518 w 2257327"/>
                <a:gd name="connsiteY575" fmla="*/ 1070440 h 2240350"/>
                <a:gd name="connsiteX576" fmla="*/ 441518 w 2257327"/>
                <a:gd name="connsiteY576" fmla="*/ 1069379 h 2240350"/>
                <a:gd name="connsiteX577" fmla="*/ 442579 w 2257327"/>
                <a:gd name="connsiteY577" fmla="*/ 1067124 h 2240350"/>
                <a:gd name="connsiteX578" fmla="*/ 438070 w 2257327"/>
                <a:gd name="connsiteY578" fmla="*/ 1050281 h 2240350"/>
                <a:gd name="connsiteX579" fmla="*/ 438070 w 2257327"/>
                <a:gd name="connsiteY579" fmla="*/ 1048026 h 2240350"/>
                <a:gd name="connsiteX580" fmla="*/ 440325 w 2257327"/>
                <a:gd name="connsiteY580" fmla="*/ 1045771 h 2240350"/>
                <a:gd name="connsiteX581" fmla="*/ 441386 w 2257327"/>
                <a:gd name="connsiteY581" fmla="*/ 1042456 h 2240350"/>
                <a:gd name="connsiteX582" fmla="*/ 442447 w 2257327"/>
                <a:gd name="connsiteY582" fmla="*/ 1040201 h 2240350"/>
                <a:gd name="connsiteX583" fmla="*/ 442447 w 2257327"/>
                <a:gd name="connsiteY583" fmla="*/ 1032376 h 2240350"/>
                <a:gd name="connsiteX584" fmla="*/ 443641 w 2257327"/>
                <a:gd name="connsiteY584" fmla="*/ 1029060 h 2240350"/>
                <a:gd name="connsiteX585" fmla="*/ 444834 w 2257327"/>
                <a:gd name="connsiteY585" fmla="*/ 1027866 h 2240350"/>
                <a:gd name="connsiteX586" fmla="*/ 444834 w 2257327"/>
                <a:gd name="connsiteY586" fmla="*/ 1026673 h 2240350"/>
                <a:gd name="connsiteX587" fmla="*/ 445895 w 2257327"/>
                <a:gd name="connsiteY587" fmla="*/ 1025612 h 2240350"/>
                <a:gd name="connsiteX588" fmla="*/ 445895 w 2257327"/>
                <a:gd name="connsiteY588" fmla="*/ 1024551 h 2240350"/>
                <a:gd name="connsiteX589" fmla="*/ 448150 w 2257327"/>
                <a:gd name="connsiteY589" fmla="*/ 1022296 h 2240350"/>
                <a:gd name="connsiteX590" fmla="*/ 448150 w 2257327"/>
                <a:gd name="connsiteY590" fmla="*/ 1021102 h 2240350"/>
                <a:gd name="connsiteX591" fmla="*/ 449343 w 2257327"/>
                <a:gd name="connsiteY591" fmla="*/ 1018848 h 2240350"/>
                <a:gd name="connsiteX592" fmla="*/ 449343 w 2257327"/>
                <a:gd name="connsiteY592" fmla="*/ 1015532 h 2240350"/>
                <a:gd name="connsiteX593" fmla="*/ 448150 w 2257327"/>
                <a:gd name="connsiteY593" fmla="*/ 1014471 h 2240350"/>
                <a:gd name="connsiteX594" fmla="*/ 448150 w 2257327"/>
                <a:gd name="connsiteY594" fmla="*/ 1012216 h 2240350"/>
                <a:gd name="connsiteX595" fmla="*/ 449343 w 2257327"/>
                <a:gd name="connsiteY595" fmla="*/ 1011023 h 2240350"/>
                <a:gd name="connsiteX596" fmla="*/ 449343 w 2257327"/>
                <a:gd name="connsiteY596" fmla="*/ 1008768 h 2240350"/>
                <a:gd name="connsiteX597" fmla="*/ 448150 w 2257327"/>
                <a:gd name="connsiteY597" fmla="*/ 1007707 h 2240350"/>
                <a:gd name="connsiteX598" fmla="*/ 448150 w 2257327"/>
                <a:gd name="connsiteY598" fmla="*/ 1006646 h 2240350"/>
                <a:gd name="connsiteX599" fmla="*/ 446956 w 2257327"/>
                <a:gd name="connsiteY599" fmla="*/ 1005452 h 2240350"/>
                <a:gd name="connsiteX600" fmla="*/ 446956 w 2257327"/>
                <a:gd name="connsiteY600" fmla="*/ 1004391 h 2240350"/>
                <a:gd name="connsiteX601" fmla="*/ 929722 w 2257327"/>
                <a:gd name="connsiteY601" fmla="*/ 729852 h 2240350"/>
                <a:gd name="connsiteX602" fmla="*/ 930915 w 2257327"/>
                <a:gd name="connsiteY602" fmla="*/ 735422 h 2240350"/>
                <a:gd name="connsiteX603" fmla="*/ 936486 w 2257327"/>
                <a:gd name="connsiteY603" fmla="*/ 736616 h 2240350"/>
                <a:gd name="connsiteX604" fmla="*/ 931977 w 2257327"/>
                <a:gd name="connsiteY604" fmla="*/ 728790 h 2240350"/>
                <a:gd name="connsiteX605" fmla="*/ 1019776 w 2257327"/>
                <a:gd name="connsiteY605" fmla="*/ 679320 h 2240350"/>
                <a:gd name="connsiteX606" fmla="*/ 1204262 w 2257327"/>
                <a:gd name="connsiteY606" fmla="*/ 574677 h 2240350"/>
                <a:gd name="connsiteX607" fmla="*/ 1243652 w 2257327"/>
                <a:gd name="connsiteY607" fmla="*/ 528522 h 2240350"/>
                <a:gd name="connsiteX608" fmla="*/ 1527210 w 2257327"/>
                <a:gd name="connsiteY608" fmla="*/ 413799 h 2240350"/>
                <a:gd name="connsiteX609" fmla="*/ 1620581 w 2257327"/>
                <a:gd name="connsiteY609" fmla="*/ 277590 h 2240350"/>
                <a:gd name="connsiteX610" fmla="*/ 1738752 w 2257327"/>
                <a:gd name="connsiteY610" fmla="*/ 5305 h 224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Lst>
              <a:rect l="l" t="t" r="r" b="b"/>
              <a:pathLst>
                <a:path w="2257327" h="2240350">
                  <a:moveTo>
                    <a:pt x="1742996" y="0"/>
                  </a:moveTo>
                  <a:lnTo>
                    <a:pt x="1780132" y="42706"/>
                  </a:lnTo>
                  <a:lnTo>
                    <a:pt x="1912893" y="102389"/>
                  </a:lnTo>
                  <a:lnTo>
                    <a:pt x="1986103" y="138331"/>
                  </a:lnTo>
                  <a:lnTo>
                    <a:pt x="2027749" y="157429"/>
                  </a:lnTo>
                  <a:lnTo>
                    <a:pt x="2145920" y="208093"/>
                  </a:lnTo>
                  <a:lnTo>
                    <a:pt x="2166212" y="286874"/>
                  </a:lnTo>
                  <a:lnTo>
                    <a:pt x="2257327" y="511944"/>
                  </a:lnTo>
                  <a:lnTo>
                    <a:pt x="2244993" y="540061"/>
                  </a:lnTo>
                  <a:lnTo>
                    <a:pt x="2202287" y="628922"/>
                  </a:lnTo>
                  <a:lnTo>
                    <a:pt x="2016608" y="882108"/>
                  </a:lnTo>
                  <a:lnTo>
                    <a:pt x="2018862" y="954125"/>
                  </a:lnTo>
                  <a:lnTo>
                    <a:pt x="2007589" y="1041925"/>
                  </a:lnTo>
                  <a:lnTo>
                    <a:pt x="2012099" y="1052005"/>
                  </a:lnTo>
                  <a:lnTo>
                    <a:pt x="2034645" y="1092456"/>
                  </a:lnTo>
                  <a:lnTo>
                    <a:pt x="2045918" y="1102536"/>
                  </a:lnTo>
                  <a:lnTo>
                    <a:pt x="2074036" y="1126144"/>
                  </a:lnTo>
                  <a:lnTo>
                    <a:pt x="1856924" y="1306120"/>
                  </a:lnTo>
                  <a:lnTo>
                    <a:pt x="1816472" y="1327473"/>
                  </a:lnTo>
                  <a:lnTo>
                    <a:pt x="1844589" y="1370179"/>
                  </a:lnTo>
                  <a:lnTo>
                    <a:pt x="1943662" y="1365670"/>
                  </a:lnTo>
                  <a:lnTo>
                    <a:pt x="2015679" y="1388217"/>
                  </a:lnTo>
                  <a:lnTo>
                    <a:pt x="1999897" y="1462488"/>
                  </a:lnTo>
                  <a:lnTo>
                    <a:pt x="1997642" y="1469252"/>
                  </a:lnTo>
                  <a:lnTo>
                    <a:pt x="1992072" y="1494054"/>
                  </a:lnTo>
                  <a:lnTo>
                    <a:pt x="1972973" y="1584108"/>
                  </a:lnTo>
                  <a:lnTo>
                    <a:pt x="1836897" y="1862096"/>
                  </a:lnTo>
                  <a:lnTo>
                    <a:pt x="1863953" y="1966740"/>
                  </a:lnTo>
                  <a:lnTo>
                    <a:pt x="1857189" y="1967801"/>
                  </a:lnTo>
                  <a:lnTo>
                    <a:pt x="1852680" y="1971116"/>
                  </a:lnTo>
                  <a:lnTo>
                    <a:pt x="1843661" y="1975626"/>
                  </a:lnTo>
                  <a:lnTo>
                    <a:pt x="1844722" y="1978942"/>
                  </a:lnTo>
                  <a:lnTo>
                    <a:pt x="1842467" y="1981196"/>
                  </a:lnTo>
                  <a:lnTo>
                    <a:pt x="1825623" y="1984512"/>
                  </a:lnTo>
                  <a:lnTo>
                    <a:pt x="1822175" y="1985705"/>
                  </a:lnTo>
                  <a:lnTo>
                    <a:pt x="1821114" y="1985705"/>
                  </a:lnTo>
                  <a:lnTo>
                    <a:pt x="1818860" y="1987960"/>
                  </a:lnTo>
                  <a:lnTo>
                    <a:pt x="1814350" y="1987960"/>
                  </a:lnTo>
                  <a:lnTo>
                    <a:pt x="1806525" y="1992469"/>
                  </a:lnTo>
                  <a:lnTo>
                    <a:pt x="1805464" y="1993530"/>
                  </a:lnTo>
                  <a:lnTo>
                    <a:pt x="1799894" y="1992469"/>
                  </a:lnTo>
                  <a:lnTo>
                    <a:pt x="1798700" y="1992469"/>
                  </a:lnTo>
                  <a:lnTo>
                    <a:pt x="1796445" y="1994724"/>
                  </a:lnTo>
                  <a:lnTo>
                    <a:pt x="1791936" y="1993663"/>
                  </a:lnTo>
                  <a:lnTo>
                    <a:pt x="1784111" y="1993663"/>
                  </a:lnTo>
                  <a:lnTo>
                    <a:pt x="1781856" y="1992602"/>
                  </a:lnTo>
                  <a:lnTo>
                    <a:pt x="1775092" y="1992602"/>
                  </a:lnTo>
                  <a:lnTo>
                    <a:pt x="1772838" y="1993663"/>
                  </a:lnTo>
                  <a:lnTo>
                    <a:pt x="1771776" y="1995918"/>
                  </a:lnTo>
                  <a:lnTo>
                    <a:pt x="1768461" y="1995918"/>
                  </a:lnTo>
                  <a:lnTo>
                    <a:pt x="1763951" y="1993663"/>
                  </a:lnTo>
                  <a:lnTo>
                    <a:pt x="1762891" y="1992602"/>
                  </a:lnTo>
                  <a:lnTo>
                    <a:pt x="1761829" y="1989286"/>
                  </a:lnTo>
                  <a:lnTo>
                    <a:pt x="1761829" y="1988225"/>
                  </a:lnTo>
                  <a:lnTo>
                    <a:pt x="1757320" y="1984910"/>
                  </a:lnTo>
                  <a:lnTo>
                    <a:pt x="1756259" y="1983849"/>
                  </a:lnTo>
                  <a:lnTo>
                    <a:pt x="1752943" y="1976024"/>
                  </a:lnTo>
                  <a:lnTo>
                    <a:pt x="1562755" y="2058120"/>
                  </a:lnTo>
                  <a:lnTo>
                    <a:pt x="1355723" y="2149236"/>
                  </a:lnTo>
                  <a:lnTo>
                    <a:pt x="668312" y="2189687"/>
                  </a:lnTo>
                  <a:lnTo>
                    <a:pt x="551334" y="2240351"/>
                  </a:lnTo>
                  <a:lnTo>
                    <a:pt x="314991" y="2188626"/>
                  </a:lnTo>
                  <a:lnTo>
                    <a:pt x="57295" y="2060375"/>
                  </a:lnTo>
                  <a:lnTo>
                    <a:pt x="44961" y="2011966"/>
                  </a:lnTo>
                  <a:lnTo>
                    <a:pt x="0" y="1830796"/>
                  </a:lnTo>
                  <a:lnTo>
                    <a:pt x="3316" y="1792599"/>
                  </a:lnTo>
                  <a:lnTo>
                    <a:pt x="8886" y="1759973"/>
                  </a:lnTo>
                  <a:lnTo>
                    <a:pt x="9947" y="1758912"/>
                  </a:lnTo>
                  <a:lnTo>
                    <a:pt x="11141" y="1758912"/>
                  </a:lnTo>
                  <a:lnTo>
                    <a:pt x="11141" y="1757718"/>
                  </a:lnTo>
                  <a:lnTo>
                    <a:pt x="12202" y="1757718"/>
                  </a:lnTo>
                  <a:lnTo>
                    <a:pt x="12202" y="1756657"/>
                  </a:lnTo>
                  <a:lnTo>
                    <a:pt x="14456" y="1756657"/>
                  </a:lnTo>
                  <a:lnTo>
                    <a:pt x="15518" y="1755463"/>
                  </a:lnTo>
                  <a:lnTo>
                    <a:pt x="16578" y="1754402"/>
                  </a:lnTo>
                  <a:lnTo>
                    <a:pt x="17640" y="1752148"/>
                  </a:lnTo>
                  <a:lnTo>
                    <a:pt x="19894" y="1751087"/>
                  </a:lnTo>
                  <a:lnTo>
                    <a:pt x="20955" y="1750026"/>
                  </a:lnTo>
                  <a:lnTo>
                    <a:pt x="23210" y="1751087"/>
                  </a:lnTo>
                  <a:lnTo>
                    <a:pt x="25465" y="1748832"/>
                  </a:lnTo>
                  <a:lnTo>
                    <a:pt x="25465" y="1745516"/>
                  </a:lnTo>
                  <a:lnTo>
                    <a:pt x="26658" y="1745516"/>
                  </a:lnTo>
                  <a:lnTo>
                    <a:pt x="28913" y="1746710"/>
                  </a:lnTo>
                  <a:lnTo>
                    <a:pt x="29974" y="1745516"/>
                  </a:lnTo>
                  <a:lnTo>
                    <a:pt x="31035" y="1743262"/>
                  </a:lnTo>
                  <a:lnTo>
                    <a:pt x="33290" y="1743262"/>
                  </a:lnTo>
                  <a:lnTo>
                    <a:pt x="34483" y="1744455"/>
                  </a:lnTo>
                  <a:lnTo>
                    <a:pt x="40054" y="1744455"/>
                  </a:lnTo>
                  <a:lnTo>
                    <a:pt x="40054" y="1743262"/>
                  </a:lnTo>
                  <a:lnTo>
                    <a:pt x="42308" y="1743262"/>
                  </a:lnTo>
                  <a:lnTo>
                    <a:pt x="42308" y="1744455"/>
                  </a:lnTo>
                  <a:lnTo>
                    <a:pt x="43370" y="1745516"/>
                  </a:lnTo>
                  <a:lnTo>
                    <a:pt x="43370" y="1747771"/>
                  </a:lnTo>
                  <a:lnTo>
                    <a:pt x="44430" y="1747771"/>
                  </a:lnTo>
                  <a:lnTo>
                    <a:pt x="44430" y="1748832"/>
                  </a:lnTo>
                  <a:lnTo>
                    <a:pt x="45491" y="1748832"/>
                  </a:lnTo>
                  <a:lnTo>
                    <a:pt x="45491" y="1750026"/>
                  </a:lnTo>
                  <a:lnTo>
                    <a:pt x="48807" y="1750026"/>
                  </a:lnTo>
                  <a:lnTo>
                    <a:pt x="48807" y="1751087"/>
                  </a:lnTo>
                  <a:cubicBezTo>
                    <a:pt x="52521" y="1750423"/>
                    <a:pt x="55571" y="1746179"/>
                    <a:pt x="60080" y="1746577"/>
                  </a:cubicBezTo>
                  <a:lnTo>
                    <a:pt x="60080" y="1741007"/>
                  </a:lnTo>
                  <a:lnTo>
                    <a:pt x="61142" y="1739813"/>
                  </a:lnTo>
                  <a:lnTo>
                    <a:pt x="60080" y="1738752"/>
                  </a:lnTo>
                  <a:lnTo>
                    <a:pt x="61142" y="1737559"/>
                  </a:lnTo>
                  <a:lnTo>
                    <a:pt x="62203" y="1736365"/>
                  </a:lnTo>
                  <a:lnTo>
                    <a:pt x="63396" y="1735304"/>
                  </a:lnTo>
                  <a:lnTo>
                    <a:pt x="65651" y="1734243"/>
                  </a:lnTo>
                  <a:lnTo>
                    <a:pt x="65651" y="1735304"/>
                  </a:lnTo>
                  <a:lnTo>
                    <a:pt x="68967" y="1735304"/>
                  </a:lnTo>
                  <a:lnTo>
                    <a:pt x="68967" y="1736365"/>
                  </a:lnTo>
                  <a:lnTo>
                    <a:pt x="70028" y="1736365"/>
                  </a:lnTo>
                  <a:lnTo>
                    <a:pt x="70028" y="1735304"/>
                  </a:lnTo>
                  <a:lnTo>
                    <a:pt x="71221" y="1734243"/>
                  </a:lnTo>
                  <a:lnTo>
                    <a:pt x="72282" y="1733182"/>
                  </a:lnTo>
                  <a:lnTo>
                    <a:pt x="75731" y="1733182"/>
                  </a:lnTo>
                  <a:lnTo>
                    <a:pt x="75731" y="1731988"/>
                  </a:lnTo>
                  <a:lnTo>
                    <a:pt x="76792" y="1731988"/>
                  </a:lnTo>
                  <a:lnTo>
                    <a:pt x="76792" y="1730927"/>
                  </a:lnTo>
                  <a:lnTo>
                    <a:pt x="77853" y="1730927"/>
                  </a:lnTo>
                  <a:lnTo>
                    <a:pt x="77853" y="1731988"/>
                  </a:lnTo>
                  <a:lnTo>
                    <a:pt x="79047" y="1731988"/>
                  </a:lnTo>
                  <a:lnTo>
                    <a:pt x="79047" y="1733182"/>
                  </a:lnTo>
                  <a:lnTo>
                    <a:pt x="80107" y="1734243"/>
                  </a:lnTo>
                  <a:lnTo>
                    <a:pt x="81168" y="1734243"/>
                  </a:lnTo>
                  <a:lnTo>
                    <a:pt x="81168" y="1736497"/>
                  </a:lnTo>
                  <a:lnTo>
                    <a:pt x="82229" y="1737691"/>
                  </a:lnTo>
                  <a:lnTo>
                    <a:pt x="82229" y="1738885"/>
                  </a:lnTo>
                  <a:lnTo>
                    <a:pt x="84484" y="1738885"/>
                  </a:lnTo>
                  <a:lnTo>
                    <a:pt x="84484" y="1739946"/>
                  </a:lnTo>
                  <a:lnTo>
                    <a:pt x="86739" y="1739946"/>
                  </a:lnTo>
                  <a:lnTo>
                    <a:pt x="86739" y="1741140"/>
                  </a:lnTo>
                  <a:lnTo>
                    <a:pt x="87932" y="1741140"/>
                  </a:lnTo>
                  <a:lnTo>
                    <a:pt x="87932" y="1738885"/>
                  </a:lnTo>
                  <a:lnTo>
                    <a:pt x="88994" y="1738885"/>
                  </a:lnTo>
                  <a:lnTo>
                    <a:pt x="88994" y="1737691"/>
                  </a:lnTo>
                  <a:lnTo>
                    <a:pt x="93503" y="1737691"/>
                  </a:lnTo>
                  <a:lnTo>
                    <a:pt x="93503" y="1733182"/>
                  </a:lnTo>
                  <a:lnTo>
                    <a:pt x="92442" y="1733182"/>
                  </a:lnTo>
                  <a:lnTo>
                    <a:pt x="92442" y="1731988"/>
                  </a:lnTo>
                  <a:lnTo>
                    <a:pt x="93503" y="1730927"/>
                  </a:lnTo>
                  <a:lnTo>
                    <a:pt x="94697" y="1730927"/>
                  </a:lnTo>
                  <a:lnTo>
                    <a:pt x="94697" y="1731988"/>
                  </a:lnTo>
                  <a:lnTo>
                    <a:pt x="95890" y="1731988"/>
                  </a:lnTo>
                  <a:lnTo>
                    <a:pt x="96951" y="1730927"/>
                  </a:lnTo>
                  <a:lnTo>
                    <a:pt x="96951" y="1729734"/>
                  </a:lnTo>
                  <a:lnTo>
                    <a:pt x="98012" y="1728672"/>
                  </a:lnTo>
                  <a:lnTo>
                    <a:pt x="98012" y="1725357"/>
                  </a:lnTo>
                  <a:lnTo>
                    <a:pt x="99206" y="1724163"/>
                  </a:lnTo>
                  <a:lnTo>
                    <a:pt x="99206" y="1721909"/>
                  </a:lnTo>
                  <a:lnTo>
                    <a:pt x="101460" y="1719654"/>
                  </a:lnTo>
                  <a:lnTo>
                    <a:pt x="102654" y="1719654"/>
                  </a:lnTo>
                  <a:lnTo>
                    <a:pt x="103848" y="1718593"/>
                  </a:lnTo>
                  <a:lnTo>
                    <a:pt x="104909" y="1718593"/>
                  </a:lnTo>
                  <a:lnTo>
                    <a:pt x="104909" y="1717399"/>
                  </a:lnTo>
                  <a:lnTo>
                    <a:pt x="105970" y="1717399"/>
                  </a:lnTo>
                  <a:lnTo>
                    <a:pt x="107164" y="1716338"/>
                  </a:lnTo>
                  <a:lnTo>
                    <a:pt x="108224" y="1716338"/>
                  </a:lnTo>
                  <a:lnTo>
                    <a:pt x="109286" y="1717399"/>
                  </a:lnTo>
                  <a:lnTo>
                    <a:pt x="110479" y="1717399"/>
                  </a:lnTo>
                  <a:lnTo>
                    <a:pt x="112734" y="1715145"/>
                  </a:lnTo>
                  <a:lnTo>
                    <a:pt x="112734" y="1714084"/>
                  </a:lnTo>
                  <a:lnTo>
                    <a:pt x="113795" y="1711829"/>
                  </a:lnTo>
                  <a:lnTo>
                    <a:pt x="114989" y="1710768"/>
                  </a:lnTo>
                  <a:lnTo>
                    <a:pt x="114989" y="1708513"/>
                  </a:lnTo>
                  <a:lnTo>
                    <a:pt x="113795" y="1707452"/>
                  </a:lnTo>
                  <a:lnTo>
                    <a:pt x="113795" y="1705197"/>
                  </a:lnTo>
                  <a:lnTo>
                    <a:pt x="114989" y="1704004"/>
                  </a:lnTo>
                  <a:lnTo>
                    <a:pt x="114989" y="1698433"/>
                  </a:lnTo>
                  <a:lnTo>
                    <a:pt x="112734" y="1696179"/>
                  </a:lnTo>
                  <a:lnTo>
                    <a:pt x="112734" y="1690608"/>
                  </a:lnTo>
                  <a:lnTo>
                    <a:pt x="113795" y="1688354"/>
                  </a:lnTo>
                  <a:lnTo>
                    <a:pt x="113795" y="1685038"/>
                  </a:lnTo>
                  <a:lnTo>
                    <a:pt x="112734" y="1685038"/>
                  </a:lnTo>
                  <a:lnTo>
                    <a:pt x="112734" y="1682783"/>
                  </a:lnTo>
                  <a:lnTo>
                    <a:pt x="113795" y="1681590"/>
                  </a:lnTo>
                  <a:lnTo>
                    <a:pt x="113795" y="1676019"/>
                  </a:lnTo>
                  <a:lnTo>
                    <a:pt x="112734" y="1676019"/>
                  </a:lnTo>
                  <a:lnTo>
                    <a:pt x="112734" y="1674958"/>
                  </a:lnTo>
                  <a:lnTo>
                    <a:pt x="113795" y="1673765"/>
                  </a:lnTo>
                  <a:lnTo>
                    <a:pt x="112734" y="1672703"/>
                  </a:lnTo>
                  <a:lnTo>
                    <a:pt x="111673" y="1669388"/>
                  </a:lnTo>
                  <a:lnTo>
                    <a:pt x="111673" y="1667133"/>
                  </a:lnTo>
                  <a:lnTo>
                    <a:pt x="112734" y="1665940"/>
                  </a:lnTo>
                  <a:lnTo>
                    <a:pt x="112734" y="1662624"/>
                  </a:lnTo>
                  <a:lnTo>
                    <a:pt x="111673" y="1661430"/>
                  </a:lnTo>
                  <a:lnTo>
                    <a:pt x="111673" y="1660369"/>
                  </a:lnTo>
                  <a:lnTo>
                    <a:pt x="110479" y="1658115"/>
                  </a:lnTo>
                  <a:lnTo>
                    <a:pt x="110479" y="1655860"/>
                  </a:lnTo>
                  <a:lnTo>
                    <a:pt x="111673" y="1654799"/>
                  </a:lnTo>
                  <a:lnTo>
                    <a:pt x="111673" y="1651483"/>
                  </a:lnTo>
                  <a:lnTo>
                    <a:pt x="112734" y="1650289"/>
                  </a:lnTo>
                  <a:lnTo>
                    <a:pt x="112734" y="1648035"/>
                  </a:lnTo>
                  <a:lnTo>
                    <a:pt x="113795" y="1643525"/>
                  </a:lnTo>
                  <a:lnTo>
                    <a:pt x="114989" y="1639016"/>
                  </a:lnTo>
                  <a:lnTo>
                    <a:pt x="114989" y="1631191"/>
                  </a:lnTo>
                  <a:lnTo>
                    <a:pt x="113795" y="1630130"/>
                  </a:lnTo>
                  <a:lnTo>
                    <a:pt x="113795" y="1625621"/>
                  </a:lnTo>
                  <a:lnTo>
                    <a:pt x="114989" y="1624560"/>
                  </a:lnTo>
                  <a:lnTo>
                    <a:pt x="116049" y="1622305"/>
                  </a:lnTo>
                  <a:lnTo>
                    <a:pt x="116049" y="1617796"/>
                  </a:lnTo>
                  <a:lnTo>
                    <a:pt x="117111" y="1617796"/>
                  </a:lnTo>
                  <a:lnTo>
                    <a:pt x="118304" y="1616734"/>
                  </a:lnTo>
                  <a:lnTo>
                    <a:pt x="118304" y="1615541"/>
                  </a:lnTo>
                  <a:lnTo>
                    <a:pt x="119498" y="1613286"/>
                  </a:lnTo>
                  <a:lnTo>
                    <a:pt x="119498" y="1611032"/>
                  </a:lnTo>
                  <a:lnTo>
                    <a:pt x="120559" y="1609838"/>
                  </a:lnTo>
                  <a:lnTo>
                    <a:pt x="121620" y="1608777"/>
                  </a:lnTo>
                  <a:lnTo>
                    <a:pt x="123874" y="1608777"/>
                  </a:lnTo>
                  <a:lnTo>
                    <a:pt x="123874" y="1602013"/>
                  </a:lnTo>
                  <a:lnTo>
                    <a:pt x="122681" y="1600952"/>
                  </a:lnTo>
                  <a:lnTo>
                    <a:pt x="121487" y="1600952"/>
                  </a:lnTo>
                  <a:lnTo>
                    <a:pt x="120426" y="1599758"/>
                  </a:lnTo>
                  <a:lnTo>
                    <a:pt x="120426" y="1580660"/>
                  </a:lnTo>
                  <a:lnTo>
                    <a:pt x="121487" y="1579599"/>
                  </a:lnTo>
                  <a:lnTo>
                    <a:pt x="121487" y="1578405"/>
                  </a:lnTo>
                  <a:lnTo>
                    <a:pt x="122681" y="1578405"/>
                  </a:lnTo>
                  <a:lnTo>
                    <a:pt x="122681" y="1568325"/>
                  </a:lnTo>
                  <a:lnTo>
                    <a:pt x="121487" y="1567264"/>
                  </a:lnTo>
                  <a:lnTo>
                    <a:pt x="121487" y="1566071"/>
                  </a:lnTo>
                  <a:lnTo>
                    <a:pt x="120426" y="1566071"/>
                  </a:lnTo>
                  <a:cubicBezTo>
                    <a:pt x="120029" y="1559705"/>
                    <a:pt x="122018" y="1568060"/>
                    <a:pt x="121487" y="1558246"/>
                  </a:cubicBezTo>
                  <a:cubicBezTo>
                    <a:pt x="121487" y="1549890"/>
                    <a:pt x="120824" y="1557052"/>
                    <a:pt x="123742" y="1550420"/>
                  </a:cubicBezTo>
                  <a:lnTo>
                    <a:pt x="123742" y="1547105"/>
                  </a:lnTo>
                  <a:lnTo>
                    <a:pt x="124803" y="1546044"/>
                  </a:lnTo>
                  <a:lnTo>
                    <a:pt x="125864" y="1543789"/>
                  </a:lnTo>
                  <a:cubicBezTo>
                    <a:pt x="129445" y="1540871"/>
                    <a:pt x="127854" y="1537556"/>
                    <a:pt x="128119" y="1533709"/>
                  </a:cubicBezTo>
                  <a:lnTo>
                    <a:pt x="127058" y="1533709"/>
                  </a:lnTo>
                  <a:lnTo>
                    <a:pt x="127058" y="1531455"/>
                  </a:lnTo>
                  <a:lnTo>
                    <a:pt x="128119" y="1530394"/>
                  </a:lnTo>
                  <a:lnTo>
                    <a:pt x="128119" y="1528139"/>
                  </a:lnTo>
                  <a:lnTo>
                    <a:pt x="129180" y="1527078"/>
                  </a:lnTo>
                  <a:lnTo>
                    <a:pt x="130373" y="1524823"/>
                  </a:lnTo>
                  <a:lnTo>
                    <a:pt x="130373" y="1522569"/>
                  </a:lnTo>
                  <a:lnTo>
                    <a:pt x="131434" y="1521508"/>
                  </a:lnTo>
                  <a:lnTo>
                    <a:pt x="130373" y="1520314"/>
                  </a:lnTo>
                  <a:lnTo>
                    <a:pt x="130373" y="1519120"/>
                  </a:lnTo>
                  <a:lnTo>
                    <a:pt x="131434" y="1518059"/>
                  </a:lnTo>
                  <a:lnTo>
                    <a:pt x="131434" y="1515805"/>
                  </a:lnTo>
                  <a:lnTo>
                    <a:pt x="132496" y="1512489"/>
                  </a:lnTo>
                  <a:lnTo>
                    <a:pt x="132496" y="1511428"/>
                  </a:lnTo>
                  <a:lnTo>
                    <a:pt x="131434" y="1511428"/>
                  </a:lnTo>
                  <a:lnTo>
                    <a:pt x="131434" y="1510234"/>
                  </a:lnTo>
                  <a:lnTo>
                    <a:pt x="132496" y="1509173"/>
                  </a:lnTo>
                  <a:lnTo>
                    <a:pt x="132496" y="1505857"/>
                  </a:lnTo>
                  <a:lnTo>
                    <a:pt x="133556" y="1504664"/>
                  </a:lnTo>
                  <a:lnTo>
                    <a:pt x="134750" y="1503470"/>
                  </a:lnTo>
                  <a:lnTo>
                    <a:pt x="134750" y="1502409"/>
                  </a:lnTo>
                  <a:lnTo>
                    <a:pt x="135811" y="1502409"/>
                  </a:lnTo>
                  <a:lnTo>
                    <a:pt x="135811" y="1501216"/>
                  </a:lnTo>
                  <a:lnTo>
                    <a:pt x="136872" y="1498961"/>
                  </a:lnTo>
                  <a:lnTo>
                    <a:pt x="136872" y="1495645"/>
                  </a:lnTo>
                  <a:lnTo>
                    <a:pt x="138066" y="1494451"/>
                  </a:lnTo>
                  <a:lnTo>
                    <a:pt x="138066" y="1493391"/>
                  </a:lnTo>
                  <a:lnTo>
                    <a:pt x="140321" y="1491136"/>
                  </a:lnTo>
                  <a:lnTo>
                    <a:pt x="140321" y="1488881"/>
                  </a:lnTo>
                  <a:lnTo>
                    <a:pt x="141381" y="1488881"/>
                  </a:lnTo>
                  <a:lnTo>
                    <a:pt x="141381" y="1487688"/>
                  </a:lnTo>
                  <a:lnTo>
                    <a:pt x="142575" y="1486626"/>
                  </a:lnTo>
                  <a:lnTo>
                    <a:pt x="144830" y="1486626"/>
                  </a:lnTo>
                  <a:lnTo>
                    <a:pt x="147084" y="1485433"/>
                  </a:lnTo>
                  <a:lnTo>
                    <a:pt x="147084" y="1484372"/>
                  </a:lnTo>
                  <a:lnTo>
                    <a:pt x="150400" y="1479863"/>
                  </a:lnTo>
                  <a:lnTo>
                    <a:pt x="152655" y="1478801"/>
                  </a:lnTo>
                  <a:lnTo>
                    <a:pt x="154909" y="1476547"/>
                  </a:lnTo>
                  <a:lnTo>
                    <a:pt x="158225" y="1475353"/>
                  </a:lnTo>
                  <a:lnTo>
                    <a:pt x="161541" y="1475353"/>
                  </a:lnTo>
                  <a:lnTo>
                    <a:pt x="161541" y="1474292"/>
                  </a:lnTo>
                  <a:lnTo>
                    <a:pt x="162602" y="1472038"/>
                  </a:lnTo>
                  <a:lnTo>
                    <a:pt x="167111" y="1465273"/>
                  </a:lnTo>
                  <a:lnTo>
                    <a:pt x="167111" y="1461958"/>
                  </a:lnTo>
                  <a:lnTo>
                    <a:pt x="168172" y="1461958"/>
                  </a:lnTo>
                  <a:lnTo>
                    <a:pt x="172682" y="1459703"/>
                  </a:lnTo>
                  <a:lnTo>
                    <a:pt x="173875" y="1458642"/>
                  </a:lnTo>
                  <a:lnTo>
                    <a:pt x="174936" y="1456387"/>
                  </a:lnTo>
                  <a:lnTo>
                    <a:pt x="175998" y="1455326"/>
                  </a:lnTo>
                  <a:lnTo>
                    <a:pt x="177058" y="1455326"/>
                  </a:lnTo>
                  <a:lnTo>
                    <a:pt x="178119" y="1454133"/>
                  </a:lnTo>
                  <a:lnTo>
                    <a:pt x="178119" y="1453072"/>
                  </a:lnTo>
                  <a:lnTo>
                    <a:pt x="179313" y="1453072"/>
                  </a:lnTo>
                  <a:lnTo>
                    <a:pt x="180374" y="1450817"/>
                  </a:lnTo>
                  <a:lnTo>
                    <a:pt x="180374" y="1445247"/>
                  </a:lnTo>
                  <a:lnTo>
                    <a:pt x="183690" y="1438483"/>
                  </a:lnTo>
                  <a:lnTo>
                    <a:pt x="183690" y="1437422"/>
                  </a:lnTo>
                  <a:lnTo>
                    <a:pt x="184751" y="1436228"/>
                  </a:lnTo>
                  <a:lnTo>
                    <a:pt x="184751" y="1435034"/>
                  </a:lnTo>
                  <a:lnTo>
                    <a:pt x="183690" y="1433973"/>
                  </a:lnTo>
                  <a:lnTo>
                    <a:pt x="185945" y="1431719"/>
                  </a:lnTo>
                  <a:lnTo>
                    <a:pt x="185945" y="1430657"/>
                  </a:lnTo>
                  <a:lnTo>
                    <a:pt x="187138" y="1430657"/>
                  </a:lnTo>
                  <a:lnTo>
                    <a:pt x="188199" y="1429464"/>
                  </a:lnTo>
                  <a:lnTo>
                    <a:pt x="188199" y="1428403"/>
                  </a:lnTo>
                  <a:lnTo>
                    <a:pt x="189260" y="1428403"/>
                  </a:lnTo>
                  <a:lnTo>
                    <a:pt x="189260" y="1427209"/>
                  </a:lnTo>
                  <a:lnTo>
                    <a:pt x="190321" y="1427209"/>
                  </a:lnTo>
                  <a:lnTo>
                    <a:pt x="190321" y="1426148"/>
                  </a:lnTo>
                  <a:lnTo>
                    <a:pt x="192576" y="1426148"/>
                  </a:lnTo>
                  <a:lnTo>
                    <a:pt x="192576" y="1425087"/>
                  </a:lnTo>
                  <a:lnTo>
                    <a:pt x="193770" y="1425087"/>
                  </a:lnTo>
                  <a:lnTo>
                    <a:pt x="193770" y="1423894"/>
                  </a:lnTo>
                  <a:lnTo>
                    <a:pt x="194830" y="1422832"/>
                  </a:lnTo>
                  <a:lnTo>
                    <a:pt x="195892" y="1420578"/>
                  </a:lnTo>
                  <a:lnTo>
                    <a:pt x="196953" y="1419384"/>
                  </a:lnTo>
                  <a:lnTo>
                    <a:pt x="198013" y="1418323"/>
                  </a:lnTo>
                  <a:lnTo>
                    <a:pt x="199207" y="1418323"/>
                  </a:lnTo>
                  <a:lnTo>
                    <a:pt x="199207" y="1417130"/>
                  </a:lnTo>
                  <a:lnTo>
                    <a:pt x="200268" y="1416069"/>
                  </a:lnTo>
                  <a:lnTo>
                    <a:pt x="204778" y="1413814"/>
                  </a:lnTo>
                  <a:lnTo>
                    <a:pt x="205839" y="1412753"/>
                  </a:lnTo>
                  <a:lnTo>
                    <a:pt x="207032" y="1412753"/>
                  </a:lnTo>
                  <a:lnTo>
                    <a:pt x="209287" y="1410498"/>
                  </a:lnTo>
                  <a:lnTo>
                    <a:pt x="210348" y="1410498"/>
                  </a:lnTo>
                  <a:lnTo>
                    <a:pt x="210348" y="1407182"/>
                  </a:lnTo>
                  <a:lnTo>
                    <a:pt x="211409" y="1406121"/>
                  </a:lnTo>
                  <a:lnTo>
                    <a:pt x="211409" y="1405060"/>
                  </a:lnTo>
                  <a:cubicBezTo>
                    <a:pt x="214327" y="1403071"/>
                    <a:pt x="217245" y="1402275"/>
                    <a:pt x="220428" y="1400551"/>
                  </a:cubicBezTo>
                  <a:lnTo>
                    <a:pt x="220428" y="1401612"/>
                  </a:lnTo>
                  <a:lnTo>
                    <a:pt x="221489" y="1401612"/>
                  </a:lnTo>
                  <a:lnTo>
                    <a:pt x="222682" y="1400551"/>
                  </a:lnTo>
                  <a:lnTo>
                    <a:pt x="223743" y="1399357"/>
                  </a:lnTo>
                  <a:lnTo>
                    <a:pt x="224804" y="1398164"/>
                  </a:lnTo>
                  <a:lnTo>
                    <a:pt x="227059" y="1398164"/>
                  </a:lnTo>
                  <a:lnTo>
                    <a:pt x="228120" y="1397103"/>
                  </a:lnTo>
                  <a:lnTo>
                    <a:pt x="229181" y="1397103"/>
                  </a:lnTo>
                  <a:lnTo>
                    <a:pt x="230375" y="1395909"/>
                  </a:lnTo>
                  <a:lnTo>
                    <a:pt x="230375" y="1394848"/>
                  </a:lnTo>
                  <a:lnTo>
                    <a:pt x="231436" y="1394848"/>
                  </a:lnTo>
                  <a:lnTo>
                    <a:pt x="232497" y="1393787"/>
                  </a:lnTo>
                  <a:lnTo>
                    <a:pt x="233558" y="1393787"/>
                  </a:lnTo>
                  <a:lnTo>
                    <a:pt x="233558" y="1392593"/>
                  </a:lnTo>
                  <a:lnTo>
                    <a:pt x="234752" y="1391532"/>
                  </a:lnTo>
                  <a:lnTo>
                    <a:pt x="238067" y="1391532"/>
                  </a:lnTo>
                  <a:lnTo>
                    <a:pt x="239128" y="1390471"/>
                  </a:lnTo>
                  <a:lnTo>
                    <a:pt x="239128" y="1389410"/>
                  </a:lnTo>
                  <a:lnTo>
                    <a:pt x="240189" y="1388349"/>
                  </a:lnTo>
                  <a:lnTo>
                    <a:pt x="242444" y="1387288"/>
                  </a:lnTo>
                  <a:lnTo>
                    <a:pt x="243505" y="1387288"/>
                  </a:lnTo>
                  <a:lnTo>
                    <a:pt x="243505" y="1386094"/>
                  </a:lnTo>
                  <a:lnTo>
                    <a:pt x="245760" y="1386094"/>
                  </a:lnTo>
                  <a:lnTo>
                    <a:pt x="246821" y="1385033"/>
                  </a:lnTo>
                  <a:lnTo>
                    <a:pt x="246821" y="1383840"/>
                  </a:lnTo>
                  <a:lnTo>
                    <a:pt x="247882" y="1383840"/>
                  </a:lnTo>
                  <a:lnTo>
                    <a:pt x="250136" y="1381585"/>
                  </a:lnTo>
                  <a:lnTo>
                    <a:pt x="251197" y="1381585"/>
                  </a:lnTo>
                  <a:lnTo>
                    <a:pt x="252259" y="1380392"/>
                  </a:lnTo>
                  <a:lnTo>
                    <a:pt x="253452" y="1380392"/>
                  </a:lnTo>
                  <a:lnTo>
                    <a:pt x="253452" y="1378137"/>
                  </a:lnTo>
                  <a:lnTo>
                    <a:pt x="254646" y="1378137"/>
                  </a:lnTo>
                  <a:lnTo>
                    <a:pt x="254646" y="1375882"/>
                  </a:lnTo>
                  <a:lnTo>
                    <a:pt x="256900" y="1375882"/>
                  </a:lnTo>
                  <a:lnTo>
                    <a:pt x="259155" y="1374821"/>
                  </a:lnTo>
                  <a:lnTo>
                    <a:pt x="260216" y="1373760"/>
                  </a:lnTo>
                  <a:lnTo>
                    <a:pt x="261410" y="1372699"/>
                  </a:lnTo>
                  <a:lnTo>
                    <a:pt x="263664" y="1371506"/>
                  </a:lnTo>
                  <a:lnTo>
                    <a:pt x="265919" y="1370312"/>
                  </a:lnTo>
                  <a:lnTo>
                    <a:pt x="266980" y="1369251"/>
                  </a:lnTo>
                  <a:lnTo>
                    <a:pt x="268041" y="1368057"/>
                  </a:lnTo>
                  <a:lnTo>
                    <a:pt x="268041" y="1366996"/>
                  </a:lnTo>
                  <a:lnTo>
                    <a:pt x="266980" y="1365935"/>
                  </a:lnTo>
                  <a:lnTo>
                    <a:pt x="266980" y="1364741"/>
                  </a:lnTo>
                  <a:lnTo>
                    <a:pt x="265919" y="1363548"/>
                  </a:lnTo>
                  <a:lnTo>
                    <a:pt x="266980" y="1362487"/>
                  </a:lnTo>
                  <a:lnTo>
                    <a:pt x="268041" y="1362487"/>
                  </a:lnTo>
                  <a:lnTo>
                    <a:pt x="268041" y="1361293"/>
                  </a:lnTo>
                  <a:lnTo>
                    <a:pt x="270296" y="1361293"/>
                  </a:lnTo>
                  <a:lnTo>
                    <a:pt x="271357" y="1360232"/>
                  </a:lnTo>
                  <a:lnTo>
                    <a:pt x="274673" y="1360232"/>
                  </a:lnTo>
                  <a:lnTo>
                    <a:pt x="276927" y="1362487"/>
                  </a:lnTo>
                  <a:lnTo>
                    <a:pt x="278121" y="1362487"/>
                  </a:lnTo>
                  <a:lnTo>
                    <a:pt x="279182" y="1361293"/>
                  </a:lnTo>
                  <a:lnTo>
                    <a:pt x="279182" y="1360232"/>
                  </a:lnTo>
                  <a:lnTo>
                    <a:pt x="281436" y="1357977"/>
                  </a:lnTo>
                  <a:lnTo>
                    <a:pt x="283691" y="1357977"/>
                  </a:lnTo>
                  <a:lnTo>
                    <a:pt x="284885" y="1359038"/>
                  </a:lnTo>
                  <a:lnTo>
                    <a:pt x="286079" y="1357977"/>
                  </a:lnTo>
                  <a:lnTo>
                    <a:pt x="287139" y="1357977"/>
                  </a:lnTo>
                  <a:lnTo>
                    <a:pt x="287139" y="1356916"/>
                  </a:lnTo>
                  <a:lnTo>
                    <a:pt x="288201" y="1355723"/>
                  </a:lnTo>
                  <a:lnTo>
                    <a:pt x="290455" y="1354529"/>
                  </a:lnTo>
                  <a:lnTo>
                    <a:pt x="291516" y="1354529"/>
                  </a:lnTo>
                  <a:lnTo>
                    <a:pt x="296026" y="1352274"/>
                  </a:lnTo>
                  <a:lnTo>
                    <a:pt x="297219" y="1351081"/>
                  </a:lnTo>
                  <a:lnTo>
                    <a:pt x="297219" y="1350020"/>
                  </a:lnTo>
                  <a:lnTo>
                    <a:pt x="298413" y="1350020"/>
                  </a:lnTo>
                  <a:lnTo>
                    <a:pt x="299474" y="1348959"/>
                  </a:lnTo>
                  <a:lnTo>
                    <a:pt x="300535" y="1348959"/>
                  </a:lnTo>
                  <a:lnTo>
                    <a:pt x="302790" y="1347765"/>
                  </a:lnTo>
                  <a:lnTo>
                    <a:pt x="303851" y="1346704"/>
                  </a:lnTo>
                  <a:lnTo>
                    <a:pt x="305044" y="1346704"/>
                  </a:lnTo>
                  <a:lnTo>
                    <a:pt x="305044" y="1345510"/>
                  </a:lnTo>
                  <a:lnTo>
                    <a:pt x="306238" y="1344449"/>
                  </a:lnTo>
                  <a:lnTo>
                    <a:pt x="307299" y="1343388"/>
                  </a:lnTo>
                  <a:lnTo>
                    <a:pt x="310615" y="1343388"/>
                  </a:lnTo>
                  <a:lnTo>
                    <a:pt x="311676" y="1344449"/>
                  </a:lnTo>
                  <a:lnTo>
                    <a:pt x="315124" y="1344449"/>
                  </a:lnTo>
                  <a:lnTo>
                    <a:pt x="315124" y="1345510"/>
                  </a:lnTo>
                  <a:lnTo>
                    <a:pt x="316185" y="1345510"/>
                  </a:lnTo>
                  <a:lnTo>
                    <a:pt x="316185" y="1352274"/>
                  </a:lnTo>
                  <a:lnTo>
                    <a:pt x="317379" y="1352274"/>
                  </a:lnTo>
                  <a:lnTo>
                    <a:pt x="318440" y="1353468"/>
                  </a:lnTo>
                  <a:lnTo>
                    <a:pt x="319501" y="1353468"/>
                  </a:lnTo>
                  <a:lnTo>
                    <a:pt x="320562" y="1354529"/>
                  </a:lnTo>
                  <a:lnTo>
                    <a:pt x="322816" y="1354529"/>
                  </a:lnTo>
                  <a:lnTo>
                    <a:pt x="325071" y="1356784"/>
                  </a:lnTo>
                  <a:lnTo>
                    <a:pt x="325071" y="1359038"/>
                  </a:lnTo>
                  <a:lnTo>
                    <a:pt x="326132" y="1360100"/>
                  </a:lnTo>
                  <a:lnTo>
                    <a:pt x="327193" y="1362354"/>
                  </a:lnTo>
                  <a:lnTo>
                    <a:pt x="328254" y="1363415"/>
                  </a:lnTo>
                  <a:lnTo>
                    <a:pt x="330509" y="1363415"/>
                  </a:lnTo>
                  <a:lnTo>
                    <a:pt x="330509" y="1364609"/>
                  </a:lnTo>
                  <a:lnTo>
                    <a:pt x="332763" y="1364609"/>
                  </a:lnTo>
                  <a:lnTo>
                    <a:pt x="332763" y="1366863"/>
                  </a:lnTo>
                  <a:lnTo>
                    <a:pt x="333825" y="1367925"/>
                  </a:lnTo>
                  <a:lnTo>
                    <a:pt x="336079" y="1369118"/>
                  </a:lnTo>
                  <a:lnTo>
                    <a:pt x="337273" y="1369118"/>
                  </a:lnTo>
                  <a:lnTo>
                    <a:pt x="340588" y="1370179"/>
                  </a:lnTo>
                  <a:lnTo>
                    <a:pt x="345098" y="1370179"/>
                  </a:lnTo>
                  <a:lnTo>
                    <a:pt x="346159" y="1369118"/>
                  </a:lnTo>
                  <a:lnTo>
                    <a:pt x="347220" y="1369118"/>
                  </a:lnTo>
                  <a:lnTo>
                    <a:pt x="348281" y="1370179"/>
                  </a:lnTo>
                  <a:lnTo>
                    <a:pt x="349342" y="1370179"/>
                  </a:lnTo>
                  <a:lnTo>
                    <a:pt x="351597" y="1371373"/>
                  </a:lnTo>
                  <a:lnTo>
                    <a:pt x="352790" y="1371373"/>
                  </a:lnTo>
                  <a:cubicBezTo>
                    <a:pt x="355973" y="1371373"/>
                    <a:pt x="357963" y="1373495"/>
                    <a:pt x="360615" y="1374688"/>
                  </a:cubicBezTo>
                  <a:lnTo>
                    <a:pt x="366186" y="1374688"/>
                  </a:lnTo>
                  <a:lnTo>
                    <a:pt x="367247" y="1373628"/>
                  </a:lnTo>
                  <a:lnTo>
                    <a:pt x="369502" y="1373628"/>
                  </a:lnTo>
                  <a:lnTo>
                    <a:pt x="370562" y="1372567"/>
                  </a:lnTo>
                  <a:lnTo>
                    <a:pt x="371624" y="1370312"/>
                  </a:lnTo>
                  <a:lnTo>
                    <a:pt x="371624" y="1369251"/>
                  </a:lnTo>
                  <a:lnTo>
                    <a:pt x="372685" y="1368057"/>
                  </a:lnTo>
                  <a:lnTo>
                    <a:pt x="373878" y="1366996"/>
                  </a:lnTo>
                  <a:lnTo>
                    <a:pt x="374939" y="1365935"/>
                  </a:lnTo>
                  <a:lnTo>
                    <a:pt x="378255" y="1365935"/>
                  </a:lnTo>
                  <a:lnTo>
                    <a:pt x="379316" y="1364741"/>
                  </a:lnTo>
                  <a:lnTo>
                    <a:pt x="380377" y="1364741"/>
                  </a:lnTo>
                  <a:lnTo>
                    <a:pt x="381571" y="1363548"/>
                  </a:lnTo>
                  <a:lnTo>
                    <a:pt x="382632" y="1361293"/>
                  </a:lnTo>
                  <a:lnTo>
                    <a:pt x="383692" y="1361293"/>
                  </a:lnTo>
                  <a:lnTo>
                    <a:pt x="383692" y="1360232"/>
                  </a:lnTo>
                  <a:lnTo>
                    <a:pt x="382632" y="1356916"/>
                  </a:lnTo>
                  <a:lnTo>
                    <a:pt x="383692" y="1355723"/>
                  </a:lnTo>
                  <a:lnTo>
                    <a:pt x="383692" y="1354529"/>
                  </a:lnTo>
                  <a:lnTo>
                    <a:pt x="385947" y="1352274"/>
                  </a:lnTo>
                  <a:lnTo>
                    <a:pt x="387008" y="1350020"/>
                  </a:lnTo>
                  <a:lnTo>
                    <a:pt x="387008" y="1348959"/>
                  </a:lnTo>
                  <a:lnTo>
                    <a:pt x="388069" y="1348959"/>
                  </a:lnTo>
                  <a:lnTo>
                    <a:pt x="389263" y="1347765"/>
                  </a:lnTo>
                  <a:lnTo>
                    <a:pt x="390324" y="1347765"/>
                  </a:lnTo>
                  <a:lnTo>
                    <a:pt x="390324" y="1346704"/>
                  </a:lnTo>
                  <a:lnTo>
                    <a:pt x="391385" y="1346704"/>
                  </a:lnTo>
                  <a:lnTo>
                    <a:pt x="392446" y="1345510"/>
                  </a:lnTo>
                  <a:lnTo>
                    <a:pt x="394701" y="1345510"/>
                  </a:lnTo>
                  <a:lnTo>
                    <a:pt x="395762" y="1344449"/>
                  </a:lnTo>
                  <a:lnTo>
                    <a:pt x="396955" y="1344449"/>
                  </a:lnTo>
                  <a:lnTo>
                    <a:pt x="396955" y="1341134"/>
                  </a:lnTo>
                  <a:lnTo>
                    <a:pt x="398017" y="1338879"/>
                  </a:lnTo>
                  <a:lnTo>
                    <a:pt x="398017" y="1334370"/>
                  </a:lnTo>
                  <a:lnTo>
                    <a:pt x="399077" y="1333176"/>
                  </a:lnTo>
                  <a:lnTo>
                    <a:pt x="399077" y="1327606"/>
                  </a:lnTo>
                  <a:lnTo>
                    <a:pt x="400271" y="1326412"/>
                  </a:lnTo>
                  <a:lnTo>
                    <a:pt x="401465" y="1324157"/>
                  </a:lnTo>
                  <a:lnTo>
                    <a:pt x="401465" y="1320842"/>
                  </a:lnTo>
                  <a:lnTo>
                    <a:pt x="402526" y="1320842"/>
                  </a:lnTo>
                  <a:lnTo>
                    <a:pt x="402526" y="1319648"/>
                  </a:lnTo>
                  <a:lnTo>
                    <a:pt x="403587" y="1317393"/>
                  </a:lnTo>
                  <a:lnTo>
                    <a:pt x="406902" y="1310629"/>
                  </a:lnTo>
                  <a:lnTo>
                    <a:pt x="406902" y="1308375"/>
                  </a:lnTo>
                  <a:lnTo>
                    <a:pt x="407964" y="1307314"/>
                  </a:lnTo>
                  <a:lnTo>
                    <a:pt x="407964" y="1305059"/>
                  </a:lnTo>
                  <a:lnTo>
                    <a:pt x="410218" y="1301743"/>
                  </a:lnTo>
                  <a:lnTo>
                    <a:pt x="414728" y="1292725"/>
                  </a:lnTo>
                  <a:lnTo>
                    <a:pt x="416982" y="1287154"/>
                  </a:lnTo>
                  <a:lnTo>
                    <a:pt x="418043" y="1286093"/>
                  </a:lnTo>
                  <a:lnTo>
                    <a:pt x="416982" y="1286093"/>
                  </a:lnTo>
                  <a:lnTo>
                    <a:pt x="416982" y="1282777"/>
                  </a:lnTo>
                  <a:lnTo>
                    <a:pt x="418043" y="1279462"/>
                  </a:lnTo>
                  <a:lnTo>
                    <a:pt x="419104" y="1278401"/>
                  </a:lnTo>
                  <a:lnTo>
                    <a:pt x="419104" y="1277340"/>
                  </a:lnTo>
                  <a:lnTo>
                    <a:pt x="420298" y="1277340"/>
                  </a:lnTo>
                  <a:lnTo>
                    <a:pt x="421492" y="1276279"/>
                  </a:lnTo>
                  <a:lnTo>
                    <a:pt x="421492" y="1274024"/>
                  </a:lnTo>
                  <a:lnTo>
                    <a:pt x="422553" y="1272963"/>
                  </a:lnTo>
                  <a:lnTo>
                    <a:pt x="423614" y="1269647"/>
                  </a:lnTo>
                  <a:lnTo>
                    <a:pt x="425868" y="1265138"/>
                  </a:lnTo>
                  <a:lnTo>
                    <a:pt x="426929" y="1264077"/>
                  </a:lnTo>
                  <a:lnTo>
                    <a:pt x="426929" y="1260761"/>
                  </a:lnTo>
                  <a:lnTo>
                    <a:pt x="428123" y="1260761"/>
                  </a:lnTo>
                  <a:lnTo>
                    <a:pt x="429317" y="1259568"/>
                  </a:lnTo>
                  <a:lnTo>
                    <a:pt x="429317" y="1257313"/>
                  </a:lnTo>
                  <a:lnTo>
                    <a:pt x="428123" y="1256119"/>
                  </a:lnTo>
                  <a:lnTo>
                    <a:pt x="428123" y="1255058"/>
                  </a:lnTo>
                  <a:lnTo>
                    <a:pt x="429317" y="1253997"/>
                  </a:lnTo>
                  <a:lnTo>
                    <a:pt x="429317" y="1250681"/>
                  </a:lnTo>
                  <a:lnTo>
                    <a:pt x="428123" y="1248427"/>
                  </a:lnTo>
                  <a:lnTo>
                    <a:pt x="428123" y="1247366"/>
                  </a:lnTo>
                  <a:lnTo>
                    <a:pt x="429317" y="1246305"/>
                  </a:lnTo>
                  <a:lnTo>
                    <a:pt x="429317" y="1245244"/>
                  </a:lnTo>
                  <a:lnTo>
                    <a:pt x="428123" y="1242989"/>
                  </a:lnTo>
                  <a:lnTo>
                    <a:pt x="428123" y="1241928"/>
                  </a:lnTo>
                  <a:lnTo>
                    <a:pt x="429317" y="1240734"/>
                  </a:lnTo>
                  <a:lnTo>
                    <a:pt x="429317" y="1238480"/>
                  </a:lnTo>
                  <a:lnTo>
                    <a:pt x="430378" y="1237419"/>
                  </a:lnTo>
                  <a:lnTo>
                    <a:pt x="431439" y="1235164"/>
                  </a:lnTo>
                  <a:lnTo>
                    <a:pt x="432632" y="1233970"/>
                  </a:lnTo>
                  <a:lnTo>
                    <a:pt x="433693" y="1230655"/>
                  </a:lnTo>
                  <a:lnTo>
                    <a:pt x="433693" y="1228400"/>
                  </a:lnTo>
                  <a:lnTo>
                    <a:pt x="434754" y="1227339"/>
                  </a:lnTo>
                  <a:lnTo>
                    <a:pt x="434754" y="1226278"/>
                  </a:lnTo>
                  <a:lnTo>
                    <a:pt x="437009" y="1222962"/>
                  </a:lnTo>
                  <a:lnTo>
                    <a:pt x="438070" y="1221901"/>
                  </a:lnTo>
                  <a:lnTo>
                    <a:pt x="438070" y="1220840"/>
                  </a:lnTo>
                  <a:lnTo>
                    <a:pt x="439131" y="1220840"/>
                  </a:lnTo>
                  <a:lnTo>
                    <a:pt x="443641" y="1217525"/>
                  </a:lnTo>
                  <a:lnTo>
                    <a:pt x="443641" y="1215270"/>
                  </a:lnTo>
                  <a:lnTo>
                    <a:pt x="444834" y="1213015"/>
                  </a:lnTo>
                  <a:lnTo>
                    <a:pt x="448150" y="1210760"/>
                  </a:lnTo>
                  <a:lnTo>
                    <a:pt x="451466" y="1207445"/>
                  </a:lnTo>
                  <a:lnTo>
                    <a:pt x="453720" y="1207445"/>
                  </a:lnTo>
                  <a:lnTo>
                    <a:pt x="454781" y="1206384"/>
                  </a:lnTo>
                  <a:lnTo>
                    <a:pt x="455975" y="1204129"/>
                  </a:lnTo>
                  <a:lnTo>
                    <a:pt x="458230" y="1200813"/>
                  </a:lnTo>
                  <a:lnTo>
                    <a:pt x="459291" y="1197498"/>
                  </a:lnTo>
                  <a:lnTo>
                    <a:pt x="460484" y="1194182"/>
                  </a:lnTo>
                  <a:lnTo>
                    <a:pt x="461545" y="1193121"/>
                  </a:lnTo>
                  <a:lnTo>
                    <a:pt x="461545" y="1189805"/>
                  </a:lnTo>
                  <a:lnTo>
                    <a:pt x="462606" y="1188612"/>
                  </a:lnTo>
                  <a:lnTo>
                    <a:pt x="462606" y="1183041"/>
                  </a:lnTo>
                  <a:lnTo>
                    <a:pt x="461545" y="1180787"/>
                  </a:lnTo>
                  <a:lnTo>
                    <a:pt x="459291" y="1175216"/>
                  </a:lnTo>
                  <a:lnTo>
                    <a:pt x="459291" y="1171900"/>
                  </a:lnTo>
                  <a:lnTo>
                    <a:pt x="458230" y="1170839"/>
                  </a:lnTo>
                  <a:lnTo>
                    <a:pt x="452659" y="1170839"/>
                  </a:lnTo>
                  <a:lnTo>
                    <a:pt x="450405" y="1167524"/>
                  </a:lnTo>
                  <a:lnTo>
                    <a:pt x="449343" y="1166330"/>
                  </a:lnTo>
                  <a:lnTo>
                    <a:pt x="449343" y="1160760"/>
                  </a:lnTo>
                  <a:lnTo>
                    <a:pt x="448150" y="1159699"/>
                  </a:lnTo>
                  <a:lnTo>
                    <a:pt x="448150" y="1158505"/>
                  </a:lnTo>
                  <a:lnTo>
                    <a:pt x="446956" y="1156250"/>
                  </a:lnTo>
                  <a:lnTo>
                    <a:pt x="446956" y="1150680"/>
                  </a:lnTo>
                  <a:lnTo>
                    <a:pt x="448150" y="1149619"/>
                  </a:lnTo>
                  <a:lnTo>
                    <a:pt x="449343" y="1148558"/>
                  </a:lnTo>
                  <a:lnTo>
                    <a:pt x="450405" y="1147497"/>
                  </a:lnTo>
                  <a:lnTo>
                    <a:pt x="450405" y="1146436"/>
                  </a:lnTo>
                  <a:lnTo>
                    <a:pt x="449343" y="1143120"/>
                  </a:lnTo>
                  <a:lnTo>
                    <a:pt x="449343" y="1140865"/>
                  </a:lnTo>
                  <a:lnTo>
                    <a:pt x="450405" y="1140865"/>
                  </a:lnTo>
                  <a:lnTo>
                    <a:pt x="451598" y="1139672"/>
                  </a:lnTo>
                  <a:lnTo>
                    <a:pt x="451598" y="1136356"/>
                  </a:lnTo>
                  <a:lnTo>
                    <a:pt x="450405" y="1136356"/>
                  </a:lnTo>
                  <a:lnTo>
                    <a:pt x="450405" y="1134102"/>
                  </a:lnTo>
                  <a:lnTo>
                    <a:pt x="451598" y="1134102"/>
                  </a:lnTo>
                  <a:lnTo>
                    <a:pt x="451598" y="1130786"/>
                  </a:lnTo>
                  <a:lnTo>
                    <a:pt x="450405" y="1129592"/>
                  </a:lnTo>
                  <a:lnTo>
                    <a:pt x="449343" y="1127337"/>
                  </a:lnTo>
                  <a:lnTo>
                    <a:pt x="447089" y="1122828"/>
                  </a:lnTo>
                  <a:lnTo>
                    <a:pt x="446028" y="1121767"/>
                  </a:lnTo>
                  <a:lnTo>
                    <a:pt x="444967" y="1119512"/>
                  </a:lnTo>
                  <a:lnTo>
                    <a:pt x="443773" y="1116197"/>
                  </a:lnTo>
                  <a:lnTo>
                    <a:pt x="441518" y="1112881"/>
                  </a:lnTo>
                  <a:lnTo>
                    <a:pt x="440458" y="1109565"/>
                  </a:lnTo>
                  <a:lnTo>
                    <a:pt x="440458" y="1107311"/>
                  </a:lnTo>
                  <a:lnTo>
                    <a:pt x="439264" y="1106250"/>
                  </a:lnTo>
                  <a:lnTo>
                    <a:pt x="438203" y="1102934"/>
                  </a:lnTo>
                  <a:lnTo>
                    <a:pt x="438203" y="1098425"/>
                  </a:lnTo>
                  <a:lnTo>
                    <a:pt x="440458" y="1097364"/>
                  </a:lnTo>
                  <a:lnTo>
                    <a:pt x="441518" y="1096170"/>
                  </a:lnTo>
                  <a:lnTo>
                    <a:pt x="440458" y="1093915"/>
                  </a:lnTo>
                  <a:lnTo>
                    <a:pt x="440458" y="1089406"/>
                  </a:lnTo>
                  <a:lnTo>
                    <a:pt x="439264" y="1084897"/>
                  </a:lnTo>
                  <a:lnTo>
                    <a:pt x="439264" y="1082642"/>
                  </a:lnTo>
                  <a:lnTo>
                    <a:pt x="438203" y="1081581"/>
                  </a:lnTo>
                  <a:lnTo>
                    <a:pt x="438203" y="1079326"/>
                  </a:lnTo>
                  <a:lnTo>
                    <a:pt x="439264" y="1077071"/>
                  </a:lnTo>
                  <a:lnTo>
                    <a:pt x="440458" y="1073756"/>
                  </a:lnTo>
                  <a:lnTo>
                    <a:pt x="440458" y="1071501"/>
                  </a:lnTo>
                  <a:lnTo>
                    <a:pt x="441518" y="1070440"/>
                  </a:lnTo>
                  <a:lnTo>
                    <a:pt x="441518" y="1069379"/>
                  </a:lnTo>
                  <a:lnTo>
                    <a:pt x="442579" y="1067124"/>
                  </a:lnTo>
                  <a:cubicBezTo>
                    <a:pt x="439396" y="1056912"/>
                    <a:pt x="434622" y="1064737"/>
                    <a:pt x="438070" y="1050281"/>
                  </a:cubicBezTo>
                  <a:lnTo>
                    <a:pt x="438070" y="1048026"/>
                  </a:lnTo>
                  <a:lnTo>
                    <a:pt x="440325" y="1045771"/>
                  </a:lnTo>
                  <a:lnTo>
                    <a:pt x="441386" y="1042456"/>
                  </a:lnTo>
                  <a:lnTo>
                    <a:pt x="442447" y="1040201"/>
                  </a:lnTo>
                  <a:lnTo>
                    <a:pt x="442447" y="1032376"/>
                  </a:lnTo>
                  <a:lnTo>
                    <a:pt x="443641" y="1029060"/>
                  </a:lnTo>
                  <a:lnTo>
                    <a:pt x="444834" y="1027866"/>
                  </a:lnTo>
                  <a:lnTo>
                    <a:pt x="444834" y="1026673"/>
                  </a:lnTo>
                  <a:lnTo>
                    <a:pt x="445895" y="1025612"/>
                  </a:lnTo>
                  <a:lnTo>
                    <a:pt x="445895" y="1024551"/>
                  </a:lnTo>
                  <a:lnTo>
                    <a:pt x="448150" y="1022296"/>
                  </a:lnTo>
                  <a:lnTo>
                    <a:pt x="448150" y="1021102"/>
                  </a:lnTo>
                  <a:lnTo>
                    <a:pt x="449343" y="1018848"/>
                  </a:lnTo>
                  <a:lnTo>
                    <a:pt x="449343" y="1015532"/>
                  </a:lnTo>
                  <a:lnTo>
                    <a:pt x="448150" y="1014471"/>
                  </a:lnTo>
                  <a:lnTo>
                    <a:pt x="448150" y="1012216"/>
                  </a:lnTo>
                  <a:lnTo>
                    <a:pt x="449343" y="1011023"/>
                  </a:lnTo>
                  <a:lnTo>
                    <a:pt x="449343" y="1008768"/>
                  </a:lnTo>
                  <a:lnTo>
                    <a:pt x="448150" y="1007707"/>
                  </a:lnTo>
                  <a:lnTo>
                    <a:pt x="448150" y="1006646"/>
                  </a:lnTo>
                  <a:lnTo>
                    <a:pt x="446956" y="1005452"/>
                  </a:lnTo>
                  <a:lnTo>
                    <a:pt x="446956" y="1004391"/>
                  </a:lnTo>
                  <a:lnTo>
                    <a:pt x="929722" y="729852"/>
                  </a:lnTo>
                  <a:lnTo>
                    <a:pt x="930915" y="735422"/>
                  </a:lnTo>
                  <a:lnTo>
                    <a:pt x="936486" y="736616"/>
                  </a:lnTo>
                  <a:lnTo>
                    <a:pt x="931977" y="728790"/>
                  </a:lnTo>
                  <a:lnTo>
                    <a:pt x="1019776" y="679320"/>
                  </a:lnTo>
                  <a:lnTo>
                    <a:pt x="1204262" y="574677"/>
                  </a:lnTo>
                  <a:lnTo>
                    <a:pt x="1243652" y="528522"/>
                  </a:lnTo>
                  <a:lnTo>
                    <a:pt x="1527210" y="413799"/>
                  </a:lnTo>
                  <a:lnTo>
                    <a:pt x="1620581" y="277590"/>
                  </a:lnTo>
                  <a:lnTo>
                    <a:pt x="1738752" y="5305"/>
                  </a:lnTo>
                </a:path>
              </a:pathLst>
            </a:custGeom>
            <a:noFill/>
            <a:ln w="3315" cap="flat">
              <a:solidFill>
                <a:schemeClr val="bg1">
                  <a:lumMod val="65000"/>
                </a:schemeClr>
              </a:solidFill>
              <a:prstDash val="solid"/>
              <a:miter/>
            </a:ln>
          </p:spPr>
          <p:txBody>
            <a:bodyPr rtlCol="0" anchor="ctr"/>
            <a:lstStyle/>
            <a:p>
              <a:endParaRPr lang="en-FI" sz="816"/>
            </a:p>
          </p:txBody>
        </p:sp>
        <p:sp>
          <p:nvSpPr>
            <p:cNvPr id="1121" name="Freeform: Shape 1120">
              <a:extLst>
                <a:ext uri="{FF2B5EF4-FFF2-40B4-BE49-F238E27FC236}">
                  <a16:creationId xmlns:a16="http://schemas.microsoft.com/office/drawing/2014/main" id="{B2BCFB7C-5DA4-A041-AA43-75E99EE1AF75}"/>
                </a:ext>
              </a:extLst>
            </p:cNvPr>
            <p:cNvSpPr/>
            <p:nvPr/>
          </p:nvSpPr>
          <p:spPr>
            <a:xfrm>
              <a:off x="5904457" y="290643"/>
              <a:ext cx="1319912" cy="1342062"/>
            </a:xfrm>
            <a:custGeom>
              <a:avLst/>
              <a:gdLst>
                <a:gd name="connsiteX0" fmla="*/ 144962 w 1319912"/>
                <a:gd name="connsiteY0" fmla="*/ 634359 h 1342062"/>
                <a:gd name="connsiteX1" fmla="*/ 144962 w 1319912"/>
                <a:gd name="connsiteY1" fmla="*/ 631044 h 1342062"/>
                <a:gd name="connsiteX2" fmla="*/ 137137 w 1319912"/>
                <a:gd name="connsiteY2" fmla="*/ 623219 h 1342062"/>
                <a:gd name="connsiteX3" fmla="*/ 133822 w 1319912"/>
                <a:gd name="connsiteY3" fmla="*/ 620964 h 1342062"/>
                <a:gd name="connsiteX4" fmla="*/ 132628 w 1319912"/>
                <a:gd name="connsiteY4" fmla="*/ 619903 h 1342062"/>
                <a:gd name="connsiteX5" fmla="*/ 130373 w 1319912"/>
                <a:gd name="connsiteY5" fmla="*/ 618842 h 1342062"/>
                <a:gd name="connsiteX6" fmla="*/ 127057 w 1319912"/>
                <a:gd name="connsiteY6" fmla="*/ 617781 h 1342062"/>
                <a:gd name="connsiteX7" fmla="*/ 123742 w 1319912"/>
                <a:gd name="connsiteY7" fmla="*/ 617781 h 1342062"/>
                <a:gd name="connsiteX8" fmla="*/ 120426 w 1319912"/>
                <a:gd name="connsiteY8" fmla="*/ 616587 h 1342062"/>
                <a:gd name="connsiteX9" fmla="*/ 118172 w 1319912"/>
                <a:gd name="connsiteY9" fmla="*/ 615526 h 1342062"/>
                <a:gd name="connsiteX10" fmla="*/ 116978 w 1319912"/>
                <a:gd name="connsiteY10" fmla="*/ 614333 h 1342062"/>
                <a:gd name="connsiteX11" fmla="*/ 115917 w 1319912"/>
                <a:gd name="connsiteY11" fmla="*/ 612078 h 1342062"/>
                <a:gd name="connsiteX12" fmla="*/ 114856 w 1319912"/>
                <a:gd name="connsiteY12" fmla="*/ 610884 h 1342062"/>
                <a:gd name="connsiteX13" fmla="*/ 114856 w 1319912"/>
                <a:gd name="connsiteY13" fmla="*/ 605314 h 1342062"/>
                <a:gd name="connsiteX14" fmla="*/ 115917 w 1319912"/>
                <a:gd name="connsiteY14" fmla="*/ 603059 h 1342062"/>
                <a:gd name="connsiteX15" fmla="*/ 116978 w 1319912"/>
                <a:gd name="connsiteY15" fmla="*/ 599744 h 1342062"/>
                <a:gd name="connsiteX16" fmla="*/ 120294 w 1319912"/>
                <a:gd name="connsiteY16" fmla="*/ 595234 h 1342062"/>
                <a:gd name="connsiteX17" fmla="*/ 124803 w 1319912"/>
                <a:gd name="connsiteY17" fmla="*/ 590725 h 1342062"/>
                <a:gd name="connsiteX18" fmla="*/ 130373 w 1319912"/>
                <a:gd name="connsiteY18" fmla="*/ 586215 h 1342062"/>
                <a:gd name="connsiteX19" fmla="*/ 133822 w 1319912"/>
                <a:gd name="connsiteY19" fmla="*/ 585022 h 1342062"/>
                <a:gd name="connsiteX20" fmla="*/ 151859 w 1319912"/>
                <a:gd name="connsiteY20" fmla="*/ 550141 h 1342062"/>
                <a:gd name="connsiteX21" fmla="*/ 152920 w 1319912"/>
                <a:gd name="connsiteY21" fmla="*/ 547886 h 1342062"/>
                <a:gd name="connsiteX22" fmla="*/ 154114 w 1319912"/>
                <a:gd name="connsiteY22" fmla="*/ 546825 h 1342062"/>
                <a:gd name="connsiteX23" fmla="*/ 156368 w 1319912"/>
                <a:gd name="connsiteY23" fmla="*/ 545764 h 1342062"/>
                <a:gd name="connsiteX24" fmla="*/ 157562 w 1319912"/>
                <a:gd name="connsiteY24" fmla="*/ 543509 h 1342062"/>
                <a:gd name="connsiteX25" fmla="*/ 159816 w 1319912"/>
                <a:gd name="connsiteY25" fmla="*/ 542316 h 1342062"/>
                <a:gd name="connsiteX26" fmla="*/ 162071 w 1319912"/>
                <a:gd name="connsiteY26" fmla="*/ 540061 h 1342062"/>
                <a:gd name="connsiteX27" fmla="*/ 163132 w 1319912"/>
                <a:gd name="connsiteY27" fmla="*/ 537806 h 1342062"/>
                <a:gd name="connsiteX28" fmla="*/ 166581 w 1319912"/>
                <a:gd name="connsiteY28" fmla="*/ 533297 h 1342062"/>
                <a:gd name="connsiteX29" fmla="*/ 167641 w 1319912"/>
                <a:gd name="connsiteY29" fmla="*/ 529981 h 1342062"/>
                <a:gd name="connsiteX30" fmla="*/ 168703 w 1319912"/>
                <a:gd name="connsiteY30" fmla="*/ 528920 h 1342062"/>
                <a:gd name="connsiteX31" fmla="*/ 169896 w 1319912"/>
                <a:gd name="connsiteY31" fmla="*/ 526666 h 1342062"/>
                <a:gd name="connsiteX32" fmla="*/ 173212 w 1319912"/>
                <a:gd name="connsiteY32" fmla="*/ 525605 h 1342062"/>
                <a:gd name="connsiteX33" fmla="*/ 174406 w 1319912"/>
                <a:gd name="connsiteY33" fmla="*/ 525605 h 1342062"/>
                <a:gd name="connsiteX34" fmla="*/ 176660 w 1319912"/>
                <a:gd name="connsiteY34" fmla="*/ 526666 h 1342062"/>
                <a:gd name="connsiteX35" fmla="*/ 177854 w 1319912"/>
                <a:gd name="connsiteY35" fmla="*/ 527859 h 1342062"/>
                <a:gd name="connsiteX36" fmla="*/ 180109 w 1319912"/>
                <a:gd name="connsiteY36" fmla="*/ 528920 h 1342062"/>
                <a:gd name="connsiteX37" fmla="*/ 192443 w 1319912"/>
                <a:gd name="connsiteY37" fmla="*/ 527859 h 1342062"/>
                <a:gd name="connsiteX38" fmla="*/ 204778 w 1319912"/>
                <a:gd name="connsiteY38" fmla="*/ 523350 h 1342062"/>
                <a:gd name="connsiteX39" fmla="*/ 204778 w 1319912"/>
                <a:gd name="connsiteY39" fmla="*/ 522289 h 1342062"/>
                <a:gd name="connsiteX40" fmla="*/ 205971 w 1319912"/>
                <a:gd name="connsiteY40" fmla="*/ 522289 h 1342062"/>
                <a:gd name="connsiteX41" fmla="*/ 208226 w 1319912"/>
                <a:gd name="connsiteY41" fmla="*/ 520034 h 1342062"/>
                <a:gd name="connsiteX42" fmla="*/ 209420 w 1319912"/>
                <a:gd name="connsiteY42" fmla="*/ 517779 h 1342062"/>
                <a:gd name="connsiteX43" fmla="*/ 210613 w 1319912"/>
                <a:gd name="connsiteY43" fmla="*/ 516586 h 1342062"/>
                <a:gd name="connsiteX44" fmla="*/ 212868 w 1319912"/>
                <a:gd name="connsiteY44" fmla="*/ 515525 h 1342062"/>
                <a:gd name="connsiteX45" fmla="*/ 216183 w 1319912"/>
                <a:gd name="connsiteY45" fmla="*/ 515525 h 1342062"/>
                <a:gd name="connsiteX46" fmla="*/ 220693 w 1319912"/>
                <a:gd name="connsiteY46" fmla="*/ 514331 h 1342062"/>
                <a:gd name="connsiteX47" fmla="*/ 222948 w 1319912"/>
                <a:gd name="connsiteY47" fmla="*/ 513137 h 1342062"/>
                <a:gd name="connsiteX48" fmla="*/ 226263 w 1319912"/>
                <a:gd name="connsiteY48" fmla="*/ 512076 h 1342062"/>
                <a:gd name="connsiteX49" fmla="*/ 228518 w 1319912"/>
                <a:gd name="connsiteY49" fmla="*/ 510883 h 1342062"/>
                <a:gd name="connsiteX50" fmla="*/ 229712 w 1319912"/>
                <a:gd name="connsiteY50" fmla="*/ 510883 h 1342062"/>
                <a:gd name="connsiteX51" fmla="*/ 230773 w 1319912"/>
                <a:gd name="connsiteY51" fmla="*/ 509689 h 1342062"/>
                <a:gd name="connsiteX52" fmla="*/ 231834 w 1319912"/>
                <a:gd name="connsiteY52" fmla="*/ 507435 h 1342062"/>
                <a:gd name="connsiteX53" fmla="*/ 232895 w 1319912"/>
                <a:gd name="connsiteY53" fmla="*/ 506373 h 1342062"/>
                <a:gd name="connsiteX54" fmla="*/ 234088 w 1319912"/>
                <a:gd name="connsiteY54" fmla="*/ 505180 h 1342062"/>
                <a:gd name="connsiteX55" fmla="*/ 236343 w 1319912"/>
                <a:gd name="connsiteY55" fmla="*/ 502925 h 1342062"/>
                <a:gd name="connsiteX56" fmla="*/ 238598 w 1319912"/>
                <a:gd name="connsiteY56" fmla="*/ 499609 h 1342062"/>
                <a:gd name="connsiteX57" fmla="*/ 240852 w 1319912"/>
                <a:gd name="connsiteY57" fmla="*/ 496294 h 1342062"/>
                <a:gd name="connsiteX58" fmla="*/ 242046 w 1319912"/>
                <a:gd name="connsiteY58" fmla="*/ 494039 h 1342062"/>
                <a:gd name="connsiteX59" fmla="*/ 243107 w 1319912"/>
                <a:gd name="connsiteY59" fmla="*/ 490723 h 1342062"/>
                <a:gd name="connsiteX60" fmla="*/ 244168 w 1319912"/>
                <a:gd name="connsiteY60" fmla="*/ 485153 h 1342062"/>
                <a:gd name="connsiteX61" fmla="*/ 245362 w 1319912"/>
                <a:gd name="connsiteY61" fmla="*/ 484092 h 1342062"/>
                <a:gd name="connsiteX62" fmla="*/ 245362 w 1319912"/>
                <a:gd name="connsiteY62" fmla="*/ 481837 h 1342062"/>
                <a:gd name="connsiteX63" fmla="*/ 246423 w 1319912"/>
                <a:gd name="connsiteY63" fmla="*/ 480644 h 1342062"/>
                <a:gd name="connsiteX64" fmla="*/ 249738 w 1319912"/>
                <a:gd name="connsiteY64" fmla="*/ 479583 h 1342062"/>
                <a:gd name="connsiteX65" fmla="*/ 254248 w 1319912"/>
                <a:gd name="connsiteY65" fmla="*/ 476267 h 1342062"/>
                <a:gd name="connsiteX66" fmla="*/ 257563 w 1319912"/>
                <a:gd name="connsiteY66" fmla="*/ 475206 h 1342062"/>
                <a:gd name="connsiteX67" fmla="*/ 258624 w 1319912"/>
                <a:gd name="connsiteY67" fmla="*/ 474012 h 1342062"/>
                <a:gd name="connsiteX68" fmla="*/ 260879 w 1319912"/>
                <a:gd name="connsiteY68" fmla="*/ 472819 h 1342062"/>
                <a:gd name="connsiteX69" fmla="*/ 261940 w 1319912"/>
                <a:gd name="connsiteY69" fmla="*/ 471758 h 1342062"/>
                <a:gd name="connsiteX70" fmla="*/ 261940 w 1319912"/>
                <a:gd name="connsiteY70" fmla="*/ 459423 h 1342062"/>
                <a:gd name="connsiteX71" fmla="*/ 269765 w 1319912"/>
                <a:gd name="connsiteY71" fmla="*/ 448150 h 1342062"/>
                <a:gd name="connsiteX72" fmla="*/ 272020 w 1319912"/>
                <a:gd name="connsiteY72" fmla="*/ 447089 h 1342062"/>
                <a:gd name="connsiteX73" fmla="*/ 274274 w 1319912"/>
                <a:gd name="connsiteY73" fmla="*/ 447089 h 1342062"/>
                <a:gd name="connsiteX74" fmla="*/ 275336 w 1319912"/>
                <a:gd name="connsiteY74" fmla="*/ 445895 h 1342062"/>
                <a:gd name="connsiteX75" fmla="*/ 276397 w 1319912"/>
                <a:gd name="connsiteY75" fmla="*/ 445895 h 1342062"/>
                <a:gd name="connsiteX76" fmla="*/ 277457 w 1319912"/>
                <a:gd name="connsiteY76" fmla="*/ 444701 h 1342062"/>
                <a:gd name="connsiteX77" fmla="*/ 277457 w 1319912"/>
                <a:gd name="connsiteY77" fmla="*/ 442447 h 1342062"/>
                <a:gd name="connsiteX78" fmla="*/ 281967 w 1319912"/>
                <a:gd name="connsiteY78" fmla="*/ 433428 h 1342062"/>
                <a:gd name="connsiteX79" fmla="*/ 281967 w 1319912"/>
                <a:gd name="connsiteY79" fmla="*/ 430112 h 1342062"/>
                <a:gd name="connsiteX80" fmla="*/ 283028 w 1319912"/>
                <a:gd name="connsiteY80" fmla="*/ 428919 h 1342062"/>
                <a:gd name="connsiteX81" fmla="*/ 283028 w 1319912"/>
                <a:gd name="connsiteY81" fmla="*/ 427858 h 1342062"/>
                <a:gd name="connsiteX82" fmla="*/ 284089 w 1319912"/>
                <a:gd name="connsiteY82" fmla="*/ 426664 h 1342062"/>
                <a:gd name="connsiteX83" fmla="*/ 286344 w 1319912"/>
                <a:gd name="connsiteY83" fmla="*/ 426664 h 1342062"/>
                <a:gd name="connsiteX84" fmla="*/ 293108 w 1319912"/>
                <a:gd name="connsiteY84" fmla="*/ 418839 h 1342062"/>
                <a:gd name="connsiteX85" fmla="*/ 290853 w 1319912"/>
                <a:gd name="connsiteY85" fmla="*/ 397486 h 1342062"/>
                <a:gd name="connsiteX86" fmla="*/ 290853 w 1319912"/>
                <a:gd name="connsiteY86" fmla="*/ 395231 h 1342062"/>
                <a:gd name="connsiteX87" fmla="*/ 291914 w 1319912"/>
                <a:gd name="connsiteY87" fmla="*/ 394170 h 1342062"/>
                <a:gd name="connsiteX88" fmla="*/ 294169 w 1319912"/>
                <a:gd name="connsiteY88" fmla="*/ 391916 h 1342062"/>
                <a:gd name="connsiteX89" fmla="*/ 297484 w 1319912"/>
                <a:gd name="connsiteY89" fmla="*/ 389661 h 1342062"/>
                <a:gd name="connsiteX90" fmla="*/ 301994 w 1319912"/>
                <a:gd name="connsiteY90" fmla="*/ 387406 h 1342062"/>
                <a:gd name="connsiteX91" fmla="*/ 305309 w 1319912"/>
                <a:gd name="connsiteY91" fmla="*/ 385152 h 1342062"/>
                <a:gd name="connsiteX92" fmla="*/ 326663 w 1319912"/>
                <a:gd name="connsiteY92" fmla="*/ 371623 h 1342062"/>
                <a:gd name="connsiteX93" fmla="*/ 327723 w 1319912"/>
                <a:gd name="connsiteY93" fmla="*/ 369369 h 1342062"/>
                <a:gd name="connsiteX94" fmla="*/ 331039 w 1319912"/>
                <a:gd name="connsiteY94" fmla="*/ 368175 h 1342062"/>
                <a:gd name="connsiteX95" fmla="*/ 333294 w 1319912"/>
                <a:gd name="connsiteY95" fmla="*/ 365920 h 1342062"/>
                <a:gd name="connsiteX96" fmla="*/ 335548 w 1319912"/>
                <a:gd name="connsiteY96" fmla="*/ 364727 h 1342062"/>
                <a:gd name="connsiteX97" fmla="*/ 337803 w 1319912"/>
                <a:gd name="connsiteY97" fmla="*/ 361411 h 1342062"/>
                <a:gd name="connsiteX98" fmla="*/ 340058 w 1319912"/>
                <a:gd name="connsiteY98" fmla="*/ 356902 h 1342062"/>
                <a:gd name="connsiteX99" fmla="*/ 341252 w 1319912"/>
                <a:gd name="connsiteY99" fmla="*/ 354647 h 1342062"/>
                <a:gd name="connsiteX100" fmla="*/ 343506 w 1319912"/>
                <a:gd name="connsiteY100" fmla="*/ 353586 h 1342062"/>
                <a:gd name="connsiteX101" fmla="*/ 345761 w 1319912"/>
                <a:gd name="connsiteY101" fmla="*/ 352392 h 1342062"/>
                <a:gd name="connsiteX102" fmla="*/ 350270 w 1319912"/>
                <a:gd name="connsiteY102" fmla="*/ 352392 h 1342062"/>
                <a:gd name="connsiteX103" fmla="*/ 352525 w 1319912"/>
                <a:gd name="connsiteY103" fmla="*/ 349077 h 1342062"/>
                <a:gd name="connsiteX104" fmla="*/ 353718 w 1319912"/>
                <a:gd name="connsiteY104" fmla="*/ 345761 h 1342062"/>
                <a:gd name="connsiteX105" fmla="*/ 355973 w 1319912"/>
                <a:gd name="connsiteY105" fmla="*/ 344700 h 1342062"/>
                <a:gd name="connsiteX106" fmla="*/ 359422 w 1319912"/>
                <a:gd name="connsiteY106" fmla="*/ 341384 h 1342062"/>
                <a:gd name="connsiteX107" fmla="*/ 361676 w 1319912"/>
                <a:gd name="connsiteY107" fmla="*/ 336875 h 1342062"/>
                <a:gd name="connsiteX108" fmla="*/ 363931 w 1319912"/>
                <a:gd name="connsiteY108" fmla="*/ 330111 h 1342062"/>
                <a:gd name="connsiteX109" fmla="*/ 367380 w 1319912"/>
                <a:gd name="connsiteY109" fmla="*/ 322286 h 1342062"/>
                <a:gd name="connsiteX110" fmla="*/ 369634 w 1319912"/>
                <a:gd name="connsiteY110" fmla="*/ 318970 h 1342062"/>
                <a:gd name="connsiteX111" fmla="*/ 369634 w 1319912"/>
                <a:gd name="connsiteY111" fmla="*/ 314461 h 1342062"/>
                <a:gd name="connsiteX112" fmla="*/ 371889 w 1319912"/>
                <a:gd name="connsiteY112" fmla="*/ 312206 h 1342062"/>
                <a:gd name="connsiteX113" fmla="*/ 374143 w 1319912"/>
                <a:gd name="connsiteY113" fmla="*/ 306636 h 1342062"/>
                <a:gd name="connsiteX114" fmla="*/ 377459 w 1319912"/>
                <a:gd name="connsiteY114" fmla="*/ 289792 h 1342062"/>
                <a:gd name="connsiteX115" fmla="*/ 376265 w 1319912"/>
                <a:gd name="connsiteY115" fmla="*/ 287537 h 1342062"/>
                <a:gd name="connsiteX116" fmla="*/ 374011 w 1319912"/>
                <a:gd name="connsiteY116" fmla="*/ 285283 h 1342062"/>
                <a:gd name="connsiteX117" fmla="*/ 372817 w 1319912"/>
                <a:gd name="connsiteY117" fmla="*/ 281967 h 1342062"/>
                <a:gd name="connsiteX118" fmla="*/ 372817 w 1319912"/>
                <a:gd name="connsiteY118" fmla="*/ 274142 h 1342062"/>
                <a:gd name="connsiteX119" fmla="*/ 375072 w 1319912"/>
                <a:gd name="connsiteY119" fmla="*/ 273081 h 1342062"/>
                <a:gd name="connsiteX120" fmla="*/ 376133 w 1319912"/>
                <a:gd name="connsiteY120" fmla="*/ 270826 h 1342062"/>
                <a:gd name="connsiteX121" fmla="*/ 378387 w 1319912"/>
                <a:gd name="connsiteY121" fmla="*/ 268572 h 1342062"/>
                <a:gd name="connsiteX122" fmla="*/ 382897 w 1319912"/>
                <a:gd name="connsiteY122" fmla="*/ 265256 h 1342062"/>
                <a:gd name="connsiteX123" fmla="*/ 386345 w 1319912"/>
                <a:gd name="connsiteY123" fmla="*/ 261940 h 1342062"/>
                <a:gd name="connsiteX124" fmla="*/ 397619 w 1319912"/>
                <a:gd name="connsiteY124" fmla="*/ 240587 h 1342062"/>
                <a:gd name="connsiteX125" fmla="*/ 399873 w 1319912"/>
                <a:gd name="connsiteY125" fmla="*/ 223743 h 1342062"/>
                <a:gd name="connsiteX126" fmla="*/ 399873 w 1319912"/>
                <a:gd name="connsiteY126" fmla="*/ 222682 h 1342062"/>
                <a:gd name="connsiteX127" fmla="*/ 402128 w 1319912"/>
                <a:gd name="connsiteY127" fmla="*/ 220428 h 1342062"/>
                <a:gd name="connsiteX128" fmla="*/ 403189 w 1319912"/>
                <a:gd name="connsiteY128" fmla="*/ 219367 h 1342062"/>
                <a:gd name="connsiteX129" fmla="*/ 405444 w 1319912"/>
                <a:gd name="connsiteY129" fmla="*/ 218173 h 1342062"/>
                <a:gd name="connsiteX130" fmla="*/ 408759 w 1319912"/>
                <a:gd name="connsiteY130" fmla="*/ 217112 h 1342062"/>
                <a:gd name="connsiteX131" fmla="*/ 409953 w 1319912"/>
                <a:gd name="connsiteY131" fmla="*/ 215918 h 1342062"/>
                <a:gd name="connsiteX132" fmla="*/ 412207 w 1319912"/>
                <a:gd name="connsiteY132" fmla="*/ 214725 h 1342062"/>
                <a:gd name="connsiteX133" fmla="*/ 414462 w 1319912"/>
                <a:gd name="connsiteY133" fmla="*/ 212470 h 1342062"/>
                <a:gd name="connsiteX134" fmla="*/ 416717 w 1319912"/>
                <a:gd name="connsiteY134" fmla="*/ 212470 h 1342062"/>
                <a:gd name="connsiteX135" fmla="*/ 420032 w 1319912"/>
                <a:gd name="connsiteY135" fmla="*/ 211409 h 1342062"/>
                <a:gd name="connsiteX136" fmla="*/ 425736 w 1319912"/>
                <a:gd name="connsiteY136" fmla="*/ 211409 h 1342062"/>
                <a:gd name="connsiteX137" fmla="*/ 442579 w 1319912"/>
                <a:gd name="connsiteY137" fmla="*/ 209154 h 1342062"/>
                <a:gd name="connsiteX138" fmla="*/ 443641 w 1319912"/>
                <a:gd name="connsiteY138" fmla="*/ 209154 h 1342062"/>
                <a:gd name="connsiteX139" fmla="*/ 450404 w 1319912"/>
                <a:gd name="connsiteY139" fmla="*/ 204645 h 1342062"/>
                <a:gd name="connsiteX140" fmla="*/ 454914 w 1319912"/>
                <a:gd name="connsiteY140" fmla="*/ 202390 h 1342062"/>
                <a:gd name="connsiteX141" fmla="*/ 460484 w 1319912"/>
                <a:gd name="connsiteY141" fmla="*/ 200136 h 1342062"/>
                <a:gd name="connsiteX142" fmla="*/ 496426 w 1319912"/>
                <a:gd name="connsiteY142" fmla="*/ 188862 h 1342062"/>
                <a:gd name="connsiteX143" fmla="*/ 499742 w 1319912"/>
                <a:gd name="connsiteY143" fmla="*/ 187669 h 1342062"/>
                <a:gd name="connsiteX144" fmla="*/ 501997 w 1319912"/>
                <a:gd name="connsiteY144" fmla="*/ 186475 h 1342062"/>
                <a:gd name="connsiteX145" fmla="*/ 503190 w 1319912"/>
                <a:gd name="connsiteY145" fmla="*/ 185414 h 1342062"/>
                <a:gd name="connsiteX146" fmla="*/ 505445 w 1319912"/>
                <a:gd name="connsiteY146" fmla="*/ 185414 h 1342062"/>
                <a:gd name="connsiteX147" fmla="*/ 506639 w 1319912"/>
                <a:gd name="connsiteY147" fmla="*/ 186475 h 1342062"/>
                <a:gd name="connsiteX148" fmla="*/ 507700 w 1319912"/>
                <a:gd name="connsiteY148" fmla="*/ 188730 h 1342062"/>
                <a:gd name="connsiteX149" fmla="*/ 508761 w 1319912"/>
                <a:gd name="connsiteY149" fmla="*/ 192045 h 1342062"/>
                <a:gd name="connsiteX150" fmla="*/ 511015 w 1319912"/>
                <a:gd name="connsiteY150" fmla="*/ 196555 h 1342062"/>
                <a:gd name="connsiteX151" fmla="*/ 512076 w 1319912"/>
                <a:gd name="connsiteY151" fmla="*/ 199870 h 1342062"/>
                <a:gd name="connsiteX152" fmla="*/ 543509 w 1319912"/>
                <a:gd name="connsiteY152" fmla="*/ 202125 h 1342062"/>
                <a:gd name="connsiteX153" fmla="*/ 545764 w 1319912"/>
                <a:gd name="connsiteY153" fmla="*/ 199870 h 1342062"/>
                <a:gd name="connsiteX154" fmla="*/ 550273 w 1319912"/>
                <a:gd name="connsiteY154" fmla="*/ 197616 h 1342062"/>
                <a:gd name="connsiteX155" fmla="*/ 555844 w 1319912"/>
                <a:gd name="connsiteY155" fmla="*/ 195361 h 1342062"/>
                <a:gd name="connsiteX156" fmla="*/ 556905 w 1319912"/>
                <a:gd name="connsiteY156" fmla="*/ 194167 h 1342062"/>
                <a:gd name="connsiteX157" fmla="*/ 559159 w 1319912"/>
                <a:gd name="connsiteY157" fmla="*/ 194167 h 1342062"/>
                <a:gd name="connsiteX158" fmla="*/ 580512 w 1319912"/>
                <a:gd name="connsiteY158" fmla="*/ 191913 h 1342062"/>
                <a:gd name="connsiteX159" fmla="*/ 591786 w 1319912"/>
                <a:gd name="connsiteY159" fmla="*/ 196422 h 1342062"/>
                <a:gd name="connsiteX160" fmla="*/ 591786 w 1319912"/>
                <a:gd name="connsiteY160" fmla="*/ 211011 h 1342062"/>
                <a:gd name="connsiteX161" fmla="*/ 590725 w 1319912"/>
                <a:gd name="connsiteY161" fmla="*/ 212072 h 1342062"/>
                <a:gd name="connsiteX162" fmla="*/ 603059 w 1319912"/>
                <a:gd name="connsiteY162" fmla="*/ 230109 h 1342062"/>
                <a:gd name="connsiteX163" fmla="*/ 622158 w 1319912"/>
                <a:gd name="connsiteY163" fmla="*/ 225600 h 1342062"/>
                <a:gd name="connsiteX164" fmla="*/ 624412 w 1319912"/>
                <a:gd name="connsiteY164" fmla="*/ 223345 h 1342062"/>
                <a:gd name="connsiteX165" fmla="*/ 625473 w 1319912"/>
                <a:gd name="connsiteY165" fmla="*/ 222284 h 1342062"/>
                <a:gd name="connsiteX166" fmla="*/ 626534 w 1319912"/>
                <a:gd name="connsiteY166" fmla="*/ 221091 h 1342062"/>
                <a:gd name="connsiteX167" fmla="*/ 634359 w 1319912"/>
                <a:gd name="connsiteY167" fmla="*/ 221091 h 1342062"/>
                <a:gd name="connsiteX168" fmla="*/ 654651 w 1319912"/>
                <a:gd name="connsiteY168" fmla="*/ 228916 h 1342062"/>
                <a:gd name="connsiteX169" fmla="*/ 668180 w 1319912"/>
                <a:gd name="connsiteY169" fmla="*/ 251463 h 1342062"/>
                <a:gd name="connsiteX170" fmla="*/ 672689 w 1319912"/>
                <a:gd name="connsiteY170" fmla="*/ 255972 h 1342062"/>
                <a:gd name="connsiteX171" fmla="*/ 672689 w 1319912"/>
                <a:gd name="connsiteY171" fmla="*/ 257033 h 1342062"/>
                <a:gd name="connsiteX172" fmla="*/ 673750 w 1319912"/>
                <a:gd name="connsiteY172" fmla="*/ 259288 h 1342062"/>
                <a:gd name="connsiteX173" fmla="*/ 674943 w 1319912"/>
                <a:gd name="connsiteY173" fmla="*/ 260349 h 1342062"/>
                <a:gd name="connsiteX174" fmla="*/ 676005 w 1319912"/>
                <a:gd name="connsiteY174" fmla="*/ 261410 h 1342062"/>
                <a:gd name="connsiteX175" fmla="*/ 678259 w 1319912"/>
                <a:gd name="connsiteY175" fmla="*/ 262603 h 1342062"/>
                <a:gd name="connsiteX176" fmla="*/ 680514 w 1319912"/>
                <a:gd name="connsiteY176" fmla="*/ 262603 h 1342062"/>
                <a:gd name="connsiteX177" fmla="*/ 682769 w 1319912"/>
                <a:gd name="connsiteY177" fmla="*/ 261410 h 1342062"/>
                <a:gd name="connsiteX178" fmla="*/ 689532 w 1319912"/>
                <a:gd name="connsiteY178" fmla="*/ 254646 h 1342062"/>
                <a:gd name="connsiteX179" fmla="*/ 690726 w 1319912"/>
                <a:gd name="connsiteY179" fmla="*/ 253585 h 1342062"/>
                <a:gd name="connsiteX180" fmla="*/ 691787 w 1319912"/>
                <a:gd name="connsiteY180" fmla="*/ 252391 h 1342062"/>
                <a:gd name="connsiteX181" fmla="*/ 692981 w 1319912"/>
                <a:gd name="connsiteY181" fmla="*/ 251330 h 1342062"/>
                <a:gd name="connsiteX182" fmla="*/ 702000 w 1319912"/>
                <a:gd name="connsiteY182" fmla="*/ 251330 h 1342062"/>
                <a:gd name="connsiteX183" fmla="*/ 705315 w 1319912"/>
                <a:gd name="connsiteY183" fmla="*/ 252391 h 1342062"/>
                <a:gd name="connsiteX184" fmla="*/ 707570 w 1319912"/>
                <a:gd name="connsiteY184" fmla="*/ 253585 h 1342062"/>
                <a:gd name="connsiteX185" fmla="*/ 708631 w 1319912"/>
                <a:gd name="connsiteY185" fmla="*/ 252391 h 1342062"/>
                <a:gd name="connsiteX186" fmla="*/ 709692 w 1319912"/>
                <a:gd name="connsiteY186" fmla="*/ 252391 h 1342062"/>
                <a:gd name="connsiteX187" fmla="*/ 710886 w 1319912"/>
                <a:gd name="connsiteY187" fmla="*/ 251330 h 1342062"/>
                <a:gd name="connsiteX188" fmla="*/ 711947 w 1319912"/>
                <a:gd name="connsiteY188" fmla="*/ 251330 h 1342062"/>
                <a:gd name="connsiteX189" fmla="*/ 715395 w 1319912"/>
                <a:gd name="connsiteY189" fmla="*/ 248014 h 1342062"/>
                <a:gd name="connsiteX190" fmla="*/ 717650 w 1319912"/>
                <a:gd name="connsiteY190" fmla="*/ 244699 h 1342062"/>
                <a:gd name="connsiteX191" fmla="*/ 718844 w 1319912"/>
                <a:gd name="connsiteY191" fmla="*/ 241383 h 1342062"/>
                <a:gd name="connsiteX192" fmla="*/ 721098 w 1319912"/>
                <a:gd name="connsiteY192" fmla="*/ 238067 h 1342062"/>
                <a:gd name="connsiteX193" fmla="*/ 723353 w 1319912"/>
                <a:gd name="connsiteY193" fmla="*/ 233558 h 1342062"/>
                <a:gd name="connsiteX194" fmla="*/ 724414 w 1319912"/>
                <a:gd name="connsiteY194" fmla="*/ 232497 h 1342062"/>
                <a:gd name="connsiteX195" fmla="*/ 724414 w 1319912"/>
                <a:gd name="connsiteY195" fmla="*/ 231303 h 1342062"/>
                <a:gd name="connsiteX196" fmla="*/ 725475 w 1319912"/>
                <a:gd name="connsiteY196" fmla="*/ 231303 h 1342062"/>
                <a:gd name="connsiteX197" fmla="*/ 727729 w 1319912"/>
                <a:gd name="connsiteY197" fmla="*/ 230109 h 1342062"/>
                <a:gd name="connsiteX198" fmla="*/ 737809 w 1319912"/>
                <a:gd name="connsiteY198" fmla="*/ 230109 h 1342062"/>
                <a:gd name="connsiteX199" fmla="*/ 746828 w 1319912"/>
                <a:gd name="connsiteY199" fmla="*/ 225600 h 1342062"/>
                <a:gd name="connsiteX200" fmla="*/ 747889 w 1319912"/>
                <a:gd name="connsiteY200" fmla="*/ 224539 h 1342062"/>
                <a:gd name="connsiteX201" fmla="*/ 748950 w 1319912"/>
                <a:gd name="connsiteY201" fmla="*/ 223345 h 1342062"/>
                <a:gd name="connsiteX202" fmla="*/ 751204 w 1319912"/>
                <a:gd name="connsiteY202" fmla="*/ 222284 h 1342062"/>
                <a:gd name="connsiteX203" fmla="*/ 754520 w 1319912"/>
                <a:gd name="connsiteY203" fmla="*/ 221091 h 1342062"/>
                <a:gd name="connsiteX204" fmla="*/ 757836 w 1319912"/>
                <a:gd name="connsiteY204" fmla="*/ 218836 h 1342062"/>
                <a:gd name="connsiteX205" fmla="*/ 763406 w 1319912"/>
                <a:gd name="connsiteY205" fmla="*/ 216581 h 1342062"/>
                <a:gd name="connsiteX206" fmla="*/ 792585 w 1319912"/>
                <a:gd name="connsiteY206" fmla="*/ 205308 h 1342062"/>
                <a:gd name="connsiteX207" fmla="*/ 809428 w 1319912"/>
                <a:gd name="connsiteY207" fmla="*/ 192974 h 1342062"/>
                <a:gd name="connsiteX208" fmla="*/ 809428 w 1319912"/>
                <a:gd name="connsiteY208" fmla="*/ 190719 h 1342062"/>
                <a:gd name="connsiteX209" fmla="*/ 807173 w 1319912"/>
                <a:gd name="connsiteY209" fmla="*/ 186210 h 1342062"/>
                <a:gd name="connsiteX210" fmla="*/ 803858 w 1319912"/>
                <a:gd name="connsiteY210" fmla="*/ 181700 h 1342062"/>
                <a:gd name="connsiteX211" fmla="*/ 803858 w 1319912"/>
                <a:gd name="connsiteY211" fmla="*/ 179446 h 1342062"/>
                <a:gd name="connsiteX212" fmla="*/ 801603 w 1319912"/>
                <a:gd name="connsiteY212" fmla="*/ 174936 h 1342062"/>
                <a:gd name="connsiteX213" fmla="*/ 800542 w 1319912"/>
                <a:gd name="connsiteY213" fmla="*/ 173875 h 1342062"/>
                <a:gd name="connsiteX214" fmla="*/ 799481 w 1319912"/>
                <a:gd name="connsiteY214" fmla="*/ 173875 h 1342062"/>
                <a:gd name="connsiteX215" fmla="*/ 796165 w 1319912"/>
                <a:gd name="connsiteY215" fmla="*/ 170560 h 1342062"/>
                <a:gd name="connsiteX216" fmla="*/ 796165 w 1319912"/>
                <a:gd name="connsiteY216" fmla="*/ 166050 h 1342062"/>
                <a:gd name="connsiteX217" fmla="*/ 797226 w 1319912"/>
                <a:gd name="connsiteY217" fmla="*/ 163796 h 1342062"/>
                <a:gd name="connsiteX218" fmla="*/ 798288 w 1319912"/>
                <a:gd name="connsiteY218" fmla="*/ 162734 h 1342062"/>
                <a:gd name="connsiteX219" fmla="*/ 800542 w 1319912"/>
                <a:gd name="connsiteY219" fmla="*/ 160480 h 1342062"/>
                <a:gd name="connsiteX220" fmla="*/ 802797 w 1319912"/>
                <a:gd name="connsiteY220" fmla="*/ 155970 h 1342062"/>
                <a:gd name="connsiteX221" fmla="*/ 805052 w 1319912"/>
                <a:gd name="connsiteY221" fmla="*/ 154909 h 1342062"/>
                <a:gd name="connsiteX222" fmla="*/ 811815 w 1319912"/>
                <a:gd name="connsiteY222" fmla="*/ 150400 h 1342062"/>
                <a:gd name="connsiteX223" fmla="*/ 814070 w 1319912"/>
                <a:gd name="connsiteY223" fmla="*/ 149206 h 1342062"/>
                <a:gd name="connsiteX224" fmla="*/ 815264 w 1319912"/>
                <a:gd name="connsiteY224" fmla="*/ 148145 h 1342062"/>
                <a:gd name="connsiteX225" fmla="*/ 817518 w 1319912"/>
                <a:gd name="connsiteY225" fmla="*/ 148145 h 1342062"/>
                <a:gd name="connsiteX226" fmla="*/ 818580 w 1319912"/>
                <a:gd name="connsiteY226" fmla="*/ 149206 h 1342062"/>
                <a:gd name="connsiteX227" fmla="*/ 818580 w 1319912"/>
                <a:gd name="connsiteY227" fmla="*/ 150400 h 1342062"/>
                <a:gd name="connsiteX228" fmla="*/ 820834 w 1319912"/>
                <a:gd name="connsiteY228" fmla="*/ 151461 h 1342062"/>
                <a:gd name="connsiteX229" fmla="*/ 824150 w 1319912"/>
                <a:gd name="connsiteY229" fmla="*/ 151461 h 1342062"/>
                <a:gd name="connsiteX230" fmla="*/ 827598 w 1319912"/>
                <a:gd name="connsiteY230" fmla="*/ 150400 h 1342062"/>
                <a:gd name="connsiteX231" fmla="*/ 834362 w 1319912"/>
                <a:gd name="connsiteY231" fmla="*/ 147084 h 1342062"/>
                <a:gd name="connsiteX232" fmla="*/ 837678 w 1319912"/>
                <a:gd name="connsiteY232" fmla="*/ 144830 h 1342062"/>
                <a:gd name="connsiteX233" fmla="*/ 840994 w 1319912"/>
                <a:gd name="connsiteY233" fmla="*/ 141514 h 1342062"/>
                <a:gd name="connsiteX234" fmla="*/ 842055 w 1319912"/>
                <a:gd name="connsiteY234" fmla="*/ 139259 h 1342062"/>
                <a:gd name="connsiteX235" fmla="*/ 844309 w 1319912"/>
                <a:gd name="connsiteY235" fmla="*/ 138066 h 1342062"/>
                <a:gd name="connsiteX236" fmla="*/ 845370 w 1319912"/>
                <a:gd name="connsiteY236" fmla="*/ 136872 h 1342062"/>
                <a:gd name="connsiteX237" fmla="*/ 847625 w 1319912"/>
                <a:gd name="connsiteY237" fmla="*/ 134617 h 1342062"/>
                <a:gd name="connsiteX238" fmla="*/ 849880 w 1319912"/>
                <a:gd name="connsiteY238" fmla="*/ 131302 h 1342062"/>
                <a:gd name="connsiteX239" fmla="*/ 853195 w 1319912"/>
                <a:gd name="connsiteY239" fmla="*/ 126792 h 1342062"/>
                <a:gd name="connsiteX240" fmla="*/ 855450 w 1319912"/>
                <a:gd name="connsiteY240" fmla="*/ 121222 h 1342062"/>
                <a:gd name="connsiteX241" fmla="*/ 857705 w 1319912"/>
                <a:gd name="connsiteY241" fmla="*/ 117906 h 1342062"/>
                <a:gd name="connsiteX242" fmla="*/ 857705 w 1319912"/>
                <a:gd name="connsiteY242" fmla="*/ 116845 h 1342062"/>
                <a:gd name="connsiteX243" fmla="*/ 859959 w 1319912"/>
                <a:gd name="connsiteY243" fmla="*/ 114591 h 1342062"/>
                <a:gd name="connsiteX244" fmla="*/ 862214 w 1319912"/>
                <a:gd name="connsiteY244" fmla="*/ 113530 h 1342062"/>
                <a:gd name="connsiteX245" fmla="*/ 866724 w 1319912"/>
                <a:gd name="connsiteY245" fmla="*/ 109020 h 1342062"/>
                <a:gd name="connsiteX246" fmla="*/ 867917 w 1319912"/>
                <a:gd name="connsiteY246" fmla="*/ 107959 h 1342062"/>
                <a:gd name="connsiteX247" fmla="*/ 870172 w 1319912"/>
                <a:gd name="connsiteY247" fmla="*/ 107959 h 1342062"/>
                <a:gd name="connsiteX248" fmla="*/ 872426 w 1319912"/>
                <a:gd name="connsiteY248" fmla="*/ 106898 h 1342062"/>
                <a:gd name="connsiteX249" fmla="*/ 875875 w 1319912"/>
                <a:gd name="connsiteY249" fmla="*/ 105704 h 1342062"/>
                <a:gd name="connsiteX250" fmla="*/ 880384 w 1319912"/>
                <a:gd name="connsiteY250" fmla="*/ 105704 h 1342062"/>
                <a:gd name="connsiteX251" fmla="*/ 882639 w 1319912"/>
                <a:gd name="connsiteY251" fmla="*/ 104643 h 1342062"/>
                <a:gd name="connsiteX252" fmla="*/ 884894 w 1319912"/>
                <a:gd name="connsiteY252" fmla="*/ 104643 h 1342062"/>
                <a:gd name="connsiteX253" fmla="*/ 888209 w 1319912"/>
                <a:gd name="connsiteY253" fmla="*/ 103450 h 1342062"/>
                <a:gd name="connsiteX254" fmla="*/ 899483 w 1319912"/>
                <a:gd name="connsiteY254" fmla="*/ 103450 h 1342062"/>
                <a:gd name="connsiteX255" fmla="*/ 924284 w 1319912"/>
                <a:gd name="connsiteY255" fmla="*/ 83158 h 1342062"/>
                <a:gd name="connsiteX256" fmla="*/ 925345 w 1319912"/>
                <a:gd name="connsiteY256" fmla="*/ 80903 h 1342062"/>
                <a:gd name="connsiteX257" fmla="*/ 925345 w 1319912"/>
                <a:gd name="connsiteY257" fmla="*/ 75333 h 1342062"/>
                <a:gd name="connsiteX258" fmla="*/ 923090 w 1319912"/>
                <a:gd name="connsiteY258" fmla="*/ 72017 h 1342062"/>
                <a:gd name="connsiteX259" fmla="*/ 923090 w 1319912"/>
                <a:gd name="connsiteY259" fmla="*/ 68701 h 1342062"/>
                <a:gd name="connsiteX260" fmla="*/ 924151 w 1319912"/>
                <a:gd name="connsiteY260" fmla="*/ 66447 h 1342062"/>
                <a:gd name="connsiteX261" fmla="*/ 925213 w 1319912"/>
                <a:gd name="connsiteY261" fmla="*/ 65253 h 1342062"/>
                <a:gd name="connsiteX262" fmla="*/ 938740 w 1319912"/>
                <a:gd name="connsiteY262" fmla="*/ 44961 h 1342062"/>
                <a:gd name="connsiteX263" fmla="*/ 938740 w 1319912"/>
                <a:gd name="connsiteY263" fmla="*/ 43900 h 1342062"/>
                <a:gd name="connsiteX264" fmla="*/ 939801 w 1319912"/>
                <a:gd name="connsiteY264" fmla="*/ 40584 h 1342062"/>
                <a:gd name="connsiteX265" fmla="*/ 940995 w 1319912"/>
                <a:gd name="connsiteY265" fmla="*/ 38329 h 1342062"/>
                <a:gd name="connsiteX266" fmla="*/ 942056 w 1319912"/>
                <a:gd name="connsiteY266" fmla="*/ 37136 h 1342062"/>
                <a:gd name="connsiteX267" fmla="*/ 943250 w 1319912"/>
                <a:gd name="connsiteY267" fmla="*/ 37136 h 1342062"/>
                <a:gd name="connsiteX268" fmla="*/ 944311 w 1319912"/>
                <a:gd name="connsiteY268" fmla="*/ 36075 h 1342062"/>
                <a:gd name="connsiteX269" fmla="*/ 948820 w 1319912"/>
                <a:gd name="connsiteY269" fmla="*/ 36075 h 1342062"/>
                <a:gd name="connsiteX270" fmla="*/ 949881 w 1319912"/>
                <a:gd name="connsiteY270" fmla="*/ 34881 h 1342062"/>
                <a:gd name="connsiteX271" fmla="*/ 952136 w 1319912"/>
                <a:gd name="connsiteY271" fmla="*/ 33820 h 1342062"/>
                <a:gd name="connsiteX272" fmla="*/ 954390 w 1319912"/>
                <a:gd name="connsiteY272" fmla="*/ 31565 h 1342062"/>
                <a:gd name="connsiteX273" fmla="*/ 955452 w 1319912"/>
                <a:gd name="connsiteY273" fmla="*/ 29311 h 1342062"/>
                <a:gd name="connsiteX274" fmla="*/ 957706 w 1319912"/>
                <a:gd name="connsiteY274" fmla="*/ 28250 h 1342062"/>
                <a:gd name="connsiteX275" fmla="*/ 958900 w 1319912"/>
                <a:gd name="connsiteY275" fmla="*/ 27189 h 1342062"/>
                <a:gd name="connsiteX276" fmla="*/ 977998 w 1319912"/>
                <a:gd name="connsiteY276" fmla="*/ 25995 h 1342062"/>
                <a:gd name="connsiteX277" fmla="*/ 981314 w 1319912"/>
                <a:gd name="connsiteY277" fmla="*/ 24801 h 1342062"/>
                <a:gd name="connsiteX278" fmla="*/ 984630 w 1319912"/>
                <a:gd name="connsiteY278" fmla="*/ 23740 h 1342062"/>
                <a:gd name="connsiteX279" fmla="*/ 993648 w 1319912"/>
                <a:gd name="connsiteY279" fmla="*/ 23740 h 1342062"/>
                <a:gd name="connsiteX280" fmla="*/ 998158 w 1319912"/>
                <a:gd name="connsiteY280" fmla="*/ 24801 h 1342062"/>
                <a:gd name="connsiteX281" fmla="*/ 1000412 w 1319912"/>
                <a:gd name="connsiteY281" fmla="*/ 25995 h 1342062"/>
                <a:gd name="connsiteX282" fmla="*/ 1002667 w 1319912"/>
                <a:gd name="connsiteY282" fmla="*/ 25995 h 1342062"/>
                <a:gd name="connsiteX283" fmla="*/ 1003861 w 1319912"/>
                <a:gd name="connsiteY283" fmla="*/ 28250 h 1342062"/>
                <a:gd name="connsiteX284" fmla="*/ 1007176 w 1319912"/>
                <a:gd name="connsiteY284" fmla="*/ 31565 h 1342062"/>
                <a:gd name="connsiteX285" fmla="*/ 1008370 w 1319912"/>
                <a:gd name="connsiteY285" fmla="*/ 33820 h 1342062"/>
                <a:gd name="connsiteX286" fmla="*/ 1009431 w 1319912"/>
                <a:gd name="connsiteY286" fmla="*/ 34881 h 1342062"/>
                <a:gd name="connsiteX287" fmla="*/ 1010492 w 1319912"/>
                <a:gd name="connsiteY287" fmla="*/ 34881 h 1342062"/>
                <a:gd name="connsiteX288" fmla="*/ 1011686 w 1319912"/>
                <a:gd name="connsiteY288" fmla="*/ 36075 h 1342062"/>
                <a:gd name="connsiteX289" fmla="*/ 1012747 w 1319912"/>
                <a:gd name="connsiteY289" fmla="*/ 37136 h 1342062"/>
                <a:gd name="connsiteX290" fmla="*/ 1015001 w 1319912"/>
                <a:gd name="connsiteY290" fmla="*/ 39390 h 1342062"/>
                <a:gd name="connsiteX291" fmla="*/ 1017256 w 1319912"/>
                <a:gd name="connsiteY291" fmla="*/ 40452 h 1342062"/>
                <a:gd name="connsiteX292" fmla="*/ 1018317 w 1319912"/>
                <a:gd name="connsiteY292" fmla="*/ 41513 h 1342062"/>
                <a:gd name="connsiteX293" fmla="*/ 1024020 w 1319912"/>
                <a:gd name="connsiteY293" fmla="*/ 41513 h 1342062"/>
                <a:gd name="connsiteX294" fmla="*/ 1028529 w 1319912"/>
                <a:gd name="connsiteY294" fmla="*/ 37003 h 1342062"/>
                <a:gd name="connsiteX295" fmla="*/ 1031978 w 1319912"/>
                <a:gd name="connsiteY295" fmla="*/ 35942 h 1342062"/>
                <a:gd name="connsiteX296" fmla="*/ 1036487 w 1319912"/>
                <a:gd name="connsiteY296" fmla="*/ 31433 h 1342062"/>
                <a:gd name="connsiteX297" fmla="*/ 1038742 w 1319912"/>
                <a:gd name="connsiteY297" fmla="*/ 30372 h 1342062"/>
                <a:gd name="connsiteX298" fmla="*/ 1039936 w 1319912"/>
                <a:gd name="connsiteY298" fmla="*/ 30372 h 1342062"/>
                <a:gd name="connsiteX299" fmla="*/ 1040996 w 1319912"/>
                <a:gd name="connsiteY299" fmla="*/ 29311 h 1342062"/>
                <a:gd name="connsiteX300" fmla="*/ 1040996 w 1319912"/>
                <a:gd name="connsiteY300" fmla="*/ 28250 h 1342062"/>
                <a:gd name="connsiteX301" fmla="*/ 1042058 w 1319912"/>
                <a:gd name="connsiteY301" fmla="*/ 27189 h 1342062"/>
                <a:gd name="connsiteX302" fmla="*/ 1044312 w 1319912"/>
                <a:gd name="connsiteY302" fmla="*/ 24934 h 1342062"/>
                <a:gd name="connsiteX303" fmla="*/ 1045373 w 1319912"/>
                <a:gd name="connsiteY303" fmla="*/ 23873 h 1342062"/>
                <a:gd name="connsiteX304" fmla="*/ 1048689 w 1319912"/>
                <a:gd name="connsiteY304" fmla="*/ 22812 h 1342062"/>
                <a:gd name="connsiteX305" fmla="*/ 1066726 w 1319912"/>
                <a:gd name="connsiteY305" fmla="*/ 20557 h 1342062"/>
                <a:gd name="connsiteX306" fmla="*/ 1067920 w 1319912"/>
                <a:gd name="connsiteY306" fmla="*/ 19364 h 1342062"/>
                <a:gd name="connsiteX307" fmla="*/ 1070175 w 1319912"/>
                <a:gd name="connsiteY307" fmla="*/ 18303 h 1342062"/>
                <a:gd name="connsiteX308" fmla="*/ 1072429 w 1319912"/>
                <a:gd name="connsiteY308" fmla="*/ 18303 h 1342062"/>
                <a:gd name="connsiteX309" fmla="*/ 1073490 w 1319912"/>
                <a:gd name="connsiteY309" fmla="*/ 17109 h 1342062"/>
                <a:gd name="connsiteX310" fmla="*/ 1074551 w 1319912"/>
                <a:gd name="connsiteY310" fmla="*/ 15915 h 1342062"/>
                <a:gd name="connsiteX311" fmla="*/ 1075745 w 1319912"/>
                <a:gd name="connsiteY311" fmla="*/ 15915 h 1342062"/>
                <a:gd name="connsiteX312" fmla="*/ 1080255 w 1319912"/>
                <a:gd name="connsiteY312" fmla="*/ 14854 h 1342062"/>
                <a:gd name="connsiteX313" fmla="*/ 1085825 w 1319912"/>
                <a:gd name="connsiteY313" fmla="*/ 12600 h 1342062"/>
                <a:gd name="connsiteX314" fmla="*/ 1087018 w 1319912"/>
                <a:gd name="connsiteY314" fmla="*/ 11539 h 1342062"/>
                <a:gd name="connsiteX315" fmla="*/ 1090334 w 1319912"/>
                <a:gd name="connsiteY315" fmla="*/ 10345 h 1342062"/>
                <a:gd name="connsiteX316" fmla="*/ 1093783 w 1319912"/>
                <a:gd name="connsiteY316" fmla="*/ 10345 h 1342062"/>
                <a:gd name="connsiteX317" fmla="*/ 1098292 w 1319912"/>
                <a:gd name="connsiteY317" fmla="*/ 9151 h 1342062"/>
                <a:gd name="connsiteX318" fmla="*/ 1105056 w 1319912"/>
                <a:gd name="connsiteY318" fmla="*/ 6897 h 1342062"/>
                <a:gd name="connsiteX319" fmla="*/ 1107310 w 1319912"/>
                <a:gd name="connsiteY319" fmla="*/ 6897 h 1342062"/>
                <a:gd name="connsiteX320" fmla="*/ 1109565 w 1319912"/>
                <a:gd name="connsiteY320" fmla="*/ 5836 h 1342062"/>
                <a:gd name="connsiteX321" fmla="*/ 1110626 w 1319912"/>
                <a:gd name="connsiteY321" fmla="*/ 4642 h 1342062"/>
                <a:gd name="connsiteX322" fmla="*/ 1112881 w 1319912"/>
                <a:gd name="connsiteY322" fmla="*/ 3448 h 1342062"/>
                <a:gd name="connsiteX323" fmla="*/ 1115135 w 1319912"/>
                <a:gd name="connsiteY323" fmla="*/ 3448 h 1342062"/>
                <a:gd name="connsiteX324" fmla="*/ 1121900 w 1319912"/>
                <a:gd name="connsiteY324" fmla="*/ 1194 h 1342062"/>
                <a:gd name="connsiteX325" fmla="*/ 1124154 w 1319912"/>
                <a:gd name="connsiteY325" fmla="*/ 0 h 1342062"/>
                <a:gd name="connsiteX326" fmla="*/ 1126409 w 1319912"/>
                <a:gd name="connsiteY326" fmla="*/ 0 h 1342062"/>
                <a:gd name="connsiteX327" fmla="*/ 1129725 w 1319912"/>
                <a:gd name="connsiteY327" fmla="*/ 19098 h 1342062"/>
                <a:gd name="connsiteX328" fmla="*/ 1136489 w 1319912"/>
                <a:gd name="connsiteY328" fmla="*/ 55041 h 1342062"/>
                <a:gd name="connsiteX329" fmla="*/ 1140998 w 1319912"/>
                <a:gd name="connsiteY329" fmla="*/ 111275 h 1342062"/>
                <a:gd name="connsiteX330" fmla="*/ 1169115 w 1319912"/>
                <a:gd name="connsiteY330" fmla="*/ 155175 h 1342062"/>
                <a:gd name="connsiteX331" fmla="*/ 1196171 w 1319912"/>
                <a:gd name="connsiteY331" fmla="*/ 195626 h 1342062"/>
                <a:gd name="connsiteX332" fmla="*/ 1228798 w 1319912"/>
                <a:gd name="connsiteY332" fmla="*/ 242842 h 1342062"/>
                <a:gd name="connsiteX333" fmla="*/ 1243387 w 1319912"/>
                <a:gd name="connsiteY333" fmla="*/ 251860 h 1342062"/>
                <a:gd name="connsiteX334" fmla="*/ 1319913 w 1319912"/>
                <a:gd name="connsiteY334" fmla="*/ 298015 h 1342062"/>
                <a:gd name="connsiteX335" fmla="*/ 1313149 w 1319912"/>
                <a:gd name="connsiteY335" fmla="*/ 342976 h 1342062"/>
                <a:gd name="connsiteX336" fmla="*/ 1194978 w 1319912"/>
                <a:gd name="connsiteY336" fmla="*/ 615261 h 1342062"/>
                <a:gd name="connsiteX337" fmla="*/ 1101608 w 1319912"/>
                <a:gd name="connsiteY337" fmla="*/ 751470 h 1342062"/>
                <a:gd name="connsiteX338" fmla="*/ 818049 w 1319912"/>
                <a:gd name="connsiteY338" fmla="*/ 866193 h 1342062"/>
                <a:gd name="connsiteX339" fmla="*/ 778658 w 1319912"/>
                <a:gd name="connsiteY339" fmla="*/ 912348 h 1342062"/>
                <a:gd name="connsiteX340" fmla="*/ 594173 w 1319912"/>
                <a:gd name="connsiteY340" fmla="*/ 1016991 h 1342062"/>
                <a:gd name="connsiteX341" fmla="*/ 506373 w 1319912"/>
                <a:gd name="connsiteY341" fmla="*/ 1066461 h 1342062"/>
                <a:gd name="connsiteX342" fmla="*/ 510883 w 1319912"/>
                <a:gd name="connsiteY342" fmla="*/ 1074286 h 1342062"/>
                <a:gd name="connsiteX343" fmla="*/ 505312 w 1319912"/>
                <a:gd name="connsiteY343" fmla="*/ 1073093 h 1342062"/>
                <a:gd name="connsiteX344" fmla="*/ 504119 w 1319912"/>
                <a:gd name="connsiteY344" fmla="*/ 1067522 h 1342062"/>
                <a:gd name="connsiteX345" fmla="*/ 21353 w 1319912"/>
                <a:gd name="connsiteY345" fmla="*/ 1342062 h 1342062"/>
                <a:gd name="connsiteX346" fmla="*/ 21353 w 1319912"/>
                <a:gd name="connsiteY346" fmla="*/ 1341001 h 1342062"/>
                <a:gd name="connsiteX347" fmla="*/ 20292 w 1319912"/>
                <a:gd name="connsiteY347" fmla="*/ 1339807 h 1342062"/>
                <a:gd name="connsiteX348" fmla="*/ 19231 w 1319912"/>
                <a:gd name="connsiteY348" fmla="*/ 1338746 h 1342062"/>
                <a:gd name="connsiteX349" fmla="*/ 18037 w 1319912"/>
                <a:gd name="connsiteY349" fmla="*/ 1338746 h 1342062"/>
                <a:gd name="connsiteX350" fmla="*/ 18037 w 1319912"/>
                <a:gd name="connsiteY350" fmla="*/ 1337553 h 1342062"/>
                <a:gd name="connsiteX351" fmla="*/ 16844 w 1319912"/>
                <a:gd name="connsiteY351" fmla="*/ 1336492 h 1342062"/>
                <a:gd name="connsiteX352" fmla="*/ 16844 w 1319912"/>
                <a:gd name="connsiteY352" fmla="*/ 1335298 h 1342062"/>
                <a:gd name="connsiteX353" fmla="*/ 18037 w 1319912"/>
                <a:gd name="connsiteY353" fmla="*/ 1334237 h 1342062"/>
                <a:gd name="connsiteX354" fmla="*/ 18037 w 1319912"/>
                <a:gd name="connsiteY354" fmla="*/ 1327473 h 1342062"/>
                <a:gd name="connsiteX355" fmla="*/ 16844 w 1319912"/>
                <a:gd name="connsiteY355" fmla="*/ 1326412 h 1342062"/>
                <a:gd name="connsiteX356" fmla="*/ 14589 w 1319912"/>
                <a:gd name="connsiteY356" fmla="*/ 1321903 h 1342062"/>
                <a:gd name="connsiteX357" fmla="*/ 14589 w 1319912"/>
                <a:gd name="connsiteY357" fmla="*/ 1319648 h 1342062"/>
                <a:gd name="connsiteX358" fmla="*/ 15650 w 1319912"/>
                <a:gd name="connsiteY358" fmla="*/ 1317393 h 1342062"/>
                <a:gd name="connsiteX359" fmla="*/ 15650 w 1319912"/>
                <a:gd name="connsiteY359" fmla="*/ 1316332 h 1342062"/>
                <a:gd name="connsiteX360" fmla="*/ 14589 w 1319912"/>
                <a:gd name="connsiteY360" fmla="*/ 1315139 h 1342062"/>
                <a:gd name="connsiteX361" fmla="*/ 14589 w 1319912"/>
                <a:gd name="connsiteY361" fmla="*/ 1314078 h 1342062"/>
                <a:gd name="connsiteX362" fmla="*/ 13396 w 1319912"/>
                <a:gd name="connsiteY362" fmla="*/ 1312884 h 1342062"/>
                <a:gd name="connsiteX363" fmla="*/ 13396 w 1319912"/>
                <a:gd name="connsiteY363" fmla="*/ 1310629 h 1342062"/>
                <a:gd name="connsiteX364" fmla="*/ 12334 w 1319912"/>
                <a:gd name="connsiteY364" fmla="*/ 1310629 h 1342062"/>
                <a:gd name="connsiteX365" fmla="*/ 12334 w 1319912"/>
                <a:gd name="connsiteY365" fmla="*/ 1306120 h 1342062"/>
                <a:gd name="connsiteX366" fmla="*/ 11273 w 1319912"/>
                <a:gd name="connsiteY366" fmla="*/ 1303865 h 1342062"/>
                <a:gd name="connsiteX367" fmla="*/ 11273 w 1319912"/>
                <a:gd name="connsiteY367" fmla="*/ 1301611 h 1342062"/>
                <a:gd name="connsiteX368" fmla="*/ 10080 w 1319912"/>
                <a:gd name="connsiteY368" fmla="*/ 1300417 h 1342062"/>
                <a:gd name="connsiteX369" fmla="*/ 10080 w 1319912"/>
                <a:gd name="connsiteY369" fmla="*/ 1297101 h 1342062"/>
                <a:gd name="connsiteX370" fmla="*/ 8886 w 1319912"/>
                <a:gd name="connsiteY370" fmla="*/ 1294847 h 1342062"/>
                <a:gd name="connsiteX371" fmla="*/ 8886 w 1319912"/>
                <a:gd name="connsiteY371" fmla="*/ 1292592 h 1342062"/>
                <a:gd name="connsiteX372" fmla="*/ 7825 w 1319912"/>
                <a:gd name="connsiteY372" fmla="*/ 1289276 h 1342062"/>
                <a:gd name="connsiteX373" fmla="*/ 6764 w 1319912"/>
                <a:gd name="connsiteY373" fmla="*/ 1288215 h 1342062"/>
                <a:gd name="connsiteX374" fmla="*/ 6764 w 1319912"/>
                <a:gd name="connsiteY374" fmla="*/ 1284899 h 1342062"/>
                <a:gd name="connsiteX375" fmla="*/ 5570 w 1319912"/>
                <a:gd name="connsiteY375" fmla="*/ 1283838 h 1342062"/>
                <a:gd name="connsiteX376" fmla="*/ 4509 w 1319912"/>
                <a:gd name="connsiteY376" fmla="*/ 1282645 h 1342062"/>
                <a:gd name="connsiteX377" fmla="*/ 2254 w 1319912"/>
                <a:gd name="connsiteY377" fmla="*/ 1279329 h 1342062"/>
                <a:gd name="connsiteX378" fmla="*/ 1061 w 1319912"/>
                <a:gd name="connsiteY378" fmla="*/ 1276013 h 1342062"/>
                <a:gd name="connsiteX379" fmla="*/ 0 w 1319912"/>
                <a:gd name="connsiteY379" fmla="*/ 1271504 h 1342062"/>
                <a:gd name="connsiteX380" fmla="*/ 0 w 1319912"/>
                <a:gd name="connsiteY380" fmla="*/ 1270443 h 1342062"/>
                <a:gd name="connsiteX381" fmla="*/ 1061 w 1319912"/>
                <a:gd name="connsiteY381" fmla="*/ 1267127 h 1342062"/>
                <a:gd name="connsiteX382" fmla="*/ 1061 w 1319912"/>
                <a:gd name="connsiteY382" fmla="*/ 1264873 h 1342062"/>
                <a:gd name="connsiteX383" fmla="*/ 0 w 1319912"/>
                <a:gd name="connsiteY383" fmla="*/ 1262618 h 1342062"/>
                <a:gd name="connsiteX384" fmla="*/ 0 w 1319912"/>
                <a:gd name="connsiteY384" fmla="*/ 1261557 h 1342062"/>
                <a:gd name="connsiteX385" fmla="*/ 1061 w 1319912"/>
                <a:gd name="connsiteY385" fmla="*/ 1260496 h 1342062"/>
                <a:gd name="connsiteX386" fmla="*/ 4509 w 1319912"/>
                <a:gd name="connsiteY386" fmla="*/ 1260496 h 1342062"/>
                <a:gd name="connsiteX387" fmla="*/ 4509 w 1319912"/>
                <a:gd name="connsiteY387" fmla="*/ 1259302 h 1342062"/>
                <a:gd name="connsiteX388" fmla="*/ 5570 w 1319912"/>
                <a:gd name="connsiteY388" fmla="*/ 1259302 h 1342062"/>
                <a:gd name="connsiteX389" fmla="*/ 5570 w 1319912"/>
                <a:gd name="connsiteY389" fmla="*/ 1255987 h 1342062"/>
                <a:gd name="connsiteX390" fmla="*/ 6764 w 1319912"/>
                <a:gd name="connsiteY390" fmla="*/ 1254926 h 1342062"/>
                <a:gd name="connsiteX391" fmla="*/ 7825 w 1319912"/>
                <a:gd name="connsiteY391" fmla="*/ 1253732 h 1342062"/>
                <a:gd name="connsiteX392" fmla="*/ 8886 w 1319912"/>
                <a:gd name="connsiteY392" fmla="*/ 1252671 h 1342062"/>
                <a:gd name="connsiteX393" fmla="*/ 10080 w 1319912"/>
                <a:gd name="connsiteY393" fmla="*/ 1252671 h 1342062"/>
                <a:gd name="connsiteX394" fmla="*/ 10080 w 1319912"/>
                <a:gd name="connsiteY394" fmla="*/ 1250416 h 1342062"/>
                <a:gd name="connsiteX395" fmla="*/ 8886 w 1319912"/>
                <a:gd name="connsiteY395" fmla="*/ 1248161 h 1342062"/>
                <a:gd name="connsiteX396" fmla="*/ 7825 w 1319912"/>
                <a:gd name="connsiteY396" fmla="*/ 1246968 h 1342062"/>
                <a:gd name="connsiteX397" fmla="*/ 7825 w 1319912"/>
                <a:gd name="connsiteY397" fmla="*/ 1242459 h 1342062"/>
                <a:gd name="connsiteX398" fmla="*/ 6764 w 1319912"/>
                <a:gd name="connsiteY398" fmla="*/ 1241265 h 1342062"/>
                <a:gd name="connsiteX399" fmla="*/ 6764 w 1319912"/>
                <a:gd name="connsiteY399" fmla="*/ 1236756 h 1342062"/>
                <a:gd name="connsiteX400" fmla="*/ 9019 w 1319912"/>
                <a:gd name="connsiteY400" fmla="*/ 1234501 h 1342062"/>
                <a:gd name="connsiteX401" fmla="*/ 10212 w 1319912"/>
                <a:gd name="connsiteY401" fmla="*/ 1233440 h 1342062"/>
                <a:gd name="connsiteX402" fmla="*/ 11406 w 1319912"/>
                <a:gd name="connsiteY402" fmla="*/ 1232379 h 1342062"/>
                <a:gd name="connsiteX403" fmla="*/ 11406 w 1319912"/>
                <a:gd name="connsiteY403" fmla="*/ 1230124 h 1342062"/>
                <a:gd name="connsiteX404" fmla="*/ 10212 w 1319912"/>
                <a:gd name="connsiteY404" fmla="*/ 1230124 h 1342062"/>
                <a:gd name="connsiteX405" fmla="*/ 10212 w 1319912"/>
                <a:gd name="connsiteY405" fmla="*/ 1228930 h 1342062"/>
                <a:gd name="connsiteX406" fmla="*/ 9019 w 1319912"/>
                <a:gd name="connsiteY406" fmla="*/ 1227869 h 1342062"/>
                <a:gd name="connsiteX407" fmla="*/ 7958 w 1319912"/>
                <a:gd name="connsiteY407" fmla="*/ 1227869 h 1342062"/>
                <a:gd name="connsiteX408" fmla="*/ 4642 w 1319912"/>
                <a:gd name="connsiteY408" fmla="*/ 1224554 h 1342062"/>
                <a:gd name="connsiteX409" fmla="*/ 4642 w 1319912"/>
                <a:gd name="connsiteY409" fmla="*/ 1223493 h 1342062"/>
                <a:gd name="connsiteX410" fmla="*/ 5703 w 1319912"/>
                <a:gd name="connsiteY410" fmla="*/ 1220177 h 1342062"/>
                <a:gd name="connsiteX411" fmla="*/ 5703 w 1319912"/>
                <a:gd name="connsiteY411" fmla="*/ 1218983 h 1342062"/>
                <a:gd name="connsiteX412" fmla="*/ 6897 w 1319912"/>
                <a:gd name="connsiteY412" fmla="*/ 1216729 h 1342062"/>
                <a:gd name="connsiteX413" fmla="*/ 6897 w 1319912"/>
                <a:gd name="connsiteY413" fmla="*/ 1214474 h 1342062"/>
                <a:gd name="connsiteX414" fmla="*/ 7958 w 1319912"/>
                <a:gd name="connsiteY414" fmla="*/ 1208904 h 1342062"/>
                <a:gd name="connsiteX415" fmla="*/ 7958 w 1319912"/>
                <a:gd name="connsiteY415" fmla="*/ 1206649 h 1342062"/>
                <a:gd name="connsiteX416" fmla="*/ 9019 w 1319912"/>
                <a:gd name="connsiteY416" fmla="*/ 1204394 h 1342062"/>
                <a:gd name="connsiteX417" fmla="*/ 9019 w 1319912"/>
                <a:gd name="connsiteY417" fmla="*/ 1203201 h 1342062"/>
                <a:gd name="connsiteX418" fmla="*/ 7958 w 1319912"/>
                <a:gd name="connsiteY418" fmla="*/ 1202140 h 1342062"/>
                <a:gd name="connsiteX419" fmla="*/ 6897 w 1319912"/>
                <a:gd name="connsiteY419" fmla="*/ 1199885 h 1342062"/>
                <a:gd name="connsiteX420" fmla="*/ 5703 w 1319912"/>
                <a:gd name="connsiteY420" fmla="*/ 1198824 h 1342062"/>
                <a:gd name="connsiteX421" fmla="*/ 5703 w 1319912"/>
                <a:gd name="connsiteY421" fmla="*/ 1189805 h 1342062"/>
                <a:gd name="connsiteX422" fmla="*/ 6897 w 1319912"/>
                <a:gd name="connsiteY422" fmla="*/ 1188612 h 1342062"/>
                <a:gd name="connsiteX423" fmla="*/ 7958 w 1319912"/>
                <a:gd name="connsiteY423" fmla="*/ 1188612 h 1342062"/>
                <a:gd name="connsiteX424" fmla="*/ 9019 w 1319912"/>
                <a:gd name="connsiteY424" fmla="*/ 1187551 h 1342062"/>
                <a:gd name="connsiteX425" fmla="*/ 14722 w 1319912"/>
                <a:gd name="connsiteY425" fmla="*/ 1187551 h 1342062"/>
                <a:gd name="connsiteX426" fmla="*/ 15783 w 1319912"/>
                <a:gd name="connsiteY426" fmla="*/ 1186357 h 1342062"/>
                <a:gd name="connsiteX427" fmla="*/ 15783 w 1319912"/>
                <a:gd name="connsiteY427" fmla="*/ 1184102 h 1342062"/>
                <a:gd name="connsiteX428" fmla="*/ 16844 w 1319912"/>
                <a:gd name="connsiteY428" fmla="*/ 1183041 h 1342062"/>
                <a:gd name="connsiteX429" fmla="*/ 16844 w 1319912"/>
                <a:gd name="connsiteY429" fmla="*/ 1181848 h 1342062"/>
                <a:gd name="connsiteX430" fmla="*/ 20292 w 1319912"/>
                <a:gd name="connsiteY430" fmla="*/ 1179593 h 1342062"/>
                <a:gd name="connsiteX431" fmla="*/ 21353 w 1319912"/>
                <a:gd name="connsiteY431" fmla="*/ 1175084 h 1342062"/>
                <a:gd name="connsiteX432" fmla="*/ 20292 w 1319912"/>
                <a:gd name="connsiteY432" fmla="*/ 1169513 h 1342062"/>
                <a:gd name="connsiteX433" fmla="*/ 19231 w 1319912"/>
                <a:gd name="connsiteY433" fmla="*/ 1167258 h 1342062"/>
                <a:gd name="connsiteX434" fmla="*/ 20292 w 1319912"/>
                <a:gd name="connsiteY434" fmla="*/ 1166198 h 1342062"/>
                <a:gd name="connsiteX435" fmla="*/ 20292 w 1319912"/>
                <a:gd name="connsiteY435" fmla="*/ 1165136 h 1342062"/>
                <a:gd name="connsiteX436" fmla="*/ 21353 w 1319912"/>
                <a:gd name="connsiteY436" fmla="*/ 1164075 h 1342062"/>
                <a:gd name="connsiteX437" fmla="*/ 21353 w 1319912"/>
                <a:gd name="connsiteY437" fmla="*/ 1162882 h 1342062"/>
                <a:gd name="connsiteX438" fmla="*/ 22547 w 1319912"/>
                <a:gd name="connsiteY438" fmla="*/ 1161821 h 1342062"/>
                <a:gd name="connsiteX439" fmla="*/ 25863 w 1319912"/>
                <a:gd name="connsiteY439" fmla="*/ 1161821 h 1342062"/>
                <a:gd name="connsiteX440" fmla="*/ 25863 w 1319912"/>
                <a:gd name="connsiteY440" fmla="*/ 1160760 h 1342062"/>
                <a:gd name="connsiteX441" fmla="*/ 27056 w 1319912"/>
                <a:gd name="connsiteY441" fmla="*/ 1159699 h 1342062"/>
                <a:gd name="connsiteX442" fmla="*/ 27056 w 1319912"/>
                <a:gd name="connsiteY442" fmla="*/ 1156383 h 1342062"/>
                <a:gd name="connsiteX443" fmla="*/ 25863 w 1319912"/>
                <a:gd name="connsiteY443" fmla="*/ 1155189 h 1342062"/>
                <a:gd name="connsiteX444" fmla="*/ 24669 w 1319912"/>
                <a:gd name="connsiteY444" fmla="*/ 1152935 h 1342062"/>
                <a:gd name="connsiteX445" fmla="*/ 25863 w 1319912"/>
                <a:gd name="connsiteY445" fmla="*/ 1150680 h 1342062"/>
                <a:gd name="connsiteX446" fmla="*/ 25863 w 1319912"/>
                <a:gd name="connsiteY446" fmla="*/ 1149619 h 1342062"/>
                <a:gd name="connsiteX447" fmla="*/ 27056 w 1319912"/>
                <a:gd name="connsiteY447" fmla="*/ 1148558 h 1342062"/>
                <a:gd name="connsiteX448" fmla="*/ 29311 w 1319912"/>
                <a:gd name="connsiteY448" fmla="*/ 1147364 h 1342062"/>
                <a:gd name="connsiteX449" fmla="*/ 29311 w 1319912"/>
                <a:gd name="connsiteY449" fmla="*/ 1146303 h 1342062"/>
                <a:gd name="connsiteX450" fmla="*/ 30504 w 1319912"/>
                <a:gd name="connsiteY450" fmla="*/ 1145242 h 1342062"/>
                <a:gd name="connsiteX451" fmla="*/ 30504 w 1319912"/>
                <a:gd name="connsiteY451" fmla="*/ 1144181 h 1342062"/>
                <a:gd name="connsiteX452" fmla="*/ 29311 w 1319912"/>
                <a:gd name="connsiteY452" fmla="*/ 1140866 h 1342062"/>
                <a:gd name="connsiteX453" fmla="*/ 29311 w 1319912"/>
                <a:gd name="connsiteY453" fmla="*/ 1137550 h 1342062"/>
                <a:gd name="connsiteX454" fmla="*/ 23741 w 1319912"/>
                <a:gd name="connsiteY454" fmla="*/ 1131979 h 1342062"/>
                <a:gd name="connsiteX455" fmla="*/ 24801 w 1319912"/>
                <a:gd name="connsiteY455" fmla="*/ 1129725 h 1342062"/>
                <a:gd name="connsiteX456" fmla="*/ 24801 w 1319912"/>
                <a:gd name="connsiteY456" fmla="*/ 1128664 h 1342062"/>
                <a:gd name="connsiteX457" fmla="*/ 25995 w 1319912"/>
                <a:gd name="connsiteY457" fmla="*/ 1127470 h 1342062"/>
                <a:gd name="connsiteX458" fmla="*/ 27189 w 1319912"/>
                <a:gd name="connsiteY458" fmla="*/ 1127470 h 1342062"/>
                <a:gd name="connsiteX459" fmla="*/ 28250 w 1319912"/>
                <a:gd name="connsiteY459" fmla="*/ 1126276 h 1342062"/>
                <a:gd name="connsiteX460" fmla="*/ 29311 w 1319912"/>
                <a:gd name="connsiteY460" fmla="*/ 1125215 h 1342062"/>
                <a:gd name="connsiteX461" fmla="*/ 30504 w 1319912"/>
                <a:gd name="connsiteY461" fmla="*/ 1124022 h 1342062"/>
                <a:gd name="connsiteX462" fmla="*/ 30504 w 1319912"/>
                <a:gd name="connsiteY462" fmla="*/ 1119512 h 1342062"/>
                <a:gd name="connsiteX463" fmla="*/ 29311 w 1319912"/>
                <a:gd name="connsiteY463" fmla="*/ 1118451 h 1342062"/>
                <a:gd name="connsiteX464" fmla="*/ 29311 w 1319912"/>
                <a:gd name="connsiteY464" fmla="*/ 1117258 h 1342062"/>
                <a:gd name="connsiteX465" fmla="*/ 27056 w 1319912"/>
                <a:gd name="connsiteY465" fmla="*/ 1116197 h 1342062"/>
                <a:gd name="connsiteX466" fmla="*/ 27056 w 1319912"/>
                <a:gd name="connsiteY466" fmla="*/ 1115003 h 1342062"/>
                <a:gd name="connsiteX467" fmla="*/ 25863 w 1319912"/>
                <a:gd name="connsiteY467" fmla="*/ 1112748 h 1342062"/>
                <a:gd name="connsiteX468" fmla="*/ 25863 w 1319912"/>
                <a:gd name="connsiteY468" fmla="*/ 1104923 h 1342062"/>
                <a:gd name="connsiteX469" fmla="*/ 27056 w 1319912"/>
                <a:gd name="connsiteY469" fmla="*/ 1103862 h 1342062"/>
                <a:gd name="connsiteX470" fmla="*/ 27056 w 1319912"/>
                <a:gd name="connsiteY470" fmla="*/ 1100547 h 1342062"/>
                <a:gd name="connsiteX471" fmla="*/ 28117 w 1319912"/>
                <a:gd name="connsiteY471" fmla="*/ 1099353 h 1342062"/>
                <a:gd name="connsiteX472" fmla="*/ 29178 w 1319912"/>
                <a:gd name="connsiteY472" fmla="*/ 1098159 h 1342062"/>
                <a:gd name="connsiteX473" fmla="*/ 31433 w 1319912"/>
                <a:gd name="connsiteY473" fmla="*/ 1094844 h 1342062"/>
                <a:gd name="connsiteX474" fmla="*/ 32494 w 1319912"/>
                <a:gd name="connsiteY474" fmla="*/ 1093783 h 1342062"/>
                <a:gd name="connsiteX475" fmla="*/ 33555 w 1319912"/>
                <a:gd name="connsiteY475" fmla="*/ 1092722 h 1342062"/>
                <a:gd name="connsiteX476" fmla="*/ 34748 w 1319912"/>
                <a:gd name="connsiteY476" fmla="*/ 1091528 h 1342062"/>
                <a:gd name="connsiteX477" fmla="*/ 35810 w 1319912"/>
                <a:gd name="connsiteY477" fmla="*/ 1090467 h 1342062"/>
                <a:gd name="connsiteX478" fmla="*/ 35810 w 1319912"/>
                <a:gd name="connsiteY478" fmla="*/ 1089273 h 1342062"/>
                <a:gd name="connsiteX479" fmla="*/ 36871 w 1319912"/>
                <a:gd name="connsiteY479" fmla="*/ 1087019 h 1342062"/>
                <a:gd name="connsiteX480" fmla="*/ 36871 w 1319912"/>
                <a:gd name="connsiteY480" fmla="*/ 1080255 h 1342062"/>
                <a:gd name="connsiteX481" fmla="*/ 38064 w 1319912"/>
                <a:gd name="connsiteY481" fmla="*/ 1079194 h 1342062"/>
                <a:gd name="connsiteX482" fmla="*/ 38064 w 1319912"/>
                <a:gd name="connsiteY482" fmla="*/ 1078132 h 1342062"/>
                <a:gd name="connsiteX483" fmla="*/ 39258 w 1319912"/>
                <a:gd name="connsiteY483" fmla="*/ 1078132 h 1342062"/>
                <a:gd name="connsiteX484" fmla="*/ 39258 w 1319912"/>
                <a:gd name="connsiteY484" fmla="*/ 1076939 h 1342062"/>
                <a:gd name="connsiteX485" fmla="*/ 38064 w 1319912"/>
                <a:gd name="connsiteY485" fmla="*/ 1074684 h 1342062"/>
                <a:gd name="connsiteX486" fmla="*/ 36871 w 1319912"/>
                <a:gd name="connsiteY486" fmla="*/ 1073491 h 1342062"/>
                <a:gd name="connsiteX487" fmla="*/ 36871 w 1319912"/>
                <a:gd name="connsiteY487" fmla="*/ 1070175 h 1342062"/>
                <a:gd name="connsiteX488" fmla="*/ 38064 w 1319912"/>
                <a:gd name="connsiteY488" fmla="*/ 1069114 h 1342062"/>
                <a:gd name="connsiteX489" fmla="*/ 38064 w 1319912"/>
                <a:gd name="connsiteY489" fmla="*/ 1067920 h 1342062"/>
                <a:gd name="connsiteX490" fmla="*/ 39258 w 1319912"/>
                <a:gd name="connsiteY490" fmla="*/ 1067920 h 1342062"/>
                <a:gd name="connsiteX491" fmla="*/ 41513 w 1319912"/>
                <a:gd name="connsiteY491" fmla="*/ 1066859 h 1342062"/>
                <a:gd name="connsiteX492" fmla="*/ 43767 w 1319912"/>
                <a:gd name="connsiteY492" fmla="*/ 1065798 h 1342062"/>
                <a:gd name="connsiteX493" fmla="*/ 44828 w 1319912"/>
                <a:gd name="connsiteY493" fmla="*/ 1064737 h 1342062"/>
                <a:gd name="connsiteX494" fmla="*/ 46022 w 1319912"/>
                <a:gd name="connsiteY494" fmla="*/ 1063543 h 1342062"/>
                <a:gd name="connsiteX495" fmla="*/ 47216 w 1319912"/>
                <a:gd name="connsiteY495" fmla="*/ 1063543 h 1342062"/>
                <a:gd name="connsiteX496" fmla="*/ 47216 w 1319912"/>
                <a:gd name="connsiteY496" fmla="*/ 1062482 h 1342062"/>
                <a:gd name="connsiteX497" fmla="*/ 48276 w 1319912"/>
                <a:gd name="connsiteY497" fmla="*/ 1061289 h 1342062"/>
                <a:gd name="connsiteX498" fmla="*/ 47216 w 1319912"/>
                <a:gd name="connsiteY498" fmla="*/ 1060228 h 1342062"/>
                <a:gd name="connsiteX499" fmla="*/ 47216 w 1319912"/>
                <a:gd name="connsiteY499" fmla="*/ 1054657 h 1342062"/>
                <a:gd name="connsiteX500" fmla="*/ 48276 w 1319912"/>
                <a:gd name="connsiteY500" fmla="*/ 1053596 h 1342062"/>
                <a:gd name="connsiteX501" fmla="*/ 48276 w 1319912"/>
                <a:gd name="connsiteY501" fmla="*/ 1051342 h 1342062"/>
                <a:gd name="connsiteX502" fmla="*/ 49338 w 1319912"/>
                <a:gd name="connsiteY502" fmla="*/ 1049087 h 1342062"/>
                <a:gd name="connsiteX503" fmla="*/ 51592 w 1319912"/>
                <a:gd name="connsiteY503" fmla="*/ 1046832 h 1342062"/>
                <a:gd name="connsiteX504" fmla="*/ 52653 w 1319912"/>
                <a:gd name="connsiteY504" fmla="*/ 1046832 h 1342062"/>
                <a:gd name="connsiteX505" fmla="*/ 54908 w 1319912"/>
                <a:gd name="connsiteY505" fmla="*/ 1045639 h 1342062"/>
                <a:gd name="connsiteX506" fmla="*/ 59417 w 1319912"/>
                <a:gd name="connsiteY506" fmla="*/ 1045639 h 1342062"/>
                <a:gd name="connsiteX507" fmla="*/ 60478 w 1319912"/>
                <a:gd name="connsiteY507" fmla="*/ 1044578 h 1342062"/>
                <a:gd name="connsiteX508" fmla="*/ 67242 w 1319912"/>
                <a:gd name="connsiteY508" fmla="*/ 1037814 h 1342062"/>
                <a:gd name="connsiteX509" fmla="*/ 67242 w 1319912"/>
                <a:gd name="connsiteY509" fmla="*/ 1023224 h 1342062"/>
                <a:gd name="connsiteX510" fmla="*/ 64988 w 1319912"/>
                <a:gd name="connsiteY510" fmla="*/ 1023224 h 1342062"/>
                <a:gd name="connsiteX511" fmla="*/ 64988 w 1319912"/>
                <a:gd name="connsiteY511" fmla="*/ 1020970 h 1342062"/>
                <a:gd name="connsiteX512" fmla="*/ 66181 w 1319912"/>
                <a:gd name="connsiteY512" fmla="*/ 1018715 h 1342062"/>
                <a:gd name="connsiteX513" fmla="*/ 67242 w 1319912"/>
                <a:gd name="connsiteY513" fmla="*/ 1017521 h 1342062"/>
                <a:gd name="connsiteX514" fmla="*/ 67242 w 1319912"/>
                <a:gd name="connsiteY514" fmla="*/ 1016461 h 1342062"/>
                <a:gd name="connsiteX515" fmla="*/ 68303 w 1319912"/>
                <a:gd name="connsiteY515" fmla="*/ 1016461 h 1342062"/>
                <a:gd name="connsiteX516" fmla="*/ 68303 w 1319912"/>
                <a:gd name="connsiteY516" fmla="*/ 1014206 h 1342062"/>
                <a:gd name="connsiteX517" fmla="*/ 69365 w 1319912"/>
                <a:gd name="connsiteY517" fmla="*/ 1014206 h 1342062"/>
                <a:gd name="connsiteX518" fmla="*/ 71619 w 1319912"/>
                <a:gd name="connsiteY518" fmla="*/ 1013145 h 1342062"/>
                <a:gd name="connsiteX519" fmla="*/ 71619 w 1319912"/>
                <a:gd name="connsiteY519" fmla="*/ 1011951 h 1342062"/>
                <a:gd name="connsiteX520" fmla="*/ 72680 w 1319912"/>
                <a:gd name="connsiteY520" fmla="*/ 1011951 h 1342062"/>
                <a:gd name="connsiteX521" fmla="*/ 76128 w 1319912"/>
                <a:gd name="connsiteY521" fmla="*/ 999617 h 1342062"/>
                <a:gd name="connsiteX522" fmla="*/ 76128 w 1319912"/>
                <a:gd name="connsiteY522" fmla="*/ 997362 h 1342062"/>
                <a:gd name="connsiteX523" fmla="*/ 77190 w 1319912"/>
                <a:gd name="connsiteY523" fmla="*/ 996168 h 1342062"/>
                <a:gd name="connsiteX524" fmla="*/ 81699 w 1319912"/>
                <a:gd name="connsiteY524" fmla="*/ 996168 h 1342062"/>
                <a:gd name="connsiteX525" fmla="*/ 76128 w 1319912"/>
                <a:gd name="connsiteY525" fmla="*/ 980386 h 1342062"/>
                <a:gd name="connsiteX526" fmla="*/ 76128 w 1319912"/>
                <a:gd name="connsiteY526" fmla="*/ 977070 h 1342062"/>
                <a:gd name="connsiteX527" fmla="*/ 75067 w 1319912"/>
                <a:gd name="connsiteY527" fmla="*/ 976009 h 1342062"/>
                <a:gd name="connsiteX528" fmla="*/ 74006 w 1319912"/>
                <a:gd name="connsiteY528" fmla="*/ 974815 h 1342062"/>
                <a:gd name="connsiteX529" fmla="*/ 71752 w 1319912"/>
                <a:gd name="connsiteY529" fmla="*/ 974815 h 1342062"/>
                <a:gd name="connsiteX530" fmla="*/ 69497 w 1319912"/>
                <a:gd name="connsiteY530" fmla="*/ 976009 h 1342062"/>
                <a:gd name="connsiteX531" fmla="*/ 68436 w 1319912"/>
                <a:gd name="connsiteY531" fmla="*/ 978264 h 1342062"/>
                <a:gd name="connsiteX532" fmla="*/ 64988 w 1319912"/>
                <a:gd name="connsiteY532" fmla="*/ 978264 h 1342062"/>
                <a:gd name="connsiteX533" fmla="*/ 64988 w 1319912"/>
                <a:gd name="connsiteY533" fmla="*/ 977070 h 1342062"/>
                <a:gd name="connsiteX534" fmla="*/ 66181 w 1319912"/>
                <a:gd name="connsiteY534" fmla="*/ 976009 h 1342062"/>
                <a:gd name="connsiteX535" fmla="*/ 64988 w 1319912"/>
                <a:gd name="connsiteY535" fmla="*/ 974815 h 1342062"/>
                <a:gd name="connsiteX536" fmla="*/ 64988 w 1319912"/>
                <a:gd name="connsiteY536" fmla="*/ 969245 h 1342062"/>
                <a:gd name="connsiteX537" fmla="*/ 67242 w 1319912"/>
                <a:gd name="connsiteY537" fmla="*/ 969245 h 1342062"/>
                <a:gd name="connsiteX538" fmla="*/ 68303 w 1319912"/>
                <a:gd name="connsiteY538" fmla="*/ 968184 h 1342062"/>
                <a:gd name="connsiteX539" fmla="*/ 70558 w 1319912"/>
                <a:gd name="connsiteY539" fmla="*/ 968184 h 1342062"/>
                <a:gd name="connsiteX540" fmla="*/ 70558 w 1319912"/>
                <a:gd name="connsiteY540" fmla="*/ 967123 h 1342062"/>
                <a:gd name="connsiteX541" fmla="*/ 71619 w 1319912"/>
                <a:gd name="connsiteY541" fmla="*/ 967123 h 1342062"/>
                <a:gd name="connsiteX542" fmla="*/ 71619 w 1319912"/>
                <a:gd name="connsiteY542" fmla="*/ 964868 h 1342062"/>
                <a:gd name="connsiteX543" fmla="*/ 70558 w 1319912"/>
                <a:gd name="connsiteY543" fmla="*/ 963807 h 1342062"/>
                <a:gd name="connsiteX544" fmla="*/ 70558 w 1319912"/>
                <a:gd name="connsiteY544" fmla="*/ 962614 h 1342062"/>
                <a:gd name="connsiteX545" fmla="*/ 68303 w 1319912"/>
                <a:gd name="connsiteY545" fmla="*/ 960359 h 1342062"/>
                <a:gd name="connsiteX546" fmla="*/ 67242 w 1319912"/>
                <a:gd name="connsiteY546" fmla="*/ 959165 h 1342062"/>
                <a:gd name="connsiteX547" fmla="*/ 66181 w 1319912"/>
                <a:gd name="connsiteY547" fmla="*/ 958104 h 1342062"/>
                <a:gd name="connsiteX548" fmla="*/ 59417 w 1319912"/>
                <a:gd name="connsiteY548" fmla="*/ 958104 h 1342062"/>
                <a:gd name="connsiteX549" fmla="*/ 58356 w 1319912"/>
                <a:gd name="connsiteY549" fmla="*/ 956911 h 1342062"/>
                <a:gd name="connsiteX550" fmla="*/ 57163 w 1319912"/>
                <a:gd name="connsiteY550" fmla="*/ 956911 h 1342062"/>
                <a:gd name="connsiteX551" fmla="*/ 57163 w 1319912"/>
                <a:gd name="connsiteY551" fmla="*/ 953595 h 1342062"/>
                <a:gd name="connsiteX552" fmla="*/ 58356 w 1319912"/>
                <a:gd name="connsiteY552" fmla="*/ 951340 h 1342062"/>
                <a:gd name="connsiteX553" fmla="*/ 59417 w 1319912"/>
                <a:gd name="connsiteY553" fmla="*/ 950279 h 1342062"/>
                <a:gd name="connsiteX554" fmla="*/ 62733 w 1319912"/>
                <a:gd name="connsiteY554" fmla="*/ 950279 h 1342062"/>
                <a:gd name="connsiteX555" fmla="*/ 62733 w 1319912"/>
                <a:gd name="connsiteY555" fmla="*/ 949218 h 1342062"/>
                <a:gd name="connsiteX556" fmla="*/ 63794 w 1319912"/>
                <a:gd name="connsiteY556" fmla="*/ 949218 h 1342062"/>
                <a:gd name="connsiteX557" fmla="*/ 63794 w 1319912"/>
                <a:gd name="connsiteY557" fmla="*/ 948157 h 1342062"/>
                <a:gd name="connsiteX558" fmla="*/ 64855 w 1319912"/>
                <a:gd name="connsiteY558" fmla="*/ 946963 h 1342062"/>
                <a:gd name="connsiteX559" fmla="*/ 64855 w 1319912"/>
                <a:gd name="connsiteY559" fmla="*/ 941393 h 1342062"/>
                <a:gd name="connsiteX560" fmla="*/ 63794 w 1319912"/>
                <a:gd name="connsiteY560" fmla="*/ 940199 h 1342062"/>
                <a:gd name="connsiteX561" fmla="*/ 63794 w 1319912"/>
                <a:gd name="connsiteY561" fmla="*/ 939138 h 1342062"/>
                <a:gd name="connsiteX562" fmla="*/ 62733 w 1319912"/>
                <a:gd name="connsiteY562" fmla="*/ 937945 h 1342062"/>
                <a:gd name="connsiteX563" fmla="*/ 63794 w 1319912"/>
                <a:gd name="connsiteY563" fmla="*/ 937945 h 1342062"/>
                <a:gd name="connsiteX564" fmla="*/ 63794 w 1319912"/>
                <a:gd name="connsiteY564" fmla="*/ 935690 h 1342062"/>
                <a:gd name="connsiteX565" fmla="*/ 64855 w 1319912"/>
                <a:gd name="connsiteY565" fmla="*/ 934496 h 1342062"/>
                <a:gd name="connsiteX566" fmla="*/ 66049 w 1319912"/>
                <a:gd name="connsiteY566" fmla="*/ 932242 h 1342062"/>
                <a:gd name="connsiteX567" fmla="*/ 67110 w 1319912"/>
                <a:gd name="connsiteY567" fmla="*/ 931048 h 1342062"/>
                <a:gd name="connsiteX568" fmla="*/ 68171 w 1319912"/>
                <a:gd name="connsiteY568" fmla="*/ 928793 h 1342062"/>
                <a:gd name="connsiteX569" fmla="*/ 68171 w 1319912"/>
                <a:gd name="connsiteY569" fmla="*/ 927732 h 1342062"/>
                <a:gd name="connsiteX570" fmla="*/ 69232 w 1319912"/>
                <a:gd name="connsiteY570" fmla="*/ 925478 h 1342062"/>
                <a:gd name="connsiteX571" fmla="*/ 69232 w 1319912"/>
                <a:gd name="connsiteY571" fmla="*/ 922162 h 1342062"/>
                <a:gd name="connsiteX572" fmla="*/ 70425 w 1319912"/>
                <a:gd name="connsiteY572" fmla="*/ 920968 h 1342062"/>
                <a:gd name="connsiteX573" fmla="*/ 70425 w 1319912"/>
                <a:gd name="connsiteY573" fmla="*/ 919907 h 1342062"/>
                <a:gd name="connsiteX574" fmla="*/ 71486 w 1319912"/>
                <a:gd name="connsiteY574" fmla="*/ 918714 h 1342062"/>
                <a:gd name="connsiteX575" fmla="*/ 72547 w 1319912"/>
                <a:gd name="connsiteY575" fmla="*/ 917653 h 1342062"/>
                <a:gd name="connsiteX576" fmla="*/ 72547 w 1319912"/>
                <a:gd name="connsiteY576" fmla="*/ 916592 h 1342062"/>
                <a:gd name="connsiteX577" fmla="*/ 74802 w 1319912"/>
                <a:gd name="connsiteY577" fmla="*/ 909828 h 1342062"/>
                <a:gd name="connsiteX578" fmla="*/ 78118 w 1319912"/>
                <a:gd name="connsiteY578" fmla="*/ 889536 h 1342062"/>
                <a:gd name="connsiteX579" fmla="*/ 89391 w 1319912"/>
                <a:gd name="connsiteY579" fmla="*/ 881711 h 1342062"/>
                <a:gd name="connsiteX580" fmla="*/ 90452 w 1319912"/>
                <a:gd name="connsiteY580" fmla="*/ 880517 h 1342062"/>
                <a:gd name="connsiteX581" fmla="*/ 91513 w 1319912"/>
                <a:gd name="connsiteY581" fmla="*/ 880517 h 1342062"/>
                <a:gd name="connsiteX582" fmla="*/ 92574 w 1319912"/>
                <a:gd name="connsiteY582" fmla="*/ 879456 h 1342062"/>
                <a:gd name="connsiteX583" fmla="*/ 92574 w 1319912"/>
                <a:gd name="connsiteY583" fmla="*/ 877201 h 1342062"/>
                <a:gd name="connsiteX584" fmla="*/ 91513 w 1319912"/>
                <a:gd name="connsiteY584" fmla="*/ 874946 h 1342062"/>
                <a:gd name="connsiteX585" fmla="*/ 91513 w 1319912"/>
                <a:gd name="connsiteY585" fmla="*/ 871631 h 1342062"/>
                <a:gd name="connsiteX586" fmla="*/ 92574 w 1319912"/>
                <a:gd name="connsiteY586" fmla="*/ 870570 h 1342062"/>
                <a:gd name="connsiteX587" fmla="*/ 92574 w 1319912"/>
                <a:gd name="connsiteY587" fmla="*/ 869509 h 1342062"/>
                <a:gd name="connsiteX588" fmla="*/ 85810 w 1319912"/>
                <a:gd name="connsiteY588" fmla="*/ 861684 h 1342062"/>
                <a:gd name="connsiteX589" fmla="*/ 85810 w 1319912"/>
                <a:gd name="connsiteY589" fmla="*/ 860490 h 1342062"/>
                <a:gd name="connsiteX590" fmla="*/ 84617 w 1319912"/>
                <a:gd name="connsiteY590" fmla="*/ 859296 h 1342062"/>
                <a:gd name="connsiteX591" fmla="*/ 84617 w 1319912"/>
                <a:gd name="connsiteY591" fmla="*/ 852532 h 1342062"/>
                <a:gd name="connsiteX592" fmla="*/ 85810 w 1319912"/>
                <a:gd name="connsiteY592" fmla="*/ 850278 h 1342062"/>
                <a:gd name="connsiteX593" fmla="*/ 86871 w 1319912"/>
                <a:gd name="connsiteY593" fmla="*/ 846962 h 1342062"/>
                <a:gd name="connsiteX594" fmla="*/ 89126 w 1319912"/>
                <a:gd name="connsiteY594" fmla="*/ 842453 h 1342062"/>
                <a:gd name="connsiteX595" fmla="*/ 89126 w 1319912"/>
                <a:gd name="connsiteY595" fmla="*/ 840198 h 1342062"/>
                <a:gd name="connsiteX596" fmla="*/ 90187 w 1319912"/>
                <a:gd name="connsiteY596" fmla="*/ 839004 h 1342062"/>
                <a:gd name="connsiteX597" fmla="*/ 90187 w 1319912"/>
                <a:gd name="connsiteY597" fmla="*/ 831179 h 1342062"/>
                <a:gd name="connsiteX598" fmla="*/ 91248 w 1319912"/>
                <a:gd name="connsiteY598" fmla="*/ 827864 h 1342062"/>
                <a:gd name="connsiteX599" fmla="*/ 92309 w 1319912"/>
                <a:gd name="connsiteY599" fmla="*/ 826803 h 1342062"/>
                <a:gd name="connsiteX600" fmla="*/ 99073 w 1319912"/>
                <a:gd name="connsiteY600" fmla="*/ 814468 h 1342062"/>
                <a:gd name="connsiteX601" fmla="*/ 99073 w 1319912"/>
                <a:gd name="connsiteY601" fmla="*/ 809959 h 1342062"/>
                <a:gd name="connsiteX602" fmla="*/ 100134 w 1319912"/>
                <a:gd name="connsiteY602" fmla="*/ 807704 h 1342062"/>
                <a:gd name="connsiteX603" fmla="*/ 100134 w 1319912"/>
                <a:gd name="connsiteY603" fmla="*/ 806510 h 1342062"/>
                <a:gd name="connsiteX604" fmla="*/ 83290 w 1319912"/>
                <a:gd name="connsiteY604" fmla="*/ 785157 h 1342062"/>
                <a:gd name="connsiteX605" fmla="*/ 83290 w 1319912"/>
                <a:gd name="connsiteY605" fmla="*/ 771629 h 1342062"/>
                <a:gd name="connsiteX606" fmla="*/ 84351 w 1319912"/>
                <a:gd name="connsiteY606" fmla="*/ 770568 h 1342062"/>
                <a:gd name="connsiteX607" fmla="*/ 85545 w 1319912"/>
                <a:gd name="connsiteY607" fmla="*/ 770568 h 1342062"/>
                <a:gd name="connsiteX608" fmla="*/ 87800 w 1319912"/>
                <a:gd name="connsiteY608" fmla="*/ 769375 h 1342062"/>
                <a:gd name="connsiteX609" fmla="*/ 99073 w 1319912"/>
                <a:gd name="connsiteY609" fmla="*/ 767120 h 1342062"/>
                <a:gd name="connsiteX610" fmla="*/ 105837 w 1319912"/>
                <a:gd name="connsiteY610" fmla="*/ 763804 h 1342062"/>
                <a:gd name="connsiteX611" fmla="*/ 108092 w 1319912"/>
                <a:gd name="connsiteY611" fmla="*/ 761550 h 1342062"/>
                <a:gd name="connsiteX612" fmla="*/ 109285 w 1319912"/>
                <a:gd name="connsiteY612" fmla="*/ 761550 h 1342062"/>
                <a:gd name="connsiteX613" fmla="*/ 111540 w 1319912"/>
                <a:gd name="connsiteY613" fmla="*/ 760356 h 1342062"/>
                <a:gd name="connsiteX614" fmla="*/ 112601 w 1319912"/>
                <a:gd name="connsiteY614" fmla="*/ 759162 h 1342062"/>
                <a:gd name="connsiteX615" fmla="*/ 113662 w 1319912"/>
                <a:gd name="connsiteY615" fmla="*/ 756908 h 1342062"/>
                <a:gd name="connsiteX616" fmla="*/ 115917 w 1319912"/>
                <a:gd name="connsiteY616" fmla="*/ 755847 h 1342062"/>
                <a:gd name="connsiteX617" fmla="*/ 116978 w 1319912"/>
                <a:gd name="connsiteY617" fmla="*/ 753592 h 1342062"/>
                <a:gd name="connsiteX618" fmla="*/ 118039 w 1319912"/>
                <a:gd name="connsiteY618" fmla="*/ 752531 h 1342062"/>
                <a:gd name="connsiteX619" fmla="*/ 119100 w 1319912"/>
                <a:gd name="connsiteY619" fmla="*/ 751470 h 1342062"/>
                <a:gd name="connsiteX620" fmla="*/ 120161 w 1319912"/>
                <a:gd name="connsiteY620" fmla="*/ 749215 h 1342062"/>
                <a:gd name="connsiteX621" fmla="*/ 121222 w 1319912"/>
                <a:gd name="connsiteY621" fmla="*/ 748022 h 1342062"/>
                <a:gd name="connsiteX622" fmla="*/ 131302 w 1319912"/>
                <a:gd name="connsiteY622" fmla="*/ 740197 h 1342062"/>
                <a:gd name="connsiteX623" fmla="*/ 135811 w 1319912"/>
                <a:gd name="connsiteY623" fmla="*/ 731178 h 1342062"/>
                <a:gd name="connsiteX624" fmla="*/ 138066 w 1319912"/>
                <a:gd name="connsiteY624" fmla="*/ 728923 h 1342062"/>
                <a:gd name="connsiteX625" fmla="*/ 138066 w 1319912"/>
                <a:gd name="connsiteY625" fmla="*/ 725607 h 1342062"/>
                <a:gd name="connsiteX626" fmla="*/ 136872 w 1319912"/>
                <a:gd name="connsiteY626" fmla="*/ 724546 h 1342062"/>
                <a:gd name="connsiteX627" fmla="*/ 135811 w 1319912"/>
                <a:gd name="connsiteY627" fmla="*/ 723485 h 1342062"/>
                <a:gd name="connsiteX628" fmla="*/ 135811 w 1319912"/>
                <a:gd name="connsiteY628" fmla="*/ 722292 h 1342062"/>
                <a:gd name="connsiteX629" fmla="*/ 136872 w 1319912"/>
                <a:gd name="connsiteY629" fmla="*/ 721231 h 1342062"/>
                <a:gd name="connsiteX630" fmla="*/ 136872 w 1319912"/>
                <a:gd name="connsiteY630" fmla="*/ 720170 h 1342062"/>
                <a:gd name="connsiteX631" fmla="*/ 138066 w 1319912"/>
                <a:gd name="connsiteY631" fmla="*/ 716854 h 1342062"/>
                <a:gd name="connsiteX632" fmla="*/ 139127 w 1319912"/>
                <a:gd name="connsiteY632" fmla="*/ 714599 h 1342062"/>
                <a:gd name="connsiteX633" fmla="*/ 139127 w 1319912"/>
                <a:gd name="connsiteY633" fmla="*/ 711284 h 1342062"/>
                <a:gd name="connsiteX634" fmla="*/ 140188 w 1319912"/>
                <a:gd name="connsiteY634" fmla="*/ 710090 h 1342062"/>
                <a:gd name="connsiteX635" fmla="*/ 140188 w 1319912"/>
                <a:gd name="connsiteY635" fmla="*/ 709029 h 1342062"/>
                <a:gd name="connsiteX636" fmla="*/ 142442 w 1319912"/>
                <a:gd name="connsiteY636" fmla="*/ 707968 h 1342062"/>
                <a:gd name="connsiteX637" fmla="*/ 144697 w 1319912"/>
                <a:gd name="connsiteY637" fmla="*/ 705713 h 1342062"/>
                <a:gd name="connsiteX638" fmla="*/ 145891 w 1319912"/>
                <a:gd name="connsiteY638" fmla="*/ 704652 h 1342062"/>
                <a:gd name="connsiteX639" fmla="*/ 146952 w 1319912"/>
                <a:gd name="connsiteY639" fmla="*/ 701337 h 1342062"/>
                <a:gd name="connsiteX640" fmla="*/ 146952 w 1319912"/>
                <a:gd name="connsiteY640" fmla="*/ 699082 h 1342062"/>
                <a:gd name="connsiteX641" fmla="*/ 149206 w 1319912"/>
                <a:gd name="connsiteY641" fmla="*/ 694572 h 1342062"/>
                <a:gd name="connsiteX642" fmla="*/ 150400 w 1319912"/>
                <a:gd name="connsiteY642" fmla="*/ 690063 h 1342062"/>
                <a:gd name="connsiteX643" fmla="*/ 150400 w 1319912"/>
                <a:gd name="connsiteY643" fmla="*/ 687808 h 1342062"/>
                <a:gd name="connsiteX644" fmla="*/ 151461 w 1319912"/>
                <a:gd name="connsiteY644" fmla="*/ 686747 h 1342062"/>
                <a:gd name="connsiteX645" fmla="*/ 144697 w 1319912"/>
                <a:gd name="connsiteY645" fmla="*/ 676668 h 1342062"/>
                <a:gd name="connsiteX646" fmla="*/ 143636 w 1319912"/>
                <a:gd name="connsiteY646" fmla="*/ 674413 h 1342062"/>
                <a:gd name="connsiteX647" fmla="*/ 143636 w 1319912"/>
                <a:gd name="connsiteY647" fmla="*/ 671097 h 1342062"/>
                <a:gd name="connsiteX648" fmla="*/ 144697 w 1319912"/>
                <a:gd name="connsiteY648" fmla="*/ 668843 h 1342062"/>
                <a:gd name="connsiteX649" fmla="*/ 144697 w 1319912"/>
                <a:gd name="connsiteY649" fmla="*/ 666588 h 1342062"/>
                <a:gd name="connsiteX650" fmla="*/ 141381 w 1319912"/>
                <a:gd name="connsiteY650" fmla="*/ 638471 h 134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1319912" h="1342062">
                  <a:moveTo>
                    <a:pt x="144962" y="634359"/>
                  </a:moveTo>
                  <a:lnTo>
                    <a:pt x="144962" y="631044"/>
                  </a:lnTo>
                  <a:lnTo>
                    <a:pt x="137137" y="623219"/>
                  </a:lnTo>
                  <a:lnTo>
                    <a:pt x="133822" y="620964"/>
                  </a:lnTo>
                  <a:lnTo>
                    <a:pt x="132628" y="619903"/>
                  </a:lnTo>
                  <a:lnTo>
                    <a:pt x="130373" y="618842"/>
                  </a:lnTo>
                  <a:lnTo>
                    <a:pt x="127057" y="617781"/>
                  </a:lnTo>
                  <a:lnTo>
                    <a:pt x="123742" y="617781"/>
                  </a:lnTo>
                  <a:lnTo>
                    <a:pt x="120426" y="616587"/>
                  </a:lnTo>
                  <a:lnTo>
                    <a:pt x="118172" y="615526"/>
                  </a:lnTo>
                  <a:lnTo>
                    <a:pt x="116978" y="614333"/>
                  </a:lnTo>
                  <a:lnTo>
                    <a:pt x="115917" y="612078"/>
                  </a:lnTo>
                  <a:lnTo>
                    <a:pt x="114856" y="610884"/>
                  </a:lnTo>
                  <a:lnTo>
                    <a:pt x="114856" y="605314"/>
                  </a:lnTo>
                  <a:lnTo>
                    <a:pt x="115917" y="603059"/>
                  </a:lnTo>
                  <a:lnTo>
                    <a:pt x="116978" y="599744"/>
                  </a:lnTo>
                  <a:lnTo>
                    <a:pt x="120294" y="595234"/>
                  </a:lnTo>
                  <a:lnTo>
                    <a:pt x="124803" y="590725"/>
                  </a:lnTo>
                  <a:lnTo>
                    <a:pt x="130373" y="586215"/>
                  </a:lnTo>
                  <a:lnTo>
                    <a:pt x="133822" y="585022"/>
                  </a:lnTo>
                  <a:cubicBezTo>
                    <a:pt x="141116" y="577595"/>
                    <a:pt x="147084" y="559425"/>
                    <a:pt x="151859" y="550141"/>
                  </a:cubicBezTo>
                  <a:lnTo>
                    <a:pt x="152920" y="547886"/>
                  </a:lnTo>
                  <a:lnTo>
                    <a:pt x="154114" y="546825"/>
                  </a:lnTo>
                  <a:lnTo>
                    <a:pt x="156368" y="545764"/>
                  </a:lnTo>
                  <a:lnTo>
                    <a:pt x="157562" y="543509"/>
                  </a:lnTo>
                  <a:lnTo>
                    <a:pt x="159816" y="542316"/>
                  </a:lnTo>
                  <a:lnTo>
                    <a:pt x="162071" y="540061"/>
                  </a:lnTo>
                  <a:lnTo>
                    <a:pt x="163132" y="537806"/>
                  </a:lnTo>
                  <a:lnTo>
                    <a:pt x="166581" y="533297"/>
                  </a:lnTo>
                  <a:lnTo>
                    <a:pt x="167641" y="529981"/>
                  </a:lnTo>
                  <a:lnTo>
                    <a:pt x="168703" y="528920"/>
                  </a:lnTo>
                  <a:lnTo>
                    <a:pt x="169896" y="526666"/>
                  </a:lnTo>
                  <a:lnTo>
                    <a:pt x="173212" y="525605"/>
                  </a:lnTo>
                  <a:lnTo>
                    <a:pt x="174406" y="525605"/>
                  </a:lnTo>
                  <a:lnTo>
                    <a:pt x="176660" y="526666"/>
                  </a:lnTo>
                  <a:lnTo>
                    <a:pt x="177854" y="527859"/>
                  </a:lnTo>
                  <a:lnTo>
                    <a:pt x="180109" y="528920"/>
                  </a:lnTo>
                  <a:cubicBezTo>
                    <a:pt x="184618" y="528522"/>
                    <a:pt x="188199" y="522024"/>
                    <a:pt x="192443" y="527859"/>
                  </a:cubicBezTo>
                  <a:cubicBezTo>
                    <a:pt x="200003" y="528390"/>
                    <a:pt x="196157" y="522156"/>
                    <a:pt x="204778" y="523350"/>
                  </a:cubicBezTo>
                  <a:lnTo>
                    <a:pt x="204778" y="522289"/>
                  </a:lnTo>
                  <a:lnTo>
                    <a:pt x="205971" y="522289"/>
                  </a:lnTo>
                  <a:lnTo>
                    <a:pt x="208226" y="520034"/>
                  </a:lnTo>
                  <a:lnTo>
                    <a:pt x="209420" y="517779"/>
                  </a:lnTo>
                  <a:lnTo>
                    <a:pt x="210613" y="516586"/>
                  </a:lnTo>
                  <a:lnTo>
                    <a:pt x="212868" y="515525"/>
                  </a:lnTo>
                  <a:lnTo>
                    <a:pt x="216183" y="515525"/>
                  </a:lnTo>
                  <a:lnTo>
                    <a:pt x="220693" y="514331"/>
                  </a:lnTo>
                  <a:lnTo>
                    <a:pt x="222948" y="513137"/>
                  </a:lnTo>
                  <a:lnTo>
                    <a:pt x="226263" y="512076"/>
                  </a:lnTo>
                  <a:lnTo>
                    <a:pt x="228518" y="510883"/>
                  </a:lnTo>
                  <a:lnTo>
                    <a:pt x="229712" y="510883"/>
                  </a:lnTo>
                  <a:lnTo>
                    <a:pt x="230773" y="509689"/>
                  </a:lnTo>
                  <a:lnTo>
                    <a:pt x="231834" y="507435"/>
                  </a:lnTo>
                  <a:lnTo>
                    <a:pt x="232895" y="506373"/>
                  </a:lnTo>
                  <a:lnTo>
                    <a:pt x="234088" y="505180"/>
                  </a:lnTo>
                  <a:lnTo>
                    <a:pt x="236343" y="502925"/>
                  </a:lnTo>
                  <a:lnTo>
                    <a:pt x="238598" y="499609"/>
                  </a:lnTo>
                  <a:lnTo>
                    <a:pt x="240852" y="496294"/>
                  </a:lnTo>
                  <a:lnTo>
                    <a:pt x="242046" y="494039"/>
                  </a:lnTo>
                  <a:lnTo>
                    <a:pt x="243107" y="490723"/>
                  </a:lnTo>
                  <a:lnTo>
                    <a:pt x="244168" y="485153"/>
                  </a:lnTo>
                  <a:lnTo>
                    <a:pt x="245362" y="484092"/>
                  </a:lnTo>
                  <a:lnTo>
                    <a:pt x="245362" y="481837"/>
                  </a:lnTo>
                  <a:lnTo>
                    <a:pt x="246423" y="480644"/>
                  </a:lnTo>
                  <a:lnTo>
                    <a:pt x="249738" y="479583"/>
                  </a:lnTo>
                  <a:lnTo>
                    <a:pt x="254248" y="476267"/>
                  </a:lnTo>
                  <a:lnTo>
                    <a:pt x="257563" y="475206"/>
                  </a:lnTo>
                  <a:lnTo>
                    <a:pt x="258624" y="474012"/>
                  </a:lnTo>
                  <a:lnTo>
                    <a:pt x="260879" y="472819"/>
                  </a:lnTo>
                  <a:lnTo>
                    <a:pt x="261940" y="471758"/>
                  </a:lnTo>
                  <a:lnTo>
                    <a:pt x="261940" y="459423"/>
                  </a:lnTo>
                  <a:cubicBezTo>
                    <a:pt x="261410" y="454118"/>
                    <a:pt x="266582" y="451333"/>
                    <a:pt x="269765" y="448150"/>
                  </a:cubicBezTo>
                  <a:lnTo>
                    <a:pt x="272020" y="447089"/>
                  </a:lnTo>
                  <a:lnTo>
                    <a:pt x="274274" y="447089"/>
                  </a:lnTo>
                  <a:lnTo>
                    <a:pt x="275336" y="445895"/>
                  </a:lnTo>
                  <a:lnTo>
                    <a:pt x="276397" y="445895"/>
                  </a:lnTo>
                  <a:lnTo>
                    <a:pt x="277457" y="444701"/>
                  </a:lnTo>
                  <a:lnTo>
                    <a:pt x="277457" y="442447"/>
                  </a:lnTo>
                  <a:cubicBezTo>
                    <a:pt x="279049" y="437937"/>
                    <a:pt x="279977" y="438070"/>
                    <a:pt x="281967" y="433428"/>
                  </a:cubicBezTo>
                  <a:lnTo>
                    <a:pt x="281967" y="430112"/>
                  </a:lnTo>
                  <a:lnTo>
                    <a:pt x="283028" y="428919"/>
                  </a:lnTo>
                  <a:lnTo>
                    <a:pt x="283028" y="427858"/>
                  </a:lnTo>
                  <a:lnTo>
                    <a:pt x="284089" y="426664"/>
                  </a:lnTo>
                  <a:lnTo>
                    <a:pt x="286344" y="426664"/>
                  </a:lnTo>
                  <a:cubicBezTo>
                    <a:pt x="292577" y="427592"/>
                    <a:pt x="291781" y="423216"/>
                    <a:pt x="293108" y="418839"/>
                  </a:cubicBezTo>
                  <a:cubicBezTo>
                    <a:pt x="291914" y="402128"/>
                    <a:pt x="287404" y="411412"/>
                    <a:pt x="290853" y="397486"/>
                  </a:cubicBezTo>
                  <a:lnTo>
                    <a:pt x="290853" y="395231"/>
                  </a:lnTo>
                  <a:lnTo>
                    <a:pt x="291914" y="394170"/>
                  </a:lnTo>
                  <a:lnTo>
                    <a:pt x="294169" y="391916"/>
                  </a:lnTo>
                  <a:lnTo>
                    <a:pt x="297484" y="389661"/>
                  </a:lnTo>
                  <a:lnTo>
                    <a:pt x="301994" y="387406"/>
                  </a:lnTo>
                  <a:lnTo>
                    <a:pt x="305309" y="385152"/>
                  </a:lnTo>
                  <a:cubicBezTo>
                    <a:pt x="310614" y="379714"/>
                    <a:pt x="317776" y="379316"/>
                    <a:pt x="326663" y="371623"/>
                  </a:cubicBezTo>
                  <a:lnTo>
                    <a:pt x="327723" y="369369"/>
                  </a:lnTo>
                  <a:lnTo>
                    <a:pt x="331039" y="368175"/>
                  </a:lnTo>
                  <a:lnTo>
                    <a:pt x="333294" y="365920"/>
                  </a:lnTo>
                  <a:lnTo>
                    <a:pt x="335548" y="364727"/>
                  </a:lnTo>
                  <a:lnTo>
                    <a:pt x="337803" y="361411"/>
                  </a:lnTo>
                  <a:lnTo>
                    <a:pt x="340058" y="356902"/>
                  </a:lnTo>
                  <a:lnTo>
                    <a:pt x="341252" y="354647"/>
                  </a:lnTo>
                  <a:lnTo>
                    <a:pt x="343506" y="353586"/>
                  </a:lnTo>
                  <a:lnTo>
                    <a:pt x="345761" y="352392"/>
                  </a:lnTo>
                  <a:lnTo>
                    <a:pt x="350270" y="352392"/>
                  </a:lnTo>
                  <a:lnTo>
                    <a:pt x="352525" y="349077"/>
                  </a:lnTo>
                  <a:lnTo>
                    <a:pt x="353718" y="345761"/>
                  </a:lnTo>
                  <a:lnTo>
                    <a:pt x="355973" y="344700"/>
                  </a:lnTo>
                  <a:lnTo>
                    <a:pt x="359422" y="341384"/>
                  </a:lnTo>
                  <a:lnTo>
                    <a:pt x="361676" y="336875"/>
                  </a:lnTo>
                  <a:lnTo>
                    <a:pt x="363931" y="330111"/>
                  </a:lnTo>
                  <a:lnTo>
                    <a:pt x="367380" y="322286"/>
                  </a:lnTo>
                  <a:lnTo>
                    <a:pt x="369634" y="318970"/>
                  </a:lnTo>
                  <a:lnTo>
                    <a:pt x="369634" y="314461"/>
                  </a:lnTo>
                  <a:lnTo>
                    <a:pt x="371889" y="312206"/>
                  </a:lnTo>
                  <a:lnTo>
                    <a:pt x="374143" y="306636"/>
                  </a:lnTo>
                  <a:cubicBezTo>
                    <a:pt x="378520" y="297352"/>
                    <a:pt x="374541" y="296291"/>
                    <a:pt x="377459" y="289792"/>
                  </a:cubicBezTo>
                  <a:lnTo>
                    <a:pt x="376265" y="287537"/>
                  </a:lnTo>
                  <a:lnTo>
                    <a:pt x="374011" y="285283"/>
                  </a:lnTo>
                  <a:lnTo>
                    <a:pt x="372817" y="281967"/>
                  </a:lnTo>
                  <a:lnTo>
                    <a:pt x="372817" y="274142"/>
                  </a:lnTo>
                  <a:lnTo>
                    <a:pt x="375072" y="273081"/>
                  </a:lnTo>
                  <a:lnTo>
                    <a:pt x="376133" y="270826"/>
                  </a:lnTo>
                  <a:lnTo>
                    <a:pt x="378387" y="268572"/>
                  </a:lnTo>
                  <a:lnTo>
                    <a:pt x="382897" y="265256"/>
                  </a:lnTo>
                  <a:lnTo>
                    <a:pt x="386345" y="261940"/>
                  </a:lnTo>
                  <a:cubicBezTo>
                    <a:pt x="393640" y="252258"/>
                    <a:pt x="395231" y="252391"/>
                    <a:pt x="397619" y="240587"/>
                  </a:cubicBezTo>
                  <a:cubicBezTo>
                    <a:pt x="398547" y="232364"/>
                    <a:pt x="395629" y="230375"/>
                    <a:pt x="399873" y="223743"/>
                  </a:cubicBezTo>
                  <a:lnTo>
                    <a:pt x="399873" y="222682"/>
                  </a:lnTo>
                  <a:lnTo>
                    <a:pt x="402128" y="220428"/>
                  </a:lnTo>
                  <a:lnTo>
                    <a:pt x="403189" y="219367"/>
                  </a:lnTo>
                  <a:lnTo>
                    <a:pt x="405444" y="218173"/>
                  </a:lnTo>
                  <a:lnTo>
                    <a:pt x="408759" y="217112"/>
                  </a:lnTo>
                  <a:lnTo>
                    <a:pt x="409953" y="215918"/>
                  </a:lnTo>
                  <a:lnTo>
                    <a:pt x="412207" y="214725"/>
                  </a:lnTo>
                  <a:lnTo>
                    <a:pt x="414462" y="212470"/>
                  </a:lnTo>
                  <a:lnTo>
                    <a:pt x="416717" y="212470"/>
                  </a:lnTo>
                  <a:lnTo>
                    <a:pt x="420032" y="211409"/>
                  </a:lnTo>
                  <a:lnTo>
                    <a:pt x="425736" y="211409"/>
                  </a:lnTo>
                  <a:cubicBezTo>
                    <a:pt x="431174" y="211542"/>
                    <a:pt x="437805" y="211011"/>
                    <a:pt x="442579" y="209154"/>
                  </a:cubicBezTo>
                  <a:lnTo>
                    <a:pt x="443641" y="209154"/>
                  </a:lnTo>
                  <a:lnTo>
                    <a:pt x="450404" y="204645"/>
                  </a:lnTo>
                  <a:lnTo>
                    <a:pt x="454914" y="202390"/>
                  </a:lnTo>
                  <a:lnTo>
                    <a:pt x="460484" y="200136"/>
                  </a:lnTo>
                  <a:cubicBezTo>
                    <a:pt x="473880" y="192443"/>
                    <a:pt x="482103" y="192178"/>
                    <a:pt x="496426" y="188862"/>
                  </a:cubicBezTo>
                  <a:lnTo>
                    <a:pt x="499742" y="187669"/>
                  </a:lnTo>
                  <a:lnTo>
                    <a:pt x="501997" y="186475"/>
                  </a:lnTo>
                  <a:lnTo>
                    <a:pt x="503190" y="185414"/>
                  </a:lnTo>
                  <a:lnTo>
                    <a:pt x="505445" y="185414"/>
                  </a:lnTo>
                  <a:lnTo>
                    <a:pt x="506639" y="186475"/>
                  </a:lnTo>
                  <a:lnTo>
                    <a:pt x="507700" y="188730"/>
                  </a:lnTo>
                  <a:lnTo>
                    <a:pt x="508761" y="192045"/>
                  </a:lnTo>
                  <a:lnTo>
                    <a:pt x="511015" y="196555"/>
                  </a:lnTo>
                  <a:lnTo>
                    <a:pt x="512076" y="199870"/>
                  </a:lnTo>
                  <a:cubicBezTo>
                    <a:pt x="521095" y="218173"/>
                    <a:pt x="526931" y="214327"/>
                    <a:pt x="543509" y="202125"/>
                  </a:cubicBezTo>
                  <a:lnTo>
                    <a:pt x="545764" y="199870"/>
                  </a:lnTo>
                  <a:lnTo>
                    <a:pt x="550273" y="197616"/>
                  </a:lnTo>
                  <a:lnTo>
                    <a:pt x="555844" y="195361"/>
                  </a:lnTo>
                  <a:lnTo>
                    <a:pt x="556905" y="194167"/>
                  </a:lnTo>
                  <a:lnTo>
                    <a:pt x="559159" y="194167"/>
                  </a:lnTo>
                  <a:cubicBezTo>
                    <a:pt x="568974" y="193637"/>
                    <a:pt x="572289" y="195759"/>
                    <a:pt x="580512" y="191913"/>
                  </a:cubicBezTo>
                  <a:cubicBezTo>
                    <a:pt x="584094" y="192045"/>
                    <a:pt x="592847" y="190188"/>
                    <a:pt x="591786" y="196422"/>
                  </a:cubicBezTo>
                  <a:lnTo>
                    <a:pt x="591786" y="211011"/>
                  </a:lnTo>
                  <a:lnTo>
                    <a:pt x="590725" y="212072"/>
                  </a:lnTo>
                  <a:cubicBezTo>
                    <a:pt x="593245" y="220826"/>
                    <a:pt x="595632" y="224672"/>
                    <a:pt x="603059" y="230109"/>
                  </a:cubicBezTo>
                  <a:cubicBezTo>
                    <a:pt x="606773" y="234221"/>
                    <a:pt x="618576" y="228120"/>
                    <a:pt x="622158" y="225600"/>
                  </a:cubicBezTo>
                  <a:lnTo>
                    <a:pt x="624412" y="223345"/>
                  </a:lnTo>
                  <a:lnTo>
                    <a:pt x="625473" y="222284"/>
                  </a:lnTo>
                  <a:lnTo>
                    <a:pt x="626534" y="221091"/>
                  </a:lnTo>
                  <a:lnTo>
                    <a:pt x="634359" y="221091"/>
                  </a:lnTo>
                  <a:cubicBezTo>
                    <a:pt x="642052" y="220030"/>
                    <a:pt x="649612" y="223213"/>
                    <a:pt x="654651" y="228916"/>
                  </a:cubicBezTo>
                  <a:cubicBezTo>
                    <a:pt x="662477" y="237669"/>
                    <a:pt x="662609" y="240985"/>
                    <a:pt x="668180" y="251463"/>
                  </a:cubicBezTo>
                  <a:lnTo>
                    <a:pt x="672689" y="255972"/>
                  </a:lnTo>
                  <a:lnTo>
                    <a:pt x="672689" y="257033"/>
                  </a:lnTo>
                  <a:lnTo>
                    <a:pt x="673750" y="259288"/>
                  </a:lnTo>
                  <a:lnTo>
                    <a:pt x="674943" y="260349"/>
                  </a:lnTo>
                  <a:lnTo>
                    <a:pt x="676005" y="261410"/>
                  </a:lnTo>
                  <a:lnTo>
                    <a:pt x="678259" y="262603"/>
                  </a:lnTo>
                  <a:lnTo>
                    <a:pt x="680514" y="262603"/>
                  </a:lnTo>
                  <a:lnTo>
                    <a:pt x="682769" y="261410"/>
                  </a:lnTo>
                  <a:lnTo>
                    <a:pt x="689532" y="254646"/>
                  </a:lnTo>
                  <a:lnTo>
                    <a:pt x="690726" y="253585"/>
                  </a:lnTo>
                  <a:lnTo>
                    <a:pt x="691787" y="252391"/>
                  </a:lnTo>
                  <a:lnTo>
                    <a:pt x="692981" y="251330"/>
                  </a:lnTo>
                  <a:lnTo>
                    <a:pt x="702000" y="251330"/>
                  </a:lnTo>
                  <a:lnTo>
                    <a:pt x="705315" y="252391"/>
                  </a:lnTo>
                  <a:lnTo>
                    <a:pt x="707570" y="253585"/>
                  </a:lnTo>
                  <a:lnTo>
                    <a:pt x="708631" y="252391"/>
                  </a:lnTo>
                  <a:lnTo>
                    <a:pt x="709692" y="252391"/>
                  </a:lnTo>
                  <a:lnTo>
                    <a:pt x="710886" y="251330"/>
                  </a:lnTo>
                  <a:lnTo>
                    <a:pt x="711947" y="251330"/>
                  </a:lnTo>
                  <a:lnTo>
                    <a:pt x="715395" y="248014"/>
                  </a:lnTo>
                  <a:lnTo>
                    <a:pt x="717650" y="244699"/>
                  </a:lnTo>
                  <a:lnTo>
                    <a:pt x="718844" y="241383"/>
                  </a:lnTo>
                  <a:lnTo>
                    <a:pt x="721098" y="238067"/>
                  </a:lnTo>
                  <a:lnTo>
                    <a:pt x="723353" y="233558"/>
                  </a:lnTo>
                  <a:lnTo>
                    <a:pt x="724414" y="232497"/>
                  </a:lnTo>
                  <a:lnTo>
                    <a:pt x="724414" y="231303"/>
                  </a:lnTo>
                  <a:lnTo>
                    <a:pt x="725475" y="231303"/>
                  </a:lnTo>
                  <a:lnTo>
                    <a:pt x="727729" y="230109"/>
                  </a:lnTo>
                  <a:lnTo>
                    <a:pt x="737809" y="230109"/>
                  </a:lnTo>
                  <a:lnTo>
                    <a:pt x="746828" y="225600"/>
                  </a:lnTo>
                  <a:lnTo>
                    <a:pt x="747889" y="224539"/>
                  </a:lnTo>
                  <a:lnTo>
                    <a:pt x="748950" y="223345"/>
                  </a:lnTo>
                  <a:lnTo>
                    <a:pt x="751204" y="222284"/>
                  </a:lnTo>
                  <a:lnTo>
                    <a:pt x="754520" y="221091"/>
                  </a:lnTo>
                  <a:lnTo>
                    <a:pt x="757836" y="218836"/>
                  </a:lnTo>
                  <a:lnTo>
                    <a:pt x="763406" y="216581"/>
                  </a:lnTo>
                  <a:cubicBezTo>
                    <a:pt x="777598" y="205839"/>
                    <a:pt x="775078" y="209022"/>
                    <a:pt x="792585" y="205308"/>
                  </a:cubicBezTo>
                  <a:cubicBezTo>
                    <a:pt x="799083" y="201329"/>
                    <a:pt x="810622" y="201992"/>
                    <a:pt x="809428" y="192974"/>
                  </a:cubicBezTo>
                  <a:lnTo>
                    <a:pt x="809428" y="190719"/>
                  </a:lnTo>
                  <a:lnTo>
                    <a:pt x="807173" y="186210"/>
                  </a:lnTo>
                  <a:lnTo>
                    <a:pt x="803858" y="181700"/>
                  </a:lnTo>
                  <a:lnTo>
                    <a:pt x="803858" y="179446"/>
                  </a:lnTo>
                  <a:lnTo>
                    <a:pt x="801603" y="174936"/>
                  </a:lnTo>
                  <a:lnTo>
                    <a:pt x="800542" y="173875"/>
                  </a:lnTo>
                  <a:lnTo>
                    <a:pt x="799481" y="173875"/>
                  </a:lnTo>
                  <a:lnTo>
                    <a:pt x="796165" y="170560"/>
                  </a:lnTo>
                  <a:lnTo>
                    <a:pt x="796165" y="166050"/>
                  </a:lnTo>
                  <a:lnTo>
                    <a:pt x="797226" y="163796"/>
                  </a:lnTo>
                  <a:lnTo>
                    <a:pt x="798288" y="162734"/>
                  </a:lnTo>
                  <a:lnTo>
                    <a:pt x="800542" y="160480"/>
                  </a:lnTo>
                  <a:lnTo>
                    <a:pt x="802797" y="155970"/>
                  </a:lnTo>
                  <a:lnTo>
                    <a:pt x="805052" y="154909"/>
                  </a:lnTo>
                  <a:lnTo>
                    <a:pt x="811815" y="150400"/>
                  </a:lnTo>
                  <a:lnTo>
                    <a:pt x="814070" y="149206"/>
                  </a:lnTo>
                  <a:lnTo>
                    <a:pt x="815264" y="148145"/>
                  </a:lnTo>
                  <a:lnTo>
                    <a:pt x="817518" y="148145"/>
                  </a:lnTo>
                  <a:lnTo>
                    <a:pt x="818580" y="149206"/>
                  </a:lnTo>
                  <a:lnTo>
                    <a:pt x="818580" y="150400"/>
                  </a:lnTo>
                  <a:lnTo>
                    <a:pt x="820834" y="151461"/>
                  </a:lnTo>
                  <a:lnTo>
                    <a:pt x="824150" y="151461"/>
                  </a:lnTo>
                  <a:lnTo>
                    <a:pt x="827598" y="150400"/>
                  </a:lnTo>
                  <a:lnTo>
                    <a:pt x="834362" y="147084"/>
                  </a:lnTo>
                  <a:lnTo>
                    <a:pt x="837678" y="144830"/>
                  </a:lnTo>
                  <a:lnTo>
                    <a:pt x="840994" y="141514"/>
                  </a:lnTo>
                  <a:lnTo>
                    <a:pt x="842055" y="139259"/>
                  </a:lnTo>
                  <a:lnTo>
                    <a:pt x="844309" y="138066"/>
                  </a:lnTo>
                  <a:lnTo>
                    <a:pt x="845370" y="136872"/>
                  </a:lnTo>
                  <a:lnTo>
                    <a:pt x="847625" y="134617"/>
                  </a:lnTo>
                  <a:lnTo>
                    <a:pt x="849880" y="131302"/>
                  </a:lnTo>
                  <a:lnTo>
                    <a:pt x="853195" y="126792"/>
                  </a:lnTo>
                  <a:lnTo>
                    <a:pt x="855450" y="121222"/>
                  </a:lnTo>
                  <a:lnTo>
                    <a:pt x="857705" y="117906"/>
                  </a:lnTo>
                  <a:lnTo>
                    <a:pt x="857705" y="116845"/>
                  </a:lnTo>
                  <a:lnTo>
                    <a:pt x="859959" y="114591"/>
                  </a:lnTo>
                  <a:lnTo>
                    <a:pt x="862214" y="113530"/>
                  </a:lnTo>
                  <a:lnTo>
                    <a:pt x="866724" y="109020"/>
                  </a:lnTo>
                  <a:lnTo>
                    <a:pt x="867917" y="107959"/>
                  </a:lnTo>
                  <a:lnTo>
                    <a:pt x="870172" y="107959"/>
                  </a:lnTo>
                  <a:lnTo>
                    <a:pt x="872426" y="106898"/>
                  </a:lnTo>
                  <a:lnTo>
                    <a:pt x="875875" y="105704"/>
                  </a:lnTo>
                  <a:lnTo>
                    <a:pt x="880384" y="105704"/>
                  </a:lnTo>
                  <a:lnTo>
                    <a:pt x="882639" y="104643"/>
                  </a:lnTo>
                  <a:lnTo>
                    <a:pt x="884894" y="104643"/>
                  </a:lnTo>
                  <a:lnTo>
                    <a:pt x="888209" y="103450"/>
                  </a:lnTo>
                  <a:lnTo>
                    <a:pt x="899483" y="103450"/>
                  </a:lnTo>
                  <a:cubicBezTo>
                    <a:pt x="921631" y="100930"/>
                    <a:pt x="916591" y="105307"/>
                    <a:pt x="924284" y="83158"/>
                  </a:cubicBezTo>
                  <a:lnTo>
                    <a:pt x="925345" y="80903"/>
                  </a:lnTo>
                  <a:lnTo>
                    <a:pt x="925345" y="75333"/>
                  </a:lnTo>
                  <a:lnTo>
                    <a:pt x="923090" y="72017"/>
                  </a:lnTo>
                  <a:lnTo>
                    <a:pt x="923090" y="68701"/>
                  </a:lnTo>
                  <a:lnTo>
                    <a:pt x="924151" y="66447"/>
                  </a:lnTo>
                  <a:lnTo>
                    <a:pt x="925213" y="65253"/>
                  </a:lnTo>
                  <a:cubicBezTo>
                    <a:pt x="933701" y="51460"/>
                    <a:pt x="921631" y="53316"/>
                    <a:pt x="938740" y="44961"/>
                  </a:cubicBezTo>
                  <a:lnTo>
                    <a:pt x="938740" y="43900"/>
                  </a:lnTo>
                  <a:lnTo>
                    <a:pt x="939801" y="40584"/>
                  </a:lnTo>
                  <a:lnTo>
                    <a:pt x="940995" y="38329"/>
                  </a:lnTo>
                  <a:lnTo>
                    <a:pt x="942056" y="37136"/>
                  </a:lnTo>
                  <a:lnTo>
                    <a:pt x="943250" y="37136"/>
                  </a:lnTo>
                  <a:lnTo>
                    <a:pt x="944311" y="36075"/>
                  </a:lnTo>
                  <a:lnTo>
                    <a:pt x="948820" y="36075"/>
                  </a:lnTo>
                  <a:lnTo>
                    <a:pt x="949881" y="34881"/>
                  </a:lnTo>
                  <a:lnTo>
                    <a:pt x="952136" y="33820"/>
                  </a:lnTo>
                  <a:lnTo>
                    <a:pt x="954390" y="31565"/>
                  </a:lnTo>
                  <a:lnTo>
                    <a:pt x="955452" y="29311"/>
                  </a:lnTo>
                  <a:lnTo>
                    <a:pt x="957706" y="28250"/>
                  </a:lnTo>
                  <a:lnTo>
                    <a:pt x="958900" y="27189"/>
                  </a:lnTo>
                  <a:cubicBezTo>
                    <a:pt x="969775" y="27984"/>
                    <a:pt x="967123" y="25332"/>
                    <a:pt x="977998" y="25995"/>
                  </a:cubicBezTo>
                  <a:lnTo>
                    <a:pt x="981314" y="24801"/>
                  </a:lnTo>
                  <a:lnTo>
                    <a:pt x="984630" y="23740"/>
                  </a:lnTo>
                  <a:lnTo>
                    <a:pt x="993648" y="23740"/>
                  </a:lnTo>
                  <a:lnTo>
                    <a:pt x="998158" y="24801"/>
                  </a:lnTo>
                  <a:lnTo>
                    <a:pt x="1000412" y="25995"/>
                  </a:lnTo>
                  <a:lnTo>
                    <a:pt x="1002667" y="25995"/>
                  </a:lnTo>
                  <a:lnTo>
                    <a:pt x="1003861" y="28250"/>
                  </a:lnTo>
                  <a:lnTo>
                    <a:pt x="1007176" y="31565"/>
                  </a:lnTo>
                  <a:lnTo>
                    <a:pt x="1008370" y="33820"/>
                  </a:lnTo>
                  <a:lnTo>
                    <a:pt x="1009431" y="34881"/>
                  </a:lnTo>
                  <a:lnTo>
                    <a:pt x="1010492" y="34881"/>
                  </a:lnTo>
                  <a:lnTo>
                    <a:pt x="1011686" y="36075"/>
                  </a:lnTo>
                  <a:lnTo>
                    <a:pt x="1012747" y="37136"/>
                  </a:lnTo>
                  <a:lnTo>
                    <a:pt x="1015001" y="39390"/>
                  </a:lnTo>
                  <a:lnTo>
                    <a:pt x="1017256" y="40452"/>
                  </a:lnTo>
                  <a:lnTo>
                    <a:pt x="1018317" y="41513"/>
                  </a:lnTo>
                  <a:lnTo>
                    <a:pt x="1024020" y="41513"/>
                  </a:lnTo>
                  <a:lnTo>
                    <a:pt x="1028529" y="37003"/>
                  </a:lnTo>
                  <a:lnTo>
                    <a:pt x="1031978" y="35942"/>
                  </a:lnTo>
                  <a:lnTo>
                    <a:pt x="1036487" y="31433"/>
                  </a:lnTo>
                  <a:lnTo>
                    <a:pt x="1038742" y="30372"/>
                  </a:lnTo>
                  <a:lnTo>
                    <a:pt x="1039936" y="30372"/>
                  </a:lnTo>
                  <a:lnTo>
                    <a:pt x="1040996" y="29311"/>
                  </a:lnTo>
                  <a:lnTo>
                    <a:pt x="1040996" y="28250"/>
                  </a:lnTo>
                  <a:lnTo>
                    <a:pt x="1042058" y="27189"/>
                  </a:lnTo>
                  <a:lnTo>
                    <a:pt x="1044312" y="24934"/>
                  </a:lnTo>
                  <a:lnTo>
                    <a:pt x="1045373" y="23873"/>
                  </a:lnTo>
                  <a:lnTo>
                    <a:pt x="1048689" y="22812"/>
                  </a:lnTo>
                  <a:cubicBezTo>
                    <a:pt x="1054525" y="20159"/>
                    <a:pt x="1060360" y="17640"/>
                    <a:pt x="1066726" y="20557"/>
                  </a:cubicBezTo>
                  <a:lnTo>
                    <a:pt x="1067920" y="19364"/>
                  </a:lnTo>
                  <a:lnTo>
                    <a:pt x="1070175" y="18303"/>
                  </a:lnTo>
                  <a:lnTo>
                    <a:pt x="1072429" y="18303"/>
                  </a:lnTo>
                  <a:lnTo>
                    <a:pt x="1073490" y="17109"/>
                  </a:lnTo>
                  <a:lnTo>
                    <a:pt x="1074551" y="15915"/>
                  </a:lnTo>
                  <a:lnTo>
                    <a:pt x="1075745" y="15915"/>
                  </a:lnTo>
                  <a:lnTo>
                    <a:pt x="1080255" y="14854"/>
                  </a:lnTo>
                  <a:lnTo>
                    <a:pt x="1085825" y="12600"/>
                  </a:lnTo>
                  <a:lnTo>
                    <a:pt x="1087018" y="11539"/>
                  </a:lnTo>
                  <a:lnTo>
                    <a:pt x="1090334" y="10345"/>
                  </a:lnTo>
                  <a:lnTo>
                    <a:pt x="1093783" y="10345"/>
                  </a:lnTo>
                  <a:lnTo>
                    <a:pt x="1098292" y="9151"/>
                  </a:lnTo>
                  <a:lnTo>
                    <a:pt x="1105056" y="6897"/>
                  </a:lnTo>
                  <a:lnTo>
                    <a:pt x="1107310" y="6897"/>
                  </a:lnTo>
                  <a:lnTo>
                    <a:pt x="1109565" y="5836"/>
                  </a:lnTo>
                  <a:lnTo>
                    <a:pt x="1110626" y="4642"/>
                  </a:lnTo>
                  <a:lnTo>
                    <a:pt x="1112881" y="3448"/>
                  </a:lnTo>
                  <a:lnTo>
                    <a:pt x="1115135" y="3448"/>
                  </a:lnTo>
                  <a:lnTo>
                    <a:pt x="1121900" y="1194"/>
                  </a:lnTo>
                  <a:lnTo>
                    <a:pt x="1124154" y="0"/>
                  </a:lnTo>
                  <a:lnTo>
                    <a:pt x="1126409" y="0"/>
                  </a:lnTo>
                  <a:lnTo>
                    <a:pt x="1129725" y="19098"/>
                  </a:lnTo>
                  <a:lnTo>
                    <a:pt x="1136489" y="55041"/>
                  </a:lnTo>
                  <a:lnTo>
                    <a:pt x="1140998" y="111275"/>
                  </a:lnTo>
                  <a:lnTo>
                    <a:pt x="1169115" y="155175"/>
                  </a:lnTo>
                  <a:lnTo>
                    <a:pt x="1196171" y="195626"/>
                  </a:lnTo>
                  <a:lnTo>
                    <a:pt x="1228798" y="242842"/>
                  </a:lnTo>
                  <a:lnTo>
                    <a:pt x="1243387" y="251860"/>
                  </a:lnTo>
                  <a:lnTo>
                    <a:pt x="1319913" y="298015"/>
                  </a:lnTo>
                  <a:lnTo>
                    <a:pt x="1313149" y="342976"/>
                  </a:lnTo>
                  <a:lnTo>
                    <a:pt x="1194978" y="615261"/>
                  </a:lnTo>
                  <a:lnTo>
                    <a:pt x="1101608" y="751470"/>
                  </a:lnTo>
                  <a:lnTo>
                    <a:pt x="818049" y="866193"/>
                  </a:lnTo>
                  <a:lnTo>
                    <a:pt x="778658" y="912348"/>
                  </a:lnTo>
                  <a:lnTo>
                    <a:pt x="594173" y="1016991"/>
                  </a:lnTo>
                  <a:lnTo>
                    <a:pt x="506373" y="1066461"/>
                  </a:lnTo>
                  <a:lnTo>
                    <a:pt x="510883" y="1074286"/>
                  </a:lnTo>
                  <a:lnTo>
                    <a:pt x="505312" y="1073093"/>
                  </a:lnTo>
                  <a:lnTo>
                    <a:pt x="504119" y="1067522"/>
                  </a:lnTo>
                  <a:lnTo>
                    <a:pt x="21353" y="1342062"/>
                  </a:lnTo>
                  <a:lnTo>
                    <a:pt x="21353" y="1341001"/>
                  </a:lnTo>
                  <a:lnTo>
                    <a:pt x="20292" y="1339807"/>
                  </a:lnTo>
                  <a:lnTo>
                    <a:pt x="19231" y="1338746"/>
                  </a:lnTo>
                  <a:lnTo>
                    <a:pt x="18037" y="1338746"/>
                  </a:lnTo>
                  <a:lnTo>
                    <a:pt x="18037" y="1337553"/>
                  </a:lnTo>
                  <a:lnTo>
                    <a:pt x="16844" y="1336492"/>
                  </a:lnTo>
                  <a:lnTo>
                    <a:pt x="16844" y="1335298"/>
                  </a:lnTo>
                  <a:lnTo>
                    <a:pt x="18037" y="1334237"/>
                  </a:lnTo>
                  <a:lnTo>
                    <a:pt x="18037" y="1327473"/>
                  </a:lnTo>
                  <a:lnTo>
                    <a:pt x="16844" y="1326412"/>
                  </a:lnTo>
                  <a:lnTo>
                    <a:pt x="14589" y="1321903"/>
                  </a:lnTo>
                  <a:lnTo>
                    <a:pt x="14589" y="1319648"/>
                  </a:lnTo>
                  <a:lnTo>
                    <a:pt x="15650" y="1317393"/>
                  </a:lnTo>
                  <a:lnTo>
                    <a:pt x="15650" y="1316332"/>
                  </a:lnTo>
                  <a:lnTo>
                    <a:pt x="14589" y="1315139"/>
                  </a:lnTo>
                  <a:lnTo>
                    <a:pt x="14589" y="1314078"/>
                  </a:lnTo>
                  <a:lnTo>
                    <a:pt x="13396" y="1312884"/>
                  </a:lnTo>
                  <a:lnTo>
                    <a:pt x="13396" y="1310629"/>
                  </a:lnTo>
                  <a:lnTo>
                    <a:pt x="12334" y="1310629"/>
                  </a:lnTo>
                  <a:lnTo>
                    <a:pt x="12334" y="1306120"/>
                  </a:lnTo>
                  <a:lnTo>
                    <a:pt x="11273" y="1303865"/>
                  </a:lnTo>
                  <a:lnTo>
                    <a:pt x="11273" y="1301611"/>
                  </a:lnTo>
                  <a:lnTo>
                    <a:pt x="10080" y="1300417"/>
                  </a:lnTo>
                  <a:lnTo>
                    <a:pt x="10080" y="1297101"/>
                  </a:lnTo>
                  <a:lnTo>
                    <a:pt x="8886" y="1294847"/>
                  </a:lnTo>
                  <a:lnTo>
                    <a:pt x="8886" y="1292592"/>
                  </a:lnTo>
                  <a:lnTo>
                    <a:pt x="7825" y="1289276"/>
                  </a:lnTo>
                  <a:lnTo>
                    <a:pt x="6764" y="1288215"/>
                  </a:lnTo>
                  <a:lnTo>
                    <a:pt x="6764" y="1284899"/>
                  </a:lnTo>
                  <a:lnTo>
                    <a:pt x="5570" y="1283838"/>
                  </a:lnTo>
                  <a:lnTo>
                    <a:pt x="4509" y="1282645"/>
                  </a:lnTo>
                  <a:lnTo>
                    <a:pt x="2254" y="1279329"/>
                  </a:lnTo>
                  <a:lnTo>
                    <a:pt x="1061" y="1276013"/>
                  </a:lnTo>
                  <a:lnTo>
                    <a:pt x="0" y="1271504"/>
                  </a:lnTo>
                  <a:lnTo>
                    <a:pt x="0" y="1270443"/>
                  </a:lnTo>
                  <a:lnTo>
                    <a:pt x="1061" y="1267127"/>
                  </a:lnTo>
                  <a:lnTo>
                    <a:pt x="1061" y="1264873"/>
                  </a:lnTo>
                  <a:lnTo>
                    <a:pt x="0" y="1262618"/>
                  </a:lnTo>
                  <a:lnTo>
                    <a:pt x="0" y="1261557"/>
                  </a:lnTo>
                  <a:lnTo>
                    <a:pt x="1061" y="1260496"/>
                  </a:lnTo>
                  <a:lnTo>
                    <a:pt x="4509" y="1260496"/>
                  </a:lnTo>
                  <a:lnTo>
                    <a:pt x="4509" y="1259302"/>
                  </a:lnTo>
                  <a:lnTo>
                    <a:pt x="5570" y="1259302"/>
                  </a:lnTo>
                  <a:lnTo>
                    <a:pt x="5570" y="1255987"/>
                  </a:lnTo>
                  <a:lnTo>
                    <a:pt x="6764" y="1254926"/>
                  </a:lnTo>
                  <a:lnTo>
                    <a:pt x="7825" y="1253732"/>
                  </a:lnTo>
                  <a:lnTo>
                    <a:pt x="8886" y="1252671"/>
                  </a:lnTo>
                  <a:lnTo>
                    <a:pt x="10080" y="1252671"/>
                  </a:lnTo>
                  <a:lnTo>
                    <a:pt x="10080" y="1250416"/>
                  </a:lnTo>
                  <a:lnTo>
                    <a:pt x="8886" y="1248161"/>
                  </a:lnTo>
                  <a:lnTo>
                    <a:pt x="7825" y="1246968"/>
                  </a:lnTo>
                  <a:lnTo>
                    <a:pt x="7825" y="1242459"/>
                  </a:lnTo>
                  <a:lnTo>
                    <a:pt x="6764" y="1241265"/>
                  </a:lnTo>
                  <a:lnTo>
                    <a:pt x="6764" y="1236756"/>
                  </a:lnTo>
                  <a:lnTo>
                    <a:pt x="9019" y="1234501"/>
                  </a:lnTo>
                  <a:lnTo>
                    <a:pt x="10212" y="1233440"/>
                  </a:lnTo>
                  <a:lnTo>
                    <a:pt x="11406" y="1232379"/>
                  </a:lnTo>
                  <a:lnTo>
                    <a:pt x="11406" y="1230124"/>
                  </a:lnTo>
                  <a:lnTo>
                    <a:pt x="10212" y="1230124"/>
                  </a:lnTo>
                  <a:lnTo>
                    <a:pt x="10212" y="1228930"/>
                  </a:lnTo>
                  <a:lnTo>
                    <a:pt x="9019" y="1227869"/>
                  </a:lnTo>
                  <a:lnTo>
                    <a:pt x="7958" y="1227869"/>
                  </a:lnTo>
                  <a:lnTo>
                    <a:pt x="4642" y="1224554"/>
                  </a:lnTo>
                  <a:lnTo>
                    <a:pt x="4642" y="1223493"/>
                  </a:lnTo>
                  <a:lnTo>
                    <a:pt x="5703" y="1220177"/>
                  </a:lnTo>
                  <a:lnTo>
                    <a:pt x="5703" y="1218983"/>
                  </a:lnTo>
                  <a:lnTo>
                    <a:pt x="6897" y="1216729"/>
                  </a:lnTo>
                  <a:lnTo>
                    <a:pt x="6897" y="1214474"/>
                  </a:lnTo>
                  <a:cubicBezTo>
                    <a:pt x="4377" y="1212617"/>
                    <a:pt x="6101" y="1210363"/>
                    <a:pt x="7958" y="1208904"/>
                  </a:cubicBezTo>
                  <a:lnTo>
                    <a:pt x="7958" y="1206649"/>
                  </a:lnTo>
                  <a:lnTo>
                    <a:pt x="9019" y="1204394"/>
                  </a:lnTo>
                  <a:lnTo>
                    <a:pt x="9019" y="1203201"/>
                  </a:lnTo>
                  <a:lnTo>
                    <a:pt x="7958" y="1202140"/>
                  </a:lnTo>
                  <a:lnTo>
                    <a:pt x="6897" y="1199885"/>
                  </a:lnTo>
                  <a:lnTo>
                    <a:pt x="5703" y="1198824"/>
                  </a:lnTo>
                  <a:lnTo>
                    <a:pt x="5703" y="1189805"/>
                  </a:lnTo>
                  <a:lnTo>
                    <a:pt x="6897" y="1188612"/>
                  </a:lnTo>
                  <a:lnTo>
                    <a:pt x="7958" y="1188612"/>
                  </a:lnTo>
                  <a:lnTo>
                    <a:pt x="9019" y="1187551"/>
                  </a:lnTo>
                  <a:lnTo>
                    <a:pt x="14722" y="1187551"/>
                  </a:lnTo>
                  <a:lnTo>
                    <a:pt x="15783" y="1186357"/>
                  </a:lnTo>
                  <a:lnTo>
                    <a:pt x="15783" y="1184102"/>
                  </a:lnTo>
                  <a:lnTo>
                    <a:pt x="16844" y="1183041"/>
                  </a:lnTo>
                  <a:lnTo>
                    <a:pt x="16844" y="1181848"/>
                  </a:lnTo>
                  <a:lnTo>
                    <a:pt x="20292" y="1179593"/>
                  </a:lnTo>
                  <a:lnTo>
                    <a:pt x="21353" y="1175084"/>
                  </a:lnTo>
                  <a:lnTo>
                    <a:pt x="20292" y="1169513"/>
                  </a:lnTo>
                  <a:lnTo>
                    <a:pt x="19231" y="1167258"/>
                  </a:lnTo>
                  <a:lnTo>
                    <a:pt x="20292" y="1166198"/>
                  </a:lnTo>
                  <a:lnTo>
                    <a:pt x="20292" y="1165136"/>
                  </a:lnTo>
                  <a:lnTo>
                    <a:pt x="21353" y="1164075"/>
                  </a:lnTo>
                  <a:lnTo>
                    <a:pt x="21353" y="1162882"/>
                  </a:lnTo>
                  <a:lnTo>
                    <a:pt x="22547" y="1161821"/>
                  </a:lnTo>
                  <a:lnTo>
                    <a:pt x="25863" y="1161821"/>
                  </a:lnTo>
                  <a:lnTo>
                    <a:pt x="25863" y="1160760"/>
                  </a:lnTo>
                  <a:lnTo>
                    <a:pt x="27056" y="1159699"/>
                  </a:lnTo>
                  <a:lnTo>
                    <a:pt x="27056" y="1156383"/>
                  </a:lnTo>
                  <a:lnTo>
                    <a:pt x="25863" y="1155189"/>
                  </a:lnTo>
                  <a:lnTo>
                    <a:pt x="24669" y="1152935"/>
                  </a:lnTo>
                  <a:lnTo>
                    <a:pt x="25863" y="1150680"/>
                  </a:lnTo>
                  <a:lnTo>
                    <a:pt x="25863" y="1149619"/>
                  </a:lnTo>
                  <a:lnTo>
                    <a:pt x="27056" y="1148558"/>
                  </a:lnTo>
                  <a:lnTo>
                    <a:pt x="29311" y="1147364"/>
                  </a:lnTo>
                  <a:lnTo>
                    <a:pt x="29311" y="1146303"/>
                  </a:lnTo>
                  <a:lnTo>
                    <a:pt x="30504" y="1145242"/>
                  </a:lnTo>
                  <a:lnTo>
                    <a:pt x="30504" y="1144181"/>
                  </a:lnTo>
                  <a:lnTo>
                    <a:pt x="29311" y="1140866"/>
                  </a:lnTo>
                  <a:lnTo>
                    <a:pt x="29311" y="1137550"/>
                  </a:lnTo>
                  <a:cubicBezTo>
                    <a:pt x="27454" y="1135693"/>
                    <a:pt x="25597" y="1133836"/>
                    <a:pt x="23741" y="1131979"/>
                  </a:cubicBezTo>
                  <a:lnTo>
                    <a:pt x="24801" y="1129725"/>
                  </a:lnTo>
                  <a:lnTo>
                    <a:pt x="24801" y="1128664"/>
                  </a:lnTo>
                  <a:lnTo>
                    <a:pt x="25995" y="1127470"/>
                  </a:lnTo>
                  <a:lnTo>
                    <a:pt x="27189" y="1127470"/>
                  </a:lnTo>
                  <a:lnTo>
                    <a:pt x="28250" y="1126276"/>
                  </a:lnTo>
                  <a:lnTo>
                    <a:pt x="29311" y="1125215"/>
                  </a:lnTo>
                  <a:lnTo>
                    <a:pt x="30504" y="1124022"/>
                  </a:lnTo>
                  <a:lnTo>
                    <a:pt x="30504" y="1119512"/>
                  </a:lnTo>
                  <a:lnTo>
                    <a:pt x="29311" y="1118451"/>
                  </a:lnTo>
                  <a:lnTo>
                    <a:pt x="29311" y="1117258"/>
                  </a:lnTo>
                  <a:lnTo>
                    <a:pt x="27056" y="1116197"/>
                  </a:lnTo>
                  <a:lnTo>
                    <a:pt x="27056" y="1115003"/>
                  </a:lnTo>
                  <a:lnTo>
                    <a:pt x="25863" y="1112748"/>
                  </a:lnTo>
                  <a:lnTo>
                    <a:pt x="25863" y="1104923"/>
                  </a:lnTo>
                  <a:lnTo>
                    <a:pt x="27056" y="1103862"/>
                  </a:lnTo>
                  <a:lnTo>
                    <a:pt x="27056" y="1100547"/>
                  </a:lnTo>
                  <a:lnTo>
                    <a:pt x="28117" y="1099353"/>
                  </a:lnTo>
                  <a:lnTo>
                    <a:pt x="29178" y="1098159"/>
                  </a:lnTo>
                  <a:lnTo>
                    <a:pt x="31433" y="1094844"/>
                  </a:lnTo>
                  <a:lnTo>
                    <a:pt x="32494" y="1093783"/>
                  </a:lnTo>
                  <a:lnTo>
                    <a:pt x="33555" y="1092722"/>
                  </a:lnTo>
                  <a:lnTo>
                    <a:pt x="34748" y="1091528"/>
                  </a:lnTo>
                  <a:lnTo>
                    <a:pt x="35810" y="1090467"/>
                  </a:lnTo>
                  <a:lnTo>
                    <a:pt x="35810" y="1089273"/>
                  </a:lnTo>
                  <a:lnTo>
                    <a:pt x="36871" y="1087019"/>
                  </a:lnTo>
                  <a:lnTo>
                    <a:pt x="36871" y="1080255"/>
                  </a:lnTo>
                  <a:lnTo>
                    <a:pt x="38064" y="1079194"/>
                  </a:lnTo>
                  <a:lnTo>
                    <a:pt x="38064" y="1078132"/>
                  </a:lnTo>
                  <a:lnTo>
                    <a:pt x="39258" y="1078132"/>
                  </a:lnTo>
                  <a:lnTo>
                    <a:pt x="39258" y="1076939"/>
                  </a:lnTo>
                  <a:lnTo>
                    <a:pt x="38064" y="1074684"/>
                  </a:lnTo>
                  <a:lnTo>
                    <a:pt x="36871" y="1073491"/>
                  </a:lnTo>
                  <a:lnTo>
                    <a:pt x="36871" y="1070175"/>
                  </a:lnTo>
                  <a:lnTo>
                    <a:pt x="38064" y="1069114"/>
                  </a:lnTo>
                  <a:lnTo>
                    <a:pt x="38064" y="1067920"/>
                  </a:lnTo>
                  <a:lnTo>
                    <a:pt x="39258" y="1067920"/>
                  </a:lnTo>
                  <a:lnTo>
                    <a:pt x="41513" y="1066859"/>
                  </a:lnTo>
                  <a:lnTo>
                    <a:pt x="43767" y="1065798"/>
                  </a:lnTo>
                  <a:lnTo>
                    <a:pt x="44828" y="1064737"/>
                  </a:lnTo>
                  <a:lnTo>
                    <a:pt x="46022" y="1063543"/>
                  </a:lnTo>
                  <a:lnTo>
                    <a:pt x="47216" y="1063543"/>
                  </a:lnTo>
                  <a:lnTo>
                    <a:pt x="47216" y="1062482"/>
                  </a:lnTo>
                  <a:lnTo>
                    <a:pt x="48276" y="1061289"/>
                  </a:lnTo>
                  <a:lnTo>
                    <a:pt x="47216" y="1060228"/>
                  </a:lnTo>
                  <a:lnTo>
                    <a:pt x="47216" y="1054657"/>
                  </a:lnTo>
                  <a:lnTo>
                    <a:pt x="48276" y="1053596"/>
                  </a:lnTo>
                  <a:lnTo>
                    <a:pt x="48276" y="1051342"/>
                  </a:lnTo>
                  <a:lnTo>
                    <a:pt x="49338" y="1049087"/>
                  </a:lnTo>
                  <a:lnTo>
                    <a:pt x="51592" y="1046832"/>
                  </a:lnTo>
                  <a:lnTo>
                    <a:pt x="52653" y="1046832"/>
                  </a:lnTo>
                  <a:lnTo>
                    <a:pt x="54908" y="1045639"/>
                  </a:lnTo>
                  <a:lnTo>
                    <a:pt x="59417" y="1045639"/>
                  </a:lnTo>
                  <a:lnTo>
                    <a:pt x="60478" y="1044578"/>
                  </a:lnTo>
                  <a:cubicBezTo>
                    <a:pt x="64855" y="1042986"/>
                    <a:pt x="67905" y="1043649"/>
                    <a:pt x="67242" y="1037814"/>
                  </a:cubicBezTo>
                  <a:cubicBezTo>
                    <a:pt x="63927" y="1032111"/>
                    <a:pt x="68038" y="1029989"/>
                    <a:pt x="67242" y="1023224"/>
                  </a:cubicBezTo>
                  <a:lnTo>
                    <a:pt x="64988" y="1023224"/>
                  </a:lnTo>
                  <a:lnTo>
                    <a:pt x="64988" y="1020970"/>
                  </a:lnTo>
                  <a:lnTo>
                    <a:pt x="66181" y="1018715"/>
                  </a:lnTo>
                  <a:lnTo>
                    <a:pt x="67242" y="1017521"/>
                  </a:lnTo>
                  <a:lnTo>
                    <a:pt x="67242" y="1016461"/>
                  </a:lnTo>
                  <a:lnTo>
                    <a:pt x="68303" y="1016461"/>
                  </a:lnTo>
                  <a:lnTo>
                    <a:pt x="68303" y="1014206"/>
                  </a:lnTo>
                  <a:lnTo>
                    <a:pt x="69365" y="1014206"/>
                  </a:lnTo>
                  <a:lnTo>
                    <a:pt x="71619" y="1013145"/>
                  </a:lnTo>
                  <a:lnTo>
                    <a:pt x="71619" y="1011951"/>
                  </a:lnTo>
                  <a:lnTo>
                    <a:pt x="72680" y="1011951"/>
                  </a:lnTo>
                  <a:cubicBezTo>
                    <a:pt x="75067" y="1008370"/>
                    <a:pt x="72680" y="1002667"/>
                    <a:pt x="76128" y="999617"/>
                  </a:cubicBezTo>
                  <a:lnTo>
                    <a:pt x="76128" y="997362"/>
                  </a:lnTo>
                  <a:lnTo>
                    <a:pt x="77190" y="996168"/>
                  </a:lnTo>
                  <a:lnTo>
                    <a:pt x="81699" y="996168"/>
                  </a:lnTo>
                  <a:cubicBezTo>
                    <a:pt x="82495" y="990067"/>
                    <a:pt x="79710" y="984895"/>
                    <a:pt x="76128" y="980386"/>
                  </a:cubicBezTo>
                  <a:lnTo>
                    <a:pt x="76128" y="977070"/>
                  </a:lnTo>
                  <a:lnTo>
                    <a:pt x="75067" y="976009"/>
                  </a:lnTo>
                  <a:lnTo>
                    <a:pt x="74006" y="974815"/>
                  </a:lnTo>
                  <a:lnTo>
                    <a:pt x="71752" y="974815"/>
                  </a:lnTo>
                  <a:lnTo>
                    <a:pt x="69497" y="976009"/>
                  </a:lnTo>
                  <a:lnTo>
                    <a:pt x="68436" y="978264"/>
                  </a:lnTo>
                  <a:lnTo>
                    <a:pt x="64988" y="978264"/>
                  </a:lnTo>
                  <a:lnTo>
                    <a:pt x="64988" y="977070"/>
                  </a:lnTo>
                  <a:lnTo>
                    <a:pt x="66181" y="976009"/>
                  </a:lnTo>
                  <a:lnTo>
                    <a:pt x="64988" y="974815"/>
                  </a:lnTo>
                  <a:lnTo>
                    <a:pt x="64988" y="969245"/>
                  </a:lnTo>
                  <a:lnTo>
                    <a:pt x="67242" y="969245"/>
                  </a:lnTo>
                  <a:lnTo>
                    <a:pt x="68303" y="968184"/>
                  </a:lnTo>
                  <a:lnTo>
                    <a:pt x="70558" y="968184"/>
                  </a:lnTo>
                  <a:lnTo>
                    <a:pt x="70558" y="967123"/>
                  </a:lnTo>
                  <a:lnTo>
                    <a:pt x="71619" y="967123"/>
                  </a:lnTo>
                  <a:lnTo>
                    <a:pt x="71619" y="964868"/>
                  </a:lnTo>
                  <a:lnTo>
                    <a:pt x="70558" y="963807"/>
                  </a:lnTo>
                  <a:lnTo>
                    <a:pt x="70558" y="962614"/>
                  </a:lnTo>
                  <a:lnTo>
                    <a:pt x="68303" y="960359"/>
                  </a:lnTo>
                  <a:lnTo>
                    <a:pt x="67242" y="959165"/>
                  </a:lnTo>
                  <a:lnTo>
                    <a:pt x="66181" y="958104"/>
                  </a:lnTo>
                  <a:lnTo>
                    <a:pt x="59417" y="958104"/>
                  </a:lnTo>
                  <a:lnTo>
                    <a:pt x="58356" y="956911"/>
                  </a:lnTo>
                  <a:lnTo>
                    <a:pt x="57163" y="956911"/>
                  </a:lnTo>
                  <a:lnTo>
                    <a:pt x="57163" y="953595"/>
                  </a:lnTo>
                  <a:lnTo>
                    <a:pt x="58356" y="951340"/>
                  </a:lnTo>
                  <a:lnTo>
                    <a:pt x="59417" y="950279"/>
                  </a:lnTo>
                  <a:lnTo>
                    <a:pt x="62733" y="950279"/>
                  </a:lnTo>
                  <a:lnTo>
                    <a:pt x="62733" y="949218"/>
                  </a:lnTo>
                  <a:lnTo>
                    <a:pt x="63794" y="949218"/>
                  </a:lnTo>
                  <a:lnTo>
                    <a:pt x="63794" y="948157"/>
                  </a:lnTo>
                  <a:lnTo>
                    <a:pt x="64855" y="946963"/>
                  </a:lnTo>
                  <a:lnTo>
                    <a:pt x="64855" y="941393"/>
                  </a:lnTo>
                  <a:lnTo>
                    <a:pt x="63794" y="940199"/>
                  </a:lnTo>
                  <a:lnTo>
                    <a:pt x="63794" y="939138"/>
                  </a:lnTo>
                  <a:lnTo>
                    <a:pt x="62733" y="937945"/>
                  </a:lnTo>
                  <a:lnTo>
                    <a:pt x="63794" y="937945"/>
                  </a:lnTo>
                  <a:lnTo>
                    <a:pt x="63794" y="935690"/>
                  </a:lnTo>
                  <a:lnTo>
                    <a:pt x="64855" y="934496"/>
                  </a:lnTo>
                  <a:lnTo>
                    <a:pt x="66049" y="932242"/>
                  </a:lnTo>
                  <a:lnTo>
                    <a:pt x="67110" y="931048"/>
                  </a:lnTo>
                  <a:lnTo>
                    <a:pt x="68171" y="928793"/>
                  </a:lnTo>
                  <a:lnTo>
                    <a:pt x="68171" y="927732"/>
                  </a:lnTo>
                  <a:lnTo>
                    <a:pt x="69232" y="925478"/>
                  </a:lnTo>
                  <a:lnTo>
                    <a:pt x="69232" y="922162"/>
                  </a:lnTo>
                  <a:lnTo>
                    <a:pt x="70425" y="920968"/>
                  </a:lnTo>
                  <a:lnTo>
                    <a:pt x="70425" y="919907"/>
                  </a:lnTo>
                  <a:lnTo>
                    <a:pt x="71486" y="918714"/>
                  </a:lnTo>
                  <a:lnTo>
                    <a:pt x="72547" y="917653"/>
                  </a:lnTo>
                  <a:lnTo>
                    <a:pt x="72547" y="916592"/>
                  </a:lnTo>
                  <a:lnTo>
                    <a:pt x="74802" y="909828"/>
                  </a:lnTo>
                  <a:cubicBezTo>
                    <a:pt x="74802" y="907042"/>
                    <a:pt x="76792" y="891658"/>
                    <a:pt x="78118" y="889536"/>
                  </a:cubicBezTo>
                  <a:cubicBezTo>
                    <a:pt x="84086" y="883567"/>
                    <a:pt x="82627" y="884230"/>
                    <a:pt x="89391" y="881711"/>
                  </a:cubicBezTo>
                  <a:lnTo>
                    <a:pt x="90452" y="880517"/>
                  </a:lnTo>
                  <a:lnTo>
                    <a:pt x="91513" y="880517"/>
                  </a:lnTo>
                  <a:lnTo>
                    <a:pt x="92574" y="879456"/>
                  </a:lnTo>
                  <a:lnTo>
                    <a:pt x="92574" y="877201"/>
                  </a:lnTo>
                  <a:lnTo>
                    <a:pt x="91513" y="874946"/>
                  </a:lnTo>
                  <a:lnTo>
                    <a:pt x="91513" y="871631"/>
                  </a:lnTo>
                  <a:lnTo>
                    <a:pt x="92574" y="870570"/>
                  </a:lnTo>
                  <a:lnTo>
                    <a:pt x="92574" y="869509"/>
                  </a:lnTo>
                  <a:cubicBezTo>
                    <a:pt x="92972" y="865663"/>
                    <a:pt x="89259" y="862745"/>
                    <a:pt x="85810" y="861684"/>
                  </a:cubicBezTo>
                  <a:lnTo>
                    <a:pt x="85810" y="860490"/>
                  </a:lnTo>
                  <a:lnTo>
                    <a:pt x="84617" y="859296"/>
                  </a:lnTo>
                  <a:lnTo>
                    <a:pt x="84617" y="852532"/>
                  </a:lnTo>
                  <a:lnTo>
                    <a:pt x="85810" y="850278"/>
                  </a:lnTo>
                  <a:lnTo>
                    <a:pt x="86871" y="846962"/>
                  </a:lnTo>
                  <a:lnTo>
                    <a:pt x="89126" y="842453"/>
                  </a:lnTo>
                  <a:lnTo>
                    <a:pt x="89126" y="840198"/>
                  </a:lnTo>
                  <a:lnTo>
                    <a:pt x="90187" y="839004"/>
                  </a:lnTo>
                  <a:lnTo>
                    <a:pt x="90187" y="831179"/>
                  </a:lnTo>
                  <a:lnTo>
                    <a:pt x="91248" y="827864"/>
                  </a:lnTo>
                  <a:lnTo>
                    <a:pt x="92309" y="826803"/>
                  </a:lnTo>
                  <a:cubicBezTo>
                    <a:pt x="91513" y="821365"/>
                    <a:pt x="96155" y="821895"/>
                    <a:pt x="99073" y="814468"/>
                  </a:cubicBezTo>
                  <a:lnTo>
                    <a:pt x="99073" y="809959"/>
                  </a:lnTo>
                  <a:lnTo>
                    <a:pt x="100134" y="807704"/>
                  </a:lnTo>
                  <a:lnTo>
                    <a:pt x="100134" y="806510"/>
                  </a:lnTo>
                  <a:cubicBezTo>
                    <a:pt x="100134" y="800542"/>
                    <a:pt x="88728" y="785423"/>
                    <a:pt x="83290" y="785157"/>
                  </a:cubicBezTo>
                  <a:lnTo>
                    <a:pt x="83290" y="771629"/>
                  </a:lnTo>
                  <a:lnTo>
                    <a:pt x="84351" y="770568"/>
                  </a:lnTo>
                  <a:lnTo>
                    <a:pt x="85545" y="770568"/>
                  </a:lnTo>
                  <a:lnTo>
                    <a:pt x="87800" y="769375"/>
                  </a:lnTo>
                  <a:lnTo>
                    <a:pt x="99073" y="767120"/>
                  </a:lnTo>
                  <a:lnTo>
                    <a:pt x="105837" y="763804"/>
                  </a:lnTo>
                  <a:lnTo>
                    <a:pt x="108092" y="761550"/>
                  </a:lnTo>
                  <a:lnTo>
                    <a:pt x="109285" y="761550"/>
                  </a:lnTo>
                  <a:lnTo>
                    <a:pt x="111540" y="760356"/>
                  </a:lnTo>
                  <a:lnTo>
                    <a:pt x="112601" y="759162"/>
                  </a:lnTo>
                  <a:lnTo>
                    <a:pt x="113662" y="756908"/>
                  </a:lnTo>
                  <a:lnTo>
                    <a:pt x="115917" y="755847"/>
                  </a:lnTo>
                  <a:lnTo>
                    <a:pt x="116978" y="753592"/>
                  </a:lnTo>
                  <a:lnTo>
                    <a:pt x="118039" y="752531"/>
                  </a:lnTo>
                  <a:lnTo>
                    <a:pt x="119100" y="751470"/>
                  </a:lnTo>
                  <a:lnTo>
                    <a:pt x="120161" y="749215"/>
                  </a:lnTo>
                  <a:lnTo>
                    <a:pt x="121222" y="748022"/>
                  </a:lnTo>
                  <a:cubicBezTo>
                    <a:pt x="124670" y="745104"/>
                    <a:pt x="127323" y="744971"/>
                    <a:pt x="131302" y="740197"/>
                  </a:cubicBezTo>
                  <a:lnTo>
                    <a:pt x="135811" y="731178"/>
                  </a:lnTo>
                  <a:lnTo>
                    <a:pt x="138066" y="728923"/>
                  </a:lnTo>
                  <a:lnTo>
                    <a:pt x="138066" y="725607"/>
                  </a:lnTo>
                  <a:lnTo>
                    <a:pt x="136872" y="724546"/>
                  </a:lnTo>
                  <a:lnTo>
                    <a:pt x="135811" y="723485"/>
                  </a:lnTo>
                  <a:lnTo>
                    <a:pt x="135811" y="722292"/>
                  </a:lnTo>
                  <a:lnTo>
                    <a:pt x="136872" y="721231"/>
                  </a:lnTo>
                  <a:lnTo>
                    <a:pt x="136872" y="720170"/>
                  </a:lnTo>
                  <a:lnTo>
                    <a:pt x="138066" y="716854"/>
                  </a:lnTo>
                  <a:lnTo>
                    <a:pt x="139127" y="714599"/>
                  </a:lnTo>
                  <a:lnTo>
                    <a:pt x="139127" y="711284"/>
                  </a:lnTo>
                  <a:lnTo>
                    <a:pt x="140188" y="710090"/>
                  </a:lnTo>
                  <a:lnTo>
                    <a:pt x="140188" y="709029"/>
                  </a:lnTo>
                  <a:lnTo>
                    <a:pt x="142442" y="707968"/>
                  </a:lnTo>
                  <a:lnTo>
                    <a:pt x="144697" y="705713"/>
                  </a:lnTo>
                  <a:lnTo>
                    <a:pt x="145891" y="704652"/>
                  </a:lnTo>
                  <a:lnTo>
                    <a:pt x="146952" y="701337"/>
                  </a:lnTo>
                  <a:lnTo>
                    <a:pt x="146952" y="699082"/>
                  </a:lnTo>
                  <a:lnTo>
                    <a:pt x="149206" y="694572"/>
                  </a:lnTo>
                  <a:lnTo>
                    <a:pt x="150400" y="690063"/>
                  </a:lnTo>
                  <a:lnTo>
                    <a:pt x="150400" y="687808"/>
                  </a:lnTo>
                  <a:lnTo>
                    <a:pt x="151461" y="686747"/>
                  </a:lnTo>
                  <a:cubicBezTo>
                    <a:pt x="149206" y="684228"/>
                    <a:pt x="150267" y="681177"/>
                    <a:pt x="144697" y="676668"/>
                  </a:cubicBezTo>
                  <a:lnTo>
                    <a:pt x="143636" y="674413"/>
                  </a:lnTo>
                  <a:lnTo>
                    <a:pt x="143636" y="671097"/>
                  </a:lnTo>
                  <a:lnTo>
                    <a:pt x="144697" y="668843"/>
                  </a:lnTo>
                  <a:lnTo>
                    <a:pt x="144697" y="666588"/>
                  </a:lnTo>
                  <a:cubicBezTo>
                    <a:pt x="145626" y="648020"/>
                    <a:pt x="143238" y="653458"/>
                    <a:pt x="141381" y="638471"/>
                  </a:cubicBezTo>
                </a:path>
              </a:pathLst>
            </a:custGeom>
            <a:noFill/>
            <a:ln w="3315" cap="flat">
              <a:solidFill>
                <a:schemeClr val="bg1">
                  <a:lumMod val="65000"/>
                </a:schemeClr>
              </a:solidFill>
              <a:prstDash val="solid"/>
              <a:miter/>
            </a:ln>
          </p:spPr>
          <p:txBody>
            <a:bodyPr rtlCol="0" anchor="ctr"/>
            <a:lstStyle/>
            <a:p>
              <a:endParaRPr lang="en-FI" sz="816"/>
            </a:p>
          </p:txBody>
        </p:sp>
        <p:sp>
          <p:nvSpPr>
            <p:cNvPr id="1122" name="Freeform: Shape 1121">
              <a:extLst>
                <a:ext uri="{FF2B5EF4-FFF2-40B4-BE49-F238E27FC236}">
                  <a16:creationId xmlns:a16="http://schemas.microsoft.com/office/drawing/2014/main" id="{F2DB334A-9807-BE18-85C0-8D2C6AA94149}"/>
                </a:ext>
              </a:extLst>
            </p:cNvPr>
            <p:cNvSpPr/>
            <p:nvPr/>
          </p:nvSpPr>
          <p:spPr>
            <a:xfrm>
              <a:off x="7161107" y="6773629"/>
              <a:ext cx="1317526" cy="1354794"/>
            </a:xfrm>
            <a:custGeom>
              <a:avLst/>
              <a:gdLst>
                <a:gd name="connsiteX0" fmla="*/ 712212 w 1317526"/>
                <a:gd name="connsiteY0" fmla="*/ 5703 h 1354794"/>
                <a:gd name="connsiteX1" fmla="*/ 775210 w 1317526"/>
                <a:gd name="connsiteY1" fmla="*/ 0 h 1354794"/>
                <a:gd name="connsiteX2" fmla="*/ 886617 w 1317526"/>
                <a:gd name="connsiteY2" fmla="*/ 42839 h 1354794"/>
                <a:gd name="connsiteX3" fmla="*/ 885557 w 1317526"/>
                <a:gd name="connsiteY3" fmla="*/ 41645 h 1354794"/>
                <a:gd name="connsiteX4" fmla="*/ 895636 w 1317526"/>
                <a:gd name="connsiteY4" fmla="*/ 34881 h 1354794"/>
                <a:gd name="connsiteX5" fmla="*/ 896697 w 1317526"/>
                <a:gd name="connsiteY5" fmla="*/ 33820 h 1354794"/>
                <a:gd name="connsiteX6" fmla="*/ 896697 w 1317526"/>
                <a:gd name="connsiteY6" fmla="*/ 30372 h 1354794"/>
                <a:gd name="connsiteX7" fmla="*/ 900146 w 1317526"/>
                <a:gd name="connsiteY7" fmla="*/ 30372 h 1354794"/>
                <a:gd name="connsiteX8" fmla="*/ 900146 w 1317526"/>
                <a:gd name="connsiteY8" fmla="*/ 29311 h 1354794"/>
                <a:gd name="connsiteX9" fmla="*/ 898952 w 1317526"/>
                <a:gd name="connsiteY9" fmla="*/ 28117 h 1354794"/>
                <a:gd name="connsiteX10" fmla="*/ 897891 w 1317526"/>
                <a:gd name="connsiteY10" fmla="*/ 28117 h 1354794"/>
                <a:gd name="connsiteX11" fmla="*/ 896697 w 1317526"/>
                <a:gd name="connsiteY11" fmla="*/ 27056 h 1354794"/>
                <a:gd name="connsiteX12" fmla="*/ 896697 w 1317526"/>
                <a:gd name="connsiteY12" fmla="*/ 24801 h 1354794"/>
                <a:gd name="connsiteX13" fmla="*/ 910226 w 1317526"/>
                <a:gd name="connsiteY13" fmla="*/ 16976 h 1354794"/>
                <a:gd name="connsiteX14" fmla="*/ 972163 w 1317526"/>
                <a:gd name="connsiteY14" fmla="*/ 25862 h 1354794"/>
                <a:gd name="connsiteX15" fmla="*/ 996831 w 1317526"/>
                <a:gd name="connsiteY15" fmla="*/ 25862 h 1354794"/>
                <a:gd name="connsiteX16" fmla="*/ 1008105 w 1317526"/>
                <a:gd name="connsiteY16" fmla="*/ 29311 h 1354794"/>
                <a:gd name="connsiteX17" fmla="*/ 1013808 w 1317526"/>
                <a:gd name="connsiteY17" fmla="*/ 28117 h 1354794"/>
                <a:gd name="connsiteX18" fmla="*/ 1017124 w 1317526"/>
                <a:gd name="connsiteY18" fmla="*/ 29311 h 1354794"/>
                <a:gd name="connsiteX19" fmla="*/ 1025081 w 1317526"/>
                <a:gd name="connsiteY19" fmla="*/ 24801 h 1354794"/>
                <a:gd name="connsiteX20" fmla="*/ 1032906 w 1317526"/>
                <a:gd name="connsiteY20" fmla="*/ 23608 h 1354794"/>
                <a:gd name="connsiteX21" fmla="*/ 1030652 w 1317526"/>
                <a:gd name="connsiteY21" fmla="*/ 45093 h 1354794"/>
                <a:gd name="connsiteX22" fmla="*/ 1021632 w 1317526"/>
                <a:gd name="connsiteY22" fmla="*/ 59683 h 1354794"/>
                <a:gd name="connsiteX23" fmla="*/ 1022826 w 1317526"/>
                <a:gd name="connsiteY23" fmla="*/ 161010 h 1354794"/>
                <a:gd name="connsiteX24" fmla="*/ 1027336 w 1317526"/>
                <a:gd name="connsiteY24" fmla="*/ 199207 h 1354794"/>
                <a:gd name="connsiteX25" fmla="*/ 1037415 w 1317526"/>
                <a:gd name="connsiteY25" fmla="*/ 237404 h 1354794"/>
                <a:gd name="connsiteX26" fmla="*/ 1035161 w 1317526"/>
                <a:gd name="connsiteY26" fmla="*/ 240852 h 1354794"/>
                <a:gd name="connsiteX27" fmla="*/ 1016062 w 1317526"/>
                <a:gd name="connsiteY27" fmla="*/ 270030 h 1354794"/>
                <a:gd name="connsiteX28" fmla="*/ 1012614 w 1317526"/>
                <a:gd name="connsiteY28" fmla="*/ 274540 h 1354794"/>
                <a:gd name="connsiteX29" fmla="*/ 982242 w 1317526"/>
                <a:gd name="connsiteY29" fmla="*/ 321888 h 1354794"/>
                <a:gd name="connsiteX30" fmla="*/ 960889 w 1317526"/>
                <a:gd name="connsiteY30" fmla="*/ 342048 h 1354794"/>
                <a:gd name="connsiteX31" fmla="*/ 957574 w 1317526"/>
                <a:gd name="connsiteY31" fmla="*/ 364594 h 1354794"/>
                <a:gd name="connsiteX32" fmla="*/ 977733 w 1317526"/>
                <a:gd name="connsiteY32" fmla="*/ 403985 h 1354794"/>
                <a:gd name="connsiteX33" fmla="*/ 1018317 w 1317526"/>
                <a:gd name="connsiteY33" fmla="*/ 403985 h 1354794"/>
                <a:gd name="connsiteX34" fmla="*/ 1044179 w 1317526"/>
                <a:gd name="connsiteY34" fmla="*/ 409555 h 1354794"/>
                <a:gd name="connsiteX35" fmla="*/ 1055453 w 1317526"/>
                <a:gd name="connsiteY35" fmla="*/ 405046 h 1354794"/>
                <a:gd name="connsiteX36" fmla="*/ 1088079 w 1317526"/>
                <a:gd name="connsiteY36" fmla="*/ 411810 h 1354794"/>
                <a:gd name="connsiteX37" fmla="*/ 1113942 w 1317526"/>
                <a:gd name="connsiteY37" fmla="*/ 422022 h 1354794"/>
                <a:gd name="connsiteX38" fmla="*/ 1129725 w 1317526"/>
                <a:gd name="connsiteY38" fmla="*/ 433296 h 1354794"/>
                <a:gd name="connsiteX39" fmla="*/ 1135295 w 1317526"/>
                <a:gd name="connsiteY39" fmla="*/ 452394 h 1354794"/>
                <a:gd name="connsiteX40" fmla="*/ 1093650 w 1317526"/>
                <a:gd name="connsiteY40" fmla="*/ 523217 h 1354794"/>
                <a:gd name="connsiteX41" fmla="*/ 1093650 w 1317526"/>
                <a:gd name="connsiteY41" fmla="*/ 524411 h 1354794"/>
                <a:gd name="connsiteX42" fmla="*/ 1112749 w 1317526"/>
                <a:gd name="connsiteY42" fmla="*/ 545764 h 1354794"/>
                <a:gd name="connsiteX43" fmla="*/ 1115003 w 1317526"/>
                <a:gd name="connsiteY43" fmla="*/ 543509 h 1354794"/>
                <a:gd name="connsiteX44" fmla="*/ 1116196 w 1317526"/>
                <a:gd name="connsiteY44" fmla="*/ 543509 h 1354794"/>
                <a:gd name="connsiteX45" fmla="*/ 1119512 w 1317526"/>
                <a:gd name="connsiteY45" fmla="*/ 540194 h 1354794"/>
                <a:gd name="connsiteX46" fmla="*/ 1121767 w 1317526"/>
                <a:gd name="connsiteY46" fmla="*/ 540194 h 1354794"/>
                <a:gd name="connsiteX47" fmla="*/ 1121767 w 1317526"/>
                <a:gd name="connsiteY47" fmla="*/ 541254 h 1354794"/>
                <a:gd name="connsiteX48" fmla="*/ 1119512 w 1317526"/>
                <a:gd name="connsiteY48" fmla="*/ 543509 h 1354794"/>
                <a:gd name="connsiteX49" fmla="*/ 1118452 w 1317526"/>
                <a:gd name="connsiteY49" fmla="*/ 544570 h 1354794"/>
                <a:gd name="connsiteX50" fmla="*/ 1117258 w 1317526"/>
                <a:gd name="connsiteY50" fmla="*/ 544570 h 1354794"/>
                <a:gd name="connsiteX51" fmla="*/ 1115003 w 1317526"/>
                <a:gd name="connsiteY51" fmla="*/ 546825 h 1354794"/>
                <a:gd name="connsiteX52" fmla="*/ 1143120 w 1317526"/>
                <a:gd name="connsiteY52" fmla="*/ 577197 h 1354794"/>
                <a:gd name="connsiteX53" fmla="*/ 1127470 w 1317526"/>
                <a:gd name="connsiteY53" fmla="*/ 579451 h 1354794"/>
                <a:gd name="connsiteX54" fmla="*/ 1103729 w 1317526"/>
                <a:gd name="connsiteY54" fmla="*/ 597489 h 1354794"/>
                <a:gd name="connsiteX55" fmla="*/ 1045241 w 1317526"/>
                <a:gd name="connsiteY55" fmla="*/ 600937 h 1354794"/>
                <a:gd name="connsiteX56" fmla="*/ 1032906 w 1317526"/>
                <a:gd name="connsiteY56" fmla="*/ 612078 h 1354794"/>
                <a:gd name="connsiteX57" fmla="*/ 983436 w 1317526"/>
                <a:gd name="connsiteY57" fmla="*/ 648152 h 1354794"/>
                <a:gd name="connsiteX58" fmla="*/ 978927 w 1317526"/>
                <a:gd name="connsiteY58" fmla="*/ 715660 h 1354794"/>
                <a:gd name="connsiteX59" fmla="*/ 970969 w 1317526"/>
                <a:gd name="connsiteY59" fmla="*/ 741523 h 1354794"/>
                <a:gd name="connsiteX60" fmla="*/ 984497 w 1317526"/>
                <a:gd name="connsiteY60" fmla="*/ 790993 h 1354794"/>
                <a:gd name="connsiteX61" fmla="*/ 982242 w 1317526"/>
                <a:gd name="connsiteY61" fmla="*/ 838341 h 1354794"/>
                <a:gd name="connsiteX62" fmla="*/ 985691 w 1317526"/>
                <a:gd name="connsiteY62" fmla="*/ 855185 h 1354794"/>
                <a:gd name="connsiteX63" fmla="*/ 1005851 w 1317526"/>
                <a:gd name="connsiteY63" fmla="*/ 923753 h 1354794"/>
                <a:gd name="connsiteX64" fmla="*/ 1029591 w 1317526"/>
                <a:gd name="connsiteY64" fmla="*/ 946300 h 1354794"/>
                <a:gd name="connsiteX65" fmla="*/ 1040731 w 1317526"/>
                <a:gd name="connsiteY65" fmla="*/ 963144 h 1354794"/>
                <a:gd name="connsiteX66" fmla="*/ 1035161 w 1317526"/>
                <a:gd name="connsiteY66" fmla="*/ 990200 h 1354794"/>
                <a:gd name="connsiteX67" fmla="*/ 1067788 w 1317526"/>
                <a:gd name="connsiteY67" fmla="*/ 1030652 h 1354794"/>
                <a:gd name="connsiteX68" fmla="*/ 1146569 w 1317526"/>
                <a:gd name="connsiteY68" fmla="*/ 1026275 h 1354794"/>
                <a:gd name="connsiteX69" fmla="*/ 1152139 w 1317526"/>
                <a:gd name="connsiteY69" fmla="*/ 1022826 h 1354794"/>
                <a:gd name="connsiteX70" fmla="*/ 1163412 w 1317526"/>
                <a:gd name="connsiteY70" fmla="*/ 1020572 h 1354794"/>
                <a:gd name="connsiteX71" fmla="*/ 1223094 w 1317526"/>
                <a:gd name="connsiteY71" fmla="*/ 1016063 h 1354794"/>
                <a:gd name="connsiteX72" fmla="*/ 1229859 w 1317526"/>
                <a:gd name="connsiteY72" fmla="*/ 1020572 h 1354794"/>
                <a:gd name="connsiteX73" fmla="*/ 1251212 w 1317526"/>
                <a:gd name="connsiteY73" fmla="*/ 1017123 h 1354794"/>
                <a:gd name="connsiteX74" fmla="*/ 1279329 w 1317526"/>
                <a:gd name="connsiteY74" fmla="*/ 1043119 h 1354794"/>
                <a:gd name="connsiteX75" fmla="*/ 1282645 w 1317526"/>
                <a:gd name="connsiteY75" fmla="*/ 1055453 h 1354794"/>
                <a:gd name="connsiteX76" fmla="*/ 1279329 w 1317526"/>
                <a:gd name="connsiteY76" fmla="*/ 1056647 h 1354794"/>
                <a:gd name="connsiteX77" fmla="*/ 1254528 w 1317526"/>
                <a:gd name="connsiteY77" fmla="*/ 1090334 h 1354794"/>
                <a:gd name="connsiteX78" fmla="*/ 1263547 w 1317526"/>
                <a:gd name="connsiteY78" fmla="*/ 1130786 h 1354794"/>
                <a:gd name="connsiteX79" fmla="*/ 1317526 w 1317526"/>
                <a:gd name="connsiteY79" fmla="*/ 1218585 h 1354794"/>
                <a:gd name="connsiteX80" fmla="*/ 1315271 w 1317526"/>
                <a:gd name="connsiteY80" fmla="*/ 1239939 h 1354794"/>
                <a:gd name="connsiteX81" fmla="*/ 1308507 w 1317526"/>
                <a:gd name="connsiteY81" fmla="*/ 1252405 h 1354794"/>
                <a:gd name="connsiteX82" fmla="*/ 1271504 w 1317526"/>
                <a:gd name="connsiteY82" fmla="*/ 1269249 h 1354794"/>
                <a:gd name="connsiteX83" fmla="*/ 1233174 w 1317526"/>
                <a:gd name="connsiteY83" fmla="*/ 1310894 h 1354794"/>
                <a:gd name="connsiteX84" fmla="*/ 1005851 w 1317526"/>
                <a:gd name="connsiteY84" fmla="*/ 1252405 h 1354794"/>
                <a:gd name="connsiteX85" fmla="*/ 960889 w 1317526"/>
                <a:gd name="connsiteY85" fmla="*/ 1282777 h 1354794"/>
                <a:gd name="connsiteX86" fmla="*/ 950810 w 1317526"/>
                <a:gd name="connsiteY86" fmla="*/ 1272565 h 1354794"/>
                <a:gd name="connsiteX87" fmla="*/ 936088 w 1317526"/>
                <a:gd name="connsiteY87" fmla="*/ 1282777 h 1354794"/>
                <a:gd name="connsiteX88" fmla="*/ 940597 w 1317526"/>
                <a:gd name="connsiteY88" fmla="*/ 1289542 h 1354794"/>
                <a:gd name="connsiteX89" fmla="*/ 935027 w 1317526"/>
                <a:gd name="connsiteY89" fmla="*/ 1295112 h 1354794"/>
                <a:gd name="connsiteX90" fmla="*/ 938343 w 1317526"/>
                <a:gd name="connsiteY90" fmla="*/ 1298427 h 1354794"/>
                <a:gd name="connsiteX91" fmla="*/ 927201 w 1317526"/>
                <a:gd name="connsiteY91" fmla="*/ 1307446 h 1354794"/>
                <a:gd name="connsiteX92" fmla="*/ 910226 w 1317526"/>
                <a:gd name="connsiteY92" fmla="*/ 1354794 h 1354794"/>
                <a:gd name="connsiteX93" fmla="*/ 839402 w 1317526"/>
                <a:gd name="connsiteY93" fmla="*/ 1291796 h 1354794"/>
                <a:gd name="connsiteX94" fmla="*/ 798818 w 1317526"/>
                <a:gd name="connsiteY94" fmla="*/ 1278268 h 1354794"/>
                <a:gd name="connsiteX95" fmla="*/ 720037 w 1317526"/>
                <a:gd name="connsiteY95" fmla="*/ 1227604 h 1354794"/>
                <a:gd name="connsiteX96" fmla="*/ 715660 w 1317526"/>
                <a:gd name="connsiteY96" fmla="*/ 1223095 h 1354794"/>
                <a:gd name="connsiteX97" fmla="*/ 693114 w 1317526"/>
                <a:gd name="connsiteY97" fmla="*/ 1210761 h 1354794"/>
                <a:gd name="connsiteX98" fmla="*/ 677331 w 1317526"/>
                <a:gd name="connsiteY98" fmla="*/ 1208505 h 1354794"/>
                <a:gd name="connsiteX99" fmla="*/ 549080 w 1317526"/>
                <a:gd name="connsiteY99" fmla="*/ 1163412 h 1354794"/>
                <a:gd name="connsiteX100" fmla="*/ 506373 w 1317526"/>
                <a:gd name="connsiteY100" fmla="*/ 1171370 h 1354794"/>
                <a:gd name="connsiteX101" fmla="*/ 420829 w 1317526"/>
                <a:gd name="connsiteY101" fmla="*/ 1106117 h 1354794"/>
                <a:gd name="connsiteX102" fmla="*/ 388202 w 1317526"/>
                <a:gd name="connsiteY102" fmla="*/ 1063278 h 1354794"/>
                <a:gd name="connsiteX103" fmla="*/ 381438 w 1317526"/>
                <a:gd name="connsiteY103" fmla="*/ 1063278 h 1354794"/>
                <a:gd name="connsiteX104" fmla="*/ 380244 w 1317526"/>
                <a:gd name="connsiteY104" fmla="*/ 1056647 h 1354794"/>
                <a:gd name="connsiteX105" fmla="*/ 382499 w 1317526"/>
                <a:gd name="connsiteY105" fmla="*/ 1055453 h 1354794"/>
                <a:gd name="connsiteX106" fmla="*/ 348811 w 1317526"/>
                <a:gd name="connsiteY106" fmla="*/ 1012747 h 1354794"/>
                <a:gd name="connsiteX107" fmla="*/ 312736 w 1317526"/>
                <a:gd name="connsiteY107" fmla="*/ 989006 h 1354794"/>
                <a:gd name="connsiteX108" fmla="*/ 202523 w 1317526"/>
                <a:gd name="connsiteY108" fmla="*/ 913674 h 1354794"/>
                <a:gd name="connsiteX109" fmla="*/ 187934 w 1317526"/>
                <a:gd name="connsiteY109" fmla="*/ 903594 h 1354794"/>
                <a:gd name="connsiteX110" fmla="*/ 178915 w 1317526"/>
                <a:gd name="connsiteY110" fmla="*/ 842851 h 1354794"/>
                <a:gd name="connsiteX111" fmla="*/ 171090 w 1317526"/>
                <a:gd name="connsiteY111" fmla="*/ 834893 h 1354794"/>
                <a:gd name="connsiteX112" fmla="*/ 172151 w 1317526"/>
                <a:gd name="connsiteY112" fmla="*/ 832638 h 1354794"/>
                <a:gd name="connsiteX113" fmla="*/ 177721 w 1317526"/>
                <a:gd name="connsiteY113" fmla="*/ 830384 h 1354794"/>
                <a:gd name="connsiteX114" fmla="*/ 176660 w 1317526"/>
                <a:gd name="connsiteY114" fmla="*/ 821364 h 1354794"/>
                <a:gd name="connsiteX115" fmla="*/ 181170 w 1317526"/>
                <a:gd name="connsiteY115" fmla="*/ 814601 h 1354794"/>
                <a:gd name="connsiteX116" fmla="*/ 178915 w 1317526"/>
                <a:gd name="connsiteY116" fmla="*/ 813540 h 1354794"/>
                <a:gd name="connsiteX117" fmla="*/ 175467 w 1317526"/>
                <a:gd name="connsiteY117" fmla="*/ 818049 h 1354794"/>
                <a:gd name="connsiteX118" fmla="*/ 165387 w 1317526"/>
                <a:gd name="connsiteY118" fmla="*/ 750541 h 1354794"/>
                <a:gd name="connsiteX119" fmla="*/ 128251 w 1317526"/>
                <a:gd name="connsiteY119" fmla="*/ 704387 h 1354794"/>
                <a:gd name="connsiteX120" fmla="*/ 129312 w 1317526"/>
                <a:gd name="connsiteY120" fmla="*/ 699877 h 1354794"/>
                <a:gd name="connsiteX121" fmla="*/ 127057 w 1317526"/>
                <a:gd name="connsiteY121" fmla="*/ 698816 h 1354794"/>
                <a:gd name="connsiteX122" fmla="*/ 123742 w 1317526"/>
                <a:gd name="connsiteY122" fmla="*/ 699877 h 1354794"/>
                <a:gd name="connsiteX123" fmla="*/ 102389 w 1317526"/>
                <a:gd name="connsiteY123" fmla="*/ 672954 h 1354794"/>
                <a:gd name="connsiteX124" fmla="*/ 104643 w 1317526"/>
                <a:gd name="connsiteY124" fmla="*/ 669506 h 1354794"/>
                <a:gd name="connsiteX125" fmla="*/ 104643 w 1317526"/>
                <a:gd name="connsiteY125" fmla="*/ 668445 h 1354794"/>
                <a:gd name="connsiteX126" fmla="*/ 101195 w 1317526"/>
                <a:gd name="connsiteY126" fmla="*/ 667251 h 1354794"/>
                <a:gd name="connsiteX127" fmla="*/ 100134 w 1317526"/>
                <a:gd name="connsiteY127" fmla="*/ 667251 h 1354794"/>
                <a:gd name="connsiteX128" fmla="*/ 101195 w 1317526"/>
                <a:gd name="connsiteY128" fmla="*/ 669506 h 1354794"/>
                <a:gd name="connsiteX129" fmla="*/ 98940 w 1317526"/>
                <a:gd name="connsiteY129" fmla="*/ 670699 h 1354794"/>
                <a:gd name="connsiteX130" fmla="*/ 83290 w 1317526"/>
                <a:gd name="connsiteY130" fmla="*/ 651468 h 1354794"/>
                <a:gd name="connsiteX131" fmla="*/ 84351 w 1317526"/>
                <a:gd name="connsiteY131" fmla="*/ 643643 h 1354794"/>
                <a:gd name="connsiteX132" fmla="*/ 87800 w 1317526"/>
                <a:gd name="connsiteY132" fmla="*/ 645898 h 1354794"/>
                <a:gd name="connsiteX133" fmla="*/ 88861 w 1317526"/>
                <a:gd name="connsiteY133" fmla="*/ 643643 h 1354794"/>
                <a:gd name="connsiteX134" fmla="*/ 84351 w 1317526"/>
                <a:gd name="connsiteY134" fmla="*/ 641389 h 1354794"/>
                <a:gd name="connsiteX135" fmla="*/ 87800 w 1317526"/>
                <a:gd name="connsiteY135" fmla="*/ 607701 h 1354794"/>
                <a:gd name="connsiteX136" fmla="*/ 128251 w 1317526"/>
                <a:gd name="connsiteY136" fmla="*/ 571626 h 1354794"/>
                <a:gd name="connsiteX137" fmla="*/ 136076 w 1317526"/>
                <a:gd name="connsiteY137" fmla="*/ 535684 h 1354794"/>
                <a:gd name="connsiteX138" fmla="*/ 121487 w 1317526"/>
                <a:gd name="connsiteY138" fmla="*/ 469237 h 1354794"/>
                <a:gd name="connsiteX139" fmla="*/ 116978 w 1317526"/>
                <a:gd name="connsiteY139" fmla="*/ 468177 h 1354794"/>
                <a:gd name="connsiteX140" fmla="*/ 118172 w 1317526"/>
                <a:gd name="connsiteY140" fmla="*/ 465922 h 1354794"/>
                <a:gd name="connsiteX141" fmla="*/ 114723 w 1317526"/>
                <a:gd name="connsiteY141" fmla="*/ 466983 h 1354794"/>
                <a:gd name="connsiteX142" fmla="*/ 110214 w 1317526"/>
                <a:gd name="connsiteY142" fmla="*/ 464728 h 1354794"/>
                <a:gd name="connsiteX143" fmla="*/ 107959 w 1317526"/>
                <a:gd name="connsiteY143" fmla="*/ 464728 h 1354794"/>
                <a:gd name="connsiteX144" fmla="*/ 102389 w 1317526"/>
                <a:gd name="connsiteY144" fmla="*/ 462473 h 1354794"/>
                <a:gd name="connsiteX145" fmla="*/ 101195 w 1317526"/>
                <a:gd name="connsiteY145" fmla="*/ 465922 h 1354794"/>
                <a:gd name="connsiteX146" fmla="*/ 9019 w 1317526"/>
                <a:gd name="connsiteY146" fmla="*/ 448946 h 1354794"/>
                <a:gd name="connsiteX147" fmla="*/ 12334 w 1317526"/>
                <a:gd name="connsiteY147" fmla="*/ 446690 h 1354794"/>
                <a:gd name="connsiteX148" fmla="*/ 14589 w 1317526"/>
                <a:gd name="connsiteY148" fmla="*/ 446690 h 1354794"/>
                <a:gd name="connsiteX149" fmla="*/ 13528 w 1317526"/>
                <a:gd name="connsiteY149" fmla="*/ 444436 h 1354794"/>
                <a:gd name="connsiteX150" fmla="*/ 6764 w 1317526"/>
                <a:gd name="connsiteY150" fmla="*/ 446690 h 1354794"/>
                <a:gd name="connsiteX151" fmla="*/ 7825 w 1317526"/>
                <a:gd name="connsiteY151" fmla="*/ 448946 h 1354794"/>
                <a:gd name="connsiteX152" fmla="*/ 0 w 1317526"/>
                <a:gd name="connsiteY152" fmla="*/ 447884 h 1354794"/>
                <a:gd name="connsiteX153" fmla="*/ 23608 w 1317526"/>
                <a:gd name="connsiteY153" fmla="*/ 422022 h 1354794"/>
                <a:gd name="connsiteX154" fmla="*/ 98940 w 1317526"/>
                <a:gd name="connsiteY154" fmla="*/ 403985 h 1354794"/>
                <a:gd name="connsiteX155" fmla="*/ 160878 w 1317526"/>
                <a:gd name="connsiteY155" fmla="*/ 389396 h 1354794"/>
                <a:gd name="connsiteX156" fmla="*/ 162071 w 1317526"/>
                <a:gd name="connsiteY156" fmla="*/ 394966 h 1354794"/>
                <a:gd name="connsiteX157" fmla="*/ 163132 w 1317526"/>
                <a:gd name="connsiteY157" fmla="*/ 396159 h 1354794"/>
                <a:gd name="connsiteX158" fmla="*/ 166581 w 1317526"/>
                <a:gd name="connsiteY158" fmla="*/ 393905 h 1354794"/>
                <a:gd name="connsiteX159" fmla="*/ 167641 w 1317526"/>
                <a:gd name="connsiteY159" fmla="*/ 394966 h 1354794"/>
                <a:gd name="connsiteX160" fmla="*/ 172151 w 1317526"/>
                <a:gd name="connsiteY160" fmla="*/ 391650 h 1354794"/>
                <a:gd name="connsiteX161" fmla="*/ 174406 w 1317526"/>
                <a:gd name="connsiteY161" fmla="*/ 388202 h 1354794"/>
                <a:gd name="connsiteX162" fmla="*/ 172151 w 1317526"/>
                <a:gd name="connsiteY162" fmla="*/ 387141 h 1354794"/>
                <a:gd name="connsiteX163" fmla="*/ 187934 w 1317526"/>
                <a:gd name="connsiteY163" fmla="*/ 383692 h 1354794"/>
                <a:gd name="connsiteX164" fmla="*/ 210348 w 1317526"/>
                <a:gd name="connsiteY164" fmla="*/ 378122 h 1354794"/>
                <a:gd name="connsiteX165" fmla="*/ 265521 w 1317526"/>
                <a:gd name="connsiteY165" fmla="*/ 368042 h 1354794"/>
                <a:gd name="connsiteX166" fmla="*/ 265521 w 1317526"/>
                <a:gd name="connsiteY166" fmla="*/ 363533 h 1354794"/>
                <a:gd name="connsiteX167" fmla="*/ 268969 w 1317526"/>
                <a:gd name="connsiteY167" fmla="*/ 363533 h 1354794"/>
                <a:gd name="connsiteX168" fmla="*/ 272285 w 1317526"/>
                <a:gd name="connsiteY168" fmla="*/ 365788 h 1354794"/>
                <a:gd name="connsiteX169" fmla="*/ 281304 w 1317526"/>
                <a:gd name="connsiteY169" fmla="*/ 364594 h 1354794"/>
                <a:gd name="connsiteX170" fmla="*/ 289129 w 1317526"/>
                <a:gd name="connsiteY170" fmla="*/ 350005 h 1354794"/>
                <a:gd name="connsiteX171" fmla="*/ 294832 w 1317526"/>
                <a:gd name="connsiteY171" fmla="*/ 352259 h 1354794"/>
                <a:gd name="connsiteX172" fmla="*/ 293638 w 1317526"/>
                <a:gd name="connsiteY172" fmla="*/ 357830 h 1354794"/>
                <a:gd name="connsiteX173" fmla="*/ 286874 w 1317526"/>
                <a:gd name="connsiteY173" fmla="*/ 361279 h 1354794"/>
                <a:gd name="connsiteX174" fmla="*/ 286874 w 1317526"/>
                <a:gd name="connsiteY174" fmla="*/ 363533 h 1354794"/>
                <a:gd name="connsiteX175" fmla="*/ 289129 w 1317526"/>
                <a:gd name="connsiteY175" fmla="*/ 362339 h 1354794"/>
                <a:gd name="connsiteX176" fmla="*/ 291384 w 1317526"/>
                <a:gd name="connsiteY176" fmla="*/ 371358 h 1354794"/>
                <a:gd name="connsiteX177" fmla="*/ 298148 w 1317526"/>
                <a:gd name="connsiteY177" fmla="*/ 375868 h 1354794"/>
                <a:gd name="connsiteX178" fmla="*/ 303718 w 1317526"/>
                <a:gd name="connsiteY178" fmla="*/ 375868 h 1354794"/>
                <a:gd name="connsiteX179" fmla="*/ 293638 w 1317526"/>
                <a:gd name="connsiteY179" fmla="*/ 369103 h 1354794"/>
                <a:gd name="connsiteX180" fmla="*/ 291384 w 1317526"/>
                <a:gd name="connsiteY180" fmla="*/ 362339 h 1354794"/>
                <a:gd name="connsiteX181" fmla="*/ 353321 w 1317526"/>
                <a:gd name="connsiteY181" fmla="*/ 350005 h 1354794"/>
                <a:gd name="connsiteX182" fmla="*/ 355575 w 1317526"/>
                <a:gd name="connsiteY182" fmla="*/ 344302 h 1354794"/>
                <a:gd name="connsiteX183" fmla="*/ 357830 w 1317526"/>
                <a:gd name="connsiteY183" fmla="*/ 346556 h 1354794"/>
                <a:gd name="connsiteX184" fmla="*/ 363400 w 1317526"/>
                <a:gd name="connsiteY184" fmla="*/ 346556 h 1354794"/>
                <a:gd name="connsiteX185" fmla="*/ 365655 w 1317526"/>
                <a:gd name="connsiteY185" fmla="*/ 343241 h 1354794"/>
                <a:gd name="connsiteX186" fmla="*/ 365655 w 1317526"/>
                <a:gd name="connsiteY186" fmla="*/ 339792 h 1354794"/>
                <a:gd name="connsiteX187" fmla="*/ 366849 w 1317526"/>
                <a:gd name="connsiteY187" fmla="*/ 338732 h 1354794"/>
                <a:gd name="connsiteX188" fmla="*/ 366849 w 1317526"/>
                <a:gd name="connsiteY188" fmla="*/ 337538 h 1354794"/>
                <a:gd name="connsiteX189" fmla="*/ 361146 w 1317526"/>
                <a:gd name="connsiteY189" fmla="*/ 327458 h 1354794"/>
                <a:gd name="connsiteX190" fmla="*/ 364594 w 1317526"/>
                <a:gd name="connsiteY190" fmla="*/ 315124 h 1354794"/>
                <a:gd name="connsiteX191" fmla="*/ 361146 w 1317526"/>
                <a:gd name="connsiteY191" fmla="*/ 310615 h 1354794"/>
                <a:gd name="connsiteX192" fmla="*/ 362340 w 1317526"/>
                <a:gd name="connsiteY192" fmla="*/ 302657 h 1354794"/>
                <a:gd name="connsiteX193" fmla="*/ 365655 w 1317526"/>
                <a:gd name="connsiteY193" fmla="*/ 303851 h 1354794"/>
                <a:gd name="connsiteX194" fmla="*/ 366849 w 1317526"/>
                <a:gd name="connsiteY194" fmla="*/ 300402 h 1354794"/>
                <a:gd name="connsiteX195" fmla="*/ 363400 w 1317526"/>
                <a:gd name="connsiteY195" fmla="*/ 299341 h 1354794"/>
                <a:gd name="connsiteX196" fmla="*/ 364594 w 1317526"/>
                <a:gd name="connsiteY196" fmla="*/ 291516 h 1354794"/>
                <a:gd name="connsiteX197" fmla="*/ 373613 w 1317526"/>
                <a:gd name="connsiteY197" fmla="*/ 250932 h 1354794"/>
                <a:gd name="connsiteX198" fmla="*/ 389263 w 1317526"/>
                <a:gd name="connsiteY198" fmla="*/ 224008 h 1354794"/>
                <a:gd name="connsiteX199" fmla="*/ 383692 w 1317526"/>
                <a:gd name="connsiteY199" fmla="*/ 199207 h 1354794"/>
                <a:gd name="connsiteX200" fmla="*/ 473747 w 1317526"/>
                <a:gd name="connsiteY200" fmla="*/ 155307 h 1354794"/>
                <a:gd name="connsiteX201" fmla="*/ 457964 w 1317526"/>
                <a:gd name="connsiteY201" fmla="*/ 153052 h 1354794"/>
                <a:gd name="connsiteX202" fmla="*/ 457964 w 1317526"/>
                <a:gd name="connsiteY202" fmla="*/ 149737 h 1354794"/>
                <a:gd name="connsiteX203" fmla="*/ 468044 w 1317526"/>
                <a:gd name="connsiteY203" fmla="*/ 149737 h 1354794"/>
                <a:gd name="connsiteX204" fmla="*/ 466983 w 1317526"/>
                <a:gd name="connsiteY204" fmla="*/ 142973 h 1354794"/>
                <a:gd name="connsiteX205" fmla="*/ 474808 w 1317526"/>
                <a:gd name="connsiteY205" fmla="*/ 140718 h 1354794"/>
                <a:gd name="connsiteX206" fmla="*/ 478256 w 1317526"/>
                <a:gd name="connsiteY206" fmla="*/ 153052 h 1354794"/>
                <a:gd name="connsiteX207" fmla="*/ 563669 w 1317526"/>
                <a:gd name="connsiteY207" fmla="*/ 112601 h 1354794"/>
                <a:gd name="connsiteX208" fmla="*/ 616587 w 1317526"/>
                <a:gd name="connsiteY208" fmla="*/ 124935 h 1354794"/>
                <a:gd name="connsiteX209" fmla="*/ 658232 w 1317526"/>
                <a:gd name="connsiteY209" fmla="*/ 109153 h 1354794"/>
                <a:gd name="connsiteX210" fmla="*/ 660487 w 1317526"/>
                <a:gd name="connsiteY210" fmla="*/ 105837 h 1354794"/>
                <a:gd name="connsiteX211" fmla="*/ 666057 w 1317526"/>
                <a:gd name="connsiteY211" fmla="*/ 109153 h 1354794"/>
                <a:gd name="connsiteX212" fmla="*/ 675076 w 1317526"/>
                <a:gd name="connsiteY212" fmla="*/ 105837 h 1354794"/>
                <a:gd name="connsiteX213" fmla="*/ 675076 w 1317526"/>
                <a:gd name="connsiteY213" fmla="*/ 104643 h 1354794"/>
                <a:gd name="connsiteX214" fmla="*/ 671760 w 1317526"/>
                <a:gd name="connsiteY214" fmla="*/ 105837 h 1354794"/>
                <a:gd name="connsiteX215" fmla="*/ 663803 w 1317526"/>
                <a:gd name="connsiteY215" fmla="*/ 105837 h 1354794"/>
                <a:gd name="connsiteX216" fmla="*/ 661548 w 1317526"/>
                <a:gd name="connsiteY216" fmla="*/ 104643 h 1354794"/>
                <a:gd name="connsiteX217" fmla="*/ 669506 w 1317526"/>
                <a:gd name="connsiteY217" fmla="*/ 96818 h 1354794"/>
                <a:gd name="connsiteX218" fmla="*/ 677331 w 1317526"/>
                <a:gd name="connsiteY218" fmla="*/ 87800 h 1354794"/>
                <a:gd name="connsiteX219" fmla="*/ 685288 w 1317526"/>
                <a:gd name="connsiteY219" fmla="*/ 90054 h 1354794"/>
                <a:gd name="connsiteX220" fmla="*/ 688604 w 1317526"/>
                <a:gd name="connsiteY220" fmla="*/ 90054 h 1354794"/>
                <a:gd name="connsiteX221" fmla="*/ 690859 w 1317526"/>
                <a:gd name="connsiteY221" fmla="*/ 91115 h 1354794"/>
                <a:gd name="connsiteX222" fmla="*/ 693114 w 1317526"/>
                <a:gd name="connsiteY222" fmla="*/ 91115 h 1354794"/>
                <a:gd name="connsiteX223" fmla="*/ 694175 w 1317526"/>
                <a:gd name="connsiteY223" fmla="*/ 92309 h 1354794"/>
                <a:gd name="connsiteX224" fmla="*/ 695368 w 1317526"/>
                <a:gd name="connsiteY224" fmla="*/ 88860 h 1354794"/>
                <a:gd name="connsiteX225" fmla="*/ 690859 w 1317526"/>
                <a:gd name="connsiteY225" fmla="*/ 88860 h 1354794"/>
                <a:gd name="connsiteX226" fmla="*/ 688604 w 1317526"/>
                <a:gd name="connsiteY226" fmla="*/ 87800 h 1354794"/>
                <a:gd name="connsiteX227" fmla="*/ 688604 w 1317526"/>
                <a:gd name="connsiteY227" fmla="*/ 85545 h 1354794"/>
                <a:gd name="connsiteX228" fmla="*/ 687410 w 1317526"/>
                <a:gd name="connsiteY228" fmla="*/ 84484 h 1354794"/>
                <a:gd name="connsiteX229" fmla="*/ 686350 w 1317526"/>
                <a:gd name="connsiteY229" fmla="*/ 85545 h 1354794"/>
                <a:gd name="connsiteX230" fmla="*/ 679585 w 1317526"/>
                <a:gd name="connsiteY230" fmla="*/ 85545 h 1354794"/>
                <a:gd name="connsiteX231" fmla="*/ 698684 w 1317526"/>
                <a:gd name="connsiteY231" fmla="*/ 62998 h 1354794"/>
                <a:gd name="connsiteX232" fmla="*/ 699877 w 1317526"/>
                <a:gd name="connsiteY232" fmla="*/ 66446 h 1354794"/>
                <a:gd name="connsiteX233" fmla="*/ 699877 w 1317526"/>
                <a:gd name="connsiteY233" fmla="*/ 70956 h 1354794"/>
                <a:gd name="connsiteX234" fmla="*/ 700939 w 1317526"/>
                <a:gd name="connsiteY234" fmla="*/ 72017 h 1354794"/>
                <a:gd name="connsiteX235" fmla="*/ 703193 w 1317526"/>
                <a:gd name="connsiteY235" fmla="*/ 62998 h 1354794"/>
                <a:gd name="connsiteX236" fmla="*/ 705448 w 1317526"/>
                <a:gd name="connsiteY236" fmla="*/ 60743 h 1354794"/>
                <a:gd name="connsiteX237" fmla="*/ 703193 w 1317526"/>
                <a:gd name="connsiteY237" fmla="*/ 58621 h 1354794"/>
                <a:gd name="connsiteX238" fmla="*/ 716721 w 1317526"/>
                <a:gd name="connsiteY238" fmla="*/ 41645 h 1354794"/>
                <a:gd name="connsiteX239" fmla="*/ 712212 w 1317526"/>
                <a:gd name="connsiteY239" fmla="*/ 5703 h 135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317526" h="1354794">
                  <a:moveTo>
                    <a:pt x="712212" y="5703"/>
                  </a:moveTo>
                  <a:lnTo>
                    <a:pt x="775210" y="0"/>
                  </a:lnTo>
                  <a:lnTo>
                    <a:pt x="886617" y="42839"/>
                  </a:lnTo>
                  <a:lnTo>
                    <a:pt x="885557" y="41645"/>
                  </a:lnTo>
                  <a:lnTo>
                    <a:pt x="895636" y="34881"/>
                  </a:lnTo>
                  <a:lnTo>
                    <a:pt x="896697" y="33820"/>
                  </a:lnTo>
                  <a:lnTo>
                    <a:pt x="896697" y="30372"/>
                  </a:lnTo>
                  <a:lnTo>
                    <a:pt x="900146" y="30372"/>
                  </a:lnTo>
                  <a:lnTo>
                    <a:pt x="900146" y="29311"/>
                  </a:lnTo>
                  <a:lnTo>
                    <a:pt x="898952" y="28117"/>
                  </a:lnTo>
                  <a:lnTo>
                    <a:pt x="897891" y="28117"/>
                  </a:lnTo>
                  <a:lnTo>
                    <a:pt x="896697" y="27056"/>
                  </a:lnTo>
                  <a:lnTo>
                    <a:pt x="896697" y="24801"/>
                  </a:lnTo>
                  <a:lnTo>
                    <a:pt x="910226" y="16976"/>
                  </a:lnTo>
                  <a:lnTo>
                    <a:pt x="972163" y="25862"/>
                  </a:lnTo>
                  <a:lnTo>
                    <a:pt x="996831" y="25862"/>
                  </a:lnTo>
                  <a:lnTo>
                    <a:pt x="1008105" y="29311"/>
                  </a:lnTo>
                  <a:lnTo>
                    <a:pt x="1013808" y="28117"/>
                  </a:lnTo>
                  <a:lnTo>
                    <a:pt x="1017124" y="29311"/>
                  </a:lnTo>
                  <a:lnTo>
                    <a:pt x="1025081" y="24801"/>
                  </a:lnTo>
                  <a:lnTo>
                    <a:pt x="1032906" y="23608"/>
                  </a:lnTo>
                  <a:lnTo>
                    <a:pt x="1030652" y="45093"/>
                  </a:lnTo>
                  <a:lnTo>
                    <a:pt x="1021632" y="59683"/>
                  </a:lnTo>
                  <a:lnTo>
                    <a:pt x="1022826" y="161010"/>
                  </a:lnTo>
                  <a:lnTo>
                    <a:pt x="1027336" y="199207"/>
                  </a:lnTo>
                  <a:lnTo>
                    <a:pt x="1037415" y="237404"/>
                  </a:lnTo>
                  <a:lnTo>
                    <a:pt x="1035161" y="240852"/>
                  </a:lnTo>
                  <a:lnTo>
                    <a:pt x="1016062" y="270030"/>
                  </a:lnTo>
                  <a:lnTo>
                    <a:pt x="1012614" y="274540"/>
                  </a:lnTo>
                  <a:lnTo>
                    <a:pt x="982242" y="321888"/>
                  </a:lnTo>
                  <a:lnTo>
                    <a:pt x="960889" y="342048"/>
                  </a:lnTo>
                  <a:lnTo>
                    <a:pt x="957574" y="364594"/>
                  </a:lnTo>
                  <a:lnTo>
                    <a:pt x="977733" y="403985"/>
                  </a:lnTo>
                  <a:lnTo>
                    <a:pt x="1018317" y="403985"/>
                  </a:lnTo>
                  <a:lnTo>
                    <a:pt x="1044179" y="409555"/>
                  </a:lnTo>
                  <a:lnTo>
                    <a:pt x="1055453" y="405046"/>
                  </a:lnTo>
                  <a:lnTo>
                    <a:pt x="1088079" y="411810"/>
                  </a:lnTo>
                  <a:lnTo>
                    <a:pt x="1113942" y="422022"/>
                  </a:lnTo>
                  <a:lnTo>
                    <a:pt x="1129725" y="433296"/>
                  </a:lnTo>
                  <a:lnTo>
                    <a:pt x="1135295" y="452394"/>
                  </a:lnTo>
                  <a:lnTo>
                    <a:pt x="1093650" y="523217"/>
                  </a:lnTo>
                  <a:lnTo>
                    <a:pt x="1093650" y="524411"/>
                  </a:lnTo>
                  <a:lnTo>
                    <a:pt x="1112749" y="545764"/>
                  </a:lnTo>
                  <a:lnTo>
                    <a:pt x="1115003" y="543509"/>
                  </a:lnTo>
                  <a:lnTo>
                    <a:pt x="1116196" y="543509"/>
                  </a:lnTo>
                  <a:lnTo>
                    <a:pt x="1119512" y="540194"/>
                  </a:lnTo>
                  <a:lnTo>
                    <a:pt x="1121767" y="540194"/>
                  </a:lnTo>
                  <a:lnTo>
                    <a:pt x="1121767" y="541254"/>
                  </a:lnTo>
                  <a:lnTo>
                    <a:pt x="1119512" y="543509"/>
                  </a:lnTo>
                  <a:lnTo>
                    <a:pt x="1118452" y="544570"/>
                  </a:lnTo>
                  <a:lnTo>
                    <a:pt x="1117258" y="544570"/>
                  </a:lnTo>
                  <a:lnTo>
                    <a:pt x="1115003" y="546825"/>
                  </a:lnTo>
                  <a:lnTo>
                    <a:pt x="1143120" y="577197"/>
                  </a:lnTo>
                  <a:lnTo>
                    <a:pt x="1127470" y="579451"/>
                  </a:lnTo>
                  <a:lnTo>
                    <a:pt x="1103729" y="597489"/>
                  </a:lnTo>
                  <a:lnTo>
                    <a:pt x="1045241" y="600937"/>
                  </a:lnTo>
                  <a:lnTo>
                    <a:pt x="1032906" y="612078"/>
                  </a:lnTo>
                  <a:lnTo>
                    <a:pt x="983436" y="648152"/>
                  </a:lnTo>
                  <a:lnTo>
                    <a:pt x="978927" y="715660"/>
                  </a:lnTo>
                  <a:lnTo>
                    <a:pt x="970969" y="741523"/>
                  </a:lnTo>
                  <a:lnTo>
                    <a:pt x="984497" y="790993"/>
                  </a:lnTo>
                  <a:lnTo>
                    <a:pt x="982242" y="838341"/>
                  </a:lnTo>
                  <a:lnTo>
                    <a:pt x="985691" y="855185"/>
                  </a:lnTo>
                  <a:lnTo>
                    <a:pt x="1005851" y="923753"/>
                  </a:lnTo>
                  <a:lnTo>
                    <a:pt x="1029591" y="946300"/>
                  </a:lnTo>
                  <a:lnTo>
                    <a:pt x="1040731" y="963144"/>
                  </a:lnTo>
                  <a:lnTo>
                    <a:pt x="1035161" y="990200"/>
                  </a:lnTo>
                  <a:lnTo>
                    <a:pt x="1067788" y="1030652"/>
                  </a:lnTo>
                  <a:lnTo>
                    <a:pt x="1146569" y="1026275"/>
                  </a:lnTo>
                  <a:lnTo>
                    <a:pt x="1152139" y="1022826"/>
                  </a:lnTo>
                  <a:lnTo>
                    <a:pt x="1163412" y="1020572"/>
                  </a:lnTo>
                  <a:lnTo>
                    <a:pt x="1223094" y="1016063"/>
                  </a:lnTo>
                  <a:lnTo>
                    <a:pt x="1229859" y="1020572"/>
                  </a:lnTo>
                  <a:lnTo>
                    <a:pt x="1251212" y="1017123"/>
                  </a:lnTo>
                  <a:lnTo>
                    <a:pt x="1279329" y="1043119"/>
                  </a:lnTo>
                  <a:lnTo>
                    <a:pt x="1282645" y="1055453"/>
                  </a:lnTo>
                  <a:lnTo>
                    <a:pt x="1279329" y="1056647"/>
                  </a:lnTo>
                  <a:lnTo>
                    <a:pt x="1254528" y="1090334"/>
                  </a:lnTo>
                  <a:lnTo>
                    <a:pt x="1263547" y="1130786"/>
                  </a:lnTo>
                  <a:lnTo>
                    <a:pt x="1317526" y="1218585"/>
                  </a:lnTo>
                  <a:lnTo>
                    <a:pt x="1315271" y="1239939"/>
                  </a:lnTo>
                  <a:lnTo>
                    <a:pt x="1308507" y="1252405"/>
                  </a:lnTo>
                  <a:lnTo>
                    <a:pt x="1271504" y="1269249"/>
                  </a:lnTo>
                  <a:lnTo>
                    <a:pt x="1233174" y="1310894"/>
                  </a:lnTo>
                  <a:lnTo>
                    <a:pt x="1005851" y="1252405"/>
                  </a:lnTo>
                  <a:lnTo>
                    <a:pt x="960889" y="1282777"/>
                  </a:lnTo>
                  <a:lnTo>
                    <a:pt x="950810" y="1272565"/>
                  </a:lnTo>
                  <a:lnTo>
                    <a:pt x="936088" y="1282777"/>
                  </a:lnTo>
                  <a:lnTo>
                    <a:pt x="940597" y="1289542"/>
                  </a:lnTo>
                  <a:lnTo>
                    <a:pt x="935027" y="1295112"/>
                  </a:lnTo>
                  <a:lnTo>
                    <a:pt x="938343" y="1298427"/>
                  </a:lnTo>
                  <a:lnTo>
                    <a:pt x="927201" y="1307446"/>
                  </a:lnTo>
                  <a:lnTo>
                    <a:pt x="910226" y="1354794"/>
                  </a:lnTo>
                  <a:lnTo>
                    <a:pt x="839402" y="1291796"/>
                  </a:lnTo>
                  <a:lnTo>
                    <a:pt x="798818" y="1278268"/>
                  </a:lnTo>
                  <a:lnTo>
                    <a:pt x="720037" y="1227604"/>
                  </a:lnTo>
                  <a:lnTo>
                    <a:pt x="715660" y="1223095"/>
                  </a:lnTo>
                  <a:lnTo>
                    <a:pt x="693114" y="1210761"/>
                  </a:lnTo>
                  <a:lnTo>
                    <a:pt x="677331" y="1208505"/>
                  </a:lnTo>
                  <a:lnTo>
                    <a:pt x="549080" y="1163412"/>
                  </a:lnTo>
                  <a:lnTo>
                    <a:pt x="506373" y="1171370"/>
                  </a:lnTo>
                  <a:lnTo>
                    <a:pt x="420829" y="1106117"/>
                  </a:lnTo>
                  <a:lnTo>
                    <a:pt x="388202" y="1063278"/>
                  </a:lnTo>
                  <a:lnTo>
                    <a:pt x="381438" y="1063278"/>
                  </a:lnTo>
                  <a:lnTo>
                    <a:pt x="380244" y="1056647"/>
                  </a:lnTo>
                  <a:lnTo>
                    <a:pt x="382499" y="1055453"/>
                  </a:lnTo>
                  <a:lnTo>
                    <a:pt x="348811" y="1012747"/>
                  </a:lnTo>
                  <a:lnTo>
                    <a:pt x="312736" y="989006"/>
                  </a:lnTo>
                  <a:lnTo>
                    <a:pt x="202523" y="913674"/>
                  </a:lnTo>
                  <a:lnTo>
                    <a:pt x="187934" y="903594"/>
                  </a:lnTo>
                  <a:lnTo>
                    <a:pt x="178915" y="842851"/>
                  </a:lnTo>
                  <a:lnTo>
                    <a:pt x="171090" y="834893"/>
                  </a:lnTo>
                  <a:lnTo>
                    <a:pt x="172151" y="832638"/>
                  </a:lnTo>
                  <a:lnTo>
                    <a:pt x="177721" y="830384"/>
                  </a:lnTo>
                  <a:lnTo>
                    <a:pt x="176660" y="821364"/>
                  </a:lnTo>
                  <a:lnTo>
                    <a:pt x="181170" y="814601"/>
                  </a:lnTo>
                  <a:lnTo>
                    <a:pt x="178915" y="813540"/>
                  </a:lnTo>
                  <a:lnTo>
                    <a:pt x="175467" y="818049"/>
                  </a:lnTo>
                  <a:lnTo>
                    <a:pt x="165387" y="750541"/>
                  </a:lnTo>
                  <a:lnTo>
                    <a:pt x="128251" y="704387"/>
                  </a:lnTo>
                  <a:lnTo>
                    <a:pt x="129312" y="699877"/>
                  </a:lnTo>
                  <a:lnTo>
                    <a:pt x="127057" y="698816"/>
                  </a:lnTo>
                  <a:lnTo>
                    <a:pt x="123742" y="699877"/>
                  </a:lnTo>
                  <a:lnTo>
                    <a:pt x="102389" y="672954"/>
                  </a:lnTo>
                  <a:lnTo>
                    <a:pt x="104643" y="669506"/>
                  </a:lnTo>
                  <a:lnTo>
                    <a:pt x="104643" y="668445"/>
                  </a:lnTo>
                  <a:lnTo>
                    <a:pt x="101195" y="667251"/>
                  </a:lnTo>
                  <a:lnTo>
                    <a:pt x="100134" y="667251"/>
                  </a:lnTo>
                  <a:lnTo>
                    <a:pt x="101195" y="669506"/>
                  </a:lnTo>
                  <a:lnTo>
                    <a:pt x="98940" y="670699"/>
                  </a:lnTo>
                  <a:lnTo>
                    <a:pt x="83290" y="651468"/>
                  </a:lnTo>
                  <a:lnTo>
                    <a:pt x="84351" y="643643"/>
                  </a:lnTo>
                  <a:lnTo>
                    <a:pt x="87800" y="645898"/>
                  </a:lnTo>
                  <a:lnTo>
                    <a:pt x="88861" y="643643"/>
                  </a:lnTo>
                  <a:lnTo>
                    <a:pt x="84351" y="641389"/>
                  </a:lnTo>
                  <a:lnTo>
                    <a:pt x="87800" y="607701"/>
                  </a:lnTo>
                  <a:lnTo>
                    <a:pt x="128251" y="571626"/>
                  </a:lnTo>
                  <a:lnTo>
                    <a:pt x="136076" y="535684"/>
                  </a:lnTo>
                  <a:lnTo>
                    <a:pt x="121487" y="469237"/>
                  </a:lnTo>
                  <a:lnTo>
                    <a:pt x="116978" y="468177"/>
                  </a:lnTo>
                  <a:lnTo>
                    <a:pt x="118172" y="465922"/>
                  </a:lnTo>
                  <a:lnTo>
                    <a:pt x="114723" y="466983"/>
                  </a:lnTo>
                  <a:lnTo>
                    <a:pt x="110214" y="464728"/>
                  </a:lnTo>
                  <a:lnTo>
                    <a:pt x="107959" y="464728"/>
                  </a:lnTo>
                  <a:lnTo>
                    <a:pt x="102389" y="462473"/>
                  </a:lnTo>
                  <a:lnTo>
                    <a:pt x="101195" y="465922"/>
                  </a:lnTo>
                  <a:lnTo>
                    <a:pt x="9019" y="448946"/>
                  </a:lnTo>
                  <a:lnTo>
                    <a:pt x="12334" y="446690"/>
                  </a:lnTo>
                  <a:lnTo>
                    <a:pt x="14589" y="446690"/>
                  </a:lnTo>
                  <a:lnTo>
                    <a:pt x="13528" y="444436"/>
                  </a:lnTo>
                  <a:lnTo>
                    <a:pt x="6764" y="446690"/>
                  </a:lnTo>
                  <a:lnTo>
                    <a:pt x="7825" y="448946"/>
                  </a:lnTo>
                  <a:lnTo>
                    <a:pt x="0" y="447884"/>
                  </a:lnTo>
                  <a:lnTo>
                    <a:pt x="23608" y="422022"/>
                  </a:lnTo>
                  <a:lnTo>
                    <a:pt x="98940" y="403985"/>
                  </a:lnTo>
                  <a:lnTo>
                    <a:pt x="160878" y="389396"/>
                  </a:lnTo>
                  <a:lnTo>
                    <a:pt x="162071" y="394966"/>
                  </a:lnTo>
                  <a:lnTo>
                    <a:pt x="163132" y="396159"/>
                  </a:lnTo>
                  <a:lnTo>
                    <a:pt x="166581" y="393905"/>
                  </a:lnTo>
                  <a:lnTo>
                    <a:pt x="167641" y="394966"/>
                  </a:lnTo>
                  <a:lnTo>
                    <a:pt x="172151" y="391650"/>
                  </a:lnTo>
                  <a:lnTo>
                    <a:pt x="174406" y="388202"/>
                  </a:lnTo>
                  <a:lnTo>
                    <a:pt x="172151" y="387141"/>
                  </a:lnTo>
                  <a:lnTo>
                    <a:pt x="187934" y="383692"/>
                  </a:lnTo>
                  <a:lnTo>
                    <a:pt x="210348" y="378122"/>
                  </a:lnTo>
                  <a:lnTo>
                    <a:pt x="265521" y="368042"/>
                  </a:lnTo>
                  <a:lnTo>
                    <a:pt x="265521" y="363533"/>
                  </a:lnTo>
                  <a:lnTo>
                    <a:pt x="268969" y="363533"/>
                  </a:lnTo>
                  <a:lnTo>
                    <a:pt x="272285" y="365788"/>
                  </a:lnTo>
                  <a:lnTo>
                    <a:pt x="281304" y="364594"/>
                  </a:lnTo>
                  <a:lnTo>
                    <a:pt x="289129" y="350005"/>
                  </a:lnTo>
                  <a:lnTo>
                    <a:pt x="294832" y="352259"/>
                  </a:lnTo>
                  <a:lnTo>
                    <a:pt x="293638" y="357830"/>
                  </a:lnTo>
                  <a:lnTo>
                    <a:pt x="286874" y="361279"/>
                  </a:lnTo>
                  <a:lnTo>
                    <a:pt x="286874" y="363533"/>
                  </a:lnTo>
                  <a:lnTo>
                    <a:pt x="289129" y="362339"/>
                  </a:lnTo>
                  <a:lnTo>
                    <a:pt x="291384" y="371358"/>
                  </a:lnTo>
                  <a:lnTo>
                    <a:pt x="298148" y="375868"/>
                  </a:lnTo>
                  <a:lnTo>
                    <a:pt x="303718" y="375868"/>
                  </a:lnTo>
                  <a:lnTo>
                    <a:pt x="293638" y="369103"/>
                  </a:lnTo>
                  <a:lnTo>
                    <a:pt x="291384" y="362339"/>
                  </a:lnTo>
                  <a:lnTo>
                    <a:pt x="353321" y="350005"/>
                  </a:lnTo>
                  <a:lnTo>
                    <a:pt x="355575" y="344302"/>
                  </a:lnTo>
                  <a:lnTo>
                    <a:pt x="357830" y="346556"/>
                  </a:lnTo>
                  <a:lnTo>
                    <a:pt x="363400" y="346556"/>
                  </a:lnTo>
                  <a:lnTo>
                    <a:pt x="365655" y="343241"/>
                  </a:lnTo>
                  <a:lnTo>
                    <a:pt x="365655" y="339792"/>
                  </a:lnTo>
                  <a:lnTo>
                    <a:pt x="366849" y="338732"/>
                  </a:lnTo>
                  <a:lnTo>
                    <a:pt x="366849" y="337538"/>
                  </a:lnTo>
                  <a:lnTo>
                    <a:pt x="361146" y="327458"/>
                  </a:lnTo>
                  <a:lnTo>
                    <a:pt x="364594" y="315124"/>
                  </a:lnTo>
                  <a:lnTo>
                    <a:pt x="361146" y="310615"/>
                  </a:lnTo>
                  <a:lnTo>
                    <a:pt x="362340" y="302657"/>
                  </a:lnTo>
                  <a:lnTo>
                    <a:pt x="365655" y="303851"/>
                  </a:lnTo>
                  <a:lnTo>
                    <a:pt x="366849" y="300402"/>
                  </a:lnTo>
                  <a:lnTo>
                    <a:pt x="363400" y="299341"/>
                  </a:lnTo>
                  <a:lnTo>
                    <a:pt x="364594" y="291516"/>
                  </a:lnTo>
                  <a:lnTo>
                    <a:pt x="373613" y="250932"/>
                  </a:lnTo>
                  <a:lnTo>
                    <a:pt x="389263" y="224008"/>
                  </a:lnTo>
                  <a:lnTo>
                    <a:pt x="383692" y="199207"/>
                  </a:lnTo>
                  <a:lnTo>
                    <a:pt x="473747" y="155307"/>
                  </a:lnTo>
                  <a:lnTo>
                    <a:pt x="457964" y="153052"/>
                  </a:lnTo>
                  <a:lnTo>
                    <a:pt x="457964" y="149737"/>
                  </a:lnTo>
                  <a:lnTo>
                    <a:pt x="468044" y="149737"/>
                  </a:lnTo>
                  <a:lnTo>
                    <a:pt x="466983" y="142973"/>
                  </a:lnTo>
                  <a:lnTo>
                    <a:pt x="474808" y="140718"/>
                  </a:lnTo>
                  <a:lnTo>
                    <a:pt x="478256" y="153052"/>
                  </a:lnTo>
                  <a:lnTo>
                    <a:pt x="563669" y="112601"/>
                  </a:lnTo>
                  <a:lnTo>
                    <a:pt x="616587" y="124935"/>
                  </a:lnTo>
                  <a:lnTo>
                    <a:pt x="658232" y="109153"/>
                  </a:lnTo>
                  <a:lnTo>
                    <a:pt x="660487" y="105837"/>
                  </a:lnTo>
                  <a:lnTo>
                    <a:pt x="666057" y="109153"/>
                  </a:lnTo>
                  <a:lnTo>
                    <a:pt x="675076" y="105837"/>
                  </a:lnTo>
                  <a:lnTo>
                    <a:pt x="675076" y="104643"/>
                  </a:lnTo>
                  <a:lnTo>
                    <a:pt x="671760" y="105837"/>
                  </a:lnTo>
                  <a:lnTo>
                    <a:pt x="663803" y="105837"/>
                  </a:lnTo>
                  <a:lnTo>
                    <a:pt x="661548" y="104643"/>
                  </a:lnTo>
                  <a:lnTo>
                    <a:pt x="669506" y="96818"/>
                  </a:lnTo>
                  <a:lnTo>
                    <a:pt x="677331" y="87800"/>
                  </a:lnTo>
                  <a:lnTo>
                    <a:pt x="685288" y="90054"/>
                  </a:lnTo>
                  <a:lnTo>
                    <a:pt x="688604" y="90054"/>
                  </a:lnTo>
                  <a:lnTo>
                    <a:pt x="690859" y="91115"/>
                  </a:lnTo>
                  <a:lnTo>
                    <a:pt x="693114" y="91115"/>
                  </a:lnTo>
                  <a:lnTo>
                    <a:pt x="694175" y="92309"/>
                  </a:lnTo>
                  <a:lnTo>
                    <a:pt x="695368" y="88860"/>
                  </a:lnTo>
                  <a:lnTo>
                    <a:pt x="690859" y="88860"/>
                  </a:lnTo>
                  <a:lnTo>
                    <a:pt x="688604" y="87800"/>
                  </a:lnTo>
                  <a:lnTo>
                    <a:pt x="688604" y="85545"/>
                  </a:lnTo>
                  <a:lnTo>
                    <a:pt x="687410" y="84484"/>
                  </a:lnTo>
                  <a:lnTo>
                    <a:pt x="686350" y="85545"/>
                  </a:lnTo>
                  <a:lnTo>
                    <a:pt x="679585" y="85545"/>
                  </a:lnTo>
                  <a:lnTo>
                    <a:pt x="698684" y="62998"/>
                  </a:lnTo>
                  <a:lnTo>
                    <a:pt x="699877" y="66446"/>
                  </a:lnTo>
                  <a:lnTo>
                    <a:pt x="699877" y="70956"/>
                  </a:lnTo>
                  <a:lnTo>
                    <a:pt x="700939" y="72017"/>
                  </a:lnTo>
                  <a:lnTo>
                    <a:pt x="703193" y="62998"/>
                  </a:lnTo>
                  <a:lnTo>
                    <a:pt x="705448" y="60743"/>
                  </a:lnTo>
                  <a:lnTo>
                    <a:pt x="703193" y="58621"/>
                  </a:lnTo>
                  <a:lnTo>
                    <a:pt x="716721" y="41645"/>
                  </a:lnTo>
                  <a:lnTo>
                    <a:pt x="712212" y="5703"/>
                  </a:lnTo>
                </a:path>
              </a:pathLst>
            </a:custGeom>
            <a:noFill/>
            <a:ln w="3315" cap="flat">
              <a:solidFill>
                <a:schemeClr val="bg1">
                  <a:lumMod val="65000"/>
                </a:schemeClr>
              </a:solidFill>
              <a:prstDash val="solid"/>
              <a:miter/>
            </a:ln>
          </p:spPr>
          <p:txBody>
            <a:bodyPr rtlCol="0" anchor="ctr"/>
            <a:lstStyle/>
            <a:p>
              <a:endParaRPr lang="en-FI" sz="816"/>
            </a:p>
          </p:txBody>
        </p:sp>
        <p:sp>
          <p:nvSpPr>
            <p:cNvPr id="1123" name="Freeform: Shape 1122">
              <a:extLst>
                <a:ext uri="{FF2B5EF4-FFF2-40B4-BE49-F238E27FC236}">
                  <a16:creationId xmlns:a16="http://schemas.microsoft.com/office/drawing/2014/main" id="{D189A85D-ECF9-37E1-06BF-AE8AB755D364}"/>
                </a:ext>
              </a:extLst>
            </p:cNvPr>
            <p:cNvSpPr/>
            <p:nvPr/>
          </p:nvSpPr>
          <p:spPr>
            <a:xfrm>
              <a:off x="7361242" y="5413397"/>
              <a:ext cx="1047628" cy="1403070"/>
            </a:xfrm>
            <a:custGeom>
              <a:avLst/>
              <a:gdLst>
                <a:gd name="connsiteX0" fmla="*/ 170029 w 1047628"/>
                <a:gd name="connsiteY0" fmla="*/ 0 h 1403070"/>
                <a:gd name="connsiteX1" fmla="*/ 212735 w 1047628"/>
                <a:gd name="connsiteY1" fmla="*/ 13528 h 1403070"/>
                <a:gd name="connsiteX2" fmla="*/ 289261 w 1047628"/>
                <a:gd name="connsiteY2" fmla="*/ 37136 h 1403070"/>
                <a:gd name="connsiteX3" fmla="*/ 308360 w 1047628"/>
                <a:gd name="connsiteY3" fmla="*/ 42706 h 1403070"/>
                <a:gd name="connsiteX4" fmla="*/ 492845 w 1047628"/>
                <a:gd name="connsiteY4" fmla="*/ 100134 h 1403070"/>
                <a:gd name="connsiteX5" fmla="*/ 492845 w 1047628"/>
                <a:gd name="connsiteY5" fmla="*/ 85545 h 1403070"/>
                <a:gd name="connsiteX6" fmla="*/ 491652 w 1047628"/>
                <a:gd name="connsiteY6" fmla="*/ 65253 h 1403070"/>
                <a:gd name="connsiteX7" fmla="*/ 670567 w 1047628"/>
                <a:gd name="connsiteY7" fmla="*/ 58489 h 1403070"/>
                <a:gd name="connsiteX8" fmla="*/ 707703 w 1047628"/>
                <a:gd name="connsiteY8" fmla="*/ 151859 h 1403070"/>
                <a:gd name="connsiteX9" fmla="*/ 729056 w 1047628"/>
                <a:gd name="connsiteY9" fmla="*/ 217112 h 1403070"/>
                <a:gd name="connsiteX10" fmla="*/ 749348 w 1047628"/>
                <a:gd name="connsiteY10" fmla="*/ 272285 h 1403070"/>
                <a:gd name="connsiteX11" fmla="*/ 751603 w 1047628"/>
                <a:gd name="connsiteY11" fmla="*/ 274540 h 1403070"/>
                <a:gd name="connsiteX12" fmla="*/ 751603 w 1047628"/>
                <a:gd name="connsiteY12" fmla="*/ 276794 h 1403070"/>
                <a:gd name="connsiteX13" fmla="*/ 753857 w 1047628"/>
                <a:gd name="connsiteY13" fmla="*/ 276794 h 1403070"/>
                <a:gd name="connsiteX14" fmla="*/ 753857 w 1047628"/>
                <a:gd name="connsiteY14" fmla="*/ 277855 h 1403070"/>
                <a:gd name="connsiteX15" fmla="*/ 754918 w 1047628"/>
                <a:gd name="connsiteY15" fmla="*/ 277855 h 1403070"/>
                <a:gd name="connsiteX16" fmla="*/ 754918 w 1047628"/>
                <a:gd name="connsiteY16" fmla="*/ 279049 h 1403070"/>
                <a:gd name="connsiteX17" fmla="*/ 756112 w 1047628"/>
                <a:gd name="connsiteY17" fmla="*/ 280110 h 1403070"/>
                <a:gd name="connsiteX18" fmla="*/ 757173 w 1047628"/>
                <a:gd name="connsiteY18" fmla="*/ 280110 h 1403070"/>
                <a:gd name="connsiteX19" fmla="*/ 757173 w 1047628"/>
                <a:gd name="connsiteY19" fmla="*/ 282365 h 1403070"/>
                <a:gd name="connsiteX20" fmla="*/ 756112 w 1047628"/>
                <a:gd name="connsiteY20" fmla="*/ 282365 h 1403070"/>
                <a:gd name="connsiteX21" fmla="*/ 754918 w 1047628"/>
                <a:gd name="connsiteY21" fmla="*/ 283558 h 1403070"/>
                <a:gd name="connsiteX22" fmla="*/ 751603 w 1047628"/>
                <a:gd name="connsiteY22" fmla="*/ 283558 h 1403070"/>
                <a:gd name="connsiteX23" fmla="*/ 750541 w 1047628"/>
                <a:gd name="connsiteY23" fmla="*/ 284619 h 1403070"/>
                <a:gd name="connsiteX24" fmla="*/ 750541 w 1047628"/>
                <a:gd name="connsiteY24" fmla="*/ 287935 h 1403070"/>
                <a:gd name="connsiteX25" fmla="*/ 751603 w 1047628"/>
                <a:gd name="connsiteY25" fmla="*/ 287935 h 1403070"/>
                <a:gd name="connsiteX26" fmla="*/ 751603 w 1047628"/>
                <a:gd name="connsiteY26" fmla="*/ 289129 h 1403070"/>
                <a:gd name="connsiteX27" fmla="*/ 752664 w 1047628"/>
                <a:gd name="connsiteY27" fmla="*/ 290190 h 1403070"/>
                <a:gd name="connsiteX28" fmla="*/ 753857 w 1047628"/>
                <a:gd name="connsiteY28" fmla="*/ 290190 h 1403070"/>
                <a:gd name="connsiteX29" fmla="*/ 754918 w 1047628"/>
                <a:gd name="connsiteY29" fmla="*/ 291384 h 1403070"/>
                <a:gd name="connsiteX30" fmla="*/ 756112 w 1047628"/>
                <a:gd name="connsiteY30" fmla="*/ 291384 h 1403070"/>
                <a:gd name="connsiteX31" fmla="*/ 758367 w 1047628"/>
                <a:gd name="connsiteY31" fmla="*/ 289129 h 1403070"/>
                <a:gd name="connsiteX32" fmla="*/ 891127 w 1047628"/>
                <a:gd name="connsiteY32" fmla="*/ 483826 h 1403070"/>
                <a:gd name="connsiteX33" fmla="*/ 923753 w 1047628"/>
                <a:gd name="connsiteY33" fmla="*/ 597489 h 1403070"/>
                <a:gd name="connsiteX34" fmla="*/ 929324 w 1047628"/>
                <a:gd name="connsiteY34" fmla="*/ 600937 h 1403070"/>
                <a:gd name="connsiteX35" fmla="*/ 926008 w 1047628"/>
                <a:gd name="connsiteY35" fmla="*/ 605446 h 1403070"/>
                <a:gd name="connsiteX36" fmla="*/ 932772 w 1047628"/>
                <a:gd name="connsiteY36" fmla="*/ 627993 h 1403070"/>
                <a:gd name="connsiteX37" fmla="*/ 937282 w 1047628"/>
                <a:gd name="connsiteY37" fmla="*/ 631309 h 1403070"/>
                <a:gd name="connsiteX38" fmla="*/ 938343 w 1047628"/>
                <a:gd name="connsiteY38" fmla="*/ 633564 h 1403070"/>
                <a:gd name="connsiteX39" fmla="*/ 936088 w 1047628"/>
                <a:gd name="connsiteY39" fmla="*/ 634757 h 1403070"/>
                <a:gd name="connsiteX40" fmla="*/ 942852 w 1047628"/>
                <a:gd name="connsiteY40" fmla="*/ 693246 h 1403070"/>
                <a:gd name="connsiteX41" fmla="*/ 959696 w 1047628"/>
                <a:gd name="connsiteY41" fmla="*/ 709029 h 1403070"/>
                <a:gd name="connsiteX42" fmla="*/ 960889 w 1047628"/>
                <a:gd name="connsiteY42" fmla="*/ 721363 h 1403070"/>
                <a:gd name="connsiteX43" fmla="*/ 983436 w 1047628"/>
                <a:gd name="connsiteY43" fmla="*/ 787810 h 1403070"/>
                <a:gd name="connsiteX44" fmla="*/ 990200 w 1047628"/>
                <a:gd name="connsiteY44" fmla="*/ 810356 h 1403070"/>
                <a:gd name="connsiteX45" fmla="*/ 1047628 w 1047628"/>
                <a:gd name="connsiteY45" fmla="*/ 1129857 h 1403070"/>
                <a:gd name="connsiteX46" fmla="*/ 987946 w 1047628"/>
                <a:gd name="connsiteY46" fmla="*/ 1106250 h 1403070"/>
                <a:gd name="connsiteX47" fmla="*/ 974417 w 1047628"/>
                <a:gd name="connsiteY47" fmla="*/ 1093915 h 1403070"/>
                <a:gd name="connsiteX48" fmla="*/ 962083 w 1047628"/>
                <a:gd name="connsiteY48" fmla="*/ 1101740 h 1403070"/>
                <a:gd name="connsiteX49" fmla="*/ 805715 w 1047628"/>
                <a:gd name="connsiteY49" fmla="*/ 1186092 h 1403070"/>
                <a:gd name="connsiteX50" fmla="*/ 826007 w 1047628"/>
                <a:gd name="connsiteY50" fmla="*/ 1224288 h 1403070"/>
                <a:gd name="connsiteX51" fmla="*/ 873222 w 1047628"/>
                <a:gd name="connsiteY51" fmla="*/ 1269249 h 1403070"/>
                <a:gd name="connsiteX52" fmla="*/ 893515 w 1047628"/>
                <a:gd name="connsiteY52" fmla="*/ 1291796 h 1403070"/>
                <a:gd name="connsiteX53" fmla="*/ 856378 w 1047628"/>
                <a:gd name="connsiteY53" fmla="*/ 1342460 h 1403070"/>
                <a:gd name="connsiteX54" fmla="*/ 832771 w 1047628"/>
                <a:gd name="connsiteY54" fmla="*/ 1384105 h 1403070"/>
                <a:gd name="connsiteX55" fmla="*/ 824813 w 1047628"/>
                <a:gd name="connsiteY55" fmla="*/ 1385166 h 1403070"/>
                <a:gd name="connsiteX56" fmla="*/ 816988 w 1047628"/>
                <a:gd name="connsiteY56" fmla="*/ 1389676 h 1403070"/>
                <a:gd name="connsiteX57" fmla="*/ 813672 w 1047628"/>
                <a:gd name="connsiteY57" fmla="*/ 1388614 h 1403070"/>
                <a:gd name="connsiteX58" fmla="*/ 808102 w 1047628"/>
                <a:gd name="connsiteY58" fmla="*/ 1389676 h 1403070"/>
                <a:gd name="connsiteX59" fmla="*/ 796828 w 1047628"/>
                <a:gd name="connsiteY59" fmla="*/ 1386360 h 1403070"/>
                <a:gd name="connsiteX60" fmla="*/ 772027 w 1047628"/>
                <a:gd name="connsiteY60" fmla="*/ 1386360 h 1403070"/>
                <a:gd name="connsiteX61" fmla="*/ 710090 w 1047628"/>
                <a:gd name="connsiteY61" fmla="*/ 1377341 h 1403070"/>
                <a:gd name="connsiteX62" fmla="*/ 696562 w 1047628"/>
                <a:gd name="connsiteY62" fmla="*/ 1385166 h 1403070"/>
                <a:gd name="connsiteX63" fmla="*/ 696562 w 1047628"/>
                <a:gd name="connsiteY63" fmla="*/ 1387421 h 1403070"/>
                <a:gd name="connsiteX64" fmla="*/ 697623 w 1047628"/>
                <a:gd name="connsiteY64" fmla="*/ 1388614 h 1403070"/>
                <a:gd name="connsiteX65" fmla="*/ 698684 w 1047628"/>
                <a:gd name="connsiteY65" fmla="*/ 1388614 h 1403070"/>
                <a:gd name="connsiteX66" fmla="*/ 699745 w 1047628"/>
                <a:gd name="connsiteY66" fmla="*/ 1389676 h 1403070"/>
                <a:gd name="connsiteX67" fmla="*/ 699745 w 1047628"/>
                <a:gd name="connsiteY67" fmla="*/ 1390869 h 1403070"/>
                <a:gd name="connsiteX68" fmla="*/ 696429 w 1047628"/>
                <a:gd name="connsiteY68" fmla="*/ 1390869 h 1403070"/>
                <a:gd name="connsiteX69" fmla="*/ 696429 w 1047628"/>
                <a:gd name="connsiteY69" fmla="*/ 1394185 h 1403070"/>
                <a:gd name="connsiteX70" fmla="*/ 695369 w 1047628"/>
                <a:gd name="connsiteY70" fmla="*/ 1395246 h 1403070"/>
                <a:gd name="connsiteX71" fmla="*/ 685289 w 1047628"/>
                <a:gd name="connsiteY71" fmla="*/ 1402010 h 1403070"/>
                <a:gd name="connsiteX72" fmla="*/ 686350 w 1047628"/>
                <a:gd name="connsiteY72" fmla="*/ 1403071 h 1403070"/>
                <a:gd name="connsiteX73" fmla="*/ 574942 w 1047628"/>
                <a:gd name="connsiteY73" fmla="*/ 1360364 h 1403070"/>
                <a:gd name="connsiteX74" fmla="*/ 511944 w 1047628"/>
                <a:gd name="connsiteY74" fmla="*/ 1365935 h 1403070"/>
                <a:gd name="connsiteX75" fmla="*/ 478256 w 1047628"/>
                <a:gd name="connsiteY75" fmla="*/ 1349091 h 1403070"/>
                <a:gd name="connsiteX76" fmla="*/ 411810 w 1047628"/>
                <a:gd name="connsiteY76" fmla="*/ 1284899 h 1403070"/>
                <a:gd name="connsiteX77" fmla="*/ 397221 w 1047628"/>
                <a:gd name="connsiteY77" fmla="*/ 1270310 h 1403070"/>
                <a:gd name="connsiteX78" fmla="*/ 364594 w 1047628"/>
                <a:gd name="connsiteY78" fmla="*/ 1227604 h 1403070"/>
                <a:gd name="connsiteX79" fmla="*/ 340986 w 1047628"/>
                <a:gd name="connsiteY79" fmla="*/ 1189407 h 1403070"/>
                <a:gd name="connsiteX80" fmla="*/ 329713 w 1047628"/>
                <a:gd name="connsiteY80" fmla="*/ 1205190 h 1403070"/>
                <a:gd name="connsiteX81" fmla="*/ 328519 w 1047628"/>
                <a:gd name="connsiteY81" fmla="*/ 1203996 h 1403070"/>
                <a:gd name="connsiteX82" fmla="*/ 326265 w 1047628"/>
                <a:gd name="connsiteY82" fmla="*/ 1207444 h 1403070"/>
                <a:gd name="connsiteX83" fmla="*/ 327326 w 1047628"/>
                <a:gd name="connsiteY83" fmla="*/ 1208506 h 1403070"/>
                <a:gd name="connsiteX84" fmla="*/ 293638 w 1047628"/>
                <a:gd name="connsiteY84" fmla="*/ 1257976 h 1403070"/>
                <a:gd name="connsiteX85" fmla="*/ 222682 w 1047628"/>
                <a:gd name="connsiteY85" fmla="*/ 1250151 h 1403070"/>
                <a:gd name="connsiteX86" fmla="*/ 185546 w 1047628"/>
                <a:gd name="connsiteY86" fmla="*/ 1229859 h 1403070"/>
                <a:gd name="connsiteX87" fmla="*/ 175467 w 1047628"/>
                <a:gd name="connsiteY87" fmla="*/ 1201742 h 1403070"/>
                <a:gd name="connsiteX88" fmla="*/ 167642 w 1047628"/>
                <a:gd name="connsiteY88" fmla="*/ 1059962 h 1403070"/>
                <a:gd name="connsiteX89" fmla="*/ 141779 w 1047628"/>
                <a:gd name="connsiteY89" fmla="*/ 1008237 h 1403070"/>
                <a:gd name="connsiteX90" fmla="*/ 120426 w 1047628"/>
                <a:gd name="connsiteY90" fmla="*/ 922692 h 1403070"/>
                <a:gd name="connsiteX91" fmla="*/ 87800 w 1047628"/>
                <a:gd name="connsiteY91" fmla="*/ 912613 h 1403070"/>
                <a:gd name="connsiteX92" fmla="*/ 85545 w 1047628"/>
                <a:gd name="connsiteY92" fmla="*/ 868713 h 1403070"/>
                <a:gd name="connsiteX93" fmla="*/ 83290 w 1047628"/>
                <a:gd name="connsiteY93" fmla="*/ 850675 h 1403070"/>
                <a:gd name="connsiteX94" fmla="*/ 53980 w 1047628"/>
                <a:gd name="connsiteY94" fmla="*/ 810224 h 1403070"/>
                <a:gd name="connsiteX95" fmla="*/ 38197 w 1047628"/>
                <a:gd name="connsiteY95" fmla="*/ 770833 h 1403070"/>
                <a:gd name="connsiteX96" fmla="*/ 4509 w 1047628"/>
                <a:gd name="connsiteY96" fmla="*/ 751735 h 1403070"/>
                <a:gd name="connsiteX97" fmla="*/ 2255 w 1047628"/>
                <a:gd name="connsiteY97" fmla="*/ 752796 h 1403070"/>
                <a:gd name="connsiteX98" fmla="*/ 1061 w 1047628"/>
                <a:gd name="connsiteY98" fmla="*/ 743777 h 1403070"/>
                <a:gd name="connsiteX99" fmla="*/ 0 w 1047628"/>
                <a:gd name="connsiteY99" fmla="*/ 741523 h 1403070"/>
                <a:gd name="connsiteX100" fmla="*/ 2255 w 1047628"/>
                <a:gd name="connsiteY100" fmla="*/ 737013 h 1403070"/>
                <a:gd name="connsiteX101" fmla="*/ 10080 w 1047628"/>
                <a:gd name="connsiteY101" fmla="*/ 737013 h 1403070"/>
                <a:gd name="connsiteX102" fmla="*/ 13396 w 1047628"/>
                <a:gd name="connsiteY102" fmla="*/ 740329 h 1403070"/>
                <a:gd name="connsiteX103" fmla="*/ 13396 w 1047628"/>
                <a:gd name="connsiteY103" fmla="*/ 726801 h 1403070"/>
                <a:gd name="connsiteX104" fmla="*/ 16711 w 1047628"/>
                <a:gd name="connsiteY104" fmla="*/ 726801 h 1403070"/>
                <a:gd name="connsiteX105" fmla="*/ 16711 w 1047628"/>
                <a:gd name="connsiteY105" fmla="*/ 723485 h 1403070"/>
                <a:gd name="connsiteX106" fmla="*/ 11141 w 1047628"/>
                <a:gd name="connsiteY106" fmla="*/ 723485 h 1403070"/>
                <a:gd name="connsiteX107" fmla="*/ 11141 w 1047628"/>
                <a:gd name="connsiteY107" fmla="*/ 700938 h 1403070"/>
                <a:gd name="connsiteX108" fmla="*/ 5571 w 1047628"/>
                <a:gd name="connsiteY108" fmla="*/ 697623 h 1403070"/>
                <a:gd name="connsiteX109" fmla="*/ 0 w 1047628"/>
                <a:gd name="connsiteY109" fmla="*/ 697623 h 1403070"/>
                <a:gd name="connsiteX110" fmla="*/ 0 w 1047628"/>
                <a:gd name="connsiteY110" fmla="*/ 694175 h 1403070"/>
                <a:gd name="connsiteX111" fmla="*/ 1061 w 1047628"/>
                <a:gd name="connsiteY111" fmla="*/ 693113 h 1403070"/>
                <a:gd name="connsiteX112" fmla="*/ 4377 w 1047628"/>
                <a:gd name="connsiteY112" fmla="*/ 691920 h 1403070"/>
                <a:gd name="connsiteX113" fmla="*/ 9947 w 1047628"/>
                <a:gd name="connsiteY113" fmla="*/ 689665 h 1403070"/>
                <a:gd name="connsiteX114" fmla="*/ 15518 w 1047628"/>
                <a:gd name="connsiteY114" fmla="*/ 690859 h 1403070"/>
                <a:gd name="connsiteX115" fmla="*/ 21088 w 1047628"/>
                <a:gd name="connsiteY115" fmla="*/ 687410 h 1403070"/>
                <a:gd name="connsiteX116" fmla="*/ 24403 w 1047628"/>
                <a:gd name="connsiteY116" fmla="*/ 687410 h 1403070"/>
                <a:gd name="connsiteX117" fmla="*/ 29974 w 1047628"/>
                <a:gd name="connsiteY117" fmla="*/ 681840 h 1403070"/>
                <a:gd name="connsiteX118" fmla="*/ 36738 w 1047628"/>
                <a:gd name="connsiteY118" fmla="*/ 684095 h 1403070"/>
                <a:gd name="connsiteX119" fmla="*/ 33422 w 1047628"/>
                <a:gd name="connsiteY119" fmla="*/ 689665 h 1403070"/>
                <a:gd name="connsiteX120" fmla="*/ 31168 w 1047628"/>
                <a:gd name="connsiteY120" fmla="*/ 689665 h 1403070"/>
                <a:gd name="connsiteX121" fmla="*/ 30106 w 1047628"/>
                <a:gd name="connsiteY121" fmla="*/ 690859 h 1403070"/>
                <a:gd name="connsiteX122" fmla="*/ 25597 w 1047628"/>
                <a:gd name="connsiteY122" fmla="*/ 693113 h 1403070"/>
                <a:gd name="connsiteX123" fmla="*/ 23343 w 1047628"/>
                <a:gd name="connsiteY123" fmla="*/ 697623 h 1403070"/>
                <a:gd name="connsiteX124" fmla="*/ 23343 w 1047628"/>
                <a:gd name="connsiteY124" fmla="*/ 714467 h 1403070"/>
                <a:gd name="connsiteX125" fmla="*/ 64988 w 1047628"/>
                <a:gd name="connsiteY125" fmla="*/ 708896 h 1403070"/>
                <a:gd name="connsiteX126" fmla="*/ 64988 w 1047628"/>
                <a:gd name="connsiteY126" fmla="*/ 688604 h 1403070"/>
                <a:gd name="connsiteX127" fmla="*/ 99869 w 1047628"/>
                <a:gd name="connsiteY127" fmla="*/ 688604 h 1403070"/>
                <a:gd name="connsiteX128" fmla="*/ 99869 w 1047628"/>
                <a:gd name="connsiteY128" fmla="*/ 680779 h 1403070"/>
                <a:gd name="connsiteX129" fmla="*/ 131302 w 1047628"/>
                <a:gd name="connsiteY129" fmla="*/ 693113 h 1403070"/>
                <a:gd name="connsiteX130" fmla="*/ 131302 w 1047628"/>
                <a:gd name="connsiteY130" fmla="*/ 711151 h 1403070"/>
                <a:gd name="connsiteX131" fmla="*/ 154909 w 1047628"/>
                <a:gd name="connsiteY131" fmla="*/ 709957 h 1403070"/>
                <a:gd name="connsiteX132" fmla="*/ 154909 w 1047628"/>
                <a:gd name="connsiteY132" fmla="*/ 708896 h 1403070"/>
                <a:gd name="connsiteX133" fmla="*/ 157164 w 1047628"/>
                <a:gd name="connsiteY133" fmla="*/ 709957 h 1403070"/>
                <a:gd name="connsiteX134" fmla="*/ 163928 w 1047628"/>
                <a:gd name="connsiteY134" fmla="*/ 709957 h 1403070"/>
                <a:gd name="connsiteX135" fmla="*/ 172947 w 1047628"/>
                <a:gd name="connsiteY135" fmla="*/ 691920 h 1403070"/>
                <a:gd name="connsiteX136" fmla="*/ 189791 w 1047628"/>
                <a:gd name="connsiteY136" fmla="*/ 687410 h 1403070"/>
                <a:gd name="connsiteX137" fmla="*/ 217908 w 1047628"/>
                <a:gd name="connsiteY137" fmla="*/ 687410 h 1403070"/>
                <a:gd name="connsiteX138" fmla="*/ 217908 w 1047628"/>
                <a:gd name="connsiteY138" fmla="*/ 655978 h 1403070"/>
                <a:gd name="connsiteX139" fmla="*/ 214592 w 1047628"/>
                <a:gd name="connsiteY139" fmla="*/ 655978 h 1403070"/>
                <a:gd name="connsiteX140" fmla="*/ 214592 w 1047628"/>
                <a:gd name="connsiteY140" fmla="*/ 654916 h 1403070"/>
                <a:gd name="connsiteX141" fmla="*/ 212337 w 1047628"/>
                <a:gd name="connsiteY141" fmla="*/ 654916 h 1403070"/>
                <a:gd name="connsiteX142" fmla="*/ 212337 w 1047628"/>
                <a:gd name="connsiteY142" fmla="*/ 653723 h 1403070"/>
                <a:gd name="connsiteX143" fmla="*/ 210083 w 1047628"/>
                <a:gd name="connsiteY143" fmla="*/ 653723 h 1403070"/>
                <a:gd name="connsiteX144" fmla="*/ 210083 w 1047628"/>
                <a:gd name="connsiteY144" fmla="*/ 650407 h 1403070"/>
                <a:gd name="connsiteX145" fmla="*/ 211144 w 1047628"/>
                <a:gd name="connsiteY145" fmla="*/ 649346 h 1403070"/>
                <a:gd name="connsiteX146" fmla="*/ 210083 w 1047628"/>
                <a:gd name="connsiteY146" fmla="*/ 649346 h 1403070"/>
                <a:gd name="connsiteX147" fmla="*/ 210083 w 1047628"/>
                <a:gd name="connsiteY147" fmla="*/ 648153 h 1403070"/>
                <a:gd name="connsiteX148" fmla="*/ 211144 w 1047628"/>
                <a:gd name="connsiteY148" fmla="*/ 648153 h 1403070"/>
                <a:gd name="connsiteX149" fmla="*/ 210083 w 1047628"/>
                <a:gd name="connsiteY149" fmla="*/ 647091 h 1403070"/>
                <a:gd name="connsiteX150" fmla="*/ 210083 w 1047628"/>
                <a:gd name="connsiteY150" fmla="*/ 645898 h 1403070"/>
                <a:gd name="connsiteX151" fmla="*/ 209022 w 1047628"/>
                <a:gd name="connsiteY151" fmla="*/ 645898 h 1403070"/>
                <a:gd name="connsiteX152" fmla="*/ 209022 w 1047628"/>
                <a:gd name="connsiteY152" fmla="*/ 644837 h 1403070"/>
                <a:gd name="connsiteX153" fmla="*/ 209022 w 1047628"/>
                <a:gd name="connsiteY153" fmla="*/ 645898 h 1403070"/>
                <a:gd name="connsiteX154" fmla="*/ 207960 w 1047628"/>
                <a:gd name="connsiteY154" fmla="*/ 645898 h 1403070"/>
                <a:gd name="connsiteX155" fmla="*/ 207960 w 1047628"/>
                <a:gd name="connsiteY155" fmla="*/ 640328 h 1403070"/>
                <a:gd name="connsiteX156" fmla="*/ 209022 w 1047628"/>
                <a:gd name="connsiteY156" fmla="*/ 640328 h 1403070"/>
                <a:gd name="connsiteX157" fmla="*/ 209022 w 1047628"/>
                <a:gd name="connsiteY157" fmla="*/ 638073 h 1403070"/>
                <a:gd name="connsiteX158" fmla="*/ 207960 w 1047628"/>
                <a:gd name="connsiteY158" fmla="*/ 638073 h 1403070"/>
                <a:gd name="connsiteX159" fmla="*/ 207960 w 1047628"/>
                <a:gd name="connsiteY159" fmla="*/ 637012 h 1403070"/>
                <a:gd name="connsiteX160" fmla="*/ 210215 w 1047628"/>
                <a:gd name="connsiteY160" fmla="*/ 637012 h 1403070"/>
                <a:gd name="connsiteX161" fmla="*/ 225998 w 1047628"/>
                <a:gd name="connsiteY161" fmla="*/ 627993 h 1403070"/>
                <a:gd name="connsiteX162" fmla="*/ 214725 w 1047628"/>
                <a:gd name="connsiteY162" fmla="*/ 616720 h 1403070"/>
                <a:gd name="connsiteX163" fmla="*/ 206900 w 1047628"/>
                <a:gd name="connsiteY163" fmla="*/ 625739 h 1403070"/>
                <a:gd name="connsiteX164" fmla="*/ 200135 w 1047628"/>
                <a:gd name="connsiteY164" fmla="*/ 629187 h 1403070"/>
                <a:gd name="connsiteX165" fmla="*/ 196820 w 1047628"/>
                <a:gd name="connsiteY165" fmla="*/ 625739 h 1403070"/>
                <a:gd name="connsiteX166" fmla="*/ 202390 w 1047628"/>
                <a:gd name="connsiteY166" fmla="*/ 621229 h 1403070"/>
                <a:gd name="connsiteX167" fmla="*/ 199075 w 1047628"/>
                <a:gd name="connsiteY167" fmla="*/ 616720 h 1403070"/>
                <a:gd name="connsiteX168" fmla="*/ 194565 w 1047628"/>
                <a:gd name="connsiteY168" fmla="*/ 615526 h 1403070"/>
                <a:gd name="connsiteX169" fmla="*/ 194565 w 1047628"/>
                <a:gd name="connsiteY169" fmla="*/ 614465 h 1403070"/>
                <a:gd name="connsiteX170" fmla="*/ 193504 w 1047628"/>
                <a:gd name="connsiteY170" fmla="*/ 613404 h 1403070"/>
                <a:gd name="connsiteX171" fmla="*/ 190188 w 1047628"/>
                <a:gd name="connsiteY171" fmla="*/ 615659 h 1403070"/>
                <a:gd name="connsiteX172" fmla="*/ 185679 w 1047628"/>
                <a:gd name="connsiteY172" fmla="*/ 607834 h 1403070"/>
                <a:gd name="connsiteX173" fmla="*/ 187934 w 1047628"/>
                <a:gd name="connsiteY173" fmla="*/ 604518 h 1403070"/>
                <a:gd name="connsiteX174" fmla="*/ 186873 w 1047628"/>
                <a:gd name="connsiteY174" fmla="*/ 603324 h 1403070"/>
                <a:gd name="connsiteX175" fmla="*/ 145228 w 1047628"/>
                <a:gd name="connsiteY175" fmla="*/ 592051 h 1403070"/>
                <a:gd name="connsiteX176" fmla="*/ 155307 w 1047628"/>
                <a:gd name="connsiteY176" fmla="*/ 570698 h 1403070"/>
                <a:gd name="connsiteX177" fmla="*/ 145228 w 1047628"/>
                <a:gd name="connsiteY177" fmla="*/ 563934 h 1403070"/>
                <a:gd name="connsiteX178" fmla="*/ 130639 w 1047628"/>
                <a:gd name="connsiteY178" fmla="*/ 509954 h 1403070"/>
                <a:gd name="connsiteX179" fmla="*/ 179048 w 1047628"/>
                <a:gd name="connsiteY179" fmla="*/ 509954 h 1403070"/>
                <a:gd name="connsiteX180" fmla="*/ 194830 w 1047628"/>
                <a:gd name="connsiteY180" fmla="*/ 497620 h 1403070"/>
                <a:gd name="connsiteX181" fmla="*/ 193770 w 1047628"/>
                <a:gd name="connsiteY181" fmla="*/ 462739 h 1403070"/>
                <a:gd name="connsiteX182" fmla="*/ 224141 w 1047628"/>
                <a:gd name="connsiteY182" fmla="*/ 426797 h 1403070"/>
                <a:gd name="connsiteX183" fmla="*/ 202788 w 1047628"/>
                <a:gd name="connsiteY183" fmla="*/ 397486 h 1403070"/>
                <a:gd name="connsiteX184" fmla="*/ 211807 w 1047628"/>
                <a:gd name="connsiteY184" fmla="*/ 383958 h 1403070"/>
                <a:gd name="connsiteX185" fmla="*/ 208491 w 1047628"/>
                <a:gd name="connsiteY185" fmla="*/ 380510 h 1403070"/>
                <a:gd name="connsiteX186" fmla="*/ 208491 w 1047628"/>
                <a:gd name="connsiteY186" fmla="*/ 379448 h 1403070"/>
                <a:gd name="connsiteX187" fmla="*/ 206236 w 1047628"/>
                <a:gd name="connsiteY187" fmla="*/ 378255 h 1403070"/>
                <a:gd name="connsiteX188" fmla="*/ 205175 w 1047628"/>
                <a:gd name="connsiteY188" fmla="*/ 378255 h 1403070"/>
                <a:gd name="connsiteX189" fmla="*/ 205175 w 1047628"/>
                <a:gd name="connsiteY189" fmla="*/ 379448 h 1403070"/>
                <a:gd name="connsiteX190" fmla="*/ 202921 w 1047628"/>
                <a:gd name="connsiteY190" fmla="*/ 379448 h 1403070"/>
                <a:gd name="connsiteX191" fmla="*/ 202921 w 1047628"/>
                <a:gd name="connsiteY191" fmla="*/ 377194 h 1403070"/>
                <a:gd name="connsiteX192" fmla="*/ 205175 w 1047628"/>
                <a:gd name="connsiteY192" fmla="*/ 374939 h 1403070"/>
                <a:gd name="connsiteX193" fmla="*/ 205175 w 1047628"/>
                <a:gd name="connsiteY193" fmla="*/ 371623 h 1403070"/>
                <a:gd name="connsiteX194" fmla="*/ 208491 w 1047628"/>
                <a:gd name="connsiteY194" fmla="*/ 371623 h 1403070"/>
                <a:gd name="connsiteX195" fmla="*/ 209552 w 1047628"/>
                <a:gd name="connsiteY195" fmla="*/ 370430 h 1403070"/>
                <a:gd name="connsiteX196" fmla="*/ 214062 w 1047628"/>
                <a:gd name="connsiteY196" fmla="*/ 370430 h 1403070"/>
                <a:gd name="connsiteX197" fmla="*/ 214062 w 1047628"/>
                <a:gd name="connsiteY197" fmla="*/ 368175 h 1403070"/>
                <a:gd name="connsiteX198" fmla="*/ 215123 w 1047628"/>
                <a:gd name="connsiteY198" fmla="*/ 368175 h 1403070"/>
                <a:gd name="connsiteX199" fmla="*/ 215123 w 1047628"/>
                <a:gd name="connsiteY199" fmla="*/ 366981 h 1403070"/>
                <a:gd name="connsiteX200" fmla="*/ 216183 w 1047628"/>
                <a:gd name="connsiteY200" fmla="*/ 364727 h 1403070"/>
                <a:gd name="connsiteX201" fmla="*/ 218438 w 1047628"/>
                <a:gd name="connsiteY201" fmla="*/ 362472 h 1403070"/>
                <a:gd name="connsiteX202" fmla="*/ 218438 w 1047628"/>
                <a:gd name="connsiteY202" fmla="*/ 361411 h 1403070"/>
                <a:gd name="connsiteX203" fmla="*/ 217377 w 1047628"/>
                <a:gd name="connsiteY203" fmla="*/ 360350 h 1403070"/>
                <a:gd name="connsiteX204" fmla="*/ 215123 w 1047628"/>
                <a:gd name="connsiteY204" fmla="*/ 360350 h 1403070"/>
                <a:gd name="connsiteX205" fmla="*/ 215123 w 1047628"/>
                <a:gd name="connsiteY205" fmla="*/ 359156 h 1403070"/>
                <a:gd name="connsiteX206" fmla="*/ 216183 w 1047628"/>
                <a:gd name="connsiteY206" fmla="*/ 358095 h 1403070"/>
                <a:gd name="connsiteX207" fmla="*/ 215123 w 1047628"/>
                <a:gd name="connsiteY207" fmla="*/ 358095 h 1403070"/>
                <a:gd name="connsiteX208" fmla="*/ 215123 w 1047628"/>
                <a:gd name="connsiteY208" fmla="*/ 354647 h 1403070"/>
                <a:gd name="connsiteX209" fmla="*/ 216183 w 1047628"/>
                <a:gd name="connsiteY209" fmla="*/ 353586 h 1403070"/>
                <a:gd name="connsiteX210" fmla="*/ 217245 w 1047628"/>
                <a:gd name="connsiteY210" fmla="*/ 353586 h 1403070"/>
                <a:gd name="connsiteX211" fmla="*/ 217245 w 1047628"/>
                <a:gd name="connsiteY211" fmla="*/ 352392 h 1403070"/>
                <a:gd name="connsiteX212" fmla="*/ 216183 w 1047628"/>
                <a:gd name="connsiteY212" fmla="*/ 352392 h 1403070"/>
                <a:gd name="connsiteX213" fmla="*/ 215123 w 1047628"/>
                <a:gd name="connsiteY213" fmla="*/ 351331 h 1403070"/>
                <a:gd name="connsiteX214" fmla="*/ 215123 w 1047628"/>
                <a:gd name="connsiteY214" fmla="*/ 349076 h 1403070"/>
                <a:gd name="connsiteX215" fmla="*/ 212868 w 1047628"/>
                <a:gd name="connsiteY215" fmla="*/ 349076 h 1403070"/>
                <a:gd name="connsiteX216" fmla="*/ 212868 w 1047628"/>
                <a:gd name="connsiteY216" fmla="*/ 346822 h 1403070"/>
                <a:gd name="connsiteX217" fmla="*/ 211807 w 1047628"/>
                <a:gd name="connsiteY217" fmla="*/ 346822 h 1403070"/>
                <a:gd name="connsiteX218" fmla="*/ 211807 w 1047628"/>
                <a:gd name="connsiteY218" fmla="*/ 344567 h 1403070"/>
                <a:gd name="connsiteX219" fmla="*/ 210746 w 1047628"/>
                <a:gd name="connsiteY219" fmla="*/ 343506 h 1403070"/>
                <a:gd name="connsiteX220" fmla="*/ 208491 w 1047628"/>
                <a:gd name="connsiteY220" fmla="*/ 342313 h 1403070"/>
                <a:gd name="connsiteX221" fmla="*/ 207430 w 1047628"/>
                <a:gd name="connsiteY221" fmla="*/ 341251 h 1403070"/>
                <a:gd name="connsiteX222" fmla="*/ 205175 w 1047628"/>
                <a:gd name="connsiteY222" fmla="*/ 341251 h 1403070"/>
                <a:gd name="connsiteX223" fmla="*/ 205175 w 1047628"/>
                <a:gd name="connsiteY223" fmla="*/ 340191 h 1403070"/>
                <a:gd name="connsiteX224" fmla="*/ 209685 w 1047628"/>
                <a:gd name="connsiteY224" fmla="*/ 328917 h 1403070"/>
                <a:gd name="connsiteX225" fmla="*/ 187138 w 1047628"/>
                <a:gd name="connsiteY225" fmla="*/ 318837 h 1403070"/>
                <a:gd name="connsiteX226" fmla="*/ 183823 w 1047628"/>
                <a:gd name="connsiteY226" fmla="*/ 323347 h 1403070"/>
                <a:gd name="connsiteX227" fmla="*/ 175997 w 1047628"/>
                <a:gd name="connsiteY227" fmla="*/ 318837 h 1403070"/>
                <a:gd name="connsiteX228" fmla="*/ 174936 w 1047628"/>
                <a:gd name="connsiteY228" fmla="*/ 317776 h 1403070"/>
                <a:gd name="connsiteX229" fmla="*/ 173875 w 1047628"/>
                <a:gd name="connsiteY229" fmla="*/ 318837 h 1403070"/>
                <a:gd name="connsiteX230" fmla="*/ 171621 w 1047628"/>
                <a:gd name="connsiteY230" fmla="*/ 318837 h 1403070"/>
                <a:gd name="connsiteX231" fmla="*/ 168305 w 1047628"/>
                <a:gd name="connsiteY231" fmla="*/ 326662 h 1403070"/>
                <a:gd name="connsiteX232" fmla="*/ 160480 w 1047628"/>
                <a:gd name="connsiteY232" fmla="*/ 340191 h 1403070"/>
                <a:gd name="connsiteX233" fmla="*/ 149206 w 1047628"/>
                <a:gd name="connsiteY233" fmla="*/ 333426 h 1403070"/>
                <a:gd name="connsiteX234" fmla="*/ 149206 w 1047628"/>
                <a:gd name="connsiteY234" fmla="*/ 324408 h 1403070"/>
                <a:gd name="connsiteX235" fmla="*/ 148146 w 1047628"/>
                <a:gd name="connsiteY235" fmla="*/ 314328 h 1403070"/>
                <a:gd name="connsiteX236" fmla="*/ 145891 w 1047628"/>
                <a:gd name="connsiteY236" fmla="*/ 312074 h 1403070"/>
                <a:gd name="connsiteX237" fmla="*/ 139127 w 1047628"/>
                <a:gd name="connsiteY237" fmla="*/ 313134 h 1403070"/>
                <a:gd name="connsiteX238" fmla="*/ 126792 w 1047628"/>
                <a:gd name="connsiteY238" fmla="*/ 316450 h 1403070"/>
                <a:gd name="connsiteX239" fmla="*/ 126792 w 1047628"/>
                <a:gd name="connsiteY239" fmla="*/ 315389 h 1403070"/>
                <a:gd name="connsiteX240" fmla="*/ 125731 w 1047628"/>
                <a:gd name="connsiteY240" fmla="*/ 314196 h 1403070"/>
                <a:gd name="connsiteX241" fmla="*/ 125731 w 1047628"/>
                <a:gd name="connsiteY241" fmla="*/ 313134 h 1403070"/>
                <a:gd name="connsiteX242" fmla="*/ 120161 w 1047628"/>
                <a:gd name="connsiteY242" fmla="*/ 312074 h 1403070"/>
                <a:gd name="connsiteX243" fmla="*/ 115652 w 1047628"/>
                <a:gd name="connsiteY243" fmla="*/ 305309 h 1403070"/>
                <a:gd name="connsiteX244" fmla="*/ 90850 w 1047628"/>
                <a:gd name="connsiteY244" fmla="*/ 234486 h 1403070"/>
                <a:gd name="connsiteX245" fmla="*/ 86341 w 1047628"/>
                <a:gd name="connsiteY245" fmla="*/ 219897 h 1403070"/>
                <a:gd name="connsiteX246" fmla="*/ 90850 w 1047628"/>
                <a:gd name="connsiteY246" fmla="*/ 220958 h 1403070"/>
                <a:gd name="connsiteX247" fmla="*/ 90850 w 1047628"/>
                <a:gd name="connsiteY247" fmla="*/ 209685 h 1403070"/>
                <a:gd name="connsiteX248" fmla="*/ 94166 w 1047628"/>
                <a:gd name="connsiteY248" fmla="*/ 205175 h 1403070"/>
                <a:gd name="connsiteX249" fmla="*/ 94166 w 1047628"/>
                <a:gd name="connsiteY249" fmla="*/ 197350 h 1403070"/>
                <a:gd name="connsiteX250" fmla="*/ 90850 w 1047628"/>
                <a:gd name="connsiteY250" fmla="*/ 192841 h 1403070"/>
                <a:gd name="connsiteX251" fmla="*/ 90850 w 1047628"/>
                <a:gd name="connsiteY251" fmla="*/ 148941 h 1403070"/>
                <a:gd name="connsiteX252" fmla="*/ 93105 w 1047628"/>
                <a:gd name="connsiteY252" fmla="*/ 147747 h 1403070"/>
                <a:gd name="connsiteX253" fmla="*/ 97614 w 1047628"/>
                <a:gd name="connsiteY253" fmla="*/ 148941 h 1403070"/>
                <a:gd name="connsiteX254" fmla="*/ 97614 w 1047628"/>
                <a:gd name="connsiteY254" fmla="*/ 151196 h 1403070"/>
                <a:gd name="connsiteX255" fmla="*/ 100930 w 1047628"/>
                <a:gd name="connsiteY255" fmla="*/ 151196 h 1403070"/>
                <a:gd name="connsiteX256" fmla="*/ 100930 w 1047628"/>
                <a:gd name="connsiteY256" fmla="*/ 148941 h 1403070"/>
                <a:gd name="connsiteX257" fmla="*/ 105439 w 1047628"/>
                <a:gd name="connsiteY257" fmla="*/ 148941 h 1403070"/>
                <a:gd name="connsiteX258" fmla="*/ 109949 w 1047628"/>
                <a:gd name="connsiteY258" fmla="*/ 125333 h 1403070"/>
                <a:gd name="connsiteX259" fmla="*/ 111010 w 1047628"/>
                <a:gd name="connsiteY259" fmla="*/ 122017 h 1403070"/>
                <a:gd name="connsiteX260" fmla="*/ 113264 w 1047628"/>
                <a:gd name="connsiteY260" fmla="*/ 124272 h 1403070"/>
                <a:gd name="connsiteX261" fmla="*/ 118835 w 1047628"/>
                <a:gd name="connsiteY261" fmla="*/ 123211 h 1403070"/>
                <a:gd name="connsiteX262" fmla="*/ 112071 w 1047628"/>
                <a:gd name="connsiteY262" fmla="*/ 107428 h 1403070"/>
                <a:gd name="connsiteX263" fmla="*/ 113132 w 1047628"/>
                <a:gd name="connsiteY263" fmla="*/ 106235 h 1403070"/>
                <a:gd name="connsiteX264" fmla="*/ 115386 w 1047628"/>
                <a:gd name="connsiteY264" fmla="*/ 108490 h 1403070"/>
                <a:gd name="connsiteX265" fmla="*/ 118702 w 1047628"/>
                <a:gd name="connsiteY265" fmla="*/ 110744 h 1403070"/>
                <a:gd name="connsiteX266" fmla="*/ 127721 w 1047628"/>
                <a:gd name="connsiteY266" fmla="*/ 103980 h 1403070"/>
                <a:gd name="connsiteX267" fmla="*/ 154777 w 1047628"/>
                <a:gd name="connsiteY267" fmla="*/ 103980 h 1403070"/>
                <a:gd name="connsiteX268" fmla="*/ 155971 w 1047628"/>
                <a:gd name="connsiteY268" fmla="*/ 99471 h 1403070"/>
                <a:gd name="connsiteX269" fmla="*/ 163796 w 1047628"/>
                <a:gd name="connsiteY269" fmla="*/ 42043 h 1403070"/>
                <a:gd name="connsiteX270" fmla="*/ 170560 w 1047628"/>
                <a:gd name="connsiteY270" fmla="*/ 398 h 140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047628" h="1403070">
                  <a:moveTo>
                    <a:pt x="170029" y="0"/>
                  </a:moveTo>
                  <a:lnTo>
                    <a:pt x="212735" y="13528"/>
                  </a:lnTo>
                  <a:lnTo>
                    <a:pt x="289261" y="37136"/>
                  </a:lnTo>
                  <a:lnTo>
                    <a:pt x="308360" y="42706"/>
                  </a:lnTo>
                  <a:lnTo>
                    <a:pt x="492845" y="100134"/>
                  </a:lnTo>
                  <a:lnTo>
                    <a:pt x="492845" y="85545"/>
                  </a:lnTo>
                  <a:lnTo>
                    <a:pt x="491652" y="65253"/>
                  </a:lnTo>
                  <a:lnTo>
                    <a:pt x="670567" y="58489"/>
                  </a:lnTo>
                  <a:lnTo>
                    <a:pt x="707703" y="151859"/>
                  </a:lnTo>
                  <a:lnTo>
                    <a:pt x="729056" y="217112"/>
                  </a:lnTo>
                  <a:lnTo>
                    <a:pt x="749348" y="272285"/>
                  </a:lnTo>
                  <a:lnTo>
                    <a:pt x="751603" y="274540"/>
                  </a:lnTo>
                  <a:lnTo>
                    <a:pt x="751603" y="276794"/>
                  </a:lnTo>
                  <a:lnTo>
                    <a:pt x="753857" y="276794"/>
                  </a:lnTo>
                  <a:lnTo>
                    <a:pt x="753857" y="277855"/>
                  </a:lnTo>
                  <a:lnTo>
                    <a:pt x="754918" y="277855"/>
                  </a:lnTo>
                  <a:lnTo>
                    <a:pt x="754918" y="279049"/>
                  </a:lnTo>
                  <a:lnTo>
                    <a:pt x="756112" y="280110"/>
                  </a:lnTo>
                  <a:lnTo>
                    <a:pt x="757173" y="280110"/>
                  </a:lnTo>
                  <a:lnTo>
                    <a:pt x="757173" y="282365"/>
                  </a:lnTo>
                  <a:lnTo>
                    <a:pt x="756112" y="282365"/>
                  </a:lnTo>
                  <a:lnTo>
                    <a:pt x="754918" y="283558"/>
                  </a:lnTo>
                  <a:lnTo>
                    <a:pt x="751603" y="283558"/>
                  </a:lnTo>
                  <a:lnTo>
                    <a:pt x="750541" y="284619"/>
                  </a:lnTo>
                  <a:lnTo>
                    <a:pt x="750541" y="287935"/>
                  </a:lnTo>
                  <a:lnTo>
                    <a:pt x="751603" y="287935"/>
                  </a:lnTo>
                  <a:lnTo>
                    <a:pt x="751603" y="289129"/>
                  </a:lnTo>
                  <a:lnTo>
                    <a:pt x="752664" y="290190"/>
                  </a:lnTo>
                  <a:lnTo>
                    <a:pt x="753857" y="290190"/>
                  </a:lnTo>
                  <a:lnTo>
                    <a:pt x="754918" y="291384"/>
                  </a:lnTo>
                  <a:lnTo>
                    <a:pt x="756112" y="291384"/>
                  </a:lnTo>
                  <a:lnTo>
                    <a:pt x="758367" y="289129"/>
                  </a:lnTo>
                  <a:cubicBezTo>
                    <a:pt x="801603" y="354647"/>
                    <a:pt x="849217" y="417247"/>
                    <a:pt x="891127" y="483826"/>
                  </a:cubicBezTo>
                  <a:lnTo>
                    <a:pt x="923753" y="597489"/>
                  </a:lnTo>
                  <a:lnTo>
                    <a:pt x="929324" y="600937"/>
                  </a:lnTo>
                  <a:lnTo>
                    <a:pt x="926008" y="605446"/>
                  </a:lnTo>
                  <a:lnTo>
                    <a:pt x="932772" y="627993"/>
                  </a:lnTo>
                  <a:lnTo>
                    <a:pt x="937282" y="631309"/>
                  </a:lnTo>
                  <a:lnTo>
                    <a:pt x="938343" y="633564"/>
                  </a:lnTo>
                  <a:lnTo>
                    <a:pt x="936088" y="634757"/>
                  </a:lnTo>
                  <a:lnTo>
                    <a:pt x="942852" y="693246"/>
                  </a:lnTo>
                  <a:lnTo>
                    <a:pt x="959696" y="709029"/>
                  </a:lnTo>
                  <a:lnTo>
                    <a:pt x="960889" y="721363"/>
                  </a:lnTo>
                  <a:lnTo>
                    <a:pt x="983436" y="787810"/>
                  </a:lnTo>
                  <a:lnTo>
                    <a:pt x="990200" y="810356"/>
                  </a:lnTo>
                  <a:cubicBezTo>
                    <a:pt x="1012482" y="905584"/>
                    <a:pt x="1035824" y="1032110"/>
                    <a:pt x="1047628" y="1129857"/>
                  </a:cubicBezTo>
                  <a:lnTo>
                    <a:pt x="987946" y="1106250"/>
                  </a:lnTo>
                  <a:lnTo>
                    <a:pt x="974417" y="1093915"/>
                  </a:lnTo>
                  <a:lnTo>
                    <a:pt x="962083" y="1101740"/>
                  </a:lnTo>
                  <a:lnTo>
                    <a:pt x="805715" y="1186092"/>
                  </a:lnTo>
                  <a:lnTo>
                    <a:pt x="826007" y="1224288"/>
                  </a:lnTo>
                  <a:lnTo>
                    <a:pt x="873222" y="1269249"/>
                  </a:lnTo>
                  <a:lnTo>
                    <a:pt x="893515" y="1291796"/>
                  </a:lnTo>
                  <a:lnTo>
                    <a:pt x="856378" y="1342460"/>
                  </a:lnTo>
                  <a:lnTo>
                    <a:pt x="832771" y="1384105"/>
                  </a:lnTo>
                  <a:lnTo>
                    <a:pt x="824813" y="1385166"/>
                  </a:lnTo>
                  <a:lnTo>
                    <a:pt x="816988" y="1389676"/>
                  </a:lnTo>
                  <a:lnTo>
                    <a:pt x="813672" y="1388614"/>
                  </a:lnTo>
                  <a:lnTo>
                    <a:pt x="808102" y="1389676"/>
                  </a:lnTo>
                  <a:lnTo>
                    <a:pt x="796828" y="1386360"/>
                  </a:lnTo>
                  <a:lnTo>
                    <a:pt x="772027" y="1386360"/>
                  </a:lnTo>
                  <a:lnTo>
                    <a:pt x="710090" y="1377341"/>
                  </a:lnTo>
                  <a:lnTo>
                    <a:pt x="696562" y="1385166"/>
                  </a:lnTo>
                  <a:lnTo>
                    <a:pt x="696562" y="1387421"/>
                  </a:lnTo>
                  <a:lnTo>
                    <a:pt x="697623" y="1388614"/>
                  </a:lnTo>
                  <a:lnTo>
                    <a:pt x="698684" y="1388614"/>
                  </a:lnTo>
                  <a:lnTo>
                    <a:pt x="699745" y="1389676"/>
                  </a:lnTo>
                  <a:lnTo>
                    <a:pt x="699745" y="1390869"/>
                  </a:lnTo>
                  <a:lnTo>
                    <a:pt x="696429" y="1390869"/>
                  </a:lnTo>
                  <a:lnTo>
                    <a:pt x="696429" y="1394185"/>
                  </a:lnTo>
                  <a:lnTo>
                    <a:pt x="695369" y="1395246"/>
                  </a:lnTo>
                  <a:lnTo>
                    <a:pt x="685289" y="1402010"/>
                  </a:lnTo>
                  <a:lnTo>
                    <a:pt x="686350" y="1403071"/>
                  </a:lnTo>
                  <a:lnTo>
                    <a:pt x="574942" y="1360364"/>
                  </a:lnTo>
                  <a:lnTo>
                    <a:pt x="511944" y="1365935"/>
                  </a:lnTo>
                  <a:lnTo>
                    <a:pt x="478256" y="1349091"/>
                  </a:lnTo>
                  <a:lnTo>
                    <a:pt x="411810" y="1284899"/>
                  </a:lnTo>
                  <a:lnTo>
                    <a:pt x="397221" y="1270310"/>
                  </a:lnTo>
                  <a:lnTo>
                    <a:pt x="364594" y="1227604"/>
                  </a:lnTo>
                  <a:lnTo>
                    <a:pt x="340986" y="1189407"/>
                  </a:lnTo>
                  <a:lnTo>
                    <a:pt x="329713" y="1205190"/>
                  </a:lnTo>
                  <a:lnTo>
                    <a:pt x="328519" y="1203996"/>
                  </a:lnTo>
                  <a:lnTo>
                    <a:pt x="326265" y="1207444"/>
                  </a:lnTo>
                  <a:lnTo>
                    <a:pt x="327326" y="1208506"/>
                  </a:lnTo>
                  <a:lnTo>
                    <a:pt x="293638" y="1257976"/>
                  </a:lnTo>
                  <a:lnTo>
                    <a:pt x="222682" y="1250151"/>
                  </a:lnTo>
                  <a:lnTo>
                    <a:pt x="185546" y="1229859"/>
                  </a:lnTo>
                  <a:lnTo>
                    <a:pt x="175467" y="1201742"/>
                  </a:lnTo>
                  <a:lnTo>
                    <a:pt x="167642" y="1059962"/>
                  </a:lnTo>
                  <a:lnTo>
                    <a:pt x="141779" y="1008237"/>
                  </a:lnTo>
                  <a:lnTo>
                    <a:pt x="120426" y="922692"/>
                  </a:lnTo>
                  <a:lnTo>
                    <a:pt x="87800" y="912613"/>
                  </a:lnTo>
                  <a:lnTo>
                    <a:pt x="85545" y="868713"/>
                  </a:lnTo>
                  <a:lnTo>
                    <a:pt x="83290" y="850675"/>
                  </a:lnTo>
                  <a:lnTo>
                    <a:pt x="53980" y="810224"/>
                  </a:lnTo>
                  <a:lnTo>
                    <a:pt x="38197" y="770833"/>
                  </a:lnTo>
                  <a:lnTo>
                    <a:pt x="4509" y="751735"/>
                  </a:lnTo>
                  <a:lnTo>
                    <a:pt x="2255" y="752796"/>
                  </a:lnTo>
                  <a:lnTo>
                    <a:pt x="1061" y="743777"/>
                  </a:lnTo>
                  <a:lnTo>
                    <a:pt x="0" y="741523"/>
                  </a:lnTo>
                  <a:lnTo>
                    <a:pt x="2255" y="737013"/>
                  </a:lnTo>
                  <a:lnTo>
                    <a:pt x="10080" y="737013"/>
                  </a:lnTo>
                  <a:lnTo>
                    <a:pt x="13396" y="740329"/>
                  </a:lnTo>
                  <a:lnTo>
                    <a:pt x="13396" y="726801"/>
                  </a:lnTo>
                  <a:lnTo>
                    <a:pt x="16711" y="726801"/>
                  </a:lnTo>
                  <a:lnTo>
                    <a:pt x="16711" y="723485"/>
                  </a:lnTo>
                  <a:lnTo>
                    <a:pt x="11141" y="723485"/>
                  </a:lnTo>
                  <a:lnTo>
                    <a:pt x="11141" y="700938"/>
                  </a:lnTo>
                  <a:lnTo>
                    <a:pt x="5571" y="697623"/>
                  </a:lnTo>
                  <a:lnTo>
                    <a:pt x="0" y="697623"/>
                  </a:lnTo>
                  <a:lnTo>
                    <a:pt x="0" y="694175"/>
                  </a:lnTo>
                  <a:lnTo>
                    <a:pt x="1061" y="693113"/>
                  </a:lnTo>
                  <a:lnTo>
                    <a:pt x="4377" y="691920"/>
                  </a:lnTo>
                  <a:lnTo>
                    <a:pt x="9947" y="689665"/>
                  </a:lnTo>
                  <a:lnTo>
                    <a:pt x="15518" y="690859"/>
                  </a:lnTo>
                  <a:lnTo>
                    <a:pt x="21088" y="687410"/>
                  </a:lnTo>
                  <a:lnTo>
                    <a:pt x="24403" y="687410"/>
                  </a:lnTo>
                  <a:lnTo>
                    <a:pt x="29974" y="681840"/>
                  </a:lnTo>
                  <a:lnTo>
                    <a:pt x="36738" y="684095"/>
                  </a:lnTo>
                  <a:lnTo>
                    <a:pt x="33422" y="689665"/>
                  </a:lnTo>
                  <a:lnTo>
                    <a:pt x="31168" y="689665"/>
                  </a:lnTo>
                  <a:lnTo>
                    <a:pt x="30106" y="690859"/>
                  </a:lnTo>
                  <a:lnTo>
                    <a:pt x="25597" y="693113"/>
                  </a:lnTo>
                  <a:lnTo>
                    <a:pt x="23343" y="697623"/>
                  </a:lnTo>
                  <a:lnTo>
                    <a:pt x="23343" y="714467"/>
                  </a:lnTo>
                  <a:lnTo>
                    <a:pt x="64988" y="708896"/>
                  </a:lnTo>
                  <a:lnTo>
                    <a:pt x="64988" y="688604"/>
                  </a:lnTo>
                  <a:lnTo>
                    <a:pt x="99869" y="688604"/>
                  </a:lnTo>
                  <a:lnTo>
                    <a:pt x="99869" y="680779"/>
                  </a:lnTo>
                  <a:lnTo>
                    <a:pt x="131302" y="693113"/>
                  </a:lnTo>
                  <a:lnTo>
                    <a:pt x="131302" y="711151"/>
                  </a:lnTo>
                  <a:lnTo>
                    <a:pt x="154909" y="709957"/>
                  </a:lnTo>
                  <a:lnTo>
                    <a:pt x="154909" y="708896"/>
                  </a:lnTo>
                  <a:lnTo>
                    <a:pt x="157164" y="709957"/>
                  </a:lnTo>
                  <a:lnTo>
                    <a:pt x="163928" y="709957"/>
                  </a:lnTo>
                  <a:lnTo>
                    <a:pt x="172947" y="691920"/>
                  </a:lnTo>
                  <a:lnTo>
                    <a:pt x="189791" y="687410"/>
                  </a:lnTo>
                  <a:lnTo>
                    <a:pt x="217908" y="687410"/>
                  </a:lnTo>
                  <a:lnTo>
                    <a:pt x="217908" y="655978"/>
                  </a:lnTo>
                  <a:lnTo>
                    <a:pt x="214592" y="655978"/>
                  </a:lnTo>
                  <a:lnTo>
                    <a:pt x="214592" y="654916"/>
                  </a:lnTo>
                  <a:lnTo>
                    <a:pt x="212337" y="654916"/>
                  </a:lnTo>
                  <a:lnTo>
                    <a:pt x="212337" y="653723"/>
                  </a:lnTo>
                  <a:lnTo>
                    <a:pt x="210083" y="653723"/>
                  </a:lnTo>
                  <a:lnTo>
                    <a:pt x="210083" y="650407"/>
                  </a:lnTo>
                  <a:lnTo>
                    <a:pt x="211144" y="649346"/>
                  </a:lnTo>
                  <a:lnTo>
                    <a:pt x="210083" y="649346"/>
                  </a:lnTo>
                  <a:lnTo>
                    <a:pt x="210083" y="648153"/>
                  </a:lnTo>
                  <a:lnTo>
                    <a:pt x="211144" y="648153"/>
                  </a:lnTo>
                  <a:lnTo>
                    <a:pt x="210083" y="647091"/>
                  </a:lnTo>
                  <a:lnTo>
                    <a:pt x="210083" y="645898"/>
                  </a:lnTo>
                  <a:lnTo>
                    <a:pt x="209022" y="645898"/>
                  </a:lnTo>
                  <a:lnTo>
                    <a:pt x="209022" y="644837"/>
                  </a:lnTo>
                  <a:lnTo>
                    <a:pt x="209022" y="645898"/>
                  </a:lnTo>
                  <a:lnTo>
                    <a:pt x="207960" y="645898"/>
                  </a:lnTo>
                  <a:lnTo>
                    <a:pt x="207960" y="640328"/>
                  </a:lnTo>
                  <a:lnTo>
                    <a:pt x="209022" y="640328"/>
                  </a:lnTo>
                  <a:lnTo>
                    <a:pt x="209022" y="638073"/>
                  </a:lnTo>
                  <a:lnTo>
                    <a:pt x="207960" y="638073"/>
                  </a:lnTo>
                  <a:lnTo>
                    <a:pt x="207960" y="637012"/>
                  </a:lnTo>
                  <a:lnTo>
                    <a:pt x="210215" y="637012"/>
                  </a:lnTo>
                  <a:lnTo>
                    <a:pt x="225998" y="627993"/>
                  </a:lnTo>
                  <a:lnTo>
                    <a:pt x="214725" y="616720"/>
                  </a:lnTo>
                  <a:lnTo>
                    <a:pt x="206900" y="625739"/>
                  </a:lnTo>
                  <a:lnTo>
                    <a:pt x="200135" y="629187"/>
                  </a:lnTo>
                  <a:lnTo>
                    <a:pt x="196820" y="625739"/>
                  </a:lnTo>
                  <a:lnTo>
                    <a:pt x="202390" y="621229"/>
                  </a:lnTo>
                  <a:lnTo>
                    <a:pt x="199075" y="616720"/>
                  </a:lnTo>
                  <a:lnTo>
                    <a:pt x="194565" y="615526"/>
                  </a:lnTo>
                  <a:lnTo>
                    <a:pt x="194565" y="614465"/>
                  </a:lnTo>
                  <a:lnTo>
                    <a:pt x="193504" y="613404"/>
                  </a:lnTo>
                  <a:lnTo>
                    <a:pt x="190188" y="615659"/>
                  </a:lnTo>
                  <a:lnTo>
                    <a:pt x="185679" y="607834"/>
                  </a:lnTo>
                  <a:lnTo>
                    <a:pt x="187934" y="604518"/>
                  </a:lnTo>
                  <a:lnTo>
                    <a:pt x="186873" y="603324"/>
                  </a:lnTo>
                  <a:lnTo>
                    <a:pt x="145228" y="592051"/>
                  </a:lnTo>
                  <a:lnTo>
                    <a:pt x="155307" y="570698"/>
                  </a:lnTo>
                  <a:lnTo>
                    <a:pt x="145228" y="563934"/>
                  </a:lnTo>
                  <a:lnTo>
                    <a:pt x="130639" y="509954"/>
                  </a:lnTo>
                  <a:lnTo>
                    <a:pt x="179048" y="509954"/>
                  </a:lnTo>
                  <a:lnTo>
                    <a:pt x="194830" y="497620"/>
                  </a:lnTo>
                  <a:lnTo>
                    <a:pt x="193770" y="462739"/>
                  </a:lnTo>
                  <a:lnTo>
                    <a:pt x="224141" y="426797"/>
                  </a:lnTo>
                  <a:lnTo>
                    <a:pt x="202788" y="397486"/>
                  </a:lnTo>
                  <a:lnTo>
                    <a:pt x="211807" y="383958"/>
                  </a:lnTo>
                  <a:lnTo>
                    <a:pt x="208491" y="380510"/>
                  </a:lnTo>
                  <a:lnTo>
                    <a:pt x="208491" y="379448"/>
                  </a:lnTo>
                  <a:lnTo>
                    <a:pt x="206236" y="378255"/>
                  </a:lnTo>
                  <a:lnTo>
                    <a:pt x="205175" y="378255"/>
                  </a:lnTo>
                  <a:lnTo>
                    <a:pt x="205175" y="379448"/>
                  </a:lnTo>
                  <a:lnTo>
                    <a:pt x="202921" y="379448"/>
                  </a:lnTo>
                  <a:lnTo>
                    <a:pt x="202921" y="377194"/>
                  </a:lnTo>
                  <a:lnTo>
                    <a:pt x="205175" y="374939"/>
                  </a:lnTo>
                  <a:lnTo>
                    <a:pt x="205175" y="371623"/>
                  </a:lnTo>
                  <a:lnTo>
                    <a:pt x="208491" y="371623"/>
                  </a:lnTo>
                  <a:lnTo>
                    <a:pt x="209552" y="370430"/>
                  </a:lnTo>
                  <a:lnTo>
                    <a:pt x="214062" y="370430"/>
                  </a:lnTo>
                  <a:lnTo>
                    <a:pt x="214062" y="368175"/>
                  </a:lnTo>
                  <a:lnTo>
                    <a:pt x="215123" y="368175"/>
                  </a:lnTo>
                  <a:lnTo>
                    <a:pt x="215123" y="366981"/>
                  </a:lnTo>
                  <a:lnTo>
                    <a:pt x="216183" y="364727"/>
                  </a:lnTo>
                  <a:lnTo>
                    <a:pt x="218438" y="362472"/>
                  </a:lnTo>
                  <a:lnTo>
                    <a:pt x="218438" y="361411"/>
                  </a:lnTo>
                  <a:lnTo>
                    <a:pt x="217377" y="360350"/>
                  </a:lnTo>
                  <a:lnTo>
                    <a:pt x="215123" y="360350"/>
                  </a:lnTo>
                  <a:lnTo>
                    <a:pt x="215123" y="359156"/>
                  </a:lnTo>
                  <a:lnTo>
                    <a:pt x="216183" y="358095"/>
                  </a:lnTo>
                  <a:lnTo>
                    <a:pt x="215123" y="358095"/>
                  </a:lnTo>
                  <a:lnTo>
                    <a:pt x="215123" y="354647"/>
                  </a:lnTo>
                  <a:lnTo>
                    <a:pt x="216183" y="353586"/>
                  </a:lnTo>
                  <a:lnTo>
                    <a:pt x="217245" y="353586"/>
                  </a:lnTo>
                  <a:lnTo>
                    <a:pt x="217245" y="352392"/>
                  </a:lnTo>
                  <a:lnTo>
                    <a:pt x="216183" y="352392"/>
                  </a:lnTo>
                  <a:lnTo>
                    <a:pt x="215123" y="351331"/>
                  </a:lnTo>
                  <a:lnTo>
                    <a:pt x="215123" y="349076"/>
                  </a:lnTo>
                  <a:lnTo>
                    <a:pt x="212868" y="349076"/>
                  </a:lnTo>
                  <a:lnTo>
                    <a:pt x="212868" y="346822"/>
                  </a:lnTo>
                  <a:lnTo>
                    <a:pt x="211807" y="346822"/>
                  </a:lnTo>
                  <a:lnTo>
                    <a:pt x="211807" y="344567"/>
                  </a:lnTo>
                  <a:lnTo>
                    <a:pt x="210746" y="343506"/>
                  </a:lnTo>
                  <a:lnTo>
                    <a:pt x="208491" y="342313"/>
                  </a:lnTo>
                  <a:lnTo>
                    <a:pt x="207430" y="341251"/>
                  </a:lnTo>
                  <a:lnTo>
                    <a:pt x="205175" y="341251"/>
                  </a:lnTo>
                  <a:lnTo>
                    <a:pt x="205175" y="340191"/>
                  </a:lnTo>
                  <a:lnTo>
                    <a:pt x="209685" y="328917"/>
                  </a:lnTo>
                  <a:lnTo>
                    <a:pt x="187138" y="318837"/>
                  </a:lnTo>
                  <a:lnTo>
                    <a:pt x="183823" y="323347"/>
                  </a:lnTo>
                  <a:lnTo>
                    <a:pt x="175997" y="318837"/>
                  </a:lnTo>
                  <a:lnTo>
                    <a:pt x="174936" y="317776"/>
                  </a:lnTo>
                  <a:lnTo>
                    <a:pt x="173875" y="318837"/>
                  </a:lnTo>
                  <a:lnTo>
                    <a:pt x="171621" y="318837"/>
                  </a:lnTo>
                  <a:lnTo>
                    <a:pt x="168305" y="326662"/>
                  </a:lnTo>
                  <a:lnTo>
                    <a:pt x="160480" y="340191"/>
                  </a:lnTo>
                  <a:lnTo>
                    <a:pt x="149206" y="333426"/>
                  </a:lnTo>
                  <a:lnTo>
                    <a:pt x="149206" y="324408"/>
                  </a:lnTo>
                  <a:lnTo>
                    <a:pt x="148146" y="314328"/>
                  </a:lnTo>
                  <a:lnTo>
                    <a:pt x="145891" y="312074"/>
                  </a:lnTo>
                  <a:lnTo>
                    <a:pt x="139127" y="313134"/>
                  </a:lnTo>
                  <a:lnTo>
                    <a:pt x="126792" y="316450"/>
                  </a:lnTo>
                  <a:lnTo>
                    <a:pt x="126792" y="315389"/>
                  </a:lnTo>
                  <a:lnTo>
                    <a:pt x="125731" y="314196"/>
                  </a:lnTo>
                  <a:lnTo>
                    <a:pt x="125731" y="313134"/>
                  </a:lnTo>
                  <a:lnTo>
                    <a:pt x="120161" y="312074"/>
                  </a:lnTo>
                  <a:lnTo>
                    <a:pt x="115652" y="305309"/>
                  </a:lnTo>
                  <a:lnTo>
                    <a:pt x="90850" y="234486"/>
                  </a:lnTo>
                  <a:lnTo>
                    <a:pt x="86341" y="219897"/>
                  </a:lnTo>
                  <a:lnTo>
                    <a:pt x="90850" y="220958"/>
                  </a:lnTo>
                  <a:lnTo>
                    <a:pt x="90850" y="209685"/>
                  </a:lnTo>
                  <a:lnTo>
                    <a:pt x="94166" y="205175"/>
                  </a:lnTo>
                  <a:lnTo>
                    <a:pt x="94166" y="197350"/>
                  </a:lnTo>
                  <a:lnTo>
                    <a:pt x="90850" y="192841"/>
                  </a:lnTo>
                  <a:lnTo>
                    <a:pt x="90850" y="148941"/>
                  </a:lnTo>
                  <a:lnTo>
                    <a:pt x="93105" y="147747"/>
                  </a:lnTo>
                  <a:lnTo>
                    <a:pt x="97614" y="148941"/>
                  </a:lnTo>
                  <a:lnTo>
                    <a:pt x="97614" y="151196"/>
                  </a:lnTo>
                  <a:lnTo>
                    <a:pt x="100930" y="151196"/>
                  </a:lnTo>
                  <a:lnTo>
                    <a:pt x="100930" y="148941"/>
                  </a:lnTo>
                  <a:lnTo>
                    <a:pt x="105439" y="148941"/>
                  </a:lnTo>
                  <a:lnTo>
                    <a:pt x="109949" y="125333"/>
                  </a:lnTo>
                  <a:lnTo>
                    <a:pt x="111010" y="122017"/>
                  </a:lnTo>
                  <a:lnTo>
                    <a:pt x="113264" y="124272"/>
                  </a:lnTo>
                  <a:lnTo>
                    <a:pt x="118835" y="123211"/>
                  </a:lnTo>
                  <a:lnTo>
                    <a:pt x="112071" y="107428"/>
                  </a:lnTo>
                  <a:lnTo>
                    <a:pt x="113132" y="106235"/>
                  </a:lnTo>
                  <a:lnTo>
                    <a:pt x="115386" y="108490"/>
                  </a:lnTo>
                  <a:lnTo>
                    <a:pt x="118702" y="110744"/>
                  </a:lnTo>
                  <a:lnTo>
                    <a:pt x="127721" y="103980"/>
                  </a:lnTo>
                  <a:lnTo>
                    <a:pt x="154777" y="103980"/>
                  </a:lnTo>
                  <a:lnTo>
                    <a:pt x="155971" y="99471"/>
                  </a:lnTo>
                  <a:lnTo>
                    <a:pt x="163796" y="42043"/>
                  </a:lnTo>
                  <a:lnTo>
                    <a:pt x="170560" y="398"/>
                  </a:lnTo>
                </a:path>
              </a:pathLst>
            </a:custGeom>
            <a:noFill/>
            <a:ln w="3315" cap="flat">
              <a:solidFill>
                <a:schemeClr val="bg1">
                  <a:lumMod val="65000"/>
                </a:schemeClr>
              </a:solidFill>
              <a:prstDash val="solid"/>
              <a:miter/>
            </a:ln>
          </p:spPr>
          <p:txBody>
            <a:bodyPr rtlCol="0" anchor="ctr"/>
            <a:lstStyle/>
            <a:p>
              <a:endParaRPr lang="en-FI" sz="816"/>
            </a:p>
          </p:txBody>
        </p:sp>
        <p:sp>
          <p:nvSpPr>
            <p:cNvPr id="1124" name="Freeform: Shape 1123">
              <a:extLst>
                <a:ext uri="{FF2B5EF4-FFF2-40B4-BE49-F238E27FC236}">
                  <a16:creationId xmlns:a16="http://schemas.microsoft.com/office/drawing/2014/main" id="{BA2DDABB-B509-9792-F900-199155C4B037}"/>
                </a:ext>
              </a:extLst>
            </p:cNvPr>
            <p:cNvSpPr/>
            <p:nvPr/>
          </p:nvSpPr>
          <p:spPr>
            <a:xfrm>
              <a:off x="7059381" y="3519735"/>
              <a:ext cx="1140335" cy="1995122"/>
            </a:xfrm>
            <a:custGeom>
              <a:avLst/>
              <a:gdLst>
                <a:gd name="connsiteX0" fmla="*/ 938873 w 1140335"/>
                <a:gd name="connsiteY0" fmla="*/ 1061 h 1995122"/>
                <a:gd name="connsiteX1" fmla="*/ 1140335 w 1140335"/>
                <a:gd name="connsiteY1" fmla="*/ 176528 h 1995122"/>
                <a:gd name="connsiteX2" fmla="*/ 1103199 w 1140335"/>
                <a:gd name="connsiteY2" fmla="*/ 392579 h 1995122"/>
                <a:gd name="connsiteX3" fmla="*/ 1061554 w 1140335"/>
                <a:gd name="connsiteY3" fmla="*/ 448813 h 1995122"/>
                <a:gd name="connsiteX4" fmla="*/ 1051474 w 1140335"/>
                <a:gd name="connsiteY4" fmla="*/ 469105 h 1995122"/>
                <a:gd name="connsiteX5" fmla="*/ 1037947 w 1140335"/>
                <a:gd name="connsiteY5" fmla="*/ 497222 h 1995122"/>
                <a:gd name="connsiteX6" fmla="*/ 1017654 w 1140335"/>
                <a:gd name="connsiteY6" fmla="*/ 536613 h 1995122"/>
                <a:gd name="connsiteX7" fmla="*/ 994046 w 1140335"/>
                <a:gd name="connsiteY7" fmla="*/ 574810 h 1995122"/>
                <a:gd name="connsiteX8" fmla="*/ 995107 w 1140335"/>
                <a:gd name="connsiteY8" fmla="*/ 581573 h 1995122"/>
                <a:gd name="connsiteX9" fmla="*/ 989537 w 1140335"/>
                <a:gd name="connsiteY9" fmla="*/ 591653 h 1995122"/>
                <a:gd name="connsiteX10" fmla="*/ 986089 w 1140335"/>
                <a:gd name="connsiteY10" fmla="*/ 592714 h 1995122"/>
                <a:gd name="connsiteX11" fmla="*/ 981579 w 1140335"/>
                <a:gd name="connsiteY11" fmla="*/ 597224 h 1995122"/>
                <a:gd name="connsiteX12" fmla="*/ 978131 w 1140335"/>
                <a:gd name="connsiteY12" fmla="*/ 602794 h 1995122"/>
                <a:gd name="connsiteX13" fmla="*/ 975876 w 1140335"/>
                <a:gd name="connsiteY13" fmla="*/ 607303 h 1995122"/>
                <a:gd name="connsiteX14" fmla="*/ 974815 w 1140335"/>
                <a:gd name="connsiteY14" fmla="*/ 612874 h 1995122"/>
                <a:gd name="connsiteX15" fmla="*/ 964736 w 1140335"/>
                <a:gd name="connsiteY15" fmla="*/ 616189 h 1995122"/>
                <a:gd name="connsiteX16" fmla="*/ 960226 w 1140335"/>
                <a:gd name="connsiteY16" fmla="*/ 624014 h 1995122"/>
                <a:gd name="connsiteX17" fmla="*/ 961420 w 1140335"/>
                <a:gd name="connsiteY17" fmla="*/ 630779 h 1995122"/>
                <a:gd name="connsiteX18" fmla="*/ 959165 w 1140335"/>
                <a:gd name="connsiteY18" fmla="*/ 635288 h 1995122"/>
                <a:gd name="connsiteX19" fmla="*/ 955850 w 1140335"/>
                <a:gd name="connsiteY19" fmla="*/ 639797 h 1995122"/>
                <a:gd name="connsiteX20" fmla="*/ 951340 w 1140335"/>
                <a:gd name="connsiteY20" fmla="*/ 639797 h 1995122"/>
                <a:gd name="connsiteX21" fmla="*/ 945770 w 1140335"/>
                <a:gd name="connsiteY21" fmla="*/ 644307 h 1995122"/>
                <a:gd name="connsiteX22" fmla="*/ 946831 w 1140335"/>
                <a:gd name="connsiteY22" fmla="*/ 646561 h 1995122"/>
                <a:gd name="connsiteX23" fmla="*/ 943515 w 1140335"/>
                <a:gd name="connsiteY23" fmla="*/ 651071 h 1995122"/>
                <a:gd name="connsiteX24" fmla="*/ 944576 w 1140335"/>
                <a:gd name="connsiteY24" fmla="*/ 653325 h 1995122"/>
                <a:gd name="connsiteX25" fmla="*/ 948025 w 1140335"/>
                <a:gd name="connsiteY25" fmla="*/ 654386 h 1995122"/>
                <a:gd name="connsiteX26" fmla="*/ 953595 w 1140335"/>
                <a:gd name="connsiteY26" fmla="*/ 655447 h 1995122"/>
                <a:gd name="connsiteX27" fmla="*/ 959165 w 1140335"/>
                <a:gd name="connsiteY27" fmla="*/ 657702 h 1995122"/>
                <a:gd name="connsiteX28" fmla="*/ 957972 w 1140335"/>
                <a:gd name="connsiteY28" fmla="*/ 659957 h 1995122"/>
                <a:gd name="connsiteX29" fmla="*/ 957972 w 1140335"/>
                <a:gd name="connsiteY29" fmla="*/ 664466 h 1995122"/>
                <a:gd name="connsiteX30" fmla="*/ 952401 w 1140335"/>
                <a:gd name="connsiteY30" fmla="*/ 668976 h 1995122"/>
                <a:gd name="connsiteX31" fmla="*/ 944576 w 1140335"/>
                <a:gd name="connsiteY31" fmla="*/ 674546 h 1995122"/>
                <a:gd name="connsiteX32" fmla="*/ 943515 w 1140335"/>
                <a:gd name="connsiteY32" fmla="*/ 676801 h 1995122"/>
                <a:gd name="connsiteX33" fmla="*/ 941260 w 1140335"/>
                <a:gd name="connsiteY33" fmla="*/ 679055 h 1995122"/>
                <a:gd name="connsiteX34" fmla="*/ 935690 w 1140335"/>
                <a:gd name="connsiteY34" fmla="*/ 677994 h 1995122"/>
                <a:gd name="connsiteX35" fmla="*/ 931181 w 1140335"/>
                <a:gd name="connsiteY35" fmla="*/ 674678 h 1995122"/>
                <a:gd name="connsiteX36" fmla="*/ 929987 w 1140335"/>
                <a:gd name="connsiteY36" fmla="*/ 675739 h 1995122"/>
                <a:gd name="connsiteX37" fmla="*/ 926672 w 1140335"/>
                <a:gd name="connsiteY37" fmla="*/ 673485 h 1995122"/>
                <a:gd name="connsiteX38" fmla="*/ 924417 w 1140335"/>
                <a:gd name="connsiteY38" fmla="*/ 677994 h 1995122"/>
                <a:gd name="connsiteX39" fmla="*/ 923356 w 1140335"/>
                <a:gd name="connsiteY39" fmla="*/ 682503 h 1995122"/>
                <a:gd name="connsiteX40" fmla="*/ 918846 w 1140335"/>
                <a:gd name="connsiteY40" fmla="*/ 685819 h 1995122"/>
                <a:gd name="connsiteX41" fmla="*/ 917785 w 1140335"/>
                <a:gd name="connsiteY41" fmla="*/ 684758 h 1995122"/>
                <a:gd name="connsiteX42" fmla="*/ 917785 w 1140335"/>
                <a:gd name="connsiteY42" fmla="*/ 688074 h 1995122"/>
                <a:gd name="connsiteX43" fmla="*/ 916592 w 1140335"/>
                <a:gd name="connsiteY43" fmla="*/ 689135 h 1995122"/>
                <a:gd name="connsiteX44" fmla="*/ 920040 w 1140335"/>
                <a:gd name="connsiteY44" fmla="*/ 691389 h 1995122"/>
                <a:gd name="connsiteX45" fmla="*/ 924550 w 1140335"/>
                <a:gd name="connsiteY45" fmla="*/ 694705 h 1995122"/>
                <a:gd name="connsiteX46" fmla="*/ 923488 w 1140335"/>
                <a:gd name="connsiteY46" fmla="*/ 696960 h 1995122"/>
                <a:gd name="connsiteX47" fmla="*/ 920173 w 1140335"/>
                <a:gd name="connsiteY47" fmla="*/ 699215 h 1995122"/>
                <a:gd name="connsiteX48" fmla="*/ 920173 w 1140335"/>
                <a:gd name="connsiteY48" fmla="*/ 701469 h 1995122"/>
                <a:gd name="connsiteX49" fmla="*/ 915663 w 1140335"/>
                <a:gd name="connsiteY49" fmla="*/ 700276 h 1995122"/>
                <a:gd name="connsiteX50" fmla="*/ 913409 w 1140335"/>
                <a:gd name="connsiteY50" fmla="*/ 699215 h 1995122"/>
                <a:gd name="connsiteX51" fmla="*/ 908899 w 1140335"/>
                <a:gd name="connsiteY51" fmla="*/ 700276 h 1995122"/>
                <a:gd name="connsiteX52" fmla="*/ 903329 w 1140335"/>
                <a:gd name="connsiteY52" fmla="*/ 705846 h 1995122"/>
                <a:gd name="connsiteX53" fmla="*/ 902268 w 1140335"/>
                <a:gd name="connsiteY53" fmla="*/ 705846 h 1995122"/>
                <a:gd name="connsiteX54" fmla="*/ 902268 w 1140335"/>
                <a:gd name="connsiteY54" fmla="*/ 704785 h 1995122"/>
                <a:gd name="connsiteX55" fmla="*/ 903329 w 1140335"/>
                <a:gd name="connsiteY55" fmla="*/ 702530 h 1995122"/>
                <a:gd name="connsiteX56" fmla="*/ 896565 w 1140335"/>
                <a:gd name="connsiteY56" fmla="*/ 701469 h 1995122"/>
                <a:gd name="connsiteX57" fmla="*/ 894310 w 1140335"/>
                <a:gd name="connsiteY57" fmla="*/ 703724 h 1995122"/>
                <a:gd name="connsiteX58" fmla="*/ 894310 w 1140335"/>
                <a:gd name="connsiteY58" fmla="*/ 709294 h 1995122"/>
                <a:gd name="connsiteX59" fmla="*/ 892056 w 1140335"/>
                <a:gd name="connsiteY59" fmla="*/ 714865 h 1995122"/>
                <a:gd name="connsiteX60" fmla="*/ 890862 w 1140335"/>
                <a:gd name="connsiteY60" fmla="*/ 723883 h 1995122"/>
                <a:gd name="connsiteX61" fmla="*/ 888607 w 1140335"/>
                <a:gd name="connsiteY61" fmla="*/ 732902 h 1995122"/>
                <a:gd name="connsiteX62" fmla="*/ 885291 w 1140335"/>
                <a:gd name="connsiteY62" fmla="*/ 735157 h 1995122"/>
                <a:gd name="connsiteX63" fmla="*/ 885291 w 1140335"/>
                <a:gd name="connsiteY63" fmla="*/ 738472 h 1995122"/>
                <a:gd name="connsiteX64" fmla="*/ 887546 w 1140335"/>
                <a:gd name="connsiteY64" fmla="*/ 739533 h 1995122"/>
                <a:gd name="connsiteX65" fmla="*/ 888607 w 1140335"/>
                <a:gd name="connsiteY65" fmla="*/ 742849 h 1995122"/>
                <a:gd name="connsiteX66" fmla="*/ 892056 w 1140335"/>
                <a:gd name="connsiteY66" fmla="*/ 745104 h 1995122"/>
                <a:gd name="connsiteX67" fmla="*/ 852665 w 1140335"/>
                <a:gd name="connsiteY67" fmla="*/ 823885 h 1995122"/>
                <a:gd name="connsiteX68" fmla="*/ 825609 w 1140335"/>
                <a:gd name="connsiteY68" fmla="*/ 872294 h 1995122"/>
                <a:gd name="connsiteX69" fmla="*/ 687145 w 1140335"/>
                <a:gd name="connsiteY69" fmla="*/ 1116462 h 1995122"/>
                <a:gd name="connsiteX70" fmla="*/ 662344 w 1140335"/>
                <a:gd name="connsiteY70" fmla="*/ 1160362 h 1995122"/>
                <a:gd name="connsiteX71" fmla="*/ 646561 w 1140335"/>
                <a:gd name="connsiteY71" fmla="*/ 1208771 h 1995122"/>
                <a:gd name="connsiteX72" fmla="*/ 643245 w 1140335"/>
                <a:gd name="connsiteY72" fmla="*/ 1234634 h 1995122"/>
                <a:gd name="connsiteX73" fmla="*/ 643245 w 1140335"/>
                <a:gd name="connsiteY73" fmla="*/ 1261689 h 1995122"/>
                <a:gd name="connsiteX74" fmla="*/ 661283 w 1140335"/>
                <a:gd name="connsiteY74" fmla="*/ 1364078 h 1995122"/>
                <a:gd name="connsiteX75" fmla="*/ 691655 w 1140335"/>
                <a:gd name="connsiteY75" fmla="*/ 1423761 h 1995122"/>
                <a:gd name="connsiteX76" fmla="*/ 690461 w 1140335"/>
                <a:gd name="connsiteY76" fmla="*/ 1423761 h 1995122"/>
                <a:gd name="connsiteX77" fmla="*/ 691655 w 1140335"/>
                <a:gd name="connsiteY77" fmla="*/ 1424955 h 1995122"/>
                <a:gd name="connsiteX78" fmla="*/ 691655 w 1140335"/>
                <a:gd name="connsiteY78" fmla="*/ 1426016 h 1995122"/>
                <a:gd name="connsiteX79" fmla="*/ 692716 w 1140335"/>
                <a:gd name="connsiteY79" fmla="*/ 1427076 h 1995122"/>
                <a:gd name="connsiteX80" fmla="*/ 692716 w 1140335"/>
                <a:gd name="connsiteY80" fmla="*/ 1428270 h 1995122"/>
                <a:gd name="connsiteX81" fmla="*/ 693777 w 1140335"/>
                <a:gd name="connsiteY81" fmla="*/ 1428270 h 1995122"/>
                <a:gd name="connsiteX82" fmla="*/ 693777 w 1140335"/>
                <a:gd name="connsiteY82" fmla="*/ 1430525 h 1995122"/>
                <a:gd name="connsiteX83" fmla="*/ 694971 w 1140335"/>
                <a:gd name="connsiteY83" fmla="*/ 1431586 h 1995122"/>
                <a:gd name="connsiteX84" fmla="*/ 694971 w 1140335"/>
                <a:gd name="connsiteY84" fmla="*/ 1432780 h 1995122"/>
                <a:gd name="connsiteX85" fmla="*/ 696032 w 1140335"/>
                <a:gd name="connsiteY85" fmla="*/ 1433841 h 1995122"/>
                <a:gd name="connsiteX86" fmla="*/ 694971 w 1140335"/>
                <a:gd name="connsiteY86" fmla="*/ 1433841 h 1995122"/>
                <a:gd name="connsiteX87" fmla="*/ 694971 w 1140335"/>
                <a:gd name="connsiteY87" fmla="*/ 1435034 h 1995122"/>
                <a:gd name="connsiteX88" fmla="*/ 696032 w 1140335"/>
                <a:gd name="connsiteY88" fmla="*/ 1435034 h 1995122"/>
                <a:gd name="connsiteX89" fmla="*/ 696032 w 1140335"/>
                <a:gd name="connsiteY89" fmla="*/ 1437289 h 1995122"/>
                <a:gd name="connsiteX90" fmla="*/ 689267 w 1140335"/>
                <a:gd name="connsiteY90" fmla="*/ 1445114 h 1995122"/>
                <a:gd name="connsiteX91" fmla="*/ 690329 w 1140335"/>
                <a:gd name="connsiteY91" fmla="*/ 1451878 h 1995122"/>
                <a:gd name="connsiteX92" fmla="*/ 700408 w 1140335"/>
                <a:gd name="connsiteY92" fmla="*/ 1456388 h 1995122"/>
                <a:gd name="connsiteX93" fmla="*/ 704918 w 1140335"/>
                <a:gd name="connsiteY93" fmla="*/ 1456388 h 1995122"/>
                <a:gd name="connsiteX94" fmla="*/ 704918 w 1140335"/>
                <a:gd name="connsiteY94" fmla="*/ 1460897 h 1995122"/>
                <a:gd name="connsiteX95" fmla="*/ 707172 w 1140335"/>
                <a:gd name="connsiteY95" fmla="*/ 1460897 h 1995122"/>
                <a:gd name="connsiteX96" fmla="*/ 712743 w 1140335"/>
                <a:gd name="connsiteY96" fmla="*/ 1466467 h 1995122"/>
                <a:gd name="connsiteX97" fmla="*/ 714997 w 1140335"/>
                <a:gd name="connsiteY97" fmla="*/ 1466467 h 1995122"/>
                <a:gd name="connsiteX98" fmla="*/ 716058 w 1140335"/>
                <a:gd name="connsiteY98" fmla="*/ 1467528 h 1995122"/>
                <a:gd name="connsiteX99" fmla="*/ 754255 w 1140335"/>
                <a:gd name="connsiteY99" fmla="*/ 1528272 h 1995122"/>
                <a:gd name="connsiteX100" fmla="*/ 785820 w 1140335"/>
                <a:gd name="connsiteY100" fmla="*/ 1577742 h 1995122"/>
                <a:gd name="connsiteX101" fmla="*/ 793645 w 1140335"/>
                <a:gd name="connsiteY101" fmla="*/ 1591270 h 1995122"/>
                <a:gd name="connsiteX102" fmla="*/ 837546 w 1140335"/>
                <a:gd name="connsiteY102" fmla="*/ 1659971 h 1995122"/>
                <a:gd name="connsiteX103" fmla="*/ 837546 w 1140335"/>
                <a:gd name="connsiteY103" fmla="*/ 1661032 h 1995122"/>
                <a:gd name="connsiteX104" fmla="*/ 839800 w 1140335"/>
                <a:gd name="connsiteY104" fmla="*/ 1661032 h 1995122"/>
                <a:gd name="connsiteX105" fmla="*/ 840861 w 1140335"/>
                <a:gd name="connsiteY105" fmla="*/ 1662226 h 1995122"/>
                <a:gd name="connsiteX106" fmla="*/ 840861 w 1140335"/>
                <a:gd name="connsiteY106" fmla="*/ 1666735 h 1995122"/>
                <a:gd name="connsiteX107" fmla="*/ 840861 w 1140335"/>
                <a:gd name="connsiteY107" fmla="*/ 1665674 h 1995122"/>
                <a:gd name="connsiteX108" fmla="*/ 839800 w 1140335"/>
                <a:gd name="connsiteY108" fmla="*/ 1665674 h 1995122"/>
                <a:gd name="connsiteX109" fmla="*/ 839800 w 1140335"/>
                <a:gd name="connsiteY109" fmla="*/ 1668990 h 1995122"/>
                <a:gd name="connsiteX110" fmla="*/ 840861 w 1140335"/>
                <a:gd name="connsiteY110" fmla="*/ 1668990 h 1995122"/>
                <a:gd name="connsiteX111" fmla="*/ 840861 w 1140335"/>
                <a:gd name="connsiteY111" fmla="*/ 1671245 h 1995122"/>
                <a:gd name="connsiteX112" fmla="*/ 841922 w 1140335"/>
                <a:gd name="connsiteY112" fmla="*/ 1671245 h 1995122"/>
                <a:gd name="connsiteX113" fmla="*/ 840861 w 1140335"/>
                <a:gd name="connsiteY113" fmla="*/ 1672306 h 1995122"/>
                <a:gd name="connsiteX114" fmla="*/ 841922 w 1140335"/>
                <a:gd name="connsiteY114" fmla="*/ 1673499 h 1995122"/>
                <a:gd name="connsiteX115" fmla="*/ 841922 w 1140335"/>
                <a:gd name="connsiteY115" fmla="*/ 1678009 h 1995122"/>
                <a:gd name="connsiteX116" fmla="*/ 842983 w 1140335"/>
                <a:gd name="connsiteY116" fmla="*/ 1679070 h 1995122"/>
                <a:gd name="connsiteX117" fmla="*/ 842983 w 1140335"/>
                <a:gd name="connsiteY117" fmla="*/ 1680131 h 1995122"/>
                <a:gd name="connsiteX118" fmla="*/ 841922 w 1140335"/>
                <a:gd name="connsiteY118" fmla="*/ 1681324 h 1995122"/>
                <a:gd name="connsiteX119" fmla="*/ 841922 w 1140335"/>
                <a:gd name="connsiteY119" fmla="*/ 1682385 h 1995122"/>
                <a:gd name="connsiteX120" fmla="*/ 840861 w 1140335"/>
                <a:gd name="connsiteY120" fmla="*/ 1683579 h 1995122"/>
                <a:gd name="connsiteX121" fmla="*/ 840861 w 1140335"/>
                <a:gd name="connsiteY121" fmla="*/ 1684640 h 1995122"/>
                <a:gd name="connsiteX122" fmla="*/ 843116 w 1140335"/>
                <a:gd name="connsiteY122" fmla="*/ 1684640 h 1995122"/>
                <a:gd name="connsiteX123" fmla="*/ 843116 w 1140335"/>
                <a:gd name="connsiteY123" fmla="*/ 1685834 h 1995122"/>
                <a:gd name="connsiteX124" fmla="*/ 844177 w 1140335"/>
                <a:gd name="connsiteY124" fmla="*/ 1685834 h 1995122"/>
                <a:gd name="connsiteX125" fmla="*/ 845238 w 1140335"/>
                <a:gd name="connsiteY125" fmla="*/ 1686895 h 1995122"/>
                <a:gd name="connsiteX126" fmla="*/ 856511 w 1140335"/>
                <a:gd name="connsiteY126" fmla="*/ 1707187 h 1995122"/>
                <a:gd name="connsiteX127" fmla="*/ 856511 w 1140335"/>
                <a:gd name="connsiteY127" fmla="*/ 1708248 h 1995122"/>
                <a:gd name="connsiteX128" fmla="*/ 855450 w 1140335"/>
                <a:gd name="connsiteY128" fmla="*/ 1709441 h 1995122"/>
                <a:gd name="connsiteX129" fmla="*/ 852134 w 1140335"/>
                <a:gd name="connsiteY129" fmla="*/ 1711696 h 1995122"/>
                <a:gd name="connsiteX130" fmla="*/ 855450 w 1140335"/>
                <a:gd name="connsiteY130" fmla="*/ 1719521 h 1995122"/>
                <a:gd name="connsiteX131" fmla="*/ 863275 w 1140335"/>
                <a:gd name="connsiteY131" fmla="*/ 1721776 h 1995122"/>
                <a:gd name="connsiteX132" fmla="*/ 864336 w 1140335"/>
                <a:gd name="connsiteY132" fmla="*/ 1720582 h 1995122"/>
                <a:gd name="connsiteX133" fmla="*/ 865397 w 1140335"/>
                <a:gd name="connsiteY133" fmla="*/ 1720582 h 1995122"/>
                <a:gd name="connsiteX134" fmla="*/ 865397 w 1140335"/>
                <a:gd name="connsiteY134" fmla="*/ 1721776 h 1995122"/>
                <a:gd name="connsiteX135" fmla="*/ 866458 w 1140335"/>
                <a:gd name="connsiteY135" fmla="*/ 1721776 h 1995122"/>
                <a:gd name="connsiteX136" fmla="*/ 867519 w 1140335"/>
                <a:gd name="connsiteY136" fmla="*/ 1722837 h 1995122"/>
                <a:gd name="connsiteX137" fmla="*/ 868581 w 1140335"/>
                <a:gd name="connsiteY137" fmla="*/ 1724031 h 1995122"/>
                <a:gd name="connsiteX138" fmla="*/ 868581 w 1140335"/>
                <a:gd name="connsiteY138" fmla="*/ 1726285 h 1995122"/>
                <a:gd name="connsiteX139" fmla="*/ 870835 w 1140335"/>
                <a:gd name="connsiteY139" fmla="*/ 1726285 h 1995122"/>
                <a:gd name="connsiteX140" fmla="*/ 870835 w 1140335"/>
                <a:gd name="connsiteY140" fmla="*/ 1727346 h 1995122"/>
                <a:gd name="connsiteX141" fmla="*/ 871896 w 1140335"/>
                <a:gd name="connsiteY141" fmla="*/ 1728407 h 1995122"/>
                <a:gd name="connsiteX142" fmla="*/ 872957 w 1140335"/>
                <a:gd name="connsiteY142" fmla="*/ 1727346 h 1995122"/>
                <a:gd name="connsiteX143" fmla="*/ 875212 w 1140335"/>
                <a:gd name="connsiteY143" fmla="*/ 1727346 h 1995122"/>
                <a:gd name="connsiteX144" fmla="*/ 875212 w 1140335"/>
                <a:gd name="connsiteY144" fmla="*/ 1731856 h 1995122"/>
                <a:gd name="connsiteX145" fmla="*/ 874151 w 1140335"/>
                <a:gd name="connsiteY145" fmla="*/ 1732916 h 1995122"/>
                <a:gd name="connsiteX146" fmla="*/ 874151 w 1140335"/>
                <a:gd name="connsiteY146" fmla="*/ 1734110 h 1995122"/>
                <a:gd name="connsiteX147" fmla="*/ 873090 w 1140335"/>
                <a:gd name="connsiteY147" fmla="*/ 1735171 h 1995122"/>
                <a:gd name="connsiteX148" fmla="*/ 874151 w 1140335"/>
                <a:gd name="connsiteY148" fmla="*/ 1736232 h 1995122"/>
                <a:gd name="connsiteX149" fmla="*/ 871896 w 1140335"/>
                <a:gd name="connsiteY149" fmla="*/ 1737426 h 1995122"/>
                <a:gd name="connsiteX150" fmla="*/ 871896 w 1140335"/>
                <a:gd name="connsiteY150" fmla="*/ 1740742 h 1995122"/>
                <a:gd name="connsiteX151" fmla="*/ 872957 w 1140335"/>
                <a:gd name="connsiteY151" fmla="*/ 1741935 h 1995122"/>
                <a:gd name="connsiteX152" fmla="*/ 874018 w 1140335"/>
                <a:gd name="connsiteY152" fmla="*/ 1741935 h 1995122"/>
                <a:gd name="connsiteX153" fmla="*/ 874018 w 1140335"/>
                <a:gd name="connsiteY153" fmla="*/ 1744190 h 1995122"/>
                <a:gd name="connsiteX154" fmla="*/ 875079 w 1140335"/>
                <a:gd name="connsiteY154" fmla="*/ 1745251 h 1995122"/>
                <a:gd name="connsiteX155" fmla="*/ 876140 w 1140335"/>
                <a:gd name="connsiteY155" fmla="*/ 1745251 h 1995122"/>
                <a:gd name="connsiteX156" fmla="*/ 877334 w 1140335"/>
                <a:gd name="connsiteY156" fmla="*/ 1746445 h 1995122"/>
                <a:gd name="connsiteX157" fmla="*/ 878395 w 1140335"/>
                <a:gd name="connsiteY157" fmla="*/ 1746445 h 1995122"/>
                <a:gd name="connsiteX158" fmla="*/ 908767 w 1140335"/>
                <a:gd name="connsiteY158" fmla="*/ 1795915 h 1995122"/>
                <a:gd name="connsiteX159" fmla="*/ 938077 w 1140335"/>
                <a:gd name="connsiteY159" fmla="*/ 1862361 h 1995122"/>
                <a:gd name="connsiteX160" fmla="*/ 971765 w 1140335"/>
                <a:gd name="connsiteY160" fmla="*/ 1951222 h 1995122"/>
                <a:gd name="connsiteX161" fmla="*/ 792850 w 1140335"/>
                <a:gd name="connsiteY161" fmla="*/ 1957986 h 1995122"/>
                <a:gd name="connsiteX162" fmla="*/ 794044 w 1140335"/>
                <a:gd name="connsiteY162" fmla="*/ 1978278 h 1995122"/>
                <a:gd name="connsiteX163" fmla="*/ 794044 w 1140335"/>
                <a:gd name="connsiteY163" fmla="*/ 1992867 h 1995122"/>
                <a:gd name="connsiteX164" fmla="*/ 609558 w 1140335"/>
                <a:gd name="connsiteY164" fmla="*/ 1935440 h 1995122"/>
                <a:gd name="connsiteX165" fmla="*/ 590460 w 1140335"/>
                <a:gd name="connsiteY165" fmla="*/ 1929869 h 1995122"/>
                <a:gd name="connsiteX166" fmla="*/ 513933 w 1140335"/>
                <a:gd name="connsiteY166" fmla="*/ 1906261 h 1995122"/>
                <a:gd name="connsiteX167" fmla="*/ 471227 w 1140335"/>
                <a:gd name="connsiteY167" fmla="*/ 1892733 h 1995122"/>
                <a:gd name="connsiteX168" fmla="*/ 354249 w 1140335"/>
                <a:gd name="connsiteY168" fmla="*/ 1889285 h 1995122"/>
                <a:gd name="connsiteX169" fmla="*/ 300270 w 1140335"/>
                <a:gd name="connsiteY169" fmla="*/ 1888224 h 1995122"/>
                <a:gd name="connsiteX170" fmla="*/ 204645 w 1140335"/>
                <a:gd name="connsiteY170" fmla="*/ 1995122 h 1995122"/>
                <a:gd name="connsiteX171" fmla="*/ 191117 w 1140335"/>
                <a:gd name="connsiteY171" fmla="*/ 1990613 h 1995122"/>
                <a:gd name="connsiteX172" fmla="*/ 156236 w 1140335"/>
                <a:gd name="connsiteY172" fmla="*/ 1977085 h 1995122"/>
                <a:gd name="connsiteX173" fmla="*/ 118039 w 1140335"/>
                <a:gd name="connsiteY173" fmla="*/ 1878011 h 1995122"/>
                <a:gd name="connsiteX174" fmla="*/ 127058 w 1140335"/>
                <a:gd name="connsiteY174" fmla="*/ 1862229 h 1995122"/>
                <a:gd name="connsiteX175" fmla="*/ 149604 w 1140335"/>
                <a:gd name="connsiteY175" fmla="*/ 1793528 h 1995122"/>
                <a:gd name="connsiteX176" fmla="*/ 181037 w 1140335"/>
                <a:gd name="connsiteY176" fmla="*/ 1698964 h 1995122"/>
                <a:gd name="connsiteX177" fmla="*/ 163000 w 1140335"/>
                <a:gd name="connsiteY177" fmla="*/ 1617928 h 1995122"/>
                <a:gd name="connsiteX178" fmla="*/ 161939 w 1140335"/>
                <a:gd name="connsiteY178" fmla="*/ 1614613 h 1995122"/>
                <a:gd name="connsiteX179" fmla="*/ 158623 w 1140335"/>
                <a:gd name="connsiteY179" fmla="*/ 1598830 h 1995122"/>
                <a:gd name="connsiteX180" fmla="*/ 137270 w 1140335"/>
                <a:gd name="connsiteY180" fmla="*/ 1577477 h 1995122"/>
                <a:gd name="connsiteX181" fmla="*/ 106898 w 1140335"/>
                <a:gd name="connsiteY181" fmla="*/ 1591005 h 1995122"/>
                <a:gd name="connsiteX182" fmla="*/ 105704 w 1140335"/>
                <a:gd name="connsiteY182" fmla="*/ 1587556 h 1995122"/>
                <a:gd name="connsiteX183" fmla="*/ 106898 w 1140335"/>
                <a:gd name="connsiteY183" fmla="*/ 1587556 h 1995122"/>
                <a:gd name="connsiteX184" fmla="*/ 105704 w 1140335"/>
                <a:gd name="connsiteY184" fmla="*/ 1585302 h 1995122"/>
                <a:gd name="connsiteX185" fmla="*/ 91116 w 1140335"/>
                <a:gd name="connsiteY185" fmla="*/ 1565010 h 1995122"/>
                <a:gd name="connsiteX186" fmla="*/ 62998 w 1140335"/>
                <a:gd name="connsiteY186" fmla="*/ 1524558 h 1995122"/>
                <a:gd name="connsiteX187" fmla="*/ 37136 w 1140335"/>
                <a:gd name="connsiteY187" fmla="*/ 1487422 h 1995122"/>
                <a:gd name="connsiteX188" fmla="*/ 0 w 1140335"/>
                <a:gd name="connsiteY188" fmla="*/ 1332115 h 1995122"/>
                <a:gd name="connsiteX189" fmla="*/ 9019 w 1140335"/>
                <a:gd name="connsiteY189" fmla="*/ 1283706 h 1995122"/>
                <a:gd name="connsiteX190" fmla="*/ 15783 w 1140335"/>
                <a:gd name="connsiteY190" fmla="*/ 1251079 h 1995122"/>
                <a:gd name="connsiteX191" fmla="*/ 16976 w 1140335"/>
                <a:gd name="connsiteY191" fmla="*/ 1242061 h 1995122"/>
                <a:gd name="connsiteX192" fmla="*/ 15783 w 1140335"/>
                <a:gd name="connsiteY192" fmla="*/ 1241000 h 1995122"/>
                <a:gd name="connsiteX193" fmla="*/ 11273 w 1140335"/>
                <a:gd name="connsiteY193" fmla="*/ 1238745 h 1995122"/>
                <a:gd name="connsiteX194" fmla="*/ 12335 w 1140335"/>
                <a:gd name="connsiteY194" fmla="*/ 1235429 h 1995122"/>
                <a:gd name="connsiteX195" fmla="*/ 14589 w 1140335"/>
                <a:gd name="connsiteY195" fmla="*/ 1234236 h 1995122"/>
                <a:gd name="connsiteX196" fmla="*/ 14589 w 1140335"/>
                <a:gd name="connsiteY196" fmla="*/ 1236490 h 1995122"/>
                <a:gd name="connsiteX197" fmla="*/ 15650 w 1140335"/>
                <a:gd name="connsiteY197" fmla="*/ 1236490 h 1995122"/>
                <a:gd name="connsiteX198" fmla="*/ 19098 w 1140335"/>
                <a:gd name="connsiteY198" fmla="*/ 1237684 h 1995122"/>
                <a:gd name="connsiteX199" fmla="*/ 20160 w 1140335"/>
                <a:gd name="connsiteY199" fmla="*/ 1230920 h 1995122"/>
                <a:gd name="connsiteX200" fmla="*/ 39258 w 1140335"/>
                <a:gd name="connsiteY200" fmla="*/ 1127470 h 1995122"/>
                <a:gd name="connsiteX201" fmla="*/ 78649 w 1140335"/>
                <a:gd name="connsiteY201" fmla="*/ 1117391 h 1995122"/>
                <a:gd name="connsiteX202" fmla="*/ 110081 w 1140335"/>
                <a:gd name="connsiteY202" fmla="*/ 1112881 h 1995122"/>
                <a:gd name="connsiteX203" fmla="*/ 170825 w 1140335"/>
                <a:gd name="connsiteY203" fmla="*/ 1073491 h 1995122"/>
                <a:gd name="connsiteX204" fmla="*/ 260879 w 1140335"/>
                <a:gd name="connsiteY204" fmla="*/ 1012747 h 1995122"/>
                <a:gd name="connsiteX205" fmla="*/ 335151 w 1140335"/>
                <a:gd name="connsiteY205" fmla="*/ 986884 h 1995122"/>
                <a:gd name="connsiteX206" fmla="*/ 340721 w 1140335"/>
                <a:gd name="connsiteY206" fmla="*/ 985823 h 1995122"/>
                <a:gd name="connsiteX207" fmla="*/ 435285 w 1140335"/>
                <a:gd name="connsiteY207" fmla="*/ 964471 h 1995122"/>
                <a:gd name="connsiteX208" fmla="*/ 444304 w 1140335"/>
                <a:gd name="connsiteY208" fmla="*/ 946433 h 1995122"/>
                <a:gd name="connsiteX209" fmla="*/ 442049 w 1140335"/>
                <a:gd name="connsiteY209" fmla="*/ 937414 h 1995122"/>
                <a:gd name="connsiteX210" fmla="*/ 492713 w 1140335"/>
                <a:gd name="connsiteY210" fmla="*/ 841790 h 1995122"/>
                <a:gd name="connsiteX211" fmla="*/ 505047 w 1140335"/>
                <a:gd name="connsiteY211" fmla="*/ 816988 h 1995122"/>
                <a:gd name="connsiteX212" fmla="*/ 568046 w 1140335"/>
                <a:gd name="connsiteY212" fmla="*/ 659426 h 1995122"/>
                <a:gd name="connsiteX213" fmla="*/ 569239 w 1140335"/>
                <a:gd name="connsiteY213" fmla="*/ 611017 h 1995122"/>
                <a:gd name="connsiteX214" fmla="*/ 641256 w 1140335"/>
                <a:gd name="connsiteY214" fmla="*/ 487275 h 1995122"/>
                <a:gd name="connsiteX215" fmla="*/ 698684 w 1140335"/>
                <a:gd name="connsiteY215" fmla="*/ 403985 h 1995122"/>
                <a:gd name="connsiteX216" fmla="*/ 711019 w 1140335"/>
                <a:gd name="connsiteY216" fmla="*/ 385947 h 1995122"/>
                <a:gd name="connsiteX217" fmla="*/ 742451 w 1140335"/>
                <a:gd name="connsiteY217" fmla="*/ 286874 h 1995122"/>
                <a:gd name="connsiteX218" fmla="*/ 849349 w 1140335"/>
                <a:gd name="connsiteY218" fmla="*/ 174406 h 1995122"/>
                <a:gd name="connsiteX219" fmla="*/ 938210 w 1140335"/>
                <a:gd name="connsiteY219" fmla="*/ 0 h 199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1140335" h="1995122">
                  <a:moveTo>
                    <a:pt x="938873" y="1061"/>
                  </a:moveTo>
                  <a:lnTo>
                    <a:pt x="1140335" y="176528"/>
                  </a:lnTo>
                  <a:lnTo>
                    <a:pt x="1103199" y="392579"/>
                  </a:lnTo>
                  <a:lnTo>
                    <a:pt x="1061554" y="448813"/>
                  </a:lnTo>
                  <a:lnTo>
                    <a:pt x="1051474" y="469105"/>
                  </a:lnTo>
                  <a:lnTo>
                    <a:pt x="1037947" y="497222"/>
                  </a:lnTo>
                  <a:lnTo>
                    <a:pt x="1017654" y="536613"/>
                  </a:lnTo>
                  <a:lnTo>
                    <a:pt x="994046" y="574810"/>
                  </a:lnTo>
                  <a:lnTo>
                    <a:pt x="995107" y="581573"/>
                  </a:lnTo>
                  <a:lnTo>
                    <a:pt x="989537" y="591653"/>
                  </a:lnTo>
                  <a:lnTo>
                    <a:pt x="986089" y="592714"/>
                  </a:lnTo>
                  <a:lnTo>
                    <a:pt x="981579" y="597224"/>
                  </a:lnTo>
                  <a:lnTo>
                    <a:pt x="978131" y="602794"/>
                  </a:lnTo>
                  <a:lnTo>
                    <a:pt x="975876" y="607303"/>
                  </a:lnTo>
                  <a:lnTo>
                    <a:pt x="974815" y="612874"/>
                  </a:lnTo>
                  <a:lnTo>
                    <a:pt x="964736" y="616189"/>
                  </a:lnTo>
                  <a:lnTo>
                    <a:pt x="960226" y="624014"/>
                  </a:lnTo>
                  <a:lnTo>
                    <a:pt x="961420" y="630779"/>
                  </a:lnTo>
                  <a:lnTo>
                    <a:pt x="959165" y="635288"/>
                  </a:lnTo>
                  <a:lnTo>
                    <a:pt x="955850" y="639797"/>
                  </a:lnTo>
                  <a:lnTo>
                    <a:pt x="951340" y="639797"/>
                  </a:lnTo>
                  <a:lnTo>
                    <a:pt x="945770" y="644307"/>
                  </a:lnTo>
                  <a:lnTo>
                    <a:pt x="946831" y="646561"/>
                  </a:lnTo>
                  <a:lnTo>
                    <a:pt x="943515" y="651071"/>
                  </a:lnTo>
                  <a:lnTo>
                    <a:pt x="944576" y="653325"/>
                  </a:lnTo>
                  <a:lnTo>
                    <a:pt x="948025" y="654386"/>
                  </a:lnTo>
                  <a:lnTo>
                    <a:pt x="953595" y="655447"/>
                  </a:lnTo>
                  <a:lnTo>
                    <a:pt x="959165" y="657702"/>
                  </a:lnTo>
                  <a:lnTo>
                    <a:pt x="957972" y="659957"/>
                  </a:lnTo>
                  <a:lnTo>
                    <a:pt x="957972" y="664466"/>
                  </a:lnTo>
                  <a:lnTo>
                    <a:pt x="952401" y="668976"/>
                  </a:lnTo>
                  <a:lnTo>
                    <a:pt x="944576" y="674546"/>
                  </a:lnTo>
                  <a:lnTo>
                    <a:pt x="943515" y="676801"/>
                  </a:lnTo>
                  <a:lnTo>
                    <a:pt x="941260" y="679055"/>
                  </a:lnTo>
                  <a:lnTo>
                    <a:pt x="935690" y="677994"/>
                  </a:lnTo>
                  <a:lnTo>
                    <a:pt x="931181" y="674678"/>
                  </a:lnTo>
                  <a:lnTo>
                    <a:pt x="929987" y="675739"/>
                  </a:lnTo>
                  <a:lnTo>
                    <a:pt x="926672" y="673485"/>
                  </a:lnTo>
                  <a:lnTo>
                    <a:pt x="924417" y="677994"/>
                  </a:lnTo>
                  <a:lnTo>
                    <a:pt x="923356" y="682503"/>
                  </a:lnTo>
                  <a:lnTo>
                    <a:pt x="918846" y="685819"/>
                  </a:lnTo>
                  <a:lnTo>
                    <a:pt x="917785" y="684758"/>
                  </a:lnTo>
                  <a:lnTo>
                    <a:pt x="917785" y="688074"/>
                  </a:lnTo>
                  <a:lnTo>
                    <a:pt x="916592" y="689135"/>
                  </a:lnTo>
                  <a:lnTo>
                    <a:pt x="920040" y="691389"/>
                  </a:lnTo>
                  <a:lnTo>
                    <a:pt x="924550" y="694705"/>
                  </a:lnTo>
                  <a:lnTo>
                    <a:pt x="923488" y="696960"/>
                  </a:lnTo>
                  <a:lnTo>
                    <a:pt x="920173" y="699215"/>
                  </a:lnTo>
                  <a:lnTo>
                    <a:pt x="920173" y="701469"/>
                  </a:lnTo>
                  <a:lnTo>
                    <a:pt x="915663" y="700276"/>
                  </a:lnTo>
                  <a:lnTo>
                    <a:pt x="913409" y="699215"/>
                  </a:lnTo>
                  <a:lnTo>
                    <a:pt x="908899" y="700276"/>
                  </a:lnTo>
                  <a:lnTo>
                    <a:pt x="903329" y="705846"/>
                  </a:lnTo>
                  <a:lnTo>
                    <a:pt x="902268" y="705846"/>
                  </a:lnTo>
                  <a:lnTo>
                    <a:pt x="902268" y="704785"/>
                  </a:lnTo>
                  <a:lnTo>
                    <a:pt x="903329" y="702530"/>
                  </a:lnTo>
                  <a:lnTo>
                    <a:pt x="896565" y="701469"/>
                  </a:lnTo>
                  <a:lnTo>
                    <a:pt x="894310" y="703724"/>
                  </a:lnTo>
                  <a:lnTo>
                    <a:pt x="894310" y="709294"/>
                  </a:lnTo>
                  <a:lnTo>
                    <a:pt x="892056" y="714865"/>
                  </a:lnTo>
                  <a:lnTo>
                    <a:pt x="890862" y="723883"/>
                  </a:lnTo>
                  <a:lnTo>
                    <a:pt x="888607" y="732902"/>
                  </a:lnTo>
                  <a:lnTo>
                    <a:pt x="885291" y="735157"/>
                  </a:lnTo>
                  <a:lnTo>
                    <a:pt x="885291" y="738472"/>
                  </a:lnTo>
                  <a:lnTo>
                    <a:pt x="887546" y="739533"/>
                  </a:lnTo>
                  <a:lnTo>
                    <a:pt x="888607" y="742849"/>
                  </a:lnTo>
                  <a:lnTo>
                    <a:pt x="892056" y="745104"/>
                  </a:lnTo>
                  <a:lnTo>
                    <a:pt x="852665" y="823885"/>
                  </a:lnTo>
                  <a:lnTo>
                    <a:pt x="825609" y="872294"/>
                  </a:lnTo>
                  <a:lnTo>
                    <a:pt x="687145" y="1116462"/>
                  </a:lnTo>
                  <a:lnTo>
                    <a:pt x="662344" y="1160362"/>
                  </a:lnTo>
                  <a:lnTo>
                    <a:pt x="646561" y="1208771"/>
                  </a:lnTo>
                  <a:lnTo>
                    <a:pt x="643245" y="1234634"/>
                  </a:lnTo>
                  <a:lnTo>
                    <a:pt x="643245" y="1261689"/>
                  </a:lnTo>
                  <a:lnTo>
                    <a:pt x="661283" y="1364078"/>
                  </a:lnTo>
                  <a:lnTo>
                    <a:pt x="691655" y="1423761"/>
                  </a:lnTo>
                  <a:lnTo>
                    <a:pt x="690461" y="1423761"/>
                  </a:lnTo>
                  <a:lnTo>
                    <a:pt x="691655" y="1424955"/>
                  </a:lnTo>
                  <a:lnTo>
                    <a:pt x="691655" y="1426016"/>
                  </a:lnTo>
                  <a:lnTo>
                    <a:pt x="692716" y="1427076"/>
                  </a:lnTo>
                  <a:lnTo>
                    <a:pt x="692716" y="1428270"/>
                  </a:lnTo>
                  <a:lnTo>
                    <a:pt x="693777" y="1428270"/>
                  </a:lnTo>
                  <a:lnTo>
                    <a:pt x="693777" y="1430525"/>
                  </a:lnTo>
                  <a:lnTo>
                    <a:pt x="694971" y="1431586"/>
                  </a:lnTo>
                  <a:lnTo>
                    <a:pt x="694971" y="1432780"/>
                  </a:lnTo>
                  <a:lnTo>
                    <a:pt x="696032" y="1433841"/>
                  </a:lnTo>
                  <a:lnTo>
                    <a:pt x="694971" y="1433841"/>
                  </a:lnTo>
                  <a:lnTo>
                    <a:pt x="694971" y="1435034"/>
                  </a:lnTo>
                  <a:lnTo>
                    <a:pt x="696032" y="1435034"/>
                  </a:lnTo>
                  <a:lnTo>
                    <a:pt x="696032" y="1437289"/>
                  </a:lnTo>
                  <a:lnTo>
                    <a:pt x="689267" y="1445114"/>
                  </a:lnTo>
                  <a:lnTo>
                    <a:pt x="690329" y="1451878"/>
                  </a:lnTo>
                  <a:lnTo>
                    <a:pt x="700408" y="1456388"/>
                  </a:lnTo>
                  <a:lnTo>
                    <a:pt x="704918" y="1456388"/>
                  </a:lnTo>
                  <a:lnTo>
                    <a:pt x="704918" y="1460897"/>
                  </a:lnTo>
                  <a:lnTo>
                    <a:pt x="707172" y="1460897"/>
                  </a:lnTo>
                  <a:cubicBezTo>
                    <a:pt x="706642" y="1465141"/>
                    <a:pt x="708499" y="1467130"/>
                    <a:pt x="712743" y="1466467"/>
                  </a:cubicBezTo>
                  <a:lnTo>
                    <a:pt x="714997" y="1466467"/>
                  </a:lnTo>
                  <a:lnTo>
                    <a:pt x="716058" y="1467528"/>
                  </a:lnTo>
                  <a:lnTo>
                    <a:pt x="754255" y="1528272"/>
                  </a:lnTo>
                  <a:lnTo>
                    <a:pt x="785820" y="1577742"/>
                  </a:lnTo>
                  <a:lnTo>
                    <a:pt x="793645" y="1591270"/>
                  </a:lnTo>
                  <a:lnTo>
                    <a:pt x="837546" y="1659971"/>
                  </a:lnTo>
                  <a:lnTo>
                    <a:pt x="837546" y="1661032"/>
                  </a:lnTo>
                  <a:lnTo>
                    <a:pt x="839800" y="1661032"/>
                  </a:lnTo>
                  <a:lnTo>
                    <a:pt x="840861" y="1662226"/>
                  </a:lnTo>
                  <a:lnTo>
                    <a:pt x="840861" y="1666735"/>
                  </a:lnTo>
                  <a:lnTo>
                    <a:pt x="840861" y="1665674"/>
                  </a:lnTo>
                  <a:lnTo>
                    <a:pt x="839800" y="1665674"/>
                  </a:lnTo>
                  <a:lnTo>
                    <a:pt x="839800" y="1668990"/>
                  </a:lnTo>
                  <a:lnTo>
                    <a:pt x="840861" y="1668990"/>
                  </a:lnTo>
                  <a:lnTo>
                    <a:pt x="840861" y="1671245"/>
                  </a:lnTo>
                  <a:lnTo>
                    <a:pt x="841922" y="1671245"/>
                  </a:lnTo>
                  <a:lnTo>
                    <a:pt x="840861" y="1672306"/>
                  </a:lnTo>
                  <a:lnTo>
                    <a:pt x="841922" y="1673499"/>
                  </a:lnTo>
                  <a:lnTo>
                    <a:pt x="841922" y="1678009"/>
                  </a:lnTo>
                  <a:lnTo>
                    <a:pt x="842983" y="1679070"/>
                  </a:lnTo>
                  <a:lnTo>
                    <a:pt x="842983" y="1680131"/>
                  </a:lnTo>
                  <a:lnTo>
                    <a:pt x="841922" y="1681324"/>
                  </a:lnTo>
                  <a:lnTo>
                    <a:pt x="841922" y="1682385"/>
                  </a:lnTo>
                  <a:lnTo>
                    <a:pt x="840861" y="1683579"/>
                  </a:lnTo>
                  <a:lnTo>
                    <a:pt x="840861" y="1684640"/>
                  </a:lnTo>
                  <a:lnTo>
                    <a:pt x="843116" y="1684640"/>
                  </a:lnTo>
                  <a:lnTo>
                    <a:pt x="843116" y="1685834"/>
                  </a:lnTo>
                  <a:lnTo>
                    <a:pt x="844177" y="1685834"/>
                  </a:lnTo>
                  <a:lnTo>
                    <a:pt x="845238" y="1686895"/>
                  </a:lnTo>
                  <a:lnTo>
                    <a:pt x="856511" y="1707187"/>
                  </a:lnTo>
                  <a:lnTo>
                    <a:pt x="856511" y="1708248"/>
                  </a:lnTo>
                  <a:lnTo>
                    <a:pt x="855450" y="1709441"/>
                  </a:lnTo>
                  <a:lnTo>
                    <a:pt x="852134" y="1711696"/>
                  </a:lnTo>
                  <a:lnTo>
                    <a:pt x="855450" y="1719521"/>
                  </a:lnTo>
                  <a:lnTo>
                    <a:pt x="863275" y="1721776"/>
                  </a:lnTo>
                  <a:lnTo>
                    <a:pt x="864336" y="1720582"/>
                  </a:lnTo>
                  <a:lnTo>
                    <a:pt x="865397" y="1720582"/>
                  </a:lnTo>
                  <a:lnTo>
                    <a:pt x="865397" y="1721776"/>
                  </a:lnTo>
                  <a:lnTo>
                    <a:pt x="866458" y="1721776"/>
                  </a:lnTo>
                  <a:lnTo>
                    <a:pt x="867519" y="1722837"/>
                  </a:lnTo>
                  <a:lnTo>
                    <a:pt x="868581" y="1724031"/>
                  </a:lnTo>
                  <a:lnTo>
                    <a:pt x="868581" y="1726285"/>
                  </a:lnTo>
                  <a:lnTo>
                    <a:pt x="870835" y="1726285"/>
                  </a:lnTo>
                  <a:lnTo>
                    <a:pt x="870835" y="1727346"/>
                  </a:lnTo>
                  <a:lnTo>
                    <a:pt x="871896" y="1728407"/>
                  </a:lnTo>
                  <a:lnTo>
                    <a:pt x="872957" y="1727346"/>
                  </a:lnTo>
                  <a:lnTo>
                    <a:pt x="875212" y="1727346"/>
                  </a:lnTo>
                  <a:lnTo>
                    <a:pt x="875212" y="1731856"/>
                  </a:lnTo>
                  <a:lnTo>
                    <a:pt x="874151" y="1732916"/>
                  </a:lnTo>
                  <a:lnTo>
                    <a:pt x="874151" y="1734110"/>
                  </a:lnTo>
                  <a:lnTo>
                    <a:pt x="873090" y="1735171"/>
                  </a:lnTo>
                  <a:lnTo>
                    <a:pt x="874151" y="1736232"/>
                  </a:lnTo>
                  <a:lnTo>
                    <a:pt x="871896" y="1737426"/>
                  </a:lnTo>
                  <a:lnTo>
                    <a:pt x="871896" y="1740742"/>
                  </a:lnTo>
                  <a:lnTo>
                    <a:pt x="872957" y="1741935"/>
                  </a:lnTo>
                  <a:lnTo>
                    <a:pt x="874018" y="1741935"/>
                  </a:lnTo>
                  <a:lnTo>
                    <a:pt x="874018" y="1744190"/>
                  </a:lnTo>
                  <a:lnTo>
                    <a:pt x="875079" y="1745251"/>
                  </a:lnTo>
                  <a:lnTo>
                    <a:pt x="876140" y="1745251"/>
                  </a:lnTo>
                  <a:lnTo>
                    <a:pt x="877334" y="1746445"/>
                  </a:lnTo>
                  <a:lnTo>
                    <a:pt x="878395" y="1746445"/>
                  </a:lnTo>
                  <a:lnTo>
                    <a:pt x="908767" y="1795915"/>
                  </a:lnTo>
                  <a:lnTo>
                    <a:pt x="938077" y="1862361"/>
                  </a:lnTo>
                  <a:lnTo>
                    <a:pt x="971765" y="1951222"/>
                  </a:lnTo>
                  <a:lnTo>
                    <a:pt x="792850" y="1957986"/>
                  </a:lnTo>
                  <a:lnTo>
                    <a:pt x="794044" y="1978278"/>
                  </a:lnTo>
                  <a:lnTo>
                    <a:pt x="794044" y="1992867"/>
                  </a:lnTo>
                  <a:lnTo>
                    <a:pt x="609558" y="1935440"/>
                  </a:lnTo>
                  <a:lnTo>
                    <a:pt x="590460" y="1929869"/>
                  </a:lnTo>
                  <a:lnTo>
                    <a:pt x="513933" y="1906261"/>
                  </a:lnTo>
                  <a:lnTo>
                    <a:pt x="471227" y="1892733"/>
                  </a:lnTo>
                  <a:lnTo>
                    <a:pt x="354249" y="1889285"/>
                  </a:lnTo>
                  <a:lnTo>
                    <a:pt x="300270" y="1888224"/>
                  </a:lnTo>
                  <a:cubicBezTo>
                    <a:pt x="261675" y="1917004"/>
                    <a:pt x="230110" y="1954405"/>
                    <a:pt x="204645" y="1995122"/>
                  </a:cubicBezTo>
                  <a:lnTo>
                    <a:pt x="191117" y="1990613"/>
                  </a:lnTo>
                  <a:lnTo>
                    <a:pt x="156236" y="1977085"/>
                  </a:lnTo>
                  <a:lnTo>
                    <a:pt x="118039" y="1878011"/>
                  </a:lnTo>
                  <a:lnTo>
                    <a:pt x="127058" y="1862229"/>
                  </a:lnTo>
                  <a:lnTo>
                    <a:pt x="149604" y="1793528"/>
                  </a:lnTo>
                  <a:lnTo>
                    <a:pt x="181037" y="1698964"/>
                  </a:lnTo>
                  <a:lnTo>
                    <a:pt x="163000" y="1617928"/>
                  </a:lnTo>
                  <a:lnTo>
                    <a:pt x="161939" y="1614613"/>
                  </a:lnTo>
                  <a:lnTo>
                    <a:pt x="158623" y="1598830"/>
                  </a:lnTo>
                  <a:lnTo>
                    <a:pt x="137270" y="1577477"/>
                  </a:lnTo>
                  <a:lnTo>
                    <a:pt x="106898" y="1591005"/>
                  </a:lnTo>
                  <a:lnTo>
                    <a:pt x="105704" y="1587556"/>
                  </a:lnTo>
                  <a:lnTo>
                    <a:pt x="106898" y="1587556"/>
                  </a:lnTo>
                  <a:lnTo>
                    <a:pt x="105704" y="1585302"/>
                  </a:lnTo>
                  <a:lnTo>
                    <a:pt x="91116" y="1565010"/>
                  </a:lnTo>
                  <a:lnTo>
                    <a:pt x="62998" y="1524558"/>
                  </a:lnTo>
                  <a:lnTo>
                    <a:pt x="37136" y="1487422"/>
                  </a:lnTo>
                  <a:lnTo>
                    <a:pt x="0" y="1332115"/>
                  </a:lnTo>
                  <a:lnTo>
                    <a:pt x="9019" y="1283706"/>
                  </a:lnTo>
                  <a:lnTo>
                    <a:pt x="15783" y="1251079"/>
                  </a:lnTo>
                  <a:lnTo>
                    <a:pt x="16976" y="1242061"/>
                  </a:lnTo>
                  <a:lnTo>
                    <a:pt x="15783" y="1241000"/>
                  </a:lnTo>
                  <a:lnTo>
                    <a:pt x="11273" y="1238745"/>
                  </a:lnTo>
                  <a:lnTo>
                    <a:pt x="12335" y="1235429"/>
                  </a:lnTo>
                  <a:lnTo>
                    <a:pt x="14589" y="1234236"/>
                  </a:lnTo>
                  <a:lnTo>
                    <a:pt x="14589" y="1236490"/>
                  </a:lnTo>
                  <a:lnTo>
                    <a:pt x="15650" y="1236490"/>
                  </a:lnTo>
                  <a:lnTo>
                    <a:pt x="19098" y="1237684"/>
                  </a:lnTo>
                  <a:lnTo>
                    <a:pt x="20160" y="1230920"/>
                  </a:lnTo>
                  <a:lnTo>
                    <a:pt x="39258" y="1127470"/>
                  </a:lnTo>
                  <a:lnTo>
                    <a:pt x="78649" y="1117391"/>
                  </a:lnTo>
                  <a:lnTo>
                    <a:pt x="110081" y="1112881"/>
                  </a:lnTo>
                  <a:lnTo>
                    <a:pt x="170825" y="1073491"/>
                  </a:lnTo>
                  <a:lnTo>
                    <a:pt x="260879" y="1012747"/>
                  </a:lnTo>
                  <a:lnTo>
                    <a:pt x="335151" y="986884"/>
                  </a:lnTo>
                  <a:lnTo>
                    <a:pt x="340721" y="985823"/>
                  </a:lnTo>
                  <a:lnTo>
                    <a:pt x="435285" y="964471"/>
                  </a:lnTo>
                  <a:lnTo>
                    <a:pt x="444304" y="946433"/>
                  </a:lnTo>
                  <a:lnTo>
                    <a:pt x="442049" y="937414"/>
                  </a:lnTo>
                  <a:lnTo>
                    <a:pt x="492713" y="841790"/>
                  </a:lnTo>
                  <a:lnTo>
                    <a:pt x="505047" y="816988"/>
                  </a:lnTo>
                  <a:lnTo>
                    <a:pt x="568046" y="659426"/>
                  </a:lnTo>
                  <a:lnTo>
                    <a:pt x="569239" y="611017"/>
                  </a:lnTo>
                  <a:lnTo>
                    <a:pt x="641256" y="487275"/>
                  </a:lnTo>
                  <a:lnTo>
                    <a:pt x="698684" y="403985"/>
                  </a:lnTo>
                  <a:lnTo>
                    <a:pt x="711019" y="385947"/>
                  </a:lnTo>
                  <a:lnTo>
                    <a:pt x="742451" y="286874"/>
                  </a:lnTo>
                  <a:lnTo>
                    <a:pt x="849349" y="174406"/>
                  </a:lnTo>
                  <a:lnTo>
                    <a:pt x="938210" y="0"/>
                  </a:lnTo>
                </a:path>
              </a:pathLst>
            </a:custGeom>
            <a:noFill/>
            <a:ln w="3315" cap="flat">
              <a:solidFill>
                <a:schemeClr val="bg1">
                  <a:lumMod val="65000"/>
                </a:schemeClr>
              </a:solidFill>
              <a:prstDash val="solid"/>
              <a:miter/>
            </a:ln>
          </p:spPr>
          <p:txBody>
            <a:bodyPr rtlCol="0" anchor="ctr"/>
            <a:lstStyle/>
            <a:p>
              <a:endParaRPr lang="en-FI" sz="816"/>
            </a:p>
          </p:txBody>
        </p:sp>
        <p:sp>
          <p:nvSpPr>
            <p:cNvPr id="1125" name="Freeform: Shape 1124">
              <a:extLst>
                <a:ext uri="{FF2B5EF4-FFF2-40B4-BE49-F238E27FC236}">
                  <a16:creationId xmlns:a16="http://schemas.microsoft.com/office/drawing/2014/main" id="{C926E675-E1A5-8529-FE1F-4BEA07BE550D}"/>
                </a:ext>
              </a:extLst>
            </p:cNvPr>
            <p:cNvSpPr/>
            <p:nvPr/>
          </p:nvSpPr>
          <p:spPr>
            <a:xfrm>
              <a:off x="6498498" y="9806697"/>
              <a:ext cx="1202139" cy="1147629"/>
            </a:xfrm>
            <a:custGeom>
              <a:avLst/>
              <a:gdLst>
                <a:gd name="connsiteX0" fmla="*/ 1166728 w 1202139"/>
                <a:gd name="connsiteY0" fmla="*/ 321093 h 1147629"/>
                <a:gd name="connsiteX1" fmla="*/ 1159964 w 1202139"/>
                <a:gd name="connsiteY1" fmla="*/ 304249 h 1147629"/>
                <a:gd name="connsiteX2" fmla="*/ 1130785 w 1202139"/>
                <a:gd name="connsiteY2" fmla="*/ 285150 h 1147629"/>
                <a:gd name="connsiteX3" fmla="*/ 1103730 w 1202139"/>
                <a:gd name="connsiteY3" fmla="*/ 276131 h 1147629"/>
                <a:gd name="connsiteX4" fmla="*/ 1095904 w 1202139"/>
                <a:gd name="connsiteY4" fmla="*/ 273877 h 1147629"/>
                <a:gd name="connsiteX5" fmla="*/ 1093650 w 1202139"/>
                <a:gd name="connsiteY5" fmla="*/ 271623 h 1147629"/>
                <a:gd name="connsiteX6" fmla="*/ 1092589 w 1202139"/>
                <a:gd name="connsiteY6" fmla="*/ 268307 h 1147629"/>
                <a:gd name="connsiteX7" fmla="*/ 1066726 w 1202139"/>
                <a:gd name="connsiteY7" fmla="*/ 249208 h 1147629"/>
                <a:gd name="connsiteX8" fmla="*/ 1062217 w 1202139"/>
                <a:gd name="connsiteY8" fmla="*/ 240190 h 1147629"/>
                <a:gd name="connsiteX9" fmla="*/ 1057708 w 1202139"/>
                <a:gd name="connsiteY9" fmla="*/ 240190 h 1147629"/>
                <a:gd name="connsiteX10" fmla="*/ 1054392 w 1202139"/>
                <a:gd name="connsiteY10" fmla="*/ 235680 h 1147629"/>
                <a:gd name="connsiteX11" fmla="*/ 1029590 w 1202139"/>
                <a:gd name="connsiteY11" fmla="*/ 233426 h 1147629"/>
                <a:gd name="connsiteX12" fmla="*/ 1009298 w 1202139"/>
                <a:gd name="connsiteY12" fmla="*/ 217643 h 1147629"/>
                <a:gd name="connsiteX13" fmla="*/ 1005982 w 1202139"/>
                <a:gd name="connsiteY13" fmla="*/ 207563 h 1147629"/>
                <a:gd name="connsiteX14" fmla="*/ 1004789 w 1202139"/>
                <a:gd name="connsiteY14" fmla="*/ 206502 h 1147629"/>
                <a:gd name="connsiteX15" fmla="*/ 996964 w 1202139"/>
                <a:gd name="connsiteY15" fmla="*/ 180639 h 1147629"/>
                <a:gd name="connsiteX16" fmla="*/ 996964 w 1202139"/>
                <a:gd name="connsiteY16" fmla="*/ 179446 h 1147629"/>
                <a:gd name="connsiteX17" fmla="*/ 1000412 w 1202139"/>
                <a:gd name="connsiteY17" fmla="*/ 178385 h 1147629"/>
                <a:gd name="connsiteX18" fmla="*/ 1001473 w 1202139"/>
                <a:gd name="connsiteY18" fmla="*/ 177192 h 1147629"/>
                <a:gd name="connsiteX19" fmla="*/ 1002667 w 1202139"/>
                <a:gd name="connsiteY19" fmla="*/ 177192 h 1147629"/>
                <a:gd name="connsiteX20" fmla="*/ 999219 w 1202139"/>
                <a:gd name="connsiteY20" fmla="*/ 167112 h 1147629"/>
                <a:gd name="connsiteX21" fmla="*/ 999219 w 1202139"/>
                <a:gd name="connsiteY21" fmla="*/ 163663 h 1147629"/>
                <a:gd name="connsiteX22" fmla="*/ 998157 w 1202139"/>
                <a:gd name="connsiteY22" fmla="*/ 162602 h 1147629"/>
                <a:gd name="connsiteX23" fmla="*/ 998157 w 1202139"/>
                <a:gd name="connsiteY23" fmla="*/ 161409 h 1147629"/>
                <a:gd name="connsiteX24" fmla="*/ 999219 w 1202139"/>
                <a:gd name="connsiteY24" fmla="*/ 160348 h 1147629"/>
                <a:gd name="connsiteX25" fmla="*/ 999219 w 1202139"/>
                <a:gd name="connsiteY25" fmla="*/ 158093 h 1147629"/>
                <a:gd name="connsiteX26" fmla="*/ 995903 w 1202139"/>
                <a:gd name="connsiteY26" fmla="*/ 152522 h 1147629"/>
                <a:gd name="connsiteX27" fmla="*/ 995903 w 1202139"/>
                <a:gd name="connsiteY27" fmla="*/ 146952 h 1147629"/>
                <a:gd name="connsiteX28" fmla="*/ 993648 w 1202139"/>
                <a:gd name="connsiteY28" fmla="*/ 146952 h 1147629"/>
                <a:gd name="connsiteX29" fmla="*/ 993648 w 1202139"/>
                <a:gd name="connsiteY29" fmla="*/ 149206 h 1147629"/>
                <a:gd name="connsiteX30" fmla="*/ 992587 w 1202139"/>
                <a:gd name="connsiteY30" fmla="*/ 149206 h 1147629"/>
                <a:gd name="connsiteX31" fmla="*/ 992587 w 1202139"/>
                <a:gd name="connsiteY31" fmla="*/ 148013 h 1147629"/>
                <a:gd name="connsiteX32" fmla="*/ 990332 w 1202139"/>
                <a:gd name="connsiteY32" fmla="*/ 146952 h 1147629"/>
                <a:gd name="connsiteX33" fmla="*/ 990332 w 1202139"/>
                <a:gd name="connsiteY33" fmla="*/ 142442 h 1147629"/>
                <a:gd name="connsiteX34" fmla="*/ 991394 w 1202139"/>
                <a:gd name="connsiteY34" fmla="*/ 142442 h 1147629"/>
                <a:gd name="connsiteX35" fmla="*/ 992587 w 1202139"/>
                <a:gd name="connsiteY35" fmla="*/ 141382 h 1147629"/>
                <a:gd name="connsiteX36" fmla="*/ 992587 w 1202139"/>
                <a:gd name="connsiteY36" fmla="*/ 140188 h 1147629"/>
                <a:gd name="connsiteX37" fmla="*/ 993648 w 1202139"/>
                <a:gd name="connsiteY37" fmla="*/ 139127 h 1147629"/>
                <a:gd name="connsiteX38" fmla="*/ 992587 w 1202139"/>
                <a:gd name="connsiteY38" fmla="*/ 134618 h 1147629"/>
                <a:gd name="connsiteX39" fmla="*/ 990332 w 1202139"/>
                <a:gd name="connsiteY39" fmla="*/ 132363 h 1147629"/>
                <a:gd name="connsiteX40" fmla="*/ 990332 w 1202139"/>
                <a:gd name="connsiteY40" fmla="*/ 131302 h 1147629"/>
                <a:gd name="connsiteX41" fmla="*/ 989139 w 1202139"/>
                <a:gd name="connsiteY41" fmla="*/ 131302 h 1147629"/>
                <a:gd name="connsiteX42" fmla="*/ 988078 w 1202139"/>
                <a:gd name="connsiteY42" fmla="*/ 133556 h 1147629"/>
                <a:gd name="connsiteX43" fmla="*/ 986884 w 1202139"/>
                <a:gd name="connsiteY43" fmla="*/ 133556 h 1147629"/>
                <a:gd name="connsiteX44" fmla="*/ 986884 w 1202139"/>
                <a:gd name="connsiteY44" fmla="*/ 131302 h 1147629"/>
                <a:gd name="connsiteX45" fmla="*/ 988078 w 1202139"/>
                <a:gd name="connsiteY45" fmla="*/ 126792 h 1147629"/>
                <a:gd name="connsiteX46" fmla="*/ 988078 w 1202139"/>
                <a:gd name="connsiteY46" fmla="*/ 117774 h 1147629"/>
                <a:gd name="connsiteX47" fmla="*/ 989139 w 1202139"/>
                <a:gd name="connsiteY47" fmla="*/ 116580 h 1147629"/>
                <a:gd name="connsiteX48" fmla="*/ 990332 w 1202139"/>
                <a:gd name="connsiteY48" fmla="*/ 114325 h 1147629"/>
                <a:gd name="connsiteX49" fmla="*/ 990332 w 1202139"/>
                <a:gd name="connsiteY49" fmla="*/ 113265 h 1147629"/>
                <a:gd name="connsiteX50" fmla="*/ 989139 w 1202139"/>
                <a:gd name="connsiteY50" fmla="*/ 112071 h 1147629"/>
                <a:gd name="connsiteX51" fmla="*/ 989139 w 1202139"/>
                <a:gd name="connsiteY51" fmla="*/ 109816 h 1147629"/>
                <a:gd name="connsiteX52" fmla="*/ 990332 w 1202139"/>
                <a:gd name="connsiteY52" fmla="*/ 108622 h 1147629"/>
                <a:gd name="connsiteX53" fmla="*/ 991394 w 1202139"/>
                <a:gd name="connsiteY53" fmla="*/ 108622 h 1147629"/>
                <a:gd name="connsiteX54" fmla="*/ 991394 w 1202139"/>
                <a:gd name="connsiteY54" fmla="*/ 109816 h 1147629"/>
                <a:gd name="connsiteX55" fmla="*/ 992587 w 1202139"/>
                <a:gd name="connsiteY55" fmla="*/ 109816 h 1147629"/>
                <a:gd name="connsiteX56" fmla="*/ 993648 w 1202139"/>
                <a:gd name="connsiteY56" fmla="*/ 108622 h 1147629"/>
                <a:gd name="connsiteX57" fmla="*/ 992587 w 1202139"/>
                <a:gd name="connsiteY57" fmla="*/ 106368 h 1147629"/>
                <a:gd name="connsiteX58" fmla="*/ 991394 w 1202139"/>
                <a:gd name="connsiteY58" fmla="*/ 101858 h 1147629"/>
                <a:gd name="connsiteX59" fmla="*/ 991394 w 1202139"/>
                <a:gd name="connsiteY59" fmla="*/ 100798 h 1147629"/>
                <a:gd name="connsiteX60" fmla="*/ 992587 w 1202139"/>
                <a:gd name="connsiteY60" fmla="*/ 99736 h 1147629"/>
                <a:gd name="connsiteX61" fmla="*/ 992587 w 1202139"/>
                <a:gd name="connsiteY61" fmla="*/ 97482 h 1147629"/>
                <a:gd name="connsiteX62" fmla="*/ 993648 w 1202139"/>
                <a:gd name="connsiteY62" fmla="*/ 96288 h 1147629"/>
                <a:gd name="connsiteX63" fmla="*/ 994709 w 1202139"/>
                <a:gd name="connsiteY63" fmla="*/ 97482 h 1147629"/>
                <a:gd name="connsiteX64" fmla="*/ 994709 w 1202139"/>
                <a:gd name="connsiteY64" fmla="*/ 99736 h 1147629"/>
                <a:gd name="connsiteX65" fmla="*/ 995903 w 1202139"/>
                <a:gd name="connsiteY65" fmla="*/ 99736 h 1147629"/>
                <a:gd name="connsiteX66" fmla="*/ 996964 w 1202139"/>
                <a:gd name="connsiteY66" fmla="*/ 97482 h 1147629"/>
                <a:gd name="connsiteX67" fmla="*/ 998157 w 1202139"/>
                <a:gd name="connsiteY67" fmla="*/ 91911 h 1147629"/>
                <a:gd name="connsiteX68" fmla="*/ 996964 w 1202139"/>
                <a:gd name="connsiteY68" fmla="*/ 91911 h 1147629"/>
                <a:gd name="connsiteX69" fmla="*/ 996964 w 1202139"/>
                <a:gd name="connsiteY69" fmla="*/ 92972 h 1147629"/>
                <a:gd name="connsiteX70" fmla="*/ 995903 w 1202139"/>
                <a:gd name="connsiteY70" fmla="*/ 92972 h 1147629"/>
                <a:gd name="connsiteX71" fmla="*/ 995903 w 1202139"/>
                <a:gd name="connsiteY71" fmla="*/ 91911 h 1147629"/>
                <a:gd name="connsiteX72" fmla="*/ 993648 w 1202139"/>
                <a:gd name="connsiteY72" fmla="*/ 91911 h 1147629"/>
                <a:gd name="connsiteX73" fmla="*/ 995903 w 1202139"/>
                <a:gd name="connsiteY73" fmla="*/ 89657 h 1147629"/>
                <a:gd name="connsiteX74" fmla="*/ 993648 w 1202139"/>
                <a:gd name="connsiteY74" fmla="*/ 89657 h 1147629"/>
                <a:gd name="connsiteX75" fmla="*/ 992587 w 1202139"/>
                <a:gd name="connsiteY75" fmla="*/ 88463 h 1147629"/>
                <a:gd name="connsiteX76" fmla="*/ 991394 w 1202139"/>
                <a:gd name="connsiteY76" fmla="*/ 86208 h 1147629"/>
                <a:gd name="connsiteX77" fmla="*/ 989139 w 1202139"/>
                <a:gd name="connsiteY77" fmla="*/ 86208 h 1147629"/>
                <a:gd name="connsiteX78" fmla="*/ 988078 w 1202139"/>
                <a:gd name="connsiteY78" fmla="*/ 83954 h 1147629"/>
                <a:gd name="connsiteX79" fmla="*/ 989139 w 1202139"/>
                <a:gd name="connsiteY79" fmla="*/ 82892 h 1147629"/>
                <a:gd name="connsiteX80" fmla="*/ 989139 w 1202139"/>
                <a:gd name="connsiteY80" fmla="*/ 79577 h 1147629"/>
                <a:gd name="connsiteX81" fmla="*/ 988078 w 1202139"/>
                <a:gd name="connsiteY81" fmla="*/ 79577 h 1147629"/>
                <a:gd name="connsiteX82" fmla="*/ 988078 w 1202139"/>
                <a:gd name="connsiteY82" fmla="*/ 81832 h 1147629"/>
                <a:gd name="connsiteX83" fmla="*/ 985823 w 1202139"/>
                <a:gd name="connsiteY83" fmla="*/ 81832 h 1147629"/>
                <a:gd name="connsiteX84" fmla="*/ 985823 w 1202139"/>
                <a:gd name="connsiteY84" fmla="*/ 78384 h 1147629"/>
                <a:gd name="connsiteX85" fmla="*/ 988078 w 1202139"/>
                <a:gd name="connsiteY85" fmla="*/ 78384 h 1147629"/>
                <a:gd name="connsiteX86" fmla="*/ 988078 w 1202139"/>
                <a:gd name="connsiteY86" fmla="*/ 75068 h 1147629"/>
                <a:gd name="connsiteX87" fmla="*/ 986884 w 1202139"/>
                <a:gd name="connsiteY87" fmla="*/ 73874 h 1147629"/>
                <a:gd name="connsiteX88" fmla="*/ 988078 w 1202139"/>
                <a:gd name="connsiteY88" fmla="*/ 71619 h 1147629"/>
                <a:gd name="connsiteX89" fmla="*/ 988078 w 1202139"/>
                <a:gd name="connsiteY89" fmla="*/ 68171 h 1147629"/>
                <a:gd name="connsiteX90" fmla="*/ 984630 w 1202139"/>
                <a:gd name="connsiteY90" fmla="*/ 65917 h 1147629"/>
                <a:gd name="connsiteX91" fmla="*/ 983569 w 1202139"/>
                <a:gd name="connsiteY91" fmla="*/ 62601 h 1147629"/>
                <a:gd name="connsiteX92" fmla="*/ 982507 w 1202139"/>
                <a:gd name="connsiteY92" fmla="*/ 60346 h 1147629"/>
                <a:gd name="connsiteX93" fmla="*/ 982507 w 1202139"/>
                <a:gd name="connsiteY93" fmla="*/ 55837 h 1147629"/>
                <a:gd name="connsiteX94" fmla="*/ 981314 w 1202139"/>
                <a:gd name="connsiteY94" fmla="*/ 55837 h 1147629"/>
                <a:gd name="connsiteX95" fmla="*/ 979059 w 1202139"/>
                <a:gd name="connsiteY95" fmla="*/ 54775 h 1147629"/>
                <a:gd name="connsiteX96" fmla="*/ 977998 w 1202139"/>
                <a:gd name="connsiteY96" fmla="*/ 54775 h 1147629"/>
                <a:gd name="connsiteX97" fmla="*/ 977998 w 1202139"/>
                <a:gd name="connsiteY97" fmla="*/ 53715 h 1147629"/>
                <a:gd name="connsiteX98" fmla="*/ 979059 w 1202139"/>
                <a:gd name="connsiteY98" fmla="*/ 51460 h 1147629"/>
                <a:gd name="connsiteX99" fmla="*/ 979059 w 1202139"/>
                <a:gd name="connsiteY99" fmla="*/ 49205 h 1147629"/>
                <a:gd name="connsiteX100" fmla="*/ 975743 w 1202139"/>
                <a:gd name="connsiteY100" fmla="*/ 45757 h 1147629"/>
                <a:gd name="connsiteX101" fmla="*/ 973489 w 1202139"/>
                <a:gd name="connsiteY101" fmla="*/ 44696 h 1147629"/>
                <a:gd name="connsiteX102" fmla="*/ 972428 w 1202139"/>
                <a:gd name="connsiteY102" fmla="*/ 43635 h 1147629"/>
                <a:gd name="connsiteX103" fmla="*/ 970173 w 1202139"/>
                <a:gd name="connsiteY103" fmla="*/ 42441 h 1147629"/>
                <a:gd name="connsiteX104" fmla="*/ 968980 w 1202139"/>
                <a:gd name="connsiteY104" fmla="*/ 40187 h 1147629"/>
                <a:gd name="connsiteX105" fmla="*/ 968980 w 1202139"/>
                <a:gd name="connsiteY105" fmla="*/ 36871 h 1147629"/>
                <a:gd name="connsiteX106" fmla="*/ 967918 w 1202139"/>
                <a:gd name="connsiteY106" fmla="*/ 35810 h 1147629"/>
                <a:gd name="connsiteX107" fmla="*/ 966725 w 1202139"/>
                <a:gd name="connsiteY107" fmla="*/ 35810 h 1147629"/>
                <a:gd name="connsiteX108" fmla="*/ 964470 w 1202139"/>
                <a:gd name="connsiteY108" fmla="*/ 38064 h 1147629"/>
                <a:gd name="connsiteX109" fmla="*/ 965531 w 1202139"/>
                <a:gd name="connsiteY109" fmla="*/ 38064 h 1147629"/>
                <a:gd name="connsiteX110" fmla="*/ 964470 w 1202139"/>
                <a:gd name="connsiteY110" fmla="*/ 40319 h 1147629"/>
                <a:gd name="connsiteX111" fmla="*/ 963276 w 1202139"/>
                <a:gd name="connsiteY111" fmla="*/ 39258 h 1147629"/>
                <a:gd name="connsiteX112" fmla="*/ 961022 w 1202139"/>
                <a:gd name="connsiteY112" fmla="*/ 40319 h 1147629"/>
                <a:gd name="connsiteX113" fmla="*/ 959961 w 1202139"/>
                <a:gd name="connsiteY113" fmla="*/ 41513 h 1147629"/>
                <a:gd name="connsiteX114" fmla="*/ 957706 w 1202139"/>
                <a:gd name="connsiteY114" fmla="*/ 41513 h 1147629"/>
                <a:gd name="connsiteX115" fmla="*/ 955451 w 1202139"/>
                <a:gd name="connsiteY115" fmla="*/ 43768 h 1147629"/>
                <a:gd name="connsiteX116" fmla="*/ 952136 w 1202139"/>
                <a:gd name="connsiteY116" fmla="*/ 43768 h 1147629"/>
                <a:gd name="connsiteX117" fmla="*/ 950942 w 1202139"/>
                <a:gd name="connsiteY117" fmla="*/ 42574 h 1147629"/>
                <a:gd name="connsiteX118" fmla="*/ 948688 w 1202139"/>
                <a:gd name="connsiteY118" fmla="*/ 43768 h 1147629"/>
                <a:gd name="connsiteX119" fmla="*/ 946433 w 1202139"/>
                <a:gd name="connsiteY119" fmla="*/ 42574 h 1147629"/>
                <a:gd name="connsiteX120" fmla="*/ 938475 w 1202139"/>
                <a:gd name="connsiteY120" fmla="*/ 35810 h 1147629"/>
                <a:gd name="connsiteX121" fmla="*/ 936220 w 1202139"/>
                <a:gd name="connsiteY121" fmla="*/ 36871 h 1147629"/>
                <a:gd name="connsiteX122" fmla="*/ 926141 w 1202139"/>
                <a:gd name="connsiteY122" fmla="*/ 107827 h 1147629"/>
                <a:gd name="connsiteX123" fmla="*/ 879986 w 1202139"/>
                <a:gd name="connsiteY123" fmla="*/ 103318 h 1147629"/>
                <a:gd name="connsiteX124" fmla="*/ 872161 w 1202139"/>
                <a:gd name="connsiteY124" fmla="*/ 23475 h 1147629"/>
                <a:gd name="connsiteX125" fmla="*/ 847360 w 1202139"/>
                <a:gd name="connsiteY125" fmla="*/ 39258 h 1147629"/>
                <a:gd name="connsiteX126" fmla="*/ 841789 w 1202139"/>
                <a:gd name="connsiteY126" fmla="*/ 38064 h 1147629"/>
                <a:gd name="connsiteX127" fmla="*/ 840595 w 1202139"/>
                <a:gd name="connsiteY127" fmla="*/ 44828 h 1147629"/>
                <a:gd name="connsiteX128" fmla="*/ 833832 w 1202139"/>
                <a:gd name="connsiteY128" fmla="*/ 44828 h 1147629"/>
                <a:gd name="connsiteX129" fmla="*/ 831577 w 1202139"/>
                <a:gd name="connsiteY129" fmla="*/ 38064 h 1147629"/>
                <a:gd name="connsiteX130" fmla="*/ 825874 w 1202139"/>
                <a:gd name="connsiteY130" fmla="*/ 37004 h 1147629"/>
                <a:gd name="connsiteX131" fmla="*/ 821365 w 1202139"/>
                <a:gd name="connsiteY131" fmla="*/ 32494 h 1147629"/>
                <a:gd name="connsiteX132" fmla="*/ 817916 w 1202139"/>
                <a:gd name="connsiteY132" fmla="*/ 38064 h 1147629"/>
                <a:gd name="connsiteX133" fmla="*/ 812346 w 1202139"/>
                <a:gd name="connsiteY133" fmla="*/ 43768 h 1147629"/>
                <a:gd name="connsiteX134" fmla="*/ 809030 w 1202139"/>
                <a:gd name="connsiteY134" fmla="*/ 37004 h 1147629"/>
                <a:gd name="connsiteX135" fmla="*/ 803460 w 1202139"/>
                <a:gd name="connsiteY135" fmla="*/ 32494 h 1147629"/>
                <a:gd name="connsiteX136" fmla="*/ 802266 w 1202139"/>
                <a:gd name="connsiteY136" fmla="*/ 27985 h 1147629"/>
                <a:gd name="connsiteX137" fmla="*/ 797757 w 1202139"/>
                <a:gd name="connsiteY137" fmla="*/ 22414 h 1147629"/>
                <a:gd name="connsiteX138" fmla="*/ 794441 w 1202139"/>
                <a:gd name="connsiteY138" fmla="*/ 21354 h 1147629"/>
                <a:gd name="connsiteX139" fmla="*/ 763008 w 1202139"/>
                <a:gd name="connsiteY139" fmla="*/ 0 h 1147629"/>
                <a:gd name="connsiteX140" fmla="*/ 761947 w 1202139"/>
                <a:gd name="connsiteY140" fmla="*/ 4510 h 1147629"/>
                <a:gd name="connsiteX141" fmla="*/ 756377 w 1202139"/>
                <a:gd name="connsiteY141" fmla="*/ 12334 h 1147629"/>
                <a:gd name="connsiteX142" fmla="*/ 740594 w 1202139"/>
                <a:gd name="connsiteY142" fmla="*/ 30372 h 1147629"/>
                <a:gd name="connsiteX143" fmla="*/ 736085 w 1202139"/>
                <a:gd name="connsiteY143" fmla="*/ 39391 h 1147629"/>
                <a:gd name="connsiteX144" fmla="*/ 736085 w 1202139"/>
                <a:gd name="connsiteY144" fmla="*/ 40452 h 1147629"/>
                <a:gd name="connsiteX145" fmla="*/ 732769 w 1202139"/>
                <a:gd name="connsiteY145" fmla="*/ 40452 h 1147629"/>
                <a:gd name="connsiteX146" fmla="*/ 729454 w 1202139"/>
                <a:gd name="connsiteY146" fmla="*/ 44961 h 1147629"/>
                <a:gd name="connsiteX147" fmla="*/ 727199 w 1202139"/>
                <a:gd name="connsiteY147" fmla="*/ 46022 h 1147629"/>
                <a:gd name="connsiteX148" fmla="*/ 724944 w 1202139"/>
                <a:gd name="connsiteY148" fmla="*/ 49471 h 1147629"/>
                <a:gd name="connsiteX149" fmla="*/ 724944 w 1202139"/>
                <a:gd name="connsiteY149" fmla="*/ 52786 h 1147629"/>
                <a:gd name="connsiteX150" fmla="*/ 726005 w 1202139"/>
                <a:gd name="connsiteY150" fmla="*/ 55041 h 1147629"/>
                <a:gd name="connsiteX151" fmla="*/ 727066 w 1202139"/>
                <a:gd name="connsiteY151" fmla="*/ 57295 h 1147629"/>
                <a:gd name="connsiteX152" fmla="*/ 727066 w 1202139"/>
                <a:gd name="connsiteY152" fmla="*/ 61805 h 1147629"/>
                <a:gd name="connsiteX153" fmla="*/ 726005 w 1202139"/>
                <a:gd name="connsiteY153" fmla="*/ 62866 h 1147629"/>
                <a:gd name="connsiteX154" fmla="*/ 723750 w 1202139"/>
                <a:gd name="connsiteY154" fmla="*/ 62866 h 1147629"/>
                <a:gd name="connsiteX155" fmla="*/ 723750 w 1202139"/>
                <a:gd name="connsiteY155" fmla="*/ 66181 h 1147629"/>
                <a:gd name="connsiteX156" fmla="*/ 722689 w 1202139"/>
                <a:gd name="connsiteY156" fmla="*/ 68436 h 1147629"/>
                <a:gd name="connsiteX157" fmla="*/ 722689 w 1202139"/>
                <a:gd name="connsiteY157" fmla="*/ 71885 h 1147629"/>
                <a:gd name="connsiteX158" fmla="*/ 719374 w 1202139"/>
                <a:gd name="connsiteY158" fmla="*/ 71885 h 1147629"/>
                <a:gd name="connsiteX159" fmla="*/ 718313 w 1202139"/>
                <a:gd name="connsiteY159" fmla="*/ 74139 h 1147629"/>
                <a:gd name="connsiteX160" fmla="*/ 718313 w 1202139"/>
                <a:gd name="connsiteY160" fmla="*/ 77588 h 1147629"/>
                <a:gd name="connsiteX161" fmla="*/ 717252 w 1202139"/>
                <a:gd name="connsiteY161" fmla="*/ 77588 h 1147629"/>
                <a:gd name="connsiteX162" fmla="*/ 712742 w 1202139"/>
                <a:gd name="connsiteY162" fmla="*/ 75333 h 1147629"/>
                <a:gd name="connsiteX163" fmla="*/ 711681 w 1202139"/>
                <a:gd name="connsiteY163" fmla="*/ 75333 h 1147629"/>
                <a:gd name="connsiteX164" fmla="*/ 710620 w 1202139"/>
                <a:gd name="connsiteY164" fmla="*/ 76394 h 1147629"/>
                <a:gd name="connsiteX165" fmla="*/ 710620 w 1202139"/>
                <a:gd name="connsiteY165" fmla="*/ 78648 h 1147629"/>
                <a:gd name="connsiteX166" fmla="*/ 711681 w 1202139"/>
                <a:gd name="connsiteY166" fmla="*/ 83158 h 1147629"/>
                <a:gd name="connsiteX167" fmla="*/ 712742 w 1202139"/>
                <a:gd name="connsiteY167" fmla="*/ 90983 h 1147629"/>
                <a:gd name="connsiteX168" fmla="*/ 702662 w 1202139"/>
                <a:gd name="connsiteY168" fmla="*/ 94299 h 1147629"/>
                <a:gd name="connsiteX169" fmla="*/ 689135 w 1202139"/>
                <a:gd name="connsiteY169" fmla="*/ 93238 h 1147629"/>
                <a:gd name="connsiteX170" fmla="*/ 684625 w 1202139"/>
                <a:gd name="connsiteY170" fmla="*/ 90983 h 1147629"/>
                <a:gd name="connsiteX171" fmla="*/ 677861 w 1202139"/>
                <a:gd name="connsiteY171" fmla="*/ 92177 h 1147629"/>
                <a:gd name="connsiteX172" fmla="*/ 677861 w 1202139"/>
                <a:gd name="connsiteY172" fmla="*/ 93238 h 1147629"/>
                <a:gd name="connsiteX173" fmla="*/ 676800 w 1202139"/>
                <a:gd name="connsiteY173" fmla="*/ 96554 h 1147629"/>
                <a:gd name="connsiteX174" fmla="*/ 675607 w 1202139"/>
                <a:gd name="connsiteY174" fmla="*/ 97747 h 1147629"/>
                <a:gd name="connsiteX175" fmla="*/ 674545 w 1202139"/>
                <a:gd name="connsiteY175" fmla="*/ 98808 h 1147629"/>
                <a:gd name="connsiteX176" fmla="*/ 673485 w 1202139"/>
                <a:gd name="connsiteY176" fmla="*/ 100002 h 1147629"/>
                <a:gd name="connsiteX177" fmla="*/ 673485 w 1202139"/>
                <a:gd name="connsiteY177" fmla="*/ 102256 h 1147629"/>
                <a:gd name="connsiteX178" fmla="*/ 672291 w 1202139"/>
                <a:gd name="connsiteY178" fmla="*/ 105705 h 1147629"/>
                <a:gd name="connsiteX179" fmla="*/ 671230 w 1202139"/>
                <a:gd name="connsiteY179" fmla="*/ 106766 h 1147629"/>
                <a:gd name="connsiteX180" fmla="*/ 670036 w 1202139"/>
                <a:gd name="connsiteY180" fmla="*/ 105705 h 1147629"/>
                <a:gd name="connsiteX181" fmla="*/ 668975 w 1202139"/>
                <a:gd name="connsiteY181" fmla="*/ 105705 h 1147629"/>
                <a:gd name="connsiteX182" fmla="*/ 668975 w 1202139"/>
                <a:gd name="connsiteY182" fmla="*/ 109021 h 1147629"/>
                <a:gd name="connsiteX183" fmla="*/ 670036 w 1202139"/>
                <a:gd name="connsiteY183" fmla="*/ 110214 h 1147629"/>
                <a:gd name="connsiteX184" fmla="*/ 671230 w 1202139"/>
                <a:gd name="connsiteY184" fmla="*/ 110214 h 1147629"/>
                <a:gd name="connsiteX185" fmla="*/ 671230 w 1202139"/>
                <a:gd name="connsiteY185" fmla="*/ 111275 h 1147629"/>
                <a:gd name="connsiteX186" fmla="*/ 670036 w 1202139"/>
                <a:gd name="connsiteY186" fmla="*/ 114591 h 1147629"/>
                <a:gd name="connsiteX187" fmla="*/ 672291 w 1202139"/>
                <a:gd name="connsiteY187" fmla="*/ 120294 h 1147629"/>
                <a:gd name="connsiteX188" fmla="*/ 672291 w 1202139"/>
                <a:gd name="connsiteY188" fmla="*/ 134883 h 1147629"/>
                <a:gd name="connsiteX189" fmla="*/ 671230 w 1202139"/>
                <a:gd name="connsiteY189" fmla="*/ 136076 h 1147629"/>
                <a:gd name="connsiteX190" fmla="*/ 668975 w 1202139"/>
                <a:gd name="connsiteY190" fmla="*/ 136076 h 1147629"/>
                <a:gd name="connsiteX191" fmla="*/ 668975 w 1202139"/>
                <a:gd name="connsiteY191" fmla="*/ 139392 h 1147629"/>
                <a:gd name="connsiteX192" fmla="*/ 670036 w 1202139"/>
                <a:gd name="connsiteY192" fmla="*/ 140453 h 1147629"/>
                <a:gd name="connsiteX193" fmla="*/ 671230 w 1202139"/>
                <a:gd name="connsiteY193" fmla="*/ 143902 h 1147629"/>
                <a:gd name="connsiteX194" fmla="*/ 670036 w 1202139"/>
                <a:gd name="connsiteY194" fmla="*/ 146156 h 1147629"/>
                <a:gd name="connsiteX195" fmla="*/ 665527 w 1202139"/>
                <a:gd name="connsiteY195" fmla="*/ 147350 h 1147629"/>
                <a:gd name="connsiteX196" fmla="*/ 664333 w 1202139"/>
                <a:gd name="connsiteY196" fmla="*/ 146156 h 1147629"/>
                <a:gd name="connsiteX197" fmla="*/ 662078 w 1202139"/>
                <a:gd name="connsiteY197" fmla="*/ 145095 h 1147629"/>
                <a:gd name="connsiteX198" fmla="*/ 661018 w 1202139"/>
                <a:gd name="connsiteY198" fmla="*/ 142841 h 1147629"/>
                <a:gd name="connsiteX199" fmla="*/ 658763 w 1202139"/>
                <a:gd name="connsiteY199" fmla="*/ 141779 h 1147629"/>
                <a:gd name="connsiteX200" fmla="*/ 658763 w 1202139"/>
                <a:gd name="connsiteY200" fmla="*/ 140586 h 1147629"/>
                <a:gd name="connsiteX201" fmla="*/ 657569 w 1202139"/>
                <a:gd name="connsiteY201" fmla="*/ 140586 h 1147629"/>
                <a:gd name="connsiteX202" fmla="*/ 656508 w 1202139"/>
                <a:gd name="connsiteY202" fmla="*/ 141779 h 1147629"/>
                <a:gd name="connsiteX203" fmla="*/ 655447 w 1202139"/>
                <a:gd name="connsiteY203" fmla="*/ 141779 h 1147629"/>
                <a:gd name="connsiteX204" fmla="*/ 654253 w 1202139"/>
                <a:gd name="connsiteY204" fmla="*/ 140586 h 1147629"/>
                <a:gd name="connsiteX205" fmla="*/ 654253 w 1202139"/>
                <a:gd name="connsiteY205" fmla="*/ 138331 h 1147629"/>
                <a:gd name="connsiteX206" fmla="*/ 653193 w 1202139"/>
                <a:gd name="connsiteY206" fmla="*/ 138331 h 1147629"/>
                <a:gd name="connsiteX207" fmla="*/ 653193 w 1202139"/>
                <a:gd name="connsiteY207" fmla="*/ 137270 h 1147629"/>
                <a:gd name="connsiteX208" fmla="*/ 651999 w 1202139"/>
                <a:gd name="connsiteY208" fmla="*/ 137270 h 1147629"/>
                <a:gd name="connsiteX209" fmla="*/ 650938 w 1202139"/>
                <a:gd name="connsiteY209" fmla="*/ 136209 h 1147629"/>
                <a:gd name="connsiteX210" fmla="*/ 650938 w 1202139"/>
                <a:gd name="connsiteY210" fmla="*/ 135015 h 1147629"/>
                <a:gd name="connsiteX211" fmla="*/ 649744 w 1202139"/>
                <a:gd name="connsiteY211" fmla="*/ 135015 h 1147629"/>
                <a:gd name="connsiteX212" fmla="*/ 649744 w 1202139"/>
                <a:gd name="connsiteY212" fmla="*/ 136209 h 1147629"/>
                <a:gd name="connsiteX213" fmla="*/ 648683 w 1202139"/>
                <a:gd name="connsiteY213" fmla="*/ 136209 h 1147629"/>
                <a:gd name="connsiteX214" fmla="*/ 649744 w 1202139"/>
                <a:gd name="connsiteY214" fmla="*/ 137270 h 1147629"/>
                <a:gd name="connsiteX215" fmla="*/ 650938 w 1202139"/>
                <a:gd name="connsiteY215" fmla="*/ 137270 h 1147629"/>
                <a:gd name="connsiteX216" fmla="*/ 650938 w 1202139"/>
                <a:gd name="connsiteY216" fmla="*/ 140586 h 1147629"/>
                <a:gd name="connsiteX217" fmla="*/ 651999 w 1202139"/>
                <a:gd name="connsiteY217" fmla="*/ 141779 h 1147629"/>
                <a:gd name="connsiteX218" fmla="*/ 651999 w 1202139"/>
                <a:gd name="connsiteY218" fmla="*/ 142841 h 1147629"/>
                <a:gd name="connsiteX219" fmla="*/ 655447 w 1202139"/>
                <a:gd name="connsiteY219" fmla="*/ 146156 h 1147629"/>
                <a:gd name="connsiteX220" fmla="*/ 655447 w 1202139"/>
                <a:gd name="connsiteY220" fmla="*/ 147350 h 1147629"/>
                <a:gd name="connsiteX221" fmla="*/ 654253 w 1202139"/>
                <a:gd name="connsiteY221" fmla="*/ 148411 h 1147629"/>
                <a:gd name="connsiteX222" fmla="*/ 655447 w 1202139"/>
                <a:gd name="connsiteY222" fmla="*/ 148411 h 1147629"/>
                <a:gd name="connsiteX223" fmla="*/ 654253 w 1202139"/>
                <a:gd name="connsiteY223" fmla="*/ 151859 h 1147629"/>
                <a:gd name="connsiteX224" fmla="*/ 653193 w 1202139"/>
                <a:gd name="connsiteY224" fmla="*/ 152920 h 1147629"/>
                <a:gd name="connsiteX225" fmla="*/ 650938 w 1202139"/>
                <a:gd name="connsiteY225" fmla="*/ 152920 h 1147629"/>
                <a:gd name="connsiteX226" fmla="*/ 650938 w 1202139"/>
                <a:gd name="connsiteY226" fmla="*/ 155175 h 1147629"/>
                <a:gd name="connsiteX227" fmla="*/ 649744 w 1202139"/>
                <a:gd name="connsiteY227" fmla="*/ 156236 h 1147629"/>
                <a:gd name="connsiteX228" fmla="*/ 648683 w 1202139"/>
                <a:gd name="connsiteY228" fmla="*/ 155175 h 1147629"/>
                <a:gd name="connsiteX229" fmla="*/ 648683 w 1202139"/>
                <a:gd name="connsiteY229" fmla="*/ 152920 h 1147629"/>
                <a:gd name="connsiteX230" fmla="*/ 647489 w 1202139"/>
                <a:gd name="connsiteY230" fmla="*/ 151859 h 1147629"/>
                <a:gd name="connsiteX231" fmla="*/ 645235 w 1202139"/>
                <a:gd name="connsiteY231" fmla="*/ 151859 h 1147629"/>
                <a:gd name="connsiteX232" fmla="*/ 645235 w 1202139"/>
                <a:gd name="connsiteY232" fmla="*/ 149605 h 1147629"/>
                <a:gd name="connsiteX233" fmla="*/ 640725 w 1202139"/>
                <a:gd name="connsiteY233" fmla="*/ 146156 h 1147629"/>
                <a:gd name="connsiteX234" fmla="*/ 635155 w 1202139"/>
                <a:gd name="connsiteY234" fmla="*/ 141647 h 1147629"/>
                <a:gd name="connsiteX235" fmla="*/ 626136 w 1202139"/>
                <a:gd name="connsiteY235" fmla="*/ 141647 h 1147629"/>
                <a:gd name="connsiteX236" fmla="*/ 626136 w 1202139"/>
                <a:gd name="connsiteY236" fmla="*/ 143902 h 1147629"/>
                <a:gd name="connsiteX237" fmla="*/ 625075 w 1202139"/>
                <a:gd name="connsiteY237" fmla="*/ 146156 h 1147629"/>
                <a:gd name="connsiteX238" fmla="*/ 623881 w 1202139"/>
                <a:gd name="connsiteY238" fmla="*/ 147350 h 1147629"/>
                <a:gd name="connsiteX239" fmla="*/ 623881 w 1202139"/>
                <a:gd name="connsiteY239" fmla="*/ 149605 h 1147629"/>
                <a:gd name="connsiteX240" fmla="*/ 622821 w 1202139"/>
                <a:gd name="connsiteY240" fmla="*/ 150666 h 1147629"/>
                <a:gd name="connsiteX241" fmla="*/ 621627 w 1202139"/>
                <a:gd name="connsiteY241" fmla="*/ 152920 h 1147629"/>
                <a:gd name="connsiteX242" fmla="*/ 619372 w 1202139"/>
                <a:gd name="connsiteY242" fmla="*/ 153982 h 1147629"/>
                <a:gd name="connsiteX243" fmla="*/ 619372 w 1202139"/>
                <a:gd name="connsiteY243" fmla="*/ 164061 h 1147629"/>
                <a:gd name="connsiteX244" fmla="*/ 621627 w 1202139"/>
                <a:gd name="connsiteY244" fmla="*/ 168570 h 1147629"/>
                <a:gd name="connsiteX245" fmla="*/ 618311 w 1202139"/>
                <a:gd name="connsiteY245" fmla="*/ 169632 h 1147629"/>
                <a:gd name="connsiteX246" fmla="*/ 614996 w 1202139"/>
                <a:gd name="connsiteY246" fmla="*/ 173080 h 1147629"/>
                <a:gd name="connsiteX247" fmla="*/ 608231 w 1202139"/>
                <a:gd name="connsiteY247" fmla="*/ 200136 h 1147629"/>
                <a:gd name="connsiteX248" fmla="*/ 598152 w 1202139"/>
                <a:gd name="connsiteY248" fmla="*/ 207961 h 1147629"/>
                <a:gd name="connsiteX249" fmla="*/ 588072 w 1202139"/>
                <a:gd name="connsiteY249" fmla="*/ 196687 h 1147629"/>
                <a:gd name="connsiteX250" fmla="*/ 580247 w 1202139"/>
                <a:gd name="connsiteY250" fmla="*/ 195493 h 1147629"/>
                <a:gd name="connsiteX251" fmla="*/ 568974 w 1202139"/>
                <a:gd name="connsiteY251" fmla="*/ 222550 h 1147629"/>
                <a:gd name="connsiteX252" fmla="*/ 561149 w 1202139"/>
                <a:gd name="connsiteY252" fmla="*/ 223611 h 1147629"/>
                <a:gd name="connsiteX253" fmla="*/ 545366 w 1202139"/>
                <a:gd name="connsiteY253" fmla="*/ 222550 h 1147629"/>
                <a:gd name="connsiteX254" fmla="*/ 536347 w 1202139"/>
                <a:gd name="connsiteY254" fmla="*/ 219102 h 1147629"/>
                <a:gd name="connsiteX255" fmla="*/ 526268 w 1202139"/>
                <a:gd name="connsiteY255" fmla="*/ 219102 h 1147629"/>
                <a:gd name="connsiteX256" fmla="*/ 525206 w 1202139"/>
                <a:gd name="connsiteY256" fmla="*/ 220296 h 1147629"/>
                <a:gd name="connsiteX257" fmla="*/ 525206 w 1202139"/>
                <a:gd name="connsiteY257" fmla="*/ 221356 h 1147629"/>
                <a:gd name="connsiteX258" fmla="*/ 518443 w 1202139"/>
                <a:gd name="connsiteY258" fmla="*/ 221356 h 1147629"/>
                <a:gd name="connsiteX259" fmla="*/ 518443 w 1202139"/>
                <a:gd name="connsiteY259" fmla="*/ 229181 h 1147629"/>
                <a:gd name="connsiteX260" fmla="*/ 517249 w 1202139"/>
                <a:gd name="connsiteY260" fmla="*/ 230375 h 1147629"/>
                <a:gd name="connsiteX261" fmla="*/ 517249 w 1202139"/>
                <a:gd name="connsiteY261" fmla="*/ 232630 h 1147629"/>
                <a:gd name="connsiteX262" fmla="*/ 518443 w 1202139"/>
                <a:gd name="connsiteY262" fmla="*/ 233690 h 1147629"/>
                <a:gd name="connsiteX263" fmla="*/ 518443 w 1202139"/>
                <a:gd name="connsiteY263" fmla="*/ 234752 h 1147629"/>
                <a:gd name="connsiteX264" fmla="*/ 519503 w 1202139"/>
                <a:gd name="connsiteY264" fmla="*/ 237006 h 1147629"/>
                <a:gd name="connsiteX265" fmla="*/ 519503 w 1202139"/>
                <a:gd name="connsiteY265" fmla="*/ 241516 h 1147629"/>
                <a:gd name="connsiteX266" fmla="*/ 534093 w 1202139"/>
                <a:gd name="connsiteY266" fmla="*/ 247086 h 1147629"/>
                <a:gd name="connsiteX267" fmla="*/ 534093 w 1202139"/>
                <a:gd name="connsiteY267" fmla="*/ 249341 h 1147629"/>
                <a:gd name="connsiteX268" fmla="*/ 535153 w 1202139"/>
                <a:gd name="connsiteY268" fmla="*/ 249341 h 1147629"/>
                <a:gd name="connsiteX269" fmla="*/ 537408 w 1202139"/>
                <a:gd name="connsiteY269" fmla="*/ 250534 h 1147629"/>
                <a:gd name="connsiteX270" fmla="*/ 537408 w 1202139"/>
                <a:gd name="connsiteY270" fmla="*/ 251596 h 1147629"/>
                <a:gd name="connsiteX271" fmla="*/ 538469 w 1202139"/>
                <a:gd name="connsiteY271" fmla="*/ 252657 h 1147629"/>
                <a:gd name="connsiteX272" fmla="*/ 539530 w 1202139"/>
                <a:gd name="connsiteY272" fmla="*/ 256105 h 1147629"/>
                <a:gd name="connsiteX273" fmla="*/ 550804 w 1202139"/>
                <a:gd name="connsiteY273" fmla="*/ 253850 h 1147629"/>
                <a:gd name="connsiteX274" fmla="*/ 563138 w 1202139"/>
                <a:gd name="connsiteY274" fmla="*/ 257166 h 1147629"/>
                <a:gd name="connsiteX275" fmla="*/ 564199 w 1202139"/>
                <a:gd name="connsiteY275" fmla="*/ 258360 h 1147629"/>
                <a:gd name="connsiteX276" fmla="*/ 567515 w 1202139"/>
                <a:gd name="connsiteY276" fmla="*/ 260614 h 1147629"/>
                <a:gd name="connsiteX277" fmla="*/ 568576 w 1202139"/>
                <a:gd name="connsiteY277" fmla="*/ 261675 h 1147629"/>
                <a:gd name="connsiteX278" fmla="*/ 569637 w 1202139"/>
                <a:gd name="connsiteY278" fmla="*/ 263930 h 1147629"/>
                <a:gd name="connsiteX279" fmla="*/ 569637 w 1202139"/>
                <a:gd name="connsiteY279" fmla="*/ 267246 h 1147629"/>
                <a:gd name="connsiteX280" fmla="*/ 570830 w 1202139"/>
                <a:gd name="connsiteY280" fmla="*/ 267246 h 1147629"/>
                <a:gd name="connsiteX281" fmla="*/ 570830 w 1202139"/>
                <a:gd name="connsiteY281" fmla="*/ 268439 h 1147629"/>
                <a:gd name="connsiteX282" fmla="*/ 574146 w 1202139"/>
                <a:gd name="connsiteY282" fmla="*/ 269500 h 1147629"/>
                <a:gd name="connsiteX283" fmla="*/ 578655 w 1202139"/>
                <a:gd name="connsiteY283" fmla="*/ 274010 h 1147629"/>
                <a:gd name="connsiteX284" fmla="*/ 593244 w 1202139"/>
                <a:gd name="connsiteY284" fmla="*/ 281834 h 1147629"/>
                <a:gd name="connsiteX285" fmla="*/ 600009 w 1202139"/>
                <a:gd name="connsiteY285" fmla="*/ 297617 h 1147629"/>
                <a:gd name="connsiteX286" fmla="*/ 600009 w 1202139"/>
                <a:gd name="connsiteY286" fmla="*/ 299872 h 1147629"/>
                <a:gd name="connsiteX287" fmla="*/ 601069 w 1202139"/>
                <a:gd name="connsiteY287" fmla="*/ 299872 h 1147629"/>
                <a:gd name="connsiteX288" fmla="*/ 601069 w 1202139"/>
                <a:gd name="connsiteY288" fmla="*/ 304381 h 1147629"/>
                <a:gd name="connsiteX289" fmla="*/ 600009 w 1202139"/>
                <a:gd name="connsiteY289" fmla="*/ 304381 h 1147629"/>
                <a:gd name="connsiteX290" fmla="*/ 600009 w 1202139"/>
                <a:gd name="connsiteY290" fmla="*/ 305443 h 1147629"/>
                <a:gd name="connsiteX291" fmla="*/ 601069 w 1202139"/>
                <a:gd name="connsiteY291" fmla="*/ 307697 h 1147629"/>
                <a:gd name="connsiteX292" fmla="*/ 601069 w 1202139"/>
                <a:gd name="connsiteY292" fmla="*/ 309951 h 1147629"/>
                <a:gd name="connsiteX293" fmla="*/ 602263 w 1202139"/>
                <a:gd name="connsiteY293" fmla="*/ 309951 h 1147629"/>
                <a:gd name="connsiteX294" fmla="*/ 602263 w 1202139"/>
                <a:gd name="connsiteY294" fmla="*/ 312207 h 1147629"/>
                <a:gd name="connsiteX295" fmla="*/ 601069 w 1202139"/>
                <a:gd name="connsiteY295" fmla="*/ 313267 h 1147629"/>
                <a:gd name="connsiteX296" fmla="*/ 601069 w 1202139"/>
                <a:gd name="connsiteY296" fmla="*/ 323347 h 1147629"/>
                <a:gd name="connsiteX297" fmla="*/ 597754 w 1202139"/>
                <a:gd name="connsiteY297" fmla="*/ 323347 h 1147629"/>
                <a:gd name="connsiteX298" fmla="*/ 596693 w 1202139"/>
                <a:gd name="connsiteY298" fmla="*/ 322287 h 1147629"/>
                <a:gd name="connsiteX299" fmla="*/ 595499 w 1202139"/>
                <a:gd name="connsiteY299" fmla="*/ 322287 h 1147629"/>
                <a:gd name="connsiteX300" fmla="*/ 594438 w 1202139"/>
                <a:gd name="connsiteY300" fmla="*/ 323347 h 1147629"/>
                <a:gd name="connsiteX301" fmla="*/ 594438 w 1202139"/>
                <a:gd name="connsiteY301" fmla="*/ 325602 h 1147629"/>
                <a:gd name="connsiteX302" fmla="*/ 595499 w 1202139"/>
                <a:gd name="connsiteY302" fmla="*/ 326663 h 1147629"/>
                <a:gd name="connsiteX303" fmla="*/ 595499 w 1202139"/>
                <a:gd name="connsiteY303" fmla="*/ 330111 h 1147629"/>
                <a:gd name="connsiteX304" fmla="*/ 594438 w 1202139"/>
                <a:gd name="connsiteY304" fmla="*/ 332366 h 1147629"/>
                <a:gd name="connsiteX305" fmla="*/ 594438 w 1202139"/>
                <a:gd name="connsiteY305" fmla="*/ 333427 h 1147629"/>
                <a:gd name="connsiteX306" fmla="*/ 593244 w 1202139"/>
                <a:gd name="connsiteY306" fmla="*/ 334621 h 1147629"/>
                <a:gd name="connsiteX307" fmla="*/ 593244 w 1202139"/>
                <a:gd name="connsiteY307" fmla="*/ 335681 h 1147629"/>
                <a:gd name="connsiteX308" fmla="*/ 592184 w 1202139"/>
                <a:gd name="connsiteY308" fmla="*/ 336743 h 1147629"/>
                <a:gd name="connsiteX309" fmla="*/ 592184 w 1202139"/>
                <a:gd name="connsiteY309" fmla="*/ 340191 h 1147629"/>
                <a:gd name="connsiteX310" fmla="*/ 591122 w 1202139"/>
                <a:gd name="connsiteY310" fmla="*/ 340191 h 1147629"/>
                <a:gd name="connsiteX311" fmla="*/ 590062 w 1202139"/>
                <a:gd name="connsiteY311" fmla="*/ 343507 h 1147629"/>
                <a:gd name="connsiteX312" fmla="*/ 590062 w 1202139"/>
                <a:gd name="connsiteY312" fmla="*/ 345761 h 1147629"/>
                <a:gd name="connsiteX313" fmla="*/ 591122 w 1202139"/>
                <a:gd name="connsiteY313" fmla="*/ 345761 h 1147629"/>
                <a:gd name="connsiteX314" fmla="*/ 591122 w 1202139"/>
                <a:gd name="connsiteY314" fmla="*/ 346822 h 1147629"/>
                <a:gd name="connsiteX315" fmla="*/ 590062 w 1202139"/>
                <a:gd name="connsiteY315" fmla="*/ 346822 h 1147629"/>
                <a:gd name="connsiteX316" fmla="*/ 590062 w 1202139"/>
                <a:gd name="connsiteY316" fmla="*/ 349077 h 1147629"/>
                <a:gd name="connsiteX317" fmla="*/ 591122 w 1202139"/>
                <a:gd name="connsiteY317" fmla="*/ 351331 h 1147629"/>
                <a:gd name="connsiteX318" fmla="*/ 591122 w 1202139"/>
                <a:gd name="connsiteY318" fmla="*/ 352525 h 1147629"/>
                <a:gd name="connsiteX319" fmla="*/ 590062 w 1202139"/>
                <a:gd name="connsiteY319" fmla="*/ 354780 h 1147629"/>
                <a:gd name="connsiteX320" fmla="*/ 590062 w 1202139"/>
                <a:gd name="connsiteY320" fmla="*/ 353719 h 1147629"/>
                <a:gd name="connsiteX321" fmla="*/ 589001 w 1202139"/>
                <a:gd name="connsiteY321" fmla="*/ 352658 h 1147629"/>
                <a:gd name="connsiteX322" fmla="*/ 587807 w 1202139"/>
                <a:gd name="connsiteY322" fmla="*/ 352658 h 1147629"/>
                <a:gd name="connsiteX323" fmla="*/ 587807 w 1202139"/>
                <a:gd name="connsiteY323" fmla="*/ 357167 h 1147629"/>
                <a:gd name="connsiteX324" fmla="*/ 586746 w 1202139"/>
                <a:gd name="connsiteY324" fmla="*/ 362871 h 1147629"/>
                <a:gd name="connsiteX325" fmla="*/ 592316 w 1202139"/>
                <a:gd name="connsiteY325" fmla="*/ 369634 h 1147629"/>
                <a:gd name="connsiteX326" fmla="*/ 593377 w 1202139"/>
                <a:gd name="connsiteY326" fmla="*/ 370828 h 1147629"/>
                <a:gd name="connsiteX327" fmla="*/ 594571 w 1202139"/>
                <a:gd name="connsiteY327" fmla="*/ 373082 h 1147629"/>
                <a:gd name="connsiteX328" fmla="*/ 597887 w 1202139"/>
                <a:gd name="connsiteY328" fmla="*/ 376398 h 1147629"/>
                <a:gd name="connsiteX329" fmla="*/ 597887 w 1202139"/>
                <a:gd name="connsiteY329" fmla="*/ 379714 h 1147629"/>
                <a:gd name="connsiteX330" fmla="*/ 601202 w 1202139"/>
                <a:gd name="connsiteY330" fmla="*/ 383030 h 1147629"/>
                <a:gd name="connsiteX331" fmla="*/ 603457 w 1202139"/>
                <a:gd name="connsiteY331" fmla="*/ 384224 h 1147629"/>
                <a:gd name="connsiteX332" fmla="*/ 604651 w 1202139"/>
                <a:gd name="connsiteY332" fmla="*/ 387539 h 1147629"/>
                <a:gd name="connsiteX333" fmla="*/ 606905 w 1202139"/>
                <a:gd name="connsiteY333" fmla="*/ 389794 h 1147629"/>
                <a:gd name="connsiteX334" fmla="*/ 610221 w 1202139"/>
                <a:gd name="connsiteY334" fmla="*/ 396558 h 1147629"/>
                <a:gd name="connsiteX335" fmla="*/ 610221 w 1202139"/>
                <a:gd name="connsiteY335" fmla="*/ 399874 h 1147629"/>
                <a:gd name="connsiteX336" fmla="*/ 613537 w 1202139"/>
                <a:gd name="connsiteY336" fmla="*/ 401067 h 1147629"/>
                <a:gd name="connsiteX337" fmla="*/ 623616 w 1202139"/>
                <a:gd name="connsiteY337" fmla="*/ 411147 h 1147629"/>
                <a:gd name="connsiteX338" fmla="*/ 624810 w 1202139"/>
                <a:gd name="connsiteY338" fmla="*/ 411147 h 1147629"/>
                <a:gd name="connsiteX339" fmla="*/ 623616 w 1202139"/>
                <a:gd name="connsiteY339" fmla="*/ 414595 h 1147629"/>
                <a:gd name="connsiteX340" fmla="*/ 624810 w 1202139"/>
                <a:gd name="connsiteY340" fmla="*/ 422420 h 1147629"/>
                <a:gd name="connsiteX341" fmla="*/ 621362 w 1202139"/>
                <a:gd name="connsiteY341" fmla="*/ 432500 h 1147629"/>
                <a:gd name="connsiteX342" fmla="*/ 621362 w 1202139"/>
                <a:gd name="connsiteY342" fmla="*/ 443773 h 1147629"/>
                <a:gd name="connsiteX343" fmla="*/ 624810 w 1202139"/>
                <a:gd name="connsiteY343" fmla="*/ 448283 h 1147629"/>
                <a:gd name="connsiteX344" fmla="*/ 639399 w 1202139"/>
                <a:gd name="connsiteY344" fmla="*/ 457302 h 1147629"/>
                <a:gd name="connsiteX345" fmla="*/ 640593 w 1202139"/>
                <a:gd name="connsiteY345" fmla="*/ 458362 h 1147629"/>
                <a:gd name="connsiteX346" fmla="*/ 636083 w 1202139"/>
                <a:gd name="connsiteY346" fmla="*/ 463933 h 1147629"/>
                <a:gd name="connsiteX347" fmla="*/ 635022 w 1202139"/>
                <a:gd name="connsiteY347" fmla="*/ 463933 h 1147629"/>
                <a:gd name="connsiteX348" fmla="*/ 627197 w 1202139"/>
                <a:gd name="connsiteY348" fmla="*/ 458362 h 1147629"/>
                <a:gd name="connsiteX349" fmla="*/ 623749 w 1202139"/>
                <a:gd name="connsiteY349" fmla="*/ 459423 h 1147629"/>
                <a:gd name="connsiteX350" fmla="*/ 621494 w 1202139"/>
                <a:gd name="connsiteY350" fmla="*/ 458362 h 1147629"/>
                <a:gd name="connsiteX351" fmla="*/ 618179 w 1202139"/>
                <a:gd name="connsiteY351" fmla="*/ 461678 h 1147629"/>
                <a:gd name="connsiteX352" fmla="*/ 615924 w 1202139"/>
                <a:gd name="connsiteY352" fmla="*/ 460617 h 1147629"/>
                <a:gd name="connsiteX353" fmla="*/ 613669 w 1202139"/>
                <a:gd name="connsiteY353" fmla="*/ 462872 h 1147629"/>
                <a:gd name="connsiteX354" fmla="*/ 604651 w 1202139"/>
                <a:gd name="connsiteY354" fmla="*/ 484225 h 1147629"/>
                <a:gd name="connsiteX355" fmla="*/ 602396 w 1202139"/>
                <a:gd name="connsiteY355" fmla="*/ 494305 h 1147629"/>
                <a:gd name="connsiteX356" fmla="*/ 601202 w 1202139"/>
                <a:gd name="connsiteY356" fmla="*/ 497620 h 1147629"/>
                <a:gd name="connsiteX357" fmla="*/ 602396 w 1202139"/>
                <a:gd name="connsiteY357" fmla="*/ 499875 h 1147629"/>
                <a:gd name="connsiteX358" fmla="*/ 601202 w 1202139"/>
                <a:gd name="connsiteY358" fmla="*/ 504384 h 1147629"/>
                <a:gd name="connsiteX359" fmla="*/ 583165 w 1202139"/>
                <a:gd name="connsiteY359" fmla="*/ 509955 h 1147629"/>
                <a:gd name="connsiteX360" fmla="*/ 590990 w 1202139"/>
                <a:gd name="connsiteY360" fmla="*/ 525737 h 1147629"/>
                <a:gd name="connsiteX361" fmla="*/ 632635 w 1202139"/>
                <a:gd name="connsiteY361" fmla="*/ 560619 h 1147629"/>
                <a:gd name="connsiteX362" fmla="*/ 638206 w 1202139"/>
                <a:gd name="connsiteY362" fmla="*/ 560619 h 1147629"/>
                <a:gd name="connsiteX363" fmla="*/ 643776 w 1202139"/>
                <a:gd name="connsiteY363" fmla="*/ 561813 h 1147629"/>
                <a:gd name="connsiteX364" fmla="*/ 650540 w 1202139"/>
                <a:gd name="connsiteY364" fmla="*/ 560619 h 1147629"/>
                <a:gd name="connsiteX365" fmla="*/ 673087 w 1202139"/>
                <a:gd name="connsiteY365" fmla="*/ 558364 h 1147629"/>
                <a:gd name="connsiteX366" fmla="*/ 678657 w 1202139"/>
                <a:gd name="connsiteY366" fmla="*/ 565128 h 1147629"/>
                <a:gd name="connsiteX367" fmla="*/ 683166 w 1202139"/>
                <a:gd name="connsiteY367" fmla="*/ 569637 h 1147629"/>
                <a:gd name="connsiteX368" fmla="*/ 658365 w 1202139"/>
                <a:gd name="connsiteY368" fmla="*/ 601070 h 1147629"/>
                <a:gd name="connsiteX369" fmla="*/ 639266 w 1202139"/>
                <a:gd name="connsiteY369" fmla="*/ 588736 h 1147629"/>
                <a:gd name="connsiteX370" fmla="*/ 618974 w 1202139"/>
                <a:gd name="connsiteY370" fmla="*/ 574147 h 1147629"/>
                <a:gd name="connsiteX371" fmla="*/ 602131 w 1202139"/>
                <a:gd name="connsiteY371" fmla="*/ 584227 h 1147629"/>
                <a:gd name="connsiteX372" fmla="*/ 607701 w 1202139"/>
                <a:gd name="connsiteY372" fmla="*/ 611283 h 1147629"/>
                <a:gd name="connsiteX373" fmla="*/ 605446 w 1202139"/>
                <a:gd name="connsiteY373" fmla="*/ 621362 h 1147629"/>
                <a:gd name="connsiteX374" fmla="*/ 607701 w 1202139"/>
                <a:gd name="connsiteY374" fmla="*/ 643909 h 1147629"/>
                <a:gd name="connsiteX375" fmla="*/ 595367 w 1202139"/>
                <a:gd name="connsiteY375" fmla="*/ 642715 h 1147629"/>
                <a:gd name="connsiteX376" fmla="*/ 581839 w 1202139"/>
                <a:gd name="connsiteY376" fmla="*/ 635951 h 1147629"/>
                <a:gd name="connsiteX377" fmla="*/ 584093 w 1202139"/>
                <a:gd name="connsiteY377" fmla="*/ 630381 h 1147629"/>
                <a:gd name="connsiteX378" fmla="*/ 584093 w 1202139"/>
                <a:gd name="connsiteY378" fmla="*/ 615791 h 1147629"/>
                <a:gd name="connsiteX379" fmla="*/ 578523 w 1202139"/>
                <a:gd name="connsiteY379" fmla="*/ 609028 h 1147629"/>
                <a:gd name="connsiteX380" fmla="*/ 564995 w 1202139"/>
                <a:gd name="connsiteY380" fmla="*/ 611283 h 1147629"/>
                <a:gd name="connsiteX381" fmla="*/ 529053 w 1202139"/>
                <a:gd name="connsiteY381" fmla="*/ 628127 h 1147629"/>
                <a:gd name="connsiteX382" fmla="*/ 515525 w 1202139"/>
                <a:gd name="connsiteY382" fmla="*/ 613537 h 1147629"/>
                <a:gd name="connsiteX383" fmla="*/ 515525 w 1202139"/>
                <a:gd name="connsiteY383" fmla="*/ 610089 h 1147629"/>
                <a:gd name="connsiteX384" fmla="*/ 506506 w 1202139"/>
                <a:gd name="connsiteY384" fmla="*/ 605580 h 1147629"/>
                <a:gd name="connsiteX385" fmla="*/ 501996 w 1202139"/>
                <a:gd name="connsiteY385" fmla="*/ 613404 h 1147629"/>
                <a:gd name="connsiteX386" fmla="*/ 494039 w 1202139"/>
                <a:gd name="connsiteY386" fmla="*/ 620168 h 1147629"/>
                <a:gd name="connsiteX387" fmla="*/ 480511 w 1202139"/>
                <a:gd name="connsiteY387" fmla="*/ 615659 h 1147629"/>
                <a:gd name="connsiteX388" fmla="*/ 472686 w 1202139"/>
                <a:gd name="connsiteY388" fmla="*/ 620168 h 1147629"/>
                <a:gd name="connsiteX389" fmla="*/ 460351 w 1202139"/>
                <a:gd name="connsiteY389" fmla="*/ 619107 h 1147629"/>
                <a:gd name="connsiteX390" fmla="*/ 458097 w 1202139"/>
                <a:gd name="connsiteY390" fmla="*/ 631442 h 1147629"/>
                <a:gd name="connsiteX391" fmla="*/ 444569 w 1202139"/>
                <a:gd name="connsiteY391" fmla="*/ 626933 h 1147629"/>
                <a:gd name="connsiteX392" fmla="*/ 442314 w 1202139"/>
                <a:gd name="connsiteY392" fmla="*/ 620168 h 1147629"/>
                <a:gd name="connsiteX393" fmla="*/ 431041 w 1202139"/>
                <a:gd name="connsiteY393" fmla="*/ 619107 h 1147629"/>
                <a:gd name="connsiteX394" fmla="*/ 429980 w 1202139"/>
                <a:gd name="connsiteY394" fmla="*/ 609028 h 1147629"/>
                <a:gd name="connsiteX395" fmla="*/ 428919 w 1202139"/>
                <a:gd name="connsiteY395" fmla="*/ 609028 h 1147629"/>
                <a:gd name="connsiteX396" fmla="*/ 424409 w 1202139"/>
                <a:gd name="connsiteY396" fmla="*/ 606773 h 1147629"/>
                <a:gd name="connsiteX397" fmla="*/ 419900 w 1202139"/>
                <a:gd name="connsiteY397" fmla="*/ 606773 h 1147629"/>
                <a:gd name="connsiteX398" fmla="*/ 409820 w 1202139"/>
                <a:gd name="connsiteY398" fmla="*/ 602264 h 1147629"/>
                <a:gd name="connsiteX399" fmla="*/ 406505 w 1202139"/>
                <a:gd name="connsiteY399" fmla="*/ 607834 h 1147629"/>
                <a:gd name="connsiteX400" fmla="*/ 418839 w 1202139"/>
                <a:gd name="connsiteY400" fmla="*/ 625871 h 1147629"/>
                <a:gd name="connsiteX401" fmla="*/ 411014 w 1202139"/>
                <a:gd name="connsiteY401" fmla="*/ 624678 h 1147629"/>
                <a:gd name="connsiteX402" fmla="*/ 382897 w 1202139"/>
                <a:gd name="connsiteY402" fmla="*/ 599877 h 1147629"/>
                <a:gd name="connsiteX403" fmla="*/ 375072 w 1202139"/>
                <a:gd name="connsiteY403" fmla="*/ 609956 h 1147629"/>
                <a:gd name="connsiteX404" fmla="*/ 373878 w 1202139"/>
                <a:gd name="connsiteY404" fmla="*/ 609956 h 1147629"/>
                <a:gd name="connsiteX405" fmla="*/ 341251 w 1202139"/>
                <a:gd name="connsiteY405" fmla="*/ 586348 h 1147629"/>
                <a:gd name="connsiteX406" fmla="*/ 336742 w 1202139"/>
                <a:gd name="connsiteY406" fmla="*/ 580778 h 1147629"/>
                <a:gd name="connsiteX407" fmla="*/ 335681 w 1202139"/>
                <a:gd name="connsiteY407" fmla="*/ 574014 h 1147629"/>
                <a:gd name="connsiteX408" fmla="*/ 332366 w 1202139"/>
                <a:gd name="connsiteY408" fmla="*/ 570698 h 1147629"/>
                <a:gd name="connsiteX409" fmla="*/ 332366 w 1202139"/>
                <a:gd name="connsiteY409" fmla="*/ 566189 h 1147629"/>
                <a:gd name="connsiteX410" fmla="*/ 324541 w 1202139"/>
                <a:gd name="connsiteY410" fmla="*/ 561680 h 1147629"/>
                <a:gd name="connsiteX411" fmla="*/ 320031 w 1202139"/>
                <a:gd name="connsiteY411" fmla="*/ 542581 h 1147629"/>
                <a:gd name="connsiteX412" fmla="*/ 316583 w 1202139"/>
                <a:gd name="connsiteY412" fmla="*/ 533563 h 1147629"/>
                <a:gd name="connsiteX413" fmla="*/ 316583 w 1202139"/>
                <a:gd name="connsiteY413" fmla="*/ 520034 h 1147629"/>
                <a:gd name="connsiteX414" fmla="*/ 293904 w 1202139"/>
                <a:gd name="connsiteY414" fmla="*/ 509292 h 1147629"/>
                <a:gd name="connsiteX415" fmla="*/ 296291 w 1202139"/>
                <a:gd name="connsiteY415" fmla="*/ 508761 h 1147629"/>
                <a:gd name="connsiteX416" fmla="*/ 292975 w 1202139"/>
                <a:gd name="connsiteY416" fmla="*/ 506506 h 1147629"/>
                <a:gd name="connsiteX417" fmla="*/ 288466 w 1202139"/>
                <a:gd name="connsiteY417" fmla="*/ 500803 h 1147629"/>
                <a:gd name="connsiteX418" fmla="*/ 287404 w 1202139"/>
                <a:gd name="connsiteY418" fmla="*/ 496294 h 1147629"/>
                <a:gd name="connsiteX419" fmla="*/ 297484 w 1202139"/>
                <a:gd name="connsiteY419" fmla="*/ 495100 h 1147629"/>
                <a:gd name="connsiteX420" fmla="*/ 298678 w 1202139"/>
                <a:gd name="connsiteY420" fmla="*/ 496294 h 1147629"/>
                <a:gd name="connsiteX421" fmla="*/ 305442 w 1202139"/>
                <a:gd name="connsiteY421" fmla="*/ 500803 h 1147629"/>
                <a:gd name="connsiteX422" fmla="*/ 311145 w 1202139"/>
                <a:gd name="connsiteY422" fmla="*/ 499742 h 1147629"/>
                <a:gd name="connsiteX423" fmla="*/ 313399 w 1202139"/>
                <a:gd name="connsiteY423" fmla="*/ 503058 h 1147629"/>
                <a:gd name="connsiteX424" fmla="*/ 320164 w 1202139"/>
                <a:gd name="connsiteY424" fmla="*/ 507567 h 1147629"/>
                <a:gd name="connsiteX425" fmla="*/ 329182 w 1202139"/>
                <a:gd name="connsiteY425" fmla="*/ 501997 h 1147629"/>
                <a:gd name="connsiteX426" fmla="*/ 358493 w 1202139"/>
                <a:gd name="connsiteY426" fmla="*/ 485153 h 1147629"/>
                <a:gd name="connsiteX427" fmla="*/ 361809 w 1202139"/>
                <a:gd name="connsiteY427" fmla="*/ 485153 h 1147629"/>
                <a:gd name="connsiteX428" fmla="*/ 363003 w 1202139"/>
                <a:gd name="connsiteY428" fmla="*/ 486347 h 1147629"/>
                <a:gd name="connsiteX429" fmla="*/ 366318 w 1202139"/>
                <a:gd name="connsiteY429" fmla="*/ 487408 h 1147629"/>
                <a:gd name="connsiteX430" fmla="*/ 373082 w 1202139"/>
                <a:gd name="connsiteY430" fmla="*/ 487408 h 1147629"/>
                <a:gd name="connsiteX431" fmla="*/ 374143 w 1202139"/>
                <a:gd name="connsiteY431" fmla="*/ 481838 h 1147629"/>
                <a:gd name="connsiteX432" fmla="*/ 377459 w 1202139"/>
                <a:gd name="connsiteY432" fmla="*/ 471758 h 1147629"/>
                <a:gd name="connsiteX433" fmla="*/ 386478 w 1202139"/>
                <a:gd name="connsiteY433" fmla="*/ 470696 h 1147629"/>
                <a:gd name="connsiteX434" fmla="*/ 401067 w 1202139"/>
                <a:gd name="connsiteY434" fmla="*/ 453853 h 1147629"/>
                <a:gd name="connsiteX435" fmla="*/ 403322 w 1202139"/>
                <a:gd name="connsiteY435" fmla="*/ 433561 h 1147629"/>
                <a:gd name="connsiteX436" fmla="*/ 402260 w 1202139"/>
                <a:gd name="connsiteY436" fmla="*/ 429052 h 1147629"/>
                <a:gd name="connsiteX437" fmla="*/ 393242 w 1202139"/>
                <a:gd name="connsiteY437" fmla="*/ 422288 h 1147629"/>
                <a:gd name="connsiteX438" fmla="*/ 389926 w 1202139"/>
                <a:gd name="connsiteY438" fmla="*/ 415524 h 1147629"/>
                <a:gd name="connsiteX439" fmla="*/ 387671 w 1202139"/>
                <a:gd name="connsiteY439" fmla="*/ 415524 h 1147629"/>
                <a:gd name="connsiteX440" fmla="*/ 386610 w 1202139"/>
                <a:gd name="connsiteY440" fmla="*/ 417778 h 1147629"/>
                <a:gd name="connsiteX441" fmla="*/ 379846 w 1202139"/>
                <a:gd name="connsiteY441" fmla="*/ 417778 h 1147629"/>
                <a:gd name="connsiteX442" fmla="*/ 377592 w 1202139"/>
                <a:gd name="connsiteY442" fmla="*/ 416718 h 1147629"/>
                <a:gd name="connsiteX443" fmla="*/ 376530 w 1202139"/>
                <a:gd name="connsiteY443" fmla="*/ 415524 h 1147629"/>
                <a:gd name="connsiteX444" fmla="*/ 372021 w 1202139"/>
                <a:gd name="connsiteY444" fmla="*/ 412208 h 1147629"/>
                <a:gd name="connsiteX445" fmla="*/ 367512 w 1202139"/>
                <a:gd name="connsiteY445" fmla="*/ 407698 h 1147629"/>
                <a:gd name="connsiteX446" fmla="*/ 367512 w 1202139"/>
                <a:gd name="connsiteY446" fmla="*/ 406638 h 1147629"/>
                <a:gd name="connsiteX447" fmla="*/ 368573 w 1202139"/>
                <a:gd name="connsiteY447" fmla="*/ 403189 h 1147629"/>
                <a:gd name="connsiteX448" fmla="*/ 374143 w 1202139"/>
                <a:gd name="connsiteY448" fmla="*/ 402128 h 1147629"/>
                <a:gd name="connsiteX449" fmla="*/ 373082 w 1202139"/>
                <a:gd name="connsiteY449" fmla="*/ 397619 h 1147629"/>
                <a:gd name="connsiteX450" fmla="*/ 376398 w 1202139"/>
                <a:gd name="connsiteY450" fmla="*/ 390855 h 1147629"/>
                <a:gd name="connsiteX451" fmla="*/ 377459 w 1202139"/>
                <a:gd name="connsiteY451" fmla="*/ 374011 h 1147629"/>
                <a:gd name="connsiteX452" fmla="*/ 372950 w 1202139"/>
                <a:gd name="connsiteY452" fmla="*/ 349210 h 1147629"/>
                <a:gd name="connsiteX453" fmla="*/ 379713 w 1202139"/>
                <a:gd name="connsiteY453" fmla="*/ 349210 h 1147629"/>
                <a:gd name="connsiteX454" fmla="*/ 384223 w 1202139"/>
                <a:gd name="connsiteY454" fmla="*/ 355974 h 1147629"/>
                <a:gd name="connsiteX455" fmla="*/ 407831 w 1202139"/>
                <a:gd name="connsiteY455" fmla="*/ 346955 h 1147629"/>
                <a:gd name="connsiteX456" fmla="*/ 406770 w 1202139"/>
                <a:gd name="connsiteY456" fmla="*/ 342445 h 1147629"/>
                <a:gd name="connsiteX457" fmla="*/ 403454 w 1202139"/>
                <a:gd name="connsiteY457" fmla="*/ 340191 h 1147629"/>
                <a:gd name="connsiteX458" fmla="*/ 403454 w 1202139"/>
                <a:gd name="connsiteY458" fmla="*/ 337937 h 1147629"/>
                <a:gd name="connsiteX459" fmla="*/ 397884 w 1202139"/>
                <a:gd name="connsiteY459" fmla="*/ 336743 h 1147629"/>
                <a:gd name="connsiteX460" fmla="*/ 396823 w 1202139"/>
                <a:gd name="connsiteY460" fmla="*/ 335681 h 1147629"/>
                <a:gd name="connsiteX461" fmla="*/ 395629 w 1202139"/>
                <a:gd name="connsiteY461" fmla="*/ 334621 h 1147629"/>
                <a:gd name="connsiteX462" fmla="*/ 396823 w 1202139"/>
                <a:gd name="connsiteY462" fmla="*/ 331172 h 1147629"/>
                <a:gd name="connsiteX463" fmla="*/ 393374 w 1202139"/>
                <a:gd name="connsiteY463" fmla="*/ 323347 h 1147629"/>
                <a:gd name="connsiteX464" fmla="*/ 388865 w 1202139"/>
                <a:gd name="connsiteY464" fmla="*/ 321093 h 1147629"/>
                <a:gd name="connsiteX465" fmla="*/ 386610 w 1202139"/>
                <a:gd name="connsiteY465" fmla="*/ 314328 h 1147629"/>
                <a:gd name="connsiteX466" fmla="*/ 379846 w 1202139"/>
                <a:gd name="connsiteY466" fmla="*/ 315390 h 1147629"/>
                <a:gd name="connsiteX467" fmla="*/ 376530 w 1202139"/>
                <a:gd name="connsiteY467" fmla="*/ 316583 h 1147629"/>
                <a:gd name="connsiteX468" fmla="*/ 368705 w 1202139"/>
                <a:gd name="connsiteY468" fmla="*/ 324408 h 1147629"/>
                <a:gd name="connsiteX469" fmla="*/ 354116 w 1202139"/>
                <a:gd name="connsiteY469" fmla="*/ 325469 h 1147629"/>
                <a:gd name="connsiteX470" fmla="*/ 348546 w 1202139"/>
                <a:gd name="connsiteY470" fmla="*/ 325469 h 1147629"/>
                <a:gd name="connsiteX471" fmla="*/ 345230 w 1202139"/>
                <a:gd name="connsiteY471" fmla="*/ 326530 h 1147629"/>
                <a:gd name="connsiteX472" fmla="*/ 344169 w 1202139"/>
                <a:gd name="connsiteY472" fmla="*/ 324275 h 1147629"/>
                <a:gd name="connsiteX473" fmla="*/ 330641 w 1202139"/>
                <a:gd name="connsiteY473" fmla="*/ 325337 h 1147629"/>
                <a:gd name="connsiteX474" fmla="*/ 320561 w 1202139"/>
                <a:gd name="connsiteY474" fmla="*/ 325337 h 1147629"/>
                <a:gd name="connsiteX475" fmla="*/ 318307 w 1202139"/>
                <a:gd name="connsiteY475" fmla="*/ 324275 h 1147629"/>
                <a:gd name="connsiteX476" fmla="*/ 311543 w 1202139"/>
                <a:gd name="connsiteY476" fmla="*/ 323082 h 1147629"/>
                <a:gd name="connsiteX477" fmla="*/ 300269 w 1202139"/>
                <a:gd name="connsiteY477" fmla="*/ 330907 h 1147629"/>
                <a:gd name="connsiteX478" fmla="*/ 296821 w 1202139"/>
                <a:gd name="connsiteY478" fmla="*/ 311808 h 1147629"/>
                <a:gd name="connsiteX479" fmla="*/ 293505 w 1202139"/>
                <a:gd name="connsiteY479" fmla="*/ 309554 h 1147629"/>
                <a:gd name="connsiteX480" fmla="*/ 286742 w 1202139"/>
                <a:gd name="connsiteY480" fmla="*/ 303984 h 1147629"/>
                <a:gd name="connsiteX481" fmla="*/ 282232 w 1202139"/>
                <a:gd name="connsiteY481" fmla="*/ 300535 h 1147629"/>
                <a:gd name="connsiteX482" fmla="*/ 285680 w 1202139"/>
                <a:gd name="connsiteY482" fmla="*/ 285946 h 1147629"/>
                <a:gd name="connsiteX483" fmla="*/ 293505 w 1202139"/>
                <a:gd name="connsiteY483" fmla="*/ 282498 h 1147629"/>
                <a:gd name="connsiteX484" fmla="*/ 286742 w 1202139"/>
                <a:gd name="connsiteY484" fmla="*/ 261144 h 1147629"/>
                <a:gd name="connsiteX485" fmla="*/ 266449 w 1202139"/>
                <a:gd name="connsiteY485" fmla="*/ 231834 h 1147629"/>
                <a:gd name="connsiteX486" fmla="*/ 266449 w 1202139"/>
                <a:gd name="connsiteY486" fmla="*/ 225070 h 1147629"/>
                <a:gd name="connsiteX487" fmla="*/ 260879 w 1202139"/>
                <a:gd name="connsiteY487" fmla="*/ 160878 h 1147629"/>
                <a:gd name="connsiteX488" fmla="*/ 255309 w 1202139"/>
                <a:gd name="connsiteY488" fmla="*/ 162072 h 1147629"/>
                <a:gd name="connsiteX489" fmla="*/ 244035 w 1202139"/>
                <a:gd name="connsiteY489" fmla="*/ 149737 h 1147629"/>
                <a:gd name="connsiteX490" fmla="*/ 242842 w 1202139"/>
                <a:gd name="connsiteY490" fmla="*/ 135148 h 1147629"/>
                <a:gd name="connsiteX491" fmla="*/ 237271 w 1202139"/>
                <a:gd name="connsiteY491" fmla="*/ 132893 h 1147629"/>
                <a:gd name="connsiteX492" fmla="*/ 237271 w 1202139"/>
                <a:gd name="connsiteY492" fmla="*/ 131699 h 1147629"/>
                <a:gd name="connsiteX493" fmla="*/ 218173 w 1202139"/>
                <a:gd name="connsiteY493" fmla="*/ 128384 h 1147629"/>
                <a:gd name="connsiteX494" fmla="*/ 212603 w 1202139"/>
                <a:gd name="connsiteY494" fmla="*/ 117111 h 1147629"/>
                <a:gd name="connsiteX495" fmla="*/ 195759 w 1202139"/>
                <a:gd name="connsiteY495" fmla="*/ 112601 h 1147629"/>
                <a:gd name="connsiteX496" fmla="*/ 191249 w 1202139"/>
                <a:gd name="connsiteY496" fmla="*/ 113662 h 1147629"/>
                <a:gd name="connsiteX497" fmla="*/ 187934 w 1202139"/>
                <a:gd name="connsiteY497" fmla="*/ 114856 h 1147629"/>
                <a:gd name="connsiteX498" fmla="*/ 187934 w 1202139"/>
                <a:gd name="connsiteY498" fmla="*/ 110347 h 1147629"/>
                <a:gd name="connsiteX499" fmla="*/ 186873 w 1202139"/>
                <a:gd name="connsiteY499" fmla="*/ 108092 h 1147629"/>
                <a:gd name="connsiteX500" fmla="*/ 185679 w 1202139"/>
                <a:gd name="connsiteY500" fmla="*/ 107031 h 1147629"/>
                <a:gd name="connsiteX501" fmla="*/ 185679 w 1202139"/>
                <a:gd name="connsiteY501" fmla="*/ 102522 h 1147629"/>
                <a:gd name="connsiteX502" fmla="*/ 186873 w 1202139"/>
                <a:gd name="connsiteY502" fmla="*/ 101328 h 1147629"/>
                <a:gd name="connsiteX503" fmla="*/ 182363 w 1202139"/>
                <a:gd name="connsiteY503" fmla="*/ 99073 h 1147629"/>
                <a:gd name="connsiteX504" fmla="*/ 176793 w 1202139"/>
                <a:gd name="connsiteY504" fmla="*/ 103582 h 1147629"/>
                <a:gd name="connsiteX505" fmla="*/ 175732 w 1202139"/>
                <a:gd name="connsiteY505" fmla="*/ 102522 h 1147629"/>
                <a:gd name="connsiteX506" fmla="*/ 158888 w 1202139"/>
                <a:gd name="connsiteY506" fmla="*/ 116049 h 1147629"/>
                <a:gd name="connsiteX507" fmla="*/ 155572 w 1202139"/>
                <a:gd name="connsiteY507" fmla="*/ 118305 h 1147629"/>
                <a:gd name="connsiteX508" fmla="*/ 157827 w 1202139"/>
                <a:gd name="connsiteY508" fmla="*/ 121620 h 1147629"/>
                <a:gd name="connsiteX509" fmla="*/ 159021 w 1202139"/>
                <a:gd name="connsiteY509" fmla="*/ 122814 h 1147629"/>
                <a:gd name="connsiteX510" fmla="*/ 154511 w 1202139"/>
                <a:gd name="connsiteY510" fmla="*/ 126129 h 1147629"/>
                <a:gd name="connsiteX511" fmla="*/ 154511 w 1202139"/>
                <a:gd name="connsiteY511" fmla="*/ 127323 h 1147629"/>
                <a:gd name="connsiteX512" fmla="*/ 143238 w 1202139"/>
                <a:gd name="connsiteY512" fmla="*/ 135148 h 1147629"/>
                <a:gd name="connsiteX513" fmla="*/ 144299 w 1202139"/>
                <a:gd name="connsiteY513" fmla="*/ 136209 h 1147629"/>
                <a:gd name="connsiteX514" fmla="*/ 148809 w 1202139"/>
                <a:gd name="connsiteY514" fmla="*/ 133955 h 1147629"/>
                <a:gd name="connsiteX515" fmla="*/ 148809 w 1202139"/>
                <a:gd name="connsiteY515" fmla="*/ 132893 h 1147629"/>
                <a:gd name="connsiteX516" fmla="*/ 151063 w 1202139"/>
                <a:gd name="connsiteY516" fmla="*/ 131699 h 1147629"/>
                <a:gd name="connsiteX517" fmla="*/ 152124 w 1202139"/>
                <a:gd name="connsiteY517" fmla="*/ 132893 h 1147629"/>
                <a:gd name="connsiteX518" fmla="*/ 153185 w 1202139"/>
                <a:gd name="connsiteY518" fmla="*/ 132893 h 1147629"/>
                <a:gd name="connsiteX519" fmla="*/ 153185 w 1202139"/>
                <a:gd name="connsiteY519" fmla="*/ 135148 h 1147629"/>
                <a:gd name="connsiteX520" fmla="*/ 154246 w 1202139"/>
                <a:gd name="connsiteY520" fmla="*/ 135148 h 1147629"/>
                <a:gd name="connsiteX521" fmla="*/ 154246 w 1202139"/>
                <a:gd name="connsiteY521" fmla="*/ 136209 h 1147629"/>
                <a:gd name="connsiteX522" fmla="*/ 155440 w 1202139"/>
                <a:gd name="connsiteY522" fmla="*/ 137270 h 1147629"/>
                <a:gd name="connsiteX523" fmla="*/ 155440 w 1202139"/>
                <a:gd name="connsiteY523" fmla="*/ 139525 h 1147629"/>
                <a:gd name="connsiteX524" fmla="*/ 156501 w 1202139"/>
                <a:gd name="connsiteY524" fmla="*/ 140719 h 1147629"/>
                <a:gd name="connsiteX525" fmla="*/ 159816 w 1202139"/>
                <a:gd name="connsiteY525" fmla="*/ 140719 h 1147629"/>
                <a:gd name="connsiteX526" fmla="*/ 157562 w 1202139"/>
                <a:gd name="connsiteY526" fmla="*/ 141779 h 1147629"/>
                <a:gd name="connsiteX527" fmla="*/ 156501 w 1202139"/>
                <a:gd name="connsiteY527" fmla="*/ 146289 h 1147629"/>
                <a:gd name="connsiteX528" fmla="*/ 155440 w 1202139"/>
                <a:gd name="connsiteY528" fmla="*/ 163133 h 1147629"/>
                <a:gd name="connsiteX529" fmla="*/ 165519 w 1202139"/>
                <a:gd name="connsiteY529" fmla="*/ 176661 h 1147629"/>
                <a:gd name="connsiteX530" fmla="*/ 164459 w 1202139"/>
                <a:gd name="connsiteY530" fmla="*/ 182363 h 1147629"/>
                <a:gd name="connsiteX531" fmla="*/ 164459 w 1202139"/>
                <a:gd name="connsiteY531" fmla="*/ 183425 h 1147629"/>
                <a:gd name="connsiteX532" fmla="*/ 162204 w 1202139"/>
                <a:gd name="connsiteY532" fmla="*/ 190189 h 1147629"/>
                <a:gd name="connsiteX533" fmla="*/ 161143 w 1202139"/>
                <a:gd name="connsiteY533" fmla="*/ 188995 h 1147629"/>
                <a:gd name="connsiteX534" fmla="*/ 156634 w 1202139"/>
                <a:gd name="connsiteY534" fmla="*/ 187934 h 1147629"/>
                <a:gd name="connsiteX535" fmla="*/ 148809 w 1202139"/>
                <a:gd name="connsiteY535" fmla="*/ 184486 h 1147629"/>
                <a:gd name="connsiteX536" fmla="*/ 146554 w 1202139"/>
                <a:gd name="connsiteY536" fmla="*/ 183425 h 1147629"/>
                <a:gd name="connsiteX537" fmla="*/ 143238 w 1202139"/>
                <a:gd name="connsiteY537" fmla="*/ 185679 h 1147629"/>
                <a:gd name="connsiteX538" fmla="*/ 143238 w 1202139"/>
                <a:gd name="connsiteY538" fmla="*/ 188995 h 1147629"/>
                <a:gd name="connsiteX539" fmla="*/ 137535 w 1202139"/>
                <a:gd name="connsiteY539" fmla="*/ 188995 h 1147629"/>
                <a:gd name="connsiteX540" fmla="*/ 136474 w 1202139"/>
                <a:gd name="connsiteY540" fmla="*/ 192311 h 1147629"/>
                <a:gd name="connsiteX541" fmla="*/ 138729 w 1202139"/>
                <a:gd name="connsiteY541" fmla="*/ 196820 h 1147629"/>
                <a:gd name="connsiteX542" fmla="*/ 138729 w 1202139"/>
                <a:gd name="connsiteY542" fmla="*/ 199075 h 1147629"/>
                <a:gd name="connsiteX543" fmla="*/ 145493 w 1202139"/>
                <a:gd name="connsiteY543" fmla="*/ 208093 h 1147629"/>
                <a:gd name="connsiteX544" fmla="*/ 148809 w 1202139"/>
                <a:gd name="connsiteY544" fmla="*/ 214857 h 1147629"/>
                <a:gd name="connsiteX545" fmla="*/ 140983 w 1202139"/>
                <a:gd name="connsiteY545" fmla="*/ 213796 h 1147629"/>
                <a:gd name="connsiteX546" fmla="*/ 138729 w 1202139"/>
                <a:gd name="connsiteY546" fmla="*/ 213796 h 1147629"/>
                <a:gd name="connsiteX547" fmla="*/ 138729 w 1202139"/>
                <a:gd name="connsiteY547" fmla="*/ 212603 h 1147629"/>
                <a:gd name="connsiteX548" fmla="*/ 137535 w 1202139"/>
                <a:gd name="connsiteY548" fmla="*/ 211542 h 1147629"/>
                <a:gd name="connsiteX549" fmla="*/ 135280 w 1202139"/>
                <a:gd name="connsiteY549" fmla="*/ 211542 h 1147629"/>
                <a:gd name="connsiteX550" fmla="*/ 134087 w 1202139"/>
                <a:gd name="connsiteY550" fmla="*/ 209287 h 1147629"/>
                <a:gd name="connsiteX551" fmla="*/ 129577 w 1202139"/>
                <a:gd name="connsiteY551" fmla="*/ 209287 h 1147629"/>
                <a:gd name="connsiteX552" fmla="*/ 128516 w 1202139"/>
                <a:gd name="connsiteY552" fmla="*/ 208093 h 1147629"/>
                <a:gd name="connsiteX553" fmla="*/ 127455 w 1202139"/>
                <a:gd name="connsiteY553" fmla="*/ 208093 h 1147629"/>
                <a:gd name="connsiteX554" fmla="*/ 127455 w 1202139"/>
                <a:gd name="connsiteY554" fmla="*/ 207033 h 1147629"/>
                <a:gd name="connsiteX555" fmla="*/ 122946 w 1202139"/>
                <a:gd name="connsiteY555" fmla="*/ 207033 h 1147629"/>
                <a:gd name="connsiteX556" fmla="*/ 121752 w 1202139"/>
                <a:gd name="connsiteY556" fmla="*/ 205972 h 1147629"/>
                <a:gd name="connsiteX557" fmla="*/ 118437 w 1202139"/>
                <a:gd name="connsiteY557" fmla="*/ 202523 h 1147629"/>
                <a:gd name="connsiteX558" fmla="*/ 117375 w 1202139"/>
                <a:gd name="connsiteY558" fmla="*/ 202523 h 1147629"/>
                <a:gd name="connsiteX559" fmla="*/ 116315 w 1202139"/>
                <a:gd name="connsiteY559" fmla="*/ 201462 h 1147629"/>
                <a:gd name="connsiteX560" fmla="*/ 108490 w 1202139"/>
                <a:gd name="connsiteY560" fmla="*/ 208226 h 1147629"/>
                <a:gd name="connsiteX561" fmla="*/ 100532 w 1202139"/>
                <a:gd name="connsiteY561" fmla="*/ 200401 h 1147629"/>
                <a:gd name="connsiteX562" fmla="*/ 97216 w 1202139"/>
                <a:gd name="connsiteY562" fmla="*/ 203849 h 1147629"/>
                <a:gd name="connsiteX563" fmla="*/ 98277 w 1202139"/>
                <a:gd name="connsiteY563" fmla="*/ 206104 h 1147629"/>
                <a:gd name="connsiteX564" fmla="*/ 96022 w 1202139"/>
                <a:gd name="connsiteY564" fmla="*/ 207165 h 1147629"/>
                <a:gd name="connsiteX565" fmla="*/ 91513 w 1202139"/>
                <a:gd name="connsiteY565" fmla="*/ 213929 h 1147629"/>
                <a:gd name="connsiteX566" fmla="*/ 105041 w 1202139"/>
                <a:gd name="connsiteY566" fmla="*/ 219500 h 1147629"/>
                <a:gd name="connsiteX567" fmla="*/ 106102 w 1202139"/>
                <a:gd name="connsiteY567" fmla="*/ 227324 h 1147629"/>
                <a:gd name="connsiteX568" fmla="*/ 106102 w 1202139"/>
                <a:gd name="connsiteY568" fmla="*/ 231834 h 1147629"/>
                <a:gd name="connsiteX569" fmla="*/ 107296 w 1202139"/>
                <a:gd name="connsiteY569" fmla="*/ 234089 h 1147629"/>
                <a:gd name="connsiteX570" fmla="*/ 106102 w 1202139"/>
                <a:gd name="connsiteY570" fmla="*/ 235282 h 1147629"/>
                <a:gd name="connsiteX571" fmla="*/ 102787 w 1202139"/>
                <a:gd name="connsiteY571" fmla="*/ 233027 h 1147629"/>
                <a:gd name="connsiteX572" fmla="*/ 100532 w 1202139"/>
                <a:gd name="connsiteY572" fmla="*/ 237537 h 1147629"/>
                <a:gd name="connsiteX573" fmla="*/ 99471 w 1202139"/>
                <a:gd name="connsiteY573" fmla="*/ 238598 h 1147629"/>
                <a:gd name="connsiteX574" fmla="*/ 99471 w 1202139"/>
                <a:gd name="connsiteY574" fmla="*/ 239792 h 1147629"/>
                <a:gd name="connsiteX575" fmla="*/ 100532 w 1202139"/>
                <a:gd name="connsiteY575" fmla="*/ 240853 h 1147629"/>
                <a:gd name="connsiteX576" fmla="*/ 100532 w 1202139"/>
                <a:gd name="connsiteY576" fmla="*/ 241913 h 1147629"/>
                <a:gd name="connsiteX577" fmla="*/ 98277 w 1202139"/>
                <a:gd name="connsiteY577" fmla="*/ 244168 h 1147629"/>
                <a:gd name="connsiteX578" fmla="*/ 98277 w 1202139"/>
                <a:gd name="connsiteY578" fmla="*/ 251993 h 1147629"/>
                <a:gd name="connsiteX579" fmla="*/ 102787 w 1202139"/>
                <a:gd name="connsiteY579" fmla="*/ 264327 h 1147629"/>
                <a:gd name="connsiteX580" fmla="*/ 100532 w 1202139"/>
                <a:gd name="connsiteY580" fmla="*/ 282365 h 1147629"/>
                <a:gd name="connsiteX581" fmla="*/ 93768 w 1202139"/>
                <a:gd name="connsiteY581" fmla="*/ 293638 h 1147629"/>
                <a:gd name="connsiteX582" fmla="*/ 93768 w 1202139"/>
                <a:gd name="connsiteY582" fmla="*/ 300403 h 1147629"/>
                <a:gd name="connsiteX583" fmla="*/ 130904 w 1202139"/>
                <a:gd name="connsiteY583" fmla="*/ 336345 h 1147629"/>
                <a:gd name="connsiteX584" fmla="*/ 140983 w 1202139"/>
                <a:gd name="connsiteY584" fmla="*/ 346424 h 1147629"/>
                <a:gd name="connsiteX585" fmla="*/ 136474 w 1202139"/>
                <a:gd name="connsiteY585" fmla="*/ 347618 h 1147629"/>
                <a:gd name="connsiteX586" fmla="*/ 135413 w 1202139"/>
                <a:gd name="connsiteY586" fmla="*/ 348679 h 1147629"/>
                <a:gd name="connsiteX587" fmla="*/ 130904 w 1202139"/>
                <a:gd name="connsiteY587" fmla="*/ 349873 h 1147629"/>
                <a:gd name="connsiteX588" fmla="*/ 129710 w 1202139"/>
                <a:gd name="connsiteY588" fmla="*/ 346424 h 1147629"/>
                <a:gd name="connsiteX589" fmla="*/ 126394 w 1202139"/>
                <a:gd name="connsiteY589" fmla="*/ 345364 h 1147629"/>
                <a:gd name="connsiteX590" fmla="*/ 121885 w 1202139"/>
                <a:gd name="connsiteY590" fmla="*/ 346424 h 1147629"/>
                <a:gd name="connsiteX591" fmla="*/ 120824 w 1202139"/>
                <a:gd name="connsiteY591" fmla="*/ 345364 h 1147629"/>
                <a:gd name="connsiteX592" fmla="*/ 120824 w 1202139"/>
                <a:gd name="connsiteY592" fmla="*/ 344302 h 1147629"/>
                <a:gd name="connsiteX593" fmla="*/ 118569 w 1202139"/>
                <a:gd name="connsiteY593" fmla="*/ 343108 h 1147629"/>
                <a:gd name="connsiteX594" fmla="*/ 114060 w 1202139"/>
                <a:gd name="connsiteY594" fmla="*/ 344302 h 1147629"/>
                <a:gd name="connsiteX595" fmla="*/ 111805 w 1202139"/>
                <a:gd name="connsiteY595" fmla="*/ 344302 h 1147629"/>
                <a:gd name="connsiteX596" fmla="*/ 108490 w 1202139"/>
                <a:gd name="connsiteY596" fmla="*/ 340854 h 1147629"/>
                <a:gd name="connsiteX597" fmla="*/ 101725 w 1202139"/>
                <a:gd name="connsiteY597" fmla="*/ 339793 h 1147629"/>
                <a:gd name="connsiteX598" fmla="*/ 100532 w 1202139"/>
                <a:gd name="connsiteY598" fmla="*/ 337538 h 1147629"/>
                <a:gd name="connsiteX599" fmla="*/ 94962 w 1202139"/>
                <a:gd name="connsiteY599" fmla="*/ 338600 h 1147629"/>
                <a:gd name="connsiteX600" fmla="*/ 78118 w 1202139"/>
                <a:gd name="connsiteY600" fmla="*/ 329581 h 1147629"/>
                <a:gd name="connsiteX601" fmla="*/ 68038 w 1202139"/>
                <a:gd name="connsiteY601" fmla="*/ 329581 h 1147629"/>
                <a:gd name="connsiteX602" fmla="*/ 63528 w 1202139"/>
                <a:gd name="connsiteY602" fmla="*/ 330641 h 1147629"/>
                <a:gd name="connsiteX603" fmla="*/ 61274 w 1202139"/>
                <a:gd name="connsiteY603" fmla="*/ 331835 h 1147629"/>
                <a:gd name="connsiteX604" fmla="*/ 61274 w 1202139"/>
                <a:gd name="connsiteY604" fmla="*/ 334090 h 1147629"/>
                <a:gd name="connsiteX605" fmla="*/ 57958 w 1202139"/>
                <a:gd name="connsiteY605" fmla="*/ 337406 h 1147629"/>
                <a:gd name="connsiteX606" fmla="*/ 55703 w 1202139"/>
                <a:gd name="connsiteY606" fmla="*/ 337406 h 1147629"/>
                <a:gd name="connsiteX607" fmla="*/ 39921 w 1202139"/>
                <a:gd name="connsiteY607" fmla="*/ 330641 h 1147629"/>
                <a:gd name="connsiteX608" fmla="*/ 42176 w 1202139"/>
                <a:gd name="connsiteY608" fmla="*/ 344170 h 1147629"/>
                <a:gd name="connsiteX609" fmla="*/ 48940 w 1202139"/>
                <a:gd name="connsiteY609" fmla="*/ 342976 h 1147629"/>
                <a:gd name="connsiteX610" fmla="*/ 54510 w 1202139"/>
                <a:gd name="connsiteY610" fmla="*/ 346292 h 1147629"/>
                <a:gd name="connsiteX611" fmla="*/ 55703 w 1202139"/>
                <a:gd name="connsiteY611" fmla="*/ 346292 h 1147629"/>
                <a:gd name="connsiteX612" fmla="*/ 57958 w 1202139"/>
                <a:gd name="connsiteY612" fmla="*/ 345231 h 1147629"/>
                <a:gd name="connsiteX613" fmla="*/ 60213 w 1202139"/>
                <a:gd name="connsiteY613" fmla="*/ 345231 h 1147629"/>
                <a:gd name="connsiteX614" fmla="*/ 60213 w 1202139"/>
                <a:gd name="connsiteY614" fmla="*/ 348547 h 1147629"/>
                <a:gd name="connsiteX615" fmla="*/ 63528 w 1202139"/>
                <a:gd name="connsiteY615" fmla="*/ 350801 h 1147629"/>
                <a:gd name="connsiteX616" fmla="*/ 66844 w 1202139"/>
                <a:gd name="connsiteY616" fmla="*/ 351995 h 1147629"/>
                <a:gd name="connsiteX617" fmla="*/ 68038 w 1202139"/>
                <a:gd name="connsiteY617" fmla="*/ 354250 h 1147629"/>
                <a:gd name="connsiteX618" fmla="*/ 74802 w 1202139"/>
                <a:gd name="connsiteY618" fmla="*/ 365523 h 1147629"/>
                <a:gd name="connsiteX619" fmla="*/ 74802 w 1202139"/>
                <a:gd name="connsiteY619" fmla="*/ 366584 h 1147629"/>
                <a:gd name="connsiteX620" fmla="*/ 83821 w 1202139"/>
                <a:gd name="connsiteY620" fmla="*/ 374409 h 1147629"/>
                <a:gd name="connsiteX621" fmla="*/ 79311 w 1202139"/>
                <a:gd name="connsiteY621" fmla="*/ 375602 h 1147629"/>
                <a:gd name="connsiteX622" fmla="*/ 78250 w 1202139"/>
                <a:gd name="connsiteY622" fmla="*/ 376664 h 1147629"/>
                <a:gd name="connsiteX623" fmla="*/ 75996 w 1202139"/>
                <a:gd name="connsiteY623" fmla="*/ 376664 h 1147629"/>
                <a:gd name="connsiteX624" fmla="*/ 37666 w 1202139"/>
                <a:gd name="connsiteY624" fmla="*/ 387937 h 1147629"/>
                <a:gd name="connsiteX625" fmla="*/ 37666 w 1202139"/>
                <a:gd name="connsiteY625" fmla="*/ 392446 h 1147629"/>
                <a:gd name="connsiteX626" fmla="*/ 43236 w 1202139"/>
                <a:gd name="connsiteY626" fmla="*/ 398149 h 1147629"/>
                <a:gd name="connsiteX627" fmla="*/ 39921 w 1202139"/>
                <a:gd name="connsiteY627" fmla="*/ 401465 h 1147629"/>
                <a:gd name="connsiteX628" fmla="*/ 42176 w 1202139"/>
                <a:gd name="connsiteY628" fmla="*/ 404781 h 1147629"/>
                <a:gd name="connsiteX629" fmla="*/ 42176 w 1202139"/>
                <a:gd name="connsiteY629" fmla="*/ 410351 h 1147629"/>
                <a:gd name="connsiteX630" fmla="*/ 44430 w 1202139"/>
                <a:gd name="connsiteY630" fmla="*/ 418309 h 1147629"/>
                <a:gd name="connsiteX631" fmla="*/ 44430 w 1202139"/>
                <a:gd name="connsiteY631" fmla="*/ 420563 h 1147629"/>
                <a:gd name="connsiteX632" fmla="*/ 43369 w 1202139"/>
                <a:gd name="connsiteY632" fmla="*/ 421757 h 1147629"/>
                <a:gd name="connsiteX633" fmla="*/ 43369 w 1202139"/>
                <a:gd name="connsiteY633" fmla="*/ 424012 h 1147629"/>
                <a:gd name="connsiteX634" fmla="*/ 45624 w 1202139"/>
                <a:gd name="connsiteY634" fmla="*/ 426266 h 1147629"/>
                <a:gd name="connsiteX635" fmla="*/ 44563 w 1202139"/>
                <a:gd name="connsiteY635" fmla="*/ 428521 h 1147629"/>
                <a:gd name="connsiteX636" fmla="*/ 45624 w 1202139"/>
                <a:gd name="connsiteY636" fmla="*/ 429582 h 1147629"/>
                <a:gd name="connsiteX637" fmla="*/ 48940 w 1202139"/>
                <a:gd name="connsiteY637" fmla="*/ 429582 h 1147629"/>
                <a:gd name="connsiteX638" fmla="*/ 50001 w 1202139"/>
                <a:gd name="connsiteY638" fmla="*/ 430643 h 1147629"/>
                <a:gd name="connsiteX639" fmla="*/ 51061 w 1202139"/>
                <a:gd name="connsiteY639" fmla="*/ 430643 h 1147629"/>
                <a:gd name="connsiteX640" fmla="*/ 56632 w 1202139"/>
                <a:gd name="connsiteY640" fmla="*/ 442978 h 1147629"/>
                <a:gd name="connsiteX641" fmla="*/ 65651 w 1202139"/>
                <a:gd name="connsiteY641" fmla="*/ 454251 h 1147629"/>
                <a:gd name="connsiteX642" fmla="*/ 67905 w 1202139"/>
                <a:gd name="connsiteY642" fmla="*/ 456506 h 1147629"/>
                <a:gd name="connsiteX643" fmla="*/ 72415 w 1202139"/>
                <a:gd name="connsiteY643" fmla="*/ 465525 h 1147629"/>
                <a:gd name="connsiteX644" fmla="*/ 75863 w 1202139"/>
                <a:gd name="connsiteY644" fmla="*/ 468840 h 1147629"/>
                <a:gd name="connsiteX645" fmla="*/ 84882 w 1202139"/>
                <a:gd name="connsiteY645" fmla="*/ 472289 h 1147629"/>
                <a:gd name="connsiteX646" fmla="*/ 87136 w 1202139"/>
                <a:gd name="connsiteY646" fmla="*/ 473349 h 1147629"/>
                <a:gd name="connsiteX647" fmla="*/ 89391 w 1202139"/>
                <a:gd name="connsiteY647" fmla="*/ 476665 h 1147629"/>
                <a:gd name="connsiteX648" fmla="*/ 90452 w 1202139"/>
                <a:gd name="connsiteY648" fmla="*/ 476665 h 1147629"/>
                <a:gd name="connsiteX649" fmla="*/ 102787 w 1202139"/>
                <a:gd name="connsiteY649" fmla="*/ 487939 h 1147629"/>
                <a:gd name="connsiteX650" fmla="*/ 118569 w 1202139"/>
                <a:gd name="connsiteY650" fmla="*/ 499212 h 1147629"/>
                <a:gd name="connsiteX651" fmla="*/ 119763 w 1202139"/>
                <a:gd name="connsiteY651" fmla="*/ 501466 h 1147629"/>
                <a:gd name="connsiteX652" fmla="*/ 122017 w 1202139"/>
                <a:gd name="connsiteY652" fmla="*/ 503721 h 1147629"/>
                <a:gd name="connsiteX653" fmla="*/ 123211 w 1202139"/>
                <a:gd name="connsiteY653" fmla="*/ 507037 h 1147629"/>
                <a:gd name="connsiteX654" fmla="*/ 125466 w 1202139"/>
                <a:gd name="connsiteY654" fmla="*/ 513800 h 1147629"/>
                <a:gd name="connsiteX655" fmla="*/ 120957 w 1202139"/>
                <a:gd name="connsiteY655" fmla="*/ 516056 h 1147629"/>
                <a:gd name="connsiteX656" fmla="*/ 128782 w 1202139"/>
                <a:gd name="connsiteY656" fmla="*/ 535154 h 1147629"/>
                <a:gd name="connsiteX657" fmla="*/ 129842 w 1202139"/>
                <a:gd name="connsiteY657" fmla="*/ 535154 h 1147629"/>
                <a:gd name="connsiteX658" fmla="*/ 132097 w 1202139"/>
                <a:gd name="connsiteY658" fmla="*/ 533960 h 1147629"/>
                <a:gd name="connsiteX659" fmla="*/ 135413 w 1202139"/>
                <a:gd name="connsiteY659" fmla="*/ 532899 h 1147629"/>
                <a:gd name="connsiteX660" fmla="*/ 162469 w 1202139"/>
                <a:gd name="connsiteY660" fmla="*/ 556507 h 1147629"/>
                <a:gd name="connsiteX661" fmla="*/ 161408 w 1202139"/>
                <a:gd name="connsiteY661" fmla="*/ 557568 h 1147629"/>
                <a:gd name="connsiteX662" fmla="*/ 162469 w 1202139"/>
                <a:gd name="connsiteY662" fmla="*/ 561017 h 1147629"/>
                <a:gd name="connsiteX663" fmla="*/ 151196 w 1202139"/>
                <a:gd name="connsiteY663" fmla="*/ 570035 h 1147629"/>
                <a:gd name="connsiteX664" fmla="*/ 146686 w 1202139"/>
                <a:gd name="connsiteY664" fmla="*/ 567780 h 1147629"/>
                <a:gd name="connsiteX665" fmla="*/ 141116 w 1202139"/>
                <a:gd name="connsiteY665" fmla="*/ 562210 h 1147629"/>
                <a:gd name="connsiteX666" fmla="*/ 136607 w 1202139"/>
                <a:gd name="connsiteY666" fmla="*/ 561149 h 1147629"/>
                <a:gd name="connsiteX667" fmla="*/ 134352 w 1202139"/>
                <a:gd name="connsiteY667" fmla="*/ 557701 h 1147629"/>
                <a:gd name="connsiteX668" fmla="*/ 133291 w 1202139"/>
                <a:gd name="connsiteY668" fmla="*/ 556640 h 1147629"/>
                <a:gd name="connsiteX669" fmla="*/ 129842 w 1202139"/>
                <a:gd name="connsiteY669" fmla="*/ 556640 h 1147629"/>
                <a:gd name="connsiteX670" fmla="*/ 129842 w 1202139"/>
                <a:gd name="connsiteY670" fmla="*/ 555446 h 1147629"/>
                <a:gd name="connsiteX671" fmla="*/ 128782 w 1202139"/>
                <a:gd name="connsiteY671" fmla="*/ 556640 h 1147629"/>
                <a:gd name="connsiteX672" fmla="*/ 128782 w 1202139"/>
                <a:gd name="connsiteY672" fmla="*/ 559956 h 1147629"/>
                <a:gd name="connsiteX673" fmla="*/ 125466 w 1202139"/>
                <a:gd name="connsiteY673" fmla="*/ 559956 h 1147629"/>
                <a:gd name="connsiteX674" fmla="*/ 124405 w 1202139"/>
                <a:gd name="connsiteY674" fmla="*/ 561149 h 1147629"/>
                <a:gd name="connsiteX675" fmla="*/ 124405 w 1202139"/>
                <a:gd name="connsiteY675" fmla="*/ 562210 h 1147629"/>
                <a:gd name="connsiteX676" fmla="*/ 117641 w 1202139"/>
                <a:gd name="connsiteY676" fmla="*/ 562210 h 1147629"/>
                <a:gd name="connsiteX677" fmla="*/ 118702 w 1202139"/>
                <a:gd name="connsiteY677" fmla="*/ 571229 h 1147629"/>
                <a:gd name="connsiteX678" fmla="*/ 118702 w 1202139"/>
                <a:gd name="connsiteY678" fmla="*/ 572423 h 1147629"/>
                <a:gd name="connsiteX679" fmla="*/ 119895 w 1202139"/>
                <a:gd name="connsiteY679" fmla="*/ 573483 h 1147629"/>
                <a:gd name="connsiteX680" fmla="*/ 119895 w 1202139"/>
                <a:gd name="connsiteY680" fmla="*/ 575738 h 1147629"/>
                <a:gd name="connsiteX681" fmla="*/ 118702 w 1202139"/>
                <a:gd name="connsiteY681" fmla="*/ 577993 h 1147629"/>
                <a:gd name="connsiteX682" fmla="*/ 117641 w 1202139"/>
                <a:gd name="connsiteY682" fmla="*/ 576932 h 1147629"/>
                <a:gd name="connsiteX683" fmla="*/ 115386 w 1202139"/>
                <a:gd name="connsiteY683" fmla="*/ 573483 h 1147629"/>
                <a:gd name="connsiteX684" fmla="*/ 113132 w 1202139"/>
                <a:gd name="connsiteY684" fmla="*/ 573483 h 1147629"/>
                <a:gd name="connsiteX685" fmla="*/ 112070 w 1202139"/>
                <a:gd name="connsiteY685" fmla="*/ 572423 h 1147629"/>
                <a:gd name="connsiteX686" fmla="*/ 108755 w 1202139"/>
                <a:gd name="connsiteY686" fmla="*/ 571229 h 1147629"/>
                <a:gd name="connsiteX687" fmla="*/ 106500 w 1202139"/>
                <a:gd name="connsiteY687" fmla="*/ 572423 h 1147629"/>
                <a:gd name="connsiteX688" fmla="*/ 103185 w 1202139"/>
                <a:gd name="connsiteY688" fmla="*/ 570167 h 1147629"/>
                <a:gd name="connsiteX689" fmla="*/ 102123 w 1202139"/>
                <a:gd name="connsiteY689" fmla="*/ 570167 h 1147629"/>
                <a:gd name="connsiteX690" fmla="*/ 100930 w 1202139"/>
                <a:gd name="connsiteY690" fmla="*/ 567913 h 1147629"/>
                <a:gd name="connsiteX691" fmla="*/ 102123 w 1202139"/>
                <a:gd name="connsiteY691" fmla="*/ 566852 h 1147629"/>
                <a:gd name="connsiteX692" fmla="*/ 102123 w 1202139"/>
                <a:gd name="connsiteY692" fmla="*/ 564597 h 1147629"/>
                <a:gd name="connsiteX693" fmla="*/ 94298 w 1202139"/>
                <a:gd name="connsiteY693" fmla="*/ 571361 h 1147629"/>
                <a:gd name="connsiteX694" fmla="*/ 87534 w 1202139"/>
                <a:gd name="connsiteY694" fmla="*/ 574810 h 1147629"/>
                <a:gd name="connsiteX695" fmla="*/ 87534 w 1202139"/>
                <a:gd name="connsiteY695" fmla="*/ 586083 h 1147629"/>
                <a:gd name="connsiteX696" fmla="*/ 89789 w 1202139"/>
                <a:gd name="connsiteY696" fmla="*/ 589399 h 1147629"/>
                <a:gd name="connsiteX697" fmla="*/ 79709 w 1202139"/>
                <a:gd name="connsiteY697" fmla="*/ 592847 h 1147629"/>
                <a:gd name="connsiteX698" fmla="*/ 79709 w 1202139"/>
                <a:gd name="connsiteY698" fmla="*/ 588338 h 1147629"/>
                <a:gd name="connsiteX699" fmla="*/ 76393 w 1202139"/>
                <a:gd name="connsiteY699" fmla="*/ 589399 h 1147629"/>
                <a:gd name="connsiteX700" fmla="*/ 67375 w 1202139"/>
                <a:gd name="connsiteY700" fmla="*/ 591654 h 1147629"/>
                <a:gd name="connsiteX701" fmla="*/ 57295 w 1202139"/>
                <a:gd name="connsiteY701" fmla="*/ 601733 h 1147629"/>
                <a:gd name="connsiteX702" fmla="*/ 46022 w 1202139"/>
                <a:gd name="connsiteY702" fmla="*/ 597224 h 1147629"/>
                <a:gd name="connsiteX703" fmla="*/ 33687 w 1202139"/>
                <a:gd name="connsiteY703" fmla="*/ 583696 h 1147629"/>
                <a:gd name="connsiteX704" fmla="*/ 25862 w 1202139"/>
                <a:gd name="connsiteY704" fmla="*/ 585950 h 1147629"/>
                <a:gd name="connsiteX705" fmla="*/ 22547 w 1202139"/>
                <a:gd name="connsiteY705" fmla="*/ 584890 h 1147629"/>
                <a:gd name="connsiteX706" fmla="*/ 21486 w 1202139"/>
                <a:gd name="connsiteY706" fmla="*/ 587144 h 1147629"/>
                <a:gd name="connsiteX707" fmla="*/ 18037 w 1202139"/>
                <a:gd name="connsiteY707" fmla="*/ 589399 h 1147629"/>
                <a:gd name="connsiteX708" fmla="*/ 3448 w 1202139"/>
                <a:gd name="connsiteY708" fmla="*/ 593908 h 1147629"/>
                <a:gd name="connsiteX709" fmla="*/ 9019 w 1202139"/>
                <a:gd name="connsiteY709" fmla="*/ 610752 h 1147629"/>
                <a:gd name="connsiteX710" fmla="*/ 0 w 1202139"/>
                <a:gd name="connsiteY710" fmla="*/ 629850 h 1147629"/>
                <a:gd name="connsiteX711" fmla="*/ 4509 w 1202139"/>
                <a:gd name="connsiteY711" fmla="*/ 639930 h 1147629"/>
                <a:gd name="connsiteX712" fmla="*/ 13528 w 1202139"/>
                <a:gd name="connsiteY712" fmla="*/ 644440 h 1147629"/>
                <a:gd name="connsiteX713" fmla="*/ 13528 w 1202139"/>
                <a:gd name="connsiteY713" fmla="*/ 643378 h 1147629"/>
                <a:gd name="connsiteX714" fmla="*/ 21353 w 1202139"/>
                <a:gd name="connsiteY714" fmla="*/ 660222 h 1147629"/>
                <a:gd name="connsiteX715" fmla="*/ 30372 w 1202139"/>
                <a:gd name="connsiteY715" fmla="*/ 689533 h 1147629"/>
                <a:gd name="connsiteX716" fmla="*/ 32626 w 1202139"/>
                <a:gd name="connsiteY716" fmla="*/ 697358 h 1147629"/>
                <a:gd name="connsiteX717" fmla="*/ 29311 w 1202139"/>
                <a:gd name="connsiteY717" fmla="*/ 699612 h 1147629"/>
                <a:gd name="connsiteX718" fmla="*/ 22547 w 1202139"/>
                <a:gd name="connsiteY718" fmla="*/ 708631 h 1147629"/>
                <a:gd name="connsiteX719" fmla="*/ 18037 w 1202139"/>
                <a:gd name="connsiteY719" fmla="*/ 705315 h 1147629"/>
                <a:gd name="connsiteX720" fmla="*/ 11273 w 1202139"/>
                <a:gd name="connsiteY720" fmla="*/ 709825 h 1147629"/>
                <a:gd name="connsiteX721" fmla="*/ 15783 w 1202139"/>
                <a:gd name="connsiteY721" fmla="*/ 716589 h 1147629"/>
                <a:gd name="connsiteX722" fmla="*/ 19098 w 1202139"/>
                <a:gd name="connsiteY722" fmla="*/ 715528 h 1147629"/>
                <a:gd name="connsiteX723" fmla="*/ 23608 w 1202139"/>
                <a:gd name="connsiteY723" fmla="*/ 723353 h 1147629"/>
                <a:gd name="connsiteX724" fmla="*/ 12334 w 1202139"/>
                <a:gd name="connsiteY724" fmla="*/ 730117 h 1147629"/>
                <a:gd name="connsiteX725" fmla="*/ 14589 w 1202139"/>
                <a:gd name="connsiteY725" fmla="*/ 734626 h 1147629"/>
                <a:gd name="connsiteX726" fmla="*/ 12334 w 1202139"/>
                <a:gd name="connsiteY726" fmla="*/ 736881 h 1147629"/>
                <a:gd name="connsiteX727" fmla="*/ 13395 w 1202139"/>
                <a:gd name="connsiteY727" fmla="*/ 739136 h 1147629"/>
                <a:gd name="connsiteX728" fmla="*/ 13395 w 1202139"/>
                <a:gd name="connsiteY728" fmla="*/ 748155 h 1147629"/>
                <a:gd name="connsiteX729" fmla="*/ 14456 w 1202139"/>
                <a:gd name="connsiteY729" fmla="*/ 750409 h 1147629"/>
                <a:gd name="connsiteX730" fmla="*/ 16711 w 1202139"/>
                <a:gd name="connsiteY730" fmla="*/ 759428 h 1147629"/>
                <a:gd name="connsiteX731" fmla="*/ 14456 w 1202139"/>
                <a:gd name="connsiteY731" fmla="*/ 761682 h 1147629"/>
                <a:gd name="connsiteX732" fmla="*/ 8886 w 1202139"/>
                <a:gd name="connsiteY732" fmla="*/ 759428 h 1147629"/>
                <a:gd name="connsiteX733" fmla="*/ 6631 w 1202139"/>
                <a:gd name="connsiteY733" fmla="*/ 762743 h 1147629"/>
                <a:gd name="connsiteX734" fmla="*/ 14456 w 1202139"/>
                <a:gd name="connsiteY734" fmla="*/ 776272 h 1147629"/>
                <a:gd name="connsiteX735" fmla="*/ 12202 w 1202139"/>
                <a:gd name="connsiteY735" fmla="*/ 792054 h 1147629"/>
                <a:gd name="connsiteX736" fmla="*/ 51592 w 1202139"/>
                <a:gd name="connsiteY736" fmla="*/ 839270 h 1147629"/>
                <a:gd name="connsiteX737" fmla="*/ 58356 w 1202139"/>
                <a:gd name="connsiteY737" fmla="*/ 877467 h 1147629"/>
                <a:gd name="connsiteX738" fmla="*/ 58356 w 1202139"/>
                <a:gd name="connsiteY738" fmla="*/ 878660 h 1147629"/>
                <a:gd name="connsiteX739" fmla="*/ 57295 w 1202139"/>
                <a:gd name="connsiteY739" fmla="*/ 884231 h 1147629"/>
                <a:gd name="connsiteX740" fmla="*/ 57295 w 1202139"/>
                <a:gd name="connsiteY740" fmla="*/ 888740 h 1147629"/>
                <a:gd name="connsiteX741" fmla="*/ 56234 w 1202139"/>
                <a:gd name="connsiteY741" fmla="*/ 892056 h 1147629"/>
                <a:gd name="connsiteX742" fmla="*/ 57295 w 1202139"/>
                <a:gd name="connsiteY742" fmla="*/ 896565 h 1147629"/>
                <a:gd name="connsiteX743" fmla="*/ 79842 w 1202139"/>
                <a:gd name="connsiteY743" fmla="*/ 924682 h 1147629"/>
                <a:gd name="connsiteX744" fmla="*/ 85412 w 1202139"/>
                <a:gd name="connsiteY744" fmla="*/ 923488 h 1147629"/>
                <a:gd name="connsiteX745" fmla="*/ 87667 w 1202139"/>
                <a:gd name="connsiteY745" fmla="*/ 923488 h 1147629"/>
                <a:gd name="connsiteX746" fmla="*/ 90983 w 1202139"/>
                <a:gd name="connsiteY746" fmla="*/ 924682 h 1147629"/>
                <a:gd name="connsiteX747" fmla="*/ 95492 w 1202139"/>
                <a:gd name="connsiteY747" fmla="*/ 929191 h 1147629"/>
                <a:gd name="connsiteX748" fmla="*/ 98808 w 1202139"/>
                <a:gd name="connsiteY748" fmla="*/ 933701 h 1147629"/>
                <a:gd name="connsiteX749" fmla="*/ 104510 w 1202139"/>
                <a:gd name="connsiteY749" fmla="*/ 935955 h 1147629"/>
                <a:gd name="connsiteX750" fmla="*/ 124803 w 1202139"/>
                <a:gd name="connsiteY750" fmla="*/ 920173 h 1147629"/>
                <a:gd name="connsiteX751" fmla="*/ 121354 w 1202139"/>
                <a:gd name="connsiteY751" fmla="*/ 917918 h 1147629"/>
                <a:gd name="connsiteX752" fmla="*/ 120293 w 1202139"/>
                <a:gd name="connsiteY752" fmla="*/ 915664 h 1147629"/>
                <a:gd name="connsiteX753" fmla="*/ 147349 w 1202139"/>
                <a:gd name="connsiteY753" fmla="*/ 914603 h 1147629"/>
                <a:gd name="connsiteX754" fmla="*/ 147349 w 1202139"/>
                <a:gd name="connsiteY754" fmla="*/ 915664 h 1147629"/>
                <a:gd name="connsiteX755" fmla="*/ 148543 w 1202139"/>
                <a:gd name="connsiteY755" fmla="*/ 915664 h 1147629"/>
                <a:gd name="connsiteX756" fmla="*/ 148543 w 1202139"/>
                <a:gd name="connsiteY756" fmla="*/ 916724 h 1147629"/>
                <a:gd name="connsiteX757" fmla="*/ 149604 w 1202139"/>
                <a:gd name="connsiteY757" fmla="*/ 918979 h 1147629"/>
                <a:gd name="connsiteX758" fmla="*/ 149604 w 1202139"/>
                <a:gd name="connsiteY758" fmla="*/ 920173 h 1147629"/>
                <a:gd name="connsiteX759" fmla="*/ 150665 w 1202139"/>
                <a:gd name="connsiteY759" fmla="*/ 920173 h 1147629"/>
                <a:gd name="connsiteX760" fmla="*/ 151859 w 1202139"/>
                <a:gd name="connsiteY760" fmla="*/ 922428 h 1147629"/>
                <a:gd name="connsiteX761" fmla="*/ 152920 w 1202139"/>
                <a:gd name="connsiteY761" fmla="*/ 922428 h 1147629"/>
                <a:gd name="connsiteX762" fmla="*/ 153981 w 1202139"/>
                <a:gd name="connsiteY762" fmla="*/ 923488 h 1147629"/>
                <a:gd name="connsiteX763" fmla="*/ 153981 w 1202139"/>
                <a:gd name="connsiteY763" fmla="*/ 924682 h 1147629"/>
                <a:gd name="connsiteX764" fmla="*/ 155042 w 1202139"/>
                <a:gd name="connsiteY764" fmla="*/ 925744 h 1147629"/>
                <a:gd name="connsiteX765" fmla="*/ 155042 w 1202139"/>
                <a:gd name="connsiteY765" fmla="*/ 926804 h 1147629"/>
                <a:gd name="connsiteX766" fmla="*/ 158358 w 1202139"/>
                <a:gd name="connsiteY766" fmla="*/ 926804 h 1147629"/>
                <a:gd name="connsiteX767" fmla="*/ 158358 w 1202139"/>
                <a:gd name="connsiteY767" fmla="*/ 927998 h 1147629"/>
                <a:gd name="connsiteX768" fmla="*/ 160612 w 1202139"/>
                <a:gd name="connsiteY768" fmla="*/ 929059 h 1147629"/>
                <a:gd name="connsiteX769" fmla="*/ 161673 w 1202139"/>
                <a:gd name="connsiteY769" fmla="*/ 929059 h 1147629"/>
                <a:gd name="connsiteX770" fmla="*/ 161673 w 1202139"/>
                <a:gd name="connsiteY770" fmla="*/ 930253 h 1147629"/>
                <a:gd name="connsiteX771" fmla="*/ 166183 w 1202139"/>
                <a:gd name="connsiteY771" fmla="*/ 930253 h 1147629"/>
                <a:gd name="connsiteX772" fmla="*/ 166183 w 1202139"/>
                <a:gd name="connsiteY772" fmla="*/ 931314 h 1147629"/>
                <a:gd name="connsiteX773" fmla="*/ 170692 w 1202139"/>
                <a:gd name="connsiteY773" fmla="*/ 931314 h 1147629"/>
                <a:gd name="connsiteX774" fmla="*/ 170692 w 1202139"/>
                <a:gd name="connsiteY774" fmla="*/ 934762 h 1147629"/>
                <a:gd name="connsiteX775" fmla="*/ 171886 w 1202139"/>
                <a:gd name="connsiteY775" fmla="*/ 935823 h 1147629"/>
                <a:gd name="connsiteX776" fmla="*/ 172947 w 1202139"/>
                <a:gd name="connsiteY776" fmla="*/ 935823 h 1147629"/>
                <a:gd name="connsiteX777" fmla="*/ 174008 w 1202139"/>
                <a:gd name="connsiteY777" fmla="*/ 936884 h 1147629"/>
                <a:gd name="connsiteX778" fmla="*/ 175069 w 1202139"/>
                <a:gd name="connsiteY778" fmla="*/ 936884 h 1147629"/>
                <a:gd name="connsiteX779" fmla="*/ 175069 w 1202139"/>
                <a:gd name="connsiteY779" fmla="*/ 938078 h 1147629"/>
                <a:gd name="connsiteX780" fmla="*/ 177323 w 1202139"/>
                <a:gd name="connsiteY780" fmla="*/ 939138 h 1147629"/>
                <a:gd name="connsiteX781" fmla="*/ 178384 w 1202139"/>
                <a:gd name="connsiteY781" fmla="*/ 940332 h 1147629"/>
                <a:gd name="connsiteX782" fmla="*/ 179578 w 1202139"/>
                <a:gd name="connsiteY782" fmla="*/ 940332 h 1147629"/>
                <a:gd name="connsiteX783" fmla="*/ 179578 w 1202139"/>
                <a:gd name="connsiteY783" fmla="*/ 939138 h 1147629"/>
                <a:gd name="connsiteX784" fmla="*/ 180639 w 1202139"/>
                <a:gd name="connsiteY784" fmla="*/ 939138 h 1147629"/>
                <a:gd name="connsiteX785" fmla="*/ 182894 w 1202139"/>
                <a:gd name="connsiteY785" fmla="*/ 941394 h 1147629"/>
                <a:gd name="connsiteX786" fmla="*/ 185148 w 1202139"/>
                <a:gd name="connsiteY786" fmla="*/ 941394 h 1147629"/>
                <a:gd name="connsiteX787" fmla="*/ 186209 w 1202139"/>
                <a:gd name="connsiteY787" fmla="*/ 942587 h 1147629"/>
                <a:gd name="connsiteX788" fmla="*/ 187403 w 1202139"/>
                <a:gd name="connsiteY788" fmla="*/ 942587 h 1147629"/>
                <a:gd name="connsiteX789" fmla="*/ 187403 w 1202139"/>
                <a:gd name="connsiteY789" fmla="*/ 943648 h 1147629"/>
                <a:gd name="connsiteX790" fmla="*/ 188464 w 1202139"/>
                <a:gd name="connsiteY790" fmla="*/ 943648 h 1147629"/>
                <a:gd name="connsiteX791" fmla="*/ 188464 w 1202139"/>
                <a:gd name="connsiteY791" fmla="*/ 944709 h 1147629"/>
                <a:gd name="connsiteX792" fmla="*/ 189525 w 1202139"/>
                <a:gd name="connsiteY792" fmla="*/ 945903 h 1147629"/>
                <a:gd name="connsiteX793" fmla="*/ 195096 w 1202139"/>
                <a:gd name="connsiteY793" fmla="*/ 949218 h 1147629"/>
                <a:gd name="connsiteX794" fmla="*/ 197350 w 1202139"/>
                <a:gd name="connsiteY794" fmla="*/ 953728 h 1147629"/>
                <a:gd name="connsiteX795" fmla="*/ 199605 w 1202139"/>
                <a:gd name="connsiteY795" fmla="*/ 953728 h 1147629"/>
                <a:gd name="connsiteX796" fmla="*/ 201860 w 1202139"/>
                <a:gd name="connsiteY796" fmla="*/ 955982 h 1147629"/>
                <a:gd name="connsiteX797" fmla="*/ 205175 w 1202139"/>
                <a:gd name="connsiteY797" fmla="*/ 963808 h 1147629"/>
                <a:gd name="connsiteX798" fmla="*/ 211939 w 1202139"/>
                <a:gd name="connsiteY798" fmla="*/ 969378 h 1147629"/>
                <a:gd name="connsiteX799" fmla="*/ 216448 w 1202139"/>
                <a:gd name="connsiteY799" fmla="*/ 967123 h 1147629"/>
                <a:gd name="connsiteX800" fmla="*/ 250136 w 1202139"/>
                <a:gd name="connsiteY800" fmla="*/ 1000811 h 1147629"/>
                <a:gd name="connsiteX801" fmla="*/ 279447 w 1202139"/>
                <a:gd name="connsiteY801" fmla="*/ 983967 h 1147629"/>
                <a:gd name="connsiteX802" fmla="*/ 286211 w 1202139"/>
                <a:gd name="connsiteY802" fmla="*/ 986222 h 1147629"/>
                <a:gd name="connsiteX803" fmla="*/ 298545 w 1202139"/>
                <a:gd name="connsiteY803" fmla="*/ 985028 h 1147629"/>
                <a:gd name="connsiteX804" fmla="*/ 299739 w 1202139"/>
                <a:gd name="connsiteY804" fmla="*/ 988476 h 1147629"/>
                <a:gd name="connsiteX805" fmla="*/ 305442 w 1202139"/>
                <a:gd name="connsiteY805" fmla="*/ 989538 h 1147629"/>
                <a:gd name="connsiteX806" fmla="*/ 309951 w 1202139"/>
                <a:gd name="connsiteY806" fmla="*/ 996301 h 1147629"/>
                <a:gd name="connsiteX807" fmla="*/ 320031 w 1202139"/>
                <a:gd name="connsiteY807" fmla="*/ 1004126 h 1147629"/>
                <a:gd name="connsiteX808" fmla="*/ 332366 w 1202139"/>
                <a:gd name="connsiteY808" fmla="*/ 1006381 h 1147629"/>
                <a:gd name="connsiteX809" fmla="*/ 337936 w 1202139"/>
                <a:gd name="connsiteY809" fmla="*/ 1001872 h 1147629"/>
                <a:gd name="connsiteX810" fmla="*/ 342445 w 1202139"/>
                <a:gd name="connsiteY810" fmla="*/ 1004126 h 1147629"/>
                <a:gd name="connsiteX811" fmla="*/ 343506 w 1202139"/>
                <a:gd name="connsiteY811" fmla="*/ 1001872 h 1147629"/>
                <a:gd name="connsiteX812" fmla="*/ 348016 w 1202139"/>
                <a:gd name="connsiteY812" fmla="*/ 1004126 h 1147629"/>
                <a:gd name="connsiteX813" fmla="*/ 349076 w 1202139"/>
                <a:gd name="connsiteY813" fmla="*/ 995108 h 1147629"/>
                <a:gd name="connsiteX814" fmla="*/ 351331 w 1202139"/>
                <a:gd name="connsiteY814" fmla="*/ 995108 h 1147629"/>
                <a:gd name="connsiteX815" fmla="*/ 356902 w 1202139"/>
                <a:gd name="connsiteY815" fmla="*/ 1002932 h 1147629"/>
                <a:gd name="connsiteX816" fmla="*/ 363666 w 1202139"/>
                <a:gd name="connsiteY816" fmla="*/ 989405 h 1147629"/>
                <a:gd name="connsiteX817" fmla="*/ 368175 w 1202139"/>
                <a:gd name="connsiteY817" fmla="*/ 987150 h 1147629"/>
                <a:gd name="connsiteX818" fmla="*/ 369236 w 1202139"/>
                <a:gd name="connsiteY818" fmla="*/ 977071 h 1147629"/>
                <a:gd name="connsiteX819" fmla="*/ 371491 w 1202139"/>
                <a:gd name="connsiteY819" fmla="*/ 977071 h 1147629"/>
                <a:gd name="connsiteX820" fmla="*/ 381570 w 1202139"/>
                <a:gd name="connsiteY820" fmla="*/ 980518 h 1147629"/>
                <a:gd name="connsiteX821" fmla="*/ 386080 w 1202139"/>
                <a:gd name="connsiteY821" fmla="*/ 994047 h 1147629"/>
                <a:gd name="connsiteX822" fmla="*/ 385019 w 1202139"/>
                <a:gd name="connsiteY822" fmla="*/ 995108 h 1147629"/>
                <a:gd name="connsiteX823" fmla="*/ 387273 w 1202139"/>
                <a:gd name="connsiteY823" fmla="*/ 995108 h 1147629"/>
                <a:gd name="connsiteX824" fmla="*/ 408627 w 1202139"/>
                <a:gd name="connsiteY824" fmla="*/ 1010891 h 1147629"/>
                <a:gd name="connsiteX825" fmla="*/ 417645 w 1202139"/>
                <a:gd name="connsiteY825" fmla="*/ 1013145 h 1147629"/>
                <a:gd name="connsiteX826" fmla="*/ 422155 w 1202139"/>
                <a:gd name="connsiteY826" fmla="*/ 1012084 h 1147629"/>
                <a:gd name="connsiteX827" fmla="*/ 426664 w 1202139"/>
                <a:gd name="connsiteY827" fmla="*/ 1005320 h 1147629"/>
                <a:gd name="connsiteX828" fmla="*/ 431173 w 1202139"/>
                <a:gd name="connsiteY828" fmla="*/ 1007575 h 1147629"/>
                <a:gd name="connsiteX829" fmla="*/ 433428 w 1202139"/>
                <a:gd name="connsiteY829" fmla="*/ 1006514 h 1147629"/>
                <a:gd name="connsiteX830" fmla="*/ 458229 w 1202139"/>
                <a:gd name="connsiteY830" fmla="*/ 1016593 h 1147629"/>
                <a:gd name="connsiteX831" fmla="*/ 462739 w 1202139"/>
                <a:gd name="connsiteY831" fmla="*/ 1017655 h 1147629"/>
                <a:gd name="connsiteX832" fmla="*/ 507700 w 1202139"/>
                <a:gd name="connsiteY832" fmla="*/ 1034498 h 1147629"/>
                <a:gd name="connsiteX833" fmla="*/ 532501 w 1202139"/>
                <a:gd name="connsiteY833" fmla="*/ 1037814 h 1147629"/>
                <a:gd name="connsiteX834" fmla="*/ 537010 w 1202139"/>
                <a:gd name="connsiteY834" fmla="*/ 1017522 h 1147629"/>
                <a:gd name="connsiteX835" fmla="*/ 553854 w 1202139"/>
                <a:gd name="connsiteY835" fmla="*/ 1020838 h 1147629"/>
                <a:gd name="connsiteX836" fmla="*/ 576401 w 1202139"/>
                <a:gd name="connsiteY836" fmla="*/ 1042191 h 1147629"/>
                <a:gd name="connsiteX837" fmla="*/ 579717 w 1202139"/>
                <a:gd name="connsiteY837" fmla="*/ 1039936 h 1147629"/>
                <a:gd name="connsiteX838" fmla="*/ 581971 w 1202139"/>
                <a:gd name="connsiteY838" fmla="*/ 1038742 h 1147629"/>
                <a:gd name="connsiteX839" fmla="*/ 584226 w 1202139"/>
                <a:gd name="connsiteY839" fmla="*/ 1040997 h 1147629"/>
                <a:gd name="connsiteX840" fmla="*/ 587542 w 1202139"/>
                <a:gd name="connsiteY840" fmla="*/ 1043252 h 1147629"/>
                <a:gd name="connsiteX841" fmla="*/ 603324 w 1202139"/>
                <a:gd name="connsiteY841" fmla="*/ 1037681 h 1147629"/>
                <a:gd name="connsiteX842" fmla="*/ 604385 w 1202139"/>
                <a:gd name="connsiteY842" fmla="*/ 1038742 h 1147629"/>
                <a:gd name="connsiteX843" fmla="*/ 606640 w 1202139"/>
                <a:gd name="connsiteY843" fmla="*/ 1037681 h 1147629"/>
                <a:gd name="connsiteX844" fmla="*/ 607834 w 1202139"/>
                <a:gd name="connsiteY844" fmla="*/ 1037681 h 1147629"/>
                <a:gd name="connsiteX845" fmla="*/ 607834 w 1202139"/>
                <a:gd name="connsiteY845" fmla="*/ 1032111 h 1147629"/>
                <a:gd name="connsiteX846" fmla="*/ 610088 w 1202139"/>
                <a:gd name="connsiteY846" fmla="*/ 1029856 h 1147629"/>
                <a:gd name="connsiteX847" fmla="*/ 613404 w 1202139"/>
                <a:gd name="connsiteY847" fmla="*/ 1030917 h 1147629"/>
                <a:gd name="connsiteX848" fmla="*/ 614465 w 1202139"/>
                <a:gd name="connsiteY848" fmla="*/ 1035426 h 1147629"/>
                <a:gd name="connsiteX849" fmla="*/ 614465 w 1202139"/>
                <a:gd name="connsiteY849" fmla="*/ 1038742 h 1147629"/>
                <a:gd name="connsiteX850" fmla="*/ 617913 w 1202139"/>
                <a:gd name="connsiteY850" fmla="*/ 1040997 h 1147629"/>
                <a:gd name="connsiteX851" fmla="*/ 618974 w 1202139"/>
                <a:gd name="connsiteY851" fmla="*/ 1042191 h 1147629"/>
                <a:gd name="connsiteX852" fmla="*/ 620036 w 1202139"/>
                <a:gd name="connsiteY852" fmla="*/ 1044445 h 1147629"/>
                <a:gd name="connsiteX853" fmla="*/ 622290 w 1202139"/>
                <a:gd name="connsiteY853" fmla="*/ 1045506 h 1147629"/>
                <a:gd name="connsiteX854" fmla="*/ 624545 w 1202139"/>
                <a:gd name="connsiteY854" fmla="*/ 1039936 h 1147629"/>
                <a:gd name="connsiteX855" fmla="*/ 624545 w 1202139"/>
                <a:gd name="connsiteY855" fmla="*/ 1033172 h 1147629"/>
                <a:gd name="connsiteX856" fmla="*/ 627993 w 1202139"/>
                <a:gd name="connsiteY856" fmla="*/ 1024153 h 1147629"/>
                <a:gd name="connsiteX857" fmla="*/ 633563 w 1202139"/>
                <a:gd name="connsiteY857" fmla="*/ 1026408 h 1147629"/>
                <a:gd name="connsiteX858" fmla="*/ 643643 w 1202139"/>
                <a:gd name="connsiteY858" fmla="*/ 1033172 h 1147629"/>
                <a:gd name="connsiteX859" fmla="*/ 643643 w 1202139"/>
                <a:gd name="connsiteY859" fmla="*/ 1035426 h 1147629"/>
                <a:gd name="connsiteX860" fmla="*/ 651468 w 1202139"/>
                <a:gd name="connsiteY860" fmla="*/ 1030917 h 1147629"/>
                <a:gd name="connsiteX861" fmla="*/ 684095 w 1202139"/>
                <a:gd name="connsiteY861" fmla="*/ 1008371 h 1147629"/>
                <a:gd name="connsiteX862" fmla="*/ 690859 w 1202139"/>
                <a:gd name="connsiteY862" fmla="*/ 1012879 h 1147629"/>
                <a:gd name="connsiteX863" fmla="*/ 689798 w 1202139"/>
                <a:gd name="connsiteY863" fmla="*/ 1022959 h 1147629"/>
                <a:gd name="connsiteX864" fmla="*/ 690859 w 1202139"/>
                <a:gd name="connsiteY864" fmla="*/ 1022959 h 1147629"/>
                <a:gd name="connsiteX865" fmla="*/ 684095 w 1202139"/>
                <a:gd name="connsiteY865" fmla="*/ 1030785 h 1147629"/>
                <a:gd name="connsiteX866" fmla="*/ 681840 w 1202139"/>
                <a:gd name="connsiteY866" fmla="*/ 1030785 h 1147629"/>
                <a:gd name="connsiteX867" fmla="*/ 681840 w 1202139"/>
                <a:gd name="connsiteY867" fmla="*/ 1038609 h 1147629"/>
                <a:gd name="connsiteX868" fmla="*/ 682901 w 1202139"/>
                <a:gd name="connsiteY868" fmla="*/ 1040865 h 1147629"/>
                <a:gd name="connsiteX869" fmla="*/ 685156 w 1202139"/>
                <a:gd name="connsiteY869" fmla="*/ 1037549 h 1147629"/>
                <a:gd name="connsiteX870" fmla="*/ 687410 w 1202139"/>
                <a:gd name="connsiteY870" fmla="*/ 1036488 h 1147629"/>
                <a:gd name="connsiteX871" fmla="*/ 691920 w 1202139"/>
                <a:gd name="connsiteY871" fmla="*/ 1037549 h 1147629"/>
                <a:gd name="connsiteX872" fmla="*/ 695235 w 1202139"/>
                <a:gd name="connsiteY872" fmla="*/ 1039803 h 1147629"/>
                <a:gd name="connsiteX873" fmla="*/ 696297 w 1202139"/>
                <a:gd name="connsiteY873" fmla="*/ 1042058 h 1147629"/>
                <a:gd name="connsiteX874" fmla="*/ 699612 w 1202139"/>
                <a:gd name="connsiteY874" fmla="*/ 1045373 h 1147629"/>
                <a:gd name="connsiteX875" fmla="*/ 711947 w 1202139"/>
                <a:gd name="connsiteY875" fmla="*/ 1047628 h 1147629"/>
                <a:gd name="connsiteX876" fmla="*/ 715262 w 1202139"/>
                <a:gd name="connsiteY876" fmla="*/ 1046567 h 1147629"/>
                <a:gd name="connsiteX877" fmla="*/ 715262 w 1202139"/>
                <a:gd name="connsiteY877" fmla="*/ 1045373 h 1147629"/>
                <a:gd name="connsiteX878" fmla="*/ 720832 w 1202139"/>
                <a:gd name="connsiteY878" fmla="*/ 1038609 h 1147629"/>
                <a:gd name="connsiteX879" fmla="*/ 723087 w 1202139"/>
                <a:gd name="connsiteY879" fmla="*/ 1037549 h 1147629"/>
                <a:gd name="connsiteX880" fmla="*/ 726403 w 1202139"/>
                <a:gd name="connsiteY880" fmla="*/ 1038609 h 1147629"/>
                <a:gd name="connsiteX881" fmla="*/ 727464 w 1202139"/>
                <a:gd name="connsiteY881" fmla="*/ 1036355 h 1147629"/>
                <a:gd name="connsiteX882" fmla="*/ 729719 w 1202139"/>
                <a:gd name="connsiteY882" fmla="*/ 1036355 h 1147629"/>
                <a:gd name="connsiteX883" fmla="*/ 730780 w 1202139"/>
                <a:gd name="connsiteY883" fmla="*/ 1034100 h 1147629"/>
                <a:gd name="connsiteX884" fmla="*/ 731841 w 1202139"/>
                <a:gd name="connsiteY884" fmla="*/ 1030652 h 1147629"/>
                <a:gd name="connsiteX885" fmla="*/ 735156 w 1202139"/>
                <a:gd name="connsiteY885" fmla="*/ 1032906 h 1147629"/>
                <a:gd name="connsiteX886" fmla="*/ 739666 w 1202139"/>
                <a:gd name="connsiteY886" fmla="*/ 1035162 h 1147629"/>
                <a:gd name="connsiteX887" fmla="*/ 745236 w 1202139"/>
                <a:gd name="connsiteY887" fmla="*/ 1038477 h 1147629"/>
                <a:gd name="connsiteX888" fmla="*/ 748552 w 1202139"/>
                <a:gd name="connsiteY888" fmla="*/ 1037416 h 1147629"/>
                <a:gd name="connsiteX889" fmla="*/ 750806 w 1202139"/>
                <a:gd name="connsiteY889" fmla="*/ 1038477 h 1147629"/>
                <a:gd name="connsiteX890" fmla="*/ 758631 w 1202139"/>
                <a:gd name="connsiteY890" fmla="*/ 1038477 h 1147629"/>
                <a:gd name="connsiteX891" fmla="*/ 763141 w 1202139"/>
                <a:gd name="connsiteY891" fmla="*/ 1040732 h 1147629"/>
                <a:gd name="connsiteX892" fmla="*/ 765396 w 1202139"/>
                <a:gd name="connsiteY892" fmla="*/ 1040732 h 1147629"/>
                <a:gd name="connsiteX893" fmla="*/ 765396 w 1202139"/>
                <a:gd name="connsiteY893" fmla="*/ 1037416 h 1147629"/>
                <a:gd name="connsiteX894" fmla="*/ 770966 w 1202139"/>
                <a:gd name="connsiteY894" fmla="*/ 1034100 h 1147629"/>
                <a:gd name="connsiteX895" fmla="*/ 779985 w 1202139"/>
                <a:gd name="connsiteY895" fmla="*/ 1036355 h 1147629"/>
                <a:gd name="connsiteX896" fmla="*/ 785688 w 1202139"/>
                <a:gd name="connsiteY896" fmla="*/ 1040865 h 1147629"/>
                <a:gd name="connsiteX897" fmla="*/ 789003 w 1202139"/>
                <a:gd name="connsiteY897" fmla="*/ 1042058 h 1147629"/>
                <a:gd name="connsiteX898" fmla="*/ 824945 w 1202139"/>
                <a:gd name="connsiteY898" fmla="*/ 1063411 h 1147629"/>
                <a:gd name="connsiteX899" fmla="*/ 831710 w 1202139"/>
                <a:gd name="connsiteY899" fmla="*/ 1056647 h 1147629"/>
                <a:gd name="connsiteX900" fmla="*/ 853063 w 1202139"/>
                <a:gd name="connsiteY900" fmla="*/ 1068982 h 1147629"/>
                <a:gd name="connsiteX901" fmla="*/ 857572 w 1202139"/>
                <a:gd name="connsiteY901" fmla="*/ 1071236 h 1147629"/>
                <a:gd name="connsiteX902" fmla="*/ 858633 w 1202139"/>
                <a:gd name="connsiteY902" fmla="*/ 1093783 h 1147629"/>
                <a:gd name="connsiteX903" fmla="*/ 868713 w 1202139"/>
                <a:gd name="connsiteY903" fmla="*/ 1107311 h 1147629"/>
                <a:gd name="connsiteX904" fmla="*/ 867652 w 1202139"/>
                <a:gd name="connsiteY904" fmla="*/ 1133173 h 1147629"/>
                <a:gd name="connsiteX905" fmla="*/ 874416 w 1202139"/>
                <a:gd name="connsiteY905" fmla="*/ 1140999 h 1147629"/>
                <a:gd name="connsiteX906" fmla="*/ 893514 w 1202139"/>
                <a:gd name="connsiteY906" fmla="*/ 1127470 h 1147629"/>
                <a:gd name="connsiteX907" fmla="*/ 919376 w 1202139"/>
                <a:gd name="connsiteY907" fmla="*/ 1126409 h 1147629"/>
                <a:gd name="connsiteX908" fmla="*/ 926141 w 1202139"/>
                <a:gd name="connsiteY908" fmla="*/ 1131980 h 1147629"/>
                <a:gd name="connsiteX909" fmla="*/ 931711 w 1202139"/>
                <a:gd name="connsiteY909" fmla="*/ 1133040 h 1147629"/>
                <a:gd name="connsiteX910" fmla="*/ 935027 w 1202139"/>
                <a:gd name="connsiteY910" fmla="*/ 1136489 h 1147629"/>
                <a:gd name="connsiteX911" fmla="*/ 940597 w 1202139"/>
                <a:gd name="connsiteY911" fmla="*/ 1138744 h 1147629"/>
                <a:gd name="connsiteX912" fmla="*/ 942852 w 1202139"/>
                <a:gd name="connsiteY912" fmla="*/ 1142060 h 1147629"/>
                <a:gd name="connsiteX913" fmla="*/ 949616 w 1202139"/>
                <a:gd name="connsiteY913" fmla="*/ 1146569 h 1147629"/>
                <a:gd name="connsiteX914" fmla="*/ 952931 w 1202139"/>
                <a:gd name="connsiteY914" fmla="*/ 1147630 h 1147629"/>
                <a:gd name="connsiteX915" fmla="*/ 952931 w 1202139"/>
                <a:gd name="connsiteY915" fmla="*/ 1144314 h 1147629"/>
                <a:gd name="connsiteX916" fmla="*/ 956247 w 1202139"/>
                <a:gd name="connsiteY916" fmla="*/ 1139805 h 1147629"/>
                <a:gd name="connsiteX917" fmla="*/ 948422 w 1202139"/>
                <a:gd name="connsiteY917" fmla="*/ 1130786 h 1147629"/>
                <a:gd name="connsiteX918" fmla="*/ 947361 w 1202139"/>
                <a:gd name="connsiteY918" fmla="*/ 1128531 h 1147629"/>
                <a:gd name="connsiteX919" fmla="*/ 942852 w 1202139"/>
                <a:gd name="connsiteY919" fmla="*/ 1124022 h 1147629"/>
                <a:gd name="connsiteX920" fmla="*/ 942852 w 1202139"/>
                <a:gd name="connsiteY920" fmla="*/ 1120706 h 1147629"/>
                <a:gd name="connsiteX921" fmla="*/ 941791 w 1202139"/>
                <a:gd name="connsiteY921" fmla="*/ 1116197 h 1147629"/>
                <a:gd name="connsiteX922" fmla="*/ 939536 w 1202139"/>
                <a:gd name="connsiteY922" fmla="*/ 1112749 h 1147629"/>
                <a:gd name="connsiteX923" fmla="*/ 942852 w 1202139"/>
                <a:gd name="connsiteY923" fmla="*/ 1109433 h 1147629"/>
                <a:gd name="connsiteX924" fmla="*/ 945106 w 1202139"/>
                <a:gd name="connsiteY924" fmla="*/ 1109433 h 1147629"/>
                <a:gd name="connsiteX925" fmla="*/ 949616 w 1202139"/>
                <a:gd name="connsiteY925" fmla="*/ 1113942 h 1147629"/>
                <a:gd name="connsiteX926" fmla="*/ 952931 w 1202139"/>
                <a:gd name="connsiteY926" fmla="*/ 1116197 h 1147629"/>
                <a:gd name="connsiteX927" fmla="*/ 952931 w 1202139"/>
                <a:gd name="connsiteY927" fmla="*/ 1117258 h 1147629"/>
                <a:gd name="connsiteX928" fmla="*/ 959695 w 1202139"/>
                <a:gd name="connsiteY928" fmla="*/ 1118452 h 1147629"/>
                <a:gd name="connsiteX929" fmla="*/ 961950 w 1202139"/>
                <a:gd name="connsiteY929" fmla="*/ 1116197 h 1147629"/>
                <a:gd name="connsiteX930" fmla="*/ 960757 w 1202139"/>
                <a:gd name="connsiteY930" fmla="*/ 1112749 h 1147629"/>
                <a:gd name="connsiteX931" fmla="*/ 953993 w 1202139"/>
                <a:gd name="connsiteY931" fmla="*/ 1107179 h 1147629"/>
                <a:gd name="connsiteX932" fmla="*/ 955053 w 1202139"/>
                <a:gd name="connsiteY932" fmla="*/ 1104923 h 1147629"/>
                <a:gd name="connsiteX933" fmla="*/ 959563 w 1202139"/>
                <a:gd name="connsiteY933" fmla="*/ 1103863 h 1147629"/>
                <a:gd name="connsiteX934" fmla="*/ 955053 w 1202139"/>
                <a:gd name="connsiteY934" fmla="*/ 1091529 h 1147629"/>
                <a:gd name="connsiteX935" fmla="*/ 962878 w 1202139"/>
                <a:gd name="connsiteY935" fmla="*/ 1092722 h 1147629"/>
                <a:gd name="connsiteX936" fmla="*/ 964072 w 1202139"/>
                <a:gd name="connsiteY936" fmla="*/ 1090467 h 1147629"/>
                <a:gd name="connsiteX937" fmla="*/ 960624 w 1202139"/>
                <a:gd name="connsiteY937" fmla="*/ 1088213 h 1147629"/>
                <a:gd name="connsiteX938" fmla="*/ 959563 w 1202139"/>
                <a:gd name="connsiteY938" fmla="*/ 1087019 h 1147629"/>
                <a:gd name="connsiteX939" fmla="*/ 952799 w 1202139"/>
                <a:gd name="connsiteY939" fmla="*/ 1082509 h 1147629"/>
                <a:gd name="connsiteX940" fmla="*/ 951738 w 1202139"/>
                <a:gd name="connsiteY940" fmla="*/ 1082509 h 1147629"/>
                <a:gd name="connsiteX941" fmla="*/ 946168 w 1202139"/>
                <a:gd name="connsiteY941" fmla="*/ 1076806 h 1147629"/>
                <a:gd name="connsiteX942" fmla="*/ 936088 w 1202139"/>
                <a:gd name="connsiteY942" fmla="*/ 1073491 h 1147629"/>
                <a:gd name="connsiteX943" fmla="*/ 927069 w 1202139"/>
                <a:gd name="connsiteY943" fmla="*/ 1064472 h 1147629"/>
                <a:gd name="connsiteX944" fmla="*/ 932639 w 1202139"/>
                <a:gd name="connsiteY944" fmla="*/ 1062218 h 1147629"/>
                <a:gd name="connsiteX945" fmla="*/ 947228 w 1202139"/>
                <a:gd name="connsiteY945" fmla="*/ 1026275 h 1147629"/>
                <a:gd name="connsiteX946" fmla="*/ 957308 w 1202139"/>
                <a:gd name="connsiteY946" fmla="*/ 1002668 h 1147629"/>
                <a:gd name="connsiteX947" fmla="*/ 958369 w 1202139"/>
                <a:gd name="connsiteY947" fmla="*/ 997097 h 1147629"/>
                <a:gd name="connsiteX948" fmla="*/ 962878 w 1202139"/>
                <a:gd name="connsiteY948" fmla="*/ 999352 h 1147629"/>
                <a:gd name="connsiteX949" fmla="*/ 967388 w 1202139"/>
                <a:gd name="connsiteY949" fmla="*/ 1000412 h 1147629"/>
                <a:gd name="connsiteX950" fmla="*/ 969643 w 1202139"/>
                <a:gd name="connsiteY950" fmla="*/ 998158 h 1147629"/>
                <a:gd name="connsiteX951" fmla="*/ 968449 w 1202139"/>
                <a:gd name="connsiteY951" fmla="*/ 995904 h 1147629"/>
                <a:gd name="connsiteX952" fmla="*/ 966194 w 1202139"/>
                <a:gd name="connsiteY952" fmla="*/ 994710 h 1147629"/>
                <a:gd name="connsiteX953" fmla="*/ 963940 w 1202139"/>
                <a:gd name="connsiteY953" fmla="*/ 992455 h 1147629"/>
                <a:gd name="connsiteX954" fmla="*/ 963940 w 1202139"/>
                <a:gd name="connsiteY954" fmla="*/ 991394 h 1147629"/>
                <a:gd name="connsiteX955" fmla="*/ 961685 w 1202139"/>
                <a:gd name="connsiteY955" fmla="*/ 989139 h 1147629"/>
                <a:gd name="connsiteX956" fmla="*/ 958237 w 1202139"/>
                <a:gd name="connsiteY956" fmla="*/ 983569 h 1147629"/>
                <a:gd name="connsiteX957" fmla="*/ 957176 w 1202139"/>
                <a:gd name="connsiteY957" fmla="*/ 975744 h 1147629"/>
                <a:gd name="connsiteX958" fmla="*/ 954921 w 1202139"/>
                <a:gd name="connsiteY958" fmla="*/ 970174 h 1147629"/>
                <a:gd name="connsiteX959" fmla="*/ 950412 w 1202139"/>
                <a:gd name="connsiteY959" fmla="*/ 965664 h 1147629"/>
                <a:gd name="connsiteX960" fmla="*/ 948157 w 1202139"/>
                <a:gd name="connsiteY960" fmla="*/ 960094 h 1147629"/>
                <a:gd name="connsiteX961" fmla="*/ 943648 w 1202139"/>
                <a:gd name="connsiteY961" fmla="*/ 956645 h 1147629"/>
                <a:gd name="connsiteX962" fmla="*/ 943648 w 1202139"/>
                <a:gd name="connsiteY962" fmla="*/ 958901 h 1147629"/>
                <a:gd name="connsiteX963" fmla="*/ 942454 w 1202139"/>
                <a:gd name="connsiteY963" fmla="*/ 957839 h 1147629"/>
                <a:gd name="connsiteX964" fmla="*/ 941393 w 1202139"/>
                <a:gd name="connsiteY964" fmla="*/ 957839 h 1147629"/>
                <a:gd name="connsiteX965" fmla="*/ 935823 w 1202139"/>
                <a:gd name="connsiteY965" fmla="*/ 958901 h 1147629"/>
                <a:gd name="connsiteX966" fmla="*/ 934629 w 1202139"/>
                <a:gd name="connsiteY966" fmla="*/ 956645 h 1147629"/>
                <a:gd name="connsiteX967" fmla="*/ 936883 w 1202139"/>
                <a:gd name="connsiteY967" fmla="*/ 952136 h 1147629"/>
                <a:gd name="connsiteX968" fmla="*/ 936883 w 1202139"/>
                <a:gd name="connsiteY968" fmla="*/ 943118 h 1147629"/>
                <a:gd name="connsiteX969" fmla="*/ 927865 w 1202139"/>
                <a:gd name="connsiteY969" fmla="*/ 939802 h 1147629"/>
                <a:gd name="connsiteX970" fmla="*/ 917785 w 1202139"/>
                <a:gd name="connsiteY970" fmla="*/ 919510 h 1147629"/>
                <a:gd name="connsiteX971" fmla="*/ 917785 w 1202139"/>
                <a:gd name="connsiteY971" fmla="*/ 917255 h 1147629"/>
                <a:gd name="connsiteX972" fmla="*/ 909960 w 1202139"/>
                <a:gd name="connsiteY972" fmla="*/ 903727 h 1147629"/>
                <a:gd name="connsiteX973" fmla="*/ 911021 w 1202139"/>
                <a:gd name="connsiteY973" fmla="*/ 903727 h 1147629"/>
                <a:gd name="connsiteX974" fmla="*/ 923356 w 1202139"/>
                <a:gd name="connsiteY974" fmla="*/ 900278 h 1147629"/>
                <a:gd name="connsiteX975" fmla="*/ 936883 w 1202139"/>
                <a:gd name="connsiteY975" fmla="*/ 903727 h 1147629"/>
                <a:gd name="connsiteX976" fmla="*/ 941393 w 1202139"/>
                <a:gd name="connsiteY976" fmla="*/ 903727 h 1147629"/>
                <a:gd name="connsiteX977" fmla="*/ 934629 w 1202139"/>
                <a:gd name="connsiteY977" fmla="*/ 883435 h 1147629"/>
                <a:gd name="connsiteX978" fmla="*/ 923356 w 1202139"/>
                <a:gd name="connsiteY978" fmla="*/ 869907 h 1147629"/>
                <a:gd name="connsiteX979" fmla="*/ 912082 w 1202139"/>
                <a:gd name="connsiteY979" fmla="*/ 878926 h 1147629"/>
                <a:gd name="connsiteX980" fmla="*/ 899748 w 1202139"/>
                <a:gd name="connsiteY980" fmla="*/ 890199 h 1147629"/>
                <a:gd name="connsiteX981" fmla="*/ 899748 w 1202139"/>
                <a:gd name="connsiteY981" fmla="*/ 896963 h 1147629"/>
                <a:gd name="connsiteX982" fmla="*/ 897493 w 1202139"/>
                <a:gd name="connsiteY982" fmla="*/ 895902 h 1147629"/>
                <a:gd name="connsiteX983" fmla="*/ 896432 w 1202139"/>
                <a:gd name="connsiteY983" fmla="*/ 898157 h 1147629"/>
                <a:gd name="connsiteX984" fmla="*/ 894177 w 1202139"/>
                <a:gd name="connsiteY984" fmla="*/ 899218 h 1147629"/>
                <a:gd name="connsiteX985" fmla="*/ 893116 w 1202139"/>
                <a:gd name="connsiteY985" fmla="*/ 899218 h 1147629"/>
                <a:gd name="connsiteX986" fmla="*/ 893116 w 1202139"/>
                <a:gd name="connsiteY986" fmla="*/ 896963 h 1147629"/>
                <a:gd name="connsiteX987" fmla="*/ 890862 w 1202139"/>
                <a:gd name="connsiteY987" fmla="*/ 895902 h 1147629"/>
                <a:gd name="connsiteX988" fmla="*/ 890862 w 1202139"/>
                <a:gd name="connsiteY988" fmla="*/ 898157 h 1147629"/>
                <a:gd name="connsiteX989" fmla="*/ 887546 w 1202139"/>
                <a:gd name="connsiteY989" fmla="*/ 899218 h 1147629"/>
                <a:gd name="connsiteX990" fmla="*/ 884230 w 1202139"/>
                <a:gd name="connsiteY990" fmla="*/ 899218 h 1147629"/>
                <a:gd name="connsiteX991" fmla="*/ 883169 w 1202139"/>
                <a:gd name="connsiteY991" fmla="*/ 898157 h 1147629"/>
                <a:gd name="connsiteX992" fmla="*/ 885424 w 1202139"/>
                <a:gd name="connsiteY992" fmla="*/ 895902 h 1147629"/>
                <a:gd name="connsiteX993" fmla="*/ 918051 w 1202139"/>
                <a:gd name="connsiteY993" fmla="*/ 864469 h 1147629"/>
                <a:gd name="connsiteX994" fmla="*/ 921366 w 1202139"/>
                <a:gd name="connsiteY994" fmla="*/ 868978 h 1147629"/>
                <a:gd name="connsiteX995" fmla="*/ 933701 w 1202139"/>
                <a:gd name="connsiteY995" fmla="*/ 864469 h 1147629"/>
                <a:gd name="connsiteX996" fmla="*/ 933701 w 1202139"/>
                <a:gd name="connsiteY996" fmla="*/ 858899 h 1147629"/>
                <a:gd name="connsiteX997" fmla="*/ 935955 w 1202139"/>
                <a:gd name="connsiteY997" fmla="*/ 852134 h 1147629"/>
                <a:gd name="connsiteX998" fmla="*/ 940465 w 1202139"/>
                <a:gd name="connsiteY998" fmla="*/ 844310 h 1147629"/>
                <a:gd name="connsiteX999" fmla="*/ 937149 w 1202139"/>
                <a:gd name="connsiteY999" fmla="*/ 830782 h 1147629"/>
                <a:gd name="connsiteX1000" fmla="*/ 930385 w 1202139"/>
                <a:gd name="connsiteY1000" fmla="*/ 833036 h 1147629"/>
                <a:gd name="connsiteX1001" fmla="*/ 928130 w 1202139"/>
                <a:gd name="connsiteY1001" fmla="*/ 826273 h 1147629"/>
                <a:gd name="connsiteX1002" fmla="*/ 928130 w 1202139"/>
                <a:gd name="connsiteY1002" fmla="*/ 822957 h 1147629"/>
                <a:gd name="connsiteX1003" fmla="*/ 929191 w 1202139"/>
                <a:gd name="connsiteY1003" fmla="*/ 816193 h 1147629"/>
                <a:gd name="connsiteX1004" fmla="*/ 929191 w 1202139"/>
                <a:gd name="connsiteY1004" fmla="*/ 807174 h 1147629"/>
                <a:gd name="connsiteX1005" fmla="*/ 928130 w 1202139"/>
                <a:gd name="connsiteY1005" fmla="*/ 804919 h 1147629"/>
                <a:gd name="connsiteX1006" fmla="*/ 927069 w 1202139"/>
                <a:gd name="connsiteY1006" fmla="*/ 807174 h 1147629"/>
                <a:gd name="connsiteX1007" fmla="*/ 895636 w 1202139"/>
                <a:gd name="connsiteY1007" fmla="*/ 836484 h 1147629"/>
                <a:gd name="connsiteX1008" fmla="*/ 892321 w 1202139"/>
                <a:gd name="connsiteY1008" fmla="*/ 839800 h 1147629"/>
                <a:gd name="connsiteX1009" fmla="*/ 890066 w 1202139"/>
                <a:gd name="connsiteY1009" fmla="*/ 837546 h 1147629"/>
                <a:gd name="connsiteX1010" fmla="*/ 889005 w 1202139"/>
                <a:gd name="connsiteY1010" fmla="*/ 834230 h 1147629"/>
                <a:gd name="connsiteX1011" fmla="*/ 887944 w 1202139"/>
                <a:gd name="connsiteY1011" fmla="*/ 827466 h 1147629"/>
                <a:gd name="connsiteX1012" fmla="*/ 885689 w 1202139"/>
                <a:gd name="connsiteY1012" fmla="*/ 826273 h 1147629"/>
                <a:gd name="connsiteX1013" fmla="*/ 881180 w 1202139"/>
                <a:gd name="connsiteY1013" fmla="*/ 827466 h 1147629"/>
                <a:gd name="connsiteX1014" fmla="*/ 878925 w 1202139"/>
                <a:gd name="connsiteY1014" fmla="*/ 825211 h 1147629"/>
                <a:gd name="connsiteX1015" fmla="*/ 876670 w 1202139"/>
                <a:gd name="connsiteY1015" fmla="*/ 824017 h 1147629"/>
                <a:gd name="connsiteX1016" fmla="*/ 875609 w 1202139"/>
                <a:gd name="connsiteY1016" fmla="*/ 821763 h 1147629"/>
                <a:gd name="connsiteX1017" fmla="*/ 873355 w 1202139"/>
                <a:gd name="connsiteY1017" fmla="*/ 822957 h 1147629"/>
                <a:gd name="connsiteX1018" fmla="*/ 870039 w 1202139"/>
                <a:gd name="connsiteY1018" fmla="*/ 820702 h 1147629"/>
                <a:gd name="connsiteX1019" fmla="*/ 868978 w 1202139"/>
                <a:gd name="connsiteY1019" fmla="*/ 818447 h 1147629"/>
                <a:gd name="connsiteX1020" fmla="*/ 866723 w 1202139"/>
                <a:gd name="connsiteY1020" fmla="*/ 816193 h 1147629"/>
                <a:gd name="connsiteX1021" fmla="*/ 861153 w 1202139"/>
                <a:gd name="connsiteY1021" fmla="*/ 808367 h 1147629"/>
                <a:gd name="connsiteX1022" fmla="*/ 849880 w 1202139"/>
                <a:gd name="connsiteY1022" fmla="*/ 796033 h 1147629"/>
                <a:gd name="connsiteX1023" fmla="*/ 855450 w 1202139"/>
                <a:gd name="connsiteY1023" fmla="*/ 776935 h 1147629"/>
                <a:gd name="connsiteX1024" fmla="*/ 836352 w 1202139"/>
                <a:gd name="connsiteY1024" fmla="*/ 753327 h 1147629"/>
                <a:gd name="connsiteX1025" fmla="*/ 830781 w 1202139"/>
                <a:gd name="connsiteY1025" fmla="*/ 748818 h 1147629"/>
                <a:gd name="connsiteX1026" fmla="*/ 827465 w 1202139"/>
                <a:gd name="connsiteY1026" fmla="*/ 746563 h 1147629"/>
                <a:gd name="connsiteX1027" fmla="*/ 825211 w 1202139"/>
                <a:gd name="connsiteY1027" fmla="*/ 738738 h 1147629"/>
                <a:gd name="connsiteX1028" fmla="*/ 824150 w 1202139"/>
                <a:gd name="connsiteY1028" fmla="*/ 735422 h 1147629"/>
                <a:gd name="connsiteX1029" fmla="*/ 836484 w 1202139"/>
                <a:gd name="connsiteY1029" fmla="*/ 734229 h 1147629"/>
                <a:gd name="connsiteX1030" fmla="*/ 842187 w 1202139"/>
                <a:gd name="connsiteY1030" fmla="*/ 727465 h 1147629"/>
                <a:gd name="connsiteX1031" fmla="*/ 846697 w 1202139"/>
                <a:gd name="connsiteY1031" fmla="*/ 730780 h 1147629"/>
                <a:gd name="connsiteX1032" fmla="*/ 857970 w 1202139"/>
                <a:gd name="connsiteY1032" fmla="*/ 736351 h 1147629"/>
                <a:gd name="connsiteX1033" fmla="*/ 857970 w 1202139"/>
                <a:gd name="connsiteY1033" fmla="*/ 738605 h 1147629"/>
                <a:gd name="connsiteX1034" fmla="*/ 863540 w 1202139"/>
                <a:gd name="connsiteY1034" fmla="*/ 743115 h 1147629"/>
                <a:gd name="connsiteX1035" fmla="*/ 871365 w 1202139"/>
                <a:gd name="connsiteY1035" fmla="*/ 748685 h 1147629"/>
                <a:gd name="connsiteX1036" fmla="*/ 873620 w 1202139"/>
                <a:gd name="connsiteY1036" fmla="*/ 750939 h 1147629"/>
                <a:gd name="connsiteX1037" fmla="*/ 881445 w 1202139"/>
                <a:gd name="connsiteY1037" fmla="*/ 753195 h 1147629"/>
                <a:gd name="connsiteX1038" fmla="*/ 884761 w 1202139"/>
                <a:gd name="connsiteY1038" fmla="*/ 750939 h 1147629"/>
                <a:gd name="connsiteX1039" fmla="*/ 875742 w 1202139"/>
                <a:gd name="connsiteY1039" fmla="*/ 732902 h 1147629"/>
                <a:gd name="connsiteX1040" fmla="*/ 877997 w 1202139"/>
                <a:gd name="connsiteY1040" fmla="*/ 726138 h 1147629"/>
                <a:gd name="connsiteX1041" fmla="*/ 907308 w 1202139"/>
                <a:gd name="connsiteY1041" fmla="*/ 737412 h 1147629"/>
                <a:gd name="connsiteX1042" fmla="*/ 909562 w 1202139"/>
                <a:gd name="connsiteY1042" fmla="*/ 732902 h 1147629"/>
                <a:gd name="connsiteX1043" fmla="*/ 908501 w 1202139"/>
                <a:gd name="connsiteY1043" fmla="*/ 728393 h 1147629"/>
                <a:gd name="connsiteX1044" fmla="*/ 914071 w 1202139"/>
                <a:gd name="connsiteY1044" fmla="*/ 726138 h 1147629"/>
                <a:gd name="connsiteX1045" fmla="*/ 900544 w 1202139"/>
                <a:gd name="connsiteY1045" fmla="*/ 719374 h 1147629"/>
                <a:gd name="connsiteX1046" fmla="*/ 891525 w 1202139"/>
                <a:gd name="connsiteY1046" fmla="*/ 716058 h 1147629"/>
                <a:gd name="connsiteX1047" fmla="*/ 892586 w 1202139"/>
                <a:gd name="connsiteY1047" fmla="*/ 712742 h 1147629"/>
                <a:gd name="connsiteX1048" fmla="*/ 893647 w 1202139"/>
                <a:gd name="connsiteY1048" fmla="*/ 708234 h 1147629"/>
                <a:gd name="connsiteX1049" fmla="*/ 908236 w 1202139"/>
                <a:gd name="connsiteY1049" fmla="*/ 712742 h 1147629"/>
                <a:gd name="connsiteX1050" fmla="*/ 908236 w 1202139"/>
                <a:gd name="connsiteY1050" fmla="*/ 708234 h 1147629"/>
                <a:gd name="connsiteX1051" fmla="*/ 911551 w 1202139"/>
                <a:gd name="connsiteY1051" fmla="*/ 708234 h 1147629"/>
                <a:gd name="connsiteX1052" fmla="*/ 912613 w 1202139"/>
                <a:gd name="connsiteY1052" fmla="*/ 702663 h 1147629"/>
                <a:gd name="connsiteX1053" fmla="*/ 912613 w 1202139"/>
                <a:gd name="connsiteY1053" fmla="*/ 693645 h 1147629"/>
                <a:gd name="connsiteX1054" fmla="*/ 893514 w 1202139"/>
                <a:gd name="connsiteY1054" fmla="*/ 683565 h 1147629"/>
                <a:gd name="connsiteX1055" fmla="*/ 896830 w 1202139"/>
                <a:gd name="connsiteY1055" fmla="*/ 681310 h 1147629"/>
                <a:gd name="connsiteX1056" fmla="*/ 897891 w 1202139"/>
                <a:gd name="connsiteY1056" fmla="*/ 679055 h 1147629"/>
                <a:gd name="connsiteX1057" fmla="*/ 898952 w 1202139"/>
                <a:gd name="connsiteY1057" fmla="*/ 679055 h 1147629"/>
                <a:gd name="connsiteX1058" fmla="*/ 898952 w 1202139"/>
                <a:gd name="connsiteY1058" fmla="*/ 676801 h 1147629"/>
                <a:gd name="connsiteX1059" fmla="*/ 900013 w 1202139"/>
                <a:gd name="connsiteY1059" fmla="*/ 676801 h 1147629"/>
                <a:gd name="connsiteX1060" fmla="*/ 902268 w 1202139"/>
                <a:gd name="connsiteY1060" fmla="*/ 674546 h 1147629"/>
                <a:gd name="connsiteX1061" fmla="*/ 903329 w 1202139"/>
                <a:gd name="connsiteY1061" fmla="*/ 674546 h 1147629"/>
                <a:gd name="connsiteX1062" fmla="*/ 904390 w 1202139"/>
                <a:gd name="connsiteY1062" fmla="*/ 672291 h 1147629"/>
                <a:gd name="connsiteX1063" fmla="*/ 912215 w 1202139"/>
                <a:gd name="connsiteY1063" fmla="*/ 671231 h 1147629"/>
                <a:gd name="connsiteX1064" fmla="*/ 913276 w 1202139"/>
                <a:gd name="connsiteY1064" fmla="*/ 672291 h 1147629"/>
                <a:gd name="connsiteX1065" fmla="*/ 915531 w 1202139"/>
                <a:gd name="connsiteY1065" fmla="*/ 671231 h 1147629"/>
                <a:gd name="connsiteX1066" fmla="*/ 915531 w 1202139"/>
                <a:gd name="connsiteY1066" fmla="*/ 666721 h 1147629"/>
                <a:gd name="connsiteX1067" fmla="*/ 916591 w 1202139"/>
                <a:gd name="connsiteY1067" fmla="*/ 665527 h 1147629"/>
                <a:gd name="connsiteX1068" fmla="*/ 841259 w 1202139"/>
                <a:gd name="connsiteY1068" fmla="*/ 630646 h 1147629"/>
                <a:gd name="connsiteX1069" fmla="*/ 844575 w 1202139"/>
                <a:gd name="connsiteY1069" fmla="*/ 632901 h 1147629"/>
                <a:gd name="connsiteX1070" fmla="*/ 858102 w 1202139"/>
                <a:gd name="connsiteY1070" fmla="*/ 639665 h 1147629"/>
                <a:gd name="connsiteX1071" fmla="*/ 855848 w 1202139"/>
                <a:gd name="connsiteY1071" fmla="*/ 636349 h 1147629"/>
                <a:gd name="connsiteX1072" fmla="*/ 852532 w 1202139"/>
                <a:gd name="connsiteY1072" fmla="*/ 636349 h 1147629"/>
                <a:gd name="connsiteX1073" fmla="*/ 853593 w 1202139"/>
                <a:gd name="connsiteY1073" fmla="*/ 633034 h 1147629"/>
                <a:gd name="connsiteX1074" fmla="*/ 876140 w 1202139"/>
                <a:gd name="connsiteY1074" fmla="*/ 645368 h 1147629"/>
                <a:gd name="connsiteX1075" fmla="*/ 895238 w 1202139"/>
                <a:gd name="connsiteY1075" fmla="*/ 647622 h 1147629"/>
                <a:gd name="connsiteX1076" fmla="*/ 917785 w 1202139"/>
                <a:gd name="connsiteY1076" fmla="*/ 649877 h 1147629"/>
                <a:gd name="connsiteX1077" fmla="*/ 917785 w 1202139"/>
                <a:gd name="connsiteY1077" fmla="*/ 653325 h 1147629"/>
                <a:gd name="connsiteX1078" fmla="*/ 924549 w 1202139"/>
                <a:gd name="connsiteY1078" fmla="*/ 652132 h 1147629"/>
                <a:gd name="connsiteX1079" fmla="*/ 955982 w 1202139"/>
                <a:gd name="connsiteY1079" fmla="*/ 645368 h 1147629"/>
                <a:gd name="connsiteX1080" fmla="*/ 959430 w 1202139"/>
                <a:gd name="connsiteY1080" fmla="*/ 642052 h 1147629"/>
                <a:gd name="connsiteX1081" fmla="*/ 965001 w 1202139"/>
                <a:gd name="connsiteY1081" fmla="*/ 640991 h 1147629"/>
                <a:gd name="connsiteX1082" fmla="*/ 966062 w 1202139"/>
                <a:gd name="connsiteY1082" fmla="*/ 638737 h 1147629"/>
                <a:gd name="connsiteX1083" fmla="*/ 969510 w 1202139"/>
                <a:gd name="connsiteY1083" fmla="*/ 635288 h 1147629"/>
                <a:gd name="connsiteX1084" fmla="*/ 966062 w 1202139"/>
                <a:gd name="connsiteY1084" fmla="*/ 619505 h 1147629"/>
                <a:gd name="connsiteX1085" fmla="*/ 987415 w 1202139"/>
                <a:gd name="connsiteY1085" fmla="*/ 593643 h 1147629"/>
                <a:gd name="connsiteX1086" fmla="*/ 990730 w 1202139"/>
                <a:gd name="connsiteY1086" fmla="*/ 582370 h 1147629"/>
                <a:gd name="connsiteX1087" fmla="*/ 988476 w 1202139"/>
                <a:gd name="connsiteY1087" fmla="*/ 575606 h 1147629"/>
                <a:gd name="connsiteX1088" fmla="*/ 990730 w 1202139"/>
                <a:gd name="connsiteY1088" fmla="*/ 571096 h 1147629"/>
                <a:gd name="connsiteX1089" fmla="*/ 992985 w 1202139"/>
                <a:gd name="connsiteY1089" fmla="*/ 567780 h 1147629"/>
                <a:gd name="connsiteX1090" fmla="*/ 996301 w 1202139"/>
                <a:gd name="connsiteY1090" fmla="*/ 568974 h 1147629"/>
                <a:gd name="connsiteX1091" fmla="*/ 998555 w 1202139"/>
                <a:gd name="connsiteY1091" fmla="*/ 573483 h 1147629"/>
                <a:gd name="connsiteX1092" fmla="*/ 999749 w 1202139"/>
                <a:gd name="connsiteY1092" fmla="*/ 573483 h 1147629"/>
                <a:gd name="connsiteX1093" fmla="*/ 998555 w 1202139"/>
                <a:gd name="connsiteY1093" fmla="*/ 570167 h 1147629"/>
                <a:gd name="connsiteX1094" fmla="*/ 1000810 w 1202139"/>
                <a:gd name="connsiteY1094" fmla="*/ 567913 h 1147629"/>
                <a:gd name="connsiteX1095" fmla="*/ 1003065 w 1202139"/>
                <a:gd name="connsiteY1095" fmla="*/ 570167 h 1147629"/>
                <a:gd name="connsiteX1096" fmla="*/ 1009829 w 1202139"/>
                <a:gd name="connsiteY1096" fmla="*/ 565658 h 1147629"/>
                <a:gd name="connsiteX1097" fmla="*/ 1010890 w 1202139"/>
                <a:gd name="connsiteY1097" fmla="*/ 563404 h 1147629"/>
                <a:gd name="connsiteX1098" fmla="*/ 1009829 w 1202139"/>
                <a:gd name="connsiteY1098" fmla="*/ 562343 h 1147629"/>
                <a:gd name="connsiteX1099" fmla="*/ 1010890 w 1202139"/>
                <a:gd name="connsiteY1099" fmla="*/ 557833 h 1147629"/>
                <a:gd name="connsiteX1100" fmla="*/ 1013145 w 1202139"/>
                <a:gd name="connsiteY1100" fmla="*/ 556773 h 1147629"/>
                <a:gd name="connsiteX1101" fmla="*/ 1013145 w 1202139"/>
                <a:gd name="connsiteY1101" fmla="*/ 557833 h 1147629"/>
                <a:gd name="connsiteX1102" fmla="*/ 1017654 w 1202139"/>
                <a:gd name="connsiteY1102" fmla="*/ 550008 h 1147629"/>
                <a:gd name="connsiteX1103" fmla="*/ 1020970 w 1202139"/>
                <a:gd name="connsiteY1103" fmla="*/ 548947 h 1147629"/>
                <a:gd name="connsiteX1104" fmla="*/ 1017654 w 1202139"/>
                <a:gd name="connsiteY1104" fmla="*/ 547754 h 1147629"/>
                <a:gd name="connsiteX1105" fmla="*/ 1015399 w 1202139"/>
                <a:gd name="connsiteY1105" fmla="*/ 544438 h 1147629"/>
                <a:gd name="connsiteX1106" fmla="*/ 992852 w 1202139"/>
                <a:gd name="connsiteY1106" fmla="*/ 507302 h 1147629"/>
                <a:gd name="connsiteX1107" fmla="*/ 991792 w 1202139"/>
                <a:gd name="connsiteY1107" fmla="*/ 505047 h 1147629"/>
                <a:gd name="connsiteX1108" fmla="*/ 983834 w 1202139"/>
                <a:gd name="connsiteY1108" fmla="*/ 505047 h 1147629"/>
                <a:gd name="connsiteX1109" fmla="*/ 981579 w 1202139"/>
                <a:gd name="connsiteY1109" fmla="*/ 501732 h 1147629"/>
                <a:gd name="connsiteX1110" fmla="*/ 982640 w 1202139"/>
                <a:gd name="connsiteY1110" fmla="*/ 496162 h 1147629"/>
                <a:gd name="connsiteX1111" fmla="*/ 979325 w 1202139"/>
                <a:gd name="connsiteY1111" fmla="*/ 492713 h 1147629"/>
                <a:gd name="connsiteX1112" fmla="*/ 972560 w 1202139"/>
                <a:gd name="connsiteY1112" fmla="*/ 496162 h 1147629"/>
                <a:gd name="connsiteX1113" fmla="*/ 970306 w 1202139"/>
                <a:gd name="connsiteY1113" fmla="*/ 493906 h 1147629"/>
                <a:gd name="connsiteX1114" fmla="*/ 972560 w 1202139"/>
                <a:gd name="connsiteY1114" fmla="*/ 481572 h 1147629"/>
                <a:gd name="connsiteX1115" fmla="*/ 971500 w 1202139"/>
                <a:gd name="connsiteY1115" fmla="*/ 478256 h 1147629"/>
                <a:gd name="connsiteX1116" fmla="*/ 971500 w 1202139"/>
                <a:gd name="connsiteY1116" fmla="*/ 476002 h 1147629"/>
                <a:gd name="connsiteX1117" fmla="*/ 977070 w 1202139"/>
                <a:gd name="connsiteY1117" fmla="*/ 480512 h 1147629"/>
                <a:gd name="connsiteX1118" fmla="*/ 984895 w 1202139"/>
                <a:gd name="connsiteY1118" fmla="*/ 481572 h 1147629"/>
                <a:gd name="connsiteX1119" fmla="*/ 985956 w 1202139"/>
                <a:gd name="connsiteY1119" fmla="*/ 481572 h 1147629"/>
                <a:gd name="connsiteX1120" fmla="*/ 982640 w 1202139"/>
                <a:gd name="connsiteY1120" fmla="*/ 477063 h 1147629"/>
                <a:gd name="connsiteX1121" fmla="*/ 980385 w 1202139"/>
                <a:gd name="connsiteY1121" fmla="*/ 473747 h 1147629"/>
                <a:gd name="connsiteX1122" fmla="*/ 983701 w 1202139"/>
                <a:gd name="connsiteY1122" fmla="*/ 472686 h 1147629"/>
                <a:gd name="connsiteX1123" fmla="*/ 985956 w 1202139"/>
                <a:gd name="connsiteY1123" fmla="*/ 470432 h 1147629"/>
                <a:gd name="connsiteX1124" fmla="*/ 982640 w 1202139"/>
                <a:gd name="connsiteY1124" fmla="*/ 465922 h 1147629"/>
                <a:gd name="connsiteX1125" fmla="*/ 982640 w 1202139"/>
                <a:gd name="connsiteY1125" fmla="*/ 463668 h 1147629"/>
                <a:gd name="connsiteX1126" fmla="*/ 985956 w 1202139"/>
                <a:gd name="connsiteY1126" fmla="*/ 465922 h 1147629"/>
                <a:gd name="connsiteX1127" fmla="*/ 987150 w 1202139"/>
                <a:gd name="connsiteY1127" fmla="*/ 463668 h 1147629"/>
                <a:gd name="connsiteX1128" fmla="*/ 988210 w 1202139"/>
                <a:gd name="connsiteY1128" fmla="*/ 460352 h 1147629"/>
                <a:gd name="connsiteX1129" fmla="*/ 982640 w 1202139"/>
                <a:gd name="connsiteY1129" fmla="*/ 457036 h 1147629"/>
                <a:gd name="connsiteX1130" fmla="*/ 987150 w 1202139"/>
                <a:gd name="connsiteY1130" fmla="*/ 455842 h 1147629"/>
                <a:gd name="connsiteX1131" fmla="*/ 1020837 w 1202139"/>
                <a:gd name="connsiteY1131" fmla="*/ 440059 h 1147629"/>
                <a:gd name="connsiteX1132" fmla="*/ 1019776 w 1202139"/>
                <a:gd name="connsiteY1132" fmla="*/ 437805 h 1147629"/>
                <a:gd name="connsiteX1133" fmla="*/ 1019776 w 1202139"/>
                <a:gd name="connsiteY1133" fmla="*/ 433296 h 1147629"/>
                <a:gd name="connsiteX1134" fmla="*/ 1018582 w 1202139"/>
                <a:gd name="connsiteY1134" fmla="*/ 433296 h 1147629"/>
                <a:gd name="connsiteX1135" fmla="*/ 1018582 w 1202139"/>
                <a:gd name="connsiteY1135" fmla="*/ 432235 h 1147629"/>
                <a:gd name="connsiteX1136" fmla="*/ 1013012 w 1202139"/>
                <a:gd name="connsiteY1136" fmla="*/ 431041 h 1147629"/>
                <a:gd name="connsiteX1137" fmla="*/ 1014073 w 1202139"/>
                <a:gd name="connsiteY1137" fmla="*/ 427725 h 1147629"/>
                <a:gd name="connsiteX1138" fmla="*/ 1014073 w 1202139"/>
                <a:gd name="connsiteY1138" fmla="*/ 426665 h 1147629"/>
                <a:gd name="connsiteX1139" fmla="*/ 1016327 w 1202139"/>
                <a:gd name="connsiteY1139" fmla="*/ 426665 h 1147629"/>
                <a:gd name="connsiteX1140" fmla="*/ 1015267 w 1202139"/>
                <a:gd name="connsiteY1140" fmla="*/ 423216 h 1147629"/>
                <a:gd name="connsiteX1141" fmla="*/ 1014073 w 1202139"/>
                <a:gd name="connsiteY1141" fmla="*/ 417645 h 1147629"/>
                <a:gd name="connsiteX1142" fmla="*/ 1014073 w 1202139"/>
                <a:gd name="connsiteY1142" fmla="*/ 416585 h 1147629"/>
                <a:gd name="connsiteX1143" fmla="*/ 1016327 w 1202139"/>
                <a:gd name="connsiteY1143" fmla="*/ 415391 h 1147629"/>
                <a:gd name="connsiteX1144" fmla="*/ 1033171 w 1202139"/>
                <a:gd name="connsiteY1144" fmla="*/ 416585 h 1147629"/>
                <a:gd name="connsiteX1145" fmla="*/ 1053464 w 1202139"/>
                <a:gd name="connsiteY1145" fmla="*/ 412075 h 1147629"/>
                <a:gd name="connsiteX1146" fmla="*/ 1052402 w 1202139"/>
                <a:gd name="connsiteY1146" fmla="*/ 406505 h 1147629"/>
                <a:gd name="connsiteX1147" fmla="*/ 1064737 w 1202139"/>
                <a:gd name="connsiteY1147" fmla="*/ 405311 h 1147629"/>
                <a:gd name="connsiteX1148" fmla="*/ 1063676 w 1202139"/>
                <a:gd name="connsiteY1148" fmla="*/ 389528 h 1147629"/>
                <a:gd name="connsiteX1149" fmla="*/ 1118849 w 1202139"/>
                <a:gd name="connsiteY1149" fmla="*/ 386212 h 1147629"/>
                <a:gd name="connsiteX1150" fmla="*/ 1127868 w 1202139"/>
                <a:gd name="connsiteY1150" fmla="*/ 389528 h 1147629"/>
                <a:gd name="connsiteX1151" fmla="*/ 1131183 w 1202139"/>
                <a:gd name="connsiteY1151" fmla="*/ 388468 h 1147629"/>
                <a:gd name="connsiteX1152" fmla="*/ 1133438 w 1202139"/>
                <a:gd name="connsiteY1152" fmla="*/ 390722 h 1147629"/>
                <a:gd name="connsiteX1153" fmla="*/ 1135693 w 1202139"/>
                <a:gd name="connsiteY1153" fmla="*/ 389528 h 1147629"/>
                <a:gd name="connsiteX1154" fmla="*/ 1202139 w 1202139"/>
                <a:gd name="connsiteY1154" fmla="*/ 368175 h 1147629"/>
                <a:gd name="connsiteX1155" fmla="*/ 1166197 w 1202139"/>
                <a:gd name="connsiteY1155" fmla="*/ 320960 h 1147629"/>
                <a:gd name="connsiteX1156" fmla="*/ 265388 w 1202139"/>
                <a:gd name="connsiteY1156" fmla="*/ 498946 h 1147629"/>
                <a:gd name="connsiteX1157" fmla="*/ 267643 w 1202139"/>
                <a:gd name="connsiteY1157" fmla="*/ 500007 h 1147629"/>
                <a:gd name="connsiteX1158" fmla="*/ 268174 w 1202139"/>
                <a:gd name="connsiteY1158" fmla="*/ 500406 h 1147629"/>
                <a:gd name="connsiteX1159" fmla="*/ 265388 w 1202139"/>
                <a:gd name="connsiteY1159" fmla="*/ 498946 h 1147629"/>
                <a:gd name="connsiteX1160" fmla="*/ 276264 w 1202139"/>
                <a:gd name="connsiteY1160" fmla="*/ 504119 h 1147629"/>
                <a:gd name="connsiteX1161" fmla="*/ 279977 w 1202139"/>
                <a:gd name="connsiteY1161" fmla="*/ 503456 h 1147629"/>
                <a:gd name="connsiteX1162" fmla="*/ 285415 w 1202139"/>
                <a:gd name="connsiteY1162" fmla="*/ 507037 h 1147629"/>
                <a:gd name="connsiteX1163" fmla="*/ 276264 w 1202139"/>
                <a:gd name="connsiteY1163" fmla="*/ 504119 h 1147629"/>
                <a:gd name="connsiteX1164" fmla="*/ 340854 w 1202139"/>
                <a:gd name="connsiteY1164" fmla="*/ 949085 h 1147629"/>
                <a:gd name="connsiteX1165" fmla="*/ 338599 w 1202139"/>
                <a:gd name="connsiteY1165" fmla="*/ 947892 h 1147629"/>
                <a:gd name="connsiteX1166" fmla="*/ 341119 w 1202139"/>
                <a:gd name="connsiteY1166" fmla="*/ 949085 h 1147629"/>
                <a:gd name="connsiteX1167" fmla="*/ 340854 w 1202139"/>
                <a:gd name="connsiteY1167" fmla="*/ 949085 h 1147629"/>
                <a:gd name="connsiteX1168" fmla="*/ 348679 w 1202139"/>
                <a:gd name="connsiteY1168" fmla="*/ 957972 h 1147629"/>
                <a:gd name="connsiteX1169" fmla="*/ 348679 w 1202139"/>
                <a:gd name="connsiteY1169" fmla="*/ 957972 h 1147629"/>
                <a:gd name="connsiteX1170" fmla="*/ 350933 w 1202139"/>
                <a:gd name="connsiteY1170" fmla="*/ 964735 h 1147629"/>
                <a:gd name="connsiteX1171" fmla="*/ 348679 w 1202139"/>
                <a:gd name="connsiteY1171" fmla="*/ 957972 h 114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Lst>
              <a:rect l="l" t="t" r="r" b="b"/>
              <a:pathLst>
                <a:path w="1202139" h="1147629">
                  <a:moveTo>
                    <a:pt x="1166728" y="321093"/>
                  </a:moveTo>
                  <a:lnTo>
                    <a:pt x="1159964" y="304249"/>
                  </a:lnTo>
                  <a:lnTo>
                    <a:pt x="1130785" y="285150"/>
                  </a:lnTo>
                  <a:lnTo>
                    <a:pt x="1103730" y="276131"/>
                  </a:lnTo>
                  <a:lnTo>
                    <a:pt x="1095904" y="273877"/>
                  </a:lnTo>
                  <a:lnTo>
                    <a:pt x="1093650" y="271623"/>
                  </a:lnTo>
                  <a:lnTo>
                    <a:pt x="1092589" y="268307"/>
                  </a:lnTo>
                  <a:lnTo>
                    <a:pt x="1066726" y="249208"/>
                  </a:lnTo>
                  <a:lnTo>
                    <a:pt x="1062217" y="240190"/>
                  </a:lnTo>
                  <a:lnTo>
                    <a:pt x="1057708" y="240190"/>
                  </a:lnTo>
                  <a:lnTo>
                    <a:pt x="1054392" y="235680"/>
                  </a:lnTo>
                  <a:lnTo>
                    <a:pt x="1029590" y="233426"/>
                  </a:lnTo>
                  <a:lnTo>
                    <a:pt x="1009298" y="217643"/>
                  </a:lnTo>
                  <a:lnTo>
                    <a:pt x="1005982" y="207563"/>
                  </a:lnTo>
                  <a:lnTo>
                    <a:pt x="1004789" y="206502"/>
                  </a:lnTo>
                  <a:lnTo>
                    <a:pt x="996964" y="180639"/>
                  </a:lnTo>
                  <a:lnTo>
                    <a:pt x="996964" y="179446"/>
                  </a:lnTo>
                  <a:lnTo>
                    <a:pt x="1000412" y="178385"/>
                  </a:lnTo>
                  <a:lnTo>
                    <a:pt x="1001473" y="177192"/>
                  </a:lnTo>
                  <a:lnTo>
                    <a:pt x="1002667" y="177192"/>
                  </a:lnTo>
                  <a:lnTo>
                    <a:pt x="999219" y="167112"/>
                  </a:lnTo>
                  <a:lnTo>
                    <a:pt x="999219" y="163663"/>
                  </a:lnTo>
                  <a:lnTo>
                    <a:pt x="998157" y="162602"/>
                  </a:lnTo>
                  <a:lnTo>
                    <a:pt x="998157" y="161409"/>
                  </a:lnTo>
                  <a:lnTo>
                    <a:pt x="999219" y="160348"/>
                  </a:lnTo>
                  <a:lnTo>
                    <a:pt x="999219" y="158093"/>
                  </a:lnTo>
                  <a:lnTo>
                    <a:pt x="995903" y="152522"/>
                  </a:lnTo>
                  <a:lnTo>
                    <a:pt x="995903" y="146952"/>
                  </a:lnTo>
                  <a:lnTo>
                    <a:pt x="993648" y="146952"/>
                  </a:lnTo>
                  <a:lnTo>
                    <a:pt x="993648" y="149206"/>
                  </a:lnTo>
                  <a:lnTo>
                    <a:pt x="992587" y="149206"/>
                  </a:lnTo>
                  <a:lnTo>
                    <a:pt x="992587" y="148013"/>
                  </a:lnTo>
                  <a:lnTo>
                    <a:pt x="990332" y="146952"/>
                  </a:lnTo>
                  <a:lnTo>
                    <a:pt x="990332" y="142442"/>
                  </a:lnTo>
                  <a:lnTo>
                    <a:pt x="991394" y="142442"/>
                  </a:lnTo>
                  <a:lnTo>
                    <a:pt x="992587" y="141382"/>
                  </a:lnTo>
                  <a:lnTo>
                    <a:pt x="992587" y="140188"/>
                  </a:lnTo>
                  <a:lnTo>
                    <a:pt x="993648" y="139127"/>
                  </a:lnTo>
                  <a:lnTo>
                    <a:pt x="992587" y="134618"/>
                  </a:lnTo>
                  <a:lnTo>
                    <a:pt x="990332" y="132363"/>
                  </a:lnTo>
                  <a:lnTo>
                    <a:pt x="990332" y="131302"/>
                  </a:lnTo>
                  <a:lnTo>
                    <a:pt x="989139" y="131302"/>
                  </a:lnTo>
                  <a:lnTo>
                    <a:pt x="988078" y="133556"/>
                  </a:lnTo>
                  <a:lnTo>
                    <a:pt x="986884" y="133556"/>
                  </a:lnTo>
                  <a:lnTo>
                    <a:pt x="986884" y="131302"/>
                  </a:lnTo>
                  <a:lnTo>
                    <a:pt x="988078" y="126792"/>
                  </a:lnTo>
                  <a:lnTo>
                    <a:pt x="988078" y="117774"/>
                  </a:lnTo>
                  <a:lnTo>
                    <a:pt x="989139" y="116580"/>
                  </a:lnTo>
                  <a:lnTo>
                    <a:pt x="990332" y="114325"/>
                  </a:lnTo>
                  <a:lnTo>
                    <a:pt x="990332" y="113265"/>
                  </a:lnTo>
                  <a:lnTo>
                    <a:pt x="989139" y="112071"/>
                  </a:lnTo>
                  <a:lnTo>
                    <a:pt x="989139" y="109816"/>
                  </a:lnTo>
                  <a:lnTo>
                    <a:pt x="990332" y="108622"/>
                  </a:lnTo>
                  <a:lnTo>
                    <a:pt x="991394" y="108622"/>
                  </a:lnTo>
                  <a:lnTo>
                    <a:pt x="991394" y="109816"/>
                  </a:lnTo>
                  <a:lnTo>
                    <a:pt x="992587" y="109816"/>
                  </a:lnTo>
                  <a:lnTo>
                    <a:pt x="993648" y="108622"/>
                  </a:lnTo>
                  <a:lnTo>
                    <a:pt x="992587" y="106368"/>
                  </a:lnTo>
                  <a:lnTo>
                    <a:pt x="991394" y="101858"/>
                  </a:lnTo>
                  <a:lnTo>
                    <a:pt x="991394" y="100798"/>
                  </a:lnTo>
                  <a:lnTo>
                    <a:pt x="992587" y="99736"/>
                  </a:lnTo>
                  <a:lnTo>
                    <a:pt x="992587" y="97482"/>
                  </a:lnTo>
                  <a:lnTo>
                    <a:pt x="993648" y="96288"/>
                  </a:lnTo>
                  <a:lnTo>
                    <a:pt x="994709" y="97482"/>
                  </a:lnTo>
                  <a:lnTo>
                    <a:pt x="994709" y="99736"/>
                  </a:lnTo>
                  <a:lnTo>
                    <a:pt x="995903" y="99736"/>
                  </a:lnTo>
                  <a:lnTo>
                    <a:pt x="996964" y="97482"/>
                  </a:lnTo>
                  <a:lnTo>
                    <a:pt x="998157" y="91911"/>
                  </a:lnTo>
                  <a:lnTo>
                    <a:pt x="996964" y="91911"/>
                  </a:lnTo>
                  <a:lnTo>
                    <a:pt x="996964" y="92972"/>
                  </a:lnTo>
                  <a:lnTo>
                    <a:pt x="995903" y="92972"/>
                  </a:lnTo>
                  <a:lnTo>
                    <a:pt x="995903" y="91911"/>
                  </a:lnTo>
                  <a:lnTo>
                    <a:pt x="993648" y="91911"/>
                  </a:lnTo>
                  <a:lnTo>
                    <a:pt x="995903" y="89657"/>
                  </a:lnTo>
                  <a:lnTo>
                    <a:pt x="993648" y="89657"/>
                  </a:lnTo>
                  <a:lnTo>
                    <a:pt x="992587" y="88463"/>
                  </a:lnTo>
                  <a:lnTo>
                    <a:pt x="991394" y="86208"/>
                  </a:lnTo>
                  <a:lnTo>
                    <a:pt x="989139" y="86208"/>
                  </a:lnTo>
                  <a:lnTo>
                    <a:pt x="988078" y="83954"/>
                  </a:lnTo>
                  <a:lnTo>
                    <a:pt x="989139" y="82892"/>
                  </a:lnTo>
                  <a:lnTo>
                    <a:pt x="989139" y="79577"/>
                  </a:lnTo>
                  <a:lnTo>
                    <a:pt x="988078" y="79577"/>
                  </a:lnTo>
                  <a:lnTo>
                    <a:pt x="988078" y="81832"/>
                  </a:lnTo>
                  <a:lnTo>
                    <a:pt x="985823" y="81832"/>
                  </a:lnTo>
                  <a:lnTo>
                    <a:pt x="985823" y="78384"/>
                  </a:lnTo>
                  <a:lnTo>
                    <a:pt x="988078" y="78384"/>
                  </a:lnTo>
                  <a:lnTo>
                    <a:pt x="988078" y="75068"/>
                  </a:lnTo>
                  <a:lnTo>
                    <a:pt x="986884" y="73874"/>
                  </a:lnTo>
                  <a:lnTo>
                    <a:pt x="988078" y="71619"/>
                  </a:lnTo>
                  <a:lnTo>
                    <a:pt x="988078" y="68171"/>
                  </a:lnTo>
                  <a:lnTo>
                    <a:pt x="984630" y="65917"/>
                  </a:lnTo>
                  <a:lnTo>
                    <a:pt x="983569" y="62601"/>
                  </a:lnTo>
                  <a:lnTo>
                    <a:pt x="982507" y="60346"/>
                  </a:lnTo>
                  <a:lnTo>
                    <a:pt x="982507" y="55837"/>
                  </a:lnTo>
                  <a:lnTo>
                    <a:pt x="981314" y="55837"/>
                  </a:lnTo>
                  <a:lnTo>
                    <a:pt x="979059" y="54775"/>
                  </a:lnTo>
                  <a:lnTo>
                    <a:pt x="977998" y="54775"/>
                  </a:lnTo>
                  <a:lnTo>
                    <a:pt x="977998" y="53715"/>
                  </a:lnTo>
                  <a:lnTo>
                    <a:pt x="979059" y="51460"/>
                  </a:lnTo>
                  <a:lnTo>
                    <a:pt x="979059" y="49205"/>
                  </a:lnTo>
                  <a:lnTo>
                    <a:pt x="975743" y="45757"/>
                  </a:lnTo>
                  <a:lnTo>
                    <a:pt x="973489" y="44696"/>
                  </a:lnTo>
                  <a:lnTo>
                    <a:pt x="972428" y="43635"/>
                  </a:lnTo>
                  <a:lnTo>
                    <a:pt x="970173" y="42441"/>
                  </a:lnTo>
                  <a:lnTo>
                    <a:pt x="968980" y="40187"/>
                  </a:lnTo>
                  <a:lnTo>
                    <a:pt x="968980" y="36871"/>
                  </a:lnTo>
                  <a:lnTo>
                    <a:pt x="967918" y="35810"/>
                  </a:lnTo>
                  <a:lnTo>
                    <a:pt x="966725" y="35810"/>
                  </a:lnTo>
                  <a:lnTo>
                    <a:pt x="964470" y="38064"/>
                  </a:lnTo>
                  <a:lnTo>
                    <a:pt x="965531" y="38064"/>
                  </a:lnTo>
                  <a:lnTo>
                    <a:pt x="964470" y="40319"/>
                  </a:lnTo>
                  <a:lnTo>
                    <a:pt x="963276" y="39258"/>
                  </a:lnTo>
                  <a:lnTo>
                    <a:pt x="961022" y="40319"/>
                  </a:lnTo>
                  <a:lnTo>
                    <a:pt x="959961" y="41513"/>
                  </a:lnTo>
                  <a:lnTo>
                    <a:pt x="957706" y="41513"/>
                  </a:lnTo>
                  <a:lnTo>
                    <a:pt x="955451" y="43768"/>
                  </a:lnTo>
                  <a:lnTo>
                    <a:pt x="952136" y="43768"/>
                  </a:lnTo>
                  <a:lnTo>
                    <a:pt x="950942" y="42574"/>
                  </a:lnTo>
                  <a:lnTo>
                    <a:pt x="948688" y="43768"/>
                  </a:lnTo>
                  <a:lnTo>
                    <a:pt x="946433" y="42574"/>
                  </a:lnTo>
                  <a:lnTo>
                    <a:pt x="938475" y="35810"/>
                  </a:lnTo>
                  <a:lnTo>
                    <a:pt x="936220" y="36871"/>
                  </a:lnTo>
                  <a:lnTo>
                    <a:pt x="926141" y="107827"/>
                  </a:lnTo>
                  <a:lnTo>
                    <a:pt x="879986" y="103318"/>
                  </a:lnTo>
                  <a:lnTo>
                    <a:pt x="872161" y="23475"/>
                  </a:lnTo>
                  <a:lnTo>
                    <a:pt x="847360" y="39258"/>
                  </a:lnTo>
                  <a:lnTo>
                    <a:pt x="841789" y="38064"/>
                  </a:lnTo>
                  <a:lnTo>
                    <a:pt x="840595" y="44828"/>
                  </a:lnTo>
                  <a:lnTo>
                    <a:pt x="833832" y="44828"/>
                  </a:lnTo>
                  <a:lnTo>
                    <a:pt x="831577" y="38064"/>
                  </a:lnTo>
                  <a:lnTo>
                    <a:pt x="825874" y="37004"/>
                  </a:lnTo>
                  <a:lnTo>
                    <a:pt x="821365" y="32494"/>
                  </a:lnTo>
                  <a:lnTo>
                    <a:pt x="817916" y="38064"/>
                  </a:lnTo>
                  <a:lnTo>
                    <a:pt x="812346" y="43768"/>
                  </a:lnTo>
                  <a:lnTo>
                    <a:pt x="809030" y="37004"/>
                  </a:lnTo>
                  <a:lnTo>
                    <a:pt x="803460" y="32494"/>
                  </a:lnTo>
                  <a:lnTo>
                    <a:pt x="802266" y="27985"/>
                  </a:lnTo>
                  <a:lnTo>
                    <a:pt x="797757" y="22414"/>
                  </a:lnTo>
                  <a:lnTo>
                    <a:pt x="794441" y="21354"/>
                  </a:lnTo>
                  <a:lnTo>
                    <a:pt x="763008" y="0"/>
                  </a:lnTo>
                  <a:lnTo>
                    <a:pt x="761947" y="4510"/>
                  </a:lnTo>
                  <a:lnTo>
                    <a:pt x="756377" y="12334"/>
                  </a:lnTo>
                  <a:lnTo>
                    <a:pt x="740594" y="30372"/>
                  </a:lnTo>
                  <a:lnTo>
                    <a:pt x="736085" y="39391"/>
                  </a:lnTo>
                  <a:lnTo>
                    <a:pt x="736085" y="40452"/>
                  </a:lnTo>
                  <a:lnTo>
                    <a:pt x="732769" y="40452"/>
                  </a:lnTo>
                  <a:lnTo>
                    <a:pt x="729454" y="44961"/>
                  </a:lnTo>
                  <a:lnTo>
                    <a:pt x="727199" y="46022"/>
                  </a:lnTo>
                  <a:lnTo>
                    <a:pt x="724944" y="49471"/>
                  </a:lnTo>
                  <a:lnTo>
                    <a:pt x="724944" y="52786"/>
                  </a:lnTo>
                  <a:lnTo>
                    <a:pt x="726005" y="55041"/>
                  </a:lnTo>
                  <a:lnTo>
                    <a:pt x="727066" y="57295"/>
                  </a:lnTo>
                  <a:lnTo>
                    <a:pt x="727066" y="61805"/>
                  </a:lnTo>
                  <a:lnTo>
                    <a:pt x="726005" y="62866"/>
                  </a:lnTo>
                  <a:lnTo>
                    <a:pt x="723750" y="62866"/>
                  </a:lnTo>
                  <a:lnTo>
                    <a:pt x="723750" y="66181"/>
                  </a:lnTo>
                  <a:lnTo>
                    <a:pt x="722689" y="68436"/>
                  </a:lnTo>
                  <a:lnTo>
                    <a:pt x="722689" y="71885"/>
                  </a:lnTo>
                  <a:lnTo>
                    <a:pt x="719374" y="71885"/>
                  </a:lnTo>
                  <a:lnTo>
                    <a:pt x="718313" y="74139"/>
                  </a:lnTo>
                  <a:lnTo>
                    <a:pt x="718313" y="77588"/>
                  </a:lnTo>
                  <a:lnTo>
                    <a:pt x="717252" y="77588"/>
                  </a:lnTo>
                  <a:lnTo>
                    <a:pt x="712742" y="75333"/>
                  </a:lnTo>
                  <a:lnTo>
                    <a:pt x="711681" y="75333"/>
                  </a:lnTo>
                  <a:lnTo>
                    <a:pt x="710620" y="76394"/>
                  </a:lnTo>
                  <a:lnTo>
                    <a:pt x="710620" y="78648"/>
                  </a:lnTo>
                  <a:lnTo>
                    <a:pt x="711681" y="83158"/>
                  </a:lnTo>
                  <a:lnTo>
                    <a:pt x="712742" y="90983"/>
                  </a:lnTo>
                  <a:lnTo>
                    <a:pt x="702662" y="94299"/>
                  </a:lnTo>
                  <a:lnTo>
                    <a:pt x="689135" y="93238"/>
                  </a:lnTo>
                  <a:lnTo>
                    <a:pt x="684625" y="90983"/>
                  </a:lnTo>
                  <a:lnTo>
                    <a:pt x="677861" y="92177"/>
                  </a:lnTo>
                  <a:lnTo>
                    <a:pt x="677861" y="93238"/>
                  </a:lnTo>
                  <a:lnTo>
                    <a:pt x="676800" y="96554"/>
                  </a:lnTo>
                  <a:lnTo>
                    <a:pt x="675607" y="97747"/>
                  </a:lnTo>
                  <a:lnTo>
                    <a:pt x="674545" y="98808"/>
                  </a:lnTo>
                  <a:lnTo>
                    <a:pt x="673485" y="100002"/>
                  </a:lnTo>
                  <a:lnTo>
                    <a:pt x="673485" y="102256"/>
                  </a:lnTo>
                  <a:lnTo>
                    <a:pt x="672291" y="105705"/>
                  </a:lnTo>
                  <a:lnTo>
                    <a:pt x="671230" y="106766"/>
                  </a:lnTo>
                  <a:lnTo>
                    <a:pt x="670036" y="105705"/>
                  </a:lnTo>
                  <a:lnTo>
                    <a:pt x="668975" y="105705"/>
                  </a:lnTo>
                  <a:lnTo>
                    <a:pt x="668975" y="109021"/>
                  </a:lnTo>
                  <a:lnTo>
                    <a:pt x="670036" y="110214"/>
                  </a:lnTo>
                  <a:lnTo>
                    <a:pt x="671230" y="110214"/>
                  </a:lnTo>
                  <a:lnTo>
                    <a:pt x="671230" y="111275"/>
                  </a:lnTo>
                  <a:lnTo>
                    <a:pt x="670036" y="114591"/>
                  </a:lnTo>
                  <a:lnTo>
                    <a:pt x="672291" y="120294"/>
                  </a:lnTo>
                  <a:lnTo>
                    <a:pt x="672291" y="134883"/>
                  </a:lnTo>
                  <a:lnTo>
                    <a:pt x="671230" y="136076"/>
                  </a:lnTo>
                  <a:lnTo>
                    <a:pt x="668975" y="136076"/>
                  </a:lnTo>
                  <a:lnTo>
                    <a:pt x="668975" y="139392"/>
                  </a:lnTo>
                  <a:lnTo>
                    <a:pt x="670036" y="140453"/>
                  </a:lnTo>
                  <a:lnTo>
                    <a:pt x="671230" y="143902"/>
                  </a:lnTo>
                  <a:lnTo>
                    <a:pt x="670036" y="146156"/>
                  </a:lnTo>
                  <a:lnTo>
                    <a:pt x="665527" y="147350"/>
                  </a:lnTo>
                  <a:lnTo>
                    <a:pt x="664333" y="146156"/>
                  </a:lnTo>
                  <a:lnTo>
                    <a:pt x="662078" y="145095"/>
                  </a:lnTo>
                  <a:lnTo>
                    <a:pt x="661018" y="142841"/>
                  </a:lnTo>
                  <a:lnTo>
                    <a:pt x="658763" y="141779"/>
                  </a:lnTo>
                  <a:lnTo>
                    <a:pt x="658763" y="140586"/>
                  </a:lnTo>
                  <a:lnTo>
                    <a:pt x="657569" y="140586"/>
                  </a:lnTo>
                  <a:lnTo>
                    <a:pt x="656508" y="141779"/>
                  </a:lnTo>
                  <a:lnTo>
                    <a:pt x="655447" y="141779"/>
                  </a:lnTo>
                  <a:lnTo>
                    <a:pt x="654253" y="140586"/>
                  </a:lnTo>
                  <a:lnTo>
                    <a:pt x="654253" y="138331"/>
                  </a:lnTo>
                  <a:lnTo>
                    <a:pt x="653193" y="138331"/>
                  </a:lnTo>
                  <a:lnTo>
                    <a:pt x="653193" y="137270"/>
                  </a:lnTo>
                  <a:lnTo>
                    <a:pt x="651999" y="137270"/>
                  </a:lnTo>
                  <a:lnTo>
                    <a:pt x="650938" y="136209"/>
                  </a:lnTo>
                  <a:lnTo>
                    <a:pt x="650938" y="135015"/>
                  </a:lnTo>
                  <a:lnTo>
                    <a:pt x="649744" y="135015"/>
                  </a:lnTo>
                  <a:lnTo>
                    <a:pt x="649744" y="136209"/>
                  </a:lnTo>
                  <a:lnTo>
                    <a:pt x="648683" y="136209"/>
                  </a:lnTo>
                  <a:lnTo>
                    <a:pt x="649744" y="137270"/>
                  </a:lnTo>
                  <a:lnTo>
                    <a:pt x="650938" y="137270"/>
                  </a:lnTo>
                  <a:lnTo>
                    <a:pt x="650938" y="140586"/>
                  </a:lnTo>
                  <a:lnTo>
                    <a:pt x="651999" y="141779"/>
                  </a:lnTo>
                  <a:lnTo>
                    <a:pt x="651999" y="142841"/>
                  </a:lnTo>
                  <a:lnTo>
                    <a:pt x="655447" y="146156"/>
                  </a:lnTo>
                  <a:lnTo>
                    <a:pt x="655447" y="147350"/>
                  </a:lnTo>
                  <a:lnTo>
                    <a:pt x="654253" y="148411"/>
                  </a:lnTo>
                  <a:lnTo>
                    <a:pt x="655447" y="148411"/>
                  </a:lnTo>
                  <a:lnTo>
                    <a:pt x="654253" y="151859"/>
                  </a:lnTo>
                  <a:lnTo>
                    <a:pt x="653193" y="152920"/>
                  </a:lnTo>
                  <a:lnTo>
                    <a:pt x="650938" y="152920"/>
                  </a:lnTo>
                  <a:lnTo>
                    <a:pt x="650938" y="155175"/>
                  </a:lnTo>
                  <a:lnTo>
                    <a:pt x="649744" y="156236"/>
                  </a:lnTo>
                  <a:lnTo>
                    <a:pt x="648683" y="155175"/>
                  </a:lnTo>
                  <a:lnTo>
                    <a:pt x="648683" y="152920"/>
                  </a:lnTo>
                  <a:lnTo>
                    <a:pt x="647489" y="151859"/>
                  </a:lnTo>
                  <a:lnTo>
                    <a:pt x="645235" y="151859"/>
                  </a:lnTo>
                  <a:lnTo>
                    <a:pt x="645235" y="149605"/>
                  </a:lnTo>
                  <a:lnTo>
                    <a:pt x="640725" y="146156"/>
                  </a:lnTo>
                  <a:lnTo>
                    <a:pt x="635155" y="141647"/>
                  </a:lnTo>
                  <a:lnTo>
                    <a:pt x="626136" y="141647"/>
                  </a:lnTo>
                  <a:lnTo>
                    <a:pt x="626136" y="143902"/>
                  </a:lnTo>
                  <a:lnTo>
                    <a:pt x="625075" y="146156"/>
                  </a:lnTo>
                  <a:lnTo>
                    <a:pt x="623881" y="147350"/>
                  </a:lnTo>
                  <a:lnTo>
                    <a:pt x="623881" y="149605"/>
                  </a:lnTo>
                  <a:lnTo>
                    <a:pt x="622821" y="150666"/>
                  </a:lnTo>
                  <a:lnTo>
                    <a:pt x="621627" y="152920"/>
                  </a:lnTo>
                  <a:lnTo>
                    <a:pt x="619372" y="153982"/>
                  </a:lnTo>
                  <a:lnTo>
                    <a:pt x="619372" y="164061"/>
                  </a:lnTo>
                  <a:lnTo>
                    <a:pt x="621627" y="168570"/>
                  </a:lnTo>
                  <a:lnTo>
                    <a:pt x="618311" y="169632"/>
                  </a:lnTo>
                  <a:lnTo>
                    <a:pt x="614996" y="173080"/>
                  </a:lnTo>
                  <a:lnTo>
                    <a:pt x="608231" y="200136"/>
                  </a:lnTo>
                  <a:lnTo>
                    <a:pt x="598152" y="207961"/>
                  </a:lnTo>
                  <a:lnTo>
                    <a:pt x="588072" y="196687"/>
                  </a:lnTo>
                  <a:lnTo>
                    <a:pt x="580247" y="195493"/>
                  </a:lnTo>
                  <a:cubicBezTo>
                    <a:pt x="576534" y="205176"/>
                    <a:pt x="570432" y="211940"/>
                    <a:pt x="568974" y="222550"/>
                  </a:cubicBezTo>
                  <a:lnTo>
                    <a:pt x="561149" y="223611"/>
                  </a:lnTo>
                  <a:lnTo>
                    <a:pt x="545366" y="222550"/>
                  </a:lnTo>
                  <a:lnTo>
                    <a:pt x="536347" y="219102"/>
                  </a:lnTo>
                  <a:lnTo>
                    <a:pt x="526268" y="219102"/>
                  </a:lnTo>
                  <a:lnTo>
                    <a:pt x="525206" y="220296"/>
                  </a:lnTo>
                  <a:lnTo>
                    <a:pt x="525206" y="221356"/>
                  </a:lnTo>
                  <a:lnTo>
                    <a:pt x="518443" y="221356"/>
                  </a:lnTo>
                  <a:lnTo>
                    <a:pt x="518443" y="229181"/>
                  </a:lnTo>
                  <a:lnTo>
                    <a:pt x="517249" y="230375"/>
                  </a:lnTo>
                  <a:lnTo>
                    <a:pt x="517249" y="232630"/>
                  </a:lnTo>
                  <a:lnTo>
                    <a:pt x="518443" y="233690"/>
                  </a:lnTo>
                  <a:lnTo>
                    <a:pt x="518443" y="234752"/>
                  </a:lnTo>
                  <a:lnTo>
                    <a:pt x="519503" y="237006"/>
                  </a:lnTo>
                  <a:lnTo>
                    <a:pt x="519503" y="241516"/>
                  </a:lnTo>
                  <a:cubicBezTo>
                    <a:pt x="527992" y="241117"/>
                    <a:pt x="520962" y="242444"/>
                    <a:pt x="534093" y="247086"/>
                  </a:cubicBezTo>
                  <a:lnTo>
                    <a:pt x="534093" y="249341"/>
                  </a:lnTo>
                  <a:lnTo>
                    <a:pt x="535153" y="249341"/>
                  </a:lnTo>
                  <a:lnTo>
                    <a:pt x="537408" y="250534"/>
                  </a:lnTo>
                  <a:lnTo>
                    <a:pt x="537408" y="251596"/>
                  </a:lnTo>
                  <a:lnTo>
                    <a:pt x="538469" y="252657"/>
                  </a:lnTo>
                  <a:lnTo>
                    <a:pt x="539530" y="256105"/>
                  </a:lnTo>
                  <a:lnTo>
                    <a:pt x="550804" y="253850"/>
                  </a:lnTo>
                  <a:lnTo>
                    <a:pt x="563138" y="257166"/>
                  </a:lnTo>
                  <a:lnTo>
                    <a:pt x="564199" y="258360"/>
                  </a:lnTo>
                  <a:lnTo>
                    <a:pt x="567515" y="260614"/>
                  </a:lnTo>
                  <a:lnTo>
                    <a:pt x="568576" y="261675"/>
                  </a:lnTo>
                  <a:lnTo>
                    <a:pt x="569637" y="263930"/>
                  </a:lnTo>
                  <a:lnTo>
                    <a:pt x="569637" y="267246"/>
                  </a:lnTo>
                  <a:lnTo>
                    <a:pt x="570830" y="267246"/>
                  </a:lnTo>
                  <a:lnTo>
                    <a:pt x="570830" y="268439"/>
                  </a:lnTo>
                  <a:lnTo>
                    <a:pt x="574146" y="269500"/>
                  </a:lnTo>
                  <a:lnTo>
                    <a:pt x="578655" y="274010"/>
                  </a:lnTo>
                  <a:lnTo>
                    <a:pt x="593244" y="281834"/>
                  </a:lnTo>
                  <a:lnTo>
                    <a:pt x="600009" y="297617"/>
                  </a:lnTo>
                  <a:lnTo>
                    <a:pt x="600009" y="299872"/>
                  </a:lnTo>
                  <a:lnTo>
                    <a:pt x="601069" y="299872"/>
                  </a:lnTo>
                  <a:lnTo>
                    <a:pt x="601069" y="304381"/>
                  </a:lnTo>
                  <a:lnTo>
                    <a:pt x="600009" y="304381"/>
                  </a:lnTo>
                  <a:lnTo>
                    <a:pt x="600009" y="305443"/>
                  </a:lnTo>
                  <a:lnTo>
                    <a:pt x="601069" y="307697"/>
                  </a:lnTo>
                  <a:lnTo>
                    <a:pt x="601069" y="309951"/>
                  </a:lnTo>
                  <a:lnTo>
                    <a:pt x="602263" y="309951"/>
                  </a:lnTo>
                  <a:lnTo>
                    <a:pt x="602263" y="312207"/>
                  </a:lnTo>
                  <a:lnTo>
                    <a:pt x="601069" y="313267"/>
                  </a:lnTo>
                  <a:lnTo>
                    <a:pt x="601069" y="323347"/>
                  </a:lnTo>
                  <a:lnTo>
                    <a:pt x="597754" y="323347"/>
                  </a:lnTo>
                  <a:lnTo>
                    <a:pt x="596693" y="322287"/>
                  </a:lnTo>
                  <a:lnTo>
                    <a:pt x="595499" y="322287"/>
                  </a:lnTo>
                  <a:lnTo>
                    <a:pt x="594438" y="323347"/>
                  </a:lnTo>
                  <a:lnTo>
                    <a:pt x="594438" y="325602"/>
                  </a:lnTo>
                  <a:lnTo>
                    <a:pt x="595499" y="326663"/>
                  </a:lnTo>
                  <a:lnTo>
                    <a:pt x="595499" y="330111"/>
                  </a:lnTo>
                  <a:lnTo>
                    <a:pt x="594438" y="332366"/>
                  </a:lnTo>
                  <a:lnTo>
                    <a:pt x="594438" y="333427"/>
                  </a:lnTo>
                  <a:lnTo>
                    <a:pt x="593244" y="334621"/>
                  </a:lnTo>
                  <a:lnTo>
                    <a:pt x="593244" y="335681"/>
                  </a:lnTo>
                  <a:lnTo>
                    <a:pt x="592184" y="336743"/>
                  </a:lnTo>
                  <a:lnTo>
                    <a:pt x="592184" y="340191"/>
                  </a:lnTo>
                  <a:lnTo>
                    <a:pt x="591122" y="340191"/>
                  </a:lnTo>
                  <a:lnTo>
                    <a:pt x="590062" y="343507"/>
                  </a:lnTo>
                  <a:lnTo>
                    <a:pt x="590062" y="345761"/>
                  </a:lnTo>
                  <a:lnTo>
                    <a:pt x="591122" y="345761"/>
                  </a:lnTo>
                  <a:lnTo>
                    <a:pt x="591122" y="346822"/>
                  </a:lnTo>
                  <a:lnTo>
                    <a:pt x="590062" y="346822"/>
                  </a:lnTo>
                  <a:lnTo>
                    <a:pt x="590062" y="349077"/>
                  </a:lnTo>
                  <a:lnTo>
                    <a:pt x="591122" y="351331"/>
                  </a:lnTo>
                  <a:lnTo>
                    <a:pt x="591122" y="352525"/>
                  </a:lnTo>
                  <a:lnTo>
                    <a:pt x="590062" y="354780"/>
                  </a:lnTo>
                  <a:lnTo>
                    <a:pt x="590062" y="353719"/>
                  </a:lnTo>
                  <a:lnTo>
                    <a:pt x="589001" y="352658"/>
                  </a:lnTo>
                  <a:lnTo>
                    <a:pt x="587807" y="352658"/>
                  </a:lnTo>
                  <a:lnTo>
                    <a:pt x="587807" y="357167"/>
                  </a:lnTo>
                  <a:lnTo>
                    <a:pt x="586746" y="362871"/>
                  </a:lnTo>
                  <a:lnTo>
                    <a:pt x="592316" y="369634"/>
                  </a:lnTo>
                  <a:lnTo>
                    <a:pt x="593377" y="370828"/>
                  </a:lnTo>
                  <a:lnTo>
                    <a:pt x="594571" y="373082"/>
                  </a:lnTo>
                  <a:lnTo>
                    <a:pt x="597887" y="376398"/>
                  </a:lnTo>
                  <a:lnTo>
                    <a:pt x="597887" y="379714"/>
                  </a:lnTo>
                  <a:lnTo>
                    <a:pt x="601202" y="383030"/>
                  </a:lnTo>
                  <a:lnTo>
                    <a:pt x="603457" y="384224"/>
                  </a:lnTo>
                  <a:lnTo>
                    <a:pt x="604651" y="387539"/>
                  </a:lnTo>
                  <a:lnTo>
                    <a:pt x="606905" y="389794"/>
                  </a:lnTo>
                  <a:lnTo>
                    <a:pt x="610221" y="396558"/>
                  </a:lnTo>
                  <a:lnTo>
                    <a:pt x="610221" y="399874"/>
                  </a:lnTo>
                  <a:lnTo>
                    <a:pt x="613537" y="401067"/>
                  </a:lnTo>
                  <a:lnTo>
                    <a:pt x="623616" y="411147"/>
                  </a:lnTo>
                  <a:lnTo>
                    <a:pt x="624810" y="411147"/>
                  </a:lnTo>
                  <a:lnTo>
                    <a:pt x="623616" y="414595"/>
                  </a:lnTo>
                  <a:lnTo>
                    <a:pt x="624810" y="422420"/>
                  </a:lnTo>
                  <a:lnTo>
                    <a:pt x="621362" y="432500"/>
                  </a:lnTo>
                  <a:lnTo>
                    <a:pt x="621362" y="443773"/>
                  </a:lnTo>
                  <a:lnTo>
                    <a:pt x="624810" y="448283"/>
                  </a:lnTo>
                  <a:lnTo>
                    <a:pt x="639399" y="457302"/>
                  </a:lnTo>
                  <a:lnTo>
                    <a:pt x="640593" y="458362"/>
                  </a:lnTo>
                  <a:lnTo>
                    <a:pt x="636083" y="463933"/>
                  </a:lnTo>
                  <a:lnTo>
                    <a:pt x="635022" y="463933"/>
                  </a:lnTo>
                  <a:lnTo>
                    <a:pt x="627197" y="458362"/>
                  </a:lnTo>
                  <a:lnTo>
                    <a:pt x="623749" y="459423"/>
                  </a:lnTo>
                  <a:lnTo>
                    <a:pt x="621494" y="458362"/>
                  </a:lnTo>
                  <a:lnTo>
                    <a:pt x="618179" y="461678"/>
                  </a:lnTo>
                  <a:lnTo>
                    <a:pt x="615924" y="460617"/>
                  </a:lnTo>
                  <a:lnTo>
                    <a:pt x="613669" y="462872"/>
                  </a:lnTo>
                  <a:lnTo>
                    <a:pt x="604651" y="484225"/>
                  </a:lnTo>
                  <a:lnTo>
                    <a:pt x="602396" y="494305"/>
                  </a:lnTo>
                  <a:lnTo>
                    <a:pt x="601202" y="497620"/>
                  </a:lnTo>
                  <a:lnTo>
                    <a:pt x="602396" y="499875"/>
                  </a:lnTo>
                  <a:lnTo>
                    <a:pt x="601202" y="504384"/>
                  </a:lnTo>
                  <a:lnTo>
                    <a:pt x="583165" y="509955"/>
                  </a:lnTo>
                  <a:lnTo>
                    <a:pt x="590990" y="525737"/>
                  </a:lnTo>
                  <a:lnTo>
                    <a:pt x="632635" y="560619"/>
                  </a:lnTo>
                  <a:lnTo>
                    <a:pt x="638206" y="560619"/>
                  </a:lnTo>
                  <a:lnTo>
                    <a:pt x="643776" y="561813"/>
                  </a:lnTo>
                  <a:lnTo>
                    <a:pt x="650540" y="560619"/>
                  </a:lnTo>
                  <a:lnTo>
                    <a:pt x="673087" y="558364"/>
                  </a:lnTo>
                  <a:lnTo>
                    <a:pt x="678657" y="565128"/>
                  </a:lnTo>
                  <a:lnTo>
                    <a:pt x="683166" y="569637"/>
                  </a:lnTo>
                  <a:lnTo>
                    <a:pt x="658365" y="601070"/>
                  </a:lnTo>
                  <a:lnTo>
                    <a:pt x="639266" y="588736"/>
                  </a:lnTo>
                  <a:lnTo>
                    <a:pt x="618974" y="574147"/>
                  </a:lnTo>
                  <a:lnTo>
                    <a:pt x="602131" y="584227"/>
                  </a:lnTo>
                  <a:lnTo>
                    <a:pt x="607701" y="611283"/>
                  </a:lnTo>
                  <a:lnTo>
                    <a:pt x="605446" y="621362"/>
                  </a:lnTo>
                  <a:lnTo>
                    <a:pt x="607701" y="643909"/>
                  </a:lnTo>
                  <a:lnTo>
                    <a:pt x="595367" y="642715"/>
                  </a:lnTo>
                  <a:lnTo>
                    <a:pt x="581839" y="635951"/>
                  </a:lnTo>
                  <a:lnTo>
                    <a:pt x="584093" y="630381"/>
                  </a:lnTo>
                  <a:lnTo>
                    <a:pt x="584093" y="615791"/>
                  </a:lnTo>
                  <a:lnTo>
                    <a:pt x="578523" y="609028"/>
                  </a:lnTo>
                  <a:lnTo>
                    <a:pt x="564995" y="611283"/>
                  </a:lnTo>
                  <a:lnTo>
                    <a:pt x="529053" y="628127"/>
                  </a:lnTo>
                  <a:lnTo>
                    <a:pt x="515525" y="613537"/>
                  </a:lnTo>
                  <a:lnTo>
                    <a:pt x="515525" y="610089"/>
                  </a:lnTo>
                  <a:lnTo>
                    <a:pt x="506506" y="605580"/>
                  </a:lnTo>
                  <a:lnTo>
                    <a:pt x="501996" y="613404"/>
                  </a:lnTo>
                  <a:lnTo>
                    <a:pt x="494039" y="620168"/>
                  </a:lnTo>
                  <a:lnTo>
                    <a:pt x="480511" y="615659"/>
                  </a:lnTo>
                  <a:lnTo>
                    <a:pt x="472686" y="620168"/>
                  </a:lnTo>
                  <a:lnTo>
                    <a:pt x="460351" y="619107"/>
                  </a:lnTo>
                  <a:lnTo>
                    <a:pt x="458097" y="631442"/>
                  </a:lnTo>
                  <a:lnTo>
                    <a:pt x="444569" y="626933"/>
                  </a:lnTo>
                  <a:lnTo>
                    <a:pt x="442314" y="620168"/>
                  </a:lnTo>
                  <a:lnTo>
                    <a:pt x="431041" y="619107"/>
                  </a:lnTo>
                  <a:lnTo>
                    <a:pt x="429980" y="609028"/>
                  </a:lnTo>
                  <a:lnTo>
                    <a:pt x="428919" y="609028"/>
                  </a:lnTo>
                  <a:lnTo>
                    <a:pt x="424409" y="606773"/>
                  </a:lnTo>
                  <a:lnTo>
                    <a:pt x="419900" y="606773"/>
                  </a:lnTo>
                  <a:lnTo>
                    <a:pt x="409820" y="602264"/>
                  </a:lnTo>
                  <a:lnTo>
                    <a:pt x="406505" y="607834"/>
                  </a:lnTo>
                  <a:lnTo>
                    <a:pt x="418839" y="625871"/>
                  </a:lnTo>
                  <a:lnTo>
                    <a:pt x="411014" y="624678"/>
                  </a:lnTo>
                  <a:lnTo>
                    <a:pt x="382897" y="599877"/>
                  </a:lnTo>
                  <a:lnTo>
                    <a:pt x="375072" y="609956"/>
                  </a:lnTo>
                  <a:lnTo>
                    <a:pt x="373878" y="609956"/>
                  </a:lnTo>
                  <a:lnTo>
                    <a:pt x="341251" y="586348"/>
                  </a:lnTo>
                  <a:lnTo>
                    <a:pt x="336742" y="580778"/>
                  </a:lnTo>
                  <a:lnTo>
                    <a:pt x="335681" y="574014"/>
                  </a:lnTo>
                  <a:lnTo>
                    <a:pt x="332366" y="570698"/>
                  </a:lnTo>
                  <a:lnTo>
                    <a:pt x="332366" y="566189"/>
                  </a:lnTo>
                  <a:lnTo>
                    <a:pt x="324541" y="561680"/>
                  </a:lnTo>
                  <a:lnTo>
                    <a:pt x="320031" y="542581"/>
                  </a:lnTo>
                  <a:lnTo>
                    <a:pt x="316583" y="533563"/>
                  </a:lnTo>
                  <a:lnTo>
                    <a:pt x="316583" y="520034"/>
                  </a:lnTo>
                  <a:cubicBezTo>
                    <a:pt x="309819" y="514994"/>
                    <a:pt x="301729" y="511812"/>
                    <a:pt x="293904" y="509292"/>
                  </a:cubicBezTo>
                  <a:lnTo>
                    <a:pt x="296291" y="508761"/>
                  </a:lnTo>
                  <a:lnTo>
                    <a:pt x="292975" y="506506"/>
                  </a:lnTo>
                  <a:lnTo>
                    <a:pt x="288466" y="500803"/>
                  </a:lnTo>
                  <a:lnTo>
                    <a:pt x="287404" y="496294"/>
                  </a:lnTo>
                  <a:lnTo>
                    <a:pt x="297484" y="495100"/>
                  </a:lnTo>
                  <a:lnTo>
                    <a:pt x="298678" y="496294"/>
                  </a:lnTo>
                  <a:lnTo>
                    <a:pt x="305442" y="500803"/>
                  </a:lnTo>
                  <a:lnTo>
                    <a:pt x="311145" y="499742"/>
                  </a:lnTo>
                  <a:lnTo>
                    <a:pt x="313399" y="503058"/>
                  </a:lnTo>
                  <a:lnTo>
                    <a:pt x="320164" y="507567"/>
                  </a:lnTo>
                  <a:lnTo>
                    <a:pt x="329182" y="501997"/>
                  </a:lnTo>
                  <a:lnTo>
                    <a:pt x="358493" y="485153"/>
                  </a:lnTo>
                  <a:lnTo>
                    <a:pt x="361809" y="485153"/>
                  </a:lnTo>
                  <a:lnTo>
                    <a:pt x="363003" y="486347"/>
                  </a:lnTo>
                  <a:lnTo>
                    <a:pt x="366318" y="487408"/>
                  </a:lnTo>
                  <a:lnTo>
                    <a:pt x="373082" y="487408"/>
                  </a:lnTo>
                  <a:lnTo>
                    <a:pt x="374143" y="481838"/>
                  </a:lnTo>
                  <a:lnTo>
                    <a:pt x="377459" y="471758"/>
                  </a:lnTo>
                  <a:lnTo>
                    <a:pt x="386478" y="470696"/>
                  </a:lnTo>
                  <a:lnTo>
                    <a:pt x="401067" y="453853"/>
                  </a:lnTo>
                  <a:lnTo>
                    <a:pt x="403322" y="433561"/>
                  </a:lnTo>
                  <a:lnTo>
                    <a:pt x="402260" y="429052"/>
                  </a:lnTo>
                  <a:lnTo>
                    <a:pt x="393242" y="422288"/>
                  </a:lnTo>
                  <a:lnTo>
                    <a:pt x="389926" y="415524"/>
                  </a:lnTo>
                  <a:lnTo>
                    <a:pt x="387671" y="415524"/>
                  </a:lnTo>
                  <a:lnTo>
                    <a:pt x="386610" y="417778"/>
                  </a:lnTo>
                  <a:lnTo>
                    <a:pt x="379846" y="417778"/>
                  </a:lnTo>
                  <a:lnTo>
                    <a:pt x="377592" y="416718"/>
                  </a:lnTo>
                  <a:lnTo>
                    <a:pt x="376530" y="415524"/>
                  </a:lnTo>
                  <a:lnTo>
                    <a:pt x="372021" y="412208"/>
                  </a:lnTo>
                  <a:lnTo>
                    <a:pt x="367512" y="407698"/>
                  </a:lnTo>
                  <a:lnTo>
                    <a:pt x="367512" y="406638"/>
                  </a:lnTo>
                  <a:lnTo>
                    <a:pt x="368573" y="403189"/>
                  </a:lnTo>
                  <a:lnTo>
                    <a:pt x="374143" y="402128"/>
                  </a:lnTo>
                  <a:lnTo>
                    <a:pt x="373082" y="397619"/>
                  </a:lnTo>
                  <a:lnTo>
                    <a:pt x="376398" y="390855"/>
                  </a:lnTo>
                  <a:lnTo>
                    <a:pt x="377459" y="374011"/>
                  </a:lnTo>
                  <a:lnTo>
                    <a:pt x="372950" y="349210"/>
                  </a:lnTo>
                  <a:lnTo>
                    <a:pt x="379713" y="349210"/>
                  </a:lnTo>
                  <a:lnTo>
                    <a:pt x="384223" y="355974"/>
                  </a:lnTo>
                  <a:lnTo>
                    <a:pt x="407831" y="346955"/>
                  </a:lnTo>
                  <a:lnTo>
                    <a:pt x="406770" y="342445"/>
                  </a:lnTo>
                  <a:lnTo>
                    <a:pt x="403454" y="340191"/>
                  </a:lnTo>
                  <a:lnTo>
                    <a:pt x="403454" y="337937"/>
                  </a:lnTo>
                  <a:lnTo>
                    <a:pt x="397884" y="336743"/>
                  </a:lnTo>
                  <a:lnTo>
                    <a:pt x="396823" y="335681"/>
                  </a:lnTo>
                  <a:lnTo>
                    <a:pt x="395629" y="334621"/>
                  </a:lnTo>
                  <a:lnTo>
                    <a:pt x="396823" y="331172"/>
                  </a:lnTo>
                  <a:lnTo>
                    <a:pt x="393374" y="323347"/>
                  </a:lnTo>
                  <a:lnTo>
                    <a:pt x="388865" y="321093"/>
                  </a:lnTo>
                  <a:lnTo>
                    <a:pt x="386610" y="314328"/>
                  </a:lnTo>
                  <a:lnTo>
                    <a:pt x="379846" y="315390"/>
                  </a:lnTo>
                  <a:lnTo>
                    <a:pt x="376530" y="316583"/>
                  </a:lnTo>
                  <a:lnTo>
                    <a:pt x="368705" y="324408"/>
                  </a:lnTo>
                  <a:lnTo>
                    <a:pt x="354116" y="325469"/>
                  </a:lnTo>
                  <a:lnTo>
                    <a:pt x="348546" y="325469"/>
                  </a:lnTo>
                  <a:lnTo>
                    <a:pt x="345230" y="326530"/>
                  </a:lnTo>
                  <a:lnTo>
                    <a:pt x="344169" y="324275"/>
                  </a:lnTo>
                  <a:lnTo>
                    <a:pt x="330641" y="325337"/>
                  </a:lnTo>
                  <a:lnTo>
                    <a:pt x="320561" y="325337"/>
                  </a:lnTo>
                  <a:lnTo>
                    <a:pt x="318307" y="324275"/>
                  </a:lnTo>
                  <a:lnTo>
                    <a:pt x="311543" y="323082"/>
                  </a:lnTo>
                  <a:lnTo>
                    <a:pt x="300269" y="330907"/>
                  </a:lnTo>
                  <a:lnTo>
                    <a:pt x="296821" y="311808"/>
                  </a:lnTo>
                  <a:lnTo>
                    <a:pt x="293505" y="309554"/>
                  </a:lnTo>
                  <a:lnTo>
                    <a:pt x="286742" y="303984"/>
                  </a:lnTo>
                  <a:lnTo>
                    <a:pt x="282232" y="300535"/>
                  </a:lnTo>
                  <a:lnTo>
                    <a:pt x="285680" y="285946"/>
                  </a:lnTo>
                  <a:lnTo>
                    <a:pt x="293505" y="282498"/>
                  </a:lnTo>
                  <a:lnTo>
                    <a:pt x="286742" y="261144"/>
                  </a:lnTo>
                  <a:lnTo>
                    <a:pt x="266449" y="231834"/>
                  </a:lnTo>
                  <a:lnTo>
                    <a:pt x="266449" y="225070"/>
                  </a:lnTo>
                  <a:lnTo>
                    <a:pt x="260879" y="160878"/>
                  </a:lnTo>
                  <a:lnTo>
                    <a:pt x="255309" y="162072"/>
                  </a:lnTo>
                  <a:lnTo>
                    <a:pt x="244035" y="149737"/>
                  </a:lnTo>
                  <a:lnTo>
                    <a:pt x="242842" y="135148"/>
                  </a:lnTo>
                  <a:lnTo>
                    <a:pt x="237271" y="132893"/>
                  </a:lnTo>
                  <a:lnTo>
                    <a:pt x="237271" y="131699"/>
                  </a:lnTo>
                  <a:lnTo>
                    <a:pt x="218173" y="128384"/>
                  </a:lnTo>
                  <a:lnTo>
                    <a:pt x="212603" y="117111"/>
                  </a:lnTo>
                  <a:lnTo>
                    <a:pt x="195759" y="112601"/>
                  </a:lnTo>
                  <a:lnTo>
                    <a:pt x="191249" y="113662"/>
                  </a:lnTo>
                  <a:lnTo>
                    <a:pt x="187934" y="114856"/>
                  </a:lnTo>
                  <a:lnTo>
                    <a:pt x="187934" y="110347"/>
                  </a:lnTo>
                  <a:lnTo>
                    <a:pt x="186873" y="108092"/>
                  </a:lnTo>
                  <a:lnTo>
                    <a:pt x="185679" y="107031"/>
                  </a:lnTo>
                  <a:lnTo>
                    <a:pt x="185679" y="102522"/>
                  </a:lnTo>
                  <a:lnTo>
                    <a:pt x="186873" y="101328"/>
                  </a:lnTo>
                  <a:lnTo>
                    <a:pt x="182363" y="99073"/>
                  </a:lnTo>
                  <a:lnTo>
                    <a:pt x="176793" y="103582"/>
                  </a:lnTo>
                  <a:lnTo>
                    <a:pt x="175732" y="102522"/>
                  </a:lnTo>
                  <a:lnTo>
                    <a:pt x="158888" y="116049"/>
                  </a:lnTo>
                  <a:lnTo>
                    <a:pt x="155572" y="118305"/>
                  </a:lnTo>
                  <a:lnTo>
                    <a:pt x="157827" y="121620"/>
                  </a:lnTo>
                  <a:lnTo>
                    <a:pt x="159021" y="122814"/>
                  </a:lnTo>
                  <a:lnTo>
                    <a:pt x="154511" y="126129"/>
                  </a:lnTo>
                  <a:lnTo>
                    <a:pt x="154511" y="127323"/>
                  </a:lnTo>
                  <a:lnTo>
                    <a:pt x="143238" y="135148"/>
                  </a:lnTo>
                  <a:lnTo>
                    <a:pt x="144299" y="136209"/>
                  </a:lnTo>
                  <a:lnTo>
                    <a:pt x="148809" y="133955"/>
                  </a:lnTo>
                  <a:lnTo>
                    <a:pt x="148809" y="132893"/>
                  </a:lnTo>
                  <a:lnTo>
                    <a:pt x="151063" y="131699"/>
                  </a:lnTo>
                  <a:lnTo>
                    <a:pt x="152124" y="132893"/>
                  </a:lnTo>
                  <a:lnTo>
                    <a:pt x="153185" y="132893"/>
                  </a:lnTo>
                  <a:lnTo>
                    <a:pt x="153185" y="135148"/>
                  </a:lnTo>
                  <a:lnTo>
                    <a:pt x="154246" y="135148"/>
                  </a:lnTo>
                  <a:lnTo>
                    <a:pt x="154246" y="136209"/>
                  </a:lnTo>
                  <a:lnTo>
                    <a:pt x="155440" y="137270"/>
                  </a:lnTo>
                  <a:lnTo>
                    <a:pt x="155440" y="139525"/>
                  </a:lnTo>
                  <a:lnTo>
                    <a:pt x="156501" y="140719"/>
                  </a:lnTo>
                  <a:lnTo>
                    <a:pt x="159816" y="140719"/>
                  </a:lnTo>
                  <a:lnTo>
                    <a:pt x="157562" y="141779"/>
                  </a:lnTo>
                  <a:lnTo>
                    <a:pt x="156501" y="146289"/>
                  </a:lnTo>
                  <a:lnTo>
                    <a:pt x="155440" y="163133"/>
                  </a:lnTo>
                  <a:lnTo>
                    <a:pt x="165519" y="176661"/>
                  </a:lnTo>
                  <a:lnTo>
                    <a:pt x="164459" y="182363"/>
                  </a:lnTo>
                  <a:lnTo>
                    <a:pt x="164459" y="183425"/>
                  </a:lnTo>
                  <a:lnTo>
                    <a:pt x="162204" y="190189"/>
                  </a:lnTo>
                  <a:lnTo>
                    <a:pt x="161143" y="188995"/>
                  </a:lnTo>
                  <a:lnTo>
                    <a:pt x="156634" y="187934"/>
                  </a:lnTo>
                  <a:lnTo>
                    <a:pt x="148809" y="184486"/>
                  </a:lnTo>
                  <a:lnTo>
                    <a:pt x="146554" y="183425"/>
                  </a:lnTo>
                  <a:lnTo>
                    <a:pt x="143238" y="185679"/>
                  </a:lnTo>
                  <a:lnTo>
                    <a:pt x="143238" y="188995"/>
                  </a:lnTo>
                  <a:lnTo>
                    <a:pt x="137535" y="188995"/>
                  </a:lnTo>
                  <a:lnTo>
                    <a:pt x="136474" y="192311"/>
                  </a:lnTo>
                  <a:lnTo>
                    <a:pt x="138729" y="196820"/>
                  </a:lnTo>
                  <a:lnTo>
                    <a:pt x="138729" y="199075"/>
                  </a:lnTo>
                  <a:lnTo>
                    <a:pt x="145493" y="208093"/>
                  </a:lnTo>
                  <a:lnTo>
                    <a:pt x="148809" y="214857"/>
                  </a:lnTo>
                  <a:lnTo>
                    <a:pt x="140983" y="213796"/>
                  </a:lnTo>
                  <a:lnTo>
                    <a:pt x="138729" y="213796"/>
                  </a:lnTo>
                  <a:lnTo>
                    <a:pt x="138729" y="212603"/>
                  </a:lnTo>
                  <a:lnTo>
                    <a:pt x="137535" y="211542"/>
                  </a:lnTo>
                  <a:lnTo>
                    <a:pt x="135280" y="211542"/>
                  </a:lnTo>
                  <a:lnTo>
                    <a:pt x="134087" y="209287"/>
                  </a:lnTo>
                  <a:lnTo>
                    <a:pt x="129577" y="209287"/>
                  </a:lnTo>
                  <a:lnTo>
                    <a:pt x="128516" y="208093"/>
                  </a:lnTo>
                  <a:lnTo>
                    <a:pt x="127455" y="208093"/>
                  </a:lnTo>
                  <a:lnTo>
                    <a:pt x="127455" y="207033"/>
                  </a:lnTo>
                  <a:lnTo>
                    <a:pt x="122946" y="207033"/>
                  </a:lnTo>
                  <a:lnTo>
                    <a:pt x="121752" y="205972"/>
                  </a:lnTo>
                  <a:lnTo>
                    <a:pt x="118437" y="202523"/>
                  </a:lnTo>
                  <a:lnTo>
                    <a:pt x="117375" y="202523"/>
                  </a:lnTo>
                  <a:lnTo>
                    <a:pt x="116315" y="201462"/>
                  </a:lnTo>
                  <a:lnTo>
                    <a:pt x="108490" y="208226"/>
                  </a:lnTo>
                  <a:lnTo>
                    <a:pt x="100532" y="200401"/>
                  </a:lnTo>
                  <a:lnTo>
                    <a:pt x="97216" y="203849"/>
                  </a:lnTo>
                  <a:lnTo>
                    <a:pt x="98277" y="206104"/>
                  </a:lnTo>
                  <a:lnTo>
                    <a:pt x="96022" y="207165"/>
                  </a:lnTo>
                  <a:lnTo>
                    <a:pt x="91513" y="213929"/>
                  </a:lnTo>
                  <a:lnTo>
                    <a:pt x="105041" y="219500"/>
                  </a:lnTo>
                  <a:lnTo>
                    <a:pt x="106102" y="227324"/>
                  </a:lnTo>
                  <a:lnTo>
                    <a:pt x="106102" y="231834"/>
                  </a:lnTo>
                  <a:lnTo>
                    <a:pt x="107296" y="234089"/>
                  </a:lnTo>
                  <a:lnTo>
                    <a:pt x="106102" y="235282"/>
                  </a:lnTo>
                  <a:lnTo>
                    <a:pt x="102787" y="233027"/>
                  </a:lnTo>
                  <a:lnTo>
                    <a:pt x="100532" y="237537"/>
                  </a:lnTo>
                  <a:lnTo>
                    <a:pt x="99471" y="238598"/>
                  </a:lnTo>
                  <a:lnTo>
                    <a:pt x="99471" y="239792"/>
                  </a:lnTo>
                  <a:lnTo>
                    <a:pt x="100532" y="240853"/>
                  </a:lnTo>
                  <a:lnTo>
                    <a:pt x="100532" y="241913"/>
                  </a:lnTo>
                  <a:lnTo>
                    <a:pt x="98277" y="244168"/>
                  </a:lnTo>
                  <a:lnTo>
                    <a:pt x="98277" y="251993"/>
                  </a:lnTo>
                  <a:lnTo>
                    <a:pt x="102787" y="264327"/>
                  </a:lnTo>
                  <a:lnTo>
                    <a:pt x="100532" y="282365"/>
                  </a:lnTo>
                  <a:lnTo>
                    <a:pt x="93768" y="293638"/>
                  </a:lnTo>
                  <a:lnTo>
                    <a:pt x="93768" y="300403"/>
                  </a:lnTo>
                  <a:lnTo>
                    <a:pt x="130904" y="336345"/>
                  </a:lnTo>
                  <a:lnTo>
                    <a:pt x="140983" y="346424"/>
                  </a:lnTo>
                  <a:lnTo>
                    <a:pt x="136474" y="347618"/>
                  </a:lnTo>
                  <a:lnTo>
                    <a:pt x="135413" y="348679"/>
                  </a:lnTo>
                  <a:lnTo>
                    <a:pt x="130904" y="349873"/>
                  </a:lnTo>
                  <a:lnTo>
                    <a:pt x="129710" y="346424"/>
                  </a:lnTo>
                  <a:lnTo>
                    <a:pt x="126394" y="345364"/>
                  </a:lnTo>
                  <a:lnTo>
                    <a:pt x="121885" y="346424"/>
                  </a:lnTo>
                  <a:lnTo>
                    <a:pt x="120824" y="345364"/>
                  </a:lnTo>
                  <a:lnTo>
                    <a:pt x="120824" y="344302"/>
                  </a:lnTo>
                  <a:lnTo>
                    <a:pt x="118569" y="343108"/>
                  </a:lnTo>
                  <a:lnTo>
                    <a:pt x="114060" y="344302"/>
                  </a:lnTo>
                  <a:lnTo>
                    <a:pt x="111805" y="344302"/>
                  </a:lnTo>
                  <a:lnTo>
                    <a:pt x="108490" y="340854"/>
                  </a:lnTo>
                  <a:lnTo>
                    <a:pt x="101725" y="339793"/>
                  </a:lnTo>
                  <a:lnTo>
                    <a:pt x="100532" y="337538"/>
                  </a:lnTo>
                  <a:lnTo>
                    <a:pt x="94962" y="338600"/>
                  </a:lnTo>
                  <a:lnTo>
                    <a:pt x="78118" y="329581"/>
                  </a:lnTo>
                  <a:lnTo>
                    <a:pt x="68038" y="329581"/>
                  </a:lnTo>
                  <a:lnTo>
                    <a:pt x="63528" y="330641"/>
                  </a:lnTo>
                  <a:lnTo>
                    <a:pt x="61274" y="331835"/>
                  </a:lnTo>
                  <a:lnTo>
                    <a:pt x="61274" y="334090"/>
                  </a:lnTo>
                  <a:lnTo>
                    <a:pt x="57958" y="337406"/>
                  </a:lnTo>
                  <a:lnTo>
                    <a:pt x="55703" y="337406"/>
                  </a:lnTo>
                  <a:lnTo>
                    <a:pt x="39921" y="330641"/>
                  </a:lnTo>
                  <a:lnTo>
                    <a:pt x="42176" y="344170"/>
                  </a:lnTo>
                  <a:lnTo>
                    <a:pt x="48940" y="342976"/>
                  </a:lnTo>
                  <a:lnTo>
                    <a:pt x="54510" y="346292"/>
                  </a:lnTo>
                  <a:lnTo>
                    <a:pt x="55703" y="346292"/>
                  </a:lnTo>
                  <a:lnTo>
                    <a:pt x="57958" y="345231"/>
                  </a:lnTo>
                  <a:lnTo>
                    <a:pt x="60213" y="345231"/>
                  </a:lnTo>
                  <a:lnTo>
                    <a:pt x="60213" y="348547"/>
                  </a:lnTo>
                  <a:lnTo>
                    <a:pt x="63528" y="350801"/>
                  </a:lnTo>
                  <a:lnTo>
                    <a:pt x="66844" y="351995"/>
                  </a:lnTo>
                  <a:lnTo>
                    <a:pt x="68038" y="354250"/>
                  </a:lnTo>
                  <a:lnTo>
                    <a:pt x="74802" y="365523"/>
                  </a:lnTo>
                  <a:lnTo>
                    <a:pt x="74802" y="366584"/>
                  </a:lnTo>
                  <a:cubicBezTo>
                    <a:pt x="77853" y="369634"/>
                    <a:pt x="80638" y="370695"/>
                    <a:pt x="83821" y="374409"/>
                  </a:cubicBezTo>
                  <a:lnTo>
                    <a:pt x="79311" y="375602"/>
                  </a:lnTo>
                  <a:lnTo>
                    <a:pt x="78250" y="376664"/>
                  </a:lnTo>
                  <a:lnTo>
                    <a:pt x="75996" y="376664"/>
                  </a:lnTo>
                  <a:lnTo>
                    <a:pt x="37666" y="387937"/>
                  </a:lnTo>
                  <a:lnTo>
                    <a:pt x="37666" y="392446"/>
                  </a:lnTo>
                  <a:lnTo>
                    <a:pt x="43236" y="398149"/>
                  </a:lnTo>
                  <a:lnTo>
                    <a:pt x="39921" y="401465"/>
                  </a:lnTo>
                  <a:lnTo>
                    <a:pt x="42176" y="404781"/>
                  </a:lnTo>
                  <a:lnTo>
                    <a:pt x="42176" y="410351"/>
                  </a:lnTo>
                  <a:lnTo>
                    <a:pt x="44430" y="418309"/>
                  </a:lnTo>
                  <a:lnTo>
                    <a:pt x="44430" y="420563"/>
                  </a:lnTo>
                  <a:lnTo>
                    <a:pt x="43369" y="421757"/>
                  </a:lnTo>
                  <a:lnTo>
                    <a:pt x="43369" y="424012"/>
                  </a:lnTo>
                  <a:lnTo>
                    <a:pt x="45624" y="426266"/>
                  </a:lnTo>
                  <a:lnTo>
                    <a:pt x="44563" y="428521"/>
                  </a:lnTo>
                  <a:lnTo>
                    <a:pt x="45624" y="429582"/>
                  </a:lnTo>
                  <a:lnTo>
                    <a:pt x="48940" y="429582"/>
                  </a:lnTo>
                  <a:lnTo>
                    <a:pt x="50001" y="430643"/>
                  </a:lnTo>
                  <a:lnTo>
                    <a:pt x="51061" y="430643"/>
                  </a:lnTo>
                  <a:lnTo>
                    <a:pt x="56632" y="442978"/>
                  </a:lnTo>
                  <a:lnTo>
                    <a:pt x="65651" y="454251"/>
                  </a:lnTo>
                  <a:lnTo>
                    <a:pt x="67905" y="456506"/>
                  </a:lnTo>
                  <a:lnTo>
                    <a:pt x="72415" y="465525"/>
                  </a:lnTo>
                  <a:lnTo>
                    <a:pt x="75863" y="468840"/>
                  </a:lnTo>
                  <a:lnTo>
                    <a:pt x="84882" y="472289"/>
                  </a:lnTo>
                  <a:lnTo>
                    <a:pt x="87136" y="473349"/>
                  </a:lnTo>
                  <a:lnTo>
                    <a:pt x="89391" y="476665"/>
                  </a:lnTo>
                  <a:lnTo>
                    <a:pt x="90452" y="476665"/>
                  </a:lnTo>
                  <a:lnTo>
                    <a:pt x="102787" y="487939"/>
                  </a:lnTo>
                  <a:lnTo>
                    <a:pt x="118569" y="499212"/>
                  </a:lnTo>
                  <a:lnTo>
                    <a:pt x="119763" y="501466"/>
                  </a:lnTo>
                  <a:lnTo>
                    <a:pt x="122017" y="503721"/>
                  </a:lnTo>
                  <a:lnTo>
                    <a:pt x="123211" y="507037"/>
                  </a:lnTo>
                  <a:lnTo>
                    <a:pt x="125466" y="513800"/>
                  </a:lnTo>
                  <a:lnTo>
                    <a:pt x="120957" y="516056"/>
                  </a:lnTo>
                  <a:lnTo>
                    <a:pt x="128782" y="535154"/>
                  </a:lnTo>
                  <a:lnTo>
                    <a:pt x="129842" y="535154"/>
                  </a:lnTo>
                  <a:lnTo>
                    <a:pt x="132097" y="533960"/>
                  </a:lnTo>
                  <a:lnTo>
                    <a:pt x="135413" y="532899"/>
                  </a:lnTo>
                  <a:lnTo>
                    <a:pt x="162469" y="556507"/>
                  </a:lnTo>
                  <a:lnTo>
                    <a:pt x="161408" y="557568"/>
                  </a:lnTo>
                  <a:lnTo>
                    <a:pt x="162469" y="561017"/>
                  </a:lnTo>
                  <a:lnTo>
                    <a:pt x="151196" y="570035"/>
                  </a:lnTo>
                  <a:lnTo>
                    <a:pt x="146686" y="567780"/>
                  </a:lnTo>
                  <a:lnTo>
                    <a:pt x="141116" y="562210"/>
                  </a:lnTo>
                  <a:lnTo>
                    <a:pt x="136607" y="561149"/>
                  </a:lnTo>
                  <a:lnTo>
                    <a:pt x="134352" y="557701"/>
                  </a:lnTo>
                  <a:lnTo>
                    <a:pt x="133291" y="556640"/>
                  </a:lnTo>
                  <a:lnTo>
                    <a:pt x="129842" y="556640"/>
                  </a:lnTo>
                  <a:lnTo>
                    <a:pt x="129842" y="555446"/>
                  </a:lnTo>
                  <a:lnTo>
                    <a:pt x="128782" y="556640"/>
                  </a:lnTo>
                  <a:lnTo>
                    <a:pt x="128782" y="559956"/>
                  </a:lnTo>
                  <a:lnTo>
                    <a:pt x="125466" y="559956"/>
                  </a:lnTo>
                  <a:lnTo>
                    <a:pt x="124405" y="561149"/>
                  </a:lnTo>
                  <a:lnTo>
                    <a:pt x="124405" y="562210"/>
                  </a:lnTo>
                  <a:lnTo>
                    <a:pt x="117641" y="562210"/>
                  </a:lnTo>
                  <a:cubicBezTo>
                    <a:pt x="117110" y="570300"/>
                    <a:pt x="119100" y="565791"/>
                    <a:pt x="118702" y="571229"/>
                  </a:cubicBezTo>
                  <a:lnTo>
                    <a:pt x="118702" y="572423"/>
                  </a:lnTo>
                  <a:lnTo>
                    <a:pt x="119895" y="573483"/>
                  </a:lnTo>
                  <a:lnTo>
                    <a:pt x="119895" y="575738"/>
                  </a:lnTo>
                  <a:lnTo>
                    <a:pt x="118702" y="577993"/>
                  </a:lnTo>
                  <a:lnTo>
                    <a:pt x="117641" y="576932"/>
                  </a:lnTo>
                  <a:lnTo>
                    <a:pt x="115386" y="573483"/>
                  </a:lnTo>
                  <a:lnTo>
                    <a:pt x="113132" y="573483"/>
                  </a:lnTo>
                  <a:lnTo>
                    <a:pt x="112070" y="572423"/>
                  </a:lnTo>
                  <a:lnTo>
                    <a:pt x="108755" y="571229"/>
                  </a:lnTo>
                  <a:lnTo>
                    <a:pt x="106500" y="572423"/>
                  </a:lnTo>
                  <a:lnTo>
                    <a:pt x="103185" y="570167"/>
                  </a:lnTo>
                  <a:lnTo>
                    <a:pt x="102123" y="570167"/>
                  </a:lnTo>
                  <a:lnTo>
                    <a:pt x="100930" y="567913"/>
                  </a:lnTo>
                  <a:lnTo>
                    <a:pt x="102123" y="566852"/>
                  </a:lnTo>
                  <a:lnTo>
                    <a:pt x="102123" y="564597"/>
                  </a:lnTo>
                  <a:lnTo>
                    <a:pt x="94298" y="571361"/>
                  </a:lnTo>
                  <a:lnTo>
                    <a:pt x="87534" y="574810"/>
                  </a:lnTo>
                  <a:lnTo>
                    <a:pt x="87534" y="586083"/>
                  </a:lnTo>
                  <a:lnTo>
                    <a:pt x="89789" y="589399"/>
                  </a:lnTo>
                  <a:lnTo>
                    <a:pt x="79709" y="592847"/>
                  </a:lnTo>
                  <a:lnTo>
                    <a:pt x="79709" y="588338"/>
                  </a:lnTo>
                  <a:lnTo>
                    <a:pt x="76393" y="589399"/>
                  </a:lnTo>
                  <a:lnTo>
                    <a:pt x="67375" y="591654"/>
                  </a:lnTo>
                  <a:lnTo>
                    <a:pt x="57295" y="601733"/>
                  </a:lnTo>
                  <a:lnTo>
                    <a:pt x="46022" y="597224"/>
                  </a:lnTo>
                  <a:lnTo>
                    <a:pt x="33687" y="583696"/>
                  </a:lnTo>
                  <a:lnTo>
                    <a:pt x="25862" y="585950"/>
                  </a:lnTo>
                  <a:lnTo>
                    <a:pt x="22547" y="584890"/>
                  </a:lnTo>
                  <a:lnTo>
                    <a:pt x="21486" y="587144"/>
                  </a:lnTo>
                  <a:lnTo>
                    <a:pt x="18037" y="589399"/>
                  </a:lnTo>
                  <a:lnTo>
                    <a:pt x="3448" y="593908"/>
                  </a:lnTo>
                  <a:lnTo>
                    <a:pt x="9019" y="610752"/>
                  </a:lnTo>
                  <a:lnTo>
                    <a:pt x="0" y="629850"/>
                  </a:lnTo>
                  <a:lnTo>
                    <a:pt x="4509" y="639930"/>
                  </a:lnTo>
                  <a:lnTo>
                    <a:pt x="13528" y="644440"/>
                  </a:lnTo>
                  <a:lnTo>
                    <a:pt x="13528" y="643378"/>
                  </a:lnTo>
                  <a:lnTo>
                    <a:pt x="21353" y="660222"/>
                  </a:lnTo>
                  <a:lnTo>
                    <a:pt x="30372" y="689533"/>
                  </a:lnTo>
                  <a:lnTo>
                    <a:pt x="32626" y="697358"/>
                  </a:lnTo>
                  <a:lnTo>
                    <a:pt x="29311" y="699612"/>
                  </a:lnTo>
                  <a:lnTo>
                    <a:pt x="22547" y="708631"/>
                  </a:lnTo>
                  <a:lnTo>
                    <a:pt x="18037" y="705315"/>
                  </a:lnTo>
                  <a:lnTo>
                    <a:pt x="11273" y="709825"/>
                  </a:lnTo>
                  <a:lnTo>
                    <a:pt x="15783" y="716589"/>
                  </a:lnTo>
                  <a:lnTo>
                    <a:pt x="19098" y="715528"/>
                  </a:lnTo>
                  <a:lnTo>
                    <a:pt x="23608" y="723353"/>
                  </a:lnTo>
                  <a:lnTo>
                    <a:pt x="12334" y="730117"/>
                  </a:lnTo>
                  <a:lnTo>
                    <a:pt x="14589" y="734626"/>
                  </a:lnTo>
                  <a:lnTo>
                    <a:pt x="12334" y="736881"/>
                  </a:lnTo>
                  <a:lnTo>
                    <a:pt x="13395" y="739136"/>
                  </a:lnTo>
                  <a:lnTo>
                    <a:pt x="13395" y="748155"/>
                  </a:lnTo>
                  <a:lnTo>
                    <a:pt x="14456" y="750409"/>
                  </a:lnTo>
                  <a:lnTo>
                    <a:pt x="16711" y="759428"/>
                  </a:lnTo>
                  <a:lnTo>
                    <a:pt x="14456" y="761682"/>
                  </a:lnTo>
                  <a:lnTo>
                    <a:pt x="8886" y="759428"/>
                  </a:lnTo>
                  <a:lnTo>
                    <a:pt x="6631" y="762743"/>
                  </a:lnTo>
                  <a:lnTo>
                    <a:pt x="14456" y="776272"/>
                  </a:lnTo>
                  <a:lnTo>
                    <a:pt x="12202" y="792054"/>
                  </a:lnTo>
                  <a:lnTo>
                    <a:pt x="51592" y="839270"/>
                  </a:lnTo>
                  <a:lnTo>
                    <a:pt x="58356" y="877467"/>
                  </a:lnTo>
                  <a:lnTo>
                    <a:pt x="58356" y="878660"/>
                  </a:lnTo>
                  <a:lnTo>
                    <a:pt x="57295" y="884231"/>
                  </a:lnTo>
                  <a:lnTo>
                    <a:pt x="57295" y="888740"/>
                  </a:lnTo>
                  <a:lnTo>
                    <a:pt x="56234" y="892056"/>
                  </a:lnTo>
                  <a:lnTo>
                    <a:pt x="57295" y="896565"/>
                  </a:lnTo>
                  <a:lnTo>
                    <a:pt x="79842" y="924682"/>
                  </a:lnTo>
                  <a:lnTo>
                    <a:pt x="85412" y="923488"/>
                  </a:lnTo>
                  <a:lnTo>
                    <a:pt x="87667" y="923488"/>
                  </a:lnTo>
                  <a:lnTo>
                    <a:pt x="90983" y="924682"/>
                  </a:lnTo>
                  <a:lnTo>
                    <a:pt x="95492" y="929191"/>
                  </a:lnTo>
                  <a:lnTo>
                    <a:pt x="98808" y="933701"/>
                  </a:lnTo>
                  <a:lnTo>
                    <a:pt x="104510" y="935955"/>
                  </a:lnTo>
                  <a:lnTo>
                    <a:pt x="124803" y="920173"/>
                  </a:lnTo>
                  <a:lnTo>
                    <a:pt x="121354" y="917918"/>
                  </a:lnTo>
                  <a:lnTo>
                    <a:pt x="120293" y="915664"/>
                  </a:lnTo>
                  <a:lnTo>
                    <a:pt x="147349" y="914603"/>
                  </a:lnTo>
                  <a:lnTo>
                    <a:pt x="147349" y="915664"/>
                  </a:lnTo>
                  <a:lnTo>
                    <a:pt x="148543" y="915664"/>
                  </a:lnTo>
                  <a:lnTo>
                    <a:pt x="148543" y="916724"/>
                  </a:lnTo>
                  <a:lnTo>
                    <a:pt x="149604" y="918979"/>
                  </a:lnTo>
                  <a:lnTo>
                    <a:pt x="149604" y="920173"/>
                  </a:lnTo>
                  <a:lnTo>
                    <a:pt x="150665" y="920173"/>
                  </a:lnTo>
                  <a:lnTo>
                    <a:pt x="151859" y="922428"/>
                  </a:lnTo>
                  <a:lnTo>
                    <a:pt x="152920" y="922428"/>
                  </a:lnTo>
                  <a:lnTo>
                    <a:pt x="153981" y="923488"/>
                  </a:lnTo>
                  <a:lnTo>
                    <a:pt x="153981" y="924682"/>
                  </a:lnTo>
                  <a:lnTo>
                    <a:pt x="155042" y="925744"/>
                  </a:lnTo>
                  <a:lnTo>
                    <a:pt x="155042" y="926804"/>
                  </a:lnTo>
                  <a:lnTo>
                    <a:pt x="158358" y="926804"/>
                  </a:lnTo>
                  <a:lnTo>
                    <a:pt x="158358" y="927998"/>
                  </a:lnTo>
                  <a:lnTo>
                    <a:pt x="160612" y="929059"/>
                  </a:lnTo>
                  <a:lnTo>
                    <a:pt x="161673" y="929059"/>
                  </a:lnTo>
                  <a:lnTo>
                    <a:pt x="161673" y="930253"/>
                  </a:lnTo>
                  <a:lnTo>
                    <a:pt x="166183" y="930253"/>
                  </a:lnTo>
                  <a:lnTo>
                    <a:pt x="166183" y="931314"/>
                  </a:lnTo>
                  <a:lnTo>
                    <a:pt x="170692" y="931314"/>
                  </a:lnTo>
                  <a:lnTo>
                    <a:pt x="170692" y="934762"/>
                  </a:lnTo>
                  <a:lnTo>
                    <a:pt x="171886" y="935823"/>
                  </a:lnTo>
                  <a:lnTo>
                    <a:pt x="172947" y="935823"/>
                  </a:lnTo>
                  <a:lnTo>
                    <a:pt x="174008" y="936884"/>
                  </a:lnTo>
                  <a:lnTo>
                    <a:pt x="175069" y="936884"/>
                  </a:lnTo>
                  <a:lnTo>
                    <a:pt x="175069" y="938078"/>
                  </a:lnTo>
                  <a:lnTo>
                    <a:pt x="177323" y="939138"/>
                  </a:lnTo>
                  <a:lnTo>
                    <a:pt x="178384" y="940332"/>
                  </a:lnTo>
                  <a:lnTo>
                    <a:pt x="179578" y="940332"/>
                  </a:lnTo>
                  <a:lnTo>
                    <a:pt x="179578" y="939138"/>
                  </a:lnTo>
                  <a:lnTo>
                    <a:pt x="180639" y="939138"/>
                  </a:lnTo>
                  <a:lnTo>
                    <a:pt x="182894" y="941394"/>
                  </a:lnTo>
                  <a:lnTo>
                    <a:pt x="185148" y="941394"/>
                  </a:lnTo>
                  <a:lnTo>
                    <a:pt x="186209" y="942587"/>
                  </a:lnTo>
                  <a:lnTo>
                    <a:pt x="187403" y="942587"/>
                  </a:lnTo>
                  <a:lnTo>
                    <a:pt x="187403" y="943648"/>
                  </a:lnTo>
                  <a:lnTo>
                    <a:pt x="188464" y="943648"/>
                  </a:lnTo>
                  <a:lnTo>
                    <a:pt x="188464" y="944709"/>
                  </a:lnTo>
                  <a:lnTo>
                    <a:pt x="189525" y="945903"/>
                  </a:lnTo>
                  <a:lnTo>
                    <a:pt x="195096" y="949218"/>
                  </a:lnTo>
                  <a:lnTo>
                    <a:pt x="197350" y="953728"/>
                  </a:lnTo>
                  <a:lnTo>
                    <a:pt x="199605" y="953728"/>
                  </a:lnTo>
                  <a:lnTo>
                    <a:pt x="201860" y="955982"/>
                  </a:lnTo>
                  <a:lnTo>
                    <a:pt x="205175" y="963808"/>
                  </a:lnTo>
                  <a:lnTo>
                    <a:pt x="211939" y="969378"/>
                  </a:lnTo>
                  <a:lnTo>
                    <a:pt x="216448" y="967123"/>
                  </a:lnTo>
                  <a:lnTo>
                    <a:pt x="250136" y="1000811"/>
                  </a:lnTo>
                  <a:lnTo>
                    <a:pt x="279447" y="983967"/>
                  </a:lnTo>
                  <a:lnTo>
                    <a:pt x="286211" y="986222"/>
                  </a:lnTo>
                  <a:lnTo>
                    <a:pt x="298545" y="985028"/>
                  </a:lnTo>
                  <a:lnTo>
                    <a:pt x="299739" y="988476"/>
                  </a:lnTo>
                  <a:lnTo>
                    <a:pt x="305442" y="989538"/>
                  </a:lnTo>
                  <a:lnTo>
                    <a:pt x="309951" y="996301"/>
                  </a:lnTo>
                  <a:lnTo>
                    <a:pt x="320031" y="1004126"/>
                  </a:lnTo>
                  <a:lnTo>
                    <a:pt x="332366" y="1006381"/>
                  </a:lnTo>
                  <a:lnTo>
                    <a:pt x="337936" y="1001872"/>
                  </a:lnTo>
                  <a:lnTo>
                    <a:pt x="342445" y="1004126"/>
                  </a:lnTo>
                  <a:lnTo>
                    <a:pt x="343506" y="1001872"/>
                  </a:lnTo>
                  <a:lnTo>
                    <a:pt x="348016" y="1004126"/>
                  </a:lnTo>
                  <a:lnTo>
                    <a:pt x="349076" y="995108"/>
                  </a:lnTo>
                  <a:lnTo>
                    <a:pt x="351331" y="995108"/>
                  </a:lnTo>
                  <a:lnTo>
                    <a:pt x="356902" y="1002932"/>
                  </a:lnTo>
                  <a:lnTo>
                    <a:pt x="363666" y="989405"/>
                  </a:lnTo>
                  <a:lnTo>
                    <a:pt x="368175" y="987150"/>
                  </a:lnTo>
                  <a:lnTo>
                    <a:pt x="369236" y="977071"/>
                  </a:lnTo>
                  <a:lnTo>
                    <a:pt x="371491" y="977071"/>
                  </a:lnTo>
                  <a:lnTo>
                    <a:pt x="381570" y="980518"/>
                  </a:lnTo>
                  <a:lnTo>
                    <a:pt x="386080" y="994047"/>
                  </a:lnTo>
                  <a:lnTo>
                    <a:pt x="385019" y="995108"/>
                  </a:lnTo>
                  <a:lnTo>
                    <a:pt x="387273" y="995108"/>
                  </a:lnTo>
                  <a:lnTo>
                    <a:pt x="408627" y="1010891"/>
                  </a:lnTo>
                  <a:lnTo>
                    <a:pt x="417645" y="1013145"/>
                  </a:lnTo>
                  <a:lnTo>
                    <a:pt x="422155" y="1012084"/>
                  </a:lnTo>
                  <a:lnTo>
                    <a:pt x="426664" y="1005320"/>
                  </a:lnTo>
                  <a:lnTo>
                    <a:pt x="431173" y="1007575"/>
                  </a:lnTo>
                  <a:lnTo>
                    <a:pt x="433428" y="1006514"/>
                  </a:lnTo>
                  <a:cubicBezTo>
                    <a:pt x="436346" y="1010625"/>
                    <a:pt x="453455" y="1023092"/>
                    <a:pt x="458229" y="1016593"/>
                  </a:cubicBezTo>
                  <a:lnTo>
                    <a:pt x="462739" y="1017655"/>
                  </a:lnTo>
                  <a:lnTo>
                    <a:pt x="507700" y="1034498"/>
                  </a:lnTo>
                  <a:lnTo>
                    <a:pt x="532501" y="1037814"/>
                  </a:lnTo>
                  <a:lnTo>
                    <a:pt x="537010" y="1017522"/>
                  </a:lnTo>
                  <a:lnTo>
                    <a:pt x="553854" y="1020838"/>
                  </a:lnTo>
                  <a:lnTo>
                    <a:pt x="576401" y="1042191"/>
                  </a:lnTo>
                  <a:lnTo>
                    <a:pt x="579717" y="1039936"/>
                  </a:lnTo>
                  <a:lnTo>
                    <a:pt x="581971" y="1038742"/>
                  </a:lnTo>
                  <a:lnTo>
                    <a:pt x="584226" y="1040997"/>
                  </a:lnTo>
                  <a:lnTo>
                    <a:pt x="587542" y="1043252"/>
                  </a:lnTo>
                  <a:lnTo>
                    <a:pt x="603324" y="1037681"/>
                  </a:lnTo>
                  <a:lnTo>
                    <a:pt x="604385" y="1038742"/>
                  </a:lnTo>
                  <a:lnTo>
                    <a:pt x="606640" y="1037681"/>
                  </a:lnTo>
                  <a:lnTo>
                    <a:pt x="607834" y="1037681"/>
                  </a:lnTo>
                  <a:lnTo>
                    <a:pt x="607834" y="1032111"/>
                  </a:lnTo>
                  <a:lnTo>
                    <a:pt x="610088" y="1029856"/>
                  </a:lnTo>
                  <a:lnTo>
                    <a:pt x="613404" y="1030917"/>
                  </a:lnTo>
                  <a:lnTo>
                    <a:pt x="614465" y="1035426"/>
                  </a:lnTo>
                  <a:lnTo>
                    <a:pt x="614465" y="1038742"/>
                  </a:lnTo>
                  <a:lnTo>
                    <a:pt x="617913" y="1040997"/>
                  </a:lnTo>
                  <a:lnTo>
                    <a:pt x="618974" y="1042191"/>
                  </a:lnTo>
                  <a:lnTo>
                    <a:pt x="620036" y="1044445"/>
                  </a:lnTo>
                  <a:lnTo>
                    <a:pt x="622290" y="1045506"/>
                  </a:lnTo>
                  <a:lnTo>
                    <a:pt x="624545" y="1039936"/>
                  </a:lnTo>
                  <a:lnTo>
                    <a:pt x="624545" y="1033172"/>
                  </a:lnTo>
                  <a:lnTo>
                    <a:pt x="627993" y="1024153"/>
                  </a:lnTo>
                  <a:lnTo>
                    <a:pt x="633563" y="1026408"/>
                  </a:lnTo>
                  <a:lnTo>
                    <a:pt x="643643" y="1033172"/>
                  </a:lnTo>
                  <a:lnTo>
                    <a:pt x="643643" y="1035426"/>
                  </a:lnTo>
                  <a:lnTo>
                    <a:pt x="651468" y="1030917"/>
                  </a:lnTo>
                  <a:lnTo>
                    <a:pt x="684095" y="1008371"/>
                  </a:lnTo>
                  <a:lnTo>
                    <a:pt x="690859" y="1012879"/>
                  </a:lnTo>
                  <a:lnTo>
                    <a:pt x="689798" y="1022959"/>
                  </a:lnTo>
                  <a:lnTo>
                    <a:pt x="690859" y="1022959"/>
                  </a:lnTo>
                  <a:lnTo>
                    <a:pt x="684095" y="1030785"/>
                  </a:lnTo>
                  <a:lnTo>
                    <a:pt x="681840" y="1030785"/>
                  </a:lnTo>
                  <a:lnTo>
                    <a:pt x="681840" y="1038609"/>
                  </a:lnTo>
                  <a:lnTo>
                    <a:pt x="682901" y="1040865"/>
                  </a:lnTo>
                  <a:lnTo>
                    <a:pt x="685156" y="1037549"/>
                  </a:lnTo>
                  <a:lnTo>
                    <a:pt x="687410" y="1036488"/>
                  </a:lnTo>
                  <a:lnTo>
                    <a:pt x="691920" y="1037549"/>
                  </a:lnTo>
                  <a:lnTo>
                    <a:pt x="695235" y="1039803"/>
                  </a:lnTo>
                  <a:lnTo>
                    <a:pt x="696297" y="1042058"/>
                  </a:lnTo>
                  <a:lnTo>
                    <a:pt x="699612" y="1045373"/>
                  </a:lnTo>
                  <a:lnTo>
                    <a:pt x="711947" y="1047628"/>
                  </a:lnTo>
                  <a:lnTo>
                    <a:pt x="715262" y="1046567"/>
                  </a:lnTo>
                  <a:lnTo>
                    <a:pt x="715262" y="1045373"/>
                  </a:lnTo>
                  <a:lnTo>
                    <a:pt x="720832" y="1038609"/>
                  </a:lnTo>
                  <a:lnTo>
                    <a:pt x="723087" y="1037549"/>
                  </a:lnTo>
                  <a:lnTo>
                    <a:pt x="726403" y="1038609"/>
                  </a:lnTo>
                  <a:lnTo>
                    <a:pt x="727464" y="1036355"/>
                  </a:lnTo>
                  <a:lnTo>
                    <a:pt x="729719" y="1036355"/>
                  </a:lnTo>
                  <a:lnTo>
                    <a:pt x="730780" y="1034100"/>
                  </a:lnTo>
                  <a:lnTo>
                    <a:pt x="731841" y="1030652"/>
                  </a:lnTo>
                  <a:lnTo>
                    <a:pt x="735156" y="1032906"/>
                  </a:lnTo>
                  <a:lnTo>
                    <a:pt x="739666" y="1035162"/>
                  </a:lnTo>
                  <a:lnTo>
                    <a:pt x="745236" y="1038477"/>
                  </a:lnTo>
                  <a:lnTo>
                    <a:pt x="748552" y="1037416"/>
                  </a:lnTo>
                  <a:lnTo>
                    <a:pt x="750806" y="1038477"/>
                  </a:lnTo>
                  <a:lnTo>
                    <a:pt x="758631" y="1038477"/>
                  </a:lnTo>
                  <a:lnTo>
                    <a:pt x="763141" y="1040732"/>
                  </a:lnTo>
                  <a:lnTo>
                    <a:pt x="765396" y="1040732"/>
                  </a:lnTo>
                  <a:lnTo>
                    <a:pt x="765396" y="1037416"/>
                  </a:lnTo>
                  <a:lnTo>
                    <a:pt x="770966" y="1034100"/>
                  </a:lnTo>
                  <a:lnTo>
                    <a:pt x="779985" y="1036355"/>
                  </a:lnTo>
                  <a:lnTo>
                    <a:pt x="785688" y="1040865"/>
                  </a:lnTo>
                  <a:lnTo>
                    <a:pt x="789003" y="1042058"/>
                  </a:lnTo>
                  <a:lnTo>
                    <a:pt x="824945" y="1063411"/>
                  </a:lnTo>
                  <a:lnTo>
                    <a:pt x="831710" y="1056647"/>
                  </a:lnTo>
                  <a:lnTo>
                    <a:pt x="853063" y="1068982"/>
                  </a:lnTo>
                  <a:lnTo>
                    <a:pt x="857572" y="1071236"/>
                  </a:lnTo>
                  <a:lnTo>
                    <a:pt x="858633" y="1093783"/>
                  </a:lnTo>
                  <a:lnTo>
                    <a:pt x="868713" y="1107311"/>
                  </a:lnTo>
                  <a:lnTo>
                    <a:pt x="867652" y="1133173"/>
                  </a:lnTo>
                  <a:lnTo>
                    <a:pt x="874416" y="1140999"/>
                  </a:lnTo>
                  <a:lnTo>
                    <a:pt x="893514" y="1127470"/>
                  </a:lnTo>
                  <a:lnTo>
                    <a:pt x="919376" y="1126409"/>
                  </a:lnTo>
                  <a:lnTo>
                    <a:pt x="926141" y="1131980"/>
                  </a:lnTo>
                  <a:lnTo>
                    <a:pt x="931711" y="1133040"/>
                  </a:lnTo>
                  <a:lnTo>
                    <a:pt x="935027" y="1136489"/>
                  </a:lnTo>
                  <a:lnTo>
                    <a:pt x="940597" y="1138744"/>
                  </a:lnTo>
                  <a:lnTo>
                    <a:pt x="942852" y="1142060"/>
                  </a:lnTo>
                  <a:lnTo>
                    <a:pt x="949616" y="1146569"/>
                  </a:lnTo>
                  <a:lnTo>
                    <a:pt x="952931" y="1147630"/>
                  </a:lnTo>
                  <a:lnTo>
                    <a:pt x="952931" y="1144314"/>
                  </a:lnTo>
                  <a:lnTo>
                    <a:pt x="956247" y="1139805"/>
                  </a:lnTo>
                  <a:lnTo>
                    <a:pt x="948422" y="1130786"/>
                  </a:lnTo>
                  <a:lnTo>
                    <a:pt x="947361" y="1128531"/>
                  </a:lnTo>
                  <a:lnTo>
                    <a:pt x="942852" y="1124022"/>
                  </a:lnTo>
                  <a:lnTo>
                    <a:pt x="942852" y="1120706"/>
                  </a:lnTo>
                  <a:lnTo>
                    <a:pt x="941791" y="1116197"/>
                  </a:lnTo>
                  <a:lnTo>
                    <a:pt x="939536" y="1112749"/>
                  </a:lnTo>
                  <a:lnTo>
                    <a:pt x="942852" y="1109433"/>
                  </a:lnTo>
                  <a:lnTo>
                    <a:pt x="945106" y="1109433"/>
                  </a:lnTo>
                  <a:lnTo>
                    <a:pt x="949616" y="1113942"/>
                  </a:lnTo>
                  <a:lnTo>
                    <a:pt x="952931" y="1116197"/>
                  </a:lnTo>
                  <a:lnTo>
                    <a:pt x="952931" y="1117258"/>
                  </a:lnTo>
                  <a:lnTo>
                    <a:pt x="959695" y="1118452"/>
                  </a:lnTo>
                  <a:lnTo>
                    <a:pt x="961950" y="1116197"/>
                  </a:lnTo>
                  <a:lnTo>
                    <a:pt x="960757" y="1112749"/>
                  </a:lnTo>
                  <a:lnTo>
                    <a:pt x="953993" y="1107179"/>
                  </a:lnTo>
                  <a:lnTo>
                    <a:pt x="955053" y="1104923"/>
                  </a:lnTo>
                  <a:lnTo>
                    <a:pt x="959563" y="1103863"/>
                  </a:lnTo>
                  <a:lnTo>
                    <a:pt x="955053" y="1091529"/>
                  </a:lnTo>
                  <a:lnTo>
                    <a:pt x="962878" y="1092722"/>
                  </a:lnTo>
                  <a:lnTo>
                    <a:pt x="964072" y="1090467"/>
                  </a:lnTo>
                  <a:lnTo>
                    <a:pt x="960624" y="1088213"/>
                  </a:lnTo>
                  <a:lnTo>
                    <a:pt x="959563" y="1087019"/>
                  </a:lnTo>
                  <a:lnTo>
                    <a:pt x="952799" y="1082509"/>
                  </a:lnTo>
                  <a:lnTo>
                    <a:pt x="951738" y="1082509"/>
                  </a:lnTo>
                  <a:lnTo>
                    <a:pt x="946168" y="1076806"/>
                  </a:lnTo>
                  <a:lnTo>
                    <a:pt x="936088" y="1073491"/>
                  </a:lnTo>
                  <a:lnTo>
                    <a:pt x="927069" y="1064472"/>
                  </a:lnTo>
                  <a:lnTo>
                    <a:pt x="932639" y="1062218"/>
                  </a:lnTo>
                  <a:lnTo>
                    <a:pt x="947228" y="1026275"/>
                  </a:lnTo>
                  <a:lnTo>
                    <a:pt x="957308" y="1002668"/>
                  </a:lnTo>
                  <a:lnTo>
                    <a:pt x="958369" y="997097"/>
                  </a:lnTo>
                  <a:lnTo>
                    <a:pt x="962878" y="999352"/>
                  </a:lnTo>
                  <a:lnTo>
                    <a:pt x="967388" y="1000412"/>
                  </a:lnTo>
                  <a:lnTo>
                    <a:pt x="969643" y="998158"/>
                  </a:lnTo>
                  <a:lnTo>
                    <a:pt x="968449" y="995904"/>
                  </a:lnTo>
                  <a:lnTo>
                    <a:pt x="966194" y="994710"/>
                  </a:lnTo>
                  <a:lnTo>
                    <a:pt x="963940" y="992455"/>
                  </a:lnTo>
                  <a:lnTo>
                    <a:pt x="963940" y="991394"/>
                  </a:lnTo>
                  <a:lnTo>
                    <a:pt x="961685" y="989139"/>
                  </a:lnTo>
                  <a:lnTo>
                    <a:pt x="958237" y="983569"/>
                  </a:lnTo>
                  <a:lnTo>
                    <a:pt x="957176" y="975744"/>
                  </a:lnTo>
                  <a:lnTo>
                    <a:pt x="954921" y="970174"/>
                  </a:lnTo>
                  <a:lnTo>
                    <a:pt x="950412" y="965664"/>
                  </a:lnTo>
                  <a:lnTo>
                    <a:pt x="948157" y="960094"/>
                  </a:lnTo>
                  <a:lnTo>
                    <a:pt x="943648" y="956645"/>
                  </a:lnTo>
                  <a:lnTo>
                    <a:pt x="943648" y="958901"/>
                  </a:lnTo>
                  <a:lnTo>
                    <a:pt x="942454" y="957839"/>
                  </a:lnTo>
                  <a:lnTo>
                    <a:pt x="941393" y="957839"/>
                  </a:lnTo>
                  <a:lnTo>
                    <a:pt x="935823" y="958901"/>
                  </a:lnTo>
                  <a:lnTo>
                    <a:pt x="934629" y="956645"/>
                  </a:lnTo>
                  <a:lnTo>
                    <a:pt x="936883" y="952136"/>
                  </a:lnTo>
                  <a:lnTo>
                    <a:pt x="936883" y="943118"/>
                  </a:lnTo>
                  <a:lnTo>
                    <a:pt x="927865" y="939802"/>
                  </a:lnTo>
                  <a:lnTo>
                    <a:pt x="917785" y="919510"/>
                  </a:lnTo>
                  <a:lnTo>
                    <a:pt x="917785" y="917255"/>
                  </a:lnTo>
                  <a:lnTo>
                    <a:pt x="909960" y="903727"/>
                  </a:lnTo>
                  <a:lnTo>
                    <a:pt x="911021" y="903727"/>
                  </a:lnTo>
                  <a:lnTo>
                    <a:pt x="923356" y="900278"/>
                  </a:lnTo>
                  <a:lnTo>
                    <a:pt x="936883" y="903727"/>
                  </a:lnTo>
                  <a:lnTo>
                    <a:pt x="941393" y="903727"/>
                  </a:lnTo>
                  <a:lnTo>
                    <a:pt x="934629" y="883435"/>
                  </a:lnTo>
                  <a:lnTo>
                    <a:pt x="923356" y="869907"/>
                  </a:lnTo>
                  <a:lnTo>
                    <a:pt x="912082" y="878926"/>
                  </a:lnTo>
                  <a:lnTo>
                    <a:pt x="899748" y="890199"/>
                  </a:lnTo>
                  <a:lnTo>
                    <a:pt x="899748" y="896963"/>
                  </a:lnTo>
                  <a:lnTo>
                    <a:pt x="897493" y="895902"/>
                  </a:lnTo>
                  <a:lnTo>
                    <a:pt x="896432" y="898157"/>
                  </a:lnTo>
                  <a:lnTo>
                    <a:pt x="894177" y="899218"/>
                  </a:lnTo>
                  <a:lnTo>
                    <a:pt x="893116" y="899218"/>
                  </a:lnTo>
                  <a:lnTo>
                    <a:pt x="893116" y="896963"/>
                  </a:lnTo>
                  <a:lnTo>
                    <a:pt x="890862" y="895902"/>
                  </a:lnTo>
                  <a:lnTo>
                    <a:pt x="890862" y="898157"/>
                  </a:lnTo>
                  <a:lnTo>
                    <a:pt x="887546" y="899218"/>
                  </a:lnTo>
                  <a:lnTo>
                    <a:pt x="884230" y="899218"/>
                  </a:lnTo>
                  <a:lnTo>
                    <a:pt x="883169" y="898157"/>
                  </a:lnTo>
                  <a:lnTo>
                    <a:pt x="885424" y="895902"/>
                  </a:lnTo>
                  <a:lnTo>
                    <a:pt x="918051" y="864469"/>
                  </a:lnTo>
                  <a:lnTo>
                    <a:pt x="921366" y="868978"/>
                  </a:lnTo>
                  <a:lnTo>
                    <a:pt x="933701" y="864469"/>
                  </a:lnTo>
                  <a:lnTo>
                    <a:pt x="933701" y="858899"/>
                  </a:lnTo>
                  <a:lnTo>
                    <a:pt x="935955" y="852134"/>
                  </a:lnTo>
                  <a:lnTo>
                    <a:pt x="940465" y="844310"/>
                  </a:lnTo>
                  <a:lnTo>
                    <a:pt x="937149" y="830782"/>
                  </a:lnTo>
                  <a:lnTo>
                    <a:pt x="930385" y="833036"/>
                  </a:lnTo>
                  <a:lnTo>
                    <a:pt x="928130" y="826273"/>
                  </a:lnTo>
                  <a:lnTo>
                    <a:pt x="928130" y="822957"/>
                  </a:lnTo>
                  <a:lnTo>
                    <a:pt x="929191" y="816193"/>
                  </a:lnTo>
                  <a:lnTo>
                    <a:pt x="929191" y="807174"/>
                  </a:lnTo>
                  <a:lnTo>
                    <a:pt x="928130" y="804919"/>
                  </a:lnTo>
                  <a:lnTo>
                    <a:pt x="927069" y="807174"/>
                  </a:lnTo>
                  <a:lnTo>
                    <a:pt x="895636" y="836484"/>
                  </a:lnTo>
                  <a:lnTo>
                    <a:pt x="892321" y="839800"/>
                  </a:lnTo>
                  <a:lnTo>
                    <a:pt x="890066" y="837546"/>
                  </a:lnTo>
                  <a:lnTo>
                    <a:pt x="889005" y="834230"/>
                  </a:lnTo>
                  <a:lnTo>
                    <a:pt x="887944" y="827466"/>
                  </a:lnTo>
                  <a:lnTo>
                    <a:pt x="885689" y="826273"/>
                  </a:lnTo>
                  <a:lnTo>
                    <a:pt x="881180" y="827466"/>
                  </a:lnTo>
                  <a:lnTo>
                    <a:pt x="878925" y="825211"/>
                  </a:lnTo>
                  <a:lnTo>
                    <a:pt x="876670" y="824017"/>
                  </a:lnTo>
                  <a:lnTo>
                    <a:pt x="875609" y="821763"/>
                  </a:lnTo>
                  <a:lnTo>
                    <a:pt x="873355" y="822957"/>
                  </a:lnTo>
                  <a:lnTo>
                    <a:pt x="870039" y="820702"/>
                  </a:lnTo>
                  <a:lnTo>
                    <a:pt x="868978" y="818447"/>
                  </a:lnTo>
                  <a:lnTo>
                    <a:pt x="866723" y="816193"/>
                  </a:lnTo>
                  <a:lnTo>
                    <a:pt x="861153" y="808367"/>
                  </a:lnTo>
                  <a:lnTo>
                    <a:pt x="849880" y="796033"/>
                  </a:lnTo>
                  <a:cubicBezTo>
                    <a:pt x="862877" y="783169"/>
                    <a:pt x="848155" y="787943"/>
                    <a:pt x="855450" y="776935"/>
                  </a:cubicBezTo>
                  <a:cubicBezTo>
                    <a:pt x="847757" y="768712"/>
                    <a:pt x="844840" y="760091"/>
                    <a:pt x="836352" y="753327"/>
                  </a:cubicBezTo>
                  <a:lnTo>
                    <a:pt x="830781" y="748818"/>
                  </a:lnTo>
                  <a:lnTo>
                    <a:pt x="827465" y="746563"/>
                  </a:lnTo>
                  <a:lnTo>
                    <a:pt x="825211" y="738738"/>
                  </a:lnTo>
                  <a:lnTo>
                    <a:pt x="824150" y="735422"/>
                  </a:lnTo>
                  <a:lnTo>
                    <a:pt x="836484" y="734229"/>
                  </a:lnTo>
                  <a:lnTo>
                    <a:pt x="842187" y="727465"/>
                  </a:lnTo>
                  <a:lnTo>
                    <a:pt x="846697" y="730780"/>
                  </a:lnTo>
                  <a:lnTo>
                    <a:pt x="857970" y="736351"/>
                  </a:lnTo>
                  <a:lnTo>
                    <a:pt x="857970" y="738605"/>
                  </a:lnTo>
                  <a:lnTo>
                    <a:pt x="863540" y="743115"/>
                  </a:lnTo>
                  <a:lnTo>
                    <a:pt x="871365" y="748685"/>
                  </a:lnTo>
                  <a:lnTo>
                    <a:pt x="873620" y="750939"/>
                  </a:lnTo>
                  <a:lnTo>
                    <a:pt x="881445" y="753195"/>
                  </a:lnTo>
                  <a:lnTo>
                    <a:pt x="884761" y="750939"/>
                  </a:lnTo>
                  <a:cubicBezTo>
                    <a:pt x="883169" y="740065"/>
                    <a:pt x="885424" y="739401"/>
                    <a:pt x="875742" y="732902"/>
                  </a:cubicBezTo>
                  <a:lnTo>
                    <a:pt x="877997" y="726138"/>
                  </a:lnTo>
                  <a:lnTo>
                    <a:pt x="907308" y="737412"/>
                  </a:lnTo>
                  <a:lnTo>
                    <a:pt x="909562" y="732902"/>
                  </a:lnTo>
                  <a:lnTo>
                    <a:pt x="908501" y="728393"/>
                  </a:lnTo>
                  <a:lnTo>
                    <a:pt x="914071" y="726138"/>
                  </a:lnTo>
                  <a:lnTo>
                    <a:pt x="900544" y="719374"/>
                  </a:lnTo>
                  <a:lnTo>
                    <a:pt x="891525" y="716058"/>
                  </a:lnTo>
                  <a:lnTo>
                    <a:pt x="892586" y="712742"/>
                  </a:lnTo>
                  <a:lnTo>
                    <a:pt x="893647" y="708234"/>
                  </a:lnTo>
                  <a:lnTo>
                    <a:pt x="908236" y="712742"/>
                  </a:lnTo>
                  <a:lnTo>
                    <a:pt x="908236" y="708234"/>
                  </a:lnTo>
                  <a:lnTo>
                    <a:pt x="911551" y="708234"/>
                  </a:lnTo>
                  <a:lnTo>
                    <a:pt x="912613" y="702663"/>
                  </a:lnTo>
                  <a:lnTo>
                    <a:pt x="912613" y="693645"/>
                  </a:lnTo>
                  <a:cubicBezTo>
                    <a:pt x="892321" y="686748"/>
                    <a:pt x="903329" y="694971"/>
                    <a:pt x="893514" y="683565"/>
                  </a:cubicBezTo>
                  <a:lnTo>
                    <a:pt x="896830" y="681310"/>
                  </a:lnTo>
                  <a:lnTo>
                    <a:pt x="897891" y="679055"/>
                  </a:lnTo>
                  <a:lnTo>
                    <a:pt x="898952" y="679055"/>
                  </a:lnTo>
                  <a:lnTo>
                    <a:pt x="898952" y="676801"/>
                  </a:lnTo>
                  <a:lnTo>
                    <a:pt x="900013" y="676801"/>
                  </a:lnTo>
                  <a:lnTo>
                    <a:pt x="902268" y="674546"/>
                  </a:lnTo>
                  <a:lnTo>
                    <a:pt x="903329" y="674546"/>
                  </a:lnTo>
                  <a:lnTo>
                    <a:pt x="904390" y="672291"/>
                  </a:lnTo>
                  <a:lnTo>
                    <a:pt x="912215" y="671231"/>
                  </a:lnTo>
                  <a:lnTo>
                    <a:pt x="913276" y="672291"/>
                  </a:lnTo>
                  <a:lnTo>
                    <a:pt x="915531" y="671231"/>
                  </a:lnTo>
                  <a:lnTo>
                    <a:pt x="915531" y="666721"/>
                  </a:lnTo>
                  <a:lnTo>
                    <a:pt x="916591" y="665527"/>
                  </a:lnTo>
                  <a:cubicBezTo>
                    <a:pt x="896564" y="645898"/>
                    <a:pt x="875875" y="655448"/>
                    <a:pt x="841259" y="630646"/>
                  </a:cubicBezTo>
                  <a:lnTo>
                    <a:pt x="844575" y="632901"/>
                  </a:lnTo>
                  <a:lnTo>
                    <a:pt x="858102" y="639665"/>
                  </a:lnTo>
                  <a:lnTo>
                    <a:pt x="855848" y="636349"/>
                  </a:lnTo>
                  <a:lnTo>
                    <a:pt x="852532" y="636349"/>
                  </a:lnTo>
                  <a:lnTo>
                    <a:pt x="853593" y="633034"/>
                  </a:lnTo>
                  <a:lnTo>
                    <a:pt x="876140" y="645368"/>
                  </a:lnTo>
                  <a:lnTo>
                    <a:pt x="895238" y="647622"/>
                  </a:lnTo>
                  <a:lnTo>
                    <a:pt x="917785" y="649877"/>
                  </a:lnTo>
                  <a:lnTo>
                    <a:pt x="917785" y="653325"/>
                  </a:lnTo>
                  <a:lnTo>
                    <a:pt x="924549" y="652132"/>
                  </a:lnTo>
                  <a:lnTo>
                    <a:pt x="955982" y="645368"/>
                  </a:lnTo>
                  <a:lnTo>
                    <a:pt x="959430" y="642052"/>
                  </a:lnTo>
                  <a:lnTo>
                    <a:pt x="965001" y="640991"/>
                  </a:lnTo>
                  <a:lnTo>
                    <a:pt x="966062" y="638737"/>
                  </a:lnTo>
                  <a:lnTo>
                    <a:pt x="969510" y="635288"/>
                  </a:lnTo>
                  <a:lnTo>
                    <a:pt x="966062" y="619505"/>
                  </a:lnTo>
                  <a:lnTo>
                    <a:pt x="987415" y="593643"/>
                  </a:lnTo>
                  <a:lnTo>
                    <a:pt x="990730" y="582370"/>
                  </a:lnTo>
                  <a:lnTo>
                    <a:pt x="988476" y="575606"/>
                  </a:lnTo>
                  <a:lnTo>
                    <a:pt x="990730" y="571096"/>
                  </a:lnTo>
                  <a:lnTo>
                    <a:pt x="992985" y="567780"/>
                  </a:lnTo>
                  <a:lnTo>
                    <a:pt x="996301" y="568974"/>
                  </a:lnTo>
                  <a:lnTo>
                    <a:pt x="998555" y="573483"/>
                  </a:lnTo>
                  <a:lnTo>
                    <a:pt x="999749" y="573483"/>
                  </a:lnTo>
                  <a:lnTo>
                    <a:pt x="998555" y="570167"/>
                  </a:lnTo>
                  <a:lnTo>
                    <a:pt x="1000810" y="567913"/>
                  </a:lnTo>
                  <a:lnTo>
                    <a:pt x="1003065" y="570167"/>
                  </a:lnTo>
                  <a:lnTo>
                    <a:pt x="1009829" y="565658"/>
                  </a:lnTo>
                  <a:lnTo>
                    <a:pt x="1010890" y="563404"/>
                  </a:lnTo>
                  <a:lnTo>
                    <a:pt x="1009829" y="562343"/>
                  </a:lnTo>
                  <a:lnTo>
                    <a:pt x="1010890" y="557833"/>
                  </a:lnTo>
                  <a:lnTo>
                    <a:pt x="1013145" y="556773"/>
                  </a:lnTo>
                  <a:lnTo>
                    <a:pt x="1013145" y="557833"/>
                  </a:lnTo>
                  <a:lnTo>
                    <a:pt x="1017654" y="550008"/>
                  </a:lnTo>
                  <a:lnTo>
                    <a:pt x="1020970" y="548947"/>
                  </a:lnTo>
                  <a:lnTo>
                    <a:pt x="1017654" y="547754"/>
                  </a:lnTo>
                  <a:lnTo>
                    <a:pt x="1015399" y="544438"/>
                  </a:lnTo>
                  <a:lnTo>
                    <a:pt x="992852" y="507302"/>
                  </a:lnTo>
                  <a:lnTo>
                    <a:pt x="991792" y="505047"/>
                  </a:lnTo>
                  <a:lnTo>
                    <a:pt x="983834" y="505047"/>
                  </a:lnTo>
                  <a:lnTo>
                    <a:pt x="981579" y="501732"/>
                  </a:lnTo>
                  <a:lnTo>
                    <a:pt x="982640" y="496162"/>
                  </a:lnTo>
                  <a:lnTo>
                    <a:pt x="979325" y="492713"/>
                  </a:lnTo>
                  <a:lnTo>
                    <a:pt x="972560" y="496162"/>
                  </a:lnTo>
                  <a:lnTo>
                    <a:pt x="970306" y="493906"/>
                  </a:lnTo>
                  <a:lnTo>
                    <a:pt x="972560" y="481572"/>
                  </a:lnTo>
                  <a:lnTo>
                    <a:pt x="971500" y="478256"/>
                  </a:lnTo>
                  <a:lnTo>
                    <a:pt x="971500" y="476002"/>
                  </a:lnTo>
                  <a:lnTo>
                    <a:pt x="977070" y="480512"/>
                  </a:lnTo>
                  <a:lnTo>
                    <a:pt x="984895" y="481572"/>
                  </a:lnTo>
                  <a:lnTo>
                    <a:pt x="985956" y="481572"/>
                  </a:lnTo>
                  <a:lnTo>
                    <a:pt x="982640" y="477063"/>
                  </a:lnTo>
                  <a:lnTo>
                    <a:pt x="980385" y="473747"/>
                  </a:lnTo>
                  <a:lnTo>
                    <a:pt x="983701" y="472686"/>
                  </a:lnTo>
                  <a:lnTo>
                    <a:pt x="985956" y="470432"/>
                  </a:lnTo>
                  <a:lnTo>
                    <a:pt x="982640" y="465922"/>
                  </a:lnTo>
                  <a:lnTo>
                    <a:pt x="982640" y="463668"/>
                  </a:lnTo>
                  <a:lnTo>
                    <a:pt x="985956" y="465922"/>
                  </a:lnTo>
                  <a:lnTo>
                    <a:pt x="987150" y="463668"/>
                  </a:lnTo>
                  <a:lnTo>
                    <a:pt x="988210" y="460352"/>
                  </a:lnTo>
                  <a:lnTo>
                    <a:pt x="982640" y="457036"/>
                  </a:lnTo>
                  <a:lnTo>
                    <a:pt x="987150" y="455842"/>
                  </a:lnTo>
                  <a:lnTo>
                    <a:pt x="1020837" y="440059"/>
                  </a:lnTo>
                  <a:lnTo>
                    <a:pt x="1019776" y="437805"/>
                  </a:lnTo>
                  <a:lnTo>
                    <a:pt x="1019776" y="433296"/>
                  </a:lnTo>
                  <a:lnTo>
                    <a:pt x="1018582" y="433296"/>
                  </a:lnTo>
                  <a:lnTo>
                    <a:pt x="1018582" y="432235"/>
                  </a:lnTo>
                  <a:lnTo>
                    <a:pt x="1013012" y="431041"/>
                  </a:lnTo>
                  <a:lnTo>
                    <a:pt x="1014073" y="427725"/>
                  </a:lnTo>
                  <a:lnTo>
                    <a:pt x="1014073" y="426665"/>
                  </a:lnTo>
                  <a:lnTo>
                    <a:pt x="1016327" y="426665"/>
                  </a:lnTo>
                  <a:lnTo>
                    <a:pt x="1015267" y="423216"/>
                  </a:lnTo>
                  <a:lnTo>
                    <a:pt x="1014073" y="417645"/>
                  </a:lnTo>
                  <a:lnTo>
                    <a:pt x="1014073" y="416585"/>
                  </a:lnTo>
                  <a:lnTo>
                    <a:pt x="1016327" y="415391"/>
                  </a:lnTo>
                  <a:lnTo>
                    <a:pt x="1033171" y="416585"/>
                  </a:lnTo>
                  <a:lnTo>
                    <a:pt x="1053464" y="412075"/>
                  </a:lnTo>
                  <a:lnTo>
                    <a:pt x="1052402" y="406505"/>
                  </a:lnTo>
                  <a:lnTo>
                    <a:pt x="1064737" y="405311"/>
                  </a:lnTo>
                  <a:lnTo>
                    <a:pt x="1063676" y="389528"/>
                  </a:lnTo>
                  <a:lnTo>
                    <a:pt x="1118849" y="386212"/>
                  </a:lnTo>
                  <a:lnTo>
                    <a:pt x="1127868" y="389528"/>
                  </a:lnTo>
                  <a:lnTo>
                    <a:pt x="1131183" y="388468"/>
                  </a:lnTo>
                  <a:lnTo>
                    <a:pt x="1133438" y="390722"/>
                  </a:lnTo>
                  <a:lnTo>
                    <a:pt x="1135693" y="389528"/>
                  </a:lnTo>
                  <a:lnTo>
                    <a:pt x="1202139" y="368175"/>
                  </a:lnTo>
                  <a:lnTo>
                    <a:pt x="1166197" y="320960"/>
                  </a:lnTo>
                  <a:close/>
                  <a:moveTo>
                    <a:pt x="265388" y="498946"/>
                  </a:moveTo>
                  <a:lnTo>
                    <a:pt x="267643" y="500007"/>
                  </a:lnTo>
                  <a:lnTo>
                    <a:pt x="268174" y="500406"/>
                  </a:lnTo>
                  <a:cubicBezTo>
                    <a:pt x="267245" y="499875"/>
                    <a:pt x="266317" y="499477"/>
                    <a:pt x="265388" y="498946"/>
                  </a:cubicBezTo>
                  <a:close/>
                  <a:moveTo>
                    <a:pt x="276264" y="504119"/>
                  </a:moveTo>
                  <a:lnTo>
                    <a:pt x="279977" y="503456"/>
                  </a:lnTo>
                  <a:lnTo>
                    <a:pt x="285415" y="507037"/>
                  </a:lnTo>
                  <a:cubicBezTo>
                    <a:pt x="282232" y="506109"/>
                    <a:pt x="279182" y="505047"/>
                    <a:pt x="276264" y="504119"/>
                  </a:cubicBezTo>
                  <a:close/>
                  <a:moveTo>
                    <a:pt x="340854" y="949085"/>
                  </a:moveTo>
                  <a:lnTo>
                    <a:pt x="338599" y="947892"/>
                  </a:lnTo>
                  <a:cubicBezTo>
                    <a:pt x="339395" y="948157"/>
                    <a:pt x="340323" y="948555"/>
                    <a:pt x="341119" y="949085"/>
                  </a:cubicBezTo>
                  <a:lnTo>
                    <a:pt x="340854" y="949085"/>
                  </a:lnTo>
                  <a:close/>
                  <a:moveTo>
                    <a:pt x="348679" y="957972"/>
                  </a:moveTo>
                  <a:cubicBezTo>
                    <a:pt x="348679" y="957972"/>
                    <a:pt x="348679" y="957972"/>
                    <a:pt x="348679" y="957972"/>
                  </a:cubicBezTo>
                  <a:lnTo>
                    <a:pt x="350933" y="964735"/>
                  </a:lnTo>
                  <a:lnTo>
                    <a:pt x="348679" y="95797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26" name="Freeform: Shape 1125">
              <a:extLst>
                <a:ext uri="{FF2B5EF4-FFF2-40B4-BE49-F238E27FC236}">
                  <a16:creationId xmlns:a16="http://schemas.microsoft.com/office/drawing/2014/main" id="{21F53904-A460-66DF-A129-59F35D13251C}"/>
                </a:ext>
              </a:extLst>
            </p:cNvPr>
            <p:cNvSpPr/>
            <p:nvPr/>
          </p:nvSpPr>
          <p:spPr>
            <a:xfrm>
              <a:off x="7680875" y="11502743"/>
              <a:ext cx="2254" cy="1194"/>
            </a:xfrm>
            <a:custGeom>
              <a:avLst/>
              <a:gdLst>
                <a:gd name="connsiteX0" fmla="*/ 2254 w 2254"/>
                <a:gd name="connsiteY0" fmla="*/ 1194 h 1194"/>
                <a:gd name="connsiteX1" fmla="*/ 1194 w 2254"/>
                <a:gd name="connsiteY1" fmla="*/ 0 h 1194"/>
                <a:gd name="connsiteX2" fmla="*/ 0 w 2254"/>
                <a:gd name="connsiteY2" fmla="*/ 0 h 1194"/>
                <a:gd name="connsiteX3" fmla="*/ 1194 w 2254"/>
                <a:gd name="connsiteY3" fmla="*/ 1194 h 1194"/>
                <a:gd name="connsiteX4" fmla="*/ 2254 w 2254"/>
                <a:gd name="connsiteY4" fmla="*/ 1194 h 1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 h="1194">
                  <a:moveTo>
                    <a:pt x="2254" y="1194"/>
                  </a:moveTo>
                  <a:lnTo>
                    <a:pt x="1194" y="0"/>
                  </a:lnTo>
                  <a:lnTo>
                    <a:pt x="0" y="0"/>
                  </a:lnTo>
                  <a:lnTo>
                    <a:pt x="1194" y="1194"/>
                  </a:lnTo>
                  <a:lnTo>
                    <a:pt x="2254" y="119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27" name="Freeform: Shape 1126">
              <a:extLst>
                <a:ext uri="{FF2B5EF4-FFF2-40B4-BE49-F238E27FC236}">
                  <a16:creationId xmlns:a16="http://schemas.microsoft.com/office/drawing/2014/main" id="{161B7C7D-B750-0545-B29C-0624BA3818E8}"/>
                </a:ext>
              </a:extLst>
            </p:cNvPr>
            <p:cNvSpPr/>
            <p:nvPr/>
          </p:nvSpPr>
          <p:spPr>
            <a:xfrm>
              <a:off x="7485382" y="11188813"/>
              <a:ext cx="892055" cy="1260230"/>
            </a:xfrm>
            <a:custGeom>
              <a:avLst/>
              <a:gdLst>
                <a:gd name="connsiteX0" fmla="*/ 892056 w 892055"/>
                <a:gd name="connsiteY0" fmla="*/ 774149 h 1260230"/>
                <a:gd name="connsiteX1" fmla="*/ 847094 w 892055"/>
                <a:gd name="connsiteY1" fmla="*/ 721231 h 1260230"/>
                <a:gd name="connsiteX2" fmla="*/ 844840 w 892055"/>
                <a:gd name="connsiteY2" fmla="*/ 714467 h 1260230"/>
                <a:gd name="connsiteX3" fmla="*/ 841392 w 892055"/>
                <a:gd name="connsiteY3" fmla="*/ 711018 h 1260230"/>
                <a:gd name="connsiteX4" fmla="*/ 834627 w 892055"/>
                <a:gd name="connsiteY4" fmla="*/ 706509 h 1260230"/>
                <a:gd name="connsiteX5" fmla="*/ 834627 w 892055"/>
                <a:gd name="connsiteY5" fmla="*/ 672689 h 1260230"/>
                <a:gd name="connsiteX6" fmla="*/ 849216 w 892055"/>
                <a:gd name="connsiteY6" fmla="*/ 643378 h 1260230"/>
                <a:gd name="connsiteX7" fmla="*/ 861550 w 892055"/>
                <a:gd name="connsiteY7" fmla="*/ 615261 h 1260230"/>
                <a:gd name="connsiteX8" fmla="*/ 828925 w 892055"/>
                <a:gd name="connsiteY8" fmla="*/ 585950 h 1260230"/>
                <a:gd name="connsiteX9" fmla="*/ 815396 w 892055"/>
                <a:gd name="connsiteY9" fmla="*/ 565658 h 1260230"/>
                <a:gd name="connsiteX10" fmla="*/ 796298 w 892055"/>
                <a:gd name="connsiteY10" fmla="*/ 548814 h 1260230"/>
                <a:gd name="connsiteX11" fmla="*/ 799613 w 892055"/>
                <a:gd name="connsiteY11" fmla="*/ 540989 h 1260230"/>
                <a:gd name="connsiteX12" fmla="*/ 791789 w 892055"/>
                <a:gd name="connsiteY12" fmla="*/ 537673 h 1260230"/>
                <a:gd name="connsiteX13" fmla="*/ 781709 w 892055"/>
                <a:gd name="connsiteY13" fmla="*/ 536480 h 1260230"/>
                <a:gd name="connsiteX14" fmla="*/ 776138 w 892055"/>
                <a:gd name="connsiteY14" fmla="*/ 533164 h 1260230"/>
                <a:gd name="connsiteX15" fmla="*/ 775078 w 892055"/>
                <a:gd name="connsiteY15" fmla="*/ 535419 h 1260230"/>
                <a:gd name="connsiteX16" fmla="*/ 760488 w 892055"/>
                <a:gd name="connsiteY16" fmla="*/ 528655 h 1260230"/>
                <a:gd name="connsiteX17" fmla="*/ 757172 w 892055"/>
                <a:gd name="connsiteY17" fmla="*/ 532103 h 1260230"/>
                <a:gd name="connsiteX18" fmla="*/ 738074 w 892055"/>
                <a:gd name="connsiteY18" fmla="*/ 506241 h 1260230"/>
                <a:gd name="connsiteX19" fmla="*/ 727995 w 892055"/>
                <a:gd name="connsiteY19" fmla="*/ 479185 h 1260230"/>
                <a:gd name="connsiteX20" fmla="*/ 722424 w 892055"/>
                <a:gd name="connsiteY20" fmla="*/ 471359 h 1260230"/>
                <a:gd name="connsiteX21" fmla="*/ 721231 w 892055"/>
                <a:gd name="connsiteY21" fmla="*/ 463402 h 1260230"/>
                <a:gd name="connsiteX22" fmla="*/ 696429 w 892055"/>
                <a:gd name="connsiteY22" fmla="*/ 363268 h 1260230"/>
                <a:gd name="connsiteX23" fmla="*/ 680647 w 892055"/>
                <a:gd name="connsiteY23" fmla="*/ 302524 h 1260230"/>
                <a:gd name="connsiteX24" fmla="*/ 694174 w 892055"/>
                <a:gd name="connsiteY24" fmla="*/ 251860 h 1260230"/>
                <a:gd name="connsiteX25" fmla="*/ 691920 w 892055"/>
                <a:gd name="connsiteY25" fmla="*/ 249606 h 1260230"/>
                <a:gd name="connsiteX26" fmla="*/ 669373 w 892055"/>
                <a:gd name="connsiteY26" fmla="*/ 233823 h 1260230"/>
                <a:gd name="connsiteX27" fmla="*/ 655845 w 892055"/>
                <a:gd name="connsiteY27" fmla="*/ 207961 h 1260230"/>
                <a:gd name="connsiteX28" fmla="*/ 651336 w 892055"/>
                <a:gd name="connsiteY28" fmla="*/ 197881 h 1260230"/>
                <a:gd name="connsiteX29" fmla="*/ 608630 w 892055"/>
                <a:gd name="connsiteY29" fmla="*/ 115784 h 1260230"/>
                <a:gd name="connsiteX30" fmla="*/ 597356 w 892055"/>
                <a:gd name="connsiteY30" fmla="*/ 41513 h 1260230"/>
                <a:gd name="connsiteX31" fmla="*/ 578257 w 892055"/>
                <a:gd name="connsiteY31" fmla="*/ 12334 h 1260230"/>
                <a:gd name="connsiteX32" fmla="*/ 554650 w 892055"/>
                <a:gd name="connsiteY32" fmla="*/ 0 h 1260230"/>
                <a:gd name="connsiteX33" fmla="*/ 542315 w 892055"/>
                <a:gd name="connsiteY33" fmla="*/ 9019 h 1260230"/>
                <a:gd name="connsiteX34" fmla="*/ 540061 w 892055"/>
                <a:gd name="connsiteY34" fmla="*/ 13528 h 1260230"/>
                <a:gd name="connsiteX35" fmla="*/ 537806 w 892055"/>
                <a:gd name="connsiteY35" fmla="*/ 15783 h 1260230"/>
                <a:gd name="connsiteX36" fmla="*/ 536612 w 892055"/>
                <a:gd name="connsiteY36" fmla="*/ 19231 h 1260230"/>
                <a:gd name="connsiteX37" fmla="*/ 534358 w 892055"/>
                <a:gd name="connsiteY37" fmla="*/ 21486 h 1260230"/>
                <a:gd name="connsiteX38" fmla="*/ 532103 w 892055"/>
                <a:gd name="connsiteY38" fmla="*/ 22547 h 1260230"/>
                <a:gd name="connsiteX39" fmla="*/ 525339 w 892055"/>
                <a:gd name="connsiteY39" fmla="*/ 19231 h 1260230"/>
                <a:gd name="connsiteX40" fmla="*/ 518575 w 892055"/>
                <a:gd name="connsiteY40" fmla="*/ 18037 h 1260230"/>
                <a:gd name="connsiteX41" fmla="*/ 516320 w 892055"/>
                <a:gd name="connsiteY41" fmla="*/ 15783 h 1260230"/>
                <a:gd name="connsiteX42" fmla="*/ 513005 w 892055"/>
                <a:gd name="connsiteY42" fmla="*/ 19231 h 1260230"/>
                <a:gd name="connsiteX43" fmla="*/ 511943 w 892055"/>
                <a:gd name="connsiteY43" fmla="*/ 22547 h 1260230"/>
                <a:gd name="connsiteX44" fmla="*/ 509689 w 892055"/>
                <a:gd name="connsiteY44" fmla="*/ 23607 h 1260230"/>
                <a:gd name="connsiteX45" fmla="*/ 509689 w 892055"/>
                <a:gd name="connsiteY45" fmla="*/ 27056 h 1260230"/>
                <a:gd name="connsiteX46" fmla="*/ 508495 w 892055"/>
                <a:gd name="connsiteY46" fmla="*/ 28117 h 1260230"/>
                <a:gd name="connsiteX47" fmla="*/ 507434 w 892055"/>
                <a:gd name="connsiteY47" fmla="*/ 28117 h 1260230"/>
                <a:gd name="connsiteX48" fmla="*/ 514198 w 892055"/>
                <a:gd name="connsiteY48" fmla="*/ 39390 h 1260230"/>
                <a:gd name="connsiteX49" fmla="*/ 511943 w 892055"/>
                <a:gd name="connsiteY49" fmla="*/ 44961 h 1260230"/>
                <a:gd name="connsiteX50" fmla="*/ 524278 w 892055"/>
                <a:gd name="connsiteY50" fmla="*/ 70824 h 1260230"/>
                <a:gd name="connsiteX51" fmla="*/ 522023 w 892055"/>
                <a:gd name="connsiteY51" fmla="*/ 73078 h 1260230"/>
                <a:gd name="connsiteX52" fmla="*/ 523084 w 892055"/>
                <a:gd name="connsiteY52" fmla="*/ 75333 h 1260230"/>
                <a:gd name="connsiteX53" fmla="*/ 522023 w 892055"/>
                <a:gd name="connsiteY53" fmla="*/ 76394 h 1260230"/>
                <a:gd name="connsiteX54" fmla="*/ 524278 w 892055"/>
                <a:gd name="connsiteY54" fmla="*/ 78648 h 1260230"/>
                <a:gd name="connsiteX55" fmla="*/ 523217 w 892055"/>
                <a:gd name="connsiteY55" fmla="*/ 79710 h 1260230"/>
                <a:gd name="connsiteX56" fmla="*/ 522156 w 892055"/>
                <a:gd name="connsiteY56" fmla="*/ 79710 h 1260230"/>
                <a:gd name="connsiteX57" fmla="*/ 517647 w 892055"/>
                <a:gd name="connsiteY57" fmla="*/ 78648 h 1260230"/>
                <a:gd name="connsiteX58" fmla="*/ 516453 w 892055"/>
                <a:gd name="connsiteY58" fmla="*/ 79710 h 1260230"/>
                <a:gd name="connsiteX59" fmla="*/ 516453 w 892055"/>
                <a:gd name="connsiteY59" fmla="*/ 80903 h 1260230"/>
                <a:gd name="connsiteX60" fmla="*/ 514198 w 892055"/>
                <a:gd name="connsiteY60" fmla="*/ 83158 h 1260230"/>
                <a:gd name="connsiteX61" fmla="*/ 510883 w 892055"/>
                <a:gd name="connsiteY61" fmla="*/ 83158 h 1260230"/>
                <a:gd name="connsiteX62" fmla="*/ 509821 w 892055"/>
                <a:gd name="connsiteY62" fmla="*/ 88728 h 1260230"/>
                <a:gd name="connsiteX63" fmla="*/ 512076 w 892055"/>
                <a:gd name="connsiteY63" fmla="*/ 89789 h 1260230"/>
                <a:gd name="connsiteX64" fmla="*/ 513137 w 892055"/>
                <a:gd name="connsiteY64" fmla="*/ 92044 h 1260230"/>
                <a:gd name="connsiteX65" fmla="*/ 515392 w 892055"/>
                <a:gd name="connsiteY65" fmla="*/ 93237 h 1260230"/>
                <a:gd name="connsiteX66" fmla="*/ 510883 w 892055"/>
                <a:gd name="connsiteY66" fmla="*/ 105572 h 1260230"/>
                <a:gd name="connsiteX67" fmla="*/ 508628 w 892055"/>
                <a:gd name="connsiteY67" fmla="*/ 106633 h 1260230"/>
                <a:gd name="connsiteX68" fmla="*/ 507567 w 892055"/>
                <a:gd name="connsiteY68" fmla="*/ 108888 h 1260230"/>
                <a:gd name="connsiteX69" fmla="*/ 507567 w 892055"/>
                <a:gd name="connsiteY69" fmla="*/ 111142 h 1260230"/>
                <a:gd name="connsiteX70" fmla="*/ 508628 w 892055"/>
                <a:gd name="connsiteY70" fmla="*/ 113397 h 1260230"/>
                <a:gd name="connsiteX71" fmla="*/ 509821 w 892055"/>
                <a:gd name="connsiteY71" fmla="*/ 113397 h 1260230"/>
                <a:gd name="connsiteX72" fmla="*/ 510883 w 892055"/>
                <a:gd name="connsiteY72" fmla="*/ 114458 h 1260230"/>
                <a:gd name="connsiteX73" fmla="*/ 512076 w 892055"/>
                <a:gd name="connsiteY73" fmla="*/ 114458 h 1260230"/>
                <a:gd name="connsiteX74" fmla="*/ 513137 w 892055"/>
                <a:gd name="connsiteY74" fmla="*/ 115651 h 1260230"/>
                <a:gd name="connsiteX75" fmla="*/ 514198 w 892055"/>
                <a:gd name="connsiteY75" fmla="*/ 115651 h 1260230"/>
                <a:gd name="connsiteX76" fmla="*/ 515392 w 892055"/>
                <a:gd name="connsiteY76" fmla="*/ 117906 h 1260230"/>
                <a:gd name="connsiteX77" fmla="*/ 515392 w 892055"/>
                <a:gd name="connsiteY77" fmla="*/ 122415 h 1260230"/>
                <a:gd name="connsiteX78" fmla="*/ 513137 w 892055"/>
                <a:gd name="connsiteY78" fmla="*/ 122415 h 1260230"/>
                <a:gd name="connsiteX79" fmla="*/ 510883 w 892055"/>
                <a:gd name="connsiteY79" fmla="*/ 124671 h 1260230"/>
                <a:gd name="connsiteX80" fmla="*/ 500803 w 892055"/>
                <a:gd name="connsiteY80" fmla="*/ 124671 h 1260230"/>
                <a:gd name="connsiteX81" fmla="*/ 498548 w 892055"/>
                <a:gd name="connsiteY81" fmla="*/ 126925 h 1260230"/>
                <a:gd name="connsiteX82" fmla="*/ 494039 w 892055"/>
                <a:gd name="connsiteY82" fmla="*/ 126925 h 1260230"/>
                <a:gd name="connsiteX83" fmla="*/ 489529 w 892055"/>
                <a:gd name="connsiteY83" fmla="*/ 130241 h 1260230"/>
                <a:gd name="connsiteX84" fmla="*/ 485020 w 892055"/>
                <a:gd name="connsiteY84" fmla="*/ 130241 h 1260230"/>
                <a:gd name="connsiteX85" fmla="*/ 483959 w 892055"/>
                <a:gd name="connsiteY85" fmla="*/ 129179 h 1260230"/>
                <a:gd name="connsiteX86" fmla="*/ 480511 w 892055"/>
                <a:gd name="connsiteY86" fmla="*/ 127986 h 1260230"/>
                <a:gd name="connsiteX87" fmla="*/ 476001 w 892055"/>
                <a:gd name="connsiteY87" fmla="*/ 116712 h 1260230"/>
                <a:gd name="connsiteX88" fmla="*/ 469237 w 892055"/>
                <a:gd name="connsiteY88" fmla="*/ 113397 h 1260230"/>
                <a:gd name="connsiteX89" fmla="*/ 463667 w 892055"/>
                <a:gd name="connsiteY89" fmla="*/ 108888 h 1260230"/>
                <a:gd name="connsiteX90" fmla="*/ 444569 w 892055"/>
                <a:gd name="connsiteY90" fmla="*/ 123477 h 1260230"/>
                <a:gd name="connsiteX91" fmla="*/ 443507 w 892055"/>
                <a:gd name="connsiteY91" fmla="*/ 126792 h 1260230"/>
                <a:gd name="connsiteX92" fmla="*/ 445762 w 892055"/>
                <a:gd name="connsiteY92" fmla="*/ 127854 h 1260230"/>
                <a:gd name="connsiteX93" fmla="*/ 433428 w 892055"/>
                <a:gd name="connsiteY93" fmla="*/ 139127 h 1260230"/>
                <a:gd name="connsiteX94" fmla="*/ 432367 w 892055"/>
                <a:gd name="connsiteY94" fmla="*/ 140188 h 1260230"/>
                <a:gd name="connsiteX95" fmla="*/ 416584 w 892055"/>
                <a:gd name="connsiteY95" fmla="*/ 128914 h 1260230"/>
                <a:gd name="connsiteX96" fmla="*/ 411014 w 892055"/>
                <a:gd name="connsiteY96" fmla="*/ 127721 h 1260230"/>
                <a:gd name="connsiteX97" fmla="*/ 408759 w 892055"/>
                <a:gd name="connsiteY97" fmla="*/ 125466 h 1260230"/>
                <a:gd name="connsiteX98" fmla="*/ 407698 w 892055"/>
                <a:gd name="connsiteY98" fmla="*/ 125466 h 1260230"/>
                <a:gd name="connsiteX99" fmla="*/ 407698 w 892055"/>
                <a:gd name="connsiteY99" fmla="*/ 128914 h 1260230"/>
                <a:gd name="connsiteX100" fmla="*/ 411014 w 892055"/>
                <a:gd name="connsiteY100" fmla="*/ 131169 h 1260230"/>
                <a:gd name="connsiteX101" fmla="*/ 408759 w 892055"/>
                <a:gd name="connsiteY101" fmla="*/ 132230 h 1260230"/>
                <a:gd name="connsiteX102" fmla="*/ 398680 w 892055"/>
                <a:gd name="connsiteY102" fmla="*/ 153583 h 1260230"/>
                <a:gd name="connsiteX103" fmla="*/ 396425 w 892055"/>
                <a:gd name="connsiteY103" fmla="*/ 155838 h 1260230"/>
                <a:gd name="connsiteX104" fmla="*/ 379581 w 892055"/>
                <a:gd name="connsiteY104" fmla="*/ 158092 h 1260230"/>
                <a:gd name="connsiteX105" fmla="*/ 362737 w 892055"/>
                <a:gd name="connsiteY105" fmla="*/ 178385 h 1260230"/>
                <a:gd name="connsiteX106" fmla="*/ 363798 w 892055"/>
                <a:gd name="connsiteY106" fmla="*/ 179445 h 1260230"/>
                <a:gd name="connsiteX107" fmla="*/ 372817 w 892055"/>
                <a:gd name="connsiteY107" fmla="*/ 171621 h 1260230"/>
                <a:gd name="connsiteX108" fmla="*/ 388600 w 892055"/>
                <a:gd name="connsiteY108" fmla="*/ 185149 h 1260230"/>
                <a:gd name="connsiteX109" fmla="*/ 388600 w 892055"/>
                <a:gd name="connsiteY109" fmla="*/ 186342 h 1260230"/>
                <a:gd name="connsiteX110" fmla="*/ 389793 w 892055"/>
                <a:gd name="connsiteY110" fmla="*/ 187403 h 1260230"/>
                <a:gd name="connsiteX111" fmla="*/ 388600 w 892055"/>
                <a:gd name="connsiteY111" fmla="*/ 188465 h 1260230"/>
                <a:gd name="connsiteX112" fmla="*/ 387538 w 892055"/>
                <a:gd name="connsiteY112" fmla="*/ 187403 h 1260230"/>
                <a:gd name="connsiteX113" fmla="*/ 386345 w 892055"/>
                <a:gd name="connsiteY113" fmla="*/ 187403 h 1260230"/>
                <a:gd name="connsiteX114" fmla="*/ 386345 w 892055"/>
                <a:gd name="connsiteY114" fmla="*/ 188465 h 1260230"/>
                <a:gd name="connsiteX115" fmla="*/ 385284 w 892055"/>
                <a:gd name="connsiteY115" fmla="*/ 188465 h 1260230"/>
                <a:gd name="connsiteX116" fmla="*/ 381968 w 892055"/>
                <a:gd name="connsiteY116" fmla="*/ 191912 h 1260230"/>
                <a:gd name="connsiteX117" fmla="*/ 371888 w 892055"/>
                <a:gd name="connsiteY117" fmla="*/ 182894 h 1260230"/>
                <a:gd name="connsiteX118" fmla="*/ 363931 w 892055"/>
                <a:gd name="connsiteY118" fmla="*/ 191912 h 1260230"/>
                <a:gd name="connsiteX119" fmla="*/ 367379 w 892055"/>
                <a:gd name="connsiteY119" fmla="*/ 192973 h 1260230"/>
                <a:gd name="connsiteX120" fmla="*/ 375204 w 892055"/>
                <a:gd name="connsiteY120" fmla="*/ 204247 h 1260230"/>
                <a:gd name="connsiteX121" fmla="*/ 361676 w 892055"/>
                <a:gd name="connsiteY121" fmla="*/ 229049 h 1260230"/>
                <a:gd name="connsiteX122" fmla="*/ 361676 w 892055"/>
                <a:gd name="connsiteY122" fmla="*/ 235812 h 1260230"/>
                <a:gd name="connsiteX123" fmla="*/ 360483 w 892055"/>
                <a:gd name="connsiteY123" fmla="*/ 238067 h 1260230"/>
                <a:gd name="connsiteX124" fmla="*/ 358228 w 892055"/>
                <a:gd name="connsiteY124" fmla="*/ 239261 h 1260230"/>
                <a:gd name="connsiteX125" fmla="*/ 354912 w 892055"/>
                <a:gd name="connsiteY125" fmla="*/ 232496 h 1260230"/>
                <a:gd name="connsiteX126" fmla="*/ 334620 w 892055"/>
                <a:gd name="connsiteY126" fmla="*/ 224672 h 1260230"/>
                <a:gd name="connsiteX127" fmla="*/ 321092 w 892055"/>
                <a:gd name="connsiteY127" fmla="*/ 238200 h 1260230"/>
                <a:gd name="connsiteX128" fmla="*/ 315522 w 892055"/>
                <a:gd name="connsiteY128" fmla="*/ 240455 h 1260230"/>
                <a:gd name="connsiteX129" fmla="*/ 306503 w 892055"/>
                <a:gd name="connsiteY129" fmla="*/ 224672 h 1260230"/>
                <a:gd name="connsiteX130" fmla="*/ 303187 w 892055"/>
                <a:gd name="connsiteY130" fmla="*/ 222417 h 1260230"/>
                <a:gd name="connsiteX131" fmla="*/ 299739 w 892055"/>
                <a:gd name="connsiteY131" fmla="*/ 221356 h 1260230"/>
                <a:gd name="connsiteX132" fmla="*/ 285150 w 892055"/>
                <a:gd name="connsiteY132" fmla="*/ 220162 h 1260230"/>
                <a:gd name="connsiteX133" fmla="*/ 269367 w 892055"/>
                <a:gd name="connsiteY133" fmla="*/ 206635 h 1260230"/>
                <a:gd name="connsiteX134" fmla="*/ 267112 w 892055"/>
                <a:gd name="connsiteY134" fmla="*/ 202125 h 1260230"/>
                <a:gd name="connsiteX135" fmla="*/ 263797 w 892055"/>
                <a:gd name="connsiteY135" fmla="*/ 190852 h 1260230"/>
                <a:gd name="connsiteX136" fmla="*/ 260481 w 892055"/>
                <a:gd name="connsiteY136" fmla="*/ 185281 h 1260230"/>
                <a:gd name="connsiteX137" fmla="*/ 243637 w 892055"/>
                <a:gd name="connsiteY137" fmla="*/ 194300 h 1260230"/>
                <a:gd name="connsiteX138" fmla="*/ 243637 w 892055"/>
                <a:gd name="connsiteY138" fmla="*/ 198809 h 1260230"/>
                <a:gd name="connsiteX139" fmla="*/ 248147 w 892055"/>
                <a:gd name="connsiteY139" fmla="*/ 198809 h 1260230"/>
                <a:gd name="connsiteX140" fmla="*/ 248147 w 892055"/>
                <a:gd name="connsiteY140" fmla="*/ 204379 h 1260230"/>
                <a:gd name="connsiteX141" fmla="*/ 243637 w 892055"/>
                <a:gd name="connsiteY141" fmla="*/ 206635 h 1260230"/>
                <a:gd name="connsiteX142" fmla="*/ 243637 w 892055"/>
                <a:gd name="connsiteY142" fmla="*/ 221223 h 1260230"/>
                <a:gd name="connsiteX143" fmla="*/ 241383 w 892055"/>
                <a:gd name="connsiteY143" fmla="*/ 222285 h 1260230"/>
                <a:gd name="connsiteX144" fmla="*/ 241383 w 892055"/>
                <a:gd name="connsiteY144" fmla="*/ 225733 h 1260230"/>
                <a:gd name="connsiteX145" fmla="*/ 242444 w 892055"/>
                <a:gd name="connsiteY145" fmla="*/ 227987 h 1260230"/>
                <a:gd name="connsiteX146" fmla="*/ 240189 w 892055"/>
                <a:gd name="connsiteY146" fmla="*/ 230242 h 1260230"/>
                <a:gd name="connsiteX147" fmla="*/ 241250 w 892055"/>
                <a:gd name="connsiteY147" fmla="*/ 242576 h 1260230"/>
                <a:gd name="connsiteX148" fmla="*/ 250269 w 892055"/>
                <a:gd name="connsiteY148" fmla="*/ 260614 h 1260230"/>
                <a:gd name="connsiteX149" fmla="*/ 253585 w 892055"/>
                <a:gd name="connsiteY149" fmla="*/ 269633 h 1260230"/>
                <a:gd name="connsiteX150" fmla="*/ 256900 w 892055"/>
                <a:gd name="connsiteY150" fmla="*/ 270693 h 1260230"/>
                <a:gd name="connsiteX151" fmla="*/ 259155 w 892055"/>
                <a:gd name="connsiteY151" fmla="*/ 275203 h 1260230"/>
                <a:gd name="connsiteX152" fmla="*/ 266980 w 892055"/>
                <a:gd name="connsiteY152" fmla="*/ 288731 h 1260230"/>
                <a:gd name="connsiteX153" fmla="*/ 272550 w 892055"/>
                <a:gd name="connsiteY153" fmla="*/ 302259 h 1260230"/>
                <a:gd name="connsiteX154" fmla="*/ 263532 w 892055"/>
                <a:gd name="connsiteY154" fmla="*/ 310084 h 1260230"/>
                <a:gd name="connsiteX155" fmla="*/ 236475 w 892055"/>
                <a:gd name="connsiteY155" fmla="*/ 294301 h 1260230"/>
                <a:gd name="connsiteX156" fmla="*/ 231966 w 892055"/>
                <a:gd name="connsiteY156" fmla="*/ 285283 h 1260230"/>
                <a:gd name="connsiteX157" fmla="*/ 227457 w 892055"/>
                <a:gd name="connsiteY157" fmla="*/ 277457 h 1260230"/>
                <a:gd name="connsiteX158" fmla="*/ 220693 w 892055"/>
                <a:gd name="connsiteY158" fmla="*/ 268439 h 1260230"/>
                <a:gd name="connsiteX159" fmla="*/ 215122 w 892055"/>
                <a:gd name="connsiteY159" fmla="*/ 271887 h 1260230"/>
                <a:gd name="connsiteX160" fmla="*/ 215122 w 892055"/>
                <a:gd name="connsiteY160" fmla="*/ 276397 h 1260230"/>
                <a:gd name="connsiteX161" fmla="*/ 217377 w 892055"/>
                <a:gd name="connsiteY161" fmla="*/ 278651 h 1260230"/>
                <a:gd name="connsiteX162" fmla="*/ 211806 w 892055"/>
                <a:gd name="connsiteY162" fmla="*/ 285416 h 1260230"/>
                <a:gd name="connsiteX163" fmla="*/ 183689 w 892055"/>
                <a:gd name="connsiteY163" fmla="*/ 264062 h 1260230"/>
                <a:gd name="connsiteX164" fmla="*/ 179180 w 892055"/>
                <a:gd name="connsiteY164" fmla="*/ 275336 h 1260230"/>
                <a:gd name="connsiteX165" fmla="*/ 183689 w 892055"/>
                <a:gd name="connsiteY165" fmla="*/ 303453 h 1260230"/>
                <a:gd name="connsiteX166" fmla="*/ 183689 w 892055"/>
                <a:gd name="connsiteY166" fmla="*/ 314726 h 1260230"/>
                <a:gd name="connsiteX167" fmla="*/ 174671 w 892055"/>
                <a:gd name="connsiteY167" fmla="*/ 313665 h 1260230"/>
                <a:gd name="connsiteX168" fmla="*/ 165652 w 892055"/>
                <a:gd name="connsiteY168" fmla="*/ 306901 h 1260230"/>
                <a:gd name="connsiteX169" fmla="*/ 164591 w 892055"/>
                <a:gd name="connsiteY169" fmla="*/ 314726 h 1260230"/>
                <a:gd name="connsiteX170" fmla="*/ 164591 w 892055"/>
                <a:gd name="connsiteY170" fmla="*/ 319236 h 1260230"/>
                <a:gd name="connsiteX171" fmla="*/ 167907 w 892055"/>
                <a:gd name="connsiteY171" fmla="*/ 321490 h 1260230"/>
                <a:gd name="connsiteX172" fmla="*/ 166713 w 892055"/>
                <a:gd name="connsiteY172" fmla="*/ 327060 h 1260230"/>
                <a:gd name="connsiteX173" fmla="*/ 172416 w 892055"/>
                <a:gd name="connsiteY173" fmla="*/ 328254 h 1260230"/>
                <a:gd name="connsiteX174" fmla="*/ 179180 w 892055"/>
                <a:gd name="connsiteY174" fmla="*/ 332764 h 1260230"/>
                <a:gd name="connsiteX175" fmla="*/ 179180 w 892055"/>
                <a:gd name="connsiteY175" fmla="*/ 333957 h 1260230"/>
                <a:gd name="connsiteX176" fmla="*/ 176926 w 892055"/>
                <a:gd name="connsiteY176" fmla="*/ 339527 h 1260230"/>
                <a:gd name="connsiteX177" fmla="*/ 178119 w 892055"/>
                <a:gd name="connsiteY177" fmla="*/ 341782 h 1260230"/>
                <a:gd name="connsiteX178" fmla="*/ 176926 w 892055"/>
                <a:gd name="connsiteY178" fmla="*/ 344037 h 1260230"/>
                <a:gd name="connsiteX179" fmla="*/ 176926 w 892055"/>
                <a:gd name="connsiteY179" fmla="*/ 345098 h 1260230"/>
                <a:gd name="connsiteX180" fmla="*/ 174671 w 892055"/>
                <a:gd name="connsiteY180" fmla="*/ 345098 h 1260230"/>
                <a:gd name="connsiteX181" fmla="*/ 173477 w 892055"/>
                <a:gd name="connsiteY181" fmla="*/ 355177 h 1260230"/>
                <a:gd name="connsiteX182" fmla="*/ 179048 w 892055"/>
                <a:gd name="connsiteY182" fmla="*/ 360748 h 1260230"/>
                <a:gd name="connsiteX183" fmla="*/ 182496 w 892055"/>
                <a:gd name="connsiteY183" fmla="*/ 365257 h 1260230"/>
                <a:gd name="connsiteX184" fmla="*/ 179048 w 892055"/>
                <a:gd name="connsiteY184" fmla="*/ 367512 h 1260230"/>
                <a:gd name="connsiteX185" fmla="*/ 166713 w 892055"/>
                <a:gd name="connsiteY185" fmla="*/ 364197 h 1260230"/>
                <a:gd name="connsiteX186" fmla="*/ 164459 w 892055"/>
                <a:gd name="connsiteY186" fmla="*/ 365257 h 1260230"/>
                <a:gd name="connsiteX187" fmla="*/ 165519 w 892055"/>
                <a:gd name="connsiteY187" fmla="*/ 369767 h 1260230"/>
                <a:gd name="connsiteX188" fmla="*/ 167774 w 892055"/>
                <a:gd name="connsiteY188" fmla="*/ 381040 h 1260230"/>
                <a:gd name="connsiteX189" fmla="*/ 167774 w 892055"/>
                <a:gd name="connsiteY189" fmla="*/ 382234 h 1260230"/>
                <a:gd name="connsiteX190" fmla="*/ 155440 w 892055"/>
                <a:gd name="connsiteY190" fmla="*/ 379979 h 1260230"/>
                <a:gd name="connsiteX191" fmla="*/ 159949 w 892055"/>
                <a:gd name="connsiteY191" fmla="*/ 392314 h 1260230"/>
                <a:gd name="connsiteX192" fmla="*/ 163265 w 892055"/>
                <a:gd name="connsiteY192" fmla="*/ 401332 h 1260230"/>
                <a:gd name="connsiteX193" fmla="*/ 157694 w 892055"/>
                <a:gd name="connsiteY193" fmla="*/ 404781 h 1260230"/>
                <a:gd name="connsiteX194" fmla="*/ 150930 w 892055"/>
                <a:gd name="connsiteY194" fmla="*/ 394701 h 1260230"/>
                <a:gd name="connsiteX195" fmla="*/ 135147 w 892055"/>
                <a:gd name="connsiteY195" fmla="*/ 375602 h 1260230"/>
                <a:gd name="connsiteX196" fmla="*/ 136341 w 892055"/>
                <a:gd name="connsiteY196" fmla="*/ 370032 h 1260230"/>
                <a:gd name="connsiteX197" fmla="*/ 132893 w 892055"/>
                <a:gd name="connsiteY197" fmla="*/ 366717 h 1260230"/>
                <a:gd name="connsiteX198" fmla="*/ 121620 w 892055"/>
                <a:gd name="connsiteY198" fmla="*/ 363268 h 1260230"/>
                <a:gd name="connsiteX199" fmla="*/ 114855 w 892055"/>
                <a:gd name="connsiteY199" fmla="*/ 341914 h 1260230"/>
                <a:gd name="connsiteX200" fmla="*/ 105837 w 892055"/>
                <a:gd name="connsiteY200" fmla="*/ 336344 h 1260230"/>
                <a:gd name="connsiteX201" fmla="*/ 94563 w 892055"/>
                <a:gd name="connsiteY201" fmla="*/ 343108 h 1260230"/>
                <a:gd name="connsiteX202" fmla="*/ 81035 w 892055"/>
                <a:gd name="connsiteY202" fmla="*/ 320561 h 1260230"/>
                <a:gd name="connsiteX203" fmla="*/ 58489 w 892055"/>
                <a:gd name="connsiteY203" fmla="*/ 321623 h 1260230"/>
                <a:gd name="connsiteX204" fmla="*/ 42706 w 892055"/>
                <a:gd name="connsiteY204" fmla="*/ 313797 h 1260230"/>
                <a:gd name="connsiteX205" fmla="*/ 15650 w 892055"/>
                <a:gd name="connsiteY205" fmla="*/ 307034 h 1260230"/>
                <a:gd name="connsiteX206" fmla="*/ 4377 w 892055"/>
                <a:gd name="connsiteY206" fmla="*/ 303718 h 1260230"/>
                <a:gd name="connsiteX207" fmla="*/ 18966 w 892055"/>
                <a:gd name="connsiteY207" fmla="*/ 318307 h 1260230"/>
                <a:gd name="connsiteX208" fmla="*/ 15650 w 892055"/>
                <a:gd name="connsiteY208" fmla="*/ 323877 h 1260230"/>
                <a:gd name="connsiteX209" fmla="*/ 20159 w 892055"/>
                <a:gd name="connsiteY209" fmla="*/ 330641 h 1260230"/>
                <a:gd name="connsiteX210" fmla="*/ 16844 w 892055"/>
                <a:gd name="connsiteY210" fmla="*/ 329448 h 1260230"/>
                <a:gd name="connsiteX211" fmla="*/ 16844 w 892055"/>
                <a:gd name="connsiteY211" fmla="*/ 332764 h 1260230"/>
                <a:gd name="connsiteX212" fmla="*/ 14589 w 892055"/>
                <a:gd name="connsiteY212" fmla="*/ 335018 h 1260230"/>
                <a:gd name="connsiteX213" fmla="*/ 6764 w 892055"/>
                <a:gd name="connsiteY213" fmla="*/ 336211 h 1260230"/>
                <a:gd name="connsiteX214" fmla="*/ 5703 w 892055"/>
                <a:gd name="connsiteY214" fmla="*/ 349740 h 1260230"/>
                <a:gd name="connsiteX215" fmla="*/ 2254 w 892055"/>
                <a:gd name="connsiteY215" fmla="*/ 358758 h 1260230"/>
                <a:gd name="connsiteX216" fmla="*/ 3448 w 892055"/>
                <a:gd name="connsiteY216" fmla="*/ 376796 h 1260230"/>
                <a:gd name="connsiteX217" fmla="*/ 14722 w 892055"/>
                <a:gd name="connsiteY217" fmla="*/ 379051 h 1260230"/>
                <a:gd name="connsiteX218" fmla="*/ 21486 w 892055"/>
                <a:gd name="connsiteY218" fmla="*/ 384754 h 1260230"/>
                <a:gd name="connsiteX219" fmla="*/ 6897 w 892055"/>
                <a:gd name="connsiteY219" fmla="*/ 401597 h 1260230"/>
                <a:gd name="connsiteX220" fmla="*/ 9151 w 892055"/>
                <a:gd name="connsiteY220" fmla="*/ 409422 h 1260230"/>
                <a:gd name="connsiteX221" fmla="*/ 11406 w 892055"/>
                <a:gd name="connsiteY221" fmla="*/ 408361 h 1260230"/>
                <a:gd name="connsiteX222" fmla="*/ 20424 w 892055"/>
                <a:gd name="connsiteY222" fmla="*/ 413932 h 1260230"/>
                <a:gd name="connsiteX223" fmla="*/ 19364 w 892055"/>
                <a:gd name="connsiteY223" fmla="*/ 417248 h 1260230"/>
                <a:gd name="connsiteX224" fmla="*/ 27189 w 892055"/>
                <a:gd name="connsiteY224" fmla="*/ 422951 h 1260230"/>
                <a:gd name="connsiteX225" fmla="*/ 22679 w 892055"/>
                <a:gd name="connsiteY225" fmla="*/ 429715 h 1260230"/>
                <a:gd name="connsiteX226" fmla="*/ 27189 w 892055"/>
                <a:gd name="connsiteY226" fmla="*/ 439794 h 1260230"/>
                <a:gd name="connsiteX227" fmla="*/ 37268 w 892055"/>
                <a:gd name="connsiteY227" fmla="*/ 430775 h 1260230"/>
                <a:gd name="connsiteX228" fmla="*/ 41778 w 892055"/>
                <a:gd name="connsiteY228" fmla="*/ 429582 h 1260230"/>
                <a:gd name="connsiteX229" fmla="*/ 44032 w 892055"/>
                <a:gd name="connsiteY229" fmla="*/ 431837 h 1260230"/>
                <a:gd name="connsiteX230" fmla="*/ 54112 w 892055"/>
                <a:gd name="connsiteY230" fmla="*/ 434091 h 1260230"/>
                <a:gd name="connsiteX231" fmla="*/ 59683 w 892055"/>
                <a:gd name="connsiteY231" fmla="*/ 434091 h 1260230"/>
                <a:gd name="connsiteX232" fmla="*/ 65253 w 892055"/>
                <a:gd name="connsiteY232" fmla="*/ 429582 h 1260230"/>
                <a:gd name="connsiteX233" fmla="*/ 74271 w 892055"/>
                <a:gd name="connsiteY233" fmla="*/ 435152 h 1260230"/>
                <a:gd name="connsiteX234" fmla="*/ 83290 w 892055"/>
                <a:gd name="connsiteY234" fmla="*/ 435152 h 1260230"/>
                <a:gd name="connsiteX235" fmla="*/ 88860 w 892055"/>
                <a:gd name="connsiteY235" fmla="*/ 427327 h 1260230"/>
                <a:gd name="connsiteX236" fmla="*/ 106898 w 892055"/>
                <a:gd name="connsiteY236" fmla="*/ 436346 h 1260230"/>
                <a:gd name="connsiteX237" fmla="*/ 122681 w 892055"/>
                <a:gd name="connsiteY237" fmla="*/ 452129 h 1260230"/>
                <a:gd name="connsiteX238" fmla="*/ 139524 w 892055"/>
                <a:gd name="connsiteY238" fmla="*/ 459954 h 1260230"/>
                <a:gd name="connsiteX239" fmla="*/ 144034 w 892055"/>
                <a:gd name="connsiteY239" fmla="*/ 459954 h 1260230"/>
                <a:gd name="connsiteX240" fmla="*/ 147349 w 892055"/>
                <a:gd name="connsiteY240" fmla="*/ 474542 h 1260230"/>
                <a:gd name="connsiteX241" fmla="*/ 148410 w 892055"/>
                <a:gd name="connsiteY241" fmla="*/ 481306 h 1260230"/>
                <a:gd name="connsiteX242" fmla="*/ 157429 w 892055"/>
                <a:gd name="connsiteY242" fmla="*/ 484755 h 1260230"/>
                <a:gd name="connsiteX243" fmla="*/ 166448 w 892055"/>
                <a:gd name="connsiteY243" fmla="*/ 496029 h 1260230"/>
                <a:gd name="connsiteX244" fmla="*/ 160877 w 892055"/>
                <a:gd name="connsiteY244" fmla="*/ 518575 h 1260230"/>
                <a:gd name="connsiteX245" fmla="*/ 158623 w 892055"/>
                <a:gd name="connsiteY245" fmla="*/ 525339 h 1260230"/>
                <a:gd name="connsiteX246" fmla="*/ 172151 w 892055"/>
                <a:gd name="connsiteY246" fmla="*/ 529849 h 1260230"/>
                <a:gd name="connsiteX247" fmla="*/ 186740 w 892055"/>
                <a:gd name="connsiteY247" fmla="*/ 562475 h 1260230"/>
                <a:gd name="connsiteX248" fmla="*/ 169896 w 892055"/>
                <a:gd name="connsiteY248" fmla="*/ 579319 h 1260230"/>
                <a:gd name="connsiteX249" fmla="*/ 188995 w 892055"/>
                <a:gd name="connsiteY249" fmla="*/ 584889 h 1260230"/>
                <a:gd name="connsiteX250" fmla="*/ 205838 w 892055"/>
                <a:gd name="connsiteY250" fmla="*/ 584889 h 1260230"/>
                <a:gd name="connsiteX251" fmla="*/ 206899 w 892055"/>
                <a:gd name="connsiteY251" fmla="*/ 594969 h 1260230"/>
                <a:gd name="connsiteX252" fmla="*/ 186607 w 892055"/>
                <a:gd name="connsiteY252" fmla="*/ 602794 h 1260230"/>
                <a:gd name="connsiteX253" fmla="*/ 188862 w 892055"/>
                <a:gd name="connsiteY253" fmla="*/ 606110 h 1260230"/>
                <a:gd name="connsiteX254" fmla="*/ 193371 w 892055"/>
                <a:gd name="connsiteY254" fmla="*/ 608364 h 1260230"/>
                <a:gd name="connsiteX255" fmla="*/ 197881 w 892055"/>
                <a:gd name="connsiteY255" fmla="*/ 606110 h 1260230"/>
                <a:gd name="connsiteX256" fmla="*/ 204645 w 892055"/>
                <a:gd name="connsiteY256" fmla="*/ 611813 h 1260230"/>
                <a:gd name="connsiteX257" fmla="*/ 190056 w 892055"/>
                <a:gd name="connsiteY257" fmla="*/ 620831 h 1260230"/>
                <a:gd name="connsiteX258" fmla="*/ 190056 w 892055"/>
                <a:gd name="connsiteY258" fmla="*/ 634360 h 1260230"/>
                <a:gd name="connsiteX259" fmla="*/ 201329 w 892055"/>
                <a:gd name="connsiteY259" fmla="*/ 647887 h 1260230"/>
                <a:gd name="connsiteX260" fmla="*/ 209154 w 892055"/>
                <a:gd name="connsiteY260" fmla="*/ 645633 h 1260230"/>
                <a:gd name="connsiteX261" fmla="*/ 214724 w 892055"/>
                <a:gd name="connsiteY261" fmla="*/ 635553 h 1260230"/>
                <a:gd name="connsiteX262" fmla="*/ 245096 w 892055"/>
                <a:gd name="connsiteY262" fmla="*/ 643378 h 1260230"/>
                <a:gd name="connsiteX263" fmla="*/ 238332 w 892055"/>
                <a:gd name="connsiteY263" fmla="*/ 656906 h 1260230"/>
                <a:gd name="connsiteX264" fmla="*/ 233823 w 892055"/>
                <a:gd name="connsiteY264" fmla="*/ 662477 h 1260230"/>
                <a:gd name="connsiteX265" fmla="*/ 227059 w 892055"/>
                <a:gd name="connsiteY265" fmla="*/ 666986 h 1260230"/>
                <a:gd name="connsiteX266" fmla="*/ 224804 w 892055"/>
                <a:gd name="connsiteY266" fmla="*/ 665925 h 1260230"/>
                <a:gd name="connsiteX267" fmla="*/ 222550 w 892055"/>
                <a:gd name="connsiteY267" fmla="*/ 665925 h 1260230"/>
                <a:gd name="connsiteX268" fmla="*/ 220295 w 892055"/>
                <a:gd name="connsiteY268" fmla="*/ 668180 h 1260230"/>
                <a:gd name="connsiteX269" fmla="*/ 219234 w 892055"/>
                <a:gd name="connsiteY269" fmla="*/ 666986 h 1260230"/>
                <a:gd name="connsiteX270" fmla="*/ 215918 w 892055"/>
                <a:gd name="connsiteY270" fmla="*/ 669241 h 1260230"/>
                <a:gd name="connsiteX271" fmla="*/ 213663 w 892055"/>
                <a:gd name="connsiteY271" fmla="*/ 670301 h 1260230"/>
                <a:gd name="connsiteX272" fmla="*/ 210348 w 892055"/>
                <a:gd name="connsiteY272" fmla="*/ 669241 h 1260230"/>
                <a:gd name="connsiteX273" fmla="*/ 208093 w 892055"/>
                <a:gd name="connsiteY273" fmla="*/ 671495 h 1260230"/>
                <a:gd name="connsiteX274" fmla="*/ 203584 w 892055"/>
                <a:gd name="connsiteY274" fmla="*/ 672557 h 1260230"/>
                <a:gd name="connsiteX275" fmla="*/ 204645 w 892055"/>
                <a:gd name="connsiteY275" fmla="*/ 674811 h 1260230"/>
                <a:gd name="connsiteX276" fmla="*/ 197881 w 892055"/>
                <a:gd name="connsiteY276" fmla="*/ 690594 h 1260230"/>
                <a:gd name="connsiteX277" fmla="*/ 195626 w 892055"/>
                <a:gd name="connsiteY277" fmla="*/ 696297 h 1260230"/>
                <a:gd name="connsiteX278" fmla="*/ 205706 w 892055"/>
                <a:gd name="connsiteY278" fmla="*/ 701867 h 1260230"/>
                <a:gd name="connsiteX279" fmla="*/ 203451 w 892055"/>
                <a:gd name="connsiteY279" fmla="*/ 707438 h 1260230"/>
                <a:gd name="connsiteX280" fmla="*/ 197881 w 892055"/>
                <a:gd name="connsiteY280" fmla="*/ 706377 h 1260230"/>
                <a:gd name="connsiteX281" fmla="*/ 197881 w 892055"/>
                <a:gd name="connsiteY281" fmla="*/ 704122 h 1260230"/>
                <a:gd name="connsiteX282" fmla="*/ 193371 w 892055"/>
                <a:gd name="connsiteY282" fmla="*/ 706377 h 1260230"/>
                <a:gd name="connsiteX283" fmla="*/ 191116 w 892055"/>
                <a:gd name="connsiteY283" fmla="*/ 705183 h 1260230"/>
                <a:gd name="connsiteX284" fmla="*/ 182098 w 892055"/>
                <a:gd name="connsiteY284" fmla="*/ 704122 h 1260230"/>
                <a:gd name="connsiteX285" fmla="*/ 177589 w 892055"/>
                <a:gd name="connsiteY285" fmla="*/ 701867 h 1260230"/>
                <a:gd name="connsiteX286" fmla="*/ 173079 w 892055"/>
                <a:gd name="connsiteY286" fmla="*/ 700674 h 1260230"/>
                <a:gd name="connsiteX287" fmla="*/ 175334 w 892055"/>
                <a:gd name="connsiteY287" fmla="*/ 698418 h 1260230"/>
                <a:gd name="connsiteX288" fmla="*/ 175334 w 892055"/>
                <a:gd name="connsiteY288" fmla="*/ 697358 h 1260230"/>
                <a:gd name="connsiteX289" fmla="*/ 173079 w 892055"/>
                <a:gd name="connsiteY289" fmla="*/ 695103 h 1260230"/>
                <a:gd name="connsiteX290" fmla="*/ 172018 w 892055"/>
                <a:gd name="connsiteY290" fmla="*/ 694042 h 1260230"/>
                <a:gd name="connsiteX291" fmla="*/ 172018 w 892055"/>
                <a:gd name="connsiteY291" fmla="*/ 690594 h 1260230"/>
                <a:gd name="connsiteX292" fmla="*/ 170824 w 892055"/>
                <a:gd name="connsiteY292" fmla="*/ 690594 h 1260230"/>
                <a:gd name="connsiteX293" fmla="*/ 169764 w 892055"/>
                <a:gd name="connsiteY293" fmla="*/ 689533 h 1260230"/>
                <a:gd name="connsiteX294" fmla="*/ 168570 w 892055"/>
                <a:gd name="connsiteY294" fmla="*/ 685024 h 1260230"/>
                <a:gd name="connsiteX295" fmla="*/ 169764 w 892055"/>
                <a:gd name="connsiteY295" fmla="*/ 681708 h 1260230"/>
                <a:gd name="connsiteX296" fmla="*/ 166315 w 892055"/>
                <a:gd name="connsiteY296" fmla="*/ 683962 h 1260230"/>
                <a:gd name="connsiteX297" fmla="*/ 157297 w 892055"/>
                <a:gd name="connsiteY297" fmla="*/ 681708 h 1260230"/>
                <a:gd name="connsiteX298" fmla="*/ 155042 w 892055"/>
                <a:gd name="connsiteY298" fmla="*/ 682768 h 1260230"/>
                <a:gd name="connsiteX299" fmla="*/ 155042 w 892055"/>
                <a:gd name="connsiteY299" fmla="*/ 680514 h 1260230"/>
                <a:gd name="connsiteX300" fmla="*/ 152787 w 892055"/>
                <a:gd name="connsiteY300" fmla="*/ 680514 h 1260230"/>
                <a:gd name="connsiteX301" fmla="*/ 149472 w 892055"/>
                <a:gd name="connsiteY301" fmla="*/ 677198 h 1260230"/>
                <a:gd name="connsiteX302" fmla="*/ 141647 w 892055"/>
                <a:gd name="connsiteY302" fmla="*/ 679453 h 1260230"/>
                <a:gd name="connsiteX303" fmla="*/ 140453 w 892055"/>
                <a:gd name="connsiteY303" fmla="*/ 682768 h 1260230"/>
                <a:gd name="connsiteX304" fmla="*/ 139392 w 892055"/>
                <a:gd name="connsiteY304" fmla="*/ 683962 h 1260230"/>
                <a:gd name="connsiteX305" fmla="*/ 136076 w 892055"/>
                <a:gd name="connsiteY305" fmla="*/ 681708 h 1260230"/>
                <a:gd name="connsiteX306" fmla="*/ 133822 w 892055"/>
                <a:gd name="connsiteY306" fmla="*/ 679453 h 1260230"/>
                <a:gd name="connsiteX307" fmla="*/ 132628 w 892055"/>
                <a:gd name="connsiteY307" fmla="*/ 679453 h 1260230"/>
                <a:gd name="connsiteX308" fmla="*/ 130373 w 892055"/>
                <a:gd name="connsiteY308" fmla="*/ 681708 h 1260230"/>
                <a:gd name="connsiteX309" fmla="*/ 129312 w 892055"/>
                <a:gd name="connsiteY309" fmla="*/ 681708 h 1260230"/>
                <a:gd name="connsiteX310" fmla="*/ 125997 w 892055"/>
                <a:gd name="connsiteY310" fmla="*/ 679453 h 1260230"/>
                <a:gd name="connsiteX311" fmla="*/ 124803 w 892055"/>
                <a:gd name="connsiteY311" fmla="*/ 680514 h 1260230"/>
                <a:gd name="connsiteX312" fmla="*/ 119232 w 892055"/>
                <a:gd name="connsiteY312" fmla="*/ 674944 h 1260230"/>
                <a:gd name="connsiteX313" fmla="*/ 115917 w 892055"/>
                <a:gd name="connsiteY313" fmla="*/ 678392 h 1260230"/>
                <a:gd name="connsiteX314" fmla="*/ 119232 w 892055"/>
                <a:gd name="connsiteY314" fmla="*/ 680647 h 1260230"/>
                <a:gd name="connsiteX315" fmla="*/ 119232 w 892055"/>
                <a:gd name="connsiteY315" fmla="*/ 679585 h 1260230"/>
                <a:gd name="connsiteX316" fmla="*/ 127057 w 892055"/>
                <a:gd name="connsiteY316" fmla="*/ 685156 h 1260230"/>
                <a:gd name="connsiteX317" fmla="*/ 124803 w 892055"/>
                <a:gd name="connsiteY317" fmla="*/ 687411 h 1260230"/>
                <a:gd name="connsiteX318" fmla="*/ 122548 w 892055"/>
                <a:gd name="connsiteY318" fmla="*/ 686350 h 1260230"/>
                <a:gd name="connsiteX319" fmla="*/ 120293 w 892055"/>
                <a:gd name="connsiteY319" fmla="*/ 687411 h 1260230"/>
                <a:gd name="connsiteX320" fmla="*/ 113529 w 892055"/>
                <a:gd name="connsiteY320" fmla="*/ 682901 h 1260230"/>
                <a:gd name="connsiteX321" fmla="*/ 112468 w 892055"/>
                <a:gd name="connsiteY321" fmla="*/ 685156 h 1260230"/>
                <a:gd name="connsiteX322" fmla="*/ 114723 w 892055"/>
                <a:gd name="connsiteY322" fmla="*/ 686350 h 1260230"/>
                <a:gd name="connsiteX323" fmla="*/ 113662 w 892055"/>
                <a:gd name="connsiteY323" fmla="*/ 689665 h 1260230"/>
                <a:gd name="connsiteX324" fmla="*/ 114723 w 892055"/>
                <a:gd name="connsiteY324" fmla="*/ 690727 h 1260230"/>
                <a:gd name="connsiteX325" fmla="*/ 112468 w 892055"/>
                <a:gd name="connsiteY325" fmla="*/ 694175 h 1260230"/>
                <a:gd name="connsiteX326" fmla="*/ 111407 w 892055"/>
                <a:gd name="connsiteY326" fmla="*/ 695235 h 1260230"/>
                <a:gd name="connsiteX327" fmla="*/ 110346 w 892055"/>
                <a:gd name="connsiteY327" fmla="*/ 697491 h 1260230"/>
                <a:gd name="connsiteX328" fmla="*/ 109285 w 892055"/>
                <a:gd name="connsiteY328" fmla="*/ 700806 h 1260230"/>
                <a:gd name="connsiteX329" fmla="*/ 104776 w 892055"/>
                <a:gd name="connsiteY329" fmla="*/ 704254 h 1260230"/>
                <a:gd name="connsiteX330" fmla="*/ 108092 w 892055"/>
                <a:gd name="connsiteY330" fmla="*/ 711018 h 1260230"/>
                <a:gd name="connsiteX331" fmla="*/ 106898 w 892055"/>
                <a:gd name="connsiteY331" fmla="*/ 711018 h 1260230"/>
                <a:gd name="connsiteX332" fmla="*/ 102388 w 892055"/>
                <a:gd name="connsiteY332" fmla="*/ 707702 h 1260230"/>
                <a:gd name="connsiteX333" fmla="*/ 100134 w 892055"/>
                <a:gd name="connsiteY333" fmla="*/ 705448 h 1260230"/>
                <a:gd name="connsiteX334" fmla="*/ 98940 w 892055"/>
                <a:gd name="connsiteY334" fmla="*/ 705448 h 1260230"/>
                <a:gd name="connsiteX335" fmla="*/ 93370 w 892055"/>
                <a:gd name="connsiteY335" fmla="*/ 706641 h 1260230"/>
                <a:gd name="connsiteX336" fmla="*/ 87800 w 892055"/>
                <a:gd name="connsiteY336" fmla="*/ 702132 h 1260230"/>
                <a:gd name="connsiteX337" fmla="*/ 86738 w 892055"/>
                <a:gd name="connsiteY337" fmla="*/ 702132 h 1260230"/>
                <a:gd name="connsiteX338" fmla="*/ 78913 w 892055"/>
                <a:gd name="connsiteY338" fmla="*/ 706641 h 1260230"/>
                <a:gd name="connsiteX339" fmla="*/ 73343 w 892055"/>
                <a:gd name="connsiteY339" fmla="*/ 709957 h 1260230"/>
                <a:gd name="connsiteX340" fmla="*/ 74404 w 892055"/>
                <a:gd name="connsiteY340" fmla="*/ 712212 h 1260230"/>
                <a:gd name="connsiteX341" fmla="*/ 56367 w 892055"/>
                <a:gd name="connsiteY341" fmla="*/ 727995 h 1260230"/>
                <a:gd name="connsiteX342" fmla="*/ 49603 w 892055"/>
                <a:gd name="connsiteY342" fmla="*/ 727995 h 1260230"/>
                <a:gd name="connsiteX343" fmla="*/ 46154 w 892055"/>
                <a:gd name="connsiteY343" fmla="*/ 724679 h 1260230"/>
                <a:gd name="connsiteX344" fmla="*/ 41645 w 892055"/>
                <a:gd name="connsiteY344" fmla="*/ 730249 h 1260230"/>
                <a:gd name="connsiteX345" fmla="*/ 34881 w 892055"/>
                <a:gd name="connsiteY345" fmla="*/ 724679 h 1260230"/>
                <a:gd name="connsiteX346" fmla="*/ 33820 w 892055"/>
                <a:gd name="connsiteY346" fmla="*/ 724679 h 1260230"/>
                <a:gd name="connsiteX347" fmla="*/ 29311 w 892055"/>
                <a:gd name="connsiteY347" fmla="*/ 718976 h 1260230"/>
                <a:gd name="connsiteX348" fmla="*/ 27056 w 892055"/>
                <a:gd name="connsiteY348" fmla="*/ 717915 h 1260230"/>
                <a:gd name="connsiteX349" fmla="*/ 23740 w 892055"/>
                <a:gd name="connsiteY349" fmla="*/ 721231 h 1260230"/>
                <a:gd name="connsiteX350" fmla="*/ 18037 w 892055"/>
                <a:gd name="connsiteY350" fmla="*/ 717915 h 1260230"/>
                <a:gd name="connsiteX351" fmla="*/ 14722 w 892055"/>
                <a:gd name="connsiteY351" fmla="*/ 714599 h 1260230"/>
                <a:gd name="connsiteX352" fmla="*/ 7957 w 892055"/>
                <a:gd name="connsiteY352" fmla="*/ 708896 h 1260230"/>
                <a:gd name="connsiteX353" fmla="*/ 5703 w 892055"/>
                <a:gd name="connsiteY353" fmla="*/ 710090 h 1260230"/>
                <a:gd name="connsiteX354" fmla="*/ 0 w 892055"/>
                <a:gd name="connsiteY354" fmla="*/ 716854 h 1260230"/>
                <a:gd name="connsiteX355" fmla="*/ 9019 w 892055"/>
                <a:gd name="connsiteY355" fmla="*/ 722557 h 1260230"/>
                <a:gd name="connsiteX356" fmla="*/ 18037 w 892055"/>
                <a:gd name="connsiteY356" fmla="*/ 729321 h 1260230"/>
                <a:gd name="connsiteX357" fmla="*/ 18037 w 892055"/>
                <a:gd name="connsiteY357" fmla="*/ 730515 h 1260230"/>
                <a:gd name="connsiteX358" fmla="*/ 16976 w 892055"/>
                <a:gd name="connsiteY358" fmla="*/ 732769 h 1260230"/>
                <a:gd name="connsiteX359" fmla="*/ 20292 w 892055"/>
                <a:gd name="connsiteY359" fmla="*/ 739534 h 1260230"/>
                <a:gd name="connsiteX360" fmla="*/ 20292 w 892055"/>
                <a:gd name="connsiteY360" fmla="*/ 741788 h 1260230"/>
                <a:gd name="connsiteX361" fmla="*/ 24801 w 892055"/>
                <a:gd name="connsiteY361" fmla="*/ 744042 h 1260230"/>
                <a:gd name="connsiteX362" fmla="*/ 31565 w 892055"/>
                <a:gd name="connsiteY362" fmla="*/ 748552 h 1260230"/>
                <a:gd name="connsiteX363" fmla="*/ 33820 w 892055"/>
                <a:gd name="connsiteY363" fmla="*/ 748552 h 1260230"/>
                <a:gd name="connsiteX364" fmla="*/ 33820 w 892055"/>
                <a:gd name="connsiteY364" fmla="*/ 749613 h 1260230"/>
                <a:gd name="connsiteX365" fmla="*/ 34881 w 892055"/>
                <a:gd name="connsiteY365" fmla="*/ 749613 h 1260230"/>
                <a:gd name="connsiteX366" fmla="*/ 34881 w 892055"/>
                <a:gd name="connsiteY366" fmla="*/ 750807 h 1260230"/>
                <a:gd name="connsiteX367" fmla="*/ 35942 w 892055"/>
                <a:gd name="connsiteY367" fmla="*/ 750807 h 1260230"/>
                <a:gd name="connsiteX368" fmla="*/ 35942 w 892055"/>
                <a:gd name="connsiteY368" fmla="*/ 753061 h 1260230"/>
                <a:gd name="connsiteX369" fmla="*/ 38197 w 892055"/>
                <a:gd name="connsiteY369" fmla="*/ 754122 h 1260230"/>
                <a:gd name="connsiteX370" fmla="*/ 31433 w 892055"/>
                <a:gd name="connsiteY370" fmla="*/ 767651 h 1260230"/>
                <a:gd name="connsiteX371" fmla="*/ 34748 w 892055"/>
                <a:gd name="connsiteY371" fmla="*/ 771099 h 1260230"/>
                <a:gd name="connsiteX372" fmla="*/ 34748 w 892055"/>
                <a:gd name="connsiteY372" fmla="*/ 774415 h 1260230"/>
                <a:gd name="connsiteX373" fmla="*/ 33687 w 892055"/>
                <a:gd name="connsiteY373" fmla="*/ 775475 h 1260230"/>
                <a:gd name="connsiteX374" fmla="*/ 31433 w 892055"/>
                <a:gd name="connsiteY374" fmla="*/ 782239 h 1260230"/>
                <a:gd name="connsiteX375" fmla="*/ 37003 w 892055"/>
                <a:gd name="connsiteY375" fmla="*/ 787810 h 1260230"/>
                <a:gd name="connsiteX376" fmla="*/ 60611 w 892055"/>
                <a:gd name="connsiteY376" fmla="*/ 795635 h 1260230"/>
                <a:gd name="connsiteX377" fmla="*/ 66181 w 892055"/>
                <a:gd name="connsiteY377" fmla="*/ 797889 h 1260230"/>
                <a:gd name="connsiteX378" fmla="*/ 69497 w 892055"/>
                <a:gd name="connsiteY378" fmla="*/ 799083 h 1260230"/>
                <a:gd name="connsiteX379" fmla="*/ 59417 w 892055"/>
                <a:gd name="connsiteY379" fmla="*/ 805847 h 1260230"/>
                <a:gd name="connsiteX380" fmla="*/ 61672 w 892055"/>
                <a:gd name="connsiteY380" fmla="*/ 808102 h 1260230"/>
                <a:gd name="connsiteX381" fmla="*/ 74006 w 892055"/>
                <a:gd name="connsiteY381" fmla="*/ 812612 h 1260230"/>
                <a:gd name="connsiteX382" fmla="*/ 70691 w 892055"/>
                <a:gd name="connsiteY382" fmla="*/ 813672 h 1260230"/>
                <a:gd name="connsiteX383" fmla="*/ 68436 w 892055"/>
                <a:gd name="connsiteY383" fmla="*/ 814866 h 1260230"/>
                <a:gd name="connsiteX384" fmla="*/ 67375 w 892055"/>
                <a:gd name="connsiteY384" fmla="*/ 814866 h 1260230"/>
                <a:gd name="connsiteX385" fmla="*/ 66314 w 892055"/>
                <a:gd name="connsiteY385" fmla="*/ 815927 h 1260230"/>
                <a:gd name="connsiteX386" fmla="*/ 67375 w 892055"/>
                <a:gd name="connsiteY386" fmla="*/ 818182 h 1260230"/>
                <a:gd name="connsiteX387" fmla="*/ 70691 w 892055"/>
                <a:gd name="connsiteY387" fmla="*/ 821497 h 1260230"/>
                <a:gd name="connsiteX388" fmla="*/ 70691 w 892055"/>
                <a:gd name="connsiteY388" fmla="*/ 820436 h 1260230"/>
                <a:gd name="connsiteX389" fmla="*/ 71751 w 892055"/>
                <a:gd name="connsiteY389" fmla="*/ 821497 h 1260230"/>
                <a:gd name="connsiteX390" fmla="*/ 78516 w 892055"/>
                <a:gd name="connsiteY390" fmla="*/ 816988 h 1260230"/>
                <a:gd name="connsiteX391" fmla="*/ 79577 w 892055"/>
                <a:gd name="connsiteY391" fmla="*/ 819243 h 1260230"/>
                <a:gd name="connsiteX392" fmla="*/ 80638 w 892055"/>
                <a:gd name="connsiteY392" fmla="*/ 826006 h 1260230"/>
                <a:gd name="connsiteX393" fmla="*/ 85147 w 892055"/>
                <a:gd name="connsiteY393" fmla="*/ 828262 h 1260230"/>
                <a:gd name="connsiteX394" fmla="*/ 84086 w 892055"/>
                <a:gd name="connsiteY394" fmla="*/ 833832 h 1260230"/>
                <a:gd name="connsiteX395" fmla="*/ 86341 w 892055"/>
                <a:gd name="connsiteY395" fmla="*/ 837147 h 1260230"/>
                <a:gd name="connsiteX396" fmla="*/ 90850 w 892055"/>
                <a:gd name="connsiteY396" fmla="*/ 838341 h 1260230"/>
                <a:gd name="connsiteX397" fmla="*/ 95359 w 892055"/>
                <a:gd name="connsiteY397" fmla="*/ 848421 h 1260230"/>
                <a:gd name="connsiteX398" fmla="*/ 107694 w 892055"/>
                <a:gd name="connsiteY398" fmla="*/ 855185 h 1260230"/>
                <a:gd name="connsiteX399" fmla="*/ 108755 w 892055"/>
                <a:gd name="connsiteY399" fmla="*/ 858500 h 1260230"/>
                <a:gd name="connsiteX400" fmla="*/ 113264 w 892055"/>
                <a:gd name="connsiteY400" fmla="*/ 857440 h 1260230"/>
                <a:gd name="connsiteX401" fmla="*/ 115519 w 892055"/>
                <a:gd name="connsiteY401" fmla="*/ 860756 h 1260230"/>
                <a:gd name="connsiteX402" fmla="*/ 122283 w 892055"/>
                <a:gd name="connsiteY402" fmla="*/ 861949 h 1260230"/>
                <a:gd name="connsiteX403" fmla="*/ 123477 w 892055"/>
                <a:gd name="connsiteY403" fmla="*/ 858500 h 1260230"/>
                <a:gd name="connsiteX404" fmla="*/ 127986 w 892055"/>
                <a:gd name="connsiteY404" fmla="*/ 857440 h 1260230"/>
                <a:gd name="connsiteX405" fmla="*/ 129047 w 892055"/>
                <a:gd name="connsiteY405" fmla="*/ 863010 h 1260230"/>
                <a:gd name="connsiteX406" fmla="*/ 127986 w 892055"/>
                <a:gd name="connsiteY406" fmla="*/ 864203 h 1260230"/>
                <a:gd name="connsiteX407" fmla="*/ 133556 w 892055"/>
                <a:gd name="connsiteY407" fmla="*/ 866459 h 1260230"/>
                <a:gd name="connsiteX408" fmla="*/ 133556 w 892055"/>
                <a:gd name="connsiteY408" fmla="*/ 867652 h 1260230"/>
                <a:gd name="connsiteX409" fmla="*/ 135811 w 892055"/>
                <a:gd name="connsiteY409" fmla="*/ 868713 h 1260230"/>
                <a:gd name="connsiteX410" fmla="*/ 138065 w 892055"/>
                <a:gd name="connsiteY410" fmla="*/ 875477 h 1260230"/>
                <a:gd name="connsiteX411" fmla="*/ 142575 w 892055"/>
                <a:gd name="connsiteY411" fmla="*/ 876538 h 1260230"/>
                <a:gd name="connsiteX412" fmla="*/ 146023 w 892055"/>
                <a:gd name="connsiteY412" fmla="*/ 878793 h 1260230"/>
                <a:gd name="connsiteX413" fmla="*/ 148278 w 892055"/>
                <a:gd name="connsiteY413" fmla="*/ 879986 h 1260230"/>
                <a:gd name="connsiteX414" fmla="*/ 149472 w 892055"/>
                <a:gd name="connsiteY414" fmla="*/ 882241 h 1260230"/>
                <a:gd name="connsiteX415" fmla="*/ 151726 w 892055"/>
                <a:gd name="connsiteY415" fmla="*/ 882241 h 1260230"/>
                <a:gd name="connsiteX416" fmla="*/ 153981 w 892055"/>
                <a:gd name="connsiteY416" fmla="*/ 884496 h 1260230"/>
                <a:gd name="connsiteX417" fmla="*/ 151726 w 892055"/>
                <a:gd name="connsiteY417" fmla="*/ 890066 h 1260230"/>
                <a:gd name="connsiteX418" fmla="*/ 151726 w 892055"/>
                <a:gd name="connsiteY418" fmla="*/ 895769 h 1260230"/>
                <a:gd name="connsiteX419" fmla="*/ 149472 w 892055"/>
                <a:gd name="connsiteY419" fmla="*/ 900278 h 1260230"/>
                <a:gd name="connsiteX420" fmla="*/ 158490 w 892055"/>
                <a:gd name="connsiteY420" fmla="*/ 926141 h 1260230"/>
                <a:gd name="connsiteX421" fmla="*/ 157429 w 892055"/>
                <a:gd name="connsiteY421" fmla="*/ 938475 h 1260230"/>
                <a:gd name="connsiteX422" fmla="*/ 162999 w 892055"/>
                <a:gd name="connsiteY422" fmla="*/ 958767 h 1260230"/>
                <a:gd name="connsiteX423" fmla="*/ 149472 w 892055"/>
                <a:gd name="connsiteY423" fmla="*/ 962083 h 1260230"/>
                <a:gd name="connsiteX424" fmla="*/ 130373 w 892055"/>
                <a:gd name="connsiteY424" fmla="*/ 977866 h 1260230"/>
                <a:gd name="connsiteX425" fmla="*/ 131567 w 892055"/>
                <a:gd name="connsiteY425" fmla="*/ 983436 h 1260230"/>
                <a:gd name="connsiteX426" fmla="*/ 133822 w 892055"/>
                <a:gd name="connsiteY426" fmla="*/ 984497 h 1260230"/>
                <a:gd name="connsiteX427" fmla="*/ 132628 w 892055"/>
                <a:gd name="connsiteY427" fmla="*/ 987945 h 1260230"/>
                <a:gd name="connsiteX428" fmla="*/ 133822 w 892055"/>
                <a:gd name="connsiteY428" fmla="*/ 990200 h 1260230"/>
                <a:gd name="connsiteX429" fmla="*/ 138331 w 892055"/>
                <a:gd name="connsiteY429" fmla="*/ 993648 h 1260230"/>
                <a:gd name="connsiteX430" fmla="*/ 140585 w 892055"/>
                <a:gd name="connsiteY430" fmla="*/ 998158 h 1260230"/>
                <a:gd name="connsiteX431" fmla="*/ 149604 w 892055"/>
                <a:gd name="connsiteY431" fmla="*/ 1003861 h 1260230"/>
                <a:gd name="connsiteX432" fmla="*/ 156368 w 892055"/>
                <a:gd name="connsiteY432" fmla="*/ 1010625 h 1260230"/>
                <a:gd name="connsiteX433" fmla="*/ 158623 w 892055"/>
                <a:gd name="connsiteY433" fmla="*/ 1014073 h 1260230"/>
                <a:gd name="connsiteX434" fmla="*/ 160877 w 892055"/>
                <a:gd name="connsiteY434" fmla="*/ 1018582 h 1260230"/>
                <a:gd name="connsiteX435" fmla="*/ 157562 w 892055"/>
                <a:gd name="connsiteY435" fmla="*/ 1027601 h 1260230"/>
                <a:gd name="connsiteX436" fmla="*/ 157562 w 892055"/>
                <a:gd name="connsiteY436" fmla="*/ 1030917 h 1260230"/>
                <a:gd name="connsiteX437" fmla="*/ 163132 w 892055"/>
                <a:gd name="connsiteY437" fmla="*/ 1039935 h 1260230"/>
                <a:gd name="connsiteX438" fmla="*/ 166448 w 892055"/>
                <a:gd name="connsiteY438" fmla="*/ 1038742 h 1260230"/>
                <a:gd name="connsiteX439" fmla="*/ 167641 w 892055"/>
                <a:gd name="connsiteY439" fmla="*/ 1036488 h 1260230"/>
                <a:gd name="connsiteX440" fmla="*/ 175466 w 892055"/>
                <a:gd name="connsiteY440" fmla="*/ 1030917 h 1260230"/>
                <a:gd name="connsiteX441" fmla="*/ 191249 w 892055"/>
                <a:gd name="connsiteY441" fmla="*/ 1037681 h 1260230"/>
                <a:gd name="connsiteX442" fmla="*/ 187934 w 892055"/>
                <a:gd name="connsiteY442" fmla="*/ 1046699 h 1260230"/>
                <a:gd name="connsiteX443" fmla="*/ 180109 w 892055"/>
                <a:gd name="connsiteY443" fmla="*/ 1053464 h 1260230"/>
                <a:gd name="connsiteX444" fmla="*/ 175599 w 892055"/>
                <a:gd name="connsiteY444" fmla="*/ 1054525 h 1260230"/>
                <a:gd name="connsiteX445" fmla="*/ 176660 w 892055"/>
                <a:gd name="connsiteY445" fmla="*/ 1062482 h 1260230"/>
                <a:gd name="connsiteX446" fmla="*/ 175599 w 892055"/>
                <a:gd name="connsiteY446" fmla="*/ 1069246 h 1260230"/>
                <a:gd name="connsiteX447" fmla="*/ 177854 w 892055"/>
                <a:gd name="connsiteY447" fmla="*/ 1074817 h 1260230"/>
                <a:gd name="connsiteX448" fmla="*/ 170029 w 892055"/>
                <a:gd name="connsiteY448" fmla="*/ 1086090 h 1260230"/>
                <a:gd name="connsiteX449" fmla="*/ 173344 w 892055"/>
                <a:gd name="connsiteY449" fmla="*/ 1091661 h 1260230"/>
                <a:gd name="connsiteX450" fmla="*/ 183424 w 892055"/>
                <a:gd name="connsiteY450" fmla="*/ 1099486 h 1260230"/>
                <a:gd name="connsiteX451" fmla="*/ 177854 w 892055"/>
                <a:gd name="connsiteY451" fmla="*/ 1113013 h 1260230"/>
                <a:gd name="connsiteX452" fmla="*/ 204910 w 892055"/>
                <a:gd name="connsiteY452" fmla="*/ 1116462 h 1260230"/>
                <a:gd name="connsiteX453" fmla="*/ 210480 w 892055"/>
                <a:gd name="connsiteY453" fmla="*/ 1120972 h 1260230"/>
                <a:gd name="connsiteX454" fmla="*/ 239791 w 892055"/>
                <a:gd name="connsiteY454" fmla="*/ 1119910 h 1260230"/>
                <a:gd name="connsiteX455" fmla="*/ 240852 w 892055"/>
                <a:gd name="connsiteY455" fmla="*/ 1117656 h 1260230"/>
                <a:gd name="connsiteX456" fmla="*/ 243107 w 892055"/>
                <a:gd name="connsiteY456" fmla="*/ 1117656 h 1260230"/>
                <a:gd name="connsiteX457" fmla="*/ 247616 w 892055"/>
                <a:gd name="connsiteY457" fmla="*/ 1126674 h 1260230"/>
                <a:gd name="connsiteX458" fmla="*/ 255441 w 892055"/>
                <a:gd name="connsiteY458" fmla="*/ 1133439 h 1260230"/>
                <a:gd name="connsiteX459" fmla="*/ 259950 w 892055"/>
                <a:gd name="connsiteY459" fmla="*/ 1141263 h 1260230"/>
                <a:gd name="connsiteX460" fmla="*/ 263266 w 892055"/>
                <a:gd name="connsiteY460" fmla="*/ 1140202 h 1260230"/>
                <a:gd name="connsiteX461" fmla="*/ 264327 w 892055"/>
                <a:gd name="connsiteY461" fmla="*/ 1139009 h 1260230"/>
                <a:gd name="connsiteX462" fmla="*/ 264327 w 892055"/>
                <a:gd name="connsiteY462" fmla="*/ 1137948 h 1260230"/>
                <a:gd name="connsiteX463" fmla="*/ 272152 w 892055"/>
                <a:gd name="connsiteY463" fmla="*/ 1130123 h 1260230"/>
                <a:gd name="connsiteX464" fmla="*/ 281171 w 892055"/>
                <a:gd name="connsiteY464" fmla="*/ 1132377 h 1260230"/>
                <a:gd name="connsiteX465" fmla="*/ 281171 w 892055"/>
                <a:gd name="connsiteY465" fmla="*/ 1131183 h 1260230"/>
                <a:gd name="connsiteX466" fmla="*/ 284487 w 892055"/>
                <a:gd name="connsiteY466" fmla="*/ 1128929 h 1260230"/>
                <a:gd name="connsiteX467" fmla="*/ 286742 w 892055"/>
                <a:gd name="connsiteY467" fmla="*/ 1131183 h 1260230"/>
                <a:gd name="connsiteX468" fmla="*/ 287802 w 892055"/>
                <a:gd name="connsiteY468" fmla="*/ 1135693 h 1260230"/>
                <a:gd name="connsiteX469" fmla="*/ 290057 w 892055"/>
                <a:gd name="connsiteY469" fmla="*/ 1136886 h 1260230"/>
                <a:gd name="connsiteX470" fmla="*/ 291118 w 892055"/>
                <a:gd name="connsiteY470" fmla="*/ 1135693 h 1260230"/>
                <a:gd name="connsiteX471" fmla="*/ 295627 w 892055"/>
                <a:gd name="connsiteY471" fmla="*/ 1137948 h 1260230"/>
                <a:gd name="connsiteX472" fmla="*/ 296821 w 892055"/>
                <a:gd name="connsiteY472" fmla="*/ 1140202 h 1260230"/>
                <a:gd name="connsiteX473" fmla="*/ 300137 w 892055"/>
                <a:gd name="connsiteY473" fmla="*/ 1145773 h 1260230"/>
                <a:gd name="connsiteX474" fmla="*/ 304646 w 892055"/>
                <a:gd name="connsiteY474" fmla="*/ 1155853 h 1260230"/>
                <a:gd name="connsiteX475" fmla="*/ 302392 w 892055"/>
                <a:gd name="connsiteY475" fmla="*/ 1159169 h 1260230"/>
                <a:gd name="connsiteX476" fmla="*/ 319235 w 892055"/>
                <a:gd name="connsiteY476" fmla="*/ 1163677 h 1260230"/>
                <a:gd name="connsiteX477" fmla="*/ 325999 w 892055"/>
                <a:gd name="connsiteY477" fmla="*/ 1163677 h 1260230"/>
                <a:gd name="connsiteX478" fmla="*/ 340588 w 892055"/>
                <a:gd name="connsiteY478" fmla="*/ 1162616 h 1260230"/>
                <a:gd name="connsiteX479" fmla="*/ 343904 w 892055"/>
                <a:gd name="connsiteY479" fmla="*/ 1164871 h 1260230"/>
                <a:gd name="connsiteX480" fmla="*/ 343904 w 892055"/>
                <a:gd name="connsiteY480" fmla="*/ 1165932 h 1260230"/>
                <a:gd name="connsiteX481" fmla="*/ 348413 w 892055"/>
                <a:gd name="connsiteY481" fmla="*/ 1168187 h 1260230"/>
                <a:gd name="connsiteX482" fmla="*/ 346159 w 892055"/>
                <a:gd name="connsiteY482" fmla="*/ 1170442 h 1260230"/>
                <a:gd name="connsiteX483" fmla="*/ 342843 w 892055"/>
                <a:gd name="connsiteY483" fmla="*/ 1171503 h 1260230"/>
                <a:gd name="connsiteX484" fmla="*/ 341649 w 892055"/>
                <a:gd name="connsiteY484" fmla="*/ 1173757 h 1260230"/>
                <a:gd name="connsiteX485" fmla="*/ 348413 w 892055"/>
                <a:gd name="connsiteY485" fmla="*/ 1180521 h 1260230"/>
                <a:gd name="connsiteX486" fmla="*/ 349474 w 892055"/>
                <a:gd name="connsiteY486" fmla="*/ 1183837 h 1260230"/>
                <a:gd name="connsiteX487" fmla="*/ 350668 w 892055"/>
                <a:gd name="connsiteY487" fmla="*/ 1188346 h 1260230"/>
                <a:gd name="connsiteX488" fmla="*/ 347220 w 892055"/>
                <a:gd name="connsiteY488" fmla="*/ 1190601 h 1260230"/>
                <a:gd name="connsiteX489" fmla="*/ 344965 w 892055"/>
                <a:gd name="connsiteY489" fmla="*/ 1191794 h 1260230"/>
                <a:gd name="connsiteX490" fmla="*/ 341649 w 892055"/>
                <a:gd name="connsiteY490" fmla="*/ 1191794 h 1260230"/>
                <a:gd name="connsiteX491" fmla="*/ 339395 w 892055"/>
                <a:gd name="connsiteY491" fmla="*/ 1192856 h 1260230"/>
                <a:gd name="connsiteX492" fmla="*/ 338334 w 892055"/>
                <a:gd name="connsiteY492" fmla="*/ 1191794 h 1260230"/>
                <a:gd name="connsiteX493" fmla="*/ 336079 w 892055"/>
                <a:gd name="connsiteY493" fmla="*/ 1191794 h 1260230"/>
                <a:gd name="connsiteX494" fmla="*/ 336079 w 892055"/>
                <a:gd name="connsiteY494" fmla="*/ 1192856 h 1260230"/>
                <a:gd name="connsiteX495" fmla="*/ 331570 w 892055"/>
                <a:gd name="connsiteY495" fmla="*/ 1192856 h 1260230"/>
                <a:gd name="connsiteX496" fmla="*/ 330509 w 892055"/>
                <a:gd name="connsiteY496" fmla="*/ 1196304 h 1260230"/>
                <a:gd name="connsiteX497" fmla="*/ 328254 w 892055"/>
                <a:gd name="connsiteY497" fmla="*/ 1196304 h 1260230"/>
                <a:gd name="connsiteX498" fmla="*/ 328254 w 892055"/>
                <a:gd name="connsiteY498" fmla="*/ 1199620 h 1260230"/>
                <a:gd name="connsiteX499" fmla="*/ 325999 w 892055"/>
                <a:gd name="connsiteY499" fmla="*/ 1200680 h 1260230"/>
                <a:gd name="connsiteX500" fmla="*/ 322684 w 892055"/>
                <a:gd name="connsiteY500" fmla="*/ 1201874 h 1260230"/>
                <a:gd name="connsiteX501" fmla="*/ 323744 w 892055"/>
                <a:gd name="connsiteY501" fmla="*/ 1204129 h 1260230"/>
                <a:gd name="connsiteX502" fmla="*/ 322684 w 892055"/>
                <a:gd name="connsiteY502" fmla="*/ 1206384 h 1260230"/>
                <a:gd name="connsiteX503" fmla="*/ 325999 w 892055"/>
                <a:gd name="connsiteY503" fmla="*/ 1213147 h 1260230"/>
                <a:gd name="connsiteX504" fmla="*/ 328254 w 892055"/>
                <a:gd name="connsiteY504" fmla="*/ 1215403 h 1260230"/>
                <a:gd name="connsiteX505" fmla="*/ 333824 w 892055"/>
                <a:gd name="connsiteY505" fmla="*/ 1216463 h 1260230"/>
                <a:gd name="connsiteX506" fmla="*/ 333824 w 892055"/>
                <a:gd name="connsiteY506" fmla="*/ 1217657 h 1260230"/>
                <a:gd name="connsiteX507" fmla="*/ 336079 w 892055"/>
                <a:gd name="connsiteY507" fmla="*/ 1217657 h 1260230"/>
                <a:gd name="connsiteX508" fmla="*/ 338334 w 892055"/>
                <a:gd name="connsiteY508" fmla="*/ 1218718 h 1260230"/>
                <a:gd name="connsiteX509" fmla="*/ 342843 w 892055"/>
                <a:gd name="connsiteY509" fmla="*/ 1217657 h 1260230"/>
                <a:gd name="connsiteX510" fmla="*/ 361941 w 892055"/>
                <a:gd name="connsiteY510" fmla="*/ 1232246 h 1260230"/>
                <a:gd name="connsiteX511" fmla="*/ 367512 w 892055"/>
                <a:gd name="connsiteY511" fmla="*/ 1234501 h 1260230"/>
                <a:gd name="connsiteX512" fmla="*/ 367512 w 892055"/>
                <a:gd name="connsiteY512" fmla="*/ 1236756 h 1260230"/>
                <a:gd name="connsiteX513" fmla="*/ 370960 w 892055"/>
                <a:gd name="connsiteY513" fmla="*/ 1237817 h 1260230"/>
                <a:gd name="connsiteX514" fmla="*/ 373215 w 892055"/>
                <a:gd name="connsiteY514" fmla="*/ 1239010 h 1260230"/>
                <a:gd name="connsiteX515" fmla="*/ 376663 w 892055"/>
                <a:gd name="connsiteY515" fmla="*/ 1239010 h 1260230"/>
                <a:gd name="connsiteX516" fmla="*/ 392446 w 892055"/>
                <a:gd name="connsiteY516" fmla="*/ 1246835 h 1260230"/>
                <a:gd name="connsiteX517" fmla="*/ 394700 w 892055"/>
                <a:gd name="connsiteY517" fmla="*/ 1245641 h 1260230"/>
                <a:gd name="connsiteX518" fmla="*/ 403719 w 892055"/>
                <a:gd name="connsiteY518" fmla="*/ 1250151 h 1260230"/>
                <a:gd name="connsiteX519" fmla="*/ 407035 w 892055"/>
                <a:gd name="connsiteY519" fmla="*/ 1250151 h 1260230"/>
                <a:gd name="connsiteX520" fmla="*/ 410350 w 892055"/>
                <a:gd name="connsiteY520" fmla="*/ 1252406 h 1260230"/>
                <a:gd name="connsiteX521" fmla="*/ 420430 w 892055"/>
                <a:gd name="connsiteY521" fmla="*/ 1257976 h 1260230"/>
                <a:gd name="connsiteX522" fmla="*/ 432765 w 892055"/>
                <a:gd name="connsiteY522" fmla="*/ 1255721 h 1260230"/>
                <a:gd name="connsiteX523" fmla="*/ 436080 w 892055"/>
                <a:gd name="connsiteY523" fmla="*/ 1256915 h 1260230"/>
                <a:gd name="connsiteX524" fmla="*/ 446160 w 892055"/>
                <a:gd name="connsiteY524" fmla="*/ 1255721 h 1260230"/>
                <a:gd name="connsiteX525" fmla="*/ 455179 w 892055"/>
                <a:gd name="connsiteY525" fmla="*/ 1259170 h 1260230"/>
                <a:gd name="connsiteX526" fmla="*/ 473216 w 892055"/>
                <a:gd name="connsiteY526" fmla="*/ 1260231 h 1260230"/>
                <a:gd name="connsiteX527" fmla="*/ 503588 w 892055"/>
                <a:gd name="connsiteY527" fmla="*/ 1247897 h 1260230"/>
                <a:gd name="connsiteX528" fmla="*/ 549743 w 892055"/>
                <a:gd name="connsiteY528" fmla="*/ 1233307 h 1260230"/>
                <a:gd name="connsiteX529" fmla="*/ 587939 w 892055"/>
                <a:gd name="connsiteY529" fmla="*/ 1218718 h 1260230"/>
                <a:gd name="connsiteX530" fmla="*/ 616057 w 892055"/>
                <a:gd name="connsiteY530" fmla="*/ 1220973 h 1260230"/>
                <a:gd name="connsiteX531" fmla="*/ 632900 w 892055"/>
                <a:gd name="connsiteY531" fmla="*/ 1171503 h 1260230"/>
                <a:gd name="connsiteX532" fmla="*/ 636216 w 892055"/>
                <a:gd name="connsiteY532" fmla="*/ 1165932 h 1260230"/>
                <a:gd name="connsiteX533" fmla="*/ 636216 w 892055"/>
                <a:gd name="connsiteY533" fmla="*/ 1164871 h 1260230"/>
                <a:gd name="connsiteX534" fmla="*/ 707172 w 892055"/>
                <a:gd name="connsiteY534" fmla="*/ 1080519 h 1260230"/>
                <a:gd name="connsiteX535" fmla="*/ 743114 w 892055"/>
                <a:gd name="connsiteY535" fmla="*/ 1057973 h 1260230"/>
                <a:gd name="connsiteX536" fmla="*/ 773486 w 892055"/>
                <a:gd name="connsiteY536" fmla="*/ 1046699 h 1260230"/>
                <a:gd name="connsiteX537" fmla="*/ 796032 w 892055"/>
                <a:gd name="connsiteY537" fmla="*/ 1034365 h 1260230"/>
                <a:gd name="connsiteX538" fmla="*/ 800542 w 892055"/>
                <a:gd name="connsiteY538" fmla="*/ 1029856 h 1260230"/>
                <a:gd name="connsiteX539" fmla="*/ 802796 w 892055"/>
                <a:gd name="connsiteY539" fmla="*/ 1026408 h 1260230"/>
                <a:gd name="connsiteX540" fmla="*/ 808367 w 892055"/>
                <a:gd name="connsiteY540" fmla="*/ 980253 h 1260230"/>
                <a:gd name="connsiteX541" fmla="*/ 815131 w 892055"/>
                <a:gd name="connsiteY541" fmla="*/ 959961 h 1260230"/>
                <a:gd name="connsiteX542" fmla="*/ 843248 w 892055"/>
                <a:gd name="connsiteY542" fmla="*/ 930650 h 1260230"/>
                <a:gd name="connsiteX543" fmla="*/ 859031 w 892055"/>
                <a:gd name="connsiteY543" fmla="*/ 923886 h 1260230"/>
                <a:gd name="connsiteX544" fmla="*/ 882639 w 892055"/>
                <a:gd name="connsiteY544" fmla="*/ 876670 h 1260230"/>
                <a:gd name="connsiteX545" fmla="*/ 871366 w 892055"/>
                <a:gd name="connsiteY545" fmla="*/ 787810 h 1260230"/>
                <a:gd name="connsiteX546" fmla="*/ 891657 w 892055"/>
                <a:gd name="connsiteY546" fmla="*/ 774282 h 1260230"/>
                <a:gd name="connsiteX547" fmla="*/ 259685 w 892055"/>
                <a:gd name="connsiteY547" fmla="*/ 312870 h 1260230"/>
                <a:gd name="connsiteX548" fmla="*/ 260746 w 892055"/>
                <a:gd name="connsiteY548" fmla="*/ 312870 h 1260230"/>
                <a:gd name="connsiteX549" fmla="*/ 259685 w 892055"/>
                <a:gd name="connsiteY549" fmla="*/ 313930 h 1260230"/>
                <a:gd name="connsiteX550" fmla="*/ 259685 w 892055"/>
                <a:gd name="connsiteY550" fmla="*/ 312870 h 1260230"/>
                <a:gd name="connsiteX551" fmla="*/ 336211 w 892055"/>
                <a:gd name="connsiteY551" fmla="*/ 596427 h 1260230"/>
                <a:gd name="connsiteX552" fmla="*/ 328386 w 892055"/>
                <a:gd name="connsiteY552" fmla="*/ 587409 h 1260230"/>
                <a:gd name="connsiteX553" fmla="*/ 332896 w 892055"/>
                <a:gd name="connsiteY553" fmla="*/ 581839 h 1260230"/>
                <a:gd name="connsiteX554" fmla="*/ 335151 w 892055"/>
                <a:gd name="connsiteY554" fmla="*/ 584093 h 1260230"/>
                <a:gd name="connsiteX555" fmla="*/ 336344 w 892055"/>
                <a:gd name="connsiteY555" fmla="*/ 584093 h 1260230"/>
                <a:gd name="connsiteX556" fmla="*/ 341915 w 892055"/>
                <a:gd name="connsiteY556" fmla="*/ 582900 h 1260230"/>
                <a:gd name="connsiteX557" fmla="*/ 334089 w 892055"/>
                <a:gd name="connsiteY557" fmla="*/ 576136 h 1260230"/>
                <a:gd name="connsiteX558" fmla="*/ 333029 w 892055"/>
                <a:gd name="connsiteY558" fmla="*/ 569372 h 1260230"/>
                <a:gd name="connsiteX559" fmla="*/ 313930 w 892055"/>
                <a:gd name="connsiteY559" fmla="*/ 561547 h 1260230"/>
                <a:gd name="connsiteX560" fmla="*/ 304911 w 892055"/>
                <a:gd name="connsiteY560" fmla="*/ 555976 h 1260230"/>
                <a:gd name="connsiteX561" fmla="*/ 301463 w 892055"/>
                <a:gd name="connsiteY561" fmla="*/ 560486 h 1260230"/>
                <a:gd name="connsiteX562" fmla="*/ 300402 w 892055"/>
                <a:gd name="connsiteY562" fmla="*/ 560486 h 1260230"/>
                <a:gd name="connsiteX563" fmla="*/ 290322 w 892055"/>
                <a:gd name="connsiteY563" fmla="*/ 559425 h 1260230"/>
                <a:gd name="connsiteX564" fmla="*/ 284752 w 892055"/>
                <a:gd name="connsiteY564" fmla="*/ 564995 h 1260230"/>
                <a:gd name="connsiteX565" fmla="*/ 281436 w 892055"/>
                <a:gd name="connsiteY565" fmla="*/ 567250 h 1260230"/>
                <a:gd name="connsiteX566" fmla="*/ 280375 w 892055"/>
                <a:gd name="connsiteY566" fmla="*/ 569504 h 1260230"/>
                <a:gd name="connsiteX567" fmla="*/ 277060 w 892055"/>
                <a:gd name="connsiteY567" fmla="*/ 574013 h 1260230"/>
                <a:gd name="connsiteX568" fmla="*/ 273744 w 892055"/>
                <a:gd name="connsiteY568" fmla="*/ 570566 h 1260230"/>
                <a:gd name="connsiteX569" fmla="*/ 273744 w 892055"/>
                <a:gd name="connsiteY569" fmla="*/ 568310 h 1260230"/>
                <a:gd name="connsiteX570" fmla="*/ 274805 w 892055"/>
                <a:gd name="connsiteY570" fmla="*/ 567250 h 1260230"/>
                <a:gd name="connsiteX571" fmla="*/ 273744 w 892055"/>
                <a:gd name="connsiteY571" fmla="*/ 562740 h 1260230"/>
                <a:gd name="connsiteX572" fmla="*/ 274805 w 892055"/>
                <a:gd name="connsiteY572" fmla="*/ 555976 h 1260230"/>
                <a:gd name="connsiteX573" fmla="*/ 254513 w 892055"/>
                <a:gd name="connsiteY573" fmla="*/ 552528 h 1260230"/>
                <a:gd name="connsiteX574" fmla="*/ 261277 w 892055"/>
                <a:gd name="connsiteY574" fmla="*/ 542449 h 1260230"/>
                <a:gd name="connsiteX575" fmla="*/ 257961 w 892055"/>
                <a:gd name="connsiteY575" fmla="*/ 540193 h 1260230"/>
                <a:gd name="connsiteX576" fmla="*/ 255707 w 892055"/>
                <a:gd name="connsiteY576" fmla="*/ 540193 h 1260230"/>
                <a:gd name="connsiteX577" fmla="*/ 253452 w 892055"/>
                <a:gd name="connsiteY577" fmla="*/ 537939 h 1260230"/>
                <a:gd name="connsiteX578" fmla="*/ 243372 w 892055"/>
                <a:gd name="connsiteY578" fmla="*/ 533429 h 1260230"/>
                <a:gd name="connsiteX579" fmla="*/ 234353 w 892055"/>
                <a:gd name="connsiteY579" fmla="*/ 526666 h 1260230"/>
                <a:gd name="connsiteX580" fmla="*/ 234353 w 892055"/>
                <a:gd name="connsiteY580" fmla="*/ 525472 h 1260230"/>
                <a:gd name="connsiteX581" fmla="*/ 239924 w 892055"/>
                <a:gd name="connsiteY581" fmla="*/ 525472 h 1260230"/>
                <a:gd name="connsiteX582" fmla="*/ 246688 w 892055"/>
                <a:gd name="connsiteY582" fmla="*/ 526666 h 1260230"/>
                <a:gd name="connsiteX583" fmla="*/ 253452 w 892055"/>
                <a:gd name="connsiteY583" fmla="*/ 528920 h 1260230"/>
                <a:gd name="connsiteX584" fmla="*/ 264725 w 892055"/>
                <a:gd name="connsiteY584" fmla="*/ 519902 h 1260230"/>
                <a:gd name="connsiteX585" fmla="*/ 265919 w 892055"/>
                <a:gd name="connsiteY585" fmla="*/ 520962 h 1260230"/>
                <a:gd name="connsiteX586" fmla="*/ 266980 w 892055"/>
                <a:gd name="connsiteY586" fmla="*/ 519902 h 1260230"/>
                <a:gd name="connsiteX587" fmla="*/ 271489 w 892055"/>
                <a:gd name="connsiteY587" fmla="*/ 512076 h 1260230"/>
                <a:gd name="connsiteX588" fmla="*/ 273744 w 892055"/>
                <a:gd name="connsiteY588" fmla="*/ 514331 h 1260230"/>
                <a:gd name="connsiteX589" fmla="*/ 280508 w 892055"/>
                <a:gd name="connsiteY589" fmla="*/ 517646 h 1260230"/>
                <a:gd name="connsiteX590" fmla="*/ 291781 w 892055"/>
                <a:gd name="connsiteY590" fmla="*/ 520962 h 1260230"/>
                <a:gd name="connsiteX591" fmla="*/ 295229 w 892055"/>
                <a:gd name="connsiteY591" fmla="*/ 524411 h 1260230"/>
                <a:gd name="connsiteX592" fmla="*/ 299739 w 892055"/>
                <a:gd name="connsiteY592" fmla="*/ 524411 h 1260230"/>
                <a:gd name="connsiteX593" fmla="*/ 300932 w 892055"/>
                <a:gd name="connsiteY593" fmla="*/ 519902 h 1260230"/>
                <a:gd name="connsiteX594" fmla="*/ 304248 w 892055"/>
                <a:gd name="connsiteY594" fmla="*/ 520962 h 1260230"/>
                <a:gd name="connsiteX595" fmla="*/ 307564 w 892055"/>
                <a:gd name="connsiteY595" fmla="*/ 507435 h 1260230"/>
                <a:gd name="connsiteX596" fmla="*/ 268173 w 892055"/>
                <a:gd name="connsiteY596" fmla="*/ 482633 h 1260230"/>
                <a:gd name="connsiteX597" fmla="*/ 261410 w 892055"/>
                <a:gd name="connsiteY597" fmla="*/ 472553 h 1260230"/>
                <a:gd name="connsiteX598" fmla="*/ 260348 w 892055"/>
                <a:gd name="connsiteY598" fmla="*/ 471492 h 1260230"/>
                <a:gd name="connsiteX599" fmla="*/ 261410 w 892055"/>
                <a:gd name="connsiteY599" fmla="*/ 470299 h 1260230"/>
                <a:gd name="connsiteX600" fmla="*/ 260348 w 892055"/>
                <a:gd name="connsiteY600" fmla="*/ 469238 h 1260230"/>
                <a:gd name="connsiteX601" fmla="*/ 260348 w 892055"/>
                <a:gd name="connsiteY601" fmla="*/ 468044 h 1260230"/>
                <a:gd name="connsiteX602" fmla="*/ 263664 w 892055"/>
                <a:gd name="connsiteY602" fmla="*/ 465789 h 1260230"/>
                <a:gd name="connsiteX603" fmla="*/ 262603 w 892055"/>
                <a:gd name="connsiteY603" fmla="*/ 463535 h 1260230"/>
                <a:gd name="connsiteX604" fmla="*/ 268173 w 892055"/>
                <a:gd name="connsiteY604" fmla="*/ 457964 h 1260230"/>
                <a:gd name="connsiteX605" fmla="*/ 261410 w 892055"/>
                <a:gd name="connsiteY605" fmla="*/ 445630 h 1260230"/>
                <a:gd name="connsiteX606" fmla="*/ 256900 w 892055"/>
                <a:gd name="connsiteY606" fmla="*/ 433295 h 1260230"/>
                <a:gd name="connsiteX607" fmla="*/ 250136 w 892055"/>
                <a:gd name="connsiteY607" fmla="*/ 427592 h 1260230"/>
                <a:gd name="connsiteX608" fmla="*/ 246820 w 892055"/>
                <a:gd name="connsiteY608" fmla="*/ 423083 h 1260230"/>
                <a:gd name="connsiteX609" fmla="*/ 243505 w 892055"/>
                <a:gd name="connsiteY609" fmla="*/ 421889 h 1260230"/>
                <a:gd name="connsiteX610" fmla="*/ 241250 w 892055"/>
                <a:gd name="connsiteY610" fmla="*/ 423083 h 1260230"/>
                <a:gd name="connsiteX611" fmla="*/ 227722 w 892055"/>
                <a:gd name="connsiteY611" fmla="*/ 414064 h 1260230"/>
                <a:gd name="connsiteX612" fmla="*/ 208623 w 892055"/>
                <a:gd name="connsiteY612" fmla="*/ 433162 h 1260230"/>
                <a:gd name="connsiteX613" fmla="*/ 204114 w 892055"/>
                <a:gd name="connsiteY613" fmla="*/ 426399 h 1260230"/>
                <a:gd name="connsiteX614" fmla="*/ 192841 w 892055"/>
                <a:gd name="connsiteY614" fmla="*/ 421889 h 1260230"/>
                <a:gd name="connsiteX615" fmla="*/ 189393 w 892055"/>
                <a:gd name="connsiteY615" fmla="*/ 416319 h 1260230"/>
                <a:gd name="connsiteX616" fmla="*/ 177058 w 892055"/>
                <a:gd name="connsiteY616" fmla="*/ 407301 h 1260230"/>
                <a:gd name="connsiteX617" fmla="*/ 175997 w 892055"/>
                <a:gd name="connsiteY617" fmla="*/ 403985 h 1260230"/>
                <a:gd name="connsiteX618" fmla="*/ 174936 w 892055"/>
                <a:gd name="connsiteY618" fmla="*/ 402924 h 1260230"/>
                <a:gd name="connsiteX619" fmla="*/ 178252 w 892055"/>
                <a:gd name="connsiteY619" fmla="*/ 399475 h 1260230"/>
                <a:gd name="connsiteX620" fmla="*/ 171488 w 892055"/>
                <a:gd name="connsiteY620" fmla="*/ 392711 h 1260230"/>
                <a:gd name="connsiteX621" fmla="*/ 182761 w 892055"/>
                <a:gd name="connsiteY621" fmla="*/ 388202 h 1260230"/>
                <a:gd name="connsiteX622" fmla="*/ 181567 w 892055"/>
                <a:gd name="connsiteY622" fmla="*/ 387141 h 1260230"/>
                <a:gd name="connsiteX623" fmla="*/ 179313 w 892055"/>
                <a:gd name="connsiteY623" fmla="*/ 387141 h 1260230"/>
                <a:gd name="connsiteX624" fmla="*/ 179313 w 892055"/>
                <a:gd name="connsiteY624" fmla="*/ 385947 h 1260230"/>
                <a:gd name="connsiteX625" fmla="*/ 173742 w 892055"/>
                <a:gd name="connsiteY625" fmla="*/ 382631 h 1260230"/>
                <a:gd name="connsiteX626" fmla="*/ 174936 w 892055"/>
                <a:gd name="connsiteY626" fmla="*/ 380377 h 1260230"/>
                <a:gd name="connsiteX627" fmla="*/ 175997 w 892055"/>
                <a:gd name="connsiteY627" fmla="*/ 381438 h 1260230"/>
                <a:gd name="connsiteX628" fmla="*/ 175997 w 892055"/>
                <a:gd name="connsiteY628" fmla="*/ 382631 h 1260230"/>
                <a:gd name="connsiteX629" fmla="*/ 177058 w 892055"/>
                <a:gd name="connsiteY629" fmla="*/ 383693 h 1260230"/>
                <a:gd name="connsiteX630" fmla="*/ 179313 w 892055"/>
                <a:gd name="connsiteY630" fmla="*/ 383693 h 1260230"/>
                <a:gd name="connsiteX631" fmla="*/ 179313 w 892055"/>
                <a:gd name="connsiteY631" fmla="*/ 381438 h 1260230"/>
                <a:gd name="connsiteX632" fmla="*/ 185016 w 892055"/>
                <a:gd name="connsiteY632" fmla="*/ 378122 h 1260230"/>
                <a:gd name="connsiteX633" fmla="*/ 183822 w 892055"/>
                <a:gd name="connsiteY633" fmla="*/ 377061 h 1260230"/>
                <a:gd name="connsiteX634" fmla="*/ 183822 w 892055"/>
                <a:gd name="connsiteY634" fmla="*/ 375868 h 1260230"/>
                <a:gd name="connsiteX635" fmla="*/ 182761 w 892055"/>
                <a:gd name="connsiteY635" fmla="*/ 374807 h 1260230"/>
                <a:gd name="connsiteX636" fmla="*/ 185016 w 892055"/>
                <a:gd name="connsiteY636" fmla="*/ 374807 h 1260230"/>
                <a:gd name="connsiteX637" fmla="*/ 185016 w 892055"/>
                <a:gd name="connsiteY637" fmla="*/ 373613 h 1260230"/>
                <a:gd name="connsiteX638" fmla="*/ 183822 w 892055"/>
                <a:gd name="connsiteY638" fmla="*/ 372552 h 1260230"/>
                <a:gd name="connsiteX639" fmla="*/ 185016 w 892055"/>
                <a:gd name="connsiteY639" fmla="*/ 372552 h 1260230"/>
                <a:gd name="connsiteX640" fmla="*/ 185016 w 892055"/>
                <a:gd name="connsiteY640" fmla="*/ 373613 h 1260230"/>
                <a:gd name="connsiteX641" fmla="*/ 188331 w 892055"/>
                <a:gd name="connsiteY641" fmla="*/ 373613 h 1260230"/>
                <a:gd name="connsiteX642" fmla="*/ 190586 w 892055"/>
                <a:gd name="connsiteY642" fmla="*/ 372552 h 1260230"/>
                <a:gd name="connsiteX643" fmla="*/ 186077 w 892055"/>
                <a:gd name="connsiteY643" fmla="*/ 369237 h 1260230"/>
                <a:gd name="connsiteX644" fmla="*/ 182761 w 892055"/>
                <a:gd name="connsiteY644" fmla="*/ 362472 h 1260230"/>
                <a:gd name="connsiteX645" fmla="*/ 181567 w 892055"/>
                <a:gd name="connsiteY645" fmla="*/ 361278 h 1260230"/>
                <a:gd name="connsiteX646" fmla="*/ 182761 w 892055"/>
                <a:gd name="connsiteY646" fmla="*/ 360217 h 1260230"/>
                <a:gd name="connsiteX647" fmla="*/ 181567 w 892055"/>
                <a:gd name="connsiteY647" fmla="*/ 360217 h 1260230"/>
                <a:gd name="connsiteX648" fmla="*/ 181567 w 892055"/>
                <a:gd name="connsiteY648" fmla="*/ 359157 h 1260230"/>
                <a:gd name="connsiteX649" fmla="*/ 180506 w 892055"/>
                <a:gd name="connsiteY649" fmla="*/ 359157 h 1260230"/>
                <a:gd name="connsiteX650" fmla="*/ 179313 w 892055"/>
                <a:gd name="connsiteY650" fmla="*/ 357963 h 1260230"/>
                <a:gd name="connsiteX651" fmla="*/ 177058 w 892055"/>
                <a:gd name="connsiteY651" fmla="*/ 357963 h 1260230"/>
                <a:gd name="connsiteX652" fmla="*/ 181567 w 892055"/>
                <a:gd name="connsiteY652" fmla="*/ 347883 h 1260230"/>
                <a:gd name="connsiteX653" fmla="*/ 182761 w 892055"/>
                <a:gd name="connsiteY653" fmla="*/ 344567 h 1260230"/>
                <a:gd name="connsiteX654" fmla="*/ 183822 w 892055"/>
                <a:gd name="connsiteY654" fmla="*/ 345628 h 1260230"/>
                <a:gd name="connsiteX655" fmla="*/ 192841 w 892055"/>
                <a:gd name="connsiteY655" fmla="*/ 346822 h 1260230"/>
                <a:gd name="connsiteX656" fmla="*/ 195096 w 892055"/>
                <a:gd name="connsiteY656" fmla="*/ 337803 h 1260230"/>
                <a:gd name="connsiteX657" fmla="*/ 195096 w 892055"/>
                <a:gd name="connsiteY657" fmla="*/ 333294 h 1260230"/>
                <a:gd name="connsiteX658" fmla="*/ 191780 w 892055"/>
                <a:gd name="connsiteY658" fmla="*/ 328784 h 1260230"/>
                <a:gd name="connsiteX659" fmla="*/ 181700 w 892055"/>
                <a:gd name="connsiteY659" fmla="*/ 327591 h 1260230"/>
                <a:gd name="connsiteX660" fmla="*/ 192973 w 892055"/>
                <a:gd name="connsiteY660" fmla="*/ 314063 h 1260230"/>
                <a:gd name="connsiteX661" fmla="*/ 196289 w 892055"/>
                <a:gd name="connsiteY661" fmla="*/ 314063 h 1260230"/>
                <a:gd name="connsiteX662" fmla="*/ 196289 w 892055"/>
                <a:gd name="connsiteY662" fmla="*/ 313002 h 1260230"/>
                <a:gd name="connsiteX663" fmla="*/ 195096 w 892055"/>
                <a:gd name="connsiteY663" fmla="*/ 313002 h 1260230"/>
                <a:gd name="connsiteX664" fmla="*/ 195096 w 892055"/>
                <a:gd name="connsiteY664" fmla="*/ 309554 h 1260230"/>
                <a:gd name="connsiteX665" fmla="*/ 196289 w 892055"/>
                <a:gd name="connsiteY665" fmla="*/ 309554 h 1260230"/>
                <a:gd name="connsiteX666" fmla="*/ 196289 w 892055"/>
                <a:gd name="connsiteY666" fmla="*/ 308493 h 1260230"/>
                <a:gd name="connsiteX667" fmla="*/ 197350 w 892055"/>
                <a:gd name="connsiteY667" fmla="*/ 310747 h 1260230"/>
                <a:gd name="connsiteX668" fmla="*/ 198544 w 892055"/>
                <a:gd name="connsiteY668" fmla="*/ 309554 h 1260230"/>
                <a:gd name="connsiteX669" fmla="*/ 198544 w 892055"/>
                <a:gd name="connsiteY669" fmla="*/ 308493 h 1260230"/>
                <a:gd name="connsiteX670" fmla="*/ 199605 w 892055"/>
                <a:gd name="connsiteY670" fmla="*/ 307299 h 1260230"/>
                <a:gd name="connsiteX671" fmla="*/ 199605 w 892055"/>
                <a:gd name="connsiteY671" fmla="*/ 308493 h 1260230"/>
                <a:gd name="connsiteX672" fmla="*/ 201859 w 892055"/>
                <a:gd name="connsiteY672" fmla="*/ 308493 h 1260230"/>
                <a:gd name="connsiteX673" fmla="*/ 201859 w 892055"/>
                <a:gd name="connsiteY673" fmla="*/ 306238 h 1260230"/>
                <a:gd name="connsiteX674" fmla="*/ 200798 w 892055"/>
                <a:gd name="connsiteY674" fmla="*/ 306238 h 1260230"/>
                <a:gd name="connsiteX675" fmla="*/ 200798 w 892055"/>
                <a:gd name="connsiteY675" fmla="*/ 305044 h 1260230"/>
                <a:gd name="connsiteX676" fmla="*/ 197350 w 892055"/>
                <a:gd name="connsiteY676" fmla="*/ 305044 h 1260230"/>
                <a:gd name="connsiteX677" fmla="*/ 197350 w 892055"/>
                <a:gd name="connsiteY677" fmla="*/ 303983 h 1260230"/>
                <a:gd name="connsiteX678" fmla="*/ 196289 w 892055"/>
                <a:gd name="connsiteY678" fmla="*/ 303983 h 1260230"/>
                <a:gd name="connsiteX679" fmla="*/ 195096 w 892055"/>
                <a:gd name="connsiteY679" fmla="*/ 302923 h 1260230"/>
                <a:gd name="connsiteX680" fmla="*/ 192841 w 892055"/>
                <a:gd name="connsiteY680" fmla="*/ 302923 h 1260230"/>
                <a:gd name="connsiteX681" fmla="*/ 191647 w 892055"/>
                <a:gd name="connsiteY681" fmla="*/ 301729 h 1260230"/>
                <a:gd name="connsiteX682" fmla="*/ 189393 w 892055"/>
                <a:gd name="connsiteY682" fmla="*/ 301729 h 1260230"/>
                <a:gd name="connsiteX683" fmla="*/ 188331 w 892055"/>
                <a:gd name="connsiteY683" fmla="*/ 300667 h 1260230"/>
                <a:gd name="connsiteX684" fmla="*/ 188331 w 892055"/>
                <a:gd name="connsiteY684" fmla="*/ 299474 h 1260230"/>
                <a:gd name="connsiteX685" fmla="*/ 187138 w 892055"/>
                <a:gd name="connsiteY685" fmla="*/ 298413 h 1260230"/>
                <a:gd name="connsiteX686" fmla="*/ 186077 w 892055"/>
                <a:gd name="connsiteY686" fmla="*/ 298413 h 1260230"/>
                <a:gd name="connsiteX687" fmla="*/ 183822 w 892055"/>
                <a:gd name="connsiteY687" fmla="*/ 296158 h 1260230"/>
                <a:gd name="connsiteX688" fmla="*/ 185016 w 892055"/>
                <a:gd name="connsiteY688" fmla="*/ 296158 h 1260230"/>
                <a:gd name="connsiteX689" fmla="*/ 185016 w 892055"/>
                <a:gd name="connsiteY689" fmla="*/ 293903 h 1260230"/>
                <a:gd name="connsiteX690" fmla="*/ 186077 w 892055"/>
                <a:gd name="connsiteY690" fmla="*/ 292843 h 1260230"/>
                <a:gd name="connsiteX691" fmla="*/ 187138 w 892055"/>
                <a:gd name="connsiteY691" fmla="*/ 293903 h 1260230"/>
                <a:gd name="connsiteX692" fmla="*/ 187138 w 892055"/>
                <a:gd name="connsiteY692" fmla="*/ 294964 h 1260230"/>
                <a:gd name="connsiteX693" fmla="*/ 189393 w 892055"/>
                <a:gd name="connsiteY693" fmla="*/ 294964 h 1260230"/>
                <a:gd name="connsiteX694" fmla="*/ 189393 w 892055"/>
                <a:gd name="connsiteY694" fmla="*/ 296158 h 1260230"/>
                <a:gd name="connsiteX695" fmla="*/ 190586 w 892055"/>
                <a:gd name="connsiteY695" fmla="*/ 296158 h 1260230"/>
                <a:gd name="connsiteX696" fmla="*/ 190586 w 892055"/>
                <a:gd name="connsiteY696" fmla="*/ 294964 h 1260230"/>
                <a:gd name="connsiteX697" fmla="*/ 187138 w 892055"/>
                <a:gd name="connsiteY697" fmla="*/ 291649 h 1260230"/>
                <a:gd name="connsiteX698" fmla="*/ 186077 w 892055"/>
                <a:gd name="connsiteY698" fmla="*/ 291649 h 1260230"/>
                <a:gd name="connsiteX699" fmla="*/ 188331 w 892055"/>
                <a:gd name="connsiteY699" fmla="*/ 288333 h 1260230"/>
                <a:gd name="connsiteX700" fmla="*/ 193902 w 892055"/>
                <a:gd name="connsiteY700" fmla="*/ 288333 h 1260230"/>
                <a:gd name="connsiteX701" fmla="*/ 192841 w 892055"/>
                <a:gd name="connsiteY701" fmla="*/ 289394 h 1260230"/>
                <a:gd name="connsiteX702" fmla="*/ 193902 w 892055"/>
                <a:gd name="connsiteY702" fmla="*/ 290587 h 1260230"/>
                <a:gd name="connsiteX703" fmla="*/ 194963 w 892055"/>
                <a:gd name="connsiteY703" fmla="*/ 291649 h 1260230"/>
                <a:gd name="connsiteX704" fmla="*/ 196156 w 892055"/>
                <a:gd name="connsiteY704" fmla="*/ 291649 h 1260230"/>
                <a:gd name="connsiteX705" fmla="*/ 197218 w 892055"/>
                <a:gd name="connsiteY705" fmla="*/ 292843 h 1260230"/>
                <a:gd name="connsiteX706" fmla="*/ 202788 w 892055"/>
                <a:gd name="connsiteY706" fmla="*/ 292843 h 1260230"/>
                <a:gd name="connsiteX707" fmla="*/ 202788 w 892055"/>
                <a:gd name="connsiteY707" fmla="*/ 291649 h 1260230"/>
                <a:gd name="connsiteX708" fmla="*/ 203849 w 892055"/>
                <a:gd name="connsiteY708" fmla="*/ 292843 h 1260230"/>
                <a:gd name="connsiteX709" fmla="*/ 203849 w 892055"/>
                <a:gd name="connsiteY709" fmla="*/ 290587 h 1260230"/>
                <a:gd name="connsiteX710" fmla="*/ 204910 w 892055"/>
                <a:gd name="connsiteY710" fmla="*/ 289394 h 1260230"/>
                <a:gd name="connsiteX711" fmla="*/ 204910 w 892055"/>
                <a:gd name="connsiteY711" fmla="*/ 290587 h 1260230"/>
                <a:gd name="connsiteX712" fmla="*/ 206104 w 892055"/>
                <a:gd name="connsiteY712" fmla="*/ 290587 h 1260230"/>
                <a:gd name="connsiteX713" fmla="*/ 207165 w 892055"/>
                <a:gd name="connsiteY713" fmla="*/ 291649 h 1260230"/>
                <a:gd name="connsiteX714" fmla="*/ 207165 w 892055"/>
                <a:gd name="connsiteY714" fmla="*/ 292843 h 1260230"/>
                <a:gd name="connsiteX715" fmla="*/ 208358 w 892055"/>
                <a:gd name="connsiteY715" fmla="*/ 293903 h 1260230"/>
                <a:gd name="connsiteX716" fmla="*/ 208358 w 892055"/>
                <a:gd name="connsiteY716" fmla="*/ 294964 h 1260230"/>
                <a:gd name="connsiteX717" fmla="*/ 211674 w 892055"/>
                <a:gd name="connsiteY717" fmla="*/ 294964 h 1260230"/>
                <a:gd name="connsiteX718" fmla="*/ 211674 w 892055"/>
                <a:gd name="connsiteY718" fmla="*/ 293903 h 1260230"/>
                <a:gd name="connsiteX719" fmla="*/ 224008 w 892055"/>
                <a:gd name="connsiteY719" fmla="*/ 284885 h 1260230"/>
                <a:gd name="connsiteX720" fmla="*/ 225069 w 892055"/>
                <a:gd name="connsiteY720" fmla="*/ 284885 h 1260230"/>
                <a:gd name="connsiteX721" fmla="*/ 228385 w 892055"/>
                <a:gd name="connsiteY721" fmla="*/ 283691 h 1260230"/>
                <a:gd name="connsiteX722" fmla="*/ 229446 w 892055"/>
                <a:gd name="connsiteY722" fmla="*/ 284885 h 1260230"/>
                <a:gd name="connsiteX723" fmla="*/ 230507 w 892055"/>
                <a:gd name="connsiteY723" fmla="*/ 284885 h 1260230"/>
                <a:gd name="connsiteX724" fmla="*/ 230507 w 892055"/>
                <a:gd name="connsiteY724" fmla="*/ 288200 h 1260230"/>
                <a:gd name="connsiteX725" fmla="*/ 229446 w 892055"/>
                <a:gd name="connsiteY725" fmla="*/ 288200 h 1260230"/>
                <a:gd name="connsiteX726" fmla="*/ 228385 w 892055"/>
                <a:gd name="connsiteY726" fmla="*/ 289262 h 1260230"/>
                <a:gd name="connsiteX727" fmla="*/ 229446 w 892055"/>
                <a:gd name="connsiteY727" fmla="*/ 290456 h 1260230"/>
                <a:gd name="connsiteX728" fmla="*/ 230507 w 892055"/>
                <a:gd name="connsiteY728" fmla="*/ 290456 h 1260230"/>
                <a:gd name="connsiteX729" fmla="*/ 230507 w 892055"/>
                <a:gd name="connsiteY729" fmla="*/ 292710 h 1260230"/>
                <a:gd name="connsiteX730" fmla="*/ 231568 w 892055"/>
                <a:gd name="connsiteY730" fmla="*/ 293771 h 1260230"/>
                <a:gd name="connsiteX731" fmla="*/ 230507 w 892055"/>
                <a:gd name="connsiteY731" fmla="*/ 293771 h 1260230"/>
                <a:gd name="connsiteX732" fmla="*/ 230507 w 892055"/>
                <a:gd name="connsiteY732" fmla="*/ 296026 h 1260230"/>
                <a:gd name="connsiteX733" fmla="*/ 231568 w 892055"/>
                <a:gd name="connsiteY733" fmla="*/ 296026 h 1260230"/>
                <a:gd name="connsiteX734" fmla="*/ 231568 w 892055"/>
                <a:gd name="connsiteY734" fmla="*/ 297087 h 1260230"/>
                <a:gd name="connsiteX735" fmla="*/ 233823 w 892055"/>
                <a:gd name="connsiteY735" fmla="*/ 297087 h 1260230"/>
                <a:gd name="connsiteX736" fmla="*/ 233823 w 892055"/>
                <a:gd name="connsiteY736" fmla="*/ 298280 h 1260230"/>
                <a:gd name="connsiteX737" fmla="*/ 232629 w 892055"/>
                <a:gd name="connsiteY737" fmla="*/ 298280 h 1260230"/>
                <a:gd name="connsiteX738" fmla="*/ 232629 w 892055"/>
                <a:gd name="connsiteY738" fmla="*/ 300535 h 1260230"/>
                <a:gd name="connsiteX739" fmla="*/ 234884 w 892055"/>
                <a:gd name="connsiteY739" fmla="*/ 300535 h 1260230"/>
                <a:gd name="connsiteX740" fmla="*/ 234884 w 892055"/>
                <a:gd name="connsiteY740" fmla="*/ 299341 h 1260230"/>
                <a:gd name="connsiteX741" fmla="*/ 237138 w 892055"/>
                <a:gd name="connsiteY741" fmla="*/ 299341 h 1260230"/>
                <a:gd name="connsiteX742" fmla="*/ 237138 w 892055"/>
                <a:gd name="connsiteY742" fmla="*/ 300535 h 1260230"/>
                <a:gd name="connsiteX743" fmla="*/ 238200 w 892055"/>
                <a:gd name="connsiteY743" fmla="*/ 300535 h 1260230"/>
                <a:gd name="connsiteX744" fmla="*/ 238200 w 892055"/>
                <a:gd name="connsiteY744" fmla="*/ 301596 h 1260230"/>
                <a:gd name="connsiteX745" fmla="*/ 239260 w 892055"/>
                <a:gd name="connsiteY745" fmla="*/ 302790 h 1260230"/>
                <a:gd name="connsiteX746" fmla="*/ 240322 w 892055"/>
                <a:gd name="connsiteY746" fmla="*/ 302790 h 1260230"/>
                <a:gd name="connsiteX747" fmla="*/ 241383 w 892055"/>
                <a:gd name="connsiteY747" fmla="*/ 303850 h 1260230"/>
                <a:gd name="connsiteX748" fmla="*/ 242444 w 892055"/>
                <a:gd name="connsiteY748" fmla="*/ 303850 h 1260230"/>
                <a:gd name="connsiteX749" fmla="*/ 244698 w 892055"/>
                <a:gd name="connsiteY749" fmla="*/ 306106 h 1260230"/>
                <a:gd name="connsiteX750" fmla="*/ 245760 w 892055"/>
                <a:gd name="connsiteY750" fmla="*/ 306106 h 1260230"/>
                <a:gd name="connsiteX751" fmla="*/ 248014 w 892055"/>
                <a:gd name="connsiteY751" fmla="*/ 307166 h 1260230"/>
                <a:gd name="connsiteX752" fmla="*/ 249075 w 892055"/>
                <a:gd name="connsiteY752" fmla="*/ 307166 h 1260230"/>
                <a:gd name="connsiteX753" fmla="*/ 250136 w 892055"/>
                <a:gd name="connsiteY753" fmla="*/ 308360 h 1260230"/>
                <a:gd name="connsiteX754" fmla="*/ 250136 w 892055"/>
                <a:gd name="connsiteY754" fmla="*/ 309421 h 1260230"/>
                <a:gd name="connsiteX755" fmla="*/ 251197 w 892055"/>
                <a:gd name="connsiteY755" fmla="*/ 309421 h 1260230"/>
                <a:gd name="connsiteX756" fmla="*/ 253452 w 892055"/>
                <a:gd name="connsiteY756" fmla="*/ 311676 h 1260230"/>
                <a:gd name="connsiteX757" fmla="*/ 254513 w 892055"/>
                <a:gd name="connsiteY757" fmla="*/ 311676 h 1260230"/>
                <a:gd name="connsiteX758" fmla="*/ 254513 w 892055"/>
                <a:gd name="connsiteY758" fmla="*/ 312870 h 1260230"/>
                <a:gd name="connsiteX759" fmla="*/ 255574 w 892055"/>
                <a:gd name="connsiteY759" fmla="*/ 312870 h 1260230"/>
                <a:gd name="connsiteX760" fmla="*/ 256635 w 892055"/>
                <a:gd name="connsiteY760" fmla="*/ 313930 h 1260230"/>
                <a:gd name="connsiteX761" fmla="*/ 254380 w 892055"/>
                <a:gd name="connsiteY761" fmla="*/ 313930 h 1260230"/>
                <a:gd name="connsiteX762" fmla="*/ 254380 w 892055"/>
                <a:gd name="connsiteY762" fmla="*/ 317246 h 1260230"/>
                <a:gd name="connsiteX763" fmla="*/ 255441 w 892055"/>
                <a:gd name="connsiteY763" fmla="*/ 318440 h 1260230"/>
                <a:gd name="connsiteX764" fmla="*/ 255441 w 892055"/>
                <a:gd name="connsiteY764" fmla="*/ 319501 h 1260230"/>
                <a:gd name="connsiteX765" fmla="*/ 256502 w 892055"/>
                <a:gd name="connsiteY765" fmla="*/ 319501 h 1260230"/>
                <a:gd name="connsiteX766" fmla="*/ 256502 w 892055"/>
                <a:gd name="connsiteY766" fmla="*/ 320694 h 1260230"/>
                <a:gd name="connsiteX767" fmla="*/ 257563 w 892055"/>
                <a:gd name="connsiteY767" fmla="*/ 321756 h 1260230"/>
                <a:gd name="connsiteX768" fmla="*/ 260879 w 892055"/>
                <a:gd name="connsiteY768" fmla="*/ 321756 h 1260230"/>
                <a:gd name="connsiteX769" fmla="*/ 260879 w 892055"/>
                <a:gd name="connsiteY769" fmla="*/ 322817 h 1260230"/>
                <a:gd name="connsiteX770" fmla="*/ 275468 w 892055"/>
                <a:gd name="connsiteY770" fmla="*/ 308227 h 1260230"/>
                <a:gd name="connsiteX771" fmla="*/ 275468 w 892055"/>
                <a:gd name="connsiteY771" fmla="*/ 305973 h 1260230"/>
                <a:gd name="connsiteX772" fmla="*/ 276529 w 892055"/>
                <a:gd name="connsiteY772" fmla="*/ 304779 h 1260230"/>
                <a:gd name="connsiteX773" fmla="*/ 276529 w 892055"/>
                <a:gd name="connsiteY773" fmla="*/ 301463 h 1260230"/>
                <a:gd name="connsiteX774" fmla="*/ 275468 w 892055"/>
                <a:gd name="connsiteY774" fmla="*/ 301463 h 1260230"/>
                <a:gd name="connsiteX775" fmla="*/ 276529 w 892055"/>
                <a:gd name="connsiteY775" fmla="*/ 300403 h 1260230"/>
                <a:gd name="connsiteX776" fmla="*/ 277590 w 892055"/>
                <a:gd name="connsiteY776" fmla="*/ 299209 h 1260230"/>
                <a:gd name="connsiteX777" fmla="*/ 278651 w 892055"/>
                <a:gd name="connsiteY777" fmla="*/ 299209 h 1260230"/>
                <a:gd name="connsiteX778" fmla="*/ 277590 w 892055"/>
                <a:gd name="connsiteY778" fmla="*/ 298147 h 1260230"/>
                <a:gd name="connsiteX779" fmla="*/ 276529 w 892055"/>
                <a:gd name="connsiteY779" fmla="*/ 298147 h 1260230"/>
                <a:gd name="connsiteX780" fmla="*/ 276529 w 892055"/>
                <a:gd name="connsiteY780" fmla="*/ 296954 h 1260230"/>
                <a:gd name="connsiteX781" fmla="*/ 275468 w 892055"/>
                <a:gd name="connsiteY781" fmla="*/ 296954 h 1260230"/>
                <a:gd name="connsiteX782" fmla="*/ 274274 w 892055"/>
                <a:gd name="connsiteY782" fmla="*/ 295893 h 1260230"/>
                <a:gd name="connsiteX783" fmla="*/ 272020 w 892055"/>
                <a:gd name="connsiteY783" fmla="*/ 295893 h 1260230"/>
                <a:gd name="connsiteX784" fmla="*/ 272020 w 892055"/>
                <a:gd name="connsiteY784" fmla="*/ 294699 h 1260230"/>
                <a:gd name="connsiteX785" fmla="*/ 270959 w 892055"/>
                <a:gd name="connsiteY785" fmla="*/ 294699 h 1260230"/>
                <a:gd name="connsiteX786" fmla="*/ 272020 w 892055"/>
                <a:gd name="connsiteY786" fmla="*/ 293638 h 1260230"/>
                <a:gd name="connsiteX787" fmla="*/ 273081 w 892055"/>
                <a:gd name="connsiteY787" fmla="*/ 293638 h 1260230"/>
                <a:gd name="connsiteX788" fmla="*/ 273081 w 892055"/>
                <a:gd name="connsiteY788" fmla="*/ 292577 h 1260230"/>
                <a:gd name="connsiteX789" fmla="*/ 272020 w 892055"/>
                <a:gd name="connsiteY789" fmla="*/ 292577 h 1260230"/>
                <a:gd name="connsiteX790" fmla="*/ 272020 w 892055"/>
                <a:gd name="connsiteY790" fmla="*/ 291383 h 1260230"/>
                <a:gd name="connsiteX791" fmla="*/ 273081 w 892055"/>
                <a:gd name="connsiteY791" fmla="*/ 292577 h 1260230"/>
                <a:gd name="connsiteX792" fmla="*/ 274142 w 892055"/>
                <a:gd name="connsiteY792" fmla="*/ 291383 h 1260230"/>
                <a:gd name="connsiteX793" fmla="*/ 273081 w 892055"/>
                <a:gd name="connsiteY793" fmla="*/ 291383 h 1260230"/>
                <a:gd name="connsiteX794" fmla="*/ 273081 w 892055"/>
                <a:gd name="connsiteY794" fmla="*/ 290323 h 1260230"/>
                <a:gd name="connsiteX795" fmla="*/ 272020 w 892055"/>
                <a:gd name="connsiteY795" fmla="*/ 290323 h 1260230"/>
                <a:gd name="connsiteX796" fmla="*/ 272020 w 892055"/>
                <a:gd name="connsiteY796" fmla="*/ 289129 h 1260230"/>
                <a:gd name="connsiteX797" fmla="*/ 270959 w 892055"/>
                <a:gd name="connsiteY797" fmla="*/ 289129 h 1260230"/>
                <a:gd name="connsiteX798" fmla="*/ 269898 w 892055"/>
                <a:gd name="connsiteY798" fmla="*/ 288067 h 1260230"/>
                <a:gd name="connsiteX799" fmla="*/ 268837 w 892055"/>
                <a:gd name="connsiteY799" fmla="*/ 288067 h 1260230"/>
                <a:gd name="connsiteX800" fmla="*/ 268837 w 892055"/>
                <a:gd name="connsiteY800" fmla="*/ 286874 h 1260230"/>
                <a:gd name="connsiteX801" fmla="*/ 271091 w 892055"/>
                <a:gd name="connsiteY801" fmla="*/ 286874 h 1260230"/>
                <a:gd name="connsiteX802" fmla="*/ 271091 w 892055"/>
                <a:gd name="connsiteY802" fmla="*/ 288067 h 1260230"/>
                <a:gd name="connsiteX803" fmla="*/ 272152 w 892055"/>
                <a:gd name="connsiteY803" fmla="*/ 288067 h 1260230"/>
                <a:gd name="connsiteX804" fmla="*/ 272152 w 892055"/>
                <a:gd name="connsiteY804" fmla="*/ 286874 h 1260230"/>
                <a:gd name="connsiteX805" fmla="*/ 273213 w 892055"/>
                <a:gd name="connsiteY805" fmla="*/ 286874 h 1260230"/>
                <a:gd name="connsiteX806" fmla="*/ 273213 w 892055"/>
                <a:gd name="connsiteY806" fmla="*/ 285813 h 1260230"/>
                <a:gd name="connsiteX807" fmla="*/ 268704 w 892055"/>
                <a:gd name="connsiteY807" fmla="*/ 285813 h 1260230"/>
                <a:gd name="connsiteX808" fmla="*/ 267643 w 892055"/>
                <a:gd name="connsiteY808" fmla="*/ 284752 h 1260230"/>
                <a:gd name="connsiteX809" fmla="*/ 266449 w 892055"/>
                <a:gd name="connsiteY809" fmla="*/ 284752 h 1260230"/>
                <a:gd name="connsiteX810" fmla="*/ 266449 w 892055"/>
                <a:gd name="connsiteY810" fmla="*/ 283559 h 1260230"/>
                <a:gd name="connsiteX811" fmla="*/ 265388 w 892055"/>
                <a:gd name="connsiteY811" fmla="*/ 283559 h 1260230"/>
                <a:gd name="connsiteX812" fmla="*/ 265388 w 892055"/>
                <a:gd name="connsiteY812" fmla="*/ 282497 h 1260230"/>
                <a:gd name="connsiteX813" fmla="*/ 260879 w 892055"/>
                <a:gd name="connsiteY813" fmla="*/ 277988 h 1260230"/>
                <a:gd name="connsiteX814" fmla="*/ 260879 w 892055"/>
                <a:gd name="connsiteY814" fmla="*/ 276794 h 1260230"/>
                <a:gd name="connsiteX815" fmla="*/ 261940 w 892055"/>
                <a:gd name="connsiteY815" fmla="*/ 277988 h 1260230"/>
                <a:gd name="connsiteX816" fmla="*/ 261940 w 892055"/>
                <a:gd name="connsiteY816" fmla="*/ 276794 h 1260230"/>
                <a:gd name="connsiteX817" fmla="*/ 260879 w 892055"/>
                <a:gd name="connsiteY817" fmla="*/ 275733 h 1260230"/>
                <a:gd name="connsiteX818" fmla="*/ 259818 w 892055"/>
                <a:gd name="connsiteY818" fmla="*/ 275733 h 1260230"/>
                <a:gd name="connsiteX819" fmla="*/ 258757 w 892055"/>
                <a:gd name="connsiteY819" fmla="*/ 274673 h 1260230"/>
                <a:gd name="connsiteX820" fmla="*/ 258757 w 892055"/>
                <a:gd name="connsiteY820" fmla="*/ 272417 h 1260230"/>
                <a:gd name="connsiteX821" fmla="*/ 268837 w 892055"/>
                <a:gd name="connsiteY821" fmla="*/ 265653 h 1260230"/>
                <a:gd name="connsiteX822" fmla="*/ 266582 w 892055"/>
                <a:gd name="connsiteY822" fmla="*/ 262338 h 1260230"/>
                <a:gd name="connsiteX823" fmla="*/ 259818 w 892055"/>
                <a:gd name="connsiteY823" fmla="*/ 257829 h 1260230"/>
                <a:gd name="connsiteX824" fmla="*/ 260879 w 892055"/>
                <a:gd name="connsiteY824" fmla="*/ 254513 h 1260230"/>
                <a:gd name="connsiteX825" fmla="*/ 268704 w 892055"/>
                <a:gd name="connsiteY825" fmla="*/ 253319 h 1260230"/>
                <a:gd name="connsiteX826" fmla="*/ 269765 w 892055"/>
                <a:gd name="connsiteY826" fmla="*/ 252259 h 1260230"/>
                <a:gd name="connsiteX827" fmla="*/ 268704 w 892055"/>
                <a:gd name="connsiteY827" fmla="*/ 247749 h 1260230"/>
                <a:gd name="connsiteX828" fmla="*/ 264195 w 892055"/>
                <a:gd name="connsiteY828" fmla="*/ 247749 h 1260230"/>
                <a:gd name="connsiteX829" fmla="*/ 259685 w 892055"/>
                <a:gd name="connsiteY829" fmla="*/ 238730 h 1260230"/>
                <a:gd name="connsiteX830" fmla="*/ 254115 w 892055"/>
                <a:gd name="connsiteY830" fmla="*/ 238730 h 1260230"/>
                <a:gd name="connsiteX831" fmla="*/ 250799 w 892055"/>
                <a:gd name="connsiteY831" fmla="*/ 235415 h 1260230"/>
                <a:gd name="connsiteX832" fmla="*/ 247483 w 892055"/>
                <a:gd name="connsiteY832" fmla="*/ 229844 h 1260230"/>
                <a:gd name="connsiteX833" fmla="*/ 250799 w 892055"/>
                <a:gd name="connsiteY833" fmla="*/ 225335 h 1260230"/>
                <a:gd name="connsiteX834" fmla="*/ 249738 w 892055"/>
                <a:gd name="connsiteY834" fmla="*/ 218571 h 1260230"/>
                <a:gd name="connsiteX835" fmla="*/ 253054 w 892055"/>
                <a:gd name="connsiteY835" fmla="*/ 216316 h 1260230"/>
                <a:gd name="connsiteX836" fmla="*/ 250799 w 892055"/>
                <a:gd name="connsiteY836" fmla="*/ 212868 h 1260230"/>
                <a:gd name="connsiteX837" fmla="*/ 257563 w 892055"/>
                <a:gd name="connsiteY837" fmla="*/ 212868 h 1260230"/>
                <a:gd name="connsiteX838" fmla="*/ 260879 w 892055"/>
                <a:gd name="connsiteY838" fmla="*/ 214062 h 1260230"/>
                <a:gd name="connsiteX839" fmla="*/ 270959 w 892055"/>
                <a:gd name="connsiteY839" fmla="*/ 216316 h 1260230"/>
                <a:gd name="connsiteX840" fmla="*/ 278784 w 892055"/>
                <a:gd name="connsiteY840" fmla="*/ 223080 h 1260230"/>
                <a:gd name="connsiteX841" fmla="*/ 279845 w 892055"/>
                <a:gd name="connsiteY841" fmla="*/ 229844 h 1260230"/>
                <a:gd name="connsiteX842" fmla="*/ 293373 w 892055"/>
                <a:gd name="connsiteY842" fmla="*/ 228783 h 1260230"/>
                <a:gd name="connsiteX843" fmla="*/ 295627 w 892055"/>
                <a:gd name="connsiteY843" fmla="*/ 234353 h 1260230"/>
                <a:gd name="connsiteX844" fmla="*/ 301198 w 892055"/>
                <a:gd name="connsiteY844" fmla="*/ 237669 h 1260230"/>
                <a:gd name="connsiteX845" fmla="*/ 306768 w 892055"/>
                <a:gd name="connsiteY845" fmla="*/ 246688 h 1260230"/>
                <a:gd name="connsiteX846" fmla="*/ 313532 w 892055"/>
                <a:gd name="connsiteY846" fmla="*/ 244433 h 1260230"/>
                <a:gd name="connsiteX847" fmla="*/ 321357 w 892055"/>
                <a:gd name="connsiteY847" fmla="*/ 252259 h 1260230"/>
                <a:gd name="connsiteX848" fmla="*/ 324673 w 892055"/>
                <a:gd name="connsiteY848" fmla="*/ 247749 h 1260230"/>
                <a:gd name="connsiteX849" fmla="*/ 326928 w 892055"/>
                <a:gd name="connsiteY849" fmla="*/ 247749 h 1260230"/>
                <a:gd name="connsiteX850" fmla="*/ 327989 w 892055"/>
                <a:gd name="connsiteY850" fmla="*/ 248810 h 1260230"/>
                <a:gd name="connsiteX851" fmla="*/ 327989 w 892055"/>
                <a:gd name="connsiteY851" fmla="*/ 247749 h 1260230"/>
                <a:gd name="connsiteX852" fmla="*/ 329182 w 892055"/>
                <a:gd name="connsiteY852" fmla="*/ 247749 h 1260230"/>
                <a:gd name="connsiteX853" fmla="*/ 329182 w 892055"/>
                <a:gd name="connsiteY853" fmla="*/ 245494 h 1260230"/>
                <a:gd name="connsiteX854" fmla="*/ 330243 w 892055"/>
                <a:gd name="connsiteY854" fmla="*/ 246688 h 1260230"/>
                <a:gd name="connsiteX855" fmla="*/ 333559 w 892055"/>
                <a:gd name="connsiteY855" fmla="*/ 246688 h 1260230"/>
                <a:gd name="connsiteX856" fmla="*/ 334753 w 892055"/>
                <a:gd name="connsiteY856" fmla="*/ 245494 h 1260230"/>
                <a:gd name="connsiteX857" fmla="*/ 335814 w 892055"/>
                <a:gd name="connsiteY857" fmla="*/ 246688 h 1260230"/>
                <a:gd name="connsiteX858" fmla="*/ 339262 w 892055"/>
                <a:gd name="connsiteY858" fmla="*/ 246688 h 1260230"/>
                <a:gd name="connsiteX859" fmla="*/ 352790 w 892055"/>
                <a:gd name="connsiteY859" fmla="*/ 244433 h 1260230"/>
                <a:gd name="connsiteX860" fmla="*/ 353851 w 892055"/>
                <a:gd name="connsiteY860" fmla="*/ 245494 h 1260230"/>
                <a:gd name="connsiteX861" fmla="*/ 353851 w 892055"/>
                <a:gd name="connsiteY861" fmla="*/ 248810 h 1260230"/>
                <a:gd name="connsiteX862" fmla="*/ 350536 w 892055"/>
                <a:gd name="connsiteY862" fmla="*/ 274673 h 1260230"/>
                <a:gd name="connsiteX863" fmla="*/ 350536 w 892055"/>
                <a:gd name="connsiteY863" fmla="*/ 280243 h 1260230"/>
                <a:gd name="connsiteX864" fmla="*/ 347220 w 892055"/>
                <a:gd name="connsiteY864" fmla="*/ 277988 h 1260230"/>
                <a:gd name="connsiteX865" fmla="*/ 341649 w 892055"/>
                <a:gd name="connsiteY865" fmla="*/ 275733 h 1260230"/>
                <a:gd name="connsiteX866" fmla="*/ 340456 w 892055"/>
                <a:gd name="connsiteY866" fmla="*/ 275733 h 1260230"/>
                <a:gd name="connsiteX867" fmla="*/ 341649 w 892055"/>
                <a:gd name="connsiteY867" fmla="*/ 284752 h 1260230"/>
                <a:gd name="connsiteX868" fmla="*/ 339395 w 892055"/>
                <a:gd name="connsiteY868" fmla="*/ 288067 h 1260230"/>
                <a:gd name="connsiteX869" fmla="*/ 349474 w 892055"/>
                <a:gd name="connsiteY869" fmla="*/ 298147 h 1260230"/>
                <a:gd name="connsiteX870" fmla="*/ 349474 w 892055"/>
                <a:gd name="connsiteY870" fmla="*/ 310482 h 1260230"/>
                <a:gd name="connsiteX871" fmla="*/ 350536 w 892055"/>
                <a:gd name="connsiteY871" fmla="*/ 311543 h 1260230"/>
                <a:gd name="connsiteX872" fmla="*/ 351729 w 892055"/>
                <a:gd name="connsiteY872" fmla="*/ 311543 h 1260230"/>
                <a:gd name="connsiteX873" fmla="*/ 351729 w 892055"/>
                <a:gd name="connsiteY873" fmla="*/ 312737 h 1260230"/>
                <a:gd name="connsiteX874" fmla="*/ 352790 w 892055"/>
                <a:gd name="connsiteY874" fmla="*/ 312737 h 1260230"/>
                <a:gd name="connsiteX875" fmla="*/ 373082 w 892055"/>
                <a:gd name="connsiteY875" fmla="*/ 313797 h 1260230"/>
                <a:gd name="connsiteX876" fmla="*/ 379846 w 892055"/>
                <a:gd name="connsiteY876" fmla="*/ 304779 h 1260230"/>
                <a:gd name="connsiteX877" fmla="*/ 403454 w 892055"/>
                <a:gd name="connsiteY877" fmla="*/ 317113 h 1260230"/>
                <a:gd name="connsiteX878" fmla="*/ 403454 w 892055"/>
                <a:gd name="connsiteY878" fmla="*/ 330641 h 1260230"/>
                <a:gd name="connsiteX879" fmla="*/ 405709 w 892055"/>
                <a:gd name="connsiteY879" fmla="*/ 330641 h 1260230"/>
                <a:gd name="connsiteX880" fmla="*/ 413534 w 892055"/>
                <a:gd name="connsiteY880" fmla="*/ 336211 h 1260230"/>
                <a:gd name="connsiteX881" fmla="*/ 422552 w 892055"/>
                <a:gd name="connsiteY881" fmla="*/ 337273 h 1260230"/>
                <a:gd name="connsiteX882" fmla="*/ 425868 w 892055"/>
                <a:gd name="connsiteY882" fmla="*/ 344037 h 1260230"/>
                <a:gd name="connsiteX883" fmla="*/ 425868 w 892055"/>
                <a:gd name="connsiteY883" fmla="*/ 346291 h 1260230"/>
                <a:gd name="connsiteX884" fmla="*/ 422552 w 892055"/>
                <a:gd name="connsiteY884" fmla="*/ 347353 h 1260230"/>
                <a:gd name="connsiteX885" fmla="*/ 422552 w 892055"/>
                <a:gd name="connsiteY885" fmla="*/ 348546 h 1260230"/>
                <a:gd name="connsiteX886" fmla="*/ 420298 w 892055"/>
                <a:gd name="connsiteY886" fmla="*/ 348546 h 1260230"/>
                <a:gd name="connsiteX887" fmla="*/ 419237 w 892055"/>
                <a:gd name="connsiteY887" fmla="*/ 349607 h 1260230"/>
                <a:gd name="connsiteX888" fmla="*/ 419237 w 892055"/>
                <a:gd name="connsiteY888" fmla="*/ 352923 h 1260230"/>
                <a:gd name="connsiteX889" fmla="*/ 422552 w 892055"/>
                <a:gd name="connsiteY889" fmla="*/ 361941 h 1260230"/>
                <a:gd name="connsiteX890" fmla="*/ 420298 w 892055"/>
                <a:gd name="connsiteY890" fmla="*/ 370960 h 1260230"/>
                <a:gd name="connsiteX891" fmla="*/ 420298 w 892055"/>
                <a:gd name="connsiteY891" fmla="*/ 373215 h 1260230"/>
                <a:gd name="connsiteX892" fmla="*/ 421359 w 892055"/>
                <a:gd name="connsiteY892" fmla="*/ 375470 h 1260230"/>
                <a:gd name="connsiteX893" fmla="*/ 423613 w 892055"/>
                <a:gd name="connsiteY893" fmla="*/ 375470 h 1260230"/>
                <a:gd name="connsiteX894" fmla="*/ 430377 w 892055"/>
                <a:gd name="connsiteY894" fmla="*/ 377724 h 1260230"/>
                <a:gd name="connsiteX895" fmla="*/ 439396 w 892055"/>
                <a:gd name="connsiteY895" fmla="*/ 385550 h 1260230"/>
                <a:gd name="connsiteX896" fmla="*/ 464198 w 892055"/>
                <a:gd name="connsiteY896" fmla="*/ 402394 h 1260230"/>
                <a:gd name="connsiteX897" fmla="*/ 472023 w 892055"/>
                <a:gd name="connsiteY897" fmla="*/ 413667 h 1260230"/>
                <a:gd name="connsiteX898" fmla="*/ 475338 w 892055"/>
                <a:gd name="connsiteY898" fmla="*/ 415921 h 1260230"/>
                <a:gd name="connsiteX899" fmla="*/ 474277 w 892055"/>
                <a:gd name="connsiteY899" fmla="*/ 423746 h 1260230"/>
                <a:gd name="connsiteX900" fmla="*/ 473216 w 892055"/>
                <a:gd name="connsiteY900" fmla="*/ 426001 h 1260230"/>
                <a:gd name="connsiteX901" fmla="*/ 472155 w 892055"/>
                <a:gd name="connsiteY901" fmla="*/ 427062 h 1260230"/>
                <a:gd name="connsiteX902" fmla="*/ 470961 w 892055"/>
                <a:gd name="connsiteY902" fmla="*/ 429317 h 1260230"/>
                <a:gd name="connsiteX903" fmla="*/ 469901 w 892055"/>
                <a:gd name="connsiteY903" fmla="*/ 430511 h 1260230"/>
                <a:gd name="connsiteX904" fmla="*/ 469901 w 892055"/>
                <a:gd name="connsiteY904" fmla="*/ 431571 h 1260230"/>
                <a:gd name="connsiteX905" fmla="*/ 470961 w 892055"/>
                <a:gd name="connsiteY905" fmla="*/ 432765 h 1260230"/>
                <a:gd name="connsiteX906" fmla="*/ 470961 w 892055"/>
                <a:gd name="connsiteY906" fmla="*/ 435019 h 1260230"/>
                <a:gd name="connsiteX907" fmla="*/ 469901 w 892055"/>
                <a:gd name="connsiteY907" fmla="*/ 435019 h 1260230"/>
                <a:gd name="connsiteX908" fmla="*/ 468707 w 892055"/>
                <a:gd name="connsiteY908" fmla="*/ 437274 h 1260230"/>
                <a:gd name="connsiteX909" fmla="*/ 466452 w 892055"/>
                <a:gd name="connsiteY909" fmla="*/ 439529 h 1260230"/>
                <a:gd name="connsiteX910" fmla="*/ 467513 w 892055"/>
                <a:gd name="connsiteY910" fmla="*/ 441784 h 1260230"/>
                <a:gd name="connsiteX911" fmla="*/ 463004 w 892055"/>
                <a:gd name="connsiteY911" fmla="*/ 448548 h 1260230"/>
                <a:gd name="connsiteX912" fmla="*/ 463004 w 892055"/>
                <a:gd name="connsiteY912" fmla="*/ 454118 h 1260230"/>
                <a:gd name="connsiteX913" fmla="*/ 474277 w 892055"/>
                <a:gd name="connsiteY913" fmla="*/ 457434 h 1260230"/>
                <a:gd name="connsiteX914" fmla="*/ 473216 w 892055"/>
                <a:gd name="connsiteY914" fmla="*/ 454118 h 1260230"/>
                <a:gd name="connsiteX915" fmla="*/ 476532 w 892055"/>
                <a:gd name="connsiteY915" fmla="*/ 453057 h 1260230"/>
                <a:gd name="connsiteX916" fmla="*/ 481041 w 892055"/>
                <a:gd name="connsiteY916" fmla="*/ 450802 h 1260230"/>
                <a:gd name="connsiteX917" fmla="*/ 484357 w 892055"/>
                <a:gd name="connsiteY917" fmla="*/ 451863 h 1260230"/>
                <a:gd name="connsiteX918" fmla="*/ 486611 w 892055"/>
                <a:gd name="connsiteY918" fmla="*/ 449609 h 1260230"/>
                <a:gd name="connsiteX919" fmla="*/ 492315 w 892055"/>
                <a:gd name="connsiteY919" fmla="*/ 450802 h 1260230"/>
                <a:gd name="connsiteX920" fmla="*/ 497885 w 892055"/>
                <a:gd name="connsiteY920" fmla="*/ 456372 h 1260230"/>
                <a:gd name="connsiteX921" fmla="*/ 491121 w 892055"/>
                <a:gd name="connsiteY921" fmla="*/ 486745 h 1260230"/>
                <a:gd name="connsiteX922" fmla="*/ 496691 w 892055"/>
                <a:gd name="connsiteY922" fmla="*/ 490060 h 1260230"/>
                <a:gd name="connsiteX923" fmla="*/ 491121 w 892055"/>
                <a:gd name="connsiteY923" fmla="*/ 496825 h 1260230"/>
                <a:gd name="connsiteX924" fmla="*/ 503455 w 892055"/>
                <a:gd name="connsiteY924" fmla="*/ 503588 h 1260230"/>
                <a:gd name="connsiteX925" fmla="*/ 492182 w 892055"/>
                <a:gd name="connsiteY925" fmla="*/ 515923 h 1260230"/>
                <a:gd name="connsiteX926" fmla="*/ 483163 w 892055"/>
                <a:gd name="connsiteY926" fmla="*/ 512475 h 1260230"/>
                <a:gd name="connsiteX927" fmla="*/ 482102 w 892055"/>
                <a:gd name="connsiteY927" fmla="*/ 511413 h 1260230"/>
                <a:gd name="connsiteX928" fmla="*/ 473084 w 892055"/>
                <a:gd name="connsiteY928" fmla="*/ 508098 h 1260230"/>
                <a:gd name="connsiteX929" fmla="*/ 472023 w 892055"/>
                <a:gd name="connsiteY929" fmla="*/ 509159 h 1260230"/>
                <a:gd name="connsiteX930" fmla="*/ 467513 w 892055"/>
                <a:gd name="connsiteY930" fmla="*/ 509159 h 1260230"/>
                <a:gd name="connsiteX931" fmla="*/ 468574 w 892055"/>
                <a:gd name="connsiteY931" fmla="*/ 514729 h 1260230"/>
                <a:gd name="connsiteX932" fmla="*/ 474145 w 892055"/>
                <a:gd name="connsiteY932" fmla="*/ 520299 h 1260230"/>
                <a:gd name="connsiteX933" fmla="*/ 475206 w 892055"/>
                <a:gd name="connsiteY933" fmla="*/ 524809 h 1260230"/>
                <a:gd name="connsiteX934" fmla="*/ 477461 w 892055"/>
                <a:gd name="connsiteY934" fmla="*/ 528125 h 1260230"/>
                <a:gd name="connsiteX935" fmla="*/ 476267 w 892055"/>
                <a:gd name="connsiteY935" fmla="*/ 529318 h 1260230"/>
                <a:gd name="connsiteX936" fmla="*/ 481970 w 892055"/>
                <a:gd name="connsiteY936" fmla="*/ 534889 h 1260230"/>
                <a:gd name="connsiteX937" fmla="*/ 481970 w 892055"/>
                <a:gd name="connsiteY937" fmla="*/ 539398 h 1260230"/>
                <a:gd name="connsiteX938" fmla="*/ 479715 w 892055"/>
                <a:gd name="connsiteY938" fmla="*/ 538204 h 1260230"/>
                <a:gd name="connsiteX939" fmla="*/ 476267 w 892055"/>
                <a:gd name="connsiteY939" fmla="*/ 539398 h 1260230"/>
                <a:gd name="connsiteX940" fmla="*/ 474012 w 892055"/>
                <a:gd name="connsiteY940" fmla="*/ 543907 h 1260230"/>
                <a:gd name="connsiteX941" fmla="*/ 475073 w 892055"/>
                <a:gd name="connsiteY941" fmla="*/ 547356 h 1260230"/>
                <a:gd name="connsiteX942" fmla="*/ 476134 w 892055"/>
                <a:gd name="connsiteY942" fmla="*/ 548416 h 1260230"/>
                <a:gd name="connsiteX943" fmla="*/ 476134 w 892055"/>
                <a:gd name="connsiteY943" fmla="*/ 551732 h 1260230"/>
                <a:gd name="connsiteX944" fmla="*/ 479582 w 892055"/>
                <a:gd name="connsiteY944" fmla="*/ 553987 h 1260230"/>
                <a:gd name="connsiteX945" fmla="*/ 480643 w 892055"/>
                <a:gd name="connsiteY945" fmla="*/ 556242 h 1260230"/>
                <a:gd name="connsiteX946" fmla="*/ 483959 w 892055"/>
                <a:gd name="connsiteY946" fmla="*/ 558496 h 1260230"/>
                <a:gd name="connsiteX947" fmla="*/ 482898 w 892055"/>
                <a:gd name="connsiteY947" fmla="*/ 561812 h 1260230"/>
                <a:gd name="connsiteX948" fmla="*/ 480643 w 892055"/>
                <a:gd name="connsiteY948" fmla="*/ 566321 h 1260230"/>
                <a:gd name="connsiteX949" fmla="*/ 480643 w 892055"/>
                <a:gd name="connsiteY949" fmla="*/ 564066 h 1260230"/>
                <a:gd name="connsiteX950" fmla="*/ 479582 w 892055"/>
                <a:gd name="connsiteY950" fmla="*/ 564066 h 1260230"/>
                <a:gd name="connsiteX951" fmla="*/ 476134 w 892055"/>
                <a:gd name="connsiteY951" fmla="*/ 563006 h 1260230"/>
                <a:gd name="connsiteX952" fmla="*/ 476134 w 892055"/>
                <a:gd name="connsiteY952" fmla="*/ 564066 h 1260230"/>
                <a:gd name="connsiteX953" fmla="*/ 478389 w 892055"/>
                <a:gd name="connsiteY953" fmla="*/ 564066 h 1260230"/>
                <a:gd name="connsiteX954" fmla="*/ 478389 w 892055"/>
                <a:gd name="connsiteY954" fmla="*/ 565260 h 1260230"/>
                <a:gd name="connsiteX955" fmla="*/ 479582 w 892055"/>
                <a:gd name="connsiteY955" fmla="*/ 565260 h 1260230"/>
                <a:gd name="connsiteX956" fmla="*/ 479582 w 892055"/>
                <a:gd name="connsiteY956" fmla="*/ 568576 h 1260230"/>
                <a:gd name="connsiteX957" fmla="*/ 474012 w 892055"/>
                <a:gd name="connsiteY957" fmla="*/ 583165 h 1260230"/>
                <a:gd name="connsiteX958" fmla="*/ 472951 w 892055"/>
                <a:gd name="connsiteY958" fmla="*/ 585420 h 1260230"/>
                <a:gd name="connsiteX959" fmla="*/ 470696 w 892055"/>
                <a:gd name="connsiteY959" fmla="*/ 585420 h 1260230"/>
                <a:gd name="connsiteX960" fmla="*/ 470696 w 892055"/>
                <a:gd name="connsiteY960" fmla="*/ 583165 h 1260230"/>
                <a:gd name="connsiteX961" fmla="*/ 465126 w 892055"/>
                <a:gd name="connsiteY961" fmla="*/ 577462 h 1260230"/>
                <a:gd name="connsiteX962" fmla="*/ 460617 w 892055"/>
                <a:gd name="connsiteY962" fmla="*/ 571892 h 1260230"/>
                <a:gd name="connsiteX963" fmla="*/ 456107 w 892055"/>
                <a:gd name="connsiteY963" fmla="*/ 569637 h 1260230"/>
                <a:gd name="connsiteX964" fmla="*/ 452792 w 892055"/>
                <a:gd name="connsiteY964" fmla="*/ 568576 h 1260230"/>
                <a:gd name="connsiteX965" fmla="*/ 441518 w 892055"/>
                <a:gd name="connsiteY965" fmla="*/ 561812 h 1260230"/>
                <a:gd name="connsiteX966" fmla="*/ 439264 w 892055"/>
                <a:gd name="connsiteY966" fmla="*/ 565260 h 1260230"/>
                <a:gd name="connsiteX967" fmla="*/ 432499 w 892055"/>
                <a:gd name="connsiteY967" fmla="*/ 567515 h 1260230"/>
                <a:gd name="connsiteX968" fmla="*/ 426929 w 892055"/>
                <a:gd name="connsiteY968" fmla="*/ 565260 h 1260230"/>
                <a:gd name="connsiteX969" fmla="*/ 417910 w 892055"/>
                <a:gd name="connsiteY969" fmla="*/ 559557 h 1260230"/>
                <a:gd name="connsiteX970" fmla="*/ 415656 w 892055"/>
                <a:gd name="connsiteY970" fmla="*/ 563006 h 1260230"/>
                <a:gd name="connsiteX971" fmla="*/ 416717 w 892055"/>
                <a:gd name="connsiteY971" fmla="*/ 565260 h 1260230"/>
                <a:gd name="connsiteX972" fmla="*/ 414462 w 892055"/>
                <a:gd name="connsiteY972" fmla="*/ 568576 h 1260230"/>
                <a:gd name="connsiteX973" fmla="*/ 413401 w 892055"/>
                <a:gd name="connsiteY973" fmla="*/ 570830 h 1260230"/>
                <a:gd name="connsiteX974" fmla="*/ 411147 w 892055"/>
                <a:gd name="connsiteY974" fmla="*/ 569637 h 1260230"/>
                <a:gd name="connsiteX975" fmla="*/ 411147 w 892055"/>
                <a:gd name="connsiteY975" fmla="*/ 570830 h 1260230"/>
                <a:gd name="connsiteX976" fmla="*/ 412207 w 892055"/>
                <a:gd name="connsiteY976" fmla="*/ 571892 h 1260230"/>
                <a:gd name="connsiteX977" fmla="*/ 412207 w 892055"/>
                <a:gd name="connsiteY977" fmla="*/ 574146 h 1260230"/>
                <a:gd name="connsiteX978" fmla="*/ 411147 w 892055"/>
                <a:gd name="connsiteY978" fmla="*/ 574146 h 1260230"/>
                <a:gd name="connsiteX979" fmla="*/ 412207 w 892055"/>
                <a:gd name="connsiteY979" fmla="*/ 575207 h 1260230"/>
                <a:gd name="connsiteX980" fmla="*/ 413268 w 892055"/>
                <a:gd name="connsiteY980" fmla="*/ 577462 h 1260230"/>
                <a:gd name="connsiteX981" fmla="*/ 409953 w 892055"/>
                <a:gd name="connsiteY981" fmla="*/ 578656 h 1260230"/>
                <a:gd name="connsiteX982" fmla="*/ 414462 w 892055"/>
                <a:gd name="connsiteY982" fmla="*/ 581971 h 1260230"/>
                <a:gd name="connsiteX983" fmla="*/ 403189 w 892055"/>
                <a:gd name="connsiteY983" fmla="*/ 596560 h 1260230"/>
                <a:gd name="connsiteX984" fmla="*/ 399740 w 892055"/>
                <a:gd name="connsiteY984" fmla="*/ 593245 h 1260230"/>
                <a:gd name="connsiteX985" fmla="*/ 390722 w 892055"/>
                <a:gd name="connsiteY985" fmla="*/ 586480 h 1260230"/>
                <a:gd name="connsiteX986" fmla="*/ 395231 w 892055"/>
                <a:gd name="connsiteY986" fmla="*/ 581971 h 1260230"/>
                <a:gd name="connsiteX987" fmla="*/ 392976 w 892055"/>
                <a:gd name="connsiteY987" fmla="*/ 579717 h 1260230"/>
                <a:gd name="connsiteX988" fmla="*/ 390722 w 892055"/>
                <a:gd name="connsiteY988" fmla="*/ 576401 h 1260230"/>
                <a:gd name="connsiteX989" fmla="*/ 381703 w 892055"/>
                <a:gd name="connsiteY989" fmla="*/ 576401 h 1260230"/>
                <a:gd name="connsiteX990" fmla="*/ 379448 w 892055"/>
                <a:gd name="connsiteY990" fmla="*/ 578656 h 1260230"/>
                <a:gd name="connsiteX991" fmla="*/ 376000 w 892055"/>
                <a:gd name="connsiteY991" fmla="*/ 577462 h 1260230"/>
                <a:gd name="connsiteX992" fmla="*/ 373745 w 892055"/>
                <a:gd name="connsiteY992" fmla="*/ 576401 h 1260230"/>
                <a:gd name="connsiteX993" fmla="*/ 366981 w 892055"/>
                <a:gd name="connsiteY993" fmla="*/ 578656 h 1260230"/>
                <a:gd name="connsiteX994" fmla="*/ 368042 w 892055"/>
                <a:gd name="connsiteY994" fmla="*/ 580910 h 1260230"/>
                <a:gd name="connsiteX995" fmla="*/ 366981 w 892055"/>
                <a:gd name="connsiteY995" fmla="*/ 581971 h 1260230"/>
                <a:gd name="connsiteX996" fmla="*/ 368042 w 892055"/>
                <a:gd name="connsiteY996" fmla="*/ 585287 h 1260230"/>
                <a:gd name="connsiteX997" fmla="*/ 370297 w 892055"/>
                <a:gd name="connsiteY997" fmla="*/ 586480 h 1260230"/>
                <a:gd name="connsiteX998" fmla="*/ 363533 w 892055"/>
                <a:gd name="connsiteY998" fmla="*/ 588736 h 1260230"/>
                <a:gd name="connsiteX999" fmla="*/ 364727 w 892055"/>
                <a:gd name="connsiteY999" fmla="*/ 589796 h 1260230"/>
                <a:gd name="connsiteX1000" fmla="*/ 365788 w 892055"/>
                <a:gd name="connsiteY1000" fmla="*/ 589796 h 1260230"/>
                <a:gd name="connsiteX1001" fmla="*/ 368042 w 892055"/>
                <a:gd name="connsiteY1001" fmla="*/ 592051 h 1260230"/>
                <a:gd name="connsiteX1002" fmla="*/ 369236 w 892055"/>
                <a:gd name="connsiteY1002" fmla="*/ 592051 h 1260230"/>
                <a:gd name="connsiteX1003" fmla="*/ 370297 w 892055"/>
                <a:gd name="connsiteY1003" fmla="*/ 593245 h 1260230"/>
                <a:gd name="connsiteX1004" fmla="*/ 370297 w 892055"/>
                <a:gd name="connsiteY1004" fmla="*/ 594306 h 1260230"/>
                <a:gd name="connsiteX1005" fmla="*/ 371358 w 892055"/>
                <a:gd name="connsiteY1005" fmla="*/ 594306 h 1260230"/>
                <a:gd name="connsiteX1006" fmla="*/ 370297 w 892055"/>
                <a:gd name="connsiteY1006" fmla="*/ 596560 h 1260230"/>
                <a:gd name="connsiteX1007" fmla="*/ 366981 w 892055"/>
                <a:gd name="connsiteY1007" fmla="*/ 596560 h 1260230"/>
                <a:gd name="connsiteX1008" fmla="*/ 364727 w 892055"/>
                <a:gd name="connsiteY1008" fmla="*/ 599876 h 1260230"/>
                <a:gd name="connsiteX1009" fmla="*/ 366981 w 892055"/>
                <a:gd name="connsiteY1009" fmla="*/ 601070 h 1260230"/>
                <a:gd name="connsiteX1010" fmla="*/ 361278 w 892055"/>
                <a:gd name="connsiteY1010" fmla="*/ 603324 h 1260230"/>
                <a:gd name="connsiteX1011" fmla="*/ 361278 w 892055"/>
                <a:gd name="connsiteY1011" fmla="*/ 604518 h 1260230"/>
                <a:gd name="connsiteX1012" fmla="*/ 360217 w 892055"/>
                <a:gd name="connsiteY1012" fmla="*/ 603324 h 1260230"/>
                <a:gd name="connsiteX1013" fmla="*/ 353453 w 892055"/>
                <a:gd name="connsiteY1013" fmla="*/ 603324 h 1260230"/>
                <a:gd name="connsiteX1014" fmla="*/ 338864 w 892055"/>
                <a:gd name="connsiteY1014" fmla="*/ 596560 h 1260230"/>
                <a:gd name="connsiteX1015" fmla="*/ 335416 w 892055"/>
                <a:gd name="connsiteY1015" fmla="*/ 596560 h 1260230"/>
                <a:gd name="connsiteX1016" fmla="*/ 334355 w 892055"/>
                <a:gd name="connsiteY1016" fmla="*/ 595367 h 126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Lst>
              <a:rect l="l" t="t" r="r" b="b"/>
              <a:pathLst>
                <a:path w="892055" h="1260230">
                  <a:moveTo>
                    <a:pt x="892056" y="774149"/>
                  </a:moveTo>
                  <a:lnTo>
                    <a:pt x="847094" y="721231"/>
                  </a:lnTo>
                  <a:lnTo>
                    <a:pt x="844840" y="714467"/>
                  </a:lnTo>
                  <a:lnTo>
                    <a:pt x="841392" y="711018"/>
                  </a:lnTo>
                  <a:lnTo>
                    <a:pt x="834627" y="706509"/>
                  </a:lnTo>
                  <a:lnTo>
                    <a:pt x="834627" y="672689"/>
                  </a:lnTo>
                  <a:lnTo>
                    <a:pt x="849216" y="643378"/>
                  </a:lnTo>
                  <a:lnTo>
                    <a:pt x="861550" y="615261"/>
                  </a:lnTo>
                  <a:lnTo>
                    <a:pt x="828925" y="585950"/>
                  </a:lnTo>
                  <a:lnTo>
                    <a:pt x="815396" y="565658"/>
                  </a:lnTo>
                  <a:lnTo>
                    <a:pt x="796298" y="548814"/>
                  </a:lnTo>
                  <a:lnTo>
                    <a:pt x="799613" y="540989"/>
                  </a:lnTo>
                  <a:lnTo>
                    <a:pt x="791789" y="537673"/>
                  </a:lnTo>
                  <a:lnTo>
                    <a:pt x="781709" y="536480"/>
                  </a:lnTo>
                  <a:lnTo>
                    <a:pt x="776138" y="533164"/>
                  </a:lnTo>
                  <a:lnTo>
                    <a:pt x="775078" y="535419"/>
                  </a:lnTo>
                  <a:lnTo>
                    <a:pt x="760488" y="528655"/>
                  </a:lnTo>
                  <a:lnTo>
                    <a:pt x="757172" y="532103"/>
                  </a:lnTo>
                  <a:cubicBezTo>
                    <a:pt x="744042" y="509822"/>
                    <a:pt x="750144" y="521228"/>
                    <a:pt x="738074" y="506241"/>
                  </a:cubicBezTo>
                  <a:lnTo>
                    <a:pt x="727995" y="479185"/>
                  </a:lnTo>
                  <a:lnTo>
                    <a:pt x="722424" y="471359"/>
                  </a:lnTo>
                  <a:lnTo>
                    <a:pt x="721231" y="463402"/>
                  </a:lnTo>
                  <a:lnTo>
                    <a:pt x="696429" y="363268"/>
                  </a:lnTo>
                  <a:lnTo>
                    <a:pt x="680647" y="302524"/>
                  </a:lnTo>
                  <a:lnTo>
                    <a:pt x="694174" y="251860"/>
                  </a:lnTo>
                  <a:lnTo>
                    <a:pt x="691920" y="249606"/>
                  </a:lnTo>
                  <a:lnTo>
                    <a:pt x="669373" y="233823"/>
                  </a:lnTo>
                  <a:lnTo>
                    <a:pt x="655845" y="207961"/>
                  </a:lnTo>
                  <a:lnTo>
                    <a:pt x="651336" y="197881"/>
                  </a:lnTo>
                  <a:lnTo>
                    <a:pt x="608630" y="115784"/>
                  </a:lnTo>
                  <a:lnTo>
                    <a:pt x="597356" y="41513"/>
                  </a:lnTo>
                  <a:lnTo>
                    <a:pt x="578257" y="12334"/>
                  </a:lnTo>
                  <a:lnTo>
                    <a:pt x="554650" y="0"/>
                  </a:lnTo>
                  <a:lnTo>
                    <a:pt x="542315" y="9019"/>
                  </a:lnTo>
                  <a:lnTo>
                    <a:pt x="540061" y="13528"/>
                  </a:lnTo>
                  <a:lnTo>
                    <a:pt x="537806" y="15783"/>
                  </a:lnTo>
                  <a:lnTo>
                    <a:pt x="536612" y="19231"/>
                  </a:lnTo>
                  <a:lnTo>
                    <a:pt x="534358" y="21486"/>
                  </a:lnTo>
                  <a:lnTo>
                    <a:pt x="532103" y="22547"/>
                  </a:lnTo>
                  <a:lnTo>
                    <a:pt x="525339" y="19231"/>
                  </a:lnTo>
                  <a:lnTo>
                    <a:pt x="518575" y="18037"/>
                  </a:lnTo>
                  <a:lnTo>
                    <a:pt x="516320" y="15783"/>
                  </a:lnTo>
                  <a:lnTo>
                    <a:pt x="513005" y="19231"/>
                  </a:lnTo>
                  <a:lnTo>
                    <a:pt x="511943" y="22547"/>
                  </a:lnTo>
                  <a:lnTo>
                    <a:pt x="509689" y="23607"/>
                  </a:lnTo>
                  <a:lnTo>
                    <a:pt x="509689" y="27056"/>
                  </a:lnTo>
                  <a:lnTo>
                    <a:pt x="508495" y="28117"/>
                  </a:lnTo>
                  <a:lnTo>
                    <a:pt x="507434" y="28117"/>
                  </a:lnTo>
                  <a:lnTo>
                    <a:pt x="514198" y="39390"/>
                  </a:lnTo>
                  <a:lnTo>
                    <a:pt x="511943" y="44961"/>
                  </a:lnTo>
                  <a:cubicBezTo>
                    <a:pt x="513270" y="54377"/>
                    <a:pt x="518840" y="63131"/>
                    <a:pt x="524278" y="70824"/>
                  </a:cubicBezTo>
                  <a:lnTo>
                    <a:pt x="522023" y="73078"/>
                  </a:lnTo>
                  <a:lnTo>
                    <a:pt x="523084" y="75333"/>
                  </a:lnTo>
                  <a:lnTo>
                    <a:pt x="522023" y="76394"/>
                  </a:lnTo>
                  <a:lnTo>
                    <a:pt x="524278" y="78648"/>
                  </a:lnTo>
                  <a:lnTo>
                    <a:pt x="523217" y="79710"/>
                  </a:lnTo>
                  <a:lnTo>
                    <a:pt x="522156" y="79710"/>
                  </a:lnTo>
                  <a:lnTo>
                    <a:pt x="517647" y="78648"/>
                  </a:lnTo>
                  <a:lnTo>
                    <a:pt x="516453" y="79710"/>
                  </a:lnTo>
                  <a:lnTo>
                    <a:pt x="516453" y="80903"/>
                  </a:lnTo>
                  <a:lnTo>
                    <a:pt x="514198" y="83158"/>
                  </a:lnTo>
                  <a:lnTo>
                    <a:pt x="510883" y="83158"/>
                  </a:lnTo>
                  <a:lnTo>
                    <a:pt x="509821" y="88728"/>
                  </a:lnTo>
                  <a:lnTo>
                    <a:pt x="512076" y="89789"/>
                  </a:lnTo>
                  <a:lnTo>
                    <a:pt x="513137" y="92044"/>
                  </a:lnTo>
                  <a:lnTo>
                    <a:pt x="515392" y="93237"/>
                  </a:lnTo>
                  <a:lnTo>
                    <a:pt x="510883" y="105572"/>
                  </a:lnTo>
                  <a:lnTo>
                    <a:pt x="508628" y="106633"/>
                  </a:lnTo>
                  <a:lnTo>
                    <a:pt x="507567" y="108888"/>
                  </a:lnTo>
                  <a:lnTo>
                    <a:pt x="507567" y="111142"/>
                  </a:lnTo>
                  <a:lnTo>
                    <a:pt x="508628" y="113397"/>
                  </a:lnTo>
                  <a:lnTo>
                    <a:pt x="509821" y="113397"/>
                  </a:lnTo>
                  <a:lnTo>
                    <a:pt x="510883" y="114458"/>
                  </a:lnTo>
                  <a:lnTo>
                    <a:pt x="512076" y="114458"/>
                  </a:lnTo>
                  <a:lnTo>
                    <a:pt x="513137" y="115651"/>
                  </a:lnTo>
                  <a:lnTo>
                    <a:pt x="514198" y="115651"/>
                  </a:lnTo>
                  <a:lnTo>
                    <a:pt x="515392" y="117906"/>
                  </a:lnTo>
                  <a:lnTo>
                    <a:pt x="515392" y="122415"/>
                  </a:lnTo>
                  <a:lnTo>
                    <a:pt x="513137" y="122415"/>
                  </a:lnTo>
                  <a:lnTo>
                    <a:pt x="510883" y="124671"/>
                  </a:lnTo>
                  <a:lnTo>
                    <a:pt x="500803" y="124671"/>
                  </a:lnTo>
                  <a:lnTo>
                    <a:pt x="498548" y="126925"/>
                  </a:lnTo>
                  <a:lnTo>
                    <a:pt x="494039" y="126925"/>
                  </a:lnTo>
                  <a:lnTo>
                    <a:pt x="489529" y="130241"/>
                  </a:lnTo>
                  <a:lnTo>
                    <a:pt x="485020" y="130241"/>
                  </a:lnTo>
                  <a:lnTo>
                    <a:pt x="483959" y="129179"/>
                  </a:lnTo>
                  <a:lnTo>
                    <a:pt x="480511" y="127986"/>
                  </a:lnTo>
                  <a:lnTo>
                    <a:pt x="476001" y="116712"/>
                  </a:lnTo>
                  <a:lnTo>
                    <a:pt x="469237" y="113397"/>
                  </a:lnTo>
                  <a:lnTo>
                    <a:pt x="463667" y="108888"/>
                  </a:lnTo>
                  <a:lnTo>
                    <a:pt x="444569" y="123477"/>
                  </a:lnTo>
                  <a:lnTo>
                    <a:pt x="443507" y="126792"/>
                  </a:lnTo>
                  <a:lnTo>
                    <a:pt x="445762" y="127854"/>
                  </a:lnTo>
                  <a:lnTo>
                    <a:pt x="433428" y="139127"/>
                  </a:lnTo>
                  <a:lnTo>
                    <a:pt x="432367" y="140188"/>
                  </a:lnTo>
                  <a:lnTo>
                    <a:pt x="416584" y="128914"/>
                  </a:lnTo>
                  <a:lnTo>
                    <a:pt x="411014" y="127721"/>
                  </a:lnTo>
                  <a:lnTo>
                    <a:pt x="408759" y="125466"/>
                  </a:lnTo>
                  <a:lnTo>
                    <a:pt x="407698" y="125466"/>
                  </a:lnTo>
                  <a:lnTo>
                    <a:pt x="407698" y="128914"/>
                  </a:lnTo>
                  <a:lnTo>
                    <a:pt x="411014" y="131169"/>
                  </a:lnTo>
                  <a:lnTo>
                    <a:pt x="408759" y="132230"/>
                  </a:lnTo>
                  <a:lnTo>
                    <a:pt x="398680" y="153583"/>
                  </a:lnTo>
                  <a:lnTo>
                    <a:pt x="396425" y="155838"/>
                  </a:lnTo>
                  <a:lnTo>
                    <a:pt x="379581" y="158092"/>
                  </a:lnTo>
                  <a:lnTo>
                    <a:pt x="362737" y="178385"/>
                  </a:lnTo>
                  <a:lnTo>
                    <a:pt x="363798" y="179445"/>
                  </a:lnTo>
                  <a:lnTo>
                    <a:pt x="372817" y="171621"/>
                  </a:lnTo>
                  <a:lnTo>
                    <a:pt x="388600" y="185149"/>
                  </a:lnTo>
                  <a:lnTo>
                    <a:pt x="388600" y="186342"/>
                  </a:lnTo>
                  <a:lnTo>
                    <a:pt x="389793" y="187403"/>
                  </a:lnTo>
                  <a:lnTo>
                    <a:pt x="388600" y="188465"/>
                  </a:lnTo>
                  <a:lnTo>
                    <a:pt x="387538" y="187403"/>
                  </a:lnTo>
                  <a:lnTo>
                    <a:pt x="386345" y="187403"/>
                  </a:lnTo>
                  <a:lnTo>
                    <a:pt x="386345" y="188465"/>
                  </a:lnTo>
                  <a:lnTo>
                    <a:pt x="385284" y="188465"/>
                  </a:lnTo>
                  <a:lnTo>
                    <a:pt x="381968" y="191912"/>
                  </a:lnTo>
                  <a:lnTo>
                    <a:pt x="371888" y="182894"/>
                  </a:lnTo>
                  <a:lnTo>
                    <a:pt x="363931" y="191912"/>
                  </a:lnTo>
                  <a:lnTo>
                    <a:pt x="367379" y="192973"/>
                  </a:lnTo>
                  <a:lnTo>
                    <a:pt x="375204" y="204247"/>
                  </a:lnTo>
                  <a:cubicBezTo>
                    <a:pt x="369236" y="211674"/>
                    <a:pt x="367379" y="221886"/>
                    <a:pt x="361676" y="229049"/>
                  </a:cubicBezTo>
                  <a:lnTo>
                    <a:pt x="361676" y="235812"/>
                  </a:lnTo>
                  <a:lnTo>
                    <a:pt x="360483" y="238067"/>
                  </a:lnTo>
                  <a:lnTo>
                    <a:pt x="358228" y="239261"/>
                  </a:lnTo>
                  <a:lnTo>
                    <a:pt x="354912" y="232496"/>
                  </a:lnTo>
                  <a:lnTo>
                    <a:pt x="334620" y="224672"/>
                  </a:lnTo>
                  <a:lnTo>
                    <a:pt x="321092" y="238200"/>
                  </a:lnTo>
                  <a:lnTo>
                    <a:pt x="315522" y="240455"/>
                  </a:lnTo>
                  <a:lnTo>
                    <a:pt x="306503" y="224672"/>
                  </a:lnTo>
                  <a:lnTo>
                    <a:pt x="303187" y="222417"/>
                  </a:lnTo>
                  <a:lnTo>
                    <a:pt x="299739" y="221356"/>
                  </a:lnTo>
                  <a:lnTo>
                    <a:pt x="285150" y="220162"/>
                  </a:lnTo>
                  <a:lnTo>
                    <a:pt x="269367" y="206635"/>
                  </a:lnTo>
                  <a:lnTo>
                    <a:pt x="267112" y="202125"/>
                  </a:lnTo>
                  <a:lnTo>
                    <a:pt x="263797" y="190852"/>
                  </a:lnTo>
                  <a:lnTo>
                    <a:pt x="260481" y="185281"/>
                  </a:lnTo>
                  <a:lnTo>
                    <a:pt x="243637" y="194300"/>
                  </a:lnTo>
                  <a:lnTo>
                    <a:pt x="243637" y="198809"/>
                  </a:lnTo>
                  <a:lnTo>
                    <a:pt x="248147" y="198809"/>
                  </a:lnTo>
                  <a:lnTo>
                    <a:pt x="248147" y="204379"/>
                  </a:lnTo>
                  <a:lnTo>
                    <a:pt x="243637" y="206635"/>
                  </a:lnTo>
                  <a:lnTo>
                    <a:pt x="243637" y="221223"/>
                  </a:lnTo>
                  <a:lnTo>
                    <a:pt x="241383" y="222285"/>
                  </a:lnTo>
                  <a:lnTo>
                    <a:pt x="241383" y="225733"/>
                  </a:lnTo>
                  <a:lnTo>
                    <a:pt x="242444" y="227987"/>
                  </a:lnTo>
                  <a:lnTo>
                    <a:pt x="240189" y="230242"/>
                  </a:lnTo>
                  <a:lnTo>
                    <a:pt x="241250" y="242576"/>
                  </a:lnTo>
                  <a:lnTo>
                    <a:pt x="250269" y="260614"/>
                  </a:lnTo>
                  <a:lnTo>
                    <a:pt x="253585" y="269633"/>
                  </a:lnTo>
                  <a:lnTo>
                    <a:pt x="256900" y="270693"/>
                  </a:lnTo>
                  <a:lnTo>
                    <a:pt x="259155" y="275203"/>
                  </a:lnTo>
                  <a:lnTo>
                    <a:pt x="266980" y="288731"/>
                  </a:lnTo>
                  <a:lnTo>
                    <a:pt x="272550" y="302259"/>
                  </a:lnTo>
                  <a:lnTo>
                    <a:pt x="263532" y="310084"/>
                  </a:lnTo>
                  <a:lnTo>
                    <a:pt x="236475" y="294301"/>
                  </a:lnTo>
                  <a:lnTo>
                    <a:pt x="231966" y="285283"/>
                  </a:lnTo>
                  <a:lnTo>
                    <a:pt x="227457" y="277457"/>
                  </a:lnTo>
                  <a:lnTo>
                    <a:pt x="220693" y="268439"/>
                  </a:lnTo>
                  <a:lnTo>
                    <a:pt x="215122" y="271887"/>
                  </a:lnTo>
                  <a:lnTo>
                    <a:pt x="215122" y="276397"/>
                  </a:lnTo>
                  <a:lnTo>
                    <a:pt x="217377" y="278651"/>
                  </a:lnTo>
                  <a:lnTo>
                    <a:pt x="211806" y="285416"/>
                  </a:lnTo>
                  <a:lnTo>
                    <a:pt x="183689" y="264062"/>
                  </a:lnTo>
                  <a:lnTo>
                    <a:pt x="179180" y="275336"/>
                  </a:lnTo>
                  <a:lnTo>
                    <a:pt x="183689" y="303453"/>
                  </a:lnTo>
                  <a:lnTo>
                    <a:pt x="183689" y="314726"/>
                  </a:lnTo>
                  <a:lnTo>
                    <a:pt x="174671" y="313665"/>
                  </a:lnTo>
                  <a:lnTo>
                    <a:pt x="165652" y="306901"/>
                  </a:lnTo>
                  <a:lnTo>
                    <a:pt x="164591" y="314726"/>
                  </a:lnTo>
                  <a:lnTo>
                    <a:pt x="164591" y="319236"/>
                  </a:lnTo>
                  <a:lnTo>
                    <a:pt x="167907" y="321490"/>
                  </a:lnTo>
                  <a:lnTo>
                    <a:pt x="166713" y="327060"/>
                  </a:lnTo>
                  <a:lnTo>
                    <a:pt x="172416" y="328254"/>
                  </a:lnTo>
                  <a:lnTo>
                    <a:pt x="179180" y="332764"/>
                  </a:lnTo>
                  <a:lnTo>
                    <a:pt x="179180" y="333957"/>
                  </a:lnTo>
                  <a:lnTo>
                    <a:pt x="176926" y="339527"/>
                  </a:lnTo>
                  <a:lnTo>
                    <a:pt x="178119" y="341782"/>
                  </a:lnTo>
                  <a:lnTo>
                    <a:pt x="176926" y="344037"/>
                  </a:lnTo>
                  <a:lnTo>
                    <a:pt x="176926" y="345098"/>
                  </a:lnTo>
                  <a:lnTo>
                    <a:pt x="174671" y="345098"/>
                  </a:lnTo>
                  <a:lnTo>
                    <a:pt x="173477" y="355177"/>
                  </a:lnTo>
                  <a:lnTo>
                    <a:pt x="179048" y="360748"/>
                  </a:lnTo>
                  <a:lnTo>
                    <a:pt x="182496" y="365257"/>
                  </a:lnTo>
                  <a:lnTo>
                    <a:pt x="179048" y="367512"/>
                  </a:lnTo>
                  <a:lnTo>
                    <a:pt x="166713" y="364197"/>
                  </a:lnTo>
                  <a:lnTo>
                    <a:pt x="164459" y="365257"/>
                  </a:lnTo>
                  <a:lnTo>
                    <a:pt x="165519" y="369767"/>
                  </a:lnTo>
                  <a:lnTo>
                    <a:pt x="167774" y="381040"/>
                  </a:lnTo>
                  <a:lnTo>
                    <a:pt x="167774" y="382234"/>
                  </a:lnTo>
                  <a:lnTo>
                    <a:pt x="155440" y="379979"/>
                  </a:lnTo>
                  <a:lnTo>
                    <a:pt x="159949" y="392314"/>
                  </a:lnTo>
                  <a:lnTo>
                    <a:pt x="163265" y="401332"/>
                  </a:lnTo>
                  <a:lnTo>
                    <a:pt x="157694" y="404781"/>
                  </a:lnTo>
                  <a:lnTo>
                    <a:pt x="150930" y="394701"/>
                  </a:lnTo>
                  <a:lnTo>
                    <a:pt x="135147" y="375602"/>
                  </a:lnTo>
                  <a:lnTo>
                    <a:pt x="136341" y="370032"/>
                  </a:lnTo>
                  <a:lnTo>
                    <a:pt x="132893" y="366717"/>
                  </a:lnTo>
                  <a:lnTo>
                    <a:pt x="121620" y="363268"/>
                  </a:lnTo>
                  <a:lnTo>
                    <a:pt x="114855" y="341914"/>
                  </a:lnTo>
                  <a:lnTo>
                    <a:pt x="105837" y="336344"/>
                  </a:lnTo>
                  <a:lnTo>
                    <a:pt x="94563" y="343108"/>
                  </a:lnTo>
                  <a:lnTo>
                    <a:pt x="81035" y="320561"/>
                  </a:lnTo>
                  <a:lnTo>
                    <a:pt x="58489" y="321623"/>
                  </a:lnTo>
                  <a:lnTo>
                    <a:pt x="42706" y="313797"/>
                  </a:lnTo>
                  <a:lnTo>
                    <a:pt x="15650" y="307034"/>
                  </a:lnTo>
                  <a:lnTo>
                    <a:pt x="4377" y="303718"/>
                  </a:lnTo>
                  <a:lnTo>
                    <a:pt x="18966" y="318307"/>
                  </a:lnTo>
                  <a:lnTo>
                    <a:pt x="15650" y="323877"/>
                  </a:lnTo>
                  <a:lnTo>
                    <a:pt x="20159" y="330641"/>
                  </a:lnTo>
                  <a:lnTo>
                    <a:pt x="16844" y="329448"/>
                  </a:lnTo>
                  <a:lnTo>
                    <a:pt x="16844" y="332764"/>
                  </a:lnTo>
                  <a:lnTo>
                    <a:pt x="14589" y="335018"/>
                  </a:lnTo>
                  <a:lnTo>
                    <a:pt x="6764" y="336211"/>
                  </a:lnTo>
                  <a:lnTo>
                    <a:pt x="5703" y="349740"/>
                  </a:lnTo>
                  <a:lnTo>
                    <a:pt x="2254" y="358758"/>
                  </a:lnTo>
                  <a:lnTo>
                    <a:pt x="3448" y="376796"/>
                  </a:lnTo>
                  <a:lnTo>
                    <a:pt x="14722" y="379051"/>
                  </a:lnTo>
                  <a:lnTo>
                    <a:pt x="21486" y="384754"/>
                  </a:lnTo>
                  <a:lnTo>
                    <a:pt x="6897" y="401597"/>
                  </a:lnTo>
                  <a:lnTo>
                    <a:pt x="9151" y="409422"/>
                  </a:lnTo>
                  <a:lnTo>
                    <a:pt x="11406" y="408361"/>
                  </a:lnTo>
                  <a:lnTo>
                    <a:pt x="20424" y="413932"/>
                  </a:lnTo>
                  <a:lnTo>
                    <a:pt x="19364" y="417248"/>
                  </a:lnTo>
                  <a:lnTo>
                    <a:pt x="27189" y="422951"/>
                  </a:lnTo>
                  <a:lnTo>
                    <a:pt x="22679" y="429715"/>
                  </a:lnTo>
                  <a:lnTo>
                    <a:pt x="27189" y="439794"/>
                  </a:lnTo>
                  <a:lnTo>
                    <a:pt x="37268" y="430775"/>
                  </a:lnTo>
                  <a:lnTo>
                    <a:pt x="41778" y="429582"/>
                  </a:lnTo>
                  <a:lnTo>
                    <a:pt x="44032" y="431837"/>
                  </a:lnTo>
                  <a:lnTo>
                    <a:pt x="54112" y="434091"/>
                  </a:lnTo>
                  <a:lnTo>
                    <a:pt x="59683" y="434091"/>
                  </a:lnTo>
                  <a:lnTo>
                    <a:pt x="65253" y="429582"/>
                  </a:lnTo>
                  <a:lnTo>
                    <a:pt x="74271" y="435152"/>
                  </a:lnTo>
                  <a:lnTo>
                    <a:pt x="83290" y="435152"/>
                  </a:lnTo>
                  <a:lnTo>
                    <a:pt x="88860" y="427327"/>
                  </a:lnTo>
                  <a:lnTo>
                    <a:pt x="106898" y="436346"/>
                  </a:lnTo>
                  <a:lnTo>
                    <a:pt x="122681" y="452129"/>
                  </a:lnTo>
                  <a:lnTo>
                    <a:pt x="139524" y="459954"/>
                  </a:lnTo>
                  <a:lnTo>
                    <a:pt x="144034" y="459954"/>
                  </a:lnTo>
                  <a:lnTo>
                    <a:pt x="147349" y="474542"/>
                  </a:lnTo>
                  <a:lnTo>
                    <a:pt x="148410" y="481306"/>
                  </a:lnTo>
                  <a:lnTo>
                    <a:pt x="157429" y="484755"/>
                  </a:lnTo>
                  <a:lnTo>
                    <a:pt x="166448" y="496029"/>
                  </a:lnTo>
                  <a:lnTo>
                    <a:pt x="160877" y="518575"/>
                  </a:lnTo>
                  <a:lnTo>
                    <a:pt x="158623" y="525339"/>
                  </a:lnTo>
                  <a:lnTo>
                    <a:pt x="172151" y="529849"/>
                  </a:lnTo>
                  <a:lnTo>
                    <a:pt x="186740" y="562475"/>
                  </a:lnTo>
                  <a:lnTo>
                    <a:pt x="169896" y="579319"/>
                  </a:lnTo>
                  <a:lnTo>
                    <a:pt x="188995" y="584889"/>
                  </a:lnTo>
                  <a:lnTo>
                    <a:pt x="205838" y="584889"/>
                  </a:lnTo>
                  <a:lnTo>
                    <a:pt x="206899" y="594969"/>
                  </a:lnTo>
                  <a:lnTo>
                    <a:pt x="186607" y="602794"/>
                  </a:lnTo>
                  <a:lnTo>
                    <a:pt x="188862" y="606110"/>
                  </a:lnTo>
                  <a:lnTo>
                    <a:pt x="193371" y="608364"/>
                  </a:lnTo>
                  <a:lnTo>
                    <a:pt x="197881" y="606110"/>
                  </a:lnTo>
                  <a:lnTo>
                    <a:pt x="204645" y="611813"/>
                  </a:lnTo>
                  <a:lnTo>
                    <a:pt x="190056" y="620831"/>
                  </a:lnTo>
                  <a:lnTo>
                    <a:pt x="190056" y="634360"/>
                  </a:lnTo>
                  <a:lnTo>
                    <a:pt x="201329" y="647887"/>
                  </a:lnTo>
                  <a:lnTo>
                    <a:pt x="209154" y="645633"/>
                  </a:lnTo>
                  <a:lnTo>
                    <a:pt x="214724" y="635553"/>
                  </a:lnTo>
                  <a:lnTo>
                    <a:pt x="245096" y="643378"/>
                  </a:lnTo>
                  <a:lnTo>
                    <a:pt x="238332" y="656906"/>
                  </a:lnTo>
                  <a:lnTo>
                    <a:pt x="233823" y="662477"/>
                  </a:lnTo>
                  <a:lnTo>
                    <a:pt x="227059" y="666986"/>
                  </a:lnTo>
                  <a:lnTo>
                    <a:pt x="224804" y="665925"/>
                  </a:lnTo>
                  <a:lnTo>
                    <a:pt x="222550" y="665925"/>
                  </a:lnTo>
                  <a:lnTo>
                    <a:pt x="220295" y="668180"/>
                  </a:lnTo>
                  <a:lnTo>
                    <a:pt x="219234" y="666986"/>
                  </a:lnTo>
                  <a:lnTo>
                    <a:pt x="215918" y="669241"/>
                  </a:lnTo>
                  <a:lnTo>
                    <a:pt x="213663" y="670301"/>
                  </a:lnTo>
                  <a:lnTo>
                    <a:pt x="210348" y="669241"/>
                  </a:lnTo>
                  <a:lnTo>
                    <a:pt x="208093" y="671495"/>
                  </a:lnTo>
                  <a:lnTo>
                    <a:pt x="203584" y="672557"/>
                  </a:lnTo>
                  <a:lnTo>
                    <a:pt x="204645" y="674811"/>
                  </a:lnTo>
                  <a:lnTo>
                    <a:pt x="197881" y="690594"/>
                  </a:lnTo>
                  <a:lnTo>
                    <a:pt x="195626" y="696297"/>
                  </a:lnTo>
                  <a:lnTo>
                    <a:pt x="205706" y="701867"/>
                  </a:lnTo>
                  <a:lnTo>
                    <a:pt x="203451" y="707438"/>
                  </a:lnTo>
                  <a:lnTo>
                    <a:pt x="197881" y="706377"/>
                  </a:lnTo>
                  <a:lnTo>
                    <a:pt x="197881" y="704122"/>
                  </a:lnTo>
                  <a:lnTo>
                    <a:pt x="193371" y="706377"/>
                  </a:lnTo>
                  <a:lnTo>
                    <a:pt x="191116" y="705183"/>
                  </a:lnTo>
                  <a:lnTo>
                    <a:pt x="182098" y="704122"/>
                  </a:lnTo>
                  <a:lnTo>
                    <a:pt x="177589" y="701867"/>
                  </a:lnTo>
                  <a:lnTo>
                    <a:pt x="173079" y="700674"/>
                  </a:lnTo>
                  <a:lnTo>
                    <a:pt x="175334" y="698418"/>
                  </a:lnTo>
                  <a:lnTo>
                    <a:pt x="175334" y="697358"/>
                  </a:lnTo>
                  <a:lnTo>
                    <a:pt x="173079" y="695103"/>
                  </a:lnTo>
                  <a:lnTo>
                    <a:pt x="172018" y="694042"/>
                  </a:lnTo>
                  <a:lnTo>
                    <a:pt x="172018" y="690594"/>
                  </a:lnTo>
                  <a:lnTo>
                    <a:pt x="170824" y="690594"/>
                  </a:lnTo>
                  <a:lnTo>
                    <a:pt x="169764" y="689533"/>
                  </a:lnTo>
                  <a:lnTo>
                    <a:pt x="168570" y="685024"/>
                  </a:lnTo>
                  <a:lnTo>
                    <a:pt x="169764" y="681708"/>
                  </a:lnTo>
                  <a:lnTo>
                    <a:pt x="166315" y="683962"/>
                  </a:lnTo>
                  <a:lnTo>
                    <a:pt x="157297" y="681708"/>
                  </a:lnTo>
                  <a:lnTo>
                    <a:pt x="155042" y="682768"/>
                  </a:lnTo>
                  <a:lnTo>
                    <a:pt x="155042" y="680514"/>
                  </a:lnTo>
                  <a:lnTo>
                    <a:pt x="152787" y="680514"/>
                  </a:lnTo>
                  <a:lnTo>
                    <a:pt x="149472" y="677198"/>
                  </a:lnTo>
                  <a:lnTo>
                    <a:pt x="141647" y="679453"/>
                  </a:lnTo>
                  <a:lnTo>
                    <a:pt x="140453" y="682768"/>
                  </a:lnTo>
                  <a:lnTo>
                    <a:pt x="139392" y="683962"/>
                  </a:lnTo>
                  <a:lnTo>
                    <a:pt x="136076" y="681708"/>
                  </a:lnTo>
                  <a:lnTo>
                    <a:pt x="133822" y="679453"/>
                  </a:lnTo>
                  <a:lnTo>
                    <a:pt x="132628" y="679453"/>
                  </a:lnTo>
                  <a:lnTo>
                    <a:pt x="130373" y="681708"/>
                  </a:lnTo>
                  <a:lnTo>
                    <a:pt x="129312" y="681708"/>
                  </a:lnTo>
                  <a:lnTo>
                    <a:pt x="125997" y="679453"/>
                  </a:lnTo>
                  <a:lnTo>
                    <a:pt x="124803" y="680514"/>
                  </a:lnTo>
                  <a:lnTo>
                    <a:pt x="119232" y="674944"/>
                  </a:lnTo>
                  <a:lnTo>
                    <a:pt x="115917" y="678392"/>
                  </a:lnTo>
                  <a:lnTo>
                    <a:pt x="119232" y="680647"/>
                  </a:lnTo>
                  <a:lnTo>
                    <a:pt x="119232" y="679585"/>
                  </a:lnTo>
                  <a:lnTo>
                    <a:pt x="127057" y="685156"/>
                  </a:lnTo>
                  <a:lnTo>
                    <a:pt x="124803" y="687411"/>
                  </a:lnTo>
                  <a:lnTo>
                    <a:pt x="122548" y="686350"/>
                  </a:lnTo>
                  <a:lnTo>
                    <a:pt x="120293" y="687411"/>
                  </a:lnTo>
                  <a:lnTo>
                    <a:pt x="113529" y="682901"/>
                  </a:lnTo>
                  <a:lnTo>
                    <a:pt x="112468" y="685156"/>
                  </a:lnTo>
                  <a:lnTo>
                    <a:pt x="114723" y="686350"/>
                  </a:lnTo>
                  <a:lnTo>
                    <a:pt x="113662" y="689665"/>
                  </a:lnTo>
                  <a:lnTo>
                    <a:pt x="114723" y="690727"/>
                  </a:lnTo>
                  <a:lnTo>
                    <a:pt x="112468" y="694175"/>
                  </a:lnTo>
                  <a:lnTo>
                    <a:pt x="111407" y="695235"/>
                  </a:lnTo>
                  <a:lnTo>
                    <a:pt x="110346" y="697491"/>
                  </a:lnTo>
                  <a:lnTo>
                    <a:pt x="109285" y="700806"/>
                  </a:lnTo>
                  <a:lnTo>
                    <a:pt x="104776" y="704254"/>
                  </a:lnTo>
                  <a:lnTo>
                    <a:pt x="108092" y="711018"/>
                  </a:lnTo>
                  <a:lnTo>
                    <a:pt x="106898" y="711018"/>
                  </a:lnTo>
                  <a:lnTo>
                    <a:pt x="102388" y="707702"/>
                  </a:lnTo>
                  <a:lnTo>
                    <a:pt x="100134" y="705448"/>
                  </a:lnTo>
                  <a:lnTo>
                    <a:pt x="98940" y="705448"/>
                  </a:lnTo>
                  <a:lnTo>
                    <a:pt x="93370" y="706641"/>
                  </a:lnTo>
                  <a:lnTo>
                    <a:pt x="87800" y="702132"/>
                  </a:lnTo>
                  <a:lnTo>
                    <a:pt x="86738" y="702132"/>
                  </a:lnTo>
                  <a:lnTo>
                    <a:pt x="78913" y="706641"/>
                  </a:lnTo>
                  <a:lnTo>
                    <a:pt x="73343" y="709957"/>
                  </a:lnTo>
                  <a:lnTo>
                    <a:pt x="74404" y="712212"/>
                  </a:lnTo>
                  <a:lnTo>
                    <a:pt x="56367" y="727995"/>
                  </a:lnTo>
                  <a:lnTo>
                    <a:pt x="49603" y="727995"/>
                  </a:lnTo>
                  <a:lnTo>
                    <a:pt x="46154" y="724679"/>
                  </a:lnTo>
                  <a:lnTo>
                    <a:pt x="41645" y="730249"/>
                  </a:lnTo>
                  <a:lnTo>
                    <a:pt x="34881" y="724679"/>
                  </a:lnTo>
                  <a:lnTo>
                    <a:pt x="33820" y="724679"/>
                  </a:lnTo>
                  <a:lnTo>
                    <a:pt x="29311" y="718976"/>
                  </a:lnTo>
                  <a:lnTo>
                    <a:pt x="27056" y="717915"/>
                  </a:lnTo>
                  <a:lnTo>
                    <a:pt x="23740" y="721231"/>
                  </a:lnTo>
                  <a:lnTo>
                    <a:pt x="18037" y="717915"/>
                  </a:lnTo>
                  <a:lnTo>
                    <a:pt x="14722" y="714599"/>
                  </a:lnTo>
                  <a:lnTo>
                    <a:pt x="7957" y="708896"/>
                  </a:lnTo>
                  <a:lnTo>
                    <a:pt x="5703" y="710090"/>
                  </a:lnTo>
                  <a:lnTo>
                    <a:pt x="0" y="716854"/>
                  </a:lnTo>
                  <a:lnTo>
                    <a:pt x="9019" y="722557"/>
                  </a:lnTo>
                  <a:lnTo>
                    <a:pt x="18037" y="729321"/>
                  </a:lnTo>
                  <a:lnTo>
                    <a:pt x="18037" y="730515"/>
                  </a:lnTo>
                  <a:lnTo>
                    <a:pt x="16976" y="732769"/>
                  </a:lnTo>
                  <a:lnTo>
                    <a:pt x="20292" y="739534"/>
                  </a:lnTo>
                  <a:lnTo>
                    <a:pt x="20292" y="741788"/>
                  </a:lnTo>
                  <a:lnTo>
                    <a:pt x="24801" y="744042"/>
                  </a:lnTo>
                  <a:lnTo>
                    <a:pt x="31565" y="748552"/>
                  </a:lnTo>
                  <a:lnTo>
                    <a:pt x="33820" y="748552"/>
                  </a:lnTo>
                  <a:lnTo>
                    <a:pt x="33820" y="749613"/>
                  </a:lnTo>
                  <a:lnTo>
                    <a:pt x="34881" y="749613"/>
                  </a:lnTo>
                  <a:lnTo>
                    <a:pt x="34881" y="750807"/>
                  </a:lnTo>
                  <a:lnTo>
                    <a:pt x="35942" y="750807"/>
                  </a:lnTo>
                  <a:lnTo>
                    <a:pt x="35942" y="753061"/>
                  </a:lnTo>
                  <a:lnTo>
                    <a:pt x="38197" y="754122"/>
                  </a:lnTo>
                  <a:lnTo>
                    <a:pt x="31433" y="767651"/>
                  </a:lnTo>
                  <a:lnTo>
                    <a:pt x="34748" y="771099"/>
                  </a:lnTo>
                  <a:lnTo>
                    <a:pt x="34748" y="774415"/>
                  </a:lnTo>
                  <a:lnTo>
                    <a:pt x="33687" y="775475"/>
                  </a:lnTo>
                  <a:lnTo>
                    <a:pt x="31433" y="782239"/>
                  </a:lnTo>
                  <a:lnTo>
                    <a:pt x="37003" y="787810"/>
                  </a:lnTo>
                  <a:lnTo>
                    <a:pt x="60611" y="795635"/>
                  </a:lnTo>
                  <a:lnTo>
                    <a:pt x="66181" y="797889"/>
                  </a:lnTo>
                  <a:lnTo>
                    <a:pt x="69497" y="799083"/>
                  </a:lnTo>
                  <a:lnTo>
                    <a:pt x="59417" y="805847"/>
                  </a:lnTo>
                  <a:lnTo>
                    <a:pt x="61672" y="808102"/>
                  </a:lnTo>
                  <a:lnTo>
                    <a:pt x="74006" y="812612"/>
                  </a:lnTo>
                  <a:lnTo>
                    <a:pt x="70691" y="813672"/>
                  </a:lnTo>
                  <a:lnTo>
                    <a:pt x="68436" y="814866"/>
                  </a:lnTo>
                  <a:lnTo>
                    <a:pt x="67375" y="814866"/>
                  </a:lnTo>
                  <a:lnTo>
                    <a:pt x="66314" y="815927"/>
                  </a:lnTo>
                  <a:lnTo>
                    <a:pt x="67375" y="818182"/>
                  </a:lnTo>
                  <a:lnTo>
                    <a:pt x="70691" y="821497"/>
                  </a:lnTo>
                  <a:lnTo>
                    <a:pt x="70691" y="820436"/>
                  </a:lnTo>
                  <a:lnTo>
                    <a:pt x="71751" y="821497"/>
                  </a:lnTo>
                  <a:lnTo>
                    <a:pt x="78516" y="816988"/>
                  </a:lnTo>
                  <a:lnTo>
                    <a:pt x="79577" y="819243"/>
                  </a:lnTo>
                  <a:lnTo>
                    <a:pt x="80638" y="826006"/>
                  </a:lnTo>
                  <a:lnTo>
                    <a:pt x="85147" y="828262"/>
                  </a:lnTo>
                  <a:lnTo>
                    <a:pt x="84086" y="833832"/>
                  </a:lnTo>
                  <a:lnTo>
                    <a:pt x="86341" y="837147"/>
                  </a:lnTo>
                  <a:lnTo>
                    <a:pt x="90850" y="838341"/>
                  </a:lnTo>
                  <a:lnTo>
                    <a:pt x="95359" y="848421"/>
                  </a:lnTo>
                  <a:lnTo>
                    <a:pt x="107694" y="855185"/>
                  </a:lnTo>
                  <a:lnTo>
                    <a:pt x="108755" y="858500"/>
                  </a:lnTo>
                  <a:lnTo>
                    <a:pt x="113264" y="857440"/>
                  </a:lnTo>
                  <a:lnTo>
                    <a:pt x="115519" y="860756"/>
                  </a:lnTo>
                  <a:lnTo>
                    <a:pt x="122283" y="861949"/>
                  </a:lnTo>
                  <a:lnTo>
                    <a:pt x="123477" y="858500"/>
                  </a:lnTo>
                  <a:lnTo>
                    <a:pt x="127986" y="857440"/>
                  </a:lnTo>
                  <a:lnTo>
                    <a:pt x="129047" y="863010"/>
                  </a:lnTo>
                  <a:lnTo>
                    <a:pt x="127986" y="864203"/>
                  </a:lnTo>
                  <a:lnTo>
                    <a:pt x="133556" y="866459"/>
                  </a:lnTo>
                  <a:lnTo>
                    <a:pt x="133556" y="867652"/>
                  </a:lnTo>
                  <a:lnTo>
                    <a:pt x="135811" y="868713"/>
                  </a:lnTo>
                  <a:lnTo>
                    <a:pt x="138065" y="875477"/>
                  </a:lnTo>
                  <a:lnTo>
                    <a:pt x="142575" y="876538"/>
                  </a:lnTo>
                  <a:lnTo>
                    <a:pt x="146023" y="878793"/>
                  </a:lnTo>
                  <a:lnTo>
                    <a:pt x="148278" y="879986"/>
                  </a:lnTo>
                  <a:lnTo>
                    <a:pt x="149472" y="882241"/>
                  </a:lnTo>
                  <a:lnTo>
                    <a:pt x="151726" y="882241"/>
                  </a:lnTo>
                  <a:lnTo>
                    <a:pt x="153981" y="884496"/>
                  </a:lnTo>
                  <a:lnTo>
                    <a:pt x="151726" y="890066"/>
                  </a:lnTo>
                  <a:lnTo>
                    <a:pt x="151726" y="895769"/>
                  </a:lnTo>
                  <a:lnTo>
                    <a:pt x="149472" y="900278"/>
                  </a:lnTo>
                  <a:lnTo>
                    <a:pt x="158490" y="926141"/>
                  </a:lnTo>
                  <a:lnTo>
                    <a:pt x="157429" y="938475"/>
                  </a:lnTo>
                  <a:lnTo>
                    <a:pt x="162999" y="958767"/>
                  </a:lnTo>
                  <a:lnTo>
                    <a:pt x="149472" y="962083"/>
                  </a:lnTo>
                  <a:lnTo>
                    <a:pt x="130373" y="977866"/>
                  </a:lnTo>
                  <a:lnTo>
                    <a:pt x="131567" y="983436"/>
                  </a:lnTo>
                  <a:lnTo>
                    <a:pt x="133822" y="984497"/>
                  </a:lnTo>
                  <a:lnTo>
                    <a:pt x="132628" y="987945"/>
                  </a:lnTo>
                  <a:lnTo>
                    <a:pt x="133822" y="990200"/>
                  </a:lnTo>
                  <a:lnTo>
                    <a:pt x="138331" y="993648"/>
                  </a:lnTo>
                  <a:lnTo>
                    <a:pt x="140585" y="998158"/>
                  </a:lnTo>
                  <a:lnTo>
                    <a:pt x="149604" y="1003861"/>
                  </a:lnTo>
                  <a:lnTo>
                    <a:pt x="156368" y="1010625"/>
                  </a:lnTo>
                  <a:lnTo>
                    <a:pt x="158623" y="1014073"/>
                  </a:lnTo>
                  <a:lnTo>
                    <a:pt x="160877" y="1018582"/>
                  </a:lnTo>
                  <a:lnTo>
                    <a:pt x="157562" y="1027601"/>
                  </a:lnTo>
                  <a:lnTo>
                    <a:pt x="157562" y="1030917"/>
                  </a:lnTo>
                  <a:lnTo>
                    <a:pt x="163132" y="1039935"/>
                  </a:lnTo>
                  <a:lnTo>
                    <a:pt x="166448" y="1038742"/>
                  </a:lnTo>
                  <a:lnTo>
                    <a:pt x="167641" y="1036488"/>
                  </a:lnTo>
                  <a:lnTo>
                    <a:pt x="175466" y="1030917"/>
                  </a:lnTo>
                  <a:lnTo>
                    <a:pt x="191249" y="1037681"/>
                  </a:lnTo>
                  <a:lnTo>
                    <a:pt x="187934" y="1046699"/>
                  </a:lnTo>
                  <a:lnTo>
                    <a:pt x="180109" y="1053464"/>
                  </a:lnTo>
                  <a:lnTo>
                    <a:pt x="175599" y="1054525"/>
                  </a:lnTo>
                  <a:lnTo>
                    <a:pt x="176660" y="1062482"/>
                  </a:lnTo>
                  <a:lnTo>
                    <a:pt x="175599" y="1069246"/>
                  </a:lnTo>
                  <a:lnTo>
                    <a:pt x="177854" y="1074817"/>
                  </a:lnTo>
                  <a:lnTo>
                    <a:pt x="170029" y="1086090"/>
                  </a:lnTo>
                  <a:lnTo>
                    <a:pt x="173344" y="1091661"/>
                  </a:lnTo>
                  <a:lnTo>
                    <a:pt x="183424" y="1099486"/>
                  </a:lnTo>
                  <a:lnTo>
                    <a:pt x="177854" y="1113013"/>
                  </a:lnTo>
                  <a:lnTo>
                    <a:pt x="204910" y="1116462"/>
                  </a:lnTo>
                  <a:lnTo>
                    <a:pt x="210480" y="1120972"/>
                  </a:lnTo>
                  <a:lnTo>
                    <a:pt x="239791" y="1119910"/>
                  </a:lnTo>
                  <a:lnTo>
                    <a:pt x="240852" y="1117656"/>
                  </a:lnTo>
                  <a:lnTo>
                    <a:pt x="243107" y="1117656"/>
                  </a:lnTo>
                  <a:lnTo>
                    <a:pt x="247616" y="1126674"/>
                  </a:lnTo>
                  <a:lnTo>
                    <a:pt x="255441" y="1133439"/>
                  </a:lnTo>
                  <a:lnTo>
                    <a:pt x="259950" y="1141263"/>
                  </a:lnTo>
                  <a:lnTo>
                    <a:pt x="263266" y="1140202"/>
                  </a:lnTo>
                  <a:lnTo>
                    <a:pt x="264327" y="1139009"/>
                  </a:lnTo>
                  <a:lnTo>
                    <a:pt x="264327" y="1137948"/>
                  </a:lnTo>
                  <a:lnTo>
                    <a:pt x="272152" y="1130123"/>
                  </a:lnTo>
                  <a:lnTo>
                    <a:pt x="281171" y="1132377"/>
                  </a:lnTo>
                  <a:lnTo>
                    <a:pt x="281171" y="1131183"/>
                  </a:lnTo>
                  <a:lnTo>
                    <a:pt x="284487" y="1128929"/>
                  </a:lnTo>
                  <a:lnTo>
                    <a:pt x="286742" y="1131183"/>
                  </a:lnTo>
                  <a:lnTo>
                    <a:pt x="287802" y="1135693"/>
                  </a:lnTo>
                  <a:lnTo>
                    <a:pt x="290057" y="1136886"/>
                  </a:lnTo>
                  <a:lnTo>
                    <a:pt x="291118" y="1135693"/>
                  </a:lnTo>
                  <a:lnTo>
                    <a:pt x="295627" y="1137948"/>
                  </a:lnTo>
                  <a:lnTo>
                    <a:pt x="296821" y="1140202"/>
                  </a:lnTo>
                  <a:lnTo>
                    <a:pt x="300137" y="1145773"/>
                  </a:lnTo>
                  <a:lnTo>
                    <a:pt x="304646" y="1155853"/>
                  </a:lnTo>
                  <a:lnTo>
                    <a:pt x="302392" y="1159169"/>
                  </a:lnTo>
                  <a:lnTo>
                    <a:pt x="319235" y="1163677"/>
                  </a:lnTo>
                  <a:lnTo>
                    <a:pt x="325999" y="1163677"/>
                  </a:lnTo>
                  <a:lnTo>
                    <a:pt x="340588" y="1162616"/>
                  </a:lnTo>
                  <a:lnTo>
                    <a:pt x="343904" y="1164871"/>
                  </a:lnTo>
                  <a:lnTo>
                    <a:pt x="343904" y="1165932"/>
                  </a:lnTo>
                  <a:lnTo>
                    <a:pt x="348413" y="1168187"/>
                  </a:lnTo>
                  <a:lnTo>
                    <a:pt x="346159" y="1170442"/>
                  </a:lnTo>
                  <a:lnTo>
                    <a:pt x="342843" y="1171503"/>
                  </a:lnTo>
                  <a:lnTo>
                    <a:pt x="341649" y="1173757"/>
                  </a:lnTo>
                  <a:lnTo>
                    <a:pt x="348413" y="1180521"/>
                  </a:lnTo>
                  <a:lnTo>
                    <a:pt x="349474" y="1183837"/>
                  </a:lnTo>
                  <a:lnTo>
                    <a:pt x="350668" y="1188346"/>
                  </a:lnTo>
                  <a:lnTo>
                    <a:pt x="347220" y="1190601"/>
                  </a:lnTo>
                  <a:lnTo>
                    <a:pt x="344965" y="1191794"/>
                  </a:lnTo>
                  <a:lnTo>
                    <a:pt x="341649" y="1191794"/>
                  </a:lnTo>
                  <a:lnTo>
                    <a:pt x="339395" y="1192856"/>
                  </a:lnTo>
                  <a:lnTo>
                    <a:pt x="338334" y="1191794"/>
                  </a:lnTo>
                  <a:lnTo>
                    <a:pt x="336079" y="1191794"/>
                  </a:lnTo>
                  <a:lnTo>
                    <a:pt x="336079" y="1192856"/>
                  </a:lnTo>
                  <a:lnTo>
                    <a:pt x="331570" y="1192856"/>
                  </a:lnTo>
                  <a:lnTo>
                    <a:pt x="330509" y="1196304"/>
                  </a:lnTo>
                  <a:lnTo>
                    <a:pt x="328254" y="1196304"/>
                  </a:lnTo>
                  <a:lnTo>
                    <a:pt x="328254" y="1199620"/>
                  </a:lnTo>
                  <a:lnTo>
                    <a:pt x="325999" y="1200680"/>
                  </a:lnTo>
                  <a:lnTo>
                    <a:pt x="322684" y="1201874"/>
                  </a:lnTo>
                  <a:lnTo>
                    <a:pt x="323744" y="1204129"/>
                  </a:lnTo>
                  <a:lnTo>
                    <a:pt x="322684" y="1206384"/>
                  </a:lnTo>
                  <a:lnTo>
                    <a:pt x="325999" y="1213147"/>
                  </a:lnTo>
                  <a:lnTo>
                    <a:pt x="328254" y="1215403"/>
                  </a:lnTo>
                  <a:lnTo>
                    <a:pt x="333824" y="1216463"/>
                  </a:lnTo>
                  <a:lnTo>
                    <a:pt x="333824" y="1217657"/>
                  </a:lnTo>
                  <a:lnTo>
                    <a:pt x="336079" y="1217657"/>
                  </a:lnTo>
                  <a:lnTo>
                    <a:pt x="338334" y="1218718"/>
                  </a:lnTo>
                  <a:lnTo>
                    <a:pt x="342843" y="1217657"/>
                  </a:lnTo>
                  <a:lnTo>
                    <a:pt x="361941" y="1232246"/>
                  </a:lnTo>
                  <a:lnTo>
                    <a:pt x="367512" y="1234501"/>
                  </a:lnTo>
                  <a:lnTo>
                    <a:pt x="367512" y="1236756"/>
                  </a:lnTo>
                  <a:lnTo>
                    <a:pt x="370960" y="1237817"/>
                  </a:lnTo>
                  <a:lnTo>
                    <a:pt x="373215" y="1239010"/>
                  </a:lnTo>
                  <a:lnTo>
                    <a:pt x="376663" y="1239010"/>
                  </a:lnTo>
                  <a:lnTo>
                    <a:pt x="392446" y="1246835"/>
                  </a:lnTo>
                  <a:lnTo>
                    <a:pt x="394700" y="1245641"/>
                  </a:lnTo>
                  <a:lnTo>
                    <a:pt x="403719" y="1250151"/>
                  </a:lnTo>
                  <a:lnTo>
                    <a:pt x="407035" y="1250151"/>
                  </a:lnTo>
                  <a:lnTo>
                    <a:pt x="410350" y="1252406"/>
                  </a:lnTo>
                  <a:lnTo>
                    <a:pt x="420430" y="1257976"/>
                  </a:lnTo>
                  <a:lnTo>
                    <a:pt x="432765" y="1255721"/>
                  </a:lnTo>
                  <a:lnTo>
                    <a:pt x="436080" y="1256915"/>
                  </a:lnTo>
                  <a:lnTo>
                    <a:pt x="446160" y="1255721"/>
                  </a:lnTo>
                  <a:lnTo>
                    <a:pt x="455179" y="1259170"/>
                  </a:lnTo>
                  <a:lnTo>
                    <a:pt x="473216" y="1260231"/>
                  </a:lnTo>
                  <a:lnTo>
                    <a:pt x="503588" y="1247897"/>
                  </a:lnTo>
                  <a:lnTo>
                    <a:pt x="549743" y="1233307"/>
                  </a:lnTo>
                  <a:lnTo>
                    <a:pt x="587939" y="1218718"/>
                  </a:lnTo>
                  <a:lnTo>
                    <a:pt x="616057" y="1220973"/>
                  </a:lnTo>
                  <a:lnTo>
                    <a:pt x="632900" y="1171503"/>
                  </a:lnTo>
                  <a:lnTo>
                    <a:pt x="636216" y="1165932"/>
                  </a:lnTo>
                  <a:lnTo>
                    <a:pt x="636216" y="1164871"/>
                  </a:lnTo>
                  <a:lnTo>
                    <a:pt x="707172" y="1080519"/>
                  </a:lnTo>
                  <a:lnTo>
                    <a:pt x="743114" y="1057973"/>
                  </a:lnTo>
                  <a:lnTo>
                    <a:pt x="773486" y="1046699"/>
                  </a:lnTo>
                  <a:lnTo>
                    <a:pt x="796032" y="1034365"/>
                  </a:lnTo>
                  <a:lnTo>
                    <a:pt x="800542" y="1029856"/>
                  </a:lnTo>
                  <a:lnTo>
                    <a:pt x="802796" y="1026408"/>
                  </a:lnTo>
                  <a:lnTo>
                    <a:pt x="808367" y="980253"/>
                  </a:lnTo>
                  <a:lnTo>
                    <a:pt x="815131" y="959961"/>
                  </a:lnTo>
                  <a:lnTo>
                    <a:pt x="843248" y="930650"/>
                  </a:lnTo>
                  <a:lnTo>
                    <a:pt x="859031" y="923886"/>
                  </a:lnTo>
                  <a:lnTo>
                    <a:pt x="882639" y="876670"/>
                  </a:lnTo>
                  <a:cubicBezTo>
                    <a:pt x="888740" y="830119"/>
                    <a:pt x="901604" y="821365"/>
                    <a:pt x="871366" y="787810"/>
                  </a:cubicBezTo>
                  <a:lnTo>
                    <a:pt x="891657" y="774282"/>
                  </a:lnTo>
                  <a:close/>
                  <a:moveTo>
                    <a:pt x="259685" y="312870"/>
                  </a:moveTo>
                  <a:lnTo>
                    <a:pt x="260746" y="312870"/>
                  </a:lnTo>
                  <a:lnTo>
                    <a:pt x="259685" y="313930"/>
                  </a:lnTo>
                  <a:lnTo>
                    <a:pt x="259685" y="312870"/>
                  </a:lnTo>
                  <a:close/>
                  <a:moveTo>
                    <a:pt x="336211" y="596427"/>
                  </a:moveTo>
                  <a:lnTo>
                    <a:pt x="328386" y="587409"/>
                  </a:lnTo>
                  <a:lnTo>
                    <a:pt x="332896" y="581839"/>
                  </a:lnTo>
                  <a:lnTo>
                    <a:pt x="335151" y="584093"/>
                  </a:lnTo>
                  <a:lnTo>
                    <a:pt x="336344" y="584093"/>
                  </a:lnTo>
                  <a:lnTo>
                    <a:pt x="341915" y="582900"/>
                  </a:lnTo>
                  <a:lnTo>
                    <a:pt x="334089" y="576136"/>
                  </a:lnTo>
                  <a:lnTo>
                    <a:pt x="333029" y="569372"/>
                  </a:lnTo>
                  <a:lnTo>
                    <a:pt x="313930" y="561547"/>
                  </a:lnTo>
                  <a:lnTo>
                    <a:pt x="304911" y="555976"/>
                  </a:lnTo>
                  <a:lnTo>
                    <a:pt x="301463" y="560486"/>
                  </a:lnTo>
                  <a:lnTo>
                    <a:pt x="300402" y="560486"/>
                  </a:lnTo>
                  <a:lnTo>
                    <a:pt x="290322" y="559425"/>
                  </a:lnTo>
                  <a:lnTo>
                    <a:pt x="284752" y="564995"/>
                  </a:lnTo>
                  <a:lnTo>
                    <a:pt x="281436" y="567250"/>
                  </a:lnTo>
                  <a:lnTo>
                    <a:pt x="280375" y="569504"/>
                  </a:lnTo>
                  <a:lnTo>
                    <a:pt x="277060" y="574013"/>
                  </a:lnTo>
                  <a:lnTo>
                    <a:pt x="273744" y="570566"/>
                  </a:lnTo>
                  <a:lnTo>
                    <a:pt x="273744" y="568310"/>
                  </a:lnTo>
                  <a:lnTo>
                    <a:pt x="274805" y="567250"/>
                  </a:lnTo>
                  <a:lnTo>
                    <a:pt x="273744" y="562740"/>
                  </a:lnTo>
                  <a:lnTo>
                    <a:pt x="274805" y="555976"/>
                  </a:lnTo>
                  <a:lnTo>
                    <a:pt x="254513" y="552528"/>
                  </a:lnTo>
                  <a:lnTo>
                    <a:pt x="261277" y="542449"/>
                  </a:lnTo>
                  <a:lnTo>
                    <a:pt x="257961" y="540193"/>
                  </a:lnTo>
                  <a:lnTo>
                    <a:pt x="255707" y="540193"/>
                  </a:lnTo>
                  <a:lnTo>
                    <a:pt x="253452" y="537939"/>
                  </a:lnTo>
                  <a:lnTo>
                    <a:pt x="243372" y="533429"/>
                  </a:lnTo>
                  <a:lnTo>
                    <a:pt x="234353" y="526666"/>
                  </a:lnTo>
                  <a:lnTo>
                    <a:pt x="234353" y="525472"/>
                  </a:lnTo>
                  <a:lnTo>
                    <a:pt x="239924" y="525472"/>
                  </a:lnTo>
                  <a:lnTo>
                    <a:pt x="246688" y="526666"/>
                  </a:lnTo>
                  <a:lnTo>
                    <a:pt x="253452" y="528920"/>
                  </a:lnTo>
                  <a:lnTo>
                    <a:pt x="264725" y="519902"/>
                  </a:lnTo>
                  <a:lnTo>
                    <a:pt x="265919" y="520962"/>
                  </a:lnTo>
                  <a:lnTo>
                    <a:pt x="266980" y="519902"/>
                  </a:lnTo>
                  <a:lnTo>
                    <a:pt x="271489" y="512076"/>
                  </a:lnTo>
                  <a:lnTo>
                    <a:pt x="273744" y="514331"/>
                  </a:lnTo>
                  <a:lnTo>
                    <a:pt x="280508" y="517646"/>
                  </a:lnTo>
                  <a:lnTo>
                    <a:pt x="291781" y="520962"/>
                  </a:lnTo>
                  <a:lnTo>
                    <a:pt x="295229" y="524411"/>
                  </a:lnTo>
                  <a:lnTo>
                    <a:pt x="299739" y="524411"/>
                  </a:lnTo>
                  <a:lnTo>
                    <a:pt x="300932" y="519902"/>
                  </a:lnTo>
                  <a:lnTo>
                    <a:pt x="304248" y="520962"/>
                  </a:lnTo>
                  <a:lnTo>
                    <a:pt x="307564" y="507435"/>
                  </a:lnTo>
                  <a:lnTo>
                    <a:pt x="268173" y="482633"/>
                  </a:lnTo>
                  <a:lnTo>
                    <a:pt x="261410" y="472553"/>
                  </a:lnTo>
                  <a:lnTo>
                    <a:pt x="260348" y="471492"/>
                  </a:lnTo>
                  <a:lnTo>
                    <a:pt x="261410" y="470299"/>
                  </a:lnTo>
                  <a:lnTo>
                    <a:pt x="260348" y="469238"/>
                  </a:lnTo>
                  <a:lnTo>
                    <a:pt x="260348" y="468044"/>
                  </a:lnTo>
                  <a:lnTo>
                    <a:pt x="263664" y="465789"/>
                  </a:lnTo>
                  <a:lnTo>
                    <a:pt x="262603" y="463535"/>
                  </a:lnTo>
                  <a:lnTo>
                    <a:pt x="268173" y="457964"/>
                  </a:lnTo>
                  <a:lnTo>
                    <a:pt x="261410" y="445630"/>
                  </a:lnTo>
                  <a:lnTo>
                    <a:pt x="256900" y="433295"/>
                  </a:lnTo>
                  <a:lnTo>
                    <a:pt x="250136" y="427592"/>
                  </a:lnTo>
                  <a:lnTo>
                    <a:pt x="246820" y="423083"/>
                  </a:lnTo>
                  <a:lnTo>
                    <a:pt x="243505" y="421889"/>
                  </a:lnTo>
                  <a:lnTo>
                    <a:pt x="241250" y="423083"/>
                  </a:lnTo>
                  <a:lnTo>
                    <a:pt x="227722" y="414064"/>
                  </a:lnTo>
                  <a:lnTo>
                    <a:pt x="208623" y="433162"/>
                  </a:lnTo>
                  <a:lnTo>
                    <a:pt x="204114" y="426399"/>
                  </a:lnTo>
                  <a:lnTo>
                    <a:pt x="192841" y="421889"/>
                  </a:lnTo>
                  <a:lnTo>
                    <a:pt x="189393" y="416319"/>
                  </a:lnTo>
                  <a:lnTo>
                    <a:pt x="177058" y="407301"/>
                  </a:lnTo>
                  <a:lnTo>
                    <a:pt x="175997" y="403985"/>
                  </a:lnTo>
                  <a:lnTo>
                    <a:pt x="174936" y="402924"/>
                  </a:lnTo>
                  <a:lnTo>
                    <a:pt x="178252" y="399475"/>
                  </a:lnTo>
                  <a:lnTo>
                    <a:pt x="171488" y="392711"/>
                  </a:lnTo>
                  <a:lnTo>
                    <a:pt x="182761" y="388202"/>
                  </a:lnTo>
                  <a:lnTo>
                    <a:pt x="181567" y="387141"/>
                  </a:lnTo>
                  <a:lnTo>
                    <a:pt x="179313" y="387141"/>
                  </a:lnTo>
                  <a:lnTo>
                    <a:pt x="179313" y="385947"/>
                  </a:lnTo>
                  <a:cubicBezTo>
                    <a:pt x="177191" y="385550"/>
                    <a:pt x="175201" y="384355"/>
                    <a:pt x="173742" y="382631"/>
                  </a:cubicBezTo>
                  <a:lnTo>
                    <a:pt x="174936" y="380377"/>
                  </a:lnTo>
                  <a:lnTo>
                    <a:pt x="175997" y="381438"/>
                  </a:lnTo>
                  <a:lnTo>
                    <a:pt x="175997" y="382631"/>
                  </a:lnTo>
                  <a:lnTo>
                    <a:pt x="177058" y="383693"/>
                  </a:lnTo>
                  <a:lnTo>
                    <a:pt x="179313" y="383693"/>
                  </a:lnTo>
                  <a:lnTo>
                    <a:pt x="179313" y="381438"/>
                  </a:lnTo>
                  <a:lnTo>
                    <a:pt x="185016" y="378122"/>
                  </a:lnTo>
                  <a:lnTo>
                    <a:pt x="183822" y="377061"/>
                  </a:lnTo>
                  <a:lnTo>
                    <a:pt x="183822" y="375868"/>
                  </a:lnTo>
                  <a:lnTo>
                    <a:pt x="182761" y="374807"/>
                  </a:lnTo>
                  <a:lnTo>
                    <a:pt x="185016" y="374807"/>
                  </a:lnTo>
                  <a:lnTo>
                    <a:pt x="185016" y="373613"/>
                  </a:lnTo>
                  <a:lnTo>
                    <a:pt x="183822" y="372552"/>
                  </a:lnTo>
                  <a:lnTo>
                    <a:pt x="185016" y="372552"/>
                  </a:lnTo>
                  <a:lnTo>
                    <a:pt x="185016" y="373613"/>
                  </a:lnTo>
                  <a:lnTo>
                    <a:pt x="188331" y="373613"/>
                  </a:lnTo>
                  <a:lnTo>
                    <a:pt x="190586" y="372552"/>
                  </a:lnTo>
                  <a:lnTo>
                    <a:pt x="186077" y="369237"/>
                  </a:lnTo>
                  <a:lnTo>
                    <a:pt x="182761" y="362472"/>
                  </a:lnTo>
                  <a:lnTo>
                    <a:pt x="181567" y="361278"/>
                  </a:lnTo>
                  <a:lnTo>
                    <a:pt x="182761" y="360217"/>
                  </a:lnTo>
                  <a:lnTo>
                    <a:pt x="181567" y="360217"/>
                  </a:lnTo>
                  <a:lnTo>
                    <a:pt x="181567" y="359157"/>
                  </a:lnTo>
                  <a:lnTo>
                    <a:pt x="180506" y="359157"/>
                  </a:lnTo>
                  <a:lnTo>
                    <a:pt x="179313" y="357963"/>
                  </a:lnTo>
                  <a:lnTo>
                    <a:pt x="177058" y="357963"/>
                  </a:lnTo>
                  <a:lnTo>
                    <a:pt x="181567" y="347883"/>
                  </a:lnTo>
                  <a:lnTo>
                    <a:pt x="182761" y="344567"/>
                  </a:lnTo>
                  <a:lnTo>
                    <a:pt x="183822" y="345628"/>
                  </a:lnTo>
                  <a:lnTo>
                    <a:pt x="192841" y="346822"/>
                  </a:lnTo>
                  <a:lnTo>
                    <a:pt x="195096" y="337803"/>
                  </a:lnTo>
                  <a:lnTo>
                    <a:pt x="195096" y="333294"/>
                  </a:lnTo>
                  <a:lnTo>
                    <a:pt x="191780" y="328784"/>
                  </a:lnTo>
                  <a:lnTo>
                    <a:pt x="181700" y="327591"/>
                  </a:lnTo>
                  <a:cubicBezTo>
                    <a:pt x="188331" y="323214"/>
                    <a:pt x="189658" y="320960"/>
                    <a:pt x="192973" y="314063"/>
                  </a:cubicBezTo>
                  <a:lnTo>
                    <a:pt x="196289" y="314063"/>
                  </a:lnTo>
                  <a:lnTo>
                    <a:pt x="196289" y="313002"/>
                  </a:lnTo>
                  <a:lnTo>
                    <a:pt x="195096" y="313002"/>
                  </a:lnTo>
                  <a:lnTo>
                    <a:pt x="195096" y="309554"/>
                  </a:lnTo>
                  <a:lnTo>
                    <a:pt x="196289" y="309554"/>
                  </a:lnTo>
                  <a:lnTo>
                    <a:pt x="196289" y="308493"/>
                  </a:lnTo>
                  <a:lnTo>
                    <a:pt x="197350" y="310747"/>
                  </a:lnTo>
                  <a:lnTo>
                    <a:pt x="198544" y="309554"/>
                  </a:lnTo>
                  <a:lnTo>
                    <a:pt x="198544" y="308493"/>
                  </a:lnTo>
                  <a:lnTo>
                    <a:pt x="199605" y="307299"/>
                  </a:lnTo>
                  <a:lnTo>
                    <a:pt x="199605" y="308493"/>
                  </a:lnTo>
                  <a:lnTo>
                    <a:pt x="201859" y="308493"/>
                  </a:lnTo>
                  <a:lnTo>
                    <a:pt x="201859" y="306238"/>
                  </a:lnTo>
                  <a:lnTo>
                    <a:pt x="200798" y="306238"/>
                  </a:lnTo>
                  <a:lnTo>
                    <a:pt x="200798" y="305044"/>
                  </a:lnTo>
                  <a:lnTo>
                    <a:pt x="197350" y="305044"/>
                  </a:lnTo>
                  <a:lnTo>
                    <a:pt x="197350" y="303983"/>
                  </a:lnTo>
                  <a:lnTo>
                    <a:pt x="196289" y="303983"/>
                  </a:lnTo>
                  <a:lnTo>
                    <a:pt x="195096" y="302923"/>
                  </a:lnTo>
                  <a:lnTo>
                    <a:pt x="192841" y="302923"/>
                  </a:lnTo>
                  <a:lnTo>
                    <a:pt x="191647" y="301729"/>
                  </a:lnTo>
                  <a:lnTo>
                    <a:pt x="189393" y="301729"/>
                  </a:lnTo>
                  <a:lnTo>
                    <a:pt x="188331" y="300667"/>
                  </a:lnTo>
                  <a:lnTo>
                    <a:pt x="188331" y="299474"/>
                  </a:lnTo>
                  <a:lnTo>
                    <a:pt x="187138" y="298413"/>
                  </a:lnTo>
                  <a:lnTo>
                    <a:pt x="186077" y="298413"/>
                  </a:lnTo>
                  <a:lnTo>
                    <a:pt x="183822" y="296158"/>
                  </a:lnTo>
                  <a:lnTo>
                    <a:pt x="185016" y="296158"/>
                  </a:lnTo>
                  <a:lnTo>
                    <a:pt x="185016" y="293903"/>
                  </a:lnTo>
                  <a:lnTo>
                    <a:pt x="186077" y="292843"/>
                  </a:lnTo>
                  <a:lnTo>
                    <a:pt x="187138" y="293903"/>
                  </a:lnTo>
                  <a:lnTo>
                    <a:pt x="187138" y="294964"/>
                  </a:lnTo>
                  <a:lnTo>
                    <a:pt x="189393" y="294964"/>
                  </a:lnTo>
                  <a:lnTo>
                    <a:pt x="189393" y="296158"/>
                  </a:lnTo>
                  <a:lnTo>
                    <a:pt x="190586" y="296158"/>
                  </a:lnTo>
                  <a:lnTo>
                    <a:pt x="190586" y="294964"/>
                  </a:lnTo>
                  <a:lnTo>
                    <a:pt x="187138" y="291649"/>
                  </a:lnTo>
                  <a:lnTo>
                    <a:pt x="186077" y="291649"/>
                  </a:lnTo>
                  <a:lnTo>
                    <a:pt x="188331" y="288333"/>
                  </a:lnTo>
                  <a:lnTo>
                    <a:pt x="193902" y="288333"/>
                  </a:lnTo>
                  <a:lnTo>
                    <a:pt x="192841" y="289394"/>
                  </a:lnTo>
                  <a:lnTo>
                    <a:pt x="193902" y="290587"/>
                  </a:lnTo>
                  <a:lnTo>
                    <a:pt x="194963" y="291649"/>
                  </a:lnTo>
                  <a:lnTo>
                    <a:pt x="196156" y="291649"/>
                  </a:lnTo>
                  <a:lnTo>
                    <a:pt x="197218" y="292843"/>
                  </a:lnTo>
                  <a:lnTo>
                    <a:pt x="202788" y="292843"/>
                  </a:lnTo>
                  <a:lnTo>
                    <a:pt x="202788" y="291649"/>
                  </a:lnTo>
                  <a:lnTo>
                    <a:pt x="203849" y="292843"/>
                  </a:lnTo>
                  <a:lnTo>
                    <a:pt x="203849" y="290587"/>
                  </a:lnTo>
                  <a:lnTo>
                    <a:pt x="204910" y="289394"/>
                  </a:lnTo>
                  <a:lnTo>
                    <a:pt x="204910" y="290587"/>
                  </a:lnTo>
                  <a:lnTo>
                    <a:pt x="206104" y="290587"/>
                  </a:lnTo>
                  <a:lnTo>
                    <a:pt x="207165" y="291649"/>
                  </a:lnTo>
                  <a:lnTo>
                    <a:pt x="207165" y="292843"/>
                  </a:lnTo>
                  <a:lnTo>
                    <a:pt x="208358" y="293903"/>
                  </a:lnTo>
                  <a:lnTo>
                    <a:pt x="208358" y="294964"/>
                  </a:lnTo>
                  <a:lnTo>
                    <a:pt x="211674" y="294964"/>
                  </a:lnTo>
                  <a:lnTo>
                    <a:pt x="211674" y="293903"/>
                  </a:lnTo>
                  <a:lnTo>
                    <a:pt x="224008" y="284885"/>
                  </a:lnTo>
                  <a:lnTo>
                    <a:pt x="225069" y="284885"/>
                  </a:lnTo>
                  <a:lnTo>
                    <a:pt x="228385" y="283691"/>
                  </a:lnTo>
                  <a:lnTo>
                    <a:pt x="229446" y="284885"/>
                  </a:lnTo>
                  <a:lnTo>
                    <a:pt x="230507" y="284885"/>
                  </a:lnTo>
                  <a:lnTo>
                    <a:pt x="230507" y="288200"/>
                  </a:lnTo>
                  <a:lnTo>
                    <a:pt x="229446" y="288200"/>
                  </a:lnTo>
                  <a:lnTo>
                    <a:pt x="228385" y="289262"/>
                  </a:lnTo>
                  <a:lnTo>
                    <a:pt x="229446" y="290456"/>
                  </a:lnTo>
                  <a:lnTo>
                    <a:pt x="230507" y="290456"/>
                  </a:lnTo>
                  <a:lnTo>
                    <a:pt x="230507" y="292710"/>
                  </a:lnTo>
                  <a:lnTo>
                    <a:pt x="231568" y="293771"/>
                  </a:lnTo>
                  <a:lnTo>
                    <a:pt x="230507" y="293771"/>
                  </a:lnTo>
                  <a:lnTo>
                    <a:pt x="230507" y="296026"/>
                  </a:lnTo>
                  <a:lnTo>
                    <a:pt x="231568" y="296026"/>
                  </a:lnTo>
                  <a:lnTo>
                    <a:pt x="231568" y="297087"/>
                  </a:lnTo>
                  <a:lnTo>
                    <a:pt x="233823" y="297087"/>
                  </a:lnTo>
                  <a:lnTo>
                    <a:pt x="233823" y="298280"/>
                  </a:lnTo>
                  <a:lnTo>
                    <a:pt x="232629" y="298280"/>
                  </a:lnTo>
                  <a:lnTo>
                    <a:pt x="232629" y="300535"/>
                  </a:lnTo>
                  <a:lnTo>
                    <a:pt x="234884" y="300535"/>
                  </a:lnTo>
                  <a:lnTo>
                    <a:pt x="234884" y="299341"/>
                  </a:lnTo>
                  <a:lnTo>
                    <a:pt x="237138" y="299341"/>
                  </a:lnTo>
                  <a:lnTo>
                    <a:pt x="237138" y="300535"/>
                  </a:lnTo>
                  <a:lnTo>
                    <a:pt x="238200" y="300535"/>
                  </a:lnTo>
                  <a:lnTo>
                    <a:pt x="238200" y="301596"/>
                  </a:lnTo>
                  <a:lnTo>
                    <a:pt x="239260" y="302790"/>
                  </a:lnTo>
                  <a:lnTo>
                    <a:pt x="240322" y="302790"/>
                  </a:lnTo>
                  <a:lnTo>
                    <a:pt x="241383" y="303850"/>
                  </a:lnTo>
                  <a:lnTo>
                    <a:pt x="242444" y="303850"/>
                  </a:lnTo>
                  <a:lnTo>
                    <a:pt x="244698" y="306106"/>
                  </a:lnTo>
                  <a:lnTo>
                    <a:pt x="245760" y="306106"/>
                  </a:lnTo>
                  <a:lnTo>
                    <a:pt x="248014" y="307166"/>
                  </a:lnTo>
                  <a:lnTo>
                    <a:pt x="249075" y="307166"/>
                  </a:lnTo>
                  <a:lnTo>
                    <a:pt x="250136" y="308360"/>
                  </a:lnTo>
                  <a:lnTo>
                    <a:pt x="250136" y="309421"/>
                  </a:lnTo>
                  <a:lnTo>
                    <a:pt x="251197" y="309421"/>
                  </a:lnTo>
                  <a:lnTo>
                    <a:pt x="253452" y="311676"/>
                  </a:lnTo>
                  <a:lnTo>
                    <a:pt x="254513" y="311676"/>
                  </a:lnTo>
                  <a:lnTo>
                    <a:pt x="254513" y="312870"/>
                  </a:lnTo>
                  <a:lnTo>
                    <a:pt x="255574" y="312870"/>
                  </a:lnTo>
                  <a:lnTo>
                    <a:pt x="256635" y="313930"/>
                  </a:lnTo>
                  <a:lnTo>
                    <a:pt x="254380" y="313930"/>
                  </a:lnTo>
                  <a:lnTo>
                    <a:pt x="254380" y="317246"/>
                  </a:lnTo>
                  <a:lnTo>
                    <a:pt x="255441" y="318440"/>
                  </a:lnTo>
                  <a:lnTo>
                    <a:pt x="255441" y="319501"/>
                  </a:lnTo>
                  <a:lnTo>
                    <a:pt x="256502" y="319501"/>
                  </a:lnTo>
                  <a:lnTo>
                    <a:pt x="256502" y="320694"/>
                  </a:lnTo>
                  <a:lnTo>
                    <a:pt x="257563" y="321756"/>
                  </a:lnTo>
                  <a:lnTo>
                    <a:pt x="260879" y="321756"/>
                  </a:lnTo>
                  <a:lnTo>
                    <a:pt x="260879" y="322817"/>
                  </a:lnTo>
                  <a:lnTo>
                    <a:pt x="275468" y="308227"/>
                  </a:lnTo>
                  <a:lnTo>
                    <a:pt x="275468" y="305973"/>
                  </a:lnTo>
                  <a:lnTo>
                    <a:pt x="276529" y="304779"/>
                  </a:lnTo>
                  <a:lnTo>
                    <a:pt x="276529" y="301463"/>
                  </a:lnTo>
                  <a:lnTo>
                    <a:pt x="275468" y="301463"/>
                  </a:lnTo>
                  <a:lnTo>
                    <a:pt x="276529" y="300403"/>
                  </a:lnTo>
                  <a:lnTo>
                    <a:pt x="277590" y="299209"/>
                  </a:lnTo>
                  <a:lnTo>
                    <a:pt x="278651" y="299209"/>
                  </a:lnTo>
                  <a:lnTo>
                    <a:pt x="277590" y="298147"/>
                  </a:lnTo>
                  <a:lnTo>
                    <a:pt x="276529" y="298147"/>
                  </a:lnTo>
                  <a:lnTo>
                    <a:pt x="276529" y="296954"/>
                  </a:lnTo>
                  <a:lnTo>
                    <a:pt x="275468" y="296954"/>
                  </a:lnTo>
                  <a:lnTo>
                    <a:pt x="274274" y="295893"/>
                  </a:lnTo>
                  <a:lnTo>
                    <a:pt x="272020" y="295893"/>
                  </a:lnTo>
                  <a:lnTo>
                    <a:pt x="272020" y="294699"/>
                  </a:lnTo>
                  <a:lnTo>
                    <a:pt x="270959" y="294699"/>
                  </a:lnTo>
                  <a:lnTo>
                    <a:pt x="272020" y="293638"/>
                  </a:lnTo>
                  <a:lnTo>
                    <a:pt x="273081" y="293638"/>
                  </a:lnTo>
                  <a:lnTo>
                    <a:pt x="273081" y="292577"/>
                  </a:lnTo>
                  <a:lnTo>
                    <a:pt x="272020" y="292577"/>
                  </a:lnTo>
                  <a:lnTo>
                    <a:pt x="272020" y="291383"/>
                  </a:lnTo>
                  <a:lnTo>
                    <a:pt x="273081" y="292577"/>
                  </a:lnTo>
                  <a:lnTo>
                    <a:pt x="274142" y="291383"/>
                  </a:lnTo>
                  <a:lnTo>
                    <a:pt x="273081" y="291383"/>
                  </a:lnTo>
                  <a:lnTo>
                    <a:pt x="273081" y="290323"/>
                  </a:lnTo>
                  <a:lnTo>
                    <a:pt x="272020" y="290323"/>
                  </a:lnTo>
                  <a:lnTo>
                    <a:pt x="272020" y="289129"/>
                  </a:lnTo>
                  <a:lnTo>
                    <a:pt x="270959" y="289129"/>
                  </a:lnTo>
                  <a:lnTo>
                    <a:pt x="269898" y="288067"/>
                  </a:lnTo>
                  <a:lnTo>
                    <a:pt x="268837" y="288067"/>
                  </a:lnTo>
                  <a:lnTo>
                    <a:pt x="268837" y="286874"/>
                  </a:lnTo>
                  <a:lnTo>
                    <a:pt x="271091" y="286874"/>
                  </a:lnTo>
                  <a:lnTo>
                    <a:pt x="271091" y="288067"/>
                  </a:lnTo>
                  <a:lnTo>
                    <a:pt x="272152" y="288067"/>
                  </a:lnTo>
                  <a:lnTo>
                    <a:pt x="272152" y="286874"/>
                  </a:lnTo>
                  <a:lnTo>
                    <a:pt x="273213" y="286874"/>
                  </a:lnTo>
                  <a:lnTo>
                    <a:pt x="273213" y="285813"/>
                  </a:lnTo>
                  <a:lnTo>
                    <a:pt x="268704" y="285813"/>
                  </a:lnTo>
                  <a:lnTo>
                    <a:pt x="267643" y="284752"/>
                  </a:lnTo>
                  <a:lnTo>
                    <a:pt x="266449" y="284752"/>
                  </a:lnTo>
                  <a:lnTo>
                    <a:pt x="266449" y="283559"/>
                  </a:lnTo>
                  <a:lnTo>
                    <a:pt x="265388" y="283559"/>
                  </a:lnTo>
                  <a:lnTo>
                    <a:pt x="265388" y="282497"/>
                  </a:lnTo>
                  <a:lnTo>
                    <a:pt x="260879" y="277988"/>
                  </a:lnTo>
                  <a:lnTo>
                    <a:pt x="260879" y="276794"/>
                  </a:lnTo>
                  <a:lnTo>
                    <a:pt x="261940" y="277988"/>
                  </a:lnTo>
                  <a:lnTo>
                    <a:pt x="261940" y="276794"/>
                  </a:lnTo>
                  <a:lnTo>
                    <a:pt x="260879" y="275733"/>
                  </a:lnTo>
                  <a:lnTo>
                    <a:pt x="259818" y="275733"/>
                  </a:lnTo>
                  <a:lnTo>
                    <a:pt x="258757" y="274673"/>
                  </a:lnTo>
                  <a:lnTo>
                    <a:pt x="258757" y="272417"/>
                  </a:lnTo>
                  <a:lnTo>
                    <a:pt x="268837" y="265653"/>
                  </a:lnTo>
                  <a:lnTo>
                    <a:pt x="266582" y="262338"/>
                  </a:lnTo>
                  <a:lnTo>
                    <a:pt x="259818" y="257829"/>
                  </a:lnTo>
                  <a:lnTo>
                    <a:pt x="260879" y="254513"/>
                  </a:lnTo>
                  <a:lnTo>
                    <a:pt x="268704" y="253319"/>
                  </a:lnTo>
                  <a:lnTo>
                    <a:pt x="269765" y="252259"/>
                  </a:lnTo>
                  <a:lnTo>
                    <a:pt x="268704" y="247749"/>
                  </a:lnTo>
                  <a:lnTo>
                    <a:pt x="264195" y="247749"/>
                  </a:lnTo>
                  <a:lnTo>
                    <a:pt x="259685" y="238730"/>
                  </a:lnTo>
                  <a:lnTo>
                    <a:pt x="254115" y="238730"/>
                  </a:lnTo>
                  <a:lnTo>
                    <a:pt x="250799" y="235415"/>
                  </a:lnTo>
                  <a:lnTo>
                    <a:pt x="247483" y="229844"/>
                  </a:lnTo>
                  <a:lnTo>
                    <a:pt x="250799" y="225335"/>
                  </a:lnTo>
                  <a:lnTo>
                    <a:pt x="249738" y="218571"/>
                  </a:lnTo>
                  <a:lnTo>
                    <a:pt x="253054" y="216316"/>
                  </a:lnTo>
                  <a:lnTo>
                    <a:pt x="250799" y="212868"/>
                  </a:lnTo>
                  <a:lnTo>
                    <a:pt x="257563" y="212868"/>
                  </a:lnTo>
                  <a:lnTo>
                    <a:pt x="260879" y="214062"/>
                  </a:lnTo>
                  <a:lnTo>
                    <a:pt x="270959" y="216316"/>
                  </a:lnTo>
                  <a:lnTo>
                    <a:pt x="278784" y="223080"/>
                  </a:lnTo>
                  <a:lnTo>
                    <a:pt x="279845" y="229844"/>
                  </a:lnTo>
                  <a:lnTo>
                    <a:pt x="293373" y="228783"/>
                  </a:lnTo>
                  <a:lnTo>
                    <a:pt x="295627" y="234353"/>
                  </a:lnTo>
                  <a:lnTo>
                    <a:pt x="301198" y="237669"/>
                  </a:lnTo>
                  <a:lnTo>
                    <a:pt x="306768" y="246688"/>
                  </a:lnTo>
                  <a:lnTo>
                    <a:pt x="313532" y="244433"/>
                  </a:lnTo>
                  <a:lnTo>
                    <a:pt x="321357" y="252259"/>
                  </a:lnTo>
                  <a:lnTo>
                    <a:pt x="324673" y="247749"/>
                  </a:lnTo>
                  <a:lnTo>
                    <a:pt x="326928" y="247749"/>
                  </a:lnTo>
                  <a:lnTo>
                    <a:pt x="327989" y="248810"/>
                  </a:lnTo>
                  <a:lnTo>
                    <a:pt x="327989" y="247749"/>
                  </a:lnTo>
                  <a:lnTo>
                    <a:pt x="329182" y="247749"/>
                  </a:lnTo>
                  <a:lnTo>
                    <a:pt x="329182" y="245494"/>
                  </a:lnTo>
                  <a:lnTo>
                    <a:pt x="330243" y="246688"/>
                  </a:lnTo>
                  <a:lnTo>
                    <a:pt x="333559" y="246688"/>
                  </a:lnTo>
                  <a:lnTo>
                    <a:pt x="334753" y="245494"/>
                  </a:lnTo>
                  <a:lnTo>
                    <a:pt x="335814" y="246688"/>
                  </a:lnTo>
                  <a:lnTo>
                    <a:pt x="339262" y="246688"/>
                  </a:lnTo>
                  <a:lnTo>
                    <a:pt x="352790" y="244433"/>
                  </a:lnTo>
                  <a:lnTo>
                    <a:pt x="353851" y="245494"/>
                  </a:lnTo>
                  <a:lnTo>
                    <a:pt x="353851" y="248810"/>
                  </a:lnTo>
                  <a:lnTo>
                    <a:pt x="350536" y="274673"/>
                  </a:lnTo>
                  <a:lnTo>
                    <a:pt x="350536" y="280243"/>
                  </a:lnTo>
                  <a:lnTo>
                    <a:pt x="347220" y="277988"/>
                  </a:lnTo>
                  <a:lnTo>
                    <a:pt x="341649" y="275733"/>
                  </a:lnTo>
                  <a:lnTo>
                    <a:pt x="340456" y="275733"/>
                  </a:lnTo>
                  <a:lnTo>
                    <a:pt x="341649" y="284752"/>
                  </a:lnTo>
                  <a:lnTo>
                    <a:pt x="339395" y="288067"/>
                  </a:lnTo>
                  <a:lnTo>
                    <a:pt x="349474" y="298147"/>
                  </a:lnTo>
                  <a:lnTo>
                    <a:pt x="349474" y="310482"/>
                  </a:lnTo>
                  <a:lnTo>
                    <a:pt x="350536" y="311543"/>
                  </a:lnTo>
                  <a:lnTo>
                    <a:pt x="351729" y="311543"/>
                  </a:lnTo>
                  <a:lnTo>
                    <a:pt x="351729" y="312737"/>
                  </a:lnTo>
                  <a:lnTo>
                    <a:pt x="352790" y="312737"/>
                  </a:lnTo>
                  <a:lnTo>
                    <a:pt x="373082" y="313797"/>
                  </a:lnTo>
                  <a:lnTo>
                    <a:pt x="379846" y="304779"/>
                  </a:lnTo>
                  <a:cubicBezTo>
                    <a:pt x="392446" y="316981"/>
                    <a:pt x="392711" y="312206"/>
                    <a:pt x="403454" y="317113"/>
                  </a:cubicBezTo>
                  <a:lnTo>
                    <a:pt x="403454" y="330641"/>
                  </a:lnTo>
                  <a:lnTo>
                    <a:pt x="405709" y="330641"/>
                  </a:lnTo>
                  <a:lnTo>
                    <a:pt x="413534" y="336211"/>
                  </a:lnTo>
                  <a:lnTo>
                    <a:pt x="422552" y="337273"/>
                  </a:lnTo>
                  <a:lnTo>
                    <a:pt x="425868" y="344037"/>
                  </a:lnTo>
                  <a:lnTo>
                    <a:pt x="425868" y="346291"/>
                  </a:lnTo>
                  <a:lnTo>
                    <a:pt x="422552" y="347353"/>
                  </a:lnTo>
                  <a:lnTo>
                    <a:pt x="422552" y="348546"/>
                  </a:lnTo>
                  <a:lnTo>
                    <a:pt x="420298" y="348546"/>
                  </a:lnTo>
                  <a:lnTo>
                    <a:pt x="419237" y="349607"/>
                  </a:lnTo>
                  <a:lnTo>
                    <a:pt x="419237" y="352923"/>
                  </a:lnTo>
                  <a:lnTo>
                    <a:pt x="422552" y="361941"/>
                  </a:lnTo>
                  <a:lnTo>
                    <a:pt x="420298" y="370960"/>
                  </a:lnTo>
                  <a:lnTo>
                    <a:pt x="420298" y="373215"/>
                  </a:lnTo>
                  <a:lnTo>
                    <a:pt x="421359" y="375470"/>
                  </a:lnTo>
                  <a:lnTo>
                    <a:pt x="423613" y="375470"/>
                  </a:lnTo>
                  <a:lnTo>
                    <a:pt x="430377" y="377724"/>
                  </a:lnTo>
                  <a:lnTo>
                    <a:pt x="439396" y="385550"/>
                  </a:lnTo>
                  <a:lnTo>
                    <a:pt x="464198" y="402394"/>
                  </a:lnTo>
                  <a:lnTo>
                    <a:pt x="472023" y="413667"/>
                  </a:lnTo>
                  <a:lnTo>
                    <a:pt x="475338" y="415921"/>
                  </a:lnTo>
                  <a:lnTo>
                    <a:pt x="474277" y="423746"/>
                  </a:lnTo>
                  <a:lnTo>
                    <a:pt x="473216" y="426001"/>
                  </a:lnTo>
                  <a:lnTo>
                    <a:pt x="472155" y="427062"/>
                  </a:lnTo>
                  <a:lnTo>
                    <a:pt x="470961" y="429317"/>
                  </a:lnTo>
                  <a:lnTo>
                    <a:pt x="469901" y="430511"/>
                  </a:lnTo>
                  <a:lnTo>
                    <a:pt x="469901" y="431571"/>
                  </a:lnTo>
                  <a:lnTo>
                    <a:pt x="470961" y="432765"/>
                  </a:lnTo>
                  <a:lnTo>
                    <a:pt x="470961" y="435019"/>
                  </a:lnTo>
                  <a:lnTo>
                    <a:pt x="469901" y="435019"/>
                  </a:lnTo>
                  <a:lnTo>
                    <a:pt x="468707" y="437274"/>
                  </a:lnTo>
                  <a:lnTo>
                    <a:pt x="466452" y="439529"/>
                  </a:lnTo>
                  <a:lnTo>
                    <a:pt x="467513" y="441784"/>
                  </a:lnTo>
                  <a:lnTo>
                    <a:pt x="463004" y="448548"/>
                  </a:lnTo>
                  <a:lnTo>
                    <a:pt x="463004" y="454118"/>
                  </a:lnTo>
                  <a:lnTo>
                    <a:pt x="474277" y="457434"/>
                  </a:lnTo>
                  <a:lnTo>
                    <a:pt x="473216" y="454118"/>
                  </a:lnTo>
                  <a:lnTo>
                    <a:pt x="476532" y="453057"/>
                  </a:lnTo>
                  <a:lnTo>
                    <a:pt x="481041" y="450802"/>
                  </a:lnTo>
                  <a:lnTo>
                    <a:pt x="484357" y="451863"/>
                  </a:lnTo>
                  <a:lnTo>
                    <a:pt x="486611" y="449609"/>
                  </a:lnTo>
                  <a:lnTo>
                    <a:pt x="492315" y="450802"/>
                  </a:lnTo>
                  <a:lnTo>
                    <a:pt x="497885" y="456372"/>
                  </a:lnTo>
                  <a:lnTo>
                    <a:pt x="491121" y="486745"/>
                  </a:lnTo>
                  <a:lnTo>
                    <a:pt x="496691" y="490060"/>
                  </a:lnTo>
                  <a:lnTo>
                    <a:pt x="491121" y="496825"/>
                  </a:lnTo>
                  <a:lnTo>
                    <a:pt x="503455" y="503588"/>
                  </a:lnTo>
                  <a:lnTo>
                    <a:pt x="492182" y="515923"/>
                  </a:lnTo>
                  <a:lnTo>
                    <a:pt x="483163" y="512475"/>
                  </a:lnTo>
                  <a:lnTo>
                    <a:pt x="482102" y="511413"/>
                  </a:lnTo>
                  <a:lnTo>
                    <a:pt x="473084" y="508098"/>
                  </a:lnTo>
                  <a:lnTo>
                    <a:pt x="472023" y="509159"/>
                  </a:lnTo>
                  <a:lnTo>
                    <a:pt x="467513" y="509159"/>
                  </a:lnTo>
                  <a:lnTo>
                    <a:pt x="468574" y="514729"/>
                  </a:lnTo>
                  <a:lnTo>
                    <a:pt x="474145" y="520299"/>
                  </a:lnTo>
                  <a:lnTo>
                    <a:pt x="475206" y="524809"/>
                  </a:lnTo>
                  <a:lnTo>
                    <a:pt x="477461" y="528125"/>
                  </a:lnTo>
                  <a:lnTo>
                    <a:pt x="476267" y="529318"/>
                  </a:lnTo>
                  <a:lnTo>
                    <a:pt x="481970" y="534889"/>
                  </a:lnTo>
                  <a:lnTo>
                    <a:pt x="481970" y="539398"/>
                  </a:lnTo>
                  <a:lnTo>
                    <a:pt x="479715" y="538204"/>
                  </a:lnTo>
                  <a:lnTo>
                    <a:pt x="476267" y="539398"/>
                  </a:lnTo>
                  <a:lnTo>
                    <a:pt x="474012" y="543907"/>
                  </a:lnTo>
                  <a:lnTo>
                    <a:pt x="475073" y="547356"/>
                  </a:lnTo>
                  <a:lnTo>
                    <a:pt x="476134" y="548416"/>
                  </a:lnTo>
                  <a:lnTo>
                    <a:pt x="476134" y="551732"/>
                  </a:lnTo>
                  <a:lnTo>
                    <a:pt x="479582" y="553987"/>
                  </a:lnTo>
                  <a:lnTo>
                    <a:pt x="480643" y="556242"/>
                  </a:lnTo>
                  <a:lnTo>
                    <a:pt x="483959" y="558496"/>
                  </a:lnTo>
                  <a:lnTo>
                    <a:pt x="482898" y="561812"/>
                  </a:lnTo>
                  <a:lnTo>
                    <a:pt x="480643" y="566321"/>
                  </a:lnTo>
                  <a:lnTo>
                    <a:pt x="480643" y="564066"/>
                  </a:lnTo>
                  <a:lnTo>
                    <a:pt x="479582" y="564066"/>
                  </a:lnTo>
                  <a:lnTo>
                    <a:pt x="476134" y="563006"/>
                  </a:lnTo>
                  <a:lnTo>
                    <a:pt x="476134" y="564066"/>
                  </a:lnTo>
                  <a:lnTo>
                    <a:pt x="478389" y="564066"/>
                  </a:lnTo>
                  <a:lnTo>
                    <a:pt x="478389" y="565260"/>
                  </a:lnTo>
                  <a:lnTo>
                    <a:pt x="479582" y="565260"/>
                  </a:lnTo>
                  <a:lnTo>
                    <a:pt x="479582" y="568576"/>
                  </a:lnTo>
                  <a:lnTo>
                    <a:pt x="474012" y="583165"/>
                  </a:lnTo>
                  <a:lnTo>
                    <a:pt x="472951" y="585420"/>
                  </a:lnTo>
                  <a:lnTo>
                    <a:pt x="470696" y="585420"/>
                  </a:lnTo>
                  <a:lnTo>
                    <a:pt x="470696" y="583165"/>
                  </a:lnTo>
                  <a:lnTo>
                    <a:pt x="465126" y="577462"/>
                  </a:lnTo>
                  <a:lnTo>
                    <a:pt x="460617" y="571892"/>
                  </a:lnTo>
                  <a:lnTo>
                    <a:pt x="456107" y="569637"/>
                  </a:lnTo>
                  <a:lnTo>
                    <a:pt x="452792" y="568576"/>
                  </a:lnTo>
                  <a:lnTo>
                    <a:pt x="441518" y="561812"/>
                  </a:lnTo>
                  <a:lnTo>
                    <a:pt x="439264" y="565260"/>
                  </a:lnTo>
                  <a:lnTo>
                    <a:pt x="432499" y="567515"/>
                  </a:lnTo>
                  <a:lnTo>
                    <a:pt x="426929" y="565260"/>
                  </a:lnTo>
                  <a:lnTo>
                    <a:pt x="417910" y="559557"/>
                  </a:lnTo>
                  <a:lnTo>
                    <a:pt x="415656" y="563006"/>
                  </a:lnTo>
                  <a:lnTo>
                    <a:pt x="416717" y="565260"/>
                  </a:lnTo>
                  <a:lnTo>
                    <a:pt x="414462" y="568576"/>
                  </a:lnTo>
                  <a:lnTo>
                    <a:pt x="413401" y="570830"/>
                  </a:lnTo>
                  <a:lnTo>
                    <a:pt x="411147" y="569637"/>
                  </a:lnTo>
                  <a:lnTo>
                    <a:pt x="411147" y="570830"/>
                  </a:lnTo>
                  <a:lnTo>
                    <a:pt x="412207" y="571892"/>
                  </a:lnTo>
                  <a:lnTo>
                    <a:pt x="412207" y="574146"/>
                  </a:lnTo>
                  <a:lnTo>
                    <a:pt x="411147" y="574146"/>
                  </a:lnTo>
                  <a:lnTo>
                    <a:pt x="412207" y="575207"/>
                  </a:lnTo>
                  <a:lnTo>
                    <a:pt x="413268" y="577462"/>
                  </a:lnTo>
                  <a:lnTo>
                    <a:pt x="409953" y="578656"/>
                  </a:lnTo>
                  <a:lnTo>
                    <a:pt x="414462" y="581971"/>
                  </a:lnTo>
                  <a:lnTo>
                    <a:pt x="403189" y="596560"/>
                  </a:lnTo>
                  <a:lnTo>
                    <a:pt x="399740" y="593245"/>
                  </a:lnTo>
                  <a:lnTo>
                    <a:pt x="390722" y="586480"/>
                  </a:lnTo>
                  <a:lnTo>
                    <a:pt x="395231" y="581971"/>
                  </a:lnTo>
                  <a:lnTo>
                    <a:pt x="392976" y="579717"/>
                  </a:lnTo>
                  <a:lnTo>
                    <a:pt x="390722" y="576401"/>
                  </a:lnTo>
                  <a:lnTo>
                    <a:pt x="381703" y="576401"/>
                  </a:lnTo>
                  <a:lnTo>
                    <a:pt x="379448" y="578656"/>
                  </a:lnTo>
                  <a:lnTo>
                    <a:pt x="376000" y="577462"/>
                  </a:lnTo>
                  <a:lnTo>
                    <a:pt x="373745" y="576401"/>
                  </a:lnTo>
                  <a:lnTo>
                    <a:pt x="366981" y="578656"/>
                  </a:lnTo>
                  <a:lnTo>
                    <a:pt x="368042" y="580910"/>
                  </a:lnTo>
                  <a:lnTo>
                    <a:pt x="366981" y="581971"/>
                  </a:lnTo>
                  <a:lnTo>
                    <a:pt x="368042" y="585287"/>
                  </a:lnTo>
                  <a:lnTo>
                    <a:pt x="370297" y="586480"/>
                  </a:lnTo>
                  <a:lnTo>
                    <a:pt x="363533" y="588736"/>
                  </a:lnTo>
                  <a:lnTo>
                    <a:pt x="364727" y="589796"/>
                  </a:lnTo>
                  <a:lnTo>
                    <a:pt x="365788" y="589796"/>
                  </a:lnTo>
                  <a:lnTo>
                    <a:pt x="368042" y="592051"/>
                  </a:lnTo>
                  <a:lnTo>
                    <a:pt x="369236" y="592051"/>
                  </a:lnTo>
                  <a:lnTo>
                    <a:pt x="370297" y="593245"/>
                  </a:lnTo>
                  <a:lnTo>
                    <a:pt x="370297" y="594306"/>
                  </a:lnTo>
                  <a:lnTo>
                    <a:pt x="371358" y="594306"/>
                  </a:lnTo>
                  <a:lnTo>
                    <a:pt x="370297" y="596560"/>
                  </a:lnTo>
                  <a:lnTo>
                    <a:pt x="366981" y="596560"/>
                  </a:lnTo>
                  <a:lnTo>
                    <a:pt x="364727" y="599876"/>
                  </a:lnTo>
                  <a:lnTo>
                    <a:pt x="366981" y="601070"/>
                  </a:lnTo>
                  <a:lnTo>
                    <a:pt x="361278" y="603324"/>
                  </a:lnTo>
                  <a:lnTo>
                    <a:pt x="361278" y="604518"/>
                  </a:lnTo>
                  <a:lnTo>
                    <a:pt x="360217" y="603324"/>
                  </a:lnTo>
                  <a:lnTo>
                    <a:pt x="353453" y="603324"/>
                  </a:lnTo>
                  <a:lnTo>
                    <a:pt x="338864" y="596560"/>
                  </a:lnTo>
                  <a:lnTo>
                    <a:pt x="335416" y="596560"/>
                  </a:lnTo>
                  <a:lnTo>
                    <a:pt x="334355" y="59536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28" name="Freeform: Shape 1127">
              <a:extLst>
                <a:ext uri="{FF2B5EF4-FFF2-40B4-BE49-F238E27FC236}">
                  <a16:creationId xmlns:a16="http://schemas.microsoft.com/office/drawing/2014/main" id="{7CC27CCE-13B8-4A2B-CD4B-C2A943D2D5AC}"/>
                </a:ext>
              </a:extLst>
            </p:cNvPr>
            <p:cNvSpPr/>
            <p:nvPr/>
          </p:nvSpPr>
          <p:spPr>
            <a:xfrm>
              <a:off x="3466225" y="12105007"/>
              <a:ext cx="563138" cy="782504"/>
            </a:xfrm>
            <a:custGeom>
              <a:avLst/>
              <a:gdLst>
                <a:gd name="connsiteX0" fmla="*/ 550008 w 563138"/>
                <a:gd name="connsiteY0" fmla="*/ 607436 h 782504"/>
                <a:gd name="connsiteX1" fmla="*/ 538735 w 563138"/>
                <a:gd name="connsiteY1" fmla="*/ 599610 h 782504"/>
                <a:gd name="connsiteX2" fmla="*/ 519636 w 563138"/>
                <a:gd name="connsiteY2" fmla="*/ 582767 h 782504"/>
                <a:gd name="connsiteX3" fmla="*/ 530910 w 563138"/>
                <a:gd name="connsiteY3" fmla="*/ 563669 h 782504"/>
                <a:gd name="connsiteX4" fmla="*/ 546692 w 563138"/>
                <a:gd name="connsiteY4" fmla="*/ 541122 h 782504"/>
                <a:gd name="connsiteX5" fmla="*/ 545499 w 563138"/>
                <a:gd name="connsiteY5" fmla="*/ 540061 h 782504"/>
                <a:gd name="connsiteX6" fmla="*/ 545499 w 563138"/>
                <a:gd name="connsiteY6" fmla="*/ 538867 h 782504"/>
                <a:gd name="connsiteX7" fmla="*/ 542183 w 563138"/>
                <a:gd name="connsiteY7" fmla="*/ 536612 h 782504"/>
                <a:gd name="connsiteX8" fmla="*/ 537674 w 563138"/>
                <a:gd name="connsiteY8" fmla="*/ 531042 h 782504"/>
                <a:gd name="connsiteX9" fmla="*/ 533164 w 563138"/>
                <a:gd name="connsiteY9" fmla="*/ 520962 h 782504"/>
                <a:gd name="connsiteX10" fmla="*/ 530910 w 563138"/>
                <a:gd name="connsiteY10" fmla="*/ 513138 h 782504"/>
                <a:gd name="connsiteX11" fmla="*/ 520697 w 563138"/>
                <a:gd name="connsiteY11" fmla="*/ 480511 h 782504"/>
                <a:gd name="connsiteX12" fmla="*/ 508363 w 563138"/>
                <a:gd name="connsiteY12" fmla="*/ 447884 h 782504"/>
                <a:gd name="connsiteX13" fmla="*/ 508363 w 563138"/>
                <a:gd name="connsiteY13" fmla="*/ 445630 h 782504"/>
                <a:gd name="connsiteX14" fmla="*/ 506108 w 563138"/>
                <a:gd name="connsiteY14" fmla="*/ 443375 h 782504"/>
                <a:gd name="connsiteX15" fmla="*/ 507169 w 563138"/>
                <a:gd name="connsiteY15" fmla="*/ 439927 h 782504"/>
                <a:gd name="connsiteX16" fmla="*/ 506108 w 563138"/>
                <a:gd name="connsiteY16" fmla="*/ 435417 h 782504"/>
                <a:gd name="connsiteX17" fmla="*/ 494835 w 563138"/>
                <a:gd name="connsiteY17" fmla="*/ 427592 h 782504"/>
                <a:gd name="connsiteX18" fmla="*/ 508363 w 563138"/>
                <a:gd name="connsiteY18" fmla="*/ 417512 h 782504"/>
                <a:gd name="connsiteX19" fmla="*/ 519636 w 563138"/>
                <a:gd name="connsiteY19" fmla="*/ 403984 h 782504"/>
                <a:gd name="connsiteX20" fmla="*/ 511811 w 563138"/>
                <a:gd name="connsiteY20" fmla="*/ 397220 h 782504"/>
                <a:gd name="connsiteX21" fmla="*/ 507302 w 563138"/>
                <a:gd name="connsiteY21" fmla="*/ 400536 h 782504"/>
                <a:gd name="connsiteX22" fmla="*/ 501731 w 563138"/>
                <a:gd name="connsiteY22" fmla="*/ 401597 h 782504"/>
                <a:gd name="connsiteX23" fmla="*/ 500538 w 563138"/>
                <a:gd name="connsiteY23" fmla="*/ 401597 h 782504"/>
                <a:gd name="connsiteX24" fmla="*/ 498283 w 563138"/>
                <a:gd name="connsiteY24" fmla="*/ 402791 h 782504"/>
                <a:gd name="connsiteX25" fmla="*/ 485949 w 563138"/>
                <a:gd name="connsiteY25" fmla="*/ 396027 h 782504"/>
                <a:gd name="connsiteX26" fmla="*/ 482633 w 563138"/>
                <a:gd name="connsiteY26" fmla="*/ 394966 h 782504"/>
                <a:gd name="connsiteX27" fmla="*/ 479185 w 563138"/>
                <a:gd name="connsiteY27" fmla="*/ 391517 h 782504"/>
                <a:gd name="connsiteX28" fmla="*/ 476930 w 563138"/>
                <a:gd name="connsiteY28" fmla="*/ 391517 h 782504"/>
                <a:gd name="connsiteX29" fmla="*/ 473614 w 563138"/>
                <a:gd name="connsiteY29" fmla="*/ 388201 h 782504"/>
                <a:gd name="connsiteX30" fmla="*/ 474808 w 563138"/>
                <a:gd name="connsiteY30" fmla="*/ 388201 h 782504"/>
                <a:gd name="connsiteX31" fmla="*/ 474808 w 563138"/>
                <a:gd name="connsiteY31" fmla="*/ 387141 h 782504"/>
                <a:gd name="connsiteX32" fmla="*/ 473614 w 563138"/>
                <a:gd name="connsiteY32" fmla="*/ 385947 h 782504"/>
                <a:gd name="connsiteX33" fmla="*/ 474808 w 563138"/>
                <a:gd name="connsiteY33" fmla="*/ 384886 h 782504"/>
                <a:gd name="connsiteX34" fmla="*/ 475869 w 563138"/>
                <a:gd name="connsiteY34" fmla="*/ 381570 h 782504"/>
                <a:gd name="connsiteX35" fmla="*/ 485949 w 563138"/>
                <a:gd name="connsiteY35" fmla="*/ 380377 h 782504"/>
                <a:gd name="connsiteX36" fmla="*/ 506241 w 563138"/>
                <a:gd name="connsiteY36" fmla="*/ 377061 h 782504"/>
                <a:gd name="connsiteX37" fmla="*/ 509556 w 563138"/>
                <a:gd name="connsiteY37" fmla="*/ 379316 h 782504"/>
                <a:gd name="connsiteX38" fmla="*/ 510750 w 563138"/>
                <a:gd name="connsiteY38" fmla="*/ 378122 h 782504"/>
                <a:gd name="connsiteX39" fmla="*/ 511811 w 563138"/>
                <a:gd name="connsiteY39" fmla="*/ 378122 h 782504"/>
                <a:gd name="connsiteX40" fmla="*/ 512872 w 563138"/>
                <a:gd name="connsiteY40" fmla="*/ 375867 h 782504"/>
                <a:gd name="connsiteX41" fmla="*/ 516188 w 563138"/>
                <a:gd name="connsiteY41" fmla="*/ 375867 h 782504"/>
                <a:gd name="connsiteX42" fmla="*/ 517381 w 563138"/>
                <a:gd name="connsiteY42" fmla="*/ 377061 h 782504"/>
                <a:gd name="connsiteX43" fmla="*/ 519636 w 563138"/>
                <a:gd name="connsiteY43" fmla="*/ 374807 h 782504"/>
                <a:gd name="connsiteX44" fmla="*/ 521891 w 563138"/>
                <a:gd name="connsiteY44" fmla="*/ 362472 h 782504"/>
                <a:gd name="connsiteX45" fmla="*/ 524145 w 563138"/>
                <a:gd name="connsiteY45" fmla="*/ 361411 h 782504"/>
                <a:gd name="connsiteX46" fmla="*/ 524145 w 563138"/>
                <a:gd name="connsiteY46" fmla="*/ 360217 h 782504"/>
                <a:gd name="connsiteX47" fmla="*/ 521891 w 563138"/>
                <a:gd name="connsiteY47" fmla="*/ 361411 h 782504"/>
                <a:gd name="connsiteX48" fmla="*/ 524145 w 563138"/>
                <a:gd name="connsiteY48" fmla="*/ 346822 h 782504"/>
                <a:gd name="connsiteX49" fmla="*/ 524145 w 563138"/>
                <a:gd name="connsiteY49" fmla="*/ 311940 h 782504"/>
                <a:gd name="connsiteX50" fmla="*/ 517381 w 563138"/>
                <a:gd name="connsiteY50" fmla="*/ 298413 h 782504"/>
                <a:gd name="connsiteX51" fmla="*/ 518575 w 563138"/>
                <a:gd name="connsiteY51" fmla="*/ 284885 h 782504"/>
                <a:gd name="connsiteX52" fmla="*/ 503986 w 563138"/>
                <a:gd name="connsiteY52" fmla="*/ 280375 h 782504"/>
                <a:gd name="connsiteX53" fmla="*/ 470299 w 563138"/>
                <a:gd name="connsiteY53" fmla="*/ 273612 h 782504"/>
                <a:gd name="connsiteX54" fmla="*/ 455710 w 563138"/>
                <a:gd name="connsiteY54" fmla="*/ 273612 h 782504"/>
                <a:gd name="connsiteX55" fmla="*/ 438866 w 563138"/>
                <a:gd name="connsiteY55" fmla="*/ 270296 h 782504"/>
                <a:gd name="connsiteX56" fmla="*/ 433163 w 563138"/>
                <a:gd name="connsiteY56" fmla="*/ 250003 h 782504"/>
                <a:gd name="connsiteX57" fmla="*/ 426399 w 563138"/>
                <a:gd name="connsiteY57" fmla="*/ 237669 h 782504"/>
                <a:gd name="connsiteX58" fmla="*/ 445497 w 563138"/>
                <a:gd name="connsiteY58" fmla="*/ 212868 h 782504"/>
                <a:gd name="connsiteX59" fmla="*/ 436478 w 563138"/>
                <a:gd name="connsiteY59" fmla="*/ 203849 h 782504"/>
                <a:gd name="connsiteX60" fmla="*/ 421889 w 563138"/>
                <a:gd name="connsiteY60" fmla="*/ 194830 h 782504"/>
                <a:gd name="connsiteX61" fmla="*/ 410616 w 563138"/>
                <a:gd name="connsiteY61" fmla="*/ 188066 h 782504"/>
                <a:gd name="connsiteX62" fmla="*/ 396027 w 563138"/>
                <a:gd name="connsiteY62" fmla="*/ 195891 h 782504"/>
                <a:gd name="connsiteX63" fmla="*/ 383692 w 563138"/>
                <a:gd name="connsiteY63" fmla="*/ 210480 h 782504"/>
                <a:gd name="connsiteX64" fmla="*/ 379183 w 563138"/>
                <a:gd name="connsiteY64" fmla="*/ 211541 h 782504"/>
                <a:gd name="connsiteX65" fmla="*/ 379183 w 563138"/>
                <a:gd name="connsiteY65" fmla="*/ 208225 h 782504"/>
                <a:gd name="connsiteX66" fmla="*/ 375735 w 563138"/>
                <a:gd name="connsiteY66" fmla="*/ 207032 h 782504"/>
                <a:gd name="connsiteX67" fmla="*/ 373480 w 563138"/>
                <a:gd name="connsiteY67" fmla="*/ 202522 h 782504"/>
                <a:gd name="connsiteX68" fmla="*/ 367777 w 563138"/>
                <a:gd name="connsiteY68" fmla="*/ 204778 h 782504"/>
                <a:gd name="connsiteX69" fmla="*/ 367777 w 563138"/>
                <a:gd name="connsiteY69" fmla="*/ 200268 h 782504"/>
                <a:gd name="connsiteX70" fmla="*/ 365523 w 563138"/>
                <a:gd name="connsiteY70" fmla="*/ 195759 h 782504"/>
                <a:gd name="connsiteX71" fmla="*/ 350933 w 563138"/>
                <a:gd name="connsiteY71" fmla="*/ 203584 h 782504"/>
                <a:gd name="connsiteX72" fmla="*/ 328387 w 563138"/>
                <a:gd name="connsiteY72" fmla="*/ 177721 h 782504"/>
                <a:gd name="connsiteX73" fmla="*/ 320562 w 563138"/>
                <a:gd name="connsiteY73" fmla="*/ 168702 h 782504"/>
                <a:gd name="connsiteX74" fmla="*/ 301463 w 563138"/>
                <a:gd name="connsiteY74" fmla="*/ 151858 h 782504"/>
                <a:gd name="connsiteX75" fmla="*/ 298148 w 563138"/>
                <a:gd name="connsiteY75" fmla="*/ 151858 h 782504"/>
                <a:gd name="connsiteX76" fmla="*/ 283558 w 563138"/>
                <a:gd name="connsiteY76" fmla="*/ 100134 h 782504"/>
                <a:gd name="connsiteX77" fmla="*/ 282497 w 563138"/>
                <a:gd name="connsiteY77" fmla="*/ 95624 h 782504"/>
                <a:gd name="connsiteX78" fmla="*/ 281436 w 563138"/>
                <a:gd name="connsiteY78" fmla="*/ 76526 h 782504"/>
                <a:gd name="connsiteX79" fmla="*/ 281436 w 563138"/>
                <a:gd name="connsiteY79" fmla="*/ 74271 h 782504"/>
                <a:gd name="connsiteX80" fmla="*/ 251065 w 563138"/>
                <a:gd name="connsiteY80" fmla="*/ 46154 h 782504"/>
                <a:gd name="connsiteX81" fmla="*/ 236475 w 563138"/>
                <a:gd name="connsiteY81" fmla="*/ 39390 h 782504"/>
                <a:gd name="connsiteX82" fmla="*/ 211674 w 563138"/>
                <a:gd name="connsiteY82" fmla="*/ 0 h 782504"/>
                <a:gd name="connsiteX83" fmla="*/ 193637 w 563138"/>
                <a:gd name="connsiteY83" fmla="*/ 29310 h 782504"/>
                <a:gd name="connsiteX84" fmla="*/ 190188 w 563138"/>
                <a:gd name="connsiteY84" fmla="*/ 33820 h 782504"/>
                <a:gd name="connsiteX85" fmla="*/ 164326 w 563138"/>
                <a:gd name="connsiteY85" fmla="*/ 36074 h 782504"/>
                <a:gd name="connsiteX86" fmla="*/ 166581 w 563138"/>
                <a:gd name="connsiteY86" fmla="*/ 56367 h 782504"/>
                <a:gd name="connsiteX87" fmla="*/ 182363 w 563138"/>
                <a:gd name="connsiteY87" fmla="*/ 73210 h 782504"/>
                <a:gd name="connsiteX88" fmla="*/ 162071 w 563138"/>
                <a:gd name="connsiteY88" fmla="*/ 76526 h 782504"/>
                <a:gd name="connsiteX89" fmla="*/ 165520 w 563138"/>
                <a:gd name="connsiteY89" fmla="*/ 96818 h 782504"/>
                <a:gd name="connsiteX90" fmla="*/ 185812 w 563138"/>
                <a:gd name="connsiteY90" fmla="*/ 88993 h 782504"/>
                <a:gd name="connsiteX91" fmla="*/ 190321 w 563138"/>
                <a:gd name="connsiteY91" fmla="*/ 68701 h 782504"/>
                <a:gd name="connsiteX92" fmla="*/ 197085 w 563138"/>
                <a:gd name="connsiteY92" fmla="*/ 67640 h 782504"/>
                <a:gd name="connsiteX93" fmla="*/ 199340 w 563138"/>
                <a:gd name="connsiteY93" fmla="*/ 75465 h 782504"/>
                <a:gd name="connsiteX94" fmla="*/ 208358 w 563138"/>
                <a:gd name="connsiteY94" fmla="*/ 74271 h 782504"/>
                <a:gd name="connsiteX95" fmla="*/ 208358 w 563138"/>
                <a:gd name="connsiteY95" fmla="*/ 75465 h 782504"/>
                <a:gd name="connsiteX96" fmla="*/ 205043 w 563138"/>
                <a:gd name="connsiteY96" fmla="*/ 78781 h 782504"/>
                <a:gd name="connsiteX97" fmla="*/ 203849 w 563138"/>
                <a:gd name="connsiteY97" fmla="*/ 93370 h 782504"/>
                <a:gd name="connsiteX98" fmla="*/ 205043 w 563138"/>
                <a:gd name="connsiteY98" fmla="*/ 96685 h 782504"/>
                <a:gd name="connsiteX99" fmla="*/ 205043 w 563138"/>
                <a:gd name="connsiteY99" fmla="*/ 100134 h 782504"/>
                <a:gd name="connsiteX100" fmla="*/ 206104 w 563138"/>
                <a:gd name="connsiteY100" fmla="*/ 101195 h 782504"/>
                <a:gd name="connsiteX101" fmla="*/ 206104 w 563138"/>
                <a:gd name="connsiteY101" fmla="*/ 103450 h 782504"/>
                <a:gd name="connsiteX102" fmla="*/ 208358 w 563138"/>
                <a:gd name="connsiteY102" fmla="*/ 103450 h 782504"/>
                <a:gd name="connsiteX103" fmla="*/ 211674 w 563138"/>
                <a:gd name="connsiteY103" fmla="*/ 112468 h 782504"/>
                <a:gd name="connsiteX104" fmla="*/ 195891 w 563138"/>
                <a:gd name="connsiteY104" fmla="*/ 140585 h 782504"/>
                <a:gd name="connsiteX105" fmla="*/ 167774 w 563138"/>
                <a:gd name="connsiteY105" fmla="*/ 114723 h 782504"/>
                <a:gd name="connsiteX106" fmla="*/ 185812 w 563138"/>
                <a:gd name="connsiteY106" fmla="*/ 170957 h 782504"/>
                <a:gd name="connsiteX107" fmla="*/ 188066 w 563138"/>
                <a:gd name="connsiteY107" fmla="*/ 175467 h 782504"/>
                <a:gd name="connsiteX108" fmla="*/ 172284 w 563138"/>
                <a:gd name="connsiteY108" fmla="*/ 183292 h 782504"/>
                <a:gd name="connsiteX109" fmla="*/ 151991 w 563138"/>
                <a:gd name="connsiteY109" fmla="*/ 195626 h 782504"/>
                <a:gd name="connsiteX110" fmla="*/ 149737 w 563138"/>
                <a:gd name="connsiteY110" fmla="*/ 213663 h 782504"/>
                <a:gd name="connsiteX111" fmla="*/ 146421 w 563138"/>
                <a:gd name="connsiteY111" fmla="*/ 228252 h 782504"/>
                <a:gd name="connsiteX112" fmla="*/ 119365 w 563138"/>
                <a:gd name="connsiteY112" fmla="*/ 253054 h 782504"/>
                <a:gd name="connsiteX113" fmla="*/ 105837 w 563138"/>
                <a:gd name="connsiteY113" fmla="*/ 244035 h 782504"/>
                <a:gd name="connsiteX114" fmla="*/ 43900 w 563138"/>
                <a:gd name="connsiteY114" fmla="*/ 288996 h 782504"/>
                <a:gd name="connsiteX115" fmla="*/ 0 w 563138"/>
                <a:gd name="connsiteY115" fmla="*/ 320429 h 782504"/>
                <a:gd name="connsiteX116" fmla="*/ 27056 w 563138"/>
                <a:gd name="connsiteY116" fmla="*/ 373347 h 782504"/>
                <a:gd name="connsiteX117" fmla="*/ 38329 w 563138"/>
                <a:gd name="connsiteY117" fmla="*/ 396955 h 782504"/>
                <a:gd name="connsiteX118" fmla="*/ 45093 w 563138"/>
                <a:gd name="connsiteY118" fmla="*/ 410483 h 782504"/>
                <a:gd name="connsiteX119" fmla="*/ 78781 w 563138"/>
                <a:gd name="connsiteY119" fmla="*/ 425072 h 782504"/>
                <a:gd name="connsiteX120" fmla="*/ 85545 w 563138"/>
                <a:gd name="connsiteY120" fmla="*/ 458760 h 782504"/>
                <a:gd name="connsiteX121" fmla="*/ 74272 w 563138"/>
                <a:gd name="connsiteY121" fmla="*/ 461015 h 782504"/>
                <a:gd name="connsiteX122" fmla="*/ 92309 w 563138"/>
                <a:gd name="connsiteY122" fmla="*/ 536347 h 782504"/>
                <a:gd name="connsiteX123" fmla="*/ 68701 w 563138"/>
                <a:gd name="connsiteY123" fmla="*/ 550936 h 782504"/>
                <a:gd name="connsiteX124" fmla="*/ 95757 w 563138"/>
                <a:gd name="connsiteY124" fmla="*/ 588072 h 782504"/>
                <a:gd name="connsiteX125" fmla="*/ 95757 w 563138"/>
                <a:gd name="connsiteY125" fmla="*/ 590327 h 782504"/>
                <a:gd name="connsiteX126" fmla="*/ 93503 w 563138"/>
                <a:gd name="connsiteY126" fmla="*/ 593775 h 782504"/>
                <a:gd name="connsiteX127" fmla="*/ 95757 w 563138"/>
                <a:gd name="connsiteY127" fmla="*/ 593775 h 782504"/>
                <a:gd name="connsiteX128" fmla="*/ 100267 w 563138"/>
                <a:gd name="connsiteY128" fmla="*/ 596030 h 782504"/>
                <a:gd name="connsiteX129" fmla="*/ 105837 w 563138"/>
                <a:gd name="connsiteY129" fmla="*/ 607303 h 782504"/>
                <a:gd name="connsiteX130" fmla="*/ 111407 w 563138"/>
                <a:gd name="connsiteY130" fmla="*/ 626401 h 782504"/>
                <a:gd name="connsiteX131" fmla="*/ 110346 w 563138"/>
                <a:gd name="connsiteY131" fmla="*/ 628656 h 782504"/>
                <a:gd name="connsiteX132" fmla="*/ 111407 w 563138"/>
                <a:gd name="connsiteY132" fmla="*/ 630911 h 782504"/>
                <a:gd name="connsiteX133" fmla="*/ 114723 w 563138"/>
                <a:gd name="connsiteY133" fmla="*/ 642184 h 782504"/>
                <a:gd name="connsiteX134" fmla="*/ 119232 w 563138"/>
                <a:gd name="connsiteY134" fmla="*/ 645500 h 782504"/>
                <a:gd name="connsiteX135" fmla="*/ 119232 w 563138"/>
                <a:gd name="connsiteY135" fmla="*/ 647754 h 782504"/>
                <a:gd name="connsiteX136" fmla="*/ 107959 w 563138"/>
                <a:gd name="connsiteY136" fmla="*/ 652264 h 782504"/>
                <a:gd name="connsiteX137" fmla="*/ 114723 w 563138"/>
                <a:gd name="connsiteY137" fmla="*/ 657834 h 782504"/>
                <a:gd name="connsiteX138" fmla="*/ 118171 w 563138"/>
                <a:gd name="connsiteY138" fmla="*/ 665660 h 782504"/>
                <a:gd name="connsiteX139" fmla="*/ 121487 w 563138"/>
                <a:gd name="connsiteY139" fmla="*/ 664598 h 782504"/>
                <a:gd name="connsiteX140" fmla="*/ 121487 w 563138"/>
                <a:gd name="connsiteY140" fmla="*/ 667914 h 782504"/>
                <a:gd name="connsiteX141" fmla="*/ 120426 w 563138"/>
                <a:gd name="connsiteY141" fmla="*/ 670169 h 782504"/>
                <a:gd name="connsiteX142" fmla="*/ 120426 w 563138"/>
                <a:gd name="connsiteY142" fmla="*/ 674678 h 782504"/>
                <a:gd name="connsiteX143" fmla="*/ 123742 w 563138"/>
                <a:gd name="connsiteY143" fmla="*/ 675739 h 782504"/>
                <a:gd name="connsiteX144" fmla="*/ 125997 w 563138"/>
                <a:gd name="connsiteY144" fmla="*/ 677994 h 782504"/>
                <a:gd name="connsiteX145" fmla="*/ 136076 w 563138"/>
                <a:gd name="connsiteY145" fmla="*/ 677994 h 782504"/>
                <a:gd name="connsiteX146" fmla="*/ 145095 w 563138"/>
                <a:gd name="connsiteY146" fmla="*/ 675739 h 782504"/>
                <a:gd name="connsiteX147" fmla="*/ 147350 w 563138"/>
                <a:gd name="connsiteY147" fmla="*/ 676800 h 782504"/>
                <a:gd name="connsiteX148" fmla="*/ 151859 w 563138"/>
                <a:gd name="connsiteY148" fmla="*/ 677994 h 782504"/>
                <a:gd name="connsiteX149" fmla="*/ 153053 w 563138"/>
                <a:gd name="connsiteY149" fmla="*/ 676800 h 782504"/>
                <a:gd name="connsiteX150" fmla="*/ 158623 w 563138"/>
                <a:gd name="connsiteY150" fmla="*/ 677994 h 782504"/>
                <a:gd name="connsiteX151" fmla="*/ 159816 w 563138"/>
                <a:gd name="connsiteY151" fmla="*/ 682503 h 782504"/>
                <a:gd name="connsiteX152" fmla="*/ 162071 w 563138"/>
                <a:gd name="connsiteY152" fmla="*/ 685819 h 782504"/>
                <a:gd name="connsiteX153" fmla="*/ 164326 w 563138"/>
                <a:gd name="connsiteY153" fmla="*/ 683564 h 782504"/>
                <a:gd name="connsiteX154" fmla="*/ 164326 w 563138"/>
                <a:gd name="connsiteY154" fmla="*/ 681310 h 782504"/>
                <a:gd name="connsiteX155" fmla="*/ 162071 w 563138"/>
                <a:gd name="connsiteY155" fmla="*/ 680248 h 782504"/>
                <a:gd name="connsiteX156" fmla="*/ 164326 w 563138"/>
                <a:gd name="connsiteY156" fmla="*/ 677994 h 782504"/>
                <a:gd name="connsiteX157" fmla="*/ 173345 w 563138"/>
                <a:gd name="connsiteY157" fmla="*/ 679054 h 782504"/>
                <a:gd name="connsiteX158" fmla="*/ 173345 w 563138"/>
                <a:gd name="connsiteY158" fmla="*/ 677994 h 782504"/>
                <a:gd name="connsiteX159" fmla="*/ 182363 w 563138"/>
                <a:gd name="connsiteY159" fmla="*/ 679054 h 782504"/>
                <a:gd name="connsiteX160" fmla="*/ 186873 w 563138"/>
                <a:gd name="connsiteY160" fmla="*/ 681310 h 782504"/>
                <a:gd name="connsiteX161" fmla="*/ 188066 w 563138"/>
                <a:gd name="connsiteY161" fmla="*/ 681310 h 782504"/>
                <a:gd name="connsiteX162" fmla="*/ 185812 w 563138"/>
                <a:gd name="connsiteY162" fmla="*/ 679054 h 782504"/>
                <a:gd name="connsiteX163" fmla="*/ 203849 w 563138"/>
                <a:gd name="connsiteY163" fmla="*/ 680248 h 782504"/>
                <a:gd name="connsiteX164" fmla="*/ 224141 w 563138"/>
                <a:gd name="connsiteY164" fmla="*/ 688074 h 782504"/>
                <a:gd name="connsiteX165" fmla="*/ 255574 w 563138"/>
                <a:gd name="connsiteY165" fmla="*/ 707172 h 782504"/>
                <a:gd name="connsiteX166" fmla="*/ 263399 w 563138"/>
                <a:gd name="connsiteY166" fmla="*/ 698153 h 782504"/>
                <a:gd name="connsiteX167" fmla="*/ 279182 w 563138"/>
                <a:gd name="connsiteY167" fmla="*/ 713936 h 782504"/>
                <a:gd name="connsiteX168" fmla="*/ 273611 w 563138"/>
                <a:gd name="connsiteY168" fmla="*/ 718445 h 782504"/>
                <a:gd name="connsiteX169" fmla="*/ 313002 w 563138"/>
                <a:gd name="connsiteY169" fmla="*/ 742053 h 782504"/>
                <a:gd name="connsiteX170" fmla="*/ 314195 w 563138"/>
                <a:gd name="connsiteY170" fmla="*/ 745368 h 782504"/>
                <a:gd name="connsiteX171" fmla="*/ 316450 w 563138"/>
                <a:gd name="connsiteY171" fmla="*/ 745368 h 782504"/>
                <a:gd name="connsiteX172" fmla="*/ 341252 w 563138"/>
                <a:gd name="connsiteY172" fmla="*/ 763406 h 782504"/>
                <a:gd name="connsiteX173" fmla="*/ 360350 w 563138"/>
                <a:gd name="connsiteY173" fmla="*/ 776934 h 782504"/>
                <a:gd name="connsiteX174" fmla="*/ 380642 w 563138"/>
                <a:gd name="connsiteY174" fmla="*/ 772425 h 782504"/>
                <a:gd name="connsiteX175" fmla="*/ 379581 w 563138"/>
                <a:gd name="connsiteY175" fmla="*/ 768977 h 782504"/>
                <a:gd name="connsiteX176" fmla="*/ 381836 w 563138"/>
                <a:gd name="connsiteY176" fmla="*/ 768977 h 782504"/>
                <a:gd name="connsiteX177" fmla="*/ 383029 w 563138"/>
                <a:gd name="connsiteY177" fmla="*/ 766722 h 782504"/>
                <a:gd name="connsiteX178" fmla="*/ 390855 w 563138"/>
                <a:gd name="connsiteY178" fmla="*/ 765661 h 782504"/>
                <a:gd name="connsiteX179" fmla="*/ 393109 w 563138"/>
                <a:gd name="connsiteY179" fmla="*/ 771231 h 782504"/>
                <a:gd name="connsiteX180" fmla="*/ 390855 w 563138"/>
                <a:gd name="connsiteY180" fmla="*/ 777995 h 782504"/>
                <a:gd name="connsiteX181" fmla="*/ 393109 w 563138"/>
                <a:gd name="connsiteY181" fmla="*/ 782505 h 782504"/>
                <a:gd name="connsiteX182" fmla="*/ 398812 w 563138"/>
                <a:gd name="connsiteY182" fmla="*/ 781311 h 782504"/>
                <a:gd name="connsiteX183" fmla="*/ 399873 w 563138"/>
                <a:gd name="connsiteY183" fmla="*/ 782505 h 782504"/>
                <a:gd name="connsiteX184" fmla="*/ 404382 w 563138"/>
                <a:gd name="connsiteY184" fmla="*/ 782505 h 782504"/>
                <a:gd name="connsiteX185" fmla="*/ 397618 w 563138"/>
                <a:gd name="connsiteY185" fmla="*/ 762212 h 782504"/>
                <a:gd name="connsiteX186" fmla="*/ 430245 w 563138"/>
                <a:gd name="connsiteY186" fmla="*/ 763274 h 782504"/>
                <a:gd name="connsiteX187" fmla="*/ 455046 w 563138"/>
                <a:gd name="connsiteY187" fmla="*/ 755448 h 782504"/>
                <a:gd name="connsiteX188" fmla="*/ 459556 w 563138"/>
                <a:gd name="connsiteY188" fmla="*/ 752133 h 782504"/>
                <a:gd name="connsiteX189" fmla="*/ 473084 w 563138"/>
                <a:gd name="connsiteY189" fmla="*/ 747624 h 782504"/>
                <a:gd name="connsiteX190" fmla="*/ 474277 w 563138"/>
                <a:gd name="connsiteY190" fmla="*/ 744308 h 782504"/>
                <a:gd name="connsiteX191" fmla="*/ 490060 w 563138"/>
                <a:gd name="connsiteY191" fmla="*/ 747624 h 782504"/>
                <a:gd name="connsiteX192" fmla="*/ 491254 w 563138"/>
                <a:gd name="connsiteY192" fmla="*/ 746562 h 782504"/>
                <a:gd name="connsiteX193" fmla="*/ 493508 w 563138"/>
                <a:gd name="connsiteY193" fmla="*/ 745368 h 782504"/>
                <a:gd name="connsiteX194" fmla="*/ 498018 w 563138"/>
                <a:gd name="connsiteY194" fmla="*/ 746562 h 782504"/>
                <a:gd name="connsiteX195" fmla="*/ 496824 w 563138"/>
                <a:gd name="connsiteY195" fmla="*/ 748817 h 782504"/>
                <a:gd name="connsiteX196" fmla="*/ 510352 w 563138"/>
                <a:gd name="connsiteY196" fmla="*/ 752265 h 782504"/>
                <a:gd name="connsiteX197" fmla="*/ 509159 w 563138"/>
                <a:gd name="connsiteY197" fmla="*/ 750011 h 782504"/>
                <a:gd name="connsiteX198" fmla="*/ 510352 w 563138"/>
                <a:gd name="connsiteY198" fmla="*/ 746695 h 782504"/>
                <a:gd name="connsiteX199" fmla="*/ 515923 w 563138"/>
                <a:gd name="connsiteY199" fmla="*/ 750011 h 782504"/>
                <a:gd name="connsiteX200" fmla="*/ 515923 w 563138"/>
                <a:gd name="connsiteY200" fmla="*/ 754520 h 782504"/>
                <a:gd name="connsiteX201" fmla="*/ 520432 w 563138"/>
                <a:gd name="connsiteY201" fmla="*/ 752265 h 782504"/>
                <a:gd name="connsiteX202" fmla="*/ 526002 w 563138"/>
                <a:gd name="connsiteY202" fmla="*/ 731974 h 782504"/>
                <a:gd name="connsiteX203" fmla="*/ 547355 w 563138"/>
                <a:gd name="connsiteY203" fmla="*/ 736483 h 782504"/>
                <a:gd name="connsiteX204" fmla="*/ 552926 w 563138"/>
                <a:gd name="connsiteY204" fmla="*/ 715130 h 782504"/>
                <a:gd name="connsiteX205" fmla="*/ 563138 w 563138"/>
                <a:gd name="connsiteY205" fmla="*/ 640858 h 782504"/>
                <a:gd name="connsiteX206" fmla="*/ 550804 w 563138"/>
                <a:gd name="connsiteY206" fmla="*/ 607170 h 78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563138" h="782504">
                  <a:moveTo>
                    <a:pt x="550008" y="607436"/>
                  </a:moveTo>
                  <a:lnTo>
                    <a:pt x="538735" y="599610"/>
                  </a:lnTo>
                  <a:lnTo>
                    <a:pt x="519636" y="582767"/>
                  </a:lnTo>
                  <a:lnTo>
                    <a:pt x="530910" y="563669"/>
                  </a:lnTo>
                  <a:lnTo>
                    <a:pt x="546692" y="541122"/>
                  </a:lnTo>
                  <a:lnTo>
                    <a:pt x="545499" y="540061"/>
                  </a:lnTo>
                  <a:lnTo>
                    <a:pt x="545499" y="538867"/>
                  </a:lnTo>
                  <a:lnTo>
                    <a:pt x="542183" y="536612"/>
                  </a:lnTo>
                  <a:lnTo>
                    <a:pt x="537674" y="531042"/>
                  </a:lnTo>
                  <a:lnTo>
                    <a:pt x="533164" y="520962"/>
                  </a:lnTo>
                  <a:lnTo>
                    <a:pt x="530910" y="513138"/>
                  </a:lnTo>
                  <a:lnTo>
                    <a:pt x="520697" y="480511"/>
                  </a:lnTo>
                  <a:lnTo>
                    <a:pt x="508363" y="447884"/>
                  </a:lnTo>
                  <a:lnTo>
                    <a:pt x="508363" y="445630"/>
                  </a:lnTo>
                  <a:lnTo>
                    <a:pt x="506108" y="443375"/>
                  </a:lnTo>
                  <a:lnTo>
                    <a:pt x="507169" y="439927"/>
                  </a:lnTo>
                  <a:lnTo>
                    <a:pt x="506108" y="435417"/>
                  </a:lnTo>
                  <a:lnTo>
                    <a:pt x="494835" y="427592"/>
                  </a:lnTo>
                  <a:lnTo>
                    <a:pt x="508363" y="417512"/>
                  </a:lnTo>
                  <a:lnTo>
                    <a:pt x="519636" y="403984"/>
                  </a:lnTo>
                  <a:lnTo>
                    <a:pt x="511811" y="397220"/>
                  </a:lnTo>
                  <a:lnTo>
                    <a:pt x="507302" y="400536"/>
                  </a:lnTo>
                  <a:lnTo>
                    <a:pt x="501731" y="401597"/>
                  </a:lnTo>
                  <a:lnTo>
                    <a:pt x="500538" y="401597"/>
                  </a:lnTo>
                  <a:lnTo>
                    <a:pt x="498283" y="402791"/>
                  </a:lnTo>
                  <a:lnTo>
                    <a:pt x="485949" y="396027"/>
                  </a:lnTo>
                  <a:lnTo>
                    <a:pt x="482633" y="394966"/>
                  </a:lnTo>
                  <a:lnTo>
                    <a:pt x="479185" y="391517"/>
                  </a:lnTo>
                  <a:lnTo>
                    <a:pt x="476930" y="391517"/>
                  </a:lnTo>
                  <a:lnTo>
                    <a:pt x="473614" y="388201"/>
                  </a:lnTo>
                  <a:lnTo>
                    <a:pt x="474808" y="388201"/>
                  </a:lnTo>
                  <a:lnTo>
                    <a:pt x="474808" y="387141"/>
                  </a:lnTo>
                  <a:lnTo>
                    <a:pt x="473614" y="385947"/>
                  </a:lnTo>
                  <a:lnTo>
                    <a:pt x="474808" y="384886"/>
                  </a:lnTo>
                  <a:lnTo>
                    <a:pt x="475869" y="381570"/>
                  </a:lnTo>
                  <a:lnTo>
                    <a:pt x="485949" y="380377"/>
                  </a:lnTo>
                  <a:lnTo>
                    <a:pt x="506241" y="377061"/>
                  </a:lnTo>
                  <a:lnTo>
                    <a:pt x="509556" y="379316"/>
                  </a:lnTo>
                  <a:lnTo>
                    <a:pt x="510750" y="378122"/>
                  </a:lnTo>
                  <a:lnTo>
                    <a:pt x="511811" y="378122"/>
                  </a:lnTo>
                  <a:lnTo>
                    <a:pt x="512872" y="375867"/>
                  </a:lnTo>
                  <a:lnTo>
                    <a:pt x="516188" y="375867"/>
                  </a:lnTo>
                  <a:lnTo>
                    <a:pt x="517381" y="377061"/>
                  </a:lnTo>
                  <a:lnTo>
                    <a:pt x="519636" y="374807"/>
                  </a:lnTo>
                  <a:lnTo>
                    <a:pt x="521891" y="362472"/>
                  </a:lnTo>
                  <a:lnTo>
                    <a:pt x="524145" y="361411"/>
                  </a:lnTo>
                  <a:lnTo>
                    <a:pt x="524145" y="360217"/>
                  </a:lnTo>
                  <a:lnTo>
                    <a:pt x="521891" y="361411"/>
                  </a:lnTo>
                  <a:lnTo>
                    <a:pt x="524145" y="346822"/>
                  </a:lnTo>
                  <a:lnTo>
                    <a:pt x="524145" y="311940"/>
                  </a:lnTo>
                  <a:lnTo>
                    <a:pt x="517381" y="298413"/>
                  </a:lnTo>
                  <a:lnTo>
                    <a:pt x="518575" y="284885"/>
                  </a:lnTo>
                  <a:lnTo>
                    <a:pt x="503986" y="280375"/>
                  </a:lnTo>
                  <a:lnTo>
                    <a:pt x="470299" y="273612"/>
                  </a:lnTo>
                  <a:lnTo>
                    <a:pt x="455710" y="273612"/>
                  </a:lnTo>
                  <a:lnTo>
                    <a:pt x="438866" y="270296"/>
                  </a:lnTo>
                  <a:lnTo>
                    <a:pt x="433163" y="250003"/>
                  </a:lnTo>
                  <a:lnTo>
                    <a:pt x="426399" y="237669"/>
                  </a:lnTo>
                  <a:lnTo>
                    <a:pt x="445497" y="212868"/>
                  </a:lnTo>
                  <a:lnTo>
                    <a:pt x="436478" y="203849"/>
                  </a:lnTo>
                  <a:lnTo>
                    <a:pt x="421889" y="194830"/>
                  </a:lnTo>
                  <a:lnTo>
                    <a:pt x="410616" y="188066"/>
                  </a:lnTo>
                  <a:lnTo>
                    <a:pt x="396027" y="195891"/>
                  </a:lnTo>
                  <a:lnTo>
                    <a:pt x="383692" y="210480"/>
                  </a:lnTo>
                  <a:lnTo>
                    <a:pt x="379183" y="211541"/>
                  </a:lnTo>
                  <a:lnTo>
                    <a:pt x="379183" y="208225"/>
                  </a:lnTo>
                  <a:lnTo>
                    <a:pt x="375735" y="207032"/>
                  </a:lnTo>
                  <a:lnTo>
                    <a:pt x="373480" y="202522"/>
                  </a:lnTo>
                  <a:lnTo>
                    <a:pt x="367777" y="204778"/>
                  </a:lnTo>
                  <a:lnTo>
                    <a:pt x="367777" y="200268"/>
                  </a:lnTo>
                  <a:lnTo>
                    <a:pt x="365523" y="195759"/>
                  </a:lnTo>
                  <a:lnTo>
                    <a:pt x="350933" y="203584"/>
                  </a:lnTo>
                  <a:lnTo>
                    <a:pt x="328387" y="177721"/>
                  </a:lnTo>
                  <a:lnTo>
                    <a:pt x="320562" y="168702"/>
                  </a:lnTo>
                  <a:lnTo>
                    <a:pt x="301463" y="151858"/>
                  </a:lnTo>
                  <a:lnTo>
                    <a:pt x="298148" y="151858"/>
                  </a:lnTo>
                  <a:cubicBezTo>
                    <a:pt x="286211" y="130771"/>
                    <a:pt x="290057" y="122946"/>
                    <a:pt x="283558" y="100134"/>
                  </a:cubicBezTo>
                  <a:lnTo>
                    <a:pt x="282497" y="95624"/>
                  </a:lnTo>
                  <a:lnTo>
                    <a:pt x="281436" y="76526"/>
                  </a:lnTo>
                  <a:lnTo>
                    <a:pt x="281436" y="74271"/>
                  </a:lnTo>
                  <a:lnTo>
                    <a:pt x="251065" y="46154"/>
                  </a:lnTo>
                  <a:lnTo>
                    <a:pt x="236475" y="39390"/>
                  </a:lnTo>
                  <a:lnTo>
                    <a:pt x="211674" y="0"/>
                  </a:lnTo>
                  <a:lnTo>
                    <a:pt x="193637" y="29310"/>
                  </a:lnTo>
                  <a:lnTo>
                    <a:pt x="190188" y="33820"/>
                  </a:lnTo>
                  <a:lnTo>
                    <a:pt x="164326" y="36074"/>
                  </a:lnTo>
                  <a:lnTo>
                    <a:pt x="166581" y="56367"/>
                  </a:lnTo>
                  <a:lnTo>
                    <a:pt x="182363" y="73210"/>
                  </a:lnTo>
                  <a:lnTo>
                    <a:pt x="162071" y="76526"/>
                  </a:lnTo>
                  <a:lnTo>
                    <a:pt x="165520" y="96818"/>
                  </a:lnTo>
                  <a:lnTo>
                    <a:pt x="185812" y="88993"/>
                  </a:lnTo>
                  <a:lnTo>
                    <a:pt x="190321" y="68701"/>
                  </a:lnTo>
                  <a:lnTo>
                    <a:pt x="197085" y="67640"/>
                  </a:lnTo>
                  <a:lnTo>
                    <a:pt x="199340" y="75465"/>
                  </a:lnTo>
                  <a:lnTo>
                    <a:pt x="208358" y="74271"/>
                  </a:lnTo>
                  <a:lnTo>
                    <a:pt x="208358" y="75465"/>
                  </a:lnTo>
                  <a:lnTo>
                    <a:pt x="205043" y="78781"/>
                  </a:lnTo>
                  <a:lnTo>
                    <a:pt x="203849" y="93370"/>
                  </a:lnTo>
                  <a:lnTo>
                    <a:pt x="205043" y="96685"/>
                  </a:lnTo>
                  <a:lnTo>
                    <a:pt x="205043" y="100134"/>
                  </a:lnTo>
                  <a:lnTo>
                    <a:pt x="206104" y="101195"/>
                  </a:lnTo>
                  <a:lnTo>
                    <a:pt x="206104" y="103450"/>
                  </a:lnTo>
                  <a:lnTo>
                    <a:pt x="208358" y="103450"/>
                  </a:lnTo>
                  <a:lnTo>
                    <a:pt x="211674" y="112468"/>
                  </a:lnTo>
                  <a:lnTo>
                    <a:pt x="195891" y="140585"/>
                  </a:lnTo>
                  <a:lnTo>
                    <a:pt x="167774" y="114723"/>
                  </a:lnTo>
                  <a:lnTo>
                    <a:pt x="185812" y="170957"/>
                  </a:lnTo>
                  <a:lnTo>
                    <a:pt x="188066" y="175467"/>
                  </a:lnTo>
                  <a:lnTo>
                    <a:pt x="172284" y="183292"/>
                  </a:lnTo>
                  <a:lnTo>
                    <a:pt x="151991" y="195626"/>
                  </a:lnTo>
                  <a:lnTo>
                    <a:pt x="149737" y="213663"/>
                  </a:lnTo>
                  <a:lnTo>
                    <a:pt x="146421" y="228252"/>
                  </a:lnTo>
                  <a:lnTo>
                    <a:pt x="119365" y="253054"/>
                  </a:lnTo>
                  <a:lnTo>
                    <a:pt x="105837" y="244035"/>
                  </a:lnTo>
                  <a:lnTo>
                    <a:pt x="43900" y="288996"/>
                  </a:lnTo>
                  <a:lnTo>
                    <a:pt x="0" y="320429"/>
                  </a:lnTo>
                  <a:lnTo>
                    <a:pt x="27056" y="373347"/>
                  </a:lnTo>
                  <a:lnTo>
                    <a:pt x="38329" y="396955"/>
                  </a:lnTo>
                  <a:lnTo>
                    <a:pt x="45093" y="410483"/>
                  </a:lnTo>
                  <a:lnTo>
                    <a:pt x="78781" y="425072"/>
                  </a:lnTo>
                  <a:lnTo>
                    <a:pt x="85545" y="458760"/>
                  </a:lnTo>
                  <a:lnTo>
                    <a:pt x="74272" y="461015"/>
                  </a:lnTo>
                  <a:lnTo>
                    <a:pt x="92309" y="536347"/>
                  </a:lnTo>
                  <a:lnTo>
                    <a:pt x="68701" y="550936"/>
                  </a:lnTo>
                  <a:lnTo>
                    <a:pt x="95757" y="588072"/>
                  </a:lnTo>
                  <a:lnTo>
                    <a:pt x="95757" y="590327"/>
                  </a:lnTo>
                  <a:lnTo>
                    <a:pt x="93503" y="593775"/>
                  </a:lnTo>
                  <a:lnTo>
                    <a:pt x="95757" y="593775"/>
                  </a:lnTo>
                  <a:lnTo>
                    <a:pt x="100267" y="596030"/>
                  </a:lnTo>
                  <a:lnTo>
                    <a:pt x="105837" y="607303"/>
                  </a:lnTo>
                  <a:lnTo>
                    <a:pt x="111407" y="626401"/>
                  </a:lnTo>
                  <a:lnTo>
                    <a:pt x="110346" y="628656"/>
                  </a:lnTo>
                  <a:lnTo>
                    <a:pt x="111407" y="630911"/>
                  </a:lnTo>
                  <a:lnTo>
                    <a:pt x="114723" y="642184"/>
                  </a:lnTo>
                  <a:lnTo>
                    <a:pt x="119232" y="645500"/>
                  </a:lnTo>
                  <a:lnTo>
                    <a:pt x="119232" y="647754"/>
                  </a:lnTo>
                  <a:lnTo>
                    <a:pt x="107959" y="652264"/>
                  </a:lnTo>
                  <a:lnTo>
                    <a:pt x="114723" y="657834"/>
                  </a:lnTo>
                  <a:lnTo>
                    <a:pt x="118171" y="665660"/>
                  </a:lnTo>
                  <a:lnTo>
                    <a:pt x="121487" y="664598"/>
                  </a:lnTo>
                  <a:lnTo>
                    <a:pt x="121487" y="667914"/>
                  </a:lnTo>
                  <a:lnTo>
                    <a:pt x="120426" y="670169"/>
                  </a:lnTo>
                  <a:lnTo>
                    <a:pt x="120426" y="674678"/>
                  </a:lnTo>
                  <a:lnTo>
                    <a:pt x="123742" y="675739"/>
                  </a:lnTo>
                  <a:lnTo>
                    <a:pt x="125997" y="677994"/>
                  </a:lnTo>
                  <a:lnTo>
                    <a:pt x="136076" y="677994"/>
                  </a:lnTo>
                  <a:lnTo>
                    <a:pt x="145095" y="675739"/>
                  </a:lnTo>
                  <a:lnTo>
                    <a:pt x="147350" y="676800"/>
                  </a:lnTo>
                  <a:lnTo>
                    <a:pt x="151859" y="677994"/>
                  </a:lnTo>
                  <a:lnTo>
                    <a:pt x="153053" y="676800"/>
                  </a:lnTo>
                  <a:lnTo>
                    <a:pt x="158623" y="677994"/>
                  </a:lnTo>
                  <a:lnTo>
                    <a:pt x="159816" y="682503"/>
                  </a:lnTo>
                  <a:lnTo>
                    <a:pt x="162071" y="685819"/>
                  </a:lnTo>
                  <a:lnTo>
                    <a:pt x="164326" y="683564"/>
                  </a:lnTo>
                  <a:lnTo>
                    <a:pt x="164326" y="681310"/>
                  </a:lnTo>
                  <a:lnTo>
                    <a:pt x="162071" y="680248"/>
                  </a:lnTo>
                  <a:lnTo>
                    <a:pt x="164326" y="677994"/>
                  </a:lnTo>
                  <a:lnTo>
                    <a:pt x="173345" y="679054"/>
                  </a:lnTo>
                  <a:lnTo>
                    <a:pt x="173345" y="677994"/>
                  </a:lnTo>
                  <a:lnTo>
                    <a:pt x="182363" y="679054"/>
                  </a:lnTo>
                  <a:lnTo>
                    <a:pt x="186873" y="681310"/>
                  </a:lnTo>
                  <a:lnTo>
                    <a:pt x="188066" y="681310"/>
                  </a:lnTo>
                  <a:lnTo>
                    <a:pt x="185812" y="679054"/>
                  </a:lnTo>
                  <a:lnTo>
                    <a:pt x="203849" y="680248"/>
                  </a:lnTo>
                  <a:lnTo>
                    <a:pt x="224141" y="688074"/>
                  </a:lnTo>
                  <a:lnTo>
                    <a:pt x="255574" y="707172"/>
                  </a:lnTo>
                  <a:lnTo>
                    <a:pt x="263399" y="698153"/>
                  </a:lnTo>
                  <a:lnTo>
                    <a:pt x="279182" y="713936"/>
                  </a:lnTo>
                  <a:lnTo>
                    <a:pt x="273611" y="718445"/>
                  </a:lnTo>
                  <a:lnTo>
                    <a:pt x="313002" y="742053"/>
                  </a:lnTo>
                  <a:lnTo>
                    <a:pt x="314195" y="745368"/>
                  </a:lnTo>
                  <a:lnTo>
                    <a:pt x="316450" y="745368"/>
                  </a:lnTo>
                  <a:lnTo>
                    <a:pt x="341252" y="763406"/>
                  </a:lnTo>
                  <a:lnTo>
                    <a:pt x="360350" y="776934"/>
                  </a:lnTo>
                  <a:lnTo>
                    <a:pt x="380642" y="772425"/>
                  </a:lnTo>
                  <a:lnTo>
                    <a:pt x="379581" y="768977"/>
                  </a:lnTo>
                  <a:lnTo>
                    <a:pt x="381836" y="768977"/>
                  </a:lnTo>
                  <a:lnTo>
                    <a:pt x="383029" y="766722"/>
                  </a:lnTo>
                  <a:lnTo>
                    <a:pt x="390855" y="765661"/>
                  </a:lnTo>
                  <a:lnTo>
                    <a:pt x="393109" y="771231"/>
                  </a:lnTo>
                  <a:lnTo>
                    <a:pt x="390855" y="777995"/>
                  </a:lnTo>
                  <a:lnTo>
                    <a:pt x="393109" y="782505"/>
                  </a:lnTo>
                  <a:lnTo>
                    <a:pt x="398812" y="781311"/>
                  </a:lnTo>
                  <a:lnTo>
                    <a:pt x="399873" y="782505"/>
                  </a:lnTo>
                  <a:lnTo>
                    <a:pt x="404382" y="782505"/>
                  </a:lnTo>
                  <a:lnTo>
                    <a:pt x="397618" y="762212"/>
                  </a:lnTo>
                  <a:lnTo>
                    <a:pt x="430245" y="763274"/>
                  </a:lnTo>
                  <a:lnTo>
                    <a:pt x="455046" y="755448"/>
                  </a:lnTo>
                  <a:lnTo>
                    <a:pt x="459556" y="752133"/>
                  </a:lnTo>
                  <a:lnTo>
                    <a:pt x="473084" y="747624"/>
                  </a:lnTo>
                  <a:lnTo>
                    <a:pt x="474277" y="744308"/>
                  </a:lnTo>
                  <a:lnTo>
                    <a:pt x="490060" y="747624"/>
                  </a:lnTo>
                  <a:lnTo>
                    <a:pt x="491254" y="746562"/>
                  </a:lnTo>
                  <a:lnTo>
                    <a:pt x="493508" y="745368"/>
                  </a:lnTo>
                  <a:lnTo>
                    <a:pt x="498018" y="746562"/>
                  </a:lnTo>
                  <a:lnTo>
                    <a:pt x="496824" y="748817"/>
                  </a:lnTo>
                  <a:lnTo>
                    <a:pt x="510352" y="752265"/>
                  </a:lnTo>
                  <a:lnTo>
                    <a:pt x="509159" y="750011"/>
                  </a:lnTo>
                  <a:lnTo>
                    <a:pt x="510352" y="746695"/>
                  </a:lnTo>
                  <a:lnTo>
                    <a:pt x="515923" y="750011"/>
                  </a:lnTo>
                  <a:lnTo>
                    <a:pt x="515923" y="754520"/>
                  </a:lnTo>
                  <a:lnTo>
                    <a:pt x="520432" y="752265"/>
                  </a:lnTo>
                  <a:lnTo>
                    <a:pt x="526002" y="731974"/>
                  </a:lnTo>
                  <a:lnTo>
                    <a:pt x="547355" y="736483"/>
                  </a:lnTo>
                  <a:lnTo>
                    <a:pt x="552926" y="715130"/>
                  </a:lnTo>
                  <a:lnTo>
                    <a:pt x="563138" y="640858"/>
                  </a:lnTo>
                  <a:lnTo>
                    <a:pt x="550804" y="607170"/>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29" name="Freeform: Shape 1128">
              <a:extLst>
                <a:ext uri="{FF2B5EF4-FFF2-40B4-BE49-F238E27FC236}">
                  <a16:creationId xmlns:a16="http://schemas.microsoft.com/office/drawing/2014/main" id="{A494876A-3285-4219-8920-03399153CD9B}"/>
                </a:ext>
              </a:extLst>
            </p:cNvPr>
            <p:cNvSpPr/>
            <p:nvPr/>
          </p:nvSpPr>
          <p:spPr>
            <a:xfrm>
              <a:off x="2771786" y="13843228"/>
              <a:ext cx="33687" cy="74139"/>
            </a:xfrm>
            <a:custGeom>
              <a:avLst/>
              <a:gdLst>
                <a:gd name="connsiteX0" fmla="*/ 19098 w 33687"/>
                <a:gd name="connsiteY0" fmla="*/ 42707 h 74139"/>
                <a:gd name="connsiteX1" fmla="*/ 31433 w 33687"/>
                <a:gd name="connsiteY1" fmla="*/ 49471 h 74139"/>
                <a:gd name="connsiteX2" fmla="*/ 32626 w 33687"/>
                <a:gd name="connsiteY2" fmla="*/ 35942 h 74139"/>
                <a:gd name="connsiteX3" fmla="*/ 33688 w 33687"/>
                <a:gd name="connsiteY3" fmla="*/ 32627 h 74139"/>
                <a:gd name="connsiteX4" fmla="*/ 31433 w 33687"/>
                <a:gd name="connsiteY4" fmla="*/ 25863 h 74139"/>
                <a:gd name="connsiteX5" fmla="*/ 33688 w 33687"/>
                <a:gd name="connsiteY5" fmla="*/ 23607 h 74139"/>
                <a:gd name="connsiteX6" fmla="*/ 33688 w 33687"/>
                <a:gd name="connsiteY6" fmla="*/ 13396 h 74139"/>
                <a:gd name="connsiteX7" fmla="*/ 31433 w 33687"/>
                <a:gd name="connsiteY7" fmla="*/ 8886 h 74139"/>
                <a:gd name="connsiteX8" fmla="*/ 30372 w 33687"/>
                <a:gd name="connsiteY8" fmla="*/ 6764 h 74139"/>
                <a:gd name="connsiteX9" fmla="*/ 28117 w 33687"/>
                <a:gd name="connsiteY9" fmla="*/ 0 h 74139"/>
                <a:gd name="connsiteX10" fmla="*/ 25863 w 33687"/>
                <a:gd name="connsiteY10" fmla="*/ 6764 h 74139"/>
                <a:gd name="connsiteX11" fmla="*/ 22547 w 33687"/>
                <a:gd name="connsiteY11" fmla="*/ 8886 h 74139"/>
                <a:gd name="connsiteX12" fmla="*/ 19098 w 33687"/>
                <a:gd name="connsiteY12" fmla="*/ 16843 h 74139"/>
                <a:gd name="connsiteX13" fmla="*/ 14589 w 33687"/>
                <a:gd name="connsiteY13" fmla="*/ 20159 h 74139"/>
                <a:gd name="connsiteX14" fmla="*/ 16844 w 33687"/>
                <a:gd name="connsiteY14" fmla="*/ 25863 h 74139"/>
                <a:gd name="connsiteX15" fmla="*/ 14589 w 33687"/>
                <a:gd name="connsiteY15" fmla="*/ 29178 h 74139"/>
                <a:gd name="connsiteX16" fmla="*/ 11273 w 33687"/>
                <a:gd name="connsiteY16" fmla="*/ 24669 h 74139"/>
                <a:gd name="connsiteX17" fmla="*/ 6764 w 33687"/>
                <a:gd name="connsiteY17" fmla="*/ 33687 h 74139"/>
                <a:gd name="connsiteX18" fmla="*/ 6764 w 33687"/>
                <a:gd name="connsiteY18" fmla="*/ 39391 h 74139"/>
                <a:gd name="connsiteX19" fmla="*/ 5570 w 33687"/>
                <a:gd name="connsiteY19" fmla="*/ 43767 h 74139"/>
                <a:gd name="connsiteX20" fmla="*/ 6764 w 33687"/>
                <a:gd name="connsiteY20" fmla="*/ 47216 h 74139"/>
                <a:gd name="connsiteX21" fmla="*/ 3316 w 33687"/>
                <a:gd name="connsiteY21" fmla="*/ 55040 h 74139"/>
                <a:gd name="connsiteX22" fmla="*/ 5570 w 33687"/>
                <a:gd name="connsiteY22" fmla="*/ 58489 h 74139"/>
                <a:gd name="connsiteX23" fmla="*/ 7825 w 33687"/>
                <a:gd name="connsiteY23" fmla="*/ 57295 h 74139"/>
                <a:gd name="connsiteX24" fmla="*/ 10080 w 33687"/>
                <a:gd name="connsiteY24" fmla="*/ 55040 h 74139"/>
                <a:gd name="connsiteX25" fmla="*/ 9019 w 33687"/>
                <a:gd name="connsiteY25" fmla="*/ 61804 h 74139"/>
                <a:gd name="connsiteX26" fmla="*/ 1061 w 33687"/>
                <a:gd name="connsiteY26" fmla="*/ 61804 h 74139"/>
                <a:gd name="connsiteX27" fmla="*/ 0 w 33687"/>
                <a:gd name="connsiteY27" fmla="*/ 70824 h 74139"/>
                <a:gd name="connsiteX28" fmla="*/ 4509 w 33687"/>
                <a:gd name="connsiteY28" fmla="*/ 74139 h 74139"/>
                <a:gd name="connsiteX29" fmla="*/ 10080 w 33687"/>
                <a:gd name="connsiteY29" fmla="*/ 69762 h 74139"/>
                <a:gd name="connsiteX30" fmla="*/ 14589 w 33687"/>
                <a:gd name="connsiteY30" fmla="*/ 64060 h 74139"/>
                <a:gd name="connsiteX31" fmla="*/ 20292 w 33687"/>
                <a:gd name="connsiteY31" fmla="*/ 59549 h 74139"/>
                <a:gd name="connsiteX32" fmla="*/ 21353 w 33687"/>
                <a:gd name="connsiteY32" fmla="*/ 53980 h 74139"/>
                <a:gd name="connsiteX33" fmla="*/ 18037 w 33687"/>
                <a:gd name="connsiteY33" fmla="*/ 48276 h 74139"/>
                <a:gd name="connsiteX34" fmla="*/ 19098 w 33687"/>
                <a:gd name="connsiteY34" fmla="*/ 42707 h 7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3687" h="74139">
                  <a:moveTo>
                    <a:pt x="19098" y="42707"/>
                  </a:moveTo>
                  <a:lnTo>
                    <a:pt x="31433" y="49471"/>
                  </a:lnTo>
                  <a:lnTo>
                    <a:pt x="32626" y="35942"/>
                  </a:lnTo>
                  <a:lnTo>
                    <a:pt x="33688" y="32627"/>
                  </a:lnTo>
                  <a:lnTo>
                    <a:pt x="31433" y="25863"/>
                  </a:lnTo>
                  <a:lnTo>
                    <a:pt x="33688" y="23607"/>
                  </a:lnTo>
                  <a:lnTo>
                    <a:pt x="33688" y="13396"/>
                  </a:lnTo>
                  <a:lnTo>
                    <a:pt x="31433" y="8886"/>
                  </a:lnTo>
                  <a:lnTo>
                    <a:pt x="30372" y="6764"/>
                  </a:lnTo>
                  <a:lnTo>
                    <a:pt x="28117" y="0"/>
                  </a:lnTo>
                  <a:lnTo>
                    <a:pt x="25863" y="6764"/>
                  </a:lnTo>
                  <a:lnTo>
                    <a:pt x="22547" y="8886"/>
                  </a:lnTo>
                  <a:lnTo>
                    <a:pt x="19098" y="16843"/>
                  </a:lnTo>
                  <a:lnTo>
                    <a:pt x="14589" y="20159"/>
                  </a:lnTo>
                  <a:lnTo>
                    <a:pt x="16844" y="25863"/>
                  </a:lnTo>
                  <a:lnTo>
                    <a:pt x="14589" y="29178"/>
                  </a:lnTo>
                  <a:lnTo>
                    <a:pt x="11273" y="24669"/>
                  </a:lnTo>
                  <a:lnTo>
                    <a:pt x="6764" y="33687"/>
                  </a:lnTo>
                  <a:lnTo>
                    <a:pt x="6764" y="39391"/>
                  </a:lnTo>
                  <a:lnTo>
                    <a:pt x="5570" y="43767"/>
                  </a:lnTo>
                  <a:lnTo>
                    <a:pt x="6764" y="47216"/>
                  </a:lnTo>
                  <a:lnTo>
                    <a:pt x="3316" y="55040"/>
                  </a:lnTo>
                  <a:lnTo>
                    <a:pt x="5570" y="58489"/>
                  </a:lnTo>
                  <a:lnTo>
                    <a:pt x="7825" y="57295"/>
                  </a:lnTo>
                  <a:lnTo>
                    <a:pt x="10080" y="55040"/>
                  </a:lnTo>
                  <a:lnTo>
                    <a:pt x="9019" y="61804"/>
                  </a:lnTo>
                  <a:lnTo>
                    <a:pt x="1061" y="61804"/>
                  </a:lnTo>
                  <a:lnTo>
                    <a:pt x="0" y="70824"/>
                  </a:lnTo>
                  <a:lnTo>
                    <a:pt x="4509" y="74139"/>
                  </a:lnTo>
                  <a:lnTo>
                    <a:pt x="10080" y="69762"/>
                  </a:lnTo>
                  <a:lnTo>
                    <a:pt x="14589" y="64060"/>
                  </a:lnTo>
                  <a:lnTo>
                    <a:pt x="20292" y="59549"/>
                  </a:lnTo>
                  <a:lnTo>
                    <a:pt x="21353" y="53980"/>
                  </a:lnTo>
                  <a:lnTo>
                    <a:pt x="18037" y="48276"/>
                  </a:lnTo>
                  <a:lnTo>
                    <a:pt x="19098" y="4270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30" name="Freeform: Shape 1129">
              <a:extLst>
                <a:ext uri="{FF2B5EF4-FFF2-40B4-BE49-F238E27FC236}">
                  <a16:creationId xmlns:a16="http://schemas.microsoft.com/office/drawing/2014/main" id="{42B4C4DB-A3C2-5D84-3D57-20B1EFBF4CEE}"/>
                </a:ext>
              </a:extLst>
            </p:cNvPr>
            <p:cNvSpPr/>
            <p:nvPr/>
          </p:nvSpPr>
          <p:spPr>
            <a:xfrm>
              <a:off x="2796587" y="13980499"/>
              <a:ext cx="48276" cy="35941"/>
            </a:xfrm>
            <a:custGeom>
              <a:avLst/>
              <a:gdLst>
                <a:gd name="connsiteX0" fmla="*/ 34881 w 48276"/>
                <a:gd name="connsiteY0" fmla="*/ 17904 h 35941"/>
                <a:gd name="connsiteX1" fmla="*/ 26923 w 48276"/>
                <a:gd name="connsiteY1" fmla="*/ 15649 h 35941"/>
                <a:gd name="connsiteX2" fmla="*/ 33688 w 48276"/>
                <a:gd name="connsiteY2" fmla="*/ 12333 h 35941"/>
                <a:gd name="connsiteX3" fmla="*/ 31433 w 48276"/>
                <a:gd name="connsiteY3" fmla="*/ 6631 h 35941"/>
                <a:gd name="connsiteX4" fmla="*/ 22414 w 48276"/>
                <a:gd name="connsiteY4" fmla="*/ 5569 h 35941"/>
                <a:gd name="connsiteX5" fmla="*/ 16844 w 48276"/>
                <a:gd name="connsiteY5" fmla="*/ 2254 h 35941"/>
                <a:gd name="connsiteX6" fmla="*/ 11141 w 48276"/>
                <a:gd name="connsiteY6" fmla="*/ 0 h 35941"/>
                <a:gd name="connsiteX7" fmla="*/ 0 w 48276"/>
                <a:gd name="connsiteY7" fmla="*/ 2254 h 35941"/>
                <a:gd name="connsiteX8" fmla="*/ 1061 w 48276"/>
                <a:gd name="connsiteY8" fmla="*/ 7825 h 35941"/>
                <a:gd name="connsiteX9" fmla="*/ 4377 w 48276"/>
                <a:gd name="connsiteY9" fmla="*/ 13394 h 35941"/>
                <a:gd name="connsiteX10" fmla="*/ 6631 w 48276"/>
                <a:gd name="connsiteY10" fmla="*/ 19098 h 35941"/>
                <a:gd name="connsiteX11" fmla="*/ 7825 w 48276"/>
                <a:gd name="connsiteY11" fmla="*/ 26922 h 35941"/>
                <a:gd name="connsiteX12" fmla="*/ 15650 w 48276"/>
                <a:gd name="connsiteY12" fmla="*/ 29177 h 35941"/>
                <a:gd name="connsiteX13" fmla="*/ 24669 w 48276"/>
                <a:gd name="connsiteY13" fmla="*/ 30371 h 35941"/>
                <a:gd name="connsiteX14" fmla="*/ 33688 w 48276"/>
                <a:gd name="connsiteY14" fmla="*/ 33686 h 35941"/>
                <a:gd name="connsiteX15" fmla="*/ 48277 w 48276"/>
                <a:gd name="connsiteY15" fmla="*/ 35942 h 35941"/>
                <a:gd name="connsiteX16" fmla="*/ 48277 w 48276"/>
                <a:gd name="connsiteY16" fmla="*/ 24669 h 35941"/>
                <a:gd name="connsiteX17" fmla="*/ 41513 w 48276"/>
                <a:gd name="connsiteY17" fmla="*/ 22413 h 35941"/>
                <a:gd name="connsiteX18" fmla="*/ 34881 w 48276"/>
                <a:gd name="connsiteY18" fmla="*/ 17904 h 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276" h="35941">
                  <a:moveTo>
                    <a:pt x="34881" y="17904"/>
                  </a:moveTo>
                  <a:lnTo>
                    <a:pt x="26923" y="15649"/>
                  </a:lnTo>
                  <a:lnTo>
                    <a:pt x="33688" y="12333"/>
                  </a:lnTo>
                  <a:lnTo>
                    <a:pt x="31433" y="6631"/>
                  </a:lnTo>
                  <a:lnTo>
                    <a:pt x="22414" y="5569"/>
                  </a:lnTo>
                  <a:lnTo>
                    <a:pt x="16844" y="2254"/>
                  </a:lnTo>
                  <a:lnTo>
                    <a:pt x="11141" y="0"/>
                  </a:lnTo>
                  <a:lnTo>
                    <a:pt x="0" y="2254"/>
                  </a:lnTo>
                  <a:lnTo>
                    <a:pt x="1061" y="7825"/>
                  </a:lnTo>
                  <a:lnTo>
                    <a:pt x="4377" y="13394"/>
                  </a:lnTo>
                  <a:lnTo>
                    <a:pt x="6631" y="19098"/>
                  </a:lnTo>
                  <a:lnTo>
                    <a:pt x="7825" y="26922"/>
                  </a:lnTo>
                  <a:lnTo>
                    <a:pt x="15650" y="29177"/>
                  </a:lnTo>
                  <a:lnTo>
                    <a:pt x="24669" y="30371"/>
                  </a:lnTo>
                  <a:lnTo>
                    <a:pt x="33688" y="33686"/>
                  </a:lnTo>
                  <a:lnTo>
                    <a:pt x="48277" y="35942"/>
                  </a:lnTo>
                  <a:lnTo>
                    <a:pt x="48277" y="24669"/>
                  </a:lnTo>
                  <a:lnTo>
                    <a:pt x="41513" y="22413"/>
                  </a:lnTo>
                  <a:lnTo>
                    <a:pt x="34881" y="1790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31" name="Freeform: Shape 1130">
              <a:extLst>
                <a:ext uri="{FF2B5EF4-FFF2-40B4-BE49-F238E27FC236}">
                  <a16:creationId xmlns:a16="http://schemas.microsoft.com/office/drawing/2014/main" id="{8580EE7B-01F5-0B61-517F-F7212A79068F}"/>
                </a:ext>
              </a:extLst>
            </p:cNvPr>
            <p:cNvSpPr/>
            <p:nvPr/>
          </p:nvSpPr>
          <p:spPr>
            <a:xfrm>
              <a:off x="2951762" y="14065910"/>
              <a:ext cx="77719" cy="55173"/>
            </a:xfrm>
            <a:custGeom>
              <a:avLst/>
              <a:gdLst>
                <a:gd name="connsiteX0" fmla="*/ 69762 w 77719"/>
                <a:gd name="connsiteY0" fmla="*/ 7957 h 55173"/>
                <a:gd name="connsiteX1" fmla="*/ 62998 w 77719"/>
                <a:gd name="connsiteY1" fmla="*/ 5704 h 55173"/>
                <a:gd name="connsiteX2" fmla="*/ 46154 w 77719"/>
                <a:gd name="connsiteY2" fmla="*/ 2255 h 55173"/>
                <a:gd name="connsiteX3" fmla="*/ 41645 w 77719"/>
                <a:gd name="connsiteY3" fmla="*/ 1193 h 55173"/>
                <a:gd name="connsiteX4" fmla="*/ 38329 w 77719"/>
                <a:gd name="connsiteY4" fmla="*/ 0 h 55173"/>
                <a:gd name="connsiteX5" fmla="*/ 30372 w 77719"/>
                <a:gd name="connsiteY5" fmla="*/ 0 h 55173"/>
                <a:gd name="connsiteX6" fmla="*/ 27056 w 77719"/>
                <a:gd name="connsiteY6" fmla="*/ 4509 h 55173"/>
                <a:gd name="connsiteX7" fmla="*/ 22547 w 77719"/>
                <a:gd name="connsiteY7" fmla="*/ 5704 h 55173"/>
                <a:gd name="connsiteX8" fmla="*/ 15783 w 77719"/>
                <a:gd name="connsiteY8" fmla="*/ 4509 h 55173"/>
                <a:gd name="connsiteX9" fmla="*/ 5703 w 77719"/>
                <a:gd name="connsiteY9" fmla="*/ 3448 h 55173"/>
                <a:gd name="connsiteX10" fmla="*/ 0 w 77719"/>
                <a:gd name="connsiteY10" fmla="*/ 3448 h 55173"/>
                <a:gd name="connsiteX11" fmla="*/ 1194 w 77719"/>
                <a:gd name="connsiteY11" fmla="*/ 9019 h 55173"/>
                <a:gd name="connsiteX12" fmla="*/ 6764 w 77719"/>
                <a:gd name="connsiteY12" fmla="*/ 12468 h 55173"/>
                <a:gd name="connsiteX13" fmla="*/ 9019 w 77719"/>
                <a:gd name="connsiteY13" fmla="*/ 16977 h 55173"/>
                <a:gd name="connsiteX14" fmla="*/ 10212 w 77719"/>
                <a:gd name="connsiteY14" fmla="*/ 24801 h 55173"/>
                <a:gd name="connsiteX15" fmla="*/ 6764 w 77719"/>
                <a:gd name="connsiteY15" fmla="*/ 25995 h 55173"/>
                <a:gd name="connsiteX16" fmla="*/ 4509 w 77719"/>
                <a:gd name="connsiteY16" fmla="*/ 30505 h 55173"/>
                <a:gd name="connsiteX17" fmla="*/ 7958 w 77719"/>
                <a:gd name="connsiteY17" fmla="*/ 33821 h 55173"/>
                <a:gd name="connsiteX18" fmla="*/ 12467 w 77719"/>
                <a:gd name="connsiteY18" fmla="*/ 33821 h 55173"/>
                <a:gd name="connsiteX19" fmla="*/ 14722 w 77719"/>
                <a:gd name="connsiteY19" fmla="*/ 36074 h 55173"/>
                <a:gd name="connsiteX20" fmla="*/ 15783 w 77719"/>
                <a:gd name="connsiteY20" fmla="*/ 41645 h 55173"/>
                <a:gd name="connsiteX21" fmla="*/ 19098 w 77719"/>
                <a:gd name="connsiteY21" fmla="*/ 46154 h 55173"/>
                <a:gd name="connsiteX22" fmla="*/ 27056 w 77719"/>
                <a:gd name="connsiteY22" fmla="*/ 49603 h 55173"/>
                <a:gd name="connsiteX23" fmla="*/ 33820 w 77719"/>
                <a:gd name="connsiteY23" fmla="*/ 51858 h 55173"/>
                <a:gd name="connsiteX24" fmla="*/ 38329 w 77719"/>
                <a:gd name="connsiteY24" fmla="*/ 52918 h 55173"/>
                <a:gd name="connsiteX25" fmla="*/ 51858 w 77719"/>
                <a:gd name="connsiteY25" fmla="*/ 55174 h 55173"/>
                <a:gd name="connsiteX26" fmla="*/ 59683 w 77719"/>
                <a:gd name="connsiteY26" fmla="*/ 54112 h 55173"/>
                <a:gd name="connsiteX27" fmla="*/ 60744 w 77719"/>
                <a:gd name="connsiteY27" fmla="*/ 50663 h 55173"/>
                <a:gd name="connsiteX28" fmla="*/ 57428 w 77719"/>
                <a:gd name="connsiteY28" fmla="*/ 46154 h 55173"/>
                <a:gd name="connsiteX29" fmla="*/ 57428 w 77719"/>
                <a:gd name="connsiteY29" fmla="*/ 41645 h 55173"/>
                <a:gd name="connsiteX30" fmla="*/ 61937 w 77719"/>
                <a:gd name="connsiteY30" fmla="*/ 39390 h 55173"/>
                <a:gd name="connsiteX31" fmla="*/ 66447 w 77719"/>
                <a:gd name="connsiteY31" fmla="*/ 40585 h 55173"/>
                <a:gd name="connsiteX32" fmla="*/ 68701 w 77719"/>
                <a:gd name="connsiteY32" fmla="*/ 36074 h 55173"/>
                <a:gd name="connsiteX33" fmla="*/ 69762 w 77719"/>
                <a:gd name="connsiteY33" fmla="*/ 29310 h 55173"/>
                <a:gd name="connsiteX34" fmla="*/ 68701 w 77719"/>
                <a:gd name="connsiteY34" fmla="*/ 23741 h 55173"/>
                <a:gd name="connsiteX35" fmla="*/ 72017 w 77719"/>
                <a:gd name="connsiteY35" fmla="*/ 19230 h 55173"/>
                <a:gd name="connsiteX36" fmla="*/ 77720 w 77719"/>
                <a:gd name="connsiteY36" fmla="*/ 13528 h 55173"/>
                <a:gd name="connsiteX37" fmla="*/ 74272 w 77719"/>
                <a:gd name="connsiteY37" fmla="*/ 10213 h 55173"/>
                <a:gd name="connsiteX38" fmla="*/ 69762 w 77719"/>
                <a:gd name="connsiteY38" fmla="*/ 7957 h 5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719" h="55173">
                  <a:moveTo>
                    <a:pt x="69762" y="7957"/>
                  </a:moveTo>
                  <a:lnTo>
                    <a:pt x="62998" y="5704"/>
                  </a:lnTo>
                  <a:lnTo>
                    <a:pt x="46154" y="2255"/>
                  </a:lnTo>
                  <a:lnTo>
                    <a:pt x="41645" y="1193"/>
                  </a:lnTo>
                  <a:lnTo>
                    <a:pt x="38329" y="0"/>
                  </a:lnTo>
                  <a:lnTo>
                    <a:pt x="30372" y="0"/>
                  </a:lnTo>
                  <a:lnTo>
                    <a:pt x="27056" y="4509"/>
                  </a:lnTo>
                  <a:lnTo>
                    <a:pt x="22547" y="5704"/>
                  </a:lnTo>
                  <a:lnTo>
                    <a:pt x="15783" y="4509"/>
                  </a:lnTo>
                  <a:lnTo>
                    <a:pt x="5703" y="3448"/>
                  </a:lnTo>
                  <a:lnTo>
                    <a:pt x="0" y="3448"/>
                  </a:lnTo>
                  <a:lnTo>
                    <a:pt x="1194" y="9019"/>
                  </a:lnTo>
                  <a:lnTo>
                    <a:pt x="6764" y="12468"/>
                  </a:lnTo>
                  <a:lnTo>
                    <a:pt x="9019" y="16977"/>
                  </a:lnTo>
                  <a:lnTo>
                    <a:pt x="10212" y="24801"/>
                  </a:lnTo>
                  <a:lnTo>
                    <a:pt x="6764" y="25995"/>
                  </a:lnTo>
                  <a:lnTo>
                    <a:pt x="4509" y="30505"/>
                  </a:lnTo>
                  <a:lnTo>
                    <a:pt x="7958" y="33821"/>
                  </a:lnTo>
                  <a:lnTo>
                    <a:pt x="12467" y="33821"/>
                  </a:lnTo>
                  <a:lnTo>
                    <a:pt x="14722" y="36074"/>
                  </a:lnTo>
                  <a:lnTo>
                    <a:pt x="15783" y="41645"/>
                  </a:lnTo>
                  <a:lnTo>
                    <a:pt x="19098" y="46154"/>
                  </a:lnTo>
                  <a:lnTo>
                    <a:pt x="27056" y="49603"/>
                  </a:lnTo>
                  <a:lnTo>
                    <a:pt x="33820" y="51858"/>
                  </a:lnTo>
                  <a:lnTo>
                    <a:pt x="38329" y="52918"/>
                  </a:lnTo>
                  <a:lnTo>
                    <a:pt x="51858" y="55174"/>
                  </a:lnTo>
                  <a:lnTo>
                    <a:pt x="59683" y="54112"/>
                  </a:lnTo>
                  <a:lnTo>
                    <a:pt x="60744" y="50663"/>
                  </a:lnTo>
                  <a:lnTo>
                    <a:pt x="57428" y="46154"/>
                  </a:lnTo>
                  <a:lnTo>
                    <a:pt x="57428" y="41645"/>
                  </a:lnTo>
                  <a:lnTo>
                    <a:pt x="61937" y="39390"/>
                  </a:lnTo>
                  <a:lnTo>
                    <a:pt x="66447" y="40585"/>
                  </a:lnTo>
                  <a:lnTo>
                    <a:pt x="68701" y="36074"/>
                  </a:lnTo>
                  <a:lnTo>
                    <a:pt x="69762" y="29310"/>
                  </a:lnTo>
                  <a:lnTo>
                    <a:pt x="68701" y="23741"/>
                  </a:lnTo>
                  <a:lnTo>
                    <a:pt x="72017" y="19230"/>
                  </a:lnTo>
                  <a:lnTo>
                    <a:pt x="77720" y="13528"/>
                  </a:lnTo>
                  <a:lnTo>
                    <a:pt x="74272" y="10213"/>
                  </a:lnTo>
                  <a:lnTo>
                    <a:pt x="69762" y="7957"/>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32" name="Freeform: Shape 1131">
              <a:extLst>
                <a:ext uri="{FF2B5EF4-FFF2-40B4-BE49-F238E27FC236}">
                  <a16:creationId xmlns:a16="http://schemas.microsoft.com/office/drawing/2014/main" id="{3898A457-0774-C867-32AD-E2EE2BB4AF47}"/>
                </a:ext>
              </a:extLst>
            </p:cNvPr>
            <p:cNvSpPr/>
            <p:nvPr/>
          </p:nvSpPr>
          <p:spPr>
            <a:xfrm>
              <a:off x="2988897" y="14038854"/>
              <a:ext cx="79842" cy="40452"/>
            </a:xfrm>
            <a:custGeom>
              <a:avLst/>
              <a:gdLst>
                <a:gd name="connsiteX0" fmla="*/ 72017 w 79842"/>
                <a:gd name="connsiteY0" fmla="*/ 12468 h 40452"/>
                <a:gd name="connsiteX1" fmla="*/ 69762 w 79842"/>
                <a:gd name="connsiteY1" fmla="*/ 6764 h 40452"/>
                <a:gd name="connsiteX2" fmla="*/ 64192 w 79842"/>
                <a:gd name="connsiteY2" fmla="*/ 2255 h 40452"/>
                <a:gd name="connsiteX3" fmla="*/ 57428 w 79842"/>
                <a:gd name="connsiteY3" fmla="*/ 1062 h 40452"/>
                <a:gd name="connsiteX4" fmla="*/ 45093 w 79842"/>
                <a:gd name="connsiteY4" fmla="*/ 1062 h 40452"/>
                <a:gd name="connsiteX5" fmla="*/ 38329 w 79842"/>
                <a:gd name="connsiteY5" fmla="*/ 0 h 40452"/>
                <a:gd name="connsiteX6" fmla="*/ 36075 w 79842"/>
                <a:gd name="connsiteY6" fmla="*/ 2255 h 40452"/>
                <a:gd name="connsiteX7" fmla="*/ 29311 w 79842"/>
                <a:gd name="connsiteY7" fmla="*/ 4511 h 40452"/>
                <a:gd name="connsiteX8" fmla="*/ 22547 w 79842"/>
                <a:gd name="connsiteY8" fmla="*/ 7959 h 40452"/>
                <a:gd name="connsiteX9" fmla="*/ 20292 w 79842"/>
                <a:gd name="connsiteY9" fmla="*/ 11275 h 40452"/>
                <a:gd name="connsiteX10" fmla="*/ 13528 w 79842"/>
                <a:gd name="connsiteY10" fmla="*/ 11275 h 40452"/>
                <a:gd name="connsiteX11" fmla="*/ 3448 w 79842"/>
                <a:gd name="connsiteY11" fmla="*/ 13528 h 40452"/>
                <a:gd name="connsiteX12" fmla="*/ 0 w 79842"/>
                <a:gd name="connsiteY12" fmla="*/ 16844 h 40452"/>
                <a:gd name="connsiteX13" fmla="*/ 53979 w 79842"/>
                <a:gd name="connsiteY13" fmla="*/ 38197 h 40452"/>
                <a:gd name="connsiteX14" fmla="*/ 60744 w 79842"/>
                <a:gd name="connsiteY14" fmla="*/ 40452 h 40452"/>
                <a:gd name="connsiteX15" fmla="*/ 68569 w 79842"/>
                <a:gd name="connsiteY15" fmla="*/ 38197 h 40452"/>
                <a:gd name="connsiteX16" fmla="*/ 74139 w 79842"/>
                <a:gd name="connsiteY16" fmla="*/ 35943 h 40452"/>
                <a:gd name="connsiteX17" fmla="*/ 79842 w 79842"/>
                <a:gd name="connsiteY17" fmla="*/ 28117 h 40452"/>
                <a:gd name="connsiteX18" fmla="*/ 79842 w 79842"/>
                <a:gd name="connsiteY18" fmla="*/ 22548 h 40452"/>
                <a:gd name="connsiteX19" fmla="*/ 78648 w 79842"/>
                <a:gd name="connsiteY19" fmla="*/ 15784 h 40452"/>
                <a:gd name="connsiteX20" fmla="*/ 71884 w 79842"/>
                <a:gd name="connsiteY20" fmla="*/ 12468 h 4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842" h="40452">
                  <a:moveTo>
                    <a:pt x="72017" y="12468"/>
                  </a:moveTo>
                  <a:lnTo>
                    <a:pt x="69762" y="6764"/>
                  </a:lnTo>
                  <a:lnTo>
                    <a:pt x="64192" y="2255"/>
                  </a:lnTo>
                  <a:lnTo>
                    <a:pt x="57428" y="1062"/>
                  </a:lnTo>
                  <a:lnTo>
                    <a:pt x="45093" y="1062"/>
                  </a:lnTo>
                  <a:lnTo>
                    <a:pt x="38329" y="0"/>
                  </a:lnTo>
                  <a:lnTo>
                    <a:pt x="36075" y="2255"/>
                  </a:lnTo>
                  <a:lnTo>
                    <a:pt x="29311" y="4511"/>
                  </a:lnTo>
                  <a:lnTo>
                    <a:pt x="22547" y="7959"/>
                  </a:lnTo>
                  <a:lnTo>
                    <a:pt x="20292" y="11275"/>
                  </a:lnTo>
                  <a:lnTo>
                    <a:pt x="13528" y="11275"/>
                  </a:lnTo>
                  <a:lnTo>
                    <a:pt x="3448" y="13528"/>
                  </a:lnTo>
                  <a:lnTo>
                    <a:pt x="0" y="16844"/>
                  </a:lnTo>
                  <a:cubicBezTo>
                    <a:pt x="29974" y="25863"/>
                    <a:pt x="24801" y="24139"/>
                    <a:pt x="53979" y="38197"/>
                  </a:cubicBezTo>
                  <a:lnTo>
                    <a:pt x="60744" y="40452"/>
                  </a:lnTo>
                  <a:lnTo>
                    <a:pt x="68569" y="38197"/>
                  </a:lnTo>
                  <a:lnTo>
                    <a:pt x="74139" y="35943"/>
                  </a:lnTo>
                  <a:lnTo>
                    <a:pt x="79842" y="28117"/>
                  </a:lnTo>
                  <a:lnTo>
                    <a:pt x="79842" y="22548"/>
                  </a:lnTo>
                  <a:lnTo>
                    <a:pt x="78648" y="15784"/>
                  </a:lnTo>
                  <a:lnTo>
                    <a:pt x="71884" y="12468"/>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33" name="Freeform: Shape 1132">
              <a:extLst>
                <a:ext uri="{FF2B5EF4-FFF2-40B4-BE49-F238E27FC236}">
                  <a16:creationId xmlns:a16="http://schemas.microsoft.com/office/drawing/2014/main" id="{49FDBA96-09F2-90BD-EB65-1B33C2487448}"/>
                </a:ext>
              </a:extLst>
            </p:cNvPr>
            <p:cNvSpPr/>
            <p:nvPr/>
          </p:nvSpPr>
          <p:spPr>
            <a:xfrm>
              <a:off x="3069933" y="13926385"/>
              <a:ext cx="30371" cy="29311"/>
            </a:xfrm>
            <a:custGeom>
              <a:avLst/>
              <a:gdLst>
                <a:gd name="connsiteX0" fmla="*/ 24801 w 30371"/>
                <a:gd name="connsiteY0" fmla="*/ 14722 h 29311"/>
                <a:gd name="connsiteX1" fmla="*/ 27056 w 30371"/>
                <a:gd name="connsiteY1" fmla="*/ 9019 h 29311"/>
                <a:gd name="connsiteX2" fmla="*/ 27056 w 30371"/>
                <a:gd name="connsiteY2" fmla="*/ 4509 h 29311"/>
                <a:gd name="connsiteX3" fmla="*/ 21353 w 30371"/>
                <a:gd name="connsiteY3" fmla="*/ 0 h 29311"/>
                <a:gd name="connsiteX4" fmla="*/ 11273 w 30371"/>
                <a:gd name="connsiteY4" fmla="*/ 5704 h 29311"/>
                <a:gd name="connsiteX5" fmla="*/ 5570 w 30371"/>
                <a:gd name="connsiteY5" fmla="*/ 9019 h 29311"/>
                <a:gd name="connsiteX6" fmla="*/ 0 w 30371"/>
                <a:gd name="connsiteY6" fmla="*/ 13528 h 29311"/>
                <a:gd name="connsiteX7" fmla="*/ 0 w 30371"/>
                <a:gd name="connsiteY7" fmla="*/ 18037 h 29311"/>
                <a:gd name="connsiteX8" fmla="*/ 6764 w 30371"/>
                <a:gd name="connsiteY8" fmla="*/ 24801 h 29311"/>
                <a:gd name="connsiteX9" fmla="*/ 13528 w 30371"/>
                <a:gd name="connsiteY9" fmla="*/ 23741 h 29311"/>
                <a:gd name="connsiteX10" fmla="*/ 18037 w 30371"/>
                <a:gd name="connsiteY10" fmla="*/ 24801 h 29311"/>
                <a:gd name="connsiteX11" fmla="*/ 14589 w 30371"/>
                <a:gd name="connsiteY11" fmla="*/ 29312 h 29311"/>
                <a:gd name="connsiteX12" fmla="*/ 22547 w 30371"/>
                <a:gd name="connsiteY12" fmla="*/ 27057 h 29311"/>
                <a:gd name="connsiteX13" fmla="*/ 30372 w 30371"/>
                <a:gd name="connsiteY13" fmla="*/ 19232 h 29311"/>
                <a:gd name="connsiteX14" fmla="*/ 29311 w 30371"/>
                <a:gd name="connsiteY14" fmla="*/ 15784 h 29311"/>
                <a:gd name="connsiteX15" fmla="*/ 24801 w 30371"/>
                <a:gd name="connsiteY15" fmla="*/ 14722 h 2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71" h="29311">
                  <a:moveTo>
                    <a:pt x="24801" y="14722"/>
                  </a:moveTo>
                  <a:lnTo>
                    <a:pt x="27056" y="9019"/>
                  </a:lnTo>
                  <a:lnTo>
                    <a:pt x="27056" y="4509"/>
                  </a:lnTo>
                  <a:lnTo>
                    <a:pt x="21353" y="0"/>
                  </a:lnTo>
                  <a:lnTo>
                    <a:pt x="11273" y="5704"/>
                  </a:lnTo>
                  <a:lnTo>
                    <a:pt x="5570" y="9019"/>
                  </a:lnTo>
                  <a:lnTo>
                    <a:pt x="0" y="13528"/>
                  </a:lnTo>
                  <a:lnTo>
                    <a:pt x="0" y="18037"/>
                  </a:lnTo>
                  <a:lnTo>
                    <a:pt x="6764" y="24801"/>
                  </a:lnTo>
                  <a:lnTo>
                    <a:pt x="13528" y="23741"/>
                  </a:lnTo>
                  <a:lnTo>
                    <a:pt x="18037" y="24801"/>
                  </a:lnTo>
                  <a:lnTo>
                    <a:pt x="14589" y="29312"/>
                  </a:lnTo>
                  <a:lnTo>
                    <a:pt x="22547" y="27057"/>
                  </a:lnTo>
                  <a:lnTo>
                    <a:pt x="30372" y="19232"/>
                  </a:lnTo>
                  <a:lnTo>
                    <a:pt x="29311" y="15784"/>
                  </a:lnTo>
                  <a:lnTo>
                    <a:pt x="24801" y="1472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34" name="Freeform: Shape 1133">
              <a:extLst>
                <a:ext uri="{FF2B5EF4-FFF2-40B4-BE49-F238E27FC236}">
                  <a16:creationId xmlns:a16="http://schemas.microsoft.com/office/drawing/2014/main" id="{8F06F497-DB79-A9C6-AA49-456B8098A472}"/>
                </a:ext>
              </a:extLst>
            </p:cNvPr>
            <p:cNvSpPr/>
            <p:nvPr/>
          </p:nvSpPr>
          <p:spPr>
            <a:xfrm>
              <a:off x="2806401" y="13817366"/>
              <a:ext cx="24934" cy="44961"/>
            </a:xfrm>
            <a:custGeom>
              <a:avLst/>
              <a:gdLst>
                <a:gd name="connsiteX0" fmla="*/ 8090 w 24934"/>
                <a:gd name="connsiteY0" fmla="*/ 41513 h 44961"/>
                <a:gd name="connsiteX1" fmla="*/ 13661 w 24934"/>
                <a:gd name="connsiteY1" fmla="*/ 44961 h 44961"/>
                <a:gd name="connsiteX2" fmla="*/ 18170 w 24934"/>
                <a:gd name="connsiteY2" fmla="*/ 42706 h 44961"/>
                <a:gd name="connsiteX3" fmla="*/ 17109 w 24934"/>
                <a:gd name="connsiteY3" fmla="*/ 37136 h 44961"/>
                <a:gd name="connsiteX4" fmla="*/ 17109 w 24934"/>
                <a:gd name="connsiteY4" fmla="*/ 32627 h 44961"/>
                <a:gd name="connsiteX5" fmla="*/ 15915 w 24934"/>
                <a:gd name="connsiteY5" fmla="*/ 31433 h 44961"/>
                <a:gd name="connsiteX6" fmla="*/ 14722 w 24934"/>
                <a:gd name="connsiteY6" fmla="*/ 28117 h 44961"/>
                <a:gd name="connsiteX7" fmla="*/ 18170 w 24934"/>
                <a:gd name="connsiteY7" fmla="*/ 25863 h 44961"/>
                <a:gd name="connsiteX8" fmla="*/ 22679 w 24934"/>
                <a:gd name="connsiteY8" fmla="*/ 24801 h 44961"/>
                <a:gd name="connsiteX9" fmla="*/ 24934 w 24934"/>
                <a:gd name="connsiteY9" fmla="*/ 21353 h 44961"/>
                <a:gd name="connsiteX10" fmla="*/ 23740 w 24934"/>
                <a:gd name="connsiteY10" fmla="*/ 16844 h 44961"/>
                <a:gd name="connsiteX11" fmla="*/ 22547 w 24934"/>
                <a:gd name="connsiteY11" fmla="*/ 9019 h 44961"/>
                <a:gd name="connsiteX12" fmla="*/ 19231 w 24934"/>
                <a:gd name="connsiteY12" fmla="*/ 4509 h 44961"/>
                <a:gd name="connsiteX13" fmla="*/ 13661 w 24934"/>
                <a:gd name="connsiteY13" fmla="*/ 2254 h 44961"/>
                <a:gd name="connsiteX14" fmla="*/ 6897 w 24934"/>
                <a:gd name="connsiteY14" fmla="*/ 0 h 44961"/>
                <a:gd name="connsiteX15" fmla="*/ 4642 w 24934"/>
                <a:gd name="connsiteY15" fmla="*/ 3316 h 44961"/>
                <a:gd name="connsiteX16" fmla="*/ 5703 w 24934"/>
                <a:gd name="connsiteY16" fmla="*/ 9019 h 44961"/>
                <a:gd name="connsiteX17" fmla="*/ 5703 w 24934"/>
                <a:gd name="connsiteY17" fmla="*/ 11273 h 44961"/>
                <a:gd name="connsiteX18" fmla="*/ 2255 w 24934"/>
                <a:gd name="connsiteY18" fmla="*/ 14722 h 44961"/>
                <a:gd name="connsiteX19" fmla="*/ 0 w 24934"/>
                <a:gd name="connsiteY19" fmla="*/ 20292 h 44961"/>
                <a:gd name="connsiteX20" fmla="*/ 3316 w 24934"/>
                <a:gd name="connsiteY20" fmla="*/ 25863 h 44961"/>
                <a:gd name="connsiteX21" fmla="*/ 7825 w 24934"/>
                <a:gd name="connsiteY21" fmla="*/ 41645 h 4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934" h="44961">
                  <a:moveTo>
                    <a:pt x="8090" y="41513"/>
                  </a:moveTo>
                  <a:lnTo>
                    <a:pt x="13661" y="44961"/>
                  </a:lnTo>
                  <a:lnTo>
                    <a:pt x="18170" y="42706"/>
                  </a:lnTo>
                  <a:lnTo>
                    <a:pt x="17109" y="37136"/>
                  </a:lnTo>
                  <a:lnTo>
                    <a:pt x="17109" y="32627"/>
                  </a:lnTo>
                  <a:lnTo>
                    <a:pt x="15915" y="31433"/>
                  </a:lnTo>
                  <a:lnTo>
                    <a:pt x="14722" y="28117"/>
                  </a:lnTo>
                  <a:lnTo>
                    <a:pt x="18170" y="25863"/>
                  </a:lnTo>
                  <a:lnTo>
                    <a:pt x="22679" y="24801"/>
                  </a:lnTo>
                  <a:lnTo>
                    <a:pt x="24934" y="21353"/>
                  </a:lnTo>
                  <a:lnTo>
                    <a:pt x="23740" y="16844"/>
                  </a:lnTo>
                  <a:lnTo>
                    <a:pt x="22547" y="9019"/>
                  </a:lnTo>
                  <a:lnTo>
                    <a:pt x="19231" y="4509"/>
                  </a:lnTo>
                  <a:lnTo>
                    <a:pt x="13661" y="2254"/>
                  </a:lnTo>
                  <a:lnTo>
                    <a:pt x="6897" y="0"/>
                  </a:lnTo>
                  <a:lnTo>
                    <a:pt x="4642" y="3316"/>
                  </a:lnTo>
                  <a:lnTo>
                    <a:pt x="5703" y="9019"/>
                  </a:lnTo>
                  <a:lnTo>
                    <a:pt x="5703" y="11273"/>
                  </a:lnTo>
                  <a:lnTo>
                    <a:pt x="2255" y="14722"/>
                  </a:lnTo>
                  <a:lnTo>
                    <a:pt x="0" y="20292"/>
                  </a:lnTo>
                  <a:lnTo>
                    <a:pt x="3316" y="25863"/>
                  </a:lnTo>
                  <a:cubicBezTo>
                    <a:pt x="15783" y="29974"/>
                    <a:pt x="10080" y="31831"/>
                    <a:pt x="7825" y="41645"/>
                  </a:cubicBezTo>
                  <a:close/>
                </a:path>
              </a:pathLst>
            </a:custGeom>
            <a:noFill/>
            <a:ln w="3315" cap="flat">
              <a:solidFill>
                <a:schemeClr val="bg1">
                  <a:lumMod val="65000"/>
                </a:schemeClr>
              </a:solidFill>
              <a:prstDash val="solid"/>
              <a:miter/>
            </a:ln>
          </p:spPr>
          <p:txBody>
            <a:bodyPr rtlCol="0" anchor="ctr"/>
            <a:lstStyle/>
            <a:p>
              <a:endParaRPr lang="en-FI" sz="816"/>
            </a:p>
          </p:txBody>
        </p:sp>
        <p:sp>
          <p:nvSpPr>
            <p:cNvPr id="1135" name="Freeform: Shape 1134">
              <a:extLst>
                <a:ext uri="{FF2B5EF4-FFF2-40B4-BE49-F238E27FC236}">
                  <a16:creationId xmlns:a16="http://schemas.microsoft.com/office/drawing/2014/main" id="{CF77A44E-277B-996E-1E4D-BFC9691F0EFF}"/>
                </a:ext>
              </a:extLst>
            </p:cNvPr>
            <p:cNvSpPr/>
            <p:nvPr/>
          </p:nvSpPr>
          <p:spPr>
            <a:xfrm>
              <a:off x="2831468" y="13862327"/>
              <a:ext cx="27851" cy="61936"/>
            </a:xfrm>
            <a:custGeom>
              <a:avLst/>
              <a:gdLst>
                <a:gd name="connsiteX0" fmla="*/ 26923 w 27851"/>
                <a:gd name="connsiteY0" fmla="*/ 40451 h 61936"/>
                <a:gd name="connsiteX1" fmla="*/ 24669 w 27851"/>
                <a:gd name="connsiteY1" fmla="*/ 32626 h 61936"/>
                <a:gd name="connsiteX2" fmla="*/ 22414 w 27851"/>
                <a:gd name="connsiteY2" fmla="*/ 31566 h 61936"/>
                <a:gd name="connsiteX3" fmla="*/ 20160 w 27851"/>
                <a:gd name="connsiteY3" fmla="*/ 27057 h 61936"/>
                <a:gd name="connsiteX4" fmla="*/ 21220 w 27851"/>
                <a:gd name="connsiteY4" fmla="*/ 27057 h 61936"/>
                <a:gd name="connsiteX5" fmla="*/ 20160 w 27851"/>
                <a:gd name="connsiteY5" fmla="*/ 20292 h 61936"/>
                <a:gd name="connsiteX6" fmla="*/ 15650 w 27851"/>
                <a:gd name="connsiteY6" fmla="*/ 4509 h 61936"/>
                <a:gd name="connsiteX7" fmla="*/ 6631 w 27851"/>
                <a:gd name="connsiteY7" fmla="*/ 0 h 61936"/>
                <a:gd name="connsiteX8" fmla="*/ 1061 w 27851"/>
                <a:gd name="connsiteY8" fmla="*/ 1060 h 61936"/>
                <a:gd name="connsiteX9" fmla="*/ 0 w 27851"/>
                <a:gd name="connsiteY9" fmla="*/ 7825 h 61936"/>
                <a:gd name="connsiteX10" fmla="*/ 1061 w 27851"/>
                <a:gd name="connsiteY10" fmla="*/ 14589 h 61936"/>
                <a:gd name="connsiteX11" fmla="*/ 6631 w 27851"/>
                <a:gd name="connsiteY11" fmla="*/ 14589 h 61936"/>
                <a:gd name="connsiteX12" fmla="*/ 8886 w 27851"/>
                <a:gd name="connsiteY12" fmla="*/ 13528 h 61936"/>
                <a:gd name="connsiteX13" fmla="*/ 9947 w 27851"/>
                <a:gd name="connsiteY13" fmla="*/ 7957 h 61936"/>
                <a:gd name="connsiteX14" fmla="*/ 14456 w 27851"/>
                <a:gd name="connsiteY14" fmla="*/ 7957 h 61936"/>
                <a:gd name="connsiteX15" fmla="*/ 15650 w 27851"/>
                <a:gd name="connsiteY15" fmla="*/ 52918 h 61936"/>
                <a:gd name="connsiteX16" fmla="*/ 20160 w 27851"/>
                <a:gd name="connsiteY16" fmla="*/ 47347 h 61936"/>
                <a:gd name="connsiteX17" fmla="*/ 21220 w 27851"/>
                <a:gd name="connsiteY17" fmla="*/ 49603 h 61936"/>
                <a:gd name="connsiteX18" fmla="*/ 16711 w 27851"/>
                <a:gd name="connsiteY18" fmla="*/ 55174 h 61936"/>
                <a:gd name="connsiteX19" fmla="*/ 16711 w 27851"/>
                <a:gd name="connsiteY19" fmla="*/ 61936 h 61936"/>
                <a:gd name="connsiteX20" fmla="*/ 22281 w 27851"/>
                <a:gd name="connsiteY20" fmla="*/ 61936 h 61936"/>
                <a:gd name="connsiteX21" fmla="*/ 25597 w 27851"/>
                <a:gd name="connsiteY21" fmla="*/ 58621 h 61936"/>
                <a:gd name="connsiteX22" fmla="*/ 27852 w 27851"/>
                <a:gd name="connsiteY22" fmla="*/ 51858 h 61936"/>
                <a:gd name="connsiteX23" fmla="*/ 25597 w 27851"/>
                <a:gd name="connsiteY23" fmla="*/ 45094 h 61936"/>
                <a:gd name="connsiteX24" fmla="*/ 26791 w 27851"/>
                <a:gd name="connsiteY24" fmla="*/ 40583 h 6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851" h="61936">
                  <a:moveTo>
                    <a:pt x="26923" y="40451"/>
                  </a:moveTo>
                  <a:lnTo>
                    <a:pt x="24669" y="32626"/>
                  </a:lnTo>
                  <a:lnTo>
                    <a:pt x="22414" y="31566"/>
                  </a:lnTo>
                  <a:lnTo>
                    <a:pt x="20160" y="27057"/>
                  </a:lnTo>
                  <a:lnTo>
                    <a:pt x="21220" y="27057"/>
                  </a:lnTo>
                  <a:lnTo>
                    <a:pt x="20160" y="20292"/>
                  </a:lnTo>
                  <a:lnTo>
                    <a:pt x="15650" y="4509"/>
                  </a:lnTo>
                  <a:lnTo>
                    <a:pt x="6631" y="0"/>
                  </a:lnTo>
                  <a:lnTo>
                    <a:pt x="1061" y="1060"/>
                  </a:lnTo>
                  <a:lnTo>
                    <a:pt x="0" y="7825"/>
                  </a:lnTo>
                  <a:lnTo>
                    <a:pt x="1061" y="14589"/>
                  </a:lnTo>
                  <a:lnTo>
                    <a:pt x="6631" y="14589"/>
                  </a:lnTo>
                  <a:lnTo>
                    <a:pt x="8886" y="13528"/>
                  </a:lnTo>
                  <a:lnTo>
                    <a:pt x="9947" y="7957"/>
                  </a:lnTo>
                  <a:lnTo>
                    <a:pt x="14456" y="7957"/>
                  </a:lnTo>
                  <a:cubicBezTo>
                    <a:pt x="11671" y="23343"/>
                    <a:pt x="-3714" y="42175"/>
                    <a:pt x="15650" y="52918"/>
                  </a:cubicBezTo>
                  <a:lnTo>
                    <a:pt x="20160" y="47347"/>
                  </a:lnTo>
                  <a:lnTo>
                    <a:pt x="21220" y="49603"/>
                  </a:lnTo>
                  <a:lnTo>
                    <a:pt x="16711" y="55174"/>
                  </a:lnTo>
                  <a:lnTo>
                    <a:pt x="16711" y="61936"/>
                  </a:lnTo>
                  <a:lnTo>
                    <a:pt x="22281" y="61936"/>
                  </a:lnTo>
                  <a:lnTo>
                    <a:pt x="25597" y="58621"/>
                  </a:lnTo>
                  <a:lnTo>
                    <a:pt x="27852" y="51858"/>
                  </a:lnTo>
                  <a:lnTo>
                    <a:pt x="25597" y="45094"/>
                  </a:lnTo>
                  <a:lnTo>
                    <a:pt x="26791" y="40583"/>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36" name="Freeform: Shape 1135">
              <a:extLst>
                <a:ext uri="{FF2B5EF4-FFF2-40B4-BE49-F238E27FC236}">
                  <a16:creationId xmlns:a16="http://schemas.microsoft.com/office/drawing/2014/main" id="{EF6A6146-EF8F-5539-6CE8-5A70F2EDD69B}"/>
                </a:ext>
              </a:extLst>
            </p:cNvPr>
            <p:cNvSpPr/>
            <p:nvPr/>
          </p:nvSpPr>
          <p:spPr>
            <a:xfrm>
              <a:off x="2844864" y="13816172"/>
              <a:ext cx="31565" cy="37136"/>
            </a:xfrm>
            <a:custGeom>
              <a:avLst/>
              <a:gdLst>
                <a:gd name="connsiteX0" fmla="*/ 27056 w 31565"/>
                <a:gd name="connsiteY0" fmla="*/ 6764 h 37136"/>
                <a:gd name="connsiteX1" fmla="*/ 14722 w 31565"/>
                <a:gd name="connsiteY1" fmla="*/ 3316 h 37136"/>
                <a:gd name="connsiteX2" fmla="*/ 10212 w 31565"/>
                <a:gd name="connsiteY2" fmla="*/ 0 h 37136"/>
                <a:gd name="connsiteX3" fmla="*/ 7958 w 31565"/>
                <a:gd name="connsiteY3" fmla="*/ 3316 h 37136"/>
                <a:gd name="connsiteX4" fmla="*/ 3448 w 31565"/>
                <a:gd name="connsiteY4" fmla="*/ 6764 h 37136"/>
                <a:gd name="connsiteX5" fmla="*/ 2255 w 31565"/>
                <a:gd name="connsiteY5" fmla="*/ 10080 h 37136"/>
                <a:gd name="connsiteX6" fmla="*/ 0 w 31565"/>
                <a:gd name="connsiteY6" fmla="*/ 14590 h 37136"/>
                <a:gd name="connsiteX7" fmla="*/ 0 w 31565"/>
                <a:gd name="connsiteY7" fmla="*/ 20292 h 37136"/>
                <a:gd name="connsiteX8" fmla="*/ 2255 w 31565"/>
                <a:gd name="connsiteY8" fmla="*/ 25863 h 37136"/>
                <a:gd name="connsiteX9" fmla="*/ 4509 w 31565"/>
                <a:gd name="connsiteY9" fmla="*/ 32627 h 37136"/>
                <a:gd name="connsiteX10" fmla="*/ 10212 w 31565"/>
                <a:gd name="connsiteY10" fmla="*/ 37136 h 37136"/>
                <a:gd name="connsiteX11" fmla="*/ 13528 w 31565"/>
                <a:gd name="connsiteY11" fmla="*/ 32627 h 37136"/>
                <a:gd name="connsiteX12" fmla="*/ 19231 w 31565"/>
                <a:gd name="connsiteY12" fmla="*/ 28117 h 37136"/>
                <a:gd name="connsiteX13" fmla="*/ 22547 w 31565"/>
                <a:gd name="connsiteY13" fmla="*/ 18038 h 37136"/>
                <a:gd name="connsiteX14" fmla="*/ 27056 w 31565"/>
                <a:gd name="connsiteY14" fmla="*/ 13528 h 37136"/>
                <a:gd name="connsiteX15" fmla="*/ 31565 w 31565"/>
                <a:gd name="connsiteY15" fmla="*/ 16844 h 37136"/>
                <a:gd name="connsiteX16" fmla="*/ 31565 w 31565"/>
                <a:gd name="connsiteY16" fmla="*/ 13528 h 37136"/>
                <a:gd name="connsiteX17" fmla="*/ 25862 w 31565"/>
                <a:gd name="connsiteY17" fmla="*/ 9019 h 37136"/>
                <a:gd name="connsiteX18" fmla="*/ 27056 w 31565"/>
                <a:gd name="connsiteY18" fmla="*/ 6764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65" h="37136">
                  <a:moveTo>
                    <a:pt x="27056" y="6764"/>
                  </a:moveTo>
                  <a:lnTo>
                    <a:pt x="14722" y="3316"/>
                  </a:lnTo>
                  <a:lnTo>
                    <a:pt x="10212" y="0"/>
                  </a:lnTo>
                  <a:lnTo>
                    <a:pt x="7958" y="3316"/>
                  </a:lnTo>
                  <a:lnTo>
                    <a:pt x="3448" y="6764"/>
                  </a:lnTo>
                  <a:lnTo>
                    <a:pt x="2255" y="10080"/>
                  </a:lnTo>
                  <a:lnTo>
                    <a:pt x="0" y="14590"/>
                  </a:lnTo>
                  <a:lnTo>
                    <a:pt x="0" y="20292"/>
                  </a:lnTo>
                  <a:lnTo>
                    <a:pt x="2255" y="25863"/>
                  </a:lnTo>
                  <a:lnTo>
                    <a:pt x="4509" y="32627"/>
                  </a:lnTo>
                  <a:lnTo>
                    <a:pt x="10212" y="37136"/>
                  </a:lnTo>
                  <a:lnTo>
                    <a:pt x="13528" y="32627"/>
                  </a:lnTo>
                  <a:lnTo>
                    <a:pt x="19231" y="28117"/>
                  </a:lnTo>
                  <a:lnTo>
                    <a:pt x="22547" y="18038"/>
                  </a:lnTo>
                  <a:lnTo>
                    <a:pt x="27056" y="13528"/>
                  </a:lnTo>
                  <a:lnTo>
                    <a:pt x="31565" y="16844"/>
                  </a:lnTo>
                  <a:lnTo>
                    <a:pt x="31565" y="13528"/>
                  </a:lnTo>
                  <a:lnTo>
                    <a:pt x="25862" y="9019"/>
                  </a:lnTo>
                  <a:lnTo>
                    <a:pt x="27056" y="676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37" name="Freeform: Shape 1136">
              <a:extLst>
                <a:ext uri="{FF2B5EF4-FFF2-40B4-BE49-F238E27FC236}">
                  <a16:creationId xmlns:a16="http://schemas.microsoft.com/office/drawing/2014/main" id="{FF6CB4C2-8C91-5380-E8A8-2CB48051EEC5}"/>
                </a:ext>
              </a:extLst>
            </p:cNvPr>
            <p:cNvSpPr/>
            <p:nvPr/>
          </p:nvSpPr>
          <p:spPr>
            <a:xfrm>
              <a:off x="3007016" y="13823997"/>
              <a:ext cx="97665" cy="94431"/>
            </a:xfrm>
            <a:custGeom>
              <a:avLst/>
              <a:gdLst>
                <a:gd name="connsiteX0" fmla="*/ 94483 w 97665"/>
                <a:gd name="connsiteY0" fmla="*/ 64191 h 94431"/>
                <a:gd name="connsiteX1" fmla="*/ 88912 w 97665"/>
                <a:gd name="connsiteY1" fmla="*/ 62998 h 94431"/>
                <a:gd name="connsiteX2" fmla="*/ 85597 w 97665"/>
                <a:gd name="connsiteY2" fmla="*/ 65254 h 94431"/>
                <a:gd name="connsiteX3" fmla="*/ 85597 w 97665"/>
                <a:gd name="connsiteY3" fmla="*/ 68702 h 94431"/>
                <a:gd name="connsiteX4" fmla="*/ 81087 w 97665"/>
                <a:gd name="connsiteY4" fmla="*/ 68702 h 94431"/>
                <a:gd name="connsiteX5" fmla="*/ 74323 w 97665"/>
                <a:gd name="connsiteY5" fmla="*/ 66447 h 94431"/>
                <a:gd name="connsiteX6" fmla="*/ 69814 w 97665"/>
                <a:gd name="connsiteY6" fmla="*/ 62998 h 94431"/>
                <a:gd name="connsiteX7" fmla="*/ 73130 w 97665"/>
                <a:gd name="connsiteY7" fmla="*/ 58489 h 94431"/>
                <a:gd name="connsiteX8" fmla="*/ 74191 w 97665"/>
                <a:gd name="connsiteY8" fmla="*/ 52786 h 94431"/>
                <a:gd name="connsiteX9" fmla="*/ 71936 w 97665"/>
                <a:gd name="connsiteY9" fmla="*/ 47215 h 94431"/>
                <a:gd name="connsiteX10" fmla="*/ 70875 w 97665"/>
                <a:gd name="connsiteY10" fmla="*/ 42706 h 94431"/>
                <a:gd name="connsiteX11" fmla="*/ 67427 w 97665"/>
                <a:gd name="connsiteY11" fmla="*/ 40451 h 94431"/>
                <a:gd name="connsiteX12" fmla="*/ 62917 w 97665"/>
                <a:gd name="connsiteY12" fmla="*/ 39258 h 94431"/>
                <a:gd name="connsiteX13" fmla="*/ 57347 w 97665"/>
                <a:gd name="connsiteY13" fmla="*/ 37003 h 94431"/>
                <a:gd name="connsiteX14" fmla="*/ 54031 w 97665"/>
                <a:gd name="connsiteY14" fmla="*/ 35942 h 94431"/>
                <a:gd name="connsiteX15" fmla="*/ 51777 w 97665"/>
                <a:gd name="connsiteY15" fmla="*/ 31433 h 94431"/>
                <a:gd name="connsiteX16" fmla="*/ 50715 w 97665"/>
                <a:gd name="connsiteY16" fmla="*/ 29178 h 94431"/>
                <a:gd name="connsiteX17" fmla="*/ 48461 w 97665"/>
                <a:gd name="connsiteY17" fmla="*/ 28117 h 94431"/>
                <a:gd name="connsiteX18" fmla="*/ 43951 w 97665"/>
                <a:gd name="connsiteY18" fmla="*/ 28117 h 94431"/>
                <a:gd name="connsiteX19" fmla="*/ 52 w 97665"/>
                <a:gd name="connsiteY19" fmla="*/ 0 h 94431"/>
                <a:gd name="connsiteX20" fmla="*/ 6816 w 97665"/>
                <a:gd name="connsiteY20" fmla="*/ 48410 h 94431"/>
                <a:gd name="connsiteX21" fmla="*/ 7877 w 97665"/>
                <a:gd name="connsiteY21" fmla="*/ 50663 h 94431"/>
                <a:gd name="connsiteX22" fmla="*/ 10131 w 97665"/>
                <a:gd name="connsiteY22" fmla="*/ 54112 h 94431"/>
                <a:gd name="connsiteX23" fmla="*/ 14641 w 97665"/>
                <a:gd name="connsiteY23" fmla="*/ 58622 h 94431"/>
                <a:gd name="connsiteX24" fmla="*/ 30423 w 97665"/>
                <a:gd name="connsiteY24" fmla="*/ 66447 h 94431"/>
                <a:gd name="connsiteX25" fmla="*/ 32678 w 97665"/>
                <a:gd name="connsiteY25" fmla="*/ 66447 h 94431"/>
                <a:gd name="connsiteX26" fmla="*/ 34933 w 97665"/>
                <a:gd name="connsiteY26" fmla="*/ 69762 h 94431"/>
                <a:gd name="connsiteX27" fmla="*/ 35994 w 97665"/>
                <a:gd name="connsiteY27" fmla="*/ 70823 h 94431"/>
                <a:gd name="connsiteX28" fmla="*/ 34933 w 97665"/>
                <a:gd name="connsiteY28" fmla="*/ 75333 h 94431"/>
                <a:gd name="connsiteX29" fmla="*/ 35994 w 97665"/>
                <a:gd name="connsiteY29" fmla="*/ 78649 h 94431"/>
                <a:gd name="connsiteX30" fmla="*/ 38248 w 97665"/>
                <a:gd name="connsiteY30" fmla="*/ 83158 h 94431"/>
                <a:gd name="connsiteX31" fmla="*/ 40503 w 97665"/>
                <a:gd name="connsiteY31" fmla="*/ 88727 h 94431"/>
                <a:gd name="connsiteX32" fmla="*/ 46073 w 97665"/>
                <a:gd name="connsiteY32" fmla="*/ 92176 h 94431"/>
                <a:gd name="connsiteX33" fmla="*/ 51644 w 97665"/>
                <a:gd name="connsiteY33" fmla="*/ 92176 h 94431"/>
                <a:gd name="connsiteX34" fmla="*/ 60663 w 97665"/>
                <a:gd name="connsiteY34" fmla="*/ 94431 h 94431"/>
                <a:gd name="connsiteX35" fmla="*/ 63978 w 97665"/>
                <a:gd name="connsiteY35" fmla="*/ 90983 h 94431"/>
                <a:gd name="connsiteX36" fmla="*/ 67294 w 97665"/>
                <a:gd name="connsiteY36" fmla="*/ 89922 h 94431"/>
                <a:gd name="connsiteX37" fmla="*/ 69549 w 97665"/>
                <a:gd name="connsiteY37" fmla="*/ 92176 h 94431"/>
                <a:gd name="connsiteX38" fmla="*/ 76313 w 97665"/>
                <a:gd name="connsiteY38" fmla="*/ 93238 h 94431"/>
                <a:gd name="connsiteX39" fmla="*/ 80822 w 97665"/>
                <a:gd name="connsiteY39" fmla="*/ 92176 h 94431"/>
                <a:gd name="connsiteX40" fmla="*/ 87586 w 97665"/>
                <a:gd name="connsiteY40" fmla="*/ 89922 h 94431"/>
                <a:gd name="connsiteX41" fmla="*/ 93289 w 97665"/>
                <a:gd name="connsiteY41" fmla="*/ 89922 h 94431"/>
                <a:gd name="connsiteX42" fmla="*/ 94350 w 97665"/>
                <a:gd name="connsiteY42" fmla="*/ 87667 h 94431"/>
                <a:gd name="connsiteX43" fmla="*/ 95411 w 97665"/>
                <a:gd name="connsiteY43" fmla="*/ 80903 h 94431"/>
                <a:gd name="connsiteX44" fmla="*/ 97666 w 97665"/>
                <a:gd name="connsiteY44" fmla="*/ 73078 h 94431"/>
                <a:gd name="connsiteX45" fmla="*/ 97666 w 97665"/>
                <a:gd name="connsiteY45" fmla="*/ 67507 h 94431"/>
                <a:gd name="connsiteX46" fmla="*/ 94217 w 97665"/>
                <a:gd name="connsiteY46" fmla="*/ 64191 h 9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7665" h="94431">
                  <a:moveTo>
                    <a:pt x="94483" y="64191"/>
                  </a:moveTo>
                  <a:lnTo>
                    <a:pt x="88912" y="62998"/>
                  </a:lnTo>
                  <a:lnTo>
                    <a:pt x="85597" y="65254"/>
                  </a:lnTo>
                  <a:lnTo>
                    <a:pt x="85597" y="68702"/>
                  </a:lnTo>
                  <a:lnTo>
                    <a:pt x="81087" y="68702"/>
                  </a:lnTo>
                  <a:lnTo>
                    <a:pt x="74323" y="66447"/>
                  </a:lnTo>
                  <a:lnTo>
                    <a:pt x="69814" y="62998"/>
                  </a:lnTo>
                  <a:lnTo>
                    <a:pt x="73130" y="58489"/>
                  </a:lnTo>
                  <a:lnTo>
                    <a:pt x="74191" y="52786"/>
                  </a:lnTo>
                  <a:lnTo>
                    <a:pt x="71936" y="47215"/>
                  </a:lnTo>
                  <a:lnTo>
                    <a:pt x="70875" y="42706"/>
                  </a:lnTo>
                  <a:lnTo>
                    <a:pt x="67427" y="40451"/>
                  </a:lnTo>
                  <a:lnTo>
                    <a:pt x="62917" y="39258"/>
                  </a:lnTo>
                  <a:lnTo>
                    <a:pt x="57347" y="37003"/>
                  </a:lnTo>
                  <a:lnTo>
                    <a:pt x="54031" y="35942"/>
                  </a:lnTo>
                  <a:lnTo>
                    <a:pt x="51777" y="31433"/>
                  </a:lnTo>
                  <a:lnTo>
                    <a:pt x="50715" y="29178"/>
                  </a:lnTo>
                  <a:lnTo>
                    <a:pt x="48461" y="28117"/>
                  </a:lnTo>
                  <a:lnTo>
                    <a:pt x="43951" y="28117"/>
                  </a:lnTo>
                  <a:cubicBezTo>
                    <a:pt x="37453" y="9814"/>
                    <a:pt x="15039" y="7825"/>
                    <a:pt x="52" y="0"/>
                  </a:cubicBezTo>
                  <a:cubicBezTo>
                    <a:pt x="715" y="18037"/>
                    <a:pt x="-2601" y="31698"/>
                    <a:pt x="6816" y="48410"/>
                  </a:cubicBezTo>
                  <a:lnTo>
                    <a:pt x="7877" y="50663"/>
                  </a:lnTo>
                  <a:lnTo>
                    <a:pt x="10131" y="54112"/>
                  </a:lnTo>
                  <a:lnTo>
                    <a:pt x="14641" y="58622"/>
                  </a:lnTo>
                  <a:lnTo>
                    <a:pt x="30423" y="66447"/>
                  </a:lnTo>
                  <a:lnTo>
                    <a:pt x="32678" y="66447"/>
                  </a:lnTo>
                  <a:lnTo>
                    <a:pt x="34933" y="69762"/>
                  </a:lnTo>
                  <a:lnTo>
                    <a:pt x="35994" y="70823"/>
                  </a:lnTo>
                  <a:lnTo>
                    <a:pt x="34933" y="75333"/>
                  </a:lnTo>
                  <a:lnTo>
                    <a:pt x="35994" y="78649"/>
                  </a:lnTo>
                  <a:lnTo>
                    <a:pt x="38248" y="83158"/>
                  </a:lnTo>
                  <a:lnTo>
                    <a:pt x="40503" y="88727"/>
                  </a:lnTo>
                  <a:lnTo>
                    <a:pt x="46073" y="92176"/>
                  </a:lnTo>
                  <a:lnTo>
                    <a:pt x="51644" y="92176"/>
                  </a:lnTo>
                  <a:lnTo>
                    <a:pt x="60663" y="94431"/>
                  </a:lnTo>
                  <a:lnTo>
                    <a:pt x="63978" y="90983"/>
                  </a:lnTo>
                  <a:lnTo>
                    <a:pt x="67294" y="89922"/>
                  </a:lnTo>
                  <a:lnTo>
                    <a:pt x="69549" y="92176"/>
                  </a:lnTo>
                  <a:lnTo>
                    <a:pt x="76313" y="93238"/>
                  </a:lnTo>
                  <a:lnTo>
                    <a:pt x="80822" y="92176"/>
                  </a:lnTo>
                  <a:lnTo>
                    <a:pt x="87586" y="89922"/>
                  </a:lnTo>
                  <a:lnTo>
                    <a:pt x="93289" y="89922"/>
                  </a:lnTo>
                  <a:lnTo>
                    <a:pt x="94350" y="87667"/>
                  </a:lnTo>
                  <a:lnTo>
                    <a:pt x="95411" y="80903"/>
                  </a:lnTo>
                  <a:lnTo>
                    <a:pt x="97666" y="73078"/>
                  </a:lnTo>
                  <a:lnTo>
                    <a:pt x="97666" y="67507"/>
                  </a:lnTo>
                  <a:lnTo>
                    <a:pt x="94217" y="6419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38" name="Freeform: Shape 1137">
              <a:extLst>
                <a:ext uri="{FF2B5EF4-FFF2-40B4-BE49-F238E27FC236}">
                  <a16:creationId xmlns:a16="http://schemas.microsoft.com/office/drawing/2014/main" id="{6CD36AFD-DE06-AFD6-6B84-F1C80D7F0E5A}"/>
                </a:ext>
              </a:extLst>
            </p:cNvPr>
            <p:cNvSpPr/>
            <p:nvPr/>
          </p:nvSpPr>
          <p:spPr>
            <a:xfrm>
              <a:off x="2900435" y="13813121"/>
              <a:ext cx="181302" cy="216581"/>
            </a:xfrm>
            <a:custGeom>
              <a:avLst/>
              <a:gdLst>
                <a:gd name="connsiteX0" fmla="*/ 169498 w 181302"/>
                <a:gd name="connsiteY0" fmla="*/ 195494 h 216581"/>
                <a:gd name="connsiteX1" fmla="*/ 164989 w 181302"/>
                <a:gd name="connsiteY1" fmla="*/ 196555 h 216581"/>
                <a:gd name="connsiteX2" fmla="*/ 161541 w 181302"/>
                <a:gd name="connsiteY2" fmla="*/ 196555 h 216581"/>
                <a:gd name="connsiteX3" fmla="*/ 154777 w 181302"/>
                <a:gd name="connsiteY3" fmla="*/ 195494 h 216581"/>
                <a:gd name="connsiteX4" fmla="*/ 150267 w 181302"/>
                <a:gd name="connsiteY4" fmla="*/ 195494 h 216581"/>
                <a:gd name="connsiteX5" fmla="*/ 144697 w 181302"/>
                <a:gd name="connsiteY5" fmla="*/ 194299 h 216581"/>
                <a:gd name="connsiteX6" fmla="*/ 144697 w 181302"/>
                <a:gd name="connsiteY6" fmla="*/ 192046 h 216581"/>
                <a:gd name="connsiteX7" fmla="*/ 149206 w 181302"/>
                <a:gd name="connsiteY7" fmla="*/ 192046 h 216581"/>
                <a:gd name="connsiteX8" fmla="*/ 153716 w 181302"/>
                <a:gd name="connsiteY8" fmla="*/ 193106 h 216581"/>
                <a:gd name="connsiteX9" fmla="*/ 157164 w 181302"/>
                <a:gd name="connsiteY9" fmla="*/ 192046 h 216581"/>
                <a:gd name="connsiteX10" fmla="*/ 167244 w 181302"/>
                <a:gd name="connsiteY10" fmla="*/ 192046 h 216581"/>
                <a:gd name="connsiteX11" fmla="*/ 170560 w 181302"/>
                <a:gd name="connsiteY11" fmla="*/ 188597 h 216581"/>
                <a:gd name="connsiteX12" fmla="*/ 172814 w 181302"/>
                <a:gd name="connsiteY12" fmla="*/ 184087 h 216581"/>
                <a:gd name="connsiteX13" fmla="*/ 170560 w 181302"/>
                <a:gd name="connsiteY13" fmla="*/ 183026 h 216581"/>
                <a:gd name="connsiteX14" fmla="*/ 166050 w 181302"/>
                <a:gd name="connsiteY14" fmla="*/ 179711 h 216581"/>
                <a:gd name="connsiteX15" fmla="*/ 169498 w 181302"/>
                <a:gd name="connsiteY15" fmla="*/ 178517 h 216581"/>
                <a:gd name="connsiteX16" fmla="*/ 170560 w 181302"/>
                <a:gd name="connsiteY16" fmla="*/ 172947 h 216581"/>
                <a:gd name="connsiteX17" fmla="*/ 167244 w 181302"/>
                <a:gd name="connsiteY17" fmla="*/ 172947 h 216581"/>
                <a:gd name="connsiteX18" fmla="*/ 161541 w 181302"/>
                <a:gd name="connsiteY18" fmla="*/ 174009 h 216581"/>
                <a:gd name="connsiteX19" fmla="*/ 159286 w 181302"/>
                <a:gd name="connsiteY19" fmla="*/ 170693 h 216581"/>
                <a:gd name="connsiteX20" fmla="*/ 160480 w 181302"/>
                <a:gd name="connsiteY20" fmla="*/ 167377 h 216581"/>
                <a:gd name="connsiteX21" fmla="*/ 161541 w 181302"/>
                <a:gd name="connsiteY21" fmla="*/ 164062 h 216581"/>
                <a:gd name="connsiteX22" fmla="*/ 157031 w 181302"/>
                <a:gd name="connsiteY22" fmla="*/ 161806 h 216581"/>
                <a:gd name="connsiteX23" fmla="*/ 151461 w 181302"/>
                <a:gd name="connsiteY23" fmla="*/ 160613 h 216581"/>
                <a:gd name="connsiteX24" fmla="*/ 148145 w 181302"/>
                <a:gd name="connsiteY24" fmla="*/ 157297 h 216581"/>
                <a:gd name="connsiteX25" fmla="*/ 117774 w 181302"/>
                <a:gd name="connsiteY25" fmla="*/ 162867 h 216581"/>
                <a:gd name="connsiteX26" fmla="*/ 113264 w 181302"/>
                <a:gd name="connsiteY26" fmla="*/ 160613 h 216581"/>
                <a:gd name="connsiteX27" fmla="*/ 115519 w 181302"/>
                <a:gd name="connsiteY27" fmla="*/ 156103 h 216581"/>
                <a:gd name="connsiteX28" fmla="*/ 117774 w 181302"/>
                <a:gd name="connsiteY28" fmla="*/ 152787 h 216581"/>
                <a:gd name="connsiteX29" fmla="*/ 122283 w 181302"/>
                <a:gd name="connsiteY29" fmla="*/ 150533 h 216581"/>
                <a:gd name="connsiteX30" fmla="*/ 125599 w 181302"/>
                <a:gd name="connsiteY30" fmla="*/ 151726 h 216581"/>
                <a:gd name="connsiteX31" fmla="*/ 142442 w 181302"/>
                <a:gd name="connsiteY31" fmla="*/ 151726 h 216581"/>
                <a:gd name="connsiteX32" fmla="*/ 146952 w 181302"/>
                <a:gd name="connsiteY32" fmla="*/ 149471 h 216581"/>
                <a:gd name="connsiteX33" fmla="*/ 145758 w 181302"/>
                <a:gd name="connsiteY33" fmla="*/ 147217 h 216581"/>
                <a:gd name="connsiteX34" fmla="*/ 146952 w 181302"/>
                <a:gd name="connsiteY34" fmla="*/ 144962 h 216581"/>
                <a:gd name="connsiteX35" fmla="*/ 149206 w 181302"/>
                <a:gd name="connsiteY35" fmla="*/ 142707 h 216581"/>
                <a:gd name="connsiteX36" fmla="*/ 150267 w 181302"/>
                <a:gd name="connsiteY36" fmla="*/ 139391 h 216581"/>
                <a:gd name="connsiteX37" fmla="*/ 144697 w 181302"/>
                <a:gd name="connsiteY37" fmla="*/ 133822 h 216581"/>
                <a:gd name="connsiteX38" fmla="*/ 137933 w 181302"/>
                <a:gd name="connsiteY38" fmla="*/ 134882 h 216581"/>
                <a:gd name="connsiteX39" fmla="*/ 134617 w 181302"/>
                <a:gd name="connsiteY39" fmla="*/ 134882 h 216581"/>
                <a:gd name="connsiteX40" fmla="*/ 131302 w 181302"/>
                <a:gd name="connsiteY40" fmla="*/ 136076 h 216581"/>
                <a:gd name="connsiteX41" fmla="*/ 126792 w 181302"/>
                <a:gd name="connsiteY41" fmla="*/ 137138 h 216581"/>
                <a:gd name="connsiteX42" fmla="*/ 122283 w 181302"/>
                <a:gd name="connsiteY42" fmla="*/ 137138 h 216581"/>
                <a:gd name="connsiteX43" fmla="*/ 118967 w 181302"/>
                <a:gd name="connsiteY43" fmla="*/ 138198 h 216581"/>
                <a:gd name="connsiteX44" fmla="*/ 115652 w 181302"/>
                <a:gd name="connsiteY44" fmla="*/ 135944 h 216581"/>
                <a:gd name="connsiteX45" fmla="*/ 112336 w 181302"/>
                <a:gd name="connsiteY45" fmla="*/ 134750 h 216581"/>
                <a:gd name="connsiteX46" fmla="*/ 110081 w 181302"/>
                <a:gd name="connsiteY46" fmla="*/ 131434 h 216581"/>
                <a:gd name="connsiteX47" fmla="*/ 105572 w 181302"/>
                <a:gd name="connsiteY47" fmla="*/ 131434 h 216581"/>
                <a:gd name="connsiteX48" fmla="*/ 98808 w 181302"/>
                <a:gd name="connsiteY48" fmla="*/ 130241 h 216581"/>
                <a:gd name="connsiteX49" fmla="*/ 95492 w 181302"/>
                <a:gd name="connsiteY49" fmla="*/ 130241 h 216581"/>
                <a:gd name="connsiteX50" fmla="*/ 92176 w 181302"/>
                <a:gd name="connsiteY50" fmla="*/ 129180 h 216581"/>
                <a:gd name="connsiteX51" fmla="*/ 90983 w 181302"/>
                <a:gd name="connsiteY51" fmla="*/ 132496 h 216581"/>
                <a:gd name="connsiteX52" fmla="*/ 88728 w 181302"/>
                <a:gd name="connsiteY52" fmla="*/ 138065 h 216581"/>
                <a:gd name="connsiteX53" fmla="*/ 87667 w 181302"/>
                <a:gd name="connsiteY53" fmla="*/ 132496 h 216581"/>
                <a:gd name="connsiteX54" fmla="*/ 86473 w 181302"/>
                <a:gd name="connsiteY54" fmla="*/ 129180 h 216581"/>
                <a:gd name="connsiteX55" fmla="*/ 83158 w 181302"/>
                <a:gd name="connsiteY55" fmla="*/ 126925 h 216581"/>
                <a:gd name="connsiteX56" fmla="*/ 83158 w 181302"/>
                <a:gd name="connsiteY56" fmla="*/ 119100 h 216581"/>
                <a:gd name="connsiteX57" fmla="*/ 88728 w 181302"/>
                <a:gd name="connsiteY57" fmla="*/ 116845 h 216581"/>
                <a:gd name="connsiteX58" fmla="*/ 88728 w 181302"/>
                <a:gd name="connsiteY58" fmla="*/ 120161 h 216581"/>
                <a:gd name="connsiteX59" fmla="*/ 90983 w 181302"/>
                <a:gd name="connsiteY59" fmla="*/ 124670 h 216581"/>
                <a:gd name="connsiteX60" fmla="*/ 97747 w 181302"/>
                <a:gd name="connsiteY60" fmla="*/ 126925 h 216581"/>
                <a:gd name="connsiteX61" fmla="*/ 104511 w 181302"/>
                <a:gd name="connsiteY61" fmla="*/ 127985 h 216581"/>
                <a:gd name="connsiteX62" fmla="*/ 110081 w 181302"/>
                <a:gd name="connsiteY62" fmla="*/ 129180 h 216581"/>
                <a:gd name="connsiteX63" fmla="*/ 116845 w 181302"/>
                <a:gd name="connsiteY63" fmla="*/ 131434 h 216581"/>
                <a:gd name="connsiteX64" fmla="*/ 122416 w 181302"/>
                <a:gd name="connsiteY64" fmla="*/ 132496 h 216581"/>
                <a:gd name="connsiteX65" fmla="*/ 126925 w 181302"/>
                <a:gd name="connsiteY65" fmla="*/ 132496 h 216581"/>
                <a:gd name="connsiteX66" fmla="*/ 132628 w 181302"/>
                <a:gd name="connsiteY66" fmla="*/ 131434 h 216581"/>
                <a:gd name="connsiteX67" fmla="*/ 133689 w 181302"/>
                <a:gd name="connsiteY67" fmla="*/ 126925 h 216581"/>
                <a:gd name="connsiteX68" fmla="*/ 133689 w 181302"/>
                <a:gd name="connsiteY68" fmla="*/ 121354 h 216581"/>
                <a:gd name="connsiteX69" fmla="*/ 130373 w 181302"/>
                <a:gd name="connsiteY69" fmla="*/ 122416 h 216581"/>
                <a:gd name="connsiteX70" fmla="*/ 125864 w 181302"/>
                <a:gd name="connsiteY70" fmla="*/ 123609 h 216581"/>
                <a:gd name="connsiteX71" fmla="*/ 127058 w 181302"/>
                <a:gd name="connsiteY71" fmla="*/ 120161 h 216581"/>
                <a:gd name="connsiteX72" fmla="*/ 130373 w 181302"/>
                <a:gd name="connsiteY72" fmla="*/ 117906 h 216581"/>
                <a:gd name="connsiteX73" fmla="*/ 133689 w 181302"/>
                <a:gd name="connsiteY73" fmla="*/ 112336 h 216581"/>
                <a:gd name="connsiteX74" fmla="*/ 130373 w 181302"/>
                <a:gd name="connsiteY74" fmla="*/ 111274 h 216581"/>
                <a:gd name="connsiteX75" fmla="*/ 127058 w 181302"/>
                <a:gd name="connsiteY75" fmla="*/ 104510 h 216581"/>
                <a:gd name="connsiteX76" fmla="*/ 128251 w 181302"/>
                <a:gd name="connsiteY76" fmla="*/ 100001 h 216581"/>
                <a:gd name="connsiteX77" fmla="*/ 125997 w 181302"/>
                <a:gd name="connsiteY77" fmla="*/ 96685 h 216581"/>
                <a:gd name="connsiteX78" fmla="*/ 123742 w 181302"/>
                <a:gd name="connsiteY78" fmla="*/ 91116 h 216581"/>
                <a:gd name="connsiteX79" fmla="*/ 118039 w 181302"/>
                <a:gd name="connsiteY79" fmla="*/ 86606 h 216581"/>
                <a:gd name="connsiteX80" fmla="*/ 114723 w 181302"/>
                <a:gd name="connsiteY80" fmla="*/ 82097 h 216581"/>
                <a:gd name="connsiteX81" fmla="*/ 114723 w 181302"/>
                <a:gd name="connsiteY81" fmla="*/ 75333 h 216581"/>
                <a:gd name="connsiteX82" fmla="*/ 112468 w 181302"/>
                <a:gd name="connsiteY82" fmla="*/ 69762 h 216581"/>
                <a:gd name="connsiteX83" fmla="*/ 109020 w 181302"/>
                <a:gd name="connsiteY83" fmla="*/ 65253 h 216581"/>
                <a:gd name="connsiteX84" fmla="*/ 105572 w 181302"/>
                <a:gd name="connsiteY84" fmla="*/ 61804 h 216581"/>
                <a:gd name="connsiteX85" fmla="*/ 102654 w 181302"/>
                <a:gd name="connsiteY85" fmla="*/ 59551 h 216581"/>
                <a:gd name="connsiteX86" fmla="*/ 100399 w 181302"/>
                <a:gd name="connsiteY86" fmla="*/ 52786 h 216581"/>
                <a:gd name="connsiteX87" fmla="*/ 98145 w 181302"/>
                <a:gd name="connsiteY87" fmla="*/ 47216 h 216581"/>
                <a:gd name="connsiteX88" fmla="*/ 97084 w 181302"/>
                <a:gd name="connsiteY88" fmla="*/ 43767 h 216581"/>
                <a:gd name="connsiteX89" fmla="*/ 94829 w 181302"/>
                <a:gd name="connsiteY89" fmla="*/ 39258 h 216581"/>
                <a:gd name="connsiteX90" fmla="*/ 93768 w 181302"/>
                <a:gd name="connsiteY90" fmla="*/ 32494 h 216581"/>
                <a:gd name="connsiteX91" fmla="*/ 88197 w 181302"/>
                <a:gd name="connsiteY91" fmla="*/ 22414 h 216581"/>
                <a:gd name="connsiteX92" fmla="*/ 84882 w 181302"/>
                <a:gd name="connsiteY92" fmla="*/ 19098 h 216581"/>
                <a:gd name="connsiteX93" fmla="*/ 80372 w 181302"/>
                <a:gd name="connsiteY93" fmla="*/ 28117 h 216581"/>
                <a:gd name="connsiteX94" fmla="*/ 60080 w 181302"/>
                <a:gd name="connsiteY94" fmla="*/ 2254 h 216581"/>
                <a:gd name="connsiteX95" fmla="*/ 54377 w 181302"/>
                <a:gd name="connsiteY95" fmla="*/ 0 h 216581"/>
                <a:gd name="connsiteX96" fmla="*/ 48807 w 181302"/>
                <a:gd name="connsiteY96" fmla="*/ 3448 h 216581"/>
                <a:gd name="connsiteX97" fmla="*/ 43104 w 181302"/>
                <a:gd name="connsiteY97" fmla="*/ 3448 h 216581"/>
                <a:gd name="connsiteX98" fmla="*/ 36340 w 181302"/>
                <a:gd name="connsiteY98" fmla="*/ 4510 h 216581"/>
                <a:gd name="connsiteX99" fmla="*/ 34085 w 181302"/>
                <a:gd name="connsiteY99" fmla="*/ 6764 h 216581"/>
                <a:gd name="connsiteX100" fmla="*/ 29576 w 181302"/>
                <a:gd name="connsiteY100" fmla="*/ 9019 h 216581"/>
                <a:gd name="connsiteX101" fmla="*/ 30637 w 181302"/>
                <a:gd name="connsiteY101" fmla="*/ 11273 h 216581"/>
                <a:gd name="connsiteX102" fmla="*/ 33953 w 181302"/>
                <a:gd name="connsiteY102" fmla="*/ 11273 h 216581"/>
                <a:gd name="connsiteX103" fmla="*/ 35146 w 181302"/>
                <a:gd name="connsiteY103" fmla="*/ 15783 h 216581"/>
                <a:gd name="connsiteX104" fmla="*/ 32892 w 181302"/>
                <a:gd name="connsiteY104" fmla="*/ 20292 h 216581"/>
                <a:gd name="connsiteX105" fmla="*/ 33953 w 181302"/>
                <a:gd name="connsiteY105" fmla="*/ 23740 h 216581"/>
                <a:gd name="connsiteX106" fmla="*/ 31698 w 181302"/>
                <a:gd name="connsiteY106" fmla="*/ 25995 h 216581"/>
                <a:gd name="connsiteX107" fmla="*/ 30504 w 181302"/>
                <a:gd name="connsiteY107" fmla="*/ 33820 h 216581"/>
                <a:gd name="connsiteX108" fmla="*/ 31698 w 181302"/>
                <a:gd name="connsiteY108" fmla="*/ 38330 h 216581"/>
                <a:gd name="connsiteX109" fmla="*/ 35014 w 181302"/>
                <a:gd name="connsiteY109" fmla="*/ 41778 h 216581"/>
                <a:gd name="connsiteX110" fmla="*/ 32759 w 181302"/>
                <a:gd name="connsiteY110" fmla="*/ 42839 h 216581"/>
                <a:gd name="connsiteX111" fmla="*/ 27189 w 181302"/>
                <a:gd name="connsiteY111" fmla="*/ 40584 h 216581"/>
                <a:gd name="connsiteX112" fmla="*/ 25995 w 181302"/>
                <a:gd name="connsiteY112" fmla="*/ 42839 h 216581"/>
                <a:gd name="connsiteX113" fmla="*/ 27189 w 181302"/>
                <a:gd name="connsiteY113" fmla="*/ 47348 h 216581"/>
                <a:gd name="connsiteX114" fmla="*/ 24934 w 181302"/>
                <a:gd name="connsiteY114" fmla="*/ 51857 h 216581"/>
                <a:gd name="connsiteX115" fmla="*/ 24934 w 181302"/>
                <a:gd name="connsiteY115" fmla="*/ 57428 h 216581"/>
                <a:gd name="connsiteX116" fmla="*/ 25995 w 181302"/>
                <a:gd name="connsiteY116" fmla="*/ 61937 h 216581"/>
                <a:gd name="connsiteX117" fmla="*/ 23740 w 181302"/>
                <a:gd name="connsiteY117" fmla="*/ 65385 h 216581"/>
                <a:gd name="connsiteX118" fmla="*/ 20425 w 181302"/>
                <a:gd name="connsiteY118" fmla="*/ 60877 h 216581"/>
                <a:gd name="connsiteX119" fmla="*/ 16976 w 181302"/>
                <a:gd name="connsiteY119" fmla="*/ 59815 h 216581"/>
                <a:gd name="connsiteX120" fmla="*/ 13528 w 181302"/>
                <a:gd name="connsiteY120" fmla="*/ 55306 h 216581"/>
                <a:gd name="connsiteX121" fmla="*/ 11273 w 181302"/>
                <a:gd name="connsiteY121" fmla="*/ 56368 h 216581"/>
                <a:gd name="connsiteX122" fmla="*/ 7958 w 181302"/>
                <a:gd name="connsiteY122" fmla="*/ 56368 h 216581"/>
                <a:gd name="connsiteX123" fmla="*/ 4509 w 181302"/>
                <a:gd name="connsiteY123" fmla="*/ 60877 h 216581"/>
                <a:gd name="connsiteX124" fmla="*/ 9019 w 181302"/>
                <a:gd name="connsiteY124" fmla="*/ 67641 h 216581"/>
                <a:gd name="connsiteX125" fmla="*/ 14589 w 181302"/>
                <a:gd name="connsiteY125" fmla="*/ 69894 h 216581"/>
                <a:gd name="connsiteX126" fmla="*/ 9019 w 181302"/>
                <a:gd name="connsiteY126" fmla="*/ 70956 h 216581"/>
                <a:gd name="connsiteX127" fmla="*/ 10080 w 181302"/>
                <a:gd name="connsiteY127" fmla="*/ 75465 h 216581"/>
                <a:gd name="connsiteX128" fmla="*/ 15783 w 181302"/>
                <a:gd name="connsiteY128" fmla="*/ 77721 h 216581"/>
                <a:gd name="connsiteX129" fmla="*/ 22547 w 181302"/>
                <a:gd name="connsiteY129" fmla="*/ 78781 h 216581"/>
                <a:gd name="connsiteX130" fmla="*/ 18037 w 181302"/>
                <a:gd name="connsiteY130" fmla="*/ 81036 h 216581"/>
                <a:gd name="connsiteX131" fmla="*/ 7958 w 181302"/>
                <a:gd name="connsiteY131" fmla="*/ 81036 h 216581"/>
                <a:gd name="connsiteX132" fmla="*/ 4509 w 181302"/>
                <a:gd name="connsiteY132" fmla="*/ 82097 h 216581"/>
                <a:gd name="connsiteX133" fmla="*/ 0 w 181302"/>
                <a:gd name="connsiteY133" fmla="*/ 84352 h 216581"/>
                <a:gd name="connsiteX134" fmla="*/ 2255 w 181302"/>
                <a:gd name="connsiteY134" fmla="*/ 89921 h 216581"/>
                <a:gd name="connsiteX135" fmla="*/ 6764 w 181302"/>
                <a:gd name="connsiteY135" fmla="*/ 92177 h 216581"/>
                <a:gd name="connsiteX136" fmla="*/ 11273 w 181302"/>
                <a:gd name="connsiteY136" fmla="*/ 91116 h 216581"/>
                <a:gd name="connsiteX137" fmla="*/ 14589 w 181302"/>
                <a:gd name="connsiteY137" fmla="*/ 89921 h 216581"/>
                <a:gd name="connsiteX138" fmla="*/ 17905 w 181302"/>
                <a:gd name="connsiteY138" fmla="*/ 92177 h 216581"/>
                <a:gd name="connsiteX139" fmla="*/ 22414 w 181302"/>
                <a:gd name="connsiteY139" fmla="*/ 93370 h 216581"/>
                <a:gd name="connsiteX140" fmla="*/ 23608 w 181302"/>
                <a:gd name="connsiteY140" fmla="*/ 95625 h 216581"/>
                <a:gd name="connsiteX141" fmla="*/ 26923 w 181302"/>
                <a:gd name="connsiteY141" fmla="*/ 97879 h 216581"/>
                <a:gd name="connsiteX142" fmla="*/ 29178 w 181302"/>
                <a:gd name="connsiteY142" fmla="*/ 93370 h 216581"/>
                <a:gd name="connsiteX143" fmla="*/ 31433 w 181302"/>
                <a:gd name="connsiteY143" fmla="*/ 93370 h 216581"/>
                <a:gd name="connsiteX144" fmla="*/ 32494 w 181302"/>
                <a:gd name="connsiteY144" fmla="*/ 89921 h 216581"/>
                <a:gd name="connsiteX145" fmla="*/ 32494 w 181302"/>
                <a:gd name="connsiteY145" fmla="*/ 86606 h 216581"/>
                <a:gd name="connsiteX146" fmla="*/ 34748 w 181302"/>
                <a:gd name="connsiteY146" fmla="*/ 83290 h 216581"/>
                <a:gd name="connsiteX147" fmla="*/ 33555 w 181302"/>
                <a:gd name="connsiteY147" fmla="*/ 77721 h 216581"/>
                <a:gd name="connsiteX148" fmla="*/ 29045 w 181302"/>
                <a:gd name="connsiteY148" fmla="*/ 75465 h 216581"/>
                <a:gd name="connsiteX149" fmla="*/ 30106 w 181302"/>
                <a:gd name="connsiteY149" fmla="*/ 72017 h 216581"/>
                <a:gd name="connsiteX150" fmla="*/ 29045 w 181302"/>
                <a:gd name="connsiteY150" fmla="*/ 69762 h 216581"/>
                <a:gd name="connsiteX151" fmla="*/ 32361 w 181302"/>
                <a:gd name="connsiteY151" fmla="*/ 67508 h 216581"/>
                <a:gd name="connsiteX152" fmla="*/ 35809 w 181302"/>
                <a:gd name="connsiteY152" fmla="*/ 66315 h 216581"/>
                <a:gd name="connsiteX153" fmla="*/ 33555 w 181302"/>
                <a:gd name="connsiteY153" fmla="*/ 68568 h 216581"/>
                <a:gd name="connsiteX154" fmla="*/ 35809 w 181302"/>
                <a:gd name="connsiteY154" fmla="*/ 73077 h 216581"/>
                <a:gd name="connsiteX155" fmla="*/ 38064 w 181302"/>
                <a:gd name="connsiteY155" fmla="*/ 74139 h 216581"/>
                <a:gd name="connsiteX156" fmla="*/ 41380 w 181302"/>
                <a:gd name="connsiteY156" fmla="*/ 76393 h 216581"/>
                <a:gd name="connsiteX157" fmla="*/ 44828 w 181302"/>
                <a:gd name="connsiteY157" fmla="*/ 79841 h 216581"/>
                <a:gd name="connsiteX158" fmla="*/ 42574 w 181302"/>
                <a:gd name="connsiteY158" fmla="*/ 82097 h 216581"/>
                <a:gd name="connsiteX159" fmla="*/ 41380 w 181302"/>
                <a:gd name="connsiteY159" fmla="*/ 85545 h 216581"/>
                <a:gd name="connsiteX160" fmla="*/ 43635 w 181302"/>
                <a:gd name="connsiteY160" fmla="*/ 88861 h 216581"/>
                <a:gd name="connsiteX161" fmla="*/ 44696 w 181302"/>
                <a:gd name="connsiteY161" fmla="*/ 91116 h 216581"/>
                <a:gd name="connsiteX162" fmla="*/ 48144 w 181302"/>
                <a:gd name="connsiteY162" fmla="*/ 91116 h 216581"/>
                <a:gd name="connsiteX163" fmla="*/ 50399 w 181302"/>
                <a:gd name="connsiteY163" fmla="*/ 92177 h 216581"/>
                <a:gd name="connsiteX164" fmla="*/ 52653 w 181302"/>
                <a:gd name="connsiteY164" fmla="*/ 94432 h 216581"/>
                <a:gd name="connsiteX165" fmla="*/ 54245 w 181302"/>
                <a:gd name="connsiteY165" fmla="*/ 96685 h 216581"/>
                <a:gd name="connsiteX166" fmla="*/ 55173 w 181302"/>
                <a:gd name="connsiteY166" fmla="*/ 98011 h 216581"/>
                <a:gd name="connsiteX167" fmla="*/ 50664 w 181302"/>
                <a:gd name="connsiteY167" fmla="*/ 98011 h 216581"/>
                <a:gd name="connsiteX168" fmla="*/ 45093 w 181302"/>
                <a:gd name="connsiteY168" fmla="*/ 95758 h 216581"/>
                <a:gd name="connsiteX169" fmla="*/ 42839 w 181302"/>
                <a:gd name="connsiteY169" fmla="*/ 93503 h 216581"/>
                <a:gd name="connsiteX170" fmla="*/ 39523 w 181302"/>
                <a:gd name="connsiteY170" fmla="*/ 88994 h 216581"/>
                <a:gd name="connsiteX171" fmla="*/ 36207 w 181302"/>
                <a:gd name="connsiteY171" fmla="*/ 92309 h 216581"/>
                <a:gd name="connsiteX172" fmla="*/ 36207 w 181302"/>
                <a:gd name="connsiteY172" fmla="*/ 95758 h 216581"/>
                <a:gd name="connsiteX173" fmla="*/ 35014 w 181302"/>
                <a:gd name="connsiteY173" fmla="*/ 100267 h 216581"/>
                <a:gd name="connsiteX174" fmla="*/ 32759 w 181302"/>
                <a:gd name="connsiteY174" fmla="*/ 104776 h 216581"/>
                <a:gd name="connsiteX175" fmla="*/ 32096 w 181302"/>
                <a:gd name="connsiteY175" fmla="*/ 104776 h 216581"/>
                <a:gd name="connsiteX176" fmla="*/ 32096 w 181302"/>
                <a:gd name="connsiteY176" fmla="*/ 104510 h 216581"/>
                <a:gd name="connsiteX177" fmla="*/ 31300 w 181302"/>
                <a:gd name="connsiteY177" fmla="*/ 104510 h 216581"/>
                <a:gd name="connsiteX178" fmla="*/ 31963 w 181302"/>
                <a:gd name="connsiteY178" fmla="*/ 104510 h 216581"/>
                <a:gd name="connsiteX179" fmla="*/ 31300 w 181302"/>
                <a:gd name="connsiteY179" fmla="*/ 104510 h 216581"/>
                <a:gd name="connsiteX180" fmla="*/ 5172 w 181302"/>
                <a:gd name="connsiteY180" fmla="*/ 109021 h 216581"/>
                <a:gd name="connsiteX181" fmla="*/ 8621 w 181302"/>
                <a:gd name="connsiteY181" fmla="*/ 112336 h 216581"/>
                <a:gd name="connsiteX182" fmla="*/ 14191 w 181302"/>
                <a:gd name="connsiteY182" fmla="*/ 114590 h 216581"/>
                <a:gd name="connsiteX183" fmla="*/ 23210 w 181302"/>
                <a:gd name="connsiteY183" fmla="*/ 112336 h 216581"/>
                <a:gd name="connsiteX184" fmla="*/ 26526 w 181302"/>
                <a:gd name="connsiteY184" fmla="*/ 113529 h 216581"/>
                <a:gd name="connsiteX185" fmla="*/ 20823 w 181302"/>
                <a:gd name="connsiteY185" fmla="*/ 115785 h 216581"/>
                <a:gd name="connsiteX186" fmla="*/ 14059 w 181302"/>
                <a:gd name="connsiteY186" fmla="*/ 120294 h 216581"/>
                <a:gd name="connsiteX187" fmla="*/ 10743 w 181302"/>
                <a:gd name="connsiteY187" fmla="*/ 120294 h 216581"/>
                <a:gd name="connsiteX188" fmla="*/ 6234 w 181302"/>
                <a:gd name="connsiteY188" fmla="*/ 122549 h 216581"/>
                <a:gd name="connsiteX189" fmla="*/ 6234 w 181302"/>
                <a:gd name="connsiteY189" fmla="*/ 130373 h 216581"/>
                <a:gd name="connsiteX190" fmla="*/ 11804 w 181302"/>
                <a:gd name="connsiteY190" fmla="*/ 132629 h 216581"/>
                <a:gd name="connsiteX191" fmla="*/ 11804 w 181302"/>
                <a:gd name="connsiteY191" fmla="*/ 136076 h 216581"/>
                <a:gd name="connsiteX192" fmla="*/ 7294 w 181302"/>
                <a:gd name="connsiteY192" fmla="*/ 137138 h 216581"/>
                <a:gd name="connsiteX193" fmla="*/ 11804 w 181302"/>
                <a:gd name="connsiteY193" fmla="*/ 142707 h 216581"/>
                <a:gd name="connsiteX194" fmla="*/ 16313 w 181302"/>
                <a:gd name="connsiteY194" fmla="*/ 146023 h 216581"/>
                <a:gd name="connsiteX195" fmla="*/ 16313 w 181302"/>
                <a:gd name="connsiteY195" fmla="*/ 141514 h 216581"/>
                <a:gd name="connsiteX196" fmla="*/ 17374 w 181302"/>
                <a:gd name="connsiteY196" fmla="*/ 140321 h 216581"/>
                <a:gd name="connsiteX197" fmla="*/ 21884 w 181302"/>
                <a:gd name="connsiteY197" fmla="*/ 142576 h 216581"/>
                <a:gd name="connsiteX198" fmla="*/ 21884 w 181302"/>
                <a:gd name="connsiteY198" fmla="*/ 149338 h 216581"/>
                <a:gd name="connsiteX199" fmla="*/ 30902 w 181302"/>
                <a:gd name="connsiteY199" fmla="*/ 158358 h 216581"/>
                <a:gd name="connsiteX200" fmla="*/ 40982 w 181302"/>
                <a:gd name="connsiteY200" fmla="*/ 165122 h 216581"/>
                <a:gd name="connsiteX201" fmla="*/ 54510 w 181302"/>
                <a:gd name="connsiteY201" fmla="*/ 170693 h 216581"/>
                <a:gd name="connsiteX202" fmla="*/ 61274 w 181302"/>
                <a:gd name="connsiteY202" fmla="*/ 175202 h 216581"/>
                <a:gd name="connsiteX203" fmla="*/ 74802 w 181302"/>
                <a:gd name="connsiteY203" fmla="*/ 179711 h 216581"/>
                <a:gd name="connsiteX204" fmla="*/ 84882 w 181302"/>
                <a:gd name="connsiteY204" fmla="*/ 181966 h 216581"/>
                <a:gd name="connsiteX205" fmla="*/ 91646 w 181302"/>
                <a:gd name="connsiteY205" fmla="*/ 181966 h 216581"/>
                <a:gd name="connsiteX206" fmla="*/ 94962 w 181302"/>
                <a:gd name="connsiteY206" fmla="*/ 183026 h 216581"/>
                <a:gd name="connsiteX207" fmla="*/ 94962 w 181302"/>
                <a:gd name="connsiteY207" fmla="*/ 186342 h 216581"/>
                <a:gd name="connsiteX208" fmla="*/ 25199 w 181302"/>
                <a:gd name="connsiteY208" fmla="*/ 171753 h 216581"/>
                <a:gd name="connsiteX209" fmla="*/ 21884 w 181302"/>
                <a:gd name="connsiteY209" fmla="*/ 176262 h 216581"/>
                <a:gd name="connsiteX210" fmla="*/ 24138 w 181302"/>
                <a:gd name="connsiteY210" fmla="*/ 183026 h 216581"/>
                <a:gd name="connsiteX211" fmla="*/ 28648 w 181302"/>
                <a:gd name="connsiteY211" fmla="*/ 188597 h 216581"/>
                <a:gd name="connsiteX212" fmla="*/ 35412 w 181302"/>
                <a:gd name="connsiteY212" fmla="*/ 190851 h 216581"/>
                <a:gd name="connsiteX213" fmla="*/ 40982 w 181302"/>
                <a:gd name="connsiteY213" fmla="*/ 193106 h 216581"/>
                <a:gd name="connsiteX214" fmla="*/ 48807 w 181302"/>
                <a:gd name="connsiteY214" fmla="*/ 196422 h 216581"/>
                <a:gd name="connsiteX215" fmla="*/ 53316 w 181302"/>
                <a:gd name="connsiteY215" fmla="*/ 197615 h 216581"/>
                <a:gd name="connsiteX216" fmla="*/ 92707 w 181302"/>
                <a:gd name="connsiteY216" fmla="*/ 207695 h 216581"/>
                <a:gd name="connsiteX217" fmla="*/ 130904 w 181302"/>
                <a:gd name="connsiteY217" fmla="*/ 215521 h 216581"/>
                <a:gd name="connsiteX218" fmla="*/ 140984 w 181302"/>
                <a:gd name="connsiteY218" fmla="*/ 215521 h 216581"/>
                <a:gd name="connsiteX219" fmla="*/ 146554 w 181302"/>
                <a:gd name="connsiteY219" fmla="*/ 213266 h 216581"/>
                <a:gd name="connsiteX220" fmla="*/ 147748 w 181302"/>
                <a:gd name="connsiteY220" fmla="*/ 211011 h 216581"/>
                <a:gd name="connsiteX221" fmla="*/ 150002 w 181302"/>
                <a:gd name="connsiteY221" fmla="*/ 211011 h 216581"/>
                <a:gd name="connsiteX222" fmla="*/ 154511 w 181302"/>
                <a:gd name="connsiteY222" fmla="*/ 209950 h 216581"/>
                <a:gd name="connsiteX223" fmla="*/ 159021 w 181302"/>
                <a:gd name="connsiteY223" fmla="*/ 211011 h 216581"/>
                <a:gd name="connsiteX224" fmla="*/ 157827 w 181302"/>
                <a:gd name="connsiteY224" fmla="*/ 212073 h 216581"/>
                <a:gd name="connsiteX225" fmla="*/ 153318 w 181302"/>
                <a:gd name="connsiteY225" fmla="*/ 212073 h 216581"/>
                <a:gd name="connsiteX226" fmla="*/ 151063 w 181302"/>
                <a:gd name="connsiteY226" fmla="*/ 214326 h 216581"/>
                <a:gd name="connsiteX227" fmla="*/ 154379 w 181302"/>
                <a:gd name="connsiteY227" fmla="*/ 216582 h 216581"/>
                <a:gd name="connsiteX228" fmla="*/ 161143 w 181302"/>
                <a:gd name="connsiteY228" fmla="*/ 216582 h 216581"/>
                <a:gd name="connsiteX229" fmla="*/ 164591 w 181302"/>
                <a:gd name="connsiteY229" fmla="*/ 215521 h 216581"/>
                <a:gd name="connsiteX230" fmla="*/ 165652 w 181302"/>
                <a:gd name="connsiteY230" fmla="*/ 213266 h 216581"/>
                <a:gd name="connsiteX231" fmla="*/ 163398 w 181302"/>
                <a:gd name="connsiteY231" fmla="*/ 211011 h 216581"/>
                <a:gd name="connsiteX232" fmla="*/ 163398 w 181302"/>
                <a:gd name="connsiteY232" fmla="*/ 209950 h 216581"/>
                <a:gd name="connsiteX233" fmla="*/ 167907 w 181302"/>
                <a:gd name="connsiteY233" fmla="*/ 209950 h 216581"/>
                <a:gd name="connsiteX234" fmla="*/ 171223 w 181302"/>
                <a:gd name="connsiteY234" fmla="*/ 206502 h 216581"/>
                <a:gd name="connsiteX235" fmla="*/ 174538 w 181302"/>
                <a:gd name="connsiteY235" fmla="*/ 204247 h 216581"/>
                <a:gd name="connsiteX236" fmla="*/ 177854 w 181302"/>
                <a:gd name="connsiteY236" fmla="*/ 203186 h 216581"/>
                <a:gd name="connsiteX237" fmla="*/ 179048 w 181302"/>
                <a:gd name="connsiteY237" fmla="*/ 200931 h 216581"/>
                <a:gd name="connsiteX238" fmla="*/ 181302 w 181302"/>
                <a:gd name="connsiteY238" fmla="*/ 197615 h 216581"/>
                <a:gd name="connsiteX239" fmla="*/ 177987 w 181302"/>
                <a:gd name="connsiteY239" fmla="*/ 195362 h 216581"/>
                <a:gd name="connsiteX240" fmla="*/ 168968 w 181302"/>
                <a:gd name="connsiteY240" fmla="*/ 195362 h 21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81302" h="216581">
                  <a:moveTo>
                    <a:pt x="169498" y="195494"/>
                  </a:moveTo>
                  <a:lnTo>
                    <a:pt x="164989" y="196555"/>
                  </a:lnTo>
                  <a:lnTo>
                    <a:pt x="161541" y="196555"/>
                  </a:lnTo>
                  <a:lnTo>
                    <a:pt x="154777" y="195494"/>
                  </a:lnTo>
                  <a:lnTo>
                    <a:pt x="150267" y="195494"/>
                  </a:lnTo>
                  <a:lnTo>
                    <a:pt x="144697" y="194299"/>
                  </a:lnTo>
                  <a:lnTo>
                    <a:pt x="144697" y="192046"/>
                  </a:lnTo>
                  <a:lnTo>
                    <a:pt x="149206" y="192046"/>
                  </a:lnTo>
                  <a:lnTo>
                    <a:pt x="153716" y="193106"/>
                  </a:lnTo>
                  <a:lnTo>
                    <a:pt x="157164" y="192046"/>
                  </a:lnTo>
                  <a:lnTo>
                    <a:pt x="167244" y="192046"/>
                  </a:lnTo>
                  <a:lnTo>
                    <a:pt x="170560" y="188597"/>
                  </a:lnTo>
                  <a:lnTo>
                    <a:pt x="172814" y="184087"/>
                  </a:lnTo>
                  <a:lnTo>
                    <a:pt x="170560" y="183026"/>
                  </a:lnTo>
                  <a:lnTo>
                    <a:pt x="166050" y="179711"/>
                  </a:lnTo>
                  <a:lnTo>
                    <a:pt x="169498" y="178517"/>
                  </a:lnTo>
                  <a:lnTo>
                    <a:pt x="170560" y="172947"/>
                  </a:lnTo>
                  <a:lnTo>
                    <a:pt x="167244" y="172947"/>
                  </a:lnTo>
                  <a:lnTo>
                    <a:pt x="161541" y="174009"/>
                  </a:lnTo>
                  <a:lnTo>
                    <a:pt x="159286" y="170693"/>
                  </a:lnTo>
                  <a:lnTo>
                    <a:pt x="160480" y="167377"/>
                  </a:lnTo>
                  <a:lnTo>
                    <a:pt x="161541" y="164062"/>
                  </a:lnTo>
                  <a:lnTo>
                    <a:pt x="157031" y="161806"/>
                  </a:lnTo>
                  <a:lnTo>
                    <a:pt x="151461" y="160613"/>
                  </a:lnTo>
                  <a:lnTo>
                    <a:pt x="148145" y="157297"/>
                  </a:lnTo>
                  <a:cubicBezTo>
                    <a:pt x="131699" y="162734"/>
                    <a:pt x="127721" y="150400"/>
                    <a:pt x="117774" y="162867"/>
                  </a:cubicBezTo>
                  <a:lnTo>
                    <a:pt x="113264" y="160613"/>
                  </a:lnTo>
                  <a:lnTo>
                    <a:pt x="115519" y="156103"/>
                  </a:lnTo>
                  <a:lnTo>
                    <a:pt x="117774" y="152787"/>
                  </a:lnTo>
                  <a:lnTo>
                    <a:pt x="122283" y="150533"/>
                  </a:lnTo>
                  <a:lnTo>
                    <a:pt x="125599" y="151726"/>
                  </a:lnTo>
                  <a:lnTo>
                    <a:pt x="142442" y="151726"/>
                  </a:lnTo>
                  <a:lnTo>
                    <a:pt x="146952" y="149471"/>
                  </a:lnTo>
                  <a:lnTo>
                    <a:pt x="145758" y="147217"/>
                  </a:lnTo>
                  <a:lnTo>
                    <a:pt x="146952" y="144962"/>
                  </a:lnTo>
                  <a:lnTo>
                    <a:pt x="149206" y="142707"/>
                  </a:lnTo>
                  <a:lnTo>
                    <a:pt x="150267" y="139391"/>
                  </a:lnTo>
                  <a:lnTo>
                    <a:pt x="144697" y="133822"/>
                  </a:lnTo>
                  <a:lnTo>
                    <a:pt x="137933" y="134882"/>
                  </a:lnTo>
                  <a:lnTo>
                    <a:pt x="134617" y="134882"/>
                  </a:lnTo>
                  <a:lnTo>
                    <a:pt x="131302" y="136076"/>
                  </a:lnTo>
                  <a:lnTo>
                    <a:pt x="126792" y="137138"/>
                  </a:lnTo>
                  <a:lnTo>
                    <a:pt x="122283" y="137138"/>
                  </a:lnTo>
                  <a:lnTo>
                    <a:pt x="118967" y="138198"/>
                  </a:lnTo>
                  <a:lnTo>
                    <a:pt x="115652" y="135944"/>
                  </a:lnTo>
                  <a:lnTo>
                    <a:pt x="112336" y="134750"/>
                  </a:lnTo>
                  <a:lnTo>
                    <a:pt x="110081" y="131434"/>
                  </a:lnTo>
                  <a:lnTo>
                    <a:pt x="105572" y="131434"/>
                  </a:lnTo>
                  <a:lnTo>
                    <a:pt x="98808" y="130241"/>
                  </a:lnTo>
                  <a:lnTo>
                    <a:pt x="95492" y="130241"/>
                  </a:lnTo>
                  <a:lnTo>
                    <a:pt x="92176" y="129180"/>
                  </a:lnTo>
                  <a:lnTo>
                    <a:pt x="90983" y="132496"/>
                  </a:lnTo>
                  <a:lnTo>
                    <a:pt x="88728" y="138065"/>
                  </a:lnTo>
                  <a:lnTo>
                    <a:pt x="87667" y="132496"/>
                  </a:lnTo>
                  <a:lnTo>
                    <a:pt x="86473" y="129180"/>
                  </a:lnTo>
                  <a:lnTo>
                    <a:pt x="83158" y="126925"/>
                  </a:lnTo>
                  <a:lnTo>
                    <a:pt x="83158" y="119100"/>
                  </a:lnTo>
                  <a:lnTo>
                    <a:pt x="88728" y="116845"/>
                  </a:lnTo>
                  <a:lnTo>
                    <a:pt x="88728" y="120161"/>
                  </a:lnTo>
                  <a:lnTo>
                    <a:pt x="90983" y="124670"/>
                  </a:lnTo>
                  <a:lnTo>
                    <a:pt x="97747" y="126925"/>
                  </a:lnTo>
                  <a:lnTo>
                    <a:pt x="104511" y="127985"/>
                  </a:lnTo>
                  <a:lnTo>
                    <a:pt x="110081" y="129180"/>
                  </a:lnTo>
                  <a:lnTo>
                    <a:pt x="116845" y="131434"/>
                  </a:lnTo>
                  <a:lnTo>
                    <a:pt x="122416" y="132496"/>
                  </a:lnTo>
                  <a:lnTo>
                    <a:pt x="126925" y="132496"/>
                  </a:lnTo>
                  <a:lnTo>
                    <a:pt x="132628" y="131434"/>
                  </a:lnTo>
                  <a:lnTo>
                    <a:pt x="133689" y="126925"/>
                  </a:lnTo>
                  <a:lnTo>
                    <a:pt x="133689" y="121354"/>
                  </a:lnTo>
                  <a:lnTo>
                    <a:pt x="130373" y="122416"/>
                  </a:lnTo>
                  <a:lnTo>
                    <a:pt x="125864" y="123609"/>
                  </a:lnTo>
                  <a:lnTo>
                    <a:pt x="127058" y="120161"/>
                  </a:lnTo>
                  <a:lnTo>
                    <a:pt x="130373" y="117906"/>
                  </a:lnTo>
                  <a:lnTo>
                    <a:pt x="133689" y="112336"/>
                  </a:lnTo>
                  <a:lnTo>
                    <a:pt x="130373" y="111274"/>
                  </a:lnTo>
                  <a:lnTo>
                    <a:pt x="127058" y="104510"/>
                  </a:lnTo>
                  <a:lnTo>
                    <a:pt x="128251" y="100001"/>
                  </a:lnTo>
                  <a:lnTo>
                    <a:pt x="125997" y="96685"/>
                  </a:lnTo>
                  <a:lnTo>
                    <a:pt x="123742" y="91116"/>
                  </a:lnTo>
                  <a:lnTo>
                    <a:pt x="118039" y="86606"/>
                  </a:lnTo>
                  <a:lnTo>
                    <a:pt x="114723" y="82097"/>
                  </a:lnTo>
                  <a:lnTo>
                    <a:pt x="114723" y="75333"/>
                  </a:lnTo>
                  <a:lnTo>
                    <a:pt x="112468" y="69762"/>
                  </a:lnTo>
                  <a:lnTo>
                    <a:pt x="109020" y="65253"/>
                  </a:lnTo>
                  <a:lnTo>
                    <a:pt x="105572" y="61804"/>
                  </a:lnTo>
                  <a:lnTo>
                    <a:pt x="102654" y="59551"/>
                  </a:lnTo>
                  <a:lnTo>
                    <a:pt x="100399" y="52786"/>
                  </a:lnTo>
                  <a:lnTo>
                    <a:pt x="98145" y="47216"/>
                  </a:lnTo>
                  <a:lnTo>
                    <a:pt x="97084" y="43767"/>
                  </a:lnTo>
                  <a:lnTo>
                    <a:pt x="94829" y="39258"/>
                  </a:lnTo>
                  <a:lnTo>
                    <a:pt x="93768" y="32494"/>
                  </a:lnTo>
                  <a:lnTo>
                    <a:pt x="88197" y="22414"/>
                  </a:lnTo>
                  <a:lnTo>
                    <a:pt x="84882" y="19098"/>
                  </a:lnTo>
                  <a:lnTo>
                    <a:pt x="80372" y="28117"/>
                  </a:lnTo>
                  <a:cubicBezTo>
                    <a:pt x="74272" y="11406"/>
                    <a:pt x="71752" y="13661"/>
                    <a:pt x="60080" y="2254"/>
                  </a:cubicBezTo>
                  <a:lnTo>
                    <a:pt x="54377" y="0"/>
                  </a:lnTo>
                  <a:lnTo>
                    <a:pt x="48807" y="3448"/>
                  </a:lnTo>
                  <a:lnTo>
                    <a:pt x="43104" y="3448"/>
                  </a:lnTo>
                  <a:lnTo>
                    <a:pt x="36340" y="4510"/>
                  </a:lnTo>
                  <a:lnTo>
                    <a:pt x="34085" y="6764"/>
                  </a:lnTo>
                  <a:lnTo>
                    <a:pt x="29576" y="9019"/>
                  </a:lnTo>
                  <a:lnTo>
                    <a:pt x="30637" y="11273"/>
                  </a:lnTo>
                  <a:lnTo>
                    <a:pt x="33953" y="11273"/>
                  </a:lnTo>
                  <a:lnTo>
                    <a:pt x="35146" y="15783"/>
                  </a:lnTo>
                  <a:lnTo>
                    <a:pt x="32892" y="20292"/>
                  </a:lnTo>
                  <a:lnTo>
                    <a:pt x="33953" y="23740"/>
                  </a:lnTo>
                  <a:lnTo>
                    <a:pt x="31698" y="25995"/>
                  </a:lnTo>
                  <a:lnTo>
                    <a:pt x="30504" y="33820"/>
                  </a:lnTo>
                  <a:lnTo>
                    <a:pt x="31698" y="38330"/>
                  </a:lnTo>
                  <a:lnTo>
                    <a:pt x="35014" y="41778"/>
                  </a:lnTo>
                  <a:lnTo>
                    <a:pt x="32759" y="42839"/>
                  </a:lnTo>
                  <a:lnTo>
                    <a:pt x="27189" y="40584"/>
                  </a:lnTo>
                  <a:lnTo>
                    <a:pt x="25995" y="42839"/>
                  </a:lnTo>
                  <a:lnTo>
                    <a:pt x="27189" y="47348"/>
                  </a:lnTo>
                  <a:lnTo>
                    <a:pt x="24934" y="51857"/>
                  </a:lnTo>
                  <a:lnTo>
                    <a:pt x="24934" y="57428"/>
                  </a:lnTo>
                  <a:lnTo>
                    <a:pt x="25995" y="61937"/>
                  </a:lnTo>
                  <a:lnTo>
                    <a:pt x="23740" y="65385"/>
                  </a:lnTo>
                  <a:lnTo>
                    <a:pt x="20425" y="60877"/>
                  </a:lnTo>
                  <a:lnTo>
                    <a:pt x="16976" y="59815"/>
                  </a:lnTo>
                  <a:lnTo>
                    <a:pt x="13528" y="55306"/>
                  </a:lnTo>
                  <a:lnTo>
                    <a:pt x="11273" y="56368"/>
                  </a:lnTo>
                  <a:lnTo>
                    <a:pt x="7958" y="56368"/>
                  </a:lnTo>
                  <a:lnTo>
                    <a:pt x="4509" y="60877"/>
                  </a:lnTo>
                  <a:lnTo>
                    <a:pt x="9019" y="67641"/>
                  </a:lnTo>
                  <a:lnTo>
                    <a:pt x="14589" y="69894"/>
                  </a:lnTo>
                  <a:lnTo>
                    <a:pt x="9019" y="70956"/>
                  </a:lnTo>
                  <a:lnTo>
                    <a:pt x="10080" y="75465"/>
                  </a:lnTo>
                  <a:lnTo>
                    <a:pt x="15783" y="77721"/>
                  </a:lnTo>
                  <a:lnTo>
                    <a:pt x="22547" y="78781"/>
                  </a:lnTo>
                  <a:lnTo>
                    <a:pt x="18037" y="81036"/>
                  </a:lnTo>
                  <a:lnTo>
                    <a:pt x="7958" y="81036"/>
                  </a:lnTo>
                  <a:lnTo>
                    <a:pt x="4509" y="82097"/>
                  </a:lnTo>
                  <a:lnTo>
                    <a:pt x="0" y="84352"/>
                  </a:lnTo>
                  <a:lnTo>
                    <a:pt x="2255" y="89921"/>
                  </a:lnTo>
                  <a:lnTo>
                    <a:pt x="6764" y="92177"/>
                  </a:lnTo>
                  <a:lnTo>
                    <a:pt x="11273" y="91116"/>
                  </a:lnTo>
                  <a:lnTo>
                    <a:pt x="14589" y="89921"/>
                  </a:lnTo>
                  <a:lnTo>
                    <a:pt x="17905" y="92177"/>
                  </a:lnTo>
                  <a:lnTo>
                    <a:pt x="22414" y="93370"/>
                  </a:lnTo>
                  <a:lnTo>
                    <a:pt x="23608" y="95625"/>
                  </a:lnTo>
                  <a:lnTo>
                    <a:pt x="26923" y="97879"/>
                  </a:lnTo>
                  <a:lnTo>
                    <a:pt x="29178" y="93370"/>
                  </a:lnTo>
                  <a:lnTo>
                    <a:pt x="31433" y="93370"/>
                  </a:lnTo>
                  <a:lnTo>
                    <a:pt x="32494" y="89921"/>
                  </a:lnTo>
                  <a:lnTo>
                    <a:pt x="32494" y="86606"/>
                  </a:lnTo>
                  <a:lnTo>
                    <a:pt x="34748" y="83290"/>
                  </a:lnTo>
                  <a:lnTo>
                    <a:pt x="33555" y="77721"/>
                  </a:lnTo>
                  <a:lnTo>
                    <a:pt x="29045" y="75465"/>
                  </a:lnTo>
                  <a:lnTo>
                    <a:pt x="30106" y="72017"/>
                  </a:lnTo>
                  <a:lnTo>
                    <a:pt x="29045" y="69762"/>
                  </a:lnTo>
                  <a:lnTo>
                    <a:pt x="32361" y="67508"/>
                  </a:lnTo>
                  <a:lnTo>
                    <a:pt x="35809" y="66315"/>
                  </a:lnTo>
                  <a:lnTo>
                    <a:pt x="33555" y="68568"/>
                  </a:lnTo>
                  <a:lnTo>
                    <a:pt x="35809" y="73077"/>
                  </a:lnTo>
                  <a:lnTo>
                    <a:pt x="38064" y="74139"/>
                  </a:lnTo>
                  <a:lnTo>
                    <a:pt x="41380" y="76393"/>
                  </a:lnTo>
                  <a:lnTo>
                    <a:pt x="44828" y="79841"/>
                  </a:lnTo>
                  <a:lnTo>
                    <a:pt x="42574" y="82097"/>
                  </a:lnTo>
                  <a:lnTo>
                    <a:pt x="41380" y="85545"/>
                  </a:lnTo>
                  <a:lnTo>
                    <a:pt x="43635" y="88861"/>
                  </a:lnTo>
                  <a:lnTo>
                    <a:pt x="44696" y="91116"/>
                  </a:lnTo>
                  <a:lnTo>
                    <a:pt x="48144" y="91116"/>
                  </a:lnTo>
                  <a:lnTo>
                    <a:pt x="50399" y="92177"/>
                  </a:lnTo>
                  <a:lnTo>
                    <a:pt x="52653" y="94432"/>
                  </a:lnTo>
                  <a:lnTo>
                    <a:pt x="54245" y="96685"/>
                  </a:lnTo>
                  <a:lnTo>
                    <a:pt x="55173" y="98011"/>
                  </a:lnTo>
                  <a:lnTo>
                    <a:pt x="50664" y="98011"/>
                  </a:lnTo>
                  <a:lnTo>
                    <a:pt x="45093" y="95758"/>
                  </a:lnTo>
                  <a:lnTo>
                    <a:pt x="42839" y="93503"/>
                  </a:lnTo>
                  <a:lnTo>
                    <a:pt x="39523" y="88994"/>
                  </a:lnTo>
                  <a:lnTo>
                    <a:pt x="36207" y="92309"/>
                  </a:lnTo>
                  <a:lnTo>
                    <a:pt x="36207" y="95758"/>
                  </a:lnTo>
                  <a:lnTo>
                    <a:pt x="35014" y="100267"/>
                  </a:lnTo>
                  <a:lnTo>
                    <a:pt x="32759" y="104776"/>
                  </a:lnTo>
                  <a:cubicBezTo>
                    <a:pt x="32759" y="104776"/>
                    <a:pt x="32361" y="104776"/>
                    <a:pt x="32096" y="104776"/>
                  </a:cubicBezTo>
                  <a:lnTo>
                    <a:pt x="32096" y="104510"/>
                  </a:lnTo>
                  <a:cubicBezTo>
                    <a:pt x="32096" y="104510"/>
                    <a:pt x="31565" y="104510"/>
                    <a:pt x="31300" y="104510"/>
                  </a:cubicBezTo>
                  <a:cubicBezTo>
                    <a:pt x="31565" y="104510"/>
                    <a:pt x="31698" y="104510"/>
                    <a:pt x="31963" y="104510"/>
                  </a:cubicBezTo>
                  <a:lnTo>
                    <a:pt x="31300" y="104510"/>
                  </a:lnTo>
                  <a:cubicBezTo>
                    <a:pt x="11539" y="105041"/>
                    <a:pt x="20425" y="101858"/>
                    <a:pt x="5172" y="109021"/>
                  </a:cubicBezTo>
                  <a:lnTo>
                    <a:pt x="8621" y="112336"/>
                  </a:lnTo>
                  <a:lnTo>
                    <a:pt x="14191" y="114590"/>
                  </a:lnTo>
                  <a:lnTo>
                    <a:pt x="23210" y="112336"/>
                  </a:lnTo>
                  <a:lnTo>
                    <a:pt x="26526" y="113529"/>
                  </a:lnTo>
                  <a:lnTo>
                    <a:pt x="20823" y="115785"/>
                  </a:lnTo>
                  <a:lnTo>
                    <a:pt x="14059" y="120294"/>
                  </a:lnTo>
                  <a:lnTo>
                    <a:pt x="10743" y="120294"/>
                  </a:lnTo>
                  <a:lnTo>
                    <a:pt x="6234" y="122549"/>
                  </a:lnTo>
                  <a:lnTo>
                    <a:pt x="6234" y="130373"/>
                  </a:lnTo>
                  <a:lnTo>
                    <a:pt x="11804" y="132629"/>
                  </a:lnTo>
                  <a:lnTo>
                    <a:pt x="11804" y="136076"/>
                  </a:lnTo>
                  <a:lnTo>
                    <a:pt x="7294" y="137138"/>
                  </a:lnTo>
                  <a:lnTo>
                    <a:pt x="11804" y="142707"/>
                  </a:lnTo>
                  <a:lnTo>
                    <a:pt x="16313" y="146023"/>
                  </a:lnTo>
                  <a:lnTo>
                    <a:pt x="16313" y="141514"/>
                  </a:lnTo>
                  <a:lnTo>
                    <a:pt x="17374" y="140321"/>
                  </a:lnTo>
                  <a:lnTo>
                    <a:pt x="21884" y="142576"/>
                  </a:lnTo>
                  <a:lnTo>
                    <a:pt x="21884" y="149338"/>
                  </a:lnTo>
                  <a:lnTo>
                    <a:pt x="30902" y="158358"/>
                  </a:lnTo>
                  <a:lnTo>
                    <a:pt x="40982" y="165122"/>
                  </a:lnTo>
                  <a:lnTo>
                    <a:pt x="54510" y="170693"/>
                  </a:lnTo>
                  <a:lnTo>
                    <a:pt x="61274" y="175202"/>
                  </a:lnTo>
                  <a:lnTo>
                    <a:pt x="74802" y="179711"/>
                  </a:lnTo>
                  <a:lnTo>
                    <a:pt x="84882" y="181966"/>
                  </a:lnTo>
                  <a:lnTo>
                    <a:pt x="91646" y="181966"/>
                  </a:lnTo>
                  <a:lnTo>
                    <a:pt x="94962" y="183026"/>
                  </a:lnTo>
                  <a:lnTo>
                    <a:pt x="94962" y="186342"/>
                  </a:lnTo>
                  <a:cubicBezTo>
                    <a:pt x="72945" y="186209"/>
                    <a:pt x="49470" y="175202"/>
                    <a:pt x="25199" y="171753"/>
                  </a:cubicBezTo>
                  <a:lnTo>
                    <a:pt x="21884" y="176262"/>
                  </a:lnTo>
                  <a:lnTo>
                    <a:pt x="24138" y="183026"/>
                  </a:lnTo>
                  <a:lnTo>
                    <a:pt x="28648" y="188597"/>
                  </a:lnTo>
                  <a:lnTo>
                    <a:pt x="35412" y="190851"/>
                  </a:lnTo>
                  <a:lnTo>
                    <a:pt x="40982" y="193106"/>
                  </a:lnTo>
                  <a:lnTo>
                    <a:pt x="48807" y="196422"/>
                  </a:lnTo>
                  <a:lnTo>
                    <a:pt x="53316" y="197615"/>
                  </a:lnTo>
                  <a:cubicBezTo>
                    <a:pt x="78250" y="202390"/>
                    <a:pt x="68436" y="199605"/>
                    <a:pt x="92707" y="207695"/>
                  </a:cubicBezTo>
                  <a:cubicBezTo>
                    <a:pt x="105572" y="209685"/>
                    <a:pt x="118569" y="211542"/>
                    <a:pt x="130904" y="215521"/>
                  </a:cubicBezTo>
                  <a:lnTo>
                    <a:pt x="140984" y="215521"/>
                  </a:lnTo>
                  <a:lnTo>
                    <a:pt x="146554" y="213266"/>
                  </a:lnTo>
                  <a:lnTo>
                    <a:pt x="147748" y="211011"/>
                  </a:lnTo>
                  <a:lnTo>
                    <a:pt x="150002" y="211011"/>
                  </a:lnTo>
                  <a:lnTo>
                    <a:pt x="154511" y="209950"/>
                  </a:lnTo>
                  <a:lnTo>
                    <a:pt x="159021" y="211011"/>
                  </a:lnTo>
                  <a:lnTo>
                    <a:pt x="157827" y="212073"/>
                  </a:lnTo>
                  <a:lnTo>
                    <a:pt x="153318" y="212073"/>
                  </a:lnTo>
                  <a:lnTo>
                    <a:pt x="151063" y="214326"/>
                  </a:lnTo>
                  <a:lnTo>
                    <a:pt x="154379" y="216582"/>
                  </a:lnTo>
                  <a:lnTo>
                    <a:pt x="161143" y="216582"/>
                  </a:lnTo>
                  <a:lnTo>
                    <a:pt x="164591" y="215521"/>
                  </a:lnTo>
                  <a:lnTo>
                    <a:pt x="165652" y="213266"/>
                  </a:lnTo>
                  <a:lnTo>
                    <a:pt x="163398" y="211011"/>
                  </a:lnTo>
                  <a:lnTo>
                    <a:pt x="163398" y="209950"/>
                  </a:lnTo>
                  <a:lnTo>
                    <a:pt x="167907" y="209950"/>
                  </a:lnTo>
                  <a:lnTo>
                    <a:pt x="171223" y="206502"/>
                  </a:lnTo>
                  <a:lnTo>
                    <a:pt x="174538" y="204247"/>
                  </a:lnTo>
                  <a:lnTo>
                    <a:pt x="177854" y="203186"/>
                  </a:lnTo>
                  <a:lnTo>
                    <a:pt x="179048" y="200931"/>
                  </a:lnTo>
                  <a:lnTo>
                    <a:pt x="181302" y="197615"/>
                  </a:lnTo>
                  <a:lnTo>
                    <a:pt x="177987" y="195362"/>
                  </a:lnTo>
                  <a:lnTo>
                    <a:pt x="168968" y="195362"/>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39" name="Freeform: Shape 1138">
              <a:extLst>
                <a:ext uri="{FF2B5EF4-FFF2-40B4-BE49-F238E27FC236}">
                  <a16:creationId xmlns:a16="http://schemas.microsoft.com/office/drawing/2014/main" id="{4AA1E72F-A6E3-DEAA-B513-59BF7D192264}"/>
                </a:ext>
              </a:extLst>
            </p:cNvPr>
            <p:cNvSpPr/>
            <p:nvPr/>
          </p:nvSpPr>
          <p:spPr>
            <a:xfrm>
              <a:off x="2907994" y="13778903"/>
              <a:ext cx="83953" cy="49470"/>
            </a:xfrm>
            <a:custGeom>
              <a:avLst/>
              <a:gdLst>
                <a:gd name="connsiteX0" fmla="*/ 9814 w 83953"/>
                <a:gd name="connsiteY0" fmla="*/ 27189 h 49470"/>
                <a:gd name="connsiteX1" fmla="*/ 13130 w 83953"/>
                <a:gd name="connsiteY1" fmla="*/ 30505 h 49470"/>
                <a:gd name="connsiteX2" fmla="*/ 18833 w 83953"/>
                <a:gd name="connsiteY2" fmla="*/ 29444 h 49470"/>
                <a:gd name="connsiteX3" fmla="*/ 22149 w 83953"/>
                <a:gd name="connsiteY3" fmla="*/ 27189 h 49470"/>
                <a:gd name="connsiteX4" fmla="*/ 26658 w 83953"/>
                <a:gd name="connsiteY4" fmla="*/ 20425 h 49470"/>
                <a:gd name="connsiteX5" fmla="*/ 28913 w 83953"/>
                <a:gd name="connsiteY5" fmla="*/ 18170 h 49470"/>
                <a:gd name="connsiteX6" fmla="*/ 32229 w 83953"/>
                <a:gd name="connsiteY6" fmla="*/ 20425 h 49470"/>
                <a:gd name="connsiteX7" fmla="*/ 36738 w 83953"/>
                <a:gd name="connsiteY7" fmla="*/ 22680 h 49470"/>
                <a:gd name="connsiteX8" fmla="*/ 41247 w 83953"/>
                <a:gd name="connsiteY8" fmla="*/ 22680 h 49470"/>
                <a:gd name="connsiteX9" fmla="*/ 43502 w 83953"/>
                <a:gd name="connsiteY9" fmla="*/ 24934 h 49470"/>
                <a:gd name="connsiteX10" fmla="*/ 48011 w 83953"/>
                <a:gd name="connsiteY10" fmla="*/ 25995 h 49470"/>
                <a:gd name="connsiteX11" fmla="*/ 50266 w 83953"/>
                <a:gd name="connsiteY11" fmla="*/ 28250 h 49470"/>
                <a:gd name="connsiteX12" fmla="*/ 52521 w 83953"/>
                <a:gd name="connsiteY12" fmla="*/ 29444 h 49470"/>
                <a:gd name="connsiteX13" fmla="*/ 54775 w 83953"/>
                <a:gd name="connsiteY13" fmla="*/ 29444 h 49470"/>
                <a:gd name="connsiteX14" fmla="*/ 60346 w 83953"/>
                <a:gd name="connsiteY14" fmla="*/ 35014 h 49470"/>
                <a:gd name="connsiteX15" fmla="*/ 60346 w 83953"/>
                <a:gd name="connsiteY15" fmla="*/ 38330 h 49470"/>
                <a:gd name="connsiteX16" fmla="*/ 61407 w 83953"/>
                <a:gd name="connsiteY16" fmla="*/ 40584 h 49470"/>
                <a:gd name="connsiteX17" fmla="*/ 65916 w 83953"/>
                <a:gd name="connsiteY17" fmla="*/ 43900 h 49470"/>
                <a:gd name="connsiteX18" fmla="*/ 69232 w 83953"/>
                <a:gd name="connsiteY18" fmla="*/ 46155 h 49470"/>
                <a:gd name="connsiteX19" fmla="*/ 70425 w 83953"/>
                <a:gd name="connsiteY19" fmla="*/ 48410 h 49470"/>
                <a:gd name="connsiteX20" fmla="*/ 73741 w 83953"/>
                <a:gd name="connsiteY20" fmla="*/ 49471 h 49470"/>
                <a:gd name="connsiteX21" fmla="*/ 77189 w 83953"/>
                <a:gd name="connsiteY21" fmla="*/ 43900 h 49470"/>
                <a:gd name="connsiteX22" fmla="*/ 79444 w 83953"/>
                <a:gd name="connsiteY22" fmla="*/ 39391 h 49470"/>
                <a:gd name="connsiteX23" fmla="*/ 81699 w 83953"/>
                <a:gd name="connsiteY23" fmla="*/ 38197 h 49470"/>
                <a:gd name="connsiteX24" fmla="*/ 83953 w 83953"/>
                <a:gd name="connsiteY24" fmla="*/ 35942 h 49470"/>
                <a:gd name="connsiteX25" fmla="*/ 79444 w 83953"/>
                <a:gd name="connsiteY25" fmla="*/ 29178 h 49470"/>
                <a:gd name="connsiteX26" fmla="*/ 76128 w 83953"/>
                <a:gd name="connsiteY26" fmla="*/ 26924 h 49470"/>
                <a:gd name="connsiteX27" fmla="*/ 76128 w 83953"/>
                <a:gd name="connsiteY27" fmla="*/ 22414 h 49470"/>
                <a:gd name="connsiteX28" fmla="*/ 77189 w 83953"/>
                <a:gd name="connsiteY28" fmla="*/ 20160 h 49470"/>
                <a:gd name="connsiteX29" fmla="*/ 77189 w 83953"/>
                <a:gd name="connsiteY29" fmla="*/ 15650 h 49470"/>
                <a:gd name="connsiteX30" fmla="*/ 73741 w 83953"/>
                <a:gd name="connsiteY30" fmla="*/ 18966 h 49470"/>
                <a:gd name="connsiteX31" fmla="*/ 71486 w 83953"/>
                <a:gd name="connsiteY31" fmla="*/ 16711 h 49470"/>
                <a:gd name="connsiteX32" fmla="*/ 70293 w 83953"/>
                <a:gd name="connsiteY32" fmla="*/ 6631 h 49470"/>
                <a:gd name="connsiteX33" fmla="*/ 69099 w 83953"/>
                <a:gd name="connsiteY33" fmla="*/ 1061 h 49470"/>
                <a:gd name="connsiteX34" fmla="*/ 69099 w 83953"/>
                <a:gd name="connsiteY34" fmla="*/ 0 h 49470"/>
                <a:gd name="connsiteX35" fmla="*/ 68436 w 83953"/>
                <a:gd name="connsiteY35" fmla="*/ 0 h 49470"/>
                <a:gd name="connsiteX36" fmla="*/ 31300 w 83953"/>
                <a:gd name="connsiteY36" fmla="*/ 1061 h 49470"/>
                <a:gd name="connsiteX37" fmla="*/ 25730 w 83953"/>
                <a:gd name="connsiteY37" fmla="*/ 1061 h 49470"/>
                <a:gd name="connsiteX38" fmla="*/ 15385 w 83953"/>
                <a:gd name="connsiteY38" fmla="*/ 3183 h 49470"/>
                <a:gd name="connsiteX39" fmla="*/ 16313 w 83953"/>
                <a:gd name="connsiteY39" fmla="*/ 7825 h 49470"/>
                <a:gd name="connsiteX40" fmla="*/ 6631 w 83953"/>
                <a:gd name="connsiteY40" fmla="*/ 12600 h 49470"/>
                <a:gd name="connsiteX41" fmla="*/ 6631 w 83953"/>
                <a:gd name="connsiteY41" fmla="*/ 20160 h 49470"/>
                <a:gd name="connsiteX42" fmla="*/ 3316 w 83953"/>
                <a:gd name="connsiteY42" fmla="*/ 21221 h 49470"/>
                <a:gd name="connsiteX43" fmla="*/ 0 w 83953"/>
                <a:gd name="connsiteY43" fmla="*/ 23475 h 49470"/>
                <a:gd name="connsiteX44" fmla="*/ 0 w 83953"/>
                <a:gd name="connsiteY44" fmla="*/ 26791 h 49470"/>
                <a:gd name="connsiteX45" fmla="*/ 9682 w 83953"/>
                <a:gd name="connsiteY45" fmla="*/ 26791 h 4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3953" h="49470">
                  <a:moveTo>
                    <a:pt x="9814" y="27189"/>
                  </a:moveTo>
                  <a:lnTo>
                    <a:pt x="13130" y="30505"/>
                  </a:lnTo>
                  <a:lnTo>
                    <a:pt x="18833" y="29444"/>
                  </a:lnTo>
                  <a:lnTo>
                    <a:pt x="22149" y="27189"/>
                  </a:lnTo>
                  <a:lnTo>
                    <a:pt x="26658" y="20425"/>
                  </a:lnTo>
                  <a:lnTo>
                    <a:pt x="28913" y="18170"/>
                  </a:lnTo>
                  <a:lnTo>
                    <a:pt x="32229" y="20425"/>
                  </a:lnTo>
                  <a:lnTo>
                    <a:pt x="36738" y="22680"/>
                  </a:lnTo>
                  <a:lnTo>
                    <a:pt x="41247" y="22680"/>
                  </a:lnTo>
                  <a:lnTo>
                    <a:pt x="43502" y="24934"/>
                  </a:lnTo>
                  <a:lnTo>
                    <a:pt x="48011" y="25995"/>
                  </a:lnTo>
                  <a:lnTo>
                    <a:pt x="50266" y="28250"/>
                  </a:lnTo>
                  <a:lnTo>
                    <a:pt x="52521" y="29444"/>
                  </a:lnTo>
                  <a:lnTo>
                    <a:pt x="54775" y="29444"/>
                  </a:lnTo>
                  <a:lnTo>
                    <a:pt x="60346" y="35014"/>
                  </a:lnTo>
                  <a:lnTo>
                    <a:pt x="60346" y="38330"/>
                  </a:lnTo>
                  <a:lnTo>
                    <a:pt x="61407" y="40584"/>
                  </a:lnTo>
                  <a:lnTo>
                    <a:pt x="65916" y="43900"/>
                  </a:lnTo>
                  <a:lnTo>
                    <a:pt x="69232" y="46155"/>
                  </a:lnTo>
                  <a:lnTo>
                    <a:pt x="70425" y="48410"/>
                  </a:lnTo>
                  <a:lnTo>
                    <a:pt x="73741" y="49471"/>
                  </a:lnTo>
                  <a:lnTo>
                    <a:pt x="77189" y="43900"/>
                  </a:lnTo>
                  <a:lnTo>
                    <a:pt x="79444" y="39391"/>
                  </a:lnTo>
                  <a:lnTo>
                    <a:pt x="81699" y="38197"/>
                  </a:lnTo>
                  <a:lnTo>
                    <a:pt x="83953" y="35942"/>
                  </a:lnTo>
                  <a:lnTo>
                    <a:pt x="79444" y="29178"/>
                  </a:lnTo>
                  <a:lnTo>
                    <a:pt x="76128" y="26924"/>
                  </a:lnTo>
                  <a:lnTo>
                    <a:pt x="76128" y="22414"/>
                  </a:lnTo>
                  <a:lnTo>
                    <a:pt x="77189" y="20160"/>
                  </a:lnTo>
                  <a:lnTo>
                    <a:pt x="77189" y="15650"/>
                  </a:lnTo>
                  <a:lnTo>
                    <a:pt x="73741" y="18966"/>
                  </a:lnTo>
                  <a:lnTo>
                    <a:pt x="71486" y="16711"/>
                  </a:lnTo>
                  <a:lnTo>
                    <a:pt x="70293" y="6631"/>
                  </a:lnTo>
                  <a:lnTo>
                    <a:pt x="69099" y="1061"/>
                  </a:lnTo>
                  <a:lnTo>
                    <a:pt x="69099" y="0"/>
                  </a:lnTo>
                  <a:lnTo>
                    <a:pt x="68436" y="0"/>
                  </a:lnTo>
                  <a:lnTo>
                    <a:pt x="31300" y="1061"/>
                  </a:lnTo>
                  <a:lnTo>
                    <a:pt x="25730" y="1061"/>
                  </a:lnTo>
                  <a:lnTo>
                    <a:pt x="15385" y="3183"/>
                  </a:lnTo>
                  <a:cubicBezTo>
                    <a:pt x="15650" y="4775"/>
                    <a:pt x="15915" y="6367"/>
                    <a:pt x="16313" y="7825"/>
                  </a:cubicBezTo>
                  <a:lnTo>
                    <a:pt x="6631" y="12600"/>
                  </a:lnTo>
                  <a:lnTo>
                    <a:pt x="6631" y="20160"/>
                  </a:lnTo>
                  <a:lnTo>
                    <a:pt x="3316" y="21221"/>
                  </a:lnTo>
                  <a:lnTo>
                    <a:pt x="0" y="23475"/>
                  </a:lnTo>
                  <a:lnTo>
                    <a:pt x="0" y="26791"/>
                  </a:lnTo>
                  <a:lnTo>
                    <a:pt x="9682" y="26791"/>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40" name="Freeform: Shape 1139">
              <a:extLst>
                <a:ext uri="{FF2B5EF4-FFF2-40B4-BE49-F238E27FC236}">
                  <a16:creationId xmlns:a16="http://schemas.microsoft.com/office/drawing/2014/main" id="{5FDA7A6E-63A1-5F05-1DBF-2BA38338CDC0}"/>
                </a:ext>
              </a:extLst>
            </p:cNvPr>
            <p:cNvSpPr/>
            <p:nvPr/>
          </p:nvSpPr>
          <p:spPr>
            <a:xfrm>
              <a:off x="8166692" y="11392396"/>
              <a:ext cx="723750" cy="776537"/>
            </a:xfrm>
            <a:custGeom>
              <a:avLst/>
              <a:gdLst>
                <a:gd name="connsiteX0" fmla="*/ 723751 w 723750"/>
                <a:gd name="connsiteY0" fmla="*/ 262338 h 776537"/>
                <a:gd name="connsiteX1" fmla="*/ 721495 w 723750"/>
                <a:gd name="connsiteY1" fmla="*/ 261277 h 776537"/>
                <a:gd name="connsiteX2" fmla="*/ 718180 w 723750"/>
                <a:gd name="connsiteY2" fmla="*/ 261277 h 776537"/>
                <a:gd name="connsiteX3" fmla="*/ 713671 w 723750"/>
                <a:gd name="connsiteY3" fmla="*/ 264593 h 776537"/>
                <a:gd name="connsiteX4" fmla="*/ 712610 w 723750"/>
                <a:gd name="connsiteY4" fmla="*/ 266847 h 776537"/>
                <a:gd name="connsiteX5" fmla="*/ 708101 w 723750"/>
                <a:gd name="connsiteY5" fmla="*/ 265787 h 776537"/>
                <a:gd name="connsiteX6" fmla="*/ 699081 w 723750"/>
                <a:gd name="connsiteY6" fmla="*/ 265787 h 776537"/>
                <a:gd name="connsiteX7" fmla="*/ 693511 w 723750"/>
                <a:gd name="connsiteY7" fmla="*/ 268041 h 776537"/>
                <a:gd name="connsiteX8" fmla="*/ 691257 w 723750"/>
                <a:gd name="connsiteY8" fmla="*/ 266847 h 776537"/>
                <a:gd name="connsiteX9" fmla="*/ 692450 w 723750"/>
                <a:gd name="connsiteY9" fmla="*/ 265787 h 776537"/>
                <a:gd name="connsiteX10" fmla="*/ 692450 w 723750"/>
                <a:gd name="connsiteY10" fmla="*/ 263532 h 776537"/>
                <a:gd name="connsiteX11" fmla="*/ 690195 w 723750"/>
                <a:gd name="connsiteY11" fmla="*/ 260084 h 776537"/>
                <a:gd name="connsiteX12" fmla="*/ 684625 w 723750"/>
                <a:gd name="connsiteY12" fmla="*/ 257829 h 776537"/>
                <a:gd name="connsiteX13" fmla="*/ 682371 w 723750"/>
                <a:gd name="connsiteY13" fmla="*/ 258890 h 776537"/>
                <a:gd name="connsiteX14" fmla="*/ 680116 w 723750"/>
                <a:gd name="connsiteY14" fmla="*/ 257829 h 776537"/>
                <a:gd name="connsiteX15" fmla="*/ 678922 w 723750"/>
                <a:gd name="connsiteY15" fmla="*/ 255574 h 776537"/>
                <a:gd name="connsiteX16" fmla="*/ 671097 w 723750"/>
                <a:gd name="connsiteY16" fmla="*/ 255574 h 776537"/>
                <a:gd name="connsiteX17" fmla="*/ 658763 w 723750"/>
                <a:gd name="connsiteY17" fmla="*/ 235283 h 776537"/>
                <a:gd name="connsiteX18" fmla="*/ 665527 w 723750"/>
                <a:gd name="connsiteY18" fmla="*/ 222948 h 776537"/>
                <a:gd name="connsiteX19" fmla="*/ 647490 w 723750"/>
                <a:gd name="connsiteY19" fmla="*/ 203849 h 776537"/>
                <a:gd name="connsiteX20" fmla="*/ 637410 w 723750"/>
                <a:gd name="connsiteY20" fmla="*/ 201595 h 776537"/>
                <a:gd name="connsiteX21" fmla="*/ 628391 w 723750"/>
                <a:gd name="connsiteY21" fmla="*/ 193770 h 776537"/>
                <a:gd name="connsiteX22" fmla="*/ 619373 w 723750"/>
                <a:gd name="connsiteY22" fmla="*/ 187006 h 776537"/>
                <a:gd name="connsiteX23" fmla="*/ 605844 w 723750"/>
                <a:gd name="connsiteY23" fmla="*/ 192576 h 776537"/>
                <a:gd name="connsiteX24" fmla="*/ 593510 w 723750"/>
                <a:gd name="connsiteY24" fmla="*/ 188066 h 776537"/>
                <a:gd name="connsiteX25" fmla="*/ 593510 w 723750"/>
                <a:gd name="connsiteY25" fmla="*/ 163265 h 776537"/>
                <a:gd name="connsiteX26" fmla="*/ 586746 w 723750"/>
                <a:gd name="connsiteY26" fmla="*/ 164326 h 776537"/>
                <a:gd name="connsiteX27" fmla="*/ 585685 w 723750"/>
                <a:gd name="connsiteY27" fmla="*/ 163265 h 776537"/>
                <a:gd name="connsiteX28" fmla="*/ 583430 w 723750"/>
                <a:gd name="connsiteY28" fmla="*/ 164326 h 776537"/>
                <a:gd name="connsiteX29" fmla="*/ 582236 w 723750"/>
                <a:gd name="connsiteY29" fmla="*/ 166581 h 776537"/>
                <a:gd name="connsiteX30" fmla="*/ 579982 w 723750"/>
                <a:gd name="connsiteY30" fmla="*/ 167642 h 776537"/>
                <a:gd name="connsiteX31" fmla="*/ 567647 w 723750"/>
                <a:gd name="connsiteY31" fmla="*/ 159817 h 776537"/>
                <a:gd name="connsiteX32" fmla="*/ 554119 w 723750"/>
                <a:gd name="connsiteY32" fmla="*/ 171090 h 776537"/>
                <a:gd name="connsiteX33" fmla="*/ 551865 w 723750"/>
                <a:gd name="connsiteY33" fmla="*/ 171090 h 776537"/>
                <a:gd name="connsiteX34" fmla="*/ 547356 w 723750"/>
                <a:gd name="connsiteY34" fmla="*/ 173345 h 776537"/>
                <a:gd name="connsiteX35" fmla="*/ 545100 w 723750"/>
                <a:gd name="connsiteY35" fmla="*/ 169896 h 776537"/>
                <a:gd name="connsiteX36" fmla="*/ 545100 w 723750"/>
                <a:gd name="connsiteY36" fmla="*/ 163133 h 776537"/>
                <a:gd name="connsiteX37" fmla="*/ 547356 w 723750"/>
                <a:gd name="connsiteY37" fmla="*/ 161939 h 776537"/>
                <a:gd name="connsiteX38" fmla="*/ 547356 w 723750"/>
                <a:gd name="connsiteY38" fmla="*/ 157429 h 776537"/>
                <a:gd name="connsiteX39" fmla="*/ 546162 w 723750"/>
                <a:gd name="connsiteY39" fmla="*/ 155175 h 776537"/>
                <a:gd name="connsiteX40" fmla="*/ 545100 w 723750"/>
                <a:gd name="connsiteY40" fmla="*/ 153982 h 776537"/>
                <a:gd name="connsiteX41" fmla="*/ 546162 w 723750"/>
                <a:gd name="connsiteY41" fmla="*/ 150666 h 776537"/>
                <a:gd name="connsiteX42" fmla="*/ 546162 w 723750"/>
                <a:gd name="connsiteY42" fmla="*/ 147217 h 776537"/>
                <a:gd name="connsiteX43" fmla="*/ 543907 w 723750"/>
                <a:gd name="connsiteY43" fmla="*/ 144962 h 776537"/>
                <a:gd name="connsiteX44" fmla="*/ 542713 w 723750"/>
                <a:gd name="connsiteY44" fmla="*/ 137138 h 776537"/>
                <a:gd name="connsiteX45" fmla="*/ 544968 w 723750"/>
                <a:gd name="connsiteY45" fmla="*/ 127058 h 776537"/>
                <a:gd name="connsiteX46" fmla="*/ 543907 w 723750"/>
                <a:gd name="connsiteY46" fmla="*/ 124803 h 776537"/>
                <a:gd name="connsiteX47" fmla="*/ 542713 w 723750"/>
                <a:gd name="connsiteY47" fmla="*/ 120294 h 776537"/>
                <a:gd name="connsiteX48" fmla="*/ 542713 w 723750"/>
                <a:gd name="connsiteY48" fmla="*/ 115785 h 776537"/>
                <a:gd name="connsiteX49" fmla="*/ 541652 w 723750"/>
                <a:gd name="connsiteY49" fmla="*/ 115785 h 776537"/>
                <a:gd name="connsiteX50" fmla="*/ 541652 w 723750"/>
                <a:gd name="connsiteY50" fmla="*/ 114723 h 776537"/>
                <a:gd name="connsiteX51" fmla="*/ 540459 w 723750"/>
                <a:gd name="connsiteY51" fmla="*/ 114723 h 776537"/>
                <a:gd name="connsiteX52" fmla="*/ 540459 w 723750"/>
                <a:gd name="connsiteY52" fmla="*/ 113529 h 776537"/>
                <a:gd name="connsiteX53" fmla="*/ 541652 w 723750"/>
                <a:gd name="connsiteY53" fmla="*/ 112469 h 776537"/>
                <a:gd name="connsiteX54" fmla="*/ 540459 w 723750"/>
                <a:gd name="connsiteY54" fmla="*/ 111275 h 776537"/>
                <a:gd name="connsiteX55" fmla="*/ 540459 w 723750"/>
                <a:gd name="connsiteY55" fmla="*/ 109021 h 776537"/>
                <a:gd name="connsiteX56" fmla="*/ 532633 w 723750"/>
                <a:gd name="connsiteY56" fmla="*/ 105572 h 776537"/>
                <a:gd name="connsiteX57" fmla="*/ 532633 w 723750"/>
                <a:gd name="connsiteY57" fmla="*/ 104511 h 776537"/>
                <a:gd name="connsiteX58" fmla="*/ 531573 w 723750"/>
                <a:gd name="connsiteY58" fmla="*/ 104511 h 776537"/>
                <a:gd name="connsiteX59" fmla="*/ 531573 w 723750"/>
                <a:gd name="connsiteY59" fmla="*/ 103318 h 776537"/>
                <a:gd name="connsiteX60" fmla="*/ 530379 w 723750"/>
                <a:gd name="connsiteY60" fmla="*/ 103318 h 776537"/>
                <a:gd name="connsiteX61" fmla="*/ 530379 w 723750"/>
                <a:gd name="connsiteY61" fmla="*/ 101062 h 776537"/>
                <a:gd name="connsiteX62" fmla="*/ 538204 w 723750"/>
                <a:gd name="connsiteY62" fmla="*/ 89789 h 776537"/>
                <a:gd name="connsiteX63" fmla="*/ 537143 w 723750"/>
                <a:gd name="connsiteY63" fmla="*/ 88728 h 776537"/>
                <a:gd name="connsiteX64" fmla="*/ 535949 w 723750"/>
                <a:gd name="connsiteY64" fmla="*/ 86474 h 776537"/>
                <a:gd name="connsiteX65" fmla="*/ 535949 w 723750"/>
                <a:gd name="connsiteY65" fmla="*/ 85280 h 776537"/>
                <a:gd name="connsiteX66" fmla="*/ 537143 w 723750"/>
                <a:gd name="connsiteY66" fmla="*/ 83025 h 776537"/>
                <a:gd name="connsiteX67" fmla="*/ 537143 w 723750"/>
                <a:gd name="connsiteY67" fmla="*/ 79710 h 776537"/>
                <a:gd name="connsiteX68" fmla="*/ 522554 w 723750"/>
                <a:gd name="connsiteY68" fmla="*/ 49338 h 776537"/>
                <a:gd name="connsiteX69" fmla="*/ 519238 w 723750"/>
                <a:gd name="connsiteY69" fmla="*/ 32494 h 776537"/>
                <a:gd name="connsiteX70" fmla="*/ 518045 w 723750"/>
                <a:gd name="connsiteY70" fmla="*/ 32494 h 776537"/>
                <a:gd name="connsiteX71" fmla="*/ 515790 w 723750"/>
                <a:gd name="connsiteY71" fmla="*/ 29046 h 776537"/>
                <a:gd name="connsiteX72" fmla="*/ 512342 w 723750"/>
                <a:gd name="connsiteY72" fmla="*/ 25730 h 776537"/>
                <a:gd name="connsiteX73" fmla="*/ 505578 w 723750"/>
                <a:gd name="connsiteY73" fmla="*/ 23475 h 776537"/>
                <a:gd name="connsiteX74" fmla="*/ 497620 w 723750"/>
                <a:gd name="connsiteY74" fmla="*/ 24669 h 776537"/>
                <a:gd name="connsiteX75" fmla="*/ 489795 w 723750"/>
                <a:gd name="connsiteY75" fmla="*/ 23475 h 776537"/>
                <a:gd name="connsiteX76" fmla="*/ 488734 w 723750"/>
                <a:gd name="connsiteY76" fmla="*/ 27985 h 776537"/>
                <a:gd name="connsiteX77" fmla="*/ 486479 w 723750"/>
                <a:gd name="connsiteY77" fmla="*/ 26791 h 776537"/>
                <a:gd name="connsiteX78" fmla="*/ 485418 w 723750"/>
                <a:gd name="connsiteY78" fmla="*/ 29046 h 776537"/>
                <a:gd name="connsiteX79" fmla="*/ 483163 w 723750"/>
                <a:gd name="connsiteY79" fmla="*/ 31301 h 776537"/>
                <a:gd name="connsiteX80" fmla="*/ 468575 w 723750"/>
                <a:gd name="connsiteY80" fmla="*/ 31301 h 776537"/>
                <a:gd name="connsiteX81" fmla="*/ 466319 w 723750"/>
                <a:gd name="connsiteY81" fmla="*/ 29046 h 776537"/>
                <a:gd name="connsiteX82" fmla="*/ 465259 w 723750"/>
                <a:gd name="connsiteY82" fmla="*/ 25730 h 776537"/>
                <a:gd name="connsiteX83" fmla="*/ 461943 w 723750"/>
                <a:gd name="connsiteY83" fmla="*/ 25730 h 776537"/>
                <a:gd name="connsiteX84" fmla="*/ 459688 w 723750"/>
                <a:gd name="connsiteY84" fmla="*/ 39258 h 776537"/>
                <a:gd name="connsiteX85" fmla="*/ 442845 w 723750"/>
                <a:gd name="connsiteY85" fmla="*/ 26924 h 776537"/>
                <a:gd name="connsiteX86" fmla="*/ 438335 w 723750"/>
                <a:gd name="connsiteY86" fmla="*/ 1061 h 776537"/>
                <a:gd name="connsiteX87" fmla="*/ 436081 w 723750"/>
                <a:gd name="connsiteY87" fmla="*/ 0 h 776537"/>
                <a:gd name="connsiteX88" fmla="*/ 433825 w 723750"/>
                <a:gd name="connsiteY88" fmla="*/ 3316 h 776537"/>
                <a:gd name="connsiteX89" fmla="*/ 430510 w 723750"/>
                <a:gd name="connsiteY89" fmla="*/ 3316 h 776537"/>
                <a:gd name="connsiteX90" fmla="*/ 427194 w 723750"/>
                <a:gd name="connsiteY90" fmla="*/ 4510 h 776537"/>
                <a:gd name="connsiteX91" fmla="*/ 427194 w 723750"/>
                <a:gd name="connsiteY91" fmla="*/ 6764 h 776537"/>
                <a:gd name="connsiteX92" fmla="*/ 426134 w 723750"/>
                <a:gd name="connsiteY92" fmla="*/ 6764 h 776537"/>
                <a:gd name="connsiteX93" fmla="*/ 423878 w 723750"/>
                <a:gd name="connsiteY93" fmla="*/ 9019 h 776537"/>
                <a:gd name="connsiteX94" fmla="*/ 421624 w 723750"/>
                <a:gd name="connsiteY94" fmla="*/ 9019 h 776537"/>
                <a:gd name="connsiteX95" fmla="*/ 421624 w 723750"/>
                <a:gd name="connsiteY95" fmla="*/ 6764 h 776537"/>
                <a:gd name="connsiteX96" fmla="*/ 420563 w 723750"/>
                <a:gd name="connsiteY96" fmla="*/ 5571 h 776537"/>
                <a:gd name="connsiteX97" fmla="*/ 418308 w 723750"/>
                <a:gd name="connsiteY97" fmla="*/ 6764 h 776537"/>
                <a:gd name="connsiteX98" fmla="*/ 411544 w 723750"/>
                <a:gd name="connsiteY98" fmla="*/ 13528 h 776537"/>
                <a:gd name="connsiteX99" fmla="*/ 393507 w 723750"/>
                <a:gd name="connsiteY99" fmla="*/ 21354 h 776537"/>
                <a:gd name="connsiteX100" fmla="*/ 378918 w 723750"/>
                <a:gd name="connsiteY100" fmla="*/ 28117 h 776537"/>
                <a:gd name="connsiteX101" fmla="*/ 375602 w 723750"/>
                <a:gd name="connsiteY101" fmla="*/ 25863 h 776537"/>
                <a:gd name="connsiteX102" fmla="*/ 374408 w 723750"/>
                <a:gd name="connsiteY102" fmla="*/ 26924 h 776537"/>
                <a:gd name="connsiteX103" fmla="*/ 373347 w 723750"/>
                <a:gd name="connsiteY103" fmla="*/ 22414 h 776537"/>
                <a:gd name="connsiteX104" fmla="*/ 372154 w 723750"/>
                <a:gd name="connsiteY104" fmla="*/ 22414 h 776537"/>
                <a:gd name="connsiteX105" fmla="*/ 371093 w 723750"/>
                <a:gd name="connsiteY105" fmla="*/ 20160 h 776537"/>
                <a:gd name="connsiteX106" fmla="*/ 369899 w 723750"/>
                <a:gd name="connsiteY106" fmla="*/ 22414 h 776537"/>
                <a:gd name="connsiteX107" fmla="*/ 373347 w 723750"/>
                <a:gd name="connsiteY107" fmla="*/ 35942 h 776537"/>
                <a:gd name="connsiteX108" fmla="*/ 371093 w 723750"/>
                <a:gd name="connsiteY108" fmla="*/ 37004 h 776537"/>
                <a:gd name="connsiteX109" fmla="*/ 355310 w 723750"/>
                <a:gd name="connsiteY109" fmla="*/ 40452 h 776537"/>
                <a:gd name="connsiteX110" fmla="*/ 354117 w 723750"/>
                <a:gd name="connsiteY110" fmla="*/ 50531 h 776537"/>
                <a:gd name="connsiteX111" fmla="*/ 330509 w 723750"/>
                <a:gd name="connsiteY111" fmla="*/ 41513 h 776537"/>
                <a:gd name="connsiteX112" fmla="*/ 310217 w 723750"/>
                <a:gd name="connsiteY112" fmla="*/ 66314 h 776537"/>
                <a:gd name="connsiteX113" fmla="*/ 311277 w 723750"/>
                <a:gd name="connsiteY113" fmla="*/ 70824 h 776537"/>
                <a:gd name="connsiteX114" fmla="*/ 313533 w 723750"/>
                <a:gd name="connsiteY114" fmla="*/ 73078 h 776537"/>
                <a:gd name="connsiteX115" fmla="*/ 315787 w 723750"/>
                <a:gd name="connsiteY115" fmla="*/ 73078 h 776537"/>
                <a:gd name="connsiteX116" fmla="*/ 324806 w 723750"/>
                <a:gd name="connsiteY116" fmla="*/ 77588 h 776537"/>
                <a:gd name="connsiteX117" fmla="*/ 327060 w 723750"/>
                <a:gd name="connsiteY117" fmla="*/ 77588 h 776537"/>
                <a:gd name="connsiteX118" fmla="*/ 330376 w 723750"/>
                <a:gd name="connsiteY118" fmla="*/ 78781 h 776537"/>
                <a:gd name="connsiteX119" fmla="*/ 331437 w 723750"/>
                <a:gd name="connsiteY119" fmla="*/ 78781 h 776537"/>
                <a:gd name="connsiteX120" fmla="*/ 332631 w 723750"/>
                <a:gd name="connsiteY120" fmla="*/ 79842 h 776537"/>
                <a:gd name="connsiteX121" fmla="*/ 333692 w 723750"/>
                <a:gd name="connsiteY121" fmla="*/ 79842 h 776537"/>
                <a:gd name="connsiteX122" fmla="*/ 333692 w 723750"/>
                <a:gd name="connsiteY122" fmla="*/ 82097 h 776537"/>
                <a:gd name="connsiteX123" fmla="*/ 337140 w 723750"/>
                <a:gd name="connsiteY123" fmla="*/ 85412 h 776537"/>
                <a:gd name="connsiteX124" fmla="*/ 337140 w 723750"/>
                <a:gd name="connsiteY124" fmla="*/ 87668 h 776537"/>
                <a:gd name="connsiteX125" fmla="*/ 339394 w 723750"/>
                <a:gd name="connsiteY125" fmla="*/ 87668 h 776537"/>
                <a:gd name="connsiteX126" fmla="*/ 339394 w 723750"/>
                <a:gd name="connsiteY126" fmla="*/ 89922 h 776537"/>
                <a:gd name="connsiteX127" fmla="*/ 342843 w 723750"/>
                <a:gd name="connsiteY127" fmla="*/ 88861 h 776537"/>
                <a:gd name="connsiteX128" fmla="*/ 342843 w 723750"/>
                <a:gd name="connsiteY128" fmla="*/ 92177 h 776537"/>
                <a:gd name="connsiteX129" fmla="*/ 348414 w 723750"/>
                <a:gd name="connsiteY129" fmla="*/ 98941 h 776537"/>
                <a:gd name="connsiteX130" fmla="*/ 338334 w 723750"/>
                <a:gd name="connsiteY130" fmla="*/ 116978 h 776537"/>
                <a:gd name="connsiteX131" fmla="*/ 340588 w 723750"/>
                <a:gd name="connsiteY131" fmla="*/ 122549 h 776537"/>
                <a:gd name="connsiteX132" fmla="*/ 341650 w 723750"/>
                <a:gd name="connsiteY132" fmla="*/ 123609 h 776537"/>
                <a:gd name="connsiteX133" fmla="*/ 360748 w 723750"/>
                <a:gd name="connsiteY133" fmla="*/ 142708 h 776537"/>
                <a:gd name="connsiteX134" fmla="*/ 364064 w 723750"/>
                <a:gd name="connsiteY134" fmla="*/ 161806 h 776537"/>
                <a:gd name="connsiteX135" fmla="*/ 322418 w 723750"/>
                <a:gd name="connsiteY135" fmla="*/ 133689 h 776537"/>
                <a:gd name="connsiteX136" fmla="*/ 307829 w 723750"/>
                <a:gd name="connsiteY136" fmla="*/ 121355 h 776537"/>
                <a:gd name="connsiteX137" fmla="*/ 303320 w 723750"/>
                <a:gd name="connsiteY137" fmla="*/ 120294 h 776537"/>
                <a:gd name="connsiteX138" fmla="*/ 293240 w 723750"/>
                <a:gd name="connsiteY138" fmla="*/ 114723 h 776537"/>
                <a:gd name="connsiteX139" fmla="*/ 265123 w 723750"/>
                <a:gd name="connsiteY139" fmla="*/ 109153 h 776537"/>
                <a:gd name="connsiteX140" fmla="*/ 250534 w 723750"/>
                <a:gd name="connsiteY140" fmla="*/ 97879 h 776537"/>
                <a:gd name="connsiteX141" fmla="*/ 238199 w 723750"/>
                <a:gd name="connsiteY141" fmla="*/ 107959 h 776537"/>
                <a:gd name="connsiteX142" fmla="*/ 225865 w 723750"/>
                <a:gd name="connsiteY142" fmla="*/ 110214 h 776537"/>
                <a:gd name="connsiteX143" fmla="*/ 223610 w 723750"/>
                <a:gd name="connsiteY143" fmla="*/ 120294 h 776537"/>
                <a:gd name="connsiteX144" fmla="*/ 219102 w 723750"/>
                <a:gd name="connsiteY144" fmla="*/ 122549 h 776537"/>
                <a:gd name="connsiteX145" fmla="*/ 215786 w 723750"/>
                <a:gd name="connsiteY145" fmla="*/ 123609 h 776537"/>
                <a:gd name="connsiteX146" fmla="*/ 202258 w 723750"/>
                <a:gd name="connsiteY146" fmla="*/ 132628 h 776537"/>
                <a:gd name="connsiteX147" fmla="*/ 168570 w 723750"/>
                <a:gd name="connsiteY147" fmla="*/ 113529 h 776537"/>
                <a:gd name="connsiteX148" fmla="*/ 153981 w 723750"/>
                <a:gd name="connsiteY148" fmla="*/ 114723 h 776537"/>
                <a:gd name="connsiteX149" fmla="*/ 139392 w 723750"/>
                <a:gd name="connsiteY149" fmla="*/ 131567 h 776537"/>
                <a:gd name="connsiteX150" fmla="*/ 123609 w 723750"/>
                <a:gd name="connsiteY150" fmla="*/ 119233 h 776537"/>
                <a:gd name="connsiteX151" fmla="*/ 115784 w 723750"/>
                <a:gd name="connsiteY151" fmla="*/ 113662 h 776537"/>
                <a:gd name="connsiteX152" fmla="*/ 89921 w 723750"/>
                <a:gd name="connsiteY152" fmla="*/ 91115 h 776537"/>
                <a:gd name="connsiteX153" fmla="*/ 47216 w 723750"/>
                <a:gd name="connsiteY153" fmla="*/ 49471 h 776537"/>
                <a:gd name="connsiteX154" fmla="*/ 13528 w 723750"/>
                <a:gd name="connsiteY154" fmla="*/ 48410 h 776537"/>
                <a:gd name="connsiteX155" fmla="*/ 0 w 723750"/>
                <a:gd name="connsiteY155" fmla="*/ 99073 h 776537"/>
                <a:gd name="connsiteX156" fmla="*/ 15783 w 723750"/>
                <a:gd name="connsiteY156" fmla="*/ 159817 h 776537"/>
                <a:gd name="connsiteX157" fmla="*/ 61937 w 723750"/>
                <a:gd name="connsiteY157" fmla="*/ 309421 h 776537"/>
                <a:gd name="connsiteX158" fmla="*/ 65253 w 723750"/>
                <a:gd name="connsiteY158" fmla="*/ 310615 h 776537"/>
                <a:gd name="connsiteX159" fmla="*/ 67507 w 723750"/>
                <a:gd name="connsiteY159" fmla="*/ 313931 h 776537"/>
                <a:gd name="connsiteX160" fmla="*/ 72017 w 723750"/>
                <a:gd name="connsiteY160" fmla="*/ 321756 h 776537"/>
                <a:gd name="connsiteX161" fmla="*/ 76527 w 723750"/>
                <a:gd name="connsiteY161" fmla="*/ 328520 h 776537"/>
                <a:gd name="connsiteX162" fmla="*/ 79842 w 723750"/>
                <a:gd name="connsiteY162" fmla="*/ 325071 h 776537"/>
                <a:gd name="connsiteX163" fmla="*/ 94431 w 723750"/>
                <a:gd name="connsiteY163" fmla="*/ 331835 h 776537"/>
                <a:gd name="connsiteX164" fmla="*/ 95492 w 723750"/>
                <a:gd name="connsiteY164" fmla="*/ 329581 h 776537"/>
                <a:gd name="connsiteX165" fmla="*/ 101062 w 723750"/>
                <a:gd name="connsiteY165" fmla="*/ 332897 h 776537"/>
                <a:gd name="connsiteX166" fmla="*/ 111142 w 723750"/>
                <a:gd name="connsiteY166" fmla="*/ 334090 h 776537"/>
                <a:gd name="connsiteX167" fmla="*/ 118967 w 723750"/>
                <a:gd name="connsiteY167" fmla="*/ 337406 h 776537"/>
                <a:gd name="connsiteX168" fmla="*/ 115651 w 723750"/>
                <a:gd name="connsiteY168" fmla="*/ 345231 h 776537"/>
                <a:gd name="connsiteX169" fmla="*/ 134750 w 723750"/>
                <a:gd name="connsiteY169" fmla="*/ 362075 h 776537"/>
                <a:gd name="connsiteX170" fmla="*/ 148278 w 723750"/>
                <a:gd name="connsiteY170" fmla="*/ 382367 h 776537"/>
                <a:gd name="connsiteX171" fmla="*/ 180905 w 723750"/>
                <a:gd name="connsiteY171" fmla="*/ 411678 h 776537"/>
                <a:gd name="connsiteX172" fmla="*/ 168570 w 723750"/>
                <a:gd name="connsiteY172" fmla="*/ 439795 h 776537"/>
                <a:gd name="connsiteX173" fmla="*/ 153981 w 723750"/>
                <a:gd name="connsiteY173" fmla="*/ 469105 h 776537"/>
                <a:gd name="connsiteX174" fmla="*/ 153981 w 723750"/>
                <a:gd name="connsiteY174" fmla="*/ 502926 h 776537"/>
                <a:gd name="connsiteX175" fmla="*/ 160745 w 723750"/>
                <a:gd name="connsiteY175" fmla="*/ 507435 h 776537"/>
                <a:gd name="connsiteX176" fmla="*/ 164193 w 723750"/>
                <a:gd name="connsiteY176" fmla="*/ 510883 h 776537"/>
                <a:gd name="connsiteX177" fmla="*/ 166448 w 723750"/>
                <a:gd name="connsiteY177" fmla="*/ 517647 h 776537"/>
                <a:gd name="connsiteX178" fmla="*/ 211409 w 723750"/>
                <a:gd name="connsiteY178" fmla="*/ 570566 h 776537"/>
                <a:gd name="connsiteX179" fmla="*/ 191116 w 723750"/>
                <a:gd name="connsiteY179" fmla="*/ 584094 h 776537"/>
                <a:gd name="connsiteX180" fmla="*/ 202390 w 723750"/>
                <a:gd name="connsiteY180" fmla="*/ 672955 h 776537"/>
                <a:gd name="connsiteX181" fmla="*/ 178782 w 723750"/>
                <a:gd name="connsiteY181" fmla="*/ 720170 h 776537"/>
                <a:gd name="connsiteX182" fmla="*/ 162999 w 723750"/>
                <a:gd name="connsiteY182" fmla="*/ 726934 h 776537"/>
                <a:gd name="connsiteX183" fmla="*/ 134882 w 723750"/>
                <a:gd name="connsiteY183" fmla="*/ 756245 h 776537"/>
                <a:gd name="connsiteX184" fmla="*/ 128118 w 723750"/>
                <a:gd name="connsiteY184" fmla="*/ 776537 h 776537"/>
                <a:gd name="connsiteX185" fmla="*/ 245096 w 723750"/>
                <a:gd name="connsiteY185" fmla="*/ 709029 h 776537"/>
                <a:gd name="connsiteX186" fmla="*/ 392446 w 723750"/>
                <a:gd name="connsiteY186" fmla="*/ 623484 h 776537"/>
                <a:gd name="connsiteX187" fmla="*/ 394701 w 723750"/>
                <a:gd name="connsiteY187" fmla="*/ 623484 h 776537"/>
                <a:gd name="connsiteX188" fmla="*/ 396955 w 723750"/>
                <a:gd name="connsiteY188" fmla="*/ 624678 h 776537"/>
                <a:gd name="connsiteX189" fmla="*/ 399210 w 723750"/>
                <a:gd name="connsiteY189" fmla="*/ 624678 h 776537"/>
                <a:gd name="connsiteX190" fmla="*/ 399210 w 723750"/>
                <a:gd name="connsiteY190" fmla="*/ 622423 h 776537"/>
                <a:gd name="connsiteX191" fmla="*/ 400271 w 723750"/>
                <a:gd name="connsiteY191" fmla="*/ 621362 h 776537"/>
                <a:gd name="connsiteX192" fmla="*/ 401465 w 723750"/>
                <a:gd name="connsiteY192" fmla="*/ 621362 h 776537"/>
                <a:gd name="connsiteX193" fmla="*/ 402525 w 723750"/>
                <a:gd name="connsiteY193" fmla="*/ 620168 h 776537"/>
                <a:gd name="connsiteX194" fmla="*/ 403587 w 723750"/>
                <a:gd name="connsiteY194" fmla="*/ 620168 h 776537"/>
                <a:gd name="connsiteX195" fmla="*/ 403587 w 723750"/>
                <a:gd name="connsiteY195" fmla="*/ 619107 h 776537"/>
                <a:gd name="connsiteX196" fmla="*/ 405841 w 723750"/>
                <a:gd name="connsiteY196" fmla="*/ 616853 h 776537"/>
                <a:gd name="connsiteX197" fmla="*/ 405841 w 723750"/>
                <a:gd name="connsiteY197" fmla="*/ 614598 h 776537"/>
                <a:gd name="connsiteX198" fmla="*/ 411412 w 723750"/>
                <a:gd name="connsiteY198" fmla="*/ 611283 h 776537"/>
                <a:gd name="connsiteX199" fmla="*/ 411412 w 723750"/>
                <a:gd name="connsiteY199" fmla="*/ 612344 h 776537"/>
                <a:gd name="connsiteX200" fmla="*/ 412473 w 723750"/>
                <a:gd name="connsiteY200" fmla="*/ 612344 h 776537"/>
                <a:gd name="connsiteX201" fmla="*/ 414728 w 723750"/>
                <a:gd name="connsiteY201" fmla="*/ 614598 h 776537"/>
                <a:gd name="connsiteX202" fmla="*/ 414728 w 723750"/>
                <a:gd name="connsiteY202" fmla="*/ 611283 h 776537"/>
                <a:gd name="connsiteX203" fmla="*/ 415788 w 723750"/>
                <a:gd name="connsiteY203" fmla="*/ 611283 h 776537"/>
                <a:gd name="connsiteX204" fmla="*/ 416982 w 723750"/>
                <a:gd name="connsiteY204" fmla="*/ 610089 h 776537"/>
                <a:gd name="connsiteX205" fmla="*/ 418043 w 723750"/>
                <a:gd name="connsiteY205" fmla="*/ 610089 h 776537"/>
                <a:gd name="connsiteX206" fmla="*/ 416982 w 723750"/>
                <a:gd name="connsiteY206" fmla="*/ 609028 h 776537"/>
                <a:gd name="connsiteX207" fmla="*/ 416982 w 723750"/>
                <a:gd name="connsiteY207" fmla="*/ 607834 h 776537"/>
                <a:gd name="connsiteX208" fmla="*/ 448415 w 723750"/>
                <a:gd name="connsiteY208" fmla="*/ 587542 h 776537"/>
                <a:gd name="connsiteX209" fmla="*/ 470962 w 723750"/>
                <a:gd name="connsiteY209" fmla="*/ 575207 h 776537"/>
                <a:gd name="connsiteX210" fmla="*/ 485551 w 723750"/>
                <a:gd name="connsiteY210" fmla="*/ 566189 h 776537"/>
                <a:gd name="connsiteX211" fmla="*/ 504649 w 723750"/>
                <a:gd name="connsiteY211" fmla="*/ 557170 h 776537"/>
                <a:gd name="connsiteX212" fmla="*/ 512474 w 723750"/>
                <a:gd name="connsiteY212" fmla="*/ 574014 h 776537"/>
                <a:gd name="connsiteX213" fmla="*/ 520299 w 723750"/>
                <a:gd name="connsiteY213" fmla="*/ 566189 h 776537"/>
                <a:gd name="connsiteX214" fmla="*/ 545100 w 723750"/>
                <a:gd name="connsiteY214" fmla="*/ 530247 h 776537"/>
                <a:gd name="connsiteX215" fmla="*/ 544040 w 723750"/>
                <a:gd name="connsiteY215" fmla="*/ 517913 h 776537"/>
                <a:gd name="connsiteX216" fmla="*/ 555313 w 723750"/>
                <a:gd name="connsiteY216" fmla="*/ 514597 h 776537"/>
                <a:gd name="connsiteX217" fmla="*/ 574412 w 723750"/>
                <a:gd name="connsiteY217" fmla="*/ 486479 h 776537"/>
                <a:gd name="connsiteX218" fmla="*/ 593510 w 723750"/>
                <a:gd name="connsiteY218" fmla="*/ 455046 h 776537"/>
                <a:gd name="connsiteX219" fmla="*/ 594571 w 723750"/>
                <a:gd name="connsiteY219" fmla="*/ 455046 h 776537"/>
                <a:gd name="connsiteX220" fmla="*/ 612608 w 723750"/>
                <a:gd name="connsiteY220" fmla="*/ 451599 h 776537"/>
                <a:gd name="connsiteX221" fmla="*/ 618179 w 723750"/>
                <a:gd name="connsiteY221" fmla="*/ 441519 h 776537"/>
                <a:gd name="connsiteX222" fmla="*/ 619240 w 723750"/>
                <a:gd name="connsiteY222" fmla="*/ 437009 h 776537"/>
                <a:gd name="connsiteX223" fmla="*/ 613670 w 723750"/>
                <a:gd name="connsiteY223" fmla="*/ 413402 h 776537"/>
                <a:gd name="connsiteX224" fmla="*/ 612476 w 723750"/>
                <a:gd name="connsiteY224" fmla="*/ 412341 h 776537"/>
                <a:gd name="connsiteX225" fmla="*/ 612476 w 723750"/>
                <a:gd name="connsiteY225" fmla="*/ 411147 h 776537"/>
                <a:gd name="connsiteX226" fmla="*/ 613670 w 723750"/>
                <a:gd name="connsiteY226" fmla="*/ 410086 h 776537"/>
                <a:gd name="connsiteX227" fmla="*/ 614730 w 723750"/>
                <a:gd name="connsiteY227" fmla="*/ 406770 h 776537"/>
                <a:gd name="connsiteX228" fmla="*/ 615791 w 723750"/>
                <a:gd name="connsiteY228" fmla="*/ 406770 h 776537"/>
                <a:gd name="connsiteX229" fmla="*/ 615791 w 723750"/>
                <a:gd name="connsiteY229" fmla="*/ 405576 h 776537"/>
                <a:gd name="connsiteX230" fmla="*/ 616853 w 723750"/>
                <a:gd name="connsiteY230" fmla="*/ 406770 h 776537"/>
                <a:gd name="connsiteX231" fmla="*/ 624677 w 723750"/>
                <a:gd name="connsiteY231" fmla="*/ 401068 h 776537"/>
                <a:gd name="connsiteX232" fmla="*/ 624677 w 723750"/>
                <a:gd name="connsiteY232" fmla="*/ 398812 h 776537"/>
                <a:gd name="connsiteX233" fmla="*/ 625871 w 723750"/>
                <a:gd name="connsiteY233" fmla="*/ 397619 h 776537"/>
                <a:gd name="connsiteX234" fmla="*/ 626932 w 723750"/>
                <a:gd name="connsiteY234" fmla="*/ 396558 h 776537"/>
                <a:gd name="connsiteX235" fmla="*/ 633696 w 723750"/>
                <a:gd name="connsiteY235" fmla="*/ 396558 h 776537"/>
                <a:gd name="connsiteX236" fmla="*/ 642714 w 723750"/>
                <a:gd name="connsiteY236" fmla="*/ 386478 h 776537"/>
                <a:gd name="connsiteX237" fmla="*/ 658497 w 723750"/>
                <a:gd name="connsiteY237" fmla="*/ 357167 h 776537"/>
                <a:gd name="connsiteX238" fmla="*/ 677596 w 723750"/>
                <a:gd name="connsiteY238" fmla="*/ 332366 h 776537"/>
                <a:gd name="connsiteX239" fmla="*/ 686615 w 723750"/>
                <a:gd name="connsiteY239" fmla="*/ 323347 h 776537"/>
                <a:gd name="connsiteX240" fmla="*/ 696694 w 723750"/>
                <a:gd name="connsiteY240" fmla="*/ 306504 h 776537"/>
                <a:gd name="connsiteX241" fmla="*/ 700143 w 723750"/>
                <a:gd name="connsiteY241" fmla="*/ 308758 h 776537"/>
                <a:gd name="connsiteX242" fmla="*/ 702397 w 723750"/>
                <a:gd name="connsiteY242" fmla="*/ 305443 h 776537"/>
                <a:gd name="connsiteX243" fmla="*/ 698949 w 723750"/>
                <a:gd name="connsiteY243" fmla="*/ 301994 h 776537"/>
                <a:gd name="connsiteX244" fmla="*/ 723751 w 723750"/>
                <a:gd name="connsiteY244" fmla="*/ 262604 h 77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723750" h="776537">
                  <a:moveTo>
                    <a:pt x="723751" y="262338"/>
                  </a:moveTo>
                  <a:lnTo>
                    <a:pt x="721495" y="261277"/>
                  </a:lnTo>
                  <a:lnTo>
                    <a:pt x="718180" y="261277"/>
                  </a:lnTo>
                  <a:lnTo>
                    <a:pt x="713671" y="264593"/>
                  </a:lnTo>
                  <a:lnTo>
                    <a:pt x="712610" y="266847"/>
                  </a:lnTo>
                  <a:lnTo>
                    <a:pt x="708101" y="265787"/>
                  </a:lnTo>
                  <a:lnTo>
                    <a:pt x="699081" y="265787"/>
                  </a:lnTo>
                  <a:lnTo>
                    <a:pt x="693511" y="268041"/>
                  </a:lnTo>
                  <a:lnTo>
                    <a:pt x="691257" y="266847"/>
                  </a:lnTo>
                  <a:lnTo>
                    <a:pt x="692450" y="265787"/>
                  </a:lnTo>
                  <a:lnTo>
                    <a:pt x="692450" y="263532"/>
                  </a:lnTo>
                  <a:lnTo>
                    <a:pt x="690195" y="260084"/>
                  </a:lnTo>
                  <a:lnTo>
                    <a:pt x="684625" y="257829"/>
                  </a:lnTo>
                  <a:lnTo>
                    <a:pt x="682371" y="258890"/>
                  </a:lnTo>
                  <a:lnTo>
                    <a:pt x="680116" y="257829"/>
                  </a:lnTo>
                  <a:lnTo>
                    <a:pt x="678922" y="255574"/>
                  </a:lnTo>
                  <a:lnTo>
                    <a:pt x="671097" y="255574"/>
                  </a:lnTo>
                  <a:lnTo>
                    <a:pt x="658763" y="235283"/>
                  </a:lnTo>
                  <a:lnTo>
                    <a:pt x="665527" y="222948"/>
                  </a:lnTo>
                  <a:lnTo>
                    <a:pt x="647490" y="203849"/>
                  </a:lnTo>
                  <a:lnTo>
                    <a:pt x="637410" y="201595"/>
                  </a:lnTo>
                  <a:lnTo>
                    <a:pt x="628391" y="193770"/>
                  </a:lnTo>
                  <a:lnTo>
                    <a:pt x="619373" y="187006"/>
                  </a:lnTo>
                  <a:lnTo>
                    <a:pt x="605844" y="192576"/>
                  </a:lnTo>
                  <a:lnTo>
                    <a:pt x="593510" y="188066"/>
                  </a:lnTo>
                  <a:lnTo>
                    <a:pt x="593510" y="163265"/>
                  </a:lnTo>
                  <a:lnTo>
                    <a:pt x="586746" y="164326"/>
                  </a:lnTo>
                  <a:lnTo>
                    <a:pt x="585685" y="163265"/>
                  </a:lnTo>
                  <a:lnTo>
                    <a:pt x="583430" y="164326"/>
                  </a:lnTo>
                  <a:lnTo>
                    <a:pt x="582236" y="166581"/>
                  </a:lnTo>
                  <a:lnTo>
                    <a:pt x="579982" y="167642"/>
                  </a:lnTo>
                  <a:lnTo>
                    <a:pt x="567647" y="159817"/>
                  </a:lnTo>
                  <a:lnTo>
                    <a:pt x="554119" y="171090"/>
                  </a:lnTo>
                  <a:lnTo>
                    <a:pt x="551865" y="171090"/>
                  </a:lnTo>
                  <a:lnTo>
                    <a:pt x="547356" y="173345"/>
                  </a:lnTo>
                  <a:lnTo>
                    <a:pt x="545100" y="169896"/>
                  </a:lnTo>
                  <a:lnTo>
                    <a:pt x="545100" y="163133"/>
                  </a:lnTo>
                  <a:lnTo>
                    <a:pt x="547356" y="161939"/>
                  </a:lnTo>
                  <a:lnTo>
                    <a:pt x="547356" y="157429"/>
                  </a:lnTo>
                  <a:lnTo>
                    <a:pt x="546162" y="155175"/>
                  </a:lnTo>
                  <a:lnTo>
                    <a:pt x="545100" y="153982"/>
                  </a:lnTo>
                  <a:lnTo>
                    <a:pt x="546162" y="150666"/>
                  </a:lnTo>
                  <a:lnTo>
                    <a:pt x="546162" y="147217"/>
                  </a:lnTo>
                  <a:lnTo>
                    <a:pt x="543907" y="144962"/>
                  </a:lnTo>
                  <a:lnTo>
                    <a:pt x="542713" y="137138"/>
                  </a:lnTo>
                  <a:lnTo>
                    <a:pt x="544968" y="127058"/>
                  </a:lnTo>
                  <a:lnTo>
                    <a:pt x="543907" y="124803"/>
                  </a:lnTo>
                  <a:lnTo>
                    <a:pt x="542713" y="120294"/>
                  </a:lnTo>
                  <a:lnTo>
                    <a:pt x="542713" y="115785"/>
                  </a:lnTo>
                  <a:lnTo>
                    <a:pt x="541652" y="115785"/>
                  </a:lnTo>
                  <a:lnTo>
                    <a:pt x="541652" y="114723"/>
                  </a:lnTo>
                  <a:lnTo>
                    <a:pt x="540459" y="114723"/>
                  </a:lnTo>
                  <a:lnTo>
                    <a:pt x="540459" y="113529"/>
                  </a:lnTo>
                  <a:lnTo>
                    <a:pt x="541652" y="112469"/>
                  </a:lnTo>
                  <a:lnTo>
                    <a:pt x="540459" y="111275"/>
                  </a:lnTo>
                  <a:lnTo>
                    <a:pt x="540459" y="109021"/>
                  </a:lnTo>
                  <a:cubicBezTo>
                    <a:pt x="534623" y="110082"/>
                    <a:pt x="536215" y="105572"/>
                    <a:pt x="532633" y="105572"/>
                  </a:cubicBezTo>
                  <a:lnTo>
                    <a:pt x="532633" y="104511"/>
                  </a:lnTo>
                  <a:lnTo>
                    <a:pt x="531573" y="104511"/>
                  </a:lnTo>
                  <a:lnTo>
                    <a:pt x="531573" y="103318"/>
                  </a:lnTo>
                  <a:lnTo>
                    <a:pt x="530379" y="103318"/>
                  </a:lnTo>
                  <a:lnTo>
                    <a:pt x="530379" y="101062"/>
                  </a:lnTo>
                  <a:cubicBezTo>
                    <a:pt x="536082" y="97615"/>
                    <a:pt x="539000" y="97747"/>
                    <a:pt x="538204" y="89789"/>
                  </a:cubicBezTo>
                  <a:lnTo>
                    <a:pt x="537143" y="88728"/>
                  </a:lnTo>
                  <a:lnTo>
                    <a:pt x="535949" y="86474"/>
                  </a:lnTo>
                  <a:lnTo>
                    <a:pt x="535949" y="85280"/>
                  </a:lnTo>
                  <a:lnTo>
                    <a:pt x="537143" y="83025"/>
                  </a:lnTo>
                  <a:lnTo>
                    <a:pt x="537143" y="79710"/>
                  </a:lnTo>
                  <a:lnTo>
                    <a:pt x="522554" y="49338"/>
                  </a:lnTo>
                  <a:lnTo>
                    <a:pt x="519238" y="32494"/>
                  </a:lnTo>
                  <a:lnTo>
                    <a:pt x="518045" y="32494"/>
                  </a:lnTo>
                  <a:lnTo>
                    <a:pt x="515790" y="29046"/>
                  </a:lnTo>
                  <a:lnTo>
                    <a:pt x="512342" y="25730"/>
                  </a:lnTo>
                  <a:lnTo>
                    <a:pt x="505578" y="23475"/>
                  </a:lnTo>
                  <a:lnTo>
                    <a:pt x="497620" y="24669"/>
                  </a:lnTo>
                  <a:lnTo>
                    <a:pt x="489795" y="23475"/>
                  </a:lnTo>
                  <a:lnTo>
                    <a:pt x="488734" y="27985"/>
                  </a:lnTo>
                  <a:lnTo>
                    <a:pt x="486479" y="26791"/>
                  </a:lnTo>
                  <a:lnTo>
                    <a:pt x="485418" y="29046"/>
                  </a:lnTo>
                  <a:lnTo>
                    <a:pt x="483163" y="31301"/>
                  </a:lnTo>
                  <a:lnTo>
                    <a:pt x="468575" y="31301"/>
                  </a:lnTo>
                  <a:lnTo>
                    <a:pt x="466319" y="29046"/>
                  </a:lnTo>
                  <a:lnTo>
                    <a:pt x="465259" y="25730"/>
                  </a:lnTo>
                  <a:lnTo>
                    <a:pt x="461943" y="25730"/>
                  </a:lnTo>
                  <a:lnTo>
                    <a:pt x="459688" y="39258"/>
                  </a:lnTo>
                  <a:lnTo>
                    <a:pt x="442845" y="26924"/>
                  </a:lnTo>
                  <a:lnTo>
                    <a:pt x="438335" y="1061"/>
                  </a:lnTo>
                  <a:lnTo>
                    <a:pt x="436081" y="0"/>
                  </a:lnTo>
                  <a:lnTo>
                    <a:pt x="433825" y="3316"/>
                  </a:lnTo>
                  <a:lnTo>
                    <a:pt x="430510" y="3316"/>
                  </a:lnTo>
                  <a:lnTo>
                    <a:pt x="427194" y="4510"/>
                  </a:lnTo>
                  <a:lnTo>
                    <a:pt x="427194" y="6764"/>
                  </a:lnTo>
                  <a:lnTo>
                    <a:pt x="426134" y="6764"/>
                  </a:lnTo>
                  <a:lnTo>
                    <a:pt x="423878" y="9019"/>
                  </a:lnTo>
                  <a:lnTo>
                    <a:pt x="421624" y="9019"/>
                  </a:lnTo>
                  <a:lnTo>
                    <a:pt x="421624" y="6764"/>
                  </a:lnTo>
                  <a:lnTo>
                    <a:pt x="420563" y="5571"/>
                  </a:lnTo>
                  <a:lnTo>
                    <a:pt x="418308" y="6764"/>
                  </a:lnTo>
                  <a:lnTo>
                    <a:pt x="411544" y="13528"/>
                  </a:lnTo>
                  <a:lnTo>
                    <a:pt x="393507" y="21354"/>
                  </a:lnTo>
                  <a:lnTo>
                    <a:pt x="378918" y="28117"/>
                  </a:lnTo>
                  <a:lnTo>
                    <a:pt x="375602" y="25863"/>
                  </a:lnTo>
                  <a:lnTo>
                    <a:pt x="374408" y="26924"/>
                  </a:lnTo>
                  <a:lnTo>
                    <a:pt x="373347" y="22414"/>
                  </a:lnTo>
                  <a:lnTo>
                    <a:pt x="372154" y="22414"/>
                  </a:lnTo>
                  <a:lnTo>
                    <a:pt x="371093" y="20160"/>
                  </a:lnTo>
                  <a:lnTo>
                    <a:pt x="369899" y="22414"/>
                  </a:lnTo>
                  <a:lnTo>
                    <a:pt x="373347" y="35942"/>
                  </a:lnTo>
                  <a:lnTo>
                    <a:pt x="371093" y="37004"/>
                  </a:lnTo>
                  <a:lnTo>
                    <a:pt x="355310" y="40452"/>
                  </a:lnTo>
                  <a:lnTo>
                    <a:pt x="354117" y="50531"/>
                  </a:lnTo>
                  <a:lnTo>
                    <a:pt x="330509" y="41513"/>
                  </a:lnTo>
                  <a:lnTo>
                    <a:pt x="310217" y="66314"/>
                  </a:lnTo>
                  <a:lnTo>
                    <a:pt x="311277" y="70824"/>
                  </a:lnTo>
                  <a:lnTo>
                    <a:pt x="313533" y="73078"/>
                  </a:lnTo>
                  <a:lnTo>
                    <a:pt x="315787" y="73078"/>
                  </a:lnTo>
                  <a:lnTo>
                    <a:pt x="324806" y="77588"/>
                  </a:lnTo>
                  <a:lnTo>
                    <a:pt x="327060" y="77588"/>
                  </a:lnTo>
                  <a:lnTo>
                    <a:pt x="330376" y="78781"/>
                  </a:lnTo>
                  <a:lnTo>
                    <a:pt x="331437" y="78781"/>
                  </a:lnTo>
                  <a:lnTo>
                    <a:pt x="332631" y="79842"/>
                  </a:lnTo>
                  <a:lnTo>
                    <a:pt x="333692" y="79842"/>
                  </a:lnTo>
                  <a:lnTo>
                    <a:pt x="333692" y="82097"/>
                  </a:lnTo>
                  <a:lnTo>
                    <a:pt x="337140" y="85412"/>
                  </a:lnTo>
                  <a:lnTo>
                    <a:pt x="337140" y="87668"/>
                  </a:lnTo>
                  <a:lnTo>
                    <a:pt x="339394" y="87668"/>
                  </a:lnTo>
                  <a:lnTo>
                    <a:pt x="339394" y="89922"/>
                  </a:lnTo>
                  <a:lnTo>
                    <a:pt x="342843" y="88861"/>
                  </a:lnTo>
                  <a:lnTo>
                    <a:pt x="342843" y="92177"/>
                  </a:lnTo>
                  <a:lnTo>
                    <a:pt x="348414" y="98941"/>
                  </a:lnTo>
                  <a:lnTo>
                    <a:pt x="338334" y="116978"/>
                  </a:lnTo>
                  <a:lnTo>
                    <a:pt x="340588" y="122549"/>
                  </a:lnTo>
                  <a:lnTo>
                    <a:pt x="341650" y="123609"/>
                  </a:lnTo>
                  <a:lnTo>
                    <a:pt x="360748" y="142708"/>
                  </a:lnTo>
                  <a:lnTo>
                    <a:pt x="364064" y="161806"/>
                  </a:lnTo>
                  <a:lnTo>
                    <a:pt x="322418" y="133689"/>
                  </a:lnTo>
                  <a:lnTo>
                    <a:pt x="307829" y="121355"/>
                  </a:lnTo>
                  <a:lnTo>
                    <a:pt x="303320" y="120294"/>
                  </a:lnTo>
                  <a:lnTo>
                    <a:pt x="293240" y="114723"/>
                  </a:lnTo>
                  <a:lnTo>
                    <a:pt x="265123" y="109153"/>
                  </a:lnTo>
                  <a:lnTo>
                    <a:pt x="250534" y="97879"/>
                  </a:lnTo>
                  <a:lnTo>
                    <a:pt x="238199" y="107959"/>
                  </a:lnTo>
                  <a:lnTo>
                    <a:pt x="225865" y="110214"/>
                  </a:lnTo>
                  <a:lnTo>
                    <a:pt x="223610" y="120294"/>
                  </a:lnTo>
                  <a:lnTo>
                    <a:pt x="219102" y="122549"/>
                  </a:lnTo>
                  <a:lnTo>
                    <a:pt x="215786" y="123609"/>
                  </a:lnTo>
                  <a:lnTo>
                    <a:pt x="202258" y="132628"/>
                  </a:lnTo>
                  <a:lnTo>
                    <a:pt x="168570" y="113529"/>
                  </a:lnTo>
                  <a:lnTo>
                    <a:pt x="153981" y="114723"/>
                  </a:lnTo>
                  <a:lnTo>
                    <a:pt x="139392" y="131567"/>
                  </a:lnTo>
                  <a:lnTo>
                    <a:pt x="123609" y="119233"/>
                  </a:lnTo>
                  <a:lnTo>
                    <a:pt x="115784" y="113662"/>
                  </a:lnTo>
                  <a:lnTo>
                    <a:pt x="89921" y="91115"/>
                  </a:lnTo>
                  <a:lnTo>
                    <a:pt x="47216" y="49471"/>
                  </a:lnTo>
                  <a:lnTo>
                    <a:pt x="13528" y="48410"/>
                  </a:lnTo>
                  <a:lnTo>
                    <a:pt x="0" y="99073"/>
                  </a:lnTo>
                  <a:lnTo>
                    <a:pt x="15783" y="159817"/>
                  </a:lnTo>
                  <a:cubicBezTo>
                    <a:pt x="26127" y="212736"/>
                    <a:pt x="36207" y="263134"/>
                    <a:pt x="61937" y="309421"/>
                  </a:cubicBezTo>
                  <a:lnTo>
                    <a:pt x="65253" y="310615"/>
                  </a:lnTo>
                  <a:lnTo>
                    <a:pt x="67507" y="313931"/>
                  </a:lnTo>
                  <a:lnTo>
                    <a:pt x="72017" y="321756"/>
                  </a:lnTo>
                  <a:lnTo>
                    <a:pt x="76527" y="328520"/>
                  </a:lnTo>
                  <a:lnTo>
                    <a:pt x="79842" y="325071"/>
                  </a:lnTo>
                  <a:lnTo>
                    <a:pt x="94431" y="331835"/>
                  </a:lnTo>
                  <a:lnTo>
                    <a:pt x="95492" y="329581"/>
                  </a:lnTo>
                  <a:lnTo>
                    <a:pt x="101062" y="332897"/>
                  </a:lnTo>
                  <a:lnTo>
                    <a:pt x="111142" y="334090"/>
                  </a:lnTo>
                  <a:lnTo>
                    <a:pt x="118967" y="337406"/>
                  </a:lnTo>
                  <a:lnTo>
                    <a:pt x="115651" y="345231"/>
                  </a:lnTo>
                  <a:lnTo>
                    <a:pt x="134750" y="362075"/>
                  </a:lnTo>
                  <a:lnTo>
                    <a:pt x="148278" y="382367"/>
                  </a:lnTo>
                  <a:lnTo>
                    <a:pt x="180905" y="411678"/>
                  </a:lnTo>
                  <a:lnTo>
                    <a:pt x="168570" y="439795"/>
                  </a:lnTo>
                  <a:lnTo>
                    <a:pt x="153981" y="469105"/>
                  </a:lnTo>
                  <a:lnTo>
                    <a:pt x="153981" y="502926"/>
                  </a:lnTo>
                  <a:lnTo>
                    <a:pt x="160745" y="507435"/>
                  </a:lnTo>
                  <a:lnTo>
                    <a:pt x="164193" y="510883"/>
                  </a:lnTo>
                  <a:lnTo>
                    <a:pt x="166448" y="517647"/>
                  </a:lnTo>
                  <a:lnTo>
                    <a:pt x="211409" y="570566"/>
                  </a:lnTo>
                  <a:lnTo>
                    <a:pt x="191116" y="584094"/>
                  </a:lnTo>
                  <a:cubicBezTo>
                    <a:pt x="221356" y="617648"/>
                    <a:pt x="208491" y="626402"/>
                    <a:pt x="202390" y="672955"/>
                  </a:cubicBezTo>
                  <a:lnTo>
                    <a:pt x="178782" y="720170"/>
                  </a:lnTo>
                  <a:lnTo>
                    <a:pt x="162999" y="726934"/>
                  </a:lnTo>
                  <a:lnTo>
                    <a:pt x="134882" y="756245"/>
                  </a:lnTo>
                  <a:lnTo>
                    <a:pt x="128118" y="776537"/>
                  </a:lnTo>
                  <a:lnTo>
                    <a:pt x="245096" y="709029"/>
                  </a:lnTo>
                  <a:lnTo>
                    <a:pt x="392446" y="623484"/>
                  </a:lnTo>
                  <a:lnTo>
                    <a:pt x="394701" y="623484"/>
                  </a:lnTo>
                  <a:lnTo>
                    <a:pt x="396955" y="624678"/>
                  </a:lnTo>
                  <a:lnTo>
                    <a:pt x="399210" y="624678"/>
                  </a:lnTo>
                  <a:lnTo>
                    <a:pt x="399210" y="622423"/>
                  </a:lnTo>
                  <a:lnTo>
                    <a:pt x="400271" y="621362"/>
                  </a:lnTo>
                  <a:lnTo>
                    <a:pt x="401465" y="621362"/>
                  </a:lnTo>
                  <a:lnTo>
                    <a:pt x="402525" y="620168"/>
                  </a:lnTo>
                  <a:lnTo>
                    <a:pt x="403587" y="620168"/>
                  </a:lnTo>
                  <a:lnTo>
                    <a:pt x="403587" y="619107"/>
                  </a:lnTo>
                  <a:lnTo>
                    <a:pt x="405841" y="616853"/>
                  </a:lnTo>
                  <a:lnTo>
                    <a:pt x="405841" y="614598"/>
                  </a:lnTo>
                  <a:lnTo>
                    <a:pt x="411412" y="611283"/>
                  </a:lnTo>
                  <a:lnTo>
                    <a:pt x="411412" y="612344"/>
                  </a:lnTo>
                  <a:lnTo>
                    <a:pt x="412473" y="612344"/>
                  </a:lnTo>
                  <a:lnTo>
                    <a:pt x="414728" y="614598"/>
                  </a:lnTo>
                  <a:lnTo>
                    <a:pt x="414728" y="611283"/>
                  </a:lnTo>
                  <a:lnTo>
                    <a:pt x="415788" y="611283"/>
                  </a:lnTo>
                  <a:lnTo>
                    <a:pt x="416982" y="610089"/>
                  </a:lnTo>
                  <a:lnTo>
                    <a:pt x="418043" y="610089"/>
                  </a:lnTo>
                  <a:lnTo>
                    <a:pt x="416982" y="609028"/>
                  </a:lnTo>
                  <a:lnTo>
                    <a:pt x="416982" y="607834"/>
                  </a:lnTo>
                  <a:lnTo>
                    <a:pt x="448415" y="587542"/>
                  </a:lnTo>
                  <a:lnTo>
                    <a:pt x="470962" y="575207"/>
                  </a:lnTo>
                  <a:lnTo>
                    <a:pt x="485551" y="566189"/>
                  </a:lnTo>
                  <a:lnTo>
                    <a:pt x="504649" y="557170"/>
                  </a:lnTo>
                  <a:lnTo>
                    <a:pt x="512474" y="574014"/>
                  </a:lnTo>
                  <a:lnTo>
                    <a:pt x="520299" y="566189"/>
                  </a:lnTo>
                  <a:lnTo>
                    <a:pt x="545100" y="530247"/>
                  </a:lnTo>
                  <a:lnTo>
                    <a:pt x="544040" y="517913"/>
                  </a:lnTo>
                  <a:lnTo>
                    <a:pt x="555313" y="514597"/>
                  </a:lnTo>
                  <a:lnTo>
                    <a:pt x="574412" y="486479"/>
                  </a:lnTo>
                  <a:lnTo>
                    <a:pt x="593510" y="455046"/>
                  </a:lnTo>
                  <a:lnTo>
                    <a:pt x="594571" y="455046"/>
                  </a:lnTo>
                  <a:lnTo>
                    <a:pt x="612608" y="451599"/>
                  </a:lnTo>
                  <a:lnTo>
                    <a:pt x="618179" y="441519"/>
                  </a:lnTo>
                  <a:lnTo>
                    <a:pt x="619240" y="437009"/>
                  </a:lnTo>
                  <a:lnTo>
                    <a:pt x="613670" y="413402"/>
                  </a:lnTo>
                  <a:lnTo>
                    <a:pt x="612476" y="412341"/>
                  </a:lnTo>
                  <a:lnTo>
                    <a:pt x="612476" y="411147"/>
                  </a:lnTo>
                  <a:lnTo>
                    <a:pt x="613670" y="410086"/>
                  </a:lnTo>
                  <a:lnTo>
                    <a:pt x="614730" y="406770"/>
                  </a:lnTo>
                  <a:lnTo>
                    <a:pt x="615791" y="406770"/>
                  </a:lnTo>
                  <a:lnTo>
                    <a:pt x="615791" y="405576"/>
                  </a:lnTo>
                  <a:lnTo>
                    <a:pt x="616853" y="406770"/>
                  </a:lnTo>
                  <a:cubicBezTo>
                    <a:pt x="618709" y="404781"/>
                    <a:pt x="622290" y="401332"/>
                    <a:pt x="624677" y="401068"/>
                  </a:cubicBezTo>
                  <a:lnTo>
                    <a:pt x="624677" y="398812"/>
                  </a:lnTo>
                  <a:lnTo>
                    <a:pt x="625871" y="397619"/>
                  </a:lnTo>
                  <a:lnTo>
                    <a:pt x="626932" y="396558"/>
                  </a:lnTo>
                  <a:lnTo>
                    <a:pt x="633696" y="396558"/>
                  </a:lnTo>
                  <a:lnTo>
                    <a:pt x="642714" y="386478"/>
                  </a:lnTo>
                  <a:lnTo>
                    <a:pt x="658497" y="357167"/>
                  </a:lnTo>
                  <a:lnTo>
                    <a:pt x="677596" y="332366"/>
                  </a:lnTo>
                  <a:lnTo>
                    <a:pt x="686615" y="323347"/>
                  </a:lnTo>
                  <a:lnTo>
                    <a:pt x="696694" y="306504"/>
                  </a:lnTo>
                  <a:lnTo>
                    <a:pt x="700143" y="308758"/>
                  </a:lnTo>
                  <a:lnTo>
                    <a:pt x="702397" y="305443"/>
                  </a:lnTo>
                  <a:lnTo>
                    <a:pt x="698949" y="301994"/>
                  </a:lnTo>
                  <a:lnTo>
                    <a:pt x="723751" y="262604"/>
                  </a:lnTo>
                  <a:close/>
                </a:path>
              </a:pathLst>
            </a:custGeom>
            <a:noFill/>
            <a:ln w="3315" cap="flat">
              <a:solidFill>
                <a:schemeClr val="bg1">
                  <a:lumMod val="65000"/>
                </a:schemeClr>
              </a:solidFill>
              <a:prstDash val="solid"/>
              <a:miter/>
            </a:ln>
          </p:spPr>
          <p:txBody>
            <a:bodyPr rtlCol="0" anchor="ctr"/>
            <a:lstStyle/>
            <a:p>
              <a:endParaRPr lang="en-FI" sz="816"/>
            </a:p>
          </p:txBody>
        </p:sp>
        <p:sp>
          <p:nvSpPr>
            <p:cNvPr id="1141" name="Freeform: Shape 1140">
              <a:extLst>
                <a:ext uri="{FF2B5EF4-FFF2-40B4-BE49-F238E27FC236}">
                  <a16:creationId xmlns:a16="http://schemas.microsoft.com/office/drawing/2014/main" id="{988609CF-4621-F2EC-E244-9EC018B6190F}"/>
                </a:ext>
              </a:extLst>
            </p:cNvPr>
            <p:cNvSpPr/>
            <p:nvPr/>
          </p:nvSpPr>
          <p:spPr>
            <a:xfrm>
              <a:off x="8082605" y="11188813"/>
              <a:ext cx="495100" cy="365788"/>
            </a:xfrm>
            <a:custGeom>
              <a:avLst/>
              <a:gdLst>
                <a:gd name="connsiteX0" fmla="*/ 307167 w 495100"/>
                <a:gd name="connsiteY0" fmla="*/ 0 h 365788"/>
                <a:gd name="connsiteX1" fmla="*/ 352260 w 495100"/>
                <a:gd name="connsiteY1" fmla="*/ 3448 h 365788"/>
                <a:gd name="connsiteX2" fmla="*/ 355575 w 495100"/>
                <a:gd name="connsiteY2" fmla="*/ 10213 h 365788"/>
                <a:gd name="connsiteX3" fmla="*/ 361146 w 495100"/>
                <a:gd name="connsiteY3" fmla="*/ 13528 h 365788"/>
                <a:gd name="connsiteX4" fmla="*/ 362340 w 495100"/>
                <a:gd name="connsiteY4" fmla="*/ 20292 h 365788"/>
                <a:gd name="connsiteX5" fmla="*/ 371358 w 495100"/>
                <a:gd name="connsiteY5" fmla="*/ 32759 h 365788"/>
                <a:gd name="connsiteX6" fmla="*/ 388202 w 495100"/>
                <a:gd name="connsiteY6" fmla="*/ 41645 h 365788"/>
                <a:gd name="connsiteX7" fmla="*/ 388202 w 495100"/>
                <a:gd name="connsiteY7" fmla="*/ 43900 h 365788"/>
                <a:gd name="connsiteX8" fmla="*/ 410749 w 495100"/>
                <a:gd name="connsiteY8" fmla="*/ 48410 h 365788"/>
                <a:gd name="connsiteX9" fmla="*/ 429848 w 495100"/>
                <a:gd name="connsiteY9" fmla="*/ 51857 h 365788"/>
                <a:gd name="connsiteX10" fmla="*/ 432102 w 495100"/>
                <a:gd name="connsiteY10" fmla="*/ 47348 h 365788"/>
                <a:gd name="connsiteX11" fmla="*/ 439927 w 495100"/>
                <a:gd name="connsiteY11" fmla="*/ 49603 h 365788"/>
                <a:gd name="connsiteX12" fmla="*/ 444436 w 495100"/>
                <a:gd name="connsiteY12" fmla="*/ 50664 h 365788"/>
                <a:gd name="connsiteX13" fmla="*/ 456903 w 495100"/>
                <a:gd name="connsiteY13" fmla="*/ 51857 h 365788"/>
                <a:gd name="connsiteX14" fmla="*/ 461280 w 495100"/>
                <a:gd name="connsiteY14" fmla="*/ 55173 h 365788"/>
                <a:gd name="connsiteX15" fmla="*/ 461280 w 495100"/>
                <a:gd name="connsiteY15" fmla="*/ 61937 h 365788"/>
                <a:gd name="connsiteX16" fmla="*/ 464729 w 495100"/>
                <a:gd name="connsiteY16" fmla="*/ 72017 h 365788"/>
                <a:gd name="connsiteX17" fmla="*/ 495100 w 495100"/>
                <a:gd name="connsiteY17" fmla="*/ 162071 h 365788"/>
                <a:gd name="connsiteX18" fmla="*/ 491652 w 495100"/>
                <a:gd name="connsiteY18" fmla="*/ 163265 h 365788"/>
                <a:gd name="connsiteX19" fmla="*/ 457965 w 495100"/>
                <a:gd name="connsiteY19" fmla="*/ 162071 h 365788"/>
                <a:gd name="connsiteX20" fmla="*/ 450139 w 495100"/>
                <a:gd name="connsiteY20" fmla="*/ 167775 h 365788"/>
                <a:gd name="connsiteX21" fmla="*/ 446691 w 495100"/>
                <a:gd name="connsiteY21" fmla="*/ 171090 h 365788"/>
                <a:gd name="connsiteX22" fmla="*/ 448946 w 495100"/>
                <a:gd name="connsiteY22" fmla="*/ 178915 h 365788"/>
                <a:gd name="connsiteX23" fmla="*/ 452394 w 495100"/>
                <a:gd name="connsiteY23" fmla="*/ 190189 h 365788"/>
                <a:gd name="connsiteX24" fmla="*/ 462474 w 495100"/>
                <a:gd name="connsiteY24" fmla="*/ 196952 h 365788"/>
                <a:gd name="connsiteX25" fmla="*/ 477063 w 495100"/>
                <a:gd name="connsiteY25" fmla="*/ 225069 h 365788"/>
                <a:gd name="connsiteX26" fmla="*/ 462474 w 495100"/>
                <a:gd name="connsiteY26" fmla="*/ 231833 h 365788"/>
                <a:gd name="connsiteX27" fmla="*/ 459158 w 495100"/>
                <a:gd name="connsiteY27" fmla="*/ 229579 h 365788"/>
                <a:gd name="connsiteX28" fmla="*/ 457965 w 495100"/>
                <a:gd name="connsiteY28" fmla="*/ 230773 h 365788"/>
                <a:gd name="connsiteX29" fmla="*/ 456903 w 495100"/>
                <a:gd name="connsiteY29" fmla="*/ 226263 h 365788"/>
                <a:gd name="connsiteX30" fmla="*/ 455710 w 495100"/>
                <a:gd name="connsiteY30" fmla="*/ 226263 h 365788"/>
                <a:gd name="connsiteX31" fmla="*/ 454649 w 495100"/>
                <a:gd name="connsiteY31" fmla="*/ 224009 h 365788"/>
                <a:gd name="connsiteX32" fmla="*/ 453455 w 495100"/>
                <a:gd name="connsiteY32" fmla="*/ 226263 h 365788"/>
                <a:gd name="connsiteX33" fmla="*/ 456903 w 495100"/>
                <a:gd name="connsiteY33" fmla="*/ 239659 h 365788"/>
                <a:gd name="connsiteX34" fmla="*/ 454649 w 495100"/>
                <a:gd name="connsiteY34" fmla="*/ 240852 h 365788"/>
                <a:gd name="connsiteX35" fmla="*/ 438866 w 495100"/>
                <a:gd name="connsiteY35" fmla="*/ 244168 h 365788"/>
                <a:gd name="connsiteX36" fmla="*/ 437672 w 495100"/>
                <a:gd name="connsiteY36" fmla="*/ 254380 h 365788"/>
                <a:gd name="connsiteX37" fmla="*/ 414065 w 495100"/>
                <a:gd name="connsiteY37" fmla="*/ 245362 h 365788"/>
                <a:gd name="connsiteX38" fmla="*/ 393772 w 495100"/>
                <a:gd name="connsiteY38" fmla="*/ 270163 h 365788"/>
                <a:gd name="connsiteX39" fmla="*/ 394966 w 495100"/>
                <a:gd name="connsiteY39" fmla="*/ 274673 h 365788"/>
                <a:gd name="connsiteX40" fmla="*/ 397221 w 495100"/>
                <a:gd name="connsiteY40" fmla="*/ 276794 h 365788"/>
                <a:gd name="connsiteX41" fmla="*/ 399475 w 495100"/>
                <a:gd name="connsiteY41" fmla="*/ 276794 h 365788"/>
                <a:gd name="connsiteX42" fmla="*/ 408494 w 495100"/>
                <a:gd name="connsiteY42" fmla="*/ 281304 h 365788"/>
                <a:gd name="connsiteX43" fmla="*/ 410749 w 495100"/>
                <a:gd name="connsiteY43" fmla="*/ 281304 h 365788"/>
                <a:gd name="connsiteX44" fmla="*/ 414065 w 495100"/>
                <a:gd name="connsiteY44" fmla="*/ 282497 h 365788"/>
                <a:gd name="connsiteX45" fmla="*/ 415258 w 495100"/>
                <a:gd name="connsiteY45" fmla="*/ 282497 h 365788"/>
                <a:gd name="connsiteX46" fmla="*/ 416319 w 495100"/>
                <a:gd name="connsiteY46" fmla="*/ 283559 h 365788"/>
                <a:gd name="connsiteX47" fmla="*/ 417513 w 495100"/>
                <a:gd name="connsiteY47" fmla="*/ 283559 h 365788"/>
                <a:gd name="connsiteX48" fmla="*/ 417513 w 495100"/>
                <a:gd name="connsiteY48" fmla="*/ 285813 h 365788"/>
                <a:gd name="connsiteX49" fmla="*/ 420829 w 495100"/>
                <a:gd name="connsiteY49" fmla="*/ 289262 h 365788"/>
                <a:gd name="connsiteX50" fmla="*/ 420829 w 495100"/>
                <a:gd name="connsiteY50" fmla="*/ 291516 h 365788"/>
                <a:gd name="connsiteX51" fmla="*/ 423083 w 495100"/>
                <a:gd name="connsiteY51" fmla="*/ 291516 h 365788"/>
                <a:gd name="connsiteX52" fmla="*/ 423083 w 495100"/>
                <a:gd name="connsiteY52" fmla="*/ 293771 h 365788"/>
                <a:gd name="connsiteX53" fmla="*/ 426399 w 495100"/>
                <a:gd name="connsiteY53" fmla="*/ 292577 h 365788"/>
                <a:gd name="connsiteX54" fmla="*/ 426399 w 495100"/>
                <a:gd name="connsiteY54" fmla="*/ 296026 h 365788"/>
                <a:gd name="connsiteX55" fmla="*/ 432102 w 495100"/>
                <a:gd name="connsiteY55" fmla="*/ 302790 h 365788"/>
                <a:gd name="connsiteX56" fmla="*/ 421889 w 495100"/>
                <a:gd name="connsiteY56" fmla="*/ 320694 h 365788"/>
                <a:gd name="connsiteX57" fmla="*/ 424145 w 495100"/>
                <a:gd name="connsiteY57" fmla="*/ 326397 h 365788"/>
                <a:gd name="connsiteX58" fmla="*/ 425338 w 495100"/>
                <a:gd name="connsiteY58" fmla="*/ 327458 h 365788"/>
                <a:gd name="connsiteX59" fmla="*/ 444436 w 495100"/>
                <a:gd name="connsiteY59" fmla="*/ 346690 h 365788"/>
                <a:gd name="connsiteX60" fmla="*/ 447885 w 495100"/>
                <a:gd name="connsiteY60" fmla="*/ 365788 h 365788"/>
                <a:gd name="connsiteX61" fmla="*/ 406239 w 495100"/>
                <a:gd name="connsiteY61" fmla="*/ 337671 h 365788"/>
                <a:gd name="connsiteX62" fmla="*/ 391518 w 495100"/>
                <a:gd name="connsiteY62" fmla="*/ 325204 h 365788"/>
                <a:gd name="connsiteX63" fmla="*/ 387008 w 495100"/>
                <a:gd name="connsiteY63" fmla="*/ 324143 h 365788"/>
                <a:gd name="connsiteX64" fmla="*/ 376929 w 495100"/>
                <a:gd name="connsiteY64" fmla="*/ 318440 h 365788"/>
                <a:gd name="connsiteX65" fmla="*/ 348811 w 495100"/>
                <a:gd name="connsiteY65" fmla="*/ 312870 h 365788"/>
                <a:gd name="connsiteX66" fmla="*/ 334223 w 495100"/>
                <a:gd name="connsiteY66" fmla="*/ 301596 h 365788"/>
                <a:gd name="connsiteX67" fmla="*/ 321888 w 495100"/>
                <a:gd name="connsiteY67" fmla="*/ 311676 h 365788"/>
                <a:gd name="connsiteX68" fmla="*/ 309421 w 495100"/>
                <a:gd name="connsiteY68" fmla="*/ 313930 h 365788"/>
                <a:gd name="connsiteX69" fmla="*/ 307167 w 495100"/>
                <a:gd name="connsiteY69" fmla="*/ 324143 h 365788"/>
                <a:gd name="connsiteX70" fmla="*/ 302657 w 495100"/>
                <a:gd name="connsiteY70" fmla="*/ 326397 h 365788"/>
                <a:gd name="connsiteX71" fmla="*/ 299341 w 495100"/>
                <a:gd name="connsiteY71" fmla="*/ 327458 h 365788"/>
                <a:gd name="connsiteX72" fmla="*/ 285813 w 495100"/>
                <a:gd name="connsiteY72" fmla="*/ 336477 h 365788"/>
                <a:gd name="connsiteX73" fmla="*/ 252126 w 495100"/>
                <a:gd name="connsiteY73" fmla="*/ 317379 h 365788"/>
                <a:gd name="connsiteX74" fmla="*/ 237404 w 495100"/>
                <a:gd name="connsiteY74" fmla="*/ 318440 h 365788"/>
                <a:gd name="connsiteX75" fmla="*/ 222815 w 495100"/>
                <a:gd name="connsiteY75" fmla="*/ 335416 h 365788"/>
                <a:gd name="connsiteX76" fmla="*/ 207033 w 495100"/>
                <a:gd name="connsiteY76" fmla="*/ 322949 h 365788"/>
                <a:gd name="connsiteX77" fmla="*/ 199207 w 495100"/>
                <a:gd name="connsiteY77" fmla="*/ 317379 h 365788"/>
                <a:gd name="connsiteX78" fmla="*/ 173345 w 495100"/>
                <a:gd name="connsiteY78" fmla="*/ 294832 h 365788"/>
                <a:gd name="connsiteX79" fmla="*/ 130506 w 495100"/>
                <a:gd name="connsiteY79" fmla="*/ 253187 h 365788"/>
                <a:gd name="connsiteX80" fmla="*/ 96818 w 495100"/>
                <a:gd name="connsiteY80" fmla="*/ 252126 h 365788"/>
                <a:gd name="connsiteX81" fmla="*/ 94564 w 495100"/>
                <a:gd name="connsiteY81" fmla="*/ 249871 h 365788"/>
                <a:gd name="connsiteX82" fmla="*/ 72017 w 495100"/>
                <a:gd name="connsiteY82" fmla="*/ 234089 h 365788"/>
                <a:gd name="connsiteX83" fmla="*/ 58489 w 495100"/>
                <a:gd name="connsiteY83" fmla="*/ 208226 h 365788"/>
                <a:gd name="connsiteX84" fmla="*/ 53980 w 495100"/>
                <a:gd name="connsiteY84" fmla="*/ 198146 h 365788"/>
                <a:gd name="connsiteX85" fmla="*/ 11274 w 495100"/>
                <a:gd name="connsiteY85" fmla="*/ 115917 h 365788"/>
                <a:gd name="connsiteX86" fmla="*/ 0 w 495100"/>
                <a:gd name="connsiteY86" fmla="*/ 41645 h 365788"/>
                <a:gd name="connsiteX87" fmla="*/ 145228 w 495100"/>
                <a:gd name="connsiteY87" fmla="*/ 18037 h 365788"/>
                <a:gd name="connsiteX88" fmla="*/ 158623 w 495100"/>
                <a:gd name="connsiteY88" fmla="*/ 6764 h 365788"/>
                <a:gd name="connsiteX89" fmla="*/ 232895 w 495100"/>
                <a:gd name="connsiteY89" fmla="*/ 70956 h 365788"/>
                <a:gd name="connsiteX90" fmla="*/ 267776 w 495100"/>
                <a:gd name="connsiteY90" fmla="*/ 31566 h 365788"/>
                <a:gd name="connsiteX91" fmla="*/ 267776 w 495100"/>
                <a:gd name="connsiteY91" fmla="*/ 32759 h 365788"/>
                <a:gd name="connsiteX92" fmla="*/ 271224 w 495100"/>
                <a:gd name="connsiteY92" fmla="*/ 29311 h 365788"/>
                <a:gd name="connsiteX93" fmla="*/ 307167 w 495100"/>
                <a:gd name="connsiteY93" fmla="*/ 13528 h 365788"/>
                <a:gd name="connsiteX94" fmla="*/ 307167 w 495100"/>
                <a:gd name="connsiteY94" fmla="*/ 0 h 36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95100" h="365788">
                  <a:moveTo>
                    <a:pt x="307167" y="0"/>
                  </a:moveTo>
                  <a:lnTo>
                    <a:pt x="352260" y="3448"/>
                  </a:lnTo>
                  <a:lnTo>
                    <a:pt x="355575" y="10213"/>
                  </a:lnTo>
                  <a:lnTo>
                    <a:pt x="361146" y="13528"/>
                  </a:lnTo>
                  <a:lnTo>
                    <a:pt x="362340" y="20292"/>
                  </a:lnTo>
                  <a:lnTo>
                    <a:pt x="371358" y="32759"/>
                  </a:lnTo>
                  <a:lnTo>
                    <a:pt x="388202" y="41645"/>
                  </a:lnTo>
                  <a:lnTo>
                    <a:pt x="388202" y="43900"/>
                  </a:lnTo>
                  <a:lnTo>
                    <a:pt x="410749" y="48410"/>
                  </a:lnTo>
                  <a:lnTo>
                    <a:pt x="429848" y="51857"/>
                  </a:lnTo>
                  <a:lnTo>
                    <a:pt x="432102" y="47348"/>
                  </a:lnTo>
                  <a:lnTo>
                    <a:pt x="439927" y="49603"/>
                  </a:lnTo>
                  <a:lnTo>
                    <a:pt x="444436" y="50664"/>
                  </a:lnTo>
                  <a:lnTo>
                    <a:pt x="456903" y="51857"/>
                  </a:lnTo>
                  <a:lnTo>
                    <a:pt x="461280" y="55173"/>
                  </a:lnTo>
                  <a:lnTo>
                    <a:pt x="461280" y="61937"/>
                  </a:lnTo>
                  <a:lnTo>
                    <a:pt x="464729" y="72017"/>
                  </a:lnTo>
                  <a:lnTo>
                    <a:pt x="495100" y="162071"/>
                  </a:lnTo>
                  <a:lnTo>
                    <a:pt x="491652" y="163265"/>
                  </a:lnTo>
                  <a:lnTo>
                    <a:pt x="457965" y="162071"/>
                  </a:lnTo>
                  <a:lnTo>
                    <a:pt x="450139" y="167775"/>
                  </a:lnTo>
                  <a:lnTo>
                    <a:pt x="446691" y="171090"/>
                  </a:lnTo>
                  <a:lnTo>
                    <a:pt x="448946" y="178915"/>
                  </a:lnTo>
                  <a:lnTo>
                    <a:pt x="452394" y="190189"/>
                  </a:lnTo>
                  <a:lnTo>
                    <a:pt x="462474" y="196952"/>
                  </a:lnTo>
                  <a:lnTo>
                    <a:pt x="477063" y="225069"/>
                  </a:lnTo>
                  <a:lnTo>
                    <a:pt x="462474" y="231833"/>
                  </a:lnTo>
                  <a:lnTo>
                    <a:pt x="459158" y="229579"/>
                  </a:lnTo>
                  <a:lnTo>
                    <a:pt x="457965" y="230773"/>
                  </a:lnTo>
                  <a:lnTo>
                    <a:pt x="456903" y="226263"/>
                  </a:lnTo>
                  <a:lnTo>
                    <a:pt x="455710" y="226263"/>
                  </a:lnTo>
                  <a:lnTo>
                    <a:pt x="454649" y="224009"/>
                  </a:lnTo>
                  <a:lnTo>
                    <a:pt x="453455" y="226263"/>
                  </a:lnTo>
                  <a:lnTo>
                    <a:pt x="456903" y="239659"/>
                  </a:lnTo>
                  <a:lnTo>
                    <a:pt x="454649" y="240852"/>
                  </a:lnTo>
                  <a:lnTo>
                    <a:pt x="438866" y="244168"/>
                  </a:lnTo>
                  <a:lnTo>
                    <a:pt x="437672" y="254380"/>
                  </a:lnTo>
                  <a:lnTo>
                    <a:pt x="414065" y="245362"/>
                  </a:lnTo>
                  <a:lnTo>
                    <a:pt x="393772" y="270163"/>
                  </a:lnTo>
                  <a:lnTo>
                    <a:pt x="394966" y="274673"/>
                  </a:lnTo>
                  <a:lnTo>
                    <a:pt x="397221" y="276794"/>
                  </a:lnTo>
                  <a:lnTo>
                    <a:pt x="399475" y="276794"/>
                  </a:lnTo>
                  <a:lnTo>
                    <a:pt x="408494" y="281304"/>
                  </a:lnTo>
                  <a:lnTo>
                    <a:pt x="410749" y="281304"/>
                  </a:lnTo>
                  <a:lnTo>
                    <a:pt x="414065" y="282497"/>
                  </a:lnTo>
                  <a:lnTo>
                    <a:pt x="415258" y="282497"/>
                  </a:lnTo>
                  <a:lnTo>
                    <a:pt x="416319" y="283559"/>
                  </a:lnTo>
                  <a:lnTo>
                    <a:pt x="417513" y="283559"/>
                  </a:lnTo>
                  <a:lnTo>
                    <a:pt x="417513" y="285813"/>
                  </a:lnTo>
                  <a:lnTo>
                    <a:pt x="420829" y="289262"/>
                  </a:lnTo>
                  <a:lnTo>
                    <a:pt x="420829" y="291516"/>
                  </a:lnTo>
                  <a:lnTo>
                    <a:pt x="423083" y="291516"/>
                  </a:lnTo>
                  <a:lnTo>
                    <a:pt x="423083" y="293771"/>
                  </a:lnTo>
                  <a:lnTo>
                    <a:pt x="426399" y="292577"/>
                  </a:lnTo>
                  <a:lnTo>
                    <a:pt x="426399" y="296026"/>
                  </a:lnTo>
                  <a:lnTo>
                    <a:pt x="432102" y="302790"/>
                  </a:lnTo>
                  <a:lnTo>
                    <a:pt x="421889" y="320694"/>
                  </a:lnTo>
                  <a:lnTo>
                    <a:pt x="424145" y="326397"/>
                  </a:lnTo>
                  <a:lnTo>
                    <a:pt x="425338" y="327458"/>
                  </a:lnTo>
                  <a:lnTo>
                    <a:pt x="444436" y="346690"/>
                  </a:lnTo>
                  <a:lnTo>
                    <a:pt x="447885" y="365788"/>
                  </a:lnTo>
                  <a:lnTo>
                    <a:pt x="406239" y="337671"/>
                  </a:lnTo>
                  <a:lnTo>
                    <a:pt x="391518" y="325204"/>
                  </a:lnTo>
                  <a:lnTo>
                    <a:pt x="387008" y="324143"/>
                  </a:lnTo>
                  <a:lnTo>
                    <a:pt x="376929" y="318440"/>
                  </a:lnTo>
                  <a:lnTo>
                    <a:pt x="348811" y="312870"/>
                  </a:lnTo>
                  <a:lnTo>
                    <a:pt x="334223" y="301596"/>
                  </a:lnTo>
                  <a:lnTo>
                    <a:pt x="321888" y="311676"/>
                  </a:lnTo>
                  <a:lnTo>
                    <a:pt x="309421" y="313930"/>
                  </a:lnTo>
                  <a:lnTo>
                    <a:pt x="307167" y="324143"/>
                  </a:lnTo>
                  <a:lnTo>
                    <a:pt x="302657" y="326397"/>
                  </a:lnTo>
                  <a:lnTo>
                    <a:pt x="299341" y="327458"/>
                  </a:lnTo>
                  <a:lnTo>
                    <a:pt x="285813" y="336477"/>
                  </a:lnTo>
                  <a:lnTo>
                    <a:pt x="252126" y="317379"/>
                  </a:lnTo>
                  <a:lnTo>
                    <a:pt x="237404" y="318440"/>
                  </a:lnTo>
                  <a:lnTo>
                    <a:pt x="222815" y="335416"/>
                  </a:lnTo>
                  <a:lnTo>
                    <a:pt x="207033" y="322949"/>
                  </a:lnTo>
                  <a:lnTo>
                    <a:pt x="199207" y="317379"/>
                  </a:lnTo>
                  <a:lnTo>
                    <a:pt x="173345" y="294832"/>
                  </a:lnTo>
                  <a:lnTo>
                    <a:pt x="130506" y="253187"/>
                  </a:lnTo>
                  <a:lnTo>
                    <a:pt x="96818" y="252126"/>
                  </a:lnTo>
                  <a:lnTo>
                    <a:pt x="94564" y="249871"/>
                  </a:lnTo>
                  <a:lnTo>
                    <a:pt x="72017" y="234089"/>
                  </a:lnTo>
                  <a:lnTo>
                    <a:pt x="58489" y="208226"/>
                  </a:lnTo>
                  <a:lnTo>
                    <a:pt x="53980" y="198146"/>
                  </a:lnTo>
                  <a:lnTo>
                    <a:pt x="11274" y="115917"/>
                  </a:lnTo>
                  <a:lnTo>
                    <a:pt x="0" y="41645"/>
                  </a:lnTo>
                  <a:lnTo>
                    <a:pt x="145228" y="18037"/>
                  </a:lnTo>
                  <a:lnTo>
                    <a:pt x="158623" y="6764"/>
                  </a:lnTo>
                  <a:lnTo>
                    <a:pt x="232895" y="70956"/>
                  </a:lnTo>
                  <a:lnTo>
                    <a:pt x="267776" y="31566"/>
                  </a:lnTo>
                  <a:lnTo>
                    <a:pt x="267776" y="32759"/>
                  </a:lnTo>
                  <a:lnTo>
                    <a:pt x="271224" y="29311"/>
                  </a:lnTo>
                  <a:lnTo>
                    <a:pt x="307167" y="13528"/>
                  </a:lnTo>
                  <a:lnTo>
                    <a:pt x="307167" y="0"/>
                  </a:lnTo>
                </a:path>
              </a:pathLst>
            </a:custGeom>
            <a:noFill/>
            <a:ln w="3315" cap="flat">
              <a:solidFill>
                <a:schemeClr val="bg1">
                  <a:lumMod val="65000"/>
                </a:schemeClr>
              </a:solidFill>
              <a:prstDash val="solid"/>
              <a:miter/>
            </a:ln>
          </p:spPr>
          <p:txBody>
            <a:bodyPr rtlCol="0" anchor="ctr"/>
            <a:lstStyle/>
            <a:p>
              <a:endParaRPr lang="en-FI" sz="816"/>
            </a:p>
          </p:txBody>
        </p:sp>
        <p:sp>
          <p:nvSpPr>
            <p:cNvPr id="1142" name="Freeform: Shape 1141">
              <a:extLst>
                <a:ext uri="{FF2B5EF4-FFF2-40B4-BE49-F238E27FC236}">
                  <a16:creationId xmlns:a16="http://schemas.microsoft.com/office/drawing/2014/main" id="{9BDE8AFD-A050-A9D5-6190-5AD2135FF4CF}"/>
                </a:ext>
              </a:extLst>
            </p:cNvPr>
            <p:cNvSpPr/>
            <p:nvPr/>
          </p:nvSpPr>
          <p:spPr>
            <a:xfrm>
              <a:off x="7423180" y="9099393"/>
              <a:ext cx="894972" cy="760620"/>
            </a:xfrm>
            <a:custGeom>
              <a:avLst/>
              <a:gdLst>
                <a:gd name="connsiteX0" fmla="*/ 873222 w 894972"/>
                <a:gd name="connsiteY0" fmla="*/ 209286 h 760620"/>
                <a:gd name="connsiteX1" fmla="*/ 858633 w 894972"/>
                <a:gd name="connsiteY1" fmla="*/ 185679 h 760620"/>
                <a:gd name="connsiteX2" fmla="*/ 826006 w 894972"/>
                <a:gd name="connsiteY2" fmla="*/ 0 h 760620"/>
                <a:gd name="connsiteX3" fmla="*/ 498548 w 894972"/>
                <a:gd name="connsiteY3" fmla="*/ 57427 h 760620"/>
                <a:gd name="connsiteX4" fmla="*/ 469237 w 894972"/>
                <a:gd name="connsiteY4" fmla="*/ 59683 h 760620"/>
                <a:gd name="connsiteX5" fmla="*/ 438866 w 894972"/>
                <a:gd name="connsiteY5" fmla="*/ 63130 h 760620"/>
                <a:gd name="connsiteX6" fmla="*/ 362339 w 894972"/>
                <a:gd name="connsiteY6" fmla="*/ 73210 h 760620"/>
                <a:gd name="connsiteX7" fmla="*/ 328652 w 894972"/>
                <a:gd name="connsiteY7" fmla="*/ 79974 h 760620"/>
                <a:gd name="connsiteX8" fmla="*/ 210480 w 894972"/>
                <a:gd name="connsiteY8" fmla="*/ 49603 h 760620"/>
                <a:gd name="connsiteX9" fmla="*/ 111540 w 894972"/>
                <a:gd name="connsiteY9" fmla="*/ 29310 h 760620"/>
                <a:gd name="connsiteX10" fmla="*/ 86738 w 894972"/>
                <a:gd name="connsiteY10" fmla="*/ 20292 h 760620"/>
                <a:gd name="connsiteX11" fmla="*/ 82229 w 894972"/>
                <a:gd name="connsiteY11" fmla="*/ 25862 h 760620"/>
                <a:gd name="connsiteX12" fmla="*/ 59683 w 894972"/>
                <a:gd name="connsiteY12" fmla="*/ 37136 h 760620"/>
                <a:gd name="connsiteX13" fmla="*/ 59683 w 894972"/>
                <a:gd name="connsiteY13" fmla="*/ 39390 h 760620"/>
                <a:gd name="connsiteX14" fmla="*/ 68701 w 894972"/>
                <a:gd name="connsiteY14" fmla="*/ 53979 h 760620"/>
                <a:gd name="connsiteX15" fmla="*/ 0 w 894972"/>
                <a:gd name="connsiteY15" fmla="*/ 202522 h 760620"/>
                <a:gd name="connsiteX16" fmla="*/ 41645 w 894972"/>
                <a:gd name="connsiteY16" fmla="*/ 242974 h 760620"/>
                <a:gd name="connsiteX17" fmla="*/ 65253 w 894972"/>
                <a:gd name="connsiteY17" fmla="*/ 281171 h 760620"/>
                <a:gd name="connsiteX18" fmla="*/ 84351 w 894972"/>
                <a:gd name="connsiteY18" fmla="*/ 288996 h 760620"/>
                <a:gd name="connsiteX19" fmla="*/ 86606 w 894972"/>
                <a:gd name="connsiteY19" fmla="*/ 283426 h 760620"/>
                <a:gd name="connsiteX20" fmla="*/ 101195 w 894972"/>
                <a:gd name="connsiteY20" fmla="*/ 283426 h 760620"/>
                <a:gd name="connsiteX21" fmla="*/ 106765 w 894972"/>
                <a:gd name="connsiteY21" fmla="*/ 282365 h 760620"/>
                <a:gd name="connsiteX22" fmla="*/ 122548 w 894972"/>
                <a:gd name="connsiteY22" fmla="*/ 277855 h 760620"/>
                <a:gd name="connsiteX23" fmla="*/ 133822 w 894972"/>
                <a:gd name="connsiteY23" fmla="*/ 287935 h 760620"/>
                <a:gd name="connsiteX24" fmla="*/ 145095 w 894972"/>
                <a:gd name="connsiteY24" fmla="*/ 294699 h 760620"/>
                <a:gd name="connsiteX25" fmla="*/ 158623 w 894972"/>
                <a:gd name="connsiteY25" fmla="*/ 313797 h 760620"/>
                <a:gd name="connsiteX26" fmla="*/ 150798 w 894972"/>
                <a:gd name="connsiteY26" fmla="*/ 320561 h 760620"/>
                <a:gd name="connsiteX27" fmla="*/ 146289 w 894972"/>
                <a:gd name="connsiteY27" fmla="*/ 336344 h 760620"/>
                <a:gd name="connsiteX28" fmla="*/ 147349 w 894972"/>
                <a:gd name="connsiteY28" fmla="*/ 340853 h 760620"/>
                <a:gd name="connsiteX29" fmla="*/ 152920 w 894972"/>
                <a:gd name="connsiteY29" fmla="*/ 367910 h 760620"/>
                <a:gd name="connsiteX30" fmla="*/ 151859 w 894972"/>
                <a:gd name="connsiteY30" fmla="*/ 373480 h 760620"/>
                <a:gd name="connsiteX31" fmla="*/ 152920 w 894972"/>
                <a:gd name="connsiteY31" fmla="*/ 373480 h 760620"/>
                <a:gd name="connsiteX32" fmla="*/ 152920 w 894972"/>
                <a:gd name="connsiteY32" fmla="*/ 375734 h 760620"/>
                <a:gd name="connsiteX33" fmla="*/ 155174 w 894972"/>
                <a:gd name="connsiteY33" fmla="*/ 387008 h 760620"/>
                <a:gd name="connsiteX34" fmla="*/ 161939 w 894972"/>
                <a:gd name="connsiteY34" fmla="*/ 454515 h 760620"/>
                <a:gd name="connsiteX35" fmla="*/ 166448 w 894972"/>
                <a:gd name="connsiteY35" fmla="*/ 451200 h 760620"/>
                <a:gd name="connsiteX36" fmla="*/ 169764 w 894972"/>
                <a:gd name="connsiteY36" fmla="*/ 453455 h 760620"/>
                <a:gd name="connsiteX37" fmla="*/ 170824 w 894972"/>
                <a:gd name="connsiteY37" fmla="*/ 457964 h 760620"/>
                <a:gd name="connsiteX38" fmla="*/ 166315 w 894972"/>
                <a:gd name="connsiteY38" fmla="*/ 462474 h 760620"/>
                <a:gd name="connsiteX39" fmla="*/ 169631 w 894972"/>
                <a:gd name="connsiteY39" fmla="*/ 465789 h 760620"/>
                <a:gd name="connsiteX40" fmla="*/ 179711 w 894972"/>
                <a:gd name="connsiteY40" fmla="*/ 472553 h 760620"/>
                <a:gd name="connsiteX41" fmla="*/ 183026 w 894972"/>
                <a:gd name="connsiteY41" fmla="*/ 471359 h 760620"/>
                <a:gd name="connsiteX42" fmla="*/ 196554 w 894972"/>
                <a:gd name="connsiteY42" fmla="*/ 478124 h 760620"/>
                <a:gd name="connsiteX43" fmla="*/ 202125 w 894972"/>
                <a:gd name="connsiteY43" fmla="*/ 472553 h 760620"/>
                <a:gd name="connsiteX44" fmla="*/ 201064 w 894972"/>
                <a:gd name="connsiteY44" fmla="*/ 473614 h 760620"/>
                <a:gd name="connsiteX45" fmla="*/ 212337 w 894972"/>
                <a:gd name="connsiteY45" fmla="*/ 485948 h 760620"/>
                <a:gd name="connsiteX46" fmla="*/ 190984 w 894972"/>
                <a:gd name="connsiteY46" fmla="*/ 503986 h 760620"/>
                <a:gd name="connsiteX47" fmla="*/ 181966 w 894972"/>
                <a:gd name="connsiteY47" fmla="*/ 493906 h 760620"/>
                <a:gd name="connsiteX48" fmla="*/ 167376 w 894972"/>
                <a:gd name="connsiteY48" fmla="*/ 505179 h 760620"/>
                <a:gd name="connsiteX49" fmla="*/ 168437 w 894972"/>
                <a:gd name="connsiteY49" fmla="*/ 506373 h 760620"/>
                <a:gd name="connsiteX50" fmla="*/ 162867 w 894972"/>
                <a:gd name="connsiteY50" fmla="*/ 514198 h 760620"/>
                <a:gd name="connsiteX51" fmla="*/ 163928 w 894972"/>
                <a:gd name="connsiteY51" fmla="*/ 518708 h 760620"/>
                <a:gd name="connsiteX52" fmla="*/ 161673 w 894972"/>
                <a:gd name="connsiteY52" fmla="*/ 523217 h 760620"/>
                <a:gd name="connsiteX53" fmla="*/ 166183 w 894972"/>
                <a:gd name="connsiteY53" fmla="*/ 531042 h 760620"/>
                <a:gd name="connsiteX54" fmla="*/ 166183 w 894972"/>
                <a:gd name="connsiteY54" fmla="*/ 536745 h 760620"/>
                <a:gd name="connsiteX55" fmla="*/ 170692 w 894972"/>
                <a:gd name="connsiteY55" fmla="*/ 543509 h 760620"/>
                <a:gd name="connsiteX56" fmla="*/ 186475 w 894972"/>
                <a:gd name="connsiteY56" fmla="*/ 591919 h 760620"/>
                <a:gd name="connsiteX57" fmla="*/ 188729 w 894972"/>
                <a:gd name="connsiteY57" fmla="*/ 594173 h 760620"/>
                <a:gd name="connsiteX58" fmla="*/ 187668 w 894972"/>
                <a:gd name="connsiteY58" fmla="*/ 595366 h 760620"/>
                <a:gd name="connsiteX59" fmla="*/ 193239 w 894972"/>
                <a:gd name="connsiteY59" fmla="*/ 600937 h 760620"/>
                <a:gd name="connsiteX60" fmla="*/ 196554 w 894972"/>
                <a:gd name="connsiteY60" fmla="*/ 623483 h 760620"/>
                <a:gd name="connsiteX61" fmla="*/ 197748 w 894972"/>
                <a:gd name="connsiteY61" fmla="*/ 630247 h 760620"/>
                <a:gd name="connsiteX62" fmla="*/ 205573 w 894972"/>
                <a:gd name="connsiteY62" fmla="*/ 670699 h 760620"/>
                <a:gd name="connsiteX63" fmla="*/ 224672 w 894972"/>
                <a:gd name="connsiteY63" fmla="*/ 688737 h 760620"/>
                <a:gd name="connsiteX64" fmla="*/ 230242 w 894972"/>
                <a:gd name="connsiteY64" fmla="*/ 686482 h 760620"/>
                <a:gd name="connsiteX65" fmla="*/ 259553 w 894972"/>
                <a:gd name="connsiteY65" fmla="*/ 720170 h 760620"/>
                <a:gd name="connsiteX66" fmla="*/ 264062 w 894972"/>
                <a:gd name="connsiteY66" fmla="*/ 717915 h 760620"/>
                <a:gd name="connsiteX67" fmla="*/ 266317 w 894972"/>
                <a:gd name="connsiteY67" fmla="*/ 718976 h 760620"/>
                <a:gd name="connsiteX68" fmla="*/ 269765 w 894972"/>
                <a:gd name="connsiteY68" fmla="*/ 718976 h 760620"/>
                <a:gd name="connsiteX69" fmla="*/ 270826 w 894972"/>
                <a:gd name="connsiteY69" fmla="*/ 721231 h 760620"/>
                <a:gd name="connsiteX70" fmla="*/ 272020 w 894972"/>
                <a:gd name="connsiteY70" fmla="*/ 721231 h 760620"/>
                <a:gd name="connsiteX71" fmla="*/ 272020 w 894972"/>
                <a:gd name="connsiteY71" fmla="*/ 722424 h 760620"/>
                <a:gd name="connsiteX72" fmla="*/ 273081 w 894972"/>
                <a:gd name="connsiteY72" fmla="*/ 724678 h 760620"/>
                <a:gd name="connsiteX73" fmla="*/ 274142 w 894972"/>
                <a:gd name="connsiteY73" fmla="*/ 724678 h 760620"/>
                <a:gd name="connsiteX74" fmla="*/ 276397 w 894972"/>
                <a:gd name="connsiteY74" fmla="*/ 726934 h 760620"/>
                <a:gd name="connsiteX75" fmla="*/ 276397 w 894972"/>
                <a:gd name="connsiteY75" fmla="*/ 729188 h 760620"/>
                <a:gd name="connsiteX76" fmla="*/ 278651 w 894972"/>
                <a:gd name="connsiteY76" fmla="*/ 730381 h 760620"/>
                <a:gd name="connsiteX77" fmla="*/ 278651 w 894972"/>
                <a:gd name="connsiteY77" fmla="*/ 732637 h 760620"/>
                <a:gd name="connsiteX78" fmla="*/ 280906 w 894972"/>
                <a:gd name="connsiteY78" fmla="*/ 733697 h 760620"/>
                <a:gd name="connsiteX79" fmla="*/ 281967 w 894972"/>
                <a:gd name="connsiteY79" fmla="*/ 735952 h 760620"/>
                <a:gd name="connsiteX80" fmla="*/ 285282 w 894972"/>
                <a:gd name="connsiteY80" fmla="*/ 739268 h 760620"/>
                <a:gd name="connsiteX81" fmla="*/ 287537 w 894972"/>
                <a:gd name="connsiteY81" fmla="*/ 739268 h 760620"/>
                <a:gd name="connsiteX82" fmla="*/ 289792 w 894972"/>
                <a:gd name="connsiteY82" fmla="*/ 741522 h 760620"/>
                <a:gd name="connsiteX83" fmla="*/ 294301 w 894972"/>
                <a:gd name="connsiteY83" fmla="*/ 741522 h 760620"/>
                <a:gd name="connsiteX84" fmla="*/ 295495 w 894972"/>
                <a:gd name="connsiteY84" fmla="*/ 737013 h 760620"/>
                <a:gd name="connsiteX85" fmla="*/ 296556 w 894972"/>
                <a:gd name="connsiteY85" fmla="*/ 737013 h 760620"/>
                <a:gd name="connsiteX86" fmla="*/ 298811 w 894972"/>
                <a:gd name="connsiteY86" fmla="*/ 738207 h 760620"/>
                <a:gd name="connsiteX87" fmla="*/ 298811 w 894972"/>
                <a:gd name="connsiteY87" fmla="*/ 743777 h 760620"/>
                <a:gd name="connsiteX88" fmla="*/ 299872 w 894972"/>
                <a:gd name="connsiteY88" fmla="*/ 743777 h 760620"/>
                <a:gd name="connsiteX89" fmla="*/ 299872 w 894972"/>
                <a:gd name="connsiteY89" fmla="*/ 744838 h 760620"/>
                <a:gd name="connsiteX90" fmla="*/ 301065 w 894972"/>
                <a:gd name="connsiteY90" fmla="*/ 746032 h 760620"/>
                <a:gd name="connsiteX91" fmla="*/ 302126 w 894972"/>
                <a:gd name="connsiteY91" fmla="*/ 746032 h 760620"/>
                <a:gd name="connsiteX92" fmla="*/ 304381 w 894972"/>
                <a:gd name="connsiteY92" fmla="*/ 744838 h 760620"/>
                <a:gd name="connsiteX93" fmla="*/ 304381 w 894972"/>
                <a:gd name="connsiteY93" fmla="*/ 746032 h 760620"/>
                <a:gd name="connsiteX94" fmla="*/ 306636 w 894972"/>
                <a:gd name="connsiteY94" fmla="*/ 749348 h 760620"/>
                <a:gd name="connsiteX95" fmla="*/ 311145 w 894972"/>
                <a:gd name="connsiteY95" fmla="*/ 749348 h 760620"/>
                <a:gd name="connsiteX96" fmla="*/ 311145 w 894972"/>
                <a:gd name="connsiteY96" fmla="*/ 746032 h 760620"/>
                <a:gd name="connsiteX97" fmla="*/ 309951 w 894972"/>
                <a:gd name="connsiteY97" fmla="*/ 744838 h 760620"/>
                <a:gd name="connsiteX98" fmla="*/ 308890 w 894972"/>
                <a:gd name="connsiteY98" fmla="*/ 742584 h 760620"/>
                <a:gd name="connsiteX99" fmla="*/ 308890 w 894972"/>
                <a:gd name="connsiteY99" fmla="*/ 741390 h 760620"/>
                <a:gd name="connsiteX100" fmla="*/ 311145 w 894972"/>
                <a:gd name="connsiteY100" fmla="*/ 740328 h 760620"/>
                <a:gd name="connsiteX101" fmla="*/ 311145 w 894972"/>
                <a:gd name="connsiteY101" fmla="*/ 739135 h 760620"/>
                <a:gd name="connsiteX102" fmla="*/ 312206 w 894972"/>
                <a:gd name="connsiteY102" fmla="*/ 735820 h 760620"/>
                <a:gd name="connsiteX103" fmla="*/ 309951 w 894972"/>
                <a:gd name="connsiteY103" fmla="*/ 730249 h 760620"/>
                <a:gd name="connsiteX104" fmla="*/ 309951 w 894972"/>
                <a:gd name="connsiteY104" fmla="*/ 727994 h 760620"/>
                <a:gd name="connsiteX105" fmla="*/ 308890 w 894972"/>
                <a:gd name="connsiteY105" fmla="*/ 726801 h 760620"/>
                <a:gd name="connsiteX106" fmla="*/ 308890 w 894972"/>
                <a:gd name="connsiteY106" fmla="*/ 723485 h 760620"/>
                <a:gd name="connsiteX107" fmla="*/ 304381 w 894972"/>
                <a:gd name="connsiteY107" fmla="*/ 712211 h 760620"/>
                <a:gd name="connsiteX108" fmla="*/ 305442 w 894972"/>
                <a:gd name="connsiteY108" fmla="*/ 711018 h 760620"/>
                <a:gd name="connsiteX109" fmla="*/ 304381 w 894972"/>
                <a:gd name="connsiteY109" fmla="*/ 709957 h 760620"/>
                <a:gd name="connsiteX110" fmla="*/ 304381 w 894972"/>
                <a:gd name="connsiteY110" fmla="*/ 707702 h 760620"/>
                <a:gd name="connsiteX111" fmla="*/ 305442 w 894972"/>
                <a:gd name="connsiteY111" fmla="*/ 707702 h 760620"/>
                <a:gd name="connsiteX112" fmla="*/ 306503 w 894972"/>
                <a:gd name="connsiteY112" fmla="*/ 706508 h 760620"/>
                <a:gd name="connsiteX113" fmla="*/ 308758 w 894972"/>
                <a:gd name="connsiteY113" fmla="*/ 706508 h 760620"/>
                <a:gd name="connsiteX114" fmla="*/ 309819 w 894972"/>
                <a:gd name="connsiteY114" fmla="*/ 705448 h 760620"/>
                <a:gd name="connsiteX115" fmla="*/ 311012 w 894972"/>
                <a:gd name="connsiteY115" fmla="*/ 704387 h 760620"/>
                <a:gd name="connsiteX116" fmla="*/ 313267 w 894972"/>
                <a:gd name="connsiteY116" fmla="*/ 704387 h 760620"/>
                <a:gd name="connsiteX117" fmla="*/ 313267 w 894972"/>
                <a:gd name="connsiteY117" fmla="*/ 703193 h 760620"/>
                <a:gd name="connsiteX118" fmla="*/ 317776 w 894972"/>
                <a:gd name="connsiteY118" fmla="*/ 703193 h 760620"/>
                <a:gd name="connsiteX119" fmla="*/ 317776 w 894972"/>
                <a:gd name="connsiteY119" fmla="*/ 699877 h 760620"/>
                <a:gd name="connsiteX120" fmla="*/ 318837 w 894972"/>
                <a:gd name="connsiteY120" fmla="*/ 700938 h 760620"/>
                <a:gd name="connsiteX121" fmla="*/ 323347 w 894972"/>
                <a:gd name="connsiteY121" fmla="*/ 700938 h 760620"/>
                <a:gd name="connsiteX122" fmla="*/ 324408 w 894972"/>
                <a:gd name="connsiteY122" fmla="*/ 699877 h 760620"/>
                <a:gd name="connsiteX123" fmla="*/ 439131 w 894972"/>
                <a:gd name="connsiteY123" fmla="*/ 639134 h 760620"/>
                <a:gd name="connsiteX124" fmla="*/ 441386 w 894972"/>
                <a:gd name="connsiteY124" fmla="*/ 642450 h 760620"/>
                <a:gd name="connsiteX125" fmla="*/ 442579 w 894972"/>
                <a:gd name="connsiteY125" fmla="*/ 641389 h 760620"/>
                <a:gd name="connsiteX126" fmla="*/ 454914 w 894972"/>
                <a:gd name="connsiteY126" fmla="*/ 640195 h 760620"/>
                <a:gd name="connsiteX127" fmla="*/ 458362 w 894972"/>
                <a:gd name="connsiteY127" fmla="*/ 640195 h 760620"/>
                <a:gd name="connsiteX128" fmla="*/ 470696 w 894972"/>
                <a:gd name="connsiteY128" fmla="*/ 631176 h 760620"/>
                <a:gd name="connsiteX129" fmla="*/ 479715 w 894972"/>
                <a:gd name="connsiteY129" fmla="*/ 632237 h 760620"/>
                <a:gd name="connsiteX130" fmla="*/ 484224 w 894972"/>
                <a:gd name="connsiteY130" fmla="*/ 624412 h 760620"/>
                <a:gd name="connsiteX131" fmla="*/ 512341 w 894972"/>
                <a:gd name="connsiteY131" fmla="*/ 644704 h 760620"/>
                <a:gd name="connsiteX132" fmla="*/ 532633 w 894972"/>
                <a:gd name="connsiteY132" fmla="*/ 631176 h 760620"/>
                <a:gd name="connsiteX133" fmla="*/ 540459 w 894972"/>
                <a:gd name="connsiteY133" fmla="*/ 637940 h 760620"/>
                <a:gd name="connsiteX134" fmla="*/ 631574 w 894972"/>
                <a:gd name="connsiteY134" fmla="*/ 744838 h 760620"/>
                <a:gd name="connsiteX135" fmla="*/ 719374 w 894972"/>
                <a:gd name="connsiteY135" fmla="*/ 760621 h 760620"/>
                <a:gd name="connsiteX136" fmla="*/ 738472 w 894972"/>
                <a:gd name="connsiteY136" fmla="*/ 734758 h 760620"/>
                <a:gd name="connsiteX137" fmla="*/ 753061 w 894972"/>
                <a:gd name="connsiteY137" fmla="*/ 729188 h 760620"/>
                <a:gd name="connsiteX138" fmla="*/ 759825 w 894972"/>
                <a:gd name="connsiteY138" fmla="*/ 674014 h 760620"/>
                <a:gd name="connsiteX139" fmla="*/ 777862 w 894972"/>
                <a:gd name="connsiteY139" fmla="*/ 636879 h 760620"/>
                <a:gd name="connsiteX140" fmla="*/ 775608 w 894972"/>
                <a:gd name="connsiteY140" fmla="*/ 592979 h 760620"/>
                <a:gd name="connsiteX141" fmla="*/ 768844 w 894972"/>
                <a:gd name="connsiteY141" fmla="*/ 583960 h 760620"/>
                <a:gd name="connsiteX142" fmla="*/ 765528 w 894972"/>
                <a:gd name="connsiteY142" fmla="*/ 578257 h 760620"/>
                <a:gd name="connsiteX143" fmla="*/ 764335 w 894972"/>
                <a:gd name="connsiteY143" fmla="*/ 574942 h 760620"/>
                <a:gd name="connsiteX144" fmla="*/ 763274 w 894972"/>
                <a:gd name="connsiteY144" fmla="*/ 574942 h 760620"/>
                <a:gd name="connsiteX145" fmla="*/ 762080 w 894972"/>
                <a:gd name="connsiteY145" fmla="*/ 573881 h 760620"/>
                <a:gd name="connsiteX146" fmla="*/ 763274 w 894972"/>
                <a:gd name="connsiteY146" fmla="*/ 572687 h 760620"/>
                <a:gd name="connsiteX147" fmla="*/ 759958 w 894972"/>
                <a:gd name="connsiteY147" fmla="*/ 570432 h 760620"/>
                <a:gd name="connsiteX148" fmla="*/ 759958 w 894972"/>
                <a:gd name="connsiteY148" fmla="*/ 569372 h 760620"/>
                <a:gd name="connsiteX149" fmla="*/ 757703 w 894972"/>
                <a:gd name="connsiteY149" fmla="*/ 569372 h 760620"/>
                <a:gd name="connsiteX150" fmla="*/ 755448 w 894972"/>
                <a:gd name="connsiteY150" fmla="*/ 564862 h 760620"/>
                <a:gd name="connsiteX151" fmla="*/ 747624 w 894972"/>
                <a:gd name="connsiteY151" fmla="*/ 564862 h 760620"/>
                <a:gd name="connsiteX152" fmla="*/ 749878 w 894972"/>
                <a:gd name="connsiteY152" fmla="*/ 495099 h 760620"/>
                <a:gd name="connsiteX153" fmla="*/ 731841 w 894972"/>
                <a:gd name="connsiteY153" fmla="*/ 486081 h 760620"/>
                <a:gd name="connsiteX154" fmla="*/ 726138 w 894972"/>
                <a:gd name="connsiteY154" fmla="*/ 476001 h 760620"/>
                <a:gd name="connsiteX155" fmla="*/ 732902 w 894972"/>
                <a:gd name="connsiteY155" fmla="*/ 469238 h 760620"/>
                <a:gd name="connsiteX156" fmla="*/ 750939 w 894972"/>
                <a:gd name="connsiteY156" fmla="*/ 473747 h 760620"/>
                <a:gd name="connsiteX157" fmla="*/ 752132 w 894972"/>
                <a:gd name="connsiteY157" fmla="*/ 422021 h 760620"/>
                <a:gd name="connsiteX158" fmla="*/ 752132 w 894972"/>
                <a:gd name="connsiteY158" fmla="*/ 379316 h 760620"/>
                <a:gd name="connsiteX159" fmla="*/ 819640 w 894972"/>
                <a:gd name="connsiteY159" fmla="*/ 282630 h 760620"/>
                <a:gd name="connsiteX160" fmla="*/ 837678 w 894972"/>
                <a:gd name="connsiteY160" fmla="*/ 293903 h 760620"/>
                <a:gd name="connsiteX161" fmla="*/ 891657 w 894972"/>
                <a:gd name="connsiteY161" fmla="*/ 251197 h 760620"/>
                <a:gd name="connsiteX162" fmla="*/ 894973 w 894972"/>
                <a:gd name="connsiteY162" fmla="*/ 247882 h 760620"/>
                <a:gd name="connsiteX163" fmla="*/ 872426 w 894972"/>
                <a:gd name="connsiteY163" fmla="*/ 209685 h 760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894972" h="760620">
                  <a:moveTo>
                    <a:pt x="873222" y="209286"/>
                  </a:moveTo>
                  <a:lnTo>
                    <a:pt x="858633" y="185679"/>
                  </a:lnTo>
                  <a:lnTo>
                    <a:pt x="826006" y="0"/>
                  </a:lnTo>
                  <a:cubicBezTo>
                    <a:pt x="714864" y="12865"/>
                    <a:pt x="611282" y="53847"/>
                    <a:pt x="498548" y="57427"/>
                  </a:cubicBezTo>
                  <a:lnTo>
                    <a:pt x="469237" y="59683"/>
                  </a:lnTo>
                  <a:lnTo>
                    <a:pt x="438866" y="63130"/>
                  </a:lnTo>
                  <a:lnTo>
                    <a:pt x="362339" y="73210"/>
                  </a:lnTo>
                  <a:lnTo>
                    <a:pt x="328652" y="79974"/>
                  </a:lnTo>
                  <a:lnTo>
                    <a:pt x="210480" y="49603"/>
                  </a:lnTo>
                  <a:lnTo>
                    <a:pt x="111540" y="29310"/>
                  </a:lnTo>
                  <a:lnTo>
                    <a:pt x="86738" y="20292"/>
                  </a:lnTo>
                  <a:lnTo>
                    <a:pt x="82229" y="25862"/>
                  </a:lnTo>
                  <a:lnTo>
                    <a:pt x="59683" y="37136"/>
                  </a:lnTo>
                  <a:lnTo>
                    <a:pt x="59683" y="39390"/>
                  </a:lnTo>
                  <a:lnTo>
                    <a:pt x="68701" y="53979"/>
                  </a:lnTo>
                  <a:lnTo>
                    <a:pt x="0" y="202522"/>
                  </a:lnTo>
                  <a:lnTo>
                    <a:pt x="41645" y="242974"/>
                  </a:lnTo>
                  <a:lnTo>
                    <a:pt x="65253" y="281171"/>
                  </a:lnTo>
                  <a:lnTo>
                    <a:pt x="84351" y="288996"/>
                  </a:lnTo>
                  <a:lnTo>
                    <a:pt x="86606" y="283426"/>
                  </a:lnTo>
                  <a:lnTo>
                    <a:pt x="101195" y="283426"/>
                  </a:lnTo>
                  <a:lnTo>
                    <a:pt x="106765" y="282365"/>
                  </a:lnTo>
                  <a:lnTo>
                    <a:pt x="122548" y="277855"/>
                  </a:lnTo>
                  <a:lnTo>
                    <a:pt x="133822" y="287935"/>
                  </a:lnTo>
                  <a:lnTo>
                    <a:pt x="145095" y="294699"/>
                  </a:lnTo>
                  <a:lnTo>
                    <a:pt x="158623" y="313797"/>
                  </a:lnTo>
                  <a:lnTo>
                    <a:pt x="150798" y="320561"/>
                  </a:lnTo>
                  <a:lnTo>
                    <a:pt x="146289" y="336344"/>
                  </a:lnTo>
                  <a:lnTo>
                    <a:pt x="147349" y="340853"/>
                  </a:lnTo>
                  <a:lnTo>
                    <a:pt x="152920" y="367910"/>
                  </a:lnTo>
                  <a:lnTo>
                    <a:pt x="151859" y="373480"/>
                  </a:lnTo>
                  <a:lnTo>
                    <a:pt x="152920" y="373480"/>
                  </a:lnTo>
                  <a:lnTo>
                    <a:pt x="152920" y="375734"/>
                  </a:lnTo>
                  <a:lnTo>
                    <a:pt x="155174" y="387008"/>
                  </a:lnTo>
                  <a:lnTo>
                    <a:pt x="161939" y="454515"/>
                  </a:lnTo>
                  <a:lnTo>
                    <a:pt x="166448" y="451200"/>
                  </a:lnTo>
                  <a:lnTo>
                    <a:pt x="169764" y="453455"/>
                  </a:lnTo>
                  <a:lnTo>
                    <a:pt x="170824" y="457964"/>
                  </a:lnTo>
                  <a:lnTo>
                    <a:pt x="166315" y="462474"/>
                  </a:lnTo>
                  <a:lnTo>
                    <a:pt x="169631" y="465789"/>
                  </a:lnTo>
                  <a:lnTo>
                    <a:pt x="179711" y="472553"/>
                  </a:lnTo>
                  <a:lnTo>
                    <a:pt x="183026" y="471359"/>
                  </a:lnTo>
                  <a:lnTo>
                    <a:pt x="196554" y="478124"/>
                  </a:lnTo>
                  <a:lnTo>
                    <a:pt x="202125" y="472553"/>
                  </a:lnTo>
                  <a:lnTo>
                    <a:pt x="201064" y="473614"/>
                  </a:lnTo>
                  <a:lnTo>
                    <a:pt x="212337" y="485948"/>
                  </a:lnTo>
                  <a:lnTo>
                    <a:pt x="190984" y="503986"/>
                  </a:lnTo>
                  <a:lnTo>
                    <a:pt x="181966" y="493906"/>
                  </a:lnTo>
                  <a:lnTo>
                    <a:pt x="167376" y="505179"/>
                  </a:lnTo>
                  <a:lnTo>
                    <a:pt x="168437" y="506373"/>
                  </a:lnTo>
                  <a:lnTo>
                    <a:pt x="162867" y="514198"/>
                  </a:lnTo>
                  <a:lnTo>
                    <a:pt x="163928" y="518708"/>
                  </a:lnTo>
                  <a:lnTo>
                    <a:pt x="161673" y="523217"/>
                  </a:lnTo>
                  <a:lnTo>
                    <a:pt x="166183" y="531042"/>
                  </a:lnTo>
                  <a:lnTo>
                    <a:pt x="166183" y="536745"/>
                  </a:lnTo>
                  <a:lnTo>
                    <a:pt x="170692" y="543509"/>
                  </a:lnTo>
                  <a:lnTo>
                    <a:pt x="186475" y="591919"/>
                  </a:lnTo>
                  <a:lnTo>
                    <a:pt x="188729" y="594173"/>
                  </a:lnTo>
                  <a:lnTo>
                    <a:pt x="187668" y="595366"/>
                  </a:lnTo>
                  <a:lnTo>
                    <a:pt x="193239" y="600937"/>
                  </a:lnTo>
                  <a:lnTo>
                    <a:pt x="196554" y="623483"/>
                  </a:lnTo>
                  <a:lnTo>
                    <a:pt x="197748" y="630247"/>
                  </a:lnTo>
                  <a:lnTo>
                    <a:pt x="205573" y="670699"/>
                  </a:lnTo>
                  <a:lnTo>
                    <a:pt x="224672" y="688737"/>
                  </a:lnTo>
                  <a:lnTo>
                    <a:pt x="230242" y="686482"/>
                  </a:lnTo>
                  <a:lnTo>
                    <a:pt x="259553" y="720170"/>
                  </a:lnTo>
                  <a:lnTo>
                    <a:pt x="264062" y="717915"/>
                  </a:lnTo>
                  <a:lnTo>
                    <a:pt x="266317" y="718976"/>
                  </a:lnTo>
                  <a:lnTo>
                    <a:pt x="269765" y="718976"/>
                  </a:lnTo>
                  <a:lnTo>
                    <a:pt x="270826" y="721231"/>
                  </a:lnTo>
                  <a:lnTo>
                    <a:pt x="272020" y="721231"/>
                  </a:lnTo>
                  <a:lnTo>
                    <a:pt x="272020" y="722424"/>
                  </a:lnTo>
                  <a:lnTo>
                    <a:pt x="273081" y="724678"/>
                  </a:lnTo>
                  <a:lnTo>
                    <a:pt x="274142" y="724678"/>
                  </a:lnTo>
                  <a:lnTo>
                    <a:pt x="276397" y="726934"/>
                  </a:lnTo>
                  <a:lnTo>
                    <a:pt x="276397" y="729188"/>
                  </a:lnTo>
                  <a:lnTo>
                    <a:pt x="278651" y="730381"/>
                  </a:lnTo>
                  <a:lnTo>
                    <a:pt x="278651" y="732637"/>
                  </a:lnTo>
                  <a:lnTo>
                    <a:pt x="280906" y="733697"/>
                  </a:lnTo>
                  <a:lnTo>
                    <a:pt x="281967" y="735952"/>
                  </a:lnTo>
                  <a:lnTo>
                    <a:pt x="285282" y="739268"/>
                  </a:lnTo>
                  <a:lnTo>
                    <a:pt x="287537" y="739268"/>
                  </a:lnTo>
                  <a:lnTo>
                    <a:pt x="289792" y="741522"/>
                  </a:lnTo>
                  <a:lnTo>
                    <a:pt x="294301" y="741522"/>
                  </a:lnTo>
                  <a:lnTo>
                    <a:pt x="295495" y="737013"/>
                  </a:lnTo>
                  <a:lnTo>
                    <a:pt x="296556" y="737013"/>
                  </a:lnTo>
                  <a:lnTo>
                    <a:pt x="298811" y="738207"/>
                  </a:lnTo>
                  <a:lnTo>
                    <a:pt x="298811" y="743777"/>
                  </a:lnTo>
                  <a:lnTo>
                    <a:pt x="299872" y="743777"/>
                  </a:lnTo>
                  <a:lnTo>
                    <a:pt x="299872" y="744838"/>
                  </a:lnTo>
                  <a:lnTo>
                    <a:pt x="301065" y="746032"/>
                  </a:lnTo>
                  <a:lnTo>
                    <a:pt x="302126" y="746032"/>
                  </a:lnTo>
                  <a:lnTo>
                    <a:pt x="304381" y="744838"/>
                  </a:lnTo>
                  <a:lnTo>
                    <a:pt x="304381" y="746032"/>
                  </a:lnTo>
                  <a:lnTo>
                    <a:pt x="306636" y="749348"/>
                  </a:lnTo>
                  <a:lnTo>
                    <a:pt x="311145" y="749348"/>
                  </a:lnTo>
                  <a:lnTo>
                    <a:pt x="311145" y="746032"/>
                  </a:lnTo>
                  <a:lnTo>
                    <a:pt x="309951" y="744838"/>
                  </a:lnTo>
                  <a:lnTo>
                    <a:pt x="308890" y="742584"/>
                  </a:lnTo>
                  <a:lnTo>
                    <a:pt x="308890" y="741390"/>
                  </a:lnTo>
                  <a:lnTo>
                    <a:pt x="311145" y="740328"/>
                  </a:lnTo>
                  <a:lnTo>
                    <a:pt x="311145" y="739135"/>
                  </a:lnTo>
                  <a:lnTo>
                    <a:pt x="312206" y="735820"/>
                  </a:lnTo>
                  <a:lnTo>
                    <a:pt x="309951" y="730249"/>
                  </a:lnTo>
                  <a:lnTo>
                    <a:pt x="309951" y="727994"/>
                  </a:lnTo>
                  <a:lnTo>
                    <a:pt x="308890" y="726801"/>
                  </a:lnTo>
                  <a:lnTo>
                    <a:pt x="308890" y="723485"/>
                  </a:lnTo>
                  <a:cubicBezTo>
                    <a:pt x="309686" y="717384"/>
                    <a:pt x="306768" y="717119"/>
                    <a:pt x="304381" y="712211"/>
                  </a:cubicBezTo>
                  <a:lnTo>
                    <a:pt x="305442" y="711018"/>
                  </a:lnTo>
                  <a:lnTo>
                    <a:pt x="304381" y="709957"/>
                  </a:lnTo>
                  <a:lnTo>
                    <a:pt x="304381" y="707702"/>
                  </a:lnTo>
                  <a:lnTo>
                    <a:pt x="305442" y="707702"/>
                  </a:lnTo>
                  <a:lnTo>
                    <a:pt x="306503" y="706508"/>
                  </a:lnTo>
                  <a:lnTo>
                    <a:pt x="308758" y="706508"/>
                  </a:lnTo>
                  <a:lnTo>
                    <a:pt x="309819" y="705448"/>
                  </a:lnTo>
                  <a:lnTo>
                    <a:pt x="311012" y="704387"/>
                  </a:lnTo>
                  <a:lnTo>
                    <a:pt x="313267" y="704387"/>
                  </a:lnTo>
                  <a:lnTo>
                    <a:pt x="313267" y="703193"/>
                  </a:lnTo>
                  <a:lnTo>
                    <a:pt x="317776" y="703193"/>
                  </a:lnTo>
                  <a:lnTo>
                    <a:pt x="317776" y="699877"/>
                  </a:lnTo>
                  <a:lnTo>
                    <a:pt x="318837" y="700938"/>
                  </a:lnTo>
                  <a:lnTo>
                    <a:pt x="323347" y="700938"/>
                  </a:lnTo>
                  <a:lnTo>
                    <a:pt x="324408" y="699877"/>
                  </a:lnTo>
                  <a:cubicBezTo>
                    <a:pt x="362737" y="681177"/>
                    <a:pt x="398149" y="651203"/>
                    <a:pt x="439131" y="639134"/>
                  </a:cubicBezTo>
                  <a:lnTo>
                    <a:pt x="441386" y="642450"/>
                  </a:lnTo>
                  <a:lnTo>
                    <a:pt x="442579" y="641389"/>
                  </a:lnTo>
                  <a:lnTo>
                    <a:pt x="454914" y="640195"/>
                  </a:lnTo>
                  <a:lnTo>
                    <a:pt x="458362" y="640195"/>
                  </a:lnTo>
                  <a:lnTo>
                    <a:pt x="470696" y="631176"/>
                  </a:lnTo>
                  <a:lnTo>
                    <a:pt x="479715" y="632237"/>
                  </a:lnTo>
                  <a:lnTo>
                    <a:pt x="484224" y="624412"/>
                  </a:lnTo>
                  <a:lnTo>
                    <a:pt x="512341" y="644704"/>
                  </a:lnTo>
                  <a:lnTo>
                    <a:pt x="532633" y="631176"/>
                  </a:lnTo>
                  <a:lnTo>
                    <a:pt x="540459" y="637940"/>
                  </a:lnTo>
                  <a:lnTo>
                    <a:pt x="631574" y="744838"/>
                  </a:lnTo>
                  <a:lnTo>
                    <a:pt x="719374" y="760621"/>
                  </a:lnTo>
                  <a:lnTo>
                    <a:pt x="738472" y="734758"/>
                  </a:lnTo>
                  <a:lnTo>
                    <a:pt x="753061" y="729188"/>
                  </a:lnTo>
                  <a:lnTo>
                    <a:pt x="759825" y="674014"/>
                  </a:lnTo>
                  <a:lnTo>
                    <a:pt x="777862" y="636879"/>
                  </a:lnTo>
                  <a:lnTo>
                    <a:pt x="775608" y="592979"/>
                  </a:lnTo>
                  <a:lnTo>
                    <a:pt x="768844" y="583960"/>
                  </a:lnTo>
                  <a:lnTo>
                    <a:pt x="765528" y="578257"/>
                  </a:lnTo>
                  <a:lnTo>
                    <a:pt x="764335" y="574942"/>
                  </a:lnTo>
                  <a:lnTo>
                    <a:pt x="763274" y="574942"/>
                  </a:lnTo>
                  <a:lnTo>
                    <a:pt x="762080" y="573881"/>
                  </a:lnTo>
                  <a:lnTo>
                    <a:pt x="763274" y="572687"/>
                  </a:lnTo>
                  <a:lnTo>
                    <a:pt x="759958" y="570432"/>
                  </a:lnTo>
                  <a:lnTo>
                    <a:pt x="759958" y="569372"/>
                  </a:lnTo>
                  <a:lnTo>
                    <a:pt x="757703" y="569372"/>
                  </a:lnTo>
                  <a:lnTo>
                    <a:pt x="755448" y="564862"/>
                  </a:lnTo>
                  <a:lnTo>
                    <a:pt x="747624" y="564862"/>
                  </a:lnTo>
                  <a:lnTo>
                    <a:pt x="749878" y="495099"/>
                  </a:lnTo>
                  <a:lnTo>
                    <a:pt x="731841" y="486081"/>
                  </a:lnTo>
                  <a:lnTo>
                    <a:pt x="726138" y="476001"/>
                  </a:lnTo>
                  <a:lnTo>
                    <a:pt x="732902" y="469238"/>
                  </a:lnTo>
                  <a:lnTo>
                    <a:pt x="750939" y="473747"/>
                  </a:lnTo>
                  <a:lnTo>
                    <a:pt x="752132" y="422021"/>
                  </a:lnTo>
                  <a:lnTo>
                    <a:pt x="752132" y="379316"/>
                  </a:lnTo>
                  <a:lnTo>
                    <a:pt x="819640" y="282630"/>
                  </a:lnTo>
                  <a:lnTo>
                    <a:pt x="837678" y="293903"/>
                  </a:lnTo>
                  <a:lnTo>
                    <a:pt x="891657" y="251197"/>
                  </a:lnTo>
                  <a:lnTo>
                    <a:pt x="894973" y="247882"/>
                  </a:lnTo>
                  <a:lnTo>
                    <a:pt x="872426" y="209685"/>
                  </a:lnTo>
                  <a:close/>
                </a:path>
              </a:pathLst>
            </a:custGeom>
            <a:noFill/>
            <a:ln w="3315" cap="flat">
              <a:solidFill>
                <a:schemeClr val="bg1">
                  <a:lumMod val="65000"/>
                </a:schemeClr>
              </a:solidFill>
              <a:prstDash val="solid"/>
              <a:miter/>
            </a:ln>
          </p:spPr>
          <p:txBody>
            <a:bodyPr rtlCol="0" anchor="ctr"/>
            <a:lstStyle/>
            <a:p>
              <a:endParaRPr lang="en-FI" sz="816"/>
            </a:p>
          </p:txBody>
        </p:sp>
      </p:grpSp>
      <p:sp>
        <p:nvSpPr>
          <p:cNvPr id="3" name="TextBox 6">
            <a:extLst>
              <a:ext uri="{FF2B5EF4-FFF2-40B4-BE49-F238E27FC236}">
                <a16:creationId xmlns:a16="http://schemas.microsoft.com/office/drawing/2014/main" id="{AACFFDD8-FD0A-0689-76AC-6FAD07363EE9}"/>
              </a:ext>
            </a:extLst>
          </p:cNvPr>
          <p:cNvSpPr txBox="1"/>
          <p:nvPr/>
        </p:nvSpPr>
        <p:spPr>
          <a:xfrm>
            <a:off x="5925332" y="818133"/>
            <a:ext cx="3403461" cy="4401205"/>
          </a:xfrm>
          <a:prstGeom prst="rect">
            <a:avLst/>
          </a:prstGeom>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400" b="1" dirty="0" err="1">
                <a:solidFill>
                  <a:schemeClr val="accent1"/>
                </a:solidFill>
              </a:rPr>
              <a:t>Landskap</a:t>
            </a:r>
            <a:endParaRPr lang="en-US" sz="2400" b="1" dirty="0">
              <a:solidFill>
                <a:schemeClr val="accent1"/>
              </a:solidFill>
            </a:endParaRPr>
          </a:p>
          <a:p>
            <a:pPr marL="342900" indent="-342900">
              <a:buClr>
                <a:schemeClr val="accent1"/>
              </a:buClr>
              <a:buFont typeface="Arial" panose="020B0604020202020204" pitchFamily="34" charset="0"/>
              <a:buChar char="•"/>
            </a:pPr>
            <a:r>
              <a:rPr lang="en-US" sz="1600" dirty="0" err="1"/>
              <a:t>Norra</a:t>
            </a:r>
            <a:r>
              <a:rPr lang="en-US" sz="1600" dirty="0"/>
              <a:t> </a:t>
            </a:r>
            <a:r>
              <a:rPr lang="en-US" sz="1600" dirty="0" err="1"/>
              <a:t>Österbottens</a:t>
            </a:r>
            <a:r>
              <a:rPr lang="en-US" sz="1600" dirty="0"/>
              <a:t> </a:t>
            </a:r>
            <a:r>
              <a:rPr lang="en-US" sz="1600" dirty="0" err="1"/>
              <a:t>förbund</a:t>
            </a:r>
            <a:r>
              <a:rPr lang="en-US" sz="1600" dirty="0"/>
              <a:t> </a:t>
            </a:r>
            <a:r>
              <a:rPr lang="en-US" sz="1600" dirty="0" err="1"/>
              <a:t>och</a:t>
            </a:r>
            <a:r>
              <a:rPr lang="en-US" sz="1600" dirty="0"/>
              <a:t> </a:t>
            </a:r>
            <a:r>
              <a:rPr lang="en-US" sz="1600" dirty="0" err="1"/>
              <a:t>Uleåborg</a:t>
            </a:r>
            <a:endParaRPr lang="en-US" sz="1600" dirty="0"/>
          </a:p>
          <a:p>
            <a:pPr marL="342900" indent="-342900">
              <a:buClr>
                <a:schemeClr val="accent1"/>
              </a:buClr>
              <a:buFont typeface="Arial" panose="020B0604020202020204" pitchFamily="34" charset="0"/>
              <a:buChar char="•"/>
            </a:pPr>
            <a:r>
              <a:rPr lang="en-US" sz="1600" dirty="0" err="1"/>
              <a:t>Mellersta</a:t>
            </a:r>
            <a:r>
              <a:rPr lang="en-US" sz="1600" dirty="0"/>
              <a:t> </a:t>
            </a:r>
            <a:r>
              <a:rPr lang="en-US" sz="1600" dirty="0" err="1"/>
              <a:t>Österbottens</a:t>
            </a:r>
            <a:r>
              <a:rPr lang="en-US" sz="1600" dirty="0"/>
              <a:t> </a:t>
            </a:r>
            <a:r>
              <a:rPr lang="en-US" sz="1600" dirty="0" err="1"/>
              <a:t>förbund</a:t>
            </a:r>
            <a:endParaRPr lang="en-US" sz="1600" dirty="0"/>
          </a:p>
          <a:p>
            <a:pPr marL="342900" indent="-342900">
              <a:buClr>
                <a:schemeClr val="accent1"/>
              </a:buClr>
              <a:buFont typeface="Arial" panose="020B0604020202020204" pitchFamily="34" charset="0"/>
              <a:buChar char="•"/>
            </a:pPr>
            <a:r>
              <a:rPr lang="en-US" sz="1600" dirty="0" err="1"/>
              <a:t>Österbottens</a:t>
            </a:r>
            <a:r>
              <a:rPr lang="en-US" sz="1600" dirty="0"/>
              <a:t> </a:t>
            </a:r>
            <a:r>
              <a:rPr lang="en-US" sz="1600" dirty="0" err="1"/>
              <a:t>förbund</a:t>
            </a:r>
            <a:endParaRPr lang="en-US" sz="1600" dirty="0"/>
          </a:p>
          <a:p>
            <a:pPr marL="342900" indent="-342900">
              <a:buClr>
                <a:schemeClr val="accent1"/>
              </a:buClr>
              <a:buFont typeface="Arial" panose="020B0604020202020204" pitchFamily="34" charset="0"/>
              <a:buChar char="•"/>
            </a:pPr>
            <a:r>
              <a:rPr lang="en-US" sz="1600" dirty="0" err="1"/>
              <a:t>Satakunta</a:t>
            </a:r>
            <a:r>
              <a:rPr lang="en-US" sz="1600" dirty="0"/>
              <a:t> </a:t>
            </a:r>
            <a:r>
              <a:rPr lang="en-US" sz="1600" dirty="0" err="1"/>
              <a:t>förbund</a:t>
            </a:r>
            <a:endParaRPr lang="en-US" sz="1600" dirty="0"/>
          </a:p>
          <a:p>
            <a:pPr marL="342900" indent="-342900">
              <a:buClr>
                <a:schemeClr val="accent1"/>
              </a:buClr>
              <a:buFont typeface="Arial" panose="020B0604020202020204" pitchFamily="34" charset="0"/>
              <a:buChar char="•"/>
            </a:pPr>
            <a:r>
              <a:rPr lang="en-US" sz="1600" dirty="0" err="1"/>
              <a:t>Egentliga</a:t>
            </a:r>
            <a:r>
              <a:rPr lang="en-US" sz="1600" dirty="0"/>
              <a:t> </a:t>
            </a:r>
            <a:r>
              <a:rPr lang="en-US" sz="1600" dirty="0" err="1"/>
              <a:t>Finlands</a:t>
            </a:r>
            <a:r>
              <a:rPr lang="en-US" sz="1600" dirty="0"/>
              <a:t> </a:t>
            </a:r>
            <a:r>
              <a:rPr lang="en-US" sz="1600" dirty="0" err="1"/>
              <a:t>förbund</a:t>
            </a:r>
            <a:endParaRPr lang="en-US" sz="1600" dirty="0"/>
          </a:p>
          <a:p>
            <a:pPr marL="342900" indent="-342900">
              <a:buClr>
                <a:schemeClr val="accent1"/>
              </a:buClr>
              <a:buFont typeface="Arial" panose="020B0604020202020204" pitchFamily="34" charset="0"/>
              <a:buChar char="•"/>
            </a:pPr>
            <a:r>
              <a:rPr lang="en-US" sz="1600" dirty="0" err="1"/>
              <a:t>Södra</a:t>
            </a:r>
            <a:r>
              <a:rPr lang="en-US" sz="1600" dirty="0"/>
              <a:t> </a:t>
            </a:r>
            <a:r>
              <a:rPr lang="en-US" sz="1600" dirty="0" err="1"/>
              <a:t>Österbottens</a:t>
            </a:r>
            <a:r>
              <a:rPr lang="en-US" sz="1600" dirty="0"/>
              <a:t> </a:t>
            </a:r>
            <a:r>
              <a:rPr lang="en-US" sz="1600" dirty="0" err="1"/>
              <a:t>förbund</a:t>
            </a:r>
            <a:r>
              <a:rPr lang="en-US" sz="1600" dirty="0"/>
              <a:t>, </a:t>
            </a:r>
            <a:r>
              <a:rPr lang="en-US" sz="1600" dirty="0" err="1"/>
              <a:t>Kauhajoki</a:t>
            </a:r>
            <a:r>
              <a:rPr lang="en-US" sz="1600" dirty="0"/>
              <a:t> </a:t>
            </a:r>
            <a:r>
              <a:rPr lang="en-US" sz="1600" dirty="0" err="1"/>
              <a:t>och</a:t>
            </a:r>
            <a:r>
              <a:rPr lang="en-US" sz="1600" dirty="0"/>
              <a:t> </a:t>
            </a:r>
            <a:r>
              <a:rPr lang="en-US" sz="1600" dirty="0" err="1"/>
              <a:t>Seinäjoki</a:t>
            </a:r>
            <a:endParaRPr lang="en-US" sz="1600" dirty="0"/>
          </a:p>
          <a:p>
            <a:pPr marL="342900" indent="-342900">
              <a:buClr>
                <a:schemeClr val="accent1"/>
              </a:buClr>
              <a:buFont typeface="Arial" panose="020B0604020202020204" pitchFamily="34" charset="0"/>
              <a:buChar char="•"/>
            </a:pPr>
            <a:r>
              <a:rPr lang="en-US" sz="1600" dirty="0"/>
              <a:t>Birkalands </a:t>
            </a:r>
            <a:r>
              <a:rPr lang="en-US" sz="1600" dirty="0" err="1"/>
              <a:t>förbund</a:t>
            </a:r>
            <a:endParaRPr lang="en-US" sz="1600" dirty="0"/>
          </a:p>
          <a:p>
            <a:pPr marL="342900" indent="-342900">
              <a:buClr>
                <a:schemeClr val="accent1"/>
              </a:buClr>
              <a:buFont typeface="Arial" panose="020B0604020202020204" pitchFamily="34" charset="0"/>
              <a:buChar char="•"/>
            </a:pPr>
            <a:r>
              <a:rPr lang="en-US" sz="1600" dirty="0" err="1"/>
              <a:t>Tavastlands</a:t>
            </a:r>
            <a:r>
              <a:rPr lang="en-US" sz="1600" dirty="0"/>
              <a:t> </a:t>
            </a:r>
            <a:r>
              <a:rPr lang="en-US" sz="1600" dirty="0" err="1"/>
              <a:t>förbund</a:t>
            </a:r>
            <a:r>
              <a:rPr lang="en-US" sz="1600" dirty="0"/>
              <a:t> (</a:t>
            </a:r>
            <a:r>
              <a:rPr lang="en-US" sz="1600" dirty="0" err="1"/>
              <a:t>Egentliga</a:t>
            </a:r>
            <a:r>
              <a:rPr lang="en-US" sz="1600" dirty="0"/>
              <a:t> </a:t>
            </a:r>
            <a:r>
              <a:rPr lang="en-US" sz="1600" dirty="0" err="1"/>
              <a:t>Tavastland</a:t>
            </a:r>
            <a:r>
              <a:rPr lang="en-US" sz="1600" dirty="0"/>
              <a:t>)</a:t>
            </a:r>
          </a:p>
          <a:p>
            <a:pPr marL="342900" indent="-342900">
              <a:buClr>
                <a:schemeClr val="accent1"/>
              </a:buClr>
              <a:buFont typeface="Arial" panose="020B0604020202020204" pitchFamily="34" charset="0"/>
              <a:buChar char="•"/>
            </a:pPr>
            <a:r>
              <a:rPr lang="en-US" sz="1600" dirty="0" err="1"/>
              <a:t>Päijänne-Tavastlands</a:t>
            </a:r>
            <a:r>
              <a:rPr lang="en-US" sz="1600" dirty="0"/>
              <a:t> </a:t>
            </a:r>
            <a:r>
              <a:rPr lang="en-US" sz="1600" dirty="0" err="1"/>
              <a:t>förbund</a:t>
            </a:r>
            <a:r>
              <a:rPr lang="en-US" sz="1600" dirty="0"/>
              <a:t> </a:t>
            </a:r>
            <a:r>
              <a:rPr lang="en-US" sz="1600" dirty="0" err="1"/>
              <a:t>och</a:t>
            </a:r>
            <a:r>
              <a:rPr lang="en-US" sz="1600" dirty="0"/>
              <a:t> </a:t>
            </a:r>
            <a:r>
              <a:rPr lang="en-US" sz="1600" dirty="0" err="1"/>
              <a:t>Lahtis</a:t>
            </a:r>
            <a:endParaRPr lang="en-US" sz="1600" dirty="0"/>
          </a:p>
          <a:p>
            <a:pPr marL="342900" indent="-342900">
              <a:buClr>
                <a:schemeClr val="accent1"/>
              </a:buClr>
              <a:buFont typeface="Arial" panose="020B0604020202020204" pitchFamily="34" charset="0"/>
              <a:buChar char="•"/>
            </a:pPr>
            <a:r>
              <a:rPr lang="en-US" sz="1600" dirty="0" err="1"/>
              <a:t>Norra</a:t>
            </a:r>
            <a:r>
              <a:rPr lang="en-US" sz="1600" dirty="0"/>
              <a:t> </a:t>
            </a:r>
            <a:r>
              <a:rPr lang="en-US" sz="1600" dirty="0" err="1"/>
              <a:t>Karelens</a:t>
            </a:r>
            <a:r>
              <a:rPr lang="en-US" sz="1600" dirty="0"/>
              <a:t> </a:t>
            </a:r>
          </a:p>
          <a:p>
            <a:pPr>
              <a:buClr>
                <a:schemeClr val="accent1"/>
              </a:buClr>
            </a:pPr>
            <a:r>
              <a:rPr lang="en-US" sz="1600" dirty="0"/>
              <a:t>        </a:t>
            </a:r>
            <a:r>
              <a:rPr lang="en-US" sz="1600" dirty="0" err="1"/>
              <a:t>landskapsförbund</a:t>
            </a:r>
            <a:endParaRPr lang="en-US" sz="1600" dirty="0"/>
          </a:p>
          <a:p>
            <a:pPr marL="342900" indent="-342900">
              <a:buClr>
                <a:schemeClr val="accent1"/>
              </a:buClr>
              <a:buFont typeface="Arial" panose="020B0604020202020204" pitchFamily="34" charset="0"/>
              <a:buChar char="•"/>
            </a:pPr>
            <a:r>
              <a:rPr lang="en-US" sz="1600" dirty="0" err="1"/>
              <a:t>Åland</a:t>
            </a:r>
            <a:endParaRPr lang="en-US" sz="1600" dirty="0"/>
          </a:p>
        </p:txBody>
      </p:sp>
      <p:grpSp>
        <p:nvGrpSpPr>
          <p:cNvPr id="317" name="Group 1069">
            <a:extLst>
              <a:ext uri="{FF2B5EF4-FFF2-40B4-BE49-F238E27FC236}">
                <a16:creationId xmlns:a16="http://schemas.microsoft.com/office/drawing/2014/main" id="{F4AA8DC7-EE75-7BC1-BFD7-1A659848DC99}"/>
              </a:ext>
            </a:extLst>
          </p:cNvPr>
          <p:cNvGrpSpPr/>
          <p:nvPr/>
        </p:nvGrpSpPr>
        <p:grpSpPr>
          <a:xfrm>
            <a:off x="7714733" y="6197171"/>
            <a:ext cx="537816" cy="404375"/>
            <a:chOff x="4178271" y="6225603"/>
            <a:chExt cx="537816" cy="404375"/>
          </a:xfrm>
          <a:solidFill>
            <a:schemeClr val="accent1"/>
          </a:solidFill>
        </p:grpSpPr>
        <p:grpSp>
          <p:nvGrpSpPr>
            <p:cNvPr id="318" name="Group 1068">
              <a:extLst>
                <a:ext uri="{FF2B5EF4-FFF2-40B4-BE49-F238E27FC236}">
                  <a16:creationId xmlns:a16="http://schemas.microsoft.com/office/drawing/2014/main" id="{6C57C019-7354-F1F7-E135-9834A4EEBC98}"/>
                </a:ext>
              </a:extLst>
            </p:cNvPr>
            <p:cNvGrpSpPr/>
            <p:nvPr/>
          </p:nvGrpSpPr>
          <p:grpSpPr>
            <a:xfrm>
              <a:off x="4178271" y="6253005"/>
              <a:ext cx="527048" cy="376973"/>
              <a:chOff x="4178271" y="6253005"/>
              <a:chExt cx="527048" cy="376973"/>
            </a:xfrm>
            <a:grpFill/>
          </p:grpSpPr>
          <p:sp>
            <p:nvSpPr>
              <p:cNvPr id="2305" name="Freeform: Shape 943">
                <a:extLst>
                  <a:ext uri="{FF2B5EF4-FFF2-40B4-BE49-F238E27FC236}">
                    <a16:creationId xmlns:a16="http://schemas.microsoft.com/office/drawing/2014/main" id="{DFAC19A9-121E-B525-1B30-50E9DD2915EC}"/>
                  </a:ext>
                </a:extLst>
              </p:cNvPr>
              <p:cNvSpPr/>
              <p:nvPr/>
            </p:nvSpPr>
            <p:spPr>
              <a:xfrm>
                <a:off x="4178271" y="6322568"/>
                <a:ext cx="62607" cy="106220"/>
              </a:xfrm>
              <a:custGeom>
                <a:avLst/>
                <a:gdLst>
                  <a:gd name="connsiteX0" fmla="*/ 46698 w 62607"/>
                  <a:gd name="connsiteY0" fmla="*/ 0 h 106220"/>
                  <a:gd name="connsiteX1" fmla="*/ 49783 w 62607"/>
                  <a:gd name="connsiteY1" fmla="*/ 544 h 106220"/>
                  <a:gd name="connsiteX2" fmla="*/ 48211 w 62607"/>
                  <a:gd name="connsiteY2" fmla="*/ 17965 h 106220"/>
                  <a:gd name="connsiteX3" fmla="*/ 50812 w 62607"/>
                  <a:gd name="connsiteY3" fmla="*/ 18450 h 106220"/>
                  <a:gd name="connsiteX4" fmla="*/ 51295 w 62607"/>
                  <a:gd name="connsiteY4" fmla="*/ 24135 h 106220"/>
                  <a:gd name="connsiteX5" fmla="*/ 52324 w 62607"/>
                  <a:gd name="connsiteY5" fmla="*/ 26192 h 106220"/>
                  <a:gd name="connsiteX6" fmla="*/ 51295 w 62607"/>
                  <a:gd name="connsiteY6" fmla="*/ 28733 h 106220"/>
                  <a:gd name="connsiteX7" fmla="*/ 52868 w 62607"/>
                  <a:gd name="connsiteY7" fmla="*/ 30306 h 106220"/>
                  <a:gd name="connsiteX8" fmla="*/ 54380 w 62607"/>
                  <a:gd name="connsiteY8" fmla="*/ 29277 h 106220"/>
                  <a:gd name="connsiteX9" fmla="*/ 56437 w 62607"/>
                  <a:gd name="connsiteY9" fmla="*/ 32362 h 106220"/>
                  <a:gd name="connsiteX10" fmla="*/ 58010 w 62607"/>
                  <a:gd name="connsiteY10" fmla="*/ 35931 h 106220"/>
                  <a:gd name="connsiteX11" fmla="*/ 58494 w 62607"/>
                  <a:gd name="connsiteY11" fmla="*/ 37443 h 106220"/>
                  <a:gd name="connsiteX12" fmla="*/ 58494 w 62607"/>
                  <a:gd name="connsiteY12" fmla="*/ 39500 h 106220"/>
                  <a:gd name="connsiteX13" fmla="*/ 57465 w 62607"/>
                  <a:gd name="connsiteY13" fmla="*/ 39016 h 106220"/>
                  <a:gd name="connsiteX14" fmla="*/ 56437 w 62607"/>
                  <a:gd name="connsiteY14" fmla="*/ 37443 h 106220"/>
                  <a:gd name="connsiteX15" fmla="*/ 55409 w 62607"/>
                  <a:gd name="connsiteY15" fmla="*/ 40044 h 106220"/>
                  <a:gd name="connsiteX16" fmla="*/ 55409 w 62607"/>
                  <a:gd name="connsiteY16" fmla="*/ 43129 h 106220"/>
                  <a:gd name="connsiteX17" fmla="*/ 55953 w 62607"/>
                  <a:gd name="connsiteY17" fmla="*/ 45186 h 106220"/>
                  <a:gd name="connsiteX18" fmla="*/ 54380 w 62607"/>
                  <a:gd name="connsiteY18" fmla="*/ 46214 h 106220"/>
                  <a:gd name="connsiteX19" fmla="*/ 55953 w 62607"/>
                  <a:gd name="connsiteY19" fmla="*/ 49783 h 106220"/>
                  <a:gd name="connsiteX20" fmla="*/ 56982 w 62607"/>
                  <a:gd name="connsiteY20" fmla="*/ 52324 h 106220"/>
                  <a:gd name="connsiteX21" fmla="*/ 58010 w 62607"/>
                  <a:gd name="connsiteY21" fmla="*/ 53897 h 106220"/>
                  <a:gd name="connsiteX22" fmla="*/ 59522 w 62607"/>
                  <a:gd name="connsiteY22" fmla="*/ 55953 h 106220"/>
                  <a:gd name="connsiteX23" fmla="*/ 61579 w 62607"/>
                  <a:gd name="connsiteY23" fmla="*/ 56437 h 106220"/>
                  <a:gd name="connsiteX24" fmla="*/ 62607 w 62607"/>
                  <a:gd name="connsiteY24" fmla="*/ 57465 h 106220"/>
                  <a:gd name="connsiteX25" fmla="*/ 62607 w 62607"/>
                  <a:gd name="connsiteY25" fmla="*/ 69321 h 106220"/>
                  <a:gd name="connsiteX26" fmla="*/ 62123 w 62607"/>
                  <a:gd name="connsiteY26" fmla="*/ 74403 h 106220"/>
                  <a:gd name="connsiteX27" fmla="*/ 61095 w 62607"/>
                  <a:gd name="connsiteY27" fmla="*/ 78516 h 106220"/>
                  <a:gd name="connsiteX28" fmla="*/ 59522 w 62607"/>
                  <a:gd name="connsiteY28" fmla="*/ 82145 h 106220"/>
                  <a:gd name="connsiteX29" fmla="*/ 58494 w 62607"/>
                  <a:gd name="connsiteY29" fmla="*/ 86198 h 106220"/>
                  <a:gd name="connsiteX30" fmla="*/ 58010 w 62607"/>
                  <a:gd name="connsiteY30" fmla="*/ 89827 h 106220"/>
                  <a:gd name="connsiteX31" fmla="*/ 56437 w 62607"/>
                  <a:gd name="connsiteY31" fmla="*/ 92368 h 106220"/>
                  <a:gd name="connsiteX32" fmla="*/ 52324 w 62607"/>
                  <a:gd name="connsiteY32" fmla="*/ 95453 h 106220"/>
                  <a:gd name="connsiteX33" fmla="*/ 50267 w 62607"/>
                  <a:gd name="connsiteY33" fmla="*/ 93941 h 106220"/>
                  <a:gd name="connsiteX34" fmla="*/ 51295 w 62607"/>
                  <a:gd name="connsiteY34" fmla="*/ 89827 h 106220"/>
                  <a:gd name="connsiteX35" fmla="*/ 52868 w 62607"/>
                  <a:gd name="connsiteY35" fmla="*/ 85170 h 106220"/>
                  <a:gd name="connsiteX36" fmla="*/ 53897 w 62607"/>
                  <a:gd name="connsiteY36" fmla="*/ 84142 h 106220"/>
                  <a:gd name="connsiteX37" fmla="*/ 52324 w 62607"/>
                  <a:gd name="connsiteY37" fmla="*/ 82630 h 106220"/>
                  <a:gd name="connsiteX38" fmla="*/ 48211 w 62607"/>
                  <a:gd name="connsiteY38" fmla="*/ 85715 h 106220"/>
                  <a:gd name="connsiteX39" fmla="*/ 48211 w 62607"/>
                  <a:gd name="connsiteY39" fmla="*/ 87227 h 106220"/>
                  <a:gd name="connsiteX40" fmla="*/ 49783 w 62607"/>
                  <a:gd name="connsiteY40" fmla="*/ 88800 h 106220"/>
                  <a:gd name="connsiteX41" fmla="*/ 48755 w 62607"/>
                  <a:gd name="connsiteY41" fmla="*/ 91340 h 106220"/>
                  <a:gd name="connsiteX42" fmla="*/ 47182 w 62607"/>
                  <a:gd name="connsiteY42" fmla="*/ 91884 h 106220"/>
                  <a:gd name="connsiteX43" fmla="*/ 46698 w 62607"/>
                  <a:gd name="connsiteY43" fmla="*/ 88800 h 106220"/>
                  <a:gd name="connsiteX44" fmla="*/ 44642 w 62607"/>
                  <a:gd name="connsiteY44" fmla="*/ 86742 h 106220"/>
                  <a:gd name="connsiteX45" fmla="*/ 41557 w 62607"/>
                  <a:gd name="connsiteY45" fmla="*/ 84142 h 106220"/>
                  <a:gd name="connsiteX46" fmla="*/ 41073 w 62607"/>
                  <a:gd name="connsiteY46" fmla="*/ 81601 h 106220"/>
                  <a:gd name="connsiteX47" fmla="*/ 42101 w 62607"/>
                  <a:gd name="connsiteY47" fmla="*/ 77487 h 106220"/>
                  <a:gd name="connsiteX48" fmla="*/ 41557 w 62607"/>
                  <a:gd name="connsiteY48" fmla="*/ 75975 h 106220"/>
                  <a:gd name="connsiteX49" fmla="*/ 39500 w 62607"/>
                  <a:gd name="connsiteY49" fmla="*/ 74403 h 106220"/>
                  <a:gd name="connsiteX50" fmla="*/ 37988 w 62607"/>
                  <a:gd name="connsiteY50" fmla="*/ 68777 h 106220"/>
                  <a:gd name="connsiteX51" fmla="*/ 36959 w 62607"/>
                  <a:gd name="connsiteY51" fmla="*/ 65692 h 106220"/>
                  <a:gd name="connsiteX52" fmla="*/ 35931 w 62607"/>
                  <a:gd name="connsiteY52" fmla="*/ 61095 h 106220"/>
                  <a:gd name="connsiteX53" fmla="*/ 34903 w 62607"/>
                  <a:gd name="connsiteY53" fmla="*/ 59522 h 106220"/>
                  <a:gd name="connsiteX54" fmla="*/ 34358 w 62607"/>
                  <a:gd name="connsiteY54" fmla="*/ 56437 h 106220"/>
                  <a:gd name="connsiteX55" fmla="*/ 33874 w 62607"/>
                  <a:gd name="connsiteY55" fmla="*/ 58494 h 106220"/>
                  <a:gd name="connsiteX56" fmla="*/ 34358 w 62607"/>
                  <a:gd name="connsiteY56" fmla="*/ 62123 h 106220"/>
                  <a:gd name="connsiteX57" fmla="*/ 35387 w 62607"/>
                  <a:gd name="connsiteY57" fmla="*/ 67748 h 106220"/>
                  <a:gd name="connsiteX58" fmla="*/ 35387 w 62607"/>
                  <a:gd name="connsiteY58" fmla="*/ 70289 h 106220"/>
                  <a:gd name="connsiteX59" fmla="*/ 34903 w 62607"/>
                  <a:gd name="connsiteY59" fmla="*/ 72346 h 106220"/>
                  <a:gd name="connsiteX60" fmla="*/ 34903 w 62607"/>
                  <a:gd name="connsiteY60" fmla="*/ 75431 h 106220"/>
                  <a:gd name="connsiteX61" fmla="*/ 35931 w 62607"/>
                  <a:gd name="connsiteY61" fmla="*/ 77004 h 106220"/>
                  <a:gd name="connsiteX62" fmla="*/ 37443 w 62607"/>
                  <a:gd name="connsiteY62" fmla="*/ 78516 h 106220"/>
                  <a:gd name="connsiteX63" fmla="*/ 39016 w 62607"/>
                  <a:gd name="connsiteY63" fmla="*/ 82145 h 106220"/>
                  <a:gd name="connsiteX64" fmla="*/ 37443 w 62607"/>
                  <a:gd name="connsiteY64" fmla="*/ 84142 h 106220"/>
                  <a:gd name="connsiteX65" fmla="*/ 35387 w 62607"/>
                  <a:gd name="connsiteY65" fmla="*/ 84686 h 106220"/>
                  <a:gd name="connsiteX66" fmla="*/ 34903 w 62607"/>
                  <a:gd name="connsiteY66" fmla="*/ 86198 h 106220"/>
                  <a:gd name="connsiteX67" fmla="*/ 35387 w 62607"/>
                  <a:gd name="connsiteY67" fmla="*/ 88255 h 106220"/>
                  <a:gd name="connsiteX68" fmla="*/ 35387 w 62607"/>
                  <a:gd name="connsiteY68" fmla="*/ 89283 h 106220"/>
                  <a:gd name="connsiteX69" fmla="*/ 33330 w 62607"/>
                  <a:gd name="connsiteY69" fmla="*/ 91340 h 106220"/>
                  <a:gd name="connsiteX70" fmla="*/ 32846 w 62607"/>
                  <a:gd name="connsiteY70" fmla="*/ 94425 h 106220"/>
                  <a:gd name="connsiteX71" fmla="*/ 33874 w 62607"/>
                  <a:gd name="connsiteY71" fmla="*/ 95998 h 106220"/>
                  <a:gd name="connsiteX72" fmla="*/ 35387 w 62607"/>
                  <a:gd name="connsiteY72" fmla="*/ 97510 h 106220"/>
                  <a:gd name="connsiteX73" fmla="*/ 36415 w 62607"/>
                  <a:gd name="connsiteY73" fmla="*/ 99022 h 106220"/>
                  <a:gd name="connsiteX74" fmla="*/ 36959 w 62607"/>
                  <a:gd name="connsiteY74" fmla="*/ 95453 h 106220"/>
                  <a:gd name="connsiteX75" fmla="*/ 36959 w 62607"/>
                  <a:gd name="connsiteY75" fmla="*/ 92368 h 106220"/>
                  <a:gd name="connsiteX76" fmla="*/ 37988 w 62607"/>
                  <a:gd name="connsiteY76" fmla="*/ 91884 h 106220"/>
                  <a:gd name="connsiteX77" fmla="*/ 41073 w 62607"/>
                  <a:gd name="connsiteY77" fmla="*/ 93396 h 106220"/>
                  <a:gd name="connsiteX78" fmla="*/ 42101 w 62607"/>
                  <a:gd name="connsiteY78" fmla="*/ 96481 h 106220"/>
                  <a:gd name="connsiteX79" fmla="*/ 41073 w 62607"/>
                  <a:gd name="connsiteY79" fmla="*/ 100051 h 106220"/>
                  <a:gd name="connsiteX80" fmla="*/ 40528 w 62607"/>
                  <a:gd name="connsiteY80" fmla="*/ 101623 h 106220"/>
                  <a:gd name="connsiteX81" fmla="*/ 36415 w 62607"/>
                  <a:gd name="connsiteY81" fmla="*/ 101079 h 106220"/>
                  <a:gd name="connsiteX82" fmla="*/ 34358 w 62607"/>
                  <a:gd name="connsiteY82" fmla="*/ 101623 h 106220"/>
                  <a:gd name="connsiteX83" fmla="*/ 32302 w 62607"/>
                  <a:gd name="connsiteY83" fmla="*/ 104164 h 106220"/>
                  <a:gd name="connsiteX84" fmla="*/ 29761 w 62607"/>
                  <a:gd name="connsiteY84" fmla="*/ 105192 h 106220"/>
                  <a:gd name="connsiteX85" fmla="*/ 25648 w 62607"/>
                  <a:gd name="connsiteY85" fmla="*/ 106220 h 106220"/>
                  <a:gd name="connsiteX86" fmla="*/ 22563 w 62607"/>
                  <a:gd name="connsiteY86" fmla="*/ 104708 h 106220"/>
                  <a:gd name="connsiteX87" fmla="*/ 21051 w 62607"/>
                  <a:gd name="connsiteY87" fmla="*/ 103680 h 106220"/>
                  <a:gd name="connsiteX88" fmla="*/ 20506 w 62607"/>
                  <a:gd name="connsiteY88" fmla="*/ 102107 h 106220"/>
                  <a:gd name="connsiteX89" fmla="*/ 16937 w 62607"/>
                  <a:gd name="connsiteY89" fmla="*/ 103680 h 106220"/>
                  <a:gd name="connsiteX90" fmla="*/ 13368 w 62607"/>
                  <a:gd name="connsiteY90" fmla="*/ 97026 h 106220"/>
                  <a:gd name="connsiteX91" fmla="*/ 13852 w 62607"/>
                  <a:gd name="connsiteY91" fmla="*/ 91884 h 106220"/>
                  <a:gd name="connsiteX92" fmla="*/ 10283 w 62607"/>
                  <a:gd name="connsiteY92" fmla="*/ 88255 h 106220"/>
                  <a:gd name="connsiteX93" fmla="*/ 9255 w 62607"/>
                  <a:gd name="connsiteY93" fmla="*/ 86742 h 106220"/>
                  <a:gd name="connsiteX94" fmla="*/ 10767 w 62607"/>
                  <a:gd name="connsiteY94" fmla="*/ 86198 h 106220"/>
                  <a:gd name="connsiteX95" fmla="*/ 9255 w 62607"/>
                  <a:gd name="connsiteY95" fmla="*/ 83113 h 106220"/>
                  <a:gd name="connsiteX96" fmla="*/ 11796 w 62607"/>
                  <a:gd name="connsiteY96" fmla="*/ 81117 h 106220"/>
                  <a:gd name="connsiteX97" fmla="*/ 11796 w 62607"/>
                  <a:gd name="connsiteY97" fmla="*/ 77487 h 106220"/>
                  <a:gd name="connsiteX98" fmla="*/ 11312 w 62607"/>
                  <a:gd name="connsiteY98" fmla="*/ 71862 h 106220"/>
                  <a:gd name="connsiteX99" fmla="*/ 11312 w 62607"/>
                  <a:gd name="connsiteY99" fmla="*/ 68293 h 106220"/>
                  <a:gd name="connsiteX100" fmla="*/ 12824 w 62607"/>
                  <a:gd name="connsiteY100" fmla="*/ 64663 h 106220"/>
                  <a:gd name="connsiteX101" fmla="*/ 13368 w 62607"/>
                  <a:gd name="connsiteY101" fmla="*/ 62123 h 106220"/>
                  <a:gd name="connsiteX102" fmla="*/ 15425 w 62607"/>
                  <a:gd name="connsiteY102" fmla="*/ 60551 h 106220"/>
                  <a:gd name="connsiteX103" fmla="*/ 20022 w 62607"/>
                  <a:gd name="connsiteY103" fmla="*/ 60551 h 106220"/>
                  <a:gd name="connsiteX104" fmla="*/ 20506 w 62607"/>
                  <a:gd name="connsiteY104" fmla="*/ 59038 h 106220"/>
                  <a:gd name="connsiteX105" fmla="*/ 19478 w 62607"/>
                  <a:gd name="connsiteY105" fmla="*/ 56982 h 106220"/>
                  <a:gd name="connsiteX106" fmla="*/ 19478 w 62607"/>
                  <a:gd name="connsiteY106" fmla="*/ 54925 h 106220"/>
                  <a:gd name="connsiteX107" fmla="*/ 18994 w 62607"/>
                  <a:gd name="connsiteY107" fmla="*/ 49783 h 106220"/>
                  <a:gd name="connsiteX108" fmla="*/ 18994 w 62607"/>
                  <a:gd name="connsiteY108" fmla="*/ 46698 h 106220"/>
                  <a:gd name="connsiteX109" fmla="*/ 17966 w 62607"/>
                  <a:gd name="connsiteY109" fmla="*/ 45186 h 106220"/>
                  <a:gd name="connsiteX110" fmla="*/ 15425 w 62607"/>
                  <a:gd name="connsiteY110" fmla="*/ 44642 h 106220"/>
                  <a:gd name="connsiteX111" fmla="*/ 14397 w 62607"/>
                  <a:gd name="connsiteY111" fmla="*/ 42101 h 106220"/>
                  <a:gd name="connsiteX112" fmla="*/ 13852 w 62607"/>
                  <a:gd name="connsiteY112" fmla="*/ 39016 h 106220"/>
                  <a:gd name="connsiteX113" fmla="*/ 12824 w 62607"/>
                  <a:gd name="connsiteY113" fmla="*/ 39016 h 106220"/>
                  <a:gd name="connsiteX114" fmla="*/ 11796 w 62607"/>
                  <a:gd name="connsiteY114" fmla="*/ 43129 h 106220"/>
                  <a:gd name="connsiteX115" fmla="*/ 9739 w 62607"/>
                  <a:gd name="connsiteY115" fmla="*/ 45186 h 106220"/>
                  <a:gd name="connsiteX116" fmla="*/ 7198 w 62607"/>
                  <a:gd name="connsiteY116" fmla="*/ 44158 h 106220"/>
                  <a:gd name="connsiteX117" fmla="*/ 5626 w 62607"/>
                  <a:gd name="connsiteY117" fmla="*/ 43129 h 106220"/>
                  <a:gd name="connsiteX118" fmla="*/ 2541 w 62607"/>
                  <a:gd name="connsiteY118" fmla="*/ 42585 h 106220"/>
                  <a:gd name="connsiteX119" fmla="*/ 484 w 62607"/>
                  <a:gd name="connsiteY119" fmla="*/ 43129 h 106220"/>
                  <a:gd name="connsiteX120" fmla="*/ 0 w 62607"/>
                  <a:gd name="connsiteY120" fmla="*/ 40528 h 106220"/>
                  <a:gd name="connsiteX121" fmla="*/ 1028 w 62607"/>
                  <a:gd name="connsiteY121" fmla="*/ 36959 h 106220"/>
                  <a:gd name="connsiteX122" fmla="*/ 2541 w 62607"/>
                  <a:gd name="connsiteY122" fmla="*/ 32846 h 106220"/>
                  <a:gd name="connsiteX123" fmla="*/ 4597 w 62607"/>
                  <a:gd name="connsiteY123" fmla="*/ 29761 h 106220"/>
                  <a:gd name="connsiteX124" fmla="*/ 4113 w 62607"/>
                  <a:gd name="connsiteY124" fmla="*/ 26676 h 106220"/>
                  <a:gd name="connsiteX125" fmla="*/ 4597 w 62607"/>
                  <a:gd name="connsiteY125" fmla="*/ 23591 h 106220"/>
                  <a:gd name="connsiteX126" fmla="*/ 7198 w 62607"/>
                  <a:gd name="connsiteY126" fmla="*/ 22563 h 106220"/>
                  <a:gd name="connsiteX127" fmla="*/ 7682 w 62607"/>
                  <a:gd name="connsiteY127" fmla="*/ 27704 h 106220"/>
                  <a:gd name="connsiteX128" fmla="*/ 7198 w 62607"/>
                  <a:gd name="connsiteY128" fmla="*/ 30306 h 106220"/>
                  <a:gd name="connsiteX129" fmla="*/ 7198 w 62607"/>
                  <a:gd name="connsiteY129" fmla="*/ 32846 h 106220"/>
                  <a:gd name="connsiteX130" fmla="*/ 6654 w 62607"/>
                  <a:gd name="connsiteY130" fmla="*/ 33874 h 106220"/>
                  <a:gd name="connsiteX131" fmla="*/ 7682 w 62607"/>
                  <a:gd name="connsiteY131" fmla="*/ 34418 h 106220"/>
                  <a:gd name="connsiteX132" fmla="*/ 10767 w 62607"/>
                  <a:gd name="connsiteY132" fmla="*/ 31818 h 106220"/>
                  <a:gd name="connsiteX133" fmla="*/ 12340 w 62607"/>
                  <a:gd name="connsiteY133" fmla="*/ 29761 h 106220"/>
                  <a:gd name="connsiteX134" fmla="*/ 12824 w 62607"/>
                  <a:gd name="connsiteY134" fmla="*/ 27220 h 106220"/>
                  <a:gd name="connsiteX135" fmla="*/ 15909 w 62607"/>
                  <a:gd name="connsiteY135" fmla="*/ 30306 h 106220"/>
                  <a:gd name="connsiteX136" fmla="*/ 17966 w 62607"/>
                  <a:gd name="connsiteY136" fmla="*/ 29277 h 106220"/>
                  <a:gd name="connsiteX137" fmla="*/ 19478 w 62607"/>
                  <a:gd name="connsiteY137" fmla="*/ 28733 h 106220"/>
                  <a:gd name="connsiteX138" fmla="*/ 20506 w 62607"/>
                  <a:gd name="connsiteY138" fmla="*/ 29277 h 106220"/>
                  <a:gd name="connsiteX139" fmla="*/ 19478 w 62607"/>
                  <a:gd name="connsiteY139" fmla="*/ 31818 h 106220"/>
                  <a:gd name="connsiteX140" fmla="*/ 16393 w 62607"/>
                  <a:gd name="connsiteY140" fmla="*/ 32846 h 106220"/>
                  <a:gd name="connsiteX141" fmla="*/ 15909 w 62607"/>
                  <a:gd name="connsiteY141" fmla="*/ 33874 h 106220"/>
                  <a:gd name="connsiteX142" fmla="*/ 16937 w 62607"/>
                  <a:gd name="connsiteY142" fmla="*/ 35447 h 106220"/>
                  <a:gd name="connsiteX143" fmla="*/ 17421 w 62607"/>
                  <a:gd name="connsiteY143" fmla="*/ 38472 h 106220"/>
                  <a:gd name="connsiteX144" fmla="*/ 19478 w 62607"/>
                  <a:gd name="connsiteY144" fmla="*/ 39016 h 106220"/>
                  <a:gd name="connsiteX145" fmla="*/ 20506 w 62607"/>
                  <a:gd name="connsiteY145" fmla="*/ 41073 h 106220"/>
                  <a:gd name="connsiteX146" fmla="*/ 21051 w 62607"/>
                  <a:gd name="connsiteY146" fmla="*/ 38472 h 106220"/>
                  <a:gd name="connsiteX147" fmla="*/ 21051 w 62607"/>
                  <a:gd name="connsiteY147" fmla="*/ 32362 h 106220"/>
                  <a:gd name="connsiteX148" fmla="*/ 23107 w 62607"/>
                  <a:gd name="connsiteY148" fmla="*/ 30306 h 106220"/>
                  <a:gd name="connsiteX149" fmla="*/ 25164 w 62607"/>
                  <a:gd name="connsiteY149" fmla="*/ 29761 h 106220"/>
                  <a:gd name="connsiteX150" fmla="*/ 25648 w 62607"/>
                  <a:gd name="connsiteY150" fmla="*/ 32362 h 106220"/>
                  <a:gd name="connsiteX151" fmla="*/ 29761 w 62607"/>
                  <a:gd name="connsiteY151" fmla="*/ 32362 h 106220"/>
                  <a:gd name="connsiteX152" fmla="*/ 30789 w 62607"/>
                  <a:gd name="connsiteY152" fmla="*/ 25164 h 106220"/>
                  <a:gd name="connsiteX153" fmla="*/ 32846 w 62607"/>
                  <a:gd name="connsiteY153" fmla="*/ 17965 h 106220"/>
                  <a:gd name="connsiteX154" fmla="*/ 33330 w 62607"/>
                  <a:gd name="connsiteY154" fmla="*/ 20022 h 106220"/>
                  <a:gd name="connsiteX155" fmla="*/ 33330 w 62607"/>
                  <a:gd name="connsiteY155" fmla="*/ 24135 h 106220"/>
                  <a:gd name="connsiteX156" fmla="*/ 35387 w 62607"/>
                  <a:gd name="connsiteY156" fmla="*/ 24619 h 106220"/>
                  <a:gd name="connsiteX157" fmla="*/ 36415 w 62607"/>
                  <a:gd name="connsiteY157" fmla="*/ 23107 h 106220"/>
                  <a:gd name="connsiteX158" fmla="*/ 36959 w 62607"/>
                  <a:gd name="connsiteY158" fmla="*/ 23591 h 106220"/>
                  <a:gd name="connsiteX159" fmla="*/ 37443 w 62607"/>
                  <a:gd name="connsiteY159" fmla="*/ 25164 h 106220"/>
                  <a:gd name="connsiteX160" fmla="*/ 39500 w 62607"/>
                  <a:gd name="connsiteY160" fmla="*/ 25648 h 106220"/>
                  <a:gd name="connsiteX161" fmla="*/ 40044 w 62607"/>
                  <a:gd name="connsiteY161" fmla="*/ 18450 h 106220"/>
                  <a:gd name="connsiteX162" fmla="*/ 41557 w 62607"/>
                  <a:gd name="connsiteY162" fmla="*/ 13368 h 106220"/>
                  <a:gd name="connsiteX163" fmla="*/ 42585 w 62607"/>
                  <a:gd name="connsiteY163" fmla="*/ 10283 h 106220"/>
                  <a:gd name="connsiteX164" fmla="*/ 44158 w 62607"/>
                  <a:gd name="connsiteY164" fmla="*/ 8710 h 106220"/>
                  <a:gd name="connsiteX165" fmla="*/ 46214 w 62607"/>
                  <a:gd name="connsiteY165" fmla="*/ 7198 h 106220"/>
                  <a:gd name="connsiteX166" fmla="*/ 46698 w 62607"/>
                  <a:gd name="connsiteY166" fmla="*/ 6654 h 106220"/>
                  <a:gd name="connsiteX167" fmla="*/ 46698 w 62607"/>
                  <a:gd name="connsiteY167" fmla="*/ 0 h 10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62607" h="106220">
                    <a:moveTo>
                      <a:pt x="46698" y="0"/>
                    </a:moveTo>
                    <a:lnTo>
                      <a:pt x="49783" y="544"/>
                    </a:lnTo>
                    <a:lnTo>
                      <a:pt x="48211" y="17965"/>
                    </a:lnTo>
                    <a:lnTo>
                      <a:pt x="50812" y="18450"/>
                    </a:lnTo>
                    <a:lnTo>
                      <a:pt x="51295" y="24135"/>
                    </a:lnTo>
                    <a:lnTo>
                      <a:pt x="52324" y="26192"/>
                    </a:lnTo>
                    <a:lnTo>
                      <a:pt x="51295" y="28733"/>
                    </a:lnTo>
                    <a:lnTo>
                      <a:pt x="52868" y="30306"/>
                    </a:lnTo>
                    <a:lnTo>
                      <a:pt x="54380" y="29277"/>
                    </a:lnTo>
                    <a:lnTo>
                      <a:pt x="56437" y="32362"/>
                    </a:lnTo>
                    <a:lnTo>
                      <a:pt x="58010" y="35931"/>
                    </a:lnTo>
                    <a:lnTo>
                      <a:pt x="58494" y="37443"/>
                    </a:lnTo>
                    <a:lnTo>
                      <a:pt x="58494" y="39500"/>
                    </a:lnTo>
                    <a:lnTo>
                      <a:pt x="57465" y="39016"/>
                    </a:lnTo>
                    <a:lnTo>
                      <a:pt x="56437" y="37443"/>
                    </a:lnTo>
                    <a:lnTo>
                      <a:pt x="55409" y="40044"/>
                    </a:lnTo>
                    <a:lnTo>
                      <a:pt x="55409" y="43129"/>
                    </a:lnTo>
                    <a:lnTo>
                      <a:pt x="55953" y="45186"/>
                    </a:lnTo>
                    <a:lnTo>
                      <a:pt x="54380" y="46214"/>
                    </a:lnTo>
                    <a:lnTo>
                      <a:pt x="55953" y="49783"/>
                    </a:lnTo>
                    <a:lnTo>
                      <a:pt x="56982" y="52324"/>
                    </a:lnTo>
                    <a:lnTo>
                      <a:pt x="58010" y="53897"/>
                    </a:lnTo>
                    <a:lnTo>
                      <a:pt x="59522" y="55953"/>
                    </a:lnTo>
                    <a:lnTo>
                      <a:pt x="61579" y="56437"/>
                    </a:lnTo>
                    <a:lnTo>
                      <a:pt x="62607" y="57465"/>
                    </a:lnTo>
                    <a:lnTo>
                      <a:pt x="62607" y="69321"/>
                    </a:lnTo>
                    <a:lnTo>
                      <a:pt x="62123" y="74403"/>
                    </a:lnTo>
                    <a:lnTo>
                      <a:pt x="61095" y="78516"/>
                    </a:lnTo>
                    <a:lnTo>
                      <a:pt x="59522" y="82145"/>
                    </a:lnTo>
                    <a:lnTo>
                      <a:pt x="58494" y="86198"/>
                    </a:lnTo>
                    <a:lnTo>
                      <a:pt x="58010" y="89827"/>
                    </a:lnTo>
                    <a:lnTo>
                      <a:pt x="56437" y="92368"/>
                    </a:lnTo>
                    <a:lnTo>
                      <a:pt x="52324" y="95453"/>
                    </a:lnTo>
                    <a:lnTo>
                      <a:pt x="50267" y="93941"/>
                    </a:lnTo>
                    <a:lnTo>
                      <a:pt x="51295" y="89827"/>
                    </a:lnTo>
                    <a:lnTo>
                      <a:pt x="52868" y="85170"/>
                    </a:lnTo>
                    <a:lnTo>
                      <a:pt x="53897" y="84142"/>
                    </a:lnTo>
                    <a:lnTo>
                      <a:pt x="52324" y="82630"/>
                    </a:lnTo>
                    <a:lnTo>
                      <a:pt x="48211" y="85715"/>
                    </a:lnTo>
                    <a:lnTo>
                      <a:pt x="48211" y="87227"/>
                    </a:lnTo>
                    <a:lnTo>
                      <a:pt x="49783" y="88800"/>
                    </a:lnTo>
                    <a:lnTo>
                      <a:pt x="48755" y="91340"/>
                    </a:lnTo>
                    <a:lnTo>
                      <a:pt x="47182" y="91884"/>
                    </a:lnTo>
                    <a:lnTo>
                      <a:pt x="46698" y="88800"/>
                    </a:lnTo>
                    <a:lnTo>
                      <a:pt x="44642" y="86742"/>
                    </a:lnTo>
                    <a:lnTo>
                      <a:pt x="41557" y="84142"/>
                    </a:lnTo>
                    <a:lnTo>
                      <a:pt x="41073" y="81601"/>
                    </a:lnTo>
                    <a:lnTo>
                      <a:pt x="42101" y="77487"/>
                    </a:lnTo>
                    <a:lnTo>
                      <a:pt x="41557" y="75975"/>
                    </a:lnTo>
                    <a:lnTo>
                      <a:pt x="39500" y="74403"/>
                    </a:lnTo>
                    <a:lnTo>
                      <a:pt x="37988" y="68777"/>
                    </a:lnTo>
                    <a:lnTo>
                      <a:pt x="36959" y="65692"/>
                    </a:lnTo>
                    <a:lnTo>
                      <a:pt x="35931" y="61095"/>
                    </a:lnTo>
                    <a:lnTo>
                      <a:pt x="34903" y="59522"/>
                    </a:lnTo>
                    <a:lnTo>
                      <a:pt x="34358" y="56437"/>
                    </a:lnTo>
                    <a:lnTo>
                      <a:pt x="33874" y="58494"/>
                    </a:lnTo>
                    <a:lnTo>
                      <a:pt x="34358" y="62123"/>
                    </a:lnTo>
                    <a:lnTo>
                      <a:pt x="35387" y="67748"/>
                    </a:lnTo>
                    <a:lnTo>
                      <a:pt x="35387" y="70289"/>
                    </a:lnTo>
                    <a:lnTo>
                      <a:pt x="34903" y="72346"/>
                    </a:lnTo>
                    <a:lnTo>
                      <a:pt x="34903" y="75431"/>
                    </a:lnTo>
                    <a:lnTo>
                      <a:pt x="35931" y="77004"/>
                    </a:lnTo>
                    <a:lnTo>
                      <a:pt x="37443" y="78516"/>
                    </a:lnTo>
                    <a:lnTo>
                      <a:pt x="39016" y="82145"/>
                    </a:lnTo>
                    <a:lnTo>
                      <a:pt x="37443" y="84142"/>
                    </a:lnTo>
                    <a:lnTo>
                      <a:pt x="35387" y="84686"/>
                    </a:lnTo>
                    <a:lnTo>
                      <a:pt x="34903" y="86198"/>
                    </a:lnTo>
                    <a:lnTo>
                      <a:pt x="35387" y="88255"/>
                    </a:lnTo>
                    <a:lnTo>
                      <a:pt x="35387" y="89283"/>
                    </a:lnTo>
                    <a:lnTo>
                      <a:pt x="33330" y="91340"/>
                    </a:lnTo>
                    <a:lnTo>
                      <a:pt x="32846" y="94425"/>
                    </a:lnTo>
                    <a:lnTo>
                      <a:pt x="33874" y="95998"/>
                    </a:lnTo>
                    <a:lnTo>
                      <a:pt x="35387" y="97510"/>
                    </a:lnTo>
                    <a:lnTo>
                      <a:pt x="36415" y="99022"/>
                    </a:lnTo>
                    <a:lnTo>
                      <a:pt x="36959" y="95453"/>
                    </a:lnTo>
                    <a:lnTo>
                      <a:pt x="36959" y="92368"/>
                    </a:lnTo>
                    <a:lnTo>
                      <a:pt x="37988" y="91884"/>
                    </a:lnTo>
                    <a:lnTo>
                      <a:pt x="41073" y="93396"/>
                    </a:lnTo>
                    <a:lnTo>
                      <a:pt x="42101" y="96481"/>
                    </a:lnTo>
                    <a:lnTo>
                      <a:pt x="41073" y="100051"/>
                    </a:lnTo>
                    <a:lnTo>
                      <a:pt x="40528" y="101623"/>
                    </a:lnTo>
                    <a:lnTo>
                      <a:pt x="36415" y="101079"/>
                    </a:lnTo>
                    <a:lnTo>
                      <a:pt x="34358" y="101623"/>
                    </a:lnTo>
                    <a:lnTo>
                      <a:pt x="32302" y="104164"/>
                    </a:lnTo>
                    <a:lnTo>
                      <a:pt x="29761" y="105192"/>
                    </a:lnTo>
                    <a:lnTo>
                      <a:pt x="25648" y="106220"/>
                    </a:lnTo>
                    <a:lnTo>
                      <a:pt x="22563" y="104708"/>
                    </a:lnTo>
                    <a:lnTo>
                      <a:pt x="21051" y="103680"/>
                    </a:lnTo>
                    <a:lnTo>
                      <a:pt x="20506" y="102107"/>
                    </a:lnTo>
                    <a:lnTo>
                      <a:pt x="16937" y="103680"/>
                    </a:lnTo>
                    <a:lnTo>
                      <a:pt x="13368" y="97026"/>
                    </a:lnTo>
                    <a:lnTo>
                      <a:pt x="13852" y="91884"/>
                    </a:lnTo>
                    <a:lnTo>
                      <a:pt x="10283" y="88255"/>
                    </a:lnTo>
                    <a:lnTo>
                      <a:pt x="9255" y="86742"/>
                    </a:lnTo>
                    <a:lnTo>
                      <a:pt x="10767" y="86198"/>
                    </a:lnTo>
                    <a:lnTo>
                      <a:pt x="9255" y="83113"/>
                    </a:lnTo>
                    <a:lnTo>
                      <a:pt x="11796" y="81117"/>
                    </a:lnTo>
                    <a:lnTo>
                      <a:pt x="11796" y="77487"/>
                    </a:lnTo>
                    <a:lnTo>
                      <a:pt x="11312" y="71862"/>
                    </a:lnTo>
                    <a:lnTo>
                      <a:pt x="11312" y="68293"/>
                    </a:lnTo>
                    <a:lnTo>
                      <a:pt x="12824" y="64663"/>
                    </a:lnTo>
                    <a:lnTo>
                      <a:pt x="13368" y="62123"/>
                    </a:lnTo>
                    <a:lnTo>
                      <a:pt x="15425" y="60551"/>
                    </a:lnTo>
                    <a:lnTo>
                      <a:pt x="20022" y="60551"/>
                    </a:lnTo>
                    <a:lnTo>
                      <a:pt x="20506" y="59038"/>
                    </a:lnTo>
                    <a:lnTo>
                      <a:pt x="19478" y="56982"/>
                    </a:lnTo>
                    <a:lnTo>
                      <a:pt x="19478" y="54925"/>
                    </a:lnTo>
                    <a:lnTo>
                      <a:pt x="18994" y="49783"/>
                    </a:lnTo>
                    <a:lnTo>
                      <a:pt x="18994" y="46698"/>
                    </a:lnTo>
                    <a:lnTo>
                      <a:pt x="17966" y="45186"/>
                    </a:lnTo>
                    <a:lnTo>
                      <a:pt x="15425" y="44642"/>
                    </a:lnTo>
                    <a:lnTo>
                      <a:pt x="14397" y="42101"/>
                    </a:lnTo>
                    <a:lnTo>
                      <a:pt x="13852" y="39016"/>
                    </a:lnTo>
                    <a:lnTo>
                      <a:pt x="12824" y="39016"/>
                    </a:lnTo>
                    <a:lnTo>
                      <a:pt x="11796" y="43129"/>
                    </a:lnTo>
                    <a:lnTo>
                      <a:pt x="9739" y="45186"/>
                    </a:lnTo>
                    <a:lnTo>
                      <a:pt x="7198" y="44158"/>
                    </a:lnTo>
                    <a:lnTo>
                      <a:pt x="5626" y="43129"/>
                    </a:lnTo>
                    <a:lnTo>
                      <a:pt x="2541" y="42585"/>
                    </a:lnTo>
                    <a:lnTo>
                      <a:pt x="484" y="43129"/>
                    </a:lnTo>
                    <a:lnTo>
                      <a:pt x="0" y="40528"/>
                    </a:lnTo>
                    <a:lnTo>
                      <a:pt x="1028" y="36959"/>
                    </a:lnTo>
                    <a:lnTo>
                      <a:pt x="2541" y="32846"/>
                    </a:lnTo>
                    <a:lnTo>
                      <a:pt x="4597" y="29761"/>
                    </a:lnTo>
                    <a:lnTo>
                      <a:pt x="4113" y="26676"/>
                    </a:lnTo>
                    <a:lnTo>
                      <a:pt x="4597" y="23591"/>
                    </a:lnTo>
                    <a:lnTo>
                      <a:pt x="7198" y="22563"/>
                    </a:lnTo>
                    <a:lnTo>
                      <a:pt x="7682" y="27704"/>
                    </a:lnTo>
                    <a:lnTo>
                      <a:pt x="7198" y="30306"/>
                    </a:lnTo>
                    <a:lnTo>
                      <a:pt x="7198" y="32846"/>
                    </a:lnTo>
                    <a:lnTo>
                      <a:pt x="6654" y="33874"/>
                    </a:lnTo>
                    <a:lnTo>
                      <a:pt x="7682" y="34418"/>
                    </a:lnTo>
                    <a:lnTo>
                      <a:pt x="10767" y="31818"/>
                    </a:lnTo>
                    <a:lnTo>
                      <a:pt x="12340" y="29761"/>
                    </a:lnTo>
                    <a:lnTo>
                      <a:pt x="12824" y="27220"/>
                    </a:lnTo>
                    <a:lnTo>
                      <a:pt x="15909" y="30306"/>
                    </a:lnTo>
                    <a:lnTo>
                      <a:pt x="17966" y="29277"/>
                    </a:lnTo>
                    <a:lnTo>
                      <a:pt x="19478" y="28733"/>
                    </a:lnTo>
                    <a:lnTo>
                      <a:pt x="20506" y="29277"/>
                    </a:lnTo>
                    <a:lnTo>
                      <a:pt x="19478" y="31818"/>
                    </a:lnTo>
                    <a:lnTo>
                      <a:pt x="16393" y="32846"/>
                    </a:lnTo>
                    <a:lnTo>
                      <a:pt x="15909" y="33874"/>
                    </a:lnTo>
                    <a:lnTo>
                      <a:pt x="16937" y="35447"/>
                    </a:lnTo>
                    <a:lnTo>
                      <a:pt x="17421" y="38472"/>
                    </a:lnTo>
                    <a:lnTo>
                      <a:pt x="19478" y="39016"/>
                    </a:lnTo>
                    <a:lnTo>
                      <a:pt x="20506" y="41073"/>
                    </a:lnTo>
                    <a:lnTo>
                      <a:pt x="21051" y="38472"/>
                    </a:lnTo>
                    <a:lnTo>
                      <a:pt x="21051" y="32362"/>
                    </a:lnTo>
                    <a:lnTo>
                      <a:pt x="23107" y="30306"/>
                    </a:lnTo>
                    <a:lnTo>
                      <a:pt x="25164" y="29761"/>
                    </a:lnTo>
                    <a:lnTo>
                      <a:pt x="25648" y="32362"/>
                    </a:lnTo>
                    <a:lnTo>
                      <a:pt x="29761" y="32362"/>
                    </a:lnTo>
                    <a:lnTo>
                      <a:pt x="30789" y="25164"/>
                    </a:lnTo>
                    <a:lnTo>
                      <a:pt x="32846" y="17965"/>
                    </a:lnTo>
                    <a:lnTo>
                      <a:pt x="33330" y="20022"/>
                    </a:lnTo>
                    <a:lnTo>
                      <a:pt x="33330" y="24135"/>
                    </a:lnTo>
                    <a:lnTo>
                      <a:pt x="35387" y="24619"/>
                    </a:lnTo>
                    <a:lnTo>
                      <a:pt x="36415" y="23107"/>
                    </a:lnTo>
                    <a:lnTo>
                      <a:pt x="36959" y="23591"/>
                    </a:lnTo>
                    <a:lnTo>
                      <a:pt x="37443" y="25164"/>
                    </a:lnTo>
                    <a:lnTo>
                      <a:pt x="39500" y="25648"/>
                    </a:lnTo>
                    <a:lnTo>
                      <a:pt x="40044" y="18450"/>
                    </a:lnTo>
                    <a:lnTo>
                      <a:pt x="41557" y="13368"/>
                    </a:lnTo>
                    <a:lnTo>
                      <a:pt x="42585" y="10283"/>
                    </a:lnTo>
                    <a:lnTo>
                      <a:pt x="44158" y="8710"/>
                    </a:lnTo>
                    <a:lnTo>
                      <a:pt x="46214" y="7198"/>
                    </a:lnTo>
                    <a:lnTo>
                      <a:pt x="46698" y="6654"/>
                    </a:lnTo>
                    <a:lnTo>
                      <a:pt x="46698" y="0"/>
                    </a:lnTo>
                  </a:path>
                </a:pathLst>
              </a:custGeom>
              <a:grpFill/>
              <a:ln w="6035" cap="flat">
                <a:noFill/>
                <a:prstDash val="solid"/>
                <a:miter/>
              </a:ln>
            </p:spPr>
            <p:txBody>
              <a:bodyPr rtlCol="0" anchor="ctr"/>
              <a:lstStyle/>
              <a:p>
                <a:endParaRPr lang="en-FI"/>
              </a:p>
            </p:txBody>
          </p:sp>
          <p:sp>
            <p:nvSpPr>
              <p:cNvPr id="2306" name="Freeform: Shape 944">
                <a:extLst>
                  <a:ext uri="{FF2B5EF4-FFF2-40B4-BE49-F238E27FC236}">
                    <a16:creationId xmlns:a16="http://schemas.microsoft.com/office/drawing/2014/main" id="{801B6080-6823-8B95-261B-E01D82468350}"/>
                  </a:ext>
                </a:extLst>
              </p:cNvPr>
              <p:cNvSpPr/>
              <p:nvPr/>
            </p:nvSpPr>
            <p:spPr>
              <a:xfrm>
                <a:off x="4235010" y="6253005"/>
                <a:ext cx="219034" cy="310858"/>
              </a:xfrm>
              <a:custGeom>
                <a:avLst/>
                <a:gdLst>
                  <a:gd name="connsiteX0" fmla="*/ 85412 w 219034"/>
                  <a:gd name="connsiteY0" fmla="*/ 52142 h 310858"/>
                  <a:gd name="connsiteX1" fmla="*/ 84384 w 219034"/>
                  <a:gd name="connsiteY1" fmla="*/ 52142 h 310858"/>
                  <a:gd name="connsiteX2" fmla="*/ 84384 w 219034"/>
                  <a:gd name="connsiteY2" fmla="*/ 53715 h 310858"/>
                  <a:gd name="connsiteX3" fmla="*/ 83900 w 219034"/>
                  <a:gd name="connsiteY3" fmla="*/ 56800 h 310858"/>
                  <a:gd name="connsiteX4" fmla="*/ 82871 w 219034"/>
                  <a:gd name="connsiteY4" fmla="*/ 59401 h 310858"/>
                  <a:gd name="connsiteX5" fmla="*/ 83355 w 219034"/>
                  <a:gd name="connsiteY5" fmla="*/ 60913 h 310858"/>
                  <a:gd name="connsiteX6" fmla="*/ 82327 w 219034"/>
                  <a:gd name="connsiteY6" fmla="*/ 61942 h 310858"/>
                  <a:gd name="connsiteX7" fmla="*/ 79242 w 219034"/>
                  <a:gd name="connsiteY7" fmla="*/ 66055 h 310858"/>
                  <a:gd name="connsiteX8" fmla="*/ 77730 w 219034"/>
                  <a:gd name="connsiteY8" fmla="*/ 67083 h 310858"/>
                  <a:gd name="connsiteX9" fmla="*/ 76701 w 219034"/>
                  <a:gd name="connsiteY9" fmla="*/ 69140 h 310858"/>
                  <a:gd name="connsiteX10" fmla="*/ 75189 w 219034"/>
                  <a:gd name="connsiteY10" fmla="*/ 69624 h 310858"/>
                  <a:gd name="connsiteX11" fmla="*/ 72648 w 219034"/>
                  <a:gd name="connsiteY11" fmla="*/ 69140 h 310858"/>
                  <a:gd name="connsiteX12" fmla="*/ 71136 w 219034"/>
                  <a:gd name="connsiteY12" fmla="*/ 68112 h 310858"/>
                  <a:gd name="connsiteX13" fmla="*/ 70108 w 219034"/>
                  <a:gd name="connsiteY13" fmla="*/ 69624 h 310858"/>
                  <a:gd name="connsiteX14" fmla="*/ 68051 w 219034"/>
                  <a:gd name="connsiteY14" fmla="*/ 72225 h 310858"/>
                  <a:gd name="connsiteX15" fmla="*/ 68051 w 219034"/>
                  <a:gd name="connsiteY15" fmla="*/ 71197 h 310858"/>
                  <a:gd name="connsiteX16" fmla="*/ 68535 w 219034"/>
                  <a:gd name="connsiteY16" fmla="*/ 69140 h 310858"/>
                  <a:gd name="connsiteX17" fmla="*/ 67507 w 219034"/>
                  <a:gd name="connsiteY17" fmla="*/ 68595 h 310858"/>
                  <a:gd name="connsiteX18" fmla="*/ 66478 w 219034"/>
                  <a:gd name="connsiteY18" fmla="*/ 69140 h 310858"/>
                  <a:gd name="connsiteX19" fmla="*/ 65450 w 219034"/>
                  <a:gd name="connsiteY19" fmla="*/ 67628 h 310858"/>
                  <a:gd name="connsiteX20" fmla="*/ 63938 w 219034"/>
                  <a:gd name="connsiteY20" fmla="*/ 66055 h 310858"/>
                  <a:gd name="connsiteX21" fmla="*/ 63938 w 219034"/>
                  <a:gd name="connsiteY21" fmla="*/ 63514 h 310858"/>
                  <a:gd name="connsiteX22" fmla="*/ 64422 w 219034"/>
                  <a:gd name="connsiteY22" fmla="*/ 61458 h 310858"/>
                  <a:gd name="connsiteX23" fmla="*/ 64422 w 219034"/>
                  <a:gd name="connsiteY23" fmla="*/ 57889 h 310858"/>
                  <a:gd name="connsiteX24" fmla="*/ 63938 w 219034"/>
                  <a:gd name="connsiteY24" fmla="*/ 56861 h 310858"/>
                  <a:gd name="connsiteX25" fmla="*/ 63938 w 219034"/>
                  <a:gd name="connsiteY25" fmla="*/ 50207 h 310858"/>
                  <a:gd name="connsiteX26" fmla="*/ 62426 w 219034"/>
                  <a:gd name="connsiteY26" fmla="*/ 48150 h 310858"/>
                  <a:gd name="connsiteX27" fmla="*/ 61397 w 219034"/>
                  <a:gd name="connsiteY27" fmla="*/ 44581 h 310858"/>
                  <a:gd name="connsiteX28" fmla="*/ 60369 w 219034"/>
                  <a:gd name="connsiteY28" fmla="*/ 42041 h 310858"/>
                  <a:gd name="connsiteX29" fmla="*/ 57828 w 219034"/>
                  <a:gd name="connsiteY29" fmla="*/ 42041 h 310858"/>
                  <a:gd name="connsiteX30" fmla="*/ 57828 w 219034"/>
                  <a:gd name="connsiteY30" fmla="*/ 45126 h 310858"/>
                  <a:gd name="connsiteX31" fmla="*/ 59341 w 219034"/>
                  <a:gd name="connsiteY31" fmla="*/ 46698 h 310858"/>
                  <a:gd name="connsiteX32" fmla="*/ 59341 w 219034"/>
                  <a:gd name="connsiteY32" fmla="*/ 49239 h 310858"/>
                  <a:gd name="connsiteX33" fmla="*/ 57828 w 219034"/>
                  <a:gd name="connsiteY33" fmla="*/ 51295 h 310858"/>
                  <a:gd name="connsiteX34" fmla="*/ 57828 w 219034"/>
                  <a:gd name="connsiteY34" fmla="*/ 52868 h 310858"/>
                  <a:gd name="connsiteX35" fmla="*/ 59885 w 219034"/>
                  <a:gd name="connsiteY35" fmla="*/ 55409 h 310858"/>
                  <a:gd name="connsiteX36" fmla="*/ 58857 w 219034"/>
                  <a:gd name="connsiteY36" fmla="*/ 58494 h 310858"/>
                  <a:gd name="connsiteX37" fmla="*/ 58373 w 219034"/>
                  <a:gd name="connsiteY37" fmla="*/ 61034 h 310858"/>
                  <a:gd name="connsiteX38" fmla="*/ 56861 w 219034"/>
                  <a:gd name="connsiteY38" fmla="*/ 65631 h 310858"/>
                  <a:gd name="connsiteX39" fmla="*/ 55348 w 219034"/>
                  <a:gd name="connsiteY39" fmla="*/ 65631 h 310858"/>
                  <a:gd name="connsiteX40" fmla="*/ 53292 w 219034"/>
                  <a:gd name="connsiteY40" fmla="*/ 64604 h 310858"/>
                  <a:gd name="connsiteX41" fmla="*/ 51235 w 219034"/>
                  <a:gd name="connsiteY41" fmla="*/ 62546 h 310858"/>
                  <a:gd name="connsiteX42" fmla="*/ 49178 w 219034"/>
                  <a:gd name="connsiteY42" fmla="*/ 56376 h 310858"/>
                  <a:gd name="connsiteX43" fmla="*/ 51719 w 219034"/>
                  <a:gd name="connsiteY43" fmla="*/ 53836 h 310858"/>
                  <a:gd name="connsiteX44" fmla="*/ 52203 w 219034"/>
                  <a:gd name="connsiteY44" fmla="*/ 50267 h 310858"/>
                  <a:gd name="connsiteX45" fmla="*/ 52687 w 219034"/>
                  <a:gd name="connsiteY45" fmla="*/ 47182 h 310858"/>
                  <a:gd name="connsiteX46" fmla="*/ 52687 w 219034"/>
                  <a:gd name="connsiteY46" fmla="*/ 46154 h 310858"/>
                  <a:gd name="connsiteX47" fmla="*/ 52203 w 219034"/>
                  <a:gd name="connsiteY47" fmla="*/ 44097 h 310858"/>
                  <a:gd name="connsiteX48" fmla="*/ 50691 w 219034"/>
                  <a:gd name="connsiteY48" fmla="*/ 43069 h 310858"/>
                  <a:gd name="connsiteX49" fmla="*/ 49662 w 219034"/>
                  <a:gd name="connsiteY49" fmla="*/ 42041 h 310858"/>
                  <a:gd name="connsiteX50" fmla="*/ 49178 w 219034"/>
                  <a:gd name="connsiteY50" fmla="*/ 41012 h 310858"/>
                  <a:gd name="connsiteX51" fmla="*/ 47122 w 219034"/>
                  <a:gd name="connsiteY51" fmla="*/ 40468 h 310858"/>
                  <a:gd name="connsiteX52" fmla="*/ 47122 w 219034"/>
                  <a:gd name="connsiteY52" fmla="*/ 39440 h 310858"/>
                  <a:gd name="connsiteX53" fmla="*/ 45609 w 219034"/>
                  <a:gd name="connsiteY53" fmla="*/ 38956 h 310858"/>
                  <a:gd name="connsiteX54" fmla="*/ 44097 w 219034"/>
                  <a:gd name="connsiteY54" fmla="*/ 39440 h 310858"/>
                  <a:gd name="connsiteX55" fmla="*/ 44581 w 219034"/>
                  <a:gd name="connsiteY55" fmla="*/ 41012 h 310858"/>
                  <a:gd name="connsiteX56" fmla="*/ 46638 w 219034"/>
                  <a:gd name="connsiteY56" fmla="*/ 42524 h 310858"/>
                  <a:gd name="connsiteX57" fmla="*/ 46638 w 219034"/>
                  <a:gd name="connsiteY57" fmla="*/ 45065 h 310858"/>
                  <a:gd name="connsiteX58" fmla="*/ 48694 w 219034"/>
                  <a:gd name="connsiteY58" fmla="*/ 45065 h 310858"/>
                  <a:gd name="connsiteX59" fmla="*/ 50207 w 219034"/>
                  <a:gd name="connsiteY59" fmla="*/ 46638 h 310858"/>
                  <a:gd name="connsiteX60" fmla="*/ 48694 w 219034"/>
                  <a:gd name="connsiteY60" fmla="*/ 49178 h 310858"/>
                  <a:gd name="connsiteX61" fmla="*/ 47666 w 219034"/>
                  <a:gd name="connsiteY61" fmla="*/ 52263 h 310858"/>
                  <a:gd name="connsiteX62" fmla="*/ 37927 w 219034"/>
                  <a:gd name="connsiteY62" fmla="*/ 44037 h 310858"/>
                  <a:gd name="connsiteX63" fmla="*/ 36899 w 219034"/>
                  <a:gd name="connsiteY63" fmla="*/ 44581 h 310858"/>
                  <a:gd name="connsiteX64" fmla="*/ 36415 w 219034"/>
                  <a:gd name="connsiteY64" fmla="*/ 47122 h 310858"/>
                  <a:gd name="connsiteX65" fmla="*/ 34903 w 219034"/>
                  <a:gd name="connsiteY65" fmla="*/ 47606 h 310858"/>
                  <a:gd name="connsiteX66" fmla="*/ 46698 w 219034"/>
                  <a:gd name="connsiteY66" fmla="*/ 33269 h 310858"/>
                  <a:gd name="connsiteX67" fmla="*/ 47727 w 219034"/>
                  <a:gd name="connsiteY67" fmla="*/ 31213 h 310858"/>
                  <a:gd name="connsiteX68" fmla="*/ 49239 w 219034"/>
                  <a:gd name="connsiteY68" fmla="*/ 31757 h 310858"/>
                  <a:gd name="connsiteX69" fmla="*/ 50267 w 219034"/>
                  <a:gd name="connsiteY69" fmla="*/ 33269 h 310858"/>
                  <a:gd name="connsiteX70" fmla="*/ 50751 w 219034"/>
                  <a:gd name="connsiteY70" fmla="*/ 35810 h 310858"/>
                  <a:gd name="connsiteX71" fmla="*/ 52808 w 219034"/>
                  <a:gd name="connsiteY71" fmla="*/ 36355 h 310858"/>
                  <a:gd name="connsiteX72" fmla="*/ 53836 w 219034"/>
                  <a:gd name="connsiteY72" fmla="*/ 34782 h 310858"/>
                  <a:gd name="connsiteX73" fmla="*/ 56377 w 219034"/>
                  <a:gd name="connsiteY73" fmla="*/ 34298 h 310858"/>
                  <a:gd name="connsiteX74" fmla="*/ 57405 w 219034"/>
                  <a:gd name="connsiteY74" fmla="*/ 33814 h 310858"/>
                  <a:gd name="connsiteX75" fmla="*/ 58917 w 219034"/>
                  <a:gd name="connsiteY75" fmla="*/ 33814 h 310858"/>
                  <a:gd name="connsiteX76" fmla="*/ 58917 w 219034"/>
                  <a:gd name="connsiteY76" fmla="*/ 31757 h 310858"/>
                  <a:gd name="connsiteX77" fmla="*/ 57405 w 219034"/>
                  <a:gd name="connsiteY77" fmla="*/ 29700 h 310858"/>
                  <a:gd name="connsiteX78" fmla="*/ 56921 w 219034"/>
                  <a:gd name="connsiteY78" fmla="*/ 28188 h 310858"/>
                  <a:gd name="connsiteX79" fmla="*/ 57949 w 219034"/>
                  <a:gd name="connsiteY79" fmla="*/ 26132 h 310858"/>
                  <a:gd name="connsiteX80" fmla="*/ 57949 w 219034"/>
                  <a:gd name="connsiteY80" fmla="*/ 24075 h 310858"/>
                  <a:gd name="connsiteX81" fmla="*/ 56437 w 219034"/>
                  <a:gd name="connsiteY81" fmla="*/ 23047 h 310858"/>
                  <a:gd name="connsiteX82" fmla="*/ 55409 w 219034"/>
                  <a:gd name="connsiteY82" fmla="*/ 24619 h 310858"/>
                  <a:gd name="connsiteX83" fmla="*/ 54380 w 219034"/>
                  <a:gd name="connsiteY83" fmla="*/ 27160 h 310858"/>
                  <a:gd name="connsiteX84" fmla="*/ 52324 w 219034"/>
                  <a:gd name="connsiteY84" fmla="*/ 29700 h 310858"/>
                  <a:gd name="connsiteX85" fmla="*/ 51295 w 219034"/>
                  <a:gd name="connsiteY85" fmla="*/ 30184 h 310858"/>
                  <a:gd name="connsiteX86" fmla="*/ 50267 w 219034"/>
                  <a:gd name="connsiteY86" fmla="*/ 28672 h 310858"/>
                  <a:gd name="connsiteX87" fmla="*/ 50751 w 219034"/>
                  <a:gd name="connsiteY87" fmla="*/ 26132 h 310858"/>
                  <a:gd name="connsiteX88" fmla="*/ 50267 w 219034"/>
                  <a:gd name="connsiteY88" fmla="*/ 25103 h 310858"/>
                  <a:gd name="connsiteX89" fmla="*/ 47727 w 219034"/>
                  <a:gd name="connsiteY89" fmla="*/ 23591 h 310858"/>
                  <a:gd name="connsiteX90" fmla="*/ 47243 w 219034"/>
                  <a:gd name="connsiteY90" fmla="*/ 0 h 310858"/>
                  <a:gd name="connsiteX91" fmla="*/ 49783 w 219034"/>
                  <a:gd name="connsiteY91" fmla="*/ 0 h 310858"/>
                  <a:gd name="connsiteX92" fmla="*/ 52324 w 219034"/>
                  <a:gd name="connsiteY92" fmla="*/ 1028 h 310858"/>
                  <a:gd name="connsiteX93" fmla="*/ 51840 w 219034"/>
                  <a:gd name="connsiteY93" fmla="*/ 3569 h 310858"/>
                  <a:gd name="connsiteX94" fmla="*/ 50812 w 219034"/>
                  <a:gd name="connsiteY94" fmla="*/ 7682 h 310858"/>
                  <a:gd name="connsiteX95" fmla="*/ 48755 w 219034"/>
                  <a:gd name="connsiteY95" fmla="*/ 12824 h 310858"/>
                  <a:gd name="connsiteX96" fmla="*/ 49783 w 219034"/>
                  <a:gd name="connsiteY96" fmla="*/ 15364 h 310858"/>
                  <a:gd name="connsiteX97" fmla="*/ 51840 w 219034"/>
                  <a:gd name="connsiteY97" fmla="*/ 14881 h 310858"/>
                  <a:gd name="connsiteX98" fmla="*/ 53352 w 219034"/>
                  <a:gd name="connsiteY98" fmla="*/ 12279 h 310858"/>
                  <a:gd name="connsiteX99" fmla="*/ 54864 w 219034"/>
                  <a:gd name="connsiteY99" fmla="*/ 13308 h 310858"/>
                  <a:gd name="connsiteX100" fmla="*/ 56377 w 219034"/>
                  <a:gd name="connsiteY100" fmla="*/ 13308 h 310858"/>
                  <a:gd name="connsiteX101" fmla="*/ 57889 w 219034"/>
                  <a:gd name="connsiteY101" fmla="*/ 10223 h 310858"/>
                  <a:gd name="connsiteX102" fmla="*/ 59946 w 219034"/>
                  <a:gd name="connsiteY102" fmla="*/ 9195 h 310858"/>
                  <a:gd name="connsiteX103" fmla="*/ 62002 w 219034"/>
                  <a:gd name="connsiteY103" fmla="*/ 6654 h 310858"/>
                  <a:gd name="connsiteX104" fmla="*/ 62486 w 219034"/>
                  <a:gd name="connsiteY104" fmla="*/ 8166 h 310858"/>
                  <a:gd name="connsiteX105" fmla="*/ 61458 w 219034"/>
                  <a:gd name="connsiteY105" fmla="*/ 11735 h 310858"/>
                  <a:gd name="connsiteX106" fmla="*/ 59946 w 219034"/>
                  <a:gd name="connsiteY106" fmla="*/ 12763 h 310858"/>
                  <a:gd name="connsiteX107" fmla="*/ 57889 w 219034"/>
                  <a:gd name="connsiteY107" fmla="*/ 16332 h 310858"/>
                  <a:gd name="connsiteX108" fmla="*/ 56861 w 219034"/>
                  <a:gd name="connsiteY108" fmla="*/ 19901 h 310858"/>
                  <a:gd name="connsiteX109" fmla="*/ 58917 w 219034"/>
                  <a:gd name="connsiteY109" fmla="*/ 20385 h 310858"/>
                  <a:gd name="connsiteX110" fmla="*/ 66116 w 219034"/>
                  <a:gd name="connsiteY110" fmla="*/ 8045 h 310858"/>
                  <a:gd name="connsiteX111" fmla="*/ 68656 w 219034"/>
                  <a:gd name="connsiteY111" fmla="*/ 11130 h 310858"/>
                  <a:gd name="connsiteX112" fmla="*/ 69140 w 219034"/>
                  <a:gd name="connsiteY112" fmla="*/ 13671 h 310858"/>
                  <a:gd name="connsiteX113" fmla="*/ 70652 w 219034"/>
                  <a:gd name="connsiteY113" fmla="*/ 15183 h 310858"/>
                  <a:gd name="connsiteX114" fmla="*/ 71136 w 219034"/>
                  <a:gd name="connsiteY114" fmla="*/ 13126 h 310858"/>
                  <a:gd name="connsiteX115" fmla="*/ 72165 w 219034"/>
                  <a:gd name="connsiteY115" fmla="*/ 10586 h 310858"/>
                  <a:gd name="connsiteX116" fmla="*/ 74221 w 219034"/>
                  <a:gd name="connsiteY116" fmla="*/ 9073 h 310858"/>
                  <a:gd name="connsiteX117" fmla="*/ 76278 w 219034"/>
                  <a:gd name="connsiteY117" fmla="*/ 5504 h 310858"/>
                  <a:gd name="connsiteX118" fmla="*/ 78818 w 219034"/>
                  <a:gd name="connsiteY118" fmla="*/ 3992 h 310858"/>
                  <a:gd name="connsiteX119" fmla="*/ 79847 w 219034"/>
                  <a:gd name="connsiteY119" fmla="*/ 5504 h 310858"/>
                  <a:gd name="connsiteX120" fmla="*/ 81903 w 219034"/>
                  <a:gd name="connsiteY120" fmla="*/ 4960 h 310858"/>
                  <a:gd name="connsiteX121" fmla="*/ 83960 w 219034"/>
                  <a:gd name="connsiteY121" fmla="*/ 4960 h 310858"/>
                  <a:gd name="connsiteX122" fmla="*/ 86017 w 219034"/>
                  <a:gd name="connsiteY122" fmla="*/ 5504 h 310858"/>
                  <a:gd name="connsiteX123" fmla="*/ 89586 w 219034"/>
                  <a:gd name="connsiteY123" fmla="*/ 5504 h 310858"/>
                  <a:gd name="connsiteX124" fmla="*/ 93155 w 219034"/>
                  <a:gd name="connsiteY124" fmla="*/ 6533 h 310858"/>
                  <a:gd name="connsiteX125" fmla="*/ 95211 w 219034"/>
                  <a:gd name="connsiteY125" fmla="*/ 8589 h 310858"/>
                  <a:gd name="connsiteX126" fmla="*/ 97268 w 219034"/>
                  <a:gd name="connsiteY126" fmla="*/ 8589 h 310858"/>
                  <a:gd name="connsiteX127" fmla="*/ 98780 w 219034"/>
                  <a:gd name="connsiteY127" fmla="*/ 12703 h 310858"/>
                  <a:gd name="connsiteX128" fmla="*/ 100837 w 219034"/>
                  <a:gd name="connsiteY128" fmla="*/ 13731 h 310858"/>
                  <a:gd name="connsiteX129" fmla="*/ 101321 w 219034"/>
                  <a:gd name="connsiteY129" fmla="*/ 15244 h 310858"/>
                  <a:gd name="connsiteX130" fmla="*/ 101805 w 219034"/>
                  <a:gd name="connsiteY130" fmla="*/ 18812 h 310858"/>
                  <a:gd name="connsiteX131" fmla="*/ 101805 w 219034"/>
                  <a:gd name="connsiteY131" fmla="*/ 20869 h 310858"/>
                  <a:gd name="connsiteX132" fmla="*/ 100292 w 219034"/>
                  <a:gd name="connsiteY132" fmla="*/ 22926 h 310858"/>
                  <a:gd name="connsiteX133" fmla="*/ 100292 w 219034"/>
                  <a:gd name="connsiteY133" fmla="*/ 26011 h 310858"/>
                  <a:gd name="connsiteX134" fmla="*/ 102349 w 219034"/>
                  <a:gd name="connsiteY134" fmla="*/ 27039 h 310858"/>
                  <a:gd name="connsiteX135" fmla="*/ 104406 w 219034"/>
                  <a:gd name="connsiteY135" fmla="*/ 25527 h 310858"/>
                  <a:gd name="connsiteX136" fmla="*/ 105918 w 219034"/>
                  <a:gd name="connsiteY136" fmla="*/ 23954 h 310858"/>
                  <a:gd name="connsiteX137" fmla="*/ 109003 w 219034"/>
                  <a:gd name="connsiteY137" fmla="*/ 23470 h 310858"/>
                  <a:gd name="connsiteX138" fmla="*/ 110515 w 219034"/>
                  <a:gd name="connsiteY138" fmla="*/ 25527 h 310858"/>
                  <a:gd name="connsiteX139" fmla="*/ 110515 w 219034"/>
                  <a:gd name="connsiteY139" fmla="*/ 30124 h 310858"/>
                  <a:gd name="connsiteX140" fmla="*/ 107975 w 219034"/>
                  <a:gd name="connsiteY140" fmla="*/ 33209 h 310858"/>
                  <a:gd name="connsiteX141" fmla="*/ 105434 w 219034"/>
                  <a:gd name="connsiteY141" fmla="*/ 33754 h 310858"/>
                  <a:gd name="connsiteX142" fmla="*/ 103377 w 219034"/>
                  <a:gd name="connsiteY142" fmla="*/ 35810 h 310858"/>
                  <a:gd name="connsiteX143" fmla="*/ 101321 w 219034"/>
                  <a:gd name="connsiteY143" fmla="*/ 38895 h 310858"/>
                  <a:gd name="connsiteX144" fmla="*/ 101805 w 219034"/>
                  <a:gd name="connsiteY144" fmla="*/ 40952 h 310858"/>
                  <a:gd name="connsiteX145" fmla="*/ 102833 w 219034"/>
                  <a:gd name="connsiteY145" fmla="*/ 41435 h 310858"/>
                  <a:gd name="connsiteX146" fmla="*/ 98236 w 219034"/>
                  <a:gd name="connsiteY146" fmla="*/ 51719 h 310858"/>
                  <a:gd name="connsiteX147" fmla="*/ 100776 w 219034"/>
                  <a:gd name="connsiteY147" fmla="*/ 54259 h 310858"/>
                  <a:gd name="connsiteX148" fmla="*/ 101805 w 219034"/>
                  <a:gd name="connsiteY148" fmla="*/ 53776 h 310858"/>
                  <a:gd name="connsiteX149" fmla="*/ 99748 w 219034"/>
                  <a:gd name="connsiteY149" fmla="*/ 51719 h 310858"/>
                  <a:gd name="connsiteX150" fmla="*/ 106402 w 219034"/>
                  <a:gd name="connsiteY150" fmla="*/ 40952 h 310858"/>
                  <a:gd name="connsiteX151" fmla="*/ 107914 w 219034"/>
                  <a:gd name="connsiteY151" fmla="*/ 41435 h 310858"/>
                  <a:gd name="connsiteX152" fmla="*/ 106886 w 219034"/>
                  <a:gd name="connsiteY152" fmla="*/ 44521 h 310858"/>
                  <a:gd name="connsiteX153" fmla="*/ 109426 w 219034"/>
                  <a:gd name="connsiteY153" fmla="*/ 43976 h 310858"/>
                  <a:gd name="connsiteX154" fmla="*/ 110939 w 219034"/>
                  <a:gd name="connsiteY154" fmla="*/ 43976 h 310858"/>
                  <a:gd name="connsiteX155" fmla="*/ 114024 w 219034"/>
                  <a:gd name="connsiteY155" fmla="*/ 42948 h 310858"/>
                  <a:gd name="connsiteX156" fmla="*/ 116564 w 219034"/>
                  <a:gd name="connsiteY156" fmla="*/ 42464 h 310858"/>
                  <a:gd name="connsiteX157" fmla="*/ 119105 w 219034"/>
                  <a:gd name="connsiteY157" fmla="*/ 42948 h 310858"/>
                  <a:gd name="connsiteX158" fmla="*/ 120133 w 219034"/>
                  <a:gd name="connsiteY158" fmla="*/ 43492 h 310858"/>
                  <a:gd name="connsiteX159" fmla="*/ 120617 w 219034"/>
                  <a:gd name="connsiteY159" fmla="*/ 43976 h 310858"/>
                  <a:gd name="connsiteX160" fmla="*/ 121645 w 219034"/>
                  <a:gd name="connsiteY160" fmla="*/ 43976 h 310858"/>
                  <a:gd name="connsiteX161" fmla="*/ 122129 w 219034"/>
                  <a:gd name="connsiteY161" fmla="*/ 45005 h 310858"/>
                  <a:gd name="connsiteX162" fmla="*/ 122613 w 219034"/>
                  <a:gd name="connsiteY162" fmla="*/ 47061 h 310858"/>
                  <a:gd name="connsiteX163" fmla="*/ 123641 w 219034"/>
                  <a:gd name="connsiteY163" fmla="*/ 47061 h 310858"/>
                  <a:gd name="connsiteX164" fmla="*/ 124670 w 219034"/>
                  <a:gd name="connsiteY164" fmla="*/ 49118 h 310858"/>
                  <a:gd name="connsiteX165" fmla="*/ 125698 w 219034"/>
                  <a:gd name="connsiteY165" fmla="*/ 52203 h 310858"/>
                  <a:gd name="connsiteX166" fmla="*/ 126726 w 219034"/>
                  <a:gd name="connsiteY166" fmla="*/ 53776 h 310858"/>
                  <a:gd name="connsiteX167" fmla="*/ 126726 w 219034"/>
                  <a:gd name="connsiteY167" fmla="*/ 57344 h 310858"/>
                  <a:gd name="connsiteX168" fmla="*/ 127755 w 219034"/>
                  <a:gd name="connsiteY168" fmla="*/ 56800 h 310858"/>
                  <a:gd name="connsiteX169" fmla="*/ 124186 w 219034"/>
                  <a:gd name="connsiteY169" fmla="*/ 42948 h 310858"/>
                  <a:gd name="connsiteX170" fmla="*/ 125698 w 219034"/>
                  <a:gd name="connsiteY170" fmla="*/ 42464 h 310858"/>
                  <a:gd name="connsiteX171" fmla="*/ 126726 w 219034"/>
                  <a:gd name="connsiteY171" fmla="*/ 42464 h 310858"/>
                  <a:gd name="connsiteX172" fmla="*/ 128239 w 219034"/>
                  <a:gd name="connsiteY172" fmla="*/ 42948 h 310858"/>
                  <a:gd name="connsiteX173" fmla="*/ 129751 w 219034"/>
                  <a:gd name="connsiteY173" fmla="*/ 42948 h 310858"/>
                  <a:gd name="connsiteX174" fmla="*/ 130779 w 219034"/>
                  <a:gd name="connsiteY174" fmla="*/ 43976 h 310858"/>
                  <a:gd name="connsiteX175" fmla="*/ 130779 w 219034"/>
                  <a:gd name="connsiteY175" fmla="*/ 45549 h 310858"/>
                  <a:gd name="connsiteX176" fmla="*/ 132836 w 219034"/>
                  <a:gd name="connsiteY176" fmla="*/ 46033 h 310858"/>
                  <a:gd name="connsiteX177" fmla="*/ 133864 w 219034"/>
                  <a:gd name="connsiteY177" fmla="*/ 47545 h 310858"/>
                  <a:gd name="connsiteX178" fmla="*/ 134348 w 219034"/>
                  <a:gd name="connsiteY178" fmla="*/ 47545 h 310858"/>
                  <a:gd name="connsiteX179" fmla="*/ 135377 w 219034"/>
                  <a:gd name="connsiteY179" fmla="*/ 48090 h 310858"/>
                  <a:gd name="connsiteX180" fmla="*/ 137433 w 219034"/>
                  <a:gd name="connsiteY180" fmla="*/ 49601 h 310858"/>
                  <a:gd name="connsiteX181" fmla="*/ 137433 w 219034"/>
                  <a:gd name="connsiteY181" fmla="*/ 47061 h 310858"/>
                  <a:gd name="connsiteX182" fmla="*/ 138945 w 219034"/>
                  <a:gd name="connsiteY182" fmla="*/ 46577 h 310858"/>
                  <a:gd name="connsiteX183" fmla="*/ 141486 w 219034"/>
                  <a:gd name="connsiteY183" fmla="*/ 46577 h 310858"/>
                  <a:gd name="connsiteX184" fmla="*/ 142514 w 219034"/>
                  <a:gd name="connsiteY184" fmla="*/ 47606 h 310858"/>
                  <a:gd name="connsiteX185" fmla="*/ 142030 w 219034"/>
                  <a:gd name="connsiteY185" fmla="*/ 50691 h 310858"/>
                  <a:gd name="connsiteX186" fmla="*/ 141547 w 219034"/>
                  <a:gd name="connsiteY186" fmla="*/ 53776 h 310858"/>
                  <a:gd name="connsiteX187" fmla="*/ 143059 w 219034"/>
                  <a:gd name="connsiteY187" fmla="*/ 53776 h 310858"/>
                  <a:gd name="connsiteX188" fmla="*/ 144087 w 219034"/>
                  <a:gd name="connsiteY188" fmla="*/ 51174 h 310858"/>
                  <a:gd name="connsiteX189" fmla="*/ 144571 w 219034"/>
                  <a:gd name="connsiteY189" fmla="*/ 48634 h 310858"/>
                  <a:gd name="connsiteX190" fmla="*/ 145599 w 219034"/>
                  <a:gd name="connsiteY190" fmla="*/ 46577 h 310858"/>
                  <a:gd name="connsiteX191" fmla="*/ 145599 w 219034"/>
                  <a:gd name="connsiteY191" fmla="*/ 46033 h 310858"/>
                  <a:gd name="connsiteX192" fmla="*/ 147656 w 219034"/>
                  <a:gd name="connsiteY192" fmla="*/ 46033 h 310858"/>
                  <a:gd name="connsiteX193" fmla="*/ 150741 w 219034"/>
                  <a:gd name="connsiteY193" fmla="*/ 47061 h 310858"/>
                  <a:gd name="connsiteX194" fmla="*/ 152798 w 219034"/>
                  <a:gd name="connsiteY194" fmla="*/ 48573 h 310858"/>
                  <a:gd name="connsiteX195" fmla="*/ 154310 w 219034"/>
                  <a:gd name="connsiteY195" fmla="*/ 49118 h 310858"/>
                  <a:gd name="connsiteX196" fmla="*/ 155338 w 219034"/>
                  <a:gd name="connsiteY196" fmla="*/ 50146 h 310858"/>
                  <a:gd name="connsiteX197" fmla="*/ 155338 w 219034"/>
                  <a:gd name="connsiteY197" fmla="*/ 51174 h 310858"/>
                  <a:gd name="connsiteX198" fmla="*/ 157395 w 219034"/>
                  <a:gd name="connsiteY198" fmla="*/ 51174 h 310858"/>
                  <a:gd name="connsiteX199" fmla="*/ 158907 w 219034"/>
                  <a:gd name="connsiteY199" fmla="*/ 51719 h 310858"/>
                  <a:gd name="connsiteX200" fmla="*/ 159935 w 219034"/>
                  <a:gd name="connsiteY200" fmla="*/ 52747 h 310858"/>
                  <a:gd name="connsiteX201" fmla="*/ 160964 w 219034"/>
                  <a:gd name="connsiteY201" fmla="*/ 54804 h 310858"/>
                  <a:gd name="connsiteX202" fmla="*/ 159452 w 219034"/>
                  <a:gd name="connsiteY202" fmla="*/ 55288 h 310858"/>
                  <a:gd name="connsiteX203" fmla="*/ 157395 w 219034"/>
                  <a:gd name="connsiteY203" fmla="*/ 55772 h 310858"/>
                  <a:gd name="connsiteX204" fmla="*/ 156367 w 219034"/>
                  <a:gd name="connsiteY204" fmla="*/ 54744 h 310858"/>
                  <a:gd name="connsiteX205" fmla="*/ 154854 w 219034"/>
                  <a:gd name="connsiteY205" fmla="*/ 54744 h 310858"/>
                  <a:gd name="connsiteX206" fmla="*/ 153826 w 219034"/>
                  <a:gd name="connsiteY206" fmla="*/ 55227 h 310858"/>
                  <a:gd name="connsiteX207" fmla="*/ 152798 w 219034"/>
                  <a:gd name="connsiteY207" fmla="*/ 57284 h 310858"/>
                  <a:gd name="connsiteX208" fmla="*/ 152314 w 219034"/>
                  <a:gd name="connsiteY208" fmla="*/ 59825 h 310858"/>
                  <a:gd name="connsiteX209" fmla="*/ 150802 w 219034"/>
                  <a:gd name="connsiteY209" fmla="*/ 61337 h 310858"/>
                  <a:gd name="connsiteX210" fmla="*/ 149289 w 219034"/>
                  <a:gd name="connsiteY210" fmla="*/ 64422 h 310858"/>
                  <a:gd name="connsiteX211" fmla="*/ 150318 w 219034"/>
                  <a:gd name="connsiteY211" fmla="*/ 66478 h 310858"/>
                  <a:gd name="connsiteX212" fmla="*/ 152374 w 219034"/>
                  <a:gd name="connsiteY212" fmla="*/ 66478 h 310858"/>
                  <a:gd name="connsiteX213" fmla="*/ 155943 w 219034"/>
                  <a:gd name="connsiteY213" fmla="*/ 57768 h 310858"/>
                  <a:gd name="connsiteX214" fmla="*/ 156971 w 219034"/>
                  <a:gd name="connsiteY214" fmla="*/ 58796 h 310858"/>
                  <a:gd name="connsiteX215" fmla="*/ 157455 w 219034"/>
                  <a:gd name="connsiteY215" fmla="*/ 59825 h 310858"/>
                  <a:gd name="connsiteX216" fmla="*/ 157455 w 219034"/>
                  <a:gd name="connsiteY216" fmla="*/ 64422 h 310858"/>
                  <a:gd name="connsiteX217" fmla="*/ 158968 w 219034"/>
                  <a:gd name="connsiteY217" fmla="*/ 65450 h 310858"/>
                  <a:gd name="connsiteX218" fmla="*/ 160480 w 219034"/>
                  <a:gd name="connsiteY218" fmla="*/ 65934 h 310858"/>
                  <a:gd name="connsiteX219" fmla="*/ 161508 w 219034"/>
                  <a:gd name="connsiteY219" fmla="*/ 64422 h 310858"/>
                  <a:gd name="connsiteX220" fmla="*/ 163020 w 219034"/>
                  <a:gd name="connsiteY220" fmla="*/ 61337 h 310858"/>
                  <a:gd name="connsiteX221" fmla="*/ 164049 w 219034"/>
                  <a:gd name="connsiteY221" fmla="*/ 62910 h 310858"/>
                  <a:gd name="connsiteX222" fmla="*/ 163565 w 219034"/>
                  <a:gd name="connsiteY222" fmla="*/ 65995 h 310858"/>
                  <a:gd name="connsiteX223" fmla="*/ 162053 w 219034"/>
                  <a:gd name="connsiteY223" fmla="*/ 67568 h 310858"/>
                  <a:gd name="connsiteX224" fmla="*/ 160540 w 219034"/>
                  <a:gd name="connsiteY224" fmla="*/ 67568 h 310858"/>
                  <a:gd name="connsiteX225" fmla="*/ 161569 w 219034"/>
                  <a:gd name="connsiteY225" fmla="*/ 68595 h 310858"/>
                  <a:gd name="connsiteX226" fmla="*/ 163625 w 219034"/>
                  <a:gd name="connsiteY226" fmla="*/ 71197 h 310858"/>
                  <a:gd name="connsiteX227" fmla="*/ 165682 w 219034"/>
                  <a:gd name="connsiteY227" fmla="*/ 73253 h 310858"/>
                  <a:gd name="connsiteX228" fmla="*/ 167739 w 219034"/>
                  <a:gd name="connsiteY228" fmla="*/ 73253 h 310858"/>
                  <a:gd name="connsiteX229" fmla="*/ 168223 w 219034"/>
                  <a:gd name="connsiteY229" fmla="*/ 71741 h 310858"/>
                  <a:gd name="connsiteX230" fmla="*/ 167194 w 219034"/>
                  <a:gd name="connsiteY230" fmla="*/ 69685 h 310858"/>
                  <a:gd name="connsiteX231" fmla="*/ 166710 w 219034"/>
                  <a:gd name="connsiteY231" fmla="*/ 67628 h 310858"/>
                  <a:gd name="connsiteX232" fmla="*/ 165682 w 219034"/>
                  <a:gd name="connsiteY232" fmla="*/ 65027 h 310858"/>
                  <a:gd name="connsiteX233" fmla="*/ 166166 w 219034"/>
                  <a:gd name="connsiteY233" fmla="*/ 62486 h 310858"/>
                  <a:gd name="connsiteX234" fmla="*/ 169251 w 219034"/>
                  <a:gd name="connsiteY234" fmla="*/ 63514 h 310858"/>
                  <a:gd name="connsiteX235" fmla="*/ 171308 w 219034"/>
                  <a:gd name="connsiteY235" fmla="*/ 66600 h 310858"/>
                  <a:gd name="connsiteX236" fmla="*/ 173364 w 219034"/>
                  <a:gd name="connsiteY236" fmla="*/ 67628 h 310858"/>
                  <a:gd name="connsiteX237" fmla="*/ 175905 w 219034"/>
                  <a:gd name="connsiteY237" fmla="*/ 67083 h 310858"/>
                  <a:gd name="connsiteX238" fmla="*/ 178445 w 219034"/>
                  <a:gd name="connsiteY238" fmla="*/ 67628 h 310858"/>
                  <a:gd name="connsiteX239" fmla="*/ 179958 w 219034"/>
                  <a:gd name="connsiteY239" fmla="*/ 69140 h 310858"/>
                  <a:gd name="connsiteX240" fmla="*/ 179958 w 219034"/>
                  <a:gd name="connsiteY240" fmla="*/ 75794 h 310858"/>
                  <a:gd name="connsiteX241" fmla="*/ 178929 w 219034"/>
                  <a:gd name="connsiteY241" fmla="*/ 77306 h 310858"/>
                  <a:gd name="connsiteX242" fmla="*/ 182014 w 219034"/>
                  <a:gd name="connsiteY242" fmla="*/ 77306 h 310858"/>
                  <a:gd name="connsiteX243" fmla="*/ 183043 w 219034"/>
                  <a:gd name="connsiteY243" fmla="*/ 75794 h 310858"/>
                  <a:gd name="connsiteX244" fmla="*/ 184555 w 219034"/>
                  <a:gd name="connsiteY244" fmla="*/ 76822 h 310858"/>
                  <a:gd name="connsiteX245" fmla="*/ 184555 w 219034"/>
                  <a:gd name="connsiteY245" fmla="*/ 83476 h 310858"/>
                  <a:gd name="connsiteX246" fmla="*/ 184071 w 219034"/>
                  <a:gd name="connsiteY246" fmla="*/ 85049 h 310858"/>
                  <a:gd name="connsiteX247" fmla="*/ 181530 w 219034"/>
                  <a:gd name="connsiteY247" fmla="*/ 87106 h 310858"/>
                  <a:gd name="connsiteX248" fmla="*/ 178445 w 219034"/>
                  <a:gd name="connsiteY248" fmla="*/ 91219 h 310858"/>
                  <a:gd name="connsiteX249" fmla="*/ 176933 w 219034"/>
                  <a:gd name="connsiteY249" fmla="*/ 94304 h 310858"/>
                  <a:gd name="connsiteX250" fmla="*/ 172336 w 219034"/>
                  <a:gd name="connsiteY250" fmla="*/ 105615 h 310858"/>
                  <a:gd name="connsiteX251" fmla="*/ 173364 w 219034"/>
                  <a:gd name="connsiteY251" fmla="*/ 105615 h 310858"/>
                  <a:gd name="connsiteX252" fmla="*/ 178990 w 219034"/>
                  <a:gd name="connsiteY252" fmla="*/ 98417 h 310858"/>
                  <a:gd name="connsiteX253" fmla="*/ 178990 w 219034"/>
                  <a:gd name="connsiteY253" fmla="*/ 94304 h 310858"/>
                  <a:gd name="connsiteX254" fmla="*/ 180018 w 219034"/>
                  <a:gd name="connsiteY254" fmla="*/ 93276 h 310858"/>
                  <a:gd name="connsiteX255" fmla="*/ 182075 w 219034"/>
                  <a:gd name="connsiteY255" fmla="*/ 91703 h 310858"/>
                  <a:gd name="connsiteX256" fmla="*/ 182559 w 219034"/>
                  <a:gd name="connsiteY256" fmla="*/ 92731 h 310858"/>
                  <a:gd name="connsiteX257" fmla="*/ 182559 w 219034"/>
                  <a:gd name="connsiteY257" fmla="*/ 96845 h 310858"/>
                  <a:gd name="connsiteX258" fmla="*/ 184071 w 219034"/>
                  <a:gd name="connsiteY258" fmla="*/ 98901 h 310858"/>
                  <a:gd name="connsiteX259" fmla="*/ 188184 w 219034"/>
                  <a:gd name="connsiteY259" fmla="*/ 100957 h 310858"/>
                  <a:gd name="connsiteX260" fmla="*/ 191269 w 219034"/>
                  <a:gd name="connsiteY260" fmla="*/ 100957 h 310858"/>
                  <a:gd name="connsiteX261" fmla="*/ 191269 w 219034"/>
                  <a:gd name="connsiteY261" fmla="*/ 102470 h 310858"/>
                  <a:gd name="connsiteX262" fmla="*/ 192298 w 219034"/>
                  <a:gd name="connsiteY262" fmla="*/ 103498 h 310858"/>
                  <a:gd name="connsiteX263" fmla="*/ 193810 w 219034"/>
                  <a:gd name="connsiteY263" fmla="*/ 103015 h 310858"/>
                  <a:gd name="connsiteX264" fmla="*/ 194294 w 219034"/>
                  <a:gd name="connsiteY264" fmla="*/ 105555 h 310858"/>
                  <a:gd name="connsiteX265" fmla="*/ 195322 w 219034"/>
                  <a:gd name="connsiteY265" fmla="*/ 106583 h 310858"/>
                  <a:gd name="connsiteX266" fmla="*/ 196834 w 219034"/>
                  <a:gd name="connsiteY266" fmla="*/ 107612 h 310858"/>
                  <a:gd name="connsiteX267" fmla="*/ 197863 w 219034"/>
                  <a:gd name="connsiteY267" fmla="*/ 109124 h 310858"/>
                  <a:gd name="connsiteX268" fmla="*/ 200403 w 219034"/>
                  <a:gd name="connsiteY268" fmla="*/ 107612 h 310858"/>
                  <a:gd name="connsiteX269" fmla="*/ 201432 w 219034"/>
                  <a:gd name="connsiteY269" fmla="*/ 108096 h 310858"/>
                  <a:gd name="connsiteX270" fmla="*/ 202944 w 219034"/>
                  <a:gd name="connsiteY270" fmla="*/ 109668 h 310858"/>
                  <a:gd name="connsiteX271" fmla="*/ 202944 w 219034"/>
                  <a:gd name="connsiteY271" fmla="*/ 111181 h 310858"/>
                  <a:gd name="connsiteX272" fmla="*/ 200887 w 219034"/>
                  <a:gd name="connsiteY272" fmla="*/ 112209 h 310858"/>
                  <a:gd name="connsiteX273" fmla="*/ 198831 w 219034"/>
                  <a:gd name="connsiteY273" fmla="*/ 112693 h 310858"/>
                  <a:gd name="connsiteX274" fmla="*/ 197802 w 219034"/>
                  <a:gd name="connsiteY274" fmla="*/ 113237 h 310858"/>
                  <a:gd name="connsiteX275" fmla="*/ 196774 w 219034"/>
                  <a:gd name="connsiteY275" fmla="*/ 116322 h 310858"/>
                  <a:gd name="connsiteX276" fmla="*/ 195262 w 219034"/>
                  <a:gd name="connsiteY276" fmla="*/ 119891 h 310858"/>
                  <a:gd name="connsiteX277" fmla="*/ 193749 w 219034"/>
                  <a:gd name="connsiteY277" fmla="*/ 120919 h 310858"/>
                  <a:gd name="connsiteX278" fmla="*/ 192721 w 219034"/>
                  <a:gd name="connsiteY278" fmla="*/ 123521 h 310858"/>
                  <a:gd name="connsiteX279" fmla="*/ 193205 w 219034"/>
                  <a:gd name="connsiteY279" fmla="*/ 124549 h 310858"/>
                  <a:gd name="connsiteX280" fmla="*/ 193205 w 219034"/>
                  <a:gd name="connsiteY280" fmla="*/ 129690 h 310858"/>
                  <a:gd name="connsiteX281" fmla="*/ 193689 w 219034"/>
                  <a:gd name="connsiteY281" fmla="*/ 132775 h 310858"/>
                  <a:gd name="connsiteX282" fmla="*/ 193689 w 219034"/>
                  <a:gd name="connsiteY282" fmla="*/ 134348 h 310858"/>
                  <a:gd name="connsiteX283" fmla="*/ 191632 w 219034"/>
                  <a:gd name="connsiteY283" fmla="*/ 137917 h 310858"/>
                  <a:gd name="connsiteX284" fmla="*/ 188547 w 219034"/>
                  <a:gd name="connsiteY284" fmla="*/ 137372 h 310858"/>
                  <a:gd name="connsiteX285" fmla="*/ 189031 w 219034"/>
                  <a:gd name="connsiteY285" fmla="*/ 140458 h 310858"/>
                  <a:gd name="connsiteX286" fmla="*/ 188003 w 219034"/>
                  <a:gd name="connsiteY286" fmla="*/ 141486 h 310858"/>
                  <a:gd name="connsiteX287" fmla="*/ 186491 w 219034"/>
                  <a:gd name="connsiteY287" fmla="*/ 139974 h 310858"/>
                  <a:gd name="connsiteX288" fmla="*/ 186007 w 219034"/>
                  <a:gd name="connsiteY288" fmla="*/ 136405 h 310858"/>
                  <a:gd name="connsiteX289" fmla="*/ 184978 w 219034"/>
                  <a:gd name="connsiteY289" fmla="*/ 134832 h 310858"/>
                  <a:gd name="connsiteX290" fmla="*/ 181409 w 219034"/>
                  <a:gd name="connsiteY290" fmla="*/ 131747 h 310858"/>
                  <a:gd name="connsiteX291" fmla="*/ 179897 w 219034"/>
                  <a:gd name="connsiteY291" fmla="*/ 133260 h 310858"/>
                  <a:gd name="connsiteX292" fmla="*/ 179897 w 219034"/>
                  <a:gd name="connsiteY292" fmla="*/ 134287 h 310858"/>
                  <a:gd name="connsiteX293" fmla="*/ 182438 w 219034"/>
                  <a:gd name="connsiteY293" fmla="*/ 138401 h 310858"/>
                  <a:gd name="connsiteX294" fmla="*/ 183466 w 219034"/>
                  <a:gd name="connsiteY294" fmla="*/ 141970 h 310858"/>
                  <a:gd name="connsiteX295" fmla="*/ 185523 w 219034"/>
                  <a:gd name="connsiteY295" fmla="*/ 144571 h 310858"/>
                  <a:gd name="connsiteX296" fmla="*/ 185039 w 219034"/>
                  <a:gd name="connsiteY296" fmla="*/ 146628 h 310858"/>
                  <a:gd name="connsiteX297" fmla="*/ 183527 w 219034"/>
                  <a:gd name="connsiteY297" fmla="*/ 149713 h 310858"/>
                  <a:gd name="connsiteX298" fmla="*/ 185039 w 219034"/>
                  <a:gd name="connsiteY298" fmla="*/ 151225 h 310858"/>
                  <a:gd name="connsiteX299" fmla="*/ 186067 w 219034"/>
                  <a:gd name="connsiteY299" fmla="*/ 149713 h 310858"/>
                  <a:gd name="connsiteX300" fmla="*/ 186551 w 219034"/>
                  <a:gd name="connsiteY300" fmla="*/ 148684 h 310858"/>
                  <a:gd name="connsiteX301" fmla="*/ 187579 w 219034"/>
                  <a:gd name="connsiteY301" fmla="*/ 150741 h 310858"/>
                  <a:gd name="connsiteX302" fmla="*/ 188608 w 219034"/>
                  <a:gd name="connsiteY302" fmla="*/ 152798 h 310858"/>
                  <a:gd name="connsiteX303" fmla="*/ 191148 w 219034"/>
                  <a:gd name="connsiteY303" fmla="*/ 153826 h 310858"/>
                  <a:gd name="connsiteX304" fmla="*/ 192177 w 219034"/>
                  <a:gd name="connsiteY304" fmla="*/ 152314 h 310858"/>
                  <a:gd name="connsiteX305" fmla="*/ 194233 w 219034"/>
                  <a:gd name="connsiteY305" fmla="*/ 148745 h 310858"/>
                  <a:gd name="connsiteX306" fmla="*/ 197318 w 219034"/>
                  <a:gd name="connsiteY306" fmla="*/ 149229 h 310858"/>
                  <a:gd name="connsiteX307" fmla="*/ 197318 w 219034"/>
                  <a:gd name="connsiteY307" fmla="*/ 151830 h 310858"/>
                  <a:gd name="connsiteX308" fmla="*/ 200887 w 219034"/>
                  <a:gd name="connsiteY308" fmla="*/ 150802 h 310858"/>
                  <a:gd name="connsiteX309" fmla="*/ 200403 w 219034"/>
                  <a:gd name="connsiteY309" fmla="*/ 153886 h 310858"/>
                  <a:gd name="connsiteX310" fmla="*/ 197863 w 219034"/>
                  <a:gd name="connsiteY310" fmla="*/ 156971 h 310858"/>
                  <a:gd name="connsiteX311" fmla="*/ 196834 w 219034"/>
                  <a:gd name="connsiteY311" fmla="*/ 159512 h 310858"/>
                  <a:gd name="connsiteX312" fmla="*/ 194294 w 219034"/>
                  <a:gd name="connsiteY312" fmla="*/ 162053 h 310858"/>
                  <a:gd name="connsiteX313" fmla="*/ 192237 w 219034"/>
                  <a:gd name="connsiteY313" fmla="*/ 161568 h 310858"/>
                  <a:gd name="connsiteX314" fmla="*/ 191209 w 219034"/>
                  <a:gd name="connsiteY314" fmla="*/ 159512 h 310858"/>
                  <a:gd name="connsiteX315" fmla="*/ 188668 w 219034"/>
                  <a:gd name="connsiteY315" fmla="*/ 157456 h 310858"/>
                  <a:gd name="connsiteX316" fmla="*/ 185583 w 219034"/>
                  <a:gd name="connsiteY316" fmla="*/ 157456 h 310858"/>
                  <a:gd name="connsiteX317" fmla="*/ 185583 w 219034"/>
                  <a:gd name="connsiteY317" fmla="*/ 158000 h 310858"/>
                  <a:gd name="connsiteX318" fmla="*/ 184555 w 219034"/>
                  <a:gd name="connsiteY318" fmla="*/ 161085 h 310858"/>
                  <a:gd name="connsiteX319" fmla="*/ 182014 w 219034"/>
                  <a:gd name="connsiteY319" fmla="*/ 159573 h 310858"/>
                  <a:gd name="connsiteX320" fmla="*/ 180502 w 219034"/>
                  <a:gd name="connsiteY320" fmla="*/ 161085 h 310858"/>
                  <a:gd name="connsiteX321" fmla="*/ 180502 w 219034"/>
                  <a:gd name="connsiteY321" fmla="*/ 164170 h 310858"/>
                  <a:gd name="connsiteX322" fmla="*/ 178445 w 219034"/>
                  <a:gd name="connsiteY322" fmla="*/ 165198 h 310858"/>
                  <a:gd name="connsiteX323" fmla="*/ 177961 w 219034"/>
                  <a:gd name="connsiteY323" fmla="*/ 163141 h 310858"/>
                  <a:gd name="connsiteX324" fmla="*/ 176449 w 219034"/>
                  <a:gd name="connsiteY324" fmla="*/ 163141 h 310858"/>
                  <a:gd name="connsiteX325" fmla="*/ 175421 w 219034"/>
                  <a:gd name="connsiteY325" fmla="*/ 160601 h 310858"/>
                  <a:gd name="connsiteX326" fmla="*/ 173909 w 219034"/>
                  <a:gd name="connsiteY326" fmla="*/ 161629 h 310858"/>
                  <a:gd name="connsiteX327" fmla="*/ 170340 w 219034"/>
                  <a:gd name="connsiteY327" fmla="*/ 161085 h 310858"/>
                  <a:gd name="connsiteX328" fmla="*/ 169856 w 219034"/>
                  <a:gd name="connsiteY328" fmla="*/ 164654 h 310858"/>
                  <a:gd name="connsiteX329" fmla="*/ 168344 w 219034"/>
                  <a:gd name="connsiteY329" fmla="*/ 166226 h 310858"/>
                  <a:gd name="connsiteX330" fmla="*/ 166831 w 219034"/>
                  <a:gd name="connsiteY330" fmla="*/ 166710 h 310858"/>
                  <a:gd name="connsiteX331" fmla="*/ 166831 w 219034"/>
                  <a:gd name="connsiteY331" fmla="*/ 171307 h 310858"/>
                  <a:gd name="connsiteX332" fmla="*/ 165319 w 219034"/>
                  <a:gd name="connsiteY332" fmla="*/ 174877 h 310858"/>
                  <a:gd name="connsiteX333" fmla="*/ 160177 w 219034"/>
                  <a:gd name="connsiteY333" fmla="*/ 176389 h 310858"/>
                  <a:gd name="connsiteX334" fmla="*/ 156609 w 219034"/>
                  <a:gd name="connsiteY334" fmla="*/ 173848 h 310858"/>
                  <a:gd name="connsiteX335" fmla="*/ 155096 w 219034"/>
                  <a:gd name="connsiteY335" fmla="*/ 170279 h 310858"/>
                  <a:gd name="connsiteX336" fmla="*/ 149471 w 219034"/>
                  <a:gd name="connsiteY336" fmla="*/ 167739 h 310858"/>
                  <a:gd name="connsiteX337" fmla="*/ 148442 w 219034"/>
                  <a:gd name="connsiteY337" fmla="*/ 164654 h 310858"/>
                  <a:gd name="connsiteX338" fmla="*/ 148926 w 219034"/>
                  <a:gd name="connsiteY338" fmla="*/ 163141 h 310858"/>
                  <a:gd name="connsiteX339" fmla="*/ 147898 w 219034"/>
                  <a:gd name="connsiteY339" fmla="*/ 160601 h 310858"/>
                  <a:gd name="connsiteX340" fmla="*/ 145841 w 219034"/>
                  <a:gd name="connsiteY340" fmla="*/ 162113 h 310858"/>
                  <a:gd name="connsiteX341" fmla="*/ 143785 w 219034"/>
                  <a:gd name="connsiteY341" fmla="*/ 161629 h 310858"/>
                  <a:gd name="connsiteX342" fmla="*/ 142756 w 219034"/>
                  <a:gd name="connsiteY342" fmla="*/ 166226 h 310858"/>
                  <a:gd name="connsiteX343" fmla="*/ 138159 w 219034"/>
                  <a:gd name="connsiteY343" fmla="*/ 168767 h 310858"/>
                  <a:gd name="connsiteX344" fmla="*/ 134046 w 219034"/>
                  <a:gd name="connsiteY344" fmla="*/ 168222 h 310858"/>
                  <a:gd name="connsiteX345" fmla="*/ 139187 w 219034"/>
                  <a:gd name="connsiteY345" fmla="*/ 142030 h 310858"/>
                  <a:gd name="connsiteX346" fmla="*/ 137131 w 219034"/>
                  <a:gd name="connsiteY346" fmla="*/ 140518 h 310858"/>
                  <a:gd name="connsiteX347" fmla="*/ 136102 w 219034"/>
                  <a:gd name="connsiteY347" fmla="*/ 141547 h 310858"/>
                  <a:gd name="connsiteX348" fmla="*/ 137131 w 219034"/>
                  <a:gd name="connsiteY348" fmla="*/ 143059 h 310858"/>
                  <a:gd name="connsiteX349" fmla="*/ 137131 w 219034"/>
                  <a:gd name="connsiteY349" fmla="*/ 145599 h 310858"/>
                  <a:gd name="connsiteX350" fmla="*/ 135074 w 219034"/>
                  <a:gd name="connsiteY350" fmla="*/ 148200 h 310858"/>
                  <a:gd name="connsiteX351" fmla="*/ 134046 w 219034"/>
                  <a:gd name="connsiteY351" fmla="*/ 149713 h 310858"/>
                  <a:gd name="connsiteX352" fmla="*/ 131505 w 219034"/>
                  <a:gd name="connsiteY352" fmla="*/ 151769 h 310858"/>
                  <a:gd name="connsiteX353" fmla="*/ 126908 w 219034"/>
                  <a:gd name="connsiteY353" fmla="*/ 159451 h 310858"/>
                  <a:gd name="connsiteX354" fmla="*/ 123823 w 219034"/>
                  <a:gd name="connsiteY354" fmla="*/ 156366 h 310858"/>
                  <a:gd name="connsiteX355" fmla="*/ 122795 w 219034"/>
                  <a:gd name="connsiteY355" fmla="*/ 152798 h 310858"/>
                  <a:gd name="connsiteX356" fmla="*/ 121282 w 219034"/>
                  <a:gd name="connsiteY356" fmla="*/ 150741 h 310858"/>
                  <a:gd name="connsiteX357" fmla="*/ 120798 w 219034"/>
                  <a:gd name="connsiteY357" fmla="*/ 146628 h 310858"/>
                  <a:gd name="connsiteX358" fmla="*/ 122311 w 219034"/>
                  <a:gd name="connsiteY358" fmla="*/ 144087 h 310858"/>
                  <a:gd name="connsiteX359" fmla="*/ 125396 w 219034"/>
                  <a:gd name="connsiteY359" fmla="*/ 143059 h 310858"/>
                  <a:gd name="connsiteX360" fmla="*/ 125880 w 219034"/>
                  <a:gd name="connsiteY360" fmla="*/ 141002 h 310858"/>
                  <a:gd name="connsiteX361" fmla="*/ 125396 w 219034"/>
                  <a:gd name="connsiteY361" fmla="*/ 137433 h 310858"/>
                  <a:gd name="connsiteX362" fmla="*/ 123339 w 219034"/>
                  <a:gd name="connsiteY362" fmla="*/ 134893 h 310858"/>
                  <a:gd name="connsiteX363" fmla="*/ 121282 w 219034"/>
                  <a:gd name="connsiteY363" fmla="*/ 133864 h 310858"/>
                  <a:gd name="connsiteX364" fmla="*/ 119226 w 219034"/>
                  <a:gd name="connsiteY364" fmla="*/ 131808 h 310858"/>
                  <a:gd name="connsiteX365" fmla="*/ 117713 w 219034"/>
                  <a:gd name="connsiteY365" fmla="*/ 133320 h 310858"/>
                  <a:gd name="connsiteX366" fmla="*/ 118742 w 219034"/>
                  <a:gd name="connsiteY366" fmla="*/ 135377 h 310858"/>
                  <a:gd name="connsiteX367" fmla="*/ 117713 w 219034"/>
                  <a:gd name="connsiteY367" fmla="*/ 136889 h 310858"/>
                  <a:gd name="connsiteX368" fmla="*/ 116685 w 219034"/>
                  <a:gd name="connsiteY368" fmla="*/ 139430 h 310858"/>
                  <a:gd name="connsiteX369" fmla="*/ 116201 w 219034"/>
                  <a:gd name="connsiteY369" fmla="*/ 145599 h 310858"/>
                  <a:gd name="connsiteX370" fmla="*/ 113661 w 219034"/>
                  <a:gd name="connsiteY370" fmla="*/ 146628 h 310858"/>
                  <a:gd name="connsiteX371" fmla="*/ 112148 w 219034"/>
                  <a:gd name="connsiteY371" fmla="*/ 147656 h 310858"/>
                  <a:gd name="connsiteX372" fmla="*/ 110636 w 219034"/>
                  <a:gd name="connsiteY372" fmla="*/ 151769 h 310858"/>
                  <a:gd name="connsiteX373" fmla="*/ 111120 w 219034"/>
                  <a:gd name="connsiteY373" fmla="*/ 154854 h 310858"/>
                  <a:gd name="connsiteX374" fmla="*/ 111604 w 219034"/>
                  <a:gd name="connsiteY374" fmla="*/ 158423 h 310858"/>
                  <a:gd name="connsiteX375" fmla="*/ 113116 w 219034"/>
                  <a:gd name="connsiteY375" fmla="*/ 159935 h 310858"/>
                  <a:gd name="connsiteX376" fmla="*/ 109547 w 219034"/>
                  <a:gd name="connsiteY376" fmla="*/ 164532 h 310858"/>
                  <a:gd name="connsiteX377" fmla="*/ 108519 w 219034"/>
                  <a:gd name="connsiteY377" fmla="*/ 166590 h 310858"/>
                  <a:gd name="connsiteX378" fmla="*/ 107491 w 219034"/>
                  <a:gd name="connsiteY378" fmla="*/ 164532 h 310858"/>
                  <a:gd name="connsiteX379" fmla="*/ 106462 w 219034"/>
                  <a:gd name="connsiteY379" fmla="*/ 163020 h 310858"/>
                  <a:gd name="connsiteX380" fmla="*/ 105434 w 219034"/>
                  <a:gd name="connsiteY380" fmla="*/ 159935 h 310858"/>
                  <a:gd name="connsiteX381" fmla="*/ 104950 w 219034"/>
                  <a:gd name="connsiteY381" fmla="*/ 156851 h 310858"/>
                  <a:gd name="connsiteX382" fmla="*/ 102410 w 219034"/>
                  <a:gd name="connsiteY382" fmla="*/ 155822 h 310858"/>
                  <a:gd name="connsiteX383" fmla="*/ 101926 w 219034"/>
                  <a:gd name="connsiteY383" fmla="*/ 155339 h 310858"/>
                  <a:gd name="connsiteX384" fmla="*/ 101442 w 219034"/>
                  <a:gd name="connsiteY384" fmla="*/ 153281 h 310858"/>
                  <a:gd name="connsiteX385" fmla="*/ 99929 w 219034"/>
                  <a:gd name="connsiteY385" fmla="*/ 152254 h 310858"/>
                  <a:gd name="connsiteX386" fmla="*/ 97873 w 219034"/>
                  <a:gd name="connsiteY386" fmla="*/ 153766 h 310858"/>
                  <a:gd name="connsiteX387" fmla="*/ 97389 w 219034"/>
                  <a:gd name="connsiteY387" fmla="*/ 155339 h 310858"/>
                  <a:gd name="connsiteX388" fmla="*/ 97389 w 219034"/>
                  <a:gd name="connsiteY388" fmla="*/ 155822 h 310858"/>
                  <a:gd name="connsiteX389" fmla="*/ 98417 w 219034"/>
                  <a:gd name="connsiteY389" fmla="*/ 158363 h 310858"/>
                  <a:gd name="connsiteX390" fmla="*/ 100474 w 219034"/>
                  <a:gd name="connsiteY390" fmla="*/ 159875 h 310858"/>
                  <a:gd name="connsiteX391" fmla="*/ 101502 w 219034"/>
                  <a:gd name="connsiteY391" fmla="*/ 159391 h 310858"/>
                  <a:gd name="connsiteX392" fmla="*/ 104043 w 219034"/>
                  <a:gd name="connsiteY392" fmla="*/ 160420 h 310858"/>
                  <a:gd name="connsiteX393" fmla="*/ 105071 w 219034"/>
                  <a:gd name="connsiteY393" fmla="*/ 162960 h 310858"/>
                  <a:gd name="connsiteX394" fmla="*/ 106099 w 219034"/>
                  <a:gd name="connsiteY394" fmla="*/ 167557 h 310858"/>
                  <a:gd name="connsiteX395" fmla="*/ 107128 w 219034"/>
                  <a:gd name="connsiteY395" fmla="*/ 169069 h 310858"/>
                  <a:gd name="connsiteX396" fmla="*/ 107612 w 219034"/>
                  <a:gd name="connsiteY396" fmla="*/ 171126 h 310858"/>
                  <a:gd name="connsiteX397" fmla="*/ 109124 w 219034"/>
                  <a:gd name="connsiteY397" fmla="*/ 173666 h 310858"/>
                  <a:gd name="connsiteX398" fmla="*/ 109608 w 219034"/>
                  <a:gd name="connsiteY398" fmla="*/ 177236 h 310858"/>
                  <a:gd name="connsiteX399" fmla="*/ 111664 w 219034"/>
                  <a:gd name="connsiteY399" fmla="*/ 177236 h 310858"/>
                  <a:gd name="connsiteX400" fmla="*/ 112209 w 219034"/>
                  <a:gd name="connsiteY400" fmla="*/ 174151 h 310858"/>
                  <a:gd name="connsiteX401" fmla="*/ 111181 w 219034"/>
                  <a:gd name="connsiteY401" fmla="*/ 172094 h 310858"/>
                  <a:gd name="connsiteX402" fmla="*/ 110697 w 219034"/>
                  <a:gd name="connsiteY402" fmla="*/ 170037 h 310858"/>
                  <a:gd name="connsiteX403" fmla="*/ 112209 w 219034"/>
                  <a:gd name="connsiteY403" fmla="*/ 166469 h 310858"/>
                  <a:gd name="connsiteX404" fmla="*/ 113237 w 219034"/>
                  <a:gd name="connsiteY404" fmla="*/ 164956 h 310858"/>
                  <a:gd name="connsiteX405" fmla="*/ 115778 w 219034"/>
                  <a:gd name="connsiteY405" fmla="*/ 164412 h 310858"/>
                  <a:gd name="connsiteX406" fmla="*/ 117290 w 219034"/>
                  <a:gd name="connsiteY406" fmla="*/ 162900 h 310858"/>
                  <a:gd name="connsiteX407" fmla="*/ 119831 w 219034"/>
                  <a:gd name="connsiteY407" fmla="*/ 161871 h 310858"/>
                  <a:gd name="connsiteX408" fmla="*/ 122916 w 219034"/>
                  <a:gd name="connsiteY408" fmla="*/ 163928 h 310858"/>
                  <a:gd name="connsiteX409" fmla="*/ 120859 w 219034"/>
                  <a:gd name="connsiteY409" fmla="*/ 169069 h 310858"/>
                  <a:gd name="connsiteX410" fmla="*/ 118318 w 219034"/>
                  <a:gd name="connsiteY410" fmla="*/ 171610 h 310858"/>
                  <a:gd name="connsiteX411" fmla="*/ 118802 w 219034"/>
                  <a:gd name="connsiteY411" fmla="*/ 176752 h 310858"/>
                  <a:gd name="connsiteX412" fmla="*/ 119831 w 219034"/>
                  <a:gd name="connsiteY412" fmla="*/ 180320 h 310858"/>
                  <a:gd name="connsiteX413" fmla="*/ 118318 w 219034"/>
                  <a:gd name="connsiteY413" fmla="*/ 184918 h 310858"/>
                  <a:gd name="connsiteX414" fmla="*/ 117290 w 219034"/>
                  <a:gd name="connsiteY414" fmla="*/ 189031 h 310858"/>
                  <a:gd name="connsiteX415" fmla="*/ 115778 w 219034"/>
                  <a:gd name="connsiteY415" fmla="*/ 191572 h 310858"/>
                  <a:gd name="connsiteX416" fmla="*/ 114266 w 219034"/>
                  <a:gd name="connsiteY416" fmla="*/ 190543 h 310858"/>
                  <a:gd name="connsiteX417" fmla="*/ 112209 w 219034"/>
                  <a:gd name="connsiteY417" fmla="*/ 190060 h 310858"/>
                  <a:gd name="connsiteX418" fmla="*/ 112209 w 219034"/>
                  <a:gd name="connsiteY418" fmla="*/ 194173 h 310858"/>
                  <a:gd name="connsiteX419" fmla="*/ 111181 w 219034"/>
                  <a:gd name="connsiteY419" fmla="*/ 199799 h 310858"/>
                  <a:gd name="connsiteX420" fmla="*/ 111664 w 219034"/>
                  <a:gd name="connsiteY420" fmla="*/ 204396 h 310858"/>
                  <a:gd name="connsiteX421" fmla="*/ 114749 w 219034"/>
                  <a:gd name="connsiteY421" fmla="*/ 203367 h 310858"/>
                  <a:gd name="connsiteX422" fmla="*/ 116806 w 219034"/>
                  <a:gd name="connsiteY422" fmla="*/ 203911 h 310858"/>
                  <a:gd name="connsiteX423" fmla="*/ 118863 w 219034"/>
                  <a:gd name="connsiteY423" fmla="*/ 206452 h 310858"/>
                  <a:gd name="connsiteX424" fmla="*/ 119891 w 219034"/>
                  <a:gd name="connsiteY424" fmla="*/ 208993 h 310858"/>
                  <a:gd name="connsiteX425" fmla="*/ 118379 w 219034"/>
                  <a:gd name="connsiteY425" fmla="*/ 211533 h 310858"/>
                  <a:gd name="connsiteX426" fmla="*/ 117895 w 219034"/>
                  <a:gd name="connsiteY426" fmla="*/ 215102 h 310858"/>
                  <a:gd name="connsiteX427" fmla="*/ 116383 w 219034"/>
                  <a:gd name="connsiteY427" fmla="*/ 218671 h 310858"/>
                  <a:gd name="connsiteX428" fmla="*/ 115354 w 219034"/>
                  <a:gd name="connsiteY428" fmla="*/ 220728 h 310858"/>
                  <a:gd name="connsiteX429" fmla="*/ 112814 w 219034"/>
                  <a:gd name="connsiteY429" fmla="*/ 220728 h 310858"/>
                  <a:gd name="connsiteX430" fmla="*/ 111785 w 219034"/>
                  <a:gd name="connsiteY430" fmla="*/ 219216 h 310858"/>
                  <a:gd name="connsiteX431" fmla="*/ 109245 w 219034"/>
                  <a:gd name="connsiteY431" fmla="*/ 219216 h 310858"/>
                  <a:gd name="connsiteX432" fmla="*/ 109245 w 219034"/>
                  <a:gd name="connsiteY432" fmla="*/ 220728 h 310858"/>
                  <a:gd name="connsiteX433" fmla="*/ 110273 w 219034"/>
                  <a:gd name="connsiteY433" fmla="*/ 222240 h 310858"/>
                  <a:gd name="connsiteX434" fmla="*/ 111302 w 219034"/>
                  <a:gd name="connsiteY434" fmla="*/ 224842 h 310858"/>
                  <a:gd name="connsiteX435" fmla="*/ 111785 w 219034"/>
                  <a:gd name="connsiteY435" fmla="*/ 228410 h 310858"/>
                  <a:gd name="connsiteX436" fmla="*/ 112814 w 219034"/>
                  <a:gd name="connsiteY436" fmla="*/ 233008 h 310858"/>
                  <a:gd name="connsiteX437" fmla="*/ 114326 w 219034"/>
                  <a:gd name="connsiteY437" fmla="*/ 233008 h 310858"/>
                  <a:gd name="connsiteX438" fmla="*/ 117411 w 219034"/>
                  <a:gd name="connsiteY438" fmla="*/ 233491 h 310858"/>
                  <a:gd name="connsiteX439" fmla="*/ 119468 w 219034"/>
                  <a:gd name="connsiteY439" fmla="*/ 233008 h 310858"/>
                  <a:gd name="connsiteX440" fmla="*/ 120980 w 219034"/>
                  <a:gd name="connsiteY440" fmla="*/ 231435 h 310858"/>
                  <a:gd name="connsiteX441" fmla="*/ 122008 w 219034"/>
                  <a:gd name="connsiteY441" fmla="*/ 233491 h 310858"/>
                  <a:gd name="connsiteX442" fmla="*/ 123037 w 219034"/>
                  <a:gd name="connsiteY442" fmla="*/ 234520 h 310858"/>
                  <a:gd name="connsiteX443" fmla="*/ 125093 w 219034"/>
                  <a:gd name="connsiteY443" fmla="*/ 233491 h 310858"/>
                  <a:gd name="connsiteX444" fmla="*/ 124065 w 219034"/>
                  <a:gd name="connsiteY444" fmla="*/ 230951 h 310858"/>
                  <a:gd name="connsiteX445" fmla="*/ 122008 w 219034"/>
                  <a:gd name="connsiteY445" fmla="*/ 226837 h 310858"/>
                  <a:gd name="connsiteX446" fmla="*/ 121524 w 219034"/>
                  <a:gd name="connsiteY446" fmla="*/ 223752 h 310858"/>
                  <a:gd name="connsiteX447" fmla="*/ 122553 w 219034"/>
                  <a:gd name="connsiteY447" fmla="*/ 223752 h 310858"/>
                  <a:gd name="connsiteX448" fmla="*/ 124609 w 219034"/>
                  <a:gd name="connsiteY448" fmla="*/ 225265 h 310858"/>
                  <a:gd name="connsiteX449" fmla="*/ 125638 w 219034"/>
                  <a:gd name="connsiteY449" fmla="*/ 228833 h 310858"/>
                  <a:gd name="connsiteX450" fmla="*/ 127150 w 219034"/>
                  <a:gd name="connsiteY450" fmla="*/ 228350 h 310858"/>
                  <a:gd name="connsiteX451" fmla="*/ 127150 w 219034"/>
                  <a:gd name="connsiteY451" fmla="*/ 226293 h 310858"/>
                  <a:gd name="connsiteX452" fmla="*/ 128178 w 219034"/>
                  <a:gd name="connsiteY452" fmla="*/ 223752 h 310858"/>
                  <a:gd name="connsiteX453" fmla="*/ 128662 w 219034"/>
                  <a:gd name="connsiteY453" fmla="*/ 223208 h 310858"/>
                  <a:gd name="connsiteX454" fmla="*/ 129146 w 219034"/>
                  <a:gd name="connsiteY454" fmla="*/ 220667 h 310858"/>
                  <a:gd name="connsiteX455" fmla="*/ 129146 w 219034"/>
                  <a:gd name="connsiteY455" fmla="*/ 218611 h 310858"/>
                  <a:gd name="connsiteX456" fmla="*/ 129630 w 219034"/>
                  <a:gd name="connsiteY456" fmla="*/ 216554 h 310858"/>
                  <a:gd name="connsiteX457" fmla="*/ 130658 w 219034"/>
                  <a:gd name="connsiteY457" fmla="*/ 216009 h 310858"/>
                  <a:gd name="connsiteX458" fmla="*/ 131687 w 219034"/>
                  <a:gd name="connsiteY458" fmla="*/ 216554 h 310858"/>
                  <a:gd name="connsiteX459" fmla="*/ 132171 w 219034"/>
                  <a:gd name="connsiteY459" fmla="*/ 216554 h 310858"/>
                  <a:gd name="connsiteX460" fmla="*/ 133683 w 219034"/>
                  <a:gd name="connsiteY460" fmla="*/ 219639 h 310858"/>
                  <a:gd name="connsiteX461" fmla="*/ 135739 w 219034"/>
                  <a:gd name="connsiteY461" fmla="*/ 221696 h 310858"/>
                  <a:gd name="connsiteX462" fmla="*/ 137796 w 219034"/>
                  <a:gd name="connsiteY462" fmla="*/ 223208 h 310858"/>
                  <a:gd name="connsiteX463" fmla="*/ 143966 w 219034"/>
                  <a:gd name="connsiteY463" fmla="*/ 229378 h 310858"/>
                  <a:gd name="connsiteX464" fmla="*/ 146507 w 219034"/>
                  <a:gd name="connsiteY464" fmla="*/ 230406 h 310858"/>
                  <a:gd name="connsiteX465" fmla="*/ 149592 w 219034"/>
                  <a:gd name="connsiteY465" fmla="*/ 230406 h 310858"/>
                  <a:gd name="connsiteX466" fmla="*/ 151648 w 219034"/>
                  <a:gd name="connsiteY466" fmla="*/ 229922 h 310858"/>
                  <a:gd name="connsiteX467" fmla="*/ 153161 w 219034"/>
                  <a:gd name="connsiteY467" fmla="*/ 228894 h 310858"/>
                  <a:gd name="connsiteX468" fmla="*/ 156246 w 219034"/>
                  <a:gd name="connsiteY468" fmla="*/ 230951 h 310858"/>
                  <a:gd name="connsiteX469" fmla="*/ 156730 w 219034"/>
                  <a:gd name="connsiteY469" fmla="*/ 232463 h 310858"/>
                  <a:gd name="connsiteX470" fmla="*/ 156730 w 219034"/>
                  <a:gd name="connsiteY470" fmla="*/ 236032 h 310858"/>
                  <a:gd name="connsiteX471" fmla="*/ 158242 w 219034"/>
                  <a:gd name="connsiteY471" fmla="*/ 236576 h 310858"/>
                  <a:gd name="connsiteX472" fmla="*/ 158726 w 219034"/>
                  <a:gd name="connsiteY472" fmla="*/ 235003 h 310858"/>
                  <a:gd name="connsiteX473" fmla="*/ 160238 w 219034"/>
                  <a:gd name="connsiteY473" fmla="*/ 233976 h 310858"/>
                  <a:gd name="connsiteX474" fmla="*/ 160722 w 219034"/>
                  <a:gd name="connsiteY474" fmla="*/ 236032 h 310858"/>
                  <a:gd name="connsiteX475" fmla="*/ 162779 w 219034"/>
                  <a:gd name="connsiteY475" fmla="*/ 238633 h 310858"/>
                  <a:gd name="connsiteX476" fmla="*/ 164291 w 219034"/>
                  <a:gd name="connsiteY476" fmla="*/ 238088 h 310858"/>
                  <a:gd name="connsiteX477" fmla="*/ 165803 w 219034"/>
                  <a:gd name="connsiteY477" fmla="*/ 235003 h 310858"/>
                  <a:gd name="connsiteX478" fmla="*/ 166831 w 219034"/>
                  <a:gd name="connsiteY478" fmla="*/ 233491 h 310858"/>
                  <a:gd name="connsiteX479" fmla="*/ 166831 w 219034"/>
                  <a:gd name="connsiteY479" fmla="*/ 231435 h 310858"/>
                  <a:gd name="connsiteX480" fmla="*/ 167315 w 219034"/>
                  <a:gd name="connsiteY480" fmla="*/ 229922 h 310858"/>
                  <a:gd name="connsiteX481" fmla="*/ 167315 w 219034"/>
                  <a:gd name="connsiteY481" fmla="*/ 228410 h 310858"/>
                  <a:gd name="connsiteX482" fmla="*/ 167799 w 219034"/>
                  <a:gd name="connsiteY482" fmla="*/ 227382 h 310858"/>
                  <a:gd name="connsiteX483" fmla="*/ 168283 w 219034"/>
                  <a:gd name="connsiteY483" fmla="*/ 224842 h 310858"/>
                  <a:gd name="connsiteX484" fmla="*/ 169795 w 219034"/>
                  <a:gd name="connsiteY484" fmla="*/ 223813 h 310858"/>
                  <a:gd name="connsiteX485" fmla="*/ 170279 w 219034"/>
                  <a:gd name="connsiteY485" fmla="*/ 222240 h 310858"/>
                  <a:gd name="connsiteX486" fmla="*/ 171792 w 219034"/>
                  <a:gd name="connsiteY486" fmla="*/ 220728 h 310858"/>
                  <a:gd name="connsiteX487" fmla="*/ 172275 w 219034"/>
                  <a:gd name="connsiteY487" fmla="*/ 217643 h 310858"/>
                  <a:gd name="connsiteX488" fmla="*/ 172759 w 219034"/>
                  <a:gd name="connsiteY488" fmla="*/ 216614 h 310858"/>
                  <a:gd name="connsiteX489" fmla="*/ 175300 w 219034"/>
                  <a:gd name="connsiteY489" fmla="*/ 215586 h 310858"/>
                  <a:gd name="connsiteX490" fmla="*/ 174756 w 219034"/>
                  <a:gd name="connsiteY490" fmla="*/ 214014 h 310858"/>
                  <a:gd name="connsiteX491" fmla="*/ 171671 w 219034"/>
                  <a:gd name="connsiteY491" fmla="*/ 210929 h 310858"/>
                  <a:gd name="connsiteX492" fmla="*/ 171187 w 219034"/>
                  <a:gd name="connsiteY492" fmla="*/ 205787 h 310858"/>
                  <a:gd name="connsiteX493" fmla="*/ 171187 w 219034"/>
                  <a:gd name="connsiteY493" fmla="*/ 202218 h 310858"/>
                  <a:gd name="connsiteX494" fmla="*/ 172215 w 219034"/>
                  <a:gd name="connsiteY494" fmla="*/ 199133 h 310858"/>
                  <a:gd name="connsiteX495" fmla="*/ 173727 w 219034"/>
                  <a:gd name="connsiteY495" fmla="*/ 200161 h 310858"/>
                  <a:gd name="connsiteX496" fmla="*/ 175239 w 219034"/>
                  <a:gd name="connsiteY496" fmla="*/ 202218 h 310858"/>
                  <a:gd name="connsiteX497" fmla="*/ 175723 w 219034"/>
                  <a:gd name="connsiteY497" fmla="*/ 207360 h 310858"/>
                  <a:gd name="connsiteX498" fmla="*/ 177236 w 219034"/>
                  <a:gd name="connsiteY498" fmla="*/ 205303 h 310858"/>
                  <a:gd name="connsiteX499" fmla="*/ 181349 w 219034"/>
                  <a:gd name="connsiteY499" fmla="*/ 205303 h 310858"/>
                  <a:gd name="connsiteX500" fmla="*/ 180321 w 219034"/>
                  <a:gd name="connsiteY500" fmla="*/ 204275 h 310858"/>
                  <a:gd name="connsiteX501" fmla="*/ 180321 w 219034"/>
                  <a:gd name="connsiteY501" fmla="*/ 200706 h 310858"/>
                  <a:gd name="connsiteX502" fmla="*/ 179292 w 219034"/>
                  <a:gd name="connsiteY502" fmla="*/ 192479 h 310858"/>
                  <a:gd name="connsiteX503" fmla="*/ 178808 w 219034"/>
                  <a:gd name="connsiteY503" fmla="*/ 189939 h 310858"/>
                  <a:gd name="connsiteX504" fmla="*/ 179292 w 219034"/>
                  <a:gd name="connsiteY504" fmla="*/ 185825 h 310858"/>
                  <a:gd name="connsiteX505" fmla="*/ 181833 w 219034"/>
                  <a:gd name="connsiteY505" fmla="*/ 183769 h 310858"/>
                  <a:gd name="connsiteX506" fmla="*/ 183890 w 219034"/>
                  <a:gd name="connsiteY506" fmla="*/ 185825 h 310858"/>
                  <a:gd name="connsiteX507" fmla="*/ 185946 w 219034"/>
                  <a:gd name="connsiteY507" fmla="*/ 189394 h 310858"/>
                  <a:gd name="connsiteX508" fmla="*/ 185946 w 219034"/>
                  <a:gd name="connsiteY508" fmla="*/ 192963 h 310858"/>
                  <a:gd name="connsiteX509" fmla="*/ 184918 w 219034"/>
                  <a:gd name="connsiteY509" fmla="*/ 199133 h 310858"/>
                  <a:gd name="connsiteX510" fmla="*/ 185402 w 219034"/>
                  <a:gd name="connsiteY510" fmla="*/ 203731 h 310858"/>
                  <a:gd name="connsiteX511" fmla="*/ 185886 w 219034"/>
                  <a:gd name="connsiteY511" fmla="*/ 206271 h 310858"/>
                  <a:gd name="connsiteX512" fmla="*/ 185886 w 219034"/>
                  <a:gd name="connsiteY512" fmla="*/ 209356 h 310858"/>
                  <a:gd name="connsiteX513" fmla="*/ 185402 w 219034"/>
                  <a:gd name="connsiteY513" fmla="*/ 213953 h 310858"/>
                  <a:gd name="connsiteX514" fmla="*/ 185886 w 219034"/>
                  <a:gd name="connsiteY514" fmla="*/ 214497 h 310858"/>
                  <a:gd name="connsiteX515" fmla="*/ 186914 w 219034"/>
                  <a:gd name="connsiteY515" fmla="*/ 213953 h 310858"/>
                  <a:gd name="connsiteX516" fmla="*/ 187398 w 219034"/>
                  <a:gd name="connsiteY516" fmla="*/ 211412 h 310858"/>
                  <a:gd name="connsiteX517" fmla="*/ 188426 w 219034"/>
                  <a:gd name="connsiteY517" fmla="*/ 208872 h 310858"/>
                  <a:gd name="connsiteX518" fmla="*/ 189455 w 219034"/>
                  <a:gd name="connsiteY518" fmla="*/ 207360 h 310858"/>
                  <a:gd name="connsiteX519" fmla="*/ 187942 w 219034"/>
                  <a:gd name="connsiteY519" fmla="*/ 206331 h 310858"/>
                  <a:gd name="connsiteX520" fmla="*/ 187458 w 219034"/>
                  <a:gd name="connsiteY520" fmla="*/ 203790 h 310858"/>
                  <a:gd name="connsiteX521" fmla="*/ 186430 w 219034"/>
                  <a:gd name="connsiteY521" fmla="*/ 200706 h 310858"/>
                  <a:gd name="connsiteX522" fmla="*/ 187942 w 219034"/>
                  <a:gd name="connsiteY522" fmla="*/ 199194 h 310858"/>
                  <a:gd name="connsiteX523" fmla="*/ 189455 w 219034"/>
                  <a:gd name="connsiteY523" fmla="*/ 197137 h 310858"/>
                  <a:gd name="connsiteX524" fmla="*/ 190483 w 219034"/>
                  <a:gd name="connsiteY524" fmla="*/ 193024 h 310858"/>
                  <a:gd name="connsiteX525" fmla="*/ 189455 w 219034"/>
                  <a:gd name="connsiteY525" fmla="*/ 189939 h 310858"/>
                  <a:gd name="connsiteX526" fmla="*/ 188426 w 219034"/>
                  <a:gd name="connsiteY526" fmla="*/ 186369 h 310858"/>
                  <a:gd name="connsiteX527" fmla="*/ 191995 w 219034"/>
                  <a:gd name="connsiteY527" fmla="*/ 186369 h 310858"/>
                  <a:gd name="connsiteX528" fmla="*/ 193024 w 219034"/>
                  <a:gd name="connsiteY528" fmla="*/ 188910 h 310858"/>
                  <a:gd name="connsiteX529" fmla="*/ 194052 w 219034"/>
                  <a:gd name="connsiteY529" fmla="*/ 192479 h 310858"/>
                  <a:gd name="connsiteX530" fmla="*/ 195564 w 219034"/>
                  <a:gd name="connsiteY530" fmla="*/ 193507 h 310858"/>
                  <a:gd name="connsiteX531" fmla="*/ 198649 w 219034"/>
                  <a:gd name="connsiteY531" fmla="*/ 194536 h 310858"/>
                  <a:gd name="connsiteX532" fmla="*/ 198649 w 219034"/>
                  <a:gd name="connsiteY532" fmla="*/ 193991 h 310858"/>
                  <a:gd name="connsiteX533" fmla="*/ 200161 w 219034"/>
                  <a:gd name="connsiteY533" fmla="*/ 192479 h 310858"/>
                  <a:gd name="connsiteX534" fmla="*/ 198105 w 219034"/>
                  <a:gd name="connsiteY534" fmla="*/ 191451 h 310858"/>
                  <a:gd name="connsiteX535" fmla="*/ 196592 w 219034"/>
                  <a:gd name="connsiteY535" fmla="*/ 190967 h 310858"/>
                  <a:gd name="connsiteX536" fmla="*/ 195564 w 219034"/>
                  <a:gd name="connsiteY536" fmla="*/ 188366 h 310858"/>
                  <a:gd name="connsiteX537" fmla="*/ 198105 w 219034"/>
                  <a:gd name="connsiteY537" fmla="*/ 187881 h 310858"/>
                  <a:gd name="connsiteX538" fmla="*/ 200645 w 219034"/>
                  <a:gd name="connsiteY538" fmla="*/ 187881 h 310858"/>
                  <a:gd name="connsiteX539" fmla="*/ 203186 w 219034"/>
                  <a:gd name="connsiteY539" fmla="*/ 190422 h 310858"/>
                  <a:gd name="connsiteX540" fmla="*/ 207783 w 219034"/>
                  <a:gd name="connsiteY540" fmla="*/ 190967 h 310858"/>
                  <a:gd name="connsiteX541" fmla="*/ 210324 w 219034"/>
                  <a:gd name="connsiteY541" fmla="*/ 189939 h 310858"/>
                  <a:gd name="connsiteX542" fmla="*/ 212380 w 219034"/>
                  <a:gd name="connsiteY542" fmla="*/ 187881 h 310858"/>
                  <a:gd name="connsiteX543" fmla="*/ 213409 w 219034"/>
                  <a:gd name="connsiteY543" fmla="*/ 185341 h 310858"/>
                  <a:gd name="connsiteX544" fmla="*/ 216494 w 219034"/>
                  <a:gd name="connsiteY544" fmla="*/ 182801 h 310858"/>
                  <a:gd name="connsiteX545" fmla="*/ 219034 w 219034"/>
                  <a:gd name="connsiteY545" fmla="*/ 182256 h 310858"/>
                  <a:gd name="connsiteX546" fmla="*/ 219034 w 219034"/>
                  <a:gd name="connsiteY546" fmla="*/ 188910 h 310858"/>
                  <a:gd name="connsiteX547" fmla="*/ 216494 w 219034"/>
                  <a:gd name="connsiteY547" fmla="*/ 192479 h 310858"/>
                  <a:gd name="connsiteX548" fmla="*/ 212380 w 219034"/>
                  <a:gd name="connsiteY548" fmla="*/ 191935 h 310858"/>
                  <a:gd name="connsiteX549" fmla="*/ 209295 w 219034"/>
                  <a:gd name="connsiteY549" fmla="*/ 193991 h 310858"/>
                  <a:gd name="connsiteX550" fmla="*/ 205726 w 219034"/>
                  <a:gd name="connsiteY550" fmla="*/ 198588 h 310858"/>
                  <a:gd name="connsiteX551" fmla="*/ 202157 w 219034"/>
                  <a:gd name="connsiteY551" fmla="*/ 198588 h 310858"/>
                  <a:gd name="connsiteX552" fmla="*/ 201674 w 219034"/>
                  <a:gd name="connsiteY552" fmla="*/ 198105 h 310858"/>
                  <a:gd name="connsiteX553" fmla="*/ 201190 w 219034"/>
                  <a:gd name="connsiteY553" fmla="*/ 198105 h 310858"/>
                  <a:gd name="connsiteX554" fmla="*/ 200706 w 219034"/>
                  <a:gd name="connsiteY554" fmla="*/ 198588 h 310858"/>
                  <a:gd name="connsiteX555" fmla="*/ 200706 w 219034"/>
                  <a:gd name="connsiteY555" fmla="*/ 202702 h 310858"/>
                  <a:gd name="connsiteX556" fmla="*/ 200222 w 219034"/>
                  <a:gd name="connsiteY556" fmla="*/ 203731 h 310858"/>
                  <a:gd name="connsiteX557" fmla="*/ 199738 w 219034"/>
                  <a:gd name="connsiteY557" fmla="*/ 206271 h 310858"/>
                  <a:gd name="connsiteX558" fmla="*/ 199254 w 219034"/>
                  <a:gd name="connsiteY558" fmla="*/ 209356 h 310858"/>
                  <a:gd name="connsiteX559" fmla="*/ 197742 w 219034"/>
                  <a:gd name="connsiteY559" fmla="*/ 212985 h 310858"/>
                  <a:gd name="connsiteX560" fmla="*/ 197258 w 219034"/>
                  <a:gd name="connsiteY560" fmla="*/ 215042 h 310858"/>
                  <a:gd name="connsiteX561" fmla="*/ 197742 w 219034"/>
                  <a:gd name="connsiteY561" fmla="*/ 217099 h 310858"/>
                  <a:gd name="connsiteX562" fmla="*/ 200282 w 219034"/>
                  <a:gd name="connsiteY562" fmla="*/ 218611 h 310858"/>
                  <a:gd name="connsiteX563" fmla="*/ 200282 w 219034"/>
                  <a:gd name="connsiteY563" fmla="*/ 220667 h 310858"/>
                  <a:gd name="connsiteX564" fmla="*/ 198770 w 219034"/>
                  <a:gd name="connsiteY564" fmla="*/ 222724 h 310858"/>
                  <a:gd name="connsiteX565" fmla="*/ 195201 w 219034"/>
                  <a:gd name="connsiteY565" fmla="*/ 223208 h 310858"/>
                  <a:gd name="connsiteX566" fmla="*/ 192661 w 219034"/>
                  <a:gd name="connsiteY566" fmla="*/ 225265 h 310858"/>
                  <a:gd name="connsiteX567" fmla="*/ 191632 w 219034"/>
                  <a:gd name="connsiteY567" fmla="*/ 229378 h 310858"/>
                  <a:gd name="connsiteX568" fmla="*/ 191632 w 219034"/>
                  <a:gd name="connsiteY568" fmla="*/ 231918 h 310858"/>
                  <a:gd name="connsiteX569" fmla="*/ 189092 w 219034"/>
                  <a:gd name="connsiteY569" fmla="*/ 235488 h 310858"/>
                  <a:gd name="connsiteX570" fmla="*/ 189092 w 219034"/>
                  <a:gd name="connsiteY570" fmla="*/ 241657 h 310858"/>
                  <a:gd name="connsiteX571" fmla="*/ 190120 w 219034"/>
                  <a:gd name="connsiteY571" fmla="*/ 241173 h 310858"/>
                  <a:gd name="connsiteX572" fmla="*/ 192177 w 219034"/>
                  <a:gd name="connsiteY572" fmla="*/ 242202 h 310858"/>
                  <a:gd name="connsiteX573" fmla="*/ 189636 w 219034"/>
                  <a:gd name="connsiteY573" fmla="*/ 246315 h 310858"/>
                  <a:gd name="connsiteX574" fmla="*/ 187579 w 219034"/>
                  <a:gd name="connsiteY574" fmla="*/ 247344 h 310858"/>
                  <a:gd name="connsiteX575" fmla="*/ 186067 w 219034"/>
                  <a:gd name="connsiteY575" fmla="*/ 251456 h 310858"/>
                  <a:gd name="connsiteX576" fmla="*/ 184010 w 219034"/>
                  <a:gd name="connsiteY576" fmla="*/ 251456 h 310858"/>
                  <a:gd name="connsiteX577" fmla="*/ 181954 w 219034"/>
                  <a:gd name="connsiteY577" fmla="*/ 250912 h 310858"/>
                  <a:gd name="connsiteX578" fmla="*/ 179413 w 219034"/>
                  <a:gd name="connsiteY578" fmla="*/ 249884 h 310858"/>
                  <a:gd name="connsiteX579" fmla="*/ 178929 w 219034"/>
                  <a:gd name="connsiteY579" fmla="*/ 248856 h 310858"/>
                  <a:gd name="connsiteX580" fmla="*/ 180442 w 219034"/>
                  <a:gd name="connsiteY580" fmla="*/ 245287 h 310858"/>
                  <a:gd name="connsiteX581" fmla="*/ 181470 w 219034"/>
                  <a:gd name="connsiteY581" fmla="*/ 242746 h 310858"/>
                  <a:gd name="connsiteX582" fmla="*/ 179958 w 219034"/>
                  <a:gd name="connsiteY582" fmla="*/ 241234 h 310858"/>
                  <a:gd name="connsiteX583" fmla="*/ 177901 w 219034"/>
                  <a:gd name="connsiteY583" fmla="*/ 241718 h 310858"/>
                  <a:gd name="connsiteX584" fmla="*/ 175360 w 219034"/>
                  <a:gd name="connsiteY584" fmla="*/ 243775 h 310858"/>
                  <a:gd name="connsiteX585" fmla="*/ 173848 w 219034"/>
                  <a:gd name="connsiteY585" fmla="*/ 245287 h 310858"/>
                  <a:gd name="connsiteX586" fmla="*/ 172820 w 219034"/>
                  <a:gd name="connsiteY586" fmla="*/ 245831 h 310858"/>
                  <a:gd name="connsiteX587" fmla="*/ 169735 w 219034"/>
                  <a:gd name="connsiteY587" fmla="*/ 245831 h 310858"/>
                  <a:gd name="connsiteX588" fmla="*/ 167194 w 219034"/>
                  <a:gd name="connsiteY588" fmla="*/ 248371 h 310858"/>
                  <a:gd name="connsiteX589" fmla="*/ 167194 w 219034"/>
                  <a:gd name="connsiteY589" fmla="*/ 250429 h 310858"/>
                  <a:gd name="connsiteX590" fmla="*/ 170763 w 219034"/>
                  <a:gd name="connsiteY590" fmla="*/ 249884 h 310858"/>
                  <a:gd name="connsiteX591" fmla="*/ 169251 w 219034"/>
                  <a:gd name="connsiteY591" fmla="*/ 252969 h 310858"/>
                  <a:gd name="connsiteX592" fmla="*/ 166710 w 219034"/>
                  <a:gd name="connsiteY592" fmla="*/ 257566 h 310858"/>
                  <a:gd name="connsiteX593" fmla="*/ 166710 w 219034"/>
                  <a:gd name="connsiteY593" fmla="*/ 261135 h 310858"/>
                  <a:gd name="connsiteX594" fmla="*/ 165682 w 219034"/>
                  <a:gd name="connsiteY594" fmla="*/ 267789 h 310858"/>
                  <a:gd name="connsiteX595" fmla="*/ 163625 w 219034"/>
                  <a:gd name="connsiteY595" fmla="*/ 270874 h 310858"/>
                  <a:gd name="connsiteX596" fmla="*/ 163625 w 219034"/>
                  <a:gd name="connsiteY596" fmla="*/ 274987 h 310858"/>
                  <a:gd name="connsiteX597" fmla="*/ 165138 w 219034"/>
                  <a:gd name="connsiteY597" fmla="*/ 281157 h 310858"/>
                  <a:gd name="connsiteX598" fmla="*/ 169251 w 219034"/>
                  <a:gd name="connsiteY598" fmla="*/ 284242 h 310858"/>
                  <a:gd name="connsiteX599" fmla="*/ 171308 w 219034"/>
                  <a:gd name="connsiteY599" fmla="*/ 286783 h 310858"/>
                  <a:gd name="connsiteX600" fmla="*/ 169795 w 219034"/>
                  <a:gd name="connsiteY600" fmla="*/ 287811 h 310858"/>
                  <a:gd name="connsiteX601" fmla="*/ 167739 w 219034"/>
                  <a:gd name="connsiteY601" fmla="*/ 288295 h 310858"/>
                  <a:gd name="connsiteX602" fmla="*/ 164170 w 219034"/>
                  <a:gd name="connsiteY602" fmla="*/ 290352 h 310858"/>
                  <a:gd name="connsiteX603" fmla="*/ 163141 w 219034"/>
                  <a:gd name="connsiteY603" fmla="*/ 296522 h 310858"/>
                  <a:gd name="connsiteX604" fmla="*/ 160601 w 219034"/>
                  <a:gd name="connsiteY604" fmla="*/ 299062 h 310858"/>
                  <a:gd name="connsiteX605" fmla="*/ 159573 w 219034"/>
                  <a:gd name="connsiteY605" fmla="*/ 302147 h 310858"/>
                  <a:gd name="connsiteX606" fmla="*/ 158060 w 219034"/>
                  <a:gd name="connsiteY606" fmla="*/ 303659 h 310858"/>
                  <a:gd name="connsiteX607" fmla="*/ 154975 w 219034"/>
                  <a:gd name="connsiteY607" fmla="*/ 305717 h 310858"/>
                  <a:gd name="connsiteX608" fmla="*/ 151406 w 219034"/>
                  <a:gd name="connsiteY608" fmla="*/ 310858 h 310858"/>
                  <a:gd name="connsiteX609" fmla="*/ 149894 w 219034"/>
                  <a:gd name="connsiteY609" fmla="*/ 307289 h 310858"/>
                  <a:gd name="connsiteX610" fmla="*/ 150922 w 219034"/>
                  <a:gd name="connsiteY610" fmla="*/ 303176 h 310858"/>
                  <a:gd name="connsiteX611" fmla="*/ 152979 w 219034"/>
                  <a:gd name="connsiteY611" fmla="*/ 303659 h 310858"/>
                  <a:gd name="connsiteX612" fmla="*/ 154007 w 219034"/>
                  <a:gd name="connsiteY612" fmla="*/ 300574 h 310858"/>
                  <a:gd name="connsiteX613" fmla="*/ 152495 w 219034"/>
                  <a:gd name="connsiteY613" fmla="*/ 298034 h 310858"/>
                  <a:gd name="connsiteX614" fmla="*/ 154007 w 219034"/>
                  <a:gd name="connsiteY614" fmla="*/ 296461 h 310858"/>
                  <a:gd name="connsiteX615" fmla="*/ 154491 w 219034"/>
                  <a:gd name="connsiteY615" fmla="*/ 291320 h 310858"/>
                  <a:gd name="connsiteX616" fmla="*/ 154491 w 219034"/>
                  <a:gd name="connsiteY616" fmla="*/ 284121 h 310858"/>
                  <a:gd name="connsiteX617" fmla="*/ 152979 w 219034"/>
                  <a:gd name="connsiteY617" fmla="*/ 280008 h 310858"/>
                  <a:gd name="connsiteX618" fmla="*/ 151467 w 219034"/>
                  <a:gd name="connsiteY618" fmla="*/ 278980 h 310858"/>
                  <a:gd name="connsiteX619" fmla="*/ 148926 w 219034"/>
                  <a:gd name="connsiteY619" fmla="*/ 284121 h 310858"/>
                  <a:gd name="connsiteX620" fmla="*/ 147414 w 219034"/>
                  <a:gd name="connsiteY620" fmla="*/ 288719 h 310858"/>
                  <a:gd name="connsiteX621" fmla="*/ 145902 w 219034"/>
                  <a:gd name="connsiteY621" fmla="*/ 291259 h 310858"/>
                  <a:gd name="connsiteX622" fmla="*/ 141788 w 219034"/>
                  <a:gd name="connsiteY622" fmla="*/ 293799 h 310858"/>
                  <a:gd name="connsiteX623" fmla="*/ 137191 w 219034"/>
                  <a:gd name="connsiteY623" fmla="*/ 290714 h 310858"/>
                  <a:gd name="connsiteX624" fmla="*/ 133078 w 219034"/>
                  <a:gd name="connsiteY624" fmla="*/ 289687 h 310858"/>
                  <a:gd name="connsiteX625" fmla="*/ 131566 w 219034"/>
                  <a:gd name="connsiteY625" fmla="*/ 286602 h 310858"/>
                  <a:gd name="connsiteX626" fmla="*/ 133078 w 219034"/>
                  <a:gd name="connsiteY626" fmla="*/ 280976 h 310858"/>
                  <a:gd name="connsiteX627" fmla="*/ 126424 w 219034"/>
                  <a:gd name="connsiteY627" fmla="*/ 255328 h 310858"/>
                  <a:gd name="connsiteX628" fmla="*/ 121827 w 219034"/>
                  <a:gd name="connsiteY628" fmla="*/ 257385 h 310858"/>
                  <a:gd name="connsiteX629" fmla="*/ 120315 w 219034"/>
                  <a:gd name="connsiteY629" fmla="*/ 261498 h 310858"/>
                  <a:gd name="connsiteX630" fmla="*/ 117230 w 219034"/>
                  <a:gd name="connsiteY630" fmla="*/ 258957 h 310858"/>
                  <a:gd name="connsiteX631" fmla="*/ 115717 w 219034"/>
                  <a:gd name="connsiteY631" fmla="*/ 257445 h 310858"/>
                  <a:gd name="connsiteX632" fmla="*/ 115233 w 219034"/>
                  <a:gd name="connsiteY632" fmla="*/ 258474 h 310858"/>
                  <a:gd name="connsiteX633" fmla="*/ 113721 w 219034"/>
                  <a:gd name="connsiteY633" fmla="*/ 259986 h 310858"/>
                  <a:gd name="connsiteX634" fmla="*/ 110152 w 219034"/>
                  <a:gd name="connsiteY634" fmla="*/ 258474 h 310858"/>
                  <a:gd name="connsiteX635" fmla="*/ 109668 w 219034"/>
                  <a:gd name="connsiteY635" fmla="*/ 253876 h 310858"/>
                  <a:gd name="connsiteX636" fmla="*/ 108156 w 219034"/>
                  <a:gd name="connsiteY636" fmla="*/ 248251 h 310858"/>
                  <a:gd name="connsiteX637" fmla="*/ 106099 w 219034"/>
                  <a:gd name="connsiteY637" fmla="*/ 244137 h 310858"/>
                  <a:gd name="connsiteX638" fmla="*/ 105615 w 219034"/>
                  <a:gd name="connsiteY638" fmla="*/ 240025 h 310858"/>
                  <a:gd name="connsiteX639" fmla="*/ 103559 w 219034"/>
                  <a:gd name="connsiteY639" fmla="*/ 240025 h 310858"/>
                  <a:gd name="connsiteX640" fmla="*/ 100474 w 219034"/>
                  <a:gd name="connsiteY640" fmla="*/ 238996 h 310858"/>
                  <a:gd name="connsiteX641" fmla="*/ 98417 w 219034"/>
                  <a:gd name="connsiteY641" fmla="*/ 237967 h 310858"/>
                  <a:gd name="connsiteX642" fmla="*/ 95877 w 219034"/>
                  <a:gd name="connsiteY642" fmla="*/ 241052 h 310858"/>
                  <a:gd name="connsiteX643" fmla="*/ 94364 w 219034"/>
                  <a:gd name="connsiteY643" fmla="*/ 237967 h 310858"/>
                  <a:gd name="connsiteX644" fmla="*/ 92852 w 219034"/>
                  <a:gd name="connsiteY644" fmla="*/ 235911 h 310858"/>
                  <a:gd name="connsiteX645" fmla="*/ 93336 w 219034"/>
                  <a:gd name="connsiteY645" fmla="*/ 233854 h 310858"/>
                  <a:gd name="connsiteX646" fmla="*/ 96421 w 219034"/>
                  <a:gd name="connsiteY646" fmla="*/ 233310 h 310858"/>
                  <a:gd name="connsiteX647" fmla="*/ 96905 w 219034"/>
                  <a:gd name="connsiteY647" fmla="*/ 227140 h 310858"/>
                  <a:gd name="connsiteX648" fmla="*/ 100474 w 219034"/>
                  <a:gd name="connsiteY648" fmla="*/ 228168 h 310858"/>
                  <a:gd name="connsiteX649" fmla="*/ 101986 w 219034"/>
                  <a:gd name="connsiteY649" fmla="*/ 226595 h 310858"/>
                  <a:gd name="connsiteX650" fmla="*/ 103498 w 219034"/>
                  <a:gd name="connsiteY650" fmla="*/ 225567 h 310858"/>
                  <a:gd name="connsiteX651" fmla="*/ 103498 w 219034"/>
                  <a:gd name="connsiteY651" fmla="*/ 223510 h 310858"/>
                  <a:gd name="connsiteX652" fmla="*/ 105555 w 219034"/>
                  <a:gd name="connsiteY652" fmla="*/ 222482 h 310858"/>
                  <a:gd name="connsiteX653" fmla="*/ 104043 w 219034"/>
                  <a:gd name="connsiteY653" fmla="*/ 215829 h 310858"/>
                  <a:gd name="connsiteX654" fmla="*/ 103014 w 219034"/>
                  <a:gd name="connsiteY654" fmla="*/ 215344 h 310858"/>
                  <a:gd name="connsiteX655" fmla="*/ 101986 w 219034"/>
                  <a:gd name="connsiteY655" fmla="*/ 217401 h 310858"/>
                  <a:gd name="connsiteX656" fmla="*/ 101502 w 219034"/>
                  <a:gd name="connsiteY656" fmla="*/ 213288 h 310858"/>
                  <a:gd name="connsiteX657" fmla="*/ 99446 w 219034"/>
                  <a:gd name="connsiteY657" fmla="*/ 212259 h 310858"/>
                  <a:gd name="connsiteX658" fmla="*/ 98962 w 219034"/>
                  <a:gd name="connsiteY658" fmla="*/ 221514 h 310858"/>
                  <a:gd name="connsiteX659" fmla="*/ 98478 w 219034"/>
                  <a:gd name="connsiteY659" fmla="*/ 223571 h 310858"/>
                  <a:gd name="connsiteX660" fmla="*/ 95937 w 219034"/>
                  <a:gd name="connsiteY660" fmla="*/ 224055 h 310858"/>
                  <a:gd name="connsiteX661" fmla="*/ 96965 w 219034"/>
                  <a:gd name="connsiteY661" fmla="*/ 216373 h 310858"/>
                  <a:gd name="connsiteX662" fmla="*/ 94425 w 219034"/>
                  <a:gd name="connsiteY662" fmla="*/ 210747 h 310858"/>
                  <a:gd name="connsiteX663" fmla="*/ 86743 w 219034"/>
                  <a:gd name="connsiteY663" fmla="*/ 210747 h 310858"/>
                  <a:gd name="connsiteX664" fmla="*/ 85230 w 219034"/>
                  <a:gd name="connsiteY664" fmla="*/ 218429 h 310858"/>
                  <a:gd name="connsiteX665" fmla="*/ 86259 w 219034"/>
                  <a:gd name="connsiteY665" fmla="*/ 221998 h 310858"/>
                  <a:gd name="connsiteX666" fmla="*/ 88315 w 219034"/>
                  <a:gd name="connsiteY666" fmla="*/ 225083 h 310858"/>
                  <a:gd name="connsiteX667" fmla="*/ 88315 w 219034"/>
                  <a:gd name="connsiteY667" fmla="*/ 232765 h 310858"/>
                  <a:gd name="connsiteX668" fmla="*/ 82690 w 219034"/>
                  <a:gd name="connsiteY668" fmla="*/ 250186 h 310858"/>
                  <a:gd name="connsiteX669" fmla="*/ 81661 w 219034"/>
                  <a:gd name="connsiteY669" fmla="*/ 250186 h 310858"/>
                  <a:gd name="connsiteX670" fmla="*/ 80633 w 219034"/>
                  <a:gd name="connsiteY670" fmla="*/ 248614 h 310858"/>
                  <a:gd name="connsiteX671" fmla="*/ 80633 w 219034"/>
                  <a:gd name="connsiteY671" fmla="*/ 246074 h 310858"/>
                  <a:gd name="connsiteX672" fmla="*/ 79605 w 219034"/>
                  <a:gd name="connsiteY672" fmla="*/ 245045 h 310858"/>
                  <a:gd name="connsiteX673" fmla="*/ 77548 w 219034"/>
                  <a:gd name="connsiteY673" fmla="*/ 243533 h 310858"/>
                  <a:gd name="connsiteX674" fmla="*/ 78576 w 219034"/>
                  <a:gd name="connsiteY674" fmla="*/ 241476 h 310858"/>
                  <a:gd name="connsiteX675" fmla="*/ 78093 w 219034"/>
                  <a:gd name="connsiteY675" fmla="*/ 239419 h 310858"/>
                  <a:gd name="connsiteX676" fmla="*/ 78576 w 219034"/>
                  <a:gd name="connsiteY676" fmla="*/ 237907 h 310858"/>
                  <a:gd name="connsiteX677" fmla="*/ 80633 w 219034"/>
                  <a:gd name="connsiteY677" fmla="*/ 233794 h 310858"/>
                  <a:gd name="connsiteX678" fmla="*/ 80149 w 219034"/>
                  <a:gd name="connsiteY678" fmla="*/ 230709 h 310858"/>
                  <a:gd name="connsiteX679" fmla="*/ 80149 w 219034"/>
                  <a:gd name="connsiteY679" fmla="*/ 228652 h 310858"/>
                  <a:gd name="connsiteX680" fmla="*/ 79665 w 219034"/>
                  <a:gd name="connsiteY680" fmla="*/ 227140 h 310858"/>
                  <a:gd name="connsiteX681" fmla="*/ 79665 w 219034"/>
                  <a:gd name="connsiteY681" fmla="*/ 223571 h 310858"/>
                  <a:gd name="connsiteX682" fmla="*/ 78637 w 219034"/>
                  <a:gd name="connsiteY682" fmla="*/ 220486 h 310858"/>
                  <a:gd name="connsiteX683" fmla="*/ 78637 w 219034"/>
                  <a:gd name="connsiteY683" fmla="*/ 216373 h 310858"/>
                  <a:gd name="connsiteX684" fmla="*/ 79665 w 219034"/>
                  <a:gd name="connsiteY684" fmla="*/ 211775 h 310858"/>
                  <a:gd name="connsiteX685" fmla="*/ 78153 w 219034"/>
                  <a:gd name="connsiteY685" fmla="*/ 211775 h 310858"/>
                  <a:gd name="connsiteX686" fmla="*/ 76641 w 219034"/>
                  <a:gd name="connsiteY686" fmla="*/ 214316 h 310858"/>
                  <a:gd name="connsiteX687" fmla="*/ 76641 w 219034"/>
                  <a:gd name="connsiteY687" fmla="*/ 215344 h 310858"/>
                  <a:gd name="connsiteX688" fmla="*/ 76096 w 219034"/>
                  <a:gd name="connsiteY688" fmla="*/ 217885 h 310858"/>
                  <a:gd name="connsiteX689" fmla="*/ 75612 w 219034"/>
                  <a:gd name="connsiteY689" fmla="*/ 219941 h 310858"/>
                  <a:gd name="connsiteX690" fmla="*/ 75129 w 219034"/>
                  <a:gd name="connsiteY690" fmla="*/ 220970 h 310858"/>
                  <a:gd name="connsiteX691" fmla="*/ 75129 w 219034"/>
                  <a:gd name="connsiteY691" fmla="*/ 223510 h 310858"/>
                  <a:gd name="connsiteX692" fmla="*/ 75612 w 219034"/>
                  <a:gd name="connsiteY692" fmla="*/ 223995 h 310858"/>
                  <a:gd name="connsiteX693" fmla="*/ 75129 w 219034"/>
                  <a:gd name="connsiteY693" fmla="*/ 226051 h 310858"/>
                  <a:gd name="connsiteX694" fmla="*/ 75612 w 219034"/>
                  <a:gd name="connsiteY694" fmla="*/ 225567 h 310858"/>
                  <a:gd name="connsiteX695" fmla="*/ 76096 w 219034"/>
                  <a:gd name="connsiteY695" fmla="*/ 225567 h 310858"/>
                  <a:gd name="connsiteX696" fmla="*/ 76641 w 219034"/>
                  <a:gd name="connsiteY696" fmla="*/ 226051 h 310858"/>
                  <a:gd name="connsiteX697" fmla="*/ 76641 w 219034"/>
                  <a:gd name="connsiteY697" fmla="*/ 226535 h 310858"/>
                  <a:gd name="connsiteX698" fmla="*/ 76096 w 219034"/>
                  <a:gd name="connsiteY698" fmla="*/ 227563 h 310858"/>
                  <a:gd name="connsiteX699" fmla="*/ 75068 w 219034"/>
                  <a:gd name="connsiteY699" fmla="*/ 228592 h 310858"/>
                  <a:gd name="connsiteX700" fmla="*/ 73556 w 219034"/>
                  <a:gd name="connsiteY700" fmla="*/ 229620 h 310858"/>
                  <a:gd name="connsiteX701" fmla="*/ 73556 w 219034"/>
                  <a:gd name="connsiteY701" fmla="*/ 231132 h 310858"/>
                  <a:gd name="connsiteX702" fmla="*/ 74040 w 219034"/>
                  <a:gd name="connsiteY702" fmla="*/ 232161 h 310858"/>
                  <a:gd name="connsiteX703" fmla="*/ 74524 w 219034"/>
                  <a:gd name="connsiteY703" fmla="*/ 232705 h 310858"/>
                  <a:gd name="connsiteX704" fmla="*/ 75008 w 219034"/>
                  <a:gd name="connsiteY704" fmla="*/ 233733 h 310858"/>
                  <a:gd name="connsiteX705" fmla="*/ 73979 w 219034"/>
                  <a:gd name="connsiteY705" fmla="*/ 234217 h 310858"/>
                  <a:gd name="connsiteX706" fmla="*/ 73495 w 219034"/>
                  <a:gd name="connsiteY706" fmla="*/ 234701 h 310858"/>
                  <a:gd name="connsiteX707" fmla="*/ 72467 w 219034"/>
                  <a:gd name="connsiteY707" fmla="*/ 234217 h 310858"/>
                  <a:gd name="connsiteX708" fmla="*/ 70955 w 219034"/>
                  <a:gd name="connsiteY708" fmla="*/ 232161 h 310858"/>
                  <a:gd name="connsiteX709" fmla="*/ 70471 w 219034"/>
                  <a:gd name="connsiteY709" fmla="*/ 229620 h 310858"/>
                  <a:gd name="connsiteX710" fmla="*/ 69442 w 219034"/>
                  <a:gd name="connsiteY710" fmla="*/ 227080 h 310858"/>
                  <a:gd name="connsiteX711" fmla="*/ 70471 w 219034"/>
                  <a:gd name="connsiteY711" fmla="*/ 225022 h 310858"/>
                  <a:gd name="connsiteX712" fmla="*/ 71983 w 219034"/>
                  <a:gd name="connsiteY712" fmla="*/ 225567 h 310858"/>
                  <a:gd name="connsiteX713" fmla="*/ 73495 w 219034"/>
                  <a:gd name="connsiteY713" fmla="*/ 225022 h 310858"/>
                  <a:gd name="connsiteX714" fmla="*/ 73011 w 219034"/>
                  <a:gd name="connsiteY714" fmla="*/ 222966 h 310858"/>
                  <a:gd name="connsiteX715" fmla="*/ 70955 w 219034"/>
                  <a:gd name="connsiteY715" fmla="*/ 221454 h 310858"/>
                  <a:gd name="connsiteX716" fmla="*/ 70471 w 219034"/>
                  <a:gd name="connsiteY716" fmla="*/ 220425 h 310858"/>
                  <a:gd name="connsiteX717" fmla="*/ 69442 w 219034"/>
                  <a:gd name="connsiteY717" fmla="*/ 219941 h 310858"/>
                  <a:gd name="connsiteX718" fmla="*/ 69442 w 219034"/>
                  <a:gd name="connsiteY718" fmla="*/ 221998 h 310858"/>
                  <a:gd name="connsiteX719" fmla="*/ 68414 w 219034"/>
                  <a:gd name="connsiteY719" fmla="*/ 222543 h 310858"/>
                  <a:gd name="connsiteX720" fmla="*/ 65874 w 219034"/>
                  <a:gd name="connsiteY720" fmla="*/ 220486 h 310858"/>
                  <a:gd name="connsiteX721" fmla="*/ 63817 w 219034"/>
                  <a:gd name="connsiteY721" fmla="*/ 217401 h 310858"/>
                  <a:gd name="connsiteX722" fmla="*/ 62789 w 219034"/>
                  <a:gd name="connsiteY722" fmla="*/ 216373 h 310858"/>
                  <a:gd name="connsiteX723" fmla="*/ 61760 w 219034"/>
                  <a:gd name="connsiteY723" fmla="*/ 219458 h 310858"/>
                  <a:gd name="connsiteX724" fmla="*/ 60732 w 219034"/>
                  <a:gd name="connsiteY724" fmla="*/ 221514 h 310858"/>
                  <a:gd name="connsiteX725" fmla="*/ 55590 w 219034"/>
                  <a:gd name="connsiteY725" fmla="*/ 216373 h 310858"/>
                  <a:gd name="connsiteX726" fmla="*/ 52505 w 219034"/>
                  <a:gd name="connsiteY726" fmla="*/ 218913 h 310858"/>
                  <a:gd name="connsiteX727" fmla="*/ 50449 w 219034"/>
                  <a:gd name="connsiteY727" fmla="*/ 221454 h 310858"/>
                  <a:gd name="connsiteX728" fmla="*/ 49420 w 219034"/>
                  <a:gd name="connsiteY728" fmla="*/ 221454 h 310858"/>
                  <a:gd name="connsiteX729" fmla="*/ 48936 w 219034"/>
                  <a:gd name="connsiteY729" fmla="*/ 217885 h 310858"/>
                  <a:gd name="connsiteX730" fmla="*/ 42766 w 219034"/>
                  <a:gd name="connsiteY730" fmla="*/ 218369 h 310858"/>
                  <a:gd name="connsiteX731" fmla="*/ 41738 w 219034"/>
                  <a:gd name="connsiteY731" fmla="*/ 206573 h 310858"/>
                  <a:gd name="connsiteX732" fmla="*/ 38169 w 219034"/>
                  <a:gd name="connsiteY732" fmla="*/ 206573 h 310858"/>
                  <a:gd name="connsiteX733" fmla="*/ 34600 w 219034"/>
                  <a:gd name="connsiteY733" fmla="*/ 207601 h 310858"/>
                  <a:gd name="connsiteX734" fmla="*/ 31031 w 219034"/>
                  <a:gd name="connsiteY734" fmla="*/ 215829 h 310858"/>
                  <a:gd name="connsiteX735" fmla="*/ 28491 w 219034"/>
                  <a:gd name="connsiteY735" fmla="*/ 217341 h 310858"/>
                  <a:gd name="connsiteX736" fmla="*/ 22321 w 219034"/>
                  <a:gd name="connsiteY736" fmla="*/ 213771 h 310858"/>
                  <a:gd name="connsiteX737" fmla="*/ 24377 w 219034"/>
                  <a:gd name="connsiteY737" fmla="*/ 211231 h 310858"/>
                  <a:gd name="connsiteX738" fmla="*/ 17724 w 219034"/>
                  <a:gd name="connsiteY738" fmla="*/ 200464 h 310858"/>
                  <a:gd name="connsiteX739" fmla="*/ 19236 w 219034"/>
                  <a:gd name="connsiteY739" fmla="*/ 198407 h 310858"/>
                  <a:gd name="connsiteX740" fmla="*/ 17724 w 219034"/>
                  <a:gd name="connsiteY740" fmla="*/ 193810 h 310858"/>
                  <a:gd name="connsiteX741" fmla="*/ 17724 w 219034"/>
                  <a:gd name="connsiteY741" fmla="*/ 191269 h 310858"/>
                  <a:gd name="connsiteX742" fmla="*/ 17240 w 219034"/>
                  <a:gd name="connsiteY742" fmla="*/ 190786 h 310858"/>
                  <a:gd name="connsiteX743" fmla="*/ 16756 w 219034"/>
                  <a:gd name="connsiteY743" fmla="*/ 188728 h 310858"/>
                  <a:gd name="connsiteX744" fmla="*/ 15727 w 219034"/>
                  <a:gd name="connsiteY744" fmla="*/ 187216 h 310858"/>
                  <a:gd name="connsiteX745" fmla="*/ 14699 w 219034"/>
                  <a:gd name="connsiteY745" fmla="*/ 185160 h 310858"/>
                  <a:gd name="connsiteX746" fmla="*/ 14215 w 219034"/>
                  <a:gd name="connsiteY746" fmla="*/ 181047 h 310858"/>
                  <a:gd name="connsiteX747" fmla="*/ 14699 w 219034"/>
                  <a:gd name="connsiteY747" fmla="*/ 178990 h 310858"/>
                  <a:gd name="connsiteX748" fmla="*/ 14215 w 219034"/>
                  <a:gd name="connsiteY748" fmla="*/ 176450 h 310858"/>
                  <a:gd name="connsiteX749" fmla="*/ 13187 w 219034"/>
                  <a:gd name="connsiteY749" fmla="*/ 174877 h 310858"/>
                  <a:gd name="connsiteX750" fmla="*/ 13671 w 219034"/>
                  <a:gd name="connsiteY750" fmla="*/ 173364 h 310858"/>
                  <a:gd name="connsiteX751" fmla="*/ 13671 w 219034"/>
                  <a:gd name="connsiteY751" fmla="*/ 171307 h 310858"/>
                  <a:gd name="connsiteX752" fmla="*/ 12158 w 219034"/>
                  <a:gd name="connsiteY752" fmla="*/ 165138 h 310858"/>
                  <a:gd name="connsiteX753" fmla="*/ 12158 w 219034"/>
                  <a:gd name="connsiteY753" fmla="*/ 162053 h 310858"/>
                  <a:gd name="connsiteX754" fmla="*/ 12642 w 219034"/>
                  <a:gd name="connsiteY754" fmla="*/ 158483 h 310858"/>
                  <a:gd name="connsiteX755" fmla="*/ 12158 w 219034"/>
                  <a:gd name="connsiteY755" fmla="*/ 157456 h 310858"/>
                  <a:gd name="connsiteX756" fmla="*/ 11130 w 219034"/>
                  <a:gd name="connsiteY756" fmla="*/ 155883 h 310858"/>
                  <a:gd name="connsiteX757" fmla="*/ 10646 w 219034"/>
                  <a:gd name="connsiteY757" fmla="*/ 153342 h 310858"/>
                  <a:gd name="connsiteX758" fmla="*/ 10162 w 219034"/>
                  <a:gd name="connsiteY758" fmla="*/ 151830 h 310858"/>
                  <a:gd name="connsiteX759" fmla="*/ 10646 w 219034"/>
                  <a:gd name="connsiteY759" fmla="*/ 148745 h 310858"/>
                  <a:gd name="connsiteX760" fmla="*/ 10162 w 219034"/>
                  <a:gd name="connsiteY760" fmla="*/ 147232 h 310858"/>
                  <a:gd name="connsiteX761" fmla="*/ 9678 w 219034"/>
                  <a:gd name="connsiteY761" fmla="*/ 143664 h 310858"/>
                  <a:gd name="connsiteX762" fmla="*/ 9678 w 219034"/>
                  <a:gd name="connsiteY762" fmla="*/ 142151 h 310858"/>
                  <a:gd name="connsiteX763" fmla="*/ 10162 w 219034"/>
                  <a:gd name="connsiteY763" fmla="*/ 139611 h 310858"/>
                  <a:gd name="connsiteX764" fmla="*/ 12219 w 219034"/>
                  <a:gd name="connsiteY764" fmla="*/ 137010 h 310858"/>
                  <a:gd name="connsiteX765" fmla="*/ 12703 w 219034"/>
                  <a:gd name="connsiteY765" fmla="*/ 135498 h 310858"/>
                  <a:gd name="connsiteX766" fmla="*/ 12219 w 219034"/>
                  <a:gd name="connsiteY766" fmla="*/ 131928 h 310858"/>
                  <a:gd name="connsiteX767" fmla="*/ 11735 w 219034"/>
                  <a:gd name="connsiteY767" fmla="*/ 130416 h 310858"/>
                  <a:gd name="connsiteX768" fmla="*/ 10707 w 219034"/>
                  <a:gd name="connsiteY768" fmla="*/ 128360 h 310858"/>
                  <a:gd name="connsiteX769" fmla="*/ 10223 w 219034"/>
                  <a:gd name="connsiteY769" fmla="*/ 127815 h 310858"/>
                  <a:gd name="connsiteX770" fmla="*/ 6109 w 219034"/>
                  <a:gd name="connsiteY770" fmla="*/ 118077 h 310858"/>
                  <a:gd name="connsiteX771" fmla="*/ 7138 w 219034"/>
                  <a:gd name="connsiteY771" fmla="*/ 104224 h 310858"/>
                  <a:gd name="connsiteX772" fmla="*/ 6109 w 219034"/>
                  <a:gd name="connsiteY772" fmla="*/ 102712 h 310858"/>
                  <a:gd name="connsiteX773" fmla="*/ 6109 w 219034"/>
                  <a:gd name="connsiteY773" fmla="*/ 100171 h 310858"/>
                  <a:gd name="connsiteX774" fmla="*/ 6593 w 219034"/>
                  <a:gd name="connsiteY774" fmla="*/ 96602 h 310858"/>
                  <a:gd name="connsiteX775" fmla="*/ 4053 w 219034"/>
                  <a:gd name="connsiteY775" fmla="*/ 93517 h 310858"/>
                  <a:gd name="connsiteX776" fmla="*/ 4053 w 219034"/>
                  <a:gd name="connsiteY776" fmla="*/ 89404 h 310858"/>
                  <a:gd name="connsiteX777" fmla="*/ 7622 w 219034"/>
                  <a:gd name="connsiteY777" fmla="*/ 87347 h 310858"/>
                  <a:gd name="connsiteX778" fmla="*/ 7138 w 219034"/>
                  <a:gd name="connsiteY778" fmla="*/ 86319 h 310858"/>
                  <a:gd name="connsiteX779" fmla="*/ 2541 w 219034"/>
                  <a:gd name="connsiteY779" fmla="*/ 88859 h 310858"/>
                  <a:gd name="connsiteX780" fmla="*/ 0 w 219034"/>
                  <a:gd name="connsiteY780" fmla="*/ 83234 h 310858"/>
                  <a:gd name="connsiteX781" fmla="*/ 2057 w 219034"/>
                  <a:gd name="connsiteY781" fmla="*/ 81178 h 310858"/>
                  <a:gd name="connsiteX782" fmla="*/ 3085 w 219034"/>
                  <a:gd name="connsiteY782" fmla="*/ 79121 h 310858"/>
                  <a:gd name="connsiteX783" fmla="*/ 4597 w 219034"/>
                  <a:gd name="connsiteY783" fmla="*/ 80149 h 310858"/>
                  <a:gd name="connsiteX784" fmla="*/ 4597 w 219034"/>
                  <a:gd name="connsiteY784" fmla="*/ 78093 h 310858"/>
                  <a:gd name="connsiteX785" fmla="*/ 5081 w 219034"/>
                  <a:gd name="connsiteY785" fmla="*/ 76036 h 310858"/>
                  <a:gd name="connsiteX786" fmla="*/ 7622 w 219034"/>
                  <a:gd name="connsiteY786" fmla="*/ 76520 h 310858"/>
                  <a:gd name="connsiteX787" fmla="*/ 7622 w 219034"/>
                  <a:gd name="connsiteY787" fmla="*/ 79605 h 310858"/>
                  <a:gd name="connsiteX788" fmla="*/ 11191 w 219034"/>
                  <a:gd name="connsiteY788" fmla="*/ 80149 h 310858"/>
                  <a:gd name="connsiteX789" fmla="*/ 13731 w 219034"/>
                  <a:gd name="connsiteY789" fmla="*/ 80633 h 310858"/>
                  <a:gd name="connsiteX790" fmla="*/ 13247 w 219034"/>
                  <a:gd name="connsiteY790" fmla="*/ 85775 h 310858"/>
                  <a:gd name="connsiteX791" fmla="*/ 11191 w 219034"/>
                  <a:gd name="connsiteY791" fmla="*/ 89344 h 310858"/>
                  <a:gd name="connsiteX792" fmla="*/ 11675 w 219034"/>
                  <a:gd name="connsiteY792" fmla="*/ 92973 h 310858"/>
                  <a:gd name="connsiteX793" fmla="*/ 12703 w 219034"/>
                  <a:gd name="connsiteY793" fmla="*/ 93457 h 310858"/>
                  <a:gd name="connsiteX794" fmla="*/ 13731 w 219034"/>
                  <a:gd name="connsiteY794" fmla="*/ 91400 h 310858"/>
                  <a:gd name="connsiteX795" fmla="*/ 13731 w 219034"/>
                  <a:gd name="connsiteY795" fmla="*/ 88315 h 310858"/>
                  <a:gd name="connsiteX796" fmla="*/ 15243 w 219034"/>
                  <a:gd name="connsiteY796" fmla="*/ 85715 h 310858"/>
                  <a:gd name="connsiteX797" fmla="*/ 17300 w 219034"/>
                  <a:gd name="connsiteY797" fmla="*/ 84202 h 310858"/>
                  <a:gd name="connsiteX798" fmla="*/ 18812 w 219034"/>
                  <a:gd name="connsiteY798" fmla="*/ 86742 h 310858"/>
                  <a:gd name="connsiteX799" fmla="*/ 18328 w 219034"/>
                  <a:gd name="connsiteY799" fmla="*/ 88315 h 310858"/>
                  <a:gd name="connsiteX800" fmla="*/ 18812 w 219034"/>
                  <a:gd name="connsiteY800" fmla="*/ 89827 h 310858"/>
                  <a:gd name="connsiteX801" fmla="*/ 18812 w 219034"/>
                  <a:gd name="connsiteY801" fmla="*/ 93396 h 310858"/>
                  <a:gd name="connsiteX802" fmla="*/ 18328 w 219034"/>
                  <a:gd name="connsiteY802" fmla="*/ 97993 h 310858"/>
                  <a:gd name="connsiteX803" fmla="*/ 16816 w 219034"/>
                  <a:gd name="connsiteY803" fmla="*/ 98478 h 310858"/>
                  <a:gd name="connsiteX804" fmla="*/ 16816 w 219034"/>
                  <a:gd name="connsiteY804" fmla="*/ 100051 h 310858"/>
                  <a:gd name="connsiteX805" fmla="*/ 15788 w 219034"/>
                  <a:gd name="connsiteY805" fmla="*/ 102107 h 310858"/>
                  <a:gd name="connsiteX806" fmla="*/ 15788 w 219034"/>
                  <a:gd name="connsiteY806" fmla="*/ 103136 h 310858"/>
                  <a:gd name="connsiteX807" fmla="*/ 14760 w 219034"/>
                  <a:gd name="connsiteY807" fmla="*/ 103680 h 310858"/>
                  <a:gd name="connsiteX808" fmla="*/ 12219 w 219034"/>
                  <a:gd name="connsiteY808" fmla="*/ 103680 h 310858"/>
                  <a:gd name="connsiteX809" fmla="*/ 9678 w 219034"/>
                  <a:gd name="connsiteY809" fmla="*/ 104708 h 310858"/>
                  <a:gd name="connsiteX810" fmla="*/ 10162 w 219034"/>
                  <a:gd name="connsiteY810" fmla="*/ 106220 h 310858"/>
                  <a:gd name="connsiteX811" fmla="*/ 11675 w 219034"/>
                  <a:gd name="connsiteY811" fmla="*/ 106220 h 310858"/>
                  <a:gd name="connsiteX812" fmla="*/ 14215 w 219034"/>
                  <a:gd name="connsiteY812" fmla="*/ 105192 h 310858"/>
                  <a:gd name="connsiteX813" fmla="*/ 16272 w 219034"/>
                  <a:gd name="connsiteY813" fmla="*/ 105192 h 310858"/>
                  <a:gd name="connsiteX814" fmla="*/ 18812 w 219034"/>
                  <a:gd name="connsiteY814" fmla="*/ 104708 h 310858"/>
                  <a:gd name="connsiteX815" fmla="*/ 19841 w 219034"/>
                  <a:gd name="connsiteY815" fmla="*/ 102651 h 310858"/>
                  <a:gd name="connsiteX816" fmla="*/ 19841 w 219034"/>
                  <a:gd name="connsiteY816" fmla="*/ 98054 h 310858"/>
                  <a:gd name="connsiteX817" fmla="*/ 20869 w 219034"/>
                  <a:gd name="connsiteY817" fmla="*/ 96542 h 310858"/>
                  <a:gd name="connsiteX818" fmla="*/ 20869 w 219034"/>
                  <a:gd name="connsiteY818" fmla="*/ 93941 h 310858"/>
                  <a:gd name="connsiteX819" fmla="*/ 20385 w 219034"/>
                  <a:gd name="connsiteY819" fmla="*/ 91884 h 310858"/>
                  <a:gd name="connsiteX820" fmla="*/ 21413 w 219034"/>
                  <a:gd name="connsiteY820" fmla="*/ 85715 h 310858"/>
                  <a:gd name="connsiteX821" fmla="*/ 22442 w 219034"/>
                  <a:gd name="connsiteY821" fmla="*/ 85715 h 310858"/>
                  <a:gd name="connsiteX822" fmla="*/ 22442 w 219034"/>
                  <a:gd name="connsiteY822" fmla="*/ 86742 h 310858"/>
                  <a:gd name="connsiteX823" fmla="*/ 22926 w 219034"/>
                  <a:gd name="connsiteY823" fmla="*/ 90856 h 310858"/>
                  <a:gd name="connsiteX824" fmla="*/ 23410 w 219034"/>
                  <a:gd name="connsiteY824" fmla="*/ 91884 h 310858"/>
                  <a:gd name="connsiteX825" fmla="*/ 23894 w 219034"/>
                  <a:gd name="connsiteY825" fmla="*/ 88800 h 310858"/>
                  <a:gd name="connsiteX826" fmla="*/ 24922 w 219034"/>
                  <a:gd name="connsiteY826" fmla="*/ 86742 h 310858"/>
                  <a:gd name="connsiteX827" fmla="*/ 25406 w 219034"/>
                  <a:gd name="connsiteY827" fmla="*/ 82630 h 310858"/>
                  <a:gd name="connsiteX828" fmla="*/ 27462 w 219034"/>
                  <a:gd name="connsiteY828" fmla="*/ 81601 h 310858"/>
                  <a:gd name="connsiteX829" fmla="*/ 27462 w 219034"/>
                  <a:gd name="connsiteY829" fmla="*/ 84142 h 310858"/>
                  <a:gd name="connsiteX830" fmla="*/ 30547 w 219034"/>
                  <a:gd name="connsiteY830" fmla="*/ 84142 h 310858"/>
                  <a:gd name="connsiteX831" fmla="*/ 30064 w 219034"/>
                  <a:gd name="connsiteY831" fmla="*/ 86682 h 310858"/>
                  <a:gd name="connsiteX832" fmla="*/ 30064 w 219034"/>
                  <a:gd name="connsiteY832" fmla="*/ 88739 h 310858"/>
                  <a:gd name="connsiteX833" fmla="*/ 31092 w 219034"/>
                  <a:gd name="connsiteY833" fmla="*/ 91279 h 310858"/>
                  <a:gd name="connsiteX834" fmla="*/ 33632 w 219034"/>
                  <a:gd name="connsiteY834" fmla="*/ 90796 h 310858"/>
                  <a:gd name="connsiteX835" fmla="*/ 34661 w 219034"/>
                  <a:gd name="connsiteY835" fmla="*/ 93881 h 310858"/>
                  <a:gd name="connsiteX836" fmla="*/ 35689 w 219034"/>
                  <a:gd name="connsiteY836" fmla="*/ 92368 h 310858"/>
                  <a:gd name="connsiteX837" fmla="*/ 36717 w 219034"/>
                  <a:gd name="connsiteY837" fmla="*/ 90312 h 310858"/>
                  <a:gd name="connsiteX838" fmla="*/ 36717 w 219034"/>
                  <a:gd name="connsiteY838" fmla="*/ 85170 h 310858"/>
                  <a:gd name="connsiteX839" fmla="*/ 37201 w 219034"/>
                  <a:gd name="connsiteY839" fmla="*/ 82085 h 310858"/>
                  <a:gd name="connsiteX840" fmla="*/ 39742 w 219034"/>
                  <a:gd name="connsiteY840" fmla="*/ 84686 h 310858"/>
                  <a:gd name="connsiteX841" fmla="*/ 41799 w 219034"/>
                  <a:gd name="connsiteY841" fmla="*/ 84686 h 310858"/>
                  <a:gd name="connsiteX842" fmla="*/ 40770 w 219034"/>
                  <a:gd name="connsiteY842" fmla="*/ 80572 h 310858"/>
                  <a:gd name="connsiteX843" fmla="*/ 40770 w 219034"/>
                  <a:gd name="connsiteY843" fmla="*/ 79060 h 310858"/>
                  <a:gd name="connsiteX844" fmla="*/ 40286 w 219034"/>
                  <a:gd name="connsiteY844" fmla="*/ 78032 h 310858"/>
                  <a:gd name="connsiteX845" fmla="*/ 38774 w 219034"/>
                  <a:gd name="connsiteY845" fmla="*/ 77004 h 310858"/>
                  <a:gd name="connsiteX846" fmla="*/ 37746 w 219034"/>
                  <a:gd name="connsiteY846" fmla="*/ 79060 h 310858"/>
                  <a:gd name="connsiteX847" fmla="*/ 35689 w 219034"/>
                  <a:gd name="connsiteY847" fmla="*/ 79544 h 310858"/>
                  <a:gd name="connsiteX848" fmla="*/ 35689 w 219034"/>
                  <a:gd name="connsiteY848" fmla="*/ 73919 h 310858"/>
                  <a:gd name="connsiteX849" fmla="*/ 36173 w 219034"/>
                  <a:gd name="connsiteY849" fmla="*/ 70350 h 310858"/>
                  <a:gd name="connsiteX850" fmla="*/ 38230 w 219034"/>
                  <a:gd name="connsiteY850" fmla="*/ 69321 h 310858"/>
                  <a:gd name="connsiteX851" fmla="*/ 38714 w 219034"/>
                  <a:gd name="connsiteY851" fmla="*/ 66781 h 310858"/>
                  <a:gd name="connsiteX852" fmla="*/ 37685 w 219034"/>
                  <a:gd name="connsiteY852" fmla="*/ 63212 h 310858"/>
                  <a:gd name="connsiteX853" fmla="*/ 36173 w 219034"/>
                  <a:gd name="connsiteY853" fmla="*/ 61155 h 310858"/>
                  <a:gd name="connsiteX854" fmla="*/ 40770 w 219034"/>
                  <a:gd name="connsiteY854" fmla="*/ 58070 h 310858"/>
                  <a:gd name="connsiteX855" fmla="*/ 42827 w 219034"/>
                  <a:gd name="connsiteY855" fmla="*/ 60127 h 310858"/>
                  <a:gd name="connsiteX856" fmla="*/ 42827 w 219034"/>
                  <a:gd name="connsiteY856" fmla="*/ 62184 h 310858"/>
                  <a:gd name="connsiteX857" fmla="*/ 42343 w 219034"/>
                  <a:gd name="connsiteY857" fmla="*/ 65753 h 310858"/>
                  <a:gd name="connsiteX858" fmla="*/ 42827 w 219034"/>
                  <a:gd name="connsiteY858" fmla="*/ 68838 h 310858"/>
                  <a:gd name="connsiteX859" fmla="*/ 43855 w 219034"/>
                  <a:gd name="connsiteY859" fmla="*/ 69866 h 310858"/>
                  <a:gd name="connsiteX860" fmla="*/ 44339 w 219034"/>
                  <a:gd name="connsiteY860" fmla="*/ 67325 h 310858"/>
                  <a:gd name="connsiteX861" fmla="*/ 45367 w 219034"/>
                  <a:gd name="connsiteY861" fmla="*/ 64240 h 310858"/>
                  <a:gd name="connsiteX862" fmla="*/ 46880 w 219034"/>
                  <a:gd name="connsiteY862" fmla="*/ 62728 h 310858"/>
                  <a:gd name="connsiteX863" fmla="*/ 48392 w 219034"/>
                  <a:gd name="connsiteY863" fmla="*/ 62728 h 310858"/>
                  <a:gd name="connsiteX864" fmla="*/ 48392 w 219034"/>
                  <a:gd name="connsiteY864" fmla="*/ 68354 h 310858"/>
                  <a:gd name="connsiteX865" fmla="*/ 49904 w 219034"/>
                  <a:gd name="connsiteY865" fmla="*/ 69382 h 310858"/>
                  <a:gd name="connsiteX866" fmla="*/ 50933 w 219034"/>
                  <a:gd name="connsiteY866" fmla="*/ 67870 h 310858"/>
                  <a:gd name="connsiteX867" fmla="*/ 52989 w 219034"/>
                  <a:gd name="connsiteY867" fmla="*/ 67386 h 310858"/>
                  <a:gd name="connsiteX868" fmla="*/ 52989 w 219034"/>
                  <a:gd name="connsiteY868" fmla="*/ 69442 h 310858"/>
                  <a:gd name="connsiteX869" fmla="*/ 55046 w 219034"/>
                  <a:gd name="connsiteY869" fmla="*/ 68959 h 310858"/>
                  <a:gd name="connsiteX870" fmla="*/ 56074 w 219034"/>
                  <a:gd name="connsiteY870" fmla="*/ 72044 h 310858"/>
                  <a:gd name="connsiteX871" fmla="*/ 56074 w 219034"/>
                  <a:gd name="connsiteY871" fmla="*/ 75612 h 310858"/>
                  <a:gd name="connsiteX872" fmla="*/ 53534 w 219034"/>
                  <a:gd name="connsiteY872" fmla="*/ 76096 h 310858"/>
                  <a:gd name="connsiteX873" fmla="*/ 52021 w 219034"/>
                  <a:gd name="connsiteY873" fmla="*/ 78637 h 310858"/>
                  <a:gd name="connsiteX874" fmla="*/ 50993 w 219034"/>
                  <a:gd name="connsiteY874" fmla="*/ 83778 h 310858"/>
                  <a:gd name="connsiteX875" fmla="*/ 49481 w 219034"/>
                  <a:gd name="connsiteY875" fmla="*/ 88376 h 310858"/>
                  <a:gd name="connsiteX876" fmla="*/ 47424 w 219034"/>
                  <a:gd name="connsiteY876" fmla="*/ 90917 h 310858"/>
                  <a:gd name="connsiteX877" fmla="*/ 46396 w 219034"/>
                  <a:gd name="connsiteY877" fmla="*/ 93457 h 310858"/>
                  <a:gd name="connsiteX878" fmla="*/ 44339 w 219034"/>
                  <a:gd name="connsiteY878" fmla="*/ 94969 h 310858"/>
                  <a:gd name="connsiteX879" fmla="*/ 42282 w 219034"/>
                  <a:gd name="connsiteY879" fmla="*/ 100111 h 310858"/>
                  <a:gd name="connsiteX880" fmla="*/ 40770 w 219034"/>
                  <a:gd name="connsiteY880" fmla="*/ 103680 h 310858"/>
                  <a:gd name="connsiteX881" fmla="*/ 39742 w 219034"/>
                  <a:gd name="connsiteY881" fmla="*/ 106220 h 310858"/>
                  <a:gd name="connsiteX882" fmla="*/ 40770 w 219034"/>
                  <a:gd name="connsiteY882" fmla="*/ 107732 h 310858"/>
                  <a:gd name="connsiteX883" fmla="*/ 39742 w 219034"/>
                  <a:gd name="connsiteY883" fmla="*/ 109305 h 310858"/>
                  <a:gd name="connsiteX884" fmla="*/ 40770 w 219034"/>
                  <a:gd name="connsiteY884" fmla="*/ 111362 h 310858"/>
                  <a:gd name="connsiteX885" fmla="*/ 40770 w 219034"/>
                  <a:gd name="connsiteY885" fmla="*/ 114931 h 310858"/>
                  <a:gd name="connsiteX886" fmla="*/ 41799 w 219034"/>
                  <a:gd name="connsiteY886" fmla="*/ 118560 h 310858"/>
                  <a:gd name="connsiteX887" fmla="*/ 44339 w 219034"/>
                  <a:gd name="connsiteY887" fmla="*/ 118016 h 310858"/>
                  <a:gd name="connsiteX888" fmla="*/ 43311 w 219034"/>
                  <a:gd name="connsiteY888" fmla="*/ 113902 h 310858"/>
                  <a:gd name="connsiteX889" fmla="*/ 45367 w 219034"/>
                  <a:gd name="connsiteY889" fmla="*/ 113902 h 310858"/>
                  <a:gd name="connsiteX890" fmla="*/ 46880 w 219034"/>
                  <a:gd name="connsiteY890" fmla="*/ 115960 h 310858"/>
                  <a:gd name="connsiteX891" fmla="*/ 45851 w 219034"/>
                  <a:gd name="connsiteY891" fmla="*/ 119045 h 310858"/>
                  <a:gd name="connsiteX892" fmla="*/ 46335 w 219034"/>
                  <a:gd name="connsiteY892" fmla="*/ 123157 h 310858"/>
                  <a:gd name="connsiteX893" fmla="*/ 46819 w 219034"/>
                  <a:gd name="connsiteY893" fmla="*/ 127755 h 310858"/>
                  <a:gd name="connsiteX894" fmla="*/ 46335 w 219034"/>
                  <a:gd name="connsiteY894" fmla="*/ 131868 h 310858"/>
                  <a:gd name="connsiteX895" fmla="*/ 45851 w 219034"/>
                  <a:gd name="connsiteY895" fmla="*/ 134953 h 310858"/>
                  <a:gd name="connsiteX896" fmla="*/ 46880 w 219034"/>
                  <a:gd name="connsiteY896" fmla="*/ 139550 h 310858"/>
                  <a:gd name="connsiteX897" fmla="*/ 46880 w 219034"/>
                  <a:gd name="connsiteY897" fmla="*/ 146749 h 310858"/>
                  <a:gd name="connsiteX898" fmla="*/ 48392 w 219034"/>
                  <a:gd name="connsiteY898" fmla="*/ 147777 h 310858"/>
                  <a:gd name="connsiteX899" fmla="*/ 49904 w 219034"/>
                  <a:gd name="connsiteY899" fmla="*/ 148261 h 310858"/>
                  <a:gd name="connsiteX900" fmla="*/ 51416 w 219034"/>
                  <a:gd name="connsiteY900" fmla="*/ 148261 h 310858"/>
                  <a:gd name="connsiteX901" fmla="*/ 52445 w 219034"/>
                  <a:gd name="connsiteY901" fmla="*/ 145176 h 310858"/>
                  <a:gd name="connsiteX902" fmla="*/ 53473 w 219034"/>
                  <a:gd name="connsiteY902" fmla="*/ 144147 h 310858"/>
                  <a:gd name="connsiteX903" fmla="*/ 53473 w 219034"/>
                  <a:gd name="connsiteY903" fmla="*/ 143603 h 310858"/>
                  <a:gd name="connsiteX904" fmla="*/ 52445 w 219034"/>
                  <a:gd name="connsiteY904" fmla="*/ 142575 h 310858"/>
                  <a:gd name="connsiteX905" fmla="*/ 51416 w 219034"/>
                  <a:gd name="connsiteY905" fmla="*/ 140034 h 310858"/>
                  <a:gd name="connsiteX906" fmla="*/ 51900 w 219034"/>
                  <a:gd name="connsiteY906" fmla="*/ 137977 h 310858"/>
                  <a:gd name="connsiteX907" fmla="*/ 52384 w 219034"/>
                  <a:gd name="connsiteY907" fmla="*/ 137494 h 310858"/>
                  <a:gd name="connsiteX908" fmla="*/ 51900 w 219034"/>
                  <a:gd name="connsiteY908" fmla="*/ 135981 h 310858"/>
                  <a:gd name="connsiteX909" fmla="*/ 52384 w 219034"/>
                  <a:gd name="connsiteY909" fmla="*/ 133381 h 310858"/>
                  <a:gd name="connsiteX910" fmla="*/ 53897 w 219034"/>
                  <a:gd name="connsiteY910" fmla="*/ 132896 h 310858"/>
                  <a:gd name="connsiteX911" fmla="*/ 55409 w 219034"/>
                  <a:gd name="connsiteY911" fmla="*/ 132896 h 310858"/>
                  <a:gd name="connsiteX912" fmla="*/ 56921 w 219034"/>
                  <a:gd name="connsiteY912" fmla="*/ 132352 h 310858"/>
                  <a:gd name="connsiteX913" fmla="*/ 57405 w 219034"/>
                  <a:gd name="connsiteY913" fmla="*/ 130840 h 310858"/>
                  <a:gd name="connsiteX914" fmla="*/ 57889 w 219034"/>
                  <a:gd name="connsiteY914" fmla="*/ 129811 h 310858"/>
                  <a:gd name="connsiteX915" fmla="*/ 56861 w 219034"/>
                  <a:gd name="connsiteY915" fmla="*/ 129328 h 310858"/>
                  <a:gd name="connsiteX916" fmla="*/ 55832 w 219034"/>
                  <a:gd name="connsiteY916" fmla="*/ 130356 h 310858"/>
                  <a:gd name="connsiteX917" fmla="*/ 49662 w 219034"/>
                  <a:gd name="connsiteY917" fmla="*/ 124186 h 310858"/>
                  <a:gd name="connsiteX918" fmla="*/ 51719 w 219034"/>
                  <a:gd name="connsiteY918" fmla="*/ 122129 h 310858"/>
                  <a:gd name="connsiteX919" fmla="*/ 51719 w 219034"/>
                  <a:gd name="connsiteY919" fmla="*/ 119045 h 310858"/>
                  <a:gd name="connsiteX920" fmla="*/ 52747 w 219034"/>
                  <a:gd name="connsiteY920" fmla="*/ 116504 h 310858"/>
                  <a:gd name="connsiteX921" fmla="*/ 53776 w 219034"/>
                  <a:gd name="connsiteY921" fmla="*/ 115475 h 310858"/>
                  <a:gd name="connsiteX922" fmla="*/ 53292 w 219034"/>
                  <a:gd name="connsiteY922" fmla="*/ 113419 h 310858"/>
                  <a:gd name="connsiteX923" fmla="*/ 52808 w 219034"/>
                  <a:gd name="connsiteY923" fmla="*/ 110334 h 310858"/>
                  <a:gd name="connsiteX924" fmla="*/ 53292 w 219034"/>
                  <a:gd name="connsiteY924" fmla="*/ 107732 h 310858"/>
                  <a:gd name="connsiteX925" fmla="*/ 54804 w 219034"/>
                  <a:gd name="connsiteY925" fmla="*/ 107249 h 310858"/>
                  <a:gd name="connsiteX926" fmla="*/ 57344 w 219034"/>
                  <a:gd name="connsiteY926" fmla="*/ 105736 h 310858"/>
                  <a:gd name="connsiteX927" fmla="*/ 58373 w 219034"/>
                  <a:gd name="connsiteY927" fmla="*/ 104708 h 310858"/>
                  <a:gd name="connsiteX928" fmla="*/ 57344 w 219034"/>
                  <a:gd name="connsiteY928" fmla="*/ 103136 h 310858"/>
                  <a:gd name="connsiteX929" fmla="*/ 57344 w 219034"/>
                  <a:gd name="connsiteY929" fmla="*/ 100595 h 310858"/>
                  <a:gd name="connsiteX930" fmla="*/ 56316 w 219034"/>
                  <a:gd name="connsiteY930" fmla="*/ 97026 h 310858"/>
                  <a:gd name="connsiteX931" fmla="*/ 55832 w 219034"/>
                  <a:gd name="connsiteY931" fmla="*/ 94485 h 310858"/>
                  <a:gd name="connsiteX932" fmla="*/ 56316 w 219034"/>
                  <a:gd name="connsiteY932" fmla="*/ 92429 h 310858"/>
                  <a:gd name="connsiteX933" fmla="*/ 54260 w 219034"/>
                  <a:gd name="connsiteY933" fmla="*/ 89344 h 310858"/>
                  <a:gd name="connsiteX934" fmla="*/ 53776 w 219034"/>
                  <a:gd name="connsiteY934" fmla="*/ 86259 h 310858"/>
                  <a:gd name="connsiteX935" fmla="*/ 53776 w 219034"/>
                  <a:gd name="connsiteY935" fmla="*/ 82145 h 310858"/>
                  <a:gd name="connsiteX936" fmla="*/ 55832 w 219034"/>
                  <a:gd name="connsiteY936" fmla="*/ 81117 h 310858"/>
                  <a:gd name="connsiteX937" fmla="*/ 56861 w 219034"/>
                  <a:gd name="connsiteY937" fmla="*/ 79060 h 310858"/>
                  <a:gd name="connsiteX938" fmla="*/ 58373 w 219034"/>
                  <a:gd name="connsiteY938" fmla="*/ 77004 h 310858"/>
                  <a:gd name="connsiteX939" fmla="*/ 60429 w 219034"/>
                  <a:gd name="connsiteY939" fmla="*/ 75491 h 310858"/>
                  <a:gd name="connsiteX940" fmla="*/ 61942 w 219034"/>
                  <a:gd name="connsiteY940" fmla="*/ 73919 h 310858"/>
                  <a:gd name="connsiteX941" fmla="*/ 62970 w 219034"/>
                  <a:gd name="connsiteY941" fmla="*/ 72406 h 310858"/>
                  <a:gd name="connsiteX942" fmla="*/ 64482 w 219034"/>
                  <a:gd name="connsiteY942" fmla="*/ 73435 h 310858"/>
                  <a:gd name="connsiteX943" fmla="*/ 68051 w 219034"/>
                  <a:gd name="connsiteY943" fmla="*/ 78576 h 310858"/>
                  <a:gd name="connsiteX944" fmla="*/ 62910 w 219034"/>
                  <a:gd name="connsiteY944" fmla="*/ 93941 h 310858"/>
                  <a:gd name="connsiteX945" fmla="*/ 64966 w 219034"/>
                  <a:gd name="connsiteY945" fmla="*/ 94969 h 310858"/>
                  <a:gd name="connsiteX946" fmla="*/ 63454 w 219034"/>
                  <a:gd name="connsiteY946" fmla="*/ 97570 h 310858"/>
                  <a:gd name="connsiteX947" fmla="*/ 61942 w 219034"/>
                  <a:gd name="connsiteY947" fmla="*/ 98054 h 310858"/>
                  <a:gd name="connsiteX948" fmla="*/ 60429 w 219034"/>
                  <a:gd name="connsiteY948" fmla="*/ 99566 h 310858"/>
                  <a:gd name="connsiteX949" fmla="*/ 59946 w 219034"/>
                  <a:gd name="connsiteY949" fmla="*/ 103136 h 310858"/>
                  <a:gd name="connsiteX950" fmla="*/ 59462 w 219034"/>
                  <a:gd name="connsiteY950" fmla="*/ 105192 h 310858"/>
                  <a:gd name="connsiteX951" fmla="*/ 59462 w 219034"/>
                  <a:gd name="connsiteY951" fmla="*/ 107249 h 310858"/>
                  <a:gd name="connsiteX952" fmla="*/ 58433 w 219034"/>
                  <a:gd name="connsiteY952" fmla="*/ 108761 h 310858"/>
                  <a:gd name="connsiteX953" fmla="*/ 57949 w 219034"/>
                  <a:gd name="connsiteY953" fmla="*/ 111846 h 310858"/>
                  <a:gd name="connsiteX954" fmla="*/ 57465 w 219034"/>
                  <a:gd name="connsiteY954" fmla="*/ 114931 h 310858"/>
                  <a:gd name="connsiteX955" fmla="*/ 57465 w 219034"/>
                  <a:gd name="connsiteY955" fmla="*/ 120557 h 310858"/>
                  <a:gd name="connsiteX956" fmla="*/ 58494 w 219034"/>
                  <a:gd name="connsiteY956" fmla="*/ 121585 h 310858"/>
                  <a:gd name="connsiteX957" fmla="*/ 60550 w 219034"/>
                  <a:gd name="connsiteY957" fmla="*/ 119528 h 310858"/>
                  <a:gd name="connsiteX958" fmla="*/ 61034 w 219034"/>
                  <a:gd name="connsiteY958" fmla="*/ 119528 h 310858"/>
                  <a:gd name="connsiteX959" fmla="*/ 63091 w 219034"/>
                  <a:gd name="connsiteY959" fmla="*/ 119045 h 310858"/>
                  <a:gd name="connsiteX960" fmla="*/ 65148 w 219034"/>
                  <a:gd name="connsiteY960" fmla="*/ 119528 h 310858"/>
                  <a:gd name="connsiteX961" fmla="*/ 66176 w 219034"/>
                  <a:gd name="connsiteY961" fmla="*/ 122129 h 310858"/>
                  <a:gd name="connsiteX962" fmla="*/ 66660 w 219034"/>
                  <a:gd name="connsiteY962" fmla="*/ 125214 h 310858"/>
                  <a:gd name="connsiteX963" fmla="*/ 67688 w 219034"/>
                  <a:gd name="connsiteY963" fmla="*/ 123702 h 310858"/>
                  <a:gd name="connsiteX964" fmla="*/ 67688 w 219034"/>
                  <a:gd name="connsiteY964" fmla="*/ 121645 h 310858"/>
                  <a:gd name="connsiteX965" fmla="*/ 68172 w 219034"/>
                  <a:gd name="connsiteY965" fmla="*/ 120133 h 310858"/>
                  <a:gd name="connsiteX966" fmla="*/ 68172 w 219034"/>
                  <a:gd name="connsiteY966" fmla="*/ 118077 h 310858"/>
                  <a:gd name="connsiteX967" fmla="*/ 68656 w 219034"/>
                  <a:gd name="connsiteY967" fmla="*/ 115536 h 310858"/>
                  <a:gd name="connsiteX968" fmla="*/ 69684 w 219034"/>
                  <a:gd name="connsiteY968" fmla="*/ 114508 h 310858"/>
                  <a:gd name="connsiteX969" fmla="*/ 70713 w 219034"/>
                  <a:gd name="connsiteY969" fmla="*/ 112451 h 310858"/>
                  <a:gd name="connsiteX970" fmla="*/ 69684 w 219034"/>
                  <a:gd name="connsiteY970" fmla="*/ 110394 h 310858"/>
                  <a:gd name="connsiteX971" fmla="*/ 70713 w 219034"/>
                  <a:gd name="connsiteY971" fmla="*/ 108338 h 310858"/>
                  <a:gd name="connsiteX972" fmla="*/ 72225 w 219034"/>
                  <a:gd name="connsiteY972" fmla="*/ 105797 h 310858"/>
                  <a:gd name="connsiteX973" fmla="*/ 74282 w 219034"/>
                  <a:gd name="connsiteY973" fmla="*/ 106281 h 310858"/>
                  <a:gd name="connsiteX974" fmla="*/ 76338 w 219034"/>
                  <a:gd name="connsiteY974" fmla="*/ 107309 h 310858"/>
                  <a:gd name="connsiteX975" fmla="*/ 82508 w 219034"/>
                  <a:gd name="connsiteY975" fmla="*/ 86259 h 310858"/>
                  <a:gd name="connsiteX976" fmla="*/ 80996 w 219034"/>
                  <a:gd name="connsiteY976" fmla="*/ 87287 h 310858"/>
                  <a:gd name="connsiteX977" fmla="*/ 79968 w 219034"/>
                  <a:gd name="connsiteY977" fmla="*/ 89344 h 310858"/>
                  <a:gd name="connsiteX978" fmla="*/ 77911 w 219034"/>
                  <a:gd name="connsiteY978" fmla="*/ 91944 h 310858"/>
                  <a:gd name="connsiteX979" fmla="*/ 76399 w 219034"/>
                  <a:gd name="connsiteY979" fmla="*/ 93457 h 310858"/>
                  <a:gd name="connsiteX980" fmla="*/ 75371 w 219034"/>
                  <a:gd name="connsiteY980" fmla="*/ 92973 h 310858"/>
                  <a:gd name="connsiteX981" fmla="*/ 74887 w 219034"/>
                  <a:gd name="connsiteY981" fmla="*/ 94485 h 310858"/>
                  <a:gd name="connsiteX982" fmla="*/ 73858 w 219034"/>
                  <a:gd name="connsiteY982" fmla="*/ 93941 h 310858"/>
                  <a:gd name="connsiteX983" fmla="*/ 72830 w 219034"/>
                  <a:gd name="connsiteY983" fmla="*/ 91400 h 310858"/>
                  <a:gd name="connsiteX984" fmla="*/ 73314 w 219034"/>
                  <a:gd name="connsiteY984" fmla="*/ 89344 h 310858"/>
                  <a:gd name="connsiteX985" fmla="*/ 75371 w 219034"/>
                  <a:gd name="connsiteY985" fmla="*/ 89344 h 310858"/>
                  <a:gd name="connsiteX986" fmla="*/ 75854 w 219034"/>
                  <a:gd name="connsiteY986" fmla="*/ 87832 h 310858"/>
                  <a:gd name="connsiteX987" fmla="*/ 75854 w 219034"/>
                  <a:gd name="connsiteY987" fmla="*/ 85775 h 310858"/>
                  <a:gd name="connsiteX988" fmla="*/ 74826 w 219034"/>
                  <a:gd name="connsiteY988" fmla="*/ 83718 h 310858"/>
                  <a:gd name="connsiteX989" fmla="*/ 75310 w 219034"/>
                  <a:gd name="connsiteY989" fmla="*/ 82145 h 310858"/>
                  <a:gd name="connsiteX990" fmla="*/ 74826 w 219034"/>
                  <a:gd name="connsiteY990" fmla="*/ 79605 h 310858"/>
                  <a:gd name="connsiteX991" fmla="*/ 74342 w 219034"/>
                  <a:gd name="connsiteY991" fmla="*/ 77548 h 310858"/>
                  <a:gd name="connsiteX992" fmla="*/ 72286 w 219034"/>
                  <a:gd name="connsiteY992" fmla="*/ 80149 h 310858"/>
                  <a:gd name="connsiteX993" fmla="*/ 71802 w 219034"/>
                  <a:gd name="connsiteY993" fmla="*/ 82690 h 310858"/>
                  <a:gd name="connsiteX994" fmla="*/ 70773 w 219034"/>
                  <a:gd name="connsiteY994" fmla="*/ 81661 h 310858"/>
                  <a:gd name="connsiteX995" fmla="*/ 70773 w 219034"/>
                  <a:gd name="connsiteY995" fmla="*/ 78576 h 310858"/>
                  <a:gd name="connsiteX996" fmla="*/ 69261 w 219034"/>
                  <a:gd name="connsiteY996" fmla="*/ 77064 h 310858"/>
                  <a:gd name="connsiteX997" fmla="*/ 67204 w 219034"/>
                  <a:gd name="connsiteY997" fmla="*/ 78093 h 310858"/>
                  <a:gd name="connsiteX998" fmla="*/ 67204 w 219034"/>
                  <a:gd name="connsiteY998" fmla="*/ 75552 h 310858"/>
                  <a:gd name="connsiteX999" fmla="*/ 69261 w 219034"/>
                  <a:gd name="connsiteY999" fmla="*/ 73979 h 310858"/>
                  <a:gd name="connsiteX1000" fmla="*/ 71318 w 219034"/>
                  <a:gd name="connsiteY1000" fmla="*/ 71923 h 310858"/>
                  <a:gd name="connsiteX1001" fmla="*/ 73374 w 219034"/>
                  <a:gd name="connsiteY1001" fmla="*/ 70894 h 310858"/>
                  <a:gd name="connsiteX1002" fmla="*/ 76459 w 219034"/>
                  <a:gd name="connsiteY1002" fmla="*/ 70894 h 310858"/>
                  <a:gd name="connsiteX1003" fmla="*/ 78516 w 219034"/>
                  <a:gd name="connsiteY1003" fmla="*/ 70350 h 310858"/>
                  <a:gd name="connsiteX1004" fmla="*/ 79544 w 219034"/>
                  <a:gd name="connsiteY1004" fmla="*/ 71378 h 310858"/>
                  <a:gd name="connsiteX1005" fmla="*/ 79060 w 219034"/>
                  <a:gd name="connsiteY1005" fmla="*/ 73919 h 310858"/>
                  <a:gd name="connsiteX1006" fmla="*/ 78576 w 219034"/>
                  <a:gd name="connsiteY1006" fmla="*/ 76459 h 310858"/>
                  <a:gd name="connsiteX1007" fmla="*/ 76520 w 219034"/>
                  <a:gd name="connsiteY1007" fmla="*/ 77004 h 310858"/>
                  <a:gd name="connsiteX1008" fmla="*/ 76520 w 219034"/>
                  <a:gd name="connsiteY1008" fmla="*/ 78032 h 310858"/>
                  <a:gd name="connsiteX1009" fmla="*/ 77548 w 219034"/>
                  <a:gd name="connsiteY1009" fmla="*/ 80089 h 310858"/>
                  <a:gd name="connsiteX1010" fmla="*/ 78576 w 219034"/>
                  <a:gd name="connsiteY1010" fmla="*/ 80572 h 310858"/>
                  <a:gd name="connsiteX1011" fmla="*/ 79605 w 219034"/>
                  <a:gd name="connsiteY1011" fmla="*/ 81601 h 310858"/>
                  <a:gd name="connsiteX1012" fmla="*/ 79605 w 219034"/>
                  <a:gd name="connsiteY1012" fmla="*/ 84142 h 310858"/>
                  <a:gd name="connsiteX1013" fmla="*/ 81117 w 219034"/>
                  <a:gd name="connsiteY1013" fmla="*/ 84142 h 310858"/>
                  <a:gd name="connsiteX1014" fmla="*/ 82629 w 219034"/>
                  <a:gd name="connsiteY1014" fmla="*/ 83657 h 310858"/>
                  <a:gd name="connsiteX1015" fmla="*/ 83658 w 219034"/>
                  <a:gd name="connsiteY1015" fmla="*/ 82630 h 310858"/>
                  <a:gd name="connsiteX1016" fmla="*/ 85170 w 219034"/>
                  <a:gd name="connsiteY1016" fmla="*/ 82085 h 310858"/>
                  <a:gd name="connsiteX1017" fmla="*/ 85654 w 219034"/>
                  <a:gd name="connsiteY1017" fmla="*/ 79544 h 310858"/>
                  <a:gd name="connsiteX1018" fmla="*/ 85170 w 219034"/>
                  <a:gd name="connsiteY1018" fmla="*/ 78032 h 310858"/>
                  <a:gd name="connsiteX1019" fmla="*/ 84142 w 219034"/>
                  <a:gd name="connsiteY1019" fmla="*/ 77004 h 310858"/>
                  <a:gd name="connsiteX1020" fmla="*/ 82085 w 219034"/>
                  <a:gd name="connsiteY1020" fmla="*/ 77004 h 310858"/>
                  <a:gd name="connsiteX1021" fmla="*/ 81057 w 219034"/>
                  <a:gd name="connsiteY1021" fmla="*/ 75491 h 310858"/>
                  <a:gd name="connsiteX1022" fmla="*/ 83113 w 219034"/>
                  <a:gd name="connsiteY1022" fmla="*/ 73435 h 310858"/>
                  <a:gd name="connsiteX1023" fmla="*/ 87710 w 219034"/>
                  <a:gd name="connsiteY1023" fmla="*/ 73435 h 310858"/>
                  <a:gd name="connsiteX1024" fmla="*/ 89223 w 219034"/>
                  <a:gd name="connsiteY1024" fmla="*/ 71923 h 310858"/>
                  <a:gd name="connsiteX1025" fmla="*/ 89223 w 219034"/>
                  <a:gd name="connsiteY1025" fmla="*/ 69321 h 310858"/>
                  <a:gd name="connsiteX1026" fmla="*/ 88194 w 219034"/>
                  <a:gd name="connsiteY1026" fmla="*/ 67809 h 310858"/>
                  <a:gd name="connsiteX1027" fmla="*/ 88194 w 219034"/>
                  <a:gd name="connsiteY1027" fmla="*/ 65269 h 310858"/>
                  <a:gd name="connsiteX1028" fmla="*/ 89707 w 219034"/>
                  <a:gd name="connsiteY1028" fmla="*/ 63696 h 310858"/>
                  <a:gd name="connsiteX1029" fmla="*/ 89223 w 219034"/>
                  <a:gd name="connsiteY1029" fmla="*/ 62668 h 310858"/>
                  <a:gd name="connsiteX1030" fmla="*/ 87710 w 219034"/>
                  <a:gd name="connsiteY1030" fmla="*/ 63151 h 310858"/>
                  <a:gd name="connsiteX1031" fmla="*/ 85654 w 219034"/>
                  <a:gd name="connsiteY1031" fmla="*/ 64180 h 310858"/>
                  <a:gd name="connsiteX1032" fmla="*/ 84625 w 219034"/>
                  <a:gd name="connsiteY1032" fmla="*/ 64180 h 310858"/>
                  <a:gd name="connsiteX1033" fmla="*/ 85654 w 219034"/>
                  <a:gd name="connsiteY1033" fmla="*/ 51840 h 31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Lst>
                <a:rect l="l" t="t" r="r" b="b"/>
                <a:pathLst>
                  <a:path w="219034" h="310858">
                    <a:moveTo>
                      <a:pt x="85412" y="52142"/>
                    </a:moveTo>
                    <a:lnTo>
                      <a:pt x="84384" y="52142"/>
                    </a:lnTo>
                    <a:lnTo>
                      <a:pt x="84384" y="53715"/>
                    </a:lnTo>
                    <a:lnTo>
                      <a:pt x="83900" y="56800"/>
                    </a:lnTo>
                    <a:lnTo>
                      <a:pt x="82871" y="59401"/>
                    </a:lnTo>
                    <a:lnTo>
                      <a:pt x="83355" y="60913"/>
                    </a:lnTo>
                    <a:lnTo>
                      <a:pt x="82327" y="61942"/>
                    </a:lnTo>
                    <a:lnTo>
                      <a:pt x="79242" y="66055"/>
                    </a:lnTo>
                    <a:lnTo>
                      <a:pt x="77730" y="67083"/>
                    </a:lnTo>
                    <a:lnTo>
                      <a:pt x="76701" y="69140"/>
                    </a:lnTo>
                    <a:lnTo>
                      <a:pt x="75189" y="69624"/>
                    </a:lnTo>
                    <a:lnTo>
                      <a:pt x="72648" y="69140"/>
                    </a:lnTo>
                    <a:lnTo>
                      <a:pt x="71136" y="68112"/>
                    </a:lnTo>
                    <a:lnTo>
                      <a:pt x="70108" y="69624"/>
                    </a:lnTo>
                    <a:lnTo>
                      <a:pt x="68051" y="72225"/>
                    </a:lnTo>
                    <a:lnTo>
                      <a:pt x="68051" y="71197"/>
                    </a:lnTo>
                    <a:lnTo>
                      <a:pt x="68535" y="69140"/>
                    </a:lnTo>
                    <a:lnTo>
                      <a:pt x="67507" y="68595"/>
                    </a:lnTo>
                    <a:lnTo>
                      <a:pt x="66478" y="69140"/>
                    </a:lnTo>
                    <a:lnTo>
                      <a:pt x="65450" y="67628"/>
                    </a:lnTo>
                    <a:lnTo>
                      <a:pt x="63938" y="66055"/>
                    </a:lnTo>
                    <a:lnTo>
                      <a:pt x="63938" y="63514"/>
                    </a:lnTo>
                    <a:lnTo>
                      <a:pt x="64422" y="61458"/>
                    </a:lnTo>
                    <a:lnTo>
                      <a:pt x="64422" y="57889"/>
                    </a:lnTo>
                    <a:lnTo>
                      <a:pt x="63938" y="56861"/>
                    </a:lnTo>
                    <a:lnTo>
                      <a:pt x="63938" y="50207"/>
                    </a:lnTo>
                    <a:lnTo>
                      <a:pt x="62426" y="48150"/>
                    </a:lnTo>
                    <a:lnTo>
                      <a:pt x="61397" y="44581"/>
                    </a:lnTo>
                    <a:lnTo>
                      <a:pt x="60369" y="42041"/>
                    </a:lnTo>
                    <a:lnTo>
                      <a:pt x="57828" y="42041"/>
                    </a:lnTo>
                    <a:lnTo>
                      <a:pt x="57828" y="45126"/>
                    </a:lnTo>
                    <a:lnTo>
                      <a:pt x="59341" y="46698"/>
                    </a:lnTo>
                    <a:lnTo>
                      <a:pt x="59341" y="49239"/>
                    </a:lnTo>
                    <a:lnTo>
                      <a:pt x="57828" y="51295"/>
                    </a:lnTo>
                    <a:lnTo>
                      <a:pt x="57828" y="52868"/>
                    </a:lnTo>
                    <a:lnTo>
                      <a:pt x="59885" y="55409"/>
                    </a:lnTo>
                    <a:lnTo>
                      <a:pt x="58857" y="58494"/>
                    </a:lnTo>
                    <a:lnTo>
                      <a:pt x="58373" y="61034"/>
                    </a:lnTo>
                    <a:lnTo>
                      <a:pt x="56861" y="65631"/>
                    </a:lnTo>
                    <a:lnTo>
                      <a:pt x="55348" y="65631"/>
                    </a:lnTo>
                    <a:lnTo>
                      <a:pt x="53292" y="64604"/>
                    </a:lnTo>
                    <a:lnTo>
                      <a:pt x="51235" y="62546"/>
                    </a:lnTo>
                    <a:lnTo>
                      <a:pt x="49178" y="56376"/>
                    </a:lnTo>
                    <a:lnTo>
                      <a:pt x="51719" y="53836"/>
                    </a:lnTo>
                    <a:lnTo>
                      <a:pt x="52203" y="50267"/>
                    </a:lnTo>
                    <a:lnTo>
                      <a:pt x="52687" y="47182"/>
                    </a:lnTo>
                    <a:lnTo>
                      <a:pt x="52687" y="46154"/>
                    </a:lnTo>
                    <a:lnTo>
                      <a:pt x="52203" y="44097"/>
                    </a:lnTo>
                    <a:lnTo>
                      <a:pt x="50691" y="43069"/>
                    </a:lnTo>
                    <a:lnTo>
                      <a:pt x="49662" y="42041"/>
                    </a:lnTo>
                    <a:lnTo>
                      <a:pt x="49178" y="41012"/>
                    </a:lnTo>
                    <a:lnTo>
                      <a:pt x="47122" y="40468"/>
                    </a:lnTo>
                    <a:lnTo>
                      <a:pt x="47122" y="39440"/>
                    </a:lnTo>
                    <a:lnTo>
                      <a:pt x="45609" y="38956"/>
                    </a:lnTo>
                    <a:lnTo>
                      <a:pt x="44097" y="39440"/>
                    </a:lnTo>
                    <a:lnTo>
                      <a:pt x="44581" y="41012"/>
                    </a:lnTo>
                    <a:lnTo>
                      <a:pt x="46638" y="42524"/>
                    </a:lnTo>
                    <a:lnTo>
                      <a:pt x="46638" y="45065"/>
                    </a:lnTo>
                    <a:lnTo>
                      <a:pt x="48694" y="45065"/>
                    </a:lnTo>
                    <a:lnTo>
                      <a:pt x="50207" y="46638"/>
                    </a:lnTo>
                    <a:lnTo>
                      <a:pt x="48694" y="49178"/>
                    </a:lnTo>
                    <a:lnTo>
                      <a:pt x="47666" y="52263"/>
                    </a:lnTo>
                    <a:cubicBezTo>
                      <a:pt x="42222" y="49723"/>
                      <a:pt x="41133" y="49904"/>
                      <a:pt x="37927" y="44037"/>
                    </a:cubicBezTo>
                    <a:lnTo>
                      <a:pt x="36899" y="44581"/>
                    </a:lnTo>
                    <a:lnTo>
                      <a:pt x="36415" y="47122"/>
                    </a:lnTo>
                    <a:lnTo>
                      <a:pt x="34903" y="47606"/>
                    </a:lnTo>
                    <a:cubicBezTo>
                      <a:pt x="33209" y="39318"/>
                      <a:pt x="38351" y="33511"/>
                      <a:pt x="46698" y="33269"/>
                    </a:cubicBezTo>
                    <a:lnTo>
                      <a:pt x="47727" y="31213"/>
                    </a:lnTo>
                    <a:lnTo>
                      <a:pt x="49239" y="31757"/>
                    </a:lnTo>
                    <a:lnTo>
                      <a:pt x="50267" y="33269"/>
                    </a:lnTo>
                    <a:lnTo>
                      <a:pt x="50751" y="35810"/>
                    </a:lnTo>
                    <a:lnTo>
                      <a:pt x="52808" y="36355"/>
                    </a:lnTo>
                    <a:lnTo>
                      <a:pt x="53836" y="34782"/>
                    </a:lnTo>
                    <a:lnTo>
                      <a:pt x="56377" y="34298"/>
                    </a:lnTo>
                    <a:lnTo>
                      <a:pt x="57405" y="33814"/>
                    </a:lnTo>
                    <a:lnTo>
                      <a:pt x="58917" y="33814"/>
                    </a:lnTo>
                    <a:lnTo>
                      <a:pt x="58917" y="31757"/>
                    </a:lnTo>
                    <a:lnTo>
                      <a:pt x="57405" y="29700"/>
                    </a:lnTo>
                    <a:lnTo>
                      <a:pt x="56921" y="28188"/>
                    </a:lnTo>
                    <a:lnTo>
                      <a:pt x="57949" y="26132"/>
                    </a:lnTo>
                    <a:lnTo>
                      <a:pt x="57949" y="24075"/>
                    </a:lnTo>
                    <a:lnTo>
                      <a:pt x="56437" y="23047"/>
                    </a:lnTo>
                    <a:lnTo>
                      <a:pt x="55409" y="24619"/>
                    </a:lnTo>
                    <a:lnTo>
                      <a:pt x="54380" y="27160"/>
                    </a:lnTo>
                    <a:lnTo>
                      <a:pt x="52324" y="29700"/>
                    </a:lnTo>
                    <a:lnTo>
                      <a:pt x="51295" y="30184"/>
                    </a:lnTo>
                    <a:lnTo>
                      <a:pt x="50267" y="28672"/>
                    </a:lnTo>
                    <a:lnTo>
                      <a:pt x="50751" y="26132"/>
                    </a:lnTo>
                    <a:lnTo>
                      <a:pt x="50267" y="25103"/>
                    </a:lnTo>
                    <a:lnTo>
                      <a:pt x="47727" y="23591"/>
                    </a:lnTo>
                    <a:cubicBezTo>
                      <a:pt x="48271" y="12884"/>
                      <a:pt x="40710" y="11735"/>
                      <a:pt x="47243" y="0"/>
                    </a:cubicBezTo>
                    <a:lnTo>
                      <a:pt x="49783" y="0"/>
                    </a:lnTo>
                    <a:lnTo>
                      <a:pt x="52324" y="1028"/>
                    </a:lnTo>
                    <a:lnTo>
                      <a:pt x="51840" y="3569"/>
                    </a:lnTo>
                    <a:lnTo>
                      <a:pt x="50812" y="7682"/>
                    </a:lnTo>
                    <a:lnTo>
                      <a:pt x="48755" y="12824"/>
                    </a:lnTo>
                    <a:lnTo>
                      <a:pt x="49783" y="15364"/>
                    </a:lnTo>
                    <a:lnTo>
                      <a:pt x="51840" y="14881"/>
                    </a:lnTo>
                    <a:lnTo>
                      <a:pt x="53352" y="12279"/>
                    </a:lnTo>
                    <a:lnTo>
                      <a:pt x="54864" y="13308"/>
                    </a:lnTo>
                    <a:lnTo>
                      <a:pt x="56377" y="13308"/>
                    </a:lnTo>
                    <a:lnTo>
                      <a:pt x="57889" y="10223"/>
                    </a:lnTo>
                    <a:lnTo>
                      <a:pt x="59946" y="9195"/>
                    </a:lnTo>
                    <a:lnTo>
                      <a:pt x="62002" y="6654"/>
                    </a:lnTo>
                    <a:lnTo>
                      <a:pt x="62486" y="8166"/>
                    </a:lnTo>
                    <a:lnTo>
                      <a:pt x="61458" y="11735"/>
                    </a:lnTo>
                    <a:lnTo>
                      <a:pt x="59946" y="12763"/>
                    </a:lnTo>
                    <a:lnTo>
                      <a:pt x="57889" y="16332"/>
                    </a:lnTo>
                    <a:lnTo>
                      <a:pt x="56861" y="19901"/>
                    </a:lnTo>
                    <a:lnTo>
                      <a:pt x="58917" y="20385"/>
                    </a:lnTo>
                    <a:cubicBezTo>
                      <a:pt x="62547" y="13489"/>
                      <a:pt x="65208" y="16574"/>
                      <a:pt x="66116" y="8045"/>
                    </a:cubicBezTo>
                    <a:lnTo>
                      <a:pt x="68656" y="11130"/>
                    </a:lnTo>
                    <a:lnTo>
                      <a:pt x="69140" y="13671"/>
                    </a:lnTo>
                    <a:lnTo>
                      <a:pt x="70652" y="15183"/>
                    </a:lnTo>
                    <a:lnTo>
                      <a:pt x="71136" y="13126"/>
                    </a:lnTo>
                    <a:lnTo>
                      <a:pt x="72165" y="10586"/>
                    </a:lnTo>
                    <a:lnTo>
                      <a:pt x="74221" y="9073"/>
                    </a:lnTo>
                    <a:lnTo>
                      <a:pt x="76278" y="5504"/>
                    </a:lnTo>
                    <a:lnTo>
                      <a:pt x="78818" y="3992"/>
                    </a:lnTo>
                    <a:lnTo>
                      <a:pt x="79847" y="5504"/>
                    </a:lnTo>
                    <a:lnTo>
                      <a:pt x="81903" y="4960"/>
                    </a:lnTo>
                    <a:lnTo>
                      <a:pt x="83960" y="4960"/>
                    </a:lnTo>
                    <a:lnTo>
                      <a:pt x="86017" y="5504"/>
                    </a:lnTo>
                    <a:lnTo>
                      <a:pt x="89586" y="5504"/>
                    </a:lnTo>
                    <a:lnTo>
                      <a:pt x="93155" y="6533"/>
                    </a:lnTo>
                    <a:lnTo>
                      <a:pt x="95211" y="8589"/>
                    </a:lnTo>
                    <a:lnTo>
                      <a:pt x="97268" y="8589"/>
                    </a:lnTo>
                    <a:lnTo>
                      <a:pt x="98780" y="12703"/>
                    </a:lnTo>
                    <a:lnTo>
                      <a:pt x="100837" y="13731"/>
                    </a:lnTo>
                    <a:lnTo>
                      <a:pt x="101321" y="15244"/>
                    </a:lnTo>
                    <a:lnTo>
                      <a:pt x="101805" y="18812"/>
                    </a:lnTo>
                    <a:lnTo>
                      <a:pt x="101805" y="20869"/>
                    </a:lnTo>
                    <a:lnTo>
                      <a:pt x="100292" y="22926"/>
                    </a:lnTo>
                    <a:lnTo>
                      <a:pt x="100292" y="26011"/>
                    </a:lnTo>
                    <a:lnTo>
                      <a:pt x="102349" y="27039"/>
                    </a:lnTo>
                    <a:lnTo>
                      <a:pt x="104406" y="25527"/>
                    </a:lnTo>
                    <a:lnTo>
                      <a:pt x="105918" y="23954"/>
                    </a:lnTo>
                    <a:lnTo>
                      <a:pt x="109003" y="23470"/>
                    </a:lnTo>
                    <a:lnTo>
                      <a:pt x="110515" y="25527"/>
                    </a:lnTo>
                    <a:lnTo>
                      <a:pt x="110515" y="30124"/>
                    </a:lnTo>
                    <a:lnTo>
                      <a:pt x="107975" y="33209"/>
                    </a:lnTo>
                    <a:lnTo>
                      <a:pt x="105434" y="33754"/>
                    </a:lnTo>
                    <a:lnTo>
                      <a:pt x="103377" y="35810"/>
                    </a:lnTo>
                    <a:lnTo>
                      <a:pt x="101321" y="38895"/>
                    </a:lnTo>
                    <a:lnTo>
                      <a:pt x="101805" y="40952"/>
                    </a:lnTo>
                    <a:lnTo>
                      <a:pt x="102833" y="41435"/>
                    </a:lnTo>
                    <a:cubicBezTo>
                      <a:pt x="101805" y="48815"/>
                      <a:pt x="99506" y="46940"/>
                      <a:pt x="98236" y="51719"/>
                    </a:cubicBezTo>
                    <a:lnTo>
                      <a:pt x="100776" y="54259"/>
                    </a:lnTo>
                    <a:lnTo>
                      <a:pt x="101805" y="53776"/>
                    </a:lnTo>
                    <a:lnTo>
                      <a:pt x="99748" y="51719"/>
                    </a:lnTo>
                    <a:cubicBezTo>
                      <a:pt x="102651" y="48392"/>
                      <a:pt x="104224" y="44581"/>
                      <a:pt x="106402" y="40952"/>
                    </a:cubicBezTo>
                    <a:lnTo>
                      <a:pt x="107914" y="41435"/>
                    </a:lnTo>
                    <a:lnTo>
                      <a:pt x="106886" y="44521"/>
                    </a:lnTo>
                    <a:lnTo>
                      <a:pt x="109426" y="43976"/>
                    </a:lnTo>
                    <a:lnTo>
                      <a:pt x="110939" y="43976"/>
                    </a:lnTo>
                    <a:lnTo>
                      <a:pt x="114024" y="42948"/>
                    </a:lnTo>
                    <a:lnTo>
                      <a:pt x="116564" y="42464"/>
                    </a:lnTo>
                    <a:lnTo>
                      <a:pt x="119105" y="42948"/>
                    </a:lnTo>
                    <a:lnTo>
                      <a:pt x="120133" y="43492"/>
                    </a:lnTo>
                    <a:lnTo>
                      <a:pt x="120617" y="43976"/>
                    </a:lnTo>
                    <a:lnTo>
                      <a:pt x="121645" y="43976"/>
                    </a:lnTo>
                    <a:lnTo>
                      <a:pt x="122129" y="45005"/>
                    </a:lnTo>
                    <a:lnTo>
                      <a:pt x="122613" y="47061"/>
                    </a:lnTo>
                    <a:lnTo>
                      <a:pt x="123641" y="47061"/>
                    </a:lnTo>
                    <a:lnTo>
                      <a:pt x="124670" y="49118"/>
                    </a:lnTo>
                    <a:lnTo>
                      <a:pt x="125698" y="52203"/>
                    </a:lnTo>
                    <a:lnTo>
                      <a:pt x="126726" y="53776"/>
                    </a:lnTo>
                    <a:lnTo>
                      <a:pt x="126726" y="57344"/>
                    </a:lnTo>
                    <a:lnTo>
                      <a:pt x="127755" y="56800"/>
                    </a:lnTo>
                    <a:cubicBezTo>
                      <a:pt x="127936" y="51900"/>
                      <a:pt x="124851" y="47727"/>
                      <a:pt x="124186" y="42948"/>
                    </a:cubicBezTo>
                    <a:lnTo>
                      <a:pt x="125698" y="42464"/>
                    </a:lnTo>
                    <a:lnTo>
                      <a:pt x="126726" y="42464"/>
                    </a:lnTo>
                    <a:lnTo>
                      <a:pt x="128239" y="42948"/>
                    </a:lnTo>
                    <a:lnTo>
                      <a:pt x="129751" y="42948"/>
                    </a:lnTo>
                    <a:lnTo>
                      <a:pt x="130779" y="43976"/>
                    </a:lnTo>
                    <a:lnTo>
                      <a:pt x="130779" y="45549"/>
                    </a:lnTo>
                    <a:lnTo>
                      <a:pt x="132836" y="46033"/>
                    </a:lnTo>
                    <a:lnTo>
                      <a:pt x="133864" y="47545"/>
                    </a:lnTo>
                    <a:lnTo>
                      <a:pt x="134348" y="47545"/>
                    </a:lnTo>
                    <a:lnTo>
                      <a:pt x="135377" y="48090"/>
                    </a:lnTo>
                    <a:lnTo>
                      <a:pt x="137433" y="49601"/>
                    </a:lnTo>
                    <a:lnTo>
                      <a:pt x="137433" y="47061"/>
                    </a:lnTo>
                    <a:lnTo>
                      <a:pt x="138945" y="46577"/>
                    </a:lnTo>
                    <a:lnTo>
                      <a:pt x="141486" y="46577"/>
                    </a:lnTo>
                    <a:lnTo>
                      <a:pt x="142514" y="47606"/>
                    </a:lnTo>
                    <a:lnTo>
                      <a:pt x="142030" y="50691"/>
                    </a:lnTo>
                    <a:lnTo>
                      <a:pt x="141547" y="53776"/>
                    </a:lnTo>
                    <a:lnTo>
                      <a:pt x="143059" y="53776"/>
                    </a:lnTo>
                    <a:lnTo>
                      <a:pt x="144087" y="51174"/>
                    </a:lnTo>
                    <a:lnTo>
                      <a:pt x="144571" y="48634"/>
                    </a:lnTo>
                    <a:lnTo>
                      <a:pt x="145599" y="46577"/>
                    </a:lnTo>
                    <a:lnTo>
                      <a:pt x="145599" y="46033"/>
                    </a:lnTo>
                    <a:lnTo>
                      <a:pt x="147656" y="46033"/>
                    </a:lnTo>
                    <a:lnTo>
                      <a:pt x="150741" y="47061"/>
                    </a:lnTo>
                    <a:lnTo>
                      <a:pt x="152798" y="48573"/>
                    </a:lnTo>
                    <a:lnTo>
                      <a:pt x="154310" y="49118"/>
                    </a:lnTo>
                    <a:lnTo>
                      <a:pt x="155338" y="50146"/>
                    </a:lnTo>
                    <a:lnTo>
                      <a:pt x="155338" y="51174"/>
                    </a:lnTo>
                    <a:lnTo>
                      <a:pt x="157395" y="51174"/>
                    </a:lnTo>
                    <a:lnTo>
                      <a:pt x="158907" y="51719"/>
                    </a:lnTo>
                    <a:lnTo>
                      <a:pt x="159935" y="52747"/>
                    </a:lnTo>
                    <a:lnTo>
                      <a:pt x="160964" y="54804"/>
                    </a:lnTo>
                    <a:lnTo>
                      <a:pt x="159452" y="55288"/>
                    </a:lnTo>
                    <a:lnTo>
                      <a:pt x="157395" y="55772"/>
                    </a:lnTo>
                    <a:lnTo>
                      <a:pt x="156367" y="54744"/>
                    </a:lnTo>
                    <a:lnTo>
                      <a:pt x="154854" y="54744"/>
                    </a:lnTo>
                    <a:lnTo>
                      <a:pt x="153826" y="55227"/>
                    </a:lnTo>
                    <a:lnTo>
                      <a:pt x="152798" y="57284"/>
                    </a:lnTo>
                    <a:lnTo>
                      <a:pt x="152314" y="59825"/>
                    </a:lnTo>
                    <a:lnTo>
                      <a:pt x="150802" y="61337"/>
                    </a:lnTo>
                    <a:lnTo>
                      <a:pt x="149289" y="64422"/>
                    </a:lnTo>
                    <a:lnTo>
                      <a:pt x="150318" y="66478"/>
                    </a:lnTo>
                    <a:lnTo>
                      <a:pt x="152374" y="66478"/>
                    </a:lnTo>
                    <a:cubicBezTo>
                      <a:pt x="152858" y="61821"/>
                      <a:pt x="154370" y="61699"/>
                      <a:pt x="155943" y="57768"/>
                    </a:cubicBezTo>
                    <a:lnTo>
                      <a:pt x="156971" y="58796"/>
                    </a:lnTo>
                    <a:lnTo>
                      <a:pt x="157455" y="59825"/>
                    </a:lnTo>
                    <a:lnTo>
                      <a:pt x="157455" y="64422"/>
                    </a:lnTo>
                    <a:lnTo>
                      <a:pt x="158968" y="65450"/>
                    </a:lnTo>
                    <a:lnTo>
                      <a:pt x="160480" y="65934"/>
                    </a:lnTo>
                    <a:lnTo>
                      <a:pt x="161508" y="64422"/>
                    </a:lnTo>
                    <a:lnTo>
                      <a:pt x="163020" y="61337"/>
                    </a:lnTo>
                    <a:lnTo>
                      <a:pt x="164049" y="62910"/>
                    </a:lnTo>
                    <a:lnTo>
                      <a:pt x="163565" y="65995"/>
                    </a:lnTo>
                    <a:lnTo>
                      <a:pt x="162053" y="67568"/>
                    </a:lnTo>
                    <a:lnTo>
                      <a:pt x="160540" y="67568"/>
                    </a:lnTo>
                    <a:lnTo>
                      <a:pt x="161569" y="68595"/>
                    </a:lnTo>
                    <a:lnTo>
                      <a:pt x="163625" y="71197"/>
                    </a:lnTo>
                    <a:lnTo>
                      <a:pt x="165682" y="73253"/>
                    </a:lnTo>
                    <a:lnTo>
                      <a:pt x="167739" y="73253"/>
                    </a:lnTo>
                    <a:lnTo>
                      <a:pt x="168223" y="71741"/>
                    </a:lnTo>
                    <a:lnTo>
                      <a:pt x="167194" y="69685"/>
                    </a:lnTo>
                    <a:lnTo>
                      <a:pt x="166710" y="67628"/>
                    </a:lnTo>
                    <a:lnTo>
                      <a:pt x="165682" y="65027"/>
                    </a:lnTo>
                    <a:lnTo>
                      <a:pt x="166166" y="62486"/>
                    </a:lnTo>
                    <a:lnTo>
                      <a:pt x="169251" y="63514"/>
                    </a:lnTo>
                    <a:lnTo>
                      <a:pt x="171308" y="66600"/>
                    </a:lnTo>
                    <a:lnTo>
                      <a:pt x="173364" y="67628"/>
                    </a:lnTo>
                    <a:lnTo>
                      <a:pt x="175905" y="67083"/>
                    </a:lnTo>
                    <a:lnTo>
                      <a:pt x="178445" y="67628"/>
                    </a:lnTo>
                    <a:lnTo>
                      <a:pt x="179958" y="69140"/>
                    </a:lnTo>
                    <a:lnTo>
                      <a:pt x="179958" y="75794"/>
                    </a:lnTo>
                    <a:lnTo>
                      <a:pt x="178929" y="77306"/>
                    </a:lnTo>
                    <a:lnTo>
                      <a:pt x="182014" y="77306"/>
                    </a:lnTo>
                    <a:lnTo>
                      <a:pt x="183043" y="75794"/>
                    </a:lnTo>
                    <a:lnTo>
                      <a:pt x="184555" y="76822"/>
                    </a:lnTo>
                    <a:lnTo>
                      <a:pt x="184555" y="83476"/>
                    </a:lnTo>
                    <a:lnTo>
                      <a:pt x="184071" y="85049"/>
                    </a:lnTo>
                    <a:lnTo>
                      <a:pt x="181530" y="87106"/>
                    </a:lnTo>
                    <a:lnTo>
                      <a:pt x="178445" y="91219"/>
                    </a:lnTo>
                    <a:lnTo>
                      <a:pt x="176933" y="94304"/>
                    </a:lnTo>
                    <a:cubicBezTo>
                      <a:pt x="171247" y="98054"/>
                      <a:pt x="172457" y="99930"/>
                      <a:pt x="172336" y="105615"/>
                    </a:cubicBezTo>
                    <a:lnTo>
                      <a:pt x="173364" y="105615"/>
                    </a:lnTo>
                    <a:cubicBezTo>
                      <a:pt x="174332" y="103136"/>
                      <a:pt x="174030" y="96481"/>
                      <a:pt x="178990" y="98417"/>
                    </a:cubicBezTo>
                    <a:lnTo>
                      <a:pt x="178990" y="94304"/>
                    </a:lnTo>
                    <a:lnTo>
                      <a:pt x="180018" y="93276"/>
                    </a:lnTo>
                    <a:lnTo>
                      <a:pt x="182075" y="91703"/>
                    </a:lnTo>
                    <a:lnTo>
                      <a:pt x="182559" y="92731"/>
                    </a:lnTo>
                    <a:lnTo>
                      <a:pt x="182559" y="96845"/>
                    </a:lnTo>
                    <a:lnTo>
                      <a:pt x="184071" y="98901"/>
                    </a:lnTo>
                    <a:lnTo>
                      <a:pt x="188184" y="100957"/>
                    </a:lnTo>
                    <a:lnTo>
                      <a:pt x="191269" y="100957"/>
                    </a:lnTo>
                    <a:lnTo>
                      <a:pt x="191269" y="102470"/>
                    </a:lnTo>
                    <a:lnTo>
                      <a:pt x="192298" y="103498"/>
                    </a:lnTo>
                    <a:lnTo>
                      <a:pt x="193810" y="103015"/>
                    </a:lnTo>
                    <a:lnTo>
                      <a:pt x="194294" y="105555"/>
                    </a:lnTo>
                    <a:lnTo>
                      <a:pt x="195322" y="106583"/>
                    </a:lnTo>
                    <a:lnTo>
                      <a:pt x="196834" y="107612"/>
                    </a:lnTo>
                    <a:lnTo>
                      <a:pt x="197863" y="109124"/>
                    </a:lnTo>
                    <a:lnTo>
                      <a:pt x="200403" y="107612"/>
                    </a:lnTo>
                    <a:lnTo>
                      <a:pt x="201432" y="108096"/>
                    </a:lnTo>
                    <a:lnTo>
                      <a:pt x="202944" y="109668"/>
                    </a:lnTo>
                    <a:lnTo>
                      <a:pt x="202944" y="111181"/>
                    </a:lnTo>
                    <a:lnTo>
                      <a:pt x="200887" y="112209"/>
                    </a:lnTo>
                    <a:lnTo>
                      <a:pt x="198831" y="112693"/>
                    </a:lnTo>
                    <a:lnTo>
                      <a:pt x="197802" y="113237"/>
                    </a:lnTo>
                    <a:lnTo>
                      <a:pt x="196774" y="116322"/>
                    </a:lnTo>
                    <a:lnTo>
                      <a:pt x="195262" y="119891"/>
                    </a:lnTo>
                    <a:lnTo>
                      <a:pt x="193749" y="120919"/>
                    </a:lnTo>
                    <a:lnTo>
                      <a:pt x="192721" y="123521"/>
                    </a:lnTo>
                    <a:lnTo>
                      <a:pt x="193205" y="124549"/>
                    </a:lnTo>
                    <a:lnTo>
                      <a:pt x="193205" y="129690"/>
                    </a:lnTo>
                    <a:lnTo>
                      <a:pt x="193689" y="132775"/>
                    </a:lnTo>
                    <a:lnTo>
                      <a:pt x="193689" y="134348"/>
                    </a:lnTo>
                    <a:lnTo>
                      <a:pt x="191632" y="137917"/>
                    </a:lnTo>
                    <a:lnTo>
                      <a:pt x="188547" y="137372"/>
                    </a:lnTo>
                    <a:lnTo>
                      <a:pt x="189031" y="140458"/>
                    </a:lnTo>
                    <a:lnTo>
                      <a:pt x="188003" y="141486"/>
                    </a:lnTo>
                    <a:lnTo>
                      <a:pt x="186491" y="139974"/>
                    </a:lnTo>
                    <a:lnTo>
                      <a:pt x="186007" y="136405"/>
                    </a:lnTo>
                    <a:lnTo>
                      <a:pt x="184978" y="134832"/>
                    </a:lnTo>
                    <a:lnTo>
                      <a:pt x="181409" y="131747"/>
                    </a:lnTo>
                    <a:lnTo>
                      <a:pt x="179897" y="133260"/>
                    </a:lnTo>
                    <a:lnTo>
                      <a:pt x="179897" y="134287"/>
                    </a:lnTo>
                    <a:lnTo>
                      <a:pt x="182438" y="138401"/>
                    </a:lnTo>
                    <a:lnTo>
                      <a:pt x="183466" y="141970"/>
                    </a:lnTo>
                    <a:lnTo>
                      <a:pt x="185523" y="144571"/>
                    </a:lnTo>
                    <a:lnTo>
                      <a:pt x="185039" y="146628"/>
                    </a:lnTo>
                    <a:lnTo>
                      <a:pt x="183527" y="149713"/>
                    </a:lnTo>
                    <a:lnTo>
                      <a:pt x="185039" y="151225"/>
                    </a:lnTo>
                    <a:lnTo>
                      <a:pt x="186067" y="149713"/>
                    </a:lnTo>
                    <a:lnTo>
                      <a:pt x="186551" y="148684"/>
                    </a:lnTo>
                    <a:lnTo>
                      <a:pt x="187579" y="150741"/>
                    </a:lnTo>
                    <a:lnTo>
                      <a:pt x="188608" y="152798"/>
                    </a:lnTo>
                    <a:lnTo>
                      <a:pt x="191148" y="153826"/>
                    </a:lnTo>
                    <a:lnTo>
                      <a:pt x="192177" y="152314"/>
                    </a:lnTo>
                    <a:lnTo>
                      <a:pt x="194233" y="148745"/>
                    </a:lnTo>
                    <a:lnTo>
                      <a:pt x="197318" y="149229"/>
                    </a:lnTo>
                    <a:lnTo>
                      <a:pt x="197318" y="151830"/>
                    </a:lnTo>
                    <a:lnTo>
                      <a:pt x="200887" y="150802"/>
                    </a:lnTo>
                    <a:lnTo>
                      <a:pt x="200403" y="153886"/>
                    </a:lnTo>
                    <a:lnTo>
                      <a:pt x="197863" y="156971"/>
                    </a:lnTo>
                    <a:lnTo>
                      <a:pt x="196834" y="159512"/>
                    </a:lnTo>
                    <a:lnTo>
                      <a:pt x="194294" y="162053"/>
                    </a:lnTo>
                    <a:lnTo>
                      <a:pt x="192237" y="161568"/>
                    </a:lnTo>
                    <a:lnTo>
                      <a:pt x="191209" y="159512"/>
                    </a:lnTo>
                    <a:lnTo>
                      <a:pt x="188668" y="157456"/>
                    </a:lnTo>
                    <a:lnTo>
                      <a:pt x="185583" y="157456"/>
                    </a:lnTo>
                    <a:lnTo>
                      <a:pt x="185583" y="158000"/>
                    </a:lnTo>
                    <a:lnTo>
                      <a:pt x="184555" y="161085"/>
                    </a:lnTo>
                    <a:lnTo>
                      <a:pt x="182014" y="159573"/>
                    </a:lnTo>
                    <a:lnTo>
                      <a:pt x="180502" y="161085"/>
                    </a:lnTo>
                    <a:lnTo>
                      <a:pt x="180502" y="164170"/>
                    </a:lnTo>
                    <a:lnTo>
                      <a:pt x="178445" y="165198"/>
                    </a:lnTo>
                    <a:lnTo>
                      <a:pt x="177961" y="163141"/>
                    </a:lnTo>
                    <a:lnTo>
                      <a:pt x="176449" y="163141"/>
                    </a:lnTo>
                    <a:lnTo>
                      <a:pt x="175421" y="160601"/>
                    </a:lnTo>
                    <a:lnTo>
                      <a:pt x="173909" y="161629"/>
                    </a:lnTo>
                    <a:lnTo>
                      <a:pt x="170340" y="161085"/>
                    </a:lnTo>
                    <a:lnTo>
                      <a:pt x="169856" y="164654"/>
                    </a:lnTo>
                    <a:lnTo>
                      <a:pt x="168344" y="166226"/>
                    </a:lnTo>
                    <a:lnTo>
                      <a:pt x="166831" y="166710"/>
                    </a:lnTo>
                    <a:lnTo>
                      <a:pt x="166831" y="171307"/>
                    </a:lnTo>
                    <a:lnTo>
                      <a:pt x="165319" y="174877"/>
                    </a:lnTo>
                    <a:lnTo>
                      <a:pt x="160177" y="176389"/>
                    </a:lnTo>
                    <a:lnTo>
                      <a:pt x="156609" y="173848"/>
                    </a:lnTo>
                    <a:lnTo>
                      <a:pt x="155096" y="170279"/>
                    </a:lnTo>
                    <a:lnTo>
                      <a:pt x="149471" y="167739"/>
                    </a:lnTo>
                    <a:lnTo>
                      <a:pt x="148442" y="164654"/>
                    </a:lnTo>
                    <a:lnTo>
                      <a:pt x="148926" y="163141"/>
                    </a:lnTo>
                    <a:lnTo>
                      <a:pt x="147898" y="160601"/>
                    </a:lnTo>
                    <a:lnTo>
                      <a:pt x="145841" y="162113"/>
                    </a:lnTo>
                    <a:lnTo>
                      <a:pt x="143785" y="161629"/>
                    </a:lnTo>
                    <a:lnTo>
                      <a:pt x="142756" y="166226"/>
                    </a:lnTo>
                    <a:lnTo>
                      <a:pt x="138159" y="168767"/>
                    </a:lnTo>
                    <a:lnTo>
                      <a:pt x="134046" y="168222"/>
                    </a:lnTo>
                    <a:cubicBezTo>
                      <a:pt x="123097" y="151346"/>
                      <a:pt x="138220" y="158363"/>
                      <a:pt x="139187" y="142030"/>
                    </a:cubicBezTo>
                    <a:lnTo>
                      <a:pt x="137131" y="140518"/>
                    </a:lnTo>
                    <a:lnTo>
                      <a:pt x="136102" y="141547"/>
                    </a:lnTo>
                    <a:lnTo>
                      <a:pt x="137131" y="143059"/>
                    </a:lnTo>
                    <a:lnTo>
                      <a:pt x="137131" y="145599"/>
                    </a:lnTo>
                    <a:lnTo>
                      <a:pt x="135074" y="148200"/>
                    </a:lnTo>
                    <a:lnTo>
                      <a:pt x="134046" y="149713"/>
                    </a:lnTo>
                    <a:lnTo>
                      <a:pt x="131505" y="151769"/>
                    </a:lnTo>
                    <a:lnTo>
                      <a:pt x="126908" y="159451"/>
                    </a:lnTo>
                    <a:lnTo>
                      <a:pt x="123823" y="156366"/>
                    </a:lnTo>
                    <a:lnTo>
                      <a:pt x="122795" y="152798"/>
                    </a:lnTo>
                    <a:lnTo>
                      <a:pt x="121282" y="150741"/>
                    </a:lnTo>
                    <a:lnTo>
                      <a:pt x="120798" y="146628"/>
                    </a:lnTo>
                    <a:lnTo>
                      <a:pt x="122311" y="144087"/>
                    </a:lnTo>
                    <a:lnTo>
                      <a:pt x="125396" y="143059"/>
                    </a:lnTo>
                    <a:lnTo>
                      <a:pt x="125880" y="141002"/>
                    </a:lnTo>
                    <a:lnTo>
                      <a:pt x="125396" y="137433"/>
                    </a:lnTo>
                    <a:lnTo>
                      <a:pt x="123339" y="134893"/>
                    </a:lnTo>
                    <a:lnTo>
                      <a:pt x="121282" y="133864"/>
                    </a:lnTo>
                    <a:lnTo>
                      <a:pt x="119226" y="131808"/>
                    </a:lnTo>
                    <a:lnTo>
                      <a:pt x="117713" y="133320"/>
                    </a:lnTo>
                    <a:lnTo>
                      <a:pt x="118742" y="135377"/>
                    </a:lnTo>
                    <a:lnTo>
                      <a:pt x="117713" y="136889"/>
                    </a:lnTo>
                    <a:lnTo>
                      <a:pt x="116685" y="139430"/>
                    </a:lnTo>
                    <a:lnTo>
                      <a:pt x="116201" y="145599"/>
                    </a:lnTo>
                    <a:lnTo>
                      <a:pt x="113661" y="146628"/>
                    </a:lnTo>
                    <a:lnTo>
                      <a:pt x="112148" y="147656"/>
                    </a:lnTo>
                    <a:lnTo>
                      <a:pt x="110636" y="151769"/>
                    </a:lnTo>
                    <a:lnTo>
                      <a:pt x="111120" y="154854"/>
                    </a:lnTo>
                    <a:lnTo>
                      <a:pt x="111604" y="158423"/>
                    </a:lnTo>
                    <a:lnTo>
                      <a:pt x="113116" y="159935"/>
                    </a:lnTo>
                    <a:lnTo>
                      <a:pt x="109547" y="164532"/>
                    </a:lnTo>
                    <a:lnTo>
                      <a:pt x="108519" y="166590"/>
                    </a:lnTo>
                    <a:lnTo>
                      <a:pt x="107491" y="164532"/>
                    </a:lnTo>
                    <a:lnTo>
                      <a:pt x="106462" y="163020"/>
                    </a:lnTo>
                    <a:lnTo>
                      <a:pt x="105434" y="159935"/>
                    </a:lnTo>
                    <a:lnTo>
                      <a:pt x="104950" y="156851"/>
                    </a:lnTo>
                    <a:lnTo>
                      <a:pt x="102410" y="155822"/>
                    </a:lnTo>
                    <a:lnTo>
                      <a:pt x="101926" y="155339"/>
                    </a:lnTo>
                    <a:lnTo>
                      <a:pt x="101442" y="153281"/>
                    </a:lnTo>
                    <a:lnTo>
                      <a:pt x="99929" y="152254"/>
                    </a:lnTo>
                    <a:lnTo>
                      <a:pt x="97873" y="153766"/>
                    </a:lnTo>
                    <a:lnTo>
                      <a:pt x="97389" y="155339"/>
                    </a:lnTo>
                    <a:lnTo>
                      <a:pt x="97389" y="155822"/>
                    </a:lnTo>
                    <a:lnTo>
                      <a:pt x="98417" y="158363"/>
                    </a:lnTo>
                    <a:lnTo>
                      <a:pt x="100474" y="159875"/>
                    </a:lnTo>
                    <a:lnTo>
                      <a:pt x="101502" y="159391"/>
                    </a:lnTo>
                    <a:lnTo>
                      <a:pt x="104043" y="160420"/>
                    </a:lnTo>
                    <a:lnTo>
                      <a:pt x="105071" y="162960"/>
                    </a:lnTo>
                    <a:lnTo>
                      <a:pt x="106099" y="167557"/>
                    </a:lnTo>
                    <a:lnTo>
                      <a:pt x="107128" y="169069"/>
                    </a:lnTo>
                    <a:lnTo>
                      <a:pt x="107612" y="171126"/>
                    </a:lnTo>
                    <a:lnTo>
                      <a:pt x="109124" y="173666"/>
                    </a:lnTo>
                    <a:lnTo>
                      <a:pt x="109608" y="177236"/>
                    </a:lnTo>
                    <a:lnTo>
                      <a:pt x="111664" y="177236"/>
                    </a:lnTo>
                    <a:lnTo>
                      <a:pt x="112209" y="174151"/>
                    </a:lnTo>
                    <a:lnTo>
                      <a:pt x="111181" y="172094"/>
                    </a:lnTo>
                    <a:lnTo>
                      <a:pt x="110697" y="170037"/>
                    </a:lnTo>
                    <a:lnTo>
                      <a:pt x="112209" y="166469"/>
                    </a:lnTo>
                    <a:lnTo>
                      <a:pt x="113237" y="164956"/>
                    </a:lnTo>
                    <a:lnTo>
                      <a:pt x="115778" y="164412"/>
                    </a:lnTo>
                    <a:lnTo>
                      <a:pt x="117290" y="162900"/>
                    </a:lnTo>
                    <a:lnTo>
                      <a:pt x="119831" y="161871"/>
                    </a:lnTo>
                    <a:lnTo>
                      <a:pt x="122916" y="163928"/>
                    </a:lnTo>
                    <a:lnTo>
                      <a:pt x="120859" y="169069"/>
                    </a:lnTo>
                    <a:lnTo>
                      <a:pt x="118318" y="171610"/>
                    </a:lnTo>
                    <a:lnTo>
                      <a:pt x="118802" y="176752"/>
                    </a:lnTo>
                    <a:lnTo>
                      <a:pt x="119831" y="180320"/>
                    </a:lnTo>
                    <a:lnTo>
                      <a:pt x="118318" y="184918"/>
                    </a:lnTo>
                    <a:lnTo>
                      <a:pt x="117290" y="189031"/>
                    </a:lnTo>
                    <a:lnTo>
                      <a:pt x="115778" y="191572"/>
                    </a:lnTo>
                    <a:lnTo>
                      <a:pt x="114266" y="190543"/>
                    </a:lnTo>
                    <a:lnTo>
                      <a:pt x="112209" y="190060"/>
                    </a:lnTo>
                    <a:lnTo>
                      <a:pt x="112209" y="194173"/>
                    </a:lnTo>
                    <a:lnTo>
                      <a:pt x="111181" y="199799"/>
                    </a:lnTo>
                    <a:lnTo>
                      <a:pt x="111664" y="204396"/>
                    </a:lnTo>
                    <a:lnTo>
                      <a:pt x="114749" y="203367"/>
                    </a:lnTo>
                    <a:lnTo>
                      <a:pt x="116806" y="203911"/>
                    </a:lnTo>
                    <a:lnTo>
                      <a:pt x="118863" y="206452"/>
                    </a:lnTo>
                    <a:lnTo>
                      <a:pt x="119891" y="208993"/>
                    </a:lnTo>
                    <a:lnTo>
                      <a:pt x="118379" y="211533"/>
                    </a:lnTo>
                    <a:lnTo>
                      <a:pt x="117895" y="215102"/>
                    </a:lnTo>
                    <a:lnTo>
                      <a:pt x="116383" y="218671"/>
                    </a:lnTo>
                    <a:lnTo>
                      <a:pt x="115354" y="220728"/>
                    </a:lnTo>
                    <a:lnTo>
                      <a:pt x="112814" y="220728"/>
                    </a:lnTo>
                    <a:lnTo>
                      <a:pt x="111785" y="219216"/>
                    </a:lnTo>
                    <a:lnTo>
                      <a:pt x="109245" y="219216"/>
                    </a:lnTo>
                    <a:lnTo>
                      <a:pt x="109245" y="220728"/>
                    </a:lnTo>
                    <a:lnTo>
                      <a:pt x="110273" y="222240"/>
                    </a:lnTo>
                    <a:lnTo>
                      <a:pt x="111302" y="224842"/>
                    </a:lnTo>
                    <a:lnTo>
                      <a:pt x="111785" y="228410"/>
                    </a:lnTo>
                    <a:lnTo>
                      <a:pt x="112814" y="233008"/>
                    </a:lnTo>
                    <a:lnTo>
                      <a:pt x="114326" y="233008"/>
                    </a:lnTo>
                    <a:lnTo>
                      <a:pt x="117411" y="233491"/>
                    </a:lnTo>
                    <a:lnTo>
                      <a:pt x="119468" y="233008"/>
                    </a:lnTo>
                    <a:lnTo>
                      <a:pt x="120980" y="231435"/>
                    </a:lnTo>
                    <a:lnTo>
                      <a:pt x="122008" y="233491"/>
                    </a:lnTo>
                    <a:lnTo>
                      <a:pt x="123037" y="234520"/>
                    </a:lnTo>
                    <a:lnTo>
                      <a:pt x="125093" y="233491"/>
                    </a:lnTo>
                    <a:lnTo>
                      <a:pt x="124065" y="230951"/>
                    </a:lnTo>
                    <a:lnTo>
                      <a:pt x="122008" y="226837"/>
                    </a:lnTo>
                    <a:lnTo>
                      <a:pt x="121524" y="223752"/>
                    </a:lnTo>
                    <a:lnTo>
                      <a:pt x="122553" y="223752"/>
                    </a:lnTo>
                    <a:lnTo>
                      <a:pt x="124609" y="225265"/>
                    </a:lnTo>
                    <a:lnTo>
                      <a:pt x="125638" y="228833"/>
                    </a:lnTo>
                    <a:lnTo>
                      <a:pt x="127150" y="228350"/>
                    </a:lnTo>
                    <a:lnTo>
                      <a:pt x="127150" y="226293"/>
                    </a:lnTo>
                    <a:lnTo>
                      <a:pt x="128178" y="223752"/>
                    </a:lnTo>
                    <a:lnTo>
                      <a:pt x="128662" y="223208"/>
                    </a:lnTo>
                    <a:lnTo>
                      <a:pt x="129146" y="220667"/>
                    </a:lnTo>
                    <a:lnTo>
                      <a:pt x="129146" y="218611"/>
                    </a:lnTo>
                    <a:lnTo>
                      <a:pt x="129630" y="216554"/>
                    </a:lnTo>
                    <a:lnTo>
                      <a:pt x="130658" y="216009"/>
                    </a:lnTo>
                    <a:lnTo>
                      <a:pt x="131687" y="216554"/>
                    </a:lnTo>
                    <a:lnTo>
                      <a:pt x="132171" y="216554"/>
                    </a:lnTo>
                    <a:lnTo>
                      <a:pt x="133683" y="219639"/>
                    </a:lnTo>
                    <a:lnTo>
                      <a:pt x="135739" y="221696"/>
                    </a:lnTo>
                    <a:lnTo>
                      <a:pt x="137796" y="223208"/>
                    </a:lnTo>
                    <a:lnTo>
                      <a:pt x="143966" y="229378"/>
                    </a:lnTo>
                    <a:lnTo>
                      <a:pt x="146507" y="230406"/>
                    </a:lnTo>
                    <a:lnTo>
                      <a:pt x="149592" y="230406"/>
                    </a:lnTo>
                    <a:lnTo>
                      <a:pt x="151648" y="229922"/>
                    </a:lnTo>
                    <a:lnTo>
                      <a:pt x="153161" y="228894"/>
                    </a:lnTo>
                    <a:lnTo>
                      <a:pt x="156246" y="230951"/>
                    </a:lnTo>
                    <a:lnTo>
                      <a:pt x="156730" y="232463"/>
                    </a:lnTo>
                    <a:lnTo>
                      <a:pt x="156730" y="236032"/>
                    </a:lnTo>
                    <a:lnTo>
                      <a:pt x="158242" y="236576"/>
                    </a:lnTo>
                    <a:lnTo>
                      <a:pt x="158726" y="235003"/>
                    </a:lnTo>
                    <a:lnTo>
                      <a:pt x="160238" y="233976"/>
                    </a:lnTo>
                    <a:lnTo>
                      <a:pt x="160722" y="236032"/>
                    </a:lnTo>
                    <a:lnTo>
                      <a:pt x="162779" y="238633"/>
                    </a:lnTo>
                    <a:lnTo>
                      <a:pt x="164291" y="238088"/>
                    </a:lnTo>
                    <a:lnTo>
                      <a:pt x="165803" y="235003"/>
                    </a:lnTo>
                    <a:lnTo>
                      <a:pt x="166831" y="233491"/>
                    </a:lnTo>
                    <a:lnTo>
                      <a:pt x="166831" y="231435"/>
                    </a:lnTo>
                    <a:lnTo>
                      <a:pt x="167315" y="229922"/>
                    </a:lnTo>
                    <a:lnTo>
                      <a:pt x="167315" y="228410"/>
                    </a:lnTo>
                    <a:lnTo>
                      <a:pt x="167799" y="227382"/>
                    </a:lnTo>
                    <a:lnTo>
                      <a:pt x="168283" y="224842"/>
                    </a:lnTo>
                    <a:lnTo>
                      <a:pt x="169795" y="223813"/>
                    </a:lnTo>
                    <a:lnTo>
                      <a:pt x="170279" y="222240"/>
                    </a:lnTo>
                    <a:lnTo>
                      <a:pt x="171792" y="220728"/>
                    </a:lnTo>
                    <a:lnTo>
                      <a:pt x="172275" y="217643"/>
                    </a:lnTo>
                    <a:lnTo>
                      <a:pt x="172759" y="216614"/>
                    </a:lnTo>
                    <a:lnTo>
                      <a:pt x="175300" y="215586"/>
                    </a:lnTo>
                    <a:lnTo>
                      <a:pt x="174756" y="214014"/>
                    </a:lnTo>
                    <a:lnTo>
                      <a:pt x="171671" y="210929"/>
                    </a:lnTo>
                    <a:lnTo>
                      <a:pt x="171187" y="205787"/>
                    </a:lnTo>
                    <a:lnTo>
                      <a:pt x="171187" y="202218"/>
                    </a:lnTo>
                    <a:lnTo>
                      <a:pt x="172215" y="199133"/>
                    </a:lnTo>
                    <a:lnTo>
                      <a:pt x="173727" y="200161"/>
                    </a:lnTo>
                    <a:lnTo>
                      <a:pt x="175239" y="202218"/>
                    </a:lnTo>
                    <a:lnTo>
                      <a:pt x="175723" y="207360"/>
                    </a:lnTo>
                    <a:lnTo>
                      <a:pt x="177236" y="205303"/>
                    </a:lnTo>
                    <a:lnTo>
                      <a:pt x="181349" y="205303"/>
                    </a:lnTo>
                    <a:lnTo>
                      <a:pt x="180321" y="204275"/>
                    </a:lnTo>
                    <a:lnTo>
                      <a:pt x="180321" y="200706"/>
                    </a:lnTo>
                    <a:cubicBezTo>
                      <a:pt x="176328" y="199194"/>
                      <a:pt x="175118" y="195443"/>
                      <a:pt x="179292" y="192479"/>
                    </a:cubicBezTo>
                    <a:lnTo>
                      <a:pt x="178808" y="189939"/>
                    </a:lnTo>
                    <a:lnTo>
                      <a:pt x="179292" y="185825"/>
                    </a:lnTo>
                    <a:lnTo>
                      <a:pt x="181833" y="183769"/>
                    </a:lnTo>
                    <a:lnTo>
                      <a:pt x="183890" y="185825"/>
                    </a:lnTo>
                    <a:lnTo>
                      <a:pt x="185946" y="189394"/>
                    </a:lnTo>
                    <a:lnTo>
                      <a:pt x="185946" y="192963"/>
                    </a:lnTo>
                    <a:lnTo>
                      <a:pt x="184918" y="199133"/>
                    </a:lnTo>
                    <a:lnTo>
                      <a:pt x="185402" y="203731"/>
                    </a:lnTo>
                    <a:lnTo>
                      <a:pt x="185886" y="206271"/>
                    </a:lnTo>
                    <a:lnTo>
                      <a:pt x="185886" y="209356"/>
                    </a:lnTo>
                    <a:lnTo>
                      <a:pt x="185402" y="213953"/>
                    </a:lnTo>
                    <a:lnTo>
                      <a:pt x="185886" y="214497"/>
                    </a:lnTo>
                    <a:lnTo>
                      <a:pt x="186914" y="213953"/>
                    </a:lnTo>
                    <a:lnTo>
                      <a:pt x="187398" y="211412"/>
                    </a:lnTo>
                    <a:lnTo>
                      <a:pt x="188426" y="208872"/>
                    </a:lnTo>
                    <a:lnTo>
                      <a:pt x="189455" y="207360"/>
                    </a:lnTo>
                    <a:lnTo>
                      <a:pt x="187942" y="206331"/>
                    </a:lnTo>
                    <a:lnTo>
                      <a:pt x="187458" y="203790"/>
                    </a:lnTo>
                    <a:lnTo>
                      <a:pt x="186430" y="200706"/>
                    </a:lnTo>
                    <a:lnTo>
                      <a:pt x="187942" y="199194"/>
                    </a:lnTo>
                    <a:lnTo>
                      <a:pt x="189455" y="197137"/>
                    </a:lnTo>
                    <a:lnTo>
                      <a:pt x="190483" y="193024"/>
                    </a:lnTo>
                    <a:lnTo>
                      <a:pt x="189455" y="189939"/>
                    </a:lnTo>
                    <a:lnTo>
                      <a:pt x="188426" y="186369"/>
                    </a:lnTo>
                    <a:lnTo>
                      <a:pt x="191995" y="186369"/>
                    </a:lnTo>
                    <a:lnTo>
                      <a:pt x="193024" y="188910"/>
                    </a:lnTo>
                    <a:lnTo>
                      <a:pt x="194052" y="192479"/>
                    </a:lnTo>
                    <a:lnTo>
                      <a:pt x="195564" y="193507"/>
                    </a:lnTo>
                    <a:lnTo>
                      <a:pt x="198649" y="194536"/>
                    </a:lnTo>
                    <a:lnTo>
                      <a:pt x="198649" y="193991"/>
                    </a:lnTo>
                    <a:lnTo>
                      <a:pt x="200161" y="192479"/>
                    </a:lnTo>
                    <a:lnTo>
                      <a:pt x="198105" y="191451"/>
                    </a:lnTo>
                    <a:lnTo>
                      <a:pt x="196592" y="190967"/>
                    </a:lnTo>
                    <a:lnTo>
                      <a:pt x="195564" y="188366"/>
                    </a:lnTo>
                    <a:lnTo>
                      <a:pt x="198105" y="187881"/>
                    </a:lnTo>
                    <a:lnTo>
                      <a:pt x="200645" y="187881"/>
                    </a:lnTo>
                    <a:lnTo>
                      <a:pt x="203186" y="190422"/>
                    </a:lnTo>
                    <a:lnTo>
                      <a:pt x="207783" y="190967"/>
                    </a:lnTo>
                    <a:lnTo>
                      <a:pt x="210324" y="189939"/>
                    </a:lnTo>
                    <a:lnTo>
                      <a:pt x="212380" y="187881"/>
                    </a:lnTo>
                    <a:lnTo>
                      <a:pt x="213409" y="185341"/>
                    </a:lnTo>
                    <a:lnTo>
                      <a:pt x="216494" y="182801"/>
                    </a:lnTo>
                    <a:lnTo>
                      <a:pt x="219034" y="182256"/>
                    </a:lnTo>
                    <a:lnTo>
                      <a:pt x="219034" y="188910"/>
                    </a:lnTo>
                    <a:lnTo>
                      <a:pt x="216494" y="192479"/>
                    </a:lnTo>
                    <a:lnTo>
                      <a:pt x="212380" y="191935"/>
                    </a:lnTo>
                    <a:lnTo>
                      <a:pt x="209295" y="193991"/>
                    </a:lnTo>
                    <a:lnTo>
                      <a:pt x="205726" y="198588"/>
                    </a:lnTo>
                    <a:lnTo>
                      <a:pt x="202157" y="198588"/>
                    </a:lnTo>
                    <a:lnTo>
                      <a:pt x="201674" y="198105"/>
                    </a:lnTo>
                    <a:lnTo>
                      <a:pt x="201190" y="198105"/>
                    </a:lnTo>
                    <a:lnTo>
                      <a:pt x="200706" y="198588"/>
                    </a:lnTo>
                    <a:lnTo>
                      <a:pt x="200706" y="202702"/>
                    </a:lnTo>
                    <a:lnTo>
                      <a:pt x="200222" y="203731"/>
                    </a:lnTo>
                    <a:lnTo>
                      <a:pt x="199738" y="206271"/>
                    </a:lnTo>
                    <a:lnTo>
                      <a:pt x="199254" y="209356"/>
                    </a:lnTo>
                    <a:lnTo>
                      <a:pt x="197742" y="212985"/>
                    </a:lnTo>
                    <a:lnTo>
                      <a:pt x="197258" y="215042"/>
                    </a:lnTo>
                    <a:lnTo>
                      <a:pt x="197742" y="217099"/>
                    </a:lnTo>
                    <a:lnTo>
                      <a:pt x="200282" y="218611"/>
                    </a:lnTo>
                    <a:lnTo>
                      <a:pt x="200282" y="220667"/>
                    </a:lnTo>
                    <a:lnTo>
                      <a:pt x="198770" y="222724"/>
                    </a:lnTo>
                    <a:lnTo>
                      <a:pt x="195201" y="223208"/>
                    </a:lnTo>
                    <a:lnTo>
                      <a:pt x="192661" y="225265"/>
                    </a:lnTo>
                    <a:lnTo>
                      <a:pt x="191632" y="229378"/>
                    </a:lnTo>
                    <a:lnTo>
                      <a:pt x="191632" y="231918"/>
                    </a:lnTo>
                    <a:lnTo>
                      <a:pt x="189092" y="235488"/>
                    </a:lnTo>
                    <a:lnTo>
                      <a:pt x="189092" y="241657"/>
                    </a:lnTo>
                    <a:lnTo>
                      <a:pt x="190120" y="241173"/>
                    </a:lnTo>
                    <a:lnTo>
                      <a:pt x="192177" y="242202"/>
                    </a:lnTo>
                    <a:lnTo>
                      <a:pt x="189636" y="246315"/>
                    </a:lnTo>
                    <a:lnTo>
                      <a:pt x="187579" y="247344"/>
                    </a:lnTo>
                    <a:lnTo>
                      <a:pt x="186067" y="251456"/>
                    </a:lnTo>
                    <a:lnTo>
                      <a:pt x="184010" y="251456"/>
                    </a:lnTo>
                    <a:lnTo>
                      <a:pt x="181954" y="250912"/>
                    </a:lnTo>
                    <a:lnTo>
                      <a:pt x="179413" y="249884"/>
                    </a:lnTo>
                    <a:lnTo>
                      <a:pt x="178929" y="248856"/>
                    </a:lnTo>
                    <a:lnTo>
                      <a:pt x="180442" y="245287"/>
                    </a:lnTo>
                    <a:lnTo>
                      <a:pt x="181470" y="242746"/>
                    </a:lnTo>
                    <a:lnTo>
                      <a:pt x="179958" y="241234"/>
                    </a:lnTo>
                    <a:lnTo>
                      <a:pt x="177901" y="241718"/>
                    </a:lnTo>
                    <a:lnTo>
                      <a:pt x="175360" y="243775"/>
                    </a:lnTo>
                    <a:lnTo>
                      <a:pt x="173848" y="245287"/>
                    </a:lnTo>
                    <a:lnTo>
                      <a:pt x="172820" y="245831"/>
                    </a:lnTo>
                    <a:lnTo>
                      <a:pt x="169735" y="245831"/>
                    </a:lnTo>
                    <a:lnTo>
                      <a:pt x="167194" y="248371"/>
                    </a:lnTo>
                    <a:lnTo>
                      <a:pt x="167194" y="250429"/>
                    </a:lnTo>
                    <a:lnTo>
                      <a:pt x="170763" y="249884"/>
                    </a:lnTo>
                    <a:lnTo>
                      <a:pt x="169251" y="252969"/>
                    </a:lnTo>
                    <a:lnTo>
                      <a:pt x="166710" y="257566"/>
                    </a:lnTo>
                    <a:lnTo>
                      <a:pt x="166710" y="261135"/>
                    </a:lnTo>
                    <a:lnTo>
                      <a:pt x="165682" y="267789"/>
                    </a:lnTo>
                    <a:lnTo>
                      <a:pt x="163625" y="270874"/>
                    </a:lnTo>
                    <a:lnTo>
                      <a:pt x="163625" y="274987"/>
                    </a:lnTo>
                    <a:lnTo>
                      <a:pt x="165138" y="281157"/>
                    </a:lnTo>
                    <a:lnTo>
                      <a:pt x="169251" y="284242"/>
                    </a:lnTo>
                    <a:lnTo>
                      <a:pt x="171308" y="286783"/>
                    </a:lnTo>
                    <a:lnTo>
                      <a:pt x="169795" y="287811"/>
                    </a:lnTo>
                    <a:lnTo>
                      <a:pt x="167739" y="288295"/>
                    </a:lnTo>
                    <a:lnTo>
                      <a:pt x="164170" y="290352"/>
                    </a:lnTo>
                    <a:lnTo>
                      <a:pt x="163141" y="296522"/>
                    </a:lnTo>
                    <a:lnTo>
                      <a:pt x="160601" y="299062"/>
                    </a:lnTo>
                    <a:lnTo>
                      <a:pt x="159573" y="302147"/>
                    </a:lnTo>
                    <a:lnTo>
                      <a:pt x="158060" y="303659"/>
                    </a:lnTo>
                    <a:lnTo>
                      <a:pt x="154975" y="305717"/>
                    </a:lnTo>
                    <a:lnTo>
                      <a:pt x="151406" y="310858"/>
                    </a:lnTo>
                    <a:lnTo>
                      <a:pt x="149894" y="307289"/>
                    </a:lnTo>
                    <a:lnTo>
                      <a:pt x="150922" y="303176"/>
                    </a:lnTo>
                    <a:lnTo>
                      <a:pt x="152979" y="303659"/>
                    </a:lnTo>
                    <a:lnTo>
                      <a:pt x="154007" y="300574"/>
                    </a:lnTo>
                    <a:lnTo>
                      <a:pt x="152495" y="298034"/>
                    </a:lnTo>
                    <a:lnTo>
                      <a:pt x="154007" y="296461"/>
                    </a:lnTo>
                    <a:lnTo>
                      <a:pt x="154491" y="291320"/>
                    </a:lnTo>
                    <a:lnTo>
                      <a:pt x="154491" y="284121"/>
                    </a:lnTo>
                    <a:lnTo>
                      <a:pt x="152979" y="280008"/>
                    </a:lnTo>
                    <a:lnTo>
                      <a:pt x="151467" y="278980"/>
                    </a:lnTo>
                    <a:lnTo>
                      <a:pt x="148926" y="284121"/>
                    </a:lnTo>
                    <a:lnTo>
                      <a:pt x="147414" y="288719"/>
                    </a:lnTo>
                    <a:lnTo>
                      <a:pt x="145902" y="291259"/>
                    </a:lnTo>
                    <a:lnTo>
                      <a:pt x="141788" y="293799"/>
                    </a:lnTo>
                    <a:lnTo>
                      <a:pt x="137191" y="290714"/>
                    </a:lnTo>
                    <a:lnTo>
                      <a:pt x="133078" y="289687"/>
                    </a:lnTo>
                    <a:lnTo>
                      <a:pt x="131566" y="286602"/>
                    </a:lnTo>
                    <a:lnTo>
                      <a:pt x="133078" y="280976"/>
                    </a:lnTo>
                    <a:cubicBezTo>
                      <a:pt x="133743" y="266640"/>
                      <a:pt x="128602" y="266579"/>
                      <a:pt x="126424" y="255328"/>
                    </a:cubicBezTo>
                    <a:lnTo>
                      <a:pt x="121827" y="257385"/>
                    </a:lnTo>
                    <a:lnTo>
                      <a:pt x="120315" y="261498"/>
                    </a:lnTo>
                    <a:lnTo>
                      <a:pt x="117230" y="258957"/>
                    </a:lnTo>
                    <a:lnTo>
                      <a:pt x="115717" y="257445"/>
                    </a:lnTo>
                    <a:lnTo>
                      <a:pt x="115233" y="258474"/>
                    </a:lnTo>
                    <a:lnTo>
                      <a:pt x="113721" y="259986"/>
                    </a:lnTo>
                    <a:lnTo>
                      <a:pt x="110152" y="258474"/>
                    </a:lnTo>
                    <a:lnTo>
                      <a:pt x="109668" y="253876"/>
                    </a:lnTo>
                    <a:lnTo>
                      <a:pt x="108156" y="248251"/>
                    </a:lnTo>
                    <a:lnTo>
                      <a:pt x="106099" y="244137"/>
                    </a:lnTo>
                    <a:lnTo>
                      <a:pt x="105615" y="240025"/>
                    </a:lnTo>
                    <a:lnTo>
                      <a:pt x="103559" y="240025"/>
                    </a:lnTo>
                    <a:lnTo>
                      <a:pt x="100474" y="238996"/>
                    </a:lnTo>
                    <a:lnTo>
                      <a:pt x="98417" y="237967"/>
                    </a:lnTo>
                    <a:lnTo>
                      <a:pt x="95877" y="241052"/>
                    </a:lnTo>
                    <a:lnTo>
                      <a:pt x="94364" y="237967"/>
                    </a:lnTo>
                    <a:lnTo>
                      <a:pt x="92852" y="235911"/>
                    </a:lnTo>
                    <a:lnTo>
                      <a:pt x="93336" y="233854"/>
                    </a:lnTo>
                    <a:lnTo>
                      <a:pt x="96421" y="233310"/>
                    </a:lnTo>
                    <a:lnTo>
                      <a:pt x="96905" y="227140"/>
                    </a:lnTo>
                    <a:lnTo>
                      <a:pt x="100474" y="228168"/>
                    </a:lnTo>
                    <a:lnTo>
                      <a:pt x="101986" y="226595"/>
                    </a:lnTo>
                    <a:lnTo>
                      <a:pt x="103498" y="225567"/>
                    </a:lnTo>
                    <a:lnTo>
                      <a:pt x="103498" y="223510"/>
                    </a:lnTo>
                    <a:lnTo>
                      <a:pt x="105555" y="222482"/>
                    </a:lnTo>
                    <a:lnTo>
                      <a:pt x="104043" y="215829"/>
                    </a:lnTo>
                    <a:lnTo>
                      <a:pt x="103014" y="215344"/>
                    </a:lnTo>
                    <a:lnTo>
                      <a:pt x="101986" y="217401"/>
                    </a:lnTo>
                    <a:lnTo>
                      <a:pt x="101502" y="213288"/>
                    </a:lnTo>
                    <a:lnTo>
                      <a:pt x="99446" y="212259"/>
                    </a:lnTo>
                    <a:lnTo>
                      <a:pt x="98962" y="221514"/>
                    </a:lnTo>
                    <a:lnTo>
                      <a:pt x="98478" y="223571"/>
                    </a:lnTo>
                    <a:lnTo>
                      <a:pt x="95937" y="224055"/>
                    </a:lnTo>
                    <a:lnTo>
                      <a:pt x="96965" y="216373"/>
                    </a:lnTo>
                    <a:lnTo>
                      <a:pt x="94425" y="210747"/>
                    </a:lnTo>
                    <a:lnTo>
                      <a:pt x="86743" y="210747"/>
                    </a:lnTo>
                    <a:lnTo>
                      <a:pt x="85230" y="218429"/>
                    </a:lnTo>
                    <a:lnTo>
                      <a:pt x="86259" y="221998"/>
                    </a:lnTo>
                    <a:lnTo>
                      <a:pt x="88315" y="225083"/>
                    </a:lnTo>
                    <a:lnTo>
                      <a:pt x="88315" y="232765"/>
                    </a:lnTo>
                    <a:cubicBezTo>
                      <a:pt x="89041" y="244621"/>
                      <a:pt x="86682" y="241718"/>
                      <a:pt x="82690" y="250186"/>
                    </a:cubicBezTo>
                    <a:lnTo>
                      <a:pt x="81661" y="250186"/>
                    </a:lnTo>
                    <a:lnTo>
                      <a:pt x="80633" y="248614"/>
                    </a:lnTo>
                    <a:lnTo>
                      <a:pt x="80633" y="246074"/>
                    </a:lnTo>
                    <a:lnTo>
                      <a:pt x="79605" y="245045"/>
                    </a:lnTo>
                    <a:lnTo>
                      <a:pt x="77548" y="243533"/>
                    </a:lnTo>
                    <a:lnTo>
                      <a:pt x="78576" y="241476"/>
                    </a:lnTo>
                    <a:lnTo>
                      <a:pt x="78093" y="239419"/>
                    </a:lnTo>
                    <a:lnTo>
                      <a:pt x="78576" y="237907"/>
                    </a:lnTo>
                    <a:lnTo>
                      <a:pt x="80633" y="233794"/>
                    </a:lnTo>
                    <a:lnTo>
                      <a:pt x="80149" y="230709"/>
                    </a:lnTo>
                    <a:lnTo>
                      <a:pt x="80149" y="228652"/>
                    </a:lnTo>
                    <a:lnTo>
                      <a:pt x="79665" y="227140"/>
                    </a:lnTo>
                    <a:lnTo>
                      <a:pt x="79665" y="223571"/>
                    </a:lnTo>
                    <a:lnTo>
                      <a:pt x="78637" y="220486"/>
                    </a:lnTo>
                    <a:lnTo>
                      <a:pt x="78637" y="216373"/>
                    </a:lnTo>
                    <a:lnTo>
                      <a:pt x="79665" y="211775"/>
                    </a:lnTo>
                    <a:lnTo>
                      <a:pt x="78153" y="211775"/>
                    </a:lnTo>
                    <a:lnTo>
                      <a:pt x="76641" y="214316"/>
                    </a:lnTo>
                    <a:lnTo>
                      <a:pt x="76641" y="215344"/>
                    </a:lnTo>
                    <a:lnTo>
                      <a:pt x="76096" y="217885"/>
                    </a:lnTo>
                    <a:lnTo>
                      <a:pt x="75612" y="219941"/>
                    </a:lnTo>
                    <a:lnTo>
                      <a:pt x="75129" y="220970"/>
                    </a:lnTo>
                    <a:lnTo>
                      <a:pt x="75129" y="223510"/>
                    </a:lnTo>
                    <a:lnTo>
                      <a:pt x="75612" y="223995"/>
                    </a:lnTo>
                    <a:lnTo>
                      <a:pt x="75129" y="226051"/>
                    </a:lnTo>
                    <a:lnTo>
                      <a:pt x="75612" y="225567"/>
                    </a:lnTo>
                    <a:lnTo>
                      <a:pt x="76096" y="225567"/>
                    </a:lnTo>
                    <a:lnTo>
                      <a:pt x="76641" y="226051"/>
                    </a:lnTo>
                    <a:lnTo>
                      <a:pt x="76641" y="226535"/>
                    </a:lnTo>
                    <a:lnTo>
                      <a:pt x="76096" y="227563"/>
                    </a:lnTo>
                    <a:lnTo>
                      <a:pt x="75068" y="228592"/>
                    </a:lnTo>
                    <a:lnTo>
                      <a:pt x="73556" y="229620"/>
                    </a:lnTo>
                    <a:lnTo>
                      <a:pt x="73556" y="231132"/>
                    </a:lnTo>
                    <a:lnTo>
                      <a:pt x="74040" y="232161"/>
                    </a:lnTo>
                    <a:lnTo>
                      <a:pt x="74524" y="232705"/>
                    </a:lnTo>
                    <a:lnTo>
                      <a:pt x="75008" y="233733"/>
                    </a:lnTo>
                    <a:lnTo>
                      <a:pt x="73979" y="234217"/>
                    </a:lnTo>
                    <a:lnTo>
                      <a:pt x="73495" y="234701"/>
                    </a:lnTo>
                    <a:lnTo>
                      <a:pt x="72467" y="234217"/>
                    </a:lnTo>
                    <a:lnTo>
                      <a:pt x="70955" y="232161"/>
                    </a:lnTo>
                    <a:lnTo>
                      <a:pt x="70471" y="229620"/>
                    </a:lnTo>
                    <a:lnTo>
                      <a:pt x="69442" y="227080"/>
                    </a:lnTo>
                    <a:lnTo>
                      <a:pt x="70471" y="225022"/>
                    </a:lnTo>
                    <a:lnTo>
                      <a:pt x="71983" y="225567"/>
                    </a:lnTo>
                    <a:lnTo>
                      <a:pt x="73495" y="225022"/>
                    </a:lnTo>
                    <a:lnTo>
                      <a:pt x="73011" y="222966"/>
                    </a:lnTo>
                    <a:lnTo>
                      <a:pt x="70955" y="221454"/>
                    </a:lnTo>
                    <a:lnTo>
                      <a:pt x="70471" y="220425"/>
                    </a:lnTo>
                    <a:lnTo>
                      <a:pt x="69442" y="219941"/>
                    </a:lnTo>
                    <a:lnTo>
                      <a:pt x="69442" y="221998"/>
                    </a:lnTo>
                    <a:lnTo>
                      <a:pt x="68414" y="222543"/>
                    </a:lnTo>
                    <a:lnTo>
                      <a:pt x="65874" y="220486"/>
                    </a:lnTo>
                    <a:lnTo>
                      <a:pt x="63817" y="217401"/>
                    </a:lnTo>
                    <a:lnTo>
                      <a:pt x="62789" y="216373"/>
                    </a:lnTo>
                    <a:lnTo>
                      <a:pt x="61760" y="219458"/>
                    </a:lnTo>
                    <a:lnTo>
                      <a:pt x="60732" y="221514"/>
                    </a:lnTo>
                    <a:lnTo>
                      <a:pt x="55590" y="216373"/>
                    </a:lnTo>
                    <a:lnTo>
                      <a:pt x="52505" y="218913"/>
                    </a:lnTo>
                    <a:lnTo>
                      <a:pt x="50449" y="221454"/>
                    </a:lnTo>
                    <a:lnTo>
                      <a:pt x="49420" y="221454"/>
                    </a:lnTo>
                    <a:lnTo>
                      <a:pt x="48936" y="217885"/>
                    </a:lnTo>
                    <a:lnTo>
                      <a:pt x="42766" y="218369"/>
                    </a:lnTo>
                    <a:lnTo>
                      <a:pt x="41738" y="206573"/>
                    </a:lnTo>
                    <a:lnTo>
                      <a:pt x="38169" y="206573"/>
                    </a:lnTo>
                    <a:lnTo>
                      <a:pt x="34600" y="207601"/>
                    </a:lnTo>
                    <a:lnTo>
                      <a:pt x="31031" y="215829"/>
                    </a:lnTo>
                    <a:lnTo>
                      <a:pt x="28491" y="217341"/>
                    </a:lnTo>
                    <a:lnTo>
                      <a:pt x="22321" y="213771"/>
                    </a:lnTo>
                    <a:lnTo>
                      <a:pt x="24377" y="211231"/>
                    </a:lnTo>
                    <a:lnTo>
                      <a:pt x="17724" y="200464"/>
                    </a:lnTo>
                    <a:lnTo>
                      <a:pt x="19236" y="198407"/>
                    </a:lnTo>
                    <a:lnTo>
                      <a:pt x="17724" y="193810"/>
                    </a:lnTo>
                    <a:lnTo>
                      <a:pt x="17724" y="191269"/>
                    </a:lnTo>
                    <a:lnTo>
                      <a:pt x="17240" y="190786"/>
                    </a:lnTo>
                    <a:lnTo>
                      <a:pt x="16756" y="188728"/>
                    </a:lnTo>
                    <a:lnTo>
                      <a:pt x="15727" y="187216"/>
                    </a:lnTo>
                    <a:lnTo>
                      <a:pt x="14699" y="185160"/>
                    </a:lnTo>
                    <a:lnTo>
                      <a:pt x="14215" y="181047"/>
                    </a:lnTo>
                    <a:lnTo>
                      <a:pt x="14699" y="178990"/>
                    </a:lnTo>
                    <a:lnTo>
                      <a:pt x="14215" y="176450"/>
                    </a:lnTo>
                    <a:lnTo>
                      <a:pt x="13187" y="174877"/>
                    </a:lnTo>
                    <a:lnTo>
                      <a:pt x="13671" y="173364"/>
                    </a:lnTo>
                    <a:lnTo>
                      <a:pt x="13671" y="171307"/>
                    </a:lnTo>
                    <a:lnTo>
                      <a:pt x="12158" y="165138"/>
                    </a:lnTo>
                    <a:lnTo>
                      <a:pt x="12158" y="162053"/>
                    </a:lnTo>
                    <a:lnTo>
                      <a:pt x="12642" y="158483"/>
                    </a:lnTo>
                    <a:lnTo>
                      <a:pt x="12158" y="157456"/>
                    </a:lnTo>
                    <a:lnTo>
                      <a:pt x="11130" y="155883"/>
                    </a:lnTo>
                    <a:lnTo>
                      <a:pt x="10646" y="153342"/>
                    </a:lnTo>
                    <a:lnTo>
                      <a:pt x="10162" y="151830"/>
                    </a:lnTo>
                    <a:lnTo>
                      <a:pt x="10646" y="148745"/>
                    </a:lnTo>
                    <a:lnTo>
                      <a:pt x="10162" y="147232"/>
                    </a:lnTo>
                    <a:lnTo>
                      <a:pt x="9678" y="143664"/>
                    </a:lnTo>
                    <a:lnTo>
                      <a:pt x="9678" y="142151"/>
                    </a:lnTo>
                    <a:lnTo>
                      <a:pt x="10162" y="139611"/>
                    </a:lnTo>
                    <a:lnTo>
                      <a:pt x="12219" y="137010"/>
                    </a:lnTo>
                    <a:lnTo>
                      <a:pt x="12703" y="135498"/>
                    </a:lnTo>
                    <a:lnTo>
                      <a:pt x="12219" y="131928"/>
                    </a:lnTo>
                    <a:lnTo>
                      <a:pt x="11735" y="130416"/>
                    </a:lnTo>
                    <a:lnTo>
                      <a:pt x="10707" y="128360"/>
                    </a:lnTo>
                    <a:lnTo>
                      <a:pt x="10223" y="127815"/>
                    </a:lnTo>
                    <a:cubicBezTo>
                      <a:pt x="8711" y="119830"/>
                      <a:pt x="7440" y="126303"/>
                      <a:pt x="6109" y="118077"/>
                    </a:cubicBezTo>
                    <a:cubicBezTo>
                      <a:pt x="2480" y="110999"/>
                      <a:pt x="4295" y="111181"/>
                      <a:pt x="7138" y="104224"/>
                    </a:cubicBezTo>
                    <a:lnTo>
                      <a:pt x="6109" y="102712"/>
                    </a:lnTo>
                    <a:lnTo>
                      <a:pt x="6109" y="100171"/>
                    </a:lnTo>
                    <a:lnTo>
                      <a:pt x="6593" y="96602"/>
                    </a:lnTo>
                    <a:lnTo>
                      <a:pt x="4053" y="93517"/>
                    </a:lnTo>
                    <a:lnTo>
                      <a:pt x="4053" y="89404"/>
                    </a:lnTo>
                    <a:lnTo>
                      <a:pt x="7622" y="87347"/>
                    </a:lnTo>
                    <a:lnTo>
                      <a:pt x="7138" y="86319"/>
                    </a:lnTo>
                    <a:lnTo>
                      <a:pt x="2541" y="88859"/>
                    </a:lnTo>
                    <a:lnTo>
                      <a:pt x="0" y="83234"/>
                    </a:lnTo>
                    <a:lnTo>
                      <a:pt x="2057" y="81178"/>
                    </a:lnTo>
                    <a:lnTo>
                      <a:pt x="3085" y="79121"/>
                    </a:lnTo>
                    <a:lnTo>
                      <a:pt x="4597" y="80149"/>
                    </a:lnTo>
                    <a:lnTo>
                      <a:pt x="4597" y="78093"/>
                    </a:lnTo>
                    <a:lnTo>
                      <a:pt x="5081" y="76036"/>
                    </a:lnTo>
                    <a:lnTo>
                      <a:pt x="7622" y="76520"/>
                    </a:lnTo>
                    <a:lnTo>
                      <a:pt x="7622" y="79605"/>
                    </a:lnTo>
                    <a:lnTo>
                      <a:pt x="11191" y="80149"/>
                    </a:lnTo>
                    <a:lnTo>
                      <a:pt x="13731" y="80633"/>
                    </a:lnTo>
                    <a:lnTo>
                      <a:pt x="13247" y="85775"/>
                    </a:lnTo>
                    <a:lnTo>
                      <a:pt x="11191" y="89344"/>
                    </a:lnTo>
                    <a:lnTo>
                      <a:pt x="11675" y="92973"/>
                    </a:lnTo>
                    <a:lnTo>
                      <a:pt x="12703" y="93457"/>
                    </a:lnTo>
                    <a:lnTo>
                      <a:pt x="13731" y="91400"/>
                    </a:lnTo>
                    <a:lnTo>
                      <a:pt x="13731" y="88315"/>
                    </a:lnTo>
                    <a:lnTo>
                      <a:pt x="15243" y="85715"/>
                    </a:lnTo>
                    <a:lnTo>
                      <a:pt x="17300" y="84202"/>
                    </a:lnTo>
                    <a:lnTo>
                      <a:pt x="18812" y="86742"/>
                    </a:lnTo>
                    <a:lnTo>
                      <a:pt x="18328" y="88315"/>
                    </a:lnTo>
                    <a:lnTo>
                      <a:pt x="18812" y="89827"/>
                    </a:lnTo>
                    <a:lnTo>
                      <a:pt x="18812" y="93396"/>
                    </a:lnTo>
                    <a:lnTo>
                      <a:pt x="18328" y="97993"/>
                    </a:lnTo>
                    <a:lnTo>
                      <a:pt x="16816" y="98478"/>
                    </a:lnTo>
                    <a:lnTo>
                      <a:pt x="16816" y="100051"/>
                    </a:lnTo>
                    <a:lnTo>
                      <a:pt x="15788" y="102107"/>
                    </a:lnTo>
                    <a:lnTo>
                      <a:pt x="15788" y="103136"/>
                    </a:lnTo>
                    <a:lnTo>
                      <a:pt x="14760" y="103680"/>
                    </a:lnTo>
                    <a:lnTo>
                      <a:pt x="12219" y="103680"/>
                    </a:lnTo>
                    <a:lnTo>
                      <a:pt x="9678" y="104708"/>
                    </a:lnTo>
                    <a:lnTo>
                      <a:pt x="10162" y="106220"/>
                    </a:lnTo>
                    <a:lnTo>
                      <a:pt x="11675" y="106220"/>
                    </a:lnTo>
                    <a:lnTo>
                      <a:pt x="14215" y="105192"/>
                    </a:lnTo>
                    <a:lnTo>
                      <a:pt x="16272" y="105192"/>
                    </a:lnTo>
                    <a:lnTo>
                      <a:pt x="18812" y="104708"/>
                    </a:lnTo>
                    <a:lnTo>
                      <a:pt x="19841" y="102651"/>
                    </a:lnTo>
                    <a:lnTo>
                      <a:pt x="19841" y="98054"/>
                    </a:lnTo>
                    <a:lnTo>
                      <a:pt x="20869" y="96542"/>
                    </a:lnTo>
                    <a:lnTo>
                      <a:pt x="20869" y="93941"/>
                    </a:lnTo>
                    <a:lnTo>
                      <a:pt x="20385" y="91884"/>
                    </a:lnTo>
                    <a:lnTo>
                      <a:pt x="21413" y="85715"/>
                    </a:lnTo>
                    <a:lnTo>
                      <a:pt x="22442" y="85715"/>
                    </a:lnTo>
                    <a:lnTo>
                      <a:pt x="22442" y="86742"/>
                    </a:lnTo>
                    <a:lnTo>
                      <a:pt x="22926" y="90856"/>
                    </a:lnTo>
                    <a:lnTo>
                      <a:pt x="23410" y="91884"/>
                    </a:lnTo>
                    <a:lnTo>
                      <a:pt x="23894" y="88800"/>
                    </a:lnTo>
                    <a:lnTo>
                      <a:pt x="24922" y="86742"/>
                    </a:lnTo>
                    <a:lnTo>
                      <a:pt x="25406" y="82630"/>
                    </a:lnTo>
                    <a:lnTo>
                      <a:pt x="27462" y="81601"/>
                    </a:lnTo>
                    <a:lnTo>
                      <a:pt x="27462" y="84142"/>
                    </a:lnTo>
                    <a:lnTo>
                      <a:pt x="30547" y="84142"/>
                    </a:lnTo>
                    <a:lnTo>
                      <a:pt x="30064" y="86682"/>
                    </a:lnTo>
                    <a:lnTo>
                      <a:pt x="30064" y="88739"/>
                    </a:lnTo>
                    <a:lnTo>
                      <a:pt x="31092" y="91279"/>
                    </a:lnTo>
                    <a:lnTo>
                      <a:pt x="33632" y="90796"/>
                    </a:lnTo>
                    <a:lnTo>
                      <a:pt x="34661" y="93881"/>
                    </a:lnTo>
                    <a:lnTo>
                      <a:pt x="35689" y="92368"/>
                    </a:lnTo>
                    <a:lnTo>
                      <a:pt x="36717" y="90312"/>
                    </a:lnTo>
                    <a:lnTo>
                      <a:pt x="36717" y="85170"/>
                    </a:lnTo>
                    <a:lnTo>
                      <a:pt x="37201" y="82085"/>
                    </a:lnTo>
                    <a:lnTo>
                      <a:pt x="39742" y="84686"/>
                    </a:lnTo>
                    <a:lnTo>
                      <a:pt x="41799" y="84686"/>
                    </a:lnTo>
                    <a:lnTo>
                      <a:pt x="40770" y="80572"/>
                    </a:lnTo>
                    <a:lnTo>
                      <a:pt x="40770" y="79060"/>
                    </a:lnTo>
                    <a:lnTo>
                      <a:pt x="40286" y="78032"/>
                    </a:lnTo>
                    <a:lnTo>
                      <a:pt x="38774" y="77004"/>
                    </a:lnTo>
                    <a:lnTo>
                      <a:pt x="37746" y="79060"/>
                    </a:lnTo>
                    <a:lnTo>
                      <a:pt x="35689" y="79544"/>
                    </a:lnTo>
                    <a:lnTo>
                      <a:pt x="35689" y="73919"/>
                    </a:lnTo>
                    <a:lnTo>
                      <a:pt x="36173" y="70350"/>
                    </a:lnTo>
                    <a:lnTo>
                      <a:pt x="38230" y="69321"/>
                    </a:lnTo>
                    <a:lnTo>
                      <a:pt x="38714" y="66781"/>
                    </a:lnTo>
                    <a:lnTo>
                      <a:pt x="37685" y="63212"/>
                    </a:lnTo>
                    <a:lnTo>
                      <a:pt x="36173" y="61155"/>
                    </a:lnTo>
                    <a:lnTo>
                      <a:pt x="40770" y="58070"/>
                    </a:lnTo>
                    <a:lnTo>
                      <a:pt x="42827" y="60127"/>
                    </a:lnTo>
                    <a:lnTo>
                      <a:pt x="42827" y="62184"/>
                    </a:lnTo>
                    <a:lnTo>
                      <a:pt x="42343" y="65753"/>
                    </a:lnTo>
                    <a:lnTo>
                      <a:pt x="42827" y="68838"/>
                    </a:lnTo>
                    <a:lnTo>
                      <a:pt x="43855" y="69866"/>
                    </a:lnTo>
                    <a:lnTo>
                      <a:pt x="44339" y="67325"/>
                    </a:lnTo>
                    <a:lnTo>
                      <a:pt x="45367" y="64240"/>
                    </a:lnTo>
                    <a:lnTo>
                      <a:pt x="46880" y="62728"/>
                    </a:lnTo>
                    <a:lnTo>
                      <a:pt x="48392" y="62728"/>
                    </a:lnTo>
                    <a:lnTo>
                      <a:pt x="48392" y="68354"/>
                    </a:lnTo>
                    <a:lnTo>
                      <a:pt x="49904" y="69382"/>
                    </a:lnTo>
                    <a:lnTo>
                      <a:pt x="50933" y="67870"/>
                    </a:lnTo>
                    <a:lnTo>
                      <a:pt x="52989" y="67386"/>
                    </a:lnTo>
                    <a:lnTo>
                      <a:pt x="52989" y="69442"/>
                    </a:lnTo>
                    <a:lnTo>
                      <a:pt x="55046" y="68959"/>
                    </a:lnTo>
                    <a:lnTo>
                      <a:pt x="56074" y="72044"/>
                    </a:lnTo>
                    <a:lnTo>
                      <a:pt x="56074" y="75612"/>
                    </a:lnTo>
                    <a:lnTo>
                      <a:pt x="53534" y="76096"/>
                    </a:lnTo>
                    <a:lnTo>
                      <a:pt x="52021" y="78637"/>
                    </a:lnTo>
                    <a:lnTo>
                      <a:pt x="50993" y="83778"/>
                    </a:lnTo>
                    <a:lnTo>
                      <a:pt x="49481" y="88376"/>
                    </a:lnTo>
                    <a:lnTo>
                      <a:pt x="47424" y="90917"/>
                    </a:lnTo>
                    <a:lnTo>
                      <a:pt x="46396" y="93457"/>
                    </a:lnTo>
                    <a:lnTo>
                      <a:pt x="44339" y="94969"/>
                    </a:lnTo>
                    <a:lnTo>
                      <a:pt x="42282" y="100111"/>
                    </a:lnTo>
                    <a:lnTo>
                      <a:pt x="40770" y="103680"/>
                    </a:lnTo>
                    <a:lnTo>
                      <a:pt x="39742" y="106220"/>
                    </a:lnTo>
                    <a:lnTo>
                      <a:pt x="40770" y="107732"/>
                    </a:lnTo>
                    <a:lnTo>
                      <a:pt x="39742" y="109305"/>
                    </a:lnTo>
                    <a:lnTo>
                      <a:pt x="40770" y="111362"/>
                    </a:lnTo>
                    <a:lnTo>
                      <a:pt x="40770" y="114931"/>
                    </a:lnTo>
                    <a:lnTo>
                      <a:pt x="41799" y="118560"/>
                    </a:lnTo>
                    <a:lnTo>
                      <a:pt x="44339" y="118016"/>
                    </a:lnTo>
                    <a:lnTo>
                      <a:pt x="43311" y="113902"/>
                    </a:lnTo>
                    <a:lnTo>
                      <a:pt x="45367" y="113902"/>
                    </a:lnTo>
                    <a:lnTo>
                      <a:pt x="46880" y="115960"/>
                    </a:lnTo>
                    <a:lnTo>
                      <a:pt x="45851" y="119045"/>
                    </a:lnTo>
                    <a:lnTo>
                      <a:pt x="46335" y="123157"/>
                    </a:lnTo>
                    <a:lnTo>
                      <a:pt x="46819" y="127755"/>
                    </a:lnTo>
                    <a:lnTo>
                      <a:pt x="46335" y="131868"/>
                    </a:lnTo>
                    <a:lnTo>
                      <a:pt x="45851" y="134953"/>
                    </a:lnTo>
                    <a:lnTo>
                      <a:pt x="46880" y="139550"/>
                    </a:lnTo>
                    <a:lnTo>
                      <a:pt x="46880" y="146749"/>
                    </a:lnTo>
                    <a:lnTo>
                      <a:pt x="48392" y="147777"/>
                    </a:lnTo>
                    <a:lnTo>
                      <a:pt x="49904" y="148261"/>
                    </a:lnTo>
                    <a:lnTo>
                      <a:pt x="51416" y="148261"/>
                    </a:lnTo>
                    <a:lnTo>
                      <a:pt x="52445" y="145176"/>
                    </a:lnTo>
                    <a:lnTo>
                      <a:pt x="53473" y="144147"/>
                    </a:lnTo>
                    <a:lnTo>
                      <a:pt x="53473" y="143603"/>
                    </a:lnTo>
                    <a:lnTo>
                      <a:pt x="52445" y="142575"/>
                    </a:lnTo>
                    <a:lnTo>
                      <a:pt x="51416" y="140034"/>
                    </a:lnTo>
                    <a:lnTo>
                      <a:pt x="51900" y="137977"/>
                    </a:lnTo>
                    <a:lnTo>
                      <a:pt x="52384" y="137494"/>
                    </a:lnTo>
                    <a:lnTo>
                      <a:pt x="51900" y="135981"/>
                    </a:lnTo>
                    <a:lnTo>
                      <a:pt x="52384" y="133381"/>
                    </a:lnTo>
                    <a:lnTo>
                      <a:pt x="53897" y="132896"/>
                    </a:lnTo>
                    <a:lnTo>
                      <a:pt x="55409" y="132896"/>
                    </a:lnTo>
                    <a:lnTo>
                      <a:pt x="56921" y="132352"/>
                    </a:lnTo>
                    <a:lnTo>
                      <a:pt x="57405" y="130840"/>
                    </a:lnTo>
                    <a:lnTo>
                      <a:pt x="57889" y="129811"/>
                    </a:lnTo>
                    <a:lnTo>
                      <a:pt x="56861" y="129328"/>
                    </a:lnTo>
                    <a:lnTo>
                      <a:pt x="55832" y="130356"/>
                    </a:lnTo>
                    <a:cubicBezTo>
                      <a:pt x="52445" y="128783"/>
                      <a:pt x="47364" y="131868"/>
                      <a:pt x="49662" y="124186"/>
                    </a:cubicBezTo>
                    <a:lnTo>
                      <a:pt x="51719" y="122129"/>
                    </a:lnTo>
                    <a:lnTo>
                      <a:pt x="51719" y="119045"/>
                    </a:lnTo>
                    <a:lnTo>
                      <a:pt x="52747" y="116504"/>
                    </a:lnTo>
                    <a:lnTo>
                      <a:pt x="53776" y="115475"/>
                    </a:lnTo>
                    <a:lnTo>
                      <a:pt x="53292" y="113419"/>
                    </a:lnTo>
                    <a:lnTo>
                      <a:pt x="52808" y="110334"/>
                    </a:lnTo>
                    <a:lnTo>
                      <a:pt x="53292" y="107732"/>
                    </a:lnTo>
                    <a:lnTo>
                      <a:pt x="54804" y="107249"/>
                    </a:lnTo>
                    <a:lnTo>
                      <a:pt x="57344" y="105736"/>
                    </a:lnTo>
                    <a:lnTo>
                      <a:pt x="58373" y="104708"/>
                    </a:lnTo>
                    <a:lnTo>
                      <a:pt x="57344" y="103136"/>
                    </a:lnTo>
                    <a:lnTo>
                      <a:pt x="57344" y="100595"/>
                    </a:lnTo>
                    <a:lnTo>
                      <a:pt x="56316" y="97026"/>
                    </a:lnTo>
                    <a:lnTo>
                      <a:pt x="55832" y="94485"/>
                    </a:lnTo>
                    <a:lnTo>
                      <a:pt x="56316" y="92429"/>
                    </a:lnTo>
                    <a:lnTo>
                      <a:pt x="54260" y="89344"/>
                    </a:lnTo>
                    <a:lnTo>
                      <a:pt x="53776" y="86259"/>
                    </a:lnTo>
                    <a:lnTo>
                      <a:pt x="53776" y="82145"/>
                    </a:lnTo>
                    <a:lnTo>
                      <a:pt x="55832" y="81117"/>
                    </a:lnTo>
                    <a:lnTo>
                      <a:pt x="56861" y="79060"/>
                    </a:lnTo>
                    <a:lnTo>
                      <a:pt x="58373" y="77004"/>
                    </a:lnTo>
                    <a:lnTo>
                      <a:pt x="60429" y="75491"/>
                    </a:lnTo>
                    <a:lnTo>
                      <a:pt x="61942" y="73919"/>
                    </a:lnTo>
                    <a:lnTo>
                      <a:pt x="62970" y="72406"/>
                    </a:lnTo>
                    <a:lnTo>
                      <a:pt x="64482" y="73435"/>
                    </a:lnTo>
                    <a:cubicBezTo>
                      <a:pt x="64603" y="75673"/>
                      <a:pt x="62184" y="81964"/>
                      <a:pt x="68051" y="78576"/>
                    </a:cubicBezTo>
                    <a:cubicBezTo>
                      <a:pt x="69866" y="84444"/>
                      <a:pt x="65329" y="89223"/>
                      <a:pt x="62910" y="93941"/>
                    </a:cubicBezTo>
                    <a:lnTo>
                      <a:pt x="64966" y="94969"/>
                    </a:lnTo>
                    <a:lnTo>
                      <a:pt x="63454" y="97570"/>
                    </a:lnTo>
                    <a:lnTo>
                      <a:pt x="61942" y="98054"/>
                    </a:lnTo>
                    <a:lnTo>
                      <a:pt x="60429" y="99566"/>
                    </a:lnTo>
                    <a:lnTo>
                      <a:pt x="59946" y="103136"/>
                    </a:lnTo>
                    <a:lnTo>
                      <a:pt x="59462" y="105192"/>
                    </a:lnTo>
                    <a:lnTo>
                      <a:pt x="59462" y="107249"/>
                    </a:lnTo>
                    <a:lnTo>
                      <a:pt x="58433" y="108761"/>
                    </a:lnTo>
                    <a:lnTo>
                      <a:pt x="57949" y="111846"/>
                    </a:lnTo>
                    <a:lnTo>
                      <a:pt x="57465" y="114931"/>
                    </a:lnTo>
                    <a:lnTo>
                      <a:pt x="57465" y="120557"/>
                    </a:lnTo>
                    <a:lnTo>
                      <a:pt x="58494" y="121585"/>
                    </a:lnTo>
                    <a:lnTo>
                      <a:pt x="60550" y="119528"/>
                    </a:lnTo>
                    <a:lnTo>
                      <a:pt x="61034" y="119528"/>
                    </a:lnTo>
                    <a:lnTo>
                      <a:pt x="63091" y="119045"/>
                    </a:lnTo>
                    <a:lnTo>
                      <a:pt x="65148" y="119528"/>
                    </a:lnTo>
                    <a:lnTo>
                      <a:pt x="66176" y="122129"/>
                    </a:lnTo>
                    <a:lnTo>
                      <a:pt x="66660" y="125214"/>
                    </a:lnTo>
                    <a:lnTo>
                      <a:pt x="67688" y="123702"/>
                    </a:lnTo>
                    <a:lnTo>
                      <a:pt x="67688" y="121645"/>
                    </a:lnTo>
                    <a:lnTo>
                      <a:pt x="68172" y="120133"/>
                    </a:lnTo>
                    <a:lnTo>
                      <a:pt x="68172" y="118077"/>
                    </a:lnTo>
                    <a:lnTo>
                      <a:pt x="68656" y="115536"/>
                    </a:lnTo>
                    <a:lnTo>
                      <a:pt x="69684" y="114508"/>
                    </a:lnTo>
                    <a:lnTo>
                      <a:pt x="70713" y="112451"/>
                    </a:lnTo>
                    <a:lnTo>
                      <a:pt x="69684" y="110394"/>
                    </a:lnTo>
                    <a:lnTo>
                      <a:pt x="70713" y="108338"/>
                    </a:lnTo>
                    <a:lnTo>
                      <a:pt x="72225" y="105797"/>
                    </a:lnTo>
                    <a:lnTo>
                      <a:pt x="74282" y="106281"/>
                    </a:lnTo>
                    <a:lnTo>
                      <a:pt x="76338" y="107309"/>
                    </a:lnTo>
                    <a:cubicBezTo>
                      <a:pt x="81843" y="101139"/>
                      <a:pt x="83416" y="94062"/>
                      <a:pt x="82508" y="86259"/>
                    </a:cubicBezTo>
                    <a:lnTo>
                      <a:pt x="80996" y="87287"/>
                    </a:lnTo>
                    <a:lnTo>
                      <a:pt x="79968" y="89344"/>
                    </a:lnTo>
                    <a:lnTo>
                      <a:pt x="77911" y="91944"/>
                    </a:lnTo>
                    <a:lnTo>
                      <a:pt x="76399" y="93457"/>
                    </a:lnTo>
                    <a:lnTo>
                      <a:pt x="75371" y="92973"/>
                    </a:lnTo>
                    <a:lnTo>
                      <a:pt x="74887" y="94485"/>
                    </a:lnTo>
                    <a:lnTo>
                      <a:pt x="73858" y="93941"/>
                    </a:lnTo>
                    <a:lnTo>
                      <a:pt x="72830" y="91400"/>
                    </a:lnTo>
                    <a:lnTo>
                      <a:pt x="73314" y="89344"/>
                    </a:lnTo>
                    <a:lnTo>
                      <a:pt x="75371" y="89344"/>
                    </a:lnTo>
                    <a:lnTo>
                      <a:pt x="75854" y="87832"/>
                    </a:lnTo>
                    <a:lnTo>
                      <a:pt x="75854" y="85775"/>
                    </a:lnTo>
                    <a:lnTo>
                      <a:pt x="74826" y="83718"/>
                    </a:lnTo>
                    <a:lnTo>
                      <a:pt x="75310" y="82145"/>
                    </a:lnTo>
                    <a:lnTo>
                      <a:pt x="74826" y="79605"/>
                    </a:lnTo>
                    <a:lnTo>
                      <a:pt x="74342" y="77548"/>
                    </a:lnTo>
                    <a:lnTo>
                      <a:pt x="72286" y="80149"/>
                    </a:lnTo>
                    <a:lnTo>
                      <a:pt x="71802" y="82690"/>
                    </a:lnTo>
                    <a:lnTo>
                      <a:pt x="70773" y="81661"/>
                    </a:lnTo>
                    <a:lnTo>
                      <a:pt x="70773" y="78576"/>
                    </a:lnTo>
                    <a:lnTo>
                      <a:pt x="69261" y="77064"/>
                    </a:lnTo>
                    <a:lnTo>
                      <a:pt x="67204" y="78093"/>
                    </a:lnTo>
                    <a:lnTo>
                      <a:pt x="67204" y="75552"/>
                    </a:lnTo>
                    <a:lnTo>
                      <a:pt x="69261" y="73979"/>
                    </a:lnTo>
                    <a:lnTo>
                      <a:pt x="71318" y="71923"/>
                    </a:lnTo>
                    <a:lnTo>
                      <a:pt x="73374" y="70894"/>
                    </a:lnTo>
                    <a:lnTo>
                      <a:pt x="76459" y="70894"/>
                    </a:lnTo>
                    <a:lnTo>
                      <a:pt x="78516" y="70350"/>
                    </a:lnTo>
                    <a:lnTo>
                      <a:pt x="79544" y="71378"/>
                    </a:lnTo>
                    <a:lnTo>
                      <a:pt x="79060" y="73919"/>
                    </a:lnTo>
                    <a:lnTo>
                      <a:pt x="78576" y="76459"/>
                    </a:lnTo>
                    <a:lnTo>
                      <a:pt x="76520" y="77004"/>
                    </a:lnTo>
                    <a:lnTo>
                      <a:pt x="76520" y="78032"/>
                    </a:lnTo>
                    <a:lnTo>
                      <a:pt x="77548" y="80089"/>
                    </a:lnTo>
                    <a:lnTo>
                      <a:pt x="78576" y="80572"/>
                    </a:lnTo>
                    <a:lnTo>
                      <a:pt x="79605" y="81601"/>
                    </a:lnTo>
                    <a:lnTo>
                      <a:pt x="79605" y="84142"/>
                    </a:lnTo>
                    <a:lnTo>
                      <a:pt x="81117" y="84142"/>
                    </a:lnTo>
                    <a:lnTo>
                      <a:pt x="82629" y="83657"/>
                    </a:lnTo>
                    <a:lnTo>
                      <a:pt x="83658" y="82630"/>
                    </a:lnTo>
                    <a:lnTo>
                      <a:pt x="85170" y="82085"/>
                    </a:lnTo>
                    <a:lnTo>
                      <a:pt x="85654" y="79544"/>
                    </a:lnTo>
                    <a:lnTo>
                      <a:pt x="85170" y="78032"/>
                    </a:lnTo>
                    <a:lnTo>
                      <a:pt x="84142" y="77004"/>
                    </a:lnTo>
                    <a:lnTo>
                      <a:pt x="82085" y="77004"/>
                    </a:lnTo>
                    <a:lnTo>
                      <a:pt x="81057" y="75491"/>
                    </a:lnTo>
                    <a:lnTo>
                      <a:pt x="83113" y="73435"/>
                    </a:lnTo>
                    <a:lnTo>
                      <a:pt x="87710" y="73435"/>
                    </a:lnTo>
                    <a:lnTo>
                      <a:pt x="89223" y="71923"/>
                    </a:lnTo>
                    <a:lnTo>
                      <a:pt x="89223" y="69321"/>
                    </a:lnTo>
                    <a:lnTo>
                      <a:pt x="88194" y="67809"/>
                    </a:lnTo>
                    <a:lnTo>
                      <a:pt x="88194" y="65269"/>
                    </a:lnTo>
                    <a:lnTo>
                      <a:pt x="89707" y="63696"/>
                    </a:lnTo>
                    <a:lnTo>
                      <a:pt x="89223" y="62668"/>
                    </a:lnTo>
                    <a:lnTo>
                      <a:pt x="87710" y="63151"/>
                    </a:lnTo>
                    <a:lnTo>
                      <a:pt x="85654" y="64180"/>
                    </a:lnTo>
                    <a:lnTo>
                      <a:pt x="84625" y="64180"/>
                    </a:lnTo>
                    <a:cubicBezTo>
                      <a:pt x="84021" y="54502"/>
                      <a:pt x="86077" y="59099"/>
                      <a:pt x="85654" y="51840"/>
                    </a:cubicBezTo>
                  </a:path>
                </a:pathLst>
              </a:custGeom>
              <a:grpFill/>
              <a:ln w="6035" cap="flat">
                <a:noFill/>
                <a:prstDash val="solid"/>
                <a:miter/>
              </a:ln>
            </p:spPr>
            <p:txBody>
              <a:bodyPr rtlCol="0" anchor="ctr"/>
              <a:lstStyle/>
              <a:p>
                <a:endParaRPr lang="en-FI"/>
              </a:p>
            </p:txBody>
          </p:sp>
          <p:sp>
            <p:nvSpPr>
              <p:cNvPr id="2307" name="Freeform: Shape 945">
                <a:extLst>
                  <a:ext uri="{FF2B5EF4-FFF2-40B4-BE49-F238E27FC236}">
                    <a16:creationId xmlns:a16="http://schemas.microsoft.com/office/drawing/2014/main" id="{A3A9CB7C-3FA4-F85A-8521-81371521F9E5}"/>
                  </a:ext>
                </a:extLst>
              </p:cNvPr>
              <p:cNvSpPr/>
              <p:nvPr/>
            </p:nvSpPr>
            <p:spPr>
              <a:xfrm>
                <a:off x="4423073" y="6350272"/>
                <a:ext cx="63091" cy="83173"/>
              </a:xfrm>
              <a:custGeom>
                <a:avLst/>
                <a:gdLst>
                  <a:gd name="connsiteX0" fmla="*/ 3569 w 63091"/>
                  <a:gd name="connsiteY0" fmla="*/ 83174 h 83173"/>
                  <a:gd name="connsiteX1" fmla="*/ 1512 w 63091"/>
                  <a:gd name="connsiteY1" fmla="*/ 80089 h 83173"/>
                  <a:gd name="connsiteX2" fmla="*/ 0 w 63091"/>
                  <a:gd name="connsiteY2" fmla="*/ 78516 h 83173"/>
                  <a:gd name="connsiteX3" fmla="*/ 1028 w 63091"/>
                  <a:gd name="connsiteY3" fmla="*/ 74947 h 83173"/>
                  <a:gd name="connsiteX4" fmla="*/ 4113 w 63091"/>
                  <a:gd name="connsiteY4" fmla="*/ 71862 h 83173"/>
                  <a:gd name="connsiteX5" fmla="*/ 7682 w 63091"/>
                  <a:gd name="connsiteY5" fmla="*/ 69806 h 83173"/>
                  <a:gd name="connsiteX6" fmla="*/ 9194 w 63091"/>
                  <a:gd name="connsiteY6" fmla="*/ 68777 h 83173"/>
                  <a:gd name="connsiteX7" fmla="*/ 9739 w 63091"/>
                  <a:gd name="connsiteY7" fmla="*/ 66237 h 83173"/>
                  <a:gd name="connsiteX8" fmla="*/ 12824 w 63091"/>
                  <a:gd name="connsiteY8" fmla="*/ 62608 h 83173"/>
                  <a:gd name="connsiteX9" fmla="*/ 14336 w 63091"/>
                  <a:gd name="connsiteY9" fmla="*/ 60067 h 83173"/>
                  <a:gd name="connsiteX10" fmla="*/ 15364 w 63091"/>
                  <a:gd name="connsiteY10" fmla="*/ 58010 h 83173"/>
                  <a:gd name="connsiteX11" fmla="*/ 18449 w 63091"/>
                  <a:gd name="connsiteY11" fmla="*/ 53897 h 83173"/>
                  <a:gd name="connsiteX12" fmla="*/ 22079 w 63091"/>
                  <a:gd name="connsiteY12" fmla="*/ 50812 h 83173"/>
                  <a:gd name="connsiteX13" fmla="*/ 26132 w 63091"/>
                  <a:gd name="connsiteY13" fmla="*/ 50812 h 83173"/>
                  <a:gd name="connsiteX14" fmla="*/ 27704 w 63091"/>
                  <a:gd name="connsiteY14" fmla="*/ 49783 h 83173"/>
                  <a:gd name="connsiteX15" fmla="*/ 28188 w 63091"/>
                  <a:gd name="connsiteY15" fmla="*/ 47727 h 83173"/>
                  <a:gd name="connsiteX16" fmla="*/ 29761 w 63091"/>
                  <a:gd name="connsiteY16" fmla="*/ 45670 h 83173"/>
                  <a:gd name="connsiteX17" fmla="*/ 28733 w 63091"/>
                  <a:gd name="connsiteY17" fmla="*/ 44642 h 83173"/>
                  <a:gd name="connsiteX18" fmla="*/ 29217 w 63091"/>
                  <a:gd name="connsiteY18" fmla="*/ 43129 h 83173"/>
                  <a:gd name="connsiteX19" fmla="*/ 29217 w 63091"/>
                  <a:gd name="connsiteY19" fmla="*/ 41617 h 83173"/>
                  <a:gd name="connsiteX20" fmla="*/ 28188 w 63091"/>
                  <a:gd name="connsiteY20" fmla="*/ 39561 h 83173"/>
                  <a:gd name="connsiteX21" fmla="*/ 27704 w 63091"/>
                  <a:gd name="connsiteY21" fmla="*/ 37504 h 83173"/>
                  <a:gd name="connsiteX22" fmla="*/ 29217 w 63091"/>
                  <a:gd name="connsiteY22" fmla="*/ 33391 h 83173"/>
                  <a:gd name="connsiteX23" fmla="*/ 30245 w 63091"/>
                  <a:gd name="connsiteY23" fmla="*/ 31334 h 83173"/>
                  <a:gd name="connsiteX24" fmla="*/ 32302 w 63091"/>
                  <a:gd name="connsiteY24" fmla="*/ 32846 h 83173"/>
                  <a:gd name="connsiteX25" fmla="*/ 35387 w 63091"/>
                  <a:gd name="connsiteY25" fmla="*/ 32363 h 83173"/>
                  <a:gd name="connsiteX26" fmla="*/ 34903 w 63091"/>
                  <a:gd name="connsiteY26" fmla="*/ 29761 h 83173"/>
                  <a:gd name="connsiteX27" fmla="*/ 35387 w 63091"/>
                  <a:gd name="connsiteY27" fmla="*/ 27705 h 83173"/>
                  <a:gd name="connsiteX28" fmla="*/ 36415 w 63091"/>
                  <a:gd name="connsiteY28" fmla="*/ 25648 h 83173"/>
                  <a:gd name="connsiteX29" fmla="*/ 37443 w 63091"/>
                  <a:gd name="connsiteY29" fmla="*/ 23108 h 83173"/>
                  <a:gd name="connsiteX30" fmla="*/ 35931 w 63091"/>
                  <a:gd name="connsiteY30" fmla="*/ 18994 h 83173"/>
                  <a:gd name="connsiteX31" fmla="*/ 33330 w 63091"/>
                  <a:gd name="connsiteY31" fmla="*/ 18510 h 83173"/>
                  <a:gd name="connsiteX32" fmla="*/ 30789 w 63091"/>
                  <a:gd name="connsiteY32" fmla="*/ 15425 h 83173"/>
                  <a:gd name="connsiteX33" fmla="*/ 29761 w 63091"/>
                  <a:gd name="connsiteY33" fmla="*/ 13369 h 83173"/>
                  <a:gd name="connsiteX34" fmla="*/ 30245 w 63091"/>
                  <a:gd name="connsiteY34" fmla="*/ 9739 h 83173"/>
                  <a:gd name="connsiteX35" fmla="*/ 33874 w 63091"/>
                  <a:gd name="connsiteY35" fmla="*/ 8771 h 83173"/>
                  <a:gd name="connsiteX36" fmla="*/ 36415 w 63091"/>
                  <a:gd name="connsiteY36" fmla="*/ 11312 h 83173"/>
                  <a:gd name="connsiteX37" fmla="*/ 38956 w 63091"/>
                  <a:gd name="connsiteY37" fmla="*/ 14881 h 83173"/>
                  <a:gd name="connsiteX38" fmla="*/ 41012 w 63091"/>
                  <a:gd name="connsiteY38" fmla="*/ 18510 h 83173"/>
                  <a:gd name="connsiteX39" fmla="*/ 43069 w 63091"/>
                  <a:gd name="connsiteY39" fmla="*/ 17482 h 83173"/>
                  <a:gd name="connsiteX40" fmla="*/ 49783 w 63091"/>
                  <a:gd name="connsiteY40" fmla="*/ 24135 h 83173"/>
                  <a:gd name="connsiteX41" fmla="*/ 50267 w 63091"/>
                  <a:gd name="connsiteY41" fmla="*/ 23108 h 83173"/>
                  <a:gd name="connsiteX42" fmla="*/ 48755 w 63091"/>
                  <a:gd name="connsiteY42" fmla="*/ 21050 h 83173"/>
                  <a:gd name="connsiteX43" fmla="*/ 49239 w 63091"/>
                  <a:gd name="connsiteY43" fmla="*/ 18994 h 83173"/>
                  <a:gd name="connsiteX44" fmla="*/ 50267 w 63091"/>
                  <a:gd name="connsiteY44" fmla="*/ 16937 h 83173"/>
                  <a:gd name="connsiteX45" fmla="*/ 50812 w 63091"/>
                  <a:gd name="connsiteY45" fmla="*/ 14397 h 83173"/>
                  <a:gd name="connsiteX46" fmla="*/ 49783 w 63091"/>
                  <a:gd name="connsiteY46" fmla="*/ 10284 h 83173"/>
                  <a:gd name="connsiteX47" fmla="*/ 50812 w 63091"/>
                  <a:gd name="connsiteY47" fmla="*/ 7743 h 83173"/>
                  <a:gd name="connsiteX48" fmla="*/ 47727 w 63091"/>
                  <a:gd name="connsiteY48" fmla="*/ 5142 h 83173"/>
                  <a:gd name="connsiteX49" fmla="*/ 46698 w 63091"/>
                  <a:gd name="connsiteY49" fmla="*/ 2057 h 83173"/>
                  <a:gd name="connsiteX50" fmla="*/ 48210 w 63091"/>
                  <a:gd name="connsiteY50" fmla="*/ 1029 h 83173"/>
                  <a:gd name="connsiteX51" fmla="*/ 50812 w 63091"/>
                  <a:gd name="connsiteY51" fmla="*/ 0 h 83173"/>
                  <a:gd name="connsiteX52" fmla="*/ 55409 w 63091"/>
                  <a:gd name="connsiteY52" fmla="*/ 1573 h 83173"/>
                  <a:gd name="connsiteX53" fmla="*/ 58494 w 63091"/>
                  <a:gd name="connsiteY53" fmla="*/ 3630 h 83173"/>
                  <a:gd name="connsiteX54" fmla="*/ 57465 w 63091"/>
                  <a:gd name="connsiteY54" fmla="*/ 6170 h 83173"/>
                  <a:gd name="connsiteX55" fmla="*/ 56437 w 63091"/>
                  <a:gd name="connsiteY55" fmla="*/ 9255 h 83173"/>
                  <a:gd name="connsiteX56" fmla="*/ 58494 w 63091"/>
                  <a:gd name="connsiteY56" fmla="*/ 11796 h 83173"/>
                  <a:gd name="connsiteX57" fmla="*/ 57465 w 63091"/>
                  <a:gd name="connsiteY57" fmla="*/ 13369 h 83173"/>
                  <a:gd name="connsiteX58" fmla="*/ 54864 w 63091"/>
                  <a:gd name="connsiteY58" fmla="*/ 19538 h 83173"/>
                  <a:gd name="connsiteX59" fmla="*/ 57465 w 63091"/>
                  <a:gd name="connsiteY59" fmla="*/ 22079 h 83173"/>
                  <a:gd name="connsiteX60" fmla="*/ 56437 w 63091"/>
                  <a:gd name="connsiteY60" fmla="*/ 24135 h 83173"/>
                  <a:gd name="connsiteX61" fmla="*/ 52868 w 63091"/>
                  <a:gd name="connsiteY61" fmla="*/ 24135 h 83173"/>
                  <a:gd name="connsiteX62" fmla="*/ 53352 w 63091"/>
                  <a:gd name="connsiteY62" fmla="*/ 26193 h 83173"/>
                  <a:gd name="connsiteX63" fmla="*/ 54864 w 63091"/>
                  <a:gd name="connsiteY63" fmla="*/ 27705 h 83173"/>
                  <a:gd name="connsiteX64" fmla="*/ 53352 w 63091"/>
                  <a:gd name="connsiteY64" fmla="*/ 28249 h 83173"/>
                  <a:gd name="connsiteX65" fmla="*/ 53352 w 63091"/>
                  <a:gd name="connsiteY65" fmla="*/ 29278 h 83173"/>
                  <a:gd name="connsiteX66" fmla="*/ 54864 w 63091"/>
                  <a:gd name="connsiteY66" fmla="*/ 28733 h 83173"/>
                  <a:gd name="connsiteX67" fmla="*/ 55409 w 63091"/>
                  <a:gd name="connsiteY67" fmla="*/ 31334 h 83173"/>
                  <a:gd name="connsiteX68" fmla="*/ 54864 w 63091"/>
                  <a:gd name="connsiteY68" fmla="*/ 35931 h 83173"/>
                  <a:gd name="connsiteX69" fmla="*/ 58978 w 63091"/>
                  <a:gd name="connsiteY69" fmla="*/ 35447 h 83173"/>
                  <a:gd name="connsiteX70" fmla="*/ 61579 w 63091"/>
                  <a:gd name="connsiteY70" fmla="*/ 38532 h 83173"/>
                  <a:gd name="connsiteX71" fmla="*/ 63091 w 63091"/>
                  <a:gd name="connsiteY71" fmla="*/ 42102 h 83173"/>
                  <a:gd name="connsiteX72" fmla="*/ 60550 w 63091"/>
                  <a:gd name="connsiteY72" fmla="*/ 44642 h 83173"/>
                  <a:gd name="connsiteX73" fmla="*/ 57949 w 63091"/>
                  <a:gd name="connsiteY73" fmla="*/ 49783 h 83173"/>
                  <a:gd name="connsiteX74" fmla="*/ 56437 w 63091"/>
                  <a:gd name="connsiteY74" fmla="*/ 56438 h 83173"/>
                  <a:gd name="connsiteX75" fmla="*/ 53836 w 63091"/>
                  <a:gd name="connsiteY75" fmla="*/ 58494 h 83173"/>
                  <a:gd name="connsiteX76" fmla="*/ 47727 w 63091"/>
                  <a:gd name="connsiteY76" fmla="*/ 59523 h 83173"/>
                  <a:gd name="connsiteX77" fmla="*/ 47182 w 63091"/>
                  <a:gd name="connsiteY77" fmla="*/ 60067 h 83173"/>
                  <a:gd name="connsiteX78" fmla="*/ 50267 w 63091"/>
                  <a:gd name="connsiteY78" fmla="*/ 61579 h 83173"/>
                  <a:gd name="connsiteX79" fmla="*/ 48755 w 63091"/>
                  <a:gd name="connsiteY79" fmla="*/ 66721 h 83173"/>
                  <a:gd name="connsiteX80" fmla="*/ 47727 w 63091"/>
                  <a:gd name="connsiteY80" fmla="*/ 69806 h 83173"/>
                  <a:gd name="connsiteX81" fmla="*/ 45126 w 63091"/>
                  <a:gd name="connsiteY81" fmla="*/ 69806 h 83173"/>
                  <a:gd name="connsiteX82" fmla="*/ 42041 w 63091"/>
                  <a:gd name="connsiteY82" fmla="*/ 72891 h 83173"/>
                  <a:gd name="connsiteX83" fmla="*/ 39984 w 63091"/>
                  <a:gd name="connsiteY83" fmla="*/ 72347 h 83173"/>
                  <a:gd name="connsiteX84" fmla="*/ 40528 w 63091"/>
                  <a:gd name="connsiteY84" fmla="*/ 68293 h 83173"/>
                  <a:gd name="connsiteX85" fmla="*/ 39984 w 63091"/>
                  <a:gd name="connsiteY85" fmla="*/ 64664 h 83173"/>
                  <a:gd name="connsiteX86" fmla="*/ 41557 w 63091"/>
                  <a:gd name="connsiteY86" fmla="*/ 60551 h 83173"/>
                  <a:gd name="connsiteX87" fmla="*/ 41012 w 63091"/>
                  <a:gd name="connsiteY87" fmla="*/ 58010 h 83173"/>
                  <a:gd name="connsiteX88" fmla="*/ 43613 w 63091"/>
                  <a:gd name="connsiteY88" fmla="*/ 55409 h 83173"/>
                  <a:gd name="connsiteX89" fmla="*/ 42585 w 63091"/>
                  <a:gd name="connsiteY89" fmla="*/ 53897 h 83173"/>
                  <a:gd name="connsiteX90" fmla="*/ 39984 w 63091"/>
                  <a:gd name="connsiteY90" fmla="*/ 53413 h 83173"/>
                  <a:gd name="connsiteX91" fmla="*/ 38956 w 63091"/>
                  <a:gd name="connsiteY91" fmla="*/ 51356 h 83173"/>
                  <a:gd name="connsiteX92" fmla="*/ 41557 w 63091"/>
                  <a:gd name="connsiteY92" fmla="*/ 48755 h 83173"/>
                  <a:gd name="connsiteX93" fmla="*/ 44097 w 63091"/>
                  <a:gd name="connsiteY93" fmla="*/ 47727 h 83173"/>
                  <a:gd name="connsiteX94" fmla="*/ 45670 w 63091"/>
                  <a:gd name="connsiteY94" fmla="*/ 49299 h 83173"/>
                  <a:gd name="connsiteX95" fmla="*/ 46698 w 63091"/>
                  <a:gd name="connsiteY95" fmla="*/ 45670 h 83173"/>
                  <a:gd name="connsiteX96" fmla="*/ 44097 w 63091"/>
                  <a:gd name="connsiteY96" fmla="*/ 45187 h 83173"/>
                  <a:gd name="connsiteX97" fmla="*/ 41012 w 63091"/>
                  <a:gd name="connsiteY97" fmla="*/ 45187 h 83173"/>
                  <a:gd name="connsiteX98" fmla="*/ 37988 w 63091"/>
                  <a:gd name="connsiteY98" fmla="*/ 46214 h 83173"/>
                  <a:gd name="connsiteX99" fmla="*/ 34903 w 63091"/>
                  <a:gd name="connsiteY99" fmla="*/ 49783 h 83173"/>
                  <a:gd name="connsiteX100" fmla="*/ 31818 w 63091"/>
                  <a:gd name="connsiteY100" fmla="*/ 49783 h 83173"/>
                  <a:gd name="connsiteX101" fmla="*/ 27160 w 63091"/>
                  <a:gd name="connsiteY101" fmla="*/ 52868 h 83173"/>
                  <a:gd name="connsiteX102" fmla="*/ 25103 w 63091"/>
                  <a:gd name="connsiteY102" fmla="*/ 54925 h 83173"/>
                  <a:gd name="connsiteX103" fmla="*/ 23107 w 63091"/>
                  <a:gd name="connsiteY103" fmla="*/ 58010 h 83173"/>
                  <a:gd name="connsiteX104" fmla="*/ 25648 w 63091"/>
                  <a:gd name="connsiteY104" fmla="*/ 62123 h 83173"/>
                  <a:gd name="connsiteX105" fmla="*/ 23591 w 63091"/>
                  <a:gd name="connsiteY105" fmla="*/ 65692 h 83173"/>
                  <a:gd name="connsiteX106" fmla="*/ 18449 w 63091"/>
                  <a:gd name="connsiteY106" fmla="*/ 68777 h 83173"/>
                  <a:gd name="connsiteX107" fmla="*/ 13852 w 63091"/>
                  <a:gd name="connsiteY107" fmla="*/ 67265 h 83173"/>
                  <a:gd name="connsiteX108" fmla="*/ 10767 w 63091"/>
                  <a:gd name="connsiteY108" fmla="*/ 71862 h 83173"/>
                  <a:gd name="connsiteX109" fmla="*/ 9194 w 63091"/>
                  <a:gd name="connsiteY109" fmla="*/ 79544 h 83173"/>
                  <a:gd name="connsiteX110" fmla="*/ 3569 w 63091"/>
                  <a:gd name="connsiteY110" fmla="*/ 83174 h 83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63091" h="83173">
                    <a:moveTo>
                      <a:pt x="3569" y="83174"/>
                    </a:moveTo>
                    <a:lnTo>
                      <a:pt x="1512" y="80089"/>
                    </a:lnTo>
                    <a:lnTo>
                      <a:pt x="0" y="78516"/>
                    </a:lnTo>
                    <a:lnTo>
                      <a:pt x="1028" y="74947"/>
                    </a:lnTo>
                    <a:lnTo>
                      <a:pt x="4113" y="71862"/>
                    </a:lnTo>
                    <a:lnTo>
                      <a:pt x="7682" y="69806"/>
                    </a:lnTo>
                    <a:lnTo>
                      <a:pt x="9194" y="68777"/>
                    </a:lnTo>
                    <a:lnTo>
                      <a:pt x="9739" y="66237"/>
                    </a:lnTo>
                    <a:lnTo>
                      <a:pt x="12824" y="62608"/>
                    </a:lnTo>
                    <a:lnTo>
                      <a:pt x="14336" y="60067"/>
                    </a:lnTo>
                    <a:lnTo>
                      <a:pt x="15364" y="58010"/>
                    </a:lnTo>
                    <a:lnTo>
                      <a:pt x="18449" y="53897"/>
                    </a:lnTo>
                    <a:lnTo>
                      <a:pt x="22079" y="50812"/>
                    </a:lnTo>
                    <a:lnTo>
                      <a:pt x="26132" y="50812"/>
                    </a:lnTo>
                    <a:lnTo>
                      <a:pt x="27704" y="49783"/>
                    </a:lnTo>
                    <a:lnTo>
                      <a:pt x="28188" y="47727"/>
                    </a:lnTo>
                    <a:lnTo>
                      <a:pt x="29761" y="45670"/>
                    </a:lnTo>
                    <a:lnTo>
                      <a:pt x="28733" y="44642"/>
                    </a:lnTo>
                    <a:lnTo>
                      <a:pt x="29217" y="43129"/>
                    </a:lnTo>
                    <a:lnTo>
                      <a:pt x="29217" y="41617"/>
                    </a:lnTo>
                    <a:lnTo>
                      <a:pt x="28188" y="39561"/>
                    </a:lnTo>
                    <a:lnTo>
                      <a:pt x="27704" y="37504"/>
                    </a:lnTo>
                    <a:lnTo>
                      <a:pt x="29217" y="33391"/>
                    </a:lnTo>
                    <a:lnTo>
                      <a:pt x="30245" y="31334"/>
                    </a:lnTo>
                    <a:lnTo>
                      <a:pt x="32302" y="32846"/>
                    </a:lnTo>
                    <a:lnTo>
                      <a:pt x="35387" y="32363"/>
                    </a:lnTo>
                    <a:lnTo>
                      <a:pt x="34903" y="29761"/>
                    </a:lnTo>
                    <a:lnTo>
                      <a:pt x="35387" y="27705"/>
                    </a:lnTo>
                    <a:lnTo>
                      <a:pt x="36415" y="25648"/>
                    </a:lnTo>
                    <a:lnTo>
                      <a:pt x="37443" y="23108"/>
                    </a:lnTo>
                    <a:lnTo>
                      <a:pt x="35931" y="18994"/>
                    </a:lnTo>
                    <a:lnTo>
                      <a:pt x="33330" y="18510"/>
                    </a:lnTo>
                    <a:lnTo>
                      <a:pt x="30789" y="15425"/>
                    </a:lnTo>
                    <a:lnTo>
                      <a:pt x="29761" y="13369"/>
                    </a:lnTo>
                    <a:lnTo>
                      <a:pt x="30245" y="9739"/>
                    </a:lnTo>
                    <a:lnTo>
                      <a:pt x="33874" y="8771"/>
                    </a:lnTo>
                    <a:lnTo>
                      <a:pt x="36415" y="11312"/>
                    </a:lnTo>
                    <a:lnTo>
                      <a:pt x="38956" y="14881"/>
                    </a:lnTo>
                    <a:lnTo>
                      <a:pt x="41012" y="18510"/>
                    </a:lnTo>
                    <a:lnTo>
                      <a:pt x="43069" y="17482"/>
                    </a:lnTo>
                    <a:lnTo>
                      <a:pt x="49783" y="24135"/>
                    </a:lnTo>
                    <a:lnTo>
                      <a:pt x="50267" y="23108"/>
                    </a:lnTo>
                    <a:lnTo>
                      <a:pt x="48755" y="21050"/>
                    </a:lnTo>
                    <a:lnTo>
                      <a:pt x="49239" y="18994"/>
                    </a:lnTo>
                    <a:lnTo>
                      <a:pt x="50267" y="16937"/>
                    </a:lnTo>
                    <a:lnTo>
                      <a:pt x="50812" y="14397"/>
                    </a:lnTo>
                    <a:lnTo>
                      <a:pt x="49783" y="10284"/>
                    </a:lnTo>
                    <a:lnTo>
                      <a:pt x="50812" y="7743"/>
                    </a:lnTo>
                    <a:lnTo>
                      <a:pt x="47727" y="5142"/>
                    </a:lnTo>
                    <a:lnTo>
                      <a:pt x="46698" y="2057"/>
                    </a:lnTo>
                    <a:lnTo>
                      <a:pt x="48210" y="1029"/>
                    </a:lnTo>
                    <a:lnTo>
                      <a:pt x="50812" y="0"/>
                    </a:lnTo>
                    <a:lnTo>
                      <a:pt x="55409" y="1573"/>
                    </a:lnTo>
                    <a:lnTo>
                      <a:pt x="58494" y="3630"/>
                    </a:lnTo>
                    <a:lnTo>
                      <a:pt x="57465" y="6170"/>
                    </a:lnTo>
                    <a:lnTo>
                      <a:pt x="56437" y="9255"/>
                    </a:lnTo>
                    <a:lnTo>
                      <a:pt x="58494" y="11796"/>
                    </a:lnTo>
                    <a:lnTo>
                      <a:pt x="57465" y="13369"/>
                    </a:lnTo>
                    <a:lnTo>
                      <a:pt x="54864" y="19538"/>
                    </a:lnTo>
                    <a:lnTo>
                      <a:pt x="57465" y="22079"/>
                    </a:lnTo>
                    <a:lnTo>
                      <a:pt x="56437" y="24135"/>
                    </a:lnTo>
                    <a:lnTo>
                      <a:pt x="52868" y="24135"/>
                    </a:lnTo>
                    <a:lnTo>
                      <a:pt x="53352" y="26193"/>
                    </a:lnTo>
                    <a:lnTo>
                      <a:pt x="54864" y="27705"/>
                    </a:lnTo>
                    <a:lnTo>
                      <a:pt x="53352" y="28249"/>
                    </a:lnTo>
                    <a:lnTo>
                      <a:pt x="53352" y="29278"/>
                    </a:lnTo>
                    <a:lnTo>
                      <a:pt x="54864" y="28733"/>
                    </a:lnTo>
                    <a:lnTo>
                      <a:pt x="55409" y="31334"/>
                    </a:lnTo>
                    <a:lnTo>
                      <a:pt x="54864" y="35931"/>
                    </a:lnTo>
                    <a:lnTo>
                      <a:pt x="58978" y="35447"/>
                    </a:lnTo>
                    <a:lnTo>
                      <a:pt x="61579" y="38532"/>
                    </a:lnTo>
                    <a:lnTo>
                      <a:pt x="63091" y="42102"/>
                    </a:lnTo>
                    <a:lnTo>
                      <a:pt x="60550" y="44642"/>
                    </a:lnTo>
                    <a:lnTo>
                      <a:pt x="57949" y="49783"/>
                    </a:lnTo>
                    <a:lnTo>
                      <a:pt x="56437" y="56438"/>
                    </a:lnTo>
                    <a:lnTo>
                      <a:pt x="53836" y="58494"/>
                    </a:lnTo>
                    <a:lnTo>
                      <a:pt x="47727" y="59523"/>
                    </a:lnTo>
                    <a:lnTo>
                      <a:pt x="47182" y="60067"/>
                    </a:lnTo>
                    <a:lnTo>
                      <a:pt x="50267" y="61579"/>
                    </a:lnTo>
                    <a:lnTo>
                      <a:pt x="48755" y="66721"/>
                    </a:lnTo>
                    <a:lnTo>
                      <a:pt x="47727" y="69806"/>
                    </a:lnTo>
                    <a:lnTo>
                      <a:pt x="45126" y="69806"/>
                    </a:lnTo>
                    <a:lnTo>
                      <a:pt x="42041" y="72891"/>
                    </a:lnTo>
                    <a:lnTo>
                      <a:pt x="39984" y="72347"/>
                    </a:lnTo>
                    <a:lnTo>
                      <a:pt x="40528" y="68293"/>
                    </a:lnTo>
                    <a:lnTo>
                      <a:pt x="39984" y="64664"/>
                    </a:lnTo>
                    <a:lnTo>
                      <a:pt x="41557" y="60551"/>
                    </a:lnTo>
                    <a:lnTo>
                      <a:pt x="41012" y="58010"/>
                    </a:lnTo>
                    <a:lnTo>
                      <a:pt x="43613" y="55409"/>
                    </a:lnTo>
                    <a:lnTo>
                      <a:pt x="42585" y="53897"/>
                    </a:lnTo>
                    <a:lnTo>
                      <a:pt x="39984" y="53413"/>
                    </a:lnTo>
                    <a:lnTo>
                      <a:pt x="38956" y="51356"/>
                    </a:lnTo>
                    <a:lnTo>
                      <a:pt x="41557" y="48755"/>
                    </a:lnTo>
                    <a:lnTo>
                      <a:pt x="44097" y="47727"/>
                    </a:lnTo>
                    <a:lnTo>
                      <a:pt x="45670" y="49299"/>
                    </a:lnTo>
                    <a:lnTo>
                      <a:pt x="46698" y="45670"/>
                    </a:lnTo>
                    <a:lnTo>
                      <a:pt x="44097" y="45187"/>
                    </a:lnTo>
                    <a:lnTo>
                      <a:pt x="41012" y="45187"/>
                    </a:lnTo>
                    <a:lnTo>
                      <a:pt x="37988" y="46214"/>
                    </a:lnTo>
                    <a:lnTo>
                      <a:pt x="34903" y="49783"/>
                    </a:lnTo>
                    <a:lnTo>
                      <a:pt x="31818" y="49783"/>
                    </a:lnTo>
                    <a:lnTo>
                      <a:pt x="27160" y="52868"/>
                    </a:lnTo>
                    <a:lnTo>
                      <a:pt x="25103" y="54925"/>
                    </a:lnTo>
                    <a:lnTo>
                      <a:pt x="23107" y="58010"/>
                    </a:lnTo>
                    <a:lnTo>
                      <a:pt x="25648" y="62123"/>
                    </a:lnTo>
                    <a:lnTo>
                      <a:pt x="23591" y="65692"/>
                    </a:lnTo>
                    <a:lnTo>
                      <a:pt x="18449" y="68777"/>
                    </a:lnTo>
                    <a:lnTo>
                      <a:pt x="13852" y="67265"/>
                    </a:lnTo>
                    <a:lnTo>
                      <a:pt x="10767" y="71862"/>
                    </a:lnTo>
                    <a:lnTo>
                      <a:pt x="9194" y="79544"/>
                    </a:lnTo>
                    <a:lnTo>
                      <a:pt x="3569" y="83174"/>
                    </a:lnTo>
                  </a:path>
                </a:pathLst>
              </a:custGeom>
              <a:grpFill/>
              <a:ln w="6035" cap="flat">
                <a:noFill/>
                <a:prstDash val="solid"/>
                <a:miter/>
              </a:ln>
            </p:spPr>
            <p:txBody>
              <a:bodyPr rtlCol="0" anchor="ctr"/>
              <a:lstStyle/>
              <a:p>
                <a:endParaRPr lang="en-FI"/>
              </a:p>
            </p:txBody>
          </p:sp>
          <p:sp>
            <p:nvSpPr>
              <p:cNvPr id="2308" name="Freeform: Shape 946">
                <a:extLst>
                  <a:ext uri="{FF2B5EF4-FFF2-40B4-BE49-F238E27FC236}">
                    <a16:creationId xmlns:a16="http://schemas.microsoft.com/office/drawing/2014/main" id="{321F41A9-F8AC-CFF8-D058-67C58C319E05}"/>
                  </a:ext>
                </a:extLst>
              </p:cNvPr>
              <p:cNvSpPr/>
              <p:nvPr/>
            </p:nvSpPr>
            <p:spPr>
              <a:xfrm>
                <a:off x="4423618" y="6480931"/>
                <a:ext cx="106341" cy="83717"/>
              </a:xfrm>
              <a:custGeom>
                <a:avLst/>
                <a:gdLst>
                  <a:gd name="connsiteX0" fmla="*/ 484 w 106341"/>
                  <a:gd name="connsiteY0" fmla="*/ 75128 h 83717"/>
                  <a:gd name="connsiteX1" fmla="*/ 3024 w 106341"/>
                  <a:gd name="connsiteY1" fmla="*/ 73616 h 83717"/>
                  <a:gd name="connsiteX2" fmla="*/ 5565 w 106341"/>
                  <a:gd name="connsiteY2" fmla="*/ 71559 h 83717"/>
                  <a:gd name="connsiteX3" fmla="*/ 8106 w 106341"/>
                  <a:gd name="connsiteY3" fmla="*/ 68474 h 83717"/>
                  <a:gd name="connsiteX4" fmla="*/ 9618 w 106341"/>
                  <a:gd name="connsiteY4" fmla="*/ 66902 h 83717"/>
                  <a:gd name="connsiteX5" fmla="*/ 11675 w 106341"/>
                  <a:gd name="connsiteY5" fmla="*/ 67446 h 83717"/>
                  <a:gd name="connsiteX6" fmla="*/ 11675 w 106341"/>
                  <a:gd name="connsiteY6" fmla="*/ 65933 h 83717"/>
                  <a:gd name="connsiteX7" fmla="*/ 13731 w 106341"/>
                  <a:gd name="connsiteY7" fmla="*/ 64361 h 83717"/>
                  <a:gd name="connsiteX8" fmla="*/ 15243 w 106341"/>
                  <a:gd name="connsiteY8" fmla="*/ 64361 h 83717"/>
                  <a:gd name="connsiteX9" fmla="*/ 16756 w 106341"/>
                  <a:gd name="connsiteY9" fmla="*/ 63877 h 83717"/>
                  <a:gd name="connsiteX10" fmla="*/ 18268 w 106341"/>
                  <a:gd name="connsiteY10" fmla="*/ 62848 h 83717"/>
                  <a:gd name="connsiteX11" fmla="*/ 18268 w 106341"/>
                  <a:gd name="connsiteY11" fmla="*/ 61821 h 83717"/>
                  <a:gd name="connsiteX12" fmla="*/ 16211 w 106341"/>
                  <a:gd name="connsiteY12" fmla="*/ 62848 h 83717"/>
                  <a:gd name="connsiteX13" fmla="*/ 13126 w 106341"/>
                  <a:gd name="connsiteY13" fmla="*/ 62848 h 83717"/>
                  <a:gd name="connsiteX14" fmla="*/ 12642 w 106341"/>
                  <a:gd name="connsiteY14" fmla="*/ 60792 h 83717"/>
                  <a:gd name="connsiteX15" fmla="*/ 13671 w 106341"/>
                  <a:gd name="connsiteY15" fmla="*/ 58251 h 83717"/>
                  <a:gd name="connsiteX16" fmla="*/ 16211 w 106341"/>
                  <a:gd name="connsiteY16" fmla="*/ 56739 h 83717"/>
                  <a:gd name="connsiteX17" fmla="*/ 19780 w 106341"/>
                  <a:gd name="connsiteY17" fmla="*/ 55711 h 83717"/>
                  <a:gd name="connsiteX18" fmla="*/ 23349 w 106341"/>
                  <a:gd name="connsiteY18" fmla="*/ 54138 h 83717"/>
                  <a:gd name="connsiteX19" fmla="*/ 23833 w 106341"/>
                  <a:gd name="connsiteY19" fmla="*/ 55711 h 83717"/>
                  <a:gd name="connsiteX20" fmla="*/ 24317 w 106341"/>
                  <a:gd name="connsiteY20" fmla="*/ 57223 h 83717"/>
                  <a:gd name="connsiteX21" fmla="*/ 25829 w 106341"/>
                  <a:gd name="connsiteY21" fmla="*/ 58736 h 83717"/>
                  <a:gd name="connsiteX22" fmla="*/ 26313 w 106341"/>
                  <a:gd name="connsiteY22" fmla="*/ 60308 h 83717"/>
                  <a:gd name="connsiteX23" fmla="*/ 29398 w 106341"/>
                  <a:gd name="connsiteY23" fmla="*/ 61336 h 83717"/>
                  <a:gd name="connsiteX24" fmla="*/ 29943 w 106341"/>
                  <a:gd name="connsiteY24" fmla="*/ 59280 h 83717"/>
                  <a:gd name="connsiteX25" fmla="*/ 34056 w 106341"/>
                  <a:gd name="connsiteY25" fmla="*/ 58736 h 83717"/>
                  <a:gd name="connsiteX26" fmla="*/ 35084 w 106341"/>
                  <a:gd name="connsiteY26" fmla="*/ 59763 h 83717"/>
                  <a:gd name="connsiteX27" fmla="*/ 35568 w 106341"/>
                  <a:gd name="connsiteY27" fmla="*/ 60792 h 83717"/>
                  <a:gd name="connsiteX28" fmla="*/ 37080 w 106341"/>
                  <a:gd name="connsiteY28" fmla="*/ 60792 h 83717"/>
                  <a:gd name="connsiteX29" fmla="*/ 40165 w 106341"/>
                  <a:gd name="connsiteY29" fmla="*/ 59763 h 83717"/>
                  <a:gd name="connsiteX30" fmla="*/ 41194 w 106341"/>
                  <a:gd name="connsiteY30" fmla="*/ 58736 h 83717"/>
                  <a:gd name="connsiteX31" fmla="*/ 39137 w 106341"/>
                  <a:gd name="connsiteY31" fmla="*/ 57707 h 83717"/>
                  <a:gd name="connsiteX32" fmla="*/ 36052 w 106341"/>
                  <a:gd name="connsiteY32" fmla="*/ 57163 h 83717"/>
                  <a:gd name="connsiteX33" fmla="*/ 32483 w 106341"/>
                  <a:gd name="connsiteY33" fmla="*/ 56134 h 83717"/>
                  <a:gd name="connsiteX34" fmla="*/ 30426 w 106341"/>
                  <a:gd name="connsiteY34" fmla="*/ 54622 h 83717"/>
                  <a:gd name="connsiteX35" fmla="*/ 29943 w 106341"/>
                  <a:gd name="connsiteY35" fmla="*/ 53110 h 83717"/>
                  <a:gd name="connsiteX36" fmla="*/ 29943 w 106341"/>
                  <a:gd name="connsiteY36" fmla="*/ 51053 h 83717"/>
                  <a:gd name="connsiteX37" fmla="*/ 31455 w 106341"/>
                  <a:gd name="connsiteY37" fmla="*/ 50025 h 83717"/>
                  <a:gd name="connsiteX38" fmla="*/ 35024 w 106341"/>
                  <a:gd name="connsiteY38" fmla="*/ 48997 h 83717"/>
                  <a:gd name="connsiteX39" fmla="*/ 37080 w 106341"/>
                  <a:gd name="connsiteY39" fmla="*/ 46940 h 83717"/>
                  <a:gd name="connsiteX40" fmla="*/ 38109 w 106341"/>
                  <a:gd name="connsiteY40" fmla="*/ 45427 h 83717"/>
                  <a:gd name="connsiteX41" fmla="*/ 40649 w 106341"/>
                  <a:gd name="connsiteY41" fmla="*/ 42887 h 83717"/>
                  <a:gd name="connsiteX42" fmla="*/ 42161 w 106341"/>
                  <a:gd name="connsiteY42" fmla="*/ 40831 h 83717"/>
                  <a:gd name="connsiteX43" fmla="*/ 56014 w 106341"/>
                  <a:gd name="connsiteY43" fmla="*/ 29035 h 83717"/>
                  <a:gd name="connsiteX44" fmla="*/ 56014 w 106341"/>
                  <a:gd name="connsiteY44" fmla="*/ 26494 h 83717"/>
                  <a:gd name="connsiteX45" fmla="*/ 58070 w 106341"/>
                  <a:gd name="connsiteY45" fmla="*/ 26494 h 83717"/>
                  <a:gd name="connsiteX46" fmla="*/ 58554 w 106341"/>
                  <a:gd name="connsiteY46" fmla="*/ 28006 h 83717"/>
                  <a:gd name="connsiteX47" fmla="*/ 60611 w 106341"/>
                  <a:gd name="connsiteY47" fmla="*/ 29518 h 83717"/>
                  <a:gd name="connsiteX48" fmla="*/ 63152 w 106341"/>
                  <a:gd name="connsiteY48" fmla="*/ 29518 h 83717"/>
                  <a:gd name="connsiteX49" fmla="*/ 63635 w 106341"/>
                  <a:gd name="connsiteY49" fmla="*/ 31091 h 83717"/>
                  <a:gd name="connsiteX50" fmla="*/ 59522 w 106341"/>
                  <a:gd name="connsiteY50" fmla="*/ 33148 h 83717"/>
                  <a:gd name="connsiteX51" fmla="*/ 61034 w 106341"/>
                  <a:gd name="connsiteY51" fmla="*/ 34176 h 83717"/>
                  <a:gd name="connsiteX52" fmla="*/ 62547 w 106341"/>
                  <a:gd name="connsiteY52" fmla="*/ 33148 h 83717"/>
                  <a:gd name="connsiteX53" fmla="*/ 64603 w 106341"/>
                  <a:gd name="connsiteY53" fmla="*/ 34176 h 83717"/>
                  <a:gd name="connsiteX54" fmla="*/ 67144 w 106341"/>
                  <a:gd name="connsiteY54" fmla="*/ 33148 h 83717"/>
                  <a:gd name="connsiteX55" fmla="*/ 70229 w 106341"/>
                  <a:gd name="connsiteY55" fmla="*/ 33693 h 83717"/>
                  <a:gd name="connsiteX56" fmla="*/ 74342 w 106341"/>
                  <a:gd name="connsiteY56" fmla="*/ 33148 h 83717"/>
                  <a:gd name="connsiteX57" fmla="*/ 76883 w 106341"/>
                  <a:gd name="connsiteY57" fmla="*/ 32664 h 83717"/>
                  <a:gd name="connsiteX58" fmla="*/ 77367 w 106341"/>
                  <a:gd name="connsiteY58" fmla="*/ 31636 h 83717"/>
                  <a:gd name="connsiteX59" fmla="*/ 76338 w 106341"/>
                  <a:gd name="connsiteY59" fmla="*/ 29579 h 83717"/>
                  <a:gd name="connsiteX60" fmla="*/ 76338 w 106341"/>
                  <a:gd name="connsiteY60" fmla="*/ 27039 h 83717"/>
                  <a:gd name="connsiteX61" fmla="*/ 78395 w 106341"/>
                  <a:gd name="connsiteY61" fmla="*/ 27583 h 83717"/>
                  <a:gd name="connsiteX62" fmla="*/ 80452 w 106341"/>
                  <a:gd name="connsiteY62" fmla="*/ 26554 h 83717"/>
                  <a:gd name="connsiteX63" fmla="*/ 80936 w 106341"/>
                  <a:gd name="connsiteY63" fmla="*/ 24498 h 83717"/>
                  <a:gd name="connsiteX64" fmla="*/ 80452 w 106341"/>
                  <a:gd name="connsiteY64" fmla="*/ 22442 h 83717"/>
                  <a:gd name="connsiteX65" fmla="*/ 81480 w 106341"/>
                  <a:gd name="connsiteY65" fmla="*/ 20929 h 83717"/>
                  <a:gd name="connsiteX66" fmla="*/ 81480 w 106341"/>
                  <a:gd name="connsiteY66" fmla="*/ 18873 h 83717"/>
                  <a:gd name="connsiteX67" fmla="*/ 79968 w 106341"/>
                  <a:gd name="connsiteY67" fmla="*/ 17844 h 83717"/>
                  <a:gd name="connsiteX68" fmla="*/ 77911 w 106341"/>
                  <a:gd name="connsiteY68" fmla="*/ 18873 h 83717"/>
                  <a:gd name="connsiteX69" fmla="*/ 74826 w 106341"/>
                  <a:gd name="connsiteY69" fmla="*/ 19417 h 83717"/>
                  <a:gd name="connsiteX70" fmla="*/ 64059 w 106341"/>
                  <a:gd name="connsiteY70" fmla="*/ 19417 h 83717"/>
                  <a:gd name="connsiteX71" fmla="*/ 59462 w 106341"/>
                  <a:gd name="connsiteY71" fmla="*/ 18873 h 83717"/>
                  <a:gd name="connsiteX72" fmla="*/ 57949 w 106341"/>
                  <a:gd name="connsiteY72" fmla="*/ 16332 h 83717"/>
                  <a:gd name="connsiteX73" fmla="*/ 60006 w 106341"/>
                  <a:gd name="connsiteY73" fmla="*/ 15788 h 83717"/>
                  <a:gd name="connsiteX74" fmla="*/ 61034 w 106341"/>
                  <a:gd name="connsiteY74" fmla="*/ 14276 h 83717"/>
                  <a:gd name="connsiteX75" fmla="*/ 61518 w 106341"/>
                  <a:gd name="connsiteY75" fmla="*/ 12763 h 83717"/>
                  <a:gd name="connsiteX76" fmla="*/ 61034 w 106341"/>
                  <a:gd name="connsiteY76" fmla="*/ 11251 h 83717"/>
                  <a:gd name="connsiteX77" fmla="*/ 61518 w 106341"/>
                  <a:gd name="connsiteY77" fmla="*/ 9678 h 83717"/>
                  <a:gd name="connsiteX78" fmla="*/ 63575 w 106341"/>
                  <a:gd name="connsiteY78" fmla="*/ 10706 h 83717"/>
                  <a:gd name="connsiteX79" fmla="*/ 64603 w 106341"/>
                  <a:gd name="connsiteY79" fmla="*/ 9678 h 83717"/>
                  <a:gd name="connsiteX80" fmla="*/ 69745 w 106341"/>
                  <a:gd name="connsiteY80" fmla="*/ 10706 h 83717"/>
                  <a:gd name="connsiteX81" fmla="*/ 73314 w 106341"/>
                  <a:gd name="connsiteY81" fmla="*/ 12763 h 83717"/>
                  <a:gd name="connsiteX82" fmla="*/ 74826 w 106341"/>
                  <a:gd name="connsiteY82" fmla="*/ 15848 h 83717"/>
                  <a:gd name="connsiteX83" fmla="*/ 76338 w 106341"/>
                  <a:gd name="connsiteY83" fmla="*/ 15364 h 83717"/>
                  <a:gd name="connsiteX84" fmla="*/ 75310 w 106341"/>
                  <a:gd name="connsiteY84" fmla="*/ 13852 h 83717"/>
                  <a:gd name="connsiteX85" fmla="*/ 76822 w 106341"/>
                  <a:gd name="connsiteY85" fmla="*/ 12279 h 83717"/>
                  <a:gd name="connsiteX86" fmla="*/ 78334 w 106341"/>
                  <a:gd name="connsiteY86" fmla="*/ 9739 h 83717"/>
                  <a:gd name="connsiteX87" fmla="*/ 76278 w 106341"/>
                  <a:gd name="connsiteY87" fmla="*/ 9254 h 83717"/>
                  <a:gd name="connsiteX88" fmla="*/ 75250 w 106341"/>
                  <a:gd name="connsiteY88" fmla="*/ 7682 h 83717"/>
                  <a:gd name="connsiteX89" fmla="*/ 74221 w 106341"/>
                  <a:gd name="connsiteY89" fmla="*/ 5625 h 83717"/>
                  <a:gd name="connsiteX90" fmla="*/ 73193 w 106341"/>
                  <a:gd name="connsiteY90" fmla="*/ 6109 h 83717"/>
                  <a:gd name="connsiteX91" fmla="*/ 71136 w 106341"/>
                  <a:gd name="connsiteY91" fmla="*/ 5081 h 83717"/>
                  <a:gd name="connsiteX92" fmla="*/ 68596 w 106341"/>
                  <a:gd name="connsiteY92" fmla="*/ 3569 h 83717"/>
                  <a:gd name="connsiteX93" fmla="*/ 68596 w 106341"/>
                  <a:gd name="connsiteY93" fmla="*/ 2540 h 83717"/>
                  <a:gd name="connsiteX94" fmla="*/ 70652 w 106341"/>
                  <a:gd name="connsiteY94" fmla="*/ 2056 h 83717"/>
                  <a:gd name="connsiteX95" fmla="*/ 72709 w 106341"/>
                  <a:gd name="connsiteY95" fmla="*/ 1028 h 83717"/>
                  <a:gd name="connsiteX96" fmla="*/ 77306 w 106341"/>
                  <a:gd name="connsiteY96" fmla="*/ 0 h 83717"/>
                  <a:gd name="connsiteX97" fmla="*/ 77306 w 106341"/>
                  <a:gd name="connsiteY97" fmla="*/ 2056 h 83717"/>
                  <a:gd name="connsiteX98" fmla="*/ 78334 w 106341"/>
                  <a:gd name="connsiteY98" fmla="*/ 4113 h 83717"/>
                  <a:gd name="connsiteX99" fmla="*/ 79847 w 106341"/>
                  <a:gd name="connsiteY99" fmla="*/ 2601 h 83717"/>
                  <a:gd name="connsiteX100" fmla="*/ 81903 w 106341"/>
                  <a:gd name="connsiteY100" fmla="*/ 1088 h 83717"/>
                  <a:gd name="connsiteX101" fmla="*/ 85472 w 106341"/>
                  <a:gd name="connsiteY101" fmla="*/ 2117 h 83717"/>
                  <a:gd name="connsiteX102" fmla="*/ 85956 w 106341"/>
                  <a:gd name="connsiteY102" fmla="*/ 4657 h 83717"/>
                  <a:gd name="connsiteX103" fmla="*/ 89041 w 106341"/>
                  <a:gd name="connsiteY103" fmla="*/ 7742 h 83717"/>
                  <a:gd name="connsiteX104" fmla="*/ 92610 w 106341"/>
                  <a:gd name="connsiteY104" fmla="*/ 6714 h 83717"/>
                  <a:gd name="connsiteX105" fmla="*/ 96179 w 106341"/>
                  <a:gd name="connsiteY105" fmla="*/ 4657 h 83717"/>
                  <a:gd name="connsiteX106" fmla="*/ 97691 w 106341"/>
                  <a:gd name="connsiteY106" fmla="*/ 9254 h 83717"/>
                  <a:gd name="connsiteX107" fmla="*/ 96179 w 106341"/>
                  <a:gd name="connsiteY107" fmla="*/ 12339 h 83717"/>
                  <a:gd name="connsiteX108" fmla="*/ 94122 w 106341"/>
                  <a:gd name="connsiteY108" fmla="*/ 14941 h 83717"/>
                  <a:gd name="connsiteX109" fmla="*/ 94122 w 106341"/>
                  <a:gd name="connsiteY109" fmla="*/ 15425 h 83717"/>
                  <a:gd name="connsiteX110" fmla="*/ 90009 w 106341"/>
                  <a:gd name="connsiteY110" fmla="*/ 14941 h 83717"/>
                  <a:gd name="connsiteX111" fmla="*/ 84383 w 106341"/>
                  <a:gd name="connsiteY111" fmla="*/ 13368 h 83717"/>
                  <a:gd name="connsiteX112" fmla="*/ 83900 w 106341"/>
                  <a:gd name="connsiteY112" fmla="*/ 13912 h 83717"/>
                  <a:gd name="connsiteX113" fmla="*/ 86440 w 106341"/>
                  <a:gd name="connsiteY113" fmla="*/ 15425 h 83717"/>
                  <a:gd name="connsiteX114" fmla="*/ 87468 w 106341"/>
                  <a:gd name="connsiteY114" fmla="*/ 17481 h 83717"/>
                  <a:gd name="connsiteX115" fmla="*/ 86985 w 106341"/>
                  <a:gd name="connsiteY115" fmla="*/ 19538 h 83717"/>
                  <a:gd name="connsiteX116" fmla="*/ 91582 w 106341"/>
                  <a:gd name="connsiteY116" fmla="*/ 18993 h 83717"/>
                  <a:gd name="connsiteX117" fmla="*/ 93638 w 106341"/>
                  <a:gd name="connsiteY117" fmla="*/ 18993 h 83717"/>
                  <a:gd name="connsiteX118" fmla="*/ 94667 w 106341"/>
                  <a:gd name="connsiteY118" fmla="*/ 22078 h 83717"/>
                  <a:gd name="connsiteX119" fmla="*/ 92126 w 106341"/>
                  <a:gd name="connsiteY119" fmla="*/ 23590 h 83717"/>
                  <a:gd name="connsiteX120" fmla="*/ 90070 w 106341"/>
                  <a:gd name="connsiteY120" fmla="*/ 25103 h 83717"/>
                  <a:gd name="connsiteX121" fmla="*/ 89041 w 106341"/>
                  <a:gd name="connsiteY121" fmla="*/ 22563 h 83717"/>
                  <a:gd name="connsiteX122" fmla="*/ 84928 w 106341"/>
                  <a:gd name="connsiteY122" fmla="*/ 22563 h 83717"/>
                  <a:gd name="connsiteX123" fmla="*/ 82871 w 106341"/>
                  <a:gd name="connsiteY123" fmla="*/ 24619 h 83717"/>
                  <a:gd name="connsiteX124" fmla="*/ 87468 w 106341"/>
                  <a:gd name="connsiteY124" fmla="*/ 25648 h 83717"/>
                  <a:gd name="connsiteX125" fmla="*/ 79786 w 106341"/>
                  <a:gd name="connsiteY125" fmla="*/ 31817 h 83717"/>
                  <a:gd name="connsiteX126" fmla="*/ 83900 w 106341"/>
                  <a:gd name="connsiteY126" fmla="*/ 32846 h 83717"/>
                  <a:gd name="connsiteX127" fmla="*/ 84928 w 106341"/>
                  <a:gd name="connsiteY127" fmla="*/ 34358 h 83717"/>
                  <a:gd name="connsiteX128" fmla="*/ 81359 w 106341"/>
                  <a:gd name="connsiteY128" fmla="*/ 33874 h 83717"/>
                  <a:gd name="connsiteX129" fmla="*/ 80875 w 106341"/>
                  <a:gd name="connsiteY129" fmla="*/ 35386 h 83717"/>
                  <a:gd name="connsiteX130" fmla="*/ 81359 w 106341"/>
                  <a:gd name="connsiteY130" fmla="*/ 37443 h 83717"/>
                  <a:gd name="connsiteX131" fmla="*/ 80331 w 106341"/>
                  <a:gd name="connsiteY131" fmla="*/ 38955 h 83717"/>
                  <a:gd name="connsiteX132" fmla="*/ 77790 w 106341"/>
                  <a:gd name="connsiteY132" fmla="*/ 39984 h 83717"/>
                  <a:gd name="connsiteX133" fmla="*/ 77306 w 106341"/>
                  <a:gd name="connsiteY133" fmla="*/ 41012 h 83717"/>
                  <a:gd name="connsiteX134" fmla="*/ 79363 w 106341"/>
                  <a:gd name="connsiteY134" fmla="*/ 42040 h 83717"/>
                  <a:gd name="connsiteX135" fmla="*/ 80391 w 106341"/>
                  <a:gd name="connsiteY135" fmla="*/ 40528 h 83717"/>
                  <a:gd name="connsiteX136" fmla="*/ 81903 w 106341"/>
                  <a:gd name="connsiteY136" fmla="*/ 41012 h 83717"/>
                  <a:gd name="connsiteX137" fmla="*/ 82932 w 106341"/>
                  <a:gd name="connsiteY137" fmla="*/ 38955 h 83717"/>
                  <a:gd name="connsiteX138" fmla="*/ 84444 w 106341"/>
                  <a:gd name="connsiteY138" fmla="*/ 36899 h 83717"/>
                  <a:gd name="connsiteX139" fmla="*/ 87529 w 106341"/>
                  <a:gd name="connsiteY139" fmla="*/ 35870 h 83717"/>
                  <a:gd name="connsiteX140" fmla="*/ 89586 w 106341"/>
                  <a:gd name="connsiteY140" fmla="*/ 36899 h 83717"/>
                  <a:gd name="connsiteX141" fmla="*/ 91642 w 106341"/>
                  <a:gd name="connsiteY141" fmla="*/ 39439 h 83717"/>
                  <a:gd name="connsiteX142" fmla="*/ 93155 w 106341"/>
                  <a:gd name="connsiteY142" fmla="*/ 36899 h 83717"/>
                  <a:gd name="connsiteX143" fmla="*/ 94667 w 106341"/>
                  <a:gd name="connsiteY143" fmla="*/ 37382 h 83717"/>
                  <a:gd name="connsiteX144" fmla="*/ 96723 w 106341"/>
                  <a:gd name="connsiteY144" fmla="*/ 35870 h 83717"/>
                  <a:gd name="connsiteX145" fmla="*/ 97752 w 106341"/>
                  <a:gd name="connsiteY145" fmla="*/ 37927 h 83717"/>
                  <a:gd name="connsiteX146" fmla="*/ 101321 w 106341"/>
                  <a:gd name="connsiteY146" fmla="*/ 36414 h 83717"/>
                  <a:gd name="connsiteX147" fmla="*/ 102833 w 106341"/>
                  <a:gd name="connsiteY147" fmla="*/ 38472 h 83717"/>
                  <a:gd name="connsiteX148" fmla="*/ 98236 w 106341"/>
                  <a:gd name="connsiteY148" fmla="*/ 41557 h 83717"/>
                  <a:gd name="connsiteX149" fmla="*/ 94667 w 106341"/>
                  <a:gd name="connsiteY149" fmla="*/ 43613 h 83717"/>
                  <a:gd name="connsiteX150" fmla="*/ 96723 w 106341"/>
                  <a:gd name="connsiteY150" fmla="*/ 44641 h 83717"/>
                  <a:gd name="connsiteX151" fmla="*/ 96723 w 106341"/>
                  <a:gd name="connsiteY151" fmla="*/ 46698 h 83717"/>
                  <a:gd name="connsiteX152" fmla="*/ 97207 w 106341"/>
                  <a:gd name="connsiteY152" fmla="*/ 49238 h 83717"/>
                  <a:gd name="connsiteX153" fmla="*/ 99264 w 106341"/>
                  <a:gd name="connsiteY153" fmla="*/ 49238 h 83717"/>
                  <a:gd name="connsiteX154" fmla="*/ 101805 w 106341"/>
                  <a:gd name="connsiteY154" fmla="*/ 48210 h 83717"/>
                  <a:gd name="connsiteX155" fmla="*/ 103317 w 106341"/>
                  <a:gd name="connsiteY155" fmla="*/ 50267 h 83717"/>
                  <a:gd name="connsiteX156" fmla="*/ 104829 w 106341"/>
                  <a:gd name="connsiteY156" fmla="*/ 52808 h 83717"/>
                  <a:gd name="connsiteX157" fmla="*/ 106341 w 106341"/>
                  <a:gd name="connsiteY157" fmla="*/ 54864 h 83717"/>
                  <a:gd name="connsiteX158" fmla="*/ 103801 w 106341"/>
                  <a:gd name="connsiteY158" fmla="*/ 55893 h 83717"/>
                  <a:gd name="connsiteX159" fmla="*/ 103317 w 106341"/>
                  <a:gd name="connsiteY159" fmla="*/ 57949 h 83717"/>
                  <a:gd name="connsiteX160" fmla="*/ 102289 w 106341"/>
                  <a:gd name="connsiteY160" fmla="*/ 61034 h 83717"/>
                  <a:gd name="connsiteX161" fmla="*/ 98175 w 106341"/>
                  <a:gd name="connsiteY161" fmla="*/ 66659 h 83717"/>
                  <a:gd name="connsiteX162" fmla="*/ 96119 w 106341"/>
                  <a:gd name="connsiteY162" fmla="*/ 67144 h 83717"/>
                  <a:gd name="connsiteX163" fmla="*/ 92550 w 106341"/>
                  <a:gd name="connsiteY163" fmla="*/ 67688 h 83717"/>
                  <a:gd name="connsiteX164" fmla="*/ 90009 w 106341"/>
                  <a:gd name="connsiteY164" fmla="*/ 67688 h 83717"/>
                  <a:gd name="connsiteX165" fmla="*/ 87468 w 106341"/>
                  <a:gd name="connsiteY165" fmla="*/ 66659 h 83717"/>
                  <a:gd name="connsiteX166" fmla="*/ 87952 w 106341"/>
                  <a:gd name="connsiteY166" fmla="*/ 63574 h 83717"/>
                  <a:gd name="connsiteX167" fmla="*/ 87468 w 106341"/>
                  <a:gd name="connsiteY167" fmla="*/ 62062 h 83717"/>
                  <a:gd name="connsiteX168" fmla="*/ 84383 w 106341"/>
                  <a:gd name="connsiteY168" fmla="*/ 63574 h 83717"/>
                  <a:gd name="connsiteX169" fmla="*/ 83900 w 106341"/>
                  <a:gd name="connsiteY169" fmla="*/ 66176 h 83717"/>
                  <a:gd name="connsiteX170" fmla="*/ 84928 w 106341"/>
                  <a:gd name="connsiteY170" fmla="*/ 68232 h 83717"/>
                  <a:gd name="connsiteX171" fmla="*/ 83900 w 106341"/>
                  <a:gd name="connsiteY171" fmla="*/ 70834 h 83717"/>
                  <a:gd name="connsiteX172" fmla="*/ 67507 w 106341"/>
                  <a:gd name="connsiteY172" fmla="*/ 63635 h 83717"/>
                  <a:gd name="connsiteX173" fmla="*/ 67991 w 106341"/>
                  <a:gd name="connsiteY173" fmla="*/ 60066 h 83717"/>
                  <a:gd name="connsiteX174" fmla="*/ 70531 w 106341"/>
                  <a:gd name="connsiteY174" fmla="*/ 56497 h 83717"/>
                  <a:gd name="connsiteX175" fmla="*/ 73072 w 106341"/>
                  <a:gd name="connsiteY175" fmla="*/ 54441 h 83717"/>
                  <a:gd name="connsiteX176" fmla="*/ 76157 w 106341"/>
                  <a:gd name="connsiteY176" fmla="*/ 51900 h 83717"/>
                  <a:gd name="connsiteX177" fmla="*/ 79242 w 106341"/>
                  <a:gd name="connsiteY177" fmla="*/ 49844 h 83717"/>
                  <a:gd name="connsiteX178" fmla="*/ 79726 w 106341"/>
                  <a:gd name="connsiteY178" fmla="*/ 46759 h 83717"/>
                  <a:gd name="connsiteX179" fmla="*/ 78214 w 106341"/>
                  <a:gd name="connsiteY179" fmla="*/ 46759 h 83717"/>
                  <a:gd name="connsiteX180" fmla="*/ 75673 w 106341"/>
                  <a:gd name="connsiteY180" fmla="*/ 49299 h 83717"/>
                  <a:gd name="connsiteX181" fmla="*/ 73616 w 106341"/>
                  <a:gd name="connsiteY181" fmla="*/ 50327 h 83717"/>
                  <a:gd name="connsiteX182" fmla="*/ 71076 w 106341"/>
                  <a:gd name="connsiteY182" fmla="*/ 51840 h 83717"/>
                  <a:gd name="connsiteX183" fmla="*/ 67507 w 106341"/>
                  <a:gd name="connsiteY183" fmla="*/ 52868 h 83717"/>
                  <a:gd name="connsiteX184" fmla="*/ 66478 w 106341"/>
                  <a:gd name="connsiteY184" fmla="*/ 53896 h 83717"/>
                  <a:gd name="connsiteX185" fmla="*/ 64966 w 106341"/>
                  <a:gd name="connsiteY185" fmla="*/ 54925 h 83717"/>
                  <a:gd name="connsiteX186" fmla="*/ 67023 w 106341"/>
                  <a:gd name="connsiteY186" fmla="*/ 56981 h 83717"/>
                  <a:gd name="connsiteX187" fmla="*/ 66539 w 106341"/>
                  <a:gd name="connsiteY187" fmla="*/ 58010 h 83717"/>
                  <a:gd name="connsiteX188" fmla="*/ 64482 w 106341"/>
                  <a:gd name="connsiteY188" fmla="*/ 59522 h 83717"/>
                  <a:gd name="connsiteX189" fmla="*/ 61397 w 106341"/>
                  <a:gd name="connsiteY189" fmla="*/ 60550 h 83717"/>
                  <a:gd name="connsiteX190" fmla="*/ 60369 w 106341"/>
                  <a:gd name="connsiteY190" fmla="*/ 63091 h 83717"/>
                  <a:gd name="connsiteX191" fmla="*/ 58857 w 106341"/>
                  <a:gd name="connsiteY191" fmla="*/ 64603 h 83717"/>
                  <a:gd name="connsiteX192" fmla="*/ 55288 w 106341"/>
                  <a:gd name="connsiteY192" fmla="*/ 63574 h 83717"/>
                  <a:gd name="connsiteX193" fmla="*/ 55772 w 106341"/>
                  <a:gd name="connsiteY193" fmla="*/ 61518 h 83717"/>
                  <a:gd name="connsiteX194" fmla="*/ 54743 w 106341"/>
                  <a:gd name="connsiteY194" fmla="*/ 58433 h 83717"/>
                  <a:gd name="connsiteX195" fmla="*/ 55772 w 106341"/>
                  <a:gd name="connsiteY195" fmla="*/ 56376 h 83717"/>
                  <a:gd name="connsiteX196" fmla="*/ 58312 w 106341"/>
                  <a:gd name="connsiteY196" fmla="*/ 52808 h 83717"/>
                  <a:gd name="connsiteX197" fmla="*/ 60853 w 106341"/>
                  <a:gd name="connsiteY197" fmla="*/ 48694 h 83717"/>
                  <a:gd name="connsiteX198" fmla="*/ 60853 w 106341"/>
                  <a:gd name="connsiteY198" fmla="*/ 45609 h 83717"/>
                  <a:gd name="connsiteX199" fmla="*/ 57284 w 106341"/>
                  <a:gd name="connsiteY199" fmla="*/ 45125 h 83717"/>
                  <a:gd name="connsiteX200" fmla="*/ 55227 w 106341"/>
                  <a:gd name="connsiteY200" fmla="*/ 46153 h 83717"/>
                  <a:gd name="connsiteX201" fmla="*/ 54199 w 106341"/>
                  <a:gd name="connsiteY201" fmla="*/ 49783 h 83717"/>
                  <a:gd name="connsiteX202" fmla="*/ 51658 w 106341"/>
                  <a:gd name="connsiteY202" fmla="*/ 55408 h 83717"/>
                  <a:gd name="connsiteX203" fmla="*/ 47061 w 106341"/>
                  <a:gd name="connsiteY203" fmla="*/ 56981 h 83717"/>
                  <a:gd name="connsiteX204" fmla="*/ 43492 w 106341"/>
                  <a:gd name="connsiteY204" fmla="*/ 56981 h 83717"/>
                  <a:gd name="connsiteX205" fmla="*/ 41980 w 106341"/>
                  <a:gd name="connsiteY205" fmla="*/ 59038 h 83717"/>
                  <a:gd name="connsiteX206" fmla="*/ 42464 w 106341"/>
                  <a:gd name="connsiteY206" fmla="*/ 61639 h 83717"/>
                  <a:gd name="connsiteX207" fmla="*/ 45005 w 106341"/>
                  <a:gd name="connsiteY207" fmla="*/ 61095 h 83717"/>
                  <a:gd name="connsiteX208" fmla="*/ 47545 w 106341"/>
                  <a:gd name="connsiteY208" fmla="*/ 62668 h 83717"/>
                  <a:gd name="connsiteX209" fmla="*/ 51114 w 106341"/>
                  <a:gd name="connsiteY209" fmla="*/ 66780 h 83717"/>
                  <a:gd name="connsiteX210" fmla="*/ 53655 w 106341"/>
                  <a:gd name="connsiteY210" fmla="*/ 68837 h 83717"/>
                  <a:gd name="connsiteX211" fmla="*/ 53655 w 106341"/>
                  <a:gd name="connsiteY211" fmla="*/ 71922 h 83717"/>
                  <a:gd name="connsiteX212" fmla="*/ 53171 w 106341"/>
                  <a:gd name="connsiteY212" fmla="*/ 74523 h 83717"/>
                  <a:gd name="connsiteX213" fmla="*/ 51114 w 106341"/>
                  <a:gd name="connsiteY213" fmla="*/ 75007 h 83717"/>
                  <a:gd name="connsiteX214" fmla="*/ 50086 w 106341"/>
                  <a:gd name="connsiteY214" fmla="*/ 75491 h 83717"/>
                  <a:gd name="connsiteX215" fmla="*/ 50570 w 106341"/>
                  <a:gd name="connsiteY215" fmla="*/ 76519 h 83717"/>
                  <a:gd name="connsiteX216" fmla="*/ 51054 w 106341"/>
                  <a:gd name="connsiteY216" fmla="*/ 79060 h 83717"/>
                  <a:gd name="connsiteX217" fmla="*/ 48997 w 106341"/>
                  <a:gd name="connsiteY217" fmla="*/ 80633 h 83717"/>
                  <a:gd name="connsiteX218" fmla="*/ 46456 w 106341"/>
                  <a:gd name="connsiteY218" fmla="*/ 79604 h 83717"/>
                  <a:gd name="connsiteX219" fmla="*/ 42887 w 106341"/>
                  <a:gd name="connsiteY219" fmla="*/ 73979 h 83717"/>
                  <a:gd name="connsiteX220" fmla="*/ 39802 w 106341"/>
                  <a:gd name="connsiteY220" fmla="*/ 75491 h 83717"/>
                  <a:gd name="connsiteX221" fmla="*/ 39802 w 106341"/>
                  <a:gd name="connsiteY221" fmla="*/ 77064 h 83717"/>
                  <a:gd name="connsiteX222" fmla="*/ 39318 w 106341"/>
                  <a:gd name="connsiteY222" fmla="*/ 80149 h 83717"/>
                  <a:gd name="connsiteX223" fmla="*/ 37262 w 106341"/>
                  <a:gd name="connsiteY223" fmla="*/ 81177 h 83717"/>
                  <a:gd name="connsiteX224" fmla="*/ 33693 w 106341"/>
                  <a:gd name="connsiteY224" fmla="*/ 80693 h 83717"/>
                  <a:gd name="connsiteX225" fmla="*/ 30608 w 106341"/>
                  <a:gd name="connsiteY225" fmla="*/ 81177 h 83717"/>
                  <a:gd name="connsiteX226" fmla="*/ 30608 w 106341"/>
                  <a:gd name="connsiteY226" fmla="*/ 83718 h 83717"/>
                  <a:gd name="connsiteX227" fmla="*/ 22926 w 106341"/>
                  <a:gd name="connsiteY227" fmla="*/ 80633 h 83717"/>
                  <a:gd name="connsiteX228" fmla="*/ 23410 w 106341"/>
                  <a:gd name="connsiteY228" fmla="*/ 78576 h 83717"/>
                  <a:gd name="connsiteX229" fmla="*/ 22926 w 106341"/>
                  <a:gd name="connsiteY229" fmla="*/ 76519 h 83717"/>
                  <a:gd name="connsiteX230" fmla="*/ 22442 w 106341"/>
                  <a:gd name="connsiteY230" fmla="*/ 75491 h 83717"/>
                  <a:gd name="connsiteX231" fmla="*/ 23470 w 106341"/>
                  <a:gd name="connsiteY231" fmla="*/ 72951 h 83717"/>
                  <a:gd name="connsiteX232" fmla="*/ 26011 w 106341"/>
                  <a:gd name="connsiteY232" fmla="*/ 72951 h 83717"/>
                  <a:gd name="connsiteX233" fmla="*/ 25527 w 106341"/>
                  <a:gd name="connsiteY233" fmla="*/ 71922 h 83717"/>
                  <a:gd name="connsiteX234" fmla="*/ 22986 w 106341"/>
                  <a:gd name="connsiteY234" fmla="*/ 71438 h 83717"/>
                  <a:gd name="connsiteX235" fmla="*/ 21474 w 106341"/>
                  <a:gd name="connsiteY235" fmla="*/ 72467 h 83717"/>
                  <a:gd name="connsiteX236" fmla="*/ 20990 w 106341"/>
                  <a:gd name="connsiteY236" fmla="*/ 75007 h 83717"/>
                  <a:gd name="connsiteX237" fmla="*/ 18933 w 106341"/>
                  <a:gd name="connsiteY237" fmla="*/ 75007 h 83717"/>
                  <a:gd name="connsiteX238" fmla="*/ 15848 w 106341"/>
                  <a:gd name="connsiteY238" fmla="*/ 73495 h 83717"/>
                  <a:gd name="connsiteX239" fmla="*/ 15364 w 106341"/>
                  <a:gd name="connsiteY239" fmla="*/ 76036 h 83717"/>
                  <a:gd name="connsiteX240" fmla="*/ 13308 w 106341"/>
                  <a:gd name="connsiteY240" fmla="*/ 75007 h 83717"/>
                  <a:gd name="connsiteX241" fmla="*/ 11796 w 106341"/>
                  <a:gd name="connsiteY241" fmla="*/ 73495 h 83717"/>
                  <a:gd name="connsiteX242" fmla="*/ 11312 w 106341"/>
                  <a:gd name="connsiteY242" fmla="*/ 75007 h 83717"/>
                  <a:gd name="connsiteX243" fmla="*/ 12824 w 106341"/>
                  <a:gd name="connsiteY243" fmla="*/ 76036 h 83717"/>
                  <a:gd name="connsiteX244" fmla="*/ 14336 w 106341"/>
                  <a:gd name="connsiteY244" fmla="*/ 78576 h 83717"/>
                  <a:gd name="connsiteX245" fmla="*/ 12279 w 106341"/>
                  <a:gd name="connsiteY245" fmla="*/ 79604 h 83717"/>
                  <a:gd name="connsiteX246" fmla="*/ 10223 w 106341"/>
                  <a:gd name="connsiteY246" fmla="*/ 81117 h 83717"/>
                  <a:gd name="connsiteX247" fmla="*/ 8166 w 106341"/>
                  <a:gd name="connsiteY247" fmla="*/ 78031 h 83717"/>
                  <a:gd name="connsiteX248" fmla="*/ 6654 w 106341"/>
                  <a:gd name="connsiteY248" fmla="*/ 78031 h 83717"/>
                  <a:gd name="connsiteX249" fmla="*/ 5142 w 106341"/>
                  <a:gd name="connsiteY249" fmla="*/ 81117 h 83717"/>
                  <a:gd name="connsiteX250" fmla="*/ 1028 w 106341"/>
                  <a:gd name="connsiteY250" fmla="*/ 78031 h 83717"/>
                  <a:gd name="connsiteX251" fmla="*/ 0 w 106341"/>
                  <a:gd name="connsiteY251" fmla="*/ 75431 h 8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06341" h="83717">
                    <a:moveTo>
                      <a:pt x="484" y="75128"/>
                    </a:moveTo>
                    <a:lnTo>
                      <a:pt x="3024" y="73616"/>
                    </a:lnTo>
                    <a:lnTo>
                      <a:pt x="5565" y="71559"/>
                    </a:lnTo>
                    <a:lnTo>
                      <a:pt x="8106" y="68474"/>
                    </a:lnTo>
                    <a:lnTo>
                      <a:pt x="9618" y="66902"/>
                    </a:lnTo>
                    <a:lnTo>
                      <a:pt x="11675" y="67446"/>
                    </a:lnTo>
                    <a:lnTo>
                      <a:pt x="11675" y="65933"/>
                    </a:lnTo>
                    <a:lnTo>
                      <a:pt x="13731" y="64361"/>
                    </a:lnTo>
                    <a:lnTo>
                      <a:pt x="15243" y="64361"/>
                    </a:lnTo>
                    <a:lnTo>
                      <a:pt x="16756" y="63877"/>
                    </a:lnTo>
                    <a:lnTo>
                      <a:pt x="18268" y="62848"/>
                    </a:lnTo>
                    <a:lnTo>
                      <a:pt x="18268" y="61821"/>
                    </a:lnTo>
                    <a:lnTo>
                      <a:pt x="16211" y="62848"/>
                    </a:lnTo>
                    <a:lnTo>
                      <a:pt x="13126" y="62848"/>
                    </a:lnTo>
                    <a:lnTo>
                      <a:pt x="12642" y="60792"/>
                    </a:lnTo>
                    <a:lnTo>
                      <a:pt x="13671" y="58251"/>
                    </a:lnTo>
                    <a:lnTo>
                      <a:pt x="16211" y="56739"/>
                    </a:lnTo>
                    <a:lnTo>
                      <a:pt x="19780" y="55711"/>
                    </a:lnTo>
                    <a:lnTo>
                      <a:pt x="23349" y="54138"/>
                    </a:lnTo>
                    <a:lnTo>
                      <a:pt x="23833" y="55711"/>
                    </a:lnTo>
                    <a:lnTo>
                      <a:pt x="24317" y="57223"/>
                    </a:lnTo>
                    <a:lnTo>
                      <a:pt x="25829" y="58736"/>
                    </a:lnTo>
                    <a:lnTo>
                      <a:pt x="26313" y="60308"/>
                    </a:lnTo>
                    <a:lnTo>
                      <a:pt x="29398" y="61336"/>
                    </a:lnTo>
                    <a:lnTo>
                      <a:pt x="29943" y="59280"/>
                    </a:lnTo>
                    <a:lnTo>
                      <a:pt x="34056" y="58736"/>
                    </a:lnTo>
                    <a:lnTo>
                      <a:pt x="35084" y="59763"/>
                    </a:lnTo>
                    <a:lnTo>
                      <a:pt x="35568" y="60792"/>
                    </a:lnTo>
                    <a:lnTo>
                      <a:pt x="37080" y="60792"/>
                    </a:lnTo>
                    <a:lnTo>
                      <a:pt x="40165" y="59763"/>
                    </a:lnTo>
                    <a:lnTo>
                      <a:pt x="41194" y="58736"/>
                    </a:lnTo>
                    <a:lnTo>
                      <a:pt x="39137" y="57707"/>
                    </a:lnTo>
                    <a:lnTo>
                      <a:pt x="36052" y="57163"/>
                    </a:lnTo>
                    <a:lnTo>
                      <a:pt x="32483" y="56134"/>
                    </a:lnTo>
                    <a:lnTo>
                      <a:pt x="30426" y="54622"/>
                    </a:lnTo>
                    <a:lnTo>
                      <a:pt x="29943" y="53110"/>
                    </a:lnTo>
                    <a:lnTo>
                      <a:pt x="29943" y="51053"/>
                    </a:lnTo>
                    <a:lnTo>
                      <a:pt x="31455" y="50025"/>
                    </a:lnTo>
                    <a:lnTo>
                      <a:pt x="35024" y="48997"/>
                    </a:lnTo>
                    <a:lnTo>
                      <a:pt x="37080" y="46940"/>
                    </a:lnTo>
                    <a:lnTo>
                      <a:pt x="38109" y="45427"/>
                    </a:lnTo>
                    <a:lnTo>
                      <a:pt x="40649" y="42887"/>
                    </a:lnTo>
                    <a:lnTo>
                      <a:pt x="42161" y="40831"/>
                    </a:lnTo>
                    <a:cubicBezTo>
                      <a:pt x="45065" y="34721"/>
                      <a:pt x="49118" y="30305"/>
                      <a:pt x="56014" y="29035"/>
                    </a:cubicBezTo>
                    <a:lnTo>
                      <a:pt x="56014" y="26494"/>
                    </a:lnTo>
                    <a:lnTo>
                      <a:pt x="58070" y="26494"/>
                    </a:lnTo>
                    <a:lnTo>
                      <a:pt x="58554" y="28006"/>
                    </a:lnTo>
                    <a:lnTo>
                      <a:pt x="60611" y="29518"/>
                    </a:lnTo>
                    <a:lnTo>
                      <a:pt x="63152" y="29518"/>
                    </a:lnTo>
                    <a:lnTo>
                      <a:pt x="63635" y="31091"/>
                    </a:lnTo>
                    <a:lnTo>
                      <a:pt x="59522" y="33148"/>
                    </a:lnTo>
                    <a:lnTo>
                      <a:pt x="61034" y="34176"/>
                    </a:lnTo>
                    <a:lnTo>
                      <a:pt x="62547" y="33148"/>
                    </a:lnTo>
                    <a:lnTo>
                      <a:pt x="64603" y="34176"/>
                    </a:lnTo>
                    <a:lnTo>
                      <a:pt x="67144" y="33148"/>
                    </a:lnTo>
                    <a:lnTo>
                      <a:pt x="70229" y="33693"/>
                    </a:lnTo>
                    <a:lnTo>
                      <a:pt x="74342" y="33148"/>
                    </a:lnTo>
                    <a:lnTo>
                      <a:pt x="76883" y="32664"/>
                    </a:lnTo>
                    <a:lnTo>
                      <a:pt x="77367" y="31636"/>
                    </a:lnTo>
                    <a:lnTo>
                      <a:pt x="76338" y="29579"/>
                    </a:lnTo>
                    <a:lnTo>
                      <a:pt x="76338" y="27039"/>
                    </a:lnTo>
                    <a:lnTo>
                      <a:pt x="78395" y="27583"/>
                    </a:lnTo>
                    <a:lnTo>
                      <a:pt x="80452" y="26554"/>
                    </a:lnTo>
                    <a:lnTo>
                      <a:pt x="80936" y="24498"/>
                    </a:lnTo>
                    <a:lnTo>
                      <a:pt x="80452" y="22442"/>
                    </a:lnTo>
                    <a:lnTo>
                      <a:pt x="81480" y="20929"/>
                    </a:lnTo>
                    <a:lnTo>
                      <a:pt x="81480" y="18873"/>
                    </a:lnTo>
                    <a:lnTo>
                      <a:pt x="79968" y="17844"/>
                    </a:lnTo>
                    <a:lnTo>
                      <a:pt x="77911" y="18873"/>
                    </a:lnTo>
                    <a:lnTo>
                      <a:pt x="74826" y="19417"/>
                    </a:lnTo>
                    <a:lnTo>
                      <a:pt x="64059" y="19417"/>
                    </a:lnTo>
                    <a:lnTo>
                      <a:pt x="59462" y="18873"/>
                    </a:lnTo>
                    <a:lnTo>
                      <a:pt x="57949" y="16332"/>
                    </a:lnTo>
                    <a:lnTo>
                      <a:pt x="60006" y="15788"/>
                    </a:lnTo>
                    <a:lnTo>
                      <a:pt x="61034" y="14276"/>
                    </a:lnTo>
                    <a:lnTo>
                      <a:pt x="61518" y="12763"/>
                    </a:lnTo>
                    <a:lnTo>
                      <a:pt x="61034" y="11251"/>
                    </a:lnTo>
                    <a:lnTo>
                      <a:pt x="61518" y="9678"/>
                    </a:lnTo>
                    <a:lnTo>
                      <a:pt x="63575" y="10706"/>
                    </a:lnTo>
                    <a:lnTo>
                      <a:pt x="64603" y="9678"/>
                    </a:lnTo>
                    <a:lnTo>
                      <a:pt x="69745" y="10706"/>
                    </a:lnTo>
                    <a:lnTo>
                      <a:pt x="73314" y="12763"/>
                    </a:lnTo>
                    <a:lnTo>
                      <a:pt x="74826" y="15848"/>
                    </a:lnTo>
                    <a:lnTo>
                      <a:pt x="76338" y="15364"/>
                    </a:lnTo>
                    <a:lnTo>
                      <a:pt x="75310" y="13852"/>
                    </a:lnTo>
                    <a:lnTo>
                      <a:pt x="76822" y="12279"/>
                    </a:lnTo>
                    <a:lnTo>
                      <a:pt x="78334" y="9739"/>
                    </a:lnTo>
                    <a:lnTo>
                      <a:pt x="76278" y="9254"/>
                    </a:lnTo>
                    <a:lnTo>
                      <a:pt x="75250" y="7682"/>
                    </a:lnTo>
                    <a:lnTo>
                      <a:pt x="74221" y="5625"/>
                    </a:lnTo>
                    <a:lnTo>
                      <a:pt x="73193" y="6109"/>
                    </a:lnTo>
                    <a:lnTo>
                      <a:pt x="71136" y="5081"/>
                    </a:lnTo>
                    <a:lnTo>
                      <a:pt x="68596" y="3569"/>
                    </a:lnTo>
                    <a:lnTo>
                      <a:pt x="68596" y="2540"/>
                    </a:lnTo>
                    <a:lnTo>
                      <a:pt x="70652" y="2056"/>
                    </a:lnTo>
                    <a:lnTo>
                      <a:pt x="72709" y="1028"/>
                    </a:lnTo>
                    <a:lnTo>
                      <a:pt x="77306" y="0"/>
                    </a:lnTo>
                    <a:lnTo>
                      <a:pt x="77306" y="2056"/>
                    </a:lnTo>
                    <a:lnTo>
                      <a:pt x="78334" y="4113"/>
                    </a:lnTo>
                    <a:lnTo>
                      <a:pt x="79847" y="2601"/>
                    </a:lnTo>
                    <a:lnTo>
                      <a:pt x="81903" y="1088"/>
                    </a:lnTo>
                    <a:lnTo>
                      <a:pt x="85472" y="2117"/>
                    </a:lnTo>
                    <a:lnTo>
                      <a:pt x="85956" y="4657"/>
                    </a:lnTo>
                    <a:lnTo>
                      <a:pt x="89041" y="7742"/>
                    </a:lnTo>
                    <a:lnTo>
                      <a:pt x="92610" y="6714"/>
                    </a:lnTo>
                    <a:lnTo>
                      <a:pt x="96179" y="4657"/>
                    </a:lnTo>
                    <a:lnTo>
                      <a:pt x="97691" y="9254"/>
                    </a:lnTo>
                    <a:lnTo>
                      <a:pt x="96179" y="12339"/>
                    </a:lnTo>
                    <a:lnTo>
                      <a:pt x="94122" y="14941"/>
                    </a:lnTo>
                    <a:lnTo>
                      <a:pt x="94122" y="15425"/>
                    </a:lnTo>
                    <a:lnTo>
                      <a:pt x="90009" y="14941"/>
                    </a:lnTo>
                    <a:lnTo>
                      <a:pt x="84383" y="13368"/>
                    </a:lnTo>
                    <a:lnTo>
                      <a:pt x="83900" y="13912"/>
                    </a:lnTo>
                    <a:lnTo>
                      <a:pt x="86440" y="15425"/>
                    </a:lnTo>
                    <a:lnTo>
                      <a:pt x="87468" y="17481"/>
                    </a:lnTo>
                    <a:lnTo>
                      <a:pt x="86985" y="19538"/>
                    </a:lnTo>
                    <a:lnTo>
                      <a:pt x="91582" y="18993"/>
                    </a:lnTo>
                    <a:lnTo>
                      <a:pt x="93638" y="18993"/>
                    </a:lnTo>
                    <a:lnTo>
                      <a:pt x="94667" y="22078"/>
                    </a:lnTo>
                    <a:lnTo>
                      <a:pt x="92126" y="23590"/>
                    </a:lnTo>
                    <a:lnTo>
                      <a:pt x="90070" y="25103"/>
                    </a:lnTo>
                    <a:lnTo>
                      <a:pt x="89041" y="22563"/>
                    </a:lnTo>
                    <a:lnTo>
                      <a:pt x="84928" y="22563"/>
                    </a:lnTo>
                    <a:lnTo>
                      <a:pt x="82871" y="24619"/>
                    </a:lnTo>
                    <a:lnTo>
                      <a:pt x="87468" y="25648"/>
                    </a:lnTo>
                    <a:cubicBezTo>
                      <a:pt x="82448" y="33935"/>
                      <a:pt x="81480" y="25466"/>
                      <a:pt x="79786" y="31817"/>
                    </a:cubicBezTo>
                    <a:lnTo>
                      <a:pt x="83900" y="32846"/>
                    </a:lnTo>
                    <a:lnTo>
                      <a:pt x="84928" y="34358"/>
                    </a:lnTo>
                    <a:lnTo>
                      <a:pt x="81359" y="33874"/>
                    </a:lnTo>
                    <a:lnTo>
                      <a:pt x="80875" y="35386"/>
                    </a:lnTo>
                    <a:lnTo>
                      <a:pt x="81359" y="37443"/>
                    </a:lnTo>
                    <a:lnTo>
                      <a:pt x="80331" y="38955"/>
                    </a:lnTo>
                    <a:lnTo>
                      <a:pt x="77790" y="39984"/>
                    </a:lnTo>
                    <a:lnTo>
                      <a:pt x="77306" y="41012"/>
                    </a:lnTo>
                    <a:lnTo>
                      <a:pt x="79363" y="42040"/>
                    </a:lnTo>
                    <a:lnTo>
                      <a:pt x="80391" y="40528"/>
                    </a:lnTo>
                    <a:lnTo>
                      <a:pt x="81903" y="41012"/>
                    </a:lnTo>
                    <a:lnTo>
                      <a:pt x="82932" y="38955"/>
                    </a:lnTo>
                    <a:lnTo>
                      <a:pt x="84444" y="36899"/>
                    </a:lnTo>
                    <a:lnTo>
                      <a:pt x="87529" y="35870"/>
                    </a:lnTo>
                    <a:lnTo>
                      <a:pt x="89586" y="36899"/>
                    </a:lnTo>
                    <a:lnTo>
                      <a:pt x="91642" y="39439"/>
                    </a:lnTo>
                    <a:lnTo>
                      <a:pt x="93155" y="36899"/>
                    </a:lnTo>
                    <a:lnTo>
                      <a:pt x="94667" y="37382"/>
                    </a:lnTo>
                    <a:lnTo>
                      <a:pt x="96723" y="35870"/>
                    </a:lnTo>
                    <a:lnTo>
                      <a:pt x="97752" y="37927"/>
                    </a:lnTo>
                    <a:lnTo>
                      <a:pt x="101321" y="36414"/>
                    </a:lnTo>
                    <a:lnTo>
                      <a:pt x="102833" y="38472"/>
                    </a:lnTo>
                    <a:lnTo>
                      <a:pt x="98236" y="41557"/>
                    </a:lnTo>
                    <a:lnTo>
                      <a:pt x="94667" y="43613"/>
                    </a:lnTo>
                    <a:lnTo>
                      <a:pt x="96723" y="44641"/>
                    </a:lnTo>
                    <a:lnTo>
                      <a:pt x="96723" y="46698"/>
                    </a:lnTo>
                    <a:lnTo>
                      <a:pt x="97207" y="49238"/>
                    </a:lnTo>
                    <a:lnTo>
                      <a:pt x="99264" y="49238"/>
                    </a:lnTo>
                    <a:lnTo>
                      <a:pt x="101805" y="48210"/>
                    </a:lnTo>
                    <a:lnTo>
                      <a:pt x="103317" y="50267"/>
                    </a:lnTo>
                    <a:lnTo>
                      <a:pt x="104829" y="52808"/>
                    </a:lnTo>
                    <a:lnTo>
                      <a:pt x="106341" y="54864"/>
                    </a:lnTo>
                    <a:lnTo>
                      <a:pt x="103801" y="55893"/>
                    </a:lnTo>
                    <a:lnTo>
                      <a:pt x="103317" y="57949"/>
                    </a:lnTo>
                    <a:lnTo>
                      <a:pt x="102289" y="61034"/>
                    </a:lnTo>
                    <a:lnTo>
                      <a:pt x="98175" y="66659"/>
                    </a:lnTo>
                    <a:lnTo>
                      <a:pt x="96119" y="67144"/>
                    </a:lnTo>
                    <a:lnTo>
                      <a:pt x="92550" y="67688"/>
                    </a:lnTo>
                    <a:lnTo>
                      <a:pt x="90009" y="67688"/>
                    </a:lnTo>
                    <a:lnTo>
                      <a:pt x="87468" y="66659"/>
                    </a:lnTo>
                    <a:lnTo>
                      <a:pt x="87952" y="63574"/>
                    </a:lnTo>
                    <a:lnTo>
                      <a:pt x="87468" y="62062"/>
                    </a:lnTo>
                    <a:lnTo>
                      <a:pt x="84383" y="63574"/>
                    </a:lnTo>
                    <a:lnTo>
                      <a:pt x="83900" y="66176"/>
                    </a:lnTo>
                    <a:lnTo>
                      <a:pt x="84928" y="68232"/>
                    </a:lnTo>
                    <a:lnTo>
                      <a:pt x="83900" y="70834"/>
                    </a:lnTo>
                    <a:cubicBezTo>
                      <a:pt x="72588" y="70894"/>
                      <a:pt x="75733" y="71559"/>
                      <a:pt x="67507" y="63635"/>
                    </a:cubicBezTo>
                    <a:lnTo>
                      <a:pt x="67991" y="60066"/>
                    </a:lnTo>
                    <a:lnTo>
                      <a:pt x="70531" y="56497"/>
                    </a:lnTo>
                    <a:lnTo>
                      <a:pt x="73072" y="54441"/>
                    </a:lnTo>
                    <a:lnTo>
                      <a:pt x="76157" y="51900"/>
                    </a:lnTo>
                    <a:lnTo>
                      <a:pt x="79242" y="49844"/>
                    </a:lnTo>
                    <a:lnTo>
                      <a:pt x="79726" y="46759"/>
                    </a:lnTo>
                    <a:lnTo>
                      <a:pt x="78214" y="46759"/>
                    </a:lnTo>
                    <a:lnTo>
                      <a:pt x="75673" y="49299"/>
                    </a:lnTo>
                    <a:lnTo>
                      <a:pt x="73616" y="50327"/>
                    </a:lnTo>
                    <a:lnTo>
                      <a:pt x="71076" y="51840"/>
                    </a:lnTo>
                    <a:lnTo>
                      <a:pt x="67507" y="52868"/>
                    </a:lnTo>
                    <a:lnTo>
                      <a:pt x="66478" y="53896"/>
                    </a:lnTo>
                    <a:lnTo>
                      <a:pt x="64966" y="54925"/>
                    </a:lnTo>
                    <a:lnTo>
                      <a:pt x="67023" y="56981"/>
                    </a:lnTo>
                    <a:lnTo>
                      <a:pt x="66539" y="58010"/>
                    </a:lnTo>
                    <a:lnTo>
                      <a:pt x="64482" y="59522"/>
                    </a:lnTo>
                    <a:lnTo>
                      <a:pt x="61397" y="60550"/>
                    </a:lnTo>
                    <a:lnTo>
                      <a:pt x="60369" y="63091"/>
                    </a:lnTo>
                    <a:lnTo>
                      <a:pt x="58857" y="64603"/>
                    </a:lnTo>
                    <a:lnTo>
                      <a:pt x="55288" y="63574"/>
                    </a:lnTo>
                    <a:lnTo>
                      <a:pt x="55772" y="61518"/>
                    </a:lnTo>
                    <a:lnTo>
                      <a:pt x="54743" y="58433"/>
                    </a:lnTo>
                    <a:lnTo>
                      <a:pt x="55772" y="56376"/>
                    </a:lnTo>
                    <a:lnTo>
                      <a:pt x="58312" y="52808"/>
                    </a:lnTo>
                    <a:lnTo>
                      <a:pt x="60853" y="48694"/>
                    </a:lnTo>
                    <a:lnTo>
                      <a:pt x="60853" y="45609"/>
                    </a:lnTo>
                    <a:lnTo>
                      <a:pt x="57284" y="45125"/>
                    </a:lnTo>
                    <a:lnTo>
                      <a:pt x="55227" y="46153"/>
                    </a:lnTo>
                    <a:lnTo>
                      <a:pt x="54199" y="49783"/>
                    </a:lnTo>
                    <a:lnTo>
                      <a:pt x="51658" y="55408"/>
                    </a:lnTo>
                    <a:lnTo>
                      <a:pt x="47061" y="56981"/>
                    </a:lnTo>
                    <a:lnTo>
                      <a:pt x="43492" y="56981"/>
                    </a:lnTo>
                    <a:lnTo>
                      <a:pt x="41980" y="59038"/>
                    </a:lnTo>
                    <a:lnTo>
                      <a:pt x="42464" y="61639"/>
                    </a:lnTo>
                    <a:lnTo>
                      <a:pt x="45005" y="61095"/>
                    </a:lnTo>
                    <a:lnTo>
                      <a:pt x="47545" y="62668"/>
                    </a:lnTo>
                    <a:lnTo>
                      <a:pt x="51114" y="66780"/>
                    </a:lnTo>
                    <a:lnTo>
                      <a:pt x="53655" y="68837"/>
                    </a:lnTo>
                    <a:lnTo>
                      <a:pt x="53655" y="71922"/>
                    </a:lnTo>
                    <a:lnTo>
                      <a:pt x="53171" y="74523"/>
                    </a:lnTo>
                    <a:lnTo>
                      <a:pt x="51114" y="75007"/>
                    </a:lnTo>
                    <a:lnTo>
                      <a:pt x="50086" y="75491"/>
                    </a:lnTo>
                    <a:lnTo>
                      <a:pt x="50570" y="76519"/>
                    </a:lnTo>
                    <a:lnTo>
                      <a:pt x="51054" y="79060"/>
                    </a:lnTo>
                    <a:lnTo>
                      <a:pt x="48997" y="80633"/>
                    </a:lnTo>
                    <a:lnTo>
                      <a:pt x="46456" y="79604"/>
                    </a:lnTo>
                    <a:lnTo>
                      <a:pt x="42887" y="73979"/>
                    </a:lnTo>
                    <a:lnTo>
                      <a:pt x="39802" y="75491"/>
                    </a:lnTo>
                    <a:lnTo>
                      <a:pt x="39802" y="77064"/>
                    </a:lnTo>
                    <a:lnTo>
                      <a:pt x="39318" y="80149"/>
                    </a:lnTo>
                    <a:lnTo>
                      <a:pt x="37262" y="81177"/>
                    </a:lnTo>
                    <a:lnTo>
                      <a:pt x="33693" y="80693"/>
                    </a:lnTo>
                    <a:lnTo>
                      <a:pt x="30608" y="81177"/>
                    </a:lnTo>
                    <a:lnTo>
                      <a:pt x="30608" y="83718"/>
                    </a:lnTo>
                    <a:lnTo>
                      <a:pt x="22926" y="80633"/>
                    </a:lnTo>
                    <a:lnTo>
                      <a:pt x="23410" y="78576"/>
                    </a:lnTo>
                    <a:lnTo>
                      <a:pt x="22926" y="76519"/>
                    </a:lnTo>
                    <a:lnTo>
                      <a:pt x="22442" y="75491"/>
                    </a:lnTo>
                    <a:lnTo>
                      <a:pt x="23470" y="72951"/>
                    </a:lnTo>
                    <a:lnTo>
                      <a:pt x="26011" y="72951"/>
                    </a:lnTo>
                    <a:lnTo>
                      <a:pt x="25527" y="71922"/>
                    </a:lnTo>
                    <a:lnTo>
                      <a:pt x="22986" y="71438"/>
                    </a:lnTo>
                    <a:lnTo>
                      <a:pt x="21474" y="72467"/>
                    </a:lnTo>
                    <a:lnTo>
                      <a:pt x="20990" y="75007"/>
                    </a:lnTo>
                    <a:lnTo>
                      <a:pt x="18933" y="75007"/>
                    </a:lnTo>
                    <a:lnTo>
                      <a:pt x="15848" y="73495"/>
                    </a:lnTo>
                    <a:lnTo>
                      <a:pt x="15364" y="76036"/>
                    </a:lnTo>
                    <a:lnTo>
                      <a:pt x="13308" y="75007"/>
                    </a:lnTo>
                    <a:lnTo>
                      <a:pt x="11796" y="73495"/>
                    </a:lnTo>
                    <a:lnTo>
                      <a:pt x="11312" y="75007"/>
                    </a:lnTo>
                    <a:lnTo>
                      <a:pt x="12824" y="76036"/>
                    </a:lnTo>
                    <a:lnTo>
                      <a:pt x="14336" y="78576"/>
                    </a:lnTo>
                    <a:lnTo>
                      <a:pt x="12279" y="79604"/>
                    </a:lnTo>
                    <a:lnTo>
                      <a:pt x="10223" y="81117"/>
                    </a:lnTo>
                    <a:lnTo>
                      <a:pt x="8166" y="78031"/>
                    </a:lnTo>
                    <a:lnTo>
                      <a:pt x="6654" y="78031"/>
                    </a:lnTo>
                    <a:lnTo>
                      <a:pt x="5142" y="81117"/>
                    </a:lnTo>
                    <a:lnTo>
                      <a:pt x="1028" y="78031"/>
                    </a:lnTo>
                    <a:lnTo>
                      <a:pt x="0" y="75431"/>
                    </a:lnTo>
                  </a:path>
                </a:pathLst>
              </a:custGeom>
              <a:grpFill/>
              <a:ln w="6035" cap="flat">
                <a:noFill/>
                <a:prstDash val="solid"/>
                <a:miter/>
              </a:ln>
            </p:spPr>
            <p:txBody>
              <a:bodyPr rtlCol="0" anchor="ctr"/>
              <a:lstStyle/>
              <a:p>
                <a:endParaRPr lang="en-FI"/>
              </a:p>
            </p:txBody>
          </p:sp>
          <p:sp>
            <p:nvSpPr>
              <p:cNvPr id="2309" name="Freeform: Shape 947">
                <a:extLst>
                  <a:ext uri="{FF2B5EF4-FFF2-40B4-BE49-F238E27FC236}">
                    <a16:creationId xmlns:a16="http://schemas.microsoft.com/office/drawing/2014/main" id="{642E0A1D-C2B9-0EF1-F53B-30AA01F30ADD}"/>
                  </a:ext>
                </a:extLst>
              </p:cNvPr>
              <p:cNvSpPr/>
              <p:nvPr/>
            </p:nvSpPr>
            <p:spPr>
              <a:xfrm>
                <a:off x="4603213" y="6591991"/>
                <a:ext cx="50267" cy="37987"/>
              </a:xfrm>
              <a:custGeom>
                <a:avLst/>
                <a:gdLst>
                  <a:gd name="connsiteX0" fmla="*/ 7138 w 50267"/>
                  <a:gd name="connsiteY0" fmla="*/ 8227 h 37987"/>
                  <a:gd name="connsiteX1" fmla="*/ 11251 w 50267"/>
                  <a:gd name="connsiteY1" fmla="*/ 6169 h 37987"/>
                  <a:gd name="connsiteX2" fmla="*/ 11796 w 50267"/>
                  <a:gd name="connsiteY2" fmla="*/ 7682 h 37987"/>
                  <a:gd name="connsiteX3" fmla="*/ 10223 w 50267"/>
                  <a:gd name="connsiteY3" fmla="*/ 8710 h 37987"/>
                  <a:gd name="connsiteX4" fmla="*/ 8711 w 50267"/>
                  <a:gd name="connsiteY4" fmla="*/ 10283 h 37987"/>
                  <a:gd name="connsiteX5" fmla="*/ 9194 w 50267"/>
                  <a:gd name="connsiteY5" fmla="*/ 12339 h 37987"/>
                  <a:gd name="connsiteX6" fmla="*/ 11251 w 50267"/>
                  <a:gd name="connsiteY6" fmla="*/ 12339 h 37987"/>
                  <a:gd name="connsiteX7" fmla="*/ 12824 w 50267"/>
                  <a:gd name="connsiteY7" fmla="*/ 10283 h 37987"/>
                  <a:gd name="connsiteX8" fmla="*/ 14881 w 50267"/>
                  <a:gd name="connsiteY8" fmla="*/ 8710 h 37987"/>
                  <a:gd name="connsiteX9" fmla="*/ 15364 w 50267"/>
                  <a:gd name="connsiteY9" fmla="*/ 10283 h 37987"/>
                  <a:gd name="connsiteX10" fmla="*/ 15848 w 50267"/>
                  <a:gd name="connsiteY10" fmla="*/ 13368 h 37987"/>
                  <a:gd name="connsiteX11" fmla="*/ 17421 w 50267"/>
                  <a:gd name="connsiteY11" fmla="*/ 14880 h 37987"/>
                  <a:gd name="connsiteX12" fmla="*/ 16877 w 50267"/>
                  <a:gd name="connsiteY12" fmla="*/ 17421 h 37987"/>
                  <a:gd name="connsiteX13" fmla="*/ 17905 w 50267"/>
                  <a:gd name="connsiteY13" fmla="*/ 20022 h 37987"/>
                  <a:gd name="connsiteX14" fmla="*/ 18449 w 50267"/>
                  <a:gd name="connsiteY14" fmla="*/ 23590 h 37987"/>
                  <a:gd name="connsiteX15" fmla="*/ 20506 w 50267"/>
                  <a:gd name="connsiteY15" fmla="*/ 22563 h 37987"/>
                  <a:gd name="connsiteX16" fmla="*/ 20990 w 50267"/>
                  <a:gd name="connsiteY16" fmla="*/ 19478 h 37987"/>
                  <a:gd name="connsiteX17" fmla="*/ 22018 w 50267"/>
                  <a:gd name="connsiteY17" fmla="*/ 19478 h 37987"/>
                  <a:gd name="connsiteX18" fmla="*/ 24619 w 50267"/>
                  <a:gd name="connsiteY18" fmla="*/ 20022 h 37987"/>
                  <a:gd name="connsiteX19" fmla="*/ 25103 w 50267"/>
                  <a:gd name="connsiteY19" fmla="*/ 17421 h 37987"/>
                  <a:gd name="connsiteX20" fmla="*/ 22563 w 50267"/>
                  <a:gd name="connsiteY20" fmla="*/ 14880 h 37987"/>
                  <a:gd name="connsiteX21" fmla="*/ 20990 w 50267"/>
                  <a:gd name="connsiteY21" fmla="*/ 11312 h 37987"/>
                  <a:gd name="connsiteX22" fmla="*/ 18933 w 50267"/>
                  <a:gd name="connsiteY22" fmla="*/ 7682 h 37987"/>
                  <a:gd name="connsiteX23" fmla="*/ 18933 w 50267"/>
                  <a:gd name="connsiteY23" fmla="*/ 5142 h 37987"/>
                  <a:gd name="connsiteX24" fmla="*/ 20990 w 50267"/>
                  <a:gd name="connsiteY24" fmla="*/ 1512 h 37987"/>
                  <a:gd name="connsiteX25" fmla="*/ 23591 w 50267"/>
                  <a:gd name="connsiteY25" fmla="*/ 484 h 37987"/>
                  <a:gd name="connsiteX26" fmla="*/ 27160 w 50267"/>
                  <a:gd name="connsiteY26" fmla="*/ 0 h 37987"/>
                  <a:gd name="connsiteX27" fmla="*/ 31273 w 50267"/>
                  <a:gd name="connsiteY27" fmla="*/ 1512 h 37987"/>
                  <a:gd name="connsiteX28" fmla="*/ 32302 w 50267"/>
                  <a:gd name="connsiteY28" fmla="*/ 4597 h 37987"/>
                  <a:gd name="connsiteX29" fmla="*/ 36415 w 50267"/>
                  <a:gd name="connsiteY29" fmla="*/ 4113 h 37987"/>
                  <a:gd name="connsiteX30" fmla="*/ 38956 w 50267"/>
                  <a:gd name="connsiteY30" fmla="*/ 5142 h 37987"/>
                  <a:gd name="connsiteX31" fmla="*/ 41012 w 50267"/>
                  <a:gd name="connsiteY31" fmla="*/ 8227 h 37987"/>
                  <a:gd name="connsiteX32" fmla="*/ 43613 w 50267"/>
                  <a:gd name="connsiteY32" fmla="*/ 8710 h 37987"/>
                  <a:gd name="connsiteX33" fmla="*/ 45126 w 50267"/>
                  <a:gd name="connsiteY33" fmla="*/ 7198 h 37987"/>
                  <a:gd name="connsiteX34" fmla="*/ 47182 w 50267"/>
                  <a:gd name="connsiteY34" fmla="*/ 6654 h 37987"/>
                  <a:gd name="connsiteX35" fmla="*/ 48211 w 50267"/>
                  <a:gd name="connsiteY35" fmla="*/ 7682 h 37987"/>
                  <a:gd name="connsiteX36" fmla="*/ 50267 w 50267"/>
                  <a:gd name="connsiteY36" fmla="*/ 7198 h 37987"/>
                  <a:gd name="connsiteX37" fmla="*/ 50267 w 50267"/>
                  <a:gd name="connsiteY37" fmla="*/ 10767 h 37987"/>
                  <a:gd name="connsiteX38" fmla="*/ 48694 w 50267"/>
                  <a:gd name="connsiteY38" fmla="*/ 14880 h 37987"/>
                  <a:gd name="connsiteX39" fmla="*/ 43613 w 50267"/>
                  <a:gd name="connsiteY39" fmla="*/ 14397 h 37987"/>
                  <a:gd name="connsiteX40" fmla="*/ 36415 w 50267"/>
                  <a:gd name="connsiteY40" fmla="*/ 12339 h 37987"/>
                  <a:gd name="connsiteX41" fmla="*/ 34358 w 50267"/>
                  <a:gd name="connsiteY41" fmla="*/ 11795 h 37987"/>
                  <a:gd name="connsiteX42" fmla="*/ 34842 w 50267"/>
                  <a:gd name="connsiteY42" fmla="*/ 13368 h 37987"/>
                  <a:gd name="connsiteX43" fmla="*/ 36415 w 50267"/>
                  <a:gd name="connsiteY43" fmla="*/ 14880 h 37987"/>
                  <a:gd name="connsiteX44" fmla="*/ 39500 w 50267"/>
                  <a:gd name="connsiteY44" fmla="*/ 14880 h 37987"/>
                  <a:gd name="connsiteX45" fmla="*/ 45126 w 50267"/>
                  <a:gd name="connsiteY45" fmla="*/ 16937 h 37987"/>
                  <a:gd name="connsiteX46" fmla="*/ 44097 w 50267"/>
                  <a:gd name="connsiteY46" fmla="*/ 21534 h 37987"/>
                  <a:gd name="connsiteX47" fmla="*/ 46154 w 50267"/>
                  <a:gd name="connsiteY47" fmla="*/ 22078 h 37987"/>
                  <a:gd name="connsiteX48" fmla="*/ 45126 w 50267"/>
                  <a:gd name="connsiteY48" fmla="*/ 25648 h 37987"/>
                  <a:gd name="connsiteX49" fmla="*/ 45670 w 50267"/>
                  <a:gd name="connsiteY49" fmla="*/ 28248 h 37987"/>
                  <a:gd name="connsiteX50" fmla="*/ 43613 w 50267"/>
                  <a:gd name="connsiteY50" fmla="*/ 28733 h 37987"/>
                  <a:gd name="connsiteX51" fmla="*/ 39984 w 50267"/>
                  <a:gd name="connsiteY51" fmla="*/ 29761 h 37987"/>
                  <a:gd name="connsiteX52" fmla="*/ 38472 w 50267"/>
                  <a:gd name="connsiteY52" fmla="*/ 27704 h 37987"/>
                  <a:gd name="connsiteX53" fmla="*/ 38472 w 50267"/>
                  <a:gd name="connsiteY53" fmla="*/ 24135 h 37987"/>
                  <a:gd name="connsiteX54" fmla="*/ 37443 w 50267"/>
                  <a:gd name="connsiteY54" fmla="*/ 22563 h 37987"/>
                  <a:gd name="connsiteX55" fmla="*/ 33330 w 50267"/>
                  <a:gd name="connsiteY55" fmla="*/ 19478 h 37987"/>
                  <a:gd name="connsiteX56" fmla="*/ 32786 w 50267"/>
                  <a:gd name="connsiteY56" fmla="*/ 20506 h 37987"/>
                  <a:gd name="connsiteX57" fmla="*/ 34358 w 50267"/>
                  <a:gd name="connsiteY57" fmla="*/ 21534 h 37987"/>
                  <a:gd name="connsiteX58" fmla="*/ 36415 w 50267"/>
                  <a:gd name="connsiteY58" fmla="*/ 25163 h 37987"/>
                  <a:gd name="connsiteX59" fmla="*/ 35871 w 50267"/>
                  <a:gd name="connsiteY59" fmla="*/ 27220 h 37987"/>
                  <a:gd name="connsiteX60" fmla="*/ 32302 w 50267"/>
                  <a:gd name="connsiteY60" fmla="*/ 27704 h 37987"/>
                  <a:gd name="connsiteX61" fmla="*/ 29217 w 50267"/>
                  <a:gd name="connsiteY61" fmla="*/ 26192 h 37987"/>
                  <a:gd name="connsiteX62" fmla="*/ 26676 w 50267"/>
                  <a:gd name="connsiteY62" fmla="*/ 25648 h 37987"/>
                  <a:gd name="connsiteX63" fmla="*/ 24075 w 50267"/>
                  <a:gd name="connsiteY63" fmla="*/ 27220 h 37987"/>
                  <a:gd name="connsiteX64" fmla="*/ 22018 w 50267"/>
                  <a:gd name="connsiteY64" fmla="*/ 29216 h 37987"/>
                  <a:gd name="connsiteX65" fmla="*/ 25103 w 50267"/>
                  <a:gd name="connsiteY65" fmla="*/ 29216 h 37987"/>
                  <a:gd name="connsiteX66" fmla="*/ 22563 w 50267"/>
                  <a:gd name="connsiteY66" fmla="*/ 32301 h 37987"/>
                  <a:gd name="connsiteX67" fmla="*/ 19962 w 50267"/>
                  <a:gd name="connsiteY67" fmla="*/ 30245 h 37987"/>
                  <a:gd name="connsiteX68" fmla="*/ 17905 w 50267"/>
                  <a:gd name="connsiteY68" fmla="*/ 27704 h 37987"/>
                  <a:gd name="connsiteX69" fmla="*/ 17905 w 50267"/>
                  <a:gd name="connsiteY69" fmla="*/ 28733 h 37987"/>
                  <a:gd name="connsiteX70" fmla="*/ 18933 w 50267"/>
                  <a:gd name="connsiteY70" fmla="*/ 30789 h 37987"/>
                  <a:gd name="connsiteX71" fmla="*/ 18449 w 50267"/>
                  <a:gd name="connsiteY71" fmla="*/ 33330 h 37987"/>
                  <a:gd name="connsiteX72" fmla="*/ 22563 w 50267"/>
                  <a:gd name="connsiteY72" fmla="*/ 33874 h 37987"/>
                  <a:gd name="connsiteX73" fmla="*/ 22018 w 50267"/>
                  <a:gd name="connsiteY73" fmla="*/ 37987 h 37987"/>
                  <a:gd name="connsiteX74" fmla="*/ 13852 w 50267"/>
                  <a:gd name="connsiteY74" fmla="*/ 37443 h 37987"/>
                  <a:gd name="connsiteX75" fmla="*/ 12824 w 50267"/>
                  <a:gd name="connsiteY75" fmla="*/ 33874 h 37987"/>
                  <a:gd name="connsiteX76" fmla="*/ 7682 w 50267"/>
                  <a:gd name="connsiteY76" fmla="*/ 32301 h 37987"/>
                  <a:gd name="connsiteX77" fmla="*/ 6109 w 50267"/>
                  <a:gd name="connsiteY77" fmla="*/ 30245 h 37987"/>
                  <a:gd name="connsiteX78" fmla="*/ 3024 w 50267"/>
                  <a:gd name="connsiteY78" fmla="*/ 28733 h 37987"/>
                  <a:gd name="connsiteX79" fmla="*/ 484 w 50267"/>
                  <a:gd name="connsiteY79" fmla="*/ 23107 h 37987"/>
                  <a:gd name="connsiteX80" fmla="*/ 0 w 50267"/>
                  <a:gd name="connsiteY80" fmla="*/ 19478 h 37987"/>
                  <a:gd name="connsiteX81" fmla="*/ 968 w 50267"/>
                  <a:gd name="connsiteY81" fmla="*/ 17965 h 37987"/>
                  <a:gd name="connsiteX82" fmla="*/ 3024 w 50267"/>
                  <a:gd name="connsiteY82" fmla="*/ 14397 h 37987"/>
                  <a:gd name="connsiteX83" fmla="*/ 5081 w 50267"/>
                  <a:gd name="connsiteY83" fmla="*/ 13852 h 37987"/>
                  <a:gd name="connsiteX84" fmla="*/ 5081 w 50267"/>
                  <a:gd name="connsiteY84" fmla="*/ 9739 h 37987"/>
                  <a:gd name="connsiteX85" fmla="*/ 7138 w 50267"/>
                  <a:gd name="connsiteY85" fmla="*/ 8227 h 3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50267" h="37987">
                    <a:moveTo>
                      <a:pt x="7138" y="8227"/>
                    </a:moveTo>
                    <a:lnTo>
                      <a:pt x="11251" y="6169"/>
                    </a:lnTo>
                    <a:lnTo>
                      <a:pt x="11796" y="7682"/>
                    </a:lnTo>
                    <a:lnTo>
                      <a:pt x="10223" y="8710"/>
                    </a:lnTo>
                    <a:lnTo>
                      <a:pt x="8711" y="10283"/>
                    </a:lnTo>
                    <a:lnTo>
                      <a:pt x="9194" y="12339"/>
                    </a:lnTo>
                    <a:lnTo>
                      <a:pt x="11251" y="12339"/>
                    </a:lnTo>
                    <a:lnTo>
                      <a:pt x="12824" y="10283"/>
                    </a:lnTo>
                    <a:lnTo>
                      <a:pt x="14881" y="8710"/>
                    </a:lnTo>
                    <a:lnTo>
                      <a:pt x="15364" y="10283"/>
                    </a:lnTo>
                    <a:lnTo>
                      <a:pt x="15848" y="13368"/>
                    </a:lnTo>
                    <a:lnTo>
                      <a:pt x="17421" y="14880"/>
                    </a:lnTo>
                    <a:lnTo>
                      <a:pt x="16877" y="17421"/>
                    </a:lnTo>
                    <a:lnTo>
                      <a:pt x="17905" y="20022"/>
                    </a:lnTo>
                    <a:lnTo>
                      <a:pt x="18449" y="23590"/>
                    </a:lnTo>
                    <a:lnTo>
                      <a:pt x="20506" y="22563"/>
                    </a:lnTo>
                    <a:lnTo>
                      <a:pt x="20990" y="19478"/>
                    </a:lnTo>
                    <a:lnTo>
                      <a:pt x="22018" y="19478"/>
                    </a:lnTo>
                    <a:lnTo>
                      <a:pt x="24619" y="20022"/>
                    </a:lnTo>
                    <a:lnTo>
                      <a:pt x="25103" y="17421"/>
                    </a:lnTo>
                    <a:lnTo>
                      <a:pt x="22563" y="14880"/>
                    </a:lnTo>
                    <a:lnTo>
                      <a:pt x="20990" y="11312"/>
                    </a:lnTo>
                    <a:lnTo>
                      <a:pt x="18933" y="7682"/>
                    </a:lnTo>
                    <a:lnTo>
                      <a:pt x="18933" y="5142"/>
                    </a:lnTo>
                    <a:lnTo>
                      <a:pt x="20990" y="1512"/>
                    </a:lnTo>
                    <a:lnTo>
                      <a:pt x="23591" y="484"/>
                    </a:lnTo>
                    <a:lnTo>
                      <a:pt x="27160" y="0"/>
                    </a:lnTo>
                    <a:lnTo>
                      <a:pt x="31273" y="1512"/>
                    </a:lnTo>
                    <a:lnTo>
                      <a:pt x="32302" y="4597"/>
                    </a:lnTo>
                    <a:lnTo>
                      <a:pt x="36415" y="4113"/>
                    </a:lnTo>
                    <a:lnTo>
                      <a:pt x="38956" y="5142"/>
                    </a:lnTo>
                    <a:lnTo>
                      <a:pt x="41012" y="8227"/>
                    </a:lnTo>
                    <a:lnTo>
                      <a:pt x="43613" y="8710"/>
                    </a:lnTo>
                    <a:lnTo>
                      <a:pt x="45126" y="7198"/>
                    </a:lnTo>
                    <a:lnTo>
                      <a:pt x="47182" y="6654"/>
                    </a:lnTo>
                    <a:lnTo>
                      <a:pt x="48211" y="7682"/>
                    </a:lnTo>
                    <a:lnTo>
                      <a:pt x="50267" y="7198"/>
                    </a:lnTo>
                    <a:lnTo>
                      <a:pt x="50267" y="10767"/>
                    </a:lnTo>
                    <a:lnTo>
                      <a:pt x="48694" y="14880"/>
                    </a:lnTo>
                    <a:lnTo>
                      <a:pt x="43613" y="14397"/>
                    </a:lnTo>
                    <a:lnTo>
                      <a:pt x="36415" y="12339"/>
                    </a:lnTo>
                    <a:lnTo>
                      <a:pt x="34358" y="11795"/>
                    </a:lnTo>
                    <a:lnTo>
                      <a:pt x="34842" y="13368"/>
                    </a:lnTo>
                    <a:lnTo>
                      <a:pt x="36415" y="14880"/>
                    </a:lnTo>
                    <a:lnTo>
                      <a:pt x="39500" y="14880"/>
                    </a:lnTo>
                    <a:lnTo>
                      <a:pt x="45126" y="16937"/>
                    </a:lnTo>
                    <a:lnTo>
                      <a:pt x="44097" y="21534"/>
                    </a:lnTo>
                    <a:lnTo>
                      <a:pt x="46154" y="22078"/>
                    </a:lnTo>
                    <a:lnTo>
                      <a:pt x="45126" y="25648"/>
                    </a:lnTo>
                    <a:lnTo>
                      <a:pt x="45670" y="28248"/>
                    </a:lnTo>
                    <a:lnTo>
                      <a:pt x="43613" y="28733"/>
                    </a:lnTo>
                    <a:lnTo>
                      <a:pt x="39984" y="29761"/>
                    </a:lnTo>
                    <a:lnTo>
                      <a:pt x="38472" y="27704"/>
                    </a:lnTo>
                    <a:lnTo>
                      <a:pt x="38472" y="24135"/>
                    </a:lnTo>
                    <a:lnTo>
                      <a:pt x="37443" y="22563"/>
                    </a:lnTo>
                    <a:lnTo>
                      <a:pt x="33330" y="19478"/>
                    </a:lnTo>
                    <a:lnTo>
                      <a:pt x="32786" y="20506"/>
                    </a:lnTo>
                    <a:lnTo>
                      <a:pt x="34358" y="21534"/>
                    </a:lnTo>
                    <a:lnTo>
                      <a:pt x="36415" y="25163"/>
                    </a:lnTo>
                    <a:lnTo>
                      <a:pt x="35871" y="27220"/>
                    </a:lnTo>
                    <a:lnTo>
                      <a:pt x="32302" y="27704"/>
                    </a:lnTo>
                    <a:lnTo>
                      <a:pt x="29217" y="26192"/>
                    </a:lnTo>
                    <a:lnTo>
                      <a:pt x="26676" y="25648"/>
                    </a:lnTo>
                    <a:lnTo>
                      <a:pt x="24075" y="27220"/>
                    </a:lnTo>
                    <a:lnTo>
                      <a:pt x="22018" y="29216"/>
                    </a:lnTo>
                    <a:lnTo>
                      <a:pt x="25103" y="29216"/>
                    </a:lnTo>
                    <a:lnTo>
                      <a:pt x="22563" y="32301"/>
                    </a:lnTo>
                    <a:lnTo>
                      <a:pt x="19962" y="30245"/>
                    </a:lnTo>
                    <a:lnTo>
                      <a:pt x="17905" y="27704"/>
                    </a:lnTo>
                    <a:lnTo>
                      <a:pt x="17905" y="28733"/>
                    </a:lnTo>
                    <a:lnTo>
                      <a:pt x="18933" y="30789"/>
                    </a:lnTo>
                    <a:lnTo>
                      <a:pt x="18449" y="33330"/>
                    </a:lnTo>
                    <a:lnTo>
                      <a:pt x="22563" y="33874"/>
                    </a:lnTo>
                    <a:lnTo>
                      <a:pt x="22018" y="37987"/>
                    </a:lnTo>
                    <a:lnTo>
                      <a:pt x="13852" y="37443"/>
                    </a:lnTo>
                    <a:lnTo>
                      <a:pt x="12824" y="33874"/>
                    </a:lnTo>
                    <a:lnTo>
                      <a:pt x="7682" y="32301"/>
                    </a:lnTo>
                    <a:lnTo>
                      <a:pt x="6109" y="30245"/>
                    </a:lnTo>
                    <a:lnTo>
                      <a:pt x="3024" y="28733"/>
                    </a:lnTo>
                    <a:lnTo>
                      <a:pt x="484" y="23107"/>
                    </a:lnTo>
                    <a:lnTo>
                      <a:pt x="0" y="19478"/>
                    </a:lnTo>
                    <a:lnTo>
                      <a:pt x="968" y="17965"/>
                    </a:lnTo>
                    <a:lnTo>
                      <a:pt x="3024" y="14397"/>
                    </a:lnTo>
                    <a:lnTo>
                      <a:pt x="5081" y="13852"/>
                    </a:lnTo>
                    <a:lnTo>
                      <a:pt x="5081" y="9739"/>
                    </a:lnTo>
                    <a:lnTo>
                      <a:pt x="7138" y="8227"/>
                    </a:lnTo>
                  </a:path>
                </a:pathLst>
              </a:custGeom>
              <a:grpFill/>
              <a:ln w="6035" cap="flat">
                <a:noFill/>
                <a:prstDash val="solid"/>
                <a:miter/>
              </a:ln>
            </p:spPr>
            <p:txBody>
              <a:bodyPr rtlCol="0" anchor="ctr"/>
              <a:lstStyle/>
              <a:p>
                <a:endParaRPr lang="en-FI"/>
              </a:p>
            </p:txBody>
          </p:sp>
          <p:sp>
            <p:nvSpPr>
              <p:cNvPr id="2310" name="Freeform: Shape 948">
                <a:extLst>
                  <a:ext uri="{FF2B5EF4-FFF2-40B4-BE49-F238E27FC236}">
                    <a16:creationId xmlns:a16="http://schemas.microsoft.com/office/drawing/2014/main" id="{994035E0-E012-BA29-560D-800302DE1A5F}"/>
                  </a:ext>
                </a:extLst>
              </p:cNvPr>
              <p:cNvSpPr/>
              <p:nvPr/>
            </p:nvSpPr>
            <p:spPr>
              <a:xfrm>
                <a:off x="4544629" y="6460606"/>
                <a:ext cx="16422" cy="29700"/>
              </a:xfrm>
              <a:custGeom>
                <a:avLst/>
                <a:gdLst>
                  <a:gd name="connsiteX0" fmla="*/ 4687 w 16422"/>
                  <a:gd name="connsiteY0" fmla="*/ 1029 h 29700"/>
                  <a:gd name="connsiteX1" fmla="*/ 8256 w 16422"/>
                  <a:gd name="connsiteY1" fmla="*/ 0 h 29700"/>
                  <a:gd name="connsiteX2" fmla="*/ 9769 w 16422"/>
                  <a:gd name="connsiteY2" fmla="*/ 2541 h 29700"/>
                  <a:gd name="connsiteX3" fmla="*/ 12309 w 16422"/>
                  <a:gd name="connsiteY3" fmla="*/ 5626 h 29700"/>
                  <a:gd name="connsiteX4" fmla="*/ 15394 w 16422"/>
                  <a:gd name="connsiteY4" fmla="*/ 10223 h 29700"/>
                  <a:gd name="connsiteX5" fmla="*/ 16422 w 16422"/>
                  <a:gd name="connsiteY5" fmla="*/ 15848 h 29700"/>
                  <a:gd name="connsiteX6" fmla="*/ 15394 w 16422"/>
                  <a:gd name="connsiteY6" fmla="*/ 22018 h 29700"/>
                  <a:gd name="connsiteX7" fmla="*/ 16422 w 16422"/>
                  <a:gd name="connsiteY7" fmla="*/ 25103 h 29700"/>
                  <a:gd name="connsiteX8" fmla="*/ 13337 w 16422"/>
                  <a:gd name="connsiteY8" fmla="*/ 29701 h 29700"/>
                  <a:gd name="connsiteX9" fmla="*/ 10797 w 16422"/>
                  <a:gd name="connsiteY9" fmla="*/ 28672 h 29700"/>
                  <a:gd name="connsiteX10" fmla="*/ 7712 w 16422"/>
                  <a:gd name="connsiteY10" fmla="*/ 27160 h 29700"/>
                  <a:gd name="connsiteX11" fmla="*/ 5655 w 16422"/>
                  <a:gd name="connsiteY11" fmla="*/ 23047 h 29700"/>
                  <a:gd name="connsiteX12" fmla="*/ 3599 w 16422"/>
                  <a:gd name="connsiteY12" fmla="*/ 17906 h 29700"/>
                  <a:gd name="connsiteX13" fmla="*/ 4627 w 16422"/>
                  <a:gd name="connsiteY13" fmla="*/ 968 h 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22" h="29700">
                    <a:moveTo>
                      <a:pt x="4687" y="1029"/>
                    </a:moveTo>
                    <a:lnTo>
                      <a:pt x="8256" y="0"/>
                    </a:lnTo>
                    <a:lnTo>
                      <a:pt x="9769" y="2541"/>
                    </a:lnTo>
                    <a:lnTo>
                      <a:pt x="12309" y="5626"/>
                    </a:lnTo>
                    <a:lnTo>
                      <a:pt x="15394" y="10223"/>
                    </a:lnTo>
                    <a:lnTo>
                      <a:pt x="16422" y="15848"/>
                    </a:lnTo>
                    <a:lnTo>
                      <a:pt x="15394" y="22018"/>
                    </a:lnTo>
                    <a:lnTo>
                      <a:pt x="16422" y="25103"/>
                    </a:lnTo>
                    <a:lnTo>
                      <a:pt x="13337" y="29701"/>
                    </a:lnTo>
                    <a:lnTo>
                      <a:pt x="10797" y="28672"/>
                    </a:lnTo>
                    <a:lnTo>
                      <a:pt x="7712" y="27160"/>
                    </a:lnTo>
                    <a:lnTo>
                      <a:pt x="5655" y="23047"/>
                    </a:lnTo>
                    <a:lnTo>
                      <a:pt x="3599" y="17906"/>
                    </a:lnTo>
                    <a:cubicBezTo>
                      <a:pt x="-394" y="12280"/>
                      <a:pt x="-2329" y="5142"/>
                      <a:pt x="4627" y="968"/>
                    </a:cubicBezTo>
                  </a:path>
                </a:pathLst>
              </a:custGeom>
              <a:grpFill/>
              <a:ln w="6035" cap="flat">
                <a:noFill/>
                <a:prstDash val="solid"/>
                <a:miter/>
              </a:ln>
            </p:spPr>
            <p:txBody>
              <a:bodyPr rtlCol="0" anchor="ctr"/>
              <a:lstStyle/>
              <a:p>
                <a:endParaRPr lang="en-FI"/>
              </a:p>
            </p:txBody>
          </p:sp>
          <p:sp>
            <p:nvSpPr>
              <p:cNvPr id="2311" name="Freeform: Shape 949">
                <a:extLst>
                  <a:ext uri="{FF2B5EF4-FFF2-40B4-BE49-F238E27FC236}">
                    <a16:creationId xmlns:a16="http://schemas.microsoft.com/office/drawing/2014/main" id="{BD5CF112-259A-8139-9629-FF661F9A735E}"/>
                  </a:ext>
                </a:extLst>
              </p:cNvPr>
              <p:cNvSpPr/>
              <p:nvPr/>
            </p:nvSpPr>
            <p:spPr>
              <a:xfrm>
                <a:off x="4556514" y="6407738"/>
                <a:ext cx="18933" cy="30305"/>
              </a:xfrm>
              <a:custGeom>
                <a:avLst/>
                <a:gdLst>
                  <a:gd name="connsiteX0" fmla="*/ 7138 w 18933"/>
                  <a:gd name="connsiteY0" fmla="*/ 0 h 30305"/>
                  <a:gd name="connsiteX1" fmla="*/ 8166 w 18933"/>
                  <a:gd name="connsiteY1" fmla="*/ 545 h 30305"/>
                  <a:gd name="connsiteX2" fmla="*/ 8711 w 18933"/>
                  <a:gd name="connsiteY2" fmla="*/ 3630 h 30305"/>
                  <a:gd name="connsiteX3" fmla="*/ 10223 w 18933"/>
                  <a:gd name="connsiteY3" fmla="*/ 6170 h 30305"/>
                  <a:gd name="connsiteX4" fmla="*/ 11796 w 18933"/>
                  <a:gd name="connsiteY4" fmla="*/ 3085 h 30305"/>
                  <a:gd name="connsiteX5" fmla="*/ 15909 w 18933"/>
                  <a:gd name="connsiteY5" fmla="*/ 6714 h 30305"/>
                  <a:gd name="connsiteX6" fmla="*/ 15364 w 18933"/>
                  <a:gd name="connsiteY6" fmla="*/ 11312 h 30305"/>
                  <a:gd name="connsiteX7" fmla="*/ 17905 w 18933"/>
                  <a:gd name="connsiteY7" fmla="*/ 13852 h 30305"/>
                  <a:gd name="connsiteX8" fmla="*/ 16877 w 18933"/>
                  <a:gd name="connsiteY8" fmla="*/ 15909 h 30305"/>
                  <a:gd name="connsiteX9" fmla="*/ 16877 w 18933"/>
                  <a:gd name="connsiteY9" fmla="*/ 20567 h 30305"/>
                  <a:gd name="connsiteX10" fmla="*/ 18933 w 18933"/>
                  <a:gd name="connsiteY10" fmla="*/ 22079 h 30305"/>
                  <a:gd name="connsiteX11" fmla="*/ 16393 w 18933"/>
                  <a:gd name="connsiteY11" fmla="*/ 28249 h 30305"/>
                  <a:gd name="connsiteX12" fmla="*/ 12824 w 18933"/>
                  <a:gd name="connsiteY12" fmla="*/ 28733 h 30305"/>
                  <a:gd name="connsiteX13" fmla="*/ 10767 w 18933"/>
                  <a:gd name="connsiteY13" fmla="*/ 27220 h 30305"/>
                  <a:gd name="connsiteX14" fmla="*/ 5626 w 18933"/>
                  <a:gd name="connsiteY14" fmla="*/ 30306 h 30305"/>
                  <a:gd name="connsiteX15" fmla="*/ 4597 w 18933"/>
                  <a:gd name="connsiteY15" fmla="*/ 26193 h 30305"/>
                  <a:gd name="connsiteX16" fmla="*/ 6109 w 18933"/>
                  <a:gd name="connsiteY16" fmla="*/ 22079 h 30305"/>
                  <a:gd name="connsiteX17" fmla="*/ 5081 w 18933"/>
                  <a:gd name="connsiteY17" fmla="*/ 22079 h 30305"/>
                  <a:gd name="connsiteX18" fmla="*/ 3569 w 18933"/>
                  <a:gd name="connsiteY18" fmla="*/ 23108 h 30305"/>
                  <a:gd name="connsiteX19" fmla="*/ 1512 w 18933"/>
                  <a:gd name="connsiteY19" fmla="*/ 23108 h 30305"/>
                  <a:gd name="connsiteX20" fmla="*/ 0 w 18933"/>
                  <a:gd name="connsiteY20" fmla="*/ 21595 h 30305"/>
                  <a:gd name="connsiteX21" fmla="*/ 0 w 18933"/>
                  <a:gd name="connsiteY21" fmla="*/ 18510 h 30305"/>
                  <a:gd name="connsiteX22" fmla="*/ 2541 w 18933"/>
                  <a:gd name="connsiteY22" fmla="*/ 15909 h 30305"/>
                  <a:gd name="connsiteX23" fmla="*/ 3024 w 18933"/>
                  <a:gd name="connsiteY23" fmla="*/ 9255 h 30305"/>
                  <a:gd name="connsiteX24" fmla="*/ 4053 w 18933"/>
                  <a:gd name="connsiteY24" fmla="*/ 5686 h 30305"/>
                  <a:gd name="connsiteX25" fmla="*/ 5626 w 18933"/>
                  <a:gd name="connsiteY25" fmla="*/ 2601 h 30305"/>
                  <a:gd name="connsiteX26" fmla="*/ 7138 w 18933"/>
                  <a:gd name="connsiteY26" fmla="*/ 0 h 3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933" h="30305">
                    <a:moveTo>
                      <a:pt x="7138" y="0"/>
                    </a:moveTo>
                    <a:lnTo>
                      <a:pt x="8166" y="545"/>
                    </a:lnTo>
                    <a:lnTo>
                      <a:pt x="8711" y="3630"/>
                    </a:lnTo>
                    <a:lnTo>
                      <a:pt x="10223" y="6170"/>
                    </a:lnTo>
                    <a:lnTo>
                      <a:pt x="11796" y="3085"/>
                    </a:lnTo>
                    <a:lnTo>
                      <a:pt x="15909" y="6714"/>
                    </a:lnTo>
                    <a:lnTo>
                      <a:pt x="15364" y="11312"/>
                    </a:lnTo>
                    <a:lnTo>
                      <a:pt x="17905" y="13852"/>
                    </a:lnTo>
                    <a:lnTo>
                      <a:pt x="16877" y="15909"/>
                    </a:lnTo>
                    <a:lnTo>
                      <a:pt x="16877" y="20567"/>
                    </a:lnTo>
                    <a:lnTo>
                      <a:pt x="18933" y="22079"/>
                    </a:lnTo>
                    <a:lnTo>
                      <a:pt x="16393" y="28249"/>
                    </a:lnTo>
                    <a:lnTo>
                      <a:pt x="12824" y="28733"/>
                    </a:lnTo>
                    <a:lnTo>
                      <a:pt x="10767" y="27220"/>
                    </a:lnTo>
                    <a:lnTo>
                      <a:pt x="5626" y="30306"/>
                    </a:lnTo>
                    <a:lnTo>
                      <a:pt x="4597" y="26193"/>
                    </a:lnTo>
                    <a:lnTo>
                      <a:pt x="6109" y="22079"/>
                    </a:lnTo>
                    <a:lnTo>
                      <a:pt x="5081" y="22079"/>
                    </a:lnTo>
                    <a:lnTo>
                      <a:pt x="3569" y="23108"/>
                    </a:lnTo>
                    <a:lnTo>
                      <a:pt x="1512" y="23108"/>
                    </a:lnTo>
                    <a:lnTo>
                      <a:pt x="0" y="21595"/>
                    </a:lnTo>
                    <a:lnTo>
                      <a:pt x="0" y="18510"/>
                    </a:lnTo>
                    <a:lnTo>
                      <a:pt x="2541" y="15909"/>
                    </a:lnTo>
                    <a:lnTo>
                      <a:pt x="3024" y="9255"/>
                    </a:lnTo>
                    <a:lnTo>
                      <a:pt x="4053" y="5686"/>
                    </a:lnTo>
                    <a:lnTo>
                      <a:pt x="5626" y="2601"/>
                    </a:lnTo>
                    <a:lnTo>
                      <a:pt x="7138" y="0"/>
                    </a:lnTo>
                  </a:path>
                </a:pathLst>
              </a:custGeom>
              <a:grpFill/>
              <a:ln w="6035" cap="flat">
                <a:noFill/>
                <a:prstDash val="solid"/>
                <a:miter/>
              </a:ln>
            </p:spPr>
            <p:txBody>
              <a:bodyPr rtlCol="0" anchor="ctr"/>
              <a:lstStyle/>
              <a:p>
                <a:endParaRPr lang="en-FI"/>
              </a:p>
            </p:txBody>
          </p:sp>
          <p:sp>
            <p:nvSpPr>
              <p:cNvPr id="2313" name="Freeform: Shape 950">
                <a:extLst>
                  <a:ext uri="{FF2B5EF4-FFF2-40B4-BE49-F238E27FC236}">
                    <a16:creationId xmlns:a16="http://schemas.microsoft.com/office/drawing/2014/main" id="{A5527BFC-0C03-0D8E-4E88-D043F086C75D}"/>
                  </a:ext>
                </a:extLst>
              </p:cNvPr>
              <p:cNvSpPr/>
              <p:nvPr/>
            </p:nvSpPr>
            <p:spPr>
              <a:xfrm>
                <a:off x="4578593" y="6373985"/>
                <a:ext cx="38713" cy="46637"/>
              </a:xfrm>
              <a:custGeom>
                <a:avLst/>
                <a:gdLst>
                  <a:gd name="connsiteX0" fmla="*/ 1512 w 38713"/>
                  <a:gd name="connsiteY0" fmla="*/ 46638 h 46637"/>
                  <a:gd name="connsiteX1" fmla="*/ 0 w 38713"/>
                  <a:gd name="connsiteY1" fmla="*/ 42525 h 46637"/>
                  <a:gd name="connsiteX2" fmla="*/ 0 w 38713"/>
                  <a:gd name="connsiteY2" fmla="*/ 39440 h 46637"/>
                  <a:gd name="connsiteX3" fmla="*/ 484 w 38713"/>
                  <a:gd name="connsiteY3" fmla="*/ 34298 h 46637"/>
                  <a:gd name="connsiteX4" fmla="*/ 968 w 38713"/>
                  <a:gd name="connsiteY4" fmla="*/ 30729 h 46637"/>
                  <a:gd name="connsiteX5" fmla="*/ 2480 w 38713"/>
                  <a:gd name="connsiteY5" fmla="*/ 26131 h 46637"/>
                  <a:gd name="connsiteX6" fmla="*/ 3508 w 38713"/>
                  <a:gd name="connsiteY6" fmla="*/ 24075 h 46637"/>
                  <a:gd name="connsiteX7" fmla="*/ 5565 w 38713"/>
                  <a:gd name="connsiteY7" fmla="*/ 22563 h 46637"/>
                  <a:gd name="connsiteX8" fmla="*/ 6049 w 38713"/>
                  <a:gd name="connsiteY8" fmla="*/ 22018 h 46637"/>
                  <a:gd name="connsiteX9" fmla="*/ 7561 w 38713"/>
                  <a:gd name="connsiteY9" fmla="*/ 19962 h 46637"/>
                  <a:gd name="connsiteX10" fmla="*/ 10102 w 38713"/>
                  <a:gd name="connsiteY10" fmla="*/ 19478 h 46637"/>
                  <a:gd name="connsiteX11" fmla="*/ 12158 w 38713"/>
                  <a:gd name="connsiteY11" fmla="*/ 17421 h 46637"/>
                  <a:gd name="connsiteX12" fmla="*/ 11675 w 38713"/>
                  <a:gd name="connsiteY12" fmla="*/ 14336 h 46637"/>
                  <a:gd name="connsiteX13" fmla="*/ 12158 w 38713"/>
                  <a:gd name="connsiteY13" fmla="*/ 11251 h 46637"/>
                  <a:gd name="connsiteX14" fmla="*/ 12158 w 38713"/>
                  <a:gd name="connsiteY14" fmla="*/ 9195 h 46637"/>
                  <a:gd name="connsiteX15" fmla="*/ 11130 w 38713"/>
                  <a:gd name="connsiteY15" fmla="*/ 6654 h 46637"/>
                  <a:gd name="connsiteX16" fmla="*/ 13187 w 38713"/>
                  <a:gd name="connsiteY16" fmla="*/ 5626 h 46637"/>
                  <a:gd name="connsiteX17" fmla="*/ 15243 w 38713"/>
                  <a:gd name="connsiteY17" fmla="*/ 9739 h 46637"/>
                  <a:gd name="connsiteX18" fmla="*/ 16756 w 38713"/>
                  <a:gd name="connsiteY18" fmla="*/ 9739 h 46637"/>
                  <a:gd name="connsiteX19" fmla="*/ 18268 w 38713"/>
                  <a:gd name="connsiteY19" fmla="*/ 6170 h 46637"/>
                  <a:gd name="connsiteX20" fmla="*/ 17784 w 38713"/>
                  <a:gd name="connsiteY20" fmla="*/ 3085 h 46637"/>
                  <a:gd name="connsiteX21" fmla="*/ 17784 w 38713"/>
                  <a:gd name="connsiteY21" fmla="*/ 1029 h 46637"/>
                  <a:gd name="connsiteX22" fmla="*/ 20869 w 38713"/>
                  <a:gd name="connsiteY22" fmla="*/ 0 h 46637"/>
                  <a:gd name="connsiteX23" fmla="*/ 23410 w 38713"/>
                  <a:gd name="connsiteY23" fmla="*/ 2056 h 46637"/>
                  <a:gd name="connsiteX24" fmla="*/ 25950 w 38713"/>
                  <a:gd name="connsiteY24" fmla="*/ 544 h 46637"/>
                  <a:gd name="connsiteX25" fmla="*/ 28491 w 38713"/>
                  <a:gd name="connsiteY25" fmla="*/ 3085 h 46637"/>
                  <a:gd name="connsiteX26" fmla="*/ 29519 w 38713"/>
                  <a:gd name="connsiteY26" fmla="*/ 6170 h 46637"/>
                  <a:gd name="connsiteX27" fmla="*/ 30547 w 38713"/>
                  <a:gd name="connsiteY27" fmla="*/ 8710 h 46637"/>
                  <a:gd name="connsiteX28" fmla="*/ 32060 w 38713"/>
                  <a:gd name="connsiteY28" fmla="*/ 12280 h 46637"/>
                  <a:gd name="connsiteX29" fmla="*/ 35145 w 38713"/>
                  <a:gd name="connsiteY29" fmla="*/ 13307 h 46637"/>
                  <a:gd name="connsiteX30" fmla="*/ 36657 w 38713"/>
                  <a:gd name="connsiteY30" fmla="*/ 16877 h 46637"/>
                  <a:gd name="connsiteX31" fmla="*/ 38169 w 38713"/>
                  <a:gd name="connsiteY31" fmla="*/ 22018 h 46637"/>
                  <a:gd name="connsiteX32" fmla="*/ 37685 w 38713"/>
                  <a:gd name="connsiteY32" fmla="*/ 25103 h 46637"/>
                  <a:gd name="connsiteX33" fmla="*/ 37685 w 38713"/>
                  <a:gd name="connsiteY33" fmla="*/ 27644 h 46637"/>
                  <a:gd name="connsiteX34" fmla="*/ 38714 w 38713"/>
                  <a:gd name="connsiteY34" fmla="*/ 30184 h 46637"/>
                  <a:gd name="connsiteX35" fmla="*/ 38230 w 38713"/>
                  <a:gd name="connsiteY35" fmla="*/ 31697 h 46637"/>
                  <a:gd name="connsiteX36" fmla="*/ 36173 w 38713"/>
                  <a:gd name="connsiteY36" fmla="*/ 31213 h 46637"/>
                  <a:gd name="connsiteX37" fmla="*/ 34661 w 38713"/>
                  <a:gd name="connsiteY37" fmla="*/ 31697 h 46637"/>
                  <a:gd name="connsiteX38" fmla="*/ 34661 w 38713"/>
                  <a:gd name="connsiteY38" fmla="*/ 32725 h 46637"/>
                  <a:gd name="connsiteX39" fmla="*/ 34177 w 38713"/>
                  <a:gd name="connsiteY39" fmla="*/ 33753 h 46637"/>
                  <a:gd name="connsiteX40" fmla="*/ 33149 w 38713"/>
                  <a:gd name="connsiteY40" fmla="*/ 32725 h 46637"/>
                  <a:gd name="connsiteX41" fmla="*/ 31636 w 38713"/>
                  <a:gd name="connsiteY41" fmla="*/ 32725 h 46637"/>
                  <a:gd name="connsiteX42" fmla="*/ 31636 w 38713"/>
                  <a:gd name="connsiteY42" fmla="*/ 33269 h 46637"/>
                  <a:gd name="connsiteX43" fmla="*/ 27039 w 38713"/>
                  <a:gd name="connsiteY43" fmla="*/ 33753 h 46637"/>
                  <a:gd name="connsiteX44" fmla="*/ 25527 w 38713"/>
                  <a:gd name="connsiteY44" fmla="*/ 34298 h 46637"/>
                  <a:gd name="connsiteX45" fmla="*/ 24498 w 38713"/>
                  <a:gd name="connsiteY45" fmla="*/ 32725 h 46637"/>
                  <a:gd name="connsiteX46" fmla="*/ 24982 w 38713"/>
                  <a:gd name="connsiteY46" fmla="*/ 31213 h 46637"/>
                  <a:gd name="connsiteX47" fmla="*/ 23954 w 38713"/>
                  <a:gd name="connsiteY47" fmla="*/ 29701 h 46637"/>
                  <a:gd name="connsiteX48" fmla="*/ 21897 w 38713"/>
                  <a:gd name="connsiteY48" fmla="*/ 31757 h 46637"/>
                  <a:gd name="connsiteX49" fmla="*/ 23410 w 38713"/>
                  <a:gd name="connsiteY49" fmla="*/ 34842 h 46637"/>
                  <a:gd name="connsiteX50" fmla="*/ 23954 w 38713"/>
                  <a:gd name="connsiteY50" fmla="*/ 36899 h 46637"/>
                  <a:gd name="connsiteX51" fmla="*/ 24982 w 38713"/>
                  <a:gd name="connsiteY51" fmla="*/ 37383 h 46637"/>
                  <a:gd name="connsiteX52" fmla="*/ 27039 w 38713"/>
                  <a:gd name="connsiteY52" fmla="*/ 37927 h 46637"/>
                  <a:gd name="connsiteX53" fmla="*/ 28067 w 38713"/>
                  <a:gd name="connsiteY53" fmla="*/ 41012 h 46637"/>
                  <a:gd name="connsiteX54" fmla="*/ 28067 w 38713"/>
                  <a:gd name="connsiteY54" fmla="*/ 43552 h 46637"/>
                  <a:gd name="connsiteX55" fmla="*/ 25527 w 38713"/>
                  <a:gd name="connsiteY55" fmla="*/ 43552 h 46637"/>
                  <a:gd name="connsiteX56" fmla="*/ 24015 w 38713"/>
                  <a:gd name="connsiteY56" fmla="*/ 41496 h 46637"/>
                  <a:gd name="connsiteX57" fmla="*/ 22502 w 38713"/>
                  <a:gd name="connsiteY57" fmla="*/ 42525 h 46637"/>
                  <a:gd name="connsiteX58" fmla="*/ 19417 w 38713"/>
                  <a:gd name="connsiteY58" fmla="*/ 42525 h 46637"/>
                  <a:gd name="connsiteX59" fmla="*/ 18389 w 38713"/>
                  <a:gd name="connsiteY59" fmla="*/ 43069 h 46637"/>
                  <a:gd name="connsiteX60" fmla="*/ 18873 w 38713"/>
                  <a:gd name="connsiteY60" fmla="*/ 41012 h 46637"/>
                  <a:gd name="connsiteX61" fmla="*/ 15788 w 38713"/>
                  <a:gd name="connsiteY61" fmla="*/ 40528 h 46637"/>
                  <a:gd name="connsiteX62" fmla="*/ 14276 w 38713"/>
                  <a:gd name="connsiteY62" fmla="*/ 38955 h 46637"/>
                  <a:gd name="connsiteX63" fmla="*/ 14276 w 38713"/>
                  <a:gd name="connsiteY63" fmla="*/ 34842 h 46637"/>
                  <a:gd name="connsiteX64" fmla="*/ 14760 w 38713"/>
                  <a:gd name="connsiteY64" fmla="*/ 32301 h 46637"/>
                  <a:gd name="connsiteX65" fmla="*/ 5021 w 38713"/>
                  <a:gd name="connsiteY65" fmla="*/ 26676 h 46637"/>
                  <a:gd name="connsiteX66" fmla="*/ 5021 w 38713"/>
                  <a:gd name="connsiteY66" fmla="*/ 30245 h 46637"/>
                  <a:gd name="connsiteX67" fmla="*/ 4537 w 38713"/>
                  <a:gd name="connsiteY67" fmla="*/ 33330 h 46637"/>
                  <a:gd name="connsiteX68" fmla="*/ 6049 w 38713"/>
                  <a:gd name="connsiteY68" fmla="*/ 35871 h 46637"/>
                  <a:gd name="connsiteX69" fmla="*/ 7077 w 38713"/>
                  <a:gd name="connsiteY69" fmla="*/ 36899 h 46637"/>
                  <a:gd name="connsiteX70" fmla="*/ 6049 w 38713"/>
                  <a:gd name="connsiteY70" fmla="*/ 42040 h 46637"/>
                  <a:gd name="connsiteX71" fmla="*/ 3508 w 38713"/>
                  <a:gd name="connsiteY71" fmla="*/ 45610 h 46637"/>
                  <a:gd name="connsiteX72" fmla="*/ 1452 w 38713"/>
                  <a:gd name="connsiteY72" fmla="*/ 46638 h 4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8713" h="46637">
                    <a:moveTo>
                      <a:pt x="1512" y="46638"/>
                    </a:moveTo>
                    <a:lnTo>
                      <a:pt x="0" y="42525"/>
                    </a:lnTo>
                    <a:lnTo>
                      <a:pt x="0" y="39440"/>
                    </a:lnTo>
                    <a:lnTo>
                      <a:pt x="484" y="34298"/>
                    </a:lnTo>
                    <a:lnTo>
                      <a:pt x="968" y="30729"/>
                    </a:lnTo>
                    <a:lnTo>
                      <a:pt x="2480" y="26131"/>
                    </a:lnTo>
                    <a:lnTo>
                      <a:pt x="3508" y="24075"/>
                    </a:lnTo>
                    <a:lnTo>
                      <a:pt x="5565" y="22563"/>
                    </a:lnTo>
                    <a:lnTo>
                      <a:pt x="6049" y="22018"/>
                    </a:lnTo>
                    <a:lnTo>
                      <a:pt x="7561" y="19962"/>
                    </a:lnTo>
                    <a:lnTo>
                      <a:pt x="10102" y="19478"/>
                    </a:lnTo>
                    <a:lnTo>
                      <a:pt x="12158" y="17421"/>
                    </a:lnTo>
                    <a:lnTo>
                      <a:pt x="11675" y="14336"/>
                    </a:lnTo>
                    <a:lnTo>
                      <a:pt x="12158" y="11251"/>
                    </a:lnTo>
                    <a:lnTo>
                      <a:pt x="12158" y="9195"/>
                    </a:lnTo>
                    <a:lnTo>
                      <a:pt x="11130" y="6654"/>
                    </a:lnTo>
                    <a:lnTo>
                      <a:pt x="13187" y="5626"/>
                    </a:lnTo>
                    <a:lnTo>
                      <a:pt x="15243" y="9739"/>
                    </a:lnTo>
                    <a:lnTo>
                      <a:pt x="16756" y="9739"/>
                    </a:lnTo>
                    <a:lnTo>
                      <a:pt x="18268" y="6170"/>
                    </a:lnTo>
                    <a:lnTo>
                      <a:pt x="17784" y="3085"/>
                    </a:lnTo>
                    <a:lnTo>
                      <a:pt x="17784" y="1029"/>
                    </a:lnTo>
                    <a:lnTo>
                      <a:pt x="20869" y="0"/>
                    </a:lnTo>
                    <a:lnTo>
                      <a:pt x="23410" y="2056"/>
                    </a:lnTo>
                    <a:lnTo>
                      <a:pt x="25950" y="544"/>
                    </a:lnTo>
                    <a:lnTo>
                      <a:pt x="28491" y="3085"/>
                    </a:lnTo>
                    <a:lnTo>
                      <a:pt x="29519" y="6170"/>
                    </a:lnTo>
                    <a:lnTo>
                      <a:pt x="30547" y="8710"/>
                    </a:lnTo>
                    <a:lnTo>
                      <a:pt x="32060" y="12280"/>
                    </a:lnTo>
                    <a:lnTo>
                      <a:pt x="35145" y="13307"/>
                    </a:lnTo>
                    <a:lnTo>
                      <a:pt x="36657" y="16877"/>
                    </a:lnTo>
                    <a:lnTo>
                      <a:pt x="38169" y="22018"/>
                    </a:lnTo>
                    <a:lnTo>
                      <a:pt x="37685" y="25103"/>
                    </a:lnTo>
                    <a:lnTo>
                      <a:pt x="37685" y="27644"/>
                    </a:lnTo>
                    <a:lnTo>
                      <a:pt x="38714" y="30184"/>
                    </a:lnTo>
                    <a:lnTo>
                      <a:pt x="38230" y="31697"/>
                    </a:lnTo>
                    <a:lnTo>
                      <a:pt x="36173" y="31213"/>
                    </a:lnTo>
                    <a:lnTo>
                      <a:pt x="34661" y="31697"/>
                    </a:lnTo>
                    <a:lnTo>
                      <a:pt x="34661" y="32725"/>
                    </a:lnTo>
                    <a:lnTo>
                      <a:pt x="34177" y="33753"/>
                    </a:lnTo>
                    <a:lnTo>
                      <a:pt x="33149" y="32725"/>
                    </a:lnTo>
                    <a:lnTo>
                      <a:pt x="31636" y="32725"/>
                    </a:lnTo>
                    <a:lnTo>
                      <a:pt x="31636" y="33269"/>
                    </a:lnTo>
                    <a:lnTo>
                      <a:pt x="27039" y="33753"/>
                    </a:lnTo>
                    <a:lnTo>
                      <a:pt x="25527" y="34298"/>
                    </a:lnTo>
                    <a:lnTo>
                      <a:pt x="24498" y="32725"/>
                    </a:lnTo>
                    <a:lnTo>
                      <a:pt x="24982" y="31213"/>
                    </a:lnTo>
                    <a:lnTo>
                      <a:pt x="23954" y="29701"/>
                    </a:lnTo>
                    <a:lnTo>
                      <a:pt x="21897" y="31757"/>
                    </a:lnTo>
                    <a:lnTo>
                      <a:pt x="23410" y="34842"/>
                    </a:lnTo>
                    <a:lnTo>
                      <a:pt x="23954" y="36899"/>
                    </a:lnTo>
                    <a:lnTo>
                      <a:pt x="24982" y="37383"/>
                    </a:lnTo>
                    <a:lnTo>
                      <a:pt x="27039" y="37927"/>
                    </a:lnTo>
                    <a:lnTo>
                      <a:pt x="28067" y="41012"/>
                    </a:lnTo>
                    <a:lnTo>
                      <a:pt x="28067" y="43552"/>
                    </a:lnTo>
                    <a:lnTo>
                      <a:pt x="25527" y="43552"/>
                    </a:lnTo>
                    <a:lnTo>
                      <a:pt x="24015" y="41496"/>
                    </a:lnTo>
                    <a:lnTo>
                      <a:pt x="22502" y="42525"/>
                    </a:lnTo>
                    <a:lnTo>
                      <a:pt x="19417" y="42525"/>
                    </a:lnTo>
                    <a:lnTo>
                      <a:pt x="18389" y="43069"/>
                    </a:lnTo>
                    <a:lnTo>
                      <a:pt x="18873" y="41012"/>
                    </a:lnTo>
                    <a:lnTo>
                      <a:pt x="15788" y="40528"/>
                    </a:lnTo>
                    <a:lnTo>
                      <a:pt x="14276" y="38955"/>
                    </a:lnTo>
                    <a:lnTo>
                      <a:pt x="14276" y="34842"/>
                    </a:lnTo>
                    <a:lnTo>
                      <a:pt x="14760" y="32301"/>
                    </a:lnTo>
                    <a:cubicBezTo>
                      <a:pt x="13610" y="26252"/>
                      <a:pt x="10828" y="23531"/>
                      <a:pt x="5021" y="26676"/>
                    </a:cubicBezTo>
                    <a:lnTo>
                      <a:pt x="5021" y="30245"/>
                    </a:lnTo>
                    <a:lnTo>
                      <a:pt x="4537" y="33330"/>
                    </a:lnTo>
                    <a:lnTo>
                      <a:pt x="6049" y="35871"/>
                    </a:lnTo>
                    <a:lnTo>
                      <a:pt x="7077" y="36899"/>
                    </a:lnTo>
                    <a:lnTo>
                      <a:pt x="6049" y="42040"/>
                    </a:lnTo>
                    <a:lnTo>
                      <a:pt x="3508" y="45610"/>
                    </a:lnTo>
                    <a:lnTo>
                      <a:pt x="1452" y="46638"/>
                    </a:lnTo>
                  </a:path>
                </a:pathLst>
              </a:custGeom>
              <a:grpFill/>
              <a:ln w="6035" cap="flat">
                <a:noFill/>
                <a:prstDash val="solid"/>
                <a:miter/>
              </a:ln>
            </p:spPr>
            <p:txBody>
              <a:bodyPr rtlCol="0" anchor="ctr"/>
              <a:lstStyle/>
              <a:p>
                <a:endParaRPr lang="en-FI"/>
              </a:p>
            </p:txBody>
          </p:sp>
          <p:sp>
            <p:nvSpPr>
              <p:cNvPr id="2314" name="Freeform: Shape 951">
                <a:extLst>
                  <a:ext uri="{FF2B5EF4-FFF2-40B4-BE49-F238E27FC236}">
                    <a16:creationId xmlns:a16="http://schemas.microsoft.com/office/drawing/2014/main" id="{86197FD4-6B67-356E-59EA-D4442B2A82D0}"/>
                  </a:ext>
                </a:extLst>
              </p:cNvPr>
              <p:cNvSpPr/>
              <p:nvPr/>
            </p:nvSpPr>
            <p:spPr>
              <a:xfrm>
                <a:off x="4587788" y="6323597"/>
                <a:ext cx="21534" cy="35447"/>
              </a:xfrm>
              <a:custGeom>
                <a:avLst/>
                <a:gdLst>
                  <a:gd name="connsiteX0" fmla="*/ 18449 w 21534"/>
                  <a:gd name="connsiteY0" fmla="*/ 1028 h 35447"/>
                  <a:gd name="connsiteX1" fmla="*/ 19478 w 21534"/>
                  <a:gd name="connsiteY1" fmla="*/ 6654 h 35447"/>
                  <a:gd name="connsiteX2" fmla="*/ 21534 w 21534"/>
                  <a:gd name="connsiteY2" fmla="*/ 11795 h 35447"/>
                  <a:gd name="connsiteX3" fmla="*/ 18449 w 21534"/>
                  <a:gd name="connsiteY3" fmla="*/ 15909 h 35447"/>
                  <a:gd name="connsiteX4" fmla="*/ 18994 w 21534"/>
                  <a:gd name="connsiteY4" fmla="*/ 19478 h 35447"/>
                  <a:gd name="connsiteX5" fmla="*/ 17966 w 21534"/>
                  <a:gd name="connsiteY5" fmla="*/ 22563 h 35447"/>
                  <a:gd name="connsiteX6" fmla="*/ 16937 w 21534"/>
                  <a:gd name="connsiteY6" fmla="*/ 24135 h 35447"/>
                  <a:gd name="connsiteX7" fmla="*/ 13852 w 21534"/>
                  <a:gd name="connsiteY7" fmla="*/ 26192 h 35447"/>
                  <a:gd name="connsiteX8" fmla="*/ 11312 w 21534"/>
                  <a:gd name="connsiteY8" fmla="*/ 27220 h 35447"/>
                  <a:gd name="connsiteX9" fmla="*/ 8711 w 21534"/>
                  <a:gd name="connsiteY9" fmla="*/ 29277 h 35447"/>
                  <a:gd name="connsiteX10" fmla="*/ 7198 w 21534"/>
                  <a:gd name="connsiteY10" fmla="*/ 29277 h 35447"/>
                  <a:gd name="connsiteX11" fmla="*/ 5626 w 21534"/>
                  <a:gd name="connsiteY11" fmla="*/ 32362 h 35447"/>
                  <a:gd name="connsiteX12" fmla="*/ 2541 w 21534"/>
                  <a:gd name="connsiteY12" fmla="*/ 35447 h 35447"/>
                  <a:gd name="connsiteX13" fmla="*/ 484 w 21534"/>
                  <a:gd name="connsiteY13" fmla="*/ 35447 h 35447"/>
                  <a:gd name="connsiteX14" fmla="*/ 0 w 21534"/>
                  <a:gd name="connsiteY14" fmla="*/ 32362 h 35447"/>
                  <a:gd name="connsiteX15" fmla="*/ 0 w 21534"/>
                  <a:gd name="connsiteY15" fmla="*/ 25648 h 35447"/>
                  <a:gd name="connsiteX16" fmla="*/ 484 w 21534"/>
                  <a:gd name="connsiteY16" fmla="*/ 21050 h 35447"/>
                  <a:gd name="connsiteX17" fmla="*/ 3085 w 21534"/>
                  <a:gd name="connsiteY17" fmla="*/ 18993 h 35447"/>
                  <a:gd name="connsiteX18" fmla="*/ 2541 w 21534"/>
                  <a:gd name="connsiteY18" fmla="*/ 16937 h 35447"/>
                  <a:gd name="connsiteX19" fmla="*/ 4113 w 21534"/>
                  <a:gd name="connsiteY19" fmla="*/ 13852 h 35447"/>
                  <a:gd name="connsiteX20" fmla="*/ 5142 w 21534"/>
                  <a:gd name="connsiteY20" fmla="*/ 10283 h 35447"/>
                  <a:gd name="connsiteX21" fmla="*/ 7682 w 21534"/>
                  <a:gd name="connsiteY21" fmla="*/ 9254 h 35447"/>
                  <a:gd name="connsiteX22" fmla="*/ 10767 w 21534"/>
                  <a:gd name="connsiteY22" fmla="*/ 5142 h 35447"/>
                  <a:gd name="connsiteX23" fmla="*/ 9739 w 21534"/>
                  <a:gd name="connsiteY23" fmla="*/ 3569 h 35447"/>
                  <a:gd name="connsiteX24" fmla="*/ 9255 w 21534"/>
                  <a:gd name="connsiteY24" fmla="*/ 544 h 35447"/>
                  <a:gd name="connsiteX25" fmla="*/ 10283 w 21534"/>
                  <a:gd name="connsiteY25" fmla="*/ 0 h 35447"/>
                  <a:gd name="connsiteX26" fmla="*/ 12340 w 21534"/>
                  <a:gd name="connsiteY26" fmla="*/ 1573 h 35447"/>
                  <a:gd name="connsiteX27" fmla="*/ 13368 w 21534"/>
                  <a:gd name="connsiteY27" fmla="*/ 4113 h 35447"/>
                  <a:gd name="connsiteX28" fmla="*/ 15909 w 21534"/>
                  <a:gd name="connsiteY28" fmla="*/ 3085 h 35447"/>
                  <a:gd name="connsiteX29" fmla="*/ 18449 w 21534"/>
                  <a:gd name="connsiteY29" fmla="*/ 1028 h 3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534" h="35447">
                    <a:moveTo>
                      <a:pt x="18449" y="1028"/>
                    </a:moveTo>
                    <a:lnTo>
                      <a:pt x="19478" y="6654"/>
                    </a:lnTo>
                    <a:lnTo>
                      <a:pt x="21534" y="11795"/>
                    </a:lnTo>
                    <a:lnTo>
                      <a:pt x="18449" y="15909"/>
                    </a:lnTo>
                    <a:lnTo>
                      <a:pt x="18994" y="19478"/>
                    </a:lnTo>
                    <a:lnTo>
                      <a:pt x="17966" y="22563"/>
                    </a:lnTo>
                    <a:lnTo>
                      <a:pt x="16937" y="24135"/>
                    </a:lnTo>
                    <a:lnTo>
                      <a:pt x="13852" y="26192"/>
                    </a:lnTo>
                    <a:lnTo>
                      <a:pt x="11312" y="27220"/>
                    </a:lnTo>
                    <a:lnTo>
                      <a:pt x="8711" y="29277"/>
                    </a:lnTo>
                    <a:lnTo>
                      <a:pt x="7198" y="29277"/>
                    </a:lnTo>
                    <a:lnTo>
                      <a:pt x="5626" y="32362"/>
                    </a:lnTo>
                    <a:lnTo>
                      <a:pt x="2541" y="35447"/>
                    </a:lnTo>
                    <a:lnTo>
                      <a:pt x="484" y="35447"/>
                    </a:lnTo>
                    <a:lnTo>
                      <a:pt x="0" y="32362"/>
                    </a:lnTo>
                    <a:lnTo>
                      <a:pt x="0" y="25648"/>
                    </a:lnTo>
                    <a:lnTo>
                      <a:pt x="484" y="21050"/>
                    </a:lnTo>
                    <a:lnTo>
                      <a:pt x="3085" y="18993"/>
                    </a:lnTo>
                    <a:lnTo>
                      <a:pt x="2541" y="16937"/>
                    </a:lnTo>
                    <a:lnTo>
                      <a:pt x="4113" y="13852"/>
                    </a:lnTo>
                    <a:lnTo>
                      <a:pt x="5142" y="10283"/>
                    </a:lnTo>
                    <a:lnTo>
                      <a:pt x="7682" y="9254"/>
                    </a:lnTo>
                    <a:lnTo>
                      <a:pt x="10767" y="5142"/>
                    </a:lnTo>
                    <a:lnTo>
                      <a:pt x="9739" y="3569"/>
                    </a:lnTo>
                    <a:lnTo>
                      <a:pt x="9255" y="544"/>
                    </a:lnTo>
                    <a:lnTo>
                      <a:pt x="10283" y="0"/>
                    </a:lnTo>
                    <a:lnTo>
                      <a:pt x="12340" y="1573"/>
                    </a:lnTo>
                    <a:lnTo>
                      <a:pt x="13368" y="4113"/>
                    </a:lnTo>
                    <a:lnTo>
                      <a:pt x="15909" y="3085"/>
                    </a:lnTo>
                    <a:lnTo>
                      <a:pt x="18449" y="1028"/>
                    </a:lnTo>
                  </a:path>
                </a:pathLst>
              </a:custGeom>
              <a:grpFill/>
              <a:ln w="6035" cap="flat">
                <a:noFill/>
                <a:prstDash val="solid"/>
                <a:miter/>
              </a:ln>
            </p:spPr>
            <p:txBody>
              <a:bodyPr rtlCol="0" anchor="ctr"/>
              <a:lstStyle/>
              <a:p>
                <a:endParaRPr lang="en-FI"/>
              </a:p>
            </p:txBody>
          </p:sp>
          <p:sp>
            <p:nvSpPr>
              <p:cNvPr id="2315" name="Freeform: Shape 952">
                <a:extLst>
                  <a:ext uri="{FF2B5EF4-FFF2-40B4-BE49-F238E27FC236}">
                    <a16:creationId xmlns:a16="http://schemas.microsoft.com/office/drawing/2014/main" id="{DA4A9D06-0184-66F2-448A-AAFD8B7B7FE3}"/>
                  </a:ext>
                </a:extLst>
              </p:cNvPr>
              <p:cNvSpPr/>
              <p:nvPr/>
            </p:nvSpPr>
            <p:spPr>
              <a:xfrm>
                <a:off x="4643741" y="6340534"/>
                <a:ext cx="9738" cy="26192"/>
              </a:xfrm>
              <a:custGeom>
                <a:avLst/>
                <a:gdLst>
                  <a:gd name="connsiteX0" fmla="*/ 3569 w 9738"/>
                  <a:gd name="connsiteY0" fmla="*/ 0 h 26192"/>
                  <a:gd name="connsiteX1" fmla="*/ 5626 w 9738"/>
                  <a:gd name="connsiteY1" fmla="*/ 0 h 26192"/>
                  <a:gd name="connsiteX2" fmla="*/ 6170 w 9738"/>
                  <a:gd name="connsiteY2" fmla="*/ 3569 h 26192"/>
                  <a:gd name="connsiteX3" fmla="*/ 6654 w 9738"/>
                  <a:gd name="connsiteY3" fmla="*/ 7199 h 26192"/>
                  <a:gd name="connsiteX4" fmla="*/ 8711 w 9738"/>
                  <a:gd name="connsiteY4" fmla="*/ 12340 h 26192"/>
                  <a:gd name="connsiteX5" fmla="*/ 9195 w 9738"/>
                  <a:gd name="connsiteY5" fmla="*/ 15425 h 26192"/>
                  <a:gd name="connsiteX6" fmla="*/ 9739 w 9738"/>
                  <a:gd name="connsiteY6" fmla="*/ 21050 h 26192"/>
                  <a:gd name="connsiteX7" fmla="*/ 7682 w 9738"/>
                  <a:gd name="connsiteY7" fmla="*/ 24620 h 26192"/>
                  <a:gd name="connsiteX8" fmla="*/ 5142 w 9738"/>
                  <a:gd name="connsiteY8" fmla="*/ 26193 h 26192"/>
                  <a:gd name="connsiteX9" fmla="*/ 3569 w 9738"/>
                  <a:gd name="connsiteY9" fmla="*/ 22563 h 26192"/>
                  <a:gd name="connsiteX10" fmla="*/ 484 w 9738"/>
                  <a:gd name="connsiteY10" fmla="*/ 16453 h 26192"/>
                  <a:gd name="connsiteX11" fmla="*/ 484 w 9738"/>
                  <a:gd name="connsiteY11" fmla="*/ 9739 h 26192"/>
                  <a:gd name="connsiteX12" fmla="*/ 0 w 9738"/>
                  <a:gd name="connsiteY12" fmla="*/ 5626 h 26192"/>
                  <a:gd name="connsiteX13" fmla="*/ 3569 w 9738"/>
                  <a:gd name="connsiteY13" fmla="*/ 0 h 2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38" h="26192">
                    <a:moveTo>
                      <a:pt x="3569" y="0"/>
                    </a:moveTo>
                    <a:lnTo>
                      <a:pt x="5626" y="0"/>
                    </a:lnTo>
                    <a:lnTo>
                      <a:pt x="6170" y="3569"/>
                    </a:lnTo>
                    <a:lnTo>
                      <a:pt x="6654" y="7199"/>
                    </a:lnTo>
                    <a:lnTo>
                      <a:pt x="8711" y="12340"/>
                    </a:lnTo>
                    <a:lnTo>
                      <a:pt x="9195" y="15425"/>
                    </a:lnTo>
                    <a:lnTo>
                      <a:pt x="9739" y="21050"/>
                    </a:lnTo>
                    <a:lnTo>
                      <a:pt x="7682" y="24620"/>
                    </a:lnTo>
                    <a:lnTo>
                      <a:pt x="5142" y="26193"/>
                    </a:lnTo>
                    <a:lnTo>
                      <a:pt x="3569" y="22563"/>
                    </a:lnTo>
                    <a:lnTo>
                      <a:pt x="484" y="16453"/>
                    </a:lnTo>
                    <a:lnTo>
                      <a:pt x="484" y="9739"/>
                    </a:lnTo>
                    <a:lnTo>
                      <a:pt x="0" y="5626"/>
                    </a:lnTo>
                    <a:lnTo>
                      <a:pt x="3569" y="0"/>
                    </a:lnTo>
                  </a:path>
                </a:pathLst>
              </a:custGeom>
              <a:grpFill/>
              <a:ln w="6035" cap="flat">
                <a:noFill/>
                <a:prstDash val="solid"/>
                <a:miter/>
              </a:ln>
            </p:spPr>
            <p:txBody>
              <a:bodyPr rtlCol="0" anchor="ctr"/>
              <a:lstStyle/>
              <a:p>
                <a:endParaRPr lang="en-FI"/>
              </a:p>
            </p:txBody>
          </p:sp>
          <p:sp>
            <p:nvSpPr>
              <p:cNvPr id="2316" name="Freeform: Shape 953">
                <a:extLst>
                  <a:ext uri="{FF2B5EF4-FFF2-40B4-BE49-F238E27FC236}">
                    <a16:creationId xmlns:a16="http://schemas.microsoft.com/office/drawing/2014/main" id="{F8E66D98-4855-2921-9D78-354BD50ABFA9}"/>
                  </a:ext>
                </a:extLst>
              </p:cNvPr>
              <p:cNvSpPr/>
              <p:nvPr/>
            </p:nvSpPr>
            <p:spPr>
              <a:xfrm>
                <a:off x="4447632" y="6311801"/>
                <a:ext cx="40951" cy="24680"/>
              </a:xfrm>
              <a:custGeom>
                <a:avLst/>
                <a:gdLst>
                  <a:gd name="connsiteX0" fmla="*/ 12400 w 40951"/>
                  <a:gd name="connsiteY0" fmla="*/ 0 h 24680"/>
                  <a:gd name="connsiteX1" fmla="*/ 13913 w 40951"/>
                  <a:gd name="connsiteY1" fmla="*/ 1512 h 24680"/>
                  <a:gd name="connsiteX2" fmla="*/ 14397 w 40951"/>
                  <a:gd name="connsiteY2" fmla="*/ 3085 h 24680"/>
                  <a:gd name="connsiteX3" fmla="*/ 13368 w 40951"/>
                  <a:gd name="connsiteY3" fmla="*/ 6170 h 24680"/>
                  <a:gd name="connsiteX4" fmla="*/ 13368 w 40951"/>
                  <a:gd name="connsiteY4" fmla="*/ 10767 h 24680"/>
                  <a:gd name="connsiteX5" fmla="*/ 15425 w 40951"/>
                  <a:gd name="connsiteY5" fmla="*/ 11796 h 24680"/>
                  <a:gd name="connsiteX6" fmla="*/ 15425 w 40951"/>
                  <a:gd name="connsiteY6" fmla="*/ 8227 h 24680"/>
                  <a:gd name="connsiteX7" fmla="*/ 16453 w 40951"/>
                  <a:gd name="connsiteY7" fmla="*/ 4658 h 24680"/>
                  <a:gd name="connsiteX8" fmla="*/ 18994 w 40951"/>
                  <a:gd name="connsiteY8" fmla="*/ 4658 h 24680"/>
                  <a:gd name="connsiteX9" fmla="*/ 21051 w 40951"/>
                  <a:gd name="connsiteY9" fmla="*/ 6714 h 24680"/>
                  <a:gd name="connsiteX10" fmla="*/ 23591 w 40951"/>
                  <a:gd name="connsiteY10" fmla="*/ 6714 h 24680"/>
                  <a:gd name="connsiteX11" fmla="*/ 27160 w 40951"/>
                  <a:gd name="connsiteY11" fmla="*/ 9799 h 24680"/>
                  <a:gd name="connsiteX12" fmla="*/ 30245 w 40951"/>
                  <a:gd name="connsiteY12" fmla="*/ 9799 h 24680"/>
                  <a:gd name="connsiteX13" fmla="*/ 30245 w 40951"/>
                  <a:gd name="connsiteY13" fmla="*/ 13913 h 24680"/>
                  <a:gd name="connsiteX14" fmla="*/ 31757 w 40951"/>
                  <a:gd name="connsiteY14" fmla="*/ 13429 h 24680"/>
                  <a:gd name="connsiteX15" fmla="*/ 33814 w 40951"/>
                  <a:gd name="connsiteY15" fmla="*/ 12884 h 24680"/>
                  <a:gd name="connsiteX16" fmla="*/ 35871 w 40951"/>
                  <a:gd name="connsiteY16" fmla="*/ 15425 h 24680"/>
                  <a:gd name="connsiteX17" fmla="*/ 40468 w 40951"/>
                  <a:gd name="connsiteY17" fmla="*/ 15425 h 24680"/>
                  <a:gd name="connsiteX18" fmla="*/ 40952 w 40951"/>
                  <a:gd name="connsiteY18" fmla="*/ 18510 h 24680"/>
                  <a:gd name="connsiteX19" fmla="*/ 38411 w 40951"/>
                  <a:gd name="connsiteY19" fmla="*/ 19538 h 24680"/>
                  <a:gd name="connsiteX20" fmla="*/ 34298 w 40951"/>
                  <a:gd name="connsiteY20" fmla="*/ 23652 h 24680"/>
                  <a:gd name="connsiteX21" fmla="*/ 30185 w 40951"/>
                  <a:gd name="connsiteY21" fmla="*/ 24680 h 24680"/>
                  <a:gd name="connsiteX22" fmla="*/ 31697 w 40951"/>
                  <a:gd name="connsiteY22" fmla="*/ 20083 h 24680"/>
                  <a:gd name="connsiteX23" fmla="*/ 30185 w 40951"/>
                  <a:gd name="connsiteY23" fmla="*/ 19054 h 24680"/>
                  <a:gd name="connsiteX24" fmla="*/ 28672 w 40951"/>
                  <a:gd name="connsiteY24" fmla="*/ 21111 h 24680"/>
                  <a:gd name="connsiteX25" fmla="*/ 26132 w 40951"/>
                  <a:gd name="connsiteY25" fmla="*/ 21111 h 24680"/>
                  <a:gd name="connsiteX26" fmla="*/ 24619 w 40951"/>
                  <a:gd name="connsiteY26" fmla="*/ 22140 h 24680"/>
                  <a:gd name="connsiteX27" fmla="*/ 22079 w 40951"/>
                  <a:gd name="connsiteY27" fmla="*/ 24196 h 24680"/>
                  <a:gd name="connsiteX28" fmla="*/ 12824 w 40951"/>
                  <a:gd name="connsiteY28" fmla="*/ 14457 h 24680"/>
                  <a:gd name="connsiteX29" fmla="*/ 10767 w 40951"/>
                  <a:gd name="connsiteY29" fmla="*/ 17542 h 24680"/>
                  <a:gd name="connsiteX30" fmla="*/ 7682 w 40951"/>
                  <a:gd name="connsiteY30" fmla="*/ 21111 h 24680"/>
                  <a:gd name="connsiteX31" fmla="*/ 5626 w 40951"/>
                  <a:gd name="connsiteY31" fmla="*/ 20083 h 24680"/>
                  <a:gd name="connsiteX32" fmla="*/ 2057 w 40951"/>
                  <a:gd name="connsiteY32" fmla="*/ 20083 h 24680"/>
                  <a:gd name="connsiteX33" fmla="*/ 0 w 40951"/>
                  <a:gd name="connsiteY33" fmla="*/ 16998 h 24680"/>
                  <a:gd name="connsiteX34" fmla="*/ 484 w 40951"/>
                  <a:gd name="connsiteY34" fmla="*/ 12884 h 24680"/>
                  <a:gd name="connsiteX35" fmla="*/ 1512 w 40951"/>
                  <a:gd name="connsiteY35" fmla="*/ 7743 h 24680"/>
                  <a:gd name="connsiteX36" fmla="*/ 6109 w 40951"/>
                  <a:gd name="connsiteY36" fmla="*/ 6714 h 24680"/>
                  <a:gd name="connsiteX37" fmla="*/ 9678 w 40951"/>
                  <a:gd name="connsiteY37" fmla="*/ 3629 h 24680"/>
                  <a:gd name="connsiteX38" fmla="*/ 12219 w 40951"/>
                  <a:gd name="connsiteY38" fmla="*/ 61 h 2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951" h="24680">
                    <a:moveTo>
                      <a:pt x="12400" y="0"/>
                    </a:moveTo>
                    <a:lnTo>
                      <a:pt x="13913" y="1512"/>
                    </a:lnTo>
                    <a:lnTo>
                      <a:pt x="14397" y="3085"/>
                    </a:lnTo>
                    <a:lnTo>
                      <a:pt x="13368" y="6170"/>
                    </a:lnTo>
                    <a:lnTo>
                      <a:pt x="13368" y="10767"/>
                    </a:lnTo>
                    <a:lnTo>
                      <a:pt x="15425" y="11796"/>
                    </a:lnTo>
                    <a:lnTo>
                      <a:pt x="15425" y="8227"/>
                    </a:lnTo>
                    <a:lnTo>
                      <a:pt x="16453" y="4658"/>
                    </a:lnTo>
                    <a:lnTo>
                      <a:pt x="18994" y="4658"/>
                    </a:lnTo>
                    <a:lnTo>
                      <a:pt x="21051" y="6714"/>
                    </a:lnTo>
                    <a:lnTo>
                      <a:pt x="23591" y="6714"/>
                    </a:lnTo>
                    <a:lnTo>
                      <a:pt x="27160" y="9799"/>
                    </a:lnTo>
                    <a:lnTo>
                      <a:pt x="30245" y="9799"/>
                    </a:lnTo>
                    <a:lnTo>
                      <a:pt x="30245" y="13913"/>
                    </a:lnTo>
                    <a:lnTo>
                      <a:pt x="31757" y="13429"/>
                    </a:lnTo>
                    <a:lnTo>
                      <a:pt x="33814" y="12884"/>
                    </a:lnTo>
                    <a:lnTo>
                      <a:pt x="35871" y="15425"/>
                    </a:lnTo>
                    <a:lnTo>
                      <a:pt x="40468" y="15425"/>
                    </a:lnTo>
                    <a:lnTo>
                      <a:pt x="40952" y="18510"/>
                    </a:lnTo>
                    <a:lnTo>
                      <a:pt x="38411" y="19538"/>
                    </a:lnTo>
                    <a:lnTo>
                      <a:pt x="34298" y="23652"/>
                    </a:lnTo>
                    <a:lnTo>
                      <a:pt x="30185" y="24680"/>
                    </a:lnTo>
                    <a:lnTo>
                      <a:pt x="31697" y="20083"/>
                    </a:lnTo>
                    <a:lnTo>
                      <a:pt x="30185" y="19054"/>
                    </a:lnTo>
                    <a:lnTo>
                      <a:pt x="28672" y="21111"/>
                    </a:lnTo>
                    <a:lnTo>
                      <a:pt x="26132" y="21111"/>
                    </a:lnTo>
                    <a:lnTo>
                      <a:pt x="24619" y="22140"/>
                    </a:lnTo>
                    <a:lnTo>
                      <a:pt x="22079" y="24196"/>
                    </a:lnTo>
                    <a:cubicBezTo>
                      <a:pt x="22986" y="17421"/>
                      <a:pt x="18389" y="15788"/>
                      <a:pt x="12824" y="14457"/>
                    </a:cubicBezTo>
                    <a:lnTo>
                      <a:pt x="10767" y="17542"/>
                    </a:lnTo>
                    <a:lnTo>
                      <a:pt x="7682" y="21111"/>
                    </a:lnTo>
                    <a:lnTo>
                      <a:pt x="5626" y="20083"/>
                    </a:lnTo>
                    <a:lnTo>
                      <a:pt x="2057" y="20083"/>
                    </a:lnTo>
                    <a:lnTo>
                      <a:pt x="0" y="16998"/>
                    </a:lnTo>
                    <a:lnTo>
                      <a:pt x="484" y="12884"/>
                    </a:lnTo>
                    <a:lnTo>
                      <a:pt x="1512" y="7743"/>
                    </a:lnTo>
                    <a:lnTo>
                      <a:pt x="6109" y="6714"/>
                    </a:lnTo>
                    <a:lnTo>
                      <a:pt x="9678" y="3629"/>
                    </a:lnTo>
                    <a:lnTo>
                      <a:pt x="12219" y="61"/>
                    </a:lnTo>
                  </a:path>
                </a:pathLst>
              </a:custGeom>
              <a:grpFill/>
              <a:ln w="6035" cap="flat">
                <a:noFill/>
                <a:prstDash val="solid"/>
                <a:miter/>
              </a:ln>
            </p:spPr>
            <p:txBody>
              <a:bodyPr rtlCol="0" anchor="ctr"/>
              <a:lstStyle/>
              <a:p>
                <a:endParaRPr lang="en-FI"/>
              </a:p>
            </p:txBody>
          </p:sp>
          <p:sp>
            <p:nvSpPr>
              <p:cNvPr id="2317" name="Freeform: Shape 954">
                <a:extLst>
                  <a:ext uri="{FF2B5EF4-FFF2-40B4-BE49-F238E27FC236}">
                    <a16:creationId xmlns:a16="http://schemas.microsoft.com/office/drawing/2014/main" id="{917DBCBA-532A-C50C-3A0E-BB9D1CC96779}"/>
                  </a:ext>
                </a:extLst>
              </p:cNvPr>
              <p:cNvSpPr/>
              <p:nvPr/>
            </p:nvSpPr>
            <p:spPr>
              <a:xfrm>
                <a:off x="4657049" y="6353842"/>
                <a:ext cx="15303" cy="22623"/>
              </a:xfrm>
              <a:custGeom>
                <a:avLst/>
                <a:gdLst>
                  <a:gd name="connsiteX0" fmla="*/ 0 w 15303"/>
                  <a:gd name="connsiteY0" fmla="*/ 9254 h 22623"/>
                  <a:gd name="connsiteX1" fmla="*/ 4113 w 15303"/>
                  <a:gd name="connsiteY1" fmla="*/ 8771 h 22623"/>
                  <a:gd name="connsiteX2" fmla="*/ 6654 w 15303"/>
                  <a:gd name="connsiteY2" fmla="*/ 6714 h 22623"/>
                  <a:gd name="connsiteX3" fmla="*/ 6654 w 15303"/>
                  <a:gd name="connsiteY3" fmla="*/ 3629 h 22623"/>
                  <a:gd name="connsiteX4" fmla="*/ 8166 w 15303"/>
                  <a:gd name="connsiteY4" fmla="*/ 2117 h 22623"/>
                  <a:gd name="connsiteX5" fmla="*/ 11251 w 15303"/>
                  <a:gd name="connsiteY5" fmla="*/ 2601 h 22623"/>
                  <a:gd name="connsiteX6" fmla="*/ 12763 w 15303"/>
                  <a:gd name="connsiteY6" fmla="*/ 544 h 22623"/>
                  <a:gd name="connsiteX7" fmla="*/ 15304 w 15303"/>
                  <a:gd name="connsiteY7" fmla="*/ 0 h 22623"/>
                  <a:gd name="connsiteX8" fmla="*/ 11735 w 15303"/>
                  <a:gd name="connsiteY8" fmla="*/ 22078 h 22623"/>
                  <a:gd name="connsiteX9" fmla="*/ 9678 w 15303"/>
                  <a:gd name="connsiteY9" fmla="*/ 22623 h 22623"/>
                  <a:gd name="connsiteX10" fmla="*/ 8650 w 15303"/>
                  <a:gd name="connsiteY10" fmla="*/ 20566 h 22623"/>
                  <a:gd name="connsiteX11" fmla="*/ 7138 w 15303"/>
                  <a:gd name="connsiteY11" fmla="*/ 21595 h 22623"/>
                  <a:gd name="connsiteX12" fmla="*/ 5626 w 15303"/>
                  <a:gd name="connsiteY12" fmla="*/ 19538 h 22623"/>
                  <a:gd name="connsiteX13" fmla="*/ 4597 w 15303"/>
                  <a:gd name="connsiteY13" fmla="*/ 16453 h 22623"/>
                  <a:gd name="connsiteX14" fmla="*/ 4113 w 15303"/>
                  <a:gd name="connsiteY14" fmla="*/ 13912 h 22623"/>
                  <a:gd name="connsiteX15" fmla="*/ 1573 w 15303"/>
                  <a:gd name="connsiteY15" fmla="*/ 12884 h 22623"/>
                  <a:gd name="connsiteX16" fmla="*/ 61 w 15303"/>
                  <a:gd name="connsiteY16" fmla="*/ 11372 h 22623"/>
                  <a:gd name="connsiteX17" fmla="*/ 61 w 15303"/>
                  <a:gd name="connsiteY17" fmla="*/ 9315 h 2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303" h="22623">
                    <a:moveTo>
                      <a:pt x="0" y="9254"/>
                    </a:moveTo>
                    <a:lnTo>
                      <a:pt x="4113" y="8771"/>
                    </a:lnTo>
                    <a:lnTo>
                      <a:pt x="6654" y="6714"/>
                    </a:lnTo>
                    <a:lnTo>
                      <a:pt x="6654" y="3629"/>
                    </a:lnTo>
                    <a:lnTo>
                      <a:pt x="8166" y="2117"/>
                    </a:lnTo>
                    <a:lnTo>
                      <a:pt x="11251" y="2601"/>
                    </a:lnTo>
                    <a:lnTo>
                      <a:pt x="12763" y="544"/>
                    </a:lnTo>
                    <a:lnTo>
                      <a:pt x="15304" y="0"/>
                    </a:lnTo>
                    <a:cubicBezTo>
                      <a:pt x="11675" y="12400"/>
                      <a:pt x="16998" y="10344"/>
                      <a:pt x="11735" y="22078"/>
                    </a:cubicBezTo>
                    <a:lnTo>
                      <a:pt x="9678" y="22623"/>
                    </a:lnTo>
                    <a:lnTo>
                      <a:pt x="8650" y="20566"/>
                    </a:lnTo>
                    <a:lnTo>
                      <a:pt x="7138" y="21595"/>
                    </a:lnTo>
                    <a:lnTo>
                      <a:pt x="5626" y="19538"/>
                    </a:lnTo>
                    <a:lnTo>
                      <a:pt x="4597" y="16453"/>
                    </a:lnTo>
                    <a:lnTo>
                      <a:pt x="4113" y="13912"/>
                    </a:lnTo>
                    <a:lnTo>
                      <a:pt x="1573" y="12884"/>
                    </a:lnTo>
                    <a:lnTo>
                      <a:pt x="61" y="11372"/>
                    </a:lnTo>
                    <a:lnTo>
                      <a:pt x="61" y="9315"/>
                    </a:lnTo>
                  </a:path>
                </a:pathLst>
              </a:custGeom>
              <a:grpFill/>
              <a:ln w="6035" cap="flat">
                <a:noFill/>
                <a:prstDash val="solid"/>
                <a:miter/>
              </a:ln>
            </p:spPr>
            <p:txBody>
              <a:bodyPr rtlCol="0" anchor="ctr"/>
              <a:lstStyle/>
              <a:p>
                <a:endParaRPr lang="en-FI"/>
              </a:p>
            </p:txBody>
          </p:sp>
          <p:sp>
            <p:nvSpPr>
              <p:cNvPr id="2318" name="Freeform: Shape 955">
                <a:extLst>
                  <a:ext uri="{FF2B5EF4-FFF2-40B4-BE49-F238E27FC236}">
                    <a16:creationId xmlns:a16="http://schemas.microsoft.com/office/drawing/2014/main" id="{CCEDD24E-EEBC-E59D-E891-FFB7184F73A4}"/>
                  </a:ext>
                </a:extLst>
              </p:cNvPr>
              <p:cNvSpPr/>
              <p:nvPr/>
            </p:nvSpPr>
            <p:spPr>
              <a:xfrm>
                <a:off x="4692496" y="6333880"/>
                <a:ext cx="12823" cy="22078"/>
              </a:xfrm>
              <a:custGeom>
                <a:avLst/>
                <a:gdLst>
                  <a:gd name="connsiteX0" fmla="*/ 2541 w 12823"/>
                  <a:gd name="connsiteY0" fmla="*/ 0 h 22078"/>
                  <a:gd name="connsiteX1" fmla="*/ 6109 w 12823"/>
                  <a:gd name="connsiteY1" fmla="*/ 484 h 22078"/>
                  <a:gd name="connsiteX2" fmla="*/ 6654 w 12823"/>
                  <a:gd name="connsiteY2" fmla="*/ 3085 h 22078"/>
                  <a:gd name="connsiteX3" fmla="*/ 7138 w 12823"/>
                  <a:gd name="connsiteY3" fmla="*/ 5081 h 22078"/>
                  <a:gd name="connsiteX4" fmla="*/ 6654 w 12823"/>
                  <a:gd name="connsiteY4" fmla="*/ 6654 h 22078"/>
                  <a:gd name="connsiteX5" fmla="*/ 8711 w 12823"/>
                  <a:gd name="connsiteY5" fmla="*/ 8166 h 22078"/>
                  <a:gd name="connsiteX6" fmla="*/ 8711 w 12823"/>
                  <a:gd name="connsiteY6" fmla="*/ 10767 h 22078"/>
                  <a:gd name="connsiteX7" fmla="*/ 7682 w 12823"/>
                  <a:gd name="connsiteY7" fmla="*/ 10767 h 22078"/>
                  <a:gd name="connsiteX8" fmla="*/ 6654 w 12823"/>
                  <a:gd name="connsiteY8" fmla="*/ 12280 h 22078"/>
                  <a:gd name="connsiteX9" fmla="*/ 7138 w 12823"/>
                  <a:gd name="connsiteY9" fmla="*/ 14336 h 22078"/>
                  <a:gd name="connsiteX10" fmla="*/ 9194 w 12823"/>
                  <a:gd name="connsiteY10" fmla="*/ 15365 h 22078"/>
                  <a:gd name="connsiteX11" fmla="*/ 12824 w 12823"/>
                  <a:gd name="connsiteY11" fmla="*/ 18994 h 22078"/>
                  <a:gd name="connsiteX12" fmla="*/ 11796 w 12823"/>
                  <a:gd name="connsiteY12" fmla="*/ 20506 h 22078"/>
                  <a:gd name="connsiteX13" fmla="*/ 9194 w 12823"/>
                  <a:gd name="connsiteY13" fmla="*/ 19478 h 22078"/>
                  <a:gd name="connsiteX14" fmla="*/ 9194 w 12823"/>
                  <a:gd name="connsiteY14" fmla="*/ 21050 h 22078"/>
                  <a:gd name="connsiteX15" fmla="*/ 7682 w 12823"/>
                  <a:gd name="connsiteY15" fmla="*/ 22079 h 22078"/>
                  <a:gd name="connsiteX16" fmla="*/ 6109 w 12823"/>
                  <a:gd name="connsiteY16" fmla="*/ 20023 h 22078"/>
                  <a:gd name="connsiteX17" fmla="*/ 5142 w 12823"/>
                  <a:gd name="connsiteY17" fmla="*/ 17965 h 22078"/>
                  <a:gd name="connsiteX18" fmla="*/ 3085 w 12823"/>
                  <a:gd name="connsiteY18" fmla="*/ 17421 h 22078"/>
                  <a:gd name="connsiteX19" fmla="*/ 2057 w 12823"/>
                  <a:gd name="connsiteY19" fmla="*/ 13852 h 22078"/>
                  <a:gd name="connsiteX20" fmla="*/ 1512 w 12823"/>
                  <a:gd name="connsiteY20" fmla="*/ 12280 h 22078"/>
                  <a:gd name="connsiteX21" fmla="*/ 2541 w 12823"/>
                  <a:gd name="connsiteY21" fmla="*/ 11251 h 22078"/>
                  <a:gd name="connsiteX22" fmla="*/ 2057 w 12823"/>
                  <a:gd name="connsiteY22" fmla="*/ 9739 h 22078"/>
                  <a:gd name="connsiteX23" fmla="*/ 484 w 12823"/>
                  <a:gd name="connsiteY23" fmla="*/ 7138 h 22078"/>
                  <a:gd name="connsiteX24" fmla="*/ 0 w 12823"/>
                  <a:gd name="connsiteY24" fmla="*/ 4597 h 22078"/>
                  <a:gd name="connsiteX25" fmla="*/ 0 w 12823"/>
                  <a:gd name="connsiteY25" fmla="*/ 3085 h 22078"/>
                  <a:gd name="connsiteX26" fmla="*/ 1028 w 12823"/>
                  <a:gd name="connsiteY26" fmla="*/ 2056 h 22078"/>
                  <a:gd name="connsiteX27" fmla="*/ 2057 w 12823"/>
                  <a:gd name="connsiteY27" fmla="*/ 2056 h 22078"/>
                  <a:gd name="connsiteX28" fmla="*/ 1512 w 12823"/>
                  <a:gd name="connsiteY28" fmla="*/ 1512 h 22078"/>
                  <a:gd name="connsiteX29" fmla="*/ 2541 w 12823"/>
                  <a:gd name="connsiteY29" fmla="*/ 0 h 22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823" h="22078">
                    <a:moveTo>
                      <a:pt x="2541" y="0"/>
                    </a:moveTo>
                    <a:lnTo>
                      <a:pt x="6109" y="484"/>
                    </a:lnTo>
                    <a:lnTo>
                      <a:pt x="6654" y="3085"/>
                    </a:lnTo>
                    <a:lnTo>
                      <a:pt x="7138" y="5081"/>
                    </a:lnTo>
                    <a:lnTo>
                      <a:pt x="6654" y="6654"/>
                    </a:lnTo>
                    <a:lnTo>
                      <a:pt x="8711" y="8166"/>
                    </a:lnTo>
                    <a:lnTo>
                      <a:pt x="8711" y="10767"/>
                    </a:lnTo>
                    <a:lnTo>
                      <a:pt x="7682" y="10767"/>
                    </a:lnTo>
                    <a:lnTo>
                      <a:pt x="6654" y="12280"/>
                    </a:lnTo>
                    <a:lnTo>
                      <a:pt x="7138" y="14336"/>
                    </a:lnTo>
                    <a:lnTo>
                      <a:pt x="9194" y="15365"/>
                    </a:lnTo>
                    <a:lnTo>
                      <a:pt x="12824" y="18994"/>
                    </a:lnTo>
                    <a:lnTo>
                      <a:pt x="11796" y="20506"/>
                    </a:lnTo>
                    <a:lnTo>
                      <a:pt x="9194" y="19478"/>
                    </a:lnTo>
                    <a:lnTo>
                      <a:pt x="9194" y="21050"/>
                    </a:lnTo>
                    <a:lnTo>
                      <a:pt x="7682" y="22079"/>
                    </a:lnTo>
                    <a:lnTo>
                      <a:pt x="6109" y="20023"/>
                    </a:lnTo>
                    <a:lnTo>
                      <a:pt x="5142" y="17965"/>
                    </a:lnTo>
                    <a:lnTo>
                      <a:pt x="3085" y="17421"/>
                    </a:lnTo>
                    <a:lnTo>
                      <a:pt x="2057" y="13852"/>
                    </a:lnTo>
                    <a:lnTo>
                      <a:pt x="1512" y="12280"/>
                    </a:lnTo>
                    <a:lnTo>
                      <a:pt x="2541" y="11251"/>
                    </a:lnTo>
                    <a:lnTo>
                      <a:pt x="2057" y="9739"/>
                    </a:lnTo>
                    <a:lnTo>
                      <a:pt x="484" y="7138"/>
                    </a:lnTo>
                    <a:lnTo>
                      <a:pt x="0" y="4597"/>
                    </a:lnTo>
                    <a:lnTo>
                      <a:pt x="0" y="3085"/>
                    </a:lnTo>
                    <a:lnTo>
                      <a:pt x="1028" y="2056"/>
                    </a:lnTo>
                    <a:lnTo>
                      <a:pt x="2057" y="2056"/>
                    </a:lnTo>
                    <a:lnTo>
                      <a:pt x="1512" y="1512"/>
                    </a:lnTo>
                    <a:lnTo>
                      <a:pt x="2541" y="0"/>
                    </a:lnTo>
                  </a:path>
                </a:pathLst>
              </a:custGeom>
              <a:grpFill/>
              <a:ln w="6035" cap="flat">
                <a:noFill/>
                <a:prstDash val="solid"/>
                <a:miter/>
              </a:ln>
            </p:spPr>
            <p:txBody>
              <a:bodyPr rtlCol="0" anchor="ctr"/>
              <a:lstStyle/>
              <a:p>
                <a:endParaRPr lang="en-FI"/>
              </a:p>
            </p:txBody>
          </p:sp>
          <p:sp>
            <p:nvSpPr>
              <p:cNvPr id="2319" name="Freeform: Shape 956">
                <a:extLst>
                  <a:ext uri="{FF2B5EF4-FFF2-40B4-BE49-F238E27FC236}">
                    <a16:creationId xmlns:a16="http://schemas.microsoft.com/office/drawing/2014/main" id="{7D4E46A3-1706-E62F-4391-BF6F2D1DD4BE}"/>
                  </a:ext>
                </a:extLst>
              </p:cNvPr>
              <p:cNvSpPr/>
              <p:nvPr/>
            </p:nvSpPr>
            <p:spPr>
              <a:xfrm>
                <a:off x="4655536" y="6257905"/>
                <a:ext cx="11795" cy="35931"/>
              </a:xfrm>
              <a:custGeom>
                <a:avLst/>
                <a:gdLst>
                  <a:gd name="connsiteX0" fmla="*/ 1028 w 11795"/>
                  <a:gd name="connsiteY0" fmla="*/ 0 h 35931"/>
                  <a:gd name="connsiteX1" fmla="*/ 3569 w 11795"/>
                  <a:gd name="connsiteY1" fmla="*/ 0 h 35931"/>
                  <a:gd name="connsiteX2" fmla="*/ 3569 w 11795"/>
                  <a:gd name="connsiteY2" fmla="*/ 3085 h 35931"/>
                  <a:gd name="connsiteX3" fmla="*/ 5142 w 11795"/>
                  <a:gd name="connsiteY3" fmla="*/ 4597 h 35931"/>
                  <a:gd name="connsiteX4" fmla="*/ 5626 w 11795"/>
                  <a:gd name="connsiteY4" fmla="*/ 6654 h 35931"/>
                  <a:gd name="connsiteX5" fmla="*/ 7682 w 11795"/>
                  <a:gd name="connsiteY5" fmla="*/ 6170 h 35931"/>
                  <a:gd name="connsiteX6" fmla="*/ 7682 w 11795"/>
                  <a:gd name="connsiteY6" fmla="*/ 8227 h 35931"/>
                  <a:gd name="connsiteX7" fmla="*/ 8227 w 11795"/>
                  <a:gd name="connsiteY7" fmla="*/ 10283 h 35931"/>
                  <a:gd name="connsiteX8" fmla="*/ 9739 w 11795"/>
                  <a:gd name="connsiteY8" fmla="*/ 12824 h 35931"/>
                  <a:gd name="connsiteX9" fmla="*/ 8711 w 11795"/>
                  <a:gd name="connsiteY9" fmla="*/ 14397 h 35931"/>
                  <a:gd name="connsiteX10" fmla="*/ 10283 w 11795"/>
                  <a:gd name="connsiteY10" fmla="*/ 17482 h 35931"/>
                  <a:gd name="connsiteX11" fmla="*/ 9739 w 11795"/>
                  <a:gd name="connsiteY11" fmla="*/ 18994 h 35931"/>
                  <a:gd name="connsiteX12" fmla="*/ 8711 w 11795"/>
                  <a:gd name="connsiteY12" fmla="*/ 20567 h 35931"/>
                  <a:gd name="connsiteX13" fmla="*/ 8227 w 11795"/>
                  <a:gd name="connsiteY13" fmla="*/ 22563 h 35931"/>
                  <a:gd name="connsiteX14" fmla="*/ 8227 w 11795"/>
                  <a:gd name="connsiteY14" fmla="*/ 24619 h 35931"/>
                  <a:gd name="connsiteX15" fmla="*/ 6170 w 11795"/>
                  <a:gd name="connsiteY15" fmla="*/ 25164 h 35931"/>
                  <a:gd name="connsiteX16" fmla="*/ 6170 w 11795"/>
                  <a:gd name="connsiteY16" fmla="*/ 26676 h 35931"/>
                  <a:gd name="connsiteX17" fmla="*/ 7682 w 11795"/>
                  <a:gd name="connsiteY17" fmla="*/ 30306 h 35931"/>
                  <a:gd name="connsiteX18" fmla="*/ 10283 w 11795"/>
                  <a:gd name="connsiteY18" fmla="*/ 28733 h 35931"/>
                  <a:gd name="connsiteX19" fmla="*/ 11312 w 11795"/>
                  <a:gd name="connsiteY19" fmla="*/ 30306 h 35931"/>
                  <a:gd name="connsiteX20" fmla="*/ 11796 w 11795"/>
                  <a:gd name="connsiteY20" fmla="*/ 33330 h 35931"/>
                  <a:gd name="connsiteX21" fmla="*/ 10767 w 11795"/>
                  <a:gd name="connsiteY21" fmla="*/ 35931 h 35931"/>
                  <a:gd name="connsiteX22" fmla="*/ 9255 w 11795"/>
                  <a:gd name="connsiteY22" fmla="*/ 34358 h 35931"/>
                  <a:gd name="connsiteX23" fmla="*/ 6654 w 11795"/>
                  <a:gd name="connsiteY23" fmla="*/ 33874 h 35931"/>
                  <a:gd name="connsiteX24" fmla="*/ 5142 w 11795"/>
                  <a:gd name="connsiteY24" fmla="*/ 30306 h 35931"/>
                  <a:gd name="connsiteX25" fmla="*/ 4597 w 11795"/>
                  <a:gd name="connsiteY25" fmla="*/ 28733 h 35931"/>
                  <a:gd name="connsiteX26" fmla="*/ 2057 w 11795"/>
                  <a:gd name="connsiteY26" fmla="*/ 28249 h 35931"/>
                  <a:gd name="connsiteX27" fmla="*/ 0 w 11795"/>
                  <a:gd name="connsiteY27" fmla="*/ 27220 h 35931"/>
                  <a:gd name="connsiteX28" fmla="*/ 0 w 11795"/>
                  <a:gd name="connsiteY28" fmla="*/ 24619 h 35931"/>
                  <a:gd name="connsiteX29" fmla="*/ 1512 w 11795"/>
                  <a:gd name="connsiteY29" fmla="*/ 21534 h 35931"/>
                  <a:gd name="connsiteX30" fmla="*/ 2057 w 11795"/>
                  <a:gd name="connsiteY30" fmla="*/ 19538 h 35931"/>
                  <a:gd name="connsiteX31" fmla="*/ 484 w 11795"/>
                  <a:gd name="connsiteY31" fmla="*/ 16937 h 35931"/>
                  <a:gd name="connsiteX32" fmla="*/ 2057 w 11795"/>
                  <a:gd name="connsiteY32" fmla="*/ 14881 h 35931"/>
                  <a:gd name="connsiteX33" fmla="*/ 1512 w 11795"/>
                  <a:gd name="connsiteY33" fmla="*/ 13368 h 35931"/>
                  <a:gd name="connsiteX34" fmla="*/ 2541 w 11795"/>
                  <a:gd name="connsiteY34" fmla="*/ 10767 h 35931"/>
                  <a:gd name="connsiteX35" fmla="*/ 3085 w 11795"/>
                  <a:gd name="connsiteY35" fmla="*/ 9255 h 35931"/>
                  <a:gd name="connsiteX36" fmla="*/ 2057 w 11795"/>
                  <a:gd name="connsiteY36" fmla="*/ 6170 h 35931"/>
                  <a:gd name="connsiteX37" fmla="*/ 1512 w 11795"/>
                  <a:gd name="connsiteY37" fmla="*/ 3569 h 35931"/>
                  <a:gd name="connsiteX38" fmla="*/ 484 w 11795"/>
                  <a:gd name="connsiteY38" fmla="*/ 2601 h 35931"/>
                  <a:gd name="connsiteX39" fmla="*/ 1028 w 11795"/>
                  <a:gd name="connsiteY39" fmla="*/ 0 h 3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795" h="35931">
                    <a:moveTo>
                      <a:pt x="1028" y="0"/>
                    </a:moveTo>
                    <a:lnTo>
                      <a:pt x="3569" y="0"/>
                    </a:lnTo>
                    <a:lnTo>
                      <a:pt x="3569" y="3085"/>
                    </a:lnTo>
                    <a:lnTo>
                      <a:pt x="5142" y="4597"/>
                    </a:lnTo>
                    <a:lnTo>
                      <a:pt x="5626" y="6654"/>
                    </a:lnTo>
                    <a:lnTo>
                      <a:pt x="7682" y="6170"/>
                    </a:lnTo>
                    <a:lnTo>
                      <a:pt x="7682" y="8227"/>
                    </a:lnTo>
                    <a:lnTo>
                      <a:pt x="8227" y="10283"/>
                    </a:lnTo>
                    <a:lnTo>
                      <a:pt x="9739" y="12824"/>
                    </a:lnTo>
                    <a:lnTo>
                      <a:pt x="8711" y="14397"/>
                    </a:lnTo>
                    <a:lnTo>
                      <a:pt x="10283" y="17482"/>
                    </a:lnTo>
                    <a:lnTo>
                      <a:pt x="9739" y="18994"/>
                    </a:lnTo>
                    <a:lnTo>
                      <a:pt x="8711" y="20567"/>
                    </a:lnTo>
                    <a:lnTo>
                      <a:pt x="8227" y="22563"/>
                    </a:lnTo>
                    <a:lnTo>
                      <a:pt x="8227" y="24619"/>
                    </a:lnTo>
                    <a:lnTo>
                      <a:pt x="6170" y="25164"/>
                    </a:lnTo>
                    <a:lnTo>
                      <a:pt x="6170" y="26676"/>
                    </a:lnTo>
                    <a:lnTo>
                      <a:pt x="7682" y="30306"/>
                    </a:lnTo>
                    <a:lnTo>
                      <a:pt x="10283" y="28733"/>
                    </a:lnTo>
                    <a:lnTo>
                      <a:pt x="11312" y="30306"/>
                    </a:lnTo>
                    <a:lnTo>
                      <a:pt x="11796" y="33330"/>
                    </a:lnTo>
                    <a:lnTo>
                      <a:pt x="10767" y="35931"/>
                    </a:lnTo>
                    <a:lnTo>
                      <a:pt x="9255" y="34358"/>
                    </a:lnTo>
                    <a:lnTo>
                      <a:pt x="6654" y="33874"/>
                    </a:lnTo>
                    <a:lnTo>
                      <a:pt x="5142" y="30306"/>
                    </a:lnTo>
                    <a:lnTo>
                      <a:pt x="4597" y="28733"/>
                    </a:lnTo>
                    <a:lnTo>
                      <a:pt x="2057" y="28249"/>
                    </a:lnTo>
                    <a:lnTo>
                      <a:pt x="0" y="27220"/>
                    </a:lnTo>
                    <a:lnTo>
                      <a:pt x="0" y="24619"/>
                    </a:lnTo>
                    <a:lnTo>
                      <a:pt x="1512" y="21534"/>
                    </a:lnTo>
                    <a:lnTo>
                      <a:pt x="2057" y="19538"/>
                    </a:lnTo>
                    <a:lnTo>
                      <a:pt x="484" y="16937"/>
                    </a:lnTo>
                    <a:lnTo>
                      <a:pt x="2057" y="14881"/>
                    </a:lnTo>
                    <a:lnTo>
                      <a:pt x="1512" y="13368"/>
                    </a:lnTo>
                    <a:lnTo>
                      <a:pt x="2541" y="10767"/>
                    </a:lnTo>
                    <a:lnTo>
                      <a:pt x="3085" y="9255"/>
                    </a:lnTo>
                    <a:lnTo>
                      <a:pt x="2057" y="6170"/>
                    </a:lnTo>
                    <a:lnTo>
                      <a:pt x="1512" y="3569"/>
                    </a:lnTo>
                    <a:lnTo>
                      <a:pt x="484" y="2601"/>
                    </a:lnTo>
                    <a:lnTo>
                      <a:pt x="1028" y="0"/>
                    </a:lnTo>
                  </a:path>
                </a:pathLst>
              </a:custGeom>
              <a:grpFill/>
              <a:ln w="6035" cap="flat">
                <a:noFill/>
                <a:prstDash val="solid"/>
                <a:miter/>
              </a:ln>
            </p:spPr>
            <p:txBody>
              <a:bodyPr rtlCol="0" anchor="ctr"/>
              <a:lstStyle/>
              <a:p>
                <a:endParaRPr lang="en-FI"/>
              </a:p>
            </p:txBody>
          </p:sp>
          <p:sp>
            <p:nvSpPr>
              <p:cNvPr id="2320" name="Freeform: Shape 957">
                <a:extLst>
                  <a:ext uri="{FF2B5EF4-FFF2-40B4-BE49-F238E27FC236}">
                    <a16:creationId xmlns:a16="http://schemas.microsoft.com/office/drawing/2014/main" id="{0294D917-1839-2595-20A5-D1C670958417}"/>
                  </a:ext>
                </a:extLst>
              </p:cNvPr>
              <p:cNvSpPr/>
              <p:nvPr/>
            </p:nvSpPr>
            <p:spPr>
              <a:xfrm>
                <a:off x="4679672" y="6306659"/>
                <a:ext cx="10222" cy="24619"/>
              </a:xfrm>
              <a:custGeom>
                <a:avLst/>
                <a:gdLst>
                  <a:gd name="connsiteX0" fmla="*/ 3024 w 10222"/>
                  <a:gd name="connsiteY0" fmla="*/ 0 h 24619"/>
                  <a:gd name="connsiteX1" fmla="*/ 5081 w 10222"/>
                  <a:gd name="connsiteY1" fmla="*/ 1512 h 24619"/>
                  <a:gd name="connsiteX2" fmla="*/ 5565 w 10222"/>
                  <a:gd name="connsiteY2" fmla="*/ 2541 h 24619"/>
                  <a:gd name="connsiteX3" fmla="*/ 5081 w 10222"/>
                  <a:gd name="connsiteY3" fmla="*/ 4053 h 24619"/>
                  <a:gd name="connsiteX4" fmla="*/ 5081 w 10222"/>
                  <a:gd name="connsiteY4" fmla="*/ 5626 h 24619"/>
                  <a:gd name="connsiteX5" fmla="*/ 4597 w 10222"/>
                  <a:gd name="connsiteY5" fmla="*/ 7682 h 24619"/>
                  <a:gd name="connsiteX6" fmla="*/ 9195 w 10222"/>
                  <a:gd name="connsiteY6" fmla="*/ 16393 h 24619"/>
                  <a:gd name="connsiteX7" fmla="*/ 7682 w 10222"/>
                  <a:gd name="connsiteY7" fmla="*/ 17421 h 24619"/>
                  <a:gd name="connsiteX8" fmla="*/ 7198 w 10222"/>
                  <a:gd name="connsiteY8" fmla="*/ 18933 h 24619"/>
                  <a:gd name="connsiteX9" fmla="*/ 8711 w 10222"/>
                  <a:gd name="connsiteY9" fmla="*/ 20990 h 24619"/>
                  <a:gd name="connsiteX10" fmla="*/ 9739 w 10222"/>
                  <a:gd name="connsiteY10" fmla="*/ 22018 h 24619"/>
                  <a:gd name="connsiteX11" fmla="*/ 10223 w 10222"/>
                  <a:gd name="connsiteY11" fmla="*/ 23047 h 24619"/>
                  <a:gd name="connsiteX12" fmla="*/ 9195 w 10222"/>
                  <a:gd name="connsiteY12" fmla="*/ 24619 h 24619"/>
                  <a:gd name="connsiteX13" fmla="*/ 7138 w 10222"/>
                  <a:gd name="connsiteY13" fmla="*/ 22563 h 24619"/>
                  <a:gd name="connsiteX14" fmla="*/ 6109 w 10222"/>
                  <a:gd name="connsiteY14" fmla="*/ 20506 h 24619"/>
                  <a:gd name="connsiteX15" fmla="*/ 4597 w 10222"/>
                  <a:gd name="connsiteY15" fmla="*/ 18994 h 24619"/>
                  <a:gd name="connsiteX16" fmla="*/ 4597 w 10222"/>
                  <a:gd name="connsiteY16" fmla="*/ 16453 h 24619"/>
                  <a:gd name="connsiteX17" fmla="*/ 3569 w 10222"/>
                  <a:gd name="connsiteY17" fmla="*/ 15425 h 24619"/>
                  <a:gd name="connsiteX18" fmla="*/ 2541 w 10222"/>
                  <a:gd name="connsiteY18" fmla="*/ 14880 h 24619"/>
                  <a:gd name="connsiteX19" fmla="*/ 484 w 10222"/>
                  <a:gd name="connsiteY19" fmla="*/ 15909 h 24619"/>
                  <a:gd name="connsiteX20" fmla="*/ 0 w 10222"/>
                  <a:gd name="connsiteY20" fmla="*/ 13368 h 24619"/>
                  <a:gd name="connsiteX21" fmla="*/ 1512 w 10222"/>
                  <a:gd name="connsiteY21" fmla="*/ 10283 h 24619"/>
                  <a:gd name="connsiteX22" fmla="*/ 1512 w 10222"/>
                  <a:gd name="connsiteY22" fmla="*/ 8227 h 24619"/>
                  <a:gd name="connsiteX23" fmla="*/ 484 w 10222"/>
                  <a:gd name="connsiteY23" fmla="*/ 5686 h 24619"/>
                  <a:gd name="connsiteX24" fmla="*/ 1512 w 10222"/>
                  <a:gd name="connsiteY24" fmla="*/ 2056 h 24619"/>
                  <a:gd name="connsiteX25" fmla="*/ 3024 w 10222"/>
                  <a:gd name="connsiteY25" fmla="*/ 544 h 24619"/>
                  <a:gd name="connsiteX26" fmla="*/ 3024 w 10222"/>
                  <a:gd name="connsiteY26" fmla="*/ 61 h 2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222" h="24619">
                    <a:moveTo>
                      <a:pt x="3024" y="0"/>
                    </a:moveTo>
                    <a:lnTo>
                      <a:pt x="5081" y="1512"/>
                    </a:lnTo>
                    <a:lnTo>
                      <a:pt x="5565" y="2541"/>
                    </a:lnTo>
                    <a:lnTo>
                      <a:pt x="5081" y="4053"/>
                    </a:lnTo>
                    <a:lnTo>
                      <a:pt x="5081" y="5626"/>
                    </a:lnTo>
                    <a:lnTo>
                      <a:pt x="4597" y="7682"/>
                    </a:lnTo>
                    <a:cubicBezTo>
                      <a:pt x="7501" y="10525"/>
                      <a:pt x="9315" y="11735"/>
                      <a:pt x="9195" y="16393"/>
                    </a:cubicBezTo>
                    <a:lnTo>
                      <a:pt x="7682" y="17421"/>
                    </a:lnTo>
                    <a:lnTo>
                      <a:pt x="7198" y="18933"/>
                    </a:lnTo>
                    <a:lnTo>
                      <a:pt x="8711" y="20990"/>
                    </a:lnTo>
                    <a:lnTo>
                      <a:pt x="9739" y="22018"/>
                    </a:lnTo>
                    <a:lnTo>
                      <a:pt x="10223" y="23047"/>
                    </a:lnTo>
                    <a:lnTo>
                      <a:pt x="9195" y="24619"/>
                    </a:lnTo>
                    <a:lnTo>
                      <a:pt x="7138" y="22563"/>
                    </a:lnTo>
                    <a:lnTo>
                      <a:pt x="6109" y="20506"/>
                    </a:lnTo>
                    <a:lnTo>
                      <a:pt x="4597" y="18994"/>
                    </a:lnTo>
                    <a:lnTo>
                      <a:pt x="4597" y="16453"/>
                    </a:lnTo>
                    <a:lnTo>
                      <a:pt x="3569" y="15425"/>
                    </a:lnTo>
                    <a:lnTo>
                      <a:pt x="2541" y="14880"/>
                    </a:lnTo>
                    <a:lnTo>
                      <a:pt x="484" y="15909"/>
                    </a:lnTo>
                    <a:lnTo>
                      <a:pt x="0" y="13368"/>
                    </a:lnTo>
                    <a:lnTo>
                      <a:pt x="1512" y="10283"/>
                    </a:lnTo>
                    <a:lnTo>
                      <a:pt x="1512" y="8227"/>
                    </a:lnTo>
                    <a:lnTo>
                      <a:pt x="484" y="5686"/>
                    </a:lnTo>
                    <a:lnTo>
                      <a:pt x="1512" y="2056"/>
                    </a:lnTo>
                    <a:lnTo>
                      <a:pt x="3024" y="544"/>
                    </a:lnTo>
                    <a:lnTo>
                      <a:pt x="3024" y="61"/>
                    </a:lnTo>
                  </a:path>
                </a:pathLst>
              </a:custGeom>
              <a:grpFill/>
              <a:ln w="6035" cap="flat">
                <a:noFill/>
                <a:prstDash val="solid"/>
                <a:miter/>
              </a:ln>
            </p:spPr>
            <p:txBody>
              <a:bodyPr rtlCol="0" anchor="ctr"/>
              <a:lstStyle/>
              <a:p>
                <a:endParaRPr lang="en-FI"/>
              </a:p>
            </p:txBody>
          </p:sp>
          <p:sp>
            <p:nvSpPr>
              <p:cNvPr id="2321" name="Freeform: Shape 958">
                <a:extLst>
                  <a:ext uri="{FF2B5EF4-FFF2-40B4-BE49-F238E27FC236}">
                    <a16:creationId xmlns:a16="http://schemas.microsoft.com/office/drawing/2014/main" id="{73C0A6F2-256D-A976-D1EB-AC75BC43D0D2}"/>
                  </a:ext>
                </a:extLst>
              </p:cNvPr>
              <p:cNvSpPr/>
              <p:nvPr/>
            </p:nvSpPr>
            <p:spPr>
              <a:xfrm>
                <a:off x="4688382" y="6295348"/>
                <a:ext cx="12279" cy="19538"/>
              </a:xfrm>
              <a:custGeom>
                <a:avLst/>
                <a:gdLst>
                  <a:gd name="connsiteX0" fmla="*/ 5626 w 12279"/>
                  <a:gd name="connsiteY0" fmla="*/ 0 h 19538"/>
                  <a:gd name="connsiteX1" fmla="*/ 7198 w 12279"/>
                  <a:gd name="connsiteY1" fmla="*/ 1028 h 19538"/>
                  <a:gd name="connsiteX2" fmla="*/ 8227 w 12279"/>
                  <a:gd name="connsiteY2" fmla="*/ 3629 h 19538"/>
                  <a:gd name="connsiteX3" fmla="*/ 8227 w 12279"/>
                  <a:gd name="connsiteY3" fmla="*/ 5142 h 19538"/>
                  <a:gd name="connsiteX4" fmla="*/ 12279 w 12279"/>
                  <a:gd name="connsiteY4" fmla="*/ 7198 h 19538"/>
                  <a:gd name="connsiteX5" fmla="*/ 12279 w 12279"/>
                  <a:gd name="connsiteY5" fmla="*/ 9799 h 19538"/>
                  <a:gd name="connsiteX6" fmla="*/ 11796 w 12279"/>
                  <a:gd name="connsiteY6" fmla="*/ 11312 h 19538"/>
                  <a:gd name="connsiteX7" fmla="*/ 10767 w 12279"/>
                  <a:gd name="connsiteY7" fmla="*/ 14397 h 19538"/>
                  <a:gd name="connsiteX8" fmla="*/ 10223 w 12279"/>
                  <a:gd name="connsiteY8" fmla="*/ 16937 h 19538"/>
                  <a:gd name="connsiteX9" fmla="*/ 9739 w 12279"/>
                  <a:gd name="connsiteY9" fmla="*/ 17965 h 19538"/>
                  <a:gd name="connsiteX10" fmla="*/ 7682 w 12279"/>
                  <a:gd name="connsiteY10" fmla="*/ 17965 h 19538"/>
                  <a:gd name="connsiteX11" fmla="*/ 6654 w 12279"/>
                  <a:gd name="connsiteY11" fmla="*/ 18994 h 19538"/>
                  <a:gd name="connsiteX12" fmla="*/ 4113 w 12279"/>
                  <a:gd name="connsiteY12" fmla="*/ 19538 h 19538"/>
                  <a:gd name="connsiteX13" fmla="*/ 3085 w 12279"/>
                  <a:gd name="connsiteY13" fmla="*/ 18510 h 19538"/>
                  <a:gd name="connsiteX14" fmla="*/ 3569 w 12279"/>
                  <a:gd name="connsiteY14" fmla="*/ 15909 h 19538"/>
                  <a:gd name="connsiteX15" fmla="*/ 4113 w 12279"/>
                  <a:gd name="connsiteY15" fmla="*/ 13368 h 19538"/>
                  <a:gd name="connsiteX16" fmla="*/ 3085 w 12279"/>
                  <a:gd name="connsiteY16" fmla="*/ 12340 h 19538"/>
                  <a:gd name="connsiteX17" fmla="*/ 2057 w 12279"/>
                  <a:gd name="connsiteY17" fmla="*/ 13852 h 19538"/>
                  <a:gd name="connsiteX18" fmla="*/ 484 w 12279"/>
                  <a:gd name="connsiteY18" fmla="*/ 14397 h 19538"/>
                  <a:gd name="connsiteX19" fmla="*/ 484 w 12279"/>
                  <a:gd name="connsiteY19" fmla="*/ 11312 h 19538"/>
                  <a:gd name="connsiteX20" fmla="*/ 0 w 12279"/>
                  <a:gd name="connsiteY20" fmla="*/ 10283 h 19538"/>
                  <a:gd name="connsiteX21" fmla="*/ 1512 w 12279"/>
                  <a:gd name="connsiteY21" fmla="*/ 8771 h 19538"/>
                  <a:gd name="connsiteX22" fmla="*/ 1028 w 12279"/>
                  <a:gd name="connsiteY22" fmla="*/ 7743 h 19538"/>
                  <a:gd name="connsiteX23" fmla="*/ 1028 w 12279"/>
                  <a:gd name="connsiteY23" fmla="*/ 6170 h 19538"/>
                  <a:gd name="connsiteX24" fmla="*/ 1512 w 12279"/>
                  <a:gd name="connsiteY24" fmla="*/ 3629 h 19538"/>
                  <a:gd name="connsiteX25" fmla="*/ 2541 w 12279"/>
                  <a:gd name="connsiteY25" fmla="*/ 1573 h 19538"/>
                  <a:gd name="connsiteX26" fmla="*/ 5626 w 12279"/>
                  <a:gd name="connsiteY26" fmla="*/ 0 h 1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279" h="19538">
                    <a:moveTo>
                      <a:pt x="5626" y="0"/>
                    </a:moveTo>
                    <a:lnTo>
                      <a:pt x="7198" y="1028"/>
                    </a:lnTo>
                    <a:lnTo>
                      <a:pt x="8227" y="3629"/>
                    </a:lnTo>
                    <a:lnTo>
                      <a:pt x="8227" y="5142"/>
                    </a:lnTo>
                    <a:lnTo>
                      <a:pt x="12279" y="7198"/>
                    </a:lnTo>
                    <a:lnTo>
                      <a:pt x="12279" y="9799"/>
                    </a:lnTo>
                    <a:lnTo>
                      <a:pt x="11796" y="11312"/>
                    </a:lnTo>
                    <a:lnTo>
                      <a:pt x="10767" y="14397"/>
                    </a:lnTo>
                    <a:lnTo>
                      <a:pt x="10223" y="16937"/>
                    </a:lnTo>
                    <a:lnTo>
                      <a:pt x="9739" y="17965"/>
                    </a:lnTo>
                    <a:lnTo>
                      <a:pt x="7682" y="17965"/>
                    </a:lnTo>
                    <a:lnTo>
                      <a:pt x="6654" y="18994"/>
                    </a:lnTo>
                    <a:lnTo>
                      <a:pt x="4113" y="19538"/>
                    </a:lnTo>
                    <a:lnTo>
                      <a:pt x="3085" y="18510"/>
                    </a:lnTo>
                    <a:lnTo>
                      <a:pt x="3569" y="15909"/>
                    </a:lnTo>
                    <a:lnTo>
                      <a:pt x="4113" y="13368"/>
                    </a:lnTo>
                    <a:lnTo>
                      <a:pt x="3085" y="12340"/>
                    </a:lnTo>
                    <a:lnTo>
                      <a:pt x="2057" y="13852"/>
                    </a:lnTo>
                    <a:lnTo>
                      <a:pt x="484" y="14397"/>
                    </a:lnTo>
                    <a:lnTo>
                      <a:pt x="484" y="11312"/>
                    </a:lnTo>
                    <a:lnTo>
                      <a:pt x="0" y="10283"/>
                    </a:lnTo>
                    <a:lnTo>
                      <a:pt x="1512" y="8771"/>
                    </a:lnTo>
                    <a:lnTo>
                      <a:pt x="1028" y="7743"/>
                    </a:lnTo>
                    <a:lnTo>
                      <a:pt x="1028" y="6170"/>
                    </a:lnTo>
                    <a:lnTo>
                      <a:pt x="1512" y="3629"/>
                    </a:lnTo>
                    <a:lnTo>
                      <a:pt x="2541" y="1573"/>
                    </a:lnTo>
                    <a:lnTo>
                      <a:pt x="5626" y="0"/>
                    </a:lnTo>
                  </a:path>
                </a:pathLst>
              </a:custGeom>
              <a:grpFill/>
              <a:ln w="6035" cap="flat">
                <a:noFill/>
                <a:prstDash val="solid"/>
                <a:miter/>
              </a:ln>
            </p:spPr>
            <p:txBody>
              <a:bodyPr rtlCol="0" anchor="ctr"/>
              <a:lstStyle/>
              <a:p>
                <a:endParaRPr lang="en-FI"/>
              </a:p>
            </p:txBody>
          </p:sp>
          <p:sp>
            <p:nvSpPr>
              <p:cNvPr id="2322" name="Freeform: Shape 959">
                <a:extLst>
                  <a:ext uri="{FF2B5EF4-FFF2-40B4-BE49-F238E27FC236}">
                    <a16:creationId xmlns:a16="http://schemas.microsoft.com/office/drawing/2014/main" id="{DFE55C12-0132-4BFE-52AA-B67269430662}"/>
                  </a:ext>
                </a:extLst>
              </p:cNvPr>
              <p:cNvSpPr/>
              <p:nvPr/>
            </p:nvSpPr>
            <p:spPr>
              <a:xfrm>
                <a:off x="4669872" y="6285609"/>
                <a:ext cx="28248" cy="19538"/>
              </a:xfrm>
              <a:custGeom>
                <a:avLst/>
                <a:gdLst>
                  <a:gd name="connsiteX0" fmla="*/ 1573 w 28248"/>
                  <a:gd name="connsiteY0" fmla="*/ 6654 h 19538"/>
                  <a:gd name="connsiteX1" fmla="*/ 2601 w 28248"/>
                  <a:gd name="connsiteY1" fmla="*/ 6654 h 19538"/>
                  <a:gd name="connsiteX2" fmla="*/ 4113 w 28248"/>
                  <a:gd name="connsiteY2" fmla="*/ 7198 h 19538"/>
                  <a:gd name="connsiteX3" fmla="*/ 6714 w 28248"/>
                  <a:gd name="connsiteY3" fmla="*/ 4657 h 19538"/>
                  <a:gd name="connsiteX4" fmla="*/ 8227 w 28248"/>
                  <a:gd name="connsiteY4" fmla="*/ 4113 h 19538"/>
                  <a:gd name="connsiteX5" fmla="*/ 9799 w 28248"/>
                  <a:gd name="connsiteY5" fmla="*/ 4657 h 19538"/>
                  <a:gd name="connsiteX6" fmla="*/ 12340 w 28248"/>
                  <a:gd name="connsiteY6" fmla="*/ 4113 h 19538"/>
                  <a:gd name="connsiteX7" fmla="*/ 12824 w 28248"/>
                  <a:gd name="connsiteY7" fmla="*/ 2601 h 19538"/>
                  <a:gd name="connsiteX8" fmla="*/ 13852 w 28248"/>
                  <a:gd name="connsiteY8" fmla="*/ 1573 h 19538"/>
                  <a:gd name="connsiteX9" fmla="*/ 15425 w 28248"/>
                  <a:gd name="connsiteY9" fmla="*/ 1028 h 19538"/>
                  <a:gd name="connsiteX10" fmla="*/ 16453 w 28248"/>
                  <a:gd name="connsiteY10" fmla="*/ 1573 h 19538"/>
                  <a:gd name="connsiteX11" fmla="*/ 17482 w 28248"/>
                  <a:gd name="connsiteY11" fmla="*/ 1028 h 19538"/>
                  <a:gd name="connsiteX12" fmla="*/ 20022 w 28248"/>
                  <a:gd name="connsiteY12" fmla="*/ 0 h 19538"/>
                  <a:gd name="connsiteX13" fmla="*/ 23652 w 28248"/>
                  <a:gd name="connsiteY13" fmla="*/ 544 h 19538"/>
                  <a:gd name="connsiteX14" fmla="*/ 25164 w 28248"/>
                  <a:gd name="connsiteY14" fmla="*/ 0 h 19538"/>
                  <a:gd name="connsiteX15" fmla="*/ 27220 w 28248"/>
                  <a:gd name="connsiteY15" fmla="*/ 0 h 19538"/>
                  <a:gd name="connsiteX16" fmla="*/ 28249 w 28248"/>
                  <a:gd name="connsiteY16" fmla="*/ 544 h 19538"/>
                  <a:gd name="connsiteX17" fmla="*/ 28249 w 28248"/>
                  <a:gd name="connsiteY17" fmla="*/ 2056 h 19538"/>
                  <a:gd name="connsiteX18" fmla="*/ 27220 w 28248"/>
                  <a:gd name="connsiteY18" fmla="*/ 3629 h 19538"/>
                  <a:gd name="connsiteX19" fmla="*/ 24680 w 28248"/>
                  <a:gd name="connsiteY19" fmla="*/ 5626 h 19538"/>
                  <a:gd name="connsiteX20" fmla="*/ 22079 w 28248"/>
                  <a:gd name="connsiteY20" fmla="*/ 6170 h 19538"/>
                  <a:gd name="connsiteX21" fmla="*/ 19538 w 28248"/>
                  <a:gd name="connsiteY21" fmla="*/ 7198 h 19538"/>
                  <a:gd name="connsiteX22" fmla="*/ 16453 w 28248"/>
                  <a:gd name="connsiteY22" fmla="*/ 7198 h 19538"/>
                  <a:gd name="connsiteX23" fmla="*/ 14397 w 28248"/>
                  <a:gd name="connsiteY23" fmla="*/ 8711 h 19538"/>
                  <a:gd name="connsiteX24" fmla="*/ 13368 w 28248"/>
                  <a:gd name="connsiteY24" fmla="*/ 8227 h 19538"/>
                  <a:gd name="connsiteX25" fmla="*/ 10828 w 28248"/>
                  <a:gd name="connsiteY25" fmla="*/ 8227 h 19538"/>
                  <a:gd name="connsiteX26" fmla="*/ 8771 w 28248"/>
                  <a:gd name="connsiteY26" fmla="*/ 8711 h 19538"/>
                  <a:gd name="connsiteX27" fmla="*/ 7743 w 28248"/>
                  <a:gd name="connsiteY27" fmla="*/ 10283 h 19538"/>
                  <a:gd name="connsiteX28" fmla="*/ 8771 w 28248"/>
                  <a:gd name="connsiteY28" fmla="*/ 12340 h 19538"/>
                  <a:gd name="connsiteX29" fmla="*/ 8227 w 28248"/>
                  <a:gd name="connsiteY29" fmla="*/ 14397 h 19538"/>
                  <a:gd name="connsiteX30" fmla="*/ 6170 w 28248"/>
                  <a:gd name="connsiteY30" fmla="*/ 15909 h 19538"/>
                  <a:gd name="connsiteX31" fmla="*/ 6714 w 28248"/>
                  <a:gd name="connsiteY31" fmla="*/ 17482 h 19538"/>
                  <a:gd name="connsiteX32" fmla="*/ 5142 w 28248"/>
                  <a:gd name="connsiteY32" fmla="*/ 19538 h 19538"/>
                  <a:gd name="connsiteX33" fmla="*/ 3085 w 28248"/>
                  <a:gd name="connsiteY33" fmla="*/ 18510 h 19538"/>
                  <a:gd name="connsiteX34" fmla="*/ 544 w 28248"/>
                  <a:gd name="connsiteY34" fmla="*/ 15909 h 19538"/>
                  <a:gd name="connsiteX35" fmla="*/ 0 w 28248"/>
                  <a:gd name="connsiteY35" fmla="*/ 9739 h 19538"/>
                  <a:gd name="connsiteX36" fmla="*/ 1573 w 28248"/>
                  <a:gd name="connsiteY36" fmla="*/ 6654 h 1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248" h="19538">
                    <a:moveTo>
                      <a:pt x="1573" y="6654"/>
                    </a:moveTo>
                    <a:lnTo>
                      <a:pt x="2601" y="6654"/>
                    </a:lnTo>
                    <a:lnTo>
                      <a:pt x="4113" y="7198"/>
                    </a:lnTo>
                    <a:lnTo>
                      <a:pt x="6714" y="4657"/>
                    </a:lnTo>
                    <a:lnTo>
                      <a:pt x="8227" y="4113"/>
                    </a:lnTo>
                    <a:lnTo>
                      <a:pt x="9799" y="4657"/>
                    </a:lnTo>
                    <a:lnTo>
                      <a:pt x="12340" y="4113"/>
                    </a:lnTo>
                    <a:lnTo>
                      <a:pt x="12824" y="2601"/>
                    </a:lnTo>
                    <a:lnTo>
                      <a:pt x="13852" y="1573"/>
                    </a:lnTo>
                    <a:lnTo>
                      <a:pt x="15425" y="1028"/>
                    </a:lnTo>
                    <a:lnTo>
                      <a:pt x="16453" y="1573"/>
                    </a:lnTo>
                    <a:lnTo>
                      <a:pt x="17482" y="1028"/>
                    </a:lnTo>
                    <a:lnTo>
                      <a:pt x="20022" y="0"/>
                    </a:lnTo>
                    <a:lnTo>
                      <a:pt x="23652" y="544"/>
                    </a:lnTo>
                    <a:lnTo>
                      <a:pt x="25164" y="0"/>
                    </a:lnTo>
                    <a:lnTo>
                      <a:pt x="27220" y="0"/>
                    </a:lnTo>
                    <a:lnTo>
                      <a:pt x="28249" y="544"/>
                    </a:lnTo>
                    <a:lnTo>
                      <a:pt x="28249" y="2056"/>
                    </a:lnTo>
                    <a:lnTo>
                      <a:pt x="27220" y="3629"/>
                    </a:lnTo>
                    <a:lnTo>
                      <a:pt x="24680" y="5626"/>
                    </a:lnTo>
                    <a:lnTo>
                      <a:pt x="22079" y="6170"/>
                    </a:lnTo>
                    <a:lnTo>
                      <a:pt x="19538" y="7198"/>
                    </a:lnTo>
                    <a:lnTo>
                      <a:pt x="16453" y="7198"/>
                    </a:lnTo>
                    <a:lnTo>
                      <a:pt x="14397" y="8711"/>
                    </a:lnTo>
                    <a:lnTo>
                      <a:pt x="13368" y="8227"/>
                    </a:lnTo>
                    <a:lnTo>
                      <a:pt x="10828" y="8227"/>
                    </a:lnTo>
                    <a:lnTo>
                      <a:pt x="8771" y="8711"/>
                    </a:lnTo>
                    <a:lnTo>
                      <a:pt x="7743" y="10283"/>
                    </a:lnTo>
                    <a:lnTo>
                      <a:pt x="8771" y="12340"/>
                    </a:lnTo>
                    <a:lnTo>
                      <a:pt x="8227" y="14397"/>
                    </a:lnTo>
                    <a:lnTo>
                      <a:pt x="6170" y="15909"/>
                    </a:lnTo>
                    <a:lnTo>
                      <a:pt x="6714" y="17482"/>
                    </a:lnTo>
                    <a:lnTo>
                      <a:pt x="5142" y="19538"/>
                    </a:lnTo>
                    <a:lnTo>
                      <a:pt x="3085" y="18510"/>
                    </a:lnTo>
                    <a:lnTo>
                      <a:pt x="544" y="15909"/>
                    </a:lnTo>
                    <a:lnTo>
                      <a:pt x="0" y="9739"/>
                    </a:lnTo>
                    <a:lnTo>
                      <a:pt x="1573" y="6654"/>
                    </a:lnTo>
                  </a:path>
                </a:pathLst>
              </a:custGeom>
              <a:grpFill/>
              <a:ln w="6035" cap="flat">
                <a:noFill/>
                <a:prstDash val="solid"/>
                <a:miter/>
              </a:ln>
            </p:spPr>
            <p:txBody>
              <a:bodyPr rtlCol="0" anchor="ctr"/>
              <a:lstStyle/>
              <a:p>
                <a:endParaRPr lang="en-FI"/>
              </a:p>
            </p:txBody>
          </p:sp>
        </p:grpSp>
        <p:sp>
          <p:nvSpPr>
            <p:cNvPr id="319" name="Freeform: Shape 960">
              <a:extLst>
                <a:ext uri="{FF2B5EF4-FFF2-40B4-BE49-F238E27FC236}">
                  <a16:creationId xmlns:a16="http://schemas.microsoft.com/office/drawing/2014/main" id="{C336FC0D-0C48-C08E-1D32-2409EFA9F7FD}"/>
                </a:ext>
              </a:extLst>
            </p:cNvPr>
            <p:cNvSpPr/>
            <p:nvPr/>
          </p:nvSpPr>
          <p:spPr>
            <a:xfrm>
              <a:off x="4694431" y="6244113"/>
              <a:ext cx="20990" cy="37806"/>
            </a:xfrm>
            <a:custGeom>
              <a:avLst/>
              <a:gdLst>
                <a:gd name="connsiteX0" fmla="*/ 1633 w 20990"/>
                <a:gd name="connsiteY0" fmla="*/ 484 h 37806"/>
                <a:gd name="connsiteX1" fmla="*/ 4718 w 20990"/>
                <a:gd name="connsiteY1" fmla="*/ 0 h 37806"/>
                <a:gd name="connsiteX2" fmla="*/ 7259 w 20990"/>
                <a:gd name="connsiteY2" fmla="*/ 2541 h 37806"/>
                <a:gd name="connsiteX3" fmla="*/ 8771 w 20990"/>
                <a:gd name="connsiteY3" fmla="*/ 3569 h 37806"/>
                <a:gd name="connsiteX4" fmla="*/ 9799 w 20990"/>
                <a:gd name="connsiteY4" fmla="*/ 5081 h 37806"/>
                <a:gd name="connsiteX5" fmla="*/ 9315 w 20990"/>
                <a:gd name="connsiteY5" fmla="*/ 6110 h 37806"/>
                <a:gd name="connsiteX6" fmla="*/ 11856 w 20990"/>
                <a:gd name="connsiteY6" fmla="*/ 6594 h 37806"/>
                <a:gd name="connsiteX7" fmla="*/ 14397 w 20990"/>
                <a:gd name="connsiteY7" fmla="*/ 10163 h 37806"/>
                <a:gd name="connsiteX8" fmla="*/ 15909 w 20990"/>
                <a:gd name="connsiteY8" fmla="*/ 11735 h 37806"/>
                <a:gd name="connsiteX9" fmla="*/ 16937 w 20990"/>
                <a:gd name="connsiteY9" fmla="*/ 13247 h 37806"/>
                <a:gd name="connsiteX10" fmla="*/ 16937 w 20990"/>
                <a:gd name="connsiteY10" fmla="*/ 13731 h 37806"/>
                <a:gd name="connsiteX11" fmla="*/ 14397 w 20990"/>
                <a:gd name="connsiteY11" fmla="*/ 14760 h 37806"/>
                <a:gd name="connsiteX12" fmla="*/ 15425 w 20990"/>
                <a:gd name="connsiteY12" fmla="*/ 16816 h 37806"/>
                <a:gd name="connsiteX13" fmla="*/ 15909 w 20990"/>
                <a:gd name="connsiteY13" fmla="*/ 18873 h 37806"/>
                <a:gd name="connsiteX14" fmla="*/ 17421 w 20990"/>
                <a:gd name="connsiteY14" fmla="*/ 18873 h 37806"/>
                <a:gd name="connsiteX15" fmla="*/ 17421 w 20990"/>
                <a:gd name="connsiteY15" fmla="*/ 16816 h 37806"/>
                <a:gd name="connsiteX16" fmla="*/ 19478 w 20990"/>
                <a:gd name="connsiteY16" fmla="*/ 16332 h 37806"/>
                <a:gd name="connsiteX17" fmla="*/ 19962 w 20990"/>
                <a:gd name="connsiteY17" fmla="*/ 19901 h 37806"/>
                <a:gd name="connsiteX18" fmla="*/ 20990 w 20990"/>
                <a:gd name="connsiteY18" fmla="*/ 21414 h 37806"/>
                <a:gd name="connsiteX19" fmla="*/ 19478 w 20990"/>
                <a:gd name="connsiteY19" fmla="*/ 22926 h 37806"/>
                <a:gd name="connsiteX20" fmla="*/ 19478 w 20990"/>
                <a:gd name="connsiteY20" fmla="*/ 24982 h 37806"/>
                <a:gd name="connsiteX21" fmla="*/ 18449 w 20990"/>
                <a:gd name="connsiteY21" fmla="*/ 26011 h 37806"/>
                <a:gd name="connsiteX22" fmla="*/ 17966 w 20990"/>
                <a:gd name="connsiteY22" fmla="*/ 28067 h 37806"/>
                <a:gd name="connsiteX23" fmla="*/ 18449 w 20990"/>
                <a:gd name="connsiteY23" fmla="*/ 30124 h 37806"/>
                <a:gd name="connsiteX24" fmla="*/ 15364 w 20990"/>
                <a:gd name="connsiteY24" fmla="*/ 33209 h 37806"/>
                <a:gd name="connsiteX25" fmla="*/ 14820 w 20990"/>
                <a:gd name="connsiteY25" fmla="*/ 35750 h 37806"/>
                <a:gd name="connsiteX26" fmla="*/ 13308 w 20990"/>
                <a:gd name="connsiteY26" fmla="*/ 37806 h 37806"/>
                <a:gd name="connsiteX27" fmla="*/ 6109 w 20990"/>
                <a:gd name="connsiteY27" fmla="*/ 34238 h 37806"/>
                <a:gd name="connsiteX28" fmla="*/ 6593 w 20990"/>
                <a:gd name="connsiteY28" fmla="*/ 32181 h 37806"/>
                <a:gd name="connsiteX29" fmla="*/ 7622 w 20990"/>
                <a:gd name="connsiteY29" fmla="*/ 31637 h 37806"/>
                <a:gd name="connsiteX30" fmla="*/ 8106 w 20990"/>
                <a:gd name="connsiteY30" fmla="*/ 29580 h 37806"/>
                <a:gd name="connsiteX31" fmla="*/ 6593 w 20990"/>
                <a:gd name="connsiteY31" fmla="*/ 28007 h 37806"/>
                <a:gd name="connsiteX32" fmla="*/ 5081 w 20990"/>
                <a:gd name="connsiteY32" fmla="*/ 26979 h 37806"/>
                <a:gd name="connsiteX33" fmla="*/ 5081 w 20990"/>
                <a:gd name="connsiteY33" fmla="*/ 25406 h 37806"/>
                <a:gd name="connsiteX34" fmla="*/ 7138 w 20990"/>
                <a:gd name="connsiteY34" fmla="*/ 19780 h 37806"/>
                <a:gd name="connsiteX35" fmla="*/ 8650 w 20990"/>
                <a:gd name="connsiteY35" fmla="*/ 21837 h 37806"/>
                <a:gd name="connsiteX36" fmla="*/ 9134 w 20990"/>
                <a:gd name="connsiteY36" fmla="*/ 24378 h 37806"/>
                <a:gd name="connsiteX37" fmla="*/ 11191 w 20990"/>
                <a:gd name="connsiteY37" fmla="*/ 21293 h 37806"/>
                <a:gd name="connsiteX38" fmla="*/ 10707 w 20990"/>
                <a:gd name="connsiteY38" fmla="*/ 17724 h 37806"/>
                <a:gd name="connsiteX39" fmla="*/ 11191 w 20990"/>
                <a:gd name="connsiteY39" fmla="*/ 15667 h 37806"/>
                <a:gd name="connsiteX40" fmla="*/ 10707 w 20990"/>
                <a:gd name="connsiteY40" fmla="*/ 14155 h 37806"/>
                <a:gd name="connsiteX41" fmla="*/ 6593 w 20990"/>
                <a:gd name="connsiteY41" fmla="*/ 13127 h 37806"/>
                <a:gd name="connsiteX42" fmla="*/ 5081 w 20990"/>
                <a:gd name="connsiteY42" fmla="*/ 11070 h 37806"/>
                <a:gd name="connsiteX43" fmla="*/ 5081 w 20990"/>
                <a:gd name="connsiteY43" fmla="*/ 8529 h 37806"/>
                <a:gd name="connsiteX44" fmla="*/ 1512 w 20990"/>
                <a:gd name="connsiteY44" fmla="*/ 6472 h 37806"/>
                <a:gd name="connsiteX45" fmla="*/ 0 w 20990"/>
                <a:gd name="connsiteY45" fmla="*/ 3387 h 37806"/>
                <a:gd name="connsiteX46" fmla="*/ 1512 w 20990"/>
                <a:gd name="connsiteY46" fmla="*/ 303 h 3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0990" h="37806">
                  <a:moveTo>
                    <a:pt x="1633" y="484"/>
                  </a:moveTo>
                  <a:lnTo>
                    <a:pt x="4718" y="0"/>
                  </a:lnTo>
                  <a:lnTo>
                    <a:pt x="7259" y="2541"/>
                  </a:lnTo>
                  <a:lnTo>
                    <a:pt x="8771" y="3569"/>
                  </a:lnTo>
                  <a:lnTo>
                    <a:pt x="9799" y="5081"/>
                  </a:lnTo>
                  <a:lnTo>
                    <a:pt x="9315" y="6110"/>
                  </a:lnTo>
                  <a:lnTo>
                    <a:pt x="11856" y="6594"/>
                  </a:lnTo>
                  <a:lnTo>
                    <a:pt x="14397" y="10163"/>
                  </a:lnTo>
                  <a:lnTo>
                    <a:pt x="15909" y="11735"/>
                  </a:lnTo>
                  <a:lnTo>
                    <a:pt x="16937" y="13247"/>
                  </a:lnTo>
                  <a:lnTo>
                    <a:pt x="16937" y="13731"/>
                  </a:lnTo>
                  <a:lnTo>
                    <a:pt x="14397" y="14760"/>
                  </a:lnTo>
                  <a:lnTo>
                    <a:pt x="15425" y="16816"/>
                  </a:lnTo>
                  <a:lnTo>
                    <a:pt x="15909" y="18873"/>
                  </a:lnTo>
                  <a:lnTo>
                    <a:pt x="17421" y="18873"/>
                  </a:lnTo>
                  <a:lnTo>
                    <a:pt x="17421" y="16816"/>
                  </a:lnTo>
                  <a:lnTo>
                    <a:pt x="19478" y="16332"/>
                  </a:lnTo>
                  <a:lnTo>
                    <a:pt x="19962" y="19901"/>
                  </a:lnTo>
                  <a:lnTo>
                    <a:pt x="20990" y="21414"/>
                  </a:lnTo>
                  <a:lnTo>
                    <a:pt x="19478" y="22926"/>
                  </a:lnTo>
                  <a:lnTo>
                    <a:pt x="19478" y="24982"/>
                  </a:lnTo>
                  <a:lnTo>
                    <a:pt x="18449" y="26011"/>
                  </a:lnTo>
                  <a:lnTo>
                    <a:pt x="17966" y="28067"/>
                  </a:lnTo>
                  <a:lnTo>
                    <a:pt x="18449" y="30124"/>
                  </a:lnTo>
                  <a:lnTo>
                    <a:pt x="15364" y="33209"/>
                  </a:lnTo>
                  <a:lnTo>
                    <a:pt x="14820" y="35750"/>
                  </a:lnTo>
                  <a:lnTo>
                    <a:pt x="13308" y="37806"/>
                  </a:lnTo>
                  <a:cubicBezTo>
                    <a:pt x="10162" y="36536"/>
                    <a:pt x="9255" y="35689"/>
                    <a:pt x="6109" y="34238"/>
                  </a:cubicBezTo>
                  <a:lnTo>
                    <a:pt x="6593" y="32181"/>
                  </a:lnTo>
                  <a:lnTo>
                    <a:pt x="7622" y="31637"/>
                  </a:lnTo>
                  <a:lnTo>
                    <a:pt x="8106" y="29580"/>
                  </a:lnTo>
                  <a:lnTo>
                    <a:pt x="6593" y="28007"/>
                  </a:lnTo>
                  <a:lnTo>
                    <a:pt x="5081" y="26979"/>
                  </a:lnTo>
                  <a:lnTo>
                    <a:pt x="5081" y="25406"/>
                  </a:lnTo>
                  <a:lnTo>
                    <a:pt x="7138" y="19780"/>
                  </a:lnTo>
                  <a:lnTo>
                    <a:pt x="8650" y="21837"/>
                  </a:lnTo>
                  <a:lnTo>
                    <a:pt x="9134" y="24378"/>
                  </a:lnTo>
                  <a:lnTo>
                    <a:pt x="11191" y="21293"/>
                  </a:lnTo>
                  <a:lnTo>
                    <a:pt x="10707" y="17724"/>
                  </a:lnTo>
                  <a:lnTo>
                    <a:pt x="11191" y="15667"/>
                  </a:lnTo>
                  <a:lnTo>
                    <a:pt x="10707" y="14155"/>
                  </a:lnTo>
                  <a:lnTo>
                    <a:pt x="6593" y="13127"/>
                  </a:lnTo>
                  <a:lnTo>
                    <a:pt x="5081" y="11070"/>
                  </a:lnTo>
                  <a:lnTo>
                    <a:pt x="5081" y="8529"/>
                  </a:lnTo>
                  <a:lnTo>
                    <a:pt x="1512" y="6472"/>
                  </a:lnTo>
                  <a:lnTo>
                    <a:pt x="0" y="3387"/>
                  </a:lnTo>
                  <a:lnTo>
                    <a:pt x="1512" y="303"/>
                  </a:lnTo>
                </a:path>
              </a:pathLst>
            </a:custGeom>
            <a:grpFill/>
            <a:ln w="6035" cap="flat">
              <a:noFill/>
              <a:prstDash val="solid"/>
              <a:miter/>
            </a:ln>
          </p:spPr>
          <p:txBody>
            <a:bodyPr rtlCol="0" anchor="ctr"/>
            <a:lstStyle/>
            <a:p>
              <a:endParaRPr lang="en-FI"/>
            </a:p>
          </p:txBody>
        </p:sp>
        <p:sp>
          <p:nvSpPr>
            <p:cNvPr id="2304" name="Freeform: Shape 961">
              <a:extLst>
                <a:ext uri="{FF2B5EF4-FFF2-40B4-BE49-F238E27FC236}">
                  <a16:creationId xmlns:a16="http://schemas.microsoft.com/office/drawing/2014/main" id="{E7A3E0A5-3D8E-603B-2581-FD85BC837DCA}"/>
                </a:ext>
              </a:extLst>
            </p:cNvPr>
            <p:cNvSpPr/>
            <p:nvPr/>
          </p:nvSpPr>
          <p:spPr>
            <a:xfrm>
              <a:off x="4699634" y="6225603"/>
              <a:ext cx="16453" cy="16937"/>
            </a:xfrm>
            <a:custGeom>
              <a:avLst/>
              <a:gdLst>
                <a:gd name="connsiteX0" fmla="*/ 3085 w 16453"/>
                <a:gd name="connsiteY0" fmla="*/ 0 h 16937"/>
                <a:gd name="connsiteX1" fmla="*/ 6714 w 16453"/>
                <a:gd name="connsiteY1" fmla="*/ 484 h 16937"/>
                <a:gd name="connsiteX2" fmla="*/ 12340 w 16453"/>
                <a:gd name="connsiteY2" fmla="*/ 1029 h 16937"/>
                <a:gd name="connsiteX3" fmla="*/ 13368 w 16453"/>
                <a:gd name="connsiteY3" fmla="*/ 4114 h 16937"/>
                <a:gd name="connsiteX4" fmla="*/ 14397 w 16453"/>
                <a:gd name="connsiteY4" fmla="*/ 5142 h 16937"/>
                <a:gd name="connsiteX5" fmla="*/ 15969 w 16453"/>
                <a:gd name="connsiteY5" fmla="*/ 9739 h 16937"/>
                <a:gd name="connsiteX6" fmla="*/ 16453 w 16453"/>
                <a:gd name="connsiteY6" fmla="*/ 12824 h 16937"/>
                <a:gd name="connsiteX7" fmla="*/ 14941 w 16453"/>
                <a:gd name="connsiteY7" fmla="*/ 16393 h 16937"/>
                <a:gd name="connsiteX8" fmla="*/ 9799 w 16453"/>
                <a:gd name="connsiteY8" fmla="*/ 16393 h 16937"/>
                <a:gd name="connsiteX9" fmla="*/ 6170 w 16453"/>
                <a:gd name="connsiteY9" fmla="*/ 16937 h 16937"/>
                <a:gd name="connsiteX10" fmla="*/ 4658 w 16453"/>
                <a:gd name="connsiteY10" fmla="*/ 13852 h 16937"/>
                <a:gd name="connsiteX11" fmla="*/ 2601 w 16453"/>
                <a:gd name="connsiteY11" fmla="*/ 11251 h 16937"/>
                <a:gd name="connsiteX12" fmla="*/ 1028 w 16453"/>
                <a:gd name="connsiteY12" fmla="*/ 7138 h 16937"/>
                <a:gd name="connsiteX13" fmla="*/ 0 w 16453"/>
                <a:gd name="connsiteY13" fmla="*/ 5142 h 16937"/>
                <a:gd name="connsiteX14" fmla="*/ 544 w 16453"/>
                <a:gd name="connsiteY14" fmla="*/ 2057 h 16937"/>
                <a:gd name="connsiteX15" fmla="*/ 3085 w 16453"/>
                <a:gd name="connsiteY15" fmla="*/ 0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53" h="16937">
                  <a:moveTo>
                    <a:pt x="3085" y="0"/>
                  </a:moveTo>
                  <a:lnTo>
                    <a:pt x="6714" y="484"/>
                  </a:lnTo>
                  <a:lnTo>
                    <a:pt x="12340" y="1029"/>
                  </a:lnTo>
                  <a:lnTo>
                    <a:pt x="13368" y="4114"/>
                  </a:lnTo>
                  <a:lnTo>
                    <a:pt x="14397" y="5142"/>
                  </a:lnTo>
                  <a:lnTo>
                    <a:pt x="15969" y="9739"/>
                  </a:lnTo>
                  <a:lnTo>
                    <a:pt x="16453" y="12824"/>
                  </a:lnTo>
                  <a:lnTo>
                    <a:pt x="14941" y="16393"/>
                  </a:lnTo>
                  <a:lnTo>
                    <a:pt x="9799" y="16393"/>
                  </a:lnTo>
                  <a:lnTo>
                    <a:pt x="6170" y="16937"/>
                  </a:lnTo>
                  <a:lnTo>
                    <a:pt x="4658" y="13852"/>
                  </a:lnTo>
                  <a:lnTo>
                    <a:pt x="2601" y="11251"/>
                  </a:lnTo>
                  <a:lnTo>
                    <a:pt x="1028" y="7138"/>
                  </a:lnTo>
                  <a:lnTo>
                    <a:pt x="0" y="5142"/>
                  </a:lnTo>
                  <a:lnTo>
                    <a:pt x="544" y="2057"/>
                  </a:lnTo>
                  <a:lnTo>
                    <a:pt x="3085" y="0"/>
                  </a:lnTo>
                </a:path>
              </a:pathLst>
            </a:custGeom>
            <a:grpFill/>
            <a:ln w="6035" cap="flat">
              <a:noFill/>
              <a:prstDash val="solid"/>
              <a:miter/>
            </a:ln>
          </p:spPr>
          <p:txBody>
            <a:bodyPr rtlCol="0" anchor="ctr"/>
            <a:lstStyle/>
            <a:p>
              <a:endParaRPr lang="en-FI"/>
            </a:p>
          </p:txBody>
        </p:sp>
      </p:grpSp>
      <p:sp>
        <p:nvSpPr>
          <p:cNvPr id="2323" name="Freeform: Shape 962">
            <a:extLst>
              <a:ext uri="{FF2B5EF4-FFF2-40B4-BE49-F238E27FC236}">
                <a16:creationId xmlns:a16="http://schemas.microsoft.com/office/drawing/2014/main" id="{E5C8DD83-2D52-605C-49EF-A884C40A4295}"/>
              </a:ext>
            </a:extLst>
          </p:cNvPr>
          <p:cNvSpPr/>
          <p:nvPr/>
        </p:nvSpPr>
        <p:spPr>
          <a:xfrm>
            <a:off x="8915700" y="5760433"/>
            <a:ext cx="679604" cy="495110"/>
          </a:xfrm>
          <a:custGeom>
            <a:avLst/>
            <a:gdLst>
              <a:gd name="connsiteX0" fmla="*/ 571570 w 679604"/>
              <a:gd name="connsiteY0" fmla="*/ 0 h 495110"/>
              <a:gd name="connsiteX1" fmla="*/ 573082 w 679604"/>
              <a:gd name="connsiteY1" fmla="*/ 3569 h 495110"/>
              <a:gd name="connsiteX2" fmla="*/ 572538 w 679604"/>
              <a:gd name="connsiteY2" fmla="*/ 4113 h 495110"/>
              <a:gd name="connsiteX3" fmla="*/ 572054 w 679604"/>
              <a:gd name="connsiteY3" fmla="*/ 6654 h 495110"/>
              <a:gd name="connsiteX4" fmla="*/ 573566 w 679604"/>
              <a:gd name="connsiteY4" fmla="*/ 6654 h 495110"/>
              <a:gd name="connsiteX5" fmla="*/ 573566 w 679604"/>
              <a:gd name="connsiteY5" fmla="*/ 12824 h 495110"/>
              <a:gd name="connsiteX6" fmla="*/ 573082 w 679604"/>
              <a:gd name="connsiteY6" fmla="*/ 24619 h 495110"/>
              <a:gd name="connsiteX7" fmla="*/ 574110 w 679604"/>
              <a:gd name="connsiteY7" fmla="*/ 27704 h 495110"/>
              <a:gd name="connsiteX8" fmla="*/ 576167 w 679604"/>
              <a:gd name="connsiteY8" fmla="*/ 28733 h 495110"/>
              <a:gd name="connsiteX9" fmla="*/ 577679 w 679604"/>
              <a:gd name="connsiteY9" fmla="*/ 27704 h 495110"/>
              <a:gd name="connsiteX10" fmla="*/ 578163 w 679604"/>
              <a:gd name="connsiteY10" fmla="*/ 26192 h 495110"/>
              <a:gd name="connsiteX11" fmla="*/ 581248 w 679604"/>
              <a:gd name="connsiteY11" fmla="*/ 23107 h 495110"/>
              <a:gd name="connsiteX12" fmla="*/ 582760 w 679604"/>
              <a:gd name="connsiteY12" fmla="*/ 24135 h 495110"/>
              <a:gd name="connsiteX13" fmla="*/ 583244 w 679604"/>
              <a:gd name="connsiteY13" fmla="*/ 25164 h 495110"/>
              <a:gd name="connsiteX14" fmla="*/ 583728 w 679604"/>
              <a:gd name="connsiteY14" fmla="*/ 26736 h 495110"/>
              <a:gd name="connsiteX15" fmla="*/ 583728 w 679604"/>
              <a:gd name="connsiteY15" fmla="*/ 27220 h 495110"/>
              <a:gd name="connsiteX16" fmla="*/ 584212 w 679604"/>
              <a:gd name="connsiteY16" fmla="*/ 28249 h 495110"/>
              <a:gd name="connsiteX17" fmla="*/ 584757 w 679604"/>
              <a:gd name="connsiteY17" fmla="*/ 28733 h 495110"/>
              <a:gd name="connsiteX18" fmla="*/ 586269 w 679604"/>
              <a:gd name="connsiteY18" fmla="*/ 28733 h 495110"/>
              <a:gd name="connsiteX19" fmla="*/ 586753 w 679604"/>
              <a:gd name="connsiteY19" fmla="*/ 29277 h 495110"/>
              <a:gd name="connsiteX20" fmla="*/ 586753 w 679604"/>
              <a:gd name="connsiteY20" fmla="*/ 30305 h 495110"/>
              <a:gd name="connsiteX21" fmla="*/ 587237 w 679604"/>
              <a:gd name="connsiteY21" fmla="*/ 31334 h 495110"/>
              <a:gd name="connsiteX22" fmla="*/ 588265 w 679604"/>
              <a:gd name="connsiteY22" fmla="*/ 32846 h 495110"/>
              <a:gd name="connsiteX23" fmla="*/ 594435 w 679604"/>
              <a:gd name="connsiteY23" fmla="*/ 31334 h 495110"/>
              <a:gd name="connsiteX24" fmla="*/ 601633 w 679604"/>
              <a:gd name="connsiteY24" fmla="*/ 23107 h 495110"/>
              <a:gd name="connsiteX25" fmla="*/ 602662 w 679604"/>
              <a:gd name="connsiteY25" fmla="*/ 24135 h 495110"/>
              <a:gd name="connsiteX26" fmla="*/ 601633 w 679604"/>
              <a:gd name="connsiteY26" fmla="*/ 28249 h 495110"/>
              <a:gd name="connsiteX27" fmla="*/ 606231 w 679604"/>
              <a:gd name="connsiteY27" fmla="*/ 51840 h 495110"/>
              <a:gd name="connsiteX28" fmla="*/ 626737 w 679604"/>
              <a:gd name="connsiteY28" fmla="*/ 46214 h 495110"/>
              <a:gd name="connsiteX29" fmla="*/ 638532 w 679604"/>
              <a:gd name="connsiteY29" fmla="*/ 50327 h 495110"/>
              <a:gd name="connsiteX30" fmla="*/ 654925 w 679604"/>
              <a:gd name="connsiteY30" fmla="*/ 57526 h 495110"/>
              <a:gd name="connsiteX31" fmla="*/ 660067 w 679604"/>
              <a:gd name="connsiteY31" fmla="*/ 57042 h 495110"/>
              <a:gd name="connsiteX32" fmla="*/ 658554 w 679604"/>
              <a:gd name="connsiteY32" fmla="*/ 69382 h 495110"/>
              <a:gd name="connsiteX33" fmla="*/ 663152 w 679604"/>
              <a:gd name="connsiteY33" fmla="*/ 71922 h 495110"/>
              <a:gd name="connsiteX34" fmla="*/ 668293 w 679604"/>
              <a:gd name="connsiteY34" fmla="*/ 79121 h 495110"/>
              <a:gd name="connsiteX35" fmla="*/ 669322 w 679604"/>
              <a:gd name="connsiteY35" fmla="*/ 82750 h 495110"/>
              <a:gd name="connsiteX36" fmla="*/ 669805 w 679604"/>
              <a:gd name="connsiteY36" fmla="*/ 84262 h 495110"/>
              <a:gd name="connsiteX37" fmla="*/ 673374 w 679604"/>
              <a:gd name="connsiteY37" fmla="*/ 87348 h 495110"/>
              <a:gd name="connsiteX38" fmla="*/ 675431 w 679604"/>
              <a:gd name="connsiteY38" fmla="*/ 87348 h 495110"/>
              <a:gd name="connsiteX39" fmla="*/ 674947 w 679604"/>
              <a:gd name="connsiteY39" fmla="*/ 90916 h 495110"/>
              <a:gd name="connsiteX40" fmla="*/ 677004 w 679604"/>
              <a:gd name="connsiteY40" fmla="*/ 93457 h 495110"/>
              <a:gd name="connsiteX41" fmla="*/ 675976 w 679604"/>
              <a:gd name="connsiteY41" fmla="*/ 97026 h 495110"/>
              <a:gd name="connsiteX42" fmla="*/ 673374 w 679604"/>
              <a:gd name="connsiteY42" fmla="*/ 99566 h 495110"/>
              <a:gd name="connsiteX43" fmla="*/ 674403 w 679604"/>
              <a:gd name="connsiteY43" fmla="*/ 100111 h 495110"/>
              <a:gd name="connsiteX44" fmla="*/ 674403 w 679604"/>
              <a:gd name="connsiteY44" fmla="*/ 101623 h 495110"/>
              <a:gd name="connsiteX45" fmla="*/ 675431 w 679604"/>
              <a:gd name="connsiteY45" fmla="*/ 102107 h 495110"/>
              <a:gd name="connsiteX46" fmla="*/ 674947 w 679604"/>
              <a:gd name="connsiteY46" fmla="*/ 105192 h 495110"/>
              <a:gd name="connsiteX47" fmla="*/ 677004 w 679604"/>
              <a:gd name="connsiteY47" fmla="*/ 109305 h 495110"/>
              <a:gd name="connsiteX48" fmla="*/ 679605 w 679604"/>
              <a:gd name="connsiteY48" fmla="*/ 110878 h 495110"/>
              <a:gd name="connsiteX49" fmla="*/ 679605 w 679604"/>
              <a:gd name="connsiteY49" fmla="*/ 111362 h 495110"/>
              <a:gd name="connsiteX50" fmla="*/ 676036 w 679604"/>
              <a:gd name="connsiteY50" fmla="*/ 110334 h 495110"/>
              <a:gd name="connsiteX51" fmla="*/ 674524 w 679604"/>
              <a:gd name="connsiteY51" fmla="*/ 116987 h 495110"/>
              <a:gd name="connsiteX52" fmla="*/ 671923 w 679604"/>
              <a:gd name="connsiteY52" fmla="*/ 118016 h 495110"/>
              <a:gd name="connsiteX53" fmla="*/ 669382 w 679604"/>
              <a:gd name="connsiteY53" fmla="*/ 120072 h 495110"/>
              <a:gd name="connsiteX54" fmla="*/ 668898 w 679604"/>
              <a:gd name="connsiteY54" fmla="*/ 122613 h 495110"/>
              <a:gd name="connsiteX55" fmla="*/ 671439 w 679604"/>
              <a:gd name="connsiteY55" fmla="*/ 128238 h 495110"/>
              <a:gd name="connsiteX56" fmla="*/ 675552 w 679604"/>
              <a:gd name="connsiteY56" fmla="*/ 130295 h 495110"/>
              <a:gd name="connsiteX57" fmla="*/ 674524 w 679604"/>
              <a:gd name="connsiteY57" fmla="*/ 131868 h 495110"/>
              <a:gd name="connsiteX58" fmla="*/ 671923 w 679604"/>
              <a:gd name="connsiteY58" fmla="*/ 132896 h 495110"/>
              <a:gd name="connsiteX59" fmla="*/ 669866 w 679604"/>
              <a:gd name="connsiteY59" fmla="*/ 139066 h 495110"/>
              <a:gd name="connsiteX60" fmla="*/ 664724 w 679604"/>
              <a:gd name="connsiteY60" fmla="*/ 141607 h 495110"/>
              <a:gd name="connsiteX61" fmla="*/ 660611 w 679604"/>
              <a:gd name="connsiteY61" fmla="*/ 146204 h 495110"/>
              <a:gd name="connsiteX62" fmla="*/ 655469 w 679604"/>
              <a:gd name="connsiteY62" fmla="*/ 163625 h 495110"/>
              <a:gd name="connsiteX63" fmla="*/ 646759 w 679604"/>
              <a:gd name="connsiteY63" fmla="*/ 165198 h 495110"/>
              <a:gd name="connsiteX64" fmla="*/ 641133 w 679604"/>
              <a:gd name="connsiteY64" fmla="*/ 171852 h 495110"/>
              <a:gd name="connsiteX65" fmla="*/ 610828 w 679604"/>
              <a:gd name="connsiteY65" fmla="*/ 179534 h 495110"/>
              <a:gd name="connsiteX66" fmla="*/ 609799 w 679604"/>
              <a:gd name="connsiteY66" fmla="*/ 180562 h 495110"/>
              <a:gd name="connsiteX67" fmla="*/ 609799 w 679604"/>
              <a:gd name="connsiteY67" fmla="*/ 181591 h 495110"/>
              <a:gd name="connsiteX68" fmla="*/ 605686 w 679604"/>
              <a:gd name="connsiteY68" fmla="*/ 188789 h 495110"/>
              <a:gd name="connsiteX69" fmla="*/ 605202 w 679604"/>
              <a:gd name="connsiteY69" fmla="*/ 189273 h 495110"/>
              <a:gd name="connsiteX70" fmla="*/ 601633 w 679604"/>
              <a:gd name="connsiteY70" fmla="*/ 191813 h 495110"/>
              <a:gd name="connsiteX71" fmla="*/ 605202 w 679604"/>
              <a:gd name="connsiteY71" fmla="*/ 199496 h 495110"/>
              <a:gd name="connsiteX72" fmla="*/ 607259 w 679604"/>
              <a:gd name="connsiteY72" fmla="*/ 198951 h 495110"/>
              <a:gd name="connsiteX73" fmla="*/ 606231 w 679604"/>
              <a:gd name="connsiteY73" fmla="*/ 204577 h 495110"/>
              <a:gd name="connsiteX74" fmla="*/ 602662 w 679604"/>
              <a:gd name="connsiteY74" fmla="*/ 205121 h 495110"/>
              <a:gd name="connsiteX75" fmla="*/ 600060 w 679604"/>
              <a:gd name="connsiteY75" fmla="*/ 208206 h 495110"/>
              <a:gd name="connsiteX76" fmla="*/ 600605 w 679604"/>
              <a:gd name="connsiteY76" fmla="*/ 215405 h 495110"/>
              <a:gd name="connsiteX77" fmla="*/ 608832 w 679604"/>
              <a:gd name="connsiteY77" fmla="*/ 211775 h 495110"/>
              <a:gd name="connsiteX78" fmla="*/ 610404 w 679604"/>
              <a:gd name="connsiteY78" fmla="*/ 212320 h 495110"/>
              <a:gd name="connsiteX79" fmla="*/ 610404 w 679604"/>
              <a:gd name="connsiteY79" fmla="*/ 213348 h 495110"/>
              <a:gd name="connsiteX80" fmla="*/ 608348 w 679604"/>
              <a:gd name="connsiteY80" fmla="*/ 214376 h 495110"/>
              <a:gd name="connsiteX81" fmla="*/ 607319 w 679604"/>
              <a:gd name="connsiteY81" fmla="*/ 216433 h 495110"/>
              <a:gd name="connsiteX82" fmla="*/ 607864 w 679604"/>
              <a:gd name="connsiteY82" fmla="*/ 218490 h 495110"/>
              <a:gd name="connsiteX83" fmla="*/ 608892 w 679604"/>
              <a:gd name="connsiteY83" fmla="*/ 219518 h 495110"/>
              <a:gd name="connsiteX84" fmla="*/ 609920 w 679604"/>
              <a:gd name="connsiteY84" fmla="*/ 219518 h 495110"/>
              <a:gd name="connsiteX85" fmla="*/ 610465 w 679604"/>
              <a:gd name="connsiteY85" fmla="*/ 221030 h 495110"/>
              <a:gd name="connsiteX86" fmla="*/ 604295 w 679604"/>
              <a:gd name="connsiteY86" fmla="*/ 232342 h 495110"/>
              <a:gd name="connsiteX87" fmla="*/ 600182 w 679604"/>
              <a:gd name="connsiteY87" fmla="*/ 235911 h 495110"/>
              <a:gd name="connsiteX88" fmla="*/ 599698 w 679604"/>
              <a:gd name="connsiteY88" fmla="*/ 236455 h 495110"/>
              <a:gd name="connsiteX89" fmla="*/ 597157 w 679604"/>
              <a:gd name="connsiteY89" fmla="*/ 247222 h 495110"/>
              <a:gd name="connsiteX90" fmla="*/ 593044 w 679604"/>
              <a:gd name="connsiteY90" fmla="*/ 257990 h 495110"/>
              <a:gd name="connsiteX91" fmla="*/ 605384 w 679604"/>
              <a:gd name="connsiteY91" fmla="*/ 258474 h 495110"/>
              <a:gd name="connsiteX92" fmla="*/ 620264 w 679604"/>
              <a:gd name="connsiteY92" fmla="*/ 264644 h 495110"/>
              <a:gd name="connsiteX93" fmla="*/ 623833 w 679604"/>
              <a:gd name="connsiteY93" fmla="*/ 299546 h 495110"/>
              <a:gd name="connsiteX94" fmla="*/ 620264 w 679604"/>
              <a:gd name="connsiteY94" fmla="*/ 299546 h 495110"/>
              <a:gd name="connsiteX95" fmla="*/ 618752 w 679604"/>
              <a:gd name="connsiteY95" fmla="*/ 300575 h 495110"/>
              <a:gd name="connsiteX96" fmla="*/ 617240 w 679604"/>
              <a:gd name="connsiteY96" fmla="*/ 302147 h 495110"/>
              <a:gd name="connsiteX97" fmla="*/ 615727 w 679604"/>
              <a:gd name="connsiteY97" fmla="*/ 305716 h 495110"/>
              <a:gd name="connsiteX98" fmla="*/ 613671 w 679604"/>
              <a:gd name="connsiteY98" fmla="*/ 316000 h 495110"/>
              <a:gd name="connsiteX99" fmla="*/ 617784 w 679604"/>
              <a:gd name="connsiteY99" fmla="*/ 327311 h 495110"/>
              <a:gd name="connsiteX100" fmla="*/ 621353 w 679604"/>
              <a:gd name="connsiteY100" fmla="*/ 326767 h 495110"/>
              <a:gd name="connsiteX101" fmla="*/ 623894 w 679604"/>
              <a:gd name="connsiteY101" fmla="*/ 329852 h 495110"/>
              <a:gd name="connsiteX102" fmla="*/ 620809 w 679604"/>
              <a:gd name="connsiteY102" fmla="*/ 334994 h 495110"/>
              <a:gd name="connsiteX103" fmla="*/ 637201 w 679604"/>
              <a:gd name="connsiteY103" fmla="*/ 356044 h 495110"/>
              <a:gd name="connsiteX104" fmla="*/ 635689 w 679604"/>
              <a:gd name="connsiteY104" fmla="*/ 362698 h 495110"/>
              <a:gd name="connsiteX105" fmla="*/ 634661 w 679604"/>
              <a:gd name="connsiteY105" fmla="*/ 363182 h 495110"/>
              <a:gd name="connsiteX106" fmla="*/ 634177 w 679604"/>
              <a:gd name="connsiteY106" fmla="*/ 363726 h 495110"/>
              <a:gd name="connsiteX107" fmla="*/ 633693 w 679604"/>
              <a:gd name="connsiteY107" fmla="*/ 363726 h 495110"/>
              <a:gd name="connsiteX108" fmla="*/ 633149 w 679604"/>
              <a:gd name="connsiteY108" fmla="*/ 363182 h 495110"/>
              <a:gd name="connsiteX109" fmla="*/ 616211 w 679604"/>
              <a:gd name="connsiteY109" fmla="*/ 365722 h 495110"/>
              <a:gd name="connsiteX110" fmla="*/ 615183 w 679604"/>
              <a:gd name="connsiteY110" fmla="*/ 371892 h 495110"/>
              <a:gd name="connsiteX111" fmla="*/ 613671 w 679604"/>
              <a:gd name="connsiteY111" fmla="*/ 374433 h 495110"/>
              <a:gd name="connsiteX112" fmla="*/ 612643 w 679604"/>
              <a:gd name="connsiteY112" fmla="*/ 376973 h 495110"/>
              <a:gd name="connsiteX113" fmla="*/ 611070 w 679604"/>
              <a:gd name="connsiteY113" fmla="*/ 378002 h 495110"/>
              <a:gd name="connsiteX114" fmla="*/ 611070 w 679604"/>
              <a:gd name="connsiteY114" fmla="*/ 379030 h 495110"/>
              <a:gd name="connsiteX115" fmla="*/ 604900 w 679604"/>
              <a:gd name="connsiteY115" fmla="*/ 390342 h 495110"/>
              <a:gd name="connsiteX116" fmla="*/ 607985 w 679604"/>
              <a:gd name="connsiteY116" fmla="*/ 396996 h 495110"/>
              <a:gd name="connsiteX117" fmla="*/ 611554 w 679604"/>
              <a:gd name="connsiteY117" fmla="*/ 393427 h 495110"/>
              <a:gd name="connsiteX118" fmla="*/ 612098 w 679604"/>
              <a:gd name="connsiteY118" fmla="*/ 393427 h 495110"/>
              <a:gd name="connsiteX119" fmla="*/ 612098 w 679604"/>
              <a:gd name="connsiteY119" fmla="*/ 392943 h 495110"/>
              <a:gd name="connsiteX120" fmla="*/ 612582 w 679604"/>
              <a:gd name="connsiteY120" fmla="*/ 392943 h 495110"/>
              <a:gd name="connsiteX121" fmla="*/ 612582 w 679604"/>
              <a:gd name="connsiteY121" fmla="*/ 391914 h 495110"/>
              <a:gd name="connsiteX122" fmla="*/ 613066 w 679604"/>
              <a:gd name="connsiteY122" fmla="*/ 391370 h 495110"/>
              <a:gd name="connsiteX123" fmla="*/ 613066 w 679604"/>
              <a:gd name="connsiteY123" fmla="*/ 390886 h 495110"/>
              <a:gd name="connsiteX124" fmla="*/ 613610 w 679604"/>
              <a:gd name="connsiteY124" fmla="*/ 390886 h 495110"/>
              <a:gd name="connsiteX125" fmla="*/ 613610 w 679604"/>
              <a:gd name="connsiteY125" fmla="*/ 390402 h 495110"/>
              <a:gd name="connsiteX126" fmla="*/ 614639 w 679604"/>
              <a:gd name="connsiteY126" fmla="*/ 389374 h 495110"/>
              <a:gd name="connsiteX127" fmla="*/ 614639 w 679604"/>
              <a:gd name="connsiteY127" fmla="*/ 388829 h 495110"/>
              <a:gd name="connsiteX128" fmla="*/ 615123 w 679604"/>
              <a:gd name="connsiteY128" fmla="*/ 388345 h 495110"/>
              <a:gd name="connsiteX129" fmla="*/ 615667 w 679604"/>
              <a:gd name="connsiteY129" fmla="*/ 388345 h 495110"/>
              <a:gd name="connsiteX130" fmla="*/ 617179 w 679604"/>
              <a:gd name="connsiteY130" fmla="*/ 386773 h 495110"/>
              <a:gd name="connsiteX131" fmla="*/ 617724 w 679604"/>
              <a:gd name="connsiteY131" fmla="*/ 386773 h 495110"/>
              <a:gd name="connsiteX132" fmla="*/ 618207 w 679604"/>
              <a:gd name="connsiteY132" fmla="*/ 386289 h 495110"/>
              <a:gd name="connsiteX133" fmla="*/ 618207 w 679604"/>
              <a:gd name="connsiteY133" fmla="*/ 385805 h 495110"/>
              <a:gd name="connsiteX134" fmla="*/ 618692 w 679604"/>
              <a:gd name="connsiteY134" fmla="*/ 385805 h 495110"/>
              <a:gd name="connsiteX135" fmla="*/ 618692 w 679604"/>
              <a:gd name="connsiteY135" fmla="*/ 385261 h 495110"/>
              <a:gd name="connsiteX136" fmla="*/ 619236 w 679604"/>
              <a:gd name="connsiteY136" fmla="*/ 384777 h 495110"/>
              <a:gd name="connsiteX137" fmla="*/ 619236 w 679604"/>
              <a:gd name="connsiteY137" fmla="*/ 384232 h 495110"/>
              <a:gd name="connsiteX138" fmla="*/ 619720 w 679604"/>
              <a:gd name="connsiteY138" fmla="*/ 384232 h 495110"/>
              <a:gd name="connsiteX139" fmla="*/ 620204 w 679604"/>
              <a:gd name="connsiteY139" fmla="*/ 383748 h 495110"/>
              <a:gd name="connsiteX140" fmla="*/ 620204 w 679604"/>
              <a:gd name="connsiteY140" fmla="*/ 383204 h 495110"/>
              <a:gd name="connsiteX141" fmla="*/ 621776 w 679604"/>
              <a:gd name="connsiteY141" fmla="*/ 383204 h 495110"/>
              <a:gd name="connsiteX142" fmla="*/ 621776 w 679604"/>
              <a:gd name="connsiteY142" fmla="*/ 382720 h 495110"/>
              <a:gd name="connsiteX143" fmla="*/ 622260 w 679604"/>
              <a:gd name="connsiteY143" fmla="*/ 382720 h 495110"/>
              <a:gd name="connsiteX144" fmla="*/ 621776 w 679604"/>
              <a:gd name="connsiteY144" fmla="*/ 382236 h 495110"/>
              <a:gd name="connsiteX145" fmla="*/ 621776 w 679604"/>
              <a:gd name="connsiteY145" fmla="*/ 381692 h 495110"/>
              <a:gd name="connsiteX146" fmla="*/ 622260 w 679604"/>
              <a:gd name="connsiteY146" fmla="*/ 381208 h 495110"/>
              <a:gd name="connsiteX147" fmla="*/ 622260 w 679604"/>
              <a:gd name="connsiteY147" fmla="*/ 380663 h 495110"/>
              <a:gd name="connsiteX148" fmla="*/ 623289 w 679604"/>
              <a:gd name="connsiteY148" fmla="*/ 380663 h 495110"/>
              <a:gd name="connsiteX149" fmla="*/ 623773 w 679604"/>
              <a:gd name="connsiteY149" fmla="*/ 380179 h 495110"/>
              <a:gd name="connsiteX150" fmla="*/ 623773 w 679604"/>
              <a:gd name="connsiteY150" fmla="*/ 378607 h 495110"/>
              <a:gd name="connsiteX151" fmla="*/ 624317 w 679604"/>
              <a:gd name="connsiteY151" fmla="*/ 378607 h 495110"/>
              <a:gd name="connsiteX152" fmla="*/ 624317 w 679604"/>
              <a:gd name="connsiteY152" fmla="*/ 378123 h 495110"/>
              <a:gd name="connsiteX153" fmla="*/ 624861 w 679604"/>
              <a:gd name="connsiteY153" fmla="*/ 377639 h 495110"/>
              <a:gd name="connsiteX154" fmla="*/ 624317 w 679604"/>
              <a:gd name="connsiteY154" fmla="*/ 377639 h 495110"/>
              <a:gd name="connsiteX155" fmla="*/ 624861 w 679604"/>
              <a:gd name="connsiteY155" fmla="*/ 376610 h 495110"/>
              <a:gd name="connsiteX156" fmla="*/ 633088 w 679604"/>
              <a:gd name="connsiteY156" fmla="*/ 386894 h 495110"/>
              <a:gd name="connsiteX157" fmla="*/ 647969 w 679604"/>
              <a:gd name="connsiteY157" fmla="*/ 391491 h 495110"/>
              <a:gd name="connsiteX158" fmla="*/ 613066 w 679604"/>
              <a:gd name="connsiteY158" fmla="*/ 406916 h 495110"/>
              <a:gd name="connsiteX159" fmla="*/ 621293 w 679604"/>
              <a:gd name="connsiteY159" fmla="*/ 431051 h 495110"/>
              <a:gd name="connsiteX160" fmla="*/ 621293 w 679604"/>
              <a:gd name="connsiteY160" fmla="*/ 432080 h 495110"/>
              <a:gd name="connsiteX161" fmla="*/ 605384 w 679604"/>
              <a:gd name="connsiteY161" fmla="*/ 426454 h 495110"/>
              <a:gd name="connsiteX162" fmla="*/ 604355 w 679604"/>
              <a:gd name="connsiteY162" fmla="*/ 426454 h 495110"/>
              <a:gd name="connsiteX163" fmla="*/ 603811 w 679604"/>
              <a:gd name="connsiteY163" fmla="*/ 425970 h 495110"/>
              <a:gd name="connsiteX164" fmla="*/ 605384 w 679604"/>
              <a:gd name="connsiteY164" fmla="*/ 425970 h 495110"/>
              <a:gd name="connsiteX165" fmla="*/ 602843 w 679604"/>
              <a:gd name="connsiteY165" fmla="*/ 419800 h 495110"/>
              <a:gd name="connsiteX166" fmla="*/ 599758 w 679604"/>
              <a:gd name="connsiteY166" fmla="*/ 418772 h 495110"/>
              <a:gd name="connsiteX167" fmla="*/ 599274 w 679604"/>
              <a:gd name="connsiteY167" fmla="*/ 417744 h 495110"/>
              <a:gd name="connsiteX168" fmla="*/ 597762 w 679604"/>
              <a:gd name="connsiteY168" fmla="*/ 416715 h 495110"/>
              <a:gd name="connsiteX169" fmla="*/ 597217 w 679604"/>
              <a:gd name="connsiteY169" fmla="*/ 416232 h 495110"/>
              <a:gd name="connsiteX170" fmla="*/ 595161 w 679604"/>
              <a:gd name="connsiteY170" fmla="*/ 416715 h 495110"/>
              <a:gd name="connsiteX171" fmla="*/ 595161 w 679604"/>
              <a:gd name="connsiteY171" fmla="*/ 417744 h 495110"/>
              <a:gd name="connsiteX172" fmla="*/ 591592 w 679604"/>
              <a:gd name="connsiteY172" fmla="*/ 417199 h 495110"/>
              <a:gd name="connsiteX173" fmla="*/ 579252 w 679604"/>
              <a:gd name="connsiteY173" fmla="*/ 418772 h 495110"/>
              <a:gd name="connsiteX174" fmla="*/ 564371 w 679604"/>
              <a:gd name="connsiteY174" fmla="*/ 422341 h 495110"/>
              <a:gd name="connsiteX175" fmla="*/ 565400 w 679604"/>
              <a:gd name="connsiteY175" fmla="*/ 424882 h 495110"/>
              <a:gd name="connsiteX176" fmla="*/ 563888 w 679604"/>
              <a:gd name="connsiteY176" fmla="*/ 425365 h 495110"/>
              <a:gd name="connsiteX177" fmla="*/ 563888 w 679604"/>
              <a:gd name="connsiteY177" fmla="*/ 424882 h 495110"/>
              <a:gd name="connsiteX178" fmla="*/ 560803 w 679604"/>
              <a:gd name="connsiteY178" fmla="*/ 426394 h 495110"/>
              <a:gd name="connsiteX179" fmla="*/ 560319 w 679604"/>
              <a:gd name="connsiteY179" fmla="*/ 428995 h 495110"/>
              <a:gd name="connsiteX180" fmla="*/ 552092 w 679604"/>
              <a:gd name="connsiteY180" fmla="*/ 428450 h 495110"/>
              <a:gd name="connsiteX181" fmla="*/ 551608 w 679604"/>
              <a:gd name="connsiteY181" fmla="*/ 430991 h 495110"/>
              <a:gd name="connsiteX182" fmla="*/ 533159 w 679604"/>
              <a:gd name="connsiteY182" fmla="*/ 430507 h 495110"/>
              <a:gd name="connsiteX183" fmla="*/ 533159 w 679604"/>
              <a:gd name="connsiteY183" fmla="*/ 425910 h 495110"/>
              <a:gd name="connsiteX184" fmla="*/ 528017 w 679604"/>
              <a:gd name="connsiteY184" fmla="*/ 424398 h 495110"/>
              <a:gd name="connsiteX185" fmla="*/ 525416 w 679604"/>
              <a:gd name="connsiteY185" fmla="*/ 421796 h 495110"/>
              <a:gd name="connsiteX186" fmla="*/ 515133 w 679604"/>
              <a:gd name="connsiteY186" fmla="*/ 433592 h 495110"/>
              <a:gd name="connsiteX187" fmla="*/ 510535 w 679604"/>
              <a:gd name="connsiteY187" fmla="*/ 429479 h 495110"/>
              <a:gd name="connsiteX188" fmla="*/ 509507 w 679604"/>
              <a:gd name="connsiteY188" fmla="*/ 432019 h 495110"/>
              <a:gd name="connsiteX189" fmla="*/ 507995 w 679604"/>
              <a:gd name="connsiteY189" fmla="*/ 433048 h 495110"/>
              <a:gd name="connsiteX190" fmla="*/ 506422 w 679604"/>
              <a:gd name="connsiteY190" fmla="*/ 432563 h 495110"/>
              <a:gd name="connsiteX191" fmla="*/ 505938 w 679604"/>
              <a:gd name="connsiteY191" fmla="*/ 435649 h 495110"/>
              <a:gd name="connsiteX192" fmla="*/ 504365 w 679604"/>
              <a:gd name="connsiteY192" fmla="*/ 436193 h 495110"/>
              <a:gd name="connsiteX193" fmla="*/ 502853 w 679604"/>
              <a:gd name="connsiteY193" fmla="*/ 435649 h 495110"/>
              <a:gd name="connsiteX194" fmla="*/ 502369 w 679604"/>
              <a:gd name="connsiteY194" fmla="*/ 437221 h 495110"/>
              <a:gd name="connsiteX195" fmla="*/ 494143 w 679604"/>
              <a:gd name="connsiteY195" fmla="*/ 435165 h 495110"/>
              <a:gd name="connsiteX196" fmla="*/ 486944 w 679604"/>
              <a:gd name="connsiteY196" fmla="*/ 435649 h 495110"/>
              <a:gd name="connsiteX197" fmla="*/ 474604 w 679604"/>
              <a:gd name="connsiteY197" fmla="*/ 427967 h 495110"/>
              <a:gd name="connsiteX198" fmla="*/ 470491 w 679604"/>
              <a:gd name="connsiteY198" fmla="*/ 428995 h 495110"/>
              <a:gd name="connsiteX199" fmla="*/ 463293 w 679604"/>
              <a:gd name="connsiteY199" fmla="*/ 422825 h 495110"/>
              <a:gd name="connsiteX200" fmla="*/ 460752 w 679604"/>
              <a:gd name="connsiteY200" fmla="*/ 424882 h 495110"/>
              <a:gd name="connsiteX201" fmla="*/ 459724 w 679604"/>
              <a:gd name="connsiteY201" fmla="*/ 427422 h 495110"/>
              <a:gd name="connsiteX202" fmla="*/ 447384 w 679604"/>
              <a:gd name="connsiteY202" fmla="*/ 442303 h 495110"/>
              <a:gd name="connsiteX203" fmla="*/ 444783 w 679604"/>
              <a:gd name="connsiteY203" fmla="*/ 464381 h 495110"/>
              <a:gd name="connsiteX204" fmla="*/ 448896 w 679604"/>
              <a:gd name="connsiteY204" fmla="*/ 475149 h 495110"/>
              <a:gd name="connsiteX205" fmla="*/ 447868 w 679604"/>
              <a:gd name="connsiteY205" fmla="*/ 477689 h 495110"/>
              <a:gd name="connsiteX206" fmla="*/ 439641 w 679604"/>
              <a:gd name="connsiteY206" fmla="*/ 492025 h 495110"/>
              <a:gd name="connsiteX207" fmla="*/ 399113 w 679604"/>
              <a:gd name="connsiteY207" fmla="*/ 495110 h 495110"/>
              <a:gd name="connsiteX208" fmla="*/ 391914 w 679604"/>
              <a:gd name="connsiteY208" fmla="*/ 478717 h 495110"/>
              <a:gd name="connsiteX209" fmla="*/ 396028 w 679604"/>
              <a:gd name="connsiteY209" fmla="*/ 468979 h 495110"/>
              <a:gd name="connsiteX210" fmla="*/ 387801 w 679604"/>
              <a:gd name="connsiteY210" fmla="*/ 461296 h 495110"/>
              <a:gd name="connsiteX211" fmla="*/ 376490 w 679604"/>
              <a:gd name="connsiteY211" fmla="*/ 455127 h 495110"/>
              <a:gd name="connsiteX212" fmla="*/ 362637 w 679604"/>
              <a:gd name="connsiteY212" fmla="*/ 471035 h 495110"/>
              <a:gd name="connsiteX213" fmla="*/ 358524 w 679604"/>
              <a:gd name="connsiteY213" fmla="*/ 472548 h 495110"/>
              <a:gd name="connsiteX214" fmla="*/ 362093 w 679604"/>
              <a:gd name="connsiteY214" fmla="*/ 481802 h 495110"/>
              <a:gd name="connsiteX215" fmla="*/ 355439 w 679604"/>
              <a:gd name="connsiteY215" fmla="*/ 484887 h 495110"/>
              <a:gd name="connsiteX216" fmla="*/ 349269 w 679604"/>
              <a:gd name="connsiteY216" fmla="*/ 475149 h 495110"/>
              <a:gd name="connsiteX217" fmla="*/ 343644 w 679604"/>
              <a:gd name="connsiteY217" fmla="*/ 468495 h 495110"/>
              <a:gd name="connsiteX218" fmla="*/ 340075 w 679604"/>
              <a:gd name="connsiteY218" fmla="*/ 460813 h 495110"/>
              <a:gd name="connsiteX219" fmla="*/ 341587 w 679604"/>
              <a:gd name="connsiteY219" fmla="*/ 450045 h 495110"/>
              <a:gd name="connsiteX220" fmla="*/ 322109 w 679604"/>
              <a:gd name="connsiteY220" fmla="*/ 442847 h 495110"/>
              <a:gd name="connsiteX221" fmla="*/ 309285 w 679604"/>
              <a:gd name="connsiteY221" fmla="*/ 445448 h 495110"/>
              <a:gd name="connsiteX222" fmla="*/ 300575 w 679604"/>
              <a:gd name="connsiteY222" fmla="*/ 441335 h 495110"/>
              <a:gd name="connsiteX223" fmla="*/ 292893 w 679604"/>
              <a:gd name="connsiteY223" fmla="*/ 441335 h 495110"/>
              <a:gd name="connsiteX224" fmla="*/ 281581 w 679604"/>
              <a:gd name="connsiteY224" fmla="*/ 432080 h 495110"/>
              <a:gd name="connsiteX225" fmla="*/ 279524 w 679604"/>
              <a:gd name="connsiteY225" fmla="*/ 430023 h 495110"/>
              <a:gd name="connsiteX226" fmla="*/ 268757 w 679604"/>
              <a:gd name="connsiteY226" fmla="*/ 430568 h 495110"/>
              <a:gd name="connsiteX227" fmla="*/ 265672 w 679604"/>
              <a:gd name="connsiteY227" fmla="*/ 431051 h 495110"/>
              <a:gd name="connsiteX228" fmla="*/ 257445 w 679604"/>
              <a:gd name="connsiteY228" fmla="*/ 433653 h 495110"/>
              <a:gd name="connsiteX229" fmla="*/ 256417 w 679604"/>
              <a:gd name="connsiteY229" fmla="*/ 433653 h 495110"/>
              <a:gd name="connsiteX230" fmla="*/ 254360 w 679604"/>
              <a:gd name="connsiteY230" fmla="*/ 433108 h 495110"/>
              <a:gd name="connsiteX231" fmla="*/ 253332 w 679604"/>
              <a:gd name="connsiteY231" fmla="*/ 432080 h 495110"/>
              <a:gd name="connsiteX232" fmla="*/ 251275 w 679604"/>
              <a:gd name="connsiteY232" fmla="*/ 431596 h 495110"/>
              <a:gd name="connsiteX233" fmla="*/ 249703 w 679604"/>
              <a:gd name="connsiteY233" fmla="*/ 430023 h 495110"/>
              <a:gd name="connsiteX234" fmla="*/ 249703 w 679604"/>
              <a:gd name="connsiteY234" fmla="*/ 429539 h 495110"/>
              <a:gd name="connsiteX235" fmla="*/ 248130 w 679604"/>
              <a:gd name="connsiteY235" fmla="*/ 429055 h 495110"/>
              <a:gd name="connsiteX236" fmla="*/ 247102 w 679604"/>
              <a:gd name="connsiteY236" fmla="*/ 428511 h 495110"/>
              <a:gd name="connsiteX237" fmla="*/ 246557 w 679604"/>
              <a:gd name="connsiteY237" fmla="*/ 428027 h 495110"/>
              <a:gd name="connsiteX238" fmla="*/ 245529 w 679604"/>
              <a:gd name="connsiteY238" fmla="*/ 428027 h 495110"/>
              <a:gd name="connsiteX239" fmla="*/ 244501 w 679604"/>
              <a:gd name="connsiteY239" fmla="*/ 426999 h 495110"/>
              <a:gd name="connsiteX240" fmla="*/ 245045 w 679604"/>
              <a:gd name="connsiteY240" fmla="*/ 426454 h 495110"/>
              <a:gd name="connsiteX241" fmla="*/ 243533 w 679604"/>
              <a:gd name="connsiteY241" fmla="*/ 424942 h 495110"/>
              <a:gd name="connsiteX242" fmla="*/ 242504 w 679604"/>
              <a:gd name="connsiteY242" fmla="*/ 424458 h 495110"/>
              <a:gd name="connsiteX243" fmla="*/ 242020 w 679604"/>
              <a:gd name="connsiteY243" fmla="*/ 423913 h 495110"/>
              <a:gd name="connsiteX244" fmla="*/ 242020 w 679604"/>
              <a:gd name="connsiteY244" fmla="*/ 422885 h 495110"/>
              <a:gd name="connsiteX245" fmla="*/ 240992 w 679604"/>
              <a:gd name="connsiteY245" fmla="*/ 422401 h 495110"/>
              <a:gd name="connsiteX246" fmla="*/ 235366 w 679604"/>
              <a:gd name="connsiteY246" fmla="*/ 424942 h 495110"/>
              <a:gd name="connsiteX247" fmla="*/ 231253 w 679604"/>
              <a:gd name="connsiteY247" fmla="*/ 424942 h 495110"/>
              <a:gd name="connsiteX248" fmla="*/ 228168 w 679604"/>
              <a:gd name="connsiteY248" fmla="*/ 423430 h 495110"/>
              <a:gd name="connsiteX249" fmla="*/ 226656 w 679604"/>
              <a:gd name="connsiteY249" fmla="*/ 422401 h 495110"/>
              <a:gd name="connsiteX250" fmla="*/ 226656 w 679604"/>
              <a:gd name="connsiteY250" fmla="*/ 421857 h 495110"/>
              <a:gd name="connsiteX251" fmla="*/ 225628 w 679604"/>
              <a:gd name="connsiteY251" fmla="*/ 421857 h 495110"/>
              <a:gd name="connsiteX252" fmla="*/ 225628 w 679604"/>
              <a:gd name="connsiteY252" fmla="*/ 422401 h 495110"/>
              <a:gd name="connsiteX253" fmla="*/ 225083 w 679604"/>
              <a:gd name="connsiteY253" fmla="*/ 422401 h 495110"/>
              <a:gd name="connsiteX254" fmla="*/ 225083 w 679604"/>
              <a:gd name="connsiteY254" fmla="*/ 421857 h 495110"/>
              <a:gd name="connsiteX255" fmla="*/ 224539 w 679604"/>
              <a:gd name="connsiteY255" fmla="*/ 421857 h 495110"/>
              <a:gd name="connsiteX256" fmla="*/ 224539 w 679604"/>
              <a:gd name="connsiteY256" fmla="*/ 422885 h 495110"/>
              <a:gd name="connsiteX257" fmla="*/ 224055 w 679604"/>
              <a:gd name="connsiteY257" fmla="*/ 423430 h 495110"/>
              <a:gd name="connsiteX258" fmla="*/ 208146 w 679604"/>
              <a:gd name="connsiteY258" fmla="*/ 419316 h 495110"/>
              <a:gd name="connsiteX259" fmla="*/ 205061 w 679604"/>
              <a:gd name="connsiteY259" fmla="*/ 419861 h 495110"/>
              <a:gd name="connsiteX260" fmla="*/ 204033 w 679604"/>
              <a:gd name="connsiteY260" fmla="*/ 419861 h 495110"/>
              <a:gd name="connsiteX261" fmla="*/ 204033 w 679604"/>
              <a:gd name="connsiteY261" fmla="*/ 418288 h 495110"/>
              <a:gd name="connsiteX262" fmla="*/ 201976 w 679604"/>
              <a:gd name="connsiteY262" fmla="*/ 417804 h 495110"/>
              <a:gd name="connsiteX263" fmla="*/ 201976 w 679604"/>
              <a:gd name="connsiteY263" fmla="*/ 418833 h 495110"/>
              <a:gd name="connsiteX264" fmla="*/ 203004 w 679604"/>
              <a:gd name="connsiteY264" fmla="*/ 419316 h 495110"/>
              <a:gd name="connsiteX265" fmla="*/ 203004 w 679604"/>
              <a:gd name="connsiteY265" fmla="*/ 419861 h 495110"/>
              <a:gd name="connsiteX266" fmla="*/ 192721 w 679604"/>
              <a:gd name="connsiteY266" fmla="*/ 419861 h 495110"/>
              <a:gd name="connsiteX267" fmla="*/ 187096 w 679604"/>
              <a:gd name="connsiteY267" fmla="*/ 420345 h 495110"/>
              <a:gd name="connsiteX268" fmla="*/ 186067 w 679604"/>
              <a:gd name="connsiteY268" fmla="*/ 421373 h 495110"/>
              <a:gd name="connsiteX269" fmla="*/ 185583 w 679604"/>
              <a:gd name="connsiteY269" fmla="*/ 419316 h 495110"/>
              <a:gd name="connsiteX270" fmla="*/ 176328 w 679604"/>
              <a:gd name="connsiteY270" fmla="*/ 412662 h 495110"/>
              <a:gd name="connsiteX271" fmla="*/ 167618 w 679604"/>
              <a:gd name="connsiteY271" fmla="*/ 416776 h 495110"/>
              <a:gd name="connsiteX272" fmla="*/ 166106 w 679604"/>
              <a:gd name="connsiteY272" fmla="*/ 416292 h 495110"/>
              <a:gd name="connsiteX273" fmla="*/ 166106 w 679604"/>
              <a:gd name="connsiteY273" fmla="*/ 414719 h 495110"/>
              <a:gd name="connsiteX274" fmla="*/ 163565 w 679604"/>
              <a:gd name="connsiteY274" fmla="*/ 407521 h 495110"/>
              <a:gd name="connsiteX275" fmla="*/ 166650 w 679604"/>
              <a:gd name="connsiteY275" fmla="*/ 399839 h 495110"/>
              <a:gd name="connsiteX276" fmla="*/ 149713 w 679604"/>
              <a:gd name="connsiteY276" fmla="*/ 392156 h 495110"/>
              <a:gd name="connsiteX277" fmla="*/ 138401 w 679604"/>
              <a:gd name="connsiteY277" fmla="*/ 390644 h 495110"/>
              <a:gd name="connsiteX278" fmla="*/ 133804 w 679604"/>
              <a:gd name="connsiteY278" fmla="*/ 391128 h 495110"/>
              <a:gd name="connsiteX279" fmla="*/ 122492 w 679604"/>
              <a:gd name="connsiteY279" fmla="*/ 383930 h 495110"/>
              <a:gd name="connsiteX280" fmla="*/ 119891 w 679604"/>
              <a:gd name="connsiteY280" fmla="*/ 374675 h 495110"/>
              <a:gd name="connsiteX281" fmla="*/ 110636 w 679604"/>
              <a:gd name="connsiteY281" fmla="*/ 368505 h 495110"/>
              <a:gd name="connsiteX282" fmla="*/ 111665 w 679604"/>
              <a:gd name="connsiteY282" fmla="*/ 360278 h 495110"/>
              <a:gd name="connsiteX283" fmla="*/ 110636 w 679604"/>
              <a:gd name="connsiteY283" fmla="*/ 359734 h 495110"/>
              <a:gd name="connsiteX284" fmla="*/ 111665 w 679604"/>
              <a:gd name="connsiteY284" fmla="*/ 358705 h 495110"/>
              <a:gd name="connsiteX285" fmla="*/ 111665 w 679604"/>
              <a:gd name="connsiteY285" fmla="*/ 357677 h 495110"/>
              <a:gd name="connsiteX286" fmla="*/ 108096 w 679604"/>
              <a:gd name="connsiteY286" fmla="*/ 356649 h 495110"/>
              <a:gd name="connsiteX287" fmla="*/ 107551 w 679604"/>
              <a:gd name="connsiteY287" fmla="*/ 354592 h 495110"/>
              <a:gd name="connsiteX288" fmla="*/ 105011 w 679604"/>
              <a:gd name="connsiteY288" fmla="*/ 355620 h 495110"/>
              <a:gd name="connsiteX289" fmla="*/ 96784 w 679604"/>
              <a:gd name="connsiteY289" fmla="*/ 353564 h 495110"/>
              <a:gd name="connsiteX290" fmla="*/ 93699 w 679604"/>
              <a:gd name="connsiteY290" fmla="*/ 354592 h 495110"/>
              <a:gd name="connsiteX291" fmla="*/ 93215 w 679604"/>
              <a:gd name="connsiteY291" fmla="*/ 354048 h 495110"/>
              <a:gd name="connsiteX292" fmla="*/ 91703 w 679604"/>
              <a:gd name="connsiteY292" fmla="*/ 354592 h 495110"/>
              <a:gd name="connsiteX293" fmla="*/ 92187 w 679604"/>
              <a:gd name="connsiteY293" fmla="*/ 355620 h 495110"/>
              <a:gd name="connsiteX294" fmla="*/ 90130 w 679604"/>
              <a:gd name="connsiteY294" fmla="*/ 356104 h 495110"/>
              <a:gd name="connsiteX295" fmla="*/ 89646 w 679604"/>
              <a:gd name="connsiteY295" fmla="*/ 355620 h 495110"/>
              <a:gd name="connsiteX296" fmla="*/ 81964 w 679604"/>
              <a:gd name="connsiteY296" fmla="*/ 358705 h 495110"/>
              <a:gd name="connsiteX297" fmla="*/ 72225 w 679604"/>
              <a:gd name="connsiteY297" fmla="*/ 363303 h 495110"/>
              <a:gd name="connsiteX298" fmla="*/ 57345 w 679604"/>
              <a:gd name="connsiteY298" fmla="*/ 371529 h 495110"/>
              <a:gd name="connsiteX299" fmla="*/ 47061 w 679604"/>
              <a:gd name="connsiteY299" fmla="*/ 367416 h 495110"/>
              <a:gd name="connsiteX300" fmla="*/ 42464 w 679604"/>
              <a:gd name="connsiteY300" fmla="*/ 365359 h 495110"/>
              <a:gd name="connsiteX301" fmla="*/ 40407 w 679604"/>
              <a:gd name="connsiteY301" fmla="*/ 365359 h 495110"/>
              <a:gd name="connsiteX302" fmla="*/ 39379 w 679604"/>
              <a:gd name="connsiteY302" fmla="*/ 369473 h 495110"/>
              <a:gd name="connsiteX303" fmla="*/ 39923 w 679604"/>
              <a:gd name="connsiteY303" fmla="*/ 370501 h 495110"/>
              <a:gd name="connsiteX304" fmla="*/ 39379 w 679604"/>
              <a:gd name="connsiteY304" fmla="*/ 375098 h 495110"/>
              <a:gd name="connsiteX305" fmla="*/ 29640 w 679604"/>
              <a:gd name="connsiteY305" fmla="*/ 359734 h 495110"/>
              <a:gd name="connsiteX306" fmla="*/ 29640 w 679604"/>
              <a:gd name="connsiteY306" fmla="*/ 360278 h 495110"/>
              <a:gd name="connsiteX307" fmla="*/ 28612 w 679604"/>
              <a:gd name="connsiteY307" fmla="*/ 359734 h 495110"/>
              <a:gd name="connsiteX308" fmla="*/ 28128 w 679604"/>
              <a:gd name="connsiteY308" fmla="*/ 359734 h 495110"/>
              <a:gd name="connsiteX309" fmla="*/ 27100 w 679604"/>
              <a:gd name="connsiteY309" fmla="*/ 359250 h 495110"/>
              <a:gd name="connsiteX310" fmla="*/ 27644 w 679604"/>
              <a:gd name="connsiteY310" fmla="*/ 358221 h 495110"/>
              <a:gd name="connsiteX311" fmla="*/ 11735 w 679604"/>
              <a:gd name="connsiteY311" fmla="*/ 343341 h 495110"/>
              <a:gd name="connsiteX312" fmla="*/ 3024 w 679604"/>
              <a:gd name="connsiteY312" fmla="*/ 331546 h 495110"/>
              <a:gd name="connsiteX313" fmla="*/ 4537 w 679604"/>
              <a:gd name="connsiteY313" fmla="*/ 330033 h 495110"/>
              <a:gd name="connsiteX314" fmla="*/ 16877 w 679604"/>
              <a:gd name="connsiteY314" fmla="*/ 306926 h 495110"/>
              <a:gd name="connsiteX315" fmla="*/ 17905 w 679604"/>
              <a:gd name="connsiteY315" fmla="*/ 306926 h 495110"/>
              <a:gd name="connsiteX316" fmla="*/ 18933 w 679604"/>
              <a:gd name="connsiteY316" fmla="*/ 304325 h 495110"/>
              <a:gd name="connsiteX317" fmla="*/ 19962 w 679604"/>
              <a:gd name="connsiteY317" fmla="*/ 304325 h 495110"/>
              <a:gd name="connsiteX318" fmla="*/ 20990 w 679604"/>
              <a:gd name="connsiteY318" fmla="*/ 304869 h 495110"/>
              <a:gd name="connsiteX319" fmla="*/ 28672 w 679604"/>
              <a:gd name="connsiteY319" fmla="*/ 299728 h 495110"/>
              <a:gd name="connsiteX320" fmla="*/ 26132 w 679604"/>
              <a:gd name="connsiteY320" fmla="*/ 297127 h 495110"/>
              <a:gd name="connsiteX321" fmla="*/ 18449 w 679604"/>
              <a:gd name="connsiteY321" fmla="*/ 295070 h 495110"/>
              <a:gd name="connsiteX322" fmla="*/ 10223 w 679604"/>
              <a:gd name="connsiteY322" fmla="*/ 292529 h 495110"/>
              <a:gd name="connsiteX323" fmla="*/ 9739 w 679604"/>
              <a:gd name="connsiteY323" fmla="*/ 291501 h 495110"/>
              <a:gd name="connsiteX324" fmla="*/ 8711 w 679604"/>
              <a:gd name="connsiteY324" fmla="*/ 291501 h 495110"/>
              <a:gd name="connsiteX325" fmla="*/ 8166 w 679604"/>
              <a:gd name="connsiteY325" fmla="*/ 289928 h 495110"/>
              <a:gd name="connsiteX326" fmla="*/ 6110 w 679604"/>
              <a:gd name="connsiteY326" fmla="*/ 291501 h 495110"/>
              <a:gd name="connsiteX327" fmla="*/ 1512 w 679604"/>
              <a:gd name="connsiteY327" fmla="*/ 290473 h 495110"/>
              <a:gd name="connsiteX328" fmla="*/ 1512 w 679604"/>
              <a:gd name="connsiteY328" fmla="*/ 289444 h 495110"/>
              <a:gd name="connsiteX329" fmla="*/ 0 w 679604"/>
              <a:gd name="connsiteY329" fmla="*/ 288416 h 495110"/>
              <a:gd name="connsiteX330" fmla="*/ 484 w 679604"/>
              <a:gd name="connsiteY330" fmla="*/ 285331 h 495110"/>
              <a:gd name="connsiteX331" fmla="*/ 1512 w 679604"/>
              <a:gd name="connsiteY331" fmla="*/ 284847 h 495110"/>
              <a:gd name="connsiteX332" fmla="*/ 2057 w 679604"/>
              <a:gd name="connsiteY332" fmla="*/ 283819 h 495110"/>
              <a:gd name="connsiteX333" fmla="*/ 1512 w 679604"/>
              <a:gd name="connsiteY333" fmla="*/ 282791 h 495110"/>
              <a:gd name="connsiteX334" fmla="*/ 484 w 679604"/>
              <a:gd name="connsiteY334" fmla="*/ 282307 h 495110"/>
              <a:gd name="connsiteX335" fmla="*/ 484 w 679604"/>
              <a:gd name="connsiteY335" fmla="*/ 280250 h 495110"/>
              <a:gd name="connsiteX336" fmla="*/ 968 w 679604"/>
              <a:gd name="connsiteY336" fmla="*/ 279766 h 495110"/>
              <a:gd name="connsiteX337" fmla="*/ 968 w 679604"/>
              <a:gd name="connsiteY337" fmla="*/ 278738 h 495110"/>
              <a:gd name="connsiteX338" fmla="*/ 484 w 679604"/>
              <a:gd name="connsiteY338" fmla="*/ 278738 h 495110"/>
              <a:gd name="connsiteX339" fmla="*/ 484 w 679604"/>
              <a:gd name="connsiteY339" fmla="*/ 276137 h 495110"/>
              <a:gd name="connsiteX340" fmla="*/ 2541 w 679604"/>
              <a:gd name="connsiteY340" fmla="*/ 275652 h 495110"/>
              <a:gd name="connsiteX341" fmla="*/ 968 w 679604"/>
              <a:gd name="connsiteY341" fmla="*/ 274140 h 495110"/>
              <a:gd name="connsiteX342" fmla="*/ 968 w 679604"/>
              <a:gd name="connsiteY342" fmla="*/ 270027 h 495110"/>
              <a:gd name="connsiteX343" fmla="*/ 1512 w 679604"/>
              <a:gd name="connsiteY343" fmla="*/ 269543 h 495110"/>
              <a:gd name="connsiteX344" fmla="*/ 1512 w 679604"/>
              <a:gd name="connsiteY344" fmla="*/ 267971 h 495110"/>
              <a:gd name="connsiteX345" fmla="*/ 968 w 679604"/>
              <a:gd name="connsiteY345" fmla="*/ 267486 h 495110"/>
              <a:gd name="connsiteX346" fmla="*/ 968 w 679604"/>
              <a:gd name="connsiteY346" fmla="*/ 260833 h 495110"/>
              <a:gd name="connsiteX347" fmla="*/ 4537 w 679604"/>
              <a:gd name="connsiteY347" fmla="*/ 256235 h 495110"/>
              <a:gd name="connsiteX348" fmla="*/ 7622 w 679604"/>
              <a:gd name="connsiteY348" fmla="*/ 255207 h 495110"/>
              <a:gd name="connsiteX349" fmla="*/ 42525 w 679604"/>
              <a:gd name="connsiteY349" fmla="*/ 259320 h 495110"/>
              <a:gd name="connsiteX350" fmla="*/ 41496 w 679604"/>
              <a:gd name="connsiteY350" fmla="*/ 252122 h 495110"/>
              <a:gd name="connsiteX351" fmla="*/ 40468 w 679604"/>
              <a:gd name="connsiteY351" fmla="*/ 245952 h 495110"/>
              <a:gd name="connsiteX352" fmla="*/ 40468 w 679604"/>
              <a:gd name="connsiteY352" fmla="*/ 243412 h 495110"/>
              <a:gd name="connsiteX353" fmla="*/ 39923 w 679604"/>
              <a:gd name="connsiteY353" fmla="*/ 243412 h 495110"/>
              <a:gd name="connsiteX354" fmla="*/ 39379 w 679604"/>
              <a:gd name="connsiteY354" fmla="*/ 239843 h 495110"/>
              <a:gd name="connsiteX355" fmla="*/ 41436 w 679604"/>
              <a:gd name="connsiteY355" fmla="*/ 238814 h 495110"/>
              <a:gd name="connsiteX356" fmla="*/ 42948 w 679604"/>
              <a:gd name="connsiteY356" fmla="*/ 239359 h 495110"/>
              <a:gd name="connsiteX357" fmla="*/ 45005 w 679604"/>
              <a:gd name="connsiteY357" fmla="*/ 241415 h 495110"/>
              <a:gd name="connsiteX358" fmla="*/ 47061 w 679604"/>
              <a:gd name="connsiteY358" fmla="*/ 241415 h 495110"/>
              <a:gd name="connsiteX359" fmla="*/ 49662 w 679604"/>
              <a:gd name="connsiteY359" fmla="*/ 240871 h 495110"/>
              <a:gd name="connsiteX360" fmla="*/ 50691 w 679604"/>
              <a:gd name="connsiteY360" fmla="*/ 241415 h 495110"/>
              <a:gd name="connsiteX361" fmla="*/ 51235 w 679604"/>
              <a:gd name="connsiteY361" fmla="*/ 241415 h 495110"/>
              <a:gd name="connsiteX362" fmla="*/ 51719 w 679604"/>
              <a:gd name="connsiteY362" fmla="*/ 238330 h 495110"/>
              <a:gd name="connsiteX363" fmla="*/ 50691 w 679604"/>
              <a:gd name="connsiteY363" fmla="*/ 237302 h 495110"/>
              <a:gd name="connsiteX364" fmla="*/ 50691 w 679604"/>
              <a:gd name="connsiteY364" fmla="*/ 236274 h 495110"/>
              <a:gd name="connsiteX365" fmla="*/ 50207 w 679604"/>
              <a:gd name="connsiteY365" fmla="*/ 236274 h 495110"/>
              <a:gd name="connsiteX366" fmla="*/ 50207 w 679604"/>
              <a:gd name="connsiteY366" fmla="*/ 235790 h 495110"/>
              <a:gd name="connsiteX367" fmla="*/ 50691 w 679604"/>
              <a:gd name="connsiteY367" fmla="*/ 235245 h 495110"/>
              <a:gd name="connsiteX368" fmla="*/ 51235 w 679604"/>
              <a:gd name="connsiteY368" fmla="*/ 235245 h 495110"/>
              <a:gd name="connsiteX369" fmla="*/ 51235 w 679604"/>
              <a:gd name="connsiteY369" fmla="*/ 234217 h 495110"/>
              <a:gd name="connsiteX370" fmla="*/ 51719 w 679604"/>
              <a:gd name="connsiteY370" fmla="*/ 233733 h 495110"/>
              <a:gd name="connsiteX371" fmla="*/ 51719 w 679604"/>
              <a:gd name="connsiteY371" fmla="*/ 231193 h 495110"/>
              <a:gd name="connsiteX372" fmla="*/ 52203 w 679604"/>
              <a:gd name="connsiteY372" fmla="*/ 230648 h 495110"/>
              <a:gd name="connsiteX373" fmla="*/ 53231 w 679604"/>
              <a:gd name="connsiteY373" fmla="*/ 230648 h 495110"/>
              <a:gd name="connsiteX374" fmla="*/ 54260 w 679604"/>
              <a:gd name="connsiteY374" fmla="*/ 230164 h 495110"/>
              <a:gd name="connsiteX375" fmla="*/ 54260 w 679604"/>
              <a:gd name="connsiteY375" fmla="*/ 229620 h 495110"/>
              <a:gd name="connsiteX376" fmla="*/ 54804 w 679604"/>
              <a:gd name="connsiteY376" fmla="*/ 229136 h 495110"/>
              <a:gd name="connsiteX377" fmla="*/ 51719 w 679604"/>
              <a:gd name="connsiteY377" fmla="*/ 227079 h 495110"/>
              <a:gd name="connsiteX378" fmla="*/ 51719 w 679604"/>
              <a:gd name="connsiteY378" fmla="*/ 225022 h 495110"/>
              <a:gd name="connsiteX379" fmla="*/ 52203 w 679604"/>
              <a:gd name="connsiteY379" fmla="*/ 224539 h 495110"/>
              <a:gd name="connsiteX380" fmla="*/ 52203 w 679604"/>
              <a:gd name="connsiteY380" fmla="*/ 224055 h 495110"/>
              <a:gd name="connsiteX381" fmla="*/ 52747 w 679604"/>
              <a:gd name="connsiteY381" fmla="*/ 224055 h 495110"/>
              <a:gd name="connsiteX382" fmla="*/ 52747 w 679604"/>
              <a:gd name="connsiteY382" fmla="*/ 223027 h 495110"/>
              <a:gd name="connsiteX383" fmla="*/ 53292 w 679604"/>
              <a:gd name="connsiteY383" fmla="*/ 223027 h 495110"/>
              <a:gd name="connsiteX384" fmla="*/ 53292 w 679604"/>
              <a:gd name="connsiteY384" fmla="*/ 222482 h 495110"/>
              <a:gd name="connsiteX385" fmla="*/ 53776 w 679604"/>
              <a:gd name="connsiteY385" fmla="*/ 221998 h 495110"/>
              <a:gd name="connsiteX386" fmla="*/ 53776 w 679604"/>
              <a:gd name="connsiteY386" fmla="*/ 220970 h 495110"/>
              <a:gd name="connsiteX387" fmla="*/ 53292 w 679604"/>
              <a:gd name="connsiteY387" fmla="*/ 218429 h 495110"/>
              <a:gd name="connsiteX388" fmla="*/ 53776 w 679604"/>
              <a:gd name="connsiteY388" fmla="*/ 217401 h 495110"/>
              <a:gd name="connsiteX389" fmla="*/ 41980 w 679604"/>
              <a:gd name="connsiteY389" fmla="*/ 211231 h 495110"/>
              <a:gd name="connsiteX390" fmla="*/ 29640 w 679604"/>
              <a:gd name="connsiteY390" fmla="*/ 193810 h 495110"/>
              <a:gd name="connsiteX391" fmla="*/ 27100 w 679604"/>
              <a:gd name="connsiteY391" fmla="*/ 190725 h 495110"/>
              <a:gd name="connsiteX392" fmla="*/ 24559 w 679604"/>
              <a:gd name="connsiteY392" fmla="*/ 185583 h 495110"/>
              <a:gd name="connsiteX393" fmla="*/ 30729 w 679604"/>
              <a:gd name="connsiteY393" fmla="*/ 182498 h 495110"/>
              <a:gd name="connsiteX394" fmla="*/ 45065 w 679604"/>
              <a:gd name="connsiteY394" fmla="*/ 183526 h 495110"/>
              <a:gd name="connsiteX395" fmla="*/ 46577 w 679604"/>
              <a:gd name="connsiteY395" fmla="*/ 183526 h 495110"/>
              <a:gd name="connsiteX396" fmla="*/ 47606 w 679604"/>
              <a:gd name="connsiteY396" fmla="*/ 179958 h 495110"/>
              <a:gd name="connsiteX397" fmla="*/ 47061 w 679604"/>
              <a:gd name="connsiteY397" fmla="*/ 176873 h 495110"/>
              <a:gd name="connsiteX398" fmla="*/ 46033 w 679604"/>
              <a:gd name="connsiteY398" fmla="*/ 176389 h 495110"/>
              <a:gd name="connsiteX399" fmla="*/ 45488 w 679604"/>
              <a:gd name="connsiteY399" fmla="*/ 175844 h 495110"/>
              <a:gd name="connsiteX400" fmla="*/ 48029 w 679604"/>
              <a:gd name="connsiteY400" fmla="*/ 174816 h 495110"/>
              <a:gd name="connsiteX401" fmla="*/ 48029 w 679604"/>
              <a:gd name="connsiteY401" fmla="*/ 174332 h 495110"/>
              <a:gd name="connsiteX402" fmla="*/ 49602 w 679604"/>
              <a:gd name="connsiteY402" fmla="*/ 175360 h 495110"/>
              <a:gd name="connsiteX403" fmla="*/ 58857 w 679604"/>
              <a:gd name="connsiteY403" fmla="*/ 178929 h 495110"/>
              <a:gd name="connsiteX404" fmla="*/ 58857 w 679604"/>
              <a:gd name="connsiteY404" fmla="*/ 179413 h 495110"/>
              <a:gd name="connsiteX405" fmla="*/ 60913 w 679604"/>
              <a:gd name="connsiteY405" fmla="*/ 179958 h 495110"/>
              <a:gd name="connsiteX406" fmla="*/ 60913 w 679604"/>
              <a:gd name="connsiteY406" fmla="*/ 179413 h 495110"/>
              <a:gd name="connsiteX407" fmla="*/ 63454 w 679604"/>
              <a:gd name="connsiteY407" fmla="*/ 180441 h 495110"/>
              <a:gd name="connsiteX408" fmla="*/ 63998 w 679604"/>
              <a:gd name="connsiteY408" fmla="*/ 180986 h 495110"/>
              <a:gd name="connsiteX409" fmla="*/ 65027 w 679604"/>
              <a:gd name="connsiteY409" fmla="*/ 181470 h 495110"/>
              <a:gd name="connsiteX410" fmla="*/ 66055 w 679604"/>
              <a:gd name="connsiteY410" fmla="*/ 181470 h 495110"/>
              <a:gd name="connsiteX411" fmla="*/ 65511 w 679604"/>
              <a:gd name="connsiteY411" fmla="*/ 182498 h 495110"/>
              <a:gd name="connsiteX412" fmla="*/ 66055 w 679604"/>
              <a:gd name="connsiteY412" fmla="*/ 182498 h 495110"/>
              <a:gd name="connsiteX413" fmla="*/ 66539 w 679604"/>
              <a:gd name="connsiteY413" fmla="*/ 181470 h 495110"/>
              <a:gd name="connsiteX414" fmla="*/ 69080 w 679604"/>
              <a:gd name="connsiteY414" fmla="*/ 182498 h 495110"/>
              <a:gd name="connsiteX415" fmla="*/ 77306 w 679604"/>
              <a:gd name="connsiteY415" fmla="*/ 179958 h 495110"/>
              <a:gd name="connsiteX416" fmla="*/ 81903 w 679604"/>
              <a:gd name="connsiteY416" fmla="*/ 188184 h 495110"/>
              <a:gd name="connsiteX417" fmla="*/ 86017 w 679604"/>
              <a:gd name="connsiteY417" fmla="*/ 203549 h 495110"/>
              <a:gd name="connsiteX418" fmla="*/ 90614 w 679604"/>
              <a:gd name="connsiteY418" fmla="*/ 210747 h 495110"/>
              <a:gd name="connsiteX419" fmla="*/ 91642 w 679604"/>
              <a:gd name="connsiteY419" fmla="*/ 210747 h 495110"/>
              <a:gd name="connsiteX420" fmla="*/ 91642 w 679604"/>
              <a:gd name="connsiteY420" fmla="*/ 211775 h 495110"/>
              <a:gd name="connsiteX421" fmla="*/ 92126 w 679604"/>
              <a:gd name="connsiteY421" fmla="*/ 212259 h 495110"/>
              <a:gd name="connsiteX422" fmla="*/ 92610 w 679604"/>
              <a:gd name="connsiteY422" fmla="*/ 211775 h 495110"/>
              <a:gd name="connsiteX423" fmla="*/ 92610 w 679604"/>
              <a:gd name="connsiteY423" fmla="*/ 211291 h 495110"/>
              <a:gd name="connsiteX424" fmla="*/ 93155 w 679604"/>
              <a:gd name="connsiteY424" fmla="*/ 210263 h 495110"/>
              <a:gd name="connsiteX425" fmla="*/ 95211 w 679604"/>
              <a:gd name="connsiteY425" fmla="*/ 209235 h 495110"/>
              <a:gd name="connsiteX426" fmla="*/ 98296 w 679604"/>
              <a:gd name="connsiteY426" fmla="*/ 210747 h 495110"/>
              <a:gd name="connsiteX427" fmla="*/ 99325 w 679604"/>
              <a:gd name="connsiteY427" fmla="*/ 209719 h 495110"/>
              <a:gd name="connsiteX428" fmla="*/ 99325 w 679604"/>
              <a:gd name="connsiteY428" fmla="*/ 209235 h 495110"/>
              <a:gd name="connsiteX429" fmla="*/ 100353 w 679604"/>
              <a:gd name="connsiteY429" fmla="*/ 209235 h 495110"/>
              <a:gd name="connsiteX430" fmla="*/ 100897 w 679604"/>
              <a:gd name="connsiteY430" fmla="*/ 209719 h 495110"/>
              <a:gd name="connsiteX431" fmla="*/ 101926 w 679604"/>
              <a:gd name="connsiteY431" fmla="*/ 209719 h 495110"/>
              <a:gd name="connsiteX432" fmla="*/ 102954 w 679604"/>
              <a:gd name="connsiteY432" fmla="*/ 210747 h 495110"/>
              <a:gd name="connsiteX433" fmla="*/ 103438 w 679604"/>
              <a:gd name="connsiteY433" fmla="*/ 210747 h 495110"/>
              <a:gd name="connsiteX434" fmla="*/ 105011 w 679604"/>
              <a:gd name="connsiteY434" fmla="*/ 212259 h 495110"/>
              <a:gd name="connsiteX435" fmla="*/ 105495 w 679604"/>
              <a:gd name="connsiteY435" fmla="*/ 212259 h 495110"/>
              <a:gd name="connsiteX436" fmla="*/ 105495 w 679604"/>
              <a:gd name="connsiteY436" fmla="*/ 212804 h 495110"/>
              <a:gd name="connsiteX437" fmla="*/ 106039 w 679604"/>
              <a:gd name="connsiteY437" fmla="*/ 212804 h 495110"/>
              <a:gd name="connsiteX438" fmla="*/ 106523 w 679604"/>
              <a:gd name="connsiteY438" fmla="*/ 213287 h 495110"/>
              <a:gd name="connsiteX439" fmla="*/ 108096 w 679604"/>
              <a:gd name="connsiteY439" fmla="*/ 213287 h 495110"/>
              <a:gd name="connsiteX440" fmla="*/ 107551 w 679604"/>
              <a:gd name="connsiteY440" fmla="*/ 213832 h 495110"/>
              <a:gd name="connsiteX441" fmla="*/ 107551 w 679604"/>
              <a:gd name="connsiteY441" fmla="*/ 214316 h 495110"/>
              <a:gd name="connsiteX442" fmla="*/ 109608 w 679604"/>
              <a:gd name="connsiteY442" fmla="*/ 215344 h 495110"/>
              <a:gd name="connsiteX443" fmla="*/ 110636 w 679604"/>
              <a:gd name="connsiteY443" fmla="*/ 215344 h 495110"/>
              <a:gd name="connsiteX444" fmla="*/ 110636 w 679604"/>
              <a:gd name="connsiteY444" fmla="*/ 214316 h 495110"/>
              <a:gd name="connsiteX445" fmla="*/ 108096 w 679604"/>
              <a:gd name="connsiteY445" fmla="*/ 212804 h 495110"/>
              <a:gd name="connsiteX446" fmla="*/ 108096 w 679604"/>
              <a:gd name="connsiteY446" fmla="*/ 211775 h 495110"/>
              <a:gd name="connsiteX447" fmla="*/ 106523 w 679604"/>
              <a:gd name="connsiteY447" fmla="*/ 211291 h 495110"/>
              <a:gd name="connsiteX448" fmla="*/ 107551 w 679604"/>
              <a:gd name="connsiteY448" fmla="*/ 207662 h 495110"/>
              <a:gd name="connsiteX449" fmla="*/ 106039 w 679604"/>
              <a:gd name="connsiteY449" fmla="*/ 206634 h 495110"/>
              <a:gd name="connsiteX450" fmla="*/ 106039 w 679604"/>
              <a:gd name="connsiteY450" fmla="*/ 205605 h 495110"/>
              <a:gd name="connsiteX451" fmla="*/ 107551 w 679604"/>
              <a:gd name="connsiteY451" fmla="*/ 206089 h 495110"/>
              <a:gd name="connsiteX452" fmla="*/ 107551 w 679604"/>
              <a:gd name="connsiteY452" fmla="*/ 205061 h 495110"/>
              <a:gd name="connsiteX453" fmla="*/ 104466 w 679604"/>
              <a:gd name="connsiteY453" fmla="*/ 203004 h 495110"/>
              <a:gd name="connsiteX454" fmla="*/ 104950 w 679604"/>
              <a:gd name="connsiteY454" fmla="*/ 201976 h 495110"/>
              <a:gd name="connsiteX455" fmla="*/ 106462 w 679604"/>
              <a:gd name="connsiteY455" fmla="*/ 201432 h 495110"/>
              <a:gd name="connsiteX456" fmla="*/ 108519 w 679604"/>
              <a:gd name="connsiteY456" fmla="*/ 202460 h 495110"/>
              <a:gd name="connsiteX457" fmla="*/ 109003 w 679604"/>
              <a:gd name="connsiteY457" fmla="*/ 201976 h 495110"/>
              <a:gd name="connsiteX458" fmla="*/ 109547 w 679604"/>
              <a:gd name="connsiteY458" fmla="*/ 201976 h 495110"/>
              <a:gd name="connsiteX459" fmla="*/ 109003 w 679604"/>
              <a:gd name="connsiteY459" fmla="*/ 201432 h 495110"/>
              <a:gd name="connsiteX460" fmla="*/ 109003 w 679604"/>
              <a:gd name="connsiteY460" fmla="*/ 199375 h 495110"/>
              <a:gd name="connsiteX461" fmla="*/ 109547 w 679604"/>
              <a:gd name="connsiteY461" fmla="*/ 199375 h 495110"/>
              <a:gd name="connsiteX462" fmla="*/ 110092 w 679604"/>
              <a:gd name="connsiteY462" fmla="*/ 199919 h 495110"/>
              <a:gd name="connsiteX463" fmla="*/ 110576 w 679604"/>
              <a:gd name="connsiteY463" fmla="*/ 199919 h 495110"/>
              <a:gd name="connsiteX464" fmla="*/ 111604 w 679604"/>
              <a:gd name="connsiteY464" fmla="*/ 199375 h 495110"/>
              <a:gd name="connsiteX465" fmla="*/ 112632 w 679604"/>
              <a:gd name="connsiteY465" fmla="*/ 197862 h 495110"/>
              <a:gd name="connsiteX466" fmla="*/ 126001 w 679604"/>
              <a:gd name="connsiteY466" fmla="*/ 197862 h 495110"/>
              <a:gd name="connsiteX467" fmla="*/ 126545 w 679604"/>
              <a:gd name="connsiteY467" fmla="*/ 196834 h 495110"/>
              <a:gd name="connsiteX468" fmla="*/ 128057 w 679604"/>
              <a:gd name="connsiteY468" fmla="*/ 197379 h 495110"/>
              <a:gd name="connsiteX469" fmla="*/ 127513 w 679604"/>
              <a:gd name="connsiteY469" fmla="*/ 199435 h 495110"/>
              <a:gd name="connsiteX470" fmla="*/ 129025 w 679604"/>
              <a:gd name="connsiteY470" fmla="*/ 200463 h 495110"/>
              <a:gd name="connsiteX471" fmla="*/ 133683 w 679604"/>
              <a:gd name="connsiteY471" fmla="*/ 195867 h 495110"/>
              <a:gd name="connsiteX472" fmla="*/ 132655 w 679604"/>
              <a:gd name="connsiteY472" fmla="*/ 194838 h 495110"/>
              <a:gd name="connsiteX473" fmla="*/ 133199 w 679604"/>
              <a:gd name="connsiteY473" fmla="*/ 192782 h 495110"/>
              <a:gd name="connsiteX474" fmla="*/ 134711 w 679604"/>
              <a:gd name="connsiteY474" fmla="*/ 194838 h 495110"/>
              <a:gd name="connsiteX475" fmla="*/ 137312 w 679604"/>
              <a:gd name="connsiteY475" fmla="*/ 193326 h 495110"/>
              <a:gd name="connsiteX476" fmla="*/ 140397 w 679604"/>
              <a:gd name="connsiteY476" fmla="*/ 195383 h 495110"/>
              <a:gd name="connsiteX477" fmla="*/ 140942 w 679604"/>
              <a:gd name="connsiteY477" fmla="*/ 192297 h 495110"/>
              <a:gd name="connsiteX478" fmla="*/ 142998 w 679604"/>
              <a:gd name="connsiteY478" fmla="*/ 194354 h 495110"/>
              <a:gd name="connsiteX479" fmla="*/ 147112 w 679604"/>
              <a:gd name="connsiteY479" fmla="*/ 196411 h 495110"/>
              <a:gd name="connsiteX480" fmla="*/ 145539 w 679604"/>
              <a:gd name="connsiteY480" fmla="*/ 199496 h 495110"/>
              <a:gd name="connsiteX481" fmla="*/ 143482 w 679604"/>
              <a:gd name="connsiteY481" fmla="*/ 197439 h 495110"/>
              <a:gd name="connsiteX482" fmla="*/ 142454 w 679604"/>
              <a:gd name="connsiteY482" fmla="*/ 199496 h 495110"/>
              <a:gd name="connsiteX483" fmla="*/ 144994 w 679604"/>
              <a:gd name="connsiteY483" fmla="*/ 201069 h 495110"/>
              <a:gd name="connsiteX484" fmla="*/ 145478 w 679604"/>
              <a:gd name="connsiteY484" fmla="*/ 202581 h 495110"/>
              <a:gd name="connsiteX485" fmla="*/ 145478 w 679604"/>
              <a:gd name="connsiteY485" fmla="*/ 203125 h 495110"/>
              <a:gd name="connsiteX486" fmla="*/ 146507 w 679604"/>
              <a:gd name="connsiteY486" fmla="*/ 203609 h 495110"/>
              <a:gd name="connsiteX487" fmla="*/ 149592 w 679604"/>
              <a:gd name="connsiteY487" fmla="*/ 200040 h 495110"/>
              <a:gd name="connsiteX488" fmla="*/ 150620 w 679604"/>
              <a:gd name="connsiteY488" fmla="*/ 200524 h 495110"/>
              <a:gd name="connsiteX489" fmla="*/ 151104 w 679604"/>
              <a:gd name="connsiteY489" fmla="*/ 200040 h 495110"/>
              <a:gd name="connsiteX490" fmla="*/ 152132 w 679604"/>
              <a:gd name="connsiteY490" fmla="*/ 199496 h 495110"/>
              <a:gd name="connsiteX491" fmla="*/ 152616 w 679604"/>
              <a:gd name="connsiteY491" fmla="*/ 200040 h 495110"/>
              <a:gd name="connsiteX492" fmla="*/ 153100 w 679604"/>
              <a:gd name="connsiteY492" fmla="*/ 199012 h 495110"/>
              <a:gd name="connsiteX493" fmla="*/ 153645 w 679604"/>
              <a:gd name="connsiteY493" fmla="*/ 199012 h 495110"/>
              <a:gd name="connsiteX494" fmla="*/ 157213 w 679604"/>
              <a:gd name="connsiteY494" fmla="*/ 192358 h 495110"/>
              <a:gd name="connsiteX495" fmla="*/ 159754 w 679604"/>
              <a:gd name="connsiteY495" fmla="*/ 193931 h 495110"/>
              <a:gd name="connsiteX496" fmla="*/ 161327 w 679604"/>
              <a:gd name="connsiteY496" fmla="*/ 191874 h 495110"/>
              <a:gd name="connsiteX497" fmla="*/ 163383 w 679604"/>
              <a:gd name="connsiteY497" fmla="*/ 192902 h 495110"/>
              <a:gd name="connsiteX498" fmla="*/ 163867 w 679604"/>
              <a:gd name="connsiteY498" fmla="*/ 192358 h 495110"/>
              <a:gd name="connsiteX499" fmla="*/ 166952 w 679604"/>
              <a:gd name="connsiteY499" fmla="*/ 193386 h 495110"/>
              <a:gd name="connsiteX500" fmla="*/ 167436 w 679604"/>
              <a:gd name="connsiteY500" fmla="*/ 192358 h 495110"/>
              <a:gd name="connsiteX501" fmla="*/ 170521 w 679604"/>
              <a:gd name="connsiteY501" fmla="*/ 193386 h 495110"/>
              <a:gd name="connsiteX502" fmla="*/ 171550 w 679604"/>
              <a:gd name="connsiteY502" fmla="*/ 191330 h 495110"/>
              <a:gd name="connsiteX503" fmla="*/ 175119 w 679604"/>
              <a:gd name="connsiteY503" fmla="*/ 191330 h 495110"/>
              <a:gd name="connsiteX504" fmla="*/ 178203 w 679604"/>
              <a:gd name="connsiteY504" fmla="*/ 192902 h 495110"/>
              <a:gd name="connsiteX505" fmla="*/ 178687 w 679604"/>
              <a:gd name="connsiteY505" fmla="*/ 191874 h 495110"/>
              <a:gd name="connsiteX506" fmla="*/ 181288 w 679604"/>
              <a:gd name="connsiteY506" fmla="*/ 192358 h 495110"/>
              <a:gd name="connsiteX507" fmla="*/ 181288 w 679604"/>
              <a:gd name="connsiteY507" fmla="*/ 191330 h 495110"/>
              <a:gd name="connsiteX508" fmla="*/ 186914 w 679604"/>
              <a:gd name="connsiteY508" fmla="*/ 189818 h 495110"/>
              <a:gd name="connsiteX509" fmla="*/ 191027 w 679604"/>
              <a:gd name="connsiteY509" fmla="*/ 191874 h 495110"/>
              <a:gd name="connsiteX510" fmla="*/ 194596 w 679604"/>
              <a:gd name="connsiteY510" fmla="*/ 193931 h 495110"/>
              <a:gd name="connsiteX511" fmla="*/ 193568 w 679604"/>
              <a:gd name="connsiteY511" fmla="*/ 201129 h 495110"/>
              <a:gd name="connsiteX512" fmla="*/ 197681 w 679604"/>
              <a:gd name="connsiteY512" fmla="*/ 200101 h 495110"/>
              <a:gd name="connsiteX513" fmla="*/ 198165 w 679604"/>
              <a:gd name="connsiteY513" fmla="*/ 200101 h 495110"/>
              <a:gd name="connsiteX514" fmla="*/ 199194 w 679604"/>
              <a:gd name="connsiteY514" fmla="*/ 201129 h 495110"/>
              <a:gd name="connsiteX515" fmla="*/ 199738 w 679604"/>
              <a:gd name="connsiteY515" fmla="*/ 201129 h 495110"/>
              <a:gd name="connsiteX516" fmla="*/ 199738 w 679604"/>
              <a:gd name="connsiteY516" fmla="*/ 199556 h 495110"/>
              <a:gd name="connsiteX517" fmla="*/ 199194 w 679604"/>
              <a:gd name="connsiteY517" fmla="*/ 199556 h 495110"/>
              <a:gd name="connsiteX518" fmla="*/ 203791 w 679604"/>
              <a:gd name="connsiteY518" fmla="*/ 198044 h 495110"/>
              <a:gd name="connsiteX519" fmla="*/ 203791 w 679604"/>
              <a:gd name="connsiteY519" fmla="*/ 199072 h 495110"/>
              <a:gd name="connsiteX520" fmla="*/ 206876 w 679604"/>
              <a:gd name="connsiteY520" fmla="*/ 199072 h 495110"/>
              <a:gd name="connsiteX521" fmla="*/ 207360 w 679604"/>
              <a:gd name="connsiteY521" fmla="*/ 201129 h 495110"/>
              <a:gd name="connsiteX522" fmla="*/ 207360 w 679604"/>
              <a:gd name="connsiteY522" fmla="*/ 201613 h 495110"/>
              <a:gd name="connsiteX523" fmla="*/ 208872 w 679604"/>
              <a:gd name="connsiteY523" fmla="*/ 202157 h 495110"/>
              <a:gd name="connsiteX524" fmla="*/ 208872 w 679604"/>
              <a:gd name="connsiteY524" fmla="*/ 203670 h 495110"/>
              <a:gd name="connsiteX525" fmla="*/ 212501 w 679604"/>
              <a:gd name="connsiteY525" fmla="*/ 203670 h 495110"/>
              <a:gd name="connsiteX526" fmla="*/ 217098 w 679604"/>
              <a:gd name="connsiteY526" fmla="*/ 216978 h 495110"/>
              <a:gd name="connsiteX527" fmla="*/ 224781 w 679604"/>
              <a:gd name="connsiteY527" fmla="*/ 236455 h 495110"/>
              <a:gd name="connsiteX528" fmla="*/ 228894 w 679604"/>
              <a:gd name="connsiteY528" fmla="*/ 231858 h 495110"/>
              <a:gd name="connsiteX529" fmla="*/ 233007 w 679604"/>
              <a:gd name="connsiteY529" fmla="*/ 227745 h 495110"/>
              <a:gd name="connsiteX530" fmla="*/ 230951 w 679604"/>
              <a:gd name="connsiteY530" fmla="*/ 215949 h 495110"/>
              <a:gd name="connsiteX531" fmla="*/ 229922 w 679604"/>
              <a:gd name="connsiteY531" fmla="*/ 210323 h 495110"/>
              <a:gd name="connsiteX532" fmla="*/ 219155 w 679604"/>
              <a:gd name="connsiteY532" fmla="*/ 196471 h 495110"/>
              <a:gd name="connsiteX533" fmla="*/ 224781 w 679604"/>
              <a:gd name="connsiteY533" fmla="*/ 195443 h 495110"/>
              <a:gd name="connsiteX534" fmla="*/ 225325 w 679604"/>
              <a:gd name="connsiteY534" fmla="*/ 190846 h 495110"/>
              <a:gd name="connsiteX535" fmla="*/ 225809 w 679604"/>
              <a:gd name="connsiteY535" fmla="*/ 190846 h 495110"/>
              <a:gd name="connsiteX536" fmla="*/ 225809 w 679604"/>
              <a:gd name="connsiteY536" fmla="*/ 191330 h 495110"/>
              <a:gd name="connsiteX537" fmla="*/ 226354 w 679604"/>
              <a:gd name="connsiteY537" fmla="*/ 191330 h 495110"/>
              <a:gd name="connsiteX538" fmla="*/ 226354 w 679604"/>
              <a:gd name="connsiteY538" fmla="*/ 191874 h 495110"/>
              <a:gd name="connsiteX539" fmla="*/ 225809 w 679604"/>
              <a:gd name="connsiteY539" fmla="*/ 191874 h 495110"/>
              <a:gd name="connsiteX540" fmla="*/ 225809 w 679604"/>
              <a:gd name="connsiteY540" fmla="*/ 192902 h 495110"/>
              <a:gd name="connsiteX541" fmla="*/ 227866 w 679604"/>
              <a:gd name="connsiteY541" fmla="*/ 192902 h 495110"/>
              <a:gd name="connsiteX542" fmla="*/ 228894 w 679604"/>
              <a:gd name="connsiteY542" fmla="*/ 192358 h 495110"/>
              <a:gd name="connsiteX543" fmla="*/ 228894 w 679604"/>
              <a:gd name="connsiteY543" fmla="*/ 190301 h 495110"/>
              <a:gd name="connsiteX544" fmla="*/ 229922 w 679604"/>
              <a:gd name="connsiteY544" fmla="*/ 189757 h 495110"/>
              <a:gd name="connsiteX545" fmla="*/ 230467 w 679604"/>
              <a:gd name="connsiteY545" fmla="*/ 189273 h 495110"/>
              <a:gd name="connsiteX546" fmla="*/ 231979 w 679604"/>
              <a:gd name="connsiteY546" fmla="*/ 189273 h 495110"/>
              <a:gd name="connsiteX547" fmla="*/ 231979 w 679604"/>
              <a:gd name="connsiteY547" fmla="*/ 189757 h 495110"/>
              <a:gd name="connsiteX548" fmla="*/ 232523 w 679604"/>
              <a:gd name="connsiteY548" fmla="*/ 189757 h 495110"/>
              <a:gd name="connsiteX549" fmla="*/ 233007 w 679604"/>
              <a:gd name="connsiteY549" fmla="*/ 189273 h 495110"/>
              <a:gd name="connsiteX550" fmla="*/ 234036 w 679604"/>
              <a:gd name="connsiteY550" fmla="*/ 187700 h 495110"/>
              <a:gd name="connsiteX551" fmla="*/ 235064 w 679604"/>
              <a:gd name="connsiteY551" fmla="*/ 188245 h 495110"/>
              <a:gd name="connsiteX552" fmla="*/ 235064 w 679604"/>
              <a:gd name="connsiteY552" fmla="*/ 187700 h 495110"/>
              <a:gd name="connsiteX553" fmla="*/ 235609 w 679604"/>
              <a:gd name="connsiteY553" fmla="*/ 187700 h 495110"/>
              <a:gd name="connsiteX554" fmla="*/ 236153 w 679604"/>
              <a:gd name="connsiteY554" fmla="*/ 187216 h 495110"/>
              <a:gd name="connsiteX555" fmla="*/ 236153 w 679604"/>
              <a:gd name="connsiteY555" fmla="*/ 186672 h 495110"/>
              <a:gd name="connsiteX556" fmla="*/ 236637 w 679604"/>
              <a:gd name="connsiteY556" fmla="*/ 186672 h 495110"/>
              <a:gd name="connsiteX557" fmla="*/ 236637 w 679604"/>
              <a:gd name="connsiteY557" fmla="*/ 186188 h 495110"/>
              <a:gd name="connsiteX558" fmla="*/ 237665 w 679604"/>
              <a:gd name="connsiteY558" fmla="*/ 185704 h 495110"/>
              <a:gd name="connsiteX559" fmla="*/ 238210 w 679604"/>
              <a:gd name="connsiteY559" fmla="*/ 185704 h 495110"/>
              <a:gd name="connsiteX560" fmla="*/ 238210 w 679604"/>
              <a:gd name="connsiteY560" fmla="*/ 186188 h 495110"/>
              <a:gd name="connsiteX561" fmla="*/ 238210 w 679604"/>
              <a:gd name="connsiteY561" fmla="*/ 185704 h 495110"/>
              <a:gd name="connsiteX562" fmla="*/ 238693 w 679604"/>
              <a:gd name="connsiteY562" fmla="*/ 185704 h 495110"/>
              <a:gd name="connsiteX563" fmla="*/ 239722 w 679604"/>
              <a:gd name="connsiteY563" fmla="*/ 183647 h 495110"/>
              <a:gd name="connsiteX564" fmla="*/ 239722 w 679604"/>
              <a:gd name="connsiteY564" fmla="*/ 183103 h 495110"/>
              <a:gd name="connsiteX565" fmla="*/ 238693 w 679604"/>
              <a:gd name="connsiteY565" fmla="*/ 182619 h 495110"/>
              <a:gd name="connsiteX566" fmla="*/ 238210 w 679604"/>
              <a:gd name="connsiteY566" fmla="*/ 182075 h 495110"/>
              <a:gd name="connsiteX567" fmla="*/ 236637 w 679604"/>
              <a:gd name="connsiteY567" fmla="*/ 177961 h 495110"/>
              <a:gd name="connsiteX568" fmla="*/ 236153 w 679604"/>
              <a:gd name="connsiteY568" fmla="*/ 173848 h 495110"/>
              <a:gd name="connsiteX569" fmla="*/ 224357 w 679604"/>
              <a:gd name="connsiteY569" fmla="*/ 177961 h 495110"/>
              <a:gd name="connsiteX570" fmla="*/ 213046 w 679604"/>
              <a:gd name="connsiteY570" fmla="*/ 180018 h 495110"/>
              <a:gd name="connsiteX571" fmla="*/ 216675 w 679604"/>
              <a:gd name="connsiteY571" fmla="*/ 173364 h 495110"/>
              <a:gd name="connsiteX572" fmla="*/ 214135 w 679604"/>
              <a:gd name="connsiteY572" fmla="*/ 168223 h 495110"/>
              <a:gd name="connsiteX573" fmla="*/ 217220 w 679604"/>
              <a:gd name="connsiteY573" fmla="*/ 163625 h 495110"/>
              <a:gd name="connsiteX574" fmla="*/ 202339 w 679604"/>
              <a:gd name="connsiteY574" fmla="*/ 159028 h 495110"/>
              <a:gd name="connsiteX575" fmla="*/ 212078 w 679604"/>
              <a:gd name="connsiteY575" fmla="*/ 149773 h 495110"/>
              <a:gd name="connsiteX576" fmla="*/ 217703 w 679604"/>
              <a:gd name="connsiteY576" fmla="*/ 145660 h 495110"/>
              <a:gd name="connsiteX577" fmla="*/ 224902 w 679604"/>
              <a:gd name="connsiteY577" fmla="*/ 144147 h 495110"/>
              <a:gd name="connsiteX578" fmla="*/ 230527 w 679604"/>
              <a:gd name="connsiteY578" fmla="*/ 149289 h 495110"/>
              <a:gd name="connsiteX579" fmla="*/ 250550 w 679604"/>
              <a:gd name="connsiteY579" fmla="*/ 142091 h 495110"/>
              <a:gd name="connsiteX580" fmla="*/ 250005 w 679604"/>
              <a:gd name="connsiteY580" fmla="*/ 141062 h 495110"/>
              <a:gd name="connsiteX581" fmla="*/ 251033 w 679604"/>
              <a:gd name="connsiteY581" fmla="*/ 140579 h 495110"/>
              <a:gd name="connsiteX582" fmla="*/ 251517 w 679604"/>
              <a:gd name="connsiteY582" fmla="*/ 141062 h 495110"/>
              <a:gd name="connsiteX583" fmla="*/ 252546 w 679604"/>
              <a:gd name="connsiteY583" fmla="*/ 140579 h 495110"/>
              <a:gd name="connsiteX584" fmla="*/ 252546 w 679604"/>
              <a:gd name="connsiteY584" fmla="*/ 140034 h 495110"/>
              <a:gd name="connsiteX585" fmla="*/ 253574 w 679604"/>
              <a:gd name="connsiteY585" fmla="*/ 139550 h 495110"/>
              <a:gd name="connsiteX586" fmla="*/ 254118 w 679604"/>
              <a:gd name="connsiteY586" fmla="*/ 140034 h 495110"/>
              <a:gd name="connsiteX587" fmla="*/ 256659 w 679604"/>
              <a:gd name="connsiteY587" fmla="*/ 138522 h 495110"/>
              <a:gd name="connsiteX588" fmla="*/ 281278 w 679604"/>
              <a:gd name="connsiteY588" fmla="*/ 126182 h 495110"/>
              <a:gd name="connsiteX589" fmla="*/ 288961 w 679604"/>
              <a:gd name="connsiteY589" fmla="*/ 122552 h 495110"/>
              <a:gd name="connsiteX590" fmla="*/ 288416 w 679604"/>
              <a:gd name="connsiteY590" fmla="*/ 122069 h 495110"/>
              <a:gd name="connsiteX591" fmla="*/ 288416 w 679604"/>
              <a:gd name="connsiteY591" fmla="*/ 121040 h 495110"/>
              <a:gd name="connsiteX592" fmla="*/ 292530 w 679604"/>
              <a:gd name="connsiteY592" fmla="*/ 119528 h 495110"/>
              <a:gd name="connsiteX593" fmla="*/ 293558 w 679604"/>
              <a:gd name="connsiteY593" fmla="*/ 120556 h 495110"/>
              <a:gd name="connsiteX594" fmla="*/ 295615 w 679604"/>
              <a:gd name="connsiteY594" fmla="*/ 120012 h 495110"/>
              <a:gd name="connsiteX595" fmla="*/ 297671 w 679604"/>
              <a:gd name="connsiteY595" fmla="*/ 122552 h 495110"/>
              <a:gd name="connsiteX596" fmla="*/ 299728 w 679604"/>
              <a:gd name="connsiteY596" fmla="*/ 123581 h 495110"/>
              <a:gd name="connsiteX597" fmla="*/ 301240 w 679604"/>
              <a:gd name="connsiteY597" fmla="*/ 122552 h 495110"/>
              <a:gd name="connsiteX598" fmla="*/ 300756 w 679604"/>
              <a:gd name="connsiteY598" fmla="*/ 121040 h 495110"/>
              <a:gd name="connsiteX599" fmla="*/ 315637 w 679604"/>
              <a:gd name="connsiteY599" fmla="*/ 117955 h 495110"/>
              <a:gd name="connsiteX600" fmla="*/ 325376 w 679604"/>
              <a:gd name="connsiteY600" fmla="*/ 121585 h 495110"/>
              <a:gd name="connsiteX601" fmla="*/ 325920 w 679604"/>
              <a:gd name="connsiteY601" fmla="*/ 120012 h 495110"/>
              <a:gd name="connsiteX602" fmla="*/ 325920 w 679604"/>
              <a:gd name="connsiteY602" fmla="*/ 118500 h 495110"/>
              <a:gd name="connsiteX603" fmla="*/ 324892 w 679604"/>
              <a:gd name="connsiteY603" fmla="*/ 117955 h 495110"/>
              <a:gd name="connsiteX604" fmla="*/ 324408 w 679604"/>
              <a:gd name="connsiteY604" fmla="*/ 116443 h 495110"/>
              <a:gd name="connsiteX605" fmla="*/ 323924 w 679604"/>
              <a:gd name="connsiteY605" fmla="*/ 116443 h 495110"/>
              <a:gd name="connsiteX606" fmla="*/ 323379 w 679604"/>
              <a:gd name="connsiteY606" fmla="*/ 115415 h 495110"/>
              <a:gd name="connsiteX607" fmla="*/ 323379 w 679604"/>
              <a:gd name="connsiteY607" fmla="*/ 112330 h 495110"/>
              <a:gd name="connsiteX608" fmla="*/ 324892 w 679604"/>
              <a:gd name="connsiteY608" fmla="*/ 109245 h 495110"/>
              <a:gd name="connsiteX609" fmla="*/ 338260 w 679604"/>
              <a:gd name="connsiteY609" fmla="*/ 108216 h 495110"/>
              <a:gd name="connsiteX610" fmla="*/ 354169 w 679604"/>
              <a:gd name="connsiteY610" fmla="*/ 105676 h 495110"/>
              <a:gd name="connsiteX611" fmla="*/ 355197 w 679604"/>
              <a:gd name="connsiteY611" fmla="*/ 105132 h 495110"/>
              <a:gd name="connsiteX612" fmla="*/ 369049 w 679604"/>
              <a:gd name="connsiteY612" fmla="*/ 87710 h 495110"/>
              <a:gd name="connsiteX613" fmla="*/ 369049 w 679604"/>
              <a:gd name="connsiteY613" fmla="*/ 86682 h 495110"/>
              <a:gd name="connsiteX614" fmla="*/ 370078 w 679604"/>
              <a:gd name="connsiteY614" fmla="*/ 85654 h 495110"/>
              <a:gd name="connsiteX615" fmla="*/ 370562 w 679604"/>
              <a:gd name="connsiteY615" fmla="*/ 85654 h 495110"/>
              <a:gd name="connsiteX616" fmla="*/ 375703 w 679604"/>
              <a:gd name="connsiteY616" fmla="*/ 80028 h 495110"/>
              <a:gd name="connsiteX617" fmla="*/ 365964 w 679604"/>
              <a:gd name="connsiteY617" fmla="*/ 68233 h 495110"/>
              <a:gd name="connsiteX618" fmla="*/ 364452 w 679604"/>
              <a:gd name="connsiteY618" fmla="*/ 62062 h 495110"/>
              <a:gd name="connsiteX619" fmla="*/ 366993 w 679604"/>
              <a:gd name="connsiteY619" fmla="*/ 57465 h 495110"/>
              <a:gd name="connsiteX620" fmla="*/ 368021 w 679604"/>
              <a:gd name="connsiteY620" fmla="*/ 57465 h 495110"/>
              <a:gd name="connsiteX621" fmla="*/ 369533 w 679604"/>
              <a:gd name="connsiteY621" fmla="*/ 55409 h 495110"/>
              <a:gd name="connsiteX622" fmla="*/ 368021 w 679604"/>
              <a:gd name="connsiteY622" fmla="*/ 54864 h 495110"/>
              <a:gd name="connsiteX623" fmla="*/ 370078 w 679604"/>
              <a:gd name="connsiteY623" fmla="*/ 51779 h 495110"/>
              <a:gd name="connsiteX624" fmla="*/ 372618 w 679604"/>
              <a:gd name="connsiteY624" fmla="*/ 48210 h 495110"/>
              <a:gd name="connsiteX625" fmla="*/ 378788 w 679604"/>
              <a:gd name="connsiteY625" fmla="*/ 52808 h 495110"/>
              <a:gd name="connsiteX626" fmla="*/ 396754 w 679604"/>
              <a:gd name="connsiteY626" fmla="*/ 47666 h 495110"/>
              <a:gd name="connsiteX627" fmla="*/ 404980 w 679604"/>
              <a:gd name="connsiteY627" fmla="*/ 43552 h 495110"/>
              <a:gd name="connsiteX628" fmla="*/ 409094 w 679604"/>
              <a:gd name="connsiteY628" fmla="*/ 45065 h 495110"/>
              <a:gd name="connsiteX629" fmla="*/ 410606 w 679604"/>
              <a:gd name="connsiteY629" fmla="*/ 40951 h 495110"/>
              <a:gd name="connsiteX630" fmla="*/ 413691 w 679604"/>
              <a:gd name="connsiteY630" fmla="*/ 38895 h 495110"/>
              <a:gd name="connsiteX631" fmla="*/ 415203 w 679604"/>
              <a:gd name="connsiteY631" fmla="*/ 38895 h 495110"/>
              <a:gd name="connsiteX632" fmla="*/ 415687 w 679604"/>
              <a:gd name="connsiteY632" fmla="*/ 40407 h 495110"/>
              <a:gd name="connsiteX633" fmla="*/ 416171 w 679604"/>
              <a:gd name="connsiteY633" fmla="*/ 40407 h 495110"/>
              <a:gd name="connsiteX634" fmla="*/ 417744 w 679604"/>
              <a:gd name="connsiteY634" fmla="*/ 38895 h 495110"/>
              <a:gd name="connsiteX635" fmla="*/ 419256 w 679604"/>
              <a:gd name="connsiteY635" fmla="*/ 34782 h 495110"/>
              <a:gd name="connsiteX636" fmla="*/ 424398 w 679604"/>
              <a:gd name="connsiteY636" fmla="*/ 30668 h 495110"/>
              <a:gd name="connsiteX637" fmla="*/ 427483 w 679604"/>
              <a:gd name="connsiteY637" fmla="*/ 32180 h 495110"/>
              <a:gd name="connsiteX638" fmla="*/ 430568 w 679604"/>
              <a:gd name="connsiteY638" fmla="*/ 31152 h 495110"/>
              <a:gd name="connsiteX639" fmla="*/ 431596 w 679604"/>
              <a:gd name="connsiteY639" fmla="*/ 29640 h 495110"/>
              <a:gd name="connsiteX640" fmla="*/ 438794 w 679604"/>
              <a:gd name="connsiteY640" fmla="*/ 24014 h 495110"/>
              <a:gd name="connsiteX641" fmla="*/ 448049 w 679604"/>
              <a:gd name="connsiteY641" fmla="*/ 18389 h 495110"/>
              <a:gd name="connsiteX642" fmla="*/ 464986 w 679604"/>
              <a:gd name="connsiteY642" fmla="*/ 10706 h 495110"/>
              <a:gd name="connsiteX643" fmla="*/ 467043 w 679604"/>
              <a:gd name="connsiteY643" fmla="*/ 13247 h 495110"/>
              <a:gd name="connsiteX644" fmla="*/ 468555 w 679604"/>
              <a:gd name="connsiteY644" fmla="*/ 16816 h 495110"/>
              <a:gd name="connsiteX645" fmla="*/ 468011 w 679604"/>
              <a:gd name="connsiteY645" fmla="*/ 17844 h 495110"/>
              <a:gd name="connsiteX646" fmla="*/ 469039 w 679604"/>
              <a:gd name="connsiteY646" fmla="*/ 17844 h 495110"/>
              <a:gd name="connsiteX647" fmla="*/ 469523 w 679604"/>
              <a:gd name="connsiteY647" fmla="*/ 20929 h 495110"/>
              <a:gd name="connsiteX648" fmla="*/ 471096 w 679604"/>
              <a:gd name="connsiteY648" fmla="*/ 18873 h 495110"/>
              <a:gd name="connsiteX649" fmla="*/ 493175 w 679604"/>
              <a:gd name="connsiteY649" fmla="*/ 29156 h 495110"/>
              <a:gd name="connsiteX650" fmla="*/ 494203 w 679604"/>
              <a:gd name="connsiteY650" fmla="*/ 28672 h 495110"/>
              <a:gd name="connsiteX651" fmla="*/ 494747 w 679604"/>
              <a:gd name="connsiteY651" fmla="*/ 27644 h 495110"/>
              <a:gd name="connsiteX652" fmla="*/ 499889 w 679604"/>
              <a:gd name="connsiteY652" fmla="*/ 27644 h 495110"/>
              <a:gd name="connsiteX653" fmla="*/ 504486 w 679604"/>
              <a:gd name="connsiteY653" fmla="*/ 32241 h 495110"/>
              <a:gd name="connsiteX654" fmla="*/ 505999 w 679604"/>
              <a:gd name="connsiteY654" fmla="*/ 32725 h 495110"/>
              <a:gd name="connsiteX655" fmla="*/ 514225 w 679604"/>
              <a:gd name="connsiteY655" fmla="*/ 3508 h 495110"/>
              <a:gd name="connsiteX656" fmla="*/ 516766 w 679604"/>
              <a:gd name="connsiteY656" fmla="*/ 9134 h 495110"/>
              <a:gd name="connsiteX657" fmla="*/ 517794 w 679604"/>
              <a:gd name="connsiteY657" fmla="*/ 12703 h 495110"/>
              <a:gd name="connsiteX658" fmla="*/ 520879 w 679604"/>
              <a:gd name="connsiteY658" fmla="*/ 21958 h 495110"/>
              <a:gd name="connsiteX659" fmla="*/ 525476 w 679604"/>
              <a:gd name="connsiteY659" fmla="*/ 36354 h 495110"/>
              <a:gd name="connsiteX660" fmla="*/ 537272 w 679604"/>
              <a:gd name="connsiteY660" fmla="*/ 33269 h 495110"/>
              <a:gd name="connsiteX661" fmla="*/ 538300 w 679604"/>
              <a:gd name="connsiteY661" fmla="*/ 33269 h 495110"/>
              <a:gd name="connsiteX662" fmla="*/ 543442 w 679604"/>
              <a:gd name="connsiteY662" fmla="*/ 31213 h 495110"/>
              <a:gd name="connsiteX663" fmla="*/ 549067 w 679604"/>
              <a:gd name="connsiteY663" fmla="*/ 30729 h 495110"/>
              <a:gd name="connsiteX664" fmla="*/ 563404 w 679604"/>
              <a:gd name="connsiteY664" fmla="*/ 24559 h 495110"/>
              <a:gd name="connsiteX665" fmla="*/ 560319 w 679604"/>
              <a:gd name="connsiteY665" fmla="*/ 17905 h 495110"/>
              <a:gd name="connsiteX666" fmla="*/ 563888 w 679604"/>
              <a:gd name="connsiteY666" fmla="*/ 12279 h 495110"/>
              <a:gd name="connsiteX667" fmla="*/ 571086 w 679604"/>
              <a:gd name="connsiteY667" fmla="*/ 484 h 49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Lst>
            <a:rect l="l" t="t" r="r" b="b"/>
            <a:pathLst>
              <a:path w="679604" h="495110">
                <a:moveTo>
                  <a:pt x="571570" y="0"/>
                </a:moveTo>
                <a:lnTo>
                  <a:pt x="573082" y="3569"/>
                </a:lnTo>
                <a:lnTo>
                  <a:pt x="572538" y="4113"/>
                </a:lnTo>
                <a:lnTo>
                  <a:pt x="572054" y="6654"/>
                </a:lnTo>
                <a:lnTo>
                  <a:pt x="573566" y="6654"/>
                </a:lnTo>
                <a:lnTo>
                  <a:pt x="573566" y="12824"/>
                </a:lnTo>
                <a:lnTo>
                  <a:pt x="573082" y="24619"/>
                </a:lnTo>
                <a:lnTo>
                  <a:pt x="574110" y="27704"/>
                </a:lnTo>
                <a:lnTo>
                  <a:pt x="576167" y="28733"/>
                </a:lnTo>
                <a:lnTo>
                  <a:pt x="577679" y="27704"/>
                </a:lnTo>
                <a:lnTo>
                  <a:pt x="578163" y="26192"/>
                </a:lnTo>
                <a:lnTo>
                  <a:pt x="581248" y="23107"/>
                </a:lnTo>
                <a:lnTo>
                  <a:pt x="582760" y="24135"/>
                </a:lnTo>
                <a:lnTo>
                  <a:pt x="583244" y="25164"/>
                </a:lnTo>
                <a:lnTo>
                  <a:pt x="583728" y="26736"/>
                </a:lnTo>
                <a:lnTo>
                  <a:pt x="583728" y="27220"/>
                </a:lnTo>
                <a:lnTo>
                  <a:pt x="584212" y="28249"/>
                </a:lnTo>
                <a:lnTo>
                  <a:pt x="584757" y="28733"/>
                </a:lnTo>
                <a:lnTo>
                  <a:pt x="586269" y="28733"/>
                </a:lnTo>
                <a:lnTo>
                  <a:pt x="586753" y="29277"/>
                </a:lnTo>
                <a:lnTo>
                  <a:pt x="586753" y="30305"/>
                </a:lnTo>
                <a:lnTo>
                  <a:pt x="587237" y="31334"/>
                </a:lnTo>
                <a:lnTo>
                  <a:pt x="588265" y="32846"/>
                </a:lnTo>
                <a:lnTo>
                  <a:pt x="594435" y="31334"/>
                </a:lnTo>
                <a:lnTo>
                  <a:pt x="601633" y="23107"/>
                </a:lnTo>
                <a:lnTo>
                  <a:pt x="602662" y="24135"/>
                </a:lnTo>
                <a:lnTo>
                  <a:pt x="601633" y="28249"/>
                </a:lnTo>
                <a:lnTo>
                  <a:pt x="606231" y="51840"/>
                </a:lnTo>
                <a:lnTo>
                  <a:pt x="626737" y="46214"/>
                </a:lnTo>
                <a:lnTo>
                  <a:pt x="638532" y="50327"/>
                </a:lnTo>
                <a:lnTo>
                  <a:pt x="654925" y="57526"/>
                </a:lnTo>
                <a:lnTo>
                  <a:pt x="660067" y="57042"/>
                </a:lnTo>
                <a:lnTo>
                  <a:pt x="658554" y="69382"/>
                </a:lnTo>
                <a:lnTo>
                  <a:pt x="663152" y="71922"/>
                </a:lnTo>
                <a:lnTo>
                  <a:pt x="668293" y="79121"/>
                </a:lnTo>
                <a:lnTo>
                  <a:pt x="669322" y="82750"/>
                </a:lnTo>
                <a:lnTo>
                  <a:pt x="669805" y="84262"/>
                </a:lnTo>
                <a:lnTo>
                  <a:pt x="673374" y="87348"/>
                </a:lnTo>
                <a:lnTo>
                  <a:pt x="675431" y="87348"/>
                </a:lnTo>
                <a:lnTo>
                  <a:pt x="674947" y="90916"/>
                </a:lnTo>
                <a:lnTo>
                  <a:pt x="677004" y="93457"/>
                </a:lnTo>
                <a:lnTo>
                  <a:pt x="675976" y="97026"/>
                </a:lnTo>
                <a:lnTo>
                  <a:pt x="673374" y="99566"/>
                </a:lnTo>
                <a:lnTo>
                  <a:pt x="674403" y="100111"/>
                </a:lnTo>
                <a:lnTo>
                  <a:pt x="674403" y="101623"/>
                </a:lnTo>
                <a:lnTo>
                  <a:pt x="675431" y="102107"/>
                </a:lnTo>
                <a:lnTo>
                  <a:pt x="674947" y="105192"/>
                </a:lnTo>
                <a:lnTo>
                  <a:pt x="677004" y="109305"/>
                </a:lnTo>
                <a:lnTo>
                  <a:pt x="679605" y="110878"/>
                </a:lnTo>
                <a:lnTo>
                  <a:pt x="679605" y="111362"/>
                </a:lnTo>
                <a:lnTo>
                  <a:pt x="676036" y="110334"/>
                </a:lnTo>
                <a:lnTo>
                  <a:pt x="674524" y="116987"/>
                </a:lnTo>
                <a:lnTo>
                  <a:pt x="671923" y="118016"/>
                </a:lnTo>
                <a:lnTo>
                  <a:pt x="669382" y="120072"/>
                </a:lnTo>
                <a:lnTo>
                  <a:pt x="668898" y="122613"/>
                </a:lnTo>
                <a:lnTo>
                  <a:pt x="671439" y="128238"/>
                </a:lnTo>
                <a:lnTo>
                  <a:pt x="675552" y="130295"/>
                </a:lnTo>
                <a:lnTo>
                  <a:pt x="674524" y="131868"/>
                </a:lnTo>
                <a:lnTo>
                  <a:pt x="671923" y="132896"/>
                </a:lnTo>
                <a:lnTo>
                  <a:pt x="669866" y="139066"/>
                </a:lnTo>
                <a:lnTo>
                  <a:pt x="664724" y="141607"/>
                </a:lnTo>
                <a:lnTo>
                  <a:pt x="660611" y="146204"/>
                </a:lnTo>
                <a:lnTo>
                  <a:pt x="655469" y="163625"/>
                </a:lnTo>
                <a:lnTo>
                  <a:pt x="646759" y="165198"/>
                </a:lnTo>
                <a:lnTo>
                  <a:pt x="641133" y="171852"/>
                </a:lnTo>
                <a:lnTo>
                  <a:pt x="610828" y="179534"/>
                </a:lnTo>
                <a:lnTo>
                  <a:pt x="609799" y="180562"/>
                </a:lnTo>
                <a:lnTo>
                  <a:pt x="609799" y="181591"/>
                </a:lnTo>
                <a:lnTo>
                  <a:pt x="605686" y="188789"/>
                </a:lnTo>
                <a:lnTo>
                  <a:pt x="605202" y="189273"/>
                </a:lnTo>
                <a:lnTo>
                  <a:pt x="601633" y="191813"/>
                </a:lnTo>
                <a:lnTo>
                  <a:pt x="605202" y="199496"/>
                </a:lnTo>
                <a:lnTo>
                  <a:pt x="607259" y="198951"/>
                </a:lnTo>
                <a:lnTo>
                  <a:pt x="606231" y="204577"/>
                </a:lnTo>
                <a:lnTo>
                  <a:pt x="602662" y="205121"/>
                </a:lnTo>
                <a:lnTo>
                  <a:pt x="600060" y="208206"/>
                </a:lnTo>
                <a:lnTo>
                  <a:pt x="600605" y="215405"/>
                </a:lnTo>
                <a:lnTo>
                  <a:pt x="608832" y="211775"/>
                </a:lnTo>
                <a:lnTo>
                  <a:pt x="610404" y="212320"/>
                </a:lnTo>
                <a:lnTo>
                  <a:pt x="610404" y="213348"/>
                </a:lnTo>
                <a:lnTo>
                  <a:pt x="608348" y="214376"/>
                </a:lnTo>
                <a:lnTo>
                  <a:pt x="607319" y="216433"/>
                </a:lnTo>
                <a:lnTo>
                  <a:pt x="607864" y="218490"/>
                </a:lnTo>
                <a:lnTo>
                  <a:pt x="608892" y="219518"/>
                </a:lnTo>
                <a:lnTo>
                  <a:pt x="609920" y="219518"/>
                </a:lnTo>
                <a:lnTo>
                  <a:pt x="610465" y="221030"/>
                </a:lnTo>
                <a:lnTo>
                  <a:pt x="604295" y="232342"/>
                </a:lnTo>
                <a:lnTo>
                  <a:pt x="600182" y="235911"/>
                </a:lnTo>
                <a:lnTo>
                  <a:pt x="599698" y="236455"/>
                </a:lnTo>
                <a:lnTo>
                  <a:pt x="597157" y="247222"/>
                </a:lnTo>
                <a:lnTo>
                  <a:pt x="593044" y="257990"/>
                </a:lnTo>
                <a:lnTo>
                  <a:pt x="605384" y="258474"/>
                </a:lnTo>
                <a:lnTo>
                  <a:pt x="620264" y="264644"/>
                </a:lnTo>
                <a:lnTo>
                  <a:pt x="623833" y="299546"/>
                </a:lnTo>
                <a:lnTo>
                  <a:pt x="620264" y="299546"/>
                </a:lnTo>
                <a:lnTo>
                  <a:pt x="618752" y="300575"/>
                </a:lnTo>
                <a:lnTo>
                  <a:pt x="617240" y="302147"/>
                </a:lnTo>
                <a:lnTo>
                  <a:pt x="615727" y="305716"/>
                </a:lnTo>
                <a:lnTo>
                  <a:pt x="613671" y="316000"/>
                </a:lnTo>
                <a:lnTo>
                  <a:pt x="617784" y="327311"/>
                </a:lnTo>
                <a:lnTo>
                  <a:pt x="621353" y="326767"/>
                </a:lnTo>
                <a:lnTo>
                  <a:pt x="623894" y="329852"/>
                </a:lnTo>
                <a:lnTo>
                  <a:pt x="620809" y="334994"/>
                </a:lnTo>
                <a:lnTo>
                  <a:pt x="637201" y="356044"/>
                </a:lnTo>
                <a:lnTo>
                  <a:pt x="635689" y="362698"/>
                </a:lnTo>
                <a:lnTo>
                  <a:pt x="634661" y="363182"/>
                </a:lnTo>
                <a:lnTo>
                  <a:pt x="634177" y="363726"/>
                </a:lnTo>
                <a:lnTo>
                  <a:pt x="633693" y="363726"/>
                </a:lnTo>
                <a:lnTo>
                  <a:pt x="633149" y="363182"/>
                </a:lnTo>
                <a:lnTo>
                  <a:pt x="616211" y="365722"/>
                </a:lnTo>
                <a:lnTo>
                  <a:pt x="615183" y="371892"/>
                </a:lnTo>
                <a:lnTo>
                  <a:pt x="613671" y="374433"/>
                </a:lnTo>
                <a:lnTo>
                  <a:pt x="612643" y="376973"/>
                </a:lnTo>
                <a:lnTo>
                  <a:pt x="611070" y="378002"/>
                </a:lnTo>
                <a:lnTo>
                  <a:pt x="611070" y="379030"/>
                </a:lnTo>
                <a:lnTo>
                  <a:pt x="604900" y="390342"/>
                </a:lnTo>
                <a:lnTo>
                  <a:pt x="607985" y="396996"/>
                </a:lnTo>
                <a:lnTo>
                  <a:pt x="611554" y="393427"/>
                </a:lnTo>
                <a:lnTo>
                  <a:pt x="612098" y="393427"/>
                </a:lnTo>
                <a:lnTo>
                  <a:pt x="612098" y="392943"/>
                </a:lnTo>
                <a:lnTo>
                  <a:pt x="612582" y="392943"/>
                </a:lnTo>
                <a:lnTo>
                  <a:pt x="612582" y="391914"/>
                </a:lnTo>
                <a:lnTo>
                  <a:pt x="613066" y="391370"/>
                </a:lnTo>
                <a:lnTo>
                  <a:pt x="613066" y="390886"/>
                </a:lnTo>
                <a:lnTo>
                  <a:pt x="613610" y="390886"/>
                </a:lnTo>
                <a:lnTo>
                  <a:pt x="613610" y="390402"/>
                </a:lnTo>
                <a:lnTo>
                  <a:pt x="614639" y="389374"/>
                </a:lnTo>
                <a:lnTo>
                  <a:pt x="614639" y="388829"/>
                </a:lnTo>
                <a:lnTo>
                  <a:pt x="615123" y="388345"/>
                </a:lnTo>
                <a:lnTo>
                  <a:pt x="615667" y="388345"/>
                </a:lnTo>
                <a:lnTo>
                  <a:pt x="617179" y="386773"/>
                </a:lnTo>
                <a:lnTo>
                  <a:pt x="617724" y="386773"/>
                </a:lnTo>
                <a:lnTo>
                  <a:pt x="618207" y="386289"/>
                </a:lnTo>
                <a:lnTo>
                  <a:pt x="618207" y="385805"/>
                </a:lnTo>
                <a:lnTo>
                  <a:pt x="618692" y="385805"/>
                </a:lnTo>
                <a:lnTo>
                  <a:pt x="618692" y="385261"/>
                </a:lnTo>
                <a:lnTo>
                  <a:pt x="619236" y="384777"/>
                </a:lnTo>
                <a:lnTo>
                  <a:pt x="619236" y="384232"/>
                </a:lnTo>
                <a:lnTo>
                  <a:pt x="619720" y="384232"/>
                </a:lnTo>
                <a:lnTo>
                  <a:pt x="620204" y="383748"/>
                </a:lnTo>
                <a:lnTo>
                  <a:pt x="620204" y="383204"/>
                </a:lnTo>
                <a:lnTo>
                  <a:pt x="621776" y="383204"/>
                </a:lnTo>
                <a:lnTo>
                  <a:pt x="621776" y="382720"/>
                </a:lnTo>
                <a:lnTo>
                  <a:pt x="622260" y="382720"/>
                </a:lnTo>
                <a:lnTo>
                  <a:pt x="621776" y="382236"/>
                </a:lnTo>
                <a:lnTo>
                  <a:pt x="621776" y="381692"/>
                </a:lnTo>
                <a:lnTo>
                  <a:pt x="622260" y="381208"/>
                </a:lnTo>
                <a:lnTo>
                  <a:pt x="622260" y="380663"/>
                </a:lnTo>
                <a:lnTo>
                  <a:pt x="623289" y="380663"/>
                </a:lnTo>
                <a:lnTo>
                  <a:pt x="623773" y="380179"/>
                </a:lnTo>
                <a:lnTo>
                  <a:pt x="623773" y="378607"/>
                </a:lnTo>
                <a:lnTo>
                  <a:pt x="624317" y="378607"/>
                </a:lnTo>
                <a:lnTo>
                  <a:pt x="624317" y="378123"/>
                </a:lnTo>
                <a:lnTo>
                  <a:pt x="624861" y="377639"/>
                </a:lnTo>
                <a:lnTo>
                  <a:pt x="624317" y="377639"/>
                </a:lnTo>
                <a:lnTo>
                  <a:pt x="624861" y="376610"/>
                </a:lnTo>
                <a:lnTo>
                  <a:pt x="633088" y="386894"/>
                </a:lnTo>
                <a:lnTo>
                  <a:pt x="647969" y="391491"/>
                </a:lnTo>
                <a:cubicBezTo>
                  <a:pt x="636536" y="393729"/>
                  <a:pt x="623652" y="401714"/>
                  <a:pt x="613066" y="406916"/>
                </a:cubicBezTo>
                <a:lnTo>
                  <a:pt x="621293" y="431051"/>
                </a:lnTo>
                <a:lnTo>
                  <a:pt x="621293" y="432080"/>
                </a:lnTo>
                <a:lnTo>
                  <a:pt x="605384" y="426454"/>
                </a:lnTo>
                <a:lnTo>
                  <a:pt x="604355" y="426454"/>
                </a:lnTo>
                <a:lnTo>
                  <a:pt x="603811" y="425970"/>
                </a:lnTo>
                <a:lnTo>
                  <a:pt x="605384" y="425970"/>
                </a:lnTo>
                <a:lnTo>
                  <a:pt x="602843" y="419800"/>
                </a:lnTo>
                <a:lnTo>
                  <a:pt x="599758" y="418772"/>
                </a:lnTo>
                <a:lnTo>
                  <a:pt x="599274" y="417744"/>
                </a:lnTo>
                <a:lnTo>
                  <a:pt x="597762" y="416715"/>
                </a:lnTo>
                <a:lnTo>
                  <a:pt x="597217" y="416232"/>
                </a:lnTo>
                <a:lnTo>
                  <a:pt x="595161" y="416715"/>
                </a:lnTo>
                <a:lnTo>
                  <a:pt x="595161" y="417744"/>
                </a:lnTo>
                <a:lnTo>
                  <a:pt x="591592" y="417199"/>
                </a:lnTo>
                <a:lnTo>
                  <a:pt x="579252" y="418772"/>
                </a:lnTo>
                <a:lnTo>
                  <a:pt x="564371" y="422341"/>
                </a:lnTo>
                <a:lnTo>
                  <a:pt x="565400" y="424882"/>
                </a:lnTo>
                <a:lnTo>
                  <a:pt x="563888" y="425365"/>
                </a:lnTo>
                <a:lnTo>
                  <a:pt x="563888" y="424882"/>
                </a:lnTo>
                <a:lnTo>
                  <a:pt x="560803" y="426394"/>
                </a:lnTo>
                <a:lnTo>
                  <a:pt x="560319" y="428995"/>
                </a:lnTo>
                <a:lnTo>
                  <a:pt x="552092" y="428450"/>
                </a:lnTo>
                <a:lnTo>
                  <a:pt x="551608" y="430991"/>
                </a:lnTo>
                <a:lnTo>
                  <a:pt x="533159" y="430507"/>
                </a:lnTo>
                <a:lnTo>
                  <a:pt x="533159" y="425910"/>
                </a:lnTo>
                <a:lnTo>
                  <a:pt x="528017" y="424398"/>
                </a:lnTo>
                <a:lnTo>
                  <a:pt x="525416" y="421796"/>
                </a:lnTo>
                <a:lnTo>
                  <a:pt x="515133" y="433592"/>
                </a:lnTo>
                <a:lnTo>
                  <a:pt x="510535" y="429479"/>
                </a:lnTo>
                <a:lnTo>
                  <a:pt x="509507" y="432019"/>
                </a:lnTo>
                <a:lnTo>
                  <a:pt x="507995" y="433048"/>
                </a:lnTo>
                <a:lnTo>
                  <a:pt x="506422" y="432563"/>
                </a:lnTo>
                <a:lnTo>
                  <a:pt x="505938" y="435649"/>
                </a:lnTo>
                <a:lnTo>
                  <a:pt x="504365" y="436193"/>
                </a:lnTo>
                <a:lnTo>
                  <a:pt x="502853" y="435649"/>
                </a:lnTo>
                <a:lnTo>
                  <a:pt x="502369" y="437221"/>
                </a:lnTo>
                <a:lnTo>
                  <a:pt x="494143" y="435165"/>
                </a:lnTo>
                <a:lnTo>
                  <a:pt x="486944" y="435649"/>
                </a:lnTo>
                <a:lnTo>
                  <a:pt x="474604" y="427967"/>
                </a:lnTo>
                <a:lnTo>
                  <a:pt x="470491" y="428995"/>
                </a:lnTo>
                <a:lnTo>
                  <a:pt x="463293" y="422825"/>
                </a:lnTo>
                <a:lnTo>
                  <a:pt x="460752" y="424882"/>
                </a:lnTo>
                <a:lnTo>
                  <a:pt x="459724" y="427422"/>
                </a:lnTo>
                <a:lnTo>
                  <a:pt x="447384" y="442303"/>
                </a:lnTo>
                <a:lnTo>
                  <a:pt x="444783" y="464381"/>
                </a:lnTo>
                <a:lnTo>
                  <a:pt x="448896" y="475149"/>
                </a:lnTo>
                <a:lnTo>
                  <a:pt x="447868" y="477689"/>
                </a:lnTo>
                <a:lnTo>
                  <a:pt x="439641" y="492025"/>
                </a:lnTo>
                <a:lnTo>
                  <a:pt x="399113" y="495110"/>
                </a:lnTo>
                <a:lnTo>
                  <a:pt x="391914" y="478717"/>
                </a:lnTo>
                <a:lnTo>
                  <a:pt x="396028" y="468979"/>
                </a:lnTo>
                <a:lnTo>
                  <a:pt x="387801" y="461296"/>
                </a:lnTo>
                <a:lnTo>
                  <a:pt x="376490" y="455127"/>
                </a:lnTo>
                <a:lnTo>
                  <a:pt x="362637" y="471035"/>
                </a:lnTo>
                <a:lnTo>
                  <a:pt x="358524" y="472548"/>
                </a:lnTo>
                <a:lnTo>
                  <a:pt x="362093" y="481802"/>
                </a:lnTo>
                <a:lnTo>
                  <a:pt x="355439" y="484887"/>
                </a:lnTo>
                <a:lnTo>
                  <a:pt x="349269" y="475149"/>
                </a:lnTo>
                <a:lnTo>
                  <a:pt x="343644" y="468495"/>
                </a:lnTo>
                <a:lnTo>
                  <a:pt x="340075" y="460813"/>
                </a:lnTo>
                <a:lnTo>
                  <a:pt x="341587" y="450045"/>
                </a:lnTo>
                <a:lnTo>
                  <a:pt x="322109" y="442847"/>
                </a:lnTo>
                <a:lnTo>
                  <a:pt x="309285" y="445448"/>
                </a:lnTo>
                <a:lnTo>
                  <a:pt x="300575" y="441335"/>
                </a:lnTo>
                <a:lnTo>
                  <a:pt x="292893" y="441335"/>
                </a:lnTo>
                <a:lnTo>
                  <a:pt x="281581" y="432080"/>
                </a:lnTo>
                <a:lnTo>
                  <a:pt x="279524" y="430023"/>
                </a:lnTo>
                <a:lnTo>
                  <a:pt x="268757" y="430568"/>
                </a:lnTo>
                <a:lnTo>
                  <a:pt x="265672" y="431051"/>
                </a:lnTo>
                <a:lnTo>
                  <a:pt x="257445" y="433653"/>
                </a:lnTo>
                <a:lnTo>
                  <a:pt x="256417" y="433653"/>
                </a:lnTo>
                <a:lnTo>
                  <a:pt x="254360" y="433108"/>
                </a:lnTo>
                <a:lnTo>
                  <a:pt x="253332" y="432080"/>
                </a:lnTo>
                <a:lnTo>
                  <a:pt x="251275" y="431596"/>
                </a:lnTo>
                <a:lnTo>
                  <a:pt x="249703" y="430023"/>
                </a:lnTo>
                <a:lnTo>
                  <a:pt x="249703" y="429539"/>
                </a:lnTo>
                <a:lnTo>
                  <a:pt x="248130" y="429055"/>
                </a:lnTo>
                <a:lnTo>
                  <a:pt x="247102" y="428511"/>
                </a:lnTo>
                <a:lnTo>
                  <a:pt x="246557" y="428027"/>
                </a:lnTo>
                <a:lnTo>
                  <a:pt x="245529" y="428027"/>
                </a:lnTo>
                <a:lnTo>
                  <a:pt x="244501" y="426999"/>
                </a:lnTo>
                <a:lnTo>
                  <a:pt x="245045" y="426454"/>
                </a:lnTo>
                <a:lnTo>
                  <a:pt x="243533" y="424942"/>
                </a:lnTo>
                <a:lnTo>
                  <a:pt x="242504" y="424458"/>
                </a:lnTo>
                <a:lnTo>
                  <a:pt x="242020" y="423913"/>
                </a:lnTo>
                <a:lnTo>
                  <a:pt x="242020" y="422885"/>
                </a:lnTo>
                <a:lnTo>
                  <a:pt x="240992" y="422401"/>
                </a:lnTo>
                <a:lnTo>
                  <a:pt x="235366" y="424942"/>
                </a:lnTo>
                <a:lnTo>
                  <a:pt x="231253" y="424942"/>
                </a:lnTo>
                <a:lnTo>
                  <a:pt x="228168" y="423430"/>
                </a:lnTo>
                <a:lnTo>
                  <a:pt x="226656" y="422401"/>
                </a:lnTo>
                <a:lnTo>
                  <a:pt x="226656" y="421857"/>
                </a:lnTo>
                <a:lnTo>
                  <a:pt x="225628" y="421857"/>
                </a:lnTo>
                <a:lnTo>
                  <a:pt x="225628" y="422401"/>
                </a:lnTo>
                <a:lnTo>
                  <a:pt x="225083" y="422401"/>
                </a:lnTo>
                <a:lnTo>
                  <a:pt x="225083" y="421857"/>
                </a:lnTo>
                <a:lnTo>
                  <a:pt x="224539" y="421857"/>
                </a:lnTo>
                <a:lnTo>
                  <a:pt x="224539" y="422885"/>
                </a:lnTo>
                <a:lnTo>
                  <a:pt x="224055" y="423430"/>
                </a:lnTo>
                <a:lnTo>
                  <a:pt x="208146" y="419316"/>
                </a:lnTo>
                <a:lnTo>
                  <a:pt x="205061" y="419861"/>
                </a:lnTo>
                <a:lnTo>
                  <a:pt x="204033" y="419861"/>
                </a:lnTo>
                <a:lnTo>
                  <a:pt x="204033" y="418288"/>
                </a:lnTo>
                <a:lnTo>
                  <a:pt x="201976" y="417804"/>
                </a:lnTo>
                <a:lnTo>
                  <a:pt x="201976" y="418833"/>
                </a:lnTo>
                <a:lnTo>
                  <a:pt x="203004" y="419316"/>
                </a:lnTo>
                <a:lnTo>
                  <a:pt x="203004" y="419861"/>
                </a:lnTo>
                <a:lnTo>
                  <a:pt x="192721" y="419861"/>
                </a:lnTo>
                <a:lnTo>
                  <a:pt x="187096" y="420345"/>
                </a:lnTo>
                <a:lnTo>
                  <a:pt x="186067" y="421373"/>
                </a:lnTo>
                <a:lnTo>
                  <a:pt x="185583" y="419316"/>
                </a:lnTo>
                <a:lnTo>
                  <a:pt x="176328" y="412662"/>
                </a:lnTo>
                <a:lnTo>
                  <a:pt x="167618" y="416776"/>
                </a:lnTo>
                <a:lnTo>
                  <a:pt x="166106" y="416292"/>
                </a:lnTo>
                <a:lnTo>
                  <a:pt x="166106" y="414719"/>
                </a:lnTo>
                <a:lnTo>
                  <a:pt x="163565" y="407521"/>
                </a:lnTo>
                <a:lnTo>
                  <a:pt x="166650" y="399839"/>
                </a:lnTo>
                <a:lnTo>
                  <a:pt x="149713" y="392156"/>
                </a:lnTo>
                <a:lnTo>
                  <a:pt x="138401" y="390644"/>
                </a:lnTo>
                <a:lnTo>
                  <a:pt x="133804" y="391128"/>
                </a:lnTo>
                <a:lnTo>
                  <a:pt x="122492" y="383930"/>
                </a:lnTo>
                <a:lnTo>
                  <a:pt x="119891" y="374675"/>
                </a:lnTo>
                <a:lnTo>
                  <a:pt x="110636" y="368505"/>
                </a:lnTo>
                <a:lnTo>
                  <a:pt x="111665" y="360278"/>
                </a:lnTo>
                <a:lnTo>
                  <a:pt x="110636" y="359734"/>
                </a:lnTo>
                <a:lnTo>
                  <a:pt x="111665" y="358705"/>
                </a:lnTo>
                <a:lnTo>
                  <a:pt x="111665" y="357677"/>
                </a:lnTo>
                <a:lnTo>
                  <a:pt x="108096" y="356649"/>
                </a:lnTo>
                <a:lnTo>
                  <a:pt x="107551" y="354592"/>
                </a:lnTo>
                <a:lnTo>
                  <a:pt x="105011" y="355620"/>
                </a:lnTo>
                <a:lnTo>
                  <a:pt x="96784" y="353564"/>
                </a:lnTo>
                <a:lnTo>
                  <a:pt x="93699" y="354592"/>
                </a:lnTo>
                <a:lnTo>
                  <a:pt x="93215" y="354048"/>
                </a:lnTo>
                <a:lnTo>
                  <a:pt x="91703" y="354592"/>
                </a:lnTo>
                <a:lnTo>
                  <a:pt x="92187" y="355620"/>
                </a:lnTo>
                <a:lnTo>
                  <a:pt x="90130" y="356104"/>
                </a:lnTo>
                <a:lnTo>
                  <a:pt x="89646" y="355620"/>
                </a:lnTo>
                <a:lnTo>
                  <a:pt x="81964" y="358705"/>
                </a:lnTo>
                <a:lnTo>
                  <a:pt x="72225" y="363303"/>
                </a:lnTo>
                <a:lnTo>
                  <a:pt x="57345" y="371529"/>
                </a:lnTo>
                <a:lnTo>
                  <a:pt x="47061" y="367416"/>
                </a:lnTo>
                <a:lnTo>
                  <a:pt x="42464" y="365359"/>
                </a:lnTo>
                <a:lnTo>
                  <a:pt x="40407" y="365359"/>
                </a:lnTo>
                <a:lnTo>
                  <a:pt x="39379" y="369473"/>
                </a:lnTo>
                <a:lnTo>
                  <a:pt x="39923" y="370501"/>
                </a:lnTo>
                <a:lnTo>
                  <a:pt x="39379" y="375098"/>
                </a:lnTo>
                <a:cubicBezTo>
                  <a:pt x="35750" y="369957"/>
                  <a:pt x="34177" y="363908"/>
                  <a:pt x="29640" y="359734"/>
                </a:cubicBezTo>
                <a:lnTo>
                  <a:pt x="29640" y="360278"/>
                </a:lnTo>
                <a:lnTo>
                  <a:pt x="28612" y="359734"/>
                </a:lnTo>
                <a:lnTo>
                  <a:pt x="28128" y="359734"/>
                </a:lnTo>
                <a:lnTo>
                  <a:pt x="27100" y="359250"/>
                </a:lnTo>
                <a:lnTo>
                  <a:pt x="27644" y="358221"/>
                </a:lnTo>
                <a:lnTo>
                  <a:pt x="11735" y="343341"/>
                </a:lnTo>
                <a:lnTo>
                  <a:pt x="3024" y="331546"/>
                </a:lnTo>
                <a:lnTo>
                  <a:pt x="4537" y="330033"/>
                </a:lnTo>
                <a:lnTo>
                  <a:pt x="16877" y="306926"/>
                </a:lnTo>
                <a:lnTo>
                  <a:pt x="17905" y="306926"/>
                </a:lnTo>
                <a:lnTo>
                  <a:pt x="18933" y="304325"/>
                </a:lnTo>
                <a:lnTo>
                  <a:pt x="19962" y="304325"/>
                </a:lnTo>
                <a:lnTo>
                  <a:pt x="20990" y="304869"/>
                </a:lnTo>
                <a:lnTo>
                  <a:pt x="28672" y="299728"/>
                </a:lnTo>
                <a:lnTo>
                  <a:pt x="26132" y="297127"/>
                </a:lnTo>
                <a:lnTo>
                  <a:pt x="18449" y="295070"/>
                </a:lnTo>
                <a:lnTo>
                  <a:pt x="10223" y="292529"/>
                </a:lnTo>
                <a:lnTo>
                  <a:pt x="9739" y="291501"/>
                </a:lnTo>
                <a:lnTo>
                  <a:pt x="8711" y="291501"/>
                </a:lnTo>
                <a:lnTo>
                  <a:pt x="8166" y="289928"/>
                </a:lnTo>
                <a:lnTo>
                  <a:pt x="6110" y="291501"/>
                </a:lnTo>
                <a:lnTo>
                  <a:pt x="1512" y="290473"/>
                </a:lnTo>
                <a:lnTo>
                  <a:pt x="1512" y="289444"/>
                </a:lnTo>
                <a:lnTo>
                  <a:pt x="0" y="288416"/>
                </a:lnTo>
                <a:lnTo>
                  <a:pt x="484" y="285331"/>
                </a:lnTo>
                <a:lnTo>
                  <a:pt x="1512" y="284847"/>
                </a:lnTo>
                <a:lnTo>
                  <a:pt x="2057" y="283819"/>
                </a:lnTo>
                <a:lnTo>
                  <a:pt x="1512" y="282791"/>
                </a:lnTo>
                <a:lnTo>
                  <a:pt x="484" y="282307"/>
                </a:lnTo>
                <a:lnTo>
                  <a:pt x="484" y="280250"/>
                </a:lnTo>
                <a:lnTo>
                  <a:pt x="968" y="279766"/>
                </a:lnTo>
                <a:lnTo>
                  <a:pt x="968" y="278738"/>
                </a:lnTo>
                <a:lnTo>
                  <a:pt x="484" y="278738"/>
                </a:lnTo>
                <a:lnTo>
                  <a:pt x="484" y="276137"/>
                </a:lnTo>
                <a:lnTo>
                  <a:pt x="2541" y="275652"/>
                </a:lnTo>
                <a:lnTo>
                  <a:pt x="968" y="274140"/>
                </a:lnTo>
                <a:lnTo>
                  <a:pt x="968" y="270027"/>
                </a:lnTo>
                <a:lnTo>
                  <a:pt x="1512" y="269543"/>
                </a:lnTo>
                <a:lnTo>
                  <a:pt x="1512" y="267971"/>
                </a:lnTo>
                <a:lnTo>
                  <a:pt x="968" y="267486"/>
                </a:lnTo>
                <a:lnTo>
                  <a:pt x="968" y="260833"/>
                </a:lnTo>
                <a:lnTo>
                  <a:pt x="4537" y="256235"/>
                </a:lnTo>
                <a:lnTo>
                  <a:pt x="7622" y="255207"/>
                </a:lnTo>
                <a:lnTo>
                  <a:pt x="42525" y="259320"/>
                </a:lnTo>
                <a:lnTo>
                  <a:pt x="41496" y="252122"/>
                </a:lnTo>
                <a:lnTo>
                  <a:pt x="40468" y="245952"/>
                </a:lnTo>
                <a:lnTo>
                  <a:pt x="40468" y="243412"/>
                </a:lnTo>
                <a:lnTo>
                  <a:pt x="39923" y="243412"/>
                </a:lnTo>
                <a:lnTo>
                  <a:pt x="39379" y="239843"/>
                </a:lnTo>
                <a:lnTo>
                  <a:pt x="41436" y="238814"/>
                </a:lnTo>
                <a:lnTo>
                  <a:pt x="42948" y="239359"/>
                </a:lnTo>
                <a:lnTo>
                  <a:pt x="45005" y="241415"/>
                </a:lnTo>
                <a:lnTo>
                  <a:pt x="47061" y="241415"/>
                </a:lnTo>
                <a:lnTo>
                  <a:pt x="49662" y="240871"/>
                </a:lnTo>
                <a:lnTo>
                  <a:pt x="50691" y="241415"/>
                </a:lnTo>
                <a:lnTo>
                  <a:pt x="51235" y="241415"/>
                </a:lnTo>
                <a:lnTo>
                  <a:pt x="51719" y="238330"/>
                </a:lnTo>
                <a:lnTo>
                  <a:pt x="50691" y="237302"/>
                </a:lnTo>
                <a:lnTo>
                  <a:pt x="50691" y="236274"/>
                </a:lnTo>
                <a:lnTo>
                  <a:pt x="50207" y="236274"/>
                </a:lnTo>
                <a:lnTo>
                  <a:pt x="50207" y="235790"/>
                </a:lnTo>
                <a:lnTo>
                  <a:pt x="50691" y="235245"/>
                </a:lnTo>
                <a:lnTo>
                  <a:pt x="51235" y="235245"/>
                </a:lnTo>
                <a:lnTo>
                  <a:pt x="51235" y="234217"/>
                </a:lnTo>
                <a:lnTo>
                  <a:pt x="51719" y="233733"/>
                </a:lnTo>
                <a:lnTo>
                  <a:pt x="51719" y="231193"/>
                </a:lnTo>
                <a:lnTo>
                  <a:pt x="52203" y="230648"/>
                </a:lnTo>
                <a:lnTo>
                  <a:pt x="53231" y="230648"/>
                </a:lnTo>
                <a:lnTo>
                  <a:pt x="54260" y="230164"/>
                </a:lnTo>
                <a:lnTo>
                  <a:pt x="54260" y="229620"/>
                </a:lnTo>
                <a:lnTo>
                  <a:pt x="54804" y="229136"/>
                </a:lnTo>
                <a:cubicBezTo>
                  <a:pt x="53897" y="228410"/>
                  <a:pt x="53050" y="226837"/>
                  <a:pt x="51719" y="227079"/>
                </a:cubicBezTo>
                <a:lnTo>
                  <a:pt x="51719" y="225022"/>
                </a:lnTo>
                <a:lnTo>
                  <a:pt x="52203" y="224539"/>
                </a:lnTo>
                <a:lnTo>
                  <a:pt x="52203" y="224055"/>
                </a:lnTo>
                <a:lnTo>
                  <a:pt x="52747" y="224055"/>
                </a:lnTo>
                <a:lnTo>
                  <a:pt x="52747" y="223027"/>
                </a:lnTo>
                <a:lnTo>
                  <a:pt x="53292" y="223027"/>
                </a:lnTo>
                <a:lnTo>
                  <a:pt x="53292" y="222482"/>
                </a:lnTo>
                <a:lnTo>
                  <a:pt x="53776" y="221998"/>
                </a:lnTo>
                <a:lnTo>
                  <a:pt x="53776" y="220970"/>
                </a:lnTo>
                <a:lnTo>
                  <a:pt x="53292" y="218429"/>
                </a:lnTo>
                <a:lnTo>
                  <a:pt x="53776" y="217401"/>
                </a:lnTo>
                <a:lnTo>
                  <a:pt x="41980" y="211231"/>
                </a:lnTo>
                <a:lnTo>
                  <a:pt x="29640" y="193810"/>
                </a:lnTo>
                <a:lnTo>
                  <a:pt x="27100" y="190725"/>
                </a:lnTo>
                <a:lnTo>
                  <a:pt x="24559" y="185583"/>
                </a:lnTo>
                <a:lnTo>
                  <a:pt x="30729" y="182498"/>
                </a:lnTo>
                <a:lnTo>
                  <a:pt x="45065" y="183526"/>
                </a:lnTo>
                <a:lnTo>
                  <a:pt x="46577" y="183526"/>
                </a:lnTo>
                <a:lnTo>
                  <a:pt x="47606" y="179958"/>
                </a:lnTo>
                <a:lnTo>
                  <a:pt x="47061" y="176873"/>
                </a:lnTo>
                <a:lnTo>
                  <a:pt x="46033" y="176389"/>
                </a:lnTo>
                <a:lnTo>
                  <a:pt x="45488" y="175844"/>
                </a:lnTo>
                <a:lnTo>
                  <a:pt x="48029" y="174816"/>
                </a:lnTo>
                <a:lnTo>
                  <a:pt x="48029" y="174332"/>
                </a:lnTo>
                <a:lnTo>
                  <a:pt x="49602" y="175360"/>
                </a:lnTo>
                <a:lnTo>
                  <a:pt x="58857" y="178929"/>
                </a:lnTo>
                <a:lnTo>
                  <a:pt x="58857" y="179413"/>
                </a:lnTo>
                <a:lnTo>
                  <a:pt x="60913" y="179958"/>
                </a:lnTo>
                <a:lnTo>
                  <a:pt x="60913" y="179413"/>
                </a:lnTo>
                <a:lnTo>
                  <a:pt x="63454" y="180441"/>
                </a:lnTo>
                <a:lnTo>
                  <a:pt x="63998" y="180986"/>
                </a:lnTo>
                <a:lnTo>
                  <a:pt x="65027" y="181470"/>
                </a:lnTo>
                <a:lnTo>
                  <a:pt x="66055" y="181470"/>
                </a:lnTo>
                <a:lnTo>
                  <a:pt x="65511" y="182498"/>
                </a:lnTo>
                <a:lnTo>
                  <a:pt x="66055" y="182498"/>
                </a:lnTo>
                <a:lnTo>
                  <a:pt x="66539" y="181470"/>
                </a:lnTo>
                <a:lnTo>
                  <a:pt x="69080" y="182498"/>
                </a:lnTo>
                <a:lnTo>
                  <a:pt x="77306" y="179958"/>
                </a:lnTo>
                <a:lnTo>
                  <a:pt x="81903" y="188184"/>
                </a:lnTo>
                <a:lnTo>
                  <a:pt x="86017" y="203549"/>
                </a:lnTo>
                <a:lnTo>
                  <a:pt x="90614" y="210747"/>
                </a:lnTo>
                <a:lnTo>
                  <a:pt x="91642" y="210747"/>
                </a:lnTo>
                <a:lnTo>
                  <a:pt x="91642" y="211775"/>
                </a:lnTo>
                <a:lnTo>
                  <a:pt x="92126" y="212259"/>
                </a:lnTo>
                <a:lnTo>
                  <a:pt x="92610" y="211775"/>
                </a:lnTo>
                <a:lnTo>
                  <a:pt x="92610" y="211291"/>
                </a:lnTo>
                <a:lnTo>
                  <a:pt x="93155" y="210263"/>
                </a:lnTo>
                <a:lnTo>
                  <a:pt x="95211" y="209235"/>
                </a:lnTo>
                <a:lnTo>
                  <a:pt x="98296" y="210747"/>
                </a:lnTo>
                <a:lnTo>
                  <a:pt x="99325" y="209719"/>
                </a:lnTo>
                <a:lnTo>
                  <a:pt x="99325" y="209235"/>
                </a:lnTo>
                <a:lnTo>
                  <a:pt x="100353" y="209235"/>
                </a:lnTo>
                <a:lnTo>
                  <a:pt x="100897" y="209719"/>
                </a:lnTo>
                <a:lnTo>
                  <a:pt x="101926" y="209719"/>
                </a:lnTo>
                <a:lnTo>
                  <a:pt x="102954" y="210747"/>
                </a:lnTo>
                <a:lnTo>
                  <a:pt x="103438" y="210747"/>
                </a:lnTo>
                <a:lnTo>
                  <a:pt x="105011" y="212259"/>
                </a:lnTo>
                <a:lnTo>
                  <a:pt x="105495" y="212259"/>
                </a:lnTo>
                <a:lnTo>
                  <a:pt x="105495" y="212804"/>
                </a:lnTo>
                <a:lnTo>
                  <a:pt x="106039" y="212804"/>
                </a:lnTo>
                <a:lnTo>
                  <a:pt x="106523" y="213287"/>
                </a:lnTo>
                <a:lnTo>
                  <a:pt x="108096" y="213287"/>
                </a:lnTo>
                <a:lnTo>
                  <a:pt x="107551" y="213832"/>
                </a:lnTo>
                <a:lnTo>
                  <a:pt x="107551" y="214316"/>
                </a:lnTo>
                <a:lnTo>
                  <a:pt x="109608" y="215344"/>
                </a:lnTo>
                <a:lnTo>
                  <a:pt x="110636" y="215344"/>
                </a:lnTo>
                <a:lnTo>
                  <a:pt x="110636" y="214316"/>
                </a:lnTo>
                <a:lnTo>
                  <a:pt x="108096" y="212804"/>
                </a:lnTo>
                <a:lnTo>
                  <a:pt x="108096" y="211775"/>
                </a:lnTo>
                <a:lnTo>
                  <a:pt x="106523" y="211291"/>
                </a:lnTo>
                <a:lnTo>
                  <a:pt x="107551" y="207662"/>
                </a:lnTo>
                <a:lnTo>
                  <a:pt x="106039" y="206634"/>
                </a:lnTo>
                <a:lnTo>
                  <a:pt x="106039" y="205605"/>
                </a:lnTo>
                <a:lnTo>
                  <a:pt x="107551" y="206089"/>
                </a:lnTo>
                <a:lnTo>
                  <a:pt x="107551" y="205061"/>
                </a:lnTo>
                <a:lnTo>
                  <a:pt x="104466" y="203004"/>
                </a:lnTo>
                <a:lnTo>
                  <a:pt x="104950" y="201976"/>
                </a:lnTo>
                <a:lnTo>
                  <a:pt x="106462" y="201432"/>
                </a:lnTo>
                <a:lnTo>
                  <a:pt x="108519" y="202460"/>
                </a:lnTo>
                <a:lnTo>
                  <a:pt x="109003" y="201976"/>
                </a:lnTo>
                <a:lnTo>
                  <a:pt x="109547" y="201976"/>
                </a:lnTo>
                <a:lnTo>
                  <a:pt x="109003" y="201432"/>
                </a:lnTo>
                <a:lnTo>
                  <a:pt x="109003" y="199375"/>
                </a:lnTo>
                <a:lnTo>
                  <a:pt x="109547" y="199375"/>
                </a:lnTo>
                <a:lnTo>
                  <a:pt x="110092" y="199919"/>
                </a:lnTo>
                <a:lnTo>
                  <a:pt x="110576" y="199919"/>
                </a:lnTo>
                <a:lnTo>
                  <a:pt x="111604" y="199375"/>
                </a:lnTo>
                <a:lnTo>
                  <a:pt x="112632" y="197862"/>
                </a:lnTo>
                <a:cubicBezTo>
                  <a:pt x="126666" y="198891"/>
                  <a:pt x="117955" y="193749"/>
                  <a:pt x="126001" y="197862"/>
                </a:cubicBezTo>
                <a:lnTo>
                  <a:pt x="126545" y="196834"/>
                </a:lnTo>
                <a:lnTo>
                  <a:pt x="128057" y="197379"/>
                </a:lnTo>
                <a:lnTo>
                  <a:pt x="127513" y="199435"/>
                </a:lnTo>
                <a:lnTo>
                  <a:pt x="129025" y="200463"/>
                </a:lnTo>
                <a:lnTo>
                  <a:pt x="133683" y="195867"/>
                </a:lnTo>
                <a:lnTo>
                  <a:pt x="132655" y="194838"/>
                </a:lnTo>
                <a:lnTo>
                  <a:pt x="133199" y="192782"/>
                </a:lnTo>
                <a:lnTo>
                  <a:pt x="134711" y="194838"/>
                </a:lnTo>
                <a:lnTo>
                  <a:pt x="137312" y="193326"/>
                </a:lnTo>
                <a:lnTo>
                  <a:pt x="140397" y="195383"/>
                </a:lnTo>
                <a:lnTo>
                  <a:pt x="140942" y="192297"/>
                </a:lnTo>
                <a:lnTo>
                  <a:pt x="142998" y="194354"/>
                </a:lnTo>
                <a:lnTo>
                  <a:pt x="147112" y="196411"/>
                </a:lnTo>
                <a:lnTo>
                  <a:pt x="145539" y="199496"/>
                </a:lnTo>
                <a:lnTo>
                  <a:pt x="143482" y="197439"/>
                </a:lnTo>
                <a:lnTo>
                  <a:pt x="142454" y="199496"/>
                </a:lnTo>
                <a:lnTo>
                  <a:pt x="144994" y="201069"/>
                </a:lnTo>
                <a:lnTo>
                  <a:pt x="145478" y="202581"/>
                </a:lnTo>
                <a:lnTo>
                  <a:pt x="145478" y="203125"/>
                </a:lnTo>
                <a:lnTo>
                  <a:pt x="146507" y="203609"/>
                </a:lnTo>
                <a:lnTo>
                  <a:pt x="149592" y="200040"/>
                </a:lnTo>
                <a:lnTo>
                  <a:pt x="150620" y="200524"/>
                </a:lnTo>
                <a:lnTo>
                  <a:pt x="151104" y="200040"/>
                </a:lnTo>
                <a:lnTo>
                  <a:pt x="152132" y="199496"/>
                </a:lnTo>
                <a:lnTo>
                  <a:pt x="152616" y="200040"/>
                </a:lnTo>
                <a:lnTo>
                  <a:pt x="153100" y="199012"/>
                </a:lnTo>
                <a:lnTo>
                  <a:pt x="153645" y="199012"/>
                </a:lnTo>
                <a:lnTo>
                  <a:pt x="157213" y="192358"/>
                </a:lnTo>
                <a:lnTo>
                  <a:pt x="159754" y="193931"/>
                </a:lnTo>
                <a:lnTo>
                  <a:pt x="161327" y="191874"/>
                </a:lnTo>
                <a:lnTo>
                  <a:pt x="163383" y="192902"/>
                </a:lnTo>
                <a:lnTo>
                  <a:pt x="163867" y="192358"/>
                </a:lnTo>
                <a:lnTo>
                  <a:pt x="166952" y="193386"/>
                </a:lnTo>
                <a:lnTo>
                  <a:pt x="167436" y="192358"/>
                </a:lnTo>
                <a:lnTo>
                  <a:pt x="170521" y="193386"/>
                </a:lnTo>
                <a:lnTo>
                  <a:pt x="171550" y="191330"/>
                </a:lnTo>
                <a:lnTo>
                  <a:pt x="175119" y="191330"/>
                </a:lnTo>
                <a:lnTo>
                  <a:pt x="178203" y="192902"/>
                </a:lnTo>
                <a:lnTo>
                  <a:pt x="178687" y="191874"/>
                </a:lnTo>
                <a:lnTo>
                  <a:pt x="181288" y="192358"/>
                </a:lnTo>
                <a:lnTo>
                  <a:pt x="181288" y="191330"/>
                </a:lnTo>
                <a:lnTo>
                  <a:pt x="186914" y="189818"/>
                </a:lnTo>
                <a:lnTo>
                  <a:pt x="191027" y="191874"/>
                </a:lnTo>
                <a:lnTo>
                  <a:pt x="194596" y="193931"/>
                </a:lnTo>
                <a:lnTo>
                  <a:pt x="193568" y="201129"/>
                </a:lnTo>
                <a:lnTo>
                  <a:pt x="197681" y="200101"/>
                </a:lnTo>
                <a:lnTo>
                  <a:pt x="198165" y="200101"/>
                </a:lnTo>
                <a:lnTo>
                  <a:pt x="199194" y="201129"/>
                </a:lnTo>
                <a:lnTo>
                  <a:pt x="199738" y="201129"/>
                </a:lnTo>
                <a:lnTo>
                  <a:pt x="199738" y="199556"/>
                </a:lnTo>
                <a:lnTo>
                  <a:pt x="199194" y="199556"/>
                </a:lnTo>
                <a:lnTo>
                  <a:pt x="203791" y="198044"/>
                </a:lnTo>
                <a:lnTo>
                  <a:pt x="203791" y="199072"/>
                </a:lnTo>
                <a:lnTo>
                  <a:pt x="206876" y="199072"/>
                </a:lnTo>
                <a:lnTo>
                  <a:pt x="207360" y="201129"/>
                </a:lnTo>
                <a:lnTo>
                  <a:pt x="207360" y="201613"/>
                </a:lnTo>
                <a:lnTo>
                  <a:pt x="208872" y="202157"/>
                </a:lnTo>
                <a:lnTo>
                  <a:pt x="208872" y="203670"/>
                </a:lnTo>
                <a:lnTo>
                  <a:pt x="212501" y="203670"/>
                </a:lnTo>
                <a:lnTo>
                  <a:pt x="217098" y="216978"/>
                </a:lnTo>
                <a:lnTo>
                  <a:pt x="224781" y="236455"/>
                </a:lnTo>
                <a:lnTo>
                  <a:pt x="228894" y="231858"/>
                </a:lnTo>
                <a:lnTo>
                  <a:pt x="233007" y="227745"/>
                </a:lnTo>
                <a:lnTo>
                  <a:pt x="230951" y="215949"/>
                </a:lnTo>
                <a:lnTo>
                  <a:pt x="229922" y="210323"/>
                </a:lnTo>
                <a:lnTo>
                  <a:pt x="219155" y="196471"/>
                </a:lnTo>
                <a:lnTo>
                  <a:pt x="224781" y="195443"/>
                </a:lnTo>
                <a:lnTo>
                  <a:pt x="225325" y="190846"/>
                </a:lnTo>
                <a:lnTo>
                  <a:pt x="225809" y="190846"/>
                </a:lnTo>
                <a:lnTo>
                  <a:pt x="225809" y="191330"/>
                </a:lnTo>
                <a:lnTo>
                  <a:pt x="226354" y="191330"/>
                </a:lnTo>
                <a:lnTo>
                  <a:pt x="226354" y="191874"/>
                </a:lnTo>
                <a:lnTo>
                  <a:pt x="225809" y="191874"/>
                </a:lnTo>
                <a:lnTo>
                  <a:pt x="225809" y="192902"/>
                </a:lnTo>
                <a:lnTo>
                  <a:pt x="227866" y="192902"/>
                </a:lnTo>
                <a:lnTo>
                  <a:pt x="228894" y="192358"/>
                </a:lnTo>
                <a:lnTo>
                  <a:pt x="228894" y="190301"/>
                </a:lnTo>
                <a:lnTo>
                  <a:pt x="229922" y="189757"/>
                </a:lnTo>
                <a:lnTo>
                  <a:pt x="230467" y="189273"/>
                </a:lnTo>
                <a:lnTo>
                  <a:pt x="231979" y="189273"/>
                </a:lnTo>
                <a:lnTo>
                  <a:pt x="231979" y="189757"/>
                </a:lnTo>
                <a:lnTo>
                  <a:pt x="232523" y="189757"/>
                </a:lnTo>
                <a:lnTo>
                  <a:pt x="233007" y="189273"/>
                </a:lnTo>
                <a:lnTo>
                  <a:pt x="234036" y="187700"/>
                </a:lnTo>
                <a:lnTo>
                  <a:pt x="235064" y="188245"/>
                </a:lnTo>
                <a:lnTo>
                  <a:pt x="235064" y="187700"/>
                </a:lnTo>
                <a:lnTo>
                  <a:pt x="235609" y="187700"/>
                </a:lnTo>
                <a:lnTo>
                  <a:pt x="236153" y="187216"/>
                </a:lnTo>
                <a:lnTo>
                  <a:pt x="236153" y="186672"/>
                </a:lnTo>
                <a:lnTo>
                  <a:pt x="236637" y="186672"/>
                </a:lnTo>
                <a:lnTo>
                  <a:pt x="236637" y="186188"/>
                </a:lnTo>
                <a:lnTo>
                  <a:pt x="237665" y="185704"/>
                </a:lnTo>
                <a:lnTo>
                  <a:pt x="238210" y="185704"/>
                </a:lnTo>
                <a:lnTo>
                  <a:pt x="238210" y="186188"/>
                </a:lnTo>
                <a:lnTo>
                  <a:pt x="238210" y="185704"/>
                </a:lnTo>
                <a:lnTo>
                  <a:pt x="238693" y="185704"/>
                </a:lnTo>
                <a:lnTo>
                  <a:pt x="239722" y="183647"/>
                </a:lnTo>
                <a:lnTo>
                  <a:pt x="239722" y="183103"/>
                </a:lnTo>
                <a:lnTo>
                  <a:pt x="238693" y="182619"/>
                </a:lnTo>
                <a:lnTo>
                  <a:pt x="238210" y="182075"/>
                </a:lnTo>
                <a:lnTo>
                  <a:pt x="236637" y="177961"/>
                </a:lnTo>
                <a:lnTo>
                  <a:pt x="236153" y="173848"/>
                </a:lnTo>
                <a:lnTo>
                  <a:pt x="224357" y="177961"/>
                </a:lnTo>
                <a:lnTo>
                  <a:pt x="213046" y="180018"/>
                </a:lnTo>
                <a:lnTo>
                  <a:pt x="216675" y="173364"/>
                </a:lnTo>
                <a:lnTo>
                  <a:pt x="214135" y="168223"/>
                </a:lnTo>
                <a:lnTo>
                  <a:pt x="217220" y="163625"/>
                </a:lnTo>
                <a:lnTo>
                  <a:pt x="202339" y="159028"/>
                </a:lnTo>
                <a:lnTo>
                  <a:pt x="212078" y="149773"/>
                </a:lnTo>
                <a:lnTo>
                  <a:pt x="217703" y="145660"/>
                </a:lnTo>
                <a:lnTo>
                  <a:pt x="224902" y="144147"/>
                </a:lnTo>
                <a:lnTo>
                  <a:pt x="230527" y="149289"/>
                </a:lnTo>
                <a:lnTo>
                  <a:pt x="250550" y="142091"/>
                </a:lnTo>
                <a:lnTo>
                  <a:pt x="250005" y="141062"/>
                </a:lnTo>
                <a:lnTo>
                  <a:pt x="251033" y="140579"/>
                </a:lnTo>
                <a:lnTo>
                  <a:pt x="251517" y="141062"/>
                </a:lnTo>
                <a:lnTo>
                  <a:pt x="252546" y="140579"/>
                </a:lnTo>
                <a:lnTo>
                  <a:pt x="252546" y="140034"/>
                </a:lnTo>
                <a:lnTo>
                  <a:pt x="253574" y="139550"/>
                </a:lnTo>
                <a:lnTo>
                  <a:pt x="254118" y="140034"/>
                </a:lnTo>
                <a:lnTo>
                  <a:pt x="256659" y="138522"/>
                </a:lnTo>
                <a:lnTo>
                  <a:pt x="281278" y="126182"/>
                </a:lnTo>
                <a:lnTo>
                  <a:pt x="288961" y="122552"/>
                </a:lnTo>
                <a:lnTo>
                  <a:pt x="288416" y="122069"/>
                </a:lnTo>
                <a:lnTo>
                  <a:pt x="288416" y="121040"/>
                </a:lnTo>
                <a:lnTo>
                  <a:pt x="292530" y="119528"/>
                </a:lnTo>
                <a:lnTo>
                  <a:pt x="293558" y="120556"/>
                </a:lnTo>
                <a:lnTo>
                  <a:pt x="295615" y="120012"/>
                </a:lnTo>
                <a:lnTo>
                  <a:pt x="297671" y="122552"/>
                </a:lnTo>
                <a:lnTo>
                  <a:pt x="299728" y="123581"/>
                </a:lnTo>
                <a:lnTo>
                  <a:pt x="301240" y="122552"/>
                </a:lnTo>
                <a:lnTo>
                  <a:pt x="300756" y="121040"/>
                </a:lnTo>
                <a:lnTo>
                  <a:pt x="315637" y="117955"/>
                </a:lnTo>
                <a:lnTo>
                  <a:pt x="325376" y="121585"/>
                </a:lnTo>
                <a:lnTo>
                  <a:pt x="325920" y="120012"/>
                </a:lnTo>
                <a:lnTo>
                  <a:pt x="325920" y="118500"/>
                </a:lnTo>
                <a:lnTo>
                  <a:pt x="324892" y="117955"/>
                </a:lnTo>
                <a:lnTo>
                  <a:pt x="324408" y="116443"/>
                </a:lnTo>
                <a:lnTo>
                  <a:pt x="323924" y="116443"/>
                </a:lnTo>
                <a:lnTo>
                  <a:pt x="323379" y="115415"/>
                </a:lnTo>
                <a:lnTo>
                  <a:pt x="323379" y="112330"/>
                </a:lnTo>
                <a:lnTo>
                  <a:pt x="324892" y="109245"/>
                </a:lnTo>
                <a:lnTo>
                  <a:pt x="338260" y="108216"/>
                </a:lnTo>
                <a:lnTo>
                  <a:pt x="354169" y="105676"/>
                </a:lnTo>
                <a:lnTo>
                  <a:pt x="355197" y="105132"/>
                </a:lnTo>
                <a:lnTo>
                  <a:pt x="369049" y="87710"/>
                </a:lnTo>
                <a:lnTo>
                  <a:pt x="369049" y="86682"/>
                </a:lnTo>
                <a:lnTo>
                  <a:pt x="370078" y="85654"/>
                </a:lnTo>
                <a:lnTo>
                  <a:pt x="370562" y="85654"/>
                </a:lnTo>
                <a:lnTo>
                  <a:pt x="375703" y="80028"/>
                </a:lnTo>
                <a:lnTo>
                  <a:pt x="365964" y="68233"/>
                </a:lnTo>
                <a:lnTo>
                  <a:pt x="364452" y="62062"/>
                </a:lnTo>
                <a:lnTo>
                  <a:pt x="366993" y="57465"/>
                </a:lnTo>
                <a:lnTo>
                  <a:pt x="368021" y="57465"/>
                </a:lnTo>
                <a:lnTo>
                  <a:pt x="369533" y="55409"/>
                </a:lnTo>
                <a:lnTo>
                  <a:pt x="368021" y="54864"/>
                </a:lnTo>
                <a:lnTo>
                  <a:pt x="370078" y="51779"/>
                </a:lnTo>
                <a:lnTo>
                  <a:pt x="372618" y="48210"/>
                </a:lnTo>
                <a:lnTo>
                  <a:pt x="378788" y="52808"/>
                </a:lnTo>
                <a:lnTo>
                  <a:pt x="396754" y="47666"/>
                </a:lnTo>
                <a:lnTo>
                  <a:pt x="404980" y="43552"/>
                </a:lnTo>
                <a:lnTo>
                  <a:pt x="409094" y="45065"/>
                </a:lnTo>
                <a:lnTo>
                  <a:pt x="410606" y="40951"/>
                </a:lnTo>
                <a:lnTo>
                  <a:pt x="413691" y="38895"/>
                </a:lnTo>
                <a:lnTo>
                  <a:pt x="415203" y="38895"/>
                </a:lnTo>
                <a:lnTo>
                  <a:pt x="415687" y="40407"/>
                </a:lnTo>
                <a:lnTo>
                  <a:pt x="416171" y="40407"/>
                </a:lnTo>
                <a:lnTo>
                  <a:pt x="417744" y="38895"/>
                </a:lnTo>
                <a:lnTo>
                  <a:pt x="419256" y="34782"/>
                </a:lnTo>
                <a:lnTo>
                  <a:pt x="424398" y="30668"/>
                </a:lnTo>
                <a:lnTo>
                  <a:pt x="427483" y="32180"/>
                </a:lnTo>
                <a:lnTo>
                  <a:pt x="430568" y="31152"/>
                </a:lnTo>
                <a:lnTo>
                  <a:pt x="431596" y="29640"/>
                </a:lnTo>
                <a:lnTo>
                  <a:pt x="438794" y="24014"/>
                </a:lnTo>
                <a:lnTo>
                  <a:pt x="448049" y="18389"/>
                </a:lnTo>
                <a:lnTo>
                  <a:pt x="464986" y="10706"/>
                </a:lnTo>
                <a:lnTo>
                  <a:pt x="467043" y="13247"/>
                </a:lnTo>
                <a:lnTo>
                  <a:pt x="468555" y="16816"/>
                </a:lnTo>
                <a:lnTo>
                  <a:pt x="468011" y="17844"/>
                </a:lnTo>
                <a:lnTo>
                  <a:pt x="469039" y="17844"/>
                </a:lnTo>
                <a:lnTo>
                  <a:pt x="469523" y="20929"/>
                </a:lnTo>
                <a:lnTo>
                  <a:pt x="471096" y="18873"/>
                </a:lnTo>
                <a:lnTo>
                  <a:pt x="493175" y="29156"/>
                </a:lnTo>
                <a:lnTo>
                  <a:pt x="494203" y="28672"/>
                </a:lnTo>
                <a:lnTo>
                  <a:pt x="494747" y="27644"/>
                </a:lnTo>
                <a:lnTo>
                  <a:pt x="499889" y="27644"/>
                </a:lnTo>
                <a:lnTo>
                  <a:pt x="504486" y="32241"/>
                </a:lnTo>
                <a:lnTo>
                  <a:pt x="505999" y="32725"/>
                </a:lnTo>
                <a:cubicBezTo>
                  <a:pt x="512471" y="24801"/>
                  <a:pt x="506906" y="21413"/>
                  <a:pt x="514225" y="3508"/>
                </a:cubicBezTo>
                <a:lnTo>
                  <a:pt x="516766" y="9134"/>
                </a:lnTo>
                <a:lnTo>
                  <a:pt x="517794" y="12703"/>
                </a:lnTo>
                <a:lnTo>
                  <a:pt x="520879" y="21958"/>
                </a:lnTo>
                <a:lnTo>
                  <a:pt x="525476" y="36354"/>
                </a:lnTo>
                <a:lnTo>
                  <a:pt x="537272" y="33269"/>
                </a:lnTo>
                <a:lnTo>
                  <a:pt x="538300" y="33269"/>
                </a:lnTo>
                <a:lnTo>
                  <a:pt x="543442" y="31213"/>
                </a:lnTo>
                <a:lnTo>
                  <a:pt x="549067" y="30729"/>
                </a:lnTo>
                <a:lnTo>
                  <a:pt x="563404" y="24559"/>
                </a:lnTo>
                <a:lnTo>
                  <a:pt x="560319" y="17905"/>
                </a:lnTo>
                <a:lnTo>
                  <a:pt x="563888" y="12279"/>
                </a:lnTo>
                <a:lnTo>
                  <a:pt x="571086" y="484"/>
                </a:lnTo>
              </a:path>
            </a:pathLst>
          </a:custGeom>
          <a:solidFill>
            <a:schemeClr val="accent1"/>
          </a:solidFill>
          <a:ln w="6035" cap="flat">
            <a:noFill/>
            <a:prstDash val="solid"/>
            <a:miter/>
          </a:ln>
        </p:spPr>
        <p:txBody>
          <a:bodyPr rtlCol="0" anchor="ctr"/>
          <a:lstStyle/>
          <a:p>
            <a:endParaRPr lang="en-FI"/>
          </a:p>
        </p:txBody>
      </p:sp>
      <p:sp>
        <p:nvSpPr>
          <p:cNvPr id="2324" name="Freeform: Shape 963">
            <a:extLst>
              <a:ext uri="{FF2B5EF4-FFF2-40B4-BE49-F238E27FC236}">
                <a16:creationId xmlns:a16="http://schemas.microsoft.com/office/drawing/2014/main" id="{73D2A8DF-4F86-1AE5-9574-88CDA1396522}"/>
              </a:ext>
            </a:extLst>
          </p:cNvPr>
          <p:cNvSpPr/>
          <p:nvPr/>
        </p:nvSpPr>
        <p:spPr>
          <a:xfrm>
            <a:off x="9015630" y="4411265"/>
            <a:ext cx="1028" cy="1028"/>
          </a:xfrm>
          <a:custGeom>
            <a:avLst/>
            <a:gdLst>
              <a:gd name="connsiteX0" fmla="*/ 0 w 1028"/>
              <a:gd name="connsiteY0" fmla="*/ 545 h 1028"/>
              <a:gd name="connsiteX1" fmla="*/ 1028 w 1028"/>
              <a:gd name="connsiteY1" fmla="*/ 1029 h 1028"/>
              <a:gd name="connsiteX2" fmla="*/ 0 w 1028"/>
              <a:gd name="connsiteY2" fmla="*/ 0 h 1028"/>
              <a:gd name="connsiteX3" fmla="*/ 0 w 1028"/>
              <a:gd name="connsiteY3" fmla="*/ 545 h 1028"/>
            </a:gdLst>
            <a:ahLst/>
            <a:cxnLst>
              <a:cxn ang="0">
                <a:pos x="connsiteX0" y="connsiteY0"/>
              </a:cxn>
              <a:cxn ang="0">
                <a:pos x="connsiteX1" y="connsiteY1"/>
              </a:cxn>
              <a:cxn ang="0">
                <a:pos x="connsiteX2" y="connsiteY2"/>
              </a:cxn>
              <a:cxn ang="0">
                <a:pos x="connsiteX3" y="connsiteY3"/>
              </a:cxn>
            </a:cxnLst>
            <a:rect l="l" t="t" r="r" b="b"/>
            <a:pathLst>
              <a:path w="1028" h="1028">
                <a:moveTo>
                  <a:pt x="0" y="545"/>
                </a:moveTo>
                <a:lnTo>
                  <a:pt x="1028" y="1029"/>
                </a:lnTo>
                <a:lnTo>
                  <a:pt x="0" y="0"/>
                </a:lnTo>
                <a:lnTo>
                  <a:pt x="0" y="545"/>
                </a:lnTo>
                <a:close/>
              </a:path>
            </a:pathLst>
          </a:custGeom>
          <a:solidFill>
            <a:srgbClr val="F4F4F4"/>
          </a:solidFill>
          <a:ln w="6035" cap="flat">
            <a:noFill/>
            <a:prstDash val="solid"/>
            <a:miter/>
          </a:ln>
        </p:spPr>
        <p:txBody>
          <a:bodyPr rtlCol="0" anchor="ctr"/>
          <a:lstStyle/>
          <a:p>
            <a:endParaRPr lang="en-FI"/>
          </a:p>
        </p:txBody>
      </p:sp>
      <p:sp>
        <p:nvSpPr>
          <p:cNvPr id="2325" name="Freeform: Shape 964">
            <a:extLst>
              <a:ext uri="{FF2B5EF4-FFF2-40B4-BE49-F238E27FC236}">
                <a16:creationId xmlns:a16="http://schemas.microsoft.com/office/drawing/2014/main" id="{32DD2E04-7BD9-8936-2539-8731BCE0EE92}"/>
              </a:ext>
            </a:extLst>
          </p:cNvPr>
          <p:cNvSpPr/>
          <p:nvPr/>
        </p:nvSpPr>
        <p:spPr>
          <a:xfrm>
            <a:off x="8489911" y="4332144"/>
            <a:ext cx="926464" cy="954471"/>
          </a:xfrm>
          <a:custGeom>
            <a:avLst/>
            <a:gdLst>
              <a:gd name="connsiteX0" fmla="*/ 924468 w 926464"/>
              <a:gd name="connsiteY0" fmla="*/ 584091 h 954471"/>
              <a:gd name="connsiteX1" fmla="*/ 913157 w 926464"/>
              <a:gd name="connsiteY1" fmla="*/ 587176 h 954471"/>
              <a:gd name="connsiteX2" fmla="*/ 902389 w 926464"/>
              <a:gd name="connsiteY2" fmla="*/ 583547 h 954471"/>
              <a:gd name="connsiteX3" fmla="*/ 904930 w 926464"/>
              <a:gd name="connsiteY3" fmla="*/ 574836 h 954471"/>
              <a:gd name="connsiteX4" fmla="*/ 926464 w 926464"/>
              <a:gd name="connsiteY4" fmla="*/ 555842 h 954471"/>
              <a:gd name="connsiteX5" fmla="*/ 908499 w 926464"/>
              <a:gd name="connsiteY5" fmla="*/ 541445 h 954471"/>
              <a:gd name="connsiteX6" fmla="*/ 906442 w 926464"/>
              <a:gd name="connsiteY6" fmla="*/ 533763 h 954471"/>
              <a:gd name="connsiteX7" fmla="*/ 905414 w 926464"/>
              <a:gd name="connsiteY7" fmla="*/ 531707 h 954471"/>
              <a:gd name="connsiteX8" fmla="*/ 906442 w 926464"/>
              <a:gd name="connsiteY8" fmla="*/ 531707 h 954471"/>
              <a:gd name="connsiteX9" fmla="*/ 904386 w 926464"/>
              <a:gd name="connsiteY9" fmla="*/ 525537 h 954471"/>
              <a:gd name="connsiteX10" fmla="*/ 900817 w 926464"/>
              <a:gd name="connsiteY10" fmla="*/ 510172 h 954471"/>
              <a:gd name="connsiteX11" fmla="*/ 899788 w 926464"/>
              <a:gd name="connsiteY11" fmla="*/ 506543 h 954471"/>
              <a:gd name="connsiteX12" fmla="*/ 899304 w 926464"/>
              <a:gd name="connsiteY12" fmla="*/ 505031 h 954471"/>
              <a:gd name="connsiteX13" fmla="*/ 884424 w 926464"/>
              <a:gd name="connsiteY13" fmla="*/ 468616 h 954471"/>
              <a:gd name="connsiteX14" fmla="*/ 884908 w 926464"/>
              <a:gd name="connsiteY14" fmla="*/ 465047 h 954471"/>
              <a:gd name="connsiteX15" fmla="*/ 882367 w 926464"/>
              <a:gd name="connsiteY15" fmla="*/ 465531 h 954471"/>
              <a:gd name="connsiteX16" fmla="*/ 878738 w 926464"/>
              <a:gd name="connsiteY16" fmla="*/ 458332 h 954471"/>
              <a:gd name="connsiteX17" fmla="*/ 877710 w 926464"/>
              <a:gd name="connsiteY17" fmla="*/ 458332 h 954471"/>
              <a:gd name="connsiteX18" fmla="*/ 877226 w 926464"/>
              <a:gd name="connsiteY18" fmla="*/ 456820 h 954471"/>
              <a:gd name="connsiteX19" fmla="*/ 876742 w 926464"/>
              <a:gd name="connsiteY19" fmla="*/ 456276 h 954471"/>
              <a:gd name="connsiteX20" fmla="*/ 874685 w 926464"/>
              <a:gd name="connsiteY20" fmla="*/ 455247 h 954471"/>
              <a:gd name="connsiteX21" fmla="*/ 874685 w 926464"/>
              <a:gd name="connsiteY21" fmla="*/ 454764 h 954471"/>
              <a:gd name="connsiteX22" fmla="*/ 874141 w 926464"/>
              <a:gd name="connsiteY22" fmla="*/ 454280 h 954471"/>
              <a:gd name="connsiteX23" fmla="*/ 873657 w 926464"/>
              <a:gd name="connsiteY23" fmla="*/ 454280 h 954471"/>
              <a:gd name="connsiteX24" fmla="*/ 873173 w 926464"/>
              <a:gd name="connsiteY24" fmla="*/ 453735 h 954471"/>
              <a:gd name="connsiteX25" fmla="*/ 873173 w 926464"/>
              <a:gd name="connsiteY25" fmla="*/ 453251 h 954471"/>
              <a:gd name="connsiteX26" fmla="*/ 872628 w 926464"/>
              <a:gd name="connsiteY26" fmla="*/ 453251 h 954471"/>
              <a:gd name="connsiteX27" fmla="*/ 871600 w 926464"/>
              <a:gd name="connsiteY27" fmla="*/ 452707 h 954471"/>
              <a:gd name="connsiteX28" fmla="*/ 871116 w 926464"/>
              <a:gd name="connsiteY28" fmla="*/ 452707 h 954471"/>
              <a:gd name="connsiteX29" fmla="*/ 870572 w 926464"/>
              <a:gd name="connsiteY29" fmla="*/ 452223 h 954471"/>
              <a:gd name="connsiteX30" fmla="*/ 871116 w 926464"/>
              <a:gd name="connsiteY30" fmla="*/ 451679 h 954471"/>
              <a:gd name="connsiteX31" fmla="*/ 872144 w 926464"/>
              <a:gd name="connsiteY31" fmla="*/ 451195 h 954471"/>
              <a:gd name="connsiteX32" fmla="*/ 875713 w 926464"/>
              <a:gd name="connsiteY32" fmla="*/ 448654 h 954471"/>
              <a:gd name="connsiteX33" fmla="*/ 865974 w 926464"/>
              <a:gd name="connsiteY33" fmla="*/ 431717 h 954471"/>
              <a:gd name="connsiteX34" fmla="*/ 860833 w 926464"/>
              <a:gd name="connsiteY34" fmla="*/ 435286 h 954471"/>
              <a:gd name="connsiteX35" fmla="*/ 858292 w 926464"/>
              <a:gd name="connsiteY35" fmla="*/ 435286 h 954471"/>
              <a:gd name="connsiteX36" fmla="*/ 864946 w 926464"/>
              <a:gd name="connsiteY36" fmla="*/ 416836 h 954471"/>
              <a:gd name="connsiteX37" fmla="*/ 865491 w 926464"/>
              <a:gd name="connsiteY37" fmla="*/ 417864 h 954471"/>
              <a:gd name="connsiteX38" fmla="*/ 864946 w 926464"/>
              <a:gd name="connsiteY38" fmla="*/ 418893 h 954471"/>
              <a:gd name="connsiteX39" fmla="*/ 866458 w 926464"/>
              <a:gd name="connsiteY39" fmla="*/ 426091 h 954471"/>
              <a:gd name="connsiteX40" fmla="*/ 892106 w 926464"/>
              <a:gd name="connsiteY40" fmla="*/ 420466 h 954471"/>
              <a:gd name="connsiteX41" fmla="*/ 892651 w 926464"/>
              <a:gd name="connsiteY41" fmla="*/ 408670 h 954471"/>
              <a:gd name="connsiteX42" fmla="*/ 892106 w 926464"/>
              <a:gd name="connsiteY42" fmla="*/ 404557 h 954471"/>
              <a:gd name="connsiteX43" fmla="*/ 888537 w 926464"/>
              <a:gd name="connsiteY43" fmla="*/ 396875 h 954471"/>
              <a:gd name="connsiteX44" fmla="*/ 876742 w 926464"/>
              <a:gd name="connsiteY44" fmla="*/ 391249 h 954471"/>
              <a:gd name="connsiteX45" fmla="*/ 861861 w 926464"/>
              <a:gd name="connsiteY45" fmla="*/ 389192 h 954471"/>
              <a:gd name="connsiteX46" fmla="*/ 864946 w 926464"/>
              <a:gd name="connsiteY46" fmla="*/ 359431 h 954471"/>
              <a:gd name="connsiteX47" fmla="*/ 861377 w 926464"/>
              <a:gd name="connsiteY47" fmla="*/ 347091 h 954471"/>
              <a:gd name="connsiteX48" fmla="*/ 854179 w 926464"/>
              <a:gd name="connsiteY48" fmla="*/ 350176 h 954471"/>
              <a:gd name="connsiteX49" fmla="*/ 851638 w 926464"/>
              <a:gd name="connsiteY49" fmla="*/ 342978 h 954471"/>
              <a:gd name="connsiteX50" fmla="*/ 852183 w 926464"/>
              <a:gd name="connsiteY50" fmla="*/ 340921 h 954471"/>
              <a:gd name="connsiteX51" fmla="*/ 848614 w 926464"/>
              <a:gd name="connsiteY51" fmla="*/ 335780 h 954471"/>
              <a:gd name="connsiteX52" fmla="*/ 853211 w 926464"/>
              <a:gd name="connsiteY52" fmla="*/ 334267 h 954471"/>
              <a:gd name="connsiteX53" fmla="*/ 851154 w 926464"/>
              <a:gd name="connsiteY53" fmla="*/ 330699 h 954471"/>
              <a:gd name="connsiteX54" fmla="*/ 851154 w 926464"/>
              <a:gd name="connsiteY54" fmla="*/ 327130 h 954471"/>
              <a:gd name="connsiteX55" fmla="*/ 850610 w 926464"/>
              <a:gd name="connsiteY55" fmla="*/ 324589 h 954471"/>
              <a:gd name="connsiteX56" fmla="*/ 854723 w 926464"/>
              <a:gd name="connsiteY56" fmla="*/ 323561 h 954471"/>
              <a:gd name="connsiteX57" fmla="*/ 851154 w 926464"/>
              <a:gd name="connsiteY57" fmla="*/ 311765 h 954471"/>
              <a:gd name="connsiteX58" fmla="*/ 837302 w 926464"/>
              <a:gd name="connsiteY58" fmla="*/ 322049 h 954471"/>
              <a:gd name="connsiteX59" fmla="*/ 836818 w 926464"/>
              <a:gd name="connsiteY59" fmla="*/ 318964 h 954471"/>
              <a:gd name="connsiteX60" fmla="*/ 833249 w 926464"/>
              <a:gd name="connsiteY60" fmla="*/ 319508 h 954471"/>
              <a:gd name="connsiteX61" fmla="*/ 833733 w 926464"/>
              <a:gd name="connsiteY61" fmla="*/ 321565 h 954471"/>
              <a:gd name="connsiteX62" fmla="*/ 828108 w 926464"/>
              <a:gd name="connsiteY62" fmla="*/ 320536 h 954471"/>
              <a:gd name="connsiteX63" fmla="*/ 827624 w 926464"/>
              <a:gd name="connsiteY63" fmla="*/ 314911 h 954471"/>
              <a:gd name="connsiteX64" fmla="*/ 836879 w 926464"/>
              <a:gd name="connsiteY64" fmla="*/ 313882 h 954471"/>
              <a:gd name="connsiteX65" fmla="*/ 837363 w 926464"/>
              <a:gd name="connsiteY65" fmla="*/ 317451 h 954471"/>
              <a:gd name="connsiteX66" fmla="*/ 841960 w 926464"/>
              <a:gd name="connsiteY66" fmla="*/ 316423 h 954471"/>
              <a:gd name="connsiteX67" fmla="*/ 841476 w 926464"/>
              <a:gd name="connsiteY67" fmla="*/ 314366 h 954471"/>
              <a:gd name="connsiteX68" fmla="*/ 846073 w 926464"/>
              <a:gd name="connsiteY68" fmla="*/ 313882 h 954471"/>
              <a:gd name="connsiteX69" fmla="*/ 845045 w 926464"/>
              <a:gd name="connsiteY69" fmla="*/ 304143 h 954471"/>
              <a:gd name="connsiteX70" fmla="*/ 847585 w 926464"/>
              <a:gd name="connsiteY70" fmla="*/ 303599 h 954471"/>
              <a:gd name="connsiteX71" fmla="*/ 847041 w 926464"/>
              <a:gd name="connsiteY71" fmla="*/ 293860 h 954471"/>
              <a:gd name="connsiteX72" fmla="*/ 858353 w 926464"/>
              <a:gd name="connsiteY72" fmla="*/ 292832 h 954471"/>
              <a:gd name="connsiteX73" fmla="*/ 871721 w 926464"/>
              <a:gd name="connsiteY73" fmla="*/ 262042 h 954471"/>
              <a:gd name="connsiteX74" fmla="*/ 870209 w 926464"/>
              <a:gd name="connsiteY74" fmla="*/ 260470 h 954471"/>
              <a:gd name="connsiteX75" fmla="*/ 871237 w 926464"/>
              <a:gd name="connsiteY75" fmla="*/ 259441 h 954471"/>
              <a:gd name="connsiteX76" fmla="*/ 857385 w 926464"/>
              <a:gd name="connsiteY76" fmla="*/ 244077 h 954471"/>
              <a:gd name="connsiteX77" fmla="*/ 842988 w 926464"/>
              <a:gd name="connsiteY77" fmla="*/ 249218 h 954471"/>
              <a:gd name="connsiteX78" fmla="*/ 844501 w 926464"/>
              <a:gd name="connsiteY78" fmla="*/ 255873 h 954471"/>
              <a:gd name="connsiteX79" fmla="*/ 827563 w 926464"/>
              <a:gd name="connsiteY79" fmla="*/ 233794 h 954471"/>
              <a:gd name="connsiteX80" fmla="*/ 817824 w 926464"/>
              <a:gd name="connsiteY80" fmla="*/ 237907 h 954471"/>
              <a:gd name="connsiteX81" fmla="*/ 817280 w 926464"/>
              <a:gd name="connsiteY81" fmla="*/ 236879 h 954471"/>
              <a:gd name="connsiteX82" fmla="*/ 819881 w 926464"/>
              <a:gd name="connsiteY82" fmla="*/ 235366 h 954471"/>
              <a:gd name="connsiteX83" fmla="*/ 819337 w 926464"/>
              <a:gd name="connsiteY83" fmla="*/ 234338 h 954471"/>
              <a:gd name="connsiteX84" fmla="*/ 820849 w 926464"/>
              <a:gd name="connsiteY84" fmla="*/ 233310 h 954471"/>
              <a:gd name="connsiteX85" fmla="*/ 820365 w 926464"/>
              <a:gd name="connsiteY85" fmla="*/ 229741 h 954471"/>
              <a:gd name="connsiteX86" fmla="*/ 822422 w 926464"/>
              <a:gd name="connsiteY86" fmla="*/ 229196 h 954471"/>
              <a:gd name="connsiteX87" fmla="*/ 825507 w 926464"/>
              <a:gd name="connsiteY87" fmla="*/ 233310 h 954471"/>
              <a:gd name="connsiteX88" fmla="*/ 836818 w 926464"/>
              <a:gd name="connsiteY88" fmla="*/ 224055 h 954471"/>
              <a:gd name="connsiteX89" fmla="*/ 820425 w 926464"/>
              <a:gd name="connsiteY89" fmla="*/ 197378 h 954471"/>
              <a:gd name="connsiteX90" fmla="*/ 798891 w 926464"/>
              <a:gd name="connsiteY90" fmla="*/ 173788 h 954471"/>
              <a:gd name="connsiteX91" fmla="*/ 786067 w 926464"/>
              <a:gd name="connsiteY91" fmla="*/ 165077 h 954471"/>
              <a:gd name="connsiteX92" fmla="*/ 776328 w 926464"/>
              <a:gd name="connsiteY92" fmla="*/ 157879 h 954471"/>
              <a:gd name="connsiteX93" fmla="*/ 758907 w 926464"/>
              <a:gd name="connsiteY93" fmla="*/ 152253 h 954471"/>
              <a:gd name="connsiteX94" fmla="*/ 731687 w 926464"/>
              <a:gd name="connsiteY94" fmla="*/ 149713 h 954471"/>
              <a:gd name="connsiteX95" fmla="*/ 730174 w 926464"/>
              <a:gd name="connsiteY95" fmla="*/ 149713 h 954471"/>
              <a:gd name="connsiteX96" fmla="*/ 729146 w 926464"/>
              <a:gd name="connsiteY96" fmla="*/ 150257 h 954471"/>
              <a:gd name="connsiteX97" fmla="*/ 728662 w 926464"/>
              <a:gd name="connsiteY97" fmla="*/ 149229 h 954471"/>
              <a:gd name="connsiteX98" fmla="*/ 729146 w 926464"/>
              <a:gd name="connsiteY98" fmla="*/ 149229 h 954471"/>
              <a:gd name="connsiteX99" fmla="*/ 706039 w 926464"/>
              <a:gd name="connsiteY99" fmla="*/ 125093 h 954471"/>
              <a:gd name="connsiteX100" fmla="*/ 695272 w 926464"/>
              <a:gd name="connsiteY100" fmla="*/ 102530 h 954471"/>
              <a:gd name="connsiteX101" fmla="*/ 687045 w 926464"/>
              <a:gd name="connsiteY101" fmla="*/ 82024 h 954471"/>
              <a:gd name="connsiteX102" fmla="*/ 688618 w 926464"/>
              <a:gd name="connsiteY102" fmla="*/ 79968 h 954471"/>
              <a:gd name="connsiteX103" fmla="*/ 666539 w 926464"/>
              <a:gd name="connsiteY103" fmla="*/ 66115 h 954471"/>
              <a:gd name="connsiteX104" fmla="*/ 658312 w 926464"/>
              <a:gd name="connsiteY104" fmla="*/ 53775 h 954471"/>
              <a:gd name="connsiteX105" fmla="*/ 659341 w 926464"/>
              <a:gd name="connsiteY105" fmla="*/ 51719 h 954471"/>
              <a:gd name="connsiteX106" fmla="*/ 654743 w 926464"/>
              <a:gd name="connsiteY106" fmla="*/ 45549 h 954471"/>
              <a:gd name="connsiteX107" fmla="*/ 653231 w 926464"/>
              <a:gd name="connsiteY107" fmla="*/ 46577 h 954471"/>
              <a:gd name="connsiteX108" fmla="*/ 648090 w 926464"/>
              <a:gd name="connsiteY108" fmla="*/ 38350 h 954471"/>
              <a:gd name="connsiteX109" fmla="*/ 650146 w 926464"/>
              <a:gd name="connsiteY109" fmla="*/ 37806 h 954471"/>
              <a:gd name="connsiteX110" fmla="*/ 650146 w 926464"/>
              <a:gd name="connsiteY110" fmla="*/ 37322 h 954471"/>
              <a:gd name="connsiteX111" fmla="*/ 649662 w 926464"/>
              <a:gd name="connsiteY111" fmla="*/ 36294 h 954471"/>
              <a:gd name="connsiteX112" fmla="*/ 650146 w 926464"/>
              <a:gd name="connsiteY112" fmla="*/ 35810 h 954471"/>
              <a:gd name="connsiteX113" fmla="*/ 650630 w 926464"/>
              <a:gd name="connsiteY113" fmla="*/ 34237 h 954471"/>
              <a:gd name="connsiteX114" fmla="*/ 645489 w 926464"/>
              <a:gd name="connsiteY114" fmla="*/ 24498 h 954471"/>
              <a:gd name="connsiteX115" fmla="*/ 645489 w 926464"/>
              <a:gd name="connsiteY115" fmla="*/ 21958 h 954471"/>
              <a:gd name="connsiteX116" fmla="*/ 642948 w 926464"/>
              <a:gd name="connsiteY116" fmla="*/ 21958 h 954471"/>
              <a:gd name="connsiteX117" fmla="*/ 641920 w 926464"/>
              <a:gd name="connsiteY117" fmla="*/ 20445 h 954471"/>
              <a:gd name="connsiteX118" fmla="*/ 638835 w 926464"/>
              <a:gd name="connsiteY118" fmla="*/ 24559 h 954471"/>
              <a:gd name="connsiteX119" fmla="*/ 636234 w 926464"/>
              <a:gd name="connsiteY119" fmla="*/ 20445 h 954471"/>
              <a:gd name="connsiteX120" fmla="*/ 624922 w 926464"/>
              <a:gd name="connsiteY120" fmla="*/ 13792 h 954471"/>
              <a:gd name="connsiteX121" fmla="*/ 620325 w 926464"/>
              <a:gd name="connsiteY121" fmla="*/ 15304 h 954471"/>
              <a:gd name="connsiteX122" fmla="*/ 620325 w 926464"/>
              <a:gd name="connsiteY122" fmla="*/ 14820 h 954471"/>
              <a:gd name="connsiteX123" fmla="*/ 619780 w 926464"/>
              <a:gd name="connsiteY123" fmla="*/ 14336 h 954471"/>
              <a:gd name="connsiteX124" fmla="*/ 619780 w 926464"/>
              <a:gd name="connsiteY124" fmla="*/ 13792 h 954471"/>
              <a:gd name="connsiteX125" fmla="*/ 618268 w 926464"/>
              <a:gd name="connsiteY125" fmla="*/ 12763 h 954471"/>
              <a:gd name="connsiteX126" fmla="*/ 615183 w 926464"/>
              <a:gd name="connsiteY126" fmla="*/ 12279 h 954471"/>
              <a:gd name="connsiteX127" fmla="*/ 613126 w 926464"/>
              <a:gd name="connsiteY127" fmla="*/ 9194 h 954471"/>
              <a:gd name="connsiteX128" fmla="*/ 612098 w 926464"/>
              <a:gd name="connsiteY128" fmla="*/ 8710 h 954471"/>
              <a:gd name="connsiteX129" fmla="*/ 610041 w 926464"/>
              <a:gd name="connsiteY129" fmla="*/ 10767 h 954471"/>
              <a:gd name="connsiteX130" fmla="*/ 602843 w 926464"/>
              <a:gd name="connsiteY130" fmla="*/ 0 h 954471"/>
              <a:gd name="connsiteX131" fmla="*/ 582337 w 926464"/>
              <a:gd name="connsiteY131" fmla="*/ 8227 h 954471"/>
              <a:gd name="connsiteX132" fmla="*/ 583849 w 926464"/>
              <a:gd name="connsiteY132" fmla="*/ 10828 h 954471"/>
              <a:gd name="connsiteX133" fmla="*/ 581793 w 926464"/>
              <a:gd name="connsiteY133" fmla="*/ 8771 h 954471"/>
              <a:gd name="connsiteX134" fmla="*/ 577135 w 926464"/>
              <a:gd name="connsiteY134" fmla="*/ 10828 h 954471"/>
              <a:gd name="connsiteX135" fmla="*/ 576651 w 926464"/>
              <a:gd name="connsiteY135" fmla="*/ 10283 h 954471"/>
              <a:gd name="connsiteX136" fmla="*/ 576167 w 926464"/>
              <a:gd name="connsiteY136" fmla="*/ 10283 h 954471"/>
              <a:gd name="connsiteX137" fmla="*/ 575623 w 926464"/>
              <a:gd name="connsiteY137" fmla="*/ 10828 h 954471"/>
              <a:gd name="connsiteX138" fmla="*/ 575623 w 926464"/>
              <a:gd name="connsiteY138" fmla="*/ 10283 h 954471"/>
              <a:gd name="connsiteX139" fmla="*/ 575078 w 926464"/>
              <a:gd name="connsiteY139" fmla="*/ 10283 h 954471"/>
              <a:gd name="connsiteX140" fmla="*/ 575078 w 926464"/>
              <a:gd name="connsiteY140" fmla="*/ 10828 h 954471"/>
              <a:gd name="connsiteX141" fmla="*/ 574594 w 926464"/>
              <a:gd name="connsiteY141" fmla="*/ 10828 h 954471"/>
              <a:gd name="connsiteX142" fmla="*/ 574594 w 926464"/>
              <a:gd name="connsiteY142" fmla="*/ 11856 h 954471"/>
              <a:gd name="connsiteX143" fmla="*/ 564311 w 926464"/>
              <a:gd name="connsiteY143" fmla="*/ 15969 h 954471"/>
              <a:gd name="connsiteX144" fmla="*/ 559169 w 926464"/>
              <a:gd name="connsiteY144" fmla="*/ 28309 h 954471"/>
              <a:gd name="connsiteX145" fmla="*/ 557657 w 926464"/>
              <a:gd name="connsiteY145" fmla="*/ 27825 h 954471"/>
              <a:gd name="connsiteX146" fmla="*/ 555600 w 926464"/>
              <a:gd name="connsiteY146" fmla="*/ 30366 h 954471"/>
              <a:gd name="connsiteX147" fmla="*/ 556629 w 926464"/>
              <a:gd name="connsiteY147" fmla="*/ 33451 h 954471"/>
              <a:gd name="connsiteX148" fmla="*/ 554088 w 926464"/>
              <a:gd name="connsiteY148" fmla="*/ 40105 h 954471"/>
              <a:gd name="connsiteX149" fmla="*/ 553544 w 926464"/>
              <a:gd name="connsiteY149" fmla="*/ 38048 h 954471"/>
              <a:gd name="connsiteX150" fmla="*/ 554088 w 926464"/>
              <a:gd name="connsiteY150" fmla="*/ 35991 h 954471"/>
              <a:gd name="connsiteX151" fmla="*/ 552576 w 926464"/>
              <a:gd name="connsiteY151" fmla="*/ 33935 h 954471"/>
              <a:gd name="connsiteX152" fmla="*/ 551003 w 926464"/>
              <a:gd name="connsiteY152" fmla="*/ 35991 h 954471"/>
              <a:gd name="connsiteX153" fmla="*/ 552576 w 926464"/>
              <a:gd name="connsiteY153" fmla="*/ 38532 h 954471"/>
              <a:gd name="connsiteX154" fmla="*/ 553060 w 926464"/>
              <a:gd name="connsiteY154" fmla="*/ 42101 h 954471"/>
              <a:gd name="connsiteX155" fmla="*/ 551003 w 926464"/>
              <a:gd name="connsiteY155" fmla="*/ 47243 h 954471"/>
              <a:gd name="connsiteX156" fmla="*/ 549430 w 926464"/>
              <a:gd name="connsiteY156" fmla="*/ 47787 h 954471"/>
              <a:gd name="connsiteX157" fmla="*/ 550459 w 926464"/>
              <a:gd name="connsiteY157" fmla="*/ 48815 h 954471"/>
              <a:gd name="connsiteX158" fmla="*/ 546345 w 926464"/>
              <a:gd name="connsiteY158" fmla="*/ 58070 h 954471"/>
              <a:gd name="connsiteX159" fmla="*/ 544833 w 926464"/>
              <a:gd name="connsiteY159" fmla="*/ 61155 h 954471"/>
              <a:gd name="connsiteX160" fmla="*/ 526868 w 926464"/>
              <a:gd name="connsiteY160" fmla="*/ 80633 h 954471"/>
              <a:gd name="connsiteX161" fmla="*/ 515556 w 926464"/>
              <a:gd name="connsiteY161" fmla="*/ 92973 h 954471"/>
              <a:gd name="connsiteX162" fmla="*/ 513499 w 926464"/>
              <a:gd name="connsiteY162" fmla="*/ 89888 h 954471"/>
              <a:gd name="connsiteX163" fmla="*/ 515012 w 926464"/>
              <a:gd name="connsiteY163" fmla="*/ 88859 h 954471"/>
              <a:gd name="connsiteX164" fmla="*/ 510414 w 926464"/>
              <a:gd name="connsiteY164" fmla="*/ 82690 h 954471"/>
              <a:gd name="connsiteX165" fmla="*/ 509386 w 926464"/>
              <a:gd name="connsiteY165" fmla="*/ 83174 h 954471"/>
              <a:gd name="connsiteX166" fmla="*/ 509930 w 926464"/>
              <a:gd name="connsiteY166" fmla="*/ 85714 h 954471"/>
              <a:gd name="connsiteX167" fmla="*/ 508902 w 926464"/>
              <a:gd name="connsiteY167" fmla="*/ 85230 h 954471"/>
              <a:gd name="connsiteX168" fmla="*/ 508902 w 926464"/>
              <a:gd name="connsiteY168" fmla="*/ 83657 h 954471"/>
              <a:gd name="connsiteX169" fmla="*/ 507874 w 926464"/>
              <a:gd name="connsiteY169" fmla="*/ 83174 h 954471"/>
              <a:gd name="connsiteX170" fmla="*/ 507329 w 926464"/>
              <a:gd name="connsiteY170" fmla="*/ 80633 h 954471"/>
              <a:gd name="connsiteX171" fmla="*/ 508358 w 926464"/>
              <a:gd name="connsiteY171" fmla="*/ 80089 h 954471"/>
              <a:gd name="connsiteX172" fmla="*/ 507813 w 926464"/>
              <a:gd name="connsiteY172" fmla="*/ 78576 h 954471"/>
              <a:gd name="connsiteX173" fmla="*/ 507269 w 926464"/>
              <a:gd name="connsiteY173" fmla="*/ 79121 h 954471"/>
              <a:gd name="connsiteX174" fmla="*/ 506241 w 926464"/>
              <a:gd name="connsiteY174" fmla="*/ 78092 h 954471"/>
              <a:gd name="connsiteX175" fmla="*/ 501099 w 926464"/>
              <a:gd name="connsiteY175" fmla="*/ 79605 h 954471"/>
              <a:gd name="connsiteX176" fmla="*/ 501099 w 926464"/>
              <a:gd name="connsiteY176" fmla="*/ 80633 h 954471"/>
              <a:gd name="connsiteX177" fmla="*/ 494929 w 926464"/>
              <a:gd name="connsiteY177" fmla="*/ 82690 h 954471"/>
              <a:gd name="connsiteX178" fmla="*/ 494385 w 926464"/>
              <a:gd name="connsiteY178" fmla="*/ 83174 h 954471"/>
              <a:gd name="connsiteX179" fmla="*/ 494385 w 926464"/>
              <a:gd name="connsiteY179" fmla="*/ 83657 h 954471"/>
              <a:gd name="connsiteX180" fmla="*/ 493356 w 926464"/>
              <a:gd name="connsiteY180" fmla="*/ 82145 h 954471"/>
              <a:gd name="connsiteX181" fmla="*/ 492812 w 926464"/>
              <a:gd name="connsiteY181" fmla="*/ 83174 h 954471"/>
              <a:gd name="connsiteX182" fmla="*/ 492812 w 926464"/>
              <a:gd name="connsiteY182" fmla="*/ 83657 h 954471"/>
              <a:gd name="connsiteX183" fmla="*/ 491783 w 926464"/>
              <a:gd name="connsiteY183" fmla="*/ 83174 h 954471"/>
              <a:gd name="connsiteX184" fmla="*/ 492267 w 926464"/>
              <a:gd name="connsiteY184" fmla="*/ 82145 h 954471"/>
              <a:gd name="connsiteX185" fmla="*/ 491783 w 926464"/>
              <a:gd name="connsiteY185" fmla="*/ 78576 h 954471"/>
              <a:gd name="connsiteX186" fmla="*/ 490755 w 926464"/>
              <a:gd name="connsiteY186" fmla="*/ 69866 h 954471"/>
              <a:gd name="connsiteX187" fmla="*/ 482529 w 926464"/>
              <a:gd name="connsiteY187" fmla="*/ 70894 h 954471"/>
              <a:gd name="connsiteX188" fmla="*/ 483012 w 926464"/>
              <a:gd name="connsiteY188" fmla="*/ 75491 h 954471"/>
              <a:gd name="connsiteX189" fmla="*/ 475330 w 926464"/>
              <a:gd name="connsiteY189" fmla="*/ 73979 h 954471"/>
              <a:gd name="connsiteX190" fmla="*/ 476359 w 926464"/>
              <a:gd name="connsiteY190" fmla="*/ 101684 h 954471"/>
              <a:gd name="connsiteX191" fmla="*/ 455308 w 926464"/>
              <a:gd name="connsiteY191" fmla="*/ 86803 h 954471"/>
              <a:gd name="connsiteX192" fmla="*/ 447626 w 926464"/>
              <a:gd name="connsiteY192" fmla="*/ 84746 h 954471"/>
              <a:gd name="connsiteX193" fmla="*/ 447626 w 926464"/>
              <a:gd name="connsiteY193" fmla="*/ 83718 h 954471"/>
              <a:gd name="connsiteX194" fmla="*/ 448654 w 926464"/>
              <a:gd name="connsiteY194" fmla="*/ 82690 h 954471"/>
              <a:gd name="connsiteX195" fmla="*/ 448654 w 926464"/>
              <a:gd name="connsiteY195" fmla="*/ 81661 h 954471"/>
              <a:gd name="connsiteX196" fmla="*/ 453251 w 926464"/>
              <a:gd name="connsiteY196" fmla="*/ 83174 h 954471"/>
              <a:gd name="connsiteX197" fmla="*/ 453735 w 926464"/>
              <a:gd name="connsiteY197" fmla="*/ 82145 h 954471"/>
              <a:gd name="connsiteX198" fmla="*/ 453251 w 926464"/>
              <a:gd name="connsiteY198" fmla="*/ 81661 h 954471"/>
              <a:gd name="connsiteX199" fmla="*/ 453251 w 926464"/>
              <a:gd name="connsiteY199" fmla="*/ 82145 h 954471"/>
              <a:gd name="connsiteX200" fmla="*/ 449138 w 926464"/>
              <a:gd name="connsiteY200" fmla="*/ 80633 h 954471"/>
              <a:gd name="connsiteX201" fmla="*/ 449138 w 926464"/>
              <a:gd name="connsiteY201" fmla="*/ 80089 h 954471"/>
              <a:gd name="connsiteX202" fmla="*/ 448110 w 926464"/>
              <a:gd name="connsiteY202" fmla="*/ 79605 h 954471"/>
              <a:gd name="connsiteX203" fmla="*/ 447081 w 926464"/>
              <a:gd name="connsiteY203" fmla="*/ 79605 h 954471"/>
              <a:gd name="connsiteX204" fmla="*/ 446537 w 926464"/>
              <a:gd name="connsiteY204" fmla="*/ 79121 h 954471"/>
              <a:gd name="connsiteX205" fmla="*/ 445025 w 926464"/>
              <a:gd name="connsiteY205" fmla="*/ 78092 h 954471"/>
              <a:gd name="connsiteX206" fmla="*/ 444541 w 926464"/>
              <a:gd name="connsiteY206" fmla="*/ 79121 h 954471"/>
              <a:gd name="connsiteX207" fmla="*/ 444057 w 926464"/>
              <a:gd name="connsiteY207" fmla="*/ 79121 h 954471"/>
              <a:gd name="connsiteX208" fmla="*/ 443513 w 926464"/>
              <a:gd name="connsiteY208" fmla="*/ 79605 h 954471"/>
              <a:gd name="connsiteX209" fmla="*/ 445025 w 926464"/>
              <a:gd name="connsiteY209" fmla="*/ 79605 h 954471"/>
              <a:gd name="connsiteX210" fmla="*/ 445025 w 926464"/>
              <a:gd name="connsiteY210" fmla="*/ 80633 h 954471"/>
              <a:gd name="connsiteX211" fmla="*/ 445569 w 926464"/>
              <a:gd name="connsiteY211" fmla="*/ 80633 h 954471"/>
              <a:gd name="connsiteX212" fmla="*/ 445025 w 926464"/>
              <a:gd name="connsiteY212" fmla="*/ 81661 h 954471"/>
              <a:gd name="connsiteX213" fmla="*/ 446053 w 926464"/>
              <a:gd name="connsiteY213" fmla="*/ 83718 h 954471"/>
              <a:gd name="connsiteX214" fmla="*/ 446053 w 926464"/>
              <a:gd name="connsiteY214" fmla="*/ 84262 h 954471"/>
              <a:gd name="connsiteX215" fmla="*/ 446537 w 926464"/>
              <a:gd name="connsiteY215" fmla="*/ 84746 h 954471"/>
              <a:gd name="connsiteX216" fmla="*/ 446053 w 926464"/>
              <a:gd name="connsiteY216" fmla="*/ 85775 h 954471"/>
              <a:gd name="connsiteX217" fmla="*/ 444480 w 926464"/>
              <a:gd name="connsiteY217" fmla="*/ 85291 h 954471"/>
              <a:gd name="connsiteX218" fmla="*/ 443996 w 926464"/>
              <a:gd name="connsiteY218" fmla="*/ 84262 h 954471"/>
              <a:gd name="connsiteX219" fmla="*/ 441940 w 926464"/>
              <a:gd name="connsiteY219" fmla="*/ 83718 h 954471"/>
              <a:gd name="connsiteX220" fmla="*/ 442424 w 926464"/>
              <a:gd name="connsiteY220" fmla="*/ 85775 h 954471"/>
              <a:gd name="connsiteX221" fmla="*/ 445509 w 926464"/>
              <a:gd name="connsiteY221" fmla="*/ 87347 h 954471"/>
              <a:gd name="connsiteX222" fmla="*/ 446053 w 926464"/>
              <a:gd name="connsiteY222" fmla="*/ 87831 h 954471"/>
              <a:gd name="connsiteX223" fmla="*/ 445509 w 926464"/>
              <a:gd name="connsiteY223" fmla="*/ 88859 h 954471"/>
              <a:gd name="connsiteX224" fmla="*/ 445509 w 926464"/>
              <a:gd name="connsiteY224" fmla="*/ 89343 h 954471"/>
              <a:gd name="connsiteX225" fmla="*/ 432685 w 926464"/>
              <a:gd name="connsiteY225" fmla="*/ 88859 h 954471"/>
              <a:gd name="connsiteX226" fmla="*/ 433229 w 926464"/>
              <a:gd name="connsiteY226" fmla="*/ 86803 h 954471"/>
              <a:gd name="connsiteX227" fmla="*/ 429600 w 926464"/>
              <a:gd name="connsiteY227" fmla="*/ 86319 h 954471"/>
              <a:gd name="connsiteX228" fmla="*/ 429600 w 926464"/>
              <a:gd name="connsiteY228" fmla="*/ 85775 h 954471"/>
              <a:gd name="connsiteX229" fmla="*/ 427543 w 926464"/>
              <a:gd name="connsiteY229" fmla="*/ 85775 h 954471"/>
              <a:gd name="connsiteX230" fmla="*/ 427543 w 926464"/>
              <a:gd name="connsiteY230" fmla="*/ 85291 h 954471"/>
              <a:gd name="connsiteX231" fmla="*/ 426999 w 926464"/>
              <a:gd name="connsiteY231" fmla="*/ 84746 h 954471"/>
              <a:gd name="connsiteX232" fmla="*/ 423430 w 926464"/>
              <a:gd name="connsiteY232" fmla="*/ 84262 h 954471"/>
              <a:gd name="connsiteX233" fmla="*/ 422885 w 926464"/>
              <a:gd name="connsiteY233" fmla="*/ 84262 h 954471"/>
              <a:gd name="connsiteX234" fmla="*/ 422885 w 926464"/>
              <a:gd name="connsiteY234" fmla="*/ 83718 h 954471"/>
              <a:gd name="connsiteX235" fmla="*/ 423430 w 926464"/>
              <a:gd name="connsiteY235" fmla="*/ 83718 h 954471"/>
              <a:gd name="connsiteX236" fmla="*/ 423430 w 926464"/>
              <a:gd name="connsiteY236" fmla="*/ 82690 h 954471"/>
              <a:gd name="connsiteX237" fmla="*/ 422885 w 926464"/>
              <a:gd name="connsiteY237" fmla="*/ 82145 h 954471"/>
              <a:gd name="connsiteX238" fmla="*/ 422401 w 926464"/>
              <a:gd name="connsiteY238" fmla="*/ 81661 h 954471"/>
              <a:gd name="connsiteX239" fmla="*/ 421918 w 926464"/>
              <a:gd name="connsiteY239" fmla="*/ 81661 h 954471"/>
              <a:gd name="connsiteX240" fmla="*/ 421918 w 926464"/>
              <a:gd name="connsiteY240" fmla="*/ 83174 h 954471"/>
              <a:gd name="connsiteX241" fmla="*/ 420889 w 926464"/>
              <a:gd name="connsiteY241" fmla="*/ 83174 h 954471"/>
              <a:gd name="connsiteX242" fmla="*/ 422462 w 926464"/>
              <a:gd name="connsiteY242" fmla="*/ 85230 h 954471"/>
              <a:gd name="connsiteX243" fmla="*/ 418349 w 926464"/>
              <a:gd name="connsiteY243" fmla="*/ 85714 h 954471"/>
              <a:gd name="connsiteX244" fmla="*/ 417320 w 926464"/>
              <a:gd name="connsiteY244" fmla="*/ 81117 h 954471"/>
              <a:gd name="connsiteX245" fmla="*/ 415264 w 926464"/>
              <a:gd name="connsiteY245" fmla="*/ 79605 h 954471"/>
              <a:gd name="connsiteX246" fmla="*/ 414235 w 926464"/>
              <a:gd name="connsiteY246" fmla="*/ 79605 h 954471"/>
              <a:gd name="connsiteX247" fmla="*/ 413691 w 926464"/>
              <a:gd name="connsiteY247" fmla="*/ 79121 h 954471"/>
              <a:gd name="connsiteX248" fmla="*/ 412179 w 926464"/>
              <a:gd name="connsiteY248" fmla="*/ 78576 h 954471"/>
              <a:gd name="connsiteX249" fmla="*/ 413207 w 926464"/>
              <a:gd name="connsiteY249" fmla="*/ 80633 h 954471"/>
              <a:gd name="connsiteX250" fmla="*/ 409094 w 926464"/>
              <a:gd name="connsiteY250" fmla="*/ 81661 h 954471"/>
              <a:gd name="connsiteX251" fmla="*/ 410606 w 926464"/>
              <a:gd name="connsiteY251" fmla="*/ 79605 h 954471"/>
              <a:gd name="connsiteX252" fmla="*/ 407037 w 926464"/>
              <a:gd name="connsiteY252" fmla="*/ 78092 h 954471"/>
              <a:gd name="connsiteX253" fmla="*/ 401895 w 926464"/>
              <a:gd name="connsiteY253" fmla="*/ 80149 h 954471"/>
              <a:gd name="connsiteX254" fmla="*/ 401895 w 926464"/>
              <a:gd name="connsiteY254" fmla="*/ 81177 h 954471"/>
              <a:gd name="connsiteX255" fmla="*/ 401351 w 926464"/>
              <a:gd name="connsiteY255" fmla="*/ 81177 h 954471"/>
              <a:gd name="connsiteX256" fmla="*/ 400323 w 926464"/>
              <a:gd name="connsiteY256" fmla="*/ 80693 h 954471"/>
              <a:gd name="connsiteX257" fmla="*/ 400323 w 926464"/>
              <a:gd name="connsiteY257" fmla="*/ 81177 h 954471"/>
              <a:gd name="connsiteX258" fmla="*/ 399839 w 926464"/>
              <a:gd name="connsiteY258" fmla="*/ 82206 h 954471"/>
              <a:gd name="connsiteX259" fmla="*/ 399839 w 926464"/>
              <a:gd name="connsiteY259" fmla="*/ 83718 h 954471"/>
              <a:gd name="connsiteX260" fmla="*/ 398326 w 926464"/>
              <a:gd name="connsiteY260" fmla="*/ 83718 h 954471"/>
              <a:gd name="connsiteX261" fmla="*/ 398326 w 926464"/>
              <a:gd name="connsiteY261" fmla="*/ 84746 h 954471"/>
              <a:gd name="connsiteX262" fmla="*/ 399355 w 926464"/>
              <a:gd name="connsiteY262" fmla="*/ 84746 h 954471"/>
              <a:gd name="connsiteX263" fmla="*/ 399355 w 926464"/>
              <a:gd name="connsiteY263" fmla="*/ 85291 h 954471"/>
              <a:gd name="connsiteX264" fmla="*/ 397843 w 926464"/>
              <a:gd name="connsiteY264" fmla="*/ 85291 h 954471"/>
              <a:gd name="connsiteX265" fmla="*/ 375280 w 926464"/>
              <a:gd name="connsiteY265" fmla="*/ 98115 h 954471"/>
              <a:gd name="connsiteX266" fmla="*/ 375824 w 926464"/>
              <a:gd name="connsiteY266" fmla="*/ 99143 h 954471"/>
              <a:gd name="connsiteX267" fmla="*/ 406614 w 926464"/>
              <a:gd name="connsiteY267" fmla="*/ 81722 h 954471"/>
              <a:gd name="connsiteX268" fmla="*/ 408670 w 926464"/>
              <a:gd name="connsiteY268" fmla="*/ 87347 h 954471"/>
              <a:gd name="connsiteX269" fmla="*/ 406614 w 926464"/>
              <a:gd name="connsiteY269" fmla="*/ 87347 h 954471"/>
              <a:gd name="connsiteX270" fmla="*/ 406614 w 926464"/>
              <a:gd name="connsiteY270" fmla="*/ 88376 h 954471"/>
              <a:gd name="connsiteX271" fmla="*/ 410183 w 926464"/>
              <a:gd name="connsiteY271" fmla="*/ 88376 h 954471"/>
              <a:gd name="connsiteX272" fmla="*/ 411211 w 926464"/>
              <a:gd name="connsiteY272" fmla="*/ 90432 h 954471"/>
              <a:gd name="connsiteX273" fmla="*/ 401472 w 926464"/>
              <a:gd name="connsiteY273" fmla="*/ 95030 h 954471"/>
              <a:gd name="connsiteX274" fmla="*/ 399960 w 926464"/>
              <a:gd name="connsiteY274" fmla="*/ 91944 h 954471"/>
              <a:gd name="connsiteX275" fmla="*/ 389193 w 926464"/>
              <a:gd name="connsiteY275" fmla="*/ 99627 h 954471"/>
              <a:gd name="connsiteX276" fmla="*/ 377881 w 926464"/>
              <a:gd name="connsiteY276" fmla="*/ 103740 h 954471"/>
              <a:gd name="connsiteX277" fmla="*/ 385079 w 926464"/>
              <a:gd name="connsiteY277" fmla="*/ 117109 h 954471"/>
              <a:gd name="connsiteX278" fmla="*/ 368142 w 926464"/>
              <a:gd name="connsiteY278" fmla="*/ 125819 h 954471"/>
              <a:gd name="connsiteX279" fmla="*/ 365601 w 926464"/>
              <a:gd name="connsiteY279" fmla="*/ 127331 h 954471"/>
              <a:gd name="connsiteX280" fmla="*/ 366085 w 926464"/>
              <a:gd name="connsiteY280" fmla="*/ 127815 h 954471"/>
              <a:gd name="connsiteX281" fmla="*/ 365601 w 926464"/>
              <a:gd name="connsiteY281" fmla="*/ 127815 h 954471"/>
              <a:gd name="connsiteX282" fmla="*/ 362033 w 926464"/>
              <a:gd name="connsiteY282" fmla="*/ 124246 h 954471"/>
              <a:gd name="connsiteX283" fmla="*/ 350721 w 926464"/>
              <a:gd name="connsiteY283" fmla="*/ 135558 h 954471"/>
              <a:gd name="connsiteX284" fmla="*/ 349693 w 926464"/>
              <a:gd name="connsiteY284" fmla="*/ 142212 h 954471"/>
              <a:gd name="connsiteX285" fmla="*/ 349209 w 926464"/>
              <a:gd name="connsiteY285" fmla="*/ 141667 h 954471"/>
              <a:gd name="connsiteX286" fmla="*/ 348180 w 926464"/>
              <a:gd name="connsiteY286" fmla="*/ 143240 h 954471"/>
              <a:gd name="connsiteX287" fmla="*/ 350237 w 926464"/>
              <a:gd name="connsiteY287" fmla="*/ 144268 h 954471"/>
              <a:gd name="connsiteX288" fmla="*/ 350781 w 926464"/>
              <a:gd name="connsiteY288" fmla="*/ 145841 h 954471"/>
              <a:gd name="connsiteX289" fmla="*/ 359008 w 926464"/>
              <a:gd name="connsiteY289" fmla="*/ 149410 h 954471"/>
              <a:gd name="connsiteX290" fmla="*/ 357980 w 926464"/>
              <a:gd name="connsiteY290" fmla="*/ 151467 h 954471"/>
              <a:gd name="connsiteX291" fmla="*/ 364634 w 926464"/>
              <a:gd name="connsiteY291" fmla="*/ 154552 h 954471"/>
              <a:gd name="connsiteX292" fmla="*/ 361549 w 926464"/>
              <a:gd name="connsiteY292" fmla="*/ 156064 h 954471"/>
              <a:gd name="connsiteX293" fmla="*/ 362577 w 926464"/>
              <a:gd name="connsiteY293" fmla="*/ 158605 h 954471"/>
              <a:gd name="connsiteX294" fmla="*/ 360036 w 926464"/>
              <a:gd name="connsiteY294" fmla="*/ 159633 h 954471"/>
              <a:gd name="connsiteX295" fmla="*/ 360036 w 926464"/>
              <a:gd name="connsiteY295" fmla="*/ 160177 h 954471"/>
              <a:gd name="connsiteX296" fmla="*/ 360520 w 926464"/>
              <a:gd name="connsiteY296" fmla="*/ 160661 h 954471"/>
              <a:gd name="connsiteX297" fmla="*/ 363605 w 926464"/>
              <a:gd name="connsiteY297" fmla="*/ 160661 h 954471"/>
              <a:gd name="connsiteX298" fmla="*/ 368747 w 926464"/>
              <a:gd name="connsiteY298" fmla="*/ 173001 h 954471"/>
              <a:gd name="connsiteX299" fmla="*/ 359492 w 926464"/>
              <a:gd name="connsiteY299" fmla="*/ 177114 h 954471"/>
              <a:gd name="connsiteX300" fmla="*/ 357980 w 926464"/>
              <a:gd name="connsiteY300" fmla="*/ 177598 h 954471"/>
              <a:gd name="connsiteX301" fmla="*/ 350781 w 926464"/>
              <a:gd name="connsiteY301" fmla="*/ 191451 h 954471"/>
              <a:gd name="connsiteX302" fmla="*/ 360036 w 926464"/>
              <a:gd name="connsiteY302" fmla="*/ 186309 h 954471"/>
              <a:gd name="connsiteX303" fmla="*/ 364150 w 926464"/>
              <a:gd name="connsiteY303" fmla="*/ 187821 h 954471"/>
              <a:gd name="connsiteX304" fmla="*/ 364634 w 926464"/>
              <a:gd name="connsiteY304" fmla="*/ 193447 h 954471"/>
              <a:gd name="connsiteX305" fmla="*/ 363605 w 926464"/>
              <a:gd name="connsiteY305" fmla="*/ 193447 h 954471"/>
              <a:gd name="connsiteX306" fmla="*/ 365117 w 926464"/>
              <a:gd name="connsiteY306" fmla="*/ 196532 h 954471"/>
              <a:gd name="connsiteX307" fmla="*/ 365601 w 926464"/>
              <a:gd name="connsiteY307" fmla="*/ 196048 h 954471"/>
              <a:gd name="connsiteX308" fmla="*/ 366630 w 926464"/>
              <a:gd name="connsiteY308" fmla="*/ 198588 h 954471"/>
              <a:gd name="connsiteX309" fmla="*/ 366630 w 926464"/>
              <a:gd name="connsiteY309" fmla="*/ 200101 h 954471"/>
              <a:gd name="connsiteX310" fmla="*/ 368142 w 926464"/>
              <a:gd name="connsiteY310" fmla="*/ 201673 h 954471"/>
              <a:gd name="connsiteX311" fmla="*/ 365601 w 926464"/>
              <a:gd name="connsiteY311" fmla="*/ 203186 h 954471"/>
              <a:gd name="connsiteX312" fmla="*/ 366630 w 926464"/>
              <a:gd name="connsiteY312" fmla="*/ 204214 h 954471"/>
              <a:gd name="connsiteX313" fmla="*/ 364089 w 926464"/>
              <a:gd name="connsiteY313" fmla="*/ 205242 h 954471"/>
              <a:gd name="connsiteX314" fmla="*/ 364089 w 926464"/>
              <a:gd name="connsiteY314" fmla="*/ 207299 h 954471"/>
              <a:gd name="connsiteX315" fmla="*/ 368686 w 926464"/>
              <a:gd name="connsiteY315" fmla="*/ 205726 h 954471"/>
              <a:gd name="connsiteX316" fmla="*/ 369231 w 926464"/>
              <a:gd name="connsiteY316" fmla="*/ 207299 h 954471"/>
              <a:gd name="connsiteX317" fmla="*/ 369231 w 926464"/>
              <a:gd name="connsiteY317" fmla="*/ 207783 h 954471"/>
              <a:gd name="connsiteX318" fmla="*/ 368203 w 926464"/>
              <a:gd name="connsiteY318" fmla="*/ 208267 h 954471"/>
              <a:gd name="connsiteX319" fmla="*/ 369231 w 926464"/>
              <a:gd name="connsiteY319" fmla="*/ 209839 h 954471"/>
              <a:gd name="connsiteX320" fmla="*/ 371771 w 926464"/>
              <a:gd name="connsiteY320" fmla="*/ 208811 h 954471"/>
              <a:gd name="connsiteX321" fmla="*/ 372316 w 926464"/>
              <a:gd name="connsiteY321" fmla="*/ 209839 h 954471"/>
              <a:gd name="connsiteX322" fmla="*/ 370259 w 926464"/>
              <a:gd name="connsiteY322" fmla="*/ 210323 h 954471"/>
              <a:gd name="connsiteX323" fmla="*/ 370259 w 926464"/>
              <a:gd name="connsiteY323" fmla="*/ 210868 h 954471"/>
              <a:gd name="connsiteX324" fmla="*/ 370804 w 926464"/>
              <a:gd name="connsiteY324" fmla="*/ 210323 h 954471"/>
              <a:gd name="connsiteX325" fmla="*/ 370804 w 926464"/>
              <a:gd name="connsiteY325" fmla="*/ 211352 h 954471"/>
              <a:gd name="connsiteX326" fmla="*/ 369775 w 926464"/>
              <a:gd name="connsiteY326" fmla="*/ 211352 h 954471"/>
              <a:gd name="connsiteX327" fmla="*/ 370320 w 926464"/>
              <a:gd name="connsiteY327" fmla="*/ 212864 h 954471"/>
              <a:gd name="connsiteX328" fmla="*/ 368263 w 926464"/>
              <a:gd name="connsiteY328" fmla="*/ 213408 h 954471"/>
              <a:gd name="connsiteX329" fmla="*/ 368807 w 926464"/>
              <a:gd name="connsiteY329" fmla="*/ 214921 h 954471"/>
              <a:gd name="connsiteX330" fmla="*/ 371348 w 926464"/>
              <a:gd name="connsiteY330" fmla="*/ 214437 h 954471"/>
              <a:gd name="connsiteX331" fmla="*/ 371832 w 926464"/>
              <a:gd name="connsiteY331" fmla="*/ 216493 h 954471"/>
              <a:gd name="connsiteX332" fmla="*/ 372376 w 926464"/>
              <a:gd name="connsiteY332" fmla="*/ 217038 h 954471"/>
              <a:gd name="connsiteX333" fmla="*/ 372921 w 926464"/>
              <a:gd name="connsiteY333" fmla="*/ 219095 h 954471"/>
              <a:gd name="connsiteX334" fmla="*/ 370864 w 926464"/>
              <a:gd name="connsiteY334" fmla="*/ 219095 h 954471"/>
              <a:gd name="connsiteX335" fmla="*/ 370864 w 926464"/>
              <a:gd name="connsiteY335" fmla="*/ 222180 h 954471"/>
              <a:gd name="connsiteX336" fmla="*/ 373949 w 926464"/>
              <a:gd name="connsiteY336" fmla="*/ 221696 h 954471"/>
              <a:gd name="connsiteX337" fmla="*/ 373949 w 926464"/>
              <a:gd name="connsiteY337" fmla="*/ 223208 h 954471"/>
              <a:gd name="connsiteX338" fmla="*/ 371892 w 926464"/>
              <a:gd name="connsiteY338" fmla="*/ 223208 h 954471"/>
              <a:gd name="connsiteX339" fmla="*/ 371892 w 926464"/>
              <a:gd name="connsiteY339" fmla="*/ 224236 h 954471"/>
              <a:gd name="connsiteX340" fmla="*/ 372921 w 926464"/>
              <a:gd name="connsiteY340" fmla="*/ 224236 h 954471"/>
              <a:gd name="connsiteX341" fmla="*/ 372921 w 926464"/>
              <a:gd name="connsiteY341" fmla="*/ 224720 h 954471"/>
              <a:gd name="connsiteX342" fmla="*/ 365238 w 926464"/>
              <a:gd name="connsiteY342" fmla="*/ 225265 h 954471"/>
              <a:gd name="connsiteX343" fmla="*/ 365238 w 926464"/>
              <a:gd name="connsiteY343" fmla="*/ 228833 h 954471"/>
              <a:gd name="connsiteX344" fmla="*/ 369352 w 926464"/>
              <a:gd name="connsiteY344" fmla="*/ 228833 h 954471"/>
              <a:gd name="connsiteX345" fmla="*/ 369836 w 926464"/>
              <a:gd name="connsiteY345" fmla="*/ 240629 h 954471"/>
              <a:gd name="connsiteX346" fmla="*/ 364694 w 926464"/>
              <a:gd name="connsiteY346" fmla="*/ 243714 h 954471"/>
              <a:gd name="connsiteX347" fmla="*/ 365178 w 926464"/>
              <a:gd name="connsiteY347" fmla="*/ 242686 h 954471"/>
              <a:gd name="connsiteX348" fmla="*/ 358524 w 926464"/>
              <a:gd name="connsiteY348" fmla="*/ 242686 h 954471"/>
              <a:gd name="connsiteX349" fmla="*/ 356951 w 926464"/>
              <a:gd name="connsiteY349" fmla="*/ 242141 h 954471"/>
              <a:gd name="connsiteX350" fmla="*/ 349753 w 926464"/>
              <a:gd name="connsiteY350" fmla="*/ 242141 h 954471"/>
              <a:gd name="connsiteX351" fmla="*/ 349269 w 926464"/>
              <a:gd name="connsiteY351" fmla="*/ 241113 h 954471"/>
              <a:gd name="connsiteX352" fmla="*/ 347757 w 926464"/>
              <a:gd name="connsiteY352" fmla="*/ 241113 h 954471"/>
              <a:gd name="connsiteX353" fmla="*/ 346729 w 926464"/>
              <a:gd name="connsiteY353" fmla="*/ 242141 h 954471"/>
              <a:gd name="connsiteX354" fmla="*/ 345700 w 926464"/>
              <a:gd name="connsiteY354" fmla="*/ 242141 h 954471"/>
              <a:gd name="connsiteX355" fmla="*/ 344127 w 926464"/>
              <a:gd name="connsiteY355" fmla="*/ 241113 h 954471"/>
              <a:gd name="connsiteX356" fmla="*/ 343099 w 926464"/>
              <a:gd name="connsiteY356" fmla="*/ 241597 h 954471"/>
              <a:gd name="connsiteX357" fmla="*/ 342071 w 926464"/>
              <a:gd name="connsiteY357" fmla="*/ 241113 h 954471"/>
              <a:gd name="connsiteX358" fmla="*/ 341587 w 926464"/>
              <a:gd name="connsiteY358" fmla="*/ 241597 h 954471"/>
              <a:gd name="connsiteX359" fmla="*/ 328763 w 926464"/>
              <a:gd name="connsiteY359" fmla="*/ 241113 h 954471"/>
              <a:gd name="connsiteX360" fmla="*/ 328219 w 926464"/>
              <a:gd name="connsiteY360" fmla="*/ 240568 h 954471"/>
              <a:gd name="connsiteX361" fmla="*/ 326162 w 926464"/>
              <a:gd name="connsiteY361" fmla="*/ 240568 h 954471"/>
              <a:gd name="connsiteX362" fmla="*/ 324650 w 926464"/>
              <a:gd name="connsiteY362" fmla="*/ 241113 h 954471"/>
              <a:gd name="connsiteX363" fmla="*/ 321565 w 926464"/>
              <a:gd name="connsiteY363" fmla="*/ 241113 h 954471"/>
              <a:gd name="connsiteX364" fmla="*/ 276379 w 926464"/>
              <a:gd name="connsiteY364" fmla="*/ 263192 h 954471"/>
              <a:gd name="connsiteX365" fmla="*/ 272265 w 926464"/>
              <a:gd name="connsiteY365" fmla="*/ 263736 h 954471"/>
              <a:gd name="connsiteX366" fmla="*/ 268697 w 926464"/>
              <a:gd name="connsiteY366" fmla="*/ 265793 h 954471"/>
              <a:gd name="connsiteX367" fmla="*/ 255873 w 926464"/>
              <a:gd name="connsiteY367" fmla="*/ 262224 h 954471"/>
              <a:gd name="connsiteX368" fmla="*/ 255873 w 926464"/>
              <a:gd name="connsiteY368" fmla="*/ 261196 h 954471"/>
              <a:gd name="connsiteX369" fmla="*/ 255389 w 926464"/>
              <a:gd name="connsiteY369" fmla="*/ 261196 h 954471"/>
              <a:gd name="connsiteX370" fmla="*/ 255389 w 926464"/>
              <a:gd name="connsiteY370" fmla="*/ 261679 h 954471"/>
              <a:gd name="connsiteX371" fmla="*/ 248735 w 926464"/>
              <a:gd name="connsiteY371" fmla="*/ 259139 h 954471"/>
              <a:gd name="connsiteX372" fmla="*/ 235911 w 926464"/>
              <a:gd name="connsiteY372" fmla="*/ 275532 h 954471"/>
              <a:gd name="connsiteX373" fmla="*/ 235427 w 926464"/>
              <a:gd name="connsiteY373" fmla="*/ 275532 h 954471"/>
              <a:gd name="connsiteX374" fmla="*/ 234883 w 926464"/>
              <a:gd name="connsiteY374" fmla="*/ 276560 h 954471"/>
              <a:gd name="connsiteX375" fmla="*/ 234338 w 926464"/>
              <a:gd name="connsiteY375" fmla="*/ 276560 h 954471"/>
              <a:gd name="connsiteX376" fmla="*/ 234338 w 926464"/>
              <a:gd name="connsiteY376" fmla="*/ 277588 h 954471"/>
              <a:gd name="connsiteX377" fmla="*/ 233310 w 926464"/>
              <a:gd name="connsiteY377" fmla="*/ 279645 h 954471"/>
              <a:gd name="connsiteX378" fmla="*/ 226112 w 926464"/>
              <a:gd name="connsiteY378" fmla="*/ 286299 h 954471"/>
              <a:gd name="connsiteX379" fmla="*/ 224055 w 926464"/>
              <a:gd name="connsiteY379" fmla="*/ 286843 h 954471"/>
              <a:gd name="connsiteX380" fmla="*/ 221998 w 926464"/>
              <a:gd name="connsiteY380" fmla="*/ 291985 h 954471"/>
              <a:gd name="connsiteX381" fmla="*/ 219458 w 926464"/>
              <a:gd name="connsiteY381" fmla="*/ 292529 h 954471"/>
              <a:gd name="connsiteX382" fmla="*/ 219942 w 926464"/>
              <a:gd name="connsiteY382" fmla="*/ 294586 h 954471"/>
              <a:gd name="connsiteX383" fmla="*/ 219458 w 926464"/>
              <a:gd name="connsiteY383" fmla="*/ 295130 h 954471"/>
              <a:gd name="connsiteX384" fmla="*/ 219458 w 926464"/>
              <a:gd name="connsiteY384" fmla="*/ 296159 h 954471"/>
              <a:gd name="connsiteX385" fmla="*/ 220486 w 926464"/>
              <a:gd name="connsiteY385" fmla="*/ 296643 h 954471"/>
              <a:gd name="connsiteX386" fmla="*/ 219942 w 926464"/>
              <a:gd name="connsiteY386" fmla="*/ 298699 h 954471"/>
              <a:gd name="connsiteX387" fmla="*/ 219458 w 926464"/>
              <a:gd name="connsiteY387" fmla="*/ 298155 h 954471"/>
              <a:gd name="connsiteX388" fmla="*/ 218429 w 926464"/>
              <a:gd name="connsiteY388" fmla="*/ 300211 h 954471"/>
              <a:gd name="connsiteX389" fmla="*/ 220970 w 926464"/>
              <a:gd name="connsiteY389" fmla="*/ 301724 h 954471"/>
              <a:gd name="connsiteX390" fmla="*/ 220970 w 926464"/>
              <a:gd name="connsiteY390" fmla="*/ 309951 h 954471"/>
              <a:gd name="connsiteX391" fmla="*/ 219942 w 926464"/>
              <a:gd name="connsiteY391" fmla="*/ 310979 h 954471"/>
              <a:gd name="connsiteX392" fmla="*/ 220486 w 926464"/>
              <a:gd name="connsiteY392" fmla="*/ 312007 h 954471"/>
              <a:gd name="connsiteX393" fmla="*/ 221514 w 926464"/>
              <a:gd name="connsiteY393" fmla="*/ 312552 h 954471"/>
              <a:gd name="connsiteX394" fmla="*/ 221514 w 926464"/>
              <a:gd name="connsiteY394" fmla="*/ 314064 h 954471"/>
              <a:gd name="connsiteX395" fmla="*/ 217401 w 926464"/>
              <a:gd name="connsiteY395" fmla="*/ 319205 h 954471"/>
              <a:gd name="connsiteX396" fmla="*/ 217885 w 926464"/>
              <a:gd name="connsiteY396" fmla="*/ 319750 h 954471"/>
              <a:gd name="connsiteX397" fmla="*/ 215828 w 926464"/>
              <a:gd name="connsiteY397" fmla="*/ 321806 h 954471"/>
              <a:gd name="connsiteX398" fmla="*/ 215344 w 926464"/>
              <a:gd name="connsiteY398" fmla="*/ 321323 h 954471"/>
              <a:gd name="connsiteX399" fmla="*/ 214800 w 926464"/>
              <a:gd name="connsiteY399" fmla="*/ 320294 h 954471"/>
              <a:gd name="connsiteX400" fmla="*/ 214256 w 926464"/>
              <a:gd name="connsiteY400" fmla="*/ 319810 h 954471"/>
              <a:gd name="connsiteX401" fmla="*/ 213772 w 926464"/>
              <a:gd name="connsiteY401" fmla="*/ 319810 h 954471"/>
              <a:gd name="connsiteX402" fmla="*/ 213288 w 926464"/>
              <a:gd name="connsiteY402" fmla="*/ 320294 h 954471"/>
              <a:gd name="connsiteX403" fmla="*/ 215828 w 926464"/>
              <a:gd name="connsiteY403" fmla="*/ 325436 h 954471"/>
              <a:gd name="connsiteX404" fmla="*/ 216373 w 926464"/>
              <a:gd name="connsiteY404" fmla="*/ 324952 h 954471"/>
              <a:gd name="connsiteX405" fmla="*/ 216373 w 926464"/>
              <a:gd name="connsiteY405" fmla="*/ 324407 h 954471"/>
              <a:gd name="connsiteX406" fmla="*/ 217401 w 926464"/>
              <a:gd name="connsiteY406" fmla="*/ 324407 h 954471"/>
              <a:gd name="connsiteX407" fmla="*/ 216373 w 926464"/>
              <a:gd name="connsiteY407" fmla="*/ 325980 h 954471"/>
              <a:gd name="connsiteX408" fmla="*/ 216917 w 926464"/>
              <a:gd name="connsiteY408" fmla="*/ 328037 h 954471"/>
              <a:gd name="connsiteX409" fmla="*/ 218429 w 926464"/>
              <a:gd name="connsiteY409" fmla="*/ 327553 h 954471"/>
              <a:gd name="connsiteX410" fmla="*/ 218974 w 926464"/>
              <a:gd name="connsiteY410" fmla="*/ 328581 h 954471"/>
              <a:gd name="connsiteX411" fmla="*/ 220002 w 926464"/>
              <a:gd name="connsiteY411" fmla="*/ 329065 h 954471"/>
              <a:gd name="connsiteX412" fmla="*/ 222059 w 926464"/>
              <a:gd name="connsiteY412" fmla="*/ 329610 h 954471"/>
              <a:gd name="connsiteX413" fmla="*/ 221514 w 926464"/>
              <a:gd name="connsiteY413" fmla="*/ 331122 h 954471"/>
              <a:gd name="connsiteX414" fmla="*/ 219458 w 926464"/>
              <a:gd name="connsiteY414" fmla="*/ 329610 h 954471"/>
              <a:gd name="connsiteX415" fmla="*/ 217885 w 926464"/>
              <a:gd name="connsiteY415" fmla="*/ 330638 h 954471"/>
              <a:gd name="connsiteX416" fmla="*/ 221454 w 926464"/>
              <a:gd name="connsiteY416" fmla="*/ 335235 h 954471"/>
              <a:gd name="connsiteX417" fmla="*/ 226112 w 926464"/>
              <a:gd name="connsiteY417" fmla="*/ 341889 h 954471"/>
              <a:gd name="connsiteX418" fmla="*/ 226112 w 926464"/>
              <a:gd name="connsiteY418" fmla="*/ 342917 h 954471"/>
              <a:gd name="connsiteX419" fmla="*/ 227140 w 926464"/>
              <a:gd name="connsiteY419" fmla="*/ 343401 h 954471"/>
              <a:gd name="connsiteX420" fmla="*/ 227140 w 926464"/>
              <a:gd name="connsiteY420" fmla="*/ 344974 h 954471"/>
              <a:gd name="connsiteX421" fmla="*/ 228168 w 926464"/>
              <a:gd name="connsiteY421" fmla="*/ 345458 h 954471"/>
              <a:gd name="connsiteX422" fmla="*/ 229680 w 926464"/>
              <a:gd name="connsiteY422" fmla="*/ 347999 h 954471"/>
              <a:gd name="connsiteX423" fmla="*/ 231193 w 926464"/>
              <a:gd name="connsiteY423" fmla="*/ 352596 h 954471"/>
              <a:gd name="connsiteX424" fmla="*/ 231737 w 926464"/>
              <a:gd name="connsiteY424" fmla="*/ 355136 h 954471"/>
              <a:gd name="connsiteX425" fmla="*/ 233249 w 926464"/>
              <a:gd name="connsiteY425" fmla="*/ 362335 h 954471"/>
              <a:gd name="connsiteX426" fmla="*/ 233249 w 926464"/>
              <a:gd name="connsiteY426" fmla="*/ 366932 h 954471"/>
              <a:gd name="connsiteX427" fmla="*/ 236334 w 926464"/>
              <a:gd name="connsiteY427" fmla="*/ 376671 h 954471"/>
              <a:gd name="connsiteX428" fmla="*/ 240448 w 926464"/>
              <a:gd name="connsiteY428" fmla="*/ 377699 h 954471"/>
              <a:gd name="connsiteX429" fmla="*/ 239903 w 926464"/>
              <a:gd name="connsiteY429" fmla="*/ 378183 h 954471"/>
              <a:gd name="connsiteX430" fmla="*/ 237847 w 926464"/>
              <a:gd name="connsiteY430" fmla="*/ 378183 h 954471"/>
              <a:gd name="connsiteX431" fmla="*/ 236818 w 926464"/>
              <a:gd name="connsiteY431" fmla="*/ 378667 h 954471"/>
              <a:gd name="connsiteX432" fmla="*/ 234217 w 926464"/>
              <a:gd name="connsiteY432" fmla="*/ 377639 h 954471"/>
              <a:gd name="connsiteX433" fmla="*/ 233733 w 926464"/>
              <a:gd name="connsiteY433" fmla="*/ 378123 h 954471"/>
              <a:gd name="connsiteX434" fmla="*/ 235790 w 926464"/>
              <a:gd name="connsiteY434" fmla="*/ 379635 h 954471"/>
              <a:gd name="connsiteX435" fmla="*/ 237847 w 926464"/>
              <a:gd name="connsiteY435" fmla="*/ 380663 h 954471"/>
              <a:gd name="connsiteX436" fmla="*/ 238875 w 926464"/>
              <a:gd name="connsiteY436" fmla="*/ 379151 h 954471"/>
              <a:gd name="connsiteX437" fmla="*/ 241415 w 926464"/>
              <a:gd name="connsiteY437" fmla="*/ 378607 h 954471"/>
              <a:gd name="connsiteX438" fmla="*/ 242444 w 926464"/>
              <a:gd name="connsiteY438" fmla="*/ 401169 h 954471"/>
              <a:gd name="connsiteX439" fmla="*/ 240387 w 926464"/>
              <a:gd name="connsiteY439" fmla="*/ 403226 h 954471"/>
              <a:gd name="connsiteX440" fmla="*/ 244501 w 926464"/>
              <a:gd name="connsiteY440" fmla="*/ 406795 h 954471"/>
              <a:gd name="connsiteX441" fmla="*/ 244501 w 926464"/>
              <a:gd name="connsiteY441" fmla="*/ 411937 h 954471"/>
              <a:gd name="connsiteX442" fmla="*/ 243472 w 926464"/>
              <a:gd name="connsiteY442" fmla="*/ 416050 h 954471"/>
              <a:gd name="connsiteX443" fmla="*/ 245045 w 926464"/>
              <a:gd name="connsiteY443" fmla="*/ 417562 h 954471"/>
              <a:gd name="connsiteX444" fmla="*/ 244561 w 926464"/>
              <a:gd name="connsiteY444" fmla="*/ 418590 h 954471"/>
              <a:gd name="connsiteX445" fmla="*/ 245045 w 926464"/>
              <a:gd name="connsiteY445" fmla="*/ 420103 h 954471"/>
              <a:gd name="connsiteX446" fmla="*/ 246073 w 926464"/>
              <a:gd name="connsiteY446" fmla="*/ 421131 h 954471"/>
              <a:gd name="connsiteX447" fmla="*/ 246073 w 926464"/>
              <a:gd name="connsiteY447" fmla="*/ 423188 h 954471"/>
              <a:gd name="connsiteX448" fmla="*/ 247585 w 926464"/>
              <a:gd name="connsiteY448" fmla="*/ 425244 h 954471"/>
              <a:gd name="connsiteX449" fmla="*/ 248130 w 926464"/>
              <a:gd name="connsiteY449" fmla="*/ 427301 h 954471"/>
              <a:gd name="connsiteX450" fmla="*/ 247585 w 926464"/>
              <a:gd name="connsiteY450" fmla="*/ 429358 h 954471"/>
              <a:gd name="connsiteX451" fmla="*/ 247585 w 926464"/>
              <a:gd name="connsiteY451" fmla="*/ 430386 h 954471"/>
              <a:gd name="connsiteX452" fmla="*/ 248614 w 926464"/>
              <a:gd name="connsiteY452" fmla="*/ 430386 h 954471"/>
              <a:gd name="connsiteX453" fmla="*/ 250126 w 926464"/>
              <a:gd name="connsiteY453" fmla="*/ 431898 h 954471"/>
              <a:gd name="connsiteX454" fmla="*/ 250126 w 926464"/>
              <a:gd name="connsiteY454" fmla="*/ 432926 h 954471"/>
              <a:gd name="connsiteX455" fmla="*/ 248069 w 926464"/>
              <a:gd name="connsiteY455" fmla="*/ 434983 h 954471"/>
              <a:gd name="connsiteX456" fmla="*/ 247041 w 926464"/>
              <a:gd name="connsiteY456" fmla="*/ 434983 h 954471"/>
              <a:gd name="connsiteX457" fmla="*/ 247041 w 926464"/>
              <a:gd name="connsiteY457" fmla="*/ 434439 h 954471"/>
              <a:gd name="connsiteX458" fmla="*/ 246557 w 926464"/>
              <a:gd name="connsiteY458" fmla="*/ 434983 h 954471"/>
              <a:gd name="connsiteX459" fmla="*/ 246557 w 926464"/>
              <a:gd name="connsiteY459" fmla="*/ 435467 h 954471"/>
              <a:gd name="connsiteX460" fmla="*/ 244501 w 926464"/>
              <a:gd name="connsiteY460" fmla="*/ 436011 h 954471"/>
              <a:gd name="connsiteX461" fmla="*/ 244984 w 926464"/>
              <a:gd name="connsiteY461" fmla="*/ 436495 h 954471"/>
              <a:gd name="connsiteX462" fmla="*/ 244501 w 926464"/>
              <a:gd name="connsiteY462" fmla="*/ 437040 h 954471"/>
              <a:gd name="connsiteX463" fmla="*/ 236818 w 926464"/>
              <a:gd name="connsiteY463" fmla="*/ 444238 h 954471"/>
              <a:gd name="connsiteX464" fmla="*/ 237302 w 926464"/>
              <a:gd name="connsiteY464" fmla="*/ 445267 h 954471"/>
              <a:gd name="connsiteX465" fmla="*/ 236818 w 926464"/>
              <a:gd name="connsiteY465" fmla="*/ 445750 h 954471"/>
              <a:gd name="connsiteX466" fmla="*/ 236274 w 926464"/>
              <a:gd name="connsiteY466" fmla="*/ 445267 h 954471"/>
              <a:gd name="connsiteX467" fmla="*/ 221393 w 926464"/>
              <a:gd name="connsiteY467" fmla="*/ 460147 h 954471"/>
              <a:gd name="connsiteX468" fmla="*/ 199315 w 926464"/>
              <a:gd name="connsiteY468" fmla="*/ 448352 h 954471"/>
              <a:gd name="connsiteX469" fmla="*/ 198286 w 926464"/>
              <a:gd name="connsiteY469" fmla="*/ 452949 h 954471"/>
              <a:gd name="connsiteX470" fmla="*/ 182377 w 926464"/>
              <a:gd name="connsiteY470" fmla="*/ 446295 h 954471"/>
              <a:gd name="connsiteX471" fmla="*/ 180865 w 926464"/>
              <a:gd name="connsiteY471" fmla="*/ 449380 h 954471"/>
              <a:gd name="connsiteX472" fmla="*/ 164956 w 926464"/>
              <a:gd name="connsiteY472" fmla="*/ 442182 h 954471"/>
              <a:gd name="connsiteX473" fmla="*/ 166468 w 926464"/>
              <a:gd name="connsiteY473" fmla="*/ 440669 h 954471"/>
              <a:gd name="connsiteX474" fmla="*/ 154129 w 926464"/>
              <a:gd name="connsiteY474" fmla="*/ 435044 h 954471"/>
              <a:gd name="connsiteX475" fmla="*/ 155641 w 926464"/>
              <a:gd name="connsiteY475" fmla="*/ 431959 h 954471"/>
              <a:gd name="connsiteX476" fmla="*/ 151043 w 926464"/>
              <a:gd name="connsiteY476" fmla="*/ 429902 h 954471"/>
              <a:gd name="connsiteX477" fmla="*/ 150015 w 926464"/>
              <a:gd name="connsiteY477" fmla="*/ 431959 h 954471"/>
              <a:gd name="connsiteX478" fmla="*/ 137675 w 926464"/>
              <a:gd name="connsiteY478" fmla="*/ 425789 h 954471"/>
              <a:gd name="connsiteX479" fmla="*/ 138704 w 926464"/>
              <a:gd name="connsiteY479" fmla="*/ 422704 h 954471"/>
              <a:gd name="connsiteX480" fmla="*/ 128965 w 926464"/>
              <a:gd name="connsiteY480" fmla="*/ 419135 h 954471"/>
              <a:gd name="connsiteX481" fmla="*/ 129449 w 926464"/>
              <a:gd name="connsiteY481" fmla="*/ 417623 h 954471"/>
              <a:gd name="connsiteX482" fmla="*/ 126908 w 926464"/>
              <a:gd name="connsiteY482" fmla="*/ 416594 h 954471"/>
              <a:gd name="connsiteX483" fmla="*/ 127392 w 926464"/>
              <a:gd name="connsiteY483" fmla="*/ 415082 h 954471"/>
              <a:gd name="connsiteX484" fmla="*/ 122795 w 926464"/>
              <a:gd name="connsiteY484" fmla="*/ 413509 h 954471"/>
              <a:gd name="connsiteX485" fmla="*/ 123339 w 926464"/>
              <a:gd name="connsiteY485" fmla="*/ 412481 h 954471"/>
              <a:gd name="connsiteX486" fmla="*/ 122795 w 926464"/>
              <a:gd name="connsiteY486" fmla="*/ 411937 h 954471"/>
              <a:gd name="connsiteX487" fmla="*/ 122795 w 926464"/>
              <a:gd name="connsiteY487" fmla="*/ 408368 h 954471"/>
              <a:gd name="connsiteX488" fmla="*/ 121766 w 926464"/>
              <a:gd name="connsiteY488" fmla="*/ 408368 h 954471"/>
              <a:gd name="connsiteX489" fmla="*/ 121282 w 926464"/>
              <a:gd name="connsiteY489" fmla="*/ 409396 h 954471"/>
              <a:gd name="connsiteX490" fmla="*/ 118197 w 926464"/>
              <a:gd name="connsiteY490" fmla="*/ 409396 h 954471"/>
              <a:gd name="connsiteX491" fmla="*/ 116685 w 926464"/>
              <a:gd name="connsiteY491" fmla="*/ 391430 h 954471"/>
              <a:gd name="connsiteX492" fmla="*/ 104890 w 926464"/>
              <a:gd name="connsiteY492" fmla="*/ 383204 h 954471"/>
              <a:gd name="connsiteX493" fmla="*/ 104890 w 926464"/>
              <a:gd name="connsiteY493" fmla="*/ 382176 h 954471"/>
              <a:gd name="connsiteX494" fmla="*/ 99748 w 926464"/>
              <a:gd name="connsiteY494" fmla="*/ 378062 h 954471"/>
              <a:gd name="connsiteX495" fmla="*/ 97147 w 926464"/>
              <a:gd name="connsiteY495" fmla="*/ 388345 h 954471"/>
              <a:gd name="connsiteX496" fmla="*/ 84807 w 926464"/>
              <a:gd name="connsiteY496" fmla="*/ 404738 h 954471"/>
              <a:gd name="connsiteX497" fmla="*/ 82206 w 926464"/>
              <a:gd name="connsiteY497" fmla="*/ 439097 h 954471"/>
              <a:gd name="connsiteX498" fmla="*/ 81722 w 926464"/>
              <a:gd name="connsiteY498" fmla="*/ 445267 h 954471"/>
              <a:gd name="connsiteX499" fmla="*/ 85291 w 926464"/>
              <a:gd name="connsiteY499" fmla="*/ 469886 h 954471"/>
              <a:gd name="connsiteX500" fmla="*/ 96058 w 926464"/>
              <a:gd name="connsiteY500" fmla="*/ 488335 h 954471"/>
              <a:gd name="connsiteX501" fmla="*/ 83234 w 926464"/>
              <a:gd name="connsiteY501" fmla="*/ 498619 h 954471"/>
              <a:gd name="connsiteX502" fmla="*/ 80694 w 926464"/>
              <a:gd name="connsiteY502" fmla="*/ 497046 h 954471"/>
              <a:gd name="connsiteX503" fmla="*/ 83779 w 926464"/>
              <a:gd name="connsiteY503" fmla="*/ 490876 h 954471"/>
              <a:gd name="connsiteX504" fmla="*/ 83779 w 926464"/>
              <a:gd name="connsiteY504" fmla="*/ 487307 h 954471"/>
              <a:gd name="connsiteX505" fmla="*/ 82266 w 926464"/>
              <a:gd name="connsiteY505" fmla="*/ 486823 h 954471"/>
              <a:gd name="connsiteX506" fmla="*/ 81238 w 926464"/>
              <a:gd name="connsiteY506" fmla="*/ 490392 h 954471"/>
              <a:gd name="connsiteX507" fmla="*/ 80694 w 926464"/>
              <a:gd name="connsiteY507" fmla="*/ 495534 h 954471"/>
              <a:gd name="connsiteX508" fmla="*/ 79181 w 926464"/>
              <a:gd name="connsiteY508" fmla="*/ 496562 h 954471"/>
              <a:gd name="connsiteX509" fmla="*/ 79665 w 926464"/>
              <a:gd name="connsiteY509" fmla="*/ 497590 h 954471"/>
              <a:gd name="connsiteX510" fmla="*/ 78637 w 926464"/>
              <a:gd name="connsiteY510" fmla="*/ 498619 h 954471"/>
              <a:gd name="connsiteX511" fmla="*/ 79665 w 926464"/>
              <a:gd name="connsiteY511" fmla="*/ 499647 h 954471"/>
              <a:gd name="connsiteX512" fmla="*/ 78153 w 926464"/>
              <a:gd name="connsiteY512" fmla="*/ 500191 h 954471"/>
              <a:gd name="connsiteX513" fmla="*/ 74524 w 926464"/>
              <a:gd name="connsiteY513" fmla="*/ 503276 h 954471"/>
              <a:gd name="connsiteX514" fmla="*/ 76096 w 926464"/>
              <a:gd name="connsiteY514" fmla="*/ 504305 h 954471"/>
              <a:gd name="connsiteX515" fmla="*/ 69926 w 926464"/>
              <a:gd name="connsiteY515" fmla="*/ 509446 h 954471"/>
              <a:gd name="connsiteX516" fmla="*/ 69382 w 926464"/>
              <a:gd name="connsiteY516" fmla="*/ 508418 h 954471"/>
              <a:gd name="connsiteX517" fmla="*/ 68354 w 926464"/>
              <a:gd name="connsiteY517" fmla="*/ 509446 h 954471"/>
              <a:gd name="connsiteX518" fmla="*/ 65753 w 926464"/>
              <a:gd name="connsiteY518" fmla="*/ 509446 h 954471"/>
              <a:gd name="connsiteX519" fmla="*/ 67265 w 926464"/>
              <a:gd name="connsiteY519" fmla="*/ 511503 h 954471"/>
              <a:gd name="connsiteX520" fmla="*/ 66237 w 926464"/>
              <a:gd name="connsiteY520" fmla="*/ 512531 h 954471"/>
              <a:gd name="connsiteX521" fmla="*/ 65692 w 926464"/>
              <a:gd name="connsiteY521" fmla="*/ 511503 h 954471"/>
              <a:gd name="connsiteX522" fmla="*/ 64180 w 926464"/>
              <a:gd name="connsiteY522" fmla="*/ 512047 h 954471"/>
              <a:gd name="connsiteX523" fmla="*/ 65208 w 926464"/>
              <a:gd name="connsiteY523" fmla="*/ 513076 h 954471"/>
              <a:gd name="connsiteX524" fmla="*/ 60611 w 926464"/>
              <a:gd name="connsiteY524" fmla="*/ 516645 h 954471"/>
              <a:gd name="connsiteX525" fmla="*/ 54985 w 926464"/>
              <a:gd name="connsiteY525" fmla="*/ 519730 h 954471"/>
              <a:gd name="connsiteX526" fmla="*/ 52445 w 926464"/>
              <a:gd name="connsiteY526" fmla="*/ 521303 h 954471"/>
              <a:gd name="connsiteX527" fmla="*/ 49904 w 926464"/>
              <a:gd name="connsiteY527" fmla="*/ 531586 h 954471"/>
              <a:gd name="connsiteX528" fmla="*/ 42706 w 926464"/>
              <a:gd name="connsiteY528" fmla="*/ 537756 h 954471"/>
              <a:gd name="connsiteX529" fmla="*/ 32423 w 926464"/>
              <a:gd name="connsiteY529" fmla="*/ 540841 h 954471"/>
              <a:gd name="connsiteX530" fmla="*/ 32423 w 926464"/>
              <a:gd name="connsiteY530" fmla="*/ 550580 h 954471"/>
              <a:gd name="connsiteX531" fmla="*/ 32967 w 926464"/>
              <a:gd name="connsiteY531" fmla="*/ 551064 h 954471"/>
              <a:gd name="connsiteX532" fmla="*/ 32967 w 926464"/>
              <a:gd name="connsiteY532" fmla="*/ 556689 h 954471"/>
              <a:gd name="connsiteX533" fmla="*/ 32423 w 926464"/>
              <a:gd name="connsiteY533" fmla="*/ 556689 h 954471"/>
              <a:gd name="connsiteX534" fmla="*/ 32423 w 926464"/>
              <a:gd name="connsiteY534" fmla="*/ 559774 h 954471"/>
              <a:gd name="connsiteX535" fmla="*/ 30910 w 926464"/>
              <a:gd name="connsiteY535" fmla="*/ 571086 h 954471"/>
              <a:gd name="connsiteX536" fmla="*/ 36052 w 926464"/>
              <a:gd name="connsiteY536" fmla="*/ 571630 h 954471"/>
              <a:gd name="connsiteX537" fmla="*/ 36052 w 926464"/>
              <a:gd name="connsiteY537" fmla="*/ 573687 h 954471"/>
              <a:gd name="connsiteX538" fmla="*/ 36596 w 926464"/>
              <a:gd name="connsiteY538" fmla="*/ 574171 h 954471"/>
              <a:gd name="connsiteX539" fmla="*/ 31999 w 926464"/>
              <a:gd name="connsiteY539" fmla="*/ 589051 h 954471"/>
              <a:gd name="connsiteX540" fmla="*/ 23773 w 926464"/>
              <a:gd name="connsiteY540" fmla="*/ 608529 h 954471"/>
              <a:gd name="connsiteX541" fmla="*/ 23228 w 926464"/>
              <a:gd name="connsiteY541" fmla="*/ 607984 h 954471"/>
              <a:gd name="connsiteX542" fmla="*/ 22200 w 926464"/>
              <a:gd name="connsiteY542" fmla="*/ 610041 h 954471"/>
              <a:gd name="connsiteX543" fmla="*/ 23228 w 926464"/>
              <a:gd name="connsiteY543" fmla="*/ 610525 h 954471"/>
              <a:gd name="connsiteX544" fmla="*/ 15002 w 926464"/>
              <a:gd name="connsiteY544" fmla="*/ 629519 h 954471"/>
              <a:gd name="connsiteX545" fmla="*/ 14457 w 926464"/>
              <a:gd name="connsiteY545" fmla="*/ 631576 h 954471"/>
              <a:gd name="connsiteX546" fmla="*/ 13429 w 926464"/>
              <a:gd name="connsiteY546" fmla="*/ 631092 h 954471"/>
              <a:gd name="connsiteX547" fmla="*/ 12884 w 926464"/>
              <a:gd name="connsiteY547" fmla="*/ 633632 h 954471"/>
              <a:gd name="connsiteX548" fmla="*/ 13429 w 926464"/>
              <a:gd name="connsiteY548" fmla="*/ 634116 h 954471"/>
              <a:gd name="connsiteX549" fmla="*/ 10344 w 926464"/>
              <a:gd name="connsiteY549" fmla="*/ 641798 h 954471"/>
              <a:gd name="connsiteX550" fmla="*/ 4174 w 926464"/>
              <a:gd name="connsiteY550" fmla="*/ 637685 h 954471"/>
              <a:gd name="connsiteX551" fmla="*/ 2117 w 926464"/>
              <a:gd name="connsiteY551" fmla="*/ 634600 h 954471"/>
              <a:gd name="connsiteX552" fmla="*/ 1573 w 926464"/>
              <a:gd name="connsiteY552" fmla="*/ 634600 h 954471"/>
              <a:gd name="connsiteX553" fmla="*/ 544 w 926464"/>
              <a:gd name="connsiteY553" fmla="*/ 637141 h 954471"/>
              <a:gd name="connsiteX554" fmla="*/ 2057 w 926464"/>
              <a:gd name="connsiteY554" fmla="*/ 638169 h 954471"/>
              <a:gd name="connsiteX555" fmla="*/ 2057 w 926464"/>
              <a:gd name="connsiteY555" fmla="*/ 638653 h 954471"/>
              <a:gd name="connsiteX556" fmla="*/ 2541 w 926464"/>
              <a:gd name="connsiteY556" fmla="*/ 638169 h 954471"/>
              <a:gd name="connsiteX557" fmla="*/ 5626 w 926464"/>
              <a:gd name="connsiteY557" fmla="*/ 640226 h 954471"/>
              <a:gd name="connsiteX558" fmla="*/ 4597 w 926464"/>
              <a:gd name="connsiteY558" fmla="*/ 641798 h 954471"/>
              <a:gd name="connsiteX559" fmla="*/ 8166 w 926464"/>
              <a:gd name="connsiteY559" fmla="*/ 643855 h 954471"/>
              <a:gd name="connsiteX560" fmla="*/ 9739 w 926464"/>
              <a:gd name="connsiteY560" fmla="*/ 643855 h 954471"/>
              <a:gd name="connsiteX561" fmla="*/ 11251 w 926464"/>
              <a:gd name="connsiteY561" fmla="*/ 656679 h 954471"/>
              <a:gd name="connsiteX562" fmla="*/ 11251 w 926464"/>
              <a:gd name="connsiteY562" fmla="*/ 657223 h 954471"/>
              <a:gd name="connsiteX563" fmla="*/ 11735 w 926464"/>
              <a:gd name="connsiteY563" fmla="*/ 658252 h 954471"/>
              <a:gd name="connsiteX564" fmla="*/ 10162 w 926464"/>
              <a:gd name="connsiteY564" fmla="*/ 659280 h 954471"/>
              <a:gd name="connsiteX565" fmla="*/ 10162 w 926464"/>
              <a:gd name="connsiteY565" fmla="*/ 663393 h 954471"/>
              <a:gd name="connsiteX566" fmla="*/ 11735 w 926464"/>
              <a:gd name="connsiteY566" fmla="*/ 663877 h 954471"/>
              <a:gd name="connsiteX567" fmla="*/ 11251 w 926464"/>
              <a:gd name="connsiteY567" fmla="*/ 664906 h 954471"/>
              <a:gd name="connsiteX568" fmla="*/ 10223 w 926464"/>
              <a:gd name="connsiteY568" fmla="*/ 664906 h 954471"/>
              <a:gd name="connsiteX569" fmla="*/ 9739 w 926464"/>
              <a:gd name="connsiteY569" fmla="*/ 666418 h 954471"/>
              <a:gd name="connsiteX570" fmla="*/ 10223 w 926464"/>
              <a:gd name="connsiteY570" fmla="*/ 666418 h 954471"/>
              <a:gd name="connsiteX571" fmla="*/ 11251 w 926464"/>
              <a:gd name="connsiteY571" fmla="*/ 667446 h 954471"/>
              <a:gd name="connsiteX572" fmla="*/ 11251 w 926464"/>
              <a:gd name="connsiteY572" fmla="*/ 668474 h 954471"/>
              <a:gd name="connsiteX573" fmla="*/ 10223 w 926464"/>
              <a:gd name="connsiteY573" fmla="*/ 669503 h 954471"/>
              <a:gd name="connsiteX574" fmla="*/ 9739 w 926464"/>
              <a:gd name="connsiteY574" fmla="*/ 669503 h 954471"/>
              <a:gd name="connsiteX575" fmla="*/ 8711 w 926464"/>
              <a:gd name="connsiteY575" fmla="*/ 670531 h 954471"/>
              <a:gd name="connsiteX576" fmla="*/ 9255 w 926464"/>
              <a:gd name="connsiteY576" fmla="*/ 671015 h 954471"/>
              <a:gd name="connsiteX577" fmla="*/ 9255 w 926464"/>
              <a:gd name="connsiteY577" fmla="*/ 674584 h 954471"/>
              <a:gd name="connsiteX578" fmla="*/ 0 w 926464"/>
              <a:gd name="connsiteY578" fmla="*/ 684867 h 954471"/>
              <a:gd name="connsiteX579" fmla="*/ 6170 w 926464"/>
              <a:gd name="connsiteY579" fmla="*/ 689465 h 954471"/>
              <a:gd name="connsiteX580" fmla="*/ 6170 w 926464"/>
              <a:gd name="connsiteY580" fmla="*/ 692550 h 954471"/>
              <a:gd name="connsiteX581" fmla="*/ 8227 w 926464"/>
              <a:gd name="connsiteY581" fmla="*/ 694062 h 954471"/>
              <a:gd name="connsiteX582" fmla="*/ 9255 w 926464"/>
              <a:gd name="connsiteY582" fmla="*/ 699687 h 954471"/>
              <a:gd name="connsiteX583" fmla="*/ 11312 w 926464"/>
              <a:gd name="connsiteY583" fmla="*/ 700716 h 954471"/>
              <a:gd name="connsiteX584" fmla="*/ 15425 w 926464"/>
              <a:gd name="connsiteY584" fmla="*/ 700171 h 954471"/>
              <a:gd name="connsiteX585" fmla="*/ 17482 w 926464"/>
              <a:gd name="connsiteY585" fmla="*/ 699687 h 954471"/>
              <a:gd name="connsiteX586" fmla="*/ 17966 w 926464"/>
              <a:gd name="connsiteY586" fmla="*/ 700171 h 954471"/>
              <a:gd name="connsiteX587" fmla="*/ 17966 w 926464"/>
              <a:gd name="connsiteY587" fmla="*/ 701744 h 954471"/>
              <a:gd name="connsiteX588" fmla="*/ 20567 w 926464"/>
              <a:gd name="connsiteY588" fmla="*/ 701200 h 954471"/>
              <a:gd name="connsiteX589" fmla="*/ 21051 w 926464"/>
              <a:gd name="connsiteY589" fmla="*/ 700171 h 954471"/>
              <a:gd name="connsiteX590" fmla="*/ 20022 w 926464"/>
              <a:gd name="connsiteY590" fmla="*/ 699143 h 954471"/>
              <a:gd name="connsiteX591" fmla="*/ 28733 w 926464"/>
              <a:gd name="connsiteY591" fmla="*/ 697631 h 954471"/>
              <a:gd name="connsiteX592" fmla="*/ 28249 w 926464"/>
              <a:gd name="connsiteY592" fmla="*/ 699687 h 954471"/>
              <a:gd name="connsiteX593" fmla="*/ 27220 w 926464"/>
              <a:gd name="connsiteY593" fmla="*/ 700171 h 954471"/>
              <a:gd name="connsiteX594" fmla="*/ 27765 w 926464"/>
              <a:gd name="connsiteY594" fmla="*/ 701200 h 954471"/>
              <a:gd name="connsiteX595" fmla="*/ 30850 w 926464"/>
              <a:gd name="connsiteY595" fmla="*/ 700171 h 954471"/>
              <a:gd name="connsiteX596" fmla="*/ 29822 w 926464"/>
              <a:gd name="connsiteY596" fmla="*/ 697086 h 954471"/>
              <a:gd name="connsiteX597" fmla="*/ 37020 w 926464"/>
              <a:gd name="connsiteY597" fmla="*/ 696058 h 954471"/>
              <a:gd name="connsiteX598" fmla="*/ 37504 w 926464"/>
              <a:gd name="connsiteY598" fmla="*/ 697086 h 954471"/>
              <a:gd name="connsiteX599" fmla="*/ 38532 w 926464"/>
              <a:gd name="connsiteY599" fmla="*/ 697086 h 954471"/>
              <a:gd name="connsiteX600" fmla="*/ 39560 w 926464"/>
              <a:gd name="connsiteY600" fmla="*/ 700171 h 954471"/>
              <a:gd name="connsiteX601" fmla="*/ 41617 w 926464"/>
              <a:gd name="connsiteY601" fmla="*/ 700171 h 954471"/>
              <a:gd name="connsiteX602" fmla="*/ 43190 w 926464"/>
              <a:gd name="connsiteY602" fmla="*/ 701200 h 954471"/>
              <a:gd name="connsiteX603" fmla="*/ 47303 w 926464"/>
              <a:gd name="connsiteY603" fmla="*/ 704768 h 954471"/>
              <a:gd name="connsiteX604" fmla="*/ 47303 w 926464"/>
              <a:gd name="connsiteY604" fmla="*/ 706341 h 954471"/>
              <a:gd name="connsiteX605" fmla="*/ 47848 w 926464"/>
              <a:gd name="connsiteY605" fmla="*/ 706825 h 954471"/>
              <a:gd name="connsiteX606" fmla="*/ 47848 w 926464"/>
              <a:gd name="connsiteY606" fmla="*/ 709366 h 954471"/>
              <a:gd name="connsiteX607" fmla="*/ 46335 w 926464"/>
              <a:gd name="connsiteY607" fmla="*/ 710394 h 954471"/>
              <a:gd name="connsiteX608" fmla="*/ 47364 w 926464"/>
              <a:gd name="connsiteY608" fmla="*/ 711423 h 954471"/>
              <a:gd name="connsiteX609" fmla="*/ 46335 w 926464"/>
              <a:gd name="connsiteY609" fmla="*/ 712935 h 954471"/>
              <a:gd name="connsiteX610" fmla="*/ 46819 w 926464"/>
              <a:gd name="connsiteY610" fmla="*/ 714508 h 954471"/>
              <a:gd name="connsiteX611" fmla="*/ 41194 w 926464"/>
              <a:gd name="connsiteY611" fmla="*/ 717048 h 954471"/>
              <a:gd name="connsiteX612" fmla="*/ 39137 w 926464"/>
              <a:gd name="connsiteY612" fmla="*/ 721161 h 954471"/>
              <a:gd name="connsiteX613" fmla="*/ 40649 w 926464"/>
              <a:gd name="connsiteY613" fmla="*/ 721706 h 954471"/>
              <a:gd name="connsiteX614" fmla="*/ 43190 w 926464"/>
              <a:gd name="connsiteY614" fmla="*/ 718137 h 954471"/>
              <a:gd name="connsiteX615" fmla="*/ 43674 w 926464"/>
              <a:gd name="connsiteY615" fmla="*/ 718621 h 954471"/>
              <a:gd name="connsiteX616" fmla="*/ 42162 w 926464"/>
              <a:gd name="connsiteY616" fmla="*/ 721161 h 954471"/>
              <a:gd name="connsiteX617" fmla="*/ 43190 w 926464"/>
              <a:gd name="connsiteY617" fmla="*/ 722190 h 954471"/>
              <a:gd name="connsiteX618" fmla="*/ 42162 w 926464"/>
              <a:gd name="connsiteY618" fmla="*/ 724730 h 954471"/>
              <a:gd name="connsiteX619" fmla="*/ 43190 w 926464"/>
              <a:gd name="connsiteY619" fmla="*/ 727331 h 954471"/>
              <a:gd name="connsiteX620" fmla="*/ 44218 w 926464"/>
              <a:gd name="connsiteY620" fmla="*/ 727815 h 954471"/>
              <a:gd name="connsiteX621" fmla="*/ 41617 w 926464"/>
              <a:gd name="connsiteY621" fmla="*/ 742212 h 954471"/>
              <a:gd name="connsiteX622" fmla="*/ 40105 w 926464"/>
              <a:gd name="connsiteY622" fmla="*/ 751467 h 954471"/>
              <a:gd name="connsiteX623" fmla="*/ 39077 w 926464"/>
              <a:gd name="connsiteY623" fmla="*/ 751467 h 954471"/>
              <a:gd name="connsiteX624" fmla="*/ 39560 w 926464"/>
              <a:gd name="connsiteY624" fmla="*/ 754068 h 954471"/>
              <a:gd name="connsiteX625" fmla="*/ 37504 w 926464"/>
              <a:gd name="connsiteY625" fmla="*/ 755096 h 954471"/>
              <a:gd name="connsiteX626" fmla="*/ 39077 w 926464"/>
              <a:gd name="connsiteY626" fmla="*/ 758181 h 954471"/>
              <a:gd name="connsiteX627" fmla="*/ 38048 w 926464"/>
              <a:gd name="connsiteY627" fmla="*/ 765863 h 954471"/>
              <a:gd name="connsiteX628" fmla="*/ 40649 w 926464"/>
              <a:gd name="connsiteY628" fmla="*/ 765863 h 954471"/>
              <a:gd name="connsiteX629" fmla="*/ 40105 w 926464"/>
              <a:gd name="connsiteY629" fmla="*/ 766892 h 954471"/>
              <a:gd name="connsiteX630" fmla="*/ 42706 w 926464"/>
              <a:gd name="connsiteY630" fmla="*/ 766892 h 954471"/>
              <a:gd name="connsiteX631" fmla="*/ 42162 w 926464"/>
              <a:gd name="connsiteY631" fmla="*/ 765319 h 954471"/>
              <a:gd name="connsiteX632" fmla="*/ 45247 w 926464"/>
              <a:gd name="connsiteY632" fmla="*/ 762234 h 954471"/>
              <a:gd name="connsiteX633" fmla="*/ 48332 w 926464"/>
              <a:gd name="connsiteY633" fmla="*/ 763746 h 954471"/>
              <a:gd name="connsiteX634" fmla="*/ 46275 w 926464"/>
              <a:gd name="connsiteY634" fmla="*/ 765803 h 954471"/>
              <a:gd name="connsiteX635" fmla="*/ 50872 w 926464"/>
              <a:gd name="connsiteY635" fmla="*/ 767315 h 954471"/>
              <a:gd name="connsiteX636" fmla="*/ 53473 w 926464"/>
              <a:gd name="connsiteY636" fmla="*/ 768827 h 954471"/>
              <a:gd name="connsiteX637" fmla="*/ 53473 w 926464"/>
              <a:gd name="connsiteY637" fmla="*/ 767799 h 954471"/>
              <a:gd name="connsiteX638" fmla="*/ 54502 w 926464"/>
              <a:gd name="connsiteY638" fmla="*/ 767315 h 954471"/>
              <a:gd name="connsiteX639" fmla="*/ 54502 w 926464"/>
              <a:gd name="connsiteY639" fmla="*/ 767799 h 954471"/>
              <a:gd name="connsiteX640" fmla="*/ 57103 w 926464"/>
              <a:gd name="connsiteY640" fmla="*/ 768827 h 954471"/>
              <a:gd name="connsiteX641" fmla="*/ 58615 w 926464"/>
              <a:gd name="connsiteY641" fmla="*/ 769856 h 954471"/>
              <a:gd name="connsiteX642" fmla="*/ 59643 w 926464"/>
              <a:gd name="connsiteY642" fmla="*/ 771912 h 954471"/>
              <a:gd name="connsiteX643" fmla="*/ 59159 w 926464"/>
              <a:gd name="connsiteY643" fmla="*/ 773425 h 954471"/>
              <a:gd name="connsiteX644" fmla="*/ 59159 w 926464"/>
              <a:gd name="connsiteY644" fmla="*/ 774998 h 954471"/>
              <a:gd name="connsiteX645" fmla="*/ 57586 w 926464"/>
              <a:gd name="connsiteY645" fmla="*/ 775481 h 954471"/>
              <a:gd name="connsiteX646" fmla="*/ 57586 w 926464"/>
              <a:gd name="connsiteY646" fmla="*/ 775965 h 954471"/>
              <a:gd name="connsiteX647" fmla="*/ 58615 w 926464"/>
              <a:gd name="connsiteY647" fmla="*/ 775965 h 954471"/>
              <a:gd name="connsiteX648" fmla="*/ 58615 w 926464"/>
              <a:gd name="connsiteY648" fmla="*/ 776510 h 954471"/>
              <a:gd name="connsiteX649" fmla="*/ 57586 w 926464"/>
              <a:gd name="connsiteY649" fmla="*/ 776510 h 954471"/>
              <a:gd name="connsiteX650" fmla="*/ 57586 w 926464"/>
              <a:gd name="connsiteY650" fmla="*/ 777538 h 954471"/>
              <a:gd name="connsiteX651" fmla="*/ 58070 w 926464"/>
              <a:gd name="connsiteY651" fmla="*/ 777538 h 954471"/>
              <a:gd name="connsiteX652" fmla="*/ 58615 w 926464"/>
              <a:gd name="connsiteY652" fmla="*/ 776993 h 954471"/>
              <a:gd name="connsiteX653" fmla="*/ 59159 w 926464"/>
              <a:gd name="connsiteY653" fmla="*/ 777538 h 954471"/>
              <a:gd name="connsiteX654" fmla="*/ 59159 w 926464"/>
              <a:gd name="connsiteY654" fmla="*/ 778566 h 954471"/>
              <a:gd name="connsiteX655" fmla="*/ 57586 w 926464"/>
              <a:gd name="connsiteY655" fmla="*/ 778566 h 954471"/>
              <a:gd name="connsiteX656" fmla="*/ 57103 w 926464"/>
              <a:gd name="connsiteY656" fmla="*/ 779050 h 954471"/>
              <a:gd name="connsiteX657" fmla="*/ 57586 w 926464"/>
              <a:gd name="connsiteY657" fmla="*/ 779534 h 954471"/>
              <a:gd name="connsiteX658" fmla="*/ 58615 w 926464"/>
              <a:gd name="connsiteY658" fmla="*/ 779534 h 954471"/>
              <a:gd name="connsiteX659" fmla="*/ 58615 w 926464"/>
              <a:gd name="connsiteY659" fmla="*/ 781107 h 954471"/>
              <a:gd name="connsiteX660" fmla="*/ 58070 w 926464"/>
              <a:gd name="connsiteY660" fmla="*/ 781107 h 954471"/>
              <a:gd name="connsiteX661" fmla="*/ 58615 w 926464"/>
              <a:gd name="connsiteY661" fmla="*/ 782135 h 954471"/>
              <a:gd name="connsiteX662" fmla="*/ 58615 w 926464"/>
              <a:gd name="connsiteY662" fmla="*/ 782619 h 954471"/>
              <a:gd name="connsiteX663" fmla="*/ 59643 w 926464"/>
              <a:gd name="connsiteY663" fmla="*/ 783103 h 954471"/>
              <a:gd name="connsiteX664" fmla="*/ 60127 w 926464"/>
              <a:gd name="connsiteY664" fmla="*/ 783648 h 954471"/>
              <a:gd name="connsiteX665" fmla="*/ 60127 w 926464"/>
              <a:gd name="connsiteY665" fmla="*/ 785160 h 954471"/>
              <a:gd name="connsiteX666" fmla="*/ 61639 w 926464"/>
              <a:gd name="connsiteY666" fmla="*/ 785160 h 954471"/>
              <a:gd name="connsiteX667" fmla="*/ 61639 w 926464"/>
              <a:gd name="connsiteY667" fmla="*/ 787216 h 954471"/>
              <a:gd name="connsiteX668" fmla="*/ 62184 w 926464"/>
              <a:gd name="connsiteY668" fmla="*/ 787216 h 954471"/>
              <a:gd name="connsiteX669" fmla="*/ 62184 w 926464"/>
              <a:gd name="connsiteY669" fmla="*/ 787700 h 954471"/>
              <a:gd name="connsiteX670" fmla="*/ 61155 w 926464"/>
              <a:gd name="connsiteY670" fmla="*/ 788729 h 954471"/>
              <a:gd name="connsiteX671" fmla="*/ 61639 w 926464"/>
              <a:gd name="connsiteY671" fmla="*/ 788729 h 954471"/>
              <a:gd name="connsiteX672" fmla="*/ 62184 w 926464"/>
              <a:gd name="connsiteY672" fmla="*/ 789273 h 954471"/>
              <a:gd name="connsiteX673" fmla="*/ 62184 w 926464"/>
              <a:gd name="connsiteY673" fmla="*/ 789757 h 954471"/>
              <a:gd name="connsiteX674" fmla="*/ 62728 w 926464"/>
              <a:gd name="connsiteY674" fmla="*/ 790785 h 954471"/>
              <a:gd name="connsiteX675" fmla="*/ 62184 w 926464"/>
              <a:gd name="connsiteY675" fmla="*/ 790785 h 954471"/>
              <a:gd name="connsiteX676" fmla="*/ 63696 w 926464"/>
              <a:gd name="connsiteY676" fmla="*/ 792298 h 954471"/>
              <a:gd name="connsiteX677" fmla="*/ 64240 w 926464"/>
              <a:gd name="connsiteY677" fmla="*/ 793326 h 954471"/>
              <a:gd name="connsiteX678" fmla="*/ 65269 w 926464"/>
              <a:gd name="connsiteY678" fmla="*/ 794838 h 954471"/>
              <a:gd name="connsiteX679" fmla="*/ 65269 w 926464"/>
              <a:gd name="connsiteY679" fmla="*/ 795866 h 954471"/>
              <a:gd name="connsiteX680" fmla="*/ 47303 w 926464"/>
              <a:gd name="connsiteY680" fmla="*/ 796895 h 954471"/>
              <a:gd name="connsiteX681" fmla="*/ 35992 w 926464"/>
              <a:gd name="connsiteY681" fmla="*/ 808690 h 954471"/>
              <a:gd name="connsiteX682" fmla="*/ 32423 w 926464"/>
              <a:gd name="connsiteY682" fmla="*/ 812804 h 954471"/>
              <a:gd name="connsiteX683" fmla="*/ 42706 w 926464"/>
              <a:gd name="connsiteY683" fmla="*/ 827200 h 954471"/>
              <a:gd name="connsiteX684" fmla="*/ 39137 w 926464"/>
              <a:gd name="connsiteY684" fmla="*/ 841052 h 954471"/>
              <a:gd name="connsiteX685" fmla="*/ 37564 w 926464"/>
              <a:gd name="connsiteY685" fmla="*/ 842081 h 954471"/>
              <a:gd name="connsiteX686" fmla="*/ 37564 w 926464"/>
              <a:gd name="connsiteY686" fmla="*/ 842625 h 954471"/>
              <a:gd name="connsiteX687" fmla="*/ 33995 w 926464"/>
              <a:gd name="connsiteY687" fmla="*/ 844682 h 954471"/>
              <a:gd name="connsiteX688" fmla="*/ 33995 w 926464"/>
              <a:gd name="connsiteY688" fmla="*/ 843654 h 954471"/>
              <a:gd name="connsiteX689" fmla="*/ 35024 w 926464"/>
              <a:gd name="connsiteY689" fmla="*/ 842625 h 954471"/>
              <a:gd name="connsiteX690" fmla="*/ 35024 w 926464"/>
              <a:gd name="connsiteY690" fmla="*/ 842081 h 954471"/>
              <a:gd name="connsiteX691" fmla="*/ 36052 w 926464"/>
              <a:gd name="connsiteY691" fmla="*/ 841597 h 954471"/>
              <a:gd name="connsiteX692" fmla="*/ 36596 w 926464"/>
              <a:gd name="connsiteY692" fmla="*/ 841052 h 954471"/>
              <a:gd name="connsiteX693" fmla="*/ 35568 w 926464"/>
              <a:gd name="connsiteY693" fmla="*/ 838512 h 954471"/>
              <a:gd name="connsiteX694" fmla="*/ 32483 w 926464"/>
              <a:gd name="connsiteY694" fmla="*/ 839056 h 954471"/>
              <a:gd name="connsiteX695" fmla="*/ 33028 w 926464"/>
              <a:gd name="connsiteY695" fmla="*/ 839540 h 954471"/>
              <a:gd name="connsiteX696" fmla="*/ 32483 w 926464"/>
              <a:gd name="connsiteY696" fmla="*/ 841052 h 954471"/>
              <a:gd name="connsiteX697" fmla="*/ 31455 w 926464"/>
              <a:gd name="connsiteY697" fmla="*/ 840568 h 954471"/>
              <a:gd name="connsiteX698" fmla="*/ 30910 w 926464"/>
              <a:gd name="connsiteY698" fmla="*/ 842625 h 954471"/>
              <a:gd name="connsiteX699" fmla="*/ 23228 w 926464"/>
              <a:gd name="connsiteY699" fmla="*/ 836455 h 954471"/>
              <a:gd name="connsiteX700" fmla="*/ 21171 w 926464"/>
              <a:gd name="connsiteY700" fmla="*/ 861075 h 954471"/>
              <a:gd name="connsiteX701" fmla="*/ 15546 w 926464"/>
              <a:gd name="connsiteY701" fmla="*/ 868757 h 954471"/>
              <a:gd name="connsiteX702" fmla="*/ 21171 w 926464"/>
              <a:gd name="connsiteY702" fmla="*/ 894949 h 954471"/>
              <a:gd name="connsiteX703" fmla="*/ 17058 w 926464"/>
              <a:gd name="connsiteY703" fmla="*/ 899062 h 954471"/>
              <a:gd name="connsiteX704" fmla="*/ 14457 w 926464"/>
              <a:gd name="connsiteY704" fmla="*/ 904204 h 954471"/>
              <a:gd name="connsiteX705" fmla="*/ 12945 w 926464"/>
              <a:gd name="connsiteY705" fmla="*/ 906805 h 954471"/>
              <a:gd name="connsiteX706" fmla="*/ 15002 w 926464"/>
              <a:gd name="connsiteY706" fmla="*/ 911947 h 954471"/>
              <a:gd name="connsiteX707" fmla="*/ 14457 w 926464"/>
              <a:gd name="connsiteY707" fmla="*/ 912975 h 954471"/>
              <a:gd name="connsiteX708" fmla="*/ 15969 w 926464"/>
              <a:gd name="connsiteY708" fmla="*/ 916060 h 954471"/>
              <a:gd name="connsiteX709" fmla="*/ 17542 w 926464"/>
              <a:gd name="connsiteY709" fmla="*/ 920657 h 954471"/>
              <a:gd name="connsiteX710" fmla="*/ 34479 w 926464"/>
              <a:gd name="connsiteY710" fmla="*/ 921141 h 954471"/>
              <a:gd name="connsiteX711" fmla="*/ 48332 w 926464"/>
              <a:gd name="connsiteY711" fmla="*/ 925738 h 954471"/>
              <a:gd name="connsiteX712" fmla="*/ 52445 w 926464"/>
              <a:gd name="connsiteY712" fmla="*/ 927251 h 954471"/>
              <a:gd name="connsiteX713" fmla="*/ 115052 w 926464"/>
              <a:gd name="connsiteY713" fmla="*/ 954471 h 954471"/>
              <a:gd name="connsiteX714" fmla="*/ 158665 w 926464"/>
              <a:gd name="connsiteY714" fmla="*/ 924226 h 954471"/>
              <a:gd name="connsiteX715" fmla="*/ 163262 w 926464"/>
              <a:gd name="connsiteY715" fmla="*/ 916000 h 954471"/>
              <a:gd name="connsiteX716" fmla="*/ 173546 w 926464"/>
              <a:gd name="connsiteY716" fmla="*/ 904204 h 954471"/>
              <a:gd name="connsiteX717" fmla="*/ 189455 w 926464"/>
              <a:gd name="connsiteY717" fmla="*/ 879585 h 954471"/>
              <a:gd name="connsiteX718" fmla="*/ 225870 w 926464"/>
              <a:gd name="connsiteY718" fmla="*/ 882670 h 954471"/>
              <a:gd name="connsiteX719" fmla="*/ 229439 w 926464"/>
              <a:gd name="connsiteY719" fmla="*/ 877528 h 954471"/>
              <a:gd name="connsiteX720" fmla="*/ 243835 w 926464"/>
              <a:gd name="connsiteY720" fmla="*/ 858534 h 954471"/>
              <a:gd name="connsiteX721" fmla="*/ 254118 w 926464"/>
              <a:gd name="connsiteY721" fmla="*/ 844682 h 954471"/>
              <a:gd name="connsiteX722" fmla="*/ 264402 w 926464"/>
              <a:gd name="connsiteY722" fmla="*/ 830285 h 954471"/>
              <a:gd name="connsiteX723" fmla="*/ 269543 w 926464"/>
              <a:gd name="connsiteY723" fmla="*/ 823631 h 954471"/>
              <a:gd name="connsiteX724" fmla="*/ 281883 w 926464"/>
              <a:gd name="connsiteY724" fmla="*/ 817461 h 954471"/>
              <a:gd name="connsiteX725" fmla="*/ 287509 w 926464"/>
              <a:gd name="connsiteY725" fmla="*/ 814921 h 954471"/>
              <a:gd name="connsiteX726" fmla="*/ 293134 w 926464"/>
              <a:gd name="connsiteY726" fmla="*/ 817461 h 954471"/>
              <a:gd name="connsiteX727" fmla="*/ 294647 w 926464"/>
              <a:gd name="connsiteY727" fmla="*/ 813348 h 954471"/>
              <a:gd name="connsiteX728" fmla="*/ 293134 w 926464"/>
              <a:gd name="connsiteY728" fmla="*/ 811775 h 954471"/>
              <a:gd name="connsiteX729" fmla="*/ 296703 w 926464"/>
              <a:gd name="connsiteY729" fmla="*/ 810263 h 954471"/>
              <a:gd name="connsiteX730" fmla="*/ 317754 w 926464"/>
              <a:gd name="connsiteY730" fmla="*/ 753281 h 954471"/>
              <a:gd name="connsiteX731" fmla="*/ 330094 w 926464"/>
              <a:gd name="connsiteY731" fmla="*/ 760964 h 954471"/>
              <a:gd name="connsiteX732" fmla="*/ 362395 w 926464"/>
              <a:gd name="connsiteY732" fmla="*/ 780986 h 954471"/>
              <a:gd name="connsiteX733" fmla="*/ 376792 w 926464"/>
              <a:gd name="connsiteY733" fmla="*/ 783042 h 954471"/>
              <a:gd name="connsiteX734" fmla="*/ 385019 w 926464"/>
              <a:gd name="connsiteY734" fmla="*/ 783587 h 954471"/>
              <a:gd name="connsiteX735" fmla="*/ 388104 w 926464"/>
              <a:gd name="connsiteY735" fmla="*/ 784071 h 954471"/>
              <a:gd name="connsiteX736" fmla="*/ 408126 w 926464"/>
              <a:gd name="connsiteY736" fmla="*/ 786612 h 954471"/>
              <a:gd name="connsiteX737" fmla="*/ 438431 w 926464"/>
              <a:gd name="connsiteY737" fmla="*/ 775844 h 954471"/>
              <a:gd name="connsiteX738" fmla="*/ 484646 w 926464"/>
              <a:gd name="connsiteY738" fmla="*/ 758907 h 954471"/>
              <a:gd name="connsiteX739" fmla="*/ 505696 w 926464"/>
              <a:gd name="connsiteY739" fmla="*/ 751225 h 954471"/>
              <a:gd name="connsiteX740" fmla="*/ 507208 w 926464"/>
              <a:gd name="connsiteY740" fmla="*/ 750741 h 954471"/>
              <a:gd name="connsiteX741" fmla="*/ 507753 w 926464"/>
              <a:gd name="connsiteY741" fmla="*/ 750196 h 954471"/>
              <a:gd name="connsiteX742" fmla="*/ 505696 w 926464"/>
              <a:gd name="connsiteY742" fmla="*/ 750196 h 954471"/>
              <a:gd name="connsiteX743" fmla="*/ 505212 w 926464"/>
              <a:gd name="connsiteY743" fmla="*/ 750741 h 954471"/>
              <a:gd name="connsiteX744" fmla="*/ 504728 w 926464"/>
              <a:gd name="connsiteY744" fmla="*/ 750741 h 954471"/>
              <a:gd name="connsiteX745" fmla="*/ 504728 w 926464"/>
              <a:gd name="connsiteY745" fmla="*/ 749229 h 954471"/>
              <a:gd name="connsiteX746" fmla="*/ 508842 w 926464"/>
              <a:gd name="connsiteY746" fmla="*/ 743059 h 954471"/>
              <a:gd name="connsiteX747" fmla="*/ 510414 w 926464"/>
              <a:gd name="connsiteY747" fmla="*/ 743603 h 954471"/>
              <a:gd name="connsiteX748" fmla="*/ 510898 w 926464"/>
              <a:gd name="connsiteY748" fmla="*/ 742575 h 954471"/>
              <a:gd name="connsiteX749" fmla="*/ 509870 w 926464"/>
              <a:gd name="connsiteY749" fmla="*/ 742030 h 954471"/>
              <a:gd name="connsiteX750" fmla="*/ 509870 w 926464"/>
              <a:gd name="connsiteY750" fmla="*/ 739490 h 954471"/>
              <a:gd name="connsiteX751" fmla="*/ 508842 w 926464"/>
              <a:gd name="connsiteY751" fmla="*/ 736949 h 954471"/>
              <a:gd name="connsiteX752" fmla="*/ 508842 w 926464"/>
              <a:gd name="connsiteY752" fmla="*/ 734893 h 954471"/>
              <a:gd name="connsiteX753" fmla="*/ 508358 w 926464"/>
              <a:gd name="connsiteY753" fmla="*/ 734409 h 954471"/>
              <a:gd name="connsiteX754" fmla="*/ 506785 w 926464"/>
              <a:gd name="connsiteY754" fmla="*/ 733380 h 954471"/>
              <a:gd name="connsiteX755" fmla="*/ 505273 w 926464"/>
              <a:gd name="connsiteY755" fmla="*/ 733864 h 954471"/>
              <a:gd name="connsiteX756" fmla="*/ 505273 w 926464"/>
              <a:gd name="connsiteY756" fmla="*/ 733380 h 954471"/>
              <a:gd name="connsiteX757" fmla="*/ 506301 w 926464"/>
              <a:gd name="connsiteY757" fmla="*/ 732352 h 954471"/>
              <a:gd name="connsiteX758" fmla="*/ 508842 w 926464"/>
              <a:gd name="connsiteY758" fmla="*/ 733864 h 954471"/>
              <a:gd name="connsiteX759" fmla="*/ 509870 w 926464"/>
              <a:gd name="connsiteY759" fmla="*/ 735437 h 954471"/>
              <a:gd name="connsiteX760" fmla="*/ 509870 w 926464"/>
              <a:gd name="connsiteY760" fmla="*/ 735921 h 954471"/>
              <a:gd name="connsiteX761" fmla="*/ 509326 w 926464"/>
              <a:gd name="connsiteY761" fmla="*/ 736465 h 954471"/>
              <a:gd name="connsiteX762" fmla="*/ 509326 w 926464"/>
              <a:gd name="connsiteY762" fmla="*/ 736949 h 954471"/>
              <a:gd name="connsiteX763" fmla="*/ 509870 w 926464"/>
              <a:gd name="connsiteY763" fmla="*/ 737978 h 954471"/>
              <a:gd name="connsiteX764" fmla="*/ 510898 w 926464"/>
              <a:gd name="connsiteY764" fmla="*/ 737978 h 954471"/>
              <a:gd name="connsiteX765" fmla="*/ 511443 w 926464"/>
              <a:gd name="connsiteY765" fmla="*/ 739490 h 954471"/>
              <a:gd name="connsiteX766" fmla="*/ 512471 w 926464"/>
              <a:gd name="connsiteY766" fmla="*/ 739490 h 954471"/>
              <a:gd name="connsiteX767" fmla="*/ 512471 w 926464"/>
              <a:gd name="connsiteY767" fmla="*/ 737978 h 954471"/>
              <a:gd name="connsiteX768" fmla="*/ 514044 w 926464"/>
              <a:gd name="connsiteY768" fmla="*/ 736949 h 954471"/>
              <a:gd name="connsiteX769" fmla="*/ 514044 w 926464"/>
              <a:gd name="connsiteY769" fmla="*/ 735437 h 954471"/>
              <a:gd name="connsiteX770" fmla="*/ 516100 w 926464"/>
              <a:gd name="connsiteY770" fmla="*/ 735437 h 954471"/>
              <a:gd name="connsiteX771" fmla="*/ 517129 w 926464"/>
              <a:gd name="connsiteY771" fmla="*/ 734893 h 954471"/>
              <a:gd name="connsiteX772" fmla="*/ 518157 w 926464"/>
              <a:gd name="connsiteY772" fmla="*/ 736949 h 954471"/>
              <a:gd name="connsiteX773" fmla="*/ 520698 w 926464"/>
              <a:gd name="connsiteY773" fmla="*/ 735437 h 954471"/>
              <a:gd name="connsiteX774" fmla="*/ 521242 w 926464"/>
              <a:gd name="connsiteY774" fmla="*/ 734893 h 954471"/>
              <a:gd name="connsiteX775" fmla="*/ 522754 w 926464"/>
              <a:gd name="connsiteY775" fmla="*/ 734893 h 954471"/>
              <a:gd name="connsiteX776" fmla="*/ 522210 w 926464"/>
              <a:gd name="connsiteY776" fmla="*/ 732836 h 954471"/>
              <a:gd name="connsiteX777" fmla="*/ 523722 w 926464"/>
              <a:gd name="connsiteY777" fmla="*/ 727210 h 954471"/>
              <a:gd name="connsiteX778" fmla="*/ 522694 w 926464"/>
              <a:gd name="connsiteY778" fmla="*/ 727210 h 954471"/>
              <a:gd name="connsiteX779" fmla="*/ 521666 w 926464"/>
              <a:gd name="connsiteY779" fmla="*/ 728239 h 954471"/>
              <a:gd name="connsiteX780" fmla="*/ 520637 w 926464"/>
              <a:gd name="connsiteY780" fmla="*/ 727694 h 954471"/>
              <a:gd name="connsiteX781" fmla="*/ 520093 w 926464"/>
              <a:gd name="connsiteY781" fmla="*/ 727210 h 954471"/>
              <a:gd name="connsiteX782" fmla="*/ 518581 w 926464"/>
              <a:gd name="connsiteY782" fmla="*/ 724125 h 954471"/>
              <a:gd name="connsiteX783" fmla="*/ 526807 w 926464"/>
              <a:gd name="connsiteY783" fmla="*/ 705676 h 954471"/>
              <a:gd name="connsiteX784" fmla="*/ 527291 w 926464"/>
              <a:gd name="connsiteY784" fmla="*/ 706704 h 954471"/>
              <a:gd name="connsiteX785" fmla="*/ 528319 w 926464"/>
              <a:gd name="connsiteY785" fmla="*/ 706220 h 954471"/>
              <a:gd name="connsiteX786" fmla="*/ 528319 w 926464"/>
              <a:gd name="connsiteY786" fmla="*/ 705192 h 954471"/>
              <a:gd name="connsiteX787" fmla="*/ 527291 w 926464"/>
              <a:gd name="connsiteY787" fmla="*/ 703619 h 954471"/>
              <a:gd name="connsiteX788" fmla="*/ 546769 w 926464"/>
              <a:gd name="connsiteY788" fmla="*/ 693880 h 954471"/>
              <a:gd name="connsiteX789" fmla="*/ 545741 w 926464"/>
              <a:gd name="connsiteY789" fmla="*/ 696965 h 954471"/>
              <a:gd name="connsiteX790" fmla="*/ 545741 w 926464"/>
              <a:gd name="connsiteY790" fmla="*/ 702107 h 954471"/>
              <a:gd name="connsiteX791" fmla="*/ 548826 w 926464"/>
              <a:gd name="connsiteY791" fmla="*/ 705192 h 954471"/>
              <a:gd name="connsiteX792" fmla="*/ 551911 w 926464"/>
              <a:gd name="connsiteY792" fmla="*/ 702651 h 954471"/>
              <a:gd name="connsiteX793" fmla="*/ 556508 w 926464"/>
              <a:gd name="connsiteY793" fmla="*/ 707793 h 954471"/>
              <a:gd name="connsiteX794" fmla="*/ 552394 w 926464"/>
              <a:gd name="connsiteY794" fmla="*/ 710878 h 954471"/>
              <a:gd name="connsiteX795" fmla="*/ 554451 w 926464"/>
              <a:gd name="connsiteY795" fmla="*/ 712390 h 954471"/>
              <a:gd name="connsiteX796" fmla="*/ 557536 w 926464"/>
              <a:gd name="connsiteY796" fmla="*/ 709305 h 954471"/>
              <a:gd name="connsiteX797" fmla="*/ 560621 w 926464"/>
              <a:gd name="connsiteY797" fmla="*/ 712874 h 954471"/>
              <a:gd name="connsiteX798" fmla="*/ 561165 w 926464"/>
              <a:gd name="connsiteY798" fmla="*/ 717472 h 954471"/>
              <a:gd name="connsiteX799" fmla="*/ 566791 w 926464"/>
              <a:gd name="connsiteY799" fmla="*/ 722069 h 954471"/>
              <a:gd name="connsiteX800" fmla="*/ 570360 w 926464"/>
              <a:gd name="connsiteY800" fmla="*/ 724609 h 954471"/>
              <a:gd name="connsiteX801" fmla="*/ 570844 w 926464"/>
              <a:gd name="connsiteY801" fmla="*/ 725153 h 954471"/>
              <a:gd name="connsiteX802" fmla="*/ 577498 w 926464"/>
              <a:gd name="connsiteY802" fmla="*/ 727694 h 954471"/>
              <a:gd name="connsiteX803" fmla="*/ 586753 w 926464"/>
              <a:gd name="connsiteY803" fmla="*/ 723581 h 954471"/>
              <a:gd name="connsiteX804" fmla="*/ 597036 w 926464"/>
              <a:gd name="connsiteY804" fmla="*/ 732292 h 954471"/>
              <a:gd name="connsiteX805" fmla="*/ 596552 w 926464"/>
              <a:gd name="connsiteY805" fmla="*/ 732836 h 954471"/>
              <a:gd name="connsiteX806" fmla="*/ 598125 w 926464"/>
              <a:gd name="connsiteY806" fmla="*/ 733864 h 954471"/>
              <a:gd name="connsiteX807" fmla="*/ 599153 w 926464"/>
              <a:gd name="connsiteY807" fmla="*/ 733864 h 954471"/>
              <a:gd name="connsiteX808" fmla="*/ 598125 w 926464"/>
              <a:gd name="connsiteY808" fmla="*/ 725153 h 954471"/>
              <a:gd name="connsiteX809" fmla="*/ 598125 w 926464"/>
              <a:gd name="connsiteY809" fmla="*/ 723641 h 954471"/>
              <a:gd name="connsiteX810" fmla="*/ 596552 w 926464"/>
              <a:gd name="connsiteY810" fmla="*/ 703135 h 954471"/>
              <a:gd name="connsiteX811" fmla="*/ 644279 w 926464"/>
              <a:gd name="connsiteY811" fmla="*/ 709789 h 954471"/>
              <a:gd name="connsiteX812" fmla="*/ 674584 w 926464"/>
              <a:gd name="connsiteY812" fmla="*/ 680512 h 954471"/>
              <a:gd name="connsiteX813" fmla="*/ 675129 w 926464"/>
              <a:gd name="connsiteY813" fmla="*/ 681540 h 954471"/>
              <a:gd name="connsiteX814" fmla="*/ 676641 w 926464"/>
              <a:gd name="connsiteY814" fmla="*/ 681540 h 954471"/>
              <a:gd name="connsiteX815" fmla="*/ 680754 w 926464"/>
              <a:gd name="connsiteY815" fmla="*/ 679968 h 954471"/>
              <a:gd name="connsiteX816" fmla="*/ 680210 w 926464"/>
              <a:gd name="connsiteY816" fmla="*/ 678455 h 954471"/>
              <a:gd name="connsiteX817" fmla="*/ 682750 w 926464"/>
              <a:gd name="connsiteY817" fmla="*/ 675370 h 954471"/>
              <a:gd name="connsiteX818" fmla="*/ 683779 w 926464"/>
              <a:gd name="connsiteY818" fmla="*/ 674342 h 954471"/>
              <a:gd name="connsiteX819" fmla="*/ 684323 w 926464"/>
              <a:gd name="connsiteY819" fmla="*/ 675915 h 954471"/>
              <a:gd name="connsiteX820" fmla="*/ 685351 w 926464"/>
              <a:gd name="connsiteY820" fmla="*/ 675915 h 954471"/>
              <a:gd name="connsiteX821" fmla="*/ 686380 w 926464"/>
              <a:gd name="connsiteY821" fmla="*/ 678455 h 954471"/>
              <a:gd name="connsiteX822" fmla="*/ 686864 w 926464"/>
              <a:gd name="connsiteY822" fmla="*/ 680512 h 954471"/>
              <a:gd name="connsiteX823" fmla="*/ 689465 w 926464"/>
              <a:gd name="connsiteY823" fmla="*/ 682569 h 954471"/>
              <a:gd name="connsiteX824" fmla="*/ 690009 w 926464"/>
              <a:gd name="connsiteY824" fmla="*/ 682569 h 954471"/>
              <a:gd name="connsiteX825" fmla="*/ 689465 w 926464"/>
              <a:gd name="connsiteY825" fmla="*/ 681540 h 954471"/>
              <a:gd name="connsiteX826" fmla="*/ 690493 w 926464"/>
              <a:gd name="connsiteY826" fmla="*/ 680996 h 954471"/>
              <a:gd name="connsiteX827" fmla="*/ 689465 w 926464"/>
              <a:gd name="connsiteY827" fmla="*/ 676399 h 954471"/>
              <a:gd name="connsiteX828" fmla="*/ 692005 w 926464"/>
              <a:gd name="connsiteY828" fmla="*/ 674342 h 954471"/>
              <a:gd name="connsiteX829" fmla="*/ 688436 w 926464"/>
              <a:gd name="connsiteY829" fmla="*/ 666660 h 954471"/>
              <a:gd name="connsiteX830" fmla="*/ 698720 w 926464"/>
              <a:gd name="connsiteY830" fmla="*/ 656921 h 954471"/>
              <a:gd name="connsiteX831" fmla="*/ 698720 w 926464"/>
              <a:gd name="connsiteY831" fmla="*/ 679484 h 954471"/>
              <a:gd name="connsiteX832" fmla="*/ 707430 w 926464"/>
              <a:gd name="connsiteY832" fmla="*/ 679484 h 954471"/>
              <a:gd name="connsiteX833" fmla="*/ 707975 w 926464"/>
              <a:gd name="connsiteY833" fmla="*/ 663091 h 954471"/>
              <a:gd name="connsiteX834" fmla="*/ 711060 w 926464"/>
              <a:gd name="connsiteY834" fmla="*/ 663091 h 954471"/>
              <a:gd name="connsiteX835" fmla="*/ 717230 w 926464"/>
              <a:gd name="connsiteY835" fmla="*/ 664119 h 954471"/>
              <a:gd name="connsiteX836" fmla="*/ 720315 w 926464"/>
              <a:gd name="connsiteY836" fmla="*/ 681540 h 954471"/>
              <a:gd name="connsiteX837" fmla="*/ 718258 w 926464"/>
              <a:gd name="connsiteY837" fmla="*/ 680996 h 954471"/>
              <a:gd name="connsiteX838" fmla="*/ 717230 w 926464"/>
              <a:gd name="connsiteY838" fmla="*/ 683053 h 954471"/>
              <a:gd name="connsiteX839" fmla="*/ 720315 w 926464"/>
              <a:gd name="connsiteY839" fmla="*/ 684081 h 954471"/>
              <a:gd name="connsiteX840" fmla="*/ 716746 w 926464"/>
              <a:gd name="connsiteY840" fmla="*/ 695877 h 954471"/>
              <a:gd name="connsiteX841" fmla="*/ 717774 w 926464"/>
              <a:gd name="connsiteY841" fmla="*/ 701018 h 954471"/>
              <a:gd name="connsiteX842" fmla="*/ 718802 w 926464"/>
              <a:gd name="connsiteY842" fmla="*/ 702047 h 954471"/>
              <a:gd name="connsiteX843" fmla="*/ 718802 w 926464"/>
              <a:gd name="connsiteY843" fmla="*/ 703075 h 954471"/>
              <a:gd name="connsiteX844" fmla="*/ 719347 w 926464"/>
              <a:gd name="connsiteY844" fmla="*/ 704103 h 954471"/>
              <a:gd name="connsiteX845" fmla="*/ 719347 w 926464"/>
              <a:gd name="connsiteY845" fmla="*/ 705615 h 954471"/>
              <a:gd name="connsiteX846" fmla="*/ 718318 w 926464"/>
              <a:gd name="connsiteY846" fmla="*/ 708156 h 954471"/>
              <a:gd name="connsiteX847" fmla="*/ 717835 w 926464"/>
              <a:gd name="connsiteY847" fmla="*/ 709729 h 954471"/>
              <a:gd name="connsiteX848" fmla="*/ 718318 w 926464"/>
              <a:gd name="connsiteY848" fmla="*/ 711241 h 954471"/>
              <a:gd name="connsiteX849" fmla="*/ 718863 w 926464"/>
              <a:gd name="connsiteY849" fmla="*/ 713298 h 954471"/>
              <a:gd name="connsiteX850" fmla="*/ 718863 w 926464"/>
              <a:gd name="connsiteY850" fmla="*/ 715354 h 954471"/>
              <a:gd name="connsiteX851" fmla="*/ 719891 w 926464"/>
              <a:gd name="connsiteY851" fmla="*/ 717411 h 954471"/>
              <a:gd name="connsiteX852" fmla="*/ 721948 w 926464"/>
              <a:gd name="connsiteY852" fmla="*/ 720980 h 954471"/>
              <a:gd name="connsiteX853" fmla="*/ 722492 w 926464"/>
              <a:gd name="connsiteY853" fmla="*/ 725093 h 954471"/>
              <a:gd name="connsiteX854" fmla="*/ 728118 w 926464"/>
              <a:gd name="connsiteY854" fmla="*/ 727634 h 954471"/>
              <a:gd name="connsiteX855" fmla="*/ 728662 w 926464"/>
              <a:gd name="connsiteY855" fmla="*/ 727634 h 954471"/>
              <a:gd name="connsiteX856" fmla="*/ 730174 w 926464"/>
              <a:gd name="connsiteY856" fmla="*/ 725093 h 954471"/>
              <a:gd name="connsiteX857" fmla="*/ 731687 w 926464"/>
              <a:gd name="connsiteY857" fmla="*/ 726122 h 954471"/>
              <a:gd name="connsiteX858" fmla="*/ 729630 w 926464"/>
              <a:gd name="connsiteY858" fmla="*/ 727634 h 954471"/>
              <a:gd name="connsiteX859" fmla="*/ 731142 w 926464"/>
              <a:gd name="connsiteY859" fmla="*/ 728178 h 954471"/>
              <a:gd name="connsiteX860" fmla="*/ 743482 w 926464"/>
              <a:gd name="connsiteY860" fmla="*/ 735376 h 954471"/>
              <a:gd name="connsiteX861" fmla="*/ 743482 w 926464"/>
              <a:gd name="connsiteY861" fmla="*/ 737433 h 954471"/>
              <a:gd name="connsiteX862" fmla="*/ 748080 w 926464"/>
              <a:gd name="connsiteY862" fmla="*/ 744087 h 954471"/>
              <a:gd name="connsiteX863" fmla="*/ 755762 w 926464"/>
              <a:gd name="connsiteY863" fmla="*/ 733320 h 954471"/>
              <a:gd name="connsiteX864" fmla="*/ 775784 w 926464"/>
              <a:gd name="connsiteY864" fmla="*/ 715899 h 954471"/>
              <a:gd name="connsiteX865" fmla="*/ 774272 w 926464"/>
              <a:gd name="connsiteY865" fmla="*/ 712814 h 954471"/>
              <a:gd name="connsiteX866" fmla="*/ 808146 w 926464"/>
              <a:gd name="connsiteY866" fmla="*/ 669200 h 954471"/>
              <a:gd name="connsiteX867" fmla="*/ 824539 w 926464"/>
              <a:gd name="connsiteY867" fmla="*/ 681540 h 954471"/>
              <a:gd name="connsiteX868" fmla="*/ 842988 w 926464"/>
              <a:gd name="connsiteY868" fmla="*/ 693336 h 954471"/>
              <a:gd name="connsiteX869" fmla="*/ 848614 w 926464"/>
              <a:gd name="connsiteY869" fmla="*/ 683597 h 954471"/>
              <a:gd name="connsiteX870" fmla="*/ 850126 w 926464"/>
              <a:gd name="connsiteY870" fmla="*/ 683113 h 954471"/>
              <a:gd name="connsiteX871" fmla="*/ 848614 w 926464"/>
              <a:gd name="connsiteY871" fmla="*/ 679000 h 954471"/>
              <a:gd name="connsiteX872" fmla="*/ 847102 w 926464"/>
              <a:gd name="connsiteY872" fmla="*/ 679544 h 954471"/>
              <a:gd name="connsiteX873" fmla="*/ 844017 w 926464"/>
              <a:gd name="connsiteY873" fmla="*/ 671318 h 954471"/>
              <a:gd name="connsiteX874" fmla="*/ 848130 w 926464"/>
              <a:gd name="connsiteY874" fmla="*/ 669261 h 954471"/>
              <a:gd name="connsiteX875" fmla="*/ 846618 w 926464"/>
              <a:gd name="connsiteY875" fmla="*/ 663635 h 954471"/>
              <a:gd name="connsiteX876" fmla="*/ 847646 w 926464"/>
              <a:gd name="connsiteY876" fmla="*/ 663151 h 954471"/>
              <a:gd name="connsiteX877" fmla="*/ 848130 w 926464"/>
              <a:gd name="connsiteY877" fmla="*/ 665208 h 954471"/>
              <a:gd name="connsiteX878" fmla="*/ 860470 w 926464"/>
              <a:gd name="connsiteY878" fmla="*/ 659038 h 954471"/>
              <a:gd name="connsiteX879" fmla="*/ 861982 w 926464"/>
              <a:gd name="connsiteY879" fmla="*/ 664664 h 954471"/>
              <a:gd name="connsiteX880" fmla="*/ 865551 w 926464"/>
              <a:gd name="connsiteY880" fmla="*/ 661095 h 954471"/>
              <a:gd name="connsiteX881" fmla="*/ 865551 w 926464"/>
              <a:gd name="connsiteY881" fmla="*/ 660611 h 954471"/>
              <a:gd name="connsiteX882" fmla="*/ 869120 w 926464"/>
              <a:gd name="connsiteY882" fmla="*/ 660067 h 954471"/>
              <a:gd name="connsiteX883" fmla="*/ 869664 w 926464"/>
              <a:gd name="connsiteY883" fmla="*/ 662123 h 954471"/>
              <a:gd name="connsiteX884" fmla="*/ 866579 w 926464"/>
              <a:gd name="connsiteY884" fmla="*/ 663151 h 954471"/>
              <a:gd name="connsiteX885" fmla="*/ 866579 w 926464"/>
              <a:gd name="connsiteY885" fmla="*/ 664664 h 954471"/>
              <a:gd name="connsiteX886" fmla="*/ 870148 w 926464"/>
              <a:gd name="connsiteY886" fmla="*/ 663635 h 954471"/>
              <a:gd name="connsiteX887" fmla="*/ 874746 w 926464"/>
              <a:gd name="connsiteY887" fmla="*/ 678032 h 954471"/>
              <a:gd name="connsiteX888" fmla="*/ 882972 w 926464"/>
              <a:gd name="connsiteY888" fmla="*/ 671378 h 954471"/>
              <a:gd name="connsiteX889" fmla="*/ 884545 w 926464"/>
              <a:gd name="connsiteY889" fmla="*/ 665753 h 954471"/>
              <a:gd name="connsiteX890" fmla="*/ 893255 w 926464"/>
              <a:gd name="connsiteY890" fmla="*/ 664240 h 954471"/>
              <a:gd name="connsiteX891" fmla="*/ 893739 w 926464"/>
              <a:gd name="connsiteY891" fmla="*/ 663212 h 954471"/>
              <a:gd name="connsiteX892" fmla="*/ 890654 w 926464"/>
              <a:gd name="connsiteY892" fmla="*/ 660671 h 954471"/>
              <a:gd name="connsiteX893" fmla="*/ 890170 w 926464"/>
              <a:gd name="connsiteY893" fmla="*/ 661155 h 954471"/>
              <a:gd name="connsiteX894" fmla="*/ 890170 w 926464"/>
              <a:gd name="connsiteY894" fmla="*/ 661639 h 954471"/>
              <a:gd name="connsiteX895" fmla="*/ 889687 w 926464"/>
              <a:gd name="connsiteY895" fmla="*/ 661639 h 954471"/>
              <a:gd name="connsiteX896" fmla="*/ 888658 w 926464"/>
              <a:gd name="connsiteY896" fmla="*/ 662184 h 954471"/>
              <a:gd name="connsiteX897" fmla="*/ 887146 w 926464"/>
              <a:gd name="connsiteY897" fmla="*/ 663696 h 954471"/>
              <a:gd name="connsiteX898" fmla="*/ 884605 w 926464"/>
              <a:gd name="connsiteY898" fmla="*/ 661155 h 954471"/>
              <a:gd name="connsiteX899" fmla="*/ 884605 w 926464"/>
              <a:gd name="connsiteY899" fmla="*/ 660671 h 954471"/>
              <a:gd name="connsiteX900" fmla="*/ 886178 w 926464"/>
              <a:gd name="connsiteY900" fmla="*/ 660671 h 954471"/>
              <a:gd name="connsiteX901" fmla="*/ 883577 w 926464"/>
              <a:gd name="connsiteY901" fmla="*/ 654501 h 954471"/>
              <a:gd name="connsiteX902" fmla="*/ 884121 w 926464"/>
              <a:gd name="connsiteY902" fmla="*/ 654501 h 954471"/>
              <a:gd name="connsiteX903" fmla="*/ 888235 w 926464"/>
              <a:gd name="connsiteY903" fmla="*/ 660671 h 954471"/>
              <a:gd name="connsiteX904" fmla="*/ 891320 w 926464"/>
              <a:gd name="connsiteY904" fmla="*/ 660127 h 954471"/>
              <a:gd name="connsiteX905" fmla="*/ 894405 w 926464"/>
              <a:gd name="connsiteY905" fmla="*/ 662668 h 954471"/>
              <a:gd name="connsiteX906" fmla="*/ 894405 w 926464"/>
              <a:gd name="connsiteY906" fmla="*/ 663212 h 954471"/>
              <a:gd name="connsiteX907" fmla="*/ 895433 w 926464"/>
              <a:gd name="connsiteY907" fmla="*/ 663696 h 954471"/>
              <a:gd name="connsiteX908" fmla="*/ 896945 w 926464"/>
              <a:gd name="connsiteY908" fmla="*/ 664240 h 954471"/>
              <a:gd name="connsiteX909" fmla="*/ 900030 w 926464"/>
              <a:gd name="connsiteY909" fmla="*/ 662184 h 954471"/>
              <a:gd name="connsiteX910" fmla="*/ 902087 w 926464"/>
              <a:gd name="connsiteY910" fmla="*/ 660127 h 954471"/>
              <a:gd name="connsiteX911" fmla="*/ 900575 w 926464"/>
              <a:gd name="connsiteY911" fmla="*/ 657586 h 954471"/>
              <a:gd name="connsiteX912" fmla="*/ 900575 w 926464"/>
              <a:gd name="connsiteY912" fmla="*/ 656558 h 954471"/>
              <a:gd name="connsiteX913" fmla="*/ 900030 w 926464"/>
              <a:gd name="connsiteY913" fmla="*/ 651961 h 954471"/>
              <a:gd name="connsiteX914" fmla="*/ 899002 w 926464"/>
              <a:gd name="connsiteY914" fmla="*/ 650449 h 954471"/>
              <a:gd name="connsiteX915" fmla="*/ 899486 w 926464"/>
              <a:gd name="connsiteY915" fmla="*/ 649420 h 954471"/>
              <a:gd name="connsiteX916" fmla="*/ 900998 w 926464"/>
              <a:gd name="connsiteY916" fmla="*/ 643795 h 954471"/>
              <a:gd name="connsiteX917" fmla="*/ 902026 w 926464"/>
              <a:gd name="connsiteY917" fmla="*/ 643311 h 954471"/>
              <a:gd name="connsiteX918" fmla="*/ 904083 w 926464"/>
              <a:gd name="connsiteY918" fmla="*/ 645851 h 954471"/>
              <a:gd name="connsiteX919" fmla="*/ 908196 w 926464"/>
              <a:gd name="connsiteY919" fmla="*/ 644339 h 954471"/>
              <a:gd name="connsiteX920" fmla="*/ 904628 w 926464"/>
              <a:gd name="connsiteY920" fmla="*/ 636657 h 954471"/>
              <a:gd name="connsiteX921" fmla="*/ 906684 w 926464"/>
              <a:gd name="connsiteY921" fmla="*/ 635628 h 954471"/>
              <a:gd name="connsiteX922" fmla="*/ 908741 w 926464"/>
              <a:gd name="connsiteY922" fmla="*/ 639197 h 954471"/>
              <a:gd name="connsiteX923" fmla="*/ 910314 w 926464"/>
              <a:gd name="connsiteY923" fmla="*/ 638653 h 954471"/>
              <a:gd name="connsiteX924" fmla="*/ 907229 w 926464"/>
              <a:gd name="connsiteY924" fmla="*/ 624256 h 954471"/>
              <a:gd name="connsiteX925" fmla="*/ 913399 w 926464"/>
              <a:gd name="connsiteY925" fmla="*/ 622744 h 954471"/>
              <a:gd name="connsiteX926" fmla="*/ 910858 w 926464"/>
              <a:gd name="connsiteY926" fmla="*/ 612461 h 954471"/>
              <a:gd name="connsiteX927" fmla="*/ 920113 w 926464"/>
              <a:gd name="connsiteY927" fmla="*/ 610404 h 954471"/>
              <a:gd name="connsiteX928" fmla="*/ 917028 w 926464"/>
              <a:gd name="connsiteY928" fmla="*/ 592983 h 954471"/>
              <a:gd name="connsiteX929" fmla="*/ 926283 w 926464"/>
              <a:gd name="connsiteY929" fmla="*/ 590926 h 954471"/>
              <a:gd name="connsiteX930" fmla="*/ 924771 w 926464"/>
              <a:gd name="connsiteY930" fmla="*/ 584272 h 95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Lst>
            <a:rect l="l" t="t" r="r" b="b"/>
            <a:pathLst>
              <a:path w="926464" h="954471">
                <a:moveTo>
                  <a:pt x="924468" y="584091"/>
                </a:moveTo>
                <a:lnTo>
                  <a:pt x="913157" y="587176"/>
                </a:lnTo>
                <a:lnTo>
                  <a:pt x="902389" y="583547"/>
                </a:lnTo>
                <a:lnTo>
                  <a:pt x="904930" y="574836"/>
                </a:lnTo>
                <a:lnTo>
                  <a:pt x="926464" y="555842"/>
                </a:lnTo>
                <a:lnTo>
                  <a:pt x="908499" y="541445"/>
                </a:lnTo>
                <a:lnTo>
                  <a:pt x="906442" y="533763"/>
                </a:lnTo>
                <a:lnTo>
                  <a:pt x="905414" y="531707"/>
                </a:lnTo>
                <a:lnTo>
                  <a:pt x="906442" y="531707"/>
                </a:lnTo>
                <a:lnTo>
                  <a:pt x="904386" y="525537"/>
                </a:lnTo>
                <a:lnTo>
                  <a:pt x="900817" y="510172"/>
                </a:lnTo>
                <a:lnTo>
                  <a:pt x="899788" y="506543"/>
                </a:lnTo>
                <a:lnTo>
                  <a:pt x="899304" y="505031"/>
                </a:lnTo>
                <a:lnTo>
                  <a:pt x="884424" y="468616"/>
                </a:lnTo>
                <a:lnTo>
                  <a:pt x="884908" y="465047"/>
                </a:lnTo>
                <a:lnTo>
                  <a:pt x="882367" y="465531"/>
                </a:lnTo>
                <a:lnTo>
                  <a:pt x="878738" y="458332"/>
                </a:lnTo>
                <a:lnTo>
                  <a:pt x="877710" y="458332"/>
                </a:lnTo>
                <a:lnTo>
                  <a:pt x="877226" y="456820"/>
                </a:lnTo>
                <a:lnTo>
                  <a:pt x="876742" y="456276"/>
                </a:lnTo>
                <a:lnTo>
                  <a:pt x="874685" y="455247"/>
                </a:lnTo>
                <a:lnTo>
                  <a:pt x="874685" y="454764"/>
                </a:lnTo>
                <a:lnTo>
                  <a:pt x="874141" y="454280"/>
                </a:lnTo>
                <a:lnTo>
                  <a:pt x="873657" y="454280"/>
                </a:lnTo>
                <a:lnTo>
                  <a:pt x="873173" y="453735"/>
                </a:lnTo>
                <a:lnTo>
                  <a:pt x="873173" y="453251"/>
                </a:lnTo>
                <a:lnTo>
                  <a:pt x="872628" y="453251"/>
                </a:lnTo>
                <a:lnTo>
                  <a:pt x="871600" y="452707"/>
                </a:lnTo>
                <a:lnTo>
                  <a:pt x="871116" y="452707"/>
                </a:lnTo>
                <a:lnTo>
                  <a:pt x="870572" y="452223"/>
                </a:lnTo>
                <a:lnTo>
                  <a:pt x="871116" y="451679"/>
                </a:lnTo>
                <a:lnTo>
                  <a:pt x="872144" y="451195"/>
                </a:lnTo>
                <a:lnTo>
                  <a:pt x="875713" y="448654"/>
                </a:lnTo>
                <a:lnTo>
                  <a:pt x="865974" y="431717"/>
                </a:lnTo>
                <a:lnTo>
                  <a:pt x="860833" y="435286"/>
                </a:lnTo>
                <a:lnTo>
                  <a:pt x="858292" y="435286"/>
                </a:lnTo>
                <a:lnTo>
                  <a:pt x="864946" y="416836"/>
                </a:lnTo>
                <a:lnTo>
                  <a:pt x="865491" y="417864"/>
                </a:lnTo>
                <a:lnTo>
                  <a:pt x="864946" y="418893"/>
                </a:lnTo>
                <a:lnTo>
                  <a:pt x="866458" y="426091"/>
                </a:lnTo>
                <a:lnTo>
                  <a:pt x="892106" y="420466"/>
                </a:lnTo>
                <a:lnTo>
                  <a:pt x="892651" y="408670"/>
                </a:lnTo>
                <a:lnTo>
                  <a:pt x="892106" y="404557"/>
                </a:lnTo>
                <a:lnTo>
                  <a:pt x="888537" y="396875"/>
                </a:lnTo>
                <a:lnTo>
                  <a:pt x="876742" y="391249"/>
                </a:lnTo>
                <a:lnTo>
                  <a:pt x="861861" y="389192"/>
                </a:lnTo>
                <a:lnTo>
                  <a:pt x="864946" y="359431"/>
                </a:lnTo>
                <a:lnTo>
                  <a:pt x="861377" y="347091"/>
                </a:lnTo>
                <a:lnTo>
                  <a:pt x="854179" y="350176"/>
                </a:lnTo>
                <a:lnTo>
                  <a:pt x="851638" y="342978"/>
                </a:lnTo>
                <a:lnTo>
                  <a:pt x="852183" y="340921"/>
                </a:lnTo>
                <a:lnTo>
                  <a:pt x="848614" y="335780"/>
                </a:lnTo>
                <a:lnTo>
                  <a:pt x="853211" y="334267"/>
                </a:lnTo>
                <a:lnTo>
                  <a:pt x="851154" y="330699"/>
                </a:lnTo>
                <a:lnTo>
                  <a:pt x="851154" y="327130"/>
                </a:lnTo>
                <a:lnTo>
                  <a:pt x="850610" y="324589"/>
                </a:lnTo>
                <a:lnTo>
                  <a:pt x="854723" y="323561"/>
                </a:lnTo>
                <a:lnTo>
                  <a:pt x="851154" y="311765"/>
                </a:lnTo>
                <a:lnTo>
                  <a:pt x="837302" y="322049"/>
                </a:lnTo>
                <a:lnTo>
                  <a:pt x="836818" y="318964"/>
                </a:lnTo>
                <a:lnTo>
                  <a:pt x="833249" y="319508"/>
                </a:lnTo>
                <a:lnTo>
                  <a:pt x="833733" y="321565"/>
                </a:lnTo>
                <a:lnTo>
                  <a:pt x="828108" y="320536"/>
                </a:lnTo>
                <a:lnTo>
                  <a:pt x="827624" y="314911"/>
                </a:lnTo>
                <a:lnTo>
                  <a:pt x="836879" y="313882"/>
                </a:lnTo>
                <a:lnTo>
                  <a:pt x="837363" y="317451"/>
                </a:lnTo>
                <a:lnTo>
                  <a:pt x="841960" y="316423"/>
                </a:lnTo>
                <a:lnTo>
                  <a:pt x="841476" y="314366"/>
                </a:lnTo>
                <a:lnTo>
                  <a:pt x="846073" y="313882"/>
                </a:lnTo>
                <a:lnTo>
                  <a:pt x="845045" y="304143"/>
                </a:lnTo>
                <a:lnTo>
                  <a:pt x="847585" y="303599"/>
                </a:lnTo>
                <a:lnTo>
                  <a:pt x="847041" y="293860"/>
                </a:lnTo>
                <a:lnTo>
                  <a:pt x="858353" y="292832"/>
                </a:lnTo>
                <a:lnTo>
                  <a:pt x="871721" y="262042"/>
                </a:lnTo>
                <a:lnTo>
                  <a:pt x="870209" y="260470"/>
                </a:lnTo>
                <a:lnTo>
                  <a:pt x="871237" y="259441"/>
                </a:lnTo>
                <a:lnTo>
                  <a:pt x="857385" y="244077"/>
                </a:lnTo>
                <a:lnTo>
                  <a:pt x="842988" y="249218"/>
                </a:lnTo>
                <a:lnTo>
                  <a:pt x="844501" y="255873"/>
                </a:lnTo>
                <a:lnTo>
                  <a:pt x="827563" y="233794"/>
                </a:lnTo>
                <a:lnTo>
                  <a:pt x="817824" y="237907"/>
                </a:lnTo>
                <a:lnTo>
                  <a:pt x="817280" y="236879"/>
                </a:lnTo>
                <a:lnTo>
                  <a:pt x="819881" y="235366"/>
                </a:lnTo>
                <a:lnTo>
                  <a:pt x="819337" y="234338"/>
                </a:lnTo>
                <a:lnTo>
                  <a:pt x="820849" y="233310"/>
                </a:lnTo>
                <a:lnTo>
                  <a:pt x="820365" y="229741"/>
                </a:lnTo>
                <a:lnTo>
                  <a:pt x="822422" y="229196"/>
                </a:lnTo>
                <a:lnTo>
                  <a:pt x="825507" y="233310"/>
                </a:lnTo>
                <a:lnTo>
                  <a:pt x="836818" y="224055"/>
                </a:lnTo>
                <a:lnTo>
                  <a:pt x="820425" y="197378"/>
                </a:lnTo>
                <a:lnTo>
                  <a:pt x="798891" y="173788"/>
                </a:lnTo>
                <a:lnTo>
                  <a:pt x="786067" y="165077"/>
                </a:lnTo>
                <a:lnTo>
                  <a:pt x="776328" y="157879"/>
                </a:lnTo>
                <a:lnTo>
                  <a:pt x="758907" y="152253"/>
                </a:lnTo>
                <a:lnTo>
                  <a:pt x="731687" y="149713"/>
                </a:lnTo>
                <a:lnTo>
                  <a:pt x="730174" y="149713"/>
                </a:lnTo>
                <a:lnTo>
                  <a:pt x="729146" y="150257"/>
                </a:lnTo>
                <a:lnTo>
                  <a:pt x="728662" y="149229"/>
                </a:lnTo>
                <a:lnTo>
                  <a:pt x="729146" y="149229"/>
                </a:lnTo>
                <a:lnTo>
                  <a:pt x="706039" y="125093"/>
                </a:lnTo>
                <a:lnTo>
                  <a:pt x="695272" y="102530"/>
                </a:lnTo>
                <a:lnTo>
                  <a:pt x="687045" y="82024"/>
                </a:lnTo>
                <a:lnTo>
                  <a:pt x="688618" y="79968"/>
                </a:lnTo>
                <a:lnTo>
                  <a:pt x="666539" y="66115"/>
                </a:lnTo>
                <a:lnTo>
                  <a:pt x="658312" y="53775"/>
                </a:lnTo>
                <a:lnTo>
                  <a:pt x="659341" y="51719"/>
                </a:lnTo>
                <a:lnTo>
                  <a:pt x="654743" y="45549"/>
                </a:lnTo>
                <a:lnTo>
                  <a:pt x="653231" y="46577"/>
                </a:lnTo>
                <a:lnTo>
                  <a:pt x="648090" y="38350"/>
                </a:lnTo>
                <a:lnTo>
                  <a:pt x="650146" y="37806"/>
                </a:lnTo>
                <a:lnTo>
                  <a:pt x="650146" y="37322"/>
                </a:lnTo>
                <a:lnTo>
                  <a:pt x="649662" y="36294"/>
                </a:lnTo>
                <a:lnTo>
                  <a:pt x="650146" y="35810"/>
                </a:lnTo>
                <a:lnTo>
                  <a:pt x="650630" y="34237"/>
                </a:lnTo>
                <a:lnTo>
                  <a:pt x="645489" y="24498"/>
                </a:lnTo>
                <a:lnTo>
                  <a:pt x="645489" y="21958"/>
                </a:lnTo>
                <a:lnTo>
                  <a:pt x="642948" y="21958"/>
                </a:lnTo>
                <a:lnTo>
                  <a:pt x="641920" y="20445"/>
                </a:lnTo>
                <a:lnTo>
                  <a:pt x="638835" y="24559"/>
                </a:lnTo>
                <a:lnTo>
                  <a:pt x="636234" y="20445"/>
                </a:lnTo>
                <a:lnTo>
                  <a:pt x="624922" y="13792"/>
                </a:lnTo>
                <a:cubicBezTo>
                  <a:pt x="623228" y="15364"/>
                  <a:pt x="622865" y="16816"/>
                  <a:pt x="620325" y="15304"/>
                </a:cubicBezTo>
                <a:lnTo>
                  <a:pt x="620325" y="14820"/>
                </a:lnTo>
                <a:lnTo>
                  <a:pt x="619780" y="14336"/>
                </a:lnTo>
                <a:lnTo>
                  <a:pt x="619780" y="13792"/>
                </a:lnTo>
                <a:lnTo>
                  <a:pt x="618268" y="12763"/>
                </a:lnTo>
                <a:lnTo>
                  <a:pt x="615183" y="12279"/>
                </a:lnTo>
                <a:lnTo>
                  <a:pt x="613126" y="9194"/>
                </a:lnTo>
                <a:lnTo>
                  <a:pt x="612098" y="8710"/>
                </a:lnTo>
                <a:lnTo>
                  <a:pt x="610041" y="10767"/>
                </a:lnTo>
                <a:lnTo>
                  <a:pt x="602843" y="0"/>
                </a:lnTo>
                <a:lnTo>
                  <a:pt x="582337" y="8227"/>
                </a:lnTo>
                <a:lnTo>
                  <a:pt x="583849" y="10828"/>
                </a:lnTo>
                <a:lnTo>
                  <a:pt x="581793" y="8771"/>
                </a:lnTo>
                <a:lnTo>
                  <a:pt x="577135" y="10828"/>
                </a:lnTo>
                <a:lnTo>
                  <a:pt x="576651" y="10283"/>
                </a:lnTo>
                <a:lnTo>
                  <a:pt x="576167" y="10283"/>
                </a:lnTo>
                <a:lnTo>
                  <a:pt x="575623" y="10828"/>
                </a:lnTo>
                <a:lnTo>
                  <a:pt x="575623" y="10283"/>
                </a:lnTo>
                <a:lnTo>
                  <a:pt x="575078" y="10283"/>
                </a:lnTo>
                <a:lnTo>
                  <a:pt x="575078" y="10828"/>
                </a:lnTo>
                <a:lnTo>
                  <a:pt x="574594" y="10828"/>
                </a:lnTo>
                <a:lnTo>
                  <a:pt x="574594" y="11856"/>
                </a:lnTo>
                <a:lnTo>
                  <a:pt x="564311" y="15969"/>
                </a:lnTo>
                <a:lnTo>
                  <a:pt x="559169" y="28309"/>
                </a:lnTo>
                <a:lnTo>
                  <a:pt x="557657" y="27825"/>
                </a:lnTo>
                <a:lnTo>
                  <a:pt x="555600" y="30366"/>
                </a:lnTo>
                <a:lnTo>
                  <a:pt x="556629" y="33451"/>
                </a:lnTo>
                <a:lnTo>
                  <a:pt x="554088" y="40105"/>
                </a:lnTo>
                <a:lnTo>
                  <a:pt x="553544" y="38048"/>
                </a:lnTo>
                <a:lnTo>
                  <a:pt x="554088" y="35991"/>
                </a:lnTo>
                <a:lnTo>
                  <a:pt x="552576" y="33935"/>
                </a:lnTo>
                <a:lnTo>
                  <a:pt x="551003" y="35991"/>
                </a:lnTo>
                <a:lnTo>
                  <a:pt x="552576" y="38532"/>
                </a:lnTo>
                <a:lnTo>
                  <a:pt x="553060" y="42101"/>
                </a:lnTo>
                <a:lnTo>
                  <a:pt x="551003" y="47243"/>
                </a:lnTo>
                <a:lnTo>
                  <a:pt x="549430" y="47787"/>
                </a:lnTo>
                <a:lnTo>
                  <a:pt x="550459" y="48815"/>
                </a:lnTo>
                <a:lnTo>
                  <a:pt x="546345" y="58070"/>
                </a:lnTo>
                <a:lnTo>
                  <a:pt x="544833" y="61155"/>
                </a:lnTo>
                <a:lnTo>
                  <a:pt x="526868" y="80633"/>
                </a:lnTo>
                <a:lnTo>
                  <a:pt x="515556" y="92973"/>
                </a:lnTo>
                <a:lnTo>
                  <a:pt x="513499" y="89888"/>
                </a:lnTo>
                <a:lnTo>
                  <a:pt x="515012" y="88859"/>
                </a:lnTo>
                <a:lnTo>
                  <a:pt x="510414" y="82690"/>
                </a:lnTo>
                <a:lnTo>
                  <a:pt x="509386" y="83174"/>
                </a:lnTo>
                <a:lnTo>
                  <a:pt x="509930" y="85714"/>
                </a:lnTo>
                <a:lnTo>
                  <a:pt x="508902" y="85230"/>
                </a:lnTo>
                <a:lnTo>
                  <a:pt x="508902" y="83657"/>
                </a:lnTo>
                <a:lnTo>
                  <a:pt x="507874" y="83174"/>
                </a:lnTo>
                <a:lnTo>
                  <a:pt x="507329" y="80633"/>
                </a:lnTo>
                <a:lnTo>
                  <a:pt x="508358" y="80089"/>
                </a:lnTo>
                <a:lnTo>
                  <a:pt x="507813" y="78576"/>
                </a:lnTo>
                <a:lnTo>
                  <a:pt x="507269" y="79121"/>
                </a:lnTo>
                <a:lnTo>
                  <a:pt x="506241" y="78092"/>
                </a:lnTo>
                <a:lnTo>
                  <a:pt x="501099" y="79605"/>
                </a:lnTo>
                <a:lnTo>
                  <a:pt x="501099" y="80633"/>
                </a:lnTo>
                <a:lnTo>
                  <a:pt x="494929" y="82690"/>
                </a:lnTo>
                <a:lnTo>
                  <a:pt x="494385" y="83174"/>
                </a:lnTo>
                <a:lnTo>
                  <a:pt x="494385" y="83657"/>
                </a:lnTo>
                <a:lnTo>
                  <a:pt x="493356" y="82145"/>
                </a:lnTo>
                <a:lnTo>
                  <a:pt x="492812" y="83174"/>
                </a:lnTo>
                <a:lnTo>
                  <a:pt x="492812" y="83657"/>
                </a:lnTo>
                <a:lnTo>
                  <a:pt x="491783" y="83174"/>
                </a:lnTo>
                <a:lnTo>
                  <a:pt x="492267" y="82145"/>
                </a:lnTo>
                <a:lnTo>
                  <a:pt x="491783" y="78576"/>
                </a:lnTo>
                <a:lnTo>
                  <a:pt x="490755" y="69866"/>
                </a:lnTo>
                <a:lnTo>
                  <a:pt x="482529" y="70894"/>
                </a:lnTo>
                <a:lnTo>
                  <a:pt x="483012" y="75491"/>
                </a:lnTo>
                <a:lnTo>
                  <a:pt x="475330" y="73979"/>
                </a:lnTo>
                <a:lnTo>
                  <a:pt x="476359" y="101684"/>
                </a:lnTo>
                <a:lnTo>
                  <a:pt x="455308" y="86803"/>
                </a:lnTo>
                <a:lnTo>
                  <a:pt x="447626" y="84746"/>
                </a:lnTo>
                <a:lnTo>
                  <a:pt x="447626" y="83718"/>
                </a:lnTo>
                <a:lnTo>
                  <a:pt x="448654" y="82690"/>
                </a:lnTo>
                <a:lnTo>
                  <a:pt x="448654" y="81661"/>
                </a:lnTo>
                <a:lnTo>
                  <a:pt x="453251" y="83174"/>
                </a:lnTo>
                <a:lnTo>
                  <a:pt x="453735" y="82145"/>
                </a:lnTo>
                <a:lnTo>
                  <a:pt x="453251" y="81661"/>
                </a:lnTo>
                <a:lnTo>
                  <a:pt x="453251" y="82145"/>
                </a:lnTo>
                <a:lnTo>
                  <a:pt x="449138" y="80633"/>
                </a:lnTo>
                <a:lnTo>
                  <a:pt x="449138" y="80089"/>
                </a:lnTo>
                <a:lnTo>
                  <a:pt x="448110" y="79605"/>
                </a:lnTo>
                <a:lnTo>
                  <a:pt x="447081" y="79605"/>
                </a:lnTo>
                <a:lnTo>
                  <a:pt x="446537" y="79121"/>
                </a:lnTo>
                <a:lnTo>
                  <a:pt x="445025" y="78092"/>
                </a:lnTo>
                <a:lnTo>
                  <a:pt x="444541" y="79121"/>
                </a:lnTo>
                <a:lnTo>
                  <a:pt x="444057" y="79121"/>
                </a:lnTo>
                <a:lnTo>
                  <a:pt x="443513" y="79605"/>
                </a:lnTo>
                <a:lnTo>
                  <a:pt x="445025" y="79605"/>
                </a:lnTo>
                <a:lnTo>
                  <a:pt x="445025" y="80633"/>
                </a:lnTo>
                <a:lnTo>
                  <a:pt x="445569" y="80633"/>
                </a:lnTo>
                <a:lnTo>
                  <a:pt x="445025" y="81661"/>
                </a:lnTo>
                <a:lnTo>
                  <a:pt x="446053" y="83718"/>
                </a:lnTo>
                <a:lnTo>
                  <a:pt x="446053" y="84262"/>
                </a:lnTo>
                <a:lnTo>
                  <a:pt x="446537" y="84746"/>
                </a:lnTo>
                <a:lnTo>
                  <a:pt x="446053" y="85775"/>
                </a:lnTo>
                <a:lnTo>
                  <a:pt x="444480" y="85291"/>
                </a:lnTo>
                <a:lnTo>
                  <a:pt x="443996" y="84262"/>
                </a:lnTo>
                <a:lnTo>
                  <a:pt x="441940" y="83718"/>
                </a:lnTo>
                <a:lnTo>
                  <a:pt x="442424" y="85775"/>
                </a:lnTo>
                <a:lnTo>
                  <a:pt x="445509" y="87347"/>
                </a:lnTo>
                <a:lnTo>
                  <a:pt x="446053" y="87831"/>
                </a:lnTo>
                <a:lnTo>
                  <a:pt x="445509" y="88859"/>
                </a:lnTo>
                <a:lnTo>
                  <a:pt x="445509" y="89343"/>
                </a:lnTo>
                <a:lnTo>
                  <a:pt x="432685" y="88859"/>
                </a:lnTo>
                <a:lnTo>
                  <a:pt x="433229" y="86803"/>
                </a:lnTo>
                <a:lnTo>
                  <a:pt x="429600" y="86319"/>
                </a:lnTo>
                <a:lnTo>
                  <a:pt x="429600" y="85775"/>
                </a:lnTo>
                <a:lnTo>
                  <a:pt x="427543" y="85775"/>
                </a:lnTo>
                <a:lnTo>
                  <a:pt x="427543" y="85291"/>
                </a:lnTo>
                <a:lnTo>
                  <a:pt x="426999" y="84746"/>
                </a:lnTo>
                <a:lnTo>
                  <a:pt x="423430" y="84262"/>
                </a:lnTo>
                <a:lnTo>
                  <a:pt x="422885" y="84262"/>
                </a:lnTo>
                <a:lnTo>
                  <a:pt x="422885" y="83718"/>
                </a:lnTo>
                <a:lnTo>
                  <a:pt x="423430" y="83718"/>
                </a:lnTo>
                <a:lnTo>
                  <a:pt x="423430" y="82690"/>
                </a:lnTo>
                <a:lnTo>
                  <a:pt x="422885" y="82145"/>
                </a:lnTo>
                <a:lnTo>
                  <a:pt x="422401" y="81661"/>
                </a:lnTo>
                <a:lnTo>
                  <a:pt x="421918" y="81661"/>
                </a:lnTo>
                <a:lnTo>
                  <a:pt x="421918" y="83174"/>
                </a:lnTo>
                <a:lnTo>
                  <a:pt x="420889" y="83174"/>
                </a:lnTo>
                <a:lnTo>
                  <a:pt x="422462" y="85230"/>
                </a:lnTo>
                <a:lnTo>
                  <a:pt x="418349" y="85714"/>
                </a:lnTo>
                <a:lnTo>
                  <a:pt x="417320" y="81117"/>
                </a:lnTo>
                <a:lnTo>
                  <a:pt x="415264" y="79605"/>
                </a:lnTo>
                <a:lnTo>
                  <a:pt x="414235" y="79605"/>
                </a:lnTo>
                <a:lnTo>
                  <a:pt x="413691" y="79121"/>
                </a:lnTo>
                <a:lnTo>
                  <a:pt x="412179" y="78576"/>
                </a:lnTo>
                <a:lnTo>
                  <a:pt x="413207" y="80633"/>
                </a:lnTo>
                <a:lnTo>
                  <a:pt x="409094" y="81661"/>
                </a:lnTo>
                <a:lnTo>
                  <a:pt x="410606" y="79605"/>
                </a:lnTo>
                <a:lnTo>
                  <a:pt x="407037" y="78092"/>
                </a:lnTo>
                <a:lnTo>
                  <a:pt x="401895" y="80149"/>
                </a:lnTo>
                <a:lnTo>
                  <a:pt x="401895" y="81177"/>
                </a:lnTo>
                <a:lnTo>
                  <a:pt x="401351" y="81177"/>
                </a:lnTo>
                <a:lnTo>
                  <a:pt x="400323" y="80693"/>
                </a:lnTo>
                <a:lnTo>
                  <a:pt x="400323" y="81177"/>
                </a:lnTo>
                <a:lnTo>
                  <a:pt x="399839" y="82206"/>
                </a:lnTo>
                <a:lnTo>
                  <a:pt x="399839" y="83718"/>
                </a:lnTo>
                <a:lnTo>
                  <a:pt x="398326" y="83718"/>
                </a:lnTo>
                <a:lnTo>
                  <a:pt x="398326" y="84746"/>
                </a:lnTo>
                <a:lnTo>
                  <a:pt x="399355" y="84746"/>
                </a:lnTo>
                <a:lnTo>
                  <a:pt x="399355" y="85291"/>
                </a:lnTo>
                <a:lnTo>
                  <a:pt x="397843" y="85291"/>
                </a:lnTo>
                <a:lnTo>
                  <a:pt x="375280" y="98115"/>
                </a:lnTo>
                <a:lnTo>
                  <a:pt x="375824" y="99143"/>
                </a:lnTo>
                <a:lnTo>
                  <a:pt x="406614" y="81722"/>
                </a:lnTo>
                <a:lnTo>
                  <a:pt x="408670" y="87347"/>
                </a:lnTo>
                <a:lnTo>
                  <a:pt x="406614" y="87347"/>
                </a:lnTo>
                <a:lnTo>
                  <a:pt x="406614" y="88376"/>
                </a:lnTo>
                <a:lnTo>
                  <a:pt x="410183" y="88376"/>
                </a:lnTo>
                <a:lnTo>
                  <a:pt x="411211" y="90432"/>
                </a:lnTo>
                <a:lnTo>
                  <a:pt x="401472" y="95030"/>
                </a:lnTo>
                <a:lnTo>
                  <a:pt x="399960" y="91944"/>
                </a:lnTo>
                <a:lnTo>
                  <a:pt x="389193" y="99627"/>
                </a:lnTo>
                <a:lnTo>
                  <a:pt x="377881" y="103740"/>
                </a:lnTo>
                <a:lnTo>
                  <a:pt x="385079" y="117109"/>
                </a:lnTo>
                <a:lnTo>
                  <a:pt x="368142" y="125819"/>
                </a:lnTo>
                <a:lnTo>
                  <a:pt x="365601" y="127331"/>
                </a:lnTo>
                <a:lnTo>
                  <a:pt x="366085" y="127815"/>
                </a:lnTo>
                <a:lnTo>
                  <a:pt x="365601" y="127815"/>
                </a:lnTo>
                <a:lnTo>
                  <a:pt x="362033" y="124246"/>
                </a:lnTo>
                <a:lnTo>
                  <a:pt x="350721" y="135558"/>
                </a:lnTo>
                <a:lnTo>
                  <a:pt x="349693" y="142212"/>
                </a:lnTo>
                <a:lnTo>
                  <a:pt x="349209" y="141667"/>
                </a:lnTo>
                <a:lnTo>
                  <a:pt x="348180" y="143240"/>
                </a:lnTo>
                <a:lnTo>
                  <a:pt x="350237" y="144268"/>
                </a:lnTo>
                <a:lnTo>
                  <a:pt x="350781" y="145841"/>
                </a:lnTo>
                <a:lnTo>
                  <a:pt x="359008" y="149410"/>
                </a:lnTo>
                <a:lnTo>
                  <a:pt x="357980" y="151467"/>
                </a:lnTo>
                <a:lnTo>
                  <a:pt x="364634" y="154552"/>
                </a:lnTo>
                <a:lnTo>
                  <a:pt x="361549" y="156064"/>
                </a:lnTo>
                <a:lnTo>
                  <a:pt x="362577" y="158605"/>
                </a:lnTo>
                <a:lnTo>
                  <a:pt x="360036" y="159633"/>
                </a:lnTo>
                <a:lnTo>
                  <a:pt x="360036" y="160177"/>
                </a:lnTo>
                <a:lnTo>
                  <a:pt x="360520" y="160661"/>
                </a:lnTo>
                <a:lnTo>
                  <a:pt x="363605" y="160661"/>
                </a:lnTo>
                <a:lnTo>
                  <a:pt x="368747" y="173001"/>
                </a:lnTo>
                <a:lnTo>
                  <a:pt x="359492" y="177114"/>
                </a:lnTo>
                <a:lnTo>
                  <a:pt x="357980" y="177598"/>
                </a:lnTo>
                <a:lnTo>
                  <a:pt x="350781" y="191451"/>
                </a:lnTo>
                <a:lnTo>
                  <a:pt x="360036" y="186309"/>
                </a:lnTo>
                <a:cubicBezTo>
                  <a:pt x="361972" y="189938"/>
                  <a:pt x="361972" y="187640"/>
                  <a:pt x="364150" y="187821"/>
                </a:cubicBezTo>
                <a:cubicBezTo>
                  <a:pt x="363968" y="193568"/>
                  <a:pt x="364876" y="187761"/>
                  <a:pt x="364634" y="193447"/>
                </a:cubicBezTo>
                <a:lnTo>
                  <a:pt x="363605" y="193447"/>
                </a:lnTo>
                <a:lnTo>
                  <a:pt x="365117" y="196532"/>
                </a:lnTo>
                <a:lnTo>
                  <a:pt x="365601" y="196048"/>
                </a:lnTo>
                <a:lnTo>
                  <a:pt x="366630" y="198588"/>
                </a:lnTo>
                <a:lnTo>
                  <a:pt x="366630" y="200101"/>
                </a:lnTo>
                <a:lnTo>
                  <a:pt x="368142" y="201673"/>
                </a:lnTo>
                <a:lnTo>
                  <a:pt x="365601" y="203186"/>
                </a:lnTo>
                <a:lnTo>
                  <a:pt x="366630" y="204214"/>
                </a:lnTo>
                <a:lnTo>
                  <a:pt x="364089" y="205242"/>
                </a:lnTo>
                <a:lnTo>
                  <a:pt x="364089" y="207299"/>
                </a:lnTo>
                <a:lnTo>
                  <a:pt x="368686" y="205726"/>
                </a:lnTo>
                <a:lnTo>
                  <a:pt x="369231" y="207299"/>
                </a:lnTo>
                <a:lnTo>
                  <a:pt x="369231" y="207783"/>
                </a:lnTo>
                <a:lnTo>
                  <a:pt x="368203" y="208267"/>
                </a:lnTo>
                <a:lnTo>
                  <a:pt x="369231" y="209839"/>
                </a:lnTo>
                <a:lnTo>
                  <a:pt x="371771" y="208811"/>
                </a:lnTo>
                <a:lnTo>
                  <a:pt x="372316" y="209839"/>
                </a:lnTo>
                <a:lnTo>
                  <a:pt x="370259" y="210323"/>
                </a:lnTo>
                <a:lnTo>
                  <a:pt x="370259" y="210868"/>
                </a:lnTo>
                <a:lnTo>
                  <a:pt x="370804" y="210323"/>
                </a:lnTo>
                <a:lnTo>
                  <a:pt x="370804" y="211352"/>
                </a:lnTo>
                <a:lnTo>
                  <a:pt x="369775" y="211352"/>
                </a:lnTo>
                <a:lnTo>
                  <a:pt x="370320" y="212864"/>
                </a:lnTo>
                <a:lnTo>
                  <a:pt x="368263" y="213408"/>
                </a:lnTo>
                <a:lnTo>
                  <a:pt x="368807" y="214921"/>
                </a:lnTo>
                <a:lnTo>
                  <a:pt x="371348" y="214437"/>
                </a:lnTo>
                <a:lnTo>
                  <a:pt x="371832" y="216493"/>
                </a:lnTo>
                <a:lnTo>
                  <a:pt x="372376" y="217038"/>
                </a:lnTo>
                <a:lnTo>
                  <a:pt x="372921" y="219095"/>
                </a:lnTo>
                <a:lnTo>
                  <a:pt x="370864" y="219095"/>
                </a:lnTo>
                <a:lnTo>
                  <a:pt x="370864" y="222180"/>
                </a:lnTo>
                <a:lnTo>
                  <a:pt x="373949" y="221696"/>
                </a:lnTo>
                <a:lnTo>
                  <a:pt x="373949" y="223208"/>
                </a:lnTo>
                <a:lnTo>
                  <a:pt x="371892" y="223208"/>
                </a:lnTo>
                <a:lnTo>
                  <a:pt x="371892" y="224236"/>
                </a:lnTo>
                <a:lnTo>
                  <a:pt x="372921" y="224236"/>
                </a:lnTo>
                <a:lnTo>
                  <a:pt x="372921" y="224720"/>
                </a:lnTo>
                <a:lnTo>
                  <a:pt x="365238" y="225265"/>
                </a:lnTo>
                <a:lnTo>
                  <a:pt x="365238" y="228833"/>
                </a:lnTo>
                <a:lnTo>
                  <a:pt x="369352" y="228833"/>
                </a:lnTo>
                <a:lnTo>
                  <a:pt x="369836" y="240629"/>
                </a:lnTo>
                <a:lnTo>
                  <a:pt x="364694" y="243714"/>
                </a:lnTo>
                <a:lnTo>
                  <a:pt x="365178" y="242686"/>
                </a:lnTo>
                <a:lnTo>
                  <a:pt x="358524" y="242686"/>
                </a:lnTo>
                <a:lnTo>
                  <a:pt x="356951" y="242141"/>
                </a:lnTo>
                <a:lnTo>
                  <a:pt x="349753" y="242141"/>
                </a:lnTo>
                <a:lnTo>
                  <a:pt x="349269" y="241113"/>
                </a:lnTo>
                <a:lnTo>
                  <a:pt x="347757" y="241113"/>
                </a:lnTo>
                <a:lnTo>
                  <a:pt x="346729" y="242141"/>
                </a:lnTo>
                <a:lnTo>
                  <a:pt x="345700" y="242141"/>
                </a:lnTo>
                <a:lnTo>
                  <a:pt x="344127" y="241113"/>
                </a:lnTo>
                <a:lnTo>
                  <a:pt x="343099" y="241597"/>
                </a:lnTo>
                <a:lnTo>
                  <a:pt x="342071" y="241113"/>
                </a:lnTo>
                <a:lnTo>
                  <a:pt x="341587" y="241597"/>
                </a:lnTo>
                <a:lnTo>
                  <a:pt x="328763" y="241113"/>
                </a:lnTo>
                <a:lnTo>
                  <a:pt x="328219" y="240568"/>
                </a:lnTo>
                <a:lnTo>
                  <a:pt x="326162" y="240568"/>
                </a:lnTo>
                <a:lnTo>
                  <a:pt x="324650" y="241113"/>
                </a:lnTo>
                <a:lnTo>
                  <a:pt x="321565" y="241113"/>
                </a:lnTo>
                <a:lnTo>
                  <a:pt x="276379" y="263192"/>
                </a:lnTo>
                <a:lnTo>
                  <a:pt x="272265" y="263736"/>
                </a:lnTo>
                <a:lnTo>
                  <a:pt x="268697" y="265793"/>
                </a:lnTo>
                <a:lnTo>
                  <a:pt x="255873" y="262224"/>
                </a:lnTo>
                <a:lnTo>
                  <a:pt x="255873" y="261196"/>
                </a:lnTo>
                <a:lnTo>
                  <a:pt x="255389" y="261196"/>
                </a:lnTo>
                <a:lnTo>
                  <a:pt x="255389" y="261679"/>
                </a:lnTo>
                <a:lnTo>
                  <a:pt x="248735" y="259139"/>
                </a:lnTo>
                <a:lnTo>
                  <a:pt x="235911" y="275532"/>
                </a:lnTo>
                <a:lnTo>
                  <a:pt x="235427" y="275532"/>
                </a:lnTo>
                <a:lnTo>
                  <a:pt x="234883" y="276560"/>
                </a:lnTo>
                <a:lnTo>
                  <a:pt x="234338" y="276560"/>
                </a:lnTo>
                <a:lnTo>
                  <a:pt x="234338" y="277588"/>
                </a:lnTo>
                <a:lnTo>
                  <a:pt x="233310" y="279645"/>
                </a:lnTo>
                <a:lnTo>
                  <a:pt x="226112" y="286299"/>
                </a:lnTo>
                <a:lnTo>
                  <a:pt x="224055" y="286843"/>
                </a:lnTo>
                <a:lnTo>
                  <a:pt x="221998" y="291985"/>
                </a:lnTo>
                <a:lnTo>
                  <a:pt x="219458" y="292529"/>
                </a:lnTo>
                <a:lnTo>
                  <a:pt x="219942" y="294586"/>
                </a:lnTo>
                <a:lnTo>
                  <a:pt x="219458" y="295130"/>
                </a:lnTo>
                <a:lnTo>
                  <a:pt x="219458" y="296159"/>
                </a:lnTo>
                <a:lnTo>
                  <a:pt x="220486" y="296643"/>
                </a:lnTo>
                <a:lnTo>
                  <a:pt x="219942" y="298699"/>
                </a:lnTo>
                <a:lnTo>
                  <a:pt x="219458" y="298155"/>
                </a:lnTo>
                <a:lnTo>
                  <a:pt x="218429" y="300211"/>
                </a:lnTo>
                <a:lnTo>
                  <a:pt x="220970" y="301724"/>
                </a:lnTo>
                <a:lnTo>
                  <a:pt x="220970" y="309951"/>
                </a:lnTo>
                <a:lnTo>
                  <a:pt x="219942" y="310979"/>
                </a:lnTo>
                <a:lnTo>
                  <a:pt x="220486" y="312007"/>
                </a:lnTo>
                <a:lnTo>
                  <a:pt x="221514" y="312552"/>
                </a:lnTo>
                <a:lnTo>
                  <a:pt x="221514" y="314064"/>
                </a:lnTo>
                <a:lnTo>
                  <a:pt x="217401" y="319205"/>
                </a:lnTo>
                <a:lnTo>
                  <a:pt x="217885" y="319750"/>
                </a:lnTo>
                <a:lnTo>
                  <a:pt x="215828" y="321806"/>
                </a:lnTo>
                <a:lnTo>
                  <a:pt x="215344" y="321323"/>
                </a:lnTo>
                <a:lnTo>
                  <a:pt x="214800" y="320294"/>
                </a:lnTo>
                <a:lnTo>
                  <a:pt x="214256" y="319810"/>
                </a:lnTo>
                <a:lnTo>
                  <a:pt x="213772" y="319810"/>
                </a:lnTo>
                <a:lnTo>
                  <a:pt x="213288" y="320294"/>
                </a:lnTo>
                <a:cubicBezTo>
                  <a:pt x="214679" y="321746"/>
                  <a:pt x="215344" y="323379"/>
                  <a:pt x="215828" y="325436"/>
                </a:cubicBezTo>
                <a:lnTo>
                  <a:pt x="216373" y="324952"/>
                </a:lnTo>
                <a:lnTo>
                  <a:pt x="216373" y="324407"/>
                </a:lnTo>
                <a:lnTo>
                  <a:pt x="217401" y="324407"/>
                </a:lnTo>
                <a:lnTo>
                  <a:pt x="216373" y="325980"/>
                </a:lnTo>
                <a:lnTo>
                  <a:pt x="216917" y="328037"/>
                </a:lnTo>
                <a:lnTo>
                  <a:pt x="218429" y="327553"/>
                </a:lnTo>
                <a:lnTo>
                  <a:pt x="218974" y="328581"/>
                </a:lnTo>
                <a:lnTo>
                  <a:pt x="220002" y="329065"/>
                </a:lnTo>
                <a:lnTo>
                  <a:pt x="222059" y="329610"/>
                </a:lnTo>
                <a:lnTo>
                  <a:pt x="221514" y="331122"/>
                </a:lnTo>
                <a:lnTo>
                  <a:pt x="219458" y="329610"/>
                </a:lnTo>
                <a:lnTo>
                  <a:pt x="217885" y="330638"/>
                </a:lnTo>
                <a:lnTo>
                  <a:pt x="221454" y="335235"/>
                </a:lnTo>
                <a:lnTo>
                  <a:pt x="226112" y="341889"/>
                </a:lnTo>
                <a:lnTo>
                  <a:pt x="226112" y="342917"/>
                </a:lnTo>
                <a:lnTo>
                  <a:pt x="227140" y="343401"/>
                </a:lnTo>
                <a:lnTo>
                  <a:pt x="227140" y="344974"/>
                </a:lnTo>
                <a:lnTo>
                  <a:pt x="228168" y="345458"/>
                </a:lnTo>
                <a:lnTo>
                  <a:pt x="229680" y="347999"/>
                </a:lnTo>
                <a:lnTo>
                  <a:pt x="231193" y="352596"/>
                </a:lnTo>
                <a:lnTo>
                  <a:pt x="231737" y="355136"/>
                </a:lnTo>
                <a:lnTo>
                  <a:pt x="233249" y="362335"/>
                </a:lnTo>
                <a:lnTo>
                  <a:pt x="233249" y="366932"/>
                </a:lnTo>
                <a:lnTo>
                  <a:pt x="236334" y="376671"/>
                </a:lnTo>
                <a:lnTo>
                  <a:pt x="240448" y="377699"/>
                </a:lnTo>
                <a:lnTo>
                  <a:pt x="239903" y="378183"/>
                </a:lnTo>
                <a:lnTo>
                  <a:pt x="237847" y="378183"/>
                </a:lnTo>
                <a:lnTo>
                  <a:pt x="236818" y="378667"/>
                </a:lnTo>
                <a:lnTo>
                  <a:pt x="234217" y="377639"/>
                </a:lnTo>
                <a:lnTo>
                  <a:pt x="233733" y="378123"/>
                </a:lnTo>
                <a:lnTo>
                  <a:pt x="235790" y="379635"/>
                </a:lnTo>
                <a:lnTo>
                  <a:pt x="237847" y="380663"/>
                </a:lnTo>
                <a:lnTo>
                  <a:pt x="238875" y="379151"/>
                </a:lnTo>
                <a:lnTo>
                  <a:pt x="241415" y="378607"/>
                </a:lnTo>
                <a:lnTo>
                  <a:pt x="242444" y="401169"/>
                </a:lnTo>
                <a:lnTo>
                  <a:pt x="240387" y="403226"/>
                </a:lnTo>
                <a:lnTo>
                  <a:pt x="244501" y="406795"/>
                </a:lnTo>
                <a:lnTo>
                  <a:pt x="244501" y="411937"/>
                </a:lnTo>
                <a:lnTo>
                  <a:pt x="243472" y="416050"/>
                </a:lnTo>
                <a:lnTo>
                  <a:pt x="245045" y="417562"/>
                </a:lnTo>
                <a:lnTo>
                  <a:pt x="244561" y="418590"/>
                </a:lnTo>
                <a:lnTo>
                  <a:pt x="245045" y="420103"/>
                </a:lnTo>
                <a:lnTo>
                  <a:pt x="246073" y="421131"/>
                </a:lnTo>
                <a:lnTo>
                  <a:pt x="246073" y="423188"/>
                </a:lnTo>
                <a:lnTo>
                  <a:pt x="247585" y="425244"/>
                </a:lnTo>
                <a:lnTo>
                  <a:pt x="248130" y="427301"/>
                </a:lnTo>
                <a:lnTo>
                  <a:pt x="247585" y="429358"/>
                </a:lnTo>
                <a:lnTo>
                  <a:pt x="247585" y="430386"/>
                </a:lnTo>
                <a:lnTo>
                  <a:pt x="248614" y="430386"/>
                </a:lnTo>
                <a:lnTo>
                  <a:pt x="250126" y="431898"/>
                </a:lnTo>
                <a:lnTo>
                  <a:pt x="250126" y="432926"/>
                </a:lnTo>
                <a:lnTo>
                  <a:pt x="248069" y="434983"/>
                </a:lnTo>
                <a:lnTo>
                  <a:pt x="247041" y="434983"/>
                </a:lnTo>
                <a:lnTo>
                  <a:pt x="247041" y="434439"/>
                </a:lnTo>
                <a:lnTo>
                  <a:pt x="246557" y="434983"/>
                </a:lnTo>
                <a:lnTo>
                  <a:pt x="246557" y="435467"/>
                </a:lnTo>
                <a:lnTo>
                  <a:pt x="244501" y="436011"/>
                </a:lnTo>
                <a:lnTo>
                  <a:pt x="244984" y="436495"/>
                </a:lnTo>
                <a:lnTo>
                  <a:pt x="244501" y="437040"/>
                </a:lnTo>
                <a:lnTo>
                  <a:pt x="236818" y="444238"/>
                </a:lnTo>
                <a:lnTo>
                  <a:pt x="237302" y="445267"/>
                </a:lnTo>
                <a:lnTo>
                  <a:pt x="236818" y="445750"/>
                </a:lnTo>
                <a:lnTo>
                  <a:pt x="236274" y="445267"/>
                </a:lnTo>
                <a:lnTo>
                  <a:pt x="221393" y="460147"/>
                </a:lnTo>
                <a:lnTo>
                  <a:pt x="199315" y="448352"/>
                </a:lnTo>
                <a:lnTo>
                  <a:pt x="198286" y="452949"/>
                </a:lnTo>
                <a:lnTo>
                  <a:pt x="182377" y="446295"/>
                </a:lnTo>
                <a:lnTo>
                  <a:pt x="180865" y="449380"/>
                </a:lnTo>
                <a:lnTo>
                  <a:pt x="164956" y="442182"/>
                </a:lnTo>
                <a:lnTo>
                  <a:pt x="166468" y="440669"/>
                </a:lnTo>
                <a:lnTo>
                  <a:pt x="154129" y="435044"/>
                </a:lnTo>
                <a:lnTo>
                  <a:pt x="155641" y="431959"/>
                </a:lnTo>
                <a:lnTo>
                  <a:pt x="151043" y="429902"/>
                </a:lnTo>
                <a:lnTo>
                  <a:pt x="150015" y="431959"/>
                </a:lnTo>
                <a:lnTo>
                  <a:pt x="137675" y="425789"/>
                </a:lnTo>
                <a:lnTo>
                  <a:pt x="138704" y="422704"/>
                </a:lnTo>
                <a:lnTo>
                  <a:pt x="128965" y="419135"/>
                </a:lnTo>
                <a:lnTo>
                  <a:pt x="129449" y="417623"/>
                </a:lnTo>
                <a:lnTo>
                  <a:pt x="126908" y="416594"/>
                </a:lnTo>
                <a:lnTo>
                  <a:pt x="127392" y="415082"/>
                </a:lnTo>
                <a:lnTo>
                  <a:pt x="122795" y="413509"/>
                </a:lnTo>
                <a:lnTo>
                  <a:pt x="123339" y="412481"/>
                </a:lnTo>
                <a:lnTo>
                  <a:pt x="122795" y="411937"/>
                </a:lnTo>
                <a:lnTo>
                  <a:pt x="122795" y="408368"/>
                </a:lnTo>
                <a:lnTo>
                  <a:pt x="121766" y="408368"/>
                </a:lnTo>
                <a:lnTo>
                  <a:pt x="121282" y="409396"/>
                </a:lnTo>
                <a:lnTo>
                  <a:pt x="118197" y="409396"/>
                </a:lnTo>
                <a:lnTo>
                  <a:pt x="116685" y="391430"/>
                </a:lnTo>
                <a:lnTo>
                  <a:pt x="104890" y="383204"/>
                </a:lnTo>
                <a:lnTo>
                  <a:pt x="104890" y="382176"/>
                </a:lnTo>
                <a:lnTo>
                  <a:pt x="99748" y="378062"/>
                </a:lnTo>
                <a:lnTo>
                  <a:pt x="97147" y="388345"/>
                </a:lnTo>
                <a:lnTo>
                  <a:pt x="84807" y="404738"/>
                </a:lnTo>
                <a:lnTo>
                  <a:pt x="82206" y="439097"/>
                </a:lnTo>
                <a:lnTo>
                  <a:pt x="81722" y="445267"/>
                </a:lnTo>
                <a:lnTo>
                  <a:pt x="85291" y="469886"/>
                </a:lnTo>
                <a:lnTo>
                  <a:pt x="96058" y="488335"/>
                </a:lnTo>
                <a:lnTo>
                  <a:pt x="83234" y="498619"/>
                </a:lnTo>
                <a:lnTo>
                  <a:pt x="80694" y="497046"/>
                </a:lnTo>
                <a:lnTo>
                  <a:pt x="83779" y="490876"/>
                </a:lnTo>
                <a:lnTo>
                  <a:pt x="83779" y="487307"/>
                </a:lnTo>
                <a:lnTo>
                  <a:pt x="82266" y="486823"/>
                </a:lnTo>
                <a:lnTo>
                  <a:pt x="81238" y="490392"/>
                </a:lnTo>
                <a:lnTo>
                  <a:pt x="80694" y="495534"/>
                </a:lnTo>
                <a:lnTo>
                  <a:pt x="79181" y="496562"/>
                </a:lnTo>
                <a:lnTo>
                  <a:pt x="79665" y="497590"/>
                </a:lnTo>
                <a:lnTo>
                  <a:pt x="78637" y="498619"/>
                </a:lnTo>
                <a:lnTo>
                  <a:pt x="79665" y="499647"/>
                </a:lnTo>
                <a:lnTo>
                  <a:pt x="78153" y="500191"/>
                </a:lnTo>
                <a:lnTo>
                  <a:pt x="74524" y="503276"/>
                </a:lnTo>
                <a:lnTo>
                  <a:pt x="76096" y="504305"/>
                </a:lnTo>
                <a:lnTo>
                  <a:pt x="69926" y="509446"/>
                </a:lnTo>
                <a:lnTo>
                  <a:pt x="69382" y="508418"/>
                </a:lnTo>
                <a:lnTo>
                  <a:pt x="68354" y="509446"/>
                </a:lnTo>
                <a:lnTo>
                  <a:pt x="65753" y="509446"/>
                </a:lnTo>
                <a:lnTo>
                  <a:pt x="67265" y="511503"/>
                </a:lnTo>
                <a:lnTo>
                  <a:pt x="66237" y="512531"/>
                </a:lnTo>
                <a:lnTo>
                  <a:pt x="65692" y="511503"/>
                </a:lnTo>
                <a:lnTo>
                  <a:pt x="64180" y="512047"/>
                </a:lnTo>
                <a:lnTo>
                  <a:pt x="65208" y="513076"/>
                </a:lnTo>
                <a:lnTo>
                  <a:pt x="60611" y="516645"/>
                </a:lnTo>
                <a:lnTo>
                  <a:pt x="54985" y="519730"/>
                </a:lnTo>
                <a:lnTo>
                  <a:pt x="52445" y="521303"/>
                </a:lnTo>
                <a:lnTo>
                  <a:pt x="49904" y="531586"/>
                </a:lnTo>
                <a:lnTo>
                  <a:pt x="42706" y="537756"/>
                </a:lnTo>
                <a:lnTo>
                  <a:pt x="32423" y="540841"/>
                </a:lnTo>
                <a:lnTo>
                  <a:pt x="32423" y="550580"/>
                </a:lnTo>
                <a:lnTo>
                  <a:pt x="32967" y="551064"/>
                </a:lnTo>
                <a:lnTo>
                  <a:pt x="32967" y="556689"/>
                </a:lnTo>
                <a:lnTo>
                  <a:pt x="32423" y="556689"/>
                </a:lnTo>
                <a:lnTo>
                  <a:pt x="32423" y="559774"/>
                </a:lnTo>
                <a:lnTo>
                  <a:pt x="30910" y="571086"/>
                </a:lnTo>
                <a:lnTo>
                  <a:pt x="36052" y="571630"/>
                </a:lnTo>
                <a:lnTo>
                  <a:pt x="36052" y="573687"/>
                </a:lnTo>
                <a:lnTo>
                  <a:pt x="36596" y="574171"/>
                </a:lnTo>
                <a:lnTo>
                  <a:pt x="31999" y="589051"/>
                </a:lnTo>
                <a:lnTo>
                  <a:pt x="23773" y="608529"/>
                </a:lnTo>
                <a:lnTo>
                  <a:pt x="23228" y="607984"/>
                </a:lnTo>
                <a:lnTo>
                  <a:pt x="22200" y="610041"/>
                </a:lnTo>
                <a:lnTo>
                  <a:pt x="23228" y="610525"/>
                </a:lnTo>
                <a:lnTo>
                  <a:pt x="15002" y="629519"/>
                </a:lnTo>
                <a:lnTo>
                  <a:pt x="14457" y="631576"/>
                </a:lnTo>
                <a:lnTo>
                  <a:pt x="13429" y="631092"/>
                </a:lnTo>
                <a:lnTo>
                  <a:pt x="12884" y="633632"/>
                </a:lnTo>
                <a:lnTo>
                  <a:pt x="13429" y="634116"/>
                </a:lnTo>
                <a:lnTo>
                  <a:pt x="10344" y="641798"/>
                </a:lnTo>
                <a:lnTo>
                  <a:pt x="4174" y="637685"/>
                </a:lnTo>
                <a:lnTo>
                  <a:pt x="2117" y="634600"/>
                </a:lnTo>
                <a:lnTo>
                  <a:pt x="1573" y="634600"/>
                </a:lnTo>
                <a:lnTo>
                  <a:pt x="544" y="637141"/>
                </a:lnTo>
                <a:lnTo>
                  <a:pt x="2057" y="638169"/>
                </a:lnTo>
                <a:lnTo>
                  <a:pt x="2057" y="638653"/>
                </a:lnTo>
                <a:lnTo>
                  <a:pt x="2541" y="638169"/>
                </a:lnTo>
                <a:lnTo>
                  <a:pt x="5626" y="640226"/>
                </a:lnTo>
                <a:lnTo>
                  <a:pt x="4597" y="641798"/>
                </a:lnTo>
                <a:lnTo>
                  <a:pt x="8166" y="643855"/>
                </a:lnTo>
                <a:lnTo>
                  <a:pt x="9739" y="643855"/>
                </a:lnTo>
                <a:lnTo>
                  <a:pt x="11251" y="656679"/>
                </a:lnTo>
                <a:lnTo>
                  <a:pt x="11251" y="657223"/>
                </a:lnTo>
                <a:lnTo>
                  <a:pt x="11735" y="658252"/>
                </a:lnTo>
                <a:lnTo>
                  <a:pt x="10162" y="659280"/>
                </a:lnTo>
                <a:lnTo>
                  <a:pt x="10162" y="663393"/>
                </a:lnTo>
                <a:lnTo>
                  <a:pt x="11735" y="663877"/>
                </a:lnTo>
                <a:lnTo>
                  <a:pt x="11251" y="664906"/>
                </a:lnTo>
                <a:lnTo>
                  <a:pt x="10223" y="664906"/>
                </a:lnTo>
                <a:lnTo>
                  <a:pt x="9739" y="666418"/>
                </a:lnTo>
                <a:lnTo>
                  <a:pt x="10223" y="666418"/>
                </a:lnTo>
                <a:lnTo>
                  <a:pt x="11251" y="667446"/>
                </a:lnTo>
                <a:lnTo>
                  <a:pt x="11251" y="668474"/>
                </a:lnTo>
                <a:lnTo>
                  <a:pt x="10223" y="669503"/>
                </a:lnTo>
                <a:lnTo>
                  <a:pt x="9739" y="669503"/>
                </a:lnTo>
                <a:lnTo>
                  <a:pt x="8711" y="670531"/>
                </a:lnTo>
                <a:lnTo>
                  <a:pt x="9255" y="671015"/>
                </a:lnTo>
                <a:lnTo>
                  <a:pt x="9255" y="674584"/>
                </a:lnTo>
                <a:lnTo>
                  <a:pt x="0" y="684867"/>
                </a:lnTo>
                <a:lnTo>
                  <a:pt x="6170" y="689465"/>
                </a:lnTo>
                <a:lnTo>
                  <a:pt x="6170" y="692550"/>
                </a:lnTo>
                <a:lnTo>
                  <a:pt x="8227" y="694062"/>
                </a:lnTo>
                <a:lnTo>
                  <a:pt x="9255" y="699687"/>
                </a:lnTo>
                <a:lnTo>
                  <a:pt x="11312" y="700716"/>
                </a:lnTo>
                <a:lnTo>
                  <a:pt x="15425" y="700171"/>
                </a:lnTo>
                <a:lnTo>
                  <a:pt x="17482" y="699687"/>
                </a:lnTo>
                <a:lnTo>
                  <a:pt x="17966" y="700171"/>
                </a:lnTo>
                <a:lnTo>
                  <a:pt x="17966" y="701744"/>
                </a:lnTo>
                <a:lnTo>
                  <a:pt x="20567" y="701200"/>
                </a:lnTo>
                <a:lnTo>
                  <a:pt x="21051" y="700171"/>
                </a:lnTo>
                <a:lnTo>
                  <a:pt x="20022" y="699143"/>
                </a:lnTo>
                <a:lnTo>
                  <a:pt x="28733" y="697631"/>
                </a:lnTo>
                <a:lnTo>
                  <a:pt x="28249" y="699687"/>
                </a:lnTo>
                <a:lnTo>
                  <a:pt x="27220" y="700171"/>
                </a:lnTo>
                <a:lnTo>
                  <a:pt x="27765" y="701200"/>
                </a:lnTo>
                <a:lnTo>
                  <a:pt x="30850" y="700171"/>
                </a:lnTo>
                <a:lnTo>
                  <a:pt x="29822" y="697086"/>
                </a:lnTo>
                <a:lnTo>
                  <a:pt x="37020" y="696058"/>
                </a:lnTo>
                <a:lnTo>
                  <a:pt x="37504" y="697086"/>
                </a:lnTo>
                <a:lnTo>
                  <a:pt x="38532" y="697086"/>
                </a:lnTo>
                <a:lnTo>
                  <a:pt x="39560" y="700171"/>
                </a:lnTo>
                <a:lnTo>
                  <a:pt x="41617" y="700171"/>
                </a:lnTo>
                <a:lnTo>
                  <a:pt x="43190" y="701200"/>
                </a:lnTo>
                <a:lnTo>
                  <a:pt x="47303" y="704768"/>
                </a:lnTo>
                <a:lnTo>
                  <a:pt x="47303" y="706341"/>
                </a:lnTo>
                <a:lnTo>
                  <a:pt x="47848" y="706825"/>
                </a:lnTo>
                <a:lnTo>
                  <a:pt x="47848" y="709366"/>
                </a:lnTo>
                <a:lnTo>
                  <a:pt x="46335" y="710394"/>
                </a:lnTo>
                <a:lnTo>
                  <a:pt x="47364" y="711423"/>
                </a:lnTo>
                <a:lnTo>
                  <a:pt x="46335" y="712935"/>
                </a:lnTo>
                <a:lnTo>
                  <a:pt x="46819" y="714508"/>
                </a:lnTo>
                <a:lnTo>
                  <a:pt x="41194" y="717048"/>
                </a:lnTo>
                <a:lnTo>
                  <a:pt x="39137" y="721161"/>
                </a:lnTo>
                <a:lnTo>
                  <a:pt x="40649" y="721706"/>
                </a:lnTo>
                <a:lnTo>
                  <a:pt x="43190" y="718137"/>
                </a:lnTo>
                <a:lnTo>
                  <a:pt x="43674" y="718621"/>
                </a:lnTo>
                <a:lnTo>
                  <a:pt x="42162" y="721161"/>
                </a:lnTo>
                <a:lnTo>
                  <a:pt x="43190" y="722190"/>
                </a:lnTo>
                <a:lnTo>
                  <a:pt x="42162" y="724730"/>
                </a:lnTo>
                <a:lnTo>
                  <a:pt x="43190" y="727331"/>
                </a:lnTo>
                <a:lnTo>
                  <a:pt x="44218" y="727815"/>
                </a:lnTo>
                <a:lnTo>
                  <a:pt x="41617" y="742212"/>
                </a:lnTo>
                <a:lnTo>
                  <a:pt x="40105" y="751467"/>
                </a:lnTo>
                <a:lnTo>
                  <a:pt x="39077" y="751467"/>
                </a:lnTo>
                <a:lnTo>
                  <a:pt x="39560" y="754068"/>
                </a:lnTo>
                <a:lnTo>
                  <a:pt x="37504" y="755096"/>
                </a:lnTo>
                <a:lnTo>
                  <a:pt x="39077" y="758181"/>
                </a:lnTo>
                <a:lnTo>
                  <a:pt x="38048" y="765863"/>
                </a:lnTo>
                <a:lnTo>
                  <a:pt x="40649" y="765863"/>
                </a:lnTo>
                <a:lnTo>
                  <a:pt x="40105" y="766892"/>
                </a:lnTo>
                <a:lnTo>
                  <a:pt x="42706" y="766892"/>
                </a:lnTo>
                <a:lnTo>
                  <a:pt x="42162" y="765319"/>
                </a:lnTo>
                <a:lnTo>
                  <a:pt x="45247" y="762234"/>
                </a:lnTo>
                <a:lnTo>
                  <a:pt x="48332" y="763746"/>
                </a:lnTo>
                <a:lnTo>
                  <a:pt x="46275" y="765803"/>
                </a:lnTo>
                <a:lnTo>
                  <a:pt x="50872" y="767315"/>
                </a:lnTo>
                <a:lnTo>
                  <a:pt x="53473" y="768827"/>
                </a:lnTo>
                <a:lnTo>
                  <a:pt x="53473" y="767799"/>
                </a:lnTo>
                <a:lnTo>
                  <a:pt x="54502" y="767315"/>
                </a:lnTo>
                <a:lnTo>
                  <a:pt x="54502" y="767799"/>
                </a:lnTo>
                <a:lnTo>
                  <a:pt x="57103" y="768827"/>
                </a:lnTo>
                <a:lnTo>
                  <a:pt x="58615" y="769856"/>
                </a:lnTo>
                <a:lnTo>
                  <a:pt x="59643" y="771912"/>
                </a:lnTo>
                <a:lnTo>
                  <a:pt x="59159" y="773425"/>
                </a:lnTo>
                <a:lnTo>
                  <a:pt x="59159" y="774998"/>
                </a:lnTo>
                <a:lnTo>
                  <a:pt x="57586" y="775481"/>
                </a:lnTo>
                <a:lnTo>
                  <a:pt x="57586" y="775965"/>
                </a:lnTo>
                <a:lnTo>
                  <a:pt x="58615" y="775965"/>
                </a:lnTo>
                <a:lnTo>
                  <a:pt x="58615" y="776510"/>
                </a:lnTo>
                <a:lnTo>
                  <a:pt x="57586" y="776510"/>
                </a:lnTo>
                <a:lnTo>
                  <a:pt x="57586" y="777538"/>
                </a:lnTo>
                <a:lnTo>
                  <a:pt x="58070" y="777538"/>
                </a:lnTo>
                <a:lnTo>
                  <a:pt x="58615" y="776993"/>
                </a:lnTo>
                <a:lnTo>
                  <a:pt x="59159" y="777538"/>
                </a:lnTo>
                <a:lnTo>
                  <a:pt x="59159" y="778566"/>
                </a:lnTo>
                <a:lnTo>
                  <a:pt x="57586" y="778566"/>
                </a:lnTo>
                <a:lnTo>
                  <a:pt x="57103" y="779050"/>
                </a:lnTo>
                <a:lnTo>
                  <a:pt x="57586" y="779534"/>
                </a:lnTo>
                <a:lnTo>
                  <a:pt x="58615" y="779534"/>
                </a:lnTo>
                <a:lnTo>
                  <a:pt x="58615" y="781107"/>
                </a:lnTo>
                <a:lnTo>
                  <a:pt x="58070" y="781107"/>
                </a:lnTo>
                <a:lnTo>
                  <a:pt x="58615" y="782135"/>
                </a:lnTo>
                <a:lnTo>
                  <a:pt x="58615" y="782619"/>
                </a:lnTo>
                <a:lnTo>
                  <a:pt x="59643" y="783103"/>
                </a:lnTo>
                <a:lnTo>
                  <a:pt x="60127" y="783648"/>
                </a:lnTo>
                <a:lnTo>
                  <a:pt x="60127" y="785160"/>
                </a:lnTo>
                <a:lnTo>
                  <a:pt x="61639" y="785160"/>
                </a:lnTo>
                <a:lnTo>
                  <a:pt x="61639" y="787216"/>
                </a:lnTo>
                <a:lnTo>
                  <a:pt x="62184" y="787216"/>
                </a:lnTo>
                <a:lnTo>
                  <a:pt x="62184" y="787700"/>
                </a:lnTo>
                <a:lnTo>
                  <a:pt x="61155" y="788729"/>
                </a:lnTo>
                <a:lnTo>
                  <a:pt x="61639" y="788729"/>
                </a:lnTo>
                <a:lnTo>
                  <a:pt x="62184" y="789273"/>
                </a:lnTo>
                <a:lnTo>
                  <a:pt x="62184" y="789757"/>
                </a:lnTo>
                <a:lnTo>
                  <a:pt x="62728" y="790785"/>
                </a:lnTo>
                <a:lnTo>
                  <a:pt x="62184" y="790785"/>
                </a:lnTo>
                <a:lnTo>
                  <a:pt x="63696" y="792298"/>
                </a:lnTo>
                <a:lnTo>
                  <a:pt x="64240" y="793326"/>
                </a:lnTo>
                <a:lnTo>
                  <a:pt x="65269" y="794838"/>
                </a:lnTo>
                <a:lnTo>
                  <a:pt x="65269" y="795866"/>
                </a:lnTo>
                <a:lnTo>
                  <a:pt x="47303" y="796895"/>
                </a:lnTo>
                <a:lnTo>
                  <a:pt x="35992" y="808690"/>
                </a:lnTo>
                <a:lnTo>
                  <a:pt x="32423" y="812804"/>
                </a:lnTo>
                <a:lnTo>
                  <a:pt x="42706" y="827200"/>
                </a:lnTo>
                <a:lnTo>
                  <a:pt x="39137" y="841052"/>
                </a:lnTo>
                <a:lnTo>
                  <a:pt x="37564" y="842081"/>
                </a:lnTo>
                <a:lnTo>
                  <a:pt x="37564" y="842625"/>
                </a:lnTo>
                <a:lnTo>
                  <a:pt x="33995" y="844682"/>
                </a:lnTo>
                <a:lnTo>
                  <a:pt x="33995" y="843654"/>
                </a:lnTo>
                <a:lnTo>
                  <a:pt x="35024" y="842625"/>
                </a:lnTo>
                <a:lnTo>
                  <a:pt x="35024" y="842081"/>
                </a:lnTo>
                <a:lnTo>
                  <a:pt x="36052" y="841597"/>
                </a:lnTo>
                <a:lnTo>
                  <a:pt x="36596" y="841052"/>
                </a:lnTo>
                <a:lnTo>
                  <a:pt x="35568" y="838512"/>
                </a:lnTo>
                <a:lnTo>
                  <a:pt x="32483" y="839056"/>
                </a:lnTo>
                <a:lnTo>
                  <a:pt x="33028" y="839540"/>
                </a:lnTo>
                <a:lnTo>
                  <a:pt x="32483" y="841052"/>
                </a:lnTo>
                <a:lnTo>
                  <a:pt x="31455" y="840568"/>
                </a:lnTo>
                <a:lnTo>
                  <a:pt x="30910" y="842625"/>
                </a:lnTo>
                <a:lnTo>
                  <a:pt x="23228" y="836455"/>
                </a:lnTo>
                <a:lnTo>
                  <a:pt x="21171" y="861075"/>
                </a:lnTo>
                <a:lnTo>
                  <a:pt x="15546" y="868757"/>
                </a:lnTo>
                <a:lnTo>
                  <a:pt x="21171" y="894949"/>
                </a:lnTo>
                <a:lnTo>
                  <a:pt x="17058" y="899062"/>
                </a:lnTo>
                <a:lnTo>
                  <a:pt x="14457" y="904204"/>
                </a:lnTo>
                <a:lnTo>
                  <a:pt x="12945" y="906805"/>
                </a:lnTo>
                <a:lnTo>
                  <a:pt x="15002" y="911947"/>
                </a:lnTo>
                <a:lnTo>
                  <a:pt x="14457" y="912975"/>
                </a:lnTo>
                <a:lnTo>
                  <a:pt x="15969" y="916060"/>
                </a:lnTo>
                <a:lnTo>
                  <a:pt x="17542" y="920657"/>
                </a:lnTo>
                <a:lnTo>
                  <a:pt x="34479" y="921141"/>
                </a:lnTo>
                <a:lnTo>
                  <a:pt x="48332" y="925738"/>
                </a:lnTo>
                <a:lnTo>
                  <a:pt x="52445" y="927251"/>
                </a:lnTo>
                <a:lnTo>
                  <a:pt x="115052" y="954471"/>
                </a:lnTo>
                <a:lnTo>
                  <a:pt x="158665" y="924226"/>
                </a:lnTo>
                <a:lnTo>
                  <a:pt x="163262" y="916000"/>
                </a:lnTo>
                <a:lnTo>
                  <a:pt x="173546" y="904204"/>
                </a:lnTo>
                <a:lnTo>
                  <a:pt x="189455" y="879585"/>
                </a:lnTo>
                <a:lnTo>
                  <a:pt x="225870" y="882670"/>
                </a:lnTo>
                <a:lnTo>
                  <a:pt x="229439" y="877528"/>
                </a:lnTo>
                <a:lnTo>
                  <a:pt x="243835" y="858534"/>
                </a:lnTo>
                <a:lnTo>
                  <a:pt x="254118" y="844682"/>
                </a:lnTo>
                <a:lnTo>
                  <a:pt x="264402" y="830285"/>
                </a:lnTo>
                <a:lnTo>
                  <a:pt x="269543" y="823631"/>
                </a:lnTo>
                <a:lnTo>
                  <a:pt x="281883" y="817461"/>
                </a:lnTo>
                <a:lnTo>
                  <a:pt x="287509" y="814921"/>
                </a:lnTo>
                <a:lnTo>
                  <a:pt x="293134" y="817461"/>
                </a:lnTo>
                <a:lnTo>
                  <a:pt x="294647" y="813348"/>
                </a:lnTo>
                <a:lnTo>
                  <a:pt x="293134" y="811775"/>
                </a:lnTo>
                <a:lnTo>
                  <a:pt x="296703" y="810263"/>
                </a:lnTo>
                <a:lnTo>
                  <a:pt x="317754" y="753281"/>
                </a:lnTo>
                <a:lnTo>
                  <a:pt x="330094" y="760964"/>
                </a:lnTo>
                <a:lnTo>
                  <a:pt x="362395" y="780986"/>
                </a:lnTo>
                <a:lnTo>
                  <a:pt x="376792" y="783042"/>
                </a:lnTo>
                <a:lnTo>
                  <a:pt x="385019" y="783587"/>
                </a:lnTo>
                <a:lnTo>
                  <a:pt x="388104" y="784071"/>
                </a:lnTo>
                <a:lnTo>
                  <a:pt x="408126" y="786612"/>
                </a:lnTo>
                <a:lnTo>
                  <a:pt x="438431" y="775844"/>
                </a:lnTo>
                <a:lnTo>
                  <a:pt x="484646" y="758907"/>
                </a:lnTo>
                <a:lnTo>
                  <a:pt x="505696" y="751225"/>
                </a:lnTo>
                <a:lnTo>
                  <a:pt x="507208" y="750741"/>
                </a:lnTo>
                <a:lnTo>
                  <a:pt x="507753" y="750196"/>
                </a:lnTo>
                <a:lnTo>
                  <a:pt x="505696" y="750196"/>
                </a:lnTo>
                <a:lnTo>
                  <a:pt x="505212" y="750741"/>
                </a:lnTo>
                <a:lnTo>
                  <a:pt x="504728" y="750741"/>
                </a:lnTo>
                <a:lnTo>
                  <a:pt x="504728" y="749229"/>
                </a:lnTo>
                <a:lnTo>
                  <a:pt x="508842" y="743059"/>
                </a:lnTo>
                <a:lnTo>
                  <a:pt x="510414" y="743603"/>
                </a:lnTo>
                <a:lnTo>
                  <a:pt x="510898" y="742575"/>
                </a:lnTo>
                <a:lnTo>
                  <a:pt x="509870" y="742030"/>
                </a:lnTo>
                <a:lnTo>
                  <a:pt x="509870" y="739490"/>
                </a:lnTo>
                <a:lnTo>
                  <a:pt x="508842" y="736949"/>
                </a:lnTo>
                <a:lnTo>
                  <a:pt x="508842" y="734893"/>
                </a:lnTo>
                <a:lnTo>
                  <a:pt x="508358" y="734409"/>
                </a:lnTo>
                <a:lnTo>
                  <a:pt x="506785" y="733380"/>
                </a:lnTo>
                <a:lnTo>
                  <a:pt x="505273" y="733864"/>
                </a:lnTo>
                <a:lnTo>
                  <a:pt x="505273" y="733380"/>
                </a:lnTo>
                <a:lnTo>
                  <a:pt x="506301" y="732352"/>
                </a:lnTo>
                <a:lnTo>
                  <a:pt x="508842" y="733864"/>
                </a:lnTo>
                <a:lnTo>
                  <a:pt x="509870" y="735437"/>
                </a:lnTo>
                <a:lnTo>
                  <a:pt x="509870" y="735921"/>
                </a:lnTo>
                <a:lnTo>
                  <a:pt x="509326" y="736465"/>
                </a:lnTo>
                <a:lnTo>
                  <a:pt x="509326" y="736949"/>
                </a:lnTo>
                <a:lnTo>
                  <a:pt x="509870" y="737978"/>
                </a:lnTo>
                <a:lnTo>
                  <a:pt x="510898" y="737978"/>
                </a:lnTo>
                <a:lnTo>
                  <a:pt x="511443" y="739490"/>
                </a:lnTo>
                <a:lnTo>
                  <a:pt x="512471" y="739490"/>
                </a:lnTo>
                <a:lnTo>
                  <a:pt x="512471" y="737978"/>
                </a:lnTo>
                <a:lnTo>
                  <a:pt x="514044" y="736949"/>
                </a:lnTo>
                <a:lnTo>
                  <a:pt x="514044" y="735437"/>
                </a:lnTo>
                <a:lnTo>
                  <a:pt x="516100" y="735437"/>
                </a:lnTo>
                <a:lnTo>
                  <a:pt x="517129" y="734893"/>
                </a:lnTo>
                <a:lnTo>
                  <a:pt x="518157" y="736949"/>
                </a:lnTo>
                <a:lnTo>
                  <a:pt x="520698" y="735437"/>
                </a:lnTo>
                <a:lnTo>
                  <a:pt x="521242" y="734893"/>
                </a:lnTo>
                <a:lnTo>
                  <a:pt x="522754" y="734893"/>
                </a:lnTo>
                <a:lnTo>
                  <a:pt x="522210" y="732836"/>
                </a:lnTo>
                <a:lnTo>
                  <a:pt x="523722" y="727210"/>
                </a:lnTo>
                <a:lnTo>
                  <a:pt x="522694" y="727210"/>
                </a:lnTo>
                <a:lnTo>
                  <a:pt x="521666" y="728239"/>
                </a:lnTo>
                <a:lnTo>
                  <a:pt x="520637" y="727694"/>
                </a:lnTo>
                <a:lnTo>
                  <a:pt x="520093" y="727210"/>
                </a:lnTo>
                <a:lnTo>
                  <a:pt x="518581" y="724125"/>
                </a:lnTo>
                <a:lnTo>
                  <a:pt x="526807" y="705676"/>
                </a:lnTo>
                <a:lnTo>
                  <a:pt x="527291" y="706704"/>
                </a:lnTo>
                <a:lnTo>
                  <a:pt x="528319" y="706220"/>
                </a:lnTo>
                <a:lnTo>
                  <a:pt x="528319" y="705192"/>
                </a:lnTo>
                <a:lnTo>
                  <a:pt x="527291" y="703619"/>
                </a:lnTo>
                <a:lnTo>
                  <a:pt x="546769" y="693880"/>
                </a:lnTo>
                <a:lnTo>
                  <a:pt x="545741" y="696965"/>
                </a:lnTo>
                <a:lnTo>
                  <a:pt x="545741" y="702107"/>
                </a:lnTo>
                <a:lnTo>
                  <a:pt x="548826" y="705192"/>
                </a:lnTo>
                <a:lnTo>
                  <a:pt x="551911" y="702651"/>
                </a:lnTo>
                <a:lnTo>
                  <a:pt x="556508" y="707793"/>
                </a:lnTo>
                <a:lnTo>
                  <a:pt x="552394" y="710878"/>
                </a:lnTo>
                <a:lnTo>
                  <a:pt x="554451" y="712390"/>
                </a:lnTo>
                <a:lnTo>
                  <a:pt x="557536" y="709305"/>
                </a:lnTo>
                <a:lnTo>
                  <a:pt x="560621" y="712874"/>
                </a:lnTo>
                <a:lnTo>
                  <a:pt x="561165" y="717472"/>
                </a:lnTo>
                <a:lnTo>
                  <a:pt x="566791" y="722069"/>
                </a:lnTo>
                <a:lnTo>
                  <a:pt x="570360" y="724609"/>
                </a:lnTo>
                <a:lnTo>
                  <a:pt x="570844" y="725153"/>
                </a:lnTo>
                <a:lnTo>
                  <a:pt x="577498" y="727694"/>
                </a:lnTo>
                <a:lnTo>
                  <a:pt x="586753" y="723581"/>
                </a:lnTo>
                <a:lnTo>
                  <a:pt x="597036" y="732292"/>
                </a:lnTo>
                <a:lnTo>
                  <a:pt x="596552" y="732836"/>
                </a:lnTo>
                <a:lnTo>
                  <a:pt x="598125" y="733864"/>
                </a:lnTo>
                <a:lnTo>
                  <a:pt x="599153" y="733864"/>
                </a:lnTo>
                <a:lnTo>
                  <a:pt x="598125" y="725153"/>
                </a:lnTo>
                <a:lnTo>
                  <a:pt x="598125" y="723641"/>
                </a:lnTo>
                <a:lnTo>
                  <a:pt x="596552" y="703135"/>
                </a:lnTo>
                <a:lnTo>
                  <a:pt x="644279" y="709789"/>
                </a:lnTo>
                <a:lnTo>
                  <a:pt x="674584" y="680512"/>
                </a:lnTo>
                <a:lnTo>
                  <a:pt x="675129" y="681540"/>
                </a:lnTo>
                <a:lnTo>
                  <a:pt x="676641" y="681540"/>
                </a:lnTo>
                <a:lnTo>
                  <a:pt x="680754" y="679968"/>
                </a:lnTo>
                <a:lnTo>
                  <a:pt x="680210" y="678455"/>
                </a:lnTo>
                <a:lnTo>
                  <a:pt x="682750" y="675370"/>
                </a:lnTo>
                <a:lnTo>
                  <a:pt x="683779" y="674342"/>
                </a:lnTo>
                <a:lnTo>
                  <a:pt x="684323" y="675915"/>
                </a:lnTo>
                <a:lnTo>
                  <a:pt x="685351" y="675915"/>
                </a:lnTo>
                <a:lnTo>
                  <a:pt x="686380" y="678455"/>
                </a:lnTo>
                <a:lnTo>
                  <a:pt x="686864" y="680512"/>
                </a:lnTo>
                <a:lnTo>
                  <a:pt x="689465" y="682569"/>
                </a:lnTo>
                <a:lnTo>
                  <a:pt x="690009" y="682569"/>
                </a:lnTo>
                <a:lnTo>
                  <a:pt x="689465" y="681540"/>
                </a:lnTo>
                <a:lnTo>
                  <a:pt x="690493" y="680996"/>
                </a:lnTo>
                <a:lnTo>
                  <a:pt x="689465" y="676399"/>
                </a:lnTo>
                <a:lnTo>
                  <a:pt x="692005" y="674342"/>
                </a:lnTo>
                <a:lnTo>
                  <a:pt x="688436" y="666660"/>
                </a:lnTo>
                <a:lnTo>
                  <a:pt x="698720" y="656921"/>
                </a:lnTo>
                <a:lnTo>
                  <a:pt x="698720" y="679484"/>
                </a:lnTo>
                <a:lnTo>
                  <a:pt x="707430" y="679484"/>
                </a:lnTo>
                <a:lnTo>
                  <a:pt x="707975" y="663091"/>
                </a:lnTo>
                <a:lnTo>
                  <a:pt x="711060" y="663091"/>
                </a:lnTo>
                <a:lnTo>
                  <a:pt x="717230" y="664119"/>
                </a:lnTo>
                <a:lnTo>
                  <a:pt x="720315" y="681540"/>
                </a:lnTo>
                <a:lnTo>
                  <a:pt x="718258" y="680996"/>
                </a:lnTo>
                <a:lnTo>
                  <a:pt x="717230" y="683053"/>
                </a:lnTo>
                <a:lnTo>
                  <a:pt x="720315" y="684081"/>
                </a:lnTo>
                <a:lnTo>
                  <a:pt x="716746" y="695877"/>
                </a:lnTo>
                <a:lnTo>
                  <a:pt x="717774" y="701018"/>
                </a:lnTo>
                <a:lnTo>
                  <a:pt x="718802" y="702047"/>
                </a:lnTo>
                <a:lnTo>
                  <a:pt x="718802" y="703075"/>
                </a:lnTo>
                <a:lnTo>
                  <a:pt x="719347" y="704103"/>
                </a:lnTo>
                <a:lnTo>
                  <a:pt x="719347" y="705615"/>
                </a:lnTo>
                <a:lnTo>
                  <a:pt x="718318" y="708156"/>
                </a:lnTo>
                <a:lnTo>
                  <a:pt x="717835" y="709729"/>
                </a:lnTo>
                <a:lnTo>
                  <a:pt x="718318" y="711241"/>
                </a:lnTo>
                <a:lnTo>
                  <a:pt x="718863" y="713298"/>
                </a:lnTo>
                <a:lnTo>
                  <a:pt x="718863" y="715354"/>
                </a:lnTo>
                <a:lnTo>
                  <a:pt x="719891" y="717411"/>
                </a:lnTo>
                <a:lnTo>
                  <a:pt x="721948" y="720980"/>
                </a:lnTo>
                <a:lnTo>
                  <a:pt x="722492" y="725093"/>
                </a:lnTo>
                <a:lnTo>
                  <a:pt x="728118" y="727634"/>
                </a:lnTo>
                <a:lnTo>
                  <a:pt x="728662" y="727634"/>
                </a:lnTo>
                <a:lnTo>
                  <a:pt x="730174" y="725093"/>
                </a:lnTo>
                <a:lnTo>
                  <a:pt x="731687" y="726122"/>
                </a:lnTo>
                <a:lnTo>
                  <a:pt x="729630" y="727634"/>
                </a:lnTo>
                <a:lnTo>
                  <a:pt x="731142" y="728178"/>
                </a:lnTo>
                <a:lnTo>
                  <a:pt x="743482" y="735376"/>
                </a:lnTo>
                <a:lnTo>
                  <a:pt x="743482" y="737433"/>
                </a:lnTo>
                <a:lnTo>
                  <a:pt x="748080" y="744087"/>
                </a:lnTo>
                <a:lnTo>
                  <a:pt x="755762" y="733320"/>
                </a:lnTo>
                <a:lnTo>
                  <a:pt x="775784" y="715899"/>
                </a:lnTo>
                <a:lnTo>
                  <a:pt x="774272" y="712814"/>
                </a:lnTo>
                <a:lnTo>
                  <a:pt x="808146" y="669200"/>
                </a:lnTo>
                <a:lnTo>
                  <a:pt x="824539" y="681540"/>
                </a:lnTo>
                <a:lnTo>
                  <a:pt x="842988" y="693336"/>
                </a:lnTo>
                <a:lnTo>
                  <a:pt x="848614" y="683597"/>
                </a:lnTo>
                <a:lnTo>
                  <a:pt x="850126" y="683113"/>
                </a:lnTo>
                <a:lnTo>
                  <a:pt x="848614" y="679000"/>
                </a:lnTo>
                <a:lnTo>
                  <a:pt x="847102" y="679544"/>
                </a:lnTo>
                <a:lnTo>
                  <a:pt x="844017" y="671318"/>
                </a:lnTo>
                <a:lnTo>
                  <a:pt x="848130" y="669261"/>
                </a:lnTo>
                <a:lnTo>
                  <a:pt x="846618" y="663635"/>
                </a:lnTo>
                <a:lnTo>
                  <a:pt x="847646" y="663151"/>
                </a:lnTo>
                <a:lnTo>
                  <a:pt x="848130" y="665208"/>
                </a:lnTo>
                <a:lnTo>
                  <a:pt x="860470" y="659038"/>
                </a:lnTo>
                <a:lnTo>
                  <a:pt x="861982" y="664664"/>
                </a:lnTo>
                <a:lnTo>
                  <a:pt x="865551" y="661095"/>
                </a:lnTo>
                <a:lnTo>
                  <a:pt x="865551" y="660611"/>
                </a:lnTo>
                <a:lnTo>
                  <a:pt x="869120" y="660067"/>
                </a:lnTo>
                <a:lnTo>
                  <a:pt x="869664" y="662123"/>
                </a:lnTo>
                <a:lnTo>
                  <a:pt x="866579" y="663151"/>
                </a:lnTo>
                <a:lnTo>
                  <a:pt x="866579" y="664664"/>
                </a:lnTo>
                <a:lnTo>
                  <a:pt x="870148" y="663635"/>
                </a:lnTo>
                <a:lnTo>
                  <a:pt x="874746" y="678032"/>
                </a:lnTo>
                <a:lnTo>
                  <a:pt x="882972" y="671378"/>
                </a:lnTo>
                <a:lnTo>
                  <a:pt x="884545" y="665753"/>
                </a:lnTo>
                <a:lnTo>
                  <a:pt x="893255" y="664240"/>
                </a:lnTo>
                <a:lnTo>
                  <a:pt x="893739" y="663212"/>
                </a:lnTo>
                <a:cubicBezTo>
                  <a:pt x="891199" y="660490"/>
                  <a:pt x="893860" y="664059"/>
                  <a:pt x="890654" y="660671"/>
                </a:cubicBezTo>
                <a:lnTo>
                  <a:pt x="890170" y="661155"/>
                </a:lnTo>
                <a:lnTo>
                  <a:pt x="890170" y="661639"/>
                </a:lnTo>
                <a:lnTo>
                  <a:pt x="889687" y="661639"/>
                </a:lnTo>
                <a:lnTo>
                  <a:pt x="888658" y="662184"/>
                </a:lnTo>
                <a:lnTo>
                  <a:pt x="887146" y="663696"/>
                </a:lnTo>
                <a:lnTo>
                  <a:pt x="884605" y="661155"/>
                </a:lnTo>
                <a:lnTo>
                  <a:pt x="884605" y="660671"/>
                </a:lnTo>
                <a:lnTo>
                  <a:pt x="886178" y="660671"/>
                </a:lnTo>
                <a:lnTo>
                  <a:pt x="883577" y="654501"/>
                </a:lnTo>
                <a:lnTo>
                  <a:pt x="884121" y="654501"/>
                </a:lnTo>
                <a:lnTo>
                  <a:pt x="888235" y="660671"/>
                </a:lnTo>
                <a:lnTo>
                  <a:pt x="891320" y="660127"/>
                </a:lnTo>
                <a:lnTo>
                  <a:pt x="894405" y="662668"/>
                </a:lnTo>
                <a:lnTo>
                  <a:pt x="894405" y="663212"/>
                </a:lnTo>
                <a:lnTo>
                  <a:pt x="895433" y="663696"/>
                </a:lnTo>
                <a:lnTo>
                  <a:pt x="896945" y="664240"/>
                </a:lnTo>
                <a:lnTo>
                  <a:pt x="900030" y="662184"/>
                </a:lnTo>
                <a:lnTo>
                  <a:pt x="902087" y="660127"/>
                </a:lnTo>
                <a:lnTo>
                  <a:pt x="900575" y="657586"/>
                </a:lnTo>
                <a:lnTo>
                  <a:pt x="900575" y="656558"/>
                </a:lnTo>
                <a:lnTo>
                  <a:pt x="900030" y="651961"/>
                </a:lnTo>
                <a:lnTo>
                  <a:pt x="899002" y="650449"/>
                </a:lnTo>
                <a:lnTo>
                  <a:pt x="899486" y="649420"/>
                </a:lnTo>
                <a:lnTo>
                  <a:pt x="900998" y="643795"/>
                </a:lnTo>
                <a:lnTo>
                  <a:pt x="902026" y="643311"/>
                </a:lnTo>
                <a:lnTo>
                  <a:pt x="904083" y="645851"/>
                </a:lnTo>
                <a:lnTo>
                  <a:pt x="908196" y="644339"/>
                </a:lnTo>
                <a:lnTo>
                  <a:pt x="904628" y="636657"/>
                </a:lnTo>
                <a:lnTo>
                  <a:pt x="906684" y="635628"/>
                </a:lnTo>
                <a:lnTo>
                  <a:pt x="908741" y="639197"/>
                </a:lnTo>
                <a:lnTo>
                  <a:pt x="910314" y="638653"/>
                </a:lnTo>
                <a:lnTo>
                  <a:pt x="907229" y="624256"/>
                </a:lnTo>
                <a:lnTo>
                  <a:pt x="913399" y="622744"/>
                </a:lnTo>
                <a:lnTo>
                  <a:pt x="910858" y="612461"/>
                </a:lnTo>
                <a:lnTo>
                  <a:pt x="920113" y="610404"/>
                </a:lnTo>
                <a:lnTo>
                  <a:pt x="917028" y="592983"/>
                </a:lnTo>
                <a:lnTo>
                  <a:pt x="926283" y="590926"/>
                </a:lnTo>
                <a:lnTo>
                  <a:pt x="924771" y="584272"/>
                </a:lnTo>
                <a:close/>
              </a:path>
            </a:pathLst>
          </a:custGeom>
          <a:solidFill>
            <a:schemeClr val="accent1"/>
          </a:solidFill>
          <a:ln w="6035" cap="flat">
            <a:noFill/>
            <a:prstDash val="solid"/>
            <a:miter/>
          </a:ln>
        </p:spPr>
        <p:txBody>
          <a:bodyPr rtlCol="0" anchor="ctr"/>
          <a:lstStyle/>
          <a:p>
            <a:endParaRPr lang="en-FI"/>
          </a:p>
        </p:txBody>
      </p:sp>
      <p:sp>
        <p:nvSpPr>
          <p:cNvPr id="2326" name="Freeform: Shape 965">
            <a:extLst>
              <a:ext uri="{FF2B5EF4-FFF2-40B4-BE49-F238E27FC236}">
                <a16:creationId xmlns:a16="http://schemas.microsoft.com/office/drawing/2014/main" id="{3B916DB7-F8D6-D9E5-3C01-5458A6B29968}"/>
              </a:ext>
            </a:extLst>
          </p:cNvPr>
          <p:cNvSpPr/>
          <p:nvPr/>
        </p:nvSpPr>
        <p:spPr>
          <a:xfrm>
            <a:off x="8994579" y="4134705"/>
            <a:ext cx="3629" cy="2056"/>
          </a:xfrm>
          <a:custGeom>
            <a:avLst/>
            <a:gdLst>
              <a:gd name="connsiteX0" fmla="*/ 0 w 3629"/>
              <a:gd name="connsiteY0" fmla="*/ 484 h 2056"/>
              <a:gd name="connsiteX1" fmla="*/ 544 w 3629"/>
              <a:gd name="connsiteY1" fmla="*/ 0 h 2056"/>
              <a:gd name="connsiteX2" fmla="*/ 3629 w 3629"/>
              <a:gd name="connsiteY2" fmla="*/ 2056 h 2056"/>
              <a:gd name="connsiteX3" fmla="*/ 0 w 3629"/>
              <a:gd name="connsiteY3" fmla="*/ 484 h 2056"/>
            </a:gdLst>
            <a:ahLst/>
            <a:cxnLst>
              <a:cxn ang="0">
                <a:pos x="connsiteX0" y="connsiteY0"/>
              </a:cxn>
              <a:cxn ang="0">
                <a:pos x="connsiteX1" y="connsiteY1"/>
              </a:cxn>
              <a:cxn ang="0">
                <a:pos x="connsiteX2" y="connsiteY2"/>
              </a:cxn>
              <a:cxn ang="0">
                <a:pos x="connsiteX3" y="connsiteY3"/>
              </a:cxn>
            </a:cxnLst>
            <a:rect l="l" t="t" r="r" b="b"/>
            <a:pathLst>
              <a:path w="3629" h="2056">
                <a:moveTo>
                  <a:pt x="0" y="484"/>
                </a:moveTo>
                <a:lnTo>
                  <a:pt x="544" y="0"/>
                </a:lnTo>
                <a:lnTo>
                  <a:pt x="3629" y="2056"/>
                </a:lnTo>
                <a:lnTo>
                  <a:pt x="0" y="484"/>
                </a:lnTo>
              </a:path>
            </a:pathLst>
          </a:custGeom>
          <a:solidFill>
            <a:srgbClr val="E6E6E6"/>
          </a:solidFill>
          <a:ln w="6035" cap="flat">
            <a:noFill/>
            <a:prstDash val="solid"/>
            <a:miter/>
          </a:ln>
        </p:spPr>
        <p:txBody>
          <a:bodyPr rtlCol="0" anchor="ctr"/>
          <a:lstStyle/>
          <a:p>
            <a:endParaRPr lang="en-FI"/>
          </a:p>
        </p:txBody>
      </p:sp>
      <p:grpSp>
        <p:nvGrpSpPr>
          <p:cNvPr id="2327" name="Group 1067">
            <a:extLst>
              <a:ext uri="{FF2B5EF4-FFF2-40B4-BE49-F238E27FC236}">
                <a16:creationId xmlns:a16="http://schemas.microsoft.com/office/drawing/2014/main" id="{0D9187D1-73E6-2D24-FC1E-EBD132637E82}"/>
              </a:ext>
            </a:extLst>
          </p:cNvPr>
          <p:cNvGrpSpPr/>
          <p:nvPr/>
        </p:nvGrpSpPr>
        <p:grpSpPr>
          <a:xfrm>
            <a:off x="8778449" y="6077340"/>
            <a:ext cx="1213247" cy="635749"/>
            <a:chOff x="5241987" y="6105772"/>
            <a:chExt cx="1213247" cy="635749"/>
          </a:xfrm>
        </p:grpSpPr>
        <p:sp>
          <p:nvSpPr>
            <p:cNvPr id="2328" name="Freeform: Shape 966">
              <a:extLst>
                <a:ext uri="{FF2B5EF4-FFF2-40B4-BE49-F238E27FC236}">
                  <a16:creationId xmlns:a16="http://schemas.microsoft.com/office/drawing/2014/main" id="{C42C449A-B9F6-023C-1A54-AF58C35CA03A}"/>
                </a:ext>
              </a:extLst>
            </p:cNvPr>
            <p:cNvSpPr/>
            <p:nvPr/>
          </p:nvSpPr>
          <p:spPr>
            <a:xfrm>
              <a:off x="5416077" y="6697727"/>
              <a:ext cx="24074" cy="18993"/>
            </a:xfrm>
            <a:custGeom>
              <a:avLst/>
              <a:gdLst>
                <a:gd name="connsiteX0" fmla="*/ 20990 w 24074"/>
                <a:gd name="connsiteY0" fmla="*/ 2540 h 18993"/>
                <a:gd name="connsiteX1" fmla="*/ 12824 w 24074"/>
                <a:gd name="connsiteY1" fmla="*/ 2540 h 18993"/>
                <a:gd name="connsiteX2" fmla="*/ 10767 w 24074"/>
                <a:gd name="connsiteY2" fmla="*/ 2056 h 18993"/>
                <a:gd name="connsiteX3" fmla="*/ 8166 w 24074"/>
                <a:gd name="connsiteY3" fmla="*/ 0 h 18993"/>
                <a:gd name="connsiteX4" fmla="*/ 4597 w 24074"/>
                <a:gd name="connsiteY4" fmla="*/ 484 h 18993"/>
                <a:gd name="connsiteX5" fmla="*/ 3085 w 24074"/>
                <a:gd name="connsiteY5" fmla="*/ 1512 h 18993"/>
                <a:gd name="connsiteX6" fmla="*/ 1028 w 24074"/>
                <a:gd name="connsiteY6" fmla="*/ 2540 h 18993"/>
                <a:gd name="connsiteX7" fmla="*/ 484 w 24074"/>
                <a:gd name="connsiteY7" fmla="*/ 6170 h 18993"/>
                <a:gd name="connsiteX8" fmla="*/ 3569 w 24074"/>
                <a:gd name="connsiteY8" fmla="*/ 7137 h 18993"/>
                <a:gd name="connsiteX9" fmla="*/ 3569 w 24074"/>
                <a:gd name="connsiteY9" fmla="*/ 9739 h 18993"/>
                <a:gd name="connsiteX10" fmla="*/ 0 w 24074"/>
                <a:gd name="connsiteY10" fmla="*/ 12280 h 18993"/>
                <a:gd name="connsiteX11" fmla="*/ 1028 w 24074"/>
                <a:gd name="connsiteY11" fmla="*/ 15909 h 18993"/>
                <a:gd name="connsiteX12" fmla="*/ 4597 w 24074"/>
                <a:gd name="connsiteY12" fmla="*/ 18449 h 18993"/>
                <a:gd name="connsiteX13" fmla="*/ 8166 w 24074"/>
                <a:gd name="connsiteY13" fmla="*/ 18994 h 18993"/>
                <a:gd name="connsiteX14" fmla="*/ 11796 w 24074"/>
                <a:gd name="connsiteY14" fmla="*/ 16937 h 18993"/>
                <a:gd name="connsiteX15" fmla="*/ 16393 w 24074"/>
                <a:gd name="connsiteY15" fmla="*/ 15909 h 18993"/>
                <a:gd name="connsiteX16" fmla="*/ 16937 w 24074"/>
                <a:gd name="connsiteY16" fmla="*/ 12824 h 18993"/>
                <a:gd name="connsiteX17" fmla="*/ 17966 w 24074"/>
                <a:gd name="connsiteY17" fmla="*/ 10767 h 18993"/>
                <a:gd name="connsiteX18" fmla="*/ 20990 w 24074"/>
                <a:gd name="connsiteY18" fmla="*/ 10222 h 18993"/>
                <a:gd name="connsiteX19" fmla="*/ 23591 w 24074"/>
                <a:gd name="connsiteY19" fmla="*/ 8166 h 18993"/>
                <a:gd name="connsiteX20" fmla="*/ 24075 w 24074"/>
                <a:gd name="connsiteY20" fmla="*/ 5142 h 18993"/>
                <a:gd name="connsiteX21" fmla="*/ 22079 w 24074"/>
                <a:gd name="connsiteY21" fmla="*/ 4597 h 18993"/>
                <a:gd name="connsiteX22" fmla="*/ 20990 w 24074"/>
                <a:gd name="connsiteY22" fmla="*/ 2540 h 1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074" h="18993">
                  <a:moveTo>
                    <a:pt x="20990" y="2540"/>
                  </a:moveTo>
                  <a:lnTo>
                    <a:pt x="12824" y="2540"/>
                  </a:lnTo>
                  <a:lnTo>
                    <a:pt x="10767" y="2056"/>
                  </a:lnTo>
                  <a:lnTo>
                    <a:pt x="8166" y="0"/>
                  </a:lnTo>
                  <a:lnTo>
                    <a:pt x="4597" y="484"/>
                  </a:lnTo>
                  <a:lnTo>
                    <a:pt x="3085" y="1512"/>
                  </a:lnTo>
                  <a:lnTo>
                    <a:pt x="1028" y="2540"/>
                  </a:lnTo>
                  <a:lnTo>
                    <a:pt x="484" y="6170"/>
                  </a:lnTo>
                  <a:lnTo>
                    <a:pt x="3569" y="7137"/>
                  </a:lnTo>
                  <a:lnTo>
                    <a:pt x="3569" y="9739"/>
                  </a:lnTo>
                  <a:lnTo>
                    <a:pt x="0" y="12280"/>
                  </a:lnTo>
                  <a:lnTo>
                    <a:pt x="1028" y="15909"/>
                  </a:lnTo>
                  <a:lnTo>
                    <a:pt x="4597" y="18449"/>
                  </a:lnTo>
                  <a:lnTo>
                    <a:pt x="8166" y="18994"/>
                  </a:lnTo>
                  <a:lnTo>
                    <a:pt x="11796" y="16937"/>
                  </a:lnTo>
                  <a:lnTo>
                    <a:pt x="16393" y="15909"/>
                  </a:lnTo>
                  <a:lnTo>
                    <a:pt x="16937" y="12824"/>
                  </a:lnTo>
                  <a:lnTo>
                    <a:pt x="17966" y="10767"/>
                  </a:lnTo>
                  <a:lnTo>
                    <a:pt x="20990" y="10222"/>
                  </a:lnTo>
                  <a:lnTo>
                    <a:pt x="23591" y="8166"/>
                  </a:lnTo>
                  <a:lnTo>
                    <a:pt x="24075" y="5142"/>
                  </a:lnTo>
                  <a:lnTo>
                    <a:pt x="22079" y="4597"/>
                  </a:lnTo>
                  <a:lnTo>
                    <a:pt x="20990" y="2540"/>
                  </a:lnTo>
                  <a:close/>
                </a:path>
              </a:pathLst>
            </a:custGeom>
            <a:solidFill>
              <a:srgbClr val="A2A2A2"/>
            </a:solidFill>
            <a:ln w="6035" cap="flat">
              <a:noFill/>
              <a:prstDash val="solid"/>
              <a:miter/>
            </a:ln>
          </p:spPr>
          <p:txBody>
            <a:bodyPr rtlCol="0" anchor="ctr"/>
            <a:lstStyle/>
            <a:p>
              <a:endParaRPr lang="en-FI"/>
            </a:p>
          </p:txBody>
        </p:sp>
        <p:sp>
          <p:nvSpPr>
            <p:cNvPr id="2329" name="Freeform: Shape 967">
              <a:extLst>
                <a:ext uri="{FF2B5EF4-FFF2-40B4-BE49-F238E27FC236}">
                  <a16:creationId xmlns:a16="http://schemas.microsoft.com/office/drawing/2014/main" id="{B961AE5B-87C2-EF72-D7B8-4E6EA2840FBC}"/>
                </a:ext>
              </a:extLst>
            </p:cNvPr>
            <p:cNvSpPr/>
            <p:nvPr/>
          </p:nvSpPr>
          <p:spPr>
            <a:xfrm>
              <a:off x="5427388" y="6673107"/>
              <a:ext cx="87831" cy="26132"/>
            </a:xfrm>
            <a:custGeom>
              <a:avLst/>
              <a:gdLst>
                <a:gd name="connsiteX0" fmla="*/ 83113 w 87831"/>
                <a:gd name="connsiteY0" fmla="*/ 484 h 26132"/>
                <a:gd name="connsiteX1" fmla="*/ 82085 w 87831"/>
                <a:gd name="connsiteY1" fmla="*/ 2541 h 26132"/>
                <a:gd name="connsiteX2" fmla="*/ 80512 w 87831"/>
                <a:gd name="connsiteY2" fmla="*/ 2541 h 26132"/>
                <a:gd name="connsiteX3" fmla="*/ 78455 w 87831"/>
                <a:gd name="connsiteY3" fmla="*/ 2057 h 26132"/>
                <a:gd name="connsiteX4" fmla="*/ 73314 w 87831"/>
                <a:gd name="connsiteY4" fmla="*/ 1029 h 26132"/>
                <a:gd name="connsiteX5" fmla="*/ 70773 w 87831"/>
                <a:gd name="connsiteY5" fmla="*/ 1512 h 26132"/>
                <a:gd name="connsiteX6" fmla="*/ 65632 w 87831"/>
                <a:gd name="connsiteY6" fmla="*/ 1029 h 26132"/>
                <a:gd name="connsiteX7" fmla="*/ 60974 w 87831"/>
                <a:gd name="connsiteY7" fmla="*/ 0 h 26132"/>
                <a:gd name="connsiteX8" fmla="*/ 51235 w 87831"/>
                <a:gd name="connsiteY8" fmla="*/ 0 h 26132"/>
                <a:gd name="connsiteX9" fmla="*/ 48150 w 87831"/>
                <a:gd name="connsiteY9" fmla="*/ 484 h 26132"/>
                <a:gd name="connsiteX10" fmla="*/ 43008 w 87831"/>
                <a:gd name="connsiteY10" fmla="*/ 1512 h 26132"/>
                <a:gd name="connsiteX11" fmla="*/ 38411 w 87831"/>
                <a:gd name="connsiteY11" fmla="*/ 2057 h 26132"/>
                <a:gd name="connsiteX12" fmla="*/ 35871 w 87831"/>
                <a:gd name="connsiteY12" fmla="*/ 3085 h 26132"/>
                <a:gd name="connsiteX13" fmla="*/ 34842 w 87831"/>
                <a:gd name="connsiteY13" fmla="*/ 5142 h 26132"/>
                <a:gd name="connsiteX14" fmla="*/ 36899 w 87831"/>
                <a:gd name="connsiteY14" fmla="*/ 7199 h 26132"/>
                <a:gd name="connsiteX15" fmla="*/ 36899 w 87831"/>
                <a:gd name="connsiteY15" fmla="*/ 8227 h 26132"/>
                <a:gd name="connsiteX16" fmla="*/ 35387 w 87831"/>
                <a:gd name="connsiteY16" fmla="*/ 9255 h 26132"/>
                <a:gd name="connsiteX17" fmla="*/ 32302 w 87831"/>
                <a:gd name="connsiteY17" fmla="*/ 8711 h 26132"/>
                <a:gd name="connsiteX18" fmla="*/ 30245 w 87831"/>
                <a:gd name="connsiteY18" fmla="*/ 8227 h 26132"/>
                <a:gd name="connsiteX19" fmla="*/ 27160 w 87831"/>
                <a:gd name="connsiteY19" fmla="*/ 9255 h 26132"/>
                <a:gd name="connsiteX20" fmla="*/ 24075 w 87831"/>
                <a:gd name="connsiteY20" fmla="*/ 9255 h 26132"/>
                <a:gd name="connsiteX21" fmla="*/ 20506 w 87831"/>
                <a:gd name="connsiteY21" fmla="*/ 10284 h 26132"/>
                <a:gd name="connsiteX22" fmla="*/ 0 w 87831"/>
                <a:gd name="connsiteY22" fmla="*/ 14881 h 26132"/>
                <a:gd name="connsiteX23" fmla="*/ 0 w 87831"/>
                <a:gd name="connsiteY23" fmla="*/ 17421 h 26132"/>
                <a:gd name="connsiteX24" fmla="*/ 4113 w 87831"/>
                <a:gd name="connsiteY24" fmla="*/ 18933 h 26132"/>
                <a:gd name="connsiteX25" fmla="*/ 6170 w 87831"/>
                <a:gd name="connsiteY25" fmla="*/ 19962 h 26132"/>
                <a:gd name="connsiteX26" fmla="*/ 8771 w 87831"/>
                <a:gd name="connsiteY26" fmla="*/ 18933 h 26132"/>
                <a:gd name="connsiteX27" fmla="*/ 12340 w 87831"/>
                <a:gd name="connsiteY27" fmla="*/ 19962 h 26132"/>
                <a:gd name="connsiteX28" fmla="*/ 15909 w 87831"/>
                <a:gd name="connsiteY28" fmla="*/ 19478 h 26132"/>
                <a:gd name="connsiteX29" fmla="*/ 20506 w 87831"/>
                <a:gd name="connsiteY29" fmla="*/ 17906 h 26132"/>
                <a:gd name="connsiteX30" fmla="*/ 26676 w 87831"/>
                <a:gd name="connsiteY30" fmla="*/ 25103 h 26132"/>
                <a:gd name="connsiteX31" fmla="*/ 30245 w 87831"/>
                <a:gd name="connsiteY31" fmla="*/ 26132 h 26132"/>
                <a:gd name="connsiteX32" fmla="*/ 33330 w 87831"/>
                <a:gd name="connsiteY32" fmla="*/ 24620 h 26132"/>
                <a:gd name="connsiteX33" fmla="*/ 35387 w 87831"/>
                <a:gd name="connsiteY33" fmla="*/ 25648 h 26132"/>
                <a:gd name="connsiteX34" fmla="*/ 39500 w 87831"/>
                <a:gd name="connsiteY34" fmla="*/ 26132 h 26132"/>
                <a:gd name="connsiteX35" fmla="*/ 41557 w 87831"/>
                <a:gd name="connsiteY35" fmla="*/ 23047 h 26132"/>
                <a:gd name="connsiteX36" fmla="*/ 39500 w 87831"/>
                <a:gd name="connsiteY36" fmla="*/ 22018 h 26132"/>
                <a:gd name="connsiteX37" fmla="*/ 35387 w 87831"/>
                <a:gd name="connsiteY37" fmla="*/ 22018 h 26132"/>
                <a:gd name="connsiteX38" fmla="*/ 32846 w 87831"/>
                <a:gd name="connsiteY38" fmla="*/ 19962 h 26132"/>
                <a:gd name="connsiteX39" fmla="*/ 34419 w 87831"/>
                <a:gd name="connsiteY39" fmla="*/ 17906 h 26132"/>
                <a:gd name="connsiteX40" fmla="*/ 37504 w 87831"/>
                <a:gd name="connsiteY40" fmla="*/ 16393 h 26132"/>
                <a:gd name="connsiteX41" fmla="*/ 41617 w 87831"/>
                <a:gd name="connsiteY41" fmla="*/ 15848 h 26132"/>
                <a:gd name="connsiteX42" fmla="*/ 44158 w 87831"/>
                <a:gd name="connsiteY42" fmla="*/ 15848 h 26132"/>
                <a:gd name="connsiteX43" fmla="*/ 45186 w 87831"/>
                <a:gd name="connsiteY43" fmla="*/ 13792 h 26132"/>
                <a:gd name="connsiteX44" fmla="*/ 44642 w 87831"/>
                <a:gd name="connsiteY44" fmla="*/ 11735 h 26132"/>
                <a:gd name="connsiteX45" fmla="*/ 42101 w 87831"/>
                <a:gd name="connsiteY45" fmla="*/ 9679 h 26132"/>
                <a:gd name="connsiteX46" fmla="*/ 42101 w 87831"/>
                <a:gd name="connsiteY46" fmla="*/ 7138 h 26132"/>
                <a:gd name="connsiteX47" fmla="*/ 46214 w 87831"/>
                <a:gd name="connsiteY47" fmla="*/ 5082 h 26132"/>
                <a:gd name="connsiteX48" fmla="*/ 49299 w 87831"/>
                <a:gd name="connsiteY48" fmla="*/ 5626 h 26132"/>
                <a:gd name="connsiteX49" fmla="*/ 53413 w 87831"/>
                <a:gd name="connsiteY49" fmla="*/ 6110 h 26132"/>
                <a:gd name="connsiteX50" fmla="*/ 59583 w 87831"/>
                <a:gd name="connsiteY50" fmla="*/ 10707 h 26132"/>
                <a:gd name="connsiteX51" fmla="*/ 65208 w 87831"/>
                <a:gd name="connsiteY51" fmla="*/ 11251 h 26132"/>
                <a:gd name="connsiteX52" fmla="*/ 68293 w 87831"/>
                <a:gd name="connsiteY52" fmla="*/ 10707 h 26132"/>
                <a:gd name="connsiteX53" fmla="*/ 73435 w 87831"/>
                <a:gd name="connsiteY53" fmla="*/ 9195 h 26132"/>
                <a:gd name="connsiteX54" fmla="*/ 78032 w 87831"/>
                <a:gd name="connsiteY54" fmla="*/ 8167 h 26132"/>
                <a:gd name="connsiteX55" fmla="*/ 81117 w 87831"/>
                <a:gd name="connsiteY55" fmla="*/ 7138 h 26132"/>
                <a:gd name="connsiteX56" fmla="*/ 83718 w 87831"/>
                <a:gd name="connsiteY56" fmla="*/ 5626 h 26132"/>
                <a:gd name="connsiteX57" fmla="*/ 85230 w 87831"/>
                <a:gd name="connsiteY57" fmla="*/ 4053 h 26132"/>
                <a:gd name="connsiteX58" fmla="*/ 87831 w 87831"/>
                <a:gd name="connsiteY58" fmla="*/ 3569 h 26132"/>
                <a:gd name="connsiteX59" fmla="*/ 87831 w 87831"/>
                <a:gd name="connsiteY59" fmla="*/ 1512 h 26132"/>
                <a:gd name="connsiteX60" fmla="*/ 85230 w 87831"/>
                <a:gd name="connsiteY60" fmla="*/ 1512 h 26132"/>
                <a:gd name="connsiteX61" fmla="*/ 83174 w 87831"/>
                <a:gd name="connsiteY61" fmla="*/ 484 h 26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7831" h="26132">
                  <a:moveTo>
                    <a:pt x="83113" y="484"/>
                  </a:moveTo>
                  <a:lnTo>
                    <a:pt x="82085" y="2541"/>
                  </a:lnTo>
                  <a:lnTo>
                    <a:pt x="80512" y="2541"/>
                  </a:lnTo>
                  <a:lnTo>
                    <a:pt x="78455" y="2057"/>
                  </a:lnTo>
                  <a:lnTo>
                    <a:pt x="73314" y="1029"/>
                  </a:lnTo>
                  <a:lnTo>
                    <a:pt x="70773" y="1512"/>
                  </a:lnTo>
                  <a:lnTo>
                    <a:pt x="65632" y="1029"/>
                  </a:lnTo>
                  <a:lnTo>
                    <a:pt x="60974" y="0"/>
                  </a:lnTo>
                  <a:lnTo>
                    <a:pt x="51235" y="0"/>
                  </a:lnTo>
                  <a:lnTo>
                    <a:pt x="48150" y="484"/>
                  </a:lnTo>
                  <a:lnTo>
                    <a:pt x="43008" y="1512"/>
                  </a:lnTo>
                  <a:lnTo>
                    <a:pt x="38411" y="2057"/>
                  </a:lnTo>
                  <a:lnTo>
                    <a:pt x="35871" y="3085"/>
                  </a:lnTo>
                  <a:lnTo>
                    <a:pt x="34842" y="5142"/>
                  </a:lnTo>
                  <a:lnTo>
                    <a:pt x="36899" y="7199"/>
                  </a:lnTo>
                  <a:lnTo>
                    <a:pt x="36899" y="8227"/>
                  </a:lnTo>
                  <a:lnTo>
                    <a:pt x="35387" y="9255"/>
                  </a:lnTo>
                  <a:lnTo>
                    <a:pt x="32302" y="8711"/>
                  </a:lnTo>
                  <a:lnTo>
                    <a:pt x="30245" y="8227"/>
                  </a:lnTo>
                  <a:lnTo>
                    <a:pt x="27160" y="9255"/>
                  </a:lnTo>
                  <a:lnTo>
                    <a:pt x="24075" y="9255"/>
                  </a:lnTo>
                  <a:lnTo>
                    <a:pt x="20506" y="10284"/>
                  </a:lnTo>
                  <a:cubicBezTo>
                    <a:pt x="5142" y="10525"/>
                    <a:pt x="14094" y="5988"/>
                    <a:pt x="0" y="14881"/>
                  </a:cubicBezTo>
                  <a:lnTo>
                    <a:pt x="0" y="17421"/>
                  </a:lnTo>
                  <a:lnTo>
                    <a:pt x="4113" y="18933"/>
                  </a:lnTo>
                  <a:lnTo>
                    <a:pt x="6170" y="19962"/>
                  </a:lnTo>
                  <a:lnTo>
                    <a:pt x="8771" y="18933"/>
                  </a:lnTo>
                  <a:lnTo>
                    <a:pt x="12340" y="19962"/>
                  </a:lnTo>
                  <a:lnTo>
                    <a:pt x="15909" y="19478"/>
                  </a:lnTo>
                  <a:lnTo>
                    <a:pt x="20506" y="17906"/>
                  </a:lnTo>
                  <a:lnTo>
                    <a:pt x="26676" y="25103"/>
                  </a:lnTo>
                  <a:lnTo>
                    <a:pt x="30245" y="26132"/>
                  </a:lnTo>
                  <a:lnTo>
                    <a:pt x="33330" y="24620"/>
                  </a:lnTo>
                  <a:lnTo>
                    <a:pt x="35387" y="25648"/>
                  </a:lnTo>
                  <a:lnTo>
                    <a:pt x="39500" y="26132"/>
                  </a:lnTo>
                  <a:lnTo>
                    <a:pt x="41557" y="23047"/>
                  </a:lnTo>
                  <a:lnTo>
                    <a:pt x="39500" y="22018"/>
                  </a:lnTo>
                  <a:lnTo>
                    <a:pt x="35387" y="22018"/>
                  </a:lnTo>
                  <a:lnTo>
                    <a:pt x="32846" y="19962"/>
                  </a:lnTo>
                  <a:lnTo>
                    <a:pt x="34419" y="17906"/>
                  </a:lnTo>
                  <a:lnTo>
                    <a:pt x="37504" y="16393"/>
                  </a:lnTo>
                  <a:lnTo>
                    <a:pt x="41617" y="15848"/>
                  </a:lnTo>
                  <a:lnTo>
                    <a:pt x="44158" y="15848"/>
                  </a:lnTo>
                  <a:lnTo>
                    <a:pt x="45186" y="13792"/>
                  </a:lnTo>
                  <a:lnTo>
                    <a:pt x="44642" y="11735"/>
                  </a:lnTo>
                  <a:lnTo>
                    <a:pt x="42101" y="9679"/>
                  </a:lnTo>
                  <a:lnTo>
                    <a:pt x="42101" y="7138"/>
                  </a:lnTo>
                  <a:lnTo>
                    <a:pt x="46214" y="5082"/>
                  </a:lnTo>
                  <a:lnTo>
                    <a:pt x="49299" y="5626"/>
                  </a:lnTo>
                  <a:lnTo>
                    <a:pt x="53413" y="6110"/>
                  </a:lnTo>
                  <a:lnTo>
                    <a:pt x="59583" y="10707"/>
                  </a:lnTo>
                  <a:lnTo>
                    <a:pt x="65208" y="11251"/>
                  </a:lnTo>
                  <a:lnTo>
                    <a:pt x="68293" y="10707"/>
                  </a:lnTo>
                  <a:lnTo>
                    <a:pt x="73435" y="9195"/>
                  </a:lnTo>
                  <a:lnTo>
                    <a:pt x="78032" y="8167"/>
                  </a:lnTo>
                  <a:lnTo>
                    <a:pt x="81117" y="7138"/>
                  </a:lnTo>
                  <a:lnTo>
                    <a:pt x="83718" y="5626"/>
                  </a:lnTo>
                  <a:lnTo>
                    <a:pt x="85230" y="4053"/>
                  </a:lnTo>
                  <a:lnTo>
                    <a:pt x="87831" y="3569"/>
                  </a:lnTo>
                  <a:lnTo>
                    <a:pt x="87831" y="1512"/>
                  </a:lnTo>
                  <a:lnTo>
                    <a:pt x="85230" y="1512"/>
                  </a:lnTo>
                  <a:lnTo>
                    <a:pt x="83174" y="484"/>
                  </a:lnTo>
                  <a:close/>
                </a:path>
              </a:pathLst>
            </a:custGeom>
            <a:solidFill>
              <a:srgbClr val="A2A2A2"/>
            </a:solidFill>
            <a:ln w="6035" cap="flat">
              <a:noFill/>
              <a:prstDash val="solid"/>
              <a:miter/>
            </a:ln>
          </p:spPr>
          <p:txBody>
            <a:bodyPr rtlCol="0" anchor="ctr"/>
            <a:lstStyle/>
            <a:p>
              <a:endParaRPr lang="en-FI"/>
            </a:p>
          </p:txBody>
        </p:sp>
        <p:sp>
          <p:nvSpPr>
            <p:cNvPr id="2330" name="Freeform: Shape 968">
              <a:extLst>
                <a:ext uri="{FF2B5EF4-FFF2-40B4-BE49-F238E27FC236}">
                  <a16:creationId xmlns:a16="http://schemas.microsoft.com/office/drawing/2014/main" id="{E2771DE1-E058-9F49-E58E-38CA6E56F995}"/>
                </a:ext>
              </a:extLst>
            </p:cNvPr>
            <p:cNvSpPr/>
            <p:nvPr/>
          </p:nvSpPr>
          <p:spPr>
            <a:xfrm>
              <a:off x="5567483" y="6638145"/>
              <a:ext cx="60006" cy="29700"/>
            </a:xfrm>
            <a:custGeom>
              <a:avLst/>
              <a:gdLst>
                <a:gd name="connsiteX0" fmla="*/ 55409 w 60006"/>
                <a:gd name="connsiteY0" fmla="*/ 8227 h 29700"/>
                <a:gd name="connsiteX1" fmla="*/ 51295 w 60006"/>
                <a:gd name="connsiteY1" fmla="*/ 7198 h 29700"/>
                <a:gd name="connsiteX2" fmla="*/ 49239 w 60006"/>
                <a:gd name="connsiteY2" fmla="*/ 5686 h 29700"/>
                <a:gd name="connsiteX3" fmla="*/ 47182 w 60006"/>
                <a:gd name="connsiteY3" fmla="*/ 6169 h 29700"/>
                <a:gd name="connsiteX4" fmla="*/ 43613 w 60006"/>
                <a:gd name="connsiteY4" fmla="*/ 6169 h 29700"/>
                <a:gd name="connsiteX5" fmla="*/ 41073 w 60006"/>
                <a:gd name="connsiteY5" fmla="*/ 5686 h 29700"/>
                <a:gd name="connsiteX6" fmla="*/ 40044 w 60006"/>
                <a:gd name="connsiteY6" fmla="*/ 4657 h 29700"/>
                <a:gd name="connsiteX7" fmla="*/ 37504 w 60006"/>
                <a:gd name="connsiteY7" fmla="*/ 4113 h 29700"/>
                <a:gd name="connsiteX8" fmla="*/ 35447 w 60006"/>
                <a:gd name="connsiteY8" fmla="*/ 4657 h 29700"/>
                <a:gd name="connsiteX9" fmla="*/ 33390 w 60006"/>
                <a:gd name="connsiteY9" fmla="*/ 4657 h 29700"/>
                <a:gd name="connsiteX10" fmla="*/ 30305 w 60006"/>
                <a:gd name="connsiteY10" fmla="*/ 5142 h 29700"/>
                <a:gd name="connsiteX11" fmla="*/ 29822 w 60006"/>
                <a:gd name="connsiteY11" fmla="*/ 5686 h 29700"/>
                <a:gd name="connsiteX12" fmla="*/ 26737 w 60006"/>
                <a:gd name="connsiteY12" fmla="*/ 5686 h 29700"/>
                <a:gd name="connsiteX13" fmla="*/ 24680 w 60006"/>
                <a:gd name="connsiteY13" fmla="*/ 6714 h 29700"/>
                <a:gd name="connsiteX14" fmla="*/ 22079 w 60006"/>
                <a:gd name="connsiteY14" fmla="*/ 7742 h 29700"/>
                <a:gd name="connsiteX15" fmla="*/ 22623 w 60006"/>
                <a:gd name="connsiteY15" fmla="*/ 5142 h 29700"/>
                <a:gd name="connsiteX16" fmla="*/ 23652 w 60006"/>
                <a:gd name="connsiteY16" fmla="*/ 3085 h 29700"/>
                <a:gd name="connsiteX17" fmla="*/ 23168 w 60006"/>
                <a:gd name="connsiteY17" fmla="*/ 2056 h 29700"/>
                <a:gd name="connsiteX18" fmla="*/ 20627 w 60006"/>
                <a:gd name="connsiteY18" fmla="*/ 1028 h 29700"/>
                <a:gd name="connsiteX19" fmla="*/ 15485 w 60006"/>
                <a:gd name="connsiteY19" fmla="*/ 1028 h 29700"/>
                <a:gd name="connsiteX20" fmla="*/ 14457 w 60006"/>
                <a:gd name="connsiteY20" fmla="*/ 0 h 29700"/>
                <a:gd name="connsiteX21" fmla="*/ 13429 w 60006"/>
                <a:gd name="connsiteY21" fmla="*/ 0 h 29700"/>
                <a:gd name="connsiteX22" fmla="*/ 10828 w 60006"/>
                <a:gd name="connsiteY22" fmla="*/ 2540 h 29700"/>
                <a:gd name="connsiteX23" fmla="*/ 9799 w 60006"/>
                <a:gd name="connsiteY23" fmla="*/ 4597 h 29700"/>
                <a:gd name="connsiteX24" fmla="*/ 4658 w 60006"/>
                <a:gd name="connsiteY24" fmla="*/ 17905 h 29700"/>
                <a:gd name="connsiteX25" fmla="*/ 2601 w 60006"/>
                <a:gd name="connsiteY25" fmla="*/ 19961 h 29700"/>
                <a:gd name="connsiteX26" fmla="*/ 1573 w 60006"/>
                <a:gd name="connsiteY26" fmla="*/ 23046 h 29700"/>
                <a:gd name="connsiteX27" fmla="*/ 544 w 60006"/>
                <a:gd name="connsiteY27" fmla="*/ 24559 h 29700"/>
                <a:gd name="connsiteX28" fmla="*/ 0 w 60006"/>
                <a:gd name="connsiteY28" fmla="*/ 26615 h 29700"/>
                <a:gd name="connsiteX29" fmla="*/ 1028 w 60006"/>
                <a:gd name="connsiteY29" fmla="*/ 27099 h 29700"/>
                <a:gd name="connsiteX30" fmla="*/ 3569 w 60006"/>
                <a:gd name="connsiteY30" fmla="*/ 26615 h 29700"/>
                <a:gd name="connsiteX31" fmla="*/ 4597 w 60006"/>
                <a:gd name="connsiteY31" fmla="*/ 24559 h 29700"/>
                <a:gd name="connsiteX32" fmla="*/ 6654 w 60006"/>
                <a:gd name="connsiteY32" fmla="*/ 22502 h 29700"/>
                <a:gd name="connsiteX33" fmla="*/ 8166 w 60006"/>
                <a:gd name="connsiteY33" fmla="*/ 20446 h 29700"/>
                <a:gd name="connsiteX34" fmla="*/ 12279 w 60006"/>
                <a:gd name="connsiteY34" fmla="*/ 16332 h 29700"/>
                <a:gd name="connsiteX35" fmla="*/ 12279 w 60006"/>
                <a:gd name="connsiteY35" fmla="*/ 15303 h 29700"/>
                <a:gd name="connsiteX36" fmla="*/ 14880 w 60006"/>
                <a:gd name="connsiteY36" fmla="*/ 13791 h 29700"/>
                <a:gd name="connsiteX37" fmla="*/ 17966 w 60006"/>
                <a:gd name="connsiteY37" fmla="*/ 13247 h 29700"/>
                <a:gd name="connsiteX38" fmla="*/ 16937 w 60006"/>
                <a:gd name="connsiteY38" fmla="*/ 14820 h 29700"/>
                <a:gd name="connsiteX39" fmla="*/ 12824 w 60006"/>
                <a:gd name="connsiteY39" fmla="*/ 17905 h 29700"/>
                <a:gd name="connsiteX40" fmla="*/ 10767 w 60006"/>
                <a:gd name="connsiteY40" fmla="*/ 20990 h 29700"/>
                <a:gd name="connsiteX41" fmla="*/ 9255 w 60006"/>
                <a:gd name="connsiteY41" fmla="*/ 24075 h 29700"/>
                <a:gd name="connsiteX42" fmla="*/ 10283 w 60006"/>
                <a:gd name="connsiteY42" fmla="*/ 26615 h 29700"/>
                <a:gd name="connsiteX43" fmla="*/ 11856 w 60006"/>
                <a:gd name="connsiteY43" fmla="*/ 26615 h 29700"/>
                <a:gd name="connsiteX44" fmla="*/ 13368 w 60006"/>
                <a:gd name="connsiteY44" fmla="*/ 25587 h 29700"/>
                <a:gd name="connsiteX45" fmla="*/ 14397 w 60006"/>
                <a:gd name="connsiteY45" fmla="*/ 27099 h 29700"/>
                <a:gd name="connsiteX46" fmla="*/ 16998 w 60006"/>
                <a:gd name="connsiteY46" fmla="*/ 28672 h 29700"/>
                <a:gd name="connsiteX47" fmla="*/ 19538 w 60006"/>
                <a:gd name="connsiteY47" fmla="*/ 29700 h 29700"/>
                <a:gd name="connsiteX48" fmla="*/ 22079 w 60006"/>
                <a:gd name="connsiteY48" fmla="*/ 29700 h 29700"/>
                <a:gd name="connsiteX49" fmla="*/ 25164 w 60006"/>
                <a:gd name="connsiteY49" fmla="*/ 28188 h 29700"/>
                <a:gd name="connsiteX50" fmla="*/ 24680 w 60006"/>
                <a:gd name="connsiteY50" fmla="*/ 26131 h 29700"/>
                <a:gd name="connsiteX51" fmla="*/ 26737 w 60006"/>
                <a:gd name="connsiteY51" fmla="*/ 25103 h 29700"/>
                <a:gd name="connsiteX52" fmla="*/ 30850 w 60006"/>
                <a:gd name="connsiteY52" fmla="*/ 28733 h 29700"/>
                <a:gd name="connsiteX53" fmla="*/ 33935 w 60006"/>
                <a:gd name="connsiteY53" fmla="*/ 28733 h 29700"/>
                <a:gd name="connsiteX54" fmla="*/ 34419 w 60006"/>
                <a:gd name="connsiteY54" fmla="*/ 27160 h 29700"/>
                <a:gd name="connsiteX55" fmla="*/ 34963 w 60006"/>
                <a:gd name="connsiteY55" fmla="*/ 25648 h 29700"/>
                <a:gd name="connsiteX56" fmla="*/ 35992 w 60006"/>
                <a:gd name="connsiteY56" fmla="*/ 23590 h 29700"/>
                <a:gd name="connsiteX57" fmla="*/ 37564 w 60006"/>
                <a:gd name="connsiteY57" fmla="*/ 21050 h 29700"/>
                <a:gd name="connsiteX58" fmla="*/ 34963 w 60006"/>
                <a:gd name="connsiteY58" fmla="*/ 20022 h 29700"/>
                <a:gd name="connsiteX59" fmla="*/ 32907 w 60006"/>
                <a:gd name="connsiteY59" fmla="*/ 17965 h 29700"/>
                <a:gd name="connsiteX60" fmla="*/ 35508 w 60006"/>
                <a:gd name="connsiteY60" fmla="*/ 18510 h 29700"/>
                <a:gd name="connsiteX61" fmla="*/ 37564 w 60006"/>
                <a:gd name="connsiteY61" fmla="*/ 17481 h 29700"/>
                <a:gd name="connsiteX62" fmla="*/ 39076 w 60006"/>
                <a:gd name="connsiteY62" fmla="*/ 16453 h 29700"/>
                <a:gd name="connsiteX63" fmla="*/ 41617 w 60006"/>
                <a:gd name="connsiteY63" fmla="*/ 15969 h 29700"/>
                <a:gd name="connsiteX64" fmla="*/ 46214 w 60006"/>
                <a:gd name="connsiteY64" fmla="*/ 16997 h 29700"/>
                <a:gd name="connsiteX65" fmla="*/ 49783 w 60006"/>
                <a:gd name="connsiteY65" fmla="*/ 16997 h 29700"/>
                <a:gd name="connsiteX66" fmla="*/ 50328 w 60006"/>
                <a:gd name="connsiteY66" fmla="*/ 14941 h 29700"/>
                <a:gd name="connsiteX67" fmla="*/ 49299 w 60006"/>
                <a:gd name="connsiteY67" fmla="*/ 11856 h 29700"/>
                <a:gd name="connsiteX68" fmla="*/ 50328 w 60006"/>
                <a:gd name="connsiteY68" fmla="*/ 10827 h 29700"/>
                <a:gd name="connsiteX69" fmla="*/ 52868 w 60006"/>
                <a:gd name="connsiteY69" fmla="*/ 9315 h 29700"/>
                <a:gd name="connsiteX70" fmla="*/ 56982 w 60006"/>
                <a:gd name="connsiteY70" fmla="*/ 10827 h 29700"/>
                <a:gd name="connsiteX71" fmla="*/ 59522 w 60006"/>
                <a:gd name="connsiteY71" fmla="*/ 11856 h 29700"/>
                <a:gd name="connsiteX72" fmla="*/ 60006 w 60006"/>
                <a:gd name="connsiteY72" fmla="*/ 9799 h 29700"/>
                <a:gd name="connsiteX73" fmla="*/ 57465 w 60006"/>
                <a:gd name="connsiteY73" fmla="*/ 9315 h 29700"/>
                <a:gd name="connsiteX74" fmla="*/ 55409 w 60006"/>
                <a:gd name="connsiteY74" fmla="*/ 8287 h 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0006" h="29700">
                  <a:moveTo>
                    <a:pt x="55409" y="8227"/>
                  </a:moveTo>
                  <a:lnTo>
                    <a:pt x="51295" y="7198"/>
                  </a:lnTo>
                  <a:lnTo>
                    <a:pt x="49239" y="5686"/>
                  </a:lnTo>
                  <a:lnTo>
                    <a:pt x="47182" y="6169"/>
                  </a:lnTo>
                  <a:lnTo>
                    <a:pt x="43613" y="6169"/>
                  </a:lnTo>
                  <a:lnTo>
                    <a:pt x="41073" y="5686"/>
                  </a:lnTo>
                  <a:lnTo>
                    <a:pt x="40044" y="4657"/>
                  </a:lnTo>
                  <a:lnTo>
                    <a:pt x="37504" y="4113"/>
                  </a:lnTo>
                  <a:lnTo>
                    <a:pt x="35447" y="4657"/>
                  </a:lnTo>
                  <a:lnTo>
                    <a:pt x="33390" y="4657"/>
                  </a:lnTo>
                  <a:lnTo>
                    <a:pt x="30305" y="5142"/>
                  </a:lnTo>
                  <a:lnTo>
                    <a:pt x="29822" y="5686"/>
                  </a:lnTo>
                  <a:lnTo>
                    <a:pt x="26737" y="5686"/>
                  </a:lnTo>
                  <a:lnTo>
                    <a:pt x="24680" y="6714"/>
                  </a:lnTo>
                  <a:lnTo>
                    <a:pt x="22079" y="7742"/>
                  </a:lnTo>
                  <a:lnTo>
                    <a:pt x="22623" y="5142"/>
                  </a:lnTo>
                  <a:lnTo>
                    <a:pt x="23652" y="3085"/>
                  </a:lnTo>
                  <a:lnTo>
                    <a:pt x="23168" y="2056"/>
                  </a:lnTo>
                  <a:lnTo>
                    <a:pt x="20627" y="1028"/>
                  </a:lnTo>
                  <a:lnTo>
                    <a:pt x="15485" y="1028"/>
                  </a:lnTo>
                  <a:lnTo>
                    <a:pt x="14457" y="0"/>
                  </a:lnTo>
                  <a:lnTo>
                    <a:pt x="13429" y="0"/>
                  </a:lnTo>
                  <a:lnTo>
                    <a:pt x="10828" y="2540"/>
                  </a:lnTo>
                  <a:lnTo>
                    <a:pt x="9799" y="4597"/>
                  </a:lnTo>
                  <a:cubicBezTo>
                    <a:pt x="5988" y="9315"/>
                    <a:pt x="8408" y="11856"/>
                    <a:pt x="4658" y="17905"/>
                  </a:cubicBezTo>
                  <a:lnTo>
                    <a:pt x="2601" y="19961"/>
                  </a:lnTo>
                  <a:lnTo>
                    <a:pt x="1573" y="23046"/>
                  </a:lnTo>
                  <a:lnTo>
                    <a:pt x="544" y="24559"/>
                  </a:lnTo>
                  <a:lnTo>
                    <a:pt x="0" y="26615"/>
                  </a:lnTo>
                  <a:lnTo>
                    <a:pt x="1028" y="27099"/>
                  </a:lnTo>
                  <a:lnTo>
                    <a:pt x="3569" y="26615"/>
                  </a:lnTo>
                  <a:lnTo>
                    <a:pt x="4597" y="24559"/>
                  </a:lnTo>
                  <a:lnTo>
                    <a:pt x="6654" y="22502"/>
                  </a:lnTo>
                  <a:lnTo>
                    <a:pt x="8166" y="20446"/>
                  </a:lnTo>
                  <a:lnTo>
                    <a:pt x="12279" y="16332"/>
                  </a:lnTo>
                  <a:lnTo>
                    <a:pt x="12279" y="15303"/>
                  </a:lnTo>
                  <a:lnTo>
                    <a:pt x="14880" y="13791"/>
                  </a:lnTo>
                  <a:lnTo>
                    <a:pt x="17966" y="13247"/>
                  </a:lnTo>
                  <a:lnTo>
                    <a:pt x="16937" y="14820"/>
                  </a:lnTo>
                  <a:lnTo>
                    <a:pt x="12824" y="17905"/>
                  </a:lnTo>
                  <a:lnTo>
                    <a:pt x="10767" y="20990"/>
                  </a:lnTo>
                  <a:lnTo>
                    <a:pt x="9255" y="24075"/>
                  </a:lnTo>
                  <a:lnTo>
                    <a:pt x="10283" y="26615"/>
                  </a:lnTo>
                  <a:lnTo>
                    <a:pt x="11856" y="26615"/>
                  </a:lnTo>
                  <a:lnTo>
                    <a:pt x="13368" y="25587"/>
                  </a:lnTo>
                  <a:lnTo>
                    <a:pt x="14397" y="27099"/>
                  </a:lnTo>
                  <a:lnTo>
                    <a:pt x="16998" y="28672"/>
                  </a:lnTo>
                  <a:lnTo>
                    <a:pt x="19538" y="29700"/>
                  </a:lnTo>
                  <a:lnTo>
                    <a:pt x="22079" y="29700"/>
                  </a:lnTo>
                  <a:lnTo>
                    <a:pt x="25164" y="28188"/>
                  </a:lnTo>
                  <a:lnTo>
                    <a:pt x="24680" y="26131"/>
                  </a:lnTo>
                  <a:lnTo>
                    <a:pt x="26737" y="25103"/>
                  </a:lnTo>
                  <a:lnTo>
                    <a:pt x="30850" y="28733"/>
                  </a:lnTo>
                  <a:lnTo>
                    <a:pt x="33935" y="28733"/>
                  </a:lnTo>
                  <a:lnTo>
                    <a:pt x="34419" y="27160"/>
                  </a:lnTo>
                  <a:lnTo>
                    <a:pt x="34963" y="25648"/>
                  </a:lnTo>
                  <a:lnTo>
                    <a:pt x="35992" y="23590"/>
                  </a:lnTo>
                  <a:lnTo>
                    <a:pt x="37564" y="21050"/>
                  </a:lnTo>
                  <a:lnTo>
                    <a:pt x="34963" y="20022"/>
                  </a:lnTo>
                  <a:lnTo>
                    <a:pt x="32907" y="17965"/>
                  </a:lnTo>
                  <a:lnTo>
                    <a:pt x="35508" y="18510"/>
                  </a:lnTo>
                  <a:lnTo>
                    <a:pt x="37564" y="17481"/>
                  </a:lnTo>
                  <a:lnTo>
                    <a:pt x="39076" y="16453"/>
                  </a:lnTo>
                  <a:lnTo>
                    <a:pt x="41617" y="15969"/>
                  </a:lnTo>
                  <a:lnTo>
                    <a:pt x="46214" y="16997"/>
                  </a:lnTo>
                  <a:lnTo>
                    <a:pt x="49783" y="16997"/>
                  </a:lnTo>
                  <a:lnTo>
                    <a:pt x="50328" y="14941"/>
                  </a:lnTo>
                  <a:lnTo>
                    <a:pt x="49299" y="11856"/>
                  </a:lnTo>
                  <a:lnTo>
                    <a:pt x="50328" y="10827"/>
                  </a:lnTo>
                  <a:lnTo>
                    <a:pt x="52868" y="9315"/>
                  </a:lnTo>
                  <a:lnTo>
                    <a:pt x="56982" y="10827"/>
                  </a:lnTo>
                  <a:lnTo>
                    <a:pt x="59522" y="11856"/>
                  </a:lnTo>
                  <a:lnTo>
                    <a:pt x="60006" y="9799"/>
                  </a:lnTo>
                  <a:lnTo>
                    <a:pt x="57465" y="9315"/>
                  </a:lnTo>
                  <a:lnTo>
                    <a:pt x="55409" y="8287"/>
                  </a:lnTo>
                  <a:close/>
                </a:path>
              </a:pathLst>
            </a:custGeom>
            <a:solidFill>
              <a:srgbClr val="A2A2A2"/>
            </a:solidFill>
            <a:ln w="6035" cap="flat">
              <a:noFill/>
              <a:prstDash val="solid"/>
              <a:miter/>
            </a:ln>
          </p:spPr>
          <p:txBody>
            <a:bodyPr rtlCol="0" anchor="ctr"/>
            <a:lstStyle/>
            <a:p>
              <a:endParaRPr lang="en-FI"/>
            </a:p>
          </p:txBody>
        </p:sp>
        <p:sp>
          <p:nvSpPr>
            <p:cNvPr id="2331" name="Freeform: Shape 969">
              <a:extLst>
                <a:ext uri="{FF2B5EF4-FFF2-40B4-BE49-F238E27FC236}">
                  <a16:creationId xmlns:a16="http://schemas.microsoft.com/office/drawing/2014/main" id="{5EE1F80C-1B1A-A7E6-6558-DFDDF010707C}"/>
                </a:ext>
              </a:extLst>
            </p:cNvPr>
            <p:cNvSpPr/>
            <p:nvPr/>
          </p:nvSpPr>
          <p:spPr>
            <a:xfrm>
              <a:off x="5907195" y="6536582"/>
              <a:ext cx="12823" cy="14880"/>
            </a:xfrm>
            <a:custGeom>
              <a:avLst/>
              <a:gdLst>
                <a:gd name="connsiteX0" fmla="*/ 11251 w 12823"/>
                <a:gd name="connsiteY0" fmla="*/ 484 h 14880"/>
                <a:gd name="connsiteX1" fmla="*/ 8166 w 12823"/>
                <a:gd name="connsiteY1" fmla="*/ 484 h 14880"/>
                <a:gd name="connsiteX2" fmla="*/ 7138 w 12823"/>
                <a:gd name="connsiteY2" fmla="*/ 2056 h 14880"/>
                <a:gd name="connsiteX3" fmla="*/ 5081 w 12823"/>
                <a:gd name="connsiteY3" fmla="*/ 2056 h 14880"/>
                <a:gd name="connsiteX4" fmla="*/ 3569 w 12823"/>
                <a:gd name="connsiteY4" fmla="*/ 484 h 14880"/>
                <a:gd name="connsiteX5" fmla="*/ 1028 w 12823"/>
                <a:gd name="connsiteY5" fmla="*/ 0 h 14880"/>
                <a:gd name="connsiteX6" fmla="*/ 484 w 12823"/>
                <a:gd name="connsiteY6" fmla="*/ 2056 h 14880"/>
                <a:gd name="connsiteX7" fmla="*/ 0 w 12823"/>
                <a:gd name="connsiteY7" fmla="*/ 3569 h 14880"/>
                <a:gd name="connsiteX8" fmla="*/ 0 w 12823"/>
                <a:gd name="connsiteY8" fmla="*/ 11251 h 14880"/>
                <a:gd name="connsiteX9" fmla="*/ 2057 w 12823"/>
                <a:gd name="connsiteY9" fmla="*/ 11795 h 14880"/>
                <a:gd name="connsiteX10" fmla="*/ 4597 w 12823"/>
                <a:gd name="connsiteY10" fmla="*/ 11251 h 14880"/>
                <a:gd name="connsiteX11" fmla="*/ 6109 w 12823"/>
                <a:gd name="connsiteY11" fmla="*/ 13307 h 14880"/>
                <a:gd name="connsiteX12" fmla="*/ 7682 w 12823"/>
                <a:gd name="connsiteY12" fmla="*/ 14336 h 14880"/>
                <a:gd name="connsiteX13" fmla="*/ 9739 w 12823"/>
                <a:gd name="connsiteY13" fmla="*/ 14880 h 14880"/>
                <a:gd name="connsiteX14" fmla="*/ 12279 w 12823"/>
                <a:gd name="connsiteY14" fmla="*/ 13852 h 14880"/>
                <a:gd name="connsiteX15" fmla="*/ 11795 w 12823"/>
                <a:gd name="connsiteY15" fmla="*/ 11795 h 14880"/>
                <a:gd name="connsiteX16" fmla="*/ 10767 w 12823"/>
                <a:gd name="connsiteY16" fmla="*/ 9739 h 14880"/>
                <a:gd name="connsiteX17" fmla="*/ 12279 w 12823"/>
                <a:gd name="connsiteY17" fmla="*/ 8227 h 14880"/>
                <a:gd name="connsiteX18" fmla="*/ 12824 w 12823"/>
                <a:gd name="connsiteY18" fmla="*/ 7198 h 14880"/>
                <a:gd name="connsiteX19" fmla="*/ 12824 w 12823"/>
                <a:gd name="connsiteY19" fmla="*/ 5625 h 14880"/>
                <a:gd name="connsiteX20" fmla="*/ 12279 w 12823"/>
                <a:gd name="connsiteY20" fmla="*/ 3085 h 14880"/>
                <a:gd name="connsiteX21" fmla="*/ 11251 w 12823"/>
                <a:gd name="connsiteY21" fmla="*/ 484 h 1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23" h="14880">
                  <a:moveTo>
                    <a:pt x="11251" y="484"/>
                  </a:moveTo>
                  <a:lnTo>
                    <a:pt x="8166" y="484"/>
                  </a:lnTo>
                  <a:lnTo>
                    <a:pt x="7138" y="2056"/>
                  </a:lnTo>
                  <a:lnTo>
                    <a:pt x="5081" y="2056"/>
                  </a:lnTo>
                  <a:lnTo>
                    <a:pt x="3569" y="484"/>
                  </a:lnTo>
                  <a:lnTo>
                    <a:pt x="1028" y="0"/>
                  </a:lnTo>
                  <a:lnTo>
                    <a:pt x="484" y="2056"/>
                  </a:lnTo>
                  <a:lnTo>
                    <a:pt x="0" y="3569"/>
                  </a:lnTo>
                  <a:lnTo>
                    <a:pt x="0" y="11251"/>
                  </a:lnTo>
                  <a:lnTo>
                    <a:pt x="2057" y="11795"/>
                  </a:lnTo>
                  <a:lnTo>
                    <a:pt x="4597" y="11251"/>
                  </a:lnTo>
                  <a:lnTo>
                    <a:pt x="6109" y="13307"/>
                  </a:lnTo>
                  <a:lnTo>
                    <a:pt x="7682" y="14336"/>
                  </a:lnTo>
                  <a:lnTo>
                    <a:pt x="9739" y="14880"/>
                  </a:lnTo>
                  <a:lnTo>
                    <a:pt x="12279" y="13852"/>
                  </a:lnTo>
                  <a:lnTo>
                    <a:pt x="11795" y="11795"/>
                  </a:lnTo>
                  <a:lnTo>
                    <a:pt x="10767" y="9739"/>
                  </a:lnTo>
                  <a:lnTo>
                    <a:pt x="12279" y="8227"/>
                  </a:lnTo>
                  <a:lnTo>
                    <a:pt x="12824" y="7198"/>
                  </a:lnTo>
                  <a:lnTo>
                    <a:pt x="12824" y="5625"/>
                  </a:lnTo>
                  <a:lnTo>
                    <a:pt x="12279" y="3085"/>
                  </a:lnTo>
                  <a:lnTo>
                    <a:pt x="11251" y="484"/>
                  </a:lnTo>
                  <a:close/>
                </a:path>
              </a:pathLst>
            </a:custGeom>
            <a:solidFill>
              <a:srgbClr val="A2A2A2"/>
            </a:solidFill>
            <a:ln w="6035" cap="flat">
              <a:noFill/>
              <a:prstDash val="solid"/>
              <a:miter/>
            </a:ln>
          </p:spPr>
          <p:txBody>
            <a:bodyPr rtlCol="0" anchor="ctr"/>
            <a:lstStyle/>
            <a:p>
              <a:endParaRPr lang="en-FI"/>
            </a:p>
          </p:txBody>
        </p:sp>
        <p:sp>
          <p:nvSpPr>
            <p:cNvPr id="2332" name="Freeform: Shape 970">
              <a:extLst>
                <a:ext uri="{FF2B5EF4-FFF2-40B4-BE49-F238E27FC236}">
                  <a16:creationId xmlns:a16="http://schemas.microsoft.com/office/drawing/2014/main" id="{2C89B8CE-66DE-A533-9F94-3A619777A359}"/>
                </a:ext>
              </a:extLst>
            </p:cNvPr>
            <p:cNvSpPr/>
            <p:nvPr/>
          </p:nvSpPr>
          <p:spPr>
            <a:xfrm>
              <a:off x="5241987" y="6105772"/>
              <a:ext cx="1213247" cy="635749"/>
            </a:xfrm>
            <a:custGeom>
              <a:avLst/>
              <a:gdLst>
                <a:gd name="connsiteX0" fmla="*/ 1213247 w 1213247"/>
                <a:gd name="connsiteY0" fmla="*/ 179353 h 635749"/>
                <a:gd name="connsiteX1" fmla="*/ 1212703 w 1213247"/>
                <a:gd name="connsiteY1" fmla="*/ 177841 h 635749"/>
                <a:gd name="connsiteX2" fmla="*/ 1212158 w 1213247"/>
                <a:gd name="connsiteY2" fmla="*/ 166045 h 635749"/>
                <a:gd name="connsiteX3" fmla="*/ 1203448 w 1213247"/>
                <a:gd name="connsiteY3" fmla="*/ 163505 h 635749"/>
                <a:gd name="connsiteX4" fmla="*/ 1194737 w 1213247"/>
                <a:gd name="connsiteY4" fmla="*/ 164533 h 635749"/>
                <a:gd name="connsiteX5" fmla="*/ 1194193 w 1213247"/>
                <a:gd name="connsiteY5" fmla="*/ 153221 h 635749"/>
                <a:gd name="connsiteX6" fmla="*/ 1186995 w 1213247"/>
                <a:gd name="connsiteY6" fmla="*/ 137312 h 635749"/>
                <a:gd name="connsiteX7" fmla="*/ 1178284 w 1213247"/>
                <a:gd name="connsiteY7" fmla="*/ 130659 h 635749"/>
                <a:gd name="connsiteX8" fmla="*/ 1151608 w 1213247"/>
                <a:gd name="connsiteY8" fmla="*/ 122976 h 635749"/>
                <a:gd name="connsiteX9" fmla="*/ 1156266 w 1213247"/>
                <a:gd name="connsiteY9" fmla="*/ 118379 h 635749"/>
                <a:gd name="connsiteX10" fmla="*/ 1148584 w 1213247"/>
                <a:gd name="connsiteY10" fmla="*/ 113237 h 635749"/>
                <a:gd name="connsiteX11" fmla="*/ 1144470 w 1213247"/>
                <a:gd name="connsiteY11" fmla="*/ 99869 h 635749"/>
                <a:gd name="connsiteX12" fmla="*/ 1146527 w 1213247"/>
                <a:gd name="connsiteY12" fmla="*/ 90614 h 635749"/>
                <a:gd name="connsiteX13" fmla="*/ 1146527 w 1213247"/>
                <a:gd name="connsiteY13" fmla="*/ 89586 h 635749"/>
                <a:gd name="connsiteX14" fmla="*/ 1136244 w 1213247"/>
                <a:gd name="connsiteY14" fmla="*/ 76762 h 635749"/>
                <a:gd name="connsiteX15" fmla="*/ 1136244 w 1213247"/>
                <a:gd name="connsiteY15" fmla="*/ 75250 h 635749"/>
                <a:gd name="connsiteX16" fmla="*/ 1136727 w 1213247"/>
                <a:gd name="connsiteY16" fmla="*/ 71681 h 635749"/>
                <a:gd name="connsiteX17" fmla="*/ 1136727 w 1213247"/>
                <a:gd name="connsiteY17" fmla="*/ 71136 h 635749"/>
                <a:gd name="connsiteX18" fmla="*/ 1137211 w 1213247"/>
                <a:gd name="connsiteY18" fmla="*/ 65995 h 635749"/>
                <a:gd name="connsiteX19" fmla="*/ 1135155 w 1213247"/>
                <a:gd name="connsiteY19" fmla="*/ 65995 h 635749"/>
                <a:gd name="connsiteX20" fmla="*/ 1134671 w 1213247"/>
                <a:gd name="connsiteY20" fmla="*/ 65511 h 635749"/>
                <a:gd name="connsiteX21" fmla="*/ 1134187 w 1213247"/>
                <a:gd name="connsiteY21" fmla="*/ 64967 h 635749"/>
                <a:gd name="connsiteX22" fmla="*/ 1134187 w 1213247"/>
                <a:gd name="connsiteY22" fmla="*/ 64483 h 635749"/>
                <a:gd name="connsiteX23" fmla="*/ 1133643 w 1213247"/>
                <a:gd name="connsiteY23" fmla="*/ 64483 h 635749"/>
                <a:gd name="connsiteX24" fmla="*/ 1133159 w 1213247"/>
                <a:gd name="connsiteY24" fmla="*/ 63938 h 635749"/>
                <a:gd name="connsiteX25" fmla="*/ 1132675 w 1213247"/>
                <a:gd name="connsiteY25" fmla="*/ 63938 h 635749"/>
                <a:gd name="connsiteX26" fmla="*/ 1132130 w 1213247"/>
                <a:gd name="connsiteY26" fmla="*/ 63454 h 635749"/>
                <a:gd name="connsiteX27" fmla="*/ 1132130 w 1213247"/>
                <a:gd name="connsiteY27" fmla="*/ 62910 h 635749"/>
                <a:gd name="connsiteX28" fmla="*/ 1131102 w 1213247"/>
                <a:gd name="connsiteY28" fmla="*/ 62426 h 635749"/>
                <a:gd name="connsiteX29" fmla="*/ 1129590 w 1213247"/>
                <a:gd name="connsiteY29" fmla="*/ 62426 h 635749"/>
                <a:gd name="connsiteX30" fmla="*/ 1128077 w 1213247"/>
                <a:gd name="connsiteY30" fmla="*/ 59341 h 635749"/>
                <a:gd name="connsiteX31" fmla="*/ 1128077 w 1213247"/>
                <a:gd name="connsiteY31" fmla="*/ 58312 h 635749"/>
                <a:gd name="connsiteX32" fmla="*/ 1126021 w 1213247"/>
                <a:gd name="connsiteY32" fmla="*/ 57828 h 635749"/>
                <a:gd name="connsiteX33" fmla="*/ 1125537 w 1213247"/>
                <a:gd name="connsiteY33" fmla="*/ 57284 h 635749"/>
                <a:gd name="connsiteX34" fmla="*/ 1125537 w 1213247"/>
                <a:gd name="connsiteY34" fmla="*/ 57828 h 635749"/>
                <a:gd name="connsiteX35" fmla="*/ 1124025 w 1213247"/>
                <a:gd name="connsiteY35" fmla="*/ 57284 h 635749"/>
                <a:gd name="connsiteX36" fmla="*/ 1122512 w 1213247"/>
                <a:gd name="connsiteY36" fmla="*/ 57828 h 635749"/>
                <a:gd name="connsiteX37" fmla="*/ 1122028 w 1213247"/>
                <a:gd name="connsiteY37" fmla="*/ 66055 h 635749"/>
                <a:gd name="connsiteX38" fmla="*/ 1114346 w 1213247"/>
                <a:gd name="connsiteY38" fmla="*/ 66539 h 635749"/>
                <a:gd name="connsiteX39" fmla="*/ 1108176 w 1213247"/>
                <a:gd name="connsiteY39" fmla="*/ 59885 h 635749"/>
                <a:gd name="connsiteX40" fmla="*/ 1112773 w 1213247"/>
                <a:gd name="connsiteY40" fmla="*/ 78335 h 635749"/>
                <a:gd name="connsiteX41" fmla="*/ 1109688 w 1213247"/>
                <a:gd name="connsiteY41" fmla="*/ 86561 h 635749"/>
                <a:gd name="connsiteX42" fmla="*/ 1093296 w 1213247"/>
                <a:gd name="connsiteY42" fmla="*/ 96845 h 635749"/>
                <a:gd name="connsiteX43" fmla="*/ 1086642 w 1213247"/>
                <a:gd name="connsiteY43" fmla="*/ 103015 h 635749"/>
                <a:gd name="connsiteX44" fmla="*/ 1075875 w 1213247"/>
                <a:gd name="connsiteY44" fmla="*/ 105555 h 635749"/>
                <a:gd name="connsiteX45" fmla="*/ 1050227 w 1213247"/>
                <a:gd name="connsiteY45" fmla="*/ 85533 h 635749"/>
                <a:gd name="connsiteX46" fmla="*/ 1020466 w 1213247"/>
                <a:gd name="connsiteY46" fmla="*/ 92187 h 635749"/>
                <a:gd name="connsiteX47" fmla="*/ 1014840 w 1213247"/>
                <a:gd name="connsiteY47" fmla="*/ 72709 h 635749"/>
                <a:gd name="connsiteX48" fmla="*/ 997419 w 1213247"/>
                <a:gd name="connsiteY48" fmla="*/ 74766 h 635749"/>
                <a:gd name="connsiteX49" fmla="*/ 989192 w 1213247"/>
                <a:gd name="connsiteY49" fmla="*/ 86077 h 635749"/>
                <a:gd name="connsiteX50" fmla="*/ 988164 w 1213247"/>
                <a:gd name="connsiteY50" fmla="*/ 86622 h 635749"/>
                <a:gd name="connsiteX51" fmla="*/ 967658 w 1213247"/>
                <a:gd name="connsiteY51" fmla="*/ 89707 h 635749"/>
                <a:gd name="connsiteX52" fmla="*/ 961488 w 1213247"/>
                <a:gd name="connsiteY52" fmla="*/ 89707 h 635749"/>
                <a:gd name="connsiteX53" fmla="*/ 953806 w 1213247"/>
                <a:gd name="connsiteY53" fmla="*/ 83053 h 635749"/>
                <a:gd name="connsiteX54" fmla="*/ 945579 w 1213247"/>
                <a:gd name="connsiteY54" fmla="*/ 89223 h 635749"/>
                <a:gd name="connsiteX55" fmla="*/ 939954 w 1213247"/>
                <a:gd name="connsiteY55" fmla="*/ 99990 h 635749"/>
                <a:gd name="connsiteX56" fmla="*/ 932755 w 1213247"/>
                <a:gd name="connsiteY56" fmla="*/ 100474 h 635749"/>
                <a:gd name="connsiteX57" fmla="*/ 929670 w 1213247"/>
                <a:gd name="connsiteY57" fmla="*/ 97933 h 635749"/>
                <a:gd name="connsiteX58" fmla="*/ 929670 w 1213247"/>
                <a:gd name="connsiteY58" fmla="*/ 98962 h 635749"/>
                <a:gd name="connsiteX59" fmla="*/ 929186 w 1213247"/>
                <a:gd name="connsiteY59" fmla="*/ 98962 h 635749"/>
                <a:gd name="connsiteX60" fmla="*/ 928703 w 1213247"/>
                <a:gd name="connsiteY60" fmla="*/ 99506 h 635749"/>
                <a:gd name="connsiteX61" fmla="*/ 928158 w 1213247"/>
                <a:gd name="connsiteY61" fmla="*/ 99506 h 635749"/>
                <a:gd name="connsiteX62" fmla="*/ 927674 w 1213247"/>
                <a:gd name="connsiteY62" fmla="*/ 100534 h 635749"/>
                <a:gd name="connsiteX63" fmla="*/ 928158 w 1213247"/>
                <a:gd name="connsiteY63" fmla="*/ 101563 h 635749"/>
                <a:gd name="connsiteX64" fmla="*/ 928158 w 1213247"/>
                <a:gd name="connsiteY64" fmla="*/ 104648 h 635749"/>
                <a:gd name="connsiteX65" fmla="*/ 927130 w 1213247"/>
                <a:gd name="connsiteY65" fmla="*/ 105676 h 635749"/>
                <a:gd name="connsiteX66" fmla="*/ 927614 w 1213247"/>
                <a:gd name="connsiteY66" fmla="*/ 105676 h 635749"/>
                <a:gd name="connsiteX67" fmla="*/ 927614 w 1213247"/>
                <a:gd name="connsiteY67" fmla="*/ 106160 h 635749"/>
                <a:gd name="connsiteX68" fmla="*/ 928642 w 1213247"/>
                <a:gd name="connsiteY68" fmla="*/ 107188 h 635749"/>
                <a:gd name="connsiteX69" fmla="*/ 927614 w 1213247"/>
                <a:gd name="connsiteY69" fmla="*/ 108217 h 635749"/>
                <a:gd name="connsiteX70" fmla="*/ 926585 w 1213247"/>
                <a:gd name="connsiteY70" fmla="*/ 108217 h 635749"/>
                <a:gd name="connsiteX71" fmla="*/ 925073 w 1213247"/>
                <a:gd name="connsiteY71" fmla="*/ 106704 h 635749"/>
                <a:gd name="connsiteX72" fmla="*/ 923561 w 1213247"/>
                <a:gd name="connsiteY72" fmla="*/ 106160 h 635749"/>
                <a:gd name="connsiteX73" fmla="*/ 920960 w 1213247"/>
                <a:gd name="connsiteY73" fmla="*/ 107188 h 635749"/>
                <a:gd name="connsiteX74" fmla="*/ 919931 w 1213247"/>
                <a:gd name="connsiteY74" fmla="*/ 106704 h 635749"/>
                <a:gd name="connsiteX75" fmla="*/ 917875 w 1213247"/>
                <a:gd name="connsiteY75" fmla="*/ 108217 h 635749"/>
                <a:gd name="connsiteX76" fmla="*/ 917875 w 1213247"/>
                <a:gd name="connsiteY76" fmla="*/ 112330 h 635749"/>
                <a:gd name="connsiteX77" fmla="*/ 913761 w 1213247"/>
                <a:gd name="connsiteY77" fmla="*/ 108701 h 635749"/>
                <a:gd name="connsiteX78" fmla="*/ 912249 w 1213247"/>
                <a:gd name="connsiteY78" fmla="*/ 108217 h 635749"/>
                <a:gd name="connsiteX79" fmla="*/ 888658 w 1213247"/>
                <a:gd name="connsiteY79" fmla="*/ 90796 h 635749"/>
                <a:gd name="connsiteX80" fmla="*/ 891199 w 1213247"/>
                <a:gd name="connsiteY80" fmla="*/ 81057 h 635749"/>
                <a:gd name="connsiteX81" fmla="*/ 887630 w 1213247"/>
                <a:gd name="connsiteY81" fmla="*/ 62063 h 635749"/>
                <a:gd name="connsiteX82" fmla="*/ 882004 w 1213247"/>
                <a:gd name="connsiteY82" fmla="*/ 50267 h 635749"/>
                <a:gd name="connsiteX83" fmla="*/ 875834 w 1213247"/>
                <a:gd name="connsiteY83" fmla="*/ 32846 h 635749"/>
                <a:gd name="connsiteX84" fmla="*/ 870209 w 1213247"/>
                <a:gd name="connsiteY84" fmla="*/ 31334 h 635749"/>
                <a:gd name="connsiteX85" fmla="*/ 863010 w 1213247"/>
                <a:gd name="connsiteY85" fmla="*/ 31334 h 635749"/>
                <a:gd name="connsiteX86" fmla="*/ 861982 w 1213247"/>
                <a:gd name="connsiteY86" fmla="*/ 34419 h 635749"/>
                <a:gd name="connsiteX87" fmla="*/ 850186 w 1213247"/>
                <a:gd name="connsiteY87" fmla="*/ 51840 h 635749"/>
                <a:gd name="connsiteX88" fmla="*/ 846073 w 1213247"/>
                <a:gd name="connsiteY88" fmla="*/ 58010 h 635749"/>
                <a:gd name="connsiteX89" fmla="*/ 844561 w 1213247"/>
                <a:gd name="connsiteY89" fmla="*/ 57465 h 635749"/>
                <a:gd name="connsiteX90" fmla="*/ 844561 w 1213247"/>
                <a:gd name="connsiteY90" fmla="*/ 58010 h 635749"/>
                <a:gd name="connsiteX91" fmla="*/ 844017 w 1213247"/>
                <a:gd name="connsiteY91" fmla="*/ 58010 h 635749"/>
                <a:gd name="connsiteX92" fmla="*/ 844017 w 1213247"/>
                <a:gd name="connsiteY92" fmla="*/ 57465 h 635749"/>
                <a:gd name="connsiteX93" fmla="*/ 832705 w 1213247"/>
                <a:gd name="connsiteY93" fmla="*/ 54381 h 635749"/>
                <a:gd name="connsiteX94" fmla="*/ 833189 w 1213247"/>
                <a:gd name="connsiteY94" fmla="*/ 53836 h 635749"/>
                <a:gd name="connsiteX95" fmla="*/ 832705 w 1213247"/>
                <a:gd name="connsiteY95" fmla="*/ 53352 h 635749"/>
                <a:gd name="connsiteX96" fmla="*/ 831132 w 1213247"/>
                <a:gd name="connsiteY96" fmla="*/ 53836 h 635749"/>
                <a:gd name="connsiteX97" fmla="*/ 825990 w 1213247"/>
                <a:gd name="connsiteY97" fmla="*/ 52808 h 635749"/>
                <a:gd name="connsiteX98" fmla="*/ 819337 w 1213247"/>
                <a:gd name="connsiteY98" fmla="*/ 57949 h 635749"/>
                <a:gd name="connsiteX99" fmla="*/ 815223 w 1213247"/>
                <a:gd name="connsiteY99" fmla="*/ 42041 h 635749"/>
                <a:gd name="connsiteX100" fmla="*/ 795745 w 1213247"/>
                <a:gd name="connsiteY100" fmla="*/ 23591 h 635749"/>
                <a:gd name="connsiteX101" fmla="*/ 792661 w 1213247"/>
                <a:gd name="connsiteY101" fmla="*/ 0 h 635749"/>
                <a:gd name="connsiteX102" fmla="*/ 788547 w 1213247"/>
                <a:gd name="connsiteY102" fmla="*/ 484 h 635749"/>
                <a:gd name="connsiteX103" fmla="*/ 788547 w 1213247"/>
                <a:gd name="connsiteY103" fmla="*/ 2541 h 635749"/>
                <a:gd name="connsiteX104" fmla="*/ 786007 w 1213247"/>
                <a:gd name="connsiteY104" fmla="*/ 4053 h 635749"/>
                <a:gd name="connsiteX105" fmla="*/ 786007 w 1213247"/>
                <a:gd name="connsiteY105" fmla="*/ 5565 h 635749"/>
                <a:gd name="connsiteX106" fmla="*/ 784494 w 1213247"/>
                <a:gd name="connsiteY106" fmla="*/ 9679 h 635749"/>
                <a:gd name="connsiteX107" fmla="*/ 786007 w 1213247"/>
                <a:gd name="connsiteY107" fmla="*/ 12764 h 635749"/>
                <a:gd name="connsiteX108" fmla="*/ 784494 w 1213247"/>
                <a:gd name="connsiteY108" fmla="*/ 14336 h 635749"/>
                <a:gd name="connsiteX109" fmla="*/ 780926 w 1213247"/>
                <a:gd name="connsiteY109" fmla="*/ 14336 h 635749"/>
                <a:gd name="connsiteX110" fmla="*/ 780926 w 1213247"/>
                <a:gd name="connsiteY110" fmla="*/ 13308 h 635749"/>
                <a:gd name="connsiteX111" fmla="*/ 764533 w 1213247"/>
                <a:gd name="connsiteY111" fmla="*/ 14820 h 635749"/>
                <a:gd name="connsiteX112" fmla="*/ 761448 w 1213247"/>
                <a:gd name="connsiteY112" fmla="*/ 13308 h 635749"/>
                <a:gd name="connsiteX113" fmla="*/ 758363 w 1213247"/>
                <a:gd name="connsiteY113" fmla="*/ 18450 h 635749"/>
                <a:gd name="connsiteX114" fmla="*/ 774755 w 1213247"/>
                <a:gd name="connsiteY114" fmla="*/ 39500 h 635749"/>
                <a:gd name="connsiteX115" fmla="*/ 773243 w 1213247"/>
                <a:gd name="connsiteY115" fmla="*/ 46154 h 635749"/>
                <a:gd name="connsiteX116" fmla="*/ 772215 w 1213247"/>
                <a:gd name="connsiteY116" fmla="*/ 46638 h 635749"/>
                <a:gd name="connsiteX117" fmla="*/ 771731 w 1213247"/>
                <a:gd name="connsiteY117" fmla="*/ 47182 h 635749"/>
                <a:gd name="connsiteX118" fmla="*/ 771247 w 1213247"/>
                <a:gd name="connsiteY118" fmla="*/ 47182 h 635749"/>
                <a:gd name="connsiteX119" fmla="*/ 770703 w 1213247"/>
                <a:gd name="connsiteY119" fmla="*/ 46638 h 635749"/>
                <a:gd name="connsiteX120" fmla="*/ 753765 w 1213247"/>
                <a:gd name="connsiteY120" fmla="*/ 49178 h 635749"/>
                <a:gd name="connsiteX121" fmla="*/ 752737 w 1213247"/>
                <a:gd name="connsiteY121" fmla="*/ 55348 h 635749"/>
                <a:gd name="connsiteX122" fmla="*/ 751225 w 1213247"/>
                <a:gd name="connsiteY122" fmla="*/ 57889 h 635749"/>
                <a:gd name="connsiteX123" fmla="*/ 750197 w 1213247"/>
                <a:gd name="connsiteY123" fmla="*/ 60430 h 635749"/>
                <a:gd name="connsiteX124" fmla="*/ 748624 w 1213247"/>
                <a:gd name="connsiteY124" fmla="*/ 61458 h 635749"/>
                <a:gd name="connsiteX125" fmla="*/ 748624 w 1213247"/>
                <a:gd name="connsiteY125" fmla="*/ 62486 h 635749"/>
                <a:gd name="connsiteX126" fmla="*/ 742454 w 1213247"/>
                <a:gd name="connsiteY126" fmla="*/ 73798 h 635749"/>
                <a:gd name="connsiteX127" fmla="*/ 745539 w 1213247"/>
                <a:gd name="connsiteY127" fmla="*/ 80452 h 635749"/>
                <a:gd name="connsiteX128" fmla="*/ 749108 w 1213247"/>
                <a:gd name="connsiteY128" fmla="*/ 76883 h 635749"/>
                <a:gd name="connsiteX129" fmla="*/ 749652 w 1213247"/>
                <a:gd name="connsiteY129" fmla="*/ 76883 h 635749"/>
                <a:gd name="connsiteX130" fmla="*/ 749652 w 1213247"/>
                <a:gd name="connsiteY130" fmla="*/ 76399 h 635749"/>
                <a:gd name="connsiteX131" fmla="*/ 750136 w 1213247"/>
                <a:gd name="connsiteY131" fmla="*/ 76399 h 635749"/>
                <a:gd name="connsiteX132" fmla="*/ 750136 w 1213247"/>
                <a:gd name="connsiteY132" fmla="*/ 75371 h 635749"/>
                <a:gd name="connsiteX133" fmla="*/ 750620 w 1213247"/>
                <a:gd name="connsiteY133" fmla="*/ 74826 h 635749"/>
                <a:gd name="connsiteX134" fmla="*/ 750620 w 1213247"/>
                <a:gd name="connsiteY134" fmla="*/ 74342 h 635749"/>
                <a:gd name="connsiteX135" fmla="*/ 751164 w 1213247"/>
                <a:gd name="connsiteY135" fmla="*/ 74342 h 635749"/>
                <a:gd name="connsiteX136" fmla="*/ 751164 w 1213247"/>
                <a:gd name="connsiteY136" fmla="*/ 73858 h 635749"/>
                <a:gd name="connsiteX137" fmla="*/ 752193 w 1213247"/>
                <a:gd name="connsiteY137" fmla="*/ 72830 h 635749"/>
                <a:gd name="connsiteX138" fmla="*/ 752193 w 1213247"/>
                <a:gd name="connsiteY138" fmla="*/ 72286 h 635749"/>
                <a:gd name="connsiteX139" fmla="*/ 752677 w 1213247"/>
                <a:gd name="connsiteY139" fmla="*/ 71802 h 635749"/>
                <a:gd name="connsiteX140" fmla="*/ 753221 w 1213247"/>
                <a:gd name="connsiteY140" fmla="*/ 71802 h 635749"/>
                <a:gd name="connsiteX141" fmla="*/ 754733 w 1213247"/>
                <a:gd name="connsiteY141" fmla="*/ 70229 h 635749"/>
                <a:gd name="connsiteX142" fmla="*/ 755278 w 1213247"/>
                <a:gd name="connsiteY142" fmla="*/ 70229 h 635749"/>
                <a:gd name="connsiteX143" fmla="*/ 755762 w 1213247"/>
                <a:gd name="connsiteY143" fmla="*/ 69745 h 635749"/>
                <a:gd name="connsiteX144" fmla="*/ 755762 w 1213247"/>
                <a:gd name="connsiteY144" fmla="*/ 69261 h 635749"/>
                <a:gd name="connsiteX145" fmla="*/ 756246 w 1213247"/>
                <a:gd name="connsiteY145" fmla="*/ 69261 h 635749"/>
                <a:gd name="connsiteX146" fmla="*/ 756246 w 1213247"/>
                <a:gd name="connsiteY146" fmla="*/ 68717 h 635749"/>
                <a:gd name="connsiteX147" fmla="*/ 756790 w 1213247"/>
                <a:gd name="connsiteY147" fmla="*/ 68233 h 635749"/>
                <a:gd name="connsiteX148" fmla="*/ 756790 w 1213247"/>
                <a:gd name="connsiteY148" fmla="*/ 67688 h 635749"/>
                <a:gd name="connsiteX149" fmla="*/ 757274 w 1213247"/>
                <a:gd name="connsiteY149" fmla="*/ 67688 h 635749"/>
                <a:gd name="connsiteX150" fmla="*/ 757758 w 1213247"/>
                <a:gd name="connsiteY150" fmla="*/ 67205 h 635749"/>
                <a:gd name="connsiteX151" fmla="*/ 757758 w 1213247"/>
                <a:gd name="connsiteY151" fmla="*/ 66660 h 635749"/>
                <a:gd name="connsiteX152" fmla="*/ 759331 w 1213247"/>
                <a:gd name="connsiteY152" fmla="*/ 66660 h 635749"/>
                <a:gd name="connsiteX153" fmla="*/ 759331 w 1213247"/>
                <a:gd name="connsiteY153" fmla="*/ 66176 h 635749"/>
                <a:gd name="connsiteX154" fmla="*/ 759814 w 1213247"/>
                <a:gd name="connsiteY154" fmla="*/ 66176 h 635749"/>
                <a:gd name="connsiteX155" fmla="*/ 759331 w 1213247"/>
                <a:gd name="connsiteY155" fmla="*/ 65692 h 635749"/>
                <a:gd name="connsiteX156" fmla="*/ 759331 w 1213247"/>
                <a:gd name="connsiteY156" fmla="*/ 65148 h 635749"/>
                <a:gd name="connsiteX157" fmla="*/ 759814 w 1213247"/>
                <a:gd name="connsiteY157" fmla="*/ 64664 h 635749"/>
                <a:gd name="connsiteX158" fmla="*/ 759814 w 1213247"/>
                <a:gd name="connsiteY158" fmla="*/ 64120 h 635749"/>
                <a:gd name="connsiteX159" fmla="*/ 760843 w 1213247"/>
                <a:gd name="connsiteY159" fmla="*/ 64120 h 635749"/>
                <a:gd name="connsiteX160" fmla="*/ 761327 w 1213247"/>
                <a:gd name="connsiteY160" fmla="*/ 63636 h 635749"/>
                <a:gd name="connsiteX161" fmla="*/ 761327 w 1213247"/>
                <a:gd name="connsiteY161" fmla="*/ 62063 h 635749"/>
                <a:gd name="connsiteX162" fmla="*/ 761871 w 1213247"/>
                <a:gd name="connsiteY162" fmla="*/ 62063 h 635749"/>
                <a:gd name="connsiteX163" fmla="*/ 761871 w 1213247"/>
                <a:gd name="connsiteY163" fmla="*/ 61579 h 635749"/>
                <a:gd name="connsiteX164" fmla="*/ 762416 w 1213247"/>
                <a:gd name="connsiteY164" fmla="*/ 61095 h 635749"/>
                <a:gd name="connsiteX165" fmla="*/ 761871 w 1213247"/>
                <a:gd name="connsiteY165" fmla="*/ 61095 h 635749"/>
                <a:gd name="connsiteX166" fmla="*/ 762416 w 1213247"/>
                <a:gd name="connsiteY166" fmla="*/ 60067 h 635749"/>
                <a:gd name="connsiteX167" fmla="*/ 770642 w 1213247"/>
                <a:gd name="connsiteY167" fmla="*/ 70350 h 635749"/>
                <a:gd name="connsiteX168" fmla="*/ 785523 w 1213247"/>
                <a:gd name="connsiteY168" fmla="*/ 74947 h 635749"/>
                <a:gd name="connsiteX169" fmla="*/ 750620 w 1213247"/>
                <a:gd name="connsiteY169" fmla="*/ 90372 h 635749"/>
                <a:gd name="connsiteX170" fmla="*/ 758847 w 1213247"/>
                <a:gd name="connsiteY170" fmla="*/ 114507 h 635749"/>
                <a:gd name="connsiteX171" fmla="*/ 758847 w 1213247"/>
                <a:gd name="connsiteY171" fmla="*/ 115536 h 635749"/>
                <a:gd name="connsiteX172" fmla="*/ 742938 w 1213247"/>
                <a:gd name="connsiteY172" fmla="*/ 109911 h 635749"/>
                <a:gd name="connsiteX173" fmla="*/ 741909 w 1213247"/>
                <a:gd name="connsiteY173" fmla="*/ 109911 h 635749"/>
                <a:gd name="connsiteX174" fmla="*/ 741365 w 1213247"/>
                <a:gd name="connsiteY174" fmla="*/ 109427 h 635749"/>
                <a:gd name="connsiteX175" fmla="*/ 742938 w 1213247"/>
                <a:gd name="connsiteY175" fmla="*/ 109427 h 635749"/>
                <a:gd name="connsiteX176" fmla="*/ 740397 w 1213247"/>
                <a:gd name="connsiteY176" fmla="*/ 103256 h 635749"/>
                <a:gd name="connsiteX177" fmla="*/ 737312 w 1213247"/>
                <a:gd name="connsiteY177" fmla="*/ 102228 h 635749"/>
                <a:gd name="connsiteX178" fmla="*/ 736828 w 1213247"/>
                <a:gd name="connsiteY178" fmla="*/ 101200 h 635749"/>
                <a:gd name="connsiteX179" fmla="*/ 735316 w 1213247"/>
                <a:gd name="connsiteY179" fmla="*/ 100171 h 635749"/>
                <a:gd name="connsiteX180" fmla="*/ 734772 w 1213247"/>
                <a:gd name="connsiteY180" fmla="*/ 99688 h 635749"/>
                <a:gd name="connsiteX181" fmla="*/ 732715 w 1213247"/>
                <a:gd name="connsiteY181" fmla="*/ 100171 h 635749"/>
                <a:gd name="connsiteX182" fmla="*/ 732715 w 1213247"/>
                <a:gd name="connsiteY182" fmla="*/ 101200 h 635749"/>
                <a:gd name="connsiteX183" fmla="*/ 729146 w 1213247"/>
                <a:gd name="connsiteY183" fmla="*/ 100655 h 635749"/>
                <a:gd name="connsiteX184" fmla="*/ 716806 w 1213247"/>
                <a:gd name="connsiteY184" fmla="*/ 102228 h 635749"/>
                <a:gd name="connsiteX185" fmla="*/ 701926 w 1213247"/>
                <a:gd name="connsiteY185" fmla="*/ 105797 h 635749"/>
                <a:gd name="connsiteX186" fmla="*/ 702954 w 1213247"/>
                <a:gd name="connsiteY186" fmla="*/ 108338 h 635749"/>
                <a:gd name="connsiteX187" fmla="*/ 701442 w 1213247"/>
                <a:gd name="connsiteY187" fmla="*/ 108822 h 635749"/>
                <a:gd name="connsiteX188" fmla="*/ 701442 w 1213247"/>
                <a:gd name="connsiteY188" fmla="*/ 108338 h 635749"/>
                <a:gd name="connsiteX189" fmla="*/ 698357 w 1213247"/>
                <a:gd name="connsiteY189" fmla="*/ 109850 h 635749"/>
                <a:gd name="connsiteX190" fmla="*/ 697873 w 1213247"/>
                <a:gd name="connsiteY190" fmla="*/ 112451 h 635749"/>
                <a:gd name="connsiteX191" fmla="*/ 689646 w 1213247"/>
                <a:gd name="connsiteY191" fmla="*/ 111906 h 635749"/>
                <a:gd name="connsiteX192" fmla="*/ 689162 w 1213247"/>
                <a:gd name="connsiteY192" fmla="*/ 114447 h 635749"/>
                <a:gd name="connsiteX193" fmla="*/ 670713 w 1213247"/>
                <a:gd name="connsiteY193" fmla="*/ 113963 h 635749"/>
                <a:gd name="connsiteX194" fmla="*/ 670713 w 1213247"/>
                <a:gd name="connsiteY194" fmla="*/ 109366 h 635749"/>
                <a:gd name="connsiteX195" fmla="*/ 665571 w 1213247"/>
                <a:gd name="connsiteY195" fmla="*/ 107854 h 635749"/>
                <a:gd name="connsiteX196" fmla="*/ 662970 w 1213247"/>
                <a:gd name="connsiteY196" fmla="*/ 105253 h 635749"/>
                <a:gd name="connsiteX197" fmla="*/ 652687 w 1213247"/>
                <a:gd name="connsiteY197" fmla="*/ 117048 h 635749"/>
                <a:gd name="connsiteX198" fmla="*/ 648089 w 1213247"/>
                <a:gd name="connsiteY198" fmla="*/ 112935 h 635749"/>
                <a:gd name="connsiteX199" fmla="*/ 647061 w 1213247"/>
                <a:gd name="connsiteY199" fmla="*/ 115476 h 635749"/>
                <a:gd name="connsiteX200" fmla="*/ 645549 w 1213247"/>
                <a:gd name="connsiteY200" fmla="*/ 116504 h 635749"/>
                <a:gd name="connsiteX201" fmla="*/ 643976 w 1213247"/>
                <a:gd name="connsiteY201" fmla="*/ 116020 h 635749"/>
                <a:gd name="connsiteX202" fmla="*/ 643492 w 1213247"/>
                <a:gd name="connsiteY202" fmla="*/ 119105 h 635749"/>
                <a:gd name="connsiteX203" fmla="*/ 641920 w 1213247"/>
                <a:gd name="connsiteY203" fmla="*/ 119649 h 635749"/>
                <a:gd name="connsiteX204" fmla="*/ 640407 w 1213247"/>
                <a:gd name="connsiteY204" fmla="*/ 119105 h 635749"/>
                <a:gd name="connsiteX205" fmla="*/ 639923 w 1213247"/>
                <a:gd name="connsiteY205" fmla="*/ 120678 h 635749"/>
                <a:gd name="connsiteX206" fmla="*/ 631697 w 1213247"/>
                <a:gd name="connsiteY206" fmla="*/ 118621 h 635749"/>
                <a:gd name="connsiteX207" fmla="*/ 624498 w 1213247"/>
                <a:gd name="connsiteY207" fmla="*/ 119105 h 635749"/>
                <a:gd name="connsiteX208" fmla="*/ 612158 w 1213247"/>
                <a:gd name="connsiteY208" fmla="*/ 111423 h 635749"/>
                <a:gd name="connsiteX209" fmla="*/ 608045 w 1213247"/>
                <a:gd name="connsiteY209" fmla="*/ 112451 h 635749"/>
                <a:gd name="connsiteX210" fmla="*/ 600847 w 1213247"/>
                <a:gd name="connsiteY210" fmla="*/ 106281 h 635749"/>
                <a:gd name="connsiteX211" fmla="*/ 598306 w 1213247"/>
                <a:gd name="connsiteY211" fmla="*/ 108338 h 635749"/>
                <a:gd name="connsiteX212" fmla="*/ 597278 w 1213247"/>
                <a:gd name="connsiteY212" fmla="*/ 110878 h 635749"/>
                <a:gd name="connsiteX213" fmla="*/ 584938 w 1213247"/>
                <a:gd name="connsiteY213" fmla="*/ 125759 h 635749"/>
                <a:gd name="connsiteX214" fmla="*/ 582337 w 1213247"/>
                <a:gd name="connsiteY214" fmla="*/ 147838 h 635749"/>
                <a:gd name="connsiteX215" fmla="*/ 586450 w 1213247"/>
                <a:gd name="connsiteY215" fmla="*/ 158605 h 635749"/>
                <a:gd name="connsiteX216" fmla="*/ 585422 w 1213247"/>
                <a:gd name="connsiteY216" fmla="*/ 161145 h 635749"/>
                <a:gd name="connsiteX217" fmla="*/ 577195 w 1213247"/>
                <a:gd name="connsiteY217" fmla="*/ 175481 h 635749"/>
                <a:gd name="connsiteX218" fmla="*/ 536667 w 1213247"/>
                <a:gd name="connsiteY218" fmla="*/ 178567 h 635749"/>
                <a:gd name="connsiteX219" fmla="*/ 529469 w 1213247"/>
                <a:gd name="connsiteY219" fmla="*/ 162174 h 635749"/>
                <a:gd name="connsiteX220" fmla="*/ 533582 w 1213247"/>
                <a:gd name="connsiteY220" fmla="*/ 152435 h 635749"/>
                <a:gd name="connsiteX221" fmla="*/ 525355 w 1213247"/>
                <a:gd name="connsiteY221" fmla="*/ 144752 h 635749"/>
                <a:gd name="connsiteX222" fmla="*/ 514044 w 1213247"/>
                <a:gd name="connsiteY222" fmla="*/ 138583 h 635749"/>
                <a:gd name="connsiteX223" fmla="*/ 500192 w 1213247"/>
                <a:gd name="connsiteY223" fmla="*/ 154492 h 635749"/>
                <a:gd name="connsiteX224" fmla="*/ 496078 w 1213247"/>
                <a:gd name="connsiteY224" fmla="*/ 156004 h 635749"/>
                <a:gd name="connsiteX225" fmla="*/ 499647 w 1213247"/>
                <a:gd name="connsiteY225" fmla="*/ 165259 h 635749"/>
                <a:gd name="connsiteX226" fmla="*/ 492993 w 1213247"/>
                <a:gd name="connsiteY226" fmla="*/ 168344 h 635749"/>
                <a:gd name="connsiteX227" fmla="*/ 486823 w 1213247"/>
                <a:gd name="connsiteY227" fmla="*/ 158605 h 635749"/>
                <a:gd name="connsiteX228" fmla="*/ 481198 w 1213247"/>
                <a:gd name="connsiteY228" fmla="*/ 151951 h 635749"/>
                <a:gd name="connsiteX229" fmla="*/ 477629 w 1213247"/>
                <a:gd name="connsiteY229" fmla="*/ 144269 h 635749"/>
                <a:gd name="connsiteX230" fmla="*/ 479141 w 1213247"/>
                <a:gd name="connsiteY230" fmla="*/ 133501 h 635749"/>
                <a:gd name="connsiteX231" fmla="*/ 459663 w 1213247"/>
                <a:gd name="connsiteY231" fmla="*/ 126303 h 635749"/>
                <a:gd name="connsiteX232" fmla="*/ 446839 w 1213247"/>
                <a:gd name="connsiteY232" fmla="*/ 128904 h 635749"/>
                <a:gd name="connsiteX233" fmla="*/ 438129 w 1213247"/>
                <a:gd name="connsiteY233" fmla="*/ 124791 h 635749"/>
                <a:gd name="connsiteX234" fmla="*/ 430447 w 1213247"/>
                <a:gd name="connsiteY234" fmla="*/ 124791 h 635749"/>
                <a:gd name="connsiteX235" fmla="*/ 419135 w 1213247"/>
                <a:gd name="connsiteY235" fmla="*/ 115536 h 635749"/>
                <a:gd name="connsiteX236" fmla="*/ 417078 w 1213247"/>
                <a:gd name="connsiteY236" fmla="*/ 113479 h 635749"/>
                <a:gd name="connsiteX237" fmla="*/ 406311 w 1213247"/>
                <a:gd name="connsiteY237" fmla="*/ 114024 h 635749"/>
                <a:gd name="connsiteX238" fmla="*/ 403226 w 1213247"/>
                <a:gd name="connsiteY238" fmla="*/ 114507 h 635749"/>
                <a:gd name="connsiteX239" fmla="*/ 394999 w 1213247"/>
                <a:gd name="connsiteY239" fmla="*/ 117109 h 635749"/>
                <a:gd name="connsiteX240" fmla="*/ 393971 w 1213247"/>
                <a:gd name="connsiteY240" fmla="*/ 117109 h 635749"/>
                <a:gd name="connsiteX241" fmla="*/ 391914 w 1213247"/>
                <a:gd name="connsiteY241" fmla="*/ 116564 h 635749"/>
                <a:gd name="connsiteX242" fmla="*/ 390886 w 1213247"/>
                <a:gd name="connsiteY242" fmla="*/ 115536 h 635749"/>
                <a:gd name="connsiteX243" fmla="*/ 388830 w 1213247"/>
                <a:gd name="connsiteY243" fmla="*/ 115052 h 635749"/>
                <a:gd name="connsiteX244" fmla="*/ 387257 w 1213247"/>
                <a:gd name="connsiteY244" fmla="*/ 113479 h 635749"/>
                <a:gd name="connsiteX245" fmla="*/ 387257 w 1213247"/>
                <a:gd name="connsiteY245" fmla="*/ 112995 h 635749"/>
                <a:gd name="connsiteX246" fmla="*/ 385684 w 1213247"/>
                <a:gd name="connsiteY246" fmla="*/ 112512 h 635749"/>
                <a:gd name="connsiteX247" fmla="*/ 384656 w 1213247"/>
                <a:gd name="connsiteY247" fmla="*/ 111967 h 635749"/>
                <a:gd name="connsiteX248" fmla="*/ 384111 w 1213247"/>
                <a:gd name="connsiteY248" fmla="*/ 111483 h 635749"/>
                <a:gd name="connsiteX249" fmla="*/ 383083 w 1213247"/>
                <a:gd name="connsiteY249" fmla="*/ 111483 h 635749"/>
                <a:gd name="connsiteX250" fmla="*/ 382055 w 1213247"/>
                <a:gd name="connsiteY250" fmla="*/ 110455 h 635749"/>
                <a:gd name="connsiteX251" fmla="*/ 382599 w 1213247"/>
                <a:gd name="connsiteY251" fmla="*/ 109911 h 635749"/>
                <a:gd name="connsiteX252" fmla="*/ 381087 w 1213247"/>
                <a:gd name="connsiteY252" fmla="*/ 108398 h 635749"/>
                <a:gd name="connsiteX253" fmla="*/ 380058 w 1213247"/>
                <a:gd name="connsiteY253" fmla="*/ 107914 h 635749"/>
                <a:gd name="connsiteX254" fmla="*/ 379575 w 1213247"/>
                <a:gd name="connsiteY254" fmla="*/ 107370 h 635749"/>
                <a:gd name="connsiteX255" fmla="*/ 379575 w 1213247"/>
                <a:gd name="connsiteY255" fmla="*/ 106341 h 635749"/>
                <a:gd name="connsiteX256" fmla="*/ 378546 w 1213247"/>
                <a:gd name="connsiteY256" fmla="*/ 105857 h 635749"/>
                <a:gd name="connsiteX257" fmla="*/ 372921 w 1213247"/>
                <a:gd name="connsiteY257" fmla="*/ 108398 h 635749"/>
                <a:gd name="connsiteX258" fmla="*/ 369352 w 1213247"/>
                <a:gd name="connsiteY258" fmla="*/ 113540 h 635749"/>
                <a:gd name="connsiteX259" fmla="*/ 361125 w 1213247"/>
                <a:gd name="connsiteY259" fmla="*/ 127936 h 635749"/>
                <a:gd name="connsiteX260" fmla="*/ 378062 w 1213247"/>
                <a:gd name="connsiteY260" fmla="*/ 136647 h 635749"/>
                <a:gd name="connsiteX261" fmla="*/ 373465 w 1213247"/>
                <a:gd name="connsiteY261" fmla="*/ 149471 h 635749"/>
                <a:gd name="connsiteX262" fmla="*/ 366811 w 1213247"/>
                <a:gd name="connsiteY262" fmla="*/ 157153 h 635749"/>
                <a:gd name="connsiteX263" fmla="*/ 366267 w 1213247"/>
                <a:gd name="connsiteY263" fmla="*/ 167436 h 635749"/>
                <a:gd name="connsiteX264" fmla="*/ 351931 w 1213247"/>
                <a:gd name="connsiteY264" fmla="*/ 167920 h 635749"/>
                <a:gd name="connsiteX265" fmla="*/ 352415 w 1213247"/>
                <a:gd name="connsiteY265" fmla="*/ 169493 h 635749"/>
                <a:gd name="connsiteX266" fmla="*/ 358040 w 1213247"/>
                <a:gd name="connsiteY266" fmla="*/ 179776 h 635749"/>
                <a:gd name="connsiteX267" fmla="*/ 358040 w 1213247"/>
                <a:gd name="connsiteY267" fmla="*/ 181833 h 635749"/>
                <a:gd name="connsiteX268" fmla="*/ 354471 w 1213247"/>
                <a:gd name="connsiteY268" fmla="*/ 183345 h 635749"/>
                <a:gd name="connsiteX269" fmla="*/ 354471 w 1213247"/>
                <a:gd name="connsiteY269" fmla="*/ 183890 h 635749"/>
                <a:gd name="connsiteX270" fmla="*/ 353443 w 1213247"/>
                <a:gd name="connsiteY270" fmla="*/ 184918 h 635749"/>
                <a:gd name="connsiteX271" fmla="*/ 353987 w 1213247"/>
                <a:gd name="connsiteY271" fmla="*/ 185402 h 635749"/>
                <a:gd name="connsiteX272" fmla="*/ 354471 w 1213247"/>
                <a:gd name="connsiteY272" fmla="*/ 186430 h 635749"/>
                <a:gd name="connsiteX273" fmla="*/ 354955 w 1213247"/>
                <a:gd name="connsiteY273" fmla="*/ 186430 h 635749"/>
                <a:gd name="connsiteX274" fmla="*/ 354955 w 1213247"/>
                <a:gd name="connsiteY274" fmla="*/ 187942 h 635749"/>
                <a:gd name="connsiteX275" fmla="*/ 355983 w 1213247"/>
                <a:gd name="connsiteY275" fmla="*/ 188971 h 635749"/>
                <a:gd name="connsiteX276" fmla="*/ 355983 w 1213247"/>
                <a:gd name="connsiteY276" fmla="*/ 189999 h 635749"/>
                <a:gd name="connsiteX277" fmla="*/ 356467 w 1213247"/>
                <a:gd name="connsiteY277" fmla="*/ 189515 h 635749"/>
                <a:gd name="connsiteX278" fmla="*/ 357496 w 1213247"/>
                <a:gd name="connsiteY278" fmla="*/ 190543 h 635749"/>
                <a:gd name="connsiteX279" fmla="*/ 359008 w 1213247"/>
                <a:gd name="connsiteY279" fmla="*/ 199798 h 635749"/>
                <a:gd name="connsiteX280" fmla="*/ 357496 w 1213247"/>
                <a:gd name="connsiteY280" fmla="*/ 202400 h 635749"/>
                <a:gd name="connsiteX281" fmla="*/ 354411 w 1213247"/>
                <a:gd name="connsiteY281" fmla="*/ 204456 h 635749"/>
                <a:gd name="connsiteX282" fmla="*/ 347757 w 1213247"/>
                <a:gd name="connsiteY282" fmla="*/ 210082 h 635749"/>
                <a:gd name="connsiteX283" fmla="*/ 343160 w 1213247"/>
                <a:gd name="connsiteY283" fmla="*/ 207541 h 635749"/>
                <a:gd name="connsiteX284" fmla="*/ 315939 w 1213247"/>
                <a:gd name="connsiteY284" fmla="*/ 209053 h 635749"/>
                <a:gd name="connsiteX285" fmla="*/ 306200 w 1213247"/>
                <a:gd name="connsiteY285" fmla="*/ 220365 h 635749"/>
                <a:gd name="connsiteX286" fmla="*/ 307712 w 1213247"/>
                <a:gd name="connsiteY286" fmla="*/ 225506 h 635749"/>
                <a:gd name="connsiteX287" fmla="*/ 301542 w 1213247"/>
                <a:gd name="connsiteY287" fmla="*/ 233734 h 635749"/>
                <a:gd name="connsiteX288" fmla="*/ 300030 w 1213247"/>
                <a:gd name="connsiteY288" fmla="*/ 234278 h 635749"/>
                <a:gd name="connsiteX289" fmla="*/ 300030 w 1213247"/>
                <a:gd name="connsiteY289" fmla="*/ 234762 h 635749"/>
                <a:gd name="connsiteX290" fmla="*/ 329791 w 1213247"/>
                <a:gd name="connsiteY290" fmla="*/ 236334 h 635749"/>
                <a:gd name="connsiteX291" fmla="*/ 331304 w 1213247"/>
                <a:gd name="connsiteY291" fmla="*/ 248675 h 635749"/>
                <a:gd name="connsiteX292" fmla="*/ 332332 w 1213247"/>
                <a:gd name="connsiteY292" fmla="*/ 249702 h 635749"/>
                <a:gd name="connsiteX293" fmla="*/ 331848 w 1213247"/>
                <a:gd name="connsiteY293" fmla="*/ 250187 h 635749"/>
                <a:gd name="connsiteX294" fmla="*/ 328279 w 1213247"/>
                <a:gd name="connsiteY294" fmla="*/ 265611 h 635749"/>
                <a:gd name="connsiteX295" fmla="*/ 329307 w 1213247"/>
                <a:gd name="connsiteY295" fmla="*/ 273839 h 635749"/>
                <a:gd name="connsiteX296" fmla="*/ 329307 w 1213247"/>
                <a:gd name="connsiteY296" fmla="*/ 276379 h 635749"/>
                <a:gd name="connsiteX297" fmla="*/ 329852 w 1213247"/>
                <a:gd name="connsiteY297" fmla="*/ 276863 h 635749"/>
                <a:gd name="connsiteX298" fmla="*/ 328340 w 1213247"/>
                <a:gd name="connsiteY298" fmla="*/ 277891 h 635749"/>
                <a:gd name="connsiteX299" fmla="*/ 326767 w 1213247"/>
                <a:gd name="connsiteY299" fmla="*/ 277891 h 635749"/>
                <a:gd name="connsiteX300" fmla="*/ 324710 w 1213247"/>
                <a:gd name="connsiteY300" fmla="*/ 276379 h 635749"/>
                <a:gd name="connsiteX301" fmla="*/ 313399 w 1213247"/>
                <a:gd name="connsiteY301" fmla="*/ 287146 h 635749"/>
                <a:gd name="connsiteX302" fmla="*/ 307773 w 1213247"/>
                <a:gd name="connsiteY302" fmla="*/ 287690 h 635749"/>
                <a:gd name="connsiteX303" fmla="*/ 307229 w 1213247"/>
                <a:gd name="connsiteY303" fmla="*/ 293316 h 635749"/>
                <a:gd name="connsiteX304" fmla="*/ 309830 w 1213247"/>
                <a:gd name="connsiteY304" fmla="*/ 294344 h 635749"/>
                <a:gd name="connsiteX305" fmla="*/ 310313 w 1213247"/>
                <a:gd name="connsiteY305" fmla="*/ 296401 h 635749"/>
                <a:gd name="connsiteX306" fmla="*/ 309830 w 1213247"/>
                <a:gd name="connsiteY306" fmla="*/ 305111 h 635749"/>
                <a:gd name="connsiteX307" fmla="*/ 310313 w 1213247"/>
                <a:gd name="connsiteY307" fmla="*/ 308197 h 635749"/>
                <a:gd name="connsiteX308" fmla="*/ 308257 w 1213247"/>
                <a:gd name="connsiteY308" fmla="*/ 313338 h 635749"/>
                <a:gd name="connsiteX309" fmla="*/ 307773 w 1213247"/>
                <a:gd name="connsiteY309" fmla="*/ 313883 h 635749"/>
                <a:gd name="connsiteX310" fmla="*/ 308257 w 1213247"/>
                <a:gd name="connsiteY310" fmla="*/ 323622 h 635749"/>
                <a:gd name="connsiteX311" fmla="*/ 306745 w 1213247"/>
                <a:gd name="connsiteY311" fmla="*/ 327735 h 635749"/>
                <a:gd name="connsiteX312" fmla="*/ 303660 w 1213247"/>
                <a:gd name="connsiteY312" fmla="*/ 330275 h 635749"/>
                <a:gd name="connsiteX313" fmla="*/ 299062 w 1213247"/>
                <a:gd name="connsiteY313" fmla="*/ 332816 h 635749"/>
                <a:gd name="connsiteX314" fmla="*/ 295977 w 1213247"/>
                <a:gd name="connsiteY314" fmla="*/ 333844 h 635749"/>
                <a:gd name="connsiteX315" fmla="*/ 294465 w 1213247"/>
                <a:gd name="connsiteY315" fmla="*/ 335901 h 635749"/>
                <a:gd name="connsiteX316" fmla="*/ 293437 w 1213247"/>
                <a:gd name="connsiteY316" fmla="*/ 335901 h 635749"/>
                <a:gd name="connsiteX317" fmla="*/ 290836 w 1213247"/>
                <a:gd name="connsiteY317" fmla="*/ 331788 h 635749"/>
                <a:gd name="connsiteX318" fmla="*/ 289323 w 1213247"/>
                <a:gd name="connsiteY318" fmla="*/ 329731 h 635749"/>
                <a:gd name="connsiteX319" fmla="*/ 286722 w 1213247"/>
                <a:gd name="connsiteY319" fmla="*/ 332816 h 635749"/>
                <a:gd name="connsiteX320" fmla="*/ 283154 w 1213247"/>
                <a:gd name="connsiteY320" fmla="*/ 336929 h 635749"/>
                <a:gd name="connsiteX321" fmla="*/ 282125 w 1213247"/>
                <a:gd name="connsiteY321" fmla="*/ 336929 h 635749"/>
                <a:gd name="connsiteX322" fmla="*/ 280068 w 1213247"/>
                <a:gd name="connsiteY322" fmla="*/ 340498 h 635749"/>
                <a:gd name="connsiteX323" fmla="*/ 279040 w 1213247"/>
                <a:gd name="connsiteY323" fmla="*/ 342010 h 635749"/>
                <a:gd name="connsiteX324" fmla="*/ 274443 w 1213247"/>
                <a:gd name="connsiteY324" fmla="*/ 342010 h 635749"/>
                <a:gd name="connsiteX325" fmla="*/ 273415 w 1213247"/>
                <a:gd name="connsiteY325" fmla="*/ 350237 h 635749"/>
                <a:gd name="connsiteX326" fmla="*/ 272870 w 1213247"/>
                <a:gd name="connsiteY326" fmla="*/ 357435 h 635749"/>
                <a:gd name="connsiteX327" fmla="*/ 270814 w 1213247"/>
                <a:gd name="connsiteY327" fmla="*/ 355923 h 635749"/>
                <a:gd name="connsiteX328" fmla="*/ 270814 w 1213247"/>
                <a:gd name="connsiteY328" fmla="*/ 349269 h 635749"/>
                <a:gd name="connsiteX329" fmla="*/ 269301 w 1213247"/>
                <a:gd name="connsiteY329" fmla="*/ 349269 h 635749"/>
                <a:gd name="connsiteX330" fmla="*/ 268757 w 1213247"/>
                <a:gd name="connsiteY330" fmla="*/ 355440 h 635749"/>
                <a:gd name="connsiteX331" fmla="*/ 267729 w 1213247"/>
                <a:gd name="connsiteY331" fmla="*/ 355440 h 635749"/>
                <a:gd name="connsiteX332" fmla="*/ 266700 w 1213247"/>
                <a:gd name="connsiteY332" fmla="*/ 353867 h 635749"/>
                <a:gd name="connsiteX333" fmla="*/ 265188 w 1213247"/>
                <a:gd name="connsiteY333" fmla="*/ 353867 h 635749"/>
                <a:gd name="connsiteX334" fmla="*/ 264160 w 1213247"/>
                <a:gd name="connsiteY334" fmla="*/ 352354 h 635749"/>
                <a:gd name="connsiteX335" fmla="*/ 262103 w 1213247"/>
                <a:gd name="connsiteY335" fmla="*/ 352354 h 635749"/>
                <a:gd name="connsiteX336" fmla="*/ 262587 w 1213247"/>
                <a:gd name="connsiteY336" fmla="*/ 352838 h 635749"/>
                <a:gd name="connsiteX337" fmla="*/ 260046 w 1213247"/>
                <a:gd name="connsiteY337" fmla="*/ 356952 h 635749"/>
                <a:gd name="connsiteX338" fmla="*/ 260046 w 1213247"/>
                <a:gd name="connsiteY338" fmla="*/ 357435 h 635749"/>
                <a:gd name="connsiteX339" fmla="*/ 260591 w 1213247"/>
                <a:gd name="connsiteY339" fmla="*/ 357435 h 635749"/>
                <a:gd name="connsiteX340" fmla="*/ 261619 w 1213247"/>
                <a:gd name="connsiteY340" fmla="*/ 358464 h 635749"/>
                <a:gd name="connsiteX341" fmla="*/ 263131 w 1213247"/>
                <a:gd name="connsiteY341" fmla="*/ 358464 h 635749"/>
                <a:gd name="connsiteX342" fmla="*/ 263676 w 1213247"/>
                <a:gd name="connsiteY342" fmla="*/ 359008 h 635749"/>
                <a:gd name="connsiteX343" fmla="*/ 263676 w 1213247"/>
                <a:gd name="connsiteY343" fmla="*/ 361549 h 635749"/>
                <a:gd name="connsiteX344" fmla="*/ 264704 w 1213247"/>
                <a:gd name="connsiteY344" fmla="*/ 362033 h 635749"/>
                <a:gd name="connsiteX345" fmla="*/ 265732 w 1213247"/>
                <a:gd name="connsiteY345" fmla="*/ 362033 h 635749"/>
                <a:gd name="connsiteX346" fmla="*/ 267245 w 1213247"/>
                <a:gd name="connsiteY346" fmla="*/ 363061 h 635749"/>
                <a:gd name="connsiteX347" fmla="*/ 267245 w 1213247"/>
                <a:gd name="connsiteY347" fmla="*/ 362577 h 635749"/>
                <a:gd name="connsiteX348" fmla="*/ 267789 w 1213247"/>
                <a:gd name="connsiteY348" fmla="*/ 362577 h 635749"/>
                <a:gd name="connsiteX349" fmla="*/ 268273 w 1213247"/>
                <a:gd name="connsiteY349" fmla="*/ 364089 h 635749"/>
                <a:gd name="connsiteX350" fmla="*/ 274443 w 1213247"/>
                <a:gd name="connsiteY350" fmla="*/ 367658 h 635749"/>
                <a:gd name="connsiteX351" fmla="*/ 278012 w 1213247"/>
                <a:gd name="connsiteY351" fmla="*/ 372255 h 635749"/>
                <a:gd name="connsiteX352" fmla="*/ 276984 w 1213247"/>
                <a:gd name="connsiteY352" fmla="*/ 372800 h 635749"/>
                <a:gd name="connsiteX353" fmla="*/ 274383 w 1213247"/>
                <a:gd name="connsiteY353" fmla="*/ 372800 h 635749"/>
                <a:gd name="connsiteX354" fmla="*/ 273838 w 1213247"/>
                <a:gd name="connsiteY354" fmla="*/ 374312 h 635749"/>
                <a:gd name="connsiteX355" fmla="*/ 273354 w 1213247"/>
                <a:gd name="connsiteY355" fmla="*/ 375825 h 635749"/>
                <a:gd name="connsiteX356" fmla="*/ 274866 w 1213247"/>
                <a:gd name="connsiteY356" fmla="*/ 383023 h 635749"/>
                <a:gd name="connsiteX357" fmla="*/ 277951 w 1213247"/>
                <a:gd name="connsiteY357" fmla="*/ 388648 h 635749"/>
                <a:gd name="connsiteX358" fmla="*/ 275895 w 1213247"/>
                <a:gd name="connsiteY358" fmla="*/ 389676 h 635749"/>
                <a:gd name="connsiteX359" fmla="*/ 277951 w 1213247"/>
                <a:gd name="connsiteY359" fmla="*/ 394819 h 635749"/>
                <a:gd name="connsiteX360" fmla="*/ 268696 w 1213247"/>
                <a:gd name="connsiteY360" fmla="*/ 399415 h 635749"/>
                <a:gd name="connsiteX361" fmla="*/ 264583 w 1213247"/>
                <a:gd name="connsiteY361" fmla="*/ 400444 h 635749"/>
                <a:gd name="connsiteX362" fmla="*/ 257929 w 1213247"/>
                <a:gd name="connsiteY362" fmla="*/ 394819 h 635749"/>
                <a:gd name="connsiteX363" fmla="*/ 247162 w 1213247"/>
                <a:gd name="connsiteY363" fmla="*/ 392761 h 635749"/>
                <a:gd name="connsiteX364" fmla="*/ 244077 w 1213247"/>
                <a:gd name="connsiteY364" fmla="*/ 394819 h 635749"/>
                <a:gd name="connsiteX365" fmla="*/ 242020 w 1213247"/>
                <a:gd name="connsiteY365" fmla="*/ 395302 h 635749"/>
                <a:gd name="connsiteX366" fmla="*/ 219458 w 1213247"/>
                <a:gd name="connsiteY366" fmla="*/ 410667 h 635749"/>
                <a:gd name="connsiteX367" fmla="*/ 205121 w 1213247"/>
                <a:gd name="connsiteY367" fmla="*/ 412723 h 635749"/>
                <a:gd name="connsiteX368" fmla="*/ 202036 w 1213247"/>
                <a:gd name="connsiteY368" fmla="*/ 414236 h 635749"/>
                <a:gd name="connsiteX369" fmla="*/ 189697 w 1213247"/>
                <a:gd name="connsiteY369" fmla="*/ 412179 h 635749"/>
                <a:gd name="connsiteX370" fmla="*/ 184071 w 1213247"/>
                <a:gd name="connsiteY370" fmla="*/ 423491 h 635749"/>
                <a:gd name="connsiteX371" fmla="*/ 169735 w 1213247"/>
                <a:gd name="connsiteY371" fmla="*/ 408126 h 635749"/>
                <a:gd name="connsiteX372" fmla="*/ 170763 w 1213247"/>
                <a:gd name="connsiteY372" fmla="*/ 402985 h 635749"/>
                <a:gd name="connsiteX373" fmla="*/ 171791 w 1213247"/>
                <a:gd name="connsiteY373" fmla="*/ 401412 h 635749"/>
                <a:gd name="connsiteX374" fmla="*/ 173848 w 1213247"/>
                <a:gd name="connsiteY374" fmla="*/ 399355 h 635749"/>
                <a:gd name="connsiteX375" fmla="*/ 173304 w 1213247"/>
                <a:gd name="connsiteY375" fmla="*/ 397783 h 635749"/>
                <a:gd name="connsiteX376" fmla="*/ 170763 w 1213247"/>
                <a:gd name="connsiteY376" fmla="*/ 398327 h 635749"/>
                <a:gd name="connsiteX377" fmla="*/ 168162 w 1213247"/>
                <a:gd name="connsiteY377" fmla="*/ 397298 h 635749"/>
                <a:gd name="connsiteX378" fmla="*/ 167134 w 1213247"/>
                <a:gd name="connsiteY378" fmla="*/ 397298 h 635749"/>
                <a:gd name="connsiteX379" fmla="*/ 166105 w 1213247"/>
                <a:gd name="connsiteY379" fmla="*/ 397783 h 635749"/>
                <a:gd name="connsiteX380" fmla="*/ 165077 w 1213247"/>
                <a:gd name="connsiteY380" fmla="*/ 397783 h 635749"/>
                <a:gd name="connsiteX381" fmla="*/ 164049 w 1213247"/>
                <a:gd name="connsiteY381" fmla="*/ 398810 h 635749"/>
                <a:gd name="connsiteX382" fmla="*/ 163020 w 1213247"/>
                <a:gd name="connsiteY382" fmla="*/ 400323 h 635749"/>
                <a:gd name="connsiteX383" fmla="*/ 161992 w 1213247"/>
                <a:gd name="connsiteY383" fmla="*/ 402924 h 635749"/>
                <a:gd name="connsiteX384" fmla="*/ 160964 w 1213247"/>
                <a:gd name="connsiteY384" fmla="*/ 403408 h 635749"/>
                <a:gd name="connsiteX385" fmla="*/ 160419 w 1213247"/>
                <a:gd name="connsiteY385" fmla="*/ 402924 h 635749"/>
                <a:gd name="connsiteX386" fmla="*/ 157334 w 1213247"/>
                <a:gd name="connsiteY386" fmla="*/ 411151 h 635749"/>
                <a:gd name="connsiteX387" fmla="*/ 156306 w 1213247"/>
                <a:gd name="connsiteY387" fmla="*/ 411634 h 635749"/>
                <a:gd name="connsiteX388" fmla="*/ 156306 w 1213247"/>
                <a:gd name="connsiteY388" fmla="*/ 414175 h 635749"/>
                <a:gd name="connsiteX389" fmla="*/ 156790 w 1213247"/>
                <a:gd name="connsiteY389" fmla="*/ 415204 h 635749"/>
                <a:gd name="connsiteX390" fmla="*/ 156306 w 1213247"/>
                <a:gd name="connsiteY390" fmla="*/ 416232 h 635749"/>
                <a:gd name="connsiteX391" fmla="*/ 157334 w 1213247"/>
                <a:gd name="connsiteY391" fmla="*/ 417260 h 635749"/>
                <a:gd name="connsiteX392" fmla="*/ 156790 w 1213247"/>
                <a:gd name="connsiteY392" fmla="*/ 419317 h 635749"/>
                <a:gd name="connsiteX393" fmla="*/ 155278 w 1213247"/>
                <a:gd name="connsiteY393" fmla="*/ 419317 h 635749"/>
                <a:gd name="connsiteX394" fmla="*/ 154733 w 1213247"/>
                <a:gd name="connsiteY394" fmla="*/ 418772 h 635749"/>
                <a:gd name="connsiteX395" fmla="*/ 141909 w 1213247"/>
                <a:gd name="connsiteY395" fmla="*/ 427483 h 635749"/>
                <a:gd name="connsiteX396" fmla="*/ 139369 w 1213247"/>
                <a:gd name="connsiteY396" fmla="*/ 427967 h 635749"/>
                <a:gd name="connsiteX397" fmla="*/ 138341 w 1213247"/>
                <a:gd name="connsiteY397" fmla="*/ 428511 h 635749"/>
                <a:gd name="connsiteX398" fmla="*/ 136284 w 1213247"/>
                <a:gd name="connsiteY398" fmla="*/ 428995 h 635749"/>
                <a:gd name="connsiteX399" fmla="*/ 135256 w 1213247"/>
                <a:gd name="connsiteY399" fmla="*/ 430023 h 635749"/>
                <a:gd name="connsiteX400" fmla="*/ 135800 w 1213247"/>
                <a:gd name="connsiteY400" fmla="*/ 430507 h 635749"/>
                <a:gd name="connsiteX401" fmla="*/ 135800 w 1213247"/>
                <a:gd name="connsiteY401" fmla="*/ 431536 h 635749"/>
                <a:gd name="connsiteX402" fmla="*/ 135256 w 1213247"/>
                <a:gd name="connsiteY402" fmla="*/ 432080 h 635749"/>
                <a:gd name="connsiteX403" fmla="*/ 134227 w 1213247"/>
                <a:gd name="connsiteY403" fmla="*/ 432080 h 635749"/>
                <a:gd name="connsiteX404" fmla="*/ 133743 w 1213247"/>
                <a:gd name="connsiteY404" fmla="*/ 432564 h 635749"/>
                <a:gd name="connsiteX405" fmla="*/ 132715 w 1213247"/>
                <a:gd name="connsiteY405" fmla="*/ 432564 h 635749"/>
                <a:gd name="connsiteX406" fmla="*/ 131203 w 1213247"/>
                <a:gd name="connsiteY406" fmla="*/ 431052 h 635749"/>
                <a:gd name="connsiteX407" fmla="*/ 130719 w 1213247"/>
                <a:gd name="connsiteY407" fmla="*/ 430507 h 635749"/>
                <a:gd name="connsiteX408" fmla="*/ 130235 w 1213247"/>
                <a:gd name="connsiteY408" fmla="*/ 431052 h 635749"/>
                <a:gd name="connsiteX409" fmla="*/ 129207 w 1213247"/>
                <a:gd name="connsiteY409" fmla="*/ 430507 h 635749"/>
                <a:gd name="connsiteX410" fmla="*/ 129751 w 1213247"/>
                <a:gd name="connsiteY410" fmla="*/ 437706 h 635749"/>
                <a:gd name="connsiteX411" fmla="*/ 113358 w 1213247"/>
                <a:gd name="connsiteY411" fmla="*/ 451074 h 635749"/>
                <a:gd name="connsiteX412" fmla="*/ 88194 w 1213247"/>
                <a:gd name="connsiteY412" fmla="*/ 456215 h 635749"/>
                <a:gd name="connsiteX413" fmla="*/ 87166 w 1213247"/>
                <a:gd name="connsiteY413" fmla="*/ 452647 h 635749"/>
                <a:gd name="connsiteX414" fmla="*/ 82569 w 1213247"/>
                <a:gd name="connsiteY414" fmla="*/ 457244 h 635749"/>
                <a:gd name="connsiteX415" fmla="*/ 76399 w 1213247"/>
                <a:gd name="connsiteY415" fmla="*/ 450045 h 635749"/>
                <a:gd name="connsiteX416" fmla="*/ 73858 w 1213247"/>
                <a:gd name="connsiteY416" fmla="*/ 447989 h 635749"/>
                <a:gd name="connsiteX417" fmla="*/ 71802 w 1213247"/>
                <a:gd name="connsiteY417" fmla="*/ 450045 h 635749"/>
                <a:gd name="connsiteX418" fmla="*/ 69261 w 1213247"/>
                <a:gd name="connsiteY418" fmla="*/ 450045 h 635749"/>
                <a:gd name="connsiteX419" fmla="*/ 67749 w 1213247"/>
                <a:gd name="connsiteY419" fmla="*/ 450530 h 635749"/>
                <a:gd name="connsiteX420" fmla="*/ 66720 w 1213247"/>
                <a:gd name="connsiteY420" fmla="*/ 452102 h 635749"/>
                <a:gd name="connsiteX421" fmla="*/ 67749 w 1213247"/>
                <a:gd name="connsiteY421" fmla="*/ 453615 h 635749"/>
                <a:gd name="connsiteX422" fmla="*/ 70834 w 1213247"/>
                <a:gd name="connsiteY422" fmla="*/ 454642 h 635749"/>
                <a:gd name="connsiteX423" fmla="*/ 70834 w 1213247"/>
                <a:gd name="connsiteY423" fmla="*/ 456700 h 635749"/>
                <a:gd name="connsiteX424" fmla="*/ 69321 w 1213247"/>
                <a:gd name="connsiteY424" fmla="*/ 457183 h 635749"/>
                <a:gd name="connsiteX425" fmla="*/ 63151 w 1213247"/>
                <a:gd name="connsiteY425" fmla="*/ 457183 h 635749"/>
                <a:gd name="connsiteX426" fmla="*/ 61095 w 1213247"/>
                <a:gd name="connsiteY426" fmla="*/ 457667 h 635749"/>
                <a:gd name="connsiteX427" fmla="*/ 62123 w 1213247"/>
                <a:gd name="connsiteY427" fmla="*/ 459724 h 635749"/>
                <a:gd name="connsiteX428" fmla="*/ 61579 w 1213247"/>
                <a:gd name="connsiteY428" fmla="*/ 461236 h 635749"/>
                <a:gd name="connsiteX429" fmla="*/ 61095 w 1213247"/>
                <a:gd name="connsiteY429" fmla="*/ 463293 h 635749"/>
                <a:gd name="connsiteX430" fmla="*/ 61095 w 1213247"/>
                <a:gd name="connsiteY430" fmla="*/ 464805 h 635749"/>
                <a:gd name="connsiteX431" fmla="*/ 63151 w 1213247"/>
                <a:gd name="connsiteY431" fmla="*/ 468919 h 635749"/>
                <a:gd name="connsiteX432" fmla="*/ 65208 w 1213247"/>
                <a:gd name="connsiteY432" fmla="*/ 472487 h 635749"/>
                <a:gd name="connsiteX433" fmla="*/ 67809 w 1213247"/>
                <a:gd name="connsiteY433" fmla="*/ 473515 h 635749"/>
                <a:gd name="connsiteX434" fmla="*/ 69321 w 1213247"/>
                <a:gd name="connsiteY434" fmla="*/ 472487 h 635749"/>
                <a:gd name="connsiteX435" fmla="*/ 69866 w 1213247"/>
                <a:gd name="connsiteY435" fmla="*/ 471943 h 635749"/>
                <a:gd name="connsiteX436" fmla="*/ 71378 w 1213247"/>
                <a:gd name="connsiteY436" fmla="*/ 471943 h 635749"/>
                <a:gd name="connsiteX437" fmla="*/ 73435 w 1213247"/>
                <a:gd name="connsiteY437" fmla="*/ 468858 h 635749"/>
                <a:gd name="connsiteX438" fmla="*/ 74463 w 1213247"/>
                <a:gd name="connsiteY438" fmla="*/ 467830 h 635749"/>
                <a:gd name="connsiteX439" fmla="*/ 76520 w 1213247"/>
                <a:gd name="connsiteY439" fmla="*/ 469886 h 635749"/>
                <a:gd name="connsiteX440" fmla="*/ 77064 w 1213247"/>
                <a:gd name="connsiteY440" fmla="*/ 471398 h 635749"/>
                <a:gd name="connsiteX441" fmla="*/ 77548 w 1213247"/>
                <a:gd name="connsiteY441" fmla="*/ 473456 h 635749"/>
                <a:gd name="connsiteX442" fmla="*/ 78576 w 1213247"/>
                <a:gd name="connsiteY442" fmla="*/ 475512 h 635749"/>
                <a:gd name="connsiteX443" fmla="*/ 81178 w 1213247"/>
                <a:gd name="connsiteY443" fmla="*/ 477568 h 635749"/>
                <a:gd name="connsiteX444" fmla="*/ 82690 w 1213247"/>
                <a:gd name="connsiteY444" fmla="*/ 477568 h 635749"/>
                <a:gd name="connsiteX445" fmla="*/ 84746 w 1213247"/>
                <a:gd name="connsiteY445" fmla="*/ 479081 h 635749"/>
                <a:gd name="connsiteX446" fmla="*/ 85230 w 1213247"/>
                <a:gd name="connsiteY446" fmla="*/ 480109 h 635749"/>
                <a:gd name="connsiteX447" fmla="*/ 84202 w 1213247"/>
                <a:gd name="connsiteY447" fmla="*/ 480653 h 635749"/>
                <a:gd name="connsiteX448" fmla="*/ 81117 w 1213247"/>
                <a:gd name="connsiteY448" fmla="*/ 480653 h 635749"/>
                <a:gd name="connsiteX449" fmla="*/ 80573 w 1213247"/>
                <a:gd name="connsiteY449" fmla="*/ 484222 h 635749"/>
                <a:gd name="connsiteX450" fmla="*/ 82629 w 1213247"/>
                <a:gd name="connsiteY450" fmla="*/ 485734 h 635749"/>
                <a:gd name="connsiteX451" fmla="*/ 85170 w 1213247"/>
                <a:gd name="connsiteY451" fmla="*/ 485734 h 635749"/>
                <a:gd name="connsiteX452" fmla="*/ 86682 w 1213247"/>
                <a:gd name="connsiteY452" fmla="*/ 484222 h 635749"/>
                <a:gd name="connsiteX453" fmla="*/ 87710 w 1213247"/>
                <a:gd name="connsiteY453" fmla="*/ 485251 h 635749"/>
                <a:gd name="connsiteX454" fmla="*/ 88739 w 1213247"/>
                <a:gd name="connsiteY454" fmla="*/ 485734 h 635749"/>
                <a:gd name="connsiteX455" fmla="*/ 91279 w 1213247"/>
                <a:gd name="connsiteY455" fmla="*/ 486219 h 635749"/>
                <a:gd name="connsiteX456" fmla="*/ 94848 w 1213247"/>
                <a:gd name="connsiteY456" fmla="*/ 488275 h 635749"/>
                <a:gd name="connsiteX457" fmla="*/ 97449 w 1213247"/>
                <a:gd name="connsiteY457" fmla="*/ 486763 h 635749"/>
                <a:gd name="connsiteX458" fmla="*/ 98478 w 1213247"/>
                <a:gd name="connsiteY458" fmla="*/ 484707 h 635749"/>
                <a:gd name="connsiteX459" fmla="*/ 97449 w 1213247"/>
                <a:gd name="connsiteY459" fmla="*/ 481622 h 635749"/>
                <a:gd name="connsiteX460" fmla="*/ 97933 w 1213247"/>
                <a:gd name="connsiteY460" fmla="*/ 478536 h 635749"/>
                <a:gd name="connsiteX461" fmla="*/ 99990 w 1213247"/>
                <a:gd name="connsiteY461" fmla="*/ 477024 h 635749"/>
                <a:gd name="connsiteX462" fmla="*/ 103559 w 1213247"/>
                <a:gd name="connsiteY462" fmla="*/ 476480 h 635749"/>
                <a:gd name="connsiteX463" fmla="*/ 105615 w 1213247"/>
                <a:gd name="connsiteY463" fmla="*/ 473395 h 635749"/>
                <a:gd name="connsiteX464" fmla="*/ 106644 w 1213247"/>
                <a:gd name="connsiteY464" fmla="*/ 472366 h 635749"/>
                <a:gd name="connsiteX465" fmla="*/ 108700 w 1213247"/>
                <a:gd name="connsiteY465" fmla="*/ 471822 h 635749"/>
                <a:gd name="connsiteX466" fmla="*/ 111241 w 1213247"/>
                <a:gd name="connsiteY466" fmla="*/ 471338 h 635749"/>
                <a:gd name="connsiteX467" fmla="*/ 113842 w 1213247"/>
                <a:gd name="connsiteY467" fmla="*/ 472366 h 635749"/>
                <a:gd name="connsiteX468" fmla="*/ 114870 w 1213247"/>
                <a:gd name="connsiteY468" fmla="*/ 472850 h 635749"/>
                <a:gd name="connsiteX469" fmla="*/ 117472 w 1213247"/>
                <a:gd name="connsiteY469" fmla="*/ 471822 h 635749"/>
                <a:gd name="connsiteX470" fmla="*/ 119528 w 1213247"/>
                <a:gd name="connsiteY470" fmla="*/ 471338 h 635749"/>
                <a:gd name="connsiteX471" fmla="*/ 122613 w 1213247"/>
                <a:gd name="connsiteY471" fmla="*/ 471822 h 635749"/>
                <a:gd name="connsiteX472" fmla="*/ 127210 w 1213247"/>
                <a:gd name="connsiteY472" fmla="*/ 471822 h 635749"/>
                <a:gd name="connsiteX473" fmla="*/ 131808 w 1213247"/>
                <a:gd name="connsiteY473" fmla="*/ 472366 h 635749"/>
                <a:gd name="connsiteX474" fmla="*/ 140034 w 1213247"/>
                <a:gd name="connsiteY474" fmla="*/ 476480 h 635749"/>
                <a:gd name="connsiteX475" fmla="*/ 142091 w 1213247"/>
                <a:gd name="connsiteY475" fmla="*/ 477024 h 635749"/>
                <a:gd name="connsiteX476" fmla="*/ 148745 w 1213247"/>
                <a:gd name="connsiteY476" fmla="*/ 477024 h 635749"/>
                <a:gd name="connsiteX477" fmla="*/ 149773 w 1213247"/>
                <a:gd name="connsiteY477" fmla="*/ 477508 h 635749"/>
                <a:gd name="connsiteX478" fmla="*/ 148745 w 1213247"/>
                <a:gd name="connsiteY478" fmla="*/ 479020 h 635749"/>
                <a:gd name="connsiteX479" fmla="*/ 146144 w 1213247"/>
                <a:gd name="connsiteY479" fmla="*/ 480049 h 635749"/>
                <a:gd name="connsiteX480" fmla="*/ 143059 w 1213247"/>
                <a:gd name="connsiteY480" fmla="*/ 481622 h 635749"/>
                <a:gd name="connsiteX481" fmla="*/ 142030 w 1213247"/>
                <a:gd name="connsiteY481" fmla="*/ 483134 h 635749"/>
                <a:gd name="connsiteX482" fmla="*/ 139490 w 1213247"/>
                <a:gd name="connsiteY482" fmla="*/ 485190 h 635749"/>
                <a:gd name="connsiteX483" fmla="*/ 136889 w 1213247"/>
                <a:gd name="connsiteY483" fmla="*/ 486702 h 635749"/>
                <a:gd name="connsiteX484" fmla="*/ 136405 w 1213247"/>
                <a:gd name="connsiteY484" fmla="*/ 489788 h 635749"/>
                <a:gd name="connsiteX485" fmla="*/ 134832 w 1213247"/>
                <a:gd name="connsiteY485" fmla="*/ 491844 h 635749"/>
                <a:gd name="connsiteX486" fmla="*/ 132775 w 1213247"/>
                <a:gd name="connsiteY486" fmla="*/ 491844 h 635749"/>
                <a:gd name="connsiteX487" fmla="*/ 131747 w 1213247"/>
                <a:gd name="connsiteY487" fmla="*/ 489788 h 635749"/>
                <a:gd name="connsiteX488" fmla="*/ 132292 w 1213247"/>
                <a:gd name="connsiteY488" fmla="*/ 486702 h 635749"/>
                <a:gd name="connsiteX489" fmla="*/ 134348 w 1213247"/>
                <a:gd name="connsiteY489" fmla="*/ 484646 h 635749"/>
                <a:gd name="connsiteX490" fmla="*/ 135921 w 1213247"/>
                <a:gd name="connsiteY490" fmla="*/ 482105 h 635749"/>
                <a:gd name="connsiteX491" fmla="*/ 136949 w 1213247"/>
                <a:gd name="connsiteY491" fmla="*/ 480593 h 635749"/>
                <a:gd name="connsiteX492" fmla="*/ 138462 w 1213247"/>
                <a:gd name="connsiteY492" fmla="*/ 479020 h 635749"/>
                <a:gd name="connsiteX493" fmla="*/ 137978 w 1213247"/>
                <a:gd name="connsiteY493" fmla="*/ 477508 h 635749"/>
                <a:gd name="connsiteX494" fmla="*/ 112814 w 1213247"/>
                <a:gd name="connsiteY494" fmla="*/ 482105 h 635749"/>
                <a:gd name="connsiteX495" fmla="*/ 108217 w 1213247"/>
                <a:gd name="connsiteY495" fmla="*/ 482589 h 635749"/>
                <a:gd name="connsiteX496" fmla="*/ 101018 w 1213247"/>
                <a:gd name="connsiteY496" fmla="*/ 486158 h 635749"/>
                <a:gd name="connsiteX497" fmla="*/ 99990 w 1213247"/>
                <a:gd name="connsiteY497" fmla="*/ 490271 h 635749"/>
                <a:gd name="connsiteX498" fmla="*/ 99990 w 1213247"/>
                <a:gd name="connsiteY498" fmla="*/ 498982 h 635749"/>
                <a:gd name="connsiteX499" fmla="*/ 98962 w 1213247"/>
                <a:gd name="connsiteY499" fmla="*/ 502551 h 635749"/>
                <a:gd name="connsiteX500" fmla="*/ 99445 w 1213247"/>
                <a:gd name="connsiteY500" fmla="*/ 506664 h 635749"/>
                <a:gd name="connsiteX501" fmla="*/ 98417 w 1213247"/>
                <a:gd name="connsiteY501" fmla="*/ 509205 h 635749"/>
                <a:gd name="connsiteX502" fmla="*/ 96905 w 1213247"/>
                <a:gd name="connsiteY502" fmla="*/ 509205 h 635749"/>
                <a:gd name="connsiteX503" fmla="*/ 96905 w 1213247"/>
                <a:gd name="connsiteY503" fmla="*/ 507148 h 635749"/>
                <a:gd name="connsiteX504" fmla="*/ 95393 w 1213247"/>
                <a:gd name="connsiteY504" fmla="*/ 506120 h 635749"/>
                <a:gd name="connsiteX505" fmla="*/ 94364 w 1213247"/>
                <a:gd name="connsiteY505" fmla="*/ 504607 h 635749"/>
                <a:gd name="connsiteX506" fmla="*/ 92308 w 1213247"/>
                <a:gd name="connsiteY506" fmla="*/ 504607 h 635749"/>
                <a:gd name="connsiteX507" fmla="*/ 91279 w 1213247"/>
                <a:gd name="connsiteY507" fmla="*/ 506120 h 635749"/>
                <a:gd name="connsiteX508" fmla="*/ 91824 w 1213247"/>
                <a:gd name="connsiteY508" fmla="*/ 508177 h 635749"/>
                <a:gd name="connsiteX509" fmla="*/ 89767 w 1213247"/>
                <a:gd name="connsiteY509" fmla="*/ 507692 h 635749"/>
                <a:gd name="connsiteX510" fmla="*/ 99022 w 1213247"/>
                <a:gd name="connsiteY510" fmla="*/ 492812 h 635749"/>
                <a:gd name="connsiteX511" fmla="*/ 96965 w 1213247"/>
                <a:gd name="connsiteY511" fmla="*/ 490756 h 635749"/>
                <a:gd name="connsiteX512" fmla="*/ 94909 w 1213247"/>
                <a:gd name="connsiteY512" fmla="*/ 490271 h 635749"/>
                <a:gd name="connsiteX513" fmla="*/ 92852 w 1213247"/>
                <a:gd name="connsiteY513" fmla="*/ 490271 h 635749"/>
                <a:gd name="connsiteX514" fmla="*/ 90311 w 1213247"/>
                <a:gd name="connsiteY514" fmla="*/ 488759 h 635749"/>
                <a:gd name="connsiteX515" fmla="*/ 88255 w 1213247"/>
                <a:gd name="connsiteY515" fmla="*/ 487731 h 635749"/>
                <a:gd name="connsiteX516" fmla="*/ 86198 w 1213247"/>
                <a:gd name="connsiteY516" fmla="*/ 487186 h 635749"/>
                <a:gd name="connsiteX517" fmla="*/ 81601 w 1213247"/>
                <a:gd name="connsiteY517" fmla="*/ 486702 h 635749"/>
                <a:gd name="connsiteX518" fmla="*/ 79544 w 1213247"/>
                <a:gd name="connsiteY518" fmla="*/ 486158 h 635749"/>
                <a:gd name="connsiteX519" fmla="*/ 77004 w 1213247"/>
                <a:gd name="connsiteY519" fmla="*/ 484646 h 635749"/>
                <a:gd name="connsiteX520" fmla="*/ 76459 w 1213247"/>
                <a:gd name="connsiteY520" fmla="*/ 484162 h 635749"/>
                <a:gd name="connsiteX521" fmla="*/ 74403 w 1213247"/>
                <a:gd name="connsiteY521" fmla="*/ 483617 h 635749"/>
                <a:gd name="connsiteX522" fmla="*/ 71862 w 1213247"/>
                <a:gd name="connsiteY522" fmla="*/ 484162 h 635749"/>
                <a:gd name="connsiteX523" fmla="*/ 71862 w 1213247"/>
                <a:gd name="connsiteY523" fmla="*/ 482105 h 635749"/>
                <a:gd name="connsiteX524" fmla="*/ 70289 w 1213247"/>
                <a:gd name="connsiteY524" fmla="*/ 482105 h 635749"/>
                <a:gd name="connsiteX525" fmla="*/ 68717 w 1213247"/>
                <a:gd name="connsiteY525" fmla="*/ 483134 h 635749"/>
                <a:gd name="connsiteX526" fmla="*/ 61518 w 1213247"/>
                <a:gd name="connsiteY526" fmla="*/ 487247 h 635749"/>
                <a:gd name="connsiteX527" fmla="*/ 59462 w 1213247"/>
                <a:gd name="connsiteY527" fmla="*/ 490332 h 635749"/>
                <a:gd name="connsiteX528" fmla="*/ 58978 w 1213247"/>
                <a:gd name="connsiteY528" fmla="*/ 493417 h 635749"/>
                <a:gd name="connsiteX529" fmla="*/ 60006 w 1213247"/>
                <a:gd name="connsiteY529" fmla="*/ 495473 h 635749"/>
                <a:gd name="connsiteX530" fmla="*/ 62063 w 1213247"/>
                <a:gd name="connsiteY530" fmla="*/ 500615 h 635749"/>
                <a:gd name="connsiteX531" fmla="*/ 63575 w 1213247"/>
                <a:gd name="connsiteY531" fmla="*/ 500071 h 635749"/>
                <a:gd name="connsiteX532" fmla="*/ 64603 w 1213247"/>
                <a:gd name="connsiteY532" fmla="*/ 501643 h 635749"/>
                <a:gd name="connsiteX533" fmla="*/ 64603 w 1213247"/>
                <a:gd name="connsiteY533" fmla="*/ 509870 h 635749"/>
                <a:gd name="connsiteX534" fmla="*/ 65087 w 1213247"/>
                <a:gd name="connsiteY534" fmla="*/ 511927 h 635749"/>
                <a:gd name="connsiteX535" fmla="*/ 67144 w 1213247"/>
                <a:gd name="connsiteY535" fmla="*/ 512955 h 635749"/>
                <a:gd name="connsiteX536" fmla="*/ 68656 w 1213247"/>
                <a:gd name="connsiteY536" fmla="*/ 512471 h 635749"/>
                <a:gd name="connsiteX537" fmla="*/ 69684 w 1213247"/>
                <a:gd name="connsiteY537" fmla="*/ 515012 h 635749"/>
                <a:gd name="connsiteX538" fmla="*/ 69684 w 1213247"/>
                <a:gd name="connsiteY538" fmla="*/ 516524 h 635749"/>
                <a:gd name="connsiteX539" fmla="*/ 69140 w 1213247"/>
                <a:gd name="connsiteY539" fmla="*/ 518581 h 635749"/>
                <a:gd name="connsiteX540" fmla="*/ 69684 w 1213247"/>
                <a:gd name="connsiteY540" fmla="*/ 520093 h 635749"/>
                <a:gd name="connsiteX541" fmla="*/ 69684 w 1213247"/>
                <a:gd name="connsiteY541" fmla="*/ 521666 h 635749"/>
                <a:gd name="connsiteX542" fmla="*/ 67628 w 1213247"/>
                <a:gd name="connsiteY542" fmla="*/ 521666 h 635749"/>
                <a:gd name="connsiteX543" fmla="*/ 65571 w 1213247"/>
                <a:gd name="connsiteY543" fmla="*/ 518581 h 635749"/>
                <a:gd name="connsiteX544" fmla="*/ 64543 w 1213247"/>
                <a:gd name="connsiteY544" fmla="*/ 518096 h 635749"/>
                <a:gd name="connsiteX545" fmla="*/ 63031 w 1213247"/>
                <a:gd name="connsiteY545" fmla="*/ 521666 h 635749"/>
                <a:gd name="connsiteX546" fmla="*/ 62547 w 1213247"/>
                <a:gd name="connsiteY546" fmla="*/ 523722 h 635749"/>
                <a:gd name="connsiteX547" fmla="*/ 63031 w 1213247"/>
                <a:gd name="connsiteY547" fmla="*/ 525295 h 635749"/>
                <a:gd name="connsiteX548" fmla="*/ 62002 w 1213247"/>
                <a:gd name="connsiteY548" fmla="*/ 526324 h 635749"/>
                <a:gd name="connsiteX549" fmla="*/ 59945 w 1213247"/>
                <a:gd name="connsiteY549" fmla="*/ 525779 h 635749"/>
                <a:gd name="connsiteX550" fmla="*/ 58433 w 1213247"/>
                <a:gd name="connsiteY550" fmla="*/ 526324 h 635749"/>
                <a:gd name="connsiteX551" fmla="*/ 56377 w 1213247"/>
                <a:gd name="connsiteY551" fmla="*/ 528864 h 635749"/>
                <a:gd name="connsiteX552" fmla="*/ 54864 w 1213247"/>
                <a:gd name="connsiteY552" fmla="*/ 529892 h 635749"/>
                <a:gd name="connsiteX553" fmla="*/ 52808 w 1213247"/>
                <a:gd name="connsiteY553" fmla="*/ 529892 h 635749"/>
                <a:gd name="connsiteX554" fmla="*/ 51779 w 1213247"/>
                <a:gd name="connsiteY554" fmla="*/ 528320 h 635749"/>
                <a:gd name="connsiteX555" fmla="*/ 50751 w 1213247"/>
                <a:gd name="connsiteY555" fmla="*/ 526263 h 635749"/>
                <a:gd name="connsiteX556" fmla="*/ 49723 w 1213247"/>
                <a:gd name="connsiteY556" fmla="*/ 525235 h 635749"/>
                <a:gd name="connsiteX557" fmla="*/ 45609 w 1213247"/>
                <a:gd name="connsiteY557" fmla="*/ 524206 h 635749"/>
                <a:gd name="connsiteX558" fmla="*/ 45065 w 1213247"/>
                <a:gd name="connsiteY558" fmla="*/ 523178 h 635749"/>
                <a:gd name="connsiteX559" fmla="*/ 45609 w 1213247"/>
                <a:gd name="connsiteY559" fmla="*/ 521121 h 635749"/>
                <a:gd name="connsiteX560" fmla="*/ 46154 w 1213247"/>
                <a:gd name="connsiteY560" fmla="*/ 519609 h 635749"/>
                <a:gd name="connsiteX561" fmla="*/ 46638 w 1213247"/>
                <a:gd name="connsiteY561" fmla="*/ 518096 h 635749"/>
                <a:gd name="connsiteX562" fmla="*/ 45609 w 1213247"/>
                <a:gd name="connsiteY562" fmla="*/ 517069 h 635749"/>
                <a:gd name="connsiteX563" fmla="*/ 43553 w 1213247"/>
                <a:gd name="connsiteY563" fmla="*/ 516524 h 635749"/>
                <a:gd name="connsiteX564" fmla="*/ 42041 w 1213247"/>
                <a:gd name="connsiteY564" fmla="*/ 517069 h 635749"/>
                <a:gd name="connsiteX565" fmla="*/ 39439 w 1213247"/>
                <a:gd name="connsiteY565" fmla="*/ 516040 h 635749"/>
                <a:gd name="connsiteX566" fmla="*/ 36899 w 1213247"/>
                <a:gd name="connsiteY566" fmla="*/ 516524 h 635749"/>
                <a:gd name="connsiteX567" fmla="*/ 34842 w 1213247"/>
                <a:gd name="connsiteY567" fmla="*/ 516524 h 635749"/>
                <a:gd name="connsiteX568" fmla="*/ 33330 w 1213247"/>
                <a:gd name="connsiteY568" fmla="*/ 516040 h 635749"/>
                <a:gd name="connsiteX569" fmla="*/ 31273 w 1213247"/>
                <a:gd name="connsiteY569" fmla="*/ 517069 h 635749"/>
                <a:gd name="connsiteX570" fmla="*/ 30729 w 1213247"/>
                <a:gd name="connsiteY570" fmla="*/ 518096 h 635749"/>
                <a:gd name="connsiteX571" fmla="*/ 30184 w 1213247"/>
                <a:gd name="connsiteY571" fmla="*/ 521181 h 635749"/>
                <a:gd name="connsiteX572" fmla="*/ 31213 w 1213247"/>
                <a:gd name="connsiteY572" fmla="*/ 523239 h 635749"/>
                <a:gd name="connsiteX573" fmla="*/ 31697 w 1213247"/>
                <a:gd name="connsiteY573" fmla="*/ 525779 h 635749"/>
                <a:gd name="connsiteX574" fmla="*/ 30668 w 1213247"/>
                <a:gd name="connsiteY574" fmla="*/ 526807 h 635749"/>
                <a:gd name="connsiteX575" fmla="*/ 29640 w 1213247"/>
                <a:gd name="connsiteY575" fmla="*/ 526807 h 635749"/>
                <a:gd name="connsiteX576" fmla="*/ 28612 w 1213247"/>
                <a:gd name="connsiteY576" fmla="*/ 525295 h 635749"/>
                <a:gd name="connsiteX577" fmla="*/ 28128 w 1213247"/>
                <a:gd name="connsiteY577" fmla="*/ 524267 h 635749"/>
                <a:gd name="connsiteX578" fmla="*/ 27099 w 1213247"/>
                <a:gd name="connsiteY578" fmla="*/ 524267 h 635749"/>
                <a:gd name="connsiteX579" fmla="*/ 25043 w 1213247"/>
                <a:gd name="connsiteY579" fmla="*/ 523722 h 635749"/>
                <a:gd name="connsiteX580" fmla="*/ 21958 w 1213247"/>
                <a:gd name="connsiteY580" fmla="*/ 523722 h 635749"/>
                <a:gd name="connsiteX581" fmla="*/ 19357 w 1213247"/>
                <a:gd name="connsiteY581" fmla="*/ 524751 h 635749"/>
                <a:gd name="connsiteX582" fmla="*/ 15243 w 1213247"/>
                <a:gd name="connsiteY582" fmla="*/ 527836 h 635749"/>
                <a:gd name="connsiteX583" fmla="*/ 14759 w 1213247"/>
                <a:gd name="connsiteY583" fmla="*/ 529892 h 635749"/>
                <a:gd name="connsiteX584" fmla="*/ 13731 w 1213247"/>
                <a:gd name="connsiteY584" fmla="*/ 531405 h 635749"/>
                <a:gd name="connsiteX585" fmla="*/ 12219 w 1213247"/>
                <a:gd name="connsiteY585" fmla="*/ 530376 h 635749"/>
                <a:gd name="connsiteX586" fmla="*/ 11735 w 1213247"/>
                <a:gd name="connsiteY586" fmla="*/ 528864 h 635749"/>
                <a:gd name="connsiteX587" fmla="*/ 11735 w 1213247"/>
                <a:gd name="connsiteY587" fmla="*/ 526324 h 635749"/>
                <a:gd name="connsiteX588" fmla="*/ 12219 w 1213247"/>
                <a:gd name="connsiteY588" fmla="*/ 524267 h 635749"/>
                <a:gd name="connsiteX589" fmla="*/ 12763 w 1213247"/>
                <a:gd name="connsiteY589" fmla="*/ 522754 h 635749"/>
                <a:gd name="connsiteX590" fmla="*/ 11251 w 1213247"/>
                <a:gd name="connsiteY590" fmla="*/ 521181 h 635749"/>
                <a:gd name="connsiteX591" fmla="*/ 9678 w 1213247"/>
                <a:gd name="connsiteY591" fmla="*/ 521181 h 635749"/>
                <a:gd name="connsiteX592" fmla="*/ 8650 w 1213247"/>
                <a:gd name="connsiteY592" fmla="*/ 519669 h 635749"/>
                <a:gd name="connsiteX593" fmla="*/ 7138 w 1213247"/>
                <a:gd name="connsiteY593" fmla="*/ 519125 h 635749"/>
                <a:gd name="connsiteX594" fmla="*/ 8166 w 1213247"/>
                <a:gd name="connsiteY594" fmla="*/ 518096 h 635749"/>
                <a:gd name="connsiteX595" fmla="*/ 12279 w 1213247"/>
                <a:gd name="connsiteY595" fmla="*/ 517069 h 635749"/>
                <a:gd name="connsiteX596" fmla="*/ 13308 w 1213247"/>
                <a:gd name="connsiteY596" fmla="*/ 515496 h 635749"/>
                <a:gd name="connsiteX597" fmla="*/ 10767 w 1213247"/>
                <a:gd name="connsiteY597" fmla="*/ 514467 h 635749"/>
                <a:gd name="connsiteX598" fmla="*/ 8227 w 1213247"/>
                <a:gd name="connsiteY598" fmla="*/ 512894 h 635749"/>
                <a:gd name="connsiteX599" fmla="*/ 6170 w 1213247"/>
                <a:gd name="connsiteY599" fmla="*/ 510838 h 635749"/>
                <a:gd name="connsiteX600" fmla="*/ 6170 w 1213247"/>
                <a:gd name="connsiteY600" fmla="*/ 509326 h 635749"/>
                <a:gd name="connsiteX601" fmla="*/ 7198 w 1213247"/>
                <a:gd name="connsiteY601" fmla="*/ 509326 h 635749"/>
                <a:gd name="connsiteX602" fmla="*/ 8710 w 1213247"/>
                <a:gd name="connsiteY602" fmla="*/ 508842 h 635749"/>
                <a:gd name="connsiteX603" fmla="*/ 9255 w 1213247"/>
                <a:gd name="connsiteY603" fmla="*/ 506785 h 635749"/>
                <a:gd name="connsiteX604" fmla="*/ 8710 w 1213247"/>
                <a:gd name="connsiteY604" fmla="*/ 505757 h 635749"/>
                <a:gd name="connsiteX605" fmla="*/ 10223 w 1213247"/>
                <a:gd name="connsiteY605" fmla="*/ 505273 h 635749"/>
                <a:gd name="connsiteX606" fmla="*/ 10767 w 1213247"/>
                <a:gd name="connsiteY606" fmla="*/ 503701 h 635749"/>
                <a:gd name="connsiteX607" fmla="*/ 9739 w 1213247"/>
                <a:gd name="connsiteY607" fmla="*/ 502672 h 635749"/>
                <a:gd name="connsiteX608" fmla="*/ 10223 w 1213247"/>
                <a:gd name="connsiteY608" fmla="*/ 501643 h 635749"/>
                <a:gd name="connsiteX609" fmla="*/ 11796 w 1213247"/>
                <a:gd name="connsiteY609" fmla="*/ 500615 h 635749"/>
                <a:gd name="connsiteX610" fmla="*/ 11796 w 1213247"/>
                <a:gd name="connsiteY610" fmla="*/ 498558 h 635749"/>
                <a:gd name="connsiteX611" fmla="*/ 10223 w 1213247"/>
                <a:gd name="connsiteY611" fmla="*/ 497046 h 635749"/>
                <a:gd name="connsiteX612" fmla="*/ 8710 w 1213247"/>
                <a:gd name="connsiteY612" fmla="*/ 496018 h 635749"/>
                <a:gd name="connsiteX613" fmla="*/ 11312 w 1213247"/>
                <a:gd name="connsiteY613" fmla="*/ 494990 h 635749"/>
                <a:gd name="connsiteX614" fmla="*/ 10283 w 1213247"/>
                <a:gd name="connsiteY614" fmla="*/ 493961 h 635749"/>
                <a:gd name="connsiteX615" fmla="*/ 1028 w 1213247"/>
                <a:gd name="connsiteY615" fmla="*/ 504245 h 635749"/>
                <a:gd name="connsiteX616" fmla="*/ 0 w 1213247"/>
                <a:gd name="connsiteY616" fmla="*/ 521666 h 635749"/>
                <a:gd name="connsiteX617" fmla="*/ 484 w 1213247"/>
                <a:gd name="connsiteY617" fmla="*/ 523178 h 635749"/>
                <a:gd name="connsiteX618" fmla="*/ 2541 w 1213247"/>
                <a:gd name="connsiteY618" fmla="*/ 524206 h 635749"/>
                <a:gd name="connsiteX619" fmla="*/ 3024 w 1213247"/>
                <a:gd name="connsiteY619" fmla="*/ 526747 h 635749"/>
                <a:gd name="connsiteX620" fmla="*/ 3569 w 1213247"/>
                <a:gd name="connsiteY620" fmla="*/ 528803 h 635749"/>
                <a:gd name="connsiteX621" fmla="*/ 5081 w 1213247"/>
                <a:gd name="connsiteY621" fmla="*/ 531888 h 635749"/>
                <a:gd name="connsiteX622" fmla="*/ 6109 w 1213247"/>
                <a:gd name="connsiteY622" fmla="*/ 532917 h 635749"/>
                <a:gd name="connsiteX623" fmla="*/ 8166 w 1213247"/>
                <a:gd name="connsiteY623" fmla="*/ 532917 h 635749"/>
                <a:gd name="connsiteX624" fmla="*/ 11251 w 1213247"/>
                <a:gd name="connsiteY624" fmla="*/ 536486 h 635749"/>
                <a:gd name="connsiteX625" fmla="*/ 12763 w 1213247"/>
                <a:gd name="connsiteY625" fmla="*/ 546224 h 635749"/>
                <a:gd name="connsiteX626" fmla="*/ 13247 w 1213247"/>
                <a:gd name="connsiteY626" fmla="*/ 548282 h 635749"/>
                <a:gd name="connsiteX627" fmla="*/ 14276 w 1213247"/>
                <a:gd name="connsiteY627" fmla="*/ 548765 h 635749"/>
                <a:gd name="connsiteX628" fmla="*/ 14820 w 1213247"/>
                <a:gd name="connsiteY628" fmla="*/ 551306 h 635749"/>
                <a:gd name="connsiteX629" fmla="*/ 15304 w 1213247"/>
                <a:gd name="connsiteY629" fmla="*/ 553363 h 635749"/>
                <a:gd name="connsiteX630" fmla="*/ 16332 w 1213247"/>
                <a:gd name="connsiteY630" fmla="*/ 555903 h 635749"/>
                <a:gd name="connsiteX631" fmla="*/ 17361 w 1213247"/>
                <a:gd name="connsiteY631" fmla="*/ 556931 h 635749"/>
                <a:gd name="connsiteX632" fmla="*/ 27644 w 1213247"/>
                <a:gd name="connsiteY632" fmla="*/ 567699 h 635749"/>
                <a:gd name="connsiteX633" fmla="*/ 29156 w 1213247"/>
                <a:gd name="connsiteY633" fmla="*/ 566186 h 635749"/>
                <a:gd name="connsiteX634" fmla="*/ 35326 w 1213247"/>
                <a:gd name="connsiteY634" fmla="*/ 569271 h 635749"/>
                <a:gd name="connsiteX635" fmla="*/ 37867 w 1213247"/>
                <a:gd name="connsiteY635" fmla="*/ 570784 h 635749"/>
                <a:gd name="connsiteX636" fmla="*/ 43008 w 1213247"/>
                <a:gd name="connsiteY636" fmla="*/ 568243 h 635749"/>
                <a:gd name="connsiteX637" fmla="*/ 45065 w 1213247"/>
                <a:gd name="connsiteY637" fmla="*/ 565703 h 635749"/>
                <a:gd name="connsiteX638" fmla="*/ 46093 w 1213247"/>
                <a:gd name="connsiteY638" fmla="*/ 563646 h 635749"/>
                <a:gd name="connsiteX639" fmla="*/ 48150 w 1213247"/>
                <a:gd name="connsiteY639" fmla="*/ 564130 h 635749"/>
                <a:gd name="connsiteX640" fmla="*/ 50207 w 1213247"/>
                <a:gd name="connsiteY640" fmla="*/ 565158 h 635749"/>
                <a:gd name="connsiteX641" fmla="*/ 50691 w 1213247"/>
                <a:gd name="connsiteY641" fmla="*/ 563101 h 635749"/>
                <a:gd name="connsiteX642" fmla="*/ 53292 w 1213247"/>
                <a:gd name="connsiteY642" fmla="*/ 562073 h 635749"/>
                <a:gd name="connsiteX643" fmla="*/ 54320 w 1213247"/>
                <a:gd name="connsiteY643" fmla="*/ 561045 h 635749"/>
                <a:gd name="connsiteX644" fmla="*/ 56377 w 1213247"/>
                <a:gd name="connsiteY644" fmla="*/ 561529 h 635749"/>
                <a:gd name="connsiteX645" fmla="*/ 57405 w 1213247"/>
                <a:gd name="connsiteY645" fmla="*/ 563041 h 635749"/>
                <a:gd name="connsiteX646" fmla="*/ 57889 w 1213247"/>
                <a:gd name="connsiteY646" fmla="*/ 565642 h 635749"/>
                <a:gd name="connsiteX647" fmla="*/ 58917 w 1213247"/>
                <a:gd name="connsiteY647" fmla="*/ 566670 h 635749"/>
                <a:gd name="connsiteX648" fmla="*/ 59945 w 1213247"/>
                <a:gd name="connsiteY648" fmla="*/ 568243 h 635749"/>
                <a:gd name="connsiteX649" fmla="*/ 61458 w 1213247"/>
                <a:gd name="connsiteY649" fmla="*/ 568243 h 635749"/>
                <a:gd name="connsiteX650" fmla="*/ 49662 w 1213247"/>
                <a:gd name="connsiteY650" fmla="*/ 555419 h 635749"/>
                <a:gd name="connsiteX651" fmla="*/ 48090 w 1213247"/>
                <a:gd name="connsiteY651" fmla="*/ 553846 h 635749"/>
                <a:gd name="connsiteX652" fmla="*/ 52687 w 1213247"/>
                <a:gd name="connsiteY652" fmla="*/ 543079 h 635749"/>
                <a:gd name="connsiteX653" fmla="*/ 60369 w 1213247"/>
                <a:gd name="connsiteY653" fmla="*/ 551306 h 635749"/>
                <a:gd name="connsiteX654" fmla="*/ 61881 w 1213247"/>
                <a:gd name="connsiteY654" fmla="*/ 552878 h 635749"/>
                <a:gd name="connsiteX655" fmla="*/ 64966 w 1213247"/>
                <a:gd name="connsiteY655" fmla="*/ 550822 h 635749"/>
                <a:gd name="connsiteX656" fmla="*/ 65511 w 1213247"/>
                <a:gd name="connsiteY656" fmla="*/ 551850 h 635749"/>
                <a:gd name="connsiteX657" fmla="*/ 64482 w 1213247"/>
                <a:gd name="connsiteY657" fmla="*/ 553363 h 635749"/>
                <a:gd name="connsiteX658" fmla="*/ 60913 w 1213247"/>
                <a:gd name="connsiteY658" fmla="*/ 554875 h 635749"/>
                <a:gd name="connsiteX659" fmla="*/ 61397 w 1213247"/>
                <a:gd name="connsiteY659" fmla="*/ 557960 h 635749"/>
                <a:gd name="connsiteX660" fmla="*/ 63998 w 1213247"/>
                <a:gd name="connsiteY660" fmla="*/ 558988 h 635749"/>
                <a:gd name="connsiteX661" fmla="*/ 65027 w 1213247"/>
                <a:gd name="connsiteY661" fmla="*/ 562073 h 635749"/>
                <a:gd name="connsiteX662" fmla="*/ 66055 w 1213247"/>
                <a:gd name="connsiteY662" fmla="*/ 563646 h 635749"/>
                <a:gd name="connsiteX663" fmla="*/ 67567 w 1213247"/>
                <a:gd name="connsiteY663" fmla="*/ 566186 h 635749"/>
                <a:gd name="connsiteX664" fmla="*/ 66539 w 1213247"/>
                <a:gd name="connsiteY664" fmla="*/ 570299 h 635749"/>
                <a:gd name="connsiteX665" fmla="*/ 67567 w 1213247"/>
                <a:gd name="connsiteY665" fmla="*/ 571872 h 635749"/>
                <a:gd name="connsiteX666" fmla="*/ 70652 w 1213247"/>
                <a:gd name="connsiteY666" fmla="*/ 566731 h 635749"/>
                <a:gd name="connsiteX667" fmla="*/ 74766 w 1213247"/>
                <a:gd name="connsiteY667" fmla="*/ 566247 h 635749"/>
                <a:gd name="connsiteX668" fmla="*/ 78334 w 1213247"/>
                <a:gd name="connsiteY668" fmla="*/ 566247 h 635749"/>
                <a:gd name="connsiteX669" fmla="*/ 79847 w 1213247"/>
                <a:gd name="connsiteY669" fmla="*/ 564190 h 635749"/>
                <a:gd name="connsiteX670" fmla="*/ 80875 w 1213247"/>
                <a:gd name="connsiteY670" fmla="*/ 561105 h 635749"/>
                <a:gd name="connsiteX671" fmla="*/ 80875 w 1213247"/>
                <a:gd name="connsiteY671" fmla="*/ 554451 h 635749"/>
                <a:gd name="connsiteX672" fmla="*/ 79847 w 1213247"/>
                <a:gd name="connsiteY672" fmla="*/ 549309 h 635749"/>
                <a:gd name="connsiteX673" fmla="*/ 79363 w 1213247"/>
                <a:gd name="connsiteY673" fmla="*/ 545741 h 635749"/>
                <a:gd name="connsiteX674" fmla="*/ 80936 w 1213247"/>
                <a:gd name="connsiteY674" fmla="*/ 544229 h 635749"/>
                <a:gd name="connsiteX675" fmla="*/ 82992 w 1213247"/>
                <a:gd name="connsiteY675" fmla="*/ 540660 h 635749"/>
                <a:gd name="connsiteX676" fmla="*/ 84021 w 1213247"/>
                <a:gd name="connsiteY676" fmla="*/ 537090 h 635749"/>
                <a:gd name="connsiteX677" fmla="*/ 84021 w 1213247"/>
                <a:gd name="connsiteY677" fmla="*/ 531465 h 635749"/>
                <a:gd name="connsiteX678" fmla="*/ 85049 w 1213247"/>
                <a:gd name="connsiteY678" fmla="*/ 529953 h 635749"/>
                <a:gd name="connsiteX679" fmla="*/ 85533 w 1213247"/>
                <a:gd name="connsiteY679" fmla="*/ 526868 h 635749"/>
                <a:gd name="connsiteX680" fmla="*/ 83476 w 1213247"/>
                <a:gd name="connsiteY680" fmla="*/ 524327 h 635749"/>
                <a:gd name="connsiteX681" fmla="*/ 80391 w 1213247"/>
                <a:gd name="connsiteY681" fmla="*/ 524811 h 635749"/>
                <a:gd name="connsiteX682" fmla="*/ 79363 w 1213247"/>
                <a:gd name="connsiteY682" fmla="*/ 526384 h 635749"/>
                <a:gd name="connsiteX683" fmla="*/ 75794 w 1213247"/>
                <a:gd name="connsiteY683" fmla="*/ 527412 h 635749"/>
                <a:gd name="connsiteX684" fmla="*/ 73253 w 1213247"/>
                <a:gd name="connsiteY684" fmla="*/ 526868 h 635749"/>
                <a:gd name="connsiteX685" fmla="*/ 71741 w 1213247"/>
                <a:gd name="connsiteY685" fmla="*/ 524327 h 635749"/>
                <a:gd name="connsiteX686" fmla="*/ 73253 w 1213247"/>
                <a:gd name="connsiteY686" fmla="*/ 522815 h 635749"/>
                <a:gd name="connsiteX687" fmla="*/ 75794 w 1213247"/>
                <a:gd name="connsiteY687" fmla="*/ 522815 h 635749"/>
                <a:gd name="connsiteX688" fmla="*/ 79363 w 1213247"/>
                <a:gd name="connsiteY688" fmla="*/ 520758 h 635749"/>
                <a:gd name="connsiteX689" fmla="*/ 82932 w 1213247"/>
                <a:gd name="connsiteY689" fmla="*/ 520758 h 635749"/>
                <a:gd name="connsiteX690" fmla="*/ 86501 w 1213247"/>
                <a:gd name="connsiteY690" fmla="*/ 519186 h 635749"/>
                <a:gd name="connsiteX691" fmla="*/ 89041 w 1213247"/>
                <a:gd name="connsiteY691" fmla="*/ 517673 h 635749"/>
                <a:gd name="connsiteX692" fmla="*/ 91098 w 1213247"/>
                <a:gd name="connsiteY692" fmla="*/ 515617 h 635749"/>
                <a:gd name="connsiteX693" fmla="*/ 94667 w 1213247"/>
                <a:gd name="connsiteY693" fmla="*/ 513560 h 635749"/>
                <a:gd name="connsiteX694" fmla="*/ 98780 w 1213247"/>
                <a:gd name="connsiteY694" fmla="*/ 511988 h 635749"/>
                <a:gd name="connsiteX695" fmla="*/ 108519 w 1213247"/>
                <a:gd name="connsiteY695" fmla="*/ 510475 h 635749"/>
                <a:gd name="connsiteX696" fmla="*/ 110576 w 1213247"/>
                <a:gd name="connsiteY696" fmla="*/ 509991 h 635749"/>
                <a:gd name="connsiteX697" fmla="*/ 111060 w 1213247"/>
                <a:gd name="connsiteY697" fmla="*/ 508963 h 635749"/>
                <a:gd name="connsiteX698" fmla="*/ 124428 w 1213247"/>
                <a:gd name="connsiteY698" fmla="*/ 499708 h 635749"/>
                <a:gd name="connsiteX699" fmla="*/ 125456 w 1213247"/>
                <a:gd name="connsiteY699" fmla="*/ 498135 h 635749"/>
                <a:gd name="connsiteX700" fmla="*/ 129025 w 1213247"/>
                <a:gd name="connsiteY700" fmla="*/ 496623 h 635749"/>
                <a:gd name="connsiteX701" fmla="*/ 133622 w 1213247"/>
                <a:gd name="connsiteY701" fmla="*/ 496623 h 635749"/>
                <a:gd name="connsiteX702" fmla="*/ 135135 w 1213247"/>
                <a:gd name="connsiteY702" fmla="*/ 495594 h 635749"/>
                <a:gd name="connsiteX703" fmla="*/ 137675 w 1213247"/>
                <a:gd name="connsiteY703" fmla="*/ 494082 h 635749"/>
                <a:gd name="connsiteX704" fmla="*/ 138159 w 1213247"/>
                <a:gd name="connsiteY704" fmla="*/ 495594 h 635749"/>
                <a:gd name="connsiteX705" fmla="*/ 136647 w 1213247"/>
                <a:gd name="connsiteY705" fmla="*/ 497652 h 635749"/>
                <a:gd name="connsiteX706" fmla="*/ 133562 w 1213247"/>
                <a:gd name="connsiteY706" fmla="*/ 499164 h 635749"/>
                <a:gd name="connsiteX707" fmla="*/ 132050 w 1213247"/>
                <a:gd name="connsiteY707" fmla="*/ 500192 h 635749"/>
                <a:gd name="connsiteX708" fmla="*/ 131021 w 1213247"/>
                <a:gd name="connsiteY708" fmla="*/ 501764 h 635749"/>
                <a:gd name="connsiteX709" fmla="*/ 131021 w 1213247"/>
                <a:gd name="connsiteY709" fmla="*/ 503277 h 635749"/>
                <a:gd name="connsiteX710" fmla="*/ 132050 w 1213247"/>
                <a:gd name="connsiteY710" fmla="*/ 503760 h 635749"/>
                <a:gd name="connsiteX711" fmla="*/ 130477 w 1213247"/>
                <a:gd name="connsiteY711" fmla="*/ 505333 h 635749"/>
                <a:gd name="connsiteX712" fmla="*/ 128420 w 1213247"/>
                <a:gd name="connsiteY712" fmla="*/ 505818 h 635749"/>
                <a:gd name="connsiteX713" fmla="*/ 126364 w 1213247"/>
                <a:gd name="connsiteY713" fmla="*/ 506845 h 635749"/>
                <a:gd name="connsiteX714" fmla="*/ 125819 w 1213247"/>
                <a:gd name="connsiteY714" fmla="*/ 507330 h 635749"/>
                <a:gd name="connsiteX715" fmla="*/ 124307 w 1213247"/>
                <a:gd name="connsiteY715" fmla="*/ 506301 h 635749"/>
                <a:gd name="connsiteX716" fmla="*/ 121222 w 1213247"/>
                <a:gd name="connsiteY716" fmla="*/ 506845 h 635749"/>
                <a:gd name="connsiteX717" fmla="*/ 117653 w 1213247"/>
                <a:gd name="connsiteY717" fmla="*/ 508903 h 635749"/>
                <a:gd name="connsiteX718" fmla="*/ 112511 w 1213247"/>
                <a:gd name="connsiteY718" fmla="*/ 509930 h 635749"/>
                <a:gd name="connsiteX719" fmla="*/ 109971 w 1213247"/>
                <a:gd name="connsiteY719" fmla="*/ 511443 h 635749"/>
                <a:gd name="connsiteX720" fmla="*/ 106402 w 1213247"/>
                <a:gd name="connsiteY720" fmla="*/ 512955 h 635749"/>
                <a:gd name="connsiteX721" fmla="*/ 102772 w 1213247"/>
                <a:gd name="connsiteY721" fmla="*/ 513984 h 635749"/>
                <a:gd name="connsiteX722" fmla="*/ 100232 w 1213247"/>
                <a:gd name="connsiteY722" fmla="*/ 515012 h 635749"/>
                <a:gd name="connsiteX723" fmla="*/ 97691 w 1213247"/>
                <a:gd name="connsiteY723" fmla="*/ 518581 h 635749"/>
                <a:gd name="connsiteX724" fmla="*/ 97207 w 1213247"/>
                <a:gd name="connsiteY724" fmla="*/ 520637 h 635749"/>
                <a:gd name="connsiteX725" fmla="*/ 96663 w 1213247"/>
                <a:gd name="connsiteY725" fmla="*/ 522694 h 635749"/>
                <a:gd name="connsiteX726" fmla="*/ 96119 w 1213247"/>
                <a:gd name="connsiteY726" fmla="*/ 524751 h 635749"/>
                <a:gd name="connsiteX727" fmla="*/ 95090 w 1213247"/>
                <a:gd name="connsiteY727" fmla="*/ 527836 h 635749"/>
                <a:gd name="connsiteX728" fmla="*/ 95090 w 1213247"/>
                <a:gd name="connsiteY728" fmla="*/ 529348 h 635749"/>
                <a:gd name="connsiteX729" fmla="*/ 94062 w 1213247"/>
                <a:gd name="connsiteY729" fmla="*/ 533461 h 635749"/>
                <a:gd name="connsiteX730" fmla="*/ 93034 w 1213247"/>
                <a:gd name="connsiteY730" fmla="*/ 536546 h 635749"/>
                <a:gd name="connsiteX731" fmla="*/ 93034 w 1213247"/>
                <a:gd name="connsiteY731" fmla="*/ 538603 h 635749"/>
                <a:gd name="connsiteX732" fmla="*/ 92489 w 1213247"/>
                <a:gd name="connsiteY732" fmla="*/ 541143 h 635749"/>
                <a:gd name="connsiteX733" fmla="*/ 91461 w 1213247"/>
                <a:gd name="connsiteY733" fmla="*/ 545257 h 635749"/>
                <a:gd name="connsiteX734" fmla="*/ 91461 w 1213247"/>
                <a:gd name="connsiteY734" fmla="*/ 548826 h 635749"/>
                <a:gd name="connsiteX735" fmla="*/ 92489 w 1213247"/>
                <a:gd name="connsiteY735" fmla="*/ 549854 h 635749"/>
                <a:gd name="connsiteX736" fmla="*/ 94546 w 1213247"/>
                <a:gd name="connsiteY736" fmla="*/ 551366 h 635749"/>
                <a:gd name="connsiteX737" fmla="*/ 96602 w 1213247"/>
                <a:gd name="connsiteY737" fmla="*/ 552395 h 635749"/>
                <a:gd name="connsiteX738" fmla="*/ 99143 w 1213247"/>
                <a:gd name="connsiteY738" fmla="*/ 552395 h 635749"/>
                <a:gd name="connsiteX739" fmla="*/ 101684 w 1213247"/>
                <a:gd name="connsiteY739" fmla="*/ 550338 h 635749"/>
                <a:gd name="connsiteX740" fmla="*/ 103740 w 1213247"/>
                <a:gd name="connsiteY740" fmla="*/ 546769 h 635749"/>
                <a:gd name="connsiteX741" fmla="*/ 103196 w 1213247"/>
                <a:gd name="connsiteY741" fmla="*/ 543200 h 635749"/>
                <a:gd name="connsiteX742" fmla="*/ 103740 w 1213247"/>
                <a:gd name="connsiteY742" fmla="*/ 540115 h 635749"/>
                <a:gd name="connsiteX743" fmla="*/ 106341 w 1213247"/>
                <a:gd name="connsiteY743" fmla="*/ 538058 h 635749"/>
                <a:gd name="connsiteX744" fmla="*/ 107854 w 1213247"/>
                <a:gd name="connsiteY744" fmla="*/ 537514 h 635749"/>
                <a:gd name="connsiteX745" fmla="*/ 109910 w 1213247"/>
                <a:gd name="connsiteY745" fmla="*/ 537514 h 635749"/>
                <a:gd name="connsiteX746" fmla="*/ 110939 w 1213247"/>
                <a:gd name="connsiteY746" fmla="*/ 539087 h 635749"/>
                <a:gd name="connsiteX747" fmla="*/ 110939 w 1213247"/>
                <a:gd name="connsiteY747" fmla="*/ 540599 h 635749"/>
                <a:gd name="connsiteX748" fmla="*/ 112451 w 1213247"/>
                <a:gd name="connsiteY748" fmla="*/ 542112 h 635749"/>
                <a:gd name="connsiteX749" fmla="*/ 113479 w 1213247"/>
                <a:gd name="connsiteY749" fmla="*/ 543684 h 635749"/>
                <a:gd name="connsiteX750" fmla="*/ 113479 w 1213247"/>
                <a:gd name="connsiteY750" fmla="*/ 545741 h 635749"/>
                <a:gd name="connsiteX751" fmla="*/ 112935 w 1213247"/>
                <a:gd name="connsiteY751" fmla="*/ 546285 h 635749"/>
                <a:gd name="connsiteX752" fmla="*/ 110878 w 1213247"/>
                <a:gd name="connsiteY752" fmla="*/ 546769 h 635749"/>
                <a:gd name="connsiteX753" fmla="*/ 110394 w 1213247"/>
                <a:gd name="connsiteY753" fmla="*/ 548341 h 635749"/>
                <a:gd name="connsiteX754" fmla="*/ 110394 w 1213247"/>
                <a:gd name="connsiteY754" fmla="*/ 550399 h 635749"/>
                <a:gd name="connsiteX755" fmla="*/ 120133 w 1213247"/>
                <a:gd name="connsiteY755" fmla="*/ 545801 h 635749"/>
                <a:gd name="connsiteX756" fmla="*/ 120677 w 1213247"/>
                <a:gd name="connsiteY756" fmla="*/ 543260 h 635749"/>
                <a:gd name="connsiteX757" fmla="*/ 119165 w 1213247"/>
                <a:gd name="connsiteY757" fmla="*/ 540175 h 635749"/>
                <a:gd name="connsiteX758" fmla="*/ 118621 w 1213247"/>
                <a:gd name="connsiteY758" fmla="*/ 537090 h 635749"/>
                <a:gd name="connsiteX759" fmla="*/ 118621 w 1213247"/>
                <a:gd name="connsiteY759" fmla="*/ 533522 h 635749"/>
                <a:gd name="connsiteX760" fmla="*/ 120133 w 1213247"/>
                <a:gd name="connsiteY760" fmla="*/ 532493 h 635749"/>
                <a:gd name="connsiteX761" fmla="*/ 123702 w 1213247"/>
                <a:gd name="connsiteY761" fmla="*/ 531949 h 635749"/>
                <a:gd name="connsiteX762" fmla="*/ 124730 w 1213247"/>
                <a:gd name="connsiteY762" fmla="*/ 550943 h 635749"/>
                <a:gd name="connsiteX763" fmla="*/ 122674 w 1213247"/>
                <a:gd name="connsiteY763" fmla="*/ 550399 h 635749"/>
                <a:gd name="connsiteX764" fmla="*/ 120073 w 1213247"/>
                <a:gd name="connsiteY764" fmla="*/ 552455 h 635749"/>
                <a:gd name="connsiteX765" fmla="*/ 116988 w 1213247"/>
                <a:gd name="connsiteY765" fmla="*/ 553967 h 635749"/>
                <a:gd name="connsiteX766" fmla="*/ 113419 w 1213247"/>
                <a:gd name="connsiteY766" fmla="*/ 553484 h 635749"/>
                <a:gd name="connsiteX767" fmla="*/ 110334 w 1213247"/>
                <a:gd name="connsiteY767" fmla="*/ 554996 h 635749"/>
                <a:gd name="connsiteX768" fmla="*/ 108277 w 1213247"/>
                <a:gd name="connsiteY768" fmla="*/ 557052 h 635749"/>
                <a:gd name="connsiteX769" fmla="*/ 106704 w 1213247"/>
                <a:gd name="connsiteY769" fmla="*/ 560621 h 635749"/>
                <a:gd name="connsiteX770" fmla="*/ 106220 w 1213247"/>
                <a:gd name="connsiteY770" fmla="*/ 564735 h 635749"/>
                <a:gd name="connsiteX771" fmla="*/ 108761 w 1213247"/>
                <a:gd name="connsiteY771" fmla="*/ 566247 h 635749"/>
                <a:gd name="connsiteX772" fmla="*/ 110818 w 1213247"/>
                <a:gd name="connsiteY772" fmla="*/ 567275 h 635749"/>
                <a:gd name="connsiteX773" fmla="*/ 111362 w 1213247"/>
                <a:gd name="connsiteY773" fmla="*/ 568303 h 635749"/>
                <a:gd name="connsiteX774" fmla="*/ 112874 w 1213247"/>
                <a:gd name="connsiteY774" fmla="*/ 568787 h 635749"/>
                <a:gd name="connsiteX775" fmla="*/ 112874 w 1213247"/>
                <a:gd name="connsiteY775" fmla="*/ 570844 h 635749"/>
                <a:gd name="connsiteX776" fmla="*/ 109789 w 1213247"/>
                <a:gd name="connsiteY776" fmla="*/ 573929 h 635749"/>
                <a:gd name="connsiteX777" fmla="*/ 112330 w 1213247"/>
                <a:gd name="connsiteY777" fmla="*/ 573929 h 635749"/>
                <a:gd name="connsiteX778" fmla="*/ 114931 w 1213247"/>
                <a:gd name="connsiteY778" fmla="*/ 572356 h 635749"/>
                <a:gd name="connsiteX779" fmla="*/ 115959 w 1213247"/>
                <a:gd name="connsiteY779" fmla="*/ 571872 h 635749"/>
                <a:gd name="connsiteX780" fmla="*/ 118016 w 1213247"/>
                <a:gd name="connsiteY780" fmla="*/ 570299 h 635749"/>
                <a:gd name="connsiteX781" fmla="*/ 119528 w 1213247"/>
                <a:gd name="connsiteY781" fmla="*/ 569271 h 635749"/>
                <a:gd name="connsiteX782" fmla="*/ 121585 w 1213247"/>
                <a:gd name="connsiteY782" fmla="*/ 567699 h 635749"/>
                <a:gd name="connsiteX783" fmla="*/ 124186 w 1213247"/>
                <a:gd name="connsiteY783" fmla="*/ 566670 h 635749"/>
                <a:gd name="connsiteX784" fmla="*/ 123641 w 1213247"/>
                <a:gd name="connsiteY784" fmla="*/ 567699 h 635749"/>
                <a:gd name="connsiteX785" fmla="*/ 120556 w 1213247"/>
                <a:gd name="connsiteY785" fmla="*/ 570239 h 635749"/>
                <a:gd name="connsiteX786" fmla="*/ 124125 w 1213247"/>
                <a:gd name="connsiteY786" fmla="*/ 573869 h 635749"/>
                <a:gd name="connsiteX787" fmla="*/ 120012 w 1213247"/>
                <a:gd name="connsiteY787" fmla="*/ 573869 h 635749"/>
                <a:gd name="connsiteX788" fmla="*/ 117472 w 1213247"/>
                <a:gd name="connsiteY788" fmla="*/ 574352 h 635749"/>
                <a:gd name="connsiteX789" fmla="*/ 115899 w 1213247"/>
                <a:gd name="connsiteY789" fmla="*/ 574836 h 635749"/>
                <a:gd name="connsiteX790" fmla="*/ 113842 w 1213247"/>
                <a:gd name="connsiteY790" fmla="*/ 576893 h 635749"/>
                <a:gd name="connsiteX791" fmla="*/ 114326 w 1213247"/>
                <a:gd name="connsiteY791" fmla="*/ 577921 h 635749"/>
                <a:gd name="connsiteX792" fmla="*/ 110213 w 1213247"/>
                <a:gd name="connsiteY792" fmla="*/ 577921 h 635749"/>
                <a:gd name="connsiteX793" fmla="*/ 110697 w 1213247"/>
                <a:gd name="connsiteY793" fmla="*/ 581491 h 635749"/>
                <a:gd name="connsiteX794" fmla="*/ 112209 w 1213247"/>
                <a:gd name="connsiteY794" fmla="*/ 586088 h 635749"/>
                <a:gd name="connsiteX795" fmla="*/ 105011 w 1213247"/>
                <a:gd name="connsiteY795" fmla="*/ 587600 h 635749"/>
                <a:gd name="connsiteX796" fmla="*/ 100897 w 1213247"/>
                <a:gd name="connsiteY796" fmla="*/ 587116 h 635749"/>
                <a:gd name="connsiteX797" fmla="*/ 96784 w 1213247"/>
                <a:gd name="connsiteY797" fmla="*/ 587116 h 635749"/>
                <a:gd name="connsiteX798" fmla="*/ 93699 w 1213247"/>
                <a:gd name="connsiteY798" fmla="*/ 587600 h 635749"/>
                <a:gd name="connsiteX799" fmla="*/ 91642 w 1213247"/>
                <a:gd name="connsiteY799" fmla="*/ 586571 h 635749"/>
                <a:gd name="connsiteX800" fmla="*/ 89102 w 1213247"/>
                <a:gd name="connsiteY800" fmla="*/ 590140 h 635749"/>
                <a:gd name="connsiteX801" fmla="*/ 86017 w 1213247"/>
                <a:gd name="connsiteY801" fmla="*/ 590140 h 635749"/>
                <a:gd name="connsiteX802" fmla="*/ 80875 w 1213247"/>
                <a:gd name="connsiteY802" fmla="*/ 590625 h 635749"/>
                <a:gd name="connsiteX803" fmla="*/ 79363 w 1213247"/>
                <a:gd name="connsiteY803" fmla="*/ 592137 h 635749"/>
                <a:gd name="connsiteX804" fmla="*/ 79907 w 1213247"/>
                <a:gd name="connsiteY804" fmla="*/ 594193 h 635749"/>
                <a:gd name="connsiteX805" fmla="*/ 78395 w 1213247"/>
                <a:gd name="connsiteY805" fmla="*/ 596733 h 635749"/>
                <a:gd name="connsiteX806" fmla="*/ 75310 w 1213247"/>
                <a:gd name="connsiteY806" fmla="*/ 596733 h 635749"/>
                <a:gd name="connsiteX807" fmla="*/ 71197 w 1213247"/>
                <a:gd name="connsiteY807" fmla="*/ 599335 h 635749"/>
                <a:gd name="connsiteX808" fmla="*/ 67628 w 1213247"/>
                <a:gd name="connsiteY808" fmla="*/ 599335 h 635749"/>
                <a:gd name="connsiteX809" fmla="*/ 64543 w 1213247"/>
                <a:gd name="connsiteY809" fmla="*/ 599818 h 635749"/>
                <a:gd name="connsiteX810" fmla="*/ 57344 w 1213247"/>
                <a:gd name="connsiteY810" fmla="*/ 604961 h 635749"/>
                <a:gd name="connsiteX811" fmla="*/ 48090 w 1213247"/>
                <a:gd name="connsiteY811" fmla="*/ 609558 h 635749"/>
                <a:gd name="connsiteX812" fmla="*/ 46577 w 1213247"/>
                <a:gd name="connsiteY812" fmla="*/ 608529 h 635749"/>
                <a:gd name="connsiteX813" fmla="*/ 44037 w 1213247"/>
                <a:gd name="connsiteY813" fmla="*/ 608046 h 635749"/>
                <a:gd name="connsiteX814" fmla="*/ 43008 w 1213247"/>
                <a:gd name="connsiteY814" fmla="*/ 611130 h 635749"/>
                <a:gd name="connsiteX815" fmla="*/ 28672 w 1213247"/>
                <a:gd name="connsiteY815" fmla="*/ 618329 h 635749"/>
                <a:gd name="connsiteX816" fmla="*/ 27644 w 1213247"/>
                <a:gd name="connsiteY816" fmla="*/ 621414 h 635749"/>
                <a:gd name="connsiteX817" fmla="*/ 24559 w 1213247"/>
                <a:gd name="connsiteY817" fmla="*/ 622926 h 635749"/>
                <a:gd name="connsiteX818" fmla="*/ 21474 w 1213247"/>
                <a:gd name="connsiteY818" fmla="*/ 626011 h 635749"/>
                <a:gd name="connsiteX819" fmla="*/ 20446 w 1213247"/>
                <a:gd name="connsiteY819" fmla="*/ 628551 h 635749"/>
                <a:gd name="connsiteX820" fmla="*/ 19417 w 1213247"/>
                <a:gd name="connsiteY820" fmla="*/ 630608 h 635749"/>
                <a:gd name="connsiteX821" fmla="*/ 19962 w 1213247"/>
                <a:gd name="connsiteY821" fmla="*/ 633693 h 635749"/>
                <a:gd name="connsiteX822" fmla="*/ 22018 w 1213247"/>
                <a:gd name="connsiteY822" fmla="*/ 634721 h 635749"/>
                <a:gd name="connsiteX823" fmla="*/ 23047 w 1213247"/>
                <a:gd name="connsiteY823" fmla="*/ 635750 h 635749"/>
                <a:gd name="connsiteX824" fmla="*/ 26132 w 1213247"/>
                <a:gd name="connsiteY824" fmla="*/ 630608 h 635749"/>
                <a:gd name="connsiteX825" fmla="*/ 27704 w 1213247"/>
                <a:gd name="connsiteY825" fmla="*/ 629096 h 635749"/>
                <a:gd name="connsiteX826" fmla="*/ 32846 w 1213247"/>
                <a:gd name="connsiteY826" fmla="*/ 627039 h 635749"/>
                <a:gd name="connsiteX827" fmla="*/ 35387 w 1213247"/>
                <a:gd name="connsiteY827" fmla="*/ 627039 h 635749"/>
                <a:gd name="connsiteX828" fmla="*/ 37443 w 1213247"/>
                <a:gd name="connsiteY828" fmla="*/ 627523 h 635749"/>
                <a:gd name="connsiteX829" fmla="*/ 37443 w 1213247"/>
                <a:gd name="connsiteY829" fmla="*/ 628551 h 635749"/>
                <a:gd name="connsiteX830" fmla="*/ 40044 w 1213247"/>
                <a:gd name="connsiteY830" fmla="*/ 629580 h 635749"/>
                <a:gd name="connsiteX831" fmla="*/ 44158 w 1213247"/>
                <a:gd name="connsiteY831" fmla="*/ 630608 h 635749"/>
                <a:gd name="connsiteX832" fmla="*/ 46214 w 1213247"/>
                <a:gd name="connsiteY832" fmla="*/ 628551 h 635749"/>
                <a:gd name="connsiteX833" fmla="*/ 49783 w 1213247"/>
                <a:gd name="connsiteY833" fmla="*/ 627523 h 635749"/>
                <a:gd name="connsiteX834" fmla="*/ 52868 w 1213247"/>
                <a:gd name="connsiteY834" fmla="*/ 626011 h 635749"/>
                <a:gd name="connsiteX835" fmla="*/ 55953 w 1213247"/>
                <a:gd name="connsiteY835" fmla="*/ 626495 h 635749"/>
                <a:gd name="connsiteX836" fmla="*/ 58010 w 1213247"/>
                <a:gd name="connsiteY836" fmla="*/ 627039 h 635749"/>
                <a:gd name="connsiteX837" fmla="*/ 61095 w 1213247"/>
                <a:gd name="connsiteY837" fmla="*/ 626011 h 635749"/>
                <a:gd name="connsiteX838" fmla="*/ 64180 w 1213247"/>
                <a:gd name="connsiteY838" fmla="*/ 627039 h 635749"/>
                <a:gd name="connsiteX839" fmla="*/ 66720 w 1213247"/>
                <a:gd name="connsiteY839" fmla="*/ 626011 h 635749"/>
                <a:gd name="connsiteX840" fmla="*/ 69805 w 1213247"/>
                <a:gd name="connsiteY840" fmla="*/ 626011 h 635749"/>
                <a:gd name="connsiteX841" fmla="*/ 72346 w 1213247"/>
                <a:gd name="connsiteY841" fmla="*/ 628068 h 635749"/>
                <a:gd name="connsiteX842" fmla="*/ 74403 w 1213247"/>
                <a:gd name="connsiteY842" fmla="*/ 628068 h 635749"/>
                <a:gd name="connsiteX843" fmla="*/ 75431 w 1213247"/>
                <a:gd name="connsiteY843" fmla="*/ 627039 h 635749"/>
                <a:gd name="connsiteX844" fmla="*/ 77972 w 1213247"/>
                <a:gd name="connsiteY844" fmla="*/ 626495 h 635749"/>
                <a:gd name="connsiteX845" fmla="*/ 80573 w 1213247"/>
                <a:gd name="connsiteY845" fmla="*/ 626495 h 635749"/>
                <a:gd name="connsiteX846" fmla="*/ 83113 w 1213247"/>
                <a:gd name="connsiteY846" fmla="*/ 624982 h 635749"/>
                <a:gd name="connsiteX847" fmla="*/ 83113 w 1213247"/>
                <a:gd name="connsiteY847" fmla="*/ 621897 h 635749"/>
                <a:gd name="connsiteX848" fmla="*/ 86198 w 1213247"/>
                <a:gd name="connsiteY848" fmla="*/ 621353 h 635749"/>
                <a:gd name="connsiteX849" fmla="*/ 87771 w 1213247"/>
                <a:gd name="connsiteY849" fmla="*/ 625466 h 635749"/>
                <a:gd name="connsiteX850" fmla="*/ 88799 w 1213247"/>
                <a:gd name="connsiteY850" fmla="*/ 625951 h 635749"/>
                <a:gd name="connsiteX851" fmla="*/ 91884 w 1213247"/>
                <a:gd name="connsiteY851" fmla="*/ 625951 h 635749"/>
                <a:gd name="connsiteX852" fmla="*/ 94969 w 1213247"/>
                <a:gd name="connsiteY852" fmla="*/ 625466 h 635749"/>
                <a:gd name="connsiteX853" fmla="*/ 97510 w 1213247"/>
                <a:gd name="connsiteY853" fmla="*/ 624922 h 635749"/>
                <a:gd name="connsiteX854" fmla="*/ 100050 w 1213247"/>
                <a:gd name="connsiteY854" fmla="*/ 625466 h 635749"/>
                <a:gd name="connsiteX855" fmla="*/ 102107 w 1213247"/>
                <a:gd name="connsiteY855" fmla="*/ 623894 h 635749"/>
                <a:gd name="connsiteX856" fmla="*/ 104648 w 1213247"/>
                <a:gd name="connsiteY856" fmla="*/ 623410 h 635749"/>
                <a:gd name="connsiteX857" fmla="*/ 107733 w 1213247"/>
                <a:gd name="connsiteY857" fmla="*/ 621897 h 635749"/>
                <a:gd name="connsiteX858" fmla="*/ 109245 w 1213247"/>
                <a:gd name="connsiteY858" fmla="*/ 620870 h 635749"/>
                <a:gd name="connsiteX859" fmla="*/ 111302 w 1213247"/>
                <a:gd name="connsiteY859" fmla="*/ 621897 h 635749"/>
                <a:gd name="connsiteX860" fmla="*/ 111785 w 1213247"/>
                <a:gd name="connsiteY860" fmla="*/ 623410 h 635749"/>
                <a:gd name="connsiteX861" fmla="*/ 111785 w 1213247"/>
                <a:gd name="connsiteY861" fmla="*/ 624438 h 635749"/>
                <a:gd name="connsiteX862" fmla="*/ 135376 w 1213247"/>
                <a:gd name="connsiteY862" fmla="*/ 617785 h 635749"/>
                <a:gd name="connsiteX863" fmla="*/ 134832 w 1213247"/>
                <a:gd name="connsiteY863" fmla="*/ 615727 h 635749"/>
                <a:gd name="connsiteX864" fmla="*/ 132231 w 1213247"/>
                <a:gd name="connsiteY864" fmla="*/ 614699 h 635749"/>
                <a:gd name="connsiteX865" fmla="*/ 129146 w 1213247"/>
                <a:gd name="connsiteY865" fmla="*/ 616212 h 635749"/>
                <a:gd name="connsiteX866" fmla="*/ 126061 w 1213247"/>
                <a:gd name="connsiteY866" fmla="*/ 616212 h 635749"/>
                <a:gd name="connsiteX867" fmla="*/ 125517 w 1213247"/>
                <a:gd name="connsiteY867" fmla="*/ 615667 h 635749"/>
                <a:gd name="connsiteX868" fmla="*/ 125517 w 1213247"/>
                <a:gd name="connsiteY868" fmla="*/ 614639 h 635749"/>
                <a:gd name="connsiteX869" fmla="*/ 127573 w 1213247"/>
                <a:gd name="connsiteY869" fmla="*/ 613610 h 635749"/>
                <a:gd name="connsiteX870" fmla="*/ 129086 w 1213247"/>
                <a:gd name="connsiteY870" fmla="*/ 613610 h 635749"/>
                <a:gd name="connsiteX871" fmla="*/ 130114 w 1213247"/>
                <a:gd name="connsiteY871" fmla="*/ 613066 h 635749"/>
                <a:gd name="connsiteX872" fmla="*/ 130598 w 1213247"/>
                <a:gd name="connsiteY872" fmla="*/ 611010 h 635749"/>
                <a:gd name="connsiteX873" fmla="*/ 132110 w 1213247"/>
                <a:gd name="connsiteY873" fmla="*/ 609437 h 635749"/>
                <a:gd name="connsiteX874" fmla="*/ 134711 w 1213247"/>
                <a:gd name="connsiteY874" fmla="*/ 609437 h 635749"/>
                <a:gd name="connsiteX875" fmla="*/ 133199 w 1213247"/>
                <a:gd name="connsiteY875" fmla="*/ 608408 h 635749"/>
                <a:gd name="connsiteX876" fmla="*/ 132654 w 1213247"/>
                <a:gd name="connsiteY876" fmla="*/ 607380 h 635749"/>
                <a:gd name="connsiteX877" fmla="*/ 133683 w 1213247"/>
                <a:gd name="connsiteY877" fmla="*/ 605807 h 635749"/>
                <a:gd name="connsiteX878" fmla="*/ 132654 w 1213247"/>
                <a:gd name="connsiteY878" fmla="*/ 604779 h 635749"/>
                <a:gd name="connsiteX879" fmla="*/ 131626 w 1213247"/>
                <a:gd name="connsiteY879" fmla="*/ 604295 h 635749"/>
                <a:gd name="connsiteX880" fmla="*/ 131082 w 1213247"/>
                <a:gd name="connsiteY880" fmla="*/ 603267 h 635749"/>
                <a:gd name="connsiteX881" fmla="*/ 130053 w 1213247"/>
                <a:gd name="connsiteY881" fmla="*/ 601755 h 635749"/>
                <a:gd name="connsiteX882" fmla="*/ 130053 w 1213247"/>
                <a:gd name="connsiteY882" fmla="*/ 600726 h 635749"/>
                <a:gd name="connsiteX883" fmla="*/ 131082 w 1213247"/>
                <a:gd name="connsiteY883" fmla="*/ 599698 h 635749"/>
                <a:gd name="connsiteX884" fmla="*/ 131626 w 1213247"/>
                <a:gd name="connsiteY884" fmla="*/ 598186 h 635749"/>
                <a:gd name="connsiteX885" fmla="*/ 130598 w 1213247"/>
                <a:gd name="connsiteY885" fmla="*/ 598186 h 635749"/>
                <a:gd name="connsiteX886" fmla="*/ 129570 w 1213247"/>
                <a:gd name="connsiteY886" fmla="*/ 596129 h 635749"/>
                <a:gd name="connsiteX887" fmla="*/ 129025 w 1213247"/>
                <a:gd name="connsiteY887" fmla="*/ 594072 h 635749"/>
                <a:gd name="connsiteX888" fmla="*/ 128481 w 1213247"/>
                <a:gd name="connsiteY888" fmla="*/ 589959 h 635749"/>
                <a:gd name="connsiteX889" fmla="*/ 130053 w 1213247"/>
                <a:gd name="connsiteY889" fmla="*/ 587902 h 635749"/>
                <a:gd name="connsiteX890" fmla="*/ 134651 w 1213247"/>
                <a:gd name="connsiteY890" fmla="*/ 582761 h 635749"/>
                <a:gd name="connsiteX891" fmla="*/ 138220 w 1213247"/>
                <a:gd name="connsiteY891" fmla="*/ 583305 h 635749"/>
                <a:gd name="connsiteX892" fmla="*/ 142333 w 1213247"/>
                <a:gd name="connsiteY892" fmla="*/ 583305 h 635749"/>
                <a:gd name="connsiteX893" fmla="*/ 145418 w 1213247"/>
                <a:gd name="connsiteY893" fmla="*/ 579736 h 635749"/>
                <a:gd name="connsiteX894" fmla="*/ 148019 w 1213247"/>
                <a:gd name="connsiteY894" fmla="*/ 579736 h 635749"/>
                <a:gd name="connsiteX895" fmla="*/ 156729 w 1213247"/>
                <a:gd name="connsiteY895" fmla="*/ 573566 h 635749"/>
                <a:gd name="connsiteX896" fmla="*/ 158786 w 1213247"/>
                <a:gd name="connsiteY896" fmla="*/ 569453 h 635749"/>
                <a:gd name="connsiteX897" fmla="*/ 161327 w 1213247"/>
                <a:gd name="connsiteY897" fmla="*/ 567941 h 635749"/>
                <a:gd name="connsiteX898" fmla="*/ 164896 w 1213247"/>
                <a:gd name="connsiteY898" fmla="*/ 565884 h 635749"/>
                <a:gd name="connsiteX899" fmla="*/ 167436 w 1213247"/>
                <a:gd name="connsiteY899" fmla="*/ 564856 h 635749"/>
                <a:gd name="connsiteX900" fmla="*/ 167981 w 1213247"/>
                <a:gd name="connsiteY900" fmla="*/ 564856 h 635749"/>
                <a:gd name="connsiteX901" fmla="*/ 171066 w 1213247"/>
                <a:gd name="connsiteY901" fmla="*/ 562799 h 635749"/>
                <a:gd name="connsiteX902" fmla="*/ 173667 w 1213247"/>
                <a:gd name="connsiteY902" fmla="*/ 561286 h 635749"/>
                <a:gd name="connsiteX903" fmla="*/ 175179 w 1213247"/>
                <a:gd name="connsiteY903" fmla="*/ 560803 h 635749"/>
                <a:gd name="connsiteX904" fmla="*/ 178748 w 1213247"/>
                <a:gd name="connsiteY904" fmla="*/ 559230 h 635749"/>
                <a:gd name="connsiteX905" fmla="*/ 180805 w 1213247"/>
                <a:gd name="connsiteY905" fmla="*/ 557173 h 635749"/>
                <a:gd name="connsiteX906" fmla="*/ 186430 w 1213247"/>
                <a:gd name="connsiteY906" fmla="*/ 544833 h 635749"/>
                <a:gd name="connsiteX907" fmla="*/ 187942 w 1213247"/>
                <a:gd name="connsiteY907" fmla="*/ 542292 h 635749"/>
                <a:gd name="connsiteX908" fmla="*/ 189455 w 1213247"/>
                <a:gd name="connsiteY908" fmla="*/ 538724 h 635749"/>
                <a:gd name="connsiteX909" fmla="*/ 190483 w 1213247"/>
                <a:gd name="connsiteY909" fmla="*/ 537151 h 635749"/>
                <a:gd name="connsiteX910" fmla="*/ 191511 w 1213247"/>
                <a:gd name="connsiteY910" fmla="*/ 534611 h 635749"/>
                <a:gd name="connsiteX911" fmla="*/ 193023 w 1213247"/>
                <a:gd name="connsiteY911" fmla="*/ 533099 h 635749"/>
                <a:gd name="connsiteX912" fmla="*/ 194536 w 1213247"/>
                <a:gd name="connsiteY912" fmla="*/ 532554 h 635749"/>
                <a:gd name="connsiteX913" fmla="*/ 196592 w 1213247"/>
                <a:gd name="connsiteY913" fmla="*/ 531526 h 635749"/>
                <a:gd name="connsiteX914" fmla="*/ 199193 w 1213247"/>
                <a:gd name="connsiteY914" fmla="*/ 528441 h 635749"/>
                <a:gd name="connsiteX915" fmla="*/ 203791 w 1213247"/>
                <a:gd name="connsiteY915" fmla="*/ 523843 h 635749"/>
                <a:gd name="connsiteX916" fmla="*/ 206392 w 1213247"/>
                <a:gd name="connsiteY916" fmla="*/ 521787 h 635749"/>
                <a:gd name="connsiteX917" fmla="*/ 214074 w 1213247"/>
                <a:gd name="connsiteY917" fmla="*/ 489969 h 635749"/>
                <a:gd name="connsiteX918" fmla="*/ 216131 w 1213247"/>
                <a:gd name="connsiteY918" fmla="*/ 488457 h 635749"/>
                <a:gd name="connsiteX919" fmla="*/ 217643 w 1213247"/>
                <a:gd name="connsiteY919" fmla="*/ 490513 h 635749"/>
                <a:gd name="connsiteX920" fmla="*/ 219700 w 1213247"/>
                <a:gd name="connsiteY920" fmla="*/ 490513 h 635749"/>
                <a:gd name="connsiteX921" fmla="*/ 229438 w 1213247"/>
                <a:gd name="connsiteY921" fmla="*/ 478173 h 635749"/>
                <a:gd name="connsiteX922" fmla="*/ 231495 w 1213247"/>
                <a:gd name="connsiteY922" fmla="*/ 475088 h 635749"/>
                <a:gd name="connsiteX923" fmla="*/ 230951 w 1213247"/>
                <a:gd name="connsiteY923" fmla="*/ 472003 h 635749"/>
                <a:gd name="connsiteX924" fmla="*/ 230467 w 1213247"/>
                <a:gd name="connsiteY924" fmla="*/ 468434 h 635749"/>
                <a:gd name="connsiteX925" fmla="*/ 231495 w 1213247"/>
                <a:gd name="connsiteY925" fmla="*/ 466378 h 635749"/>
                <a:gd name="connsiteX926" fmla="*/ 233007 w 1213247"/>
                <a:gd name="connsiteY926" fmla="*/ 464321 h 635749"/>
                <a:gd name="connsiteX927" fmla="*/ 235608 w 1213247"/>
                <a:gd name="connsiteY927" fmla="*/ 464321 h 635749"/>
                <a:gd name="connsiteX928" fmla="*/ 238149 w 1213247"/>
                <a:gd name="connsiteY928" fmla="*/ 464866 h 635749"/>
                <a:gd name="connsiteX929" fmla="*/ 239661 w 1213247"/>
                <a:gd name="connsiteY929" fmla="*/ 463837 h 635749"/>
                <a:gd name="connsiteX930" fmla="*/ 240145 w 1213247"/>
                <a:gd name="connsiteY930" fmla="*/ 461297 h 635749"/>
                <a:gd name="connsiteX931" fmla="*/ 241718 w 1213247"/>
                <a:gd name="connsiteY931" fmla="*/ 461781 h 635749"/>
                <a:gd name="connsiteX932" fmla="*/ 243230 w 1213247"/>
                <a:gd name="connsiteY932" fmla="*/ 463353 h 635749"/>
                <a:gd name="connsiteX933" fmla="*/ 236576 w 1213247"/>
                <a:gd name="connsiteY933" fmla="*/ 478234 h 635749"/>
                <a:gd name="connsiteX934" fmla="*/ 236092 w 1213247"/>
                <a:gd name="connsiteY934" fmla="*/ 479746 h 635749"/>
                <a:gd name="connsiteX935" fmla="*/ 237121 w 1213247"/>
                <a:gd name="connsiteY935" fmla="*/ 486945 h 635749"/>
                <a:gd name="connsiteX936" fmla="*/ 237665 w 1213247"/>
                <a:gd name="connsiteY936" fmla="*/ 490513 h 635749"/>
                <a:gd name="connsiteX937" fmla="*/ 237665 w 1213247"/>
                <a:gd name="connsiteY937" fmla="*/ 494082 h 635749"/>
                <a:gd name="connsiteX938" fmla="*/ 235608 w 1213247"/>
                <a:gd name="connsiteY938" fmla="*/ 496683 h 635749"/>
                <a:gd name="connsiteX939" fmla="*/ 222784 w 1213247"/>
                <a:gd name="connsiteY939" fmla="*/ 500252 h 635749"/>
                <a:gd name="connsiteX940" fmla="*/ 221272 w 1213247"/>
                <a:gd name="connsiteY940" fmla="*/ 504366 h 635749"/>
                <a:gd name="connsiteX941" fmla="*/ 218671 w 1213247"/>
                <a:gd name="connsiteY941" fmla="*/ 507451 h 635749"/>
                <a:gd name="connsiteX942" fmla="*/ 217643 w 1213247"/>
                <a:gd name="connsiteY942" fmla="*/ 511020 h 635749"/>
                <a:gd name="connsiteX943" fmla="*/ 218127 w 1213247"/>
                <a:gd name="connsiteY943" fmla="*/ 514105 h 635749"/>
                <a:gd name="connsiteX944" fmla="*/ 218127 w 1213247"/>
                <a:gd name="connsiteY944" fmla="*/ 516645 h 635749"/>
                <a:gd name="connsiteX945" fmla="*/ 219155 w 1213247"/>
                <a:gd name="connsiteY945" fmla="*/ 517129 h 635749"/>
                <a:gd name="connsiteX946" fmla="*/ 219639 w 1213247"/>
                <a:gd name="connsiteY946" fmla="*/ 520214 h 635749"/>
                <a:gd name="connsiteX947" fmla="*/ 218611 w 1213247"/>
                <a:gd name="connsiteY947" fmla="*/ 521726 h 635749"/>
                <a:gd name="connsiteX948" fmla="*/ 215526 w 1213247"/>
                <a:gd name="connsiteY948" fmla="*/ 522271 h 635749"/>
                <a:gd name="connsiteX949" fmla="*/ 213469 w 1213247"/>
                <a:gd name="connsiteY949" fmla="*/ 521726 h 635749"/>
                <a:gd name="connsiteX950" fmla="*/ 210868 w 1213247"/>
                <a:gd name="connsiteY950" fmla="*/ 521726 h 635749"/>
                <a:gd name="connsiteX951" fmla="*/ 209356 w 1213247"/>
                <a:gd name="connsiteY951" fmla="*/ 524811 h 635749"/>
                <a:gd name="connsiteX952" fmla="*/ 208327 w 1213247"/>
                <a:gd name="connsiteY952" fmla="*/ 527352 h 635749"/>
                <a:gd name="connsiteX953" fmla="*/ 206271 w 1213247"/>
                <a:gd name="connsiteY953" fmla="*/ 528864 h 635749"/>
                <a:gd name="connsiteX954" fmla="*/ 204214 w 1213247"/>
                <a:gd name="connsiteY954" fmla="*/ 528864 h 635749"/>
                <a:gd name="connsiteX955" fmla="*/ 202157 w 1213247"/>
                <a:gd name="connsiteY955" fmla="*/ 529409 h 635749"/>
                <a:gd name="connsiteX956" fmla="*/ 200101 w 1213247"/>
                <a:gd name="connsiteY956" fmla="*/ 530921 h 635749"/>
                <a:gd name="connsiteX957" fmla="*/ 200101 w 1213247"/>
                <a:gd name="connsiteY957" fmla="*/ 534005 h 635749"/>
                <a:gd name="connsiteX958" fmla="*/ 199072 w 1213247"/>
                <a:gd name="connsiteY958" fmla="*/ 536063 h 635749"/>
                <a:gd name="connsiteX959" fmla="*/ 198044 w 1213247"/>
                <a:gd name="connsiteY959" fmla="*/ 537635 h 635749"/>
                <a:gd name="connsiteX960" fmla="*/ 198588 w 1213247"/>
                <a:gd name="connsiteY960" fmla="*/ 540720 h 635749"/>
                <a:gd name="connsiteX961" fmla="*/ 199617 w 1213247"/>
                <a:gd name="connsiteY961" fmla="*/ 542777 h 635749"/>
                <a:gd name="connsiteX962" fmla="*/ 205242 w 1213247"/>
                <a:gd name="connsiteY962" fmla="*/ 542777 h 635749"/>
                <a:gd name="connsiteX963" fmla="*/ 210384 w 1213247"/>
                <a:gd name="connsiteY963" fmla="*/ 542292 h 635749"/>
                <a:gd name="connsiteX964" fmla="*/ 211957 w 1213247"/>
                <a:gd name="connsiteY964" fmla="*/ 540236 h 635749"/>
                <a:gd name="connsiteX965" fmla="*/ 214013 w 1213247"/>
                <a:gd name="connsiteY965" fmla="*/ 537151 h 635749"/>
                <a:gd name="connsiteX966" fmla="*/ 215042 w 1213247"/>
                <a:gd name="connsiteY966" fmla="*/ 536123 h 635749"/>
                <a:gd name="connsiteX967" fmla="*/ 215042 w 1213247"/>
                <a:gd name="connsiteY967" fmla="*/ 534066 h 635749"/>
                <a:gd name="connsiteX968" fmla="*/ 218127 w 1213247"/>
                <a:gd name="connsiteY968" fmla="*/ 533038 h 635749"/>
                <a:gd name="connsiteX969" fmla="*/ 225809 w 1213247"/>
                <a:gd name="connsiteY969" fmla="*/ 533038 h 635749"/>
                <a:gd name="connsiteX970" fmla="*/ 228894 w 1213247"/>
                <a:gd name="connsiteY970" fmla="*/ 532493 h 635749"/>
                <a:gd name="connsiteX971" fmla="*/ 233007 w 1213247"/>
                <a:gd name="connsiteY971" fmla="*/ 532493 h 635749"/>
                <a:gd name="connsiteX972" fmla="*/ 235064 w 1213247"/>
                <a:gd name="connsiteY972" fmla="*/ 530437 h 635749"/>
                <a:gd name="connsiteX973" fmla="*/ 237665 w 1213247"/>
                <a:gd name="connsiteY973" fmla="*/ 528864 h 635749"/>
                <a:gd name="connsiteX974" fmla="*/ 243291 w 1213247"/>
                <a:gd name="connsiteY974" fmla="*/ 527836 h 635749"/>
                <a:gd name="connsiteX975" fmla="*/ 247404 w 1213247"/>
                <a:gd name="connsiteY975" fmla="*/ 528380 h 635749"/>
                <a:gd name="connsiteX976" fmla="*/ 250005 w 1213247"/>
                <a:gd name="connsiteY976" fmla="*/ 529409 h 635749"/>
                <a:gd name="connsiteX977" fmla="*/ 248977 w 1213247"/>
                <a:gd name="connsiteY977" fmla="*/ 532493 h 635749"/>
                <a:gd name="connsiteX978" fmla="*/ 245892 w 1213247"/>
                <a:gd name="connsiteY978" fmla="*/ 530437 h 635749"/>
                <a:gd name="connsiteX979" fmla="*/ 240750 w 1213247"/>
                <a:gd name="connsiteY979" fmla="*/ 531949 h 635749"/>
                <a:gd name="connsiteX980" fmla="*/ 234096 w 1213247"/>
                <a:gd name="connsiteY980" fmla="*/ 534490 h 635749"/>
                <a:gd name="connsiteX981" fmla="*/ 227926 w 1213247"/>
                <a:gd name="connsiteY981" fmla="*/ 536002 h 635749"/>
                <a:gd name="connsiteX982" fmla="*/ 222784 w 1213247"/>
                <a:gd name="connsiteY982" fmla="*/ 539631 h 635749"/>
                <a:gd name="connsiteX983" fmla="*/ 217643 w 1213247"/>
                <a:gd name="connsiteY983" fmla="*/ 541688 h 635749"/>
                <a:gd name="connsiteX984" fmla="*/ 211473 w 1213247"/>
                <a:gd name="connsiteY984" fmla="*/ 544229 h 635749"/>
                <a:gd name="connsiteX985" fmla="*/ 207360 w 1213247"/>
                <a:gd name="connsiteY985" fmla="*/ 545801 h 635749"/>
                <a:gd name="connsiteX986" fmla="*/ 205847 w 1213247"/>
                <a:gd name="connsiteY986" fmla="*/ 548886 h 635749"/>
                <a:gd name="connsiteX987" fmla="*/ 206876 w 1213247"/>
                <a:gd name="connsiteY987" fmla="*/ 551971 h 635749"/>
                <a:gd name="connsiteX988" fmla="*/ 208932 w 1213247"/>
                <a:gd name="connsiteY988" fmla="*/ 554512 h 635749"/>
                <a:gd name="connsiteX989" fmla="*/ 212017 w 1213247"/>
                <a:gd name="connsiteY989" fmla="*/ 554512 h 635749"/>
                <a:gd name="connsiteX990" fmla="*/ 214558 w 1213247"/>
                <a:gd name="connsiteY990" fmla="*/ 554028 h 635749"/>
                <a:gd name="connsiteX991" fmla="*/ 215586 w 1213247"/>
                <a:gd name="connsiteY991" fmla="*/ 555056 h 635749"/>
                <a:gd name="connsiteX992" fmla="*/ 213530 w 1213247"/>
                <a:gd name="connsiteY992" fmla="*/ 556084 h 635749"/>
                <a:gd name="connsiteX993" fmla="*/ 212985 w 1213247"/>
                <a:gd name="connsiteY993" fmla="*/ 557597 h 635749"/>
                <a:gd name="connsiteX994" fmla="*/ 212985 w 1213247"/>
                <a:gd name="connsiteY994" fmla="*/ 558625 h 635749"/>
                <a:gd name="connsiteX995" fmla="*/ 209416 w 1213247"/>
                <a:gd name="connsiteY995" fmla="*/ 557052 h 635749"/>
                <a:gd name="connsiteX996" fmla="*/ 206876 w 1213247"/>
                <a:gd name="connsiteY996" fmla="*/ 556569 h 635749"/>
                <a:gd name="connsiteX997" fmla="*/ 204335 w 1213247"/>
                <a:gd name="connsiteY997" fmla="*/ 556569 h 635749"/>
                <a:gd name="connsiteX998" fmla="*/ 201734 w 1213247"/>
                <a:gd name="connsiteY998" fmla="*/ 554512 h 635749"/>
                <a:gd name="connsiteX999" fmla="*/ 196592 w 1213247"/>
                <a:gd name="connsiteY999" fmla="*/ 553484 h 635749"/>
                <a:gd name="connsiteX1000" fmla="*/ 197137 w 1213247"/>
                <a:gd name="connsiteY1000" fmla="*/ 550943 h 635749"/>
                <a:gd name="connsiteX1001" fmla="*/ 195080 w 1213247"/>
                <a:gd name="connsiteY1001" fmla="*/ 550459 h 635749"/>
                <a:gd name="connsiteX1002" fmla="*/ 191511 w 1213247"/>
                <a:gd name="connsiteY1002" fmla="*/ 552516 h 635749"/>
                <a:gd name="connsiteX1003" fmla="*/ 187398 w 1213247"/>
                <a:gd name="connsiteY1003" fmla="*/ 554028 h 635749"/>
                <a:gd name="connsiteX1004" fmla="*/ 183829 w 1213247"/>
                <a:gd name="connsiteY1004" fmla="*/ 557113 h 635749"/>
                <a:gd name="connsiteX1005" fmla="*/ 181772 w 1213247"/>
                <a:gd name="connsiteY1005" fmla="*/ 558686 h 635749"/>
                <a:gd name="connsiteX1006" fmla="*/ 182317 w 1213247"/>
                <a:gd name="connsiteY1006" fmla="*/ 561226 h 635749"/>
                <a:gd name="connsiteX1007" fmla="*/ 183829 w 1213247"/>
                <a:gd name="connsiteY1007" fmla="*/ 563767 h 635749"/>
                <a:gd name="connsiteX1008" fmla="*/ 181772 w 1213247"/>
                <a:gd name="connsiteY1008" fmla="*/ 563283 h 635749"/>
                <a:gd name="connsiteX1009" fmla="*/ 179716 w 1213247"/>
                <a:gd name="connsiteY1009" fmla="*/ 561710 h 635749"/>
                <a:gd name="connsiteX1010" fmla="*/ 175602 w 1213247"/>
                <a:gd name="connsiteY1010" fmla="*/ 563767 h 635749"/>
                <a:gd name="connsiteX1011" fmla="*/ 174574 w 1213247"/>
                <a:gd name="connsiteY1011" fmla="*/ 566307 h 635749"/>
                <a:gd name="connsiteX1012" fmla="*/ 174090 w 1213247"/>
                <a:gd name="connsiteY1012" fmla="*/ 571933 h 635749"/>
                <a:gd name="connsiteX1013" fmla="*/ 175118 w 1213247"/>
                <a:gd name="connsiteY1013" fmla="*/ 573505 h 635749"/>
                <a:gd name="connsiteX1014" fmla="*/ 179232 w 1213247"/>
                <a:gd name="connsiteY1014" fmla="*/ 573990 h 635749"/>
                <a:gd name="connsiteX1015" fmla="*/ 184373 w 1213247"/>
                <a:gd name="connsiteY1015" fmla="*/ 572478 h 635749"/>
                <a:gd name="connsiteX1016" fmla="*/ 187458 w 1213247"/>
                <a:gd name="connsiteY1016" fmla="*/ 573505 h 635749"/>
                <a:gd name="connsiteX1017" fmla="*/ 192600 w 1213247"/>
                <a:gd name="connsiteY1017" fmla="*/ 573990 h 635749"/>
                <a:gd name="connsiteX1018" fmla="*/ 197258 w 1213247"/>
                <a:gd name="connsiteY1018" fmla="*/ 573505 h 635749"/>
                <a:gd name="connsiteX1019" fmla="*/ 200343 w 1213247"/>
                <a:gd name="connsiteY1019" fmla="*/ 572478 h 635749"/>
                <a:gd name="connsiteX1020" fmla="*/ 205968 w 1213247"/>
                <a:gd name="connsiteY1020" fmla="*/ 571449 h 635749"/>
                <a:gd name="connsiteX1021" fmla="*/ 212138 w 1213247"/>
                <a:gd name="connsiteY1021" fmla="*/ 569393 h 635749"/>
                <a:gd name="connsiteX1022" fmla="*/ 216252 w 1213247"/>
                <a:gd name="connsiteY1022" fmla="*/ 568364 h 635749"/>
                <a:gd name="connsiteX1023" fmla="*/ 220849 w 1213247"/>
                <a:gd name="connsiteY1023" fmla="*/ 567335 h 635749"/>
                <a:gd name="connsiteX1024" fmla="*/ 222905 w 1213247"/>
                <a:gd name="connsiteY1024" fmla="*/ 565279 h 635749"/>
                <a:gd name="connsiteX1025" fmla="*/ 228531 w 1213247"/>
                <a:gd name="connsiteY1025" fmla="*/ 562678 h 635749"/>
                <a:gd name="connsiteX1026" fmla="*/ 235729 w 1213247"/>
                <a:gd name="connsiteY1026" fmla="*/ 563222 h 635749"/>
                <a:gd name="connsiteX1027" fmla="*/ 239843 w 1213247"/>
                <a:gd name="connsiteY1027" fmla="*/ 563706 h 635749"/>
                <a:gd name="connsiteX1028" fmla="*/ 243956 w 1213247"/>
                <a:gd name="connsiteY1028" fmla="*/ 564735 h 635749"/>
                <a:gd name="connsiteX1029" fmla="*/ 249582 w 1213247"/>
                <a:gd name="connsiteY1029" fmla="*/ 565763 h 635749"/>
                <a:gd name="connsiteX1030" fmla="*/ 269059 w 1213247"/>
                <a:gd name="connsiteY1030" fmla="*/ 563222 h 635749"/>
                <a:gd name="connsiteX1031" fmla="*/ 268031 w 1213247"/>
                <a:gd name="connsiteY1031" fmla="*/ 563706 h 635749"/>
                <a:gd name="connsiteX1032" fmla="*/ 264946 w 1213247"/>
                <a:gd name="connsiteY1032" fmla="*/ 564250 h 635749"/>
                <a:gd name="connsiteX1033" fmla="*/ 263918 w 1213247"/>
                <a:gd name="connsiteY1033" fmla="*/ 564735 h 635749"/>
                <a:gd name="connsiteX1034" fmla="*/ 267003 w 1213247"/>
                <a:gd name="connsiteY1034" fmla="*/ 565763 h 635749"/>
                <a:gd name="connsiteX1035" fmla="*/ 272628 w 1213247"/>
                <a:gd name="connsiteY1035" fmla="*/ 566247 h 635749"/>
                <a:gd name="connsiteX1036" fmla="*/ 275713 w 1213247"/>
                <a:gd name="connsiteY1036" fmla="*/ 565763 h 635749"/>
                <a:gd name="connsiteX1037" fmla="*/ 279827 w 1213247"/>
                <a:gd name="connsiteY1037" fmla="*/ 564735 h 635749"/>
                <a:gd name="connsiteX1038" fmla="*/ 283395 w 1213247"/>
                <a:gd name="connsiteY1038" fmla="*/ 565279 h 635749"/>
                <a:gd name="connsiteX1039" fmla="*/ 286964 w 1213247"/>
                <a:gd name="connsiteY1039" fmla="*/ 564735 h 635749"/>
                <a:gd name="connsiteX1040" fmla="*/ 285452 w 1213247"/>
                <a:gd name="connsiteY1040" fmla="*/ 563222 h 635749"/>
                <a:gd name="connsiteX1041" fmla="*/ 282851 w 1213247"/>
                <a:gd name="connsiteY1041" fmla="*/ 563222 h 635749"/>
                <a:gd name="connsiteX1042" fmla="*/ 283879 w 1213247"/>
                <a:gd name="connsiteY1042" fmla="*/ 561166 h 635749"/>
                <a:gd name="connsiteX1043" fmla="*/ 286420 w 1213247"/>
                <a:gd name="connsiteY1043" fmla="*/ 559109 h 635749"/>
                <a:gd name="connsiteX1044" fmla="*/ 288477 w 1213247"/>
                <a:gd name="connsiteY1044" fmla="*/ 560137 h 635749"/>
                <a:gd name="connsiteX1045" fmla="*/ 291017 w 1213247"/>
                <a:gd name="connsiteY1045" fmla="*/ 561166 h 635749"/>
                <a:gd name="connsiteX1046" fmla="*/ 292590 w 1213247"/>
                <a:gd name="connsiteY1046" fmla="*/ 561650 h 635749"/>
                <a:gd name="connsiteX1047" fmla="*/ 294647 w 1213247"/>
                <a:gd name="connsiteY1047" fmla="*/ 563706 h 635749"/>
                <a:gd name="connsiteX1048" fmla="*/ 297187 w 1213247"/>
                <a:gd name="connsiteY1048" fmla="*/ 563706 h 635749"/>
                <a:gd name="connsiteX1049" fmla="*/ 298699 w 1213247"/>
                <a:gd name="connsiteY1049" fmla="*/ 561166 h 635749"/>
                <a:gd name="connsiteX1050" fmla="*/ 299244 w 1213247"/>
                <a:gd name="connsiteY1050" fmla="*/ 559109 h 635749"/>
                <a:gd name="connsiteX1051" fmla="*/ 301845 w 1213247"/>
                <a:gd name="connsiteY1051" fmla="*/ 558081 h 635749"/>
                <a:gd name="connsiteX1052" fmla="*/ 307470 w 1213247"/>
                <a:gd name="connsiteY1052" fmla="*/ 557052 h 635749"/>
                <a:gd name="connsiteX1053" fmla="*/ 306987 w 1213247"/>
                <a:gd name="connsiteY1053" fmla="*/ 556024 h 635749"/>
                <a:gd name="connsiteX1054" fmla="*/ 281823 w 1213247"/>
                <a:gd name="connsiteY1054" fmla="*/ 553967 h 635749"/>
                <a:gd name="connsiteX1055" fmla="*/ 282307 w 1213247"/>
                <a:gd name="connsiteY1055" fmla="*/ 553423 h 635749"/>
                <a:gd name="connsiteX1056" fmla="*/ 285392 w 1213247"/>
                <a:gd name="connsiteY1056" fmla="*/ 552395 h 635749"/>
                <a:gd name="connsiteX1057" fmla="*/ 287932 w 1213247"/>
                <a:gd name="connsiteY1057" fmla="*/ 551366 h 635749"/>
                <a:gd name="connsiteX1058" fmla="*/ 288477 w 1213247"/>
                <a:gd name="connsiteY1058" fmla="*/ 548765 h 635749"/>
                <a:gd name="connsiteX1059" fmla="*/ 287932 w 1213247"/>
                <a:gd name="connsiteY1059" fmla="*/ 546709 h 635749"/>
                <a:gd name="connsiteX1060" fmla="*/ 286904 w 1213247"/>
                <a:gd name="connsiteY1060" fmla="*/ 544652 h 635749"/>
                <a:gd name="connsiteX1061" fmla="*/ 284847 w 1213247"/>
                <a:gd name="connsiteY1061" fmla="*/ 543139 h 635749"/>
                <a:gd name="connsiteX1062" fmla="*/ 282246 w 1213247"/>
                <a:gd name="connsiteY1062" fmla="*/ 542595 h 635749"/>
                <a:gd name="connsiteX1063" fmla="*/ 280189 w 1213247"/>
                <a:gd name="connsiteY1063" fmla="*/ 544107 h 635749"/>
                <a:gd name="connsiteX1064" fmla="*/ 280673 w 1213247"/>
                <a:gd name="connsiteY1064" fmla="*/ 546709 h 635749"/>
                <a:gd name="connsiteX1065" fmla="*/ 282186 w 1213247"/>
                <a:gd name="connsiteY1065" fmla="*/ 549249 h 635749"/>
                <a:gd name="connsiteX1066" fmla="*/ 280673 w 1213247"/>
                <a:gd name="connsiteY1066" fmla="*/ 550761 h 635749"/>
                <a:gd name="connsiteX1067" fmla="*/ 278133 w 1213247"/>
                <a:gd name="connsiteY1067" fmla="*/ 549249 h 635749"/>
                <a:gd name="connsiteX1068" fmla="*/ 276076 w 1213247"/>
                <a:gd name="connsiteY1068" fmla="*/ 547737 h 635749"/>
                <a:gd name="connsiteX1069" fmla="*/ 274019 w 1213247"/>
                <a:gd name="connsiteY1069" fmla="*/ 547737 h 635749"/>
                <a:gd name="connsiteX1070" fmla="*/ 272507 w 1213247"/>
                <a:gd name="connsiteY1070" fmla="*/ 548765 h 635749"/>
                <a:gd name="connsiteX1071" fmla="*/ 270935 w 1213247"/>
                <a:gd name="connsiteY1071" fmla="*/ 546224 h 635749"/>
                <a:gd name="connsiteX1072" fmla="*/ 270935 w 1213247"/>
                <a:gd name="connsiteY1072" fmla="*/ 544712 h 635749"/>
                <a:gd name="connsiteX1073" fmla="*/ 274019 w 1213247"/>
                <a:gd name="connsiteY1073" fmla="*/ 544168 h 635749"/>
                <a:gd name="connsiteX1074" fmla="*/ 273475 w 1213247"/>
                <a:gd name="connsiteY1074" fmla="*/ 542112 h 635749"/>
                <a:gd name="connsiteX1075" fmla="*/ 274987 w 1213247"/>
                <a:gd name="connsiteY1075" fmla="*/ 541567 h 635749"/>
                <a:gd name="connsiteX1076" fmla="*/ 276016 w 1213247"/>
                <a:gd name="connsiteY1076" fmla="*/ 543139 h 635749"/>
                <a:gd name="connsiteX1077" fmla="*/ 278072 w 1213247"/>
                <a:gd name="connsiteY1077" fmla="*/ 544168 h 635749"/>
                <a:gd name="connsiteX1078" fmla="*/ 279645 w 1213247"/>
                <a:gd name="connsiteY1078" fmla="*/ 542656 h 635749"/>
                <a:gd name="connsiteX1079" fmla="*/ 280673 w 1213247"/>
                <a:gd name="connsiteY1079" fmla="*/ 540115 h 635749"/>
                <a:gd name="connsiteX1080" fmla="*/ 282730 w 1213247"/>
                <a:gd name="connsiteY1080" fmla="*/ 540599 h 635749"/>
                <a:gd name="connsiteX1081" fmla="*/ 284787 w 1213247"/>
                <a:gd name="connsiteY1081" fmla="*/ 542172 h 635749"/>
                <a:gd name="connsiteX1082" fmla="*/ 286843 w 1213247"/>
                <a:gd name="connsiteY1082" fmla="*/ 542656 h 635749"/>
                <a:gd name="connsiteX1083" fmla="*/ 287872 w 1213247"/>
                <a:gd name="connsiteY1083" fmla="*/ 543200 h 635749"/>
                <a:gd name="connsiteX1084" fmla="*/ 290957 w 1213247"/>
                <a:gd name="connsiteY1084" fmla="*/ 543684 h 635749"/>
                <a:gd name="connsiteX1085" fmla="*/ 291985 w 1213247"/>
                <a:gd name="connsiteY1085" fmla="*/ 545197 h 635749"/>
                <a:gd name="connsiteX1086" fmla="*/ 292530 w 1213247"/>
                <a:gd name="connsiteY1086" fmla="*/ 546769 h 635749"/>
                <a:gd name="connsiteX1087" fmla="*/ 293558 w 1213247"/>
                <a:gd name="connsiteY1087" fmla="*/ 548826 h 635749"/>
                <a:gd name="connsiteX1088" fmla="*/ 294586 w 1213247"/>
                <a:gd name="connsiteY1088" fmla="*/ 550399 h 635749"/>
                <a:gd name="connsiteX1089" fmla="*/ 296159 w 1213247"/>
                <a:gd name="connsiteY1089" fmla="*/ 551426 h 635749"/>
                <a:gd name="connsiteX1090" fmla="*/ 299728 w 1213247"/>
                <a:gd name="connsiteY1090" fmla="*/ 552455 h 635749"/>
                <a:gd name="connsiteX1091" fmla="*/ 300212 w 1213247"/>
                <a:gd name="connsiteY1091" fmla="*/ 552455 h 635749"/>
                <a:gd name="connsiteX1092" fmla="*/ 301784 w 1213247"/>
                <a:gd name="connsiteY1092" fmla="*/ 550882 h 635749"/>
                <a:gd name="connsiteX1093" fmla="*/ 303841 w 1213247"/>
                <a:gd name="connsiteY1093" fmla="*/ 550399 h 635749"/>
                <a:gd name="connsiteX1094" fmla="*/ 305898 w 1213247"/>
                <a:gd name="connsiteY1094" fmla="*/ 551426 h 635749"/>
                <a:gd name="connsiteX1095" fmla="*/ 318238 w 1213247"/>
                <a:gd name="connsiteY1095" fmla="*/ 547314 h 635749"/>
                <a:gd name="connsiteX1096" fmla="*/ 329549 w 1213247"/>
                <a:gd name="connsiteY1096" fmla="*/ 541143 h 635749"/>
                <a:gd name="connsiteX1097" fmla="*/ 330033 w 1213247"/>
                <a:gd name="connsiteY1097" fmla="*/ 538603 h 635749"/>
                <a:gd name="connsiteX1098" fmla="*/ 331606 w 1213247"/>
                <a:gd name="connsiteY1098" fmla="*/ 536002 h 635749"/>
                <a:gd name="connsiteX1099" fmla="*/ 331606 w 1213247"/>
                <a:gd name="connsiteY1099" fmla="*/ 532917 h 635749"/>
                <a:gd name="connsiteX1100" fmla="*/ 332090 w 1213247"/>
                <a:gd name="connsiteY1100" fmla="*/ 531344 h 635749"/>
                <a:gd name="connsiteX1101" fmla="*/ 334147 w 1213247"/>
                <a:gd name="connsiteY1101" fmla="*/ 528259 h 635749"/>
                <a:gd name="connsiteX1102" fmla="*/ 338260 w 1213247"/>
                <a:gd name="connsiteY1102" fmla="*/ 525718 h 635749"/>
                <a:gd name="connsiteX1103" fmla="*/ 339288 w 1213247"/>
                <a:gd name="connsiteY1103" fmla="*/ 525174 h 635749"/>
                <a:gd name="connsiteX1104" fmla="*/ 345942 w 1213247"/>
                <a:gd name="connsiteY1104" fmla="*/ 525174 h 635749"/>
                <a:gd name="connsiteX1105" fmla="*/ 347515 w 1213247"/>
                <a:gd name="connsiteY1105" fmla="*/ 523118 h 635749"/>
                <a:gd name="connsiteX1106" fmla="*/ 350055 w 1213247"/>
                <a:gd name="connsiteY1106" fmla="*/ 522633 h 635749"/>
                <a:gd name="connsiteX1107" fmla="*/ 347999 w 1213247"/>
                <a:gd name="connsiteY1107" fmla="*/ 526747 h 635749"/>
                <a:gd name="connsiteX1108" fmla="*/ 345942 w 1213247"/>
                <a:gd name="connsiteY1108" fmla="*/ 528803 h 635749"/>
                <a:gd name="connsiteX1109" fmla="*/ 347515 w 1213247"/>
                <a:gd name="connsiteY1109" fmla="*/ 531888 h 635749"/>
                <a:gd name="connsiteX1110" fmla="*/ 363424 w 1213247"/>
                <a:gd name="connsiteY1110" fmla="*/ 533401 h 635749"/>
                <a:gd name="connsiteX1111" fmla="*/ 364936 w 1213247"/>
                <a:gd name="connsiteY1111" fmla="*/ 531344 h 635749"/>
                <a:gd name="connsiteX1112" fmla="*/ 364936 w 1213247"/>
                <a:gd name="connsiteY1112" fmla="*/ 529288 h 635749"/>
                <a:gd name="connsiteX1113" fmla="*/ 366993 w 1213247"/>
                <a:gd name="connsiteY1113" fmla="*/ 527715 h 635749"/>
                <a:gd name="connsiteX1114" fmla="*/ 369594 w 1213247"/>
                <a:gd name="connsiteY1114" fmla="*/ 525658 h 635749"/>
                <a:gd name="connsiteX1115" fmla="*/ 367537 w 1213247"/>
                <a:gd name="connsiteY1115" fmla="*/ 524630 h 635749"/>
                <a:gd name="connsiteX1116" fmla="*/ 364936 w 1213247"/>
                <a:gd name="connsiteY1116" fmla="*/ 524630 h 635749"/>
                <a:gd name="connsiteX1117" fmla="*/ 360339 w 1213247"/>
                <a:gd name="connsiteY1117" fmla="*/ 523057 h 635749"/>
                <a:gd name="connsiteX1118" fmla="*/ 357254 w 1213247"/>
                <a:gd name="connsiteY1118" fmla="*/ 521001 h 635749"/>
                <a:gd name="connsiteX1119" fmla="*/ 353685 w 1213247"/>
                <a:gd name="connsiteY1119" fmla="*/ 519972 h 635749"/>
                <a:gd name="connsiteX1120" fmla="*/ 350055 w 1213247"/>
                <a:gd name="connsiteY1120" fmla="*/ 518399 h 635749"/>
                <a:gd name="connsiteX1121" fmla="*/ 346970 w 1213247"/>
                <a:gd name="connsiteY1121" fmla="*/ 517371 h 635749"/>
                <a:gd name="connsiteX1122" fmla="*/ 343885 w 1213247"/>
                <a:gd name="connsiteY1122" fmla="*/ 516826 h 635749"/>
                <a:gd name="connsiteX1123" fmla="*/ 341829 w 1213247"/>
                <a:gd name="connsiteY1123" fmla="*/ 515798 h 635749"/>
                <a:gd name="connsiteX1124" fmla="*/ 343341 w 1213247"/>
                <a:gd name="connsiteY1124" fmla="*/ 514286 h 635749"/>
                <a:gd name="connsiteX1125" fmla="*/ 369533 w 1213247"/>
                <a:gd name="connsiteY1125" fmla="*/ 521484 h 635749"/>
                <a:gd name="connsiteX1126" fmla="*/ 373102 w 1213247"/>
                <a:gd name="connsiteY1126" fmla="*/ 521001 h 635749"/>
                <a:gd name="connsiteX1127" fmla="*/ 374614 w 1213247"/>
                <a:gd name="connsiteY1127" fmla="*/ 518943 h 635749"/>
                <a:gd name="connsiteX1128" fmla="*/ 374614 w 1213247"/>
                <a:gd name="connsiteY1128" fmla="*/ 516887 h 635749"/>
                <a:gd name="connsiteX1129" fmla="*/ 376127 w 1213247"/>
                <a:gd name="connsiteY1129" fmla="*/ 514830 h 635749"/>
                <a:gd name="connsiteX1130" fmla="*/ 379695 w 1213247"/>
                <a:gd name="connsiteY1130" fmla="*/ 513802 h 635749"/>
                <a:gd name="connsiteX1131" fmla="*/ 382297 w 1213247"/>
                <a:gd name="connsiteY1131" fmla="*/ 511745 h 635749"/>
                <a:gd name="connsiteX1132" fmla="*/ 384353 w 1213247"/>
                <a:gd name="connsiteY1132" fmla="*/ 511201 h 635749"/>
                <a:gd name="connsiteX1133" fmla="*/ 386894 w 1213247"/>
                <a:gd name="connsiteY1133" fmla="*/ 507632 h 635749"/>
                <a:gd name="connsiteX1134" fmla="*/ 386894 w 1213247"/>
                <a:gd name="connsiteY1134" fmla="*/ 504063 h 635749"/>
                <a:gd name="connsiteX1135" fmla="*/ 388950 w 1213247"/>
                <a:gd name="connsiteY1135" fmla="*/ 502007 h 635749"/>
                <a:gd name="connsiteX1136" fmla="*/ 390463 w 1213247"/>
                <a:gd name="connsiteY1136" fmla="*/ 499949 h 635749"/>
                <a:gd name="connsiteX1137" fmla="*/ 392519 w 1213247"/>
                <a:gd name="connsiteY1137" fmla="*/ 499405 h 635749"/>
                <a:gd name="connsiteX1138" fmla="*/ 396633 w 1213247"/>
                <a:gd name="connsiteY1138" fmla="*/ 500978 h 635749"/>
                <a:gd name="connsiteX1139" fmla="*/ 397661 w 1213247"/>
                <a:gd name="connsiteY1139" fmla="*/ 501462 h 635749"/>
                <a:gd name="connsiteX1140" fmla="*/ 395604 w 1213247"/>
                <a:gd name="connsiteY1140" fmla="*/ 501946 h 635749"/>
                <a:gd name="connsiteX1141" fmla="*/ 394032 w 1213247"/>
                <a:gd name="connsiteY1141" fmla="*/ 503519 h 635749"/>
                <a:gd name="connsiteX1142" fmla="*/ 393548 w 1213247"/>
                <a:gd name="connsiteY1142" fmla="*/ 506059 h 635749"/>
                <a:gd name="connsiteX1143" fmla="*/ 394032 w 1213247"/>
                <a:gd name="connsiteY1143" fmla="*/ 509144 h 635749"/>
                <a:gd name="connsiteX1144" fmla="*/ 394576 w 1213247"/>
                <a:gd name="connsiteY1144" fmla="*/ 511685 h 635749"/>
                <a:gd name="connsiteX1145" fmla="*/ 396088 w 1213247"/>
                <a:gd name="connsiteY1145" fmla="*/ 513197 h 635749"/>
                <a:gd name="connsiteX1146" fmla="*/ 397601 w 1213247"/>
                <a:gd name="connsiteY1146" fmla="*/ 513741 h 635749"/>
                <a:gd name="connsiteX1147" fmla="*/ 400686 w 1213247"/>
                <a:gd name="connsiteY1147" fmla="*/ 511141 h 635749"/>
                <a:gd name="connsiteX1148" fmla="*/ 401169 w 1213247"/>
                <a:gd name="connsiteY1148" fmla="*/ 510112 h 635749"/>
                <a:gd name="connsiteX1149" fmla="*/ 401714 w 1213247"/>
                <a:gd name="connsiteY1149" fmla="*/ 511685 h 635749"/>
                <a:gd name="connsiteX1150" fmla="*/ 401169 w 1213247"/>
                <a:gd name="connsiteY1150" fmla="*/ 513741 h 635749"/>
                <a:gd name="connsiteX1151" fmla="*/ 402198 w 1213247"/>
                <a:gd name="connsiteY1151" fmla="*/ 514770 h 635749"/>
                <a:gd name="connsiteX1152" fmla="*/ 405767 w 1213247"/>
                <a:gd name="connsiteY1152" fmla="*/ 514770 h 635749"/>
                <a:gd name="connsiteX1153" fmla="*/ 410364 w 1213247"/>
                <a:gd name="connsiteY1153" fmla="*/ 515314 h 635749"/>
                <a:gd name="connsiteX1154" fmla="*/ 412421 w 1213247"/>
                <a:gd name="connsiteY1154" fmla="*/ 516343 h 635749"/>
                <a:gd name="connsiteX1155" fmla="*/ 414477 w 1213247"/>
                <a:gd name="connsiteY1155" fmla="*/ 517855 h 635749"/>
                <a:gd name="connsiteX1156" fmla="*/ 415022 w 1213247"/>
                <a:gd name="connsiteY1156" fmla="*/ 515314 h 635749"/>
                <a:gd name="connsiteX1157" fmla="*/ 410908 w 1213247"/>
                <a:gd name="connsiteY1157" fmla="*/ 511201 h 635749"/>
                <a:gd name="connsiteX1158" fmla="*/ 410908 w 1213247"/>
                <a:gd name="connsiteY1158" fmla="*/ 509689 h 635749"/>
                <a:gd name="connsiteX1159" fmla="*/ 413993 w 1213247"/>
                <a:gd name="connsiteY1159" fmla="*/ 509689 h 635749"/>
                <a:gd name="connsiteX1160" fmla="*/ 417623 w 1213247"/>
                <a:gd name="connsiteY1160" fmla="*/ 510173 h 635749"/>
                <a:gd name="connsiteX1161" fmla="*/ 420708 w 1213247"/>
                <a:gd name="connsiteY1161" fmla="*/ 512774 h 635749"/>
                <a:gd name="connsiteX1162" fmla="*/ 422764 w 1213247"/>
                <a:gd name="connsiteY1162" fmla="*/ 513258 h 635749"/>
                <a:gd name="connsiteX1163" fmla="*/ 426333 w 1213247"/>
                <a:gd name="connsiteY1163" fmla="*/ 509689 h 635749"/>
                <a:gd name="connsiteX1164" fmla="*/ 426817 w 1213247"/>
                <a:gd name="connsiteY1164" fmla="*/ 507632 h 635749"/>
                <a:gd name="connsiteX1165" fmla="*/ 423732 w 1213247"/>
                <a:gd name="connsiteY1165" fmla="*/ 506604 h 635749"/>
                <a:gd name="connsiteX1166" fmla="*/ 425244 w 1213247"/>
                <a:gd name="connsiteY1166" fmla="*/ 504547 h 635749"/>
                <a:gd name="connsiteX1167" fmla="*/ 425789 w 1213247"/>
                <a:gd name="connsiteY1167" fmla="*/ 504547 h 635749"/>
                <a:gd name="connsiteX1168" fmla="*/ 427301 w 1213247"/>
                <a:gd name="connsiteY1168" fmla="*/ 502974 h 635749"/>
                <a:gd name="connsiteX1169" fmla="*/ 428329 w 1213247"/>
                <a:gd name="connsiteY1169" fmla="*/ 501462 h 635749"/>
                <a:gd name="connsiteX1170" fmla="*/ 431414 w 1213247"/>
                <a:gd name="connsiteY1170" fmla="*/ 500434 h 635749"/>
                <a:gd name="connsiteX1171" fmla="*/ 434983 w 1213247"/>
                <a:gd name="connsiteY1171" fmla="*/ 497893 h 635749"/>
                <a:gd name="connsiteX1172" fmla="*/ 435467 w 1213247"/>
                <a:gd name="connsiteY1172" fmla="*/ 500434 h 635749"/>
                <a:gd name="connsiteX1173" fmla="*/ 434439 w 1213247"/>
                <a:gd name="connsiteY1173" fmla="*/ 501946 h 635749"/>
                <a:gd name="connsiteX1174" fmla="*/ 432382 w 1213247"/>
                <a:gd name="connsiteY1174" fmla="*/ 501946 h 635749"/>
                <a:gd name="connsiteX1175" fmla="*/ 430326 w 1213247"/>
                <a:gd name="connsiteY1175" fmla="*/ 502974 h 635749"/>
                <a:gd name="connsiteX1176" fmla="*/ 429297 w 1213247"/>
                <a:gd name="connsiteY1176" fmla="*/ 505515 h 635749"/>
                <a:gd name="connsiteX1177" fmla="*/ 430810 w 1213247"/>
                <a:gd name="connsiteY1177" fmla="*/ 508600 h 635749"/>
                <a:gd name="connsiteX1178" fmla="*/ 433411 w 1213247"/>
                <a:gd name="connsiteY1178" fmla="*/ 509144 h 635749"/>
                <a:gd name="connsiteX1179" fmla="*/ 433895 w 1213247"/>
                <a:gd name="connsiteY1179" fmla="*/ 511201 h 635749"/>
                <a:gd name="connsiteX1180" fmla="*/ 433895 w 1213247"/>
                <a:gd name="connsiteY1180" fmla="*/ 513258 h 635749"/>
                <a:gd name="connsiteX1181" fmla="*/ 435407 w 1213247"/>
                <a:gd name="connsiteY1181" fmla="*/ 514286 h 635749"/>
                <a:gd name="connsiteX1182" fmla="*/ 439036 w 1213247"/>
                <a:gd name="connsiteY1182" fmla="*/ 515314 h 635749"/>
                <a:gd name="connsiteX1183" fmla="*/ 441577 w 1213247"/>
                <a:gd name="connsiteY1183" fmla="*/ 515314 h 635749"/>
                <a:gd name="connsiteX1184" fmla="*/ 445690 w 1213247"/>
                <a:gd name="connsiteY1184" fmla="*/ 515798 h 635749"/>
                <a:gd name="connsiteX1185" fmla="*/ 447747 w 1213247"/>
                <a:gd name="connsiteY1185" fmla="*/ 515314 h 635749"/>
                <a:gd name="connsiteX1186" fmla="*/ 450832 w 1213247"/>
                <a:gd name="connsiteY1186" fmla="*/ 514286 h 635749"/>
                <a:gd name="connsiteX1187" fmla="*/ 451376 w 1213247"/>
                <a:gd name="connsiteY1187" fmla="*/ 511745 h 635749"/>
                <a:gd name="connsiteX1188" fmla="*/ 449864 w 1213247"/>
                <a:gd name="connsiteY1188" fmla="*/ 509205 h 635749"/>
                <a:gd name="connsiteX1189" fmla="*/ 448291 w 1213247"/>
                <a:gd name="connsiteY1189" fmla="*/ 507148 h 635749"/>
                <a:gd name="connsiteX1190" fmla="*/ 446234 w 1213247"/>
                <a:gd name="connsiteY1190" fmla="*/ 504607 h 635749"/>
                <a:gd name="connsiteX1191" fmla="*/ 443149 w 1213247"/>
                <a:gd name="connsiteY1191" fmla="*/ 503034 h 635749"/>
                <a:gd name="connsiteX1192" fmla="*/ 442121 w 1213247"/>
                <a:gd name="connsiteY1192" fmla="*/ 501522 h 635749"/>
                <a:gd name="connsiteX1193" fmla="*/ 441093 w 1213247"/>
                <a:gd name="connsiteY1193" fmla="*/ 500494 h 635749"/>
                <a:gd name="connsiteX1194" fmla="*/ 439520 w 1213247"/>
                <a:gd name="connsiteY1194" fmla="*/ 497409 h 635749"/>
                <a:gd name="connsiteX1195" fmla="*/ 441093 w 1213247"/>
                <a:gd name="connsiteY1195" fmla="*/ 496381 h 635749"/>
                <a:gd name="connsiteX1196" fmla="*/ 443149 w 1213247"/>
                <a:gd name="connsiteY1196" fmla="*/ 494808 h 635749"/>
                <a:gd name="connsiteX1197" fmla="*/ 446234 w 1213247"/>
                <a:gd name="connsiteY1197" fmla="*/ 495353 h 635749"/>
                <a:gd name="connsiteX1198" fmla="*/ 447747 w 1213247"/>
                <a:gd name="connsiteY1198" fmla="*/ 496865 h 635749"/>
                <a:gd name="connsiteX1199" fmla="*/ 448775 w 1213247"/>
                <a:gd name="connsiteY1199" fmla="*/ 493780 h 635749"/>
                <a:gd name="connsiteX1200" fmla="*/ 449803 w 1213247"/>
                <a:gd name="connsiteY1200" fmla="*/ 495837 h 635749"/>
                <a:gd name="connsiteX1201" fmla="*/ 450287 w 1213247"/>
                <a:gd name="connsiteY1201" fmla="*/ 495837 h 635749"/>
                <a:gd name="connsiteX1202" fmla="*/ 452828 w 1213247"/>
                <a:gd name="connsiteY1202" fmla="*/ 494808 h 635749"/>
                <a:gd name="connsiteX1203" fmla="*/ 453856 w 1213247"/>
                <a:gd name="connsiteY1203" fmla="*/ 497349 h 635749"/>
                <a:gd name="connsiteX1204" fmla="*/ 454340 w 1213247"/>
                <a:gd name="connsiteY1204" fmla="*/ 499949 h 635749"/>
                <a:gd name="connsiteX1205" fmla="*/ 454885 w 1213247"/>
                <a:gd name="connsiteY1205" fmla="*/ 503034 h 635749"/>
                <a:gd name="connsiteX1206" fmla="*/ 458453 w 1213247"/>
                <a:gd name="connsiteY1206" fmla="*/ 503034 h 635749"/>
                <a:gd name="connsiteX1207" fmla="*/ 459482 w 1213247"/>
                <a:gd name="connsiteY1207" fmla="*/ 500494 h 635749"/>
                <a:gd name="connsiteX1208" fmla="*/ 458453 w 1213247"/>
                <a:gd name="connsiteY1208" fmla="*/ 497954 h 635749"/>
                <a:gd name="connsiteX1209" fmla="*/ 458998 w 1213247"/>
                <a:gd name="connsiteY1209" fmla="*/ 496441 h 635749"/>
                <a:gd name="connsiteX1210" fmla="*/ 461538 w 1213247"/>
                <a:gd name="connsiteY1210" fmla="*/ 493841 h 635749"/>
                <a:gd name="connsiteX1211" fmla="*/ 462083 w 1213247"/>
                <a:gd name="connsiteY1211" fmla="*/ 496441 h 635749"/>
                <a:gd name="connsiteX1212" fmla="*/ 461055 w 1213247"/>
                <a:gd name="connsiteY1212" fmla="*/ 498498 h 635749"/>
                <a:gd name="connsiteX1213" fmla="*/ 461055 w 1213247"/>
                <a:gd name="connsiteY1213" fmla="*/ 502067 h 635749"/>
                <a:gd name="connsiteX1214" fmla="*/ 462627 w 1213247"/>
                <a:gd name="connsiteY1214" fmla="*/ 503095 h 635749"/>
                <a:gd name="connsiteX1215" fmla="*/ 464140 w 1213247"/>
                <a:gd name="connsiteY1215" fmla="*/ 503640 h 635749"/>
                <a:gd name="connsiteX1216" fmla="*/ 466196 w 1213247"/>
                <a:gd name="connsiteY1216" fmla="*/ 505696 h 635749"/>
                <a:gd name="connsiteX1217" fmla="*/ 469765 w 1213247"/>
                <a:gd name="connsiteY1217" fmla="*/ 504668 h 635749"/>
                <a:gd name="connsiteX1218" fmla="*/ 470249 w 1213247"/>
                <a:gd name="connsiteY1218" fmla="*/ 507209 h 635749"/>
                <a:gd name="connsiteX1219" fmla="*/ 472790 w 1213247"/>
                <a:gd name="connsiteY1219" fmla="*/ 506664 h 635749"/>
                <a:gd name="connsiteX1220" fmla="*/ 474846 w 1213247"/>
                <a:gd name="connsiteY1220" fmla="*/ 504607 h 635749"/>
                <a:gd name="connsiteX1221" fmla="*/ 473334 w 1213247"/>
                <a:gd name="connsiteY1221" fmla="*/ 503034 h 635749"/>
                <a:gd name="connsiteX1222" fmla="*/ 472790 w 1213247"/>
                <a:gd name="connsiteY1222" fmla="*/ 499466 h 635749"/>
                <a:gd name="connsiteX1223" fmla="*/ 474846 w 1213247"/>
                <a:gd name="connsiteY1223" fmla="*/ 497409 h 635749"/>
                <a:gd name="connsiteX1224" fmla="*/ 476359 w 1213247"/>
                <a:gd name="connsiteY1224" fmla="*/ 496381 h 635749"/>
                <a:gd name="connsiteX1225" fmla="*/ 477871 w 1213247"/>
                <a:gd name="connsiteY1225" fmla="*/ 495837 h 635749"/>
                <a:gd name="connsiteX1226" fmla="*/ 482468 w 1213247"/>
                <a:gd name="connsiteY1226" fmla="*/ 497349 h 635749"/>
                <a:gd name="connsiteX1227" fmla="*/ 485553 w 1213247"/>
                <a:gd name="connsiteY1227" fmla="*/ 496865 h 635749"/>
                <a:gd name="connsiteX1228" fmla="*/ 486581 w 1213247"/>
                <a:gd name="connsiteY1228" fmla="*/ 496381 h 635749"/>
                <a:gd name="connsiteX1229" fmla="*/ 488638 w 1213247"/>
                <a:gd name="connsiteY1229" fmla="*/ 494324 h 635749"/>
                <a:gd name="connsiteX1230" fmla="*/ 482468 w 1213247"/>
                <a:gd name="connsiteY1230" fmla="*/ 484041 h 635749"/>
                <a:gd name="connsiteX1231" fmla="*/ 483496 w 1213247"/>
                <a:gd name="connsiteY1231" fmla="*/ 483013 h 635749"/>
                <a:gd name="connsiteX1232" fmla="*/ 485553 w 1213247"/>
                <a:gd name="connsiteY1232" fmla="*/ 478899 h 635749"/>
                <a:gd name="connsiteX1233" fmla="*/ 489122 w 1213247"/>
                <a:gd name="connsiteY1233" fmla="*/ 479928 h 635749"/>
                <a:gd name="connsiteX1234" fmla="*/ 491178 w 1213247"/>
                <a:gd name="connsiteY1234" fmla="*/ 480956 h 635749"/>
                <a:gd name="connsiteX1235" fmla="*/ 490150 w 1213247"/>
                <a:gd name="connsiteY1235" fmla="*/ 483013 h 635749"/>
                <a:gd name="connsiteX1236" fmla="*/ 492691 w 1213247"/>
                <a:gd name="connsiteY1236" fmla="*/ 484041 h 635749"/>
                <a:gd name="connsiteX1237" fmla="*/ 493719 w 1213247"/>
                <a:gd name="connsiteY1237" fmla="*/ 483557 h 635749"/>
                <a:gd name="connsiteX1238" fmla="*/ 494748 w 1213247"/>
                <a:gd name="connsiteY1238" fmla="*/ 481017 h 635749"/>
                <a:gd name="connsiteX1239" fmla="*/ 495292 w 1213247"/>
                <a:gd name="connsiteY1239" fmla="*/ 477932 h 635749"/>
                <a:gd name="connsiteX1240" fmla="*/ 496320 w 1213247"/>
                <a:gd name="connsiteY1240" fmla="*/ 475875 h 635749"/>
                <a:gd name="connsiteX1241" fmla="*/ 494263 w 1213247"/>
                <a:gd name="connsiteY1241" fmla="*/ 474847 h 635749"/>
                <a:gd name="connsiteX1242" fmla="*/ 495292 w 1213247"/>
                <a:gd name="connsiteY1242" fmla="*/ 473334 h 635749"/>
                <a:gd name="connsiteX1243" fmla="*/ 496320 w 1213247"/>
                <a:gd name="connsiteY1243" fmla="*/ 474362 h 635749"/>
                <a:gd name="connsiteX1244" fmla="*/ 497349 w 1213247"/>
                <a:gd name="connsiteY1244" fmla="*/ 474847 h 635749"/>
                <a:gd name="connsiteX1245" fmla="*/ 498377 w 1213247"/>
                <a:gd name="connsiteY1245" fmla="*/ 475875 h 635749"/>
                <a:gd name="connsiteX1246" fmla="*/ 500433 w 1213247"/>
                <a:gd name="connsiteY1246" fmla="*/ 475875 h 635749"/>
                <a:gd name="connsiteX1247" fmla="*/ 501462 w 1213247"/>
                <a:gd name="connsiteY1247" fmla="*/ 477932 h 635749"/>
                <a:gd name="connsiteX1248" fmla="*/ 503035 w 1213247"/>
                <a:gd name="connsiteY1248" fmla="*/ 478960 h 635749"/>
                <a:gd name="connsiteX1249" fmla="*/ 505091 w 1213247"/>
                <a:gd name="connsiteY1249" fmla="*/ 479988 h 635749"/>
                <a:gd name="connsiteX1250" fmla="*/ 506664 w 1213247"/>
                <a:gd name="connsiteY1250" fmla="*/ 480472 h 635749"/>
                <a:gd name="connsiteX1251" fmla="*/ 508721 w 1213247"/>
                <a:gd name="connsiteY1251" fmla="*/ 481017 h 635749"/>
                <a:gd name="connsiteX1252" fmla="*/ 506180 w 1213247"/>
                <a:gd name="connsiteY1252" fmla="*/ 496381 h 635749"/>
                <a:gd name="connsiteX1253" fmla="*/ 505152 w 1213247"/>
                <a:gd name="connsiteY1253" fmla="*/ 498922 h 635749"/>
                <a:gd name="connsiteX1254" fmla="*/ 503639 w 1213247"/>
                <a:gd name="connsiteY1254" fmla="*/ 500978 h 635749"/>
                <a:gd name="connsiteX1255" fmla="*/ 502127 w 1213247"/>
                <a:gd name="connsiteY1255" fmla="*/ 503519 h 635749"/>
                <a:gd name="connsiteX1256" fmla="*/ 501643 w 1213247"/>
                <a:gd name="connsiteY1256" fmla="*/ 506604 h 635749"/>
                <a:gd name="connsiteX1257" fmla="*/ 502127 w 1213247"/>
                <a:gd name="connsiteY1257" fmla="*/ 509205 h 635749"/>
                <a:gd name="connsiteX1258" fmla="*/ 501643 w 1213247"/>
                <a:gd name="connsiteY1258" fmla="*/ 510717 h 635749"/>
                <a:gd name="connsiteX1259" fmla="*/ 489303 w 1213247"/>
                <a:gd name="connsiteY1259" fmla="*/ 524569 h 635749"/>
                <a:gd name="connsiteX1260" fmla="*/ 488275 w 1213247"/>
                <a:gd name="connsiteY1260" fmla="*/ 528138 h 635749"/>
                <a:gd name="connsiteX1261" fmla="*/ 488275 w 1213247"/>
                <a:gd name="connsiteY1261" fmla="*/ 531223 h 635749"/>
                <a:gd name="connsiteX1262" fmla="*/ 489303 w 1213247"/>
                <a:gd name="connsiteY1262" fmla="*/ 532252 h 635749"/>
                <a:gd name="connsiteX1263" fmla="*/ 492872 w 1213247"/>
                <a:gd name="connsiteY1263" fmla="*/ 531767 h 635749"/>
                <a:gd name="connsiteX1264" fmla="*/ 496441 w 1213247"/>
                <a:gd name="connsiteY1264" fmla="*/ 529711 h 635749"/>
                <a:gd name="connsiteX1265" fmla="*/ 498498 w 1213247"/>
                <a:gd name="connsiteY1265" fmla="*/ 528199 h 635749"/>
                <a:gd name="connsiteX1266" fmla="*/ 498014 w 1213247"/>
                <a:gd name="connsiteY1266" fmla="*/ 525113 h 635749"/>
                <a:gd name="connsiteX1267" fmla="*/ 497530 w 1213247"/>
                <a:gd name="connsiteY1267" fmla="*/ 522028 h 635749"/>
                <a:gd name="connsiteX1268" fmla="*/ 499042 w 1213247"/>
                <a:gd name="connsiteY1268" fmla="*/ 518399 h 635749"/>
                <a:gd name="connsiteX1269" fmla="*/ 500070 w 1213247"/>
                <a:gd name="connsiteY1269" fmla="*/ 517371 h 635749"/>
                <a:gd name="connsiteX1270" fmla="*/ 501583 w 1213247"/>
                <a:gd name="connsiteY1270" fmla="*/ 517855 h 635749"/>
                <a:gd name="connsiteX1271" fmla="*/ 504123 w 1213247"/>
                <a:gd name="connsiteY1271" fmla="*/ 517855 h 635749"/>
                <a:gd name="connsiteX1272" fmla="*/ 505636 w 1213247"/>
                <a:gd name="connsiteY1272" fmla="*/ 517371 h 635749"/>
                <a:gd name="connsiteX1273" fmla="*/ 505152 w 1213247"/>
                <a:gd name="connsiteY1273" fmla="*/ 515314 h 635749"/>
                <a:gd name="connsiteX1274" fmla="*/ 505636 w 1213247"/>
                <a:gd name="connsiteY1274" fmla="*/ 512774 h 635749"/>
                <a:gd name="connsiteX1275" fmla="*/ 509749 w 1213247"/>
                <a:gd name="connsiteY1275" fmla="*/ 524569 h 635749"/>
                <a:gd name="connsiteX1276" fmla="*/ 511806 w 1213247"/>
                <a:gd name="connsiteY1276" fmla="*/ 524025 h 635749"/>
                <a:gd name="connsiteX1277" fmla="*/ 514346 w 1213247"/>
                <a:gd name="connsiteY1277" fmla="*/ 522996 h 635749"/>
                <a:gd name="connsiteX1278" fmla="*/ 516887 w 1213247"/>
                <a:gd name="connsiteY1278" fmla="*/ 520456 h 635749"/>
                <a:gd name="connsiteX1279" fmla="*/ 517915 w 1213247"/>
                <a:gd name="connsiteY1279" fmla="*/ 516343 h 635749"/>
                <a:gd name="connsiteX1280" fmla="*/ 519488 w 1213247"/>
                <a:gd name="connsiteY1280" fmla="*/ 514770 h 635749"/>
                <a:gd name="connsiteX1281" fmla="*/ 520516 w 1213247"/>
                <a:gd name="connsiteY1281" fmla="*/ 514286 h 635749"/>
                <a:gd name="connsiteX1282" fmla="*/ 522573 w 1213247"/>
                <a:gd name="connsiteY1282" fmla="*/ 514286 h 635749"/>
                <a:gd name="connsiteX1283" fmla="*/ 524085 w 1213247"/>
                <a:gd name="connsiteY1283" fmla="*/ 512774 h 635749"/>
                <a:gd name="connsiteX1284" fmla="*/ 525113 w 1213247"/>
                <a:gd name="connsiteY1284" fmla="*/ 510173 h 635749"/>
                <a:gd name="connsiteX1285" fmla="*/ 533824 w 1213247"/>
                <a:gd name="connsiteY1285" fmla="*/ 502974 h 635749"/>
                <a:gd name="connsiteX1286" fmla="*/ 535336 w 1213247"/>
                <a:gd name="connsiteY1286" fmla="*/ 498861 h 635749"/>
                <a:gd name="connsiteX1287" fmla="*/ 536848 w 1213247"/>
                <a:gd name="connsiteY1287" fmla="*/ 496805 h 635749"/>
                <a:gd name="connsiteX1288" fmla="*/ 538905 w 1213247"/>
                <a:gd name="connsiteY1288" fmla="*/ 494264 h 635749"/>
                <a:gd name="connsiteX1289" fmla="*/ 539933 w 1213247"/>
                <a:gd name="connsiteY1289" fmla="*/ 493720 h 635749"/>
                <a:gd name="connsiteX1290" fmla="*/ 534308 w 1213247"/>
                <a:gd name="connsiteY1290" fmla="*/ 508600 h 635749"/>
                <a:gd name="connsiteX1291" fmla="*/ 532796 w 1213247"/>
                <a:gd name="connsiteY1291" fmla="*/ 510112 h 635749"/>
                <a:gd name="connsiteX1292" fmla="*/ 531223 w 1213247"/>
                <a:gd name="connsiteY1292" fmla="*/ 512169 h 635749"/>
                <a:gd name="connsiteX1293" fmla="*/ 529711 w 1213247"/>
                <a:gd name="connsiteY1293" fmla="*/ 513741 h 635749"/>
                <a:gd name="connsiteX1294" fmla="*/ 529711 w 1213247"/>
                <a:gd name="connsiteY1294" fmla="*/ 514770 h 635749"/>
                <a:gd name="connsiteX1295" fmla="*/ 530255 w 1213247"/>
                <a:gd name="connsiteY1295" fmla="*/ 516343 h 635749"/>
                <a:gd name="connsiteX1296" fmla="*/ 532312 w 1213247"/>
                <a:gd name="connsiteY1296" fmla="*/ 515798 h 635749"/>
                <a:gd name="connsiteX1297" fmla="*/ 535397 w 1213247"/>
                <a:gd name="connsiteY1297" fmla="*/ 514286 h 635749"/>
                <a:gd name="connsiteX1298" fmla="*/ 536909 w 1213247"/>
                <a:gd name="connsiteY1298" fmla="*/ 512774 h 635749"/>
                <a:gd name="connsiteX1299" fmla="*/ 538421 w 1213247"/>
                <a:gd name="connsiteY1299" fmla="*/ 509689 h 635749"/>
                <a:gd name="connsiteX1300" fmla="*/ 539994 w 1213247"/>
                <a:gd name="connsiteY1300" fmla="*/ 509205 h 635749"/>
                <a:gd name="connsiteX1301" fmla="*/ 531767 w 1213247"/>
                <a:gd name="connsiteY1301" fmla="*/ 519488 h 635749"/>
                <a:gd name="connsiteX1302" fmla="*/ 530255 w 1213247"/>
                <a:gd name="connsiteY1302" fmla="*/ 521545 h 635749"/>
                <a:gd name="connsiteX1303" fmla="*/ 527654 w 1213247"/>
                <a:gd name="connsiteY1303" fmla="*/ 524086 h 635749"/>
                <a:gd name="connsiteX1304" fmla="*/ 526626 w 1213247"/>
                <a:gd name="connsiteY1304" fmla="*/ 525658 h 635749"/>
                <a:gd name="connsiteX1305" fmla="*/ 526626 w 1213247"/>
                <a:gd name="connsiteY1305" fmla="*/ 526686 h 635749"/>
                <a:gd name="connsiteX1306" fmla="*/ 524569 w 1213247"/>
                <a:gd name="connsiteY1306" fmla="*/ 528199 h 635749"/>
                <a:gd name="connsiteX1307" fmla="*/ 523057 w 1213247"/>
                <a:gd name="connsiteY1307" fmla="*/ 530255 h 635749"/>
                <a:gd name="connsiteX1308" fmla="*/ 522512 w 1213247"/>
                <a:gd name="connsiteY1308" fmla="*/ 531284 h 635749"/>
                <a:gd name="connsiteX1309" fmla="*/ 521484 w 1213247"/>
                <a:gd name="connsiteY1309" fmla="*/ 532312 h 635749"/>
                <a:gd name="connsiteX1310" fmla="*/ 521000 w 1213247"/>
                <a:gd name="connsiteY1310" fmla="*/ 534369 h 635749"/>
                <a:gd name="connsiteX1311" fmla="*/ 522028 w 1213247"/>
                <a:gd name="connsiteY1311" fmla="*/ 535397 h 635749"/>
                <a:gd name="connsiteX1312" fmla="*/ 523057 w 1213247"/>
                <a:gd name="connsiteY1312" fmla="*/ 535881 h 635749"/>
                <a:gd name="connsiteX1313" fmla="*/ 522512 w 1213247"/>
                <a:gd name="connsiteY1313" fmla="*/ 538482 h 635749"/>
                <a:gd name="connsiteX1314" fmla="*/ 519972 w 1213247"/>
                <a:gd name="connsiteY1314" fmla="*/ 542051 h 635749"/>
                <a:gd name="connsiteX1315" fmla="*/ 517431 w 1213247"/>
                <a:gd name="connsiteY1315" fmla="*/ 544107 h 635749"/>
                <a:gd name="connsiteX1316" fmla="*/ 515374 w 1213247"/>
                <a:gd name="connsiteY1316" fmla="*/ 545680 h 635749"/>
                <a:gd name="connsiteX1317" fmla="*/ 512290 w 1213247"/>
                <a:gd name="connsiteY1317" fmla="*/ 547737 h 635749"/>
                <a:gd name="connsiteX1318" fmla="*/ 510233 w 1213247"/>
                <a:gd name="connsiteY1318" fmla="*/ 549794 h 635749"/>
                <a:gd name="connsiteX1319" fmla="*/ 509688 w 1213247"/>
                <a:gd name="connsiteY1319" fmla="*/ 551366 h 635749"/>
                <a:gd name="connsiteX1320" fmla="*/ 510717 w 1213247"/>
                <a:gd name="connsiteY1320" fmla="*/ 552395 h 635749"/>
                <a:gd name="connsiteX1321" fmla="*/ 509688 w 1213247"/>
                <a:gd name="connsiteY1321" fmla="*/ 556508 h 635749"/>
                <a:gd name="connsiteX1322" fmla="*/ 511201 w 1213247"/>
                <a:gd name="connsiteY1322" fmla="*/ 556508 h 635749"/>
                <a:gd name="connsiteX1323" fmla="*/ 512713 w 1213247"/>
                <a:gd name="connsiteY1323" fmla="*/ 554996 h 635749"/>
                <a:gd name="connsiteX1324" fmla="*/ 516282 w 1213247"/>
                <a:gd name="connsiteY1324" fmla="*/ 551911 h 635749"/>
                <a:gd name="connsiteX1325" fmla="*/ 521423 w 1213247"/>
                <a:gd name="connsiteY1325" fmla="*/ 546769 h 635749"/>
                <a:gd name="connsiteX1326" fmla="*/ 522996 w 1213247"/>
                <a:gd name="connsiteY1326" fmla="*/ 545741 h 635749"/>
                <a:gd name="connsiteX1327" fmla="*/ 522452 w 1213247"/>
                <a:gd name="connsiteY1327" fmla="*/ 547797 h 635749"/>
                <a:gd name="connsiteX1328" fmla="*/ 521907 w 1213247"/>
                <a:gd name="connsiteY1328" fmla="*/ 549309 h 635749"/>
                <a:gd name="connsiteX1329" fmla="*/ 522452 w 1213247"/>
                <a:gd name="connsiteY1329" fmla="*/ 550338 h 635749"/>
                <a:gd name="connsiteX1330" fmla="*/ 524508 w 1213247"/>
                <a:gd name="connsiteY1330" fmla="*/ 548282 h 635749"/>
                <a:gd name="connsiteX1331" fmla="*/ 527049 w 1213247"/>
                <a:gd name="connsiteY1331" fmla="*/ 546769 h 635749"/>
                <a:gd name="connsiteX1332" fmla="*/ 530618 w 1213247"/>
                <a:gd name="connsiteY1332" fmla="*/ 546224 h 635749"/>
                <a:gd name="connsiteX1333" fmla="*/ 533703 w 1213247"/>
                <a:gd name="connsiteY1333" fmla="*/ 544712 h 635749"/>
                <a:gd name="connsiteX1334" fmla="*/ 534731 w 1213247"/>
                <a:gd name="connsiteY1334" fmla="*/ 543200 h 635749"/>
                <a:gd name="connsiteX1335" fmla="*/ 534731 w 1213247"/>
                <a:gd name="connsiteY1335" fmla="*/ 541627 h 635749"/>
                <a:gd name="connsiteX1336" fmla="*/ 531646 w 1213247"/>
                <a:gd name="connsiteY1336" fmla="*/ 540115 h 635749"/>
                <a:gd name="connsiteX1337" fmla="*/ 532130 w 1213247"/>
                <a:gd name="connsiteY1337" fmla="*/ 539087 h 635749"/>
                <a:gd name="connsiteX1338" fmla="*/ 534671 w 1213247"/>
                <a:gd name="connsiteY1338" fmla="*/ 537575 h 635749"/>
                <a:gd name="connsiteX1339" fmla="*/ 535215 w 1213247"/>
                <a:gd name="connsiteY1339" fmla="*/ 537030 h 635749"/>
                <a:gd name="connsiteX1340" fmla="*/ 535215 w 1213247"/>
                <a:gd name="connsiteY1340" fmla="*/ 538058 h 635749"/>
                <a:gd name="connsiteX1341" fmla="*/ 534671 w 1213247"/>
                <a:gd name="connsiteY1341" fmla="*/ 540115 h 635749"/>
                <a:gd name="connsiteX1342" fmla="*/ 535215 w 1213247"/>
                <a:gd name="connsiteY1342" fmla="*/ 541143 h 635749"/>
                <a:gd name="connsiteX1343" fmla="*/ 537756 w 1213247"/>
                <a:gd name="connsiteY1343" fmla="*/ 541627 h 635749"/>
                <a:gd name="connsiteX1344" fmla="*/ 539812 w 1213247"/>
                <a:gd name="connsiteY1344" fmla="*/ 541143 h 635749"/>
                <a:gd name="connsiteX1345" fmla="*/ 541869 w 1213247"/>
                <a:gd name="connsiteY1345" fmla="*/ 539631 h 635749"/>
                <a:gd name="connsiteX1346" fmla="*/ 543442 w 1213247"/>
                <a:gd name="connsiteY1346" fmla="*/ 536002 h 635749"/>
                <a:gd name="connsiteX1347" fmla="*/ 543442 w 1213247"/>
                <a:gd name="connsiteY1347" fmla="*/ 533461 h 635749"/>
                <a:gd name="connsiteX1348" fmla="*/ 544954 w 1213247"/>
                <a:gd name="connsiteY1348" fmla="*/ 535034 h 635749"/>
                <a:gd name="connsiteX1349" fmla="*/ 545982 w 1213247"/>
                <a:gd name="connsiteY1349" fmla="*/ 538119 h 635749"/>
                <a:gd name="connsiteX1350" fmla="*/ 547011 w 1213247"/>
                <a:gd name="connsiteY1350" fmla="*/ 538663 h 635749"/>
                <a:gd name="connsiteX1351" fmla="*/ 548039 w 1213247"/>
                <a:gd name="connsiteY1351" fmla="*/ 536063 h 635749"/>
                <a:gd name="connsiteX1352" fmla="*/ 549067 w 1213247"/>
                <a:gd name="connsiteY1352" fmla="*/ 532493 h 635749"/>
                <a:gd name="connsiteX1353" fmla="*/ 550580 w 1213247"/>
                <a:gd name="connsiteY1353" fmla="*/ 532493 h 635749"/>
                <a:gd name="connsiteX1354" fmla="*/ 551608 w 1213247"/>
                <a:gd name="connsiteY1354" fmla="*/ 531465 h 635749"/>
                <a:gd name="connsiteX1355" fmla="*/ 551608 w 1213247"/>
                <a:gd name="connsiteY1355" fmla="*/ 528924 h 635749"/>
                <a:gd name="connsiteX1356" fmla="*/ 551064 w 1213247"/>
                <a:gd name="connsiteY1356" fmla="*/ 526384 h 635749"/>
                <a:gd name="connsiteX1357" fmla="*/ 550580 w 1213247"/>
                <a:gd name="connsiteY1357" fmla="*/ 525356 h 635749"/>
                <a:gd name="connsiteX1358" fmla="*/ 550580 w 1213247"/>
                <a:gd name="connsiteY1358" fmla="*/ 524327 h 635749"/>
                <a:gd name="connsiteX1359" fmla="*/ 551064 w 1213247"/>
                <a:gd name="connsiteY1359" fmla="*/ 523299 h 635749"/>
                <a:gd name="connsiteX1360" fmla="*/ 552576 w 1213247"/>
                <a:gd name="connsiteY1360" fmla="*/ 522815 h 635749"/>
                <a:gd name="connsiteX1361" fmla="*/ 554149 w 1213247"/>
                <a:gd name="connsiteY1361" fmla="*/ 520758 h 635749"/>
                <a:gd name="connsiteX1362" fmla="*/ 555177 w 1213247"/>
                <a:gd name="connsiteY1362" fmla="*/ 522815 h 635749"/>
                <a:gd name="connsiteX1363" fmla="*/ 557234 w 1213247"/>
                <a:gd name="connsiteY1363" fmla="*/ 522815 h 635749"/>
                <a:gd name="connsiteX1364" fmla="*/ 560802 w 1213247"/>
                <a:gd name="connsiteY1364" fmla="*/ 519246 h 635749"/>
                <a:gd name="connsiteX1365" fmla="*/ 562315 w 1213247"/>
                <a:gd name="connsiteY1365" fmla="*/ 518218 h 635749"/>
                <a:gd name="connsiteX1366" fmla="*/ 561831 w 1213247"/>
                <a:gd name="connsiteY1366" fmla="*/ 515677 h 635749"/>
                <a:gd name="connsiteX1367" fmla="*/ 560319 w 1213247"/>
                <a:gd name="connsiteY1367" fmla="*/ 514165 h 635749"/>
                <a:gd name="connsiteX1368" fmla="*/ 560319 w 1213247"/>
                <a:gd name="connsiteY1368" fmla="*/ 512592 h 635749"/>
                <a:gd name="connsiteX1369" fmla="*/ 562375 w 1213247"/>
                <a:gd name="connsiteY1369" fmla="*/ 509507 h 635749"/>
                <a:gd name="connsiteX1370" fmla="*/ 564432 w 1213247"/>
                <a:gd name="connsiteY1370" fmla="*/ 508963 h 635749"/>
                <a:gd name="connsiteX1371" fmla="*/ 565460 w 1213247"/>
                <a:gd name="connsiteY1371" fmla="*/ 507935 h 635749"/>
                <a:gd name="connsiteX1372" fmla="*/ 567517 w 1213247"/>
                <a:gd name="connsiteY1372" fmla="*/ 505394 h 635749"/>
                <a:gd name="connsiteX1373" fmla="*/ 568001 w 1213247"/>
                <a:gd name="connsiteY1373" fmla="*/ 503337 h 635749"/>
                <a:gd name="connsiteX1374" fmla="*/ 569029 w 1213247"/>
                <a:gd name="connsiteY1374" fmla="*/ 502309 h 635749"/>
                <a:gd name="connsiteX1375" fmla="*/ 570057 w 1213247"/>
                <a:gd name="connsiteY1375" fmla="*/ 500252 h 635749"/>
                <a:gd name="connsiteX1376" fmla="*/ 571570 w 1213247"/>
                <a:gd name="connsiteY1376" fmla="*/ 498679 h 635749"/>
                <a:gd name="connsiteX1377" fmla="*/ 573082 w 1213247"/>
                <a:gd name="connsiteY1377" fmla="*/ 497652 h 635749"/>
                <a:gd name="connsiteX1378" fmla="*/ 574110 w 1213247"/>
                <a:gd name="connsiteY1378" fmla="*/ 496623 h 635749"/>
                <a:gd name="connsiteX1379" fmla="*/ 574594 w 1213247"/>
                <a:gd name="connsiteY1379" fmla="*/ 495594 h 635749"/>
                <a:gd name="connsiteX1380" fmla="*/ 576106 w 1213247"/>
                <a:gd name="connsiteY1380" fmla="*/ 494566 h 635749"/>
                <a:gd name="connsiteX1381" fmla="*/ 578163 w 1213247"/>
                <a:gd name="connsiteY1381" fmla="*/ 492994 h 635749"/>
                <a:gd name="connsiteX1382" fmla="*/ 579191 w 1213247"/>
                <a:gd name="connsiteY1382" fmla="*/ 492509 h 635749"/>
                <a:gd name="connsiteX1383" fmla="*/ 568424 w 1213247"/>
                <a:gd name="connsiteY1383" fmla="*/ 505878 h 635749"/>
                <a:gd name="connsiteX1384" fmla="*/ 569937 w 1213247"/>
                <a:gd name="connsiteY1384" fmla="*/ 506422 h 635749"/>
                <a:gd name="connsiteX1385" fmla="*/ 571449 w 1213247"/>
                <a:gd name="connsiteY1385" fmla="*/ 505394 h 635749"/>
                <a:gd name="connsiteX1386" fmla="*/ 572961 w 1213247"/>
                <a:gd name="connsiteY1386" fmla="*/ 506422 h 635749"/>
                <a:gd name="connsiteX1387" fmla="*/ 575018 w 1213247"/>
                <a:gd name="connsiteY1387" fmla="*/ 508479 h 635749"/>
                <a:gd name="connsiteX1388" fmla="*/ 577619 w 1213247"/>
                <a:gd name="connsiteY1388" fmla="*/ 507451 h 635749"/>
                <a:gd name="connsiteX1389" fmla="*/ 579131 w 1213247"/>
                <a:gd name="connsiteY1389" fmla="*/ 505394 h 635749"/>
                <a:gd name="connsiteX1390" fmla="*/ 579131 w 1213247"/>
                <a:gd name="connsiteY1390" fmla="*/ 502854 h 635749"/>
                <a:gd name="connsiteX1391" fmla="*/ 581188 w 1213247"/>
                <a:gd name="connsiteY1391" fmla="*/ 501825 h 635749"/>
                <a:gd name="connsiteX1392" fmla="*/ 581672 w 1213247"/>
                <a:gd name="connsiteY1392" fmla="*/ 500313 h 635749"/>
                <a:gd name="connsiteX1393" fmla="*/ 583728 w 1213247"/>
                <a:gd name="connsiteY1393" fmla="*/ 497228 h 635749"/>
                <a:gd name="connsiteX1394" fmla="*/ 586269 w 1213247"/>
                <a:gd name="connsiteY1394" fmla="*/ 495715 h 635749"/>
                <a:gd name="connsiteX1395" fmla="*/ 586813 w 1213247"/>
                <a:gd name="connsiteY1395" fmla="*/ 494143 h 635749"/>
                <a:gd name="connsiteX1396" fmla="*/ 587297 w 1213247"/>
                <a:gd name="connsiteY1396" fmla="*/ 493659 h 635749"/>
                <a:gd name="connsiteX1397" fmla="*/ 586269 w 1213247"/>
                <a:gd name="connsiteY1397" fmla="*/ 493115 h 635749"/>
                <a:gd name="connsiteX1398" fmla="*/ 582700 w 1213247"/>
                <a:gd name="connsiteY1398" fmla="*/ 493115 h 635749"/>
                <a:gd name="connsiteX1399" fmla="*/ 581672 w 1213247"/>
                <a:gd name="connsiteY1399" fmla="*/ 492630 h 635749"/>
                <a:gd name="connsiteX1400" fmla="*/ 581188 w 1213247"/>
                <a:gd name="connsiteY1400" fmla="*/ 492147 h 635749"/>
                <a:gd name="connsiteX1401" fmla="*/ 581672 w 1213247"/>
                <a:gd name="connsiteY1401" fmla="*/ 491118 h 635749"/>
                <a:gd name="connsiteX1402" fmla="*/ 584212 w 1213247"/>
                <a:gd name="connsiteY1402" fmla="*/ 488578 h 635749"/>
                <a:gd name="connsiteX1403" fmla="*/ 585724 w 1213247"/>
                <a:gd name="connsiteY1403" fmla="*/ 486521 h 635749"/>
                <a:gd name="connsiteX1404" fmla="*/ 585724 w 1213247"/>
                <a:gd name="connsiteY1404" fmla="*/ 485009 h 635749"/>
                <a:gd name="connsiteX1405" fmla="*/ 586753 w 1213247"/>
                <a:gd name="connsiteY1405" fmla="*/ 482952 h 635749"/>
                <a:gd name="connsiteX1406" fmla="*/ 588265 w 1213247"/>
                <a:gd name="connsiteY1406" fmla="*/ 482408 h 635749"/>
                <a:gd name="connsiteX1407" fmla="*/ 589777 w 1213247"/>
                <a:gd name="connsiteY1407" fmla="*/ 481379 h 635749"/>
                <a:gd name="connsiteX1408" fmla="*/ 591834 w 1213247"/>
                <a:gd name="connsiteY1408" fmla="*/ 479807 h 635749"/>
                <a:gd name="connsiteX1409" fmla="*/ 593346 w 1213247"/>
                <a:gd name="connsiteY1409" fmla="*/ 477750 h 635749"/>
                <a:gd name="connsiteX1410" fmla="*/ 594858 w 1213247"/>
                <a:gd name="connsiteY1410" fmla="*/ 474665 h 635749"/>
                <a:gd name="connsiteX1411" fmla="*/ 596431 w 1213247"/>
                <a:gd name="connsiteY1411" fmla="*/ 472609 h 635749"/>
                <a:gd name="connsiteX1412" fmla="*/ 596915 w 1213247"/>
                <a:gd name="connsiteY1412" fmla="*/ 470551 h 635749"/>
                <a:gd name="connsiteX1413" fmla="*/ 595403 w 1213247"/>
                <a:gd name="connsiteY1413" fmla="*/ 467951 h 635749"/>
                <a:gd name="connsiteX1414" fmla="*/ 595403 w 1213247"/>
                <a:gd name="connsiteY1414" fmla="*/ 463837 h 635749"/>
                <a:gd name="connsiteX1415" fmla="*/ 594858 w 1213247"/>
                <a:gd name="connsiteY1415" fmla="*/ 462325 h 635749"/>
                <a:gd name="connsiteX1416" fmla="*/ 593346 w 1213247"/>
                <a:gd name="connsiteY1416" fmla="*/ 460268 h 635749"/>
                <a:gd name="connsiteX1417" fmla="*/ 592318 w 1213247"/>
                <a:gd name="connsiteY1417" fmla="*/ 460752 h 635749"/>
                <a:gd name="connsiteX1418" fmla="*/ 591289 w 1213247"/>
                <a:gd name="connsiteY1418" fmla="*/ 462325 h 635749"/>
                <a:gd name="connsiteX1419" fmla="*/ 589777 w 1213247"/>
                <a:gd name="connsiteY1419" fmla="*/ 462809 h 635749"/>
                <a:gd name="connsiteX1420" fmla="*/ 588265 w 1213247"/>
                <a:gd name="connsiteY1420" fmla="*/ 461781 h 635749"/>
                <a:gd name="connsiteX1421" fmla="*/ 587237 w 1213247"/>
                <a:gd name="connsiteY1421" fmla="*/ 460752 h 635749"/>
                <a:gd name="connsiteX1422" fmla="*/ 585180 w 1213247"/>
                <a:gd name="connsiteY1422" fmla="*/ 461297 h 635749"/>
                <a:gd name="connsiteX1423" fmla="*/ 581067 w 1213247"/>
                <a:gd name="connsiteY1423" fmla="*/ 464382 h 635749"/>
                <a:gd name="connsiteX1424" fmla="*/ 579554 w 1213247"/>
                <a:gd name="connsiteY1424" fmla="*/ 465954 h 635749"/>
                <a:gd name="connsiteX1425" fmla="*/ 577498 w 1213247"/>
                <a:gd name="connsiteY1425" fmla="*/ 467466 h 635749"/>
                <a:gd name="connsiteX1426" fmla="*/ 574897 w 1213247"/>
                <a:gd name="connsiteY1426" fmla="*/ 468979 h 635749"/>
                <a:gd name="connsiteX1427" fmla="*/ 573384 w 1213247"/>
                <a:gd name="connsiteY1427" fmla="*/ 468979 h 635749"/>
                <a:gd name="connsiteX1428" fmla="*/ 586753 w 1213247"/>
                <a:gd name="connsiteY1428" fmla="*/ 457667 h 635749"/>
                <a:gd name="connsiteX1429" fmla="*/ 586753 w 1213247"/>
                <a:gd name="connsiteY1429" fmla="*/ 456155 h 635749"/>
                <a:gd name="connsiteX1430" fmla="*/ 587237 w 1213247"/>
                <a:gd name="connsiteY1430" fmla="*/ 455611 h 635749"/>
                <a:gd name="connsiteX1431" fmla="*/ 587237 w 1213247"/>
                <a:gd name="connsiteY1431" fmla="*/ 453554 h 635749"/>
                <a:gd name="connsiteX1432" fmla="*/ 589777 w 1213247"/>
                <a:gd name="connsiteY1432" fmla="*/ 451498 h 635749"/>
                <a:gd name="connsiteX1433" fmla="*/ 590322 w 1213247"/>
                <a:gd name="connsiteY1433" fmla="*/ 449440 h 635749"/>
                <a:gd name="connsiteX1434" fmla="*/ 590322 w 1213247"/>
                <a:gd name="connsiteY1434" fmla="*/ 448413 h 635749"/>
                <a:gd name="connsiteX1435" fmla="*/ 588749 w 1213247"/>
                <a:gd name="connsiteY1435" fmla="*/ 447928 h 635749"/>
                <a:gd name="connsiteX1436" fmla="*/ 588749 w 1213247"/>
                <a:gd name="connsiteY1436" fmla="*/ 445872 h 635749"/>
                <a:gd name="connsiteX1437" fmla="*/ 589233 w 1213247"/>
                <a:gd name="connsiteY1437" fmla="*/ 444843 h 635749"/>
                <a:gd name="connsiteX1438" fmla="*/ 568727 w 1213247"/>
                <a:gd name="connsiteY1438" fmla="*/ 432504 h 635749"/>
                <a:gd name="connsiteX1439" fmla="*/ 569211 w 1213247"/>
                <a:gd name="connsiteY1439" fmla="*/ 430446 h 635749"/>
                <a:gd name="connsiteX1440" fmla="*/ 570239 w 1213247"/>
                <a:gd name="connsiteY1440" fmla="*/ 427361 h 635749"/>
                <a:gd name="connsiteX1441" fmla="*/ 572296 w 1213247"/>
                <a:gd name="connsiteY1441" fmla="*/ 424821 h 635749"/>
                <a:gd name="connsiteX1442" fmla="*/ 574352 w 1213247"/>
                <a:gd name="connsiteY1442" fmla="*/ 422765 h 635749"/>
                <a:gd name="connsiteX1443" fmla="*/ 575381 w 1213247"/>
                <a:gd name="connsiteY1443" fmla="*/ 425305 h 635749"/>
                <a:gd name="connsiteX1444" fmla="*/ 574836 w 1213247"/>
                <a:gd name="connsiteY1444" fmla="*/ 427906 h 635749"/>
                <a:gd name="connsiteX1445" fmla="*/ 587176 w 1213247"/>
                <a:gd name="connsiteY1445" fmla="*/ 436133 h 635749"/>
                <a:gd name="connsiteX1446" fmla="*/ 594858 w 1213247"/>
                <a:gd name="connsiteY1446" fmla="*/ 447445 h 635749"/>
                <a:gd name="connsiteX1447" fmla="*/ 595887 w 1213247"/>
                <a:gd name="connsiteY1447" fmla="*/ 449017 h 635749"/>
                <a:gd name="connsiteX1448" fmla="*/ 597399 w 1213247"/>
                <a:gd name="connsiteY1448" fmla="*/ 449501 h 635749"/>
                <a:gd name="connsiteX1449" fmla="*/ 598911 w 1213247"/>
                <a:gd name="connsiteY1449" fmla="*/ 451013 h 635749"/>
                <a:gd name="connsiteX1450" fmla="*/ 600423 w 1213247"/>
                <a:gd name="connsiteY1450" fmla="*/ 452042 h 635749"/>
                <a:gd name="connsiteX1451" fmla="*/ 601452 w 1213247"/>
                <a:gd name="connsiteY1451" fmla="*/ 454582 h 635749"/>
                <a:gd name="connsiteX1452" fmla="*/ 603025 w 1213247"/>
                <a:gd name="connsiteY1452" fmla="*/ 456639 h 635749"/>
                <a:gd name="connsiteX1453" fmla="*/ 604053 w 1213247"/>
                <a:gd name="connsiteY1453" fmla="*/ 458151 h 635749"/>
                <a:gd name="connsiteX1454" fmla="*/ 604597 w 1213247"/>
                <a:gd name="connsiteY1454" fmla="*/ 460208 h 635749"/>
                <a:gd name="connsiteX1455" fmla="*/ 605081 w 1213247"/>
                <a:gd name="connsiteY1455" fmla="*/ 462264 h 635749"/>
                <a:gd name="connsiteX1456" fmla="*/ 607138 w 1213247"/>
                <a:gd name="connsiteY1456" fmla="*/ 463293 h 635749"/>
                <a:gd name="connsiteX1457" fmla="*/ 609194 w 1213247"/>
                <a:gd name="connsiteY1457" fmla="*/ 463293 h 635749"/>
                <a:gd name="connsiteX1458" fmla="*/ 609678 w 1213247"/>
                <a:gd name="connsiteY1458" fmla="*/ 462264 h 635749"/>
                <a:gd name="connsiteX1459" fmla="*/ 609194 w 1213247"/>
                <a:gd name="connsiteY1459" fmla="*/ 459724 h 635749"/>
                <a:gd name="connsiteX1460" fmla="*/ 608711 w 1213247"/>
                <a:gd name="connsiteY1460" fmla="*/ 458696 h 635749"/>
                <a:gd name="connsiteX1461" fmla="*/ 609739 w 1213247"/>
                <a:gd name="connsiteY1461" fmla="*/ 457123 h 635749"/>
                <a:gd name="connsiteX1462" fmla="*/ 612279 w 1213247"/>
                <a:gd name="connsiteY1462" fmla="*/ 456094 h 635749"/>
                <a:gd name="connsiteX1463" fmla="*/ 614336 w 1213247"/>
                <a:gd name="connsiteY1463" fmla="*/ 462264 h 635749"/>
                <a:gd name="connsiteX1464" fmla="*/ 612279 w 1213247"/>
                <a:gd name="connsiteY1464" fmla="*/ 461720 h 635749"/>
                <a:gd name="connsiteX1465" fmla="*/ 610767 w 1213247"/>
                <a:gd name="connsiteY1465" fmla="*/ 462749 h 635749"/>
                <a:gd name="connsiteX1466" fmla="*/ 609255 w 1213247"/>
                <a:gd name="connsiteY1466" fmla="*/ 464805 h 635749"/>
                <a:gd name="connsiteX1467" fmla="*/ 608771 w 1213247"/>
                <a:gd name="connsiteY1467" fmla="*/ 466317 h 635749"/>
                <a:gd name="connsiteX1468" fmla="*/ 608287 w 1213247"/>
                <a:gd name="connsiteY1468" fmla="*/ 468858 h 635749"/>
                <a:gd name="connsiteX1469" fmla="*/ 610344 w 1213247"/>
                <a:gd name="connsiteY1469" fmla="*/ 468858 h 635749"/>
                <a:gd name="connsiteX1470" fmla="*/ 613913 w 1213247"/>
                <a:gd name="connsiteY1470" fmla="*/ 468374 h 635749"/>
                <a:gd name="connsiteX1471" fmla="*/ 615969 w 1213247"/>
                <a:gd name="connsiteY1471" fmla="*/ 469886 h 635749"/>
                <a:gd name="connsiteX1472" fmla="*/ 626737 w 1213247"/>
                <a:gd name="connsiteY1472" fmla="*/ 462688 h 635749"/>
                <a:gd name="connsiteX1473" fmla="*/ 627221 w 1213247"/>
                <a:gd name="connsiteY1473" fmla="*/ 461660 h 635749"/>
                <a:gd name="connsiteX1474" fmla="*/ 627221 w 1213247"/>
                <a:gd name="connsiteY1474" fmla="*/ 461176 h 635749"/>
                <a:gd name="connsiteX1475" fmla="*/ 627704 w 1213247"/>
                <a:gd name="connsiteY1475" fmla="*/ 459119 h 635749"/>
                <a:gd name="connsiteX1476" fmla="*/ 627221 w 1213247"/>
                <a:gd name="connsiteY1476" fmla="*/ 458091 h 635749"/>
                <a:gd name="connsiteX1477" fmla="*/ 625708 w 1213247"/>
                <a:gd name="connsiteY1477" fmla="*/ 457062 h 635749"/>
                <a:gd name="connsiteX1478" fmla="*/ 617482 w 1213247"/>
                <a:gd name="connsiteY1478" fmla="*/ 453977 h 635749"/>
                <a:gd name="connsiteX1479" fmla="*/ 615969 w 1213247"/>
                <a:gd name="connsiteY1479" fmla="*/ 453977 h 635749"/>
                <a:gd name="connsiteX1480" fmla="*/ 613913 w 1213247"/>
                <a:gd name="connsiteY1480" fmla="*/ 452949 h 635749"/>
                <a:gd name="connsiteX1481" fmla="*/ 613368 w 1213247"/>
                <a:gd name="connsiteY1481" fmla="*/ 451921 h 635749"/>
                <a:gd name="connsiteX1482" fmla="*/ 612884 w 1213247"/>
                <a:gd name="connsiteY1482" fmla="*/ 450408 h 635749"/>
                <a:gd name="connsiteX1483" fmla="*/ 612884 w 1213247"/>
                <a:gd name="connsiteY1483" fmla="*/ 448352 h 635749"/>
                <a:gd name="connsiteX1484" fmla="*/ 614941 w 1213247"/>
                <a:gd name="connsiteY1484" fmla="*/ 446840 h 635749"/>
                <a:gd name="connsiteX1485" fmla="*/ 616514 w 1213247"/>
                <a:gd name="connsiteY1485" fmla="*/ 446295 h 635749"/>
                <a:gd name="connsiteX1486" fmla="*/ 616998 w 1213247"/>
                <a:gd name="connsiteY1486" fmla="*/ 446295 h 635749"/>
                <a:gd name="connsiteX1487" fmla="*/ 625224 w 1213247"/>
                <a:gd name="connsiteY1487" fmla="*/ 442726 h 635749"/>
                <a:gd name="connsiteX1488" fmla="*/ 625224 w 1213247"/>
                <a:gd name="connsiteY1488" fmla="*/ 444299 h 635749"/>
                <a:gd name="connsiteX1489" fmla="*/ 626737 w 1213247"/>
                <a:gd name="connsiteY1489" fmla="*/ 444783 h 635749"/>
                <a:gd name="connsiteX1490" fmla="*/ 628793 w 1213247"/>
                <a:gd name="connsiteY1490" fmla="*/ 445328 h 635749"/>
                <a:gd name="connsiteX1491" fmla="*/ 630305 w 1213247"/>
                <a:gd name="connsiteY1491" fmla="*/ 445328 h 635749"/>
                <a:gd name="connsiteX1492" fmla="*/ 632362 w 1213247"/>
                <a:gd name="connsiteY1492" fmla="*/ 444299 h 635749"/>
                <a:gd name="connsiteX1493" fmla="*/ 632362 w 1213247"/>
                <a:gd name="connsiteY1493" fmla="*/ 442726 h 635749"/>
                <a:gd name="connsiteX1494" fmla="*/ 635447 w 1213247"/>
                <a:gd name="connsiteY1494" fmla="*/ 441698 h 635749"/>
                <a:gd name="connsiteX1495" fmla="*/ 637504 w 1213247"/>
                <a:gd name="connsiteY1495" fmla="*/ 440186 h 635749"/>
                <a:gd name="connsiteX1496" fmla="*/ 641617 w 1213247"/>
                <a:gd name="connsiteY1496" fmla="*/ 438129 h 635749"/>
                <a:gd name="connsiteX1497" fmla="*/ 643129 w 1213247"/>
                <a:gd name="connsiteY1497" fmla="*/ 438674 h 635749"/>
                <a:gd name="connsiteX1498" fmla="*/ 645186 w 1213247"/>
                <a:gd name="connsiteY1498" fmla="*/ 438674 h 635749"/>
                <a:gd name="connsiteX1499" fmla="*/ 648755 w 1213247"/>
                <a:gd name="connsiteY1499" fmla="*/ 437645 h 635749"/>
                <a:gd name="connsiteX1500" fmla="*/ 649783 w 1213247"/>
                <a:gd name="connsiteY1500" fmla="*/ 435104 h 635749"/>
                <a:gd name="connsiteX1501" fmla="*/ 649783 w 1213247"/>
                <a:gd name="connsiteY1501" fmla="*/ 433532 h 635749"/>
                <a:gd name="connsiteX1502" fmla="*/ 651295 w 1213247"/>
                <a:gd name="connsiteY1502" fmla="*/ 432019 h 635749"/>
                <a:gd name="connsiteX1503" fmla="*/ 653836 w 1213247"/>
                <a:gd name="connsiteY1503" fmla="*/ 434076 h 635749"/>
                <a:gd name="connsiteX1504" fmla="*/ 655893 w 1213247"/>
                <a:gd name="connsiteY1504" fmla="*/ 434560 h 635749"/>
                <a:gd name="connsiteX1505" fmla="*/ 657405 w 1213247"/>
                <a:gd name="connsiteY1505" fmla="*/ 433532 h 635749"/>
                <a:gd name="connsiteX1506" fmla="*/ 658433 w 1213247"/>
                <a:gd name="connsiteY1506" fmla="*/ 432019 h 635749"/>
                <a:gd name="connsiteX1507" fmla="*/ 658433 w 1213247"/>
                <a:gd name="connsiteY1507" fmla="*/ 428451 h 635749"/>
                <a:gd name="connsiteX1508" fmla="*/ 657949 w 1213247"/>
                <a:gd name="connsiteY1508" fmla="*/ 426938 h 635749"/>
                <a:gd name="connsiteX1509" fmla="*/ 659462 w 1213247"/>
                <a:gd name="connsiteY1509" fmla="*/ 425366 h 635749"/>
                <a:gd name="connsiteX1510" fmla="*/ 660490 w 1213247"/>
                <a:gd name="connsiteY1510" fmla="*/ 423853 h 635749"/>
                <a:gd name="connsiteX1511" fmla="*/ 660006 w 1213247"/>
                <a:gd name="connsiteY1511" fmla="*/ 422341 h 635749"/>
                <a:gd name="connsiteX1512" fmla="*/ 658978 w 1213247"/>
                <a:gd name="connsiteY1512" fmla="*/ 420768 h 635749"/>
                <a:gd name="connsiteX1513" fmla="*/ 658978 w 1213247"/>
                <a:gd name="connsiteY1513" fmla="*/ 419256 h 635749"/>
                <a:gd name="connsiteX1514" fmla="*/ 660006 w 1213247"/>
                <a:gd name="connsiteY1514" fmla="*/ 417200 h 635749"/>
                <a:gd name="connsiteX1515" fmla="*/ 659462 w 1213247"/>
                <a:gd name="connsiteY1515" fmla="*/ 416171 h 635749"/>
                <a:gd name="connsiteX1516" fmla="*/ 657949 w 1213247"/>
                <a:gd name="connsiteY1516" fmla="*/ 415687 h 635749"/>
                <a:gd name="connsiteX1517" fmla="*/ 655893 w 1213247"/>
                <a:gd name="connsiteY1517" fmla="*/ 417200 h 635749"/>
                <a:gd name="connsiteX1518" fmla="*/ 654380 w 1213247"/>
                <a:gd name="connsiteY1518" fmla="*/ 416716 h 635749"/>
                <a:gd name="connsiteX1519" fmla="*/ 653352 w 1213247"/>
                <a:gd name="connsiteY1519" fmla="*/ 414659 h 635749"/>
                <a:gd name="connsiteX1520" fmla="*/ 653352 w 1213247"/>
                <a:gd name="connsiteY1520" fmla="*/ 413146 h 635749"/>
                <a:gd name="connsiteX1521" fmla="*/ 654864 w 1213247"/>
                <a:gd name="connsiteY1521" fmla="*/ 411090 h 635749"/>
                <a:gd name="connsiteX1522" fmla="*/ 655893 w 1213247"/>
                <a:gd name="connsiteY1522" fmla="*/ 410606 h 635749"/>
                <a:gd name="connsiteX1523" fmla="*/ 656921 w 1213247"/>
                <a:gd name="connsiteY1523" fmla="*/ 409034 h 635749"/>
                <a:gd name="connsiteX1524" fmla="*/ 660006 w 1213247"/>
                <a:gd name="connsiteY1524" fmla="*/ 408005 h 635749"/>
                <a:gd name="connsiteX1525" fmla="*/ 661034 w 1213247"/>
                <a:gd name="connsiteY1525" fmla="*/ 406976 h 635749"/>
                <a:gd name="connsiteX1526" fmla="*/ 661579 w 1213247"/>
                <a:gd name="connsiteY1526" fmla="*/ 404920 h 635749"/>
                <a:gd name="connsiteX1527" fmla="*/ 663635 w 1213247"/>
                <a:gd name="connsiteY1527" fmla="*/ 404920 h 635749"/>
                <a:gd name="connsiteX1528" fmla="*/ 664119 w 1213247"/>
                <a:gd name="connsiteY1528" fmla="*/ 408005 h 635749"/>
                <a:gd name="connsiteX1529" fmla="*/ 664119 w 1213247"/>
                <a:gd name="connsiteY1529" fmla="*/ 410606 h 635749"/>
                <a:gd name="connsiteX1530" fmla="*/ 667688 w 1213247"/>
                <a:gd name="connsiteY1530" fmla="*/ 414175 h 635749"/>
                <a:gd name="connsiteX1531" fmla="*/ 669261 w 1213247"/>
                <a:gd name="connsiteY1531" fmla="*/ 416232 h 635749"/>
                <a:gd name="connsiteX1532" fmla="*/ 670289 w 1213247"/>
                <a:gd name="connsiteY1532" fmla="*/ 416776 h 635749"/>
                <a:gd name="connsiteX1533" fmla="*/ 681057 w 1213247"/>
                <a:gd name="connsiteY1533" fmla="*/ 423430 h 635749"/>
                <a:gd name="connsiteX1534" fmla="*/ 679544 w 1213247"/>
                <a:gd name="connsiteY1534" fmla="*/ 433713 h 635749"/>
                <a:gd name="connsiteX1535" fmla="*/ 679544 w 1213247"/>
                <a:gd name="connsiteY1535" fmla="*/ 435770 h 635749"/>
                <a:gd name="connsiteX1536" fmla="*/ 680573 w 1213247"/>
                <a:gd name="connsiteY1536" fmla="*/ 437827 h 635749"/>
                <a:gd name="connsiteX1537" fmla="*/ 680573 w 1213247"/>
                <a:gd name="connsiteY1537" fmla="*/ 439339 h 635749"/>
                <a:gd name="connsiteX1538" fmla="*/ 680089 w 1213247"/>
                <a:gd name="connsiteY1538" fmla="*/ 440912 h 635749"/>
                <a:gd name="connsiteX1539" fmla="*/ 683174 w 1213247"/>
                <a:gd name="connsiteY1539" fmla="*/ 443996 h 635749"/>
                <a:gd name="connsiteX1540" fmla="*/ 684686 w 1213247"/>
                <a:gd name="connsiteY1540" fmla="*/ 446053 h 635749"/>
                <a:gd name="connsiteX1541" fmla="*/ 686259 w 1213247"/>
                <a:gd name="connsiteY1541" fmla="*/ 446053 h 635749"/>
                <a:gd name="connsiteX1542" fmla="*/ 689828 w 1213247"/>
                <a:gd name="connsiteY1542" fmla="*/ 442484 h 635749"/>
                <a:gd name="connsiteX1543" fmla="*/ 691884 w 1213247"/>
                <a:gd name="connsiteY1543" fmla="*/ 442484 h 635749"/>
                <a:gd name="connsiteX1544" fmla="*/ 698538 w 1213247"/>
                <a:gd name="connsiteY1544" fmla="*/ 434802 h 635749"/>
                <a:gd name="connsiteX1545" fmla="*/ 701079 w 1213247"/>
                <a:gd name="connsiteY1545" fmla="*/ 435347 h 635749"/>
                <a:gd name="connsiteX1546" fmla="*/ 704648 w 1213247"/>
                <a:gd name="connsiteY1546" fmla="*/ 433774 h 635749"/>
                <a:gd name="connsiteX1547" fmla="*/ 704648 w 1213247"/>
                <a:gd name="connsiteY1547" fmla="*/ 432261 h 635749"/>
                <a:gd name="connsiteX1548" fmla="*/ 701563 w 1213247"/>
                <a:gd name="connsiteY1548" fmla="*/ 431778 h 635749"/>
                <a:gd name="connsiteX1549" fmla="*/ 699022 w 1213247"/>
                <a:gd name="connsiteY1549" fmla="*/ 430205 h 635749"/>
                <a:gd name="connsiteX1550" fmla="*/ 701079 w 1213247"/>
                <a:gd name="connsiteY1550" fmla="*/ 428693 h 635749"/>
                <a:gd name="connsiteX1551" fmla="*/ 700595 w 1213247"/>
                <a:gd name="connsiteY1551" fmla="*/ 428208 h 635749"/>
                <a:gd name="connsiteX1552" fmla="*/ 701623 w 1213247"/>
                <a:gd name="connsiteY1552" fmla="*/ 426152 h 635749"/>
                <a:gd name="connsiteX1553" fmla="*/ 702652 w 1213247"/>
                <a:gd name="connsiteY1553" fmla="*/ 427181 h 635749"/>
                <a:gd name="connsiteX1554" fmla="*/ 705736 w 1213247"/>
                <a:gd name="connsiteY1554" fmla="*/ 423067 h 635749"/>
                <a:gd name="connsiteX1555" fmla="*/ 706220 w 1213247"/>
                <a:gd name="connsiteY1555" fmla="*/ 422039 h 635749"/>
                <a:gd name="connsiteX1556" fmla="*/ 709305 w 1213247"/>
                <a:gd name="connsiteY1556" fmla="*/ 423067 h 635749"/>
                <a:gd name="connsiteX1557" fmla="*/ 711846 w 1213247"/>
                <a:gd name="connsiteY1557" fmla="*/ 424095 h 635749"/>
                <a:gd name="connsiteX1558" fmla="*/ 713358 w 1213247"/>
                <a:gd name="connsiteY1558" fmla="*/ 425123 h 635749"/>
                <a:gd name="connsiteX1559" fmla="*/ 715415 w 1213247"/>
                <a:gd name="connsiteY1559" fmla="*/ 426636 h 635749"/>
                <a:gd name="connsiteX1560" fmla="*/ 715899 w 1213247"/>
                <a:gd name="connsiteY1560" fmla="*/ 426636 h 635749"/>
                <a:gd name="connsiteX1561" fmla="*/ 717955 w 1213247"/>
                <a:gd name="connsiteY1561" fmla="*/ 425608 h 635749"/>
                <a:gd name="connsiteX1562" fmla="*/ 718984 w 1213247"/>
                <a:gd name="connsiteY1562" fmla="*/ 423551 h 635749"/>
                <a:gd name="connsiteX1563" fmla="*/ 720557 w 1213247"/>
                <a:gd name="connsiteY1563" fmla="*/ 421978 h 635749"/>
                <a:gd name="connsiteX1564" fmla="*/ 723097 w 1213247"/>
                <a:gd name="connsiteY1564" fmla="*/ 423551 h 635749"/>
                <a:gd name="connsiteX1565" fmla="*/ 724125 w 1213247"/>
                <a:gd name="connsiteY1565" fmla="*/ 426091 h 635749"/>
                <a:gd name="connsiteX1566" fmla="*/ 722553 w 1213247"/>
                <a:gd name="connsiteY1566" fmla="*/ 427120 h 635749"/>
                <a:gd name="connsiteX1567" fmla="*/ 721040 w 1213247"/>
                <a:gd name="connsiteY1567" fmla="*/ 426576 h 635749"/>
                <a:gd name="connsiteX1568" fmla="*/ 717471 w 1213247"/>
                <a:gd name="connsiteY1568" fmla="*/ 428148 h 635749"/>
                <a:gd name="connsiteX1569" fmla="*/ 715959 w 1213247"/>
                <a:gd name="connsiteY1569" fmla="*/ 429660 h 635749"/>
                <a:gd name="connsiteX1570" fmla="*/ 714447 w 1213247"/>
                <a:gd name="connsiteY1570" fmla="*/ 434802 h 635749"/>
                <a:gd name="connsiteX1571" fmla="*/ 715475 w 1213247"/>
                <a:gd name="connsiteY1571" fmla="*/ 437887 h 635749"/>
                <a:gd name="connsiteX1572" fmla="*/ 716988 w 1213247"/>
                <a:gd name="connsiteY1572" fmla="*/ 438371 h 635749"/>
                <a:gd name="connsiteX1573" fmla="*/ 719044 w 1213247"/>
                <a:gd name="connsiteY1573" fmla="*/ 438371 h 635749"/>
                <a:gd name="connsiteX1574" fmla="*/ 721101 w 1213247"/>
                <a:gd name="connsiteY1574" fmla="*/ 437887 h 635749"/>
                <a:gd name="connsiteX1575" fmla="*/ 722613 w 1213247"/>
                <a:gd name="connsiteY1575" fmla="*/ 437887 h 635749"/>
                <a:gd name="connsiteX1576" fmla="*/ 724186 w 1213247"/>
                <a:gd name="connsiteY1576" fmla="*/ 438915 h 635749"/>
                <a:gd name="connsiteX1577" fmla="*/ 724670 w 1213247"/>
                <a:gd name="connsiteY1577" fmla="*/ 440427 h 635749"/>
                <a:gd name="connsiteX1578" fmla="*/ 724670 w 1213247"/>
                <a:gd name="connsiteY1578" fmla="*/ 442484 h 635749"/>
                <a:gd name="connsiteX1579" fmla="*/ 722613 w 1213247"/>
                <a:gd name="connsiteY1579" fmla="*/ 445569 h 635749"/>
                <a:gd name="connsiteX1580" fmla="*/ 719528 w 1213247"/>
                <a:gd name="connsiteY1580" fmla="*/ 449138 h 635749"/>
                <a:gd name="connsiteX1581" fmla="*/ 719044 w 1213247"/>
                <a:gd name="connsiteY1581" fmla="*/ 451679 h 635749"/>
                <a:gd name="connsiteX1582" fmla="*/ 719528 w 1213247"/>
                <a:gd name="connsiteY1582" fmla="*/ 454219 h 635749"/>
                <a:gd name="connsiteX1583" fmla="*/ 719528 w 1213247"/>
                <a:gd name="connsiteY1583" fmla="*/ 456276 h 635749"/>
                <a:gd name="connsiteX1584" fmla="*/ 723097 w 1213247"/>
                <a:gd name="connsiteY1584" fmla="*/ 455248 h 635749"/>
                <a:gd name="connsiteX1585" fmla="*/ 728239 w 1213247"/>
                <a:gd name="connsiteY1585" fmla="*/ 455248 h 635749"/>
                <a:gd name="connsiteX1586" fmla="*/ 731808 w 1213247"/>
                <a:gd name="connsiteY1586" fmla="*/ 454703 h 635749"/>
                <a:gd name="connsiteX1587" fmla="*/ 729751 w 1213247"/>
                <a:gd name="connsiteY1587" fmla="*/ 451134 h 635749"/>
                <a:gd name="connsiteX1588" fmla="*/ 730235 w 1213247"/>
                <a:gd name="connsiteY1588" fmla="*/ 450106 h 635749"/>
                <a:gd name="connsiteX1589" fmla="*/ 731747 w 1213247"/>
                <a:gd name="connsiteY1589" fmla="*/ 449622 h 635749"/>
                <a:gd name="connsiteX1590" fmla="*/ 735316 w 1213247"/>
                <a:gd name="connsiteY1590" fmla="*/ 449622 h 635749"/>
                <a:gd name="connsiteX1591" fmla="*/ 736889 w 1213247"/>
                <a:gd name="connsiteY1591" fmla="*/ 448593 h 635749"/>
                <a:gd name="connsiteX1592" fmla="*/ 737917 w 1213247"/>
                <a:gd name="connsiteY1592" fmla="*/ 448110 h 635749"/>
                <a:gd name="connsiteX1593" fmla="*/ 735860 w 1213247"/>
                <a:gd name="connsiteY1593" fmla="*/ 446053 h 635749"/>
                <a:gd name="connsiteX1594" fmla="*/ 732775 w 1213247"/>
                <a:gd name="connsiteY1594" fmla="*/ 444541 h 635749"/>
                <a:gd name="connsiteX1595" fmla="*/ 730719 w 1213247"/>
                <a:gd name="connsiteY1595" fmla="*/ 443996 h 635749"/>
                <a:gd name="connsiteX1596" fmla="*/ 729207 w 1213247"/>
                <a:gd name="connsiteY1596" fmla="*/ 441456 h 635749"/>
                <a:gd name="connsiteX1597" fmla="*/ 731747 w 1213247"/>
                <a:gd name="connsiteY1597" fmla="*/ 440972 h 635749"/>
                <a:gd name="connsiteX1598" fmla="*/ 735316 w 1213247"/>
                <a:gd name="connsiteY1598" fmla="*/ 441456 h 635749"/>
                <a:gd name="connsiteX1599" fmla="*/ 736889 w 1213247"/>
                <a:gd name="connsiteY1599" fmla="*/ 439944 h 635749"/>
                <a:gd name="connsiteX1600" fmla="*/ 738401 w 1213247"/>
                <a:gd name="connsiteY1600" fmla="*/ 439944 h 635749"/>
                <a:gd name="connsiteX1601" fmla="*/ 740942 w 1213247"/>
                <a:gd name="connsiteY1601" fmla="*/ 440427 h 635749"/>
                <a:gd name="connsiteX1602" fmla="*/ 742454 w 1213247"/>
                <a:gd name="connsiteY1602" fmla="*/ 439944 h 635749"/>
                <a:gd name="connsiteX1603" fmla="*/ 736284 w 1213247"/>
                <a:gd name="connsiteY1603" fmla="*/ 431717 h 635749"/>
                <a:gd name="connsiteX1604" fmla="*/ 734227 w 1213247"/>
                <a:gd name="connsiteY1604" fmla="*/ 433774 h 635749"/>
                <a:gd name="connsiteX1605" fmla="*/ 732715 w 1213247"/>
                <a:gd name="connsiteY1605" fmla="*/ 433774 h 635749"/>
                <a:gd name="connsiteX1606" fmla="*/ 731687 w 1213247"/>
                <a:gd name="connsiteY1606" fmla="*/ 431233 h 635749"/>
                <a:gd name="connsiteX1607" fmla="*/ 731203 w 1213247"/>
                <a:gd name="connsiteY1607" fmla="*/ 427664 h 635749"/>
                <a:gd name="connsiteX1608" fmla="*/ 730658 w 1213247"/>
                <a:gd name="connsiteY1608" fmla="*/ 424579 h 635749"/>
                <a:gd name="connsiteX1609" fmla="*/ 731687 w 1213247"/>
                <a:gd name="connsiteY1609" fmla="*/ 421978 h 635749"/>
                <a:gd name="connsiteX1610" fmla="*/ 734227 w 1213247"/>
                <a:gd name="connsiteY1610" fmla="*/ 419438 h 635749"/>
                <a:gd name="connsiteX1611" fmla="*/ 733743 w 1213247"/>
                <a:gd name="connsiteY1611" fmla="*/ 416897 h 635749"/>
                <a:gd name="connsiteX1612" fmla="*/ 735800 w 1213247"/>
                <a:gd name="connsiteY1612" fmla="*/ 415869 h 635749"/>
                <a:gd name="connsiteX1613" fmla="*/ 738401 w 1213247"/>
                <a:gd name="connsiteY1613" fmla="*/ 415869 h 635749"/>
                <a:gd name="connsiteX1614" fmla="*/ 739913 w 1213247"/>
                <a:gd name="connsiteY1614" fmla="*/ 413812 h 635749"/>
                <a:gd name="connsiteX1615" fmla="*/ 742454 w 1213247"/>
                <a:gd name="connsiteY1615" fmla="*/ 413812 h 635749"/>
                <a:gd name="connsiteX1616" fmla="*/ 743482 w 1213247"/>
                <a:gd name="connsiteY1616" fmla="*/ 411755 h 635749"/>
                <a:gd name="connsiteX1617" fmla="*/ 744510 w 1213247"/>
                <a:gd name="connsiteY1617" fmla="*/ 410727 h 635749"/>
                <a:gd name="connsiteX1618" fmla="*/ 745539 w 1213247"/>
                <a:gd name="connsiteY1618" fmla="*/ 410183 h 635749"/>
                <a:gd name="connsiteX1619" fmla="*/ 747596 w 1213247"/>
                <a:gd name="connsiteY1619" fmla="*/ 406614 h 635749"/>
                <a:gd name="connsiteX1620" fmla="*/ 749108 w 1213247"/>
                <a:gd name="connsiteY1620" fmla="*/ 404557 h 635749"/>
                <a:gd name="connsiteX1621" fmla="*/ 751164 w 1213247"/>
                <a:gd name="connsiteY1621" fmla="*/ 402017 h 635749"/>
                <a:gd name="connsiteX1622" fmla="*/ 751164 w 1213247"/>
                <a:gd name="connsiteY1622" fmla="*/ 404073 h 635749"/>
                <a:gd name="connsiteX1623" fmla="*/ 748079 w 1213247"/>
                <a:gd name="connsiteY1623" fmla="*/ 410243 h 635749"/>
                <a:gd name="connsiteX1624" fmla="*/ 746507 w 1213247"/>
                <a:gd name="connsiteY1624" fmla="*/ 412300 h 635749"/>
                <a:gd name="connsiteX1625" fmla="*/ 744450 w 1213247"/>
                <a:gd name="connsiteY1625" fmla="*/ 414357 h 635749"/>
                <a:gd name="connsiteX1626" fmla="*/ 744934 w 1213247"/>
                <a:gd name="connsiteY1626" fmla="*/ 416413 h 635749"/>
                <a:gd name="connsiteX1627" fmla="*/ 742393 w 1213247"/>
                <a:gd name="connsiteY1627" fmla="*/ 417986 h 635749"/>
                <a:gd name="connsiteX1628" fmla="*/ 741365 w 1213247"/>
                <a:gd name="connsiteY1628" fmla="*/ 419015 h 635749"/>
                <a:gd name="connsiteX1629" fmla="*/ 739853 w 1213247"/>
                <a:gd name="connsiteY1629" fmla="*/ 421555 h 635749"/>
                <a:gd name="connsiteX1630" fmla="*/ 742393 w 1213247"/>
                <a:gd name="connsiteY1630" fmla="*/ 420527 h 635749"/>
                <a:gd name="connsiteX1631" fmla="*/ 744450 w 1213247"/>
                <a:gd name="connsiteY1631" fmla="*/ 420042 h 635749"/>
                <a:gd name="connsiteX1632" fmla="*/ 746023 w 1213247"/>
                <a:gd name="connsiteY1632" fmla="*/ 418470 h 635749"/>
                <a:gd name="connsiteX1633" fmla="*/ 748563 w 1213247"/>
                <a:gd name="connsiteY1633" fmla="*/ 417986 h 635749"/>
                <a:gd name="connsiteX1634" fmla="*/ 749592 w 1213247"/>
                <a:gd name="connsiteY1634" fmla="*/ 417986 h 635749"/>
                <a:gd name="connsiteX1635" fmla="*/ 753160 w 1213247"/>
                <a:gd name="connsiteY1635" fmla="*/ 415929 h 635749"/>
                <a:gd name="connsiteX1636" fmla="*/ 758302 w 1213247"/>
                <a:gd name="connsiteY1636" fmla="*/ 415445 h 635749"/>
                <a:gd name="connsiteX1637" fmla="*/ 762416 w 1213247"/>
                <a:gd name="connsiteY1637" fmla="*/ 413872 h 635749"/>
                <a:gd name="connsiteX1638" fmla="*/ 763444 w 1213247"/>
                <a:gd name="connsiteY1638" fmla="*/ 415929 h 635749"/>
                <a:gd name="connsiteX1639" fmla="*/ 764956 w 1213247"/>
                <a:gd name="connsiteY1639" fmla="*/ 417986 h 635749"/>
                <a:gd name="connsiteX1640" fmla="*/ 767557 w 1213247"/>
                <a:gd name="connsiteY1640" fmla="*/ 419015 h 635749"/>
                <a:gd name="connsiteX1641" fmla="*/ 770642 w 1213247"/>
                <a:gd name="connsiteY1641" fmla="*/ 418470 h 635749"/>
                <a:gd name="connsiteX1642" fmla="*/ 770642 w 1213247"/>
                <a:gd name="connsiteY1642" fmla="*/ 413328 h 635749"/>
                <a:gd name="connsiteX1643" fmla="*/ 769614 w 1213247"/>
                <a:gd name="connsiteY1643" fmla="*/ 410787 h 635749"/>
                <a:gd name="connsiteX1644" fmla="*/ 771126 w 1213247"/>
                <a:gd name="connsiteY1644" fmla="*/ 407702 h 635749"/>
                <a:gd name="connsiteX1645" fmla="*/ 771610 w 1213247"/>
                <a:gd name="connsiteY1645" fmla="*/ 405162 h 635749"/>
                <a:gd name="connsiteX1646" fmla="*/ 771610 w 1213247"/>
                <a:gd name="connsiteY1646" fmla="*/ 402621 h 635749"/>
                <a:gd name="connsiteX1647" fmla="*/ 772094 w 1213247"/>
                <a:gd name="connsiteY1647" fmla="*/ 400021 h 635749"/>
                <a:gd name="connsiteX1648" fmla="*/ 771610 w 1213247"/>
                <a:gd name="connsiteY1648" fmla="*/ 397480 h 635749"/>
                <a:gd name="connsiteX1649" fmla="*/ 772638 w 1213247"/>
                <a:gd name="connsiteY1649" fmla="*/ 396996 h 635749"/>
                <a:gd name="connsiteX1650" fmla="*/ 772638 w 1213247"/>
                <a:gd name="connsiteY1650" fmla="*/ 396451 h 635749"/>
                <a:gd name="connsiteX1651" fmla="*/ 773122 w 1213247"/>
                <a:gd name="connsiteY1651" fmla="*/ 395423 h 635749"/>
                <a:gd name="connsiteX1652" fmla="*/ 774635 w 1213247"/>
                <a:gd name="connsiteY1652" fmla="*/ 392882 h 635749"/>
                <a:gd name="connsiteX1653" fmla="*/ 777175 w 1213247"/>
                <a:gd name="connsiteY1653" fmla="*/ 392399 h 635749"/>
                <a:gd name="connsiteX1654" fmla="*/ 779232 w 1213247"/>
                <a:gd name="connsiteY1654" fmla="*/ 389858 h 635749"/>
                <a:gd name="connsiteX1655" fmla="*/ 781288 w 1213247"/>
                <a:gd name="connsiteY1655" fmla="*/ 388829 h 635749"/>
                <a:gd name="connsiteX1656" fmla="*/ 782317 w 1213247"/>
                <a:gd name="connsiteY1656" fmla="*/ 386289 h 635749"/>
                <a:gd name="connsiteX1657" fmla="*/ 785402 w 1213247"/>
                <a:gd name="connsiteY1657" fmla="*/ 384233 h 635749"/>
                <a:gd name="connsiteX1658" fmla="*/ 788487 w 1213247"/>
                <a:gd name="connsiteY1658" fmla="*/ 383204 h 635749"/>
                <a:gd name="connsiteX1659" fmla="*/ 788487 w 1213247"/>
                <a:gd name="connsiteY1659" fmla="*/ 381148 h 635749"/>
                <a:gd name="connsiteX1660" fmla="*/ 788003 w 1213247"/>
                <a:gd name="connsiteY1660" fmla="*/ 378607 h 635749"/>
                <a:gd name="connsiteX1661" fmla="*/ 790059 w 1213247"/>
                <a:gd name="connsiteY1661" fmla="*/ 377095 h 635749"/>
                <a:gd name="connsiteX1662" fmla="*/ 790059 w 1213247"/>
                <a:gd name="connsiteY1662" fmla="*/ 379151 h 635749"/>
                <a:gd name="connsiteX1663" fmla="*/ 790543 w 1213247"/>
                <a:gd name="connsiteY1663" fmla="*/ 379696 h 635749"/>
                <a:gd name="connsiteX1664" fmla="*/ 790543 w 1213247"/>
                <a:gd name="connsiteY1664" fmla="*/ 382236 h 635749"/>
                <a:gd name="connsiteX1665" fmla="*/ 814134 w 1213247"/>
                <a:gd name="connsiteY1665" fmla="*/ 380724 h 635749"/>
                <a:gd name="connsiteX1666" fmla="*/ 819276 w 1213247"/>
                <a:gd name="connsiteY1666" fmla="*/ 378667 h 635749"/>
                <a:gd name="connsiteX1667" fmla="*/ 821333 w 1213247"/>
                <a:gd name="connsiteY1667" fmla="*/ 379151 h 635749"/>
                <a:gd name="connsiteX1668" fmla="*/ 822906 w 1213247"/>
                <a:gd name="connsiteY1668" fmla="*/ 379151 h 635749"/>
                <a:gd name="connsiteX1669" fmla="*/ 824418 w 1213247"/>
                <a:gd name="connsiteY1669" fmla="*/ 377639 h 635749"/>
                <a:gd name="connsiteX1670" fmla="*/ 824418 w 1213247"/>
                <a:gd name="connsiteY1670" fmla="*/ 374554 h 635749"/>
                <a:gd name="connsiteX1671" fmla="*/ 828531 w 1213247"/>
                <a:gd name="connsiteY1671" fmla="*/ 373042 h 635749"/>
                <a:gd name="connsiteX1672" fmla="*/ 829015 w 1213247"/>
                <a:gd name="connsiteY1672" fmla="*/ 372558 h 635749"/>
                <a:gd name="connsiteX1673" fmla="*/ 832584 w 1213247"/>
                <a:gd name="connsiteY1673" fmla="*/ 372014 h 635749"/>
                <a:gd name="connsiteX1674" fmla="*/ 835185 w 1213247"/>
                <a:gd name="connsiteY1674" fmla="*/ 371529 h 635749"/>
                <a:gd name="connsiteX1675" fmla="*/ 835669 w 1213247"/>
                <a:gd name="connsiteY1675" fmla="*/ 374070 h 635749"/>
                <a:gd name="connsiteX1676" fmla="*/ 835185 w 1213247"/>
                <a:gd name="connsiteY1676" fmla="*/ 377155 h 635749"/>
                <a:gd name="connsiteX1677" fmla="*/ 834640 w 1213247"/>
                <a:gd name="connsiteY1677" fmla="*/ 379212 h 635749"/>
                <a:gd name="connsiteX1678" fmla="*/ 835669 w 1213247"/>
                <a:gd name="connsiteY1678" fmla="*/ 382780 h 635749"/>
                <a:gd name="connsiteX1679" fmla="*/ 837726 w 1213247"/>
                <a:gd name="connsiteY1679" fmla="*/ 383325 h 635749"/>
                <a:gd name="connsiteX1680" fmla="*/ 842867 w 1213247"/>
                <a:gd name="connsiteY1680" fmla="*/ 383325 h 635749"/>
                <a:gd name="connsiteX1681" fmla="*/ 844924 w 1213247"/>
                <a:gd name="connsiteY1681" fmla="*/ 382780 h 635749"/>
                <a:gd name="connsiteX1682" fmla="*/ 846497 w 1213247"/>
                <a:gd name="connsiteY1682" fmla="*/ 380724 h 635749"/>
                <a:gd name="connsiteX1683" fmla="*/ 847525 w 1213247"/>
                <a:gd name="connsiteY1683" fmla="*/ 379696 h 635749"/>
                <a:gd name="connsiteX1684" fmla="*/ 849582 w 1213247"/>
                <a:gd name="connsiteY1684" fmla="*/ 379151 h 635749"/>
                <a:gd name="connsiteX1685" fmla="*/ 852122 w 1213247"/>
                <a:gd name="connsiteY1685" fmla="*/ 380724 h 635749"/>
                <a:gd name="connsiteX1686" fmla="*/ 850610 w 1213247"/>
                <a:gd name="connsiteY1686" fmla="*/ 382236 h 635749"/>
                <a:gd name="connsiteX1687" fmla="*/ 851094 w 1213247"/>
                <a:gd name="connsiteY1687" fmla="*/ 383265 h 635749"/>
                <a:gd name="connsiteX1688" fmla="*/ 853695 w 1213247"/>
                <a:gd name="connsiteY1688" fmla="*/ 383748 h 635749"/>
                <a:gd name="connsiteX1689" fmla="*/ 855207 w 1213247"/>
                <a:gd name="connsiteY1689" fmla="*/ 383748 h 635749"/>
                <a:gd name="connsiteX1690" fmla="*/ 857748 w 1213247"/>
                <a:gd name="connsiteY1690" fmla="*/ 383265 h 635749"/>
                <a:gd name="connsiteX1691" fmla="*/ 860833 w 1213247"/>
                <a:gd name="connsiteY1691" fmla="*/ 383748 h 635749"/>
                <a:gd name="connsiteX1692" fmla="*/ 862345 w 1213247"/>
                <a:gd name="connsiteY1692" fmla="*/ 382236 h 635749"/>
                <a:gd name="connsiteX1693" fmla="*/ 866942 w 1213247"/>
                <a:gd name="connsiteY1693" fmla="*/ 380724 h 635749"/>
                <a:gd name="connsiteX1694" fmla="*/ 868999 w 1213247"/>
                <a:gd name="connsiteY1694" fmla="*/ 379696 h 635749"/>
                <a:gd name="connsiteX1695" fmla="*/ 871056 w 1213247"/>
                <a:gd name="connsiteY1695" fmla="*/ 380180 h 635749"/>
                <a:gd name="connsiteX1696" fmla="*/ 845408 w 1213247"/>
                <a:gd name="connsiteY1696" fmla="*/ 384777 h 635749"/>
                <a:gd name="connsiteX1697" fmla="*/ 843895 w 1213247"/>
                <a:gd name="connsiteY1697" fmla="*/ 386833 h 635749"/>
                <a:gd name="connsiteX1698" fmla="*/ 846980 w 1213247"/>
                <a:gd name="connsiteY1698" fmla="*/ 391431 h 635749"/>
                <a:gd name="connsiteX1699" fmla="*/ 848009 w 1213247"/>
                <a:gd name="connsiteY1699" fmla="*/ 393487 h 635749"/>
                <a:gd name="connsiteX1700" fmla="*/ 846497 w 1213247"/>
                <a:gd name="connsiteY1700" fmla="*/ 396572 h 635749"/>
                <a:gd name="connsiteX1701" fmla="*/ 847525 w 1213247"/>
                <a:gd name="connsiteY1701" fmla="*/ 398629 h 635749"/>
                <a:gd name="connsiteX1702" fmla="*/ 848553 w 1213247"/>
                <a:gd name="connsiteY1702" fmla="*/ 401170 h 635749"/>
                <a:gd name="connsiteX1703" fmla="*/ 851638 w 1213247"/>
                <a:gd name="connsiteY1703" fmla="*/ 401170 h 635749"/>
                <a:gd name="connsiteX1704" fmla="*/ 854723 w 1213247"/>
                <a:gd name="connsiteY1704" fmla="*/ 400686 h 635749"/>
                <a:gd name="connsiteX1705" fmla="*/ 857324 w 1213247"/>
                <a:gd name="connsiteY1705" fmla="*/ 397116 h 635749"/>
                <a:gd name="connsiteX1706" fmla="*/ 860893 w 1213247"/>
                <a:gd name="connsiteY1706" fmla="*/ 396089 h 635749"/>
                <a:gd name="connsiteX1707" fmla="*/ 862406 w 1213247"/>
                <a:gd name="connsiteY1707" fmla="*/ 392520 h 635749"/>
                <a:gd name="connsiteX1708" fmla="*/ 862889 w 1213247"/>
                <a:gd name="connsiteY1708" fmla="*/ 391975 h 635749"/>
                <a:gd name="connsiteX1709" fmla="*/ 863918 w 1213247"/>
                <a:gd name="connsiteY1709" fmla="*/ 390947 h 635749"/>
                <a:gd name="connsiteX1710" fmla="*/ 865974 w 1213247"/>
                <a:gd name="connsiteY1710" fmla="*/ 389919 h 635749"/>
                <a:gd name="connsiteX1711" fmla="*/ 866458 w 1213247"/>
                <a:gd name="connsiteY1711" fmla="*/ 390402 h 635749"/>
                <a:gd name="connsiteX1712" fmla="*/ 870027 w 1213247"/>
                <a:gd name="connsiteY1712" fmla="*/ 387317 h 635749"/>
                <a:gd name="connsiteX1713" fmla="*/ 872568 w 1213247"/>
                <a:gd name="connsiteY1713" fmla="*/ 382176 h 635749"/>
                <a:gd name="connsiteX1714" fmla="*/ 876137 w 1213247"/>
                <a:gd name="connsiteY1714" fmla="*/ 378607 h 635749"/>
                <a:gd name="connsiteX1715" fmla="*/ 877165 w 1213247"/>
                <a:gd name="connsiteY1715" fmla="*/ 374493 h 635749"/>
                <a:gd name="connsiteX1716" fmla="*/ 877165 w 1213247"/>
                <a:gd name="connsiteY1716" fmla="*/ 372981 h 635749"/>
                <a:gd name="connsiteX1717" fmla="*/ 877710 w 1213247"/>
                <a:gd name="connsiteY1717" fmla="*/ 370441 h 635749"/>
                <a:gd name="connsiteX1718" fmla="*/ 878193 w 1213247"/>
                <a:gd name="connsiteY1718" fmla="*/ 368929 h 635749"/>
                <a:gd name="connsiteX1719" fmla="*/ 879222 w 1213247"/>
                <a:gd name="connsiteY1719" fmla="*/ 368384 h 635749"/>
                <a:gd name="connsiteX1720" fmla="*/ 881278 w 1213247"/>
                <a:gd name="connsiteY1720" fmla="*/ 364815 h 635749"/>
                <a:gd name="connsiteX1721" fmla="*/ 880734 w 1213247"/>
                <a:gd name="connsiteY1721" fmla="*/ 363787 h 635749"/>
                <a:gd name="connsiteX1722" fmla="*/ 882246 w 1213247"/>
                <a:gd name="connsiteY1722" fmla="*/ 362275 h 635749"/>
                <a:gd name="connsiteX1723" fmla="*/ 885815 w 1213247"/>
                <a:gd name="connsiteY1723" fmla="*/ 362275 h 635749"/>
                <a:gd name="connsiteX1724" fmla="*/ 890412 w 1213247"/>
                <a:gd name="connsiteY1724" fmla="*/ 346910 h 635749"/>
                <a:gd name="connsiteX1725" fmla="*/ 890896 w 1213247"/>
                <a:gd name="connsiteY1725" fmla="*/ 343342 h 635749"/>
                <a:gd name="connsiteX1726" fmla="*/ 888840 w 1213247"/>
                <a:gd name="connsiteY1726" fmla="*/ 339228 h 635749"/>
                <a:gd name="connsiteX1727" fmla="*/ 885271 w 1213247"/>
                <a:gd name="connsiteY1727" fmla="*/ 337716 h 635749"/>
                <a:gd name="connsiteX1728" fmla="*/ 882186 w 1213247"/>
                <a:gd name="connsiteY1728" fmla="*/ 336143 h 635749"/>
                <a:gd name="connsiteX1729" fmla="*/ 881702 w 1213247"/>
                <a:gd name="connsiteY1729" fmla="*/ 334631 h 635749"/>
                <a:gd name="connsiteX1730" fmla="*/ 885815 w 1213247"/>
                <a:gd name="connsiteY1730" fmla="*/ 332090 h 635749"/>
                <a:gd name="connsiteX1731" fmla="*/ 888356 w 1213247"/>
                <a:gd name="connsiteY1731" fmla="*/ 332090 h 635749"/>
                <a:gd name="connsiteX1732" fmla="*/ 890412 w 1213247"/>
                <a:gd name="connsiteY1732" fmla="*/ 331606 h 635749"/>
                <a:gd name="connsiteX1733" fmla="*/ 893497 w 1213247"/>
                <a:gd name="connsiteY1733" fmla="*/ 330033 h 635749"/>
                <a:gd name="connsiteX1734" fmla="*/ 895010 w 1213247"/>
                <a:gd name="connsiteY1734" fmla="*/ 332090 h 635749"/>
                <a:gd name="connsiteX1735" fmla="*/ 897066 w 1213247"/>
                <a:gd name="connsiteY1735" fmla="*/ 333118 h 635749"/>
                <a:gd name="connsiteX1736" fmla="*/ 898095 w 1213247"/>
                <a:gd name="connsiteY1736" fmla="*/ 332574 h 635749"/>
                <a:gd name="connsiteX1737" fmla="*/ 898095 w 1213247"/>
                <a:gd name="connsiteY1737" fmla="*/ 326948 h 635749"/>
                <a:gd name="connsiteX1738" fmla="*/ 899667 w 1213247"/>
                <a:gd name="connsiteY1738" fmla="*/ 327977 h 635749"/>
                <a:gd name="connsiteX1739" fmla="*/ 901724 w 1213247"/>
                <a:gd name="connsiteY1739" fmla="*/ 348483 h 635749"/>
                <a:gd name="connsiteX1740" fmla="*/ 899183 w 1213247"/>
                <a:gd name="connsiteY1740" fmla="*/ 350539 h 635749"/>
                <a:gd name="connsiteX1741" fmla="*/ 897671 w 1213247"/>
                <a:gd name="connsiteY1741" fmla="*/ 354653 h 635749"/>
                <a:gd name="connsiteX1742" fmla="*/ 897671 w 1213247"/>
                <a:gd name="connsiteY1742" fmla="*/ 364936 h 635749"/>
                <a:gd name="connsiteX1743" fmla="*/ 897127 w 1213247"/>
                <a:gd name="connsiteY1743" fmla="*/ 371106 h 635749"/>
                <a:gd name="connsiteX1744" fmla="*/ 897671 w 1213247"/>
                <a:gd name="connsiteY1744" fmla="*/ 377276 h 635749"/>
                <a:gd name="connsiteX1745" fmla="*/ 918722 w 1213247"/>
                <a:gd name="connsiteY1745" fmla="*/ 391128 h 635749"/>
                <a:gd name="connsiteX1746" fmla="*/ 912068 w 1213247"/>
                <a:gd name="connsiteY1746" fmla="*/ 396270 h 635749"/>
                <a:gd name="connsiteX1747" fmla="*/ 904385 w 1213247"/>
                <a:gd name="connsiteY1747" fmla="*/ 399839 h 635749"/>
                <a:gd name="connsiteX1748" fmla="*/ 903902 w 1213247"/>
                <a:gd name="connsiteY1748" fmla="*/ 402924 h 635749"/>
                <a:gd name="connsiteX1749" fmla="*/ 909043 w 1213247"/>
                <a:gd name="connsiteY1749" fmla="*/ 409094 h 635749"/>
                <a:gd name="connsiteX1750" fmla="*/ 912128 w 1213247"/>
                <a:gd name="connsiteY1750" fmla="*/ 411634 h 635749"/>
                <a:gd name="connsiteX1751" fmla="*/ 912612 w 1213247"/>
                <a:gd name="connsiteY1751" fmla="*/ 415748 h 635749"/>
                <a:gd name="connsiteX1752" fmla="*/ 917754 w 1213247"/>
                <a:gd name="connsiteY1752" fmla="*/ 415204 h 635749"/>
                <a:gd name="connsiteX1753" fmla="*/ 918238 w 1213247"/>
                <a:gd name="connsiteY1753" fmla="*/ 409034 h 635749"/>
                <a:gd name="connsiteX1754" fmla="*/ 917754 w 1213247"/>
                <a:gd name="connsiteY1754" fmla="*/ 405464 h 635749"/>
                <a:gd name="connsiteX1755" fmla="*/ 920294 w 1213247"/>
                <a:gd name="connsiteY1755" fmla="*/ 400868 h 635749"/>
                <a:gd name="connsiteX1756" fmla="*/ 923379 w 1213247"/>
                <a:gd name="connsiteY1756" fmla="*/ 399839 h 635749"/>
                <a:gd name="connsiteX1757" fmla="*/ 927493 w 1213247"/>
                <a:gd name="connsiteY1757" fmla="*/ 397298 h 635749"/>
                <a:gd name="connsiteX1758" fmla="*/ 930578 w 1213247"/>
                <a:gd name="connsiteY1758" fmla="*/ 394213 h 635749"/>
                <a:gd name="connsiteX1759" fmla="*/ 929549 w 1213247"/>
                <a:gd name="connsiteY1759" fmla="*/ 388043 h 635749"/>
                <a:gd name="connsiteX1760" fmla="*/ 928521 w 1213247"/>
                <a:gd name="connsiteY1760" fmla="*/ 383930 h 635749"/>
                <a:gd name="connsiteX1761" fmla="*/ 927977 w 1213247"/>
                <a:gd name="connsiteY1761" fmla="*/ 379816 h 635749"/>
                <a:gd name="connsiteX1762" fmla="*/ 926464 w 1213247"/>
                <a:gd name="connsiteY1762" fmla="*/ 378789 h 635749"/>
                <a:gd name="connsiteX1763" fmla="*/ 923379 w 1213247"/>
                <a:gd name="connsiteY1763" fmla="*/ 377276 h 635749"/>
                <a:gd name="connsiteX1764" fmla="*/ 921323 w 1213247"/>
                <a:gd name="connsiteY1764" fmla="*/ 371650 h 635749"/>
                <a:gd name="connsiteX1765" fmla="*/ 918238 w 1213247"/>
                <a:gd name="connsiteY1765" fmla="*/ 369594 h 635749"/>
                <a:gd name="connsiteX1766" fmla="*/ 917209 w 1213247"/>
                <a:gd name="connsiteY1766" fmla="*/ 365480 h 635749"/>
                <a:gd name="connsiteX1767" fmla="*/ 913096 w 1213247"/>
                <a:gd name="connsiteY1767" fmla="*/ 363424 h 635749"/>
                <a:gd name="connsiteX1768" fmla="*/ 911584 w 1213247"/>
                <a:gd name="connsiteY1768" fmla="*/ 360883 h 635749"/>
                <a:gd name="connsiteX1769" fmla="*/ 911584 w 1213247"/>
                <a:gd name="connsiteY1769" fmla="*/ 354714 h 635749"/>
                <a:gd name="connsiteX1770" fmla="*/ 910071 w 1213247"/>
                <a:gd name="connsiteY1770" fmla="*/ 351144 h 635749"/>
                <a:gd name="connsiteX1771" fmla="*/ 908559 w 1213247"/>
                <a:gd name="connsiteY1771" fmla="*/ 346003 h 635749"/>
                <a:gd name="connsiteX1772" fmla="*/ 905474 w 1213247"/>
                <a:gd name="connsiteY1772" fmla="*/ 344974 h 635749"/>
                <a:gd name="connsiteX1773" fmla="*/ 903418 w 1213247"/>
                <a:gd name="connsiteY1773" fmla="*/ 345459 h 635749"/>
                <a:gd name="connsiteX1774" fmla="*/ 903418 w 1213247"/>
                <a:gd name="connsiteY1774" fmla="*/ 340861 h 635749"/>
                <a:gd name="connsiteX1775" fmla="*/ 905958 w 1213247"/>
                <a:gd name="connsiteY1775" fmla="*/ 338320 h 635749"/>
                <a:gd name="connsiteX1776" fmla="*/ 906987 w 1213247"/>
                <a:gd name="connsiteY1776" fmla="*/ 335235 h 635749"/>
                <a:gd name="connsiteX1777" fmla="*/ 905414 w 1213247"/>
                <a:gd name="connsiteY1777" fmla="*/ 330094 h 635749"/>
                <a:gd name="connsiteX1778" fmla="*/ 905898 w 1213247"/>
                <a:gd name="connsiteY1778" fmla="*/ 327553 h 635749"/>
                <a:gd name="connsiteX1779" fmla="*/ 908983 w 1213247"/>
                <a:gd name="connsiteY1779" fmla="*/ 326041 h 635749"/>
                <a:gd name="connsiteX1780" fmla="*/ 909467 w 1213247"/>
                <a:gd name="connsiteY1780" fmla="*/ 327553 h 635749"/>
                <a:gd name="connsiteX1781" fmla="*/ 908983 w 1213247"/>
                <a:gd name="connsiteY1781" fmla="*/ 329065 h 635749"/>
                <a:gd name="connsiteX1782" fmla="*/ 909467 w 1213247"/>
                <a:gd name="connsiteY1782" fmla="*/ 330638 h 635749"/>
                <a:gd name="connsiteX1783" fmla="*/ 910495 w 1213247"/>
                <a:gd name="connsiteY1783" fmla="*/ 333179 h 635749"/>
                <a:gd name="connsiteX1784" fmla="*/ 912552 w 1213247"/>
                <a:gd name="connsiteY1784" fmla="*/ 332635 h 635749"/>
                <a:gd name="connsiteX1785" fmla="*/ 913580 w 1213247"/>
                <a:gd name="connsiteY1785" fmla="*/ 328037 h 635749"/>
                <a:gd name="connsiteX1786" fmla="*/ 914124 w 1213247"/>
                <a:gd name="connsiteY1786" fmla="*/ 322896 h 635749"/>
                <a:gd name="connsiteX1787" fmla="*/ 918238 w 1213247"/>
                <a:gd name="connsiteY1787" fmla="*/ 319326 h 635749"/>
                <a:gd name="connsiteX1788" fmla="*/ 921323 w 1213247"/>
                <a:gd name="connsiteY1788" fmla="*/ 314729 h 635749"/>
                <a:gd name="connsiteX1789" fmla="*/ 924892 w 1213247"/>
                <a:gd name="connsiteY1789" fmla="*/ 309588 h 635749"/>
                <a:gd name="connsiteX1790" fmla="*/ 926948 w 1213247"/>
                <a:gd name="connsiteY1790" fmla="*/ 307531 h 635749"/>
                <a:gd name="connsiteX1791" fmla="*/ 930517 w 1213247"/>
                <a:gd name="connsiteY1791" fmla="*/ 305475 h 635749"/>
                <a:gd name="connsiteX1792" fmla="*/ 933602 w 1213247"/>
                <a:gd name="connsiteY1792" fmla="*/ 304446 h 635749"/>
                <a:gd name="connsiteX1793" fmla="*/ 936687 w 1213247"/>
                <a:gd name="connsiteY1793" fmla="*/ 304930 h 635749"/>
                <a:gd name="connsiteX1794" fmla="*/ 937715 w 1213247"/>
                <a:gd name="connsiteY1794" fmla="*/ 305958 h 635749"/>
                <a:gd name="connsiteX1795" fmla="*/ 939772 w 1213247"/>
                <a:gd name="connsiteY1795" fmla="*/ 307471 h 635749"/>
                <a:gd name="connsiteX1796" fmla="*/ 939772 w 1213247"/>
                <a:gd name="connsiteY1796" fmla="*/ 312068 h 635749"/>
                <a:gd name="connsiteX1797" fmla="*/ 937715 w 1213247"/>
                <a:gd name="connsiteY1797" fmla="*/ 315637 h 635749"/>
                <a:gd name="connsiteX1798" fmla="*/ 942857 w 1213247"/>
                <a:gd name="connsiteY1798" fmla="*/ 319750 h 635749"/>
                <a:gd name="connsiteX1799" fmla="*/ 944914 w 1213247"/>
                <a:gd name="connsiteY1799" fmla="*/ 324892 h 635749"/>
                <a:gd name="connsiteX1800" fmla="*/ 941345 w 1213247"/>
                <a:gd name="connsiteY1800" fmla="*/ 327433 h 635749"/>
                <a:gd name="connsiteX1801" fmla="*/ 938260 w 1213247"/>
                <a:gd name="connsiteY1801" fmla="*/ 326404 h 635749"/>
                <a:gd name="connsiteX1802" fmla="*/ 934147 w 1213247"/>
                <a:gd name="connsiteY1802" fmla="*/ 322835 h 635749"/>
                <a:gd name="connsiteX1803" fmla="*/ 931606 w 1213247"/>
                <a:gd name="connsiteY1803" fmla="*/ 319266 h 635749"/>
                <a:gd name="connsiteX1804" fmla="*/ 927493 w 1213247"/>
                <a:gd name="connsiteY1804" fmla="*/ 315697 h 635749"/>
                <a:gd name="connsiteX1805" fmla="*/ 925436 w 1213247"/>
                <a:gd name="connsiteY1805" fmla="*/ 317270 h 635749"/>
                <a:gd name="connsiteX1806" fmla="*/ 920294 w 1213247"/>
                <a:gd name="connsiteY1806" fmla="*/ 321384 h 635749"/>
                <a:gd name="connsiteX1807" fmla="*/ 920294 w 1213247"/>
                <a:gd name="connsiteY1807" fmla="*/ 328037 h 635749"/>
                <a:gd name="connsiteX1808" fmla="*/ 922835 w 1213247"/>
                <a:gd name="connsiteY1808" fmla="*/ 329550 h 635749"/>
                <a:gd name="connsiteX1809" fmla="*/ 928460 w 1213247"/>
                <a:gd name="connsiteY1809" fmla="*/ 330033 h 635749"/>
                <a:gd name="connsiteX1810" fmla="*/ 933602 w 1213247"/>
                <a:gd name="connsiteY1810" fmla="*/ 329550 h 635749"/>
                <a:gd name="connsiteX1811" fmla="*/ 936143 w 1213247"/>
                <a:gd name="connsiteY1811" fmla="*/ 330033 h 635749"/>
                <a:gd name="connsiteX1812" fmla="*/ 938199 w 1213247"/>
                <a:gd name="connsiteY1812" fmla="*/ 332574 h 635749"/>
                <a:gd name="connsiteX1813" fmla="*/ 935114 w 1213247"/>
                <a:gd name="connsiteY1813" fmla="*/ 333602 h 635749"/>
                <a:gd name="connsiteX1814" fmla="*/ 926888 w 1213247"/>
                <a:gd name="connsiteY1814" fmla="*/ 333602 h 635749"/>
                <a:gd name="connsiteX1815" fmla="*/ 922291 w 1213247"/>
                <a:gd name="connsiteY1815" fmla="*/ 334147 h 635749"/>
                <a:gd name="connsiteX1816" fmla="*/ 918177 w 1213247"/>
                <a:gd name="connsiteY1816" fmla="*/ 333602 h 635749"/>
                <a:gd name="connsiteX1817" fmla="*/ 915637 w 1213247"/>
                <a:gd name="connsiteY1817" fmla="*/ 336143 h 635749"/>
                <a:gd name="connsiteX1818" fmla="*/ 919206 w 1213247"/>
                <a:gd name="connsiteY1818" fmla="*/ 339712 h 635749"/>
                <a:gd name="connsiteX1819" fmla="*/ 919690 w 1213247"/>
                <a:gd name="connsiteY1819" fmla="*/ 341284 h 635749"/>
                <a:gd name="connsiteX1820" fmla="*/ 919206 w 1213247"/>
                <a:gd name="connsiteY1820" fmla="*/ 346910 h 635749"/>
                <a:gd name="connsiteX1821" fmla="*/ 923319 w 1213247"/>
                <a:gd name="connsiteY1821" fmla="*/ 349451 h 635749"/>
                <a:gd name="connsiteX1822" fmla="*/ 921262 w 1213247"/>
                <a:gd name="connsiteY1822" fmla="*/ 353564 h 635749"/>
                <a:gd name="connsiteX1823" fmla="*/ 940740 w 1213247"/>
                <a:gd name="connsiteY1823" fmla="*/ 369957 h 635749"/>
                <a:gd name="connsiteX1824" fmla="*/ 940740 w 1213247"/>
                <a:gd name="connsiteY1824" fmla="*/ 373587 h 635749"/>
                <a:gd name="connsiteX1825" fmla="*/ 941768 w 1213247"/>
                <a:gd name="connsiteY1825" fmla="*/ 376672 h 635749"/>
                <a:gd name="connsiteX1826" fmla="*/ 944853 w 1213247"/>
                <a:gd name="connsiteY1826" fmla="*/ 379212 h 635749"/>
                <a:gd name="connsiteX1827" fmla="*/ 947938 w 1213247"/>
                <a:gd name="connsiteY1827" fmla="*/ 380784 h 635749"/>
                <a:gd name="connsiteX1828" fmla="*/ 951507 w 1213247"/>
                <a:gd name="connsiteY1828" fmla="*/ 384898 h 635749"/>
                <a:gd name="connsiteX1829" fmla="*/ 956104 w 1213247"/>
                <a:gd name="connsiteY1829" fmla="*/ 386955 h 635749"/>
                <a:gd name="connsiteX1830" fmla="*/ 958161 w 1213247"/>
                <a:gd name="connsiteY1830" fmla="*/ 385442 h 635749"/>
                <a:gd name="connsiteX1831" fmla="*/ 961730 w 1213247"/>
                <a:gd name="connsiteY1831" fmla="*/ 389555 h 635749"/>
                <a:gd name="connsiteX1832" fmla="*/ 962214 w 1213247"/>
                <a:gd name="connsiteY1832" fmla="*/ 391612 h 635749"/>
                <a:gd name="connsiteX1833" fmla="*/ 965783 w 1213247"/>
                <a:gd name="connsiteY1833" fmla="*/ 393669 h 635749"/>
                <a:gd name="connsiteX1834" fmla="*/ 968323 w 1213247"/>
                <a:gd name="connsiteY1834" fmla="*/ 391612 h 635749"/>
                <a:gd name="connsiteX1835" fmla="*/ 967840 w 1213247"/>
                <a:gd name="connsiteY1835" fmla="*/ 385442 h 635749"/>
                <a:gd name="connsiteX1836" fmla="*/ 966327 w 1213247"/>
                <a:gd name="connsiteY1836" fmla="*/ 377760 h 635749"/>
                <a:gd name="connsiteX1837" fmla="*/ 971953 w 1213247"/>
                <a:gd name="connsiteY1837" fmla="*/ 377276 h 635749"/>
                <a:gd name="connsiteX1838" fmla="*/ 976066 w 1213247"/>
                <a:gd name="connsiteY1838" fmla="*/ 377760 h 635749"/>
                <a:gd name="connsiteX1839" fmla="*/ 982720 w 1213247"/>
                <a:gd name="connsiteY1839" fmla="*/ 377276 h 635749"/>
                <a:gd name="connsiteX1840" fmla="*/ 984293 w 1213247"/>
                <a:gd name="connsiteY1840" fmla="*/ 374675 h 635749"/>
                <a:gd name="connsiteX1841" fmla="*/ 985321 w 1213247"/>
                <a:gd name="connsiteY1841" fmla="*/ 371590 h 635749"/>
                <a:gd name="connsiteX1842" fmla="*/ 985321 w 1213247"/>
                <a:gd name="connsiteY1842" fmla="*/ 368505 h 635749"/>
                <a:gd name="connsiteX1843" fmla="*/ 981752 w 1213247"/>
                <a:gd name="connsiteY1843" fmla="*/ 366993 h 635749"/>
                <a:gd name="connsiteX1844" fmla="*/ 978667 w 1213247"/>
                <a:gd name="connsiteY1844" fmla="*/ 368505 h 635749"/>
                <a:gd name="connsiteX1845" fmla="*/ 972497 w 1213247"/>
                <a:gd name="connsiteY1845" fmla="*/ 368505 h 635749"/>
                <a:gd name="connsiteX1846" fmla="*/ 968384 w 1213247"/>
                <a:gd name="connsiteY1846" fmla="*/ 366993 h 635749"/>
                <a:gd name="connsiteX1847" fmla="*/ 964815 w 1213247"/>
                <a:gd name="connsiteY1847" fmla="*/ 363424 h 635749"/>
                <a:gd name="connsiteX1848" fmla="*/ 962274 w 1213247"/>
                <a:gd name="connsiteY1848" fmla="*/ 356770 h 635749"/>
                <a:gd name="connsiteX1849" fmla="*/ 958705 w 1213247"/>
                <a:gd name="connsiteY1849" fmla="*/ 352656 h 635749"/>
                <a:gd name="connsiteX1850" fmla="*/ 955620 w 1213247"/>
                <a:gd name="connsiteY1850" fmla="*/ 347031 h 635749"/>
                <a:gd name="connsiteX1851" fmla="*/ 954592 w 1213247"/>
                <a:gd name="connsiteY1851" fmla="*/ 350116 h 635749"/>
                <a:gd name="connsiteX1852" fmla="*/ 952536 w 1213247"/>
                <a:gd name="connsiteY1852" fmla="*/ 349088 h 635749"/>
                <a:gd name="connsiteX1853" fmla="*/ 953564 w 1213247"/>
                <a:gd name="connsiteY1853" fmla="*/ 344490 h 635749"/>
                <a:gd name="connsiteX1854" fmla="*/ 954592 w 1213247"/>
                <a:gd name="connsiteY1854" fmla="*/ 339893 h 635749"/>
                <a:gd name="connsiteX1855" fmla="*/ 959189 w 1213247"/>
                <a:gd name="connsiteY1855" fmla="*/ 345519 h 635749"/>
                <a:gd name="connsiteX1856" fmla="*/ 962758 w 1213247"/>
                <a:gd name="connsiteY1856" fmla="*/ 350661 h 635749"/>
                <a:gd name="connsiteX1857" fmla="*/ 966872 w 1213247"/>
                <a:gd name="connsiteY1857" fmla="*/ 354229 h 635749"/>
                <a:gd name="connsiteX1858" fmla="*/ 970985 w 1213247"/>
                <a:gd name="connsiteY1858" fmla="*/ 361428 h 635749"/>
                <a:gd name="connsiteX1859" fmla="*/ 977639 w 1213247"/>
                <a:gd name="connsiteY1859" fmla="*/ 364997 h 635749"/>
                <a:gd name="connsiteX1860" fmla="*/ 984837 w 1213247"/>
                <a:gd name="connsiteY1860" fmla="*/ 361912 h 635749"/>
                <a:gd name="connsiteX1861" fmla="*/ 988950 w 1213247"/>
                <a:gd name="connsiteY1861" fmla="*/ 363484 h 635749"/>
                <a:gd name="connsiteX1862" fmla="*/ 988406 w 1213247"/>
                <a:gd name="connsiteY1862" fmla="*/ 370138 h 635749"/>
                <a:gd name="connsiteX1863" fmla="*/ 991975 w 1213247"/>
                <a:gd name="connsiteY1863" fmla="*/ 375280 h 635749"/>
                <a:gd name="connsiteX1864" fmla="*/ 991975 w 1213247"/>
                <a:gd name="connsiteY1864" fmla="*/ 378849 h 635749"/>
                <a:gd name="connsiteX1865" fmla="*/ 990947 w 1213247"/>
                <a:gd name="connsiteY1865" fmla="*/ 384474 h 635749"/>
                <a:gd name="connsiteX1866" fmla="*/ 993487 w 1213247"/>
                <a:gd name="connsiteY1866" fmla="*/ 385503 h 635749"/>
                <a:gd name="connsiteX1867" fmla="*/ 996028 w 1213247"/>
                <a:gd name="connsiteY1867" fmla="*/ 389072 h 635749"/>
                <a:gd name="connsiteX1868" fmla="*/ 1000625 w 1213247"/>
                <a:gd name="connsiteY1868" fmla="*/ 390584 h 635749"/>
                <a:gd name="connsiteX1869" fmla="*/ 1011937 w 1213247"/>
                <a:gd name="connsiteY1869" fmla="*/ 384959 h 635749"/>
                <a:gd name="connsiteX1870" fmla="*/ 1009880 w 1213247"/>
                <a:gd name="connsiteY1870" fmla="*/ 381389 h 635749"/>
                <a:gd name="connsiteX1871" fmla="*/ 1005283 w 1213247"/>
                <a:gd name="connsiteY1871" fmla="*/ 374191 h 635749"/>
                <a:gd name="connsiteX1872" fmla="*/ 1005283 w 1213247"/>
                <a:gd name="connsiteY1872" fmla="*/ 371106 h 635749"/>
                <a:gd name="connsiteX1873" fmla="*/ 1004738 w 1213247"/>
                <a:gd name="connsiteY1873" fmla="*/ 368021 h 635749"/>
                <a:gd name="connsiteX1874" fmla="*/ 1001169 w 1213247"/>
                <a:gd name="connsiteY1874" fmla="*/ 366993 h 635749"/>
                <a:gd name="connsiteX1875" fmla="*/ 999113 w 1213247"/>
                <a:gd name="connsiteY1875" fmla="*/ 360822 h 635749"/>
                <a:gd name="connsiteX1876" fmla="*/ 1001714 w 1213247"/>
                <a:gd name="connsiteY1876" fmla="*/ 357193 h 635749"/>
                <a:gd name="connsiteX1877" fmla="*/ 1001714 w 1213247"/>
                <a:gd name="connsiteY1877" fmla="*/ 352052 h 635749"/>
                <a:gd name="connsiteX1878" fmla="*/ 997600 w 1213247"/>
                <a:gd name="connsiteY1878" fmla="*/ 348967 h 635749"/>
                <a:gd name="connsiteX1879" fmla="*/ 994516 w 1213247"/>
                <a:gd name="connsiteY1879" fmla="*/ 345882 h 635749"/>
                <a:gd name="connsiteX1880" fmla="*/ 993003 w 1213247"/>
                <a:gd name="connsiteY1880" fmla="*/ 340256 h 635749"/>
                <a:gd name="connsiteX1881" fmla="*/ 997117 w 1213247"/>
                <a:gd name="connsiteY1881" fmla="*/ 333602 h 635749"/>
                <a:gd name="connsiteX1882" fmla="*/ 998145 w 1213247"/>
                <a:gd name="connsiteY1882" fmla="*/ 331546 h 635749"/>
                <a:gd name="connsiteX1883" fmla="*/ 1004799 w 1213247"/>
                <a:gd name="connsiteY1883" fmla="*/ 331546 h 635749"/>
                <a:gd name="connsiteX1884" fmla="*/ 1008368 w 1213247"/>
                <a:gd name="connsiteY1884" fmla="*/ 326404 h 635749"/>
                <a:gd name="connsiteX1885" fmla="*/ 1008912 w 1213247"/>
                <a:gd name="connsiteY1885" fmla="*/ 322835 h 635749"/>
                <a:gd name="connsiteX1886" fmla="*/ 1006855 w 1213247"/>
                <a:gd name="connsiteY1886" fmla="*/ 318722 h 635749"/>
                <a:gd name="connsiteX1887" fmla="*/ 1006855 w 1213247"/>
                <a:gd name="connsiteY1887" fmla="*/ 312068 h 635749"/>
                <a:gd name="connsiteX1888" fmla="*/ 1002742 w 1213247"/>
                <a:gd name="connsiteY1888" fmla="*/ 310011 h 635749"/>
                <a:gd name="connsiteX1889" fmla="*/ 1000686 w 1213247"/>
                <a:gd name="connsiteY1889" fmla="*/ 306926 h 635749"/>
                <a:gd name="connsiteX1890" fmla="*/ 1000202 w 1213247"/>
                <a:gd name="connsiteY1890" fmla="*/ 303841 h 635749"/>
                <a:gd name="connsiteX1891" fmla="*/ 997600 w 1213247"/>
                <a:gd name="connsiteY1891" fmla="*/ 298700 h 635749"/>
                <a:gd name="connsiteX1892" fmla="*/ 994516 w 1213247"/>
                <a:gd name="connsiteY1892" fmla="*/ 295615 h 635749"/>
                <a:gd name="connsiteX1893" fmla="*/ 991431 w 1213247"/>
                <a:gd name="connsiteY1893" fmla="*/ 291501 h 635749"/>
                <a:gd name="connsiteX1894" fmla="*/ 985805 w 1213247"/>
                <a:gd name="connsiteY1894" fmla="*/ 284303 h 635749"/>
                <a:gd name="connsiteX1895" fmla="*/ 985321 w 1213247"/>
                <a:gd name="connsiteY1895" fmla="*/ 282246 h 635749"/>
                <a:gd name="connsiteX1896" fmla="*/ 990947 w 1213247"/>
                <a:gd name="connsiteY1896" fmla="*/ 283275 h 635749"/>
                <a:gd name="connsiteX1897" fmla="*/ 998629 w 1213247"/>
                <a:gd name="connsiteY1897" fmla="*/ 289445 h 635749"/>
                <a:gd name="connsiteX1898" fmla="*/ 1003226 w 1213247"/>
                <a:gd name="connsiteY1898" fmla="*/ 295615 h 635749"/>
                <a:gd name="connsiteX1899" fmla="*/ 1005283 w 1213247"/>
                <a:gd name="connsiteY1899" fmla="*/ 304325 h 635749"/>
                <a:gd name="connsiteX1900" fmla="*/ 1008852 w 1213247"/>
                <a:gd name="connsiteY1900" fmla="*/ 309467 h 635749"/>
                <a:gd name="connsiteX1901" fmla="*/ 1014477 w 1213247"/>
                <a:gd name="connsiteY1901" fmla="*/ 314064 h 635749"/>
                <a:gd name="connsiteX1902" fmla="*/ 1015989 w 1213247"/>
                <a:gd name="connsiteY1902" fmla="*/ 316605 h 635749"/>
                <a:gd name="connsiteX1903" fmla="*/ 1017502 w 1213247"/>
                <a:gd name="connsiteY1903" fmla="*/ 318661 h 635749"/>
                <a:gd name="connsiteX1904" fmla="*/ 1021071 w 1213247"/>
                <a:gd name="connsiteY1904" fmla="*/ 319690 h 635749"/>
                <a:gd name="connsiteX1905" fmla="*/ 1019014 w 1213247"/>
                <a:gd name="connsiteY1905" fmla="*/ 323258 h 635749"/>
                <a:gd name="connsiteX1906" fmla="*/ 1015929 w 1213247"/>
                <a:gd name="connsiteY1906" fmla="*/ 320718 h 635749"/>
                <a:gd name="connsiteX1907" fmla="*/ 1014417 w 1213247"/>
                <a:gd name="connsiteY1907" fmla="*/ 322231 h 635749"/>
                <a:gd name="connsiteX1908" fmla="*/ 1013872 w 1213247"/>
                <a:gd name="connsiteY1908" fmla="*/ 326827 h 635749"/>
                <a:gd name="connsiteX1909" fmla="*/ 1014901 w 1213247"/>
                <a:gd name="connsiteY1909" fmla="*/ 331424 h 635749"/>
                <a:gd name="connsiteX1910" fmla="*/ 1016957 w 1213247"/>
                <a:gd name="connsiteY1910" fmla="*/ 337050 h 635749"/>
                <a:gd name="connsiteX1911" fmla="*/ 1019498 w 1213247"/>
                <a:gd name="connsiteY1911" fmla="*/ 342192 h 635749"/>
                <a:gd name="connsiteX1912" fmla="*/ 1019982 w 1213247"/>
                <a:gd name="connsiteY1912" fmla="*/ 347818 h 635749"/>
                <a:gd name="connsiteX1913" fmla="*/ 1021494 w 1213247"/>
                <a:gd name="connsiteY1913" fmla="*/ 353443 h 635749"/>
                <a:gd name="connsiteX1914" fmla="*/ 1017925 w 1213247"/>
                <a:gd name="connsiteY1914" fmla="*/ 351931 h 635749"/>
                <a:gd name="connsiteX1915" fmla="*/ 1014356 w 1213247"/>
                <a:gd name="connsiteY1915" fmla="*/ 351931 h 635749"/>
                <a:gd name="connsiteX1916" fmla="*/ 1014356 w 1213247"/>
                <a:gd name="connsiteY1916" fmla="*/ 358101 h 635749"/>
                <a:gd name="connsiteX1917" fmla="*/ 1015385 w 1213247"/>
                <a:gd name="connsiteY1917" fmla="*/ 362698 h 635749"/>
                <a:gd name="connsiteX1918" fmla="*/ 1013328 w 1213247"/>
                <a:gd name="connsiteY1918" fmla="*/ 368324 h 635749"/>
                <a:gd name="connsiteX1919" fmla="*/ 1014356 w 1213247"/>
                <a:gd name="connsiteY1919" fmla="*/ 374493 h 635749"/>
                <a:gd name="connsiteX1920" fmla="*/ 1018953 w 1213247"/>
                <a:gd name="connsiteY1920" fmla="*/ 375522 h 635749"/>
                <a:gd name="connsiteX1921" fmla="*/ 1025124 w 1213247"/>
                <a:gd name="connsiteY1921" fmla="*/ 374010 h 635749"/>
                <a:gd name="connsiteX1922" fmla="*/ 1030749 w 1213247"/>
                <a:gd name="connsiteY1922" fmla="*/ 371953 h 635749"/>
                <a:gd name="connsiteX1923" fmla="*/ 1034862 w 1213247"/>
                <a:gd name="connsiteY1923" fmla="*/ 368384 h 635749"/>
                <a:gd name="connsiteX1924" fmla="*/ 1040488 w 1213247"/>
                <a:gd name="connsiteY1924" fmla="*/ 369412 h 635749"/>
                <a:gd name="connsiteX1925" fmla="*/ 1048715 w 1213247"/>
                <a:gd name="connsiteY1925" fmla="*/ 365299 h 635749"/>
                <a:gd name="connsiteX1926" fmla="*/ 1046174 w 1213247"/>
                <a:gd name="connsiteY1926" fmla="*/ 362759 h 635749"/>
                <a:gd name="connsiteX1927" fmla="*/ 1034378 w 1213247"/>
                <a:gd name="connsiteY1927" fmla="*/ 361730 h 635749"/>
                <a:gd name="connsiteX1928" fmla="*/ 1037463 w 1213247"/>
                <a:gd name="connsiteY1928" fmla="*/ 357133 h 635749"/>
                <a:gd name="connsiteX1929" fmla="*/ 1038492 w 1213247"/>
                <a:gd name="connsiteY1929" fmla="*/ 353020 h 635749"/>
                <a:gd name="connsiteX1930" fmla="*/ 1038976 w 1213247"/>
                <a:gd name="connsiteY1930" fmla="*/ 347394 h 635749"/>
                <a:gd name="connsiteX1931" fmla="*/ 1038976 w 1213247"/>
                <a:gd name="connsiteY1931" fmla="*/ 342252 h 635749"/>
                <a:gd name="connsiteX1932" fmla="*/ 1035407 w 1213247"/>
                <a:gd name="connsiteY1932" fmla="*/ 339167 h 635749"/>
                <a:gd name="connsiteX1933" fmla="*/ 1034378 w 1213247"/>
                <a:gd name="connsiteY1933" fmla="*/ 332997 h 635749"/>
                <a:gd name="connsiteX1934" fmla="*/ 1029781 w 1213247"/>
                <a:gd name="connsiteY1934" fmla="*/ 328884 h 635749"/>
                <a:gd name="connsiteX1935" fmla="*/ 1022583 w 1213247"/>
                <a:gd name="connsiteY1935" fmla="*/ 326343 h 635749"/>
                <a:gd name="connsiteX1936" fmla="*/ 1023611 w 1213247"/>
                <a:gd name="connsiteY1936" fmla="*/ 320173 h 635749"/>
                <a:gd name="connsiteX1937" fmla="*/ 1030265 w 1213247"/>
                <a:gd name="connsiteY1937" fmla="*/ 323258 h 635749"/>
                <a:gd name="connsiteX1938" fmla="*/ 1029781 w 1213247"/>
                <a:gd name="connsiteY1938" fmla="*/ 309406 h 635749"/>
                <a:gd name="connsiteX1939" fmla="*/ 1034923 w 1213247"/>
                <a:gd name="connsiteY1939" fmla="*/ 308922 h 635749"/>
                <a:gd name="connsiteX1940" fmla="*/ 1033894 w 1213247"/>
                <a:gd name="connsiteY1940" fmla="*/ 312491 h 635749"/>
                <a:gd name="connsiteX1941" fmla="*/ 1032866 w 1213247"/>
                <a:gd name="connsiteY1941" fmla="*/ 317633 h 635749"/>
                <a:gd name="connsiteX1942" fmla="*/ 1033350 w 1213247"/>
                <a:gd name="connsiteY1942" fmla="*/ 323258 h 635749"/>
                <a:gd name="connsiteX1943" fmla="*/ 1037463 w 1213247"/>
                <a:gd name="connsiteY1943" fmla="*/ 329429 h 635749"/>
                <a:gd name="connsiteX1944" fmla="*/ 1039520 w 1213247"/>
                <a:gd name="connsiteY1944" fmla="*/ 328400 h 635749"/>
                <a:gd name="connsiteX1945" fmla="*/ 1040004 w 1213247"/>
                <a:gd name="connsiteY1945" fmla="*/ 331969 h 635749"/>
                <a:gd name="connsiteX1946" fmla="*/ 1042545 w 1213247"/>
                <a:gd name="connsiteY1946" fmla="*/ 335054 h 635749"/>
                <a:gd name="connsiteX1947" fmla="*/ 1043573 w 1213247"/>
                <a:gd name="connsiteY1947" fmla="*/ 343765 h 635749"/>
                <a:gd name="connsiteX1948" fmla="*/ 1040488 w 1213247"/>
                <a:gd name="connsiteY1948" fmla="*/ 351447 h 635749"/>
                <a:gd name="connsiteX1949" fmla="*/ 1042000 w 1213247"/>
                <a:gd name="connsiteY1949" fmla="*/ 354532 h 635749"/>
                <a:gd name="connsiteX1950" fmla="*/ 1051739 w 1213247"/>
                <a:gd name="connsiteY1950" fmla="*/ 354532 h 635749"/>
                <a:gd name="connsiteX1951" fmla="*/ 1052223 w 1213247"/>
                <a:gd name="connsiteY1951" fmla="*/ 351991 h 635749"/>
                <a:gd name="connsiteX1952" fmla="*/ 1055308 w 1213247"/>
                <a:gd name="connsiteY1952" fmla="*/ 349451 h 635749"/>
                <a:gd name="connsiteX1953" fmla="*/ 1056336 w 1213247"/>
                <a:gd name="connsiteY1953" fmla="*/ 351991 h 635749"/>
                <a:gd name="connsiteX1954" fmla="*/ 1059421 w 1213247"/>
                <a:gd name="connsiteY1954" fmla="*/ 353020 h 635749"/>
                <a:gd name="connsiteX1955" fmla="*/ 1064079 w 1213247"/>
                <a:gd name="connsiteY1955" fmla="*/ 350963 h 635749"/>
                <a:gd name="connsiteX1956" fmla="*/ 1068192 w 1213247"/>
                <a:gd name="connsiteY1956" fmla="*/ 346366 h 635749"/>
                <a:gd name="connsiteX1957" fmla="*/ 1072306 w 1213247"/>
                <a:gd name="connsiteY1957" fmla="*/ 339712 h 635749"/>
                <a:gd name="connsiteX1958" fmla="*/ 1069765 w 1213247"/>
                <a:gd name="connsiteY1958" fmla="*/ 336143 h 635749"/>
                <a:gd name="connsiteX1959" fmla="*/ 1070249 w 1213247"/>
                <a:gd name="connsiteY1959" fmla="*/ 331546 h 635749"/>
                <a:gd name="connsiteX1960" fmla="*/ 1067708 w 1213247"/>
                <a:gd name="connsiteY1960" fmla="*/ 326948 h 635749"/>
                <a:gd name="connsiteX1961" fmla="*/ 1060510 w 1213247"/>
                <a:gd name="connsiteY1961" fmla="*/ 326948 h 635749"/>
                <a:gd name="connsiteX1962" fmla="*/ 1057909 w 1213247"/>
                <a:gd name="connsiteY1962" fmla="*/ 318238 h 635749"/>
                <a:gd name="connsiteX1963" fmla="*/ 1053796 w 1213247"/>
                <a:gd name="connsiteY1963" fmla="*/ 313097 h 635749"/>
                <a:gd name="connsiteX1964" fmla="*/ 1046114 w 1213247"/>
                <a:gd name="connsiteY1964" fmla="*/ 301785 h 635749"/>
                <a:gd name="connsiteX1965" fmla="*/ 1043029 w 1213247"/>
                <a:gd name="connsiteY1965" fmla="*/ 301240 h 635749"/>
                <a:gd name="connsiteX1966" fmla="*/ 1039943 w 1213247"/>
                <a:gd name="connsiteY1966" fmla="*/ 298700 h 635749"/>
                <a:gd name="connsiteX1967" fmla="*/ 1040972 w 1213247"/>
                <a:gd name="connsiteY1967" fmla="*/ 295615 h 635749"/>
                <a:gd name="connsiteX1968" fmla="*/ 1036375 w 1213247"/>
                <a:gd name="connsiteY1968" fmla="*/ 293013 h 635749"/>
                <a:gd name="connsiteX1969" fmla="*/ 1033290 w 1213247"/>
                <a:gd name="connsiteY1969" fmla="*/ 287872 h 635749"/>
                <a:gd name="connsiteX1970" fmla="*/ 1035830 w 1213247"/>
                <a:gd name="connsiteY1970" fmla="*/ 286843 h 635749"/>
                <a:gd name="connsiteX1971" fmla="*/ 1037887 w 1213247"/>
                <a:gd name="connsiteY1971" fmla="*/ 290413 h 635749"/>
                <a:gd name="connsiteX1972" fmla="*/ 1037887 w 1213247"/>
                <a:gd name="connsiteY1972" fmla="*/ 291986 h 635749"/>
                <a:gd name="connsiteX1973" fmla="*/ 1040488 w 1213247"/>
                <a:gd name="connsiteY1973" fmla="*/ 292469 h 635749"/>
                <a:gd name="connsiteX1974" fmla="*/ 1043029 w 1213247"/>
                <a:gd name="connsiteY1974" fmla="*/ 292469 h 635749"/>
                <a:gd name="connsiteX1975" fmla="*/ 1044541 w 1213247"/>
                <a:gd name="connsiteY1975" fmla="*/ 290413 h 635749"/>
                <a:gd name="connsiteX1976" fmla="*/ 1048110 w 1213247"/>
                <a:gd name="connsiteY1976" fmla="*/ 284787 h 635749"/>
                <a:gd name="connsiteX1977" fmla="*/ 1048110 w 1213247"/>
                <a:gd name="connsiteY1977" fmla="*/ 279645 h 635749"/>
                <a:gd name="connsiteX1978" fmla="*/ 1046597 w 1213247"/>
                <a:gd name="connsiteY1978" fmla="*/ 279645 h 635749"/>
                <a:gd name="connsiteX1979" fmla="*/ 1042000 w 1213247"/>
                <a:gd name="connsiteY1979" fmla="*/ 276560 h 635749"/>
                <a:gd name="connsiteX1980" fmla="*/ 1037403 w 1213247"/>
                <a:gd name="connsiteY1980" fmla="*/ 272992 h 635749"/>
                <a:gd name="connsiteX1981" fmla="*/ 1034862 w 1213247"/>
                <a:gd name="connsiteY1981" fmla="*/ 266822 h 635749"/>
                <a:gd name="connsiteX1982" fmla="*/ 1034318 w 1213247"/>
                <a:gd name="connsiteY1982" fmla="*/ 260651 h 635749"/>
                <a:gd name="connsiteX1983" fmla="*/ 1030205 w 1213247"/>
                <a:gd name="connsiteY1983" fmla="*/ 259623 h 635749"/>
                <a:gd name="connsiteX1984" fmla="*/ 1024579 w 1213247"/>
                <a:gd name="connsiteY1984" fmla="*/ 262164 h 635749"/>
                <a:gd name="connsiteX1985" fmla="*/ 1026091 w 1213247"/>
                <a:gd name="connsiteY1985" fmla="*/ 242141 h 635749"/>
                <a:gd name="connsiteX1986" fmla="*/ 1010182 w 1213247"/>
                <a:gd name="connsiteY1986" fmla="*/ 235972 h 635749"/>
                <a:gd name="connsiteX1987" fmla="*/ 1014780 w 1213247"/>
                <a:gd name="connsiteY1987" fmla="*/ 233370 h 635749"/>
                <a:gd name="connsiteX1988" fmla="*/ 1018349 w 1213247"/>
                <a:gd name="connsiteY1988" fmla="*/ 236455 h 635749"/>
                <a:gd name="connsiteX1989" fmla="*/ 1023974 w 1213247"/>
                <a:gd name="connsiteY1989" fmla="*/ 238996 h 635749"/>
                <a:gd name="connsiteX1990" fmla="*/ 1026515 w 1213247"/>
                <a:gd name="connsiteY1990" fmla="*/ 238512 h 635749"/>
                <a:gd name="connsiteX1991" fmla="*/ 1041940 w 1213247"/>
                <a:gd name="connsiteY1991" fmla="*/ 262103 h 635749"/>
                <a:gd name="connsiteX1992" fmla="*/ 1054764 w 1213247"/>
                <a:gd name="connsiteY1992" fmla="*/ 282126 h 635749"/>
                <a:gd name="connsiteX1993" fmla="*/ 1056820 w 1213247"/>
                <a:gd name="connsiteY1993" fmla="*/ 281641 h 635749"/>
                <a:gd name="connsiteX1994" fmla="*/ 1055247 w 1213247"/>
                <a:gd name="connsiteY1994" fmla="*/ 273415 h 635749"/>
                <a:gd name="connsiteX1995" fmla="*/ 1058332 w 1213247"/>
                <a:gd name="connsiteY1995" fmla="*/ 269846 h 635749"/>
                <a:gd name="connsiteX1996" fmla="*/ 1072669 w 1213247"/>
                <a:gd name="connsiteY1996" fmla="*/ 289868 h 635749"/>
                <a:gd name="connsiteX1997" fmla="*/ 1076782 w 1213247"/>
                <a:gd name="connsiteY1997" fmla="*/ 288295 h 635749"/>
                <a:gd name="connsiteX1998" fmla="*/ 1078839 w 1213247"/>
                <a:gd name="connsiteY1998" fmla="*/ 294950 h 635749"/>
                <a:gd name="connsiteX1999" fmla="*/ 1085492 w 1213247"/>
                <a:gd name="connsiteY1999" fmla="*/ 291865 h 635749"/>
                <a:gd name="connsiteX2000" fmla="*/ 1088033 w 1213247"/>
                <a:gd name="connsiteY2000" fmla="*/ 292892 h 635749"/>
                <a:gd name="connsiteX2001" fmla="*/ 1090090 w 1213247"/>
                <a:gd name="connsiteY2001" fmla="*/ 295494 h 635749"/>
                <a:gd name="connsiteX2002" fmla="*/ 1085492 w 1213247"/>
                <a:gd name="connsiteY2002" fmla="*/ 296522 h 635749"/>
                <a:gd name="connsiteX2003" fmla="*/ 1086521 w 1213247"/>
                <a:gd name="connsiteY2003" fmla="*/ 299123 h 635749"/>
                <a:gd name="connsiteX2004" fmla="*/ 1084464 w 1213247"/>
                <a:gd name="connsiteY2004" fmla="*/ 301664 h 635749"/>
                <a:gd name="connsiteX2005" fmla="*/ 1085976 w 1213247"/>
                <a:gd name="connsiteY2005" fmla="*/ 306261 h 635749"/>
                <a:gd name="connsiteX2006" fmla="*/ 1089545 w 1213247"/>
                <a:gd name="connsiteY2006" fmla="*/ 311403 h 635749"/>
                <a:gd name="connsiteX2007" fmla="*/ 1093114 w 1213247"/>
                <a:gd name="connsiteY2007" fmla="*/ 313943 h 635749"/>
                <a:gd name="connsiteX2008" fmla="*/ 1100796 w 1213247"/>
                <a:gd name="connsiteY2008" fmla="*/ 316484 h 635749"/>
                <a:gd name="connsiteX2009" fmla="*/ 1101825 w 1213247"/>
                <a:gd name="connsiteY2009" fmla="*/ 310314 h 635749"/>
                <a:gd name="connsiteX2010" fmla="*/ 1099284 w 1213247"/>
                <a:gd name="connsiteY2010" fmla="*/ 307228 h 635749"/>
                <a:gd name="connsiteX2011" fmla="*/ 1095715 w 1213247"/>
                <a:gd name="connsiteY2011" fmla="*/ 306201 h 635749"/>
                <a:gd name="connsiteX2012" fmla="*/ 1097227 w 1213247"/>
                <a:gd name="connsiteY2012" fmla="*/ 303116 h 635749"/>
                <a:gd name="connsiteX2013" fmla="*/ 1102369 w 1213247"/>
                <a:gd name="connsiteY2013" fmla="*/ 304628 h 635749"/>
                <a:gd name="connsiteX2014" fmla="*/ 1103881 w 1213247"/>
                <a:gd name="connsiteY2014" fmla="*/ 301059 h 635749"/>
                <a:gd name="connsiteX2015" fmla="*/ 1105938 w 1213247"/>
                <a:gd name="connsiteY2015" fmla="*/ 298518 h 635749"/>
                <a:gd name="connsiteX2016" fmla="*/ 1103398 w 1213247"/>
                <a:gd name="connsiteY2016" fmla="*/ 296462 h 635749"/>
                <a:gd name="connsiteX2017" fmla="*/ 1100857 w 1213247"/>
                <a:gd name="connsiteY2017" fmla="*/ 297490 h 635749"/>
                <a:gd name="connsiteX2018" fmla="*/ 1098316 w 1213247"/>
                <a:gd name="connsiteY2018" fmla="*/ 297006 h 635749"/>
                <a:gd name="connsiteX2019" fmla="*/ 1097772 w 1213247"/>
                <a:gd name="connsiteY2019" fmla="*/ 294950 h 635749"/>
                <a:gd name="connsiteX2020" fmla="*/ 1095231 w 1213247"/>
                <a:gd name="connsiteY2020" fmla="*/ 292409 h 635749"/>
                <a:gd name="connsiteX2021" fmla="*/ 1092146 w 1213247"/>
                <a:gd name="connsiteY2021" fmla="*/ 292892 h 635749"/>
                <a:gd name="connsiteX2022" fmla="*/ 1091118 w 1213247"/>
                <a:gd name="connsiteY2022" fmla="*/ 290836 h 635749"/>
                <a:gd name="connsiteX2023" fmla="*/ 1091602 w 1213247"/>
                <a:gd name="connsiteY2023" fmla="*/ 286239 h 635749"/>
                <a:gd name="connsiteX2024" fmla="*/ 1090090 w 1213247"/>
                <a:gd name="connsiteY2024" fmla="*/ 282126 h 635749"/>
                <a:gd name="connsiteX2025" fmla="*/ 1091602 w 1213247"/>
                <a:gd name="connsiteY2025" fmla="*/ 279585 h 635749"/>
                <a:gd name="connsiteX2026" fmla="*/ 1094143 w 1213247"/>
                <a:gd name="connsiteY2026" fmla="*/ 284182 h 635749"/>
                <a:gd name="connsiteX2027" fmla="*/ 1095655 w 1213247"/>
                <a:gd name="connsiteY2027" fmla="*/ 285694 h 635749"/>
                <a:gd name="connsiteX2028" fmla="*/ 1096683 w 1213247"/>
                <a:gd name="connsiteY2028" fmla="*/ 285694 h 635749"/>
                <a:gd name="connsiteX2029" fmla="*/ 1100252 w 1213247"/>
                <a:gd name="connsiteY2029" fmla="*/ 287751 h 635749"/>
                <a:gd name="connsiteX2030" fmla="*/ 1101764 w 1213247"/>
                <a:gd name="connsiteY2030" fmla="*/ 289263 h 635749"/>
                <a:gd name="connsiteX2031" fmla="*/ 1102793 w 1213247"/>
                <a:gd name="connsiteY2031" fmla="*/ 289807 h 635749"/>
                <a:gd name="connsiteX2032" fmla="*/ 1104365 w 1213247"/>
                <a:gd name="connsiteY2032" fmla="*/ 288779 h 635749"/>
                <a:gd name="connsiteX2033" fmla="*/ 1105394 w 1213247"/>
                <a:gd name="connsiteY2033" fmla="*/ 288779 h 635749"/>
                <a:gd name="connsiteX2034" fmla="*/ 1105878 w 1213247"/>
                <a:gd name="connsiteY2034" fmla="*/ 288235 h 635749"/>
                <a:gd name="connsiteX2035" fmla="*/ 1106906 w 1213247"/>
                <a:gd name="connsiteY2035" fmla="*/ 288235 h 635749"/>
                <a:gd name="connsiteX2036" fmla="*/ 1106906 w 1213247"/>
                <a:gd name="connsiteY2036" fmla="*/ 288779 h 635749"/>
                <a:gd name="connsiteX2037" fmla="*/ 1107390 w 1213247"/>
                <a:gd name="connsiteY2037" fmla="*/ 289807 h 635749"/>
                <a:gd name="connsiteX2038" fmla="*/ 1107390 w 1213247"/>
                <a:gd name="connsiteY2038" fmla="*/ 290292 h 635749"/>
                <a:gd name="connsiteX2039" fmla="*/ 1107934 w 1213247"/>
                <a:gd name="connsiteY2039" fmla="*/ 291320 h 635749"/>
                <a:gd name="connsiteX2040" fmla="*/ 1107934 w 1213247"/>
                <a:gd name="connsiteY2040" fmla="*/ 292832 h 635749"/>
                <a:gd name="connsiteX2041" fmla="*/ 1107390 w 1213247"/>
                <a:gd name="connsiteY2041" fmla="*/ 292832 h 635749"/>
                <a:gd name="connsiteX2042" fmla="*/ 1106906 w 1213247"/>
                <a:gd name="connsiteY2042" fmla="*/ 292348 h 635749"/>
                <a:gd name="connsiteX2043" fmla="*/ 1105878 w 1213247"/>
                <a:gd name="connsiteY2043" fmla="*/ 292348 h 635749"/>
                <a:gd name="connsiteX2044" fmla="*/ 1106362 w 1213247"/>
                <a:gd name="connsiteY2044" fmla="*/ 292832 h 635749"/>
                <a:gd name="connsiteX2045" fmla="*/ 1105878 w 1213247"/>
                <a:gd name="connsiteY2045" fmla="*/ 293377 h 635749"/>
                <a:gd name="connsiteX2046" fmla="*/ 1106362 w 1213247"/>
                <a:gd name="connsiteY2046" fmla="*/ 293860 h 635749"/>
                <a:gd name="connsiteX2047" fmla="*/ 1106362 w 1213247"/>
                <a:gd name="connsiteY2047" fmla="*/ 293377 h 635749"/>
                <a:gd name="connsiteX2048" fmla="*/ 1106845 w 1213247"/>
                <a:gd name="connsiteY2048" fmla="*/ 293860 h 635749"/>
                <a:gd name="connsiteX2049" fmla="*/ 1107874 w 1213247"/>
                <a:gd name="connsiteY2049" fmla="*/ 294889 h 635749"/>
                <a:gd name="connsiteX2050" fmla="*/ 1108358 w 1213247"/>
                <a:gd name="connsiteY2050" fmla="*/ 294405 h 635749"/>
                <a:gd name="connsiteX2051" fmla="*/ 1109386 w 1213247"/>
                <a:gd name="connsiteY2051" fmla="*/ 293860 h 635749"/>
                <a:gd name="connsiteX2052" fmla="*/ 1110414 w 1213247"/>
                <a:gd name="connsiteY2052" fmla="*/ 294405 h 635749"/>
                <a:gd name="connsiteX2053" fmla="*/ 1113983 w 1213247"/>
                <a:gd name="connsiteY2053" fmla="*/ 294405 h 635749"/>
                <a:gd name="connsiteX2054" fmla="*/ 1118097 w 1213247"/>
                <a:gd name="connsiteY2054" fmla="*/ 294889 h 635749"/>
                <a:gd name="connsiteX2055" fmla="*/ 1121182 w 1213247"/>
                <a:gd name="connsiteY2055" fmla="*/ 299002 h 635749"/>
                <a:gd name="connsiteX2056" fmla="*/ 1120153 w 1213247"/>
                <a:gd name="connsiteY2056" fmla="*/ 294405 h 635749"/>
                <a:gd name="connsiteX2057" fmla="*/ 1116584 w 1213247"/>
                <a:gd name="connsiteY2057" fmla="*/ 289263 h 635749"/>
                <a:gd name="connsiteX2058" fmla="*/ 1118097 w 1213247"/>
                <a:gd name="connsiteY2058" fmla="*/ 285694 h 635749"/>
                <a:gd name="connsiteX2059" fmla="*/ 1111927 w 1213247"/>
                <a:gd name="connsiteY2059" fmla="*/ 255933 h 635749"/>
                <a:gd name="connsiteX2060" fmla="*/ 1113983 w 1213247"/>
                <a:gd name="connsiteY2060" fmla="*/ 255389 h 635749"/>
                <a:gd name="connsiteX2061" fmla="*/ 1116524 w 1213247"/>
                <a:gd name="connsiteY2061" fmla="*/ 259502 h 635749"/>
                <a:gd name="connsiteX2062" fmla="*/ 1119609 w 1213247"/>
                <a:gd name="connsiteY2062" fmla="*/ 266700 h 635749"/>
                <a:gd name="connsiteX2063" fmla="*/ 1122694 w 1213247"/>
                <a:gd name="connsiteY2063" fmla="*/ 271298 h 635749"/>
                <a:gd name="connsiteX2064" fmla="*/ 1126263 w 1213247"/>
                <a:gd name="connsiteY2064" fmla="*/ 271781 h 635749"/>
                <a:gd name="connsiteX2065" fmla="*/ 1130376 w 1213247"/>
                <a:gd name="connsiteY2065" fmla="*/ 274383 h 635749"/>
                <a:gd name="connsiteX2066" fmla="*/ 1127835 w 1213247"/>
                <a:gd name="connsiteY2066" fmla="*/ 274383 h 635749"/>
                <a:gd name="connsiteX2067" fmla="*/ 1126263 w 1213247"/>
                <a:gd name="connsiteY2067" fmla="*/ 275895 h 635749"/>
                <a:gd name="connsiteX2068" fmla="*/ 1126263 w 1213247"/>
                <a:gd name="connsiteY2068" fmla="*/ 278980 h 635749"/>
                <a:gd name="connsiteX2069" fmla="*/ 1130860 w 1213247"/>
                <a:gd name="connsiteY2069" fmla="*/ 282549 h 635749"/>
                <a:gd name="connsiteX2070" fmla="*/ 1129832 w 1213247"/>
                <a:gd name="connsiteY2070" fmla="*/ 286118 h 635749"/>
                <a:gd name="connsiteX2071" fmla="*/ 1129832 w 1213247"/>
                <a:gd name="connsiteY2071" fmla="*/ 291743 h 635749"/>
                <a:gd name="connsiteX2072" fmla="*/ 1134429 w 1213247"/>
                <a:gd name="connsiteY2072" fmla="*/ 303055 h 635749"/>
                <a:gd name="connsiteX2073" fmla="*/ 1140054 w 1213247"/>
                <a:gd name="connsiteY2073" fmla="*/ 311765 h 635749"/>
                <a:gd name="connsiteX2074" fmla="*/ 1146224 w 1213247"/>
                <a:gd name="connsiteY2074" fmla="*/ 316907 h 635749"/>
                <a:gd name="connsiteX2075" fmla="*/ 1150822 w 1213247"/>
                <a:gd name="connsiteY2075" fmla="*/ 317391 h 635749"/>
                <a:gd name="connsiteX2076" fmla="*/ 1152334 w 1213247"/>
                <a:gd name="connsiteY2076" fmla="*/ 315335 h 635749"/>
                <a:gd name="connsiteX2077" fmla="*/ 1146708 w 1213247"/>
                <a:gd name="connsiteY2077" fmla="*/ 302511 h 635749"/>
                <a:gd name="connsiteX2078" fmla="*/ 1144168 w 1213247"/>
                <a:gd name="connsiteY2078" fmla="*/ 299426 h 635749"/>
                <a:gd name="connsiteX2079" fmla="*/ 1142656 w 1213247"/>
                <a:gd name="connsiteY2079" fmla="*/ 295856 h 635749"/>
                <a:gd name="connsiteX2080" fmla="*/ 1145196 w 1213247"/>
                <a:gd name="connsiteY2080" fmla="*/ 292771 h 635749"/>
                <a:gd name="connsiteX2081" fmla="*/ 1149854 w 1213247"/>
                <a:gd name="connsiteY2081" fmla="*/ 291743 h 635749"/>
                <a:gd name="connsiteX2082" fmla="*/ 1151910 w 1213247"/>
                <a:gd name="connsiteY2082" fmla="*/ 294828 h 635749"/>
                <a:gd name="connsiteX2083" fmla="*/ 1155479 w 1213247"/>
                <a:gd name="connsiteY2083" fmla="*/ 293800 h 635749"/>
                <a:gd name="connsiteX2084" fmla="*/ 1154451 w 1213247"/>
                <a:gd name="connsiteY2084" fmla="*/ 287630 h 635749"/>
                <a:gd name="connsiteX2085" fmla="*/ 1159048 w 1213247"/>
                <a:gd name="connsiteY2085" fmla="*/ 285090 h 635749"/>
                <a:gd name="connsiteX2086" fmla="*/ 1160560 w 1213247"/>
                <a:gd name="connsiteY2086" fmla="*/ 287630 h 635749"/>
                <a:gd name="connsiteX2087" fmla="*/ 1163101 w 1213247"/>
                <a:gd name="connsiteY2087" fmla="*/ 292771 h 635749"/>
                <a:gd name="connsiteX2088" fmla="*/ 1165158 w 1213247"/>
                <a:gd name="connsiteY2088" fmla="*/ 297369 h 635749"/>
                <a:gd name="connsiteX2089" fmla="*/ 1167759 w 1213247"/>
                <a:gd name="connsiteY2089" fmla="*/ 301966 h 635749"/>
                <a:gd name="connsiteX2090" fmla="*/ 1168787 w 1213247"/>
                <a:gd name="connsiteY2090" fmla="*/ 298881 h 635749"/>
                <a:gd name="connsiteX2091" fmla="*/ 1170360 w 1213247"/>
                <a:gd name="connsiteY2091" fmla="*/ 298337 h 635749"/>
                <a:gd name="connsiteX2092" fmla="*/ 1171388 w 1213247"/>
                <a:gd name="connsiteY2092" fmla="*/ 301905 h 635749"/>
                <a:gd name="connsiteX2093" fmla="*/ 1170844 w 1213247"/>
                <a:gd name="connsiteY2093" fmla="*/ 307048 h 635749"/>
                <a:gd name="connsiteX2094" fmla="*/ 1168303 w 1213247"/>
                <a:gd name="connsiteY2094" fmla="*/ 305535 h 635749"/>
                <a:gd name="connsiteX2095" fmla="*/ 1159048 w 1213247"/>
                <a:gd name="connsiteY2095" fmla="*/ 300938 h 635749"/>
                <a:gd name="connsiteX2096" fmla="*/ 1158564 w 1213247"/>
                <a:gd name="connsiteY2096" fmla="*/ 305535 h 635749"/>
                <a:gd name="connsiteX2097" fmla="*/ 1158564 w 1213247"/>
                <a:gd name="connsiteY2097" fmla="*/ 314245 h 635749"/>
                <a:gd name="connsiteX2098" fmla="*/ 1160077 w 1213247"/>
                <a:gd name="connsiteY2098" fmla="*/ 320899 h 635749"/>
                <a:gd name="connsiteX2099" fmla="*/ 1165218 w 1213247"/>
                <a:gd name="connsiteY2099" fmla="*/ 321384 h 635749"/>
                <a:gd name="connsiteX2100" fmla="*/ 1167819 w 1213247"/>
                <a:gd name="connsiteY2100" fmla="*/ 317270 h 635749"/>
                <a:gd name="connsiteX2101" fmla="*/ 1171388 w 1213247"/>
                <a:gd name="connsiteY2101" fmla="*/ 319326 h 635749"/>
                <a:gd name="connsiteX2102" fmla="*/ 1172901 w 1213247"/>
                <a:gd name="connsiteY2102" fmla="*/ 312128 h 635749"/>
                <a:gd name="connsiteX2103" fmla="*/ 1175441 w 1213247"/>
                <a:gd name="connsiteY2103" fmla="*/ 311584 h 635749"/>
                <a:gd name="connsiteX2104" fmla="*/ 1176953 w 1213247"/>
                <a:gd name="connsiteY2104" fmla="*/ 319266 h 635749"/>
                <a:gd name="connsiteX2105" fmla="*/ 1182579 w 1213247"/>
                <a:gd name="connsiteY2105" fmla="*/ 320778 h 635749"/>
                <a:gd name="connsiteX2106" fmla="*/ 1188204 w 1213247"/>
                <a:gd name="connsiteY2106" fmla="*/ 318722 h 635749"/>
                <a:gd name="connsiteX2107" fmla="*/ 1194374 w 1213247"/>
                <a:gd name="connsiteY2107" fmla="*/ 318722 h 635749"/>
                <a:gd name="connsiteX2108" fmla="*/ 1196431 w 1213247"/>
                <a:gd name="connsiteY2108" fmla="*/ 322835 h 635749"/>
                <a:gd name="connsiteX2109" fmla="*/ 1196431 w 1213247"/>
                <a:gd name="connsiteY2109" fmla="*/ 327977 h 635749"/>
                <a:gd name="connsiteX2110" fmla="*/ 1199516 w 1213247"/>
                <a:gd name="connsiteY2110" fmla="*/ 330033 h 635749"/>
                <a:gd name="connsiteX2111" fmla="*/ 1204113 w 1213247"/>
                <a:gd name="connsiteY2111" fmla="*/ 330518 h 635749"/>
                <a:gd name="connsiteX2112" fmla="*/ 1208227 w 1213247"/>
                <a:gd name="connsiteY2112" fmla="*/ 329005 h 635749"/>
                <a:gd name="connsiteX2113" fmla="*/ 1208227 w 1213247"/>
                <a:gd name="connsiteY2113" fmla="*/ 324408 h 635749"/>
                <a:gd name="connsiteX2114" fmla="*/ 1207198 w 1213247"/>
                <a:gd name="connsiteY2114" fmla="*/ 314669 h 635749"/>
                <a:gd name="connsiteX2115" fmla="*/ 1205142 w 1213247"/>
                <a:gd name="connsiteY2115" fmla="*/ 312128 h 635749"/>
                <a:gd name="connsiteX2116" fmla="*/ 1197459 w 1213247"/>
                <a:gd name="connsiteY2116" fmla="*/ 312128 h 635749"/>
                <a:gd name="connsiteX2117" fmla="*/ 1194374 w 1213247"/>
                <a:gd name="connsiteY2117" fmla="*/ 310556 h 635749"/>
                <a:gd name="connsiteX2118" fmla="*/ 1193891 w 1213247"/>
                <a:gd name="connsiteY2118" fmla="*/ 308015 h 635749"/>
                <a:gd name="connsiteX2119" fmla="*/ 1191834 w 1213247"/>
                <a:gd name="connsiteY2119" fmla="*/ 305958 h 635749"/>
                <a:gd name="connsiteX2120" fmla="*/ 1188749 w 1213247"/>
                <a:gd name="connsiteY2120" fmla="*/ 309527 h 635749"/>
                <a:gd name="connsiteX2121" fmla="*/ 1184636 w 1213247"/>
                <a:gd name="connsiteY2121" fmla="*/ 305414 h 635749"/>
                <a:gd name="connsiteX2122" fmla="*/ 1176953 w 1213247"/>
                <a:gd name="connsiteY2122" fmla="*/ 298216 h 635749"/>
                <a:gd name="connsiteX2123" fmla="*/ 1171328 w 1213247"/>
                <a:gd name="connsiteY2123" fmla="*/ 287933 h 635749"/>
                <a:gd name="connsiteX2124" fmla="*/ 1168727 w 1213247"/>
                <a:gd name="connsiteY2124" fmla="*/ 290533 h 635749"/>
                <a:gd name="connsiteX2125" fmla="*/ 1168243 w 1213247"/>
                <a:gd name="connsiteY2125" fmla="*/ 287449 h 635749"/>
                <a:gd name="connsiteX2126" fmla="*/ 1165158 w 1213247"/>
                <a:gd name="connsiteY2126" fmla="*/ 275109 h 635749"/>
                <a:gd name="connsiteX2127" fmla="*/ 1169271 w 1213247"/>
                <a:gd name="connsiteY2127" fmla="*/ 276137 h 635749"/>
                <a:gd name="connsiteX2128" fmla="*/ 1171812 w 1213247"/>
                <a:gd name="connsiteY2128" fmla="*/ 283335 h 635749"/>
                <a:gd name="connsiteX2129" fmla="*/ 1176409 w 1213247"/>
                <a:gd name="connsiteY2129" fmla="*/ 283335 h 635749"/>
                <a:gd name="connsiteX2130" fmla="*/ 1176409 w 1213247"/>
                <a:gd name="connsiteY2130" fmla="*/ 277709 h 635749"/>
                <a:gd name="connsiteX2131" fmla="*/ 1181006 w 1213247"/>
                <a:gd name="connsiteY2131" fmla="*/ 281279 h 635749"/>
                <a:gd name="connsiteX2132" fmla="*/ 1182035 w 1213247"/>
                <a:gd name="connsiteY2132" fmla="*/ 279706 h 635749"/>
                <a:gd name="connsiteX2133" fmla="*/ 1181006 w 1213247"/>
                <a:gd name="connsiteY2133" fmla="*/ 275592 h 635749"/>
                <a:gd name="connsiteX2134" fmla="*/ 1182518 w 1213247"/>
                <a:gd name="connsiteY2134" fmla="*/ 273536 h 635749"/>
                <a:gd name="connsiteX2135" fmla="*/ 1182518 w 1213247"/>
                <a:gd name="connsiteY2135" fmla="*/ 266337 h 635749"/>
                <a:gd name="connsiteX2136" fmla="*/ 1179978 w 1213247"/>
                <a:gd name="connsiteY2136" fmla="*/ 257627 h 635749"/>
                <a:gd name="connsiteX2137" fmla="*/ 1176893 w 1213247"/>
                <a:gd name="connsiteY2137" fmla="*/ 250973 h 635749"/>
                <a:gd name="connsiteX2138" fmla="*/ 1177377 w 1213247"/>
                <a:gd name="connsiteY2138" fmla="*/ 248432 h 635749"/>
                <a:gd name="connsiteX2139" fmla="*/ 1180462 w 1213247"/>
                <a:gd name="connsiteY2139" fmla="*/ 249461 h 635749"/>
                <a:gd name="connsiteX2140" fmla="*/ 1180462 w 1213247"/>
                <a:gd name="connsiteY2140" fmla="*/ 246376 h 635749"/>
                <a:gd name="connsiteX2141" fmla="*/ 1177921 w 1213247"/>
                <a:gd name="connsiteY2141" fmla="*/ 244319 h 635749"/>
                <a:gd name="connsiteX2142" fmla="*/ 1179494 w 1213247"/>
                <a:gd name="connsiteY2142" fmla="*/ 234580 h 635749"/>
                <a:gd name="connsiteX2143" fmla="*/ 1181006 w 1213247"/>
                <a:gd name="connsiteY2143" fmla="*/ 234580 h 635749"/>
                <a:gd name="connsiteX2144" fmla="*/ 1180462 w 1213247"/>
                <a:gd name="connsiteY2144" fmla="*/ 233552 h 635749"/>
                <a:gd name="connsiteX2145" fmla="*/ 1179433 w 1213247"/>
                <a:gd name="connsiteY2145" fmla="*/ 232523 h 635749"/>
                <a:gd name="connsiteX2146" fmla="*/ 1179433 w 1213247"/>
                <a:gd name="connsiteY2146" fmla="*/ 232040 h 635749"/>
                <a:gd name="connsiteX2147" fmla="*/ 1179917 w 1213247"/>
                <a:gd name="connsiteY2147" fmla="*/ 231011 h 635749"/>
                <a:gd name="connsiteX2148" fmla="*/ 1180401 w 1213247"/>
                <a:gd name="connsiteY2148" fmla="*/ 230467 h 635749"/>
                <a:gd name="connsiteX2149" fmla="*/ 1183486 w 1213247"/>
                <a:gd name="connsiteY2149" fmla="*/ 229983 h 635749"/>
                <a:gd name="connsiteX2150" fmla="*/ 1183970 w 1213247"/>
                <a:gd name="connsiteY2150" fmla="*/ 229983 h 635749"/>
                <a:gd name="connsiteX2151" fmla="*/ 1184515 w 1213247"/>
                <a:gd name="connsiteY2151" fmla="*/ 229438 h 635749"/>
                <a:gd name="connsiteX2152" fmla="*/ 1184515 w 1213247"/>
                <a:gd name="connsiteY2152" fmla="*/ 228955 h 635749"/>
                <a:gd name="connsiteX2153" fmla="*/ 1183486 w 1213247"/>
                <a:gd name="connsiteY2153" fmla="*/ 227926 h 635749"/>
                <a:gd name="connsiteX2154" fmla="*/ 1183486 w 1213247"/>
                <a:gd name="connsiteY2154" fmla="*/ 227443 h 635749"/>
                <a:gd name="connsiteX2155" fmla="*/ 1183970 w 1213247"/>
                <a:gd name="connsiteY2155" fmla="*/ 226414 h 635749"/>
                <a:gd name="connsiteX2156" fmla="*/ 1184998 w 1213247"/>
                <a:gd name="connsiteY2156" fmla="*/ 225386 h 635749"/>
                <a:gd name="connsiteX2157" fmla="*/ 1185482 w 1213247"/>
                <a:gd name="connsiteY2157" fmla="*/ 224841 h 635749"/>
                <a:gd name="connsiteX2158" fmla="*/ 1185966 w 1213247"/>
                <a:gd name="connsiteY2158" fmla="*/ 224357 h 635749"/>
                <a:gd name="connsiteX2159" fmla="*/ 1185482 w 1213247"/>
                <a:gd name="connsiteY2159" fmla="*/ 220789 h 635749"/>
                <a:gd name="connsiteX2160" fmla="*/ 1185482 w 1213247"/>
                <a:gd name="connsiteY2160" fmla="*/ 220244 h 635749"/>
                <a:gd name="connsiteX2161" fmla="*/ 1186511 w 1213247"/>
                <a:gd name="connsiteY2161" fmla="*/ 218187 h 635749"/>
                <a:gd name="connsiteX2162" fmla="*/ 1191108 w 1213247"/>
                <a:gd name="connsiteY2162" fmla="*/ 218187 h 635749"/>
                <a:gd name="connsiteX2163" fmla="*/ 1192620 w 1213247"/>
                <a:gd name="connsiteY2163" fmla="*/ 218671 h 635749"/>
                <a:gd name="connsiteX2164" fmla="*/ 1193649 w 1213247"/>
                <a:gd name="connsiteY2164" fmla="*/ 218187 h 635749"/>
                <a:gd name="connsiteX2165" fmla="*/ 1194133 w 1213247"/>
                <a:gd name="connsiteY2165" fmla="*/ 217159 h 635749"/>
                <a:gd name="connsiteX2166" fmla="*/ 1193649 w 1213247"/>
                <a:gd name="connsiteY2166" fmla="*/ 216131 h 635749"/>
                <a:gd name="connsiteX2167" fmla="*/ 1193649 w 1213247"/>
                <a:gd name="connsiteY2167" fmla="*/ 214619 h 635749"/>
                <a:gd name="connsiteX2168" fmla="*/ 1195161 w 1213247"/>
                <a:gd name="connsiteY2168" fmla="*/ 212017 h 635749"/>
                <a:gd name="connsiteX2169" fmla="*/ 1196189 w 1213247"/>
                <a:gd name="connsiteY2169" fmla="*/ 211534 h 635749"/>
                <a:gd name="connsiteX2170" fmla="*/ 1197217 w 1213247"/>
                <a:gd name="connsiteY2170" fmla="*/ 211534 h 635749"/>
                <a:gd name="connsiteX2171" fmla="*/ 1198246 w 1213247"/>
                <a:gd name="connsiteY2171" fmla="*/ 212017 h 635749"/>
                <a:gd name="connsiteX2172" fmla="*/ 1199758 w 1213247"/>
                <a:gd name="connsiteY2172" fmla="*/ 209961 h 635749"/>
                <a:gd name="connsiteX2173" fmla="*/ 1199758 w 1213247"/>
                <a:gd name="connsiteY2173" fmla="*/ 207904 h 635749"/>
                <a:gd name="connsiteX2174" fmla="*/ 1197217 w 1213247"/>
                <a:gd name="connsiteY2174" fmla="*/ 204335 h 635749"/>
                <a:gd name="connsiteX2175" fmla="*/ 1196673 w 1213247"/>
                <a:gd name="connsiteY2175" fmla="*/ 202763 h 635749"/>
                <a:gd name="connsiteX2176" fmla="*/ 1195161 w 1213247"/>
                <a:gd name="connsiteY2176" fmla="*/ 202278 h 635749"/>
                <a:gd name="connsiteX2177" fmla="*/ 1193104 w 1213247"/>
                <a:gd name="connsiteY2177" fmla="*/ 201795 h 635749"/>
                <a:gd name="connsiteX2178" fmla="*/ 1192076 w 1213247"/>
                <a:gd name="connsiteY2178" fmla="*/ 200766 h 635749"/>
                <a:gd name="connsiteX2179" fmla="*/ 1192560 w 1213247"/>
                <a:gd name="connsiteY2179" fmla="*/ 199738 h 635749"/>
                <a:gd name="connsiteX2180" fmla="*/ 1194072 w 1213247"/>
                <a:gd name="connsiteY2180" fmla="*/ 198710 h 635749"/>
                <a:gd name="connsiteX2181" fmla="*/ 1195100 w 1213247"/>
                <a:gd name="connsiteY2181" fmla="*/ 197681 h 635749"/>
                <a:gd name="connsiteX2182" fmla="*/ 1196613 w 1213247"/>
                <a:gd name="connsiteY2182" fmla="*/ 198166 h 635749"/>
                <a:gd name="connsiteX2183" fmla="*/ 1198125 w 1213247"/>
                <a:gd name="connsiteY2183" fmla="*/ 196109 h 635749"/>
                <a:gd name="connsiteX2184" fmla="*/ 1198125 w 1213247"/>
                <a:gd name="connsiteY2184" fmla="*/ 194536 h 635749"/>
                <a:gd name="connsiteX2185" fmla="*/ 1199153 w 1213247"/>
                <a:gd name="connsiteY2185" fmla="*/ 192479 h 635749"/>
                <a:gd name="connsiteX2186" fmla="*/ 1201210 w 1213247"/>
                <a:gd name="connsiteY2186" fmla="*/ 192963 h 635749"/>
                <a:gd name="connsiteX2187" fmla="*/ 1201694 w 1213247"/>
                <a:gd name="connsiteY2187" fmla="*/ 194475 h 635749"/>
                <a:gd name="connsiteX2188" fmla="*/ 1208348 w 1213247"/>
                <a:gd name="connsiteY2188" fmla="*/ 192963 h 635749"/>
                <a:gd name="connsiteX2189" fmla="*/ 1210404 w 1213247"/>
                <a:gd name="connsiteY2189" fmla="*/ 191935 h 635749"/>
                <a:gd name="connsiteX2190" fmla="*/ 1210888 w 1213247"/>
                <a:gd name="connsiteY2190" fmla="*/ 189394 h 635749"/>
                <a:gd name="connsiteX2191" fmla="*/ 1209860 w 1213247"/>
                <a:gd name="connsiteY2191" fmla="*/ 179111 h 63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Lst>
              <a:rect l="l" t="t" r="r" b="b"/>
              <a:pathLst>
                <a:path w="1213247" h="635749">
                  <a:moveTo>
                    <a:pt x="1213247" y="179353"/>
                  </a:moveTo>
                  <a:lnTo>
                    <a:pt x="1212703" y="177841"/>
                  </a:lnTo>
                  <a:lnTo>
                    <a:pt x="1212158" y="166045"/>
                  </a:lnTo>
                  <a:lnTo>
                    <a:pt x="1203448" y="163505"/>
                  </a:lnTo>
                  <a:lnTo>
                    <a:pt x="1194737" y="164533"/>
                  </a:lnTo>
                  <a:lnTo>
                    <a:pt x="1194193" y="153221"/>
                  </a:lnTo>
                  <a:lnTo>
                    <a:pt x="1186995" y="137312"/>
                  </a:lnTo>
                  <a:lnTo>
                    <a:pt x="1178284" y="130659"/>
                  </a:lnTo>
                  <a:lnTo>
                    <a:pt x="1151608" y="122976"/>
                  </a:lnTo>
                  <a:lnTo>
                    <a:pt x="1156266" y="118379"/>
                  </a:lnTo>
                  <a:lnTo>
                    <a:pt x="1148584" y="113237"/>
                  </a:lnTo>
                  <a:lnTo>
                    <a:pt x="1144470" y="99869"/>
                  </a:lnTo>
                  <a:lnTo>
                    <a:pt x="1146527" y="90614"/>
                  </a:lnTo>
                  <a:lnTo>
                    <a:pt x="1146527" y="89586"/>
                  </a:lnTo>
                  <a:lnTo>
                    <a:pt x="1136244" y="76762"/>
                  </a:lnTo>
                  <a:lnTo>
                    <a:pt x="1136244" y="75250"/>
                  </a:lnTo>
                  <a:lnTo>
                    <a:pt x="1136727" y="71681"/>
                  </a:lnTo>
                  <a:lnTo>
                    <a:pt x="1136727" y="71136"/>
                  </a:lnTo>
                  <a:cubicBezTo>
                    <a:pt x="1136607" y="68959"/>
                    <a:pt x="1137453" y="68717"/>
                    <a:pt x="1137211" y="65995"/>
                  </a:cubicBezTo>
                  <a:lnTo>
                    <a:pt x="1135155" y="65995"/>
                  </a:lnTo>
                  <a:lnTo>
                    <a:pt x="1134671" y="65511"/>
                  </a:lnTo>
                  <a:lnTo>
                    <a:pt x="1134187" y="64967"/>
                  </a:lnTo>
                  <a:lnTo>
                    <a:pt x="1134187" y="64483"/>
                  </a:lnTo>
                  <a:lnTo>
                    <a:pt x="1133643" y="64483"/>
                  </a:lnTo>
                  <a:lnTo>
                    <a:pt x="1133159" y="63938"/>
                  </a:lnTo>
                  <a:lnTo>
                    <a:pt x="1132675" y="63938"/>
                  </a:lnTo>
                  <a:lnTo>
                    <a:pt x="1132130" y="63454"/>
                  </a:lnTo>
                  <a:lnTo>
                    <a:pt x="1132130" y="62910"/>
                  </a:lnTo>
                  <a:lnTo>
                    <a:pt x="1131102" y="62426"/>
                  </a:lnTo>
                  <a:lnTo>
                    <a:pt x="1129590" y="62426"/>
                  </a:lnTo>
                  <a:lnTo>
                    <a:pt x="1128077" y="59341"/>
                  </a:lnTo>
                  <a:lnTo>
                    <a:pt x="1128077" y="58312"/>
                  </a:lnTo>
                  <a:lnTo>
                    <a:pt x="1126021" y="57828"/>
                  </a:lnTo>
                  <a:lnTo>
                    <a:pt x="1125537" y="57284"/>
                  </a:lnTo>
                  <a:lnTo>
                    <a:pt x="1125537" y="57828"/>
                  </a:lnTo>
                  <a:lnTo>
                    <a:pt x="1124025" y="57284"/>
                  </a:lnTo>
                  <a:lnTo>
                    <a:pt x="1122512" y="57828"/>
                  </a:lnTo>
                  <a:lnTo>
                    <a:pt x="1122028" y="66055"/>
                  </a:lnTo>
                  <a:lnTo>
                    <a:pt x="1114346" y="66539"/>
                  </a:lnTo>
                  <a:lnTo>
                    <a:pt x="1108176" y="59885"/>
                  </a:lnTo>
                  <a:lnTo>
                    <a:pt x="1112773" y="78335"/>
                  </a:lnTo>
                  <a:lnTo>
                    <a:pt x="1109688" y="86561"/>
                  </a:lnTo>
                  <a:lnTo>
                    <a:pt x="1093296" y="96845"/>
                  </a:lnTo>
                  <a:lnTo>
                    <a:pt x="1086642" y="103015"/>
                  </a:lnTo>
                  <a:lnTo>
                    <a:pt x="1075875" y="105555"/>
                  </a:lnTo>
                  <a:lnTo>
                    <a:pt x="1050227" y="85533"/>
                  </a:lnTo>
                  <a:lnTo>
                    <a:pt x="1020466" y="92187"/>
                  </a:lnTo>
                  <a:lnTo>
                    <a:pt x="1014840" y="72709"/>
                  </a:lnTo>
                  <a:lnTo>
                    <a:pt x="997419" y="74766"/>
                  </a:lnTo>
                  <a:lnTo>
                    <a:pt x="989192" y="86077"/>
                  </a:lnTo>
                  <a:lnTo>
                    <a:pt x="988164" y="86622"/>
                  </a:lnTo>
                  <a:lnTo>
                    <a:pt x="967658" y="89707"/>
                  </a:lnTo>
                  <a:lnTo>
                    <a:pt x="961488" y="89707"/>
                  </a:lnTo>
                  <a:lnTo>
                    <a:pt x="953806" y="83053"/>
                  </a:lnTo>
                  <a:lnTo>
                    <a:pt x="945579" y="89223"/>
                  </a:lnTo>
                  <a:lnTo>
                    <a:pt x="939954" y="99990"/>
                  </a:lnTo>
                  <a:lnTo>
                    <a:pt x="932755" y="100474"/>
                  </a:lnTo>
                  <a:lnTo>
                    <a:pt x="929670" y="97933"/>
                  </a:lnTo>
                  <a:lnTo>
                    <a:pt x="929670" y="98962"/>
                  </a:lnTo>
                  <a:lnTo>
                    <a:pt x="929186" y="98962"/>
                  </a:lnTo>
                  <a:lnTo>
                    <a:pt x="928703" y="99506"/>
                  </a:lnTo>
                  <a:lnTo>
                    <a:pt x="928158" y="99506"/>
                  </a:lnTo>
                  <a:lnTo>
                    <a:pt x="927674" y="100534"/>
                  </a:lnTo>
                  <a:lnTo>
                    <a:pt x="928158" y="101563"/>
                  </a:lnTo>
                  <a:lnTo>
                    <a:pt x="928158" y="104648"/>
                  </a:lnTo>
                  <a:lnTo>
                    <a:pt x="927130" y="105676"/>
                  </a:lnTo>
                  <a:lnTo>
                    <a:pt x="927614" y="105676"/>
                  </a:lnTo>
                  <a:lnTo>
                    <a:pt x="927614" y="106160"/>
                  </a:lnTo>
                  <a:lnTo>
                    <a:pt x="928642" y="107188"/>
                  </a:lnTo>
                  <a:lnTo>
                    <a:pt x="927614" y="108217"/>
                  </a:lnTo>
                  <a:lnTo>
                    <a:pt x="926585" y="108217"/>
                  </a:lnTo>
                  <a:lnTo>
                    <a:pt x="925073" y="106704"/>
                  </a:lnTo>
                  <a:lnTo>
                    <a:pt x="923561" y="106160"/>
                  </a:lnTo>
                  <a:lnTo>
                    <a:pt x="920960" y="107188"/>
                  </a:lnTo>
                  <a:lnTo>
                    <a:pt x="919931" y="106704"/>
                  </a:lnTo>
                  <a:lnTo>
                    <a:pt x="917875" y="108217"/>
                  </a:lnTo>
                  <a:lnTo>
                    <a:pt x="917875" y="112330"/>
                  </a:lnTo>
                  <a:lnTo>
                    <a:pt x="913761" y="108701"/>
                  </a:lnTo>
                  <a:lnTo>
                    <a:pt x="912249" y="108217"/>
                  </a:lnTo>
                  <a:lnTo>
                    <a:pt x="888658" y="90796"/>
                  </a:lnTo>
                  <a:lnTo>
                    <a:pt x="891199" y="81057"/>
                  </a:lnTo>
                  <a:lnTo>
                    <a:pt x="887630" y="62063"/>
                  </a:lnTo>
                  <a:lnTo>
                    <a:pt x="882004" y="50267"/>
                  </a:lnTo>
                  <a:lnTo>
                    <a:pt x="875834" y="32846"/>
                  </a:lnTo>
                  <a:lnTo>
                    <a:pt x="870209" y="31334"/>
                  </a:lnTo>
                  <a:lnTo>
                    <a:pt x="863010" y="31334"/>
                  </a:lnTo>
                  <a:lnTo>
                    <a:pt x="861982" y="34419"/>
                  </a:lnTo>
                  <a:lnTo>
                    <a:pt x="850186" y="51840"/>
                  </a:lnTo>
                  <a:lnTo>
                    <a:pt x="846073" y="58010"/>
                  </a:lnTo>
                  <a:lnTo>
                    <a:pt x="844561" y="57465"/>
                  </a:lnTo>
                  <a:lnTo>
                    <a:pt x="844561" y="58010"/>
                  </a:lnTo>
                  <a:lnTo>
                    <a:pt x="844017" y="58010"/>
                  </a:lnTo>
                  <a:lnTo>
                    <a:pt x="844017" y="57465"/>
                  </a:lnTo>
                  <a:lnTo>
                    <a:pt x="832705" y="54381"/>
                  </a:lnTo>
                  <a:lnTo>
                    <a:pt x="833189" y="53836"/>
                  </a:lnTo>
                  <a:lnTo>
                    <a:pt x="832705" y="53352"/>
                  </a:lnTo>
                  <a:lnTo>
                    <a:pt x="831132" y="53836"/>
                  </a:lnTo>
                  <a:lnTo>
                    <a:pt x="825990" y="52808"/>
                  </a:lnTo>
                  <a:lnTo>
                    <a:pt x="819337" y="57949"/>
                  </a:lnTo>
                  <a:lnTo>
                    <a:pt x="815223" y="42041"/>
                  </a:lnTo>
                  <a:lnTo>
                    <a:pt x="795745" y="23591"/>
                  </a:lnTo>
                  <a:lnTo>
                    <a:pt x="792661" y="0"/>
                  </a:lnTo>
                  <a:lnTo>
                    <a:pt x="788547" y="484"/>
                  </a:lnTo>
                  <a:lnTo>
                    <a:pt x="788547" y="2541"/>
                  </a:lnTo>
                  <a:lnTo>
                    <a:pt x="786007" y="4053"/>
                  </a:lnTo>
                  <a:lnTo>
                    <a:pt x="786007" y="5565"/>
                  </a:lnTo>
                  <a:lnTo>
                    <a:pt x="784494" y="9679"/>
                  </a:lnTo>
                  <a:lnTo>
                    <a:pt x="786007" y="12764"/>
                  </a:lnTo>
                  <a:lnTo>
                    <a:pt x="784494" y="14336"/>
                  </a:lnTo>
                  <a:lnTo>
                    <a:pt x="780926" y="14336"/>
                  </a:lnTo>
                  <a:lnTo>
                    <a:pt x="780926" y="13308"/>
                  </a:lnTo>
                  <a:lnTo>
                    <a:pt x="764533" y="14820"/>
                  </a:lnTo>
                  <a:lnTo>
                    <a:pt x="761448" y="13308"/>
                  </a:lnTo>
                  <a:lnTo>
                    <a:pt x="758363" y="18450"/>
                  </a:lnTo>
                  <a:lnTo>
                    <a:pt x="774755" y="39500"/>
                  </a:lnTo>
                  <a:lnTo>
                    <a:pt x="773243" y="46154"/>
                  </a:lnTo>
                  <a:lnTo>
                    <a:pt x="772215" y="46638"/>
                  </a:lnTo>
                  <a:lnTo>
                    <a:pt x="771731" y="47182"/>
                  </a:lnTo>
                  <a:lnTo>
                    <a:pt x="771247" y="47182"/>
                  </a:lnTo>
                  <a:lnTo>
                    <a:pt x="770703" y="46638"/>
                  </a:lnTo>
                  <a:lnTo>
                    <a:pt x="753765" y="49178"/>
                  </a:lnTo>
                  <a:lnTo>
                    <a:pt x="752737" y="55348"/>
                  </a:lnTo>
                  <a:lnTo>
                    <a:pt x="751225" y="57889"/>
                  </a:lnTo>
                  <a:lnTo>
                    <a:pt x="750197" y="60430"/>
                  </a:lnTo>
                  <a:lnTo>
                    <a:pt x="748624" y="61458"/>
                  </a:lnTo>
                  <a:lnTo>
                    <a:pt x="748624" y="62486"/>
                  </a:lnTo>
                  <a:lnTo>
                    <a:pt x="742454" y="73798"/>
                  </a:lnTo>
                  <a:lnTo>
                    <a:pt x="745539" y="80452"/>
                  </a:lnTo>
                  <a:lnTo>
                    <a:pt x="749108" y="76883"/>
                  </a:lnTo>
                  <a:lnTo>
                    <a:pt x="749652" y="76883"/>
                  </a:lnTo>
                  <a:lnTo>
                    <a:pt x="749652" y="76399"/>
                  </a:lnTo>
                  <a:lnTo>
                    <a:pt x="750136" y="76399"/>
                  </a:lnTo>
                  <a:lnTo>
                    <a:pt x="750136" y="75371"/>
                  </a:lnTo>
                  <a:lnTo>
                    <a:pt x="750620" y="74826"/>
                  </a:lnTo>
                  <a:lnTo>
                    <a:pt x="750620" y="74342"/>
                  </a:lnTo>
                  <a:lnTo>
                    <a:pt x="751164" y="74342"/>
                  </a:lnTo>
                  <a:lnTo>
                    <a:pt x="751164" y="73858"/>
                  </a:lnTo>
                  <a:lnTo>
                    <a:pt x="752193" y="72830"/>
                  </a:lnTo>
                  <a:lnTo>
                    <a:pt x="752193" y="72286"/>
                  </a:lnTo>
                  <a:lnTo>
                    <a:pt x="752677" y="71802"/>
                  </a:lnTo>
                  <a:lnTo>
                    <a:pt x="753221" y="71802"/>
                  </a:lnTo>
                  <a:lnTo>
                    <a:pt x="754733" y="70229"/>
                  </a:lnTo>
                  <a:lnTo>
                    <a:pt x="755278" y="70229"/>
                  </a:lnTo>
                  <a:lnTo>
                    <a:pt x="755762" y="69745"/>
                  </a:lnTo>
                  <a:lnTo>
                    <a:pt x="755762" y="69261"/>
                  </a:lnTo>
                  <a:lnTo>
                    <a:pt x="756246" y="69261"/>
                  </a:lnTo>
                  <a:lnTo>
                    <a:pt x="756246" y="68717"/>
                  </a:lnTo>
                  <a:lnTo>
                    <a:pt x="756790" y="68233"/>
                  </a:lnTo>
                  <a:lnTo>
                    <a:pt x="756790" y="67688"/>
                  </a:lnTo>
                  <a:lnTo>
                    <a:pt x="757274" y="67688"/>
                  </a:lnTo>
                  <a:lnTo>
                    <a:pt x="757758" y="67205"/>
                  </a:lnTo>
                  <a:lnTo>
                    <a:pt x="757758" y="66660"/>
                  </a:lnTo>
                  <a:lnTo>
                    <a:pt x="759331" y="66660"/>
                  </a:lnTo>
                  <a:lnTo>
                    <a:pt x="759331" y="66176"/>
                  </a:lnTo>
                  <a:lnTo>
                    <a:pt x="759814" y="66176"/>
                  </a:lnTo>
                  <a:lnTo>
                    <a:pt x="759331" y="65692"/>
                  </a:lnTo>
                  <a:lnTo>
                    <a:pt x="759331" y="65148"/>
                  </a:lnTo>
                  <a:lnTo>
                    <a:pt x="759814" y="64664"/>
                  </a:lnTo>
                  <a:lnTo>
                    <a:pt x="759814" y="64120"/>
                  </a:lnTo>
                  <a:lnTo>
                    <a:pt x="760843" y="64120"/>
                  </a:lnTo>
                  <a:lnTo>
                    <a:pt x="761327" y="63636"/>
                  </a:lnTo>
                  <a:lnTo>
                    <a:pt x="761327" y="62063"/>
                  </a:lnTo>
                  <a:lnTo>
                    <a:pt x="761871" y="62063"/>
                  </a:lnTo>
                  <a:lnTo>
                    <a:pt x="761871" y="61579"/>
                  </a:lnTo>
                  <a:lnTo>
                    <a:pt x="762416" y="61095"/>
                  </a:lnTo>
                  <a:lnTo>
                    <a:pt x="761871" y="61095"/>
                  </a:lnTo>
                  <a:lnTo>
                    <a:pt x="762416" y="60067"/>
                  </a:lnTo>
                  <a:lnTo>
                    <a:pt x="770642" y="70350"/>
                  </a:lnTo>
                  <a:lnTo>
                    <a:pt x="785523" y="74947"/>
                  </a:lnTo>
                  <a:cubicBezTo>
                    <a:pt x="774090" y="77185"/>
                    <a:pt x="761206" y="85170"/>
                    <a:pt x="750620" y="90372"/>
                  </a:cubicBezTo>
                  <a:lnTo>
                    <a:pt x="758847" y="114507"/>
                  </a:lnTo>
                  <a:lnTo>
                    <a:pt x="758847" y="115536"/>
                  </a:lnTo>
                  <a:lnTo>
                    <a:pt x="742938" y="109911"/>
                  </a:lnTo>
                  <a:lnTo>
                    <a:pt x="741909" y="109911"/>
                  </a:lnTo>
                  <a:lnTo>
                    <a:pt x="741365" y="109427"/>
                  </a:lnTo>
                  <a:lnTo>
                    <a:pt x="742938" y="109427"/>
                  </a:lnTo>
                  <a:lnTo>
                    <a:pt x="740397" y="103256"/>
                  </a:lnTo>
                  <a:lnTo>
                    <a:pt x="737312" y="102228"/>
                  </a:lnTo>
                  <a:lnTo>
                    <a:pt x="736828" y="101200"/>
                  </a:lnTo>
                  <a:lnTo>
                    <a:pt x="735316" y="100171"/>
                  </a:lnTo>
                  <a:lnTo>
                    <a:pt x="734772" y="99688"/>
                  </a:lnTo>
                  <a:lnTo>
                    <a:pt x="732715" y="100171"/>
                  </a:lnTo>
                  <a:lnTo>
                    <a:pt x="732715" y="101200"/>
                  </a:lnTo>
                  <a:lnTo>
                    <a:pt x="729146" y="100655"/>
                  </a:lnTo>
                  <a:lnTo>
                    <a:pt x="716806" y="102228"/>
                  </a:lnTo>
                  <a:lnTo>
                    <a:pt x="701926" y="105797"/>
                  </a:lnTo>
                  <a:lnTo>
                    <a:pt x="702954" y="108338"/>
                  </a:lnTo>
                  <a:lnTo>
                    <a:pt x="701442" y="108822"/>
                  </a:lnTo>
                  <a:lnTo>
                    <a:pt x="701442" y="108338"/>
                  </a:lnTo>
                  <a:lnTo>
                    <a:pt x="698357" y="109850"/>
                  </a:lnTo>
                  <a:lnTo>
                    <a:pt x="697873" y="112451"/>
                  </a:lnTo>
                  <a:lnTo>
                    <a:pt x="689646" y="111906"/>
                  </a:lnTo>
                  <a:lnTo>
                    <a:pt x="689162" y="114447"/>
                  </a:lnTo>
                  <a:lnTo>
                    <a:pt x="670713" y="113963"/>
                  </a:lnTo>
                  <a:lnTo>
                    <a:pt x="670713" y="109366"/>
                  </a:lnTo>
                  <a:lnTo>
                    <a:pt x="665571" y="107854"/>
                  </a:lnTo>
                  <a:lnTo>
                    <a:pt x="662970" y="105253"/>
                  </a:lnTo>
                  <a:lnTo>
                    <a:pt x="652687" y="117048"/>
                  </a:lnTo>
                  <a:lnTo>
                    <a:pt x="648089" y="112935"/>
                  </a:lnTo>
                  <a:lnTo>
                    <a:pt x="647061" y="115476"/>
                  </a:lnTo>
                  <a:lnTo>
                    <a:pt x="645549" y="116504"/>
                  </a:lnTo>
                  <a:lnTo>
                    <a:pt x="643976" y="116020"/>
                  </a:lnTo>
                  <a:lnTo>
                    <a:pt x="643492" y="119105"/>
                  </a:lnTo>
                  <a:lnTo>
                    <a:pt x="641920" y="119649"/>
                  </a:lnTo>
                  <a:lnTo>
                    <a:pt x="640407" y="119105"/>
                  </a:lnTo>
                  <a:lnTo>
                    <a:pt x="639923" y="120678"/>
                  </a:lnTo>
                  <a:lnTo>
                    <a:pt x="631697" y="118621"/>
                  </a:lnTo>
                  <a:lnTo>
                    <a:pt x="624498" y="119105"/>
                  </a:lnTo>
                  <a:lnTo>
                    <a:pt x="612158" y="111423"/>
                  </a:lnTo>
                  <a:lnTo>
                    <a:pt x="608045" y="112451"/>
                  </a:lnTo>
                  <a:lnTo>
                    <a:pt x="600847" y="106281"/>
                  </a:lnTo>
                  <a:lnTo>
                    <a:pt x="598306" y="108338"/>
                  </a:lnTo>
                  <a:lnTo>
                    <a:pt x="597278" y="110878"/>
                  </a:lnTo>
                  <a:lnTo>
                    <a:pt x="584938" y="125759"/>
                  </a:lnTo>
                  <a:lnTo>
                    <a:pt x="582337" y="147838"/>
                  </a:lnTo>
                  <a:lnTo>
                    <a:pt x="586450" y="158605"/>
                  </a:lnTo>
                  <a:lnTo>
                    <a:pt x="585422" y="161145"/>
                  </a:lnTo>
                  <a:lnTo>
                    <a:pt x="577195" y="175481"/>
                  </a:lnTo>
                  <a:lnTo>
                    <a:pt x="536667" y="178567"/>
                  </a:lnTo>
                  <a:lnTo>
                    <a:pt x="529469" y="162174"/>
                  </a:lnTo>
                  <a:lnTo>
                    <a:pt x="533582" y="152435"/>
                  </a:lnTo>
                  <a:lnTo>
                    <a:pt x="525355" y="144752"/>
                  </a:lnTo>
                  <a:lnTo>
                    <a:pt x="514044" y="138583"/>
                  </a:lnTo>
                  <a:lnTo>
                    <a:pt x="500192" y="154492"/>
                  </a:lnTo>
                  <a:lnTo>
                    <a:pt x="496078" y="156004"/>
                  </a:lnTo>
                  <a:lnTo>
                    <a:pt x="499647" y="165259"/>
                  </a:lnTo>
                  <a:lnTo>
                    <a:pt x="492993" y="168344"/>
                  </a:lnTo>
                  <a:lnTo>
                    <a:pt x="486823" y="158605"/>
                  </a:lnTo>
                  <a:lnTo>
                    <a:pt x="481198" y="151951"/>
                  </a:lnTo>
                  <a:lnTo>
                    <a:pt x="477629" y="144269"/>
                  </a:lnTo>
                  <a:lnTo>
                    <a:pt x="479141" y="133501"/>
                  </a:lnTo>
                  <a:lnTo>
                    <a:pt x="459663" y="126303"/>
                  </a:lnTo>
                  <a:lnTo>
                    <a:pt x="446839" y="128904"/>
                  </a:lnTo>
                  <a:lnTo>
                    <a:pt x="438129" y="124791"/>
                  </a:lnTo>
                  <a:lnTo>
                    <a:pt x="430447" y="124791"/>
                  </a:lnTo>
                  <a:lnTo>
                    <a:pt x="419135" y="115536"/>
                  </a:lnTo>
                  <a:lnTo>
                    <a:pt x="417078" y="113479"/>
                  </a:lnTo>
                  <a:lnTo>
                    <a:pt x="406311" y="114024"/>
                  </a:lnTo>
                  <a:lnTo>
                    <a:pt x="403226" y="114507"/>
                  </a:lnTo>
                  <a:lnTo>
                    <a:pt x="394999" y="117109"/>
                  </a:lnTo>
                  <a:lnTo>
                    <a:pt x="393971" y="117109"/>
                  </a:lnTo>
                  <a:lnTo>
                    <a:pt x="391914" y="116564"/>
                  </a:lnTo>
                  <a:lnTo>
                    <a:pt x="390886" y="115536"/>
                  </a:lnTo>
                  <a:lnTo>
                    <a:pt x="388830" y="115052"/>
                  </a:lnTo>
                  <a:lnTo>
                    <a:pt x="387257" y="113479"/>
                  </a:lnTo>
                  <a:lnTo>
                    <a:pt x="387257" y="112995"/>
                  </a:lnTo>
                  <a:lnTo>
                    <a:pt x="385684" y="112512"/>
                  </a:lnTo>
                  <a:lnTo>
                    <a:pt x="384656" y="111967"/>
                  </a:lnTo>
                  <a:lnTo>
                    <a:pt x="384111" y="111483"/>
                  </a:lnTo>
                  <a:lnTo>
                    <a:pt x="383083" y="111483"/>
                  </a:lnTo>
                  <a:lnTo>
                    <a:pt x="382055" y="110455"/>
                  </a:lnTo>
                  <a:lnTo>
                    <a:pt x="382599" y="109911"/>
                  </a:lnTo>
                  <a:lnTo>
                    <a:pt x="381087" y="108398"/>
                  </a:lnTo>
                  <a:lnTo>
                    <a:pt x="380058" y="107914"/>
                  </a:lnTo>
                  <a:lnTo>
                    <a:pt x="379575" y="107370"/>
                  </a:lnTo>
                  <a:lnTo>
                    <a:pt x="379575" y="106341"/>
                  </a:lnTo>
                  <a:lnTo>
                    <a:pt x="378546" y="105857"/>
                  </a:lnTo>
                  <a:lnTo>
                    <a:pt x="372921" y="108398"/>
                  </a:lnTo>
                  <a:lnTo>
                    <a:pt x="369352" y="113540"/>
                  </a:lnTo>
                  <a:lnTo>
                    <a:pt x="361125" y="127936"/>
                  </a:lnTo>
                  <a:lnTo>
                    <a:pt x="378062" y="136647"/>
                  </a:lnTo>
                  <a:lnTo>
                    <a:pt x="373465" y="149471"/>
                  </a:lnTo>
                  <a:lnTo>
                    <a:pt x="366811" y="157153"/>
                  </a:lnTo>
                  <a:lnTo>
                    <a:pt x="366267" y="167436"/>
                  </a:lnTo>
                  <a:lnTo>
                    <a:pt x="351931" y="167920"/>
                  </a:lnTo>
                  <a:lnTo>
                    <a:pt x="352415" y="169493"/>
                  </a:lnTo>
                  <a:lnTo>
                    <a:pt x="358040" y="179776"/>
                  </a:lnTo>
                  <a:lnTo>
                    <a:pt x="358040" y="181833"/>
                  </a:lnTo>
                  <a:lnTo>
                    <a:pt x="354471" y="183345"/>
                  </a:lnTo>
                  <a:lnTo>
                    <a:pt x="354471" y="183890"/>
                  </a:lnTo>
                  <a:lnTo>
                    <a:pt x="353443" y="184918"/>
                  </a:lnTo>
                  <a:lnTo>
                    <a:pt x="353987" y="185402"/>
                  </a:lnTo>
                  <a:lnTo>
                    <a:pt x="354471" y="186430"/>
                  </a:lnTo>
                  <a:lnTo>
                    <a:pt x="354955" y="186430"/>
                  </a:lnTo>
                  <a:lnTo>
                    <a:pt x="354955" y="187942"/>
                  </a:lnTo>
                  <a:lnTo>
                    <a:pt x="355983" y="188971"/>
                  </a:lnTo>
                  <a:lnTo>
                    <a:pt x="355983" y="189999"/>
                  </a:lnTo>
                  <a:lnTo>
                    <a:pt x="356467" y="189515"/>
                  </a:lnTo>
                  <a:lnTo>
                    <a:pt x="357496" y="190543"/>
                  </a:lnTo>
                  <a:lnTo>
                    <a:pt x="359008" y="199798"/>
                  </a:lnTo>
                  <a:lnTo>
                    <a:pt x="357496" y="202400"/>
                  </a:lnTo>
                  <a:lnTo>
                    <a:pt x="354411" y="204456"/>
                  </a:lnTo>
                  <a:lnTo>
                    <a:pt x="347757" y="210082"/>
                  </a:lnTo>
                  <a:lnTo>
                    <a:pt x="343160" y="207541"/>
                  </a:lnTo>
                  <a:lnTo>
                    <a:pt x="315939" y="209053"/>
                  </a:lnTo>
                  <a:lnTo>
                    <a:pt x="306200" y="220365"/>
                  </a:lnTo>
                  <a:lnTo>
                    <a:pt x="307712" y="225506"/>
                  </a:lnTo>
                  <a:lnTo>
                    <a:pt x="301542" y="233734"/>
                  </a:lnTo>
                  <a:lnTo>
                    <a:pt x="300030" y="234278"/>
                  </a:lnTo>
                  <a:lnTo>
                    <a:pt x="300030" y="234762"/>
                  </a:lnTo>
                  <a:lnTo>
                    <a:pt x="329791" y="236334"/>
                  </a:lnTo>
                  <a:lnTo>
                    <a:pt x="331304" y="248675"/>
                  </a:lnTo>
                  <a:lnTo>
                    <a:pt x="332332" y="249702"/>
                  </a:lnTo>
                  <a:lnTo>
                    <a:pt x="331848" y="250187"/>
                  </a:lnTo>
                  <a:lnTo>
                    <a:pt x="328279" y="265611"/>
                  </a:lnTo>
                  <a:lnTo>
                    <a:pt x="329307" y="273839"/>
                  </a:lnTo>
                  <a:lnTo>
                    <a:pt x="329307" y="276379"/>
                  </a:lnTo>
                  <a:lnTo>
                    <a:pt x="329852" y="276863"/>
                  </a:lnTo>
                  <a:lnTo>
                    <a:pt x="328340" y="277891"/>
                  </a:lnTo>
                  <a:lnTo>
                    <a:pt x="326767" y="277891"/>
                  </a:lnTo>
                  <a:lnTo>
                    <a:pt x="324710" y="276379"/>
                  </a:lnTo>
                  <a:lnTo>
                    <a:pt x="313399" y="287146"/>
                  </a:lnTo>
                  <a:lnTo>
                    <a:pt x="307773" y="287690"/>
                  </a:lnTo>
                  <a:lnTo>
                    <a:pt x="307229" y="293316"/>
                  </a:lnTo>
                  <a:lnTo>
                    <a:pt x="309830" y="294344"/>
                  </a:lnTo>
                  <a:lnTo>
                    <a:pt x="310313" y="296401"/>
                  </a:lnTo>
                  <a:lnTo>
                    <a:pt x="309830" y="305111"/>
                  </a:lnTo>
                  <a:lnTo>
                    <a:pt x="310313" y="308197"/>
                  </a:lnTo>
                  <a:lnTo>
                    <a:pt x="308257" y="313338"/>
                  </a:lnTo>
                  <a:lnTo>
                    <a:pt x="307773" y="313883"/>
                  </a:lnTo>
                  <a:lnTo>
                    <a:pt x="308257" y="323622"/>
                  </a:lnTo>
                  <a:lnTo>
                    <a:pt x="306745" y="327735"/>
                  </a:lnTo>
                  <a:lnTo>
                    <a:pt x="303660" y="330275"/>
                  </a:lnTo>
                  <a:lnTo>
                    <a:pt x="299062" y="332816"/>
                  </a:lnTo>
                  <a:lnTo>
                    <a:pt x="295977" y="333844"/>
                  </a:lnTo>
                  <a:lnTo>
                    <a:pt x="294465" y="335901"/>
                  </a:lnTo>
                  <a:lnTo>
                    <a:pt x="293437" y="335901"/>
                  </a:lnTo>
                  <a:lnTo>
                    <a:pt x="290836" y="331788"/>
                  </a:lnTo>
                  <a:lnTo>
                    <a:pt x="289323" y="329731"/>
                  </a:lnTo>
                  <a:lnTo>
                    <a:pt x="286722" y="332816"/>
                  </a:lnTo>
                  <a:lnTo>
                    <a:pt x="283154" y="336929"/>
                  </a:lnTo>
                  <a:lnTo>
                    <a:pt x="282125" y="336929"/>
                  </a:lnTo>
                  <a:lnTo>
                    <a:pt x="280068" y="340498"/>
                  </a:lnTo>
                  <a:lnTo>
                    <a:pt x="279040" y="342010"/>
                  </a:lnTo>
                  <a:lnTo>
                    <a:pt x="274443" y="342010"/>
                  </a:lnTo>
                  <a:lnTo>
                    <a:pt x="273415" y="350237"/>
                  </a:lnTo>
                  <a:lnTo>
                    <a:pt x="272870" y="357435"/>
                  </a:lnTo>
                  <a:lnTo>
                    <a:pt x="270814" y="355923"/>
                  </a:lnTo>
                  <a:lnTo>
                    <a:pt x="270814" y="349269"/>
                  </a:lnTo>
                  <a:lnTo>
                    <a:pt x="269301" y="349269"/>
                  </a:lnTo>
                  <a:lnTo>
                    <a:pt x="268757" y="355440"/>
                  </a:lnTo>
                  <a:lnTo>
                    <a:pt x="267729" y="355440"/>
                  </a:lnTo>
                  <a:lnTo>
                    <a:pt x="266700" y="353867"/>
                  </a:lnTo>
                  <a:lnTo>
                    <a:pt x="265188" y="353867"/>
                  </a:lnTo>
                  <a:lnTo>
                    <a:pt x="264160" y="352354"/>
                  </a:lnTo>
                  <a:lnTo>
                    <a:pt x="262103" y="352354"/>
                  </a:lnTo>
                  <a:lnTo>
                    <a:pt x="262587" y="352838"/>
                  </a:lnTo>
                  <a:lnTo>
                    <a:pt x="260046" y="356952"/>
                  </a:lnTo>
                  <a:lnTo>
                    <a:pt x="260046" y="357435"/>
                  </a:lnTo>
                  <a:lnTo>
                    <a:pt x="260591" y="357435"/>
                  </a:lnTo>
                  <a:lnTo>
                    <a:pt x="261619" y="358464"/>
                  </a:lnTo>
                  <a:lnTo>
                    <a:pt x="263131" y="358464"/>
                  </a:lnTo>
                  <a:lnTo>
                    <a:pt x="263676" y="359008"/>
                  </a:lnTo>
                  <a:lnTo>
                    <a:pt x="263676" y="361549"/>
                  </a:lnTo>
                  <a:lnTo>
                    <a:pt x="264704" y="362033"/>
                  </a:lnTo>
                  <a:lnTo>
                    <a:pt x="265732" y="362033"/>
                  </a:lnTo>
                  <a:lnTo>
                    <a:pt x="267245" y="363061"/>
                  </a:lnTo>
                  <a:lnTo>
                    <a:pt x="267245" y="362577"/>
                  </a:lnTo>
                  <a:lnTo>
                    <a:pt x="267789" y="362577"/>
                  </a:lnTo>
                  <a:lnTo>
                    <a:pt x="268273" y="364089"/>
                  </a:lnTo>
                  <a:lnTo>
                    <a:pt x="274443" y="367658"/>
                  </a:lnTo>
                  <a:lnTo>
                    <a:pt x="278012" y="372255"/>
                  </a:lnTo>
                  <a:lnTo>
                    <a:pt x="276984" y="372800"/>
                  </a:lnTo>
                  <a:lnTo>
                    <a:pt x="274383" y="372800"/>
                  </a:lnTo>
                  <a:lnTo>
                    <a:pt x="273838" y="374312"/>
                  </a:lnTo>
                  <a:lnTo>
                    <a:pt x="273354" y="375825"/>
                  </a:lnTo>
                  <a:lnTo>
                    <a:pt x="274866" y="383023"/>
                  </a:lnTo>
                  <a:lnTo>
                    <a:pt x="277951" y="388648"/>
                  </a:lnTo>
                  <a:lnTo>
                    <a:pt x="275895" y="389676"/>
                  </a:lnTo>
                  <a:lnTo>
                    <a:pt x="277951" y="394819"/>
                  </a:lnTo>
                  <a:lnTo>
                    <a:pt x="268696" y="399415"/>
                  </a:lnTo>
                  <a:lnTo>
                    <a:pt x="264583" y="400444"/>
                  </a:lnTo>
                  <a:lnTo>
                    <a:pt x="257929" y="394819"/>
                  </a:lnTo>
                  <a:lnTo>
                    <a:pt x="247162" y="392761"/>
                  </a:lnTo>
                  <a:lnTo>
                    <a:pt x="244077" y="394819"/>
                  </a:lnTo>
                  <a:lnTo>
                    <a:pt x="242020" y="395302"/>
                  </a:lnTo>
                  <a:lnTo>
                    <a:pt x="219458" y="410667"/>
                  </a:lnTo>
                  <a:lnTo>
                    <a:pt x="205121" y="412723"/>
                  </a:lnTo>
                  <a:lnTo>
                    <a:pt x="202036" y="414236"/>
                  </a:lnTo>
                  <a:lnTo>
                    <a:pt x="189697" y="412179"/>
                  </a:lnTo>
                  <a:lnTo>
                    <a:pt x="184071" y="423491"/>
                  </a:lnTo>
                  <a:lnTo>
                    <a:pt x="169735" y="408126"/>
                  </a:lnTo>
                  <a:lnTo>
                    <a:pt x="170763" y="402985"/>
                  </a:lnTo>
                  <a:lnTo>
                    <a:pt x="171791" y="401412"/>
                  </a:lnTo>
                  <a:lnTo>
                    <a:pt x="173848" y="399355"/>
                  </a:lnTo>
                  <a:lnTo>
                    <a:pt x="173304" y="397783"/>
                  </a:lnTo>
                  <a:lnTo>
                    <a:pt x="170763" y="398327"/>
                  </a:lnTo>
                  <a:lnTo>
                    <a:pt x="168162" y="397298"/>
                  </a:lnTo>
                  <a:lnTo>
                    <a:pt x="167134" y="397298"/>
                  </a:lnTo>
                  <a:lnTo>
                    <a:pt x="166105" y="397783"/>
                  </a:lnTo>
                  <a:lnTo>
                    <a:pt x="165077" y="397783"/>
                  </a:lnTo>
                  <a:lnTo>
                    <a:pt x="164049" y="398810"/>
                  </a:lnTo>
                  <a:lnTo>
                    <a:pt x="163020" y="400323"/>
                  </a:lnTo>
                  <a:lnTo>
                    <a:pt x="161992" y="402924"/>
                  </a:lnTo>
                  <a:lnTo>
                    <a:pt x="160964" y="403408"/>
                  </a:lnTo>
                  <a:lnTo>
                    <a:pt x="160419" y="402924"/>
                  </a:lnTo>
                  <a:cubicBezTo>
                    <a:pt x="158181" y="404980"/>
                    <a:pt x="156790" y="408005"/>
                    <a:pt x="157334" y="411151"/>
                  </a:cubicBezTo>
                  <a:lnTo>
                    <a:pt x="156306" y="411634"/>
                  </a:lnTo>
                  <a:lnTo>
                    <a:pt x="156306" y="414175"/>
                  </a:lnTo>
                  <a:lnTo>
                    <a:pt x="156790" y="415204"/>
                  </a:lnTo>
                  <a:lnTo>
                    <a:pt x="156306" y="416232"/>
                  </a:lnTo>
                  <a:lnTo>
                    <a:pt x="157334" y="417260"/>
                  </a:lnTo>
                  <a:lnTo>
                    <a:pt x="156790" y="419317"/>
                  </a:lnTo>
                  <a:lnTo>
                    <a:pt x="155278" y="419317"/>
                  </a:lnTo>
                  <a:lnTo>
                    <a:pt x="154733" y="418772"/>
                  </a:lnTo>
                  <a:cubicBezTo>
                    <a:pt x="150680" y="421373"/>
                    <a:pt x="144390" y="424035"/>
                    <a:pt x="141909" y="427483"/>
                  </a:cubicBezTo>
                  <a:lnTo>
                    <a:pt x="139369" y="427967"/>
                  </a:lnTo>
                  <a:lnTo>
                    <a:pt x="138341" y="428511"/>
                  </a:lnTo>
                  <a:lnTo>
                    <a:pt x="136284" y="428995"/>
                  </a:lnTo>
                  <a:lnTo>
                    <a:pt x="135256" y="430023"/>
                  </a:lnTo>
                  <a:lnTo>
                    <a:pt x="135800" y="430507"/>
                  </a:lnTo>
                  <a:lnTo>
                    <a:pt x="135800" y="431536"/>
                  </a:lnTo>
                  <a:lnTo>
                    <a:pt x="135256" y="432080"/>
                  </a:lnTo>
                  <a:lnTo>
                    <a:pt x="134227" y="432080"/>
                  </a:lnTo>
                  <a:lnTo>
                    <a:pt x="133743" y="432564"/>
                  </a:lnTo>
                  <a:lnTo>
                    <a:pt x="132715" y="432564"/>
                  </a:lnTo>
                  <a:lnTo>
                    <a:pt x="131203" y="431052"/>
                  </a:lnTo>
                  <a:lnTo>
                    <a:pt x="130719" y="430507"/>
                  </a:lnTo>
                  <a:lnTo>
                    <a:pt x="130235" y="431052"/>
                  </a:lnTo>
                  <a:lnTo>
                    <a:pt x="129207" y="430507"/>
                  </a:lnTo>
                  <a:lnTo>
                    <a:pt x="129751" y="437706"/>
                  </a:lnTo>
                  <a:lnTo>
                    <a:pt x="113358" y="451074"/>
                  </a:lnTo>
                  <a:lnTo>
                    <a:pt x="88194" y="456215"/>
                  </a:lnTo>
                  <a:lnTo>
                    <a:pt x="87166" y="452647"/>
                  </a:lnTo>
                  <a:lnTo>
                    <a:pt x="82569" y="457244"/>
                  </a:lnTo>
                  <a:lnTo>
                    <a:pt x="76399" y="450045"/>
                  </a:lnTo>
                  <a:lnTo>
                    <a:pt x="73858" y="447989"/>
                  </a:lnTo>
                  <a:lnTo>
                    <a:pt x="71802" y="450045"/>
                  </a:lnTo>
                  <a:lnTo>
                    <a:pt x="69261" y="450045"/>
                  </a:lnTo>
                  <a:lnTo>
                    <a:pt x="67749" y="450530"/>
                  </a:lnTo>
                  <a:lnTo>
                    <a:pt x="66720" y="452102"/>
                  </a:lnTo>
                  <a:lnTo>
                    <a:pt x="67749" y="453615"/>
                  </a:lnTo>
                  <a:lnTo>
                    <a:pt x="70834" y="454642"/>
                  </a:lnTo>
                  <a:lnTo>
                    <a:pt x="70834" y="456700"/>
                  </a:lnTo>
                  <a:lnTo>
                    <a:pt x="69321" y="457183"/>
                  </a:lnTo>
                  <a:lnTo>
                    <a:pt x="63151" y="457183"/>
                  </a:lnTo>
                  <a:lnTo>
                    <a:pt x="61095" y="457667"/>
                  </a:lnTo>
                  <a:lnTo>
                    <a:pt x="62123" y="459724"/>
                  </a:lnTo>
                  <a:lnTo>
                    <a:pt x="61579" y="461236"/>
                  </a:lnTo>
                  <a:lnTo>
                    <a:pt x="61095" y="463293"/>
                  </a:lnTo>
                  <a:lnTo>
                    <a:pt x="61095" y="464805"/>
                  </a:lnTo>
                  <a:lnTo>
                    <a:pt x="63151" y="468919"/>
                  </a:lnTo>
                  <a:lnTo>
                    <a:pt x="65208" y="472487"/>
                  </a:lnTo>
                  <a:lnTo>
                    <a:pt x="67809" y="473515"/>
                  </a:lnTo>
                  <a:lnTo>
                    <a:pt x="69321" y="472487"/>
                  </a:lnTo>
                  <a:lnTo>
                    <a:pt x="69866" y="471943"/>
                  </a:lnTo>
                  <a:lnTo>
                    <a:pt x="71378" y="471943"/>
                  </a:lnTo>
                  <a:lnTo>
                    <a:pt x="73435" y="468858"/>
                  </a:lnTo>
                  <a:lnTo>
                    <a:pt x="74463" y="467830"/>
                  </a:lnTo>
                  <a:lnTo>
                    <a:pt x="76520" y="469886"/>
                  </a:lnTo>
                  <a:lnTo>
                    <a:pt x="77064" y="471398"/>
                  </a:lnTo>
                  <a:lnTo>
                    <a:pt x="77548" y="473456"/>
                  </a:lnTo>
                  <a:lnTo>
                    <a:pt x="78576" y="475512"/>
                  </a:lnTo>
                  <a:lnTo>
                    <a:pt x="81178" y="477568"/>
                  </a:lnTo>
                  <a:lnTo>
                    <a:pt x="82690" y="477568"/>
                  </a:lnTo>
                  <a:lnTo>
                    <a:pt x="84746" y="479081"/>
                  </a:lnTo>
                  <a:lnTo>
                    <a:pt x="85230" y="480109"/>
                  </a:lnTo>
                  <a:lnTo>
                    <a:pt x="84202" y="480653"/>
                  </a:lnTo>
                  <a:lnTo>
                    <a:pt x="81117" y="480653"/>
                  </a:lnTo>
                  <a:lnTo>
                    <a:pt x="80573" y="484222"/>
                  </a:lnTo>
                  <a:lnTo>
                    <a:pt x="82629" y="485734"/>
                  </a:lnTo>
                  <a:lnTo>
                    <a:pt x="85170" y="485734"/>
                  </a:lnTo>
                  <a:lnTo>
                    <a:pt x="86682" y="484222"/>
                  </a:lnTo>
                  <a:lnTo>
                    <a:pt x="87710" y="485251"/>
                  </a:lnTo>
                  <a:lnTo>
                    <a:pt x="88739" y="485734"/>
                  </a:lnTo>
                  <a:lnTo>
                    <a:pt x="91279" y="486219"/>
                  </a:lnTo>
                  <a:lnTo>
                    <a:pt x="94848" y="488275"/>
                  </a:lnTo>
                  <a:lnTo>
                    <a:pt x="97449" y="486763"/>
                  </a:lnTo>
                  <a:lnTo>
                    <a:pt x="98478" y="484707"/>
                  </a:lnTo>
                  <a:lnTo>
                    <a:pt x="97449" y="481622"/>
                  </a:lnTo>
                  <a:lnTo>
                    <a:pt x="97933" y="478536"/>
                  </a:lnTo>
                  <a:lnTo>
                    <a:pt x="99990" y="477024"/>
                  </a:lnTo>
                  <a:lnTo>
                    <a:pt x="103559" y="476480"/>
                  </a:lnTo>
                  <a:lnTo>
                    <a:pt x="105615" y="473395"/>
                  </a:lnTo>
                  <a:lnTo>
                    <a:pt x="106644" y="472366"/>
                  </a:lnTo>
                  <a:lnTo>
                    <a:pt x="108700" y="471822"/>
                  </a:lnTo>
                  <a:lnTo>
                    <a:pt x="111241" y="471338"/>
                  </a:lnTo>
                  <a:lnTo>
                    <a:pt x="113842" y="472366"/>
                  </a:lnTo>
                  <a:lnTo>
                    <a:pt x="114870" y="472850"/>
                  </a:lnTo>
                  <a:lnTo>
                    <a:pt x="117472" y="471822"/>
                  </a:lnTo>
                  <a:lnTo>
                    <a:pt x="119528" y="471338"/>
                  </a:lnTo>
                  <a:lnTo>
                    <a:pt x="122613" y="471822"/>
                  </a:lnTo>
                  <a:lnTo>
                    <a:pt x="127210" y="471822"/>
                  </a:lnTo>
                  <a:lnTo>
                    <a:pt x="131808" y="472366"/>
                  </a:lnTo>
                  <a:cubicBezTo>
                    <a:pt x="135497" y="472064"/>
                    <a:pt x="138824" y="472366"/>
                    <a:pt x="140034" y="476480"/>
                  </a:cubicBezTo>
                  <a:lnTo>
                    <a:pt x="142091" y="477024"/>
                  </a:lnTo>
                  <a:lnTo>
                    <a:pt x="148745" y="477024"/>
                  </a:lnTo>
                  <a:lnTo>
                    <a:pt x="149773" y="477508"/>
                  </a:lnTo>
                  <a:lnTo>
                    <a:pt x="148745" y="479020"/>
                  </a:lnTo>
                  <a:lnTo>
                    <a:pt x="146144" y="480049"/>
                  </a:lnTo>
                  <a:lnTo>
                    <a:pt x="143059" y="481622"/>
                  </a:lnTo>
                  <a:lnTo>
                    <a:pt x="142030" y="483134"/>
                  </a:lnTo>
                  <a:lnTo>
                    <a:pt x="139490" y="485190"/>
                  </a:lnTo>
                  <a:lnTo>
                    <a:pt x="136889" y="486702"/>
                  </a:lnTo>
                  <a:lnTo>
                    <a:pt x="136405" y="489788"/>
                  </a:lnTo>
                  <a:lnTo>
                    <a:pt x="134832" y="491844"/>
                  </a:lnTo>
                  <a:lnTo>
                    <a:pt x="132775" y="491844"/>
                  </a:lnTo>
                  <a:lnTo>
                    <a:pt x="131747" y="489788"/>
                  </a:lnTo>
                  <a:lnTo>
                    <a:pt x="132292" y="486702"/>
                  </a:lnTo>
                  <a:lnTo>
                    <a:pt x="134348" y="484646"/>
                  </a:lnTo>
                  <a:lnTo>
                    <a:pt x="135921" y="482105"/>
                  </a:lnTo>
                  <a:lnTo>
                    <a:pt x="136949" y="480593"/>
                  </a:lnTo>
                  <a:lnTo>
                    <a:pt x="138462" y="479020"/>
                  </a:lnTo>
                  <a:lnTo>
                    <a:pt x="137978" y="477508"/>
                  </a:lnTo>
                  <a:cubicBezTo>
                    <a:pt x="123883" y="478597"/>
                    <a:pt x="118379" y="469765"/>
                    <a:pt x="112814" y="482105"/>
                  </a:cubicBezTo>
                  <a:lnTo>
                    <a:pt x="108217" y="482589"/>
                  </a:lnTo>
                  <a:lnTo>
                    <a:pt x="101018" y="486158"/>
                  </a:lnTo>
                  <a:lnTo>
                    <a:pt x="99990" y="490271"/>
                  </a:lnTo>
                  <a:lnTo>
                    <a:pt x="99990" y="498982"/>
                  </a:lnTo>
                  <a:lnTo>
                    <a:pt x="98962" y="502551"/>
                  </a:lnTo>
                  <a:lnTo>
                    <a:pt x="99445" y="506664"/>
                  </a:lnTo>
                  <a:lnTo>
                    <a:pt x="98417" y="509205"/>
                  </a:lnTo>
                  <a:lnTo>
                    <a:pt x="96905" y="509205"/>
                  </a:lnTo>
                  <a:lnTo>
                    <a:pt x="96905" y="507148"/>
                  </a:lnTo>
                  <a:lnTo>
                    <a:pt x="95393" y="506120"/>
                  </a:lnTo>
                  <a:lnTo>
                    <a:pt x="94364" y="504607"/>
                  </a:lnTo>
                  <a:lnTo>
                    <a:pt x="92308" y="504607"/>
                  </a:lnTo>
                  <a:lnTo>
                    <a:pt x="91279" y="506120"/>
                  </a:lnTo>
                  <a:lnTo>
                    <a:pt x="91824" y="508177"/>
                  </a:lnTo>
                  <a:lnTo>
                    <a:pt x="89767" y="507692"/>
                  </a:lnTo>
                  <a:cubicBezTo>
                    <a:pt x="88557" y="500676"/>
                    <a:pt x="96723" y="497954"/>
                    <a:pt x="99022" y="492812"/>
                  </a:cubicBezTo>
                  <a:lnTo>
                    <a:pt x="96965" y="490756"/>
                  </a:lnTo>
                  <a:lnTo>
                    <a:pt x="94909" y="490271"/>
                  </a:lnTo>
                  <a:lnTo>
                    <a:pt x="92852" y="490271"/>
                  </a:lnTo>
                  <a:lnTo>
                    <a:pt x="90311" y="488759"/>
                  </a:lnTo>
                  <a:lnTo>
                    <a:pt x="88255" y="487731"/>
                  </a:lnTo>
                  <a:lnTo>
                    <a:pt x="86198" y="487186"/>
                  </a:lnTo>
                  <a:lnTo>
                    <a:pt x="81601" y="486702"/>
                  </a:lnTo>
                  <a:lnTo>
                    <a:pt x="79544" y="486158"/>
                  </a:lnTo>
                  <a:lnTo>
                    <a:pt x="77004" y="484646"/>
                  </a:lnTo>
                  <a:lnTo>
                    <a:pt x="76459" y="484162"/>
                  </a:lnTo>
                  <a:lnTo>
                    <a:pt x="74403" y="483617"/>
                  </a:lnTo>
                  <a:lnTo>
                    <a:pt x="71862" y="484162"/>
                  </a:lnTo>
                  <a:lnTo>
                    <a:pt x="71862" y="482105"/>
                  </a:lnTo>
                  <a:lnTo>
                    <a:pt x="70289" y="482105"/>
                  </a:lnTo>
                  <a:lnTo>
                    <a:pt x="68717" y="483134"/>
                  </a:lnTo>
                  <a:lnTo>
                    <a:pt x="61518" y="487247"/>
                  </a:lnTo>
                  <a:lnTo>
                    <a:pt x="59462" y="490332"/>
                  </a:lnTo>
                  <a:lnTo>
                    <a:pt x="58978" y="493417"/>
                  </a:lnTo>
                  <a:lnTo>
                    <a:pt x="60006" y="495473"/>
                  </a:lnTo>
                  <a:lnTo>
                    <a:pt x="62063" y="500615"/>
                  </a:lnTo>
                  <a:lnTo>
                    <a:pt x="63575" y="500071"/>
                  </a:lnTo>
                  <a:lnTo>
                    <a:pt x="64603" y="501643"/>
                  </a:lnTo>
                  <a:lnTo>
                    <a:pt x="64603" y="509870"/>
                  </a:lnTo>
                  <a:lnTo>
                    <a:pt x="65087" y="511927"/>
                  </a:lnTo>
                  <a:lnTo>
                    <a:pt x="67144" y="512955"/>
                  </a:lnTo>
                  <a:lnTo>
                    <a:pt x="68656" y="512471"/>
                  </a:lnTo>
                  <a:lnTo>
                    <a:pt x="69684" y="515012"/>
                  </a:lnTo>
                  <a:lnTo>
                    <a:pt x="69684" y="516524"/>
                  </a:lnTo>
                  <a:lnTo>
                    <a:pt x="69140" y="518581"/>
                  </a:lnTo>
                  <a:lnTo>
                    <a:pt x="69684" y="520093"/>
                  </a:lnTo>
                  <a:lnTo>
                    <a:pt x="69684" y="521666"/>
                  </a:lnTo>
                  <a:lnTo>
                    <a:pt x="67628" y="521666"/>
                  </a:lnTo>
                  <a:lnTo>
                    <a:pt x="65571" y="518581"/>
                  </a:lnTo>
                  <a:lnTo>
                    <a:pt x="64543" y="518096"/>
                  </a:lnTo>
                  <a:lnTo>
                    <a:pt x="63031" y="521666"/>
                  </a:lnTo>
                  <a:lnTo>
                    <a:pt x="62547" y="523722"/>
                  </a:lnTo>
                  <a:lnTo>
                    <a:pt x="63031" y="525295"/>
                  </a:lnTo>
                  <a:lnTo>
                    <a:pt x="62002" y="526324"/>
                  </a:lnTo>
                  <a:lnTo>
                    <a:pt x="59945" y="525779"/>
                  </a:lnTo>
                  <a:lnTo>
                    <a:pt x="58433" y="526324"/>
                  </a:lnTo>
                  <a:lnTo>
                    <a:pt x="56377" y="528864"/>
                  </a:lnTo>
                  <a:lnTo>
                    <a:pt x="54864" y="529892"/>
                  </a:lnTo>
                  <a:lnTo>
                    <a:pt x="52808" y="529892"/>
                  </a:lnTo>
                  <a:lnTo>
                    <a:pt x="51779" y="528320"/>
                  </a:lnTo>
                  <a:lnTo>
                    <a:pt x="50751" y="526263"/>
                  </a:lnTo>
                  <a:lnTo>
                    <a:pt x="49723" y="525235"/>
                  </a:lnTo>
                  <a:lnTo>
                    <a:pt x="45609" y="524206"/>
                  </a:lnTo>
                  <a:lnTo>
                    <a:pt x="45065" y="523178"/>
                  </a:lnTo>
                  <a:lnTo>
                    <a:pt x="45609" y="521121"/>
                  </a:lnTo>
                  <a:lnTo>
                    <a:pt x="46154" y="519609"/>
                  </a:lnTo>
                  <a:lnTo>
                    <a:pt x="46638" y="518096"/>
                  </a:lnTo>
                  <a:lnTo>
                    <a:pt x="45609" y="517069"/>
                  </a:lnTo>
                  <a:lnTo>
                    <a:pt x="43553" y="516524"/>
                  </a:lnTo>
                  <a:lnTo>
                    <a:pt x="42041" y="517069"/>
                  </a:lnTo>
                  <a:lnTo>
                    <a:pt x="39439" y="516040"/>
                  </a:lnTo>
                  <a:lnTo>
                    <a:pt x="36899" y="516524"/>
                  </a:lnTo>
                  <a:lnTo>
                    <a:pt x="34842" y="516524"/>
                  </a:lnTo>
                  <a:lnTo>
                    <a:pt x="33330" y="516040"/>
                  </a:lnTo>
                  <a:lnTo>
                    <a:pt x="31273" y="517069"/>
                  </a:lnTo>
                  <a:lnTo>
                    <a:pt x="30729" y="518096"/>
                  </a:lnTo>
                  <a:lnTo>
                    <a:pt x="30184" y="521181"/>
                  </a:lnTo>
                  <a:lnTo>
                    <a:pt x="31213" y="523239"/>
                  </a:lnTo>
                  <a:lnTo>
                    <a:pt x="31697" y="525779"/>
                  </a:lnTo>
                  <a:lnTo>
                    <a:pt x="30668" y="526807"/>
                  </a:lnTo>
                  <a:lnTo>
                    <a:pt x="29640" y="526807"/>
                  </a:lnTo>
                  <a:lnTo>
                    <a:pt x="28612" y="525295"/>
                  </a:lnTo>
                  <a:lnTo>
                    <a:pt x="28128" y="524267"/>
                  </a:lnTo>
                  <a:lnTo>
                    <a:pt x="27099" y="524267"/>
                  </a:lnTo>
                  <a:lnTo>
                    <a:pt x="25043" y="523722"/>
                  </a:lnTo>
                  <a:lnTo>
                    <a:pt x="21958" y="523722"/>
                  </a:lnTo>
                  <a:lnTo>
                    <a:pt x="19357" y="524751"/>
                  </a:lnTo>
                  <a:lnTo>
                    <a:pt x="15243" y="527836"/>
                  </a:lnTo>
                  <a:lnTo>
                    <a:pt x="14759" y="529892"/>
                  </a:lnTo>
                  <a:lnTo>
                    <a:pt x="13731" y="531405"/>
                  </a:lnTo>
                  <a:lnTo>
                    <a:pt x="12219" y="530376"/>
                  </a:lnTo>
                  <a:lnTo>
                    <a:pt x="11735" y="528864"/>
                  </a:lnTo>
                  <a:lnTo>
                    <a:pt x="11735" y="526324"/>
                  </a:lnTo>
                  <a:lnTo>
                    <a:pt x="12219" y="524267"/>
                  </a:lnTo>
                  <a:lnTo>
                    <a:pt x="12763" y="522754"/>
                  </a:lnTo>
                  <a:lnTo>
                    <a:pt x="11251" y="521181"/>
                  </a:lnTo>
                  <a:lnTo>
                    <a:pt x="9678" y="521181"/>
                  </a:lnTo>
                  <a:lnTo>
                    <a:pt x="8650" y="519669"/>
                  </a:lnTo>
                  <a:lnTo>
                    <a:pt x="7138" y="519125"/>
                  </a:lnTo>
                  <a:lnTo>
                    <a:pt x="8166" y="518096"/>
                  </a:lnTo>
                  <a:lnTo>
                    <a:pt x="12279" y="517069"/>
                  </a:lnTo>
                  <a:lnTo>
                    <a:pt x="13308" y="515496"/>
                  </a:lnTo>
                  <a:lnTo>
                    <a:pt x="10767" y="514467"/>
                  </a:lnTo>
                  <a:lnTo>
                    <a:pt x="8227" y="512894"/>
                  </a:lnTo>
                  <a:lnTo>
                    <a:pt x="6170" y="510838"/>
                  </a:lnTo>
                  <a:lnTo>
                    <a:pt x="6170" y="509326"/>
                  </a:lnTo>
                  <a:lnTo>
                    <a:pt x="7198" y="509326"/>
                  </a:lnTo>
                  <a:lnTo>
                    <a:pt x="8710" y="508842"/>
                  </a:lnTo>
                  <a:lnTo>
                    <a:pt x="9255" y="506785"/>
                  </a:lnTo>
                  <a:lnTo>
                    <a:pt x="8710" y="505757"/>
                  </a:lnTo>
                  <a:lnTo>
                    <a:pt x="10223" y="505273"/>
                  </a:lnTo>
                  <a:lnTo>
                    <a:pt x="10767" y="503701"/>
                  </a:lnTo>
                  <a:lnTo>
                    <a:pt x="9739" y="502672"/>
                  </a:lnTo>
                  <a:lnTo>
                    <a:pt x="10223" y="501643"/>
                  </a:lnTo>
                  <a:lnTo>
                    <a:pt x="11796" y="500615"/>
                  </a:lnTo>
                  <a:lnTo>
                    <a:pt x="11796" y="498558"/>
                  </a:lnTo>
                  <a:lnTo>
                    <a:pt x="10223" y="497046"/>
                  </a:lnTo>
                  <a:lnTo>
                    <a:pt x="8710" y="496018"/>
                  </a:lnTo>
                  <a:lnTo>
                    <a:pt x="11312" y="494990"/>
                  </a:lnTo>
                  <a:lnTo>
                    <a:pt x="10283" y="493961"/>
                  </a:lnTo>
                  <a:cubicBezTo>
                    <a:pt x="4537" y="497530"/>
                    <a:pt x="-1391" y="495473"/>
                    <a:pt x="1028" y="504245"/>
                  </a:cubicBezTo>
                  <a:cubicBezTo>
                    <a:pt x="1210" y="509568"/>
                    <a:pt x="0" y="516403"/>
                    <a:pt x="0" y="521666"/>
                  </a:cubicBezTo>
                  <a:lnTo>
                    <a:pt x="484" y="523178"/>
                  </a:lnTo>
                  <a:lnTo>
                    <a:pt x="2541" y="524206"/>
                  </a:lnTo>
                  <a:lnTo>
                    <a:pt x="3024" y="526747"/>
                  </a:lnTo>
                  <a:lnTo>
                    <a:pt x="3569" y="528803"/>
                  </a:lnTo>
                  <a:lnTo>
                    <a:pt x="5081" y="531888"/>
                  </a:lnTo>
                  <a:lnTo>
                    <a:pt x="6109" y="532917"/>
                  </a:lnTo>
                  <a:lnTo>
                    <a:pt x="8166" y="532917"/>
                  </a:lnTo>
                  <a:lnTo>
                    <a:pt x="11251" y="536486"/>
                  </a:lnTo>
                  <a:cubicBezTo>
                    <a:pt x="15485" y="539873"/>
                    <a:pt x="19478" y="542233"/>
                    <a:pt x="12763" y="546224"/>
                  </a:cubicBezTo>
                  <a:lnTo>
                    <a:pt x="13247" y="548282"/>
                  </a:lnTo>
                  <a:lnTo>
                    <a:pt x="14276" y="548765"/>
                  </a:lnTo>
                  <a:lnTo>
                    <a:pt x="14820" y="551306"/>
                  </a:lnTo>
                  <a:lnTo>
                    <a:pt x="15304" y="553363"/>
                  </a:lnTo>
                  <a:lnTo>
                    <a:pt x="16332" y="555903"/>
                  </a:lnTo>
                  <a:lnTo>
                    <a:pt x="17361" y="556931"/>
                  </a:lnTo>
                  <a:cubicBezTo>
                    <a:pt x="20022" y="561710"/>
                    <a:pt x="20929" y="567215"/>
                    <a:pt x="27644" y="567699"/>
                  </a:cubicBezTo>
                  <a:lnTo>
                    <a:pt x="29156" y="566186"/>
                  </a:lnTo>
                  <a:lnTo>
                    <a:pt x="35326" y="569271"/>
                  </a:lnTo>
                  <a:lnTo>
                    <a:pt x="37867" y="570784"/>
                  </a:lnTo>
                  <a:lnTo>
                    <a:pt x="43008" y="568243"/>
                  </a:lnTo>
                  <a:lnTo>
                    <a:pt x="45065" y="565703"/>
                  </a:lnTo>
                  <a:lnTo>
                    <a:pt x="46093" y="563646"/>
                  </a:lnTo>
                  <a:lnTo>
                    <a:pt x="48150" y="564130"/>
                  </a:lnTo>
                  <a:lnTo>
                    <a:pt x="50207" y="565158"/>
                  </a:lnTo>
                  <a:lnTo>
                    <a:pt x="50691" y="563101"/>
                  </a:lnTo>
                  <a:lnTo>
                    <a:pt x="53292" y="562073"/>
                  </a:lnTo>
                  <a:lnTo>
                    <a:pt x="54320" y="561045"/>
                  </a:lnTo>
                  <a:lnTo>
                    <a:pt x="56377" y="561529"/>
                  </a:lnTo>
                  <a:lnTo>
                    <a:pt x="57405" y="563041"/>
                  </a:lnTo>
                  <a:lnTo>
                    <a:pt x="57889" y="565642"/>
                  </a:lnTo>
                  <a:lnTo>
                    <a:pt x="58917" y="566670"/>
                  </a:lnTo>
                  <a:lnTo>
                    <a:pt x="59945" y="568243"/>
                  </a:lnTo>
                  <a:lnTo>
                    <a:pt x="61458" y="568243"/>
                  </a:lnTo>
                  <a:cubicBezTo>
                    <a:pt x="59885" y="561407"/>
                    <a:pt x="59280" y="552697"/>
                    <a:pt x="49662" y="555419"/>
                  </a:cubicBezTo>
                  <a:lnTo>
                    <a:pt x="48090" y="553846"/>
                  </a:lnTo>
                  <a:cubicBezTo>
                    <a:pt x="53231" y="547192"/>
                    <a:pt x="47122" y="547556"/>
                    <a:pt x="52687" y="543079"/>
                  </a:cubicBezTo>
                  <a:cubicBezTo>
                    <a:pt x="55409" y="547676"/>
                    <a:pt x="50993" y="556810"/>
                    <a:pt x="60369" y="551306"/>
                  </a:cubicBezTo>
                  <a:lnTo>
                    <a:pt x="61881" y="552878"/>
                  </a:lnTo>
                  <a:lnTo>
                    <a:pt x="64966" y="550822"/>
                  </a:lnTo>
                  <a:lnTo>
                    <a:pt x="65511" y="551850"/>
                  </a:lnTo>
                  <a:lnTo>
                    <a:pt x="64482" y="553363"/>
                  </a:lnTo>
                  <a:lnTo>
                    <a:pt x="60913" y="554875"/>
                  </a:lnTo>
                  <a:lnTo>
                    <a:pt x="61397" y="557960"/>
                  </a:lnTo>
                  <a:lnTo>
                    <a:pt x="63998" y="558988"/>
                  </a:lnTo>
                  <a:lnTo>
                    <a:pt x="65027" y="562073"/>
                  </a:lnTo>
                  <a:lnTo>
                    <a:pt x="66055" y="563646"/>
                  </a:lnTo>
                  <a:lnTo>
                    <a:pt x="67567" y="566186"/>
                  </a:lnTo>
                  <a:lnTo>
                    <a:pt x="66539" y="570299"/>
                  </a:lnTo>
                  <a:lnTo>
                    <a:pt x="67567" y="571872"/>
                  </a:lnTo>
                  <a:lnTo>
                    <a:pt x="70652" y="566731"/>
                  </a:lnTo>
                  <a:lnTo>
                    <a:pt x="74766" y="566247"/>
                  </a:lnTo>
                  <a:lnTo>
                    <a:pt x="78334" y="566247"/>
                  </a:lnTo>
                  <a:lnTo>
                    <a:pt x="79847" y="564190"/>
                  </a:lnTo>
                  <a:lnTo>
                    <a:pt x="80875" y="561105"/>
                  </a:lnTo>
                  <a:lnTo>
                    <a:pt x="80875" y="554451"/>
                  </a:lnTo>
                  <a:lnTo>
                    <a:pt x="79847" y="549309"/>
                  </a:lnTo>
                  <a:lnTo>
                    <a:pt x="79363" y="545741"/>
                  </a:lnTo>
                  <a:lnTo>
                    <a:pt x="80936" y="544229"/>
                  </a:lnTo>
                  <a:lnTo>
                    <a:pt x="82992" y="540660"/>
                  </a:lnTo>
                  <a:lnTo>
                    <a:pt x="84021" y="537090"/>
                  </a:lnTo>
                  <a:lnTo>
                    <a:pt x="84021" y="531465"/>
                  </a:lnTo>
                  <a:lnTo>
                    <a:pt x="85049" y="529953"/>
                  </a:lnTo>
                  <a:lnTo>
                    <a:pt x="85533" y="526868"/>
                  </a:lnTo>
                  <a:lnTo>
                    <a:pt x="83476" y="524327"/>
                  </a:lnTo>
                  <a:lnTo>
                    <a:pt x="80391" y="524811"/>
                  </a:lnTo>
                  <a:lnTo>
                    <a:pt x="79363" y="526384"/>
                  </a:lnTo>
                  <a:lnTo>
                    <a:pt x="75794" y="527412"/>
                  </a:lnTo>
                  <a:lnTo>
                    <a:pt x="73253" y="526868"/>
                  </a:lnTo>
                  <a:lnTo>
                    <a:pt x="71741" y="524327"/>
                  </a:lnTo>
                  <a:lnTo>
                    <a:pt x="73253" y="522815"/>
                  </a:lnTo>
                  <a:lnTo>
                    <a:pt x="75794" y="522815"/>
                  </a:lnTo>
                  <a:lnTo>
                    <a:pt x="79363" y="520758"/>
                  </a:lnTo>
                  <a:lnTo>
                    <a:pt x="82932" y="520758"/>
                  </a:lnTo>
                  <a:lnTo>
                    <a:pt x="86501" y="519186"/>
                  </a:lnTo>
                  <a:lnTo>
                    <a:pt x="89041" y="517673"/>
                  </a:lnTo>
                  <a:lnTo>
                    <a:pt x="91098" y="515617"/>
                  </a:lnTo>
                  <a:lnTo>
                    <a:pt x="94667" y="513560"/>
                  </a:lnTo>
                  <a:lnTo>
                    <a:pt x="98780" y="511988"/>
                  </a:lnTo>
                  <a:lnTo>
                    <a:pt x="108519" y="510475"/>
                  </a:lnTo>
                  <a:lnTo>
                    <a:pt x="110576" y="509991"/>
                  </a:lnTo>
                  <a:lnTo>
                    <a:pt x="111060" y="508963"/>
                  </a:lnTo>
                  <a:cubicBezTo>
                    <a:pt x="115536" y="505454"/>
                    <a:pt x="121101" y="507511"/>
                    <a:pt x="124428" y="499708"/>
                  </a:cubicBezTo>
                  <a:lnTo>
                    <a:pt x="125456" y="498135"/>
                  </a:lnTo>
                  <a:lnTo>
                    <a:pt x="129025" y="496623"/>
                  </a:lnTo>
                  <a:lnTo>
                    <a:pt x="133622" y="496623"/>
                  </a:lnTo>
                  <a:lnTo>
                    <a:pt x="135135" y="495594"/>
                  </a:lnTo>
                  <a:lnTo>
                    <a:pt x="137675" y="494082"/>
                  </a:lnTo>
                  <a:lnTo>
                    <a:pt x="138159" y="495594"/>
                  </a:lnTo>
                  <a:lnTo>
                    <a:pt x="136647" y="497652"/>
                  </a:lnTo>
                  <a:lnTo>
                    <a:pt x="133562" y="499164"/>
                  </a:lnTo>
                  <a:lnTo>
                    <a:pt x="132050" y="500192"/>
                  </a:lnTo>
                  <a:lnTo>
                    <a:pt x="131021" y="501764"/>
                  </a:lnTo>
                  <a:lnTo>
                    <a:pt x="131021" y="503277"/>
                  </a:lnTo>
                  <a:lnTo>
                    <a:pt x="132050" y="503760"/>
                  </a:lnTo>
                  <a:lnTo>
                    <a:pt x="130477" y="505333"/>
                  </a:lnTo>
                  <a:lnTo>
                    <a:pt x="128420" y="505818"/>
                  </a:lnTo>
                  <a:lnTo>
                    <a:pt x="126364" y="506845"/>
                  </a:lnTo>
                  <a:lnTo>
                    <a:pt x="125819" y="507330"/>
                  </a:lnTo>
                  <a:lnTo>
                    <a:pt x="124307" y="506301"/>
                  </a:lnTo>
                  <a:lnTo>
                    <a:pt x="121222" y="506845"/>
                  </a:lnTo>
                  <a:lnTo>
                    <a:pt x="117653" y="508903"/>
                  </a:lnTo>
                  <a:lnTo>
                    <a:pt x="112511" y="509930"/>
                  </a:lnTo>
                  <a:lnTo>
                    <a:pt x="109971" y="511443"/>
                  </a:lnTo>
                  <a:lnTo>
                    <a:pt x="106402" y="512955"/>
                  </a:lnTo>
                  <a:lnTo>
                    <a:pt x="102772" y="513984"/>
                  </a:lnTo>
                  <a:lnTo>
                    <a:pt x="100232" y="515012"/>
                  </a:lnTo>
                  <a:lnTo>
                    <a:pt x="97691" y="518581"/>
                  </a:lnTo>
                  <a:lnTo>
                    <a:pt x="97207" y="520637"/>
                  </a:lnTo>
                  <a:lnTo>
                    <a:pt x="96663" y="522694"/>
                  </a:lnTo>
                  <a:lnTo>
                    <a:pt x="96119" y="524751"/>
                  </a:lnTo>
                  <a:lnTo>
                    <a:pt x="95090" y="527836"/>
                  </a:lnTo>
                  <a:lnTo>
                    <a:pt x="95090" y="529348"/>
                  </a:lnTo>
                  <a:lnTo>
                    <a:pt x="94062" y="533461"/>
                  </a:lnTo>
                  <a:lnTo>
                    <a:pt x="93034" y="536546"/>
                  </a:lnTo>
                  <a:lnTo>
                    <a:pt x="93034" y="538603"/>
                  </a:lnTo>
                  <a:lnTo>
                    <a:pt x="92489" y="541143"/>
                  </a:lnTo>
                  <a:lnTo>
                    <a:pt x="91461" y="545257"/>
                  </a:lnTo>
                  <a:lnTo>
                    <a:pt x="91461" y="548826"/>
                  </a:lnTo>
                  <a:lnTo>
                    <a:pt x="92489" y="549854"/>
                  </a:lnTo>
                  <a:lnTo>
                    <a:pt x="94546" y="551366"/>
                  </a:lnTo>
                  <a:lnTo>
                    <a:pt x="96602" y="552395"/>
                  </a:lnTo>
                  <a:lnTo>
                    <a:pt x="99143" y="552395"/>
                  </a:lnTo>
                  <a:lnTo>
                    <a:pt x="101684" y="550338"/>
                  </a:lnTo>
                  <a:lnTo>
                    <a:pt x="103740" y="546769"/>
                  </a:lnTo>
                  <a:lnTo>
                    <a:pt x="103196" y="543200"/>
                  </a:lnTo>
                  <a:lnTo>
                    <a:pt x="103740" y="540115"/>
                  </a:lnTo>
                  <a:lnTo>
                    <a:pt x="106341" y="538058"/>
                  </a:lnTo>
                  <a:lnTo>
                    <a:pt x="107854" y="537514"/>
                  </a:lnTo>
                  <a:lnTo>
                    <a:pt x="109910" y="537514"/>
                  </a:lnTo>
                  <a:lnTo>
                    <a:pt x="110939" y="539087"/>
                  </a:lnTo>
                  <a:lnTo>
                    <a:pt x="110939" y="540599"/>
                  </a:lnTo>
                  <a:lnTo>
                    <a:pt x="112451" y="542112"/>
                  </a:lnTo>
                  <a:lnTo>
                    <a:pt x="113479" y="543684"/>
                  </a:lnTo>
                  <a:lnTo>
                    <a:pt x="113479" y="545741"/>
                  </a:lnTo>
                  <a:lnTo>
                    <a:pt x="112935" y="546285"/>
                  </a:lnTo>
                  <a:lnTo>
                    <a:pt x="110878" y="546769"/>
                  </a:lnTo>
                  <a:lnTo>
                    <a:pt x="110394" y="548341"/>
                  </a:lnTo>
                  <a:lnTo>
                    <a:pt x="110394" y="550399"/>
                  </a:lnTo>
                  <a:cubicBezTo>
                    <a:pt x="115657" y="553181"/>
                    <a:pt x="117229" y="551729"/>
                    <a:pt x="120133" y="545801"/>
                  </a:cubicBezTo>
                  <a:lnTo>
                    <a:pt x="120677" y="543260"/>
                  </a:lnTo>
                  <a:lnTo>
                    <a:pt x="119165" y="540175"/>
                  </a:lnTo>
                  <a:lnTo>
                    <a:pt x="118621" y="537090"/>
                  </a:lnTo>
                  <a:lnTo>
                    <a:pt x="118621" y="533522"/>
                  </a:lnTo>
                  <a:lnTo>
                    <a:pt x="120133" y="532493"/>
                  </a:lnTo>
                  <a:lnTo>
                    <a:pt x="123702" y="531949"/>
                  </a:lnTo>
                  <a:cubicBezTo>
                    <a:pt x="125396" y="540901"/>
                    <a:pt x="131263" y="543321"/>
                    <a:pt x="124730" y="550943"/>
                  </a:cubicBezTo>
                  <a:lnTo>
                    <a:pt x="122674" y="550399"/>
                  </a:lnTo>
                  <a:lnTo>
                    <a:pt x="120073" y="552455"/>
                  </a:lnTo>
                  <a:lnTo>
                    <a:pt x="116988" y="553967"/>
                  </a:lnTo>
                  <a:lnTo>
                    <a:pt x="113419" y="553484"/>
                  </a:lnTo>
                  <a:lnTo>
                    <a:pt x="110334" y="554996"/>
                  </a:lnTo>
                  <a:lnTo>
                    <a:pt x="108277" y="557052"/>
                  </a:lnTo>
                  <a:lnTo>
                    <a:pt x="106704" y="560621"/>
                  </a:lnTo>
                  <a:lnTo>
                    <a:pt x="106220" y="564735"/>
                  </a:lnTo>
                  <a:lnTo>
                    <a:pt x="108761" y="566247"/>
                  </a:lnTo>
                  <a:lnTo>
                    <a:pt x="110818" y="567275"/>
                  </a:lnTo>
                  <a:lnTo>
                    <a:pt x="111362" y="568303"/>
                  </a:lnTo>
                  <a:lnTo>
                    <a:pt x="112874" y="568787"/>
                  </a:lnTo>
                  <a:lnTo>
                    <a:pt x="112874" y="570844"/>
                  </a:lnTo>
                  <a:lnTo>
                    <a:pt x="109789" y="573929"/>
                  </a:lnTo>
                  <a:lnTo>
                    <a:pt x="112330" y="573929"/>
                  </a:lnTo>
                  <a:lnTo>
                    <a:pt x="114931" y="572356"/>
                  </a:lnTo>
                  <a:lnTo>
                    <a:pt x="115959" y="571872"/>
                  </a:lnTo>
                  <a:lnTo>
                    <a:pt x="118016" y="570299"/>
                  </a:lnTo>
                  <a:lnTo>
                    <a:pt x="119528" y="569271"/>
                  </a:lnTo>
                  <a:lnTo>
                    <a:pt x="121585" y="567699"/>
                  </a:lnTo>
                  <a:lnTo>
                    <a:pt x="124186" y="566670"/>
                  </a:lnTo>
                  <a:lnTo>
                    <a:pt x="123641" y="567699"/>
                  </a:lnTo>
                  <a:lnTo>
                    <a:pt x="120556" y="570239"/>
                  </a:lnTo>
                  <a:lnTo>
                    <a:pt x="124125" y="573869"/>
                  </a:lnTo>
                  <a:lnTo>
                    <a:pt x="120012" y="573869"/>
                  </a:lnTo>
                  <a:lnTo>
                    <a:pt x="117472" y="574352"/>
                  </a:lnTo>
                  <a:lnTo>
                    <a:pt x="115899" y="574836"/>
                  </a:lnTo>
                  <a:lnTo>
                    <a:pt x="113842" y="576893"/>
                  </a:lnTo>
                  <a:lnTo>
                    <a:pt x="114326" y="577921"/>
                  </a:lnTo>
                  <a:lnTo>
                    <a:pt x="110213" y="577921"/>
                  </a:lnTo>
                  <a:lnTo>
                    <a:pt x="110697" y="581491"/>
                  </a:lnTo>
                  <a:lnTo>
                    <a:pt x="112209" y="586088"/>
                  </a:lnTo>
                  <a:lnTo>
                    <a:pt x="105011" y="587600"/>
                  </a:lnTo>
                  <a:lnTo>
                    <a:pt x="100897" y="587116"/>
                  </a:lnTo>
                  <a:lnTo>
                    <a:pt x="96784" y="587116"/>
                  </a:lnTo>
                  <a:lnTo>
                    <a:pt x="93699" y="587600"/>
                  </a:lnTo>
                  <a:lnTo>
                    <a:pt x="91642" y="586571"/>
                  </a:lnTo>
                  <a:lnTo>
                    <a:pt x="89102" y="590140"/>
                  </a:lnTo>
                  <a:lnTo>
                    <a:pt x="86017" y="590140"/>
                  </a:lnTo>
                  <a:lnTo>
                    <a:pt x="80875" y="590625"/>
                  </a:lnTo>
                  <a:lnTo>
                    <a:pt x="79363" y="592137"/>
                  </a:lnTo>
                  <a:lnTo>
                    <a:pt x="79907" y="594193"/>
                  </a:lnTo>
                  <a:lnTo>
                    <a:pt x="78395" y="596733"/>
                  </a:lnTo>
                  <a:lnTo>
                    <a:pt x="75310" y="596733"/>
                  </a:lnTo>
                  <a:lnTo>
                    <a:pt x="71197" y="599335"/>
                  </a:lnTo>
                  <a:lnTo>
                    <a:pt x="67628" y="599335"/>
                  </a:lnTo>
                  <a:lnTo>
                    <a:pt x="64543" y="599818"/>
                  </a:lnTo>
                  <a:lnTo>
                    <a:pt x="57344" y="604961"/>
                  </a:lnTo>
                  <a:lnTo>
                    <a:pt x="48090" y="609558"/>
                  </a:lnTo>
                  <a:lnTo>
                    <a:pt x="46577" y="608529"/>
                  </a:lnTo>
                  <a:lnTo>
                    <a:pt x="44037" y="608046"/>
                  </a:lnTo>
                  <a:lnTo>
                    <a:pt x="43008" y="611130"/>
                  </a:lnTo>
                  <a:cubicBezTo>
                    <a:pt x="35629" y="608650"/>
                    <a:pt x="31818" y="611372"/>
                    <a:pt x="28672" y="618329"/>
                  </a:cubicBezTo>
                  <a:lnTo>
                    <a:pt x="27644" y="621414"/>
                  </a:lnTo>
                  <a:lnTo>
                    <a:pt x="24559" y="622926"/>
                  </a:lnTo>
                  <a:lnTo>
                    <a:pt x="21474" y="626011"/>
                  </a:lnTo>
                  <a:lnTo>
                    <a:pt x="20446" y="628551"/>
                  </a:lnTo>
                  <a:lnTo>
                    <a:pt x="19417" y="630608"/>
                  </a:lnTo>
                  <a:lnTo>
                    <a:pt x="19962" y="633693"/>
                  </a:lnTo>
                  <a:lnTo>
                    <a:pt x="22018" y="634721"/>
                  </a:lnTo>
                  <a:lnTo>
                    <a:pt x="23047" y="635750"/>
                  </a:lnTo>
                  <a:lnTo>
                    <a:pt x="26132" y="630608"/>
                  </a:lnTo>
                  <a:lnTo>
                    <a:pt x="27704" y="629096"/>
                  </a:lnTo>
                  <a:lnTo>
                    <a:pt x="32846" y="627039"/>
                  </a:lnTo>
                  <a:lnTo>
                    <a:pt x="35387" y="627039"/>
                  </a:lnTo>
                  <a:lnTo>
                    <a:pt x="37443" y="627523"/>
                  </a:lnTo>
                  <a:lnTo>
                    <a:pt x="37443" y="628551"/>
                  </a:lnTo>
                  <a:lnTo>
                    <a:pt x="40044" y="629580"/>
                  </a:lnTo>
                  <a:lnTo>
                    <a:pt x="44158" y="630608"/>
                  </a:lnTo>
                  <a:lnTo>
                    <a:pt x="46214" y="628551"/>
                  </a:lnTo>
                  <a:lnTo>
                    <a:pt x="49783" y="627523"/>
                  </a:lnTo>
                  <a:lnTo>
                    <a:pt x="52868" y="626011"/>
                  </a:lnTo>
                  <a:lnTo>
                    <a:pt x="55953" y="626495"/>
                  </a:lnTo>
                  <a:lnTo>
                    <a:pt x="58010" y="627039"/>
                  </a:lnTo>
                  <a:lnTo>
                    <a:pt x="61095" y="626011"/>
                  </a:lnTo>
                  <a:lnTo>
                    <a:pt x="64180" y="627039"/>
                  </a:lnTo>
                  <a:lnTo>
                    <a:pt x="66720" y="626011"/>
                  </a:lnTo>
                  <a:lnTo>
                    <a:pt x="69805" y="626011"/>
                  </a:lnTo>
                  <a:lnTo>
                    <a:pt x="72346" y="628068"/>
                  </a:lnTo>
                  <a:lnTo>
                    <a:pt x="74403" y="628068"/>
                  </a:lnTo>
                  <a:lnTo>
                    <a:pt x="75431" y="627039"/>
                  </a:lnTo>
                  <a:lnTo>
                    <a:pt x="77972" y="626495"/>
                  </a:lnTo>
                  <a:lnTo>
                    <a:pt x="80573" y="626495"/>
                  </a:lnTo>
                  <a:lnTo>
                    <a:pt x="83113" y="624982"/>
                  </a:lnTo>
                  <a:lnTo>
                    <a:pt x="83113" y="621897"/>
                  </a:lnTo>
                  <a:lnTo>
                    <a:pt x="86198" y="621353"/>
                  </a:lnTo>
                  <a:lnTo>
                    <a:pt x="87771" y="625466"/>
                  </a:lnTo>
                  <a:lnTo>
                    <a:pt x="88799" y="625951"/>
                  </a:lnTo>
                  <a:lnTo>
                    <a:pt x="91884" y="625951"/>
                  </a:lnTo>
                  <a:lnTo>
                    <a:pt x="94969" y="625466"/>
                  </a:lnTo>
                  <a:lnTo>
                    <a:pt x="97510" y="624922"/>
                  </a:lnTo>
                  <a:lnTo>
                    <a:pt x="100050" y="625466"/>
                  </a:lnTo>
                  <a:lnTo>
                    <a:pt x="102107" y="623894"/>
                  </a:lnTo>
                  <a:lnTo>
                    <a:pt x="104648" y="623410"/>
                  </a:lnTo>
                  <a:lnTo>
                    <a:pt x="107733" y="621897"/>
                  </a:lnTo>
                  <a:lnTo>
                    <a:pt x="109245" y="620870"/>
                  </a:lnTo>
                  <a:lnTo>
                    <a:pt x="111302" y="621897"/>
                  </a:lnTo>
                  <a:lnTo>
                    <a:pt x="111785" y="623410"/>
                  </a:lnTo>
                  <a:lnTo>
                    <a:pt x="111785" y="624438"/>
                  </a:lnTo>
                  <a:cubicBezTo>
                    <a:pt x="121706" y="629157"/>
                    <a:pt x="111241" y="621656"/>
                    <a:pt x="135376" y="617785"/>
                  </a:cubicBezTo>
                  <a:lnTo>
                    <a:pt x="134832" y="615727"/>
                  </a:lnTo>
                  <a:lnTo>
                    <a:pt x="132231" y="614699"/>
                  </a:lnTo>
                  <a:lnTo>
                    <a:pt x="129146" y="616212"/>
                  </a:lnTo>
                  <a:lnTo>
                    <a:pt x="126061" y="616212"/>
                  </a:lnTo>
                  <a:lnTo>
                    <a:pt x="125517" y="615667"/>
                  </a:lnTo>
                  <a:lnTo>
                    <a:pt x="125517" y="614639"/>
                  </a:lnTo>
                  <a:lnTo>
                    <a:pt x="127573" y="613610"/>
                  </a:lnTo>
                  <a:lnTo>
                    <a:pt x="129086" y="613610"/>
                  </a:lnTo>
                  <a:lnTo>
                    <a:pt x="130114" y="613066"/>
                  </a:lnTo>
                  <a:lnTo>
                    <a:pt x="130598" y="611010"/>
                  </a:lnTo>
                  <a:lnTo>
                    <a:pt x="132110" y="609437"/>
                  </a:lnTo>
                  <a:lnTo>
                    <a:pt x="134711" y="609437"/>
                  </a:lnTo>
                  <a:lnTo>
                    <a:pt x="133199" y="608408"/>
                  </a:lnTo>
                  <a:lnTo>
                    <a:pt x="132654" y="607380"/>
                  </a:lnTo>
                  <a:lnTo>
                    <a:pt x="133683" y="605807"/>
                  </a:lnTo>
                  <a:lnTo>
                    <a:pt x="132654" y="604779"/>
                  </a:lnTo>
                  <a:lnTo>
                    <a:pt x="131626" y="604295"/>
                  </a:lnTo>
                  <a:lnTo>
                    <a:pt x="131082" y="603267"/>
                  </a:lnTo>
                  <a:lnTo>
                    <a:pt x="130053" y="601755"/>
                  </a:lnTo>
                  <a:lnTo>
                    <a:pt x="130053" y="600726"/>
                  </a:lnTo>
                  <a:lnTo>
                    <a:pt x="131082" y="599698"/>
                  </a:lnTo>
                  <a:lnTo>
                    <a:pt x="131626" y="598186"/>
                  </a:lnTo>
                  <a:lnTo>
                    <a:pt x="130598" y="598186"/>
                  </a:lnTo>
                  <a:lnTo>
                    <a:pt x="129570" y="596129"/>
                  </a:lnTo>
                  <a:lnTo>
                    <a:pt x="129025" y="594072"/>
                  </a:lnTo>
                  <a:lnTo>
                    <a:pt x="128481" y="589959"/>
                  </a:lnTo>
                  <a:lnTo>
                    <a:pt x="130053" y="587902"/>
                  </a:lnTo>
                  <a:lnTo>
                    <a:pt x="134651" y="582761"/>
                  </a:lnTo>
                  <a:lnTo>
                    <a:pt x="138220" y="583305"/>
                  </a:lnTo>
                  <a:lnTo>
                    <a:pt x="142333" y="583305"/>
                  </a:lnTo>
                  <a:lnTo>
                    <a:pt x="145418" y="579736"/>
                  </a:lnTo>
                  <a:lnTo>
                    <a:pt x="148019" y="579736"/>
                  </a:lnTo>
                  <a:cubicBezTo>
                    <a:pt x="149108" y="576409"/>
                    <a:pt x="151709" y="579373"/>
                    <a:pt x="156729" y="573566"/>
                  </a:cubicBezTo>
                  <a:lnTo>
                    <a:pt x="158786" y="569453"/>
                  </a:lnTo>
                  <a:lnTo>
                    <a:pt x="161327" y="567941"/>
                  </a:lnTo>
                  <a:lnTo>
                    <a:pt x="164896" y="565884"/>
                  </a:lnTo>
                  <a:lnTo>
                    <a:pt x="167436" y="564856"/>
                  </a:lnTo>
                  <a:lnTo>
                    <a:pt x="167981" y="564856"/>
                  </a:lnTo>
                  <a:lnTo>
                    <a:pt x="171066" y="562799"/>
                  </a:lnTo>
                  <a:lnTo>
                    <a:pt x="173667" y="561286"/>
                  </a:lnTo>
                  <a:lnTo>
                    <a:pt x="175179" y="560803"/>
                  </a:lnTo>
                  <a:lnTo>
                    <a:pt x="178748" y="559230"/>
                  </a:lnTo>
                  <a:lnTo>
                    <a:pt x="180805" y="557173"/>
                  </a:lnTo>
                  <a:cubicBezTo>
                    <a:pt x="182317" y="552939"/>
                    <a:pt x="183103" y="547797"/>
                    <a:pt x="186430" y="544833"/>
                  </a:cubicBezTo>
                  <a:lnTo>
                    <a:pt x="187942" y="542292"/>
                  </a:lnTo>
                  <a:lnTo>
                    <a:pt x="189455" y="538724"/>
                  </a:lnTo>
                  <a:lnTo>
                    <a:pt x="190483" y="537151"/>
                  </a:lnTo>
                  <a:lnTo>
                    <a:pt x="191511" y="534611"/>
                  </a:lnTo>
                  <a:lnTo>
                    <a:pt x="193023" y="533099"/>
                  </a:lnTo>
                  <a:lnTo>
                    <a:pt x="194536" y="532554"/>
                  </a:lnTo>
                  <a:lnTo>
                    <a:pt x="196592" y="531526"/>
                  </a:lnTo>
                  <a:lnTo>
                    <a:pt x="199193" y="528441"/>
                  </a:lnTo>
                  <a:lnTo>
                    <a:pt x="203791" y="523843"/>
                  </a:lnTo>
                  <a:lnTo>
                    <a:pt x="206392" y="521787"/>
                  </a:lnTo>
                  <a:cubicBezTo>
                    <a:pt x="211170" y="514346"/>
                    <a:pt x="217159" y="498377"/>
                    <a:pt x="214074" y="489969"/>
                  </a:cubicBezTo>
                  <a:lnTo>
                    <a:pt x="216131" y="488457"/>
                  </a:lnTo>
                  <a:lnTo>
                    <a:pt x="217643" y="490513"/>
                  </a:lnTo>
                  <a:lnTo>
                    <a:pt x="219700" y="490513"/>
                  </a:lnTo>
                  <a:cubicBezTo>
                    <a:pt x="222240" y="484525"/>
                    <a:pt x="223873" y="481802"/>
                    <a:pt x="229438" y="478173"/>
                  </a:cubicBezTo>
                  <a:lnTo>
                    <a:pt x="231495" y="475088"/>
                  </a:lnTo>
                  <a:lnTo>
                    <a:pt x="230951" y="472003"/>
                  </a:lnTo>
                  <a:lnTo>
                    <a:pt x="230467" y="468434"/>
                  </a:lnTo>
                  <a:lnTo>
                    <a:pt x="231495" y="466378"/>
                  </a:lnTo>
                  <a:lnTo>
                    <a:pt x="233007" y="464321"/>
                  </a:lnTo>
                  <a:lnTo>
                    <a:pt x="235608" y="464321"/>
                  </a:lnTo>
                  <a:lnTo>
                    <a:pt x="238149" y="464866"/>
                  </a:lnTo>
                  <a:lnTo>
                    <a:pt x="239661" y="463837"/>
                  </a:lnTo>
                  <a:lnTo>
                    <a:pt x="240145" y="461297"/>
                  </a:lnTo>
                  <a:lnTo>
                    <a:pt x="241718" y="461781"/>
                  </a:lnTo>
                  <a:lnTo>
                    <a:pt x="243230" y="463353"/>
                  </a:lnTo>
                  <a:cubicBezTo>
                    <a:pt x="241476" y="469281"/>
                    <a:pt x="235548" y="471338"/>
                    <a:pt x="236576" y="478234"/>
                  </a:cubicBezTo>
                  <a:lnTo>
                    <a:pt x="236092" y="479746"/>
                  </a:lnTo>
                  <a:lnTo>
                    <a:pt x="237121" y="486945"/>
                  </a:lnTo>
                  <a:lnTo>
                    <a:pt x="237665" y="490513"/>
                  </a:lnTo>
                  <a:lnTo>
                    <a:pt x="237665" y="494082"/>
                  </a:lnTo>
                  <a:lnTo>
                    <a:pt x="235608" y="496683"/>
                  </a:lnTo>
                  <a:cubicBezTo>
                    <a:pt x="229136" y="498982"/>
                    <a:pt x="229922" y="498377"/>
                    <a:pt x="222784" y="500252"/>
                  </a:cubicBezTo>
                  <a:lnTo>
                    <a:pt x="221272" y="504366"/>
                  </a:lnTo>
                  <a:lnTo>
                    <a:pt x="218671" y="507451"/>
                  </a:lnTo>
                  <a:lnTo>
                    <a:pt x="217643" y="511020"/>
                  </a:lnTo>
                  <a:lnTo>
                    <a:pt x="218127" y="514105"/>
                  </a:lnTo>
                  <a:lnTo>
                    <a:pt x="218127" y="516645"/>
                  </a:lnTo>
                  <a:lnTo>
                    <a:pt x="219155" y="517129"/>
                  </a:lnTo>
                  <a:lnTo>
                    <a:pt x="219639" y="520214"/>
                  </a:lnTo>
                  <a:lnTo>
                    <a:pt x="218611" y="521726"/>
                  </a:lnTo>
                  <a:lnTo>
                    <a:pt x="215526" y="522271"/>
                  </a:lnTo>
                  <a:lnTo>
                    <a:pt x="213469" y="521726"/>
                  </a:lnTo>
                  <a:lnTo>
                    <a:pt x="210868" y="521726"/>
                  </a:lnTo>
                  <a:lnTo>
                    <a:pt x="209356" y="524811"/>
                  </a:lnTo>
                  <a:lnTo>
                    <a:pt x="208327" y="527352"/>
                  </a:lnTo>
                  <a:lnTo>
                    <a:pt x="206271" y="528864"/>
                  </a:lnTo>
                  <a:lnTo>
                    <a:pt x="204214" y="528864"/>
                  </a:lnTo>
                  <a:lnTo>
                    <a:pt x="202157" y="529409"/>
                  </a:lnTo>
                  <a:lnTo>
                    <a:pt x="200101" y="530921"/>
                  </a:lnTo>
                  <a:lnTo>
                    <a:pt x="200101" y="534005"/>
                  </a:lnTo>
                  <a:lnTo>
                    <a:pt x="199072" y="536063"/>
                  </a:lnTo>
                  <a:lnTo>
                    <a:pt x="198044" y="537635"/>
                  </a:lnTo>
                  <a:lnTo>
                    <a:pt x="198588" y="540720"/>
                  </a:lnTo>
                  <a:lnTo>
                    <a:pt x="199617" y="542777"/>
                  </a:lnTo>
                  <a:lnTo>
                    <a:pt x="205242" y="542777"/>
                  </a:lnTo>
                  <a:lnTo>
                    <a:pt x="210384" y="542292"/>
                  </a:lnTo>
                  <a:lnTo>
                    <a:pt x="211957" y="540236"/>
                  </a:lnTo>
                  <a:lnTo>
                    <a:pt x="214013" y="537151"/>
                  </a:lnTo>
                  <a:lnTo>
                    <a:pt x="215042" y="536123"/>
                  </a:lnTo>
                  <a:lnTo>
                    <a:pt x="215042" y="534066"/>
                  </a:lnTo>
                  <a:lnTo>
                    <a:pt x="218127" y="533038"/>
                  </a:lnTo>
                  <a:lnTo>
                    <a:pt x="225809" y="533038"/>
                  </a:lnTo>
                  <a:lnTo>
                    <a:pt x="228894" y="532493"/>
                  </a:lnTo>
                  <a:lnTo>
                    <a:pt x="233007" y="532493"/>
                  </a:lnTo>
                  <a:lnTo>
                    <a:pt x="235064" y="530437"/>
                  </a:lnTo>
                  <a:lnTo>
                    <a:pt x="237665" y="528864"/>
                  </a:lnTo>
                  <a:lnTo>
                    <a:pt x="243291" y="527836"/>
                  </a:lnTo>
                  <a:lnTo>
                    <a:pt x="247404" y="528380"/>
                  </a:lnTo>
                  <a:lnTo>
                    <a:pt x="250005" y="529409"/>
                  </a:lnTo>
                  <a:lnTo>
                    <a:pt x="248977" y="532493"/>
                  </a:lnTo>
                  <a:lnTo>
                    <a:pt x="245892" y="530437"/>
                  </a:lnTo>
                  <a:lnTo>
                    <a:pt x="240750" y="531949"/>
                  </a:lnTo>
                  <a:lnTo>
                    <a:pt x="234096" y="534490"/>
                  </a:lnTo>
                  <a:lnTo>
                    <a:pt x="227926" y="536002"/>
                  </a:lnTo>
                  <a:lnTo>
                    <a:pt x="222784" y="539631"/>
                  </a:lnTo>
                  <a:lnTo>
                    <a:pt x="217643" y="541688"/>
                  </a:lnTo>
                  <a:lnTo>
                    <a:pt x="211473" y="544229"/>
                  </a:lnTo>
                  <a:lnTo>
                    <a:pt x="207360" y="545801"/>
                  </a:lnTo>
                  <a:lnTo>
                    <a:pt x="205847" y="548886"/>
                  </a:lnTo>
                  <a:lnTo>
                    <a:pt x="206876" y="551971"/>
                  </a:lnTo>
                  <a:lnTo>
                    <a:pt x="208932" y="554512"/>
                  </a:lnTo>
                  <a:lnTo>
                    <a:pt x="212017" y="554512"/>
                  </a:lnTo>
                  <a:lnTo>
                    <a:pt x="214558" y="554028"/>
                  </a:lnTo>
                  <a:lnTo>
                    <a:pt x="215586" y="555056"/>
                  </a:lnTo>
                  <a:lnTo>
                    <a:pt x="213530" y="556084"/>
                  </a:lnTo>
                  <a:lnTo>
                    <a:pt x="212985" y="557597"/>
                  </a:lnTo>
                  <a:lnTo>
                    <a:pt x="212985" y="558625"/>
                  </a:lnTo>
                  <a:lnTo>
                    <a:pt x="209416" y="557052"/>
                  </a:lnTo>
                  <a:lnTo>
                    <a:pt x="206876" y="556569"/>
                  </a:lnTo>
                  <a:lnTo>
                    <a:pt x="204335" y="556569"/>
                  </a:lnTo>
                  <a:lnTo>
                    <a:pt x="201734" y="554512"/>
                  </a:lnTo>
                  <a:lnTo>
                    <a:pt x="196592" y="553484"/>
                  </a:lnTo>
                  <a:lnTo>
                    <a:pt x="197137" y="550943"/>
                  </a:lnTo>
                  <a:lnTo>
                    <a:pt x="195080" y="550459"/>
                  </a:lnTo>
                  <a:lnTo>
                    <a:pt x="191511" y="552516"/>
                  </a:lnTo>
                  <a:lnTo>
                    <a:pt x="187398" y="554028"/>
                  </a:lnTo>
                  <a:lnTo>
                    <a:pt x="183829" y="557113"/>
                  </a:lnTo>
                  <a:lnTo>
                    <a:pt x="181772" y="558686"/>
                  </a:lnTo>
                  <a:lnTo>
                    <a:pt x="182317" y="561226"/>
                  </a:lnTo>
                  <a:lnTo>
                    <a:pt x="183829" y="563767"/>
                  </a:lnTo>
                  <a:lnTo>
                    <a:pt x="181772" y="563283"/>
                  </a:lnTo>
                  <a:lnTo>
                    <a:pt x="179716" y="561710"/>
                  </a:lnTo>
                  <a:lnTo>
                    <a:pt x="175602" y="563767"/>
                  </a:lnTo>
                  <a:lnTo>
                    <a:pt x="174574" y="566307"/>
                  </a:lnTo>
                  <a:lnTo>
                    <a:pt x="174090" y="571933"/>
                  </a:lnTo>
                  <a:lnTo>
                    <a:pt x="175118" y="573505"/>
                  </a:lnTo>
                  <a:lnTo>
                    <a:pt x="179232" y="573990"/>
                  </a:lnTo>
                  <a:lnTo>
                    <a:pt x="184373" y="572478"/>
                  </a:lnTo>
                  <a:lnTo>
                    <a:pt x="187458" y="573505"/>
                  </a:lnTo>
                  <a:lnTo>
                    <a:pt x="192600" y="573990"/>
                  </a:lnTo>
                  <a:lnTo>
                    <a:pt x="197258" y="573505"/>
                  </a:lnTo>
                  <a:lnTo>
                    <a:pt x="200343" y="572478"/>
                  </a:lnTo>
                  <a:lnTo>
                    <a:pt x="205968" y="571449"/>
                  </a:lnTo>
                  <a:lnTo>
                    <a:pt x="212138" y="569393"/>
                  </a:lnTo>
                  <a:lnTo>
                    <a:pt x="216252" y="568364"/>
                  </a:lnTo>
                  <a:lnTo>
                    <a:pt x="220849" y="567335"/>
                  </a:lnTo>
                  <a:lnTo>
                    <a:pt x="222905" y="565279"/>
                  </a:lnTo>
                  <a:lnTo>
                    <a:pt x="228531" y="562678"/>
                  </a:lnTo>
                  <a:lnTo>
                    <a:pt x="235729" y="563222"/>
                  </a:lnTo>
                  <a:lnTo>
                    <a:pt x="239843" y="563706"/>
                  </a:lnTo>
                  <a:lnTo>
                    <a:pt x="243956" y="564735"/>
                  </a:lnTo>
                  <a:lnTo>
                    <a:pt x="249582" y="565763"/>
                  </a:lnTo>
                  <a:cubicBezTo>
                    <a:pt x="253453" y="564371"/>
                    <a:pt x="265188" y="562012"/>
                    <a:pt x="269059" y="563222"/>
                  </a:cubicBezTo>
                  <a:lnTo>
                    <a:pt x="268031" y="563706"/>
                  </a:lnTo>
                  <a:lnTo>
                    <a:pt x="264946" y="564250"/>
                  </a:lnTo>
                  <a:lnTo>
                    <a:pt x="263918" y="564735"/>
                  </a:lnTo>
                  <a:lnTo>
                    <a:pt x="267003" y="565763"/>
                  </a:lnTo>
                  <a:lnTo>
                    <a:pt x="272628" y="566247"/>
                  </a:lnTo>
                  <a:lnTo>
                    <a:pt x="275713" y="565763"/>
                  </a:lnTo>
                  <a:lnTo>
                    <a:pt x="279827" y="564735"/>
                  </a:lnTo>
                  <a:lnTo>
                    <a:pt x="283395" y="565279"/>
                  </a:lnTo>
                  <a:lnTo>
                    <a:pt x="286964" y="564735"/>
                  </a:lnTo>
                  <a:lnTo>
                    <a:pt x="285452" y="563222"/>
                  </a:lnTo>
                  <a:lnTo>
                    <a:pt x="282851" y="563222"/>
                  </a:lnTo>
                  <a:lnTo>
                    <a:pt x="283879" y="561166"/>
                  </a:lnTo>
                  <a:lnTo>
                    <a:pt x="286420" y="559109"/>
                  </a:lnTo>
                  <a:lnTo>
                    <a:pt x="288477" y="560137"/>
                  </a:lnTo>
                  <a:lnTo>
                    <a:pt x="291017" y="561166"/>
                  </a:lnTo>
                  <a:lnTo>
                    <a:pt x="292590" y="561650"/>
                  </a:lnTo>
                  <a:lnTo>
                    <a:pt x="294647" y="563706"/>
                  </a:lnTo>
                  <a:lnTo>
                    <a:pt x="297187" y="563706"/>
                  </a:lnTo>
                  <a:lnTo>
                    <a:pt x="298699" y="561166"/>
                  </a:lnTo>
                  <a:lnTo>
                    <a:pt x="299244" y="559109"/>
                  </a:lnTo>
                  <a:lnTo>
                    <a:pt x="301845" y="558081"/>
                  </a:lnTo>
                  <a:lnTo>
                    <a:pt x="307470" y="557052"/>
                  </a:lnTo>
                  <a:lnTo>
                    <a:pt x="306987" y="556024"/>
                  </a:lnTo>
                  <a:cubicBezTo>
                    <a:pt x="297550" y="557234"/>
                    <a:pt x="288356" y="552334"/>
                    <a:pt x="281823" y="553967"/>
                  </a:cubicBezTo>
                  <a:lnTo>
                    <a:pt x="282307" y="553423"/>
                  </a:lnTo>
                  <a:lnTo>
                    <a:pt x="285392" y="552395"/>
                  </a:lnTo>
                  <a:lnTo>
                    <a:pt x="287932" y="551366"/>
                  </a:lnTo>
                  <a:lnTo>
                    <a:pt x="288477" y="548765"/>
                  </a:lnTo>
                  <a:lnTo>
                    <a:pt x="287932" y="546709"/>
                  </a:lnTo>
                  <a:lnTo>
                    <a:pt x="286904" y="544652"/>
                  </a:lnTo>
                  <a:lnTo>
                    <a:pt x="284847" y="543139"/>
                  </a:lnTo>
                  <a:lnTo>
                    <a:pt x="282246" y="542595"/>
                  </a:lnTo>
                  <a:lnTo>
                    <a:pt x="280189" y="544107"/>
                  </a:lnTo>
                  <a:lnTo>
                    <a:pt x="280673" y="546709"/>
                  </a:lnTo>
                  <a:lnTo>
                    <a:pt x="282186" y="549249"/>
                  </a:lnTo>
                  <a:lnTo>
                    <a:pt x="280673" y="550761"/>
                  </a:lnTo>
                  <a:lnTo>
                    <a:pt x="278133" y="549249"/>
                  </a:lnTo>
                  <a:lnTo>
                    <a:pt x="276076" y="547737"/>
                  </a:lnTo>
                  <a:lnTo>
                    <a:pt x="274019" y="547737"/>
                  </a:lnTo>
                  <a:lnTo>
                    <a:pt x="272507" y="548765"/>
                  </a:lnTo>
                  <a:lnTo>
                    <a:pt x="270935" y="546224"/>
                  </a:lnTo>
                  <a:lnTo>
                    <a:pt x="270935" y="544712"/>
                  </a:lnTo>
                  <a:lnTo>
                    <a:pt x="274019" y="544168"/>
                  </a:lnTo>
                  <a:lnTo>
                    <a:pt x="273475" y="542112"/>
                  </a:lnTo>
                  <a:lnTo>
                    <a:pt x="274987" y="541567"/>
                  </a:lnTo>
                  <a:lnTo>
                    <a:pt x="276016" y="543139"/>
                  </a:lnTo>
                  <a:lnTo>
                    <a:pt x="278072" y="544168"/>
                  </a:lnTo>
                  <a:lnTo>
                    <a:pt x="279645" y="542656"/>
                  </a:lnTo>
                  <a:lnTo>
                    <a:pt x="280673" y="540115"/>
                  </a:lnTo>
                  <a:lnTo>
                    <a:pt x="282730" y="540599"/>
                  </a:lnTo>
                  <a:lnTo>
                    <a:pt x="284787" y="542172"/>
                  </a:lnTo>
                  <a:lnTo>
                    <a:pt x="286843" y="542656"/>
                  </a:lnTo>
                  <a:lnTo>
                    <a:pt x="287872" y="543200"/>
                  </a:lnTo>
                  <a:lnTo>
                    <a:pt x="290957" y="543684"/>
                  </a:lnTo>
                  <a:lnTo>
                    <a:pt x="291985" y="545197"/>
                  </a:lnTo>
                  <a:lnTo>
                    <a:pt x="292530" y="546769"/>
                  </a:lnTo>
                  <a:lnTo>
                    <a:pt x="293558" y="548826"/>
                  </a:lnTo>
                  <a:lnTo>
                    <a:pt x="294586" y="550399"/>
                  </a:lnTo>
                  <a:lnTo>
                    <a:pt x="296159" y="551426"/>
                  </a:lnTo>
                  <a:lnTo>
                    <a:pt x="299728" y="552455"/>
                  </a:lnTo>
                  <a:lnTo>
                    <a:pt x="300212" y="552455"/>
                  </a:lnTo>
                  <a:lnTo>
                    <a:pt x="301784" y="550882"/>
                  </a:lnTo>
                  <a:lnTo>
                    <a:pt x="303841" y="550399"/>
                  </a:lnTo>
                  <a:lnTo>
                    <a:pt x="305898" y="551426"/>
                  </a:lnTo>
                  <a:cubicBezTo>
                    <a:pt x="312975" y="543926"/>
                    <a:pt x="309527" y="549431"/>
                    <a:pt x="318238" y="547314"/>
                  </a:cubicBezTo>
                  <a:cubicBezTo>
                    <a:pt x="325980" y="541930"/>
                    <a:pt x="323742" y="547314"/>
                    <a:pt x="329549" y="541143"/>
                  </a:cubicBezTo>
                  <a:lnTo>
                    <a:pt x="330033" y="538603"/>
                  </a:lnTo>
                  <a:lnTo>
                    <a:pt x="331606" y="536002"/>
                  </a:lnTo>
                  <a:lnTo>
                    <a:pt x="331606" y="532917"/>
                  </a:lnTo>
                  <a:lnTo>
                    <a:pt x="332090" y="531344"/>
                  </a:lnTo>
                  <a:lnTo>
                    <a:pt x="334147" y="528259"/>
                  </a:lnTo>
                  <a:lnTo>
                    <a:pt x="338260" y="525718"/>
                  </a:lnTo>
                  <a:lnTo>
                    <a:pt x="339288" y="525174"/>
                  </a:lnTo>
                  <a:lnTo>
                    <a:pt x="345942" y="525174"/>
                  </a:lnTo>
                  <a:lnTo>
                    <a:pt x="347515" y="523118"/>
                  </a:lnTo>
                  <a:lnTo>
                    <a:pt x="350055" y="522633"/>
                  </a:lnTo>
                  <a:lnTo>
                    <a:pt x="347999" y="526747"/>
                  </a:lnTo>
                  <a:lnTo>
                    <a:pt x="345942" y="528803"/>
                  </a:lnTo>
                  <a:lnTo>
                    <a:pt x="347515" y="531888"/>
                  </a:lnTo>
                  <a:cubicBezTo>
                    <a:pt x="353624" y="529771"/>
                    <a:pt x="358464" y="528924"/>
                    <a:pt x="363424" y="533401"/>
                  </a:cubicBezTo>
                  <a:lnTo>
                    <a:pt x="364936" y="531344"/>
                  </a:lnTo>
                  <a:lnTo>
                    <a:pt x="364936" y="529288"/>
                  </a:lnTo>
                  <a:lnTo>
                    <a:pt x="366993" y="527715"/>
                  </a:lnTo>
                  <a:lnTo>
                    <a:pt x="369594" y="525658"/>
                  </a:lnTo>
                  <a:lnTo>
                    <a:pt x="367537" y="524630"/>
                  </a:lnTo>
                  <a:lnTo>
                    <a:pt x="364936" y="524630"/>
                  </a:lnTo>
                  <a:lnTo>
                    <a:pt x="360339" y="523057"/>
                  </a:lnTo>
                  <a:lnTo>
                    <a:pt x="357254" y="521001"/>
                  </a:lnTo>
                  <a:lnTo>
                    <a:pt x="353685" y="519972"/>
                  </a:lnTo>
                  <a:lnTo>
                    <a:pt x="350055" y="518399"/>
                  </a:lnTo>
                  <a:lnTo>
                    <a:pt x="346970" y="517371"/>
                  </a:lnTo>
                  <a:lnTo>
                    <a:pt x="343885" y="516826"/>
                  </a:lnTo>
                  <a:lnTo>
                    <a:pt x="341829" y="515798"/>
                  </a:lnTo>
                  <a:lnTo>
                    <a:pt x="343341" y="514286"/>
                  </a:lnTo>
                  <a:cubicBezTo>
                    <a:pt x="352656" y="515375"/>
                    <a:pt x="360702" y="519367"/>
                    <a:pt x="369533" y="521484"/>
                  </a:cubicBezTo>
                  <a:lnTo>
                    <a:pt x="373102" y="521001"/>
                  </a:lnTo>
                  <a:lnTo>
                    <a:pt x="374614" y="518943"/>
                  </a:lnTo>
                  <a:lnTo>
                    <a:pt x="374614" y="516887"/>
                  </a:lnTo>
                  <a:lnTo>
                    <a:pt x="376127" y="514830"/>
                  </a:lnTo>
                  <a:lnTo>
                    <a:pt x="379695" y="513802"/>
                  </a:lnTo>
                  <a:lnTo>
                    <a:pt x="382297" y="511745"/>
                  </a:lnTo>
                  <a:lnTo>
                    <a:pt x="384353" y="511201"/>
                  </a:lnTo>
                  <a:lnTo>
                    <a:pt x="386894" y="507632"/>
                  </a:lnTo>
                  <a:lnTo>
                    <a:pt x="386894" y="504063"/>
                  </a:lnTo>
                  <a:lnTo>
                    <a:pt x="388950" y="502007"/>
                  </a:lnTo>
                  <a:lnTo>
                    <a:pt x="390463" y="499949"/>
                  </a:lnTo>
                  <a:lnTo>
                    <a:pt x="392519" y="499405"/>
                  </a:lnTo>
                  <a:lnTo>
                    <a:pt x="396633" y="500978"/>
                  </a:lnTo>
                  <a:lnTo>
                    <a:pt x="397661" y="501462"/>
                  </a:lnTo>
                  <a:lnTo>
                    <a:pt x="395604" y="501946"/>
                  </a:lnTo>
                  <a:lnTo>
                    <a:pt x="394032" y="503519"/>
                  </a:lnTo>
                  <a:lnTo>
                    <a:pt x="393548" y="506059"/>
                  </a:lnTo>
                  <a:lnTo>
                    <a:pt x="394032" y="509144"/>
                  </a:lnTo>
                  <a:lnTo>
                    <a:pt x="394576" y="511685"/>
                  </a:lnTo>
                  <a:lnTo>
                    <a:pt x="396088" y="513197"/>
                  </a:lnTo>
                  <a:lnTo>
                    <a:pt x="397601" y="513741"/>
                  </a:lnTo>
                  <a:lnTo>
                    <a:pt x="400686" y="511141"/>
                  </a:lnTo>
                  <a:lnTo>
                    <a:pt x="401169" y="510112"/>
                  </a:lnTo>
                  <a:lnTo>
                    <a:pt x="401714" y="511685"/>
                  </a:lnTo>
                  <a:lnTo>
                    <a:pt x="401169" y="513741"/>
                  </a:lnTo>
                  <a:lnTo>
                    <a:pt x="402198" y="514770"/>
                  </a:lnTo>
                  <a:lnTo>
                    <a:pt x="405767" y="514770"/>
                  </a:lnTo>
                  <a:lnTo>
                    <a:pt x="410364" y="515314"/>
                  </a:lnTo>
                  <a:lnTo>
                    <a:pt x="412421" y="516343"/>
                  </a:lnTo>
                  <a:lnTo>
                    <a:pt x="414477" y="517855"/>
                  </a:lnTo>
                  <a:lnTo>
                    <a:pt x="415022" y="515314"/>
                  </a:lnTo>
                  <a:lnTo>
                    <a:pt x="410908" y="511201"/>
                  </a:lnTo>
                  <a:lnTo>
                    <a:pt x="410908" y="509689"/>
                  </a:lnTo>
                  <a:lnTo>
                    <a:pt x="413993" y="509689"/>
                  </a:lnTo>
                  <a:lnTo>
                    <a:pt x="417623" y="510173"/>
                  </a:lnTo>
                  <a:lnTo>
                    <a:pt x="420708" y="512774"/>
                  </a:lnTo>
                  <a:lnTo>
                    <a:pt x="422764" y="513258"/>
                  </a:lnTo>
                  <a:lnTo>
                    <a:pt x="426333" y="509689"/>
                  </a:lnTo>
                  <a:lnTo>
                    <a:pt x="426817" y="507632"/>
                  </a:lnTo>
                  <a:lnTo>
                    <a:pt x="423732" y="506604"/>
                  </a:lnTo>
                  <a:lnTo>
                    <a:pt x="425244" y="504547"/>
                  </a:lnTo>
                  <a:lnTo>
                    <a:pt x="425789" y="504547"/>
                  </a:lnTo>
                  <a:lnTo>
                    <a:pt x="427301" y="502974"/>
                  </a:lnTo>
                  <a:lnTo>
                    <a:pt x="428329" y="501462"/>
                  </a:lnTo>
                  <a:lnTo>
                    <a:pt x="431414" y="500434"/>
                  </a:lnTo>
                  <a:lnTo>
                    <a:pt x="434983" y="497893"/>
                  </a:lnTo>
                  <a:lnTo>
                    <a:pt x="435467" y="500434"/>
                  </a:lnTo>
                  <a:lnTo>
                    <a:pt x="434439" y="501946"/>
                  </a:lnTo>
                  <a:lnTo>
                    <a:pt x="432382" y="501946"/>
                  </a:lnTo>
                  <a:lnTo>
                    <a:pt x="430326" y="502974"/>
                  </a:lnTo>
                  <a:lnTo>
                    <a:pt x="429297" y="505515"/>
                  </a:lnTo>
                  <a:lnTo>
                    <a:pt x="430810" y="508600"/>
                  </a:lnTo>
                  <a:lnTo>
                    <a:pt x="433411" y="509144"/>
                  </a:lnTo>
                  <a:lnTo>
                    <a:pt x="433895" y="511201"/>
                  </a:lnTo>
                  <a:lnTo>
                    <a:pt x="433895" y="513258"/>
                  </a:lnTo>
                  <a:lnTo>
                    <a:pt x="435407" y="514286"/>
                  </a:lnTo>
                  <a:lnTo>
                    <a:pt x="439036" y="515314"/>
                  </a:lnTo>
                  <a:lnTo>
                    <a:pt x="441577" y="515314"/>
                  </a:lnTo>
                  <a:lnTo>
                    <a:pt x="445690" y="515798"/>
                  </a:lnTo>
                  <a:lnTo>
                    <a:pt x="447747" y="515314"/>
                  </a:lnTo>
                  <a:lnTo>
                    <a:pt x="450832" y="514286"/>
                  </a:lnTo>
                  <a:lnTo>
                    <a:pt x="451376" y="511745"/>
                  </a:lnTo>
                  <a:lnTo>
                    <a:pt x="449864" y="509205"/>
                  </a:lnTo>
                  <a:lnTo>
                    <a:pt x="448291" y="507148"/>
                  </a:lnTo>
                  <a:lnTo>
                    <a:pt x="446234" y="504607"/>
                  </a:lnTo>
                  <a:lnTo>
                    <a:pt x="443149" y="503034"/>
                  </a:lnTo>
                  <a:lnTo>
                    <a:pt x="442121" y="501522"/>
                  </a:lnTo>
                  <a:lnTo>
                    <a:pt x="441093" y="500494"/>
                  </a:lnTo>
                  <a:lnTo>
                    <a:pt x="439520" y="497409"/>
                  </a:lnTo>
                  <a:lnTo>
                    <a:pt x="441093" y="496381"/>
                  </a:lnTo>
                  <a:lnTo>
                    <a:pt x="443149" y="494808"/>
                  </a:lnTo>
                  <a:lnTo>
                    <a:pt x="446234" y="495353"/>
                  </a:lnTo>
                  <a:lnTo>
                    <a:pt x="447747" y="496865"/>
                  </a:lnTo>
                  <a:lnTo>
                    <a:pt x="448775" y="493780"/>
                  </a:lnTo>
                  <a:lnTo>
                    <a:pt x="449803" y="495837"/>
                  </a:lnTo>
                  <a:lnTo>
                    <a:pt x="450287" y="495837"/>
                  </a:lnTo>
                  <a:lnTo>
                    <a:pt x="452828" y="494808"/>
                  </a:lnTo>
                  <a:lnTo>
                    <a:pt x="453856" y="497349"/>
                  </a:lnTo>
                  <a:lnTo>
                    <a:pt x="454340" y="499949"/>
                  </a:lnTo>
                  <a:lnTo>
                    <a:pt x="454885" y="503034"/>
                  </a:lnTo>
                  <a:lnTo>
                    <a:pt x="458453" y="503034"/>
                  </a:lnTo>
                  <a:lnTo>
                    <a:pt x="459482" y="500494"/>
                  </a:lnTo>
                  <a:lnTo>
                    <a:pt x="458453" y="497954"/>
                  </a:lnTo>
                  <a:lnTo>
                    <a:pt x="458998" y="496441"/>
                  </a:lnTo>
                  <a:lnTo>
                    <a:pt x="461538" y="493841"/>
                  </a:lnTo>
                  <a:lnTo>
                    <a:pt x="462083" y="496441"/>
                  </a:lnTo>
                  <a:lnTo>
                    <a:pt x="461055" y="498498"/>
                  </a:lnTo>
                  <a:lnTo>
                    <a:pt x="461055" y="502067"/>
                  </a:lnTo>
                  <a:lnTo>
                    <a:pt x="462627" y="503095"/>
                  </a:lnTo>
                  <a:lnTo>
                    <a:pt x="464140" y="503640"/>
                  </a:lnTo>
                  <a:lnTo>
                    <a:pt x="466196" y="505696"/>
                  </a:lnTo>
                  <a:lnTo>
                    <a:pt x="469765" y="504668"/>
                  </a:lnTo>
                  <a:lnTo>
                    <a:pt x="470249" y="507209"/>
                  </a:lnTo>
                  <a:lnTo>
                    <a:pt x="472790" y="506664"/>
                  </a:lnTo>
                  <a:lnTo>
                    <a:pt x="474846" y="504607"/>
                  </a:lnTo>
                  <a:lnTo>
                    <a:pt x="473334" y="503034"/>
                  </a:lnTo>
                  <a:lnTo>
                    <a:pt x="472790" y="499466"/>
                  </a:lnTo>
                  <a:lnTo>
                    <a:pt x="474846" y="497409"/>
                  </a:lnTo>
                  <a:lnTo>
                    <a:pt x="476359" y="496381"/>
                  </a:lnTo>
                  <a:lnTo>
                    <a:pt x="477871" y="495837"/>
                  </a:lnTo>
                  <a:lnTo>
                    <a:pt x="482468" y="497349"/>
                  </a:lnTo>
                  <a:lnTo>
                    <a:pt x="485553" y="496865"/>
                  </a:lnTo>
                  <a:lnTo>
                    <a:pt x="486581" y="496381"/>
                  </a:lnTo>
                  <a:lnTo>
                    <a:pt x="488638" y="494324"/>
                  </a:lnTo>
                  <a:cubicBezTo>
                    <a:pt x="487912" y="488578"/>
                    <a:pt x="485976" y="496018"/>
                    <a:pt x="482468" y="484041"/>
                  </a:cubicBezTo>
                  <a:lnTo>
                    <a:pt x="483496" y="483013"/>
                  </a:lnTo>
                  <a:lnTo>
                    <a:pt x="485553" y="478899"/>
                  </a:lnTo>
                  <a:lnTo>
                    <a:pt x="489122" y="479928"/>
                  </a:lnTo>
                  <a:lnTo>
                    <a:pt x="491178" y="480956"/>
                  </a:lnTo>
                  <a:lnTo>
                    <a:pt x="490150" y="483013"/>
                  </a:lnTo>
                  <a:lnTo>
                    <a:pt x="492691" y="484041"/>
                  </a:lnTo>
                  <a:lnTo>
                    <a:pt x="493719" y="483557"/>
                  </a:lnTo>
                  <a:lnTo>
                    <a:pt x="494748" y="481017"/>
                  </a:lnTo>
                  <a:lnTo>
                    <a:pt x="495292" y="477932"/>
                  </a:lnTo>
                  <a:lnTo>
                    <a:pt x="496320" y="475875"/>
                  </a:lnTo>
                  <a:lnTo>
                    <a:pt x="494263" y="474847"/>
                  </a:lnTo>
                  <a:lnTo>
                    <a:pt x="495292" y="473334"/>
                  </a:lnTo>
                  <a:lnTo>
                    <a:pt x="496320" y="474362"/>
                  </a:lnTo>
                  <a:lnTo>
                    <a:pt x="497349" y="474847"/>
                  </a:lnTo>
                  <a:lnTo>
                    <a:pt x="498377" y="475875"/>
                  </a:lnTo>
                  <a:lnTo>
                    <a:pt x="500433" y="475875"/>
                  </a:lnTo>
                  <a:lnTo>
                    <a:pt x="501462" y="477932"/>
                  </a:lnTo>
                  <a:lnTo>
                    <a:pt x="503035" y="478960"/>
                  </a:lnTo>
                  <a:lnTo>
                    <a:pt x="505091" y="479988"/>
                  </a:lnTo>
                  <a:lnTo>
                    <a:pt x="506664" y="480472"/>
                  </a:lnTo>
                  <a:lnTo>
                    <a:pt x="508721" y="481017"/>
                  </a:lnTo>
                  <a:cubicBezTo>
                    <a:pt x="507632" y="486219"/>
                    <a:pt x="507511" y="491179"/>
                    <a:pt x="506180" y="496381"/>
                  </a:cubicBezTo>
                  <a:lnTo>
                    <a:pt x="505152" y="498922"/>
                  </a:lnTo>
                  <a:lnTo>
                    <a:pt x="503639" y="500978"/>
                  </a:lnTo>
                  <a:lnTo>
                    <a:pt x="502127" y="503519"/>
                  </a:lnTo>
                  <a:lnTo>
                    <a:pt x="501643" y="506604"/>
                  </a:lnTo>
                  <a:lnTo>
                    <a:pt x="502127" y="509205"/>
                  </a:lnTo>
                  <a:lnTo>
                    <a:pt x="501643" y="510717"/>
                  </a:lnTo>
                  <a:cubicBezTo>
                    <a:pt x="489243" y="518157"/>
                    <a:pt x="496865" y="513862"/>
                    <a:pt x="489303" y="524569"/>
                  </a:cubicBezTo>
                  <a:lnTo>
                    <a:pt x="488275" y="528138"/>
                  </a:lnTo>
                  <a:lnTo>
                    <a:pt x="488275" y="531223"/>
                  </a:lnTo>
                  <a:lnTo>
                    <a:pt x="489303" y="532252"/>
                  </a:lnTo>
                  <a:lnTo>
                    <a:pt x="492872" y="531767"/>
                  </a:lnTo>
                  <a:lnTo>
                    <a:pt x="496441" y="529711"/>
                  </a:lnTo>
                  <a:lnTo>
                    <a:pt x="498498" y="528199"/>
                  </a:lnTo>
                  <a:lnTo>
                    <a:pt x="498014" y="525113"/>
                  </a:lnTo>
                  <a:lnTo>
                    <a:pt x="497530" y="522028"/>
                  </a:lnTo>
                  <a:lnTo>
                    <a:pt x="499042" y="518399"/>
                  </a:lnTo>
                  <a:lnTo>
                    <a:pt x="500070" y="517371"/>
                  </a:lnTo>
                  <a:lnTo>
                    <a:pt x="501583" y="517855"/>
                  </a:lnTo>
                  <a:lnTo>
                    <a:pt x="504123" y="517855"/>
                  </a:lnTo>
                  <a:lnTo>
                    <a:pt x="505636" y="517371"/>
                  </a:lnTo>
                  <a:lnTo>
                    <a:pt x="505152" y="515314"/>
                  </a:lnTo>
                  <a:lnTo>
                    <a:pt x="505636" y="512774"/>
                  </a:lnTo>
                  <a:cubicBezTo>
                    <a:pt x="509386" y="515556"/>
                    <a:pt x="506785" y="521303"/>
                    <a:pt x="509749" y="524569"/>
                  </a:cubicBezTo>
                  <a:lnTo>
                    <a:pt x="511806" y="524025"/>
                  </a:lnTo>
                  <a:lnTo>
                    <a:pt x="514346" y="522996"/>
                  </a:lnTo>
                  <a:lnTo>
                    <a:pt x="516887" y="520456"/>
                  </a:lnTo>
                  <a:lnTo>
                    <a:pt x="517915" y="516343"/>
                  </a:lnTo>
                  <a:lnTo>
                    <a:pt x="519488" y="514770"/>
                  </a:lnTo>
                  <a:lnTo>
                    <a:pt x="520516" y="514286"/>
                  </a:lnTo>
                  <a:lnTo>
                    <a:pt x="522573" y="514286"/>
                  </a:lnTo>
                  <a:lnTo>
                    <a:pt x="524085" y="512774"/>
                  </a:lnTo>
                  <a:lnTo>
                    <a:pt x="525113" y="510173"/>
                  </a:lnTo>
                  <a:cubicBezTo>
                    <a:pt x="530195" y="507935"/>
                    <a:pt x="532614" y="509265"/>
                    <a:pt x="533824" y="502974"/>
                  </a:cubicBezTo>
                  <a:lnTo>
                    <a:pt x="535336" y="498861"/>
                  </a:lnTo>
                  <a:lnTo>
                    <a:pt x="536848" y="496805"/>
                  </a:lnTo>
                  <a:lnTo>
                    <a:pt x="538905" y="494264"/>
                  </a:lnTo>
                  <a:lnTo>
                    <a:pt x="539933" y="493720"/>
                  </a:lnTo>
                  <a:cubicBezTo>
                    <a:pt x="540780" y="499526"/>
                    <a:pt x="536425" y="503760"/>
                    <a:pt x="534308" y="508600"/>
                  </a:cubicBezTo>
                  <a:lnTo>
                    <a:pt x="532796" y="510112"/>
                  </a:lnTo>
                  <a:lnTo>
                    <a:pt x="531223" y="512169"/>
                  </a:lnTo>
                  <a:lnTo>
                    <a:pt x="529711" y="513741"/>
                  </a:lnTo>
                  <a:lnTo>
                    <a:pt x="529711" y="514770"/>
                  </a:lnTo>
                  <a:lnTo>
                    <a:pt x="530255" y="516343"/>
                  </a:lnTo>
                  <a:lnTo>
                    <a:pt x="532312" y="515798"/>
                  </a:lnTo>
                  <a:lnTo>
                    <a:pt x="535397" y="514286"/>
                  </a:lnTo>
                  <a:lnTo>
                    <a:pt x="536909" y="512774"/>
                  </a:lnTo>
                  <a:lnTo>
                    <a:pt x="538421" y="509689"/>
                  </a:lnTo>
                  <a:lnTo>
                    <a:pt x="539994" y="509205"/>
                  </a:lnTo>
                  <a:cubicBezTo>
                    <a:pt x="539147" y="513741"/>
                    <a:pt x="535760" y="517613"/>
                    <a:pt x="531767" y="519488"/>
                  </a:cubicBezTo>
                  <a:lnTo>
                    <a:pt x="530255" y="521545"/>
                  </a:lnTo>
                  <a:lnTo>
                    <a:pt x="527654" y="524086"/>
                  </a:lnTo>
                  <a:lnTo>
                    <a:pt x="526626" y="525658"/>
                  </a:lnTo>
                  <a:lnTo>
                    <a:pt x="526626" y="526686"/>
                  </a:lnTo>
                  <a:lnTo>
                    <a:pt x="524569" y="528199"/>
                  </a:lnTo>
                  <a:lnTo>
                    <a:pt x="523057" y="530255"/>
                  </a:lnTo>
                  <a:lnTo>
                    <a:pt x="522512" y="531284"/>
                  </a:lnTo>
                  <a:lnTo>
                    <a:pt x="521484" y="532312"/>
                  </a:lnTo>
                  <a:lnTo>
                    <a:pt x="521000" y="534369"/>
                  </a:lnTo>
                  <a:lnTo>
                    <a:pt x="522028" y="535397"/>
                  </a:lnTo>
                  <a:lnTo>
                    <a:pt x="523057" y="535881"/>
                  </a:lnTo>
                  <a:lnTo>
                    <a:pt x="522512" y="538482"/>
                  </a:lnTo>
                  <a:lnTo>
                    <a:pt x="519972" y="542051"/>
                  </a:lnTo>
                  <a:lnTo>
                    <a:pt x="517431" y="544107"/>
                  </a:lnTo>
                  <a:lnTo>
                    <a:pt x="515374" y="545680"/>
                  </a:lnTo>
                  <a:lnTo>
                    <a:pt x="512290" y="547737"/>
                  </a:lnTo>
                  <a:lnTo>
                    <a:pt x="510233" y="549794"/>
                  </a:lnTo>
                  <a:lnTo>
                    <a:pt x="509688" y="551366"/>
                  </a:lnTo>
                  <a:lnTo>
                    <a:pt x="510717" y="552395"/>
                  </a:lnTo>
                  <a:lnTo>
                    <a:pt x="509688" y="556508"/>
                  </a:lnTo>
                  <a:lnTo>
                    <a:pt x="511201" y="556508"/>
                  </a:lnTo>
                  <a:lnTo>
                    <a:pt x="512713" y="554996"/>
                  </a:lnTo>
                  <a:lnTo>
                    <a:pt x="516282" y="551911"/>
                  </a:lnTo>
                  <a:lnTo>
                    <a:pt x="521423" y="546769"/>
                  </a:lnTo>
                  <a:lnTo>
                    <a:pt x="522996" y="545741"/>
                  </a:lnTo>
                  <a:lnTo>
                    <a:pt x="522452" y="547797"/>
                  </a:lnTo>
                  <a:lnTo>
                    <a:pt x="521907" y="549309"/>
                  </a:lnTo>
                  <a:lnTo>
                    <a:pt x="522452" y="550338"/>
                  </a:lnTo>
                  <a:lnTo>
                    <a:pt x="524508" y="548282"/>
                  </a:lnTo>
                  <a:lnTo>
                    <a:pt x="527049" y="546769"/>
                  </a:lnTo>
                  <a:lnTo>
                    <a:pt x="530618" y="546224"/>
                  </a:lnTo>
                  <a:lnTo>
                    <a:pt x="533703" y="544712"/>
                  </a:lnTo>
                  <a:lnTo>
                    <a:pt x="534731" y="543200"/>
                  </a:lnTo>
                  <a:lnTo>
                    <a:pt x="534731" y="541627"/>
                  </a:lnTo>
                  <a:lnTo>
                    <a:pt x="531646" y="540115"/>
                  </a:lnTo>
                  <a:lnTo>
                    <a:pt x="532130" y="539087"/>
                  </a:lnTo>
                  <a:lnTo>
                    <a:pt x="534671" y="537575"/>
                  </a:lnTo>
                  <a:lnTo>
                    <a:pt x="535215" y="537030"/>
                  </a:lnTo>
                  <a:lnTo>
                    <a:pt x="535215" y="538058"/>
                  </a:lnTo>
                  <a:lnTo>
                    <a:pt x="534671" y="540115"/>
                  </a:lnTo>
                  <a:lnTo>
                    <a:pt x="535215" y="541143"/>
                  </a:lnTo>
                  <a:lnTo>
                    <a:pt x="537756" y="541627"/>
                  </a:lnTo>
                  <a:lnTo>
                    <a:pt x="539812" y="541143"/>
                  </a:lnTo>
                  <a:lnTo>
                    <a:pt x="541869" y="539631"/>
                  </a:lnTo>
                  <a:lnTo>
                    <a:pt x="543442" y="536002"/>
                  </a:lnTo>
                  <a:lnTo>
                    <a:pt x="543442" y="533461"/>
                  </a:lnTo>
                  <a:lnTo>
                    <a:pt x="544954" y="535034"/>
                  </a:lnTo>
                  <a:lnTo>
                    <a:pt x="545982" y="538119"/>
                  </a:lnTo>
                  <a:lnTo>
                    <a:pt x="547011" y="538663"/>
                  </a:lnTo>
                  <a:lnTo>
                    <a:pt x="548039" y="536063"/>
                  </a:lnTo>
                  <a:lnTo>
                    <a:pt x="549067" y="532493"/>
                  </a:lnTo>
                  <a:lnTo>
                    <a:pt x="550580" y="532493"/>
                  </a:lnTo>
                  <a:lnTo>
                    <a:pt x="551608" y="531465"/>
                  </a:lnTo>
                  <a:lnTo>
                    <a:pt x="551608" y="528924"/>
                  </a:lnTo>
                  <a:lnTo>
                    <a:pt x="551064" y="526384"/>
                  </a:lnTo>
                  <a:lnTo>
                    <a:pt x="550580" y="525356"/>
                  </a:lnTo>
                  <a:lnTo>
                    <a:pt x="550580" y="524327"/>
                  </a:lnTo>
                  <a:lnTo>
                    <a:pt x="551064" y="523299"/>
                  </a:lnTo>
                  <a:lnTo>
                    <a:pt x="552576" y="522815"/>
                  </a:lnTo>
                  <a:lnTo>
                    <a:pt x="554149" y="520758"/>
                  </a:lnTo>
                  <a:lnTo>
                    <a:pt x="555177" y="522815"/>
                  </a:lnTo>
                  <a:lnTo>
                    <a:pt x="557234" y="522815"/>
                  </a:lnTo>
                  <a:lnTo>
                    <a:pt x="560802" y="519246"/>
                  </a:lnTo>
                  <a:lnTo>
                    <a:pt x="562315" y="518218"/>
                  </a:lnTo>
                  <a:lnTo>
                    <a:pt x="561831" y="515677"/>
                  </a:lnTo>
                  <a:lnTo>
                    <a:pt x="560319" y="514165"/>
                  </a:lnTo>
                  <a:lnTo>
                    <a:pt x="560319" y="512592"/>
                  </a:lnTo>
                  <a:lnTo>
                    <a:pt x="562375" y="509507"/>
                  </a:lnTo>
                  <a:lnTo>
                    <a:pt x="564432" y="508963"/>
                  </a:lnTo>
                  <a:lnTo>
                    <a:pt x="565460" y="507935"/>
                  </a:lnTo>
                  <a:lnTo>
                    <a:pt x="567517" y="505394"/>
                  </a:lnTo>
                  <a:lnTo>
                    <a:pt x="568001" y="503337"/>
                  </a:lnTo>
                  <a:lnTo>
                    <a:pt x="569029" y="502309"/>
                  </a:lnTo>
                  <a:lnTo>
                    <a:pt x="570057" y="500252"/>
                  </a:lnTo>
                  <a:lnTo>
                    <a:pt x="571570" y="498679"/>
                  </a:lnTo>
                  <a:lnTo>
                    <a:pt x="573082" y="497652"/>
                  </a:lnTo>
                  <a:lnTo>
                    <a:pt x="574110" y="496623"/>
                  </a:lnTo>
                  <a:lnTo>
                    <a:pt x="574594" y="495594"/>
                  </a:lnTo>
                  <a:lnTo>
                    <a:pt x="576106" y="494566"/>
                  </a:lnTo>
                  <a:lnTo>
                    <a:pt x="578163" y="492994"/>
                  </a:lnTo>
                  <a:lnTo>
                    <a:pt x="579191" y="492509"/>
                  </a:lnTo>
                  <a:cubicBezTo>
                    <a:pt x="578768" y="500736"/>
                    <a:pt x="575078" y="495111"/>
                    <a:pt x="568424" y="505878"/>
                  </a:cubicBezTo>
                  <a:lnTo>
                    <a:pt x="569937" y="506422"/>
                  </a:lnTo>
                  <a:lnTo>
                    <a:pt x="571449" y="505394"/>
                  </a:lnTo>
                  <a:lnTo>
                    <a:pt x="572961" y="506422"/>
                  </a:lnTo>
                  <a:lnTo>
                    <a:pt x="575018" y="508479"/>
                  </a:lnTo>
                  <a:lnTo>
                    <a:pt x="577619" y="507451"/>
                  </a:lnTo>
                  <a:lnTo>
                    <a:pt x="579131" y="505394"/>
                  </a:lnTo>
                  <a:lnTo>
                    <a:pt x="579131" y="502854"/>
                  </a:lnTo>
                  <a:lnTo>
                    <a:pt x="581188" y="501825"/>
                  </a:lnTo>
                  <a:lnTo>
                    <a:pt x="581672" y="500313"/>
                  </a:lnTo>
                  <a:lnTo>
                    <a:pt x="583728" y="497228"/>
                  </a:lnTo>
                  <a:lnTo>
                    <a:pt x="586269" y="495715"/>
                  </a:lnTo>
                  <a:lnTo>
                    <a:pt x="586813" y="494143"/>
                  </a:lnTo>
                  <a:lnTo>
                    <a:pt x="587297" y="493659"/>
                  </a:lnTo>
                  <a:lnTo>
                    <a:pt x="586269" y="493115"/>
                  </a:lnTo>
                  <a:lnTo>
                    <a:pt x="582700" y="493115"/>
                  </a:lnTo>
                  <a:lnTo>
                    <a:pt x="581672" y="492630"/>
                  </a:lnTo>
                  <a:lnTo>
                    <a:pt x="581188" y="492147"/>
                  </a:lnTo>
                  <a:lnTo>
                    <a:pt x="581672" y="491118"/>
                  </a:lnTo>
                  <a:lnTo>
                    <a:pt x="584212" y="488578"/>
                  </a:lnTo>
                  <a:lnTo>
                    <a:pt x="585724" y="486521"/>
                  </a:lnTo>
                  <a:lnTo>
                    <a:pt x="585724" y="485009"/>
                  </a:lnTo>
                  <a:lnTo>
                    <a:pt x="586753" y="482952"/>
                  </a:lnTo>
                  <a:lnTo>
                    <a:pt x="588265" y="482408"/>
                  </a:lnTo>
                  <a:lnTo>
                    <a:pt x="589777" y="481379"/>
                  </a:lnTo>
                  <a:lnTo>
                    <a:pt x="591834" y="479807"/>
                  </a:lnTo>
                  <a:lnTo>
                    <a:pt x="593346" y="477750"/>
                  </a:lnTo>
                  <a:lnTo>
                    <a:pt x="594858" y="474665"/>
                  </a:lnTo>
                  <a:lnTo>
                    <a:pt x="596431" y="472609"/>
                  </a:lnTo>
                  <a:lnTo>
                    <a:pt x="596915" y="470551"/>
                  </a:lnTo>
                  <a:lnTo>
                    <a:pt x="595403" y="467951"/>
                  </a:lnTo>
                  <a:lnTo>
                    <a:pt x="595403" y="463837"/>
                  </a:lnTo>
                  <a:lnTo>
                    <a:pt x="594858" y="462325"/>
                  </a:lnTo>
                  <a:lnTo>
                    <a:pt x="593346" y="460268"/>
                  </a:lnTo>
                  <a:lnTo>
                    <a:pt x="592318" y="460752"/>
                  </a:lnTo>
                  <a:lnTo>
                    <a:pt x="591289" y="462325"/>
                  </a:lnTo>
                  <a:lnTo>
                    <a:pt x="589777" y="462809"/>
                  </a:lnTo>
                  <a:lnTo>
                    <a:pt x="588265" y="461781"/>
                  </a:lnTo>
                  <a:lnTo>
                    <a:pt x="587237" y="460752"/>
                  </a:lnTo>
                  <a:lnTo>
                    <a:pt x="585180" y="461297"/>
                  </a:lnTo>
                  <a:lnTo>
                    <a:pt x="581067" y="464382"/>
                  </a:lnTo>
                  <a:lnTo>
                    <a:pt x="579554" y="465954"/>
                  </a:lnTo>
                  <a:lnTo>
                    <a:pt x="577498" y="467466"/>
                  </a:lnTo>
                  <a:lnTo>
                    <a:pt x="574897" y="468979"/>
                  </a:lnTo>
                  <a:lnTo>
                    <a:pt x="573384" y="468979"/>
                  </a:lnTo>
                  <a:cubicBezTo>
                    <a:pt x="575199" y="463172"/>
                    <a:pt x="583486" y="462325"/>
                    <a:pt x="586753" y="457667"/>
                  </a:cubicBezTo>
                  <a:lnTo>
                    <a:pt x="586753" y="456155"/>
                  </a:lnTo>
                  <a:lnTo>
                    <a:pt x="587237" y="455611"/>
                  </a:lnTo>
                  <a:lnTo>
                    <a:pt x="587237" y="453554"/>
                  </a:lnTo>
                  <a:lnTo>
                    <a:pt x="589777" y="451498"/>
                  </a:lnTo>
                  <a:lnTo>
                    <a:pt x="590322" y="449440"/>
                  </a:lnTo>
                  <a:lnTo>
                    <a:pt x="590322" y="448413"/>
                  </a:lnTo>
                  <a:lnTo>
                    <a:pt x="588749" y="447928"/>
                  </a:lnTo>
                  <a:lnTo>
                    <a:pt x="588749" y="445872"/>
                  </a:lnTo>
                  <a:lnTo>
                    <a:pt x="589233" y="444843"/>
                  </a:lnTo>
                  <a:cubicBezTo>
                    <a:pt x="581611" y="432080"/>
                    <a:pt x="589172" y="437221"/>
                    <a:pt x="568727" y="432504"/>
                  </a:cubicBezTo>
                  <a:lnTo>
                    <a:pt x="569211" y="430446"/>
                  </a:lnTo>
                  <a:lnTo>
                    <a:pt x="570239" y="427361"/>
                  </a:lnTo>
                  <a:lnTo>
                    <a:pt x="572296" y="424821"/>
                  </a:lnTo>
                  <a:lnTo>
                    <a:pt x="574352" y="422765"/>
                  </a:lnTo>
                  <a:lnTo>
                    <a:pt x="575381" y="425305"/>
                  </a:lnTo>
                  <a:lnTo>
                    <a:pt x="574836" y="427906"/>
                  </a:lnTo>
                  <a:cubicBezTo>
                    <a:pt x="582035" y="434257"/>
                    <a:pt x="582700" y="431838"/>
                    <a:pt x="587176" y="436133"/>
                  </a:cubicBezTo>
                  <a:cubicBezTo>
                    <a:pt x="590927" y="439883"/>
                    <a:pt x="594616" y="442061"/>
                    <a:pt x="594858" y="447445"/>
                  </a:cubicBezTo>
                  <a:lnTo>
                    <a:pt x="595887" y="449017"/>
                  </a:lnTo>
                  <a:lnTo>
                    <a:pt x="597399" y="449501"/>
                  </a:lnTo>
                  <a:lnTo>
                    <a:pt x="598911" y="451013"/>
                  </a:lnTo>
                  <a:lnTo>
                    <a:pt x="600423" y="452042"/>
                  </a:lnTo>
                  <a:lnTo>
                    <a:pt x="601452" y="454582"/>
                  </a:lnTo>
                  <a:lnTo>
                    <a:pt x="603025" y="456639"/>
                  </a:lnTo>
                  <a:lnTo>
                    <a:pt x="604053" y="458151"/>
                  </a:lnTo>
                  <a:lnTo>
                    <a:pt x="604597" y="460208"/>
                  </a:lnTo>
                  <a:lnTo>
                    <a:pt x="605081" y="462264"/>
                  </a:lnTo>
                  <a:lnTo>
                    <a:pt x="607138" y="463293"/>
                  </a:lnTo>
                  <a:lnTo>
                    <a:pt x="609194" y="463293"/>
                  </a:lnTo>
                  <a:lnTo>
                    <a:pt x="609678" y="462264"/>
                  </a:lnTo>
                  <a:lnTo>
                    <a:pt x="609194" y="459724"/>
                  </a:lnTo>
                  <a:lnTo>
                    <a:pt x="608711" y="458696"/>
                  </a:lnTo>
                  <a:lnTo>
                    <a:pt x="609739" y="457123"/>
                  </a:lnTo>
                  <a:lnTo>
                    <a:pt x="612279" y="456094"/>
                  </a:lnTo>
                  <a:cubicBezTo>
                    <a:pt x="614760" y="457365"/>
                    <a:pt x="619115" y="459361"/>
                    <a:pt x="614336" y="462264"/>
                  </a:cubicBezTo>
                  <a:lnTo>
                    <a:pt x="612279" y="461720"/>
                  </a:lnTo>
                  <a:lnTo>
                    <a:pt x="610767" y="462749"/>
                  </a:lnTo>
                  <a:lnTo>
                    <a:pt x="609255" y="464805"/>
                  </a:lnTo>
                  <a:lnTo>
                    <a:pt x="608771" y="466317"/>
                  </a:lnTo>
                  <a:lnTo>
                    <a:pt x="608287" y="468858"/>
                  </a:lnTo>
                  <a:lnTo>
                    <a:pt x="610344" y="468858"/>
                  </a:lnTo>
                  <a:lnTo>
                    <a:pt x="613913" y="468374"/>
                  </a:lnTo>
                  <a:lnTo>
                    <a:pt x="615969" y="469886"/>
                  </a:lnTo>
                  <a:cubicBezTo>
                    <a:pt x="617905" y="468677"/>
                    <a:pt x="626011" y="464200"/>
                    <a:pt x="626737" y="462688"/>
                  </a:cubicBezTo>
                  <a:lnTo>
                    <a:pt x="627221" y="461660"/>
                  </a:lnTo>
                  <a:lnTo>
                    <a:pt x="627221" y="461176"/>
                  </a:lnTo>
                  <a:lnTo>
                    <a:pt x="627704" y="459119"/>
                  </a:lnTo>
                  <a:lnTo>
                    <a:pt x="627221" y="458091"/>
                  </a:lnTo>
                  <a:lnTo>
                    <a:pt x="625708" y="457062"/>
                  </a:lnTo>
                  <a:cubicBezTo>
                    <a:pt x="623712" y="453856"/>
                    <a:pt x="622865" y="450045"/>
                    <a:pt x="617482" y="453977"/>
                  </a:cubicBezTo>
                  <a:lnTo>
                    <a:pt x="615969" y="453977"/>
                  </a:lnTo>
                  <a:lnTo>
                    <a:pt x="613913" y="452949"/>
                  </a:lnTo>
                  <a:lnTo>
                    <a:pt x="613368" y="451921"/>
                  </a:lnTo>
                  <a:lnTo>
                    <a:pt x="612884" y="450408"/>
                  </a:lnTo>
                  <a:lnTo>
                    <a:pt x="612884" y="448352"/>
                  </a:lnTo>
                  <a:lnTo>
                    <a:pt x="614941" y="446840"/>
                  </a:lnTo>
                  <a:lnTo>
                    <a:pt x="616514" y="446295"/>
                  </a:lnTo>
                  <a:lnTo>
                    <a:pt x="616998" y="446295"/>
                  </a:lnTo>
                  <a:cubicBezTo>
                    <a:pt x="618933" y="443029"/>
                    <a:pt x="621292" y="440972"/>
                    <a:pt x="625224" y="442726"/>
                  </a:cubicBezTo>
                  <a:lnTo>
                    <a:pt x="625224" y="444299"/>
                  </a:lnTo>
                  <a:lnTo>
                    <a:pt x="626737" y="444783"/>
                  </a:lnTo>
                  <a:lnTo>
                    <a:pt x="628793" y="445328"/>
                  </a:lnTo>
                  <a:lnTo>
                    <a:pt x="630305" y="445328"/>
                  </a:lnTo>
                  <a:lnTo>
                    <a:pt x="632362" y="444299"/>
                  </a:lnTo>
                  <a:lnTo>
                    <a:pt x="632362" y="442726"/>
                  </a:lnTo>
                  <a:lnTo>
                    <a:pt x="635447" y="441698"/>
                  </a:lnTo>
                  <a:lnTo>
                    <a:pt x="637504" y="440186"/>
                  </a:lnTo>
                  <a:lnTo>
                    <a:pt x="641617" y="438129"/>
                  </a:lnTo>
                  <a:lnTo>
                    <a:pt x="643129" y="438674"/>
                  </a:lnTo>
                  <a:lnTo>
                    <a:pt x="645186" y="438674"/>
                  </a:lnTo>
                  <a:lnTo>
                    <a:pt x="648755" y="437645"/>
                  </a:lnTo>
                  <a:lnTo>
                    <a:pt x="649783" y="435104"/>
                  </a:lnTo>
                  <a:lnTo>
                    <a:pt x="649783" y="433532"/>
                  </a:lnTo>
                  <a:lnTo>
                    <a:pt x="651295" y="432019"/>
                  </a:lnTo>
                  <a:lnTo>
                    <a:pt x="653836" y="434076"/>
                  </a:lnTo>
                  <a:lnTo>
                    <a:pt x="655893" y="434560"/>
                  </a:lnTo>
                  <a:lnTo>
                    <a:pt x="657405" y="433532"/>
                  </a:lnTo>
                  <a:lnTo>
                    <a:pt x="658433" y="432019"/>
                  </a:lnTo>
                  <a:lnTo>
                    <a:pt x="658433" y="428451"/>
                  </a:lnTo>
                  <a:lnTo>
                    <a:pt x="657949" y="426938"/>
                  </a:lnTo>
                  <a:lnTo>
                    <a:pt x="659462" y="425366"/>
                  </a:lnTo>
                  <a:lnTo>
                    <a:pt x="660490" y="423853"/>
                  </a:lnTo>
                  <a:lnTo>
                    <a:pt x="660006" y="422341"/>
                  </a:lnTo>
                  <a:lnTo>
                    <a:pt x="658978" y="420768"/>
                  </a:lnTo>
                  <a:lnTo>
                    <a:pt x="658978" y="419256"/>
                  </a:lnTo>
                  <a:lnTo>
                    <a:pt x="660006" y="417200"/>
                  </a:lnTo>
                  <a:lnTo>
                    <a:pt x="659462" y="416171"/>
                  </a:lnTo>
                  <a:lnTo>
                    <a:pt x="657949" y="415687"/>
                  </a:lnTo>
                  <a:lnTo>
                    <a:pt x="655893" y="417200"/>
                  </a:lnTo>
                  <a:lnTo>
                    <a:pt x="654380" y="416716"/>
                  </a:lnTo>
                  <a:lnTo>
                    <a:pt x="653352" y="414659"/>
                  </a:lnTo>
                  <a:lnTo>
                    <a:pt x="653352" y="413146"/>
                  </a:lnTo>
                  <a:lnTo>
                    <a:pt x="654864" y="411090"/>
                  </a:lnTo>
                  <a:lnTo>
                    <a:pt x="655893" y="410606"/>
                  </a:lnTo>
                  <a:lnTo>
                    <a:pt x="656921" y="409034"/>
                  </a:lnTo>
                  <a:lnTo>
                    <a:pt x="660006" y="408005"/>
                  </a:lnTo>
                  <a:lnTo>
                    <a:pt x="661034" y="406976"/>
                  </a:lnTo>
                  <a:lnTo>
                    <a:pt x="661579" y="404920"/>
                  </a:lnTo>
                  <a:lnTo>
                    <a:pt x="663635" y="404920"/>
                  </a:lnTo>
                  <a:lnTo>
                    <a:pt x="664119" y="408005"/>
                  </a:lnTo>
                  <a:lnTo>
                    <a:pt x="664119" y="410606"/>
                  </a:lnTo>
                  <a:lnTo>
                    <a:pt x="667688" y="414175"/>
                  </a:lnTo>
                  <a:lnTo>
                    <a:pt x="669261" y="416232"/>
                  </a:lnTo>
                  <a:lnTo>
                    <a:pt x="670289" y="416776"/>
                  </a:lnTo>
                  <a:cubicBezTo>
                    <a:pt x="673979" y="418833"/>
                    <a:pt x="677367" y="421373"/>
                    <a:pt x="681057" y="423430"/>
                  </a:cubicBezTo>
                  <a:cubicBezTo>
                    <a:pt x="679665" y="428208"/>
                    <a:pt x="681601" y="428572"/>
                    <a:pt x="679544" y="433713"/>
                  </a:cubicBezTo>
                  <a:lnTo>
                    <a:pt x="679544" y="435770"/>
                  </a:lnTo>
                  <a:lnTo>
                    <a:pt x="680573" y="437827"/>
                  </a:lnTo>
                  <a:lnTo>
                    <a:pt x="680573" y="439339"/>
                  </a:lnTo>
                  <a:lnTo>
                    <a:pt x="680089" y="440912"/>
                  </a:lnTo>
                  <a:lnTo>
                    <a:pt x="683174" y="443996"/>
                  </a:lnTo>
                  <a:lnTo>
                    <a:pt x="684686" y="446053"/>
                  </a:lnTo>
                  <a:lnTo>
                    <a:pt x="686259" y="446053"/>
                  </a:lnTo>
                  <a:lnTo>
                    <a:pt x="689828" y="442484"/>
                  </a:lnTo>
                  <a:lnTo>
                    <a:pt x="691884" y="442484"/>
                  </a:lnTo>
                  <a:cubicBezTo>
                    <a:pt x="699990" y="442605"/>
                    <a:pt x="699264" y="440004"/>
                    <a:pt x="698538" y="434802"/>
                  </a:cubicBezTo>
                  <a:lnTo>
                    <a:pt x="701079" y="435347"/>
                  </a:lnTo>
                  <a:lnTo>
                    <a:pt x="704648" y="433774"/>
                  </a:lnTo>
                  <a:lnTo>
                    <a:pt x="704648" y="432261"/>
                  </a:lnTo>
                  <a:lnTo>
                    <a:pt x="701563" y="431778"/>
                  </a:lnTo>
                  <a:lnTo>
                    <a:pt x="699022" y="430205"/>
                  </a:lnTo>
                  <a:lnTo>
                    <a:pt x="701079" y="428693"/>
                  </a:lnTo>
                  <a:lnTo>
                    <a:pt x="700595" y="428208"/>
                  </a:lnTo>
                  <a:lnTo>
                    <a:pt x="701623" y="426152"/>
                  </a:lnTo>
                  <a:lnTo>
                    <a:pt x="702652" y="427181"/>
                  </a:lnTo>
                  <a:lnTo>
                    <a:pt x="705736" y="423067"/>
                  </a:lnTo>
                  <a:lnTo>
                    <a:pt x="706220" y="422039"/>
                  </a:lnTo>
                  <a:lnTo>
                    <a:pt x="709305" y="423067"/>
                  </a:lnTo>
                  <a:lnTo>
                    <a:pt x="711846" y="424095"/>
                  </a:lnTo>
                  <a:lnTo>
                    <a:pt x="713358" y="425123"/>
                  </a:lnTo>
                  <a:lnTo>
                    <a:pt x="715415" y="426636"/>
                  </a:lnTo>
                  <a:lnTo>
                    <a:pt x="715899" y="426636"/>
                  </a:lnTo>
                  <a:lnTo>
                    <a:pt x="717955" y="425608"/>
                  </a:lnTo>
                  <a:lnTo>
                    <a:pt x="718984" y="423551"/>
                  </a:lnTo>
                  <a:lnTo>
                    <a:pt x="720557" y="421978"/>
                  </a:lnTo>
                  <a:lnTo>
                    <a:pt x="723097" y="423551"/>
                  </a:lnTo>
                  <a:lnTo>
                    <a:pt x="724125" y="426091"/>
                  </a:lnTo>
                  <a:lnTo>
                    <a:pt x="722553" y="427120"/>
                  </a:lnTo>
                  <a:lnTo>
                    <a:pt x="721040" y="426576"/>
                  </a:lnTo>
                  <a:lnTo>
                    <a:pt x="717471" y="428148"/>
                  </a:lnTo>
                  <a:lnTo>
                    <a:pt x="715959" y="429660"/>
                  </a:lnTo>
                  <a:lnTo>
                    <a:pt x="714447" y="434802"/>
                  </a:lnTo>
                  <a:lnTo>
                    <a:pt x="715475" y="437887"/>
                  </a:lnTo>
                  <a:lnTo>
                    <a:pt x="716988" y="438371"/>
                  </a:lnTo>
                  <a:lnTo>
                    <a:pt x="719044" y="438371"/>
                  </a:lnTo>
                  <a:lnTo>
                    <a:pt x="721101" y="437887"/>
                  </a:lnTo>
                  <a:lnTo>
                    <a:pt x="722613" y="437887"/>
                  </a:lnTo>
                  <a:lnTo>
                    <a:pt x="724186" y="438915"/>
                  </a:lnTo>
                  <a:lnTo>
                    <a:pt x="724670" y="440427"/>
                  </a:lnTo>
                  <a:lnTo>
                    <a:pt x="724670" y="442484"/>
                  </a:lnTo>
                  <a:lnTo>
                    <a:pt x="722613" y="445569"/>
                  </a:lnTo>
                  <a:lnTo>
                    <a:pt x="719528" y="449138"/>
                  </a:lnTo>
                  <a:lnTo>
                    <a:pt x="719044" y="451679"/>
                  </a:lnTo>
                  <a:lnTo>
                    <a:pt x="719528" y="454219"/>
                  </a:lnTo>
                  <a:lnTo>
                    <a:pt x="719528" y="456276"/>
                  </a:lnTo>
                  <a:lnTo>
                    <a:pt x="723097" y="455248"/>
                  </a:lnTo>
                  <a:lnTo>
                    <a:pt x="728239" y="455248"/>
                  </a:lnTo>
                  <a:lnTo>
                    <a:pt x="731808" y="454703"/>
                  </a:lnTo>
                  <a:lnTo>
                    <a:pt x="729751" y="451134"/>
                  </a:lnTo>
                  <a:lnTo>
                    <a:pt x="730235" y="450106"/>
                  </a:lnTo>
                  <a:lnTo>
                    <a:pt x="731747" y="449622"/>
                  </a:lnTo>
                  <a:lnTo>
                    <a:pt x="735316" y="449622"/>
                  </a:lnTo>
                  <a:lnTo>
                    <a:pt x="736889" y="448593"/>
                  </a:lnTo>
                  <a:lnTo>
                    <a:pt x="737917" y="448110"/>
                  </a:lnTo>
                  <a:lnTo>
                    <a:pt x="735860" y="446053"/>
                  </a:lnTo>
                  <a:lnTo>
                    <a:pt x="732775" y="444541"/>
                  </a:lnTo>
                  <a:lnTo>
                    <a:pt x="730719" y="443996"/>
                  </a:lnTo>
                  <a:lnTo>
                    <a:pt x="729207" y="441456"/>
                  </a:lnTo>
                  <a:lnTo>
                    <a:pt x="731747" y="440972"/>
                  </a:lnTo>
                  <a:lnTo>
                    <a:pt x="735316" y="441456"/>
                  </a:lnTo>
                  <a:lnTo>
                    <a:pt x="736889" y="439944"/>
                  </a:lnTo>
                  <a:lnTo>
                    <a:pt x="738401" y="439944"/>
                  </a:lnTo>
                  <a:lnTo>
                    <a:pt x="740942" y="440427"/>
                  </a:lnTo>
                  <a:lnTo>
                    <a:pt x="742454" y="439944"/>
                  </a:lnTo>
                  <a:cubicBezTo>
                    <a:pt x="742817" y="434742"/>
                    <a:pt x="740700" y="433108"/>
                    <a:pt x="736284" y="431717"/>
                  </a:cubicBezTo>
                  <a:lnTo>
                    <a:pt x="734227" y="433774"/>
                  </a:lnTo>
                  <a:lnTo>
                    <a:pt x="732715" y="433774"/>
                  </a:lnTo>
                  <a:lnTo>
                    <a:pt x="731687" y="431233"/>
                  </a:lnTo>
                  <a:lnTo>
                    <a:pt x="731203" y="427664"/>
                  </a:lnTo>
                  <a:lnTo>
                    <a:pt x="730658" y="424579"/>
                  </a:lnTo>
                  <a:lnTo>
                    <a:pt x="731687" y="421978"/>
                  </a:lnTo>
                  <a:lnTo>
                    <a:pt x="734227" y="419438"/>
                  </a:lnTo>
                  <a:lnTo>
                    <a:pt x="733743" y="416897"/>
                  </a:lnTo>
                  <a:lnTo>
                    <a:pt x="735800" y="415869"/>
                  </a:lnTo>
                  <a:lnTo>
                    <a:pt x="738401" y="415869"/>
                  </a:lnTo>
                  <a:lnTo>
                    <a:pt x="739913" y="413812"/>
                  </a:lnTo>
                  <a:lnTo>
                    <a:pt x="742454" y="413812"/>
                  </a:lnTo>
                  <a:lnTo>
                    <a:pt x="743482" y="411755"/>
                  </a:lnTo>
                  <a:lnTo>
                    <a:pt x="744510" y="410727"/>
                  </a:lnTo>
                  <a:lnTo>
                    <a:pt x="745539" y="410183"/>
                  </a:lnTo>
                  <a:lnTo>
                    <a:pt x="747596" y="406614"/>
                  </a:lnTo>
                  <a:lnTo>
                    <a:pt x="749108" y="404557"/>
                  </a:lnTo>
                  <a:lnTo>
                    <a:pt x="751164" y="402017"/>
                  </a:lnTo>
                  <a:lnTo>
                    <a:pt x="751164" y="404073"/>
                  </a:lnTo>
                  <a:lnTo>
                    <a:pt x="748079" y="410243"/>
                  </a:lnTo>
                  <a:lnTo>
                    <a:pt x="746507" y="412300"/>
                  </a:lnTo>
                  <a:lnTo>
                    <a:pt x="744450" y="414357"/>
                  </a:lnTo>
                  <a:lnTo>
                    <a:pt x="744934" y="416413"/>
                  </a:lnTo>
                  <a:lnTo>
                    <a:pt x="742393" y="417986"/>
                  </a:lnTo>
                  <a:lnTo>
                    <a:pt x="741365" y="419015"/>
                  </a:lnTo>
                  <a:lnTo>
                    <a:pt x="739853" y="421555"/>
                  </a:lnTo>
                  <a:lnTo>
                    <a:pt x="742393" y="420527"/>
                  </a:lnTo>
                  <a:lnTo>
                    <a:pt x="744450" y="420042"/>
                  </a:lnTo>
                  <a:lnTo>
                    <a:pt x="746023" y="418470"/>
                  </a:lnTo>
                  <a:lnTo>
                    <a:pt x="748563" y="417986"/>
                  </a:lnTo>
                  <a:lnTo>
                    <a:pt x="749592" y="417986"/>
                  </a:lnTo>
                  <a:lnTo>
                    <a:pt x="753160" y="415929"/>
                  </a:lnTo>
                  <a:lnTo>
                    <a:pt x="758302" y="415445"/>
                  </a:lnTo>
                  <a:lnTo>
                    <a:pt x="762416" y="413872"/>
                  </a:lnTo>
                  <a:lnTo>
                    <a:pt x="763444" y="415929"/>
                  </a:lnTo>
                  <a:lnTo>
                    <a:pt x="764956" y="417986"/>
                  </a:lnTo>
                  <a:lnTo>
                    <a:pt x="767557" y="419015"/>
                  </a:lnTo>
                  <a:lnTo>
                    <a:pt x="770642" y="418470"/>
                  </a:lnTo>
                  <a:lnTo>
                    <a:pt x="770642" y="413328"/>
                  </a:lnTo>
                  <a:lnTo>
                    <a:pt x="769614" y="410787"/>
                  </a:lnTo>
                  <a:lnTo>
                    <a:pt x="771126" y="407702"/>
                  </a:lnTo>
                  <a:lnTo>
                    <a:pt x="771610" y="405162"/>
                  </a:lnTo>
                  <a:lnTo>
                    <a:pt x="771610" y="402621"/>
                  </a:lnTo>
                  <a:lnTo>
                    <a:pt x="772094" y="400021"/>
                  </a:lnTo>
                  <a:lnTo>
                    <a:pt x="771610" y="397480"/>
                  </a:lnTo>
                  <a:lnTo>
                    <a:pt x="772638" y="396996"/>
                  </a:lnTo>
                  <a:lnTo>
                    <a:pt x="772638" y="396451"/>
                  </a:lnTo>
                  <a:lnTo>
                    <a:pt x="773122" y="395423"/>
                  </a:lnTo>
                  <a:lnTo>
                    <a:pt x="774635" y="392882"/>
                  </a:lnTo>
                  <a:lnTo>
                    <a:pt x="777175" y="392399"/>
                  </a:lnTo>
                  <a:lnTo>
                    <a:pt x="779232" y="389858"/>
                  </a:lnTo>
                  <a:lnTo>
                    <a:pt x="781288" y="388829"/>
                  </a:lnTo>
                  <a:lnTo>
                    <a:pt x="782317" y="386289"/>
                  </a:lnTo>
                  <a:lnTo>
                    <a:pt x="785402" y="384233"/>
                  </a:lnTo>
                  <a:lnTo>
                    <a:pt x="788487" y="383204"/>
                  </a:lnTo>
                  <a:lnTo>
                    <a:pt x="788487" y="381148"/>
                  </a:lnTo>
                  <a:lnTo>
                    <a:pt x="788003" y="378607"/>
                  </a:lnTo>
                  <a:lnTo>
                    <a:pt x="790059" y="377095"/>
                  </a:lnTo>
                  <a:lnTo>
                    <a:pt x="790059" y="379151"/>
                  </a:lnTo>
                  <a:lnTo>
                    <a:pt x="790543" y="379696"/>
                  </a:lnTo>
                  <a:lnTo>
                    <a:pt x="790543" y="382236"/>
                  </a:lnTo>
                  <a:cubicBezTo>
                    <a:pt x="797076" y="385563"/>
                    <a:pt x="801674" y="378486"/>
                    <a:pt x="814134" y="380724"/>
                  </a:cubicBezTo>
                  <a:lnTo>
                    <a:pt x="819276" y="378667"/>
                  </a:lnTo>
                  <a:lnTo>
                    <a:pt x="821333" y="379151"/>
                  </a:lnTo>
                  <a:lnTo>
                    <a:pt x="822906" y="379151"/>
                  </a:lnTo>
                  <a:lnTo>
                    <a:pt x="824418" y="377639"/>
                  </a:lnTo>
                  <a:lnTo>
                    <a:pt x="824418" y="374554"/>
                  </a:lnTo>
                  <a:lnTo>
                    <a:pt x="828531" y="373042"/>
                  </a:lnTo>
                  <a:lnTo>
                    <a:pt x="829015" y="372558"/>
                  </a:lnTo>
                  <a:lnTo>
                    <a:pt x="832584" y="372014"/>
                  </a:lnTo>
                  <a:lnTo>
                    <a:pt x="835185" y="371529"/>
                  </a:lnTo>
                  <a:lnTo>
                    <a:pt x="835669" y="374070"/>
                  </a:lnTo>
                  <a:lnTo>
                    <a:pt x="835185" y="377155"/>
                  </a:lnTo>
                  <a:lnTo>
                    <a:pt x="834640" y="379212"/>
                  </a:lnTo>
                  <a:lnTo>
                    <a:pt x="835669" y="382780"/>
                  </a:lnTo>
                  <a:lnTo>
                    <a:pt x="837726" y="383325"/>
                  </a:lnTo>
                  <a:lnTo>
                    <a:pt x="842867" y="383325"/>
                  </a:lnTo>
                  <a:lnTo>
                    <a:pt x="844924" y="382780"/>
                  </a:lnTo>
                  <a:lnTo>
                    <a:pt x="846497" y="380724"/>
                  </a:lnTo>
                  <a:lnTo>
                    <a:pt x="847525" y="379696"/>
                  </a:lnTo>
                  <a:lnTo>
                    <a:pt x="849582" y="379151"/>
                  </a:lnTo>
                  <a:lnTo>
                    <a:pt x="852122" y="380724"/>
                  </a:lnTo>
                  <a:lnTo>
                    <a:pt x="850610" y="382236"/>
                  </a:lnTo>
                  <a:lnTo>
                    <a:pt x="851094" y="383265"/>
                  </a:lnTo>
                  <a:lnTo>
                    <a:pt x="853695" y="383748"/>
                  </a:lnTo>
                  <a:lnTo>
                    <a:pt x="855207" y="383748"/>
                  </a:lnTo>
                  <a:lnTo>
                    <a:pt x="857748" y="383265"/>
                  </a:lnTo>
                  <a:lnTo>
                    <a:pt x="860833" y="383748"/>
                  </a:lnTo>
                  <a:lnTo>
                    <a:pt x="862345" y="382236"/>
                  </a:lnTo>
                  <a:lnTo>
                    <a:pt x="866942" y="380724"/>
                  </a:lnTo>
                  <a:lnTo>
                    <a:pt x="868999" y="379696"/>
                  </a:lnTo>
                  <a:lnTo>
                    <a:pt x="871056" y="380180"/>
                  </a:lnTo>
                  <a:cubicBezTo>
                    <a:pt x="865369" y="383870"/>
                    <a:pt x="851578" y="390402"/>
                    <a:pt x="845408" y="384777"/>
                  </a:cubicBezTo>
                  <a:lnTo>
                    <a:pt x="843895" y="386833"/>
                  </a:lnTo>
                  <a:lnTo>
                    <a:pt x="846980" y="391431"/>
                  </a:lnTo>
                  <a:lnTo>
                    <a:pt x="848009" y="393487"/>
                  </a:lnTo>
                  <a:lnTo>
                    <a:pt x="846497" y="396572"/>
                  </a:lnTo>
                  <a:lnTo>
                    <a:pt x="847525" y="398629"/>
                  </a:lnTo>
                  <a:lnTo>
                    <a:pt x="848553" y="401170"/>
                  </a:lnTo>
                  <a:lnTo>
                    <a:pt x="851638" y="401170"/>
                  </a:lnTo>
                  <a:lnTo>
                    <a:pt x="854723" y="400686"/>
                  </a:lnTo>
                  <a:lnTo>
                    <a:pt x="857324" y="397116"/>
                  </a:lnTo>
                  <a:lnTo>
                    <a:pt x="860893" y="396089"/>
                  </a:lnTo>
                  <a:lnTo>
                    <a:pt x="862406" y="392520"/>
                  </a:lnTo>
                  <a:lnTo>
                    <a:pt x="862889" y="391975"/>
                  </a:lnTo>
                  <a:lnTo>
                    <a:pt x="863918" y="390947"/>
                  </a:lnTo>
                  <a:lnTo>
                    <a:pt x="865974" y="389919"/>
                  </a:lnTo>
                  <a:lnTo>
                    <a:pt x="866458" y="390402"/>
                  </a:lnTo>
                  <a:lnTo>
                    <a:pt x="870027" y="387317"/>
                  </a:lnTo>
                  <a:lnTo>
                    <a:pt x="872568" y="382176"/>
                  </a:lnTo>
                  <a:lnTo>
                    <a:pt x="876137" y="378607"/>
                  </a:lnTo>
                  <a:lnTo>
                    <a:pt x="877165" y="374493"/>
                  </a:lnTo>
                  <a:lnTo>
                    <a:pt x="877165" y="372981"/>
                  </a:lnTo>
                  <a:lnTo>
                    <a:pt x="877710" y="370441"/>
                  </a:lnTo>
                  <a:lnTo>
                    <a:pt x="878193" y="368929"/>
                  </a:lnTo>
                  <a:lnTo>
                    <a:pt x="879222" y="368384"/>
                  </a:lnTo>
                  <a:lnTo>
                    <a:pt x="881278" y="364815"/>
                  </a:lnTo>
                  <a:lnTo>
                    <a:pt x="880734" y="363787"/>
                  </a:lnTo>
                  <a:lnTo>
                    <a:pt x="882246" y="362275"/>
                  </a:lnTo>
                  <a:lnTo>
                    <a:pt x="885815" y="362275"/>
                  </a:lnTo>
                  <a:cubicBezTo>
                    <a:pt x="888900" y="357798"/>
                    <a:pt x="889263" y="352052"/>
                    <a:pt x="890412" y="346910"/>
                  </a:cubicBezTo>
                  <a:lnTo>
                    <a:pt x="890896" y="343342"/>
                  </a:lnTo>
                  <a:lnTo>
                    <a:pt x="888840" y="339228"/>
                  </a:lnTo>
                  <a:lnTo>
                    <a:pt x="885271" y="337716"/>
                  </a:lnTo>
                  <a:lnTo>
                    <a:pt x="882186" y="336143"/>
                  </a:lnTo>
                  <a:lnTo>
                    <a:pt x="881702" y="334631"/>
                  </a:lnTo>
                  <a:lnTo>
                    <a:pt x="885815" y="332090"/>
                  </a:lnTo>
                  <a:lnTo>
                    <a:pt x="888356" y="332090"/>
                  </a:lnTo>
                  <a:lnTo>
                    <a:pt x="890412" y="331606"/>
                  </a:lnTo>
                  <a:lnTo>
                    <a:pt x="893497" y="330033"/>
                  </a:lnTo>
                  <a:lnTo>
                    <a:pt x="895010" y="332090"/>
                  </a:lnTo>
                  <a:lnTo>
                    <a:pt x="897066" y="333118"/>
                  </a:lnTo>
                  <a:lnTo>
                    <a:pt x="898095" y="332574"/>
                  </a:lnTo>
                  <a:lnTo>
                    <a:pt x="898095" y="326948"/>
                  </a:lnTo>
                  <a:lnTo>
                    <a:pt x="899667" y="327977"/>
                  </a:lnTo>
                  <a:cubicBezTo>
                    <a:pt x="897066" y="341890"/>
                    <a:pt x="898700" y="338925"/>
                    <a:pt x="901724" y="348483"/>
                  </a:cubicBezTo>
                  <a:lnTo>
                    <a:pt x="899183" y="350539"/>
                  </a:lnTo>
                  <a:lnTo>
                    <a:pt x="897671" y="354653"/>
                  </a:lnTo>
                  <a:lnTo>
                    <a:pt x="897671" y="364936"/>
                  </a:lnTo>
                  <a:lnTo>
                    <a:pt x="897127" y="371106"/>
                  </a:lnTo>
                  <a:lnTo>
                    <a:pt x="897671" y="377276"/>
                  </a:lnTo>
                  <a:cubicBezTo>
                    <a:pt x="904869" y="387499"/>
                    <a:pt x="901603" y="398629"/>
                    <a:pt x="918722" y="391128"/>
                  </a:cubicBezTo>
                  <a:lnTo>
                    <a:pt x="912068" y="396270"/>
                  </a:lnTo>
                  <a:lnTo>
                    <a:pt x="904385" y="399839"/>
                  </a:lnTo>
                  <a:lnTo>
                    <a:pt x="903902" y="402924"/>
                  </a:lnTo>
                  <a:lnTo>
                    <a:pt x="909043" y="409094"/>
                  </a:lnTo>
                  <a:lnTo>
                    <a:pt x="912128" y="411634"/>
                  </a:lnTo>
                  <a:lnTo>
                    <a:pt x="912612" y="415748"/>
                  </a:lnTo>
                  <a:lnTo>
                    <a:pt x="917754" y="415204"/>
                  </a:lnTo>
                  <a:lnTo>
                    <a:pt x="918238" y="409034"/>
                  </a:lnTo>
                  <a:lnTo>
                    <a:pt x="917754" y="405464"/>
                  </a:lnTo>
                  <a:lnTo>
                    <a:pt x="920294" y="400868"/>
                  </a:lnTo>
                  <a:lnTo>
                    <a:pt x="923379" y="399839"/>
                  </a:lnTo>
                  <a:lnTo>
                    <a:pt x="927493" y="397298"/>
                  </a:lnTo>
                  <a:lnTo>
                    <a:pt x="930578" y="394213"/>
                  </a:lnTo>
                  <a:lnTo>
                    <a:pt x="929549" y="388043"/>
                  </a:lnTo>
                  <a:lnTo>
                    <a:pt x="928521" y="383930"/>
                  </a:lnTo>
                  <a:lnTo>
                    <a:pt x="927977" y="379816"/>
                  </a:lnTo>
                  <a:lnTo>
                    <a:pt x="926464" y="378789"/>
                  </a:lnTo>
                  <a:lnTo>
                    <a:pt x="923379" y="377276"/>
                  </a:lnTo>
                  <a:lnTo>
                    <a:pt x="921323" y="371650"/>
                  </a:lnTo>
                  <a:lnTo>
                    <a:pt x="918238" y="369594"/>
                  </a:lnTo>
                  <a:lnTo>
                    <a:pt x="917209" y="365480"/>
                  </a:lnTo>
                  <a:lnTo>
                    <a:pt x="913096" y="363424"/>
                  </a:lnTo>
                  <a:lnTo>
                    <a:pt x="911584" y="360883"/>
                  </a:lnTo>
                  <a:lnTo>
                    <a:pt x="911584" y="354714"/>
                  </a:lnTo>
                  <a:lnTo>
                    <a:pt x="910071" y="351144"/>
                  </a:lnTo>
                  <a:lnTo>
                    <a:pt x="908559" y="346003"/>
                  </a:lnTo>
                  <a:lnTo>
                    <a:pt x="905474" y="344974"/>
                  </a:lnTo>
                  <a:lnTo>
                    <a:pt x="903418" y="345459"/>
                  </a:lnTo>
                  <a:lnTo>
                    <a:pt x="903418" y="340861"/>
                  </a:lnTo>
                  <a:lnTo>
                    <a:pt x="905958" y="338320"/>
                  </a:lnTo>
                  <a:lnTo>
                    <a:pt x="906987" y="335235"/>
                  </a:lnTo>
                  <a:lnTo>
                    <a:pt x="905414" y="330094"/>
                  </a:lnTo>
                  <a:lnTo>
                    <a:pt x="905898" y="327553"/>
                  </a:lnTo>
                  <a:lnTo>
                    <a:pt x="908983" y="326041"/>
                  </a:lnTo>
                  <a:lnTo>
                    <a:pt x="909467" y="327553"/>
                  </a:lnTo>
                  <a:lnTo>
                    <a:pt x="908983" y="329065"/>
                  </a:lnTo>
                  <a:lnTo>
                    <a:pt x="909467" y="330638"/>
                  </a:lnTo>
                  <a:lnTo>
                    <a:pt x="910495" y="333179"/>
                  </a:lnTo>
                  <a:lnTo>
                    <a:pt x="912552" y="332635"/>
                  </a:lnTo>
                  <a:lnTo>
                    <a:pt x="913580" y="328037"/>
                  </a:lnTo>
                  <a:lnTo>
                    <a:pt x="914124" y="322896"/>
                  </a:lnTo>
                  <a:lnTo>
                    <a:pt x="918238" y="319326"/>
                  </a:lnTo>
                  <a:lnTo>
                    <a:pt x="921323" y="314729"/>
                  </a:lnTo>
                  <a:lnTo>
                    <a:pt x="924892" y="309588"/>
                  </a:lnTo>
                  <a:lnTo>
                    <a:pt x="926948" y="307531"/>
                  </a:lnTo>
                  <a:lnTo>
                    <a:pt x="930517" y="305475"/>
                  </a:lnTo>
                  <a:lnTo>
                    <a:pt x="933602" y="304446"/>
                  </a:lnTo>
                  <a:lnTo>
                    <a:pt x="936687" y="304930"/>
                  </a:lnTo>
                  <a:lnTo>
                    <a:pt x="937715" y="305958"/>
                  </a:lnTo>
                  <a:lnTo>
                    <a:pt x="939772" y="307471"/>
                  </a:lnTo>
                  <a:lnTo>
                    <a:pt x="939772" y="312068"/>
                  </a:lnTo>
                  <a:lnTo>
                    <a:pt x="937715" y="315637"/>
                  </a:lnTo>
                  <a:lnTo>
                    <a:pt x="942857" y="319750"/>
                  </a:lnTo>
                  <a:lnTo>
                    <a:pt x="944914" y="324892"/>
                  </a:lnTo>
                  <a:lnTo>
                    <a:pt x="941345" y="327433"/>
                  </a:lnTo>
                  <a:lnTo>
                    <a:pt x="938260" y="326404"/>
                  </a:lnTo>
                  <a:lnTo>
                    <a:pt x="934147" y="322835"/>
                  </a:lnTo>
                  <a:lnTo>
                    <a:pt x="931606" y="319266"/>
                  </a:lnTo>
                  <a:lnTo>
                    <a:pt x="927493" y="315697"/>
                  </a:lnTo>
                  <a:lnTo>
                    <a:pt x="925436" y="317270"/>
                  </a:lnTo>
                  <a:lnTo>
                    <a:pt x="920294" y="321384"/>
                  </a:lnTo>
                  <a:lnTo>
                    <a:pt x="920294" y="328037"/>
                  </a:lnTo>
                  <a:lnTo>
                    <a:pt x="922835" y="329550"/>
                  </a:lnTo>
                  <a:lnTo>
                    <a:pt x="928460" y="330033"/>
                  </a:lnTo>
                  <a:lnTo>
                    <a:pt x="933602" y="329550"/>
                  </a:lnTo>
                  <a:lnTo>
                    <a:pt x="936143" y="330033"/>
                  </a:lnTo>
                  <a:lnTo>
                    <a:pt x="938199" y="332574"/>
                  </a:lnTo>
                  <a:lnTo>
                    <a:pt x="935114" y="333602"/>
                  </a:lnTo>
                  <a:lnTo>
                    <a:pt x="926888" y="333602"/>
                  </a:lnTo>
                  <a:lnTo>
                    <a:pt x="922291" y="334147"/>
                  </a:lnTo>
                  <a:lnTo>
                    <a:pt x="918177" y="333602"/>
                  </a:lnTo>
                  <a:lnTo>
                    <a:pt x="915637" y="336143"/>
                  </a:lnTo>
                  <a:lnTo>
                    <a:pt x="919206" y="339712"/>
                  </a:lnTo>
                  <a:lnTo>
                    <a:pt x="919690" y="341284"/>
                  </a:lnTo>
                  <a:lnTo>
                    <a:pt x="919206" y="346910"/>
                  </a:lnTo>
                  <a:lnTo>
                    <a:pt x="923319" y="349451"/>
                  </a:lnTo>
                  <a:lnTo>
                    <a:pt x="921262" y="353564"/>
                  </a:lnTo>
                  <a:cubicBezTo>
                    <a:pt x="936203" y="359069"/>
                    <a:pt x="913701" y="369110"/>
                    <a:pt x="940740" y="369957"/>
                  </a:cubicBezTo>
                  <a:lnTo>
                    <a:pt x="940740" y="373587"/>
                  </a:lnTo>
                  <a:lnTo>
                    <a:pt x="941768" y="376672"/>
                  </a:lnTo>
                  <a:lnTo>
                    <a:pt x="944853" y="379212"/>
                  </a:lnTo>
                  <a:lnTo>
                    <a:pt x="947938" y="380784"/>
                  </a:lnTo>
                  <a:lnTo>
                    <a:pt x="951507" y="384898"/>
                  </a:lnTo>
                  <a:lnTo>
                    <a:pt x="956104" y="386955"/>
                  </a:lnTo>
                  <a:lnTo>
                    <a:pt x="958161" y="385442"/>
                  </a:lnTo>
                  <a:lnTo>
                    <a:pt x="961730" y="389555"/>
                  </a:lnTo>
                  <a:lnTo>
                    <a:pt x="962214" y="391612"/>
                  </a:lnTo>
                  <a:lnTo>
                    <a:pt x="965783" y="393669"/>
                  </a:lnTo>
                  <a:lnTo>
                    <a:pt x="968323" y="391612"/>
                  </a:lnTo>
                  <a:lnTo>
                    <a:pt x="967840" y="385442"/>
                  </a:lnTo>
                  <a:lnTo>
                    <a:pt x="966327" y="377760"/>
                  </a:lnTo>
                  <a:lnTo>
                    <a:pt x="971953" y="377276"/>
                  </a:lnTo>
                  <a:lnTo>
                    <a:pt x="976066" y="377760"/>
                  </a:lnTo>
                  <a:lnTo>
                    <a:pt x="982720" y="377276"/>
                  </a:lnTo>
                  <a:lnTo>
                    <a:pt x="984293" y="374675"/>
                  </a:lnTo>
                  <a:lnTo>
                    <a:pt x="985321" y="371590"/>
                  </a:lnTo>
                  <a:lnTo>
                    <a:pt x="985321" y="368505"/>
                  </a:lnTo>
                  <a:lnTo>
                    <a:pt x="981752" y="366993"/>
                  </a:lnTo>
                  <a:lnTo>
                    <a:pt x="978667" y="368505"/>
                  </a:lnTo>
                  <a:lnTo>
                    <a:pt x="972497" y="368505"/>
                  </a:lnTo>
                  <a:lnTo>
                    <a:pt x="968384" y="366993"/>
                  </a:lnTo>
                  <a:lnTo>
                    <a:pt x="964815" y="363424"/>
                  </a:lnTo>
                  <a:lnTo>
                    <a:pt x="962274" y="356770"/>
                  </a:lnTo>
                  <a:lnTo>
                    <a:pt x="958705" y="352656"/>
                  </a:lnTo>
                  <a:lnTo>
                    <a:pt x="955620" y="347031"/>
                  </a:lnTo>
                  <a:lnTo>
                    <a:pt x="954592" y="350116"/>
                  </a:lnTo>
                  <a:lnTo>
                    <a:pt x="952536" y="349088"/>
                  </a:lnTo>
                  <a:lnTo>
                    <a:pt x="953564" y="344490"/>
                  </a:lnTo>
                  <a:lnTo>
                    <a:pt x="954592" y="339893"/>
                  </a:lnTo>
                  <a:lnTo>
                    <a:pt x="959189" y="345519"/>
                  </a:lnTo>
                  <a:lnTo>
                    <a:pt x="962758" y="350661"/>
                  </a:lnTo>
                  <a:lnTo>
                    <a:pt x="966872" y="354229"/>
                  </a:lnTo>
                  <a:lnTo>
                    <a:pt x="970985" y="361428"/>
                  </a:lnTo>
                  <a:lnTo>
                    <a:pt x="977639" y="364997"/>
                  </a:lnTo>
                  <a:lnTo>
                    <a:pt x="984837" y="361912"/>
                  </a:lnTo>
                  <a:lnTo>
                    <a:pt x="988950" y="363484"/>
                  </a:lnTo>
                  <a:lnTo>
                    <a:pt x="988406" y="370138"/>
                  </a:lnTo>
                  <a:lnTo>
                    <a:pt x="991975" y="375280"/>
                  </a:lnTo>
                  <a:lnTo>
                    <a:pt x="991975" y="378849"/>
                  </a:lnTo>
                  <a:lnTo>
                    <a:pt x="990947" y="384474"/>
                  </a:lnTo>
                  <a:lnTo>
                    <a:pt x="993487" y="385503"/>
                  </a:lnTo>
                  <a:lnTo>
                    <a:pt x="996028" y="389072"/>
                  </a:lnTo>
                  <a:lnTo>
                    <a:pt x="1000625" y="390584"/>
                  </a:lnTo>
                  <a:lnTo>
                    <a:pt x="1011937" y="384959"/>
                  </a:lnTo>
                  <a:lnTo>
                    <a:pt x="1009880" y="381389"/>
                  </a:lnTo>
                  <a:lnTo>
                    <a:pt x="1005283" y="374191"/>
                  </a:lnTo>
                  <a:lnTo>
                    <a:pt x="1005283" y="371106"/>
                  </a:lnTo>
                  <a:lnTo>
                    <a:pt x="1004738" y="368021"/>
                  </a:lnTo>
                  <a:lnTo>
                    <a:pt x="1001169" y="366993"/>
                  </a:lnTo>
                  <a:lnTo>
                    <a:pt x="999113" y="360822"/>
                  </a:lnTo>
                  <a:lnTo>
                    <a:pt x="1001714" y="357193"/>
                  </a:lnTo>
                  <a:lnTo>
                    <a:pt x="1001714" y="352052"/>
                  </a:lnTo>
                  <a:lnTo>
                    <a:pt x="997600" y="348967"/>
                  </a:lnTo>
                  <a:lnTo>
                    <a:pt x="994516" y="345882"/>
                  </a:lnTo>
                  <a:lnTo>
                    <a:pt x="993003" y="340256"/>
                  </a:lnTo>
                  <a:lnTo>
                    <a:pt x="997117" y="333602"/>
                  </a:lnTo>
                  <a:lnTo>
                    <a:pt x="998145" y="331546"/>
                  </a:lnTo>
                  <a:lnTo>
                    <a:pt x="1004799" y="331546"/>
                  </a:lnTo>
                  <a:lnTo>
                    <a:pt x="1008368" y="326404"/>
                  </a:lnTo>
                  <a:lnTo>
                    <a:pt x="1008912" y="322835"/>
                  </a:lnTo>
                  <a:lnTo>
                    <a:pt x="1006855" y="318722"/>
                  </a:lnTo>
                  <a:lnTo>
                    <a:pt x="1006855" y="312068"/>
                  </a:lnTo>
                  <a:lnTo>
                    <a:pt x="1002742" y="310011"/>
                  </a:lnTo>
                  <a:lnTo>
                    <a:pt x="1000686" y="306926"/>
                  </a:lnTo>
                  <a:lnTo>
                    <a:pt x="1000202" y="303841"/>
                  </a:lnTo>
                  <a:lnTo>
                    <a:pt x="997600" y="298700"/>
                  </a:lnTo>
                  <a:lnTo>
                    <a:pt x="994516" y="295615"/>
                  </a:lnTo>
                  <a:lnTo>
                    <a:pt x="991431" y="291501"/>
                  </a:lnTo>
                  <a:lnTo>
                    <a:pt x="985805" y="284303"/>
                  </a:lnTo>
                  <a:lnTo>
                    <a:pt x="985321" y="282246"/>
                  </a:lnTo>
                  <a:lnTo>
                    <a:pt x="990947" y="283275"/>
                  </a:lnTo>
                  <a:lnTo>
                    <a:pt x="998629" y="289445"/>
                  </a:lnTo>
                  <a:lnTo>
                    <a:pt x="1003226" y="295615"/>
                  </a:lnTo>
                  <a:lnTo>
                    <a:pt x="1005283" y="304325"/>
                  </a:lnTo>
                  <a:lnTo>
                    <a:pt x="1008852" y="309467"/>
                  </a:lnTo>
                  <a:lnTo>
                    <a:pt x="1014477" y="314064"/>
                  </a:lnTo>
                  <a:lnTo>
                    <a:pt x="1015989" y="316605"/>
                  </a:lnTo>
                  <a:lnTo>
                    <a:pt x="1017502" y="318661"/>
                  </a:lnTo>
                  <a:lnTo>
                    <a:pt x="1021071" y="319690"/>
                  </a:lnTo>
                  <a:lnTo>
                    <a:pt x="1019014" y="323258"/>
                  </a:lnTo>
                  <a:lnTo>
                    <a:pt x="1015929" y="320718"/>
                  </a:lnTo>
                  <a:lnTo>
                    <a:pt x="1014417" y="322231"/>
                  </a:lnTo>
                  <a:lnTo>
                    <a:pt x="1013872" y="326827"/>
                  </a:lnTo>
                  <a:lnTo>
                    <a:pt x="1014901" y="331424"/>
                  </a:lnTo>
                  <a:lnTo>
                    <a:pt x="1016957" y="337050"/>
                  </a:lnTo>
                  <a:lnTo>
                    <a:pt x="1019498" y="342192"/>
                  </a:lnTo>
                  <a:lnTo>
                    <a:pt x="1019982" y="347818"/>
                  </a:lnTo>
                  <a:lnTo>
                    <a:pt x="1021494" y="353443"/>
                  </a:lnTo>
                  <a:lnTo>
                    <a:pt x="1017925" y="351931"/>
                  </a:lnTo>
                  <a:lnTo>
                    <a:pt x="1014356" y="351931"/>
                  </a:lnTo>
                  <a:lnTo>
                    <a:pt x="1014356" y="358101"/>
                  </a:lnTo>
                  <a:lnTo>
                    <a:pt x="1015385" y="362698"/>
                  </a:lnTo>
                  <a:lnTo>
                    <a:pt x="1013328" y="368324"/>
                  </a:lnTo>
                  <a:lnTo>
                    <a:pt x="1014356" y="374493"/>
                  </a:lnTo>
                  <a:lnTo>
                    <a:pt x="1018953" y="375522"/>
                  </a:lnTo>
                  <a:lnTo>
                    <a:pt x="1025124" y="374010"/>
                  </a:lnTo>
                  <a:lnTo>
                    <a:pt x="1030749" y="371953"/>
                  </a:lnTo>
                  <a:lnTo>
                    <a:pt x="1034862" y="368384"/>
                  </a:lnTo>
                  <a:lnTo>
                    <a:pt x="1040488" y="369412"/>
                  </a:lnTo>
                  <a:lnTo>
                    <a:pt x="1048715" y="365299"/>
                  </a:lnTo>
                  <a:lnTo>
                    <a:pt x="1046174" y="362759"/>
                  </a:lnTo>
                  <a:lnTo>
                    <a:pt x="1034378" y="361730"/>
                  </a:lnTo>
                  <a:lnTo>
                    <a:pt x="1037463" y="357133"/>
                  </a:lnTo>
                  <a:lnTo>
                    <a:pt x="1038492" y="353020"/>
                  </a:lnTo>
                  <a:lnTo>
                    <a:pt x="1038976" y="347394"/>
                  </a:lnTo>
                  <a:lnTo>
                    <a:pt x="1038976" y="342252"/>
                  </a:lnTo>
                  <a:lnTo>
                    <a:pt x="1035407" y="339167"/>
                  </a:lnTo>
                  <a:lnTo>
                    <a:pt x="1034378" y="332997"/>
                  </a:lnTo>
                  <a:lnTo>
                    <a:pt x="1029781" y="328884"/>
                  </a:lnTo>
                  <a:lnTo>
                    <a:pt x="1022583" y="326343"/>
                  </a:lnTo>
                  <a:lnTo>
                    <a:pt x="1023611" y="320173"/>
                  </a:lnTo>
                  <a:lnTo>
                    <a:pt x="1030265" y="323258"/>
                  </a:lnTo>
                  <a:lnTo>
                    <a:pt x="1029781" y="309406"/>
                  </a:lnTo>
                  <a:lnTo>
                    <a:pt x="1034923" y="308922"/>
                  </a:lnTo>
                  <a:lnTo>
                    <a:pt x="1033894" y="312491"/>
                  </a:lnTo>
                  <a:lnTo>
                    <a:pt x="1032866" y="317633"/>
                  </a:lnTo>
                  <a:lnTo>
                    <a:pt x="1033350" y="323258"/>
                  </a:lnTo>
                  <a:lnTo>
                    <a:pt x="1037463" y="329429"/>
                  </a:lnTo>
                  <a:lnTo>
                    <a:pt x="1039520" y="328400"/>
                  </a:lnTo>
                  <a:lnTo>
                    <a:pt x="1040004" y="331969"/>
                  </a:lnTo>
                  <a:lnTo>
                    <a:pt x="1042545" y="335054"/>
                  </a:lnTo>
                  <a:lnTo>
                    <a:pt x="1043573" y="343765"/>
                  </a:lnTo>
                  <a:lnTo>
                    <a:pt x="1040488" y="351447"/>
                  </a:lnTo>
                  <a:lnTo>
                    <a:pt x="1042000" y="354532"/>
                  </a:lnTo>
                  <a:lnTo>
                    <a:pt x="1051739" y="354532"/>
                  </a:lnTo>
                  <a:lnTo>
                    <a:pt x="1052223" y="351991"/>
                  </a:lnTo>
                  <a:lnTo>
                    <a:pt x="1055308" y="349451"/>
                  </a:lnTo>
                  <a:lnTo>
                    <a:pt x="1056336" y="351991"/>
                  </a:lnTo>
                  <a:lnTo>
                    <a:pt x="1059421" y="353020"/>
                  </a:lnTo>
                  <a:lnTo>
                    <a:pt x="1064079" y="350963"/>
                  </a:lnTo>
                  <a:lnTo>
                    <a:pt x="1068192" y="346366"/>
                  </a:lnTo>
                  <a:lnTo>
                    <a:pt x="1072306" y="339712"/>
                  </a:lnTo>
                  <a:lnTo>
                    <a:pt x="1069765" y="336143"/>
                  </a:lnTo>
                  <a:lnTo>
                    <a:pt x="1070249" y="331546"/>
                  </a:lnTo>
                  <a:lnTo>
                    <a:pt x="1067708" y="326948"/>
                  </a:lnTo>
                  <a:lnTo>
                    <a:pt x="1060510" y="326948"/>
                  </a:lnTo>
                  <a:lnTo>
                    <a:pt x="1057909" y="318238"/>
                  </a:lnTo>
                  <a:lnTo>
                    <a:pt x="1053796" y="313097"/>
                  </a:lnTo>
                  <a:lnTo>
                    <a:pt x="1046114" y="301785"/>
                  </a:lnTo>
                  <a:lnTo>
                    <a:pt x="1043029" y="301240"/>
                  </a:lnTo>
                  <a:lnTo>
                    <a:pt x="1039943" y="298700"/>
                  </a:lnTo>
                  <a:lnTo>
                    <a:pt x="1040972" y="295615"/>
                  </a:lnTo>
                  <a:lnTo>
                    <a:pt x="1036375" y="293013"/>
                  </a:lnTo>
                  <a:lnTo>
                    <a:pt x="1033290" y="287872"/>
                  </a:lnTo>
                  <a:lnTo>
                    <a:pt x="1035830" y="286843"/>
                  </a:lnTo>
                  <a:lnTo>
                    <a:pt x="1037887" y="290413"/>
                  </a:lnTo>
                  <a:lnTo>
                    <a:pt x="1037887" y="291986"/>
                  </a:lnTo>
                  <a:lnTo>
                    <a:pt x="1040488" y="292469"/>
                  </a:lnTo>
                  <a:lnTo>
                    <a:pt x="1043029" y="292469"/>
                  </a:lnTo>
                  <a:lnTo>
                    <a:pt x="1044541" y="290413"/>
                  </a:lnTo>
                  <a:lnTo>
                    <a:pt x="1048110" y="284787"/>
                  </a:lnTo>
                  <a:lnTo>
                    <a:pt x="1048110" y="279645"/>
                  </a:lnTo>
                  <a:lnTo>
                    <a:pt x="1046597" y="279645"/>
                  </a:lnTo>
                  <a:lnTo>
                    <a:pt x="1042000" y="276560"/>
                  </a:lnTo>
                  <a:lnTo>
                    <a:pt x="1037403" y="272992"/>
                  </a:lnTo>
                  <a:lnTo>
                    <a:pt x="1034862" y="266822"/>
                  </a:lnTo>
                  <a:lnTo>
                    <a:pt x="1034318" y="260651"/>
                  </a:lnTo>
                  <a:lnTo>
                    <a:pt x="1030205" y="259623"/>
                  </a:lnTo>
                  <a:lnTo>
                    <a:pt x="1024579" y="262164"/>
                  </a:lnTo>
                  <a:cubicBezTo>
                    <a:pt x="1023369" y="255571"/>
                    <a:pt x="1028027" y="248251"/>
                    <a:pt x="1026091" y="242141"/>
                  </a:cubicBezTo>
                  <a:cubicBezTo>
                    <a:pt x="1017623" y="241900"/>
                    <a:pt x="1015989" y="243714"/>
                    <a:pt x="1010182" y="235972"/>
                  </a:cubicBezTo>
                  <a:lnTo>
                    <a:pt x="1014780" y="233370"/>
                  </a:lnTo>
                  <a:lnTo>
                    <a:pt x="1018349" y="236455"/>
                  </a:lnTo>
                  <a:lnTo>
                    <a:pt x="1023974" y="238996"/>
                  </a:lnTo>
                  <a:lnTo>
                    <a:pt x="1026515" y="238512"/>
                  </a:lnTo>
                  <a:cubicBezTo>
                    <a:pt x="1039036" y="251336"/>
                    <a:pt x="1034318" y="252364"/>
                    <a:pt x="1041940" y="262103"/>
                  </a:cubicBezTo>
                  <a:cubicBezTo>
                    <a:pt x="1047142" y="272205"/>
                    <a:pt x="1050650" y="274141"/>
                    <a:pt x="1054764" y="282126"/>
                  </a:cubicBezTo>
                  <a:lnTo>
                    <a:pt x="1056820" y="281641"/>
                  </a:lnTo>
                  <a:lnTo>
                    <a:pt x="1055247" y="273415"/>
                  </a:lnTo>
                  <a:lnTo>
                    <a:pt x="1058332" y="269846"/>
                  </a:lnTo>
                  <a:cubicBezTo>
                    <a:pt x="1069463" y="284061"/>
                    <a:pt x="1060147" y="278375"/>
                    <a:pt x="1072669" y="289868"/>
                  </a:cubicBezTo>
                  <a:lnTo>
                    <a:pt x="1076782" y="288295"/>
                  </a:lnTo>
                  <a:lnTo>
                    <a:pt x="1078839" y="294950"/>
                  </a:lnTo>
                  <a:lnTo>
                    <a:pt x="1085492" y="291865"/>
                  </a:lnTo>
                  <a:lnTo>
                    <a:pt x="1088033" y="292892"/>
                  </a:lnTo>
                  <a:lnTo>
                    <a:pt x="1090090" y="295494"/>
                  </a:lnTo>
                  <a:lnTo>
                    <a:pt x="1085492" y="296522"/>
                  </a:lnTo>
                  <a:lnTo>
                    <a:pt x="1086521" y="299123"/>
                  </a:lnTo>
                  <a:lnTo>
                    <a:pt x="1084464" y="301664"/>
                  </a:lnTo>
                  <a:lnTo>
                    <a:pt x="1085976" y="306261"/>
                  </a:lnTo>
                  <a:lnTo>
                    <a:pt x="1089545" y="311403"/>
                  </a:lnTo>
                  <a:lnTo>
                    <a:pt x="1093114" y="313943"/>
                  </a:lnTo>
                  <a:lnTo>
                    <a:pt x="1100796" y="316484"/>
                  </a:lnTo>
                  <a:lnTo>
                    <a:pt x="1101825" y="310314"/>
                  </a:lnTo>
                  <a:lnTo>
                    <a:pt x="1099284" y="307228"/>
                  </a:lnTo>
                  <a:lnTo>
                    <a:pt x="1095715" y="306201"/>
                  </a:lnTo>
                  <a:lnTo>
                    <a:pt x="1097227" y="303116"/>
                  </a:lnTo>
                  <a:lnTo>
                    <a:pt x="1102369" y="304628"/>
                  </a:lnTo>
                  <a:lnTo>
                    <a:pt x="1103881" y="301059"/>
                  </a:lnTo>
                  <a:lnTo>
                    <a:pt x="1105938" y="298518"/>
                  </a:lnTo>
                  <a:lnTo>
                    <a:pt x="1103398" y="296462"/>
                  </a:lnTo>
                  <a:lnTo>
                    <a:pt x="1100857" y="297490"/>
                  </a:lnTo>
                  <a:lnTo>
                    <a:pt x="1098316" y="297006"/>
                  </a:lnTo>
                  <a:lnTo>
                    <a:pt x="1097772" y="294950"/>
                  </a:lnTo>
                  <a:lnTo>
                    <a:pt x="1095231" y="292409"/>
                  </a:lnTo>
                  <a:lnTo>
                    <a:pt x="1092146" y="292892"/>
                  </a:lnTo>
                  <a:lnTo>
                    <a:pt x="1091118" y="290836"/>
                  </a:lnTo>
                  <a:lnTo>
                    <a:pt x="1091602" y="286239"/>
                  </a:lnTo>
                  <a:lnTo>
                    <a:pt x="1090090" y="282126"/>
                  </a:lnTo>
                  <a:lnTo>
                    <a:pt x="1091602" y="279585"/>
                  </a:lnTo>
                  <a:lnTo>
                    <a:pt x="1094143" y="284182"/>
                  </a:lnTo>
                  <a:lnTo>
                    <a:pt x="1095655" y="285694"/>
                  </a:lnTo>
                  <a:lnTo>
                    <a:pt x="1096683" y="285694"/>
                  </a:lnTo>
                  <a:lnTo>
                    <a:pt x="1100252" y="287751"/>
                  </a:lnTo>
                  <a:lnTo>
                    <a:pt x="1101764" y="289263"/>
                  </a:lnTo>
                  <a:lnTo>
                    <a:pt x="1102793" y="289807"/>
                  </a:lnTo>
                  <a:lnTo>
                    <a:pt x="1104365" y="288779"/>
                  </a:lnTo>
                  <a:lnTo>
                    <a:pt x="1105394" y="288779"/>
                  </a:lnTo>
                  <a:lnTo>
                    <a:pt x="1105878" y="288235"/>
                  </a:lnTo>
                  <a:lnTo>
                    <a:pt x="1106906" y="288235"/>
                  </a:lnTo>
                  <a:lnTo>
                    <a:pt x="1106906" y="288779"/>
                  </a:lnTo>
                  <a:lnTo>
                    <a:pt x="1107390" y="289807"/>
                  </a:lnTo>
                  <a:lnTo>
                    <a:pt x="1107390" y="290292"/>
                  </a:lnTo>
                  <a:lnTo>
                    <a:pt x="1107934" y="291320"/>
                  </a:lnTo>
                  <a:lnTo>
                    <a:pt x="1107934" y="292832"/>
                  </a:lnTo>
                  <a:lnTo>
                    <a:pt x="1107390" y="292832"/>
                  </a:lnTo>
                  <a:lnTo>
                    <a:pt x="1106906" y="292348"/>
                  </a:lnTo>
                  <a:lnTo>
                    <a:pt x="1105878" y="292348"/>
                  </a:lnTo>
                  <a:lnTo>
                    <a:pt x="1106362" y="292832"/>
                  </a:lnTo>
                  <a:lnTo>
                    <a:pt x="1105878" y="293377"/>
                  </a:lnTo>
                  <a:lnTo>
                    <a:pt x="1106362" y="293860"/>
                  </a:lnTo>
                  <a:lnTo>
                    <a:pt x="1106362" y="293377"/>
                  </a:lnTo>
                  <a:lnTo>
                    <a:pt x="1106845" y="293860"/>
                  </a:lnTo>
                  <a:lnTo>
                    <a:pt x="1107874" y="294889"/>
                  </a:lnTo>
                  <a:lnTo>
                    <a:pt x="1108358" y="294405"/>
                  </a:lnTo>
                  <a:lnTo>
                    <a:pt x="1109386" y="293860"/>
                  </a:lnTo>
                  <a:lnTo>
                    <a:pt x="1110414" y="294405"/>
                  </a:lnTo>
                  <a:lnTo>
                    <a:pt x="1113983" y="294405"/>
                  </a:lnTo>
                  <a:lnTo>
                    <a:pt x="1118097" y="294889"/>
                  </a:lnTo>
                  <a:lnTo>
                    <a:pt x="1121182" y="299002"/>
                  </a:lnTo>
                  <a:lnTo>
                    <a:pt x="1120153" y="294405"/>
                  </a:lnTo>
                  <a:lnTo>
                    <a:pt x="1116584" y="289263"/>
                  </a:lnTo>
                  <a:lnTo>
                    <a:pt x="1118097" y="285694"/>
                  </a:lnTo>
                  <a:cubicBezTo>
                    <a:pt x="1111987" y="276742"/>
                    <a:pt x="1113136" y="266277"/>
                    <a:pt x="1111927" y="255933"/>
                  </a:cubicBezTo>
                  <a:lnTo>
                    <a:pt x="1113983" y="255389"/>
                  </a:lnTo>
                  <a:lnTo>
                    <a:pt x="1116524" y="259502"/>
                  </a:lnTo>
                  <a:lnTo>
                    <a:pt x="1119609" y="266700"/>
                  </a:lnTo>
                  <a:lnTo>
                    <a:pt x="1122694" y="271298"/>
                  </a:lnTo>
                  <a:lnTo>
                    <a:pt x="1126263" y="271781"/>
                  </a:lnTo>
                  <a:lnTo>
                    <a:pt x="1130376" y="274383"/>
                  </a:lnTo>
                  <a:lnTo>
                    <a:pt x="1127835" y="274383"/>
                  </a:lnTo>
                  <a:lnTo>
                    <a:pt x="1126263" y="275895"/>
                  </a:lnTo>
                  <a:lnTo>
                    <a:pt x="1126263" y="278980"/>
                  </a:lnTo>
                  <a:lnTo>
                    <a:pt x="1130860" y="282549"/>
                  </a:lnTo>
                  <a:lnTo>
                    <a:pt x="1129832" y="286118"/>
                  </a:lnTo>
                  <a:lnTo>
                    <a:pt x="1129832" y="291743"/>
                  </a:lnTo>
                  <a:lnTo>
                    <a:pt x="1134429" y="303055"/>
                  </a:lnTo>
                  <a:lnTo>
                    <a:pt x="1140054" y="311765"/>
                  </a:lnTo>
                  <a:lnTo>
                    <a:pt x="1146224" y="316907"/>
                  </a:lnTo>
                  <a:lnTo>
                    <a:pt x="1150822" y="317391"/>
                  </a:lnTo>
                  <a:lnTo>
                    <a:pt x="1152334" y="315335"/>
                  </a:lnTo>
                  <a:cubicBezTo>
                    <a:pt x="1148342" y="312915"/>
                    <a:pt x="1138119" y="306805"/>
                    <a:pt x="1146708" y="302511"/>
                  </a:cubicBezTo>
                  <a:lnTo>
                    <a:pt x="1144168" y="299426"/>
                  </a:lnTo>
                  <a:lnTo>
                    <a:pt x="1142656" y="295856"/>
                  </a:lnTo>
                  <a:lnTo>
                    <a:pt x="1145196" y="292771"/>
                  </a:lnTo>
                  <a:lnTo>
                    <a:pt x="1149854" y="291743"/>
                  </a:lnTo>
                  <a:lnTo>
                    <a:pt x="1151910" y="294828"/>
                  </a:lnTo>
                  <a:lnTo>
                    <a:pt x="1155479" y="293800"/>
                  </a:lnTo>
                  <a:lnTo>
                    <a:pt x="1154451" y="287630"/>
                  </a:lnTo>
                  <a:lnTo>
                    <a:pt x="1159048" y="285090"/>
                  </a:lnTo>
                  <a:lnTo>
                    <a:pt x="1160560" y="287630"/>
                  </a:lnTo>
                  <a:lnTo>
                    <a:pt x="1163101" y="292771"/>
                  </a:lnTo>
                  <a:lnTo>
                    <a:pt x="1165158" y="297369"/>
                  </a:lnTo>
                  <a:lnTo>
                    <a:pt x="1167759" y="301966"/>
                  </a:lnTo>
                  <a:lnTo>
                    <a:pt x="1168787" y="298881"/>
                  </a:lnTo>
                  <a:lnTo>
                    <a:pt x="1170360" y="298337"/>
                  </a:lnTo>
                  <a:lnTo>
                    <a:pt x="1171388" y="301905"/>
                  </a:lnTo>
                  <a:lnTo>
                    <a:pt x="1170844" y="307048"/>
                  </a:lnTo>
                  <a:lnTo>
                    <a:pt x="1168303" y="305535"/>
                  </a:lnTo>
                  <a:lnTo>
                    <a:pt x="1159048" y="300938"/>
                  </a:lnTo>
                  <a:lnTo>
                    <a:pt x="1158564" y="305535"/>
                  </a:lnTo>
                  <a:lnTo>
                    <a:pt x="1158564" y="314245"/>
                  </a:lnTo>
                  <a:lnTo>
                    <a:pt x="1160077" y="320899"/>
                  </a:lnTo>
                  <a:lnTo>
                    <a:pt x="1165218" y="321384"/>
                  </a:lnTo>
                  <a:lnTo>
                    <a:pt x="1167819" y="317270"/>
                  </a:lnTo>
                  <a:lnTo>
                    <a:pt x="1171388" y="319326"/>
                  </a:lnTo>
                  <a:lnTo>
                    <a:pt x="1172901" y="312128"/>
                  </a:lnTo>
                  <a:lnTo>
                    <a:pt x="1175441" y="311584"/>
                  </a:lnTo>
                  <a:lnTo>
                    <a:pt x="1176953" y="319266"/>
                  </a:lnTo>
                  <a:lnTo>
                    <a:pt x="1182579" y="320778"/>
                  </a:lnTo>
                  <a:lnTo>
                    <a:pt x="1188204" y="318722"/>
                  </a:lnTo>
                  <a:lnTo>
                    <a:pt x="1194374" y="318722"/>
                  </a:lnTo>
                  <a:lnTo>
                    <a:pt x="1196431" y="322835"/>
                  </a:lnTo>
                  <a:lnTo>
                    <a:pt x="1196431" y="327977"/>
                  </a:lnTo>
                  <a:lnTo>
                    <a:pt x="1199516" y="330033"/>
                  </a:lnTo>
                  <a:lnTo>
                    <a:pt x="1204113" y="330518"/>
                  </a:lnTo>
                  <a:lnTo>
                    <a:pt x="1208227" y="329005"/>
                  </a:lnTo>
                  <a:lnTo>
                    <a:pt x="1208227" y="324408"/>
                  </a:lnTo>
                  <a:lnTo>
                    <a:pt x="1207198" y="314669"/>
                  </a:lnTo>
                  <a:lnTo>
                    <a:pt x="1205142" y="312128"/>
                  </a:lnTo>
                  <a:lnTo>
                    <a:pt x="1197459" y="312128"/>
                  </a:lnTo>
                  <a:lnTo>
                    <a:pt x="1194374" y="310556"/>
                  </a:lnTo>
                  <a:lnTo>
                    <a:pt x="1193891" y="308015"/>
                  </a:lnTo>
                  <a:lnTo>
                    <a:pt x="1191834" y="305958"/>
                  </a:lnTo>
                  <a:lnTo>
                    <a:pt x="1188749" y="309527"/>
                  </a:lnTo>
                  <a:lnTo>
                    <a:pt x="1184636" y="305414"/>
                  </a:lnTo>
                  <a:lnTo>
                    <a:pt x="1176953" y="298216"/>
                  </a:lnTo>
                  <a:lnTo>
                    <a:pt x="1171328" y="287933"/>
                  </a:lnTo>
                  <a:lnTo>
                    <a:pt x="1168727" y="290533"/>
                  </a:lnTo>
                  <a:lnTo>
                    <a:pt x="1168243" y="287449"/>
                  </a:lnTo>
                  <a:lnTo>
                    <a:pt x="1165158" y="275109"/>
                  </a:lnTo>
                  <a:lnTo>
                    <a:pt x="1169271" y="276137"/>
                  </a:lnTo>
                  <a:lnTo>
                    <a:pt x="1171812" y="283335"/>
                  </a:lnTo>
                  <a:lnTo>
                    <a:pt x="1176409" y="283335"/>
                  </a:lnTo>
                  <a:lnTo>
                    <a:pt x="1176409" y="277709"/>
                  </a:lnTo>
                  <a:lnTo>
                    <a:pt x="1181006" y="281279"/>
                  </a:lnTo>
                  <a:lnTo>
                    <a:pt x="1182035" y="279706"/>
                  </a:lnTo>
                  <a:lnTo>
                    <a:pt x="1181006" y="275592"/>
                  </a:lnTo>
                  <a:lnTo>
                    <a:pt x="1182518" y="273536"/>
                  </a:lnTo>
                  <a:lnTo>
                    <a:pt x="1182518" y="266337"/>
                  </a:lnTo>
                  <a:lnTo>
                    <a:pt x="1179978" y="257627"/>
                  </a:lnTo>
                  <a:lnTo>
                    <a:pt x="1176893" y="250973"/>
                  </a:lnTo>
                  <a:lnTo>
                    <a:pt x="1177377" y="248432"/>
                  </a:lnTo>
                  <a:lnTo>
                    <a:pt x="1180462" y="249461"/>
                  </a:lnTo>
                  <a:lnTo>
                    <a:pt x="1180462" y="246376"/>
                  </a:lnTo>
                  <a:lnTo>
                    <a:pt x="1177921" y="244319"/>
                  </a:lnTo>
                  <a:lnTo>
                    <a:pt x="1179494" y="234580"/>
                  </a:lnTo>
                  <a:lnTo>
                    <a:pt x="1181006" y="234580"/>
                  </a:lnTo>
                  <a:lnTo>
                    <a:pt x="1180462" y="233552"/>
                  </a:lnTo>
                  <a:lnTo>
                    <a:pt x="1179433" y="232523"/>
                  </a:lnTo>
                  <a:lnTo>
                    <a:pt x="1179433" y="232040"/>
                  </a:lnTo>
                  <a:lnTo>
                    <a:pt x="1179917" y="231011"/>
                  </a:lnTo>
                  <a:lnTo>
                    <a:pt x="1180401" y="230467"/>
                  </a:lnTo>
                  <a:cubicBezTo>
                    <a:pt x="1182760" y="230649"/>
                    <a:pt x="1181127" y="229802"/>
                    <a:pt x="1183486" y="229983"/>
                  </a:cubicBezTo>
                  <a:lnTo>
                    <a:pt x="1183970" y="229983"/>
                  </a:lnTo>
                  <a:lnTo>
                    <a:pt x="1184515" y="229438"/>
                  </a:lnTo>
                  <a:lnTo>
                    <a:pt x="1184515" y="228955"/>
                  </a:lnTo>
                  <a:lnTo>
                    <a:pt x="1183486" y="227926"/>
                  </a:lnTo>
                  <a:lnTo>
                    <a:pt x="1183486" y="227443"/>
                  </a:lnTo>
                  <a:lnTo>
                    <a:pt x="1183970" y="226414"/>
                  </a:lnTo>
                  <a:lnTo>
                    <a:pt x="1184998" y="225386"/>
                  </a:lnTo>
                  <a:lnTo>
                    <a:pt x="1185482" y="224841"/>
                  </a:lnTo>
                  <a:lnTo>
                    <a:pt x="1185966" y="224357"/>
                  </a:lnTo>
                  <a:lnTo>
                    <a:pt x="1185482" y="220789"/>
                  </a:lnTo>
                  <a:lnTo>
                    <a:pt x="1185482" y="220244"/>
                  </a:lnTo>
                  <a:lnTo>
                    <a:pt x="1186511" y="218187"/>
                  </a:lnTo>
                  <a:lnTo>
                    <a:pt x="1191108" y="218187"/>
                  </a:lnTo>
                  <a:lnTo>
                    <a:pt x="1192620" y="218671"/>
                  </a:lnTo>
                  <a:lnTo>
                    <a:pt x="1193649" y="218187"/>
                  </a:lnTo>
                  <a:lnTo>
                    <a:pt x="1194133" y="217159"/>
                  </a:lnTo>
                  <a:lnTo>
                    <a:pt x="1193649" y="216131"/>
                  </a:lnTo>
                  <a:lnTo>
                    <a:pt x="1193649" y="214619"/>
                  </a:lnTo>
                  <a:lnTo>
                    <a:pt x="1195161" y="212017"/>
                  </a:lnTo>
                  <a:lnTo>
                    <a:pt x="1196189" y="211534"/>
                  </a:lnTo>
                  <a:lnTo>
                    <a:pt x="1197217" y="211534"/>
                  </a:lnTo>
                  <a:lnTo>
                    <a:pt x="1198246" y="212017"/>
                  </a:lnTo>
                  <a:lnTo>
                    <a:pt x="1199758" y="209961"/>
                  </a:lnTo>
                  <a:lnTo>
                    <a:pt x="1199758" y="207904"/>
                  </a:lnTo>
                  <a:lnTo>
                    <a:pt x="1197217" y="204335"/>
                  </a:lnTo>
                  <a:lnTo>
                    <a:pt x="1196673" y="202763"/>
                  </a:lnTo>
                  <a:lnTo>
                    <a:pt x="1195161" y="202278"/>
                  </a:lnTo>
                  <a:lnTo>
                    <a:pt x="1193104" y="201795"/>
                  </a:lnTo>
                  <a:lnTo>
                    <a:pt x="1192076" y="200766"/>
                  </a:lnTo>
                  <a:lnTo>
                    <a:pt x="1192560" y="199738"/>
                  </a:lnTo>
                  <a:lnTo>
                    <a:pt x="1194072" y="198710"/>
                  </a:lnTo>
                  <a:lnTo>
                    <a:pt x="1195100" y="197681"/>
                  </a:lnTo>
                  <a:lnTo>
                    <a:pt x="1196613" y="198166"/>
                  </a:lnTo>
                  <a:lnTo>
                    <a:pt x="1198125" y="196109"/>
                  </a:lnTo>
                  <a:lnTo>
                    <a:pt x="1198125" y="194536"/>
                  </a:lnTo>
                  <a:lnTo>
                    <a:pt x="1199153" y="192479"/>
                  </a:lnTo>
                  <a:lnTo>
                    <a:pt x="1201210" y="192963"/>
                  </a:lnTo>
                  <a:lnTo>
                    <a:pt x="1201694" y="194475"/>
                  </a:lnTo>
                  <a:lnTo>
                    <a:pt x="1208348" y="192963"/>
                  </a:lnTo>
                  <a:lnTo>
                    <a:pt x="1210404" y="191935"/>
                  </a:lnTo>
                  <a:lnTo>
                    <a:pt x="1210888" y="189394"/>
                  </a:lnTo>
                  <a:lnTo>
                    <a:pt x="1209860" y="179111"/>
                  </a:lnTo>
                  <a:close/>
                </a:path>
              </a:pathLst>
            </a:custGeom>
            <a:solidFill>
              <a:srgbClr val="A2A2A2"/>
            </a:solidFill>
            <a:ln w="6035" cap="flat">
              <a:noFill/>
              <a:prstDash val="solid"/>
              <a:miter/>
            </a:ln>
          </p:spPr>
          <p:txBody>
            <a:bodyPr rtlCol="0" anchor="ctr"/>
            <a:lstStyle/>
            <a:p>
              <a:endParaRPr lang="en-FI"/>
            </a:p>
          </p:txBody>
        </p:sp>
      </p:grpSp>
      <p:sp>
        <p:nvSpPr>
          <p:cNvPr id="2333" name="Freeform: Shape 971">
            <a:extLst>
              <a:ext uri="{FF2B5EF4-FFF2-40B4-BE49-F238E27FC236}">
                <a16:creationId xmlns:a16="http://schemas.microsoft.com/office/drawing/2014/main" id="{236C5858-74B8-6BDE-DE79-98709C4E2B7D}"/>
              </a:ext>
            </a:extLst>
          </p:cNvPr>
          <p:cNvSpPr/>
          <p:nvPr/>
        </p:nvSpPr>
        <p:spPr>
          <a:xfrm>
            <a:off x="9853718" y="4011729"/>
            <a:ext cx="905716" cy="1327754"/>
          </a:xfrm>
          <a:custGeom>
            <a:avLst/>
            <a:gdLst>
              <a:gd name="connsiteX0" fmla="*/ 904144 w 905716"/>
              <a:gd name="connsiteY0" fmla="*/ 760299 h 1327754"/>
              <a:gd name="connsiteX1" fmla="*/ 904144 w 905716"/>
              <a:gd name="connsiteY1" fmla="*/ 759814 h 1327754"/>
              <a:gd name="connsiteX2" fmla="*/ 902631 w 905716"/>
              <a:gd name="connsiteY2" fmla="*/ 759814 h 1327754"/>
              <a:gd name="connsiteX3" fmla="*/ 902148 w 905716"/>
              <a:gd name="connsiteY3" fmla="*/ 760299 h 1327754"/>
              <a:gd name="connsiteX4" fmla="*/ 901664 w 905716"/>
              <a:gd name="connsiteY4" fmla="*/ 760299 h 1327754"/>
              <a:gd name="connsiteX5" fmla="*/ 901664 w 905716"/>
              <a:gd name="connsiteY5" fmla="*/ 759270 h 1327754"/>
              <a:gd name="connsiteX6" fmla="*/ 899123 w 905716"/>
              <a:gd name="connsiteY6" fmla="*/ 756185 h 1327754"/>
              <a:gd name="connsiteX7" fmla="*/ 898095 w 905716"/>
              <a:gd name="connsiteY7" fmla="*/ 755641 h 1327754"/>
              <a:gd name="connsiteX8" fmla="*/ 898095 w 905716"/>
              <a:gd name="connsiteY8" fmla="*/ 755157 h 1327754"/>
              <a:gd name="connsiteX9" fmla="*/ 896582 w 905716"/>
              <a:gd name="connsiteY9" fmla="*/ 755641 h 1327754"/>
              <a:gd name="connsiteX10" fmla="*/ 893013 w 905716"/>
              <a:gd name="connsiteY10" fmla="*/ 752072 h 1327754"/>
              <a:gd name="connsiteX11" fmla="*/ 891985 w 905716"/>
              <a:gd name="connsiteY11" fmla="*/ 752616 h 1327754"/>
              <a:gd name="connsiteX12" fmla="*/ 890473 w 905716"/>
              <a:gd name="connsiteY12" fmla="*/ 751043 h 1327754"/>
              <a:gd name="connsiteX13" fmla="*/ 889989 w 905716"/>
              <a:gd name="connsiteY13" fmla="*/ 751043 h 1327754"/>
              <a:gd name="connsiteX14" fmla="*/ 891017 w 905716"/>
              <a:gd name="connsiteY14" fmla="*/ 753100 h 1327754"/>
              <a:gd name="connsiteX15" fmla="*/ 890473 w 905716"/>
              <a:gd name="connsiteY15" fmla="*/ 753645 h 1327754"/>
              <a:gd name="connsiteX16" fmla="*/ 885876 w 905716"/>
              <a:gd name="connsiteY16" fmla="*/ 746991 h 1327754"/>
              <a:gd name="connsiteX17" fmla="*/ 879706 w 905716"/>
              <a:gd name="connsiteY17" fmla="*/ 744934 h 1327754"/>
              <a:gd name="connsiteX18" fmla="*/ 879706 w 905716"/>
              <a:gd name="connsiteY18" fmla="*/ 743906 h 1327754"/>
              <a:gd name="connsiteX19" fmla="*/ 878194 w 905716"/>
              <a:gd name="connsiteY19" fmla="*/ 742393 h 1327754"/>
              <a:gd name="connsiteX20" fmla="*/ 880250 w 905716"/>
              <a:gd name="connsiteY20" fmla="*/ 740881 h 1327754"/>
              <a:gd name="connsiteX21" fmla="*/ 880250 w 905716"/>
              <a:gd name="connsiteY21" fmla="*/ 739309 h 1327754"/>
              <a:gd name="connsiteX22" fmla="*/ 878677 w 905716"/>
              <a:gd name="connsiteY22" fmla="*/ 739853 h 1327754"/>
              <a:gd name="connsiteX23" fmla="*/ 878677 w 905716"/>
              <a:gd name="connsiteY23" fmla="*/ 740881 h 1327754"/>
              <a:gd name="connsiteX24" fmla="*/ 877649 w 905716"/>
              <a:gd name="connsiteY24" fmla="*/ 741365 h 1327754"/>
              <a:gd name="connsiteX25" fmla="*/ 877649 w 905716"/>
              <a:gd name="connsiteY25" fmla="*/ 740337 h 1327754"/>
              <a:gd name="connsiteX26" fmla="*/ 876137 w 905716"/>
              <a:gd name="connsiteY26" fmla="*/ 740881 h 1327754"/>
              <a:gd name="connsiteX27" fmla="*/ 873596 w 905716"/>
              <a:gd name="connsiteY27" fmla="*/ 732655 h 1327754"/>
              <a:gd name="connsiteX28" fmla="*/ 873052 w 905716"/>
              <a:gd name="connsiteY28" fmla="*/ 730598 h 1327754"/>
              <a:gd name="connsiteX29" fmla="*/ 871540 w 905716"/>
              <a:gd name="connsiteY29" fmla="*/ 730598 h 1327754"/>
              <a:gd name="connsiteX30" fmla="*/ 871056 w 905716"/>
              <a:gd name="connsiteY30" fmla="*/ 730054 h 1327754"/>
              <a:gd name="connsiteX31" fmla="*/ 871540 w 905716"/>
              <a:gd name="connsiteY31" fmla="*/ 729570 h 1327754"/>
              <a:gd name="connsiteX32" fmla="*/ 869483 w 905716"/>
              <a:gd name="connsiteY32" fmla="*/ 728541 h 1327754"/>
              <a:gd name="connsiteX33" fmla="*/ 868455 w 905716"/>
              <a:gd name="connsiteY33" fmla="*/ 727513 h 1327754"/>
              <a:gd name="connsiteX34" fmla="*/ 867426 w 905716"/>
              <a:gd name="connsiteY34" fmla="*/ 728057 h 1327754"/>
              <a:gd name="connsiteX35" fmla="*/ 867426 w 905716"/>
              <a:gd name="connsiteY35" fmla="*/ 727029 h 1327754"/>
              <a:gd name="connsiteX36" fmla="*/ 866882 w 905716"/>
              <a:gd name="connsiteY36" fmla="*/ 727029 h 1327754"/>
              <a:gd name="connsiteX37" fmla="*/ 866398 w 905716"/>
              <a:gd name="connsiteY37" fmla="*/ 725456 h 1327754"/>
              <a:gd name="connsiteX38" fmla="*/ 864825 w 905716"/>
              <a:gd name="connsiteY38" fmla="*/ 723944 h 1327754"/>
              <a:gd name="connsiteX39" fmla="*/ 865854 w 905716"/>
              <a:gd name="connsiteY39" fmla="*/ 722432 h 1327754"/>
              <a:gd name="connsiteX40" fmla="*/ 862768 w 905716"/>
              <a:gd name="connsiteY40" fmla="*/ 721404 h 1327754"/>
              <a:gd name="connsiteX41" fmla="*/ 862224 w 905716"/>
              <a:gd name="connsiteY41" fmla="*/ 719891 h 1327754"/>
              <a:gd name="connsiteX42" fmla="*/ 860712 w 905716"/>
              <a:gd name="connsiteY42" fmla="*/ 718863 h 1327754"/>
              <a:gd name="connsiteX43" fmla="*/ 859200 w 905716"/>
              <a:gd name="connsiteY43" fmla="*/ 718318 h 1327754"/>
              <a:gd name="connsiteX44" fmla="*/ 858655 w 905716"/>
              <a:gd name="connsiteY44" fmla="*/ 719347 h 1327754"/>
              <a:gd name="connsiteX45" fmla="*/ 857627 w 905716"/>
              <a:gd name="connsiteY45" fmla="*/ 718318 h 1327754"/>
              <a:gd name="connsiteX46" fmla="*/ 854542 w 905716"/>
              <a:gd name="connsiteY46" fmla="*/ 704950 h 1327754"/>
              <a:gd name="connsiteX47" fmla="*/ 855570 w 905716"/>
              <a:gd name="connsiteY47" fmla="*/ 703378 h 1327754"/>
              <a:gd name="connsiteX48" fmla="*/ 864281 w 905716"/>
              <a:gd name="connsiteY48" fmla="*/ 712088 h 1327754"/>
              <a:gd name="connsiteX49" fmla="*/ 869422 w 905716"/>
              <a:gd name="connsiteY49" fmla="*/ 712572 h 1327754"/>
              <a:gd name="connsiteX50" fmla="*/ 874020 w 905716"/>
              <a:gd name="connsiteY50" fmla="*/ 710031 h 1327754"/>
              <a:gd name="connsiteX51" fmla="*/ 869906 w 905716"/>
              <a:gd name="connsiteY51" fmla="*/ 703378 h 1327754"/>
              <a:gd name="connsiteX52" fmla="*/ 870390 w 905716"/>
              <a:gd name="connsiteY52" fmla="*/ 702894 h 1327754"/>
              <a:gd name="connsiteX53" fmla="*/ 871963 w 905716"/>
              <a:gd name="connsiteY53" fmla="*/ 703922 h 1327754"/>
              <a:gd name="connsiteX54" fmla="*/ 872447 w 905716"/>
              <a:gd name="connsiteY54" fmla="*/ 703922 h 1327754"/>
              <a:gd name="connsiteX55" fmla="*/ 871963 w 905716"/>
              <a:gd name="connsiteY55" fmla="*/ 700837 h 1327754"/>
              <a:gd name="connsiteX56" fmla="*/ 868878 w 905716"/>
              <a:gd name="connsiteY56" fmla="*/ 701865 h 1327754"/>
              <a:gd name="connsiteX57" fmla="*/ 869362 w 905716"/>
              <a:gd name="connsiteY57" fmla="*/ 700837 h 1327754"/>
              <a:gd name="connsiteX58" fmla="*/ 863736 w 905716"/>
              <a:gd name="connsiteY58" fmla="*/ 698780 h 1327754"/>
              <a:gd name="connsiteX59" fmla="*/ 867850 w 905716"/>
              <a:gd name="connsiteY59" fmla="*/ 692610 h 1327754"/>
              <a:gd name="connsiteX60" fmla="*/ 866337 w 905716"/>
              <a:gd name="connsiteY60" fmla="*/ 690553 h 1327754"/>
              <a:gd name="connsiteX61" fmla="*/ 870935 w 905716"/>
              <a:gd name="connsiteY61" fmla="*/ 687469 h 1327754"/>
              <a:gd name="connsiteX62" fmla="*/ 872991 w 905716"/>
              <a:gd name="connsiteY62" fmla="*/ 691582 h 1327754"/>
              <a:gd name="connsiteX63" fmla="*/ 873536 w 905716"/>
              <a:gd name="connsiteY63" fmla="*/ 691098 h 1327754"/>
              <a:gd name="connsiteX64" fmla="*/ 872023 w 905716"/>
              <a:gd name="connsiteY64" fmla="*/ 686985 h 1327754"/>
              <a:gd name="connsiteX65" fmla="*/ 894102 w 905716"/>
              <a:gd name="connsiteY65" fmla="*/ 673133 h 1327754"/>
              <a:gd name="connsiteX66" fmla="*/ 893074 w 905716"/>
              <a:gd name="connsiteY66" fmla="*/ 671620 h 1327754"/>
              <a:gd name="connsiteX67" fmla="*/ 884847 w 905716"/>
              <a:gd name="connsiteY67" fmla="*/ 656256 h 1327754"/>
              <a:gd name="connsiteX68" fmla="*/ 853030 w 905716"/>
              <a:gd name="connsiteY68" fmla="*/ 641375 h 1327754"/>
              <a:gd name="connsiteX69" fmla="*/ 850973 w 905716"/>
              <a:gd name="connsiteY69" fmla="*/ 640831 h 1327754"/>
              <a:gd name="connsiteX70" fmla="*/ 847888 w 905716"/>
              <a:gd name="connsiteY70" fmla="*/ 635689 h 1327754"/>
              <a:gd name="connsiteX71" fmla="*/ 845831 w 905716"/>
              <a:gd name="connsiteY71" fmla="*/ 633632 h 1327754"/>
              <a:gd name="connsiteX72" fmla="*/ 844803 w 905716"/>
              <a:gd name="connsiteY72" fmla="*/ 633632 h 1327754"/>
              <a:gd name="connsiteX73" fmla="*/ 844803 w 905716"/>
              <a:gd name="connsiteY73" fmla="*/ 634177 h 1327754"/>
              <a:gd name="connsiteX74" fmla="*/ 844319 w 905716"/>
              <a:gd name="connsiteY74" fmla="*/ 634177 h 1327754"/>
              <a:gd name="connsiteX75" fmla="*/ 843775 w 905716"/>
              <a:gd name="connsiteY75" fmla="*/ 634661 h 1327754"/>
              <a:gd name="connsiteX76" fmla="*/ 843291 w 905716"/>
              <a:gd name="connsiteY76" fmla="*/ 634661 h 1327754"/>
              <a:gd name="connsiteX77" fmla="*/ 842746 w 905716"/>
              <a:gd name="connsiteY77" fmla="*/ 634177 h 1327754"/>
              <a:gd name="connsiteX78" fmla="*/ 842262 w 905716"/>
              <a:gd name="connsiteY78" fmla="*/ 633632 h 1327754"/>
              <a:gd name="connsiteX79" fmla="*/ 841234 w 905716"/>
              <a:gd name="connsiteY79" fmla="*/ 632604 h 1327754"/>
              <a:gd name="connsiteX80" fmla="*/ 840750 w 905716"/>
              <a:gd name="connsiteY80" fmla="*/ 631576 h 1327754"/>
              <a:gd name="connsiteX81" fmla="*/ 840206 w 905716"/>
              <a:gd name="connsiteY81" fmla="*/ 631031 h 1327754"/>
              <a:gd name="connsiteX82" fmla="*/ 839177 w 905716"/>
              <a:gd name="connsiteY82" fmla="*/ 630547 h 1327754"/>
              <a:gd name="connsiteX83" fmla="*/ 836092 w 905716"/>
              <a:gd name="connsiteY83" fmla="*/ 630003 h 1327754"/>
              <a:gd name="connsiteX84" fmla="*/ 835064 w 905716"/>
              <a:gd name="connsiteY84" fmla="*/ 628491 h 1327754"/>
              <a:gd name="connsiteX85" fmla="*/ 834036 w 905716"/>
              <a:gd name="connsiteY85" fmla="*/ 628491 h 1327754"/>
              <a:gd name="connsiteX86" fmla="*/ 832523 w 905716"/>
              <a:gd name="connsiteY86" fmla="*/ 627462 h 1327754"/>
              <a:gd name="connsiteX87" fmla="*/ 832523 w 905716"/>
              <a:gd name="connsiteY87" fmla="*/ 628007 h 1327754"/>
              <a:gd name="connsiteX88" fmla="*/ 831979 w 905716"/>
              <a:gd name="connsiteY88" fmla="*/ 628007 h 1327754"/>
              <a:gd name="connsiteX89" fmla="*/ 831495 w 905716"/>
              <a:gd name="connsiteY89" fmla="*/ 627462 h 1327754"/>
              <a:gd name="connsiteX90" fmla="*/ 831011 w 905716"/>
              <a:gd name="connsiteY90" fmla="*/ 626434 h 1327754"/>
              <a:gd name="connsiteX91" fmla="*/ 830467 w 905716"/>
              <a:gd name="connsiteY91" fmla="*/ 625406 h 1327754"/>
              <a:gd name="connsiteX92" fmla="*/ 829439 w 905716"/>
              <a:gd name="connsiteY92" fmla="*/ 623349 h 1327754"/>
              <a:gd name="connsiteX93" fmla="*/ 829439 w 905716"/>
              <a:gd name="connsiteY93" fmla="*/ 622321 h 1327754"/>
              <a:gd name="connsiteX94" fmla="*/ 828955 w 905716"/>
              <a:gd name="connsiteY94" fmla="*/ 622321 h 1327754"/>
              <a:gd name="connsiteX95" fmla="*/ 828955 w 905716"/>
              <a:gd name="connsiteY95" fmla="*/ 621776 h 1327754"/>
              <a:gd name="connsiteX96" fmla="*/ 827926 w 905716"/>
              <a:gd name="connsiteY96" fmla="*/ 619720 h 1327754"/>
              <a:gd name="connsiteX97" fmla="*/ 827926 w 905716"/>
              <a:gd name="connsiteY97" fmla="*/ 618692 h 1327754"/>
              <a:gd name="connsiteX98" fmla="*/ 828410 w 905716"/>
              <a:gd name="connsiteY98" fmla="*/ 618692 h 1327754"/>
              <a:gd name="connsiteX99" fmla="*/ 823269 w 905716"/>
              <a:gd name="connsiteY99" fmla="*/ 609981 h 1327754"/>
              <a:gd name="connsiteX100" fmla="*/ 823269 w 905716"/>
              <a:gd name="connsiteY100" fmla="*/ 607924 h 1327754"/>
              <a:gd name="connsiteX101" fmla="*/ 822785 w 905716"/>
              <a:gd name="connsiteY101" fmla="*/ 607924 h 1327754"/>
              <a:gd name="connsiteX102" fmla="*/ 822785 w 905716"/>
              <a:gd name="connsiteY102" fmla="*/ 607380 h 1327754"/>
              <a:gd name="connsiteX103" fmla="*/ 822301 w 905716"/>
              <a:gd name="connsiteY103" fmla="*/ 607380 h 1327754"/>
              <a:gd name="connsiteX104" fmla="*/ 822785 w 905716"/>
              <a:gd name="connsiteY104" fmla="*/ 606896 h 1327754"/>
              <a:gd name="connsiteX105" fmla="*/ 822785 w 905716"/>
              <a:gd name="connsiteY105" fmla="*/ 605867 h 1327754"/>
              <a:gd name="connsiteX106" fmla="*/ 822301 w 905716"/>
              <a:gd name="connsiteY106" fmla="*/ 605323 h 1327754"/>
              <a:gd name="connsiteX107" fmla="*/ 822301 w 905716"/>
              <a:gd name="connsiteY107" fmla="*/ 603811 h 1327754"/>
              <a:gd name="connsiteX108" fmla="*/ 821756 w 905716"/>
              <a:gd name="connsiteY108" fmla="*/ 602783 h 1327754"/>
              <a:gd name="connsiteX109" fmla="*/ 801250 w 905716"/>
              <a:gd name="connsiteY109" fmla="*/ 576590 h 1327754"/>
              <a:gd name="connsiteX110" fmla="*/ 784857 w 905716"/>
              <a:gd name="connsiteY110" fmla="*/ 555056 h 1327754"/>
              <a:gd name="connsiteX111" fmla="*/ 781773 w 905716"/>
              <a:gd name="connsiteY111" fmla="*/ 547374 h 1327754"/>
              <a:gd name="connsiteX112" fmla="*/ 768404 w 905716"/>
              <a:gd name="connsiteY112" fmla="*/ 538663 h 1327754"/>
              <a:gd name="connsiteX113" fmla="*/ 756064 w 905716"/>
              <a:gd name="connsiteY113" fmla="*/ 534550 h 1327754"/>
              <a:gd name="connsiteX114" fmla="*/ 769917 w 905716"/>
              <a:gd name="connsiteY114" fmla="*/ 509930 h 1327754"/>
              <a:gd name="connsiteX115" fmla="*/ 765319 w 905716"/>
              <a:gd name="connsiteY115" fmla="*/ 505333 h 1327754"/>
              <a:gd name="connsiteX116" fmla="*/ 765803 w 905716"/>
              <a:gd name="connsiteY116" fmla="*/ 504789 h 1327754"/>
              <a:gd name="connsiteX117" fmla="*/ 765803 w 905716"/>
              <a:gd name="connsiteY117" fmla="*/ 504305 h 1327754"/>
              <a:gd name="connsiteX118" fmla="*/ 774030 w 905716"/>
              <a:gd name="connsiteY118" fmla="*/ 500192 h 1327754"/>
              <a:gd name="connsiteX119" fmla="*/ 775058 w 905716"/>
              <a:gd name="connsiteY119" fmla="*/ 494022 h 1327754"/>
              <a:gd name="connsiteX120" fmla="*/ 782740 w 905716"/>
              <a:gd name="connsiteY120" fmla="*/ 489424 h 1327754"/>
              <a:gd name="connsiteX121" fmla="*/ 781228 w 905716"/>
              <a:gd name="connsiteY121" fmla="*/ 481742 h 1327754"/>
              <a:gd name="connsiteX122" fmla="*/ 775602 w 905716"/>
              <a:gd name="connsiteY122" fmla="*/ 481742 h 1327754"/>
              <a:gd name="connsiteX123" fmla="*/ 785341 w 905716"/>
              <a:gd name="connsiteY123" fmla="*/ 475088 h 1327754"/>
              <a:gd name="connsiteX124" fmla="*/ 782256 w 905716"/>
              <a:gd name="connsiteY124" fmla="*/ 472548 h 1327754"/>
              <a:gd name="connsiteX125" fmla="*/ 790967 w 905716"/>
              <a:gd name="connsiteY125" fmla="*/ 463837 h 1327754"/>
              <a:gd name="connsiteX126" fmla="*/ 793024 w 905716"/>
              <a:gd name="connsiteY126" fmla="*/ 439702 h 1327754"/>
              <a:gd name="connsiteX127" fmla="*/ 793508 w 905716"/>
              <a:gd name="connsiteY127" fmla="*/ 438189 h 1327754"/>
              <a:gd name="connsiteX128" fmla="*/ 796048 w 905716"/>
              <a:gd name="connsiteY128" fmla="*/ 414054 h 1327754"/>
              <a:gd name="connsiteX129" fmla="*/ 795020 w 905716"/>
              <a:gd name="connsiteY129" fmla="*/ 413570 h 1327754"/>
              <a:gd name="connsiteX130" fmla="*/ 792963 w 905716"/>
              <a:gd name="connsiteY130" fmla="*/ 414598 h 1327754"/>
              <a:gd name="connsiteX131" fmla="*/ 779595 w 905716"/>
              <a:gd name="connsiteY131" fmla="*/ 399234 h 1327754"/>
              <a:gd name="connsiteX132" fmla="*/ 777054 w 905716"/>
              <a:gd name="connsiteY132" fmla="*/ 400262 h 1327754"/>
              <a:gd name="connsiteX133" fmla="*/ 768344 w 905716"/>
              <a:gd name="connsiteY133" fmla="*/ 392036 h 1327754"/>
              <a:gd name="connsiteX134" fmla="*/ 764775 w 905716"/>
              <a:gd name="connsiteY134" fmla="*/ 373586 h 1327754"/>
              <a:gd name="connsiteX135" fmla="*/ 764230 w 905716"/>
              <a:gd name="connsiteY135" fmla="*/ 370501 h 1327754"/>
              <a:gd name="connsiteX136" fmla="*/ 762718 w 905716"/>
              <a:gd name="connsiteY136" fmla="*/ 360218 h 1327754"/>
              <a:gd name="connsiteX137" fmla="*/ 760178 w 905716"/>
              <a:gd name="connsiteY137" fmla="*/ 357677 h 1327754"/>
              <a:gd name="connsiteX138" fmla="*/ 760661 w 905716"/>
              <a:gd name="connsiteY138" fmla="*/ 357133 h 1327754"/>
              <a:gd name="connsiteX139" fmla="*/ 759633 w 905716"/>
              <a:gd name="connsiteY139" fmla="*/ 356104 h 1327754"/>
              <a:gd name="connsiteX140" fmla="*/ 752435 w 905716"/>
              <a:gd name="connsiteY140" fmla="*/ 334026 h 1327754"/>
              <a:gd name="connsiteX141" fmla="*/ 750378 w 905716"/>
              <a:gd name="connsiteY141" fmla="*/ 330941 h 1327754"/>
              <a:gd name="connsiteX142" fmla="*/ 750378 w 905716"/>
              <a:gd name="connsiteY142" fmla="*/ 328340 h 1327754"/>
              <a:gd name="connsiteX143" fmla="*/ 748322 w 905716"/>
              <a:gd name="connsiteY143" fmla="*/ 324771 h 1327754"/>
              <a:gd name="connsiteX144" fmla="*/ 749350 w 905716"/>
              <a:gd name="connsiteY144" fmla="*/ 322714 h 1327754"/>
              <a:gd name="connsiteX145" fmla="*/ 748866 w 905716"/>
              <a:gd name="connsiteY145" fmla="*/ 320657 h 1327754"/>
              <a:gd name="connsiteX146" fmla="*/ 751406 w 905716"/>
              <a:gd name="connsiteY146" fmla="*/ 317088 h 1327754"/>
              <a:gd name="connsiteX147" fmla="*/ 750923 w 905716"/>
              <a:gd name="connsiteY147" fmla="*/ 316544 h 1327754"/>
              <a:gd name="connsiteX148" fmla="*/ 757577 w 905716"/>
              <a:gd name="connsiteY148" fmla="*/ 311402 h 1327754"/>
              <a:gd name="connsiteX149" fmla="*/ 761690 w 905716"/>
              <a:gd name="connsiteY149" fmla="*/ 316000 h 1327754"/>
              <a:gd name="connsiteX150" fmla="*/ 771429 w 905716"/>
              <a:gd name="connsiteY150" fmla="*/ 307773 h 1327754"/>
              <a:gd name="connsiteX151" fmla="*/ 766287 w 905716"/>
              <a:gd name="connsiteY151" fmla="*/ 302148 h 1327754"/>
              <a:gd name="connsiteX152" fmla="*/ 764230 w 905716"/>
              <a:gd name="connsiteY152" fmla="*/ 304204 h 1327754"/>
              <a:gd name="connsiteX153" fmla="*/ 758060 w 905716"/>
              <a:gd name="connsiteY153" fmla="*/ 301119 h 1327754"/>
              <a:gd name="connsiteX154" fmla="*/ 756548 w 905716"/>
              <a:gd name="connsiteY154" fmla="*/ 301663 h 1327754"/>
              <a:gd name="connsiteX155" fmla="*/ 751951 w 905716"/>
              <a:gd name="connsiteY155" fmla="*/ 298578 h 1327754"/>
              <a:gd name="connsiteX156" fmla="*/ 750439 w 905716"/>
              <a:gd name="connsiteY156" fmla="*/ 297066 h 1327754"/>
              <a:gd name="connsiteX157" fmla="*/ 752495 w 905716"/>
              <a:gd name="connsiteY157" fmla="*/ 295010 h 1327754"/>
              <a:gd name="connsiteX158" fmla="*/ 752011 w 905716"/>
              <a:gd name="connsiteY158" fmla="*/ 292953 h 1327754"/>
              <a:gd name="connsiteX159" fmla="*/ 750499 w 905716"/>
              <a:gd name="connsiteY159" fmla="*/ 291925 h 1327754"/>
              <a:gd name="connsiteX160" fmla="*/ 748442 w 905716"/>
              <a:gd name="connsiteY160" fmla="*/ 293437 h 1327754"/>
              <a:gd name="connsiteX161" fmla="*/ 745357 w 905716"/>
              <a:gd name="connsiteY161" fmla="*/ 262647 h 1327754"/>
              <a:gd name="connsiteX162" fmla="*/ 744329 w 905716"/>
              <a:gd name="connsiteY162" fmla="*/ 257506 h 1327754"/>
              <a:gd name="connsiteX163" fmla="*/ 744329 w 905716"/>
              <a:gd name="connsiteY163" fmla="*/ 256478 h 1327754"/>
              <a:gd name="connsiteX164" fmla="*/ 743845 w 905716"/>
              <a:gd name="connsiteY164" fmla="*/ 256478 h 1327754"/>
              <a:gd name="connsiteX165" fmla="*/ 744329 w 905716"/>
              <a:gd name="connsiteY165" fmla="*/ 253937 h 1327754"/>
              <a:gd name="connsiteX166" fmla="*/ 741789 w 905716"/>
              <a:gd name="connsiteY166" fmla="*/ 241597 h 1327754"/>
              <a:gd name="connsiteX167" fmla="*/ 741305 w 905716"/>
              <a:gd name="connsiteY167" fmla="*/ 239540 h 1327754"/>
              <a:gd name="connsiteX168" fmla="*/ 743361 w 905716"/>
              <a:gd name="connsiteY168" fmla="*/ 232342 h 1327754"/>
              <a:gd name="connsiteX169" fmla="*/ 746930 w 905716"/>
              <a:gd name="connsiteY169" fmla="*/ 229257 h 1327754"/>
              <a:gd name="connsiteX170" fmla="*/ 740760 w 905716"/>
              <a:gd name="connsiteY170" fmla="*/ 220547 h 1327754"/>
              <a:gd name="connsiteX171" fmla="*/ 735619 w 905716"/>
              <a:gd name="connsiteY171" fmla="*/ 217462 h 1327754"/>
              <a:gd name="connsiteX172" fmla="*/ 730477 w 905716"/>
              <a:gd name="connsiteY172" fmla="*/ 212864 h 1327754"/>
              <a:gd name="connsiteX173" fmla="*/ 723279 w 905716"/>
              <a:gd name="connsiteY173" fmla="*/ 214921 h 1327754"/>
              <a:gd name="connsiteX174" fmla="*/ 720738 w 905716"/>
              <a:gd name="connsiteY174" fmla="*/ 215405 h 1327754"/>
              <a:gd name="connsiteX175" fmla="*/ 714084 w 905716"/>
              <a:gd name="connsiteY175" fmla="*/ 215405 h 1327754"/>
              <a:gd name="connsiteX176" fmla="*/ 713056 w 905716"/>
              <a:gd name="connsiteY176" fmla="*/ 217946 h 1327754"/>
              <a:gd name="connsiteX177" fmla="*/ 704345 w 905716"/>
              <a:gd name="connsiteY177" fmla="*/ 214376 h 1327754"/>
              <a:gd name="connsiteX178" fmla="*/ 693578 w 905716"/>
              <a:gd name="connsiteY178" fmla="*/ 196955 h 1327754"/>
              <a:gd name="connsiteX179" fmla="*/ 674584 w 905716"/>
              <a:gd name="connsiteY179" fmla="*/ 178506 h 1327754"/>
              <a:gd name="connsiteX180" fmla="*/ 651477 w 905716"/>
              <a:gd name="connsiteY180" fmla="*/ 234943 h 1327754"/>
              <a:gd name="connsiteX181" fmla="*/ 645852 w 905716"/>
              <a:gd name="connsiteY181" fmla="*/ 231374 h 1327754"/>
              <a:gd name="connsiteX182" fmla="*/ 633512 w 905716"/>
              <a:gd name="connsiteY182" fmla="*/ 213409 h 1327754"/>
              <a:gd name="connsiteX183" fmla="*/ 629943 w 905716"/>
              <a:gd name="connsiteY183" fmla="*/ 209295 h 1327754"/>
              <a:gd name="connsiteX184" fmla="*/ 620204 w 905716"/>
              <a:gd name="connsiteY184" fmla="*/ 205726 h 1327754"/>
              <a:gd name="connsiteX185" fmla="*/ 617119 w 905716"/>
              <a:gd name="connsiteY185" fmla="*/ 202641 h 1327754"/>
              <a:gd name="connsiteX186" fmla="*/ 613550 w 905716"/>
              <a:gd name="connsiteY186" fmla="*/ 199556 h 1327754"/>
              <a:gd name="connsiteX187" fmla="*/ 588930 w 905716"/>
              <a:gd name="connsiteY187" fmla="*/ 163142 h 1327754"/>
              <a:gd name="connsiteX188" fmla="*/ 549431 w 905716"/>
              <a:gd name="connsiteY188" fmla="*/ 122613 h 1327754"/>
              <a:gd name="connsiteX189" fmla="*/ 544833 w 905716"/>
              <a:gd name="connsiteY189" fmla="*/ 118016 h 1327754"/>
              <a:gd name="connsiteX190" fmla="*/ 540236 w 905716"/>
              <a:gd name="connsiteY190" fmla="*/ 120072 h 1327754"/>
              <a:gd name="connsiteX191" fmla="*/ 539692 w 905716"/>
              <a:gd name="connsiteY191" fmla="*/ 119044 h 1327754"/>
              <a:gd name="connsiteX192" fmla="*/ 510959 w 905716"/>
              <a:gd name="connsiteY192" fmla="*/ 95453 h 1327754"/>
              <a:gd name="connsiteX193" fmla="*/ 509447 w 905716"/>
              <a:gd name="connsiteY193" fmla="*/ 94425 h 1327754"/>
              <a:gd name="connsiteX194" fmla="*/ 508963 w 905716"/>
              <a:gd name="connsiteY194" fmla="*/ 92913 h 1327754"/>
              <a:gd name="connsiteX195" fmla="*/ 508479 w 905716"/>
              <a:gd name="connsiteY195" fmla="*/ 92913 h 1327754"/>
              <a:gd name="connsiteX196" fmla="*/ 508963 w 905716"/>
              <a:gd name="connsiteY196" fmla="*/ 93941 h 1327754"/>
              <a:gd name="connsiteX197" fmla="*/ 509991 w 905716"/>
              <a:gd name="connsiteY197" fmla="*/ 95453 h 1327754"/>
              <a:gd name="connsiteX198" fmla="*/ 509991 w 905716"/>
              <a:gd name="connsiteY198" fmla="*/ 95937 h 1327754"/>
              <a:gd name="connsiteX199" fmla="*/ 503337 w 905716"/>
              <a:gd name="connsiteY199" fmla="*/ 88255 h 1327754"/>
              <a:gd name="connsiteX200" fmla="*/ 502853 w 905716"/>
              <a:gd name="connsiteY200" fmla="*/ 88255 h 1327754"/>
              <a:gd name="connsiteX201" fmla="*/ 502309 w 905716"/>
              <a:gd name="connsiteY201" fmla="*/ 87710 h 1327754"/>
              <a:gd name="connsiteX202" fmla="*/ 502309 w 905716"/>
              <a:gd name="connsiteY202" fmla="*/ 86682 h 1327754"/>
              <a:gd name="connsiteX203" fmla="*/ 501825 w 905716"/>
              <a:gd name="connsiteY203" fmla="*/ 86138 h 1327754"/>
              <a:gd name="connsiteX204" fmla="*/ 501341 w 905716"/>
              <a:gd name="connsiteY204" fmla="*/ 85654 h 1327754"/>
              <a:gd name="connsiteX205" fmla="*/ 500797 w 905716"/>
              <a:gd name="connsiteY205" fmla="*/ 85654 h 1327754"/>
              <a:gd name="connsiteX206" fmla="*/ 500797 w 905716"/>
              <a:gd name="connsiteY206" fmla="*/ 86138 h 1327754"/>
              <a:gd name="connsiteX207" fmla="*/ 500313 w 905716"/>
              <a:gd name="connsiteY207" fmla="*/ 85654 h 1327754"/>
              <a:gd name="connsiteX208" fmla="*/ 499768 w 905716"/>
              <a:gd name="connsiteY208" fmla="*/ 85654 h 1327754"/>
              <a:gd name="connsiteX209" fmla="*/ 499768 w 905716"/>
              <a:gd name="connsiteY209" fmla="*/ 85109 h 1327754"/>
              <a:gd name="connsiteX210" fmla="*/ 499224 w 905716"/>
              <a:gd name="connsiteY210" fmla="*/ 84625 h 1327754"/>
              <a:gd name="connsiteX211" fmla="*/ 498740 w 905716"/>
              <a:gd name="connsiteY211" fmla="*/ 84625 h 1327754"/>
              <a:gd name="connsiteX212" fmla="*/ 498740 w 905716"/>
              <a:gd name="connsiteY212" fmla="*/ 83597 h 1327754"/>
              <a:gd name="connsiteX213" fmla="*/ 497228 w 905716"/>
              <a:gd name="connsiteY213" fmla="*/ 82085 h 1327754"/>
              <a:gd name="connsiteX214" fmla="*/ 495715 w 905716"/>
              <a:gd name="connsiteY214" fmla="*/ 81540 h 1327754"/>
              <a:gd name="connsiteX215" fmla="*/ 495171 w 905716"/>
              <a:gd name="connsiteY215" fmla="*/ 81057 h 1327754"/>
              <a:gd name="connsiteX216" fmla="*/ 474120 w 905716"/>
              <a:gd name="connsiteY216" fmla="*/ 72830 h 1327754"/>
              <a:gd name="connsiteX217" fmla="*/ 470007 w 905716"/>
              <a:gd name="connsiteY217" fmla="*/ 75915 h 1327754"/>
              <a:gd name="connsiteX218" fmla="*/ 438673 w 905716"/>
              <a:gd name="connsiteY218" fmla="*/ 51779 h 1327754"/>
              <a:gd name="connsiteX219" fmla="*/ 420708 w 905716"/>
              <a:gd name="connsiteY219" fmla="*/ 48694 h 1327754"/>
              <a:gd name="connsiteX220" fmla="*/ 426333 w 905716"/>
              <a:gd name="connsiteY220" fmla="*/ 55893 h 1327754"/>
              <a:gd name="connsiteX221" fmla="*/ 412965 w 905716"/>
              <a:gd name="connsiteY221" fmla="*/ 59462 h 1327754"/>
              <a:gd name="connsiteX222" fmla="*/ 412421 w 905716"/>
              <a:gd name="connsiteY222" fmla="*/ 59462 h 1327754"/>
              <a:gd name="connsiteX223" fmla="*/ 406251 w 905716"/>
              <a:gd name="connsiteY223" fmla="*/ 57405 h 1327754"/>
              <a:gd name="connsiteX224" fmla="*/ 406251 w 905716"/>
              <a:gd name="connsiteY224" fmla="*/ 56377 h 1327754"/>
              <a:gd name="connsiteX225" fmla="*/ 406735 w 905716"/>
              <a:gd name="connsiteY225" fmla="*/ 56377 h 1327754"/>
              <a:gd name="connsiteX226" fmla="*/ 406251 w 905716"/>
              <a:gd name="connsiteY226" fmla="*/ 55348 h 1327754"/>
              <a:gd name="connsiteX227" fmla="*/ 404678 w 905716"/>
              <a:gd name="connsiteY227" fmla="*/ 52263 h 1327754"/>
              <a:gd name="connsiteX228" fmla="*/ 402621 w 905716"/>
              <a:gd name="connsiteY228" fmla="*/ 52263 h 1327754"/>
              <a:gd name="connsiteX229" fmla="*/ 403105 w 905716"/>
              <a:gd name="connsiteY229" fmla="*/ 51235 h 1327754"/>
              <a:gd name="connsiteX230" fmla="*/ 404618 w 905716"/>
              <a:gd name="connsiteY230" fmla="*/ 50207 h 1327754"/>
              <a:gd name="connsiteX231" fmla="*/ 404618 w 905716"/>
              <a:gd name="connsiteY231" fmla="*/ 48150 h 1327754"/>
              <a:gd name="connsiteX232" fmla="*/ 405162 w 905716"/>
              <a:gd name="connsiteY232" fmla="*/ 48150 h 1327754"/>
              <a:gd name="connsiteX233" fmla="*/ 404618 w 905716"/>
              <a:gd name="connsiteY233" fmla="*/ 46577 h 1327754"/>
              <a:gd name="connsiteX234" fmla="*/ 403589 w 905716"/>
              <a:gd name="connsiteY234" fmla="*/ 46093 h 1327754"/>
              <a:gd name="connsiteX235" fmla="*/ 403589 w 905716"/>
              <a:gd name="connsiteY235" fmla="*/ 45065 h 1327754"/>
              <a:gd name="connsiteX236" fmla="*/ 394334 w 905716"/>
              <a:gd name="connsiteY236" fmla="*/ 43553 h 1327754"/>
              <a:gd name="connsiteX237" fmla="*/ 392277 w 905716"/>
              <a:gd name="connsiteY237" fmla="*/ 42525 h 1327754"/>
              <a:gd name="connsiteX238" fmla="*/ 366630 w 905716"/>
              <a:gd name="connsiteY238" fmla="*/ 33814 h 1327754"/>
              <a:gd name="connsiteX239" fmla="*/ 358948 w 905716"/>
              <a:gd name="connsiteY239" fmla="*/ 30729 h 1327754"/>
              <a:gd name="connsiteX240" fmla="*/ 321988 w 905716"/>
              <a:gd name="connsiteY240" fmla="*/ 25587 h 1327754"/>
              <a:gd name="connsiteX241" fmla="*/ 321504 w 905716"/>
              <a:gd name="connsiteY241" fmla="*/ 25587 h 1327754"/>
              <a:gd name="connsiteX242" fmla="*/ 318419 w 905716"/>
              <a:gd name="connsiteY242" fmla="*/ 29700 h 1327754"/>
              <a:gd name="connsiteX243" fmla="*/ 315879 w 905716"/>
              <a:gd name="connsiteY243" fmla="*/ 27644 h 1327754"/>
              <a:gd name="connsiteX244" fmla="*/ 315879 w 905716"/>
              <a:gd name="connsiteY244" fmla="*/ 28188 h 1327754"/>
              <a:gd name="connsiteX245" fmla="*/ 288174 w 905716"/>
              <a:gd name="connsiteY245" fmla="*/ 24619 h 1327754"/>
              <a:gd name="connsiteX246" fmla="*/ 247646 w 905716"/>
              <a:gd name="connsiteY246" fmla="*/ 1028 h 1327754"/>
              <a:gd name="connsiteX247" fmla="*/ 247102 w 905716"/>
              <a:gd name="connsiteY247" fmla="*/ 0 h 1327754"/>
              <a:gd name="connsiteX248" fmla="*/ 189636 w 905716"/>
              <a:gd name="connsiteY248" fmla="*/ 27705 h 1327754"/>
              <a:gd name="connsiteX249" fmla="*/ 169614 w 905716"/>
              <a:gd name="connsiteY249" fmla="*/ 36959 h 1327754"/>
              <a:gd name="connsiteX250" fmla="*/ 158847 w 905716"/>
              <a:gd name="connsiteY250" fmla="*/ 47243 h 1327754"/>
              <a:gd name="connsiteX251" fmla="*/ 154733 w 905716"/>
              <a:gd name="connsiteY251" fmla="*/ 50812 h 1327754"/>
              <a:gd name="connsiteX252" fmla="*/ 152677 w 905716"/>
              <a:gd name="connsiteY252" fmla="*/ 46214 h 1327754"/>
              <a:gd name="connsiteX253" fmla="*/ 146023 w 905716"/>
              <a:gd name="connsiteY253" fmla="*/ 47727 h 1327754"/>
              <a:gd name="connsiteX254" fmla="*/ 149108 w 905716"/>
              <a:gd name="connsiteY254" fmla="*/ 55953 h 1327754"/>
              <a:gd name="connsiteX255" fmla="*/ 121887 w 905716"/>
              <a:gd name="connsiteY255" fmla="*/ 81117 h 1327754"/>
              <a:gd name="connsiteX256" fmla="*/ 104950 w 905716"/>
              <a:gd name="connsiteY256" fmla="*/ 94969 h 1327754"/>
              <a:gd name="connsiteX257" fmla="*/ 104406 w 905716"/>
              <a:gd name="connsiteY257" fmla="*/ 94425 h 1327754"/>
              <a:gd name="connsiteX258" fmla="*/ 103922 w 905716"/>
              <a:gd name="connsiteY258" fmla="*/ 94969 h 1327754"/>
              <a:gd name="connsiteX259" fmla="*/ 103378 w 905716"/>
              <a:gd name="connsiteY259" fmla="*/ 94425 h 1327754"/>
              <a:gd name="connsiteX260" fmla="*/ 103378 w 905716"/>
              <a:gd name="connsiteY260" fmla="*/ 93397 h 1327754"/>
              <a:gd name="connsiteX261" fmla="*/ 100292 w 905716"/>
              <a:gd name="connsiteY261" fmla="*/ 96482 h 1327754"/>
              <a:gd name="connsiteX262" fmla="*/ 95151 w 905716"/>
              <a:gd name="connsiteY262" fmla="*/ 96966 h 1327754"/>
              <a:gd name="connsiteX263" fmla="*/ 98236 w 905716"/>
              <a:gd name="connsiteY263" fmla="*/ 100534 h 1327754"/>
              <a:gd name="connsiteX264" fmla="*/ 67446 w 905716"/>
              <a:gd name="connsiteY264" fmla="*/ 125698 h 1327754"/>
              <a:gd name="connsiteX265" fmla="*/ 60248 w 905716"/>
              <a:gd name="connsiteY265" fmla="*/ 131868 h 1327754"/>
              <a:gd name="connsiteX266" fmla="*/ 66902 w 905716"/>
              <a:gd name="connsiteY266" fmla="*/ 147777 h 1327754"/>
              <a:gd name="connsiteX267" fmla="*/ 68959 w 905716"/>
              <a:gd name="connsiteY267" fmla="*/ 170340 h 1327754"/>
              <a:gd name="connsiteX268" fmla="*/ 70531 w 905716"/>
              <a:gd name="connsiteY268" fmla="*/ 184736 h 1327754"/>
              <a:gd name="connsiteX269" fmla="*/ 71560 w 905716"/>
              <a:gd name="connsiteY269" fmla="*/ 186249 h 1327754"/>
              <a:gd name="connsiteX270" fmla="*/ 71560 w 905716"/>
              <a:gd name="connsiteY270" fmla="*/ 186793 h 1327754"/>
              <a:gd name="connsiteX271" fmla="*/ 70531 w 905716"/>
              <a:gd name="connsiteY271" fmla="*/ 186249 h 1327754"/>
              <a:gd name="connsiteX272" fmla="*/ 72044 w 905716"/>
              <a:gd name="connsiteY272" fmla="*/ 198589 h 1327754"/>
              <a:gd name="connsiteX273" fmla="*/ 73556 w 905716"/>
              <a:gd name="connsiteY273" fmla="*/ 214014 h 1327754"/>
              <a:gd name="connsiteX274" fmla="*/ 68959 w 905716"/>
              <a:gd name="connsiteY274" fmla="*/ 214498 h 1327754"/>
              <a:gd name="connsiteX275" fmla="*/ 68959 w 905716"/>
              <a:gd name="connsiteY275" fmla="*/ 217038 h 1327754"/>
              <a:gd name="connsiteX276" fmla="*/ 73556 w 905716"/>
              <a:gd name="connsiteY276" fmla="*/ 216554 h 1327754"/>
              <a:gd name="connsiteX277" fmla="*/ 79726 w 905716"/>
              <a:gd name="connsiteY277" fmla="*/ 281762 h 1327754"/>
              <a:gd name="connsiteX278" fmla="*/ 79726 w 905716"/>
              <a:gd name="connsiteY278" fmla="*/ 288961 h 1327754"/>
              <a:gd name="connsiteX279" fmla="*/ 59704 w 905716"/>
              <a:gd name="connsiteY279" fmla="*/ 297187 h 1327754"/>
              <a:gd name="connsiteX280" fmla="*/ 54078 w 905716"/>
              <a:gd name="connsiteY280" fmla="*/ 300272 h 1327754"/>
              <a:gd name="connsiteX281" fmla="*/ 51538 w 905716"/>
              <a:gd name="connsiteY281" fmla="*/ 302329 h 1327754"/>
              <a:gd name="connsiteX282" fmla="*/ 50509 w 905716"/>
              <a:gd name="connsiteY282" fmla="*/ 322835 h 1327754"/>
              <a:gd name="connsiteX283" fmla="*/ 50509 w 905716"/>
              <a:gd name="connsiteY283" fmla="*/ 328460 h 1327754"/>
              <a:gd name="connsiteX284" fmla="*/ 50025 w 905716"/>
              <a:gd name="connsiteY284" fmla="*/ 338744 h 1327754"/>
              <a:gd name="connsiteX285" fmla="*/ 50025 w 905716"/>
              <a:gd name="connsiteY285" fmla="*/ 341284 h 1327754"/>
              <a:gd name="connsiteX286" fmla="*/ 48997 w 905716"/>
              <a:gd name="connsiteY286" fmla="*/ 343341 h 1327754"/>
              <a:gd name="connsiteX287" fmla="*/ 48997 w 905716"/>
              <a:gd name="connsiteY287" fmla="*/ 345882 h 1327754"/>
              <a:gd name="connsiteX288" fmla="*/ 42343 w 905716"/>
              <a:gd name="connsiteY288" fmla="*/ 359250 h 1327754"/>
              <a:gd name="connsiteX289" fmla="*/ 36173 w 905716"/>
              <a:gd name="connsiteY289" fmla="*/ 370017 h 1327754"/>
              <a:gd name="connsiteX290" fmla="*/ 34116 w 905716"/>
              <a:gd name="connsiteY290" fmla="*/ 374130 h 1327754"/>
              <a:gd name="connsiteX291" fmla="*/ 44884 w 905716"/>
              <a:gd name="connsiteY291" fmla="*/ 386471 h 1327754"/>
              <a:gd name="connsiteX292" fmla="*/ 28430 w 905716"/>
              <a:gd name="connsiteY292" fmla="*/ 407521 h 1327754"/>
              <a:gd name="connsiteX293" fmla="*/ 13550 w 905716"/>
              <a:gd name="connsiteY293" fmla="*/ 440851 h 1327754"/>
              <a:gd name="connsiteX294" fmla="*/ 18147 w 905716"/>
              <a:gd name="connsiteY294" fmla="*/ 441396 h 1327754"/>
              <a:gd name="connsiteX295" fmla="*/ 29943 w 905716"/>
              <a:gd name="connsiteY295" fmla="*/ 456760 h 1327754"/>
              <a:gd name="connsiteX296" fmla="*/ 33511 w 905716"/>
              <a:gd name="connsiteY296" fmla="*/ 493175 h 1327754"/>
              <a:gd name="connsiteX297" fmla="*/ 41738 w 905716"/>
              <a:gd name="connsiteY297" fmla="*/ 511624 h 1327754"/>
              <a:gd name="connsiteX298" fmla="*/ 41738 w 905716"/>
              <a:gd name="connsiteY298" fmla="*/ 513681 h 1327754"/>
              <a:gd name="connsiteX299" fmla="*/ 43250 w 905716"/>
              <a:gd name="connsiteY299" fmla="*/ 514165 h 1327754"/>
              <a:gd name="connsiteX300" fmla="*/ 45307 w 905716"/>
              <a:gd name="connsiteY300" fmla="*/ 532614 h 1327754"/>
              <a:gd name="connsiteX301" fmla="*/ 34540 w 905716"/>
              <a:gd name="connsiteY301" fmla="*/ 534671 h 1327754"/>
              <a:gd name="connsiteX302" fmla="*/ 35568 w 905716"/>
              <a:gd name="connsiteY302" fmla="*/ 548039 h 1327754"/>
              <a:gd name="connsiteX303" fmla="*/ 38109 w 905716"/>
              <a:gd name="connsiteY303" fmla="*/ 571146 h 1327754"/>
              <a:gd name="connsiteX304" fmla="*/ 46335 w 905716"/>
              <a:gd name="connsiteY304" fmla="*/ 584515 h 1327754"/>
              <a:gd name="connsiteX305" fmla="*/ 46335 w 905716"/>
              <a:gd name="connsiteY305" fmla="*/ 585543 h 1327754"/>
              <a:gd name="connsiteX306" fmla="*/ 46819 w 905716"/>
              <a:gd name="connsiteY306" fmla="*/ 586087 h 1327754"/>
              <a:gd name="connsiteX307" fmla="*/ 45791 w 905716"/>
              <a:gd name="connsiteY307" fmla="*/ 587116 h 1327754"/>
              <a:gd name="connsiteX308" fmla="*/ 45307 w 905716"/>
              <a:gd name="connsiteY308" fmla="*/ 588144 h 1327754"/>
              <a:gd name="connsiteX309" fmla="*/ 45307 w 905716"/>
              <a:gd name="connsiteY309" fmla="*/ 589173 h 1327754"/>
              <a:gd name="connsiteX310" fmla="*/ 45791 w 905716"/>
              <a:gd name="connsiteY310" fmla="*/ 589717 h 1327754"/>
              <a:gd name="connsiteX311" fmla="*/ 45791 w 905716"/>
              <a:gd name="connsiteY311" fmla="*/ 590201 h 1327754"/>
              <a:gd name="connsiteX312" fmla="*/ 45307 w 905716"/>
              <a:gd name="connsiteY312" fmla="*/ 591229 h 1327754"/>
              <a:gd name="connsiteX313" fmla="*/ 45307 w 905716"/>
              <a:gd name="connsiteY313" fmla="*/ 591774 h 1327754"/>
              <a:gd name="connsiteX314" fmla="*/ 45791 w 905716"/>
              <a:gd name="connsiteY314" fmla="*/ 592257 h 1327754"/>
              <a:gd name="connsiteX315" fmla="*/ 45791 w 905716"/>
              <a:gd name="connsiteY315" fmla="*/ 593769 h 1327754"/>
              <a:gd name="connsiteX316" fmla="*/ 48392 w 905716"/>
              <a:gd name="connsiteY316" fmla="*/ 595342 h 1327754"/>
              <a:gd name="connsiteX317" fmla="*/ 49420 w 905716"/>
              <a:gd name="connsiteY317" fmla="*/ 596371 h 1327754"/>
              <a:gd name="connsiteX318" fmla="*/ 49420 w 905716"/>
              <a:gd name="connsiteY318" fmla="*/ 596915 h 1327754"/>
              <a:gd name="connsiteX319" fmla="*/ 49965 w 905716"/>
              <a:gd name="connsiteY319" fmla="*/ 597399 h 1327754"/>
              <a:gd name="connsiteX320" fmla="*/ 49965 w 905716"/>
              <a:gd name="connsiteY320" fmla="*/ 597943 h 1327754"/>
              <a:gd name="connsiteX321" fmla="*/ 50449 w 905716"/>
              <a:gd name="connsiteY321" fmla="*/ 597943 h 1327754"/>
              <a:gd name="connsiteX322" fmla="*/ 50993 w 905716"/>
              <a:gd name="connsiteY322" fmla="*/ 598427 h 1327754"/>
              <a:gd name="connsiteX323" fmla="*/ 51477 w 905716"/>
              <a:gd name="connsiteY323" fmla="*/ 599456 h 1327754"/>
              <a:gd name="connsiteX324" fmla="*/ 50993 w 905716"/>
              <a:gd name="connsiteY324" fmla="*/ 602541 h 1327754"/>
              <a:gd name="connsiteX325" fmla="*/ 51477 w 905716"/>
              <a:gd name="connsiteY325" fmla="*/ 602541 h 1327754"/>
              <a:gd name="connsiteX326" fmla="*/ 51477 w 905716"/>
              <a:gd name="connsiteY326" fmla="*/ 603025 h 1327754"/>
              <a:gd name="connsiteX327" fmla="*/ 52021 w 905716"/>
              <a:gd name="connsiteY327" fmla="*/ 603025 h 1327754"/>
              <a:gd name="connsiteX328" fmla="*/ 51477 w 905716"/>
              <a:gd name="connsiteY328" fmla="*/ 603569 h 1327754"/>
              <a:gd name="connsiteX329" fmla="*/ 51477 w 905716"/>
              <a:gd name="connsiteY329" fmla="*/ 604597 h 1327754"/>
              <a:gd name="connsiteX330" fmla="*/ 53534 w 905716"/>
              <a:gd name="connsiteY330" fmla="*/ 607682 h 1327754"/>
              <a:gd name="connsiteX331" fmla="*/ 52989 w 905716"/>
              <a:gd name="connsiteY331" fmla="*/ 609195 h 1327754"/>
              <a:gd name="connsiteX332" fmla="*/ 54018 w 905716"/>
              <a:gd name="connsiteY332" fmla="*/ 609739 h 1327754"/>
              <a:gd name="connsiteX333" fmla="*/ 54562 w 905716"/>
              <a:gd name="connsiteY333" fmla="*/ 611251 h 1327754"/>
              <a:gd name="connsiteX334" fmla="*/ 54562 w 905716"/>
              <a:gd name="connsiteY334" fmla="*/ 613308 h 1327754"/>
              <a:gd name="connsiteX335" fmla="*/ 55046 w 905716"/>
              <a:gd name="connsiteY335" fmla="*/ 614820 h 1327754"/>
              <a:gd name="connsiteX336" fmla="*/ 61700 w 905716"/>
              <a:gd name="connsiteY336" fmla="*/ 623047 h 1327754"/>
              <a:gd name="connsiteX337" fmla="*/ 61700 w 905716"/>
              <a:gd name="connsiteY337" fmla="*/ 625648 h 1327754"/>
              <a:gd name="connsiteX338" fmla="*/ 63756 w 905716"/>
              <a:gd name="connsiteY338" fmla="*/ 627160 h 1327754"/>
              <a:gd name="connsiteX339" fmla="*/ 63273 w 905716"/>
              <a:gd name="connsiteY339" fmla="*/ 628188 h 1327754"/>
              <a:gd name="connsiteX340" fmla="*/ 66842 w 905716"/>
              <a:gd name="connsiteY340" fmla="*/ 630245 h 1327754"/>
              <a:gd name="connsiteX341" fmla="*/ 73495 w 905716"/>
              <a:gd name="connsiteY341" fmla="*/ 634842 h 1327754"/>
              <a:gd name="connsiteX342" fmla="*/ 79121 w 905716"/>
              <a:gd name="connsiteY342" fmla="*/ 639984 h 1327754"/>
              <a:gd name="connsiteX343" fmla="*/ 86319 w 905716"/>
              <a:gd name="connsiteY343" fmla="*/ 644097 h 1327754"/>
              <a:gd name="connsiteX344" fmla="*/ 87832 w 905716"/>
              <a:gd name="connsiteY344" fmla="*/ 649239 h 1327754"/>
              <a:gd name="connsiteX345" fmla="*/ 60127 w 905716"/>
              <a:gd name="connsiteY345" fmla="*/ 643069 h 1327754"/>
              <a:gd name="connsiteX346" fmla="*/ 54986 w 905716"/>
              <a:gd name="connsiteY346" fmla="*/ 654865 h 1327754"/>
              <a:gd name="connsiteX347" fmla="*/ 74463 w 905716"/>
              <a:gd name="connsiteY347" fmla="*/ 683113 h 1327754"/>
              <a:gd name="connsiteX348" fmla="*/ 86803 w 905716"/>
              <a:gd name="connsiteY348" fmla="*/ 682569 h 1327754"/>
              <a:gd name="connsiteX349" fmla="*/ 81661 w 905716"/>
              <a:gd name="connsiteY349" fmla="*/ 698478 h 1327754"/>
              <a:gd name="connsiteX350" fmla="*/ 78093 w 905716"/>
              <a:gd name="connsiteY350" fmla="*/ 704648 h 1327754"/>
              <a:gd name="connsiteX351" fmla="*/ 68838 w 905716"/>
              <a:gd name="connsiteY351" fmla="*/ 720073 h 1327754"/>
              <a:gd name="connsiteX352" fmla="*/ 67265 w 905716"/>
              <a:gd name="connsiteY352" fmla="*/ 714931 h 1327754"/>
              <a:gd name="connsiteX353" fmla="*/ 66781 w 905716"/>
              <a:gd name="connsiteY353" fmla="*/ 713903 h 1327754"/>
              <a:gd name="connsiteX354" fmla="*/ 54441 w 905716"/>
              <a:gd name="connsiteY354" fmla="*/ 701079 h 1327754"/>
              <a:gd name="connsiteX355" fmla="*/ 25164 w 905716"/>
              <a:gd name="connsiteY355" fmla="*/ 701623 h 1327754"/>
              <a:gd name="connsiteX356" fmla="*/ 14881 w 905716"/>
              <a:gd name="connsiteY356" fmla="*/ 709850 h 1327754"/>
              <a:gd name="connsiteX357" fmla="*/ 0 w 905716"/>
              <a:gd name="connsiteY357" fmla="*/ 712391 h 1327754"/>
              <a:gd name="connsiteX358" fmla="*/ 7198 w 905716"/>
              <a:gd name="connsiteY358" fmla="*/ 738582 h 1327754"/>
              <a:gd name="connsiteX359" fmla="*/ 8227 w 905716"/>
              <a:gd name="connsiteY359" fmla="*/ 742696 h 1327754"/>
              <a:gd name="connsiteX360" fmla="*/ 25648 w 905716"/>
              <a:gd name="connsiteY360" fmla="*/ 749350 h 1327754"/>
              <a:gd name="connsiteX361" fmla="*/ 36959 w 905716"/>
              <a:gd name="connsiteY361" fmla="*/ 753947 h 1327754"/>
              <a:gd name="connsiteX362" fmla="*/ 43129 w 905716"/>
              <a:gd name="connsiteY362" fmla="*/ 760601 h 1327754"/>
              <a:gd name="connsiteX363" fmla="*/ 41617 w 905716"/>
              <a:gd name="connsiteY363" fmla="*/ 764170 h 1327754"/>
              <a:gd name="connsiteX364" fmla="*/ 33391 w 905716"/>
              <a:gd name="connsiteY364" fmla="*/ 769795 h 1327754"/>
              <a:gd name="connsiteX365" fmla="*/ 33874 w 905716"/>
              <a:gd name="connsiteY365" fmla="*/ 770824 h 1327754"/>
              <a:gd name="connsiteX366" fmla="*/ 33391 w 905716"/>
              <a:gd name="connsiteY366" fmla="*/ 771368 h 1327754"/>
              <a:gd name="connsiteX367" fmla="*/ 43129 w 905716"/>
              <a:gd name="connsiteY367" fmla="*/ 785220 h 1327754"/>
              <a:gd name="connsiteX368" fmla="*/ 49783 w 905716"/>
              <a:gd name="connsiteY368" fmla="*/ 781107 h 1327754"/>
              <a:gd name="connsiteX369" fmla="*/ 52324 w 905716"/>
              <a:gd name="connsiteY369" fmla="*/ 785220 h 1327754"/>
              <a:gd name="connsiteX370" fmla="*/ 53352 w 905716"/>
              <a:gd name="connsiteY370" fmla="*/ 784736 h 1327754"/>
              <a:gd name="connsiteX371" fmla="*/ 55893 w 905716"/>
              <a:gd name="connsiteY371" fmla="*/ 788850 h 1327754"/>
              <a:gd name="connsiteX372" fmla="*/ 56377 w 905716"/>
              <a:gd name="connsiteY372" fmla="*/ 788366 h 1327754"/>
              <a:gd name="connsiteX373" fmla="*/ 57889 w 905716"/>
              <a:gd name="connsiteY373" fmla="*/ 790906 h 1327754"/>
              <a:gd name="connsiteX374" fmla="*/ 58373 w 905716"/>
              <a:gd name="connsiteY374" fmla="*/ 790422 h 1327754"/>
              <a:gd name="connsiteX375" fmla="*/ 92247 w 905716"/>
              <a:gd name="connsiteY375" fmla="*/ 836093 h 1327754"/>
              <a:gd name="connsiteX376" fmla="*/ 105616 w 905716"/>
              <a:gd name="connsiteY376" fmla="*/ 823752 h 1327754"/>
              <a:gd name="connsiteX377" fmla="*/ 107188 w 905716"/>
              <a:gd name="connsiteY377" fmla="*/ 822724 h 1327754"/>
              <a:gd name="connsiteX378" fmla="*/ 103619 w 905716"/>
              <a:gd name="connsiteY378" fmla="*/ 817582 h 1327754"/>
              <a:gd name="connsiteX379" fmla="*/ 105676 w 905716"/>
              <a:gd name="connsiteY379" fmla="*/ 815526 h 1327754"/>
              <a:gd name="connsiteX380" fmla="*/ 113358 w 905716"/>
              <a:gd name="connsiteY380" fmla="*/ 812441 h 1327754"/>
              <a:gd name="connsiteX381" fmla="*/ 119528 w 905716"/>
              <a:gd name="connsiteY381" fmla="*/ 808872 h 1327754"/>
              <a:gd name="connsiteX382" fmla="*/ 143664 w 905716"/>
              <a:gd name="connsiteY382" fmla="*/ 852485 h 1327754"/>
              <a:gd name="connsiteX383" fmla="*/ 142635 w 905716"/>
              <a:gd name="connsiteY383" fmla="*/ 857082 h 1327754"/>
              <a:gd name="connsiteX384" fmla="*/ 148261 w 905716"/>
              <a:gd name="connsiteY384" fmla="*/ 870451 h 1327754"/>
              <a:gd name="connsiteX385" fmla="*/ 153887 w 905716"/>
              <a:gd name="connsiteY385" fmla="*/ 879161 h 1327754"/>
              <a:gd name="connsiteX386" fmla="*/ 153342 w 905716"/>
              <a:gd name="connsiteY386" fmla="*/ 883275 h 1327754"/>
              <a:gd name="connsiteX387" fmla="*/ 155943 w 905716"/>
              <a:gd name="connsiteY387" fmla="*/ 891501 h 1327754"/>
              <a:gd name="connsiteX388" fmla="*/ 155943 w 905716"/>
              <a:gd name="connsiteY388" fmla="*/ 897671 h 1327754"/>
              <a:gd name="connsiteX389" fmla="*/ 161085 w 905716"/>
              <a:gd name="connsiteY389" fmla="*/ 904870 h 1327754"/>
              <a:gd name="connsiteX390" fmla="*/ 161629 w 905716"/>
              <a:gd name="connsiteY390" fmla="*/ 904870 h 1327754"/>
              <a:gd name="connsiteX391" fmla="*/ 163686 w 905716"/>
              <a:gd name="connsiteY391" fmla="*/ 924892 h 1327754"/>
              <a:gd name="connsiteX392" fmla="*/ 157516 w 905716"/>
              <a:gd name="connsiteY392" fmla="*/ 929005 h 1327754"/>
              <a:gd name="connsiteX393" fmla="*/ 164170 w 905716"/>
              <a:gd name="connsiteY393" fmla="*/ 935659 h 1327754"/>
              <a:gd name="connsiteX394" fmla="*/ 163141 w 905716"/>
              <a:gd name="connsiteY394" fmla="*/ 936687 h 1327754"/>
              <a:gd name="connsiteX395" fmla="*/ 164170 w 905716"/>
              <a:gd name="connsiteY395" fmla="*/ 937232 h 1327754"/>
              <a:gd name="connsiteX396" fmla="*/ 164654 w 905716"/>
              <a:gd name="connsiteY396" fmla="*/ 938260 h 1327754"/>
              <a:gd name="connsiteX397" fmla="*/ 164654 w 905716"/>
              <a:gd name="connsiteY397" fmla="*/ 938744 h 1327754"/>
              <a:gd name="connsiteX398" fmla="*/ 163625 w 905716"/>
              <a:gd name="connsiteY398" fmla="*/ 938744 h 1327754"/>
              <a:gd name="connsiteX399" fmla="*/ 162597 w 905716"/>
              <a:gd name="connsiteY399" fmla="*/ 938260 h 1327754"/>
              <a:gd name="connsiteX400" fmla="*/ 160057 w 905716"/>
              <a:gd name="connsiteY400" fmla="*/ 938260 h 1327754"/>
              <a:gd name="connsiteX401" fmla="*/ 155943 w 905716"/>
              <a:gd name="connsiteY401" fmla="*/ 939289 h 1327754"/>
              <a:gd name="connsiteX402" fmla="*/ 154915 w 905716"/>
              <a:gd name="connsiteY402" fmla="*/ 945458 h 1327754"/>
              <a:gd name="connsiteX403" fmla="*/ 153342 w 905716"/>
              <a:gd name="connsiteY403" fmla="*/ 948543 h 1327754"/>
              <a:gd name="connsiteX404" fmla="*/ 151285 w 905716"/>
              <a:gd name="connsiteY404" fmla="*/ 954169 h 1327754"/>
              <a:gd name="connsiteX405" fmla="*/ 150802 w 905716"/>
              <a:gd name="connsiteY405" fmla="*/ 956226 h 1327754"/>
              <a:gd name="connsiteX406" fmla="*/ 142091 w 905716"/>
              <a:gd name="connsiteY406" fmla="*/ 970078 h 1327754"/>
              <a:gd name="connsiteX407" fmla="*/ 141063 w 905716"/>
              <a:gd name="connsiteY407" fmla="*/ 970078 h 1327754"/>
              <a:gd name="connsiteX408" fmla="*/ 139550 w 905716"/>
              <a:gd name="connsiteY408" fmla="*/ 973163 h 1327754"/>
              <a:gd name="connsiteX409" fmla="*/ 136466 w 905716"/>
              <a:gd name="connsiteY409" fmla="*/ 975220 h 1327754"/>
              <a:gd name="connsiteX410" fmla="*/ 129267 w 905716"/>
              <a:gd name="connsiteY410" fmla="*/ 975764 h 1327754"/>
              <a:gd name="connsiteX411" fmla="*/ 129267 w 905716"/>
              <a:gd name="connsiteY411" fmla="*/ 977821 h 1327754"/>
              <a:gd name="connsiteX412" fmla="*/ 125698 w 905716"/>
              <a:gd name="connsiteY412" fmla="*/ 983446 h 1327754"/>
              <a:gd name="connsiteX413" fmla="*/ 125698 w 905716"/>
              <a:gd name="connsiteY413" fmla="*/ 985019 h 1327754"/>
              <a:gd name="connsiteX414" fmla="*/ 127755 w 905716"/>
              <a:gd name="connsiteY414" fmla="*/ 985503 h 1327754"/>
              <a:gd name="connsiteX415" fmla="*/ 126727 w 905716"/>
              <a:gd name="connsiteY415" fmla="*/ 986531 h 1327754"/>
              <a:gd name="connsiteX416" fmla="*/ 128239 w 905716"/>
              <a:gd name="connsiteY416" fmla="*/ 988588 h 1327754"/>
              <a:gd name="connsiteX417" fmla="*/ 130779 w 905716"/>
              <a:gd name="connsiteY417" fmla="*/ 990644 h 1327754"/>
              <a:gd name="connsiteX418" fmla="*/ 131808 w 905716"/>
              <a:gd name="connsiteY418" fmla="*/ 989132 h 1327754"/>
              <a:gd name="connsiteX419" fmla="*/ 134893 w 905716"/>
              <a:gd name="connsiteY419" fmla="*/ 992701 h 1327754"/>
              <a:gd name="connsiteX420" fmla="*/ 135921 w 905716"/>
              <a:gd name="connsiteY420" fmla="*/ 993245 h 1327754"/>
              <a:gd name="connsiteX421" fmla="*/ 157456 w 905716"/>
              <a:gd name="connsiteY421" fmla="*/ 1011211 h 1327754"/>
              <a:gd name="connsiteX422" fmla="*/ 173848 w 905716"/>
              <a:gd name="connsiteY422" fmla="*/ 1028632 h 1327754"/>
              <a:gd name="connsiteX423" fmla="*/ 188245 w 905716"/>
              <a:gd name="connsiteY423" fmla="*/ 1021978 h 1327754"/>
              <a:gd name="connsiteX424" fmla="*/ 189273 w 905716"/>
              <a:gd name="connsiteY424" fmla="*/ 1020950 h 1327754"/>
              <a:gd name="connsiteX425" fmla="*/ 193386 w 905716"/>
              <a:gd name="connsiteY425" fmla="*/ 1023551 h 1327754"/>
              <a:gd name="connsiteX426" fmla="*/ 196471 w 905716"/>
              <a:gd name="connsiteY426" fmla="*/ 1027664 h 1327754"/>
              <a:gd name="connsiteX427" fmla="*/ 203125 w 905716"/>
              <a:gd name="connsiteY427" fmla="*/ 1033834 h 1327754"/>
              <a:gd name="connsiteX428" fmla="*/ 203670 w 905716"/>
              <a:gd name="connsiteY428" fmla="*/ 1038431 h 1327754"/>
              <a:gd name="connsiteX429" fmla="*/ 205726 w 905716"/>
              <a:gd name="connsiteY429" fmla="*/ 1038431 h 1327754"/>
              <a:gd name="connsiteX430" fmla="*/ 211897 w 905716"/>
              <a:gd name="connsiteY430" fmla="*/ 1046658 h 1327754"/>
              <a:gd name="connsiteX431" fmla="*/ 233431 w 905716"/>
              <a:gd name="connsiteY431" fmla="*/ 1034318 h 1327754"/>
              <a:gd name="connsiteX432" fmla="*/ 228834 w 905716"/>
              <a:gd name="connsiteY432" fmla="*/ 1027664 h 1327754"/>
              <a:gd name="connsiteX433" fmla="*/ 229378 w 905716"/>
              <a:gd name="connsiteY433" fmla="*/ 1026152 h 1327754"/>
              <a:gd name="connsiteX434" fmla="*/ 230890 w 905716"/>
              <a:gd name="connsiteY434" fmla="*/ 1025607 h 1327754"/>
              <a:gd name="connsiteX435" fmla="*/ 233975 w 905716"/>
              <a:gd name="connsiteY435" fmla="*/ 1017925 h 1327754"/>
              <a:gd name="connsiteX436" fmla="*/ 237544 w 905716"/>
              <a:gd name="connsiteY436" fmla="*/ 1016897 h 1327754"/>
              <a:gd name="connsiteX437" fmla="*/ 240629 w 905716"/>
              <a:gd name="connsiteY437" fmla="*/ 1012300 h 1327754"/>
              <a:gd name="connsiteX438" fmla="*/ 245771 w 905716"/>
              <a:gd name="connsiteY438" fmla="*/ 1011271 h 1327754"/>
              <a:gd name="connsiteX439" fmla="*/ 245226 w 905716"/>
              <a:gd name="connsiteY439" fmla="*/ 1009759 h 1327754"/>
              <a:gd name="connsiteX440" fmla="*/ 247767 w 905716"/>
              <a:gd name="connsiteY440" fmla="*/ 1006674 h 1327754"/>
              <a:gd name="connsiteX441" fmla="*/ 248251 w 905716"/>
              <a:gd name="connsiteY441" fmla="*/ 1010243 h 1327754"/>
              <a:gd name="connsiteX442" fmla="*/ 249279 w 905716"/>
              <a:gd name="connsiteY442" fmla="*/ 1011755 h 1327754"/>
              <a:gd name="connsiteX443" fmla="*/ 255449 w 905716"/>
              <a:gd name="connsiteY443" fmla="*/ 1019438 h 1327754"/>
              <a:gd name="connsiteX444" fmla="*/ 264704 w 905716"/>
              <a:gd name="connsiteY444" fmla="*/ 1025607 h 1327754"/>
              <a:gd name="connsiteX445" fmla="*/ 265733 w 905716"/>
              <a:gd name="connsiteY445" fmla="*/ 1028208 h 1327754"/>
              <a:gd name="connsiteX446" fmla="*/ 267789 w 905716"/>
              <a:gd name="connsiteY446" fmla="*/ 1030749 h 1327754"/>
              <a:gd name="connsiteX447" fmla="*/ 268817 w 905716"/>
              <a:gd name="connsiteY447" fmla="*/ 1031778 h 1327754"/>
              <a:gd name="connsiteX448" fmla="*/ 269301 w 905716"/>
              <a:gd name="connsiteY448" fmla="*/ 1034318 h 1327754"/>
              <a:gd name="connsiteX449" fmla="*/ 270330 w 905716"/>
              <a:gd name="connsiteY449" fmla="*/ 1034802 h 1327754"/>
              <a:gd name="connsiteX450" fmla="*/ 272387 w 905716"/>
              <a:gd name="connsiteY450" fmla="*/ 1032745 h 1327754"/>
              <a:gd name="connsiteX451" fmla="*/ 272387 w 905716"/>
              <a:gd name="connsiteY451" fmla="*/ 1031717 h 1327754"/>
              <a:gd name="connsiteX452" fmla="*/ 272870 w 905716"/>
              <a:gd name="connsiteY452" fmla="*/ 1030689 h 1327754"/>
              <a:gd name="connsiteX453" fmla="*/ 271842 w 905716"/>
              <a:gd name="connsiteY453" fmla="*/ 1029661 h 1327754"/>
              <a:gd name="connsiteX454" fmla="*/ 273354 w 905716"/>
              <a:gd name="connsiteY454" fmla="*/ 1028148 h 1327754"/>
              <a:gd name="connsiteX455" fmla="*/ 275411 w 905716"/>
              <a:gd name="connsiteY455" fmla="*/ 1027120 h 1327754"/>
              <a:gd name="connsiteX456" fmla="*/ 274383 w 905716"/>
              <a:gd name="connsiteY456" fmla="*/ 1025547 h 1327754"/>
              <a:gd name="connsiteX457" fmla="*/ 274866 w 905716"/>
              <a:gd name="connsiteY457" fmla="*/ 1024035 h 1327754"/>
              <a:gd name="connsiteX458" fmla="*/ 273838 w 905716"/>
              <a:gd name="connsiteY458" fmla="*/ 1023006 h 1327754"/>
              <a:gd name="connsiteX459" fmla="*/ 269241 w 905716"/>
              <a:gd name="connsiteY459" fmla="*/ 1013268 h 1327754"/>
              <a:gd name="connsiteX460" fmla="*/ 268213 w 905716"/>
              <a:gd name="connsiteY460" fmla="*/ 1012723 h 1327754"/>
              <a:gd name="connsiteX461" fmla="*/ 269241 w 905716"/>
              <a:gd name="connsiteY461" fmla="*/ 1009638 h 1327754"/>
              <a:gd name="connsiteX462" fmla="*/ 274866 w 905716"/>
              <a:gd name="connsiteY462" fmla="*/ 1004497 h 1327754"/>
              <a:gd name="connsiteX463" fmla="*/ 276379 w 905716"/>
              <a:gd name="connsiteY463" fmla="*/ 1008610 h 1327754"/>
              <a:gd name="connsiteX464" fmla="*/ 277407 w 905716"/>
              <a:gd name="connsiteY464" fmla="*/ 1010122 h 1327754"/>
              <a:gd name="connsiteX465" fmla="*/ 279464 w 905716"/>
              <a:gd name="connsiteY465" fmla="*/ 1011150 h 1327754"/>
              <a:gd name="connsiteX466" fmla="*/ 282004 w 905716"/>
              <a:gd name="connsiteY466" fmla="*/ 1013691 h 1327754"/>
              <a:gd name="connsiteX467" fmla="*/ 283033 w 905716"/>
              <a:gd name="connsiteY467" fmla="*/ 1016776 h 1327754"/>
              <a:gd name="connsiteX468" fmla="*/ 302027 w 905716"/>
              <a:gd name="connsiteY468" fmla="*/ 1015748 h 1327754"/>
              <a:gd name="connsiteX469" fmla="*/ 303055 w 905716"/>
              <a:gd name="connsiteY469" fmla="*/ 1012663 h 1327754"/>
              <a:gd name="connsiteX470" fmla="*/ 307168 w 905716"/>
              <a:gd name="connsiteY470" fmla="*/ 1005465 h 1327754"/>
              <a:gd name="connsiteX471" fmla="*/ 310253 w 905716"/>
              <a:gd name="connsiteY471" fmla="*/ 1006009 h 1327754"/>
              <a:gd name="connsiteX472" fmla="*/ 311826 w 905716"/>
              <a:gd name="connsiteY472" fmla="*/ 1007037 h 1327754"/>
              <a:gd name="connsiteX473" fmla="*/ 313883 w 905716"/>
              <a:gd name="connsiteY473" fmla="*/ 1007037 h 1327754"/>
              <a:gd name="connsiteX474" fmla="*/ 314366 w 905716"/>
              <a:gd name="connsiteY474" fmla="*/ 1006553 h 1327754"/>
              <a:gd name="connsiteX475" fmla="*/ 314366 w 905716"/>
              <a:gd name="connsiteY475" fmla="*/ 1005525 h 1327754"/>
              <a:gd name="connsiteX476" fmla="*/ 313883 w 905716"/>
              <a:gd name="connsiteY476" fmla="*/ 1004012 h 1327754"/>
              <a:gd name="connsiteX477" fmla="*/ 314366 w 905716"/>
              <a:gd name="connsiteY477" fmla="*/ 1003468 h 1327754"/>
              <a:gd name="connsiteX478" fmla="*/ 314911 w 905716"/>
              <a:gd name="connsiteY478" fmla="*/ 1003468 h 1327754"/>
              <a:gd name="connsiteX479" fmla="*/ 315455 w 905716"/>
              <a:gd name="connsiteY479" fmla="*/ 1002984 h 1327754"/>
              <a:gd name="connsiteX480" fmla="*/ 315455 w 905716"/>
              <a:gd name="connsiteY480" fmla="*/ 1000928 h 1327754"/>
              <a:gd name="connsiteX481" fmla="*/ 319569 w 905716"/>
              <a:gd name="connsiteY481" fmla="*/ 998871 h 1327754"/>
              <a:gd name="connsiteX482" fmla="*/ 318056 w 905716"/>
              <a:gd name="connsiteY482" fmla="*/ 995302 h 1327754"/>
              <a:gd name="connsiteX483" fmla="*/ 317572 w 905716"/>
              <a:gd name="connsiteY483" fmla="*/ 993790 h 1327754"/>
              <a:gd name="connsiteX484" fmla="*/ 318056 w 905716"/>
              <a:gd name="connsiteY484" fmla="*/ 993306 h 1327754"/>
              <a:gd name="connsiteX485" fmla="*/ 334993 w 905716"/>
              <a:gd name="connsiteY485" fmla="*/ 1012784 h 1327754"/>
              <a:gd name="connsiteX486" fmla="*/ 333965 w 905716"/>
              <a:gd name="connsiteY486" fmla="*/ 1015385 h 1327754"/>
              <a:gd name="connsiteX487" fmla="*/ 335478 w 905716"/>
              <a:gd name="connsiteY487" fmla="*/ 1018954 h 1327754"/>
              <a:gd name="connsiteX488" fmla="*/ 335961 w 905716"/>
              <a:gd name="connsiteY488" fmla="*/ 1019982 h 1327754"/>
              <a:gd name="connsiteX489" fmla="*/ 336445 w 905716"/>
              <a:gd name="connsiteY489" fmla="*/ 1021555 h 1327754"/>
              <a:gd name="connsiteX490" fmla="*/ 335961 w 905716"/>
              <a:gd name="connsiteY490" fmla="*/ 1022583 h 1327754"/>
              <a:gd name="connsiteX491" fmla="*/ 333421 w 905716"/>
              <a:gd name="connsiteY491" fmla="*/ 1023612 h 1327754"/>
              <a:gd name="connsiteX492" fmla="*/ 342131 w 905716"/>
              <a:gd name="connsiteY492" fmla="*/ 1025668 h 1327754"/>
              <a:gd name="connsiteX493" fmla="*/ 340619 w 905716"/>
              <a:gd name="connsiteY493" fmla="*/ 1016413 h 1327754"/>
              <a:gd name="connsiteX494" fmla="*/ 346789 w 905716"/>
              <a:gd name="connsiteY494" fmla="*/ 1011271 h 1327754"/>
              <a:gd name="connsiteX495" fmla="*/ 348846 w 905716"/>
              <a:gd name="connsiteY495" fmla="*/ 1013812 h 1327754"/>
              <a:gd name="connsiteX496" fmla="*/ 344732 w 905716"/>
              <a:gd name="connsiteY496" fmla="*/ 1018954 h 1327754"/>
              <a:gd name="connsiteX497" fmla="*/ 345761 w 905716"/>
              <a:gd name="connsiteY497" fmla="*/ 1022039 h 1327754"/>
              <a:gd name="connsiteX498" fmla="*/ 349874 w 905716"/>
              <a:gd name="connsiteY498" fmla="*/ 1021010 h 1327754"/>
              <a:gd name="connsiteX499" fmla="*/ 349390 w 905716"/>
              <a:gd name="connsiteY499" fmla="*/ 1018954 h 1327754"/>
              <a:gd name="connsiteX500" fmla="*/ 351447 w 905716"/>
              <a:gd name="connsiteY500" fmla="*/ 1012784 h 1327754"/>
              <a:gd name="connsiteX501" fmla="*/ 351447 w 905716"/>
              <a:gd name="connsiteY501" fmla="*/ 1010243 h 1327754"/>
              <a:gd name="connsiteX502" fmla="*/ 352475 w 905716"/>
              <a:gd name="connsiteY502" fmla="*/ 1010243 h 1327754"/>
              <a:gd name="connsiteX503" fmla="*/ 352475 w 905716"/>
              <a:gd name="connsiteY503" fmla="*/ 1010787 h 1327754"/>
              <a:gd name="connsiteX504" fmla="*/ 359129 w 905716"/>
              <a:gd name="connsiteY504" fmla="*/ 1010243 h 1327754"/>
              <a:gd name="connsiteX505" fmla="*/ 359129 w 905716"/>
              <a:gd name="connsiteY505" fmla="*/ 1013812 h 1327754"/>
              <a:gd name="connsiteX506" fmla="*/ 364271 w 905716"/>
              <a:gd name="connsiteY506" fmla="*/ 1021010 h 1327754"/>
              <a:gd name="connsiteX507" fmla="*/ 366872 w 905716"/>
              <a:gd name="connsiteY507" fmla="*/ 1019498 h 1327754"/>
              <a:gd name="connsiteX508" fmla="*/ 368928 w 905716"/>
              <a:gd name="connsiteY508" fmla="*/ 1021555 h 1327754"/>
              <a:gd name="connsiteX509" fmla="*/ 370441 w 905716"/>
              <a:gd name="connsiteY509" fmla="*/ 1020526 h 1327754"/>
              <a:gd name="connsiteX510" fmla="*/ 374554 w 905716"/>
              <a:gd name="connsiteY510" fmla="*/ 1006130 h 1327754"/>
              <a:gd name="connsiteX511" fmla="*/ 376127 w 905716"/>
              <a:gd name="connsiteY511" fmla="*/ 1006130 h 1327754"/>
              <a:gd name="connsiteX512" fmla="*/ 385382 w 905716"/>
              <a:gd name="connsiteY512" fmla="*/ 998932 h 1327754"/>
              <a:gd name="connsiteX513" fmla="*/ 393064 w 905716"/>
              <a:gd name="connsiteY513" fmla="*/ 999476 h 1327754"/>
              <a:gd name="connsiteX514" fmla="*/ 388467 w 905716"/>
              <a:gd name="connsiteY514" fmla="*/ 991249 h 1327754"/>
              <a:gd name="connsiteX515" fmla="*/ 393608 w 905716"/>
              <a:gd name="connsiteY515" fmla="*/ 992277 h 1327754"/>
              <a:gd name="connsiteX516" fmla="*/ 395181 w 905716"/>
              <a:gd name="connsiteY516" fmla="*/ 988709 h 1327754"/>
              <a:gd name="connsiteX517" fmla="*/ 394697 w 905716"/>
              <a:gd name="connsiteY517" fmla="*/ 986652 h 1327754"/>
              <a:gd name="connsiteX518" fmla="*/ 393669 w 905716"/>
              <a:gd name="connsiteY518" fmla="*/ 987136 h 1327754"/>
              <a:gd name="connsiteX519" fmla="*/ 391128 w 905716"/>
              <a:gd name="connsiteY519" fmla="*/ 985624 h 1327754"/>
              <a:gd name="connsiteX520" fmla="*/ 387015 w 905716"/>
              <a:gd name="connsiteY520" fmla="*/ 982539 h 1327754"/>
              <a:gd name="connsiteX521" fmla="*/ 391128 w 905716"/>
              <a:gd name="connsiteY521" fmla="*/ 977941 h 1327754"/>
              <a:gd name="connsiteX522" fmla="*/ 392640 w 905716"/>
              <a:gd name="connsiteY522" fmla="*/ 977397 h 1327754"/>
              <a:gd name="connsiteX523" fmla="*/ 399294 w 905716"/>
              <a:gd name="connsiteY523" fmla="*/ 987680 h 1327754"/>
              <a:gd name="connsiteX524" fmla="*/ 399839 w 905716"/>
              <a:gd name="connsiteY524" fmla="*/ 993306 h 1327754"/>
              <a:gd name="connsiteX525" fmla="*/ 401895 w 905716"/>
              <a:gd name="connsiteY525" fmla="*/ 994818 h 1327754"/>
              <a:gd name="connsiteX526" fmla="*/ 406493 w 905716"/>
              <a:gd name="connsiteY526" fmla="*/ 994274 h 1327754"/>
              <a:gd name="connsiteX527" fmla="*/ 408549 w 905716"/>
              <a:gd name="connsiteY527" fmla="*/ 999899 h 1327754"/>
              <a:gd name="connsiteX528" fmla="*/ 416232 w 905716"/>
              <a:gd name="connsiteY528" fmla="*/ 1006553 h 1327754"/>
              <a:gd name="connsiteX529" fmla="*/ 417260 w 905716"/>
              <a:gd name="connsiteY529" fmla="*/ 1006553 h 1327754"/>
              <a:gd name="connsiteX530" fmla="*/ 418833 w 905716"/>
              <a:gd name="connsiteY530" fmla="*/ 1008066 h 1327754"/>
              <a:gd name="connsiteX531" fmla="*/ 421918 w 905716"/>
              <a:gd name="connsiteY531" fmla="*/ 1007037 h 1327754"/>
              <a:gd name="connsiteX532" fmla="*/ 421918 w 905716"/>
              <a:gd name="connsiteY532" fmla="*/ 1008066 h 1327754"/>
              <a:gd name="connsiteX533" fmla="*/ 422462 w 905716"/>
              <a:gd name="connsiteY533" fmla="*/ 1008610 h 1327754"/>
              <a:gd name="connsiteX534" fmla="*/ 422462 w 905716"/>
              <a:gd name="connsiteY534" fmla="*/ 1010122 h 1327754"/>
              <a:gd name="connsiteX535" fmla="*/ 423974 w 905716"/>
              <a:gd name="connsiteY535" fmla="*/ 1012663 h 1327754"/>
              <a:gd name="connsiteX536" fmla="*/ 423974 w 905716"/>
              <a:gd name="connsiteY536" fmla="*/ 1015748 h 1327754"/>
              <a:gd name="connsiteX537" fmla="*/ 428571 w 905716"/>
              <a:gd name="connsiteY537" fmla="*/ 1018288 h 1327754"/>
              <a:gd name="connsiteX538" fmla="*/ 430628 w 905716"/>
              <a:gd name="connsiteY538" fmla="*/ 1017804 h 1327754"/>
              <a:gd name="connsiteX539" fmla="*/ 442968 w 905716"/>
              <a:gd name="connsiteY539" fmla="*/ 1024458 h 1327754"/>
              <a:gd name="connsiteX540" fmla="*/ 447081 w 905716"/>
              <a:gd name="connsiteY540" fmla="*/ 1024458 h 1327754"/>
              <a:gd name="connsiteX541" fmla="*/ 448594 w 905716"/>
              <a:gd name="connsiteY541" fmla="*/ 1025487 h 1327754"/>
              <a:gd name="connsiteX542" fmla="*/ 449622 w 905716"/>
              <a:gd name="connsiteY542" fmla="*/ 1025487 h 1327754"/>
              <a:gd name="connsiteX543" fmla="*/ 456276 w 905716"/>
              <a:gd name="connsiteY543" fmla="*/ 1030084 h 1327754"/>
              <a:gd name="connsiteX544" fmla="*/ 459845 w 905716"/>
              <a:gd name="connsiteY544" fmla="*/ 1034681 h 1327754"/>
              <a:gd name="connsiteX545" fmla="*/ 464442 w 905716"/>
              <a:gd name="connsiteY545" fmla="*/ 1038794 h 1327754"/>
              <a:gd name="connsiteX546" fmla="*/ 465470 w 905716"/>
              <a:gd name="connsiteY546" fmla="*/ 1041335 h 1327754"/>
              <a:gd name="connsiteX547" fmla="*/ 473153 w 905716"/>
              <a:gd name="connsiteY547" fmla="*/ 1047989 h 1327754"/>
              <a:gd name="connsiteX548" fmla="*/ 480351 w 905716"/>
              <a:gd name="connsiteY548" fmla="*/ 1060813 h 1327754"/>
              <a:gd name="connsiteX549" fmla="*/ 485977 w 905716"/>
              <a:gd name="connsiteY549" fmla="*/ 1065955 h 1327754"/>
              <a:gd name="connsiteX550" fmla="*/ 490090 w 905716"/>
              <a:gd name="connsiteY550" fmla="*/ 1068011 h 1327754"/>
              <a:gd name="connsiteX551" fmla="*/ 491118 w 905716"/>
              <a:gd name="connsiteY551" fmla="*/ 1071580 h 1327754"/>
              <a:gd name="connsiteX552" fmla="*/ 492146 w 905716"/>
              <a:gd name="connsiteY552" fmla="*/ 1077750 h 1327754"/>
              <a:gd name="connsiteX553" fmla="*/ 492146 w 905716"/>
              <a:gd name="connsiteY553" fmla="*/ 1081319 h 1327754"/>
              <a:gd name="connsiteX554" fmla="*/ 487549 w 905716"/>
              <a:gd name="connsiteY554" fmla="*/ 1092086 h 1327754"/>
              <a:gd name="connsiteX555" fmla="*/ 493175 w 905716"/>
              <a:gd name="connsiteY555" fmla="*/ 1103882 h 1327754"/>
              <a:gd name="connsiteX556" fmla="*/ 481379 w 905716"/>
              <a:gd name="connsiteY556" fmla="*/ 1111564 h 1327754"/>
              <a:gd name="connsiteX557" fmla="*/ 479323 w 905716"/>
              <a:gd name="connsiteY557" fmla="*/ 1111564 h 1327754"/>
              <a:gd name="connsiteX558" fmla="*/ 479323 w 905716"/>
              <a:gd name="connsiteY558" fmla="*/ 1112592 h 1327754"/>
              <a:gd name="connsiteX559" fmla="*/ 473153 w 905716"/>
              <a:gd name="connsiteY559" fmla="*/ 1122875 h 1327754"/>
              <a:gd name="connsiteX560" fmla="*/ 475209 w 905716"/>
              <a:gd name="connsiteY560" fmla="*/ 1125961 h 1327754"/>
              <a:gd name="connsiteX561" fmla="*/ 470068 w 905716"/>
              <a:gd name="connsiteY561" fmla="*/ 1129529 h 1327754"/>
              <a:gd name="connsiteX562" fmla="*/ 473637 w 905716"/>
              <a:gd name="connsiteY562" fmla="*/ 1133098 h 1327754"/>
              <a:gd name="connsiteX563" fmla="*/ 474665 w 905716"/>
              <a:gd name="connsiteY563" fmla="*/ 1132554 h 1327754"/>
              <a:gd name="connsiteX564" fmla="*/ 480291 w 905716"/>
              <a:gd name="connsiteY564" fmla="*/ 1137696 h 1327754"/>
              <a:gd name="connsiteX565" fmla="*/ 477689 w 905716"/>
              <a:gd name="connsiteY565" fmla="*/ 1140236 h 1327754"/>
              <a:gd name="connsiteX566" fmla="*/ 474604 w 905716"/>
              <a:gd name="connsiteY566" fmla="*/ 1137151 h 1327754"/>
              <a:gd name="connsiteX567" fmla="*/ 466922 w 905716"/>
              <a:gd name="connsiteY567" fmla="*/ 1139691 h 1327754"/>
              <a:gd name="connsiteX568" fmla="*/ 461297 w 905716"/>
              <a:gd name="connsiteY568" fmla="*/ 1132494 h 1327754"/>
              <a:gd name="connsiteX569" fmla="*/ 457183 w 905716"/>
              <a:gd name="connsiteY569" fmla="*/ 1135578 h 1327754"/>
              <a:gd name="connsiteX570" fmla="*/ 456699 w 905716"/>
              <a:gd name="connsiteY570" fmla="*/ 1136607 h 1327754"/>
              <a:gd name="connsiteX571" fmla="*/ 454098 w 905716"/>
              <a:gd name="connsiteY571" fmla="*/ 1136607 h 1327754"/>
              <a:gd name="connsiteX572" fmla="*/ 453070 w 905716"/>
              <a:gd name="connsiteY572" fmla="*/ 1139691 h 1327754"/>
              <a:gd name="connsiteX573" fmla="*/ 452526 w 905716"/>
              <a:gd name="connsiteY573" fmla="*/ 1139208 h 1327754"/>
              <a:gd name="connsiteX574" fmla="*/ 451981 w 905716"/>
              <a:gd name="connsiteY574" fmla="*/ 1140720 h 1327754"/>
              <a:gd name="connsiteX575" fmla="*/ 451497 w 905716"/>
              <a:gd name="connsiteY575" fmla="*/ 1139208 h 1327754"/>
              <a:gd name="connsiteX576" fmla="*/ 449985 w 905716"/>
              <a:gd name="connsiteY576" fmla="*/ 1138724 h 1327754"/>
              <a:gd name="connsiteX577" fmla="*/ 449501 w 905716"/>
              <a:gd name="connsiteY577" fmla="*/ 1135155 h 1327754"/>
              <a:gd name="connsiteX578" fmla="*/ 447928 w 905716"/>
              <a:gd name="connsiteY578" fmla="*/ 1133098 h 1327754"/>
              <a:gd name="connsiteX579" fmla="*/ 443815 w 905716"/>
              <a:gd name="connsiteY579" fmla="*/ 1135639 h 1327754"/>
              <a:gd name="connsiteX580" fmla="*/ 442787 w 905716"/>
              <a:gd name="connsiteY580" fmla="*/ 1135155 h 1327754"/>
              <a:gd name="connsiteX581" fmla="*/ 442303 w 905716"/>
              <a:gd name="connsiteY581" fmla="*/ 1135639 h 1327754"/>
              <a:gd name="connsiteX582" fmla="*/ 441274 w 905716"/>
              <a:gd name="connsiteY582" fmla="*/ 1134127 h 1327754"/>
              <a:gd name="connsiteX583" fmla="*/ 440246 w 905716"/>
              <a:gd name="connsiteY583" fmla="*/ 1134611 h 1327754"/>
              <a:gd name="connsiteX584" fmla="*/ 441274 w 905716"/>
              <a:gd name="connsiteY584" fmla="*/ 1137696 h 1327754"/>
              <a:gd name="connsiteX585" fmla="*/ 439218 w 905716"/>
              <a:gd name="connsiteY585" fmla="*/ 1140236 h 1327754"/>
              <a:gd name="connsiteX586" fmla="*/ 438189 w 905716"/>
              <a:gd name="connsiteY586" fmla="*/ 1139208 h 1327754"/>
              <a:gd name="connsiteX587" fmla="*/ 433048 w 905716"/>
              <a:gd name="connsiteY587" fmla="*/ 1142777 h 1327754"/>
              <a:gd name="connsiteX588" fmla="*/ 452526 w 905716"/>
              <a:gd name="connsiteY588" fmla="*/ 1166912 h 1327754"/>
              <a:gd name="connsiteX589" fmla="*/ 451497 w 905716"/>
              <a:gd name="connsiteY589" fmla="*/ 1168424 h 1327754"/>
              <a:gd name="connsiteX590" fmla="*/ 454038 w 905716"/>
              <a:gd name="connsiteY590" fmla="*/ 1171993 h 1327754"/>
              <a:gd name="connsiteX591" fmla="*/ 449441 w 905716"/>
              <a:gd name="connsiteY591" fmla="*/ 1174050 h 1327754"/>
              <a:gd name="connsiteX592" fmla="*/ 447384 w 905716"/>
              <a:gd name="connsiteY592" fmla="*/ 1170965 h 1327754"/>
              <a:gd name="connsiteX593" fmla="*/ 444843 w 905716"/>
              <a:gd name="connsiteY593" fmla="*/ 1173506 h 1327754"/>
              <a:gd name="connsiteX594" fmla="*/ 441274 w 905716"/>
              <a:gd name="connsiteY594" fmla="*/ 1169392 h 1327754"/>
              <a:gd name="connsiteX595" fmla="*/ 440246 w 905716"/>
              <a:gd name="connsiteY595" fmla="*/ 1169392 h 1327754"/>
              <a:gd name="connsiteX596" fmla="*/ 439218 w 905716"/>
              <a:gd name="connsiteY596" fmla="*/ 1168364 h 1327754"/>
              <a:gd name="connsiteX597" fmla="*/ 438189 w 905716"/>
              <a:gd name="connsiteY597" fmla="*/ 1168364 h 1327754"/>
              <a:gd name="connsiteX598" fmla="*/ 435649 w 905716"/>
              <a:gd name="connsiteY598" fmla="*/ 1168908 h 1327754"/>
              <a:gd name="connsiteX599" fmla="*/ 445388 w 905716"/>
              <a:gd name="connsiteY599" fmla="*/ 1192499 h 1327754"/>
              <a:gd name="connsiteX600" fmla="*/ 448957 w 905716"/>
              <a:gd name="connsiteY600" fmla="*/ 1197097 h 1327754"/>
              <a:gd name="connsiteX601" fmla="*/ 448957 w 905716"/>
              <a:gd name="connsiteY601" fmla="*/ 1204295 h 1327754"/>
              <a:gd name="connsiteX602" fmla="*/ 449501 w 905716"/>
              <a:gd name="connsiteY602" fmla="*/ 1206352 h 1327754"/>
              <a:gd name="connsiteX603" fmla="*/ 449501 w 905716"/>
              <a:gd name="connsiteY603" fmla="*/ 1206836 h 1327754"/>
              <a:gd name="connsiteX604" fmla="*/ 449985 w 905716"/>
              <a:gd name="connsiteY604" fmla="*/ 1207864 h 1327754"/>
              <a:gd name="connsiteX605" fmla="*/ 449501 w 905716"/>
              <a:gd name="connsiteY605" fmla="*/ 1208348 h 1327754"/>
              <a:gd name="connsiteX606" fmla="*/ 450529 w 905716"/>
              <a:gd name="connsiteY606" fmla="*/ 1209376 h 1327754"/>
              <a:gd name="connsiteX607" fmla="*/ 453130 w 905716"/>
              <a:gd name="connsiteY607" fmla="*/ 1215546 h 1327754"/>
              <a:gd name="connsiteX608" fmla="*/ 454643 w 905716"/>
              <a:gd name="connsiteY608" fmla="*/ 1222744 h 1327754"/>
              <a:gd name="connsiteX609" fmla="*/ 455671 w 905716"/>
              <a:gd name="connsiteY609" fmla="*/ 1224801 h 1327754"/>
              <a:gd name="connsiteX610" fmla="*/ 459240 w 905716"/>
              <a:gd name="connsiteY610" fmla="*/ 1221232 h 1327754"/>
              <a:gd name="connsiteX611" fmla="*/ 460752 w 905716"/>
              <a:gd name="connsiteY611" fmla="*/ 1220204 h 1327754"/>
              <a:gd name="connsiteX612" fmla="*/ 460752 w 905716"/>
              <a:gd name="connsiteY612" fmla="*/ 1219659 h 1327754"/>
              <a:gd name="connsiteX613" fmla="*/ 462809 w 905716"/>
              <a:gd name="connsiteY613" fmla="*/ 1219175 h 1327754"/>
              <a:gd name="connsiteX614" fmla="*/ 463837 w 905716"/>
              <a:gd name="connsiteY614" fmla="*/ 1219175 h 1327754"/>
              <a:gd name="connsiteX615" fmla="*/ 464321 w 905716"/>
              <a:gd name="connsiteY615" fmla="*/ 1218631 h 1327754"/>
              <a:gd name="connsiteX616" fmla="*/ 466378 w 905716"/>
              <a:gd name="connsiteY616" fmla="*/ 1218631 h 1327754"/>
              <a:gd name="connsiteX617" fmla="*/ 467890 w 905716"/>
              <a:gd name="connsiteY617" fmla="*/ 1219659 h 1327754"/>
              <a:gd name="connsiteX618" fmla="*/ 469947 w 905716"/>
              <a:gd name="connsiteY618" fmla="*/ 1220204 h 1327754"/>
              <a:gd name="connsiteX619" fmla="*/ 475088 w 905716"/>
              <a:gd name="connsiteY619" fmla="*/ 1222744 h 1327754"/>
              <a:gd name="connsiteX620" fmla="*/ 475088 w 905716"/>
              <a:gd name="connsiteY620" fmla="*/ 1223773 h 1327754"/>
              <a:gd name="connsiteX621" fmla="*/ 474060 w 905716"/>
              <a:gd name="connsiteY621" fmla="*/ 1223773 h 1327754"/>
              <a:gd name="connsiteX622" fmla="*/ 471519 w 905716"/>
              <a:gd name="connsiteY622" fmla="*/ 1227342 h 1327754"/>
              <a:gd name="connsiteX623" fmla="*/ 470491 w 905716"/>
              <a:gd name="connsiteY623" fmla="*/ 1226313 h 1327754"/>
              <a:gd name="connsiteX624" fmla="*/ 469463 w 905716"/>
              <a:gd name="connsiteY624" fmla="*/ 1227342 h 1327754"/>
              <a:gd name="connsiteX625" fmla="*/ 469947 w 905716"/>
              <a:gd name="connsiteY625" fmla="*/ 1230910 h 1327754"/>
              <a:gd name="connsiteX626" fmla="*/ 472003 w 905716"/>
              <a:gd name="connsiteY626" fmla="*/ 1229338 h 1327754"/>
              <a:gd name="connsiteX627" fmla="*/ 474544 w 905716"/>
              <a:gd name="connsiteY627" fmla="*/ 1230366 h 1327754"/>
              <a:gd name="connsiteX628" fmla="*/ 476601 w 905716"/>
              <a:gd name="connsiteY628" fmla="*/ 1234480 h 1327754"/>
              <a:gd name="connsiteX629" fmla="*/ 475088 w 905716"/>
              <a:gd name="connsiteY629" fmla="*/ 1237020 h 1327754"/>
              <a:gd name="connsiteX630" fmla="*/ 478173 w 905716"/>
              <a:gd name="connsiteY630" fmla="*/ 1240105 h 1327754"/>
              <a:gd name="connsiteX631" fmla="*/ 473576 w 905716"/>
              <a:gd name="connsiteY631" fmla="*/ 1245247 h 1327754"/>
              <a:gd name="connsiteX632" fmla="*/ 478718 w 905716"/>
              <a:gd name="connsiteY632" fmla="*/ 1250388 h 1327754"/>
              <a:gd name="connsiteX633" fmla="*/ 477689 w 905716"/>
              <a:gd name="connsiteY633" fmla="*/ 1251417 h 1327754"/>
              <a:gd name="connsiteX634" fmla="*/ 475149 w 905716"/>
              <a:gd name="connsiteY634" fmla="*/ 1251961 h 1327754"/>
              <a:gd name="connsiteX635" fmla="*/ 473637 w 905716"/>
              <a:gd name="connsiteY635" fmla="*/ 1253473 h 1327754"/>
              <a:gd name="connsiteX636" fmla="*/ 477205 w 905716"/>
              <a:gd name="connsiteY636" fmla="*/ 1258070 h 1327754"/>
              <a:gd name="connsiteX637" fmla="*/ 480291 w 905716"/>
              <a:gd name="connsiteY637" fmla="*/ 1262668 h 1327754"/>
              <a:gd name="connsiteX638" fmla="*/ 478778 w 905716"/>
              <a:gd name="connsiteY638" fmla="*/ 1263152 h 1327754"/>
              <a:gd name="connsiteX639" fmla="*/ 477266 w 905716"/>
              <a:gd name="connsiteY639" fmla="*/ 1265692 h 1327754"/>
              <a:gd name="connsiteX640" fmla="*/ 476238 w 905716"/>
              <a:gd name="connsiteY640" fmla="*/ 1265208 h 1327754"/>
              <a:gd name="connsiteX641" fmla="*/ 472669 w 905716"/>
              <a:gd name="connsiteY641" fmla="*/ 1268293 h 1327754"/>
              <a:gd name="connsiteX642" fmla="*/ 472669 w 905716"/>
              <a:gd name="connsiteY642" fmla="*/ 1269322 h 1327754"/>
              <a:gd name="connsiteX643" fmla="*/ 470612 w 905716"/>
              <a:gd name="connsiteY643" fmla="*/ 1270350 h 1327754"/>
              <a:gd name="connsiteX644" fmla="*/ 470612 w 905716"/>
              <a:gd name="connsiteY644" fmla="*/ 1271378 h 1327754"/>
              <a:gd name="connsiteX645" fmla="*/ 474181 w 905716"/>
              <a:gd name="connsiteY645" fmla="*/ 1274947 h 1327754"/>
              <a:gd name="connsiteX646" fmla="*/ 474181 w 905716"/>
              <a:gd name="connsiteY646" fmla="*/ 1275976 h 1327754"/>
              <a:gd name="connsiteX647" fmla="*/ 475754 w 905716"/>
              <a:gd name="connsiteY647" fmla="*/ 1275976 h 1327754"/>
              <a:gd name="connsiteX648" fmla="*/ 478294 w 905716"/>
              <a:gd name="connsiteY648" fmla="*/ 1278516 h 1327754"/>
              <a:gd name="connsiteX649" fmla="*/ 473153 w 905716"/>
              <a:gd name="connsiteY649" fmla="*/ 1284142 h 1327754"/>
              <a:gd name="connsiteX650" fmla="*/ 472608 w 905716"/>
              <a:gd name="connsiteY650" fmla="*/ 1285654 h 1327754"/>
              <a:gd name="connsiteX651" fmla="*/ 471096 w 905716"/>
              <a:gd name="connsiteY651" fmla="*/ 1287166 h 1327754"/>
              <a:gd name="connsiteX652" fmla="*/ 475209 w 905716"/>
              <a:gd name="connsiteY652" fmla="*/ 1291280 h 1327754"/>
              <a:gd name="connsiteX653" fmla="*/ 475209 w 905716"/>
              <a:gd name="connsiteY653" fmla="*/ 1292792 h 1327754"/>
              <a:gd name="connsiteX654" fmla="*/ 474181 w 905716"/>
              <a:gd name="connsiteY654" fmla="*/ 1293336 h 1327754"/>
              <a:gd name="connsiteX655" fmla="*/ 474725 w 905716"/>
              <a:gd name="connsiteY655" fmla="*/ 1294364 h 1327754"/>
              <a:gd name="connsiteX656" fmla="*/ 476238 w 905716"/>
              <a:gd name="connsiteY656" fmla="*/ 1295393 h 1327754"/>
              <a:gd name="connsiteX657" fmla="*/ 477266 w 905716"/>
              <a:gd name="connsiteY657" fmla="*/ 1294909 h 1327754"/>
              <a:gd name="connsiteX658" fmla="*/ 478294 w 905716"/>
              <a:gd name="connsiteY658" fmla="*/ 1295393 h 1327754"/>
              <a:gd name="connsiteX659" fmla="*/ 478294 w 905716"/>
              <a:gd name="connsiteY659" fmla="*/ 1292852 h 1327754"/>
              <a:gd name="connsiteX660" fmla="*/ 478778 w 905716"/>
              <a:gd name="connsiteY660" fmla="*/ 1292368 h 1327754"/>
              <a:gd name="connsiteX661" fmla="*/ 479806 w 905716"/>
              <a:gd name="connsiteY661" fmla="*/ 1293881 h 1327754"/>
              <a:gd name="connsiteX662" fmla="*/ 478778 w 905716"/>
              <a:gd name="connsiteY662" fmla="*/ 1294909 h 1327754"/>
              <a:gd name="connsiteX663" fmla="*/ 484404 w 905716"/>
              <a:gd name="connsiteY663" fmla="*/ 1301079 h 1327754"/>
              <a:gd name="connsiteX664" fmla="*/ 482892 w 905716"/>
              <a:gd name="connsiteY664" fmla="*/ 1302107 h 1327754"/>
              <a:gd name="connsiteX665" fmla="*/ 483920 w 905716"/>
              <a:gd name="connsiteY665" fmla="*/ 1302107 h 1327754"/>
              <a:gd name="connsiteX666" fmla="*/ 485977 w 905716"/>
              <a:gd name="connsiteY666" fmla="*/ 1304648 h 1327754"/>
              <a:gd name="connsiteX667" fmla="*/ 487005 w 905716"/>
              <a:gd name="connsiteY667" fmla="*/ 1304648 h 1327754"/>
              <a:gd name="connsiteX668" fmla="*/ 487489 w 905716"/>
              <a:gd name="connsiteY668" fmla="*/ 1305192 h 1327754"/>
              <a:gd name="connsiteX669" fmla="*/ 487973 w 905716"/>
              <a:gd name="connsiteY669" fmla="*/ 1306221 h 1327754"/>
              <a:gd name="connsiteX670" fmla="*/ 497228 w 905716"/>
              <a:gd name="connsiteY670" fmla="*/ 1314447 h 1327754"/>
              <a:gd name="connsiteX671" fmla="*/ 511080 w 905716"/>
              <a:gd name="connsiteY671" fmla="*/ 1317532 h 1327754"/>
              <a:gd name="connsiteX672" fmla="*/ 512108 w 905716"/>
              <a:gd name="connsiteY672" fmla="*/ 1319044 h 1327754"/>
              <a:gd name="connsiteX673" fmla="*/ 513620 w 905716"/>
              <a:gd name="connsiteY673" fmla="*/ 1320617 h 1327754"/>
              <a:gd name="connsiteX674" fmla="*/ 514649 w 905716"/>
              <a:gd name="connsiteY674" fmla="*/ 1319044 h 1327754"/>
              <a:gd name="connsiteX675" fmla="*/ 514649 w 905716"/>
              <a:gd name="connsiteY675" fmla="*/ 1318016 h 1327754"/>
              <a:gd name="connsiteX676" fmla="*/ 516705 w 905716"/>
              <a:gd name="connsiteY676" fmla="*/ 1318016 h 1327754"/>
              <a:gd name="connsiteX677" fmla="*/ 516705 w 905716"/>
              <a:gd name="connsiteY677" fmla="*/ 1318500 h 1327754"/>
              <a:gd name="connsiteX678" fmla="*/ 518218 w 905716"/>
              <a:gd name="connsiteY678" fmla="*/ 1318500 h 1327754"/>
              <a:gd name="connsiteX679" fmla="*/ 519730 w 905716"/>
              <a:gd name="connsiteY679" fmla="*/ 1320012 h 1327754"/>
              <a:gd name="connsiteX680" fmla="*/ 519730 w 905716"/>
              <a:gd name="connsiteY680" fmla="*/ 1320557 h 1327754"/>
              <a:gd name="connsiteX681" fmla="*/ 520214 w 905716"/>
              <a:gd name="connsiteY681" fmla="*/ 1321585 h 1327754"/>
              <a:gd name="connsiteX682" fmla="*/ 522271 w 905716"/>
              <a:gd name="connsiteY682" fmla="*/ 1323642 h 1327754"/>
              <a:gd name="connsiteX683" fmla="*/ 523299 w 905716"/>
              <a:gd name="connsiteY683" fmla="*/ 1324186 h 1327754"/>
              <a:gd name="connsiteX684" fmla="*/ 525355 w 905716"/>
              <a:gd name="connsiteY684" fmla="*/ 1326243 h 1327754"/>
              <a:gd name="connsiteX685" fmla="*/ 525839 w 905716"/>
              <a:gd name="connsiteY685" fmla="*/ 1327755 h 1327754"/>
              <a:gd name="connsiteX686" fmla="*/ 539208 w 905716"/>
              <a:gd name="connsiteY686" fmla="*/ 1315415 h 1327754"/>
              <a:gd name="connsiteX687" fmla="*/ 543321 w 905716"/>
              <a:gd name="connsiteY687" fmla="*/ 1310273 h 1327754"/>
              <a:gd name="connsiteX688" fmla="*/ 549491 w 905716"/>
              <a:gd name="connsiteY688" fmla="*/ 1315415 h 1327754"/>
              <a:gd name="connsiteX689" fmla="*/ 554088 w 905716"/>
              <a:gd name="connsiteY689" fmla="*/ 1309245 h 1327754"/>
              <a:gd name="connsiteX690" fmla="*/ 545862 w 905716"/>
              <a:gd name="connsiteY690" fmla="*/ 1293881 h 1327754"/>
              <a:gd name="connsiteX691" fmla="*/ 547918 w 905716"/>
              <a:gd name="connsiteY691" fmla="*/ 1292852 h 1327754"/>
              <a:gd name="connsiteX692" fmla="*/ 549975 w 905716"/>
              <a:gd name="connsiteY692" fmla="*/ 1295393 h 1327754"/>
              <a:gd name="connsiteX693" fmla="*/ 556145 w 905716"/>
              <a:gd name="connsiteY693" fmla="*/ 1293336 h 1327754"/>
              <a:gd name="connsiteX694" fmla="*/ 554633 w 905716"/>
              <a:gd name="connsiteY694" fmla="*/ 1287711 h 1327754"/>
              <a:gd name="connsiteX695" fmla="*/ 555661 w 905716"/>
              <a:gd name="connsiteY695" fmla="*/ 1285654 h 1327754"/>
              <a:gd name="connsiteX696" fmla="*/ 557173 w 905716"/>
              <a:gd name="connsiteY696" fmla="*/ 1287166 h 1327754"/>
              <a:gd name="connsiteX697" fmla="*/ 560742 w 905716"/>
              <a:gd name="connsiteY697" fmla="*/ 1287711 h 1327754"/>
              <a:gd name="connsiteX698" fmla="*/ 561226 w 905716"/>
              <a:gd name="connsiteY698" fmla="*/ 1287166 h 1327754"/>
              <a:gd name="connsiteX699" fmla="*/ 560742 w 905716"/>
              <a:gd name="connsiteY699" fmla="*/ 1286138 h 1327754"/>
              <a:gd name="connsiteX700" fmla="*/ 561771 w 905716"/>
              <a:gd name="connsiteY700" fmla="*/ 1285110 h 1327754"/>
              <a:gd name="connsiteX701" fmla="*/ 564855 w 905716"/>
              <a:gd name="connsiteY701" fmla="*/ 1287166 h 1327754"/>
              <a:gd name="connsiteX702" fmla="*/ 565884 w 905716"/>
              <a:gd name="connsiteY702" fmla="*/ 1286138 h 1327754"/>
              <a:gd name="connsiteX703" fmla="*/ 567940 w 905716"/>
              <a:gd name="connsiteY703" fmla="*/ 1288195 h 1327754"/>
              <a:gd name="connsiteX704" fmla="*/ 568969 w 905716"/>
              <a:gd name="connsiteY704" fmla="*/ 1288739 h 1327754"/>
              <a:gd name="connsiteX705" fmla="*/ 568969 w 905716"/>
              <a:gd name="connsiteY705" fmla="*/ 1287711 h 1327754"/>
              <a:gd name="connsiteX706" fmla="*/ 568485 w 905716"/>
              <a:gd name="connsiteY706" fmla="*/ 1286198 h 1327754"/>
              <a:gd name="connsiteX707" fmla="*/ 571570 w 905716"/>
              <a:gd name="connsiteY707" fmla="*/ 1281057 h 1327754"/>
              <a:gd name="connsiteX708" fmla="*/ 568485 w 905716"/>
              <a:gd name="connsiteY708" fmla="*/ 1275915 h 1327754"/>
              <a:gd name="connsiteX709" fmla="*/ 565944 w 905716"/>
              <a:gd name="connsiteY709" fmla="*/ 1265632 h 1327754"/>
              <a:gd name="connsiteX710" fmla="*/ 570058 w 905716"/>
              <a:gd name="connsiteY710" fmla="*/ 1262547 h 1327754"/>
              <a:gd name="connsiteX711" fmla="*/ 571570 w 905716"/>
              <a:gd name="connsiteY711" fmla="*/ 1261518 h 1327754"/>
              <a:gd name="connsiteX712" fmla="*/ 575683 w 905716"/>
              <a:gd name="connsiteY712" fmla="*/ 1264603 h 1327754"/>
              <a:gd name="connsiteX713" fmla="*/ 578224 w 905716"/>
              <a:gd name="connsiteY713" fmla="*/ 1270774 h 1327754"/>
              <a:gd name="connsiteX714" fmla="*/ 586450 w 905716"/>
              <a:gd name="connsiteY714" fmla="*/ 1277972 h 1327754"/>
              <a:gd name="connsiteX715" fmla="*/ 587479 w 905716"/>
              <a:gd name="connsiteY715" fmla="*/ 1279000 h 1327754"/>
              <a:gd name="connsiteX716" fmla="*/ 590019 w 905716"/>
              <a:gd name="connsiteY716" fmla="*/ 1274887 h 1327754"/>
              <a:gd name="connsiteX717" fmla="*/ 590019 w 905716"/>
              <a:gd name="connsiteY717" fmla="*/ 1274403 h 1327754"/>
              <a:gd name="connsiteX718" fmla="*/ 589535 w 905716"/>
              <a:gd name="connsiteY718" fmla="*/ 1274403 h 1327754"/>
              <a:gd name="connsiteX719" fmla="*/ 589535 w 905716"/>
              <a:gd name="connsiteY719" fmla="*/ 1273859 h 1327754"/>
              <a:gd name="connsiteX720" fmla="*/ 589051 w 905716"/>
              <a:gd name="connsiteY720" fmla="*/ 1273375 h 1327754"/>
              <a:gd name="connsiteX721" fmla="*/ 588023 w 905716"/>
              <a:gd name="connsiteY721" fmla="*/ 1273375 h 1327754"/>
              <a:gd name="connsiteX722" fmla="*/ 588023 w 905716"/>
              <a:gd name="connsiteY722" fmla="*/ 1272346 h 1327754"/>
              <a:gd name="connsiteX723" fmla="*/ 586995 w 905716"/>
              <a:gd name="connsiteY723" fmla="*/ 1272346 h 1327754"/>
              <a:gd name="connsiteX724" fmla="*/ 586995 w 905716"/>
              <a:gd name="connsiteY724" fmla="*/ 1271862 h 1327754"/>
              <a:gd name="connsiteX725" fmla="*/ 586511 w 905716"/>
              <a:gd name="connsiteY725" fmla="*/ 1271318 h 1327754"/>
              <a:gd name="connsiteX726" fmla="*/ 586027 w 905716"/>
              <a:gd name="connsiteY726" fmla="*/ 1271318 h 1327754"/>
              <a:gd name="connsiteX727" fmla="*/ 586027 w 905716"/>
              <a:gd name="connsiteY727" fmla="*/ 1270834 h 1327754"/>
              <a:gd name="connsiteX728" fmla="*/ 585543 w 905716"/>
              <a:gd name="connsiteY728" fmla="*/ 1270834 h 1327754"/>
              <a:gd name="connsiteX729" fmla="*/ 585543 w 905716"/>
              <a:gd name="connsiteY729" fmla="*/ 1270289 h 1327754"/>
              <a:gd name="connsiteX730" fmla="*/ 585059 w 905716"/>
              <a:gd name="connsiteY730" fmla="*/ 1270289 h 1327754"/>
              <a:gd name="connsiteX731" fmla="*/ 585059 w 905716"/>
              <a:gd name="connsiteY731" fmla="*/ 1269261 h 1327754"/>
              <a:gd name="connsiteX732" fmla="*/ 586087 w 905716"/>
              <a:gd name="connsiteY732" fmla="*/ 1265692 h 1327754"/>
              <a:gd name="connsiteX733" fmla="*/ 587600 w 905716"/>
              <a:gd name="connsiteY733" fmla="*/ 1263152 h 1327754"/>
              <a:gd name="connsiteX734" fmla="*/ 585059 w 905716"/>
              <a:gd name="connsiteY734" fmla="*/ 1258554 h 1327754"/>
              <a:gd name="connsiteX735" fmla="*/ 579918 w 905716"/>
              <a:gd name="connsiteY735" fmla="*/ 1253413 h 1327754"/>
              <a:gd name="connsiteX736" fmla="*/ 582458 w 905716"/>
              <a:gd name="connsiteY736" fmla="*/ 1250872 h 1327754"/>
              <a:gd name="connsiteX737" fmla="*/ 592197 w 905716"/>
              <a:gd name="connsiteY737" fmla="*/ 1255469 h 1327754"/>
              <a:gd name="connsiteX738" fmla="*/ 594254 w 905716"/>
              <a:gd name="connsiteY738" fmla="*/ 1252929 h 1327754"/>
              <a:gd name="connsiteX739" fmla="*/ 593225 w 905716"/>
              <a:gd name="connsiteY739" fmla="*/ 1251901 h 1327754"/>
              <a:gd name="connsiteX740" fmla="*/ 595766 w 905716"/>
              <a:gd name="connsiteY740" fmla="*/ 1250872 h 1327754"/>
              <a:gd name="connsiteX741" fmla="*/ 596794 w 905716"/>
              <a:gd name="connsiteY741" fmla="*/ 1249360 h 1327754"/>
              <a:gd name="connsiteX742" fmla="*/ 599879 w 905716"/>
              <a:gd name="connsiteY742" fmla="*/ 1251901 h 1327754"/>
              <a:gd name="connsiteX743" fmla="*/ 602420 w 905716"/>
              <a:gd name="connsiteY743" fmla="*/ 1253413 h 1327754"/>
              <a:gd name="connsiteX744" fmla="*/ 603932 w 905716"/>
              <a:gd name="connsiteY744" fmla="*/ 1250872 h 1327754"/>
              <a:gd name="connsiteX745" fmla="*/ 603448 w 905716"/>
              <a:gd name="connsiteY745" fmla="*/ 1250328 h 1327754"/>
              <a:gd name="connsiteX746" fmla="*/ 601936 w 905716"/>
              <a:gd name="connsiteY746" fmla="*/ 1250328 h 1327754"/>
              <a:gd name="connsiteX747" fmla="*/ 601452 w 905716"/>
              <a:gd name="connsiteY747" fmla="*/ 1250872 h 1327754"/>
              <a:gd name="connsiteX748" fmla="*/ 600424 w 905716"/>
              <a:gd name="connsiteY748" fmla="*/ 1250328 h 1327754"/>
              <a:gd name="connsiteX749" fmla="*/ 600424 w 905716"/>
              <a:gd name="connsiteY749" fmla="*/ 1249844 h 1327754"/>
              <a:gd name="connsiteX750" fmla="*/ 599395 w 905716"/>
              <a:gd name="connsiteY750" fmla="*/ 1249844 h 1327754"/>
              <a:gd name="connsiteX751" fmla="*/ 599395 w 905716"/>
              <a:gd name="connsiteY751" fmla="*/ 1248816 h 1327754"/>
              <a:gd name="connsiteX752" fmla="*/ 599879 w 905716"/>
              <a:gd name="connsiteY752" fmla="*/ 1249360 h 1327754"/>
              <a:gd name="connsiteX753" fmla="*/ 600908 w 905716"/>
              <a:gd name="connsiteY753" fmla="*/ 1249360 h 1327754"/>
              <a:gd name="connsiteX754" fmla="*/ 600908 w 905716"/>
              <a:gd name="connsiteY754" fmla="*/ 1248332 h 1327754"/>
              <a:gd name="connsiteX755" fmla="*/ 600424 w 905716"/>
              <a:gd name="connsiteY755" fmla="*/ 1245247 h 1327754"/>
              <a:gd name="connsiteX756" fmla="*/ 611735 w 905716"/>
              <a:gd name="connsiteY756" fmla="*/ 1242706 h 1327754"/>
              <a:gd name="connsiteX757" fmla="*/ 598911 w 905716"/>
              <a:gd name="connsiteY757" fmla="*/ 1215486 h 1327754"/>
              <a:gd name="connsiteX758" fmla="*/ 595342 w 905716"/>
              <a:gd name="connsiteY758" fmla="*/ 1208287 h 1327754"/>
              <a:gd name="connsiteX759" fmla="*/ 596855 w 905716"/>
              <a:gd name="connsiteY759" fmla="*/ 1206230 h 1327754"/>
              <a:gd name="connsiteX760" fmla="*/ 597338 w 905716"/>
              <a:gd name="connsiteY760" fmla="*/ 1204174 h 1327754"/>
              <a:gd name="connsiteX761" fmla="*/ 599395 w 905716"/>
              <a:gd name="connsiteY761" fmla="*/ 1201634 h 1327754"/>
              <a:gd name="connsiteX762" fmla="*/ 599879 w 905716"/>
              <a:gd name="connsiteY762" fmla="*/ 1199032 h 1327754"/>
              <a:gd name="connsiteX763" fmla="*/ 599395 w 905716"/>
              <a:gd name="connsiteY763" fmla="*/ 1197520 h 1327754"/>
              <a:gd name="connsiteX764" fmla="*/ 598911 w 905716"/>
              <a:gd name="connsiteY764" fmla="*/ 1197036 h 1327754"/>
              <a:gd name="connsiteX765" fmla="*/ 597399 w 905716"/>
              <a:gd name="connsiteY765" fmla="*/ 1197036 h 1327754"/>
              <a:gd name="connsiteX766" fmla="*/ 596371 w 905716"/>
              <a:gd name="connsiteY766" fmla="*/ 1196008 h 1327754"/>
              <a:gd name="connsiteX767" fmla="*/ 596371 w 905716"/>
              <a:gd name="connsiteY767" fmla="*/ 1194979 h 1327754"/>
              <a:gd name="connsiteX768" fmla="*/ 597883 w 905716"/>
              <a:gd name="connsiteY768" fmla="*/ 1192923 h 1327754"/>
              <a:gd name="connsiteX769" fmla="*/ 600424 w 905716"/>
              <a:gd name="connsiteY769" fmla="*/ 1192439 h 1327754"/>
              <a:gd name="connsiteX770" fmla="*/ 600908 w 905716"/>
              <a:gd name="connsiteY770" fmla="*/ 1190382 h 1327754"/>
              <a:gd name="connsiteX771" fmla="*/ 599879 w 905716"/>
              <a:gd name="connsiteY771" fmla="*/ 1188326 h 1327754"/>
              <a:gd name="connsiteX772" fmla="*/ 597822 w 905716"/>
              <a:gd name="connsiteY772" fmla="*/ 1188870 h 1327754"/>
              <a:gd name="connsiteX773" fmla="*/ 594737 w 905716"/>
              <a:gd name="connsiteY773" fmla="*/ 1185785 h 1327754"/>
              <a:gd name="connsiteX774" fmla="*/ 613187 w 905716"/>
              <a:gd name="connsiteY774" fmla="*/ 1184273 h 1327754"/>
              <a:gd name="connsiteX775" fmla="*/ 614215 w 905716"/>
              <a:gd name="connsiteY775" fmla="*/ 1182700 h 1327754"/>
              <a:gd name="connsiteX776" fmla="*/ 614215 w 905716"/>
              <a:gd name="connsiteY776" fmla="*/ 1180159 h 1327754"/>
              <a:gd name="connsiteX777" fmla="*/ 609618 w 905716"/>
              <a:gd name="connsiteY777" fmla="*/ 1173506 h 1327754"/>
              <a:gd name="connsiteX778" fmla="*/ 607077 w 905716"/>
              <a:gd name="connsiteY778" fmla="*/ 1169392 h 1327754"/>
              <a:gd name="connsiteX779" fmla="*/ 601452 w 905716"/>
              <a:gd name="connsiteY779" fmla="*/ 1165823 h 1327754"/>
              <a:gd name="connsiteX780" fmla="*/ 604537 w 905716"/>
              <a:gd name="connsiteY780" fmla="*/ 1160682 h 1327754"/>
              <a:gd name="connsiteX781" fmla="*/ 604537 w 905716"/>
              <a:gd name="connsiteY781" fmla="*/ 1161710 h 1327754"/>
              <a:gd name="connsiteX782" fmla="*/ 605081 w 905716"/>
              <a:gd name="connsiteY782" fmla="*/ 1161710 h 1327754"/>
              <a:gd name="connsiteX783" fmla="*/ 605565 w 905716"/>
              <a:gd name="connsiteY783" fmla="*/ 1162254 h 1327754"/>
              <a:gd name="connsiteX784" fmla="*/ 606110 w 905716"/>
              <a:gd name="connsiteY784" fmla="*/ 1162254 h 1327754"/>
              <a:gd name="connsiteX785" fmla="*/ 606594 w 905716"/>
              <a:gd name="connsiteY785" fmla="*/ 1162739 h 1327754"/>
              <a:gd name="connsiteX786" fmla="*/ 609678 w 905716"/>
              <a:gd name="connsiteY786" fmla="*/ 1165279 h 1327754"/>
              <a:gd name="connsiteX787" fmla="*/ 608650 w 905716"/>
              <a:gd name="connsiteY787" fmla="*/ 1167880 h 1327754"/>
              <a:gd name="connsiteX788" fmla="*/ 610162 w 905716"/>
              <a:gd name="connsiteY788" fmla="*/ 1167880 h 1327754"/>
              <a:gd name="connsiteX789" fmla="*/ 611191 w 905716"/>
              <a:gd name="connsiteY789" fmla="*/ 1165279 h 1327754"/>
              <a:gd name="connsiteX790" fmla="*/ 613731 w 905716"/>
              <a:gd name="connsiteY790" fmla="*/ 1166852 h 1327754"/>
              <a:gd name="connsiteX791" fmla="*/ 614276 w 905716"/>
              <a:gd name="connsiteY791" fmla="*/ 1166307 h 1327754"/>
              <a:gd name="connsiteX792" fmla="*/ 614276 w 905716"/>
              <a:gd name="connsiteY792" fmla="*/ 1168364 h 1327754"/>
              <a:gd name="connsiteX793" fmla="*/ 616816 w 905716"/>
              <a:gd name="connsiteY793" fmla="*/ 1168908 h 1327754"/>
              <a:gd name="connsiteX794" fmla="*/ 619357 w 905716"/>
              <a:gd name="connsiteY794" fmla="*/ 1171449 h 1327754"/>
              <a:gd name="connsiteX795" fmla="*/ 623954 w 905716"/>
              <a:gd name="connsiteY795" fmla="*/ 1171933 h 1327754"/>
              <a:gd name="connsiteX796" fmla="*/ 624438 w 905716"/>
              <a:gd name="connsiteY796" fmla="*/ 1169876 h 1327754"/>
              <a:gd name="connsiteX797" fmla="*/ 625466 w 905716"/>
              <a:gd name="connsiteY797" fmla="*/ 1169876 h 1327754"/>
              <a:gd name="connsiteX798" fmla="*/ 625466 w 905716"/>
              <a:gd name="connsiteY798" fmla="*/ 1169392 h 1327754"/>
              <a:gd name="connsiteX799" fmla="*/ 624982 w 905716"/>
              <a:gd name="connsiteY799" fmla="*/ 1168908 h 1327754"/>
              <a:gd name="connsiteX800" fmla="*/ 623954 w 905716"/>
              <a:gd name="connsiteY800" fmla="*/ 1168364 h 1327754"/>
              <a:gd name="connsiteX801" fmla="*/ 623954 w 905716"/>
              <a:gd name="connsiteY801" fmla="*/ 1166307 h 1327754"/>
              <a:gd name="connsiteX802" fmla="*/ 629096 w 905716"/>
              <a:gd name="connsiteY802" fmla="*/ 1172477 h 1327754"/>
              <a:gd name="connsiteX803" fmla="*/ 636778 w 905716"/>
              <a:gd name="connsiteY803" fmla="*/ 1171933 h 1327754"/>
              <a:gd name="connsiteX804" fmla="*/ 637806 w 905716"/>
              <a:gd name="connsiteY804" fmla="*/ 1169392 h 1327754"/>
              <a:gd name="connsiteX805" fmla="*/ 641375 w 905716"/>
              <a:gd name="connsiteY805" fmla="*/ 1169876 h 1327754"/>
              <a:gd name="connsiteX806" fmla="*/ 647545 w 905716"/>
              <a:gd name="connsiteY806" fmla="*/ 1177075 h 1327754"/>
              <a:gd name="connsiteX807" fmla="*/ 651659 w 905716"/>
              <a:gd name="connsiteY807" fmla="*/ 1179131 h 1327754"/>
              <a:gd name="connsiteX808" fmla="*/ 654744 w 905716"/>
              <a:gd name="connsiteY808" fmla="*/ 1181188 h 1327754"/>
              <a:gd name="connsiteX809" fmla="*/ 664482 w 905716"/>
              <a:gd name="connsiteY809" fmla="*/ 1175018 h 1327754"/>
              <a:gd name="connsiteX810" fmla="*/ 666539 w 905716"/>
              <a:gd name="connsiteY810" fmla="*/ 1171933 h 1327754"/>
              <a:gd name="connsiteX811" fmla="*/ 666539 w 905716"/>
              <a:gd name="connsiteY811" fmla="*/ 1168848 h 1327754"/>
              <a:gd name="connsiteX812" fmla="*/ 668051 w 905716"/>
              <a:gd name="connsiteY812" fmla="*/ 1167819 h 1327754"/>
              <a:gd name="connsiteX813" fmla="*/ 673677 w 905716"/>
              <a:gd name="connsiteY813" fmla="*/ 1169876 h 1327754"/>
              <a:gd name="connsiteX814" fmla="*/ 677246 w 905716"/>
              <a:gd name="connsiteY814" fmla="*/ 1166791 h 1327754"/>
              <a:gd name="connsiteX815" fmla="*/ 678758 w 905716"/>
              <a:gd name="connsiteY815" fmla="*/ 1166791 h 1327754"/>
              <a:gd name="connsiteX816" fmla="*/ 682871 w 905716"/>
              <a:gd name="connsiteY816" fmla="*/ 1169876 h 1327754"/>
              <a:gd name="connsiteX817" fmla="*/ 681299 w 905716"/>
              <a:gd name="connsiteY817" fmla="*/ 1170420 h 1327754"/>
              <a:gd name="connsiteX818" fmla="*/ 682871 w 905716"/>
              <a:gd name="connsiteY818" fmla="*/ 1173990 h 1327754"/>
              <a:gd name="connsiteX819" fmla="*/ 685412 w 905716"/>
              <a:gd name="connsiteY819" fmla="*/ 1173445 h 1327754"/>
              <a:gd name="connsiteX820" fmla="*/ 685412 w 905716"/>
              <a:gd name="connsiteY820" fmla="*/ 1172961 h 1327754"/>
              <a:gd name="connsiteX821" fmla="*/ 704406 w 905716"/>
              <a:gd name="connsiteY821" fmla="*/ 1177558 h 1327754"/>
              <a:gd name="connsiteX822" fmla="*/ 709547 w 905716"/>
              <a:gd name="connsiteY822" fmla="*/ 1179071 h 1327754"/>
              <a:gd name="connsiteX823" fmla="*/ 721887 w 905716"/>
              <a:gd name="connsiteY823" fmla="*/ 1182156 h 1327754"/>
              <a:gd name="connsiteX824" fmla="*/ 729086 w 905716"/>
              <a:gd name="connsiteY824" fmla="*/ 1185725 h 1327754"/>
              <a:gd name="connsiteX825" fmla="*/ 739369 w 905716"/>
              <a:gd name="connsiteY825" fmla="*/ 1185241 h 1327754"/>
              <a:gd name="connsiteX826" fmla="*/ 745539 w 905716"/>
              <a:gd name="connsiteY826" fmla="*/ 1195524 h 1327754"/>
              <a:gd name="connsiteX827" fmla="*/ 750681 w 905716"/>
              <a:gd name="connsiteY827" fmla="*/ 1192439 h 1327754"/>
              <a:gd name="connsiteX828" fmla="*/ 754794 w 905716"/>
              <a:gd name="connsiteY828" fmla="*/ 1194979 h 1327754"/>
              <a:gd name="connsiteX829" fmla="*/ 757879 w 905716"/>
              <a:gd name="connsiteY829" fmla="*/ 1204718 h 1327754"/>
              <a:gd name="connsiteX830" fmla="*/ 763021 w 905716"/>
              <a:gd name="connsiteY830" fmla="*/ 1206291 h 1327754"/>
              <a:gd name="connsiteX831" fmla="*/ 764593 w 905716"/>
              <a:gd name="connsiteY831" fmla="*/ 1207803 h 1327754"/>
              <a:gd name="connsiteX832" fmla="*/ 764049 w 905716"/>
              <a:gd name="connsiteY832" fmla="*/ 1210344 h 1327754"/>
              <a:gd name="connsiteX833" fmla="*/ 771247 w 905716"/>
              <a:gd name="connsiteY833" fmla="*/ 1219055 h 1327754"/>
              <a:gd name="connsiteX834" fmla="*/ 774332 w 905716"/>
              <a:gd name="connsiteY834" fmla="*/ 1223652 h 1327754"/>
              <a:gd name="connsiteX835" fmla="*/ 776873 w 905716"/>
              <a:gd name="connsiteY835" fmla="*/ 1222079 h 1327754"/>
              <a:gd name="connsiteX836" fmla="*/ 775361 w 905716"/>
              <a:gd name="connsiteY836" fmla="*/ 1217966 h 1327754"/>
              <a:gd name="connsiteX837" fmla="*/ 773304 w 905716"/>
              <a:gd name="connsiteY837" fmla="*/ 1212340 h 1327754"/>
              <a:gd name="connsiteX838" fmla="*/ 778929 w 905716"/>
              <a:gd name="connsiteY838" fmla="*/ 1213369 h 1327754"/>
              <a:gd name="connsiteX839" fmla="*/ 778929 w 905716"/>
              <a:gd name="connsiteY839" fmla="*/ 1212824 h 1327754"/>
              <a:gd name="connsiteX840" fmla="*/ 777901 w 905716"/>
              <a:gd name="connsiteY840" fmla="*/ 1207683 h 1327754"/>
              <a:gd name="connsiteX841" fmla="*/ 777417 w 905716"/>
              <a:gd name="connsiteY841" fmla="*/ 1205626 h 1327754"/>
              <a:gd name="connsiteX842" fmla="*/ 778445 w 905716"/>
              <a:gd name="connsiteY842" fmla="*/ 1205142 h 1327754"/>
              <a:gd name="connsiteX843" fmla="*/ 784071 w 905716"/>
              <a:gd name="connsiteY843" fmla="*/ 1206654 h 1327754"/>
              <a:gd name="connsiteX844" fmla="*/ 785644 w 905716"/>
              <a:gd name="connsiteY844" fmla="*/ 1205626 h 1327754"/>
              <a:gd name="connsiteX845" fmla="*/ 784071 w 905716"/>
              <a:gd name="connsiteY845" fmla="*/ 1203569 h 1327754"/>
              <a:gd name="connsiteX846" fmla="*/ 781530 w 905716"/>
              <a:gd name="connsiteY846" fmla="*/ 1201028 h 1327754"/>
              <a:gd name="connsiteX847" fmla="*/ 782075 w 905716"/>
              <a:gd name="connsiteY847" fmla="*/ 1196431 h 1327754"/>
              <a:gd name="connsiteX848" fmla="*/ 783103 w 905716"/>
              <a:gd name="connsiteY848" fmla="*/ 1196431 h 1327754"/>
              <a:gd name="connsiteX849" fmla="*/ 783103 w 905716"/>
              <a:gd name="connsiteY849" fmla="*/ 1195947 h 1327754"/>
              <a:gd name="connsiteX850" fmla="*/ 783648 w 905716"/>
              <a:gd name="connsiteY850" fmla="*/ 1194919 h 1327754"/>
              <a:gd name="connsiteX851" fmla="*/ 783103 w 905716"/>
              <a:gd name="connsiteY851" fmla="*/ 1193891 h 1327754"/>
              <a:gd name="connsiteX852" fmla="*/ 784132 w 905716"/>
              <a:gd name="connsiteY852" fmla="*/ 1191350 h 1327754"/>
              <a:gd name="connsiteX853" fmla="*/ 784132 w 905716"/>
              <a:gd name="connsiteY853" fmla="*/ 1190806 h 1327754"/>
              <a:gd name="connsiteX854" fmla="*/ 781047 w 905716"/>
              <a:gd name="connsiteY854" fmla="*/ 1188749 h 1327754"/>
              <a:gd name="connsiteX855" fmla="*/ 778445 w 905716"/>
              <a:gd name="connsiteY855" fmla="*/ 1188205 h 1327754"/>
              <a:gd name="connsiteX856" fmla="*/ 778990 w 905716"/>
              <a:gd name="connsiteY856" fmla="*/ 1185664 h 1327754"/>
              <a:gd name="connsiteX857" fmla="*/ 777478 w 905716"/>
              <a:gd name="connsiteY857" fmla="*/ 1184636 h 1327754"/>
              <a:gd name="connsiteX858" fmla="*/ 777478 w 905716"/>
              <a:gd name="connsiteY858" fmla="*/ 1182579 h 1327754"/>
              <a:gd name="connsiteX859" fmla="*/ 777962 w 905716"/>
              <a:gd name="connsiteY859" fmla="*/ 1179010 h 1327754"/>
              <a:gd name="connsiteX860" fmla="*/ 782075 w 905716"/>
              <a:gd name="connsiteY860" fmla="*/ 1182095 h 1327754"/>
              <a:gd name="connsiteX861" fmla="*/ 786188 w 905716"/>
              <a:gd name="connsiteY861" fmla="*/ 1182579 h 1327754"/>
              <a:gd name="connsiteX862" fmla="*/ 786188 w 905716"/>
              <a:gd name="connsiteY862" fmla="*/ 1177438 h 1327754"/>
              <a:gd name="connsiteX863" fmla="*/ 784132 w 905716"/>
              <a:gd name="connsiteY863" fmla="*/ 1164614 h 1327754"/>
              <a:gd name="connsiteX864" fmla="*/ 779534 w 905716"/>
              <a:gd name="connsiteY864" fmla="*/ 1158988 h 1327754"/>
              <a:gd name="connsiteX865" fmla="*/ 770279 w 905716"/>
              <a:gd name="connsiteY865" fmla="*/ 1151306 h 1327754"/>
              <a:gd name="connsiteX866" fmla="*/ 768223 w 905716"/>
              <a:gd name="connsiteY866" fmla="*/ 1145136 h 1327754"/>
              <a:gd name="connsiteX867" fmla="*/ 762053 w 905716"/>
              <a:gd name="connsiteY867" fmla="*/ 1140538 h 1327754"/>
              <a:gd name="connsiteX868" fmla="*/ 761024 w 905716"/>
              <a:gd name="connsiteY868" fmla="*/ 1134913 h 1327754"/>
              <a:gd name="connsiteX869" fmla="*/ 758423 w 905716"/>
              <a:gd name="connsiteY869" fmla="*/ 1132856 h 1327754"/>
              <a:gd name="connsiteX870" fmla="*/ 757395 w 905716"/>
              <a:gd name="connsiteY870" fmla="*/ 1132312 h 1327754"/>
              <a:gd name="connsiteX871" fmla="*/ 756911 w 905716"/>
              <a:gd name="connsiteY871" fmla="*/ 1131284 h 1327754"/>
              <a:gd name="connsiteX872" fmla="*/ 756911 w 905716"/>
              <a:gd name="connsiteY872" fmla="*/ 1129227 h 1327754"/>
              <a:gd name="connsiteX873" fmla="*/ 757395 w 905716"/>
              <a:gd name="connsiteY873" fmla="*/ 1128683 h 1327754"/>
              <a:gd name="connsiteX874" fmla="*/ 757395 w 905716"/>
              <a:gd name="connsiteY874" fmla="*/ 1128199 h 1327754"/>
              <a:gd name="connsiteX875" fmla="*/ 757939 w 905716"/>
              <a:gd name="connsiteY875" fmla="*/ 1127715 h 1327754"/>
              <a:gd name="connsiteX876" fmla="*/ 757939 w 905716"/>
              <a:gd name="connsiteY876" fmla="*/ 1127170 h 1327754"/>
              <a:gd name="connsiteX877" fmla="*/ 757395 w 905716"/>
              <a:gd name="connsiteY877" fmla="*/ 1126142 h 1327754"/>
              <a:gd name="connsiteX878" fmla="*/ 755883 w 905716"/>
              <a:gd name="connsiteY878" fmla="*/ 1124630 h 1327754"/>
              <a:gd name="connsiteX879" fmla="*/ 753342 w 905716"/>
              <a:gd name="connsiteY879" fmla="*/ 1125114 h 1327754"/>
              <a:gd name="connsiteX880" fmla="*/ 752858 w 905716"/>
              <a:gd name="connsiteY880" fmla="*/ 1126142 h 1327754"/>
              <a:gd name="connsiteX881" fmla="*/ 750802 w 905716"/>
              <a:gd name="connsiteY881" fmla="*/ 1124630 h 1327754"/>
              <a:gd name="connsiteX882" fmla="*/ 749773 w 905716"/>
              <a:gd name="connsiteY882" fmla="*/ 1124146 h 1327754"/>
              <a:gd name="connsiteX883" fmla="*/ 749229 w 905716"/>
              <a:gd name="connsiteY883" fmla="*/ 1124146 h 1327754"/>
              <a:gd name="connsiteX884" fmla="*/ 749229 w 905716"/>
              <a:gd name="connsiteY884" fmla="*/ 1123601 h 1327754"/>
              <a:gd name="connsiteX885" fmla="*/ 748745 w 905716"/>
              <a:gd name="connsiteY885" fmla="*/ 1123117 h 1327754"/>
              <a:gd name="connsiteX886" fmla="*/ 749229 w 905716"/>
              <a:gd name="connsiteY886" fmla="*/ 1122573 h 1327754"/>
              <a:gd name="connsiteX887" fmla="*/ 749229 w 905716"/>
              <a:gd name="connsiteY887" fmla="*/ 1122089 h 1327754"/>
              <a:gd name="connsiteX888" fmla="*/ 748745 w 905716"/>
              <a:gd name="connsiteY888" fmla="*/ 1120577 h 1327754"/>
              <a:gd name="connsiteX889" fmla="*/ 748261 w 905716"/>
              <a:gd name="connsiteY889" fmla="*/ 1120032 h 1327754"/>
              <a:gd name="connsiteX890" fmla="*/ 746749 w 905716"/>
              <a:gd name="connsiteY890" fmla="*/ 1119549 h 1327754"/>
              <a:gd name="connsiteX891" fmla="*/ 745721 w 905716"/>
              <a:gd name="connsiteY891" fmla="*/ 1119004 h 1327754"/>
              <a:gd name="connsiteX892" fmla="*/ 745237 w 905716"/>
              <a:gd name="connsiteY892" fmla="*/ 1118520 h 1327754"/>
              <a:gd name="connsiteX893" fmla="*/ 744692 w 905716"/>
              <a:gd name="connsiteY893" fmla="*/ 1117492 h 1327754"/>
              <a:gd name="connsiteX894" fmla="*/ 744208 w 905716"/>
              <a:gd name="connsiteY894" fmla="*/ 1117008 h 1327754"/>
              <a:gd name="connsiteX895" fmla="*/ 744208 w 905716"/>
              <a:gd name="connsiteY895" fmla="*/ 1115980 h 1327754"/>
              <a:gd name="connsiteX896" fmla="*/ 743180 w 905716"/>
              <a:gd name="connsiteY896" fmla="*/ 1115435 h 1327754"/>
              <a:gd name="connsiteX897" fmla="*/ 741123 w 905716"/>
              <a:gd name="connsiteY897" fmla="*/ 1114951 h 1327754"/>
              <a:gd name="connsiteX898" fmla="*/ 740095 w 905716"/>
              <a:gd name="connsiteY898" fmla="*/ 1114407 h 1327754"/>
              <a:gd name="connsiteX899" fmla="*/ 739067 w 905716"/>
              <a:gd name="connsiteY899" fmla="*/ 1114407 h 1327754"/>
              <a:gd name="connsiteX900" fmla="*/ 739067 w 905716"/>
              <a:gd name="connsiteY900" fmla="*/ 1113923 h 1327754"/>
              <a:gd name="connsiteX901" fmla="*/ 738583 w 905716"/>
              <a:gd name="connsiteY901" fmla="*/ 1113923 h 1327754"/>
              <a:gd name="connsiteX902" fmla="*/ 738583 w 905716"/>
              <a:gd name="connsiteY902" fmla="*/ 1113439 h 1327754"/>
              <a:gd name="connsiteX903" fmla="*/ 737070 w 905716"/>
              <a:gd name="connsiteY903" fmla="*/ 1113439 h 1327754"/>
              <a:gd name="connsiteX904" fmla="*/ 737070 w 905716"/>
              <a:gd name="connsiteY904" fmla="*/ 1110838 h 1327754"/>
              <a:gd name="connsiteX905" fmla="*/ 728844 w 905716"/>
              <a:gd name="connsiteY905" fmla="*/ 1109810 h 1327754"/>
              <a:gd name="connsiteX906" fmla="*/ 728299 w 905716"/>
              <a:gd name="connsiteY906" fmla="*/ 1111322 h 1327754"/>
              <a:gd name="connsiteX907" fmla="*/ 729812 w 905716"/>
              <a:gd name="connsiteY907" fmla="*/ 1111806 h 1327754"/>
              <a:gd name="connsiteX908" fmla="*/ 730840 w 905716"/>
              <a:gd name="connsiteY908" fmla="*/ 1112350 h 1327754"/>
              <a:gd name="connsiteX909" fmla="*/ 731324 w 905716"/>
              <a:gd name="connsiteY909" fmla="*/ 1113863 h 1327754"/>
              <a:gd name="connsiteX910" fmla="*/ 717955 w 905716"/>
              <a:gd name="connsiteY910" fmla="*/ 1110777 h 1327754"/>
              <a:gd name="connsiteX911" fmla="*/ 714326 w 905716"/>
              <a:gd name="connsiteY911" fmla="*/ 1106180 h 1327754"/>
              <a:gd name="connsiteX912" fmla="*/ 713298 w 905716"/>
              <a:gd name="connsiteY912" fmla="*/ 1103095 h 1327754"/>
              <a:gd name="connsiteX913" fmla="*/ 714326 w 905716"/>
              <a:gd name="connsiteY913" fmla="*/ 1101583 h 1327754"/>
              <a:gd name="connsiteX914" fmla="*/ 715354 w 905716"/>
              <a:gd name="connsiteY914" fmla="*/ 1098498 h 1327754"/>
              <a:gd name="connsiteX915" fmla="*/ 714871 w 905716"/>
              <a:gd name="connsiteY915" fmla="*/ 1094929 h 1327754"/>
              <a:gd name="connsiteX916" fmla="*/ 715899 w 905716"/>
              <a:gd name="connsiteY916" fmla="*/ 1092872 h 1327754"/>
              <a:gd name="connsiteX917" fmla="*/ 717411 w 905716"/>
              <a:gd name="connsiteY917" fmla="*/ 1091844 h 1327754"/>
              <a:gd name="connsiteX918" fmla="*/ 715899 w 905716"/>
              <a:gd name="connsiteY918" fmla="*/ 1090271 h 1327754"/>
              <a:gd name="connsiteX919" fmla="*/ 707672 w 905716"/>
              <a:gd name="connsiteY919" fmla="*/ 1086158 h 1327754"/>
              <a:gd name="connsiteX920" fmla="*/ 705132 w 905716"/>
              <a:gd name="connsiteY920" fmla="*/ 1084585 h 1327754"/>
              <a:gd name="connsiteX921" fmla="*/ 701018 w 905716"/>
              <a:gd name="connsiteY921" fmla="*/ 1086158 h 1327754"/>
              <a:gd name="connsiteX922" fmla="*/ 697933 w 905716"/>
              <a:gd name="connsiteY922" fmla="*/ 1085130 h 1327754"/>
              <a:gd name="connsiteX923" fmla="*/ 695393 w 905716"/>
              <a:gd name="connsiteY923" fmla="*/ 1088215 h 1327754"/>
              <a:gd name="connsiteX924" fmla="*/ 686138 w 905716"/>
              <a:gd name="connsiteY924" fmla="*/ 1087731 h 1327754"/>
              <a:gd name="connsiteX925" fmla="*/ 680512 w 905716"/>
              <a:gd name="connsiteY925" fmla="*/ 1087247 h 1327754"/>
              <a:gd name="connsiteX926" fmla="*/ 682569 w 905716"/>
              <a:gd name="connsiteY926" fmla="*/ 1085190 h 1327754"/>
              <a:gd name="connsiteX927" fmla="*/ 682569 w 905716"/>
              <a:gd name="connsiteY927" fmla="*/ 1084162 h 1327754"/>
              <a:gd name="connsiteX928" fmla="*/ 681541 w 905716"/>
              <a:gd name="connsiteY928" fmla="*/ 1083133 h 1327754"/>
              <a:gd name="connsiteX929" fmla="*/ 681057 w 905716"/>
              <a:gd name="connsiteY929" fmla="*/ 1081621 h 1327754"/>
              <a:gd name="connsiteX930" fmla="*/ 681541 w 905716"/>
              <a:gd name="connsiteY930" fmla="*/ 1080593 h 1327754"/>
              <a:gd name="connsiteX931" fmla="*/ 681541 w 905716"/>
              <a:gd name="connsiteY931" fmla="*/ 1078536 h 1327754"/>
              <a:gd name="connsiteX932" fmla="*/ 683597 w 905716"/>
              <a:gd name="connsiteY932" fmla="*/ 1075451 h 1327754"/>
              <a:gd name="connsiteX933" fmla="*/ 684626 w 905716"/>
              <a:gd name="connsiteY933" fmla="*/ 1072366 h 1327754"/>
              <a:gd name="connsiteX934" fmla="*/ 683597 w 905716"/>
              <a:gd name="connsiteY934" fmla="*/ 1070794 h 1327754"/>
              <a:gd name="connsiteX935" fmla="*/ 682569 w 905716"/>
              <a:gd name="connsiteY935" fmla="*/ 1069765 h 1327754"/>
              <a:gd name="connsiteX936" fmla="*/ 682569 w 905716"/>
              <a:gd name="connsiteY936" fmla="*/ 1068737 h 1327754"/>
              <a:gd name="connsiteX937" fmla="*/ 678456 w 905716"/>
              <a:gd name="connsiteY937" fmla="*/ 1067709 h 1327754"/>
              <a:gd name="connsiteX938" fmla="*/ 673314 w 905716"/>
              <a:gd name="connsiteY938" fmla="*/ 1064624 h 1327754"/>
              <a:gd name="connsiteX939" fmla="*/ 670229 w 905716"/>
              <a:gd name="connsiteY939" fmla="*/ 1062083 h 1327754"/>
              <a:gd name="connsiteX940" fmla="*/ 670229 w 905716"/>
              <a:gd name="connsiteY940" fmla="*/ 1061599 h 1327754"/>
              <a:gd name="connsiteX941" fmla="*/ 671741 w 905716"/>
              <a:gd name="connsiteY941" fmla="*/ 1060571 h 1327754"/>
              <a:gd name="connsiteX942" fmla="*/ 670229 w 905716"/>
              <a:gd name="connsiteY942" fmla="*/ 1049803 h 1327754"/>
              <a:gd name="connsiteX943" fmla="*/ 664059 w 905716"/>
              <a:gd name="connsiteY943" fmla="*/ 1045690 h 1327754"/>
              <a:gd name="connsiteX944" fmla="*/ 663575 w 905716"/>
              <a:gd name="connsiteY944" fmla="*/ 1047202 h 1327754"/>
              <a:gd name="connsiteX945" fmla="*/ 660006 w 905716"/>
              <a:gd name="connsiteY945" fmla="*/ 1044117 h 1327754"/>
              <a:gd name="connsiteX946" fmla="*/ 659462 w 905716"/>
              <a:gd name="connsiteY946" fmla="*/ 1043089 h 1327754"/>
              <a:gd name="connsiteX947" fmla="*/ 658433 w 905716"/>
              <a:gd name="connsiteY947" fmla="*/ 1042545 h 1327754"/>
              <a:gd name="connsiteX948" fmla="*/ 659946 w 905716"/>
              <a:gd name="connsiteY948" fmla="*/ 1037403 h 1327754"/>
              <a:gd name="connsiteX949" fmla="*/ 670713 w 905716"/>
              <a:gd name="connsiteY949" fmla="*/ 1029721 h 1327754"/>
              <a:gd name="connsiteX950" fmla="*/ 673798 w 905716"/>
              <a:gd name="connsiteY950" fmla="*/ 1030749 h 1327754"/>
              <a:gd name="connsiteX951" fmla="*/ 674282 w 905716"/>
              <a:gd name="connsiteY951" fmla="*/ 1025124 h 1327754"/>
              <a:gd name="connsiteX952" fmla="*/ 672769 w 905716"/>
              <a:gd name="connsiteY952" fmla="*/ 1021010 h 1327754"/>
              <a:gd name="connsiteX953" fmla="*/ 672225 w 905716"/>
              <a:gd name="connsiteY953" fmla="*/ 1020466 h 1327754"/>
              <a:gd name="connsiteX954" fmla="*/ 671741 w 905716"/>
              <a:gd name="connsiteY954" fmla="*/ 1019438 h 1327754"/>
              <a:gd name="connsiteX955" fmla="*/ 668656 w 905716"/>
              <a:gd name="connsiteY955" fmla="*/ 1017381 h 1327754"/>
              <a:gd name="connsiteX956" fmla="*/ 667144 w 905716"/>
              <a:gd name="connsiteY956" fmla="*/ 1017381 h 1327754"/>
              <a:gd name="connsiteX957" fmla="*/ 667144 w 905716"/>
              <a:gd name="connsiteY957" fmla="*/ 1015808 h 1327754"/>
              <a:gd name="connsiteX958" fmla="*/ 670229 w 905716"/>
              <a:gd name="connsiteY958" fmla="*/ 1010183 h 1327754"/>
              <a:gd name="connsiteX959" fmla="*/ 669685 w 905716"/>
              <a:gd name="connsiteY959" fmla="*/ 1009154 h 1327754"/>
              <a:gd name="connsiteX960" fmla="*/ 671257 w 905716"/>
              <a:gd name="connsiteY960" fmla="*/ 1008610 h 1327754"/>
              <a:gd name="connsiteX961" fmla="*/ 672286 w 905716"/>
              <a:gd name="connsiteY961" fmla="*/ 1009154 h 1327754"/>
              <a:gd name="connsiteX962" fmla="*/ 672830 w 905716"/>
              <a:gd name="connsiteY962" fmla="*/ 1010667 h 1327754"/>
              <a:gd name="connsiteX963" fmla="*/ 674887 w 905716"/>
              <a:gd name="connsiteY963" fmla="*/ 1011695 h 1327754"/>
              <a:gd name="connsiteX964" fmla="*/ 676399 w 905716"/>
              <a:gd name="connsiteY964" fmla="*/ 1012179 h 1327754"/>
              <a:gd name="connsiteX965" fmla="*/ 677427 w 905716"/>
              <a:gd name="connsiteY965" fmla="*/ 1012179 h 1327754"/>
              <a:gd name="connsiteX966" fmla="*/ 680996 w 905716"/>
              <a:gd name="connsiteY966" fmla="*/ 1010667 h 1327754"/>
              <a:gd name="connsiteX967" fmla="*/ 682024 w 905716"/>
              <a:gd name="connsiteY967" fmla="*/ 1010667 h 1327754"/>
              <a:gd name="connsiteX968" fmla="*/ 683053 w 905716"/>
              <a:gd name="connsiteY968" fmla="*/ 1011695 h 1327754"/>
              <a:gd name="connsiteX969" fmla="*/ 686622 w 905716"/>
              <a:gd name="connsiteY969" fmla="*/ 1013207 h 1327754"/>
              <a:gd name="connsiteX970" fmla="*/ 690191 w 905716"/>
              <a:gd name="connsiteY970" fmla="*/ 1017804 h 1327754"/>
              <a:gd name="connsiteX971" fmla="*/ 692247 w 905716"/>
              <a:gd name="connsiteY971" fmla="*/ 1017320 h 1327754"/>
              <a:gd name="connsiteX972" fmla="*/ 694304 w 905716"/>
              <a:gd name="connsiteY972" fmla="*/ 1016292 h 1327754"/>
              <a:gd name="connsiteX973" fmla="*/ 696361 w 905716"/>
              <a:gd name="connsiteY973" fmla="*/ 1016292 h 1327754"/>
              <a:gd name="connsiteX974" fmla="*/ 696905 w 905716"/>
              <a:gd name="connsiteY974" fmla="*/ 1017320 h 1327754"/>
              <a:gd name="connsiteX975" fmla="*/ 698962 w 905716"/>
              <a:gd name="connsiteY975" fmla="*/ 1017320 h 1327754"/>
              <a:gd name="connsiteX976" fmla="*/ 700535 w 905716"/>
              <a:gd name="connsiteY976" fmla="*/ 1013752 h 1327754"/>
              <a:gd name="connsiteX977" fmla="*/ 699990 w 905716"/>
              <a:gd name="connsiteY977" fmla="*/ 1008610 h 1327754"/>
              <a:gd name="connsiteX978" fmla="*/ 701018 w 905716"/>
              <a:gd name="connsiteY978" fmla="*/ 1007098 h 1327754"/>
              <a:gd name="connsiteX979" fmla="*/ 702047 w 905716"/>
              <a:gd name="connsiteY979" fmla="*/ 1001956 h 1327754"/>
              <a:gd name="connsiteX980" fmla="*/ 700535 w 905716"/>
              <a:gd name="connsiteY980" fmla="*/ 999899 h 1327754"/>
              <a:gd name="connsiteX981" fmla="*/ 701018 w 905716"/>
              <a:gd name="connsiteY981" fmla="*/ 998871 h 1327754"/>
              <a:gd name="connsiteX982" fmla="*/ 695877 w 905716"/>
              <a:gd name="connsiteY982" fmla="*/ 994758 h 1327754"/>
              <a:gd name="connsiteX983" fmla="*/ 694848 w 905716"/>
              <a:gd name="connsiteY983" fmla="*/ 992701 h 1327754"/>
              <a:gd name="connsiteX984" fmla="*/ 694848 w 905716"/>
              <a:gd name="connsiteY984" fmla="*/ 991673 h 1327754"/>
              <a:gd name="connsiteX985" fmla="*/ 694304 w 905716"/>
              <a:gd name="connsiteY985" fmla="*/ 991128 h 1327754"/>
              <a:gd name="connsiteX986" fmla="*/ 694304 w 905716"/>
              <a:gd name="connsiteY986" fmla="*/ 990100 h 1327754"/>
              <a:gd name="connsiteX987" fmla="*/ 695332 w 905716"/>
              <a:gd name="connsiteY987" fmla="*/ 988588 h 1327754"/>
              <a:gd name="connsiteX988" fmla="*/ 694848 w 905716"/>
              <a:gd name="connsiteY988" fmla="*/ 987075 h 1327754"/>
              <a:gd name="connsiteX989" fmla="*/ 696361 w 905716"/>
              <a:gd name="connsiteY989" fmla="*/ 986047 h 1327754"/>
              <a:gd name="connsiteX990" fmla="*/ 697389 w 905716"/>
              <a:gd name="connsiteY990" fmla="*/ 986047 h 1327754"/>
              <a:gd name="connsiteX991" fmla="*/ 697873 w 905716"/>
              <a:gd name="connsiteY991" fmla="*/ 986531 h 1327754"/>
              <a:gd name="connsiteX992" fmla="*/ 699930 w 905716"/>
              <a:gd name="connsiteY992" fmla="*/ 986531 h 1327754"/>
              <a:gd name="connsiteX993" fmla="*/ 701442 w 905716"/>
              <a:gd name="connsiteY993" fmla="*/ 982418 h 1327754"/>
              <a:gd name="connsiteX994" fmla="*/ 700958 w 905716"/>
              <a:gd name="connsiteY994" fmla="*/ 981389 h 1327754"/>
              <a:gd name="connsiteX995" fmla="*/ 701442 w 905716"/>
              <a:gd name="connsiteY995" fmla="*/ 980361 h 1327754"/>
              <a:gd name="connsiteX996" fmla="*/ 703498 w 905716"/>
              <a:gd name="connsiteY996" fmla="*/ 975764 h 1327754"/>
              <a:gd name="connsiteX997" fmla="*/ 704043 w 905716"/>
              <a:gd name="connsiteY997" fmla="*/ 973707 h 1327754"/>
              <a:gd name="connsiteX998" fmla="*/ 704043 w 905716"/>
              <a:gd name="connsiteY998" fmla="*/ 972679 h 1327754"/>
              <a:gd name="connsiteX999" fmla="*/ 703498 w 905716"/>
              <a:gd name="connsiteY999" fmla="*/ 971650 h 1327754"/>
              <a:gd name="connsiteX1000" fmla="*/ 705071 w 905716"/>
              <a:gd name="connsiteY1000" fmla="*/ 971106 h 1327754"/>
              <a:gd name="connsiteX1001" fmla="*/ 706099 w 905716"/>
              <a:gd name="connsiteY1001" fmla="*/ 970078 h 1327754"/>
              <a:gd name="connsiteX1002" fmla="*/ 705071 w 905716"/>
              <a:gd name="connsiteY1002" fmla="*/ 968021 h 1327754"/>
              <a:gd name="connsiteX1003" fmla="*/ 704043 w 905716"/>
              <a:gd name="connsiteY1003" fmla="*/ 967477 h 1327754"/>
              <a:gd name="connsiteX1004" fmla="*/ 703498 w 905716"/>
              <a:gd name="connsiteY1004" fmla="*/ 966448 h 1327754"/>
              <a:gd name="connsiteX1005" fmla="*/ 702470 w 905716"/>
              <a:gd name="connsiteY1005" fmla="*/ 965420 h 1327754"/>
              <a:gd name="connsiteX1006" fmla="*/ 702470 w 905716"/>
              <a:gd name="connsiteY1006" fmla="*/ 963847 h 1327754"/>
              <a:gd name="connsiteX1007" fmla="*/ 703498 w 905716"/>
              <a:gd name="connsiteY1007" fmla="*/ 962819 h 1327754"/>
              <a:gd name="connsiteX1008" fmla="*/ 704043 w 905716"/>
              <a:gd name="connsiteY1008" fmla="*/ 960218 h 1327754"/>
              <a:gd name="connsiteX1009" fmla="*/ 702470 w 905716"/>
              <a:gd name="connsiteY1009" fmla="*/ 957677 h 1327754"/>
              <a:gd name="connsiteX1010" fmla="*/ 702470 w 905716"/>
              <a:gd name="connsiteY1010" fmla="*/ 955621 h 1327754"/>
              <a:gd name="connsiteX1011" fmla="*/ 703014 w 905716"/>
              <a:gd name="connsiteY1011" fmla="*/ 955076 h 1327754"/>
              <a:gd name="connsiteX1012" fmla="*/ 703014 w 905716"/>
              <a:gd name="connsiteY1012" fmla="*/ 953019 h 1327754"/>
              <a:gd name="connsiteX1013" fmla="*/ 704043 w 905716"/>
              <a:gd name="connsiteY1013" fmla="*/ 952536 h 1327754"/>
              <a:gd name="connsiteX1014" fmla="*/ 704527 w 905716"/>
              <a:gd name="connsiteY1014" fmla="*/ 952536 h 1327754"/>
              <a:gd name="connsiteX1015" fmla="*/ 705071 w 905716"/>
              <a:gd name="connsiteY1015" fmla="*/ 951024 h 1327754"/>
              <a:gd name="connsiteX1016" fmla="*/ 705555 w 905716"/>
              <a:gd name="connsiteY1016" fmla="*/ 951024 h 1327754"/>
              <a:gd name="connsiteX1017" fmla="*/ 705555 w 905716"/>
              <a:gd name="connsiteY1017" fmla="*/ 950479 h 1327754"/>
              <a:gd name="connsiteX1018" fmla="*/ 706584 w 905716"/>
              <a:gd name="connsiteY1018" fmla="*/ 949995 h 1327754"/>
              <a:gd name="connsiteX1019" fmla="*/ 707067 w 905716"/>
              <a:gd name="connsiteY1019" fmla="*/ 947939 h 1327754"/>
              <a:gd name="connsiteX1020" fmla="*/ 705555 w 905716"/>
              <a:gd name="connsiteY1020" fmla="*/ 947455 h 1327754"/>
              <a:gd name="connsiteX1021" fmla="*/ 704527 w 905716"/>
              <a:gd name="connsiteY1021" fmla="*/ 945882 h 1327754"/>
              <a:gd name="connsiteX1022" fmla="*/ 704043 w 905716"/>
              <a:gd name="connsiteY1022" fmla="*/ 945882 h 1327754"/>
              <a:gd name="connsiteX1023" fmla="*/ 704043 w 905716"/>
              <a:gd name="connsiteY1023" fmla="*/ 945398 h 1327754"/>
              <a:gd name="connsiteX1024" fmla="*/ 703014 w 905716"/>
              <a:gd name="connsiteY1024" fmla="*/ 944369 h 1327754"/>
              <a:gd name="connsiteX1025" fmla="*/ 703014 w 905716"/>
              <a:gd name="connsiteY1025" fmla="*/ 943341 h 1327754"/>
              <a:gd name="connsiteX1026" fmla="*/ 705555 w 905716"/>
              <a:gd name="connsiteY1026" fmla="*/ 944369 h 1327754"/>
              <a:gd name="connsiteX1027" fmla="*/ 706039 w 905716"/>
              <a:gd name="connsiteY1027" fmla="*/ 943885 h 1327754"/>
              <a:gd name="connsiteX1028" fmla="*/ 708096 w 905716"/>
              <a:gd name="connsiteY1028" fmla="*/ 944369 h 1327754"/>
              <a:gd name="connsiteX1029" fmla="*/ 713237 w 905716"/>
              <a:gd name="connsiteY1029" fmla="*/ 947455 h 1327754"/>
              <a:gd name="connsiteX1030" fmla="*/ 715778 w 905716"/>
              <a:gd name="connsiteY1030" fmla="*/ 945398 h 1327754"/>
              <a:gd name="connsiteX1031" fmla="*/ 717835 w 905716"/>
              <a:gd name="connsiteY1031" fmla="*/ 946426 h 1327754"/>
              <a:gd name="connsiteX1032" fmla="*/ 722976 w 905716"/>
              <a:gd name="connsiteY1032" fmla="*/ 949995 h 1327754"/>
              <a:gd name="connsiteX1033" fmla="*/ 725517 w 905716"/>
              <a:gd name="connsiteY1033" fmla="*/ 948483 h 1327754"/>
              <a:gd name="connsiteX1034" fmla="*/ 739369 w 905716"/>
              <a:gd name="connsiteY1034" fmla="*/ 959794 h 1327754"/>
              <a:gd name="connsiteX1035" fmla="*/ 746567 w 905716"/>
              <a:gd name="connsiteY1035" fmla="*/ 946970 h 1327754"/>
              <a:gd name="connsiteX1036" fmla="*/ 744511 w 905716"/>
              <a:gd name="connsiteY1036" fmla="*/ 945458 h 1327754"/>
              <a:gd name="connsiteX1037" fmla="*/ 743482 w 905716"/>
              <a:gd name="connsiteY1037" fmla="*/ 945942 h 1327754"/>
              <a:gd name="connsiteX1038" fmla="*/ 740397 w 905716"/>
              <a:gd name="connsiteY1038" fmla="*/ 943885 h 1327754"/>
              <a:gd name="connsiteX1039" fmla="*/ 739913 w 905716"/>
              <a:gd name="connsiteY1039" fmla="*/ 944369 h 1327754"/>
              <a:gd name="connsiteX1040" fmla="*/ 737373 w 905716"/>
              <a:gd name="connsiteY1040" fmla="*/ 942857 h 1327754"/>
              <a:gd name="connsiteX1041" fmla="*/ 737373 w 905716"/>
              <a:gd name="connsiteY1041" fmla="*/ 941829 h 1327754"/>
              <a:gd name="connsiteX1042" fmla="*/ 735316 w 905716"/>
              <a:gd name="connsiteY1042" fmla="*/ 940801 h 1327754"/>
              <a:gd name="connsiteX1043" fmla="*/ 734288 w 905716"/>
              <a:gd name="connsiteY1043" fmla="*/ 941829 h 1327754"/>
              <a:gd name="connsiteX1044" fmla="*/ 731747 w 905716"/>
              <a:gd name="connsiteY1044" fmla="*/ 941345 h 1327754"/>
              <a:gd name="connsiteX1045" fmla="*/ 726606 w 905716"/>
              <a:gd name="connsiteY1045" fmla="*/ 939289 h 1327754"/>
              <a:gd name="connsiteX1046" fmla="*/ 722492 w 905716"/>
              <a:gd name="connsiteY1046" fmla="*/ 937776 h 1327754"/>
              <a:gd name="connsiteX1047" fmla="*/ 725033 w 905716"/>
              <a:gd name="connsiteY1047" fmla="*/ 935175 h 1327754"/>
              <a:gd name="connsiteX1048" fmla="*/ 728602 w 905716"/>
              <a:gd name="connsiteY1048" fmla="*/ 934147 h 1327754"/>
              <a:gd name="connsiteX1049" fmla="*/ 731687 w 905716"/>
              <a:gd name="connsiteY1049" fmla="*/ 934691 h 1327754"/>
              <a:gd name="connsiteX1050" fmla="*/ 735800 w 905716"/>
              <a:gd name="connsiteY1050" fmla="*/ 936203 h 1327754"/>
              <a:gd name="connsiteX1051" fmla="*/ 739913 w 905716"/>
              <a:gd name="connsiteY1051" fmla="*/ 935719 h 1327754"/>
              <a:gd name="connsiteX1052" fmla="*/ 743482 w 905716"/>
              <a:gd name="connsiteY1052" fmla="*/ 936748 h 1327754"/>
              <a:gd name="connsiteX1053" fmla="*/ 744511 w 905716"/>
              <a:gd name="connsiteY1053" fmla="*/ 934691 h 1327754"/>
              <a:gd name="connsiteX1054" fmla="*/ 749652 w 905716"/>
              <a:gd name="connsiteY1054" fmla="*/ 929549 h 1327754"/>
              <a:gd name="connsiteX1055" fmla="*/ 750136 w 905716"/>
              <a:gd name="connsiteY1055" fmla="*/ 928037 h 1327754"/>
              <a:gd name="connsiteX1056" fmla="*/ 755762 w 905716"/>
              <a:gd name="connsiteY1056" fmla="*/ 939349 h 1327754"/>
              <a:gd name="connsiteX1057" fmla="*/ 758302 w 905716"/>
              <a:gd name="connsiteY1057" fmla="*/ 936808 h 1327754"/>
              <a:gd name="connsiteX1058" fmla="*/ 761387 w 905716"/>
              <a:gd name="connsiteY1058" fmla="*/ 933240 h 1327754"/>
              <a:gd name="connsiteX1059" fmla="*/ 763444 w 905716"/>
              <a:gd name="connsiteY1059" fmla="*/ 933723 h 1327754"/>
              <a:gd name="connsiteX1060" fmla="*/ 766529 w 905716"/>
              <a:gd name="connsiteY1060" fmla="*/ 928098 h 1327754"/>
              <a:gd name="connsiteX1061" fmla="*/ 769130 w 905716"/>
              <a:gd name="connsiteY1061" fmla="*/ 926041 h 1327754"/>
              <a:gd name="connsiteX1062" fmla="*/ 769614 w 905716"/>
              <a:gd name="connsiteY1062" fmla="*/ 921928 h 1327754"/>
              <a:gd name="connsiteX1063" fmla="*/ 768102 w 905716"/>
              <a:gd name="connsiteY1063" fmla="*/ 921928 h 1327754"/>
              <a:gd name="connsiteX1064" fmla="*/ 762960 w 905716"/>
              <a:gd name="connsiteY1064" fmla="*/ 919387 h 1327754"/>
              <a:gd name="connsiteX1065" fmla="*/ 761448 w 905716"/>
              <a:gd name="connsiteY1065" fmla="*/ 919387 h 1327754"/>
              <a:gd name="connsiteX1066" fmla="*/ 766589 w 905716"/>
              <a:gd name="connsiteY1066" fmla="*/ 915274 h 1327754"/>
              <a:gd name="connsiteX1067" fmla="*/ 771731 w 905716"/>
              <a:gd name="connsiteY1067" fmla="*/ 911705 h 1327754"/>
              <a:gd name="connsiteX1068" fmla="*/ 772215 w 905716"/>
              <a:gd name="connsiteY1068" fmla="*/ 909648 h 1327754"/>
              <a:gd name="connsiteX1069" fmla="*/ 772759 w 905716"/>
              <a:gd name="connsiteY1069" fmla="*/ 909164 h 1327754"/>
              <a:gd name="connsiteX1070" fmla="*/ 774272 w 905716"/>
              <a:gd name="connsiteY1070" fmla="*/ 900938 h 1327754"/>
              <a:gd name="connsiteX1071" fmla="*/ 773788 w 905716"/>
              <a:gd name="connsiteY1071" fmla="*/ 894768 h 1327754"/>
              <a:gd name="connsiteX1072" fmla="*/ 777357 w 905716"/>
              <a:gd name="connsiteY1072" fmla="*/ 888598 h 1327754"/>
              <a:gd name="connsiteX1073" fmla="*/ 777357 w 905716"/>
              <a:gd name="connsiteY1073" fmla="*/ 881400 h 1327754"/>
              <a:gd name="connsiteX1074" fmla="*/ 785583 w 905716"/>
              <a:gd name="connsiteY1074" fmla="*/ 871116 h 1327754"/>
              <a:gd name="connsiteX1075" fmla="*/ 791209 w 905716"/>
              <a:gd name="connsiteY1075" fmla="*/ 863918 h 1327754"/>
              <a:gd name="connsiteX1076" fmla="*/ 789152 w 905716"/>
              <a:gd name="connsiteY1076" fmla="*/ 861861 h 1327754"/>
              <a:gd name="connsiteX1077" fmla="*/ 772759 w 905716"/>
              <a:gd name="connsiteY1077" fmla="*/ 842383 h 1327754"/>
              <a:gd name="connsiteX1078" fmla="*/ 769190 w 905716"/>
              <a:gd name="connsiteY1078" fmla="*/ 832645 h 1327754"/>
              <a:gd name="connsiteX1079" fmla="*/ 772276 w 905716"/>
              <a:gd name="connsiteY1079" fmla="*/ 821333 h 1327754"/>
              <a:gd name="connsiteX1080" fmla="*/ 783043 w 905716"/>
              <a:gd name="connsiteY1080" fmla="*/ 811050 h 1327754"/>
              <a:gd name="connsiteX1081" fmla="*/ 786672 w 905716"/>
              <a:gd name="connsiteY1081" fmla="*/ 811050 h 1327754"/>
              <a:gd name="connsiteX1082" fmla="*/ 789213 w 905716"/>
              <a:gd name="connsiteY1082" fmla="*/ 813106 h 1327754"/>
              <a:gd name="connsiteX1083" fmla="*/ 792298 w 905716"/>
              <a:gd name="connsiteY1083" fmla="*/ 811594 h 1327754"/>
              <a:gd name="connsiteX1084" fmla="*/ 793870 w 905716"/>
              <a:gd name="connsiteY1084" fmla="*/ 812622 h 1327754"/>
              <a:gd name="connsiteX1085" fmla="*/ 801553 w 905716"/>
              <a:gd name="connsiteY1085" fmla="*/ 798226 h 1327754"/>
              <a:gd name="connsiteX1086" fmla="*/ 802581 w 905716"/>
              <a:gd name="connsiteY1086" fmla="*/ 795685 h 1327754"/>
              <a:gd name="connsiteX1087" fmla="*/ 801553 w 905716"/>
              <a:gd name="connsiteY1087" fmla="*/ 787458 h 1327754"/>
              <a:gd name="connsiteX1088" fmla="*/ 810263 w 905716"/>
              <a:gd name="connsiteY1088" fmla="*/ 776691 h 1327754"/>
              <a:gd name="connsiteX1089" fmla="*/ 813348 w 905716"/>
              <a:gd name="connsiteY1089" fmla="*/ 774635 h 1327754"/>
              <a:gd name="connsiteX1090" fmla="*/ 814376 w 905716"/>
              <a:gd name="connsiteY1090" fmla="*/ 772578 h 1327754"/>
              <a:gd name="connsiteX1091" fmla="*/ 820547 w 905716"/>
              <a:gd name="connsiteY1091" fmla="*/ 775119 h 1327754"/>
              <a:gd name="connsiteX1092" fmla="*/ 824660 w 905716"/>
              <a:gd name="connsiteY1092" fmla="*/ 778687 h 1327754"/>
              <a:gd name="connsiteX1093" fmla="*/ 827745 w 905716"/>
              <a:gd name="connsiteY1093" fmla="*/ 778204 h 1327754"/>
              <a:gd name="connsiteX1094" fmla="*/ 828773 w 905716"/>
              <a:gd name="connsiteY1094" fmla="*/ 779232 h 1327754"/>
              <a:gd name="connsiteX1095" fmla="*/ 827261 w 905716"/>
              <a:gd name="connsiteY1095" fmla="*/ 781772 h 1327754"/>
              <a:gd name="connsiteX1096" fmla="*/ 832403 w 905716"/>
              <a:gd name="connsiteY1096" fmla="*/ 788426 h 1327754"/>
              <a:gd name="connsiteX1097" fmla="*/ 835971 w 905716"/>
              <a:gd name="connsiteY1097" fmla="*/ 789999 h 1327754"/>
              <a:gd name="connsiteX1098" fmla="*/ 843654 w 905716"/>
              <a:gd name="connsiteY1098" fmla="*/ 794596 h 1327754"/>
              <a:gd name="connsiteX1099" fmla="*/ 848251 w 905716"/>
              <a:gd name="connsiteY1099" fmla="*/ 796653 h 1327754"/>
              <a:gd name="connsiteX1100" fmla="*/ 847767 w 905716"/>
              <a:gd name="connsiteY1100" fmla="*/ 800766 h 1327754"/>
              <a:gd name="connsiteX1101" fmla="*/ 857506 w 905716"/>
              <a:gd name="connsiteY1101" fmla="*/ 810021 h 1327754"/>
              <a:gd name="connsiteX1102" fmla="*/ 857506 w 905716"/>
              <a:gd name="connsiteY1102" fmla="*/ 811050 h 1327754"/>
              <a:gd name="connsiteX1103" fmla="*/ 861075 w 905716"/>
              <a:gd name="connsiteY1103" fmla="*/ 810566 h 1327754"/>
              <a:gd name="connsiteX1104" fmla="*/ 861619 w 905716"/>
              <a:gd name="connsiteY1104" fmla="*/ 808509 h 1327754"/>
              <a:gd name="connsiteX1105" fmla="*/ 868273 w 905716"/>
              <a:gd name="connsiteY1105" fmla="*/ 791088 h 1327754"/>
              <a:gd name="connsiteX1106" fmla="*/ 905716 w 905716"/>
              <a:gd name="connsiteY1106" fmla="*/ 762355 h 1327754"/>
              <a:gd name="connsiteX1107" fmla="*/ 904204 w 905716"/>
              <a:gd name="connsiteY1107" fmla="*/ 760299 h 132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Lst>
            <a:rect l="l" t="t" r="r" b="b"/>
            <a:pathLst>
              <a:path w="905716" h="1327754">
                <a:moveTo>
                  <a:pt x="904144" y="760299"/>
                </a:moveTo>
                <a:lnTo>
                  <a:pt x="904144" y="759814"/>
                </a:lnTo>
                <a:lnTo>
                  <a:pt x="902631" y="759814"/>
                </a:lnTo>
                <a:lnTo>
                  <a:pt x="902148" y="760299"/>
                </a:lnTo>
                <a:lnTo>
                  <a:pt x="901664" y="760299"/>
                </a:lnTo>
                <a:lnTo>
                  <a:pt x="901664" y="759270"/>
                </a:lnTo>
                <a:lnTo>
                  <a:pt x="899123" y="756185"/>
                </a:lnTo>
                <a:lnTo>
                  <a:pt x="898095" y="755641"/>
                </a:lnTo>
                <a:lnTo>
                  <a:pt x="898095" y="755157"/>
                </a:lnTo>
                <a:lnTo>
                  <a:pt x="896582" y="755641"/>
                </a:lnTo>
                <a:lnTo>
                  <a:pt x="893013" y="752072"/>
                </a:lnTo>
                <a:lnTo>
                  <a:pt x="891985" y="752616"/>
                </a:lnTo>
                <a:lnTo>
                  <a:pt x="890473" y="751043"/>
                </a:lnTo>
                <a:lnTo>
                  <a:pt x="889989" y="751043"/>
                </a:lnTo>
                <a:lnTo>
                  <a:pt x="891017" y="753100"/>
                </a:lnTo>
                <a:lnTo>
                  <a:pt x="890473" y="753645"/>
                </a:lnTo>
                <a:lnTo>
                  <a:pt x="885876" y="746991"/>
                </a:lnTo>
                <a:lnTo>
                  <a:pt x="879706" y="744934"/>
                </a:lnTo>
                <a:lnTo>
                  <a:pt x="879706" y="743906"/>
                </a:lnTo>
                <a:lnTo>
                  <a:pt x="878194" y="742393"/>
                </a:lnTo>
                <a:lnTo>
                  <a:pt x="880250" y="740881"/>
                </a:lnTo>
                <a:lnTo>
                  <a:pt x="880250" y="739309"/>
                </a:lnTo>
                <a:lnTo>
                  <a:pt x="878677" y="739853"/>
                </a:lnTo>
                <a:lnTo>
                  <a:pt x="878677" y="740881"/>
                </a:lnTo>
                <a:lnTo>
                  <a:pt x="877649" y="741365"/>
                </a:lnTo>
                <a:lnTo>
                  <a:pt x="877649" y="740337"/>
                </a:lnTo>
                <a:lnTo>
                  <a:pt x="876137" y="740881"/>
                </a:lnTo>
                <a:lnTo>
                  <a:pt x="873596" y="732655"/>
                </a:lnTo>
                <a:lnTo>
                  <a:pt x="873052" y="730598"/>
                </a:lnTo>
                <a:lnTo>
                  <a:pt x="871540" y="730598"/>
                </a:lnTo>
                <a:lnTo>
                  <a:pt x="871056" y="730054"/>
                </a:lnTo>
                <a:lnTo>
                  <a:pt x="871540" y="729570"/>
                </a:lnTo>
                <a:lnTo>
                  <a:pt x="869483" y="728541"/>
                </a:lnTo>
                <a:lnTo>
                  <a:pt x="868455" y="727513"/>
                </a:lnTo>
                <a:lnTo>
                  <a:pt x="867426" y="728057"/>
                </a:lnTo>
                <a:lnTo>
                  <a:pt x="867426" y="727029"/>
                </a:lnTo>
                <a:lnTo>
                  <a:pt x="866882" y="727029"/>
                </a:lnTo>
                <a:lnTo>
                  <a:pt x="866398" y="725456"/>
                </a:lnTo>
                <a:lnTo>
                  <a:pt x="864825" y="723944"/>
                </a:lnTo>
                <a:lnTo>
                  <a:pt x="865854" y="722432"/>
                </a:lnTo>
                <a:lnTo>
                  <a:pt x="862768" y="721404"/>
                </a:lnTo>
                <a:lnTo>
                  <a:pt x="862224" y="719891"/>
                </a:lnTo>
                <a:lnTo>
                  <a:pt x="860712" y="718863"/>
                </a:lnTo>
                <a:lnTo>
                  <a:pt x="859200" y="718318"/>
                </a:lnTo>
                <a:lnTo>
                  <a:pt x="858655" y="719347"/>
                </a:lnTo>
                <a:lnTo>
                  <a:pt x="857627" y="718318"/>
                </a:lnTo>
                <a:lnTo>
                  <a:pt x="854542" y="704950"/>
                </a:lnTo>
                <a:lnTo>
                  <a:pt x="855570" y="703378"/>
                </a:lnTo>
                <a:lnTo>
                  <a:pt x="864281" y="712088"/>
                </a:lnTo>
                <a:lnTo>
                  <a:pt x="869422" y="712572"/>
                </a:lnTo>
                <a:lnTo>
                  <a:pt x="874020" y="710031"/>
                </a:lnTo>
                <a:lnTo>
                  <a:pt x="869906" y="703378"/>
                </a:lnTo>
                <a:lnTo>
                  <a:pt x="870390" y="702894"/>
                </a:lnTo>
                <a:lnTo>
                  <a:pt x="871963" y="703922"/>
                </a:lnTo>
                <a:lnTo>
                  <a:pt x="872447" y="703922"/>
                </a:lnTo>
                <a:lnTo>
                  <a:pt x="871963" y="700837"/>
                </a:lnTo>
                <a:lnTo>
                  <a:pt x="868878" y="701865"/>
                </a:lnTo>
                <a:lnTo>
                  <a:pt x="869362" y="700837"/>
                </a:lnTo>
                <a:lnTo>
                  <a:pt x="863736" y="698780"/>
                </a:lnTo>
                <a:lnTo>
                  <a:pt x="867850" y="692610"/>
                </a:lnTo>
                <a:lnTo>
                  <a:pt x="866337" y="690553"/>
                </a:lnTo>
                <a:lnTo>
                  <a:pt x="870935" y="687469"/>
                </a:lnTo>
                <a:lnTo>
                  <a:pt x="872991" y="691582"/>
                </a:lnTo>
                <a:lnTo>
                  <a:pt x="873536" y="691098"/>
                </a:lnTo>
                <a:lnTo>
                  <a:pt x="872023" y="686985"/>
                </a:lnTo>
                <a:lnTo>
                  <a:pt x="894102" y="673133"/>
                </a:lnTo>
                <a:lnTo>
                  <a:pt x="893074" y="671620"/>
                </a:lnTo>
                <a:lnTo>
                  <a:pt x="884847" y="656256"/>
                </a:lnTo>
                <a:lnTo>
                  <a:pt x="853030" y="641375"/>
                </a:lnTo>
                <a:lnTo>
                  <a:pt x="850973" y="640831"/>
                </a:lnTo>
                <a:lnTo>
                  <a:pt x="847888" y="635689"/>
                </a:lnTo>
                <a:lnTo>
                  <a:pt x="845831" y="633632"/>
                </a:lnTo>
                <a:lnTo>
                  <a:pt x="844803" y="633632"/>
                </a:lnTo>
                <a:lnTo>
                  <a:pt x="844803" y="634177"/>
                </a:lnTo>
                <a:lnTo>
                  <a:pt x="844319" y="634177"/>
                </a:lnTo>
                <a:lnTo>
                  <a:pt x="843775" y="634661"/>
                </a:lnTo>
                <a:lnTo>
                  <a:pt x="843291" y="634661"/>
                </a:lnTo>
                <a:lnTo>
                  <a:pt x="842746" y="634177"/>
                </a:lnTo>
                <a:lnTo>
                  <a:pt x="842262" y="633632"/>
                </a:lnTo>
                <a:lnTo>
                  <a:pt x="841234" y="632604"/>
                </a:lnTo>
                <a:lnTo>
                  <a:pt x="840750" y="631576"/>
                </a:lnTo>
                <a:lnTo>
                  <a:pt x="840206" y="631031"/>
                </a:lnTo>
                <a:lnTo>
                  <a:pt x="839177" y="630547"/>
                </a:lnTo>
                <a:lnTo>
                  <a:pt x="836092" y="630003"/>
                </a:lnTo>
                <a:lnTo>
                  <a:pt x="835064" y="628491"/>
                </a:lnTo>
                <a:lnTo>
                  <a:pt x="834036" y="628491"/>
                </a:lnTo>
                <a:lnTo>
                  <a:pt x="832523" y="627462"/>
                </a:lnTo>
                <a:lnTo>
                  <a:pt x="832523" y="628007"/>
                </a:lnTo>
                <a:lnTo>
                  <a:pt x="831979" y="628007"/>
                </a:lnTo>
                <a:lnTo>
                  <a:pt x="831495" y="627462"/>
                </a:lnTo>
                <a:lnTo>
                  <a:pt x="831011" y="626434"/>
                </a:lnTo>
                <a:lnTo>
                  <a:pt x="830467" y="625406"/>
                </a:lnTo>
                <a:lnTo>
                  <a:pt x="829439" y="623349"/>
                </a:lnTo>
                <a:lnTo>
                  <a:pt x="829439" y="622321"/>
                </a:lnTo>
                <a:lnTo>
                  <a:pt x="828955" y="622321"/>
                </a:lnTo>
                <a:lnTo>
                  <a:pt x="828955" y="621776"/>
                </a:lnTo>
                <a:lnTo>
                  <a:pt x="827926" y="619720"/>
                </a:lnTo>
                <a:lnTo>
                  <a:pt x="827926" y="618692"/>
                </a:lnTo>
                <a:lnTo>
                  <a:pt x="828410" y="618692"/>
                </a:lnTo>
                <a:cubicBezTo>
                  <a:pt x="828531" y="615001"/>
                  <a:pt x="825991" y="612038"/>
                  <a:pt x="823269" y="609981"/>
                </a:cubicBezTo>
                <a:lnTo>
                  <a:pt x="823269" y="607924"/>
                </a:lnTo>
                <a:lnTo>
                  <a:pt x="822785" y="607924"/>
                </a:lnTo>
                <a:lnTo>
                  <a:pt x="822785" y="607380"/>
                </a:lnTo>
                <a:lnTo>
                  <a:pt x="822301" y="607380"/>
                </a:lnTo>
                <a:lnTo>
                  <a:pt x="822785" y="606896"/>
                </a:lnTo>
                <a:lnTo>
                  <a:pt x="822785" y="605867"/>
                </a:lnTo>
                <a:lnTo>
                  <a:pt x="822301" y="605323"/>
                </a:lnTo>
                <a:lnTo>
                  <a:pt x="822301" y="603811"/>
                </a:lnTo>
                <a:lnTo>
                  <a:pt x="821756" y="602783"/>
                </a:lnTo>
                <a:lnTo>
                  <a:pt x="801250" y="576590"/>
                </a:lnTo>
                <a:lnTo>
                  <a:pt x="784857" y="555056"/>
                </a:lnTo>
                <a:lnTo>
                  <a:pt x="781773" y="547374"/>
                </a:lnTo>
                <a:lnTo>
                  <a:pt x="768404" y="538663"/>
                </a:lnTo>
                <a:lnTo>
                  <a:pt x="756064" y="534550"/>
                </a:lnTo>
                <a:lnTo>
                  <a:pt x="769917" y="509930"/>
                </a:lnTo>
                <a:lnTo>
                  <a:pt x="765319" y="505333"/>
                </a:lnTo>
                <a:lnTo>
                  <a:pt x="765803" y="504789"/>
                </a:lnTo>
                <a:lnTo>
                  <a:pt x="765803" y="504305"/>
                </a:lnTo>
                <a:lnTo>
                  <a:pt x="774030" y="500192"/>
                </a:lnTo>
                <a:lnTo>
                  <a:pt x="775058" y="494022"/>
                </a:lnTo>
                <a:lnTo>
                  <a:pt x="782740" y="489424"/>
                </a:lnTo>
                <a:lnTo>
                  <a:pt x="781228" y="481742"/>
                </a:lnTo>
                <a:lnTo>
                  <a:pt x="775602" y="481742"/>
                </a:lnTo>
                <a:lnTo>
                  <a:pt x="785341" y="475088"/>
                </a:lnTo>
                <a:lnTo>
                  <a:pt x="782256" y="472548"/>
                </a:lnTo>
                <a:lnTo>
                  <a:pt x="790967" y="463837"/>
                </a:lnTo>
                <a:lnTo>
                  <a:pt x="793024" y="439702"/>
                </a:lnTo>
                <a:lnTo>
                  <a:pt x="793508" y="438189"/>
                </a:lnTo>
                <a:lnTo>
                  <a:pt x="796048" y="414054"/>
                </a:lnTo>
                <a:lnTo>
                  <a:pt x="795020" y="413570"/>
                </a:lnTo>
                <a:lnTo>
                  <a:pt x="792963" y="414598"/>
                </a:lnTo>
                <a:lnTo>
                  <a:pt x="779595" y="399234"/>
                </a:lnTo>
                <a:lnTo>
                  <a:pt x="777054" y="400262"/>
                </a:lnTo>
                <a:lnTo>
                  <a:pt x="768344" y="392036"/>
                </a:lnTo>
                <a:lnTo>
                  <a:pt x="764775" y="373586"/>
                </a:lnTo>
                <a:lnTo>
                  <a:pt x="764230" y="370501"/>
                </a:lnTo>
                <a:lnTo>
                  <a:pt x="762718" y="360218"/>
                </a:lnTo>
                <a:lnTo>
                  <a:pt x="760178" y="357677"/>
                </a:lnTo>
                <a:lnTo>
                  <a:pt x="760661" y="357133"/>
                </a:lnTo>
                <a:lnTo>
                  <a:pt x="759633" y="356104"/>
                </a:lnTo>
                <a:lnTo>
                  <a:pt x="752435" y="334026"/>
                </a:lnTo>
                <a:lnTo>
                  <a:pt x="750378" y="330941"/>
                </a:lnTo>
                <a:lnTo>
                  <a:pt x="750378" y="328340"/>
                </a:lnTo>
                <a:lnTo>
                  <a:pt x="748322" y="324771"/>
                </a:lnTo>
                <a:lnTo>
                  <a:pt x="749350" y="322714"/>
                </a:lnTo>
                <a:lnTo>
                  <a:pt x="748866" y="320657"/>
                </a:lnTo>
                <a:lnTo>
                  <a:pt x="751406" y="317088"/>
                </a:lnTo>
                <a:lnTo>
                  <a:pt x="750923" y="316544"/>
                </a:lnTo>
                <a:lnTo>
                  <a:pt x="757577" y="311402"/>
                </a:lnTo>
                <a:lnTo>
                  <a:pt x="761690" y="316000"/>
                </a:lnTo>
                <a:lnTo>
                  <a:pt x="771429" y="307773"/>
                </a:lnTo>
                <a:lnTo>
                  <a:pt x="766287" y="302148"/>
                </a:lnTo>
                <a:lnTo>
                  <a:pt x="764230" y="304204"/>
                </a:lnTo>
                <a:lnTo>
                  <a:pt x="758060" y="301119"/>
                </a:lnTo>
                <a:lnTo>
                  <a:pt x="756548" y="301663"/>
                </a:lnTo>
                <a:lnTo>
                  <a:pt x="751951" y="298578"/>
                </a:lnTo>
                <a:lnTo>
                  <a:pt x="750439" y="297066"/>
                </a:lnTo>
                <a:lnTo>
                  <a:pt x="752495" y="295010"/>
                </a:lnTo>
                <a:lnTo>
                  <a:pt x="752011" y="292953"/>
                </a:lnTo>
                <a:lnTo>
                  <a:pt x="750499" y="291925"/>
                </a:lnTo>
                <a:lnTo>
                  <a:pt x="748442" y="293437"/>
                </a:lnTo>
                <a:lnTo>
                  <a:pt x="745357" y="262647"/>
                </a:lnTo>
                <a:lnTo>
                  <a:pt x="744329" y="257506"/>
                </a:lnTo>
                <a:lnTo>
                  <a:pt x="744329" y="256478"/>
                </a:lnTo>
                <a:lnTo>
                  <a:pt x="743845" y="256478"/>
                </a:lnTo>
                <a:lnTo>
                  <a:pt x="744329" y="253937"/>
                </a:lnTo>
                <a:lnTo>
                  <a:pt x="741789" y="241597"/>
                </a:lnTo>
                <a:lnTo>
                  <a:pt x="741305" y="239540"/>
                </a:lnTo>
                <a:lnTo>
                  <a:pt x="743361" y="232342"/>
                </a:lnTo>
                <a:lnTo>
                  <a:pt x="746930" y="229257"/>
                </a:lnTo>
                <a:lnTo>
                  <a:pt x="740760" y="220547"/>
                </a:lnTo>
                <a:lnTo>
                  <a:pt x="735619" y="217462"/>
                </a:lnTo>
                <a:lnTo>
                  <a:pt x="730477" y="212864"/>
                </a:lnTo>
                <a:lnTo>
                  <a:pt x="723279" y="214921"/>
                </a:lnTo>
                <a:lnTo>
                  <a:pt x="720738" y="215405"/>
                </a:lnTo>
                <a:lnTo>
                  <a:pt x="714084" y="215405"/>
                </a:lnTo>
                <a:lnTo>
                  <a:pt x="713056" y="217946"/>
                </a:lnTo>
                <a:lnTo>
                  <a:pt x="704345" y="214376"/>
                </a:lnTo>
                <a:lnTo>
                  <a:pt x="693578" y="196955"/>
                </a:lnTo>
                <a:lnTo>
                  <a:pt x="674584" y="178506"/>
                </a:lnTo>
                <a:lnTo>
                  <a:pt x="651477" y="234943"/>
                </a:lnTo>
                <a:lnTo>
                  <a:pt x="645852" y="231374"/>
                </a:lnTo>
                <a:lnTo>
                  <a:pt x="633512" y="213409"/>
                </a:lnTo>
                <a:lnTo>
                  <a:pt x="629943" y="209295"/>
                </a:lnTo>
                <a:lnTo>
                  <a:pt x="620204" y="205726"/>
                </a:lnTo>
                <a:lnTo>
                  <a:pt x="617119" y="202641"/>
                </a:lnTo>
                <a:lnTo>
                  <a:pt x="613550" y="199556"/>
                </a:lnTo>
                <a:lnTo>
                  <a:pt x="588930" y="163142"/>
                </a:lnTo>
                <a:lnTo>
                  <a:pt x="549431" y="122613"/>
                </a:lnTo>
                <a:lnTo>
                  <a:pt x="544833" y="118016"/>
                </a:lnTo>
                <a:lnTo>
                  <a:pt x="540236" y="120072"/>
                </a:lnTo>
                <a:lnTo>
                  <a:pt x="539692" y="119044"/>
                </a:lnTo>
                <a:lnTo>
                  <a:pt x="510959" y="95453"/>
                </a:lnTo>
                <a:lnTo>
                  <a:pt x="509447" y="94425"/>
                </a:lnTo>
                <a:lnTo>
                  <a:pt x="508963" y="92913"/>
                </a:lnTo>
                <a:lnTo>
                  <a:pt x="508479" y="92913"/>
                </a:lnTo>
                <a:lnTo>
                  <a:pt x="508963" y="93941"/>
                </a:lnTo>
                <a:lnTo>
                  <a:pt x="509991" y="95453"/>
                </a:lnTo>
                <a:lnTo>
                  <a:pt x="509991" y="95937"/>
                </a:lnTo>
                <a:cubicBezTo>
                  <a:pt x="507753" y="92852"/>
                  <a:pt x="506846" y="90311"/>
                  <a:pt x="503337" y="88255"/>
                </a:cubicBezTo>
                <a:lnTo>
                  <a:pt x="502853" y="88255"/>
                </a:lnTo>
                <a:lnTo>
                  <a:pt x="502309" y="87710"/>
                </a:lnTo>
                <a:lnTo>
                  <a:pt x="502309" y="86682"/>
                </a:lnTo>
                <a:lnTo>
                  <a:pt x="501825" y="86138"/>
                </a:lnTo>
                <a:lnTo>
                  <a:pt x="501341" y="85654"/>
                </a:lnTo>
                <a:lnTo>
                  <a:pt x="500797" y="85654"/>
                </a:lnTo>
                <a:lnTo>
                  <a:pt x="500797" y="86138"/>
                </a:lnTo>
                <a:lnTo>
                  <a:pt x="500313" y="85654"/>
                </a:lnTo>
                <a:lnTo>
                  <a:pt x="499768" y="85654"/>
                </a:lnTo>
                <a:lnTo>
                  <a:pt x="499768" y="85109"/>
                </a:lnTo>
                <a:lnTo>
                  <a:pt x="499224" y="84625"/>
                </a:lnTo>
                <a:lnTo>
                  <a:pt x="498740" y="84625"/>
                </a:lnTo>
                <a:lnTo>
                  <a:pt x="498740" y="83597"/>
                </a:lnTo>
                <a:lnTo>
                  <a:pt x="497228" y="82085"/>
                </a:lnTo>
                <a:lnTo>
                  <a:pt x="495715" y="81540"/>
                </a:lnTo>
                <a:lnTo>
                  <a:pt x="495171" y="81057"/>
                </a:lnTo>
                <a:lnTo>
                  <a:pt x="474120" y="72830"/>
                </a:lnTo>
                <a:lnTo>
                  <a:pt x="470007" y="75915"/>
                </a:lnTo>
                <a:lnTo>
                  <a:pt x="438673" y="51779"/>
                </a:lnTo>
                <a:lnTo>
                  <a:pt x="420708" y="48694"/>
                </a:lnTo>
                <a:lnTo>
                  <a:pt x="426333" y="55893"/>
                </a:lnTo>
                <a:lnTo>
                  <a:pt x="412965" y="59462"/>
                </a:lnTo>
                <a:lnTo>
                  <a:pt x="412421" y="59462"/>
                </a:lnTo>
                <a:lnTo>
                  <a:pt x="406251" y="57405"/>
                </a:lnTo>
                <a:lnTo>
                  <a:pt x="406251" y="56377"/>
                </a:lnTo>
                <a:lnTo>
                  <a:pt x="406735" y="56377"/>
                </a:lnTo>
                <a:lnTo>
                  <a:pt x="406251" y="55348"/>
                </a:lnTo>
                <a:lnTo>
                  <a:pt x="404678" y="52263"/>
                </a:lnTo>
                <a:lnTo>
                  <a:pt x="402621" y="52263"/>
                </a:lnTo>
                <a:lnTo>
                  <a:pt x="403105" y="51235"/>
                </a:lnTo>
                <a:lnTo>
                  <a:pt x="404618" y="50207"/>
                </a:lnTo>
                <a:lnTo>
                  <a:pt x="404618" y="48150"/>
                </a:lnTo>
                <a:lnTo>
                  <a:pt x="405162" y="48150"/>
                </a:lnTo>
                <a:lnTo>
                  <a:pt x="404618" y="46577"/>
                </a:lnTo>
                <a:lnTo>
                  <a:pt x="403589" y="46093"/>
                </a:lnTo>
                <a:lnTo>
                  <a:pt x="403589" y="45065"/>
                </a:lnTo>
                <a:lnTo>
                  <a:pt x="394334" y="43553"/>
                </a:lnTo>
                <a:lnTo>
                  <a:pt x="392277" y="42525"/>
                </a:lnTo>
                <a:lnTo>
                  <a:pt x="366630" y="33814"/>
                </a:lnTo>
                <a:lnTo>
                  <a:pt x="358948" y="30729"/>
                </a:lnTo>
                <a:lnTo>
                  <a:pt x="321988" y="25587"/>
                </a:lnTo>
                <a:lnTo>
                  <a:pt x="321504" y="25587"/>
                </a:lnTo>
                <a:lnTo>
                  <a:pt x="318419" y="29700"/>
                </a:lnTo>
                <a:lnTo>
                  <a:pt x="315879" y="27644"/>
                </a:lnTo>
                <a:lnTo>
                  <a:pt x="315879" y="28188"/>
                </a:lnTo>
                <a:lnTo>
                  <a:pt x="288174" y="24619"/>
                </a:lnTo>
                <a:lnTo>
                  <a:pt x="247646" y="1028"/>
                </a:lnTo>
                <a:lnTo>
                  <a:pt x="247102" y="0"/>
                </a:lnTo>
                <a:lnTo>
                  <a:pt x="189636" y="27705"/>
                </a:lnTo>
                <a:lnTo>
                  <a:pt x="169614" y="36959"/>
                </a:lnTo>
                <a:lnTo>
                  <a:pt x="158847" y="47243"/>
                </a:lnTo>
                <a:lnTo>
                  <a:pt x="154733" y="50812"/>
                </a:lnTo>
                <a:lnTo>
                  <a:pt x="152677" y="46214"/>
                </a:lnTo>
                <a:lnTo>
                  <a:pt x="146023" y="47727"/>
                </a:lnTo>
                <a:lnTo>
                  <a:pt x="149108" y="55953"/>
                </a:lnTo>
                <a:lnTo>
                  <a:pt x="121887" y="81117"/>
                </a:lnTo>
                <a:lnTo>
                  <a:pt x="104950" y="94969"/>
                </a:lnTo>
                <a:lnTo>
                  <a:pt x="104406" y="94425"/>
                </a:lnTo>
                <a:lnTo>
                  <a:pt x="103922" y="94969"/>
                </a:lnTo>
                <a:lnTo>
                  <a:pt x="103378" y="94425"/>
                </a:lnTo>
                <a:lnTo>
                  <a:pt x="103378" y="93397"/>
                </a:lnTo>
                <a:lnTo>
                  <a:pt x="100292" y="96482"/>
                </a:lnTo>
                <a:lnTo>
                  <a:pt x="95151" y="96966"/>
                </a:lnTo>
                <a:lnTo>
                  <a:pt x="98236" y="100534"/>
                </a:lnTo>
                <a:lnTo>
                  <a:pt x="67446" y="125698"/>
                </a:lnTo>
                <a:lnTo>
                  <a:pt x="60248" y="131868"/>
                </a:lnTo>
                <a:lnTo>
                  <a:pt x="66902" y="147777"/>
                </a:lnTo>
                <a:lnTo>
                  <a:pt x="68959" y="170340"/>
                </a:lnTo>
                <a:lnTo>
                  <a:pt x="70531" y="184736"/>
                </a:lnTo>
                <a:lnTo>
                  <a:pt x="71560" y="186249"/>
                </a:lnTo>
                <a:lnTo>
                  <a:pt x="71560" y="186793"/>
                </a:lnTo>
                <a:lnTo>
                  <a:pt x="70531" y="186249"/>
                </a:lnTo>
                <a:lnTo>
                  <a:pt x="72044" y="198589"/>
                </a:lnTo>
                <a:lnTo>
                  <a:pt x="73556" y="214014"/>
                </a:lnTo>
                <a:lnTo>
                  <a:pt x="68959" y="214498"/>
                </a:lnTo>
                <a:lnTo>
                  <a:pt x="68959" y="217038"/>
                </a:lnTo>
                <a:lnTo>
                  <a:pt x="73556" y="216554"/>
                </a:lnTo>
                <a:lnTo>
                  <a:pt x="79726" y="281762"/>
                </a:lnTo>
                <a:lnTo>
                  <a:pt x="79726" y="288961"/>
                </a:lnTo>
                <a:lnTo>
                  <a:pt x="59704" y="297187"/>
                </a:lnTo>
                <a:lnTo>
                  <a:pt x="54078" y="300272"/>
                </a:lnTo>
                <a:lnTo>
                  <a:pt x="51538" y="302329"/>
                </a:lnTo>
                <a:lnTo>
                  <a:pt x="50509" y="322835"/>
                </a:lnTo>
                <a:lnTo>
                  <a:pt x="50509" y="328460"/>
                </a:lnTo>
                <a:lnTo>
                  <a:pt x="50025" y="338744"/>
                </a:lnTo>
                <a:lnTo>
                  <a:pt x="50025" y="341284"/>
                </a:lnTo>
                <a:lnTo>
                  <a:pt x="48997" y="343341"/>
                </a:lnTo>
                <a:lnTo>
                  <a:pt x="48997" y="345882"/>
                </a:lnTo>
                <a:lnTo>
                  <a:pt x="42343" y="359250"/>
                </a:lnTo>
                <a:lnTo>
                  <a:pt x="36173" y="370017"/>
                </a:lnTo>
                <a:lnTo>
                  <a:pt x="34116" y="374130"/>
                </a:lnTo>
                <a:lnTo>
                  <a:pt x="44884" y="386471"/>
                </a:lnTo>
                <a:lnTo>
                  <a:pt x="28430" y="407521"/>
                </a:lnTo>
                <a:lnTo>
                  <a:pt x="13550" y="440851"/>
                </a:lnTo>
                <a:lnTo>
                  <a:pt x="18147" y="441396"/>
                </a:lnTo>
                <a:lnTo>
                  <a:pt x="29943" y="456760"/>
                </a:lnTo>
                <a:lnTo>
                  <a:pt x="33511" y="493175"/>
                </a:lnTo>
                <a:lnTo>
                  <a:pt x="41738" y="511624"/>
                </a:lnTo>
                <a:lnTo>
                  <a:pt x="41738" y="513681"/>
                </a:lnTo>
                <a:lnTo>
                  <a:pt x="43250" y="514165"/>
                </a:lnTo>
                <a:lnTo>
                  <a:pt x="45307" y="532614"/>
                </a:lnTo>
                <a:lnTo>
                  <a:pt x="34540" y="534671"/>
                </a:lnTo>
                <a:lnTo>
                  <a:pt x="35568" y="548039"/>
                </a:lnTo>
                <a:lnTo>
                  <a:pt x="38109" y="571146"/>
                </a:lnTo>
                <a:lnTo>
                  <a:pt x="46335" y="584515"/>
                </a:lnTo>
                <a:lnTo>
                  <a:pt x="46335" y="585543"/>
                </a:lnTo>
                <a:lnTo>
                  <a:pt x="46819" y="586087"/>
                </a:lnTo>
                <a:lnTo>
                  <a:pt x="45791" y="587116"/>
                </a:lnTo>
                <a:lnTo>
                  <a:pt x="45307" y="588144"/>
                </a:lnTo>
                <a:lnTo>
                  <a:pt x="45307" y="589173"/>
                </a:lnTo>
                <a:lnTo>
                  <a:pt x="45791" y="589717"/>
                </a:lnTo>
                <a:lnTo>
                  <a:pt x="45791" y="590201"/>
                </a:lnTo>
                <a:lnTo>
                  <a:pt x="45307" y="591229"/>
                </a:lnTo>
                <a:lnTo>
                  <a:pt x="45307" y="591774"/>
                </a:lnTo>
                <a:lnTo>
                  <a:pt x="45791" y="592257"/>
                </a:lnTo>
                <a:lnTo>
                  <a:pt x="45791" y="593769"/>
                </a:lnTo>
                <a:lnTo>
                  <a:pt x="48392" y="595342"/>
                </a:lnTo>
                <a:lnTo>
                  <a:pt x="49420" y="596371"/>
                </a:lnTo>
                <a:lnTo>
                  <a:pt x="49420" y="596915"/>
                </a:lnTo>
                <a:lnTo>
                  <a:pt x="49965" y="597399"/>
                </a:lnTo>
                <a:lnTo>
                  <a:pt x="49965" y="597943"/>
                </a:lnTo>
                <a:lnTo>
                  <a:pt x="50449" y="597943"/>
                </a:lnTo>
                <a:lnTo>
                  <a:pt x="50993" y="598427"/>
                </a:lnTo>
                <a:lnTo>
                  <a:pt x="51477" y="599456"/>
                </a:lnTo>
                <a:lnTo>
                  <a:pt x="50993" y="602541"/>
                </a:lnTo>
                <a:lnTo>
                  <a:pt x="51477" y="602541"/>
                </a:lnTo>
                <a:lnTo>
                  <a:pt x="51477" y="603025"/>
                </a:lnTo>
                <a:lnTo>
                  <a:pt x="52021" y="603025"/>
                </a:lnTo>
                <a:lnTo>
                  <a:pt x="51477" y="603569"/>
                </a:lnTo>
                <a:lnTo>
                  <a:pt x="51477" y="604597"/>
                </a:lnTo>
                <a:lnTo>
                  <a:pt x="53534" y="607682"/>
                </a:lnTo>
                <a:lnTo>
                  <a:pt x="52989" y="609195"/>
                </a:lnTo>
                <a:lnTo>
                  <a:pt x="54018" y="609739"/>
                </a:lnTo>
                <a:lnTo>
                  <a:pt x="54562" y="611251"/>
                </a:lnTo>
                <a:lnTo>
                  <a:pt x="54562" y="613308"/>
                </a:lnTo>
                <a:lnTo>
                  <a:pt x="55046" y="614820"/>
                </a:lnTo>
                <a:lnTo>
                  <a:pt x="61700" y="623047"/>
                </a:lnTo>
                <a:lnTo>
                  <a:pt x="61700" y="625648"/>
                </a:lnTo>
                <a:lnTo>
                  <a:pt x="63756" y="627160"/>
                </a:lnTo>
                <a:lnTo>
                  <a:pt x="63273" y="628188"/>
                </a:lnTo>
                <a:lnTo>
                  <a:pt x="66842" y="630245"/>
                </a:lnTo>
                <a:lnTo>
                  <a:pt x="73495" y="634842"/>
                </a:lnTo>
                <a:lnTo>
                  <a:pt x="79121" y="639984"/>
                </a:lnTo>
                <a:lnTo>
                  <a:pt x="86319" y="644097"/>
                </a:lnTo>
                <a:lnTo>
                  <a:pt x="87832" y="649239"/>
                </a:lnTo>
                <a:lnTo>
                  <a:pt x="60127" y="643069"/>
                </a:lnTo>
                <a:lnTo>
                  <a:pt x="54986" y="654865"/>
                </a:lnTo>
                <a:lnTo>
                  <a:pt x="74463" y="683113"/>
                </a:lnTo>
                <a:lnTo>
                  <a:pt x="86803" y="682569"/>
                </a:lnTo>
                <a:lnTo>
                  <a:pt x="81661" y="698478"/>
                </a:lnTo>
                <a:lnTo>
                  <a:pt x="78093" y="704648"/>
                </a:lnTo>
                <a:lnTo>
                  <a:pt x="68838" y="720073"/>
                </a:lnTo>
                <a:lnTo>
                  <a:pt x="67265" y="714931"/>
                </a:lnTo>
                <a:lnTo>
                  <a:pt x="66781" y="713903"/>
                </a:lnTo>
                <a:lnTo>
                  <a:pt x="54441" y="701079"/>
                </a:lnTo>
                <a:lnTo>
                  <a:pt x="25164" y="701623"/>
                </a:lnTo>
                <a:lnTo>
                  <a:pt x="14881" y="709850"/>
                </a:lnTo>
                <a:lnTo>
                  <a:pt x="0" y="712391"/>
                </a:lnTo>
                <a:lnTo>
                  <a:pt x="7198" y="738582"/>
                </a:lnTo>
                <a:lnTo>
                  <a:pt x="8227" y="742696"/>
                </a:lnTo>
                <a:lnTo>
                  <a:pt x="25648" y="749350"/>
                </a:lnTo>
                <a:lnTo>
                  <a:pt x="36959" y="753947"/>
                </a:lnTo>
                <a:lnTo>
                  <a:pt x="43129" y="760601"/>
                </a:lnTo>
                <a:lnTo>
                  <a:pt x="41617" y="764170"/>
                </a:lnTo>
                <a:lnTo>
                  <a:pt x="33391" y="769795"/>
                </a:lnTo>
                <a:lnTo>
                  <a:pt x="33874" y="770824"/>
                </a:lnTo>
                <a:lnTo>
                  <a:pt x="33391" y="771368"/>
                </a:lnTo>
                <a:lnTo>
                  <a:pt x="43129" y="785220"/>
                </a:lnTo>
                <a:lnTo>
                  <a:pt x="49783" y="781107"/>
                </a:lnTo>
                <a:lnTo>
                  <a:pt x="52324" y="785220"/>
                </a:lnTo>
                <a:lnTo>
                  <a:pt x="53352" y="784736"/>
                </a:lnTo>
                <a:lnTo>
                  <a:pt x="55893" y="788850"/>
                </a:lnTo>
                <a:lnTo>
                  <a:pt x="56377" y="788366"/>
                </a:lnTo>
                <a:lnTo>
                  <a:pt x="57889" y="790906"/>
                </a:lnTo>
                <a:lnTo>
                  <a:pt x="58373" y="790422"/>
                </a:lnTo>
                <a:lnTo>
                  <a:pt x="92247" y="836093"/>
                </a:lnTo>
                <a:lnTo>
                  <a:pt x="105616" y="823752"/>
                </a:lnTo>
                <a:lnTo>
                  <a:pt x="107188" y="822724"/>
                </a:lnTo>
                <a:lnTo>
                  <a:pt x="103619" y="817582"/>
                </a:lnTo>
                <a:lnTo>
                  <a:pt x="105676" y="815526"/>
                </a:lnTo>
                <a:lnTo>
                  <a:pt x="113358" y="812441"/>
                </a:lnTo>
                <a:lnTo>
                  <a:pt x="119528" y="808872"/>
                </a:lnTo>
                <a:lnTo>
                  <a:pt x="143664" y="852485"/>
                </a:lnTo>
                <a:lnTo>
                  <a:pt x="142635" y="857082"/>
                </a:lnTo>
                <a:lnTo>
                  <a:pt x="148261" y="870451"/>
                </a:lnTo>
                <a:lnTo>
                  <a:pt x="153887" y="879161"/>
                </a:lnTo>
                <a:lnTo>
                  <a:pt x="153342" y="883275"/>
                </a:lnTo>
                <a:lnTo>
                  <a:pt x="155943" y="891501"/>
                </a:lnTo>
                <a:lnTo>
                  <a:pt x="155943" y="897671"/>
                </a:lnTo>
                <a:lnTo>
                  <a:pt x="161085" y="904870"/>
                </a:lnTo>
                <a:lnTo>
                  <a:pt x="161629" y="904870"/>
                </a:lnTo>
                <a:lnTo>
                  <a:pt x="163686" y="924892"/>
                </a:lnTo>
                <a:lnTo>
                  <a:pt x="157516" y="929005"/>
                </a:lnTo>
                <a:lnTo>
                  <a:pt x="164170" y="935659"/>
                </a:lnTo>
                <a:lnTo>
                  <a:pt x="163141" y="936687"/>
                </a:lnTo>
                <a:lnTo>
                  <a:pt x="164170" y="937232"/>
                </a:lnTo>
                <a:lnTo>
                  <a:pt x="164654" y="938260"/>
                </a:lnTo>
                <a:lnTo>
                  <a:pt x="164654" y="938744"/>
                </a:lnTo>
                <a:lnTo>
                  <a:pt x="163625" y="938744"/>
                </a:lnTo>
                <a:lnTo>
                  <a:pt x="162597" y="938260"/>
                </a:lnTo>
                <a:lnTo>
                  <a:pt x="160057" y="938260"/>
                </a:lnTo>
                <a:lnTo>
                  <a:pt x="155943" y="939289"/>
                </a:lnTo>
                <a:lnTo>
                  <a:pt x="154915" y="945458"/>
                </a:lnTo>
                <a:lnTo>
                  <a:pt x="153342" y="948543"/>
                </a:lnTo>
                <a:lnTo>
                  <a:pt x="151285" y="954169"/>
                </a:lnTo>
                <a:lnTo>
                  <a:pt x="150802" y="956226"/>
                </a:lnTo>
                <a:lnTo>
                  <a:pt x="142091" y="970078"/>
                </a:lnTo>
                <a:lnTo>
                  <a:pt x="141063" y="970078"/>
                </a:lnTo>
                <a:lnTo>
                  <a:pt x="139550" y="973163"/>
                </a:lnTo>
                <a:lnTo>
                  <a:pt x="136466" y="975220"/>
                </a:lnTo>
                <a:lnTo>
                  <a:pt x="129267" y="975764"/>
                </a:lnTo>
                <a:lnTo>
                  <a:pt x="129267" y="977821"/>
                </a:lnTo>
                <a:lnTo>
                  <a:pt x="125698" y="983446"/>
                </a:lnTo>
                <a:lnTo>
                  <a:pt x="125698" y="985019"/>
                </a:lnTo>
                <a:lnTo>
                  <a:pt x="127755" y="985503"/>
                </a:lnTo>
                <a:lnTo>
                  <a:pt x="126727" y="986531"/>
                </a:lnTo>
                <a:lnTo>
                  <a:pt x="128239" y="988588"/>
                </a:lnTo>
                <a:lnTo>
                  <a:pt x="130779" y="990644"/>
                </a:lnTo>
                <a:lnTo>
                  <a:pt x="131808" y="989132"/>
                </a:lnTo>
                <a:lnTo>
                  <a:pt x="134893" y="992701"/>
                </a:lnTo>
                <a:lnTo>
                  <a:pt x="135921" y="993245"/>
                </a:lnTo>
                <a:lnTo>
                  <a:pt x="157456" y="1011211"/>
                </a:lnTo>
                <a:lnTo>
                  <a:pt x="173848" y="1028632"/>
                </a:lnTo>
                <a:lnTo>
                  <a:pt x="188245" y="1021978"/>
                </a:lnTo>
                <a:lnTo>
                  <a:pt x="189273" y="1020950"/>
                </a:lnTo>
                <a:lnTo>
                  <a:pt x="193386" y="1023551"/>
                </a:lnTo>
                <a:lnTo>
                  <a:pt x="196471" y="1027664"/>
                </a:lnTo>
                <a:lnTo>
                  <a:pt x="203125" y="1033834"/>
                </a:lnTo>
                <a:lnTo>
                  <a:pt x="203670" y="1038431"/>
                </a:lnTo>
                <a:lnTo>
                  <a:pt x="205726" y="1038431"/>
                </a:lnTo>
                <a:lnTo>
                  <a:pt x="211897" y="1046658"/>
                </a:lnTo>
                <a:lnTo>
                  <a:pt x="233431" y="1034318"/>
                </a:lnTo>
                <a:lnTo>
                  <a:pt x="228834" y="1027664"/>
                </a:lnTo>
                <a:lnTo>
                  <a:pt x="229378" y="1026152"/>
                </a:lnTo>
                <a:lnTo>
                  <a:pt x="230890" y="1025607"/>
                </a:lnTo>
                <a:lnTo>
                  <a:pt x="233975" y="1017925"/>
                </a:lnTo>
                <a:lnTo>
                  <a:pt x="237544" y="1016897"/>
                </a:lnTo>
                <a:lnTo>
                  <a:pt x="240629" y="1012300"/>
                </a:lnTo>
                <a:lnTo>
                  <a:pt x="245771" y="1011271"/>
                </a:lnTo>
                <a:lnTo>
                  <a:pt x="245226" y="1009759"/>
                </a:lnTo>
                <a:lnTo>
                  <a:pt x="247767" y="1006674"/>
                </a:lnTo>
                <a:lnTo>
                  <a:pt x="248251" y="1010243"/>
                </a:lnTo>
                <a:lnTo>
                  <a:pt x="249279" y="1011755"/>
                </a:lnTo>
                <a:lnTo>
                  <a:pt x="255449" y="1019438"/>
                </a:lnTo>
                <a:lnTo>
                  <a:pt x="264704" y="1025607"/>
                </a:lnTo>
                <a:lnTo>
                  <a:pt x="265733" y="1028208"/>
                </a:lnTo>
                <a:lnTo>
                  <a:pt x="267789" y="1030749"/>
                </a:lnTo>
                <a:lnTo>
                  <a:pt x="268817" y="1031778"/>
                </a:lnTo>
                <a:lnTo>
                  <a:pt x="269301" y="1034318"/>
                </a:lnTo>
                <a:lnTo>
                  <a:pt x="270330" y="1034802"/>
                </a:lnTo>
                <a:lnTo>
                  <a:pt x="272387" y="1032745"/>
                </a:lnTo>
                <a:lnTo>
                  <a:pt x="272387" y="1031717"/>
                </a:lnTo>
                <a:lnTo>
                  <a:pt x="272870" y="1030689"/>
                </a:lnTo>
                <a:lnTo>
                  <a:pt x="271842" y="1029661"/>
                </a:lnTo>
                <a:lnTo>
                  <a:pt x="273354" y="1028148"/>
                </a:lnTo>
                <a:lnTo>
                  <a:pt x="275411" y="1027120"/>
                </a:lnTo>
                <a:lnTo>
                  <a:pt x="274383" y="1025547"/>
                </a:lnTo>
                <a:lnTo>
                  <a:pt x="274866" y="1024035"/>
                </a:lnTo>
                <a:lnTo>
                  <a:pt x="273838" y="1023006"/>
                </a:lnTo>
                <a:lnTo>
                  <a:pt x="269241" y="1013268"/>
                </a:lnTo>
                <a:lnTo>
                  <a:pt x="268213" y="1012723"/>
                </a:lnTo>
                <a:lnTo>
                  <a:pt x="269241" y="1009638"/>
                </a:lnTo>
                <a:lnTo>
                  <a:pt x="274866" y="1004497"/>
                </a:lnTo>
                <a:lnTo>
                  <a:pt x="276379" y="1008610"/>
                </a:lnTo>
                <a:lnTo>
                  <a:pt x="277407" y="1010122"/>
                </a:lnTo>
                <a:lnTo>
                  <a:pt x="279464" y="1011150"/>
                </a:lnTo>
                <a:lnTo>
                  <a:pt x="282004" y="1013691"/>
                </a:lnTo>
                <a:lnTo>
                  <a:pt x="283033" y="1016776"/>
                </a:lnTo>
                <a:lnTo>
                  <a:pt x="302027" y="1015748"/>
                </a:lnTo>
                <a:lnTo>
                  <a:pt x="303055" y="1012663"/>
                </a:lnTo>
                <a:lnTo>
                  <a:pt x="307168" y="1005465"/>
                </a:lnTo>
                <a:lnTo>
                  <a:pt x="310253" y="1006009"/>
                </a:lnTo>
                <a:lnTo>
                  <a:pt x="311826" y="1007037"/>
                </a:lnTo>
                <a:lnTo>
                  <a:pt x="313883" y="1007037"/>
                </a:lnTo>
                <a:lnTo>
                  <a:pt x="314366" y="1006553"/>
                </a:lnTo>
                <a:lnTo>
                  <a:pt x="314366" y="1005525"/>
                </a:lnTo>
                <a:lnTo>
                  <a:pt x="313883" y="1004012"/>
                </a:lnTo>
                <a:lnTo>
                  <a:pt x="314366" y="1003468"/>
                </a:lnTo>
                <a:lnTo>
                  <a:pt x="314911" y="1003468"/>
                </a:lnTo>
                <a:lnTo>
                  <a:pt x="315455" y="1002984"/>
                </a:lnTo>
                <a:lnTo>
                  <a:pt x="315455" y="1000928"/>
                </a:lnTo>
                <a:lnTo>
                  <a:pt x="319569" y="998871"/>
                </a:lnTo>
                <a:lnTo>
                  <a:pt x="318056" y="995302"/>
                </a:lnTo>
                <a:lnTo>
                  <a:pt x="317572" y="993790"/>
                </a:lnTo>
                <a:lnTo>
                  <a:pt x="318056" y="993306"/>
                </a:lnTo>
                <a:cubicBezTo>
                  <a:pt x="322170" y="997661"/>
                  <a:pt x="332816" y="1008731"/>
                  <a:pt x="334993" y="1012784"/>
                </a:cubicBezTo>
                <a:lnTo>
                  <a:pt x="333965" y="1015385"/>
                </a:lnTo>
                <a:lnTo>
                  <a:pt x="335478" y="1018954"/>
                </a:lnTo>
                <a:lnTo>
                  <a:pt x="335961" y="1019982"/>
                </a:lnTo>
                <a:lnTo>
                  <a:pt x="336445" y="1021555"/>
                </a:lnTo>
                <a:lnTo>
                  <a:pt x="335961" y="1022583"/>
                </a:lnTo>
                <a:lnTo>
                  <a:pt x="333421" y="1023612"/>
                </a:lnTo>
                <a:lnTo>
                  <a:pt x="342131" y="1025668"/>
                </a:lnTo>
                <a:lnTo>
                  <a:pt x="340619" y="1016413"/>
                </a:lnTo>
                <a:lnTo>
                  <a:pt x="346789" y="1011271"/>
                </a:lnTo>
                <a:lnTo>
                  <a:pt x="348846" y="1013812"/>
                </a:lnTo>
                <a:lnTo>
                  <a:pt x="344732" y="1018954"/>
                </a:lnTo>
                <a:lnTo>
                  <a:pt x="345761" y="1022039"/>
                </a:lnTo>
                <a:lnTo>
                  <a:pt x="349874" y="1021010"/>
                </a:lnTo>
                <a:lnTo>
                  <a:pt x="349390" y="1018954"/>
                </a:lnTo>
                <a:lnTo>
                  <a:pt x="351447" y="1012784"/>
                </a:lnTo>
                <a:lnTo>
                  <a:pt x="351447" y="1010243"/>
                </a:lnTo>
                <a:lnTo>
                  <a:pt x="352475" y="1010243"/>
                </a:lnTo>
                <a:lnTo>
                  <a:pt x="352475" y="1010787"/>
                </a:lnTo>
                <a:lnTo>
                  <a:pt x="359129" y="1010243"/>
                </a:lnTo>
                <a:lnTo>
                  <a:pt x="359129" y="1013812"/>
                </a:lnTo>
                <a:lnTo>
                  <a:pt x="364271" y="1021010"/>
                </a:lnTo>
                <a:lnTo>
                  <a:pt x="366872" y="1019498"/>
                </a:lnTo>
                <a:lnTo>
                  <a:pt x="368928" y="1021555"/>
                </a:lnTo>
                <a:lnTo>
                  <a:pt x="370441" y="1020526"/>
                </a:lnTo>
                <a:lnTo>
                  <a:pt x="374554" y="1006130"/>
                </a:lnTo>
                <a:lnTo>
                  <a:pt x="376127" y="1006130"/>
                </a:lnTo>
                <a:lnTo>
                  <a:pt x="385382" y="998932"/>
                </a:lnTo>
                <a:lnTo>
                  <a:pt x="393064" y="999476"/>
                </a:lnTo>
                <a:lnTo>
                  <a:pt x="388467" y="991249"/>
                </a:lnTo>
                <a:lnTo>
                  <a:pt x="393608" y="992277"/>
                </a:lnTo>
                <a:lnTo>
                  <a:pt x="395181" y="988709"/>
                </a:lnTo>
                <a:lnTo>
                  <a:pt x="394697" y="986652"/>
                </a:lnTo>
                <a:lnTo>
                  <a:pt x="393669" y="987136"/>
                </a:lnTo>
                <a:lnTo>
                  <a:pt x="391128" y="985624"/>
                </a:lnTo>
                <a:lnTo>
                  <a:pt x="387015" y="982539"/>
                </a:lnTo>
                <a:lnTo>
                  <a:pt x="391128" y="977941"/>
                </a:lnTo>
                <a:lnTo>
                  <a:pt x="392640" y="977397"/>
                </a:lnTo>
                <a:lnTo>
                  <a:pt x="399294" y="987680"/>
                </a:lnTo>
                <a:lnTo>
                  <a:pt x="399839" y="993306"/>
                </a:lnTo>
                <a:lnTo>
                  <a:pt x="401895" y="994818"/>
                </a:lnTo>
                <a:lnTo>
                  <a:pt x="406493" y="994274"/>
                </a:lnTo>
                <a:lnTo>
                  <a:pt x="408549" y="999899"/>
                </a:lnTo>
                <a:lnTo>
                  <a:pt x="416232" y="1006553"/>
                </a:lnTo>
                <a:lnTo>
                  <a:pt x="417260" y="1006553"/>
                </a:lnTo>
                <a:lnTo>
                  <a:pt x="418833" y="1008066"/>
                </a:lnTo>
                <a:lnTo>
                  <a:pt x="421918" y="1007037"/>
                </a:lnTo>
                <a:lnTo>
                  <a:pt x="421918" y="1008066"/>
                </a:lnTo>
                <a:lnTo>
                  <a:pt x="422462" y="1008610"/>
                </a:lnTo>
                <a:lnTo>
                  <a:pt x="422462" y="1010122"/>
                </a:lnTo>
                <a:lnTo>
                  <a:pt x="423974" y="1012663"/>
                </a:lnTo>
                <a:lnTo>
                  <a:pt x="423974" y="1015748"/>
                </a:lnTo>
                <a:lnTo>
                  <a:pt x="428571" y="1018288"/>
                </a:lnTo>
                <a:lnTo>
                  <a:pt x="430628" y="1017804"/>
                </a:lnTo>
                <a:lnTo>
                  <a:pt x="442968" y="1024458"/>
                </a:lnTo>
                <a:lnTo>
                  <a:pt x="447081" y="1024458"/>
                </a:lnTo>
                <a:lnTo>
                  <a:pt x="448594" y="1025487"/>
                </a:lnTo>
                <a:lnTo>
                  <a:pt x="449622" y="1025487"/>
                </a:lnTo>
                <a:lnTo>
                  <a:pt x="456276" y="1030084"/>
                </a:lnTo>
                <a:lnTo>
                  <a:pt x="459845" y="1034681"/>
                </a:lnTo>
                <a:lnTo>
                  <a:pt x="464442" y="1038794"/>
                </a:lnTo>
                <a:lnTo>
                  <a:pt x="465470" y="1041335"/>
                </a:lnTo>
                <a:lnTo>
                  <a:pt x="473153" y="1047989"/>
                </a:lnTo>
                <a:lnTo>
                  <a:pt x="480351" y="1060813"/>
                </a:lnTo>
                <a:lnTo>
                  <a:pt x="485977" y="1065955"/>
                </a:lnTo>
                <a:lnTo>
                  <a:pt x="490090" y="1068011"/>
                </a:lnTo>
                <a:lnTo>
                  <a:pt x="491118" y="1071580"/>
                </a:lnTo>
                <a:lnTo>
                  <a:pt x="492146" y="1077750"/>
                </a:lnTo>
                <a:lnTo>
                  <a:pt x="492146" y="1081319"/>
                </a:lnTo>
                <a:lnTo>
                  <a:pt x="487549" y="1092086"/>
                </a:lnTo>
                <a:lnTo>
                  <a:pt x="493175" y="1103882"/>
                </a:lnTo>
                <a:lnTo>
                  <a:pt x="481379" y="1111564"/>
                </a:lnTo>
                <a:lnTo>
                  <a:pt x="479323" y="1111564"/>
                </a:lnTo>
                <a:lnTo>
                  <a:pt x="479323" y="1112592"/>
                </a:lnTo>
                <a:lnTo>
                  <a:pt x="473153" y="1122875"/>
                </a:lnTo>
                <a:lnTo>
                  <a:pt x="475209" y="1125961"/>
                </a:lnTo>
                <a:lnTo>
                  <a:pt x="470068" y="1129529"/>
                </a:lnTo>
                <a:lnTo>
                  <a:pt x="473637" y="1133098"/>
                </a:lnTo>
                <a:lnTo>
                  <a:pt x="474665" y="1132554"/>
                </a:lnTo>
                <a:lnTo>
                  <a:pt x="480291" y="1137696"/>
                </a:lnTo>
                <a:lnTo>
                  <a:pt x="477689" y="1140236"/>
                </a:lnTo>
                <a:lnTo>
                  <a:pt x="474604" y="1137151"/>
                </a:lnTo>
                <a:lnTo>
                  <a:pt x="466922" y="1139691"/>
                </a:lnTo>
                <a:lnTo>
                  <a:pt x="461297" y="1132494"/>
                </a:lnTo>
                <a:lnTo>
                  <a:pt x="457183" y="1135578"/>
                </a:lnTo>
                <a:lnTo>
                  <a:pt x="456699" y="1136607"/>
                </a:lnTo>
                <a:lnTo>
                  <a:pt x="454098" y="1136607"/>
                </a:lnTo>
                <a:lnTo>
                  <a:pt x="453070" y="1139691"/>
                </a:lnTo>
                <a:lnTo>
                  <a:pt x="452526" y="1139208"/>
                </a:lnTo>
                <a:lnTo>
                  <a:pt x="451981" y="1140720"/>
                </a:lnTo>
                <a:lnTo>
                  <a:pt x="451497" y="1139208"/>
                </a:lnTo>
                <a:lnTo>
                  <a:pt x="449985" y="1138724"/>
                </a:lnTo>
                <a:lnTo>
                  <a:pt x="449501" y="1135155"/>
                </a:lnTo>
                <a:lnTo>
                  <a:pt x="447928" y="1133098"/>
                </a:lnTo>
                <a:lnTo>
                  <a:pt x="443815" y="1135639"/>
                </a:lnTo>
                <a:lnTo>
                  <a:pt x="442787" y="1135155"/>
                </a:lnTo>
                <a:lnTo>
                  <a:pt x="442303" y="1135639"/>
                </a:lnTo>
                <a:lnTo>
                  <a:pt x="441274" y="1134127"/>
                </a:lnTo>
                <a:lnTo>
                  <a:pt x="440246" y="1134611"/>
                </a:lnTo>
                <a:lnTo>
                  <a:pt x="441274" y="1137696"/>
                </a:lnTo>
                <a:lnTo>
                  <a:pt x="439218" y="1140236"/>
                </a:lnTo>
                <a:lnTo>
                  <a:pt x="438189" y="1139208"/>
                </a:lnTo>
                <a:lnTo>
                  <a:pt x="433048" y="1142777"/>
                </a:lnTo>
                <a:cubicBezTo>
                  <a:pt x="439581" y="1146890"/>
                  <a:pt x="441153" y="1156266"/>
                  <a:pt x="452526" y="1166912"/>
                </a:cubicBezTo>
                <a:lnTo>
                  <a:pt x="451497" y="1168424"/>
                </a:lnTo>
                <a:lnTo>
                  <a:pt x="454038" y="1171993"/>
                </a:lnTo>
                <a:lnTo>
                  <a:pt x="449441" y="1174050"/>
                </a:lnTo>
                <a:lnTo>
                  <a:pt x="447384" y="1170965"/>
                </a:lnTo>
                <a:lnTo>
                  <a:pt x="444843" y="1173506"/>
                </a:lnTo>
                <a:lnTo>
                  <a:pt x="441274" y="1169392"/>
                </a:lnTo>
                <a:lnTo>
                  <a:pt x="440246" y="1169392"/>
                </a:lnTo>
                <a:lnTo>
                  <a:pt x="439218" y="1168364"/>
                </a:lnTo>
                <a:lnTo>
                  <a:pt x="438189" y="1168364"/>
                </a:lnTo>
                <a:lnTo>
                  <a:pt x="435649" y="1168908"/>
                </a:lnTo>
                <a:lnTo>
                  <a:pt x="445388" y="1192499"/>
                </a:lnTo>
                <a:lnTo>
                  <a:pt x="448957" y="1197097"/>
                </a:lnTo>
                <a:lnTo>
                  <a:pt x="448957" y="1204295"/>
                </a:lnTo>
                <a:lnTo>
                  <a:pt x="449501" y="1206352"/>
                </a:lnTo>
                <a:lnTo>
                  <a:pt x="449501" y="1206836"/>
                </a:lnTo>
                <a:lnTo>
                  <a:pt x="449985" y="1207864"/>
                </a:lnTo>
                <a:lnTo>
                  <a:pt x="449501" y="1208348"/>
                </a:lnTo>
                <a:lnTo>
                  <a:pt x="450529" y="1209376"/>
                </a:lnTo>
                <a:lnTo>
                  <a:pt x="453130" y="1215546"/>
                </a:lnTo>
                <a:lnTo>
                  <a:pt x="454643" y="1222744"/>
                </a:lnTo>
                <a:lnTo>
                  <a:pt x="455671" y="1224801"/>
                </a:lnTo>
                <a:lnTo>
                  <a:pt x="459240" y="1221232"/>
                </a:lnTo>
                <a:lnTo>
                  <a:pt x="460752" y="1220204"/>
                </a:lnTo>
                <a:lnTo>
                  <a:pt x="460752" y="1219659"/>
                </a:lnTo>
                <a:lnTo>
                  <a:pt x="462809" y="1219175"/>
                </a:lnTo>
                <a:lnTo>
                  <a:pt x="463837" y="1219175"/>
                </a:lnTo>
                <a:lnTo>
                  <a:pt x="464321" y="1218631"/>
                </a:lnTo>
                <a:lnTo>
                  <a:pt x="466378" y="1218631"/>
                </a:lnTo>
                <a:lnTo>
                  <a:pt x="467890" y="1219659"/>
                </a:lnTo>
                <a:lnTo>
                  <a:pt x="469947" y="1220204"/>
                </a:lnTo>
                <a:lnTo>
                  <a:pt x="475088" y="1222744"/>
                </a:lnTo>
                <a:lnTo>
                  <a:pt x="475088" y="1223773"/>
                </a:lnTo>
                <a:lnTo>
                  <a:pt x="474060" y="1223773"/>
                </a:lnTo>
                <a:lnTo>
                  <a:pt x="471519" y="1227342"/>
                </a:lnTo>
                <a:lnTo>
                  <a:pt x="470491" y="1226313"/>
                </a:lnTo>
                <a:lnTo>
                  <a:pt x="469463" y="1227342"/>
                </a:lnTo>
                <a:lnTo>
                  <a:pt x="469947" y="1230910"/>
                </a:lnTo>
                <a:lnTo>
                  <a:pt x="472003" y="1229338"/>
                </a:lnTo>
                <a:lnTo>
                  <a:pt x="474544" y="1230366"/>
                </a:lnTo>
                <a:lnTo>
                  <a:pt x="476601" y="1234480"/>
                </a:lnTo>
                <a:lnTo>
                  <a:pt x="475088" y="1237020"/>
                </a:lnTo>
                <a:lnTo>
                  <a:pt x="478173" y="1240105"/>
                </a:lnTo>
                <a:lnTo>
                  <a:pt x="473576" y="1245247"/>
                </a:lnTo>
                <a:lnTo>
                  <a:pt x="478718" y="1250388"/>
                </a:lnTo>
                <a:lnTo>
                  <a:pt x="477689" y="1251417"/>
                </a:lnTo>
                <a:lnTo>
                  <a:pt x="475149" y="1251961"/>
                </a:lnTo>
                <a:lnTo>
                  <a:pt x="473637" y="1253473"/>
                </a:lnTo>
                <a:lnTo>
                  <a:pt x="477205" y="1258070"/>
                </a:lnTo>
                <a:lnTo>
                  <a:pt x="480291" y="1262668"/>
                </a:lnTo>
                <a:lnTo>
                  <a:pt x="478778" y="1263152"/>
                </a:lnTo>
                <a:lnTo>
                  <a:pt x="477266" y="1265692"/>
                </a:lnTo>
                <a:lnTo>
                  <a:pt x="476238" y="1265208"/>
                </a:lnTo>
                <a:lnTo>
                  <a:pt x="472669" y="1268293"/>
                </a:lnTo>
                <a:lnTo>
                  <a:pt x="472669" y="1269322"/>
                </a:lnTo>
                <a:lnTo>
                  <a:pt x="470612" y="1270350"/>
                </a:lnTo>
                <a:lnTo>
                  <a:pt x="470612" y="1271378"/>
                </a:lnTo>
                <a:lnTo>
                  <a:pt x="474181" y="1274947"/>
                </a:lnTo>
                <a:lnTo>
                  <a:pt x="474181" y="1275976"/>
                </a:lnTo>
                <a:lnTo>
                  <a:pt x="475754" y="1275976"/>
                </a:lnTo>
                <a:lnTo>
                  <a:pt x="478294" y="1278516"/>
                </a:lnTo>
                <a:lnTo>
                  <a:pt x="473153" y="1284142"/>
                </a:lnTo>
                <a:lnTo>
                  <a:pt x="472608" y="1285654"/>
                </a:lnTo>
                <a:lnTo>
                  <a:pt x="471096" y="1287166"/>
                </a:lnTo>
                <a:lnTo>
                  <a:pt x="475209" y="1291280"/>
                </a:lnTo>
                <a:lnTo>
                  <a:pt x="475209" y="1292792"/>
                </a:lnTo>
                <a:lnTo>
                  <a:pt x="474181" y="1293336"/>
                </a:lnTo>
                <a:lnTo>
                  <a:pt x="474725" y="1294364"/>
                </a:lnTo>
                <a:lnTo>
                  <a:pt x="476238" y="1295393"/>
                </a:lnTo>
                <a:lnTo>
                  <a:pt x="477266" y="1294909"/>
                </a:lnTo>
                <a:lnTo>
                  <a:pt x="478294" y="1295393"/>
                </a:lnTo>
                <a:lnTo>
                  <a:pt x="478294" y="1292852"/>
                </a:lnTo>
                <a:lnTo>
                  <a:pt x="478778" y="1292368"/>
                </a:lnTo>
                <a:lnTo>
                  <a:pt x="479806" y="1293881"/>
                </a:lnTo>
                <a:lnTo>
                  <a:pt x="478778" y="1294909"/>
                </a:lnTo>
                <a:lnTo>
                  <a:pt x="484404" y="1301079"/>
                </a:lnTo>
                <a:lnTo>
                  <a:pt x="482892" y="1302107"/>
                </a:lnTo>
                <a:lnTo>
                  <a:pt x="483920" y="1302107"/>
                </a:lnTo>
                <a:lnTo>
                  <a:pt x="485977" y="1304648"/>
                </a:lnTo>
                <a:lnTo>
                  <a:pt x="487005" y="1304648"/>
                </a:lnTo>
                <a:lnTo>
                  <a:pt x="487489" y="1305192"/>
                </a:lnTo>
                <a:lnTo>
                  <a:pt x="487973" y="1306221"/>
                </a:lnTo>
                <a:lnTo>
                  <a:pt x="497228" y="1314447"/>
                </a:lnTo>
                <a:lnTo>
                  <a:pt x="511080" y="1317532"/>
                </a:lnTo>
                <a:lnTo>
                  <a:pt x="512108" y="1319044"/>
                </a:lnTo>
                <a:lnTo>
                  <a:pt x="513620" y="1320617"/>
                </a:lnTo>
                <a:lnTo>
                  <a:pt x="514649" y="1319044"/>
                </a:lnTo>
                <a:lnTo>
                  <a:pt x="514649" y="1318016"/>
                </a:lnTo>
                <a:lnTo>
                  <a:pt x="516705" y="1318016"/>
                </a:lnTo>
                <a:lnTo>
                  <a:pt x="516705" y="1318500"/>
                </a:lnTo>
                <a:lnTo>
                  <a:pt x="518218" y="1318500"/>
                </a:lnTo>
                <a:lnTo>
                  <a:pt x="519730" y="1320012"/>
                </a:lnTo>
                <a:lnTo>
                  <a:pt x="519730" y="1320557"/>
                </a:lnTo>
                <a:lnTo>
                  <a:pt x="520214" y="1321585"/>
                </a:lnTo>
                <a:lnTo>
                  <a:pt x="522271" y="1323642"/>
                </a:lnTo>
                <a:lnTo>
                  <a:pt x="523299" y="1324186"/>
                </a:lnTo>
                <a:lnTo>
                  <a:pt x="525355" y="1326243"/>
                </a:lnTo>
                <a:lnTo>
                  <a:pt x="525839" y="1327755"/>
                </a:lnTo>
                <a:lnTo>
                  <a:pt x="539208" y="1315415"/>
                </a:lnTo>
                <a:lnTo>
                  <a:pt x="543321" y="1310273"/>
                </a:lnTo>
                <a:lnTo>
                  <a:pt x="549491" y="1315415"/>
                </a:lnTo>
                <a:lnTo>
                  <a:pt x="554088" y="1309245"/>
                </a:lnTo>
                <a:lnTo>
                  <a:pt x="545862" y="1293881"/>
                </a:lnTo>
                <a:lnTo>
                  <a:pt x="547918" y="1292852"/>
                </a:lnTo>
                <a:lnTo>
                  <a:pt x="549975" y="1295393"/>
                </a:lnTo>
                <a:lnTo>
                  <a:pt x="556145" y="1293336"/>
                </a:lnTo>
                <a:lnTo>
                  <a:pt x="554633" y="1287711"/>
                </a:lnTo>
                <a:lnTo>
                  <a:pt x="555661" y="1285654"/>
                </a:lnTo>
                <a:lnTo>
                  <a:pt x="557173" y="1287166"/>
                </a:lnTo>
                <a:lnTo>
                  <a:pt x="560742" y="1287711"/>
                </a:lnTo>
                <a:lnTo>
                  <a:pt x="561226" y="1287166"/>
                </a:lnTo>
                <a:lnTo>
                  <a:pt x="560742" y="1286138"/>
                </a:lnTo>
                <a:lnTo>
                  <a:pt x="561771" y="1285110"/>
                </a:lnTo>
                <a:lnTo>
                  <a:pt x="564855" y="1287166"/>
                </a:lnTo>
                <a:lnTo>
                  <a:pt x="565884" y="1286138"/>
                </a:lnTo>
                <a:lnTo>
                  <a:pt x="567940" y="1288195"/>
                </a:lnTo>
                <a:lnTo>
                  <a:pt x="568969" y="1288739"/>
                </a:lnTo>
                <a:lnTo>
                  <a:pt x="568969" y="1287711"/>
                </a:lnTo>
                <a:lnTo>
                  <a:pt x="568485" y="1286198"/>
                </a:lnTo>
                <a:lnTo>
                  <a:pt x="571570" y="1281057"/>
                </a:lnTo>
                <a:lnTo>
                  <a:pt x="568485" y="1275915"/>
                </a:lnTo>
                <a:lnTo>
                  <a:pt x="565944" y="1265632"/>
                </a:lnTo>
                <a:lnTo>
                  <a:pt x="570058" y="1262547"/>
                </a:lnTo>
                <a:lnTo>
                  <a:pt x="571570" y="1261518"/>
                </a:lnTo>
                <a:lnTo>
                  <a:pt x="575683" y="1264603"/>
                </a:lnTo>
                <a:lnTo>
                  <a:pt x="578224" y="1270774"/>
                </a:lnTo>
                <a:lnTo>
                  <a:pt x="586450" y="1277972"/>
                </a:lnTo>
                <a:lnTo>
                  <a:pt x="587479" y="1279000"/>
                </a:lnTo>
                <a:lnTo>
                  <a:pt x="590019" y="1274887"/>
                </a:lnTo>
                <a:lnTo>
                  <a:pt x="590019" y="1274403"/>
                </a:lnTo>
                <a:lnTo>
                  <a:pt x="589535" y="1274403"/>
                </a:lnTo>
                <a:lnTo>
                  <a:pt x="589535" y="1273859"/>
                </a:lnTo>
                <a:lnTo>
                  <a:pt x="589051" y="1273375"/>
                </a:lnTo>
                <a:lnTo>
                  <a:pt x="588023" y="1273375"/>
                </a:lnTo>
                <a:lnTo>
                  <a:pt x="588023" y="1272346"/>
                </a:lnTo>
                <a:lnTo>
                  <a:pt x="586995" y="1272346"/>
                </a:lnTo>
                <a:lnTo>
                  <a:pt x="586995" y="1271862"/>
                </a:lnTo>
                <a:lnTo>
                  <a:pt x="586511" y="1271318"/>
                </a:lnTo>
                <a:lnTo>
                  <a:pt x="586027" y="1271318"/>
                </a:lnTo>
                <a:lnTo>
                  <a:pt x="586027" y="1270834"/>
                </a:lnTo>
                <a:lnTo>
                  <a:pt x="585543" y="1270834"/>
                </a:lnTo>
                <a:lnTo>
                  <a:pt x="585543" y="1270289"/>
                </a:lnTo>
                <a:lnTo>
                  <a:pt x="585059" y="1270289"/>
                </a:lnTo>
                <a:lnTo>
                  <a:pt x="585059" y="1269261"/>
                </a:lnTo>
                <a:lnTo>
                  <a:pt x="586087" y="1265692"/>
                </a:lnTo>
                <a:lnTo>
                  <a:pt x="587600" y="1263152"/>
                </a:lnTo>
                <a:lnTo>
                  <a:pt x="585059" y="1258554"/>
                </a:lnTo>
                <a:lnTo>
                  <a:pt x="579918" y="1253413"/>
                </a:lnTo>
                <a:lnTo>
                  <a:pt x="582458" y="1250872"/>
                </a:lnTo>
                <a:lnTo>
                  <a:pt x="592197" y="1255469"/>
                </a:lnTo>
                <a:lnTo>
                  <a:pt x="594254" y="1252929"/>
                </a:lnTo>
                <a:lnTo>
                  <a:pt x="593225" y="1251901"/>
                </a:lnTo>
                <a:lnTo>
                  <a:pt x="595766" y="1250872"/>
                </a:lnTo>
                <a:lnTo>
                  <a:pt x="596794" y="1249360"/>
                </a:lnTo>
                <a:lnTo>
                  <a:pt x="599879" y="1251901"/>
                </a:lnTo>
                <a:lnTo>
                  <a:pt x="602420" y="1253413"/>
                </a:lnTo>
                <a:lnTo>
                  <a:pt x="603932" y="1250872"/>
                </a:lnTo>
                <a:lnTo>
                  <a:pt x="603448" y="1250328"/>
                </a:lnTo>
                <a:lnTo>
                  <a:pt x="601936" y="1250328"/>
                </a:lnTo>
                <a:lnTo>
                  <a:pt x="601452" y="1250872"/>
                </a:lnTo>
                <a:lnTo>
                  <a:pt x="600424" y="1250328"/>
                </a:lnTo>
                <a:lnTo>
                  <a:pt x="600424" y="1249844"/>
                </a:lnTo>
                <a:lnTo>
                  <a:pt x="599395" y="1249844"/>
                </a:lnTo>
                <a:lnTo>
                  <a:pt x="599395" y="1248816"/>
                </a:lnTo>
                <a:lnTo>
                  <a:pt x="599879" y="1249360"/>
                </a:lnTo>
                <a:lnTo>
                  <a:pt x="600908" y="1249360"/>
                </a:lnTo>
                <a:lnTo>
                  <a:pt x="600908" y="1248332"/>
                </a:lnTo>
                <a:lnTo>
                  <a:pt x="600424" y="1245247"/>
                </a:lnTo>
                <a:lnTo>
                  <a:pt x="611735" y="1242706"/>
                </a:lnTo>
                <a:lnTo>
                  <a:pt x="598911" y="1215486"/>
                </a:lnTo>
                <a:lnTo>
                  <a:pt x="595342" y="1208287"/>
                </a:lnTo>
                <a:lnTo>
                  <a:pt x="596855" y="1206230"/>
                </a:lnTo>
                <a:lnTo>
                  <a:pt x="597338" y="1204174"/>
                </a:lnTo>
                <a:lnTo>
                  <a:pt x="599395" y="1201634"/>
                </a:lnTo>
                <a:lnTo>
                  <a:pt x="599879" y="1199032"/>
                </a:lnTo>
                <a:lnTo>
                  <a:pt x="599395" y="1197520"/>
                </a:lnTo>
                <a:lnTo>
                  <a:pt x="598911" y="1197036"/>
                </a:lnTo>
                <a:lnTo>
                  <a:pt x="597399" y="1197036"/>
                </a:lnTo>
                <a:lnTo>
                  <a:pt x="596371" y="1196008"/>
                </a:lnTo>
                <a:lnTo>
                  <a:pt x="596371" y="1194979"/>
                </a:lnTo>
                <a:lnTo>
                  <a:pt x="597883" y="1192923"/>
                </a:lnTo>
                <a:lnTo>
                  <a:pt x="600424" y="1192439"/>
                </a:lnTo>
                <a:lnTo>
                  <a:pt x="600908" y="1190382"/>
                </a:lnTo>
                <a:lnTo>
                  <a:pt x="599879" y="1188326"/>
                </a:lnTo>
                <a:lnTo>
                  <a:pt x="597822" y="1188870"/>
                </a:lnTo>
                <a:lnTo>
                  <a:pt x="594737" y="1185785"/>
                </a:lnTo>
                <a:lnTo>
                  <a:pt x="613187" y="1184273"/>
                </a:lnTo>
                <a:lnTo>
                  <a:pt x="614215" y="1182700"/>
                </a:lnTo>
                <a:lnTo>
                  <a:pt x="614215" y="1180159"/>
                </a:lnTo>
                <a:lnTo>
                  <a:pt x="609618" y="1173506"/>
                </a:lnTo>
                <a:lnTo>
                  <a:pt x="607077" y="1169392"/>
                </a:lnTo>
                <a:lnTo>
                  <a:pt x="601452" y="1165823"/>
                </a:lnTo>
                <a:lnTo>
                  <a:pt x="604537" y="1160682"/>
                </a:lnTo>
                <a:lnTo>
                  <a:pt x="604537" y="1161710"/>
                </a:lnTo>
                <a:lnTo>
                  <a:pt x="605081" y="1161710"/>
                </a:lnTo>
                <a:lnTo>
                  <a:pt x="605565" y="1162254"/>
                </a:lnTo>
                <a:lnTo>
                  <a:pt x="606110" y="1162254"/>
                </a:lnTo>
                <a:lnTo>
                  <a:pt x="606594" y="1162739"/>
                </a:lnTo>
                <a:lnTo>
                  <a:pt x="609678" y="1165279"/>
                </a:lnTo>
                <a:lnTo>
                  <a:pt x="608650" y="1167880"/>
                </a:lnTo>
                <a:lnTo>
                  <a:pt x="610162" y="1167880"/>
                </a:lnTo>
                <a:lnTo>
                  <a:pt x="611191" y="1165279"/>
                </a:lnTo>
                <a:lnTo>
                  <a:pt x="613731" y="1166852"/>
                </a:lnTo>
                <a:lnTo>
                  <a:pt x="614276" y="1166307"/>
                </a:lnTo>
                <a:lnTo>
                  <a:pt x="614276" y="1168364"/>
                </a:lnTo>
                <a:lnTo>
                  <a:pt x="616816" y="1168908"/>
                </a:lnTo>
                <a:lnTo>
                  <a:pt x="619357" y="1171449"/>
                </a:lnTo>
                <a:lnTo>
                  <a:pt x="623954" y="1171933"/>
                </a:lnTo>
                <a:lnTo>
                  <a:pt x="624438" y="1169876"/>
                </a:lnTo>
                <a:lnTo>
                  <a:pt x="625466" y="1169876"/>
                </a:lnTo>
                <a:lnTo>
                  <a:pt x="625466" y="1169392"/>
                </a:lnTo>
                <a:lnTo>
                  <a:pt x="624982" y="1168908"/>
                </a:lnTo>
                <a:lnTo>
                  <a:pt x="623954" y="1168364"/>
                </a:lnTo>
                <a:lnTo>
                  <a:pt x="623954" y="1166307"/>
                </a:lnTo>
                <a:lnTo>
                  <a:pt x="629096" y="1172477"/>
                </a:lnTo>
                <a:lnTo>
                  <a:pt x="636778" y="1171933"/>
                </a:lnTo>
                <a:lnTo>
                  <a:pt x="637806" y="1169392"/>
                </a:lnTo>
                <a:lnTo>
                  <a:pt x="641375" y="1169876"/>
                </a:lnTo>
                <a:lnTo>
                  <a:pt x="647545" y="1177075"/>
                </a:lnTo>
                <a:lnTo>
                  <a:pt x="651659" y="1179131"/>
                </a:lnTo>
                <a:lnTo>
                  <a:pt x="654744" y="1181188"/>
                </a:lnTo>
                <a:lnTo>
                  <a:pt x="664482" y="1175018"/>
                </a:lnTo>
                <a:lnTo>
                  <a:pt x="666539" y="1171933"/>
                </a:lnTo>
                <a:lnTo>
                  <a:pt x="666539" y="1168848"/>
                </a:lnTo>
                <a:lnTo>
                  <a:pt x="668051" y="1167819"/>
                </a:lnTo>
                <a:lnTo>
                  <a:pt x="673677" y="1169876"/>
                </a:lnTo>
                <a:lnTo>
                  <a:pt x="677246" y="1166791"/>
                </a:lnTo>
                <a:lnTo>
                  <a:pt x="678758" y="1166791"/>
                </a:lnTo>
                <a:lnTo>
                  <a:pt x="682871" y="1169876"/>
                </a:lnTo>
                <a:lnTo>
                  <a:pt x="681299" y="1170420"/>
                </a:lnTo>
                <a:lnTo>
                  <a:pt x="682871" y="1173990"/>
                </a:lnTo>
                <a:lnTo>
                  <a:pt x="685412" y="1173445"/>
                </a:lnTo>
                <a:lnTo>
                  <a:pt x="685412" y="1172961"/>
                </a:lnTo>
                <a:lnTo>
                  <a:pt x="704406" y="1177558"/>
                </a:lnTo>
                <a:lnTo>
                  <a:pt x="709547" y="1179071"/>
                </a:lnTo>
                <a:lnTo>
                  <a:pt x="721887" y="1182156"/>
                </a:lnTo>
                <a:lnTo>
                  <a:pt x="729086" y="1185725"/>
                </a:lnTo>
                <a:lnTo>
                  <a:pt x="739369" y="1185241"/>
                </a:lnTo>
                <a:lnTo>
                  <a:pt x="745539" y="1195524"/>
                </a:lnTo>
                <a:lnTo>
                  <a:pt x="750681" y="1192439"/>
                </a:lnTo>
                <a:lnTo>
                  <a:pt x="754794" y="1194979"/>
                </a:lnTo>
                <a:lnTo>
                  <a:pt x="757879" y="1204718"/>
                </a:lnTo>
                <a:lnTo>
                  <a:pt x="763021" y="1206291"/>
                </a:lnTo>
                <a:lnTo>
                  <a:pt x="764593" y="1207803"/>
                </a:lnTo>
                <a:lnTo>
                  <a:pt x="764049" y="1210344"/>
                </a:lnTo>
                <a:lnTo>
                  <a:pt x="771247" y="1219055"/>
                </a:lnTo>
                <a:lnTo>
                  <a:pt x="774332" y="1223652"/>
                </a:lnTo>
                <a:lnTo>
                  <a:pt x="776873" y="1222079"/>
                </a:lnTo>
                <a:lnTo>
                  <a:pt x="775361" y="1217966"/>
                </a:lnTo>
                <a:lnTo>
                  <a:pt x="773304" y="1212340"/>
                </a:lnTo>
                <a:lnTo>
                  <a:pt x="778929" y="1213369"/>
                </a:lnTo>
                <a:lnTo>
                  <a:pt x="778929" y="1212824"/>
                </a:lnTo>
                <a:lnTo>
                  <a:pt x="777901" y="1207683"/>
                </a:lnTo>
                <a:lnTo>
                  <a:pt x="777417" y="1205626"/>
                </a:lnTo>
                <a:lnTo>
                  <a:pt x="778445" y="1205142"/>
                </a:lnTo>
                <a:lnTo>
                  <a:pt x="784071" y="1206654"/>
                </a:lnTo>
                <a:lnTo>
                  <a:pt x="785644" y="1205626"/>
                </a:lnTo>
                <a:lnTo>
                  <a:pt x="784071" y="1203569"/>
                </a:lnTo>
                <a:lnTo>
                  <a:pt x="781530" y="1201028"/>
                </a:lnTo>
                <a:lnTo>
                  <a:pt x="782075" y="1196431"/>
                </a:lnTo>
                <a:lnTo>
                  <a:pt x="783103" y="1196431"/>
                </a:lnTo>
                <a:lnTo>
                  <a:pt x="783103" y="1195947"/>
                </a:lnTo>
                <a:lnTo>
                  <a:pt x="783648" y="1194919"/>
                </a:lnTo>
                <a:lnTo>
                  <a:pt x="783103" y="1193891"/>
                </a:lnTo>
                <a:lnTo>
                  <a:pt x="784132" y="1191350"/>
                </a:lnTo>
                <a:lnTo>
                  <a:pt x="784132" y="1190806"/>
                </a:lnTo>
                <a:lnTo>
                  <a:pt x="781047" y="1188749"/>
                </a:lnTo>
                <a:lnTo>
                  <a:pt x="778445" y="1188205"/>
                </a:lnTo>
                <a:lnTo>
                  <a:pt x="778990" y="1185664"/>
                </a:lnTo>
                <a:lnTo>
                  <a:pt x="777478" y="1184636"/>
                </a:lnTo>
                <a:lnTo>
                  <a:pt x="777478" y="1182579"/>
                </a:lnTo>
                <a:lnTo>
                  <a:pt x="777962" y="1179010"/>
                </a:lnTo>
                <a:lnTo>
                  <a:pt x="782075" y="1182095"/>
                </a:lnTo>
                <a:lnTo>
                  <a:pt x="786188" y="1182579"/>
                </a:lnTo>
                <a:lnTo>
                  <a:pt x="786188" y="1177438"/>
                </a:lnTo>
                <a:lnTo>
                  <a:pt x="784132" y="1164614"/>
                </a:lnTo>
                <a:lnTo>
                  <a:pt x="779534" y="1158988"/>
                </a:lnTo>
                <a:lnTo>
                  <a:pt x="770279" y="1151306"/>
                </a:lnTo>
                <a:lnTo>
                  <a:pt x="768223" y="1145136"/>
                </a:lnTo>
                <a:lnTo>
                  <a:pt x="762053" y="1140538"/>
                </a:lnTo>
                <a:lnTo>
                  <a:pt x="761024" y="1134913"/>
                </a:lnTo>
                <a:lnTo>
                  <a:pt x="758423" y="1132856"/>
                </a:lnTo>
                <a:lnTo>
                  <a:pt x="757395" y="1132312"/>
                </a:lnTo>
                <a:lnTo>
                  <a:pt x="756911" y="1131284"/>
                </a:lnTo>
                <a:lnTo>
                  <a:pt x="756911" y="1129227"/>
                </a:lnTo>
                <a:lnTo>
                  <a:pt x="757395" y="1128683"/>
                </a:lnTo>
                <a:lnTo>
                  <a:pt x="757395" y="1128199"/>
                </a:lnTo>
                <a:lnTo>
                  <a:pt x="757939" y="1127715"/>
                </a:lnTo>
                <a:lnTo>
                  <a:pt x="757939" y="1127170"/>
                </a:lnTo>
                <a:lnTo>
                  <a:pt x="757395" y="1126142"/>
                </a:lnTo>
                <a:lnTo>
                  <a:pt x="755883" y="1124630"/>
                </a:lnTo>
                <a:lnTo>
                  <a:pt x="753342" y="1125114"/>
                </a:lnTo>
                <a:lnTo>
                  <a:pt x="752858" y="1126142"/>
                </a:lnTo>
                <a:lnTo>
                  <a:pt x="750802" y="1124630"/>
                </a:lnTo>
                <a:lnTo>
                  <a:pt x="749773" y="1124146"/>
                </a:lnTo>
                <a:lnTo>
                  <a:pt x="749229" y="1124146"/>
                </a:lnTo>
                <a:lnTo>
                  <a:pt x="749229" y="1123601"/>
                </a:lnTo>
                <a:lnTo>
                  <a:pt x="748745" y="1123117"/>
                </a:lnTo>
                <a:lnTo>
                  <a:pt x="749229" y="1122573"/>
                </a:lnTo>
                <a:lnTo>
                  <a:pt x="749229" y="1122089"/>
                </a:lnTo>
                <a:lnTo>
                  <a:pt x="748745" y="1120577"/>
                </a:lnTo>
                <a:lnTo>
                  <a:pt x="748261" y="1120032"/>
                </a:lnTo>
                <a:lnTo>
                  <a:pt x="746749" y="1119549"/>
                </a:lnTo>
                <a:lnTo>
                  <a:pt x="745721" y="1119004"/>
                </a:lnTo>
                <a:lnTo>
                  <a:pt x="745237" y="1118520"/>
                </a:lnTo>
                <a:lnTo>
                  <a:pt x="744692" y="1117492"/>
                </a:lnTo>
                <a:lnTo>
                  <a:pt x="744208" y="1117008"/>
                </a:lnTo>
                <a:lnTo>
                  <a:pt x="744208" y="1115980"/>
                </a:lnTo>
                <a:lnTo>
                  <a:pt x="743180" y="1115435"/>
                </a:lnTo>
                <a:lnTo>
                  <a:pt x="741123" y="1114951"/>
                </a:lnTo>
                <a:lnTo>
                  <a:pt x="740095" y="1114407"/>
                </a:lnTo>
                <a:lnTo>
                  <a:pt x="739067" y="1114407"/>
                </a:lnTo>
                <a:lnTo>
                  <a:pt x="739067" y="1113923"/>
                </a:lnTo>
                <a:lnTo>
                  <a:pt x="738583" y="1113923"/>
                </a:lnTo>
                <a:lnTo>
                  <a:pt x="738583" y="1113439"/>
                </a:lnTo>
                <a:lnTo>
                  <a:pt x="737070" y="1113439"/>
                </a:lnTo>
                <a:lnTo>
                  <a:pt x="737070" y="1110838"/>
                </a:lnTo>
                <a:lnTo>
                  <a:pt x="728844" y="1109810"/>
                </a:lnTo>
                <a:lnTo>
                  <a:pt x="728299" y="1111322"/>
                </a:lnTo>
                <a:lnTo>
                  <a:pt x="729812" y="1111806"/>
                </a:lnTo>
                <a:lnTo>
                  <a:pt x="730840" y="1112350"/>
                </a:lnTo>
                <a:lnTo>
                  <a:pt x="731324" y="1113863"/>
                </a:lnTo>
                <a:lnTo>
                  <a:pt x="717955" y="1110777"/>
                </a:lnTo>
                <a:lnTo>
                  <a:pt x="714326" y="1106180"/>
                </a:lnTo>
                <a:lnTo>
                  <a:pt x="713298" y="1103095"/>
                </a:lnTo>
                <a:lnTo>
                  <a:pt x="714326" y="1101583"/>
                </a:lnTo>
                <a:lnTo>
                  <a:pt x="715354" y="1098498"/>
                </a:lnTo>
                <a:lnTo>
                  <a:pt x="714871" y="1094929"/>
                </a:lnTo>
                <a:lnTo>
                  <a:pt x="715899" y="1092872"/>
                </a:lnTo>
                <a:lnTo>
                  <a:pt x="717411" y="1091844"/>
                </a:lnTo>
                <a:lnTo>
                  <a:pt x="715899" y="1090271"/>
                </a:lnTo>
                <a:lnTo>
                  <a:pt x="707672" y="1086158"/>
                </a:lnTo>
                <a:lnTo>
                  <a:pt x="705132" y="1084585"/>
                </a:lnTo>
                <a:lnTo>
                  <a:pt x="701018" y="1086158"/>
                </a:lnTo>
                <a:lnTo>
                  <a:pt x="697933" y="1085130"/>
                </a:lnTo>
                <a:lnTo>
                  <a:pt x="695393" y="1088215"/>
                </a:lnTo>
                <a:lnTo>
                  <a:pt x="686138" y="1087731"/>
                </a:lnTo>
                <a:lnTo>
                  <a:pt x="680512" y="1087247"/>
                </a:lnTo>
                <a:lnTo>
                  <a:pt x="682569" y="1085190"/>
                </a:lnTo>
                <a:lnTo>
                  <a:pt x="682569" y="1084162"/>
                </a:lnTo>
                <a:lnTo>
                  <a:pt x="681541" y="1083133"/>
                </a:lnTo>
                <a:lnTo>
                  <a:pt x="681057" y="1081621"/>
                </a:lnTo>
                <a:lnTo>
                  <a:pt x="681541" y="1080593"/>
                </a:lnTo>
                <a:lnTo>
                  <a:pt x="681541" y="1078536"/>
                </a:lnTo>
                <a:lnTo>
                  <a:pt x="683597" y="1075451"/>
                </a:lnTo>
                <a:lnTo>
                  <a:pt x="684626" y="1072366"/>
                </a:lnTo>
                <a:lnTo>
                  <a:pt x="683597" y="1070794"/>
                </a:lnTo>
                <a:lnTo>
                  <a:pt x="682569" y="1069765"/>
                </a:lnTo>
                <a:lnTo>
                  <a:pt x="682569" y="1068737"/>
                </a:lnTo>
                <a:lnTo>
                  <a:pt x="678456" y="1067709"/>
                </a:lnTo>
                <a:lnTo>
                  <a:pt x="673314" y="1064624"/>
                </a:lnTo>
                <a:lnTo>
                  <a:pt x="670229" y="1062083"/>
                </a:lnTo>
                <a:lnTo>
                  <a:pt x="670229" y="1061599"/>
                </a:lnTo>
                <a:lnTo>
                  <a:pt x="671741" y="1060571"/>
                </a:lnTo>
                <a:lnTo>
                  <a:pt x="670229" y="1049803"/>
                </a:lnTo>
                <a:lnTo>
                  <a:pt x="664059" y="1045690"/>
                </a:lnTo>
                <a:lnTo>
                  <a:pt x="663575" y="1047202"/>
                </a:lnTo>
                <a:lnTo>
                  <a:pt x="660006" y="1044117"/>
                </a:lnTo>
                <a:lnTo>
                  <a:pt x="659462" y="1043089"/>
                </a:lnTo>
                <a:lnTo>
                  <a:pt x="658433" y="1042545"/>
                </a:lnTo>
                <a:lnTo>
                  <a:pt x="659946" y="1037403"/>
                </a:lnTo>
                <a:lnTo>
                  <a:pt x="670713" y="1029721"/>
                </a:lnTo>
                <a:lnTo>
                  <a:pt x="673798" y="1030749"/>
                </a:lnTo>
                <a:lnTo>
                  <a:pt x="674282" y="1025124"/>
                </a:lnTo>
                <a:lnTo>
                  <a:pt x="672769" y="1021010"/>
                </a:lnTo>
                <a:lnTo>
                  <a:pt x="672225" y="1020466"/>
                </a:lnTo>
                <a:lnTo>
                  <a:pt x="671741" y="1019438"/>
                </a:lnTo>
                <a:lnTo>
                  <a:pt x="668656" y="1017381"/>
                </a:lnTo>
                <a:lnTo>
                  <a:pt x="667144" y="1017381"/>
                </a:lnTo>
                <a:lnTo>
                  <a:pt x="667144" y="1015808"/>
                </a:lnTo>
                <a:lnTo>
                  <a:pt x="670229" y="1010183"/>
                </a:lnTo>
                <a:lnTo>
                  <a:pt x="669685" y="1009154"/>
                </a:lnTo>
                <a:lnTo>
                  <a:pt x="671257" y="1008610"/>
                </a:lnTo>
                <a:lnTo>
                  <a:pt x="672286" y="1009154"/>
                </a:lnTo>
                <a:lnTo>
                  <a:pt x="672830" y="1010667"/>
                </a:lnTo>
                <a:lnTo>
                  <a:pt x="674887" y="1011695"/>
                </a:lnTo>
                <a:lnTo>
                  <a:pt x="676399" y="1012179"/>
                </a:lnTo>
                <a:lnTo>
                  <a:pt x="677427" y="1012179"/>
                </a:lnTo>
                <a:lnTo>
                  <a:pt x="680996" y="1010667"/>
                </a:lnTo>
                <a:lnTo>
                  <a:pt x="682024" y="1010667"/>
                </a:lnTo>
                <a:lnTo>
                  <a:pt x="683053" y="1011695"/>
                </a:lnTo>
                <a:lnTo>
                  <a:pt x="686622" y="1013207"/>
                </a:lnTo>
                <a:lnTo>
                  <a:pt x="690191" y="1017804"/>
                </a:lnTo>
                <a:lnTo>
                  <a:pt x="692247" y="1017320"/>
                </a:lnTo>
                <a:lnTo>
                  <a:pt x="694304" y="1016292"/>
                </a:lnTo>
                <a:lnTo>
                  <a:pt x="696361" y="1016292"/>
                </a:lnTo>
                <a:lnTo>
                  <a:pt x="696905" y="1017320"/>
                </a:lnTo>
                <a:lnTo>
                  <a:pt x="698962" y="1017320"/>
                </a:lnTo>
                <a:lnTo>
                  <a:pt x="700535" y="1013752"/>
                </a:lnTo>
                <a:lnTo>
                  <a:pt x="699990" y="1008610"/>
                </a:lnTo>
                <a:lnTo>
                  <a:pt x="701018" y="1007098"/>
                </a:lnTo>
                <a:lnTo>
                  <a:pt x="702047" y="1001956"/>
                </a:lnTo>
                <a:lnTo>
                  <a:pt x="700535" y="999899"/>
                </a:lnTo>
                <a:lnTo>
                  <a:pt x="701018" y="998871"/>
                </a:lnTo>
                <a:lnTo>
                  <a:pt x="695877" y="994758"/>
                </a:lnTo>
                <a:lnTo>
                  <a:pt x="694848" y="992701"/>
                </a:lnTo>
                <a:lnTo>
                  <a:pt x="694848" y="991673"/>
                </a:lnTo>
                <a:lnTo>
                  <a:pt x="694304" y="991128"/>
                </a:lnTo>
                <a:lnTo>
                  <a:pt x="694304" y="990100"/>
                </a:lnTo>
                <a:lnTo>
                  <a:pt x="695332" y="988588"/>
                </a:lnTo>
                <a:lnTo>
                  <a:pt x="694848" y="987075"/>
                </a:lnTo>
                <a:lnTo>
                  <a:pt x="696361" y="986047"/>
                </a:lnTo>
                <a:lnTo>
                  <a:pt x="697389" y="986047"/>
                </a:lnTo>
                <a:lnTo>
                  <a:pt x="697873" y="986531"/>
                </a:lnTo>
                <a:lnTo>
                  <a:pt x="699930" y="986531"/>
                </a:lnTo>
                <a:lnTo>
                  <a:pt x="701442" y="982418"/>
                </a:lnTo>
                <a:lnTo>
                  <a:pt x="700958" y="981389"/>
                </a:lnTo>
                <a:lnTo>
                  <a:pt x="701442" y="980361"/>
                </a:lnTo>
                <a:lnTo>
                  <a:pt x="703498" y="975764"/>
                </a:lnTo>
                <a:lnTo>
                  <a:pt x="704043" y="973707"/>
                </a:lnTo>
                <a:lnTo>
                  <a:pt x="704043" y="972679"/>
                </a:lnTo>
                <a:lnTo>
                  <a:pt x="703498" y="971650"/>
                </a:lnTo>
                <a:lnTo>
                  <a:pt x="705071" y="971106"/>
                </a:lnTo>
                <a:lnTo>
                  <a:pt x="706099" y="970078"/>
                </a:lnTo>
                <a:lnTo>
                  <a:pt x="705071" y="968021"/>
                </a:lnTo>
                <a:lnTo>
                  <a:pt x="704043" y="967477"/>
                </a:lnTo>
                <a:lnTo>
                  <a:pt x="703498" y="966448"/>
                </a:lnTo>
                <a:lnTo>
                  <a:pt x="702470" y="965420"/>
                </a:lnTo>
                <a:lnTo>
                  <a:pt x="702470" y="963847"/>
                </a:lnTo>
                <a:lnTo>
                  <a:pt x="703498" y="962819"/>
                </a:lnTo>
                <a:lnTo>
                  <a:pt x="704043" y="960218"/>
                </a:lnTo>
                <a:lnTo>
                  <a:pt x="702470" y="957677"/>
                </a:lnTo>
                <a:lnTo>
                  <a:pt x="702470" y="955621"/>
                </a:lnTo>
                <a:lnTo>
                  <a:pt x="703014" y="955076"/>
                </a:lnTo>
                <a:lnTo>
                  <a:pt x="703014" y="953019"/>
                </a:lnTo>
                <a:lnTo>
                  <a:pt x="704043" y="952536"/>
                </a:lnTo>
                <a:lnTo>
                  <a:pt x="704527" y="952536"/>
                </a:lnTo>
                <a:lnTo>
                  <a:pt x="705071" y="951024"/>
                </a:lnTo>
                <a:lnTo>
                  <a:pt x="705555" y="951024"/>
                </a:lnTo>
                <a:lnTo>
                  <a:pt x="705555" y="950479"/>
                </a:lnTo>
                <a:lnTo>
                  <a:pt x="706584" y="949995"/>
                </a:lnTo>
                <a:lnTo>
                  <a:pt x="707067" y="947939"/>
                </a:lnTo>
                <a:lnTo>
                  <a:pt x="705555" y="947455"/>
                </a:lnTo>
                <a:lnTo>
                  <a:pt x="704527" y="945882"/>
                </a:lnTo>
                <a:lnTo>
                  <a:pt x="704043" y="945882"/>
                </a:lnTo>
                <a:lnTo>
                  <a:pt x="704043" y="945398"/>
                </a:lnTo>
                <a:lnTo>
                  <a:pt x="703014" y="944369"/>
                </a:lnTo>
                <a:lnTo>
                  <a:pt x="703014" y="943341"/>
                </a:lnTo>
                <a:lnTo>
                  <a:pt x="705555" y="944369"/>
                </a:lnTo>
                <a:lnTo>
                  <a:pt x="706039" y="943885"/>
                </a:lnTo>
                <a:lnTo>
                  <a:pt x="708096" y="944369"/>
                </a:lnTo>
                <a:lnTo>
                  <a:pt x="713237" y="947455"/>
                </a:lnTo>
                <a:lnTo>
                  <a:pt x="715778" y="945398"/>
                </a:lnTo>
                <a:lnTo>
                  <a:pt x="717835" y="946426"/>
                </a:lnTo>
                <a:lnTo>
                  <a:pt x="722976" y="949995"/>
                </a:lnTo>
                <a:lnTo>
                  <a:pt x="725517" y="948483"/>
                </a:lnTo>
                <a:cubicBezTo>
                  <a:pt x="731203" y="952778"/>
                  <a:pt x="734469" y="955258"/>
                  <a:pt x="739369" y="959794"/>
                </a:cubicBezTo>
                <a:lnTo>
                  <a:pt x="746567" y="946970"/>
                </a:lnTo>
                <a:lnTo>
                  <a:pt x="744511" y="945458"/>
                </a:lnTo>
                <a:lnTo>
                  <a:pt x="743482" y="945942"/>
                </a:lnTo>
                <a:lnTo>
                  <a:pt x="740397" y="943885"/>
                </a:lnTo>
                <a:lnTo>
                  <a:pt x="739913" y="944369"/>
                </a:lnTo>
                <a:lnTo>
                  <a:pt x="737373" y="942857"/>
                </a:lnTo>
                <a:lnTo>
                  <a:pt x="737373" y="941829"/>
                </a:lnTo>
                <a:lnTo>
                  <a:pt x="735316" y="940801"/>
                </a:lnTo>
                <a:lnTo>
                  <a:pt x="734288" y="941829"/>
                </a:lnTo>
                <a:lnTo>
                  <a:pt x="731747" y="941345"/>
                </a:lnTo>
                <a:lnTo>
                  <a:pt x="726606" y="939289"/>
                </a:lnTo>
                <a:lnTo>
                  <a:pt x="722492" y="937776"/>
                </a:lnTo>
                <a:lnTo>
                  <a:pt x="725033" y="935175"/>
                </a:lnTo>
                <a:lnTo>
                  <a:pt x="728602" y="934147"/>
                </a:lnTo>
                <a:lnTo>
                  <a:pt x="731687" y="934691"/>
                </a:lnTo>
                <a:lnTo>
                  <a:pt x="735800" y="936203"/>
                </a:lnTo>
                <a:lnTo>
                  <a:pt x="739913" y="935719"/>
                </a:lnTo>
                <a:lnTo>
                  <a:pt x="743482" y="936748"/>
                </a:lnTo>
                <a:lnTo>
                  <a:pt x="744511" y="934691"/>
                </a:lnTo>
                <a:lnTo>
                  <a:pt x="749652" y="929549"/>
                </a:lnTo>
                <a:lnTo>
                  <a:pt x="750136" y="928037"/>
                </a:lnTo>
                <a:lnTo>
                  <a:pt x="755762" y="939349"/>
                </a:lnTo>
                <a:lnTo>
                  <a:pt x="758302" y="936808"/>
                </a:lnTo>
                <a:lnTo>
                  <a:pt x="761387" y="933240"/>
                </a:lnTo>
                <a:lnTo>
                  <a:pt x="763444" y="933723"/>
                </a:lnTo>
                <a:lnTo>
                  <a:pt x="766529" y="928098"/>
                </a:lnTo>
                <a:lnTo>
                  <a:pt x="769130" y="926041"/>
                </a:lnTo>
                <a:lnTo>
                  <a:pt x="769614" y="921928"/>
                </a:lnTo>
                <a:lnTo>
                  <a:pt x="768102" y="921928"/>
                </a:lnTo>
                <a:lnTo>
                  <a:pt x="762960" y="919387"/>
                </a:lnTo>
                <a:lnTo>
                  <a:pt x="761448" y="919387"/>
                </a:lnTo>
                <a:lnTo>
                  <a:pt x="766589" y="915274"/>
                </a:lnTo>
                <a:lnTo>
                  <a:pt x="771731" y="911705"/>
                </a:lnTo>
                <a:lnTo>
                  <a:pt x="772215" y="909648"/>
                </a:lnTo>
                <a:lnTo>
                  <a:pt x="772759" y="909164"/>
                </a:lnTo>
                <a:lnTo>
                  <a:pt x="774272" y="900938"/>
                </a:lnTo>
                <a:lnTo>
                  <a:pt x="773788" y="894768"/>
                </a:lnTo>
                <a:lnTo>
                  <a:pt x="777357" y="888598"/>
                </a:lnTo>
                <a:lnTo>
                  <a:pt x="777357" y="881400"/>
                </a:lnTo>
                <a:lnTo>
                  <a:pt x="785583" y="871116"/>
                </a:lnTo>
                <a:lnTo>
                  <a:pt x="791209" y="863918"/>
                </a:lnTo>
                <a:lnTo>
                  <a:pt x="789152" y="861861"/>
                </a:lnTo>
                <a:lnTo>
                  <a:pt x="772759" y="842383"/>
                </a:lnTo>
                <a:lnTo>
                  <a:pt x="769190" y="832645"/>
                </a:lnTo>
                <a:lnTo>
                  <a:pt x="772276" y="821333"/>
                </a:lnTo>
                <a:lnTo>
                  <a:pt x="783043" y="811050"/>
                </a:lnTo>
                <a:lnTo>
                  <a:pt x="786672" y="811050"/>
                </a:lnTo>
                <a:lnTo>
                  <a:pt x="789213" y="813106"/>
                </a:lnTo>
                <a:lnTo>
                  <a:pt x="792298" y="811594"/>
                </a:lnTo>
                <a:lnTo>
                  <a:pt x="793870" y="812622"/>
                </a:lnTo>
                <a:lnTo>
                  <a:pt x="801553" y="798226"/>
                </a:lnTo>
                <a:lnTo>
                  <a:pt x="802581" y="795685"/>
                </a:lnTo>
                <a:lnTo>
                  <a:pt x="801553" y="787458"/>
                </a:lnTo>
                <a:lnTo>
                  <a:pt x="810263" y="776691"/>
                </a:lnTo>
                <a:lnTo>
                  <a:pt x="813348" y="774635"/>
                </a:lnTo>
                <a:lnTo>
                  <a:pt x="814376" y="772578"/>
                </a:lnTo>
                <a:lnTo>
                  <a:pt x="820547" y="775119"/>
                </a:lnTo>
                <a:lnTo>
                  <a:pt x="824660" y="778687"/>
                </a:lnTo>
                <a:lnTo>
                  <a:pt x="827745" y="778204"/>
                </a:lnTo>
                <a:lnTo>
                  <a:pt x="828773" y="779232"/>
                </a:lnTo>
                <a:lnTo>
                  <a:pt x="827261" y="781772"/>
                </a:lnTo>
                <a:lnTo>
                  <a:pt x="832403" y="788426"/>
                </a:lnTo>
                <a:lnTo>
                  <a:pt x="835971" y="789999"/>
                </a:lnTo>
                <a:lnTo>
                  <a:pt x="843654" y="794596"/>
                </a:lnTo>
                <a:lnTo>
                  <a:pt x="848251" y="796653"/>
                </a:lnTo>
                <a:lnTo>
                  <a:pt x="847767" y="800766"/>
                </a:lnTo>
                <a:lnTo>
                  <a:pt x="857506" y="810021"/>
                </a:lnTo>
                <a:lnTo>
                  <a:pt x="857506" y="811050"/>
                </a:lnTo>
                <a:lnTo>
                  <a:pt x="861075" y="810566"/>
                </a:lnTo>
                <a:lnTo>
                  <a:pt x="861619" y="808509"/>
                </a:lnTo>
                <a:lnTo>
                  <a:pt x="868273" y="791088"/>
                </a:lnTo>
                <a:lnTo>
                  <a:pt x="905716" y="762355"/>
                </a:lnTo>
                <a:lnTo>
                  <a:pt x="904204" y="760299"/>
                </a:lnTo>
                <a:close/>
              </a:path>
            </a:pathLst>
          </a:custGeom>
          <a:solidFill>
            <a:srgbClr val="C9C9C9"/>
          </a:solidFill>
          <a:ln w="6035" cap="flat">
            <a:noFill/>
            <a:prstDash val="solid"/>
            <a:miter/>
          </a:ln>
        </p:spPr>
        <p:txBody>
          <a:bodyPr rtlCol="0" anchor="ctr"/>
          <a:lstStyle/>
          <a:p>
            <a:endParaRPr lang="en-FI"/>
          </a:p>
        </p:txBody>
      </p:sp>
      <p:sp>
        <p:nvSpPr>
          <p:cNvPr id="2334" name="Freeform: Shape 972">
            <a:extLst>
              <a:ext uri="{FF2B5EF4-FFF2-40B4-BE49-F238E27FC236}">
                <a16:creationId xmlns:a16="http://schemas.microsoft.com/office/drawing/2014/main" id="{F8FBE2DB-5C7A-2FF3-3596-FE2FF4688A9D}"/>
              </a:ext>
            </a:extLst>
          </p:cNvPr>
          <p:cNvSpPr/>
          <p:nvPr/>
        </p:nvSpPr>
        <p:spPr>
          <a:xfrm>
            <a:off x="10512514" y="4097927"/>
            <a:ext cx="981086" cy="1399979"/>
          </a:xfrm>
          <a:custGeom>
            <a:avLst/>
            <a:gdLst>
              <a:gd name="connsiteX0" fmla="*/ 979212 w 981086"/>
              <a:gd name="connsiteY0" fmla="*/ 594556 h 1399979"/>
              <a:gd name="connsiteX1" fmla="*/ 979212 w 981086"/>
              <a:gd name="connsiteY1" fmla="*/ 593528 h 1399979"/>
              <a:gd name="connsiteX2" fmla="*/ 977700 w 981086"/>
              <a:gd name="connsiteY2" fmla="*/ 592499 h 1399979"/>
              <a:gd name="connsiteX3" fmla="*/ 972074 w 981086"/>
              <a:gd name="connsiteY3" fmla="*/ 582216 h 1399979"/>
              <a:gd name="connsiteX4" fmla="*/ 952596 w 981086"/>
              <a:gd name="connsiteY4" fmla="*/ 542172 h 1399979"/>
              <a:gd name="connsiteX5" fmla="*/ 936203 w 981086"/>
              <a:gd name="connsiteY5" fmla="*/ 537030 h 1399979"/>
              <a:gd name="connsiteX6" fmla="*/ 939772 w 981086"/>
              <a:gd name="connsiteY6" fmla="*/ 524690 h 1399979"/>
              <a:gd name="connsiteX7" fmla="*/ 927432 w 981086"/>
              <a:gd name="connsiteY7" fmla="*/ 513378 h 1399979"/>
              <a:gd name="connsiteX8" fmla="*/ 922835 w 981086"/>
              <a:gd name="connsiteY8" fmla="*/ 514407 h 1399979"/>
              <a:gd name="connsiteX9" fmla="*/ 920294 w 981086"/>
              <a:gd name="connsiteY9" fmla="*/ 511866 h 1399979"/>
              <a:gd name="connsiteX10" fmla="*/ 917210 w 981086"/>
              <a:gd name="connsiteY10" fmla="*/ 510838 h 1399979"/>
              <a:gd name="connsiteX11" fmla="*/ 916181 w 981086"/>
              <a:gd name="connsiteY11" fmla="*/ 510354 h 1399979"/>
              <a:gd name="connsiteX12" fmla="*/ 915153 w 981086"/>
              <a:gd name="connsiteY12" fmla="*/ 508842 h 1399979"/>
              <a:gd name="connsiteX13" fmla="*/ 915153 w 981086"/>
              <a:gd name="connsiteY13" fmla="*/ 508297 h 1399979"/>
              <a:gd name="connsiteX14" fmla="*/ 914669 w 981086"/>
              <a:gd name="connsiteY14" fmla="*/ 508297 h 1399979"/>
              <a:gd name="connsiteX15" fmla="*/ 914185 w 981086"/>
              <a:gd name="connsiteY15" fmla="*/ 507813 h 1399979"/>
              <a:gd name="connsiteX16" fmla="*/ 913641 w 981086"/>
              <a:gd name="connsiteY16" fmla="*/ 507813 h 1399979"/>
              <a:gd name="connsiteX17" fmla="*/ 910071 w 981086"/>
              <a:gd name="connsiteY17" fmla="*/ 500615 h 1399979"/>
              <a:gd name="connsiteX18" fmla="*/ 909588 w 981086"/>
              <a:gd name="connsiteY18" fmla="*/ 500071 h 1399979"/>
              <a:gd name="connsiteX19" fmla="*/ 909588 w 981086"/>
              <a:gd name="connsiteY19" fmla="*/ 499042 h 1399979"/>
              <a:gd name="connsiteX20" fmla="*/ 909043 w 981086"/>
              <a:gd name="connsiteY20" fmla="*/ 498558 h 1399979"/>
              <a:gd name="connsiteX21" fmla="*/ 909043 w 981086"/>
              <a:gd name="connsiteY21" fmla="*/ 498014 h 1399979"/>
              <a:gd name="connsiteX22" fmla="*/ 908015 w 981086"/>
              <a:gd name="connsiteY22" fmla="*/ 496502 h 1399979"/>
              <a:gd name="connsiteX23" fmla="*/ 907531 w 981086"/>
              <a:gd name="connsiteY23" fmla="*/ 496018 h 1399979"/>
              <a:gd name="connsiteX24" fmla="*/ 886481 w 981086"/>
              <a:gd name="connsiteY24" fmla="*/ 483194 h 1399979"/>
              <a:gd name="connsiteX25" fmla="*/ 885997 w 981086"/>
              <a:gd name="connsiteY25" fmla="*/ 481137 h 1399979"/>
              <a:gd name="connsiteX26" fmla="*/ 884484 w 981086"/>
              <a:gd name="connsiteY26" fmla="*/ 479625 h 1399979"/>
              <a:gd name="connsiteX27" fmla="*/ 882972 w 981086"/>
              <a:gd name="connsiteY27" fmla="*/ 479081 h 1399979"/>
              <a:gd name="connsiteX28" fmla="*/ 881944 w 981086"/>
              <a:gd name="connsiteY28" fmla="*/ 477568 h 1399979"/>
              <a:gd name="connsiteX29" fmla="*/ 881460 w 981086"/>
              <a:gd name="connsiteY29" fmla="*/ 476540 h 1399979"/>
              <a:gd name="connsiteX30" fmla="*/ 879948 w 981086"/>
              <a:gd name="connsiteY30" fmla="*/ 475028 h 1399979"/>
              <a:gd name="connsiteX31" fmla="*/ 877407 w 981086"/>
              <a:gd name="connsiteY31" fmla="*/ 469886 h 1399979"/>
              <a:gd name="connsiteX32" fmla="*/ 873294 w 981086"/>
              <a:gd name="connsiteY32" fmla="*/ 452949 h 1399979"/>
              <a:gd name="connsiteX33" fmla="*/ 871782 w 981086"/>
              <a:gd name="connsiteY33" fmla="*/ 429358 h 1399979"/>
              <a:gd name="connsiteX34" fmla="*/ 871298 w 981086"/>
              <a:gd name="connsiteY34" fmla="*/ 428329 h 1399979"/>
              <a:gd name="connsiteX35" fmla="*/ 870269 w 981086"/>
              <a:gd name="connsiteY35" fmla="*/ 427785 h 1399979"/>
              <a:gd name="connsiteX36" fmla="*/ 869241 w 981086"/>
              <a:gd name="connsiteY36" fmla="*/ 426757 h 1399979"/>
              <a:gd name="connsiteX37" fmla="*/ 868213 w 981086"/>
              <a:gd name="connsiteY37" fmla="*/ 424700 h 1399979"/>
              <a:gd name="connsiteX38" fmla="*/ 868213 w 981086"/>
              <a:gd name="connsiteY38" fmla="*/ 423672 h 1399979"/>
              <a:gd name="connsiteX39" fmla="*/ 866700 w 981086"/>
              <a:gd name="connsiteY39" fmla="*/ 420587 h 1399979"/>
              <a:gd name="connsiteX40" fmla="*/ 866216 w 981086"/>
              <a:gd name="connsiteY40" fmla="*/ 418530 h 1399979"/>
              <a:gd name="connsiteX41" fmla="*/ 866216 w 981086"/>
              <a:gd name="connsiteY41" fmla="*/ 407219 h 1399979"/>
              <a:gd name="connsiteX42" fmla="*/ 865733 w 981086"/>
              <a:gd name="connsiteY42" fmla="*/ 404134 h 1399979"/>
              <a:gd name="connsiteX43" fmla="*/ 865249 w 981086"/>
              <a:gd name="connsiteY43" fmla="*/ 403105 h 1399979"/>
              <a:gd name="connsiteX44" fmla="*/ 864220 w 981086"/>
              <a:gd name="connsiteY44" fmla="*/ 403105 h 1399979"/>
              <a:gd name="connsiteX45" fmla="*/ 863192 w 981086"/>
              <a:gd name="connsiteY45" fmla="*/ 402077 h 1399979"/>
              <a:gd name="connsiteX46" fmla="*/ 862164 w 981086"/>
              <a:gd name="connsiteY46" fmla="*/ 401532 h 1399979"/>
              <a:gd name="connsiteX47" fmla="*/ 861619 w 981086"/>
              <a:gd name="connsiteY47" fmla="*/ 401048 h 1399979"/>
              <a:gd name="connsiteX48" fmla="*/ 859563 w 981086"/>
              <a:gd name="connsiteY48" fmla="*/ 400020 h 1399979"/>
              <a:gd name="connsiteX49" fmla="*/ 858050 w 981086"/>
              <a:gd name="connsiteY49" fmla="*/ 398508 h 1399979"/>
              <a:gd name="connsiteX50" fmla="*/ 857022 w 981086"/>
              <a:gd name="connsiteY50" fmla="*/ 396935 h 1399979"/>
              <a:gd name="connsiteX51" fmla="*/ 855510 w 981086"/>
              <a:gd name="connsiteY51" fmla="*/ 396451 h 1399979"/>
              <a:gd name="connsiteX52" fmla="*/ 854482 w 981086"/>
              <a:gd name="connsiteY52" fmla="*/ 395907 h 1399979"/>
              <a:gd name="connsiteX53" fmla="*/ 852425 w 981086"/>
              <a:gd name="connsiteY53" fmla="*/ 395423 h 1399979"/>
              <a:gd name="connsiteX54" fmla="*/ 851941 w 981086"/>
              <a:gd name="connsiteY54" fmla="*/ 394395 h 1399979"/>
              <a:gd name="connsiteX55" fmla="*/ 849884 w 981086"/>
              <a:gd name="connsiteY55" fmla="*/ 394395 h 1399979"/>
              <a:gd name="connsiteX56" fmla="*/ 848856 w 981086"/>
              <a:gd name="connsiteY56" fmla="*/ 393366 h 1399979"/>
              <a:gd name="connsiteX57" fmla="*/ 848372 w 981086"/>
              <a:gd name="connsiteY57" fmla="*/ 392338 h 1399979"/>
              <a:gd name="connsiteX58" fmla="*/ 847343 w 981086"/>
              <a:gd name="connsiteY58" fmla="*/ 392338 h 1399979"/>
              <a:gd name="connsiteX59" fmla="*/ 846860 w 981086"/>
              <a:gd name="connsiteY59" fmla="*/ 390826 h 1399979"/>
              <a:gd name="connsiteX60" fmla="*/ 844803 w 981086"/>
              <a:gd name="connsiteY60" fmla="*/ 389797 h 1399979"/>
              <a:gd name="connsiteX61" fmla="*/ 844259 w 981086"/>
              <a:gd name="connsiteY61" fmla="*/ 389313 h 1399979"/>
              <a:gd name="connsiteX62" fmla="*/ 842746 w 981086"/>
              <a:gd name="connsiteY62" fmla="*/ 388769 h 1399979"/>
              <a:gd name="connsiteX63" fmla="*/ 841718 w 981086"/>
              <a:gd name="connsiteY63" fmla="*/ 387257 h 1399979"/>
              <a:gd name="connsiteX64" fmla="*/ 841718 w 981086"/>
              <a:gd name="connsiteY64" fmla="*/ 386228 h 1399979"/>
              <a:gd name="connsiteX65" fmla="*/ 841234 w 981086"/>
              <a:gd name="connsiteY65" fmla="*/ 385745 h 1399979"/>
              <a:gd name="connsiteX66" fmla="*/ 841234 w 981086"/>
              <a:gd name="connsiteY66" fmla="*/ 385200 h 1399979"/>
              <a:gd name="connsiteX67" fmla="*/ 840206 w 981086"/>
              <a:gd name="connsiteY67" fmla="*/ 383688 h 1399979"/>
              <a:gd name="connsiteX68" fmla="*/ 839661 w 981086"/>
              <a:gd name="connsiteY68" fmla="*/ 383204 h 1399979"/>
              <a:gd name="connsiteX69" fmla="*/ 839177 w 981086"/>
              <a:gd name="connsiteY69" fmla="*/ 382176 h 1399979"/>
              <a:gd name="connsiteX70" fmla="*/ 839661 w 981086"/>
              <a:gd name="connsiteY70" fmla="*/ 381631 h 1399979"/>
              <a:gd name="connsiteX71" fmla="*/ 839661 w 981086"/>
              <a:gd name="connsiteY71" fmla="*/ 381147 h 1399979"/>
              <a:gd name="connsiteX72" fmla="*/ 839177 w 981086"/>
              <a:gd name="connsiteY72" fmla="*/ 381147 h 1399979"/>
              <a:gd name="connsiteX73" fmla="*/ 837121 w 981086"/>
              <a:gd name="connsiteY73" fmla="*/ 378607 h 1399979"/>
              <a:gd name="connsiteX74" fmla="*/ 837121 w 981086"/>
              <a:gd name="connsiteY74" fmla="*/ 377578 h 1399979"/>
              <a:gd name="connsiteX75" fmla="*/ 836092 w 981086"/>
              <a:gd name="connsiteY75" fmla="*/ 377578 h 1399979"/>
              <a:gd name="connsiteX76" fmla="*/ 834036 w 981086"/>
              <a:gd name="connsiteY76" fmla="*/ 375522 h 1399979"/>
              <a:gd name="connsiteX77" fmla="*/ 833491 w 981086"/>
              <a:gd name="connsiteY77" fmla="*/ 376066 h 1399979"/>
              <a:gd name="connsiteX78" fmla="*/ 833491 w 981086"/>
              <a:gd name="connsiteY78" fmla="*/ 377095 h 1399979"/>
              <a:gd name="connsiteX79" fmla="*/ 832463 w 981086"/>
              <a:gd name="connsiteY79" fmla="*/ 377095 h 1399979"/>
              <a:gd name="connsiteX80" fmla="*/ 831979 w 981086"/>
              <a:gd name="connsiteY80" fmla="*/ 376550 h 1399979"/>
              <a:gd name="connsiteX81" fmla="*/ 831435 w 981086"/>
              <a:gd name="connsiteY81" fmla="*/ 375522 h 1399979"/>
              <a:gd name="connsiteX82" fmla="*/ 831979 w 981086"/>
              <a:gd name="connsiteY82" fmla="*/ 375522 h 1399979"/>
              <a:gd name="connsiteX83" fmla="*/ 828894 w 981086"/>
              <a:gd name="connsiteY83" fmla="*/ 372981 h 1399979"/>
              <a:gd name="connsiteX84" fmla="*/ 828410 w 981086"/>
              <a:gd name="connsiteY84" fmla="*/ 372497 h 1399979"/>
              <a:gd name="connsiteX85" fmla="*/ 823813 w 981086"/>
              <a:gd name="connsiteY85" fmla="*/ 372497 h 1399979"/>
              <a:gd name="connsiteX86" fmla="*/ 820728 w 981086"/>
              <a:gd name="connsiteY86" fmla="*/ 369412 h 1399979"/>
              <a:gd name="connsiteX87" fmla="*/ 819216 w 981086"/>
              <a:gd name="connsiteY87" fmla="*/ 367356 h 1399979"/>
              <a:gd name="connsiteX88" fmla="*/ 818188 w 981086"/>
              <a:gd name="connsiteY88" fmla="*/ 365843 h 1399979"/>
              <a:gd name="connsiteX89" fmla="*/ 798710 w 981086"/>
              <a:gd name="connsiteY89" fmla="*/ 353019 h 1399979"/>
              <a:gd name="connsiteX90" fmla="*/ 790483 w 981086"/>
              <a:gd name="connsiteY90" fmla="*/ 353019 h 1399979"/>
              <a:gd name="connsiteX91" fmla="*/ 788971 w 981086"/>
              <a:gd name="connsiteY91" fmla="*/ 351991 h 1399979"/>
              <a:gd name="connsiteX92" fmla="*/ 788487 w 981086"/>
              <a:gd name="connsiteY92" fmla="*/ 350963 h 1399979"/>
              <a:gd name="connsiteX93" fmla="*/ 788003 w 981086"/>
              <a:gd name="connsiteY93" fmla="*/ 351507 h 1399979"/>
              <a:gd name="connsiteX94" fmla="*/ 786491 w 981086"/>
              <a:gd name="connsiteY94" fmla="*/ 350963 h 1399979"/>
              <a:gd name="connsiteX95" fmla="*/ 775179 w 981086"/>
              <a:gd name="connsiteY95" fmla="*/ 332997 h 1399979"/>
              <a:gd name="connsiteX96" fmla="*/ 771610 w 981086"/>
              <a:gd name="connsiteY96" fmla="*/ 320657 h 1399979"/>
              <a:gd name="connsiteX97" fmla="*/ 769553 w 981086"/>
              <a:gd name="connsiteY97" fmla="*/ 320173 h 1399979"/>
              <a:gd name="connsiteX98" fmla="*/ 768041 w 981086"/>
              <a:gd name="connsiteY98" fmla="*/ 320173 h 1399979"/>
              <a:gd name="connsiteX99" fmla="*/ 768041 w 981086"/>
              <a:gd name="connsiteY99" fmla="*/ 320657 h 1399979"/>
              <a:gd name="connsiteX100" fmla="*/ 767497 w 981086"/>
              <a:gd name="connsiteY100" fmla="*/ 320657 h 1399979"/>
              <a:gd name="connsiteX101" fmla="*/ 767013 w 981086"/>
              <a:gd name="connsiteY101" fmla="*/ 320173 h 1399979"/>
              <a:gd name="connsiteX102" fmla="*/ 765501 w 981086"/>
              <a:gd name="connsiteY102" fmla="*/ 319145 h 1399979"/>
              <a:gd name="connsiteX103" fmla="*/ 765501 w 981086"/>
              <a:gd name="connsiteY103" fmla="*/ 318601 h 1399979"/>
              <a:gd name="connsiteX104" fmla="*/ 764956 w 981086"/>
              <a:gd name="connsiteY104" fmla="*/ 318601 h 1399979"/>
              <a:gd name="connsiteX105" fmla="*/ 764472 w 981086"/>
              <a:gd name="connsiteY105" fmla="*/ 319145 h 1399979"/>
              <a:gd name="connsiteX106" fmla="*/ 763444 w 981086"/>
              <a:gd name="connsiteY106" fmla="*/ 319145 h 1399979"/>
              <a:gd name="connsiteX107" fmla="*/ 763444 w 981086"/>
              <a:gd name="connsiteY107" fmla="*/ 318601 h 1399979"/>
              <a:gd name="connsiteX108" fmla="*/ 762900 w 981086"/>
              <a:gd name="connsiteY108" fmla="*/ 318601 h 1399979"/>
              <a:gd name="connsiteX109" fmla="*/ 762900 w 981086"/>
              <a:gd name="connsiteY109" fmla="*/ 318117 h 1399979"/>
              <a:gd name="connsiteX110" fmla="*/ 761387 w 981086"/>
              <a:gd name="connsiteY110" fmla="*/ 318117 h 1399979"/>
              <a:gd name="connsiteX111" fmla="*/ 759875 w 981086"/>
              <a:gd name="connsiteY111" fmla="*/ 317572 h 1399979"/>
              <a:gd name="connsiteX112" fmla="*/ 756790 w 981086"/>
              <a:gd name="connsiteY112" fmla="*/ 317088 h 1399979"/>
              <a:gd name="connsiteX113" fmla="*/ 754733 w 981086"/>
              <a:gd name="connsiteY113" fmla="*/ 317088 h 1399979"/>
              <a:gd name="connsiteX114" fmla="*/ 752677 w 981086"/>
              <a:gd name="connsiteY114" fmla="*/ 315576 h 1399979"/>
              <a:gd name="connsiteX115" fmla="*/ 751649 w 981086"/>
              <a:gd name="connsiteY115" fmla="*/ 316060 h 1399979"/>
              <a:gd name="connsiteX116" fmla="*/ 751104 w 981086"/>
              <a:gd name="connsiteY116" fmla="*/ 315576 h 1399979"/>
              <a:gd name="connsiteX117" fmla="*/ 749047 w 981086"/>
              <a:gd name="connsiteY117" fmla="*/ 314548 h 1399979"/>
              <a:gd name="connsiteX118" fmla="*/ 746991 w 981086"/>
              <a:gd name="connsiteY118" fmla="*/ 314003 h 1399979"/>
              <a:gd name="connsiteX119" fmla="*/ 744934 w 981086"/>
              <a:gd name="connsiteY119" fmla="*/ 312491 h 1399979"/>
              <a:gd name="connsiteX120" fmla="*/ 744934 w 981086"/>
              <a:gd name="connsiteY120" fmla="*/ 311463 h 1399979"/>
              <a:gd name="connsiteX121" fmla="*/ 743906 w 981086"/>
              <a:gd name="connsiteY121" fmla="*/ 309406 h 1399979"/>
              <a:gd name="connsiteX122" fmla="*/ 743906 w 981086"/>
              <a:gd name="connsiteY122" fmla="*/ 308378 h 1399979"/>
              <a:gd name="connsiteX123" fmla="*/ 741849 w 981086"/>
              <a:gd name="connsiteY123" fmla="*/ 306321 h 1399979"/>
              <a:gd name="connsiteX124" fmla="*/ 730054 w 981086"/>
              <a:gd name="connsiteY124" fmla="*/ 293981 h 1399979"/>
              <a:gd name="connsiteX125" fmla="*/ 726969 w 981086"/>
              <a:gd name="connsiteY125" fmla="*/ 290896 h 1399979"/>
              <a:gd name="connsiteX126" fmla="*/ 692066 w 981086"/>
              <a:gd name="connsiteY126" fmla="*/ 279101 h 1399979"/>
              <a:gd name="connsiteX127" fmla="*/ 643795 w 981086"/>
              <a:gd name="connsiteY127" fmla="*/ 259623 h 1399979"/>
              <a:gd name="connsiteX128" fmla="*/ 636597 w 981086"/>
              <a:gd name="connsiteY128" fmla="*/ 256538 h 1399979"/>
              <a:gd name="connsiteX129" fmla="*/ 636113 w 981086"/>
              <a:gd name="connsiteY129" fmla="*/ 256054 h 1399979"/>
              <a:gd name="connsiteX130" fmla="*/ 628430 w 981086"/>
              <a:gd name="connsiteY130" fmla="*/ 244743 h 1399979"/>
              <a:gd name="connsiteX131" fmla="*/ 605323 w 981086"/>
              <a:gd name="connsiteY131" fmla="*/ 206755 h 1399979"/>
              <a:gd name="connsiteX132" fmla="*/ 567335 w 981086"/>
              <a:gd name="connsiteY132" fmla="*/ 183647 h 1399979"/>
              <a:gd name="connsiteX133" fmla="*/ 566307 w 981086"/>
              <a:gd name="connsiteY133" fmla="*/ 182075 h 1399979"/>
              <a:gd name="connsiteX134" fmla="*/ 562194 w 981086"/>
              <a:gd name="connsiteY134" fmla="*/ 168707 h 1399979"/>
              <a:gd name="connsiteX135" fmla="*/ 525779 w 981086"/>
              <a:gd name="connsiteY135" fmla="*/ 130719 h 1399979"/>
              <a:gd name="connsiteX136" fmla="*/ 525779 w 981086"/>
              <a:gd name="connsiteY136" fmla="*/ 130235 h 1399979"/>
              <a:gd name="connsiteX137" fmla="*/ 524751 w 981086"/>
              <a:gd name="connsiteY137" fmla="*/ 129206 h 1399979"/>
              <a:gd name="connsiteX138" fmla="*/ 523722 w 981086"/>
              <a:gd name="connsiteY138" fmla="*/ 127150 h 1399979"/>
              <a:gd name="connsiteX139" fmla="*/ 522694 w 981086"/>
              <a:gd name="connsiteY139" fmla="*/ 126666 h 1399979"/>
              <a:gd name="connsiteX140" fmla="*/ 521182 w 981086"/>
              <a:gd name="connsiteY140" fmla="*/ 123581 h 1399979"/>
              <a:gd name="connsiteX141" fmla="*/ 519125 w 981086"/>
              <a:gd name="connsiteY141" fmla="*/ 122553 h 1399979"/>
              <a:gd name="connsiteX142" fmla="*/ 518097 w 981086"/>
              <a:gd name="connsiteY142" fmla="*/ 121040 h 1399979"/>
              <a:gd name="connsiteX143" fmla="*/ 517068 w 981086"/>
              <a:gd name="connsiteY143" fmla="*/ 120556 h 1399979"/>
              <a:gd name="connsiteX144" fmla="*/ 516524 w 981086"/>
              <a:gd name="connsiteY144" fmla="*/ 118984 h 1399979"/>
              <a:gd name="connsiteX145" fmla="*/ 514467 w 981086"/>
              <a:gd name="connsiteY145" fmla="*/ 118500 h 1399979"/>
              <a:gd name="connsiteX146" fmla="*/ 513983 w 981086"/>
              <a:gd name="connsiteY146" fmla="*/ 117471 h 1399979"/>
              <a:gd name="connsiteX147" fmla="*/ 512471 w 981086"/>
              <a:gd name="connsiteY147" fmla="*/ 116443 h 1399979"/>
              <a:gd name="connsiteX148" fmla="*/ 511443 w 981086"/>
              <a:gd name="connsiteY148" fmla="*/ 114931 h 1399979"/>
              <a:gd name="connsiteX149" fmla="*/ 510415 w 981086"/>
              <a:gd name="connsiteY149" fmla="*/ 114931 h 1399979"/>
              <a:gd name="connsiteX150" fmla="*/ 510415 w 981086"/>
              <a:gd name="connsiteY150" fmla="*/ 113358 h 1399979"/>
              <a:gd name="connsiteX151" fmla="*/ 508902 w 981086"/>
              <a:gd name="connsiteY151" fmla="*/ 111846 h 1399979"/>
              <a:gd name="connsiteX152" fmla="*/ 508902 w 981086"/>
              <a:gd name="connsiteY152" fmla="*/ 110334 h 1399979"/>
              <a:gd name="connsiteX153" fmla="*/ 506301 w 981086"/>
              <a:gd name="connsiteY153" fmla="*/ 108761 h 1399979"/>
              <a:gd name="connsiteX154" fmla="*/ 507330 w 981086"/>
              <a:gd name="connsiteY154" fmla="*/ 108277 h 1399979"/>
              <a:gd name="connsiteX155" fmla="*/ 507330 w 981086"/>
              <a:gd name="connsiteY155" fmla="*/ 106220 h 1399979"/>
              <a:gd name="connsiteX156" fmla="*/ 498619 w 981086"/>
              <a:gd name="connsiteY156" fmla="*/ 95937 h 1399979"/>
              <a:gd name="connsiteX157" fmla="*/ 494506 w 981086"/>
              <a:gd name="connsiteY157" fmla="*/ 91824 h 1399979"/>
              <a:gd name="connsiteX158" fmla="*/ 479141 w 981086"/>
              <a:gd name="connsiteY158" fmla="*/ 75431 h 1399979"/>
              <a:gd name="connsiteX159" fmla="*/ 478113 w 981086"/>
              <a:gd name="connsiteY159" fmla="*/ 76459 h 1399979"/>
              <a:gd name="connsiteX160" fmla="*/ 451437 w 981086"/>
              <a:gd name="connsiteY160" fmla="*/ 82085 h 1399979"/>
              <a:gd name="connsiteX161" fmla="*/ 424761 w 981086"/>
              <a:gd name="connsiteY161" fmla="*/ 112874 h 1399979"/>
              <a:gd name="connsiteX162" fmla="*/ 414477 w 981086"/>
              <a:gd name="connsiteY162" fmla="*/ 95453 h 1399979"/>
              <a:gd name="connsiteX163" fmla="*/ 407823 w 981086"/>
              <a:gd name="connsiteY163" fmla="*/ 84686 h 1399979"/>
              <a:gd name="connsiteX164" fmla="*/ 392943 w 981086"/>
              <a:gd name="connsiteY164" fmla="*/ 0 h 1399979"/>
              <a:gd name="connsiteX165" fmla="*/ 243593 w 981086"/>
              <a:gd name="connsiteY165" fmla="*/ 26192 h 1399979"/>
              <a:gd name="connsiteX166" fmla="*/ 230225 w 981086"/>
              <a:gd name="connsiteY166" fmla="*/ 27220 h 1399979"/>
              <a:gd name="connsiteX167" fmla="*/ 216373 w 981086"/>
              <a:gd name="connsiteY167" fmla="*/ 28793 h 1399979"/>
              <a:gd name="connsiteX168" fmla="*/ 181470 w 981086"/>
              <a:gd name="connsiteY168" fmla="*/ 33391 h 1399979"/>
              <a:gd name="connsiteX169" fmla="*/ 166106 w 981086"/>
              <a:gd name="connsiteY169" fmla="*/ 36476 h 1399979"/>
              <a:gd name="connsiteX170" fmla="*/ 112209 w 981086"/>
              <a:gd name="connsiteY170" fmla="*/ 22623 h 1399979"/>
              <a:gd name="connsiteX171" fmla="*/ 67083 w 981086"/>
              <a:gd name="connsiteY171" fmla="*/ 13368 h 1399979"/>
              <a:gd name="connsiteX172" fmla="*/ 55772 w 981086"/>
              <a:gd name="connsiteY172" fmla="*/ 9255 h 1399979"/>
              <a:gd name="connsiteX173" fmla="*/ 53715 w 981086"/>
              <a:gd name="connsiteY173" fmla="*/ 11796 h 1399979"/>
              <a:gd name="connsiteX174" fmla="*/ 43432 w 981086"/>
              <a:gd name="connsiteY174" fmla="*/ 16937 h 1399979"/>
              <a:gd name="connsiteX175" fmla="*/ 43432 w 981086"/>
              <a:gd name="connsiteY175" fmla="*/ 17966 h 1399979"/>
              <a:gd name="connsiteX176" fmla="*/ 47545 w 981086"/>
              <a:gd name="connsiteY176" fmla="*/ 24619 h 1399979"/>
              <a:gd name="connsiteX177" fmla="*/ 16211 w 981086"/>
              <a:gd name="connsiteY177" fmla="*/ 92368 h 1399979"/>
              <a:gd name="connsiteX178" fmla="*/ 35205 w 981086"/>
              <a:gd name="connsiteY178" fmla="*/ 110818 h 1399979"/>
              <a:gd name="connsiteX179" fmla="*/ 45972 w 981086"/>
              <a:gd name="connsiteY179" fmla="*/ 128239 h 1399979"/>
              <a:gd name="connsiteX180" fmla="*/ 54683 w 981086"/>
              <a:gd name="connsiteY180" fmla="*/ 131808 h 1399979"/>
              <a:gd name="connsiteX181" fmla="*/ 55711 w 981086"/>
              <a:gd name="connsiteY181" fmla="*/ 129267 h 1399979"/>
              <a:gd name="connsiteX182" fmla="*/ 62365 w 981086"/>
              <a:gd name="connsiteY182" fmla="*/ 129267 h 1399979"/>
              <a:gd name="connsiteX183" fmla="*/ 64906 w 981086"/>
              <a:gd name="connsiteY183" fmla="*/ 128783 h 1399979"/>
              <a:gd name="connsiteX184" fmla="*/ 72104 w 981086"/>
              <a:gd name="connsiteY184" fmla="*/ 126727 h 1399979"/>
              <a:gd name="connsiteX185" fmla="*/ 77246 w 981086"/>
              <a:gd name="connsiteY185" fmla="*/ 131324 h 1399979"/>
              <a:gd name="connsiteX186" fmla="*/ 82387 w 981086"/>
              <a:gd name="connsiteY186" fmla="*/ 134409 h 1399979"/>
              <a:gd name="connsiteX187" fmla="*/ 88557 w 981086"/>
              <a:gd name="connsiteY187" fmla="*/ 143119 h 1399979"/>
              <a:gd name="connsiteX188" fmla="*/ 84989 w 981086"/>
              <a:gd name="connsiteY188" fmla="*/ 146204 h 1399979"/>
              <a:gd name="connsiteX189" fmla="*/ 82932 w 981086"/>
              <a:gd name="connsiteY189" fmla="*/ 153402 h 1399979"/>
              <a:gd name="connsiteX190" fmla="*/ 83416 w 981086"/>
              <a:gd name="connsiteY190" fmla="*/ 155459 h 1399979"/>
              <a:gd name="connsiteX191" fmla="*/ 85956 w 981086"/>
              <a:gd name="connsiteY191" fmla="*/ 167799 h 1399979"/>
              <a:gd name="connsiteX192" fmla="*/ 85472 w 981086"/>
              <a:gd name="connsiteY192" fmla="*/ 170340 h 1399979"/>
              <a:gd name="connsiteX193" fmla="*/ 85956 w 981086"/>
              <a:gd name="connsiteY193" fmla="*/ 170340 h 1399979"/>
              <a:gd name="connsiteX194" fmla="*/ 85956 w 981086"/>
              <a:gd name="connsiteY194" fmla="*/ 171368 h 1399979"/>
              <a:gd name="connsiteX195" fmla="*/ 86985 w 981086"/>
              <a:gd name="connsiteY195" fmla="*/ 176510 h 1399979"/>
              <a:gd name="connsiteX196" fmla="*/ 90070 w 981086"/>
              <a:gd name="connsiteY196" fmla="*/ 207299 h 1399979"/>
              <a:gd name="connsiteX197" fmla="*/ 92126 w 981086"/>
              <a:gd name="connsiteY197" fmla="*/ 205787 h 1399979"/>
              <a:gd name="connsiteX198" fmla="*/ 93639 w 981086"/>
              <a:gd name="connsiteY198" fmla="*/ 206815 h 1399979"/>
              <a:gd name="connsiteX199" fmla="*/ 94122 w 981086"/>
              <a:gd name="connsiteY199" fmla="*/ 208872 h 1399979"/>
              <a:gd name="connsiteX200" fmla="*/ 92066 w 981086"/>
              <a:gd name="connsiteY200" fmla="*/ 210929 h 1399979"/>
              <a:gd name="connsiteX201" fmla="*/ 93578 w 981086"/>
              <a:gd name="connsiteY201" fmla="*/ 212441 h 1399979"/>
              <a:gd name="connsiteX202" fmla="*/ 98175 w 981086"/>
              <a:gd name="connsiteY202" fmla="*/ 215526 h 1399979"/>
              <a:gd name="connsiteX203" fmla="*/ 99688 w 981086"/>
              <a:gd name="connsiteY203" fmla="*/ 214981 h 1399979"/>
              <a:gd name="connsiteX204" fmla="*/ 105857 w 981086"/>
              <a:gd name="connsiteY204" fmla="*/ 218066 h 1399979"/>
              <a:gd name="connsiteX205" fmla="*/ 107914 w 981086"/>
              <a:gd name="connsiteY205" fmla="*/ 216010 h 1399979"/>
              <a:gd name="connsiteX206" fmla="*/ 113056 w 981086"/>
              <a:gd name="connsiteY206" fmla="*/ 221635 h 1399979"/>
              <a:gd name="connsiteX207" fmla="*/ 103317 w 981086"/>
              <a:gd name="connsiteY207" fmla="*/ 229862 h 1399979"/>
              <a:gd name="connsiteX208" fmla="*/ 99204 w 981086"/>
              <a:gd name="connsiteY208" fmla="*/ 225265 h 1399979"/>
              <a:gd name="connsiteX209" fmla="*/ 92550 w 981086"/>
              <a:gd name="connsiteY209" fmla="*/ 230406 h 1399979"/>
              <a:gd name="connsiteX210" fmla="*/ 93034 w 981086"/>
              <a:gd name="connsiteY210" fmla="*/ 230951 h 1399979"/>
              <a:gd name="connsiteX211" fmla="*/ 90493 w 981086"/>
              <a:gd name="connsiteY211" fmla="*/ 234520 h 1399979"/>
              <a:gd name="connsiteX212" fmla="*/ 90977 w 981086"/>
              <a:gd name="connsiteY212" fmla="*/ 236576 h 1399979"/>
              <a:gd name="connsiteX213" fmla="*/ 89949 w 981086"/>
              <a:gd name="connsiteY213" fmla="*/ 238633 h 1399979"/>
              <a:gd name="connsiteX214" fmla="*/ 92005 w 981086"/>
              <a:gd name="connsiteY214" fmla="*/ 242202 h 1399979"/>
              <a:gd name="connsiteX215" fmla="*/ 92005 w 981086"/>
              <a:gd name="connsiteY215" fmla="*/ 244803 h 1399979"/>
              <a:gd name="connsiteX216" fmla="*/ 94062 w 981086"/>
              <a:gd name="connsiteY216" fmla="*/ 247888 h 1399979"/>
              <a:gd name="connsiteX217" fmla="*/ 101260 w 981086"/>
              <a:gd name="connsiteY217" fmla="*/ 269967 h 1399979"/>
              <a:gd name="connsiteX218" fmla="*/ 102289 w 981086"/>
              <a:gd name="connsiteY218" fmla="*/ 270995 h 1399979"/>
              <a:gd name="connsiteX219" fmla="*/ 101805 w 981086"/>
              <a:gd name="connsiteY219" fmla="*/ 271540 h 1399979"/>
              <a:gd name="connsiteX220" fmla="*/ 104345 w 981086"/>
              <a:gd name="connsiteY220" fmla="*/ 274080 h 1399979"/>
              <a:gd name="connsiteX221" fmla="*/ 105857 w 981086"/>
              <a:gd name="connsiteY221" fmla="*/ 284363 h 1399979"/>
              <a:gd name="connsiteX222" fmla="*/ 106402 w 981086"/>
              <a:gd name="connsiteY222" fmla="*/ 287448 h 1399979"/>
              <a:gd name="connsiteX223" fmla="*/ 109971 w 981086"/>
              <a:gd name="connsiteY223" fmla="*/ 305898 h 1399979"/>
              <a:gd name="connsiteX224" fmla="*/ 118681 w 981086"/>
              <a:gd name="connsiteY224" fmla="*/ 314124 h 1399979"/>
              <a:gd name="connsiteX225" fmla="*/ 121222 w 981086"/>
              <a:gd name="connsiteY225" fmla="*/ 313096 h 1399979"/>
              <a:gd name="connsiteX226" fmla="*/ 134590 w 981086"/>
              <a:gd name="connsiteY226" fmla="*/ 328460 h 1399979"/>
              <a:gd name="connsiteX227" fmla="*/ 136647 w 981086"/>
              <a:gd name="connsiteY227" fmla="*/ 327432 h 1399979"/>
              <a:gd name="connsiteX228" fmla="*/ 137675 w 981086"/>
              <a:gd name="connsiteY228" fmla="*/ 327916 h 1399979"/>
              <a:gd name="connsiteX229" fmla="*/ 135135 w 981086"/>
              <a:gd name="connsiteY229" fmla="*/ 352052 h 1399979"/>
              <a:gd name="connsiteX230" fmla="*/ 134651 w 981086"/>
              <a:gd name="connsiteY230" fmla="*/ 353564 h 1399979"/>
              <a:gd name="connsiteX231" fmla="*/ 132594 w 981086"/>
              <a:gd name="connsiteY231" fmla="*/ 377699 h 1399979"/>
              <a:gd name="connsiteX232" fmla="*/ 123884 w 981086"/>
              <a:gd name="connsiteY232" fmla="*/ 386410 h 1399979"/>
              <a:gd name="connsiteX233" fmla="*/ 126969 w 981086"/>
              <a:gd name="connsiteY233" fmla="*/ 388950 h 1399979"/>
              <a:gd name="connsiteX234" fmla="*/ 117230 w 981086"/>
              <a:gd name="connsiteY234" fmla="*/ 395605 h 1399979"/>
              <a:gd name="connsiteX235" fmla="*/ 122855 w 981086"/>
              <a:gd name="connsiteY235" fmla="*/ 395605 h 1399979"/>
              <a:gd name="connsiteX236" fmla="*/ 124367 w 981086"/>
              <a:gd name="connsiteY236" fmla="*/ 403287 h 1399979"/>
              <a:gd name="connsiteX237" fmla="*/ 116685 w 981086"/>
              <a:gd name="connsiteY237" fmla="*/ 407884 h 1399979"/>
              <a:gd name="connsiteX238" fmla="*/ 115657 w 981086"/>
              <a:gd name="connsiteY238" fmla="*/ 414054 h 1399979"/>
              <a:gd name="connsiteX239" fmla="*/ 107430 w 981086"/>
              <a:gd name="connsiteY239" fmla="*/ 418167 h 1399979"/>
              <a:gd name="connsiteX240" fmla="*/ 107430 w 981086"/>
              <a:gd name="connsiteY240" fmla="*/ 418651 h 1399979"/>
              <a:gd name="connsiteX241" fmla="*/ 106946 w 981086"/>
              <a:gd name="connsiteY241" fmla="*/ 419195 h 1399979"/>
              <a:gd name="connsiteX242" fmla="*/ 111544 w 981086"/>
              <a:gd name="connsiteY242" fmla="*/ 423793 h 1399979"/>
              <a:gd name="connsiteX243" fmla="*/ 97691 w 981086"/>
              <a:gd name="connsiteY243" fmla="*/ 448412 h 1399979"/>
              <a:gd name="connsiteX244" fmla="*/ 110031 w 981086"/>
              <a:gd name="connsiteY244" fmla="*/ 452525 h 1399979"/>
              <a:gd name="connsiteX245" fmla="*/ 123400 w 981086"/>
              <a:gd name="connsiteY245" fmla="*/ 461236 h 1399979"/>
              <a:gd name="connsiteX246" fmla="*/ 126485 w 981086"/>
              <a:gd name="connsiteY246" fmla="*/ 468918 h 1399979"/>
              <a:gd name="connsiteX247" fmla="*/ 142877 w 981086"/>
              <a:gd name="connsiteY247" fmla="*/ 490453 h 1399979"/>
              <a:gd name="connsiteX248" fmla="*/ 163383 w 981086"/>
              <a:gd name="connsiteY248" fmla="*/ 516645 h 1399979"/>
              <a:gd name="connsiteX249" fmla="*/ 163928 w 981086"/>
              <a:gd name="connsiteY249" fmla="*/ 517673 h 1399979"/>
              <a:gd name="connsiteX250" fmla="*/ 163928 w 981086"/>
              <a:gd name="connsiteY250" fmla="*/ 519186 h 1399979"/>
              <a:gd name="connsiteX251" fmla="*/ 164412 w 981086"/>
              <a:gd name="connsiteY251" fmla="*/ 519730 h 1399979"/>
              <a:gd name="connsiteX252" fmla="*/ 164412 w 981086"/>
              <a:gd name="connsiteY252" fmla="*/ 520758 h 1399979"/>
              <a:gd name="connsiteX253" fmla="*/ 163928 w 981086"/>
              <a:gd name="connsiteY253" fmla="*/ 521242 h 1399979"/>
              <a:gd name="connsiteX254" fmla="*/ 164412 w 981086"/>
              <a:gd name="connsiteY254" fmla="*/ 521242 h 1399979"/>
              <a:gd name="connsiteX255" fmla="*/ 164412 w 981086"/>
              <a:gd name="connsiteY255" fmla="*/ 521787 h 1399979"/>
              <a:gd name="connsiteX256" fmla="*/ 164896 w 981086"/>
              <a:gd name="connsiteY256" fmla="*/ 521787 h 1399979"/>
              <a:gd name="connsiteX257" fmla="*/ 164896 w 981086"/>
              <a:gd name="connsiteY257" fmla="*/ 523843 h 1399979"/>
              <a:gd name="connsiteX258" fmla="*/ 170037 w 981086"/>
              <a:gd name="connsiteY258" fmla="*/ 532554 h 1399979"/>
              <a:gd name="connsiteX259" fmla="*/ 169553 w 981086"/>
              <a:gd name="connsiteY259" fmla="*/ 532554 h 1399979"/>
              <a:gd name="connsiteX260" fmla="*/ 169553 w 981086"/>
              <a:gd name="connsiteY260" fmla="*/ 533582 h 1399979"/>
              <a:gd name="connsiteX261" fmla="*/ 170582 w 981086"/>
              <a:gd name="connsiteY261" fmla="*/ 535639 h 1399979"/>
              <a:gd name="connsiteX262" fmla="*/ 170582 w 981086"/>
              <a:gd name="connsiteY262" fmla="*/ 536183 h 1399979"/>
              <a:gd name="connsiteX263" fmla="*/ 171066 w 981086"/>
              <a:gd name="connsiteY263" fmla="*/ 536183 h 1399979"/>
              <a:gd name="connsiteX264" fmla="*/ 171066 w 981086"/>
              <a:gd name="connsiteY264" fmla="*/ 537211 h 1399979"/>
              <a:gd name="connsiteX265" fmla="*/ 172094 w 981086"/>
              <a:gd name="connsiteY265" fmla="*/ 539268 h 1399979"/>
              <a:gd name="connsiteX266" fmla="*/ 172638 w 981086"/>
              <a:gd name="connsiteY266" fmla="*/ 540297 h 1399979"/>
              <a:gd name="connsiteX267" fmla="*/ 173122 w 981086"/>
              <a:gd name="connsiteY267" fmla="*/ 541325 h 1399979"/>
              <a:gd name="connsiteX268" fmla="*/ 173606 w 981086"/>
              <a:gd name="connsiteY268" fmla="*/ 541869 h 1399979"/>
              <a:gd name="connsiteX269" fmla="*/ 174151 w 981086"/>
              <a:gd name="connsiteY269" fmla="*/ 541869 h 1399979"/>
              <a:gd name="connsiteX270" fmla="*/ 174151 w 981086"/>
              <a:gd name="connsiteY270" fmla="*/ 541325 h 1399979"/>
              <a:gd name="connsiteX271" fmla="*/ 175663 w 981086"/>
              <a:gd name="connsiteY271" fmla="*/ 542353 h 1399979"/>
              <a:gd name="connsiteX272" fmla="*/ 176691 w 981086"/>
              <a:gd name="connsiteY272" fmla="*/ 542353 h 1399979"/>
              <a:gd name="connsiteX273" fmla="*/ 177720 w 981086"/>
              <a:gd name="connsiteY273" fmla="*/ 543865 h 1399979"/>
              <a:gd name="connsiteX274" fmla="*/ 180805 w 981086"/>
              <a:gd name="connsiteY274" fmla="*/ 544410 h 1399979"/>
              <a:gd name="connsiteX275" fmla="*/ 181833 w 981086"/>
              <a:gd name="connsiteY275" fmla="*/ 544894 h 1399979"/>
              <a:gd name="connsiteX276" fmla="*/ 182377 w 981086"/>
              <a:gd name="connsiteY276" fmla="*/ 545438 h 1399979"/>
              <a:gd name="connsiteX277" fmla="*/ 182861 w 981086"/>
              <a:gd name="connsiteY277" fmla="*/ 546467 h 1399979"/>
              <a:gd name="connsiteX278" fmla="*/ 183890 w 981086"/>
              <a:gd name="connsiteY278" fmla="*/ 547495 h 1399979"/>
              <a:gd name="connsiteX279" fmla="*/ 184373 w 981086"/>
              <a:gd name="connsiteY279" fmla="*/ 548039 h 1399979"/>
              <a:gd name="connsiteX280" fmla="*/ 184918 w 981086"/>
              <a:gd name="connsiteY280" fmla="*/ 548523 h 1399979"/>
              <a:gd name="connsiteX281" fmla="*/ 185402 w 981086"/>
              <a:gd name="connsiteY281" fmla="*/ 548523 h 1399979"/>
              <a:gd name="connsiteX282" fmla="*/ 185946 w 981086"/>
              <a:gd name="connsiteY282" fmla="*/ 548039 h 1399979"/>
              <a:gd name="connsiteX283" fmla="*/ 186430 w 981086"/>
              <a:gd name="connsiteY283" fmla="*/ 548039 h 1399979"/>
              <a:gd name="connsiteX284" fmla="*/ 186430 w 981086"/>
              <a:gd name="connsiteY284" fmla="*/ 547495 h 1399979"/>
              <a:gd name="connsiteX285" fmla="*/ 187459 w 981086"/>
              <a:gd name="connsiteY285" fmla="*/ 547495 h 1399979"/>
              <a:gd name="connsiteX286" fmla="*/ 189515 w 981086"/>
              <a:gd name="connsiteY286" fmla="*/ 549551 h 1399979"/>
              <a:gd name="connsiteX287" fmla="*/ 192600 w 981086"/>
              <a:gd name="connsiteY287" fmla="*/ 554693 h 1399979"/>
              <a:gd name="connsiteX288" fmla="*/ 194657 w 981086"/>
              <a:gd name="connsiteY288" fmla="*/ 555237 h 1399979"/>
              <a:gd name="connsiteX289" fmla="*/ 226474 w 981086"/>
              <a:gd name="connsiteY289" fmla="*/ 570118 h 1399979"/>
              <a:gd name="connsiteX290" fmla="*/ 234701 w 981086"/>
              <a:gd name="connsiteY290" fmla="*/ 585482 h 1399979"/>
              <a:gd name="connsiteX291" fmla="*/ 235729 w 981086"/>
              <a:gd name="connsiteY291" fmla="*/ 586995 h 1399979"/>
              <a:gd name="connsiteX292" fmla="*/ 213651 w 981086"/>
              <a:gd name="connsiteY292" fmla="*/ 600847 h 1399979"/>
              <a:gd name="connsiteX293" fmla="*/ 215163 w 981086"/>
              <a:gd name="connsiteY293" fmla="*/ 604960 h 1399979"/>
              <a:gd name="connsiteX294" fmla="*/ 214618 w 981086"/>
              <a:gd name="connsiteY294" fmla="*/ 605444 h 1399979"/>
              <a:gd name="connsiteX295" fmla="*/ 212562 w 981086"/>
              <a:gd name="connsiteY295" fmla="*/ 601331 h 1399979"/>
              <a:gd name="connsiteX296" fmla="*/ 207965 w 981086"/>
              <a:gd name="connsiteY296" fmla="*/ 604416 h 1399979"/>
              <a:gd name="connsiteX297" fmla="*/ 209477 w 981086"/>
              <a:gd name="connsiteY297" fmla="*/ 606473 h 1399979"/>
              <a:gd name="connsiteX298" fmla="*/ 205364 w 981086"/>
              <a:gd name="connsiteY298" fmla="*/ 612643 h 1399979"/>
              <a:gd name="connsiteX299" fmla="*/ 210989 w 981086"/>
              <a:gd name="connsiteY299" fmla="*/ 614699 h 1399979"/>
              <a:gd name="connsiteX300" fmla="*/ 210505 w 981086"/>
              <a:gd name="connsiteY300" fmla="*/ 615727 h 1399979"/>
              <a:gd name="connsiteX301" fmla="*/ 213590 w 981086"/>
              <a:gd name="connsiteY301" fmla="*/ 614699 h 1399979"/>
              <a:gd name="connsiteX302" fmla="*/ 214074 w 981086"/>
              <a:gd name="connsiteY302" fmla="*/ 617784 h 1399979"/>
              <a:gd name="connsiteX303" fmla="*/ 213590 w 981086"/>
              <a:gd name="connsiteY303" fmla="*/ 617784 h 1399979"/>
              <a:gd name="connsiteX304" fmla="*/ 212017 w 981086"/>
              <a:gd name="connsiteY304" fmla="*/ 616756 h 1399979"/>
              <a:gd name="connsiteX305" fmla="*/ 211533 w 981086"/>
              <a:gd name="connsiteY305" fmla="*/ 617240 h 1399979"/>
              <a:gd name="connsiteX306" fmla="*/ 215647 w 981086"/>
              <a:gd name="connsiteY306" fmla="*/ 623894 h 1399979"/>
              <a:gd name="connsiteX307" fmla="*/ 211050 w 981086"/>
              <a:gd name="connsiteY307" fmla="*/ 626434 h 1399979"/>
              <a:gd name="connsiteX308" fmla="*/ 205908 w 981086"/>
              <a:gd name="connsiteY308" fmla="*/ 625950 h 1399979"/>
              <a:gd name="connsiteX309" fmla="*/ 197197 w 981086"/>
              <a:gd name="connsiteY309" fmla="*/ 617240 h 1399979"/>
              <a:gd name="connsiteX310" fmla="*/ 196169 w 981086"/>
              <a:gd name="connsiteY310" fmla="*/ 618812 h 1399979"/>
              <a:gd name="connsiteX311" fmla="*/ 199254 w 981086"/>
              <a:gd name="connsiteY311" fmla="*/ 632181 h 1399979"/>
              <a:gd name="connsiteX312" fmla="*/ 200282 w 981086"/>
              <a:gd name="connsiteY312" fmla="*/ 633209 h 1399979"/>
              <a:gd name="connsiteX313" fmla="*/ 200827 w 981086"/>
              <a:gd name="connsiteY313" fmla="*/ 632181 h 1399979"/>
              <a:gd name="connsiteX314" fmla="*/ 202339 w 981086"/>
              <a:gd name="connsiteY314" fmla="*/ 632725 h 1399979"/>
              <a:gd name="connsiteX315" fmla="*/ 203851 w 981086"/>
              <a:gd name="connsiteY315" fmla="*/ 633754 h 1399979"/>
              <a:gd name="connsiteX316" fmla="*/ 204396 w 981086"/>
              <a:gd name="connsiteY316" fmla="*/ 635266 h 1399979"/>
              <a:gd name="connsiteX317" fmla="*/ 207481 w 981086"/>
              <a:gd name="connsiteY317" fmla="*/ 636294 h 1399979"/>
              <a:gd name="connsiteX318" fmla="*/ 206452 w 981086"/>
              <a:gd name="connsiteY318" fmla="*/ 637806 h 1399979"/>
              <a:gd name="connsiteX319" fmla="*/ 208025 w 981086"/>
              <a:gd name="connsiteY319" fmla="*/ 639319 h 1399979"/>
              <a:gd name="connsiteX320" fmla="*/ 208509 w 981086"/>
              <a:gd name="connsiteY320" fmla="*/ 640891 h 1399979"/>
              <a:gd name="connsiteX321" fmla="*/ 209053 w 981086"/>
              <a:gd name="connsiteY321" fmla="*/ 640891 h 1399979"/>
              <a:gd name="connsiteX322" fmla="*/ 209053 w 981086"/>
              <a:gd name="connsiteY322" fmla="*/ 641920 h 1399979"/>
              <a:gd name="connsiteX323" fmla="*/ 210082 w 981086"/>
              <a:gd name="connsiteY323" fmla="*/ 641375 h 1399979"/>
              <a:gd name="connsiteX324" fmla="*/ 211110 w 981086"/>
              <a:gd name="connsiteY324" fmla="*/ 642404 h 1399979"/>
              <a:gd name="connsiteX325" fmla="*/ 213167 w 981086"/>
              <a:gd name="connsiteY325" fmla="*/ 643432 h 1399979"/>
              <a:gd name="connsiteX326" fmla="*/ 212683 w 981086"/>
              <a:gd name="connsiteY326" fmla="*/ 643916 h 1399979"/>
              <a:gd name="connsiteX327" fmla="*/ 213167 w 981086"/>
              <a:gd name="connsiteY327" fmla="*/ 644460 h 1399979"/>
              <a:gd name="connsiteX328" fmla="*/ 214679 w 981086"/>
              <a:gd name="connsiteY328" fmla="*/ 644460 h 1399979"/>
              <a:gd name="connsiteX329" fmla="*/ 215223 w 981086"/>
              <a:gd name="connsiteY329" fmla="*/ 646517 h 1399979"/>
              <a:gd name="connsiteX330" fmla="*/ 217764 w 981086"/>
              <a:gd name="connsiteY330" fmla="*/ 654743 h 1399979"/>
              <a:gd name="connsiteX331" fmla="*/ 219276 w 981086"/>
              <a:gd name="connsiteY331" fmla="*/ 654199 h 1399979"/>
              <a:gd name="connsiteX332" fmla="*/ 219276 w 981086"/>
              <a:gd name="connsiteY332" fmla="*/ 655227 h 1399979"/>
              <a:gd name="connsiteX333" fmla="*/ 220305 w 981086"/>
              <a:gd name="connsiteY333" fmla="*/ 654743 h 1399979"/>
              <a:gd name="connsiteX334" fmla="*/ 220305 w 981086"/>
              <a:gd name="connsiteY334" fmla="*/ 653715 h 1399979"/>
              <a:gd name="connsiteX335" fmla="*/ 221877 w 981086"/>
              <a:gd name="connsiteY335" fmla="*/ 653171 h 1399979"/>
              <a:gd name="connsiteX336" fmla="*/ 221877 w 981086"/>
              <a:gd name="connsiteY336" fmla="*/ 654743 h 1399979"/>
              <a:gd name="connsiteX337" fmla="*/ 219821 w 981086"/>
              <a:gd name="connsiteY337" fmla="*/ 656256 h 1399979"/>
              <a:gd name="connsiteX338" fmla="*/ 221333 w 981086"/>
              <a:gd name="connsiteY338" fmla="*/ 657768 h 1399979"/>
              <a:gd name="connsiteX339" fmla="*/ 221333 w 981086"/>
              <a:gd name="connsiteY339" fmla="*/ 658796 h 1399979"/>
              <a:gd name="connsiteX340" fmla="*/ 227503 w 981086"/>
              <a:gd name="connsiteY340" fmla="*/ 660853 h 1399979"/>
              <a:gd name="connsiteX341" fmla="*/ 232100 w 981086"/>
              <a:gd name="connsiteY341" fmla="*/ 667507 h 1399979"/>
              <a:gd name="connsiteX342" fmla="*/ 232645 w 981086"/>
              <a:gd name="connsiteY342" fmla="*/ 666963 h 1399979"/>
              <a:gd name="connsiteX343" fmla="*/ 231616 w 981086"/>
              <a:gd name="connsiteY343" fmla="*/ 664906 h 1399979"/>
              <a:gd name="connsiteX344" fmla="*/ 232100 w 981086"/>
              <a:gd name="connsiteY344" fmla="*/ 664906 h 1399979"/>
              <a:gd name="connsiteX345" fmla="*/ 233612 w 981086"/>
              <a:gd name="connsiteY345" fmla="*/ 666479 h 1399979"/>
              <a:gd name="connsiteX346" fmla="*/ 234641 w 981086"/>
              <a:gd name="connsiteY346" fmla="*/ 665934 h 1399979"/>
              <a:gd name="connsiteX347" fmla="*/ 238210 w 981086"/>
              <a:gd name="connsiteY347" fmla="*/ 669503 h 1399979"/>
              <a:gd name="connsiteX348" fmla="*/ 239722 w 981086"/>
              <a:gd name="connsiteY348" fmla="*/ 669019 h 1399979"/>
              <a:gd name="connsiteX349" fmla="*/ 239722 w 981086"/>
              <a:gd name="connsiteY349" fmla="*/ 669503 h 1399979"/>
              <a:gd name="connsiteX350" fmla="*/ 240750 w 981086"/>
              <a:gd name="connsiteY350" fmla="*/ 670048 h 1399979"/>
              <a:gd name="connsiteX351" fmla="*/ 243291 w 981086"/>
              <a:gd name="connsiteY351" fmla="*/ 673133 h 1399979"/>
              <a:gd name="connsiteX352" fmla="*/ 243291 w 981086"/>
              <a:gd name="connsiteY352" fmla="*/ 674161 h 1399979"/>
              <a:gd name="connsiteX353" fmla="*/ 243775 w 981086"/>
              <a:gd name="connsiteY353" fmla="*/ 674161 h 1399979"/>
              <a:gd name="connsiteX354" fmla="*/ 244259 w 981086"/>
              <a:gd name="connsiteY354" fmla="*/ 673677 h 1399979"/>
              <a:gd name="connsiteX355" fmla="*/ 245771 w 981086"/>
              <a:gd name="connsiteY355" fmla="*/ 673677 h 1399979"/>
              <a:gd name="connsiteX356" fmla="*/ 245771 w 981086"/>
              <a:gd name="connsiteY356" fmla="*/ 674161 h 1399979"/>
              <a:gd name="connsiteX357" fmla="*/ 247283 w 981086"/>
              <a:gd name="connsiteY357" fmla="*/ 676217 h 1399979"/>
              <a:gd name="connsiteX358" fmla="*/ 209840 w 981086"/>
              <a:gd name="connsiteY358" fmla="*/ 704950 h 1399979"/>
              <a:gd name="connsiteX359" fmla="*/ 203186 w 981086"/>
              <a:gd name="connsiteY359" fmla="*/ 722371 h 1399979"/>
              <a:gd name="connsiteX360" fmla="*/ 202641 w 981086"/>
              <a:gd name="connsiteY360" fmla="*/ 724428 h 1399979"/>
              <a:gd name="connsiteX361" fmla="*/ 199073 w 981086"/>
              <a:gd name="connsiteY361" fmla="*/ 724912 h 1399979"/>
              <a:gd name="connsiteX362" fmla="*/ 199073 w 981086"/>
              <a:gd name="connsiteY362" fmla="*/ 723883 h 1399979"/>
              <a:gd name="connsiteX363" fmla="*/ 189334 w 981086"/>
              <a:gd name="connsiteY363" fmla="*/ 714629 h 1399979"/>
              <a:gd name="connsiteX364" fmla="*/ 189818 w 981086"/>
              <a:gd name="connsiteY364" fmla="*/ 710515 h 1399979"/>
              <a:gd name="connsiteX365" fmla="*/ 185220 w 981086"/>
              <a:gd name="connsiteY365" fmla="*/ 708459 h 1399979"/>
              <a:gd name="connsiteX366" fmla="*/ 177538 w 981086"/>
              <a:gd name="connsiteY366" fmla="*/ 703861 h 1399979"/>
              <a:gd name="connsiteX367" fmla="*/ 173969 w 981086"/>
              <a:gd name="connsiteY367" fmla="*/ 702288 h 1399979"/>
              <a:gd name="connsiteX368" fmla="*/ 168828 w 981086"/>
              <a:gd name="connsiteY368" fmla="*/ 695635 h 1399979"/>
              <a:gd name="connsiteX369" fmla="*/ 170340 w 981086"/>
              <a:gd name="connsiteY369" fmla="*/ 693094 h 1399979"/>
              <a:gd name="connsiteX370" fmla="*/ 169312 w 981086"/>
              <a:gd name="connsiteY370" fmla="*/ 692066 h 1399979"/>
              <a:gd name="connsiteX371" fmla="*/ 166227 w 981086"/>
              <a:gd name="connsiteY371" fmla="*/ 692550 h 1399979"/>
              <a:gd name="connsiteX372" fmla="*/ 162113 w 981086"/>
              <a:gd name="connsiteY372" fmla="*/ 688981 h 1399979"/>
              <a:gd name="connsiteX373" fmla="*/ 155943 w 981086"/>
              <a:gd name="connsiteY373" fmla="*/ 686440 h 1399979"/>
              <a:gd name="connsiteX374" fmla="*/ 154915 w 981086"/>
              <a:gd name="connsiteY374" fmla="*/ 688497 h 1399979"/>
              <a:gd name="connsiteX375" fmla="*/ 151830 w 981086"/>
              <a:gd name="connsiteY375" fmla="*/ 690553 h 1399979"/>
              <a:gd name="connsiteX376" fmla="*/ 143119 w 981086"/>
              <a:gd name="connsiteY376" fmla="*/ 701321 h 1399979"/>
              <a:gd name="connsiteX377" fmla="*/ 144148 w 981086"/>
              <a:gd name="connsiteY377" fmla="*/ 709547 h 1399979"/>
              <a:gd name="connsiteX378" fmla="*/ 143119 w 981086"/>
              <a:gd name="connsiteY378" fmla="*/ 712088 h 1399979"/>
              <a:gd name="connsiteX379" fmla="*/ 135437 w 981086"/>
              <a:gd name="connsiteY379" fmla="*/ 726484 h 1399979"/>
              <a:gd name="connsiteX380" fmla="*/ 133864 w 981086"/>
              <a:gd name="connsiteY380" fmla="*/ 725456 h 1399979"/>
              <a:gd name="connsiteX381" fmla="*/ 130779 w 981086"/>
              <a:gd name="connsiteY381" fmla="*/ 726968 h 1399979"/>
              <a:gd name="connsiteX382" fmla="*/ 128239 w 981086"/>
              <a:gd name="connsiteY382" fmla="*/ 724912 h 1399979"/>
              <a:gd name="connsiteX383" fmla="*/ 124609 w 981086"/>
              <a:gd name="connsiteY383" fmla="*/ 724912 h 1399979"/>
              <a:gd name="connsiteX384" fmla="*/ 113842 w 981086"/>
              <a:gd name="connsiteY384" fmla="*/ 735195 h 1399979"/>
              <a:gd name="connsiteX385" fmla="*/ 110757 w 981086"/>
              <a:gd name="connsiteY385" fmla="*/ 746507 h 1399979"/>
              <a:gd name="connsiteX386" fmla="*/ 114326 w 981086"/>
              <a:gd name="connsiteY386" fmla="*/ 756246 h 1399979"/>
              <a:gd name="connsiteX387" fmla="*/ 130719 w 981086"/>
              <a:gd name="connsiteY387" fmla="*/ 775723 h 1399979"/>
              <a:gd name="connsiteX388" fmla="*/ 132776 w 981086"/>
              <a:gd name="connsiteY388" fmla="*/ 777780 h 1399979"/>
              <a:gd name="connsiteX389" fmla="*/ 127150 w 981086"/>
              <a:gd name="connsiteY389" fmla="*/ 784979 h 1399979"/>
              <a:gd name="connsiteX390" fmla="*/ 118923 w 981086"/>
              <a:gd name="connsiteY390" fmla="*/ 795262 h 1399979"/>
              <a:gd name="connsiteX391" fmla="*/ 118923 w 981086"/>
              <a:gd name="connsiteY391" fmla="*/ 802460 h 1399979"/>
              <a:gd name="connsiteX392" fmla="*/ 115354 w 981086"/>
              <a:gd name="connsiteY392" fmla="*/ 808630 h 1399979"/>
              <a:gd name="connsiteX393" fmla="*/ 115838 w 981086"/>
              <a:gd name="connsiteY393" fmla="*/ 814800 h 1399979"/>
              <a:gd name="connsiteX394" fmla="*/ 114326 w 981086"/>
              <a:gd name="connsiteY394" fmla="*/ 823027 h 1399979"/>
              <a:gd name="connsiteX395" fmla="*/ 113782 w 981086"/>
              <a:gd name="connsiteY395" fmla="*/ 823511 h 1399979"/>
              <a:gd name="connsiteX396" fmla="*/ 113298 w 981086"/>
              <a:gd name="connsiteY396" fmla="*/ 825567 h 1399979"/>
              <a:gd name="connsiteX397" fmla="*/ 108156 w 981086"/>
              <a:gd name="connsiteY397" fmla="*/ 829136 h 1399979"/>
              <a:gd name="connsiteX398" fmla="*/ 103014 w 981086"/>
              <a:gd name="connsiteY398" fmla="*/ 833249 h 1399979"/>
              <a:gd name="connsiteX399" fmla="*/ 104527 w 981086"/>
              <a:gd name="connsiteY399" fmla="*/ 833249 h 1399979"/>
              <a:gd name="connsiteX400" fmla="*/ 109668 w 981086"/>
              <a:gd name="connsiteY400" fmla="*/ 835790 h 1399979"/>
              <a:gd name="connsiteX401" fmla="*/ 111181 w 981086"/>
              <a:gd name="connsiteY401" fmla="*/ 835790 h 1399979"/>
              <a:gd name="connsiteX402" fmla="*/ 110697 w 981086"/>
              <a:gd name="connsiteY402" fmla="*/ 839903 h 1399979"/>
              <a:gd name="connsiteX403" fmla="*/ 108096 w 981086"/>
              <a:gd name="connsiteY403" fmla="*/ 841960 h 1399979"/>
              <a:gd name="connsiteX404" fmla="*/ 105011 w 981086"/>
              <a:gd name="connsiteY404" fmla="*/ 847585 h 1399979"/>
              <a:gd name="connsiteX405" fmla="*/ 102954 w 981086"/>
              <a:gd name="connsiteY405" fmla="*/ 847101 h 1399979"/>
              <a:gd name="connsiteX406" fmla="*/ 99869 w 981086"/>
              <a:gd name="connsiteY406" fmla="*/ 850671 h 1399979"/>
              <a:gd name="connsiteX407" fmla="*/ 97328 w 981086"/>
              <a:gd name="connsiteY407" fmla="*/ 853211 h 1399979"/>
              <a:gd name="connsiteX408" fmla="*/ 91703 w 981086"/>
              <a:gd name="connsiteY408" fmla="*/ 841899 h 1399979"/>
              <a:gd name="connsiteX409" fmla="*/ 91219 w 981086"/>
              <a:gd name="connsiteY409" fmla="*/ 843412 h 1399979"/>
              <a:gd name="connsiteX410" fmla="*/ 86077 w 981086"/>
              <a:gd name="connsiteY410" fmla="*/ 848554 h 1399979"/>
              <a:gd name="connsiteX411" fmla="*/ 85049 w 981086"/>
              <a:gd name="connsiteY411" fmla="*/ 850610 h 1399979"/>
              <a:gd name="connsiteX412" fmla="*/ 81480 w 981086"/>
              <a:gd name="connsiteY412" fmla="*/ 849582 h 1399979"/>
              <a:gd name="connsiteX413" fmla="*/ 77367 w 981086"/>
              <a:gd name="connsiteY413" fmla="*/ 850066 h 1399979"/>
              <a:gd name="connsiteX414" fmla="*/ 73253 w 981086"/>
              <a:gd name="connsiteY414" fmla="*/ 848554 h 1399979"/>
              <a:gd name="connsiteX415" fmla="*/ 70168 w 981086"/>
              <a:gd name="connsiteY415" fmla="*/ 848009 h 1399979"/>
              <a:gd name="connsiteX416" fmla="*/ 66600 w 981086"/>
              <a:gd name="connsiteY416" fmla="*/ 849037 h 1399979"/>
              <a:gd name="connsiteX417" fmla="*/ 64059 w 981086"/>
              <a:gd name="connsiteY417" fmla="*/ 851638 h 1399979"/>
              <a:gd name="connsiteX418" fmla="*/ 68172 w 981086"/>
              <a:gd name="connsiteY418" fmla="*/ 853150 h 1399979"/>
              <a:gd name="connsiteX419" fmla="*/ 73314 w 981086"/>
              <a:gd name="connsiteY419" fmla="*/ 855207 h 1399979"/>
              <a:gd name="connsiteX420" fmla="*/ 75854 w 981086"/>
              <a:gd name="connsiteY420" fmla="*/ 855691 h 1399979"/>
              <a:gd name="connsiteX421" fmla="*/ 76883 w 981086"/>
              <a:gd name="connsiteY421" fmla="*/ 854663 h 1399979"/>
              <a:gd name="connsiteX422" fmla="*/ 78940 w 981086"/>
              <a:gd name="connsiteY422" fmla="*/ 855691 h 1399979"/>
              <a:gd name="connsiteX423" fmla="*/ 78940 w 981086"/>
              <a:gd name="connsiteY423" fmla="*/ 856720 h 1399979"/>
              <a:gd name="connsiteX424" fmla="*/ 81480 w 981086"/>
              <a:gd name="connsiteY424" fmla="*/ 858232 h 1399979"/>
              <a:gd name="connsiteX425" fmla="*/ 81964 w 981086"/>
              <a:gd name="connsiteY425" fmla="*/ 857748 h 1399979"/>
              <a:gd name="connsiteX426" fmla="*/ 85049 w 981086"/>
              <a:gd name="connsiteY426" fmla="*/ 859805 h 1399979"/>
              <a:gd name="connsiteX427" fmla="*/ 86077 w 981086"/>
              <a:gd name="connsiteY427" fmla="*/ 859321 h 1399979"/>
              <a:gd name="connsiteX428" fmla="*/ 88134 w 981086"/>
              <a:gd name="connsiteY428" fmla="*/ 860833 h 1399979"/>
              <a:gd name="connsiteX429" fmla="*/ 80936 w 981086"/>
              <a:gd name="connsiteY429" fmla="*/ 873657 h 1399979"/>
              <a:gd name="connsiteX430" fmla="*/ 67083 w 981086"/>
              <a:gd name="connsiteY430" fmla="*/ 862345 h 1399979"/>
              <a:gd name="connsiteX431" fmla="*/ 64543 w 981086"/>
              <a:gd name="connsiteY431" fmla="*/ 863857 h 1399979"/>
              <a:gd name="connsiteX432" fmla="*/ 59401 w 981086"/>
              <a:gd name="connsiteY432" fmla="*/ 860289 h 1399979"/>
              <a:gd name="connsiteX433" fmla="*/ 57345 w 981086"/>
              <a:gd name="connsiteY433" fmla="*/ 859260 h 1399979"/>
              <a:gd name="connsiteX434" fmla="*/ 54804 w 981086"/>
              <a:gd name="connsiteY434" fmla="*/ 861317 h 1399979"/>
              <a:gd name="connsiteX435" fmla="*/ 49662 w 981086"/>
              <a:gd name="connsiteY435" fmla="*/ 858232 h 1399979"/>
              <a:gd name="connsiteX436" fmla="*/ 47606 w 981086"/>
              <a:gd name="connsiteY436" fmla="*/ 857748 h 1399979"/>
              <a:gd name="connsiteX437" fmla="*/ 47122 w 981086"/>
              <a:gd name="connsiteY437" fmla="*/ 858232 h 1399979"/>
              <a:gd name="connsiteX438" fmla="*/ 44581 w 981086"/>
              <a:gd name="connsiteY438" fmla="*/ 857204 h 1399979"/>
              <a:gd name="connsiteX439" fmla="*/ 44581 w 981086"/>
              <a:gd name="connsiteY439" fmla="*/ 858232 h 1399979"/>
              <a:gd name="connsiteX440" fmla="*/ 45609 w 981086"/>
              <a:gd name="connsiteY440" fmla="*/ 859260 h 1399979"/>
              <a:gd name="connsiteX441" fmla="*/ 45609 w 981086"/>
              <a:gd name="connsiteY441" fmla="*/ 859744 h 1399979"/>
              <a:gd name="connsiteX442" fmla="*/ 46094 w 981086"/>
              <a:gd name="connsiteY442" fmla="*/ 859744 h 1399979"/>
              <a:gd name="connsiteX443" fmla="*/ 47122 w 981086"/>
              <a:gd name="connsiteY443" fmla="*/ 861317 h 1399979"/>
              <a:gd name="connsiteX444" fmla="*/ 48634 w 981086"/>
              <a:gd name="connsiteY444" fmla="*/ 861801 h 1399979"/>
              <a:gd name="connsiteX445" fmla="*/ 48150 w 981086"/>
              <a:gd name="connsiteY445" fmla="*/ 863857 h 1399979"/>
              <a:gd name="connsiteX446" fmla="*/ 47122 w 981086"/>
              <a:gd name="connsiteY446" fmla="*/ 864341 h 1399979"/>
              <a:gd name="connsiteX447" fmla="*/ 47122 w 981086"/>
              <a:gd name="connsiteY447" fmla="*/ 864886 h 1399979"/>
              <a:gd name="connsiteX448" fmla="*/ 46638 w 981086"/>
              <a:gd name="connsiteY448" fmla="*/ 864886 h 1399979"/>
              <a:gd name="connsiteX449" fmla="*/ 46094 w 981086"/>
              <a:gd name="connsiteY449" fmla="*/ 866398 h 1399979"/>
              <a:gd name="connsiteX450" fmla="*/ 45609 w 981086"/>
              <a:gd name="connsiteY450" fmla="*/ 866398 h 1399979"/>
              <a:gd name="connsiteX451" fmla="*/ 44581 w 981086"/>
              <a:gd name="connsiteY451" fmla="*/ 866882 h 1399979"/>
              <a:gd name="connsiteX452" fmla="*/ 44581 w 981086"/>
              <a:gd name="connsiteY452" fmla="*/ 868939 h 1399979"/>
              <a:gd name="connsiteX453" fmla="*/ 44037 w 981086"/>
              <a:gd name="connsiteY453" fmla="*/ 869483 h 1399979"/>
              <a:gd name="connsiteX454" fmla="*/ 44037 w 981086"/>
              <a:gd name="connsiteY454" fmla="*/ 871540 h 1399979"/>
              <a:gd name="connsiteX455" fmla="*/ 45609 w 981086"/>
              <a:gd name="connsiteY455" fmla="*/ 874080 h 1399979"/>
              <a:gd name="connsiteX456" fmla="*/ 45065 w 981086"/>
              <a:gd name="connsiteY456" fmla="*/ 876681 h 1399979"/>
              <a:gd name="connsiteX457" fmla="*/ 44037 w 981086"/>
              <a:gd name="connsiteY457" fmla="*/ 877709 h 1399979"/>
              <a:gd name="connsiteX458" fmla="*/ 44037 w 981086"/>
              <a:gd name="connsiteY458" fmla="*/ 879282 h 1399979"/>
              <a:gd name="connsiteX459" fmla="*/ 45065 w 981086"/>
              <a:gd name="connsiteY459" fmla="*/ 880311 h 1399979"/>
              <a:gd name="connsiteX460" fmla="*/ 45609 w 981086"/>
              <a:gd name="connsiteY460" fmla="*/ 881339 h 1399979"/>
              <a:gd name="connsiteX461" fmla="*/ 46638 w 981086"/>
              <a:gd name="connsiteY461" fmla="*/ 881883 h 1399979"/>
              <a:gd name="connsiteX462" fmla="*/ 47666 w 981086"/>
              <a:gd name="connsiteY462" fmla="*/ 883940 h 1399979"/>
              <a:gd name="connsiteX463" fmla="*/ 46638 w 981086"/>
              <a:gd name="connsiteY463" fmla="*/ 884968 h 1399979"/>
              <a:gd name="connsiteX464" fmla="*/ 45065 w 981086"/>
              <a:gd name="connsiteY464" fmla="*/ 885513 h 1399979"/>
              <a:gd name="connsiteX465" fmla="*/ 45609 w 981086"/>
              <a:gd name="connsiteY465" fmla="*/ 886541 h 1399979"/>
              <a:gd name="connsiteX466" fmla="*/ 45609 w 981086"/>
              <a:gd name="connsiteY466" fmla="*/ 887569 h 1399979"/>
              <a:gd name="connsiteX467" fmla="*/ 45065 w 981086"/>
              <a:gd name="connsiteY467" fmla="*/ 889626 h 1399979"/>
              <a:gd name="connsiteX468" fmla="*/ 43008 w 981086"/>
              <a:gd name="connsiteY468" fmla="*/ 894223 h 1399979"/>
              <a:gd name="connsiteX469" fmla="*/ 42524 w 981086"/>
              <a:gd name="connsiteY469" fmla="*/ 895252 h 1399979"/>
              <a:gd name="connsiteX470" fmla="*/ 43008 w 981086"/>
              <a:gd name="connsiteY470" fmla="*/ 896280 h 1399979"/>
              <a:gd name="connsiteX471" fmla="*/ 41496 w 981086"/>
              <a:gd name="connsiteY471" fmla="*/ 900393 h 1399979"/>
              <a:gd name="connsiteX472" fmla="*/ 39440 w 981086"/>
              <a:gd name="connsiteY472" fmla="*/ 900393 h 1399979"/>
              <a:gd name="connsiteX473" fmla="*/ 38956 w 981086"/>
              <a:gd name="connsiteY473" fmla="*/ 899909 h 1399979"/>
              <a:gd name="connsiteX474" fmla="*/ 37927 w 981086"/>
              <a:gd name="connsiteY474" fmla="*/ 899909 h 1399979"/>
              <a:gd name="connsiteX475" fmla="*/ 36415 w 981086"/>
              <a:gd name="connsiteY475" fmla="*/ 900938 h 1399979"/>
              <a:gd name="connsiteX476" fmla="*/ 36899 w 981086"/>
              <a:gd name="connsiteY476" fmla="*/ 902450 h 1399979"/>
              <a:gd name="connsiteX477" fmla="*/ 35871 w 981086"/>
              <a:gd name="connsiteY477" fmla="*/ 903962 h 1399979"/>
              <a:gd name="connsiteX478" fmla="*/ 35871 w 981086"/>
              <a:gd name="connsiteY478" fmla="*/ 904990 h 1399979"/>
              <a:gd name="connsiteX479" fmla="*/ 36415 w 981086"/>
              <a:gd name="connsiteY479" fmla="*/ 905535 h 1399979"/>
              <a:gd name="connsiteX480" fmla="*/ 36415 w 981086"/>
              <a:gd name="connsiteY480" fmla="*/ 906563 h 1399979"/>
              <a:gd name="connsiteX481" fmla="*/ 37443 w 981086"/>
              <a:gd name="connsiteY481" fmla="*/ 908620 h 1399979"/>
              <a:gd name="connsiteX482" fmla="*/ 42585 w 981086"/>
              <a:gd name="connsiteY482" fmla="*/ 912733 h 1399979"/>
              <a:gd name="connsiteX483" fmla="*/ 42101 w 981086"/>
              <a:gd name="connsiteY483" fmla="*/ 913762 h 1399979"/>
              <a:gd name="connsiteX484" fmla="*/ 43613 w 981086"/>
              <a:gd name="connsiteY484" fmla="*/ 915818 h 1399979"/>
              <a:gd name="connsiteX485" fmla="*/ 42585 w 981086"/>
              <a:gd name="connsiteY485" fmla="*/ 920960 h 1399979"/>
              <a:gd name="connsiteX486" fmla="*/ 41557 w 981086"/>
              <a:gd name="connsiteY486" fmla="*/ 922472 h 1399979"/>
              <a:gd name="connsiteX487" fmla="*/ 42101 w 981086"/>
              <a:gd name="connsiteY487" fmla="*/ 927614 h 1399979"/>
              <a:gd name="connsiteX488" fmla="*/ 40528 w 981086"/>
              <a:gd name="connsiteY488" fmla="*/ 931183 h 1399979"/>
              <a:gd name="connsiteX489" fmla="*/ 38472 w 981086"/>
              <a:gd name="connsiteY489" fmla="*/ 931183 h 1399979"/>
              <a:gd name="connsiteX490" fmla="*/ 37927 w 981086"/>
              <a:gd name="connsiteY490" fmla="*/ 930154 h 1399979"/>
              <a:gd name="connsiteX491" fmla="*/ 35871 w 981086"/>
              <a:gd name="connsiteY491" fmla="*/ 930154 h 1399979"/>
              <a:gd name="connsiteX492" fmla="*/ 33814 w 981086"/>
              <a:gd name="connsiteY492" fmla="*/ 931183 h 1399979"/>
              <a:gd name="connsiteX493" fmla="*/ 31757 w 981086"/>
              <a:gd name="connsiteY493" fmla="*/ 931667 h 1399979"/>
              <a:gd name="connsiteX494" fmla="*/ 28188 w 981086"/>
              <a:gd name="connsiteY494" fmla="*/ 927069 h 1399979"/>
              <a:gd name="connsiteX495" fmla="*/ 24619 w 981086"/>
              <a:gd name="connsiteY495" fmla="*/ 925557 h 1399979"/>
              <a:gd name="connsiteX496" fmla="*/ 23591 w 981086"/>
              <a:gd name="connsiteY496" fmla="*/ 924529 h 1399979"/>
              <a:gd name="connsiteX497" fmla="*/ 22563 w 981086"/>
              <a:gd name="connsiteY497" fmla="*/ 924529 h 1399979"/>
              <a:gd name="connsiteX498" fmla="*/ 18994 w 981086"/>
              <a:gd name="connsiteY498" fmla="*/ 926041 h 1399979"/>
              <a:gd name="connsiteX499" fmla="*/ 17966 w 981086"/>
              <a:gd name="connsiteY499" fmla="*/ 926041 h 1399979"/>
              <a:gd name="connsiteX500" fmla="*/ 16453 w 981086"/>
              <a:gd name="connsiteY500" fmla="*/ 925557 h 1399979"/>
              <a:gd name="connsiteX501" fmla="*/ 14397 w 981086"/>
              <a:gd name="connsiteY501" fmla="*/ 924529 h 1399979"/>
              <a:gd name="connsiteX502" fmla="*/ 13852 w 981086"/>
              <a:gd name="connsiteY502" fmla="*/ 923017 h 1399979"/>
              <a:gd name="connsiteX503" fmla="*/ 12824 w 981086"/>
              <a:gd name="connsiteY503" fmla="*/ 922472 h 1399979"/>
              <a:gd name="connsiteX504" fmla="*/ 11251 w 981086"/>
              <a:gd name="connsiteY504" fmla="*/ 923017 h 1399979"/>
              <a:gd name="connsiteX505" fmla="*/ 11796 w 981086"/>
              <a:gd name="connsiteY505" fmla="*/ 924045 h 1399979"/>
              <a:gd name="connsiteX506" fmla="*/ 8711 w 981086"/>
              <a:gd name="connsiteY506" fmla="*/ 929670 h 1399979"/>
              <a:gd name="connsiteX507" fmla="*/ 8711 w 981086"/>
              <a:gd name="connsiteY507" fmla="*/ 931243 h 1399979"/>
              <a:gd name="connsiteX508" fmla="*/ 10223 w 981086"/>
              <a:gd name="connsiteY508" fmla="*/ 931243 h 1399979"/>
              <a:gd name="connsiteX509" fmla="*/ 13308 w 981086"/>
              <a:gd name="connsiteY509" fmla="*/ 933300 h 1399979"/>
              <a:gd name="connsiteX510" fmla="*/ 13792 w 981086"/>
              <a:gd name="connsiteY510" fmla="*/ 934328 h 1399979"/>
              <a:gd name="connsiteX511" fmla="*/ 14336 w 981086"/>
              <a:gd name="connsiteY511" fmla="*/ 934872 h 1399979"/>
              <a:gd name="connsiteX512" fmla="*/ 15849 w 981086"/>
              <a:gd name="connsiteY512" fmla="*/ 938986 h 1399979"/>
              <a:gd name="connsiteX513" fmla="*/ 15365 w 981086"/>
              <a:gd name="connsiteY513" fmla="*/ 944611 h 1399979"/>
              <a:gd name="connsiteX514" fmla="*/ 12279 w 981086"/>
              <a:gd name="connsiteY514" fmla="*/ 943583 h 1399979"/>
              <a:gd name="connsiteX515" fmla="*/ 1512 w 981086"/>
              <a:gd name="connsiteY515" fmla="*/ 951265 h 1399979"/>
              <a:gd name="connsiteX516" fmla="*/ 0 w 981086"/>
              <a:gd name="connsiteY516" fmla="*/ 956407 h 1399979"/>
              <a:gd name="connsiteX517" fmla="*/ 1028 w 981086"/>
              <a:gd name="connsiteY517" fmla="*/ 956951 h 1399979"/>
              <a:gd name="connsiteX518" fmla="*/ 1573 w 981086"/>
              <a:gd name="connsiteY518" fmla="*/ 957980 h 1399979"/>
              <a:gd name="connsiteX519" fmla="*/ 5142 w 981086"/>
              <a:gd name="connsiteY519" fmla="*/ 961065 h 1399979"/>
              <a:gd name="connsiteX520" fmla="*/ 5626 w 981086"/>
              <a:gd name="connsiteY520" fmla="*/ 959552 h 1399979"/>
              <a:gd name="connsiteX521" fmla="*/ 11796 w 981086"/>
              <a:gd name="connsiteY521" fmla="*/ 963666 h 1399979"/>
              <a:gd name="connsiteX522" fmla="*/ 13308 w 981086"/>
              <a:gd name="connsiteY522" fmla="*/ 974433 h 1399979"/>
              <a:gd name="connsiteX523" fmla="*/ 11796 w 981086"/>
              <a:gd name="connsiteY523" fmla="*/ 975461 h 1399979"/>
              <a:gd name="connsiteX524" fmla="*/ 11796 w 981086"/>
              <a:gd name="connsiteY524" fmla="*/ 975945 h 1399979"/>
              <a:gd name="connsiteX525" fmla="*/ 14881 w 981086"/>
              <a:gd name="connsiteY525" fmla="*/ 978486 h 1399979"/>
              <a:gd name="connsiteX526" fmla="*/ 20022 w 981086"/>
              <a:gd name="connsiteY526" fmla="*/ 981571 h 1399979"/>
              <a:gd name="connsiteX527" fmla="*/ 24136 w 981086"/>
              <a:gd name="connsiteY527" fmla="*/ 982599 h 1399979"/>
              <a:gd name="connsiteX528" fmla="*/ 24136 w 981086"/>
              <a:gd name="connsiteY528" fmla="*/ 983627 h 1399979"/>
              <a:gd name="connsiteX529" fmla="*/ 25164 w 981086"/>
              <a:gd name="connsiteY529" fmla="*/ 984656 h 1399979"/>
              <a:gd name="connsiteX530" fmla="*/ 26192 w 981086"/>
              <a:gd name="connsiteY530" fmla="*/ 986228 h 1399979"/>
              <a:gd name="connsiteX531" fmla="*/ 25164 w 981086"/>
              <a:gd name="connsiteY531" fmla="*/ 989313 h 1399979"/>
              <a:gd name="connsiteX532" fmla="*/ 23107 w 981086"/>
              <a:gd name="connsiteY532" fmla="*/ 992399 h 1399979"/>
              <a:gd name="connsiteX533" fmla="*/ 23107 w 981086"/>
              <a:gd name="connsiteY533" fmla="*/ 994455 h 1399979"/>
              <a:gd name="connsiteX534" fmla="*/ 22623 w 981086"/>
              <a:gd name="connsiteY534" fmla="*/ 995484 h 1399979"/>
              <a:gd name="connsiteX535" fmla="*/ 23107 w 981086"/>
              <a:gd name="connsiteY535" fmla="*/ 996996 h 1399979"/>
              <a:gd name="connsiteX536" fmla="*/ 24136 w 981086"/>
              <a:gd name="connsiteY536" fmla="*/ 998024 h 1399979"/>
              <a:gd name="connsiteX537" fmla="*/ 24136 w 981086"/>
              <a:gd name="connsiteY537" fmla="*/ 999052 h 1399979"/>
              <a:gd name="connsiteX538" fmla="*/ 22079 w 981086"/>
              <a:gd name="connsiteY538" fmla="*/ 1001109 h 1399979"/>
              <a:gd name="connsiteX539" fmla="*/ 27705 w 981086"/>
              <a:gd name="connsiteY539" fmla="*/ 1001593 h 1399979"/>
              <a:gd name="connsiteX540" fmla="*/ 36959 w 981086"/>
              <a:gd name="connsiteY540" fmla="*/ 1002077 h 1399979"/>
              <a:gd name="connsiteX541" fmla="*/ 39500 w 981086"/>
              <a:gd name="connsiteY541" fmla="*/ 998992 h 1399979"/>
              <a:gd name="connsiteX542" fmla="*/ 42585 w 981086"/>
              <a:gd name="connsiteY542" fmla="*/ 1000020 h 1399979"/>
              <a:gd name="connsiteX543" fmla="*/ 46698 w 981086"/>
              <a:gd name="connsiteY543" fmla="*/ 998448 h 1399979"/>
              <a:gd name="connsiteX544" fmla="*/ 49239 w 981086"/>
              <a:gd name="connsiteY544" fmla="*/ 1000020 h 1399979"/>
              <a:gd name="connsiteX545" fmla="*/ 57465 w 981086"/>
              <a:gd name="connsiteY545" fmla="*/ 1004134 h 1399979"/>
              <a:gd name="connsiteX546" fmla="*/ 58978 w 981086"/>
              <a:gd name="connsiteY546" fmla="*/ 1005706 h 1399979"/>
              <a:gd name="connsiteX547" fmla="*/ 57465 w 981086"/>
              <a:gd name="connsiteY547" fmla="*/ 1006735 h 1399979"/>
              <a:gd name="connsiteX548" fmla="*/ 56437 w 981086"/>
              <a:gd name="connsiteY548" fmla="*/ 1008791 h 1399979"/>
              <a:gd name="connsiteX549" fmla="*/ 56921 w 981086"/>
              <a:gd name="connsiteY549" fmla="*/ 1012360 h 1399979"/>
              <a:gd name="connsiteX550" fmla="*/ 55893 w 981086"/>
              <a:gd name="connsiteY550" fmla="*/ 1015445 h 1399979"/>
              <a:gd name="connsiteX551" fmla="*/ 54864 w 981086"/>
              <a:gd name="connsiteY551" fmla="*/ 1016957 h 1399979"/>
              <a:gd name="connsiteX552" fmla="*/ 55893 w 981086"/>
              <a:gd name="connsiteY552" fmla="*/ 1020042 h 1399979"/>
              <a:gd name="connsiteX553" fmla="*/ 59522 w 981086"/>
              <a:gd name="connsiteY553" fmla="*/ 1024640 h 1399979"/>
              <a:gd name="connsiteX554" fmla="*/ 72891 w 981086"/>
              <a:gd name="connsiteY554" fmla="*/ 1027725 h 1399979"/>
              <a:gd name="connsiteX555" fmla="*/ 72407 w 981086"/>
              <a:gd name="connsiteY555" fmla="*/ 1026213 h 1399979"/>
              <a:gd name="connsiteX556" fmla="*/ 71378 w 981086"/>
              <a:gd name="connsiteY556" fmla="*/ 1025668 h 1399979"/>
              <a:gd name="connsiteX557" fmla="*/ 69866 w 981086"/>
              <a:gd name="connsiteY557" fmla="*/ 1025184 h 1399979"/>
              <a:gd name="connsiteX558" fmla="*/ 70410 w 981086"/>
              <a:gd name="connsiteY558" fmla="*/ 1023672 h 1399979"/>
              <a:gd name="connsiteX559" fmla="*/ 78637 w 981086"/>
              <a:gd name="connsiteY559" fmla="*/ 1024700 h 1399979"/>
              <a:gd name="connsiteX560" fmla="*/ 78637 w 981086"/>
              <a:gd name="connsiteY560" fmla="*/ 1027301 h 1399979"/>
              <a:gd name="connsiteX561" fmla="*/ 80149 w 981086"/>
              <a:gd name="connsiteY561" fmla="*/ 1027301 h 1399979"/>
              <a:gd name="connsiteX562" fmla="*/ 80149 w 981086"/>
              <a:gd name="connsiteY562" fmla="*/ 1027785 h 1399979"/>
              <a:gd name="connsiteX563" fmla="*/ 80633 w 981086"/>
              <a:gd name="connsiteY563" fmla="*/ 1027785 h 1399979"/>
              <a:gd name="connsiteX564" fmla="*/ 80633 w 981086"/>
              <a:gd name="connsiteY564" fmla="*/ 1028269 h 1399979"/>
              <a:gd name="connsiteX565" fmla="*/ 81661 w 981086"/>
              <a:gd name="connsiteY565" fmla="*/ 1028269 h 1399979"/>
              <a:gd name="connsiteX566" fmla="*/ 82690 w 981086"/>
              <a:gd name="connsiteY566" fmla="*/ 1028814 h 1399979"/>
              <a:gd name="connsiteX567" fmla="*/ 84747 w 981086"/>
              <a:gd name="connsiteY567" fmla="*/ 1029297 h 1399979"/>
              <a:gd name="connsiteX568" fmla="*/ 85775 w 981086"/>
              <a:gd name="connsiteY568" fmla="*/ 1029842 h 1399979"/>
              <a:gd name="connsiteX569" fmla="*/ 85775 w 981086"/>
              <a:gd name="connsiteY569" fmla="*/ 1030870 h 1399979"/>
              <a:gd name="connsiteX570" fmla="*/ 86259 w 981086"/>
              <a:gd name="connsiteY570" fmla="*/ 1031354 h 1399979"/>
              <a:gd name="connsiteX571" fmla="*/ 86803 w 981086"/>
              <a:gd name="connsiteY571" fmla="*/ 1032382 h 1399979"/>
              <a:gd name="connsiteX572" fmla="*/ 87287 w 981086"/>
              <a:gd name="connsiteY572" fmla="*/ 1032866 h 1399979"/>
              <a:gd name="connsiteX573" fmla="*/ 88315 w 981086"/>
              <a:gd name="connsiteY573" fmla="*/ 1033411 h 1399979"/>
              <a:gd name="connsiteX574" fmla="*/ 89828 w 981086"/>
              <a:gd name="connsiteY574" fmla="*/ 1033895 h 1399979"/>
              <a:gd name="connsiteX575" fmla="*/ 90312 w 981086"/>
              <a:gd name="connsiteY575" fmla="*/ 1034439 h 1399979"/>
              <a:gd name="connsiteX576" fmla="*/ 90796 w 981086"/>
              <a:gd name="connsiteY576" fmla="*/ 1035951 h 1399979"/>
              <a:gd name="connsiteX577" fmla="*/ 90796 w 981086"/>
              <a:gd name="connsiteY577" fmla="*/ 1036435 h 1399979"/>
              <a:gd name="connsiteX578" fmla="*/ 90312 w 981086"/>
              <a:gd name="connsiteY578" fmla="*/ 1036980 h 1399979"/>
              <a:gd name="connsiteX579" fmla="*/ 90796 w 981086"/>
              <a:gd name="connsiteY579" fmla="*/ 1037464 h 1399979"/>
              <a:gd name="connsiteX580" fmla="*/ 90796 w 981086"/>
              <a:gd name="connsiteY580" fmla="*/ 1038008 h 1399979"/>
              <a:gd name="connsiteX581" fmla="*/ 91340 w 981086"/>
              <a:gd name="connsiteY581" fmla="*/ 1038008 h 1399979"/>
              <a:gd name="connsiteX582" fmla="*/ 92368 w 981086"/>
              <a:gd name="connsiteY582" fmla="*/ 1038492 h 1399979"/>
              <a:gd name="connsiteX583" fmla="*/ 94425 w 981086"/>
              <a:gd name="connsiteY583" fmla="*/ 1040004 h 1399979"/>
              <a:gd name="connsiteX584" fmla="*/ 94909 w 981086"/>
              <a:gd name="connsiteY584" fmla="*/ 1038976 h 1399979"/>
              <a:gd name="connsiteX585" fmla="*/ 97449 w 981086"/>
              <a:gd name="connsiteY585" fmla="*/ 1038492 h 1399979"/>
              <a:gd name="connsiteX586" fmla="*/ 98962 w 981086"/>
              <a:gd name="connsiteY586" fmla="*/ 1040004 h 1399979"/>
              <a:gd name="connsiteX587" fmla="*/ 99506 w 981086"/>
              <a:gd name="connsiteY587" fmla="*/ 1041032 h 1399979"/>
              <a:gd name="connsiteX588" fmla="*/ 99506 w 981086"/>
              <a:gd name="connsiteY588" fmla="*/ 1041577 h 1399979"/>
              <a:gd name="connsiteX589" fmla="*/ 98962 w 981086"/>
              <a:gd name="connsiteY589" fmla="*/ 1042061 h 1399979"/>
              <a:gd name="connsiteX590" fmla="*/ 98962 w 981086"/>
              <a:gd name="connsiteY590" fmla="*/ 1042545 h 1399979"/>
              <a:gd name="connsiteX591" fmla="*/ 98478 w 981086"/>
              <a:gd name="connsiteY591" fmla="*/ 1043089 h 1399979"/>
              <a:gd name="connsiteX592" fmla="*/ 98478 w 981086"/>
              <a:gd name="connsiteY592" fmla="*/ 1045146 h 1399979"/>
              <a:gd name="connsiteX593" fmla="*/ 98962 w 981086"/>
              <a:gd name="connsiteY593" fmla="*/ 1046174 h 1399979"/>
              <a:gd name="connsiteX594" fmla="*/ 99990 w 981086"/>
              <a:gd name="connsiteY594" fmla="*/ 1046718 h 1399979"/>
              <a:gd name="connsiteX595" fmla="*/ 102591 w 981086"/>
              <a:gd name="connsiteY595" fmla="*/ 1048775 h 1399979"/>
              <a:gd name="connsiteX596" fmla="*/ 103619 w 981086"/>
              <a:gd name="connsiteY596" fmla="*/ 1054401 h 1399979"/>
              <a:gd name="connsiteX597" fmla="*/ 109789 w 981086"/>
              <a:gd name="connsiteY597" fmla="*/ 1058998 h 1399979"/>
              <a:gd name="connsiteX598" fmla="*/ 111846 w 981086"/>
              <a:gd name="connsiteY598" fmla="*/ 1065168 h 1399979"/>
              <a:gd name="connsiteX599" fmla="*/ 121101 w 981086"/>
              <a:gd name="connsiteY599" fmla="*/ 1072850 h 1399979"/>
              <a:gd name="connsiteX600" fmla="*/ 125698 w 981086"/>
              <a:gd name="connsiteY600" fmla="*/ 1078476 h 1399979"/>
              <a:gd name="connsiteX601" fmla="*/ 127755 w 981086"/>
              <a:gd name="connsiteY601" fmla="*/ 1073334 h 1399979"/>
              <a:gd name="connsiteX602" fmla="*/ 140579 w 981086"/>
              <a:gd name="connsiteY602" fmla="*/ 1083073 h 1399979"/>
              <a:gd name="connsiteX603" fmla="*/ 143119 w 981086"/>
              <a:gd name="connsiteY603" fmla="*/ 1079988 h 1399979"/>
              <a:gd name="connsiteX604" fmla="*/ 142091 w 981086"/>
              <a:gd name="connsiteY604" fmla="*/ 1078960 h 1399979"/>
              <a:gd name="connsiteX605" fmla="*/ 142091 w 981086"/>
              <a:gd name="connsiteY605" fmla="*/ 1076903 h 1399979"/>
              <a:gd name="connsiteX606" fmla="*/ 144632 w 981086"/>
              <a:gd name="connsiteY606" fmla="*/ 1075330 h 1399979"/>
              <a:gd name="connsiteX607" fmla="*/ 147717 w 981086"/>
              <a:gd name="connsiteY607" fmla="*/ 1079444 h 1399979"/>
              <a:gd name="connsiteX608" fmla="*/ 149773 w 981086"/>
              <a:gd name="connsiteY608" fmla="*/ 1083012 h 1399979"/>
              <a:gd name="connsiteX609" fmla="*/ 151830 w 981086"/>
              <a:gd name="connsiteY609" fmla="*/ 1087126 h 1399979"/>
              <a:gd name="connsiteX610" fmla="*/ 164170 w 981086"/>
              <a:gd name="connsiteY610" fmla="*/ 1094324 h 1399979"/>
              <a:gd name="connsiteX611" fmla="*/ 168283 w 981086"/>
              <a:gd name="connsiteY611" fmla="*/ 1090755 h 1399979"/>
              <a:gd name="connsiteX612" fmla="*/ 165743 w 981086"/>
              <a:gd name="connsiteY612" fmla="*/ 1084585 h 1399979"/>
              <a:gd name="connsiteX613" fmla="*/ 162174 w 981086"/>
              <a:gd name="connsiteY613" fmla="*/ 1078415 h 1399979"/>
              <a:gd name="connsiteX614" fmla="*/ 161145 w 981086"/>
              <a:gd name="connsiteY614" fmla="*/ 1076359 h 1399979"/>
              <a:gd name="connsiteX615" fmla="*/ 159633 w 981086"/>
              <a:gd name="connsiteY615" fmla="*/ 1075875 h 1399979"/>
              <a:gd name="connsiteX616" fmla="*/ 158121 w 981086"/>
              <a:gd name="connsiteY616" fmla="*/ 1071761 h 1399979"/>
              <a:gd name="connsiteX617" fmla="*/ 154008 w 981086"/>
              <a:gd name="connsiteY617" fmla="*/ 1063535 h 1399979"/>
              <a:gd name="connsiteX618" fmla="*/ 153524 w 981086"/>
              <a:gd name="connsiteY618" fmla="*/ 1057909 h 1399979"/>
              <a:gd name="connsiteX619" fmla="*/ 154552 w 981086"/>
              <a:gd name="connsiteY619" fmla="*/ 1056881 h 1399979"/>
              <a:gd name="connsiteX620" fmla="*/ 154068 w 981086"/>
              <a:gd name="connsiteY620" fmla="*/ 1055852 h 1399979"/>
              <a:gd name="connsiteX621" fmla="*/ 154068 w 981086"/>
              <a:gd name="connsiteY621" fmla="*/ 1054280 h 1399979"/>
              <a:gd name="connsiteX622" fmla="*/ 155096 w 981086"/>
              <a:gd name="connsiteY622" fmla="*/ 1053796 h 1399979"/>
              <a:gd name="connsiteX623" fmla="*/ 155096 w 981086"/>
              <a:gd name="connsiteY623" fmla="*/ 1047142 h 1399979"/>
              <a:gd name="connsiteX624" fmla="*/ 157153 w 981086"/>
              <a:gd name="connsiteY624" fmla="*/ 1046114 h 1399979"/>
              <a:gd name="connsiteX625" fmla="*/ 157153 w 981086"/>
              <a:gd name="connsiteY625" fmla="*/ 1043573 h 1399979"/>
              <a:gd name="connsiteX626" fmla="*/ 155096 w 981086"/>
              <a:gd name="connsiteY626" fmla="*/ 1043573 h 1399979"/>
              <a:gd name="connsiteX627" fmla="*/ 155096 w 981086"/>
              <a:gd name="connsiteY627" fmla="*/ 1041516 h 1399979"/>
              <a:gd name="connsiteX628" fmla="*/ 162779 w 981086"/>
              <a:gd name="connsiteY628" fmla="*/ 1037403 h 1399979"/>
              <a:gd name="connsiteX629" fmla="*/ 164291 w 981086"/>
              <a:gd name="connsiteY629" fmla="*/ 1039944 h 1399979"/>
              <a:gd name="connsiteX630" fmla="*/ 165803 w 981086"/>
              <a:gd name="connsiteY630" fmla="*/ 1045085 h 1399979"/>
              <a:gd name="connsiteX631" fmla="*/ 166831 w 981086"/>
              <a:gd name="connsiteY631" fmla="*/ 1047142 h 1399979"/>
              <a:gd name="connsiteX632" fmla="*/ 174030 w 981086"/>
              <a:gd name="connsiteY632" fmla="*/ 1053312 h 1399979"/>
              <a:gd name="connsiteX633" fmla="*/ 180684 w 981086"/>
              <a:gd name="connsiteY633" fmla="*/ 1053857 h 1399979"/>
              <a:gd name="connsiteX634" fmla="*/ 182256 w 981086"/>
              <a:gd name="connsiteY634" fmla="*/ 1054340 h 1399979"/>
              <a:gd name="connsiteX635" fmla="*/ 183769 w 981086"/>
              <a:gd name="connsiteY635" fmla="*/ 1055369 h 1399979"/>
              <a:gd name="connsiteX636" fmla="*/ 187882 w 981086"/>
              <a:gd name="connsiteY636" fmla="*/ 1062567 h 1399979"/>
              <a:gd name="connsiteX637" fmla="*/ 190422 w 981086"/>
              <a:gd name="connsiteY637" fmla="*/ 1061539 h 1399979"/>
              <a:gd name="connsiteX638" fmla="*/ 196592 w 981086"/>
              <a:gd name="connsiteY638" fmla="*/ 1055369 h 1399979"/>
              <a:gd name="connsiteX639" fmla="*/ 205847 w 981086"/>
              <a:gd name="connsiteY639" fmla="*/ 1058938 h 1399979"/>
              <a:gd name="connsiteX640" fmla="*/ 207360 w 981086"/>
              <a:gd name="connsiteY640" fmla="*/ 1062023 h 1399979"/>
              <a:gd name="connsiteX641" fmla="*/ 208388 w 981086"/>
              <a:gd name="connsiteY641" fmla="*/ 1061478 h 1399979"/>
              <a:gd name="connsiteX642" fmla="*/ 208932 w 981086"/>
              <a:gd name="connsiteY642" fmla="*/ 1060450 h 1399979"/>
              <a:gd name="connsiteX643" fmla="*/ 208932 w 981086"/>
              <a:gd name="connsiteY643" fmla="*/ 1057365 h 1399979"/>
              <a:gd name="connsiteX644" fmla="*/ 209961 w 981086"/>
              <a:gd name="connsiteY644" fmla="*/ 1056336 h 1399979"/>
              <a:gd name="connsiteX645" fmla="*/ 212017 w 981086"/>
              <a:gd name="connsiteY645" fmla="*/ 1050711 h 1399979"/>
              <a:gd name="connsiteX646" fmla="*/ 213590 w 981086"/>
              <a:gd name="connsiteY646" fmla="*/ 1049199 h 1399979"/>
              <a:gd name="connsiteX647" fmla="*/ 214074 w 981086"/>
              <a:gd name="connsiteY647" fmla="*/ 1047686 h 1399979"/>
              <a:gd name="connsiteX648" fmla="*/ 215102 w 981086"/>
              <a:gd name="connsiteY648" fmla="*/ 1046114 h 1399979"/>
              <a:gd name="connsiteX649" fmla="*/ 211533 w 981086"/>
              <a:gd name="connsiteY649" fmla="*/ 1040972 h 1399979"/>
              <a:gd name="connsiteX650" fmla="*/ 209961 w 981086"/>
              <a:gd name="connsiteY650" fmla="*/ 1040488 h 1399979"/>
              <a:gd name="connsiteX651" fmla="*/ 213590 w 981086"/>
              <a:gd name="connsiteY651" fmla="*/ 1036375 h 1399979"/>
              <a:gd name="connsiteX652" fmla="*/ 218187 w 981086"/>
              <a:gd name="connsiteY652" fmla="*/ 1040488 h 1399979"/>
              <a:gd name="connsiteX653" fmla="*/ 219700 w 981086"/>
              <a:gd name="connsiteY653" fmla="*/ 1038915 h 1399979"/>
              <a:gd name="connsiteX654" fmla="*/ 220184 w 981086"/>
              <a:gd name="connsiteY654" fmla="*/ 1038915 h 1399979"/>
              <a:gd name="connsiteX655" fmla="*/ 220184 w 981086"/>
              <a:gd name="connsiteY655" fmla="*/ 1038431 h 1399979"/>
              <a:gd name="connsiteX656" fmla="*/ 220728 w 981086"/>
              <a:gd name="connsiteY656" fmla="*/ 1038431 h 1399979"/>
              <a:gd name="connsiteX657" fmla="*/ 221212 w 981086"/>
              <a:gd name="connsiteY657" fmla="*/ 1038915 h 1399979"/>
              <a:gd name="connsiteX658" fmla="*/ 221756 w 981086"/>
              <a:gd name="connsiteY658" fmla="*/ 1038431 h 1399979"/>
              <a:gd name="connsiteX659" fmla="*/ 221212 w 981086"/>
              <a:gd name="connsiteY659" fmla="*/ 1037948 h 1399979"/>
              <a:gd name="connsiteX660" fmla="*/ 221212 w 981086"/>
              <a:gd name="connsiteY660" fmla="*/ 1037403 h 1399979"/>
              <a:gd name="connsiteX661" fmla="*/ 214014 w 981086"/>
              <a:gd name="connsiteY661" fmla="*/ 1031233 h 1399979"/>
              <a:gd name="connsiteX662" fmla="*/ 209900 w 981086"/>
              <a:gd name="connsiteY662" fmla="*/ 1034802 h 1399979"/>
              <a:gd name="connsiteX663" fmla="*/ 209416 w 981086"/>
              <a:gd name="connsiteY663" fmla="*/ 1034318 h 1399979"/>
              <a:gd name="connsiteX664" fmla="*/ 217099 w 981086"/>
              <a:gd name="connsiteY664" fmla="*/ 1025063 h 1399979"/>
              <a:gd name="connsiteX665" fmla="*/ 224781 w 981086"/>
              <a:gd name="connsiteY665" fmla="*/ 1024035 h 1399979"/>
              <a:gd name="connsiteX666" fmla="*/ 225809 w 981086"/>
              <a:gd name="connsiteY666" fmla="*/ 1023006 h 1399979"/>
              <a:gd name="connsiteX667" fmla="*/ 230406 w 981086"/>
              <a:gd name="connsiteY667" fmla="*/ 1013268 h 1399979"/>
              <a:gd name="connsiteX668" fmla="*/ 231435 w 981086"/>
              <a:gd name="connsiteY668" fmla="*/ 1012784 h 1399979"/>
              <a:gd name="connsiteX669" fmla="*/ 229922 w 981086"/>
              <a:gd name="connsiteY669" fmla="*/ 1011755 h 1399979"/>
              <a:gd name="connsiteX670" fmla="*/ 229922 w 981086"/>
              <a:gd name="connsiteY670" fmla="*/ 1010183 h 1399979"/>
              <a:gd name="connsiteX671" fmla="*/ 230467 w 981086"/>
              <a:gd name="connsiteY671" fmla="*/ 1010183 h 1399979"/>
              <a:gd name="connsiteX672" fmla="*/ 231495 w 981086"/>
              <a:gd name="connsiteY672" fmla="*/ 1011211 h 1399979"/>
              <a:gd name="connsiteX673" fmla="*/ 234036 w 981086"/>
              <a:gd name="connsiteY673" fmla="*/ 1011755 h 1399979"/>
              <a:gd name="connsiteX674" fmla="*/ 241234 w 981086"/>
              <a:gd name="connsiteY674" fmla="*/ 1016897 h 1399979"/>
              <a:gd name="connsiteX675" fmla="*/ 241778 w 981086"/>
              <a:gd name="connsiteY675" fmla="*/ 1016413 h 1399979"/>
              <a:gd name="connsiteX676" fmla="*/ 247404 w 981086"/>
              <a:gd name="connsiteY676" fmla="*/ 1011271 h 1399979"/>
              <a:gd name="connsiteX677" fmla="*/ 246376 w 981086"/>
              <a:gd name="connsiteY677" fmla="*/ 1010787 h 1399979"/>
              <a:gd name="connsiteX678" fmla="*/ 246860 w 981086"/>
              <a:gd name="connsiteY678" fmla="*/ 1009275 h 1399979"/>
              <a:gd name="connsiteX679" fmla="*/ 255570 w 981086"/>
              <a:gd name="connsiteY679" fmla="*/ 1002621 h 1399979"/>
              <a:gd name="connsiteX680" fmla="*/ 258111 w 981086"/>
              <a:gd name="connsiteY680" fmla="*/ 1004678 h 1399979"/>
              <a:gd name="connsiteX681" fmla="*/ 261196 w 981086"/>
              <a:gd name="connsiteY681" fmla="*/ 1006190 h 1399979"/>
              <a:gd name="connsiteX682" fmla="*/ 263252 w 981086"/>
              <a:gd name="connsiteY682" fmla="*/ 1011332 h 1399979"/>
              <a:gd name="connsiteX683" fmla="*/ 264825 w 981086"/>
              <a:gd name="connsiteY683" fmla="*/ 1011876 h 1399979"/>
              <a:gd name="connsiteX684" fmla="*/ 265309 w 981086"/>
              <a:gd name="connsiteY684" fmla="*/ 1012360 h 1399979"/>
              <a:gd name="connsiteX685" fmla="*/ 267366 w 981086"/>
              <a:gd name="connsiteY685" fmla="*/ 1012360 h 1399979"/>
              <a:gd name="connsiteX686" fmla="*/ 269422 w 981086"/>
              <a:gd name="connsiteY686" fmla="*/ 1010848 h 1399979"/>
              <a:gd name="connsiteX687" fmla="*/ 271479 w 981086"/>
              <a:gd name="connsiteY687" fmla="*/ 1010848 h 1399979"/>
              <a:gd name="connsiteX688" fmla="*/ 272507 w 981086"/>
              <a:gd name="connsiteY688" fmla="*/ 1009820 h 1399979"/>
              <a:gd name="connsiteX689" fmla="*/ 277105 w 981086"/>
              <a:gd name="connsiteY689" fmla="*/ 1009820 h 1399979"/>
              <a:gd name="connsiteX690" fmla="*/ 278133 w 981086"/>
              <a:gd name="connsiteY690" fmla="*/ 1008791 h 1399979"/>
              <a:gd name="connsiteX691" fmla="*/ 279161 w 981086"/>
              <a:gd name="connsiteY691" fmla="*/ 1008791 h 1399979"/>
              <a:gd name="connsiteX692" fmla="*/ 279161 w 981086"/>
              <a:gd name="connsiteY692" fmla="*/ 1006735 h 1399979"/>
              <a:gd name="connsiteX693" fmla="*/ 278617 w 981086"/>
              <a:gd name="connsiteY693" fmla="*/ 1005706 h 1399979"/>
              <a:gd name="connsiteX694" fmla="*/ 278133 w 981086"/>
              <a:gd name="connsiteY694" fmla="*/ 1005706 h 1399979"/>
              <a:gd name="connsiteX695" fmla="*/ 277649 w 981086"/>
              <a:gd name="connsiteY695" fmla="*/ 1005162 h 1399979"/>
              <a:gd name="connsiteX696" fmla="*/ 277105 w 981086"/>
              <a:gd name="connsiteY696" fmla="*/ 1005162 h 1399979"/>
              <a:gd name="connsiteX697" fmla="*/ 276621 w 981086"/>
              <a:gd name="connsiteY697" fmla="*/ 1004678 h 1399979"/>
              <a:gd name="connsiteX698" fmla="*/ 276076 w 981086"/>
              <a:gd name="connsiteY698" fmla="*/ 1004678 h 1399979"/>
              <a:gd name="connsiteX699" fmla="*/ 275592 w 981086"/>
              <a:gd name="connsiteY699" fmla="*/ 1003650 h 1399979"/>
              <a:gd name="connsiteX700" fmla="*/ 275592 w 981086"/>
              <a:gd name="connsiteY700" fmla="*/ 1002621 h 1399979"/>
              <a:gd name="connsiteX701" fmla="*/ 276076 w 981086"/>
              <a:gd name="connsiteY701" fmla="*/ 1001593 h 1399979"/>
              <a:gd name="connsiteX702" fmla="*/ 277105 w 981086"/>
              <a:gd name="connsiteY702" fmla="*/ 1001109 h 1399979"/>
              <a:gd name="connsiteX703" fmla="*/ 279161 w 981086"/>
              <a:gd name="connsiteY703" fmla="*/ 995484 h 1399979"/>
              <a:gd name="connsiteX704" fmla="*/ 278133 w 981086"/>
              <a:gd name="connsiteY704" fmla="*/ 994939 h 1399979"/>
              <a:gd name="connsiteX705" fmla="*/ 277649 w 981086"/>
              <a:gd name="connsiteY705" fmla="*/ 993911 h 1399979"/>
              <a:gd name="connsiteX706" fmla="*/ 276621 w 981086"/>
              <a:gd name="connsiteY706" fmla="*/ 993427 h 1399979"/>
              <a:gd name="connsiteX707" fmla="*/ 277105 w 981086"/>
              <a:gd name="connsiteY707" fmla="*/ 990886 h 1399979"/>
              <a:gd name="connsiteX708" fmla="*/ 278617 w 981086"/>
              <a:gd name="connsiteY708" fmla="*/ 990886 h 1399979"/>
              <a:gd name="connsiteX709" fmla="*/ 279645 w 981086"/>
              <a:gd name="connsiteY709" fmla="*/ 989858 h 1399979"/>
              <a:gd name="connsiteX710" fmla="*/ 279645 w 981086"/>
              <a:gd name="connsiteY710" fmla="*/ 989313 h 1399979"/>
              <a:gd name="connsiteX711" fmla="*/ 280190 w 981086"/>
              <a:gd name="connsiteY711" fmla="*/ 988830 h 1399979"/>
              <a:gd name="connsiteX712" fmla="*/ 282246 w 981086"/>
              <a:gd name="connsiteY712" fmla="*/ 989313 h 1399979"/>
              <a:gd name="connsiteX713" fmla="*/ 282730 w 981086"/>
              <a:gd name="connsiteY713" fmla="*/ 989313 h 1399979"/>
              <a:gd name="connsiteX714" fmla="*/ 283214 w 981086"/>
              <a:gd name="connsiteY714" fmla="*/ 988830 h 1399979"/>
              <a:gd name="connsiteX715" fmla="*/ 282186 w 981086"/>
              <a:gd name="connsiteY715" fmla="*/ 987801 h 1399979"/>
              <a:gd name="connsiteX716" fmla="*/ 282670 w 981086"/>
              <a:gd name="connsiteY716" fmla="*/ 987318 h 1399979"/>
              <a:gd name="connsiteX717" fmla="*/ 282186 w 981086"/>
              <a:gd name="connsiteY717" fmla="*/ 986289 h 1399979"/>
              <a:gd name="connsiteX718" fmla="*/ 283214 w 981086"/>
              <a:gd name="connsiteY718" fmla="*/ 985261 h 1399979"/>
              <a:gd name="connsiteX719" fmla="*/ 277589 w 981086"/>
              <a:gd name="connsiteY719" fmla="*/ 973465 h 1399979"/>
              <a:gd name="connsiteX720" fmla="*/ 278617 w 981086"/>
              <a:gd name="connsiteY720" fmla="*/ 970925 h 1399979"/>
              <a:gd name="connsiteX721" fmla="*/ 275532 w 981086"/>
              <a:gd name="connsiteY721" fmla="*/ 965783 h 1399979"/>
              <a:gd name="connsiteX722" fmla="*/ 276016 w 981086"/>
              <a:gd name="connsiteY722" fmla="*/ 965783 h 1399979"/>
              <a:gd name="connsiteX723" fmla="*/ 276560 w 981086"/>
              <a:gd name="connsiteY723" fmla="*/ 965299 h 1399979"/>
              <a:gd name="connsiteX724" fmla="*/ 276560 w 981086"/>
              <a:gd name="connsiteY724" fmla="*/ 963726 h 1399979"/>
              <a:gd name="connsiteX725" fmla="*/ 277589 w 981086"/>
              <a:gd name="connsiteY725" fmla="*/ 963242 h 1399979"/>
              <a:gd name="connsiteX726" fmla="*/ 278072 w 981086"/>
              <a:gd name="connsiteY726" fmla="*/ 961730 h 1399979"/>
              <a:gd name="connsiteX727" fmla="*/ 279585 w 981086"/>
              <a:gd name="connsiteY727" fmla="*/ 960157 h 1399979"/>
              <a:gd name="connsiteX728" fmla="*/ 280613 w 981086"/>
              <a:gd name="connsiteY728" fmla="*/ 961186 h 1399979"/>
              <a:gd name="connsiteX729" fmla="*/ 283698 w 981086"/>
              <a:gd name="connsiteY729" fmla="*/ 961730 h 1399979"/>
              <a:gd name="connsiteX730" fmla="*/ 286783 w 981086"/>
              <a:gd name="connsiteY730" fmla="*/ 963242 h 1399979"/>
              <a:gd name="connsiteX731" fmla="*/ 287811 w 981086"/>
              <a:gd name="connsiteY731" fmla="*/ 962758 h 1399979"/>
              <a:gd name="connsiteX732" fmla="*/ 288840 w 981086"/>
              <a:gd name="connsiteY732" fmla="*/ 961730 h 1399979"/>
              <a:gd name="connsiteX733" fmla="*/ 289384 w 981086"/>
              <a:gd name="connsiteY733" fmla="*/ 960157 h 1399979"/>
              <a:gd name="connsiteX734" fmla="*/ 290412 w 981086"/>
              <a:gd name="connsiteY734" fmla="*/ 959129 h 1399979"/>
              <a:gd name="connsiteX735" fmla="*/ 291441 w 981086"/>
              <a:gd name="connsiteY735" fmla="*/ 957073 h 1399979"/>
              <a:gd name="connsiteX736" fmla="*/ 297066 w 981086"/>
              <a:gd name="connsiteY736" fmla="*/ 952959 h 1399979"/>
              <a:gd name="connsiteX737" fmla="*/ 307833 w 981086"/>
              <a:gd name="connsiteY737" fmla="*/ 958585 h 1399979"/>
              <a:gd name="connsiteX738" fmla="*/ 316544 w 981086"/>
              <a:gd name="connsiteY738" fmla="*/ 971892 h 1399979"/>
              <a:gd name="connsiteX739" fmla="*/ 321686 w 981086"/>
              <a:gd name="connsiteY739" fmla="*/ 1005767 h 1399979"/>
              <a:gd name="connsiteX740" fmla="*/ 341163 w 981086"/>
              <a:gd name="connsiteY740" fmla="*/ 1043210 h 1399979"/>
              <a:gd name="connsiteX741" fmla="*/ 343220 w 981086"/>
              <a:gd name="connsiteY741" fmla="*/ 1047808 h 1399979"/>
              <a:gd name="connsiteX742" fmla="*/ 349390 w 981086"/>
              <a:gd name="connsiteY742" fmla="*/ 1059603 h 1399979"/>
              <a:gd name="connsiteX743" fmla="*/ 359673 w 981086"/>
              <a:gd name="connsiteY743" fmla="*/ 1066801 h 1399979"/>
              <a:gd name="connsiteX744" fmla="*/ 360702 w 981086"/>
              <a:gd name="connsiteY744" fmla="*/ 1067830 h 1399979"/>
              <a:gd name="connsiteX745" fmla="*/ 354532 w 981086"/>
              <a:gd name="connsiteY745" fmla="*/ 1090937 h 1399979"/>
              <a:gd name="connsiteX746" fmla="*/ 380724 w 981086"/>
              <a:gd name="connsiteY746" fmla="*/ 1183849 h 1399979"/>
              <a:gd name="connsiteX747" fmla="*/ 389435 w 981086"/>
              <a:gd name="connsiteY747" fmla="*/ 1195645 h 1399979"/>
              <a:gd name="connsiteX748" fmla="*/ 390947 w 981086"/>
              <a:gd name="connsiteY748" fmla="*/ 1194072 h 1399979"/>
              <a:gd name="connsiteX749" fmla="*/ 397601 w 981086"/>
              <a:gd name="connsiteY749" fmla="*/ 1197157 h 1399979"/>
              <a:gd name="connsiteX750" fmla="*/ 398085 w 981086"/>
              <a:gd name="connsiteY750" fmla="*/ 1196129 h 1399979"/>
              <a:gd name="connsiteX751" fmla="*/ 400625 w 981086"/>
              <a:gd name="connsiteY751" fmla="*/ 1197641 h 1399979"/>
              <a:gd name="connsiteX752" fmla="*/ 405222 w 981086"/>
              <a:gd name="connsiteY752" fmla="*/ 1198186 h 1399979"/>
              <a:gd name="connsiteX753" fmla="*/ 408791 w 981086"/>
              <a:gd name="connsiteY753" fmla="*/ 1199698 h 1399979"/>
              <a:gd name="connsiteX754" fmla="*/ 407279 w 981086"/>
              <a:gd name="connsiteY754" fmla="*/ 1203266 h 1399979"/>
              <a:gd name="connsiteX755" fmla="*/ 415989 w 981086"/>
              <a:gd name="connsiteY755" fmla="*/ 1210949 h 1399979"/>
              <a:gd name="connsiteX756" fmla="*/ 422160 w 981086"/>
              <a:gd name="connsiteY756" fmla="*/ 1220204 h 1399979"/>
              <a:gd name="connsiteX757" fmla="*/ 437040 w 981086"/>
              <a:gd name="connsiteY757" fmla="*/ 1233572 h 1399979"/>
              <a:gd name="connsiteX758" fmla="*/ 431415 w 981086"/>
              <a:gd name="connsiteY758" fmla="*/ 1246396 h 1399979"/>
              <a:gd name="connsiteX759" fmla="*/ 424761 w 981086"/>
              <a:gd name="connsiteY759" fmla="*/ 1259764 h 1399979"/>
              <a:gd name="connsiteX760" fmla="*/ 424761 w 981086"/>
              <a:gd name="connsiteY760" fmla="*/ 1275189 h 1399979"/>
              <a:gd name="connsiteX761" fmla="*/ 427846 w 981086"/>
              <a:gd name="connsiteY761" fmla="*/ 1277246 h 1399979"/>
              <a:gd name="connsiteX762" fmla="*/ 429418 w 981086"/>
              <a:gd name="connsiteY762" fmla="*/ 1278818 h 1399979"/>
              <a:gd name="connsiteX763" fmla="*/ 430447 w 981086"/>
              <a:gd name="connsiteY763" fmla="*/ 1281903 h 1399979"/>
              <a:gd name="connsiteX764" fmla="*/ 450953 w 981086"/>
              <a:gd name="connsiteY764" fmla="*/ 1306039 h 1399979"/>
              <a:gd name="connsiteX765" fmla="*/ 441698 w 981086"/>
              <a:gd name="connsiteY765" fmla="*/ 1312209 h 1399979"/>
              <a:gd name="connsiteX766" fmla="*/ 446840 w 981086"/>
              <a:gd name="connsiteY766" fmla="*/ 1352737 h 1399979"/>
              <a:gd name="connsiteX767" fmla="*/ 436072 w 981086"/>
              <a:gd name="connsiteY767" fmla="*/ 1374272 h 1399979"/>
              <a:gd name="connsiteX768" fmla="*/ 428874 w 981086"/>
              <a:gd name="connsiteY768" fmla="*/ 1377357 h 1399979"/>
              <a:gd name="connsiteX769" fmla="*/ 416050 w 981086"/>
              <a:gd name="connsiteY769" fmla="*/ 1390725 h 1399979"/>
              <a:gd name="connsiteX770" fmla="*/ 412965 w 981086"/>
              <a:gd name="connsiteY770" fmla="*/ 1399980 h 1399979"/>
              <a:gd name="connsiteX771" fmla="*/ 466317 w 981086"/>
              <a:gd name="connsiteY771" fmla="*/ 1369190 h 1399979"/>
              <a:gd name="connsiteX772" fmla="*/ 533521 w 981086"/>
              <a:gd name="connsiteY772" fmla="*/ 1330175 h 1399979"/>
              <a:gd name="connsiteX773" fmla="*/ 534550 w 981086"/>
              <a:gd name="connsiteY773" fmla="*/ 1330175 h 1399979"/>
              <a:gd name="connsiteX774" fmla="*/ 535578 w 981086"/>
              <a:gd name="connsiteY774" fmla="*/ 1330719 h 1399979"/>
              <a:gd name="connsiteX775" fmla="*/ 536606 w 981086"/>
              <a:gd name="connsiteY775" fmla="*/ 1330719 h 1399979"/>
              <a:gd name="connsiteX776" fmla="*/ 536606 w 981086"/>
              <a:gd name="connsiteY776" fmla="*/ 1329691 h 1399979"/>
              <a:gd name="connsiteX777" fmla="*/ 537091 w 981086"/>
              <a:gd name="connsiteY777" fmla="*/ 1329207 h 1399979"/>
              <a:gd name="connsiteX778" fmla="*/ 537635 w 981086"/>
              <a:gd name="connsiteY778" fmla="*/ 1329207 h 1399979"/>
              <a:gd name="connsiteX779" fmla="*/ 538119 w 981086"/>
              <a:gd name="connsiteY779" fmla="*/ 1328662 h 1399979"/>
              <a:gd name="connsiteX780" fmla="*/ 538663 w 981086"/>
              <a:gd name="connsiteY780" fmla="*/ 1328662 h 1399979"/>
              <a:gd name="connsiteX781" fmla="*/ 538663 w 981086"/>
              <a:gd name="connsiteY781" fmla="*/ 1328178 h 1399979"/>
              <a:gd name="connsiteX782" fmla="*/ 539692 w 981086"/>
              <a:gd name="connsiteY782" fmla="*/ 1327150 h 1399979"/>
              <a:gd name="connsiteX783" fmla="*/ 539692 w 981086"/>
              <a:gd name="connsiteY783" fmla="*/ 1326122 h 1399979"/>
              <a:gd name="connsiteX784" fmla="*/ 542232 w 981086"/>
              <a:gd name="connsiteY784" fmla="*/ 1324609 h 1399979"/>
              <a:gd name="connsiteX785" fmla="*/ 542232 w 981086"/>
              <a:gd name="connsiteY785" fmla="*/ 1325093 h 1399979"/>
              <a:gd name="connsiteX786" fmla="*/ 542777 w 981086"/>
              <a:gd name="connsiteY786" fmla="*/ 1325093 h 1399979"/>
              <a:gd name="connsiteX787" fmla="*/ 543805 w 981086"/>
              <a:gd name="connsiteY787" fmla="*/ 1326122 h 1399979"/>
              <a:gd name="connsiteX788" fmla="*/ 543805 w 981086"/>
              <a:gd name="connsiteY788" fmla="*/ 1324609 h 1399979"/>
              <a:gd name="connsiteX789" fmla="*/ 544289 w 981086"/>
              <a:gd name="connsiteY789" fmla="*/ 1324609 h 1399979"/>
              <a:gd name="connsiteX790" fmla="*/ 544833 w 981086"/>
              <a:gd name="connsiteY790" fmla="*/ 1324065 h 1399979"/>
              <a:gd name="connsiteX791" fmla="*/ 545317 w 981086"/>
              <a:gd name="connsiteY791" fmla="*/ 1324065 h 1399979"/>
              <a:gd name="connsiteX792" fmla="*/ 544833 w 981086"/>
              <a:gd name="connsiteY792" fmla="*/ 1323581 h 1399979"/>
              <a:gd name="connsiteX793" fmla="*/ 544833 w 981086"/>
              <a:gd name="connsiteY793" fmla="*/ 1323037 h 1399979"/>
              <a:gd name="connsiteX794" fmla="*/ 559230 w 981086"/>
              <a:gd name="connsiteY794" fmla="*/ 1313782 h 1399979"/>
              <a:gd name="connsiteX795" fmla="*/ 569513 w 981086"/>
              <a:gd name="connsiteY795" fmla="*/ 1308156 h 1399979"/>
              <a:gd name="connsiteX796" fmla="*/ 576167 w 981086"/>
              <a:gd name="connsiteY796" fmla="*/ 1304043 h 1399979"/>
              <a:gd name="connsiteX797" fmla="*/ 584878 w 981086"/>
              <a:gd name="connsiteY797" fmla="*/ 1299930 h 1399979"/>
              <a:gd name="connsiteX798" fmla="*/ 588446 w 981086"/>
              <a:gd name="connsiteY798" fmla="*/ 1307612 h 1399979"/>
              <a:gd name="connsiteX799" fmla="*/ 592016 w 981086"/>
              <a:gd name="connsiteY799" fmla="*/ 1304043 h 1399979"/>
              <a:gd name="connsiteX800" fmla="*/ 603327 w 981086"/>
              <a:gd name="connsiteY800" fmla="*/ 1287650 h 1399979"/>
              <a:gd name="connsiteX801" fmla="*/ 602843 w 981086"/>
              <a:gd name="connsiteY801" fmla="*/ 1282025 h 1399979"/>
              <a:gd name="connsiteX802" fmla="*/ 607985 w 981086"/>
              <a:gd name="connsiteY802" fmla="*/ 1280512 h 1399979"/>
              <a:gd name="connsiteX803" fmla="*/ 616695 w 981086"/>
              <a:gd name="connsiteY803" fmla="*/ 1267688 h 1399979"/>
              <a:gd name="connsiteX804" fmla="*/ 625406 w 981086"/>
              <a:gd name="connsiteY804" fmla="*/ 1253292 h 1399979"/>
              <a:gd name="connsiteX805" fmla="*/ 625890 w 981086"/>
              <a:gd name="connsiteY805" fmla="*/ 1253292 h 1399979"/>
              <a:gd name="connsiteX806" fmla="*/ 634116 w 981086"/>
              <a:gd name="connsiteY806" fmla="*/ 1251719 h 1399979"/>
              <a:gd name="connsiteX807" fmla="*/ 636657 w 981086"/>
              <a:gd name="connsiteY807" fmla="*/ 1247122 h 1399979"/>
              <a:gd name="connsiteX808" fmla="*/ 637141 w 981086"/>
              <a:gd name="connsiteY808" fmla="*/ 1245065 h 1399979"/>
              <a:gd name="connsiteX809" fmla="*/ 634600 w 981086"/>
              <a:gd name="connsiteY809" fmla="*/ 1234298 h 1399979"/>
              <a:gd name="connsiteX810" fmla="*/ 634056 w 981086"/>
              <a:gd name="connsiteY810" fmla="*/ 1233814 h 1399979"/>
              <a:gd name="connsiteX811" fmla="*/ 634056 w 981086"/>
              <a:gd name="connsiteY811" fmla="*/ 1233270 h 1399979"/>
              <a:gd name="connsiteX812" fmla="*/ 634600 w 981086"/>
              <a:gd name="connsiteY812" fmla="*/ 1232786 h 1399979"/>
              <a:gd name="connsiteX813" fmla="*/ 635084 w 981086"/>
              <a:gd name="connsiteY813" fmla="*/ 1231273 h 1399979"/>
              <a:gd name="connsiteX814" fmla="*/ 635629 w 981086"/>
              <a:gd name="connsiteY814" fmla="*/ 1231273 h 1399979"/>
              <a:gd name="connsiteX815" fmla="*/ 635629 w 981086"/>
              <a:gd name="connsiteY815" fmla="*/ 1230729 h 1399979"/>
              <a:gd name="connsiteX816" fmla="*/ 636113 w 981086"/>
              <a:gd name="connsiteY816" fmla="*/ 1231273 h 1399979"/>
              <a:gd name="connsiteX817" fmla="*/ 639682 w 981086"/>
              <a:gd name="connsiteY817" fmla="*/ 1228672 h 1399979"/>
              <a:gd name="connsiteX818" fmla="*/ 639682 w 981086"/>
              <a:gd name="connsiteY818" fmla="*/ 1227644 h 1399979"/>
              <a:gd name="connsiteX819" fmla="*/ 640226 w 981086"/>
              <a:gd name="connsiteY819" fmla="*/ 1227100 h 1399979"/>
              <a:gd name="connsiteX820" fmla="*/ 640710 w 981086"/>
              <a:gd name="connsiteY820" fmla="*/ 1226616 h 1399979"/>
              <a:gd name="connsiteX821" fmla="*/ 643795 w 981086"/>
              <a:gd name="connsiteY821" fmla="*/ 1226616 h 1399979"/>
              <a:gd name="connsiteX822" fmla="*/ 647908 w 981086"/>
              <a:gd name="connsiteY822" fmla="*/ 1222019 h 1399979"/>
              <a:gd name="connsiteX823" fmla="*/ 655106 w 981086"/>
              <a:gd name="connsiteY823" fmla="*/ 1208650 h 1399979"/>
              <a:gd name="connsiteX824" fmla="*/ 663817 w 981086"/>
              <a:gd name="connsiteY824" fmla="*/ 1197339 h 1399979"/>
              <a:gd name="connsiteX825" fmla="*/ 667930 w 981086"/>
              <a:gd name="connsiteY825" fmla="*/ 1193225 h 1399979"/>
              <a:gd name="connsiteX826" fmla="*/ 672528 w 981086"/>
              <a:gd name="connsiteY826" fmla="*/ 1185543 h 1399979"/>
              <a:gd name="connsiteX827" fmla="*/ 674100 w 981086"/>
              <a:gd name="connsiteY827" fmla="*/ 1186571 h 1399979"/>
              <a:gd name="connsiteX828" fmla="*/ 675129 w 981086"/>
              <a:gd name="connsiteY828" fmla="*/ 1185059 h 1399979"/>
              <a:gd name="connsiteX829" fmla="*/ 673556 w 981086"/>
              <a:gd name="connsiteY829" fmla="*/ 1183487 h 1399979"/>
              <a:gd name="connsiteX830" fmla="*/ 684867 w 981086"/>
              <a:gd name="connsiteY830" fmla="*/ 1165521 h 1399979"/>
              <a:gd name="connsiteX831" fmla="*/ 705918 w 981086"/>
              <a:gd name="connsiteY831" fmla="*/ 1131647 h 1399979"/>
              <a:gd name="connsiteX832" fmla="*/ 707975 w 981086"/>
              <a:gd name="connsiteY832" fmla="*/ 1128562 h 1399979"/>
              <a:gd name="connsiteX833" fmla="*/ 718742 w 981086"/>
              <a:gd name="connsiteY833" fmla="*/ 1112653 h 1399979"/>
              <a:gd name="connsiteX834" fmla="*/ 721283 w 981086"/>
              <a:gd name="connsiteY834" fmla="*/ 1105454 h 1399979"/>
              <a:gd name="connsiteX835" fmla="*/ 722795 w 981086"/>
              <a:gd name="connsiteY835" fmla="*/ 1101885 h 1399979"/>
              <a:gd name="connsiteX836" fmla="*/ 726908 w 981086"/>
              <a:gd name="connsiteY836" fmla="*/ 1091602 h 1399979"/>
              <a:gd name="connsiteX837" fmla="*/ 726424 w 981086"/>
              <a:gd name="connsiteY837" fmla="*/ 1088517 h 1399979"/>
              <a:gd name="connsiteX838" fmla="*/ 725396 w 981086"/>
              <a:gd name="connsiteY838" fmla="*/ 1086460 h 1399979"/>
              <a:gd name="connsiteX839" fmla="*/ 724851 w 981086"/>
              <a:gd name="connsiteY839" fmla="*/ 1081863 h 1399979"/>
              <a:gd name="connsiteX840" fmla="*/ 724851 w 981086"/>
              <a:gd name="connsiteY840" fmla="*/ 1080835 h 1399979"/>
              <a:gd name="connsiteX841" fmla="*/ 725880 w 981086"/>
              <a:gd name="connsiteY841" fmla="*/ 1079807 h 1399979"/>
              <a:gd name="connsiteX842" fmla="*/ 726908 w 981086"/>
              <a:gd name="connsiteY842" fmla="*/ 1079262 h 1399979"/>
              <a:gd name="connsiteX843" fmla="*/ 732534 w 981086"/>
              <a:gd name="connsiteY843" fmla="*/ 1068495 h 1399979"/>
              <a:gd name="connsiteX844" fmla="*/ 741244 w 981086"/>
              <a:gd name="connsiteY844" fmla="*/ 1066983 h 1399979"/>
              <a:gd name="connsiteX845" fmla="*/ 751528 w 981086"/>
              <a:gd name="connsiteY845" fmla="*/ 1067467 h 1399979"/>
              <a:gd name="connsiteX846" fmla="*/ 758181 w 981086"/>
              <a:gd name="connsiteY846" fmla="*/ 1056155 h 1399979"/>
              <a:gd name="connsiteX847" fmla="*/ 764351 w 981086"/>
              <a:gd name="connsiteY847" fmla="*/ 1049985 h 1399979"/>
              <a:gd name="connsiteX848" fmla="*/ 769977 w 981086"/>
              <a:gd name="connsiteY848" fmla="*/ 1040730 h 1399979"/>
              <a:gd name="connsiteX849" fmla="*/ 771005 w 981086"/>
              <a:gd name="connsiteY849" fmla="*/ 1039157 h 1399979"/>
              <a:gd name="connsiteX850" fmla="*/ 776147 w 981086"/>
              <a:gd name="connsiteY850" fmla="*/ 1031959 h 1399979"/>
              <a:gd name="connsiteX851" fmla="*/ 776147 w 981086"/>
              <a:gd name="connsiteY851" fmla="*/ 1026333 h 1399979"/>
              <a:gd name="connsiteX852" fmla="*/ 776691 w 981086"/>
              <a:gd name="connsiteY852" fmla="*/ 1025789 h 1399979"/>
              <a:gd name="connsiteX853" fmla="*/ 783345 w 981086"/>
              <a:gd name="connsiteY853" fmla="*/ 1022220 h 1399979"/>
              <a:gd name="connsiteX854" fmla="*/ 803367 w 981086"/>
              <a:gd name="connsiteY854" fmla="*/ 998085 h 1399979"/>
              <a:gd name="connsiteX855" fmla="*/ 808509 w 981086"/>
              <a:gd name="connsiteY855" fmla="*/ 998569 h 1399979"/>
              <a:gd name="connsiteX856" fmla="*/ 811594 w 981086"/>
              <a:gd name="connsiteY856" fmla="*/ 999597 h 1399979"/>
              <a:gd name="connsiteX857" fmla="*/ 815163 w 981086"/>
              <a:gd name="connsiteY857" fmla="*/ 1000141 h 1399979"/>
              <a:gd name="connsiteX858" fmla="*/ 818732 w 981086"/>
              <a:gd name="connsiteY858" fmla="*/ 995544 h 1399979"/>
              <a:gd name="connsiteX859" fmla="*/ 820244 w 981086"/>
              <a:gd name="connsiteY859" fmla="*/ 985805 h 1399979"/>
              <a:gd name="connsiteX860" fmla="*/ 816675 w 981086"/>
              <a:gd name="connsiteY860" fmla="*/ 983748 h 1399979"/>
              <a:gd name="connsiteX861" fmla="*/ 816191 w 981086"/>
              <a:gd name="connsiteY861" fmla="*/ 982720 h 1399979"/>
              <a:gd name="connsiteX862" fmla="*/ 814134 w 981086"/>
              <a:gd name="connsiteY862" fmla="*/ 982720 h 1399979"/>
              <a:gd name="connsiteX863" fmla="*/ 850066 w 981086"/>
              <a:gd name="connsiteY863" fmla="*/ 933965 h 1399979"/>
              <a:gd name="connsiteX864" fmla="*/ 851578 w 981086"/>
              <a:gd name="connsiteY864" fmla="*/ 932453 h 1399979"/>
              <a:gd name="connsiteX865" fmla="*/ 856175 w 981086"/>
              <a:gd name="connsiteY865" fmla="*/ 925799 h 1399979"/>
              <a:gd name="connsiteX866" fmla="*/ 867971 w 981086"/>
              <a:gd name="connsiteY866" fmla="*/ 908862 h 1399979"/>
              <a:gd name="connsiteX867" fmla="*/ 871056 w 981086"/>
              <a:gd name="connsiteY867" fmla="*/ 906805 h 1399979"/>
              <a:gd name="connsiteX868" fmla="*/ 875169 w 981086"/>
              <a:gd name="connsiteY868" fmla="*/ 905777 h 1399979"/>
              <a:gd name="connsiteX869" fmla="*/ 874685 w 981086"/>
              <a:gd name="connsiteY869" fmla="*/ 900151 h 1399979"/>
              <a:gd name="connsiteX870" fmla="*/ 877225 w 981086"/>
              <a:gd name="connsiteY870" fmla="*/ 882186 h 1399979"/>
              <a:gd name="connsiteX871" fmla="*/ 880795 w 981086"/>
              <a:gd name="connsiteY871" fmla="*/ 878617 h 1399979"/>
              <a:gd name="connsiteX872" fmla="*/ 879766 w 981086"/>
              <a:gd name="connsiteY872" fmla="*/ 874504 h 1399979"/>
              <a:gd name="connsiteX873" fmla="*/ 890533 w 981086"/>
              <a:gd name="connsiteY873" fmla="*/ 870390 h 1399979"/>
              <a:gd name="connsiteX874" fmla="*/ 896703 w 981086"/>
              <a:gd name="connsiteY874" fmla="*/ 854481 h 1399979"/>
              <a:gd name="connsiteX875" fmla="*/ 896159 w 981086"/>
              <a:gd name="connsiteY875" fmla="*/ 852425 h 1399979"/>
              <a:gd name="connsiteX876" fmla="*/ 898700 w 981086"/>
              <a:gd name="connsiteY876" fmla="*/ 847827 h 1399979"/>
              <a:gd name="connsiteX877" fmla="*/ 921807 w 981086"/>
              <a:gd name="connsiteY877" fmla="*/ 776510 h 1399979"/>
              <a:gd name="connsiteX878" fmla="*/ 922835 w 981086"/>
              <a:gd name="connsiteY878" fmla="*/ 776510 h 1399979"/>
              <a:gd name="connsiteX879" fmla="*/ 922835 w 981086"/>
              <a:gd name="connsiteY879" fmla="*/ 775966 h 1399979"/>
              <a:gd name="connsiteX880" fmla="*/ 921807 w 981086"/>
              <a:gd name="connsiteY880" fmla="*/ 774453 h 1399979"/>
              <a:gd name="connsiteX881" fmla="*/ 922351 w 981086"/>
              <a:gd name="connsiteY881" fmla="*/ 773969 h 1399979"/>
              <a:gd name="connsiteX882" fmla="*/ 923863 w 981086"/>
              <a:gd name="connsiteY882" fmla="*/ 773969 h 1399979"/>
              <a:gd name="connsiteX883" fmla="*/ 924892 w 981086"/>
              <a:gd name="connsiteY883" fmla="*/ 772941 h 1399979"/>
              <a:gd name="connsiteX884" fmla="*/ 926404 w 981086"/>
              <a:gd name="connsiteY884" fmla="*/ 772941 h 1399979"/>
              <a:gd name="connsiteX885" fmla="*/ 929489 w 981086"/>
              <a:gd name="connsiteY885" fmla="*/ 769856 h 1399979"/>
              <a:gd name="connsiteX886" fmla="*/ 929973 w 981086"/>
              <a:gd name="connsiteY886" fmla="*/ 765259 h 1399979"/>
              <a:gd name="connsiteX887" fmla="*/ 930457 w 981086"/>
              <a:gd name="connsiteY887" fmla="*/ 762718 h 1399979"/>
              <a:gd name="connsiteX888" fmla="*/ 929428 w 981086"/>
              <a:gd name="connsiteY888" fmla="*/ 760661 h 1399979"/>
              <a:gd name="connsiteX889" fmla="*/ 929912 w 981086"/>
              <a:gd name="connsiteY889" fmla="*/ 759149 h 1399979"/>
              <a:gd name="connsiteX890" fmla="*/ 929428 w 981086"/>
              <a:gd name="connsiteY890" fmla="*/ 757092 h 1399979"/>
              <a:gd name="connsiteX891" fmla="*/ 929912 w 981086"/>
              <a:gd name="connsiteY891" fmla="*/ 756064 h 1399979"/>
              <a:gd name="connsiteX892" fmla="*/ 929428 w 981086"/>
              <a:gd name="connsiteY892" fmla="*/ 755580 h 1399979"/>
              <a:gd name="connsiteX893" fmla="*/ 930457 w 981086"/>
              <a:gd name="connsiteY893" fmla="*/ 755036 h 1399979"/>
              <a:gd name="connsiteX894" fmla="*/ 930457 w 981086"/>
              <a:gd name="connsiteY894" fmla="*/ 752979 h 1399979"/>
              <a:gd name="connsiteX895" fmla="*/ 931969 w 981086"/>
              <a:gd name="connsiteY895" fmla="*/ 752979 h 1399979"/>
              <a:gd name="connsiteX896" fmla="*/ 931425 w 981086"/>
              <a:gd name="connsiteY896" fmla="*/ 748382 h 1399979"/>
              <a:gd name="connsiteX897" fmla="*/ 929912 w 981086"/>
              <a:gd name="connsiteY897" fmla="*/ 743240 h 1399979"/>
              <a:gd name="connsiteX898" fmla="*/ 939651 w 981086"/>
              <a:gd name="connsiteY898" fmla="*/ 696058 h 1399979"/>
              <a:gd name="connsiteX899" fmla="*/ 942736 w 981086"/>
              <a:gd name="connsiteY899" fmla="*/ 681178 h 1399979"/>
              <a:gd name="connsiteX900" fmla="*/ 951447 w 981086"/>
              <a:gd name="connsiteY900" fmla="*/ 680694 h 1399979"/>
              <a:gd name="connsiteX901" fmla="*/ 947334 w 981086"/>
              <a:gd name="connsiteY901" fmla="*/ 673012 h 1399979"/>
              <a:gd name="connsiteX902" fmla="*/ 949390 w 981086"/>
              <a:gd name="connsiteY902" fmla="*/ 668414 h 1399979"/>
              <a:gd name="connsiteX903" fmla="*/ 951447 w 981086"/>
              <a:gd name="connsiteY903" fmla="*/ 663817 h 1399979"/>
              <a:gd name="connsiteX904" fmla="*/ 956044 w 981086"/>
              <a:gd name="connsiteY904" fmla="*/ 654562 h 1399979"/>
              <a:gd name="connsiteX905" fmla="*/ 957556 w 981086"/>
              <a:gd name="connsiteY905" fmla="*/ 650993 h 1399979"/>
              <a:gd name="connsiteX906" fmla="*/ 960097 w 981086"/>
              <a:gd name="connsiteY906" fmla="*/ 645368 h 1399979"/>
              <a:gd name="connsiteX907" fmla="*/ 962637 w 981086"/>
              <a:gd name="connsiteY907" fmla="*/ 639197 h 1399979"/>
              <a:gd name="connsiteX908" fmla="*/ 981087 w 981086"/>
              <a:gd name="connsiteY908" fmla="*/ 597641 h 1399979"/>
              <a:gd name="connsiteX909" fmla="*/ 979030 w 981086"/>
              <a:gd name="connsiteY909" fmla="*/ 595100 h 139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Lst>
            <a:rect l="l" t="t" r="r" b="b"/>
            <a:pathLst>
              <a:path w="981086" h="1399979">
                <a:moveTo>
                  <a:pt x="979212" y="594556"/>
                </a:moveTo>
                <a:lnTo>
                  <a:pt x="979212" y="593528"/>
                </a:lnTo>
                <a:lnTo>
                  <a:pt x="977700" y="592499"/>
                </a:lnTo>
                <a:lnTo>
                  <a:pt x="972074" y="582216"/>
                </a:lnTo>
                <a:lnTo>
                  <a:pt x="952596" y="542172"/>
                </a:lnTo>
                <a:lnTo>
                  <a:pt x="936203" y="537030"/>
                </a:lnTo>
                <a:lnTo>
                  <a:pt x="939772" y="524690"/>
                </a:lnTo>
                <a:lnTo>
                  <a:pt x="927432" y="513378"/>
                </a:lnTo>
                <a:lnTo>
                  <a:pt x="922835" y="514407"/>
                </a:lnTo>
                <a:lnTo>
                  <a:pt x="920294" y="511866"/>
                </a:lnTo>
                <a:lnTo>
                  <a:pt x="917210" y="510838"/>
                </a:lnTo>
                <a:lnTo>
                  <a:pt x="916181" y="510354"/>
                </a:lnTo>
                <a:lnTo>
                  <a:pt x="915153" y="508842"/>
                </a:lnTo>
                <a:lnTo>
                  <a:pt x="915153" y="508297"/>
                </a:lnTo>
                <a:lnTo>
                  <a:pt x="914669" y="508297"/>
                </a:lnTo>
                <a:lnTo>
                  <a:pt x="914185" y="507813"/>
                </a:lnTo>
                <a:lnTo>
                  <a:pt x="913641" y="507813"/>
                </a:lnTo>
                <a:cubicBezTo>
                  <a:pt x="914306" y="500676"/>
                  <a:pt x="911100" y="504910"/>
                  <a:pt x="910071" y="500615"/>
                </a:cubicBezTo>
                <a:lnTo>
                  <a:pt x="909588" y="500071"/>
                </a:lnTo>
                <a:lnTo>
                  <a:pt x="909588" y="499042"/>
                </a:lnTo>
                <a:lnTo>
                  <a:pt x="909043" y="498558"/>
                </a:lnTo>
                <a:lnTo>
                  <a:pt x="909043" y="498014"/>
                </a:lnTo>
                <a:lnTo>
                  <a:pt x="908015" y="496502"/>
                </a:lnTo>
                <a:lnTo>
                  <a:pt x="907531" y="496018"/>
                </a:lnTo>
                <a:lnTo>
                  <a:pt x="886481" y="483194"/>
                </a:lnTo>
                <a:lnTo>
                  <a:pt x="885997" y="481137"/>
                </a:lnTo>
                <a:lnTo>
                  <a:pt x="884484" y="479625"/>
                </a:lnTo>
                <a:lnTo>
                  <a:pt x="882972" y="479081"/>
                </a:lnTo>
                <a:lnTo>
                  <a:pt x="881944" y="477568"/>
                </a:lnTo>
                <a:lnTo>
                  <a:pt x="881460" y="476540"/>
                </a:lnTo>
                <a:lnTo>
                  <a:pt x="879948" y="475028"/>
                </a:lnTo>
                <a:lnTo>
                  <a:pt x="877407" y="469886"/>
                </a:lnTo>
                <a:lnTo>
                  <a:pt x="873294" y="452949"/>
                </a:lnTo>
                <a:lnTo>
                  <a:pt x="871782" y="429358"/>
                </a:lnTo>
                <a:lnTo>
                  <a:pt x="871298" y="428329"/>
                </a:lnTo>
                <a:lnTo>
                  <a:pt x="870269" y="427785"/>
                </a:lnTo>
                <a:lnTo>
                  <a:pt x="869241" y="426757"/>
                </a:lnTo>
                <a:lnTo>
                  <a:pt x="868213" y="424700"/>
                </a:lnTo>
                <a:lnTo>
                  <a:pt x="868213" y="423672"/>
                </a:lnTo>
                <a:lnTo>
                  <a:pt x="866700" y="420587"/>
                </a:lnTo>
                <a:lnTo>
                  <a:pt x="866216" y="418530"/>
                </a:lnTo>
                <a:lnTo>
                  <a:pt x="866216" y="407219"/>
                </a:lnTo>
                <a:lnTo>
                  <a:pt x="865733" y="404134"/>
                </a:lnTo>
                <a:lnTo>
                  <a:pt x="865249" y="403105"/>
                </a:lnTo>
                <a:lnTo>
                  <a:pt x="864220" y="403105"/>
                </a:lnTo>
                <a:lnTo>
                  <a:pt x="863192" y="402077"/>
                </a:lnTo>
                <a:lnTo>
                  <a:pt x="862164" y="401532"/>
                </a:lnTo>
                <a:lnTo>
                  <a:pt x="861619" y="401048"/>
                </a:lnTo>
                <a:lnTo>
                  <a:pt x="859563" y="400020"/>
                </a:lnTo>
                <a:lnTo>
                  <a:pt x="858050" y="398508"/>
                </a:lnTo>
                <a:lnTo>
                  <a:pt x="857022" y="396935"/>
                </a:lnTo>
                <a:lnTo>
                  <a:pt x="855510" y="396451"/>
                </a:lnTo>
                <a:lnTo>
                  <a:pt x="854482" y="395907"/>
                </a:lnTo>
                <a:lnTo>
                  <a:pt x="852425" y="395423"/>
                </a:lnTo>
                <a:lnTo>
                  <a:pt x="851941" y="394395"/>
                </a:lnTo>
                <a:lnTo>
                  <a:pt x="849884" y="394395"/>
                </a:lnTo>
                <a:lnTo>
                  <a:pt x="848856" y="393366"/>
                </a:lnTo>
                <a:lnTo>
                  <a:pt x="848372" y="392338"/>
                </a:lnTo>
                <a:lnTo>
                  <a:pt x="847343" y="392338"/>
                </a:lnTo>
                <a:lnTo>
                  <a:pt x="846860" y="390826"/>
                </a:lnTo>
                <a:lnTo>
                  <a:pt x="844803" y="389797"/>
                </a:lnTo>
                <a:lnTo>
                  <a:pt x="844259" y="389313"/>
                </a:lnTo>
                <a:lnTo>
                  <a:pt x="842746" y="388769"/>
                </a:lnTo>
                <a:lnTo>
                  <a:pt x="841718" y="387257"/>
                </a:lnTo>
                <a:lnTo>
                  <a:pt x="841718" y="386228"/>
                </a:lnTo>
                <a:lnTo>
                  <a:pt x="841234" y="385745"/>
                </a:lnTo>
                <a:lnTo>
                  <a:pt x="841234" y="385200"/>
                </a:lnTo>
                <a:lnTo>
                  <a:pt x="840206" y="383688"/>
                </a:lnTo>
                <a:lnTo>
                  <a:pt x="839661" y="383204"/>
                </a:lnTo>
                <a:lnTo>
                  <a:pt x="839177" y="382176"/>
                </a:lnTo>
                <a:lnTo>
                  <a:pt x="839661" y="381631"/>
                </a:lnTo>
                <a:lnTo>
                  <a:pt x="839661" y="381147"/>
                </a:lnTo>
                <a:lnTo>
                  <a:pt x="839177" y="381147"/>
                </a:lnTo>
                <a:lnTo>
                  <a:pt x="837121" y="378607"/>
                </a:lnTo>
                <a:lnTo>
                  <a:pt x="837121" y="377578"/>
                </a:lnTo>
                <a:lnTo>
                  <a:pt x="836092" y="377578"/>
                </a:lnTo>
                <a:lnTo>
                  <a:pt x="834036" y="375522"/>
                </a:lnTo>
                <a:lnTo>
                  <a:pt x="833491" y="376066"/>
                </a:lnTo>
                <a:lnTo>
                  <a:pt x="833491" y="377095"/>
                </a:lnTo>
                <a:lnTo>
                  <a:pt x="832463" y="377095"/>
                </a:lnTo>
                <a:lnTo>
                  <a:pt x="831979" y="376550"/>
                </a:lnTo>
                <a:lnTo>
                  <a:pt x="831435" y="375522"/>
                </a:lnTo>
                <a:lnTo>
                  <a:pt x="831979" y="375522"/>
                </a:lnTo>
                <a:cubicBezTo>
                  <a:pt x="831858" y="374070"/>
                  <a:pt x="830043" y="373404"/>
                  <a:pt x="828894" y="372981"/>
                </a:cubicBezTo>
                <a:lnTo>
                  <a:pt x="828410" y="372497"/>
                </a:lnTo>
                <a:lnTo>
                  <a:pt x="823813" y="372497"/>
                </a:lnTo>
                <a:lnTo>
                  <a:pt x="820728" y="369412"/>
                </a:lnTo>
                <a:lnTo>
                  <a:pt x="819216" y="367356"/>
                </a:lnTo>
                <a:lnTo>
                  <a:pt x="818188" y="365843"/>
                </a:lnTo>
                <a:lnTo>
                  <a:pt x="798710" y="353019"/>
                </a:lnTo>
                <a:lnTo>
                  <a:pt x="790483" y="353019"/>
                </a:lnTo>
                <a:lnTo>
                  <a:pt x="788971" y="351991"/>
                </a:lnTo>
                <a:lnTo>
                  <a:pt x="788487" y="350963"/>
                </a:lnTo>
                <a:lnTo>
                  <a:pt x="788003" y="351507"/>
                </a:lnTo>
                <a:lnTo>
                  <a:pt x="786491" y="350963"/>
                </a:lnTo>
                <a:lnTo>
                  <a:pt x="775179" y="332997"/>
                </a:lnTo>
                <a:lnTo>
                  <a:pt x="771610" y="320657"/>
                </a:lnTo>
                <a:lnTo>
                  <a:pt x="769553" y="320173"/>
                </a:lnTo>
                <a:lnTo>
                  <a:pt x="768041" y="320173"/>
                </a:lnTo>
                <a:lnTo>
                  <a:pt x="768041" y="320657"/>
                </a:lnTo>
                <a:lnTo>
                  <a:pt x="767497" y="320657"/>
                </a:lnTo>
                <a:lnTo>
                  <a:pt x="767013" y="320173"/>
                </a:lnTo>
                <a:lnTo>
                  <a:pt x="765501" y="319145"/>
                </a:lnTo>
                <a:lnTo>
                  <a:pt x="765501" y="318601"/>
                </a:lnTo>
                <a:lnTo>
                  <a:pt x="764956" y="318601"/>
                </a:lnTo>
                <a:lnTo>
                  <a:pt x="764472" y="319145"/>
                </a:lnTo>
                <a:lnTo>
                  <a:pt x="763444" y="319145"/>
                </a:lnTo>
                <a:lnTo>
                  <a:pt x="763444" y="318601"/>
                </a:lnTo>
                <a:lnTo>
                  <a:pt x="762900" y="318601"/>
                </a:lnTo>
                <a:lnTo>
                  <a:pt x="762900" y="318117"/>
                </a:lnTo>
                <a:lnTo>
                  <a:pt x="761387" y="318117"/>
                </a:lnTo>
                <a:lnTo>
                  <a:pt x="759875" y="317572"/>
                </a:lnTo>
                <a:lnTo>
                  <a:pt x="756790" y="317088"/>
                </a:lnTo>
                <a:lnTo>
                  <a:pt x="754733" y="317088"/>
                </a:lnTo>
                <a:lnTo>
                  <a:pt x="752677" y="315576"/>
                </a:lnTo>
                <a:lnTo>
                  <a:pt x="751649" y="316060"/>
                </a:lnTo>
                <a:lnTo>
                  <a:pt x="751104" y="315576"/>
                </a:lnTo>
                <a:lnTo>
                  <a:pt x="749047" y="314548"/>
                </a:lnTo>
                <a:lnTo>
                  <a:pt x="746991" y="314003"/>
                </a:lnTo>
                <a:lnTo>
                  <a:pt x="744934" y="312491"/>
                </a:lnTo>
                <a:lnTo>
                  <a:pt x="744934" y="311463"/>
                </a:lnTo>
                <a:lnTo>
                  <a:pt x="743906" y="309406"/>
                </a:lnTo>
                <a:lnTo>
                  <a:pt x="743906" y="308378"/>
                </a:lnTo>
                <a:lnTo>
                  <a:pt x="741849" y="306321"/>
                </a:lnTo>
                <a:lnTo>
                  <a:pt x="730054" y="293981"/>
                </a:lnTo>
                <a:lnTo>
                  <a:pt x="726969" y="290896"/>
                </a:lnTo>
                <a:lnTo>
                  <a:pt x="692066" y="279101"/>
                </a:lnTo>
                <a:lnTo>
                  <a:pt x="643795" y="259623"/>
                </a:lnTo>
                <a:lnTo>
                  <a:pt x="636597" y="256538"/>
                </a:lnTo>
                <a:lnTo>
                  <a:pt x="636113" y="256054"/>
                </a:lnTo>
                <a:lnTo>
                  <a:pt x="628430" y="244743"/>
                </a:lnTo>
                <a:lnTo>
                  <a:pt x="605323" y="206755"/>
                </a:lnTo>
                <a:lnTo>
                  <a:pt x="567335" y="183647"/>
                </a:lnTo>
                <a:lnTo>
                  <a:pt x="566307" y="182075"/>
                </a:lnTo>
                <a:lnTo>
                  <a:pt x="562194" y="168707"/>
                </a:lnTo>
                <a:lnTo>
                  <a:pt x="525779" y="130719"/>
                </a:lnTo>
                <a:lnTo>
                  <a:pt x="525779" y="130235"/>
                </a:lnTo>
                <a:lnTo>
                  <a:pt x="524751" y="129206"/>
                </a:lnTo>
                <a:lnTo>
                  <a:pt x="523722" y="127150"/>
                </a:lnTo>
                <a:lnTo>
                  <a:pt x="522694" y="126666"/>
                </a:lnTo>
                <a:lnTo>
                  <a:pt x="521182" y="123581"/>
                </a:lnTo>
                <a:lnTo>
                  <a:pt x="519125" y="122553"/>
                </a:lnTo>
                <a:lnTo>
                  <a:pt x="518097" y="121040"/>
                </a:lnTo>
                <a:lnTo>
                  <a:pt x="517068" y="120556"/>
                </a:lnTo>
                <a:lnTo>
                  <a:pt x="516524" y="118984"/>
                </a:lnTo>
                <a:lnTo>
                  <a:pt x="514467" y="118500"/>
                </a:lnTo>
                <a:lnTo>
                  <a:pt x="513983" y="117471"/>
                </a:lnTo>
                <a:lnTo>
                  <a:pt x="512471" y="116443"/>
                </a:lnTo>
                <a:lnTo>
                  <a:pt x="511443" y="114931"/>
                </a:lnTo>
                <a:lnTo>
                  <a:pt x="510415" y="114931"/>
                </a:lnTo>
                <a:lnTo>
                  <a:pt x="510415" y="113358"/>
                </a:lnTo>
                <a:lnTo>
                  <a:pt x="508902" y="111846"/>
                </a:lnTo>
                <a:lnTo>
                  <a:pt x="508902" y="110334"/>
                </a:lnTo>
                <a:lnTo>
                  <a:pt x="506301" y="108761"/>
                </a:lnTo>
                <a:lnTo>
                  <a:pt x="507330" y="108277"/>
                </a:lnTo>
                <a:lnTo>
                  <a:pt x="507330" y="106220"/>
                </a:lnTo>
                <a:lnTo>
                  <a:pt x="498619" y="95937"/>
                </a:lnTo>
                <a:lnTo>
                  <a:pt x="494506" y="91824"/>
                </a:lnTo>
                <a:lnTo>
                  <a:pt x="479141" y="75431"/>
                </a:lnTo>
                <a:lnTo>
                  <a:pt x="478113" y="76459"/>
                </a:lnTo>
                <a:lnTo>
                  <a:pt x="451437" y="82085"/>
                </a:lnTo>
                <a:lnTo>
                  <a:pt x="424761" y="112874"/>
                </a:lnTo>
                <a:lnTo>
                  <a:pt x="414477" y="95453"/>
                </a:lnTo>
                <a:lnTo>
                  <a:pt x="407823" y="84686"/>
                </a:lnTo>
                <a:lnTo>
                  <a:pt x="392943" y="0"/>
                </a:lnTo>
                <a:cubicBezTo>
                  <a:pt x="342252" y="5868"/>
                  <a:pt x="295010" y="24559"/>
                  <a:pt x="243593" y="26192"/>
                </a:cubicBezTo>
                <a:lnTo>
                  <a:pt x="230225" y="27220"/>
                </a:lnTo>
                <a:lnTo>
                  <a:pt x="216373" y="28793"/>
                </a:lnTo>
                <a:lnTo>
                  <a:pt x="181470" y="33391"/>
                </a:lnTo>
                <a:lnTo>
                  <a:pt x="166106" y="36476"/>
                </a:lnTo>
                <a:lnTo>
                  <a:pt x="112209" y="22623"/>
                </a:lnTo>
                <a:lnTo>
                  <a:pt x="67083" y="13368"/>
                </a:lnTo>
                <a:lnTo>
                  <a:pt x="55772" y="9255"/>
                </a:lnTo>
                <a:lnTo>
                  <a:pt x="53715" y="11796"/>
                </a:lnTo>
                <a:lnTo>
                  <a:pt x="43432" y="16937"/>
                </a:lnTo>
                <a:lnTo>
                  <a:pt x="43432" y="17966"/>
                </a:lnTo>
                <a:lnTo>
                  <a:pt x="47545" y="24619"/>
                </a:lnTo>
                <a:lnTo>
                  <a:pt x="16211" y="92368"/>
                </a:lnTo>
                <a:lnTo>
                  <a:pt x="35205" y="110818"/>
                </a:lnTo>
                <a:lnTo>
                  <a:pt x="45972" y="128239"/>
                </a:lnTo>
                <a:lnTo>
                  <a:pt x="54683" y="131808"/>
                </a:lnTo>
                <a:lnTo>
                  <a:pt x="55711" y="129267"/>
                </a:lnTo>
                <a:lnTo>
                  <a:pt x="62365" y="129267"/>
                </a:lnTo>
                <a:lnTo>
                  <a:pt x="64906" y="128783"/>
                </a:lnTo>
                <a:lnTo>
                  <a:pt x="72104" y="126727"/>
                </a:lnTo>
                <a:lnTo>
                  <a:pt x="77246" y="131324"/>
                </a:lnTo>
                <a:lnTo>
                  <a:pt x="82387" y="134409"/>
                </a:lnTo>
                <a:lnTo>
                  <a:pt x="88557" y="143119"/>
                </a:lnTo>
                <a:lnTo>
                  <a:pt x="84989" y="146204"/>
                </a:lnTo>
                <a:lnTo>
                  <a:pt x="82932" y="153402"/>
                </a:lnTo>
                <a:lnTo>
                  <a:pt x="83416" y="155459"/>
                </a:lnTo>
                <a:lnTo>
                  <a:pt x="85956" y="167799"/>
                </a:lnTo>
                <a:lnTo>
                  <a:pt x="85472" y="170340"/>
                </a:lnTo>
                <a:lnTo>
                  <a:pt x="85956" y="170340"/>
                </a:lnTo>
                <a:lnTo>
                  <a:pt x="85956" y="171368"/>
                </a:lnTo>
                <a:lnTo>
                  <a:pt x="86985" y="176510"/>
                </a:lnTo>
                <a:lnTo>
                  <a:pt x="90070" y="207299"/>
                </a:lnTo>
                <a:lnTo>
                  <a:pt x="92126" y="205787"/>
                </a:lnTo>
                <a:lnTo>
                  <a:pt x="93639" y="206815"/>
                </a:lnTo>
                <a:lnTo>
                  <a:pt x="94122" y="208872"/>
                </a:lnTo>
                <a:lnTo>
                  <a:pt x="92066" y="210929"/>
                </a:lnTo>
                <a:lnTo>
                  <a:pt x="93578" y="212441"/>
                </a:lnTo>
                <a:lnTo>
                  <a:pt x="98175" y="215526"/>
                </a:lnTo>
                <a:lnTo>
                  <a:pt x="99688" y="214981"/>
                </a:lnTo>
                <a:lnTo>
                  <a:pt x="105857" y="218066"/>
                </a:lnTo>
                <a:lnTo>
                  <a:pt x="107914" y="216010"/>
                </a:lnTo>
                <a:lnTo>
                  <a:pt x="113056" y="221635"/>
                </a:lnTo>
                <a:lnTo>
                  <a:pt x="103317" y="229862"/>
                </a:lnTo>
                <a:lnTo>
                  <a:pt x="99204" y="225265"/>
                </a:lnTo>
                <a:lnTo>
                  <a:pt x="92550" y="230406"/>
                </a:lnTo>
                <a:lnTo>
                  <a:pt x="93034" y="230951"/>
                </a:lnTo>
                <a:lnTo>
                  <a:pt x="90493" y="234520"/>
                </a:lnTo>
                <a:lnTo>
                  <a:pt x="90977" y="236576"/>
                </a:lnTo>
                <a:lnTo>
                  <a:pt x="89949" y="238633"/>
                </a:lnTo>
                <a:lnTo>
                  <a:pt x="92005" y="242202"/>
                </a:lnTo>
                <a:lnTo>
                  <a:pt x="92005" y="244803"/>
                </a:lnTo>
                <a:lnTo>
                  <a:pt x="94062" y="247888"/>
                </a:lnTo>
                <a:lnTo>
                  <a:pt x="101260" y="269967"/>
                </a:lnTo>
                <a:lnTo>
                  <a:pt x="102289" y="270995"/>
                </a:lnTo>
                <a:lnTo>
                  <a:pt x="101805" y="271540"/>
                </a:lnTo>
                <a:lnTo>
                  <a:pt x="104345" y="274080"/>
                </a:lnTo>
                <a:lnTo>
                  <a:pt x="105857" y="284363"/>
                </a:lnTo>
                <a:lnTo>
                  <a:pt x="106402" y="287448"/>
                </a:lnTo>
                <a:lnTo>
                  <a:pt x="109971" y="305898"/>
                </a:lnTo>
                <a:lnTo>
                  <a:pt x="118681" y="314124"/>
                </a:lnTo>
                <a:lnTo>
                  <a:pt x="121222" y="313096"/>
                </a:lnTo>
                <a:lnTo>
                  <a:pt x="134590" y="328460"/>
                </a:lnTo>
                <a:lnTo>
                  <a:pt x="136647" y="327432"/>
                </a:lnTo>
                <a:lnTo>
                  <a:pt x="137675" y="327916"/>
                </a:lnTo>
                <a:lnTo>
                  <a:pt x="135135" y="352052"/>
                </a:lnTo>
                <a:lnTo>
                  <a:pt x="134651" y="353564"/>
                </a:lnTo>
                <a:lnTo>
                  <a:pt x="132594" y="377699"/>
                </a:lnTo>
                <a:lnTo>
                  <a:pt x="123884" y="386410"/>
                </a:lnTo>
                <a:lnTo>
                  <a:pt x="126969" y="388950"/>
                </a:lnTo>
                <a:lnTo>
                  <a:pt x="117230" y="395605"/>
                </a:lnTo>
                <a:lnTo>
                  <a:pt x="122855" y="395605"/>
                </a:lnTo>
                <a:lnTo>
                  <a:pt x="124367" y="403287"/>
                </a:lnTo>
                <a:lnTo>
                  <a:pt x="116685" y="407884"/>
                </a:lnTo>
                <a:lnTo>
                  <a:pt x="115657" y="414054"/>
                </a:lnTo>
                <a:lnTo>
                  <a:pt x="107430" y="418167"/>
                </a:lnTo>
                <a:lnTo>
                  <a:pt x="107430" y="418651"/>
                </a:lnTo>
                <a:lnTo>
                  <a:pt x="106946" y="419195"/>
                </a:lnTo>
                <a:lnTo>
                  <a:pt x="111544" y="423793"/>
                </a:lnTo>
                <a:lnTo>
                  <a:pt x="97691" y="448412"/>
                </a:lnTo>
                <a:lnTo>
                  <a:pt x="110031" y="452525"/>
                </a:lnTo>
                <a:lnTo>
                  <a:pt x="123400" y="461236"/>
                </a:lnTo>
                <a:lnTo>
                  <a:pt x="126485" y="468918"/>
                </a:lnTo>
                <a:lnTo>
                  <a:pt x="142877" y="490453"/>
                </a:lnTo>
                <a:lnTo>
                  <a:pt x="163383" y="516645"/>
                </a:lnTo>
                <a:lnTo>
                  <a:pt x="163928" y="517673"/>
                </a:lnTo>
                <a:lnTo>
                  <a:pt x="163928" y="519186"/>
                </a:lnTo>
                <a:lnTo>
                  <a:pt x="164412" y="519730"/>
                </a:lnTo>
                <a:lnTo>
                  <a:pt x="164412" y="520758"/>
                </a:lnTo>
                <a:lnTo>
                  <a:pt x="163928" y="521242"/>
                </a:lnTo>
                <a:lnTo>
                  <a:pt x="164412" y="521242"/>
                </a:lnTo>
                <a:lnTo>
                  <a:pt x="164412" y="521787"/>
                </a:lnTo>
                <a:lnTo>
                  <a:pt x="164896" y="521787"/>
                </a:lnTo>
                <a:lnTo>
                  <a:pt x="164896" y="523843"/>
                </a:lnTo>
                <a:cubicBezTo>
                  <a:pt x="167618" y="525900"/>
                  <a:pt x="170158" y="528924"/>
                  <a:pt x="170037" y="532554"/>
                </a:cubicBezTo>
                <a:lnTo>
                  <a:pt x="169553" y="532554"/>
                </a:lnTo>
                <a:lnTo>
                  <a:pt x="169553" y="533582"/>
                </a:lnTo>
                <a:lnTo>
                  <a:pt x="170582" y="535639"/>
                </a:lnTo>
                <a:lnTo>
                  <a:pt x="170582" y="536183"/>
                </a:lnTo>
                <a:lnTo>
                  <a:pt x="171066" y="536183"/>
                </a:lnTo>
                <a:lnTo>
                  <a:pt x="171066" y="537211"/>
                </a:lnTo>
                <a:lnTo>
                  <a:pt x="172094" y="539268"/>
                </a:lnTo>
                <a:lnTo>
                  <a:pt x="172638" y="540297"/>
                </a:lnTo>
                <a:lnTo>
                  <a:pt x="173122" y="541325"/>
                </a:lnTo>
                <a:lnTo>
                  <a:pt x="173606" y="541869"/>
                </a:lnTo>
                <a:lnTo>
                  <a:pt x="174151" y="541869"/>
                </a:lnTo>
                <a:lnTo>
                  <a:pt x="174151" y="541325"/>
                </a:lnTo>
                <a:lnTo>
                  <a:pt x="175663" y="542353"/>
                </a:lnTo>
                <a:lnTo>
                  <a:pt x="176691" y="542353"/>
                </a:lnTo>
                <a:lnTo>
                  <a:pt x="177720" y="543865"/>
                </a:lnTo>
                <a:lnTo>
                  <a:pt x="180805" y="544410"/>
                </a:lnTo>
                <a:lnTo>
                  <a:pt x="181833" y="544894"/>
                </a:lnTo>
                <a:lnTo>
                  <a:pt x="182377" y="545438"/>
                </a:lnTo>
                <a:lnTo>
                  <a:pt x="182861" y="546467"/>
                </a:lnTo>
                <a:lnTo>
                  <a:pt x="183890" y="547495"/>
                </a:lnTo>
                <a:lnTo>
                  <a:pt x="184373" y="548039"/>
                </a:lnTo>
                <a:lnTo>
                  <a:pt x="184918" y="548523"/>
                </a:lnTo>
                <a:lnTo>
                  <a:pt x="185402" y="548523"/>
                </a:lnTo>
                <a:lnTo>
                  <a:pt x="185946" y="548039"/>
                </a:lnTo>
                <a:lnTo>
                  <a:pt x="186430" y="548039"/>
                </a:lnTo>
                <a:lnTo>
                  <a:pt x="186430" y="547495"/>
                </a:lnTo>
                <a:lnTo>
                  <a:pt x="187459" y="547495"/>
                </a:lnTo>
                <a:lnTo>
                  <a:pt x="189515" y="549551"/>
                </a:lnTo>
                <a:lnTo>
                  <a:pt x="192600" y="554693"/>
                </a:lnTo>
                <a:lnTo>
                  <a:pt x="194657" y="555237"/>
                </a:lnTo>
                <a:lnTo>
                  <a:pt x="226474" y="570118"/>
                </a:lnTo>
                <a:lnTo>
                  <a:pt x="234701" y="585482"/>
                </a:lnTo>
                <a:lnTo>
                  <a:pt x="235729" y="586995"/>
                </a:lnTo>
                <a:lnTo>
                  <a:pt x="213651" y="600847"/>
                </a:lnTo>
                <a:lnTo>
                  <a:pt x="215163" y="604960"/>
                </a:lnTo>
                <a:lnTo>
                  <a:pt x="214618" y="605444"/>
                </a:lnTo>
                <a:lnTo>
                  <a:pt x="212562" y="601331"/>
                </a:lnTo>
                <a:lnTo>
                  <a:pt x="207965" y="604416"/>
                </a:lnTo>
                <a:lnTo>
                  <a:pt x="209477" y="606473"/>
                </a:lnTo>
                <a:lnTo>
                  <a:pt x="205364" y="612643"/>
                </a:lnTo>
                <a:lnTo>
                  <a:pt x="210989" y="614699"/>
                </a:lnTo>
                <a:lnTo>
                  <a:pt x="210505" y="615727"/>
                </a:lnTo>
                <a:lnTo>
                  <a:pt x="213590" y="614699"/>
                </a:lnTo>
                <a:lnTo>
                  <a:pt x="214074" y="617784"/>
                </a:lnTo>
                <a:lnTo>
                  <a:pt x="213590" y="617784"/>
                </a:lnTo>
                <a:lnTo>
                  <a:pt x="212017" y="616756"/>
                </a:lnTo>
                <a:lnTo>
                  <a:pt x="211533" y="617240"/>
                </a:lnTo>
                <a:lnTo>
                  <a:pt x="215647" y="623894"/>
                </a:lnTo>
                <a:lnTo>
                  <a:pt x="211050" y="626434"/>
                </a:lnTo>
                <a:lnTo>
                  <a:pt x="205908" y="625950"/>
                </a:lnTo>
                <a:lnTo>
                  <a:pt x="197197" y="617240"/>
                </a:lnTo>
                <a:lnTo>
                  <a:pt x="196169" y="618812"/>
                </a:lnTo>
                <a:lnTo>
                  <a:pt x="199254" y="632181"/>
                </a:lnTo>
                <a:lnTo>
                  <a:pt x="200282" y="633209"/>
                </a:lnTo>
                <a:lnTo>
                  <a:pt x="200827" y="632181"/>
                </a:lnTo>
                <a:lnTo>
                  <a:pt x="202339" y="632725"/>
                </a:lnTo>
                <a:lnTo>
                  <a:pt x="203851" y="633754"/>
                </a:lnTo>
                <a:lnTo>
                  <a:pt x="204396" y="635266"/>
                </a:lnTo>
                <a:lnTo>
                  <a:pt x="207481" y="636294"/>
                </a:lnTo>
                <a:lnTo>
                  <a:pt x="206452" y="637806"/>
                </a:lnTo>
                <a:lnTo>
                  <a:pt x="208025" y="639319"/>
                </a:lnTo>
                <a:lnTo>
                  <a:pt x="208509" y="640891"/>
                </a:lnTo>
                <a:lnTo>
                  <a:pt x="209053" y="640891"/>
                </a:lnTo>
                <a:lnTo>
                  <a:pt x="209053" y="641920"/>
                </a:lnTo>
                <a:lnTo>
                  <a:pt x="210082" y="641375"/>
                </a:lnTo>
                <a:lnTo>
                  <a:pt x="211110" y="642404"/>
                </a:lnTo>
                <a:lnTo>
                  <a:pt x="213167" y="643432"/>
                </a:lnTo>
                <a:lnTo>
                  <a:pt x="212683" y="643916"/>
                </a:lnTo>
                <a:lnTo>
                  <a:pt x="213167" y="644460"/>
                </a:lnTo>
                <a:lnTo>
                  <a:pt x="214679" y="644460"/>
                </a:lnTo>
                <a:lnTo>
                  <a:pt x="215223" y="646517"/>
                </a:lnTo>
                <a:lnTo>
                  <a:pt x="217764" y="654743"/>
                </a:lnTo>
                <a:lnTo>
                  <a:pt x="219276" y="654199"/>
                </a:lnTo>
                <a:lnTo>
                  <a:pt x="219276" y="655227"/>
                </a:lnTo>
                <a:lnTo>
                  <a:pt x="220305" y="654743"/>
                </a:lnTo>
                <a:lnTo>
                  <a:pt x="220305" y="653715"/>
                </a:lnTo>
                <a:lnTo>
                  <a:pt x="221877" y="653171"/>
                </a:lnTo>
                <a:lnTo>
                  <a:pt x="221877" y="654743"/>
                </a:lnTo>
                <a:lnTo>
                  <a:pt x="219821" y="656256"/>
                </a:lnTo>
                <a:lnTo>
                  <a:pt x="221333" y="657768"/>
                </a:lnTo>
                <a:lnTo>
                  <a:pt x="221333" y="658796"/>
                </a:lnTo>
                <a:lnTo>
                  <a:pt x="227503" y="660853"/>
                </a:lnTo>
                <a:lnTo>
                  <a:pt x="232100" y="667507"/>
                </a:lnTo>
                <a:lnTo>
                  <a:pt x="232645" y="666963"/>
                </a:lnTo>
                <a:lnTo>
                  <a:pt x="231616" y="664906"/>
                </a:lnTo>
                <a:lnTo>
                  <a:pt x="232100" y="664906"/>
                </a:lnTo>
                <a:lnTo>
                  <a:pt x="233612" y="666479"/>
                </a:lnTo>
                <a:lnTo>
                  <a:pt x="234641" y="665934"/>
                </a:lnTo>
                <a:lnTo>
                  <a:pt x="238210" y="669503"/>
                </a:lnTo>
                <a:lnTo>
                  <a:pt x="239722" y="669019"/>
                </a:lnTo>
                <a:lnTo>
                  <a:pt x="239722" y="669503"/>
                </a:lnTo>
                <a:lnTo>
                  <a:pt x="240750" y="670048"/>
                </a:lnTo>
                <a:lnTo>
                  <a:pt x="243291" y="673133"/>
                </a:lnTo>
                <a:lnTo>
                  <a:pt x="243291" y="674161"/>
                </a:lnTo>
                <a:lnTo>
                  <a:pt x="243775" y="674161"/>
                </a:lnTo>
                <a:lnTo>
                  <a:pt x="244259" y="673677"/>
                </a:lnTo>
                <a:lnTo>
                  <a:pt x="245771" y="673677"/>
                </a:lnTo>
                <a:lnTo>
                  <a:pt x="245771" y="674161"/>
                </a:lnTo>
                <a:lnTo>
                  <a:pt x="247283" y="676217"/>
                </a:lnTo>
                <a:lnTo>
                  <a:pt x="209840" y="704950"/>
                </a:lnTo>
                <a:lnTo>
                  <a:pt x="203186" y="722371"/>
                </a:lnTo>
                <a:lnTo>
                  <a:pt x="202641" y="724428"/>
                </a:lnTo>
                <a:lnTo>
                  <a:pt x="199073" y="724912"/>
                </a:lnTo>
                <a:lnTo>
                  <a:pt x="199073" y="723883"/>
                </a:lnTo>
                <a:lnTo>
                  <a:pt x="189334" y="714629"/>
                </a:lnTo>
                <a:lnTo>
                  <a:pt x="189818" y="710515"/>
                </a:lnTo>
                <a:lnTo>
                  <a:pt x="185220" y="708459"/>
                </a:lnTo>
                <a:lnTo>
                  <a:pt x="177538" y="703861"/>
                </a:lnTo>
                <a:lnTo>
                  <a:pt x="173969" y="702288"/>
                </a:lnTo>
                <a:lnTo>
                  <a:pt x="168828" y="695635"/>
                </a:lnTo>
                <a:lnTo>
                  <a:pt x="170340" y="693094"/>
                </a:lnTo>
                <a:lnTo>
                  <a:pt x="169312" y="692066"/>
                </a:lnTo>
                <a:lnTo>
                  <a:pt x="166227" y="692550"/>
                </a:lnTo>
                <a:lnTo>
                  <a:pt x="162113" y="688981"/>
                </a:lnTo>
                <a:lnTo>
                  <a:pt x="155943" y="686440"/>
                </a:lnTo>
                <a:lnTo>
                  <a:pt x="154915" y="688497"/>
                </a:lnTo>
                <a:lnTo>
                  <a:pt x="151830" y="690553"/>
                </a:lnTo>
                <a:lnTo>
                  <a:pt x="143119" y="701321"/>
                </a:lnTo>
                <a:lnTo>
                  <a:pt x="144148" y="709547"/>
                </a:lnTo>
                <a:lnTo>
                  <a:pt x="143119" y="712088"/>
                </a:lnTo>
                <a:lnTo>
                  <a:pt x="135437" y="726484"/>
                </a:lnTo>
                <a:lnTo>
                  <a:pt x="133864" y="725456"/>
                </a:lnTo>
                <a:lnTo>
                  <a:pt x="130779" y="726968"/>
                </a:lnTo>
                <a:lnTo>
                  <a:pt x="128239" y="724912"/>
                </a:lnTo>
                <a:lnTo>
                  <a:pt x="124609" y="724912"/>
                </a:lnTo>
                <a:lnTo>
                  <a:pt x="113842" y="735195"/>
                </a:lnTo>
                <a:lnTo>
                  <a:pt x="110757" y="746507"/>
                </a:lnTo>
                <a:lnTo>
                  <a:pt x="114326" y="756246"/>
                </a:lnTo>
                <a:lnTo>
                  <a:pt x="130719" y="775723"/>
                </a:lnTo>
                <a:lnTo>
                  <a:pt x="132776" y="777780"/>
                </a:lnTo>
                <a:lnTo>
                  <a:pt x="127150" y="784979"/>
                </a:lnTo>
                <a:lnTo>
                  <a:pt x="118923" y="795262"/>
                </a:lnTo>
                <a:lnTo>
                  <a:pt x="118923" y="802460"/>
                </a:lnTo>
                <a:lnTo>
                  <a:pt x="115354" y="808630"/>
                </a:lnTo>
                <a:lnTo>
                  <a:pt x="115838" y="814800"/>
                </a:lnTo>
                <a:lnTo>
                  <a:pt x="114326" y="823027"/>
                </a:lnTo>
                <a:lnTo>
                  <a:pt x="113782" y="823511"/>
                </a:lnTo>
                <a:lnTo>
                  <a:pt x="113298" y="825567"/>
                </a:lnTo>
                <a:lnTo>
                  <a:pt x="108156" y="829136"/>
                </a:lnTo>
                <a:lnTo>
                  <a:pt x="103014" y="833249"/>
                </a:lnTo>
                <a:lnTo>
                  <a:pt x="104527" y="833249"/>
                </a:lnTo>
                <a:lnTo>
                  <a:pt x="109668" y="835790"/>
                </a:lnTo>
                <a:lnTo>
                  <a:pt x="111181" y="835790"/>
                </a:lnTo>
                <a:lnTo>
                  <a:pt x="110697" y="839903"/>
                </a:lnTo>
                <a:lnTo>
                  <a:pt x="108096" y="841960"/>
                </a:lnTo>
                <a:lnTo>
                  <a:pt x="105011" y="847585"/>
                </a:lnTo>
                <a:lnTo>
                  <a:pt x="102954" y="847101"/>
                </a:lnTo>
                <a:lnTo>
                  <a:pt x="99869" y="850671"/>
                </a:lnTo>
                <a:lnTo>
                  <a:pt x="97328" y="853211"/>
                </a:lnTo>
                <a:lnTo>
                  <a:pt x="91703" y="841899"/>
                </a:lnTo>
                <a:lnTo>
                  <a:pt x="91219" y="843412"/>
                </a:lnTo>
                <a:lnTo>
                  <a:pt x="86077" y="848554"/>
                </a:lnTo>
                <a:lnTo>
                  <a:pt x="85049" y="850610"/>
                </a:lnTo>
                <a:lnTo>
                  <a:pt x="81480" y="849582"/>
                </a:lnTo>
                <a:lnTo>
                  <a:pt x="77367" y="850066"/>
                </a:lnTo>
                <a:lnTo>
                  <a:pt x="73253" y="848554"/>
                </a:lnTo>
                <a:lnTo>
                  <a:pt x="70168" y="848009"/>
                </a:lnTo>
                <a:lnTo>
                  <a:pt x="66600" y="849037"/>
                </a:lnTo>
                <a:lnTo>
                  <a:pt x="64059" y="851638"/>
                </a:lnTo>
                <a:lnTo>
                  <a:pt x="68172" y="853150"/>
                </a:lnTo>
                <a:lnTo>
                  <a:pt x="73314" y="855207"/>
                </a:lnTo>
                <a:lnTo>
                  <a:pt x="75854" y="855691"/>
                </a:lnTo>
                <a:lnTo>
                  <a:pt x="76883" y="854663"/>
                </a:lnTo>
                <a:lnTo>
                  <a:pt x="78940" y="855691"/>
                </a:lnTo>
                <a:lnTo>
                  <a:pt x="78940" y="856720"/>
                </a:lnTo>
                <a:lnTo>
                  <a:pt x="81480" y="858232"/>
                </a:lnTo>
                <a:lnTo>
                  <a:pt x="81964" y="857748"/>
                </a:lnTo>
                <a:lnTo>
                  <a:pt x="85049" y="859805"/>
                </a:lnTo>
                <a:lnTo>
                  <a:pt x="86077" y="859321"/>
                </a:lnTo>
                <a:lnTo>
                  <a:pt x="88134" y="860833"/>
                </a:lnTo>
                <a:lnTo>
                  <a:pt x="80936" y="873657"/>
                </a:lnTo>
                <a:cubicBezTo>
                  <a:pt x="76036" y="869180"/>
                  <a:pt x="72769" y="866701"/>
                  <a:pt x="67083" y="862345"/>
                </a:cubicBezTo>
                <a:lnTo>
                  <a:pt x="64543" y="863857"/>
                </a:lnTo>
                <a:lnTo>
                  <a:pt x="59401" y="860289"/>
                </a:lnTo>
                <a:lnTo>
                  <a:pt x="57345" y="859260"/>
                </a:lnTo>
                <a:lnTo>
                  <a:pt x="54804" y="861317"/>
                </a:lnTo>
                <a:lnTo>
                  <a:pt x="49662" y="858232"/>
                </a:lnTo>
                <a:lnTo>
                  <a:pt x="47606" y="857748"/>
                </a:lnTo>
                <a:lnTo>
                  <a:pt x="47122" y="858232"/>
                </a:lnTo>
                <a:lnTo>
                  <a:pt x="44581" y="857204"/>
                </a:lnTo>
                <a:lnTo>
                  <a:pt x="44581" y="858232"/>
                </a:lnTo>
                <a:lnTo>
                  <a:pt x="45609" y="859260"/>
                </a:lnTo>
                <a:lnTo>
                  <a:pt x="45609" y="859744"/>
                </a:lnTo>
                <a:lnTo>
                  <a:pt x="46094" y="859744"/>
                </a:lnTo>
                <a:lnTo>
                  <a:pt x="47122" y="861317"/>
                </a:lnTo>
                <a:lnTo>
                  <a:pt x="48634" y="861801"/>
                </a:lnTo>
                <a:lnTo>
                  <a:pt x="48150" y="863857"/>
                </a:lnTo>
                <a:lnTo>
                  <a:pt x="47122" y="864341"/>
                </a:lnTo>
                <a:lnTo>
                  <a:pt x="47122" y="864886"/>
                </a:lnTo>
                <a:lnTo>
                  <a:pt x="46638" y="864886"/>
                </a:lnTo>
                <a:lnTo>
                  <a:pt x="46094" y="866398"/>
                </a:lnTo>
                <a:lnTo>
                  <a:pt x="45609" y="866398"/>
                </a:lnTo>
                <a:lnTo>
                  <a:pt x="44581" y="866882"/>
                </a:lnTo>
                <a:lnTo>
                  <a:pt x="44581" y="868939"/>
                </a:lnTo>
                <a:lnTo>
                  <a:pt x="44037" y="869483"/>
                </a:lnTo>
                <a:lnTo>
                  <a:pt x="44037" y="871540"/>
                </a:lnTo>
                <a:lnTo>
                  <a:pt x="45609" y="874080"/>
                </a:lnTo>
                <a:lnTo>
                  <a:pt x="45065" y="876681"/>
                </a:lnTo>
                <a:lnTo>
                  <a:pt x="44037" y="877709"/>
                </a:lnTo>
                <a:lnTo>
                  <a:pt x="44037" y="879282"/>
                </a:lnTo>
                <a:lnTo>
                  <a:pt x="45065" y="880311"/>
                </a:lnTo>
                <a:lnTo>
                  <a:pt x="45609" y="881339"/>
                </a:lnTo>
                <a:lnTo>
                  <a:pt x="46638" y="881883"/>
                </a:lnTo>
                <a:lnTo>
                  <a:pt x="47666" y="883940"/>
                </a:lnTo>
                <a:lnTo>
                  <a:pt x="46638" y="884968"/>
                </a:lnTo>
                <a:lnTo>
                  <a:pt x="45065" y="885513"/>
                </a:lnTo>
                <a:lnTo>
                  <a:pt x="45609" y="886541"/>
                </a:lnTo>
                <a:lnTo>
                  <a:pt x="45609" y="887569"/>
                </a:lnTo>
                <a:lnTo>
                  <a:pt x="45065" y="889626"/>
                </a:lnTo>
                <a:lnTo>
                  <a:pt x="43008" y="894223"/>
                </a:lnTo>
                <a:lnTo>
                  <a:pt x="42524" y="895252"/>
                </a:lnTo>
                <a:lnTo>
                  <a:pt x="43008" y="896280"/>
                </a:lnTo>
                <a:lnTo>
                  <a:pt x="41496" y="900393"/>
                </a:lnTo>
                <a:lnTo>
                  <a:pt x="39440" y="900393"/>
                </a:lnTo>
                <a:lnTo>
                  <a:pt x="38956" y="899909"/>
                </a:lnTo>
                <a:lnTo>
                  <a:pt x="37927" y="899909"/>
                </a:lnTo>
                <a:lnTo>
                  <a:pt x="36415" y="900938"/>
                </a:lnTo>
                <a:lnTo>
                  <a:pt x="36899" y="902450"/>
                </a:lnTo>
                <a:lnTo>
                  <a:pt x="35871" y="903962"/>
                </a:lnTo>
                <a:lnTo>
                  <a:pt x="35871" y="904990"/>
                </a:lnTo>
                <a:lnTo>
                  <a:pt x="36415" y="905535"/>
                </a:lnTo>
                <a:lnTo>
                  <a:pt x="36415" y="906563"/>
                </a:lnTo>
                <a:lnTo>
                  <a:pt x="37443" y="908620"/>
                </a:lnTo>
                <a:lnTo>
                  <a:pt x="42585" y="912733"/>
                </a:lnTo>
                <a:lnTo>
                  <a:pt x="42101" y="913762"/>
                </a:lnTo>
                <a:lnTo>
                  <a:pt x="43613" y="915818"/>
                </a:lnTo>
                <a:lnTo>
                  <a:pt x="42585" y="920960"/>
                </a:lnTo>
                <a:lnTo>
                  <a:pt x="41557" y="922472"/>
                </a:lnTo>
                <a:lnTo>
                  <a:pt x="42101" y="927614"/>
                </a:lnTo>
                <a:lnTo>
                  <a:pt x="40528" y="931183"/>
                </a:lnTo>
                <a:lnTo>
                  <a:pt x="38472" y="931183"/>
                </a:lnTo>
                <a:lnTo>
                  <a:pt x="37927" y="930154"/>
                </a:lnTo>
                <a:lnTo>
                  <a:pt x="35871" y="930154"/>
                </a:lnTo>
                <a:lnTo>
                  <a:pt x="33814" y="931183"/>
                </a:lnTo>
                <a:lnTo>
                  <a:pt x="31757" y="931667"/>
                </a:lnTo>
                <a:lnTo>
                  <a:pt x="28188" y="927069"/>
                </a:lnTo>
                <a:lnTo>
                  <a:pt x="24619" y="925557"/>
                </a:lnTo>
                <a:lnTo>
                  <a:pt x="23591" y="924529"/>
                </a:lnTo>
                <a:lnTo>
                  <a:pt x="22563" y="924529"/>
                </a:lnTo>
                <a:lnTo>
                  <a:pt x="18994" y="926041"/>
                </a:lnTo>
                <a:lnTo>
                  <a:pt x="17966" y="926041"/>
                </a:lnTo>
                <a:lnTo>
                  <a:pt x="16453" y="925557"/>
                </a:lnTo>
                <a:lnTo>
                  <a:pt x="14397" y="924529"/>
                </a:lnTo>
                <a:lnTo>
                  <a:pt x="13852" y="923017"/>
                </a:lnTo>
                <a:lnTo>
                  <a:pt x="12824" y="922472"/>
                </a:lnTo>
                <a:lnTo>
                  <a:pt x="11251" y="923017"/>
                </a:lnTo>
                <a:lnTo>
                  <a:pt x="11796" y="924045"/>
                </a:lnTo>
                <a:lnTo>
                  <a:pt x="8711" y="929670"/>
                </a:lnTo>
                <a:lnTo>
                  <a:pt x="8711" y="931243"/>
                </a:lnTo>
                <a:lnTo>
                  <a:pt x="10223" y="931243"/>
                </a:lnTo>
                <a:lnTo>
                  <a:pt x="13308" y="933300"/>
                </a:lnTo>
                <a:lnTo>
                  <a:pt x="13792" y="934328"/>
                </a:lnTo>
                <a:lnTo>
                  <a:pt x="14336" y="934872"/>
                </a:lnTo>
                <a:lnTo>
                  <a:pt x="15849" y="938986"/>
                </a:lnTo>
                <a:lnTo>
                  <a:pt x="15365" y="944611"/>
                </a:lnTo>
                <a:lnTo>
                  <a:pt x="12279" y="943583"/>
                </a:lnTo>
                <a:lnTo>
                  <a:pt x="1512" y="951265"/>
                </a:lnTo>
                <a:lnTo>
                  <a:pt x="0" y="956407"/>
                </a:lnTo>
                <a:lnTo>
                  <a:pt x="1028" y="956951"/>
                </a:lnTo>
                <a:lnTo>
                  <a:pt x="1573" y="957980"/>
                </a:lnTo>
                <a:lnTo>
                  <a:pt x="5142" y="961065"/>
                </a:lnTo>
                <a:lnTo>
                  <a:pt x="5626" y="959552"/>
                </a:lnTo>
                <a:lnTo>
                  <a:pt x="11796" y="963666"/>
                </a:lnTo>
                <a:lnTo>
                  <a:pt x="13308" y="974433"/>
                </a:lnTo>
                <a:lnTo>
                  <a:pt x="11796" y="975461"/>
                </a:lnTo>
                <a:lnTo>
                  <a:pt x="11796" y="975945"/>
                </a:lnTo>
                <a:lnTo>
                  <a:pt x="14881" y="978486"/>
                </a:lnTo>
                <a:lnTo>
                  <a:pt x="20022" y="981571"/>
                </a:lnTo>
                <a:lnTo>
                  <a:pt x="24136" y="982599"/>
                </a:lnTo>
                <a:lnTo>
                  <a:pt x="24136" y="983627"/>
                </a:lnTo>
                <a:lnTo>
                  <a:pt x="25164" y="984656"/>
                </a:lnTo>
                <a:lnTo>
                  <a:pt x="26192" y="986228"/>
                </a:lnTo>
                <a:lnTo>
                  <a:pt x="25164" y="989313"/>
                </a:lnTo>
                <a:lnTo>
                  <a:pt x="23107" y="992399"/>
                </a:lnTo>
                <a:lnTo>
                  <a:pt x="23107" y="994455"/>
                </a:lnTo>
                <a:lnTo>
                  <a:pt x="22623" y="995484"/>
                </a:lnTo>
                <a:lnTo>
                  <a:pt x="23107" y="996996"/>
                </a:lnTo>
                <a:lnTo>
                  <a:pt x="24136" y="998024"/>
                </a:lnTo>
                <a:lnTo>
                  <a:pt x="24136" y="999052"/>
                </a:lnTo>
                <a:lnTo>
                  <a:pt x="22079" y="1001109"/>
                </a:lnTo>
                <a:lnTo>
                  <a:pt x="27705" y="1001593"/>
                </a:lnTo>
                <a:lnTo>
                  <a:pt x="36959" y="1002077"/>
                </a:lnTo>
                <a:lnTo>
                  <a:pt x="39500" y="998992"/>
                </a:lnTo>
                <a:lnTo>
                  <a:pt x="42585" y="1000020"/>
                </a:lnTo>
                <a:lnTo>
                  <a:pt x="46698" y="998448"/>
                </a:lnTo>
                <a:lnTo>
                  <a:pt x="49239" y="1000020"/>
                </a:lnTo>
                <a:lnTo>
                  <a:pt x="57465" y="1004134"/>
                </a:lnTo>
                <a:lnTo>
                  <a:pt x="58978" y="1005706"/>
                </a:lnTo>
                <a:lnTo>
                  <a:pt x="57465" y="1006735"/>
                </a:lnTo>
                <a:lnTo>
                  <a:pt x="56437" y="1008791"/>
                </a:lnTo>
                <a:lnTo>
                  <a:pt x="56921" y="1012360"/>
                </a:lnTo>
                <a:lnTo>
                  <a:pt x="55893" y="1015445"/>
                </a:lnTo>
                <a:lnTo>
                  <a:pt x="54864" y="1016957"/>
                </a:lnTo>
                <a:lnTo>
                  <a:pt x="55893" y="1020042"/>
                </a:lnTo>
                <a:lnTo>
                  <a:pt x="59522" y="1024640"/>
                </a:lnTo>
                <a:lnTo>
                  <a:pt x="72891" y="1027725"/>
                </a:lnTo>
                <a:lnTo>
                  <a:pt x="72407" y="1026213"/>
                </a:lnTo>
                <a:lnTo>
                  <a:pt x="71378" y="1025668"/>
                </a:lnTo>
                <a:lnTo>
                  <a:pt x="69866" y="1025184"/>
                </a:lnTo>
                <a:lnTo>
                  <a:pt x="70410" y="1023672"/>
                </a:lnTo>
                <a:lnTo>
                  <a:pt x="78637" y="1024700"/>
                </a:lnTo>
                <a:lnTo>
                  <a:pt x="78637" y="1027301"/>
                </a:lnTo>
                <a:lnTo>
                  <a:pt x="80149" y="1027301"/>
                </a:lnTo>
                <a:lnTo>
                  <a:pt x="80149" y="1027785"/>
                </a:lnTo>
                <a:lnTo>
                  <a:pt x="80633" y="1027785"/>
                </a:lnTo>
                <a:lnTo>
                  <a:pt x="80633" y="1028269"/>
                </a:lnTo>
                <a:lnTo>
                  <a:pt x="81661" y="1028269"/>
                </a:lnTo>
                <a:lnTo>
                  <a:pt x="82690" y="1028814"/>
                </a:lnTo>
                <a:lnTo>
                  <a:pt x="84747" y="1029297"/>
                </a:lnTo>
                <a:lnTo>
                  <a:pt x="85775" y="1029842"/>
                </a:lnTo>
                <a:lnTo>
                  <a:pt x="85775" y="1030870"/>
                </a:lnTo>
                <a:lnTo>
                  <a:pt x="86259" y="1031354"/>
                </a:lnTo>
                <a:lnTo>
                  <a:pt x="86803" y="1032382"/>
                </a:lnTo>
                <a:lnTo>
                  <a:pt x="87287" y="1032866"/>
                </a:lnTo>
                <a:lnTo>
                  <a:pt x="88315" y="1033411"/>
                </a:lnTo>
                <a:lnTo>
                  <a:pt x="89828" y="1033895"/>
                </a:lnTo>
                <a:lnTo>
                  <a:pt x="90312" y="1034439"/>
                </a:lnTo>
                <a:lnTo>
                  <a:pt x="90796" y="1035951"/>
                </a:lnTo>
                <a:lnTo>
                  <a:pt x="90796" y="1036435"/>
                </a:lnTo>
                <a:lnTo>
                  <a:pt x="90312" y="1036980"/>
                </a:lnTo>
                <a:lnTo>
                  <a:pt x="90796" y="1037464"/>
                </a:lnTo>
                <a:lnTo>
                  <a:pt x="90796" y="1038008"/>
                </a:lnTo>
                <a:lnTo>
                  <a:pt x="91340" y="1038008"/>
                </a:lnTo>
                <a:lnTo>
                  <a:pt x="92368" y="1038492"/>
                </a:lnTo>
                <a:lnTo>
                  <a:pt x="94425" y="1040004"/>
                </a:lnTo>
                <a:lnTo>
                  <a:pt x="94909" y="1038976"/>
                </a:lnTo>
                <a:lnTo>
                  <a:pt x="97449" y="1038492"/>
                </a:lnTo>
                <a:lnTo>
                  <a:pt x="98962" y="1040004"/>
                </a:lnTo>
                <a:lnTo>
                  <a:pt x="99506" y="1041032"/>
                </a:lnTo>
                <a:lnTo>
                  <a:pt x="99506" y="1041577"/>
                </a:lnTo>
                <a:lnTo>
                  <a:pt x="98962" y="1042061"/>
                </a:lnTo>
                <a:lnTo>
                  <a:pt x="98962" y="1042545"/>
                </a:lnTo>
                <a:lnTo>
                  <a:pt x="98478" y="1043089"/>
                </a:lnTo>
                <a:lnTo>
                  <a:pt x="98478" y="1045146"/>
                </a:lnTo>
                <a:lnTo>
                  <a:pt x="98962" y="1046174"/>
                </a:lnTo>
                <a:lnTo>
                  <a:pt x="99990" y="1046718"/>
                </a:lnTo>
                <a:lnTo>
                  <a:pt x="102591" y="1048775"/>
                </a:lnTo>
                <a:lnTo>
                  <a:pt x="103619" y="1054401"/>
                </a:lnTo>
                <a:lnTo>
                  <a:pt x="109789" y="1058998"/>
                </a:lnTo>
                <a:lnTo>
                  <a:pt x="111846" y="1065168"/>
                </a:lnTo>
                <a:lnTo>
                  <a:pt x="121101" y="1072850"/>
                </a:lnTo>
                <a:lnTo>
                  <a:pt x="125698" y="1078476"/>
                </a:lnTo>
                <a:lnTo>
                  <a:pt x="127755" y="1073334"/>
                </a:lnTo>
                <a:lnTo>
                  <a:pt x="140579" y="1083073"/>
                </a:lnTo>
                <a:lnTo>
                  <a:pt x="143119" y="1079988"/>
                </a:lnTo>
                <a:lnTo>
                  <a:pt x="142091" y="1078960"/>
                </a:lnTo>
                <a:lnTo>
                  <a:pt x="142091" y="1076903"/>
                </a:lnTo>
                <a:lnTo>
                  <a:pt x="144632" y="1075330"/>
                </a:lnTo>
                <a:lnTo>
                  <a:pt x="147717" y="1079444"/>
                </a:lnTo>
                <a:lnTo>
                  <a:pt x="149773" y="1083012"/>
                </a:lnTo>
                <a:lnTo>
                  <a:pt x="151830" y="1087126"/>
                </a:lnTo>
                <a:lnTo>
                  <a:pt x="164170" y="1094324"/>
                </a:lnTo>
                <a:lnTo>
                  <a:pt x="168283" y="1090755"/>
                </a:lnTo>
                <a:lnTo>
                  <a:pt x="165743" y="1084585"/>
                </a:lnTo>
                <a:lnTo>
                  <a:pt x="162174" y="1078415"/>
                </a:lnTo>
                <a:lnTo>
                  <a:pt x="161145" y="1076359"/>
                </a:lnTo>
                <a:lnTo>
                  <a:pt x="159633" y="1075875"/>
                </a:lnTo>
                <a:lnTo>
                  <a:pt x="158121" y="1071761"/>
                </a:lnTo>
                <a:lnTo>
                  <a:pt x="154008" y="1063535"/>
                </a:lnTo>
                <a:lnTo>
                  <a:pt x="153524" y="1057909"/>
                </a:lnTo>
                <a:lnTo>
                  <a:pt x="154552" y="1056881"/>
                </a:lnTo>
                <a:lnTo>
                  <a:pt x="154068" y="1055852"/>
                </a:lnTo>
                <a:lnTo>
                  <a:pt x="154068" y="1054280"/>
                </a:lnTo>
                <a:lnTo>
                  <a:pt x="155096" y="1053796"/>
                </a:lnTo>
                <a:lnTo>
                  <a:pt x="155096" y="1047142"/>
                </a:lnTo>
                <a:lnTo>
                  <a:pt x="157153" y="1046114"/>
                </a:lnTo>
                <a:lnTo>
                  <a:pt x="157153" y="1043573"/>
                </a:lnTo>
                <a:lnTo>
                  <a:pt x="155096" y="1043573"/>
                </a:lnTo>
                <a:lnTo>
                  <a:pt x="155096" y="1041516"/>
                </a:lnTo>
                <a:lnTo>
                  <a:pt x="162779" y="1037403"/>
                </a:lnTo>
                <a:lnTo>
                  <a:pt x="164291" y="1039944"/>
                </a:lnTo>
                <a:lnTo>
                  <a:pt x="165803" y="1045085"/>
                </a:lnTo>
                <a:lnTo>
                  <a:pt x="166831" y="1047142"/>
                </a:lnTo>
                <a:lnTo>
                  <a:pt x="174030" y="1053312"/>
                </a:lnTo>
                <a:lnTo>
                  <a:pt x="180684" y="1053857"/>
                </a:lnTo>
                <a:lnTo>
                  <a:pt x="182256" y="1054340"/>
                </a:lnTo>
                <a:lnTo>
                  <a:pt x="183769" y="1055369"/>
                </a:lnTo>
                <a:lnTo>
                  <a:pt x="187882" y="1062567"/>
                </a:lnTo>
                <a:lnTo>
                  <a:pt x="190422" y="1061539"/>
                </a:lnTo>
                <a:lnTo>
                  <a:pt x="196592" y="1055369"/>
                </a:lnTo>
                <a:lnTo>
                  <a:pt x="205847" y="1058938"/>
                </a:lnTo>
                <a:lnTo>
                  <a:pt x="207360" y="1062023"/>
                </a:lnTo>
                <a:lnTo>
                  <a:pt x="208388" y="1061478"/>
                </a:lnTo>
                <a:lnTo>
                  <a:pt x="208932" y="1060450"/>
                </a:lnTo>
                <a:lnTo>
                  <a:pt x="208932" y="1057365"/>
                </a:lnTo>
                <a:lnTo>
                  <a:pt x="209961" y="1056336"/>
                </a:lnTo>
                <a:lnTo>
                  <a:pt x="212017" y="1050711"/>
                </a:lnTo>
                <a:lnTo>
                  <a:pt x="213590" y="1049199"/>
                </a:lnTo>
                <a:lnTo>
                  <a:pt x="214074" y="1047686"/>
                </a:lnTo>
                <a:lnTo>
                  <a:pt x="215102" y="1046114"/>
                </a:lnTo>
                <a:lnTo>
                  <a:pt x="211533" y="1040972"/>
                </a:lnTo>
                <a:lnTo>
                  <a:pt x="209961" y="1040488"/>
                </a:lnTo>
                <a:lnTo>
                  <a:pt x="213590" y="1036375"/>
                </a:lnTo>
                <a:lnTo>
                  <a:pt x="218187" y="1040488"/>
                </a:lnTo>
                <a:lnTo>
                  <a:pt x="219700" y="1038915"/>
                </a:lnTo>
                <a:lnTo>
                  <a:pt x="220184" y="1038915"/>
                </a:lnTo>
                <a:lnTo>
                  <a:pt x="220184" y="1038431"/>
                </a:lnTo>
                <a:lnTo>
                  <a:pt x="220728" y="1038431"/>
                </a:lnTo>
                <a:lnTo>
                  <a:pt x="221212" y="1038915"/>
                </a:lnTo>
                <a:lnTo>
                  <a:pt x="221756" y="1038431"/>
                </a:lnTo>
                <a:lnTo>
                  <a:pt x="221212" y="1037948"/>
                </a:lnTo>
                <a:lnTo>
                  <a:pt x="221212" y="1037403"/>
                </a:lnTo>
                <a:lnTo>
                  <a:pt x="214014" y="1031233"/>
                </a:lnTo>
                <a:lnTo>
                  <a:pt x="209900" y="1034802"/>
                </a:lnTo>
                <a:lnTo>
                  <a:pt x="209416" y="1034318"/>
                </a:lnTo>
                <a:lnTo>
                  <a:pt x="217099" y="1025063"/>
                </a:lnTo>
                <a:lnTo>
                  <a:pt x="224781" y="1024035"/>
                </a:lnTo>
                <a:lnTo>
                  <a:pt x="225809" y="1023006"/>
                </a:lnTo>
                <a:lnTo>
                  <a:pt x="230406" y="1013268"/>
                </a:lnTo>
                <a:lnTo>
                  <a:pt x="231435" y="1012784"/>
                </a:lnTo>
                <a:lnTo>
                  <a:pt x="229922" y="1011755"/>
                </a:lnTo>
                <a:lnTo>
                  <a:pt x="229922" y="1010183"/>
                </a:lnTo>
                <a:lnTo>
                  <a:pt x="230467" y="1010183"/>
                </a:lnTo>
                <a:lnTo>
                  <a:pt x="231495" y="1011211"/>
                </a:lnTo>
                <a:lnTo>
                  <a:pt x="234036" y="1011755"/>
                </a:lnTo>
                <a:lnTo>
                  <a:pt x="241234" y="1016897"/>
                </a:lnTo>
                <a:lnTo>
                  <a:pt x="241778" y="1016413"/>
                </a:lnTo>
                <a:lnTo>
                  <a:pt x="247404" y="1011271"/>
                </a:lnTo>
                <a:lnTo>
                  <a:pt x="246376" y="1010787"/>
                </a:lnTo>
                <a:lnTo>
                  <a:pt x="246860" y="1009275"/>
                </a:lnTo>
                <a:lnTo>
                  <a:pt x="255570" y="1002621"/>
                </a:lnTo>
                <a:lnTo>
                  <a:pt x="258111" y="1004678"/>
                </a:lnTo>
                <a:lnTo>
                  <a:pt x="261196" y="1006190"/>
                </a:lnTo>
                <a:lnTo>
                  <a:pt x="263252" y="1011332"/>
                </a:lnTo>
                <a:lnTo>
                  <a:pt x="264825" y="1011876"/>
                </a:lnTo>
                <a:lnTo>
                  <a:pt x="265309" y="1012360"/>
                </a:lnTo>
                <a:lnTo>
                  <a:pt x="267366" y="1012360"/>
                </a:lnTo>
                <a:lnTo>
                  <a:pt x="269422" y="1010848"/>
                </a:lnTo>
                <a:lnTo>
                  <a:pt x="271479" y="1010848"/>
                </a:lnTo>
                <a:lnTo>
                  <a:pt x="272507" y="1009820"/>
                </a:lnTo>
                <a:lnTo>
                  <a:pt x="277105" y="1009820"/>
                </a:lnTo>
                <a:lnTo>
                  <a:pt x="278133" y="1008791"/>
                </a:lnTo>
                <a:lnTo>
                  <a:pt x="279161" y="1008791"/>
                </a:lnTo>
                <a:lnTo>
                  <a:pt x="279161" y="1006735"/>
                </a:lnTo>
                <a:lnTo>
                  <a:pt x="278617" y="1005706"/>
                </a:lnTo>
                <a:lnTo>
                  <a:pt x="278133" y="1005706"/>
                </a:lnTo>
                <a:lnTo>
                  <a:pt x="277649" y="1005162"/>
                </a:lnTo>
                <a:lnTo>
                  <a:pt x="277105" y="1005162"/>
                </a:lnTo>
                <a:lnTo>
                  <a:pt x="276621" y="1004678"/>
                </a:lnTo>
                <a:lnTo>
                  <a:pt x="276076" y="1004678"/>
                </a:lnTo>
                <a:lnTo>
                  <a:pt x="275592" y="1003650"/>
                </a:lnTo>
                <a:lnTo>
                  <a:pt x="275592" y="1002621"/>
                </a:lnTo>
                <a:lnTo>
                  <a:pt x="276076" y="1001593"/>
                </a:lnTo>
                <a:lnTo>
                  <a:pt x="277105" y="1001109"/>
                </a:lnTo>
                <a:lnTo>
                  <a:pt x="279161" y="995484"/>
                </a:lnTo>
                <a:lnTo>
                  <a:pt x="278133" y="994939"/>
                </a:lnTo>
                <a:lnTo>
                  <a:pt x="277649" y="993911"/>
                </a:lnTo>
                <a:lnTo>
                  <a:pt x="276621" y="993427"/>
                </a:lnTo>
                <a:lnTo>
                  <a:pt x="277105" y="990886"/>
                </a:lnTo>
                <a:lnTo>
                  <a:pt x="278617" y="990886"/>
                </a:lnTo>
                <a:lnTo>
                  <a:pt x="279645" y="989858"/>
                </a:lnTo>
                <a:lnTo>
                  <a:pt x="279645" y="989313"/>
                </a:lnTo>
                <a:lnTo>
                  <a:pt x="280190" y="988830"/>
                </a:lnTo>
                <a:lnTo>
                  <a:pt x="282246" y="989313"/>
                </a:lnTo>
                <a:lnTo>
                  <a:pt x="282730" y="989313"/>
                </a:lnTo>
                <a:lnTo>
                  <a:pt x="283214" y="988830"/>
                </a:lnTo>
                <a:lnTo>
                  <a:pt x="282186" y="987801"/>
                </a:lnTo>
                <a:lnTo>
                  <a:pt x="282670" y="987318"/>
                </a:lnTo>
                <a:lnTo>
                  <a:pt x="282186" y="986289"/>
                </a:lnTo>
                <a:lnTo>
                  <a:pt x="283214" y="985261"/>
                </a:lnTo>
                <a:cubicBezTo>
                  <a:pt x="280734" y="981752"/>
                  <a:pt x="278194" y="977760"/>
                  <a:pt x="277589" y="973465"/>
                </a:cubicBezTo>
                <a:lnTo>
                  <a:pt x="278617" y="970925"/>
                </a:lnTo>
                <a:lnTo>
                  <a:pt x="275532" y="965783"/>
                </a:lnTo>
                <a:lnTo>
                  <a:pt x="276016" y="965783"/>
                </a:lnTo>
                <a:lnTo>
                  <a:pt x="276560" y="965299"/>
                </a:lnTo>
                <a:lnTo>
                  <a:pt x="276560" y="963726"/>
                </a:lnTo>
                <a:lnTo>
                  <a:pt x="277589" y="963242"/>
                </a:lnTo>
                <a:lnTo>
                  <a:pt x="278072" y="961730"/>
                </a:lnTo>
                <a:lnTo>
                  <a:pt x="279585" y="960157"/>
                </a:lnTo>
                <a:lnTo>
                  <a:pt x="280613" y="961186"/>
                </a:lnTo>
                <a:lnTo>
                  <a:pt x="283698" y="961730"/>
                </a:lnTo>
                <a:lnTo>
                  <a:pt x="286783" y="963242"/>
                </a:lnTo>
                <a:lnTo>
                  <a:pt x="287811" y="962758"/>
                </a:lnTo>
                <a:lnTo>
                  <a:pt x="288840" y="961730"/>
                </a:lnTo>
                <a:lnTo>
                  <a:pt x="289384" y="960157"/>
                </a:lnTo>
                <a:lnTo>
                  <a:pt x="290412" y="959129"/>
                </a:lnTo>
                <a:lnTo>
                  <a:pt x="291441" y="957073"/>
                </a:lnTo>
                <a:lnTo>
                  <a:pt x="297066" y="952959"/>
                </a:lnTo>
                <a:lnTo>
                  <a:pt x="307833" y="958585"/>
                </a:lnTo>
                <a:lnTo>
                  <a:pt x="316544" y="971892"/>
                </a:lnTo>
                <a:lnTo>
                  <a:pt x="321686" y="1005767"/>
                </a:lnTo>
                <a:lnTo>
                  <a:pt x="341163" y="1043210"/>
                </a:lnTo>
                <a:lnTo>
                  <a:pt x="343220" y="1047808"/>
                </a:lnTo>
                <a:lnTo>
                  <a:pt x="349390" y="1059603"/>
                </a:lnTo>
                <a:lnTo>
                  <a:pt x="359673" y="1066801"/>
                </a:lnTo>
                <a:lnTo>
                  <a:pt x="360702" y="1067830"/>
                </a:lnTo>
                <a:lnTo>
                  <a:pt x="354532" y="1090937"/>
                </a:lnTo>
                <a:cubicBezTo>
                  <a:pt x="364573" y="1123057"/>
                  <a:pt x="366146" y="1153544"/>
                  <a:pt x="380724" y="1183849"/>
                </a:cubicBezTo>
                <a:cubicBezTo>
                  <a:pt x="386228" y="1190685"/>
                  <a:pt x="383446" y="1185482"/>
                  <a:pt x="389435" y="1195645"/>
                </a:cubicBezTo>
                <a:lnTo>
                  <a:pt x="390947" y="1194072"/>
                </a:lnTo>
                <a:lnTo>
                  <a:pt x="397601" y="1197157"/>
                </a:lnTo>
                <a:lnTo>
                  <a:pt x="398085" y="1196129"/>
                </a:lnTo>
                <a:lnTo>
                  <a:pt x="400625" y="1197641"/>
                </a:lnTo>
                <a:lnTo>
                  <a:pt x="405222" y="1198186"/>
                </a:lnTo>
                <a:lnTo>
                  <a:pt x="408791" y="1199698"/>
                </a:lnTo>
                <a:lnTo>
                  <a:pt x="407279" y="1203266"/>
                </a:lnTo>
                <a:lnTo>
                  <a:pt x="415989" y="1210949"/>
                </a:lnTo>
                <a:lnTo>
                  <a:pt x="422160" y="1220204"/>
                </a:lnTo>
                <a:lnTo>
                  <a:pt x="437040" y="1233572"/>
                </a:lnTo>
                <a:lnTo>
                  <a:pt x="431415" y="1246396"/>
                </a:lnTo>
                <a:lnTo>
                  <a:pt x="424761" y="1259764"/>
                </a:lnTo>
                <a:lnTo>
                  <a:pt x="424761" y="1275189"/>
                </a:lnTo>
                <a:lnTo>
                  <a:pt x="427846" y="1277246"/>
                </a:lnTo>
                <a:lnTo>
                  <a:pt x="429418" y="1278818"/>
                </a:lnTo>
                <a:lnTo>
                  <a:pt x="430447" y="1281903"/>
                </a:lnTo>
                <a:lnTo>
                  <a:pt x="450953" y="1306039"/>
                </a:lnTo>
                <a:lnTo>
                  <a:pt x="441698" y="1312209"/>
                </a:lnTo>
                <a:cubicBezTo>
                  <a:pt x="455490" y="1327513"/>
                  <a:pt x="449622" y="1331505"/>
                  <a:pt x="446840" y="1352737"/>
                </a:cubicBezTo>
                <a:lnTo>
                  <a:pt x="436072" y="1374272"/>
                </a:lnTo>
                <a:lnTo>
                  <a:pt x="428874" y="1377357"/>
                </a:lnTo>
                <a:lnTo>
                  <a:pt x="416050" y="1390725"/>
                </a:lnTo>
                <a:lnTo>
                  <a:pt x="412965" y="1399980"/>
                </a:lnTo>
                <a:lnTo>
                  <a:pt x="466317" y="1369190"/>
                </a:lnTo>
                <a:lnTo>
                  <a:pt x="533521" y="1330175"/>
                </a:lnTo>
                <a:lnTo>
                  <a:pt x="534550" y="1330175"/>
                </a:lnTo>
                <a:lnTo>
                  <a:pt x="535578" y="1330719"/>
                </a:lnTo>
                <a:lnTo>
                  <a:pt x="536606" y="1330719"/>
                </a:lnTo>
                <a:lnTo>
                  <a:pt x="536606" y="1329691"/>
                </a:lnTo>
                <a:lnTo>
                  <a:pt x="537091" y="1329207"/>
                </a:lnTo>
                <a:lnTo>
                  <a:pt x="537635" y="1329207"/>
                </a:lnTo>
                <a:lnTo>
                  <a:pt x="538119" y="1328662"/>
                </a:lnTo>
                <a:lnTo>
                  <a:pt x="538663" y="1328662"/>
                </a:lnTo>
                <a:lnTo>
                  <a:pt x="538663" y="1328178"/>
                </a:lnTo>
                <a:lnTo>
                  <a:pt x="539692" y="1327150"/>
                </a:lnTo>
                <a:lnTo>
                  <a:pt x="539692" y="1326122"/>
                </a:lnTo>
                <a:lnTo>
                  <a:pt x="542232" y="1324609"/>
                </a:lnTo>
                <a:lnTo>
                  <a:pt x="542232" y="1325093"/>
                </a:lnTo>
                <a:lnTo>
                  <a:pt x="542777" y="1325093"/>
                </a:lnTo>
                <a:lnTo>
                  <a:pt x="543805" y="1326122"/>
                </a:lnTo>
                <a:lnTo>
                  <a:pt x="543805" y="1324609"/>
                </a:lnTo>
                <a:lnTo>
                  <a:pt x="544289" y="1324609"/>
                </a:lnTo>
                <a:lnTo>
                  <a:pt x="544833" y="1324065"/>
                </a:lnTo>
                <a:lnTo>
                  <a:pt x="545317" y="1324065"/>
                </a:lnTo>
                <a:lnTo>
                  <a:pt x="544833" y="1323581"/>
                </a:lnTo>
                <a:lnTo>
                  <a:pt x="544833" y="1323037"/>
                </a:lnTo>
                <a:lnTo>
                  <a:pt x="559230" y="1313782"/>
                </a:lnTo>
                <a:lnTo>
                  <a:pt x="569513" y="1308156"/>
                </a:lnTo>
                <a:lnTo>
                  <a:pt x="576167" y="1304043"/>
                </a:lnTo>
                <a:lnTo>
                  <a:pt x="584878" y="1299930"/>
                </a:lnTo>
                <a:lnTo>
                  <a:pt x="588446" y="1307612"/>
                </a:lnTo>
                <a:lnTo>
                  <a:pt x="592016" y="1304043"/>
                </a:lnTo>
                <a:lnTo>
                  <a:pt x="603327" y="1287650"/>
                </a:lnTo>
                <a:lnTo>
                  <a:pt x="602843" y="1282025"/>
                </a:lnTo>
                <a:lnTo>
                  <a:pt x="607985" y="1280512"/>
                </a:lnTo>
                <a:lnTo>
                  <a:pt x="616695" y="1267688"/>
                </a:lnTo>
                <a:lnTo>
                  <a:pt x="625406" y="1253292"/>
                </a:lnTo>
                <a:lnTo>
                  <a:pt x="625890" y="1253292"/>
                </a:lnTo>
                <a:lnTo>
                  <a:pt x="634116" y="1251719"/>
                </a:lnTo>
                <a:lnTo>
                  <a:pt x="636657" y="1247122"/>
                </a:lnTo>
                <a:lnTo>
                  <a:pt x="637141" y="1245065"/>
                </a:lnTo>
                <a:lnTo>
                  <a:pt x="634600" y="1234298"/>
                </a:lnTo>
                <a:lnTo>
                  <a:pt x="634056" y="1233814"/>
                </a:lnTo>
                <a:lnTo>
                  <a:pt x="634056" y="1233270"/>
                </a:lnTo>
                <a:lnTo>
                  <a:pt x="634600" y="1232786"/>
                </a:lnTo>
                <a:lnTo>
                  <a:pt x="635084" y="1231273"/>
                </a:lnTo>
                <a:lnTo>
                  <a:pt x="635629" y="1231273"/>
                </a:lnTo>
                <a:lnTo>
                  <a:pt x="635629" y="1230729"/>
                </a:lnTo>
                <a:lnTo>
                  <a:pt x="636113" y="1231273"/>
                </a:lnTo>
                <a:cubicBezTo>
                  <a:pt x="636960" y="1230366"/>
                  <a:pt x="638593" y="1228793"/>
                  <a:pt x="639682" y="1228672"/>
                </a:cubicBezTo>
                <a:lnTo>
                  <a:pt x="639682" y="1227644"/>
                </a:lnTo>
                <a:lnTo>
                  <a:pt x="640226" y="1227100"/>
                </a:lnTo>
                <a:lnTo>
                  <a:pt x="640710" y="1226616"/>
                </a:lnTo>
                <a:lnTo>
                  <a:pt x="643795" y="1226616"/>
                </a:lnTo>
                <a:lnTo>
                  <a:pt x="647908" y="1222019"/>
                </a:lnTo>
                <a:lnTo>
                  <a:pt x="655106" y="1208650"/>
                </a:lnTo>
                <a:lnTo>
                  <a:pt x="663817" y="1197339"/>
                </a:lnTo>
                <a:lnTo>
                  <a:pt x="667930" y="1193225"/>
                </a:lnTo>
                <a:lnTo>
                  <a:pt x="672528" y="1185543"/>
                </a:lnTo>
                <a:lnTo>
                  <a:pt x="674100" y="1186571"/>
                </a:lnTo>
                <a:lnTo>
                  <a:pt x="675129" y="1185059"/>
                </a:lnTo>
                <a:lnTo>
                  <a:pt x="673556" y="1183487"/>
                </a:lnTo>
                <a:lnTo>
                  <a:pt x="684867" y="1165521"/>
                </a:lnTo>
                <a:lnTo>
                  <a:pt x="705918" y="1131647"/>
                </a:lnTo>
                <a:lnTo>
                  <a:pt x="707975" y="1128562"/>
                </a:lnTo>
                <a:lnTo>
                  <a:pt x="718742" y="1112653"/>
                </a:lnTo>
                <a:lnTo>
                  <a:pt x="721283" y="1105454"/>
                </a:lnTo>
                <a:lnTo>
                  <a:pt x="722795" y="1101885"/>
                </a:lnTo>
                <a:lnTo>
                  <a:pt x="726908" y="1091602"/>
                </a:lnTo>
                <a:lnTo>
                  <a:pt x="726424" y="1088517"/>
                </a:lnTo>
                <a:lnTo>
                  <a:pt x="725396" y="1086460"/>
                </a:lnTo>
                <a:lnTo>
                  <a:pt x="724851" y="1081863"/>
                </a:lnTo>
                <a:lnTo>
                  <a:pt x="724851" y="1080835"/>
                </a:lnTo>
                <a:lnTo>
                  <a:pt x="725880" y="1079807"/>
                </a:lnTo>
                <a:lnTo>
                  <a:pt x="726908" y="1079262"/>
                </a:lnTo>
                <a:lnTo>
                  <a:pt x="732534" y="1068495"/>
                </a:lnTo>
                <a:lnTo>
                  <a:pt x="741244" y="1066983"/>
                </a:lnTo>
                <a:lnTo>
                  <a:pt x="751528" y="1067467"/>
                </a:lnTo>
                <a:lnTo>
                  <a:pt x="758181" y="1056155"/>
                </a:lnTo>
                <a:lnTo>
                  <a:pt x="764351" y="1049985"/>
                </a:lnTo>
                <a:lnTo>
                  <a:pt x="769977" y="1040730"/>
                </a:lnTo>
                <a:lnTo>
                  <a:pt x="771005" y="1039157"/>
                </a:lnTo>
                <a:lnTo>
                  <a:pt x="776147" y="1031959"/>
                </a:lnTo>
                <a:lnTo>
                  <a:pt x="776147" y="1026333"/>
                </a:lnTo>
                <a:lnTo>
                  <a:pt x="776691" y="1025789"/>
                </a:lnTo>
                <a:lnTo>
                  <a:pt x="783345" y="1022220"/>
                </a:lnTo>
                <a:lnTo>
                  <a:pt x="803367" y="998085"/>
                </a:lnTo>
                <a:lnTo>
                  <a:pt x="808509" y="998569"/>
                </a:lnTo>
                <a:lnTo>
                  <a:pt x="811594" y="999597"/>
                </a:lnTo>
                <a:lnTo>
                  <a:pt x="815163" y="1000141"/>
                </a:lnTo>
                <a:lnTo>
                  <a:pt x="818732" y="995544"/>
                </a:lnTo>
                <a:lnTo>
                  <a:pt x="820244" y="985805"/>
                </a:lnTo>
                <a:lnTo>
                  <a:pt x="816675" y="983748"/>
                </a:lnTo>
                <a:lnTo>
                  <a:pt x="816191" y="982720"/>
                </a:lnTo>
                <a:lnTo>
                  <a:pt x="814134" y="982720"/>
                </a:lnTo>
                <a:lnTo>
                  <a:pt x="850066" y="933965"/>
                </a:lnTo>
                <a:lnTo>
                  <a:pt x="851578" y="932453"/>
                </a:lnTo>
                <a:lnTo>
                  <a:pt x="856175" y="925799"/>
                </a:lnTo>
                <a:lnTo>
                  <a:pt x="867971" y="908862"/>
                </a:lnTo>
                <a:lnTo>
                  <a:pt x="871056" y="906805"/>
                </a:lnTo>
                <a:lnTo>
                  <a:pt x="875169" y="905777"/>
                </a:lnTo>
                <a:lnTo>
                  <a:pt x="874685" y="900151"/>
                </a:lnTo>
                <a:lnTo>
                  <a:pt x="877225" y="882186"/>
                </a:lnTo>
                <a:lnTo>
                  <a:pt x="880795" y="878617"/>
                </a:lnTo>
                <a:lnTo>
                  <a:pt x="879766" y="874504"/>
                </a:lnTo>
                <a:lnTo>
                  <a:pt x="890533" y="870390"/>
                </a:lnTo>
                <a:lnTo>
                  <a:pt x="896703" y="854481"/>
                </a:lnTo>
                <a:lnTo>
                  <a:pt x="896159" y="852425"/>
                </a:lnTo>
                <a:lnTo>
                  <a:pt x="898700" y="847827"/>
                </a:lnTo>
                <a:lnTo>
                  <a:pt x="921807" y="776510"/>
                </a:lnTo>
                <a:lnTo>
                  <a:pt x="922835" y="776510"/>
                </a:lnTo>
                <a:lnTo>
                  <a:pt x="922835" y="775966"/>
                </a:lnTo>
                <a:lnTo>
                  <a:pt x="921807" y="774453"/>
                </a:lnTo>
                <a:lnTo>
                  <a:pt x="922351" y="773969"/>
                </a:lnTo>
                <a:lnTo>
                  <a:pt x="923863" y="773969"/>
                </a:lnTo>
                <a:lnTo>
                  <a:pt x="924892" y="772941"/>
                </a:lnTo>
                <a:lnTo>
                  <a:pt x="926404" y="772941"/>
                </a:lnTo>
                <a:lnTo>
                  <a:pt x="929489" y="769856"/>
                </a:lnTo>
                <a:lnTo>
                  <a:pt x="929973" y="765259"/>
                </a:lnTo>
                <a:lnTo>
                  <a:pt x="930457" y="762718"/>
                </a:lnTo>
                <a:lnTo>
                  <a:pt x="929428" y="760661"/>
                </a:lnTo>
                <a:lnTo>
                  <a:pt x="929912" y="759149"/>
                </a:lnTo>
                <a:lnTo>
                  <a:pt x="929428" y="757092"/>
                </a:lnTo>
                <a:lnTo>
                  <a:pt x="929912" y="756064"/>
                </a:lnTo>
                <a:lnTo>
                  <a:pt x="929428" y="755580"/>
                </a:lnTo>
                <a:lnTo>
                  <a:pt x="930457" y="755036"/>
                </a:lnTo>
                <a:lnTo>
                  <a:pt x="930457" y="752979"/>
                </a:lnTo>
                <a:lnTo>
                  <a:pt x="931969" y="752979"/>
                </a:lnTo>
                <a:lnTo>
                  <a:pt x="931425" y="748382"/>
                </a:lnTo>
                <a:lnTo>
                  <a:pt x="929912" y="743240"/>
                </a:lnTo>
                <a:lnTo>
                  <a:pt x="939651" y="696058"/>
                </a:lnTo>
                <a:lnTo>
                  <a:pt x="942736" y="681178"/>
                </a:lnTo>
                <a:lnTo>
                  <a:pt x="951447" y="680694"/>
                </a:lnTo>
                <a:lnTo>
                  <a:pt x="947334" y="673012"/>
                </a:lnTo>
                <a:lnTo>
                  <a:pt x="949390" y="668414"/>
                </a:lnTo>
                <a:lnTo>
                  <a:pt x="951447" y="663817"/>
                </a:lnTo>
                <a:lnTo>
                  <a:pt x="956044" y="654562"/>
                </a:lnTo>
                <a:lnTo>
                  <a:pt x="957556" y="650993"/>
                </a:lnTo>
                <a:lnTo>
                  <a:pt x="960097" y="645368"/>
                </a:lnTo>
                <a:lnTo>
                  <a:pt x="962637" y="639197"/>
                </a:lnTo>
                <a:cubicBezTo>
                  <a:pt x="970017" y="625104"/>
                  <a:pt x="974433" y="612159"/>
                  <a:pt x="981087" y="597641"/>
                </a:cubicBezTo>
                <a:lnTo>
                  <a:pt x="979030" y="595100"/>
                </a:lnTo>
                <a:close/>
              </a:path>
            </a:pathLst>
          </a:custGeom>
          <a:solidFill>
            <a:schemeClr val="accent1"/>
          </a:solidFill>
          <a:ln w="6035" cap="flat">
            <a:noFill/>
            <a:prstDash val="solid"/>
            <a:miter/>
          </a:ln>
        </p:spPr>
        <p:txBody>
          <a:bodyPr rtlCol="0" anchor="ctr"/>
          <a:lstStyle/>
          <a:p>
            <a:endParaRPr lang="en-FI"/>
          </a:p>
        </p:txBody>
      </p:sp>
      <p:sp>
        <p:nvSpPr>
          <p:cNvPr id="2335" name="Freeform: Shape 973">
            <a:extLst>
              <a:ext uri="{FF2B5EF4-FFF2-40B4-BE49-F238E27FC236}">
                <a16:creationId xmlns:a16="http://schemas.microsoft.com/office/drawing/2014/main" id="{565ACC5A-0862-D72B-B904-D81660C9484D}"/>
              </a:ext>
            </a:extLst>
          </p:cNvPr>
          <p:cNvSpPr/>
          <p:nvPr/>
        </p:nvSpPr>
        <p:spPr>
          <a:xfrm>
            <a:off x="8641015" y="80122"/>
            <a:ext cx="2240366" cy="2917189"/>
          </a:xfrm>
          <a:custGeom>
            <a:avLst/>
            <a:gdLst>
              <a:gd name="connsiteX0" fmla="*/ 1260369 w 2240366"/>
              <a:gd name="connsiteY0" fmla="*/ 289324 h 2917189"/>
              <a:gd name="connsiteX1" fmla="*/ 1260369 w 2240366"/>
              <a:gd name="connsiteY1" fmla="*/ 287811 h 2917189"/>
              <a:gd name="connsiteX2" fmla="*/ 1256800 w 2240366"/>
              <a:gd name="connsiteY2" fmla="*/ 284242 h 2917189"/>
              <a:gd name="connsiteX3" fmla="*/ 1255288 w 2240366"/>
              <a:gd name="connsiteY3" fmla="*/ 283214 h 2917189"/>
              <a:gd name="connsiteX4" fmla="*/ 1254743 w 2240366"/>
              <a:gd name="connsiteY4" fmla="*/ 282730 h 2917189"/>
              <a:gd name="connsiteX5" fmla="*/ 1253715 w 2240366"/>
              <a:gd name="connsiteY5" fmla="*/ 282246 h 2917189"/>
              <a:gd name="connsiteX6" fmla="*/ 1252203 w 2240366"/>
              <a:gd name="connsiteY6" fmla="*/ 281762 h 2917189"/>
              <a:gd name="connsiteX7" fmla="*/ 1250691 w 2240366"/>
              <a:gd name="connsiteY7" fmla="*/ 281762 h 2917189"/>
              <a:gd name="connsiteX8" fmla="*/ 1249178 w 2240366"/>
              <a:gd name="connsiteY8" fmla="*/ 281218 h 2917189"/>
              <a:gd name="connsiteX9" fmla="*/ 1248150 w 2240366"/>
              <a:gd name="connsiteY9" fmla="*/ 280734 h 2917189"/>
              <a:gd name="connsiteX10" fmla="*/ 1247606 w 2240366"/>
              <a:gd name="connsiteY10" fmla="*/ 280190 h 2917189"/>
              <a:gd name="connsiteX11" fmla="*/ 1247122 w 2240366"/>
              <a:gd name="connsiteY11" fmla="*/ 279161 h 2917189"/>
              <a:gd name="connsiteX12" fmla="*/ 1246638 w 2240366"/>
              <a:gd name="connsiteY12" fmla="*/ 278617 h 2917189"/>
              <a:gd name="connsiteX13" fmla="*/ 1246638 w 2240366"/>
              <a:gd name="connsiteY13" fmla="*/ 276076 h 2917189"/>
              <a:gd name="connsiteX14" fmla="*/ 1247122 w 2240366"/>
              <a:gd name="connsiteY14" fmla="*/ 275048 h 2917189"/>
              <a:gd name="connsiteX15" fmla="*/ 1247606 w 2240366"/>
              <a:gd name="connsiteY15" fmla="*/ 273536 h 2917189"/>
              <a:gd name="connsiteX16" fmla="*/ 1249118 w 2240366"/>
              <a:gd name="connsiteY16" fmla="*/ 271479 h 2917189"/>
              <a:gd name="connsiteX17" fmla="*/ 1251175 w 2240366"/>
              <a:gd name="connsiteY17" fmla="*/ 269422 h 2917189"/>
              <a:gd name="connsiteX18" fmla="*/ 1253715 w 2240366"/>
              <a:gd name="connsiteY18" fmla="*/ 267366 h 2917189"/>
              <a:gd name="connsiteX19" fmla="*/ 1255288 w 2240366"/>
              <a:gd name="connsiteY19" fmla="*/ 266821 h 2917189"/>
              <a:gd name="connsiteX20" fmla="*/ 1263515 w 2240366"/>
              <a:gd name="connsiteY20" fmla="*/ 250912 h 2917189"/>
              <a:gd name="connsiteX21" fmla="*/ 1263998 w 2240366"/>
              <a:gd name="connsiteY21" fmla="*/ 249884 h 2917189"/>
              <a:gd name="connsiteX22" fmla="*/ 1264543 w 2240366"/>
              <a:gd name="connsiteY22" fmla="*/ 249400 h 2917189"/>
              <a:gd name="connsiteX23" fmla="*/ 1265571 w 2240366"/>
              <a:gd name="connsiteY23" fmla="*/ 248916 h 2917189"/>
              <a:gd name="connsiteX24" fmla="*/ 1266116 w 2240366"/>
              <a:gd name="connsiteY24" fmla="*/ 247888 h 2917189"/>
              <a:gd name="connsiteX25" fmla="*/ 1267144 w 2240366"/>
              <a:gd name="connsiteY25" fmla="*/ 247344 h 2917189"/>
              <a:gd name="connsiteX26" fmla="*/ 1268172 w 2240366"/>
              <a:gd name="connsiteY26" fmla="*/ 246315 h 2917189"/>
              <a:gd name="connsiteX27" fmla="*/ 1268656 w 2240366"/>
              <a:gd name="connsiteY27" fmla="*/ 245287 h 2917189"/>
              <a:gd name="connsiteX28" fmla="*/ 1270229 w 2240366"/>
              <a:gd name="connsiteY28" fmla="*/ 243230 h 2917189"/>
              <a:gd name="connsiteX29" fmla="*/ 1270713 w 2240366"/>
              <a:gd name="connsiteY29" fmla="*/ 241718 h 2917189"/>
              <a:gd name="connsiteX30" fmla="*/ 1271197 w 2240366"/>
              <a:gd name="connsiteY30" fmla="*/ 241234 h 2917189"/>
              <a:gd name="connsiteX31" fmla="*/ 1271741 w 2240366"/>
              <a:gd name="connsiteY31" fmla="*/ 240206 h 2917189"/>
              <a:gd name="connsiteX32" fmla="*/ 1273253 w 2240366"/>
              <a:gd name="connsiteY32" fmla="*/ 239722 h 2917189"/>
              <a:gd name="connsiteX33" fmla="*/ 1273798 w 2240366"/>
              <a:gd name="connsiteY33" fmla="*/ 239722 h 2917189"/>
              <a:gd name="connsiteX34" fmla="*/ 1274826 w 2240366"/>
              <a:gd name="connsiteY34" fmla="*/ 240206 h 2917189"/>
              <a:gd name="connsiteX35" fmla="*/ 1275371 w 2240366"/>
              <a:gd name="connsiteY35" fmla="*/ 240750 h 2917189"/>
              <a:gd name="connsiteX36" fmla="*/ 1276399 w 2240366"/>
              <a:gd name="connsiteY36" fmla="*/ 241234 h 2917189"/>
              <a:gd name="connsiteX37" fmla="*/ 1282024 w 2240366"/>
              <a:gd name="connsiteY37" fmla="*/ 240750 h 2917189"/>
              <a:gd name="connsiteX38" fmla="*/ 1287650 w 2240366"/>
              <a:gd name="connsiteY38" fmla="*/ 238693 h 2917189"/>
              <a:gd name="connsiteX39" fmla="*/ 1287650 w 2240366"/>
              <a:gd name="connsiteY39" fmla="*/ 238210 h 2917189"/>
              <a:gd name="connsiteX40" fmla="*/ 1288194 w 2240366"/>
              <a:gd name="connsiteY40" fmla="*/ 238210 h 2917189"/>
              <a:gd name="connsiteX41" fmla="*/ 1289223 w 2240366"/>
              <a:gd name="connsiteY41" fmla="*/ 237181 h 2917189"/>
              <a:gd name="connsiteX42" fmla="*/ 1289767 w 2240366"/>
              <a:gd name="connsiteY42" fmla="*/ 236153 h 2917189"/>
              <a:gd name="connsiteX43" fmla="*/ 1290312 w 2240366"/>
              <a:gd name="connsiteY43" fmla="*/ 235608 h 2917189"/>
              <a:gd name="connsiteX44" fmla="*/ 1291340 w 2240366"/>
              <a:gd name="connsiteY44" fmla="*/ 235125 h 2917189"/>
              <a:gd name="connsiteX45" fmla="*/ 1292852 w 2240366"/>
              <a:gd name="connsiteY45" fmla="*/ 235125 h 2917189"/>
              <a:gd name="connsiteX46" fmla="*/ 1294909 w 2240366"/>
              <a:gd name="connsiteY46" fmla="*/ 234580 h 2917189"/>
              <a:gd name="connsiteX47" fmla="*/ 1295937 w 2240366"/>
              <a:gd name="connsiteY47" fmla="*/ 234036 h 2917189"/>
              <a:gd name="connsiteX48" fmla="*/ 1297449 w 2240366"/>
              <a:gd name="connsiteY48" fmla="*/ 233552 h 2917189"/>
              <a:gd name="connsiteX49" fmla="*/ 1298478 w 2240366"/>
              <a:gd name="connsiteY49" fmla="*/ 233007 h 2917189"/>
              <a:gd name="connsiteX50" fmla="*/ 1299022 w 2240366"/>
              <a:gd name="connsiteY50" fmla="*/ 233007 h 2917189"/>
              <a:gd name="connsiteX51" fmla="*/ 1299506 w 2240366"/>
              <a:gd name="connsiteY51" fmla="*/ 232463 h 2917189"/>
              <a:gd name="connsiteX52" fmla="*/ 1299990 w 2240366"/>
              <a:gd name="connsiteY52" fmla="*/ 231435 h 2917189"/>
              <a:gd name="connsiteX53" fmla="*/ 1300474 w 2240366"/>
              <a:gd name="connsiteY53" fmla="*/ 230951 h 2917189"/>
              <a:gd name="connsiteX54" fmla="*/ 1301018 w 2240366"/>
              <a:gd name="connsiteY54" fmla="*/ 230406 h 2917189"/>
              <a:gd name="connsiteX55" fmla="*/ 1302047 w 2240366"/>
              <a:gd name="connsiteY55" fmla="*/ 229378 h 2917189"/>
              <a:gd name="connsiteX56" fmla="*/ 1303075 w 2240366"/>
              <a:gd name="connsiteY56" fmla="*/ 227866 h 2917189"/>
              <a:gd name="connsiteX57" fmla="*/ 1304103 w 2240366"/>
              <a:gd name="connsiteY57" fmla="*/ 226353 h 2917189"/>
              <a:gd name="connsiteX58" fmla="*/ 1304648 w 2240366"/>
              <a:gd name="connsiteY58" fmla="*/ 225325 h 2917189"/>
              <a:gd name="connsiteX59" fmla="*/ 1305132 w 2240366"/>
              <a:gd name="connsiteY59" fmla="*/ 223813 h 2917189"/>
              <a:gd name="connsiteX60" fmla="*/ 1305616 w 2240366"/>
              <a:gd name="connsiteY60" fmla="*/ 221272 h 2917189"/>
              <a:gd name="connsiteX61" fmla="*/ 1306160 w 2240366"/>
              <a:gd name="connsiteY61" fmla="*/ 220788 h 2917189"/>
              <a:gd name="connsiteX62" fmla="*/ 1306160 w 2240366"/>
              <a:gd name="connsiteY62" fmla="*/ 219760 h 2917189"/>
              <a:gd name="connsiteX63" fmla="*/ 1306644 w 2240366"/>
              <a:gd name="connsiteY63" fmla="*/ 219216 h 2917189"/>
              <a:gd name="connsiteX64" fmla="*/ 1308156 w 2240366"/>
              <a:gd name="connsiteY64" fmla="*/ 218732 h 2917189"/>
              <a:gd name="connsiteX65" fmla="*/ 1310213 w 2240366"/>
              <a:gd name="connsiteY65" fmla="*/ 217219 h 2917189"/>
              <a:gd name="connsiteX66" fmla="*/ 1311725 w 2240366"/>
              <a:gd name="connsiteY66" fmla="*/ 216736 h 2917189"/>
              <a:gd name="connsiteX67" fmla="*/ 1312209 w 2240366"/>
              <a:gd name="connsiteY67" fmla="*/ 216191 h 2917189"/>
              <a:gd name="connsiteX68" fmla="*/ 1313237 w 2240366"/>
              <a:gd name="connsiteY68" fmla="*/ 215647 h 2917189"/>
              <a:gd name="connsiteX69" fmla="*/ 1313721 w 2240366"/>
              <a:gd name="connsiteY69" fmla="*/ 215163 h 2917189"/>
              <a:gd name="connsiteX70" fmla="*/ 1313721 w 2240366"/>
              <a:gd name="connsiteY70" fmla="*/ 209537 h 2917189"/>
              <a:gd name="connsiteX71" fmla="*/ 1317290 w 2240366"/>
              <a:gd name="connsiteY71" fmla="*/ 204396 h 2917189"/>
              <a:gd name="connsiteX72" fmla="*/ 1318318 w 2240366"/>
              <a:gd name="connsiteY72" fmla="*/ 203912 h 2917189"/>
              <a:gd name="connsiteX73" fmla="*/ 1319347 w 2240366"/>
              <a:gd name="connsiteY73" fmla="*/ 203912 h 2917189"/>
              <a:gd name="connsiteX74" fmla="*/ 1319831 w 2240366"/>
              <a:gd name="connsiteY74" fmla="*/ 203367 h 2917189"/>
              <a:gd name="connsiteX75" fmla="*/ 1320315 w 2240366"/>
              <a:gd name="connsiteY75" fmla="*/ 203367 h 2917189"/>
              <a:gd name="connsiteX76" fmla="*/ 1320799 w 2240366"/>
              <a:gd name="connsiteY76" fmla="*/ 202823 h 2917189"/>
              <a:gd name="connsiteX77" fmla="*/ 1320799 w 2240366"/>
              <a:gd name="connsiteY77" fmla="*/ 201795 h 2917189"/>
              <a:gd name="connsiteX78" fmla="*/ 1322855 w 2240366"/>
              <a:gd name="connsiteY78" fmla="*/ 197681 h 2917189"/>
              <a:gd name="connsiteX79" fmla="*/ 1322855 w 2240366"/>
              <a:gd name="connsiteY79" fmla="*/ 196169 h 2917189"/>
              <a:gd name="connsiteX80" fmla="*/ 1323339 w 2240366"/>
              <a:gd name="connsiteY80" fmla="*/ 195625 h 2917189"/>
              <a:gd name="connsiteX81" fmla="*/ 1323339 w 2240366"/>
              <a:gd name="connsiteY81" fmla="*/ 195141 h 2917189"/>
              <a:gd name="connsiteX82" fmla="*/ 1323823 w 2240366"/>
              <a:gd name="connsiteY82" fmla="*/ 194596 h 2917189"/>
              <a:gd name="connsiteX83" fmla="*/ 1324851 w 2240366"/>
              <a:gd name="connsiteY83" fmla="*/ 194596 h 2917189"/>
              <a:gd name="connsiteX84" fmla="*/ 1327936 w 2240366"/>
              <a:gd name="connsiteY84" fmla="*/ 191027 h 2917189"/>
              <a:gd name="connsiteX85" fmla="*/ 1326908 w 2240366"/>
              <a:gd name="connsiteY85" fmla="*/ 181288 h 2917189"/>
              <a:gd name="connsiteX86" fmla="*/ 1326908 w 2240366"/>
              <a:gd name="connsiteY86" fmla="*/ 180260 h 2917189"/>
              <a:gd name="connsiteX87" fmla="*/ 1327392 w 2240366"/>
              <a:gd name="connsiteY87" fmla="*/ 179776 h 2917189"/>
              <a:gd name="connsiteX88" fmla="*/ 1328420 w 2240366"/>
              <a:gd name="connsiteY88" fmla="*/ 178748 h 2917189"/>
              <a:gd name="connsiteX89" fmla="*/ 1329932 w 2240366"/>
              <a:gd name="connsiteY89" fmla="*/ 177720 h 2917189"/>
              <a:gd name="connsiteX90" fmla="*/ 1331989 w 2240366"/>
              <a:gd name="connsiteY90" fmla="*/ 176691 h 2917189"/>
              <a:gd name="connsiteX91" fmla="*/ 1333501 w 2240366"/>
              <a:gd name="connsiteY91" fmla="*/ 175663 h 2917189"/>
              <a:gd name="connsiteX92" fmla="*/ 1343240 w 2240366"/>
              <a:gd name="connsiteY92" fmla="*/ 169493 h 2917189"/>
              <a:gd name="connsiteX93" fmla="*/ 1343724 w 2240366"/>
              <a:gd name="connsiteY93" fmla="*/ 168465 h 2917189"/>
              <a:gd name="connsiteX94" fmla="*/ 1345236 w 2240366"/>
              <a:gd name="connsiteY94" fmla="*/ 167920 h 2917189"/>
              <a:gd name="connsiteX95" fmla="*/ 1346265 w 2240366"/>
              <a:gd name="connsiteY95" fmla="*/ 166892 h 2917189"/>
              <a:gd name="connsiteX96" fmla="*/ 1347293 w 2240366"/>
              <a:gd name="connsiteY96" fmla="*/ 166347 h 2917189"/>
              <a:gd name="connsiteX97" fmla="*/ 1348321 w 2240366"/>
              <a:gd name="connsiteY97" fmla="*/ 164835 h 2917189"/>
              <a:gd name="connsiteX98" fmla="*/ 1349350 w 2240366"/>
              <a:gd name="connsiteY98" fmla="*/ 162779 h 2917189"/>
              <a:gd name="connsiteX99" fmla="*/ 1349894 w 2240366"/>
              <a:gd name="connsiteY99" fmla="*/ 161750 h 2917189"/>
              <a:gd name="connsiteX100" fmla="*/ 1350922 w 2240366"/>
              <a:gd name="connsiteY100" fmla="*/ 161266 h 2917189"/>
              <a:gd name="connsiteX101" fmla="*/ 1351951 w 2240366"/>
              <a:gd name="connsiteY101" fmla="*/ 160722 h 2917189"/>
              <a:gd name="connsiteX102" fmla="*/ 1354007 w 2240366"/>
              <a:gd name="connsiteY102" fmla="*/ 160722 h 2917189"/>
              <a:gd name="connsiteX103" fmla="*/ 1355036 w 2240366"/>
              <a:gd name="connsiteY103" fmla="*/ 159210 h 2917189"/>
              <a:gd name="connsiteX104" fmla="*/ 1355580 w 2240366"/>
              <a:gd name="connsiteY104" fmla="*/ 157697 h 2917189"/>
              <a:gd name="connsiteX105" fmla="*/ 1356609 w 2240366"/>
              <a:gd name="connsiteY105" fmla="*/ 157213 h 2917189"/>
              <a:gd name="connsiteX106" fmla="*/ 1358181 w 2240366"/>
              <a:gd name="connsiteY106" fmla="*/ 155701 h 2917189"/>
              <a:gd name="connsiteX107" fmla="*/ 1359210 w 2240366"/>
              <a:gd name="connsiteY107" fmla="*/ 153645 h 2917189"/>
              <a:gd name="connsiteX108" fmla="*/ 1360238 w 2240366"/>
              <a:gd name="connsiteY108" fmla="*/ 150560 h 2917189"/>
              <a:gd name="connsiteX109" fmla="*/ 1361811 w 2240366"/>
              <a:gd name="connsiteY109" fmla="*/ 146991 h 2917189"/>
              <a:gd name="connsiteX110" fmla="*/ 1362839 w 2240366"/>
              <a:gd name="connsiteY110" fmla="*/ 145478 h 2917189"/>
              <a:gd name="connsiteX111" fmla="*/ 1362839 w 2240366"/>
              <a:gd name="connsiteY111" fmla="*/ 143422 h 2917189"/>
              <a:gd name="connsiteX112" fmla="*/ 1363867 w 2240366"/>
              <a:gd name="connsiteY112" fmla="*/ 142393 h 2917189"/>
              <a:gd name="connsiteX113" fmla="*/ 1364896 w 2240366"/>
              <a:gd name="connsiteY113" fmla="*/ 139853 h 2917189"/>
              <a:gd name="connsiteX114" fmla="*/ 1366408 w 2240366"/>
              <a:gd name="connsiteY114" fmla="*/ 132171 h 2917189"/>
              <a:gd name="connsiteX115" fmla="*/ 1365863 w 2240366"/>
              <a:gd name="connsiteY115" fmla="*/ 131142 h 2917189"/>
              <a:gd name="connsiteX116" fmla="*/ 1364835 w 2240366"/>
              <a:gd name="connsiteY116" fmla="*/ 130114 h 2917189"/>
              <a:gd name="connsiteX117" fmla="*/ 1364291 w 2240366"/>
              <a:gd name="connsiteY117" fmla="*/ 128602 h 2917189"/>
              <a:gd name="connsiteX118" fmla="*/ 1364291 w 2240366"/>
              <a:gd name="connsiteY118" fmla="*/ 125033 h 2917189"/>
              <a:gd name="connsiteX119" fmla="*/ 1365319 w 2240366"/>
              <a:gd name="connsiteY119" fmla="*/ 124549 h 2917189"/>
              <a:gd name="connsiteX120" fmla="*/ 1365803 w 2240366"/>
              <a:gd name="connsiteY120" fmla="*/ 123521 h 2917189"/>
              <a:gd name="connsiteX121" fmla="*/ 1366831 w 2240366"/>
              <a:gd name="connsiteY121" fmla="*/ 122492 h 2917189"/>
              <a:gd name="connsiteX122" fmla="*/ 1368888 w 2240366"/>
              <a:gd name="connsiteY122" fmla="*/ 120980 h 2917189"/>
              <a:gd name="connsiteX123" fmla="*/ 1370461 w 2240366"/>
              <a:gd name="connsiteY123" fmla="*/ 119468 h 2917189"/>
              <a:gd name="connsiteX124" fmla="*/ 1375602 w 2240366"/>
              <a:gd name="connsiteY124" fmla="*/ 109729 h 2917189"/>
              <a:gd name="connsiteX125" fmla="*/ 1376631 w 2240366"/>
              <a:gd name="connsiteY125" fmla="*/ 102047 h 2917189"/>
              <a:gd name="connsiteX126" fmla="*/ 1376631 w 2240366"/>
              <a:gd name="connsiteY126" fmla="*/ 101563 h 2917189"/>
              <a:gd name="connsiteX127" fmla="*/ 1377659 w 2240366"/>
              <a:gd name="connsiteY127" fmla="*/ 100534 h 2917189"/>
              <a:gd name="connsiteX128" fmla="*/ 1378143 w 2240366"/>
              <a:gd name="connsiteY128" fmla="*/ 100050 h 2917189"/>
              <a:gd name="connsiteX129" fmla="*/ 1379171 w 2240366"/>
              <a:gd name="connsiteY129" fmla="*/ 99506 h 2917189"/>
              <a:gd name="connsiteX130" fmla="*/ 1380684 w 2240366"/>
              <a:gd name="connsiteY130" fmla="*/ 99022 h 2917189"/>
              <a:gd name="connsiteX131" fmla="*/ 1381228 w 2240366"/>
              <a:gd name="connsiteY131" fmla="*/ 98478 h 2917189"/>
              <a:gd name="connsiteX132" fmla="*/ 1382256 w 2240366"/>
              <a:gd name="connsiteY132" fmla="*/ 97933 h 2917189"/>
              <a:gd name="connsiteX133" fmla="*/ 1383285 w 2240366"/>
              <a:gd name="connsiteY133" fmla="*/ 96905 h 2917189"/>
              <a:gd name="connsiteX134" fmla="*/ 1384313 w 2240366"/>
              <a:gd name="connsiteY134" fmla="*/ 96905 h 2917189"/>
              <a:gd name="connsiteX135" fmla="*/ 1385825 w 2240366"/>
              <a:gd name="connsiteY135" fmla="*/ 96421 h 2917189"/>
              <a:gd name="connsiteX136" fmla="*/ 1388426 w 2240366"/>
              <a:gd name="connsiteY136" fmla="*/ 96421 h 2917189"/>
              <a:gd name="connsiteX137" fmla="*/ 1396108 w 2240366"/>
              <a:gd name="connsiteY137" fmla="*/ 95393 h 2917189"/>
              <a:gd name="connsiteX138" fmla="*/ 1396592 w 2240366"/>
              <a:gd name="connsiteY138" fmla="*/ 95393 h 2917189"/>
              <a:gd name="connsiteX139" fmla="*/ 1399677 w 2240366"/>
              <a:gd name="connsiteY139" fmla="*/ 93336 h 2917189"/>
              <a:gd name="connsiteX140" fmla="*/ 1401734 w 2240366"/>
              <a:gd name="connsiteY140" fmla="*/ 92308 h 2917189"/>
              <a:gd name="connsiteX141" fmla="*/ 1404275 w 2240366"/>
              <a:gd name="connsiteY141" fmla="*/ 91279 h 2917189"/>
              <a:gd name="connsiteX142" fmla="*/ 1420667 w 2240366"/>
              <a:gd name="connsiteY142" fmla="*/ 86138 h 2917189"/>
              <a:gd name="connsiteX143" fmla="*/ 1422180 w 2240366"/>
              <a:gd name="connsiteY143" fmla="*/ 85593 h 2917189"/>
              <a:gd name="connsiteX144" fmla="*/ 1423208 w 2240366"/>
              <a:gd name="connsiteY144" fmla="*/ 85049 h 2917189"/>
              <a:gd name="connsiteX145" fmla="*/ 1423752 w 2240366"/>
              <a:gd name="connsiteY145" fmla="*/ 84565 h 2917189"/>
              <a:gd name="connsiteX146" fmla="*/ 1424781 w 2240366"/>
              <a:gd name="connsiteY146" fmla="*/ 84565 h 2917189"/>
              <a:gd name="connsiteX147" fmla="*/ 1425325 w 2240366"/>
              <a:gd name="connsiteY147" fmla="*/ 85049 h 2917189"/>
              <a:gd name="connsiteX148" fmla="*/ 1425809 w 2240366"/>
              <a:gd name="connsiteY148" fmla="*/ 86077 h 2917189"/>
              <a:gd name="connsiteX149" fmla="*/ 1426293 w 2240366"/>
              <a:gd name="connsiteY149" fmla="*/ 87589 h 2917189"/>
              <a:gd name="connsiteX150" fmla="*/ 1427321 w 2240366"/>
              <a:gd name="connsiteY150" fmla="*/ 89646 h 2917189"/>
              <a:gd name="connsiteX151" fmla="*/ 1427805 w 2240366"/>
              <a:gd name="connsiteY151" fmla="*/ 91158 h 2917189"/>
              <a:gd name="connsiteX152" fmla="*/ 1442141 w 2240366"/>
              <a:gd name="connsiteY152" fmla="*/ 92187 h 2917189"/>
              <a:gd name="connsiteX153" fmla="*/ 1443170 w 2240366"/>
              <a:gd name="connsiteY153" fmla="*/ 91158 h 2917189"/>
              <a:gd name="connsiteX154" fmla="*/ 1445226 w 2240366"/>
              <a:gd name="connsiteY154" fmla="*/ 90130 h 2917189"/>
              <a:gd name="connsiteX155" fmla="*/ 1447767 w 2240366"/>
              <a:gd name="connsiteY155" fmla="*/ 89102 h 2917189"/>
              <a:gd name="connsiteX156" fmla="*/ 1448251 w 2240366"/>
              <a:gd name="connsiteY156" fmla="*/ 88557 h 2917189"/>
              <a:gd name="connsiteX157" fmla="*/ 1449279 w 2240366"/>
              <a:gd name="connsiteY157" fmla="*/ 88557 h 2917189"/>
              <a:gd name="connsiteX158" fmla="*/ 1459018 w 2240366"/>
              <a:gd name="connsiteY158" fmla="*/ 87529 h 2917189"/>
              <a:gd name="connsiteX159" fmla="*/ 1464160 w 2240366"/>
              <a:gd name="connsiteY159" fmla="*/ 89586 h 2917189"/>
              <a:gd name="connsiteX160" fmla="*/ 1464160 w 2240366"/>
              <a:gd name="connsiteY160" fmla="*/ 96240 h 2917189"/>
              <a:gd name="connsiteX161" fmla="*/ 1463676 w 2240366"/>
              <a:gd name="connsiteY161" fmla="*/ 96723 h 2917189"/>
              <a:gd name="connsiteX162" fmla="*/ 1469301 w 2240366"/>
              <a:gd name="connsiteY162" fmla="*/ 104950 h 2917189"/>
              <a:gd name="connsiteX163" fmla="*/ 1478012 w 2240366"/>
              <a:gd name="connsiteY163" fmla="*/ 102893 h 2917189"/>
              <a:gd name="connsiteX164" fmla="*/ 1479040 w 2240366"/>
              <a:gd name="connsiteY164" fmla="*/ 101865 h 2917189"/>
              <a:gd name="connsiteX165" fmla="*/ 1479524 w 2240366"/>
              <a:gd name="connsiteY165" fmla="*/ 101381 h 2917189"/>
              <a:gd name="connsiteX166" fmla="*/ 1480008 w 2240366"/>
              <a:gd name="connsiteY166" fmla="*/ 100837 h 2917189"/>
              <a:gd name="connsiteX167" fmla="*/ 1483577 w 2240366"/>
              <a:gd name="connsiteY167" fmla="*/ 100837 h 2917189"/>
              <a:gd name="connsiteX168" fmla="*/ 1492832 w 2240366"/>
              <a:gd name="connsiteY168" fmla="*/ 104406 h 2917189"/>
              <a:gd name="connsiteX169" fmla="*/ 1499002 w 2240366"/>
              <a:gd name="connsiteY169" fmla="*/ 114689 h 2917189"/>
              <a:gd name="connsiteX170" fmla="*/ 1501059 w 2240366"/>
              <a:gd name="connsiteY170" fmla="*/ 116746 h 2917189"/>
              <a:gd name="connsiteX171" fmla="*/ 1501059 w 2240366"/>
              <a:gd name="connsiteY171" fmla="*/ 117230 h 2917189"/>
              <a:gd name="connsiteX172" fmla="*/ 1501542 w 2240366"/>
              <a:gd name="connsiteY172" fmla="*/ 118258 h 2917189"/>
              <a:gd name="connsiteX173" fmla="*/ 1502087 w 2240366"/>
              <a:gd name="connsiteY173" fmla="*/ 118742 h 2917189"/>
              <a:gd name="connsiteX174" fmla="*/ 1502571 w 2240366"/>
              <a:gd name="connsiteY174" fmla="*/ 119226 h 2917189"/>
              <a:gd name="connsiteX175" fmla="*/ 1503599 w 2240366"/>
              <a:gd name="connsiteY175" fmla="*/ 119770 h 2917189"/>
              <a:gd name="connsiteX176" fmla="*/ 1504627 w 2240366"/>
              <a:gd name="connsiteY176" fmla="*/ 119770 h 2917189"/>
              <a:gd name="connsiteX177" fmla="*/ 1505656 w 2240366"/>
              <a:gd name="connsiteY177" fmla="*/ 119226 h 2917189"/>
              <a:gd name="connsiteX178" fmla="*/ 1508741 w 2240366"/>
              <a:gd name="connsiteY178" fmla="*/ 116141 h 2917189"/>
              <a:gd name="connsiteX179" fmla="*/ 1509285 w 2240366"/>
              <a:gd name="connsiteY179" fmla="*/ 115657 h 2917189"/>
              <a:gd name="connsiteX180" fmla="*/ 1509769 w 2240366"/>
              <a:gd name="connsiteY180" fmla="*/ 115112 h 2917189"/>
              <a:gd name="connsiteX181" fmla="*/ 1510314 w 2240366"/>
              <a:gd name="connsiteY181" fmla="*/ 114628 h 2917189"/>
              <a:gd name="connsiteX182" fmla="*/ 1514427 w 2240366"/>
              <a:gd name="connsiteY182" fmla="*/ 114628 h 2917189"/>
              <a:gd name="connsiteX183" fmla="*/ 1515939 w 2240366"/>
              <a:gd name="connsiteY183" fmla="*/ 115112 h 2917189"/>
              <a:gd name="connsiteX184" fmla="*/ 1516967 w 2240366"/>
              <a:gd name="connsiteY184" fmla="*/ 115657 h 2917189"/>
              <a:gd name="connsiteX185" fmla="*/ 1517451 w 2240366"/>
              <a:gd name="connsiteY185" fmla="*/ 115112 h 2917189"/>
              <a:gd name="connsiteX186" fmla="*/ 1517935 w 2240366"/>
              <a:gd name="connsiteY186" fmla="*/ 115112 h 2917189"/>
              <a:gd name="connsiteX187" fmla="*/ 1518480 w 2240366"/>
              <a:gd name="connsiteY187" fmla="*/ 114628 h 2917189"/>
              <a:gd name="connsiteX188" fmla="*/ 1518964 w 2240366"/>
              <a:gd name="connsiteY188" fmla="*/ 114628 h 2917189"/>
              <a:gd name="connsiteX189" fmla="*/ 1520536 w 2240366"/>
              <a:gd name="connsiteY189" fmla="*/ 113116 h 2917189"/>
              <a:gd name="connsiteX190" fmla="*/ 1521565 w 2240366"/>
              <a:gd name="connsiteY190" fmla="*/ 111604 h 2917189"/>
              <a:gd name="connsiteX191" fmla="*/ 1522109 w 2240366"/>
              <a:gd name="connsiteY191" fmla="*/ 110092 h 2917189"/>
              <a:gd name="connsiteX192" fmla="*/ 1523137 w 2240366"/>
              <a:gd name="connsiteY192" fmla="*/ 108580 h 2917189"/>
              <a:gd name="connsiteX193" fmla="*/ 1524166 w 2240366"/>
              <a:gd name="connsiteY193" fmla="*/ 106523 h 2917189"/>
              <a:gd name="connsiteX194" fmla="*/ 1524650 w 2240366"/>
              <a:gd name="connsiteY194" fmla="*/ 106039 h 2917189"/>
              <a:gd name="connsiteX195" fmla="*/ 1524650 w 2240366"/>
              <a:gd name="connsiteY195" fmla="*/ 105495 h 2917189"/>
              <a:gd name="connsiteX196" fmla="*/ 1525134 w 2240366"/>
              <a:gd name="connsiteY196" fmla="*/ 105495 h 2917189"/>
              <a:gd name="connsiteX197" fmla="*/ 1526162 w 2240366"/>
              <a:gd name="connsiteY197" fmla="*/ 104950 h 2917189"/>
              <a:gd name="connsiteX198" fmla="*/ 1530759 w 2240366"/>
              <a:gd name="connsiteY198" fmla="*/ 104950 h 2917189"/>
              <a:gd name="connsiteX199" fmla="*/ 1534872 w 2240366"/>
              <a:gd name="connsiteY199" fmla="*/ 102893 h 2917189"/>
              <a:gd name="connsiteX200" fmla="*/ 1535356 w 2240366"/>
              <a:gd name="connsiteY200" fmla="*/ 102410 h 2917189"/>
              <a:gd name="connsiteX201" fmla="*/ 1535840 w 2240366"/>
              <a:gd name="connsiteY201" fmla="*/ 101865 h 2917189"/>
              <a:gd name="connsiteX202" fmla="*/ 1536869 w 2240366"/>
              <a:gd name="connsiteY202" fmla="*/ 101381 h 2917189"/>
              <a:gd name="connsiteX203" fmla="*/ 1538381 w 2240366"/>
              <a:gd name="connsiteY203" fmla="*/ 100837 h 2917189"/>
              <a:gd name="connsiteX204" fmla="*/ 1539893 w 2240366"/>
              <a:gd name="connsiteY204" fmla="*/ 99808 h 2917189"/>
              <a:gd name="connsiteX205" fmla="*/ 1542434 w 2240366"/>
              <a:gd name="connsiteY205" fmla="*/ 98780 h 2917189"/>
              <a:gd name="connsiteX206" fmla="*/ 1555742 w 2240366"/>
              <a:gd name="connsiteY206" fmla="*/ 93638 h 2917189"/>
              <a:gd name="connsiteX207" fmla="*/ 1563424 w 2240366"/>
              <a:gd name="connsiteY207" fmla="*/ 88013 h 2917189"/>
              <a:gd name="connsiteX208" fmla="*/ 1563424 w 2240366"/>
              <a:gd name="connsiteY208" fmla="*/ 86985 h 2917189"/>
              <a:gd name="connsiteX209" fmla="*/ 1562395 w 2240366"/>
              <a:gd name="connsiteY209" fmla="*/ 84928 h 2917189"/>
              <a:gd name="connsiteX210" fmla="*/ 1560883 w 2240366"/>
              <a:gd name="connsiteY210" fmla="*/ 82871 h 2917189"/>
              <a:gd name="connsiteX211" fmla="*/ 1560883 w 2240366"/>
              <a:gd name="connsiteY211" fmla="*/ 81843 h 2917189"/>
              <a:gd name="connsiteX212" fmla="*/ 1559855 w 2240366"/>
              <a:gd name="connsiteY212" fmla="*/ 79786 h 2917189"/>
              <a:gd name="connsiteX213" fmla="*/ 1559371 w 2240366"/>
              <a:gd name="connsiteY213" fmla="*/ 79302 h 2917189"/>
              <a:gd name="connsiteX214" fmla="*/ 1558887 w 2240366"/>
              <a:gd name="connsiteY214" fmla="*/ 79302 h 2917189"/>
              <a:gd name="connsiteX215" fmla="*/ 1557375 w 2240366"/>
              <a:gd name="connsiteY215" fmla="*/ 77790 h 2917189"/>
              <a:gd name="connsiteX216" fmla="*/ 1557375 w 2240366"/>
              <a:gd name="connsiteY216" fmla="*/ 75733 h 2917189"/>
              <a:gd name="connsiteX217" fmla="*/ 1557859 w 2240366"/>
              <a:gd name="connsiteY217" fmla="*/ 74705 h 2917189"/>
              <a:gd name="connsiteX218" fmla="*/ 1558343 w 2240366"/>
              <a:gd name="connsiteY218" fmla="*/ 74221 h 2917189"/>
              <a:gd name="connsiteX219" fmla="*/ 1559371 w 2240366"/>
              <a:gd name="connsiteY219" fmla="*/ 73193 h 2917189"/>
              <a:gd name="connsiteX220" fmla="*/ 1560399 w 2240366"/>
              <a:gd name="connsiteY220" fmla="*/ 71136 h 2917189"/>
              <a:gd name="connsiteX221" fmla="*/ 1561428 w 2240366"/>
              <a:gd name="connsiteY221" fmla="*/ 70652 h 2917189"/>
              <a:gd name="connsiteX222" fmla="*/ 1564512 w 2240366"/>
              <a:gd name="connsiteY222" fmla="*/ 68596 h 2917189"/>
              <a:gd name="connsiteX223" fmla="*/ 1565541 w 2240366"/>
              <a:gd name="connsiteY223" fmla="*/ 68051 h 2917189"/>
              <a:gd name="connsiteX224" fmla="*/ 1566085 w 2240366"/>
              <a:gd name="connsiteY224" fmla="*/ 67567 h 2917189"/>
              <a:gd name="connsiteX225" fmla="*/ 1567114 w 2240366"/>
              <a:gd name="connsiteY225" fmla="*/ 67567 h 2917189"/>
              <a:gd name="connsiteX226" fmla="*/ 1567598 w 2240366"/>
              <a:gd name="connsiteY226" fmla="*/ 68051 h 2917189"/>
              <a:gd name="connsiteX227" fmla="*/ 1567598 w 2240366"/>
              <a:gd name="connsiteY227" fmla="*/ 68596 h 2917189"/>
              <a:gd name="connsiteX228" fmla="*/ 1568626 w 2240366"/>
              <a:gd name="connsiteY228" fmla="*/ 69080 h 2917189"/>
              <a:gd name="connsiteX229" fmla="*/ 1570138 w 2240366"/>
              <a:gd name="connsiteY229" fmla="*/ 69080 h 2917189"/>
              <a:gd name="connsiteX230" fmla="*/ 1571711 w 2240366"/>
              <a:gd name="connsiteY230" fmla="*/ 68596 h 2917189"/>
              <a:gd name="connsiteX231" fmla="*/ 1574796 w 2240366"/>
              <a:gd name="connsiteY231" fmla="*/ 67083 h 2917189"/>
              <a:gd name="connsiteX232" fmla="*/ 1576308 w 2240366"/>
              <a:gd name="connsiteY232" fmla="*/ 66055 h 2917189"/>
              <a:gd name="connsiteX233" fmla="*/ 1577820 w 2240366"/>
              <a:gd name="connsiteY233" fmla="*/ 64543 h 2917189"/>
              <a:gd name="connsiteX234" fmla="*/ 1578304 w 2240366"/>
              <a:gd name="connsiteY234" fmla="*/ 63514 h 2917189"/>
              <a:gd name="connsiteX235" fmla="*/ 1579333 w 2240366"/>
              <a:gd name="connsiteY235" fmla="*/ 62970 h 2917189"/>
              <a:gd name="connsiteX236" fmla="*/ 1579816 w 2240366"/>
              <a:gd name="connsiteY236" fmla="*/ 62426 h 2917189"/>
              <a:gd name="connsiteX237" fmla="*/ 1580845 w 2240366"/>
              <a:gd name="connsiteY237" fmla="*/ 61397 h 2917189"/>
              <a:gd name="connsiteX238" fmla="*/ 1581873 w 2240366"/>
              <a:gd name="connsiteY238" fmla="*/ 59885 h 2917189"/>
              <a:gd name="connsiteX239" fmla="*/ 1583386 w 2240366"/>
              <a:gd name="connsiteY239" fmla="*/ 57828 h 2917189"/>
              <a:gd name="connsiteX240" fmla="*/ 1584414 w 2240366"/>
              <a:gd name="connsiteY240" fmla="*/ 55288 h 2917189"/>
              <a:gd name="connsiteX241" fmla="*/ 1585442 w 2240366"/>
              <a:gd name="connsiteY241" fmla="*/ 53776 h 2917189"/>
              <a:gd name="connsiteX242" fmla="*/ 1585442 w 2240366"/>
              <a:gd name="connsiteY242" fmla="*/ 53292 h 2917189"/>
              <a:gd name="connsiteX243" fmla="*/ 1586470 w 2240366"/>
              <a:gd name="connsiteY243" fmla="*/ 52263 h 2917189"/>
              <a:gd name="connsiteX244" fmla="*/ 1587499 w 2240366"/>
              <a:gd name="connsiteY244" fmla="*/ 51779 h 2917189"/>
              <a:gd name="connsiteX245" fmla="*/ 1589555 w 2240366"/>
              <a:gd name="connsiteY245" fmla="*/ 49723 h 2917189"/>
              <a:gd name="connsiteX246" fmla="*/ 1590100 w 2240366"/>
              <a:gd name="connsiteY246" fmla="*/ 49239 h 2917189"/>
              <a:gd name="connsiteX247" fmla="*/ 1591128 w 2240366"/>
              <a:gd name="connsiteY247" fmla="*/ 49239 h 2917189"/>
              <a:gd name="connsiteX248" fmla="*/ 1592156 w 2240366"/>
              <a:gd name="connsiteY248" fmla="*/ 48755 h 2917189"/>
              <a:gd name="connsiteX249" fmla="*/ 1593729 w 2240366"/>
              <a:gd name="connsiteY249" fmla="*/ 48211 h 2917189"/>
              <a:gd name="connsiteX250" fmla="*/ 1595786 w 2240366"/>
              <a:gd name="connsiteY250" fmla="*/ 48211 h 2917189"/>
              <a:gd name="connsiteX251" fmla="*/ 1596814 w 2240366"/>
              <a:gd name="connsiteY251" fmla="*/ 47727 h 2917189"/>
              <a:gd name="connsiteX252" fmla="*/ 1597843 w 2240366"/>
              <a:gd name="connsiteY252" fmla="*/ 47727 h 2917189"/>
              <a:gd name="connsiteX253" fmla="*/ 1599355 w 2240366"/>
              <a:gd name="connsiteY253" fmla="*/ 47182 h 2917189"/>
              <a:gd name="connsiteX254" fmla="*/ 1604496 w 2240366"/>
              <a:gd name="connsiteY254" fmla="*/ 47182 h 2917189"/>
              <a:gd name="connsiteX255" fmla="*/ 1615808 w 2240366"/>
              <a:gd name="connsiteY255" fmla="*/ 37927 h 2917189"/>
              <a:gd name="connsiteX256" fmla="*/ 1616292 w 2240366"/>
              <a:gd name="connsiteY256" fmla="*/ 36899 h 2917189"/>
              <a:gd name="connsiteX257" fmla="*/ 1616292 w 2240366"/>
              <a:gd name="connsiteY257" fmla="*/ 34358 h 2917189"/>
              <a:gd name="connsiteX258" fmla="*/ 1615264 w 2240366"/>
              <a:gd name="connsiteY258" fmla="*/ 32846 h 2917189"/>
              <a:gd name="connsiteX259" fmla="*/ 1615264 w 2240366"/>
              <a:gd name="connsiteY259" fmla="*/ 31334 h 2917189"/>
              <a:gd name="connsiteX260" fmla="*/ 1615748 w 2240366"/>
              <a:gd name="connsiteY260" fmla="*/ 30305 h 2917189"/>
              <a:gd name="connsiteX261" fmla="*/ 1616232 w 2240366"/>
              <a:gd name="connsiteY261" fmla="*/ 29761 h 2917189"/>
              <a:gd name="connsiteX262" fmla="*/ 1622401 w 2240366"/>
              <a:gd name="connsiteY262" fmla="*/ 20506 h 2917189"/>
              <a:gd name="connsiteX263" fmla="*/ 1622401 w 2240366"/>
              <a:gd name="connsiteY263" fmla="*/ 20022 h 2917189"/>
              <a:gd name="connsiteX264" fmla="*/ 1622885 w 2240366"/>
              <a:gd name="connsiteY264" fmla="*/ 18510 h 2917189"/>
              <a:gd name="connsiteX265" fmla="*/ 1623430 w 2240366"/>
              <a:gd name="connsiteY265" fmla="*/ 17482 h 2917189"/>
              <a:gd name="connsiteX266" fmla="*/ 1623914 w 2240366"/>
              <a:gd name="connsiteY266" fmla="*/ 16937 h 2917189"/>
              <a:gd name="connsiteX267" fmla="*/ 1624458 w 2240366"/>
              <a:gd name="connsiteY267" fmla="*/ 16937 h 2917189"/>
              <a:gd name="connsiteX268" fmla="*/ 1624942 w 2240366"/>
              <a:gd name="connsiteY268" fmla="*/ 16453 h 2917189"/>
              <a:gd name="connsiteX269" fmla="*/ 1626999 w 2240366"/>
              <a:gd name="connsiteY269" fmla="*/ 16453 h 2917189"/>
              <a:gd name="connsiteX270" fmla="*/ 1627483 w 2240366"/>
              <a:gd name="connsiteY270" fmla="*/ 15909 h 2917189"/>
              <a:gd name="connsiteX271" fmla="*/ 1628511 w 2240366"/>
              <a:gd name="connsiteY271" fmla="*/ 15425 h 2917189"/>
              <a:gd name="connsiteX272" fmla="*/ 1629539 w 2240366"/>
              <a:gd name="connsiteY272" fmla="*/ 14397 h 2917189"/>
              <a:gd name="connsiteX273" fmla="*/ 1630023 w 2240366"/>
              <a:gd name="connsiteY273" fmla="*/ 13368 h 2917189"/>
              <a:gd name="connsiteX274" fmla="*/ 1631051 w 2240366"/>
              <a:gd name="connsiteY274" fmla="*/ 12884 h 2917189"/>
              <a:gd name="connsiteX275" fmla="*/ 1631596 w 2240366"/>
              <a:gd name="connsiteY275" fmla="*/ 12400 h 2917189"/>
              <a:gd name="connsiteX276" fmla="*/ 1640306 w 2240366"/>
              <a:gd name="connsiteY276" fmla="*/ 11856 h 2917189"/>
              <a:gd name="connsiteX277" fmla="*/ 1641819 w 2240366"/>
              <a:gd name="connsiteY277" fmla="*/ 11312 h 2917189"/>
              <a:gd name="connsiteX278" fmla="*/ 1643331 w 2240366"/>
              <a:gd name="connsiteY278" fmla="*/ 10828 h 2917189"/>
              <a:gd name="connsiteX279" fmla="*/ 1647444 w 2240366"/>
              <a:gd name="connsiteY279" fmla="*/ 10828 h 2917189"/>
              <a:gd name="connsiteX280" fmla="*/ 1649501 w 2240366"/>
              <a:gd name="connsiteY280" fmla="*/ 11312 h 2917189"/>
              <a:gd name="connsiteX281" fmla="*/ 1650529 w 2240366"/>
              <a:gd name="connsiteY281" fmla="*/ 11856 h 2917189"/>
              <a:gd name="connsiteX282" fmla="*/ 1651558 w 2240366"/>
              <a:gd name="connsiteY282" fmla="*/ 11856 h 2917189"/>
              <a:gd name="connsiteX283" fmla="*/ 1652102 w 2240366"/>
              <a:gd name="connsiteY283" fmla="*/ 12884 h 2917189"/>
              <a:gd name="connsiteX284" fmla="*/ 1653614 w 2240366"/>
              <a:gd name="connsiteY284" fmla="*/ 14397 h 2917189"/>
              <a:gd name="connsiteX285" fmla="*/ 1654159 w 2240366"/>
              <a:gd name="connsiteY285" fmla="*/ 15425 h 2917189"/>
              <a:gd name="connsiteX286" fmla="*/ 1654643 w 2240366"/>
              <a:gd name="connsiteY286" fmla="*/ 15909 h 2917189"/>
              <a:gd name="connsiteX287" fmla="*/ 1655127 w 2240366"/>
              <a:gd name="connsiteY287" fmla="*/ 15909 h 2917189"/>
              <a:gd name="connsiteX288" fmla="*/ 1655671 w 2240366"/>
              <a:gd name="connsiteY288" fmla="*/ 16453 h 2917189"/>
              <a:gd name="connsiteX289" fmla="*/ 1656155 w 2240366"/>
              <a:gd name="connsiteY289" fmla="*/ 16937 h 2917189"/>
              <a:gd name="connsiteX290" fmla="*/ 1657183 w 2240366"/>
              <a:gd name="connsiteY290" fmla="*/ 17966 h 2917189"/>
              <a:gd name="connsiteX291" fmla="*/ 1658212 w 2240366"/>
              <a:gd name="connsiteY291" fmla="*/ 18449 h 2917189"/>
              <a:gd name="connsiteX292" fmla="*/ 1658695 w 2240366"/>
              <a:gd name="connsiteY292" fmla="*/ 18933 h 2917189"/>
              <a:gd name="connsiteX293" fmla="*/ 1661296 w 2240366"/>
              <a:gd name="connsiteY293" fmla="*/ 18933 h 2917189"/>
              <a:gd name="connsiteX294" fmla="*/ 1663353 w 2240366"/>
              <a:gd name="connsiteY294" fmla="*/ 16877 h 2917189"/>
              <a:gd name="connsiteX295" fmla="*/ 1664926 w 2240366"/>
              <a:gd name="connsiteY295" fmla="*/ 16393 h 2917189"/>
              <a:gd name="connsiteX296" fmla="*/ 1666983 w 2240366"/>
              <a:gd name="connsiteY296" fmla="*/ 14336 h 2917189"/>
              <a:gd name="connsiteX297" fmla="*/ 1668011 w 2240366"/>
              <a:gd name="connsiteY297" fmla="*/ 13852 h 2917189"/>
              <a:gd name="connsiteX298" fmla="*/ 1668555 w 2240366"/>
              <a:gd name="connsiteY298" fmla="*/ 13852 h 2917189"/>
              <a:gd name="connsiteX299" fmla="*/ 1669039 w 2240366"/>
              <a:gd name="connsiteY299" fmla="*/ 13368 h 2917189"/>
              <a:gd name="connsiteX300" fmla="*/ 1669039 w 2240366"/>
              <a:gd name="connsiteY300" fmla="*/ 12884 h 2917189"/>
              <a:gd name="connsiteX301" fmla="*/ 1669523 w 2240366"/>
              <a:gd name="connsiteY301" fmla="*/ 12400 h 2917189"/>
              <a:gd name="connsiteX302" fmla="*/ 1670551 w 2240366"/>
              <a:gd name="connsiteY302" fmla="*/ 11372 h 2917189"/>
              <a:gd name="connsiteX303" fmla="*/ 1671035 w 2240366"/>
              <a:gd name="connsiteY303" fmla="*/ 10888 h 2917189"/>
              <a:gd name="connsiteX304" fmla="*/ 1672548 w 2240366"/>
              <a:gd name="connsiteY304" fmla="*/ 10404 h 2917189"/>
              <a:gd name="connsiteX305" fmla="*/ 1680774 w 2240366"/>
              <a:gd name="connsiteY305" fmla="*/ 9376 h 2917189"/>
              <a:gd name="connsiteX306" fmla="*/ 1681319 w 2240366"/>
              <a:gd name="connsiteY306" fmla="*/ 8832 h 2917189"/>
              <a:gd name="connsiteX307" fmla="*/ 1682347 w 2240366"/>
              <a:gd name="connsiteY307" fmla="*/ 8348 h 2917189"/>
              <a:gd name="connsiteX308" fmla="*/ 1683375 w 2240366"/>
              <a:gd name="connsiteY308" fmla="*/ 8348 h 2917189"/>
              <a:gd name="connsiteX309" fmla="*/ 1683859 w 2240366"/>
              <a:gd name="connsiteY309" fmla="*/ 7803 h 2917189"/>
              <a:gd name="connsiteX310" fmla="*/ 1684343 w 2240366"/>
              <a:gd name="connsiteY310" fmla="*/ 7259 h 2917189"/>
              <a:gd name="connsiteX311" fmla="*/ 1684888 w 2240366"/>
              <a:gd name="connsiteY311" fmla="*/ 7259 h 2917189"/>
              <a:gd name="connsiteX312" fmla="*/ 1686944 w 2240366"/>
              <a:gd name="connsiteY312" fmla="*/ 6775 h 2917189"/>
              <a:gd name="connsiteX313" fmla="*/ 1689485 w 2240366"/>
              <a:gd name="connsiteY313" fmla="*/ 5747 h 2917189"/>
              <a:gd name="connsiteX314" fmla="*/ 1690029 w 2240366"/>
              <a:gd name="connsiteY314" fmla="*/ 5263 h 2917189"/>
              <a:gd name="connsiteX315" fmla="*/ 1691541 w 2240366"/>
              <a:gd name="connsiteY315" fmla="*/ 4718 h 2917189"/>
              <a:gd name="connsiteX316" fmla="*/ 1693114 w 2240366"/>
              <a:gd name="connsiteY316" fmla="*/ 4718 h 2917189"/>
              <a:gd name="connsiteX317" fmla="*/ 1695171 w 2240366"/>
              <a:gd name="connsiteY317" fmla="*/ 4174 h 2917189"/>
              <a:gd name="connsiteX318" fmla="*/ 1698256 w 2240366"/>
              <a:gd name="connsiteY318" fmla="*/ 3145 h 2917189"/>
              <a:gd name="connsiteX319" fmla="*/ 1699284 w 2240366"/>
              <a:gd name="connsiteY319" fmla="*/ 3145 h 2917189"/>
              <a:gd name="connsiteX320" fmla="*/ 1700313 w 2240366"/>
              <a:gd name="connsiteY320" fmla="*/ 2662 h 2917189"/>
              <a:gd name="connsiteX321" fmla="*/ 1700796 w 2240366"/>
              <a:gd name="connsiteY321" fmla="*/ 2117 h 2917189"/>
              <a:gd name="connsiteX322" fmla="*/ 1701825 w 2240366"/>
              <a:gd name="connsiteY322" fmla="*/ 1573 h 2917189"/>
              <a:gd name="connsiteX323" fmla="*/ 1702853 w 2240366"/>
              <a:gd name="connsiteY323" fmla="*/ 1573 h 2917189"/>
              <a:gd name="connsiteX324" fmla="*/ 1705938 w 2240366"/>
              <a:gd name="connsiteY324" fmla="*/ 544 h 2917189"/>
              <a:gd name="connsiteX325" fmla="*/ 1706966 w 2240366"/>
              <a:gd name="connsiteY325" fmla="*/ 0 h 2917189"/>
              <a:gd name="connsiteX326" fmla="*/ 1707995 w 2240366"/>
              <a:gd name="connsiteY326" fmla="*/ 0 h 2917189"/>
              <a:gd name="connsiteX327" fmla="*/ 1709507 w 2240366"/>
              <a:gd name="connsiteY327" fmla="*/ 8711 h 2917189"/>
              <a:gd name="connsiteX328" fmla="*/ 1712592 w 2240366"/>
              <a:gd name="connsiteY328" fmla="*/ 25103 h 2917189"/>
              <a:gd name="connsiteX329" fmla="*/ 1714649 w 2240366"/>
              <a:gd name="connsiteY329" fmla="*/ 50751 h 2917189"/>
              <a:gd name="connsiteX330" fmla="*/ 1727472 w 2240366"/>
              <a:gd name="connsiteY330" fmla="*/ 70773 h 2917189"/>
              <a:gd name="connsiteX331" fmla="*/ 1739812 w 2240366"/>
              <a:gd name="connsiteY331" fmla="*/ 89223 h 2917189"/>
              <a:gd name="connsiteX332" fmla="*/ 1754693 w 2240366"/>
              <a:gd name="connsiteY332" fmla="*/ 110757 h 2917189"/>
              <a:gd name="connsiteX333" fmla="*/ 1761347 w 2240366"/>
              <a:gd name="connsiteY333" fmla="*/ 114870 h 2917189"/>
              <a:gd name="connsiteX334" fmla="*/ 1796250 w 2240366"/>
              <a:gd name="connsiteY334" fmla="*/ 135921 h 2917189"/>
              <a:gd name="connsiteX335" fmla="*/ 1793165 w 2240366"/>
              <a:gd name="connsiteY335" fmla="*/ 156427 h 2917189"/>
              <a:gd name="connsiteX336" fmla="*/ 1810102 w 2240366"/>
              <a:gd name="connsiteY336" fmla="*/ 175905 h 2917189"/>
              <a:gd name="connsiteX337" fmla="*/ 1870652 w 2240366"/>
              <a:gd name="connsiteY337" fmla="*/ 203125 h 2917189"/>
              <a:gd name="connsiteX338" fmla="*/ 1904043 w 2240366"/>
              <a:gd name="connsiteY338" fmla="*/ 219518 h 2917189"/>
              <a:gd name="connsiteX339" fmla="*/ 1923037 w 2240366"/>
              <a:gd name="connsiteY339" fmla="*/ 228229 h 2917189"/>
              <a:gd name="connsiteX340" fmla="*/ 1976933 w 2240366"/>
              <a:gd name="connsiteY340" fmla="*/ 251336 h 2917189"/>
              <a:gd name="connsiteX341" fmla="*/ 1986188 w 2240366"/>
              <a:gd name="connsiteY341" fmla="*/ 287267 h 2917189"/>
              <a:gd name="connsiteX342" fmla="*/ 2027745 w 2240366"/>
              <a:gd name="connsiteY342" fmla="*/ 389918 h 2917189"/>
              <a:gd name="connsiteX343" fmla="*/ 2022119 w 2240366"/>
              <a:gd name="connsiteY343" fmla="*/ 402742 h 2917189"/>
              <a:gd name="connsiteX344" fmla="*/ 2002641 w 2240366"/>
              <a:gd name="connsiteY344" fmla="*/ 443271 h 2917189"/>
              <a:gd name="connsiteX345" fmla="*/ 1917956 w 2240366"/>
              <a:gd name="connsiteY345" fmla="*/ 558746 h 2917189"/>
              <a:gd name="connsiteX346" fmla="*/ 1918984 w 2240366"/>
              <a:gd name="connsiteY346" fmla="*/ 591592 h 2917189"/>
              <a:gd name="connsiteX347" fmla="*/ 1913842 w 2240366"/>
              <a:gd name="connsiteY347" fmla="*/ 631636 h 2917189"/>
              <a:gd name="connsiteX348" fmla="*/ 1915899 w 2240366"/>
              <a:gd name="connsiteY348" fmla="*/ 636234 h 2917189"/>
              <a:gd name="connsiteX349" fmla="*/ 1926182 w 2240366"/>
              <a:gd name="connsiteY349" fmla="*/ 654683 h 2917189"/>
              <a:gd name="connsiteX350" fmla="*/ 1931324 w 2240366"/>
              <a:gd name="connsiteY350" fmla="*/ 659280 h 2917189"/>
              <a:gd name="connsiteX351" fmla="*/ 1944148 w 2240366"/>
              <a:gd name="connsiteY351" fmla="*/ 670047 h 2917189"/>
              <a:gd name="connsiteX352" fmla="*/ 1845126 w 2240366"/>
              <a:gd name="connsiteY352" fmla="*/ 752132 h 2917189"/>
              <a:gd name="connsiteX353" fmla="*/ 1826676 w 2240366"/>
              <a:gd name="connsiteY353" fmla="*/ 761871 h 2917189"/>
              <a:gd name="connsiteX354" fmla="*/ 1839500 w 2240366"/>
              <a:gd name="connsiteY354" fmla="*/ 781349 h 2917189"/>
              <a:gd name="connsiteX355" fmla="*/ 1884686 w 2240366"/>
              <a:gd name="connsiteY355" fmla="*/ 779292 h 2917189"/>
              <a:gd name="connsiteX356" fmla="*/ 1917532 w 2240366"/>
              <a:gd name="connsiteY356" fmla="*/ 789576 h 2917189"/>
              <a:gd name="connsiteX357" fmla="*/ 1910334 w 2240366"/>
              <a:gd name="connsiteY357" fmla="*/ 823450 h 2917189"/>
              <a:gd name="connsiteX358" fmla="*/ 1909305 w 2240366"/>
              <a:gd name="connsiteY358" fmla="*/ 826535 h 2917189"/>
              <a:gd name="connsiteX359" fmla="*/ 1906765 w 2240366"/>
              <a:gd name="connsiteY359" fmla="*/ 837847 h 2917189"/>
              <a:gd name="connsiteX360" fmla="*/ 1898054 w 2240366"/>
              <a:gd name="connsiteY360" fmla="*/ 878919 h 2917189"/>
              <a:gd name="connsiteX361" fmla="*/ 1835992 w 2240366"/>
              <a:gd name="connsiteY361" fmla="*/ 1005706 h 2917189"/>
              <a:gd name="connsiteX362" fmla="*/ 1893457 w 2240366"/>
              <a:gd name="connsiteY362" fmla="*/ 1227402 h 2917189"/>
              <a:gd name="connsiteX363" fmla="*/ 2060228 w 2240366"/>
              <a:gd name="connsiteY363" fmla="*/ 1301321 h 2917189"/>
              <a:gd name="connsiteX364" fmla="*/ 2148483 w 2240366"/>
              <a:gd name="connsiteY364" fmla="*/ 1473717 h 2917189"/>
              <a:gd name="connsiteX365" fmla="*/ 2240367 w 2240366"/>
              <a:gd name="connsiteY365" fmla="*/ 1553745 h 2917189"/>
              <a:gd name="connsiteX366" fmla="*/ 2223430 w 2240366"/>
              <a:gd name="connsiteY366" fmla="*/ 1652284 h 2917189"/>
              <a:gd name="connsiteX367" fmla="*/ 2204436 w 2240366"/>
              <a:gd name="connsiteY367" fmla="*/ 1677931 h 2917189"/>
              <a:gd name="connsiteX368" fmla="*/ 2199839 w 2240366"/>
              <a:gd name="connsiteY368" fmla="*/ 1687186 h 2917189"/>
              <a:gd name="connsiteX369" fmla="*/ 2193669 w 2240366"/>
              <a:gd name="connsiteY369" fmla="*/ 1700010 h 2917189"/>
              <a:gd name="connsiteX370" fmla="*/ 2184414 w 2240366"/>
              <a:gd name="connsiteY370" fmla="*/ 1717976 h 2917189"/>
              <a:gd name="connsiteX371" fmla="*/ 2173646 w 2240366"/>
              <a:gd name="connsiteY371" fmla="*/ 1735397 h 2917189"/>
              <a:gd name="connsiteX372" fmla="*/ 2174130 w 2240366"/>
              <a:gd name="connsiteY372" fmla="*/ 1738482 h 2917189"/>
              <a:gd name="connsiteX373" fmla="*/ 2171590 w 2240366"/>
              <a:gd name="connsiteY373" fmla="*/ 1743079 h 2917189"/>
              <a:gd name="connsiteX374" fmla="*/ 2170017 w 2240366"/>
              <a:gd name="connsiteY374" fmla="*/ 1743563 h 2917189"/>
              <a:gd name="connsiteX375" fmla="*/ 2167961 w 2240366"/>
              <a:gd name="connsiteY375" fmla="*/ 1745620 h 2917189"/>
              <a:gd name="connsiteX376" fmla="*/ 2166388 w 2240366"/>
              <a:gd name="connsiteY376" fmla="*/ 1748160 h 2917189"/>
              <a:gd name="connsiteX377" fmla="*/ 2165360 w 2240366"/>
              <a:gd name="connsiteY377" fmla="*/ 1750217 h 2917189"/>
              <a:gd name="connsiteX378" fmla="*/ 2164875 w 2240366"/>
              <a:gd name="connsiteY378" fmla="*/ 1752757 h 2917189"/>
              <a:gd name="connsiteX379" fmla="*/ 2160278 w 2240366"/>
              <a:gd name="connsiteY379" fmla="*/ 1754270 h 2917189"/>
              <a:gd name="connsiteX380" fmla="*/ 2158222 w 2240366"/>
              <a:gd name="connsiteY380" fmla="*/ 1757839 h 2917189"/>
              <a:gd name="connsiteX381" fmla="*/ 2158766 w 2240366"/>
              <a:gd name="connsiteY381" fmla="*/ 1760924 h 2917189"/>
              <a:gd name="connsiteX382" fmla="*/ 2157738 w 2240366"/>
              <a:gd name="connsiteY382" fmla="*/ 1762980 h 2917189"/>
              <a:gd name="connsiteX383" fmla="*/ 2156225 w 2240366"/>
              <a:gd name="connsiteY383" fmla="*/ 1765037 h 2917189"/>
              <a:gd name="connsiteX384" fmla="*/ 2154169 w 2240366"/>
              <a:gd name="connsiteY384" fmla="*/ 1765037 h 2917189"/>
              <a:gd name="connsiteX385" fmla="*/ 2151628 w 2240366"/>
              <a:gd name="connsiteY385" fmla="*/ 1767094 h 2917189"/>
              <a:gd name="connsiteX386" fmla="*/ 2152112 w 2240366"/>
              <a:gd name="connsiteY386" fmla="*/ 1768122 h 2917189"/>
              <a:gd name="connsiteX387" fmla="*/ 2150600 w 2240366"/>
              <a:gd name="connsiteY387" fmla="*/ 1770179 h 2917189"/>
              <a:gd name="connsiteX388" fmla="*/ 2151084 w 2240366"/>
              <a:gd name="connsiteY388" fmla="*/ 1771207 h 2917189"/>
              <a:gd name="connsiteX389" fmla="*/ 2152657 w 2240366"/>
              <a:gd name="connsiteY389" fmla="*/ 1771691 h 2917189"/>
              <a:gd name="connsiteX390" fmla="*/ 2155197 w 2240366"/>
              <a:gd name="connsiteY390" fmla="*/ 1772175 h 2917189"/>
              <a:gd name="connsiteX391" fmla="*/ 2157738 w 2240366"/>
              <a:gd name="connsiteY391" fmla="*/ 1773203 h 2917189"/>
              <a:gd name="connsiteX392" fmla="*/ 2157193 w 2240366"/>
              <a:gd name="connsiteY392" fmla="*/ 1774231 h 2917189"/>
              <a:gd name="connsiteX393" fmla="*/ 2157193 w 2240366"/>
              <a:gd name="connsiteY393" fmla="*/ 1776288 h 2917189"/>
              <a:gd name="connsiteX394" fmla="*/ 2154653 w 2240366"/>
              <a:gd name="connsiteY394" fmla="*/ 1778345 h 2917189"/>
              <a:gd name="connsiteX395" fmla="*/ 2151084 w 2240366"/>
              <a:gd name="connsiteY395" fmla="*/ 1780885 h 2917189"/>
              <a:gd name="connsiteX396" fmla="*/ 2150600 w 2240366"/>
              <a:gd name="connsiteY396" fmla="*/ 1781914 h 2917189"/>
              <a:gd name="connsiteX397" fmla="*/ 2149572 w 2240366"/>
              <a:gd name="connsiteY397" fmla="*/ 1782942 h 2917189"/>
              <a:gd name="connsiteX398" fmla="*/ 2147031 w 2240366"/>
              <a:gd name="connsiteY398" fmla="*/ 1782458 h 2917189"/>
              <a:gd name="connsiteX399" fmla="*/ 2144974 w 2240366"/>
              <a:gd name="connsiteY399" fmla="*/ 1780946 h 2917189"/>
              <a:gd name="connsiteX400" fmla="*/ 2144430 w 2240366"/>
              <a:gd name="connsiteY400" fmla="*/ 1781430 h 2917189"/>
              <a:gd name="connsiteX401" fmla="*/ 2142918 w 2240366"/>
              <a:gd name="connsiteY401" fmla="*/ 1780401 h 2917189"/>
              <a:gd name="connsiteX402" fmla="*/ 2141889 w 2240366"/>
              <a:gd name="connsiteY402" fmla="*/ 1782458 h 2917189"/>
              <a:gd name="connsiteX403" fmla="*/ 2141406 w 2240366"/>
              <a:gd name="connsiteY403" fmla="*/ 1784515 h 2917189"/>
              <a:gd name="connsiteX404" fmla="*/ 2139349 w 2240366"/>
              <a:gd name="connsiteY404" fmla="*/ 1786027 h 2917189"/>
              <a:gd name="connsiteX405" fmla="*/ 2138865 w 2240366"/>
              <a:gd name="connsiteY405" fmla="*/ 1785543 h 2917189"/>
              <a:gd name="connsiteX406" fmla="*/ 2138865 w 2240366"/>
              <a:gd name="connsiteY406" fmla="*/ 1787055 h 2917189"/>
              <a:gd name="connsiteX407" fmla="*/ 2138320 w 2240366"/>
              <a:gd name="connsiteY407" fmla="*/ 1787539 h 2917189"/>
              <a:gd name="connsiteX408" fmla="*/ 2139893 w 2240366"/>
              <a:gd name="connsiteY408" fmla="*/ 1788568 h 2917189"/>
              <a:gd name="connsiteX409" fmla="*/ 2141950 w 2240366"/>
              <a:gd name="connsiteY409" fmla="*/ 1790080 h 2917189"/>
              <a:gd name="connsiteX410" fmla="*/ 2141466 w 2240366"/>
              <a:gd name="connsiteY410" fmla="*/ 1791108 h 2917189"/>
              <a:gd name="connsiteX411" fmla="*/ 2139954 w 2240366"/>
              <a:gd name="connsiteY411" fmla="*/ 1792136 h 2917189"/>
              <a:gd name="connsiteX412" fmla="*/ 2139954 w 2240366"/>
              <a:gd name="connsiteY412" fmla="*/ 1793165 h 2917189"/>
              <a:gd name="connsiteX413" fmla="*/ 2137897 w 2240366"/>
              <a:gd name="connsiteY413" fmla="*/ 1792620 h 2917189"/>
              <a:gd name="connsiteX414" fmla="*/ 2136869 w 2240366"/>
              <a:gd name="connsiteY414" fmla="*/ 1792136 h 2917189"/>
              <a:gd name="connsiteX415" fmla="*/ 2134812 w 2240366"/>
              <a:gd name="connsiteY415" fmla="*/ 1792620 h 2917189"/>
              <a:gd name="connsiteX416" fmla="*/ 2132271 w 2240366"/>
              <a:gd name="connsiteY416" fmla="*/ 1795161 h 2917189"/>
              <a:gd name="connsiteX417" fmla="*/ 2131787 w 2240366"/>
              <a:gd name="connsiteY417" fmla="*/ 1795161 h 2917189"/>
              <a:gd name="connsiteX418" fmla="*/ 2131787 w 2240366"/>
              <a:gd name="connsiteY418" fmla="*/ 1794677 h 2917189"/>
              <a:gd name="connsiteX419" fmla="*/ 2132271 w 2240366"/>
              <a:gd name="connsiteY419" fmla="*/ 1793649 h 2917189"/>
              <a:gd name="connsiteX420" fmla="*/ 2129186 w 2240366"/>
              <a:gd name="connsiteY420" fmla="*/ 1793165 h 2917189"/>
              <a:gd name="connsiteX421" fmla="*/ 2128158 w 2240366"/>
              <a:gd name="connsiteY421" fmla="*/ 1794193 h 2917189"/>
              <a:gd name="connsiteX422" fmla="*/ 2128158 w 2240366"/>
              <a:gd name="connsiteY422" fmla="*/ 1796734 h 2917189"/>
              <a:gd name="connsiteX423" fmla="*/ 2127130 w 2240366"/>
              <a:gd name="connsiteY423" fmla="*/ 1799274 h 2917189"/>
              <a:gd name="connsiteX424" fmla="*/ 2126585 w 2240366"/>
              <a:gd name="connsiteY424" fmla="*/ 1803388 h 2917189"/>
              <a:gd name="connsiteX425" fmla="*/ 2125557 w 2240366"/>
              <a:gd name="connsiteY425" fmla="*/ 1807501 h 2917189"/>
              <a:gd name="connsiteX426" fmla="*/ 2124045 w 2240366"/>
              <a:gd name="connsiteY426" fmla="*/ 1808529 h 2917189"/>
              <a:gd name="connsiteX427" fmla="*/ 2124045 w 2240366"/>
              <a:gd name="connsiteY427" fmla="*/ 1810041 h 2917189"/>
              <a:gd name="connsiteX428" fmla="*/ 2125073 w 2240366"/>
              <a:gd name="connsiteY428" fmla="*/ 1810525 h 2917189"/>
              <a:gd name="connsiteX429" fmla="*/ 2125557 w 2240366"/>
              <a:gd name="connsiteY429" fmla="*/ 1812038 h 2917189"/>
              <a:gd name="connsiteX430" fmla="*/ 2127130 w 2240366"/>
              <a:gd name="connsiteY430" fmla="*/ 1813066 h 2917189"/>
              <a:gd name="connsiteX431" fmla="*/ 2109164 w 2240366"/>
              <a:gd name="connsiteY431" fmla="*/ 1848997 h 2917189"/>
              <a:gd name="connsiteX432" fmla="*/ 2096824 w 2240366"/>
              <a:gd name="connsiteY432" fmla="*/ 1871076 h 2917189"/>
              <a:gd name="connsiteX433" fmla="*/ 2033673 w 2240366"/>
              <a:gd name="connsiteY433" fmla="*/ 1982438 h 2917189"/>
              <a:gd name="connsiteX434" fmla="*/ 2022361 w 2240366"/>
              <a:gd name="connsiteY434" fmla="*/ 2002460 h 2917189"/>
              <a:gd name="connsiteX435" fmla="*/ 2015163 w 2240366"/>
              <a:gd name="connsiteY435" fmla="*/ 2024539 h 2917189"/>
              <a:gd name="connsiteX436" fmla="*/ 2013651 w 2240366"/>
              <a:gd name="connsiteY436" fmla="*/ 2036334 h 2917189"/>
              <a:gd name="connsiteX437" fmla="*/ 2013651 w 2240366"/>
              <a:gd name="connsiteY437" fmla="*/ 2048674 h 2917189"/>
              <a:gd name="connsiteX438" fmla="*/ 2021877 w 2240366"/>
              <a:gd name="connsiteY438" fmla="*/ 2095373 h 2917189"/>
              <a:gd name="connsiteX439" fmla="*/ 2035729 w 2240366"/>
              <a:gd name="connsiteY439" fmla="*/ 2122593 h 2917189"/>
              <a:gd name="connsiteX440" fmla="*/ 2035185 w 2240366"/>
              <a:gd name="connsiteY440" fmla="*/ 2122593 h 2917189"/>
              <a:gd name="connsiteX441" fmla="*/ 2035729 w 2240366"/>
              <a:gd name="connsiteY441" fmla="*/ 2123138 h 2917189"/>
              <a:gd name="connsiteX442" fmla="*/ 2035729 w 2240366"/>
              <a:gd name="connsiteY442" fmla="*/ 2123622 h 2917189"/>
              <a:gd name="connsiteX443" fmla="*/ 2036213 w 2240366"/>
              <a:gd name="connsiteY443" fmla="*/ 2124106 h 2917189"/>
              <a:gd name="connsiteX444" fmla="*/ 2036213 w 2240366"/>
              <a:gd name="connsiteY444" fmla="*/ 2124650 h 2917189"/>
              <a:gd name="connsiteX445" fmla="*/ 2036697 w 2240366"/>
              <a:gd name="connsiteY445" fmla="*/ 2124650 h 2917189"/>
              <a:gd name="connsiteX446" fmla="*/ 2036697 w 2240366"/>
              <a:gd name="connsiteY446" fmla="*/ 2125678 h 2917189"/>
              <a:gd name="connsiteX447" fmla="*/ 2037242 w 2240366"/>
              <a:gd name="connsiteY447" fmla="*/ 2126162 h 2917189"/>
              <a:gd name="connsiteX448" fmla="*/ 2037242 w 2240366"/>
              <a:gd name="connsiteY448" fmla="*/ 2126707 h 2917189"/>
              <a:gd name="connsiteX449" fmla="*/ 2037726 w 2240366"/>
              <a:gd name="connsiteY449" fmla="*/ 2127191 h 2917189"/>
              <a:gd name="connsiteX450" fmla="*/ 2037242 w 2240366"/>
              <a:gd name="connsiteY450" fmla="*/ 2127191 h 2917189"/>
              <a:gd name="connsiteX451" fmla="*/ 2037242 w 2240366"/>
              <a:gd name="connsiteY451" fmla="*/ 2127735 h 2917189"/>
              <a:gd name="connsiteX452" fmla="*/ 2037726 w 2240366"/>
              <a:gd name="connsiteY452" fmla="*/ 2127735 h 2917189"/>
              <a:gd name="connsiteX453" fmla="*/ 2037726 w 2240366"/>
              <a:gd name="connsiteY453" fmla="*/ 2128763 h 2917189"/>
              <a:gd name="connsiteX454" fmla="*/ 2034641 w 2240366"/>
              <a:gd name="connsiteY454" fmla="*/ 2132332 h 2917189"/>
              <a:gd name="connsiteX455" fmla="*/ 2035125 w 2240366"/>
              <a:gd name="connsiteY455" fmla="*/ 2135417 h 2917189"/>
              <a:gd name="connsiteX456" fmla="*/ 2039722 w 2240366"/>
              <a:gd name="connsiteY456" fmla="*/ 2137474 h 2917189"/>
              <a:gd name="connsiteX457" fmla="*/ 2041778 w 2240366"/>
              <a:gd name="connsiteY457" fmla="*/ 2137474 h 2917189"/>
              <a:gd name="connsiteX458" fmla="*/ 2041778 w 2240366"/>
              <a:gd name="connsiteY458" fmla="*/ 2139530 h 2917189"/>
              <a:gd name="connsiteX459" fmla="*/ 2042807 w 2240366"/>
              <a:gd name="connsiteY459" fmla="*/ 2139530 h 2917189"/>
              <a:gd name="connsiteX460" fmla="*/ 2045347 w 2240366"/>
              <a:gd name="connsiteY460" fmla="*/ 2142071 h 2917189"/>
              <a:gd name="connsiteX461" fmla="*/ 2046376 w 2240366"/>
              <a:gd name="connsiteY461" fmla="*/ 2142071 h 2917189"/>
              <a:gd name="connsiteX462" fmla="*/ 2046860 w 2240366"/>
              <a:gd name="connsiteY462" fmla="*/ 2142555 h 2917189"/>
              <a:gd name="connsiteX463" fmla="*/ 2064281 w 2240366"/>
              <a:gd name="connsiteY463" fmla="*/ 2170259 h 2917189"/>
              <a:gd name="connsiteX464" fmla="*/ 2078677 w 2240366"/>
              <a:gd name="connsiteY464" fmla="*/ 2192822 h 2917189"/>
              <a:gd name="connsiteX465" fmla="*/ 2082246 w 2240366"/>
              <a:gd name="connsiteY465" fmla="*/ 2198992 h 2917189"/>
              <a:gd name="connsiteX466" fmla="*/ 2102269 w 2240366"/>
              <a:gd name="connsiteY466" fmla="*/ 2230326 h 2917189"/>
              <a:gd name="connsiteX467" fmla="*/ 2102269 w 2240366"/>
              <a:gd name="connsiteY467" fmla="*/ 2230810 h 2917189"/>
              <a:gd name="connsiteX468" fmla="*/ 2103297 w 2240366"/>
              <a:gd name="connsiteY468" fmla="*/ 2230810 h 2917189"/>
              <a:gd name="connsiteX469" fmla="*/ 2103781 w 2240366"/>
              <a:gd name="connsiteY469" fmla="*/ 2231354 h 2917189"/>
              <a:gd name="connsiteX470" fmla="*/ 2103781 w 2240366"/>
              <a:gd name="connsiteY470" fmla="*/ 2233411 h 2917189"/>
              <a:gd name="connsiteX471" fmla="*/ 2103781 w 2240366"/>
              <a:gd name="connsiteY471" fmla="*/ 2232927 h 2917189"/>
              <a:gd name="connsiteX472" fmla="*/ 2103297 w 2240366"/>
              <a:gd name="connsiteY472" fmla="*/ 2232927 h 2917189"/>
              <a:gd name="connsiteX473" fmla="*/ 2103297 w 2240366"/>
              <a:gd name="connsiteY473" fmla="*/ 2234439 h 2917189"/>
              <a:gd name="connsiteX474" fmla="*/ 2103781 w 2240366"/>
              <a:gd name="connsiteY474" fmla="*/ 2234439 h 2917189"/>
              <a:gd name="connsiteX475" fmla="*/ 2103781 w 2240366"/>
              <a:gd name="connsiteY475" fmla="*/ 2235468 h 2917189"/>
              <a:gd name="connsiteX476" fmla="*/ 2104265 w 2240366"/>
              <a:gd name="connsiteY476" fmla="*/ 2235468 h 2917189"/>
              <a:gd name="connsiteX477" fmla="*/ 2103781 w 2240366"/>
              <a:gd name="connsiteY477" fmla="*/ 2235951 h 2917189"/>
              <a:gd name="connsiteX478" fmla="*/ 2104265 w 2240366"/>
              <a:gd name="connsiteY478" fmla="*/ 2236496 h 2917189"/>
              <a:gd name="connsiteX479" fmla="*/ 2104265 w 2240366"/>
              <a:gd name="connsiteY479" fmla="*/ 2238553 h 2917189"/>
              <a:gd name="connsiteX480" fmla="*/ 2104748 w 2240366"/>
              <a:gd name="connsiteY480" fmla="*/ 2239036 h 2917189"/>
              <a:gd name="connsiteX481" fmla="*/ 2104748 w 2240366"/>
              <a:gd name="connsiteY481" fmla="*/ 2239520 h 2917189"/>
              <a:gd name="connsiteX482" fmla="*/ 2104265 w 2240366"/>
              <a:gd name="connsiteY482" fmla="*/ 2240065 h 2917189"/>
              <a:gd name="connsiteX483" fmla="*/ 2104265 w 2240366"/>
              <a:gd name="connsiteY483" fmla="*/ 2240549 h 2917189"/>
              <a:gd name="connsiteX484" fmla="*/ 2103781 w 2240366"/>
              <a:gd name="connsiteY484" fmla="*/ 2241093 h 2917189"/>
              <a:gd name="connsiteX485" fmla="*/ 2103781 w 2240366"/>
              <a:gd name="connsiteY485" fmla="*/ 2241577 h 2917189"/>
              <a:gd name="connsiteX486" fmla="*/ 2104809 w 2240366"/>
              <a:gd name="connsiteY486" fmla="*/ 2241577 h 2917189"/>
              <a:gd name="connsiteX487" fmla="*/ 2104809 w 2240366"/>
              <a:gd name="connsiteY487" fmla="*/ 2242122 h 2917189"/>
              <a:gd name="connsiteX488" fmla="*/ 2105293 w 2240366"/>
              <a:gd name="connsiteY488" fmla="*/ 2242122 h 2917189"/>
              <a:gd name="connsiteX489" fmla="*/ 2105777 w 2240366"/>
              <a:gd name="connsiteY489" fmla="*/ 2242605 h 2917189"/>
              <a:gd name="connsiteX490" fmla="*/ 2110919 w 2240366"/>
              <a:gd name="connsiteY490" fmla="*/ 2251860 h 2917189"/>
              <a:gd name="connsiteX491" fmla="*/ 2110919 w 2240366"/>
              <a:gd name="connsiteY491" fmla="*/ 2252344 h 2917189"/>
              <a:gd name="connsiteX492" fmla="*/ 2110435 w 2240366"/>
              <a:gd name="connsiteY492" fmla="*/ 2252889 h 2917189"/>
              <a:gd name="connsiteX493" fmla="*/ 2108922 w 2240366"/>
              <a:gd name="connsiteY493" fmla="*/ 2253917 h 2917189"/>
              <a:gd name="connsiteX494" fmla="*/ 2110435 w 2240366"/>
              <a:gd name="connsiteY494" fmla="*/ 2257486 h 2917189"/>
              <a:gd name="connsiteX495" fmla="*/ 2114003 w 2240366"/>
              <a:gd name="connsiteY495" fmla="*/ 2258514 h 2917189"/>
              <a:gd name="connsiteX496" fmla="*/ 2114487 w 2240366"/>
              <a:gd name="connsiteY496" fmla="*/ 2257970 h 2917189"/>
              <a:gd name="connsiteX497" fmla="*/ 2114971 w 2240366"/>
              <a:gd name="connsiteY497" fmla="*/ 2257970 h 2917189"/>
              <a:gd name="connsiteX498" fmla="*/ 2114971 w 2240366"/>
              <a:gd name="connsiteY498" fmla="*/ 2258514 h 2917189"/>
              <a:gd name="connsiteX499" fmla="*/ 2115455 w 2240366"/>
              <a:gd name="connsiteY499" fmla="*/ 2258514 h 2917189"/>
              <a:gd name="connsiteX500" fmla="*/ 2115939 w 2240366"/>
              <a:gd name="connsiteY500" fmla="*/ 2258998 h 2917189"/>
              <a:gd name="connsiteX501" fmla="*/ 2116423 w 2240366"/>
              <a:gd name="connsiteY501" fmla="*/ 2259543 h 2917189"/>
              <a:gd name="connsiteX502" fmla="*/ 2116423 w 2240366"/>
              <a:gd name="connsiteY502" fmla="*/ 2260571 h 2917189"/>
              <a:gd name="connsiteX503" fmla="*/ 2117451 w 2240366"/>
              <a:gd name="connsiteY503" fmla="*/ 2260571 h 2917189"/>
              <a:gd name="connsiteX504" fmla="*/ 2117451 w 2240366"/>
              <a:gd name="connsiteY504" fmla="*/ 2261055 h 2917189"/>
              <a:gd name="connsiteX505" fmla="*/ 2117935 w 2240366"/>
              <a:gd name="connsiteY505" fmla="*/ 2261539 h 2917189"/>
              <a:gd name="connsiteX506" fmla="*/ 2118419 w 2240366"/>
              <a:gd name="connsiteY506" fmla="*/ 2261055 h 2917189"/>
              <a:gd name="connsiteX507" fmla="*/ 2119448 w 2240366"/>
              <a:gd name="connsiteY507" fmla="*/ 2261055 h 2917189"/>
              <a:gd name="connsiteX508" fmla="*/ 2119448 w 2240366"/>
              <a:gd name="connsiteY508" fmla="*/ 2263112 h 2917189"/>
              <a:gd name="connsiteX509" fmla="*/ 2118964 w 2240366"/>
              <a:gd name="connsiteY509" fmla="*/ 2263595 h 2917189"/>
              <a:gd name="connsiteX510" fmla="*/ 2118964 w 2240366"/>
              <a:gd name="connsiteY510" fmla="*/ 2264140 h 2917189"/>
              <a:gd name="connsiteX511" fmla="*/ 2118480 w 2240366"/>
              <a:gd name="connsiteY511" fmla="*/ 2264624 h 2917189"/>
              <a:gd name="connsiteX512" fmla="*/ 2118964 w 2240366"/>
              <a:gd name="connsiteY512" fmla="*/ 2265108 h 2917189"/>
              <a:gd name="connsiteX513" fmla="*/ 2117935 w 2240366"/>
              <a:gd name="connsiteY513" fmla="*/ 2265652 h 2917189"/>
              <a:gd name="connsiteX514" fmla="*/ 2117935 w 2240366"/>
              <a:gd name="connsiteY514" fmla="*/ 2267164 h 2917189"/>
              <a:gd name="connsiteX515" fmla="*/ 2118419 w 2240366"/>
              <a:gd name="connsiteY515" fmla="*/ 2267709 h 2917189"/>
              <a:gd name="connsiteX516" fmla="*/ 2118903 w 2240366"/>
              <a:gd name="connsiteY516" fmla="*/ 2267709 h 2917189"/>
              <a:gd name="connsiteX517" fmla="*/ 2118903 w 2240366"/>
              <a:gd name="connsiteY517" fmla="*/ 2268737 h 2917189"/>
              <a:gd name="connsiteX518" fmla="*/ 2119387 w 2240366"/>
              <a:gd name="connsiteY518" fmla="*/ 2269221 h 2917189"/>
              <a:gd name="connsiteX519" fmla="*/ 2119871 w 2240366"/>
              <a:gd name="connsiteY519" fmla="*/ 2269221 h 2917189"/>
              <a:gd name="connsiteX520" fmla="*/ 2120416 w 2240366"/>
              <a:gd name="connsiteY520" fmla="*/ 2269765 h 2917189"/>
              <a:gd name="connsiteX521" fmla="*/ 2120899 w 2240366"/>
              <a:gd name="connsiteY521" fmla="*/ 2269765 h 2917189"/>
              <a:gd name="connsiteX522" fmla="*/ 2134752 w 2240366"/>
              <a:gd name="connsiteY522" fmla="*/ 2292328 h 2917189"/>
              <a:gd name="connsiteX523" fmla="*/ 2148120 w 2240366"/>
              <a:gd name="connsiteY523" fmla="*/ 2322634 h 2917189"/>
              <a:gd name="connsiteX524" fmla="*/ 2163484 w 2240366"/>
              <a:gd name="connsiteY524" fmla="*/ 2363162 h 2917189"/>
              <a:gd name="connsiteX525" fmla="*/ 2081883 w 2240366"/>
              <a:gd name="connsiteY525" fmla="*/ 2366247 h 2917189"/>
              <a:gd name="connsiteX526" fmla="*/ 2082428 w 2240366"/>
              <a:gd name="connsiteY526" fmla="*/ 2375502 h 2917189"/>
              <a:gd name="connsiteX527" fmla="*/ 2082428 w 2240366"/>
              <a:gd name="connsiteY527" fmla="*/ 2382156 h 2917189"/>
              <a:gd name="connsiteX528" fmla="*/ 1998286 w 2240366"/>
              <a:gd name="connsiteY528" fmla="*/ 2355963 h 2917189"/>
              <a:gd name="connsiteX529" fmla="*/ 1989576 w 2240366"/>
              <a:gd name="connsiteY529" fmla="*/ 2353423 h 2917189"/>
              <a:gd name="connsiteX530" fmla="*/ 1954673 w 2240366"/>
              <a:gd name="connsiteY530" fmla="*/ 2342656 h 2917189"/>
              <a:gd name="connsiteX531" fmla="*/ 1935195 w 2240366"/>
              <a:gd name="connsiteY531" fmla="*/ 2336486 h 2917189"/>
              <a:gd name="connsiteX532" fmla="*/ 1932110 w 2240366"/>
              <a:gd name="connsiteY532" fmla="*/ 2355480 h 2917189"/>
              <a:gd name="connsiteX533" fmla="*/ 1928541 w 2240366"/>
              <a:gd name="connsiteY533" fmla="*/ 2381672 h 2917189"/>
              <a:gd name="connsiteX534" fmla="*/ 1927997 w 2240366"/>
              <a:gd name="connsiteY534" fmla="*/ 2383729 h 2917189"/>
              <a:gd name="connsiteX535" fmla="*/ 1915657 w 2240366"/>
              <a:gd name="connsiteY535" fmla="*/ 2383729 h 2917189"/>
              <a:gd name="connsiteX536" fmla="*/ 1911544 w 2240366"/>
              <a:gd name="connsiteY536" fmla="*/ 2386813 h 2917189"/>
              <a:gd name="connsiteX537" fmla="*/ 1910031 w 2240366"/>
              <a:gd name="connsiteY537" fmla="*/ 2385785 h 2917189"/>
              <a:gd name="connsiteX538" fmla="*/ 1909003 w 2240366"/>
              <a:gd name="connsiteY538" fmla="*/ 2384757 h 2917189"/>
              <a:gd name="connsiteX539" fmla="*/ 1908519 w 2240366"/>
              <a:gd name="connsiteY539" fmla="*/ 2385301 h 2917189"/>
              <a:gd name="connsiteX540" fmla="*/ 1911604 w 2240366"/>
              <a:gd name="connsiteY540" fmla="*/ 2392499 h 2917189"/>
              <a:gd name="connsiteX541" fmla="*/ 1909063 w 2240366"/>
              <a:gd name="connsiteY541" fmla="*/ 2392984 h 2917189"/>
              <a:gd name="connsiteX542" fmla="*/ 1908035 w 2240366"/>
              <a:gd name="connsiteY542" fmla="*/ 2391955 h 2917189"/>
              <a:gd name="connsiteX543" fmla="*/ 1907551 w 2240366"/>
              <a:gd name="connsiteY543" fmla="*/ 2393467 h 2917189"/>
              <a:gd name="connsiteX544" fmla="*/ 1905495 w 2240366"/>
              <a:gd name="connsiteY544" fmla="*/ 2404235 h 2917189"/>
              <a:gd name="connsiteX545" fmla="*/ 1903438 w 2240366"/>
              <a:gd name="connsiteY545" fmla="*/ 2404235 h 2917189"/>
              <a:gd name="connsiteX546" fmla="*/ 1903438 w 2240366"/>
              <a:gd name="connsiteY546" fmla="*/ 2405263 h 2917189"/>
              <a:gd name="connsiteX547" fmla="*/ 1901926 w 2240366"/>
              <a:gd name="connsiteY547" fmla="*/ 2405263 h 2917189"/>
              <a:gd name="connsiteX548" fmla="*/ 1901926 w 2240366"/>
              <a:gd name="connsiteY548" fmla="*/ 2404235 h 2917189"/>
              <a:gd name="connsiteX549" fmla="*/ 1899869 w 2240366"/>
              <a:gd name="connsiteY549" fmla="*/ 2403690 h 2917189"/>
              <a:gd name="connsiteX550" fmla="*/ 1898841 w 2240366"/>
              <a:gd name="connsiteY550" fmla="*/ 2404235 h 2917189"/>
              <a:gd name="connsiteX551" fmla="*/ 1898841 w 2240366"/>
              <a:gd name="connsiteY551" fmla="*/ 2424257 h 2917189"/>
              <a:gd name="connsiteX552" fmla="*/ 1900353 w 2240366"/>
              <a:gd name="connsiteY552" fmla="*/ 2426313 h 2917189"/>
              <a:gd name="connsiteX553" fmla="*/ 1900353 w 2240366"/>
              <a:gd name="connsiteY553" fmla="*/ 2429882 h 2917189"/>
              <a:gd name="connsiteX554" fmla="*/ 1898841 w 2240366"/>
              <a:gd name="connsiteY554" fmla="*/ 2431939 h 2917189"/>
              <a:gd name="connsiteX555" fmla="*/ 1898841 w 2240366"/>
              <a:gd name="connsiteY555" fmla="*/ 2437081 h 2917189"/>
              <a:gd name="connsiteX556" fmla="*/ 1896784 w 2240366"/>
              <a:gd name="connsiteY556" fmla="*/ 2436597 h 2917189"/>
              <a:gd name="connsiteX557" fmla="*/ 1898841 w 2240366"/>
              <a:gd name="connsiteY557" fmla="*/ 2443251 h 2917189"/>
              <a:gd name="connsiteX558" fmla="*/ 1910152 w 2240366"/>
              <a:gd name="connsiteY558" fmla="*/ 2475552 h 2917189"/>
              <a:gd name="connsiteX559" fmla="*/ 1912209 w 2240366"/>
              <a:gd name="connsiteY559" fmla="*/ 2478637 h 2917189"/>
              <a:gd name="connsiteX560" fmla="*/ 1914750 w 2240366"/>
              <a:gd name="connsiteY560" fmla="*/ 2479121 h 2917189"/>
              <a:gd name="connsiteX561" fmla="*/ 1914750 w 2240366"/>
              <a:gd name="connsiteY561" fmla="*/ 2479605 h 2917189"/>
              <a:gd name="connsiteX562" fmla="*/ 1915233 w 2240366"/>
              <a:gd name="connsiteY562" fmla="*/ 2480149 h 2917189"/>
              <a:gd name="connsiteX563" fmla="*/ 1915233 w 2240366"/>
              <a:gd name="connsiteY563" fmla="*/ 2480633 h 2917189"/>
              <a:gd name="connsiteX564" fmla="*/ 1920859 w 2240366"/>
              <a:gd name="connsiteY564" fmla="*/ 2479121 h 2917189"/>
              <a:gd name="connsiteX565" fmla="*/ 1923944 w 2240366"/>
              <a:gd name="connsiteY565" fmla="*/ 2478637 h 2917189"/>
              <a:gd name="connsiteX566" fmla="*/ 1924972 w 2240366"/>
              <a:gd name="connsiteY566" fmla="*/ 2479666 h 2917189"/>
              <a:gd name="connsiteX567" fmla="*/ 1925456 w 2240366"/>
              <a:gd name="connsiteY567" fmla="*/ 2484263 h 2917189"/>
              <a:gd name="connsiteX568" fmla="*/ 1925456 w 2240366"/>
              <a:gd name="connsiteY568" fmla="*/ 2488376 h 2917189"/>
              <a:gd name="connsiteX569" fmla="*/ 1930598 w 2240366"/>
              <a:gd name="connsiteY569" fmla="*/ 2491461 h 2917189"/>
              <a:gd name="connsiteX570" fmla="*/ 1934167 w 2240366"/>
              <a:gd name="connsiteY570" fmla="*/ 2485291 h 2917189"/>
              <a:gd name="connsiteX571" fmla="*/ 1935679 w 2240366"/>
              <a:gd name="connsiteY571" fmla="*/ 2481722 h 2917189"/>
              <a:gd name="connsiteX572" fmla="*/ 1936707 w 2240366"/>
              <a:gd name="connsiteY572" fmla="*/ 2481722 h 2917189"/>
              <a:gd name="connsiteX573" fmla="*/ 1937191 w 2240366"/>
              <a:gd name="connsiteY573" fmla="*/ 2481238 h 2917189"/>
              <a:gd name="connsiteX574" fmla="*/ 1937675 w 2240366"/>
              <a:gd name="connsiteY574" fmla="*/ 2481722 h 2917189"/>
              <a:gd name="connsiteX575" fmla="*/ 1941244 w 2240366"/>
              <a:gd name="connsiteY575" fmla="*/ 2483779 h 2917189"/>
              <a:gd name="connsiteX576" fmla="*/ 1942756 w 2240366"/>
              <a:gd name="connsiteY576" fmla="*/ 2481722 h 2917189"/>
              <a:gd name="connsiteX577" fmla="*/ 1953040 w 2240366"/>
              <a:gd name="connsiteY577" fmla="*/ 2486320 h 2917189"/>
              <a:gd name="connsiteX578" fmla="*/ 1950983 w 2240366"/>
              <a:gd name="connsiteY578" fmla="*/ 2491461 h 2917189"/>
              <a:gd name="connsiteX579" fmla="*/ 1950983 w 2240366"/>
              <a:gd name="connsiteY579" fmla="*/ 2491945 h 2917189"/>
              <a:gd name="connsiteX580" fmla="*/ 1952011 w 2240366"/>
              <a:gd name="connsiteY580" fmla="*/ 2491945 h 2917189"/>
              <a:gd name="connsiteX581" fmla="*/ 1952495 w 2240366"/>
              <a:gd name="connsiteY581" fmla="*/ 2492429 h 2917189"/>
              <a:gd name="connsiteX582" fmla="*/ 1953523 w 2240366"/>
              <a:gd name="connsiteY582" fmla="*/ 2492973 h 2917189"/>
              <a:gd name="connsiteX583" fmla="*/ 1954007 w 2240366"/>
              <a:gd name="connsiteY583" fmla="*/ 2493457 h 2917189"/>
              <a:gd name="connsiteX584" fmla="*/ 1954007 w 2240366"/>
              <a:gd name="connsiteY584" fmla="*/ 2494486 h 2917189"/>
              <a:gd name="connsiteX585" fmla="*/ 1954491 w 2240366"/>
              <a:gd name="connsiteY585" fmla="*/ 2494486 h 2917189"/>
              <a:gd name="connsiteX586" fmla="*/ 1954491 w 2240366"/>
              <a:gd name="connsiteY586" fmla="*/ 2495514 h 2917189"/>
              <a:gd name="connsiteX587" fmla="*/ 1955520 w 2240366"/>
              <a:gd name="connsiteY587" fmla="*/ 2495514 h 2917189"/>
              <a:gd name="connsiteX588" fmla="*/ 1955520 w 2240366"/>
              <a:gd name="connsiteY588" fmla="*/ 2496542 h 2917189"/>
              <a:gd name="connsiteX589" fmla="*/ 1956004 w 2240366"/>
              <a:gd name="connsiteY589" fmla="*/ 2497026 h 2917189"/>
              <a:gd name="connsiteX590" fmla="*/ 1956488 w 2240366"/>
              <a:gd name="connsiteY590" fmla="*/ 2497026 h 2917189"/>
              <a:gd name="connsiteX591" fmla="*/ 1956488 w 2240366"/>
              <a:gd name="connsiteY591" fmla="*/ 2497571 h 2917189"/>
              <a:gd name="connsiteX592" fmla="*/ 1956004 w 2240366"/>
              <a:gd name="connsiteY592" fmla="*/ 2497571 h 2917189"/>
              <a:gd name="connsiteX593" fmla="*/ 1955520 w 2240366"/>
              <a:gd name="connsiteY593" fmla="*/ 2498055 h 2917189"/>
              <a:gd name="connsiteX594" fmla="*/ 1955520 w 2240366"/>
              <a:gd name="connsiteY594" fmla="*/ 2499627 h 2917189"/>
              <a:gd name="connsiteX595" fmla="*/ 1956004 w 2240366"/>
              <a:gd name="connsiteY595" fmla="*/ 2499627 h 2917189"/>
              <a:gd name="connsiteX596" fmla="*/ 1955520 w 2240366"/>
              <a:gd name="connsiteY596" fmla="*/ 2500111 h 2917189"/>
              <a:gd name="connsiteX597" fmla="*/ 1955520 w 2240366"/>
              <a:gd name="connsiteY597" fmla="*/ 2500656 h 2917189"/>
              <a:gd name="connsiteX598" fmla="*/ 1956548 w 2240366"/>
              <a:gd name="connsiteY598" fmla="*/ 2500656 h 2917189"/>
              <a:gd name="connsiteX599" fmla="*/ 1957032 w 2240366"/>
              <a:gd name="connsiteY599" fmla="*/ 2501139 h 2917189"/>
              <a:gd name="connsiteX600" fmla="*/ 1957032 w 2240366"/>
              <a:gd name="connsiteY600" fmla="*/ 2501623 h 2917189"/>
              <a:gd name="connsiteX601" fmla="*/ 1956004 w 2240366"/>
              <a:gd name="connsiteY601" fmla="*/ 2502652 h 2917189"/>
              <a:gd name="connsiteX602" fmla="*/ 1955520 w 2240366"/>
              <a:gd name="connsiteY602" fmla="*/ 2503680 h 2917189"/>
              <a:gd name="connsiteX603" fmla="*/ 1955520 w 2240366"/>
              <a:gd name="connsiteY603" fmla="*/ 2504224 h 2917189"/>
              <a:gd name="connsiteX604" fmla="*/ 1955036 w 2240366"/>
              <a:gd name="connsiteY604" fmla="*/ 2504224 h 2917189"/>
              <a:gd name="connsiteX605" fmla="*/ 1955036 w 2240366"/>
              <a:gd name="connsiteY605" fmla="*/ 2505253 h 2917189"/>
              <a:gd name="connsiteX606" fmla="*/ 1952979 w 2240366"/>
              <a:gd name="connsiteY606" fmla="*/ 2505253 h 2917189"/>
              <a:gd name="connsiteX607" fmla="*/ 1952495 w 2240366"/>
              <a:gd name="connsiteY607" fmla="*/ 2505797 h 2917189"/>
              <a:gd name="connsiteX608" fmla="*/ 1950983 w 2240366"/>
              <a:gd name="connsiteY608" fmla="*/ 2505797 h 2917189"/>
              <a:gd name="connsiteX609" fmla="*/ 1950983 w 2240366"/>
              <a:gd name="connsiteY609" fmla="*/ 2507310 h 2917189"/>
              <a:gd name="connsiteX610" fmla="*/ 1949955 w 2240366"/>
              <a:gd name="connsiteY610" fmla="*/ 2508338 h 2917189"/>
              <a:gd name="connsiteX611" fmla="*/ 1949955 w 2240366"/>
              <a:gd name="connsiteY611" fmla="*/ 2509366 h 2917189"/>
              <a:gd name="connsiteX612" fmla="*/ 1950983 w 2240366"/>
              <a:gd name="connsiteY612" fmla="*/ 2509366 h 2917189"/>
              <a:gd name="connsiteX613" fmla="*/ 1950983 w 2240366"/>
              <a:gd name="connsiteY613" fmla="*/ 2508822 h 2917189"/>
              <a:gd name="connsiteX614" fmla="*/ 1951467 w 2240366"/>
              <a:gd name="connsiteY614" fmla="*/ 2508822 h 2917189"/>
              <a:gd name="connsiteX615" fmla="*/ 1952495 w 2240366"/>
              <a:gd name="connsiteY615" fmla="*/ 2509366 h 2917189"/>
              <a:gd name="connsiteX616" fmla="*/ 1952495 w 2240366"/>
              <a:gd name="connsiteY616" fmla="*/ 2509850 h 2917189"/>
              <a:gd name="connsiteX617" fmla="*/ 1954007 w 2240366"/>
              <a:gd name="connsiteY617" fmla="*/ 2511423 h 2917189"/>
              <a:gd name="connsiteX618" fmla="*/ 1949894 w 2240366"/>
              <a:gd name="connsiteY618" fmla="*/ 2517593 h 2917189"/>
              <a:gd name="connsiteX619" fmla="*/ 1959633 w 2240366"/>
              <a:gd name="connsiteY619" fmla="*/ 2530961 h 2917189"/>
              <a:gd name="connsiteX620" fmla="*/ 1945781 w 2240366"/>
              <a:gd name="connsiteY620" fmla="*/ 2547354 h 2917189"/>
              <a:gd name="connsiteX621" fmla="*/ 1946265 w 2240366"/>
              <a:gd name="connsiteY621" fmla="*/ 2563263 h 2917189"/>
              <a:gd name="connsiteX622" fmla="*/ 1939066 w 2240366"/>
              <a:gd name="connsiteY622" fmla="*/ 2568888 h 2917189"/>
              <a:gd name="connsiteX623" fmla="*/ 1916988 w 2240366"/>
              <a:gd name="connsiteY623" fmla="*/ 2568888 h 2917189"/>
              <a:gd name="connsiteX624" fmla="*/ 1923642 w 2240366"/>
              <a:gd name="connsiteY624" fmla="*/ 2593508 h 2917189"/>
              <a:gd name="connsiteX625" fmla="*/ 1928239 w 2240366"/>
              <a:gd name="connsiteY625" fmla="*/ 2596593 h 2917189"/>
              <a:gd name="connsiteX626" fmla="*/ 1923642 w 2240366"/>
              <a:gd name="connsiteY626" fmla="*/ 2606332 h 2917189"/>
              <a:gd name="connsiteX627" fmla="*/ 1942635 w 2240366"/>
              <a:gd name="connsiteY627" fmla="*/ 2611473 h 2917189"/>
              <a:gd name="connsiteX628" fmla="*/ 1943119 w 2240366"/>
              <a:gd name="connsiteY628" fmla="*/ 2612018 h 2917189"/>
              <a:gd name="connsiteX629" fmla="*/ 1942091 w 2240366"/>
              <a:gd name="connsiteY629" fmla="*/ 2613530 h 2917189"/>
              <a:gd name="connsiteX630" fmla="*/ 1944148 w 2240366"/>
              <a:gd name="connsiteY630" fmla="*/ 2617099 h 2917189"/>
              <a:gd name="connsiteX631" fmla="*/ 1945660 w 2240366"/>
              <a:gd name="connsiteY631" fmla="*/ 2616070 h 2917189"/>
              <a:gd name="connsiteX632" fmla="*/ 1946144 w 2240366"/>
              <a:gd name="connsiteY632" fmla="*/ 2616554 h 2917189"/>
              <a:gd name="connsiteX633" fmla="*/ 1946144 w 2240366"/>
              <a:gd name="connsiteY633" fmla="*/ 2617038 h 2917189"/>
              <a:gd name="connsiteX634" fmla="*/ 1948201 w 2240366"/>
              <a:gd name="connsiteY634" fmla="*/ 2617583 h 2917189"/>
              <a:gd name="connsiteX635" fmla="*/ 1949713 w 2240366"/>
              <a:gd name="connsiteY635" fmla="*/ 2619639 h 2917189"/>
              <a:gd name="connsiteX636" fmla="*/ 1947172 w 2240366"/>
              <a:gd name="connsiteY636" fmla="*/ 2621696 h 2917189"/>
              <a:gd name="connsiteX637" fmla="*/ 1948684 w 2240366"/>
              <a:gd name="connsiteY637" fmla="*/ 2623269 h 2917189"/>
              <a:gd name="connsiteX638" fmla="*/ 1951769 w 2240366"/>
              <a:gd name="connsiteY638" fmla="*/ 2621696 h 2917189"/>
              <a:gd name="connsiteX639" fmla="*/ 1955338 w 2240366"/>
              <a:gd name="connsiteY639" fmla="*/ 2617583 h 2917189"/>
              <a:gd name="connsiteX640" fmla="*/ 1960480 w 2240366"/>
              <a:gd name="connsiteY640" fmla="*/ 2622724 h 2917189"/>
              <a:gd name="connsiteX641" fmla="*/ 1953282 w 2240366"/>
              <a:gd name="connsiteY641" fmla="*/ 2626838 h 2917189"/>
              <a:gd name="connsiteX642" fmla="*/ 1952253 w 2240366"/>
              <a:gd name="connsiteY642" fmla="*/ 2626838 h 2917189"/>
              <a:gd name="connsiteX643" fmla="*/ 1952253 w 2240366"/>
              <a:gd name="connsiteY643" fmla="*/ 2627322 h 2917189"/>
              <a:gd name="connsiteX644" fmla="*/ 1952737 w 2240366"/>
              <a:gd name="connsiteY644" fmla="*/ 2627322 h 2917189"/>
              <a:gd name="connsiteX645" fmla="*/ 1952737 w 2240366"/>
              <a:gd name="connsiteY645" fmla="*/ 2628350 h 2917189"/>
              <a:gd name="connsiteX646" fmla="*/ 1952253 w 2240366"/>
              <a:gd name="connsiteY646" fmla="*/ 2628350 h 2917189"/>
              <a:gd name="connsiteX647" fmla="*/ 1952253 w 2240366"/>
              <a:gd name="connsiteY647" fmla="*/ 2630890 h 2917189"/>
              <a:gd name="connsiteX648" fmla="*/ 1952737 w 2240366"/>
              <a:gd name="connsiteY648" fmla="*/ 2630890 h 2917189"/>
              <a:gd name="connsiteX649" fmla="*/ 1952737 w 2240366"/>
              <a:gd name="connsiteY649" fmla="*/ 2630407 h 2917189"/>
              <a:gd name="connsiteX650" fmla="*/ 1952737 w 2240366"/>
              <a:gd name="connsiteY650" fmla="*/ 2630890 h 2917189"/>
              <a:gd name="connsiteX651" fmla="*/ 1953221 w 2240366"/>
              <a:gd name="connsiteY651" fmla="*/ 2630890 h 2917189"/>
              <a:gd name="connsiteX652" fmla="*/ 1953221 w 2240366"/>
              <a:gd name="connsiteY652" fmla="*/ 2631435 h 2917189"/>
              <a:gd name="connsiteX653" fmla="*/ 1953705 w 2240366"/>
              <a:gd name="connsiteY653" fmla="*/ 2631919 h 2917189"/>
              <a:gd name="connsiteX654" fmla="*/ 1953221 w 2240366"/>
              <a:gd name="connsiteY654" fmla="*/ 2631919 h 2917189"/>
              <a:gd name="connsiteX655" fmla="*/ 1953221 w 2240366"/>
              <a:gd name="connsiteY655" fmla="*/ 2632463 h 2917189"/>
              <a:gd name="connsiteX656" fmla="*/ 1953705 w 2240366"/>
              <a:gd name="connsiteY656" fmla="*/ 2632463 h 2917189"/>
              <a:gd name="connsiteX657" fmla="*/ 1953221 w 2240366"/>
              <a:gd name="connsiteY657" fmla="*/ 2632947 h 2917189"/>
              <a:gd name="connsiteX658" fmla="*/ 1953221 w 2240366"/>
              <a:gd name="connsiteY658" fmla="*/ 2634459 h 2917189"/>
              <a:gd name="connsiteX659" fmla="*/ 1954250 w 2240366"/>
              <a:gd name="connsiteY659" fmla="*/ 2634459 h 2917189"/>
              <a:gd name="connsiteX660" fmla="*/ 1954250 w 2240366"/>
              <a:gd name="connsiteY660" fmla="*/ 2635004 h 2917189"/>
              <a:gd name="connsiteX661" fmla="*/ 1955278 w 2240366"/>
              <a:gd name="connsiteY661" fmla="*/ 2635004 h 2917189"/>
              <a:gd name="connsiteX662" fmla="*/ 1955278 w 2240366"/>
              <a:gd name="connsiteY662" fmla="*/ 2635488 h 2917189"/>
              <a:gd name="connsiteX663" fmla="*/ 1956790 w 2240366"/>
              <a:gd name="connsiteY663" fmla="*/ 2635488 h 2917189"/>
              <a:gd name="connsiteX664" fmla="*/ 1956790 w 2240366"/>
              <a:gd name="connsiteY664" fmla="*/ 2649824 h 2917189"/>
              <a:gd name="connsiteX665" fmla="*/ 1943966 w 2240366"/>
              <a:gd name="connsiteY665" fmla="*/ 2649824 h 2917189"/>
              <a:gd name="connsiteX666" fmla="*/ 1936284 w 2240366"/>
              <a:gd name="connsiteY666" fmla="*/ 2651881 h 2917189"/>
              <a:gd name="connsiteX667" fmla="*/ 1932171 w 2240366"/>
              <a:gd name="connsiteY667" fmla="*/ 2660107 h 2917189"/>
              <a:gd name="connsiteX668" fmla="*/ 1929086 w 2240366"/>
              <a:gd name="connsiteY668" fmla="*/ 2660107 h 2917189"/>
              <a:gd name="connsiteX669" fmla="*/ 1928057 w 2240366"/>
              <a:gd name="connsiteY669" fmla="*/ 2659623 h 2917189"/>
              <a:gd name="connsiteX670" fmla="*/ 1928057 w 2240366"/>
              <a:gd name="connsiteY670" fmla="*/ 2660107 h 2917189"/>
              <a:gd name="connsiteX671" fmla="*/ 1917290 w 2240366"/>
              <a:gd name="connsiteY671" fmla="*/ 2660652 h 2917189"/>
              <a:gd name="connsiteX672" fmla="*/ 1917290 w 2240366"/>
              <a:gd name="connsiteY672" fmla="*/ 2652425 h 2917189"/>
              <a:gd name="connsiteX673" fmla="*/ 1902954 w 2240366"/>
              <a:gd name="connsiteY673" fmla="*/ 2646799 h 2917189"/>
              <a:gd name="connsiteX674" fmla="*/ 1902954 w 2240366"/>
              <a:gd name="connsiteY674" fmla="*/ 2650368 h 2917189"/>
              <a:gd name="connsiteX675" fmla="*/ 1887045 w 2240366"/>
              <a:gd name="connsiteY675" fmla="*/ 2650368 h 2917189"/>
              <a:gd name="connsiteX676" fmla="*/ 1887045 w 2240366"/>
              <a:gd name="connsiteY676" fmla="*/ 2659623 h 2917189"/>
              <a:gd name="connsiteX677" fmla="*/ 1868051 w 2240366"/>
              <a:gd name="connsiteY677" fmla="*/ 2662164 h 2917189"/>
              <a:gd name="connsiteX678" fmla="*/ 1868051 w 2240366"/>
              <a:gd name="connsiteY678" fmla="*/ 2654482 h 2917189"/>
              <a:gd name="connsiteX679" fmla="*/ 1869080 w 2240366"/>
              <a:gd name="connsiteY679" fmla="*/ 2652425 h 2917189"/>
              <a:gd name="connsiteX680" fmla="*/ 1871136 w 2240366"/>
              <a:gd name="connsiteY680" fmla="*/ 2651397 h 2917189"/>
              <a:gd name="connsiteX681" fmla="*/ 1871620 w 2240366"/>
              <a:gd name="connsiteY681" fmla="*/ 2650852 h 2917189"/>
              <a:gd name="connsiteX682" fmla="*/ 1872648 w 2240366"/>
              <a:gd name="connsiteY682" fmla="*/ 2650852 h 2917189"/>
              <a:gd name="connsiteX683" fmla="*/ 1874161 w 2240366"/>
              <a:gd name="connsiteY683" fmla="*/ 2648312 h 2917189"/>
              <a:gd name="connsiteX684" fmla="*/ 1871076 w 2240366"/>
              <a:gd name="connsiteY684" fmla="*/ 2647283 h 2917189"/>
              <a:gd name="connsiteX685" fmla="*/ 1868535 w 2240366"/>
              <a:gd name="connsiteY685" fmla="*/ 2649824 h 2917189"/>
              <a:gd name="connsiteX686" fmla="*/ 1867023 w 2240366"/>
              <a:gd name="connsiteY686" fmla="*/ 2649824 h 2917189"/>
              <a:gd name="connsiteX687" fmla="*/ 1864482 w 2240366"/>
              <a:gd name="connsiteY687" fmla="*/ 2651397 h 2917189"/>
              <a:gd name="connsiteX688" fmla="*/ 1861942 w 2240366"/>
              <a:gd name="connsiteY688" fmla="*/ 2650852 h 2917189"/>
              <a:gd name="connsiteX689" fmla="*/ 1859401 w 2240366"/>
              <a:gd name="connsiteY689" fmla="*/ 2651881 h 2917189"/>
              <a:gd name="connsiteX690" fmla="*/ 1857889 w 2240366"/>
              <a:gd name="connsiteY690" fmla="*/ 2652425 h 2917189"/>
              <a:gd name="connsiteX691" fmla="*/ 1857405 w 2240366"/>
              <a:gd name="connsiteY691" fmla="*/ 2652909 h 2917189"/>
              <a:gd name="connsiteX692" fmla="*/ 1857405 w 2240366"/>
              <a:gd name="connsiteY692" fmla="*/ 2654482 h 2917189"/>
              <a:gd name="connsiteX693" fmla="*/ 1859945 w 2240366"/>
              <a:gd name="connsiteY693" fmla="*/ 2654482 h 2917189"/>
              <a:gd name="connsiteX694" fmla="*/ 1862486 w 2240366"/>
              <a:gd name="connsiteY694" fmla="*/ 2655994 h 2917189"/>
              <a:gd name="connsiteX695" fmla="*/ 1862486 w 2240366"/>
              <a:gd name="connsiteY695" fmla="*/ 2666277 h 2917189"/>
              <a:gd name="connsiteX696" fmla="*/ 1865027 w 2240366"/>
              <a:gd name="connsiteY696" fmla="*/ 2666277 h 2917189"/>
              <a:gd name="connsiteX697" fmla="*/ 1865027 w 2240366"/>
              <a:gd name="connsiteY697" fmla="*/ 2667789 h 2917189"/>
              <a:gd name="connsiteX698" fmla="*/ 1863515 w 2240366"/>
              <a:gd name="connsiteY698" fmla="*/ 2667789 h 2917189"/>
              <a:gd name="connsiteX699" fmla="*/ 1863515 w 2240366"/>
              <a:gd name="connsiteY699" fmla="*/ 2673959 h 2917189"/>
              <a:gd name="connsiteX700" fmla="*/ 1862002 w 2240366"/>
              <a:gd name="connsiteY700" fmla="*/ 2672447 h 2917189"/>
              <a:gd name="connsiteX701" fmla="*/ 1858433 w 2240366"/>
              <a:gd name="connsiteY701" fmla="*/ 2672447 h 2917189"/>
              <a:gd name="connsiteX702" fmla="*/ 1857405 w 2240366"/>
              <a:gd name="connsiteY702" fmla="*/ 2674504 h 2917189"/>
              <a:gd name="connsiteX703" fmla="*/ 1857889 w 2240366"/>
              <a:gd name="connsiteY703" fmla="*/ 2675532 h 2917189"/>
              <a:gd name="connsiteX704" fmla="*/ 1858433 w 2240366"/>
              <a:gd name="connsiteY704" fmla="*/ 2679645 h 2917189"/>
              <a:gd name="connsiteX705" fmla="*/ 1859462 w 2240366"/>
              <a:gd name="connsiteY705" fmla="*/ 2679162 h 2917189"/>
              <a:gd name="connsiteX706" fmla="*/ 1874826 w 2240366"/>
              <a:gd name="connsiteY706" fmla="*/ 2687872 h 2917189"/>
              <a:gd name="connsiteX707" fmla="*/ 1882024 w 2240366"/>
              <a:gd name="connsiteY707" fmla="*/ 2705838 h 2917189"/>
              <a:gd name="connsiteX708" fmla="*/ 1895393 w 2240366"/>
              <a:gd name="connsiteY708" fmla="*/ 2724287 h 2917189"/>
              <a:gd name="connsiteX709" fmla="*/ 1896421 w 2240366"/>
              <a:gd name="connsiteY709" fmla="*/ 2732514 h 2917189"/>
              <a:gd name="connsiteX710" fmla="*/ 1897449 w 2240366"/>
              <a:gd name="connsiteY710" fmla="*/ 2752536 h 2917189"/>
              <a:gd name="connsiteX711" fmla="*/ 1892852 w 2240366"/>
              <a:gd name="connsiteY711" fmla="*/ 2753020 h 2917189"/>
              <a:gd name="connsiteX712" fmla="*/ 1885654 w 2240366"/>
              <a:gd name="connsiteY712" fmla="*/ 2753020 h 2917189"/>
              <a:gd name="connsiteX713" fmla="*/ 1821534 w 2240366"/>
              <a:gd name="connsiteY713" fmla="*/ 2783809 h 2917189"/>
              <a:gd name="connsiteX714" fmla="*/ 1805142 w 2240366"/>
              <a:gd name="connsiteY714" fmla="*/ 2779696 h 2917189"/>
              <a:gd name="connsiteX715" fmla="*/ 1804658 w 2240366"/>
              <a:gd name="connsiteY715" fmla="*/ 2778667 h 2917189"/>
              <a:gd name="connsiteX716" fmla="*/ 1802601 w 2240366"/>
              <a:gd name="connsiteY716" fmla="*/ 2778184 h 2917189"/>
              <a:gd name="connsiteX717" fmla="*/ 1802117 w 2240366"/>
              <a:gd name="connsiteY717" fmla="*/ 2777155 h 2917189"/>
              <a:gd name="connsiteX718" fmla="*/ 1800060 w 2240366"/>
              <a:gd name="connsiteY718" fmla="*/ 2775099 h 2917189"/>
              <a:gd name="connsiteX719" fmla="*/ 1749249 w 2240366"/>
              <a:gd name="connsiteY719" fmla="*/ 2771530 h 2917189"/>
              <a:gd name="connsiteX720" fmla="*/ 1749249 w 2240366"/>
              <a:gd name="connsiteY720" fmla="*/ 2770501 h 2917189"/>
              <a:gd name="connsiteX721" fmla="*/ 1748221 w 2240366"/>
              <a:gd name="connsiteY721" fmla="*/ 2770501 h 2917189"/>
              <a:gd name="connsiteX722" fmla="*/ 1747737 w 2240366"/>
              <a:gd name="connsiteY722" fmla="*/ 2771530 h 2917189"/>
              <a:gd name="connsiteX723" fmla="*/ 1737453 w 2240366"/>
              <a:gd name="connsiteY723" fmla="*/ 2770985 h 2917189"/>
              <a:gd name="connsiteX724" fmla="*/ 1737453 w 2240366"/>
              <a:gd name="connsiteY724" fmla="*/ 2768929 h 2917189"/>
              <a:gd name="connsiteX725" fmla="*/ 1735941 w 2240366"/>
              <a:gd name="connsiteY725" fmla="*/ 2768929 h 2917189"/>
              <a:gd name="connsiteX726" fmla="*/ 1734913 w 2240366"/>
              <a:gd name="connsiteY726" fmla="*/ 2770985 h 2917189"/>
              <a:gd name="connsiteX727" fmla="*/ 1697953 w 2240366"/>
              <a:gd name="connsiteY727" fmla="*/ 2768445 h 2917189"/>
              <a:gd name="connsiteX728" fmla="*/ 1699466 w 2240366"/>
              <a:gd name="connsiteY728" fmla="*/ 2762819 h 2917189"/>
              <a:gd name="connsiteX729" fmla="*/ 1699466 w 2240366"/>
              <a:gd name="connsiteY729" fmla="*/ 2761791 h 2917189"/>
              <a:gd name="connsiteX730" fmla="*/ 1704063 w 2240366"/>
              <a:gd name="connsiteY730" fmla="*/ 2762819 h 2917189"/>
              <a:gd name="connsiteX731" fmla="*/ 1704063 w 2240366"/>
              <a:gd name="connsiteY731" fmla="*/ 2761307 h 2917189"/>
              <a:gd name="connsiteX732" fmla="*/ 1699466 w 2240366"/>
              <a:gd name="connsiteY732" fmla="*/ 2759250 h 2917189"/>
              <a:gd name="connsiteX733" fmla="*/ 1686097 w 2240366"/>
              <a:gd name="connsiteY733" fmla="*/ 2733058 h 2917189"/>
              <a:gd name="connsiteX734" fmla="*/ 1679443 w 2240366"/>
              <a:gd name="connsiteY734" fmla="*/ 2720718 h 2917189"/>
              <a:gd name="connsiteX735" fmla="*/ 1668676 w 2240366"/>
              <a:gd name="connsiteY735" fmla="*/ 2682730 h 2917189"/>
              <a:gd name="connsiteX736" fmla="*/ 1668192 w 2240366"/>
              <a:gd name="connsiteY736" fmla="*/ 2682730 h 2917189"/>
              <a:gd name="connsiteX737" fmla="*/ 1667648 w 2240366"/>
              <a:gd name="connsiteY737" fmla="*/ 2683214 h 2917189"/>
              <a:gd name="connsiteX738" fmla="*/ 1667648 w 2240366"/>
              <a:gd name="connsiteY738" fmla="*/ 2682730 h 2917189"/>
              <a:gd name="connsiteX739" fmla="*/ 1667164 w 2240366"/>
              <a:gd name="connsiteY739" fmla="*/ 2682730 h 2917189"/>
              <a:gd name="connsiteX740" fmla="*/ 1667164 w 2240366"/>
              <a:gd name="connsiteY740" fmla="*/ 2683214 h 2917189"/>
              <a:gd name="connsiteX741" fmla="*/ 1666680 w 2240366"/>
              <a:gd name="connsiteY741" fmla="*/ 2683214 h 2917189"/>
              <a:gd name="connsiteX742" fmla="*/ 1666680 w 2240366"/>
              <a:gd name="connsiteY742" fmla="*/ 2683759 h 2917189"/>
              <a:gd name="connsiteX743" fmla="*/ 1664624 w 2240366"/>
              <a:gd name="connsiteY743" fmla="*/ 2683759 h 2917189"/>
              <a:gd name="connsiteX744" fmla="*/ 1664624 w 2240366"/>
              <a:gd name="connsiteY744" fmla="*/ 2684243 h 2917189"/>
              <a:gd name="connsiteX745" fmla="*/ 1664079 w 2240366"/>
              <a:gd name="connsiteY745" fmla="*/ 2684243 h 2917189"/>
              <a:gd name="connsiteX746" fmla="*/ 1663595 w 2240366"/>
              <a:gd name="connsiteY746" fmla="*/ 2684727 h 2917189"/>
              <a:gd name="connsiteX747" fmla="*/ 1663595 w 2240366"/>
              <a:gd name="connsiteY747" fmla="*/ 2684243 h 2917189"/>
              <a:gd name="connsiteX748" fmla="*/ 1663111 w 2240366"/>
              <a:gd name="connsiteY748" fmla="*/ 2684727 h 2917189"/>
              <a:gd name="connsiteX749" fmla="*/ 1661055 w 2240366"/>
              <a:gd name="connsiteY749" fmla="*/ 2684727 h 2917189"/>
              <a:gd name="connsiteX750" fmla="*/ 1661055 w 2240366"/>
              <a:gd name="connsiteY750" fmla="*/ 2685271 h 2917189"/>
              <a:gd name="connsiteX751" fmla="*/ 1660510 w 2240366"/>
              <a:gd name="connsiteY751" fmla="*/ 2685271 h 2917189"/>
              <a:gd name="connsiteX752" fmla="*/ 1660510 w 2240366"/>
              <a:gd name="connsiteY752" fmla="*/ 2685755 h 2917189"/>
              <a:gd name="connsiteX753" fmla="*/ 1660026 w 2240366"/>
              <a:gd name="connsiteY753" fmla="*/ 2685271 h 2917189"/>
              <a:gd name="connsiteX754" fmla="*/ 1659542 w 2240366"/>
              <a:gd name="connsiteY754" fmla="*/ 2685271 h 2917189"/>
              <a:gd name="connsiteX755" fmla="*/ 1658514 w 2240366"/>
              <a:gd name="connsiteY755" fmla="*/ 2687812 h 2917189"/>
              <a:gd name="connsiteX756" fmla="*/ 1656457 w 2240366"/>
              <a:gd name="connsiteY756" fmla="*/ 2686783 h 2917189"/>
              <a:gd name="connsiteX757" fmla="*/ 1656457 w 2240366"/>
              <a:gd name="connsiteY757" fmla="*/ 2685755 h 2917189"/>
              <a:gd name="connsiteX758" fmla="*/ 1655429 w 2240366"/>
              <a:gd name="connsiteY758" fmla="*/ 2686299 h 2917189"/>
              <a:gd name="connsiteX759" fmla="*/ 1653372 w 2240366"/>
              <a:gd name="connsiteY759" fmla="*/ 2686299 h 2917189"/>
              <a:gd name="connsiteX760" fmla="*/ 1652888 w 2240366"/>
              <a:gd name="connsiteY760" fmla="*/ 2686783 h 2917189"/>
              <a:gd name="connsiteX761" fmla="*/ 1653372 w 2240366"/>
              <a:gd name="connsiteY761" fmla="*/ 2687328 h 2917189"/>
              <a:gd name="connsiteX762" fmla="*/ 1653372 w 2240366"/>
              <a:gd name="connsiteY762" fmla="*/ 2687812 h 2917189"/>
              <a:gd name="connsiteX763" fmla="*/ 1652888 w 2240366"/>
              <a:gd name="connsiteY763" fmla="*/ 2688356 h 2917189"/>
              <a:gd name="connsiteX764" fmla="*/ 1652404 w 2240366"/>
              <a:gd name="connsiteY764" fmla="*/ 2688356 h 2917189"/>
              <a:gd name="connsiteX765" fmla="*/ 1651921 w 2240366"/>
              <a:gd name="connsiteY765" fmla="*/ 2688840 h 2917189"/>
              <a:gd name="connsiteX766" fmla="*/ 1651376 w 2240366"/>
              <a:gd name="connsiteY766" fmla="*/ 2689868 h 2917189"/>
              <a:gd name="connsiteX767" fmla="*/ 1650892 w 2240366"/>
              <a:gd name="connsiteY767" fmla="*/ 2690352 h 2917189"/>
              <a:gd name="connsiteX768" fmla="*/ 1650892 w 2240366"/>
              <a:gd name="connsiteY768" fmla="*/ 2690897 h 2917189"/>
              <a:gd name="connsiteX769" fmla="*/ 1650408 w 2240366"/>
              <a:gd name="connsiteY769" fmla="*/ 2691380 h 2917189"/>
              <a:gd name="connsiteX770" fmla="*/ 1649924 w 2240366"/>
              <a:gd name="connsiteY770" fmla="*/ 2692893 h 2917189"/>
              <a:gd name="connsiteX771" fmla="*/ 1648896 w 2240366"/>
              <a:gd name="connsiteY771" fmla="*/ 2693921 h 2917189"/>
              <a:gd name="connsiteX772" fmla="*/ 1648412 w 2240366"/>
              <a:gd name="connsiteY772" fmla="*/ 2693921 h 2917189"/>
              <a:gd name="connsiteX773" fmla="*/ 1648412 w 2240366"/>
              <a:gd name="connsiteY773" fmla="*/ 2695494 h 2917189"/>
              <a:gd name="connsiteX774" fmla="*/ 1647384 w 2240366"/>
              <a:gd name="connsiteY774" fmla="*/ 2696522 h 2917189"/>
              <a:gd name="connsiteX775" fmla="*/ 1646355 w 2240366"/>
              <a:gd name="connsiteY775" fmla="*/ 2697550 h 2917189"/>
              <a:gd name="connsiteX776" fmla="*/ 1646355 w 2240366"/>
              <a:gd name="connsiteY776" fmla="*/ 2698095 h 2917189"/>
              <a:gd name="connsiteX777" fmla="*/ 1645872 w 2240366"/>
              <a:gd name="connsiteY777" fmla="*/ 2698095 h 2917189"/>
              <a:gd name="connsiteX778" fmla="*/ 1645872 w 2240366"/>
              <a:gd name="connsiteY778" fmla="*/ 2699123 h 2917189"/>
              <a:gd name="connsiteX779" fmla="*/ 1645388 w 2240366"/>
              <a:gd name="connsiteY779" fmla="*/ 2699123 h 2917189"/>
              <a:gd name="connsiteX780" fmla="*/ 1645388 w 2240366"/>
              <a:gd name="connsiteY780" fmla="*/ 2701180 h 2917189"/>
              <a:gd name="connsiteX781" fmla="*/ 1645872 w 2240366"/>
              <a:gd name="connsiteY781" fmla="*/ 2703236 h 2917189"/>
              <a:gd name="connsiteX782" fmla="*/ 1645872 w 2240366"/>
              <a:gd name="connsiteY782" fmla="*/ 2704265 h 2917189"/>
              <a:gd name="connsiteX783" fmla="*/ 1645388 w 2240366"/>
              <a:gd name="connsiteY783" fmla="*/ 2704809 h 2917189"/>
              <a:gd name="connsiteX784" fmla="*/ 1643875 w 2240366"/>
              <a:gd name="connsiteY784" fmla="*/ 2704809 h 2917189"/>
              <a:gd name="connsiteX785" fmla="*/ 1643391 w 2240366"/>
              <a:gd name="connsiteY785" fmla="*/ 2705293 h 2917189"/>
              <a:gd name="connsiteX786" fmla="*/ 1642908 w 2240366"/>
              <a:gd name="connsiteY786" fmla="*/ 2705293 h 2917189"/>
              <a:gd name="connsiteX787" fmla="*/ 1641879 w 2240366"/>
              <a:gd name="connsiteY787" fmla="*/ 2704809 h 2917189"/>
              <a:gd name="connsiteX788" fmla="*/ 1640367 w 2240366"/>
              <a:gd name="connsiteY788" fmla="*/ 2704809 h 2917189"/>
              <a:gd name="connsiteX789" fmla="*/ 1640367 w 2240366"/>
              <a:gd name="connsiteY789" fmla="*/ 2705293 h 2917189"/>
              <a:gd name="connsiteX790" fmla="*/ 1639883 w 2240366"/>
              <a:gd name="connsiteY790" fmla="*/ 2705777 h 2917189"/>
              <a:gd name="connsiteX791" fmla="*/ 1639399 w 2240366"/>
              <a:gd name="connsiteY791" fmla="*/ 2705777 h 2917189"/>
              <a:gd name="connsiteX792" fmla="*/ 1638915 w 2240366"/>
              <a:gd name="connsiteY792" fmla="*/ 2705293 h 2917189"/>
              <a:gd name="connsiteX793" fmla="*/ 1638371 w 2240366"/>
              <a:gd name="connsiteY793" fmla="*/ 2705293 h 2917189"/>
              <a:gd name="connsiteX794" fmla="*/ 1637887 w 2240366"/>
              <a:gd name="connsiteY794" fmla="*/ 2705777 h 2917189"/>
              <a:gd name="connsiteX795" fmla="*/ 1636859 w 2240366"/>
              <a:gd name="connsiteY795" fmla="*/ 2705777 h 2917189"/>
              <a:gd name="connsiteX796" fmla="*/ 1636859 w 2240366"/>
              <a:gd name="connsiteY796" fmla="*/ 2706322 h 2917189"/>
              <a:gd name="connsiteX797" fmla="*/ 1636375 w 2240366"/>
              <a:gd name="connsiteY797" fmla="*/ 2706322 h 2917189"/>
              <a:gd name="connsiteX798" fmla="*/ 1635891 w 2240366"/>
              <a:gd name="connsiteY798" fmla="*/ 2706805 h 2917189"/>
              <a:gd name="connsiteX799" fmla="*/ 1635407 w 2240366"/>
              <a:gd name="connsiteY799" fmla="*/ 2707834 h 2917189"/>
              <a:gd name="connsiteX800" fmla="*/ 1627725 w 2240366"/>
              <a:gd name="connsiteY800" fmla="*/ 2701180 h 2917189"/>
              <a:gd name="connsiteX801" fmla="*/ 1623127 w 2240366"/>
              <a:gd name="connsiteY801" fmla="*/ 2700152 h 2917189"/>
              <a:gd name="connsiteX802" fmla="*/ 1622643 w 2240366"/>
              <a:gd name="connsiteY802" fmla="*/ 2701180 h 2917189"/>
              <a:gd name="connsiteX803" fmla="*/ 1614961 w 2240366"/>
              <a:gd name="connsiteY803" fmla="*/ 2702208 h 2917189"/>
              <a:gd name="connsiteX804" fmla="*/ 1614961 w 2240366"/>
              <a:gd name="connsiteY804" fmla="*/ 2703236 h 2917189"/>
              <a:gd name="connsiteX805" fmla="*/ 1614477 w 2240366"/>
              <a:gd name="connsiteY805" fmla="*/ 2703236 h 2917189"/>
              <a:gd name="connsiteX806" fmla="*/ 1605767 w 2240366"/>
              <a:gd name="connsiteY806" fmla="*/ 2700152 h 2917189"/>
              <a:gd name="connsiteX807" fmla="*/ 1604254 w 2240366"/>
              <a:gd name="connsiteY807" fmla="*/ 2699123 h 2917189"/>
              <a:gd name="connsiteX808" fmla="*/ 1604799 w 2240366"/>
              <a:gd name="connsiteY808" fmla="*/ 2699123 h 2917189"/>
              <a:gd name="connsiteX809" fmla="*/ 1603771 w 2240366"/>
              <a:gd name="connsiteY809" fmla="*/ 2697067 h 2917189"/>
              <a:gd name="connsiteX810" fmla="*/ 1584777 w 2240366"/>
              <a:gd name="connsiteY810" fmla="*/ 2726828 h 2917189"/>
              <a:gd name="connsiteX811" fmla="*/ 1587862 w 2240366"/>
              <a:gd name="connsiteY811" fmla="*/ 2726828 h 2917189"/>
              <a:gd name="connsiteX812" fmla="*/ 1587862 w 2240366"/>
              <a:gd name="connsiteY812" fmla="*/ 2727856 h 2917189"/>
              <a:gd name="connsiteX813" fmla="*/ 1584293 w 2240366"/>
              <a:gd name="connsiteY813" fmla="*/ 2727856 h 2917189"/>
              <a:gd name="connsiteX814" fmla="*/ 1563242 w 2240366"/>
              <a:gd name="connsiteY814" fmla="*/ 2760218 h 2917189"/>
              <a:gd name="connsiteX815" fmla="*/ 1563242 w 2240366"/>
              <a:gd name="connsiteY815" fmla="*/ 2759734 h 2917189"/>
              <a:gd name="connsiteX816" fmla="*/ 1561730 w 2240366"/>
              <a:gd name="connsiteY816" fmla="*/ 2759190 h 2917189"/>
              <a:gd name="connsiteX817" fmla="*/ 1558645 w 2240366"/>
              <a:gd name="connsiteY817" fmla="*/ 2760218 h 2917189"/>
              <a:gd name="connsiteX818" fmla="*/ 1559190 w 2240366"/>
              <a:gd name="connsiteY818" fmla="*/ 2763303 h 2917189"/>
              <a:gd name="connsiteX819" fmla="*/ 1561246 w 2240366"/>
              <a:gd name="connsiteY819" fmla="*/ 2763787 h 2917189"/>
              <a:gd name="connsiteX820" fmla="*/ 1557677 w 2240366"/>
              <a:gd name="connsiteY820" fmla="*/ 2768929 h 2917189"/>
              <a:gd name="connsiteX821" fmla="*/ 1557677 w 2240366"/>
              <a:gd name="connsiteY821" fmla="*/ 2768384 h 2917189"/>
              <a:gd name="connsiteX822" fmla="*/ 1556165 w 2240366"/>
              <a:gd name="connsiteY822" fmla="*/ 2767356 h 2917189"/>
              <a:gd name="connsiteX823" fmla="*/ 1556165 w 2240366"/>
              <a:gd name="connsiteY823" fmla="*/ 2767900 h 2917189"/>
              <a:gd name="connsiteX824" fmla="*/ 1556649 w 2240366"/>
              <a:gd name="connsiteY824" fmla="*/ 2768384 h 2917189"/>
              <a:gd name="connsiteX825" fmla="*/ 1555620 w 2240366"/>
              <a:gd name="connsiteY825" fmla="*/ 2770441 h 2917189"/>
              <a:gd name="connsiteX826" fmla="*/ 1556104 w 2240366"/>
              <a:gd name="connsiteY826" fmla="*/ 2770925 h 2917189"/>
              <a:gd name="connsiteX827" fmla="*/ 1539651 w 2240366"/>
              <a:gd name="connsiteY827" fmla="*/ 2797601 h 2917189"/>
              <a:gd name="connsiteX828" fmla="*/ 1541224 w 2240366"/>
              <a:gd name="connsiteY828" fmla="*/ 2798629 h 2917189"/>
              <a:gd name="connsiteX829" fmla="*/ 1540740 w 2240366"/>
              <a:gd name="connsiteY829" fmla="*/ 2799174 h 2917189"/>
              <a:gd name="connsiteX830" fmla="*/ 1543825 w 2240366"/>
              <a:gd name="connsiteY830" fmla="*/ 2800686 h 2917189"/>
              <a:gd name="connsiteX831" fmla="*/ 1539712 w 2240366"/>
              <a:gd name="connsiteY831" fmla="*/ 2803226 h 2917189"/>
              <a:gd name="connsiteX832" fmla="*/ 1538200 w 2240366"/>
              <a:gd name="connsiteY832" fmla="*/ 2799657 h 2917189"/>
              <a:gd name="connsiteX833" fmla="*/ 1525860 w 2240366"/>
              <a:gd name="connsiteY833" fmla="*/ 2819135 h 2917189"/>
              <a:gd name="connsiteX834" fmla="*/ 1519689 w 2240366"/>
              <a:gd name="connsiteY834" fmla="*/ 2821676 h 2917189"/>
              <a:gd name="connsiteX835" fmla="*/ 1523258 w 2240366"/>
              <a:gd name="connsiteY835" fmla="*/ 2824761 h 2917189"/>
              <a:gd name="connsiteX836" fmla="*/ 1515576 w 2240366"/>
              <a:gd name="connsiteY836" fmla="*/ 2832988 h 2917189"/>
              <a:gd name="connsiteX837" fmla="*/ 1509406 w 2240366"/>
              <a:gd name="connsiteY837" fmla="*/ 2830931 h 2917189"/>
              <a:gd name="connsiteX838" fmla="*/ 1505837 w 2240366"/>
              <a:gd name="connsiteY838" fmla="*/ 2827362 h 2917189"/>
              <a:gd name="connsiteX839" fmla="*/ 1497611 w 2240366"/>
              <a:gd name="connsiteY839" fmla="*/ 2830447 h 2917189"/>
              <a:gd name="connsiteX840" fmla="*/ 1498095 w 2240366"/>
              <a:gd name="connsiteY840" fmla="*/ 2837645 h 2917189"/>
              <a:gd name="connsiteX841" fmla="*/ 1502208 w 2240366"/>
              <a:gd name="connsiteY841" fmla="*/ 2837645 h 2917189"/>
              <a:gd name="connsiteX842" fmla="*/ 1502208 w 2240366"/>
              <a:gd name="connsiteY842" fmla="*/ 2843271 h 2917189"/>
              <a:gd name="connsiteX843" fmla="*/ 1491441 w 2240366"/>
              <a:gd name="connsiteY843" fmla="*/ 2843815 h 2917189"/>
              <a:gd name="connsiteX844" fmla="*/ 1490896 w 2240366"/>
              <a:gd name="connsiteY844" fmla="*/ 2833532 h 2917189"/>
              <a:gd name="connsiteX845" fmla="*/ 1454965 w 2240366"/>
              <a:gd name="connsiteY845" fmla="*/ 2848896 h 2917189"/>
              <a:gd name="connsiteX846" fmla="*/ 1455449 w 2240366"/>
              <a:gd name="connsiteY846" fmla="*/ 2849441 h 2917189"/>
              <a:gd name="connsiteX847" fmla="*/ 1453937 w 2240366"/>
              <a:gd name="connsiteY847" fmla="*/ 2849925 h 2917189"/>
              <a:gd name="connsiteX848" fmla="*/ 1452909 w 2240366"/>
              <a:gd name="connsiteY848" fmla="*/ 2849925 h 2917189"/>
              <a:gd name="connsiteX849" fmla="*/ 1449340 w 2240366"/>
              <a:gd name="connsiteY849" fmla="*/ 2851437 h 2917189"/>
              <a:gd name="connsiteX850" fmla="*/ 1409840 w 2240366"/>
              <a:gd name="connsiteY850" fmla="*/ 2845811 h 2917189"/>
              <a:gd name="connsiteX851" fmla="*/ 1408811 w 2240366"/>
              <a:gd name="connsiteY851" fmla="*/ 2851437 h 2917189"/>
              <a:gd name="connsiteX852" fmla="*/ 1405242 w 2240366"/>
              <a:gd name="connsiteY852" fmla="*/ 2845267 h 2917189"/>
              <a:gd name="connsiteX853" fmla="*/ 1331868 w 2240366"/>
              <a:gd name="connsiteY853" fmla="*/ 2842726 h 2917189"/>
              <a:gd name="connsiteX854" fmla="*/ 1327271 w 2240366"/>
              <a:gd name="connsiteY854" fmla="*/ 2842726 h 2917189"/>
              <a:gd name="connsiteX855" fmla="*/ 1327271 w 2240366"/>
              <a:gd name="connsiteY855" fmla="*/ 2842242 h 2917189"/>
              <a:gd name="connsiteX856" fmla="*/ 1271318 w 2240366"/>
              <a:gd name="connsiteY856" fmla="*/ 2834016 h 2917189"/>
              <a:gd name="connsiteX857" fmla="*/ 1272830 w 2240366"/>
              <a:gd name="connsiteY857" fmla="*/ 2771409 h 2917189"/>
              <a:gd name="connsiteX858" fmla="*/ 1213308 w 2240366"/>
              <a:gd name="connsiteY858" fmla="*/ 2801714 h 2917189"/>
              <a:gd name="connsiteX859" fmla="*/ 1173263 w 2240366"/>
              <a:gd name="connsiteY859" fmla="*/ 2822765 h 2917189"/>
              <a:gd name="connsiteX860" fmla="*/ 1075754 w 2240366"/>
              <a:gd name="connsiteY860" fmla="*/ 2819196 h 2917189"/>
              <a:gd name="connsiteX861" fmla="*/ 1058332 w 2240366"/>
              <a:gd name="connsiteY861" fmla="*/ 2828935 h 2917189"/>
              <a:gd name="connsiteX862" fmla="*/ 1043452 w 2240366"/>
              <a:gd name="connsiteY862" fmla="*/ 2855611 h 2917189"/>
              <a:gd name="connsiteX863" fmla="*/ 1022401 w 2240366"/>
              <a:gd name="connsiteY863" fmla="*/ 2866378 h 2917189"/>
              <a:gd name="connsiteX864" fmla="*/ 1003952 w 2240366"/>
              <a:gd name="connsiteY864" fmla="*/ 2886400 h 2917189"/>
              <a:gd name="connsiteX865" fmla="*/ 995241 w 2240366"/>
              <a:gd name="connsiteY865" fmla="*/ 2902793 h 2917189"/>
              <a:gd name="connsiteX866" fmla="*/ 994757 w 2240366"/>
              <a:gd name="connsiteY866" fmla="*/ 2902793 h 2917189"/>
              <a:gd name="connsiteX867" fmla="*/ 993245 w 2240366"/>
              <a:gd name="connsiteY867" fmla="*/ 2904366 h 2917189"/>
              <a:gd name="connsiteX868" fmla="*/ 994274 w 2240366"/>
              <a:gd name="connsiteY868" fmla="*/ 2904850 h 2917189"/>
              <a:gd name="connsiteX869" fmla="*/ 991189 w 2240366"/>
              <a:gd name="connsiteY869" fmla="*/ 2907934 h 2917189"/>
              <a:gd name="connsiteX870" fmla="*/ 990705 w 2240366"/>
              <a:gd name="connsiteY870" fmla="*/ 2907934 h 2917189"/>
              <a:gd name="connsiteX871" fmla="*/ 990160 w 2240366"/>
              <a:gd name="connsiteY871" fmla="*/ 2908963 h 2917189"/>
              <a:gd name="connsiteX872" fmla="*/ 984535 w 2240366"/>
              <a:gd name="connsiteY872" fmla="*/ 2914105 h 2917189"/>
              <a:gd name="connsiteX873" fmla="*/ 984535 w 2240366"/>
              <a:gd name="connsiteY873" fmla="*/ 2915617 h 2917189"/>
              <a:gd name="connsiteX874" fmla="*/ 983506 w 2240366"/>
              <a:gd name="connsiteY874" fmla="*/ 2916161 h 2917189"/>
              <a:gd name="connsiteX875" fmla="*/ 982478 w 2240366"/>
              <a:gd name="connsiteY875" fmla="*/ 2916161 h 2917189"/>
              <a:gd name="connsiteX876" fmla="*/ 981450 w 2240366"/>
              <a:gd name="connsiteY876" fmla="*/ 2917189 h 2917189"/>
              <a:gd name="connsiteX877" fmla="*/ 981450 w 2240366"/>
              <a:gd name="connsiteY877" fmla="*/ 2916161 h 2917189"/>
              <a:gd name="connsiteX878" fmla="*/ 979938 w 2240366"/>
              <a:gd name="connsiteY878" fmla="*/ 2914649 h 2917189"/>
              <a:gd name="connsiteX879" fmla="*/ 981994 w 2240366"/>
              <a:gd name="connsiteY879" fmla="*/ 2914649 h 2917189"/>
              <a:gd name="connsiteX880" fmla="*/ 982478 w 2240366"/>
              <a:gd name="connsiteY880" fmla="*/ 2914105 h 2917189"/>
              <a:gd name="connsiteX881" fmla="*/ 982478 w 2240366"/>
              <a:gd name="connsiteY881" fmla="*/ 2913621 h 2917189"/>
              <a:gd name="connsiteX882" fmla="*/ 981450 w 2240366"/>
              <a:gd name="connsiteY882" fmla="*/ 2913076 h 2917189"/>
              <a:gd name="connsiteX883" fmla="*/ 981450 w 2240366"/>
              <a:gd name="connsiteY883" fmla="*/ 2911564 h 2917189"/>
              <a:gd name="connsiteX884" fmla="*/ 980421 w 2240366"/>
              <a:gd name="connsiteY884" fmla="*/ 2910052 h 2917189"/>
              <a:gd name="connsiteX885" fmla="*/ 980905 w 2240366"/>
              <a:gd name="connsiteY885" fmla="*/ 2909507 h 2917189"/>
              <a:gd name="connsiteX886" fmla="*/ 980421 w 2240366"/>
              <a:gd name="connsiteY886" fmla="*/ 2909023 h 2917189"/>
              <a:gd name="connsiteX887" fmla="*/ 980905 w 2240366"/>
              <a:gd name="connsiteY887" fmla="*/ 2907995 h 2917189"/>
              <a:gd name="connsiteX888" fmla="*/ 979877 w 2240366"/>
              <a:gd name="connsiteY888" fmla="*/ 2906483 h 2917189"/>
              <a:gd name="connsiteX889" fmla="*/ 979333 w 2240366"/>
              <a:gd name="connsiteY889" fmla="*/ 2903882 h 2917189"/>
              <a:gd name="connsiteX890" fmla="*/ 976792 w 2240366"/>
              <a:gd name="connsiteY890" fmla="*/ 2902370 h 2917189"/>
              <a:gd name="connsiteX891" fmla="*/ 975764 w 2240366"/>
              <a:gd name="connsiteY891" fmla="*/ 2902370 h 2917189"/>
              <a:gd name="connsiteX892" fmla="*/ 975219 w 2240366"/>
              <a:gd name="connsiteY892" fmla="*/ 2900313 h 2917189"/>
              <a:gd name="connsiteX893" fmla="*/ 974191 w 2240366"/>
              <a:gd name="connsiteY893" fmla="*/ 2900313 h 2917189"/>
              <a:gd name="connsiteX894" fmla="*/ 974675 w 2240366"/>
              <a:gd name="connsiteY894" fmla="*/ 2895716 h 2917189"/>
              <a:gd name="connsiteX895" fmla="*/ 973647 w 2240366"/>
              <a:gd name="connsiteY895" fmla="*/ 2895716 h 2917189"/>
              <a:gd name="connsiteX896" fmla="*/ 973163 w 2240366"/>
              <a:gd name="connsiteY896" fmla="*/ 2895232 h 2917189"/>
              <a:gd name="connsiteX897" fmla="*/ 974191 w 2240366"/>
              <a:gd name="connsiteY897" fmla="*/ 2891663 h 2917189"/>
              <a:gd name="connsiteX898" fmla="*/ 973647 w 2240366"/>
              <a:gd name="connsiteY898" fmla="*/ 2891118 h 2917189"/>
              <a:gd name="connsiteX899" fmla="*/ 972134 w 2240366"/>
              <a:gd name="connsiteY899" fmla="*/ 2893175 h 2917189"/>
              <a:gd name="connsiteX900" fmla="*/ 970622 w 2240366"/>
              <a:gd name="connsiteY900" fmla="*/ 2894203 h 2917189"/>
              <a:gd name="connsiteX901" fmla="*/ 969110 w 2240366"/>
              <a:gd name="connsiteY901" fmla="*/ 2893720 h 2917189"/>
              <a:gd name="connsiteX902" fmla="*/ 968565 w 2240366"/>
              <a:gd name="connsiteY902" fmla="*/ 2894203 h 2917189"/>
              <a:gd name="connsiteX903" fmla="*/ 966025 w 2240366"/>
              <a:gd name="connsiteY903" fmla="*/ 2892147 h 2917189"/>
              <a:gd name="connsiteX904" fmla="*/ 964996 w 2240366"/>
              <a:gd name="connsiteY904" fmla="*/ 2892147 h 2917189"/>
              <a:gd name="connsiteX905" fmla="*/ 961911 w 2240366"/>
              <a:gd name="connsiteY905" fmla="*/ 2890634 h 2917189"/>
              <a:gd name="connsiteX906" fmla="*/ 960883 w 2240366"/>
              <a:gd name="connsiteY906" fmla="*/ 2890634 h 2917189"/>
              <a:gd name="connsiteX907" fmla="*/ 958343 w 2240366"/>
              <a:gd name="connsiteY907" fmla="*/ 2889606 h 2917189"/>
              <a:gd name="connsiteX908" fmla="*/ 958343 w 2240366"/>
              <a:gd name="connsiteY908" fmla="*/ 2885493 h 2917189"/>
              <a:gd name="connsiteX909" fmla="*/ 959371 w 2240366"/>
              <a:gd name="connsiteY909" fmla="*/ 2885493 h 2917189"/>
              <a:gd name="connsiteX910" fmla="*/ 961972 w 2240366"/>
              <a:gd name="connsiteY910" fmla="*/ 2883436 h 2917189"/>
              <a:gd name="connsiteX911" fmla="*/ 960944 w 2240366"/>
              <a:gd name="connsiteY911" fmla="*/ 2882892 h 2917189"/>
              <a:gd name="connsiteX912" fmla="*/ 959915 w 2240366"/>
              <a:gd name="connsiteY912" fmla="*/ 2883920 h 2917189"/>
              <a:gd name="connsiteX913" fmla="*/ 958343 w 2240366"/>
              <a:gd name="connsiteY913" fmla="*/ 2884948 h 2917189"/>
              <a:gd name="connsiteX914" fmla="*/ 956830 w 2240366"/>
              <a:gd name="connsiteY914" fmla="*/ 2885432 h 2917189"/>
              <a:gd name="connsiteX915" fmla="*/ 956830 w 2240366"/>
              <a:gd name="connsiteY915" fmla="*/ 2887005 h 2917189"/>
              <a:gd name="connsiteX916" fmla="*/ 953745 w 2240366"/>
              <a:gd name="connsiteY916" fmla="*/ 2885432 h 2917189"/>
              <a:gd name="connsiteX917" fmla="*/ 952717 w 2240366"/>
              <a:gd name="connsiteY917" fmla="*/ 2886461 h 2917189"/>
              <a:gd name="connsiteX918" fmla="*/ 950660 w 2240366"/>
              <a:gd name="connsiteY918" fmla="*/ 2885977 h 2917189"/>
              <a:gd name="connsiteX919" fmla="*/ 951144 w 2240366"/>
              <a:gd name="connsiteY919" fmla="*/ 2887005 h 2917189"/>
              <a:gd name="connsiteX920" fmla="*/ 948059 w 2240366"/>
              <a:gd name="connsiteY920" fmla="*/ 2886461 h 2917189"/>
              <a:gd name="connsiteX921" fmla="*/ 949088 w 2240366"/>
              <a:gd name="connsiteY921" fmla="*/ 2885977 h 2917189"/>
              <a:gd name="connsiteX922" fmla="*/ 949088 w 2240366"/>
              <a:gd name="connsiteY922" fmla="*/ 2885432 h 2917189"/>
              <a:gd name="connsiteX923" fmla="*/ 945458 w 2240366"/>
              <a:gd name="connsiteY923" fmla="*/ 2887489 h 2917189"/>
              <a:gd name="connsiteX924" fmla="*/ 944974 w 2240366"/>
              <a:gd name="connsiteY924" fmla="*/ 2885977 h 2917189"/>
              <a:gd name="connsiteX925" fmla="*/ 942434 w 2240366"/>
              <a:gd name="connsiteY925" fmla="*/ 2885977 h 2917189"/>
              <a:gd name="connsiteX926" fmla="*/ 940921 w 2240366"/>
              <a:gd name="connsiteY926" fmla="*/ 2884948 h 2917189"/>
              <a:gd name="connsiteX927" fmla="*/ 936324 w 2240366"/>
              <a:gd name="connsiteY927" fmla="*/ 2881379 h 2917189"/>
              <a:gd name="connsiteX928" fmla="*/ 934751 w 2240366"/>
              <a:gd name="connsiteY928" fmla="*/ 2878839 h 2917189"/>
              <a:gd name="connsiteX929" fmla="*/ 934267 w 2240366"/>
              <a:gd name="connsiteY929" fmla="*/ 2877811 h 2917189"/>
              <a:gd name="connsiteX930" fmla="*/ 933239 w 2240366"/>
              <a:gd name="connsiteY930" fmla="*/ 2876782 h 2917189"/>
              <a:gd name="connsiteX931" fmla="*/ 933239 w 2240366"/>
              <a:gd name="connsiteY931" fmla="*/ 2874242 h 2917189"/>
              <a:gd name="connsiteX932" fmla="*/ 934267 w 2240366"/>
              <a:gd name="connsiteY932" fmla="*/ 2873697 h 2917189"/>
              <a:gd name="connsiteX933" fmla="*/ 934267 w 2240366"/>
              <a:gd name="connsiteY933" fmla="*/ 2872669 h 2917189"/>
              <a:gd name="connsiteX934" fmla="*/ 934751 w 2240366"/>
              <a:gd name="connsiteY934" fmla="*/ 2870612 h 2917189"/>
              <a:gd name="connsiteX935" fmla="*/ 933723 w 2240366"/>
              <a:gd name="connsiteY935" fmla="*/ 2869039 h 2917189"/>
              <a:gd name="connsiteX936" fmla="*/ 933239 w 2240366"/>
              <a:gd name="connsiteY936" fmla="*/ 2868556 h 2917189"/>
              <a:gd name="connsiteX937" fmla="*/ 931727 w 2240366"/>
              <a:gd name="connsiteY937" fmla="*/ 2868072 h 2917189"/>
              <a:gd name="connsiteX938" fmla="*/ 932211 w 2240366"/>
              <a:gd name="connsiteY938" fmla="*/ 2866499 h 2917189"/>
              <a:gd name="connsiteX939" fmla="*/ 933239 w 2240366"/>
              <a:gd name="connsiteY939" fmla="*/ 2864987 h 2917189"/>
              <a:gd name="connsiteX940" fmla="*/ 932755 w 2240366"/>
              <a:gd name="connsiteY940" fmla="*/ 2863958 h 2917189"/>
              <a:gd name="connsiteX941" fmla="*/ 934267 w 2240366"/>
              <a:gd name="connsiteY941" fmla="*/ 2862930 h 2917189"/>
              <a:gd name="connsiteX942" fmla="*/ 933239 w 2240366"/>
              <a:gd name="connsiteY942" fmla="*/ 2862446 h 2917189"/>
              <a:gd name="connsiteX943" fmla="*/ 931727 w 2240366"/>
              <a:gd name="connsiteY943" fmla="*/ 2863958 h 2917189"/>
              <a:gd name="connsiteX944" fmla="*/ 928158 w 2240366"/>
              <a:gd name="connsiteY944" fmla="*/ 2864442 h 2917189"/>
              <a:gd name="connsiteX945" fmla="*/ 928158 w 2240366"/>
              <a:gd name="connsiteY945" fmla="*/ 2863958 h 2917189"/>
              <a:gd name="connsiteX946" fmla="*/ 927130 w 2240366"/>
              <a:gd name="connsiteY946" fmla="*/ 2862446 h 2917189"/>
              <a:gd name="connsiteX947" fmla="*/ 926101 w 2240366"/>
              <a:gd name="connsiteY947" fmla="*/ 2862930 h 2917189"/>
              <a:gd name="connsiteX948" fmla="*/ 925073 w 2240366"/>
              <a:gd name="connsiteY948" fmla="*/ 2862446 h 2917189"/>
              <a:gd name="connsiteX949" fmla="*/ 925073 w 2240366"/>
              <a:gd name="connsiteY949" fmla="*/ 2863958 h 2917189"/>
              <a:gd name="connsiteX950" fmla="*/ 923016 w 2240366"/>
              <a:gd name="connsiteY950" fmla="*/ 2864987 h 2917189"/>
              <a:gd name="connsiteX951" fmla="*/ 924045 w 2240366"/>
              <a:gd name="connsiteY951" fmla="*/ 2866015 h 2917189"/>
              <a:gd name="connsiteX952" fmla="*/ 920960 w 2240366"/>
              <a:gd name="connsiteY952" fmla="*/ 2865471 h 2917189"/>
              <a:gd name="connsiteX953" fmla="*/ 920415 w 2240366"/>
              <a:gd name="connsiteY953" fmla="*/ 2862930 h 2917189"/>
              <a:gd name="connsiteX954" fmla="*/ 919387 w 2240366"/>
              <a:gd name="connsiteY954" fmla="*/ 2862930 h 2917189"/>
              <a:gd name="connsiteX955" fmla="*/ 919387 w 2240366"/>
              <a:gd name="connsiteY955" fmla="*/ 2864442 h 2917189"/>
              <a:gd name="connsiteX956" fmla="*/ 918903 w 2240366"/>
              <a:gd name="connsiteY956" fmla="*/ 2864442 h 2917189"/>
              <a:gd name="connsiteX957" fmla="*/ 918419 w 2240366"/>
              <a:gd name="connsiteY957" fmla="*/ 2865471 h 2917189"/>
              <a:gd name="connsiteX958" fmla="*/ 917935 w 2240366"/>
              <a:gd name="connsiteY958" fmla="*/ 2867043 h 2917189"/>
              <a:gd name="connsiteX959" fmla="*/ 916423 w 2240366"/>
              <a:gd name="connsiteY959" fmla="*/ 2867527 h 2917189"/>
              <a:gd name="connsiteX960" fmla="*/ 915939 w 2240366"/>
              <a:gd name="connsiteY960" fmla="*/ 2867527 h 2917189"/>
              <a:gd name="connsiteX961" fmla="*/ 915455 w 2240366"/>
              <a:gd name="connsiteY961" fmla="*/ 2867043 h 2917189"/>
              <a:gd name="connsiteX962" fmla="*/ 914971 w 2240366"/>
              <a:gd name="connsiteY962" fmla="*/ 2866015 h 2917189"/>
              <a:gd name="connsiteX963" fmla="*/ 913943 w 2240366"/>
              <a:gd name="connsiteY963" fmla="*/ 2864987 h 2917189"/>
              <a:gd name="connsiteX964" fmla="*/ 913943 w 2240366"/>
              <a:gd name="connsiteY964" fmla="*/ 2863958 h 2917189"/>
              <a:gd name="connsiteX965" fmla="*/ 912431 w 2240366"/>
              <a:gd name="connsiteY965" fmla="*/ 2863958 h 2917189"/>
              <a:gd name="connsiteX966" fmla="*/ 911402 w 2240366"/>
              <a:gd name="connsiteY966" fmla="*/ 2862930 h 2917189"/>
              <a:gd name="connsiteX967" fmla="*/ 909890 w 2240366"/>
              <a:gd name="connsiteY967" fmla="*/ 2863475 h 2917189"/>
              <a:gd name="connsiteX968" fmla="*/ 908862 w 2240366"/>
              <a:gd name="connsiteY968" fmla="*/ 2860873 h 2917189"/>
              <a:gd name="connsiteX969" fmla="*/ 908378 w 2240366"/>
              <a:gd name="connsiteY969" fmla="*/ 2860873 h 2917189"/>
              <a:gd name="connsiteX970" fmla="*/ 908378 w 2240366"/>
              <a:gd name="connsiteY970" fmla="*/ 2865471 h 2917189"/>
              <a:gd name="connsiteX971" fmla="*/ 909890 w 2240366"/>
              <a:gd name="connsiteY971" fmla="*/ 2866015 h 2917189"/>
              <a:gd name="connsiteX972" fmla="*/ 909890 w 2240366"/>
              <a:gd name="connsiteY972" fmla="*/ 2868072 h 2917189"/>
              <a:gd name="connsiteX973" fmla="*/ 907833 w 2240366"/>
              <a:gd name="connsiteY973" fmla="*/ 2868556 h 2917189"/>
              <a:gd name="connsiteX974" fmla="*/ 907833 w 2240366"/>
              <a:gd name="connsiteY974" fmla="*/ 2869039 h 2917189"/>
              <a:gd name="connsiteX975" fmla="*/ 906321 w 2240366"/>
              <a:gd name="connsiteY975" fmla="*/ 2870612 h 2917189"/>
              <a:gd name="connsiteX976" fmla="*/ 905293 w 2240366"/>
              <a:gd name="connsiteY976" fmla="*/ 2874726 h 2917189"/>
              <a:gd name="connsiteX977" fmla="*/ 904265 w 2240366"/>
              <a:gd name="connsiteY977" fmla="*/ 2874242 h 2917189"/>
              <a:gd name="connsiteX978" fmla="*/ 903781 w 2240366"/>
              <a:gd name="connsiteY978" fmla="*/ 2874726 h 2917189"/>
              <a:gd name="connsiteX979" fmla="*/ 903781 w 2240366"/>
              <a:gd name="connsiteY979" fmla="*/ 2873213 h 2917189"/>
              <a:gd name="connsiteX980" fmla="*/ 903297 w 2240366"/>
              <a:gd name="connsiteY980" fmla="*/ 2872669 h 2917189"/>
              <a:gd name="connsiteX981" fmla="*/ 902752 w 2240366"/>
              <a:gd name="connsiteY981" fmla="*/ 2871157 h 2917189"/>
              <a:gd name="connsiteX982" fmla="*/ 901240 w 2240366"/>
              <a:gd name="connsiteY982" fmla="*/ 2869100 h 2917189"/>
              <a:gd name="connsiteX983" fmla="*/ 901724 w 2240366"/>
              <a:gd name="connsiteY983" fmla="*/ 2868616 h 2917189"/>
              <a:gd name="connsiteX984" fmla="*/ 900696 w 2240366"/>
              <a:gd name="connsiteY984" fmla="*/ 2866559 h 2917189"/>
              <a:gd name="connsiteX985" fmla="*/ 900212 w 2240366"/>
              <a:gd name="connsiteY985" fmla="*/ 2866559 h 2917189"/>
              <a:gd name="connsiteX986" fmla="*/ 899728 w 2240366"/>
              <a:gd name="connsiteY986" fmla="*/ 2865531 h 2917189"/>
              <a:gd name="connsiteX987" fmla="*/ 901240 w 2240366"/>
              <a:gd name="connsiteY987" fmla="*/ 2864019 h 2917189"/>
              <a:gd name="connsiteX988" fmla="*/ 901724 w 2240366"/>
              <a:gd name="connsiteY988" fmla="*/ 2861962 h 2917189"/>
              <a:gd name="connsiteX989" fmla="*/ 901724 w 2240366"/>
              <a:gd name="connsiteY989" fmla="*/ 2861478 h 2917189"/>
              <a:gd name="connsiteX990" fmla="*/ 900696 w 2240366"/>
              <a:gd name="connsiteY990" fmla="*/ 2862990 h 2917189"/>
              <a:gd name="connsiteX991" fmla="*/ 900212 w 2240366"/>
              <a:gd name="connsiteY991" fmla="*/ 2863535 h 2917189"/>
              <a:gd name="connsiteX992" fmla="*/ 899728 w 2240366"/>
              <a:gd name="connsiteY992" fmla="*/ 2862507 h 2917189"/>
              <a:gd name="connsiteX993" fmla="*/ 899183 w 2240366"/>
              <a:gd name="connsiteY993" fmla="*/ 2862507 h 2917189"/>
              <a:gd name="connsiteX994" fmla="*/ 899183 w 2240366"/>
              <a:gd name="connsiteY994" fmla="*/ 2864019 h 2917189"/>
              <a:gd name="connsiteX995" fmla="*/ 897671 w 2240366"/>
              <a:gd name="connsiteY995" fmla="*/ 2864503 h 2917189"/>
              <a:gd name="connsiteX996" fmla="*/ 895614 w 2240366"/>
              <a:gd name="connsiteY996" fmla="*/ 2862446 h 2917189"/>
              <a:gd name="connsiteX997" fmla="*/ 894586 w 2240366"/>
              <a:gd name="connsiteY997" fmla="*/ 2863475 h 2917189"/>
              <a:gd name="connsiteX998" fmla="*/ 893558 w 2240366"/>
              <a:gd name="connsiteY998" fmla="*/ 2863475 h 2917189"/>
              <a:gd name="connsiteX999" fmla="*/ 892529 w 2240366"/>
              <a:gd name="connsiteY999" fmla="*/ 2866559 h 2917189"/>
              <a:gd name="connsiteX1000" fmla="*/ 895614 w 2240366"/>
              <a:gd name="connsiteY1000" fmla="*/ 2868132 h 2917189"/>
              <a:gd name="connsiteX1001" fmla="*/ 896159 w 2240366"/>
              <a:gd name="connsiteY1001" fmla="*/ 2870673 h 2917189"/>
              <a:gd name="connsiteX1002" fmla="*/ 893558 w 2240366"/>
              <a:gd name="connsiteY1002" fmla="*/ 2869644 h 2917189"/>
              <a:gd name="connsiteX1003" fmla="*/ 893558 w 2240366"/>
              <a:gd name="connsiteY1003" fmla="*/ 2867588 h 2917189"/>
              <a:gd name="connsiteX1004" fmla="*/ 892529 w 2240366"/>
              <a:gd name="connsiteY1004" fmla="*/ 2868616 h 2917189"/>
              <a:gd name="connsiteX1005" fmla="*/ 890957 w 2240366"/>
              <a:gd name="connsiteY1005" fmla="*/ 2867588 h 2917189"/>
              <a:gd name="connsiteX1006" fmla="*/ 889928 w 2240366"/>
              <a:gd name="connsiteY1006" fmla="*/ 2868132 h 2917189"/>
              <a:gd name="connsiteX1007" fmla="*/ 890473 w 2240366"/>
              <a:gd name="connsiteY1007" fmla="*/ 2869644 h 2917189"/>
              <a:gd name="connsiteX1008" fmla="*/ 890473 w 2240366"/>
              <a:gd name="connsiteY1008" fmla="*/ 2871157 h 2917189"/>
              <a:gd name="connsiteX1009" fmla="*/ 889445 w 2240366"/>
              <a:gd name="connsiteY1009" fmla="*/ 2871157 h 2917189"/>
              <a:gd name="connsiteX1010" fmla="*/ 888416 w 2240366"/>
              <a:gd name="connsiteY1010" fmla="*/ 2873213 h 2917189"/>
              <a:gd name="connsiteX1011" fmla="*/ 888961 w 2240366"/>
              <a:gd name="connsiteY1011" fmla="*/ 2874242 h 2917189"/>
              <a:gd name="connsiteX1012" fmla="*/ 888961 w 2240366"/>
              <a:gd name="connsiteY1012" fmla="*/ 2875270 h 2917189"/>
              <a:gd name="connsiteX1013" fmla="*/ 887932 w 2240366"/>
              <a:gd name="connsiteY1013" fmla="*/ 2875270 h 2917189"/>
              <a:gd name="connsiteX1014" fmla="*/ 886904 w 2240366"/>
              <a:gd name="connsiteY1014" fmla="*/ 2872669 h 2917189"/>
              <a:gd name="connsiteX1015" fmla="*/ 885876 w 2240366"/>
              <a:gd name="connsiteY1015" fmla="*/ 2872669 h 2917189"/>
              <a:gd name="connsiteX1016" fmla="*/ 886904 w 2240366"/>
              <a:gd name="connsiteY1016" fmla="*/ 2875754 h 2917189"/>
              <a:gd name="connsiteX1017" fmla="*/ 885876 w 2240366"/>
              <a:gd name="connsiteY1017" fmla="*/ 2875754 h 2917189"/>
              <a:gd name="connsiteX1018" fmla="*/ 885392 w 2240366"/>
              <a:gd name="connsiteY1018" fmla="*/ 2876782 h 2917189"/>
              <a:gd name="connsiteX1019" fmla="*/ 884847 w 2240366"/>
              <a:gd name="connsiteY1019" fmla="*/ 2878294 h 2917189"/>
              <a:gd name="connsiteX1020" fmla="*/ 884303 w 2240366"/>
              <a:gd name="connsiteY1020" fmla="*/ 2879323 h 2917189"/>
              <a:gd name="connsiteX1021" fmla="*/ 886360 w 2240366"/>
              <a:gd name="connsiteY1021" fmla="*/ 2880351 h 2917189"/>
              <a:gd name="connsiteX1022" fmla="*/ 884847 w 2240366"/>
              <a:gd name="connsiteY1022" fmla="*/ 2881863 h 2917189"/>
              <a:gd name="connsiteX1023" fmla="*/ 882791 w 2240366"/>
              <a:gd name="connsiteY1023" fmla="*/ 2882408 h 2917189"/>
              <a:gd name="connsiteX1024" fmla="*/ 881762 w 2240366"/>
              <a:gd name="connsiteY1024" fmla="*/ 2882892 h 2917189"/>
              <a:gd name="connsiteX1025" fmla="*/ 881762 w 2240366"/>
              <a:gd name="connsiteY1025" fmla="*/ 2883920 h 2917189"/>
              <a:gd name="connsiteX1026" fmla="*/ 881278 w 2240366"/>
              <a:gd name="connsiteY1026" fmla="*/ 2884948 h 2917189"/>
              <a:gd name="connsiteX1027" fmla="*/ 880250 w 2240366"/>
              <a:gd name="connsiteY1027" fmla="*/ 2884948 h 2917189"/>
              <a:gd name="connsiteX1028" fmla="*/ 880250 w 2240366"/>
              <a:gd name="connsiteY1028" fmla="*/ 2887005 h 2917189"/>
              <a:gd name="connsiteX1029" fmla="*/ 878677 w 2240366"/>
              <a:gd name="connsiteY1029" fmla="*/ 2885977 h 2917189"/>
              <a:gd name="connsiteX1030" fmla="*/ 878193 w 2240366"/>
              <a:gd name="connsiteY1030" fmla="*/ 2884948 h 2917189"/>
              <a:gd name="connsiteX1031" fmla="*/ 877710 w 2240366"/>
              <a:gd name="connsiteY1031" fmla="*/ 2883920 h 2917189"/>
              <a:gd name="connsiteX1032" fmla="*/ 876681 w 2240366"/>
              <a:gd name="connsiteY1032" fmla="*/ 2882892 h 2917189"/>
              <a:gd name="connsiteX1033" fmla="*/ 876197 w 2240366"/>
              <a:gd name="connsiteY1033" fmla="*/ 2883436 h 2917189"/>
              <a:gd name="connsiteX1034" fmla="*/ 874141 w 2240366"/>
              <a:gd name="connsiteY1034" fmla="*/ 2882408 h 2917189"/>
              <a:gd name="connsiteX1035" fmla="*/ 874141 w 2240366"/>
              <a:gd name="connsiteY1035" fmla="*/ 2880895 h 2917189"/>
              <a:gd name="connsiteX1036" fmla="*/ 870572 w 2240366"/>
              <a:gd name="connsiteY1036" fmla="*/ 2880895 h 2917189"/>
              <a:gd name="connsiteX1037" fmla="*/ 867971 w 2240366"/>
              <a:gd name="connsiteY1037" fmla="*/ 2878839 h 2917189"/>
              <a:gd name="connsiteX1038" fmla="*/ 868999 w 2240366"/>
              <a:gd name="connsiteY1038" fmla="*/ 2877266 h 2917189"/>
              <a:gd name="connsiteX1039" fmla="*/ 869483 w 2240366"/>
              <a:gd name="connsiteY1039" fmla="*/ 2875210 h 2917189"/>
              <a:gd name="connsiteX1040" fmla="*/ 869967 w 2240366"/>
              <a:gd name="connsiteY1040" fmla="*/ 2873637 h 2917189"/>
              <a:gd name="connsiteX1041" fmla="*/ 868938 w 2240366"/>
              <a:gd name="connsiteY1041" fmla="*/ 2871580 h 2917189"/>
              <a:gd name="connsiteX1042" fmla="*/ 869967 w 2240366"/>
              <a:gd name="connsiteY1042" fmla="*/ 2870007 h 2917189"/>
              <a:gd name="connsiteX1043" fmla="*/ 870995 w 2240366"/>
              <a:gd name="connsiteY1043" fmla="*/ 2871036 h 2917189"/>
              <a:gd name="connsiteX1044" fmla="*/ 872568 w 2240366"/>
              <a:gd name="connsiteY1044" fmla="*/ 2870552 h 2917189"/>
              <a:gd name="connsiteX1045" fmla="*/ 873052 w 2240366"/>
              <a:gd name="connsiteY1045" fmla="*/ 2871036 h 2917189"/>
              <a:gd name="connsiteX1046" fmla="*/ 874564 w 2240366"/>
              <a:gd name="connsiteY1046" fmla="*/ 2868495 h 2917189"/>
              <a:gd name="connsiteX1047" fmla="*/ 875048 w 2240366"/>
              <a:gd name="connsiteY1047" fmla="*/ 2867467 h 2917189"/>
              <a:gd name="connsiteX1048" fmla="*/ 874564 w 2240366"/>
              <a:gd name="connsiteY1048" fmla="*/ 2866438 h 2917189"/>
              <a:gd name="connsiteX1049" fmla="*/ 873536 w 2240366"/>
              <a:gd name="connsiteY1049" fmla="*/ 2866983 h 2917189"/>
              <a:gd name="connsiteX1050" fmla="*/ 865853 w 2240366"/>
              <a:gd name="connsiteY1050" fmla="*/ 2854643 h 2917189"/>
              <a:gd name="connsiteX1051" fmla="*/ 866882 w 2240366"/>
              <a:gd name="connsiteY1051" fmla="*/ 2853131 h 2917189"/>
              <a:gd name="connsiteX1052" fmla="*/ 865853 w 2240366"/>
              <a:gd name="connsiteY1052" fmla="*/ 2853131 h 2917189"/>
              <a:gd name="connsiteX1053" fmla="*/ 864341 w 2240366"/>
              <a:gd name="connsiteY1053" fmla="*/ 2852102 h 2917189"/>
              <a:gd name="connsiteX1054" fmla="*/ 862829 w 2240366"/>
              <a:gd name="connsiteY1054" fmla="*/ 2851558 h 2917189"/>
              <a:gd name="connsiteX1055" fmla="*/ 861801 w 2240366"/>
              <a:gd name="connsiteY1055" fmla="*/ 2852586 h 2917189"/>
              <a:gd name="connsiteX1056" fmla="*/ 860772 w 2240366"/>
              <a:gd name="connsiteY1056" fmla="*/ 2851558 h 2917189"/>
              <a:gd name="connsiteX1057" fmla="*/ 859744 w 2240366"/>
              <a:gd name="connsiteY1057" fmla="*/ 2849501 h 2917189"/>
              <a:gd name="connsiteX1058" fmla="*/ 858171 w 2240366"/>
              <a:gd name="connsiteY1058" fmla="*/ 2848473 h 2917189"/>
              <a:gd name="connsiteX1059" fmla="*/ 858655 w 2240366"/>
              <a:gd name="connsiteY1059" fmla="*/ 2846900 h 2917189"/>
              <a:gd name="connsiteX1060" fmla="*/ 856598 w 2240366"/>
              <a:gd name="connsiteY1060" fmla="*/ 2843815 h 2917189"/>
              <a:gd name="connsiteX1061" fmla="*/ 855086 w 2240366"/>
              <a:gd name="connsiteY1061" fmla="*/ 2844299 h 2917189"/>
              <a:gd name="connsiteX1062" fmla="*/ 854602 w 2240366"/>
              <a:gd name="connsiteY1062" fmla="*/ 2846356 h 2917189"/>
              <a:gd name="connsiteX1063" fmla="*/ 853574 w 2240366"/>
              <a:gd name="connsiteY1063" fmla="*/ 2847868 h 2917189"/>
              <a:gd name="connsiteX1064" fmla="*/ 852546 w 2240366"/>
              <a:gd name="connsiteY1064" fmla="*/ 2847868 h 2917189"/>
              <a:gd name="connsiteX1065" fmla="*/ 851517 w 2240366"/>
              <a:gd name="connsiteY1065" fmla="*/ 2849441 h 2917189"/>
              <a:gd name="connsiteX1066" fmla="*/ 852001 w 2240366"/>
              <a:gd name="connsiteY1066" fmla="*/ 2851497 h 2917189"/>
              <a:gd name="connsiteX1067" fmla="*/ 854058 w 2240366"/>
              <a:gd name="connsiteY1067" fmla="*/ 2855611 h 2917189"/>
              <a:gd name="connsiteX1068" fmla="*/ 855086 w 2240366"/>
              <a:gd name="connsiteY1068" fmla="*/ 2858696 h 2917189"/>
              <a:gd name="connsiteX1069" fmla="*/ 855086 w 2240366"/>
              <a:gd name="connsiteY1069" fmla="*/ 2860208 h 2917189"/>
              <a:gd name="connsiteX1070" fmla="*/ 854058 w 2240366"/>
              <a:gd name="connsiteY1070" fmla="*/ 2861236 h 2917189"/>
              <a:gd name="connsiteX1071" fmla="*/ 851517 w 2240366"/>
              <a:gd name="connsiteY1071" fmla="*/ 2860208 h 2917189"/>
              <a:gd name="connsiteX1072" fmla="*/ 850489 w 2240366"/>
              <a:gd name="connsiteY1072" fmla="*/ 2859180 h 2917189"/>
              <a:gd name="connsiteX1073" fmla="*/ 849945 w 2240366"/>
              <a:gd name="connsiteY1073" fmla="*/ 2860692 h 2917189"/>
              <a:gd name="connsiteX1074" fmla="*/ 848916 w 2240366"/>
              <a:gd name="connsiteY1074" fmla="*/ 2861720 h 2917189"/>
              <a:gd name="connsiteX1075" fmla="*/ 848916 w 2240366"/>
              <a:gd name="connsiteY1075" fmla="*/ 2864805 h 2917189"/>
              <a:gd name="connsiteX1076" fmla="*/ 849400 w 2240366"/>
              <a:gd name="connsiteY1076" fmla="*/ 2866318 h 2917189"/>
              <a:gd name="connsiteX1077" fmla="*/ 848372 w 2240366"/>
              <a:gd name="connsiteY1077" fmla="*/ 2867346 h 2917189"/>
              <a:gd name="connsiteX1078" fmla="*/ 847343 w 2240366"/>
              <a:gd name="connsiteY1078" fmla="*/ 2866862 h 2917189"/>
              <a:gd name="connsiteX1079" fmla="*/ 846315 w 2240366"/>
              <a:gd name="connsiteY1079" fmla="*/ 2867346 h 2917189"/>
              <a:gd name="connsiteX1080" fmla="*/ 844803 w 2240366"/>
              <a:gd name="connsiteY1080" fmla="*/ 2867890 h 2917189"/>
              <a:gd name="connsiteX1081" fmla="*/ 843775 w 2240366"/>
              <a:gd name="connsiteY1081" fmla="*/ 2867346 h 2917189"/>
              <a:gd name="connsiteX1082" fmla="*/ 840206 w 2240366"/>
              <a:gd name="connsiteY1082" fmla="*/ 2867346 h 2917189"/>
              <a:gd name="connsiteX1083" fmla="*/ 838149 w 2240366"/>
              <a:gd name="connsiteY1083" fmla="*/ 2865289 h 2917189"/>
              <a:gd name="connsiteX1084" fmla="*/ 838149 w 2240366"/>
              <a:gd name="connsiteY1084" fmla="*/ 2867346 h 2917189"/>
              <a:gd name="connsiteX1085" fmla="*/ 837121 w 2240366"/>
              <a:gd name="connsiteY1085" fmla="*/ 2867346 h 2917189"/>
              <a:gd name="connsiteX1086" fmla="*/ 835608 w 2240366"/>
              <a:gd name="connsiteY1086" fmla="*/ 2866318 h 2917189"/>
              <a:gd name="connsiteX1087" fmla="*/ 836637 w 2240366"/>
              <a:gd name="connsiteY1087" fmla="*/ 2865834 h 2917189"/>
              <a:gd name="connsiteX1088" fmla="*/ 834580 w 2240366"/>
              <a:gd name="connsiteY1088" fmla="*/ 2864805 h 2917189"/>
              <a:gd name="connsiteX1089" fmla="*/ 833552 w 2240366"/>
              <a:gd name="connsiteY1089" fmla="*/ 2865289 h 2917189"/>
              <a:gd name="connsiteX1090" fmla="*/ 830951 w 2240366"/>
              <a:gd name="connsiteY1090" fmla="*/ 2866318 h 2917189"/>
              <a:gd name="connsiteX1091" fmla="*/ 830467 w 2240366"/>
              <a:gd name="connsiteY1091" fmla="*/ 2864805 h 2917189"/>
              <a:gd name="connsiteX1092" fmla="*/ 831979 w 2240366"/>
              <a:gd name="connsiteY1092" fmla="*/ 2863777 h 2917189"/>
              <a:gd name="connsiteX1093" fmla="*/ 829922 w 2240366"/>
              <a:gd name="connsiteY1093" fmla="*/ 2862748 h 2917189"/>
              <a:gd name="connsiteX1094" fmla="*/ 830406 w 2240366"/>
              <a:gd name="connsiteY1094" fmla="*/ 2861236 h 2917189"/>
              <a:gd name="connsiteX1095" fmla="*/ 830890 w 2240366"/>
              <a:gd name="connsiteY1095" fmla="*/ 2860208 h 2917189"/>
              <a:gd name="connsiteX1096" fmla="*/ 829862 w 2240366"/>
              <a:gd name="connsiteY1096" fmla="*/ 2859180 h 2917189"/>
              <a:gd name="connsiteX1097" fmla="*/ 829318 w 2240366"/>
              <a:gd name="connsiteY1097" fmla="*/ 2856639 h 2917189"/>
              <a:gd name="connsiteX1098" fmla="*/ 829862 w 2240366"/>
              <a:gd name="connsiteY1098" fmla="*/ 2855127 h 2917189"/>
              <a:gd name="connsiteX1099" fmla="*/ 831374 w 2240366"/>
              <a:gd name="connsiteY1099" fmla="*/ 2854582 h 2917189"/>
              <a:gd name="connsiteX1100" fmla="*/ 833431 w 2240366"/>
              <a:gd name="connsiteY1100" fmla="*/ 2854582 h 2917189"/>
              <a:gd name="connsiteX1101" fmla="*/ 834459 w 2240366"/>
              <a:gd name="connsiteY1101" fmla="*/ 2854098 h 2917189"/>
              <a:gd name="connsiteX1102" fmla="*/ 836516 w 2240366"/>
              <a:gd name="connsiteY1102" fmla="*/ 2854098 h 2917189"/>
              <a:gd name="connsiteX1103" fmla="*/ 838088 w 2240366"/>
              <a:gd name="connsiteY1103" fmla="*/ 2854582 h 2917189"/>
              <a:gd name="connsiteX1104" fmla="*/ 841174 w 2240366"/>
              <a:gd name="connsiteY1104" fmla="*/ 2854582 h 2917189"/>
              <a:gd name="connsiteX1105" fmla="*/ 842686 w 2240366"/>
              <a:gd name="connsiteY1105" fmla="*/ 2853554 h 2917189"/>
              <a:gd name="connsiteX1106" fmla="*/ 847827 w 2240366"/>
              <a:gd name="connsiteY1106" fmla="*/ 2848412 h 2917189"/>
              <a:gd name="connsiteX1107" fmla="*/ 849340 w 2240366"/>
              <a:gd name="connsiteY1107" fmla="*/ 2846356 h 2917189"/>
              <a:gd name="connsiteX1108" fmla="*/ 850852 w 2240366"/>
              <a:gd name="connsiteY1108" fmla="*/ 2843271 h 2917189"/>
              <a:gd name="connsiteX1109" fmla="*/ 851336 w 2240366"/>
              <a:gd name="connsiteY1109" fmla="*/ 2840730 h 2917189"/>
              <a:gd name="connsiteX1110" fmla="*/ 851820 w 2240366"/>
              <a:gd name="connsiteY1110" fmla="*/ 2837645 h 2917189"/>
              <a:gd name="connsiteX1111" fmla="*/ 851820 w 2240366"/>
              <a:gd name="connsiteY1111" fmla="*/ 2835589 h 2917189"/>
              <a:gd name="connsiteX1112" fmla="*/ 852304 w 2240366"/>
              <a:gd name="connsiteY1112" fmla="*/ 2835044 h 2917189"/>
              <a:gd name="connsiteX1113" fmla="*/ 853332 w 2240366"/>
              <a:gd name="connsiteY1113" fmla="*/ 2836617 h 2917189"/>
              <a:gd name="connsiteX1114" fmla="*/ 847162 w 2240366"/>
              <a:gd name="connsiteY1114" fmla="*/ 2821192 h 2917189"/>
              <a:gd name="connsiteX1115" fmla="*/ 844621 w 2240366"/>
              <a:gd name="connsiteY1115" fmla="*/ 2822765 h 2917189"/>
              <a:gd name="connsiteX1116" fmla="*/ 843109 w 2240366"/>
              <a:gd name="connsiteY1116" fmla="*/ 2823249 h 2917189"/>
              <a:gd name="connsiteX1117" fmla="*/ 842081 w 2240366"/>
              <a:gd name="connsiteY1117" fmla="*/ 2820708 h 2917189"/>
              <a:gd name="connsiteX1118" fmla="*/ 842081 w 2240366"/>
              <a:gd name="connsiteY1118" fmla="*/ 2818167 h 2917189"/>
              <a:gd name="connsiteX1119" fmla="*/ 842565 w 2240366"/>
              <a:gd name="connsiteY1119" fmla="*/ 2815627 h 2917189"/>
              <a:gd name="connsiteX1120" fmla="*/ 843593 w 2240366"/>
              <a:gd name="connsiteY1120" fmla="*/ 2813026 h 2917189"/>
              <a:gd name="connsiteX1121" fmla="*/ 842565 w 2240366"/>
              <a:gd name="connsiteY1121" fmla="*/ 2811514 h 2917189"/>
              <a:gd name="connsiteX1122" fmla="*/ 841053 w 2240366"/>
              <a:gd name="connsiteY1122" fmla="*/ 2811514 h 2917189"/>
              <a:gd name="connsiteX1123" fmla="*/ 840024 w 2240366"/>
              <a:gd name="connsiteY1123" fmla="*/ 2812542 h 2917189"/>
              <a:gd name="connsiteX1124" fmla="*/ 837968 w 2240366"/>
              <a:gd name="connsiteY1124" fmla="*/ 2811514 h 2917189"/>
              <a:gd name="connsiteX1125" fmla="*/ 835911 w 2240366"/>
              <a:gd name="connsiteY1125" fmla="*/ 2811030 h 2917189"/>
              <a:gd name="connsiteX1126" fmla="*/ 835911 w 2240366"/>
              <a:gd name="connsiteY1126" fmla="*/ 2803831 h 2917189"/>
              <a:gd name="connsiteX1127" fmla="*/ 835427 w 2240366"/>
              <a:gd name="connsiteY1127" fmla="*/ 2806372 h 2917189"/>
              <a:gd name="connsiteX1128" fmla="*/ 834399 w 2240366"/>
              <a:gd name="connsiteY1128" fmla="*/ 2809457 h 2917189"/>
              <a:gd name="connsiteX1129" fmla="*/ 833915 w 2240366"/>
              <a:gd name="connsiteY1129" fmla="*/ 2811514 h 2917189"/>
              <a:gd name="connsiteX1130" fmla="*/ 832402 w 2240366"/>
              <a:gd name="connsiteY1130" fmla="*/ 2812542 h 2917189"/>
              <a:gd name="connsiteX1131" fmla="*/ 830830 w 2240366"/>
              <a:gd name="connsiteY1131" fmla="*/ 2811514 h 2917189"/>
              <a:gd name="connsiteX1132" fmla="*/ 831374 w 2240366"/>
              <a:gd name="connsiteY1132" fmla="*/ 2808429 h 2917189"/>
              <a:gd name="connsiteX1133" fmla="*/ 830830 w 2240366"/>
              <a:gd name="connsiteY1133" fmla="*/ 2806916 h 2917189"/>
              <a:gd name="connsiteX1134" fmla="*/ 832402 w 2240366"/>
              <a:gd name="connsiteY1134" fmla="*/ 2804860 h 2917189"/>
              <a:gd name="connsiteX1135" fmla="*/ 832886 w 2240366"/>
              <a:gd name="connsiteY1135" fmla="*/ 2800262 h 2917189"/>
              <a:gd name="connsiteX1136" fmla="*/ 832402 w 2240366"/>
              <a:gd name="connsiteY1136" fmla="*/ 2799234 h 2917189"/>
              <a:gd name="connsiteX1137" fmla="*/ 830830 w 2240366"/>
              <a:gd name="connsiteY1137" fmla="*/ 2804860 h 2917189"/>
              <a:gd name="connsiteX1138" fmla="*/ 829801 w 2240366"/>
              <a:gd name="connsiteY1138" fmla="*/ 2806916 h 2917189"/>
              <a:gd name="connsiteX1139" fmla="*/ 829257 w 2240366"/>
              <a:gd name="connsiteY1139" fmla="*/ 2808429 h 2917189"/>
              <a:gd name="connsiteX1140" fmla="*/ 829257 w 2240366"/>
              <a:gd name="connsiteY1140" fmla="*/ 2811514 h 2917189"/>
              <a:gd name="connsiteX1141" fmla="*/ 826172 w 2240366"/>
              <a:gd name="connsiteY1141" fmla="*/ 2810485 h 2917189"/>
              <a:gd name="connsiteX1142" fmla="*/ 825144 w 2240366"/>
              <a:gd name="connsiteY1142" fmla="*/ 2807945 h 2917189"/>
              <a:gd name="connsiteX1143" fmla="*/ 822603 w 2240366"/>
              <a:gd name="connsiteY1143" fmla="*/ 2806432 h 2917189"/>
              <a:gd name="connsiteX1144" fmla="*/ 820546 w 2240366"/>
              <a:gd name="connsiteY1144" fmla="*/ 2807461 h 2917189"/>
              <a:gd name="connsiteX1145" fmla="*/ 819034 w 2240366"/>
              <a:gd name="connsiteY1145" fmla="*/ 2806916 h 2917189"/>
              <a:gd name="connsiteX1146" fmla="*/ 816433 w 2240366"/>
              <a:gd name="connsiteY1146" fmla="*/ 2804376 h 2917189"/>
              <a:gd name="connsiteX1147" fmla="*/ 816978 w 2240366"/>
              <a:gd name="connsiteY1147" fmla="*/ 2799779 h 2917189"/>
              <a:gd name="connsiteX1148" fmla="*/ 819034 w 2240366"/>
              <a:gd name="connsiteY1148" fmla="*/ 2799295 h 2917189"/>
              <a:gd name="connsiteX1149" fmla="*/ 823147 w 2240366"/>
              <a:gd name="connsiteY1149" fmla="*/ 2797722 h 2917189"/>
              <a:gd name="connsiteX1150" fmla="*/ 826232 w 2240366"/>
              <a:gd name="connsiteY1150" fmla="*/ 2795181 h 2917189"/>
              <a:gd name="connsiteX1151" fmla="*/ 828773 w 2240366"/>
              <a:gd name="connsiteY1151" fmla="*/ 2792641 h 2917189"/>
              <a:gd name="connsiteX1152" fmla="*/ 829257 w 2240366"/>
              <a:gd name="connsiteY1152" fmla="*/ 2790584 h 2917189"/>
              <a:gd name="connsiteX1153" fmla="*/ 830285 w 2240366"/>
              <a:gd name="connsiteY1153" fmla="*/ 2790100 h 2917189"/>
              <a:gd name="connsiteX1154" fmla="*/ 833854 w 2240366"/>
              <a:gd name="connsiteY1154" fmla="*/ 2788044 h 2917189"/>
              <a:gd name="connsiteX1155" fmla="*/ 834338 w 2240366"/>
              <a:gd name="connsiteY1155" fmla="*/ 2787015 h 2917189"/>
              <a:gd name="connsiteX1156" fmla="*/ 835911 w 2240366"/>
              <a:gd name="connsiteY1156" fmla="*/ 2785503 h 2917189"/>
              <a:gd name="connsiteX1157" fmla="*/ 837968 w 2240366"/>
              <a:gd name="connsiteY1157" fmla="*/ 2785987 h 2917189"/>
              <a:gd name="connsiteX1158" fmla="*/ 838996 w 2240366"/>
              <a:gd name="connsiteY1158" fmla="*/ 2785503 h 2917189"/>
              <a:gd name="connsiteX1159" fmla="*/ 840024 w 2240366"/>
              <a:gd name="connsiteY1159" fmla="*/ 2782902 h 2917189"/>
              <a:gd name="connsiteX1160" fmla="*/ 841597 w 2240366"/>
              <a:gd name="connsiteY1160" fmla="*/ 2781390 h 2917189"/>
              <a:gd name="connsiteX1161" fmla="*/ 841597 w 2240366"/>
              <a:gd name="connsiteY1161" fmla="*/ 2780361 h 2917189"/>
              <a:gd name="connsiteX1162" fmla="*/ 839540 w 2240366"/>
              <a:gd name="connsiteY1162" fmla="*/ 2781390 h 2917189"/>
              <a:gd name="connsiteX1163" fmla="*/ 837484 w 2240366"/>
              <a:gd name="connsiteY1163" fmla="*/ 2780906 h 2917189"/>
              <a:gd name="connsiteX1164" fmla="*/ 834943 w 2240366"/>
              <a:gd name="connsiteY1164" fmla="*/ 2782962 h 2917189"/>
              <a:gd name="connsiteX1165" fmla="*/ 833431 w 2240366"/>
              <a:gd name="connsiteY1165" fmla="*/ 2783507 h 2917189"/>
              <a:gd name="connsiteX1166" fmla="*/ 830830 w 2240366"/>
              <a:gd name="connsiteY1166" fmla="*/ 2785563 h 2917189"/>
              <a:gd name="connsiteX1167" fmla="*/ 825688 w 2240366"/>
              <a:gd name="connsiteY1167" fmla="*/ 2788648 h 2917189"/>
              <a:gd name="connsiteX1168" fmla="*/ 822603 w 2240366"/>
              <a:gd name="connsiteY1168" fmla="*/ 2789193 h 2917189"/>
              <a:gd name="connsiteX1169" fmla="*/ 819518 w 2240366"/>
              <a:gd name="connsiteY1169" fmla="*/ 2791733 h 2917189"/>
              <a:gd name="connsiteX1170" fmla="*/ 815405 w 2240366"/>
              <a:gd name="connsiteY1170" fmla="*/ 2791249 h 2917189"/>
              <a:gd name="connsiteX1171" fmla="*/ 814860 w 2240366"/>
              <a:gd name="connsiteY1171" fmla="*/ 2791249 h 2917189"/>
              <a:gd name="connsiteX1172" fmla="*/ 813348 w 2240366"/>
              <a:gd name="connsiteY1172" fmla="*/ 2790221 h 2917189"/>
              <a:gd name="connsiteX1173" fmla="*/ 813348 w 2240366"/>
              <a:gd name="connsiteY1173" fmla="*/ 2788648 h 2917189"/>
              <a:gd name="connsiteX1174" fmla="*/ 814860 w 2240366"/>
              <a:gd name="connsiteY1174" fmla="*/ 2785563 h 2917189"/>
              <a:gd name="connsiteX1175" fmla="*/ 814316 w 2240366"/>
              <a:gd name="connsiteY1175" fmla="*/ 2785563 h 2917189"/>
              <a:gd name="connsiteX1176" fmla="*/ 812259 w 2240366"/>
              <a:gd name="connsiteY1176" fmla="*/ 2788104 h 2917189"/>
              <a:gd name="connsiteX1177" fmla="*/ 812259 w 2240366"/>
              <a:gd name="connsiteY1177" fmla="*/ 2791189 h 2917189"/>
              <a:gd name="connsiteX1178" fmla="*/ 811231 w 2240366"/>
              <a:gd name="connsiteY1178" fmla="*/ 2792217 h 2917189"/>
              <a:gd name="connsiteX1179" fmla="*/ 810687 w 2240366"/>
              <a:gd name="connsiteY1179" fmla="*/ 2792217 h 2917189"/>
              <a:gd name="connsiteX1180" fmla="*/ 807602 w 2240366"/>
              <a:gd name="connsiteY1180" fmla="*/ 2791733 h 2917189"/>
              <a:gd name="connsiteX1181" fmla="*/ 804517 w 2240366"/>
              <a:gd name="connsiteY1181" fmla="*/ 2790705 h 2917189"/>
              <a:gd name="connsiteX1182" fmla="*/ 803488 w 2240366"/>
              <a:gd name="connsiteY1182" fmla="*/ 2789677 h 2917189"/>
              <a:gd name="connsiteX1183" fmla="*/ 803004 w 2240366"/>
              <a:gd name="connsiteY1183" fmla="*/ 2788648 h 2917189"/>
              <a:gd name="connsiteX1184" fmla="*/ 802520 w 2240366"/>
              <a:gd name="connsiteY1184" fmla="*/ 2788164 h 2917189"/>
              <a:gd name="connsiteX1185" fmla="*/ 801492 w 2240366"/>
              <a:gd name="connsiteY1185" fmla="*/ 2787620 h 2917189"/>
              <a:gd name="connsiteX1186" fmla="*/ 800464 w 2240366"/>
              <a:gd name="connsiteY1186" fmla="*/ 2786108 h 2917189"/>
              <a:gd name="connsiteX1187" fmla="*/ 798951 w 2240366"/>
              <a:gd name="connsiteY1187" fmla="*/ 2785079 h 2917189"/>
              <a:gd name="connsiteX1188" fmla="*/ 797379 w 2240366"/>
              <a:gd name="connsiteY1188" fmla="*/ 2785624 h 2917189"/>
              <a:gd name="connsiteX1189" fmla="*/ 796350 w 2240366"/>
              <a:gd name="connsiteY1189" fmla="*/ 2786652 h 2917189"/>
              <a:gd name="connsiteX1190" fmla="*/ 795867 w 2240366"/>
              <a:gd name="connsiteY1190" fmla="*/ 2785079 h 2917189"/>
              <a:gd name="connsiteX1191" fmla="*/ 796350 w 2240366"/>
              <a:gd name="connsiteY1191" fmla="*/ 2783023 h 2917189"/>
              <a:gd name="connsiteX1192" fmla="*/ 793810 w 2240366"/>
              <a:gd name="connsiteY1192" fmla="*/ 2782539 h 2917189"/>
              <a:gd name="connsiteX1193" fmla="*/ 793326 w 2240366"/>
              <a:gd name="connsiteY1193" fmla="*/ 2783023 h 2917189"/>
              <a:gd name="connsiteX1194" fmla="*/ 793810 w 2240366"/>
              <a:gd name="connsiteY1194" fmla="*/ 2784051 h 2917189"/>
              <a:gd name="connsiteX1195" fmla="*/ 792782 w 2240366"/>
              <a:gd name="connsiteY1195" fmla="*/ 2785079 h 2917189"/>
              <a:gd name="connsiteX1196" fmla="*/ 792298 w 2240366"/>
              <a:gd name="connsiteY1196" fmla="*/ 2784051 h 2917189"/>
              <a:gd name="connsiteX1197" fmla="*/ 791269 w 2240366"/>
              <a:gd name="connsiteY1197" fmla="*/ 2782539 h 2917189"/>
              <a:gd name="connsiteX1198" fmla="*/ 789213 w 2240366"/>
              <a:gd name="connsiteY1198" fmla="*/ 2780482 h 2917189"/>
              <a:gd name="connsiteX1199" fmla="*/ 789213 w 2240366"/>
              <a:gd name="connsiteY1199" fmla="*/ 2779998 h 2917189"/>
              <a:gd name="connsiteX1200" fmla="*/ 788184 w 2240366"/>
              <a:gd name="connsiteY1200" fmla="*/ 2778486 h 2917189"/>
              <a:gd name="connsiteX1201" fmla="*/ 787156 w 2240366"/>
              <a:gd name="connsiteY1201" fmla="*/ 2777942 h 2917189"/>
              <a:gd name="connsiteX1202" fmla="*/ 785644 w 2240366"/>
              <a:gd name="connsiteY1202" fmla="*/ 2778486 h 2917189"/>
              <a:gd name="connsiteX1203" fmla="*/ 784615 w 2240366"/>
              <a:gd name="connsiteY1203" fmla="*/ 2777942 h 2917189"/>
              <a:gd name="connsiteX1204" fmla="*/ 781530 w 2240366"/>
              <a:gd name="connsiteY1204" fmla="*/ 2773344 h 2917189"/>
              <a:gd name="connsiteX1205" fmla="*/ 781046 w 2240366"/>
              <a:gd name="connsiteY1205" fmla="*/ 2768203 h 2917189"/>
              <a:gd name="connsiteX1206" fmla="*/ 780563 w 2240366"/>
              <a:gd name="connsiteY1206" fmla="*/ 2767174 h 2917189"/>
              <a:gd name="connsiteX1207" fmla="*/ 779534 w 2240366"/>
              <a:gd name="connsiteY1207" fmla="*/ 2774857 h 2917189"/>
              <a:gd name="connsiteX1208" fmla="*/ 778506 w 2240366"/>
              <a:gd name="connsiteY1208" fmla="*/ 2774857 h 2917189"/>
              <a:gd name="connsiteX1209" fmla="*/ 777478 w 2240366"/>
              <a:gd name="connsiteY1209" fmla="*/ 2775401 h 2917189"/>
              <a:gd name="connsiteX1210" fmla="*/ 778990 w 2240366"/>
              <a:gd name="connsiteY1210" fmla="*/ 2775885 h 2917189"/>
              <a:gd name="connsiteX1211" fmla="*/ 780563 w 2240366"/>
              <a:gd name="connsiteY1211" fmla="*/ 2776913 h 2917189"/>
              <a:gd name="connsiteX1212" fmla="*/ 778990 w 2240366"/>
              <a:gd name="connsiteY1212" fmla="*/ 2777942 h 2917189"/>
              <a:gd name="connsiteX1213" fmla="*/ 776933 w 2240366"/>
              <a:gd name="connsiteY1213" fmla="*/ 2776913 h 2917189"/>
              <a:gd name="connsiteX1214" fmla="*/ 775905 w 2240366"/>
              <a:gd name="connsiteY1214" fmla="*/ 2774857 h 2917189"/>
              <a:gd name="connsiteX1215" fmla="*/ 774393 w 2240366"/>
              <a:gd name="connsiteY1215" fmla="*/ 2775401 h 2917189"/>
              <a:gd name="connsiteX1216" fmla="*/ 773364 w 2240366"/>
              <a:gd name="connsiteY1216" fmla="*/ 2773889 h 2917189"/>
              <a:gd name="connsiteX1217" fmla="*/ 773364 w 2240366"/>
              <a:gd name="connsiteY1217" fmla="*/ 2771288 h 2917189"/>
              <a:gd name="connsiteX1218" fmla="*/ 770279 w 2240366"/>
              <a:gd name="connsiteY1218" fmla="*/ 2769231 h 2917189"/>
              <a:gd name="connsiteX1219" fmla="*/ 769795 w 2240366"/>
              <a:gd name="connsiteY1219" fmla="*/ 2767174 h 2917189"/>
              <a:gd name="connsiteX1220" fmla="*/ 768767 w 2240366"/>
              <a:gd name="connsiteY1220" fmla="*/ 2766630 h 2917189"/>
              <a:gd name="connsiteX1221" fmla="*/ 767739 w 2240366"/>
              <a:gd name="connsiteY1221" fmla="*/ 2764573 h 2917189"/>
              <a:gd name="connsiteX1222" fmla="*/ 766710 w 2240366"/>
              <a:gd name="connsiteY1222" fmla="*/ 2761488 h 2917189"/>
              <a:gd name="connsiteX1223" fmla="*/ 765682 w 2240366"/>
              <a:gd name="connsiteY1223" fmla="*/ 2755863 h 2917189"/>
              <a:gd name="connsiteX1224" fmla="*/ 763625 w 2240366"/>
              <a:gd name="connsiteY1224" fmla="*/ 2751750 h 2917189"/>
              <a:gd name="connsiteX1225" fmla="*/ 762597 w 2240366"/>
              <a:gd name="connsiteY1225" fmla="*/ 2751205 h 2917189"/>
              <a:gd name="connsiteX1226" fmla="*/ 762597 w 2240366"/>
              <a:gd name="connsiteY1226" fmla="*/ 2752778 h 2917189"/>
              <a:gd name="connsiteX1227" fmla="*/ 766710 w 2240366"/>
              <a:gd name="connsiteY1227" fmla="*/ 2761004 h 2917189"/>
              <a:gd name="connsiteX1228" fmla="*/ 765682 w 2240366"/>
              <a:gd name="connsiteY1228" fmla="*/ 2764089 h 2917189"/>
              <a:gd name="connsiteX1229" fmla="*/ 764170 w 2240366"/>
              <a:gd name="connsiteY1229" fmla="*/ 2762577 h 2917189"/>
              <a:gd name="connsiteX1230" fmla="*/ 763686 w 2240366"/>
              <a:gd name="connsiteY1230" fmla="*/ 2761065 h 2917189"/>
              <a:gd name="connsiteX1231" fmla="*/ 762174 w 2240366"/>
              <a:gd name="connsiteY1231" fmla="*/ 2757980 h 2917189"/>
              <a:gd name="connsiteX1232" fmla="*/ 760661 w 2240366"/>
              <a:gd name="connsiteY1232" fmla="*/ 2755923 h 2917189"/>
              <a:gd name="connsiteX1233" fmla="*/ 759149 w 2240366"/>
              <a:gd name="connsiteY1233" fmla="*/ 2754411 h 2917189"/>
              <a:gd name="connsiteX1234" fmla="*/ 756608 w 2240366"/>
              <a:gd name="connsiteY1234" fmla="*/ 2752354 h 2917189"/>
              <a:gd name="connsiteX1235" fmla="*/ 752011 w 2240366"/>
              <a:gd name="connsiteY1235" fmla="*/ 2751870 h 2917189"/>
              <a:gd name="connsiteX1236" fmla="*/ 752011 w 2240366"/>
              <a:gd name="connsiteY1236" fmla="*/ 2752354 h 2917189"/>
              <a:gd name="connsiteX1237" fmla="*/ 753524 w 2240366"/>
              <a:gd name="connsiteY1237" fmla="*/ 2752899 h 2917189"/>
              <a:gd name="connsiteX1238" fmla="*/ 754552 w 2240366"/>
              <a:gd name="connsiteY1238" fmla="*/ 2754411 h 2917189"/>
              <a:gd name="connsiteX1239" fmla="*/ 755580 w 2240366"/>
              <a:gd name="connsiteY1239" fmla="*/ 2756468 h 2917189"/>
              <a:gd name="connsiteX1240" fmla="*/ 758121 w 2240366"/>
              <a:gd name="connsiteY1240" fmla="*/ 2758524 h 2917189"/>
              <a:gd name="connsiteX1241" fmla="*/ 759633 w 2240366"/>
              <a:gd name="connsiteY1241" fmla="*/ 2761125 h 2917189"/>
              <a:gd name="connsiteX1242" fmla="*/ 759633 w 2240366"/>
              <a:gd name="connsiteY1242" fmla="*/ 2767779 h 2917189"/>
              <a:gd name="connsiteX1243" fmla="*/ 758605 w 2240366"/>
              <a:gd name="connsiteY1243" fmla="*/ 2770320 h 2917189"/>
              <a:gd name="connsiteX1244" fmla="*/ 758121 w 2240366"/>
              <a:gd name="connsiteY1244" fmla="*/ 2771348 h 2917189"/>
              <a:gd name="connsiteX1245" fmla="*/ 758605 w 2240366"/>
              <a:gd name="connsiteY1245" fmla="*/ 2773949 h 2917189"/>
              <a:gd name="connsiteX1246" fmla="*/ 756548 w 2240366"/>
              <a:gd name="connsiteY1246" fmla="*/ 2774433 h 2917189"/>
              <a:gd name="connsiteX1247" fmla="*/ 758060 w 2240366"/>
              <a:gd name="connsiteY1247" fmla="*/ 2776490 h 2917189"/>
              <a:gd name="connsiteX1248" fmla="*/ 758060 w 2240366"/>
              <a:gd name="connsiteY1248" fmla="*/ 2778002 h 2917189"/>
              <a:gd name="connsiteX1249" fmla="*/ 756548 w 2240366"/>
              <a:gd name="connsiteY1249" fmla="*/ 2780059 h 2917189"/>
              <a:gd name="connsiteX1250" fmla="*/ 755520 w 2240366"/>
              <a:gd name="connsiteY1250" fmla="*/ 2780543 h 2917189"/>
              <a:gd name="connsiteX1251" fmla="*/ 755036 w 2240366"/>
              <a:gd name="connsiteY1251" fmla="*/ 2781571 h 2917189"/>
              <a:gd name="connsiteX1252" fmla="*/ 756064 w 2240366"/>
              <a:gd name="connsiteY1252" fmla="*/ 2781571 h 2917189"/>
              <a:gd name="connsiteX1253" fmla="*/ 756608 w 2240366"/>
              <a:gd name="connsiteY1253" fmla="*/ 2783083 h 2917189"/>
              <a:gd name="connsiteX1254" fmla="*/ 756064 w 2240366"/>
              <a:gd name="connsiteY1254" fmla="*/ 2783628 h 2917189"/>
              <a:gd name="connsiteX1255" fmla="*/ 751951 w 2240366"/>
              <a:gd name="connsiteY1255" fmla="*/ 2783083 h 2917189"/>
              <a:gd name="connsiteX1256" fmla="*/ 751951 w 2240366"/>
              <a:gd name="connsiteY1256" fmla="*/ 2783628 h 2917189"/>
              <a:gd name="connsiteX1257" fmla="*/ 755520 w 2240366"/>
              <a:gd name="connsiteY1257" fmla="*/ 2785684 h 2917189"/>
              <a:gd name="connsiteX1258" fmla="*/ 754491 w 2240366"/>
              <a:gd name="connsiteY1258" fmla="*/ 2786713 h 2917189"/>
              <a:gd name="connsiteX1259" fmla="*/ 756004 w 2240366"/>
              <a:gd name="connsiteY1259" fmla="*/ 2788225 h 2917189"/>
              <a:gd name="connsiteX1260" fmla="*/ 756548 w 2240366"/>
              <a:gd name="connsiteY1260" fmla="*/ 2787197 h 2917189"/>
              <a:gd name="connsiteX1261" fmla="*/ 757576 w 2240366"/>
              <a:gd name="connsiteY1261" fmla="*/ 2786713 h 2917189"/>
              <a:gd name="connsiteX1262" fmla="*/ 757576 w 2240366"/>
              <a:gd name="connsiteY1262" fmla="*/ 2785684 h 2917189"/>
              <a:gd name="connsiteX1263" fmla="*/ 756064 w 2240366"/>
              <a:gd name="connsiteY1263" fmla="*/ 2784656 h 2917189"/>
              <a:gd name="connsiteX1264" fmla="*/ 756064 w 2240366"/>
              <a:gd name="connsiteY1264" fmla="*/ 2784112 h 2917189"/>
              <a:gd name="connsiteX1265" fmla="*/ 757576 w 2240366"/>
              <a:gd name="connsiteY1265" fmla="*/ 2784112 h 2917189"/>
              <a:gd name="connsiteX1266" fmla="*/ 757576 w 2240366"/>
              <a:gd name="connsiteY1266" fmla="*/ 2783083 h 2917189"/>
              <a:gd name="connsiteX1267" fmla="*/ 759149 w 2240366"/>
              <a:gd name="connsiteY1267" fmla="*/ 2784112 h 2917189"/>
              <a:gd name="connsiteX1268" fmla="*/ 759633 w 2240366"/>
              <a:gd name="connsiteY1268" fmla="*/ 2785684 h 2917189"/>
              <a:gd name="connsiteX1269" fmla="*/ 759149 w 2240366"/>
              <a:gd name="connsiteY1269" fmla="*/ 2785684 h 2917189"/>
              <a:gd name="connsiteX1270" fmla="*/ 758665 w 2240366"/>
              <a:gd name="connsiteY1270" fmla="*/ 2786168 h 2917189"/>
              <a:gd name="connsiteX1271" fmla="*/ 759694 w 2240366"/>
              <a:gd name="connsiteY1271" fmla="*/ 2786168 h 2917189"/>
              <a:gd name="connsiteX1272" fmla="*/ 758665 w 2240366"/>
              <a:gd name="connsiteY1272" fmla="*/ 2787197 h 2917189"/>
              <a:gd name="connsiteX1273" fmla="*/ 758665 w 2240366"/>
              <a:gd name="connsiteY1273" fmla="*/ 2787681 h 2917189"/>
              <a:gd name="connsiteX1274" fmla="*/ 759149 w 2240366"/>
              <a:gd name="connsiteY1274" fmla="*/ 2788709 h 2917189"/>
              <a:gd name="connsiteX1275" fmla="*/ 758121 w 2240366"/>
              <a:gd name="connsiteY1275" fmla="*/ 2790282 h 2917189"/>
              <a:gd name="connsiteX1276" fmla="*/ 757092 w 2240366"/>
              <a:gd name="connsiteY1276" fmla="*/ 2790765 h 2917189"/>
              <a:gd name="connsiteX1277" fmla="*/ 757092 w 2240366"/>
              <a:gd name="connsiteY1277" fmla="*/ 2792822 h 2917189"/>
              <a:gd name="connsiteX1278" fmla="*/ 756548 w 2240366"/>
              <a:gd name="connsiteY1278" fmla="*/ 2794334 h 2917189"/>
              <a:gd name="connsiteX1279" fmla="*/ 755520 w 2240366"/>
              <a:gd name="connsiteY1279" fmla="*/ 2794879 h 2917189"/>
              <a:gd name="connsiteX1280" fmla="*/ 753947 w 2240366"/>
              <a:gd name="connsiteY1280" fmla="*/ 2793306 h 2917189"/>
              <a:gd name="connsiteX1281" fmla="*/ 753463 w 2240366"/>
              <a:gd name="connsiteY1281" fmla="*/ 2790221 h 2917189"/>
              <a:gd name="connsiteX1282" fmla="*/ 752435 w 2240366"/>
              <a:gd name="connsiteY1282" fmla="*/ 2789677 h 2917189"/>
              <a:gd name="connsiteX1283" fmla="*/ 751951 w 2240366"/>
              <a:gd name="connsiteY1283" fmla="*/ 2791249 h 2917189"/>
              <a:gd name="connsiteX1284" fmla="*/ 751467 w 2240366"/>
              <a:gd name="connsiteY1284" fmla="*/ 2791249 h 2917189"/>
              <a:gd name="connsiteX1285" fmla="*/ 749410 w 2240366"/>
              <a:gd name="connsiteY1285" fmla="*/ 2788164 h 2917189"/>
              <a:gd name="connsiteX1286" fmla="*/ 748382 w 2240366"/>
              <a:gd name="connsiteY1286" fmla="*/ 2785624 h 2917189"/>
              <a:gd name="connsiteX1287" fmla="*/ 747354 w 2240366"/>
              <a:gd name="connsiteY1287" fmla="*/ 2785079 h 2917189"/>
              <a:gd name="connsiteX1288" fmla="*/ 747354 w 2240366"/>
              <a:gd name="connsiteY1288" fmla="*/ 2787136 h 2917189"/>
              <a:gd name="connsiteX1289" fmla="*/ 748866 w 2240366"/>
              <a:gd name="connsiteY1289" fmla="*/ 2789677 h 2917189"/>
              <a:gd name="connsiteX1290" fmla="*/ 748382 w 2240366"/>
              <a:gd name="connsiteY1290" fmla="*/ 2791733 h 2917189"/>
              <a:gd name="connsiteX1291" fmla="*/ 748382 w 2240366"/>
              <a:gd name="connsiteY1291" fmla="*/ 2793790 h 2917189"/>
              <a:gd name="connsiteX1292" fmla="*/ 746325 w 2240366"/>
              <a:gd name="connsiteY1292" fmla="*/ 2794818 h 2917189"/>
              <a:gd name="connsiteX1293" fmla="*/ 744269 w 2240366"/>
              <a:gd name="connsiteY1293" fmla="*/ 2795302 h 2917189"/>
              <a:gd name="connsiteX1294" fmla="*/ 740700 w 2240366"/>
              <a:gd name="connsiteY1294" fmla="*/ 2793790 h 2917189"/>
              <a:gd name="connsiteX1295" fmla="*/ 741184 w 2240366"/>
              <a:gd name="connsiteY1295" fmla="*/ 2795847 h 2917189"/>
              <a:gd name="connsiteX1296" fmla="*/ 741184 w 2240366"/>
              <a:gd name="connsiteY1296" fmla="*/ 2797903 h 2917189"/>
              <a:gd name="connsiteX1297" fmla="*/ 742756 w 2240366"/>
              <a:gd name="connsiteY1297" fmla="*/ 2800444 h 2917189"/>
              <a:gd name="connsiteX1298" fmla="*/ 742272 w 2240366"/>
              <a:gd name="connsiteY1298" fmla="*/ 2800988 h 2917189"/>
              <a:gd name="connsiteX1299" fmla="*/ 741728 w 2240366"/>
              <a:gd name="connsiteY1299" fmla="*/ 2800444 h 2917189"/>
              <a:gd name="connsiteX1300" fmla="*/ 740700 w 2240366"/>
              <a:gd name="connsiteY1300" fmla="*/ 2798932 h 2917189"/>
              <a:gd name="connsiteX1301" fmla="*/ 740216 w 2240366"/>
              <a:gd name="connsiteY1301" fmla="*/ 2799476 h 2917189"/>
              <a:gd name="connsiteX1302" fmla="*/ 740216 w 2240366"/>
              <a:gd name="connsiteY1302" fmla="*/ 2800504 h 2917189"/>
              <a:gd name="connsiteX1303" fmla="*/ 739187 w 2240366"/>
              <a:gd name="connsiteY1303" fmla="*/ 2801049 h 2917189"/>
              <a:gd name="connsiteX1304" fmla="*/ 737131 w 2240366"/>
              <a:gd name="connsiteY1304" fmla="*/ 2800020 h 2917189"/>
              <a:gd name="connsiteX1305" fmla="*/ 736647 w 2240366"/>
              <a:gd name="connsiteY1305" fmla="*/ 2798992 h 2917189"/>
              <a:gd name="connsiteX1306" fmla="*/ 736102 w 2240366"/>
              <a:gd name="connsiteY1306" fmla="*/ 2798992 h 2917189"/>
              <a:gd name="connsiteX1307" fmla="*/ 735618 w 2240366"/>
              <a:gd name="connsiteY1307" fmla="*/ 2798508 h 2917189"/>
              <a:gd name="connsiteX1308" fmla="*/ 735618 w 2240366"/>
              <a:gd name="connsiteY1308" fmla="*/ 2796936 h 2917189"/>
              <a:gd name="connsiteX1309" fmla="*/ 734590 w 2240366"/>
              <a:gd name="connsiteY1309" fmla="*/ 2794395 h 2917189"/>
              <a:gd name="connsiteX1310" fmla="*/ 734046 w 2240366"/>
              <a:gd name="connsiteY1310" fmla="*/ 2791854 h 2917189"/>
              <a:gd name="connsiteX1311" fmla="*/ 734046 w 2240366"/>
              <a:gd name="connsiteY1311" fmla="*/ 2790342 h 2917189"/>
              <a:gd name="connsiteX1312" fmla="*/ 733017 w 2240366"/>
              <a:gd name="connsiteY1312" fmla="*/ 2789314 h 2917189"/>
              <a:gd name="connsiteX1313" fmla="*/ 733017 w 2240366"/>
              <a:gd name="connsiteY1313" fmla="*/ 2788769 h 2917189"/>
              <a:gd name="connsiteX1314" fmla="*/ 734046 w 2240366"/>
              <a:gd name="connsiteY1314" fmla="*/ 2788285 h 2917189"/>
              <a:gd name="connsiteX1315" fmla="*/ 734590 w 2240366"/>
              <a:gd name="connsiteY1315" fmla="*/ 2787741 h 2917189"/>
              <a:gd name="connsiteX1316" fmla="*/ 734046 w 2240366"/>
              <a:gd name="connsiteY1316" fmla="*/ 2786713 h 2917189"/>
              <a:gd name="connsiteX1317" fmla="*/ 734046 w 2240366"/>
              <a:gd name="connsiteY1317" fmla="*/ 2784112 h 2917189"/>
              <a:gd name="connsiteX1318" fmla="*/ 735074 w 2240366"/>
              <a:gd name="connsiteY1318" fmla="*/ 2783083 h 2917189"/>
              <a:gd name="connsiteX1319" fmla="*/ 737615 w 2240366"/>
              <a:gd name="connsiteY1319" fmla="*/ 2783083 h 2917189"/>
              <a:gd name="connsiteX1320" fmla="*/ 737131 w 2240366"/>
              <a:gd name="connsiteY1320" fmla="*/ 2782055 h 2917189"/>
              <a:gd name="connsiteX1321" fmla="*/ 738159 w 2240366"/>
              <a:gd name="connsiteY1321" fmla="*/ 2780482 h 2917189"/>
              <a:gd name="connsiteX1322" fmla="*/ 739187 w 2240366"/>
              <a:gd name="connsiteY1322" fmla="*/ 2780482 h 2917189"/>
              <a:gd name="connsiteX1323" fmla="*/ 740700 w 2240366"/>
              <a:gd name="connsiteY1323" fmla="*/ 2777942 h 2917189"/>
              <a:gd name="connsiteX1324" fmla="*/ 740700 w 2240366"/>
              <a:gd name="connsiteY1324" fmla="*/ 2776429 h 2917189"/>
              <a:gd name="connsiteX1325" fmla="*/ 741184 w 2240366"/>
              <a:gd name="connsiteY1325" fmla="*/ 2773889 h 2917189"/>
              <a:gd name="connsiteX1326" fmla="*/ 741184 w 2240366"/>
              <a:gd name="connsiteY1326" fmla="*/ 2770804 h 2917189"/>
              <a:gd name="connsiteX1327" fmla="*/ 740155 w 2240366"/>
              <a:gd name="connsiteY1327" fmla="*/ 2768747 h 2917189"/>
              <a:gd name="connsiteX1328" fmla="*/ 740155 w 2240366"/>
              <a:gd name="connsiteY1328" fmla="*/ 2767719 h 2917189"/>
              <a:gd name="connsiteX1329" fmla="*/ 739611 w 2240366"/>
              <a:gd name="connsiteY1329" fmla="*/ 2765662 h 2917189"/>
              <a:gd name="connsiteX1330" fmla="*/ 739611 w 2240366"/>
              <a:gd name="connsiteY1330" fmla="*/ 2762577 h 2917189"/>
              <a:gd name="connsiteX1331" fmla="*/ 740639 w 2240366"/>
              <a:gd name="connsiteY1331" fmla="*/ 2761065 h 2917189"/>
              <a:gd name="connsiteX1332" fmla="*/ 739611 w 2240366"/>
              <a:gd name="connsiteY1332" fmla="*/ 2759008 h 2917189"/>
              <a:gd name="connsiteX1333" fmla="*/ 737554 w 2240366"/>
              <a:gd name="connsiteY1333" fmla="*/ 2743644 h 2917189"/>
              <a:gd name="connsiteX1334" fmla="*/ 736042 w 2240366"/>
              <a:gd name="connsiteY1334" fmla="*/ 2740559 h 2917189"/>
              <a:gd name="connsiteX1335" fmla="*/ 733501 w 2240366"/>
              <a:gd name="connsiteY1335" fmla="*/ 2738018 h 2917189"/>
              <a:gd name="connsiteX1336" fmla="*/ 733017 w 2240366"/>
              <a:gd name="connsiteY1336" fmla="*/ 2736990 h 2917189"/>
              <a:gd name="connsiteX1337" fmla="*/ 733501 w 2240366"/>
              <a:gd name="connsiteY1337" fmla="*/ 2731848 h 2917189"/>
              <a:gd name="connsiteX1338" fmla="*/ 735074 w 2240366"/>
              <a:gd name="connsiteY1338" fmla="*/ 2729308 h 2917189"/>
              <a:gd name="connsiteX1339" fmla="*/ 738159 w 2240366"/>
              <a:gd name="connsiteY1339" fmla="*/ 2730336 h 2917189"/>
              <a:gd name="connsiteX1340" fmla="*/ 740700 w 2240366"/>
              <a:gd name="connsiteY1340" fmla="*/ 2729852 h 2917189"/>
              <a:gd name="connsiteX1341" fmla="*/ 739671 w 2240366"/>
              <a:gd name="connsiteY1341" fmla="*/ 2728824 h 2917189"/>
              <a:gd name="connsiteX1342" fmla="*/ 739671 w 2240366"/>
              <a:gd name="connsiteY1342" fmla="*/ 2726767 h 2917189"/>
              <a:gd name="connsiteX1343" fmla="*/ 737615 w 2240366"/>
              <a:gd name="connsiteY1343" fmla="*/ 2722170 h 2917189"/>
              <a:gd name="connsiteX1344" fmla="*/ 737131 w 2240366"/>
              <a:gd name="connsiteY1344" fmla="*/ 2719629 h 2917189"/>
              <a:gd name="connsiteX1345" fmla="*/ 736647 w 2240366"/>
              <a:gd name="connsiteY1345" fmla="*/ 2716544 h 2917189"/>
              <a:gd name="connsiteX1346" fmla="*/ 736102 w 2240366"/>
              <a:gd name="connsiteY1346" fmla="*/ 2715516 h 2917189"/>
              <a:gd name="connsiteX1347" fmla="*/ 736102 w 2240366"/>
              <a:gd name="connsiteY1347" fmla="*/ 2713459 h 2917189"/>
              <a:gd name="connsiteX1348" fmla="*/ 735074 w 2240366"/>
              <a:gd name="connsiteY1348" fmla="*/ 2711403 h 2917189"/>
              <a:gd name="connsiteX1349" fmla="*/ 732473 w 2240366"/>
              <a:gd name="connsiteY1349" fmla="*/ 2709346 h 2917189"/>
              <a:gd name="connsiteX1350" fmla="*/ 731929 w 2240366"/>
              <a:gd name="connsiteY1350" fmla="*/ 2708862 h 2917189"/>
              <a:gd name="connsiteX1351" fmla="*/ 731929 w 2240366"/>
              <a:gd name="connsiteY1351" fmla="*/ 2707289 h 2917189"/>
              <a:gd name="connsiteX1352" fmla="*/ 731445 w 2240366"/>
              <a:gd name="connsiteY1352" fmla="*/ 2706261 h 2917189"/>
              <a:gd name="connsiteX1353" fmla="*/ 731445 w 2240366"/>
              <a:gd name="connsiteY1353" fmla="*/ 2704204 h 2917189"/>
              <a:gd name="connsiteX1354" fmla="*/ 730900 w 2240366"/>
              <a:gd name="connsiteY1354" fmla="*/ 2700635 h 2917189"/>
              <a:gd name="connsiteX1355" fmla="*/ 730356 w 2240366"/>
              <a:gd name="connsiteY1355" fmla="*/ 2699063 h 2917189"/>
              <a:gd name="connsiteX1356" fmla="*/ 730356 w 2240366"/>
              <a:gd name="connsiteY1356" fmla="*/ 2695978 h 2917189"/>
              <a:gd name="connsiteX1357" fmla="*/ 731868 w 2240366"/>
              <a:gd name="connsiteY1357" fmla="*/ 2694405 h 2917189"/>
              <a:gd name="connsiteX1358" fmla="*/ 731868 w 2240366"/>
              <a:gd name="connsiteY1358" fmla="*/ 2693921 h 2917189"/>
              <a:gd name="connsiteX1359" fmla="*/ 732412 w 2240366"/>
              <a:gd name="connsiteY1359" fmla="*/ 2692893 h 2917189"/>
              <a:gd name="connsiteX1360" fmla="*/ 732412 w 2240366"/>
              <a:gd name="connsiteY1360" fmla="*/ 2689808 h 2917189"/>
              <a:gd name="connsiteX1361" fmla="*/ 732957 w 2240366"/>
              <a:gd name="connsiteY1361" fmla="*/ 2689324 h 2917189"/>
              <a:gd name="connsiteX1362" fmla="*/ 732957 w 2240366"/>
              <a:gd name="connsiteY1362" fmla="*/ 2688295 h 2917189"/>
              <a:gd name="connsiteX1363" fmla="*/ 732412 w 2240366"/>
              <a:gd name="connsiteY1363" fmla="*/ 2687812 h 2917189"/>
              <a:gd name="connsiteX1364" fmla="*/ 732412 w 2240366"/>
              <a:gd name="connsiteY1364" fmla="*/ 2687267 h 2917189"/>
              <a:gd name="connsiteX1365" fmla="*/ 731384 w 2240366"/>
              <a:gd name="connsiteY1365" fmla="*/ 2686239 h 2917189"/>
              <a:gd name="connsiteX1366" fmla="*/ 731384 w 2240366"/>
              <a:gd name="connsiteY1366" fmla="*/ 2685755 h 2917189"/>
              <a:gd name="connsiteX1367" fmla="*/ 730840 w 2240366"/>
              <a:gd name="connsiteY1367" fmla="*/ 2685211 h 2917189"/>
              <a:gd name="connsiteX1368" fmla="*/ 729328 w 2240366"/>
              <a:gd name="connsiteY1368" fmla="*/ 2685211 h 2917189"/>
              <a:gd name="connsiteX1369" fmla="*/ 728299 w 2240366"/>
              <a:gd name="connsiteY1369" fmla="*/ 2686239 h 2917189"/>
              <a:gd name="connsiteX1370" fmla="*/ 727815 w 2240366"/>
              <a:gd name="connsiteY1370" fmla="*/ 2686239 h 2917189"/>
              <a:gd name="connsiteX1371" fmla="*/ 727331 w 2240366"/>
              <a:gd name="connsiteY1371" fmla="*/ 2685755 h 2917189"/>
              <a:gd name="connsiteX1372" fmla="*/ 725275 w 2240366"/>
              <a:gd name="connsiteY1372" fmla="*/ 2684727 h 2917189"/>
              <a:gd name="connsiteX1373" fmla="*/ 724730 w 2240366"/>
              <a:gd name="connsiteY1373" fmla="*/ 2684243 h 2917189"/>
              <a:gd name="connsiteX1374" fmla="*/ 724246 w 2240366"/>
              <a:gd name="connsiteY1374" fmla="*/ 2683214 h 2917189"/>
              <a:gd name="connsiteX1375" fmla="*/ 722734 w 2240366"/>
              <a:gd name="connsiteY1375" fmla="*/ 2679101 h 2917189"/>
              <a:gd name="connsiteX1376" fmla="*/ 722250 w 2240366"/>
              <a:gd name="connsiteY1376" fmla="*/ 2676016 h 2917189"/>
              <a:gd name="connsiteX1377" fmla="*/ 721706 w 2240366"/>
              <a:gd name="connsiteY1377" fmla="*/ 2675472 h 2917189"/>
              <a:gd name="connsiteX1378" fmla="*/ 721161 w 2240366"/>
              <a:gd name="connsiteY1378" fmla="*/ 2675472 h 2917189"/>
              <a:gd name="connsiteX1379" fmla="*/ 720677 w 2240366"/>
              <a:gd name="connsiteY1379" fmla="*/ 2674988 h 2917189"/>
              <a:gd name="connsiteX1380" fmla="*/ 720194 w 2240366"/>
              <a:gd name="connsiteY1380" fmla="*/ 2674988 h 2917189"/>
              <a:gd name="connsiteX1381" fmla="*/ 719165 w 2240366"/>
              <a:gd name="connsiteY1381" fmla="*/ 2673959 h 2917189"/>
              <a:gd name="connsiteX1382" fmla="*/ 718681 w 2240366"/>
              <a:gd name="connsiteY1382" fmla="*/ 2672387 h 2917189"/>
              <a:gd name="connsiteX1383" fmla="*/ 718137 w 2240366"/>
              <a:gd name="connsiteY1383" fmla="*/ 2672387 h 2917189"/>
              <a:gd name="connsiteX1384" fmla="*/ 718137 w 2240366"/>
              <a:gd name="connsiteY1384" fmla="*/ 2671903 h 2917189"/>
              <a:gd name="connsiteX1385" fmla="*/ 717593 w 2240366"/>
              <a:gd name="connsiteY1385" fmla="*/ 2671903 h 2917189"/>
              <a:gd name="connsiteX1386" fmla="*/ 717109 w 2240366"/>
              <a:gd name="connsiteY1386" fmla="*/ 2671419 h 2917189"/>
              <a:gd name="connsiteX1387" fmla="*/ 716625 w 2240366"/>
              <a:gd name="connsiteY1387" fmla="*/ 2671419 h 2917189"/>
              <a:gd name="connsiteX1388" fmla="*/ 716625 w 2240366"/>
              <a:gd name="connsiteY1388" fmla="*/ 2669846 h 2917189"/>
              <a:gd name="connsiteX1389" fmla="*/ 716080 w 2240366"/>
              <a:gd name="connsiteY1389" fmla="*/ 2669362 h 2917189"/>
              <a:gd name="connsiteX1390" fmla="*/ 716080 w 2240366"/>
              <a:gd name="connsiteY1390" fmla="*/ 2667305 h 2917189"/>
              <a:gd name="connsiteX1391" fmla="*/ 715596 w 2240366"/>
              <a:gd name="connsiteY1391" fmla="*/ 2666822 h 2917189"/>
              <a:gd name="connsiteX1392" fmla="*/ 714084 w 2240366"/>
              <a:gd name="connsiteY1392" fmla="*/ 2663737 h 2917189"/>
              <a:gd name="connsiteX1393" fmla="*/ 714084 w 2240366"/>
              <a:gd name="connsiteY1393" fmla="*/ 2663253 h 2917189"/>
              <a:gd name="connsiteX1394" fmla="*/ 714628 w 2240366"/>
              <a:gd name="connsiteY1394" fmla="*/ 2661680 h 2917189"/>
              <a:gd name="connsiteX1395" fmla="*/ 714628 w 2240366"/>
              <a:gd name="connsiteY1395" fmla="*/ 2661196 h 2917189"/>
              <a:gd name="connsiteX1396" fmla="*/ 714084 w 2240366"/>
              <a:gd name="connsiteY1396" fmla="*/ 2661196 h 2917189"/>
              <a:gd name="connsiteX1397" fmla="*/ 713600 w 2240366"/>
              <a:gd name="connsiteY1397" fmla="*/ 2660652 h 2917189"/>
              <a:gd name="connsiteX1398" fmla="*/ 713600 w 2240366"/>
              <a:gd name="connsiteY1398" fmla="*/ 2659623 h 2917189"/>
              <a:gd name="connsiteX1399" fmla="*/ 714084 w 2240366"/>
              <a:gd name="connsiteY1399" fmla="*/ 2659139 h 2917189"/>
              <a:gd name="connsiteX1400" fmla="*/ 714628 w 2240366"/>
              <a:gd name="connsiteY1400" fmla="*/ 2658655 h 2917189"/>
              <a:gd name="connsiteX1401" fmla="*/ 715657 w 2240366"/>
              <a:gd name="connsiteY1401" fmla="*/ 2658111 h 2917189"/>
              <a:gd name="connsiteX1402" fmla="*/ 717169 w 2240366"/>
              <a:gd name="connsiteY1402" fmla="*/ 2657627 h 2917189"/>
              <a:gd name="connsiteX1403" fmla="*/ 717169 w 2240366"/>
              <a:gd name="connsiteY1403" fmla="*/ 2657083 h 2917189"/>
              <a:gd name="connsiteX1404" fmla="*/ 717653 w 2240366"/>
              <a:gd name="connsiteY1404" fmla="*/ 2656599 h 2917189"/>
              <a:gd name="connsiteX1405" fmla="*/ 717169 w 2240366"/>
              <a:gd name="connsiteY1405" fmla="*/ 2656054 h 2917189"/>
              <a:gd name="connsiteX1406" fmla="*/ 717169 w 2240366"/>
              <a:gd name="connsiteY1406" fmla="*/ 2655026 h 2917189"/>
              <a:gd name="connsiteX1407" fmla="*/ 716685 w 2240366"/>
              <a:gd name="connsiteY1407" fmla="*/ 2653998 h 2917189"/>
              <a:gd name="connsiteX1408" fmla="*/ 717169 w 2240366"/>
              <a:gd name="connsiteY1408" fmla="*/ 2651941 h 2917189"/>
              <a:gd name="connsiteX1409" fmla="*/ 717169 w 2240366"/>
              <a:gd name="connsiteY1409" fmla="*/ 2641658 h 2917189"/>
              <a:gd name="connsiteX1410" fmla="*/ 716141 w 2240366"/>
              <a:gd name="connsiteY1410" fmla="*/ 2638089 h 2917189"/>
              <a:gd name="connsiteX1411" fmla="*/ 700232 w 2240366"/>
              <a:gd name="connsiteY1411" fmla="*/ 2602702 h 2917189"/>
              <a:gd name="connsiteX1412" fmla="*/ 696119 w 2240366"/>
              <a:gd name="connsiteY1412" fmla="*/ 2596048 h 2917189"/>
              <a:gd name="connsiteX1413" fmla="*/ 696119 w 2240366"/>
              <a:gd name="connsiteY1413" fmla="*/ 2593992 h 2917189"/>
              <a:gd name="connsiteX1414" fmla="*/ 695635 w 2240366"/>
              <a:gd name="connsiteY1414" fmla="*/ 2593508 h 2917189"/>
              <a:gd name="connsiteX1415" fmla="*/ 694606 w 2240366"/>
              <a:gd name="connsiteY1415" fmla="*/ 2592963 h 2917189"/>
              <a:gd name="connsiteX1416" fmla="*/ 694122 w 2240366"/>
              <a:gd name="connsiteY1416" fmla="*/ 2592479 h 2917189"/>
              <a:gd name="connsiteX1417" fmla="*/ 693094 w 2240366"/>
              <a:gd name="connsiteY1417" fmla="*/ 2591935 h 2917189"/>
              <a:gd name="connsiteX1418" fmla="*/ 692550 w 2240366"/>
              <a:gd name="connsiteY1418" fmla="*/ 2591451 h 2917189"/>
              <a:gd name="connsiteX1419" fmla="*/ 692066 w 2240366"/>
              <a:gd name="connsiteY1419" fmla="*/ 2591451 h 2917189"/>
              <a:gd name="connsiteX1420" fmla="*/ 691582 w 2240366"/>
              <a:gd name="connsiteY1420" fmla="*/ 2590423 h 2917189"/>
              <a:gd name="connsiteX1421" fmla="*/ 691098 w 2240366"/>
              <a:gd name="connsiteY1421" fmla="*/ 2589939 h 2917189"/>
              <a:gd name="connsiteX1422" fmla="*/ 690614 w 2240366"/>
              <a:gd name="connsiteY1422" fmla="*/ 2588910 h 2917189"/>
              <a:gd name="connsiteX1423" fmla="*/ 690614 w 2240366"/>
              <a:gd name="connsiteY1423" fmla="*/ 2587882 h 2917189"/>
              <a:gd name="connsiteX1424" fmla="*/ 690070 w 2240366"/>
              <a:gd name="connsiteY1424" fmla="*/ 2586854 h 2917189"/>
              <a:gd name="connsiteX1425" fmla="*/ 690070 w 2240366"/>
              <a:gd name="connsiteY1425" fmla="*/ 2586309 h 2917189"/>
              <a:gd name="connsiteX1426" fmla="*/ 690614 w 2240366"/>
              <a:gd name="connsiteY1426" fmla="*/ 2585281 h 2917189"/>
              <a:gd name="connsiteX1427" fmla="*/ 690614 w 2240366"/>
              <a:gd name="connsiteY1427" fmla="*/ 2579655 h 2917189"/>
              <a:gd name="connsiteX1428" fmla="*/ 691098 w 2240366"/>
              <a:gd name="connsiteY1428" fmla="*/ 2577115 h 2917189"/>
              <a:gd name="connsiteX1429" fmla="*/ 691582 w 2240366"/>
              <a:gd name="connsiteY1429" fmla="*/ 2575058 h 2917189"/>
              <a:gd name="connsiteX1430" fmla="*/ 691582 w 2240366"/>
              <a:gd name="connsiteY1430" fmla="*/ 2574030 h 2917189"/>
              <a:gd name="connsiteX1431" fmla="*/ 692066 w 2240366"/>
              <a:gd name="connsiteY1431" fmla="*/ 2573486 h 2917189"/>
              <a:gd name="connsiteX1432" fmla="*/ 692066 w 2240366"/>
              <a:gd name="connsiteY1432" fmla="*/ 2573002 h 2917189"/>
              <a:gd name="connsiteX1433" fmla="*/ 693094 w 2240366"/>
              <a:gd name="connsiteY1433" fmla="*/ 2572518 h 2917189"/>
              <a:gd name="connsiteX1434" fmla="*/ 693094 w 2240366"/>
              <a:gd name="connsiteY1434" fmla="*/ 2571489 h 2917189"/>
              <a:gd name="connsiteX1435" fmla="*/ 693578 w 2240366"/>
              <a:gd name="connsiteY1435" fmla="*/ 2570945 h 2917189"/>
              <a:gd name="connsiteX1436" fmla="*/ 693578 w 2240366"/>
              <a:gd name="connsiteY1436" fmla="*/ 2568888 h 2917189"/>
              <a:gd name="connsiteX1437" fmla="*/ 693094 w 2240366"/>
              <a:gd name="connsiteY1437" fmla="*/ 2568344 h 2917189"/>
              <a:gd name="connsiteX1438" fmla="*/ 693094 w 2240366"/>
              <a:gd name="connsiteY1438" fmla="*/ 2567860 h 2917189"/>
              <a:gd name="connsiteX1439" fmla="*/ 692550 w 2240366"/>
              <a:gd name="connsiteY1439" fmla="*/ 2567315 h 2917189"/>
              <a:gd name="connsiteX1440" fmla="*/ 691521 w 2240366"/>
              <a:gd name="connsiteY1440" fmla="*/ 2566832 h 2917189"/>
              <a:gd name="connsiteX1441" fmla="*/ 691521 w 2240366"/>
              <a:gd name="connsiteY1441" fmla="*/ 2566287 h 2917189"/>
              <a:gd name="connsiteX1442" fmla="*/ 691037 w 2240366"/>
              <a:gd name="connsiteY1442" fmla="*/ 2565803 h 2917189"/>
              <a:gd name="connsiteX1443" fmla="*/ 691037 w 2240366"/>
              <a:gd name="connsiteY1443" fmla="*/ 2564291 h 2917189"/>
              <a:gd name="connsiteX1444" fmla="*/ 691521 w 2240366"/>
              <a:gd name="connsiteY1444" fmla="*/ 2563747 h 2917189"/>
              <a:gd name="connsiteX1445" fmla="*/ 692005 w 2240366"/>
              <a:gd name="connsiteY1445" fmla="*/ 2562718 h 2917189"/>
              <a:gd name="connsiteX1446" fmla="*/ 692489 w 2240366"/>
              <a:gd name="connsiteY1446" fmla="*/ 2562234 h 2917189"/>
              <a:gd name="connsiteX1447" fmla="*/ 692489 w 2240366"/>
              <a:gd name="connsiteY1447" fmla="*/ 2559694 h 2917189"/>
              <a:gd name="connsiteX1448" fmla="*/ 692005 w 2240366"/>
              <a:gd name="connsiteY1448" fmla="*/ 2559149 h 2917189"/>
              <a:gd name="connsiteX1449" fmla="*/ 685835 w 2240366"/>
              <a:gd name="connsiteY1449" fmla="*/ 2549410 h 2917189"/>
              <a:gd name="connsiteX1450" fmla="*/ 686319 w 2240366"/>
              <a:gd name="connsiteY1450" fmla="*/ 2548382 h 2917189"/>
              <a:gd name="connsiteX1451" fmla="*/ 686319 w 2240366"/>
              <a:gd name="connsiteY1451" fmla="*/ 2547838 h 2917189"/>
              <a:gd name="connsiteX1452" fmla="*/ 687831 w 2240366"/>
              <a:gd name="connsiteY1452" fmla="*/ 2546325 h 2917189"/>
              <a:gd name="connsiteX1453" fmla="*/ 688315 w 2240366"/>
              <a:gd name="connsiteY1453" fmla="*/ 2546325 h 2917189"/>
              <a:gd name="connsiteX1454" fmla="*/ 688799 w 2240366"/>
              <a:gd name="connsiteY1454" fmla="*/ 2545842 h 2917189"/>
              <a:gd name="connsiteX1455" fmla="*/ 689283 w 2240366"/>
              <a:gd name="connsiteY1455" fmla="*/ 2545297 h 2917189"/>
              <a:gd name="connsiteX1456" fmla="*/ 689283 w 2240366"/>
              <a:gd name="connsiteY1456" fmla="*/ 2544813 h 2917189"/>
              <a:gd name="connsiteX1457" fmla="*/ 689767 w 2240366"/>
              <a:gd name="connsiteY1457" fmla="*/ 2544269 h 2917189"/>
              <a:gd name="connsiteX1458" fmla="*/ 689767 w 2240366"/>
              <a:gd name="connsiteY1458" fmla="*/ 2542212 h 2917189"/>
              <a:gd name="connsiteX1459" fmla="*/ 690312 w 2240366"/>
              <a:gd name="connsiteY1459" fmla="*/ 2542212 h 2917189"/>
              <a:gd name="connsiteX1460" fmla="*/ 690312 w 2240366"/>
              <a:gd name="connsiteY1460" fmla="*/ 2541668 h 2917189"/>
              <a:gd name="connsiteX1461" fmla="*/ 690795 w 2240366"/>
              <a:gd name="connsiteY1461" fmla="*/ 2541184 h 2917189"/>
              <a:gd name="connsiteX1462" fmla="*/ 690795 w 2240366"/>
              <a:gd name="connsiteY1462" fmla="*/ 2540639 h 2917189"/>
              <a:gd name="connsiteX1463" fmla="*/ 690312 w 2240366"/>
              <a:gd name="connsiteY1463" fmla="*/ 2540639 h 2917189"/>
              <a:gd name="connsiteX1464" fmla="*/ 690312 w 2240366"/>
              <a:gd name="connsiteY1464" fmla="*/ 2540156 h 2917189"/>
              <a:gd name="connsiteX1465" fmla="*/ 689767 w 2240366"/>
              <a:gd name="connsiteY1465" fmla="*/ 2539672 h 2917189"/>
              <a:gd name="connsiteX1466" fmla="*/ 689767 w 2240366"/>
              <a:gd name="connsiteY1466" fmla="*/ 2539127 h 2917189"/>
              <a:gd name="connsiteX1467" fmla="*/ 689283 w 2240366"/>
              <a:gd name="connsiteY1467" fmla="*/ 2537615 h 2917189"/>
              <a:gd name="connsiteX1468" fmla="*/ 689283 w 2240366"/>
              <a:gd name="connsiteY1468" fmla="*/ 2536587 h 2917189"/>
              <a:gd name="connsiteX1469" fmla="*/ 688799 w 2240366"/>
              <a:gd name="connsiteY1469" fmla="*/ 2535558 h 2917189"/>
              <a:gd name="connsiteX1470" fmla="*/ 688315 w 2240366"/>
              <a:gd name="connsiteY1470" fmla="*/ 2534046 h 2917189"/>
              <a:gd name="connsiteX1471" fmla="*/ 683718 w 2240366"/>
              <a:gd name="connsiteY1471" fmla="*/ 2531989 h 2917189"/>
              <a:gd name="connsiteX1472" fmla="*/ 683718 w 2240366"/>
              <a:gd name="connsiteY1472" fmla="*/ 2531445 h 2917189"/>
              <a:gd name="connsiteX1473" fmla="*/ 683234 w 2240366"/>
              <a:gd name="connsiteY1473" fmla="*/ 2531445 h 2917189"/>
              <a:gd name="connsiteX1474" fmla="*/ 683234 w 2240366"/>
              <a:gd name="connsiteY1474" fmla="*/ 2530961 h 2917189"/>
              <a:gd name="connsiteX1475" fmla="*/ 682206 w 2240366"/>
              <a:gd name="connsiteY1475" fmla="*/ 2530961 h 2917189"/>
              <a:gd name="connsiteX1476" fmla="*/ 682206 w 2240366"/>
              <a:gd name="connsiteY1476" fmla="*/ 2530477 h 2917189"/>
              <a:gd name="connsiteX1477" fmla="*/ 681722 w 2240366"/>
              <a:gd name="connsiteY1477" fmla="*/ 2529933 h 2917189"/>
              <a:gd name="connsiteX1478" fmla="*/ 681722 w 2240366"/>
              <a:gd name="connsiteY1478" fmla="*/ 2529449 h 2917189"/>
              <a:gd name="connsiteX1479" fmla="*/ 681238 w 2240366"/>
              <a:gd name="connsiteY1479" fmla="*/ 2529449 h 2917189"/>
              <a:gd name="connsiteX1480" fmla="*/ 681238 w 2240366"/>
              <a:gd name="connsiteY1480" fmla="*/ 2528904 h 2917189"/>
              <a:gd name="connsiteX1481" fmla="*/ 680210 w 2240366"/>
              <a:gd name="connsiteY1481" fmla="*/ 2528904 h 2917189"/>
              <a:gd name="connsiteX1482" fmla="*/ 679726 w 2240366"/>
              <a:gd name="connsiteY1482" fmla="*/ 2529449 h 2917189"/>
              <a:gd name="connsiteX1483" fmla="*/ 679181 w 2240366"/>
              <a:gd name="connsiteY1483" fmla="*/ 2529449 h 2917189"/>
              <a:gd name="connsiteX1484" fmla="*/ 678153 w 2240366"/>
              <a:gd name="connsiteY1484" fmla="*/ 2529933 h 2917189"/>
              <a:gd name="connsiteX1485" fmla="*/ 677125 w 2240366"/>
              <a:gd name="connsiteY1485" fmla="*/ 2529933 h 2917189"/>
              <a:gd name="connsiteX1486" fmla="*/ 676641 w 2240366"/>
              <a:gd name="connsiteY1486" fmla="*/ 2530477 h 2917189"/>
              <a:gd name="connsiteX1487" fmla="*/ 675612 w 2240366"/>
              <a:gd name="connsiteY1487" fmla="*/ 2530477 h 2917189"/>
              <a:gd name="connsiteX1488" fmla="*/ 675128 w 2240366"/>
              <a:gd name="connsiteY1488" fmla="*/ 2529933 h 2917189"/>
              <a:gd name="connsiteX1489" fmla="*/ 674100 w 2240366"/>
              <a:gd name="connsiteY1489" fmla="*/ 2529933 h 2917189"/>
              <a:gd name="connsiteX1490" fmla="*/ 674100 w 2240366"/>
              <a:gd name="connsiteY1490" fmla="*/ 2529449 h 2917189"/>
              <a:gd name="connsiteX1491" fmla="*/ 673556 w 2240366"/>
              <a:gd name="connsiteY1491" fmla="*/ 2528420 h 2917189"/>
              <a:gd name="connsiteX1492" fmla="*/ 673072 w 2240366"/>
              <a:gd name="connsiteY1492" fmla="*/ 2527392 h 2917189"/>
              <a:gd name="connsiteX1493" fmla="*/ 672588 w 2240366"/>
              <a:gd name="connsiteY1493" fmla="*/ 2526364 h 2917189"/>
              <a:gd name="connsiteX1494" fmla="*/ 672044 w 2240366"/>
              <a:gd name="connsiteY1494" fmla="*/ 2526364 h 2917189"/>
              <a:gd name="connsiteX1495" fmla="*/ 671560 w 2240366"/>
              <a:gd name="connsiteY1495" fmla="*/ 2526908 h 2917189"/>
              <a:gd name="connsiteX1496" fmla="*/ 670531 w 2240366"/>
              <a:gd name="connsiteY1496" fmla="*/ 2526908 h 2917189"/>
              <a:gd name="connsiteX1497" fmla="*/ 669987 w 2240366"/>
              <a:gd name="connsiteY1497" fmla="*/ 2526364 h 2917189"/>
              <a:gd name="connsiteX1498" fmla="*/ 669503 w 2240366"/>
              <a:gd name="connsiteY1498" fmla="*/ 2526364 h 2917189"/>
              <a:gd name="connsiteX1499" fmla="*/ 665390 w 2240366"/>
              <a:gd name="connsiteY1499" fmla="*/ 2526908 h 2917189"/>
              <a:gd name="connsiteX1500" fmla="*/ 665390 w 2240366"/>
              <a:gd name="connsiteY1500" fmla="*/ 2526364 h 2917189"/>
              <a:gd name="connsiteX1501" fmla="*/ 664845 w 2240366"/>
              <a:gd name="connsiteY1501" fmla="*/ 2526364 h 2917189"/>
              <a:gd name="connsiteX1502" fmla="*/ 664845 w 2240366"/>
              <a:gd name="connsiteY1502" fmla="*/ 2525880 h 2917189"/>
              <a:gd name="connsiteX1503" fmla="*/ 663817 w 2240366"/>
              <a:gd name="connsiteY1503" fmla="*/ 2525880 h 2917189"/>
              <a:gd name="connsiteX1504" fmla="*/ 663817 w 2240366"/>
              <a:gd name="connsiteY1504" fmla="*/ 2525335 h 2917189"/>
              <a:gd name="connsiteX1505" fmla="*/ 663333 w 2240366"/>
              <a:gd name="connsiteY1505" fmla="*/ 2525335 h 2917189"/>
              <a:gd name="connsiteX1506" fmla="*/ 662789 w 2240366"/>
              <a:gd name="connsiteY1506" fmla="*/ 2524852 h 2917189"/>
              <a:gd name="connsiteX1507" fmla="*/ 662789 w 2240366"/>
              <a:gd name="connsiteY1507" fmla="*/ 2524307 h 2917189"/>
              <a:gd name="connsiteX1508" fmla="*/ 661760 w 2240366"/>
              <a:gd name="connsiteY1508" fmla="*/ 2522251 h 2917189"/>
              <a:gd name="connsiteX1509" fmla="*/ 661216 w 2240366"/>
              <a:gd name="connsiteY1509" fmla="*/ 2521767 h 2917189"/>
              <a:gd name="connsiteX1510" fmla="*/ 660671 w 2240366"/>
              <a:gd name="connsiteY1510" fmla="*/ 2521767 h 2917189"/>
              <a:gd name="connsiteX1511" fmla="*/ 660187 w 2240366"/>
              <a:gd name="connsiteY1511" fmla="*/ 2521283 h 2917189"/>
              <a:gd name="connsiteX1512" fmla="*/ 659704 w 2240366"/>
              <a:gd name="connsiteY1512" fmla="*/ 2521283 h 2917189"/>
              <a:gd name="connsiteX1513" fmla="*/ 659704 w 2240366"/>
              <a:gd name="connsiteY1513" fmla="*/ 2520738 h 2917189"/>
              <a:gd name="connsiteX1514" fmla="*/ 658675 w 2240366"/>
              <a:gd name="connsiteY1514" fmla="*/ 2520254 h 2917189"/>
              <a:gd name="connsiteX1515" fmla="*/ 657647 w 2240366"/>
              <a:gd name="connsiteY1515" fmla="*/ 2518198 h 2917189"/>
              <a:gd name="connsiteX1516" fmla="*/ 657103 w 2240366"/>
              <a:gd name="connsiteY1516" fmla="*/ 2518198 h 2917189"/>
              <a:gd name="connsiteX1517" fmla="*/ 655046 w 2240366"/>
              <a:gd name="connsiteY1517" fmla="*/ 2517169 h 2917189"/>
              <a:gd name="connsiteX1518" fmla="*/ 655046 w 2240366"/>
              <a:gd name="connsiteY1518" fmla="*/ 2516141 h 2917189"/>
              <a:gd name="connsiteX1519" fmla="*/ 654562 w 2240366"/>
              <a:gd name="connsiteY1519" fmla="*/ 2515657 h 2917189"/>
              <a:gd name="connsiteX1520" fmla="*/ 654018 w 2240366"/>
              <a:gd name="connsiteY1520" fmla="*/ 2515113 h 2917189"/>
              <a:gd name="connsiteX1521" fmla="*/ 652505 w 2240366"/>
              <a:gd name="connsiteY1521" fmla="*/ 2515113 h 2917189"/>
              <a:gd name="connsiteX1522" fmla="*/ 652505 w 2240366"/>
              <a:gd name="connsiteY1522" fmla="*/ 2514629 h 2917189"/>
              <a:gd name="connsiteX1523" fmla="*/ 650449 w 2240366"/>
              <a:gd name="connsiteY1523" fmla="*/ 2514629 h 2917189"/>
              <a:gd name="connsiteX1524" fmla="*/ 650449 w 2240366"/>
              <a:gd name="connsiteY1524" fmla="*/ 2514145 h 2917189"/>
              <a:gd name="connsiteX1525" fmla="*/ 648936 w 2240366"/>
              <a:gd name="connsiteY1525" fmla="*/ 2513601 h 2917189"/>
              <a:gd name="connsiteX1526" fmla="*/ 648392 w 2240366"/>
              <a:gd name="connsiteY1526" fmla="*/ 2512572 h 2917189"/>
              <a:gd name="connsiteX1527" fmla="*/ 647848 w 2240366"/>
              <a:gd name="connsiteY1527" fmla="*/ 2512088 h 2917189"/>
              <a:gd name="connsiteX1528" fmla="*/ 646819 w 2240366"/>
              <a:gd name="connsiteY1528" fmla="*/ 2512088 h 2917189"/>
              <a:gd name="connsiteX1529" fmla="*/ 644763 w 2240366"/>
              <a:gd name="connsiteY1529" fmla="*/ 2511060 h 2917189"/>
              <a:gd name="connsiteX1530" fmla="*/ 639621 w 2240366"/>
              <a:gd name="connsiteY1530" fmla="*/ 2510031 h 2917189"/>
              <a:gd name="connsiteX1531" fmla="*/ 639077 w 2240366"/>
              <a:gd name="connsiteY1531" fmla="*/ 2509003 h 2917189"/>
              <a:gd name="connsiteX1532" fmla="*/ 638593 w 2240366"/>
              <a:gd name="connsiteY1532" fmla="*/ 2508519 h 2917189"/>
              <a:gd name="connsiteX1533" fmla="*/ 638593 w 2240366"/>
              <a:gd name="connsiteY1533" fmla="*/ 2506947 h 2917189"/>
              <a:gd name="connsiteX1534" fmla="*/ 639077 w 2240366"/>
              <a:gd name="connsiteY1534" fmla="*/ 2505918 h 2917189"/>
              <a:gd name="connsiteX1535" fmla="*/ 639077 w 2240366"/>
              <a:gd name="connsiteY1535" fmla="*/ 2505434 h 2917189"/>
              <a:gd name="connsiteX1536" fmla="*/ 640589 w 2240366"/>
              <a:gd name="connsiteY1536" fmla="*/ 2503922 h 2917189"/>
              <a:gd name="connsiteX1537" fmla="*/ 640589 w 2240366"/>
              <a:gd name="connsiteY1537" fmla="*/ 2501865 h 2917189"/>
              <a:gd name="connsiteX1538" fmla="*/ 639560 w 2240366"/>
              <a:gd name="connsiteY1538" fmla="*/ 2497752 h 2917189"/>
              <a:gd name="connsiteX1539" fmla="*/ 637988 w 2240366"/>
              <a:gd name="connsiteY1539" fmla="*/ 2496240 h 2917189"/>
              <a:gd name="connsiteX1540" fmla="*/ 637504 w 2240366"/>
              <a:gd name="connsiteY1540" fmla="*/ 2496240 h 2917189"/>
              <a:gd name="connsiteX1541" fmla="*/ 636475 w 2240366"/>
              <a:gd name="connsiteY1541" fmla="*/ 2495756 h 2917189"/>
              <a:gd name="connsiteX1542" fmla="*/ 635991 w 2240366"/>
              <a:gd name="connsiteY1542" fmla="*/ 2495212 h 2917189"/>
              <a:gd name="connsiteX1543" fmla="*/ 634963 w 2240366"/>
              <a:gd name="connsiteY1543" fmla="*/ 2494728 h 2917189"/>
              <a:gd name="connsiteX1544" fmla="*/ 633451 w 2240366"/>
              <a:gd name="connsiteY1544" fmla="*/ 2493155 h 2917189"/>
              <a:gd name="connsiteX1545" fmla="*/ 633451 w 2240366"/>
              <a:gd name="connsiteY1545" fmla="*/ 2492126 h 2917189"/>
              <a:gd name="connsiteX1546" fmla="*/ 632967 w 2240366"/>
              <a:gd name="connsiteY1546" fmla="*/ 2491098 h 2917189"/>
              <a:gd name="connsiteX1547" fmla="*/ 631939 w 2240366"/>
              <a:gd name="connsiteY1547" fmla="*/ 2488558 h 2917189"/>
              <a:gd name="connsiteX1548" fmla="*/ 631394 w 2240366"/>
              <a:gd name="connsiteY1548" fmla="*/ 2486501 h 2917189"/>
              <a:gd name="connsiteX1549" fmla="*/ 631394 w 2240366"/>
              <a:gd name="connsiteY1549" fmla="*/ 2485473 h 2917189"/>
              <a:gd name="connsiteX1550" fmla="*/ 633451 w 2240366"/>
              <a:gd name="connsiteY1550" fmla="*/ 2479847 h 2917189"/>
              <a:gd name="connsiteX1551" fmla="*/ 630366 w 2240366"/>
              <a:gd name="connsiteY1551" fmla="*/ 2472165 h 2917189"/>
              <a:gd name="connsiteX1552" fmla="*/ 629338 w 2240366"/>
              <a:gd name="connsiteY1552" fmla="*/ 2471136 h 2917189"/>
              <a:gd name="connsiteX1553" fmla="*/ 628309 w 2240366"/>
              <a:gd name="connsiteY1553" fmla="*/ 2470653 h 2917189"/>
              <a:gd name="connsiteX1554" fmla="*/ 627765 w 2240366"/>
              <a:gd name="connsiteY1554" fmla="*/ 2470653 h 2917189"/>
              <a:gd name="connsiteX1555" fmla="*/ 627281 w 2240366"/>
              <a:gd name="connsiteY1555" fmla="*/ 2470169 h 2917189"/>
              <a:gd name="connsiteX1556" fmla="*/ 626797 w 2240366"/>
              <a:gd name="connsiteY1556" fmla="*/ 2469140 h 2917189"/>
              <a:gd name="connsiteX1557" fmla="*/ 626253 w 2240366"/>
              <a:gd name="connsiteY1557" fmla="*/ 2467568 h 2917189"/>
              <a:gd name="connsiteX1558" fmla="*/ 625708 w 2240366"/>
              <a:gd name="connsiteY1558" fmla="*/ 2467084 h 2917189"/>
              <a:gd name="connsiteX1559" fmla="*/ 625224 w 2240366"/>
              <a:gd name="connsiteY1559" fmla="*/ 2466055 h 2917189"/>
              <a:gd name="connsiteX1560" fmla="*/ 625224 w 2240366"/>
              <a:gd name="connsiteY1560" fmla="*/ 2465571 h 2917189"/>
              <a:gd name="connsiteX1561" fmla="*/ 625708 w 2240366"/>
              <a:gd name="connsiteY1561" fmla="*/ 2465027 h 2917189"/>
              <a:gd name="connsiteX1562" fmla="*/ 626253 w 2240366"/>
              <a:gd name="connsiteY1562" fmla="*/ 2464543 h 2917189"/>
              <a:gd name="connsiteX1563" fmla="*/ 626253 w 2240366"/>
              <a:gd name="connsiteY1563" fmla="*/ 2463999 h 2917189"/>
              <a:gd name="connsiteX1564" fmla="*/ 626797 w 2240366"/>
              <a:gd name="connsiteY1564" fmla="*/ 2460914 h 2917189"/>
              <a:gd name="connsiteX1565" fmla="*/ 627281 w 2240366"/>
              <a:gd name="connsiteY1565" fmla="*/ 2458857 h 2917189"/>
              <a:gd name="connsiteX1566" fmla="*/ 627281 w 2240366"/>
              <a:gd name="connsiteY1566" fmla="*/ 2456800 h 2917189"/>
              <a:gd name="connsiteX1567" fmla="*/ 626797 w 2240366"/>
              <a:gd name="connsiteY1567" fmla="*/ 2456317 h 2917189"/>
              <a:gd name="connsiteX1568" fmla="*/ 626253 w 2240366"/>
              <a:gd name="connsiteY1568" fmla="*/ 2455288 h 2917189"/>
              <a:gd name="connsiteX1569" fmla="*/ 625708 w 2240366"/>
              <a:gd name="connsiteY1569" fmla="*/ 2454744 h 2917189"/>
              <a:gd name="connsiteX1570" fmla="*/ 625708 w 2240366"/>
              <a:gd name="connsiteY1570" fmla="*/ 2453231 h 2917189"/>
              <a:gd name="connsiteX1571" fmla="*/ 624680 w 2240366"/>
              <a:gd name="connsiteY1571" fmla="*/ 2451175 h 2917189"/>
              <a:gd name="connsiteX1572" fmla="*/ 624680 w 2240366"/>
              <a:gd name="connsiteY1572" fmla="*/ 2449118 h 2917189"/>
              <a:gd name="connsiteX1573" fmla="*/ 625164 w 2240366"/>
              <a:gd name="connsiteY1573" fmla="*/ 2448574 h 2917189"/>
              <a:gd name="connsiteX1574" fmla="*/ 625164 w 2240366"/>
              <a:gd name="connsiteY1574" fmla="*/ 2446517 h 2917189"/>
              <a:gd name="connsiteX1575" fmla="*/ 624680 w 2240366"/>
              <a:gd name="connsiteY1575" fmla="*/ 2446033 h 2917189"/>
              <a:gd name="connsiteX1576" fmla="*/ 624680 w 2240366"/>
              <a:gd name="connsiteY1576" fmla="*/ 2445489 h 2917189"/>
              <a:gd name="connsiteX1577" fmla="*/ 624135 w 2240366"/>
              <a:gd name="connsiteY1577" fmla="*/ 2445005 h 2917189"/>
              <a:gd name="connsiteX1578" fmla="*/ 622079 w 2240366"/>
              <a:gd name="connsiteY1578" fmla="*/ 2441920 h 2917189"/>
              <a:gd name="connsiteX1579" fmla="*/ 621051 w 2240366"/>
              <a:gd name="connsiteY1579" fmla="*/ 2439863 h 2917189"/>
              <a:gd name="connsiteX1580" fmla="*/ 621051 w 2240366"/>
              <a:gd name="connsiteY1580" fmla="*/ 2438290 h 2917189"/>
              <a:gd name="connsiteX1581" fmla="*/ 621534 w 2240366"/>
              <a:gd name="connsiteY1581" fmla="*/ 2437806 h 2917189"/>
              <a:gd name="connsiteX1582" fmla="*/ 623107 w 2240366"/>
              <a:gd name="connsiteY1582" fmla="*/ 2433209 h 2917189"/>
              <a:gd name="connsiteX1583" fmla="*/ 623107 w 2240366"/>
              <a:gd name="connsiteY1583" fmla="*/ 2431697 h 2917189"/>
              <a:gd name="connsiteX1584" fmla="*/ 623591 w 2240366"/>
              <a:gd name="connsiteY1584" fmla="*/ 2430669 h 2917189"/>
              <a:gd name="connsiteX1585" fmla="*/ 624075 w 2240366"/>
              <a:gd name="connsiteY1585" fmla="*/ 2430124 h 2917189"/>
              <a:gd name="connsiteX1586" fmla="*/ 624619 w 2240366"/>
              <a:gd name="connsiteY1586" fmla="*/ 2429640 h 2917189"/>
              <a:gd name="connsiteX1587" fmla="*/ 624619 w 2240366"/>
              <a:gd name="connsiteY1587" fmla="*/ 2428612 h 2917189"/>
              <a:gd name="connsiteX1588" fmla="*/ 625103 w 2240366"/>
              <a:gd name="connsiteY1588" fmla="*/ 2428128 h 2917189"/>
              <a:gd name="connsiteX1589" fmla="*/ 624619 w 2240366"/>
              <a:gd name="connsiteY1589" fmla="*/ 2427100 h 2917189"/>
              <a:gd name="connsiteX1590" fmla="*/ 624619 w 2240366"/>
              <a:gd name="connsiteY1590" fmla="*/ 2424559 h 2917189"/>
              <a:gd name="connsiteX1591" fmla="*/ 625103 w 2240366"/>
              <a:gd name="connsiteY1591" fmla="*/ 2422986 h 2917189"/>
              <a:gd name="connsiteX1592" fmla="*/ 625587 w 2240366"/>
              <a:gd name="connsiteY1592" fmla="*/ 2421958 h 2917189"/>
              <a:gd name="connsiteX1593" fmla="*/ 625587 w 2240366"/>
              <a:gd name="connsiteY1593" fmla="*/ 2419418 h 2917189"/>
              <a:gd name="connsiteX1594" fmla="*/ 626132 w 2240366"/>
              <a:gd name="connsiteY1594" fmla="*/ 2417361 h 2917189"/>
              <a:gd name="connsiteX1595" fmla="*/ 626132 w 2240366"/>
              <a:gd name="connsiteY1595" fmla="*/ 2416333 h 2917189"/>
              <a:gd name="connsiteX1596" fmla="*/ 625587 w 2240366"/>
              <a:gd name="connsiteY1596" fmla="*/ 2415304 h 2917189"/>
              <a:gd name="connsiteX1597" fmla="*/ 625587 w 2240366"/>
              <a:gd name="connsiteY1597" fmla="*/ 2408106 h 2917189"/>
              <a:gd name="connsiteX1598" fmla="*/ 627160 w 2240366"/>
              <a:gd name="connsiteY1598" fmla="*/ 2405021 h 2917189"/>
              <a:gd name="connsiteX1599" fmla="*/ 627160 w 2240366"/>
              <a:gd name="connsiteY1599" fmla="*/ 2402480 h 2917189"/>
              <a:gd name="connsiteX1600" fmla="*/ 627644 w 2240366"/>
              <a:gd name="connsiteY1600" fmla="*/ 2402480 h 2917189"/>
              <a:gd name="connsiteX1601" fmla="*/ 627644 w 2240366"/>
              <a:gd name="connsiteY1601" fmla="*/ 2401936 h 2917189"/>
              <a:gd name="connsiteX1602" fmla="*/ 628188 w 2240366"/>
              <a:gd name="connsiteY1602" fmla="*/ 2401936 h 2917189"/>
              <a:gd name="connsiteX1603" fmla="*/ 628733 w 2240366"/>
              <a:gd name="connsiteY1603" fmla="*/ 2401452 h 2917189"/>
              <a:gd name="connsiteX1604" fmla="*/ 629217 w 2240366"/>
              <a:gd name="connsiteY1604" fmla="*/ 2401452 h 2917189"/>
              <a:gd name="connsiteX1605" fmla="*/ 629217 w 2240366"/>
              <a:gd name="connsiteY1605" fmla="*/ 2400908 h 2917189"/>
              <a:gd name="connsiteX1606" fmla="*/ 629761 w 2240366"/>
              <a:gd name="connsiteY1606" fmla="*/ 2399879 h 2917189"/>
              <a:gd name="connsiteX1607" fmla="*/ 630305 w 2240366"/>
              <a:gd name="connsiteY1607" fmla="*/ 2398367 h 2917189"/>
              <a:gd name="connsiteX1608" fmla="*/ 630789 w 2240366"/>
              <a:gd name="connsiteY1608" fmla="*/ 2397883 h 2917189"/>
              <a:gd name="connsiteX1609" fmla="*/ 630789 w 2240366"/>
              <a:gd name="connsiteY1609" fmla="*/ 2397339 h 2917189"/>
              <a:gd name="connsiteX1610" fmla="*/ 631273 w 2240366"/>
              <a:gd name="connsiteY1610" fmla="*/ 2396855 h 2917189"/>
              <a:gd name="connsiteX1611" fmla="*/ 631273 w 2240366"/>
              <a:gd name="connsiteY1611" fmla="*/ 2395827 h 2917189"/>
              <a:gd name="connsiteX1612" fmla="*/ 631818 w 2240366"/>
              <a:gd name="connsiteY1612" fmla="*/ 2395282 h 2917189"/>
              <a:gd name="connsiteX1613" fmla="*/ 633330 w 2240366"/>
              <a:gd name="connsiteY1613" fmla="*/ 2392197 h 2917189"/>
              <a:gd name="connsiteX1614" fmla="*/ 633874 w 2240366"/>
              <a:gd name="connsiteY1614" fmla="*/ 2391653 h 2917189"/>
              <a:gd name="connsiteX1615" fmla="*/ 633874 w 2240366"/>
              <a:gd name="connsiteY1615" fmla="*/ 2391169 h 2917189"/>
              <a:gd name="connsiteX1616" fmla="*/ 634358 w 2240366"/>
              <a:gd name="connsiteY1616" fmla="*/ 2390624 h 2917189"/>
              <a:gd name="connsiteX1617" fmla="*/ 634358 w 2240366"/>
              <a:gd name="connsiteY1617" fmla="*/ 2388568 h 2917189"/>
              <a:gd name="connsiteX1618" fmla="*/ 634842 w 2240366"/>
              <a:gd name="connsiteY1618" fmla="*/ 2387539 h 2917189"/>
              <a:gd name="connsiteX1619" fmla="*/ 634842 w 2240366"/>
              <a:gd name="connsiteY1619" fmla="*/ 2386995 h 2917189"/>
              <a:gd name="connsiteX1620" fmla="*/ 635326 w 2240366"/>
              <a:gd name="connsiteY1620" fmla="*/ 2385967 h 2917189"/>
              <a:gd name="connsiteX1621" fmla="*/ 635326 w 2240366"/>
              <a:gd name="connsiteY1621" fmla="*/ 2382337 h 2917189"/>
              <a:gd name="connsiteX1622" fmla="*/ 634842 w 2240366"/>
              <a:gd name="connsiteY1622" fmla="*/ 2381853 h 2917189"/>
              <a:gd name="connsiteX1623" fmla="*/ 634842 w 2240366"/>
              <a:gd name="connsiteY1623" fmla="*/ 2380825 h 2917189"/>
              <a:gd name="connsiteX1624" fmla="*/ 634358 w 2240366"/>
              <a:gd name="connsiteY1624" fmla="*/ 2380341 h 2917189"/>
              <a:gd name="connsiteX1625" fmla="*/ 632846 w 2240366"/>
              <a:gd name="connsiteY1625" fmla="*/ 2379313 h 2917189"/>
              <a:gd name="connsiteX1626" fmla="*/ 630789 w 2240366"/>
              <a:gd name="connsiteY1626" fmla="*/ 2378284 h 2917189"/>
              <a:gd name="connsiteX1627" fmla="*/ 630305 w 2240366"/>
              <a:gd name="connsiteY1627" fmla="*/ 2377740 h 2917189"/>
              <a:gd name="connsiteX1628" fmla="*/ 630305 w 2240366"/>
              <a:gd name="connsiteY1628" fmla="*/ 2376712 h 2917189"/>
              <a:gd name="connsiteX1629" fmla="*/ 627221 w 2240366"/>
              <a:gd name="connsiteY1629" fmla="*/ 2363888 h 2917189"/>
              <a:gd name="connsiteX1630" fmla="*/ 626737 w 2240366"/>
              <a:gd name="connsiteY1630" fmla="*/ 2362859 h 2917189"/>
              <a:gd name="connsiteX1631" fmla="*/ 625708 w 2240366"/>
              <a:gd name="connsiteY1631" fmla="*/ 2361831 h 2917189"/>
              <a:gd name="connsiteX1632" fmla="*/ 624680 w 2240366"/>
              <a:gd name="connsiteY1632" fmla="*/ 2359774 h 2917189"/>
              <a:gd name="connsiteX1633" fmla="*/ 624680 w 2240366"/>
              <a:gd name="connsiteY1633" fmla="*/ 2358746 h 2917189"/>
              <a:gd name="connsiteX1634" fmla="*/ 625164 w 2240366"/>
              <a:gd name="connsiteY1634" fmla="*/ 2358262 h 2917189"/>
              <a:gd name="connsiteX1635" fmla="*/ 625164 w 2240366"/>
              <a:gd name="connsiteY1635" fmla="*/ 2356206 h 2917189"/>
              <a:gd name="connsiteX1636" fmla="*/ 624680 w 2240366"/>
              <a:gd name="connsiteY1636" fmla="*/ 2355661 h 2917189"/>
              <a:gd name="connsiteX1637" fmla="*/ 625164 w 2240366"/>
              <a:gd name="connsiteY1637" fmla="*/ 2351548 h 2917189"/>
              <a:gd name="connsiteX1638" fmla="*/ 625648 w 2240366"/>
              <a:gd name="connsiteY1638" fmla="*/ 2351064 h 2917189"/>
              <a:gd name="connsiteX1639" fmla="*/ 625648 w 2240366"/>
              <a:gd name="connsiteY1639" fmla="*/ 2350519 h 2917189"/>
              <a:gd name="connsiteX1640" fmla="*/ 626192 w 2240366"/>
              <a:gd name="connsiteY1640" fmla="*/ 2350519 h 2917189"/>
              <a:gd name="connsiteX1641" fmla="*/ 626192 w 2240366"/>
              <a:gd name="connsiteY1641" fmla="*/ 2349491 h 2917189"/>
              <a:gd name="connsiteX1642" fmla="*/ 626737 w 2240366"/>
              <a:gd name="connsiteY1642" fmla="*/ 2349491 h 2917189"/>
              <a:gd name="connsiteX1643" fmla="*/ 626737 w 2240366"/>
              <a:gd name="connsiteY1643" fmla="*/ 2349007 h 2917189"/>
              <a:gd name="connsiteX1644" fmla="*/ 627221 w 2240366"/>
              <a:gd name="connsiteY1644" fmla="*/ 2346467 h 2917189"/>
              <a:gd name="connsiteX1645" fmla="*/ 627221 w 2240366"/>
              <a:gd name="connsiteY1645" fmla="*/ 2342837 h 2917189"/>
              <a:gd name="connsiteX1646" fmla="*/ 627704 w 2240366"/>
              <a:gd name="connsiteY1646" fmla="*/ 2341809 h 2917189"/>
              <a:gd name="connsiteX1647" fmla="*/ 627704 w 2240366"/>
              <a:gd name="connsiteY1647" fmla="*/ 2339208 h 2917189"/>
              <a:gd name="connsiteX1648" fmla="*/ 628733 w 2240366"/>
              <a:gd name="connsiteY1648" fmla="*/ 2338180 h 2917189"/>
              <a:gd name="connsiteX1649" fmla="*/ 628733 w 2240366"/>
              <a:gd name="connsiteY1649" fmla="*/ 2337151 h 2917189"/>
              <a:gd name="connsiteX1650" fmla="*/ 629217 w 2240366"/>
              <a:gd name="connsiteY1650" fmla="*/ 2337151 h 2917189"/>
              <a:gd name="connsiteX1651" fmla="*/ 629217 w 2240366"/>
              <a:gd name="connsiteY1651" fmla="*/ 2336607 h 2917189"/>
              <a:gd name="connsiteX1652" fmla="*/ 630245 w 2240366"/>
              <a:gd name="connsiteY1652" fmla="*/ 2335578 h 2917189"/>
              <a:gd name="connsiteX1653" fmla="*/ 630729 w 2240366"/>
              <a:gd name="connsiteY1653" fmla="*/ 2335095 h 2917189"/>
              <a:gd name="connsiteX1654" fmla="*/ 631757 w 2240366"/>
              <a:gd name="connsiteY1654" fmla="*/ 2334611 h 2917189"/>
              <a:gd name="connsiteX1655" fmla="*/ 633270 w 2240366"/>
              <a:gd name="connsiteY1655" fmla="*/ 2334066 h 2917189"/>
              <a:gd name="connsiteX1656" fmla="*/ 633814 w 2240366"/>
              <a:gd name="connsiteY1656" fmla="*/ 2333582 h 2917189"/>
              <a:gd name="connsiteX1657" fmla="*/ 634842 w 2240366"/>
              <a:gd name="connsiteY1657" fmla="*/ 2333038 h 2917189"/>
              <a:gd name="connsiteX1658" fmla="*/ 634842 w 2240366"/>
              <a:gd name="connsiteY1658" fmla="*/ 2332554 h 2917189"/>
              <a:gd name="connsiteX1659" fmla="*/ 635326 w 2240366"/>
              <a:gd name="connsiteY1659" fmla="*/ 2331526 h 2917189"/>
              <a:gd name="connsiteX1660" fmla="*/ 636354 w 2240366"/>
              <a:gd name="connsiteY1660" fmla="*/ 2330497 h 2917189"/>
              <a:gd name="connsiteX1661" fmla="*/ 636354 w 2240366"/>
              <a:gd name="connsiteY1661" fmla="*/ 2329953 h 2917189"/>
              <a:gd name="connsiteX1662" fmla="*/ 636838 w 2240366"/>
              <a:gd name="connsiteY1662" fmla="*/ 2328924 h 2917189"/>
              <a:gd name="connsiteX1663" fmla="*/ 638895 w 2240366"/>
              <a:gd name="connsiteY1663" fmla="*/ 2327896 h 2917189"/>
              <a:gd name="connsiteX1664" fmla="*/ 639439 w 2240366"/>
              <a:gd name="connsiteY1664" fmla="*/ 2327352 h 2917189"/>
              <a:gd name="connsiteX1665" fmla="*/ 641980 w 2240366"/>
              <a:gd name="connsiteY1665" fmla="*/ 2327352 h 2917189"/>
              <a:gd name="connsiteX1666" fmla="*/ 641980 w 2240366"/>
              <a:gd name="connsiteY1666" fmla="*/ 2327896 h 2917189"/>
              <a:gd name="connsiteX1667" fmla="*/ 642464 w 2240366"/>
              <a:gd name="connsiteY1667" fmla="*/ 2327896 h 2917189"/>
              <a:gd name="connsiteX1668" fmla="*/ 642464 w 2240366"/>
              <a:gd name="connsiteY1668" fmla="*/ 2328380 h 2917189"/>
              <a:gd name="connsiteX1669" fmla="*/ 643492 w 2240366"/>
              <a:gd name="connsiteY1669" fmla="*/ 2328380 h 2917189"/>
              <a:gd name="connsiteX1670" fmla="*/ 643492 w 2240366"/>
              <a:gd name="connsiteY1670" fmla="*/ 2328924 h 2917189"/>
              <a:gd name="connsiteX1671" fmla="*/ 643976 w 2240366"/>
              <a:gd name="connsiteY1671" fmla="*/ 2328380 h 2917189"/>
              <a:gd name="connsiteX1672" fmla="*/ 646033 w 2240366"/>
              <a:gd name="connsiteY1672" fmla="*/ 2326868 h 2917189"/>
              <a:gd name="connsiteX1673" fmla="*/ 646577 w 2240366"/>
              <a:gd name="connsiteY1673" fmla="*/ 2326323 h 2917189"/>
              <a:gd name="connsiteX1674" fmla="*/ 646577 w 2240366"/>
              <a:gd name="connsiteY1674" fmla="*/ 2324267 h 2917189"/>
              <a:gd name="connsiteX1675" fmla="*/ 646033 w 2240366"/>
              <a:gd name="connsiteY1675" fmla="*/ 2323722 h 2917189"/>
              <a:gd name="connsiteX1676" fmla="*/ 645549 w 2240366"/>
              <a:gd name="connsiteY1676" fmla="*/ 2322694 h 2917189"/>
              <a:gd name="connsiteX1677" fmla="*/ 645549 w 2240366"/>
              <a:gd name="connsiteY1677" fmla="*/ 2315496 h 2917189"/>
              <a:gd name="connsiteX1678" fmla="*/ 646033 w 2240366"/>
              <a:gd name="connsiteY1678" fmla="*/ 2315496 h 2917189"/>
              <a:gd name="connsiteX1679" fmla="*/ 646033 w 2240366"/>
              <a:gd name="connsiteY1679" fmla="*/ 2315012 h 2917189"/>
              <a:gd name="connsiteX1680" fmla="*/ 646577 w 2240366"/>
              <a:gd name="connsiteY1680" fmla="*/ 2315012 h 2917189"/>
              <a:gd name="connsiteX1681" fmla="*/ 646577 w 2240366"/>
              <a:gd name="connsiteY1681" fmla="*/ 2314467 h 2917189"/>
              <a:gd name="connsiteX1682" fmla="*/ 647061 w 2240366"/>
              <a:gd name="connsiteY1682" fmla="*/ 2314467 h 2917189"/>
              <a:gd name="connsiteX1683" fmla="*/ 648089 w 2240366"/>
              <a:gd name="connsiteY1683" fmla="*/ 2313439 h 2917189"/>
              <a:gd name="connsiteX1684" fmla="*/ 648634 w 2240366"/>
              <a:gd name="connsiteY1684" fmla="*/ 2313439 h 2917189"/>
              <a:gd name="connsiteX1685" fmla="*/ 648634 w 2240366"/>
              <a:gd name="connsiteY1685" fmla="*/ 2309326 h 2917189"/>
              <a:gd name="connsiteX1686" fmla="*/ 649118 w 2240366"/>
              <a:gd name="connsiteY1686" fmla="*/ 2309326 h 2917189"/>
              <a:gd name="connsiteX1687" fmla="*/ 649118 w 2240366"/>
              <a:gd name="connsiteY1687" fmla="*/ 2307814 h 2917189"/>
              <a:gd name="connsiteX1688" fmla="*/ 649602 w 2240366"/>
              <a:gd name="connsiteY1688" fmla="*/ 2307269 h 2917189"/>
              <a:gd name="connsiteX1689" fmla="*/ 649602 w 2240366"/>
              <a:gd name="connsiteY1689" fmla="*/ 2306241 h 2917189"/>
              <a:gd name="connsiteX1690" fmla="*/ 650146 w 2240366"/>
              <a:gd name="connsiteY1690" fmla="*/ 2306241 h 2917189"/>
              <a:gd name="connsiteX1691" fmla="*/ 650146 w 2240366"/>
              <a:gd name="connsiteY1691" fmla="*/ 2305757 h 2917189"/>
              <a:gd name="connsiteX1692" fmla="*/ 650630 w 2240366"/>
              <a:gd name="connsiteY1692" fmla="*/ 2305757 h 2917189"/>
              <a:gd name="connsiteX1693" fmla="*/ 651114 w 2240366"/>
              <a:gd name="connsiteY1693" fmla="*/ 2306241 h 2917189"/>
              <a:gd name="connsiteX1694" fmla="*/ 651114 w 2240366"/>
              <a:gd name="connsiteY1694" fmla="*/ 2307269 h 2917189"/>
              <a:gd name="connsiteX1695" fmla="*/ 651658 w 2240366"/>
              <a:gd name="connsiteY1695" fmla="*/ 2307269 h 2917189"/>
              <a:gd name="connsiteX1696" fmla="*/ 651658 w 2240366"/>
              <a:gd name="connsiteY1696" fmla="*/ 2307814 h 2917189"/>
              <a:gd name="connsiteX1697" fmla="*/ 652203 w 2240366"/>
              <a:gd name="connsiteY1697" fmla="*/ 2308298 h 2917189"/>
              <a:gd name="connsiteX1698" fmla="*/ 652203 w 2240366"/>
              <a:gd name="connsiteY1698" fmla="*/ 2308842 h 2917189"/>
              <a:gd name="connsiteX1699" fmla="*/ 652687 w 2240366"/>
              <a:gd name="connsiteY1699" fmla="*/ 2308842 h 2917189"/>
              <a:gd name="connsiteX1700" fmla="*/ 652687 w 2240366"/>
              <a:gd name="connsiteY1700" fmla="*/ 2309326 h 2917189"/>
              <a:gd name="connsiteX1701" fmla="*/ 654743 w 2240366"/>
              <a:gd name="connsiteY1701" fmla="*/ 2309326 h 2917189"/>
              <a:gd name="connsiteX1702" fmla="*/ 656316 w 2240366"/>
              <a:gd name="connsiteY1702" fmla="*/ 2308298 h 2917189"/>
              <a:gd name="connsiteX1703" fmla="*/ 656800 w 2240366"/>
              <a:gd name="connsiteY1703" fmla="*/ 2307269 h 2917189"/>
              <a:gd name="connsiteX1704" fmla="*/ 657828 w 2240366"/>
              <a:gd name="connsiteY1704" fmla="*/ 2306241 h 2917189"/>
              <a:gd name="connsiteX1705" fmla="*/ 658312 w 2240366"/>
              <a:gd name="connsiteY1705" fmla="*/ 2305213 h 2917189"/>
              <a:gd name="connsiteX1706" fmla="*/ 658796 w 2240366"/>
              <a:gd name="connsiteY1706" fmla="*/ 2304728 h 2917189"/>
              <a:gd name="connsiteX1707" fmla="*/ 659825 w 2240366"/>
              <a:gd name="connsiteY1707" fmla="*/ 2304728 h 2917189"/>
              <a:gd name="connsiteX1708" fmla="*/ 660309 w 2240366"/>
              <a:gd name="connsiteY1708" fmla="*/ 2304184 h 2917189"/>
              <a:gd name="connsiteX1709" fmla="*/ 660853 w 2240366"/>
              <a:gd name="connsiteY1709" fmla="*/ 2304184 h 2917189"/>
              <a:gd name="connsiteX1710" fmla="*/ 661397 w 2240366"/>
              <a:gd name="connsiteY1710" fmla="*/ 2303700 h 2917189"/>
              <a:gd name="connsiteX1711" fmla="*/ 661397 w 2240366"/>
              <a:gd name="connsiteY1711" fmla="*/ 2303216 h 2917189"/>
              <a:gd name="connsiteX1712" fmla="*/ 661881 w 2240366"/>
              <a:gd name="connsiteY1712" fmla="*/ 2303216 h 2917189"/>
              <a:gd name="connsiteX1713" fmla="*/ 661881 w 2240366"/>
              <a:gd name="connsiteY1713" fmla="*/ 2302672 h 2917189"/>
              <a:gd name="connsiteX1714" fmla="*/ 662365 w 2240366"/>
              <a:gd name="connsiteY1714" fmla="*/ 2302672 h 2917189"/>
              <a:gd name="connsiteX1715" fmla="*/ 664966 w 2240366"/>
              <a:gd name="connsiteY1715" fmla="*/ 2302188 h 2917189"/>
              <a:gd name="connsiteX1716" fmla="*/ 666478 w 2240366"/>
              <a:gd name="connsiteY1716" fmla="*/ 2302188 h 2917189"/>
              <a:gd name="connsiteX1717" fmla="*/ 666478 w 2240366"/>
              <a:gd name="connsiteY1717" fmla="*/ 2301644 h 2917189"/>
              <a:gd name="connsiteX1718" fmla="*/ 666962 w 2240366"/>
              <a:gd name="connsiteY1718" fmla="*/ 2301644 h 2917189"/>
              <a:gd name="connsiteX1719" fmla="*/ 667446 w 2240366"/>
              <a:gd name="connsiteY1719" fmla="*/ 2300615 h 2917189"/>
              <a:gd name="connsiteX1720" fmla="*/ 667446 w 2240366"/>
              <a:gd name="connsiteY1720" fmla="*/ 2296502 h 2917189"/>
              <a:gd name="connsiteX1721" fmla="*/ 666418 w 2240366"/>
              <a:gd name="connsiteY1721" fmla="*/ 2296018 h 2917189"/>
              <a:gd name="connsiteX1722" fmla="*/ 666418 w 2240366"/>
              <a:gd name="connsiteY1722" fmla="*/ 2293961 h 2917189"/>
              <a:gd name="connsiteX1723" fmla="*/ 665874 w 2240366"/>
              <a:gd name="connsiteY1723" fmla="*/ 2293417 h 2917189"/>
              <a:gd name="connsiteX1724" fmla="*/ 665874 w 2240366"/>
              <a:gd name="connsiteY1724" fmla="*/ 2292933 h 2917189"/>
              <a:gd name="connsiteX1725" fmla="*/ 664845 w 2240366"/>
              <a:gd name="connsiteY1725" fmla="*/ 2291360 h 2917189"/>
              <a:gd name="connsiteX1726" fmla="*/ 664845 w 2240366"/>
              <a:gd name="connsiteY1726" fmla="*/ 2289304 h 2917189"/>
              <a:gd name="connsiteX1727" fmla="*/ 665329 w 2240366"/>
              <a:gd name="connsiteY1727" fmla="*/ 2288759 h 2917189"/>
              <a:gd name="connsiteX1728" fmla="*/ 665329 w 2240366"/>
              <a:gd name="connsiteY1728" fmla="*/ 2288275 h 2917189"/>
              <a:gd name="connsiteX1729" fmla="*/ 667870 w 2240366"/>
              <a:gd name="connsiteY1729" fmla="*/ 2288275 h 2917189"/>
              <a:gd name="connsiteX1730" fmla="*/ 667870 w 2240366"/>
              <a:gd name="connsiteY1730" fmla="*/ 2287731 h 2917189"/>
              <a:gd name="connsiteX1731" fmla="*/ 669382 w 2240366"/>
              <a:gd name="connsiteY1731" fmla="*/ 2286219 h 2917189"/>
              <a:gd name="connsiteX1732" fmla="*/ 669926 w 2240366"/>
              <a:gd name="connsiteY1732" fmla="*/ 2285735 h 2917189"/>
              <a:gd name="connsiteX1733" fmla="*/ 670410 w 2240366"/>
              <a:gd name="connsiteY1733" fmla="*/ 2285735 h 2917189"/>
              <a:gd name="connsiteX1734" fmla="*/ 670955 w 2240366"/>
              <a:gd name="connsiteY1734" fmla="*/ 2285190 h 2917189"/>
              <a:gd name="connsiteX1735" fmla="*/ 671983 w 2240366"/>
              <a:gd name="connsiteY1735" fmla="*/ 2284706 h 2917189"/>
              <a:gd name="connsiteX1736" fmla="*/ 672467 w 2240366"/>
              <a:gd name="connsiteY1736" fmla="*/ 2284162 h 2917189"/>
              <a:gd name="connsiteX1737" fmla="*/ 672951 w 2240366"/>
              <a:gd name="connsiteY1737" fmla="*/ 2283678 h 2917189"/>
              <a:gd name="connsiteX1738" fmla="*/ 672951 w 2240366"/>
              <a:gd name="connsiteY1738" fmla="*/ 2283194 h 2917189"/>
              <a:gd name="connsiteX1739" fmla="*/ 673495 w 2240366"/>
              <a:gd name="connsiteY1739" fmla="*/ 2282650 h 2917189"/>
              <a:gd name="connsiteX1740" fmla="*/ 674524 w 2240366"/>
              <a:gd name="connsiteY1740" fmla="*/ 2282166 h 2917189"/>
              <a:gd name="connsiteX1741" fmla="*/ 675008 w 2240366"/>
              <a:gd name="connsiteY1741" fmla="*/ 2282166 h 2917189"/>
              <a:gd name="connsiteX1742" fmla="*/ 675552 w 2240366"/>
              <a:gd name="connsiteY1742" fmla="*/ 2281621 h 2917189"/>
              <a:gd name="connsiteX1743" fmla="*/ 677609 w 2240366"/>
              <a:gd name="connsiteY1743" fmla="*/ 2279565 h 2917189"/>
              <a:gd name="connsiteX1744" fmla="*/ 678093 w 2240366"/>
              <a:gd name="connsiteY1744" fmla="*/ 2278536 h 2917189"/>
              <a:gd name="connsiteX1745" fmla="*/ 679121 w 2240366"/>
              <a:gd name="connsiteY1745" fmla="*/ 2277508 h 2917189"/>
              <a:gd name="connsiteX1746" fmla="*/ 681177 w 2240366"/>
              <a:gd name="connsiteY1746" fmla="*/ 2277508 h 2917189"/>
              <a:gd name="connsiteX1747" fmla="*/ 683234 w 2240366"/>
              <a:gd name="connsiteY1747" fmla="*/ 2276964 h 2917189"/>
              <a:gd name="connsiteX1748" fmla="*/ 683718 w 2240366"/>
              <a:gd name="connsiteY1748" fmla="*/ 2276964 h 2917189"/>
              <a:gd name="connsiteX1749" fmla="*/ 683718 w 2240366"/>
              <a:gd name="connsiteY1749" fmla="*/ 2276480 h 2917189"/>
              <a:gd name="connsiteX1750" fmla="*/ 684202 w 2240366"/>
              <a:gd name="connsiteY1750" fmla="*/ 2276480 h 2917189"/>
              <a:gd name="connsiteX1751" fmla="*/ 684202 w 2240366"/>
              <a:gd name="connsiteY1751" fmla="*/ 2274907 h 2917189"/>
              <a:gd name="connsiteX1752" fmla="*/ 684686 w 2240366"/>
              <a:gd name="connsiteY1752" fmla="*/ 2274907 h 2917189"/>
              <a:gd name="connsiteX1753" fmla="*/ 684686 w 2240366"/>
              <a:gd name="connsiteY1753" fmla="*/ 2273879 h 2917189"/>
              <a:gd name="connsiteX1754" fmla="*/ 685230 w 2240366"/>
              <a:gd name="connsiteY1754" fmla="*/ 2272850 h 2917189"/>
              <a:gd name="connsiteX1755" fmla="*/ 685714 w 2240366"/>
              <a:gd name="connsiteY1755" fmla="*/ 2270794 h 2917189"/>
              <a:gd name="connsiteX1756" fmla="*/ 685714 w 2240366"/>
              <a:gd name="connsiteY1756" fmla="*/ 2269765 h 2917189"/>
              <a:gd name="connsiteX1757" fmla="*/ 686259 w 2240366"/>
              <a:gd name="connsiteY1757" fmla="*/ 2269281 h 2917189"/>
              <a:gd name="connsiteX1758" fmla="*/ 687771 w 2240366"/>
              <a:gd name="connsiteY1758" fmla="*/ 2266196 h 2917189"/>
              <a:gd name="connsiteX1759" fmla="*/ 688255 w 2240366"/>
              <a:gd name="connsiteY1759" fmla="*/ 2265652 h 2917189"/>
              <a:gd name="connsiteX1760" fmla="*/ 688739 w 2240366"/>
              <a:gd name="connsiteY1760" fmla="*/ 2265168 h 2917189"/>
              <a:gd name="connsiteX1761" fmla="*/ 689223 w 2240366"/>
              <a:gd name="connsiteY1761" fmla="*/ 2264140 h 2917189"/>
              <a:gd name="connsiteX1762" fmla="*/ 689223 w 2240366"/>
              <a:gd name="connsiteY1762" fmla="*/ 2263112 h 2917189"/>
              <a:gd name="connsiteX1763" fmla="*/ 689767 w 2240366"/>
              <a:gd name="connsiteY1763" fmla="*/ 2262083 h 2917189"/>
              <a:gd name="connsiteX1764" fmla="*/ 689767 w 2240366"/>
              <a:gd name="connsiteY1764" fmla="*/ 2261055 h 2917189"/>
              <a:gd name="connsiteX1765" fmla="*/ 690251 w 2240366"/>
              <a:gd name="connsiteY1765" fmla="*/ 2261055 h 2917189"/>
              <a:gd name="connsiteX1766" fmla="*/ 689767 w 2240366"/>
              <a:gd name="connsiteY1766" fmla="*/ 2256458 h 2917189"/>
              <a:gd name="connsiteX1767" fmla="*/ 689767 w 2240366"/>
              <a:gd name="connsiteY1767" fmla="*/ 2255913 h 2917189"/>
              <a:gd name="connsiteX1768" fmla="*/ 690251 w 2240366"/>
              <a:gd name="connsiteY1768" fmla="*/ 2255429 h 2917189"/>
              <a:gd name="connsiteX1769" fmla="*/ 690251 w 2240366"/>
              <a:gd name="connsiteY1769" fmla="*/ 2251316 h 2917189"/>
              <a:gd name="connsiteX1770" fmla="*/ 690735 w 2240366"/>
              <a:gd name="connsiteY1770" fmla="*/ 2250832 h 2917189"/>
              <a:gd name="connsiteX1771" fmla="*/ 692308 w 2240366"/>
              <a:gd name="connsiteY1771" fmla="*/ 2242605 h 2917189"/>
              <a:gd name="connsiteX1772" fmla="*/ 692792 w 2240366"/>
              <a:gd name="connsiteY1772" fmla="*/ 2240549 h 2917189"/>
              <a:gd name="connsiteX1773" fmla="*/ 692792 w 2240366"/>
              <a:gd name="connsiteY1773" fmla="*/ 2239520 h 2917189"/>
              <a:gd name="connsiteX1774" fmla="*/ 693336 w 2240366"/>
              <a:gd name="connsiteY1774" fmla="*/ 2239036 h 2917189"/>
              <a:gd name="connsiteX1775" fmla="*/ 693336 w 2240366"/>
              <a:gd name="connsiteY1775" fmla="*/ 2238492 h 2917189"/>
              <a:gd name="connsiteX1776" fmla="*/ 692792 w 2240366"/>
              <a:gd name="connsiteY1776" fmla="*/ 2238008 h 2917189"/>
              <a:gd name="connsiteX1777" fmla="*/ 692792 w 2240366"/>
              <a:gd name="connsiteY1777" fmla="*/ 2237464 h 2917189"/>
              <a:gd name="connsiteX1778" fmla="*/ 691763 w 2240366"/>
              <a:gd name="connsiteY1778" fmla="*/ 2236435 h 2917189"/>
              <a:gd name="connsiteX1779" fmla="*/ 691763 w 2240366"/>
              <a:gd name="connsiteY1779" fmla="*/ 2235951 h 2917189"/>
              <a:gd name="connsiteX1780" fmla="*/ 691279 w 2240366"/>
              <a:gd name="connsiteY1780" fmla="*/ 2235951 h 2917189"/>
              <a:gd name="connsiteX1781" fmla="*/ 689767 w 2240366"/>
              <a:gd name="connsiteY1781" fmla="*/ 2226696 h 2917189"/>
              <a:gd name="connsiteX1782" fmla="*/ 690251 w 2240366"/>
              <a:gd name="connsiteY1782" fmla="*/ 2225184 h 2917189"/>
              <a:gd name="connsiteX1783" fmla="*/ 690251 w 2240366"/>
              <a:gd name="connsiteY1783" fmla="*/ 2222644 h 2917189"/>
              <a:gd name="connsiteX1784" fmla="*/ 690735 w 2240366"/>
              <a:gd name="connsiteY1784" fmla="*/ 2221615 h 2917189"/>
              <a:gd name="connsiteX1785" fmla="*/ 690735 w 2240366"/>
              <a:gd name="connsiteY1785" fmla="*/ 2220587 h 2917189"/>
              <a:gd name="connsiteX1786" fmla="*/ 690251 w 2240366"/>
              <a:gd name="connsiteY1786" fmla="*/ 2220043 h 2917189"/>
              <a:gd name="connsiteX1787" fmla="*/ 690251 w 2240366"/>
              <a:gd name="connsiteY1787" fmla="*/ 2219014 h 2917189"/>
              <a:gd name="connsiteX1788" fmla="*/ 689223 w 2240366"/>
              <a:gd name="connsiteY1788" fmla="*/ 2216958 h 2917189"/>
              <a:gd name="connsiteX1789" fmla="*/ 689223 w 2240366"/>
              <a:gd name="connsiteY1789" fmla="*/ 2212844 h 2917189"/>
              <a:gd name="connsiteX1790" fmla="*/ 689767 w 2240366"/>
              <a:gd name="connsiteY1790" fmla="*/ 2212360 h 2917189"/>
              <a:gd name="connsiteX1791" fmla="*/ 690251 w 2240366"/>
              <a:gd name="connsiteY1791" fmla="*/ 2211332 h 2917189"/>
              <a:gd name="connsiteX1792" fmla="*/ 690251 w 2240366"/>
              <a:gd name="connsiteY1792" fmla="*/ 2209820 h 2917189"/>
              <a:gd name="connsiteX1793" fmla="*/ 691279 w 2240366"/>
              <a:gd name="connsiteY1793" fmla="*/ 2208247 h 2917189"/>
              <a:gd name="connsiteX1794" fmla="*/ 691279 w 2240366"/>
              <a:gd name="connsiteY1794" fmla="*/ 2204678 h 2917189"/>
              <a:gd name="connsiteX1795" fmla="*/ 691763 w 2240366"/>
              <a:gd name="connsiteY1795" fmla="*/ 2203650 h 2917189"/>
              <a:gd name="connsiteX1796" fmla="*/ 692308 w 2240366"/>
              <a:gd name="connsiteY1796" fmla="*/ 2202138 h 2917189"/>
              <a:gd name="connsiteX1797" fmla="*/ 692308 w 2240366"/>
              <a:gd name="connsiteY1797" fmla="*/ 2201593 h 2917189"/>
              <a:gd name="connsiteX1798" fmla="*/ 693820 w 2240366"/>
              <a:gd name="connsiteY1798" fmla="*/ 2201593 h 2917189"/>
              <a:gd name="connsiteX1799" fmla="*/ 694304 w 2240366"/>
              <a:gd name="connsiteY1799" fmla="*/ 2201109 h 2917189"/>
              <a:gd name="connsiteX1800" fmla="*/ 694788 w 2240366"/>
              <a:gd name="connsiteY1800" fmla="*/ 2201109 h 2917189"/>
              <a:gd name="connsiteX1801" fmla="*/ 695272 w 2240366"/>
              <a:gd name="connsiteY1801" fmla="*/ 2200625 h 2917189"/>
              <a:gd name="connsiteX1802" fmla="*/ 695272 w 2240366"/>
              <a:gd name="connsiteY1802" fmla="*/ 2200081 h 2917189"/>
              <a:gd name="connsiteX1803" fmla="*/ 695816 w 2240366"/>
              <a:gd name="connsiteY1803" fmla="*/ 2199597 h 2917189"/>
              <a:gd name="connsiteX1804" fmla="*/ 695816 w 2240366"/>
              <a:gd name="connsiteY1804" fmla="*/ 2198024 h 2917189"/>
              <a:gd name="connsiteX1805" fmla="*/ 695272 w 2240366"/>
              <a:gd name="connsiteY1805" fmla="*/ 2196996 h 2917189"/>
              <a:gd name="connsiteX1806" fmla="*/ 695272 w 2240366"/>
              <a:gd name="connsiteY1806" fmla="*/ 2194939 h 2917189"/>
              <a:gd name="connsiteX1807" fmla="*/ 695816 w 2240366"/>
              <a:gd name="connsiteY1807" fmla="*/ 2194395 h 2917189"/>
              <a:gd name="connsiteX1808" fmla="*/ 695816 w 2240366"/>
              <a:gd name="connsiteY1808" fmla="*/ 2193367 h 2917189"/>
              <a:gd name="connsiteX1809" fmla="*/ 696300 w 2240366"/>
              <a:gd name="connsiteY1809" fmla="*/ 2191310 h 2917189"/>
              <a:gd name="connsiteX1810" fmla="*/ 696300 w 2240366"/>
              <a:gd name="connsiteY1810" fmla="*/ 2186713 h 2917189"/>
              <a:gd name="connsiteX1811" fmla="*/ 697328 w 2240366"/>
              <a:gd name="connsiteY1811" fmla="*/ 2185684 h 2917189"/>
              <a:gd name="connsiteX1812" fmla="*/ 697328 w 2240366"/>
              <a:gd name="connsiteY1812" fmla="*/ 2184656 h 2917189"/>
              <a:gd name="connsiteX1813" fmla="*/ 697812 w 2240366"/>
              <a:gd name="connsiteY1813" fmla="*/ 2184656 h 2917189"/>
              <a:gd name="connsiteX1814" fmla="*/ 697812 w 2240366"/>
              <a:gd name="connsiteY1814" fmla="*/ 2183628 h 2917189"/>
              <a:gd name="connsiteX1815" fmla="*/ 698296 w 2240366"/>
              <a:gd name="connsiteY1815" fmla="*/ 2182115 h 2917189"/>
              <a:gd name="connsiteX1816" fmla="*/ 698296 w 2240366"/>
              <a:gd name="connsiteY1816" fmla="*/ 2181087 h 2917189"/>
              <a:gd name="connsiteX1817" fmla="*/ 698780 w 2240366"/>
              <a:gd name="connsiteY1817" fmla="*/ 2180603 h 2917189"/>
              <a:gd name="connsiteX1818" fmla="*/ 698780 w 2240366"/>
              <a:gd name="connsiteY1818" fmla="*/ 2180059 h 2917189"/>
              <a:gd name="connsiteX1819" fmla="*/ 699324 w 2240366"/>
              <a:gd name="connsiteY1819" fmla="*/ 2180059 h 2917189"/>
              <a:gd name="connsiteX1820" fmla="*/ 699324 w 2240366"/>
              <a:gd name="connsiteY1820" fmla="*/ 2179575 h 2917189"/>
              <a:gd name="connsiteX1821" fmla="*/ 698780 w 2240366"/>
              <a:gd name="connsiteY1821" fmla="*/ 2179575 h 2917189"/>
              <a:gd name="connsiteX1822" fmla="*/ 698780 w 2240366"/>
              <a:gd name="connsiteY1822" fmla="*/ 2178546 h 2917189"/>
              <a:gd name="connsiteX1823" fmla="*/ 698296 w 2240366"/>
              <a:gd name="connsiteY1823" fmla="*/ 2178002 h 2917189"/>
              <a:gd name="connsiteX1824" fmla="*/ 698296 w 2240366"/>
              <a:gd name="connsiteY1824" fmla="*/ 2176974 h 2917189"/>
              <a:gd name="connsiteX1825" fmla="*/ 699808 w 2240366"/>
              <a:gd name="connsiteY1825" fmla="*/ 2175461 h 2917189"/>
              <a:gd name="connsiteX1826" fmla="*/ 699808 w 2240366"/>
              <a:gd name="connsiteY1826" fmla="*/ 2174978 h 2917189"/>
              <a:gd name="connsiteX1827" fmla="*/ 700292 w 2240366"/>
              <a:gd name="connsiteY1827" fmla="*/ 2173949 h 2917189"/>
              <a:gd name="connsiteX1828" fmla="*/ 700292 w 2240366"/>
              <a:gd name="connsiteY1828" fmla="*/ 2173405 h 2917189"/>
              <a:gd name="connsiteX1829" fmla="*/ 700776 w 2240366"/>
              <a:gd name="connsiteY1829" fmla="*/ 2172921 h 2917189"/>
              <a:gd name="connsiteX1830" fmla="*/ 701805 w 2240366"/>
              <a:gd name="connsiteY1830" fmla="*/ 2171409 h 2917189"/>
              <a:gd name="connsiteX1831" fmla="*/ 701805 w 2240366"/>
              <a:gd name="connsiteY1831" fmla="*/ 2169352 h 2917189"/>
              <a:gd name="connsiteX1832" fmla="*/ 700776 w 2240366"/>
              <a:gd name="connsiteY1832" fmla="*/ 2167295 h 2917189"/>
              <a:gd name="connsiteX1833" fmla="*/ 697691 w 2240366"/>
              <a:gd name="connsiteY1833" fmla="*/ 2158585 h 2917189"/>
              <a:gd name="connsiteX1834" fmla="*/ 697691 w 2240366"/>
              <a:gd name="connsiteY1834" fmla="*/ 2155016 h 2917189"/>
              <a:gd name="connsiteX1835" fmla="*/ 698175 w 2240366"/>
              <a:gd name="connsiteY1835" fmla="*/ 2154471 h 2917189"/>
              <a:gd name="connsiteX1836" fmla="*/ 695090 w 2240366"/>
              <a:gd name="connsiteY1836" fmla="*/ 2149874 h 2917189"/>
              <a:gd name="connsiteX1837" fmla="*/ 695090 w 2240366"/>
              <a:gd name="connsiteY1837" fmla="*/ 2147334 h 2917189"/>
              <a:gd name="connsiteX1838" fmla="*/ 695635 w 2240366"/>
              <a:gd name="connsiteY1838" fmla="*/ 2147334 h 2917189"/>
              <a:gd name="connsiteX1839" fmla="*/ 695635 w 2240366"/>
              <a:gd name="connsiteY1839" fmla="*/ 2146789 h 2917189"/>
              <a:gd name="connsiteX1840" fmla="*/ 696119 w 2240366"/>
              <a:gd name="connsiteY1840" fmla="*/ 2146305 h 2917189"/>
              <a:gd name="connsiteX1841" fmla="*/ 696119 w 2240366"/>
              <a:gd name="connsiteY1841" fmla="*/ 2142192 h 2917189"/>
              <a:gd name="connsiteX1842" fmla="*/ 696603 w 2240366"/>
              <a:gd name="connsiteY1842" fmla="*/ 2141648 h 2917189"/>
              <a:gd name="connsiteX1843" fmla="*/ 697086 w 2240366"/>
              <a:gd name="connsiteY1843" fmla="*/ 2141648 h 2917189"/>
              <a:gd name="connsiteX1844" fmla="*/ 697570 w 2240366"/>
              <a:gd name="connsiteY1844" fmla="*/ 2141164 h 2917189"/>
              <a:gd name="connsiteX1845" fmla="*/ 698054 w 2240366"/>
              <a:gd name="connsiteY1845" fmla="*/ 2141164 h 2917189"/>
              <a:gd name="connsiteX1846" fmla="*/ 698054 w 2240366"/>
              <a:gd name="connsiteY1846" fmla="*/ 2140619 h 2917189"/>
              <a:gd name="connsiteX1847" fmla="*/ 698538 w 2240366"/>
              <a:gd name="connsiteY1847" fmla="*/ 2140135 h 2917189"/>
              <a:gd name="connsiteX1848" fmla="*/ 698538 w 2240366"/>
              <a:gd name="connsiteY1848" fmla="*/ 2139591 h 2917189"/>
              <a:gd name="connsiteX1849" fmla="*/ 699083 w 2240366"/>
              <a:gd name="connsiteY1849" fmla="*/ 2139591 h 2917189"/>
              <a:gd name="connsiteX1850" fmla="*/ 699083 w 2240366"/>
              <a:gd name="connsiteY1850" fmla="*/ 2139107 h 2917189"/>
              <a:gd name="connsiteX1851" fmla="*/ 699566 w 2240366"/>
              <a:gd name="connsiteY1851" fmla="*/ 2139107 h 2917189"/>
              <a:gd name="connsiteX1852" fmla="*/ 700050 w 2240366"/>
              <a:gd name="connsiteY1852" fmla="*/ 2138563 h 2917189"/>
              <a:gd name="connsiteX1853" fmla="*/ 702591 w 2240366"/>
              <a:gd name="connsiteY1853" fmla="*/ 2138563 h 2917189"/>
              <a:gd name="connsiteX1854" fmla="*/ 703075 w 2240366"/>
              <a:gd name="connsiteY1854" fmla="*/ 2139107 h 2917189"/>
              <a:gd name="connsiteX1855" fmla="*/ 704103 w 2240366"/>
              <a:gd name="connsiteY1855" fmla="*/ 2139107 h 2917189"/>
              <a:gd name="connsiteX1856" fmla="*/ 705132 w 2240366"/>
              <a:gd name="connsiteY1856" fmla="*/ 2138563 h 2917189"/>
              <a:gd name="connsiteX1857" fmla="*/ 705615 w 2240366"/>
              <a:gd name="connsiteY1857" fmla="*/ 2137534 h 2917189"/>
              <a:gd name="connsiteX1858" fmla="*/ 705615 w 2240366"/>
              <a:gd name="connsiteY1858" fmla="*/ 2131909 h 2917189"/>
              <a:gd name="connsiteX1859" fmla="*/ 705132 w 2240366"/>
              <a:gd name="connsiteY1859" fmla="*/ 2131364 h 2917189"/>
              <a:gd name="connsiteX1860" fmla="*/ 704103 w 2240366"/>
              <a:gd name="connsiteY1860" fmla="*/ 2124166 h 2917189"/>
              <a:gd name="connsiteX1861" fmla="*/ 704103 w 2240366"/>
              <a:gd name="connsiteY1861" fmla="*/ 2123682 h 2917189"/>
              <a:gd name="connsiteX1862" fmla="*/ 705615 w 2240366"/>
              <a:gd name="connsiteY1862" fmla="*/ 2122109 h 2917189"/>
              <a:gd name="connsiteX1863" fmla="*/ 706644 w 2240366"/>
              <a:gd name="connsiteY1863" fmla="*/ 2122109 h 2917189"/>
              <a:gd name="connsiteX1864" fmla="*/ 707672 w 2240366"/>
              <a:gd name="connsiteY1864" fmla="*/ 2122654 h 2917189"/>
              <a:gd name="connsiteX1865" fmla="*/ 709184 w 2240366"/>
              <a:gd name="connsiteY1865" fmla="*/ 2123138 h 2917189"/>
              <a:gd name="connsiteX1866" fmla="*/ 710213 w 2240366"/>
              <a:gd name="connsiteY1866" fmla="*/ 2124166 h 2917189"/>
              <a:gd name="connsiteX1867" fmla="*/ 710213 w 2240366"/>
              <a:gd name="connsiteY1867" fmla="*/ 2124650 h 2917189"/>
              <a:gd name="connsiteX1868" fmla="*/ 710697 w 2240366"/>
              <a:gd name="connsiteY1868" fmla="*/ 2124650 h 2917189"/>
              <a:gd name="connsiteX1869" fmla="*/ 710697 w 2240366"/>
              <a:gd name="connsiteY1869" fmla="*/ 2125678 h 2917189"/>
              <a:gd name="connsiteX1870" fmla="*/ 711181 w 2240366"/>
              <a:gd name="connsiteY1870" fmla="*/ 2126223 h 2917189"/>
              <a:gd name="connsiteX1871" fmla="*/ 711181 w 2240366"/>
              <a:gd name="connsiteY1871" fmla="*/ 2126707 h 2917189"/>
              <a:gd name="connsiteX1872" fmla="*/ 712693 w 2240366"/>
              <a:gd name="connsiteY1872" fmla="*/ 2127251 h 2917189"/>
              <a:gd name="connsiteX1873" fmla="*/ 712693 w 2240366"/>
              <a:gd name="connsiteY1873" fmla="*/ 2127735 h 2917189"/>
              <a:gd name="connsiteX1874" fmla="*/ 713721 w 2240366"/>
              <a:gd name="connsiteY1874" fmla="*/ 2128279 h 2917189"/>
              <a:gd name="connsiteX1875" fmla="*/ 714205 w 2240366"/>
              <a:gd name="connsiteY1875" fmla="*/ 2129308 h 2917189"/>
              <a:gd name="connsiteX1876" fmla="*/ 714689 w 2240366"/>
              <a:gd name="connsiteY1876" fmla="*/ 2129792 h 2917189"/>
              <a:gd name="connsiteX1877" fmla="*/ 715233 w 2240366"/>
              <a:gd name="connsiteY1877" fmla="*/ 2130820 h 2917189"/>
              <a:gd name="connsiteX1878" fmla="*/ 715717 w 2240366"/>
              <a:gd name="connsiteY1878" fmla="*/ 2131304 h 2917189"/>
              <a:gd name="connsiteX1879" fmla="*/ 716746 w 2240366"/>
              <a:gd name="connsiteY1879" fmla="*/ 2131304 h 2917189"/>
              <a:gd name="connsiteX1880" fmla="*/ 718802 w 2240366"/>
              <a:gd name="connsiteY1880" fmla="*/ 2131848 h 2917189"/>
              <a:gd name="connsiteX1881" fmla="*/ 719831 w 2240366"/>
              <a:gd name="connsiteY1881" fmla="*/ 2131304 h 2917189"/>
              <a:gd name="connsiteX1882" fmla="*/ 721887 w 2240366"/>
              <a:gd name="connsiteY1882" fmla="*/ 2130820 h 2917189"/>
              <a:gd name="connsiteX1883" fmla="*/ 722432 w 2240366"/>
              <a:gd name="connsiteY1883" fmla="*/ 2129792 h 2917189"/>
              <a:gd name="connsiteX1884" fmla="*/ 722916 w 2240366"/>
              <a:gd name="connsiteY1884" fmla="*/ 2129308 h 2917189"/>
              <a:gd name="connsiteX1885" fmla="*/ 722916 w 2240366"/>
              <a:gd name="connsiteY1885" fmla="*/ 2128763 h 2917189"/>
              <a:gd name="connsiteX1886" fmla="*/ 723400 w 2240366"/>
              <a:gd name="connsiteY1886" fmla="*/ 2128279 h 2917189"/>
              <a:gd name="connsiteX1887" fmla="*/ 723400 w 2240366"/>
              <a:gd name="connsiteY1887" fmla="*/ 2127251 h 2917189"/>
              <a:gd name="connsiteX1888" fmla="*/ 722371 w 2240366"/>
              <a:gd name="connsiteY1888" fmla="*/ 2124650 h 2917189"/>
              <a:gd name="connsiteX1889" fmla="*/ 721827 w 2240366"/>
              <a:gd name="connsiteY1889" fmla="*/ 2123622 h 2917189"/>
              <a:gd name="connsiteX1890" fmla="*/ 721827 w 2240366"/>
              <a:gd name="connsiteY1890" fmla="*/ 2121565 h 2917189"/>
              <a:gd name="connsiteX1891" fmla="*/ 722371 w 2240366"/>
              <a:gd name="connsiteY1891" fmla="*/ 2121020 h 2917189"/>
              <a:gd name="connsiteX1892" fmla="*/ 722855 w 2240366"/>
              <a:gd name="connsiteY1892" fmla="*/ 2120537 h 2917189"/>
              <a:gd name="connsiteX1893" fmla="*/ 723339 w 2240366"/>
              <a:gd name="connsiteY1893" fmla="*/ 2120053 h 2917189"/>
              <a:gd name="connsiteX1894" fmla="*/ 723883 w 2240366"/>
              <a:gd name="connsiteY1894" fmla="*/ 2119508 h 2917189"/>
              <a:gd name="connsiteX1895" fmla="*/ 724428 w 2240366"/>
              <a:gd name="connsiteY1895" fmla="*/ 2119024 h 2917189"/>
              <a:gd name="connsiteX1896" fmla="*/ 724912 w 2240366"/>
              <a:gd name="connsiteY1896" fmla="*/ 2119024 h 2917189"/>
              <a:gd name="connsiteX1897" fmla="*/ 725396 w 2240366"/>
              <a:gd name="connsiteY1897" fmla="*/ 2115455 h 2917189"/>
              <a:gd name="connsiteX1898" fmla="*/ 725396 w 2240366"/>
              <a:gd name="connsiteY1898" fmla="*/ 2114427 h 2917189"/>
              <a:gd name="connsiteX1899" fmla="*/ 724912 w 2240366"/>
              <a:gd name="connsiteY1899" fmla="*/ 2113883 h 2917189"/>
              <a:gd name="connsiteX1900" fmla="*/ 724912 w 2240366"/>
              <a:gd name="connsiteY1900" fmla="*/ 2113399 h 2917189"/>
              <a:gd name="connsiteX1901" fmla="*/ 725396 w 2240366"/>
              <a:gd name="connsiteY1901" fmla="*/ 2112370 h 2917189"/>
              <a:gd name="connsiteX1902" fmla="*/ 725396 w 2240366"/>
              <a:gd name="connsiteY1902" fmla="*/ 2111826 h 2917189"/>
              <a:gd name="connsiteX1903" fmla="*/ 726424 w 2240366"/>
              <a:gd name="connsiteY1903" fmla="*/ 2110798 h 2917189"/>
              <a:gd name="connsiteX1904" fmla="*/ 726908 w 2240366"/>
              <a:gd name="connsiteY1904" fmla="*/ 2108741 h 2917189"/>
              <a:gd name="connsiteX1905" fmla="*/ 726908 w 2240366"/>
              <a:gd name="connsiteY1905" fmla="*/ 2107713 h 2917189"/>
              <a:gd name="connsiteX1906" fmla="*/ 727452 w 2240366"/>
              <a:gd name="connsiteY1906" fmla="*/ 2106684 h 2917189"/>
              <a:gd name="connsiteX1907" fmla="*/ 727452 w 2240366"/>
              <a:gd name="connsiteY1907" fmla="*/ 2106201 h 2917189"/>
              <a:gd name="connsiteX1908" fmla="*/ 726908 w 2240366"/>
              <a:gd name="connsiteY1908" fmla="*/ 2105172 h 2917189"/>
              <a:gd name="connsiteX1909" fmla="*/ 725880 w 2240366"/>
              <a:gd name="connsiteY1909" fmla="*/ 2103115 h 2917189"/>
              <a:gd name="connsiteX1910" fmla="*/ 724367 w 2240366"/>
              <a:gd name="connsiteY1910" fmla="*/ 2098518 h 2917189"/>
              <a:gd name="connsiteX1911" fmla="*/ 723823 w 2240366"/>
              <a:gd name="connsiteY1911" fmla="*/ 2097006 h 2917189"/>
              <a:gd name="connsiteX1912" fmla="*/ 722311 w 2240366"/>
              <a:gd name="connsiteY1912" fmla="*/ 2095433 h 2917189"/>
              <a:gd name="connsiteX1913" fmla="*/ 722311 w 2240366"/>
              <a:gd name="connsiteY1913" fmla="*/ 2094949 h 2917189"/>
              <a:gd name="connsiteX1914" fmla="*/ 721766 w 2240366"/>
              <a:gd name="connsiteY1914" fmla="*/ 2094465 h 2917189"/>
              <a:gd name="connsiteX1915" fmla="*/ 721766 w 2240366"/>
              <a:gd name="connsiteY1915" fmla="*/ 2088295 h 2917189"/>
              <a:gd name="connsiteX1916" fmla="*/ 720254 w 2240366"/>
              <a:gd name="connsiteY1916" fmla="*/ 2085755 h 2917189"/>
              <a:gd name="connsiteX1917" fmla="*/ 719226 w 2240366"/>
              <a:gd name="connsiteY1917" fmla="*/ 2083214 h 2917189"/>
              <a:gd name="connsiteX1918" fmla="*/ 717713 w 2240366"/>
              <a:gd name="connsiteY1918" fmla="*/ 2077589 h 2917189"/>
              <a:gd name="connsiteX1919" fmla="*/ 717713 w 2240366"/>
              <a:gd name="connsiteY1919" fmla="*/ 2076560 h 2917189"/>
              <a:gd name="connsiteX1920" fmla="*/ 715657 w 2240366"/>
              <a:gd name="connsiteY1920" fmla="*/ 2073475 h 2917189"/>
              <a:gd name="connsiteX1921" fmla="*/ 715657 w 2240366"/>
              <a:gd name="connsiteY1921" fmla="*/ 2069906 h 2917189"/>
              <a:gd name="connsiteX1922" fmla="*/ 715173 w 2240366"/>
              <a:gd name="connsiteY1922" fmla="*/ 2068878 h 2917189"/>
              <a:gd name="connsiteX1923" fmla="*/ 714145 w 2240366"/>
              <a:gd name="connsiteY1923" fmla="*/ 2066277 h 2917189"/>
              <a:gd name="connsiteX1924" fmla="*/ 714145 w 2240366"/>
              <a:gd name="connsiteY1924" fmla="*/ 2065793 h 2917189"/>
              <a:gd name="connsiteX1925" fmla="*/ 712632 w 2240366"/>
              <a:gd name="connsiteY1925" fmla="*/ 2064281 h 2917189"/>
              <a:gd name="connsiteX1926" fmla="*/ 711120 w 2240366"/>
              <a:gd name="connsiteY1926" fmla="*/ 2064281 h 2917189"/>
              <a:gd name="connsiteX1927" fmla="*/ 710092 w 2240366"/>
              <a:gd name="connsiteY1927" fmla="*/ 2063736 h 2917189"/>
              <a:gd name="connsiteX1928" fmla="*/ 709608 w 2240366"/>
              <a:gd name="connsiteY1928" fmla="*/ 2063736 h 2917189"/>
              <a:gd name="connsiteX1929" fmla="*/ 709063 w 2240366"/>
              <a:gd name="connsiteY1929" fmla="*/ 2063253 h 2917189"/>
              <a:gd name="connsiteX1930" fmla="*/ 708579 w 2240366"/>
              <a:gd name="connsiteY1930" fmla="*/ 2062224 h 2917189"/>
              <a:gd name="connsiteX1931" fmla="*/ 708096 w 2240366"/>
              <a:gd name="connsiteY1931" fmla="*/ 2058655 h 2917189"/>
              <a:gd name="connsiteX1932" fmla="*/ 708096 w 2240366"/>
              <a:gd name="connsiteY1932" fmla="*/ 2058111 h 2917189"/>
              <a:gd name="connsiteX1933" fmla="*/ 706523 w 2240366"/>
              <a:gd name="connsiteY1933" fmla="*/ 2056054 h 2917189"/>
              <a:gd name="connsiteX1934" fmla="*/ 706523 w 2240366"/>
              <a:gd name="connsiteY1934" fmla="*/ 2055510 h 2917189"/>
              <a:gd name="connsiteX1935" fmla="*/ 706039 w 2240366"/>
              <a:gd name="connsiteY1935" fmla="*/ 2054481 h 2917189"/>
              <a:gd name="connsiteX1936" fmla="*/ 705495 w 2240366"/>
              <a:gd name="connsiteY1936" fmla="*/ 2053998 h 2917189"/>
              <a:gd name="connsiteX1937" fmla="*/ 705011 w 2240366"/>
              <a:gd name="connsiteY1937" fmla="*/ 2052969 h 2917189"/>
              <a:gd name="connsiteX1938" fmla="*/ 703498 w 2240366"/>
              <a:gd name="connsiteY1938" fmla="*/ 2050429 h 2917189"/>
              <a:gd name="connsiteX1939" fmla="*/ 703014 w 2240366"/>
              <a:gd name="connsiteY1939" fmla="*/ 2049884 h 2917189"/>
              <a:gd name="connsiteX1940" fmla="*/ 703014 w 2240366"/>
              <a:gd name="connsiteY1940" fmla="*/ 2049400 h 2917189"/>
              <a:gd name="connsiteX1941" fmla="*/ 702530 w 2240366"/>
              <a:gd name="connsiteY1941" fmla="*/ 2049400 h 2917189"/>
              <a:gd name="connsiteX1942" fmla="*/ 701986 w 2240366"/>
              <a:gd name="connsiteY1942" fmla="*/ 2048856 h 2917189"/>
              <a:gd name="connsiteX1943" fmla="*/ 701502 w 2240366"/>
              <a:gd name="connsiteY1943" fmla="*/ 2048856 h 2917189"/>
              <a:gd name="connsiteX1944" fmla="*/ 701502 w 2240366"/>
              <a:gd name="connsiteY1944" fmla="*/ 2048372 h 2917189"/>
              <a:gd name="connsiteX1945" fmla="*/ 701018 w 2240366"/>
              <a:gd name="connsiteY1945" fmla="*/ 2047828 h 2917189"/>
              <a:gd name="connsiteX1946" fmla="*/ 700534 w 2240366"/>
              <a:gd name="connsiteY1946" fmla="*/ 2046799 h 2917189"/>
              <a:gd name="connsiteX1947" fmla="*/ 700534 w 2240366"/>
              <a:gd name="connsiteY1947" fmla="*/ 2045771 h 2917189"/>
              <a:gd name="connsiteX1948" fmla="*/ 700050 w 2240366"/>
              <a:gd name="connsiteY1948" fmla="*/ 2045771 h 2917189"/>
              <a:gd name="connsiteX1949" fmla="*/ 699566 w 2240366"/>
              <a:gd name="connsiteY1949" fmla="*/ 2045226 h 2917189"/>
              <a:gd name="connsiteX1950" fmla="*/ 698538 w 2240366"/>
              <a:gd name="connsiteY1950" fmla="*/ 2044198 h 2917189"/>
              <a:gd name="connsiteX1951" fmla="*/ 697510 w 2240366"/>
              <a:gd name="connsiteY1951" fmla="*/ 2042686 h 2917189"/>
              <a:gd name="connsiteX1952" fmla="*/ 697510 w 2240366"/>
              <a:gd name="connsiteY1952" fmla="*/ 2034459 h 2917189"/>
              <a:gd name="connsiteX1953" fmla="*/ 697994 w 2240366"/>
              <a:gd name="connsiteY1953" fmla="*/ 2033975 h 2917189"/>
              <a:gd name="connsiteX1954" fmla="*/ 697994 w 2240366"/>
              <a:gd name="connsiteY1954" fmla="*/ 2032947 h 2917189"/>
              <a:gd name="connsiteX1955" fmla="*/ 698478 w 2240366"/>
              <a:gd name="connsiteY1955" fmla="*/ 2031919 h 2917189"/>
              <a:gd name="connsiteX1956" fmla="*/ 699022 w 2240366"/>
              <a:gd name="connsiteY1956" fmla="*/ 2031374 h 2917189"/>
              <a:gd name="connsiteX1957" fmla="*/ 698478 w 2240366"/>
              <a:gd name="connsiteY1957" fmla="*/ 2030890 h 2917189"/>
              <a:gd name="connsiteX1958" fmla="*/ 698478 w 2240366"/>
              <a:gd name="connsiteY1958" fmla="*/ 2030407 h 2917189"/>
              <a:gd name="connsiteX1959" fmla="*/ 697994 w 2240366"/>
              <a:gd name="connsiteY1959" fmla="*/ 2030407 h 2917189"/>
              <a:gd name="connsiteX1960" fmla="*/ 697994 w 2240366"/>
              <a:gd name="connsiteY1960" fmla="*/ 2028834 h 2917189"/>
              <a:gd name="connsiteX1961" fmla="*/ 697510 w 2240366"/>
              <a:gd name="connsiteY1961" fmla="*/ 2028350 h 2917189"/>
              <a:gd name="connsiteX1962" fmla="*/ 697510 w 2240366"/>
              <a:gd name="connsiteY1962" fmla="*/ 2027321 h 2917189"/>
              <a:gd name="connsiteX1963" fmla="*/ 697026 w 2240366"/>
              <a:gd name="connsiteY1963" fmla="*/ 2025265 h 2917189"/>
              <a:gd name="connsiteX1964" fmla="*/ 697026 w 2240366"/>
              <a:gd name="connsiteY1964" fmla="*/ 2024236 h 2917189"/>
              <a:gd name="connsiteX1965" fmla="*/ 698054 w 2240366"/>
              <a:gd name="connsiteY1965" fmla="*/ 2023208 h 2917189"/>
              <a:gd name="connsiteX1966" fmla="*/ 698054 w 2240366"/>
              <a:gd name="connsiteY1966" fmla="*/ 2020668 h 2917189"/>
              <a:gd name="connsiteX1967" fmla="*/ 694969 w 2240366"/>
              <a:gd name="connsiteY1967" fmla="*/ 2016070 h 2917189"/>
              <a:gd name="connsiteX1968" fmla="*/ 694485 w 2240366"/>
              <a:gd name="connsiteY1968" fmla="*/ 2015586 h 2917189"/>
              <a:gd name="connsiteX1969" fmla="*/ 691400 w 2240366"/>
              <a:gd name="connsiteY1969" fmla="*/ 2015586 h 2917189"/>
              <a:gd name="connsiteX1970" fmla="*/ 690916 w 2240366"/>
              <a:gd name="connsiteY1970" fmla="*/ 2015042 h 2917189"/>
              <a:gd name="connsiteX1971" fmla="*/ 689404 w 2240366"/>
              <a:gd name="connsiteY1971" fmla="*/ 2013530 h 2917189"/>
              <a:gd name="connsiteX1972" fmla="*/ 689404 w 2240366"/>
              <a:gd name="connsiteY1972" fmla="*/ 2009417 h 2917189"/>
              <a:gd name="connsiteX1973" fmla="*/ 688860 w 2240366"/>
              <a:gd name="connsiteY1973" fmla="*/ 2008932 h 2917189"/>
              <a:gd name="connsiteX1974" fmla="*/ 688376 w 2240366"/>
              <a:gd name="connsiteY1974" fmla="*/ 2007420 h 2917189"/>
              <a:gd name="connsiteX1975" fmla="*/ 687892 w 2240366"/>
              <a:gd name="connsiteY1975" fmla="*/ 2006876 h 2917189"/>
              <a:gd name="connsiteX1976" fmla="*/ 687408 w 2240366"/>
              <a:gd name="connsiteY1976" fmla="*/ 2005848 h 2917189"/>
              <a:gd name="connsiteX1977" fmla="*/ 687408 w 2240366"/>
              <a:gd name="connsiteY1977" fmla="*/ 2002763 h 2917189"/>
              <a:gd name="connsiteX1978" fmla="*/ 686924 w 2240366"/>
              <a:gd name="connsiteY1978" fmla="*/ 2002218 h 2917189"/>
              <a:gd name="connsiteX1979" fmla="*/ 686440 w 2240366"/>
              <a:gd name="connsiteY1979" fmla="*/ 2001734 h 2917189"/>
              <a:gd name="connsiteX1980" fmla="*/ 685956 w 2240366"/>
              <a:gd name="connsiteY1980" fmla="*/ 2001734 h 2917189"/>
              <a:gd name="connsiteX1981" fmla="*/ 684444 w 2240366"/>
              <a:gd name="connsiteY1981" fmla="*/ 2000222 h 2917189"/>
              <a:gd name="connsiteX1982" fmla="*/ 683416 w 2240366"/>
              <a:gd name="connsiteY1982" fmla="*/ 1999678 h 2917189"/>
              <a:gd name="connsiteX1983" fmla="*/ 682932 w 2240366"/>
              <a:gd name="connsiteY1983" fmla="*/ 1999194 h 2917189"/>
              <a:gd name="connsiteX1984" fmla="*/ 682932 w 2240366"/>
              <a:gd name="connsiteY1984" fmla="*/ 1998165 h 2917189"/>
              <a:gd name="connsiteX1985" fmla="*/ 683416 w 2240366"/>
              <a:gd name="connsiteY1985" fmla="*/ 1997137 h 2917189"/>
              <a:gd name="connsiteX1986" fmla="*/ 683900 w 2240366"/>
              <a:gd name="connsiteY1986" fmla="*/ 1996593 h 2917189"/>
              <a:gd name="connsiteX1987" fmla="*/ 683900 w 2240366"/>
              <a:gd name="connsiteY1987" fmla="*/ 1996109 h 2917189"/>
              <a:gd name="connsiteX1988" fmla="*/ 683416 w 2240366"/>
              <a:gd name="connsiteY1988" fmla="*/ 1995080 h 2917189"/>
              <a:gd name="connsiteX1989" fmla="*/ 682387 w 2240366"/>
              <a:gd name="connsiteY1989" fmla="*/ 1993568 h 2917189"/>
              <a:gd name="connsiteX1990" fmla="*/ 681843 w 2240366"/>
              <a:gd name="connsiteY1990" fmla="*/ 1992540 h 2917189"/>
              <a:gd name="connsiteX1991" fmla="*/ 681359 w 2240366"/>
              <a:gd name="connsiteY1991" fmla="*/ 1992540 h 2917189"/>
              <a:gd name="connsiteX1992" fmla="*/ 673132 w 2240366"/>
              <a:gd name="connsiteY1992" fmla="*/ 1982256 h 2917189"/>
              <a:gd name="connsiteX1993" fmla="*/ 667507 w 2240366"/>
              <a:gd name="connsiteY1993" fmla="*/ 1973001 h 2917189"/>
              <a:gd name="connsiteX1994" fmla="*/ 667507 w 2240366"/>
              <a:gd name="connsiteY1994" fmla="*/ 1972518 h 2917189"/>
              <a:gd name="connsiteX1995" fmla="*/ 666962 w 2240366"/>
              <a:gd name="connsiteY1995" fmla="*/ 1971973 h 2917189"/>
              <a:gd name="connsiteX1996" fmla="*/ 666962 w 2240366"/>
              <a:gd name="connsiteY1996" fmla="*/ 1970945 h 2917189"/>
              <a:gd name="connsiteX1997" fmla="*/ 666478 w 2240366"/>
              <a:gd name="connsiteY1997" fmla="*/ 1968404 h 2917189"/>
              <a:gd name="connsiteX1998" fmla="*/ 666478 w 2240366"/>
              <a:gd name="connsiteY1998" fmla="*/ 1967920 h 2917189"/>
              <a:gd name="connsiteX1999" fmla="*/ 665995 w 2240366"/>
              <a:gd name="connsiteY1999" fmla="*/ 1967920 h 2917189"/>
              <a:gd name="connsiteX2000" fmla="*/ 665995 w 2240366"/>
              <a:gd name="connsiteY2000" fmla="*/ 1967376 h 2917189"/>
              <a:gd name="connsiteX2001" fmla="*/ 665450 w 2240366"/>
              <a:gd name="connsiteY2001" fmla="*/ 1967376 h 2917189"/>
              <a:gd name="connsiteX2002" fmla="*/ 665450 w 2240366"/>
              <a:gd name="connsiteY2002" fmla="*/ 1966348 h 2917189"/>
              <a:gd name="connsiteX2003" fmla="*/ 664966 w 2240366"/>
              <a:gd name="connsiteY2003" fmla="*/ 1965803 h 2917189"/>
              <a:gd name="connsiteX2004" fmla="*/ 663938 w 2240366"/>
              <a:gd name="connsiteY2004" fmla="*/ 1965319 h 2917189"/>
              <a:gd name="connsiteX2005" fmla="*/ 663393 w 2240366"/>
              <a:gd name="connsiteY2005" fmla="*/ 1965319 h 2917189"/>
              <a:gd name="connsiteX2006" fmla="*/ 663393 w 2240366"/>
              <a:gd name="connsiteY2006" fmla="*/ 1964291 h 2917189"/>
              <a:gd name="connsiteX2007" fmla="*/ 663938 w 2240366"/>
              <a:gd name="connsiteY2007" fmla="*/ 1964291 h 2917189"/>
              <a:gd name="connsiteX2008" fmla="*/ 663393 w 2240366"/>
              <a:gd name="connsiteY2008" fmla="*/ 1958665 h 2917189"/>
              <a:gd name="connsiteX2009" fmla="*/ 662910 w 2240366"/>
              <a:gd name="connsiteY2009" fmla="*/ 1958665 h 2917189"/>
              <a:gd name="connsiteX2010" fmla="*/ 662426 w 2240366"/>
              <a:gd name="connsiteY2010" fmla="*/ 1958121 h 2917189"/>
              <a:gd name="connsiteX2011" fmla="*/ 661397 w 2240366"/>
              <a:gd name="connsiteY2011" fmla="*/ 1958121 h 2917189"/>
              <a:gd name="connsiteX2012" fmla="*/ 660913 w 2240366"/>
              <a:gd name="connsiteY2012" fmla="*/ 1957637 h 2917189"/>
              <a:gd name="connsiteX2013" fmla="*/ 660913 w 2240366"/>
              <a:gd name="connsiteY2013" fmla="*/ 1955580 h 2917189"/>
              <a:gd name="connsiteX2014" fmla="*/ 659885 w 2240366"/>
              <a:gd name="connsiteY2014" fmla="*/ 1953524 h 2917189"/>
              <a:gd name="connsiteX2015" fmla="*/ 659885 w 2240366"/>
              <a:gd name="connsiteY2015" fmla="*/ 1953040 h 2917189"/>
              <a:gd name="connsiteX2016" fmla="*/ 658857 w 2240366"/>
              <a:gd name="connsiteY2016" fmla="*/ 1952011 h 2917189"/>
              <a:gd name="connsiteX2017" fmla="*/ 658312 w 2240366"/>
              <a:gd name="connsiteY2017" fmla="*/ 1951528 h 2917189"/>
              <a:gd name="connsiteX2018" fmla="*/ 657828 w 2240366"/>
              <a:gd name="connsiteY2018" fmla="*/ 1951044 h 2917189"/>
              <a:gd name="connsiteX2019" fmla="*/ 655772 w 2240366"/>
              <a:gd name="connsiteY2019" fmla="*/ 1948987 h 2917189"/>
              <a:gd name="connsiteX2020" fmla="*/ 655288 w 2240366"/>
              <a:gd name="connsiteY2020" fmla="*/ 1947959 h 2917189"/>
              <a:gd name="connsiteX2021" fmla="*/ 653776 w 2240366"/>
              <a:gd name="connsiteY2021" fmla="*/ 1944390 h 2917189"/>
              <a:gd name="connsiteX2022" fmla="*/ 653776 w 2240366"/>
              <a:gd name="connsiteY2022" fmla="*/ 1943906 h 2917189"/>
              <a:gd name="connsiteX2023" fmla="*/ 653231 w 2240366"/>
              <a:gd name="connsiteY2023" fmla="*/ 1943422 h 2917189"/>
              <a:gd name="connsiteX2024" fmla="*/ 653231 w 2240366"/>
              <a:gd name="connsiteY2024" fmla="*/ 1939853 h 2917189"/>
              <a:gd name="connsiteX2025" fmla="*/ 652203 w 2240366"/>
              <a:gd name="connsiteY2025" fmla="*/ 1938341 h 2917189"/>
              <a:gd name="connsiteX2026" fmla="*/ 652203 w 2240366"/>
              <a:gd name="connsiteY2026" fmla="*/ 1935256 h 2917189"/>
              <a:gd name="connsiteX2027" fmla="*/ 652687 w 2240366"/>
              <a:gd name="connsiteY2027" fmla="*/ 1934227 h 2917189"/>
              <a:gd name="connsiteX2028" fmla="*/ 653231 w 2240366"/>
              <a:gd name="connsiteY2028" fmla="*/ 1933744 h 2917189"/>
              <a:gd name="connsiteX2029" fmla="*/ 653231 w 2240366"/>
              <a:gd name="connsiteY2029" fmla="*/ 1932715 h 2917189"/>
              <a:gd name="connsiteX2030" fmla="*/ 652203 w 2240366"/>
              <a:gd name="connsiteY2030" fmla="*/ 1929146 h 2917189"/>
              <a:gd name="connsiteX2031" fmla="*/ 652203 w 2240366"/>
              <a:gd name="connsiteY2031" fmla="*/ 1927090 h 2917189"/>
              <a:gd name="connsiteX2032" fmla="*/ 651719 w 2240366"/>
              <a:gd name="connsiteY2032" fmla="*/ 1926061 h 2917189"/>
              <a:gd name="connsiteX2033" fmla="*/ 651719 w 2240366"/>
              <a:gd name="connsiteY2033" fmla="*/ 1924005 h 2917189"/>
              <a:gd name="connsiteX2034" fmla="*/ 647606 w 2240366"/>
              <a:gd name="connsiteY2034" fmla="*/ 1916322 h 2917189"/>
              <a:gd name="connsiteX2035" fmla="*/ 644037 w 2240366"/>
              <a:gd name="connsiteY2035" fmla="*/ 1910152 h 2917189"/>
              <a:gd name="connsiteX2036" fmla="*/ 644037 w 2240366"/>
              <a:gd name="connsiteY2036" fmla="*/ 1909668 h 2917189"/>
              <a:gd name="connsiteX2037" fmla="*/ 643008 w 2240366"/>
              <a:gd name="connsiteY2037" fmla="*/ 1906584 h 2917189"/>
              <a:gd name="connsiteX2038" fmla="*/ 643008 w 2240366"/>
              <a:gd name="connsiteY2038" fmla="*/ 1905071 h 2917189"/>
              <a:gd name="connsiteX2039" fmla="*/ 642524 w 2240366"/>
              <a:gd name="connsiteY2039" fmla="*/ 1904587 h 2917189"/>
              <a:gd name="connsiteX2040" fmla="*/ 642524 w 2240366"/>
              <a:gd name="connsiteY2040" fmla="*/ 1904103 h 2917189"/>
              <a:gd name="connsiteX2041" fmla="*/ 641980 w 2240366"/>
              <a:gd name="connsiteY2041" fmla="*/ 1903619 h 2917189"/>
              <a:gd name="connsiteX2042" fmla="*/ 641980 w 2240366"/>
              <a:gd name="connsiteY2042" fmla="*/ 1903136 h 2917189"/>
              <a:gd name="connsiteX2043" fmla="*/ 641496 w 2240366"/>
              <a:gd name="connsiteY2043" fmla="*/ 1903136 h 2917189"/>
              <a:gd name="connsiteX2044" fmla="*/ 640468 w 2240366"/>
              <a:gd name="connsiteY2044" fmla="*/ 1902107 h 2917189"/>
              <a:gd name="connsiteX2045" fmla="*/ 640468 w 2240366"/>
              <a:gd name="connsiteY2045" fmla="*/ 1901563 h 2917189"/>
              <a:gd name="connsiteX2046" fmla="*/ 638411 w 2240366"/>
              <a:gd name="connsiteY2046" fmla="*/ 1897450 h 2917189"/>
              <a:gd name="connsiteX2047" fmla="*/ 637927 w 2240366"/>
              <a:gd name="connsiteY2047" fmla="*/ 1896966 h 2917189"/>
              <a:gd name="connsiteX2048" fmla="*/ 637443 w 2240366"/>
              <a:gd name="connsiteY2048" fmla="*/ 1895937 h 2917189"/>
              <a:gd name="connsiteX2049" fmla="*/ 636959 w 2240366"/>
              <a:gd name="connsiteY2049" fmla="*/ 1895453 h 2917189"/>
              <a:gd name="connsiteX2050" fmla="*/ 636959 w 2240366"/>
              <a:gd name="connsiteY2050" fmla="*/ 1893941 h 2917189"/>
              <a:gd name="connsiteX2051" fmla="*/ 634903 w 2240366"/>
              <a:gd name="connsiteY2051" fmla="*/ 1889828 h 2917189"/>
              <a:gd name="connsiteX2052" fmla="*/ 634903 w 2240366"/>
              <a:gd name="connsiteY2052" fmla="*/ 1888799 h 2917189"/>
              <a:gd name="connsiteX2053" fmla="*/ 634419 w 2240366"/>
              <a:gd name="connsiteY2053" fmla="*/ 1888315 h 2917189"/>
              <a:gd name="connsiteX2054" fmla="*/ 634419 w 2240366"/>
              <a:gd name="connsiteY2054" fmla="*/ 1887832 h 2917189"/>
              <a:gd name="connsiteX2055" fmla="*/ 633390 w 2240366"/>
              <a:gd name="connsiteY2055" fmla="*/ 1887832 h 2917189"/>
              <a:gd name="connsiteX2056" fmla="*/ 627765 w 2240366"/>
              <a:gd name="connsiteY2056" fmla="*/ 1876520 h 2917189"/>
              <a:gd name="connsiteX2057" fmla="*/ 627221 w 2240366"/>
              <a:gd name="connsiteY2057" fmla="*/ 1876036 h 2917189"/>
              <a:gd name="connsiteX2058" fmla="*/ 627221 w 2240366"/>
              <a:gd name="connsiteY2058" fmla="*/ 1874524 h 2917189"/>
              <a:gd name="connsiteX2059" fmla="*/ 627765 w 2240366"/>
              <a:gd name="connsiteY2059" fmla="*/ 1873496 h 2917189"/>
              <a:gd name="connsiteX2060" fmla="*/ 628309 w 2240366"/>
              <a:gd name="connsiteY2060" fmla="*/ 1873012 h 2917189"/>
              <a:gd name="connsiteX2061" fmla="*/ 628793 w 2240366"/>
              <a:gd name="connsiteY2061" fmla="*/ 1872528 h 2917189"/>
              <a:gd name="connsiteX2062" fmla="*/ 628793 w 2240366"/>
              <a:gd name="connsiteY2062" fmla="*/ 1869987 h 2917189"/>
              <a:gd name="connsiteX2063" fmla="*/ 629338 w 2240366"/>
              <a:gd name="connsiteY2063" fmla="*/ 1869503 h 2917189"/>
              <a:gd name="connsiteX2064" fmla="*/ 629338 w 2240366"/>
              <a:gd name="connsiteY2064" fmla="*/ 1869019 h 2917189"/>
              <a:gd name="connsiteX2065" fmla="*/ 629882 w 2240366"/>
              <a:gd name="connsiteY2065" fmla="*/ 1868535 h 2917189"/>
              <a:gd name="connsiteX2066" fmla="*/ 629882 w 2240366"/>
              <a:gd name="connsiteY2066" fmla="*/ 1868051 h 2917189"/>
              <a:gd name="connsiteX2067" fmla="*/ 630910 w 2240366"/>
              <a:gd name="connsiteY2067" fmla="*/ 1867023 h 2917189"/>
              <a:gd name="connsiteX2068" fmla="*/ 633995 w 2240366"/>
              <a:gd name="connsiteY2068" fmla="*/ 1864966 h 2917189"/>
              <a:gd name="connsiteX2069" fmla="*/ 636052 w 2240366"/>
              <a:gd name="connsiteY2069" fmla="*/ 1863938 h 2917189"/>
              <a:gd name="connsiteX2070" fmla="*/ 636536 w 2240366"/>
              <a:gd name="connsiteY2070" fmla="*/ 1863454 h 2917189"/>
              <a:gd name="connsiteX2071" fmla="*/ 637080 w 2240366"/>
              <a:gd name="connsiteY2071" fmla="*/ 1863454 h 2917189"/>
              <a:gd name="connsiteX2072" fmla="*/ 637080 w 2240366"/>
              <a:gd name="connsiteY2072" fmla="*/ 1862970 h 2917189"/>
              <a:gd name="connsiteX2073" fmla="*/ 637564 w 2240366"/>
              <a:gd name="connsiteY2073" fmla="*/ 1862486 h 2917189"/>
              <a:gd name="connsiteX2074" fmla="*/ 637564 w 2240366"/>
              <a:gd name="connsiteY2074" fmla="*/ 1860430 h 2917189"/>
              <a:gd name="connsiteX2075" fmla="*/ 637080 w 2240366"/>
              <a:gd name="connsiteY2075" fmla="*/ 1859946 h 2917189"/>
              <a:gd name="connsiteX2076" fmla="*/ 637080 w 2240366"/>
              <a:gd name="connsiteY2076" fmla="*/ 1856861 h 2917189"/>
              <a:gd name="connsiteX2077" fmla="*/ 638109 w 2240366"/>
              <a:gd name="connsiteY2077" fmla="*/ 1855832 h 2917189"/>
              <a:gd name="connsiteX2078" fmla="*/ 638109 w 2240366"/>
              <a:gd name="connsiteY2078" fmla="*/ 1854804 h 2917189"/>
              <a:gd name="connsiteX2079" fmla="*/ 639621 w 2240366"/>
              <a:gd name="connsiteY2079" fmla="*/ 1851235 h 2917189"/>
              <a:gd name="connsiteX2080" fmla="*/ 638593 w 2240366"/>
              <a:gd name="connsiteY2080" fmla="*/ 1850207 h 2917189"/>
              <a:gd name="connsiteX2081" fmla="*/ 637080 w 2240366"/>
              <a:gd name="connsiteY2081" fmla="*/ 1849178 h 2917189"/>
              <a:gd name="connsiteX2082" fmla="*/ 636536 w 2240366"/>
              <a:gd name="connsiteY2082" fmla="*/ 1848695 h 2917189"/>
              <a:gd name="connsiteX2083" fmla="*/ 636052 w 2240366"/>
              <a:gd name="connsiteY2083" fmla="*/ 1848211 h 2917189"/>
              <a:gd name="connsiteX2084" fmla="*/ 636052 w 2240366"/>
              <a:gd name="connsiteY2084" fmla="*/ 1847727 h 2917189"/>
              <a:gd name="connsiteX2085" fmla="*/ 632483 w 2240366"/>
              <a:gd name="connsiteY2085" fmla="*/ 1842101 h 2917189"/>
              <a:gd name="connsiteX2086" fmla="*/ 631455 w 2240366"/>
              <a:gd name="connsiteY2086" fmla="*/ 1841073 h 2917189"/>
              <a:gd name="connsiteX2087" fmla="*/ 628854 w 2240366"/>
              <a:gd name="connsiteY2087" fmla="*/ 1841073 h 2917189"/>
              <a:gd name="connsiteX2088" fmla="*/ 628370 w 2240366"/>
              <a:gd name="connsiteY2088" fmla="*/ 1840589 h 2917189"/>
              <a:gd name="connsiteX2089" fmla="*/ 628370 w 2240366"/>
              <a:gd name="connsiteY2089" fmla="*/ 1840105 h 2917189"/>
              <a:gd name="connsiteX2090" fmla="*/ 630426 w 2240366"/>
              <a:gd name="connsiteY2090" fmla="*/ 1835992 h 2917189"/>
              <a:gd name="connsiteX2091" fmla="*/ 631999 w 2240366"/>
              <a:gd name="connsiteY2091" fmla="*/ 1833935 h 2917189"/>
              <a:gd name="connsiteX2092" fmla="*/ 632483 w 2240366"/>
              <a:gd name="connsiteY2092" fmla="*/ 1832907 h 2917189"/>
              <a:gd name="connsiteX2093" fmla="*/ 632483 w 2240366"/>
              <a:gd name="connsiteY2093" fmla="*/ 1831878 h 2917189"/>
              <a:gd name="connsiteX2094" fmla="*/ 631999 w 2240366"/>
              <a:gd name="connsiteY2094" fmla="*/ 1831334 h 2917189"/>
              <a:gd name="connsiteX2095" fmla="*/ 631455 w 2240366"/>
              <a:gd name="connsiteY2095" fmla="*/ 1829277 h 2917189"/>
              <a:gd name="connsiteX2096" fmla="*/ 630910 w 2240366"/>
              <a:gd name="connsiteY2096" fmla="*/ 1829277 h 2917189"/>
              <a:gd name="connsiteX2097" fmla="*/ 630910 w 2240366"/>
              <a:gd name="connsiteY2097" fmla="*/ 1827221 h 2917189"/>
              <a:gd name="connsiteX2098" fmla="*/ 630426 w 2240366"/>
              <a:gd name="connsiteY2098" fmla="*/ 1826737 h 2917189"/>
              <a:gd name="connsiteX2099" fmla="*/ 629942 w 2240366"/>
              <a:gd name="connsiteY2099" fmla="*/ 1826253 h 2917189"/>
              <a:gd name="connsiteX2100" fmla="*/ 629942 w 2240366"/>
              <a:gd name="connsiteY2100" fmla="*/ 1825769 h 2917189"/>
              <a:gd name="connsiteX2101" fmla="*/ 630426 w 2240366"/>
              <a:gd name="connsiteY2101" fmla="*/ 1825769 h 2917189"/>
              <a:gd name="connsiteX2102" fmla="*/ 630426 w 2240366"/>
              <a:gd name="connsiteY2102" fmla="*/ 1825285 h 2917189"/>
              <a:gd name="connsiteX2103" fmla="*/ 632967 w 2240366"/>
              <a:gd name="connsiteY2103" fmla="*/ 1824801 h 2917189"/>
              <a:gd name="connsiteX2104" fmla="*/ 633511 w 2240366"/>
              <a:gd name="connsiteY2104" fmla="*/ 1824801 h 2917189"/>
              <a:gd name="connsiteX2105" fmla="*/ 633511 w 2240366"/>
              <a:gd name="connsiteY2105" fmla="*/ 1824317 h 2917189"/>
              <a:gd name="connsiteX2106" fmla="*/ 634540 w 2240366"/>
              <a:gd name="connsiteY2106" fmla="*/ 1823833 h 2917189"/>
              <a:gd name="connsiteX2107" fmla="*/ 634540 w 2240366"/>
              <a:gd name="connsiteY2107" fmla="*/ 1822805 h 2917189"/>
              <a:gd name="connsiteX2108" fmla="*/ 633028 w 2240366"/>
              <a:gd name="connsiteY2108" fmla="*/ 1819236 h 2917189"/>
              <a:gd name="connsiteX2109" fmla="*/ 633028 w 2240366"/>
              <a:gd name="connsiteY2109" fmla="*/ 1817179 h 2917189"/>
              <a:gd name="connsiteX2110" fmla="*/ 633572 w 2240366"/>
              <a:gd name="connsiteY2110" fmla="*/ 1816695 h 2917189"/>
              <a:gd name="connsiteX2111" fmla="*/ 634056 w 2240366"/>
              <a:gd name="connsiteY2111" fmla="*/ 1816695 h 2917189"/>
              <a:gd name="connsiteX2112" fmla="*/ 635084 w 2240366"/>
              <a:gd name="connsiteY2112" fmla="*/ 1815667 h 2917189"/>
              <a:gd name="connsiteX2113" fmla="*/ 635084 w 2240366"/>
              <a:gd name="connsiteY2113" fmla="*/ 1814639 h 2917189"/>
              <a:gd name="connsiteX2114" fmla="*/ 635629 w 2240366"/>
              <a:gd name="connsiteY2114" fmla="*/ 1814639 h 2917189"/>
              <a:gd name="connsiteX2115" fmla="*/ 636657 w 2240366"/>
              <a:gd name="connsiteY2115" fmla="*/ 1813611 h 2917189"/>
              <a:gd name="connsiteX2116" fmla="*/ 636657 w 2240366"/>
              <a:gd name="connsiteY2116" fmla="*/ 1813126 h 2917189"/>
              <a:gd name="connsiteX2117" fmla="*/ 637201 w 2240366"/>
              <a:gd name="connsiteY2117" fmla="*/ 1812643 h 2917189"/>
              <a:gd name="connsiteX2118" fmla="*/ 637685 w 2240366"/>
              <a:gd name="connsiteY2118" fmla="*/ 1812643 h 2917189"/>
              <a:gd name="connsiteX2119" fmla="*/ 639258 w 2240366"/>
              <a:gd name="connsiteY2119" fmla="*/ 1811614 h 2917189"/>
              <a:gd name="connsiteX2120" fmla="*/ 642343 w 2240366"/>
              <a:gd name="connsiteY2120" fmla="*/ 1811614 h 2917189"/>
              <a:gd name="connsiteX2121" fmla="*/ 642343 w 2240366"/>
              <a:gd name="connsiteY2121" fmla="*/ 1811130 h 2917189"/>
              <a:gd name="connsiteX2122" fmla="*/ 643371 w 2240366"/>
              <a:gd name="connsiteY2122" fmla="*/ 1811130 h 2917189"/>
              <a:gd name="connsiteX2123" fmla="*/ 643855 w 2240366"/>
              <a:gd name="connsiteY2123" fmla="*/ 1810646 h 2917189"/>
              <a:gd name="connsiteX2124" fmla="*/ 644400 w 2240366"/>
              <a:gd name="connsiteY2124" fmla="*/ 1810646 h 2917189"/>
              <a:gd name="connsiteX2125" fmla="*/ 644400 w 2240366"/>
              <a:gd name="connsiteY2125" fmla="*/ 1810163 h 2917189"/>
              <a:gd name="connsiteX2126" fmla="*/ 646456 w 2240366"/>
              <a:gd name="connsiteY2126" fmla="*/ 1810163 h 2917189"/>
              <a:gd name="connsiteX2127" fmla="*/ 647485 w 2240366"/>
              <a:gd name="connsiteY2127" fmla="*/ 1811191 h 2917189"/>
              <a:gd name="connsiteX2128" fmla="*/ 647485 w 2240366"/>
              <a:gd name="connsiteY2128" fmla="*/ 1811675 h 2917189"/>
              <a:gd name="connsiteX2129" fmla="*/ 648513 w 2240366"/>
              <a:gd name="connsiteY2129" fmla="*/ 1811675 h 2917189"/>
              <a:gd name="connsiteX2130" fmla="*/ 651054 w 2240366"/>
              <a:gd name="connsiteY2130" fmla="*/ 1810646 h 2917189"/>
              <a:gd name="connsiteX2131" fmla="*/ 652082 w 2240366"/>
              <a:gd name="connsiteY2131" fmla="*/ 1810646 h 2917189"/>
              <a:gd name="connsiteX2132" fmla="*/ 652566 w 2240366"/>
              <a:gd name="connsiteY2132" fmla="*/ 1810163 h 2917189"/>
              <a:gd name="connsiteX2133" fmla="*/ 652566 w 2240366"/>
              <a:gd name="connsiteY2133" fmla="*/ 1809679 h 2917189"/>
              <a:gd name="connsiteX2134" fmla="*/ 654138 w 2240366"/>
              <a:gd name="connsiteY2134" fmla="*/ 1808650 h 2917189"/>
              <a:gd name="connsiteX2135" fmla="*/ 655167 w 2240366"/>
              <a:gd name="connsiteY2135" fmla="*/ 1808166 h 2917189"/>
              <a:gd name="connsiteX2136" fmla="*/ 655711 w 2240366"/>
              <a:gd name="connsiteY2136" fmla="*/ 1808166 h 2917189"/>
              <a:gd name="connsiteX2137" fmla="*/ 657768 w 2240366"/>
              <a:gd name="connsiteY2137" fmla="*/ 1807138 h 2917189"/>
              <a:gd name="connsiteX2138" fmla="*/ 661337 w 2240366"/>
              <a:gd name="connsiteY2138" fmla="*/ 1807138 h 2917189"/>
              <a:gd name="connsiteX2139" fmla="*/ 662365 w 2240366"/>
              <a:gd name="connsiteY2139" fmla="*/ 1806110 h 2917189"/>
              <a:gd name="connsiteX2140" fmla="*/ 662365 w 2240366"/>
              <a:gd name="connsiteY2140" fmla="*/ 1805626 h 2917189"/>
              <a:gd name="connsiteX2141" fmla="*/ 662910 w 2240366"/>
              <a:gd name="connsiteY2141" fmla="*/ 1805626 h 2917189"/>
              <a:gd name="connsiteX2142" fmla="*/ 664422 w 2240366"/>
              <a:gd name="connsiteY2142" fmla="*/ 1805142 h 2917189"/>
              <a:gd name="connsiteX2143" fmla="*/ 665934 w 2240366"/>
              <a:gd name="connsiteY2143" fmla="*/ 1805142 h 2917189"/>
              <a:gd name="connsiteX2144" fmla="*/ 666962 w 2240366"/>
              <a:gd name="connsiteY2144" fmla="*/ 1804658 h 2917189"/>
              <a:gd name="connsiteX2145" fmla="*/ 667991 w 2240366"/>
              <a:gd name="connsiteY2145" fmla="*/ 1804658 h 2917189"/>
              <a:gd name="connsiteX2146" fmla="*/ 667991 w 2240366"/>
              <a:gd name="connsiteY2146" fmla="*/ 1805142 h 2917189"/>
              <a:gd name="connsiteX2147" fmla="*/ 668535 w 2240366"/>
              <a:gd name="connsiteY2147" fmla="*/ 1805142 h 2917189"/>
              <a:gd name="connsiteX2148" fmla="*/ 671076 w 2240366"/>
              <a:gd name="connsiteY2148" fmla="*/ 1806170 h 2917189"/>
              <a:gd name="connsiteX2149" fmla="*/ 672104 w 2240366"/>
              <a:gd name="connsiteY2149" fmla="*/ 1806170 h 2917189"/>
              <a:gd name="connsiteX2150" fmla="*/ 672588 w 2240366"/>
              <a:gd name="connsiteY2150" fmla="*/ 1806654 h 2917189"/>
              <a:gd name="connsiteX2151" fmla="*/ 673072 w 2240366"/>
              <a:gd name="connsiteY2151" fmla="*/ 1806654 h 2917189"/>
              <a:gd name="connsiteX2152" fmla="*/ 673616 w 2240366"/>
              <a:gd name="connsiteY2152" fmla="*/ 1806170 h 2917189"/>
              <a:gd name="connsiteX2153" fmla="*/ 674100 w 2240366"/>
              <a:gd name="connsiteY2153" fmla="*/ 1806170 h 2917189"/>
              <a:gd name="connsiteX2154" fmla="*/ 674100 w 2240366"/>
              <a:gd name="connsiteY2154" fmla="*/ 1805686 h 2917189"/>
              <a:gd name="connsiteX2155" fmla="*/ 674584 w 2240366"/>
              <a:gd name="connsiteY2155" fmla="*/ 1805686 h 2917189"/>
              <a:gd name="connsiteX2156" fmla="*/ 674584 w 2240366"/>
              <a:gd name="connsiteY2156" fmla="*/ 1804658 h 2917189"/>
              <a:gd name="connsiteX2157" fmla="*/ 674100 w 2240366"/>
              <a:gd name="connsiteY2157" fmla="*/ 1804658 h 2917189"/>
              <a:gd name="connsiteX2158" fmla="*/ 674584 w 2240366"/>
              <a:gd name="connsiteY2158" fmla="*/ 1804174 h 2917189"/>
              <a:gd name="connsiteX2159" fmla="*/ 674584 w 2240366"/>
              <a:gd name="connsiteY2159" fmla="*/ 1803690 h 2917189"/>
              <a:gd name="connsiteX2160" fmla="*/ 675612 w 2240366"/>
              <a:gd name="connsiteY2160" fmla="*/ 1803690 h 2917189"/>
              <a:gd name="connsiteX2161" fmla="*/ 675612 w 2240366"/>
              <a:gd name="connsiteY2161" fmla="*/ 1803146 h 2917189"/>
              <a:gd name="connsiteX2162" fmla="*/ 676096 w 2240366"/>
              <a:gd name="connsiteY2162" fmla="*/ 1802662 h 2917189"/>
              <a:gd name="connsiteX2163" fmla="*/ 678153 w 2240366"/>
              <a:gd name="connsiteY2163" fmla="*/ 1798065 h 2917189"/>
              <a:gd name="connsiteX2164" fmla="*/ 678153 w 2240366"/>
              <a:gd name="connsiteY2164" fmla="*/ 1795524 h 2917189"/>
              <a:gd name="connsiteX2165" fmla="*/ 678637 w 2240366"/>
              <a:gd name="connsiteY2165" fmla="*/ 1794496 h 2917189"/>
              <a:gd name="connsiteX2166" fmla="*/ 679181 w 2240366"/>
              <a:gd name="connsiteY2166" fmla="*/ 1794012 h 2917189"/>
              <a:gd name="connsiteX2167" fmla="*/ 679181 w 2240366"/>
              <a:gd name="connsiteY2167" fmla="*/ 1792983 h 2917189"/>
              <a:gd name="connsiteX2168" fmla="*/ 679665 w 2240366"/>
              <a:gd name="connsiteY2168" fmla="*/ 1790927 h 2917189"/>
              <a:gd name="connsiteX2169" fmla="*/ 679665 w 2240366"/>
              <a:gd name="connsiteY2169" fmla="*/ 1790443 h 2917189"/>
              <a:gd name="connsiteX2170" fmla="*/ 680149 w 2240366"/>
              <a:gd name="connsiteY2170" fmla="*/ 1790443 h 2917189"/>
              <a:gd name="connsiteX2171" fmla="*/ 680694 w 2240366"/>
              <a:gd name="connsiteY2171" fmla="*/ 1789415 h 2917189"/>
              <a:gd name="connsiteX2172" fmla="*/ 680694 w 2240366"/>
              <a:gd name="connsiteY2172" fmla="*/ 1787902 h 2917189"/>
              <a:gd name="connsiteX2173" fmla="*/ 681177 w 2240366"/>
              <a:gd name="connsiteY2173" fmla="*/ 1786874 h 2917189"/>
              <a:gd name="connsiteX2174" fmla="*/ 681177 w 2240366"/>
              <a:gd name="connsiteY2174" fmla="*/ 1786390 h 2917189"/>
              <a:gd name="connsiteX2175" fmla="*/ 681661 w 2240366"/>
              <a:gd name="connsiteY2175" fmla="*/ 1785362 h 2917189"/>
              <a:gd name="connsiteX2176" fmla="*/ 682145 w 2240366"/>
              <a:gd name="connsiteY2176" fmla="*/ 1783849 h 2917189"/>
              <a:gd name="connsiteX2177" fmla="*/ 682145 w 2240366"/>
              <a:gd name="connsiteY2177" fmla="*/ 1782821 h 2917189"/>
              <a:gd name="connsiteX2178" fmla="*/ 681661 w 2240366"/>
              <a:gd name="connsiteY2178" fmla="*/ 1781793 h 2917189"/>
              <a:gd name="connsiteX2179" fmla="*/ 682145 w 2240366"/>
              <a:gd name="connsiteY2179" fmla="*/ 1780764 h 2917189"/>
              <a:gd name="connsiteX2180" fmla="*/ 683174 w 2240366"/>
              <a:gd name="connsiteY2180" fmla="*/ 1780764 h 2917189"/>
              <a:gd name="connsiteX2181" fmla="*/ 683658 w 2240366"/>
              <a:gd name="connsiteY2181" fmla="*/ 1780280 h 2917189"/>
              <a:gd name="connsiteX2182" fmla="*/ 683658 w 2240366"/>
              <a:gd name="connsiteY2182" fmla="*/ 1779796 h 2917189"/>
              <a:gd name="connsiteX2183" fmla="*/ 684142 w 2240366"/>
              <a:gd name="connsiteY2183" fmla="*/ 1779313 h 2917189"/>
              <a:gd name="connsiteX2184" fmla="*/ 683658 w 2240366"/>
              <a:gd name="connsiteY2184" fmla="*/ 1777256 h 2917189"/>
              <a:gd name="connsiteX2185" fmla="*/ 684142 w 2240366"/>
              <a:gd name="connsiteY2185" fmla="*/ 1776772 h 2917189"/>
              <a:gd name="connsiteX2186" fmla="*/ 684142 w 2240366"/>
              <a:gd name="connsiteY2186" fmla="*/ 1776288 h 2917189"/>
              <a:gd name="connsiteX2187" fmla="*/ 684625 w 2240366"/>
              <a:gd name="connsiteY2187" fmla="*/ 1776288 h 2917189"/>
              <a:gd name="connsiteX2188" fmla="*/ 685170 w 2240366"/>
              <a:gd name="connsiteY2188" fmla="*/ 1775804 h 2917189"/>
              <a:gd name="connsiteX2189" fmla="*/ 687226 w 2240366"/>
              <a:gd name="connsiteY2189" fmla="*/ 1774292 h 2917189"/>
              <a:gd name="connsiteX2190" fmla="*/ 688255 w 2240366"/>
              <a:gd name="connsiteY2190" fmla="*/ 1772780 h 2917189"/>
              <a:gd name="connsiteX2191" fmla="*/ 688255 w 2240366"/>
              <a:gd name="connsiteY2191" fmla="*/ 1772296 h 2917189"/>
              <a:gd name="connsiteX2192" fmla="*/ 688739 w 2240366"/>
              <a:gd name="connsiteY2192" fmla="*/ 1772296 h 2917189"/>
              <a:gd name="connsiteX2193" fmla="*/ 688739 w 2240366"/>
              <a:gd name="connsiteY2193" fmla="*/ 1770239 h 2917189"/>
              <a:gd name="connsiteX2194" fmla="*/ 688255 w 2240366"/>
              <a:gd name="connsiteY2194" fmla="*/ 1769211 h 2917189"/>
              <a:gd name="connsiteX2195" fmla="*/ 687771 w 2240366"/>
              <a:gd name="connsiteY2195" fmla="*/ 1768727 h 2917189"/>
              <a:gd name="connsiteX2196" fmla="*/ 687771 w 2240366"/>
              <a:gd name="connsiteY2196" fmla="*/ 1767698 h 2917189"/>
              <a:gd name="connsiteX2197" fmla="*/ 686743 w 2240366"/>
              <a:gd name="connsiteY2197" fmla="*/ 1767215 h 2917189"/>
              <a:gd name="connsiteX2198" fmla="*/ 686259 w 2240366"/>
              <a:gd name="connsiteY2198" fmla="*/ 1766731 h 2917189"/>
              <a:gd name="connsiteX2199" fmla="*/ 686259 w 2240366"/>
              <a:gd name="connsiteY2199" fmla="*/ 1765702 h 2917189"/>
              <a:gd name="connsiteX2200" fmla="*/ 685714 w 2240366"/>
              <a:gd name="connsiteY2200" fmla="*/ 1764190 h 2917189"/>
              <a:gd name="connsiteX2201" fmla="*/ 685230 w 2240366"/>
              <a:gd name="connsiteY2201" fmla="*/ 1764190 h 2917189"/>
              <a:gd name="connsiteX2202" fmla="*/ 685230 w 2240366"/>
              <a:gd name="connsiteY2202" fmla="*/ 1763706 h 2917189"/>
              <a:gd name="connsiteX2203" fmla="*/ 682145 w 2240366"/>
              <a:gd name="connsiteY2203" fmla="*/ 1764190 h 2917189"/>
              <a:gd name="connsiteX2204" fmla="*/ 681117 w 2240366"/>
              <a:gd name="connsiteY2204" fmla="*/ 1764190 h 2917189"/>
              <a:gd name="connsiteX2205" fmla="*/ 681117 w 2240366"/>
              <a:gd name="connsiteY2205" fmla="*/ 1763706 h 2917189"/>
              <a:gd name="connsiteX2206" fmla="*/ 680089 w 2240366"/>
              <a:gd name="connsiteY2206" fmla="*/ 1762678 h 2917189"/>
              <a:gd name="connsiteX2207" fmla="*/ 680089 w 2240366"/>
              <a:gd name="connsiteY2207" fmla="*/ 1761166 h 2917189"/>
              <a:gd name="connsiteX2208" fmla="*/ 680633 w 2240366"/>
              <a:gd name="connsiteY2208" fmla="*/ 1760682 h 2917189"/>
              <a:gd name="connsiteX2209" fmla="*/ 680633 w 2240366"/>
              <a:gd name="connsiteY2209" fmla="*/ 1760198 h 2917189"/>
              <a:gd name="connsiteX2210" fmla="*/ 681117 w 2240366"/>
              <a:gd name="connsiteY2210" fmla="*/ 1759714 h 2917189"/>
              <a:gd name="connsiteX2211" fmla="*/ 681117 w 2240366"/>
              <a:gd name="connsiteY2211" fmla="*/ 1757657 h 2917189"/>
              <a:gd name="connsiteX2212" fmla="*/ 680633 w 2240366"/>
              <a:gd name="connsiteY2212" fmla="*/ 1757113 h 2917189"/>
              <a:gd name="connsiteX2213" fmla="*/ 680633 w 2240366"/>
              <a:gd name="connsiteY2213" fmla="*/ 1756629 h 2917189"/>
              <a:gd name="connsiteX2214" fmla="*/ 680089 w 2240366"/>
              <a:gd name="connsiteY2214" fmla="*/ 1755600 h 2917189"/>
              <a:gd name="connsiteX2215" fmla="*/ 679605 w 2240366"/>
              <a:gd name="connsiteY2215" fmla="*/ 1755117 h 2917189"/>
              <a:gd name="connsiteX2216" fmla="*/ 679605 w 2240366"/>
              <a:gd name="connsiteY2216" fmla="*/ 1753060 h 2917189"/>
              <a:gd name="connsiteX2217" fmla="*/ 679121 w 2240366"/>
              <a:gd name="connsiteY2217" fmla="*/ 1752032 h 2917189"/>
              <a:gd name="connsiteX2218" fmla="*/ 679605 w 2240366"/>
              <a:gd name="connsiteY2218" fmla="*/ 1746406 h 2917189"/>
              <a:gd name="connsiteX2219" fmla="*/ 680089 w 2240366"/>
              <a:gd name="connsiteY2219" fmla="*/ 1746406 h 2917189"/>
              <a:gd name="connsiteX2220" fmla="*/ 680089 w 2240366"/>
              <a:gd name="connsiteY2220" fmla="*/ 1745922 h 2917189"/>
              <a:gd name="connsiteX2221" fmla="*/ 680633 w 2240366"/>
              <a:gd name="connsiteY2221" fmla="*/ 1745438 h 2917189"/>
              <a:gd name="connsiteX2222" fmla="*/ 680633 w 2240366"/>
              <a:gd name="connsiteY2222" fmla="*/ 1744410 h 2917189"/>
              <a:gd name="connsiteX2223" fmla="*/ 677548 w 2240366"/>
              <a:gd name="connsiteY2223" fmla="*/ 1741325 h 2917189"/>
              <a:gd name="connsiteX2224" fmla="*/ 676520 w 2240366"/>
              <a:gd name="connsiteY2224" fmla="*/ 1740841 h 2917189"/>
              <a:gd name="connsiteX2225" fmla="*/ 677064 w 2240366"/>
              <a:gd name="connsiteY2225" fmla="*/ 1735699 h 2917189"/>
              <a:gd name="connsiteX2226" fmla="*/ 677548 w 2240366"/>
              <a:gd name="connsiteY2226" fmla="*/ 1735699 h 2917189"/>
              <a:gd name="connsiteX2227" fmla="*/ 678032 w 2240366"/>
              <a:gd name="connsiteY2227" fmla="*/ 1735215 h 2917189"/>
              <a:gd name="connsiteX2228" fmla="*/ 678516 w 2240366"/>
              <a:gd name="connsiteY2228" fmla="*/ 1735215 h 2917189"/>
              <a:gd name="connsiteX2229" fmla="*/ 679544 w 2240366"/>
              <a:gd name="connsiteY2229" fmla="*/ 1734732 h 2917189"/>
              <a:gd name="connsiteX2230" fmla="*/ 681601 w 2240366"/>
              <a:gd name="connsiteY2230" fmla="*/ 1731163 h 2917189"/>
              <a:gd name="connsiteX2231" fmla="*/ 683658 w 2240366"/>
              <a:gd name="connsiteY2231" fmla="*/ 1728622 h 2917189"/>
              <a:gd name="connsiteX2232" fmla="*/ 684686 w 2240366"/>
              <a:gd name="connsiteY2232" fmla="*/ 1727594 h 2917189"/>
              <a:gd name="connsiteX2233" fmla="*/ 685230 w 2240366"/>
              <a:gd name="connsiteY2233" fmla="*/ 1726082 h 2917189"/>
              <a:gd name="connsiteX2234" fmla="*/ 685714 w 2240366"/>
              <a:gd name="connsiteY2234" fmla="*/ 1725597 h 2917189"/>
              <a:gd name="connsiteX2235" fmla="*/ 685714 w 2240366"/>
              <a:gd name="connsiteY2235" fmla="*/ 1725114 h 2917189"/>
              <a:gd name="connsiteX2236" fmla="*/ 686259 w 2240366"/>
              <a:gd name="connsiteY2236" fmla="*/ 1724630 h 2917189"/>
              <a:gd name="connsiteX2237" fmla="*/ 685714 w 2240366"/>
              <a:gd name="connsiteY2237" fmla="*/ 1723601 h 2917189"/>
              <a:gd name="connsiteX2238" fmla="*/ 685714 w 2240366"/>
              <a:gd name="connsiteY2238" fmla="*/ 1719004 h 2917189"/>
              <a:gd name="connsiteX2239" fmla="*/ 686259 w 2240366"/>
              <a:gd name="connsiteY2239" fmla="*/ 1718520 h 2917189"/>
              <a:gd name="connsiteX2240" fmla="*/ 686259 w 2240366"/>
              <a:gd name="connsiteY2240" fmla="*/ 1717492 h 2917189"/>
              <a:gd name="connsiteX2241" fmla="*/ 686743 w 2240366"/>
              <a:gd name="connsiteY2241" fmla="*/ 1717008 h 2917189"/>
              <a:gd name="connsiteX2242" fmla="*/ 687226 w 2240366"/>
              <a:gd name="connsiteY2242" fmla="*/ 1715980 h 2917189"/>
              <a:gd name="connsiteX2243" fmla="*/ 687710 w 2240366"/>
              <a:gd name="connsiteY2243" fmla="*/ 1715496 h 2917189"/>
              <a:gd name="connsiteX2244" fmla="*/ 688739 w 2240366"/>
              <a:gd name="connsiteY2244" fmla="*/ 1715012 h 2917189"/>
              <a:gd name="connsiteX2245" fmla="*/ 689223 w 2240366"/>
              <a:gd name="connsiteY2245" fmla="*/ 1713984 h 2917189"/>
              <a:gd name="connsiteX2246" fmla="*/ 689223 w 2240366"/>
              <a:gd name="connsiteY2246" fmla="*/ 1711927 h 2917189"/>
              <a:gd name="connsiteX2247" fmla="*/ 688739 w 2240366"/>
              <a:gd name="connsiteY2247" fmla="*/ 1711443 h 2917189"/>
              <a:gd name="connsiteX2248" fmla="*/ 688739 w 2240366"/>
              <a:gd name="connsiteY2248" fmla="*/ 1710414 h 2917189"/>
              <a:gd name="connsiteX2249" fmla="*/ 688255 w 2240366"/>
              <a:gd name="connsiteY2249" fmla="*/ 1709931 h 2917189"/>
              <a:gd name="connsiteX2250" fmla="*/ 688255 w 2240366"/>
              <a:gd name="connsiteY2250" fmla="*/ 1709447 h 2917189"/>
              <a:gd name="connsiteX2251" fmla="*/ 687771 w 2240366"/>
              <a:gd name="connsiteY2251" fmla="*/ 1708963 h 2917189"/>
              <a:gd name="connsiteX2252" fmla="*/ 687287 w 2240366"/>
              <a:gd name="connsiteY2252" fmla="*/ 1708479 h 2917189"/>
              <a:gd name="connsiteX2253" fmla="*/ 686803 w 2240366"/>
              <a:gd name="connsiteY2253" fmla="*/ 1707995 h 2917189"/>
              <a:gd name="connsiteX2254" fmla="*/ 685775 w 2240366"/>
              <a:gd name="connsiteY2254" fmla="*/ 1707995 h 2917189"/>
              <a:gd name="connsiteX2255" fmla="*/ 685291 w 2240366"/>
              <a:gd name="connsiteY2255" fmla="*/ 1707511 h 2917189"/>
              <a:gd name="connsiteX2256" fmla="*/ 684263 w 2240366"/>
              <a:gd name="connsiteY2256" fmla="*/ 1707511 h 2917189"/>
              <a:gd name="connsiteX2257" fmla="*/ 683234 w 2240366"/>
              <a:gd name="connsiteY2257" fmla="*/ 1706483 h 2917189"/>
              <a:gd name="connsiteX2258" fmla="*/ 681177 w 2240366"/>
              <a:gd name="connsiteY2258" fmla="*/ 1704426 h 2917189"/>
              <a:gd name="connsiteX2259" fmla="*/ 680149 w 2240366"/>
              <a:gd name="connsiteY2259" fmla="*/ 1703942 h 2917189"/>
              <a:gd name="connsiteX2260" fmla="*/ 679121 w 2240366"/>
              <a:gd name="connsiteY2260" fmla="*/ 1702914 h 2917189"/>
              <a:gd name="connsiteX2261" fmla="*/ 678093 w 2240366"/>
              <a:gd name="connsiteY2261" fmla="*/ 1702430 h 2917189"/>
              <a:gd name="connsiteX2262" fmla="*/ 677064 w 2240366"/>
              <a:gd name="connsiteY2262" fmla="*/ 1701401 h 2917189"/>
              <a:gd name="connsiteX2263" fmla="*/ 673495 w 2240366"/>
              <a:gd name="connsiteY2263" fmla="*/ 1701401 h 2917189"/>
              <a:gd name="connsiteX2264" fmla="*/ 672467 w 2240366"/>
              <a:gd name="connsiteY2264" fmla="*/ 1702430 h 2917189"/>
              <a:gd name="connsiteX2265" fmla="*/ 671983 w 2240366"/>
              <a:gd name="connsiteY2265" fmla="*/ 1702430 h 2917189"/>
              <a:gd name="connsiteX2266" fmla="*/ 670955 w 2240366"/>
              <a:gd name="connsiteY2266" fmla="*/ 1702914 h 2917189"/>
              <a:gd name="connsiteX2267" fmla="*/ 670410 w 2240366"/>
              <a:gd name="connsiteY2267" fmla="*/ 1702914 h 2917189"/>
              <a:gd name="connsiteX2268" fmla="*/ 669382 w 2240366"/>
              <a:gd name="connsiteY2268" fmla="*/ 1703398 h 2917189"/>
              <a:gd name="connsiteX2269" fmla="*/ 668354 w 2240366"/>
              <a:gd name="connsiteY2269" fmla="*/ 1703398 h 2917189"/>
              <a:gd name="connsiteX2270" fmla="*/ 667809 w 2240366"/>
              <a:gd name="connsiteY2270" fmla="*/ 1702914 h 2917189"/>
              <a:gd name="connsiteX2271" fmla="*/ 666781 w 2240366"/>
              <a:gd name="connsiteY2271" fmla="*/ 1702914 h 2917189"/>
              <a:gd name="connsiteX2272" fmla="*/ 666297 w 2240366"/>
              <a:gd name="connsiteY2272" fmla="*/ 1702430 h 2917189"/>
              <a:gd name="connsiteX2273" fmla="*/ 665753 w 2240366"/>
              <a:gd name="connsiteY2273" fmla="*/ 1702430 h 2917189"/>
              <a:gd name="connsiteX2274" fmla="*/ 665269 w 2240366"/>
              <a:gd name="connsiteY2274" fmla="*/ 1701401 h 2917189"/>
              <a:gd name="connsiteX2275" fmla="*/ 664240 w 2240366"/>
              <a:gd name="connsiteY2275" fmla="*/ 1700373 h 2917189"/>
              <a:gd name="connsiteX2276" fmla="*/ 663696 w 2240366"/>
              <a:gd name="connsiteY2276" fmla="*/ 1700373 h 2917189"/>
              <a:gd name="connsiteX2277" fmla="*/ 663212 w 2240366"/>
              <a:gd name="connsiteY2277" fmla="*/ 1699889 h 2917189"/>
              <a:gd name="connsiteX2278" fmla="*/ 660671 w 2240366"/>
              <a:gd name="connsiteY2278" fmla="*/ 1699889 h 2917189"/>
              <a:gd name="connsiteX2279" fmla="*/ 660127 w 2240366"/>
              <a:gd name="connsiteY2279" fmla="*/ 1699405 h 2917189"/>
              <a:gd name="connsiteX2280" fmla="*/ 658615 w 2240366"/>
              <a:gd name="connsiteY2280" fmla="*/ 1698921 h 2917189"/>
              <a:gd name="connsiteX2281" fmla="*/ 657586 w 2240366"/>
              <a:gd name="connsiteY2281" fmla="*/ 1698438 h 2917189"/>
              <a:gd name="connsiteX2282" fmla="*/ 657042 w 2240366"/>
              <a:gd name="connsiteY2282" fmla="*/ 1698438 h 2917189"/>
              <a:gd name="connsiteX2283" fmla="*/ 656014 w 2240366"/>
              <a:gd name="connsiteY2283" fmla="*/ 1697954 h 2917189"/>
              <a:gd name="connsiteX2284" fmla="*/ 654985 w 2240366"/>
              <a:gd name="connsiteY2284" fmla="*/ 1696925 h 2917189"/>
              <a:gd name="connsiteX2285" fmla="*/ 654441 w 2240366"/>
              <a:gd name="connsiteY2285" fmla="*/ 1696925 h 2917189"/>
              <a:gd name="connsiteX2286" fmla="*/ 653957 w 2240366"/>
              <a:gd name="connsiteY2286" fmla="*/ 1696441 h 2917189"/>
              <a:gd name="connsiteX2287" fmla="*/ 652384 w 2240366"/>
              <a:gd name="connsiteY2287" fmla="*/ 1696441 h 2917189"/>
              <a:gd name="connsiteX2288" fmla="*/ 651900 w 2240366"/>
              <a:gd name="connsiteY2288" fmla="*/ 1695957 h 2917189"/>
              <a:gd name="connsiteX2289" fmla="*/ 651356 w 2240366"/>
              <a:gd name="connsiteY2289" fmla="*/ 1695474 h 2917189"/>
              <a:gd name="connsiteX2290" fmla="*/ 650812 w 2240366"/>
              <a:gd name="connsiteY2290" fmla="*/ 1695474 h 2917189"/>
              <a:gd name="connsiteX2291" fmla="*/ 650328 w 2240366"/>
              <a:gd name="connsiteY2291" fmla="*/ 1694990 h 2917189"/>
              <a:gd name="connsiteX2292" fmla="*/ 649299 w 2240366"/>
              <a:gd name="connsiteY2292" fmla="*/ 1694990 h 2917189"/>
              <a:gd name="connsiteX2293" fmla="*/ 641073 w 2240366"/>
              <a:gd name="connsiteY2293" fmla="*/ 1690876 h 2917189"/>
              <a:gd name="connsiteX2294" fmla="*/ 640528 w 2240366"/>
              <a:gd name="connsiteY2294" fmla="*/ 1690876 h 2917189"/>
              <a:gd name="connsiteX2295" fmla="*/ 639984 w 2240366"/>
              <a:gd name="connsiteY2295" fmla="*/ 1690392 h 2917189"/>
              <a:gd name="connsiteX2296" fmla="*/ 638472 w 2240366"/>
              <a:gd name="connsiteY2296" fmla="*/ 1690392 h 2917189"/>
              <a:gd name="connsiteX2297" fmla="*/ 637443 w 2240366"/>
              <a:gd name="connsiteY2297" fmla="*/ 1689908 h 2917189"/>
              <a:gd name="connsiteX2298" fmla="*/ 636959 w 2240366"/>
              <a:gd name="connsiteY2298" fmla="*/ 1689425 h 2917189"/>
              <a:gd name="connsiteX2299" fmla="*/ 635447 w 2240366"/>
              <a:gd name="connsiteY2299" fmla="*/ 1689425 h 2917189"/>
              <a:gd name="connsiteX2300" fmla="*/ 634419 w 2240366"/>
              <a:gd name="connsiteY2300" fmla="*/ 1689908 h 2917189"/>
              <a:gd name="connsiteX2301" fmla="*/ 633390 w 2240366"/>
              <a:gd name="connsiteY2301" fmla="*/ 1689908 h 2917189"/>
              <a:gd name="connsiteX2302" fmla="*/ 632846 w 2240366"/>
              <a:gd name="connsiteY2302" fmla="*/ 1690392 h 2917189"/>
              <a:gd name="connsiteX2303" fmla="*/ 632362 w 2240366"/>
              <a:gd name="connsiteY2303" fmla="*/ 1690392 h 2917189"/>
              <a:gd name="connsiteX2304" fmla="*/ 632362 w 2240366"/>
              <a:gd name="connsiteY2304" fmla="*/ 1690876 h 2917189"/>
              <a:gd name="connsiteX2305" fmla="*/ 631334 w 2240366"/>
              <a:gd name="connsiteY2305" fmla="*/ 1691905 h 2917189"/>
              <a:gd name="connsiteX2306" fmla="*/ 630789 w 2240366"/>
              <a:gd name="connsiteY2306" fmla="*/ 1692933 h 2917189"/>
              <a:gd name="connsiteX2307" fmla="*/ 629277 w 2240366"/>
              <a:gd name="connsiteY2307" fmla="*/ 1693961 h 2917189"/>
              <a:gd name="connsiteX2308" fmla="*/ 629277 w 2240366"/>
              <a:gd name="connsiteY2308" fmla="*/ 1694506 h 2917189"/>
              <a:gd name="connsiteX2309" fmla="*/ 628733 w 2240366"/>
              <a:gd name="connsiteY2309" fmla="*/ 1696018 h 2917189"/>
              <a:gd name="connsiteX2310" fmla="*/ 628733 w 2240366"/>
              <a:gd name="connsiteY2310" fmla="*/ 1697046 h 2917189"/>
              <a:gd name="connsiteX2311" fmla="*/ 628249 w 2240366"/>
              <a:gd name="connsiteY2311" fmla="*/ 1697530 h 2917189"/>
              <a:gd name="connsiteX2312" fmla="*/ 627704 w 2240366"/>
              <a:gd name="connsiteY2312" fmla="*/ 1698014 h 2917189"/>
              <a:gd name="connsiteX2313" fmla="*/ 627160 w 2240366"/>
              <a:gd name="connsiteY2313" fmla="*/ 1698014 h 2917189"/>
              <a:gd name="connsiteX2314" fmla="*/ 626676 w 2240366"/>
              <a:gd name="connsiteY2314" fmla="*/ 1698498 h 2917189"/>
              <a:gd name="connsiteX2315" fmla="*/ 624619 w 2240366"/>
              <a:gd name="connsiteY2315" fmla="*/ 1698498 h 2917189"/>
              <a:gd name="connsiteX2316" fmla="*/ 622079 w 2240366"/>
              <a:gd name="connsiteY2316" fmla="*/ 1697470 h 2917189"/>
              <a:gd name="connsiteX2317" fmla="*/ 617482 w 2240366"/>
              <a:gd name="connsiteY2317" fmla="*/ 1693901 h 2917189"/>
              <a:gd name="connsiteX2318" fmla="*/ 615909 w 2240366"/>
              <a:gd name="connsiteY2318" fmla="*/ 1693901 h 2917189"/>
              <a:gd name="connsiteX2319" fmla="*/ 614881 w 2240366"/>
              <a:gd name="connsiteY2319" fmla="*/ 1692872 h 2917189"/>
              <a:gd name="connsiteX2320" fmla="*/ 613852 w 2240366"/>
              <a:gd name="connsiteY2320" fmla="*/ 1692389 h 2917189"/>
              <a:gd name="connsiteX2321" fmla="*/ 612824 w 2240366"/>
              <a:gd name="connsiteY2321" fmla="*/ 1691360 h 2917189"/>
              <a:gd name="connsiteX2322" fmla="*/ 612279 w 2240366"/>
              <a:gd name="connsiteY2322" fmla="*/ 1690332 h 2917189"/>
              <a:gd name="connsiteX2323" fmla="*/ 611251 w 2240366"/>
              <a:gd name="connsiteY2323" fmla="*/ 1689303 h 2917189"/>
              <a:gd name="connsiteX2324" fmla="*/ 610223 w 2240366"/>
              <a:gd name="connsiteY2324" fmla="*/ 1689303 h 2917189"/>
              <a:gd name="connsiteX2325" fmla="*/ 607682 w 2240366"/>
              <a:gd name="connsiteY2325" fmla="*/ 1685735 h 2917189"/>
              <a:gd name="connsiteX2326" fmla="*/ 607138 w 2240366"/>
              <a:gd name="connsiteY2326" fmla="*/ 1685251 h 2917189"/>
              <a:gd name="connsiteX2327" fmla="*/ 606109 w 2240366"/>
              <a:gd name="connsiteY2327" fmla="*/ 1685251 h 2917189"/>
              <a:gd name="connsiteX2328" fmla="*/ 605081 w 2240366"/>
              <a:gd name="connsiteY2328" fmla="*/ 1684767 h 2917189"/>
              <a:gd name="connsiteX2329" fmla="*/ 604053 w 2240366"/>
              <a:gd name="connsiteY2329" fmla="*/ 1684767 h 2917189"/>
              <a:gd name="connsiteX2330" fmla="*/ 603508 w 2240366"/>
              <a:gd name="connsiteY2330" fmla="*/ 1684283 h 2917189"/>
              <a:gd name="connsiteX2331" fmla="*/ 602964 w 2240366"/>
              <a:gd name="connsiteY2331" fmla="*/ 1684283 h 2917189"/>
              <a:gd name="connsiteX2332" fmla="*/ 602964 w 2240366"/>
              <a:gd name="connsiteY2332" fmla="*/ 1683255 h 2917189"/>
              <a:gd name="connsiteX2333" fmla="*/ 601936 w 2240366"/>
              <a:gd name="connsiteY2333" fmla="*/ 1682226 h 2917189"/>
              <a:gd name="connsiteX2334" fmla="*/ 601936 w 2240366"/>
              <a:gd name="connsiteY2334" fmla="*/ 1679141 h 2917189"/>
              <a:gd name="connsiteX2335" fmla="*/ 601391 w 2240366"/>
              <a:gd name="connsiteY2335" fmla="*/ 1678657 h 2917189"/>
              <a:gd name="connsiteX2336" fmla="*/ 601391 w 2240366"/>
              <a:gd name="connsiteY2336" fmla="*/ 1675572 h 2917189"/>
              <a:gd name="connsiteX2337" fmla="*/ 600363 w 2240366"/>
              <a:gd name="connsiteY2337" fmla="*/ 1674544 h 2917189"/>
              <a:gd name="connsiteX2338" fmla="*/ 599818 w 2240366"/>
              <a:gd name="connsiteY2338" fmla="*/ 1673516 h 2917189"/>
              <a:gd name="connsiteX2339" fmla="*/ 599818 w 2240366"/>
              <a:gd name="connsiteY2339" fmla="*/ 1673032 h 2917189"/>
              <a:gd name="connsiteX2340" fmla="*/ 599274 w 2240366"/>
              <a:gd name="connsiteY2340" fmla="*/ 1672003 h 2917189"/>
              <a:gd name="connsiteX2341" fmla="*/ 599274 w 2240366"/>
              <a:gd name="connsiteY2341" fmla="*/ 1670491 h 2917189"/>
              <a:gd name="connsiteX2342" fmla="*/ 599818 w 2240366"/>
              <a:gd name="connsiteY2342" fmla="*/ 1670007 h 2917189"/>
              <a:gd name="connsiteX2343" fmla="*/ 600363 w 2240366"/>
              <a:gd name="connsiteY2343" fmla="*/ 1668979 h 2917189"/>
              <a:gd name="connsiteX2344" fmla="*/ 600363 w 2240366"/>
              <a:gd name="connsiteY2344" fmla="*/ 1667951 h 2917189"/>
              <a:gd name="connsiteX2345" fmla="*/ 601391 w 2240366"/>
              <a:gd name="connsiteY2345" fmla="*/ 1666438 h 2917189"/>
              <a:gd name="connsiteX2346" fmla="*/ 602904 w 2240366"/>
              <a:gd name="connsiteY2346" fmla="*/ 1664926 h 2917189"/>
              <a:gd name="connsiteX2347" fmla="*/ 602420 w 2240366"/>
              <a:gd name="connsiteY2347" fmla="*/ 1662386 h 2917189"/>
              <a:gd name="connsiteX2348" fmla="*/ 602420 w 2240366"/>
              <a:gd name="connsiteY2348" fmla="*/ 1661902 h 2917189"/>
              <a:gd name="connsiteX2349" fmla="*/ 602904 w 2240366"/>
              <a:gd name="connsiteY2349" fmla="*/ 1661902 h 2917189"/>
              <a:gd name="connsiteX2350" fmla="*/ 603448 w 2240366"/>
              <a:gd name="connsiteY2350" fmla="*/ 1661418 h 2917189"/>
              <a:gd name="connsiteX2351" fmla="*/ 606049 w 2240366"/>
              <a:gd name="connsiteY2351" fmla="*/ 1660934 h 2917189"/>
              <a:gd name="connsiteX2352" fmla="*/ 606533 w 2240366"/>
              <a:gd name="connsiteY2352" fmla="*/ 1660934 h 2917189"/>
              <a:gd name="connsiteX2353" fmla="*/ 610102 w 2240366"/>
              <a:gd name="connsiteY2353" fmla="*/ 1657365 h 2917189"/>
              <a:gd name="connsiteX2354" fmla="*/ 610586 w 2240366"/>
              <a:gd name="connsiteY2354" fmla="*/ 1656881 h 2917189"/>
              <a:gd name="connsiteX2355" fmla="*/ 610586 w 2240366"/>
              <a:gd name="connsiteY2355" fmla="*/ 1655853 h 2917189"/>
              <a:gd name="connsiteX2356" fmla="*/ 610102 w 2240366"/>
              <a:gd name="connsiteY2356" fmla="*/ 1654824 h 2917189"/>
              <a:gd name="connsiteX2357" fmla="*/ 610102 w 2240366"/>
              <a:gd name="connsiteY2357" fmla="*/ 1654340 h 2917189"/>
              <a:gd name="connsiteX2358" fmla="*/ 610586 w 2240366"/>
              <a:gd name="connsiteY2358" fmla="*/ 1652284 h 2917189"/>
              <a:gd name="connsiteX2359" fmla="*/ 613671 w 2240366"/>
              <a:gd name="connsiteY2359" fmla="*/ 1649743 h 2917189"/>
              <a:gd name="connsiteX2360" fmla="*/ 615243 w 2240366"/>
              <a:gd name="connsiteY2360" fmla="*/ 1648231 h 2917189"/>
              <a:gd name="connsiteX2361" fmla="*/ 615243 w 2240366"/>
              <a:gd name="connsiteY2361" fmla="*/ 1647747 h 2917189"/>
              <a:gd name="connsiteX2362" fmla="*/ 615727 w 2240366"/>
              <a:gd name="connsiteY2362" fmla="*/ 1647263 h 2917189"/>
              <a:gd name="connsiteX2363" fmla="*/ 616756 w 2240366"/>
              <a:gd name="connsiteY2363" fmla="*/ 1646779 h 2917189"/>
              <a:gd name="connsiteX2364" fmla="*/ 617240 w 2240366"/>
              <a:gd name="connsiteY2364" fmla="*/ 1646779 h 2917189"/>
              <a:gd name="connsiteX2365" fmla="*/ 617724 w 2240366"/>
              <a:gd name="connsiteY2365" fmla="*/ 1646295 h 2917189"/>
              <a:gd name="connsiteX2366" fmla="*/ 618268 w 2240366"/>
              <a:gd name="connsiteY2366" fmla="*/ 1645811 h 2917189"/>
              <a:gd name="connsiteX2367" fmla="*/ 620325 w 2240366"/>
              <a:gd name="connsiteY2367" fmla="*/ 1645327 h 2917189"/>
              <a:gd name="connsiteX2368" fmla="*/ 620809 w 2240366"/>
              <a:gd name="connsiteY2368" fmla="*/ 1644843 h 2917189"/>
              <a:gd name="connsiteX2369" fmla="*/ 621292 w 2240366"/>
              <a:gd name="connsiteY2369" fmla="*/ 1644359 h 2917189"/>
              <a:gd name="connsiteX2370" fmla="*/ 621837 w 2240366"/>
              <a:gd name="connsiteY2370" fmla="*/ 1640791 h 2917189"/>
              <a:gd name="connsiteX2371" fmla="*/ 622381 w 2240366"/>
              <a:gd name="connsiteY2371" fmla="*/ 1640791 h 2917189"/>
              <a:gd name="connsiteX2372" fmla="*/ 623410 w 2240366"/>
              <a:gd name="connsiteY2372" fmla="*/ 1639762 h 2917189"/>
              <a:gd name="connsiteX2373" fmla="*/ 623410 w 2240366"/>
              <a:gd name="connsiteY2373" fmla="*/ 1637706 h 2917189"/>
              <a:gd name="connsiteX2374" fmla="*/ 622926 w 2240366"/>
              <a:gd name="connsiteY2374" fmla="*/ 1637222 h 2917189"/>
              <a:gd name="connsiteX2375" fmla="*/ 622926 w 2240366"/>
              <a:gd name="connsiteY2375" fmla="*/ 1636193 h 2917189"/>
              <a:gd name="connsiteX2376" fmla="*/ 621897 w 2240366"/>
              <a:gd name="connsiteY2376" fmla="*/ 1634681 h 2917189"/>
              <a:gd name="connsiteX2377" fmla="*/ 621897 w 2240366"/>
              <a:gd name="connsiteY2377" fmla="*/ 1634197 h 2917189"/>
              <a:gd name="connsiteX2378" fmla="*/ 621353 w 2240366"/>
              <a:gd name="connsiteY2378" fmla="*/ 1633713 h 2917189"/>
              <a:gd name="connsiteX2379" fmla="*/ 620325 w 2240366"/>
              <a:gd name="connsiteY2379" fmla="*/ 1633229 h 2917189"/>
              <a:gd name="connsiteX2380" fmla="*/ 619780 w 2240366"/>
              <a:gd name="connsiteY2380" fmla="*/ 1632745 h 2917189"/>
              <a:gd name="connsiteX2381" fmla="*/ 619296 w 2240366"/>
              <a:gd name="connsiteY2381" fmla="*/ 1632745 h 2917189"/>
              <a:gd name="connsiteX2382" fmla="*/ 619296 w 2240366"/>
              <a:gd name="connsiteY2382" fmla="*/ 1630689 h 2917189"/>
              <a:gd name="connsiteX2383" fmla="*/ 618268 w 2240366"/>
              <a:gd name="connsiteY2383" fmla="*/ 1628632 h 2917189"/>
              <a:gd name="connsiteX2384" fmla="*/ 618268 w 2240366"/>
              <a:gd name="connsiteY2384" fmla="*/ 1627120 h 2917189"/>
              <a:gd name="connsiteX2385" fmla="*/ 617724 w 2240366"/>
              <a:gd name="connsiteY2385" fmla="*/ 1626636 h 2917189"/>
              <a:gd name="connsiteX2386" fmla="*/ 617240 w 2240366"/>
              <a:gd name="connsiteY2386" fmla="*/ 1624579 h 2917189"/>
              <a:gd name="connsiteX2387" fmla="*/ 617724 w 2240366"/>
              <a:gd name="connsiteY2387" fmla="*/ 1624095 h 2917189"/>
              <a:gd name="connsiteX2388" fmla="*/ 617724 w 2240366"/>
              <a:gd name="connsiteY2388" fmla="*/ 1623611 h 2917189"/>
              <a:gd name="connsiteX2389" fmla="*/ 620809 w 2240366"/>
              <a:gd name="connsiteY2389" fmla="*/ 1621555 h 2917189"/>
              <a:gd name="connsiteX2390" fmla="*/ 623893 w 2240366"/>
              <a:gd name="connsiteY2390" fmla="*/ 1621555 h 2917189"/>
              <a:gd name="connsiteX2391" fmla="*/ 624377 w 2240366"/>
              <a:gd name="connsiteY2391" fmla="*/ 1621071 h 2917189"/>
              <a:gd name="connsiteX2392" fmla="*/ 625406 w 2240366"/>
              <a:gd name="connsiteY2392" fmla="*/ 1621071 h 2917189"/>
              <a:gd name="connsiteX2393" fmla="*/ 625950 w 2240366"/>
              <a:gd name="connsiteY2393" fmla="*/ 1621555 h 2917189"/>
              <a:gd name="connsiteX2394" fmla="*/ 626434 w 2240366"/>
              <a:gd name="connsiteY2394" fmla="*/ 1621555 h 2917189"/>
              <a:gd name="connsiteX2395" fmla="*/ 626918 w 2240366"/>
              <a:gd name="connsiteY2395" fmla="*/ 1622583 h 2917189"/>
              <a:gd name="connsiteX2396" fmla="*/ 627462 w 2240366"/>
              <a:gd name="connsiteY2396" fmla="*/ 1623067 h 2917189"/>
              <a:gd name="connsiteX2397" fmla="*/ 628975 w 2240366"/>
              <a:gd name="connsiteY2397" fmla="*/ 1624095 h 2917189"/>
              <a:gd name="connsiteX2398" fmla="*/ 629519 w 2240366"/>
              <a:gd name="connsiteY2398" fmla="*/ 1624095 h 2917189"/>
              <a:gd name="connsiteX2399" fmla="*/ 630003 w 2240366"/>
              <a:gd name="connsiteY2399" fmla="*/ 1623611 h 2917189"/>
              <a:gd name="connsiteX2400" fmla="*/ 630487 w 2240366"/>
              <a:gd name="connsiteY2400" fmla="*/ 1623611 h 2917189"/>
              <a:gd name="connsiteX2401" fmla="*/ 631515 w 2240366"/>
              <a:gd name="connsiteY2401" fmla="*/ 1623127 h 2917189"/>
              <a:gd name="connsiteX2402" fmla="*/ 631515 w 2240366"/>
              <a:gd name="connsiteY2402" fmla="*/ 1622644 h 2917189"/>
              <a:gd name="connsiteX2403" fmla="*/ 631999 w 2240366"/>
              <a:gd name="connsiteY2403" fmla="*/ 1622160 h 2917189"/>
              <a:gd name="connsiteX2404" fmla="*/ 631999 w 2240366"/>
              <a:gd name="connsiteY2404" fmla="*/ 1621676 h 2917189"/>
              <a:gd name="connsiteX2405" fmla="*/ 632483 w 2240366"/>
              <a:gd name="connsiteY2405" fmla="*/ 1621192 h 2917189"/>
              <a:gd name="connsiteX2406" fmla="*/ 633028 w 2240366"/>
              <a:gd name="connsiteY2406" fmla="*/ 1620708 h 2917189"/>
              <a:gd name="connsiteX2407" fmla="*/ 633028 w 2240366"/>
              <a:gd name="connsiteY2407" fmla="*/ 1620224 h 2917189"/>
              <a:gd name="connsiteX2408" fmla="*/ 633511 w 2240366"/>
              <a:gd name="connsiteY2408" fmla="*/ 1619740 h 2917189"/>
              <a:gd name="connsiteX2409" fmla="*/ 633995 w 2240366"/>
              <a:gd name="connsiteY2409" fmla="*/ 1619256 h 2917189"/>
              <a:gd name="connsiteX2410" fmla="*/ 635024 w 2240366"/>
              <a:gd name="connsiteY2410" fmla="*/ 1617744 h 2917189"/>
              <a:gd name="connsiteX2411" fmla="*/ 635508 w 2240366"/>
              <a:gd name="connsiteY2411" fmla="*/ 1616716 h 2917189"/>
              <a:gd name="connsiteX2412" fmla="*/ 635508 w 2240366"/>
              <a:gd name="connsiteY2412" fmla="*/ 1616232 h 2917189"/>
              <a:gd name="connsiteX2413" fmla="*/ 635991 w 2240366"/>
              <a:gd name="connsiteY2413" fmla="*/ 1615748 h 2917189"/>
              <a:gd name="connsiteX2414" fmla="*/ 636536 w 2240366"/>
              <a:gd name="connsiteY2414" fmla="*/ 1615748 h 2917189"/>
              <a:gd name="connsiteX2415" fmla="*/ 637020 w 2240366"/>
              <a:gd name="connsiteY2415" fmla="*/ 1615264 h 2917189"/>
              <a:gd name="connsiteX2416" fmla="*/ 637504 w 2240366"/>
              <a:gd name="connsiteY2416" fmla="*/ 1615264 h 2917189"/>
              <a:gd name="connsiteX2417" fmla="*/ 638532 w 2240366"/>
              <a:gd name="connsiteY2417" fmla="*/ 1614780 h 2917189"/>
              <a:gd name="connsiteX2418" fmla="*/ 638532 w 2240366"/>
              <a:gd name="connsiteY2418" fmla="*/ 1613752 h 2917189"/>
              <a:gd name="connsiteX2419" fmla="*/ 639560 w 2240366"/>
              <a:gd name="connsiteY2419" fmla="*/ 1612723 h 2917189"/>
              <a:gd name="connsiteX2420" fmla="*/ 639560 w 2240366"/>
              <a:gd name="connsiteY2420" fmla="*/ 1612239 h 2917189"/>
              <a:gd name="connsiteX2421" fmla="*/ 640105 w 2240366"/>
              <a:gd name="connsiteY2421" fmla="*/ 1611755 h 2917189"/>
              <a:gd name="connsiteX2422" fmla="*/ 640105 w 2240366"/>
              <a:gd name="connsiteY2422" fmla="*/ 1610727 h 2917189"/>
              <a:gd name="connsiteX2423" fmla="*/ 639560 w 2240366"/>
              <a:gd name="connsiteY2423" fmla="*/ 1608186 h 2917189"/>
              <a:gd name="connsiteX2424" fmla="*/ 639560 w 2240366"/>
              <a:gd name="connsiteY2424" fmla="*/ 1607158 h 2917189"/>
              <a:gd name="connsiteX2425" fmla="*/ 640105 w 2240366"/>
              <a:gd name="connsiteY2425" fmla="*/ 1606674 h 2917189"/>
              <a:gd name="connsiteX2426" fmla="*/ 640105 w 2240366"/>
              <a:gd name="connsiteY2426" fmla="*/ 1604618 h 2917189"/>
              <a:gd name="connsiteX2427" fmla="*/ 639560 w 2240366"/>
              <a:gd name="connsiteY2427" fmla="*/ 1603589 h 2917189"/>
              <a:gd name="connsiteX2428" fmla="*/ 639560 w 2240366"/>
              <a:gd name="connsiteY2428" fmla="*/ 1601049 h 2917189"/>
              <a:gd name="connsiteX2429" fmla="*/ 639077 w 2240366"/>
              <a:gd name="connsiteY2429" fmla="*/ 1600565 h 2917189"/>
              <a:gd name="connsiteX2430" fmla="*/ 639077 w 2240366"/>
              <a:gd name="connsiteY2430" fmla="*/ 1598508 h 2917189"/>
              <a:gd name="connsiteX2431" fmla="*/ 639560 w 2240366"/>
              <a:gd name="connsiteY2431" fmla="*/ 1598024 h 2917189"/>
              <a:gd name="connsiteX2432" fmla="*/ 639560 w 2240366"/>
              <a:gd name="connsiteY2432" fmla="*/ 1597540 h 2917189"/>
              <a:gd name="connsiteX2433" fmla="*/ 640105 w 2240366"/>
              <a:gd name="connsiteY2433" fmla="*/ 1597056 h 2917189"/>
              <a:gd name="connsiteX2434" fmla="*/ 640105 w 2240366"/>
              <a:gd name="connsiteY2434" fmla="*/ 1596028 h 2917189"/>
              <a:gd name="connsiteX2435" fmla="*/ 640649 w 2240366"/>
              <a:gd name="connsiteY2435" fmla="*/ 1595544 h 2917189"/>
              <a:gd name="connsiteX2436" fmla="*/ 641133 w 2240366"/>
              <a:gd name="connsiteY2436" fmla="*/ 1593487 h 2917189"/>
              <a:gd name="connsiteX2437" fmla="*/ 641617 w 2240366"/>
              <a:gd name="connsiteY2437" fmla="*/ 1592943 h 2917189"/>
              <a:gd name="connsiteX2438" fmla="*/ 641617 w 2240366"/>
              <a:gd name="connsiteY2438" fmla="*/ 1592459 h 2917189"/>
              <a:gd name="connsiteX2439" fmla="*/ 642162 w 2240366"/>
              <a:gd name="connsiteY2439" fmla="*/ 1592459 h 2917189"/>
              <a:gd name="connsiteX2440" fmla="*/ 643674 w 2240366"/>
              <a:gd name="connsiteY2440" fmla="*/ 1586289 h 2917189"/>
              <a:gd name="connsiteX2441" fmla="*/ 640589 w 2240366"/>
              <a:gd name="connsiteY2441" fmla="*/ 1586289 h 2917189"/>
              <a:gd name="connsiteX2442" fmla="*/ 640589 w 2240366"/>
              <a:gd name="connsiteY2442" fmla="*/ 1585261 h 2917189"/>
              <a:gd name="connsiteX2443" fmla="*/ 640044 w 2240366"/>
              <a:gd name="connsiteY2443" fmla="*/ 1584232 h 2917189"/>
              <a:gd name="connsiteX2444" fmla="*/ 640044 w 2240366"/>
              <a:gd name="connsiteY2444" fmla="*/ 1583749 h 2917189"/>
              <a:gd name="connsiteX2445" fmla="*/ 640589 w 2240366"/>
              <a:gd name="connsiteY2445" fmla="*/ 1583265 h 2917189"/>
              <a:gd name="connsiteX2446" fmla="*/ 640589 w 2240366"/>
              <a:gd name="connsiteY2446" fmla="*/ 1580724 h 2917189"/>
              <a:gd name="connsiteX2447" fmla="*/ 639560 w 2240366"/>
              <a:gd name="connsiteY2447" fmla="*/ 1579696 h 2917189"/>
              <a:gd name="connsiteX2448" fmla="*/ 639560 w 2240366"/>
              <a:gd name="connsiteY2448" fmla="*/ 1578183 h 2917189"/>
              <a:gd name="connsiteX2449" fmla="*/ 639077 w 2240366"/>
              <a:gd name="connsiteY2449" fmla="*/ 1577700 h 2917189"/>
              <a:gd name="connsiteX2450" fmla="*/ 639077 w 2240366"/>
              <a:gd name="connsiteY2450" fmla="*/ 1576671 h 2917189"/>
              <a:gd name="connsiteX2451" fmla="*/ 638593 w 2240366"/>
              <a:gd name="connsiteY2451" fmla="*/ 1576671 h 2917189"/>
              <a:gd name="connsiteX2452" fmla="*/ 638048 w 2240366"/>
              <a:gd name="connsiteY2452" fmla="*/ 1576187 h 2917189"/>
              <a:gd name="connsiteX2453" fmla="*/ 638048 w 2240366"/>
              <a:gd name="connsiteY2453" fmla="*/ 1575703 h 2917189"/>
              <a:gd name="connsiteX2454" fmla="*/ 637564 w 2240366"/>
              <a:gd name="connsiteY2454" fmla="*/ 1575219 h 2917189"/>
              <a:gd name="connsiteX2455" fmla="*/ 637080 w 2240366"/>
              <a:gd name="connsiteY2455" fmla="*/ 1574191 h 2917189"/>
              <a:gd name="connsiteX2456" fmla="*/ 635568 w 2240366"/>
              <a:gd name="connsiteY2456" fmla="*/ 1572134 h 2917189"/>
              <a:gd name="connsiteX2457" fmla="*/ 634540 w 2240366"/>
              <a:gd name="connsiteY2457" fmla="*/ 1570078 h 2917189"/>
              <a:gd name="connsiteX2458" fmla="*/ 634540 w 2240366"/>
              <a:gd name="connsiteY2458" fmla="*/ 1569594 h 2917189"/>
              <a:gd name="connsiteX2459" fmla="*/ 634056 w 2240366"/>
              <a:gd name="connsiteY2459" fmla="*/ 1569110 h 2917189"/>
              <a:gd name="connsiteX2460" fmla="*/ 633572 w 2240366"/>
              <a:gd name="connsiteY2460" fmla="*/ 1568082 h 2917189"/>
              <a:gd name="connsiteX2461" fmla="*/ 633572 w 2240366"/>
              <a:gd name="connsiteY2461" fmla="*/ 1566569 h 2917189"/>
              <a:gd name="connsiteX2462" fmla="*/ 630003 w 2240366"/>
              <a:gd name="connsiteY2462" fmla="*/ 1559371 h 2917189"/>
              <a:gd name="connsiteX2463" fmla="*/ 630003 w 2240366"/>
              <a:gd name="connsiteY2463" fmla="*/ 1556286 h 2917189"/>
              <a:gd name="connsiteX2464" fmla="*/ 630487 w 2240366"/>
              <a:gd name="connsiteY2464" fmla="*/ 1555802 h 2917189"/>
              <a:gd name="connsiteX2465" fmla="*/ 630487 w 2240366"/>
              <a:gd name="connsiteY2465" fmla="*/ 1555318 h 2917189"/>
              <a:gd name="connsiteX2466" fmla="*/ 631515 w 2240366"/>
              <a:gd name="connsiteY2466" fmla="*/ 1554290 h 2917189"/>
              <a:gd name="connsiteX2467" fmla="*/ 631515 w 2240366"/>
              <a:gd name="connsiteY2467" fmla="*/ 1550177 h 2917189"/>
              <a:gd name="connsiteX2468" fmla="*/ 631999 w 2240366"/>
              <a:gd name="connsiteY2468" fmla="*/ 1549148 h 2917189"/>
              <a:gd name="connsiteX2469" fmla="*/ 631999 w 2240366"/>
              <a:gd name="connsiteY2469" fmla="*/ 1547092 h 2917189"/>
              <a:gd name="connsiteX2470" fmla="*/ 631515 w 2240366"/>
              <a:gd name="connsiteY2470" fmla="*/ 1546063 h 2917189"/>
              <a:gd name="connsiteX2471" fmla="*/ 631515 w 2240366"/>
              <a:gd name="connsiteY2471" fmla="*/ 1545579 h 2917189"/>
              <a:gd name="connsiteX2472" fmla="*/ 630971 w 2240366"/>
              <a:gd name="connsiteY2472" fmla="*/ 1545095 h 2917189"/>
              <a:gd name="connsiteX2473" fmla="*/ 630426 w 2240366"/>
              <a:gd name="connsiteY2473" fmla="*/ 1544611 h 2917189"/>
              <a:gd name="connsiteX2474" fmla="*/ 630426 w 2240366"/>
              <a:gd name="connsiteY2474" fmla="*/ 1544128 h 2917189"/>
              <a:gd name="connsiteX2475" fmla="*/ 629942 w 2240366"/>
              <a:gd name="connsiteY2475" fmla="*/ 1543644 h 2917189"/>
              <a:gd name="connsiteX2476" fmla="*/ 629942 w 2240366"/>
              <a:gd name="connsiteY2476" fmla="*/ 1542615 h 2917189"/>
              <a:gd name="connsiteX2477" fmla="*/ 630426 w 2240366"/>
              <a:gd name="connsiteY2477" fmla="*/ 1541587 h 2917189"/>
              <a:gd name="connsiteX2478" fmla="*/ 630426 w 2240366"/>
              <a:gd name="connsiteY2478" fmla="*/ 1541103 h 2917189"/>
              <a:gd name="connsiteX2479" fmla="*/ 630971 w 2240366"/>
              <a:gd name="connsiteY2479" fmla="*/ 1540619 h 2917189"/>
              <a:gd name="connsiteX2480" fmla="*/ 630971 w 2240366"/>
              <a:gd name="connsiteY2480" fmla="*/ 1538079 h 2917189"/>
              <a:gd name="connsiteX2481" fmla="*/ 630426 w 2240366"/>
              <a:gd name="connsiteY2481" fmla="*/ 1538079 h 2917189"/>
              <a:gd name="connsiteX2482" fmla="*/ 629942 w 2240366"/>
              <a:gd name="connsiteY2482" fmla="*/ 1537595 h 2917189"/>
              <a:gd name="connsiteX2483" fmla="*/ 628914 w 2240366"/>
              <a:gd name="connsiteY2483" fmla="*/ 1537111 h 2917189"/>
              <a:gd name="connsiteX2484" fmla="*/ 627886 w 2240366"/>
              <a:gd name="connsiteY2484" fmla="*/ 1536082 h 2917189"/>
              <a:gd name="connsiteX2485" fmla="*/ 627886 w 2240366"/>
              <a:gd name="connsiteY2485" fmla="*/ 1535054 h 2917189"/>
              <a:gd name="connsiteX2486" fmla="*/ 627341 w 2240366"/>
              <a:gd name="connsiteY2486" fmla="*/ 1534570 h 2917189"/>
              <a:gd name="connsiteX2487" fmla="*/ 627886 w 2240366"/>
              <a:gd name="connsiteY2487" fmla="*/ 1534570 h 2917189"/>
              <a:gd name="connsiteX2488" fmla="*/ 627886 w 2240366"/>
              <a:gd name="connsiteY2488" fmla="*/ 1534086 h 2917189"/>
              <a:gd name="connsiteX2489" fmla="*/ 628914 w 2240366"/>
              <a:gd name="connsiteY2489" fmla="*/ 1532030 h 2917189"/>
              <a:gd name="connsiteX2490" fmla="*/ 629459 w 2240366"/>
              <a:gd name="connsiteY2490" fmla="*/ 1531546 h 2917189"/>
              <a:gd name="connsiteX2491" fmla="*/ 629459 w 2240366"/>
              <a:gd name="connsiteY2491" fmla="*/ 1527432 h 2917189"/>
              <a:gd name="connsiteX2492" fmla="*/ 628430 w 2240366"/>
              <a:gd name="connsiteY2492" fmla="*/ 1525920 h 2917189"/>
              <a:gd name="connsiteX2493" fmla="*/ 628430 w 2240366"/>
              <a:gd name="connsiteY2493" fmla="*/ 1521323 h 2917189"/>
              <a:gd name="connsiteX2494" fmla="*/ 628975 w 2240366"/>
              <a:gd name="connsiteY2494" fmla="*/ 1520839 h 2917189"/>
              <a:gd name="connsiteX2495" fmla="*/ 628975 w 2240366"/>
              <a:gd name="connsiteY2495" fmla="*/ 1520355 h 2917189"/>
              <a:gd name="connsiteX2496" fmla="*/ 629519 w 2240366"/>
              <a:gd name="connsiteY2496" fmla="*/ 1519871 h 2917189"/>
              <a:gd name="connsiteX2497" fmla="*/ 630547 w 2240366"/>
              <a:gd name="connsiteY2497" fmla="*/ 1518843 h 2917189"/>
              <a:gd name="connsiteX2498" fmla="*/ 631092 w 2240366"/>
              <a:gd name="connsiteY2498" fmla="*/ 1517814 h 2917189"/>
              <a:gd name="connsiteX2499" fmla="*/ 631092 w 2240366"/>
              <a:gd name="connsiteY2499" fmla="*/ 1516302 h 2917189"/>
              <a:gd name="connsiteX2500" fmla="*/ 630547 w 2240366"/>
              <a:gd name="connsiteY2500" fmla="*/ 1515274 h 2917189"/>
              <a:gd name="connsiteX2501" fmla="*/ 630064 w 2240366"/>
              <a:gd name="connsiteY2501" fmla="*/ 1514790 h 2917189"/>
              <a:gd name="connsiteX2502" fmla="*/ 630064 w 2240366"/>
              <a:gd name="connsiteY2502" fmla="*/ 1513278 h 2917189"/>
              <a:gd name="connsiteX2503" fmla="*/ 629580 w 2240366"/>
              <a:gd name="connsiteY2503" fmla="*/ 1512794 h 2917189"/>
              <a:gd name="connsiteX2504" fmla="*/ 628551 w 2240366"/>
              <a:gd name="connsiteY2504" fmla="*/ 1511765 h 2917189"/>
              <a:gd name="connsiteX2505" fmla="*/ 628551 w 2240366"/>
              <a:gd name="connsiteY2505" fmla="*/ 1510737 h 2917189"/>
              <a:gd name="connsiteX2506" fmla="*/ 629096 w 2240366"/>
              <a:gd name="connsiteY2506" fmla="*/ 1510253 h 2917189"/>
              <a:gd name="connsiteX2507" fmla="*/ 629096 w 2240366"/>
              <a:gd name="connsiteY2507" fmla="*/ 1509769 h 2917189"/>
              <a:gd name="connsiteX2508" fmla="*/ 630608 w 2240366"/>
              <a:gd name="connsiteY2508" fmla="*/ 1507713 h 2917189"/>
              <a:gd name="connsiteX2509" fmla="*/ 631636 w 2240366"/>
              <a:gd name="connsiteY2509" fmla="*/ 1507229 h 2917189"/>
              <a:gd name="connsiteX2510" fmla="*/ 633148 w 2240366"/>
              <a:gd name="connsiteY2510" fmla="*/ 1499002 h 2917189"/>
              <a:gd name="connsiteX2511" fmla="*/ 633148 w 2240366"/>
              <a:gd name="connsiteY2511" fmla="*/ 1496462 h 2917189"/>
              <a:gd name="connsiteX2512" fmla="*/ 633632 w 2240366"/>
              <a:gd name="connsiteY2512" fmla="*/ 1495433 h 2917189"/>
              <a:gd name="connsiteX2513" fmla="*/ 633632 w 2240366"/>
              <a:gd name="connsiteY2513" fmla="*/ 1493921 h 2917189"/>
              <a:gd name="connsiteX2514" fmla="*/ 633148 w 2240366"/>
              <a:gd name="connsiteY2514" fmla="*/ 1493437 h 2917189"/>
              <a:gd name="connsiteX2515" fmla="*/ 633148 w 2240366"/>
              <a:gd name="connsiteY2515" fmla="*/ 1492409 h 2917189"/>
              <a:gd name="connsiteX2516" fmla="*/ 632604 w 2240366"/>
              <a:gd name="connsiteY2516" fmla="*/ 1491380 h 2917189"/>
              <a:gd name="connsiteX2517" fmla="*/ 632604 w 2240366"/>
              <a:gd name="connsiteY2517" fmla="*/ 1490896 h 2917189"/>
              <a:gd name="connsiteX2518" fmla="*/ 632120 w 2240366"/>
              <a:gd name="connsiteY2518" fmla="*/ 1490413 h 2917189"/>
              <a:gd name="connsiteX2519" fmla="*/ 632120 w 2240366"/>
              <a:gd name="connsiteY2519" fmla="*/ 1486299 h 2917189"/>
              <a:gd name="connsiteX2520" fmla="*/ 634661 w 2240366"/>
              <a:gd name="connsiteY2520" fmla="*/ 1480674 h 2917189"/>
              <a:gd name="connsiteX2521" fmla="*/ 634661 w 2240366"/>
              <a:gd name="connsiteY2521" fmla="*/ 1479645 h 2917189"/>
              <a:gd name="connsiteX2522" fmla="*/ 635205 w 2240366"/>
              <a:gd name="connsiteY2522" fmla="*/ 1479161 h 2917189"/>
              <a:gd name="connsiteX2523" fmla="*/ 635205 w 2240366"/>
              <a:gd name="connsiteY2523" fmla="*/ 1476621 h 2917189"/>
              <a:gd name="connsiteX2524" fmla="*/ 634661 w 2240366"/>
              <a:gd name="connsiteY2524" fmla="*/ 1476137 h 2917189"/>
              <a:gd name="connsiteX2525" fmla="*/ 634661 w 2240366"/>
              <a:gd name="connsiteY2525" fmla="*/ 1475653 h 2917189"/>
              <a:gd name="connsiteX2526" fmla="*/ 632604 w 2240366"/>
              <a:gd name="connsiteY2526" fmla="*/ 1473112 h 2917189"/>
              <a:gd name="connsiteX2527" fmla="*/ 632604 w 2240366"/>
              <a:gd name="connsiteY2527" fmla="*/ 1472084 h 2917189"/>
              <a:gd name="connsiteX2528" fmla="*/ 632120 w 2240366"/>
              <a:gd name="connsiteY2528" fmla="*/ 1471600 h 2917189"/>
              <a:gd name="connsiteX2529" fmla="*/ 632120 w 2240366"/>
              <a:gd name="connsiteY2529" fmla="*/ 1468515 h 2917189"/>
              <a:gd name="connsiteX2530" fmla="*/ 631636 w 2240366"/>
              <a:gd name="connsiteY2530" fmla="*/ 1468031 h 2917189"/>
              <a:gd name="connsiteX2531" fmla="*/ 631636 w 2240366"/>
              <a:gd name="connsiteY2531" fmla="*/ 1467003 h 2917189"/>
              <a:gd name="connsiteX2532" fmla="*/ 632120 w 2240366"/>
              <a:gd name="connsiteY2532" fmla="*/ 1466519 h 2917189"/>
              <a:gd name="connsiteX2533" fmla="*/ 632120 w 2240366"/>
              <a:gd name="connsiteY2533" fmla="*/ 1465491 h 2917189"/>
              <a:gd name="connsiteX2534" fmla="*/ 631636 w 2240366"/>
              <a:gd name="connsiteY2534" fmla="*/ 1465007 h 2917189"/>
              <a:gd name="connsiteX2535" fmla="*/ 631636 w 2240366"/>
              <a:gd name="connsiteY2535" fmla="*/ 1462950 h 2917189"/>
              <a:gd name="connsiteX2536" fmla="*/ 631092 w 2240366"/>
              <a:gd name="connsiteY2536" fmla="*/ 1462466 h 2917189"/>
              <a:gd name="connsiteX2537" fmla="*/ 631092 w 2240366"/>
              <a:gd name="connsiteY2537" fmla="*/ 1458897 h 2917189"/>
              <a:gd name="connsiteX2538" fmla="*/ 631636 w 2240366"/>
              <a:gd name="connsiteY2538" fmla="*/ 1458897 h 2917189"/>
              <a:gd name="connsiteX2539" fmla="*/ 631636 w 2240366"/>
              <a:gd name="connsiteY2539" fmla="*/ 1458413 h 2917189"/>
              <a:gd name="connsiteX2540" fmla="*/ 632665 w 2240366"/>
              <a:gd name="connsiteY2540" fmla="*/ 1457385 h 2917189"/>
              <a:gd name="connsiteX2541" fmla="*/ 632665 w 2240366"/>
              <a:gd name="connsiteY2541" fmla="*/ 1456357 h 2917189"/>
              <a:gd name="connsiteX2542" fmla="*/ 633209 w 2240366"/>
              <a:gd name="connsiteY2542" fmla="*/ 1455873 h 2917189"/>
              <a:gd name="connsiteX2543" fmla="*/ 633693 w 2240366"/>
              <a:gd name="connsiteY2543" fmla="*/ 1455389 h 2917189"/>
              <a:gd name="connsiteX2544" fmla="*/ 633693 w 2240366"/>
              <a:gd name="connsiteY2544" fmla="*/ 1447162 h 2917189"/>
              <a:gd name="connsiteX2545" fmla="*/ 633209 w 2240366"/>
              <a:gd name="connsiteY2545" fmla="*/ 1446678 h 2917189"/>
              <a:gd name="connsiteX2546" fmla="*/ 633209 w 2240366"/>
              <a:gd name="connsiteY2546" fmla="*/ 1444622 h 2917189"/>
              <a:gd name="connsiteX2547" fmla="*/ 633693 w 2240366"/>
              <a:gd name="connsiteY2547" fmla="*/ 1444138 h 2917189"/>
              <a:gd name="connsiteX2548" fmla="*/ 634177 w 2240366"/>
              <a:gd name="connsiteY2548" fmla="*/ 1443654 h 2917189"/>
              <a:gd name="connsiteX2549" fmla="*/ 635205 w 2240366"/>
              <a:gd name="connsiteY2549" fmla="*/ 1443170 h 2917189"/>
              <a:gd name="connsiteX2550" fmla="*/ 635205 w 2240366"/>
              <a:gd name="connsiteY2550" fmla="*/ 1442686 h 2917189"/>
              <a:gd name="connsiteX2551" fmla="*/ 635689 w 2240366"/>
              <a:gd name="connsiteY2551" fmla="*/ 1442686 h 2917189"/>
              <a:gd name="connsiteX2552" fmla="*/ 635689 w 2240366"/>
              <a:gd name="connsiteY2552" fmla="*/ 1442202 h 2917189"/>
              <a:gd name="connsiteX2553" fmla="*/ 636173 w 2240366"/>
              <a:gd name="connsiteY2553" fmla="*/ 1441718 h 2917189"/>
              <a:gd name="connsiteX2554" fmla="*/ 636173 w 2240366"/>
              <a:gd name="connsiteY2554" fmla="*/ 1440206 h 2917189"/>
              <a:gd name="connsiteX2555" fmla="*/ 636717 w 2240366"/>
              <a:gd name="connsiteY2555" fmla="*/ 1439178 h 2917189"/>
              <a:gd name="connsiteX2556" fmla="*/ 636717 w 2240366"/>
              <a:gd name="connsiteY2556" fmla="*/ 1435609 h 2917189"/>
              <a:gd name="connsiteX2557" fmla="*/ 637201 w 2240366"/>
              <a:gd name="connsiteY2557" fmla="*/ 1435125 h 2917189"/>
              <a:gd name="connsiteX2558" fmla="*/ 637201 w 2240366"/>
              <a:gd name="connsiteY2558" fmla="*/ 1434641 h 2917189"/>
              <a:gd name="connsiteX2559" fmla="*/ 637685 w 2240366"/>
              <a:gd name="connsiteY2559" fmla="*/ 1431072 h 2917189"/>
              <a:gd name="connsiteX2560" fmla="*/ 638169 w 2240366"/>
              <a:gd name="connsiteY2560" fmla="*/ 1431072 h 2917189"/>
              <a:gd name="connsiteX2561" fmla="*/ 638714 w 2240366"/>
              <a:gd name="connsiteY2561" fmla="*/ 1430588 h 2917189"/>
              <a:gd name="connsiteX2562" fmla="*/ 638714 w 2240366"/>
              <a:gd name="connsiteY2562" fmla="*/ 1430104 h 2917189"/>
              <a:gd name="connsiteX2563" fmla="*/ 639197 w 2240366"/>
              <a:gd name="connsiteY2563" fmla="*/ 1429620 h 2917189"/>
              <a:gd name="connsiteX2564" fmla="*/ 639197 w 2240366"/>
              <a:gd name="connsiteY2564" fmla="*/ 1429136 h 2917189"/>
              <a:gd name="connsiteX2565" fmla="*/ 640770 w 2240366"/>
              <a:gd name="connsiteY2565" fmla="*/ 1427624 h 2917189"/>
              <a:gd name="connsiteX2566" fmla="*/ 640770 w 2240366"/>
              <a:gd name="connsiteY2566" fmla="*/ 1425567 h 2917189"/>
              <a:gd name="connsiteX2567" fmla="*/ 641254 w 2240366"/>
              <a:gd name="connsiteY2567" fmla="*/ 1425083 h 2917189"/>
              <a:gd name="connsiteX2568" fmla="*/ 640770 w 2240366"/>
              <a:gd name="connsiteY2568" fmla="*/ 1424599 h 2917189"/>
              <a:gd name="connsiteX2569" fmla="*/ 641254 w 2240366"/>
              <a:gd name="connsiteY2569" fmla="*/ 1424115 h 2917189"/>
              <a:gd name="connsiteX2570" fmla="*/ 641254 w 2240366"/>
              <a:gd name="connsiteY2570" fmla="*/ 1422603 h 2917189"/>
              <a:gd name="connsiteX2571" fmla="*/ 642282 w 2240366"/>
              <a:gd name="connsiteY2571" fmla="*/ 1421575 h 2917189"/>
              <a:gd name="connsiteX2572" fmla="*/ 642282 w 2240366"/>
              <a:gd name="connsiteY2572" fmla="*/ 1421091 h 2917189"/>
              <a:gd name="connsiteX2573" fmla="*/ 642766 w 2240366"/>
              <a:gd name="connsiteY2573" fmla="*/ 1420607 h 2917189"/>
              <a:gd name="connsiteX2574" fmla="*/ 643250 w 2240366"/>
              <a:gd name="connsiteY2574" fmla="*/ 1420607 h 2917189"/>
              <a:gd name="connsiteX2575" fmla="*/ 645851 w 2240366"/>
              <a:gd name="connsiteY2575" fmla="*/ 1417038 h 2917189"/>
              <a:gd name="connsiteX2576" fmla="*/ 646335 w 2240366"/>
              <a:gd name="connsiteY2576" fmla="*/ 1417038 h 2917189"/>
              <a:gd name="connsiteX2577" fmla="*/ 649420 w 2240366"/>
              <a:gd name="connsiteY2577" fmla="*/ 1415526 h 2917189"/>
              <a:gd name="connsiteX2578" fmla="*/ 649904 w 2240366"/>
              <a:gd name="connsiteY2578" fmla="*/ 1415526 h 2917189"/>
              <a:gd name="connsiteX2579" fmla="*/ 650932 w 2240366"/>
              <a:gd name="connsiteY2579" fmla="*/ 1414498 h 2917189"/>
              <a:gd name="connsiteX2580" fmla="*/ 651477 w 2240366"/>
              <a:gd name="connsiteY2580" fmla="*/ 1414498 h 2917189"/>
              <a:gd name="connsiteX2581" fmla="*/ 651477 w 2240366"/>
              <a:gd name="connsiteY2581" fmla="*/ 1414014 h 2917189"/>
              <a:gd name="connsiteX2582" fmla="*/ 651961 w 2240366"/>
              <a:gd name="connsiteY2582" fmla="*/ 1413530 h 2917189"/>
              <a:gd name="connsiteX2583" fmla="*/ 651961 w 2240366"/>
              <a:gd name="connsiteY2583" fmla="*/ 1412017 h 2917189"/>
              <a:gd name="connsiteX2584" fmla="*/ 652445 w 2240366"/>
              <a:gd name="connsiteY2584" fmla="*/ 1411534 h 2917189"/>
              <a:gd name="connsiteX2585" fmla="*/ 652445 w 2240366"/>
              <a:gd name="connsiteY2585" fmla="*/ 1410505 h 2917189"/>
              <a:gd name="connsiteX2586" fmla="*/ 654501 w 2240366"/>
              <a:gd name="connsiteY2586" fmla="*/ 1410505 h 2917189"/>
              <a:gd name="connsiteX2587" fmla="*/ 654501 w 2240366"/>
              <a:gd name="connsiteY2587" fmla="*/ 1410989 h 2917189"/>
              <a:gd name="connsiteX2588" fmla="*/ 655046 w 2240366"/>
              <a:gd name="connsiteY2588" fmla="*/ 1411473 h 2917189"/>
              <a:gd name="connsiteX2589" fmla="*/ 655530 w 2240366"/>
              <a:gd name="connsiteY2589" fmla="*/ 1411957 h 2917189"/>
              <a:gd name="connsiteX2590" fmla="*/ 657586 w 2240366"/>
              <a:gd name="connsiteY2590" fmla="*/ 1414014 h 2917189"/>
              <a:gd name="connsiteX2591" fmla="*/ 661700 w 2240366"/>
              <a:gd name="connsiteY2591" fmla="*/ 1412501 h 2917189"/>
              <a:gd name="connsiteX2592" fmla="*/ 662244 w 2240366"/>
              <a:gd name="connsiteY2592" fmla="*/ 1412017 h 2917189"/>
              <a:gd name="connsiteX2593" fmla="*/ 662244 w 2240366"/>
              <a:gd name="connsiteY2593" fmla="*/ 1410505 h 2917189"/>
              <a:gd name="connsiteX2594" fmla="*/ 662728 w 2240366"/>
              <a:gd name="connsiteY2594" fmla="*/ 1410021 h 2917189"/>
              <a:gd name="connsiteX2595" fmla="*/ 662728 w 2240366"/>
              <a:gd name="connsiteY2595" fmla="*/ 1408993 h 2917189"/>
              <a:gd name="connsiteX2596" fmla="*/ 664301 w 2240366"/>
              <a:gd name="connsiteY2596" fmla="*/ 1407481 h 2917189"/>
              <a:gd name="connsiteX2597" fmla="*/ 664785 w 2240366"/>
              <a:gd name="connsiteY2597" fmla="*/ 1407481 h 2917189"/>
              <a:gd name="connsiteX2598" fmla="*/ 665813 w 2240366"/>
              <a:gd name="connsiteY2598" fmla="*/ 1406997 h 2917189"/>
              <a:gd name="connsiteX2599" fmla="*/ 666297 w 2240366"/>
              <a:gd name="connsiteY2599" fmla="*/ 1406513 h 2917189"/>
              <a:gd name="connsiteX2600" fmla="*/ 666781 w 2240366"/>
              <a:gd name="connsiteY2600" fmla="*/ 1406029 h 2917189"/>
              <a:gd name="connsiteX2601" fmla="*/ 667325 w 2240366"/>
              <a:gd name="connsiteY2601" fmla="*/ 1406029 h 2917189"/>
              <a:gd name="connsiteX2602" fmla="*/ 667325 w 2240366"/>
              <a:gd name="connsiteY2602" fmla="*/ 1405545 h 2917189"/>
              <a:gd name="connsiteX2603" fmla="*/ 668354 w 2240366"/>
              <a:gd name="connsiteY2603" fmla="*/ 1405545 h 2917189"/>
              <a:gd name="connsiteX2604" fmla="*/ 668838 w 2240366"/>
              <a:gd name="connsiteY2604" fmla="*/ 1405061 h 2917189"/>
              <a:gd name="connsiteX2605" fmla="*/ 669866 w 2240366"/>
              <a:gd name="connsiteY2605" fmla="*/ 1405061 h 2917189"/>
              <a:gd name="connsiteX2606" fmla="*/ 670410 w 2240366"/>
              <a:gd name="connsiteY2606" fmla="*/ 1404577 h 2917189"/>
              <a:gd name="connsiteX2607" fmla="*/ 671439 w 2240366"/>
              <a:gd name="connsiteY2607" fmla="*/ 1403549 h 2917189"/>
              <a:gd name="connsiteX2608" fmla="*/ 671439 w 2240366"/>
              <a:gd name="connsiteY2608" fmla="*/ 1403004 h 2917189"/>
              <a:gd name="connsiteX2609" fmla="*/ 676036 w 2240366"/>
              <a:gd name="connsiteY2609" fmla="*/ 1399919 h 2917189"/>
              <a:gd name="connsiteX2610" fmla="*/ 676036 w 2240366"/>
              <a:gd name="connsiteY2610" fmla="*/ 1398891 h 2917189"/>
              <a:gd name="connsiteX2611" fmla="*/ 676580 w 2240366"/>
              <a:gd name="connsiteY2611" fmla="*/ 1398407 h 2917189"/>
              <a:gd name="connsiteX2612" fmla="*/ 676580 w 2240366"/>
              <a:gd name="connsiteY2612" fmla="*/ 1396895 h 2917189"/>
              <a:gd name="connsiteX2613" fmla="*/ 677064 w 2240366"/>
              <a:gd name="connsiteY2613" fmla="*/ 1396411 h 2917189"/>
              <a:gd name="connsiteX2614" fmla="*/ 676580 w 2240366"/>
              <a:gd name="connsiteY2614" fmla="*/ 1395927 h 2917189"/>
              <a:gd name="connsiteX2615" fmla="*/ 676580 w 2240366"/>
              <a:gd name="connsiteY2615" fmla="*/ 1393870 h 2917189"/>
              <a:gd name="connsiteX2616" fmla="*/ 677064 w 2240366"/>
              <a:gd name="connsiteY2616" fmla="*/ 1393387 h 2917189"/>
              <a:gd name="connsiteX2617" fmla="*/ 677064 w 2240366"/>
              <a:gd name="connsiteY2617" fmla="*/ 1392358 h 2917189"/>
              <a:gd name="connsiteX2618" fmla="*/ 677548 w 2240366"/>
              <a:gd name="connsiteY2618" fmla="*/ 1391874 h 2917189"/>
              <a:gd name="connsiteX2619" fmla="*/ 678032 w 2240366"/>
              <a:gd name="connsiteY2619" fmla="*/ 1391390 h 2917189"/>
              <a:gd name="connsiteX2620" fmla="*/ 678032 w 2240366"/>
              <a:gd name="connsiteY2620" fmla="*/ 1390362 h 2917189"/>
              <a:gd name="connsiteX2621" fmla="*/ 678576 w 2240366"/>
              <a:gd name="connsiteY2621" fmla="*/ 1389878 h 2917189"/>
              <a:gd name="connsiteX2622" fmla="*/ 678576 w 2240366"/>
              <a:gd name="connsiteY2622" fmla="*/ 1389394 h 2917189"/>
              <a:gd name="connsiteX2623" fmla="*/ 679060 w 2240366"/>
              <a:gd name="connsiteY2623" fmla="*/ 1388366 h 2917189"/>
              <a:gd name="connsiteX2624" fmla="*/ 679060 w 2240366"/>
              <a:gd name="connsiteY2624" fmla="*/ 1387882 h 2917189"/>
              <a:gd name="connsiteX2625" fmla="*/ 679544 w 2240366"/>
              <a:gd name="connsiteY2625" fmla="*/ 1387398 h 2917189"/>
              <a:gd name="connsiteX2626" fmla="*/ 679544 w 2240366"/>
              <a:gd name="connsiteY2626" fmla="*/ 1386914 h 2917189"/>
              <a:gd name="connsiteX2627" fmla="*/ 680089 w 2240366"/>
              <a:gd name="connsiteY2627" fmla="*/ 1386430 h 2917189"/>
              <a:gd name="connsiteX2628" fmla="*/ 681117 w 2240366"/>
              <a:gd name="connsiteY2628" fmla="*/ 1386430 h 2917189"/>
              <a:gd name="connsiteX2629" fmla="*/ 681601 w 2240366"/>
              <a:gd name="connsiteY2629" fmla="*/ 1385946 h 2917189"/>
              <a:gd name="connsiteX2630" fmla="*/ 681601 w 2240366"/>
              <a:gd name="connsiteY2630" fmla="*/ 1385462 h 2917189"/>
              <a:gd name="connsiteX2631" fmla="*/ 682145 w 2240366"/>
              <a:gd name="connsiteY2631" fmla="*/ 1384978 h 2917189"/>
              <a:gd name="connsiteX2632" fmla="*/ 682145 w 2240366"/>
              <a:gd name="connsiteY2632" fmla="*/ 1383950 h 2917189"/>
              <a:gd name="connsiteX2633" fmla="*/ 681601 w 2240366"/>
              <a:gd name="connsiteY2633" fmla="*/ 1382922 h 2917189"/>
              <a:gd name="connsiteX2634" fmla="*/ 681601 w 2240366"/>
              <a:gd name="connsiteY2634" fmla="*/ 1381894 h 2917189"/>
              <a:gd name="connsiteX2635" fmla="*/ 681117 w 2240366"/>
              <a:gd name="connsiteY2635" fmla="*/ 1381410 h 2917189"/>
              <a:gd name="connsiteX2636" fmla="*/ 681117 w 2240366"/>
              <a:gd name="connsiteY2636" fmla="*/ 1380926 h 2917189"/>
              <a:gd name="connsiteX2637" fmla="*/ 680633 w 2240366"/>
              <a:gd name="connsiteY2637" fmla="*/ 1380442 h 2917189"/>
              <a:gd name="connsiteX2638" fmla="*/ 680149 w 2240366"/>
              <a:gd name="connsiteY2638" fmla="*/ 1379958 h 2917189"/>
              <a:gd name="connsiteX2639" fmla="*/ 680149 w 2240366"/>
              <a:gd name="connsiteY2639" fmla="*/ 1379474 h 2917189"/>
              <a:gd name="connsiteX2640" fmla="*/ 679121 w 2240366"/>
              <a:gd name="connsiteY2640" fmla="*/ 1378446 h 2917189"/>
              <a:gd name="connsiteX2641" fmla="*/ 679121 w 2240366"/>
              <a:gd name="connsiteY2641" fmla="*/ 1375361 h 2917189"/>
              <a:gd name="connsiteX2642" fmla="*/ 679605 w 2240366"/>
              <a:gd name="connsiteY2642" fmla="*/ 1374877 h 2917189"/>
              <a:gd name="connsiteX2643" fmla="*/ 679605 w 2240366"/>
              <a:gd name="connsiteY2643" fmla="*/ 1373848 h 2917189"/>
              <a:gd name="connsiteX2644" fmla="*/ 680149 w 2240366"/>
              <a:gd name="connsiteY2644" fmla="*/ 1373364 h 2917189"/>
              <a:gd name="connsiteX2645" fmla="*/ 679605 w 2240366"/>
              <a:gd name="connsiteY2645" fmla="*/ 1372336 h 2917189"/>
              <a:gd name="connsiteX2646" fmla="*/ 679605 w 2240366"/>
              <a:gd name="connsiteY2646" fmla="*/ 1371308 h 2917189"/>
              <a:gd name="connsiteX2647" fmla="*/ 678576 w 2240366"/>
              <a:gd name="connsiteY2647" fmla="*/ 1370824 h 2917189"/>
              <a:gd name="connsiteX2648" fmla="*/ 678032 w 2240366"/>
              <a:gd name="connsiteY2648" fmla="*/ 1369796 h 2917189"/>
              <a:gd name="connsiteX2649" fmla="*/ 677548 w 2240366"/>
              <a:gd name="connsiteY2649" fmla="*/ 1369312 h 2917189"/>
              <a:gd name="connsiteX2650" fmla="*/ 677064 w 2240366"/>
              <a:gd name="connsiteY2650" fmla="*/ 1368828 h 2917189"/>
              <a:gd name="connsiteX2651" fmla="*/ 671439 w 2240366"/>
              <a:gd name="connsiteY2651" fmla="*/ 1366287 h 2917189"/>
              <a:gd name="connsiteX2652" fmla="*/ 670410 w 2240366"/>
              <a:gd name="connsiteY2652" fmla="*/ 1365803 h 2917189"/>
              <a:gd name="connsiteX2653" fmla="*/ 669382 w 2240366"/>
              <a:gd name="connsiteY2653" fmla="*/ 1364775 h 2917189"/>
              <a:gd name="connsiteX2654" fmla="*/ 667325 w 2240366"/>
              <a:gd name="connsiteY2654" fmla="*/ 1363747 h 2917189"/>
              <a:gd name="connsiteX2655" fmla="*/ 663756 w 2240366"/>
              <a:gd name="connsiteY2655" fmla="*/ 1363747 h 2917189"/>
              <a:gd name="connsiteX2656" fmla="*/ 663212 w 2240366"/>
              <a:gd name="connsiteY2656" fmla="*/ 1364230 h 2917189"/>
              <a:gd name="connsiteX2657" fmla="*/ 662728 w 2240366"/>
              <a:gd name="connsiteY2657" fmla="*/ 1364230 h 2917189"/>
              <a:gd name="connsiteX2658" fmla="*/ 661700 w 2240366"/>
              <a:gd name="connsiteY2658" fmla="*/ 1363747 h 2917189"/>
              <a:gd name="connsiteX2659" fmla="*/ 661216 w 2240366"/>
              <a:gd name="connsiteY2659" fmla="*/ 1363747 h 2917189"/>
              <a:gd name="connsiteX2660" fmla="*/ 660732 w 2240366"/>
              <a:gd name="connsiteY2660" fmla="*/ 1363263 h 2917189"/>
              <a:gd name="connsiteX2661" fmla="*/ 660732 w 2240366"/>
              <a:gd name="connsiteY2661" fmla="*/ 1362779 h 2917189"/>
              <a:gd name="connsiteX2662" fmla="*/ 660187 w 2240366"/>
              <a:gd name="connsiteY2662" fmla="*/ 1362295 h 2917189"/>
              <a:gd name="connsiteX2663" fmla="*/ 657647 w 2240366"/>
              <a:gd name="connsiteY2663" fmla="*/ 1358181 h 2917189"/>
              <a:gd name="connsiteX2664" fmla="*/ 657163 w 2240366"/>
              <a:gd name="connsiteY2664" fmla="*/ 1357153 h 2917189"/>
              <a:gd name="connsiteX2665" fmla="*/ 656619 w 2240366"/>
              <a:gd name="connsiteY2665" fmla="*/ 1356125 h 2917189"/>
              <a:gd name="connsiteX2666" fmla="*/ 656074 w 2240366"/>
              <a:gd name="connsiteY2666" fmla="*/ 1355641 h 2917189"/>
              <a:gd name="connsiteX2667" fmla="*/ 655590 w 2240366"/>
              <a:gd name="connsiteY2667" fmla="*/ 1355096 h 2917189"/>
              <a:gd name="connsiteX2668" fmla="*/ 655590 w 2240366"/>
              <a:gd name="connsiteY2668" fmla="*/ 1354068 h 2917189"/>
              <a:gd name="connsiteX2669" fmla="*/ 655106 w 2240366"/>
              <a:gd name="connsiteY2669" fmla="*/ 1353584 h 2917189"/>
              <a:gd name="connsiteX2670" fmla="*/ 653594 w 2240366"/>
              <a:gd name="connsiteY2670" fmla="*/ 1350499 h 2917189"/>
              <a:gd name="connsiteX2671" fmla="*/ 653594 w 2240366"/>
              <a:gd name="connsiteY2671" fmla="*/ 1348987 h 2917189"/>
              <a:gd name="connsiteX2672" fmla="*/ 653050 w 2240366"/>
              <a:gd name="connsiteY2672" fmla="*/ 1348503 h 2917189"/>
              <a:gd name="connsiteX2673" fmla="*/ 653050 w 2240366"/>
              <a:gd name="connsiteY2673" fmla="*/ 1344934 h 2917189"/>
              <a:gd name="connsiteX2674" fmla="*/ 653594 w 2240366"/>
              <a:gd name="connsiteY2674" fmla="*/ 1344450 h 2917189"/>
              <a:gd name="connsiteX2675" fmla="*/ 653594 w 2240366"/>
              <a:gd name="connsiteY2675" fmla="*/ 1342394 h 2917189"/>
              <a:gd name="connsiteX2676" fmla="*/ 653050 w 2240366"/>
              <a:gd name="connsiteY2676" fmla="*/ 1341910 h 2917189"/>
              <a:gd name="connsiteX2677" fmla="*/ 653050 w 2240366"/>
              <a:gd name="connsiteY2677" fmla="*/ 1341426 h 2917189"/>
              <a:gd name="connsiteX2678" fmla="*/ 652505 w 2240366"/>
              <a:gd name="connsiteY2678" fmla="*/ 1340942 h 2917189"/>
              <a:gd name="connsiteX2679" fmla="*/ 652021 w 2240366"/>
              <a:gd name="connsiteY2679" fmla="*/ 1340942 h 2917189"/>
              <a:gd name="connsiteX2680" fmla="*/ 651537 w 2240366"/>
              <a:gd name="connsiteY2680" fmla="*/ 1340458 h 2917189"/>
              <a:gd name="connsiteX2681" fmla="*/ 649965 w 2240366"/>
              <a:gd name="connsiteY2681" fmla="*/ 1339913 h 2917189"/>
              <a:gd name="connsiteX2682" fmla="*/ 648936 w 2240366"/>
              <a:gd name="connsiteY2682" fmla="*/ 1339430 h 2917189"/>
              <a:gd name="connsiteX2683" fmla="*/ 648452 w 2240366"/>
              <a:gd name="connsiteY2683" fmla="*/ 1338946 h 2917189"/>
              <a:gd name="connsiteX2684" fmla="*/ 647424 w 2240366"/>
              <a:gd name="connsiteY2684" fmla="*/ 1338462 h 2917189"/>
              <a:gd name="connsiteX2685" fmla="*/ 646880 w 2240366"/>
              <a:gd name="connsiteY2685" fmla="*/ 1337978 h 2917189"/>
              <a:gd name="connsiteX2686" fmla="*/ 646396 w 2240366"/>
              <a:gd name="connsiteY2686" fmla="*/ 1337978 h 2917189"/>
              <a:gd name="connsiteX2687" fmla="*/ 644339 w 2240366"/>
              <a:gd name="connsiteY2687" fmla="*/ 1335921 h 2917189"/>
              <a:gd name="connsiteX2688" fmla="*/ 643795 w 2240366"/>
              <a:gd name="connsiteY2688" fmla="*/ 1335921 h 2917189"/>
              <a:gd name="connsiteX2689" fmla="*/ 641254 w 2240366"/>
              <a:gd name="connsiteY2689" fmla="*/ 1334409 h 2917189"/>
              <a:gd name="connsiteX2690" fmla="*/ 640226 w 2240366"/>
              <a:gd name="connsiteY2690" fmla="*/ 1334409 h 2917189"/>
              <a:gd name="connsiteX2691" fmla="*/ 639197 w 2240366"/>
              <a:gd name="connsiteY2691" fmla="*/ 1333381 h 2917189"/>
              <a:gd name="connsiteX2692" fmla="*/ 639197 w 2240366"/>
              <a:gd name="connsiteY2692" fmla="*/ 1332897 h 2917189"/>
              <a:gd name="connsiteX2693" fmla="*/ 638714 w 2240366"/>
              <a:gd name="connsiteY2693" fmla="*/ 1332897 h 2917189"/>
              <a:gd name="connsiteX2694" fmla="*/ 638714 w 2240366"/>
              <a:gd name="connsiteY2694" fmla="*/ 1332413 h 2917189"/>
              <a:gd name="connsiteX2695" fmla="*/ 638169 w 2240366"/>
              <a:gd name="connsiteY2695" fmla="*/ 1332413 h 2917189"/>
              <a:gd name="connsiteX2696" fmla="*/ 637685 w 2240366"/>
              <a:gd name="connsiteY2696" fmla="*/ 1331929 h 2917189"/>
              <a:gd name="connsiteX2697" fmla="*/ 637201 w 2240366"/>
              <a:gd name="connsiteY2697" fmla="*/ 1331929 h 2917189"/>
              <a:gd name="connsiteX2698" fmla="*/ 637201 w 2240366"/>
              <a:gd name="connsiteY2698" fmla="*/ 1331445 h 2917189"/>
              <a:gd name="connsiteX2699" fmla="*/ 636717 w 2240366"/>
              <a:gd name="connsiteY2699" fmla="*/ 1330416 h 2917189"/>
              <a:gd name="connsiteX2700" fmla="*/ 636717 w 2240366"/>
              <a:gd name="connsiteY2700" fmla="*/ 1326848 h 2917189"/>
              <a:gd name="connsiteX2701" fmla="*/ 635205 w 2240366"/>
              <a:gd name="connsiteY2701" fmla="*/ 1322734 h 2917189"/>
              <a:gd name="connsiteX2702" fmla="*/ 634177 w 2240366"/>
              <a:gd name="connsiteY2702" fmla="*/ 1321706 h 2917189"/>
              <a:gd name="connsiteX2703" fmla="*/ 633148 w 2240366"/>
              <a:gd name="connsiteY2703" fmla="*/ 1321222 h 2917189"/>
              <a:gd name="connsiteX2704" fmla="*/ 632120 w 2240366"/>
              <a:gd name="connsiteY2704" fmla="*/ 1320194 h 2917189"/>
              <a:gd name="connsiteX2705" fmla="*/ 631092 w 2240366"/>
              <a:gd name="connsiteY2705" fmla="*/ 1320194 h 2917189"/>
              <a:gd name="connsiteX2706" fmla="*/ 630547 w 2240366"/>
              <a:gd name="connsiteY2706" fmla="*/ 1319710 h 2917189"/>
              <a:gd name="connsiteX2707" fmla="*/ 628491 w 2240366"/>
              <a:gd name="connsiteY2707" fmla="*/ 1319710 h 2917189"/>
              <a:gd name="connsiteX2708" fmla="*/ 628007 w 2240366"/>
              <a:gd name="connsiteY2708" fmla="*/ 1319226 h 2917189"/>
              <a:gd name="connsiteX2709" fmla="*/ 627462 w 2240366"/>
              <a:gd name="connsiteY2709" fmla="*/ 1319226 h 2917189"/>
              <a:gd name="connsiteX2710" fmla="*/ 626918 w 2240366"/>
              <a:gd name="connsiteY2710" fmla="*/ 1318198 h 2917189"/>
              <a:gd name="connsiteX2711" fmla="*/ 625890 w 2240366"/>
              <a:gd name="connsiteY2711" fmla="*/ 1317714 h 2917189"/>
              <a:gd name="connsiteX2712" fmla="*/ 625345 w 2240366"/>
              <a:gd name="connsiteY2712" fmla="*/ 1317714 h 2917189"/>
              <a:gd name="connsiteX2713" fmla="*/ 624317 w 2240366"/>
              <a:gd name="connsiteY2713" fmla="*/ 1317230 h 2917189"/>
              <a:gd name="connsiteX2714" fmla="*/ 623833 w 2240366"/>
              <a:gd name="connsiteY2714" fmla="*/ 1317230 h 2917189"/>
              <a:gd name="connsiteX2715" fmla="*/ 623833 w 2240366"/>
              <a:gd name="connsiteY2715" fmla="*/ 1316746 h 2917189"/>
              <a:gd name="connsiteX2716" fmla="*/ 622805 w 2240366"/>
              <a:gd name="connsiteY2716" fmla="*/ 1316746 h 2917189"/>
              <a:gd name="connsiteX2717" fmla="*/ 622321 w 2240366"/>
              <a:gd name="connsiteY2717" fmla="*/ 1316262 h 2917189"/>
              <a:gd name="connsiteX2718" fmla="*/ 621292 w 2240366"/>
              <a:gd name="connsiteY2718" fmla="*/ 1315778 h 2917189"/>
              <a:gd name="connsiteX2719" fmla="*/ 620809 w 2240366"/>
              <a:gd name="connsiteY2719" fmla="*/ 1314750 h 2917189"/>
              <a:gd name="connsiteX2720" fmla="*/ 620325 w 2240366"/>
              <a:gd name="connsiteY2720" fmla="*/ 1314750 h 2917189"/>
              <a:gd name="connsiteX2721" fmla="*/ 619780 w 2240366"/>
              <a:gd name="connsiteY2721" fmla="*/ 1313721 h 2917189"/>
              <a:gd name="connsiteX2722" fmla="*/ 619296 w 2240366"/>
              <a:gd name="connsiteY2722" fmla="*/ 1313237 h 2917189"/>
              <a:gd name="connsiteX2723" fmla="*/ 619296 w 2240366"/>
              <a:gd name="connsiteY2723" fmla="*/ 1312753 h 2917189"/>
              <a:gd name="connsiteX2724" fmla="*/ 618268 w 2240366"/>
              <a:gd name="connsiteY2724" fmla="*/ 1311725 h 2917189"/>
              <a:gd name="connsiteX2725" fmla="*/ 618268 w 2240366"/>
              <a:gd name="connsiteY2725" fmla="*/ 1310213 h 2917189"/>
              <a:gd name="connsiteX2726" fmla="*/ 618812 w 2240366"/>
              <a:gd name="connsiteY2726" fmla="*/ 1309185 h 2917189"/>
              <a:gd name="connsiteX2727" fmla="*/ 618812 w 2240366"/>
              <a:gd name="connsiteY2727" fmla="*/ 1307128 h 2917189"/>
              <a:gd name="connsiteX2728" fmla="*/ 618268 w 2240366"/>
              <a:gd name="connsiteY2728" fmla="*/ 1306644 h 2917189"/>
              <a:gd name="connsiteX2729" fmla="*/ 617724 w 2240366"/>
              <a:gd name="connsiteY2729" fmla="*/ 1306644 h 2917189"/>
              <a:gd name="connsiteX2730" fmla="*/ 616695 w 2240366"/>
              <a:gd name="connsiteY2730" fmla="*/ 1306160 h 2917189"/>
              <a:gd name="connsiteX2731" fmla="*/ 616151 w 2240366"/>
              <a:gd name="connsiteY2731" fmla="*/ 1306160 h 2917189"/>
              <a:gd name="connsiteX2732" fmla="*/ 616151 w 2240366"/>
              <a:gd name="connsiteY2732" fmla="*/ 1305676 h 2917189"/>
              <a:gd name="connsiteX2733" fmla="*/ 615606 w 2240366"/>
              <a:gd name="connsiteY2733" fmla="*/ 1304648 h 2917189"/>
              <a:gd name="connsiteX2734" fmla="*/ 615606 w 2240366"/>
              <a:gd name="connsiteY2734" fmla="*/ 1304164 h 2917189"/>
              <a:gd name="connsiteX2735" fmla="*/ 615123 w 2240366"/>
              <a:gd name="connsiteY2735" fmla="*/ 1303680 h 2917189"/>
              <a:gd name="connsiteX2736" fmla="*/ 615123 w 2240366"/>
              <a:gd name="connsiteY2736" fmla="*/ 1302652 h 2917189"/>
              <a:gd name="connsiteX2737" fmla="*/ 615606 w 2240366"/>
              <a:gd name="connsiteY2737" fmla="*/ 1301623 h 2917189"/>
              <a:gd name="connsiteX2738" fmla="*/ 615606 w 2240366"/>
              <a:gd name="connsiteY2738" fmla="*/ 1301139 h 2917189"/>
              <a:gd name="connsiteX2739" fmla="*/ 616151 w 2240366"/>
              <a:gd name="connsiteY2739" fmla="*/ 1300111 h 2917189"/>
              <a:gd name="connsiteX2740" fmla="*/ 616151 w 2240366"/>
              <a:gd name="connsiteY2740" fmla="*/ 1299083 h 2917189"/>
              <a:gd name="connsiteX2741" fmla="*/ 615123 w 2240366"/>
              <a:gd name="connsiteY2741" fmla="*/ 1298054 h 2917189"/>
              <a:gd name="connsiteX2742" fmla="*/ 615123 w 2240366"/>
              <a:gd name="connsiteY2742" fmla="*/ 1297570 h 2917189"/>
              <a:gd name="connsiteX2743" fmla="*/ 614578 w 2240366"/>
              <a:gd name="connsiteY2743" fmla="*/ 1295514 h 2917189"/>
              <a:gd name="connsiteX2744" fmla="*/ 614578 w 2240366"/>
              <a:gd name="connsiteY2744" fmla="*/ 1295030 h 2917189"/>
              <a:gd name="connsiteX2745" fmla="*/ 614034 w 2240366"/>
              <a:gd name="connsiteY2745" fmla="*/ 1294546 h 2917189"/>
              <a:gd name="connsiteX2746" fmla="*/ 614034 w 2240366"/>
              <a:gd name="connsiteY2746" fmla="*/ 1293518 h 2917189"/>
              <a:gd name="connsiteX2747" fmla="*/ 613550 w 2240366"/>
              <a:gd name="connsiteY2747" fmla="*/ 1293034 h 2917189"/>
              <a:gd name="connsiteX2748" fmla="*/ 613550 w 2240366"/>
              <a:gd name="connsiteY2748" fmla="*/ 1287892 h 2917189"/>
              <a:gd name="connsiteX2749" fmla="*/ 612521 w 2240366"/>
              <a:gd name="connsiteY2749" fmla="*/ 1286864 h 2917189"/>
              <a:gd name="connsiteX2750" fmla="*/ 612521 w 2240366"/>
              <a:gd name="connsiteY2750" fmla="*/ 1285835 h 2917189"/>
              <a:gd name="connsiteX2751" fmla="*/ 611977 w 2240366"/>
              <a:gd name="connsiteY2751" fmla="*/ 1284323 h 2917189"/>
              <a:gd name="connsiteX2752" fmla="*/ 608408 w 2240366"/>
              <a:gd name="connsiteY2752" fmla="*/ 1272528 h 2917189"/>
              <a:gd name="connsiteX2753" fmla="*/ 607924 w 2240366"/>
              <a:gd name="connsiteY2753" fmla="*/ 1271015 h 2917189"/>
              <a:gd name="connsiteX2754" fmla="*/ 607440 w 2240366"/>
              <a:gd name="connsiteY2754" fmla="*/ 1268475 h 2917189"/>
              <a:gd name="connsiteX2755" fmla="*/ 606896 w 2240366"/>
              <a:gd name="connsiteY2755" fmla="*/ 1267446 h 2917189"/>
              <a:gd name="connsiteX2756" fmla="*/ 606896 w 2240366"/>
              <a:gd name="connsiteY2756" fmla="*/ 1265390 h 2917189"/>
              <a:gd name="connsiteX2757" fmla="*/ 607440 w 2240366"/>
              <a:gd name="connsiteY2757" fmla="*/ 1264906 h 2917189"/>
              <a:gd name="connsiteX2758" fmla="*/ 607440 w 2240366"/>
              <a:gd name="connsiteY2758" fmla="*/ 1261821 h 2917189"/>
              <a:gd name="connsiteX2759" fmla="*/ 605928 w 2240366"/>
              <a:gd name="connsiteY2759" fmla="*/ 1258736 h 2917189"/>
              <a:gd name="connsiteX2760" fmla="*/ 605928 w 2240366"/>
              <a:gd name="connsiteY2760" fmla="*/ 1254139 h 2917189"/>
              <a:gd name="connsiteX2761" fmla="*/ 605384 w 2240366"/>
              <a:gd name="connsiteY2761" fmla="*/ 1253655 h 2917189"/>
              <a:gd name="connsiteX2762" fmla="*/ 604839 w 2240366"/>
              <a:gd name="connsiteY2762" fmla="*/ 1252143 h 2917189"/>
              <a:gd name="connsiteX2763" fmla="*/ 604839 w 2240366"/>
              <a:gd name="connsiteY2763" fmla="*/ 1250630 h 2917189"/>
              <a:gd name="connsiteX2764" fmla="*/ 604355 w 2240366"/>
              <a:gd name="connsiteY2764" fmla="*/ 1250146 h 2917189"/>
              <a:gd name="connsiteX2765" fmla="*/ 604355 w 2240366"/>
              <a:gd name="connsiteY2765" fmla="*/ 1249662 h 2917189"/>
              <a:gd name="connsiteX2766" fmla="*/ 603327 w 2240366"/>
              <a:gd name="connsiteY2766" fmla="*/ 1249178 h 2917189"/>
              <a:gd name="connsiteX2767" fmla="*/ 602783 w 2240366"/>
              <a:gd name="connsiteY2767" fmla="*/ 1248695 h 2917189"/>
              <a:gd name="connsiteX2768" fmla="*/ 602783 w 2240366"/>
              <a:gd name="connsiteY2768" fmla="*/ 1247666 h 2917189"/>
              <a:gd name="connsiteX2769" fmla="*/ 603327 w 2240366"/>
              <a:gd name="connsiteY2769" fmla="*/ 1247182 h 2917189"/>
              <a:gd name="connsiteX2770" fmla="*/ 603327 w 2240366"/>
              <a:gd name="connsiteY2770" fmla="*/ 1246154 h 2917189"/>
              <a:gd name="connsiteX2771" fmla="*/ 602783 w 2240366"/>
              <a:gd name="connsiteY2771" fmla="*/ 1245670 h 2917189"/>
              <a:gd name="connsiteX2772" fmla="*/ 599214 w 2240366"/>
              <a:gd name="connsiteY2772" fmla="*/ 1245670 h 2917189"/>
              <a:gd name="connsiteX2773" fmla="*/ 599214 w 2240366"/>
              <a:gd name="connsiteY2773" fmla="*/ 1244158 h 2917189"/>
              <a:gd name="connsiteX2774" fmla="*/ 598185 w 2240366"/>
              <a:gd name="connsiteY2774" fmla="*/ 1242101 h 2917189"/>
              <a:gd name="connsiteX2775" fmla="*/ 596673 w 2240366"/>
              <a:gd name="connsiteY2775" fmla="*/ 1240589 h 2917189"/>
              <a:gd name="connsiteX2776" fmla="*/ 592560 w 2240366"/>
              <a:gd name="connsiteY2776" fmla="*/ 1240589 h 2917189"/>
              <a:gd name="connsiteX2777" fmla="*/ 592015 w 2240366"/>
              <a:gd name="connsiteY2777" fmla="*/ 1241073 h 2917189"/>
              <a:gd name="connsiteX2778" fmla="*/ 591531 w 2240366"/>
              <a:gd name="connsiteY2778" fmla="*/ 1241557 h 2917189"/>
              <a:gd name="connsiteX2779" fmla="*/ 591531 w 2240366"/>
              <a:gd name="connsiteY2779" fmla="*/ 1242585 h 2917189"/>
              <a:gd name="connsiteX2780" fmla="*/ 591047 w 2240366"/>
              <a:gd name="connsiteY2780" fmla="*/ 1243613 h 2917189"/>
              <a:gd name="connsiteX2781" fmla="*/ 590503 w 2240366"/>
              <a:gd name="connsiteY2781" fmla="*/ 1244642 h 2917189"/>
              <a:gd name="connsiteX2782" fmla="*/ 589475 w 2240366"/>
              <a:gd name="connsiteY2782" fmla="*/ 1245126 h 2917189"/>
              <a:gd name="connsiteX2783" fmla="*/ 588930 w 2240366"/>
              <a:gd name="connsiteY2783" fmla="*/ 1245610 h 2917189"/>
              <a:gd name="connsiteX2784" fmla="*/ 585845 w 2240366"/>
              <a:gd name="connsiteY2784" fmla="*/ 1245610 h 2917189"/>
              <a:gd name="connsiteX2785" fmla="*/ 584817 w 2240366"/>
              <a:gd name="connsiteY2785" fmla="*/ 1246094 h 2917189"/>
              <a:gd name="connsiteX2786" fmla="*/ 583789 w 2240366"/>
              <a:gd name="connsiteY2786" fmla="*/ 1246094 h 2917189"/>
              <a:gd name="connsiteX2787" fmla="*/ 583244 w 2240366"/>
              <a:gd name="connsiteY2787" fmla="*/ 1246577 h 2917189"/>
              <a:gd name="connsiteX2788" fmla="*/ 581188 w 2240366"/>
              <a:gd name="connsiteY2788" fmla="*/ 1246577 h 2917189"/>
              <a:gd name="connsiteX2789" fmla="*/ 580704 w 2240366"/>
              <a:gd name="connsiteY2789" fmla="*/ 1247061 h 2917189"/>
              <a:gd name="connsiteX2790" fmla="*/ 579675 w 2240366"/>
              <a:gd name="connsiteY2790" fmla="*/ 1247061 h 2917189"/>
              <a:gd name="connsiteX2791" fmla="*/ 579131 w 2240366"/>
              <a:gd name="connsiteY2791" fmla="*/ 1247545 h 2917189"/>
              <a:gd name="connsiteX2792" fmla="*/ 578647 w 2240366"/>
              <a:gd name="connsiteY2792" fmla="*/ 1249057 h 2917189"/>
              <a:gd name="connsiteX2793" fmla="*/ 578163 w 2240366"/>
              <a:gd name="connsiteY2793" fmla="*/ 1250086 h 2917189"/>
              <a:gd name="connsiteX2794" fmla="*/ 576651 w 2240366"/>
              <a:gd name="connsiteY2794" fmla="*/ 1251114 h 2917189"/>
              <a:gd name="connsiteX2795" fmla="*/ 576106 w 2240366"/>
              <a:gd name="connsiteY2795" fmla="*/ 1251659 h 2917189"/>
              <a:gd name="connsiteX2796" fmla="*/ 573505 w 2240366"/>
              <a:gd name="connsiteY2796" fmla="*/ 1251659 h 2917189"/>
              <a:gd name="connsiteX2797" fmla="*/ 572477 w 2240366"/>
              <a:gd name="connsiteY2797" fmla="*/ 1252143 h 2917189"/>
              <a:gd name="connsiteX2798" fmla="*/ 571449 w 2240366"/>
              <a:gd name="connsiteY2798" fmla="*/ 1253171 h 2917189"/>
              <a:gd name="connsiteX2799" fmla="*/ 569876 w 2240366"/>
              <a:gd name="connsiteY2799" fmla="*/ 1254199 h 2917189"/>
              <a:gd name="connsiteX2800" fmla="*/ 569392 w 2240366"/>
              <a:gd name="connsiteY2800" fmla="*/ 1254683 h 2917189"/>
              <a:gd name="connsiteX2801" fmla="*/ 568364 w 2240366"/>
              <a:gd name="connsiteY2801" fmla="*/ 1254199 h 2917189"/>
              <a:gd name="connsiteX2802" fmla="*/ 567880 w 2240366"/>
              <a:gd name="connsiteY2802" fmla="*/ 1253715 h 2917189"/>
              <a:gd name="connsiteX2803" fmla="*/ 566851 w 2240366"/>
              <a:gd name="connsiteY2803" fmla="*/ 1252687 h 2917189"/>
              <a:gd name="connsiteX2804" fmla="*/ 566307 w 2240366"/>
              <a:gd name="connsiteY2804" fmla="*/ 1252203 h 2917189"/>
              <a:gd name="connsiteX2805" fmla="*/ 565279 w 2240366"/>
              <a:gd name="connsiteY2805" fmla="*/ 1251719 h 2917189"/>
              <a:gd name="connsiteX2806" fmla="*/ 565279 w 2240366"/>
              <a:gd name="connsiteY2806" fmla="*/ 1250691 h 2917189"/>
              <a:gd name="connsiteX2807" fmla="*/ 565763 w 2240366"/>
              <a:gd name="connsiteY2807" fmla="*/ 1249662 h 2917189"/>
              <a:gd name="connsiteX2808" fmla="*/ 565279 w 2240366"/>
              <a:gd name="connsiteY2808" fmla="*/ 1248150 h 2917189"/>
              <a:gd name="connsiteX2809" fmla="*/ 564734 w 2240366"/>
              <a:gd name="connsiteY2809" fmla="*/ 1246638 h 2917189"/>
              <a:gd name="connsiteX2810" fmla="*/ 564190 w 2240366"/>
              <a:gd name="connsiteY2810" fmla="*/ 1245610 h 2917189"/>
              <a:gd name="connsiteX2811" fmla="*/ 563706 w 2240366"/>
              <a:gd name="connsiteY2811" fmla="*/ 1244097 h 2917189"/>
              <a:gd name="connsiteX2812" fmla="*/ 563706 w 2240366"/>
              <a:gd name="connsiteY2812" fmla="*/ 1241557 h 2917189"/>
              <a:gd name="connsiteX2813" fmla="*/ 563162 w 2240366"/>
              <a:gd name="connsiteY2813" fmla="*/ 1240528 h 2917189"/>
              <a:gd name="connsiteX2814" fmla="*/ 563162 w 2240366"/>
              <a:gd name="connsiteY2814" fmla="*/ 1238472 h 2917189"/>
              <a:gd name="connsiteX2815" fmla="*/ 563706 w 2240366"/>
              <a:gd name="connsiteY2815" fmla="*/ 1237443 h 2917189"/>
              <a:gd name="connsiteX2816" fmla="*/ 564190 w 2240366"/>
              <a:gd name="connsiteY2816" fmla="*/ 1235931 h 2917189"/>
              <a:gd name="connsiteX2817" fmla="*/ 565218 w 2240366"/>
              <a:gd name="connsiteY2817" fmla="*/ 1230790 h 2917189"/>
              <a:gd name="connsiteX2818" fmla="*/ 565702 w 2240366"/>
              <a:gd name="connsiteY2818" fmla="*/ 1229277 h 2917189"/>
              <a:gd name="connsiteX2819" fmla="*/ 566186 w 2240366"/>
              <a:gd name="connsiteY2819" fmla="*/ 1220567 h 2917189"/>
              <a:gd name="connsiteX2820" fmla="*/ 566186 w 2240366"/>
              <a:gd name="connsiteY2820" fmla="*/ 1219055 h 2917189"/>
              <a:gd name="connsiteX2821" fmla="*/ 567214 w 2240366"/>
              <a:gd name="connsiteY2821" fmla="*/ 1217542 h 2917189"/>
              <a:gd name="connsiteX2822" fmla="*/ 567698 w 2240366"/>
              <a:gd name="connsiteY2822" fmla="*/ 1217058 h 2917189"/>
              <a:gd name="connsiteX2823" fmla="*/ 568182 w 2240366"/>
              <a:gd name="connsiteY2823" fmla="*/ 1216030 h 2917189"/>
              <a:gd name="connsiteX2824" fmla="*/ 569211 w 2240366"/>
              <a:gd name="connsiteY2824" fmla="*/ 1215546 h 2917189"/>
              <a:gd name="connsiteX2825" fmla="*/ 569695 w 2240366"/>
              <a:gd name="connsiteY2825" fmla="*/ 1215062 h 2917189"/>
              <a:gd name="connsiteX2826" fmla="*/ 570239 w 2240366"/>
              <a:gd name="connsiteY2826" fmla="*/ 1213550 h 2917189"/>
              <a:gd name="connsiteX2827" fmla="*/ 570239 w 2240366"/>
              <a:gd name="connsiteY2827" fmla="*/ 1212522 h 2917189"/>
              <a:gd name="connsiteX2828" fmla="*/ 569695 w 2240366"/>
              <a:gd name="connsiteY2828" fmla="*/ 1211493 h 2917189"/>
              <a:gd name="connsiteX2829" fmla="*/ 569211 w 2240366"/>
              <a:gd name="connsiteY2829" fmla="*/ 1211009 h 2917189"/>
              <a:gd name="connsiteX2830" fmla="*/ 568182 w 2240366"/>
              <a:gd name="connsiteY2830" fmla="*/ 1211009 h 2917189"/>
              <a:gd name="connsiteX2831" fmla="*/ 566670 w 2240366"/>
              <a:gd name="connsiteY2831" fmla="*/ 1210525 h 2917189"/>
              <a:gd name="connsiteX2832" fmla="*/ 566126 w 2240366"/>
              <a:gd name="connsiteY2832" fmla="*/ 1210041 h 2917189"/>
              <a:gd name="connsiteX2833" fmla="*/ 565642 w 2240366"/>
              <a:gd name="connsiteY2833" fmla="*/ 1209013 h 2917189"/>
              <a:gd name="connsiteX2834" fmla="*/ 565642 w 2240366"/>
              <a:gd name="connsiteY2834" fmla="*/ 1206957 h 2917189"/>
              <a:gd name="connsiteX2835" fmla="*/ 566126 w 2240366"/>
              <a:gd name="connsiteY2835" fmla="*/ 1205444 h 2917189"/>
              <a:gd name="connsiteX2836" fmla="*/ 566670 w 2240366"/>
              <a:gd name="connsiteY2836" fmla="*/ 1204960 h 2917189"/>
              <a:gd name="connsiteX2837" fmla="*/ 566670 w 2240366"/>
              <a:gd name="connsiteY2837" fmla="*/ 1197762 h 2917189"/>
              <a:gd name="connsiteX2838" fmla="*/ 567698 w 2240366"/>
              <a:gd name="connsiteY2838" fmla="*/ 1196734 h 2917189"/>
              <a:gd name="connsiteX2839" fmla="*/ 569211 w 2240366"/>
              <a:gd name="connsiteY2839" fmla="*/ 1190080 h 2917189"/>
              <a:gd name="connsiteX2840" fmla="*/ 569211 w 2240366"/>
              <a:gd name="connsiteY2840" fmla="*/ 1188023 h 2917189"/>
              <a:gd name="connsiteX2841" fmla="*/ 568727 w 2240366"/>
              <a:gd name="connsiteY2841" fmla="*/ 1187479 h 2917189"/>
              <a:gd name="connsiteX2842" fmla="*/ 568182 w 2240366"/>
              <a:gd name="connsiteY2842" fmla="*/ 1185966 h 2917189"/>
              <a:gd name="connsiteX2843" fmla="*/ 568182 w 2240366"/>
              <a:gd name="connsiteY2843" fmla="*/ 1183910 h 2917189"/>
              <a:gd name="connsiteX2844" fmla="*/ 567698 w 2240366"/>
              <a:gd name="connsiteY2844" fmla="*/ 1181369 h 2917189"/>
              <a:gd name="connsiteX2845" fmla="*/ 567214 w 2240366"/>
              <a:gd name="connsiteY2845" fmla="*/ 1180341 h 2917189"/>
              <a:gd name="connsiteX2846" fmla="*/ 566670 w 2240366"/>
              <a:gd name="connsiteY2846" fmla="*/ 1179857 h 2917189"/>
              <a:gd name="connsiteX2847" fmla="*/ 565158 w 2240366"/>
              <a:gd name="connsiteY2847" fmla="*/ 1179857 h 2917189"/>
              <a:gd name="connsiteX2848" fmla="*/ 561044 w 2240366"/>
              <a:gd name="connsiteY2848" fmla="*/ 1178345 h 2917189"/>
              <a:gd name="connsiteX2849" fmla="*/ 560016 w 2240366"/>
              <a:gd name="connsiteY2849" fmla="*/ 1177316 h 2917189"/>
              <a:gd name="connsiteX2850" fmla="*/ 557476 w 2240366"/>
              <a:gd name="connsiteY2850" fmla="*/ 1172719 h 2917189"/>
              <a:gd name="connsiteX2851" fmla="*/ 554935 w 2240366"/>
              <a:gd name="connsiteY2851" fmla="*/ 1170179 h 2917189"/>
              <a:gd name="connsiteX2852" fmla="*/ 553362 w 2240366"/>
              <a:gd name="connsiteY2852" fmla="*/ 1168122 h 2917189"/>
              <a:gd name="connsiteX2853" fmla="*/ 552334 w 2240366"/>
              <a:gd name="connsiteY2853" fmla="*/ 1165581 h 2917189"/>
              <a:gd name="connsiteX2854" fmla="*/ 552334 w 2240366"/>
              <a:gd name="connsiteY2854" fmla="*/ 1163525 h 2917189"/>
              <a:gd name="connsiteX2855" fmla="*/ 551790 w 2240366"/>
              <a:gd name="connsiteY2855" fmla="*/ 1161468 h 2917189"/>
              <a:gd name="connsiteX2856" fmla="*/ 550761 w 2240366"/>
              <a:gd name="connsiteY2856" fmla="*/ 1159956 h 2917189"/>
              <a:gd name="connsiteX2857" fmla="*/ 550217 w 2240366"/>
              <a:gd name="connsiteY2857" fmla="*/ 1158927 h 2917189"/>
              <a:gd name="connsiteX2858" fmla="*/ 550217 w 2240366"/>
              <a:gd name="connsiteY2858" fmla="*/ 1158444 h 2917189"/>
              <a:gd name="connsiteX2859" fmla="*/ 547616 w 2240366"/>
              <a:gd name="connsiteY2859" fmla="*/ 1140478 h 2917189"/>
              <a:gd name="connsiteX2860" fmla="*/ 546587 w 2240366"/>
              <a:gd name="connsiteY2860" fmla="*/ 1140962 h 2917189"/>
              <a:gd name="connsiteX2861" fmla="*/ 545075 w 2240366"/>
              <a:gd name="connsiteY2861" fmla="*/ 1140962 h 2917189"/>
              <a:gd name="connsiteX2862" fmla="*/ 544047 w 2240366"/>
              <a:gd name="connsiteY2862" fmla="*/ 1140478 h 2917189"/>
              <a:gd name="connsiteX2863" fmla="*/ 538421 w 2240366"/>
              <a:gd name="connsiteY2863" fmla="*/ 1135336 h 2917189"/>
              <a:gd name="connsiteX2864" fmla="*/ 533280 w 2240366"/>
              <a:gd name="connsiteY2864" fmla="*/ 1131223 h 2917189"/>
              <a:gd name="connsiteX2865" fmla="*/ 532251 w 2240366"/>
              <a:gd name="connsiteY2865" fmla="*/ 1130195 h 2917189"/>
              <a:gd name="connsiteX2866" fmla="*/ 532251 w 2240366"/>
              <a:gd name="connsiteY2866" fmla="*/ 1129650 h 2917189"/>
              <a:gd name="connsiteX2867" fmla="*/ 531707 w 2240366"/>
              <a:gd name="connsiteY2867" fmla="*/ 1128622 h 2917189"/>
              <a:gd name="connsiteX2868" fmla="*/ 530678 w 2240366"/>
              <a:gd name="connsiteY2868" fmla="*/ 1128138 h 2917189"/>
              <a:gd name="connsiteX2869" fmla="*/ 530678 w 2240366"/>
              <a:gd name="connsiteY2869" fmla="*/ 1124025 h 2917189"/>
              <a:gd name="connsiteX2870" fmla="*/ 529166 w 2240366"/>
              <a:gd name="connsiteY2870" fmla="*/ 1122512 h 2917189"/>
              <a:gd name="connsiteX2871" fmla="*/ 516826 w 2240366"/>
              <a:gd name="connsiteY2871" fmla="*/ 1121484 h 2917189"/>
              <a:gd name="connsiteX2872" fmla="*/ 515798 w 2240366"/>
              <a:gd name="connsiteY2872" fmla="*/ 1119972 h 2917189"/>
              <a:gd name="connsiteX2873" fmla="*/ 515254 w 2240366"/>
              <a:gd name="connsiteY2873" fmla="*/ 1118460 h 2917189"/>
              <a:gd name="connsiteX2874" fmla="*/ 515254 w 2240366"/>
              <a:gd name="connsiteY2874" fmla="*/ 1117431 h 2917189"/>
              <a:gd name="connsiteX2875" fmla="*/ 514709 w 2240366"/>
              <a:gd name="connsiteY2875" fmla="*/ 1115919 h 2917189"/>
              <a:gd name="connsiteX2876" fmla="*/ 514225 w 2240366"/>
              <a:gd name="connsiteY2876" fmla="*/ 1114891 h 2917189"/>
              <a:gd name="connsiteX2877" fmla="*/ 513197 w 2240366"/>
              <a:gd name="connsiteY2877" fmla="*/ 1113862 h 2917189"/>
              <a:gd name="connsiteX2878" fmla="*/ 511685 w 2240366"/>
              <a:gd name="connsiteY2878" fmla="*/ 1110777 h 2917189"/>
              <a:gd name="connsiteX2879" fmla="*/ 510656 w 2240366"/>
              <a:gd name="connsiteY2879" fmla="*/ 1110293 h 2917189"/>
              <a:gd name="connsiteX2880" fmla="*/ 508600 w 2240366"/>
              <a:gd name="connsiteY2880" fmla="*/ 1109265 h 2917189"/>
              <a:gd name="connsiteX2881" fmla="*/ 507571 w 2240366"/>
              <a:gd name="connsiteY2881" fmla="*/ 1108781 h 2917189"/>
              <a:gd name="connsiteX2882" fmla="*/ 503458 w 2240366"/>
              <a:gd name="connsiteY2882" fmla="*/ 1103640 h 2917189"/>
              <a:gd name="connsiteX2883" fmla="*/ 502430 w 2240366"/>
              <a:gd name="connsiteY2883" fmla="*/ 1103156 h 2917189"/>
              <a:gd name="connsiteX2884" fmla="*/ 501401 w 2240366"/>
              <a:gd name="connsiteY2884" fmla="*/ 1103156 h 2917189"/>
              <a:gd name="connsiteX2885" fmla="*/ 500373 w 2240366"/>
              <a:gd name="connsiteY2885" fmla="*/ 1102127 h 2917189"/>
              <a:gd name="connsiteX2886" fmla="*/ 498861 w 2240366"/>
              <a:gd name="connsiteY2886" fmla="*/ 1098558 h 2917189"/>
              <a:gd name="connsiteX2887" fmla="*/ 498861 w 2240366"/>
              <a:gd name="connsiteY2887" fmla="*/ 1096018 h 2917189"/>
              <a:gd name="connsiteX2888" fmla="*/ 500373 w 2240366"/>
              <a:gd name="connsiteY2888" fmla="*/ 1092933 h 2917189"/>
              <a:gd name="connsiteX2889" fmla="*/ 500373 w 2240366"/>
              <a:gd name="connsiteY2889" fmla="*/ 1092449 h 2917189"/>
              <a:gd name="connsiteX2890" fmla="*/ 500917 w 2240366"/>
              <a:gd name="connsiteY2890" fmla="*/ 1091421 h 2917189"/>
              <a:gd name="connsiteX2891" fmla="*/ 501401 w 2240366"/>
              <a:gd name="connsiteY2891" fmla="*/ 1090937 h 2917189"/>
              <a:gd name="connsiteX2892" fmla="*/ 501885 w 2240366"/>
              <a:gd name="connsiteY2892" fmla="*/ 1089908 h 2917189"/>
              <a:gd name="connsiteX2893" fmla="*/ 501885 w 2240366"/>
              <a:gd name="connsiteY2893" fmla="*/ 1088396 h 2917189"/>
              <a:gd name="connsiteX2894" fmla="*/ 497772 w 2240366"/>
              <a:gd name="connsiteY2894" fmla="*/ 1085311 h 2917189"/>
              <a:gd name="connsiteX2895" fmla="*/ 496199 w 2240366"/>
              <a:gd name="connsiteY2895" fmla="*/ 1084827 h 2917189"/>
              <a:gd name="connsiteX2896" fmla="*/ 494687 w 2240366"/>
              <a:gd name="connsiteY2896" fmla="*/ 1084343 h 2917189"/>
              <a:gd name="connsiteX2897" fmla="*/ 493659 w 2240366"/>
              <a:gd name="connsiteY2897" fmla="*/ 1083859 h 2917189"/>
              <a:gd name="connsiteX2898" fmla="*/ 493114 w 2240366"/>
              <a:gd name="connsiteY2898" fmla="*/ 1083375 h 2917189"/>
              <a:gd name="connsiteX2899" fmla="*/ 492570 w 2240366"/>
              <a:gd name="connsiteY2899" fmla="*/ 1082347 h 2917189"/>
              <a:gd name="connsiteX2900" fmla="*/ 492086 w 2240366"/>
              <a:gd name="connsiteY2900" fmla="*/ 1081863 h 2917189"/>
              <a:gd name="connsiteX2901" fmla="*/ 491602 w 2240366"/>
              <a:gd name="connsiteY2901" fmla="*/ 1081379 h 2917189"/>
              <a:gd name="connsiteX2902" fmla="*/ 490574 w 2240366"/>
              <a:gd name="connsiteY2902" fmla="*/ 1081379 h 2917189"/>
              <a:gd name="connsiteX2903" fmla="*/ 487489 w 2240366"/>
              <a:gd name="connsiteY2903" fmla="*/ 1082408 h 2917189"/>
              <a:gd name="connsiteX2904" fmla="*/ 485976 w 2240366"/>
              <a:gd name="connsiteY2904" fmla="*/ 1083436 h 2917189"/>
              <a:gd name="connsiteX2905" fmla="*/ 483920 w 2240366"/>
              <a:gd name="connsiteY2905" fmla="*/ 1085493 h 2917189"/>
              <a:gd name="connsiteX2906" fmla="*/ 481863 w 2240366"/>
              <a:gd name="connsiteY2906" fmla="*/ 1086037 h 2917189"/>
              <a:gd name="connsiteX2907" fmla="*/ 476721 w 2240366"/>
              <a:gd name="connsiteY2907" fmla="*/ 1086037 h 2917189"/>
              <a:gd name="connsiteX2908" fmla="*/ 475693 w 2240366"/>
              <a:gd name="connsiteY2908" fmla="*/ 1085493 h 2917189"/>
              <a:gd name="connsiteX2909" fmla="*/ 475209 w 2240366"/>
              <a:gd name="connsiteY2909" fmla="*/ 1085493 h 2917189"/>
              <a:gd name="connsiteX2910" fmla="*/ 473697 w 2240366"/>
              <a:gd name="connsiteY2910" fmla="*/ 1079323 h 2917189"/>
              <a:gd name="connsiteX2911" fmla="*/ 471640 w 2240366"/>
              <a:gd name="connsiteY2911" fmla="*/ 1077810 h 2917189"/>
              <a:gd name="connsiteX2912" fmla="*/ 471096 w 2240366"/>
              <a:gd name="connsiteY2912" fmla="*/ 1077326 h 2917189"/>
              <a:gd name="connsiteX2913" fmla="*/ 469039 w 2240366"/>
              <a:gd name="connsiteY2913" fmla="*/ 1076843 h 2917189"/>
              <a:gd name="connsiteX2914" fmla="*/ 464926 w 2240366"/>
              <a:gd name="connsiteY2914" fmla="*/ 1075330 h 2917189"/>
              <a:gd name="connsiteX2915" fmla="*/ 464442 w 2240366"/>
              <a:gd name="connsiteY2915" fmla="*/ 1074302 h 2917189"/>
              <a:gd name="connsiteX2916" fmla="*/ 465954 w 2240366"/>
              <a:gd name="connsiteY2916" fmla="*/ 1072245 h 2917189"/>
              <a:gd name="connsiteX2917" fmla="*/ 465954 w 2240366"/>
              <a:gd name="connsiteY2917" fmla="*/ 1071761 h 2917189"/>
              <a:gd name="connsiteX2918" fmla="*/ 462385 w 2240366"/>
              <a:gd name="connsiteY2918" fmla="*/ 1067164 h 2917189"/>
              <a:gd name="connsiteX2919" fmla="*/ 460873 w 2240366"/>
              <a:gd name="connsiteY2919" fmla="*/ 1067164 h 2917189"/>
              <a:gd name="connsiteX2920" fmla="*/ 459300 w 2240366"/>
              <a:gd name="connsiteY2920" fmla="*/ 1065652 h 2917189"/>
              <a:gd name="connsiteX2921" fmla="*/ 457244 w 2240366"/>
              <a:gd name="connsiteY2921" fmla="*/ 1064624 h 2917189"/>
              <a:gd name="connsiteX2922" fmla="*/ 455731 w 2240366"/>
              <a:gd name="connsiteY2922" fmla="*/ 1063595 h 2917189"/>
              <a:gd name="connsiteX2923" fmla="*/ 454703 w 2240366"/>
              <a:gd name="connsiteY2923" fmla="*/ 1061055 h 2917189"/>
              <a:gd name="connsiteX2924" fmla="*/ 454703 w 2240366"/>
              <a:gd name="connsiteY2924" fmla="*/ 1059542 h 2917189"/>
              <a:gd name="connsiteX2925" fmla="*/ 455247 w 2240366"/>
              <a:gd name="connsiteY2925" fmla="*/ 1057486 h 2917189"/>
              <a:gd name="connsiteX2926" fmla="*/ 455247 w 2240366"/>
              <a:gd name="connsiteY2926" fmla="*/ 1056457 h 2917189"/>
              <a:gd name="connsiteX2927" fmla="*/ 455731 w 2240366"/>
              <a:gd name="connsiteY2927" fmla="*/ 1054945 h 2917189"/>
              <a:gd name="connsiteX2928" fmla="*/ 455247 w 2240366"/>
              <a:gd name="connsiteY2928" fmla="*/ 1053917 h 2917189"/>
              <a:gd name="connsiteX2929" fmla="*/ 455247 w 2240366"/>
              <a:gd name="connsiteY2929" fmla="*/ 1052889 h 2917189"/>
              <a:gd name="connsiteX2930" fmla="*/ 454219 w 2240366"/>
              <a:gd name="connsiteY2930" fmla="*/ 1052405 h 2917189"/>
              <a:gd name="connsiteX2931" fmla="*/ 453735 w 2240366"/>
              <a:gd name="connsiteY2931" fmla="*/ 1052405 h 2917189"/>
              <a:gd name="connsiteX2932" fmla="*/ 452223 w 2240366"/>
              <a:gd name="connsiteY2932" fmla="*/ 1051921 h 2917189"/>
              <a:gd name="connsiteX2933" fmla="*/ 451195 w 2240366"/>
              <a:gd name="connsiteY2933" fmla="*/ 1051921 h 2917189"/>
              <a:gd name="connsiteX2934" fmla="*/ 445569 w 2240366"/>
              <a:gd name="connsiteY2934" fmla="*/ 1057546 h 2917189"/>
              <a:gd name="connsiteX2935" fmla="*/ 443512 w 2240366"/>
              <a:gd name="connsiteY2935" fmla="*/ 1057546 h 2917189"/>
              <a:gd name="connsiteX2936" fmla="*/ 442000 w 2240366"/>
              <a:gd name="connsiteY2936" fmla="*/ 1058030 h 2917189"/>
              <a:gd name="connsiteX2937" fmla="*/ 441456 w 2240366"/>
              <a:gd name="connsiteY2937" fmla="*/ 1058514 h 2917189"/>
              <a:gd name="connsiteX2938" fmla="*/ 440427 w 2240366"/>
              <a:gd name="connsiteY2938" fmla="*/ 1058998 h 2917189"/>
              <a:gd name="connsiteX2939" fmla="*/ 439883 w 2240366"/>
              <a:gd name="connsiteY2939" fmla="*/ 1059482 h 2917189"/>
              <a:gd name="connsiteX2940" fmla="*/ 438855 w 2240366"/>
              <a:gd name="connsiteY2940" fmla="*/ 1059482 h 2917189"/>
              <a:gd name="connsiteX2941" fmla="*/ 438310 w 2240366"/>
              <a:gd name="connsiteY2941" fmla="*/ 1058998 h 2917189"/>
              <a:gd name="connsiteX2942" fmla="*/ 437766 w 2240366"/>
              <a:gd name="connsiteY2942" fmla="*/ 1058514 h 2917189"/>
              <a:gd name="connsiteX2943" fmla="*/ 437766 w 2240366"/>
              <a:gd name="connsiteY2943" fmla="*/ 1057486 h 2917189"/>
              <a:gd name="connsiteX2944" fmla="*/ 436254 w 2240366"/>
              <a:gd name="connsiteY2944" fmla="*/ 1053917 h 2917189"/>
              <a:gd name="connsiteX2945" fmla="*/ 435709 w 2240366"/>
              <a:gd name="connsiteY2945" fmla="*/ 1051860 h 2917189"/>
              <a:gd name="connsiteX2946" fmla="*/ 433653 w 2240366"/>
              <a:gd name="connsiteY2946" fmla="*/ 1050832 h 2917189"/>
              <a:gd name="connsiteX2947" fmla="*/ 431112 w 2240366"/>
              <a:gd name="connsiteY2947" fmla="*/ 1050832 h 2917189"/>
              <a:gd name="connsiteX2948" fmla="*/ 430084 w 2240366"/>
              <a:gd name="connsiteY2948" fmla="*/ 1050348 h 2917189"/>
              <a:gd name="connsiteX2949" fmla="*/ 429600 w 2240366"/>
              <a:gd name="connsiteY2949" fmla="*/ 1050348 h 2917189"/>
              <a:gd name="connsiteX2950" fmla="*/ 421918 w 2240366"/>
              <a:gd name="connsiteY2950" fmla="*/ 1044722 h 2917189"/>
              <a:gd name="connsiteX2951" fmla="*/ 419861 w 2240366"/>
              <a:gd name="connsiteY2951" fmla="*/ 1044722 h 2917189"/>
              <a:gd name="connsiteX2952" fmla="*/ 417804 w 2240366"/>
              <a:gd name="connsiteY2952" fmla="*/ 1044238 h 2917189"/>
              <a:gd name="connsiteX2953" fmla="*/ 417320 w 2240366"/>
              <a:gd name="connsiteY2953" fmla="*/ 1044238 h 2917189"/>
              <a:gd name="connsiteX2954" fmla="*/ 415748 w 2240366"/>
              <a:gd name="connsiteY2954" fmla="*/ 1044722 h 2917189"/>
              <a:gd name="connsiteX2955" fmla="*/ 415264 w 2240366"/>
              <a:gd name="connsiteY2955" fmla="*/ 1045267 h 2917189"/>
              <a:gd name="connsiteX2956" fmla="*/ 414235 w 2240366"/>
              <a:gd name="connsiteY2956" fmla="*/ 1044722 h 2917189"/>
              <a:gd name="connsiteX2957" fmla="*/ 414235 w 2240366"/>
              <a:gd name="connsiteY2957" fmla="*/ 1043210 h 2917189"/>
              <a:gd name="connsiteX2958" fmla="*/ 413751 w 2240366"/>
              <a:gd name="connsiteY2958" fmla="*/ 1042726 h 2917189"/>
              <a:gd name="connsiteX2959" fmla="*/ 413751 w 2240366"/>
              <a:gd name="connsiteY2959" fmla="*/ 1042242 h 2917189"/>
              <a:gd name="connsiteX2960" fmla="*/ 412723 w 2240366"/>
              <a:gd name="connsiteY2960" fmla="*/ 1041214 h 2917189"/>
              <a:gd name="connsiteX2961" fmla="*/ 412179 w 2240366"/>
              <a:gd name="connsiteY2961" fmla="*/ 1039702 h 2917189"/>
              <a:gd name="connsiteX2962" fmla="*/ 411150 w 2240366"/>
              <a:gd name="connsiteY2962" fmla="*/ 1038673 h 2917189"/>
              <a:gd name="connsiteX2963" fmla="*/ 408065 w 2240366"/>
              <a:gd name="connsiteY2963" fmla="*/ 1032503 h 2917189"/>
              <a:gd name="connsiteX2964" fmla="*/ 408065 w 2240366"/>
              <a:gd name="connsiteY2964" fmla="*/ 1031475 h 2917189"/>
              <a:gd name="connsiteX2965" fmla="*/ 408549 w 2240366"/>
              <a:gd name="connsiteY2965" fmla="*/ 1030991 h 2917189"/>
              <a:gd name="connsiteX2966" fmla="*/ 408549 w 2240366"/>
              <a:gd name="connsiteY2966" fmla="*/ 1030507 h 2917189"/>
              <a:gd name="connsiteX2967" fmla="*/ 408065 w 2240366"/>
              <a:gd name="connsiteY2967" fmla="*/ 1030023 h 2917189"/>
              <a:gd name="connsiteX2968" fmla="*/ 407037 w 2240366"/>
              <a:gd name="connsiteY2968" fmla="*/ 1029539 h 2917189"/>
              <a:gd name="connsiteX2969" fmla="*/ 406009 w 2240366"/>
              <a:gd name="connsiteY2969" fmla="*/ 1029539 h 2917189"/>
              <a:gd name="connsiteX2970" fmla="*/ 405525 w 2240366"/>
              <a:gd name="connsiteY2970" fmla="*/ 1030023 h 2917189"/>
              <a:gd name="connsiteX2971" fmla="*/ 404496 w 2240366"/>
              <a:gd name="connsiteY2971" fmla="*/ 1030023 h 2917189"/>
              <a:gd name="connsiteX2972" fmla="*/ 402440 w 2240366"/>
              <a:gd name="connsiteY2972" fmla="*/ 1027967 h 2917189"/>
              <a:gd name="connsiteX2973" fmla="*/ 399899 w 2240366"/>
              <a:gd name="connsiteY2973" fmla="*/ 1027967 h 2917189"/>
              <a:gd name="connsiteX2974" fmla="*/ 399355 w 2240366"/>
              <a:gd name="connsiteY2974" fmla="*/ 1028451 h 2917189"/>
              <a:gd name="connsiteX2975" fmla="*/ 399355 w 2240366"/>
              <a:gd name="connsiteY2975" fmla="*/ 1028934 h 2917189"/>
              <a:gd name="connsiteX2976" fmla="*/ 397842 w 2240366"/>
              <a:gd name="connsiteY2976" fmla="*/ 1029963 h 2917189"/>
              <a:gd name="connsiteX2977" fmla="*/ 396814 w 2240366"/>
              <a:gd name="connsiteY2977" fmla="*/ 1032019 h 2917189"/>
              <a:gd name="connsiteX2978" fmla="*/ 396270 w 2240366"/>
              <a:gd name="connsiteY2978" fmla="*/ 1032503 h 2917189"/>
              <a:gd name="connsiteX2979" fmla="*/ 395725 w 2240366"/>
              <a:gd name="connsiteY2979" fmla="*/ 1032987 h 2917189"/>
              <a:gd name="connsiteX2980" fmla="*/ 391612 w 2240366"/>
              <a:gd name="connsiteY2980" fmla="*/ 1036556 h 2917189"/>
              <a:gd name="connsiteX2981" fmla="*/ 391612 w 2240366"/>
              <a:gd name="connsiteY2981" fmla="*/ 1037040 h 2917189"/>
              <a:gd name="connsiteX2982" fmla="*/ 390584 w 2240366"/>
              <a:gd name="connsiteY2982" fmla="*/ 1038068 h 2917189"/>
              <a:gd name="connsiteX2983" fmla="*/ 390039 w 2240366"/>
              <a:gd name="connsiteY2983" fmla="*/ 1039097 h 2917189"/>
              <a:gd name="connsiteX2984" fmla="*/ 387983 w 2240366"/>
              <a:gd name="connsiteY2984" fmla="*/ 1040609 h 2917189"/>
              <a:gd name="connsiteX2985" fmla="*/ 387499 w 2240366"/>
              <a:gd name="connsiteY2985" fmla="*/ 1041093 h 2917189"/>
              <a:gd name="connsiteX2986" fmla="*/ 385442 w 2240366"/>
              <a:gd name="connsiteY2986" fmla="*/ 1040609 h 2917189"/>
              <a:gd name="connsiteX2987" fmla="*/ 384898 w 2240366"/>
              <a:gd name="connsiteY2987" fmla="*/ 1040609 h 2917189"/>
              <a:gd name="connsiteX2988" fmla="*/ 384898 w 2240366"/>
              <a:gd name="connsiteY2988" fmla="*/ 1040125 h 2917189"/>
              <a:gd name="connsiteX2989" fmla="*/ 384353 w 2240366"/>
              <a:gd name="connsiteY2989" fmla="*/ 1039641 h 2917189"/>
              <a:gd name="connsiteX2990" fmla="*/ 384353 w 2240366"/>
              <a:gd name="connsiteY2990" fmla="*/ 1039157 h 2917189"/>
              <a:gd name="connsiteX2991" fmla="*/ 384898 w 2240366"/>
              <a:gd name="connsiteY2991" fmla="*/ 1038673 h 2917189"/>
              <a:gd name="connsiteX2992" fmla="*/ 384898 w 2240366"/>
              <a:gd name="connsiteY2992" fmla="*/ 1038189 h 2917189"/>
              <a:gd name="connsiteX2993" fmla="*/ 385442 w 2240366"/>
              <a:gd name="connsiteY2993" fmla="*/ 1037705 h 2917189"/>
              <a:gd name="connsiteX2994" fmla="*/ 385926 w 2240366"/>
              <a:gd name="connsiteY2994" fmla="*/ 1036677 h 2917189"/>
              <a:gd name="connsiteX2995" fmla="*/ 385926 w 2240366"/>
              <a:gd name="connsiteY2995" fmla="*/ 1035165 h 2917189"/>
              <a:gd name="connsiteX2996" fmla="*/ 385442 w 2240366"/>
              <a:gd name="connsiteY2996" fmla="*/ 1034137 h 2917189"/>
              <a:gd name="connsiteX2997" fmla="*/ 385442 w 2240366"/>
              <a:gd name="connsiteY2997" fmla="*/ 1033653 h 2917189"/>
              <a:gd name="connsiteX2998" fmla="*/ 386470 w 2240366"/>
              <a:gd name="connsiteY2998" fmla="*/ 1030568 h 2917189"/>
              <a:gd name="connsiteX2999" fmla="*/ 386470 w 2240366"/>
              <a:gd name="connsiteY2999" fmla="*/ 1030084 h 2917189"/>
              <a:gd name="connsiteX3000" fmla="*/ 387015 w 2240366"/>
              <a:gd name="connsiteY3000" fmla="*/ 1029600 h 2917189"/>
              <a:gd name="connsiteX3001" fmla="*/ 386470 w 2240366"/>
              <a:gd name="connsiteY3001" fmla="*/ 1024458 h 2917189"/>
              <a:gd name="connsiteX3002" fmla="*/ 386470 w 2240366"/>
              <a:gd name="connsiteY3002" fmla="*/ 1023914 h 2917189"/>
              <a:gd name="connsiteX3003" fmla="*/ 387499 w 2240366"/>
              <a:gd name="connsiteY3003" fmla="*/ 1022885 h 2917189"/>
              <a:gd name="connsiteX3004" fmla="*/ 387499 w 2240366"/>
              <a:gd name="connsiteY3004" fmla="*/ 1020345 h 2917189"/>
              <a:gd name="connsiteX3005" fmla="*/ 387983 w 2240366"/>
              <a:gd name="connsiteY3005" fmla="*/ 1019317 h 2917189"/>
              <a:gd name="connsiteX3006" fmla="*/ 388467 w 2240366"/>
              <a:gd name="connsiteY3006" fmla="*/ 1018833 h 2917189"/>
              <a:gd name="connsiteX3007" fmla="*/ 388467 w 2240366"/>
              <a:gd name="connsiteY3007" fmla="*/ 1017320 h 2917189"/>
              <a:gd name="connsiteX3008" fmla="*/ 387983 w 2240366"/>
              <a:gd name="connsiteY3008" fmla="*/ 1017320 h 2917189"/>
              <a:gd name="connsiteX3009" fmla="*/ 387499 w 2240366"/>
              <a:gd name="connsiteY3009" fmla="*/ 1016836 h 2917189"/>
              <a:gd name="connsiteX3010" fmla="*/ 385442 w 2240366"/>
              <a:gd name="connsiteY3010" fmla="*/ 1016836 h 2917189"/>
              <a:gd name="connsiteX3011" fmla="*/ 384898 w 2240366"/>
              <a:gd name="connsiteY3011" fmla="*/ 1017320 h 2917189"/>
              <a:gd name="connsiteX3012" fmla="*/ 374614 w 2240366"/>
              <a:gd name="connsiteY3012" fmla="*/ 1015264 h 2917189"/>
              <a:gd name="connsiteX3013" fmla="*/ 374614 w 2240366"/>
              <a:gd name="connsiteY3013" fmla="*/ 1015748 h 2917189"/>
              <a:gd name="connsiteX3014" fmla="*/ 374070 w 2240366"/>
              <a:gd name="connsiteY3014" fmla="*/ 1016776 h 2917189"/>
              <a:gd name="connsiteX3015" fmla="*/ 373042 w 2240366"/>
              <a:gd name="connsiteY3015" fmla="*/ 1017804 h 2917189"/>
              <a:gd name="connsiteX3016" fmla="*/ 372013 w 2240366"/>
              <a:gd name="connsiteY3016" fmla="*/ 1017804 h 2917189"/>
              <a:gd name="connsiteX3017" fmla="*/ 369957 w 2240366"/>
              <a:gd name="connsiteY3017" fmla="*/ 1017320 h 2917189"/>
              <a:gd name="connsiteX3018" fmla="*/ 367900 w 2240366"/>
              <a:gd name="connsiteY3018" fmla="*/ 1017320 h 2917189"/>
              <a:gd name="connsiteX3019" fmla="*/ 365843 w 2240366"/>
              <a:gd name="connsiteY3019" fmla="*/ 1015264 h 2917189"/>
              <a:gd name="connsiteX3020" fmla="*/ 363787 w 2240366"/>
              <a:gd name="connsiteY3020" fmla="*/ 1015264 h 2917189"/>
              <a:gd name="connsiteX3021" fmla="*/ 363303 w 2240366"/>
              <a:gd name="connsiteY3021" fmla="*/ 1015748 h 2917189"/>
              <a:gd name="connsiteX3022" fmla="*/ 363303 w 2240366"/>
              <a:gd name="connsiteY3022" fmla="*/ 1016232 h 2917189"/>
              <a:gd name="connsiteX3023" fmla="*/ 362274 w 2240366"/>
              <a:gd name="connsiteY3023" fmla="*/ 1017260 h 2917189"/>
              <a:gd name="connsiteX3024" fmla="*/ 360702 w 2240366"/>
              <a:gd name="connsiteY3024" fmla="*/ 1017744 h 2917189"/>
              <a:gd name="connsiteX3025" fmla="*/ 360218 w 2240366"/>
              <a:gd name="connsiteY3025" fmla="*/ 1018228 h 2917189"/>
              <a:gd name="connsiteX3026" fmla="*/ 359734 w 2240366"/>
              <a:gd name="connsiteY3026" fmla="*/ 1018712 h 2917189"/>
              <a:gd name="connsiteX3027" fmla="*/ 359189 w 2240366"/>
              <a:gd name="connsiteY3027" fmla="*/ 1019196 h 2917189"/>
              <a:gd name="connsiteX3028" fmla="*/ 357677 w 2240366"/>
              <a:gd name="connsiteY3028" fmla="*/ 1020224 h 2917189"/>
              <a:gd name="connsiteX3029" fmla="*/ 357133 w 2240366"/>
              <a:gd name="connsiteY3029" fmla="*/ 1020224 h 2917189"/>
              <a:gd name="connsiteX3030" fmla="*/ 356649 w 2240366"/>
              <a:gd name="connsiteY3030" fmla="*/ 1019740 h 2917189"/>
              <a:gd name="connsiteX3031" fmla="*/ 356165 w 2240366"/>
              <a:gd name="connsiteY3031" fmla="*/ 1018712 h 2917189"/>
              <a:gd name="connsiteX3032" fmla="*/ 354592 w 2240366"/>
              <a:gd name="connsiteY3032" fmla="*/ 1017683 h 2917189"/>
              <a:gd name="connsiteX3033" fmla="*/ 354592 w 2240366"/>
              <a:gd name="connsiteY3033" fmla="*/ 1017199 h 2917189"/>
              <a:gd name="connsiteX3034" fmla="*/ 354108 w 2240366"/>
              <a:gd name="connsiteY3034" fmla="*/ 1016171 h 2917189"/>
              <a:gd name="connsiteX3035" fmla="*/ 353564 w 2240366"/>
              <a:gd name="connsiteY3035" fmla="*/ 1015687 h 2917189"/>
              <a:gd name="connsiteX3036" fmla="*/ 351507 w 2240366"/>
              <a:gd name="connsiteY3036" fmla="*/ 1015687 h 2917189"/>
              <a:gd name="connsiteX3037" fmla="*/ 350479 w 2240366"/>
              <a:gd name="connsiteY3037" fmla="*/ 1015203 h 2917189"/>
              <a:gd name="connsiteX3038" fmla="*/ 349934 w 2240366"/>
              <a:gd name="connsiteY3038" fmla="*/ 1015687 h 2917189"/>
              <a:gd name="connsiteX3039" fmla="*/ 349450 w 2240366"/>
              <a:gd name="connsiteY3039" fmla="*/ 1015687 h 2917189"/>
              <a:gd name="connsiteX3040" fmla="*/ 347878 w 2240366"/>
              <a:gd name="connsiteY3040" fmla="*/ 1016171 h 2917189"/>
              <a:gd name="connsiteX3041" fmla="*/ 346849 w 2240366"/>
              <a:gd name="connsiteY3041" fmla="*/ 1016655 h 2917189"/>
              <a:gd name="connsiteX3042" fmla="*/ 344793 w 2240366"/>
              <a:gd name="connsiteY3042" fmla="*/ 1018712 h 2917189"/>
              <a:gd name="connsiteX3043" fmla="*/ 344248 w 2240366"/>
              <a:gd name="connsiteY3043" fmla="*/ 1018712 h 2917189"/>
              <a:gd name="connsiteX3044" fmla="*/ 343765 w 2240366"/>
              <a:gd name="connsiteY3044" fmla="*/ 1019196 h 2917189"/>
              <a:gd name="connsiteX3045" fmla="*/ 343281 w 2240366"/>
              <a:gd name="connsiteY3045" fmla="*/ 1019196 h 2917189"/>
              <a:gd name="connsiteX3046" fmla="*/ 342736 w 2240366"/>
              <a:gd name="connsiteY3046" fmla="*/ 1019679 h 2917189"/>
              <a:gd name="connsiteX3047" fmla="*/ 342192 w 2240366"/>
              <a:gd name="connsiteY3047" fmla="*/ 1020163 h 2917189"/>
              <a:gd name="connsiteX3048" fmla="*/ 341163 w 2240366"/>
              <a:gd name="connsiteY3048" fmla="*/ 1020647 h 2917189"/>
              <a:gd name="connsiteX3049" fmla="*/ 340619 w 2240366"/>
              <a:gd name="connsiteY3049" fmla="*/ 1020647 h 2917189"/>
              <a:gd name="connsiteX3050" fmla="*/ 336022 w 2240366"/>
              <a:gd name="connsiteY3050" fmla="*/ 1020163 h 2917189"/>
              <a:gd name="connsiteX3051" fmla="*/ 335477 w 2240366"/>
              <a:gd name="connsiteY3051" fmla="*/ 1019679 h 2917189"/>
              <a:gd name="connsiteX3052" fmla="*/ 334933 w 2240366"/>
              <a:gd name="connsiteY3052" fmla="*/ 1019196 h 2917189"/>
              <a:gd name="connsiteX3053" fmla="*/ 334449 w 2240366"/>
              <a:gd name="connsiteY3053" fmla="*/ 1018712 h 2917189"/>
              <a:gd name="connsiteX3054" fmla="*/ 334449 w 2240366"/>
              <a:gd name="connsiteY3054" fmla="*/ 1018228 h 2917189"/>
              <a:gd name="connsiteX3055" fmla="*/ 333965 w 2240366"/>
              <a:gd name="connsiteY3055" fmla="*/ 1014659 h 2917189"/>
              <a:gd name="connsiteX3056" fmla="*/ 333965 w 2240366"/>
              <a:gd name="connsiteY3056" fmla="*/ 1013630 h 2917189"/>
              <a:gd name="connsiteX3057" fmla="*/ 333421 w 2240366"/>
              <a:gd name="connsiteY3057" fmla="*/ 1013147 h 2917189"/>
              <a:gd name="connsiteX3058" fmla="*/ 331364 w 2240366"/>
              <a:gd name="connsiteY3058" fmla="*/ 1013147 h 2917189"/>
              <a:gd name="connsiteX3059" fmla="*/ 330336 w 2240366"/>
              <a:gd name="connsiteY3059" fmla="*/ 1014175 h 2917189"/>
              <a:gd name="connsiteX3060" fmla="*/ 328763 w 2240366"/>
              <a:gd name="connsiteY3060" fmla="*/ 1014175 h 2917189"/>
              <a:gd name="connsiteX3061" fmla="*/ 328763 w 2240366"/>
              <a:gd name="connsiteY3061" fmla="*/ 1013691 h 2917189"/>
              <a:gd name="connsiteX3062" fmla="*/ 328279 w 2240366"/>
              <a:gd name="connsiteY3062" fmla="*/ 1013207 h 2917189"/>
              <a:gd name="connsiteX3063" fmla="*/ 327251 w 2240366"/>
              <a:gd name="connsiteY3063" fmla="*/ 1012723 h 2917189"/>
              <a:gd name="connsiteX3064" fmla="*/ 323682 w 2240366"/>
              <a:gd name="connsiteY3064" fmla="*/ 1012239 h 2917189"/>
              <a:gd name="connsiteX3065" fmla="*/ 323198 w 2240366"/>
              <a:gd name="connsiteY3065" fmla="*/ 1011755 h 2917189"/>
              <a:gd name="connsiteX3066" fmla="*/ 322170 w 2240366"/>
              <a:gd name="connsiteY3066" fmla="*/ 1012239 h 2917189"/>
              <a:gd name="connsiteX3067" fmla="*/ 321686 w 2240366"/>
              <a:gd name="connsiteY3067" fmla="*/ 1012723 h 2917189"/>
              <a:gd name="connsiteX3068" fmla="*/ 319629 w 2240366"/>
              <a:gd name="connsiteY3068" fmla="*/ 1013207 h 2917189"/>
              <a:gd name="connsiteX3069" fmla="*/ 315516 w 2240366"/>
              <a:gd name="connsiteY3069" fmla="*/ 1013207 h 2917189"/>
              <a:gd name="connsiteX3070" fmla="*/ 314971 w 2240366"/>
              <a:gd name="connsiteY3070" fmla="*/ 1012723 h 2917189"/>
              <a:gd name="connsiteX3071" fmla="*/ 314971 w 2240366"/>
              <a:gd name="connsiteY3071" fmla="*/ 1012239 h 2917189"/>
              <a:gd name="connsiteX3072" fmla="*/ 314487 w 2240366"/>
              <a:gd name="connsiteY3072" fmla="*/ 1012239 h 2917189"/>
              <a:gd name="connsiteX3073" fmla="*/ 314487 w 2240366"/>
              <a:gd name="connsiteY3073" fmla="*/ 1011211 h 2917189"/>
              <a:gd name="connsiteX3074" fmla="*/ 314003 w 2240366"/>
              <a:gd name="connsiteY3074" fmla="*/ 1010727 h 2917189"/>
              <a:gd name="connsiteX3075" fmla="*/ 314003 w 2240366"/>
              <a:gd name="connsiteY3075" fmla="*/ 1010183 h 2917189"/>
              <a:gd name="connsiteX3076" fmla="*/ 313459 w 2240366"/>
              <a:gd name="connsiteY3076" fmla="*/ 1009699 h 2917189"/>
              <a:gd name="connsiteX3077" fmla="*/ 312915 w 2240366"/>
              <a:gd name="connsiteY3077" fmla="*/ 1008670 h 2917189"/>
              <a:gd name="connsiteX3078" fmla="*/ 312431 w 2240366"/>
              <a:gd name="connsiteY3078" fmla="*/ 1008186 h 2917189"/>
              <a:gd name="connsiteX3079" fmla="*/ 311947 w 2240366"/>
              <a:gd name="connsiteY3079" fmla="*/ 1006674 h 2917189"/>
              <a:gd name="connsiteX3080" fmla="*/ 310918 w 2240366"/>
              <a:gd name="connsiteY3080" fmla="*/ 1003589 h 2917189"/>
              <a:gd name="connsiteX3081" fmla="*/ 308862 w 2240366"/>
              <a:gd name="connsiteY3081" fmla="*/ 1000504 h 2917189"/>
              <a:gd name="connsiteX3082" fmla="*/ 308862 w 2240366"/>
              <a:gd name="connsiteY3082" fmla="*/ 994879 h 2917189"/>
              <a:gd name="connsiteX3083" fmla="*/ 308378 w 2240366"/>
              <a:gd name="connsiteY3083" fmla="*/ 993366 h 2917189"/>
              <a:gd name="connsiteX3084" fmla="*/ 307350 w 2240366"/>
              <a:gd name="connsiteY3084" fmla="*/ 988225 h 2917189"/>
              <a:gd name="connsiteX3085" fmla="*/ 306866 w 2240366"/>
              <a:gd name="connsiteY3085" fmla="*/ 985684 h 2917189"/>
              <a:gd name="connsiteX3086" fmla="*/ 306321 w 2240366"/>
              <a:gd name="connsiteY3086" fmla="*/ 985200 h 2917189"/>
              <a:gd name="connsiteX3087" fmla="*/ 306321 w 2240366"/>
              <a:gd name="connsiteY3087" fmla="*/ 984716 h 2917189"/>
              <a:gd name="connsiteX3088" fmla="*/ 306866 w 2240366"/>
              <a:gd name="connsiteY3088" fmla="*/ 984232 h 2917189"/>
              <a:gd name="connsiteX3089" fmla="*/ 308378 w 2240366"/>
              <a:gd name="connsiteY3089" fmla="*/ 981147 h 2917189"/>
              <a:gd name="connsiteX3090" fmla="*/ 308378 w 2240366"/>
              <a:gd name="connsiteY3090" fmla="*/ 980663 h 2917189"/>
              <a:gd name="connsiteX3091" fmla="*/ 308862 w 2240366"/>
              <a:gd name="connsiteY3091" fmla="*/ 980119 h 2917189"/>
              <a:gd name="connsiteX3092" fmla="*/ 308862 w 2240366"/>
              <a:gd name="connsiteY3092" fmla="*/ 979635 h 2917189"/>
              <a:gd name="connsiteX3093" fmla="*/ 309346 w 2240366"/>
              <a:gd name="connsiteY3093" fmla="*/ 979091 h 2917189"/>
              <a:gd name="connsiteX3094" fmla="*/ 308862 w 2240366"/>
              <a:gd name="connsiteY3094" fmla="*/ 978062 h 2917189"/>
              <a:gd name="connsiteX3095" fmla="*/ 308862 w 2240366"/>
              <a:gd name="connsiteY3095" fmla="*/ 977518 h 2917189"/>
              <a:gd name="connsiteX3096" fmla="*/ 308378 w 2240366"/>
              <a:gd name="connsiteY3096" fmla="*/ 977518 h 2917189"/>
              <a:gd name="connsiteX3097" fmla="*/ 307833 w 2240366"/>
              <a:gd name="connsiteY3097" fmla="*/ 976974 h 2917189"/>
              <a:gd name="connsiteX3098" fmla="*/ 306321 w 2240366"/>
              <a:gd name="connsiteY3098" fmla="*/ 976974 h 2917189"/>
              <a:gd name="connsiteX3099" fmla="*/ 305293 w 2240366"/>
              <a:gd name="connsiteY3099" fmla="*/ 975945 h 2917189"/>
              <a:gd name="connsiteX3100" fmla="*/ 304264 w 2240366"/>
              <a:gd name="connsiteY3100" fmla="*/ 974433 h 2917189"/>
              <a:gd name="connsiteX3101" fmla="*/ 303720 w 2240366"/>
              <a:gd name="connsiteY3101" fmla="*/ 972921 h 2917189"/>
              <a:gd name="connsiteX3102" fmla="*/ 303720 w 2240366"/>
              <a:gd name="connsiteY3102" fmla="*/ 971892 h 2917189"/>
              <a:gd name="connsiteX3103" fmla="*/ 303236 w 2240366"/>
              <a:gd name="connsiteY3103" fmla="*/ 971409 h 2917189"/>
              <a:gd name="connsiteX3104" fmla="*/ 302208 w 2240366"/>
              <a:gd name="connsiteY3104" fmla="*/ 970380 h 2917189"/>
              <a:gd name="connsiteX3105" fmla="*/ 301180 w 2240366"/>
              <a:gd name="connsiteY3105" fmla="*/ 968323 h 2917189"/>
              <a:gd name="connsiteX3106" fmla="*/ 301663 w 2240366"/>
              <a:gd name="connsiteY3106" fmla="*/ 967779 h 2917189"/>
              <a:gd name="connsiteX3107" fmla="*/ 301663 w 2240366"/>
              <a:gd name="connsiteY3107" fmla="*/ 966751 h 2917189"/>
              <a:gd name="connsiteX3108" fmla="*/ 301180 w 2240366"/>
              <a:gd name="connsiteY3108" fmla="*/ 966267 h 2917189"/>
              <a:gd name="connsiteX3109" fmla="*/ 301180 w 2240366"/>
              <a:gd name="connsiteY3109" fmla="*/ 965722 h 2917189"/>
              <a:gd name="connsiteX3110" fmla="*/ 300635 w 2240366"/>
              <a:gd name="connsiteY3110" fmla="*/ 965239 h 2917189"/>
              <a:gd name="connsiteX3111" fmla="*/ 292408 w 2240366"/>
              <a:gd name="connsiteY3111" fmla="*/ 954471 h 2917189"/>
              <a:gd name="connsiteX3112" fmla="*/ 289324 w 2240366"/>
              <a:gd name="connsiteY3112" fmla="*/ 950902 h 2917189"/>
              <a:gd name="connsiteX3113" fmla="*/ 288295 w 2240366"/>
              <a:gd name="connsiteY3113" fmla="*/ 949874 h 2917189"/>
              <a:gd name="connsiteX3114" fmla="*/ 287751 w 2240366"/>
              <a:gd name="connsiteY3114" fmla="*/ 948846 h 2917189"/>
              <a:gd name="connsiteX3115" fmla="*/ 287206 w 2240366"/>
              <a:gd name="connsiteY3115" fmla="*/ 948362 h 2917189"/>
              <a:gd name="connsiteX3116" fmla="*/ 287206 w 2240366"/>
              <a:gd name="connsiteY3116" fmla="*/ 947334 h 2917189"/>
              <a:gd name="connsiteX3117" fmla="*/ 287751 w 2240366"/>
              <a:gd name="connsiteY3117" fmla="*/ 946850 h 2917189"/>
              <a:gd name="connsiteX3118" fmla="*/ 287206 w 2240366"/>
              <a:gd name="connsiteY3118" fmla="*/ 946305 h 2917189"/>
              <a:gd name="connsiteX3119" fmla="*/ 286722 w 2240366"/>
              <a:gd name="connsiteY3119" fmla="*/ 945821 h 2917189"/>
              <a:gd name="connsiteX3120" fmla="*/ 286238 w 2240366"/>
              <a:gd name="connsiteY3120" fmla="*/ 945277 h 2917189"/>
              <a:gd name="connsiteX3121" fmla="*/ 285694 w 2240366"/>
              <a:gd name="connsiteY3121" fmla="*/ 944248 h 2917189"/>
              <a:gd name="connsiteX3122" fmla="*/ 284182 w 2240366"/>
              <a:gd name="connsiteY3122" fmla="*/ 942736 h 2917189"/>
              <a:gd name="connsiteX3123" fmla="*/ 284182 w 2240366"/>
              <a:gd name="connsiteY3123" fmla="*/ 942192 h 2917189"/>
              <a:gd name="connsiteX3124" fmla="*/ 283637 w 2240366"/>
              <a:gd name="connsiteY3124" fmla="*/ 942192 h 2917189"/>
              <a:gd name="connsiteX3125" fmla="*/ 283154 w 2240366"/>
              <a:gd name="connsiteY3125" fmla="*/ 941647 h 2917189"/>
              <a:gd name="connsiteX3126" fmla="*/ 281097 w 2240366"/>
              <a:gd name="connsiteY3126" fmla="*/ 941647 h 2917189"/>
              <a:gd name="connsiteX3127" fmla="*/ 280552 w 2240366"/>
              <a:gd name="connsiteY3127" fmla="*/ 941164 h 2917189"/>
              <a:gd name="connsiteX3128" fmla="*/ 280008 w 2240366"/>
              <a:gd name="connsiteY3128" fmla="*/ 941647 h 2917189"/>
              <a:gd name="connsiteX3129" fmla="*/ 279524 w 2240366"/>
              <a:gd name="connsiteY3129" fmla="*/ 941647 h 2917189"/>
              <a:gd name="connsiteX3130" fmla="*/ 279040 w 2240366"/>
              <a:gd name="connsiteY3130" fmla="*/ 942192 h 2917189"/>
              <a:gd name="connsiteX3131" fmla="*/ 278012 w 2240366"/>
              <a:gd name="connsiteY3131" fmla="*/ 942192 h 2917189"/>
              <a:gd name="connsiteX3132" fmla="*/ 277528 w 2240366"/>
              <a:gd name="connsiteY3132" fmla="*/ 941647 h 2917189"/>
              <a:gd name="connsiteX3133" fmla="*/ 277528 w 2240366"/>
              <a:gd name="connsiteY3133" fmla="*/ 940619 h 2917189"/>
              <a:gd name="connsiteX3134" fmla="*/ 278012 w 2240366"/>
              <a:gd name="connsiteY3134" fmla="*/ 940075 h 2917189"/>
              <a:gd name="connsiteX3135" fmla="*/ 278012 w 2240366"/>
              <a:gd name="connsiteY3135" fmla="*/ 939046 h 2917189"/>
              <a:gd name="connsiteX3136" fmla="*/ 277528 w 2240366"/>
              <a:gd name="connsiteY3136" fmla="*/ 938502 h 2917189"/>
              <a:gd name="connsiteX3137" fmla="*/ 276016 w 2240366"/>
              <a:gd name="connsiteY3137" fmla="*/ 938502 h 2917189"/>
              <a:gd name="connsiteX3138" fmla="*/ 275532 w 2240366"/>
              <a:gd name="connsiteY3138" fmla="*/ 938018 h 2917189"/>
              <a:gd name="connsiteX3139" fmla="*/ 274503 w 2240366"/>
              <a:gd name="connsiteY3139" fmla="*/ 937474 h 2917189"/>
              <a:gd name="connsiteX3140" fmla="*/ 274019 w 2240366"/>
              <a:gd name="connsiteY3140" fmla="*/ 937474 h 2917189"/>
              <a:gd name="connsiteX3141" fmla="*/ 273536 w 2240366"/>
              <a:gd name="connsiteY3141" fmla="*/ 936990 h 2917189"/>
              <a:gd name="connsiteX3142" fmla="*/ 271479 w 2240366"/>
              <a:gd name="connsiteY3142" fmla="*/ 936990 h 2917189"/>
              <a:gd name="connsiteX3143" fmla="*/ 269422 w 2240366"/>
              <a:gd name="connsiteY3143" fmla="*/ 938018 h 2917189"/>
              <a:gd name="connsiteX3144" fmla="*/ 268394 w 2240366"/>
              <a:gd name="connsiteY3144" fmla="*/ 938018 h 2917189"/>
              <a:gd name="connsiteX3145" fmla="*/ 267850 w 2240366"/>
              <a:gd name="connsiteY3145" fmla="*/ 937474 h 2917189"/>
              <a:gd name="connsiteX3146" fmla="*/ 267305 w 2240366"/>
              <a:gd name="connsiteY3146" fmla="*/ 937474 h 2917189"/>
              <a:gd name="connsiteX3147" fmla="*/ 263192 w 2240366"/>
              <a:gd name="connsiteY3147" fmla="*/ 938502 h 2917189"/>
              <a:gd name="connsiteX3148" fmla="*/ 262708 w 2240366"/>
              <a:gd name="connsiteY3148" fmla="*/ 939046 h 2917189"/>
              <a:gd name="connsiteX3149" fmla="*/ 260107 w 2240366"/>
              <a:gd name="connsiteY3149" fmla="*/ 939046 h 2917189"/>
              <a:gd name="connsiteX3150" fmla="*/ 259079 w 2240366"/>
              <a:gd name="connsiteY3150" fmla="*/ 939591 h 2917189"/>
              <a:gd name="connsiteX3151" fmla="*/ 258050 w 2240366"/>
              <a:gd name="connsiteY3151" fmla="*/ 939591 h 2917189"/>
              <a:gd name="connsiteX3152" fmla="*/ 256538 w 2240366"/>
              <a:gd name="connsiteY3152" fmla="*/ 939046 h 2917189"/>
              <a:gd name="connsiteX3153" fmla="*/ 255510 w 2240366"/>
              <a:gd name="connsiteY3153" fmla="*/ 938502 h 2917189"/>
              <a:gd name="connsiteX3154" fmla="*/ 254965 w 2240366"/>
              <a:gd name="connsiteY3154" fmla="*/ 938502 h 2917189"/>
              <a:gd name="connsiteX3155" fmla="*/ 253937 w 2240366"/>
              <a:gd name="connsiteY3155" fmla="*/ 938018 h 2917189"/>
              <a:gd name="connsiteX3156" fmla="*/ 252909 w 2240366"/>
              <a:gd name="connsiteY3156" fmla="*/ 938018 h 2917189"/>
              <a:gd name="connsiteX3157" fmla="*/ 251880 w 2240366"/>
              <a:gd name="connsiteY3157" fmla="*/ 937474 h 2917189"/>
              <a:gd name="connsiteX3158" fmla="*/ 251396 w 2240366"/>
              <a:gd name="connsiteY3158" fmla="*/ 937474 h 2917189"/>
              <a:gd name="connsiteX3159" fmla="*/ 249884 w 2240366"/>
              <a:gd name="connsiteY3159" fmla="*/ 936445 h 2917189"/>
              <a:gd name="connsiteX3160" fmla="*/ 249340 w 2240366"/>
              <a:gd name="connsiteY3160" fmla="*/ 936445 h 2917189"/>
              <a:gd name="connsiteX3161" fmla="*/ 247283 w 2240366"/>
              <a:gd name="connsiteY3161" fmla="*/ 935901 h 2917189"/>
              <a:gd name="connsiteX3162" fmla="*/ 245771 w 2240366"/>
              <a:gd name="connsiteY3162" fmla="*/ 935417 h 2917189"/>
              <a:gd name="connsiteX3163" fmla="*/ 245226 w 2240366"/>
              <a:gd name="connsiteY3163" fmla="*/ 935417 h 2917189"/>
              <a:gd name="connsiteX3164" fmla="*/ 244742 w 2240366"/>
              <a:gd name="connsiteY3164" fmla="*/ 934873 h 2917189"/>
              <a:gd name="connsiteX3165" fmla="*/ 243714 w 2240366"/>
              <a:gd name="connsiteY3165" fmla="*/ 934873 h 2917189"/>
              <a:gd name="connsiteX3166" fmla="*/ 243714 w 2240366"/>
              <a:gd name="connsiteY3166" fmla="*/ 933844 h 2917189"/>
              <a:gd name="connsiteX3167" fmla="*/ 243170 w 2240366"/>
              <a:gd name="connsiteY3167" fmla="*/ 933300 h 2917189"/>
              <a:gd name="connsiteX3168" fmla="*/ 243170 w 2240366"/>
              <a:gd name="connsiteY3168" fmla="*/ 932816 h 2917189"/>
              <a:gd name="connsiteX3169" fmla="*/ 242686 w 2240366"/>
              <a:gd name="connsiteY3169" fmla="*/ 932816 h 2917189"/>
              <a:gd name="connsiteX3170" fmla="*/ 241113 w 2240366"/>
              <a:gd name="connsiteY3170" fmla="*/ 931788 h 2917189"/>
              <a:gd name="connsiteX3171" fmla="*/ 240629 w 2240366"/>
              <a:gd name="connsiteY3171" fmla="*/ 930759 h 2917189"/>
              <a:gd name="connsiteX3172" fmla="*/ 240629 w 2240366"/>
              <a:gd name="connsiteY3172" fmla="*/ 930215 h 2917189"/>
              <a:gd name="connsiteX3173" fmla="*/ 240085 w 2240366"/>
              <a:gd name="connsiteY3173" fmla="*/ 929731 h 2917189"/>
              <a:gd name="connsiteX3174" fmla="*/ 240085 w 2240366"/>
              <a:gd name="connsiteY3174" fmla="*/ 929187 h 2917189"/>
              <a:gd name="connsiteX3175" fmla="*/ 241113 w 2240366"/>
              <a:gd name="connsiteY3175" fmla="*/ 926101 h 2917189"/>
              <a:gd name="connsiteX3176" fmla="*/ 240629 w 2240366"/>
              <a:gd name="connsiteY3176" fmla="*/ 925073 h 2917189"/>
              <a:gd name="connsiteX3177" fmla="*/ 240629 w 2240366"/>
              <a:gd name="connsiteY3177" fmla="*/ 920476 h 2917189"/>
              <a:gd name="connsiteX3178" fmla="*/ 241113 w 2240366"/>
              <a:gd name="connsiteY3178" fmla="*/ 919448 h 2917189"/>
              <a:gd name="connsiteX3179" fmla="*/ 241113 w 2240366"/>
              <a:gd name="connsiteY3179" fmla="*/ 918964 h 2917189"/>
              <a:gd name="connsiteX3180" fmla="*/ 241597 w 2240366"/>
              <a:gd name="connsiteY3180" fmla="*/ 918419 h 2917189"/>
              <a:gd name="connsiteX3181" fmla="*/ 242141 w 2240366"/>
              <a:gd name="connsiteY3181" fmla="*/ 918419 h 2917189"/>
              <a:gd name="connsiteX3182" fmla="*/ 244198 w 2240366"/>
              <a:gd name="connsiteY3182" fmla="*/ 913822 h 2917189"/>
              <a:gd name="connsiteX3183" fmla="*/ 244198 w 2240366"/>
              <a:gd name="connsiteY3183" fmla="*/ 912794 h 2917189"/>
              <a:gd name="connsiteX3184" fmla="*/ 243654 w 2240366"/>
              <a:gd name="connsiteY3184" fmla="*/ 911765 h 2917189"/>
              <a:gd name="connsiteX3185" fmla="*/ 243109 w 2240366"/>
              <a:gd name="connsiteY3185" fmla="*/ 910737 h 2917189"/>
              <a:gd name="connsiteX3186" fmla="*/ 242625 w 2240366"/>
              <a:gd name="connsiteY3186" fmla="*/ 910193 h 2917189"/>
              <a:gd name="connsiteX3187" fmla="*/ 242081 w 2240366"/>
              <a:gd name="connsiteY3187" fmla="*/ 908680 h 2917189"/>
              <a:gd name="connsiteX3188" fmla="*/ 241536 w 2240366"/>
              <a:gd name="connsiteY3188" fmla="*/ 908197 h 2917189"/>
              <a:gd name="connsiteX3189" fmla="*/ 241536 w 2240366"/>
              <a:gd name="connsiteY3189" fmla="*/ 907713 h 2917189"/>
              <a:gd name="connsiteX3190" fmla="*/ 241052 w 2240366"/>
              <a:gd name="connsiteY3190" fmla="*/ 907713 h 2917189"/>
              <a:gd name="connsiteX3191" fmla="*/ 239480 w 2240366"/>
              <a:gd name="connsiteY3191" fmla="*/ 906684 h 2917189"/>
              <a:gd name="connsiteX3192" fmla="*/ 238996 w 2240366"/>
              <a:gd name="connsiteY3192" fmla="*/ 906200 h 2917189"/>
              <a:gd name="connsiteX3193" fmla="*/ 237484 w 2240366"/>
              <a:gd name="connsiteY3193" fmla="*/ 904144 h 2917189"/>
              <a:gd name="connsiteX3194" fmla="*/ 236455 w 2240366"/>
              <a:gd name="connsiteY3194" fmla="*/ 903599 h 2917189"/>
              <a:gd name="connsiteX3195" fmla="*/ 234399 w 2240366"/>
              <a:gd name="connsiteY3195" fmla="*/ 901543 h 2917189"/>
              <a:gd name="connsiteX3196" fmla="*/ 234399 w 2240366"/>
              <a:gd name="connsiteY3196" fmla="*/ 901059 h 2917189"/>
              <a:gd name="connsiteX3197" fmla="*/ 233915 w 2240366"/>
              <a:gd name="connsiteY3197" fmla="*/ 900575 h 2917189"/>
              <a:gd name="connsiteX3198" fmla="*/ 233915 w 2240366"/>
              <a:gd name="connsiteY3198" fmla="*/ 900030 h 2917189"/>
              <a:gd name="connsiteX3199" fmla="*/ 232342 w 2240366"/>
              <a:gd name="connsiteY3199" fmla="*/ 896945 h 2917189"/>
              <a:gd name="connsiteX3200" fmla="*/ 232342 w 2240366"/>
              <a:gd name="connsiteY3200" fmla="*/ 895917 h 2917189"/>
              <a:gd name="connsiteX3201" fmla="*/ 231858 w 2240366"/>
              <a:gd name="connsiteY3201" fmla="*/ 895433 h 2917189"/>
              <a:gd name="connsiteX3202" fmla="*/ 231858 w 2240366"/>
              <a:gd name="connsiteY3202" fmla="*/ 894889 h 2917189"/>
              <a:gd name="connsiteX3203" fmla="*/ 231374 w 2240366"/>
              <a:gd name="connsiteY3203" fmla="*/ 894889 h 2917189"/>
              <a:gd name="connsiteX3204" fmla="*/ 229862 w 2240366"/>
              <a:gd name="connsiteY3204" fmla="*/ 894405 h 2917189"/>
              <a:gd name="connsiteX3205" fmla="*/ 229317 w 2240366"/>
              <a:gd name="connsiteY3205" fmla="*/ 893860 h 2917189"/>
              <a:gd name="connsiteX3206" fmla="*/ 228773 w 2240366"/>
              <a:gd name="connsiteY3206" fmla="*/ 893376 h 2917189"/>
              <a:gd name="connsiteX3207" fmla="*/ 227745 w 2240366"/>
              <a:gd name="connsiteY3207" fmla="*/ 892348 h 2917189"/>
              <a:gd name="connsiteX3208" fmla="*/ 227200 w 2240366"/>
              <a:gd name="connsiteY3208" fmla="*/ 891804 h 2917189"/>
              <a:gd name="connsiteX3209" fmla="*/ 226656 w 2240366"/>
              <a:gd name="connsiteY3209" fmla="*/ 891320 h 2917189"/>
              <a:gd name="connsiteX3210" fmla="*/ 225628 w 2240366"/>
              <a:gd name="connsiteY3210" fmla="*/ 889808 h 2917189"/>
              <a:gd name="connsiteX3211" fmla="*/ 225628 w 2240366"/>
              <a:gd name="connsiteY3211" fmla="*/ 886239 h 2917189"/>
              <a:gd name="connsiteX3212" fmla="*/ 224115 w 2240366"/>
              <a:gd name="connsiteY3212" fmla="*/ 884726 h 2917189"/>
              <a:gd name="connsiteX3213" fmla="*/ 222543 w 2240366"/>
              <a:gd name="connsiteY3213" fmla="*/ 883698 h 2917189"/>
              <a:gd name="connsiteX3214" fmla="*/ 222059 w 2240366"/>
              <a:gd name="connsiteY3214" fmla="*/ 883154 h 2917189"/>
              <a:gd name="connsiteX3215" fmla="*/ 219518 w 2240366"/>
              <a:gd name="connsiteY3215" fmla="*/ 883154 h 2917189"/>
              <a:gd name="connsiteX3216" fmla="*/ 217461 w 2240366"/>
              <a:gd name="connsiteY3216" fmla="*/ 882125 h 2917189"/>
              <a:gd name="connsiteX3217" fmla="*/ 216977 w 2240366"/>
              <a:gd name="connsiteY3217" fmla="*/ 882125 h 2917189"/>
              <a:gd name="connsiteX3218" fmla="*/ 216433 w 2240366"/>
              <a:gd name="connsiteY3218" fmla="*/ 881641 h 2917189"/>
              <a:gd name="connsiteX3219" fmla="*/ 213832 w 2240366"/>
              <a:gd name="connsiteY3219" fmla="*/ 879585 h 2917189"/>
              <a:gd name="connsiteX3220" fmla="*/ 213348 w 2240366"/>
              <a:gd name="connsiteY3220" fmla="*/ 879040 h 2917189"/>
              <a:gd name="connsiteX3221" fmla="*/ 213348 w 2240366"/>
              <a:gd name="connsiteY3221" fmla="*/ 878556 h 2917189"/>
              <a:gd name="connsiteX3222" fmla="*/ 212864 w 2240366"/>
              <a:gd name="connsiteY3222" fmla="*/ 878556 h 2917189"/>
              <a:gd name="connsiteX3223" fmla="*/ 213348 w 2240366"/>
              <a:gd name="connsiteY3223" fmla="*/ 877528 h 2917189"/>
              <a:gd name="connsiteX3224" fmla="*/ 212864 w 2240366"/>
              <a:gd name="connsiteY3224" fmla="*/ 877528 h 2917189"/>
              <a:gd name="connsiteX3225" fmla="*/ 212864 w 2240366"/>
              <a:gd name="connsiteY3225" fmla="*/ 876500 h 2917189"/>
              <a:gd name="connsiteX3226" fmla="*/ 211836 w 2240366"/>
              <a:gd name="connsiteY3226" fmla="*/ 876500 h 2917189"/>
              <a:gd name="connsiteX3227" fmla="*/ 211352 w 2240366"/>
              <a:gd name="connsiteY3227" fmla="*/ 875955 h 2917189"/>
              <a:gd name="connsiteX3228" fmla="*/ 210807 w 2240366"/>
              <a:gd name="connsiteY3228" fmla="*/ 875955 h 2917189"/>
              <a:gd name="connsiteX3229" fmla="*/ 210263 w 2240366"/>
              <a:gd name="connsiteY3229" fmla="*/ 874927 h 2917189"/>
              <a:gd name="connsiteX3230" fmla="*/ 209779 w 2240366"/>
              <a:gd name="connsiteY3230" fmla="*/ 874927 h 2917189"/>
              <a:gd name="connsiteX3231" fmla="*/ 209295 w 2240366"/>
              <a:gd name="connsiteY3231" fmla="*/ 875471 h 2917189"/>
              <a:gd name="connsiteX3232" fmla="*/ 209295 w 2240366"/>
              <a:gd name="connsiteY3232" fmla="*/ 875955 h 2917189"/>
              <a:gd name="connsiteX3233" fmla="*/ 204638 w 2240366"/>
              <a:gd name="connsiteY3233" fmla="*/ 875955 h 2917189"/>
              <a:gd name="connsiteX3234" fmla="*/ 204154 w 2240366"/>
              <a:gd name="connsiteY3234" fmla="*/ 875471 h 2917189"/>
              <a:gd name="connsiteX3235" fmla="*/ 203609 w 2240366"/>
              <a:gd name="connsiteY3235" fmla="*/ 875471 h 2917189"/>
              <a:gd name="connsiteX3236" fmla="*/ 203065 w 2240366"/>
              <a:gd name="connsiteY3236" fmla="*/ 874927 h 2917189"/>
              <a:gd name="connsiteX3237" fmla="*/ 203065 w 2240366"/>
              <a:gd name="connsiteY3237" fmla="*/ 874443 h 2917189"/>
              <a:gd name="connsiteX3238" fmla="*/ 202581 w 2240366"/>
              <a:gd name="connsiteY3238" fmla="*/ 874443 h 2917189"/>
              <a:gd name="connsiteX3239" fmla="*/ 201553 w 2240366"/>
              <a:gd name="connsiteY3239" fmla="*/ 874927 h 2917189"/>
              <a:gd name="connsiteX3240" fmla="*/ 198468 w 2240366"/>
              <a:gd name="connsiteY3240" fmla="*/ 874927 h 2917189"/>
              <a:gd name="connsiteX3241" fmla="*/ 197923 w 2240366"/>
              <a:gd name="connsiteY3241" fmla="*/ 874443 h 2917189"/>
              <a:gd name="connsiteX3242" fmla="*/ 196895 w 2240366"/>
              <a:gd name="connsiteY3242" fmla="*/ 873899 h 2917189"/>
              <a:gd name="connsiteX3243" fmla="*/ 191753 w 2240366"/>
              <a:gd name="connsiteY3243" fmla="*/ 870330 h 2917189"/>
              <a:gd name="connsiteX3244" fmla="*/ 190241 w 2240366"/>
              <a:gd name="connsiteY3244" fmla="*/ 870330 h 2917189"/>
              <a:gd name="connsiteX3245" fmla="*/ 189757 w 2240366"/>
              <a:gd name="connsiteY3245" fmla="*/ 869846 h 2917189"/>
              <a:gd name="connsiteX3246" fmla="*/ 189273 w 2240366"/>
              <a:gd name="connsiteY3246" fmla="*/ 869846 h 2917189"/>
              <a:gd name="connsiteX3247" fmla="*/ 185704 w 2240366"/>
              <a:gd name="connsiteY3247" fmla="*/ 865249 h 2917189"/>
              <a:gd name="connsiteX3248" fmla="*/ 185160 w 2240366"/>
              <a:gd name="connsiteY3248" fmla="*/ 865249 h 2917189"/>
              <a:gd name="connsiteX3249" fmla="*/ 184615 w 2240366"/>
              <a:gd name="connsiteY3249" fmla="*/ 864704 h 2917189"/>
              <a:gd name="connsiteX3250" fmla="*/ 183587 w 2240366"/>
              <a:gd name="connsiteY3250" fmla="*/ 864704 h 2917189"/>
              <a:gd name="connsiteX3251" fmla="*/ 181530 w 2240366"/>
              <a:gd name="connsiteY3251" fmla="*/ 861619 h 2917189"/>
              <a:gd name="connsiteX3252" fmla="*/ 180502 w 2240366"/>
              <a:gd name="connsiteY3252" fmla="*/ 861075 h 2917189"/>
              <a:gd name="connsiteX3253" fmla="*/ 180018 w 2240366"/>
              <a:gd name="connsiteY3253" fmla="*/ 860530 h 2917189"/>
              <a:gd name="connsiteX3254" fmla="*/ 180018 w 2240366"/>
              <a:gd name="connsiteY3254" fmla="*/ 860046 h 2917189"/>
              <a:gd name="connsiteX3255" fmla="*/ 179474 w 2240366"/>
              <a:gd name="connsiteY3255" fmla="*/ 859563 h 2917189"/>
              <a:gd name="connsiteX3256" fmla="*/ 179474 w 2240366"/>
              <a:gd name="connsiteY3256" fmla="*/ 858534 h 2917189"/>
              <a:gd name="connsiteX3257" fmla="*/ 180018 w 2240366"/>
              <a:gd name="connsiteY3257" fmla="*/ 857990 h 2917189"/>
              <a:gd name="connsiteX3258" fmla="*/ 180502 w 2240366"/>
              <a:gd name="connsiteY3258" fmla="*/ 857445 h 2917189"/>
              <a:gd name="connsiteX3259" fmla="*/ 180502 w 2240366"/>
              <a:gd name="connsiteY3259" fmla="*/ 856961 h 2917189"/>
              <a:gd name="connsiteX3260" fmla="*/ 180986 w 2240366"/>
              <a:gd name="connsiteY3260" fmla="*/ 856417 h 2917189"/>
              <a:gd name="connsiteX3261" fmla="*/ 180986 w 2240366"/>
              <a:gd name="connsiteY3261" fmla="*/ 855933 h 2917189"/>
              <a:gd name="connsiteX3262" fmla="*/ 178929 w 2240366"/>
              <a:gd name="connsiteY3262" fmla="*/ 851336 h 2917189"/>
              <a:gd name="connsiteX3263" fmla="*/ 178929 w 2240366"/>
              <a:gd name="connsiteY3263" fmla="*/ 850308 h 2917189"/>
              <a:gd name="connsiteX3264" fmla="*/ 180502 w 2240366"/>
              <a:gd name="connsiteY3264" fmla="*/ 848795 h 2917189"/>
              <a:gd name="connsiteX3265" fmla="*/ 180986 w 2240366"/>
              <a:gd name="connsiteY3265" fmla="*/ 848795 h 2917189"/>
              <a:gd name="connsiteX3266" fmla="*/ 179958 w 2240366"/>
              <a:gd name="connsiteY3266" fmla="*/ 844682 h 2917189"/>
              <a:gd name="connsiteX3267" fmla="*/ 178929 w 2240366"/>
              <a:gd name="connsiteY3267" fmla="*/ 841597 h 2917189"/>
              <a:gd name="connsiteX3268" fmla="*/ 178929 w 2240366"/>
              <a:gd name="connsiteY3268" fmla="*/ 841113 h 2917189"/>
              <a:gd name="connsiteX3269" fmla="*/ 179474 w 2240366"/>
              <a:gd name="connsiteY3269" fmla="*/ 840569 h 2917189"/>
              <a:gd name="connsiteX3270" fmla="*/ 179474 w 2240366"/>
              <a:gd name="connsiteY3270" fmla="*/ 840085 h 2917189"/>
              <a:gd name="connsiteX3271" fmla="*/ 180018 w 2240366"/>
              <a:gd name="connsiteY3271" fmla="*/ 839601 h 2917189"/>
              <a:gd name="connsiteX3272" fmla="*/ 180502 w 2240366"/>
              <a:gd name="connsiteY3272" fmla="*/ 839601 h 2917189"/>
              <a:gd name="connsiteX3273" fmla="*/ 180502 w 2240366"/>
              <a:gd name="connsiteY3273" fmla="*/ 837544 h 2917189"/>
              <a:gd name="connsiteX3274" fmla="*/ 180018 w 2240366"/>
              <a:gd name="connsiteY3274" fmla="*/ 837000 h 2917189"/>
              <a:gd name="connsiteX3275" fmla="*/ 178990 w 2240366"/>
              <a:gd name="connsiteY3275" fmla="*/ 834943 h 2917189"/>
              <a:gd name="connsiteX3276" fmla="*/ 178506 w 2240366"/>
              <a:gd name="connsiteY3276" fmla="*/ 834459 h 2917189"/>
              <a:gd name="connsiteX3277" fmla="*/ 180563 w 2240366"/>
              <a:gd name="connsiteY3277" fmla="*/ 827261 h 2917189"/>
              <a:gd name="connsiteX3278" fmla="*/ 181046 w 2240366"/>
              <a:gd name="connsiteY3278" fmla="*/ 826717 h 2917189"/>
              <a:gd name="connsiteX3279" fmla="*/ 181046 w 2240366"/>
              <a:gd name="connsiteY3279" fmla="*/ 826233 h 2917189"/>
              <a:gd name="connsiteX3280" fmla="*/ 180563 w 2240366"/>
              <a:gd name="connsiteY3280" fmla="*/ 825749 h 2917189"/>
              <a:gd name="connsiteX3281" fmla="*/ 180563 w 2240366"/>
              <a:gd name="connsiteY3281" fmla="*/ 825265 h 2917189"/>
              <a:gd name="connsiteX3282" fmla="*/ 180079 w 2240366"/>
              <a:gd name="connsiteY3282" fmla="*/ 824236 h 2917189"/>
              <a:gd name="connsiteX3283" fmla="*/ 180079 w 2240366"/>
              <a:gd name="connsiteY3283" fmla="*/ 823692 h 2917189"/>
              <a:gd name="connsiteX3284" fmla="*/ 179534 w 2240366"/>
              <a:gd name="connsiteY3284" fmla="*/ 822664 h 2917189"/>
              <a:gd name="connsiteX3285" fmla="*/ 176449 w 2240366"/>
              <a:gd name="connsiteY3285" fmla="*/ 816494 h 2917189"/>
              <a:gd name="connsiteX3286" fmla="*/ 176933 w 2240366"/>
              <a:gd name="connsiteY3286" fmla="*/ 816494 h 2917189"/>
              <a:gd name="connsiteX3287" fmla="*/ 176933 w 2240366"/>
              <a:gd name="connsiteY3287" fmla="*/ 814981 h 2917189"/>
              <a:gd name="connsiteX3288" fmla="*/ 175360 w 2240366"/>
              <a:gd name="connsiteY3288" fmla="*/ 814981 h 2917189"/>
              <a:gd name="connsiteX3289" fmla="*/ 173848 w 2240366"/>
              <a:gd name="connsiteY3289" fmla="*/ 813953 h 2917189"/>
              <a:gd name="connsiteX3290" fmla="*/ 171308 w 2240366"/>
              <a:gd name="connsiteY3290" fmla="*/ 812925 h 2917189"/>
              <a:gd name="connsiteX3291" fmla="*/ 170279 w 2240366"/>
              <a:gd name="connsiteY3291" fmla="*/ 812925 h 2917189"/>
              <a:gd name="connsiteX3292" fmla="*/ 168767 w 2240366"/>
              <a:gd name="connsiteY3292" fmla="*/ 813409 h 2917189"/>
              <a:gd name="connsiteX3293" fmla="*/ 168223 w 2240366"/>
              <a:gd name="connsiteY3293" fmla="*/ 813893 h 2917189"/>
              <a:gd name="connsiteX3294" fmla="*/ 167739 w 2240366"/>
              <a:gd name="connsiteY3294" fmla="*/ 813893 h 2917189"/>
              <a:gd name="connsiteX3295" fmla="*/ 166710 w 2240366"/>
              <a:gd name="connsiteY3295" fmla="*/ 814437 h 2917189"/>
              <a:gd name="connsiteX3296" fmla="*/ 166166 w 2240366"/>
              <a:gd name="connsiteY3296" fmla="*/ 814921 h 2917189"/>
              <a:gd name="connsiteX3297" fmla="*/ 164654 w 2240366"/>
              <a:gd name="connsiteY3297" fmla="*/ 814921 h 2917189"/>
              <a:gd name="connsiteX3298" fmla="*/ 164654 w 2240366"/>
              <a:gd name="connsiteY3298" fmla="*/ 815465 h 2917189"/>
              <a:gd name="connsiteX3299" fmla="*/ 164170 w 2240366"/>
              <a:gd name="connsiteY3299" fmla="*/ 815465 h 2917189"/>
              <a:gd name="connsiteX3300" fmla="*/ 164170 w 2240366"/>
              <a:gd name="connsiteY3300" fmla="*/ 816010 h 2917189"/>
              <a:gd name="connsiteX3301" fmla="*/ 163686 w 2240366"/>
              <a:gd name="connsiteY3301" fmla="*/ 816010 h 2917189"/>
              <a:gd name="connsiteX3302" fmla="*/ 163141 w 2240366"/>
              <a:gd name="connsiteY3302" fmla="*/ 816494 h 2917189"/>
              <a:gd name="connsiteX3303" fmla="*/ 162597 w 2240366"/>
              <a:gd name="connsiteY3303" fmla="*/ 816978 h 2917189"/>
              <a:gd name="connsiteX3304" fmla="*/ 162113 w 2240366"/>
              <a:gd name="connsiteY3304" fmla="*/ 816978 h 2917189"/>
              <a:gd name="connsiteX3305" fmla="*/ 161629 w 2240366"/>
              <a:gd name="connsiteY3305" fmla="*/ 817522 h 2917189"/>
              <a:gd name="connsiteX3306" fmla="*/ 161085 w 2240366"/>
              <a:gd name="connsiteY3306" fmla="*/ 817522 h 2917189"/>
              <a:gd name="connsiteX3307" fmla="*/ 160056 w 2240366"/>
              <a:gd name="connsiteY3307" fmla="*/ 816978 h 2917189"/>
              <a:gd name="connsiteX3308" fmla="*/ 158484 w 2240366"/>
              <a:gd name="connsiteY3308" fmla="*/ 816978 h 2917189"/>
              <a:gd name="connsiteX3309" fmla="*/ 157455 w 2240366"/>
              <a:gd name="connsiteY3309" fmla="*/ 816494 h 2917189"/>
              <a:gd name="connsiteX3310" fmla="*/ 156427 w 2240366"/>
              <a:gd name="connsiteY3310" fmla="*/ 816010 h 2917189"/>
              <a:gd name="connsiteX3311" fmla="*/ 155883 w 2240366"/>
              <a:gd name="connsiteY3311" fmla="*/ 815465 h 2917189"/>
              <a:gd name="connsiteX3312" fmla="*/ 155338 w 2240366"/>
              <a:gd name="connsiteY3312" fmla="*/ 814921 h 2917189"/>
              <a:gd name="connsiteX3313" fmla="*/ 155338 w 2240366"/>
              <a:gd name="connsiteY3313" fmla="*/ 814437 h 2917189"/>
              <a:gd name="connsiteX3314" fmla="*/ 154854 w 2240366"/>
              <a:gd name="connsiteY3314" fmla="*/ 813409 h 2917189"/>
              <a:gd name="connsiteX3315" fmla="*/ 154370 w 2240366"/>
              <a:gd name="connsiteY3315" fmla="*/ 811352 h 2917189"/>
              <a:gd name="connsiteX3316" fmla="*/ 153826 w 2240366"/>
              <a:gd name="connsiteY3316" fmla="*/ 810868 h 2917189"/>
              <a:gd name="connsiteX3317" fmla="*/ 153282 w 2240366"/>
              <a:gd name="connsiteY3317" fmla="*/ 809840 h 2917189"/>
              <a:gd name="connsiteX3318" fmla="*/ 150741 w 2240366"/>
              <a:gd name="connsiteY3318" fmla="*/ 804214 h 2917189"/>
              <a:gd name="connsiteX3319" fmla="*/ 150197 w 2240366"/>
              <a:gd name="connsiteY3319" fmla="*/ 803730 h 2917189"/>
              <a:gd name="connsiteX3320" fmla="*/ 149652 w 2240366"/>
              <a:gd name="connsiteY3320" fmla="*/ 803246 h 2917189"/>
              <a:gd name="connsiteX3321" fmla="*/ 149168 w 2240366"/>
              <a:gd name="connsiteY3321" fmla="*/ 802702 h 2917189"/>
              <a:gd name="connsiteX3322" fmla="*/ 149168 w 2240366"/>
              <a:gd name="connsiteY3322" fmla="*/ 801674 h 2917189"/>
              <a:gd name="connsiteX3323" fmla="*/ 148684 w 2240366"/>
              <a:gd name="connsiteY3323" fmla="*/ 801190 h 2917189"/>
              <a:gd name="connsiteX3324" fmla="*/ 148684 w 2240366"/>
              <a:gd name="connsiteY3324" fmla="*/ 799677 h 2917189"/>
              <a:gd name="connsiteX3325" fmla="*/ 148140 w 2240366"/>
              <a:gd name="connsiteY3325" fmla="*/ 798165 h 2917189"/>
              <a:gd name="connsiteX3326" fmla="*/ 147656 w 2240366"/>
              <a:gd name="connsiteY3326" fmla="*/ 797681 h 2917189"/>
              <a:gd name="connsiteX3327" fmla="*/ 147656 w 2240366"/>
              <a:gd name="connsiteY3327" fmla="*/ 796169 h 2917189"/>
              <a:gd name="connsiteX3328" fmla="*/ 148140 w 2240366"/>
              <a:gd name="connsiteY3328" fmla="*/ 795685 h 2917189"/>
              <a:gd name="connsiteX3329" fmla="*/ 148140 w 2240366"/>
              <a:gd name="connsiteY3329" fmla="*/ 794657 h 2917189"/>
              <a:gd name="connsiteX3330" fmla="*/ 146628 w 2240366"/>
              <a:gd name="connsiteY3330" fmla="*/ 792116 h 2917189"/>
              <a:gd name="connsiteX3331" fmla="*/ 146628 w 2240366"/>
              <a:gd name="connsiteY3331" fmla="*/ 789031 h 2917189"/>
              <a:gd name="connsiteX3332" fmla="*/ 147172 w 2240366"/>
              <a:gd name="connsiteY3332" fmla="*/ 788487 h 2917189"/>
              <a:gd name="connsiteX3333" fmla="*/ 147172 w 2240366"/>
              <a:gd name="connsiteY3333" fmla="*/ 788003 h 2917189"/>
              <a:gd name="connsiteX3334" fmla="*/ 146628 w 2240366"/>
              <a:gd name="connsiteY3334" fmla="*/ 787519 h 2917189"/>
              <a:gd name="connsiteX3335" fmla="*/ 146628 w 2240366"/>
              <a:gd name="connsiteY3335" fmla="*/ 787035 h 2917189"/>
              <a:gd name="connsiteX3336" fmla="*/ 146083 w 2240366"/>
              <a:gd name="connsiteY3336" fmla="*/ 786551 h 2917189"/>
              <a:gd name="connsiteX3337" fmla="*/ 145599 w 2240366"/>
              <a:gd name="connsiteY3337" fmla="*/ 785523 h 2917189"/>
              <a:gd name="connsiteX3338" fmla="*/ 145599 w 2240366"/>
              <a:gd name="connsiteY3338" fmla="*/ 785039 h 2917189"/>
              <a:gd name="connsiteX3339" fmla="*/ 145115 w 2240366"/>
              <a:gd name="connsiteY3339" fmla="*/ 785039 h 2917189"/>
              <a:gd name="connsiteX3340" fmla="*/ 145115 w 2240366"/>
              <a:gd name="connsiteY3340" fmla="*/ 784494 h 2917189"/>
              <a:gd name="connsiteX3341" fmla="*/ 144571 w 2240366"/>
              <a:gd name="connsiteY3341" fmla="*/ 783950 h 2917189"/>
              <a:gd name="connsiteX3342" fmla="*/ 144571 w 2240366"/>
              <a:gd name="connsiteY3342" fmla="*/ 783466 h 2917189"/>
              <a:gd name="connsiteX3343" fmla="*/ 144087 w 2240366"/>
              <a:gd name="connsiteY3343" fmla="*/ 782982 h 2917189"/>
              <a:gd name="connsiteX3344" fmla="*/ 144087 w 2240366"/>
              <a:gd name="connsiteY3344" fmla="*/ 781470 h 2917189"/>
              <a:gd name="connsiteX3345" fmla="*/ 143603 w 2240366"/>
              <a:gd name="connsiteY3345" fmla="*/ 780986 h 2917189"/>
              <a:gd name="connsiteX3346" fmla="*/ 143059 w 2240366"/>
              <a:gd name="connsiteY3346" fmla="*/ 780502 h 2917189"/>
              <a:gd name="connsiteX3347" fmla="*/ 142514 w 2240366"/>
              <a:gd name="connsiteY3347" fmla="*/ 779958 h 2917189"/>
              <a:gd name="connsiteX3348" fmla="*/ 142030 w 2240366"/>
              <a:gd name="connsiteY3348" fmla="*/ 779958 h 2917189"/>
              <a:gd name="connsiteX3349" fmla="*/ 141546 w 2240366"/>
              <a:gd name="connsiteY3349" fmla="*/ 779474 h 2917189"/>
              <a:gd name="connsiteX3350" fmla="*/ 140518 w 2240366"/>
              <a:gd name="connsiteY3350" fmla="*/ 778445 h 2917189"/>
              <a:gd name="connsiteX3351" fmla="*/ 139006 w 2240366"/>
              <a:gd name="connsiteY3351" fmla="*/ 778445 h 2917189"/>
              <a:gd name="connsiteX3352" fmla="*/ 139006 w 2240366"/>
              <a:gd name="connsiteY3352" fmla="*/ 777962 h 2917189"/>
              <a:gd name="connsiteX3353" fmla="*/ 137978 w 2240366"/>
              <a:gd name="connsiteY3353" fmla="*/ 777417 h 2917189"/>
              <a:gd name="connsiteX3354" fmla="*/ 136949 w 2240366"/>
              <a:gd name="connsiteY3354" fmla="*/ 776873 h 2917189"/>
              <a:gd name="connsiteX3355" fmla="*/ 136949 w 2240366"/>
              <a:gd name="connsiteY3355" fmla="*/ 776389 h 2917189"/>
              <a:gd name="connsiteX3356" fmla="*/ 136465 w 2240366"/>
              <a:gd name="connsiteY3356" fmla="*/ 775844 h 2917189"/>
              <a:gd name="connsiteX3357" fmla="*/ 136465 w 2240366"/>
              <a:gd name="connsiteY3357" fmla="*/ 775360 h 2917189"/>
              <a:gd name="connsiteX3358" fmla="*/ 134953 w 2240366"/>
              <a:gd name="connsiteY3358" fmla="*/ 773848 h 2917189"/>
              <a:gd name="connsiteX3359" fmla="*/ 134469 w 2240366"/>
              <a:gd name="connsiteY3359" fmla="*/ 773848 h 2917189"/>
              <a:gd name="connsiteX3360" fmla="*/ 134469 w 2240366"/>
              <a:gd name="connsiteY3360" fmla="*/ 773364 h 2917189"/>
              <a:gd name="connsiteX3361" fmla="*/ 133441 w 2240366"/>
              <a:gd name="connsiteY3361" fmla="*/ 773364 h 2917189"/>
              <a:gd name="connsiteX3362" fmla="*/ 132957 w 2240366"/>
              <a:gd name="connsiteY3362" fmla="*/ 772336 h 2917189"/>
              <a:gd name="connsiteX3363" fmla="*/ 132473 w 2240366"/>
              <a:gd name="connsiteY3363" fmla="*/ 771792 h 2917189"/>
              <a:gd name="connsiteX3364" fmla="*/ 132957 w 2240366"/>
              <a:gd name="connsiteY3364" fmla="*/ 770763 h 2917189"/>
              <a:gd name="connsiteX3365" fmla="*/ 132473 w 2240366"/>
              <a:gd name="connsiteY3365" fmla="*/ 769735 h 2917189"/>
              <a:gd name="connsiteX3366" fmla="*/ 131929 w 2240366"/>
              <a:gd name="connsiteY3366" fmla="*/ 769251 h 2917189"/>
              <a:gd name="connsiteX3367" fmla="*/ 131445 w 2240366"/>
              <a:gd name="connsiteY3367" fmla="*/ 769251 h 2917189"/>
              <a:gd name="connsiteX3368" fmla="*/ 130961 w 2240366"/>
              <a:gd name="connsiteY3368" fmla="*/ 768707 h 2917189"/>
              <a:gd name="connsiteX3369" fmla="*/ 130961 w 2240366"/>
              <a:gd name="connsiteY3369" fmla="*/ 768223 h 2917189"/>
              <a:gd name="connsiteX3370" fmla="*/ 130416 w 2240366"/>
              <a:gd name="connsiteY3370" fmla="*/ 767678 h 2917189"/>
              <a:gd name="connsiteX3371" fmla="*/ 130416 w 2240366"/>
              <a:gd name="connsiteY3371" fmla="*/ 767134 h 2917189"/>
              <a:gd name="connsiteX3372" fmla="*/ 129872 w 2240366"/>
              <a:gd name="connsiteY3372" fmla="*/ 766650 h 2917189"/>
              <a:gd name="connsiteX3373" fmla="*/ 128844 w 2240366"/>
              <a:gd name="connsiteY3373" fmla="*/ 766106 h 2917189"/>
              <a:gd name="connsiteX3374" fmla="*/ 128844 w 2240366"/>
              <a:gd name="connsiteY3374" fmla="*/ 765622 h 2917189"/>
              <a:gd name="connsiteX3375" fmla="*/ 127815 w 2240366"/>
              <a:gd name="connsiteY3375" fmla="*/ 764593 h 2917189"/>
              <a:gd name="connsiteX3376" fmla="*/ 127331 w 2240366"/>
              <a:gd name="connsiteY3376" fmla="*/ 764593 h 2917189"/>
              <a:gd name="connsiteX3377" fmla="*/ 125275 w 2240366"/>
              <a:gd name="connsiteY3377" fmla="*/ 762053 h 2917189"/>
              <a:gd name="connsiteX3378" fmla="*/ 124246 w 2240366"/>
              <a:gd name="connsiteY3378" fmla="*/ 762053 h 2917189"/>
              <a:gd name="connsiteX3379" fmla="*/ 124246 w 2240366"/>
              <a:gd name="connsiteY3379" fmla="*/ 761508 h 2917189"/>
              <a:gd name="connsiteX3380" fmla="*/ 123762 w 2240366"/>
              <a:gd name="connsiteY3380" fmla="*/ 761024 h 2917189"/>
              <a:gd name="connsiteX3381" fmla="*/ 124246 w 2240366"/>
              <a:gd name="connsiteY3381" fmla="*/ 759996 h 2917189"/>
              <a:gd name="connsiteX3382" fmla="*/ 123762 w 2240366"/>
              <a:gd name="connsiteY3382" fmla="*/ 759512 h 2917189"/>
              <a:gd name="connsiteX3383" fmla="*/ 123762 w 2240366"/>
              <a:gd name="connsiteY3383" fmla="*/ 759028 h 2917189"/>
              <a:gd name="connsiteX3384" fmla="*/ 124246 w 2240366"/>
              <a:gd name="connsiteY3384" fmla="*/ 758544 h 2917189"/>
              <a:gd name="connsiteX3385" fmla="*/ 123762 w 2240366"/>
              <a:gd name="connsiteY3385" fmla="*/ 758060 h 2917189"/>
              <a:gd name="connsiteX3386" fmla="*/ 123762 w 2240366"/>
              <a:gd name="connsiteY3386" fmla="*/ 757576 h 2917189"/>
              <a:gd name="connsiteX3387" fmla="*/ 123278 w 2240366"/>
              <a:gd name="connsiteY3387" fmla="*/ 757093 h 2917189"/>
              <a:gd name="connsiteX3388" fmla="*/ 122250 w 2240366"/>
              <a:gd name="connsiteY3388" fmla="*/ 756548 h 2917189"/>
              <a:gd name="connsiteX3389" fmla="*/ 121766 w 2240366"/>
              <a:gd name="connsiteY3389" fmla="*/ 756548 h 2917189"/>
              <a:gd name="connsiteX3390" fmla="*/ 121766 w 2240366"/>
              <a:gd name="connsiteY3390" fmla="*/ 753463 h 2917189"/>
              <a:gd name="connsiteX3391" fmla="*/ 121222 w 2240366"/>
              <a:gd name="connsiteY3391" fmla="*/ 752979 h 2917189"/>
              <a:gd name="connsiteX3392" fmla="*/ 121222 w 2240366"/>
              <a:gd name="connsiteY3392" fmla="*/ 752495 h 2917189"/>
              <a:gd name="connsiteX3393" fmla="*/ 120194 w 2240366"/>
              <a:gd name="connsiteY3393" fmla="*/ 752011 h 2917189"/>
              <a:gd name="connsiteX3394" fmla="*/ 119710 w 2240366"/>
              <a:gd name="connsiteY3394" fmla="*/ 751527 h 2917189"/>
              <a:gd name="connsiteX3395" fmla="*/ 119165 w 2240366"/>
              <a:gd name="connsiteY3395" fmla="*/ 751044 h 2917189"/>
              <a:gd name="connsiteX3396" fmla="*/ 117109 w 2240366"/>
              <a:gd name="connsiteY3396" fmla="*/ 748987 h 2917189"/>
              <a:gd name="connsiteX3397" fmla="*/ 116625 w 2240366"/>
              <a:gd name="connsiteY3397" fmla="*/ 748987 h 2917189"/>
              <a:gd name="connsiteX3398" fmla="*/ 116625 w 2240366"/>
              <a:gd name="connsiteY3398" fmla="*/ 748503 h 2917189"/>
              <a:gd name="connsiteX3399" fmla="*/ 115596 w 2240366"/>
              <a:gd name="connsiteY3399" fmla="*/ 748503 h 2917189"/>
              <a:gd name="connsiteX3400" fmla="*/ 115052 w 2240366"/>
              <a:gd name="connsiteY3400" fmla="*/ 747959 h 2917189"/>
              <a:gd name="connsiteX3401" fmla="*/ 114568 w 2240366"/>
              <a:gd name="connsiteY3401" fmla="*/ 747959 h 2917189"/>
              <a:gd name="connsiteX3402" fmla="*/ 113540 w 2240366"/>
              <a:gd name="connsiteY3402" fmla="*/ 746930 h 2917189"/>
              <a:gd name="connsiteX3403" fmla="*/ 113056 w 2240366"/>
              <a:gd name="connsiteY3403" fmla="*/ 746930 h 2917189"/>
              <a:gd name="connsiteX3404" fmla="*/ 112027 w 2240366"/>
              <a:gd name="connsiteY3404" fmla="*/ 745902 h 2917189"/>
              <a:gd name="connsiteX3405" fmla="*/ 110515 w 2240366"/>
              <a:gd name="connsiteY3405" fmla="*/ 744874 h 2917189"/>
              <a:gd name="connsiteX3406" fmla="*/ 109971 w 2240366"/>
              <a:gd name="connsiteY3406" fmla="*/ 744390 h 2917189"/>
              <a:gd name="connsiteX3407" fmla="*/ 109971 w 2240366"/>
              <a:gd name="connsiteY3407" fmla="*/ 739792 h 2917189"/>
              <a:gd name="connsiteX3408" fmla="*/ 109487 w 2240366"/>
              <a:gd name="connsiteY3408" fmla="*/ 739248 h 2917189"/>
              <a:gd name="connsiteX3409" fmla="*/ 105374 w 2240366"/>
              <a:gd name="connsiteY3409" fmla="*/ 735135 h 2917189"/>
              <a:gd name="connsiteX3410" fmla="*/ 105374 w 2240366"/>
              <a:gd name="connsiteY3410" fmla="*/ 734590 h 2917189"/>
              <a:gd name="connsiteX3411" fmla="*/ 104345 w 2240366"/>
              <a:gd name="connsiteY3411" fmla="*/ 733562 h 2917189"/>
              <a:gd name="connsiteX3412" fmla="*/ 104345 w 2240366"/>
              <a:gd name="connsiteY3412" fmla="*/ 733078 h 2917189"/>
              <a:gd name="connsiteX3413" fmla="*/ 103317 w 2240366"/>
              <a:gd name="connsiteY3413" fmla="*/ 732050 h 2917189"/>
              <a:gd name="connsiteX3414" fmla="*/ 101260 w 2240366"/>
              <a:gd name="connsiteY3414" fmla="*/ 732050 h 2917189"/>
              <a:gd name="connsiteX3415" fmla="*/ 100716 w 2240366"/>
              <a:gd name="connsiteY3415" fmla="*/ 731566 h 2917189"/>
              <a:gd name="connsiteX3416" fmla="*/ 99687 w 2240366"/>
              <a:gd name="connsiteY3416" fmla="*/ 732050 h 2917189"/>
              <a:gd name="connsiteX3417" fmla="*/ 99143 w 2240366"/>
              <a:gd name="connsiteY3417" fmla="*/ 732050 h 2917189"/>
              <a:gd name="connsiteX3418" fmla="*/ 99143 w 2240366"/>
              <a:gd name="connsiteY3418" fmla="*/ 731021 h 2917189"/>
              <a:gd name="connsiteX3419" fmla="*/ 99687 w 2240366"/>
              <a:gd name="connsiteY3419" fmla="*/ 731021 h 2917189"/>
              <a:gd name="connsiteX3420" fmla="*/ 100171 w 2240366"/>
              <a:gd name="connsiteY3420" fmla="*/ 730477 h 2917189"/>
              <a:gd name="connsiteX3421" fmla="*/ 100171 w 2240366"/>
              <a:gd name="connsiteY3421" fmla="*/ 729449 h 2917189"/>
              <a:gd name="connsiteX3422" fmla="*/ 97631 w 2240366"/>
              <a:gd name="connsiteY3422" fmla="*/ 726908 h 2917189"/>
              <a:gd name="connsiteX3423" fmla="*/ 97086 w 2240366"/>
              <a:gd name="connsiteY3423" fmla="*/ 726364 h 2917189"/>
              <a:gd name="connsiteX3424" fmla="*/ 96602 w 2240366"/>
              <a:gd name="connsiteY3424" fmla="*/ 726364 h 2917189"/>
              <a:gd name="connsiteX3425" fmla="*/ 96602 w 2240366"/>
              <a:gd name="connsiteY3425" fmla="*/ 725880 h 2917189"/>
              <a:gd name="connsiteX3426" fmla="*/ 96119 w 2240366"/>
              <a:gd name="connsiteY3426" fmla="*/ 725335 h 2917189"/>
              <a:gd name="connsiteX3427" fmla="*/ 96119 w 2240366"/>
              <a:gd name="connsiteY3427" fmla="*/ 724851 h 2917189"/>
              <a:gd name="connsiteX3428" fmla="*/ 95574 w 2240366"/>
              <a:gd name="connsiteY3428" fmla="*/ 724851 h 2917189"/>
              <a:gd name="connsiteX3429" fmla="*/ 94546 w 2240366"/>
              <a:gd name="connsiteY3429" fmla="*/ 723823 h 2917189"/>
              <a:gd name="connsiteX3430" fmla="*/ 94546 w 2240366"/>
              <a:gd name="connsiteY3430" fmla="*/ 723279 h 2917189"/>
              <a:gd name="connsiteX3431" fmla="*/ 94062 w 2240366"/>
              <a:gd name="connsiteY3431" fmla="*/ 723279 h 2917189"/>
              <a:gd name="connsiteX3432" fmla="*/ 94062 w 2240366"/>
              <a:gd name="connsiteY3432" fmla="*/ 722250 h 2917189"/>
              <a:gd name="connsiteX3433" fmla="*/ 93517 w 2240366"/>
              <a:gd name="connsiteY3433" fmla="*/ 722250 h 2917189"/>
              <a:gd name="connsiteX3434" fmla="*/ 92489 w 2240366"/>
              <a:gd name="connsiteY3434" fmla="*/ 721222 h 2917189"/>
              <a:gd name="connsiteX3435" fmla="*/ 91945 w 2240366"/>
              <a:gd name="connsiteY3435" fmla="*/ 721222 h 2917189"/>
              <a:gd name="connsiteX3436" fmla="*/ 91400 w 2240366"/>
              <a:gd name="connsiteY3436" fmla="*/ 721706 h 2917189"/>
              <a:gd name="connsiteX3437" fmla="*/ 91400 w 2240366"/>
              <a:gd name="connsiteY3437" fmla="*/ 722734 h 2917189"/>
              <a:gd name="connsiteX3438" fmla="*/ 90916 w 2240366"/>
              <a:gd name="connsiteY3438" fmla="*/ 723763 h 2917189"/>
              <a:gd name="connsiteX3439" fmla="*/ 90432 w 2240366"/>
              <a:gd name="connsiteY3439" fmla="*/ 724246 h 2917189"/>
              <a:gd name="connsiteX3440" fmla="*/ 89404 w 2240366"/>
              <a:gd name="connsiteY3440" fmla="*/ 724730 h 2917189"/>
              <a:gd name="connsiteX3441" fmla="*/ 88920 w 2240366"/>
              <a:gd name="connsiteY3441" fmla="*/ 724730 h 2917189"/>
              <a:gd name="connsiteX3442" fmla="*/ 88920 w 2240366"/>
              <a:gd name="connsiteY3442" fmla="*/ 724246 h 2917189"/>
              <a:gd name="connsiteX3443" fmla="*/ 88376 w 2240366"/>
              <a:gd name="connsiteY3443" fmla="*/ 723763 h 2917189"/>
              <a:gd name="connsiteX3444" fmla="*/ 86319 w 2240366"/>
              <a:gd name="connsiteY3444" fmla="*/ 723763 h 2917189"/>
              <a:gd name="connsiteX3445" fmla="*/ 85775 w 2240366"/>
              <a:gd name="connsiteY3445" fmla="*/ 724246 h 2917189"/>
              <a:gd name="connsiteX3446" fmla="*/ 84746 w 2240366"/>
              <a:gd name="connsiteY3446" fmla="*/ 724246 h 2917189"/>
              <a:gd name="connsiteX3447" fmla="*/ 83718 w 2240366"/>
              <a:gd name="connsiteY3447" fmla="*/ 723218 h 2917189"/>
              <a:gd name="connsiteX3448" fmla="*/ 83718 w 2240366"/>
              <a:gd name="connsiteY3448" fmla="*/ 722734 h 2917189"/>
              <a:gd name="connsiteX3449" fmla="*/ 84202 w 2240366"/>
              <a:gd name="connsiteY3449" fmla="*/ 721706 h 2917189"/>
              <a:gd name="connsiteX3450" fmla="*/ 83718 w 2240366"/>
              <a:gd name="connsiteY3450" fmla="*/ 721222 h 2917189"/>
              <a:gd name="connsiteX3451" fmla="*/ 83718 w 2240366"/>
              <a:gd name="connsiteY3451" fmla="*/ 720678 h 2917189"/>
              <a:gd name="connsiteX3452" fmla="*/ 79121 w 2240366"/>
              <a:gd name="connsiteY3452" fmla="*/ 719649 h 2917189"/>
              <a:gd name="connsiteX3453" fmla="*/ 78092 w 2240366"/>
              <a:gd name="connsiteY3453" fmla="*/ 719649 h 2917189"/>
              <a:gd name="connsiteX3454" fmla="*/ 77064 w 2240366"/>
              <a:gd name="connsiteY3454" fmla="*/ 719165 h 2917189"/>
              <a:gd name="connsiteX3455" fmla="*/ 75552 w 2240366"/>
              <a:gd name="connsiteY3455" fmla="*/ 719649 h 2917189"/>
              <a:gd name="connsiteX3456" fmla="*/ 74524 w 2240366"/>
              <a:gd name="connsiteY3456" fmla="*/ 719649 h 2917189"/>
              <a:gd name="connsiteX3457" fmla="*/ 73495 w 2240366"/>
              <a:gd name="connsiteY3457" fmla="*/ 720678 h 2917189"/>
              <a:gd name="connsiteX3458" fmla="*/ 72951 w 2240366"/>
              <a:gd name="connsiteY3458" fmla="*/ 721706 h 2917189"/>
              <a:gd name="connsiteX3459" fmla="*/ 71439 w 2240366"/>
              <a:gd name="connsiteY3459" fmla="*/ 723218 h 2917189"/>
              <a:gd name="connsiteX3460" fmla="*/ 69382 w 2240366"/>
              <a:gd name="connsiteY3460" fmla="*/ 723218 h 2917189"/>
              <a:gd name="connsiteX3461" fmla="*/ 66297 w 2240366"/>
              <a:gd name="connsiteY3461" fmla="*/ 721706 h 2917189"/>
              <a:gd name="connsiteX3462" fmla="*/ 65269 w 2240366"/>
              <a:gd name="connsiteY3462" fmla="*/ 720678 h 2917189"/>
              <a:gd name="connsiteX3463" fmla="*/ 65269 w 2240366"/>
              <a:gd name="connsiteY3463" fmla="*/ 720194 h 2917189"/>
              <a:gd name="connsiteX3464" fmla="*/ 65753 w 2240366"/>
              <a:gd name="connsiteY3464" fmla="*/ 719649 h 2917189"/>
              <a:gd name="connsiteX3465" fmla="*/ 68354 w 2240366"/>
              <a:gd name="connsiteY3465" fmla="*/ 719649 h 2917189"/>
              <a:gd name="connsiteX3466" fmla="*/ 69382 w 2240366"/>
              <a:gd name="connsiteY3466" fmla="*/ 719165 h 2917189"/>
              <a:gd name="connsiteX3467" fmla="*/ 69926 w 2240366"/>
              <a:gd name="connsiteY3467" fmla="*/ 718681 h 2917189"/>
              <a:gd name="connsiteX3468" fmla="*/ 70471 w 2240366"/>
              <a:gd name="connsiteY3468" fmla="*/ 718681 h 2917189"/>
              <a:gd name="connsiteX3469" fmla="*/ 70955 w 2240366"/>
              <a:gd name="connsiteY3469" fmla="*/ 718137 h 2917189"/>
              <a:gd name="connsiteX3470" fmla="*/ 71439 w 2240366"/>
              <a:gd name="connsiteY3470" fmla="*/ 718137 h 2917189"/>
              <a:gd name="connsiteX3471" fmla="*/ 71983 w 2240366"/>
              <a:gd name="connsiteY3471" fmla="*/ 717653 h 2917189"/>
              <a:gd name="connsiteX3472" fmla="*/ 71439 w 2240366"/>
              <a:gd name="connsiteY3472" fmla="*/ 717169 h 2917189"/>
              <a:gd name="connsiteX3473" fmla="*/ 69926 w 2240366"/>
              <a:gd name="connsiteY3473" fmla="*/ 713056 h 2917189"/>
              <a:gd name="connsiteX3474" fmla="*/ 69382 w 2240366"/>
              <a:gd name="connsiteY3474" fmla="*/ 712027 h 2917189"/>
              <a:gd name="connsiteX3475" fmla="*/ 69382 w 2240366"/>
              <a:gd name="connsiteY3475" fmla="*/ 710515 h 2917189"/>
              <a:gd name="connsiteX3476" fmla="*/ 66841 w 2240366"/>
              <a:gd name="connsiteY3476" fmla="*/ 704345 h 2917189"/>
              <a:gd name="connsiteX3477" fmla="*/ 66297 w 2240366"/>
              <a:gd name="connsiteY3477" fmla="*/ 704345 h 2917189"/>
              <a:gd name="connsiteX3478" fmla="*/ 65269 w 2240366"/>
              <a:gd name="connsiteY3478" fmla="*/ 703801 h 2917189"/>
              <a:gd name="connsiteX3479" fmla="*/ 64785 w 2240366"/>
              <a:gd name="connsiteY3479" fmla="*/ 703317 h 2917189"/>
              <a:gd name="connsiteX3480" fmla="*/ 64240 w 2240366"/>
              <a:gd name="connsiteY3480" fmla="*/ 702833 h 2917189"/>
              <a:gd name="connsiteX3481" fmla="*/ 63212 w 2240366"/>
              <a:gd name="connsiteY3481" fmla="*/ 702289 h 2917189"/>
              <a:gd name="connsiteX3482" fmla="*/ 62668 w 2240366"/>
              <a:gd name="connsiteY3482" fmla="*/ 702289 h 2917189"/>
              <a:gd name="connsiteX3483" fmla="*/ 61639 w 2240366"/>
              <a:gd name="connsiteY3483" fmla="*/ 701805 h 2917189"/>
              <a:gd name="connsiteX3484" fmla="*/ 61155 w 2240366"/>
              <a:gd name="connsiteY3484" fmla="*/ 701321 h 2917189"/>
              <a:gd name="connsiteX3485" fmla="*/ 61155 w 2240366"/>
              <a:gd name="connsiteY3485" fmla="*/ 699264 h 2917189"/>
              <a:gd name="connsiteX3486" fmla="*/ 60611 w 2240366"/>
              <a:gd name="connsiteY3486" fmla="*/ 697752 h 2917189"/>
              <a:gd name="connsiteX3487" fmla="*/ 60611 w 2240366"/>
              <a:gd name="connsiteY3487" fmla="*/ 692610 h 2917189"/>
              <a:gd name="connsiteX3488" fmla="*/ 61155 w 2240366"/>
              <a:gd name="connsiteY3488" fmla="*/ 692066 h 2917189"/>
              <a:gd name="connsiteX3489" fmla="*/ 62184 w 2240366"/>
              <a:gd name="connsiteY3489" fmla="*/ 692066 h 2917189"/>
              <a:gd name="connsiteX3490" fmla="*/ 62728 w 2240366"/>
              <a:gd name="connsiteY3490" fmla="*/ 691582 h 2917189"/>
              <a:gd name="connsiteX3491" fmla="*/ 63272 w 2240366"/>
              <a:gd name="connsiteY3491" fmla="*/ 690554 h 2917189"/>
              <a:gd name="connsiteX3492" fmla="*/ 64785 w 2240366"/>
              <a:gd name="connsiteY3492" fmla="*/ 689525 h 2917189"/>
              <a:gd name="connsiteX3493" fmla="*/ 65813 w 2240366"/>
              <a:gd name="connsiteY3493" fmla="*/ 689041 h 2917189"/>
              <a:gd name="connsiteX3494" fmla="*/ 66841 w 2240366"/>
              <a:gd name="connsiteY3494" fmla="*/ 689041 h 2917189"/>
              <a:gd name="connsiteX3495" fmla="*/ 70410 w 2240366"/>
              <a:gd name="connsiteY3495" fmla="*/ 690554 h 2917189"/>
              <a:gd name="connsiteX3496" fmla="*/ 71439 w 2240366"/>
              <a:gd name="connsiteY3496" fmla="*/ 690554 h 2917189"/>
              <a:gd name="connsiteX3497" fmla="*/ 71983 w 2240366"/>
              <a:gd name="connsiteY3497" fmla="*/ 690070 h 2917189"/>
              <a:gd name="connsiteX3498" fmla="*/ 71983 w 2240366"/>
              <a:gd name="connsiteY3498" fmla="*/ 689525 h 2917189"/>
              <a:gd name="connsiteX3499" fmla="*/ 72467 w 2240366"/>
              <a:gd name="connsiteY3499" fmla="*/ 688497 h 2917189"/>
              <a:gd name="connsiteX3500" fmla="*/ 72467 w 2240366"/>
              <a:gd name="connsiteY3500" fmla="*/ 686985 h 2917189"/>
              <a:gd name="connsiteX3501" fmla="*/ 72951 w 2240366"/>
              <a:gd name="connsiteY3501" fmla="*/ 686985 h 2917189"/>
              <a:gd name="connsiteX3502" fmla="*/ 72951 w 2240366"/>
              <a:gd name="connsiteY3502" fmla="*/ 686440 h 2917189"/>
              <a:gd name="connsiteX3503" fmla="*/ 76036 w 2240366"/>
              <a:gd name="connsiteY3503" fmla="*/ 683355 h 2917189"/>
              <a:gd name="connsiteX3504" fmla="*/ 76520 w 2240366"/>
              <a:gd name="connsiteY3504" fmla="*/ 681843 h 2917189"/>
              <a:gd name="connsiteX3505" fmla="*/ 77064 w 2240366"/>
              <a:gd name="connsiteY3505" fmla="*/ 681359 h 2917189"/>
              <a:gd name="connsiteX3506" fmla="*/ 77609 w 2240366"/>
              <a:gd name="connsiteY3506" fmla="*/ 679847 h 2917189"/>
              <a:gd name="connsiteX3507" fmla="*/ 78092 w 2240366"/>
              <a:gd name="connsiteY3507" fmla="*/ 678819 h 2917189"/>
              <a:gd name="connsiteX3508" fmla="*/ 78092 w 2240366"/>
              <a:gd name="connsiteY3508" fmla="*/ 673677 h 2917189"/>
              <a:gd name="connsiteX3509" fmla="*/ 77064 w 2240366"/>
              <a:gd name="connsiteY3509" fmla="*/ 671620 h 2917189"/>
              <a:gd name="connsiteX3510" fmla="*/ 76520 w 2240366"/>
              <a:gd name="connsiteY3510" fmla="*/ 670108 h 2917189"/>
              <a:gd name="connsiteX3511" fmla="*/ 75008 w 2240366"/>
              <a:gd name="connsiteY3511" fmla="*/ 667567 h 2917189"/>
              <a:gd name="connsiteX3512" fmla="*/ 74524 w 2240366"/>
              <a:gd name="connsiteY3512" fmla="*/ 666539 h 2917189"/>
              <a:gd name="connsiteX3513" fmla="*/ 73495 w 2240366"/>
              <a:gd name="connsiteY3513" fmla="*/ 665027 h 2917189"/>
              <a:gd name="connsiteX3514" fmla="*/ 72951 w 2240366"/>
              <a:gd name="connsiteY3514" fmla="*/ 664543 h 2917189"/>
              <a:gd name="connsiteX3515" fmla="*/ 72467 w 2240366"/>
              <a:gd name="connsiteY3515" fmla="*/ 663515 h 2917189"/>
              <a:gd name="connsiteX3516" fmla="*/ 72467 w 2240366"/>
              <a:gd name="connsiteY3516" fmla="*/ 662486 h 2917189"/>
              <a:gd name="connsiteX3517" fmla="*/ 71983 w 2240366"/>
              <a:gd name="connsiteY3517" fmla="*/ 662002 h 2917189"/>
              <a:gd name="connsiteX3518" fmla="*/ 71983 w 2240366"/>
              <a:gd name="connsiteY3518" fmla="*/ 661458 h 2917189"/>
              <a:gd name="connsiteX3519" fmla="*/ 71439 w 2240366"/>
              <a:gd name="connsiteY3519" fmla="*/ 660974 h 2917189"/>
              <a:gd name="connsiteX3520" fmla="*/ 68898 w 2240366"/>
              <a:gd name="connsiteY3520" fmla="*/ 660974 h 2917189"/>
              <a:gd name="connsiteX3521" fmla="*/ 68414 w 2240366"/>
              <a:gd name="connsiteY3521" fmla="*/ 660490 h 2917189"/>
              <a:gd name="connsiteX3522" fmla="*/ 66902 w 2240366"/>
              <a:gd name="connsiteY3522" fmla="*/ 658433 h 2917189"/>
              <a:gd name="connsiteX3523" fmla="*/ 66358 w 2240366"/>
              <a:gd name="connsiteY3523" fmla="*/ 657949 h 2917189"/>
              <a:gd name="connsiteX3524" fmla="*/ 65329 w 2240366"/>
              <a:gd name="connsiteY3524" fmla="*/ 657949 h 2917189"/>
              <a:gd name="connsiteX3525" fmla="*/ 62789 w 2240366"/>
              <a:gd name="connsiteY3525" fmla="*/ 655409 h 2917189"/>
              <a:gd name="connsiteX3526" fmla="*/ 62789 w 2240366"/>
              <a:gd name="connsiteY3526" fmla="*/ 654925 h 2917189"/>
              <a:gd name="connsiteX3527" fmla="*/ 62244 w 2240366"/>
              <a:gd name="connsiteY3527" fmla="*/ 654381 h 2917189"/>
              <a:gd name="connsiteX3528" fmla="*/ 61760 w 2240366"/>
              <a:gd name="connsiteY3528" fmla="*/ 654381 h 2917189"/>
              <a:gd name="connsiteX3529" fmla="*/ 60188 w 2240366"/>
              <a:gd name="connsiteY3529" fmla="*/ 648755 h 2917189"/>
              <a:gd name="connsiteX3530" fmla="*/ 59159 w 2240366"/>
              <a:gd name="connsiteY3530" fmla="*/ 646698 h 2917189"/>
              <a:gd name="connsiteX3531" fmla="*/ 59159 w 2240366"/>
              <a:gd name="connsiteY3531" fmla="*/ 646214 h 2917189"/>
              <a:gd name="connsiteX3532" fmla="*/ 58615 w 2240366"/>
              <a:gd name="connsiteY3532" fmla="*/ 645670 h 2917189"/>
              <a:gd name="connsiteX3533" fmla="*/ 58615 w 2240366"/>
              <a:gd name="connsiteY3533" fmla="*/ 641557 h 2917189"/>
              <a:gd name="connsiteX3534" fmla="*/ 58131 w 2240366"/>
              <a:gd name="connsiteY3534" fmla="*/ 639500 h 2917189"/>
              <a:gd name="connsiteX3535" fmla="*/ 57647 w 2240366"/>
              <a:gd name="connsiteY3535" fmla="*/ 637988 h 2917189"/>
              <a:gd name="connsiteX3536" fmla="*/ 57103 w 2240366"/>
              <a:gd name="connsiteY3536" fmla="*/ 637443 h 2917189"/>
              <a:gd name="connsiteX3537" fmla="*/ 52505 w 2240366"/>
              <a:gd name="connsiteY3537" fmla="*/ 632846 h 2917189"/>
              <a:gd name="connsiteX3538" fmla="*/ 51477 w 2240366"/>
              <a:gd name="connsiteY3538" fmla="*/ 630789 h 2917189"/>
              <a:gd name="connsiteX3539" fmla="*/ 50933 w 2240366"/>
              <a:gd name="connsiteY3539" fmla="*/ 630245 h 2917189"/>
              <a:gd name="connsiteX3540" fmla="*/ 50933 w 2240366"/>
              <a:gd name="connsiteY3540" fmla="*/ 629217 h 2917189"/>
              <a:gd name="connsiteX3541" fmla="*/ 50449 w 2240366"/>
              <a:gd name="connsiteY3541" fmla="*/ 629217 h 2917189"/>
              <a:gd name="connsiteX3542" fmla="*/ 49904 w 2240366"/>
              <a:gd name="connsiteY3542" fmla="*/ 628672 h 2917189"/>
              <a:gd name="connsiteX3543" fmla="*/ 48876 w 2240366"/>
              <a:gd name="connsiteY3543" fmla="*/ 628128 h 2917189"/>
              <a:gd name="connsiteX3544" fmla="*/ 48392 w 2240366"/>
              <a:gd name="connsiteY3544" fmla="*/ 628128 h 2917189"/>
              <a:gd name="connsiteX3545" fmla="*/ 47847 w 2240366"/>
              <a:gd name="connsiteY3545" fmla="*/ 627644 h 2917189"/>
              <a:gd name="connsiteX3546" fmla="*/ 46819 w 2240366"/>
              <a:gd name="connsiteY3546" fmla="*/ 627644 h 2917189"/>
              <a:gd name="connsiteX3547" fmla="*/ 45791 w 2240366"/>
              <a:gd name="connsiteY3547" fmla="*/ 627100 h 2917189"/>
              <a:gd name="connsiteX3548" fmla="*/ 44763 w 2240366"/>
              <a:gd name="connsiteY3548" fmla="*/ 626616 h 2917189"/>
              <a:gd name="connsiteX3549" fmla="*/ 43734 w 2240366"/>
              <a:gd name="connsiteY3549" fmla="*/ 626132 h 2917189"/>
              <a:gd name="connsiteX3550" fmla="*/ 42706 w 2240366"/>
              <a:gd name="connsiteY3550" fmla="*/ 626132 h 2917189"/>
              <a:gd name="connsiteX3551" fmla="*/ 42162 w 2240366"/>
              <a:gd name="connsiteY3551" fmla="*/ 625587 h 2917189"/>
              <a:gd name="connsiteX3552" fmla="*/ 41133 w 2240366"/>
              <a:gd name="connsiteY3552" fmla="*/ 625103 h 2917189"/>
              <a:gd name="connsiteX3553" fmla="*/ 40589 w 2240366"/>
              <a:gd name="connsiteY3553" fmla="*/ 624619 h 2917189"/>
              <a:gd name="connsiteX3554" fmla="*/ 37020 w 2240366"/>
              <a:gd name="connsiteY3554" fmla="*/ 622563 h 2917189"/>
              <a:gd name="connsiteX3555" fmla="*/ 36475 w 2240366"/>
              <a:gd name="connsiteY3555" fmla="*/ 621534 h 2917189"/>
              <a:gd name="connsiteX3556" fmla="*/ 35447 w 2240366"/>
              <a:gd name="connsiteY3556" fmla="*/ 620990 h 2917189"/>
              <a:gd name="connsiteX3557" fmla="*/ 34419 w 2240366"/>
              <a:gd name="connsiteY3557" fmla="*/ 619962 h 2917189"/>
              <a:gd name="connsiteX3558" fmla="*/ 31878 w 2240366"/>
              <a:gd name="connsiteY3558" fmla="*/ 619962 h 2917189"/>
              <a:gd name="connsiteX3559" fmla="*/ 31334 w 2240366"/>
              <a:gd name="connsiteY3559" fmla="*/ 620506 h 2917189"/>
              <a:gd name="connsiteX3560" fmla="*/ 28793 w 2240366"/>
              <a:gd name="connsiteY3560" fmla="*/ 620506 h 2917189"/>
              <a:gd name="connsiteX3561" fmla="*/ 27765 w 2240366"/>
              <a:gd name="connsiteY3561" fmla="*/ 619962 h 2917189"/>
              <a:gd name="connsiteX3562" fmla="*/ 26737 w 2240366"/>
              <a:gd name="connsiteY3562" fmla="*/ 619962 h 2917189"/>
              <a:gd name="connsiteX3563" fmla="*/ 25708 w 2240366"/>
              <a:gd name="connsiteY3563" fmla="*/ 619478 h 2917189"/>
              <a:gd name="connsiteX3564" fmla="*/ 24680 w 2240366"/>
              <a:gd name="connsiteY3564" fmla="*/ 619962 h 2917189"/>
              <a:gd name="connsiteX3565" fmla="*/ 24135 w 2240366"/>
              <a:gd name="connsiteY3565" fmla="*/ 619478 h 2917189"/>
              <a:gd name="connsiteX3566" fmla="*/ 23591 w 2240366"/>
              <a:gd name="connsiteY3566" fmla="*/ 619478 h 2917189"/>
              <a:gd name="connsiteX3567" fmla="*/ 23107 w 2240366"/>
              <a:gd name="connsiteY3567" fmla="*/ 618933 h 2917189"/>
              <a:gd name="connsiteX3568" fmla="*/ 22079 w 2240366"/>
              <a:gd name="connsiteY3568" fmla="*/ 618933 h 2917189"/>
              <a:gd name="connsiteX3569" fmla="*/ 17966 w 2240366"/>
              <a:gd name="connsiteY3569" fmla="*/ 617421 h 2917189"/>
              <a:gd name="connsiteX3570" fmla="*/ 15909 w 2240366"/>
              <a:gd name="connsiteY3570" fmla="*/ 616393 h 2917189"/>
              <a:gd name="connsiteX3571" fmla="*/ 15425 w 2240366"/>
              <a:gd name="connsiteY3571" fmla="*/ 616393 h 2917189"/>
              <a:gd name="connsiteX3572" fmla="*/ 14880 w 2240366"/>
              <a:gd name="connsiteY3572" fmla="*/ 615848 h 2917189"/>
              <a:gd name="connsiteX3573" fmla="*/ 14336 w 2240366"/>
              <a:gd name="connsiteY3573" fmla="*/ 615848 h 2917189"/>
              <a:gd name="connsiteX3574" fmla="*/ 14336 w 2240366"/>
              <a:gd name="connsiteY3574" fmla="*/ 615365 h 2917189"/>
              <a:gd name="connsiteX3575" fmla="*/ 13852 w 2240366"/>
              <a:gd name="connsiteY3575" fmla="*/ 614820 h 2917189"/>
              <a:gd name="connsiteX3576" fmla="*/ 13368 w 2240366"/>
              <a:gd name="connsiteY3576" fmla="*/ 614276 h 2917189"/>
              <a:gd name="connsiteX3577" fmla="*/ 12340 w 2240366"/>
              <a:gd name="connsiteY3577" fmla="*/ 614276 h 2917189"/>
              <a:gd name="connsiteX3578" fmla="*/ 11856 w 2240366"/>
              <a:gd name="connsiteY3578" fmla="*/ 613792 h 2917189"/>
              <a:gd name="connsiteX3579" fmla="*/ 11312 w 2240366"/>
              <a:gd name="connsiteY3579" fmla="*/ 613792 h 2917189"/>
              <a:gd name="connsiteX3580" fmla="*/ 11312 w 2240366"/>
              <a:gd name="connsiteY3580" fmla="*/ 613308 h 2917189"/>
              <a:gd name="connsiteX3581" fmla="*/ 10767 w 2240366"/>
              <a:gd name="connsiteY3581" fmla="*/ 613308 h 2917189"/>
              <a:gd name="connsiteX3582" fmla="*/ 10283 w 2240366"/>
              <a:gd name="connsiteY3582" fmla="*/ 612763 h 2917189"/>
              <a:gd name="connsiteX3583" fmla="*/ 9799 w 2240366"/>
              <a:gd name="connsiteY3583" fmla="*/ 612763 h 2917189"/>
              <a:gd name="connsiteX3584" fmla="*/ 9799 w 2240366"/>
              <a:gd name="connsiteY3584" fmla="*/ 611735 h 2917189"/>
              <a:gd name="connsiteX3585" fmla="*/ 9255 w 2240366"/>
              <a:gd name="connsiteY3585" fmla="*/ 611735 h 2917189"/>
              <a:gd name="connsiteX3586" fmla="*/ 8711 w 2240366"/>
              <a:gd name="connsiteY3586" fmla="*/ 611191 h 2917189"/>
              <a:gd name="connsiteX3587" fmla="*/ 6654 w 2240366"/>
              <a:gd name="connsiteY3587" fmla="*/ 611191 h 2917189"/>
              <a:gd name="connsiteX3588" fmla="*/ 6170 w 2240366"/>
              <a:gd name="connsiteY3588" fmla="*/ 611735 h 2917189"/>
              <a:gd name="connsiteX3589" fmla="*/ 6170 w 2240366"/>
              <a:gd name="connsiteY3589" fmla="*/ 611191 h 2917189"/>
              <a:gd name="connsiteX3590" fmla="*/ 5626 w 2240366"/>
              <a:gd name="connsiteY3590" fmla="*/ 611191 h 2917189"/>
              <a:gd name="connsiteX3591" fmla="*/ 5626 w 2240366"/>
              <a:gd name="connsiteY3591" fmla="*/ 610707 h 2917189"/>
              <a:gd name="connsiteX3592" fmla="*/ 4597 w 2240366"/>
              <a:gd name="connsiteY3592" fmla="*/ 610223 h 2917189"/>
              <a:gd name="connsiteX3593" fmla="*/ 4597 w 2240366"/>
              <a:gd name="connsiteY3593" fmla="*/ 609195 h 2917189"/>
              <a:gd name="connsiteX3594" fmla="*/ 4113 w 2240366"/>
              <a:gd name="connsiteY3594" fmla="*/ 608711 h 2917189"/>
              <a:gd name="connsiteX3595" fmla="*/ 2057 w 2240366"/>
              <a:gd name="connsiteY3595" fmla="*/ 608711 h 2917189"/>
              <a:gd name="connsiteX3596" fmla="*/ 2057 w 2240366"/>
              <a:gd name="connsiteY3596" fmla="*/ 608227 h 2917189"/>
              <a:gd name="connsiteX3597" fmla="*/ 1512 w 2240366"/>
              <a:gd name="connsiteY3597" fmla="*/ 608227 h 2917189"/>
              <a:gd name="connsiteX3598" fmla="*/ 1512 w 2240366"/>
              <a:gd name="connsiteY3598" fmla="*/ 607682 h 2917189"/>
              <a:gd name="connsiteX3599" fmla="*/ 1028 w 2240366"/>
              <a:gd name="connsiteY3599" fmla="*/ 607138 h 2917189"/>
              <a:gd name="connsiteX3600" fmla="*/ 544 w 2240366"/>
              <a:gd name="connsiteY3600" fmla="*/ 607138 h 2917189"/>
              <a:gd name="connsiteX3601" fmla="*/ 0 w 2240366"/>
              <a:gd name="connsiteY3601" fmla="*/ 606654 h 2917189"/>
              <a:gd name="connsiteX3602" fmla="*/ 0 w 2240366"/>
              <a:gd name="connsiteY3602" fmla="*/ 606110 h 2917189"/>
              <a:gd name="connsiteX3603" fmla="*/ 544 w 2240366"/>
              <a:gd name="connsiteY3603" fmla="*/ 606110 h 2917189"/>
              <a:gd name="connsiteX3604" fmla="*/ 43129 w 2240366"/>
              <a:gd name="connsiteY3604" fmla="*/ 571751 h 2917189"/>
              <a:gd name="connsiteX3605" fmla="*/ 51840 w 2240366"/>
              <a:gd name="connsiteY3605" fmla="*/ 579978 h 2917189"/>
              <a:gd name="connsiteX3606" fmla="*/ 74947 w 2240366"/>
              <a:gd name="connsiteY3606" fmla="*/ 598972 h 2917189"/>
              <a:gd name="connsiteX3607" fmla="*/ 91884 w 2240366"/>
              <a:gd name="connsiteY3607" fmla="*/ 613368 h 2917189"/>
              <a:gd name="connsiteX3608" fmla="*/ 116020 w 2240366"/>
              <a:gd name="connsiteY3608" fmla="*/ 633391 h 2917189"/>
              <a:gd name="connsiteX3609" fmla="*/ 131929 w 2240366"/>
              <a:gd name="connsiteY3609" fmla="*/ 591290 h 2917189"/>
              <a:gd name="connsiteX3610" fmla="*/ 121161 w 2240366"/>
              <a:gd name="connsiteY3610" fmla="*/ 577921 h 2917189"/>
              <a:gd name="connsiteX3611" fmla="*/ 120133 w 2240366"/>
              <a:gd name="connsiteY3611" fmla="*/ 566126 h 2917189"/>
              <a:gd name="connsiteX3612" fmla="*/ 109850 w 2240366"/>
              <a:gd name="connsiteY3612" fmla="*/ 531223 h 2917189"/>
              <a:gd name="connsiteX3613" fmla="*/ 115475 w 2240366"/>
              <a:gd name="connsiteY3613" fmla="*/ 512229 h 2917189"/>
              <a:gd name="connsiteX3614" fmla="*/ 139066 w 2240366"/>
              <a:gd name="connsiteY3614" fmla="*/ 489122 h 2917189"/>
              <a:gd name="connsiteX3615" fmla="*/ 183708 w 2240366"/>
              <a:gd name="connsiteY3615" fmla="*/ 460389 h 2917189"/>
              <a:gd name="connsiteX3616" fmla="*/ 219095 w 2240366"/>
              <a:gd name="connsiteY3616" fmla="*/ 474786 h 2917189"/>
              <a:gd name="connsiteX3617" fmla="*/ 261196 w 2240366"/>
              <a:gd name="connsiteY3617" fmla="*/ 490150 h 2917189"/>
              <a:gd name="connsiteX3618" fmla="*/ 371045 w 2240366"/>
              <a:gd name="connsiteY3618" fmla="*/ 708277 h 2917189"/>
              <a:gd name="connsiteX3619" fmla="*/ 373102 w 2240366"/>
              <a:gd name="connsiteY3619" fmla="*/ 732897 h 2917189"/>
              <a:gd name="connsiteX3620" fmla="*/ 403408 w 2240366"/>
              <a:gd name="connsiteY3620" fmla="*/ 794475 h 2917189"/>
              <a:gd name="connsiteX3621" fmla="*/ 405464 w 2240366"/>
              <a:gd name="connsiteY3621" fmla="*/ 866821 h 2917189"/>
              <a:gd name="connsiteX3622" fmla="*/ 444480 w 2240366"/>
              <a:gd name="connsiteY3622" fmla="*/ 851396 h 2917189"/>
              <a:gd name="connsiteX3623" fmla="*/ 460389 w 2240366"/>
              <a:gd name="connsiteY3623" fmla="*/ 864765 h 2917189"/>
              <a:gd name="connsiteX3624" fmla="*/ 504547 w 2240366"/>
              <a:gd name="connsiteY3624" fmla="*/ 893013 h 2917189"/>
              <a:gd name="connsiteX3625" fmla="*/ 562557 w 2240366"/>
              <a:gd name="connsiteY3625" fmla="*/ 895554 h 2917189"/>
              <a:gd name="connsiteX3626" fmla="*/ 588749 w 2240366"/>
              <a:gd name="connsiteY3626" fmla="*/ 936627 h 2917189"/>
              <a:gd name="connsiteX3627" fmla="*/ 655953 w 2240366"/>
              <a:gd name="connsiteY3627" fmla="*/ 899183 h 2917189"/>
              <a:gd name="connsiteX3628" fmla="*/ 711362 w 2240366"/>
              <a:gd name="connsiteY3628" fmla="*/ 893558 h 2917189"/>
              <a:gd name="connsiteX3629" fmla="*/ 726243 w 2240366"/>
              <a:gd name="connsiteY3629" fmla="*/ 864825 h 2917189"/>
              <a:gd name="connsiteX3630" fmla="*/ 739066 w 2240366"/>
              <a:gd name="connsiteY3630" fmla="*/ 821696 h 2917189"/>
              <a:gd name="connsiteX3631" fmla="*/ 762174 w 2240366"/>
              <a:gd name="connsiteY3631" fmla="*/ 811413 h 2917189"/>
              <a:gd name="connsiteX3632" fmla="*/ 787821 w 2240366"/>
              <a:gd name="connsiteY3632" fmla="*/ 818611 h 2917189"/>
              <a:gd name="connsiteX3633" fmla="*/ 807843 w 2240366"/>
              <a:gd name="connsiteY3633" fmla="*/ 850429 h 2917189"/>
              <a:gd name="connsiteX3634" fmla="*/ 827866 w 2240366"/>
              <a:gd name="connsiteY3634" fmla="*/ 844803 h 2917189"/>
              <a:gd name="connsiteX3635" fmla="*/ 825325 w 2240366"/>
              <a:gd name="connsiteY3635" fmla="*/ 868394 h 2917189"/>
              <a:gd name="connsiteX3636" fmla="*/ 838149 w 2240366"/>
              <a:gd name="connsiteY3636" fmla="*/ 874564 h 2917189"/>
              <a:gd name="connsiteX3637" fmla="*/ 847888 w 2240366"/>
              <a:gd name="connsiteY3637" fmla="*/ 886360 h 2917189"/>
              <a:gd name="connsiteX3638" fmla="*/ 859683 w 2240366"/>
              <a:gd name="connsiteY3638" fmla="*/ 893558 h 2917189"/>
              <a:gd name="connsiteX3639" fmla="*/ 889989 w 2240366"/>
              <a:gd name="connsiteY3639" fmla="*/ 903841 h 2917189"/>
              <a:gd name="connsiteX3640" fmla="*/ 898216 w 2240366"/>
              <a:gd name="connsiteY3640" fmla="*/ 906926 h 2917189"/>
              <a:gd name="connsiteX3641" fmla="*/ 931062 w 2240366"/>
              <a:gd name="connsiteY3641" fmla="*/ 919750 h 2917189"/>
              <a:gd name="connsiteX3642" fmla="*/ 971106 w 2240366"/>
              <a:gd name="connsiteY3642" fmla="*/ 950539 h 2917189"/>
              <a:gd name="connsiteX3643" fmla="*/ 984958 w 2240366"/>
              <a:gd name="connsiteY3643" fmla="*/ 993124 h 2917189"/>
              <a:gd name="connsiteX3644" fmla="*/ 987015 w 2240366"/>
              <a:gd name="connsiteY3644" fmla="*/ 999294 h 2917189"/>
              <a:gd name="connsiteX3645" fmla="*/ 997782 w 2240366"/>
              <a:gd name="connsiteY3645" fmla="*/ 1004436 h 2917189"/>
              <a:gd name="connsiteX3646" fmla="*/ 999294 w 2240366"/>
              <a:gd name="connsiteY3646" fmla="*/ 987015 h 2917189"/>
              <a:gd name="connsiteX3647" fmla="*/ 1001835 w 2240366"/>
              <a:gd name="connsiteY3647" fmla="*/ 972134 h 2917189"/>
              <a:gd name="connsiteX3648" fmla="*/ 1002319 w 2240366"/>
              <a:gd name="connsiteY3648" fmla="*/ 971650 h 2917189"/>
              <a:gd name="connsiteX3649" fmla="*/ 1002863 w 2240366"/>
              <a:gd name="connsiteY3649" fmla="*/ 971650 h 2917189"/>
              <a:gd name="connsiteX3650" fmla="*/ 1002863 w 2240366"/>
              <a:gd name="connsiteY3650" fmla="*/ 971106 h 2917189"/>
              <a:gd name="connsiteX3651" fmla="*/ 1003347 w 2240366"/>
              <a:gd name="connsiteY3651" fmla="*/ 971106 h 2917189"/>
              <a:gd name="connsiteX3652" fmla="*/ 1003347 w 2240366"/>
              <a:gd name="connsiteY3652" fmla="*/ 970622 h 2917189"/>
              <a:gd name="connsiteX3653" fmla="*/ 1004376 w 2240366"/>
              <a:gd name="connsiteY3653" fmla="*/ 970622 h 2917189"/>
              <a:gd name="connsiteX3654" fmla="*/ 1004859 w 2240366"/>
              <a:gd name="connsiteY3654" fmla="*/ 970078 h 2917189"/>
              <a:gd name="connsiteX3655" fmla="*/ 1005343 w 2240366"/>
              <a:gd name="connsiteY3655" fmla="*/ 969594 h 2917189"/>
              <a:gd name="connsiteX3656" fmla="*/ 1005827 w 2240366"/>
              <a:gd name="connsiteY3656" fmla="*/ 968565 h 2917189"/>
              <a:gd name="connsiteX3657" fmla="*/ 1006855 w 2240366"/>
              <a:gd name="connsiteY3657" fmla="*/ 968082 h 2917189"/>
              <a:gd name="connsiteX3658" fmla="*/ 1007339 w 2240366"/>
              <a:gd name="connsiteY3658" fmla="*/ 967598 h 2917189"/>
              <a:gd name="connsiteX3659" fmla="*/ 1008368 w 2240366"/>
              <a:gd name="connsiteY3659" fmla="*/ 968082 h 2917189"/>
              <a:gd name="connsiteX3660" fmla="*/ 1009396 w 2240366"/>
              <a:gd name="connsiteY3660" fmla="*/ 967053 h 2917189"/>
              <a:gd name="connsiteX3661" fmla="*/ 1009396 w 2240366"/>
              <a:gd name="connsiteY3661" fmla="*/ 965541 h 2917189"/>
              <a:gd name="connsiteX3662" fmla="*/ 1009940 w 2240366"/>
              <a:gd name="connsiteY3662" fmla="*/ 965541 h 2917189"/>
              <a:gd name="connsiteX3663" fmla="*/ 1010969 w 2240366"/>
              <a:gd name="connsiteY3663" fmla="*/ 966085 h 2917189"/>
              <a:gd name="connsiteX3664" fmla="*/ 1011453 w 2240366"/>
              <a:gd name="connsiteY3664" fmla="*/ 965541 h 2917189"/>
              <a:gd name="connsiteX3665" fmla="*/ 1011937 w 2240366"/>
              <a:gd name="connsiteY3665" fmla="*/ 964513 h 2917189"/>
              <a:gd name="connsiteX3666" fmla="*/ 1012965 w 2240366"/>
              <a:gd name="connsiteY3666" fmla="*/ 964513 h 2917189"/>
              <a:gd name="connsiteX3667" fmla="*/ 1013509 w 2240366"/>
              <a:gd name="connsiteY3667" fmla="*/ 965057 h 2917189"/>
              <a:gd name="connsiteX3668" fmla="*/ 1016050 w 2240366"/>
              <a:gd name="connsiteY3668" fmla="*/ 965057 h 2917189"/>
              <a:gd name="connsiteX3669" fmla="*/ 1016050 w 2240366"/>
              <a:gd name="connsiteY3669" fmla="*/ 964513 h 2917189"/>
              <a:gd name="connsiteX3670" fmla="*/ 1017078 w 2240366"/>
              <a:gd name="connsiteY3670" fmla="*/ 964513 h 2917189"/>
              <a:gd name="connsiteX3671" fmla="*/ 1017078 w 2240366"/>
              <a:gd name="connsiteY3671" fmla="*/ 965057 h 2917189"/>
              <a:gd name="connsiteX3672" fmla="*/ 1017562 w 2240366"/>
              <a:gd name="connsiteY3672" fmla="*/ 965541 h 2917189"/>
              <a:gd name="connsiteX3673" fmla="*/ 1017562 w 2240366"/>
              <a:gd name="connsiteY3673" fmla="*/ 966569 h 2917189"/>
              <a:gd name="connsiteX3674" fmla="*/ 1018046 w 2240366"/>
              <a:gd name="connsiteY3674" fmla="*/ 966569 h 2917189"/>
              <a:gd name="connsiteX3675" fmla="*/ 1018046 w 2240366"/>
              <a:gd name="connsiteY3675" fmla="*/ 967053 h 2917189"/>
              <a:gd name="connsiteX3676" fmla="*/ 1018530 w 2240366"/>
              <a:gd name="connsiteY3676" fmla="*/ 967053 h 2917189"/>
              <a:gd name="connsiteX3677" fmla="*/ 1018530 w 2240366"/>
              <a:gd name="connsiteY3677" fmla="*/ 967598 h 2917189"/>
              <a:gd name="connsiteX3678" fmla="*/ 1020042 w 2240366"/>
              <a:gd name="connsiteY3678" fmla="*/ 967598 h 2917189"/>
              <a:gd name="connsiteX3679" fmla="*/ 1020042 w 2240366"/>
              <a:gd name="connsiteY3679" fmla="*/ 968082 h 2917189"/>
              <a:gd name="connsiteX3680" fmla="*/ 1025184 w 2240366"/>
              <a:gd name="connsiteY3680" fmla="*/ 966025 h 2917189"/>
              <a:gd name="connsiteX3681" fmla="*/ 1025184 w 2240366"/>
              <a:gd name="connsiteY3681" fmla="*/ 963484 h 2917189"/>
              <a:gd name="connsiteX3682" fmla="*/ 1025668 w 2240366"/>
              <a:gd name="connsiteY3682" fmla="*/ 962940 h 2917189"/>
              <a:gd name="connsiteX3683" fmla="*/ 1025184 w 2240366"/>
              <a:gd name="connsiteY3683" fmla="*/ 962456 h 2917189"/>
              <a:gd name="connsiteX3684" fmla="*/ 1025668 w 2240366"/>
              <a:gd name="connsiteY3684" fmla="*/ 961912 h 2917189"/>
              <a:gd name="connsiteX3685" fmla="*/ 1026152 w 2240366"/>
              <a:gd name="connsiteY3685" fmla="*/ 961367 h 2917189"/>
              <a:gd name="connsiteX3686" fmla="*/ 1026696 w 2240366"/>
              <a:gd name="connsiteY3686" fmla="*/ 960883 h 2917189"/>
              <a:gd name="connsiteX3687" fmla="*/ 1027725 w 2240366"/>
              <a:gd name="connsiteY3687" fmla="*/ 960399 h 2917189"/>
              <a:gd name="connsiteX3688" fmla="*/ 1027725 w 2240366"/>
              <a:gd name="connsiteY3688" fmla="*/ 960883 h 2917189"/>
              <a:gd name="connsiteX3689" fmla="*/ 1029237 w 2240366"/>
              <a:gd name="connsiteY3689" fmla="*/ 960883 h 2917189"/>
              <a:gd name="connsiteX3690" fmla="*/ 1029237 w 2240366"/>
              <a:gd name="connsiteY3690" fmla="*/ 961367 h 2917189"/>
              <a:gd name="connsiteX3691" fmla="*/ 1029721 w 2240366"/>
              <a:gd name="connsiteY3691" fmla="*/ 961367 h 2917189"/>
              <a:gd name="connsiteX3692" fmla="*/ 1029721 w 2240366"/>
              <a:gd name="connsiteY3692" fmla="*/ 960883 h 2917189"/>
              <a:gd name="connsiteX3693" fmla="*/ 1030265 w 2240366"/>
              <a:gd name="connsiteY3693" fmla="*/ 960399 h 2917189"/>
              <a:gd name="connsiteX3694" fmla="*/ 1030749 w 2240366"/>
              <a:gd name="connsiteY3694" fmla="*/ 959915 h 2917189"/>
              <a:gd name="connsiteX3695" fmla="*/ 1032322 w 2240366"/>
              <a:gd name="connsiteY3695" fmla="*/ 959915 h 2917189"/>
              <a:gd name="connsiteX3696" fmla="*/ 1032322 w 2240366"/>
              <a:gd name="connsiteY3696" fmla="*/ 959371 h 2917189"/>
              <a:gd name="connsiteX3697" fmla="*/ 1032806 w 2240366"/>
              <a:gd name="connsiteY3697" fmla="*/ 959371 h 2917189"/>
              <a:gd name="connsiteX3698" fmla="*/ 1032806 w 2240366"/>
              <a:gd name="connsiteY3698" fmla="*/ 958887 h 2917189"/>
              <a:gd name="connsiteX3699" fmla="*/ 1033290 w 2240366"/>
              <a:gd name="connsiteY3699" fmla="*/ 958887 h 2917189"/>
              <a:gd name="connsiteX3700" fmla="*/ 1033290 w 2240366"/>
              <a:gd name="connsiteY3700" fmla="*/ 959371 h 2917189"/>
              <a:gd name="connsiteX3701" fmla="*/ 1033834 w 2240366"/>
              <a:gd name="connsiteY3701" fmla="*/ 959371 h 2917189"/>
              <a:gd name="connsiteX3702" fmla="*/ 1033834 w 2240366"/>
              <a:gd name="connsiteY3702" fmla="*/ 959915 h 2917189"/>
              <a:gd name="connsiteX3703" fmla="*/ 1034318 w 2240366"/>
              <a:gd name="connsiteY3703" fmla="*/ 960399 h 2917189"/>
              <a:gd name="connsiteX3704" fmla="*/ 1034802 w 2240366"/>
              <a:gd name="connsiteY3704" fmla="*/ 960399 h 2917189"/>
              <a:gd name="connsiteX3705" fmla="*/ 1034802 w 2240366"/>
              <a:gd name="connsiteY3705" fmla="*/ 961428 h 2917189"/>
              <a:gd name="connsiteX3706" fmla="*/ 1035286 w 2240366"/>
              <a:gd name="connsiteY3706" fmla="*/ 961972 h 2917189"/>
              <a:gd name="connsiteX3707" fmla="*/ 1035286 w 2240366"/>
              <a:gd name="connsiteY3707" fmla="*/ 962516 h 2917189"/>
              <a:gd name="connsiteX3708" fmla="*/ 1036314 w 2240366"/>
              <a:gd name="connsiteY3708" fmla="*/ 962516 h 2917189"/>
              <a:gd name="connsiteX3709" fmla="*/ 1036314 w 2240366"/>
              <a:gd name="connsiteY3709" fmla="*/ 963000 h 2917189"/>
              <a:gd name="connsiteX3710" fmla="*/ 1037342 w 2240366"/>
              <a:gd name="connsiteY3710" fmla="*/ 963000 h 2917189"/>
              <a:gd name="connsiteX3711" fmla="*/ 1037342 w 2240366"/>
              <a:gd name="connsiteY3711" fmla="*/ 963545 h 2917189"/>
              <a:gd name="connsiteX3712" fmla="*/ 1037887 w 2240366"/>
              <a:gd name="connsiteY3712" fmla="*/ 963545 h 2917189"/>
              <a:gd name="connsiteX3713" fmla="*/ 1037887 w 2240366"/>
              <a:gd name="connsiteY3713" fmla="*/ 962516 h 2917189"/>
              <a:gd name="connsiteX3714" fmla="*/ 1038371 w 2240366"/>
              <a:gd name="connsiteY3714" fmla="*/ 962516 h 2917189"/>
              <a:gd name="connsiteX3715" fmla="*/ 1038371 w 2240366"/>
              <a:gd name="connsiteY3715" fmla="*/ 961972 h 2917189"/>
              <a:gd name="connsiteX3716" fmla="*/ 1040427 w 2240366"/>
              <a:gd name="connsiteY3716" fmla="*/ 961972 h 2917189"/>
              <a:gd name="connsiteX3717" fmla="*/ 1040427 w 2240366"/>
              <a:gd name="connsiteY3717" fmla="*/ 959915 h 2917189"/>
              <a:gd name="connsiteX3718" fmla="*/ 1039943 w 2240366"/>
              <a:gd name="connsiteY3718" fmla="*/ 959915 h 2917189"/>
              <a:gd name="connsiteX3719" fmla="*/ 1039943 w 2240366"/>
              <a:gd name="connsiteY3719" fmla="*/ 959371 h 2917189"/>
              <a:gd name="connsiteX3720" fmla="*/ 1040427 w 2240366"/>
              <a:gd name="connsiteY3720" fmla="*/ 958887 h 2917189"/>
              <a:gd name="connsiteX3721" fmla="*/ 1040972 w 2240366"/>
              <a:gd name="connsiteY3721" fmla="*/ 958887 h 2917189"/>
              <a:gd name="connsiteX3722" fmla="*/ 1040972 w 2240366"/>
              <a:gd name="connsiteY3722" fmla="*/ 959371 h 2917189"/>
              <a:gd name="connsiteX3723" fmla="*/ 1041516 w 2240366"/>
              <a:gd name="connsiteY3723" fmla="*/ 959371 h 2917189"/>
              <a:gd name="connsiteX3724" fmla="*/ 1042000 w 2240366"/>
              <a:gd name="connsiteY3724" fmla="*/ 958887 h 2917189"/>
              <a:gd name="connsiteX3725" fmla="*/ 1042000 w 2240366"/>
              <a:gd name="connsiteY3725" fmla="*/ 958343 h 2917189"/>
              <a:gd name="connsiteX3726" fmla="*/ 1042484 w 2240366"/>
              <a:gd name="connsiteY3726" fmla="*/ 957859 h 2917189"/>
              <a:gd name="connsiteX3727" fmla="*/ 1042484 w 2240366"/>
              <a:gd name="connsiteY3727" fmla="*/ 956346 h 2917189"/>
              <a:gd name="connsiteX3728" fmla="*/ 1043029 w 2240366"/>
              <a:gd name="connsiteY3728" fmla="*/ 955802 h 2917189"/>
              <a:gd name="connsiteX3729" fmla="*/ 1043029 w 2240366"/>
              <a:gd name="connsiteY3729" fmla="*/ 954774 h 2917189"/>
              <a:gd name="connsiteX3730" fmla="*/ 1044057 w 2240366"/>
              <a:gd name="connsiteY3730" fmla="*/ 953745 h 2917189"/>
              <a:gd name="connsiteX3731" fmla="*/ 1044601 w 2240366"/>
              <a:gd name="connsiteY3731" fmla="*/ 953745 h 2917189"/>
              <a:gd name="connsiteX3732" fmla="*/ 1045146 w 2240366"/>
              <a:gd name="connsiteY3732" fmla="*/ 953262 h 2917189"/>
              <a:gd name="connsiteX3733" fmla="*/ 1045630 w 2240366"/>
              <a:gd name="connsiteY3733" fmla="*/ 953262 h 2917189"/>
              <a:gd name="connsiteX3734" fmla="*/ 1045630 w 2240366"/>
              <a:gd name="connsiteY3734" fmla="*/ 952717 h 2917189"/>
              <a:gd name="connsiteX3735" fmla="*/ 1046114 w 2240366"/>
              <a:gd name="connsiteY3735" fmla="*/ 952717 h 2917189"/>
              <a:gd name="connsiteX3736" fmla="*/ 1046658 w 2240366"/>
              <a:gd name="connsiteY3736" fmla="*/ 952233 h 2917189"/>
              <a:gd name="connsiteX3737" fmla="*/ 1047142 w 2240366"/>
              <a:gd name="connsiteY3737" fmla="*/ 952233 h 2917189"/>
              <a:gd name="connsiteX3738" fmla="*/ 1047626 w 2240366"/>
              <a:gd name="connsiteY3738" fmla="*/ 952717 h 2917189"/>
              <a:gd name="connsiteX3739" fmla="*/ 1048170 w 2240366"/>
              <a:gd name="connsiteY3739" fmla="*/ 952717 h 2917189"/>
              <a:gd name="connsiteX3740" fmla="*/ 1049198 w 2240366"/>
              <a:gd name="connsiteY3740" fmla="*/ 951689 h 2917189"/>
              <a:gd name="connsiteX3741" fmla="*/ 1049198 w 2240366"/>
              <a:gd name="connsiteY3741" fmla="*/ 951205 h 2917189"/>
              <a:gd name="connsiteX3742" fmla="*/ 1049682 w 2240366"/>
              <a:gd name="connsiteY3742" fmla="*/ 950176 h 2917189"/>
              <a:gd name="connsiteX3743" fmla="*/ 1050227 w 2240366"/>
              <a:gd name="connsiteY3743" fmla="*/ 949693 h 2917189"/>
              <a:gd name="connsiteX3744" fmla="*/ 1050227 w 2240366"/>
              <a:gd name="connsiteY3744" fmla="*/ 948664 h 2917189"/>
              <a:gd name="connsiteX3745" fmla="*/ 1049682 w 2240366"/>
              <a:gd name="connsiteY3745" fmla="*/ 948180 h 2917189"/>
              <a:gd name="connsiteX3746" fmla="*/ 1049682 w 2240366"/>
              <a:gd name="connsiteY3746" fmla="*/ 947152 h 2917189"/>
              <a:gd name="connsiteX3747" fmla="*/ 1050227 w 2240366"/>
              <a:gd name="connsiteY3747" fmla="*/ 946608 h 2917189"/>
              <a:gd name="connsiteX3748" fmla="*/ 1050227 w 2240366"/>
              <a:gd name="connsiteY3748" fmla="*/ 944067 h 2917189"/>
              <a:gd name="connsiteX3749" fmla="*/ 1049198 w 2240366"/>
              <a:gd name="connsiteY3749" fmla="*/ 943039 h 2917189"/>
              <a:gd name="connsiteX3750" fmla="*/ 1049198 w 2240366"/>
              <a:gd name="connsiteY3750" fmla="*/ 940498 h 2917189"/>
              <a:gd name="connsiteX3751" fmla="*/ 1049682 w 2240366"/>
              <a:gd name="connsiteY3751" fmla="*/ 939470 h 2917189"/>
              <a:gd name="connsiteX3752" fmla="*/ 1049682 w 2240366"/>
              <a:gd name="connsiteY3752" fmla="*/ 937958 h 2917189"/>
              <a:gd name="connsiteX3753" fmla="*/ 1049198 w 2240366"/>
              <a:gd name="connsiteY3753" fmla="*/ 937958 h 2917189"/>
              <a:gd name="connsiteX3754" fmla="*/ 1049198 w 2240366"/>
              <a:gd name="connsiteY3754" fmla="*/ 936929 h 2917189"/>
              <a:gd name="connsiteX3755" fmla="*/ 1049682 w 2240366"/>
              <a:gd name="connsiteY3755" fmla="*/ 936385 h 2917189"/>
              <a:gd name="connsiteX3756" fmla="*/ 1049682 w 2240366"/>
              <a:gd name="connsiteY3756" fmla="*/ 933844 h 2917189"/>
              <a:gd name="connsiteX3757" fmla="*/ 1049198 w 2240366"/>
              <a:gd name="connsiteY3757" fmla="*/ 933844 h 2917189"/>
              <a:gd name="connsiteX3758" fmla="*/ 1049198 w 2240366"/>
              <a:gd name="connsiteY3758" fmla="*/ 933360 h 2917189"/>
              <a:gd name="connsiteX3759" fmla="*/ 1049682 w 2240366"/>
              <a:gd name="connsiteY3759" fmla="*/ 932816 h 2917189"/>
              <a:gd name="connsiteX3760" fmla="*/ 1049198 w 2240366"/>
              <a:gd name="connsiteY3760" fmla="*/ 932332 h 2917189"/>
              <a:gd name="connsiteX3761" fmla="*/ 1048715 w 2240366"/>
              <a:gd name="connsiteY3761" fmla="*/ 930820 h 2917189"/>
              <a:gd name="connsiteX3762" fmla="*/ 1048715 w 2240366"/>
              <a:gd name="connsiteY3762" fmla="*/ 929791 h 2917189"/>
              <a:gd name="connsiteX3763" fmla="*/ 1049198 w 2240366"/>
              <a:gd name="connsiteY3763" fmla="*/ 929247 h 2917189"/>
              <a:gd name="connsiteX3764" fmla="*/ 1049198 w 2240366"/>
              <a:gd name="connsiteY3764" fmla="*/ 927735 h 2917189"/>
              <a:gd name="connsiteX3765" fmla="*/ 1048715 w 2240366"/>
              <a:gd name="connsiteY3765" fmla="*/ 927190 h 2917189"/>
              <a:gd name="connsiteX3766" fmla="*/ 1048715 w 2240366"/>
              <a:gd name="connsiteY3766" fmla="*/ 926706 h 2917189"/>
              <a:gd name="connsiteX3767" fmla="*/ 1048170 w 2240366"/>
              <a:gd name="connsiteY3767" fmla="*/ 925678 h 2917189"/>
              <a:gd name="connsiteX3768" fmla="*/ 1048170 w 2240366"/>
              <a:gd name="connsiteY3768" fmla="*/ 924650 h 2917189"/>
              <a:gd name="connsiteX3769" fmla="*/ 1048715 w 2240366"/>
              <a:gd name="connsiteY3769" fmla="*/ 924166 h 2917189"/>
              <a:gd name="connsiteX3770" fmla="*/ 1048715 w 2240366"/>
              <a:gd name="connsiteY3770" fmla="*/ 922654 h 2917189"/>
              <a:gd name="connsiteX3771" fmla="*/ 1049198 w 2240366"/>
              <a:gd name="connsiteY3771" fmla="*/ 922109 h 2917189"/>
              <a:gd name="connsiteX3772" fmla="*/ 1049198 w 2240366"/>
              <a:gd name="connsiteY3772" fmla="*/ 921081 h 2917189"/>
              <a:gd name="connsiteX3773" fmla="*/ 1049682 w 2240366"/>
              <a:gd name="connsiteY3773" fmla="*/ 919024 h 2917189"/>
              <a:gd name="connsiteX3774" fmla="*/ 1050227 w 2240366"/>
              <a:gd name="connsiteY3774" fmla="*/ 916968 h 2917189"/>
              <a:gd name="connsiteX3775" fmla="*/ 1050227 w 2240366"/>
              <a:gd name="connsiteY3775" fmla="*/ 913399 h 2917189"/>
              <a:gd name="connsiteX3776" fmla="*/ 1049682 w 2240366"/>
              <a:gd name="connsiteY3776" fmla="*/ 912915 h 2917189"/>
              <a:gd name="connsiteX3777" fmla="*/ 1049682 w 2240366"/>
              <a:gd name="connsiteY3777" fmla="*/ 910858 h 2917189"/>
              <a:gd name="connsiteX3778" fmla="*/ 1050227 w 2240366"/>
              <a:gd name="connsiteY3778" fmla="*/ 910374 h 2917189"/>
              <a:gd name="connsiteX3779" fmla="*/ 1050711 w 2240366"/>
              <a:gd name="connsiteY3779" fmla="*/ 909346 h 2917189"/>
              <a:gd name="connsiteX3780" fmla="*/ 1050711 w 2240366"/>
              <a:gd name="connsiteY3780" fmla="*/ 907289 h 2917189"/>
              <a:gd name="connsiteX3781" fmla="*/ 1051195 w 2240366"/>
              <a:gd name="connsiteY3781" fmla="*/ 907289 h 2917189"/>
              <a:gd name="connsiteX3782" fmla="*/ 1051739 w 2240366"/>
              <a:gd name="connsiteY3782" fmla="*/ 906805 h 2917189"/>
              <a:gd name="connsiteX3783" fmla="*/ 1051739 w 2240366"/>
              <a:gd name="connsiteY3783" fmla="*/ 906261 h 2917189"/>
              <a:gd name="connsiteX3784" fmla="*/ 1052283 w 2240366"/>
              <a:gd name="connsiteY3784" fmla="*/ 905232 h 2917189"/>
              <a:gd name="connsiteX3785" fmla="*/ 1052283 w 2240366"/>
              <a:gd name="connsiteY3785" fmla="*/ 904204 h 2917189"/>
              <a:gd name="connsiteX3786" fmla="*/ 1052768 w 2240366"/>
              <a:gd name="connsiteY3786" fmla="*/ 903660 h 2917189"/>
              <a:gd name="connsiteX3787" fmla="*/ 1053251 w 2240366"/>
              <a:gd name="connsiteY3787" fmla="*/ 903176 h 2917189"/>
              <a:gd name="connsiteX3788" fmla="*/ 1054280 w 2240366"/>
              <a:gd name="connsiteY3788" fmla="*/ 903176 h 2917189"/>
              <a:gd name="connsiteX3789" fmla="*/ 1054280 w 2240366"/>
              <a:gd name="connsiteY3789" fmla="*/ 900091 h 2917189"/>
              <a:gd name="connsiteX3790" fmla="*/ 1053735 w 2240366"/>
              <a:gd name="connsiteY3790" fmla="*/ 899607 h 2917189"/>
              <a:gd name="connsiteX3791" fmla="*/ 1053191 w 2240366"/>
              <a:gd name="connsiteY3791" fmla="*/ 899607 h 2917189"/>
              <a:gd name="connsiteX3792" fmla="*/ 1052707 w 2240366"/>
              <a:gd name="connsiteY3792" fmla="*/ 899062 h 2917189"/>
              <a:gd name="connsiteX3793" fmla="*/ 1052707 w 2240366"/>
              <a:gd name="connsiteY3793" fmla="*/ 890352 h 2917189"/>
              <a:gd name="connsiteX3794" fmla="*/ 1053191 w 2240366"/>
              <a:gd name="connsiteY3794" fmla="*/ 889868 h 2917189"/>
              <a:gd name="connsiteX3795" fmla="*/ 1053191 w 2240366"/>
              <a:gd name="connsiteY3795" fmla="*/ 889324 h 2917189"/>
              <a:gd name="connsiteX3796" fmla="*/ 1053735 w 2240366"/>
              <a:gd name="connsiteY3796" fmla="*/ 889324 h 2917189"/>
              <a:gd name="connsiteX3797" fmla="*/ 1053735 w 2240366"/>
              <a:gd name="connsiteY3797" fmla="*/ 884726 h 2917189"/>
              <a:gd name="connsiteX3798" fmla="*/ 1053191 w 2240366"/>
              <a:gd name="connsiteY3798" fmla="*/ 884242 h 2917189"/>
              <a:gd name="connsiteX3799" fmla="*/ 1053191 w 2240366"/>
              <a:gd name="connsiteY3799" fmla="*/ 883698 h 2917189"/>
              <a:gd name="connsiteX3800" fmla="*/ 1052707 w 2240366"/>
              <a:gd name="connsiteY3800" fmla="*/ 883698 h 2917189"/>
              <a:gd name="connsiteX3801" fmla="*/ 1053191 w 2240366"/>
              <a:gd name="connsiteY3801" fmla="*/ 880129 h 2917189"/>
              <a:gd name="connsiteX3802" fmla="*/ 1054219 w 2240366"/>
              <a:gd name="connsiteY3802" fmla="*/ 876560 h 2917189"/>
              <a:gd name="connsiteX3803" fmla="*/ 1054219 w 2240366"/>
              <a:gd name="connsiteY3803" fmla="*/ 875048 h 2917189"/>
              <a:gd name="connsiteX3804" fmla="*/ 1054703 w 2240366"/>
              <a:gd name="connsiteY3804" fmla="*/ 874564 h 2917189"/>
              <a:gd name="connsiteX3805" fmla="*/ 1055187 w 2240366"/>
              <a:gd name="connsiteY3805" fmla="*/ 873536 h 2917189"/>
              <a:gd name="connsiteX3806" fmla="*/ 1056215 w 2240366"/>
              <a:gd name="connsiteY3806" fmla="*/ 868938 h 2917189"/>
              <a:gd name="connsiteX3807" fmla="*/ 1055731 w 2240366"/>
              <a:gd name="connsiteY3807" fmla="*/ 868938 h 2917189"/>
              <a:gd name="connsiteX3808" fmla="*/ 1055731 w 2240366"/>
              <a:gd name="connsiteY3808" fmla="*/ 867910 h 2917189"/>
              <a:gd name="connsiteX3809" fmla="*/ 1056215 w 2240366"/>
              <a:gd name="connsiteY3809" fmla="*/ 867426 h 2917189"/>
              <a:gd name="connsiteX3810" fmla="*/ 1056215 w 2240366"/>
              <a:gd name="connsiteY3810" fmla="*/ 866398 h 2917189"/>
              <a:gd name="connsiteX3811" fmla="*/ 1056699 w 2240366"/>
              <a:gd name="connsiteY3811" fmla="*/ 865914 h 2917189"/>
              <a:gd name="connsiteX3812" fmla="*/ 1057244 w 2240366"/>
              <a:gd name="connsiteY3812" fmla="*/ 864886 h 2917189"/>
              <a:gd name="connsiteX3813" fmla="*/ 1057244 w 2240366"/>
              <a:gd name="connsiteY3813" fmla="*/ 863857 h 2917189"/>
              <a:gd name="connsiteX3814" fmla="*/ 1057728 w 2240366"/>
              <a:gd name="connsiteY3814" fmla="*/ 863373 h 2917189"/>
              <a:gd name="connsiteX3815" fmla="*/ 1057244 w 2240366"/>
              <a:gd name="connsiteY3815" fmla="*/ 862829 h 2917189"/>
              <a:gd name="connsiteX3816" fmla="*/ 1057244 w 2240366"/>
              <a:gd name="connsiteY3816" fmla="*/ 862285 h 2917189"/>
              <a:gd name="connsiteX3817" fmla="*/ 1057728 w 2240366"/>
              <a:gd name="connsiteY3817" fmla="*/ 861801 h 2917189"/>
              <a:gd name="connsiteX3818" fmla="*/ 1057728 w 2240366"/>
              <a:gd name="connsiteY3818" fmla="*/ 860772 h 2917189"/>
              <a:gd name="connsiteX3819" fmla="*/ 1058212 w 2240366"/>
              <a:gd name="connsiteY3819" fmla="*/ 859260 h 2917189"/>
              <a:gd name="connsiteX3820" fmla="*/ 1058212 w 2240366"/>
              <a:gd name="connsiteY3820" fmla="*/ 858776 h 2917189"/>
              <a:gd name="connsiteX3821" fmla="*/ 1057728 w 2240366"/>
              <a:gd name="connsiteY3821" fmla="*/ 858776 h 2917189"/>
              <a:gd name="connsiteX3822" fmla="*/ 1057728 w 2240366"/>
              <a:gd name="connsiteY3822" fmla="*/ 858232 h 2917189"/>
              <a:gd name="connsiteX3823" fmla="*/ 1058212 w 2240366"/>
              <a:gd name="connsiteY3823" fmla="*/ 857748 h 2917189"/>
              <a:gd name="connsiteX3824" fmla="*/ 1058212 w 2240366"/>
              <a:gd name="connsiteY3824" fmla="*/ 856236 h 2917189"/>
              <a:gd name="connsiteX3825" fmla="*/ 1058695 w 2240366"/>
              <a:gd name="connsiteY3825" fmla="*/ 855691 h 2917189"/>
              <a:gd name="connsiteX3826" fmla="*/ 1059240 w 2240366"/>
              <a:gd name="connsiteY3826" fmla="*/ 855147 h 2917189"/>
              <a:gd name="connsiteX3827" fmla="*/ 1059240 w 2240366"/>
              <a:gd name="connsiteY3827" fmla="*/ 854663 h 2917189"/>
              <a:gd name="connsiteX3828" fmla="*/ 1059724 w 2240366"/>
              <a:gd name="connsiteY3828" fmla="*/ 854663 h 2917189"/>
              <a:gd name="connsiteX3829" fmla="*/ 1059724 w 2240366"/>
              <a:gd name="connsiteY3829" fmla="*/ 854118 h 2917189"/>
              <a:gd name="connsiteX3830" fmla="*/ 1060208 w 2240366"/>
              <a:gd name="connsiteY3830" fmla="*/ 853090 h 2917189"/>
              <a:gd name="connsiteX3831" fmla="*/ 1060208 w 2240366"/>
              <a:gd name="connsiteY3831" fmla="*/ 851578 h 2917189"/>
              <a:gd name="connsiteX3832" fmla="*/ 1060752 w 2240366"/>
              <a:gd name="connsiteY3832" fmla="*/ 851033 h 2917189"/>
              <a:gd name="connsiteX3833" fmla="*/ 1060752 w 2240366"/>
              <a:gd name="connsiteY3833" fmla="*/ 850550 h 2917189"/>
              <a:gd name="connsiteX3834" fmla="*/ 1061780 w 2240366"/>
              <a:gd name="connsiteY3834" fmla="*/ 849521 h 2917189"/>
              <a:gd name="connsiteX3835" fmla="*/ 1061780 w 2240366"/>
              <a:gd name="connsiteY3835" fmla="*/ 848493 h 2917189"/>
              <a:gd name="connsiteX3836" fmla="*/ 1062264 w 2240366"/>
              <a:gd name="connsiteY3836" fmla="*/ 848493 h 2917189"/>
              <a:gd name="connsiteX3837" fmla="*/ 1062264 w 2240366"/>
              <a:gd name="connsiteY3837" fmla="*/ 847948 h 2917189"/>
              <a:gd name="connsiteX3838" fmla="*/ 1062809 w 2240366"/>
              <a:gd name="connsiteY3838" fmla="*/ 847465 h 2917189"/>
              <a:gd name="connsiteX3839" fmla="*/ 1063837 w 2240366"/>
              <a:gd name="connsiteY3839" fmla="*/ 847465 h 2917189"/>
              <a:gd name="connsiteX3840" fmla="*/ 1064866 w 2240366"/>
              <a:gd name="connsiteY3840" fmla="*/ 846920 h 2917189"/>
              <a:gd name="connsiteX3841" fmla="*/ 1064866 w 2240366"/>
              <a:gd name="connsiteY3841" fmla="*/ 846436 h 2917189"/>
              <a:gd name="connsiteX3842" fmla="*/ 1066378 w 2240366"/>
              <a:gd name="connsiteY3842" fmla="*/ 844380 h 2917189"/>
              <a:gd name="connsiteX3843" fmla="*/ 1067406 w 2240366"/>
              <a:gd name="connsiteY3843" fmla="*/ 843896 h 2917189"/>
              <a:gd name="connsiteX3844" fmla="*/ 1068434 w 2240366"/>
              <a:gd name="connsiteY3844" fmla="*/ 842867 h 2917189"/>
              <a:gd name="connsiteX3845" fmla="*/ 1069947 w 2240366"/>
              <a:gd name="connsiteY3845" fmla="*/ 842323 h 2917189"/>
              <a:gd name="connsiteX3846" fmla="*/ 1071459 w 2240366"/>
              <a:gd name="connsiteY3846" fmla="*/ 842323 h 2917189"/>
              <a:gd name="connsiteX3847" fmla="*/ 1071459 w 2240366"/>
              <a:gd name="connsiteY3847" fmla="*/ 841839 h 2917189"/>
              <a:gd name="connsiteX3848" fmla="*/ 1071943 w 2240366"/>
              <a:gd name="connsiteY3848" fmla="*/ 840811 h 2917189"/>
              <a:gd name="connsiteX3849" fmla="*/ 1073999 w 2240366"/>
              <a:gd name="connsiteY3849" fmla="*/ 837726 h 2917189"/>
              <a:gd name="connsiteX3850" fmla="*/ 1073999 w 2240366"/>
              <a:gd name="connsiteY3850" fmla="*/ 836213 h 2917189"/>
              <a:gd name="connsiteX3851" fmla="*/ 1074483 w 2240366"/>
              <a:gd name="connsiteY3851" fmla="*/ 836213 h 2917189"/>
              <a:gd name="connsiteX3852" fmla="*/ 1076540 w 2240366"/>
              <a:gd name="connsiteY3852" fmla="*/ 835185 h 2917189"/>
              <a:gd name="connsiteX3853" fmla="*/ 1077084 w 2240366"/>
              <a:gd name="connsiteY3853" fmla="*/ 834701 h 2917189"/>
              <a:gd name="connsiteX3854" fmla="*/ 1077568 w 2240366"/>
              <a:gd name="connsiteY3854" fmla="*/ 833673 h 2917189"/>
              <a:gd name="connsiteX3855" fmla="*/ 1078052 w 2240366"/>
              <a:gd name="connsiteY3855" fmla="*/ 833189 h 2917189"/>
              <a:gd name="connsiteX3856" fmla="*/ 1078536 w 2240366"/>
              <a:gd name="connsiteY3856" fmla="*/ 833189 h 2917189"/>
              <a:gd name="connsiteX3857" fmla="*/ 1079020 w 2240366"/>
              <a:gd name="connsiteY3857" fmla="*/ 832645 h 2917189"/>
              <a:gd name="connsiteX3858" fmla="*/ 1079020 w 2240366"/>
              <a:gd name="connsiteY3858" fmla="*/ 832161 h 2917189"/>
              <a:gd name="connsiteX3859" fmla="*/ 1079565 w 2240366"/>
              <a:gd name="connsiteY3859" fmla="*/ 832161 h 2917189"/>
              <a:gd name="connsiteX3860" fmla="*/ 1080048 w 2240366"/>
              <a:gd name="connsiteY3860" fmla="*/ 831132 h 2917189"/>
              <a:gd name="connsiteX3861" fmla="*/ 1080048 w 2240366"/>
              <a:gd name="connsiteY3861" fmla="*/ 828592 h 2917189"/>
              <a:gd name="connsiteX3862" fmla="*/ 1081561 w 2240366"/>
              <a:gd name="connsiteY3862" fmla="*/ 825507 h 2917189"/>
              <a:gd name="connsiteX3863" fmla="*/ 1081561 w 2240366"/>
              <a:gd name="connsiteY3863" fmla="*/ 825023 h 2917189"/>
              <a:gd name="connsiteX3864" fmla="*/ 1082045 w 2240366"/>
              <a:gd name="connsiteY3864" fmla="*/ 824478 h 2917189"/>
              <a:gd name="connsiteX3865" fmla="*/ 1082045 w 2240366"/>
              <a:gd name="connsiteY3865" fmla="*/ 823934 h 2917189"/>
              <a:gd name="connsiteX3866" fmla="*/ 1081561 w 2240366"/>
              <a:gd name="connsiteY3866" fmla="*/ 823450 h 2917189"/>
              <a:gd name="connsiteX3867" fmla="*/ 1082589 w 2240366"/>
              <a:gd name="connsiteY3867" fmla="*/ 822422 h 2917189"/>
              <a:gd name="connsiteX3868" fmla="*/ 1082589 w 2240366"/>
              <a:gd name="connsiteY3868" fmla="*/ 821938 h 2917189"/>
              <a:gd name="connsiteX3869" fmla="*/ 1083133 w 2240366"/>
              <a:gd name="connsiteY3869" fmla="*/ 821938 h 2917189"/>
              <a:gd name="connsiteX3870" fmla="*/ 1083617 w 2240366"/>
              <a:gd name="connsiteY3870" fmla="*/ 821393 h 2917189"/>
              <a:gd name="connsiteX3871" fmla="*/ 1083617 w 2240366"/>
              <a:gd name="connsiteY3871" fmla="*/ 820909 h 2917189"/>
              <a:gd name="connsiteX3872" fmla="*/ 1084101 w 2240366"/>
              <a:gd name="connsiteY3872" fmla="*/ 820909 h 2917189"/>
              <a:gd name="connsiteX3873" fmla="*/ 1084101 w 2240366"/>
              <a:gd name="connsiteY3873" fmla="*/ 820365 h 2917189"/>
              <a:gd name="connsiteX3874" fmla="*/ 1084585 w 2240366"/>
              <a:gd name="connsiteY3874" fmla="*/ 820365 h 2917189"/>
              <a:gd name="connsiteX3875" fmla="*/ 1084585 w 2240366"/>
              <a:gd name="connsiteY3875" fmla="*/ 819881 h 2917189"/>
              <a:gd name="connsiteX3876" fmla="*/ 1085614 w 2240366"/>
              <a:gd name="connsiteY3876" fmla="*/ 819881 h 2917189"/>
              <a:gd name="connsiteX3877" fmla="*/ 1085614 w 2240366"/>
              <a:gd name="connsiteY3877" fmla="*/ 819397 h 2917189"/>
              <a:gd name="connsiteX3878" fmla="*/ 1086158 w 2240366"/>
              <a:gd name="connsiteY3878" fmla="*/ 819397 h 2917189"/>
              <a:gd name="connsiteX3879" fmla="*/ 1086158 w 2240366"/>
              <a:gd name="connsiteY3879" fmla="*/ 818853 h 2917189"/>
              <a:gd name="connsiteX3880" fmla="*/ 1086642 w 2240366"/>
              <a:gd name="connsiteY3880" fmla="*/ 818369 h 2917189"/>
              <a:gd name="connsiteX3881" fmla="*/ 1087126 w 2240366"/>
              <a:gd name="connsiteY3881" fmla="*/ 817341 h 2917189"/>
              <a:gd name="connsiteX3882" fmla="*/ 1087610 w 2240366"/>
              <a:gd name="connsiteY3882" fmla="*/ 816796 h 2917189"/>
              <a:gd name="connsiteX3883" fmla="*/ 1088094 w 2240366"/>
              <a:gd name="connsiteY3883" fmla="*/ 816312 h 2917189"/>
              <a:gd name="connsiteX3884" fmla="*/ 1088638 w 2240366"/>
              <a:gd name="connsiteY3884" fmla="*/ 816312 h 2917189"/>
              <a:gd name="connsiteX3885" fmla="*/ 1088638 w 2240366"/>
              <a:gd name="connsiteY3885" fmla="*/ 815768 h 2917189"/>
              <a:gd name="connsiteX3886" fmla="*/ 1089122 w 2240366"/>
              <a:gd name="connsiteY3886" fmla="*/ 815284 h 2917189"/>
              <a:gd name="connsiteX3887" fmla="*/ 1091178 w 2240366"/>
              <a:gd name="connsiteY3887" fmla="*/ 814256 h 2917189"/>
              <a:gd name="connsiteX3888" fmla="*/ 1091663 w 2240366"/>
              <a:gd name="connsiteY3888" fmla="*/ 813772 h 2917189"/>
              <a:gd name="connsiteX3889" fmla="*/ 1092207 w 2240366"/>
              <a:gd name="connsiteY3889" fmla="*/ 813772 h 2917189"/>
              <a:gd name="connsiteX3890" fmla="*/ 1093235 w 2240366"/>
              <a:gd name="connsiteY3890" fmla="*/ 812743 h 2917189"/>
              <a:gd name="connsiteX3891" fmla="*/ 1093719 w 2240366"/>
              <a:gd name="connsiteY3891" fmla="*/ 812743 h 2917189"/>
              <a:gd name="connsiteX3892" fmla="*/ 1093719 w 2240366"/>
              <a:gd name="connsiteY3892" fmla="*/ 811231 h 2917189"/>
              <a:gd name="connsiteX3893" fmla="*/ 1094203 w 2240366"/>
              <a:gd name="connsiteY3893" fmla="*/ 810747 h 2917189"/>
              <a:gd name="connsiteX3894" fmla="*/ 1094203 w 2240366"/>
              <a:gd name="connsiteY3894" fmla="*/ 810263 h 2917189"/>
              <a:gd name="connsiteX3895" fmla="*/ 1098316 w 2240366"/>
              <a:gd name="connsiteY3895" fmla="*/ 808207 h 2917189"/>
              <a:gd name="connsiteX3896" fmla="*/ 1098316 w 2240366"/>
              <a:gd name="connsiteY3896" fmla="*/ 808690 h 2917189"/>
              <a:gd name="connsiteX3897" fmla="*/ 1098800 w 2240366"/>
              <a:gd name="connsiteY3897" fmla="*/ 808690 h 2917189"/>
              <a:gd name="connsiteX3898" fmla="*/ 1099345 w 2240366"/>
              <a:gd name="connsiteY3898" fmla="*/ 808207 h 2917189"/>
              <a:gd name="connsiteX3899" fmla="*/ 1099829 w 2240366"/>
              <a:gd name="connsiteY3899" fmla="*/ 807662 h 2917189"/>
              <a:gd name="connsiteX3900" fmla="*/ 1100313 w 2240366"/>
              <a:gd name="connsiteY3900" fmla="*/ 807118 h 2917189"/>
              <a:gd name="connsiteX3901" fmla="*/ 1101341 w 2240366"/>
              <a:gd name="connsiteY3901" fmla="*/ 807118 h 2917189"/>
              <a:gd name="connsiteX3902" fmla="*/ 1101825 w 2240366"/>
              <a:gd name="connsiteY3902" fmla="*/ 806634 h 2917189"/>
              <a:gd name="connsiteX3903" fmla="*/ 1102309 w 2240366"/>
              <a:gd name="connsiteY3903" fmla="*/ 806634 h 2917189"/>
              <a:gd name="connsiteX3904" fmla="*/ 1102853 w 2240366"/>
              <a:gd name="connsiteY3904" fmla="*/ 806089 h 2917189"/>
              <a:gd name="connsiteX3905" fmla="*/ 1102853 w 2240366"/>
              <a:gd name="connsiteY3905" fmla="*/ 805605 h 2917189"/>
              <a:gd name="connsiteX3906" fmla="*/ 1103337 w 2240366"/>
              <a:gd name="connsiteY3906" fmla="*/ 805605 h 2917189"/>
              <a:gd name="connsiteX3907" fmla="*/ 1103821 w 2240366"/>
              <a:gd name="connsiteY3907" fmla="*/ 805122 h 2917189"/>
              <a:gd name="connsiteX3908" fmla="*/ 1104305 w 2240366"/>
              <a:gd name="connsiteY3908" fmla="*/ 805122 h 2917189"/>
              <a:gd name="connsiteX3909" fmla="*/ 1104305 w 2240366"/>
              <a:gd name="connsiteY3909" fmla="*/ 804577 h 2917189"/>
              <a:gd name="connsiteX3910" fmla="*/ 1104849 w 2240366"/>
              <a:gd name="connsiteY3910" fmla="*/ 804093 h 2917189"/>
              <a:gd name="connsiteX3911" fmla="*/ 1106362 w 2240366"/>
              <a:gd name="connsiteY3911" fmla="*/ 804093 h 2917189"/>
              <a:gd name="connsiteX3912" fmla="*/ 1106845 w 2240366"/>
              <a:gd name="connsiteY3912" fmla="*/ 803609 h 2917189"/>
              <a:gd name="connsiteX3913" fmla="*/ 1106845 w 2240366"/>
              <a:gd name="connsiteY3913" fmla="*/ 803125 h 2917189"/>
              <a:gd name="connsiteX3914" fmla="*/ 1107329 w 2240366"/>
              <a:gd name="connsiteY3914" fmla="*/ 802641 h 2917189"/>
              <a:gd name="connsiteX3915" fmla="*/ 1108358 w 2240366"/>
              <a:gd name="connsiteY3915" fmla="*/ 802158 h 2917189"/>
              <a:gd name="connsiteX3916" fmla="*/ 1108842 w 2240366"/>
              <a:gd name="connsiteY3916" fmla="*/ 802158 h 2917189"/>
              <a:gd name="connsiteX3917" fmla="*/ 1108842 w 2240366"/>
              <a:gd name="connsiteY3917" fmla="*/ 801613 h 2917189"/>
              <a:gd name="connsiteX3918" fmla="*/ 1109870 w 2240366"/>
              <a:gd name="connsiteY3918" fmla="*/ 801613 h 2917189"/>
              <a:gd name="connsiteX3919" fmla="*/ 1110354 w 2240366"/>
              <a:gd name="connsiteY3919" fmla="*/ 801129 h 2917189"/>
              <a:gd name="connsiteX3920" fmla="*/ 1110354 w 2240366"/>
              <a:gd name="connsiteY3920" fmla="*/ 800585 h 2917189"/>
              <a:gd name="connsiteX3921" fmla="*/ 1110838 w 2240366"/>
              <a:gd name="connsiteY3921" fmla="*/ 800585 h 2917189"/>
              <a:gd name="connsiteX3922" fmla="*/ 1111866 w 2240366"/>
              <a:gd name="connsiteY3922" fmla="*/ 799556 h 2917189"/>
              <a:gd name="connsiteX3923" fmla="*/ 1112350 w 2240366"/>
              <a:gd name="connsiteY3923" fmla="*/ 799556 h 2917189"/>
              <a:gd name="connsiteX3924" fmla="*/ 1112834 w 2240366"/>
              <a:gd name="connsiteY3924" fmla="*/ 799012 h 2917189"/>
              <a:gd name="connsiteX3925" fmla="*/ 1113378 w 2240366"/>
              <a:gd name="connsiteY3925" fmla="*/ 799012 h 2917189"/>
              <a:gd name="connsiteX3926" fmla="*/ 1113378 w 2240366"/>
              <a:gd name="connsiteY3926" fmla="*/ 797984 h 2917189"/>
              <a:gd name="connsiteX3927" fmla="*/ 1113923 w 2240366"/>
              <a:gd name="connsiteY3927" fmla="*/ 797984 h 2917189"/>
              <a:gd name="connsiteX3928" fmla="*/ 1113923 w 2240366"/>
              <a:gd name="connsiteY3928" fmla="*/ 796955 h 2917189"/>
              <a:gd name="connsiteX3929" fmla="*/ 1114951 w 2240366"/>
              <a:gd name="connsiteY3929" fmla="*/ 796955 h 2917189"/>
              <a:gd name="connsiteX3930" fmla="*/ 1115979 w 2240366"/>
              <a:gd name="connsiteY3930" fmla="*/ 796472 h 2917189"/>
              <a:gd name="connsiteX3931" fmla="*/ 1116463 w 2240366"/>
              <a:gd name="connsiteY3931" fmla="*/ 795988 h 2917189"/>
              <a:gd name="connsiteX3932" fmla="*/ 1117008 w 2240366"/>
              <a:gd name="connsiteY3932" fmla="*/ 795504 h 2917189"/>
              <a:gd name="connsiteX3933" fmla="*/ 1118036 w 2240366"/>
              <a:gd name="connsiteY3933" fmla="*/ 794959 h 2917189"/>
              <a:gd name="connsiteX3934" fmla="*/ 1119064 w 2240366"/>
              <a:gd name="connsiteY3934" fmla="*/ 794415 h 2917189"/>
              <a:gd name="connsiteX3935" fmla="*/ 1119548 w 2240366"/>
              <a:gd name="connsiteY3935" fmla="*/ 793931 h 2917189"/>
              <a:gd name="connsiteX3936" fmla="*/ 1120032 w 2240366"/>
              <a:gd name="connsiteY3936" fmla="*/ 793386 h 2917189"/>
              <a:gd name="connsiteX3937" fmla="*/ 1120032 w 2240366"/>
              <a:gd name="connsiteY3937" fmla="*/ 792903 h 2917189"/>
              <a:gd name="connsiteX3938" fmla="*/ 1119548 w 2240366"/>
              <a:gd name="connsiteY3938" fmla="*/ 792419 h 2917189"/>
              <a:gd name="connsiteX3939" fmla="*/ 1119548 w 2240366"/>
              <a:gd name="connsiteY3939" fmla="*/ 791874 h 2917189"/>
              <a:gd name="connsiteX3940" fmla="*/ 1119064 w 2240366"/>
              <a:gd name="connsiteY3940" fmla="*/ 791330 h 2917189"/>
              <a:gd name="connsiteX3941" fmla="*/ 1119548 w 2240366"/>
              <a:gd name="connsiteY3941" fmla="*/ 790846 h 2917189"/>
              <a:gd name="connsiteX3942" fmla="*/ 1120032 w 2240366"/>
              <a:gd name="connsiteY3942" fmla="*/ 790846 h 2917189"/>
              <a:gd name="connsiteX3943" fmla="*/ 1120032 w 2240366"/>
              <a:gd name="connsiteY3943" fmla="*/ 790302 h 2917189"/>
              <a:gd name="connsiteX3944" fmla="*/ 1121061 w 2240366"/>
              <a:gd name="connsiteY3944" fmla="*/ 790302 h 2917189"/>
              <a:gd name="connsiteX3945" fmla="*/ 1121545 w 2240366"/>
              <a:gd name="connsiteY3945" fmla="*/ 789818 h 2917189"/>
              <a:gd name="connsiteX3946" fmla="*/ 1123057 w 2240366"/>
              <a:gd name="connsiteY3946" fmla="*/ 789818 h 2917189"/>
              <a:gd name="connsiteX3947" fmla="*/ 1124085 w 2240366"/>
              <a:gd name="connsiteY3947" fmla="*/ 790846 h 2917189"/>
              <a:gd name="connsiteX3948" fmla="*/ 1124629 w 2240366"/>
              <a:gd name="connsiteY3948" fmla="*/ 790846 h 2917189"/>
              <a:gd name="connsiteX3949" fmla="*/ 1125113 w 2240366"/>
              <a:gd name="connsiteY3949" fmla="*/ 790302 h 2917189"/>
              <a:gd name="connsiteX3950" fmla="*/ 1125113 w 2240366"/>
              <a:gd name="connsiteY3950" fmla="*/ 789818 h 2917189"/>
              <a:gd name="connsiteX3951" fmla="*/ 1126142 w 2240366"/>
              <a:gd name="connsiteY3951" fmla="*/ 788789 h 2917189"/>
              <a:gd name="connsiteX3952" fmla="*/ 1127170 w 2240366"/>
              <a:gd name="connsiteY3952" fmla="*/ 788789 h 2917189"/>
              <a:gd name="connsiteX3953" fmla="*/ 1127714 w 2240366"/>
              <a:gd name="connsiteY3953" fmla="*/ 789273 h 2917189"/>
              <a:gd name="connsiteX3954" fmla="*/ 1128259 w 2240366"/>
              <a:gd name="connsiteY3954" fmla="*/ 788789 h 2917189"/>
              <a:gd name="connsiteX3955" fmla="*/ 1128743 w 2240366"/>
              <a:gd name="connsiteY3955" fmla="*/ 788789 h 2917189"/>
              <a:gd name="connsiteX3956" fmla="*/ 1128743 w 2240366"/>
              <a:gd name="connsiteY3956" fmla="*/ 788305 h 2917189"/>
              <a:gd name="connsiteX3957" fmla="*/ 1129227 w 2240366"/>
              <a:gd name="connsiteY3957" fmla="*/ 787761 h 2917189"/>
              <a:gd name="connsiteX3958" fmla="*/ 1130255 w 2240366"/>
              <a:gd name="connsiteY3958" fmla="*/ 787217 h 2917189"/>
              <a:gd name="connsiteX3959" fmla="*/ 1130739 w 2240366"/>
              <a:gd name="connsiteY3959" fmla="*/ 787217 h 2917189"/>
              <a:gd name="connsiteX3960" fmla="*/ 1132796 w 2240366"/>
              <a:gd name="connsiteY3960" fmla="*/ 786188 h 2917189"/>
              <a:gd name="connsiteX3961" fmla="*/ 1133340 w 2240366"/>
              <a:gd name="connsiteY3961" fmla="*/ 785644 h 2917189"/>
              <a:gd name="connsiteX3962" fmla="*/ 1133340 w 2240366"/>
              <a:gd name="connsiteY3962" fmla="*/ 785160 h 2917189"/>
              <a:gd name="connsiteX3963" fmla="*/ 1133884 w 2240366"/>
              <a:gd name="connsiteY3963" fmla="*/ 785160 h 2917189"/>
              <a:gd name="connsiteX3964" fmla="*/ 1134368 w 2240366"/>
              <a:gd name="connsiteY3964" fmla="*/ 784676 h 2917189"/>
              <a:gd name="connsiteX3965" fmla="*/ 1134852 w 2240366"/>
              <a:gd name="connsiteY3965" fmla="*/ 784676 h 2917189"/>
              <a:gd name="connsiteX3966" fmla="*/ 1135881 w 2240366"/>
              <a:gd name="connsiteY3966" fmla="*/ 784132 h 2917189"/>
              <a:gd name="connsiteX3967" fmla="*/ 1136365 w 2240366"/>
              <a:gd name="connsiteY3967" fmla="*/ 783648 h 2917189"/>
              <a:gd name="connsiteX3968" fmla="*/ 1136909 w 2240366"/>
              <a:gd name="connsiteY3968" fmla="*/ 783648 h 2917189"/>
              <a:gd name="connsiteX3969" fmla="*/ 1136909 w 2240366"/>
              <a:gd name="connsiteY3969" fmla="*/ 783103 h 2917189"/>
              <a:gd name="connsiteX3970" fmla="*/ 1137453 w 2240366"/>
              <a:gd name="connsiteY3970" fmla="*/ 782619 h 2917189"/>
              <a:gd name="connsiteX3971" fmla="*/ 1137937 w 2240366"/>
              <a:gd name="connsiteY3971" fmla="*/ 782135 h 2917189"/>
              <a:gd name="connsiteX3972" fmla="*/ 1139450 w 2240366"/>
              <a:gd name="connsiteY3972" fmla="*/ 782135 h 2917189"/>
              <a:gd name="connsiteX3973" fmla="*/ 1139933 w 2240366"/>
              <a:gd name="connsiteY3973" fmla="*/ 782619 h 2917189"/>
              <a:gd name="connsiteX3974" fmla="*/ 1141506 w 2240366"/>
              <a:gd name="connsiteY3974" fmla="*/ 782619 h 2917189"/>
              <a:gd name="connsiteX3975" fmla="*/ 1141506 w 2240366"/>
              <a:gd name="connsiteY3975" fmla="*/ 783103 h 2917189"/>
              <a:gd name="connsiteX3976" fmla="*/ 1141990 w 2240366"/>
              <a:gd name="connsiteY3976" fmla="*/ 783103 h 2917189"/>
              <a:gd name="connsiteX3977" fmla="*/ 1141990 w 2240366"/>
              <a:gd name="connsiteY3977" fmla="*/ 786188 h 2917189"/>
              <a:gd name="connsiteX3978" fmla="*/ 1142535 w 2240366"/>
              <a:gd name="connsiteY3978" fmla="*/ 786188 h 2917189"/>
              <a:gd name="connsiteX3979" fmla="*/ 1143018 w 2240366"/>
              <a:gd name="connsiteY3979" fmla="*/ 786733 h 2917189"/>
              <a:gd name="connsiteX3980" fmla="*/ 1143502 w 2240366"/>
              <a:gd name="connsiteY3980" fmla="*/ 786733 h 2917189"/>
              <a:gd name="connsiteX3981" fmla="*/ 1143986 w 2240366"/>
              <a:gd name="connsiteY3981" fmla="*/ 787217 h 2917189"/>
              <a:gd name="connsiteX3982" fmla="*/ 1145015 w 2240366"/>
              <a:gd name="connsiteY3982" fmla="*/ 787217 h 2917189"/>
              <a:gd name="connsiteX3983" fmla="*/ 1146043 w 2240366"/>
              <a:gd name="connsiteY3983" fmla="*/ 788245 h 2917189"/>
              <a:gd name="connsiteX3984" fmla="*/ 1146043 w 2240366"/>
              <a:gd name="connsiteY3984" fmla="*/ 789273 h 2917189"/>
              <a:gd name="connsiteX3985" fmla="*/ 1146527 w 2240366"/>
              <a:gd name="connsiteY3985" fmla="*/ 789757 h 2917189"/>
              <a:gd name="connsiteX3986" fmla="*/ 1147011 w 2240366"/>
              <a:gd name="connsiteY3986" fmla="*/ 790785 h 2917189"/>
              <a:gd name="connsiteX3987" fmla="*/ 1147495 w 2240366"/>
              <a:gd name="connsiteY3987" fmla="*/ 791269 h 2917189"/>
              <a:gd name="connsiteX3988" fmla="*/ 1148523 w 2240366"/>
              <a:gd name="connsiteY3988" fmla="*/ 791269 h 2917189"/>
              <a:gd name="connsiteX3989" fmla="*/ 1148523 w 2240366"/>
              <a:gd name="connsiteY3989" fmla="*/ 791814 h 2917189"/>
              <a:gd name="connsiteX3990" fmla="*/ 1149551 w 2240366"/>
              <a:gd name="connsiteY3990" fmla="*/ 791814 h 2917189"/>
              <a:gd name="connsiteX3991" fmla="*/ 1149551 w 2240366"/>
              <a:gd name="connsiteY3991" fmla="*/ 792842 h 2917189"/>
              <a:gd name="connsiteX3992" fmla="*/ 1150035 w 2240366"/>
              <a:gd name="connsiteY3992" fmla="*/ 793326 h 2917189"/>
              <a:gd name="connsiteX3993" fmla="*/ 1151064 w 2240366"/>
              <a:gd name="connsiteY3993" fmla="*/ 793870 h 2917189"/>
              <a:gd name="connsiteX3994" fmla="*/ 1151608 w 2240366"/>
              <a:gd name="connsiteY3994" fmla="*/ 793870 h 2917189"/>
              <a:gd name="connsiteX3995" fmla="*/ 1153120 w 2240366"/>
              <a:gd name="connsiteY3995" fmla="*/ 794354 h 2917189"/>
              <a:gd name="connsiteX3996" fmla="*/ 1155177 w 2240366"/>
              <a:gd name="connsiteY3996" fmla="*/ 794354 h 2917189"/>
              <a:gd name="connsiteX3997" fmla="*/ 1155661 w 2240366"/>
              <a:gd name="connsiteY3997" fmla="*/ 793870 h 2917189"/>
              <a:gd name="connsiteX3998" fmla="*/ 1156145 w 2240366"/>
              <a:gd name="connsiteY3998" fmla="*/ 793870 h 2917189"/>
              <a:gd name="connsiteX3999" fmla="*/ 1156629 w 2240366"/>
              <a:gd name="connsiteY3999" fmla="*/ 794354 h 2917189"/>
              <a:gd name="connsiteX4000" fmla="*/ 1157113 w 2240366"/>
              <a:gd name="connsiteY4000" fmla="*/ 794354 h 2917189"/>
              <a:gd name="connsiteX4001" fmla="*/ 1158141 w 2240366"/>
              <a:gd name="connsiteY4001" fmla="*/ 794899 h 2917189"/>
              <a:gd name="connsiteX4002" fmla="*/ 1158685 w 2240366"/>
              <a:gd name="connsiteY4002" fmla="*/ 794899 h 2917189"/>
              <a:gd name="connsiteX4003" fmla="*/ 1162254 w 2240366"/>
              <a:gd name="connsiteY4003" fmla="*/ 796411 h 2917189"/>
              <a:gd name="connsiteX4004" fmla="*/ 1164795 w 2240366"/>
              <a:gd name="connsiteY4004" fmla="*/ 796411 h 2917189"/>
              <a:gd name="connsiteX4005" fmla="*/ 1165279 w 2240366"/>
              <a:gd name="connsiteY4005" fmla="*/ 795927 h 2917189"/>
              <a:gd name="connsiteX4006" fmla="*/ 1166307 w 2240366"/>
              <a:gd name="connsiteY4006" fmla="*/ 795927 h 2917189"/>
              <a:gd name="connsiteX4007" fmla="*/ 1166791 w 2240366"/>
              <a:gd name="connsiteY4007" fmla="*/ 795443 h 2917189"/>
              <a:gd name="connsiteX4008" fmla="*/ 1167275 w 2240366"/>
              <a:gd name="connsiteY4008" fmla="*/ 794415 h 2917189"/>
              <a:gd name="connsiteX4009" fmla="*/ 1167275 w 2240366"/>
              <a:gd name="connsiteY4009" fmla="*/ 793931 h 2917189"/>
              <a:gd name="connsiteX4010" fmla="*/ 1167759 w 2240366"/>
              <a:gd name="connsiteY4010" fmla="*/ 793386 h 2917189"/>
              <a:gd name="connsiteX4011" fmla="*/ 1168303 w 2240366"/>
              <a:gd name="connsiteY4011" fmla="*/ 792903 h 2917189"/>
              <a:gd name="connsiteX4012" fmla="*/ 1168787 w 2240366"/>
              <a:gd name="connsiteY4012" fmla="*/ 792419 h 2917189"/>
              <a:gd name="connsiteX4013" fmla="*/ 1170299 w 2240366"/>
              <a:gd name="connsiteY4013" fmla="*/ 792419 h 2917189"/>
              <a:gd name="connsiteX4014" fmla="*/ 1170783 w 2240366"/>
              <a:gd name="connsiteY4014" fmla="*/ 791874 h 2917189"/>
              <a:gd name="connsiteX4015" fmla="*/ 1171267 w 2240366"/>
              <a:gd name="connsiteY4015" fmla="*/ 791874 h 2917189"/>
              <a:gd name="connsiteX4016" fmla="*/ 1171812 w 2240366"/>
              <a:gd name="connsiteY4016" fmla="*/ 791330 h 2917189"/>
              <a:gd name="connsiteX4017" fmla="*/ 1172296 w 2240366"/>
              <a:gd name="connsiteY4017" fmla="*/ 790302 h 2917189"/>
              <a:gd name="connsiteX4018" fmla="*/ 1172780 w 2240366"/>
              <a:gd name="connsiteY4018" fmla="*/ 790302 h 2917189"/>
              <a:gd name="connsiteX4019" fmla="*/ 1172780 w 2240366"/>
              <a:gd name="connsiteY4019" fmla="*/ 789818 h 2917189"/>
              <a:gd name="connsiteX4020" fmla="*/ 1172296 w 2240366"/>
              <a:gd name="connsiteY4020" fmla="*/ 788305 h 2917189"/>
              <a:gd name="connsiteX4021" fmla="*/ 1172780 w 2240366"/>
              <a:gd name="connsiteY4021" fmla="*/ 787761 h 2917189"/>
              <a:gd name="connsiteX4022" fmla="*/ 1172780 w 2240366"/>
              <a:gd name="connsiteY4022" fmla="*/ 787217 h 2917189"/>
              <a:gd name="connsiteX4023" fmla="*/ 1173808 w 2240366"/>
              <a:gd name="connsiteY4023" fmla="*/ 786188 h 2917189"/>
              <a:gd name="connsiteX4024" fmla="*/ 1174292 w 2240366"/>
              <a:gd name="connsiteY4024" fmla="*/ 785160 h 2917189"/>
              <a:gd name="connsiteX4025" fmla="*/ 1174292 w 2240366"/>
              <a:gd name="connsiteY4025" fmla="*/ 784676 h 2917189"/>
              <a:gd name="connsiteX4026" fmla="*/ 1174776 w 2240366"/>
              <a:gd name="connsiteY4026" fmla="*/ 784676 h 2917189"/>
              <a:gd name="connsiteX4027" fmla="*/ 1175320 w 2240366"/>
              <a:gd name="connsiteY4027" fmla="*/ 784132 h 2917189"/>
              <a:gd name="connsiteX4028" fmla="*/ 1175804 w 2240366"/>
              <a:gd name="connsiteY4028" fmla="*/ 784132 h 2917189"/>
              <a:gd name="connsiteX4029" fmla="*/ 1175804 w 2240366"/>
              <a:gd name="connsiteY4029" fmla="*/ 783648 h 2917189"/>
              <a:gd name="connsiteX4030" fmla="*/ 1176288 w 2240366"/>
              <a:gd name="connsiteY4030" fmla="*/ 783648 h 2917189"/>
              <a:gd name="connsiteX4031" fmla="*/ 1176772 w 2240366"/>
              <a:gd name="connsiteY4031" fmla="*/ 783103 h 2917189"/>
              <a:gd name="connsiteX4032" fmla="*/ 1177800 w 2240366"/>
              <a:gd name="connsiteY4032" fmla="*/ 783103 h 2917189"/>
              <a:gd name="connsiteX4033" fmla="*/ 1178284 w 2240366"/>
              <a:gd name="connsiteY4033" fmla="*/ 782619 h 2917189"/>
              <a:gd name="connsiteX4034" fmla="*/ 1178829 w 2240366"/>
              <a:gd name="connsiteY4034" fmla="*/ 782619 h 2917189"/>
              <a:gd name="connsiteX4035" fmla="*/ 1178829 w 2240366"/>
              <a:gd name="connsiteY4035" fmla="*/ 781107 h 2917189"/>
              <a:gd name="connsiteX4036" fmla="*/ 1179312 w 2240366"/>
              <a:gd name="connsiteY4036" fmla="*/ 780079 h 2917189"/>
              <a:gd name="connsiteX4037" fmla="*/ 1179312 w 2240366"/>
              <a:gd name="connsiteY4037" fmla="*/ 778022 h 2917189"/>
              <a:gd name="connsiteX4038" fmla="*/ 1179796 w 2240366"/>
              <a:gd name="connsiteY4038" fmla="*/ 777478 h 2917189"/>
              <a:gd name="connsiteX4039" fmla="*/ 1179796 w 2240366"/>
              <a:gd name="connsiteY4039" fmla="*/ 774937 h 2917189"/>
              <a:gd name="connsiteX4040" fmla="*/ 1180341 w 2240366"/>
              <a:gd name="connsiteY4040" fmla="*/ 774393 h 2917189"/>
              <a:gd name="connsiteX4041" fmla="*/ 1180885 w 2240366"/>
              <a:gd name="connsiteY4041" fmla="*/ 773364 h 2917189"/>
              <a:gd name="connsiteX4042" fmla="*/ 1180885 w 2240366"/>
              <a:gd name="connsiteY4042" fmla="*/ 771852 h 2917189"/>
              <a:gd name="connsiteX4043" fmla="*/ 1181369 w 2240366"/>
              <a:gd name="connsiteY4043" fmla="*/ 771852 h 2917189"/>
              <a:gd name="connsiteX4044" fmla="*/ 1181369 w 2240366"/>
              <a:gd name="connsiteY4044" fmla="*/ 771308 h 2917189"/>
              <a:gd name="connsiteX4045" fmla="*/ 1181853 w 2240366"/>
              <a:gd name="connsiteY4045" fmla="*/ 770279 h 2917189"/>
              <a:gd name="connsiteX4046" fmla="*/ 1183365 w 2240366"/>
              <a:gd name="connsiteY4046" fmla="*/ 767194 h 2917189"/>
              <a:gd name="connsiteX4047" fmla="*/ 1183365 w 2240366"/>
              <a:gd name="connsiteY4047" fmla="*/ 766166 h 2917189"/>
              <a:gd name="connsiteX4048" fmla="*/ 1183849 w 2240366"/>
              <a:gd name="connsiteY4048" fmla="*/ 765682 h 2917189"/>
              <a:gd name="connsiteX4049" fmla="*/ 1183849 w 2240366"/>
              <a:gd name="connsiteY4049" fmla="*/ 764654 h 2917189"/>
              <a:gd name="connsiteX4050" fmla="*/ 1184878 w 2240366"/>
              <a:gd name="connsiteY4050" fmla="*/ 763142 h 2917189"/>
              <a:gd name="connsiteX4051" fmla="*/ 1186934 w 2240366"/>
              <a:gd name="connsiteY4051" fmla="*/ 759028 h 2917189"/>
              <a:gd name="connsiteX4052" fmla="*/ 1187962 w 2240366"/>
              <a:gd name="connsiteY4052" fmla="*/ 756488 h 2917189"/>
              <a:gd name="connsiteX4053" fmla="*/ 1188446 w 2240366"/>
              <a:gd name="connsiteY4053" fmla="*/ 756004 h 2917189"/>
              <a:gd name="connsiteX4054" fmla="*/ 1187962 w 2240366"/>
              <a:gd name="connsiteY4054" fmla="*/ 756004 h 2917189"/>
              <a:gd name="connsiteX4055" fmla="*/ 1187962 w 2240366"/>
              <a:gd name="connsiteY4055" fmla="*/ 754491 h 2917189"/>
              <a:gd name="connsiteX4056" fmla="*/ 1188446 w 2240366"/>
              <a:gd name="connsiteY4056" fmla="*/ 752979 h 2917189"/>
              <a:gd name="connsiteX4057" fmla="*/ 1188930 w 2240366"/>
              <a:gd name="connsiteY4057" fmla="*/ 752495 h 2917189"/>
              <a:gd name="connsiteX4058" fmla="*/ 1188930 w 2240366"/>
              <a:gd name="connsiteY4058" fmla="*/ 752011 h 2917189"/>
              <a:gd name="connsiteX4059" fmla="*/ 1189475 w 2240366"/>
              <a:gd name="connsiteY4059" fmla="*/ 752011 h 2917189"/>
              <a:gd name="connsiteX4060" fmla="*/ 1190019 w 2240366"/>
              <a:gd name="connsiteY4060" fmla="*/ 751527 h 2917189"/>
              <a:gd name="connsiteX4061" fmla="*/ 1190019 w 2240366"/>
              <a:gd name="connsiteY4061" fmla="*/ 750499 h 2917189"/>
              <a:gd name="connsiteX4062" fmla="*/ 1190503 w 2240366"/>
              <a:gd name="connsiteY4062" fmla="*/ 750015 h 2917189"/>
              <a:gd name="connsiteX4063" fmla="*/ 1190987 w 2240366"/>
              <a:gd name="connsiteY4063" fmla="*/ 748503 h 2917189"/>
              <a:gd name="connsiteX4064" fmla="*/ 1192015 w 2240366"/>
              <a:gd name="connsiteY4064" fmla="*/ 746446 h 2917189"/>
              <a:gd name="connsiteX4065" fmla="*/ 1192499 w 2240366"/>
              <a:gd name="connsiteY4065" fmla="*/ 745962 h 2917189"/>
              <a:gd name="connsiteX4066" fmla="*/ 1192499 w 2240366"/>
              <a:gd name="connsiteY4066" fmla="*/ 744450 h 2917189"/>
              <a:gd name="connsiteX4067" fmla="*/ 1193044 w 2240366"/>
              <a:gd name="connsiteY4067" fmla="*/ 744450 h 2917189"/>
              <a:gd name="connsiteX4068" fmla="*/ 1193588 w 2240366"/>
              <a:gd name="connsiteY4068" fmla="*/ 743906 h 2917189"/>
              <a:gd name="connsiteX4069" fmla="*/ 1193588 w 2240366"/>
              <a:gd name="connsiteY4069" fmla="*/ 742877 h 2917189"/>
              <a:gd name="connsiteX4070" fmla="*/ 1193044 w 2240366"/>
              <a:gd name="connsiteY4070" fmla="*/ 742333 h 2917189"/>
              <a:gd name="connsiteX4071" fmla="*/ 1193044 w 2240366"/>
              <a:gd name="connsiteY4071" fmla="*/ 741849 h 2917189"/>
              <a:gd name="connsiteX4072" fmla="*/ 1193588 w 2240366"/>
              <a:gd name="connsiteY4072" fmla="*/ 741365 h 2917189"/>
              <a:gd name="connsiteX4073" fmla="*/ 1193588 w 2240366"/>
              <a:gd name="connsiteY4073" fmla="*/ 739853 h 2917189"/>
              <a:gd name="connsiteX4074" fmla="*/ 1193044 w 2240366"/>
              <a:gd name="connsiteY4074" fmla="*/ 738825 h 2917189"/>
              <a:gd name="connsiteX4075" fmla="*/ 1193044 w 2240366"/>
              <a:gd name="connsiteY4075" fmla="*/ 738341 h 2917189"/>
              <a:gd name="connsiteX4076" fmla="*/ 1193588 w 2240366"/>
              <a:gd name="connsiteY4076" fmla="*/ 737857 h 2917189"/>
              <a:gd name="connsiteX4077" fmla="*/ 1193588 w 2240366"/>
              <a:gd name="connsiteY4077" fmla="*/ 737373 h 2917189"/>
              <a:gd name="connsiteX4078" fmla="*/ 1193044 w 2240366"/>
              <a:gd name="connsiteY4078" fmla="*/ 736344 h 2917189"/>
              <a:gd name="connsiteX4079" fmla="*/ 1193044 w 2240366"/>
              <a:gd name="connsiteY4079" fmla="*/ 735861 h 2917189"/>
              <a:gd name="connsiteX4080" fmla="*/ 1193588 w 2240366"/>
              <a:gd name="connsiteY4080" fmla="*/ 735316 h 2917189"/>
              <a:gd name="connsiteX4081" fmla="*/ 1193588 w 2240366"/>
              <a:gd name="connsiteY4081" fmla="*/ 734288 h 2917189"/>
              <a:gd name="connsiteX4082" fmla="*/ 1194072 w 2240366"/>
              <a:gd name="connsiteY4082" fmla="*/ 733804 h 2917189"/>
              <a:gd name="connsiteX4083" fmla="*/ 1194556 w 2240366"/>
              <a:gd name="connsiteY4083" fmla="*/ 732776 h 2917189"/>
              <a:gd name="connsiteX4084" fmla="*/ 1195100 w 2240366"/>
              <a:gd name="connsiteY4084" fmla="*/ 732231 h 2917189"/>
              <a:gd name="connsiteX4085" fmla="*/ 1195584 w 2240366"/>
              <a:gd name="connsiteY4085" fmla="*/ 730719 h 2917189"/>
              <a:gd name="connsiteX4086" fmla="*/ 1195584 w 2240366"/>
              <a:gd name="connsiteY4086" fmla="*/ 729691 h 2917189"/>
              <a:gd name="connsiteX4087" fmla="*/ 1196068 w 2240366"/>
              <a:gd name="connsiteY4087" fmla="*/ 729207 h 2917189"/>
              <a:gd name="connsiteX4088" fmla="*/ 1196068 w 2240366"/>
              <a:gd name="connsiteY4088" fmla="*/ 728723 h 2917189"/>
              <a:gd name="connsiteX4089" fmla="*/ 1197096 w 2240366"/>
              <a:gd name="connsiteY4089" fmla="*/ 727210 h 2917189"/>
              <a:gd name="connsiteX4090" fmla="*/ 1197580 w 2240366"/>
              <a:gd name="connsiteY4090" fmla="*/ 726727 h 2917189"/>
              <a:gd name="connsiteX4091" fmla="*/ 1197580 w 2240366"/>
              <a:gd name="connsiteY4091" fmla="*/ 726243 h 2917189"/>
              <a:gd name="connsiteX4092" fmla="*/ 1198064 w 2240366"/>
              <a:gd name="connsiteY4092" fmla="*/ 726243 h 2917189"/>
              <a:gd name="connsiteX4093" fmla="*/ 1200121 w 2240366"/>
              <a:gd name="connsiteY4093" fmla="*/ 724730 h 2917189"/>
              <a:gd name="connsiteX4094" fmla="*/ 1200121 w 2240366"/>
              <a:gd name="connsiteY4094" fmla="*/ 723702 h 2917189"/>
              <a:gd name="connsiteX4095" fmla="*/ 1200665 w 2240366"/>
              <a:gd name="connsiteY4095" fmla="*/ 722674 h 2917189"/>
              <a:gd name="connsiteX4096" fmla="*/ 1202178 w 2240366"/>
              <a:gd name="connsiteY4096" fmla="*/ 721645 h 2917189"/>
              <a:gd name="connsiteX4097" fmla="*/ 1203690 w 2240366"/>
              <a:gd name="connsiteY4097" fmla="*/ 720133 h 2917189"/>
              <a:gd name="connsiteX4098" fmla="*/ 1204718 w 2240366"/>
              <a:gd name="connsiteY4098" fmla="*/ 720133 h 2917189"/>
              <a:gd name="connsiteX4099" fmla="*/ 1205202 w 2240366"/>
              <a:gd name="connsiteY4099" fmla="*/ 719649 h 2917189"/>
              <a:gd name="connsiteX4100" fmla="*/ 1205747 w 2240366"/>
              <a:gd name="connsiteY4100" fmla="*/ 718621 h 2917189"/>
              <a:gd name="connsiteX4101" fmla="*/ 1206775 w 2240366"/>
              <a:gd name="connsiteY4101" fmla="*/ 717109 h 2917189"/>
              <a:gd name="connsiteX4102" fmla="*/ 1207259 w 2240366"/>
              <a:gd name="connsiteY4102" fmla="*/ 715596 h 2917189"/>
              <a:gd name="connsiteX4103" fmla="*/ 1207803 w 2240366"/>
              <a:gd name="connsiteY4103" fmla="*/ 714084 h 2917189"/>
              <a:gd name="connsiteX4104" fmla="*/ 1208287 w 2240366"/>
              <a:gd name="connsiteY4104" fmla="*/ 713600 h 2917189"/>
              <a:gd name="connsiteX4105" fmla="*/ 1208287 w 2240366"/>
              <a:gd name="connsiteY4105" fmla="*/ 712088 h 2917189"/>
              <a:gd name="connsiteX4106" fmla="*/ 1208771 w 2240366"/>
              <a:gd name="connsiteY4106" fmla="*/ 711544 h 2917189"/>
              <a:gd name="connsiteX4107" fmla="*/ 1208771 w 2240366"/>
              <a:gd name="connsiteY4107" fmla="*/ 709003 h 2917189"/>
              <a:gd name="connsiteX4108" fmla="*/ 1208287 w 2240366"/>
              <a:gd name="connsiteY4108" fmla="*/ 707975 h 2917189"/>
              <a:gd name="connsiteX4109" fmla="*/ 1207259 w 2240366"/>
              <a:gd name="connsiteY4109" fmla="*/ 705434 h 2917189"/>
              <a:gd name="connsiteX4110" fmla="*/ 1207259 w 2240366"/>
              <a:gd name="connsiteY4110" fmla="*/ 703922 h 2917189"/>
              <a:gd name="connsiteX4111" fmla="*/ 1206775 w 2240366"/>
              <a:gd name="connsiteY4111" fmla="*/ 703438 h 2917189"/>
              <a:gd name="connsiteX4112" fmla="*/ 1204234 w 2240366"/>
              <a:gd name="connsiteY4112" fmla="*/ 703438 h 2917189"/>
              <a:gd name="connsiteX4113" fmla="*/ 1203206 w 2240366"/>
              <a:gd name="connsiteY4113" fmla="*/ 701926 h 2917189"/>
              <a:gd name="connsiteX4114" fmla="*/ 1202722 w 2240366"/>
              <a:gd name="connsiteY4114" fmla="*/ 701381 h 2917189"/>
              <a:gd name="connsiteX4115" fmla="*/ 1202722 w 2240366"/>
              <a:gd name="connsiteY4115" fmla="*/ 698841 h 2917189"/>
              <a:gd name="connsiteX4116" fmla="*/ 1202178 w 2240366"/>
              <a:gd name="connsiteY4116" fmla="*/ 698357 h 2917189"/>
              <a:gd name="connsiteX4117" fmla="*/ 1202178 w 2240366"/>
              <a:gd name="connsiteY4117" fmla="*/ 697812 h 2917189"/>
              <a:gd name="connsiteX4118" fmla="*/ 1201633 w 2240366"/>
              <a:gd name="connsiteY4118" fmla="*/ 696784 h 2917189"/>
              <a:gd name="connsiteX4119" fmla="*/ 1201633 w 2240366"/>
              <a:gd name="connsiteY4119" fmla="*/ 694243 h 2917189"/>
              <a:gd name="connsiteX4120" fmla="*/ 1202178 w 2240366"/>
              <a:gd name="connsiteY4120" fmla="*/ 693760 h 2917189"/>
              <a:gd name="connsiteX4121" fmla="*/ 1202722 w 2240366"/>
              <a:gd name="connsiteY4121" fmla="*/ 693276 h 2917189"/>
              <a:gd name="connsiteX4122" fmla="*/ 1203206 w 2240366"/>
              <a:gd name="connsiteY4122" fmla="*/ 692792 h 2917189"/>
              <a:gd name="connsiteX4123" fmla="*/ 1203206 w 2240366"/>
              <a:gd name="connsiteY4123" fmla="*/ 692308 h 2917189"/>
              <a:gd name="connsiteX4124" fmla="*/ 1202722 w 2240366"/>
              <a:gd name="connsiteY4124" fmla="*/ 690796 h 2917189"/>
              <a:gd name="connsiteX4125" fmla="*/ 1202722 w 2240366"/>
              <a:gd name="connsiteY4125" fmla="*/ 689767 h 2917189"/>
              <a:gd name="connsiteX4126" fmla="*/ 1203206 w 2240366"/>
              <a:gd name="connsiteY4126" fmla="*/ 689767 h 2917189"/>
              <a:gd name="connsiteX4127" fmla="*/ 1203750 w 2240366"/>
              <a:gd name="connsiteY4127" fmla="*/ 689223 h 2917189"/>
              <a:gd name="connsiteX4128" fmla="*/ 1203750 w 2240366"/>
              <a:gd name="connsiteY4128" fmla="*/ 687711 h 2917189"/>
              <a:gd name="connsiteX4129" fmla="*/ 1203206 w 2240366"/>
              <a:gd name="connsiteY4129" fmla="*/ 687711 h 2917189"/>
              <a:gd name="connsiteX4130" fmla="*/ 1203206 w 2240366"/>
              <a:gd name="connsiteY4130" fmla="*/ 686682 h 2917189"/>
              <a:gd name="connsiteX4131" fmla="*/ 1203750 w 2240366"/>
              <a:gd name="connsiteY4131" fmla="*/ 686682 h 2917189"/>
              <a:gd name="connsiteX4132" fmla="*/ 1203750 w 2240366"/>
              <a:gd name="connsiteY4132" fmla="*/ 685170 h 2917189"/>
              <a:gd name="connsiteX4133" fmla="*/ 1203206 w 2240366"/>
              <a:gd name="connsiteY4133" fmla="*/ 684626 h 2917189"/>
              <a:gd name="connsiteX4134" fmla="*/ 1202722 w 2240366"/>
              <a:gd name="connsiteY4134" fmla="*/ 683597 h 2917189"/>
              <a:gd name="connsiteX4135" fmla="*/ 1201694 w 2240366"/>
              <a:gd name="connsiteY4135" fmla="*/ 681541 h 2917189"/>
              <a:gd name="connsiteX4136" fmla="*/ 1201210 w 2240366"/>
              <a:gd name="connsiteY4136" fmla="*/ 681057 h 2917189"/>
              <a:gd name="connsiteX4137" fmla="*/ 1200726 w 2240366"/>
              <a:gd name="connsiteY4137" fmla="*/ 680028 h 2917189"/>
              <a:gd name="connsiteX4138" fmla="*/ 1200182 w 2240366"/>
              <a:gd name="connsiteY4138" fmla="*/ 678516 h 2917189"/>
              <a:gd name="connsiteX4139" fmla="*/ 1199153 w 2240366"/>
              <a:gd name="connsiteY4139" fmla="*/ 677004 h 2917189"/>
              <a:gd name="connsiteX4140" fmla="*/ 1198669 w 2240366"/>
              <a:gd name="connsiteY4140" fmla="*/ 675492 h 2917189"/>
              <a:gd name="connsiteX4141" fmla="*/ 1198669 w 2240366"/>
              <a:gd name="connsiteY4141" fmla="*/ 674463 h 2917189"/>
              <a:gd name="connsiteX4142" fmla="*/ 1198125 w 2240366"/>
              <a:gd name="connsiteY4142" fmla="*/ 673979 h 2917189"/>
              <a:gd name="connsiteX4143" fmla="*/ 1197641 w 2240366"/>
              <a:gd name="connsiteY4143" fmla="*/ 672467 h 2917189"/>
              <a:gd name="connsiteX4144" fmla="*/ 1197641 w 2240366"/>
              <a:gd name="connsiteY4144" fmla="*/ 670410 h 2917189"/>
              <a:gd name="connsiteX4145" fmla="*/ 1198669 w 2240366"/>
              <a:gd name="connsiteY4145" fmla="*/ 669926 h 2917189"/>
              <a:gd name="connsiteX4146" fmla="*/ 1199153 w 2240366"/>
              <a:gd name="connsiteY4146" fmla="*/ 669382 h 2917189"/>
              <a:gd name="connsiteX4147" fmla="*/ 1198669 w 2240366"/>
              <a:gd name="connsiteY4147" fmla="*/ 668354 h 2917189"/>
              <a:gd name="connsiteX4148" fmla="*/ 1198669 w 2240366"/>
              <a:gd name="connsiteY4148" fmla="*/ 666297 h 2917189"/>
              <a:gd name="connsiteX4149" fmla="*/ 1198125 w 2240366"/>
              <a:gd name="connsiteY4149" fmla="*/ 664240 h 2917189"/>
              <a:gd name="connsiteX4150" fmla="*/ 1198125 w 2240366"/>
              <a:gd name="connsiteY4150" fmla="*/ 663212 h 2917189"/>
              <a:gd name="connsiteX4151" fmla="*/ 1197641 w 2240366"/>
              <a:gd name="connsiteY4151" fmla="*/ 662728 h 2917189"/>
              <a:gd name="connsiteX4152" fmla="*/ 1197641 w 2240366"/>
              <a:gd name="connsiteY4152" fmla="*/ 661700 h 2917189"/>
              <a:gd name="connsiteX4153" fmla="*/ 1198125 w 2240366"/>
              <a:gd name="connsiteY4153" fmla="*/ 660672 h 2917189"/>
              <a:gd name="connsiteX4154" fmla="*/ 1198669 w 2240366"/>
              <a:gd name="connsiteY4154" fmla="*/ 659159 h 2917189"/>
              <a:gd name="connsiteX4155" fmla="*/ 1198669 w 2240366"/>
              <a:gd name="connsiteY4155" fmla="*/ 658131 h 2917189"/>
              <a:gd name="connsiteX4156" fmla="*/ 1199153 w 2240366"/>
              <a:gd name="connsiteY4156" fmla="*/ 657647 h 2917189"/>
              <a:gd name="connsiteX4157" fmla="*/ 1199153 w 2240366"/>
              <a:gd name="connsiteY4157" fmla="*/ 657163 h 2917189"/>
              <a:gd name="connsiteX4158" fmla="*/ 1199637 w 2240366"/>
              <a:gd name="connsiteY4158" fmla="*/ 656135 h 2917189"/>
              <a:gd name="connsiteX4159" fmla="*/ 1197580 w 2240366"/>
              <a:gd name="connsiteY4159" fmla="*/ 653050 h 2917189"/>
              <a:gd name="connsiteX4160" fmla="*/ 1197096 w 2240366"/>
              <a:gd name="connsiteY4160" fmla="*/ 652505 h 2917189"/>
              <a:gd name="connsiteX4161" fmla="*/ 1197096 w 2240366"/>
              <a:gd name="connsiteY4161" fmla="*/ 650993 h 2917189"/>
              <a:gd name="connsiteX4162" fmla="*/ 1197580 w 2240366"/>
              <a:gd name="connsiteY4162" fmla="*/ 648453 h 2917189"/>
              <a:gd name="connsiteX4163" fmla="*/ 1197580 w 2240366"/>
              <a:gd name="connsiteY4163" fmla="*/ 647424 h 2917189"/>
              <a:gd name="connsiteX4164" fmla="*/ 1198609 w 2240366"/>
              <a:gd name="connsiteY4164" fmla="*/ 646396 h 2917189"/>
              <a:gd name="connsiteX4165" fmla="*/ 1199093 w 2240366"/>
              <a:gd name="connsiteY4165" fmla="*/ 644884 h 2917189"/>
              <a:gd name="connsiteX4166" fmla="*/ 1199577 w 2240366"/>
              <a:gd name="connsiteY4166" fmla="*/ 643855 h 2917189"/>
              <a:gd name="connsiteX4167" fmla="*/ 1199577 w 2240366"/>
              <a:gd name="connsiteY4167" fmla="*/ 640286 h 2917189"/>
              <a:gd name="connsiteX4168" fmla="*/ 1200121 w 2240366"/>
              <a:gd name="connsiteY4168" fmla="*/ 638774 h 2917189"/>
              <a:gd name="connsiteX4169" fmla="*/ 1200665 w 2240366"/>
              <a:gd name="connsiteY4169" fmla="*/ 638230 h 2917189"/>
              <a:gd name="connsiteX4170" fmla="*/ 1202178 w 2240366"/>
              <a:gd name="connsiteY4170" fmla="*/ 635689 h 2917189"/>
              <a:gd name="connsiteX4171" fmla="*/ 1202178 w 2240366"/>
              <a:gd name="connsiteY4171" fmla="*/ 635145 h 2917189"/>
              <a:gd name="connsiteX4172" fmla="*/ 1202722 w 2240366"/>
              <a:gd name="connsiteY4172" fmla="*/ 634116 h 2917189"/>
              <a:gd name="connsiteX4173" fmla="*/ 1202722 w 2240366"/>
              <a:gd name="connsiteY4173" fmla="*/ 632604 h 2917189"/>
              <a:gd name="connsiteX4174" fmla="*/ 1202178 w 2240366"/>
              <a:gd name="connsiteY4174" fmla="*/ 632120 h 2917189"/>
              <a:gd name="connsiteX4175" fmla="*/ 1202178 w 2240366"/>
              <a:gd name="connsiteY4175" fmla="*/ 631092 h 2917189"/>
              <a:gd name="connsiteX4176" fmla="*/ 1202722 w 2240366"/>
              <a:gd name="connsiteY4176" fmla="*/ 630547 h 2917189"/>
              <a:gd name="connsiteX4177" fmla="*/ 1202722 w 2240366"/>
              <a:gd name="connsiteY4177" fmla="*/ 629519 h 2917189"/>
              <a:gd name="connsiteX4178" fmla="*/ 1202178 w 2240366"/>
              <a:gd name="connsiteY4178" fmla="*/ 629035 h 2917189"/>
              <a:gd name="connsiteX4179" fmla="*/ 1202178 w 2240366"/>
              <a:gd name="connsiteY4179" fmla="*/ 628551 h 2917189"/>
              <a:gd name="connsiteX4180" fmla="*/ 1201633 w 2240366"/>
              <a:gd name="connsiteY4180" fmla="*/ 628007 h 2917189"/>
              <a:gd name="connsiteX4181" fmla="*/ 1201633 w 2240366"/>
              <a:gd name="connsiteY4181" fmla="*/ 626979 h 2917189"/>
              <a:gd name="connsiteX4182" fmla="*/ 1201149 w 2240366"/>
              <a:gd name="connsiteY4182" fmla="*/ 626434 h 2917189"/>
              <a:gd name="connsiteX4183" fmla="*/ 1200665 w 2240366"/>
              <a:gd name="connsiteY4183" fmla="*/ 625950 h 2917189"/>
              <a:gd name="connsiteX4184" fmla="*/ 1200121 w 2240366"/>
              <a:gd name="connsiteY4184" fmla="*/ 625950 h 2917189"/>
              <a:gd name="connsiteX4185" fmla="*/ 1200121 w 2240366"/>
              <a:gd name="connsiteY4185" fmla="*/ 625406 h 2917189"/>
              <a:gd name="connsiteX4186" fmla="*/ 1199577 w 2240366"/>
              <a:gd name="connsiteY4186" fmla="*/ 624922 h 2917189"/>
              <a:gd name="connsiteX4187" fmla="*/ 1199577 w 2240366"/>
              <a:gd name="connsiteY4187" fmla="*/ 624378 h 2917189"/>
              <a:gd name="connsiteX4188" fmla="*/ 1200121 w 2240366"/>
              <a:gd name="connsiteY4188" fmla="*/ 623894 h 2917189"/>
              <a:gd name="connsiteX4189" fmla="*/ 1200121 w 2240366"/>
              <a:gd name="connsiteY4189" fmla="*/ 620809 h 2917189"/>
              <a:gd name="connsiteX4190" fmla="*/ 1199577 w 2240366"/>
              <a:gd name="connsiteY4190" fmla="*/ 620325 h 2917189"/>
              <a:gd name="connsiteX4191" fmla="*/ 1198548 w 2240366"/>
              <a:gd name="connsiteY4191" fmla="*/ 618268 h 2917189"/>
              <a:gd name="connsiteX4192" fmla="*/ 1198548 w 2240366"/>
              <a:gd name="connsiteY4192" fmla="*/ 617240 h 2917189"/>
              <a:gd name="connsiteX4193" fmla="*/ 1199032 w 2240366"/>
              <a:gd name="connsiteY4193" fmla="*/ 616211 h 2917189"/>
              <a:gd name="connsiteX4194" fmla="*/ 1199032 w 2240366"/>
              <a:gd name="connsiteY4194" fmla="*/ 615727 h 2917189"/>
              <a:gd name="connsiteX4195" fmla="*/ 1198548 w 2240366"/>
              <a:gd name="connsiteY4195" fmla="*/ 615183 h 2917189"/>
              <a:gd name="connsiteX4196" fmla="*/ 1198548 w 2240366"/>
              <a:gd name="connsiteY4196" fmla="*/ 614699 h 2917189"/>
              <a:gd name="connsiteX4197" fmla="*/ 1198004 w 2240366"/>
              <a:gd name="connsiteY4197" fmla="*/ 614155 h 2917189"/>
              <a:gd name="connsiteX4198" fmla="*/ 1198004 w 2240366"/>
              <a:gd name="connsiteY4198" fmla="*/ 613126 h 2917189"/>
              <a:gd name="connsiteX4199" fmla="*/ 1197520 w 2240366"/>
              <a:gd name="connsiteY4199" fmla="*/ 613126 h 2917189"/>
              <a:gd name="connsiteX4200" fmla="*/ 1197520 w 2240366"/>
              <a:gd name="connsiteY4200" fmla="*/ 611070 h 2917189"/>
              <a:gd name="connsiteX4201" fmla="*/ 1197036 w 2240366"/>
              <a:gd name="connsiteY4201" fmla="*/ 610041 h 2917189"/>
              <a:gd name="connsiteX4202" fmla="*/ 1197036 w 2240366"/>
              <a:gd name="connsiteY4202" fmla="*/ 609013 h 2917189"/>
              <a:gd name="connsiteX4203" fmla="*/ 1196492 w 2240366"/>
              <a:gd name="connsiteY4203" fmla="*/ 608469 h 2917189"/>
              <a:gd name="connsiteX4204" fmla="*/ 1196492 w 2240366"/>
              <a:gd name="connsiteY4204" fmla="*/ 606956 h 2917189"/>
              <a:gd name="connsiteX4205" fmla="*/ 1195947 w 2240366"/>
              <a:gd name="connsiteY4205" fmla="*/ 605928 h 2917189"/>
              <a:gd name="connsiteX4206" fmla="*/ 1195947 w 2240366"/>
              <a:gd name="connsiteY4206" fmla="*/ 604900 h 2917189"/>
              <a:gd name="connsiteX4207" fmla="*/ 1195463 w 2240366"/>
              <a:gd name="connsiteY4207" fmla="*/ 603387 h 2917189"/>
              <a:gd name="connsiteX4208" fmla="*/ 1194979 w 2240366"/>
              <a:gd name="connsiteY4208" fmla="*/ 602904 h 2917189"/>
              <a:gd name="connsiteX4209" fmla="*/ 1194979 w 2240366"/>
              <a:gd name="connsiteY4209" fmla="*/ 601391 h 2917189"/>
              <a:gd name="connsiteX4210" fmla="*/ 1194435 w 2240366"/>
              <a:gd name="connsiteY4210" fmla="*/ 600907 h 2917189"/>
              <a:gd name="connsiteX4211" fmla="*/ 1193951 w 2240366"/>
              <a:gd name="connsiteY4211" fmla="*/ 600363 h 2917189"/>
              <a:gd name="connsiteX4212" fmla="*/ 1192923 w 2240366"/>
              <a:gd name="connsiteY4212" fmla="*/ 598851 h 2917189"/>
              <a:gd name="connsiteX4213" fmla="*/ 1192378 w 2240366"/>
              <a:gd name="connsiteY4213" fmla="*/ 597339 h 2917189"/>
              <a:gd name="connsiteX4214" fmla="*/ 1191894 w 2240366"/>
              <a:gd name="connsiteY4214" fmla="*/ 595282 h 2917189"/>
              <a:gd name="connsiteX4215" fmla="*/ 1191894 w 2240366"/>
              <a:gd name="connsiteY4215" fmla="*/ 594798 h 2917189"/>
              <a:gd name="connsiteX4216" fmla="*/ 1192378 w 2240366"/>
              <a:gd name="connsiteY4216" fmla="*/ 593286 h 2917189"/>
              <a:gd name="connsiteX4217" fmla="*/ 1192378 w 2240366"/>
              <a:gd name="connsiteY4217" fmla="*/ 592257 h 2917189"/>
              <a:gd name="connsiteX4218" fmla="*/ 1191894 w 2240366"/>
              <a:gd name="connsiteY4218" fmla="*/ 591229 h 2917189"/>
              <a:gd name="connsiteX4219" fmla="*/ 1191894 w 2240366"/>
              <a:gd name="connsiteY4219" fmla="*/ 590745 h 2917189"/>
              <a:gd name="connsiteX4220" fmla="*/ 1192378 w 2240366"/>
              <a:gd name="connsiteY4220" fmla="*/ 590261 h 2917189"/>
              <a:gd name="connsiteX4221" fmla="*/ 1193951 w 2240366"/>
              <a:gd name="connsiteY4221" fmla="*/ 590261 h 2917189"/>
              <a:gd name="connsiteX4222" fmla="*/ 1193951 w 2240366"/>
              <a:gd name="connsiteY4222" fmla="*/ 589717 h 2917189"/>
              <a:gd name="connsiteX4223" fmla="*/ 1194435 w 2240366"/>
              <a:gd name="connsiteY4223" fmla="*/ 589717 h 2917189"/>
              <a:gd name="connsiteX4224" fmla="*/ 1194435 w 2240366"/>
              <a:gd name="connsiteY4224" fmla="*/ 588205 h 2917189"/>
              <a:gd name="connsiteX4225" fmla="*/ 1194979 w 2240366"/>
              <a:gd name="connsiteY4225" fmla="*/ 587721 h 2917189"/>
              <a:gd name="connsiteX4226" fmla="*/ 1195463 w 2240366"/>
              <a:gd name="connsiteY4226" fmla="*/ 587176 h 2917189"/>
              <a:gd name="connsiteX4227" fmla="*/ 1195947 w 2240366"/>
              <a:gd name="connsiteY4227" fmla="*/ 586692 h 2917189"/>
              <a:gd name="connsiteX4228" fmla="*/ 1196492 w 2240366"/>
              <a:gd name="connsiteY4228" fmla="*/ 586692 h 2917189"/>
              <a:gd name="connsiteX4229" fmla="*/ 1196492 w 2240366"/>
              <a:gd name="connsiteY4229" fmla="*/ 585664 h 2917189"/>
              <a:gd name="connsiteX4230" fmla="*/ 1195947 w 2240366"/>
              <a:gd name="connsiteY4230" fmla="*/ 584636 h 2917189"/>
              <a:gd name="connsiteX4231" fmla="*/ 1195463 w 2240366"/>
              <a:gd name="connsiteY4231" fmla="*/ 584091 h 2917189"/>
              <a:gd name="connsiteX4232" fmla="*/ 1195463 w 2240366"/>
              <a:gd name="connsiteY4232" fmla="*/ 582035 h 2917189"/>
              <a:gd name="connsiteX4233" fmla="*/ 1194979 w 2240366"/>
              <a:gd name="connsiteY4233" fmla="*/ 581490 h 2917189"/>
              <a:gd name="connsiteX4234" fmla="*/ 1194979 w 2240366"/>
              <a:gd name="connsiteY4234" fmla="*/ 579433 h 2917189"/>
              <a:gd name="connsiteX4235" fmla="*/ 1196008 w 2240366"/>
              <a:gd name="connsiteY4235" fmla="*/ 578405 h 2917189"/>
              <a:gd name="connsiteX4236" fmla="*/ 1196552 w 2240366"/>
              <a:gd name="connsiteY4236" fmla="*/ 577921 h 2917189"/>
              <a:gd name="connsiteX4237" fmla="*/ 1197096 w 2240366"/>
              <a:gd name="connsiteY4237" fmla="*/ 577437 h 2917189"/>
              <a:gd name="connsiteX4238" fmla="*/ 1197096 w 2240366"/>
              <a:gd name="connsiteY4238" fmla="*/ 576409 h 2917189"/>
              <a:gd name="connsiteX4239" fmla="*/ 1196552 w 2240366"/>
              <a:gd name="connsiteY4239" fmla="*/ 576409 h 2917189"/>
              <a:gd name="connsiteX4240" fmla="*/ 1196552 w 2240366"/>
              <a:gd name="connsiteY4240" fmla="*/ 575865 h 2917189"/>
              <a:gd name="connsiteX4241" fmla="*/ 1196008 w 2240366"/>
              <a:gd name="connsiteY4241" fmla="*/ 575381 h 2917189"/>
              <a:gd name="connsiteX4242" fmla="*/ 1195524 w 2240366"/>
              <a:gd name="connsiteY4242" fmla="*/ 575381 h 2917189"/>
              <a:gd name="connsiteX4243" fmla="*/ 1194011 w 2240366"/>
              <a:gd name="connsiteY4243" fmla="*/ 573868 h 2917189"/>
              <a:gd name="connsiteX4244" fmla="*/ 1194011 w 2240366"/>
              <a:gd name="connsiteY4244" fmla="*/ 573384 h 2917189"/>
              <a:gd name="connsiteX4245" fmla="*/ 1194495 w 2240366"/>
              <a:gd name="connsiteY4245" fmla="*/ 571872 h 2917189"/>
              <a:gd name="connsiteX4246" fmla="*/ 1194495 w 2240366"/>
              <a:gd name="connsiteY4246" fmla="*/ 571328 h 2917189"/>
              <a:gd name="connsiteX4247" fmla="*/ 1195040 w 2240366"/>
              <a:gd name="connsiteY4247" fmla="*/ 570299 h 2917189"/>
              <a:gd name="connsiteX4248" fmla="*/ 1195040 w 2240366"/>
              <a:gd name="connsiteY4248" fmla="*/ 569271 h 2917189"/>
              <a:gd name="connsiteX4249" fmla="*/ 1195524 w 2240366"/>
              <a:gd name="connsiteY4249" fmla="*/ 566731 h 2917189"/>
              <a:gd name="connsiteX4250" fmla="*/ 1195524 w 2240366"/>
              <a:gd name="connsiteY4250" fmla="*/ 565702 h 2917189"/>
              <a:gd name="connsiteX4251" fmla="*/ 1196008 w 2240366"/>
              <a:gd name="connsiteY4251" fmla="*/ 564674 h 2917189"/>
              <a:gd name="connsiteX4252" fmla="*/ 1196008 w 2240366"/>
              <a:gd name="connsiteY4252" fmla="*/ 564130 h 2917189"/>
              <a:gd name="connsiteX4253" fmla="*/ 1195524 w 2240366"/>
              <a:gd name="connsiteY4253" fmla="*/ 563646 h 2917189"/>
              <a:gd name="connsiteX4254" fmla="*/ 1195040 w 2240366"/>
              <a:gd name="connsiteY4254" fmla="*/ 562617 h 2917189"/>
              <a:gd name="connsiteX4255" fmla="*/ 1194495 w 2240366"/>
              <a:gd name="connsiteY4255" fmla="*/ 562133 h 2917189"/>
              <a:gd name="connsiteX4256" fmla="*/ 1194495 w 2240366"/>
              <a:gd name="connsiteY4256" fmla="*/ 558020 h 2917189"/>
              <a:gd name="connsiteX4257" fmla="*/ 1195040 w 2240366"/>
              <a:gd name="connsiteY4257" fmla="*/ 557476 h 2917189"/>
              <a:gd name="connsiteX4258" fmla="*/ 1195524 w 2240366"/>
              <a:gd name="connsiteY4258" fmla="*/ 557476 h 2917189"/>
              <a:gd name="connsiteX4259" fmla="*/ 1196008 w 2240366"/>
              <a:gd name="connsiteY4259" fmla="*/ 556992 h 2917189"/>
              <a:gd name="connsiteX4260" fmla="*/ 1198609 w 2240366"/>
              <a:gd name="connsiteY4260" fmla="*/ 556992 h 2917189"/>
              <a:gd name="connsiteX4261" fmla="*/ 1199093 w 2240366"/>
              <a:gd name="connsiteY4261" fmla="*/ 556447 h 2917189"/>
              <a:gd name="connsiteX4262" fmla="*/ 1199093 w 2240366"/>
              <a:gd name="connsiteY4262" fmla="*/ 555419 h 2917189"/>
              <a:gd name="connsiteX4263" fmla="*/ 1199577 w 2240366"/>
              <a:gd name="connsiteY4263" fmla="*/ 554935 h 2917189"/>
              <a:gd name="connsiteX4264" fmla="*/ 1199577 w 2240366"/>
              <a:gd name="connsiteY4264" fmla="*/ 554391 h 2917189"/>
              <a:gd name="connsiteX4265" fmla="*/ 1201149 w 2240366"/>
              <a:gd name="connsiteY4265" fmla="*/ 553362 h 2917189"/>
              <a:gd name="connsiteX4266" fmla="*/ 1201633 w 2240366"/>
              <a:gd name="connsiteY4266" fmla="*/ 551306 h 2917189"/>
              <a:gd name="connsiteX4267" fmla="*/ 1201149 w 2240366"/>
              <a:gd name="connsiteY4267" fmla="*/ 548765 h 2917189"/>
              <a:gd name="connsiteX4268" fmla="*/ 1200665 w 2240366"/>
              <a:gd name="connsiteY4268" fmla="*/ 547737 h 2917189"/>
              <a:gd name="connsiteX4269" fmla="*/ 1201149 w 2240366"/>
              <a:gd name="connsiteY4269" fmla="*/ 547253 h 2917189"/>
              <a:gd name="connsiteX4270" fmla="*/ 1201149 w 2240366"/>
              <a:gd name="connsiteY4270" fmla="*/ 546769 h 2917189"/>
              <a:gd name="connsiteX4271" fmla="*/ 1201633 w 2240366"/>
              <a:gd name="connsiteY4271" fmla="*/ 546285 h 2917189"/>
              <a:gd name="connsiteX4272" fmla="*/ 1201633 w 2240366"/>
              <a:gd name="connsiteY4272" fmla="*/ 545741 h 2917189"/>
              <a:gd name="connsiteX4273" fmla="*/ 1202178 w 2240366"/>
              <a:gd name="connsiteY4273" fmla="*/ 545257 h 2917189"/>
              <a:gd name="connsiteX4274" fmla="*/ 1203690 w 2240366"/>
              <a:gd name="connsiteY4274" fmla="*/ 545257 h 2917189"/>
              <a:gd name="connsiteX4275" fmla="*/ 1203690 w 2240366"/>
              <a:gd name="connsiteY4275" fmla="*/ 544773 h 2917189"/>
              <a:gd name="connsiteX4276" fmla="*/ 1204234 w 2240366"/>
              <a:gd name="connsiteY4276" fmla="*/ 544289 h 2917189"/>
              <a:gd name="connsiteX4277" fmla="*/ 1204234 w 2240366"/>
              <a:gd name="connsiteY4277" fmla="*/ 542777 h 2917189"/>
              <a:gd name="connsiteX4278" fmla="*/ 1203690 w 2240366"/>
              <a:gd name="connsiteY4278" fmla="*/ 542232 h 2917189"/>
              <a:gd name="connsiteX4279" fmla="*/ 1203145 w 2240366"/>
              <a:gd name="connsiteY4279" fmla="*/ 541204 h 2917189"/>
              <a:gd name="connsiteX4280" fmla="*/ 1203690 w 2240366"/>
              <a:gd name="connsiteY4280" fmla="*/ 540175 h 2917189"/>
              <a:gd name="connsiteX4281" fmla="*/ 1203690 w 2240366"/>
              <a:gd name="connsiteY4281" fmla="*/ 539692 h 2917189"/>
              <a:gd name="connsiteX4282" fmla="*/ 1204234 w 2240366"/>
              <a:gd name="connsiteY4282" fmla="*/ 539208 h 2917189"/>
              <a:gd name="connsiteX4283" fmla="*/ 1205263 w 2240366"/>
              <a:gd name="connsiteY4283" fmla="*/ 538663 h 2917189"/>
              <a:gd name="connsiteX4284" fmla="*/ 1205263 w 2240366"/>
              <a:gd name="connsiteY4284" fmla="*/ 538179 h 2917189"/>
              <a:gd name="connsiteX4285" fmla="*/ 1205807 w 2240366"/>
              <a:gd name="connsiteY4285" fmla="*/ 537695 h 2917189"/>
              <a:gd name="connsiteX4286" fmla="*/ 1205807 w 2240366"/>
              <a:gd name="connsiteY4286" fmla="*/ 537212 h 2917189"/>
              <a:gd name="connsiteX4287" fmla="*/ 1205263 w 2240366"/>
              <a:gd name="connsiteY4287" fmla="*/ 535699 h 2917189"/>
              <a:gd name="connsiteX4288" fmla="*/ 1205263 w 2240366"/>
              <a:gd name="connsiteY4288" fmla="*/ 534187 h 2917189"/>
              <a:gd name="connsiteX4289" fmla="*/ 1202722 w 2240366"/>
              <a:gd name="connsiteY4289" fmla="*/ 531646 h 2917189"/>
              <a:gd name="connsiteX4290" fmla="*/ 1203206 w 2240366"/>
              <a:gd name="connsiteY4290" fmla="*/ 530618 h 2917189"/>
              <a:gd name="connsiteX4291" fmla="*/ 1203206 w 2240366"/>
              <a:gd name="connsiteY4291" fmla="*/ 530134 h 2917189"/>
              <a:gd name="connsiteX4292" fmla="*/ 1203750 w 2240366"/>
              <a:gd name="connsiteY4292" fmla="*/ 529590 h 2917189"/>
              <a:gd name="connsiteX4293" fmla="*/ 1204295 w 2240366"/>
              <a:gd name="connsiteY4293" fmla="*/ 529590 h 2917189"/>
              <a:gd name="connsiteX4294" fmla="*/ 1204779 w 2240366"/>
              <a:gd name="connsiteY4294" fmla="*/ 529045 h 2917189"/>
              <a:gd name="connsiteX4295" fmla="*/ 1205263 w 2240366"/>
              <a:gd name="connsiteY4295" fmla="*/ 528561 h 2917189"/>
              <a:gd name="connsiteX4296" fmla="*/ 1205807 w 2240366"/>
              <a:gd name="connsiteY4296" fmla="*/ 528017 h 2917189"/>
              <a:gd name="connsiteX4297" fmla="*/ 1205807 w 2240366"/>
              <a:gd name="connsiteY4297" fmla="*/ 525960 h 2917189"/>
              <a:gd name="connsiteX4298" fmla="*/ 1205263 w 2240366"/>
              <a:gd name="connsiteY4298" fmla="*/ 525476 h 2917189"/>
              <a:gd name="connsiteX4299" fmla="*/ 1205263 w 2240366"/>
              <a:gd name="connsiteY4299" fmla="*/ 524932 h 2917189"/>
              <a:gd name="connsiteX4300" fmla="*/ 1204234 w 2240366"/>
              <a:gd name="connsiteY4300" fmla="*/ 524448 h 2917189"/>
              <a:gd name="connsiteX4301" fmla="*/ 1204234 w 2240366"/>
              <a:gd name="connsiteY4301" fmla="*/ 523904 h 2917189"/>
              <a:gd name="connsiteX4302" fmla="*/ 1203690 w 2240366"/>
              <a:gd name="connsiteY4302" fmla="*/ 522875 h 2917189"/>
              <a:gd name="connsiteX4303" fmla="*/ 1203690 w 2240366"/>
              <a:gd name="connsiteY4303" fmla="*/ 519306 h 2917189"/>
              <a:gd name="connsiteX4304" fmla="*/ 1204234 w 2240366"/>
              <a:gd name="connsiteY4304" fmla="*/ 518823 h 2917189"/>
              <a:gd name="connsiteX4305" fmla="*/ 1204234 w 2240366"/>
              <a:gd name="connsiteY4305" fmla="*/ 517310 h 2917189"/>
              <a:gd name="connsiteX4306" fmla="*/ 1204718 w 2240366"/>
              <a:gd name="connsiteY4306" fmla="*/ 516766 h 2917189"/>
              <a:gd name="connsiteX4307" fmla="*/ 1205202 w 2240366"/>
              <a:gd name="connsiteY4307" fmla="*/ 516221 h 2917189"/>
              <a:gd name="connsiteX4308" fmla="*/ 1206231 w 2240366"/>
              <a:gd name="connsiteY4308" fmla="*/ 514709 h 2917189"/>
              <a:gd name="connsiteX4309" fmla="*/ 1206714 w 2240366"/>
              <a:gd name="connsiteY4309" fmla="*/ 514225 h 2917189"/>
              <a:gd name="connsiteX4310" fmla="*/ 1207198 w 2240366"/>
              <a:gd name="connsiteY4310" fmla="*/ 513741 h 2917189"/>
              <a:gd name="connsiteX4311" fmla="*/ 1207743 w 2240366"/>
              <a:gd name="connsiteY4311" fmla="*/ 513197 h 2917189"/>
              <a:gd name="connsiteX4312" fmla="*/ 1208227 w 2240366"/>
              <a:gd name="connsiteY4312" fmla="*/ 512713 h 2917189"/>
              <a:gd name="connsiteX4313" fmla="*/ 1208227 w 2240366"/>
              <a:gd name="connsiteY4313" fmla="*/ 512169 h 2917189"/>
              <a:gd name="connsiteX4314" fmla="*/ 1208711 w 2240366"/>
              <a:gd name="connsiteY4314" fmla="*/ 511140 h 2917189"/>
              <a:gd name="connsiteX4315" fmla="*/ 1208711 w 2240366"/>
              <a:gd name="connsiteY4315" fmla="*/ 508055 h 2917189"/>
              <a:gd name="connsiteX4316" fmla="*/ 1209255 w 2240366"/>
              <a:gd name="connsiteY4316" fmla="*/ 507571 h 2917189"/>
              <a:gd name="connsiteX4317" fmla="*/ 1209255 w 2240366"/>
              <a:gd name="connsiteY4317" fmla="*/ 507087 h 2917189"/>
              <a:gd name="connsiteX4318" fmla="*/ 1209799 w 2240366"/>
              <a:gd name="connsiteY4318" fmla="*/ 507087 h 2917189"/>
              <a:gd name="connsiteX4319" fmla="*/ 1209799 w 2240366"/>
              <a:gd name="connsiteY4319" fmla="*/ 506543 h 2917189"/>
              <a:gd name="connsiteX4320" fmla="*/ 1209255 w 2240366"/>
              <a:gd name="connsiteY4320" fmla="*/ 505515 h 2917189"/>
              <a:gd name="connsiteX4321" fmla="*/ 1208711 w 2240366"/>
              <a:gd name="connsiteY4321" fmla="*/ 504970 h 2917189"/>
              <a:gd name="connsiteX4322" fmla="*/ 1208711 w 2240366"/>
              <a:gd name="connsiteY4322" fmla="*/ 503458 h 2917189"/>
              <a:gd name="connsiteX4323" fmla="*/ 1209255 w 2240366"/>
              <a:gd name="connsiteY4323" fmla="*/ 502974 h 2917189"/>
              <a:gd name="connsiteX4324" fmla="*/ 1209255 w 2240366"/>
              <a:gd name="connsiteY4324" fmla="*/ 502430 h 2917189"/>
              <a:gd name="connsiteX4325" fmla="*/ 1209799 w 2240366"/>
              <a:gd name="connsiteY4325" fmla="*/ 502430 h 2917189"/>
              <a:gd name="connsiteX4326" fmla="*/ 1210828 w 2240366"/>
              <a:gd name="connsiteY4326" fmla="*/ 501946 h 2917189"/>
              <a:gd name="connsiteX4327" fmla="*/ 1211856 w 2240366"/>
              <a:gd name="connsiteY4327" fmla="*/ 501462 h 2917189"/>
              <a:gd name="connsiteX4328" fmla="*/ 1212340 w 2240366"/>
              <a:gd name="connsiteY4328" fmla="*/ 500978 h 2917189"/>
              <a:gd name="connsiteX4329" fmla="*/ 1212884 w 2240366"/>
              <a:gd name="connsiteY4329" fmla="*/ 500434 h 2917189"/>
              <a:gd name="connsiteX4330" fmla="*/ 1213429 w 2240366"/>
              <a:gd name="connsiteY4330" fmla="*/ 500434 h 2917189"/>
              <a:gd name="connsiteX4331" fmla="*/ 1213429 w 2240366"/>
              <a:gd name="connsiteY4331" fmla="*/ 499950 h 2917189"/>
              <a:gd name="connsiteX4332" fmla="*/ 1213913 w 2240366"/>
              <a:gd name="connsiteY4332" fmla="*/ 499405 h 2917189"/>
              <a:gd name="connsiteX4333" fmla="*/ 1213429 w 2240366"/>
              <a:gd name="connsiteY4333" fmla="*/ 498921 h 2917189"/>
              <a:gd name="connsiteX4334" fmla="*/ 1213429 w 2240366"/>
              <a:gd name="connsiteY4334" fmla="*/ 496381 h 2917189"/>
              <a:gd name="connsiteX4335" fmla="*/ 1213913 w 2240366"/>
              <a:gd name="connsiteY4335" fmla="*/ 495897 h 2917189"/>
              <a:gd name="connsiteX4336" fmla="*/ 1213913 w 2240366"/>
              <a:gd name="connsiteY4336" fmla="*/ 494869 h 2917189"/>
              <a:gd name="connsiteX4337" fmla="*/ 1214397 w 2240366"/>
              <a:gd name="connsiteY4337" fmla="*/ 493840 h 2917189"/>
              <a:gd name="connsiteX4338" fmla="*/ 1215425 w 2240366"/>
              <a:gd name="connsiteY4338" fmla="*/ 492812 h 2917189"/>
              <a:gd name="connsiteX4339" fmla="*/ 1215909 w 2240366"/>
              <a:gd name="connsiteY4339" fmla="*/ 492812 h 2917189"/>
              <a:gd name="connsiteX4340" fmla="*/ 1216937 w 2240366"/>
              <a:gd name="connsiteY4340" fmla="*/ 492267 h 2917189"/>
              <a:gd name="connsiteX4341" fmla="*/ 1218994 w 2240366"/>
              <a:gd name="connsiteY4341" fmla="*/ 492267 h 2917189"/>
              <a:gd name="connsiteX4342" fmla="*/ 1219478 w 2240366"/>
              <a:gd name="connsiteY4342" fmla="*/ 491784 h 2917189"/>
              <a:gd name="connsiteX4343" fmla="*/ 1222563 w 2240366"/>
              <a:gd name="connsiteY4343" fmla="*/ 488699 h 2917189"/>
              <a:gd name="connsiteX4344" fmla="*/ 1222563 w 2240366"/>
              <a:gd name="connsiteY4344" fmla="*/ 482045 h 2917189"/>
              <a:gd name="connsiteX4345" fmla="*/ 1221534 w 2240366"/>
              <a:gd name="connsiteY4345" fmla="*/ 482045 h 2917189"/>
              <a:gd name="connsiteX4346" fmla="*/ 1221534 w 2240366"/>
              <a:gd name="connsiteY4346" fmla="*/ 481016 h 2917189"/>
              <a:gd name="connsiteX4347" fmla="*/ 1222079 w 2240366"/>
              <a:gd name="connsiteY4347" fmla="*/ 479988 h 2917189"/>
              <a:gd name="connsiteX4348" fmla="*/ 1222563 w 2240366"/>
              <a:gd name="connsiteY4348" fmla="*/ 479444 h 2917189"/>
              <a:gd name="connsiteX4349" fmla="*/ 1222563 w 2240366"/>
              <a:gd name="connsiteY4349" fmla="*/ 478960 h 2917189"/>
              <a:gd name="connsiteX4350" fmla="*/ 1223047 w 2240366"/>
              <a:gd name="connsiteY4350" fmla="*/ 478960 h 2917189"/>
              <a:gd name="connsiteX4351" fmla="*/ 1223047 w 2240366"/>
              <a:gd name="connsiteY4351" fmla="*/ 477931 h 2917189"/>
              <a:gd name="connsiteX4352" fmla="*/ 1223531 w 2240366"/>
              <a:gd name="connsiteY4352" fmla="*/ 477931 h 2917189"/>
              <a:gd name="connsiteX4353" fmla="*/ 1224559 w 2240366"/>
              <a:gd name="connsiteY4353" fmla="*/ 477447 h 2917189"/>
              <a:gd name="connsiteX4354" fmla="*/ 1224559 w 2240366"/>
              <a:gd name="connsiteY4354" fmla="*/ 476903 h 2917189"/>
              <a:gd name="connsiteX4355" fmla="*/ 1225043 w 2240366"/>
              <a:gd name="connsiteY4355" fmla="*/ 476903 h 2917189"/>
              <a:gd name="connsiteX4356" fmla="*/ 1226616 w 2240366"/>
              <a:gd name="connsiteY4356" fmla="*/ 471277 h 2917189"/>
              <a:gd name="connsiteX4357" fmla="*/ 1226616 w 2240366"/>
              <a:gd name="connsiteY4357" fmla="*/ 470249 h 2917189"/>
              <a:gd name="connsiteX4358" fmla="*/ 1227099 w 2240366"/>
              <a:gd name="connsiteY4358" fmla="*/ 469705 h 2917189"/>
              <a:gd name="connsiteX4359" fmla="*/ 1229156 w 2240366"/>
              <a:gd name="connsiteY4359" fmla="*/ 469705 h 2917189"/>
              <a:gd name="connsiteX4360" fmla="*/ 1226616 w 2240366"/>
              <a:gd name="connsiteY4360" fmla="*/ 462506 h 2917189"/>
              <a:gd name="connsiteX4361" fmla="*/ 1226616 w 2240366"/>
              <a:gd name="connsiteY4361" fmla="*/ 460994 h 2917189"/>
              <a:gd name="connsiteX4362" fmla="*/ 1226132 w 2240366"/>
              <a:gd name="connsiteY4362" fmla="*/ 460510 h 2917189"/>
              <a:gd name="connsiteX4363" fmla="*/ 1225648 w 2240366"/>
              <a:gd name="connsiteY4363" fmla="*/ 459966 h 2917189"/>
              <a:gd name="connsiteX4364" fmla="*/ 1224619 w 2240366"/>
              <a:gd name="connsiteY4364" fmla="*/ 459966 h 2917189"/>
              <a:gd name="connsiteX4365" fmla="*/ 1223591 w 2240366"/>
              <a:gd name="connsiteY4365" fmla="*/ 460510 h 2917189"/>
              <a:gd name="connsiteX4366" fmla="*/ 1223107 w 2240366"/>
              <a:gd name="connsiteY4366" fmla="*/ 461539 h 2917189"/>
              <a:gd name="connsiteX4367" fmla="*/ 1221534 w 2240366"/>
              <a:gd name="connsiteY4367" fmla="*/ 461539 h 2917189"/>
              <a:gd name="connsiteX4368" fmla="*/ 1221534 w 2240366"/>
              <a:gd name="connsiteY4368" fmla="*/ 460994 h 2917189"/>
              <a:gd name="connsiteX4369" fmla="*/ 1222079 w 2240366"/>
              <a:gd name="connsiteY4369" fmla="*/ 460510 h 2917189"/>
              <a:gd name="connsiteX4370" fmla="*/ 1221534 w 2240366"/>
              <a:gd name="connsiteY4370" fmla="*/ 459966 h 2917189"/>
              <a:gd name="connsiteX4371" fmla="*/ 1221534 w 2240366"/>
              <a:gd name="connsiteY4371" fmla="*/ 457425 h 2917189"/>
              <a:gd name="connsiteX4372" fmla="*/ 1222563 w 2240366"/>
              <a:gd name="connsiteY4372" fmla="*/ 457425 h 2917189"/>
              <a:gd name="connsiteX4373" fmla="*/ 1223047 w 2240366"/>
              <a:gd name="connsiteY4373" fmla="*/ 456941 h 2917189"/>
              <a:gd name="connsiteX4374" fmla="*/ 1224075 w 2240366"/>
              <a:gd name="connsiteY4374" fmla="*/ 456941 h 2917189"/>
              <a:gd name="connsiteX4375" fmla="*/ 1224075 w 2240366"/>
              <a:gd name="connsiteY4375" fmla="*/ 456457 h 2917189"/>
              <a:gd name="connsiteX4376" fmla="*/ 1224559 w 2240366"/>
              <a:gd name="connsiteY4376" fmla="*/ 456457 h 2917189"/>
              <a:gd name="connsiteX4377" fmla="*/ 1224559 w 2240366"/>
              <a:gd name="connsiteY4377" fmla="*/ 455429 h 2917189"/>
              <a:gd name="connsiteX4378" fmla="*/ 1224075 w 2240366"/>
              <a:gd name="connsiteY4378" fmla="*/ 454945 h 2917189"/>
              <a:gd name="connsiteX4379" fmla="*/ 1224075 w 2240366"/>
              <a:gd name="connsiteY4379" fmla="*/ 454401 h 2917189"/>
              <a:gd name="connsiteX4380" fmla="*/ 1223047 w 2240366"/>
              <a:gd name="connsiteY4380" fmla="*/ 453372 h 2917189"/>
              <a:gd name="connsiteX4381" fmla="*/ 1222563 w 2240366"/>
              <a:gd name="connsiteY4381" fmla="*/ 452828 h 2917189"/>
              <a:gd name="connsiteX4382" fmla="*/ 1222079 w 2240366"/>
              <a:gd name="connsiteY4382" fmla="*/ 452344 h 2917189"/>
              <a:gd name="connsiteX4383" fmla="*/ 1218994 w 2240366"/>
              <a:gd name="connsiteY4383" fmla="*/ 452344 h 2917189"/>
              <a:gd name="connsiteX4384" fmla="*/ 1218510 w 2240366"/>
              <a:gd name="connsiteY4384" fmla="*/ 451800 h 2917189"/>
              <a:gd name="connsiteX4385" fmla="*/ 1217966 w 2240366"/>
              <a:gd name="connsiteY4385" fmla="*/ 451800 h 2917189"/>
              <a:gd name="connsiteX4386" fmla="*/ 1217966 w 2240366"/>
              <a:gd name="connsiteY4386" fmla="*/ 450287 h 2917189"/>
              <a:gd name="connsiteX4387" fmla="*/ 1218510 w 2240366"/>
              <a:gd name="connsiteY4387" fmla="*/ 449259 h 2917189"/>
              <a:gd name="connsiteX4388" fmla="*/ 1218994 w 2240366"/>
              <a:gd name="connsiteY4388" fmla="*/ 448775 h 2917189"/>
              <a:gd name="connsiteX4389" fmla="*/ 1220506 w 2240366"/>
              <a:gd name="connsiteY4389" fmla="*/ 448775 h 2917189"/>
              <a:gd name="connsiteX4390" fmla="*/ 1220506 w 2240366"/>
              <a:gd name="connsiteY4390" fmla="*/ 448291 h 2917189"/>
              <a:gd name="connsiteX4391" fmla="*/ 1220990 w 2240366"/>
              <a:gd name="connsiteY4391" fmla="*/ 448291 h 2917189"/>
              <a:gd name="connsiteX4392" fmla="*/ 1220990 w 2240366"/>
              <a:gd name="connsiteY4392" fmla="*/ 447807 h 2917189"/>
              <a:gd name="connsiteX4393" fmla="*/ 1221474 w 2240366"/>
              <a:gd name="connsiteY4393" fmla="*/ 447263 h 2917189"/>
              <a:gd name="connsiteX4394" fmla="*/ 1221474 w 2240366"/>
              <a:gd name="connsiteY4394" fmla="*/ 444722 h 2917189"/>
              <a:gd name="connsiteX4395" fmla="*/ 1220990 w 2240366"/>
              <a:gd name="connsiteY4395" fmla="*/ 444178 h 2917189"/>
              <a:gd name="connsiteX4396" fmla="*/ 1220990 w 2240366"/>
              <a:gd name="connsiteY4396" fmla="*/ 443694 h 2917189"/>
              <a:gd name="connsiteX4397" fmla="*/ 1220506 w 2240366"/>
              <a:gd name="connsiteY4397" fmla="*/ 443150 h 2917189"/>
              <a:gd name="connsiteX4398" fmla="*/ 1220990 w 2240366"/>
              <a:gd name="connsiteY4398" fmla="*/ 443150 h 2917189"/>
              <a:gd name="connsiteX4399" fmla="*/ 1220990 w 2240366"/>
              <a:gd name="connsiteY4399" fmla="*/ 442121 h 2917189"/>
              <a:gd name="connsiteX4400" fmla="*/ 1221474 w 2240366"/>
              <a:gd name="connsiteY4400" fmla="*/ 441577 h 2917189"/>
              <a:gd name="connsiteX4401" fmla="*/ 1222018 w 2240366"/>
              <a:gd name="connsiteY4401" fmla="*/ 440548 h 2917189"/>
              <a:gd name="connsiteX4402" fmla="*/ 1222502 w 2240366"/>
              <a:gd name="connsiteY4402" fmla="*/ 440004 h 2917189"/>
              <a:gd name="connsiteX4403" fmla="*/ 1222986 w 2240366"/>
              <a:gd name="connsiteY4403" fmla="*/ 438976 h 2917189"/>
              <a:gd name="connsiteX4404" fmla="*/ 1222986 w 2240366"/>
              <a:gd name="connsiteY4404" fmla="*/ 438492 h 2917189"/>
              <a:gd name="connsiteX4405" fmla="*/ 1223470 w 2240366"/>
              <a:gd name="connsiteY4405" fmla="*/ 437463 h 2917189"/>
              <a:gd name="connsiteX4406" fmla="*/ 1223470 w 2240366"/>
              <a:gd name="connsiteY4406" fmla="*/ 435951 h 2917189"/>
              <a:gd name="connsiteX4407" fmla="*/ 1224015 w 2240366"/>
              <a:gd name="connsiteY4407" fmla="*/ 435407 h 2917189"/>
              <a:gd name="connsiteX4408" fmla="*/ 1224015 w 2240366"/>
              <a:gd name="connsiteY4408" fmla="*/ 434923 h 2917189"/>
              <a:gd name="connsiteX4409" fmla="*/ 1224498 w 2240366"/>
              <a:gd name="connsiteY4409" fmla="*/ 434379 h 2917189"/>
              <a:gd name="connsiteX4410" fmla="*/ 1224982 w 2240366"/>
              <a:gd name="connsiteY4410" fmla="*/ 433895 h 2917189"/>
              <a:gd name="connsiteX4411" fmla="*/ 1224982 w 2240366"/>
              <a:gd name="connsiteY4411" fmla="*/ 433411 h 2917189"/>
              <a:gd name="connsiteX4412" fmla="*/ 1226011 w 2240366"/>
              <a:gd name="connsiteY4412" fmla="*/ 430326 h 2917189"/>
              <a:gd name="connsiteX4413" fmla="*/ 1227523 w 2240366"/>
              <a:gd name="connsiteY4413" fmla="*/ 421071 h 2917189"/>
              <a:gd name="connsiteX4414" fmla="*/ 1232665 w 2240366"/>
              <a:gd name="connsiteY4414" fmla="*/ 417502 h 2917189"/>
              <a:gd name="connsiteX4415" fmla="*/ 1233148 w 2240366"/>
              <a:gd name="connsiteY4415" fmla="*/ 416957 h 2917189"/>
              <a:gd name="connsiteX4416" fmla="*/ 1233632 w 2240366"/>
              <a:gd name="connsiteY4416" fmla="*/ 416957 h 2917189"/>
              <a:gd name="connsiteX4417" fmla="*/ 1234116 w 2240366"/>
              <a:gd name="connsiteY4417" fmla="*/ 416473 h 2917189"/>
              <a:gd name="connsiteX4418" fmla="*/ 1234116 w 2240366"/>
              <a:gd name="connsiteY4418" fmla="*/ 415445 h 2917189"/>
              <a:gd name="connsiteX4419" fmla="*/ 1233632 w 2240366"/>
              <a:gd name="connsiteY4419" fmla="*/ 414417 h 2917189"/>
              <a:gd name="connsiteX4420" fmla="*/ 1233632 w 2240366"/>
              <a:gd name="connsiteY4420" fmla="*/ 412905 h 2917189"/>
              <a:gd name="connsiteX4421" fmla="*/ 1234116 w 2240366"/>
              <a:gd name="connsiteY4421" fmla="*/ 412421 h 2917189"/>
              <a:gd name="connsiteX4422" fmla="*/ 1234116 w 2240366"/>
              <a:gd name="connsiteY4422" fmla="*/ 411937 h 2917189"/>
              <a:gd name="connsiteX4423" fmla="*/ 1231031 w 2240366"/>
              <a:gd name="connsiteY4423" fmla="*/ 408368 h 2917189"/>
              <a:gd name="connsiteX4424" fmla="*/ 1231031 w 2240366"/>
              <a:gd name="connsiteY4424" fmla="*/ 407823 h 2917189"/>
              <a:gd name="connsiteX4425" fmla="*/ 1230487 w 2240366"/>
              <a:gd name="connsiteY4425" fmla="*/ 407279 h 2917189"/>
              <a:gd name="connsiteX4426" fmla="*/ 1230487 w 2240366"/>
              <a:gd name="connsiteY4426" fmla="*/ 404194 h 2917189"/>
              <a:gd name="connsiteX4427" fmla="*/ 1231031 w 2240366"/>
              <a:gd name="connsiteY4427" fmla="*/ 403166 h 2917189"/>
              <a:gd name="connsiteX4428" fmla="*/ 1231515 w 2240366"/>
              <a:gd name="connsiteY4428" fmla="*/ 401653 h 2917189"/>
              <a:gd name="connsiteX4429" fmla="*/ 1232544 w 2240366"/>
              <a:gd name="connsiteY4429" fmla="*/ 399597 h 2917189"/>
              <a:gd name="connsiteX4430" fmla="*/ 1232544 w 2240366"/>
              <a:gd name="connsiteY4430" fmla="*/ 398568 h 2917189"/>
              <a:gd name="connsiteX4431" fmla="*/ 1233028 w 2240366"/>
              <a:gd name="connsiteY4431" fmla="*/ 398024 h 2917189"/>
              <a:gd name="connsiteX4432" fmla="*/ 1233028 w 2240366"/>
              <a:gd name="connsiteY4432" fmla="*/ 394455 h 2917189"/>
              <a:gd name="connsiteX4433" fmla="*/ 1233511 w 2240366"/>
              <a:gd name="connsiteY4433" fmla="*/ 392943 h 2917189"/>
              <a:gd name="connsiteX4434" fmla="*/ 1233995 w 2240366"/>
              <a:gd name="connsiteY4434" fmla="*/ 392459 h 2917189"/>
              <a:gd name="connsiteX4435" fmla="*/ 1237080 w 2240366"/>
              <a:gd name="connsiteY4435" fmla="*/ 386833 h 2917189"/>
              <a:gd name="connsiteX4436" fmla="*/ 1237080 w 2240366"/>
              <a:gd name="connsiteY4436" fmla="*/ 384777 h 2917189"/>
              <a:gd name="connsiteX4437" fmla="*/ 1237564 w 2240366"/>
              <a:gd name="connsiteY4437" fmla="*/ 383748 h 2917189"/>
              <a:gd name="connsiteX4438" fmla="*/ 1237564 w 2240366"/>
              <a:gd name="connsiteY4438" fmla="*/ 383204 h 2917189"/>
              <a:gd name="connsiteX4439" fmla="*/ 1229882 w 2240366"/>
              <a:gd name="connsiteY4439" fmla="*/ 373465 h 2917189"/>
              <a:gd name="connsiteX4440" fmla="*/ 1229882 w 2240366"/>
              <a:gd name="connsiteY4440" fmla="*/ 367295 h 2917189"/>
              <a:gd name="connsiteX4441" fmla="*/ 1230366 w 2240366"/>
              <a:gd name="connsiteY4441" fmla="*/ 366811 h 2917189"/>
              <a:gd name="connsiteX4442" fmla="*/ 1230910 w 2240366"/>
              <a:gd name="connsiteY4442" fmla="*/ 366811 h 2917189"/>
              <a:gd name="connsiteX4443" fmla="*/ 1231939 w 2240366"/>
              <a:gd name="connsiteY4443" fmla="*/ 366267 h 2917189"/>
              <a:gd name="connsiteX4444" fmla="*/ 1237080 w 2240366"/>
              <a:gd name="connsiteY4444" fmla="*/ 365238 h 2917189"/>
              <a:gd name="connsiteX4445" fmla="*/ 1240165 w 2240366"/>
              <a:gd name="connsiteY4445" fmla="*/ 363726 h 2917189"/>
              <a:gd name="connsiteX4446" fmla="*/ 1241194 w 2240366"/>
              <a:gd name="connsiteY4446" fmla="*/ 362698 h 2917189"/>
              <a:gd name="connsiteX4447" fmla="*/ 1241738 w 2240366"/>
              <a:gd name="connsiteY4447" fmla="*/ 362698 h 2917189"/>
              <a:gd name="connsiteX4448" fmla="*/ 1242766 w 2240366"/>
              <a:gd name="connsiteY4448" fmla="*/ 362153 h 2917189"/>
              <a:gd name="connsiteX4449" fmla="*/ 1243250 w 2240366"/>
              <a:gd name="connsiteY4449" fmla="*/ 361609 h 2917189"/>
              <a:gd name="connsiteX4450" fmla="*/ 1243734 w 2240366"/>
              <a:gd name="connsiteY4450" fmla="*/ 360581 h 2917189"/>
              <a:gd name="connsiteX4451" fmla="*/ 1244763 w 2240366"/>
              <a:gd name="connsiteY4451" fmla="*/ 360097 h 2917189"/>
              <a:gd name="connsiteX4452" fmla="*/ 1245246 w 2240366"/>
              <a:gd name="connsiteY4452" fmla="*/ 359068 h 2917189"/>
              <a:gd name="connsiteX4453" fmla="*/ 1245730 w 2240366"/>
              <a:gd name="connsiteY4453" fmla="*/ 358585 h 2917189"/>
              <a:gd name="connsiteX4454" fmla="*/ 1246214 w 2240366"/>
              <a:gd name="connsiteY4454" fmla="*/ 358101 h 2917189"/>
              <a:gd name="connsiteX4455" fmla="*/ 1246698 w 2240366"/>
              <a:gd name="connsiteY4455" fmla="*/ 357072 h 2917189"/>
              <a:gd name="connsiteX4456" fmla="*/ 1247182 w 2240366"/>
              <a:gd name="connsiteY4456" fmla="*/ 356528 h 2917189"/>
              <a:gd name="connsiteX4457" fmla="*/ 1251779 w 2240366"/>
              <a:gd name="connsiteY4457" fmla="*/ 352959 h 2917189"/>
              <a:gd name="connsiteX4458" fmla="*/ 1253836 w 2240366"/>
              <a:gd name="connsiteY4458" fmla="*/ 348846 h 2917189"/>
              <a:gd name="connsiteX4459" fmla="*/ 1254864 w 2240366"/>
              <a:gd name="connsiteY4459" fmla="*/ 347817 h 2917189"/>
              <a:gd name="connsiteX4460" fmla="*/ 1254864 w 2240366"/>
              <a:gd name="connsiteY4460" fmla="*/ 346305 h 2917189"/>
              <a:gd name="connsiteX4461" fmla="*/ 1254320 w 2240366"/>
              <a:gd name="connsiteY4461" fmla="*/ 345821 h 2917189"/>
              <a:gd name="connsiteX4462" fmla="*/ 1253836 w 2240366"/>
              <a:gd name="connsiteY4462" fmla="*/ 345337 h 2917189"/>
              <a:gd name="connsiteX4463" fmla="*/ 1253836 w 2240366"/>
              <a:gd name="connsiteY4463" fmla="*/ 344793 h 2917189"/>
              <a:gd name="connsiteX4464" fmla="*/ 1254320 w 2240366"/>
              <a:gd name="connsiteY4464" fmla="*/ 344309 h 2917189"/>
              <a:gd name="connsiteX4465" fmla="*/ 1254320 w 2240366"/>
              <a:gd name="connsiteY4465" fmla="*/ 343825 h 2917189"/>
              <a:gd name="connsiteX4466" fmla="*/ 1254864 w 2240366"/>
              <a:gd name="connsiteY4466" fmla="*/ 342313 h 2917189"/>
              <a:gd name="connsiteX4467" fmla="*/ 1255348 w 2240366"/>
              <a:gd name="connsiteY4467" fmla="*/ 341284 h 2917189"/>
              <a:gd name="connsiteX4468" fmla="*/ 1255348 w 2240366"/>
              <a:gd name="connsiteY4468" fmla="*/ 339772 h 2917189"/>
              <a:gd name="connsiteX4469" fmla="*/ 1255832 w 2240366"/>
              <a:gd name="connsiteY4469" fmla="*/ 339228 h 2917189"/>
              <a:gd name="connsiteX4470" fmla="*/ 1255832 w 2240366"/>
              <a:gd name="connsiteY4470" fmla="*/ 338744 h 2917189"/>
              <a:gd name="connsiteX4471" fmla="*/ 1256861 w 2240366"/>
              <a:gd name="connsiteY4471" fmla="*/ 338260 h 2917189"/>
              <a:gd name="connsiteX4472" fmla="*/ 1257889 w 2240366"/>
              <a:gd name="connsiteY4472" fmla="*/ 337232 h 2917189"/>
              <a:gd name="connsiteX4473" fmla="*/ 1258433 w 2240366"/>
              <a:gd name="connsiteY4473" fmla="*/ 336748 h 2917189"/>
              <a:gd name="connsiteX4474" fmla="*/ 1258917 w 2240366"/>
              <a:gd name="connsiteY4474" fmla="*/ 335235 h 2917189"/>
              <a:gd name="connsiteX4475" fmla="*/ 1258917 w 2240366"/>
              <a:gd name="connsiteY4475" fmla="*/ 334207 h 2917189"/>
              <a:gd name="connsiteX4476" fmla="*/ 1259946 w 2240366"/>
              <a:gd name="connsiteY4476" fmla="*/ 332150 h 2917189"/>
              <a:gd name="connsiteX4477" fmla="*/ 1260490 w 2240366"/>
              <a:gd name="connsiteY4477" fmla="*/ 330094 h 2917189"/>
              <a:gd name="connsiteX4478" fmla="*/ 1260490 w 2240366"/>
              <a:gd name="connsiteY4478" fmla="*/ 329065 h 2917189"/>
              <a:gd name="connsiteX4479" fmla="*/ 1260974 w 2240366"/>
              <a:gd name="connsiteY4479" fmla="*/ 328582 h 2917189"/>
              <a:gd name="connsiteX4480" fmla="*/ 1257889 w 2240366"/>
              <a:gd name="connsiteY4480" fmla="*/ 323984 h 2917189"/>
              <a:gd name="connsiteX4481" fmla="*/ 1257405 w 2240366"/>
              <a:gd name="connsiteY4481" fmla="*/ 322956 h 2917189"/>
              <a:gd name="connsiteX4482" fmla="*/ 1257405 w 2240366"/>
              <a:gd name="connsiteY4482" fmla="*/ 321444 h 2917189"/>
              <a:gd name="connsiteX4483" fmla="*/ 1257889 w 2240366"/>
              <a:gd name="connsiteY4483" fmla="*/ 320415 h 2917189"/>
              <a:gd name="connsiteX4484" fmla="*/ 1257889 w 2240366"/>
              <a:gd name="connsiteY4484" fmla="*/ 319387 h 2917189"/>
              <a:gd name="connsiteX4485" fmla="*/ 1256377 w 2240366"/>
              <a:gd name="connsiteY4485" fmla="*/ 306563 h 29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Lst>
            <a:rect l="l" t="t" r="r" b="b"/>
            <a:pathLst>
              <a:path w="2240366" h="2917189">
                <a:moveTo>
                  <a:pt x="1260369" y="289324"/>
                </a:moveTo>
                <a:lnTo>
                  <a:pt x="1260369" y="287811"/>
                </a:lnTo>
                <a:lnTo>
                  <a:pt x="1256800" y="284242"/>
                </a:lnTo>
                <a:lnTo>
                  <a:pt x="1255288" y="283214"/>
                </a:lnTo>
                <a:lnTo>
                  <a:pt x="1254743" y="282730"/>
                </a:lnTo>
                <a:lnTo>
                  <a:pt x="1253715" y="282246"/>
                </a:lnTo>
                <a:lnTo>
                  <a:pt x="1252203" y="281762"/>
                </a:lnTo>
                <a:lnTo>
                  <a:pt x="1250691" y="281762"/>
                </a:lnTo>
                <a:lnTo>
                  <a:pt x="1249178" y="281218"/>
                </a:lnTo>
                <a:lnTo>
                  <a:pt x="1248150" y="280734"/>
                </a:lnTo>
                <a:lnTo>
                  <a:pt x="1247606" y="280190"/>
                </a:lnTo>
                <a:lnTo>
                  <a:pt x="1247122" y="279161"/>
                </a:lnTo>
                <a:lnTo>
                  <a:pt x="1246638" y="278617"/>
                </a:lnTo>
                <a:lnTo>
                  <a:pt x="1246638" y="276076"/>
                </a:lnTo>
                <a:lnTo>
                  <a:pt x="1247122" y="275048"/>
                </a:lnTo>
                <a:lnTo>
                  <a:pt x="1247606" y="273536"/>
                </a:lnTo>
                <a:lnTo>
                  <a:pt x="1249118" y="271479"/>
                </a:lnTo>
                <a:lnTo>
                  <a:pt x="1251175" y="269422"/>
                </a:lnTo>
                <a:lnTo>
                  <a:pt x="1253715" y="267366"/>
                </a:lnTo>
                <a:lnTo>
                  <a:pt x="1255288" y="266821"/>
                </a:lnTo>
                <a:cubicBezTo>
                  <a:pt x="1258615" y="263434"/>
                  <a:pt x="1261337" y="255147"/>
                  <a:pt x="1263515" y="250912"/>
                </a:cubicBezTo>
                <a:lnTo>
                  <a:pt x="1263998" y="249884"/>
                </a:lnTo>
                <a:lnTo>
                  <a:pt x="1264543" y="249400"/>
                </a:lnTo>
                <a:lnTo>
                  <a:pt x="1265571" y="248916"/>
                </a:lnTo>
                <a:lnTo>
                  <a:pt x="1266116" y="247888"/>
                </a:lnTo>
                <a:lnTo>
                  <a:pt x="1267144" y="247344"/>
                </a:lnTo>
                <a:lnTo>
                  <a:pt x="1268172" y="246315"/>
                </a:lnTo>
                <a:lnTo>
                  <a:pt x="1268656" y="245287"/>
                </a:lnTo>
                <a:lnTo>
                  <a:pt x="1270229" y="243230"/>
                </a:lnTo>
                <a:lnTo>
                  <a:pt x="1270713" y="241718"/>
                </a:lnTo>
                <a:lnTo>
                  <a:pt x="1271197" y="241234"/>
                </a:lnTo>
                <a:lnTo>
                  <a:pt x="1271741" y="240206"/>
                </a:lnTo>
                <a:lnTo>
                  <a:pt x="1273253" y="239722"/>
                </a:lnTo>
                <a:lnTo>
                  <a:pt x="1273798" y="239722"/>
                </a:lnTo>
                <a:lnTo>
                  <a:pt x="1274826" y="240206"/>
                </a:lnTo>
                <a:lnTo>
                  <a:pt x="1275371" y="240750"/>
                </a:lnTo>
                <a:lnTo>
                  <a:pt x="1276399" y="241234"/>
                </a:lnTo>
                <a:cubicBezTo>
                  <a:pt x="1278456" y="241053"/>
                  <a:pt x="1280089" y="238089"/>
                  <a:pt x="1282024" y="240750"/>
                </a:cubicBezTo>
                <a:cubicBezTo>
                  <a:pt x="1285472" y="240992"/>
                  <a:pt x="1283718" y="238149"/>
                  <a:pt x="1287650" y="238693"/>
                </a:cubicBezTo>
                <a:lnTo>
                  <a:pt x="1287650" y="238210"/>
                </a:lnTo>
                <a:lnTo>
                  <a:pt x="1288194" y="238210"/>
                </a:lnTo>
                <a:lnTo>
                  <a:pt x="1289223" y="237181"/>
                </a:lnTo>
                <a:lnTo>
                  <a:pt x="1289767" y="236153"/>
                </a:lnTo>
                <a:lnTo>
                  <a:pt x="1290312" y="235608"/>
                </a:lnTo>
                <a:lnTo>
                  <a:pt x="1291340" y="235125"/>
                </a:lnTo>
                <a:lnTo>
                  <a:pt x="1292852" y="235125"/>
                </a:lnTo>
                <a:lnTo>
                  <a:pt x="1294909" y="234580"/>
                </a:lnTo>
                <a:lnTo>
                  <a:pt x="1295937" y="234036"/>
                </a:lnTo>
                <a:lnTo>
                  <a:pt x="1297449" y="233552"/>
                </a:lnTo>
                <a:lnTo>
                  <a:pt x="1298478" y="233007"/>
                </a:lnTo>
                <a:lnTo>
                  <a:pt x="1299022" y="233007"/>
                </a:lnTo>
                <a:lnTo>
                  <a:pt x="1299506" y="232463"/>
                </a:lnTo>
                <a:lnTo>
                  <a:pt x="1299990" y="231435"/>
                </a:lnTo>
                <a:lnTo>
                  <a:pt x="1300474" y="230951"/>
                </a:lnTo>
                <a:lnTo>
                  <a:pt x="1301018" y="230406"/>
                </a:lnTo>
                <a:lnTo>
                  <a:pt x="1302047" y="229378"/>
                </a:lnTo>
                <a:lnTo>
                  <a:pt x="1303075" y="227866"/>
                </a:lnTo>
                <a:lnTo>
                  <a:pt x="1304103" y="226353"/>
                </a:lnTo>
                <a:lnTo>
                  <a:pt x="1304648" y="225325"/>
                </a:lnTo>
                <a:lnTo>
                  <a:pt x="1305132" y="223813"/>
                </a:lnTo>
                <a:lnTo>
                  <a:pt x="1305616" y="221272"/>
                </a:lnTo>
                <a:lnTo>
                  <a:pt x="1306160" y="220788"/>
                </a:lnTo>
                <a:lnTo>
                  <a:pt x="1306160" y="219760"/>
                </a:lnTo>
                <a:lnTo>
                  <a:pt x="1306644" y="219216"/>
                </a:lnTo>
                <a:lnTo>
                  <a:pt x="1308156" y="218732"/>
                </a:lnTo>
                <a:lnTo>
                  <a:pt x="1310213" y="217219"/>
                </a:lnTo>
                <a:lnTo>
                  <a:pt x="1311725" y="216736"/>
                </a:lnTo>
                <a:lnTo>
                  <a:pt x="1312209" y="216191"/>
                </a:lnTo>
                <a:lnTo>
                  <a:pt x="1313237" y="215647"/>
                </a:lnTo>
                <a:lnTo>
                  <a:pt x="1313721" y="215163"/>
                </a:lnTo>
                <a:lnTo>
                  <a:pt x="1313721" y="209537"/>
                </a:lnTo>
                <a:cubicBezTo>
                  <a:pt x="1313479" y="207118"/>
                  <a:pt x="1315838" y="205847"/>
                  <a:pt x="1317290" y="204396"/>
                </a:cubicBezTo>
                <a:lnTo>
                  <a:pt x="1318318" y="203912"/>
                </a:lnTo>
                <a:lnTo>
                  <a:pt x="1319347" y="203912"/>
                </a:lnTo>
                <a:lnTo>
                  <a:pt x="1319831" y="203367"/>
                </a:lnTo>
                <a:lnTo>
                  <a:pt x="1320315" y="203367"/>
                </a:lnTo>
                <a:lnTo>
                  <a:pt x="1320799" y="202823"/>
                </a:lnTo>
                <a:lnTo>
                  <a:pt x="1320799" y="201795"/>
                </a:lnTo>
                <a:cubicBezTo>
                  <a:pt x="1321524" y="199738"/>
                  <a:pt x="1321948" y="199798"/>
                  <a:pt x="1322855" y="197681"/>
                </a:cubicBezTo>
                <a:lnTo>
                  <a:pt x="1322855" y="196169"/>
                </a:lnTo>
                <a:lnTo>
                  <a:pt x="1323339" y="195625"/>
                </a:lnTo>
                <a:lnTo>
                  <a:pt x="1323339" y="195141"/>
                </a:lnTo>
                <a:lnTo>
                  <a:pt x="1323823" y="194596"/>
                </a:lnTo>
                <a:lnTo>
                  <a:pt x="1324851" y="194596"/>
                </a:lnTo>
                <a:cubicBezTo>
                  <a:pt x="1327694" y="195020"/>
                  <a:pt x="1327331" y="193024"/>
                  <a:pt x="1327936" y="191027"/>
                </a:cubicBezTo>
                <a:cubicBezTo>
                  <a:pt x="1327392" y="183406"/>
                  <a:pt x="1325335" y="187640"/>
                  <a:pt x="1326908" y="181288"/>
                </a:cubicBezTo>
                <a:lnTo>
                  <a:pt x="1326908" y="180260"/>
                </a:lnTo>
                <a:lnTo>
                  <a:pt x="1327392" y="179776"/>
                </a:lnTo>
                <a:lnTo>
                  <a:pt x="1328420" y="178748"/>
                </a:lnTo>
                <a:lnTo>
                  <a:pt x="1329932" y="177720"/>
                </a:lnTo>
                <a:lnTo>
                  <a:pt x="1331989" y="176691"/>
                </a:lnTo>
                <a:lnTo>
                  <a:pt x="1333501" y="175663"/>
                </a:lnTo>
                <a:cubicBezTo>
                  <a:pt x="1335921" y="173183"/>
                  <a:pt x="1339187" y="173001"/>
                  <a:pt x="1343240" y="169493"/>
                </a:cubicBezTo>
                <a:lnTo>
                  <a:pt x="1343724" y="168465"/>
                </a:lnTo>
                <a:lnTo>
                  <a:pt x="1345236" y="167920"/>
                </a:lnTo>
                <a:lnTo>
                  <a:pt x="1346265" y="166892"/>
                </a:lnTo>
                <a:lnTo>
                  <a:pt x="1347293" y="166347"/>
                </a:lnTo>
                <a:lnTo>
                  <a:pt x="1348321" y="164835"/>
                </a:lnTo>
                <a:lnTo>
                  <a:pt x="1349350" y="162779"/>
                </a:lnTo>
                <a:lnTo>
                  <a:pt x="1349894" y="161750"/>
                </a:lnTo>
                <a:lnTo>
                  <a:pt x="1350922" y="161266"/>
                </a:lnTo>
                <a:lnTo>
                  <a:pt x="1351951" y="160722"/>
                </a:lnTo>
                <a:lnTo>
                  <a:pt x="1354007" y="160722"/>
                </a:lnTo>
                <a:lnTo>
                  <a:pt x="1355036" y="159210"/>
                </a:lnTo>
                <a:lnTo>
                  <a:pt x="1355580" y="157697"/>
                </a:lnTo>
                <a:lnTo>
                  <a:pt x="1356609" y="157213"/>
                </a:lnTo>
                <a:lnTo>
                  <a:pt x="1358181" y="155701"/>
                </a:lnTo>
                <a:lnTo>
                  <a:pt x="1359210" y="153645"/>
                </a:lnTo>
                <a:lnTo>
                  <a:pt x="1360238" y="150560"/>
                </a:lnTo>
                <a:lnTo>
                  <a:pt x="1361811" y="146991"/>
                </a:lnTo>
                <a:lnTo>
                  <a:pt x="1362839" y="145478"/>
                </a:lnTo>
                <a:lnTo>
                  <a:pt x="1362839" y="143422"/>
                </a:lnTo>
                <a:lnTo>
                  <a:pt x="1363867" y="142393"/>
                </a:lnTo>
                <a:lnTo>
                  <a:pt x="1364896" y="139853"/>
                </a:lnTo>
                <a:cubicBezTo>
                  <a:pt x="1366892" y="135619"/>
                  <a:pt x="1365077" y="135135"/>
                  <a:pt x="1366408" y="132171"/>
                </a:cubicBezTo>
                <a:lnTo>
                  <a:pt x="1365863" y="131142"/>
                </a:lnTo>
                <a:lnTo>
                  <a:pt x="1364835" y="130114"/>
                </a:lnTo>
                <a:lnTo>
                  <a:pt x="1364291" y="128602"/>
                </a:lnTo>
                <a:lnTo>
                  <a:pt x="1364291" y="125033"/>
                </a:lnTo>
                <a:lnTo>
                  <a:pt x="1365319" y="124549"/>
                </a:lnTo>
                <a:lnTo>
                  <a:pt x="1365803" y="123521"/>
                </a:lnTo>
                <a:lnTo>
                  <a:pt x="1366831" y="122492"/>
                </a:lnTo>
                <a:lnTo>
                  <a:pt x="1368888" y="120980"/>
                </a:lnTo>
                <a:lnTo>
                  <a:pt x="1370461" y="119468"/>
                </a:lnTo>
                <a:cubicBezTo>
                  <a:pt x="1373788" y="115052"/>
                  <a:pt x="1374513" y="115112"/>
                  <a:pt x="1375602" y="109729"/>
                </a:cubicBezTo>
                <a:cubicBezTo>
                  <a:pt x="1376026" y="105978"/>
                  <a:pt x="1374695" y="105071"/>
                  <a:pt x="1376631" y="102047"/>
                </a:cubicBezTo>
                <a:lnTo>
                  <a:pt x="1376631" y="101563"/>
                </a:lnTo>
                <a:lnTo>
                  <a:pt x="1377659" y="100534"/>
                </a:lnTo>
                <a:lnTo>
                  <a:pt x="1378143" y="100050"/>
                </a:lnTo>
                <a:lnTo>
                  <a:pt x="1379171" y="99506"/>
                </a:lnTo>
                <a:lnTo>
                  <a:pt x="1380684" y="99022"/>
                </a:lnTo>
                <a:lnTo>
                  <a:pt x="1381228" y="98478"/>
                </a:lnTo>
                <a:lnTo>
                  <a:pt x="1382256" y="97933"/>
                </a:lnTo>
                <a:lnTo>
                  <a:pt x="1383285" y="96905"/>
                </a:lnTo>
                <a:lnTo>
                  <a:pt x="1384313" y="96905"/>
                </a:lnTo>
                <a:lnTo>
                  <a:pt x="1385825" y="96421"/>
                </a:lnTo>
                <a:lnTo>
                  <a:pt x="1388426" y="96421"/>
                </a:lnTo>
                <a:cubicBezTo>
                  <a:pt x="1390906" y="96482"/>
                  <a:pt x="1393931" y="96240"/>
                  <a:pt x="1396108" y="95393"/>
                </a:cubicBezTo>
                <a:lnTo>
                  <a:pt x="1396592" y="95393"/>
                </a:lnTo>
                <a:lnTo>
                  <a:pt x="1399677" y="93336"/>
                </a:lnTo>
                <a:lnTo>
                  <a:pt x="1401734" y="92308"/>
                </a:lnTo>
                <a:lnTo>
                  <a:pt x="1404275" y="91279"/>
                </a:lnTo>
                <a:cubicBezTo>
                  <a:pt x="1410384" y="87771"/>
                  <a:pt x="1414135" y="87650"/>
                  <a:pt x="1420667" y="86138"/>
                </a:cubicBezTo>
                <a:lnTo>
                  <a:pt x="1422180" y="85593"/>
                </a:lnTo>
                <a:lnTo>
                  <a:pt x="1423208" y="85049"/>
                </a:lnTo>
                <a:lnTo>
                  <a:pt x="1423752" y="84565"/>
                </a:lnTo>
                <a:lnTo>
                  <a:pt x="1424781" y="84565"/>
                </a:lnTo>
                <a:lnTo>
                  <a:pt x="1425325" y="85049"/>
                </a:lnTo>
                <a:lnTo>
                  <a:pt x="1425809" y="86077"/>
                </a:lnTo>
                <a:lnTo>
                  <a:pt x="1426293" y="87589"/>
                </a:lnTo>
                <a:lnTo>
                  <a:pt x="1427321" y="89646"/>
                </a:lnTo>
                <a:lnTo>
                  <a:pt x="1427805" y="91158"/>
                </a:lnTo>
                <a:cubicBezTo>
                  <a:pt x="1431919" y="99506"/>
                  <a:pt x="1434580" y="97752"/>
                  <a:pt x="1442141" y="92187"/>
                </a:cubicBezTo>
                <a:lnTo>
                  <a:pt x="1443170" y="91158"/>
                </a:lnTo>
                <a:lnTo>
                  <a:pt x="1445226" y="90130"/>
                </a:lnTo>
                <a:lnTo>
                  <a:pt x="1447767" y="89102"/>
                </a:lnTo>
                <a:lnTo>
                  <a:pt x="1448251" y="88557"/>
                </a:lnTo>
                <a:lnTo>
                  <a:pt x="1449279" y="88557"/>
                </a:lnTo>
                <a:cubicBezTo>
                  <a:pt x="1453755" y="88315"/>
                  <a:pt x="1455268" y="89283"/>
                  <a:pt x="1459018" y="87529"/>
                </a:cubicBezTo>
                <a:cubicBezTo>
                  <a:pt x="1460651" y="87589"/>
                  <a:pt x="1464644" y="86743"/>
                  <a:pt x="1464160" y="89586"/>
                </a:cubicBezTo>
                <a:lnTo>
                  <a:pt x="1464160" y="96240"/>
                </a:lnTo>
                <a:lnTo>
                  <a:pt x="1463676" y="96723"/>
                </a:lnTo>
                <a:cubicBezTo>
                  <a:pt x="1464825" y="100716"/>
                  <a:pt x="1465914" y="102470"/>
                  <a:pt x="1469301" y="104950"/>
                </a:cubicBezTo>
                <a:cubicBezTo>
                  <a:pt x="1470995" y="106825"/>
                  <a:pt x="1476379" y="104043"/>
                  <a:pt x="1478012" y="102893"/>
                </a:cubicBezTo>
                <a:lnTo>
                  <a:pt x="1479040" y="101865"/>
                </a:lnTo>
                <a:lnTo>
                  <a:pt x="1479524" y="101381"/>
                </a:lnTo>
                <a:lnTo>
                  <a:pt x="1480008" y="100837"/>
                </a:lnTo>
                <a:lnTo>
                  <a:pt x="1483577" y="100837"/>
                </a:lnTo>
                <a:cubicBezTo>
                  <a:pt x="1487085" y="100353"/>
                  <a:pt x="1490533" y="101805"/>
                  <a:pt x="1492832" y="104406"/>
                </a:cubicBezTo>
                <a:cubicBezTo>
                  <a:pt x="1496401" y="108398"/>
                  <a:pt x="1496461" y="109910"/>
                  <a:pt x="1499002" y="114689"/>
                </a:cubicBezTo>
                <a:lnTo>
                  <a:pt x="1501059" y="116746"/>
                </a:lnTo>
                <a:lnTo>
                  <a:pt x="1501059" y="117230"/>
                </a:lnTo>
                <a:lnTo>
                  <a:pt x="1501542" y="118258"/>
                </a:lnTo>
                <a:lnTo>
                  <a:pt x="1502087" y="118742"/>
                </a:lnTo>
                <a:lnTo>
                  <a:pt x="1502571" y="119226"/>
                </a:lnTo>
                <a:lnTo>
                  <a:pt x="1503599" y="119770"/>
                </a:lnTo>
                <a:lnTo>
                  <a:pt x="1504627" y="119770"/>
                </a:lnTo>
                <a:lnTo>
                  <a:pt x="1505656" y="119226"/>
                </a:lnTo>
                <a:lnTo>
                  <a:pt x="1508741" y="116141"/>
                </a:lnTo>
                <a:lnTo>
                  <a:pt x="1509285" y="115657"/>
                </a:lnTo>
                <a:lnTo>
                  <a:pt x="1509769" y="115112"/>
                </a:lnTo>
                <a:lnTo>
                  <a:pt x="1510314" y="114628"/>
                </a:lnTo>
                <a:lnTo>
                  <a:pt x="1514427" y="114628"/>
                </a:lnTo>
                <a:lnTo>
                  <a:pt x="1515939" y="115112"/>
                </a:lnTo>
                <a:lnTo>
                  <a:pt x="1516967" y="115657"/>
                </a:lnTo>
                <a:lnTo>
                  <a:pt x="1517451" y="115112"/>
                </a:lnTo>
                <a:lnTo>
                  <a:pt x="1517935" y="115112"/>
                </a:lnTo>
                <a:lnTo>
                  <a:pt x="1518480" y="114628"/>
                </a:lnTo>
                <a:lnTo>
                  <a:pt x="1518964" y="114628"/>
                </a:lnTo>
                <a:lnTo>
                  <a:pt x="1520536" y="113116"/>
                </a:lnTo>
                <a:lnTo>
                  <a:pt x="1521565" y="111604"/>
                </a:lnTo>
                <a:lnTo>
                  <a:pt x="1522109" y="110092"/>
                </a:lnTo>
                <a:lnTo>
                  <a:pt x="1523137" y="108580"/>
                </a:lnTo>
                <a:lnTo>
                  <a:pt x="1524166" y="106523"/>
                </a:lnTo>
                <a:lnTo>
                  <a:pt x="1524650" y="106039"/>
                </a:lnTo>
                <a:lnTo>
                  <a:pt x="1524650" y="105495"/>
                </a:lnTo>
                <a:lnTo>
                  <a:pt x="1525134" y="105495"/>
                </a:lnTo>
                <a:lnTo>
                  <a:pt x="1526162" y="104950"/>
                </a:lnTo>
                <a:lnTo>
                  <a:pt x="1530759" y="104950"/>
                </a:lnTo>
                <a:lnTo>
                  <a:pt x="1534872" y="102893"/>
                </a:lnTo>
                <a:lnTo>
                  <a:pt x="1535356" y="102410"/>
                </a:lnTo>
                <a:lnTo>
                  <a:pt x="1535840" y="101865"/>
                </a:lnTo>
                <a:lnTo>
                  <a:pt x="1536869" y="101381"/>
                </a:lnTo>
                <a:lnTo>
                  <a:pt x="1538381" y="100837"/>
                </a:lnTo>
                <a:lnTo>
                  <a:pt x="1539893" y="99808"/>
                </a:lnTo>
                <a:lnTo>
                  <a:pt x="1542434" y="98780"/>
                </a:lnTo>
                <a:cubicBezTo>
                  <a:pt x="1548906" y="93880"/>
                  <a:pt x="1547757" y="95332"/>
                  <a:pt x="1555742" y="93638"/>
                </a:cubicBezTo>
                <a:cubicBezTo>
                  <a:pt x="1558706" y="91824"/>
                  <a:pt x="1563968" y="92126"/>
                  <a:pt x="1563424" y="88013"/>
                </a:cubicBezTo>
                <a:lnTo>
                  <a:pt x="1563424" y="86985"/>
                </a:lnTo>
                <a:lnTo>
                  <a:pt x="1562395" y="84928"/>
                </a:lnTo>
                <a:lnTo>
                  <a:pt x="1560883" y="82871"/>
                </a:lnTo>
                <a:lnTo>
                  <a:pt x="1560883" y="81843"/>
                </a:lnTo>
                <a:lnTo>
                  <a:pt x="1559855" y="79786"/>
                </a:lnTo>
                <a:lnTo>
                  <a:pt x="1559371" y="79302"/>
                </a:lnTo>
                <a:lnTo>
                  <a:pt x="1558887" y="79302"/>
                </a:lnTo>
                <a:lnTo>
                  <a:pt x="1557375" y="77790"/>
                </a:lnTo>
                <a:lnTo>
                  <a:pt x="1557375" y="75733"/>
                </a:lnTo>
                <a:lnTo>
                  <a:pt x="1557859" y="74705"/>
                </a:lnTo>
                <a:lnTo>
                  <a:pt x="1558343" y="74221"/>
                </a:lnTo>
                <a:lnTo>
                  <a:pt x="1559371" y="73193"/>
                </a:lnTo>
                <a:lnTo>
                  <a:pt x="1560399" y="71136"/>
                </a:lnTo>
                <a:lnTo>
                  <a:pt x="1561428" y="70652"/>
                </a:lnTo>
                <a:lnTo>
                  <a:pt x="1564512" y="68596"/>
                </a:lnTo>
                <a:lnTo>
                  <a:pt x="1565541" y="68051"/>
                </a:lnTo>
                <a:lnTo>
                  <a:pt x="1566085" y="67567"/>
                </a:lnTo>
                <a:lnTo>
                  <a:pt x="1567114" y="67567"/>
                </a:lnTo>
                <a:lnTo>
                  <a:pt x="1567598" y="68051"/>
                </a:lnTo>
                <a:lnTo>
                  <a:pt x="1567598" y="68596"/>
                </a:lnTo>
                <a:lnTo>
                  <a:pt x="1568626" y="69080"/>
                </a:lnTo>
                <a:lnTo>
                  <a:pt x="1570138" y="69080"/>
                </a:lnTo>
                <a:lnTo>
                  <a:pt x="1571711" y="68596"/>
                </a:lnTo>
                <a:lnTo>
                  <a:pt x="1574796" y="67083"/>
                </a:lnTo>
                <a:lnTo>
                  <a:pt x="1576308" y="66055"/>
                </a:lnTo>
                <a:lnTo>
                  <a:pt x="1577820" y="64543"/>
                </a:lnTo>
                <a:lnTo>
                  <a:pt x="1578304" y="63514"/>
                </a:lnTo>
                <a:lnTo>
                  <a:pt x="1579333" y="62970"/>
                </a:lnTo>
                <a:lnTo>
                  <a:pt x="1579816" y="62426"/>
                </a:lnTo>
                <a:lnTo>
                  <a:pt x="1580845" y="61397"/>
                </a:lnTo>
                <a:lnTo>
                  <a:pt x="1581873" y="59885"/>
                </a:lnTo>
                <a:lnTo>
                  <a:pt x="1583386" y="57828"/>
                </a:lnTo>
                <a:lnTo>
                  <a:pt x="1584414" y="55288"/>
                </a:lnTo>
                <a:lnTo>
                  <a:pt x="1585442" y="53776"/>
                </a:lnTo>
                <a:lnTo>
                  <a:pt x="1585442" y="53292"/>
                </a:lnTo>
                <a:lnTo>
                  <a:pt x="1586470" y="52263"/>
                </a:lnTo>
                <a:lnTo>
                  <a:pt x="1587499" y="51779"/>
                </a:lnTo>
                <a:lnTo>
                  <a:pt x="1589555" y="49723"/>
                </a:lnTo>
                <a:lnTo>
                  <a:pt x="1590100" y="49239"/>
                </a:lnTo>
                <a:lnTo>
                  <a:pt x="1591128" y="49239"/>
                </a:lnTo>
                <a:lnTo>
                  <a:pt x="1592156" y="48755"/>
                </a:lnTo>
                <a:lnTo>
                  <a:pt x="1593729" y="48211"/>
                </a:lnTo>
                <a:lnTo>
                  <a:pt x="1595786" y="48211"/>
                </a:lnTo>
                <a:lnTo>
                  <a:pt x="1596814" y="47727"/>
                </a:lnTo>
                <a:lnTo>
                  <a:pt x="1597843" y="47727"/>
                </a:lnTo>
                <a:lnTo>
                  <a:pt x="1599355" y="47182"/>
                </a:lnTo>
                <a:lnTo>
                  <a:pt x="1604496" y="47182"/>
                </a:lnTo>
                <a:cubicBezTo>
                  <a:pt x="1614598" y="46033"/>
                  <a:pt x="1612300" y="48029"/>
                  <a:pt x="1615808" y="37927"/>
                </a:cubicBezTo>
                <a:lnTo>
                  <a:pt x="1616292" y="36899"/>
                </a:lnTo>
                <a:lnTo>
                  <a:pt x="1616292" y="34358"/>
                </a:lnTo>
                <a:lnTo>
                  <a:pt x="1615264" y="32846"/>
                </a:lnTo>
                <a:lnTo>
                  <a:pt x="1615264" y="31334"/>
                </a:lnTo>
                <a:lnTo>
                  <a:pt x="1615748" y="30305"/>
                </a:lnTo>
                <a:lnTo>
                  <a:pt x="1616232" y="29761"/>
                </a:lnTo>
                <a:cubicBezTo>
                  <a:pt x="1620103" y="23470"/>
                  <a:pt x="1614598" y="24317"/>
                  <a:pt x="1622401" y="20506"/>
                </a:cubicBezTo>
                <a:lnTo>
                  <a:pt x="1622401" y="20022"/>
                </a:lnTo>
                <a:lnTo>
                  <a:pt x="1622885" y="18510"/>
                </a:lnTo>
                <a:lnTo>
                  <a:pt x="1623430" y="17482"/>
                </a:lnTo>
                <a:lnTo>
                  <a:pt x="1623914" y="16937"/>
                </a:lnTo>
                <a:lnTo>
                  <a:pt x="1624458" y="16937"/>
                </a:lnTo>
                <a:lnTo>
                  <a:pt x="1624942" y="16453"/>
                </a:lnTo>
                <a:lnTo>
                  <a:pt x="1626999" y="16453"/>
                </a:lnTo>
                <a:lnTo>
                  <a:pt x="1627483" y="15909"/>
                </a:lnTo>
                <a:lnTo>
                  <a:pt x="1628511" y="15425"/>
                </a:lnTo>
                <a:lnTo>
                  <a:pt x="1629539" y="14397"/>
                </a:lnTo>
                <a:lnTo>
                  <a:pt x="1630023" y="13368"/>
                </a:lnTo>
                <a:lnTo>
                  <a:pt x="1631051" y="12884"/>
                </a:lnTo>
                <a:lnTo>
                  <a:pt x="1631596" y="12400"/>
                </a:lnTo>
                <a:cubicBezTo>
                  <a:pt x="1636556" y="12763"/>
                  <a:pt x="1635346" y="11554"/>
                  <a:pt x="1640306" y="11856"/>
                </a:cubicBezTo>
                <a:lnTo>
                  <a:pt x="1641819" y="11312"/>
                </a:lnTo>
                <a:lnTo>
                  <a:pt x="1643331" y="10828"/>
                </a:lnTo>
                <a:lnTo>
                  <a:pt x="1647444" y="10828"/>
                </a:lnTo>
                <a:lnTo>
                  <a:pt x="1649501" y="11312"/>
                </a:lnTo>
                <a:lnTo>
                  <a:pt x="1650529" y="11856"/>
                </a:lnTo>
                <a:lnTo>
                  <a:pt x="1651558" y="11856"/>
                </a:lnTo>
                <a:lnTo>
                  <a:pt x="1652102" y="12884"/>
                </a:lnTo>
                <a:lnTo>
                  <a:pt x="1653614" y="14397"/>
                </a:lnTo>
                <a:lnTo>
                  <a:pt x="1654159" y="15425"/>
                </a:lnTo>
                <a:lnTo>
                  <a:pt x="1654643" y="15909"/>
                </a:lnTo>
                <a:lnTo>
                  <a:pt x="1655127" y="15909"/>
                </a:lnTo>
                <a:lnTo>
                  <a:pt x="1655671" y="16453"/>
                </a:lnTo>
                <a:lnTo>
                  <a:pt x="1656155" y="16937"/>
                </a:lnTo>
                <a:lnTo>
                  <a:pt x="1657183" y="17966"/>
                </a:lnTo>
                <a:lnTo>
                  <a:pt x="1658212" y="18449"/>
                </a:lnTo>
                <a:lnTo>
                  <a:pt x="1658695" y="18933"/>
                </a:lnTo>
                <a:lnTo>
                  <a:pt x="1661296" y="18933"/>
                </a:lnTo>
                <a:lnTo>
                  <a:pt x="1663353" y="16877"/>
                </a:lnTo>
                <a:lnTo>
                  <a:pt x="1664926" y="16393"/>
                </a:lnTo>
                <a:lnTo>
                  <a:pt x="1666983" y="14336"/>
                </a:lnTo>
                <a:lnTo>
                  <a:pt x="1668011" y="13852"/>
                </a:lnTo>
                <a:lnTo>
                  <a:pt x="1668555" y="13852"/>
                </a:lnTo>
                <a:lnTo>
                  <a:pt x="1669039" y="13368"/>
                </a:lnTo>
                <a:lnTo>
                  <a:pt x="1669039" y="12884"/>
                </a:lnTo>
                <a:lnTo>
                  <a:pt x="1669523" y="12400"/>
                </a:lnTo>
                <a:lnTo>
                  <a:pt x="1670551" y="11372"/>
                </a:lnTo>
                <a:lnTo>
                  <a:pt x="1671035" y="10888"/>
                </a:lnTo>
                <a:lnTo>
                  <a:pt x="1672548" y="10404"/>
                </a:lnTo>
                <a:cubicBezTo>
                  <a:pt x="1675209" y="9194"/>
                  <a:pt x="1677871" y="8045"/>
                  <a:pt x="1680774" y="9376"/>
                </a:cubicBezTo>
                <a:lnTo>
                  <a:pt x="1681319" y="8832"/>
                </a:lnTo>
                <a:lnTo>
                  <a:pt x="1682347" y="8348"/>
                </a:lnTo>
                <a:lnTo>
                  <a:pt x="1683375" y="8348"/>
                </a:lnTo>
                <a:lnTo>
                  <a:pt x="1683859" y="7803"/>
                </a:lnTo>
                <a:lnTo>
                  <a:pt x="1684343" y="7259"/>
                </a:lnTo>
                <a:lnTo>
                  <a:pt x="1684888" y="7259"/>
                </a:lnTo>
                <a:lnTo>
                  <a:pt x="1686944" y="6775"/>
                </a:lnTo>
                <a:lnTo>
                  <a:pt x="1689485" y="5747"/>
                </a:lnTo>
                <a:lnTo>
                  <a:pt x="1690029" y="5263"/>
                </a:lnTo>
                <a:lnTo>
                  <a:pt x="1691541" y="4718"/>
                </a:lnTo>
                <a:lnTo>
                  <a:pt x="1693114" y="4718"/>
                </a:lnTo>
                <a:lnTo>
                  <a:pt x="1695171" y="4174"/>
                </a:lnTo>
                <a:lnTo>
                  <a:pt x="1698256" y="3145"/>
                </a:lnTo>
                <a:lnTo>
                  <a:pt x="1699284" y="3145"/>
                </a:lnTo>
                <a:lnTo>
                  <a:pt x="1700313" y="2662"/>
                </a:lnTo>
                <a:lnTo>
                  <a:pt x="1700796" y="2117"/>
                </a:lnTo>
                <a:lnTo>
                  <a:pt x="1701825" y="1573"/>
                </a:lnTo>
                <a:lnTo>
                  <a:pt x="1702853" y="1573"/>
                </a:lnTo>
                <a:lnTo>
                  <a:pt x="1705938" y="544"/>
                </a:lnTo>
                <a:lnTo>
                  <a:pt x="1706966" y="0"/>
                </a:lnTo>
                <a:lnTo>
                  <a:pt x="1707995" y="0"/>
                </a:lnTo>
                <a:lnTo>
                  <a:pt x="1709507" y="8711"/>
                </a:lnTo>
                <a:lnTo>
                  <a:pt x="1712592" y="25103"/>
                </a:lnTo>
                <a:lnTo>
                  <a:pt x="1714649" y="50751"/>
                </a:lnTo>
                <a:lnTo>
                  <a:pt x="1727472" y="70773"/>
                </a:lnTo>
                <a:lnTo>
                  <a:pt x="1739812" y="89223"/>
                </a:lnTo>
                <a:lnTo>
                  <a:pt x="1754693" y="110757"/>
                </a:lnTo>
                <a:lnTo>
                  <a:pt x="1761347" y="114870"/>
                </a:lnTo>
                <a:lnTo>
                  <a:pt x="1796250" y="135921"/>
                </a:lnTo>
                <a:lnTo>
                  <a:pt x="1793165" y="156427"/>
                </a:lnTo>
                <a:lnTo>
                  <a:pt x="1810102" y="175905"/>
                </a:lnTo>
                <a:lnTo>
                  <a:pt x="1870652" y="203125"/>
                </a:lnTo>
                <a:lnTo>
                  <a:pt x="1904043" y="219518"/>
                </a:lnTo>
                <a:lnTo>
                  <a:pt x="1923037" y="228229"/>
                </a:lnTo>
                <a:lnTo>
                  <a:pt x="1976933" y="251336"/>
                </a:lnTo>
                <a:lnTo>
                  <a:pt x="1986188" y="287267"/>
                </a:lnTo>
                <a:lnTo>
                  <a:pt x="2027745" y="389918"/>
                </a:lnTo>
                <a:lnTo>
                  <a:pt x="2022119" y="402742"/>
                </a:lnTo>
                <a:lnTo>
                  <a:pt x="2002641" y="443271"/>
                </a:lnTo>
                <a:lnTo>
                  <a:pt x="1917956" y="558746"/>
                </a:lnTo>
                <a:lnTo>
                  <a:pt x="1918984" y="591592"/>
                </a:lnTo>
                <a:lnTo>
                  <a:pt x="1913842" y="631636"/>
                </a:lnTo>
                <a:lnTo>
                  <a:pt x="1915899" y="636234"/>
                </a:lnTo>
                <a:lnTo>
                  <a:pt x="1926182" y="654683"/>
                </a:lnTo>
                <a:lnTo>
                  <a:pt x="1931324" y="659280"/>
                </a:lnTo>
                <a:lnTo>
                  <a:pt x="1944148" y="670047"/>
                </a:lnTo>
                <a:lnTo>
                  <a:pt x="1845126" y="752132"/>
                </a:lnTo>
                <a:lnTo>
                  <a:pt x="1826676" y="761871"/>
                </a:lnTo>
                <a:lnTo>
                  <a:pt x="1839500" y="781349"/>
                </a:lnTo>
                <a:lnTo>
                  <a:pt x="1884686" y="779292"/>
                </a:lnTo>
                <a:lnTo>
                  <a:pt x="1917532" y="789576"/>
                </a:lnTo>
                <a:lnTo>
                  <a:pt x="1910334" y="823450"/>
                </a:lnTo>
                <a:lnTo>
                  <a:pt x="1909305" y="826535"/>
                </a:lnTo>
                <a:lnTo>
                  <a:pt x="1906765" y="837847"/>
                </a:lnTo>
                <a:lnTo>
                  <a:pt x="1898054" y="878919"/>
                </a:lnTo>
                <a:lnTo>
                  <a:pt x="1835992" y="1005706"/>
                </a:lnTo>
                <a:cubicBezTo>
                  <a:pt x="1854743" y="1079807"/>
                  <a:pt x="1874161" y="1153483"/>
                  <a:pt x="1893457" y="1227402"/>
                </a:cubicBezTo>
                <a:lnTo>
                  <a:pt x="2060228" y="1301321"/>
                </a:lnTo>
                <a:lnTo>
                  <a:pt x="2148483" y="1473717"/>
                </a:lnTo>
                <a:lnTo>
                  <a:pt x="2240367" y="1553745"/>
                </a:lnTo>
                <a:lnTo>
                  <a:pt x="2223430" y="1652284"/>
                </a:lnTo>
                <a:lnTo>
                  <a:pt x="2204436" y="1677931"/>
                </a:lnTo>
                <a:lnTo>
                  <a:pt x="2199839" y="1687186"/>
                </a:lnTo>
                <a:lnTo>
                  <a:pt x="2193669" y="1700010"/>
                </a:lnTo>
                <a:lnTo>
                  <a:pt x="2184414" y="1717976"/>
                </a:lnTo>
                <a:lnTo>
                  <a:pt x="2173646" y="1735397"/>
                </a:lnTo>
                <a:lnTo>
                  <a:pt x="2174130" y="1738482"/>
                </a:lnTo>
                <a:lnTo>
                  <a:pt x="2171590" y="1743079"/>
                </a:lnTo>
                <a:lnTo>
                  <a:pt x="2170017" y="1743563"/>
                </a:lnTo>
                <a:lnTo>
                  <a:pt x="2167961" y="1745620"/>
                </a:lnTo>
                <a:lnTo>
                  <a:pt x="2166388" y="1748160"/>
                </a:lnTo>
                <a:lnTo>
                  <a:pt x="2165360" y="1750217"/>
                </a:lnTo>
                <a:lnTo>
                  <a:pt x="2164875" y="1752757"/>
                </a:lnTo>
                <a:lnTo>
                  <a:pt x="2160278" y="1754270"/>
                </a:lnTo>
                <a:lnTo>
                  <a:pt x="2158222" y="1757839"/>
                </a:lnTo>
                <a:lnTo>
                  <a:pt x="2158766" y="1760924"/>
                </a:lnTo>
                <a:lnTo>
                  <a:pt x="2157738" y="1762980"/>
                </a:lnTo>
                <a:lnTo>
                  <a:pt x="2156225" y="1765037"/>
                </a:lnTo>
                <a:lnTo>
                  <a:pt x="2154169" y="1765037"/>
                </a:lnTo>
                <a:lnTo>
                  <a:pt x="2151628" y="1767094"/>
                </a:lnTo>
                <a:lnTo>
                  <a:pt x="2152112" y="1768122"/>
                </a:lnTo>
                <a:lnTo>
                  <a:pt x="2150600" y="1770179"/>
                </a:lnTo>
                <a:lnTo>
                  <a:pt x="2151084" y="1771207"/>
                </a:lnTo>
                <a:lnTo>
                  <a:pt x="2152657" y="1771691"/>
                </a:lnTo>
                <a:lnTo>
                  <a:pt x="2155197" y="1772175"/>
                </a:lnTo>
                <a:lnTo>
                  <a:pt x="2157738" y="1773203"/>
                </a:lnTo>
                <a:lnTo>
                  <a:pt x="2157193" y="1774231"/>
                </a:lnTo>
                <a:lnTo>
                  <a:pt x="2157193" y="1776288"/>
                </a:lnTo>
                <a:lnTo>
                  <a:pt x="2154653" y="1778345"/>
                </a:lnTo>
                <a:lnTo>
                  <a:pt x="2151084" y="1780885"/>
                </a:lnTo>
                <a:lnTo>
                  <a:pt x="2150600" y="1781914"/>
                </a:lnTo>
                <a:lnTo>
                  <a:pt x="2149572" y="1782942"/>
                </a:lnTo>
                <a:lnTo>
                  <a:pt x="2147031" y="1782458"/>
                </a:lnTo>
                <a:lnTo>
                  <a:pt x="2144974" y="1780946"/>
                </a:lnTo>
                <a:lnTo>
                  <a:pt x="2144430" y="1781430"/>
                </a:lnTo>
                <a:lnTo>
                  <a:pt x="2142918" y="1780401"/>
                </a:lnTo>
                <a:lnTo>
                  <a:pt x="2141889" y="1782458"/>
                </a:lnTo>
                <a:lnTo>
                  <a:pt x="2141406" y="1784515"/>
                </a:lnTo>
                <a:lnTo>
                  <a:pt x="2139349" y="1786027"/>
                </a:lnTo>
                <a:lnTo>
                  <a:pt x="2138865" y="1785543"/>
                </a:lnTo>
                <a:lnTo>
                  <a:pt x="2138865" y="1787055"/>
                </a:lnTo>
                <a:lnTo>
                  <a:pt x="2138320" y="1787539"/>
                </a:lnTo>
                <a:lnTo>
                  <a:pt x="2139893" y="1788568"/>
                </a:lnTo>
                <a:lnTo>
                  <a:pt x="2141950" y="1790080"/>
                </a:lnTo>
                <a:lnTo>
                  <a:pt x="2141466" y="1791108"/>
                </a:lnTo>
                <a:lnTo>
                  <a:pt x="2139954" y="1792136"/>
                </a:lnTo>
                <a:lnTo>
                  <a:pt x="2139954" y="1793165"/>
                </a:lnTo>
                <a:lnTo>
                  <a:pt x="2137897" y="1792620"/>
                </a:lnTo>
                <a:lnTo>
                  <a:pt x="2136869" y="1792136"/>
                </a:lnTo>
                <a:lnTo>
                  <a:pt x="2134812" y="1792620"/>
                </a:lnTo>
                <a:lnTo>
                  <a:pt x="2132271" y="1795161"/>
                </a:lnTo>
                <a:lnTo>
                  <a:pt x="2131787" y="1795161"/>
                </a:lnTo>
                <a:lnTo>
                  <a:pt x="2131787" y="1794677"/>
                </a:lnTo>
                <a:lnTo>
                  <a:pt x="2132271" y="1793649"/>
                </a:lnTo>
                <a:lnTo>
                  <a:pt x="2129186" y="1793165"/>
                </a:lnTo>
                <a:lnTo>
                  <a:pt x="2128158" y="1794193"/>
                </a:lnTo>
                <a:lnTo>
                  <a:pt x="2128158" y="1796734"/>
                </a:lnTo>
                <a:lnTo>
                  <a:pt x="2127130" y="1799274"/>
                </a:lnTo>
                <a:lnTo>
                  <a:pt x="2126585" y="1803388"/>
                </a:lnTo>
                <a:lnTo>
                  <a:pt x="2125557" y="1807501"/>
                </a:lnTo>
                <a:lnTo>
                  <a:pt x="2124045" y="1808529"/>
                </a:lnTo>
                <a:lnTo>
                  <a:pt x="2124045" y="1810041"/>
                </a:lnTo>
                <a:lnTo>
                  <a:pt x="2125073" y="1810525"/>
                </a:lnTo>
                <a:lnTo>
                  <a:pt x="2125557" y="1812038"/>
                </a:lnTo>
                <a:lnTo>
                  <a:pt x="2127130" y="1813066"/>
                </a:lnTo>
                <a:lnTo>
                  <a:pt x="2109164" y="1848997"/>
                </a:lnTo>
                <a:lnTo>
                  <a:pt x="2096824" y="1871076"/>
                </a:lnTo>
                <a:lnTo>
                  <a:pt x="2033673" y="1982438"/>
                </a:lnTo>
                <a:lnTo>
                  <a:pt x="2022361" y="2002460"/>
                </a:lnTo>
                <a:lnTo>
                  <a:pt x="2015163" y="2024539"/>
                </a:lnTo>
                <a:lnTo>
                  <a:pt x="2013651" y="2036334"/>
                </a:lnTo>
                <a:lnTo>
                  <a:pt x="2013651" y="2048674"/>
                </a:lnTo>
                <a:lnTo>
                  <a:pt x="2021877" y="2095373"/>
                </a:lnTo>
                <a:lnTo>
                  <a:pt x="2035729" y="2122593"/>
                </a:lnTo>
                <a:lnTo>
                  <a:pt x="2035185" y="2122593"/>
                </a:lnTo>
                <a:lnTo>
                  <a:pt x="2035729" y="2123138"/>
                </a:lnTo>
                <a:lnTo>
                  <a:pt x="2035729" y="2123622"/>
                </a:lnTo>
                <a:lnTo>
                  <a:pt x="2036213" y="2124106"/>
                </a:lnTo>
                <a:lnTo>
                  <a:pt x="2036213" y="2124650"/>
                </a:lnTo>
                <a:lnTo>
                  <a:pt x="2036697" y="2124650"/>
                </a:lnTo>
                <a:lnTo>
                  <a:pt x="2036697" y="2125678"/>
                </a:lnTo>
                <a:lnTo>
                  <a:pt x="2037242" y="2126162"/>
                </a:lnTo>
                <a:lnTo>
                  <a:pt x="2037242" y="2126707"/>
                </a:lnTo>
                <a:lnTo>
                  <a:pt x="2037726" y="2127191"/>
                </a:lnTo>
                <a:lnTo>
                  <a:pt x="2037242" y="2127191"/>
                </a:lnTo>
                <a:lnTo>
                  <a:pt x="2037242" y="2127735"/>
                </a:lnTo>
                <a:lnTo>
                  <a:pt x="2037726" y="2127735"/>
                </a:lnTo>
                <a:lnTo>
                  <a:pt x="2037726" y="2128763"/>
                </a:lnTo>
                <a:lnTo>
                  <a:pt x="2034641" y="2132332"/>
                </a:lnTo>
                <a:lnTo>
                  <a:pt x="2035125" y="2135417"/>
                </a:lnTo>
                <a:lnTo>
                  <a:pt x="2039722" y="2137474"/>
                </a:lnTo>
                <a:lnTo>
                  <a:pt x="2041778" y="2137474"/>
                </a:lnTo>
                <a:lnTo>
                  <a:pt x="2041778" y="2139530"/>
                </a:lnTo>
                <a:lnTo>
                  <a:pt x="2042807" y="2139530"/>
                </a:lnTo>
                <a:cubicBezTo>
                  <a:pt x="2042565" y="2141466"/>
                  <a:pt x="2043412" y="2142373"/>
                  <a:pt x="2045347" y="2142071"/>
                </a:cubicBezTo>
                <a:lnTo>
                  <a:pt x="2046376" y="2142071"/>
                </a:lnTo>
                <a:lnTo>
                  <a:pt x="2046860" y="2142555"/>
                </a:lnTo>
                <a:lnTo>
                  <a:pt x="2064281" y="2170259"/>
                </a:lnTo>
                <a:lnTo>
                  <a:pt x="2078677" y="2192822"/>
                </a:lnTo>
                <a:lnTo>
                  <a:pt x="2082246" y="2198992"/>
                </a:lnTo>
                <a:lnTo>
                  <a:pt x="2102269" y="2230326"/>
                </a:lnTo>
                <a:lnTo>
                  <a:pt x="2102269" y="2230810"/>
                </a:lnTo>
                <a:lnTo>
                  <a:pt x="2103297" y="2230810"/>
                </a:lnTo>
                <a:lnTo>
                  <a:pt x="2103781" y="2231354"/>
                </a:lnTo>
                <a:lnTo>
                  <a:pt x="2103781" y="2233411"/>
                </a:lnTo>
                <a:lnTo>
                  <a:pt x="2103781" y="2232927"/>
                </a:lnTo>
                <a:lnTo>
                  <a:pt x="2103297" y="2232927"/>
                </a:lnTo>
                <a:lnTo>
                  <a:pt x="2103297" y="2234439"/>
                </a:lnTo>
                <a:lnTo>
                  <a:pt x="2103781" y="2234439"/>
                </a:lnTo>
                <a:lnTo>
                  <a:pt x="2103781" y="2235468"/>
                </a:lnTo>
                <a:lnTo>
                  <a:pt x="2104265" y="2235468"/>
                </a:lnTo>
                <a:lnTo>
                  <a:pt x="2103781" y="2235951"/>
                </a:lnTo>
                <a:lnTo>
                  <a:pt x="2104265" y="2236496"/>
                </a:lnTo>
                <a:lnTo>
                  <a:pt x="2104265" y="2238553"/>
                </a:lnTo>
                <a:lnTo>
                  <a:pt x="2104748" y="2239036"/>
                </a:lnTo>
                <a:lnTo>
                  <a:pt x="2104748" y="2239520"/>
                </a:lnTo>
                <a:lnTo>
                  <a:pt x="2104265" y="2240065"/>
                </a:lnTo>
                <a:lnTo>
                  <a:pt x="2104265" y="2240549"/>
                </a:lnTo>
                <a:lnTo>
                  <a:pt x="2103781" y="2241093"/>
                </a:lnTo>
                <a:lnTo>
                  <a:pt x="2103781" y="2241577"/>
                </a:lnTo>
                <a:lnTo>
                  <a:pt x="2104809" y="2241577"/>
                </a:lnTo>
                <a:lnTo>
                  <a:pt x="2104809" y="2242122"/>
                </a:lnTo>
                <a:lnTo>
                  <a:pt x="2105293" y="2242122"/>
                </a:lnTo>
                <a:lnTo>
                  <a:pt x="2105777" y="2242605"/>
                </a:lnTo>
                <a:lnTo>
                  <a:pt x="2110919" y="2251860"/>
                </a:lnTo>
                <a:lnTo>
                  <a:pt x="2110919" y="2252344"/>
                </a:lnTo>
                <a:lnTo>
                  <a:pt x="2110435" y="2252889"/>
                </a:lnTo>
                <a:lnTo>
                  <a:pt x="2108922" y="2253917"/>
                </a:lnTo>
                <a:lnTo>
                  <a:pt x="2110435" y="2257486"/>
                </a:lnTo>
                <a:lnTo>
                  <a:pt x="2114003" y="2258514"/>
                </a:lnTo>
                <a:lnTo>
                  <a:pt x="2114487" y="2257970"/>
                </a:lnTo>
                <a:lnTo>
                  <a:pt x="2114971" y="2257970"/>
                </a:lnTo>
                <a:lnTo>
                  <a:pt x="2114971" y="2258514"/>
                </a:lnTo>
                <a:lnTo>
                  <a:pt x="2115455" y="2258514"/>
                </a:lnTo>
                <a:lnTo>
                  <a:pt x="2115939" y="2258998"/>
                </a:lnTo>
                <a:lnTo>
                  <a:pt x="2116423" y="2259543"/>
                </a:lnTo>
                <a:lnTo>
                  <a:pt x="2116423" y="2260571"/>
                </a:lnTo>
                <a:lnTo>
                  <a:pt x="2117451" y="2260571"/>
                </a:lnTo>
                <a:lnTo>
                  <a:pt x="2117451" y="2261055"/>
                </a:lnTo>
                <a:lnTo>
                  <a:pt x="2117935" y="2261539"/>
                </a:lnTo>
                <a:lnTo>
                  <a:pt x="2118419" y="2261055"/>
                </a:lnTo>
                <a:lnTo>
                  <a:pt x="2119448" y="2261055"/>
                </a:lnTo>
                <a:lnTo>
                  <a:pt x="2119448" y="2263112"/>
                </a:lnTo>
                <a:lnTo>
                  <a:pt x="2118964" y="2263595"/>
                </a:lnTo>
                <a:lnTo>
                  <a:pt x="2118964" y="2264140"/>
                </a:lnTo>
                <a:lnTo>
                  <a:pt x="2118480" y="2264624"/>
                </a:lnTo>
                <a:lnTo>
                  <a:pt x="2118964" y="2265108"/>
                </a:lnTo>
                <a:lnTo>
                  <a:pt x="2117935" y="2265652"/>
                </a:lnTo>
                <a:lnTo>
                  <a:pt x="2117935" y="2267164"/>
                </a:lnTo>
                <a:lnTo>
                  <a:pt x="2118419" y="2267709"/>
                </a:lnTo>
                <a:lnTo>
                  <a:pt x="2118903" y="2267709"/>
                </a:lnTo>
                <a:lnTo>
                  <a:pt x="2118903" y="2268737"/>
                </a:lnTo>
                <a:lnTo>
                  <a:pt x="2119387" y="2269221"/>
                </a:lnTo>
                <a:lnTo>
                  <a:pt x="2119871" y="2269221"/>
                </a:lnTo>
                <a:lnTo>
                  <a:pt x="2120416" y="2269765"/>
                </a:lnTo>
                <a:lnTo>
                  <a:pt x="2120899" y="2269765"/>
                </a:lnTo>
                <a:lnTo>
                  <a:pt x="2134752" y="2292328"/>
                </a:lnTo>
                <a:lnTo>
                  <a:pt x="2148120" y="2322634"/>
                </a:lnTo>
                <a:lnTo>
                  <a:pt x="2163484" y="2363162"/>
                </a:lnTo>
                <a:lnTo>
                  <a:pt x="2081883" y="2366247"/>
                </a:lnTo>
                <a:lnTo>
                  <a:pt x="2082428" y="2375502"/>
                </a:lnTo>
                <a:lnTo>
                  <a:pt x="2082428" y="2382156"/>
                </a:lnTo>
                <a:lnTo>
                  <a:pt x="1998286" y="2355963"/>
                </a:lnTo>
                <a:lnTo>
                  <a:pt x="1989576" y="2353423"/>
                </a:lnTo>
                <a:lnTo>
                  <a:pt x="1954673" y="2342656"/>
                </a:lnTo>
                <a:lnTo>
                  <a:pt x="1935195" y="2336486"/>
                </a:lnTo>
                <a:lnTo>
                  <a:pt x="1932110" y="2355480"/>
                </a:lnTo>
                <a:lnTo>
                  <a:pt x="1928541" y="2381672"/>
                </a:lnTo>
                <a:lnTo>
                  <a:pt x="1927997" y="2383729"/>
                </a:lnTo>
                <a:lnTo>
                  <a:pt x="1915657" y="2383729"/>
                </a:lnTo>
                <a:lnTo>
                  <a:pt x="1911544" y="2386813"/>
                </a:lnTo>
                <a:lnTo>
                  <a:pt x="1910031" y="2385785"/>
                </a:lnTo>
                <a:lnTo>
                  <a:pt x="1909003" y="2384757"/>
                </a:lnTo>
                <a:lnTo>
                  <a:pt x="1908519" y="2385301"/>
                </a:lnTo>
                <a:lnTo>
                  <a:pt x="1911604" y="2392499"/>
                </a:lnTo>
                <a:lnTo>
                  <a:pt x="1909063" y="2392984"/>
                </a:lnTo>
                <a:lnTo>
                  <a:pt x="1908035" y="2391955"/>
                </a:lnTo>
                <a:lnTo>
                  <a:pt x="1907551" y="2393467"/>
                </a:lnTo>
                <a:lnTo>
                  <a:pt x="1905495" y="2404235"/>
                </a:lnTo>
                <a:lnTo>
                  <a:pt x="1903438" y="2404235"/>
                </a:lnTo>
                <a:lnTo>
                  <a:pt x="1903438" y="2405263"/>
                </a:lnTo>
                <a:lnTo>
                  <a:pt x="1901926" y="2405263"/>
                </a:lnTo>
                <a:lnTo>
                  <a:pt x="1901926" y="2404235"/>
                </a:lnTo>
                <a:lnTo>
                  <a:pt x="1899869" y="2403690"/>
                </a:lnTo>
                <a:lnTo>
                  <a:pt x="1898841" y="2404235"/>
                </a:lnTo>
                <a:lnTo>
                  <a:pt x="1898841" y="2424257"/>
                </a:lnTo>
                <a:lnTo>
                  <a:pt x="1900353" y="2426313"/>
                </a:lnTo>
                <a:lnTo>
                  <a:pt x="1900353" y="2429882"/>
                </a:lnTo>
                <a:lnTo>
                  <a:pt x="1898841" y="2431939"/>
                </a:lnTo>
                <a:lnTo>
                  <a:pt x="1898841" y="2437081"/>
                </a:lnTo>
                <a:lnTo>
                  <a:pt x="1896784" y="2436597"/>
                </a:lnTo>
                <a:lnTo>
                  <a:pt x="1898841" y="2443251"/>
                </a:lnTo>
                <a:lnTo>
                  <a:pt x="1910152" y="2475552"/>
                </a:lnTo>
                <a:lnTo>
                  <a:pt x="1912209" y="2478637"/>
                </a:lnTo>
                <a:lnTo>
                  <a:pt x="1914750" y="2479121"/>
                </a:lnTo>
                <a:lnTo>
                  <a:pt x="1914750" y="2479605"/>
                </a:lnTo>
                <a:lnTo>
                  <a:pt x="1915233" y="2480149"/>
                </a:lnTo>
                <a:lnTo>
                  <a:pt x="1915233" y="2480633"/>
                </a:lnTo>
                <a:lnTo>
                  <a:pt x="1920859" y="2479121"/>
                </a:lnTo>
                <a:lnTo>
                  <a:pt x="1923944" y="2478637"/>
                </a:lnTo>
                <a:lnTo>
                  <a:pt x="1924972" y="2479666"/>
                </a:lnTo>
                <a:lnTo>
                  <a:pt x="1925456" y="2484263"/>
                </a:lnTo>
                <a:lnTo>
                  <a:pt x="1925456" y="2488376"/>
                </a:lnTo>
                <a:lnTo>
                  <a:pt x="1930598" y="2491461"/>
                </a:lnTo>
                <a:lnTo>
                  <a:pt x="1934167" y="2485291"/>
                </a:lnTo>
                <a:lnTo>
                  <a:pt x="1935679" y="2481722"/>
                </a:lnTo>
                <a:lnTo>
                  <a:pt x="1936707" y="2481722"/>
                </a:lnTo>
                <a:lnTo>
                  <a:pt x="1937191" y="2481238"/>
                </a:lnTo>
                <a:lnTo>
                  <a:pt x="1937675" y="2481722"/>
                </a:lnTo>
                <a:lnTo>
                  <a:pt x="1941244" y="2483779"/>
                </a:lnTo>
                <a:lnTo>
                  <a:pt x="1942756" y="2481722"/>
                </a:lnTo>
                <a:lnTo>
                  <a:pt x="1953040" y="2486320"/>
                </a:lnTo>
                <a:lnTo>
                  <a:pt x="1950983" y="2491461"/>
                </a:lnTo>
                <a:lnTo>
                  <a:pt x="1950983" y="2491945"/>
                </a:lnTo>
                <a:lnTo>
                  <a:pt x="1952011" y="2491945"/>
                </a:lnTo>
                <a:lnTo>
                  <a:pt x="1952495" y="2492429"/>
                </a:lnTo>
                <a:lnTo>
                  <a:pt x="1953523" y="2492973"/>
                </a:lnTo>
                <a:lnTo>
                  <a:pt x="1954007" y="2493457"/>
                </a:lnTo>
                <a:lnTo>
                  <a:pt x="1954007" y="2494486"/>
                </a:lnTo>
                <a:lnTo>
                  <a:pt x="1954491" y="2494486"/>
                </a:lnTo>
                <a:lnTo>
                  <a:pt x="1954491" y="2495514"/>
                </a:lnTo>
                <a:lnTo>
                  <a:pt x="1955520" y="2495514"/>
                </a:lnTo>
                <a:lnTo>
                  <a:pt x="1955520" y="2496542"/>
                </a:lnTo>
                <a:lnTo>
                  <a:pt x="1956004" y="2497026"/>
                </a:lnTo>
                <a:lnTo>
                  <a:pt x="1956488" y="2497026"/>
                </a:lnTo>
                <a:lnTo>
                  <a:pt x="1956488" y="2497571"/>
                </a:lnTo>
                <a:lnTo>
                  <a:pt x="1956004" y="2497571"/>
                </a:lnTo>
                <a:lnTo>
                  <a:pt x="1955520" y="2498055"/>
                </a:lnTo>
                <a:lnTo>
                  <a:pt x="1955520" y="2499627"/>
                </a:lnTo>
                <a:lnTo>
                  <a:pt x="1956004" y="2499627"/>
                </a:lnTo>
                <a:lnTo>
                  <a:pt x="1955520" y="2500111"/>
                </a:lnTo>
                <a:lnTo>
                  <a:pt x="1955520" y="2500656"/>
                </a:lnTo>
                <a:lnTo>
                  <a:pt x="1956548" y="2500656"/>
                </a:lnTo>
                <a:lnTo>
                  <a:pt x="1957032" y="2501139"/>
                </a:lnTo>
                <a:lnTo>
                  <a:pt x="1957032" y="2501623"/>
                </a:lnTo>
                <a:lnTo>
                  <a:pt x="1956004" y="2502652"/>
                </a:lnTo>
                <a:lnTo>
                  <a:pt x="1955520" y="2503680"/>
                </a:lnTo>
                <a:lnTo>
                  <a:pt x="1955520" y="2504224"/>
                </a:lnTo>
                <a:lnTo>
                  <a:pt x="1955036" y="2504224"/>
                </a:lnTo>
                <a:lnTo>
                  <a:pt x="1955036" y="2505253"/>
                </a:lnTo>
                <a:lnTo>
                  <a:pt x="1952979" y="2505253"/>
                </a:lnTo>
                <a:lnTo>
                  <a:pt x="1952495" y="2505797"/>
                </a:lnTo>
                <a:lnTo>
                  <a:pt x="1950983" y="2505797"/>
                </a:lnTo>
                <a:lnTo>
                  <a:pt x="1950983" y="2507310"/>
                </a:lnTo>
                <a:lnTo>
                  <a:pt x="1949955" y="2508338"/>
                </a:lnTo>
                <a:lnTo>
                  <a:pt x="1949955" y="2509366"/>
                </a:lnTo>
                <a:lnTo>
                  <a:pt x="1950983" y="2509366"/>
                </a:lnTo>
                <a:lnTo>
                  <a:pt x="1950983" y="2508822"/>
                </a:lnTo>
                <a:lnTo>
                  <a:pt x="1951467" y="2508822"/>
                </a:lnTo>
                <a:lnTo>
                  <a:pt x="1952495" y="2509366"/>
                </a:lnTo>
                <a:lnTo>
                  <a:pt x="1952495" y="2509850"/>
                </a:lnTo>
                <a:lnTo>
                  <a:pt x="1954007" y="2511423"/>
                </a:lnTo>
                <a:lnTo>
                  <a:pt x="1949894" y="2517593"/>
                </a:lnTo>
                <a:lnTo>
                  <a:pt x="1959633" y="2530961"/>
                </a:lnTo>
                <a:lnTo>
                  <a:pt x="1945781" y="2547354"/>
                </a:lnTo>
                <a:lnTo>
                  <a:pt x="1946265" y="2563263"/>
                </a:lnTo>
                <a:lnTo>
                  <a:pt x="1939066" y="2568888"/>
                </a:lnTo>
                <a:lnTo>
                  <a:pt x="1916988" y="2568888"/>
                </a:lnTo>
                <a:lnTo>
                  <a:pt x="1923642" y="2593508"/>
                </a:lnTo>
                <a:lnTo>
                  <a:pt x="1928239" y="2596593"/>
                </a:lnTo>
                <a:lnTo>
                  <a:pt x="1923642" y="2606332"/>
                </a:lnTo>
                <a:lnTo>
                  <a:pt x="1942635" y="2611473"/>
                </a:lnTo>
                <a:lnTo>
                  <a:pt x="1943119" y="2612018"/>
                </a:lnTo>
                <a:lnTo>
                  <a:pt x="1942091" y="2613530"/>
                </a:lnTo>
                <a:lnTo>
                  <a:pt x="1944148" y="2617099"/>
                </a:lnTo>
                <a:lnTo>
                  <a:pt x="1945660" y="2616070"/>
                </a:lnTo>
                <a:lnTo>
                  <a:pt x="1946144" y="2616554"/>
                </a:lnTo>
                <a:lnTo>
                  <a:pt x="1946144" y="2617038"/>
                </a:lnTo>
                <a:lnTo>
                  <a:pt x="1948201" y="2617583"/>
                </a:lnTo>
                <a:lnTo>
                  <a:pt x="1949713" y="2619639"/>
                </a:lnTo>
                <a:lnTo>
                  <a:pt x="1947172" y="2621696"/>
                </a:lnTo>
                <a:lnTo>
                  <a:pt x="1948684" y="2623269"/>
                </a:lnTo>
                <a:lnTo>
                  <a:pt x="1951769" y="2621696"/>
                </a:lnTo>
                <a:lnTo>
                  <a:pt x="1955338" y="2617583"/>
                </a:lnTo>
                <a:lnTo>
                  <a:pt x="1960480" y="2622724"/>
                </a:lnTo>
                <a:lnTo>
                  <a:pt x="1953282" y="2626838"/>
                </a:lnTo>
                <a:lnTo>
                  <a:pt x="1952253" y="2626838"/>
                </a:lnTo>
                <a:lnTo>
                  <a:pt x="1952253" y="2627322"/>
                </a:lnTo>
                <a:lnTo>
                  <a:pt x="1952737" y="2627322"/>
                </a:lnTo>
                <a:lnTo>
                  <a:pt x="1952737" y="2628350"/>
                </a:lnTo>
                <a:lnTo>
                  <a:pt x="1952253" y="2628350"/>
                </a:lnTo>
                <a:lnTo>
                  <a:pt x="1952253" y="2630890"/>
                </a:lnTo>
                <a:lnTo>
                  <a:pt x="1952737" y="2630890"/>
                </a:lnTo>
                <a:lnTo>
                  <a:pt x="1952737" y="2630407"/>
                </a:lnTo>
                <a:lnTo>
                  <a:pt x="1952737" y="2630890"/>
                </a:lnTo>
                <a:lnTo>
                  <a:pt x="1953221" y="2630890"/>
                </a:lnTo>
                <a:lnTo>
                  <a:pt x="1953221" y="2631435"/>
                </a:lnTo>
                <a:lnTo>
                  <a:pt x="1953705" y="2631919"/>
                </a:lnTo>
                <a:lnTo>
                  <a:pt x="1953221" y="2631919"/>
                </a:lnTo>
                <a:lnTo>
                  <a:pt x="1953221" y="2632463"/>
                </a:lnTo>
                <a:lnTo>
                  <a:pt x="1953705" y="2632463"/>
                </a:lnTo>
                <a:lnTo>
                  <a:pt x="1953221" y="2632947"/>
                </a:lnTo>
                <a:lnTo>
                  <a:pt x="1953221" y="2634459"/>
                </a:lnTo>
                <a:lnTo>
                  <a:pt x="1954250" y="2634459"/>
                </a:lnTo>
                <a:lnTo>
                  <a:pt x="1954250" y="2635004"/>
                </a:lnTo>
                <a:lnTo>
                  <a:pt x="1955278" y="2635004"/>
                </a:lnTo>
                <a:lnTo>
                  <a:pt x="1955278" y="2635488"/>
                </a:lnTo>
                <a:lnTo>
                  <a:pt x="1956790" y="2635488"/>
                </a:lnTo>
                <a:lnTo>
                  <a:pt x="1956790" y="2649824"/>
                </a:lnTo>
                <a:lnTo>
                  <a:pt x="1943966" y="2649824"/>
                </a:lnTo>
                <a:lnTo>
                  <a:pt x="1936284" y="2651881"/>
                </a:lnTo>
                <a:lnTo>
                  <a:pt x="1932171" y="2660107"/>
                </a:lnTo>
                <a:lnTo>
                  <a:pt x="1929086" y="2660107"/>
                </a:lnTo>
                <a:lnTo>
                  <a:pt x="1928057" y="2659623"/>
                </a:lnTo>
                <a:lnTo>
                  <a:pt x="1928057" y="2660107"/>
                </a:lnTo>
                <a:lnTo>
                  <a:pt x="1917290" y="2660652"/>
                </a:lnTo>
                <a:lnTo>
                  <a:pt x="1917290" y="2652425"/>
                </a:lnTo>
                <a:lnTo>
                  <a:pt x="1902954" y="2646799"/>
                </a:lnTo>
                <a:lnTo>
                  <a:pt x="1902954" y="2650368"/>
                </a:lnTo>
                <a:lnTo>
                  <a:pt x="1887045" y="2650368"/>
                </a:lnTo>
                <a:lnTo>
                  <a:pt x="1887045" y="2659623"/>
                </a:lnTo>
                <a:lnTo>
                  <a:pt x="1868051" y="2662164"/>
                </a:lnTo>
                <a:lnTo>
                  <a:pt x="1868051" y="2654482"/>
                </a:lnTo>
                <a:lnTo>
                  <a:pt x="1869080" y="2652425"/>
                </a:lnTo>
                <a:lnTo>
                  <a:pt x="1871136" y="2651397"/>
                </a:lnTo>
                <a:lnTo>
                  <a:pt x="1871620" y="2650852"/>
                </a:lnTo>
                <a:lnTo>
                  <a:pt x="1872648" y="2650852"/>
                </a:lnTo>
                <a:lnTo>
                  <a:pt x="1874161" y="2648312"/>
                </a:lnTo>
                <a:lnTo>
                  <a:pt x="1871076" y="2647283"/>
                </a:lnTo>
                <a:lnTo>
                  <a:pt x="1868535" y="2649824"/>
                </a:lnTo>
                <a:lnTo>
                  <a:pt x="1867023" y="2649824"/>
                </a:lnTo>
                <a:lnTo>
                  <a:pt x="1864482" y="2651397"/>
                </a:lnTo>
                <a:lnTo>
                  <a:pt x="1861942" y="2650852"/>
                </a:lnTo>
                <a:lnTo>
                  <a:pt x="1859401" y="2651881"/>
                </a:lnTo>
                <a:lnTo>
                  <a:pt x="1857889" y="2652425"/>
                </a:lnTo>
                <a:lnTo>
                  <a:pt x="1857405" y="2652909"/>
                </a:lnTo>
                <a:lnTo>
                  <a:pt x="1857405" y="2654482"/>
                </a:lnTo>
                <a:lnTo>
                  <a:pt x="1859945" y="2654482"/>
                </a:lnTo>
                <a:lnTo>
                  <a:pt x="1862486" y="2655994"/>
                </a:lnTo>
                <a:lnTo>
                  <a:pt x="1862486" y="2666277"/>
                </a:lnTo>
                <a:lnTo>
                  <a:pt x="1865027" y="2666277"/>
                </a:lnTo>
                <a:lnTo>
                  <a:pt x="1865027" y="2667789"/>
                </a:lnTo>
                <a:lnTo>
                  <a:pt x="1863515" y="2667789"/>
                </a:lnTo>
                <a:lnTo>
                  <a:pt x="1863515" y="2673959"/>
                </a:lnTo>
                <a:lnTo>
                  <a:pt x="1862002" y="2672447"/>
                </a:lnTo>
                <a:lnTo>
                  <a:pt x="1858433" y="2672447"/>
                </a:lnTo>
                <a:lnTo>
                  <a:pt x="1857405" y="2674504"/>
                </a:lnTo>
                <a:lnTo>
                  <a:pt x="1857889" y="2675532"/>
                </a:lnTo>
                <a:lnTo>
                  <a:pt x="1858433" y="2679645"/>
                </a:lnTo>
                <a:lnTo>
                  <a:pt x="1859462" y="2679162"/>
                </a:lnTo>
                <a:lnTo>
                  <a:pt x="1874826" y="2687872"/>
                </a:lnTo>
                <a:lnTo>
                  <a:pt x="1882024" y="2705838"/>
                </a:lnTo>
                <a:lnTo>
                  <a:pt x="1895393" y="2724287"/>
                </a:lnTo>
                <a:lnTo>
                  <a:pt x="1896421" y="2732514"/>
                </a:lnTo>
                <a:lnTo>
                  <a:pt x="1897449" y="2752536"/>
                </a:lnTo>
                <a:lnTo>
                  <a:pt x="1892852" y="2753020"/>
                </a:lnTo>
                <a:lnTo>
                  <a:pt x="1885654" y="2753020"/>
                </a:lnTo>
                <a:lnTo>
                  <a:pt x="1821534" y="2783809"/>
                </a:lnTo>
                <a:lnTo>
                  <a:pt x="1805142" y="2779696"/>
                </a:lnTo>
                <a:lnTo>
                  <a:pt x="1804658" y="2778667"/>
                </a:lnTo>
                <a:lnTo>
                  <a:pt x="1802601" y="2778184"/>
                </a:lnTo>
                <a:lnTo>
                  <a:pt x="1802117" y="2777155"/>
                </a:lnTo>
                <a:lnTo>
                  <a:pt x="1800060" y="2775099"/>
                </a:lnTo>
                <a:lnTo>
                  <a:pt x="1749249" y="2771530"/>
                </a:lnTo>
                <a:lnTo>
                  <a:pt x="1749249" y="2770501"/>
                </a:lnTo>
                <a:lnTo>
                  <a:pt x="1748221" y="2770501"/>
                </a:lnTo>
                <a:lnTo>
                  <a:pt x="1747737" y="2771530"/>
                </a:lnTo>
                <a:lnTo>
                  <a:pt x="1737453" y="2770985"/>
                </a:lnTo>
                <a:lnTo>
                  <a:pt x="1737453" y="2768929"/>
                </a:lnTo>
                <a:lnTo>
                  <a:pt x="1735941" y="2768929"/>
                </a:lnTo>
                <a:lnTo>
                  <a:pt x="1734913" y="2770985"/>
                </a:lnTo>
                <a:lnTo>
                  <a:pt x="1697953" y="2768445"/>
                </a:lnTo>
                <a:lnTo>
                  <a:pt x="1699466" y="2762819"/>
                </a:lnTo>
                <a:lnTo>
                  <a:pt x="1699466" y="2761791"/>
                </a:lnTo>
                <a:lnTo>
                  <a:pt x="1704063" y="2762819"/>
                </a:lnTo>
                <a:lnTo>
                  <a:pt x="1704063" y="2761307"/>
                </a:lnTo>
                <a:lnTo>
                  <a:pt x="1699466" y="2759250"/>
                </a:lnTo>
                <a:lnTo>
                  <a:pt x="1686097" y="2733058"/>
                </a:lnTo>
                <a:lnTo>
                  <a:pt x="1679443" y="2720718"/>
                </a:lnTo>
                <a:lnTo>
                  <a:pt x="1668676" y="2682730"/>
                </a:lnTo>
                <a:lnTo>
                  <a:pt x="1668192" y="2682730"/>
                </a:lnTo>
                <a:lnTo>
                  <a:pt x="1667648" y="2683214"/>
                </a:lnTo>
                <a:lnTo>
                  <a:pt x="1667648" y="2682730"/>
                </a:lnTo>
                <a:lnTo>
                  <a:pt x="1667164" y="2682730"/>
                </a:lnTo>
                <a:lnTo>
                  <a:pt x="1667164" y="2683214"/>
                </a:lnTo>
                <a:lnTo>
                  <a:pt x="1666680" y="2683214"/>
                </a:lnTo>
                <a:lnTo>
                  <a:pt x="1666680" y="2683759"/>
                </a:lnTo>
                <a:lnTo>
                  <a:pt x="1664624" y="2683759"/>
                </a:lnTo>
                <a:lnTo>
                  <a:pt x="1664624" y="2684243"/>
                </a:lnTo>
                <a:lnTo>
                  <a:pt x="1664079" y="2684243"/>
                </a:lnTo>
                <a:lnTo>
                  <a:pt x="1663595" y="2684727"/>
                </a:lnTo>
                <a:lnTo>
                  <a:pt x="1663595" y="2684243"/>
                </a:lnTo>
                <a:lnTo>
                  <a:pt x="1663111" y="2684727"/>
                </a:lnTo>
                <a:lnTo>
                  <a:pt x="1661055" y="2684727"/>
                </a:lnTo>
                <a:lnTo>
                  <a:pt x="1661055" y="2685271"/>
                </a:lnTo>
                <a:lnTo>
                  <a:pt x="1660510" y="2685271"/>
                </a:lnTo>
                <a:lnTo>
                  <a:pt x="1660510" y="2685755"/>
                </a:lnTo>
                <a:lnTo>
                  <a:pt x="1660026" y="2685271"/>
                </a:lnTo>
                <a:lnTo>
                  <a:pt x="1659542" y="2685271"/>
                </a:lnTo>
                <a:cubicBezTo>
                  <a:pt x="1659421" y="2687328"/>
                  <a:pt x="1660026" y="2686299"/>
                  <a:pt x="1658514" y="2687812"/>
                </a:cubicBezTo>
                <a:lnTo>
                  <a:pt x="1656457" y="2686783"/>
                </a:lnTo>
                <a:lnTo>
                  <a:pt x="1656457" y="2685755"/>
                </a:lnTo>
                <a:lnTo>
                  <a:pt x="1655429" y="2686299"/>
                </a:lnTo>
                <a:lnTo>
                  <a:pt x="1653372" y="2686299"/>
                </a:lnTo>
                <a:lnTo>
                  <a:pt x="1652888" y="2686783"/>
                </a:lnTo>
                <a:lnTo>
                  <a:pt x="1653372" y="2687328"/>
                </a:lnTo>
                <a:lnTo>
                  <a:pt x="1653372" y="2687812"/>
                </a:lnTo>
                <a:lnTo>
                  <a:pt x="1652888" y="2688356"/>
                </a:lnTo>
                <a:lnTo>
                  <a:pt x="1652404" y="2688356"/>
                </a:lnTo>
                <a:lnTo>
                  <a:pt x="1651921" y="2688840"/>
                </a:lnTo>
                <a:lnTo>
                  <a:pt x="1651376" y="2689868"/>
                </a:lnTo>
                <a:lnTo>
                  <a:pt x="1650892" y="2690352"/>
                </a:lnTo>
                <a:lnTo>
                  <a:pt x="1650892" y="2690897"/>
                </a:lnTo>
                <a:lnTo>
                  <a:pt x="1650408" y="2691380"/>
                </a:lnTo>
                <a:lnTo>
                  <a:pt x="1649924" y="2692893"/>
                </a:lnTo>
                <a:lnTo>
                  <a:pt x="1648896" y="2693921"/>
                </a:lnTo>
                <a:lnTo>
                  <a:pt x="1648412" y="2693921"/>
                </a:lnTo>
                <a:lnTo>
                  <a:pt x="1648412" y="2695494"/>
                </a:lnTo>
                <a:lnTo>
                  <a:pt x="1647384" y="2696522"/>
                </a:lnTo>
                <a:lnTo>
                  <a:pt x="1646355" y="2697550"/>
                </a:lnTo>
                <a:lnTo>
                  <a:pt x="1646355" y="2698095"/>
                </a:lnTo>
                <a:lnTo>
                  <a:pt x="1645872" y="2698095"/>
                </a:lnTo>
                <a:lnTo>
                  <a:pt x="1645872" y="2699123"/>
                </a:lnTo>
                <a:lnTo>
                  <a:pt x="1645388" y="2699123"/>
                </a:lnTo>
                <a:lnTo>
                  <a:pt x="1645388" y="2701180"/>
                </a:lnTo>
                <a:lnTo>
                  <a:pt x="1645872" y="2703236"/>
                </a:lnTo>
                <a:lnTo>
                  <a:pt x="1645872" y="2704265"/>
                </a:lnTo>
                <a:lnTo>
                  <a:pt x="1645388" y="2704809"/>
                </a:lnTo>
                <a:lnTo>
                  <a:pt x="1643875" y="2704809"/>
                </a:lnTo>
                <a:lnTo>
                  <a:pt x="1643391" y="2705293"/>
                </a:lnTo>
                <a:lnTo>
                  <a:pt x="1642908" y="2705293"/>
                </a:lnTo>
                <a:lnTo>
                  <a:pt x="1641879" y="2704809"/>
                </a:lnTo>
                <a:lnTo>
                  <a:pt x="1640367" y="2704809"/>
                </a:lnTo>
                <a:lnTo>
                  <a:pt x="1640367" y="2705293"/>
                </a:lnTo>
                <a:lnTo>
                  <a:pt x="1639883" y="2705777"/>
                </a:lnTo>
                <a:lnTo>
                  <a:pt x="1639399" y="2705777"/>
                </a:lnTo>
                <a:lnTo>
                  <a:pt x="1638915" y="2705293"/>
                </a:lnTo>
                <a:lnTo>
                  <a:pt x="1638371" y="2705293"/>
                </a:lnTo>
                <a:lnTo>
                  <a:pt x="1637887" y="2705777"/>
                </a:lnTo>
                <a:lnTo>
                  <a:pt x="1636859" y="2705777"/>
                </a:lnTo>
                <a:lnTo>
                  <a:pt x="1636859" y="2706322"/>
                </a:lnTo>
                <a:lnTo>
                  <a:pt x="1636375" y="2706322"/>
                </a:lnTo>
                <a:lnTo>
                  <a:pt x="1635891" y="2706805"/>
                </a:lnTo>
                <a:lnTo>
                  <a:pt x="1635407" y="2707834"/>
                </a:lnTo>
                <a:lnTo>
                  <a:pt x="1627725" y="2701180"/>
                </a:lnTo>
                <a:lnTo>
                  <a:pt x="1623127" y="2700152"/>
                </a:lnTo>
                <a:lnTo>
                  <a:pt x="1622643" y="2701180"/>
                </a:lnTo>
                <a:lnTo>
                  <a:pt x="1614961" y="2702208"/>
                </a:lnTo>
                <a:lnTo>
                  <a:pt x="1614961" y="2703236"/>
                </a:lnTo>
                <a:lnTo>
                  <a:pt x="1614477" y="2703236"/>
                </a:lnTo>
                <a:lnTo>
                  <a:pt x="1605767" y="2700152"/>
                </a:lnTo>
                <a:lnTo>
                  <a:pt x="1604254" y="2699123"/>
                </a:lnTo>
                <a:lnTo>
                  <a:pt x="1604799" y="2699123"/>
                </a:lnTo>
                <a:lnTo>
                  <a:pt x="1603771" y="2697067"/>
                </a:lnTo>
                <a:lnTo>
                  <a:pt x="1584777" y="2726828"/>
                </a:lnTo>
                <a:lnTo>
                  <a:pt x="1587862" y="2726828"/>
                </a:lnTo>
                <a:lnTo>
                  <a:pt x="1587862" y="2727856"/>
                </a:lnTo>
                <a:lnTo>
                  <a:pt x="1584293" y="2727856"/>
                </a:lnTo>
                <a:lnTo>
                  <a:pt x="1563242" y="2760218"/>
                </a:lnTo>
                <a:lnTo>
                  <a:pt x="1563242" y="2759734"/>
                </a:lnTo>
                <a:lnTo>
                  <a:pt x="1561730" y="2759190"/>
                </a:lnTo>
                <a:lnTo>
                  <a:pt x="1558645" y="2760218"/>
                </a:lnTo>
                <a:lnTo>
                  <a:pt x="1559190" y="2763303"/>
                </a:lnTo>
                <a:lnTo>
                  <a:pt x="1561246" y="2763787"/>
                </a:lnTo>
                <a:lnTo>
                  <a:pt x="1557677" y="2768929"/>
                </a:lnTo>
                <a:lnTo>
                  <a:pt x="1557677" y="2768384"/>
                </a:lnTo>
                <a:lnTo>
                  <a:pt x="1556165" y="2767356"/>
                </a:lnTo>
                <a:lnTo>
                  <a:pt x="1556165" y="2767900"/>
                </a:lnTo>
                <a:lnTo>
                  <a:pt x="1556649" y="2768384"/>
                </a:lnTo>
                <a:lnTo>
                  <a:pt x="1555620" y="2770441"/>
                </a:lnTo>
                <a:lnTo>
                  <a:pt x="1556104" y="2770925"/>
                </a:lnTo>
                <a:lnTo>
                  <a:pt x="1539651" y="2797601"/>
                </a:lnTo>
                <a:lnTo>
                  <a:pt x="1541224" y="2798629"/>
                </a:lnTo>
                <a:lnTo>
                  <a:pt x="1540740" y="2799174"/>
                </a:lnTo>
                <a:lnTo>
                  <a:pt x="1543825" y="2800686"/>
                </a:lnTo>
                <a:lnTo>
                  <a:pt x="1539712" y="2803226"/>
                </a:lnTo>
                <a:lnTo>
                  <a:pt x="1538200" y="2799657"/>
                </a:lnTo>
                <a:lnTo>
                  <a:pt x="1525860" y="2819135"/>
                </a:lnTo>
                <a:lnTo>
                  <a:pt x="1519689" y="2821676"/>
                </a:lnTo>
                <a:lnTo>
                  <a:pt x="1523258" y="2824761"/>
                </a:lnTo>
                <a:lnTo>
                  <a:pt x="1515576" y="2832988"/>
                </a:lnTo>
                <a:lnTo>
                  <a:pt x="1509406" y="2830931"/>
                </a:lnTo>
                <a:lnTo>
                  <a:pt x="1505837" y="2827362"/>
                </a:lnTo>
                <a:lnTo>
                  <a:pt x="1497611" y="2830447"/>
                </a:lnTo>
                <a:lnTo>
                  <a:pt x="1498095" y="2837645"/>
                </a:lnTo>
                <a:lnTo>
                  <a:pt x="1502208" y="2837645"/>
                </a:lnTo>
                <a:lnTo>
                  <a:pt x="1502208" y="2843271"/>
                </a:lnTo>
                <a:lnTo>
                  <a:pt x="1491441" y="2843815"/>
                </a:lnTo>
                <a:lnTo>
                  <a:pt x="1490896" y="2833532"/>
                </a:lnTo>
                <a:lnTo>
                  <a:pt x="1454965" y="2848896"/>
                </a:lnTo>
                <a:lnTo>
                  <a:pt x="1455449" y="2849441"/>
                </a:lnTo>
                <a:lnTo>
                  <a:pt x="1453937" y="2849925"/>
                </a:lnTo>
                <a:lnTo>
                  <a:pt x="1452909" y="2849925"/>
                </a:lnTo>
                <a:lnTo>
                  <a:pt x="1449340" y="2851437"/>
                </a:lnTo>
                <a:lnTo>
                  <a:pt x="1409840" y="2845811"/>
                </a:lnTo>
                <a:lnTo>
                  <a:pt x="1408811" y="2851437"/>
                </a:lnTo>
                <a:lnTo>
                  <a:pt x="1405242" y="2845267"/>
                </a:lnTo>
                <a:lnTo>
                  <a:pt x="1331868" y="2842726"/>
                </a:lnTo>
                <a:lnTo>
                  <a:pt x="1327271" y="2842726"/>
                </a:lnTo>
                <a:lnTo>
                  <a:pt x="1327271" y="2842242"/>
                </a:lnTo>
                <a:lnTo>
                  <a:pt x="1271318" y="2834016"/>
                </a:lnTo>
                <a:lnTo>
                  <a:pt x="1272830" y="2771409"/>
                </a:lnTo>
                <a:lnTo>
                  <a:pt x="1213308" y="2801714"/>
                </a:lnTo>
                <a:lnTo>
                  <a:pt x="1173263" y="2822765"/>
                </a:lnTo>
                <a:lnTo>
                  <a:pt x="1075754" y="2819196"/>
                </a:lnTo>
                <a:lnTo>
                  <a:pt x="1058332" y="2828935"/>
                </a:lnTo>
                <a:lnTo>
                  <a:pt x="1043452" y="2855611"/>
                </a:lnTo>
                <a:lnTo>
                  <a:pt x="1022401" y="2866378"/>
                </a:lnTo>
                <a:lnTo>
                  <a:pt x="1003952" y="2886400"/>
                </a:lnTo>
                <a:lnTo>
                  <a:pt x="995241" y="2902793"/>
                </a:lnTo>
                <a:lnTo>
                  <a:pt x="994757" y="2902793"/>
                </a:lnTo>
                <a:lnTo>
                  <a:pt x="993245" y="2904366"/>
                </a:lnTo>
                <a:lnTo>
                  <a:pt x="994274" y="2904850"/>
                </a:lnTo>
                <a:lnTo>
                  <a:pt x="991189" y="2907934"/>
                </a:lnTo>
                <a:lnTo>
                  <a:pt x="990705" y="2907934"/>
                </a:lnTo>
                <a:lnTo>
                  <a:pt x="990160" y="2908963"/>
                </a:lnTo>
                <a:lnTo>
                  <a:pt x="984535" y="2914105"/>
                </a:lnTo>
                <a:lnTo>
                  <a:pt x="984535" y="2915617"/>
                </a:lnTo>
                <a:lnTo>
                  <a:pt x="983506" y="2916161"/>
                </a:lnTo>
                <a:lnTo>
                  <a:pt x="982478" y="2916161"/>
                </a:lnTo>
                <a:lnTo>
                  <a:pt x="981450" y="2917189"/>
                </a:lnTo>
                <a:lnTo>
                  <a:pt x="981450" y="2916161"/>
                </a:lnTo>
                <a:lnTo>
                  <a:pt x="979938" y="2914649"/>
                </a:lnTo>
                <a:lnTo>
                  <a:pt x="981994" y="2914649"/>
                </a:lnTo>
                <a:lnTo>
                  <a:pt x="982478" y="2914105"/>
                </a:lnTo>
                <a:lnTo>
                  <a:pt x="982478" y="2913621"/>
                </a:lnTo>
                <a:lnTo>
                  <a:pt x="981450" y="2913076"/>
                </a:lnTo>
                <a:lnTo>
                  <a:pt x="981450" y="2911564"/>
                </a:lnTo>
                <a:lnTo>
                  <a:pt x="980421" y="2910052"/>
                </a:lnTo>
                <a:lnTo>
                  <a:pt x="980905" y="2909507"/>
                </a:lnTo>
                <a:lnTo>
                  <a:pt x="980421" y="2909023"/>
                </a:lnTo>
                <a:lnTo>
                  <a:pt x="980905" y="2907995"/>
                </a:lnTo>
                <a:lnTo>
                  <a:pt x="979877" y="2906483"/>
                </a:lnTo>
                <a:lnTo>
                  <a:pt x="979333" y="2903882"/>
                </a:lnTo>
                <a:lnTo>
                  <a:pt x="976792" y="2902370"/>
                </a:lnTo>
                <a:lnTo>
                  <a:pt x="975764" y="2902370"/>
                </a:lnTo>
                <a:lnTo>
                  <a:pt x="975219" y="2900313"/>
                </a:lnTo>
                <a:lnTo>
                  <a:pt x="974191" y="2900313"/>
                </a:lnTo>
                <a:lnTo>
                  <a:pt x="974675" y="2895716"/>
                </a:lnTo>
                <a:lnTo>
                  <a:pt x="973647" y="2895716"/>
                </a:lnTo>
                <a:lnTo>
                  <a:pt x="973163" y="2895232"/>
                </a:lnTo>
                <a:lnTo>
                  <a:pt x="974191" y="2891663"/>
                </a:lnTo>
                <a:lnTo>
                  <a:pt x="973647" y="2891118"/>
                </a:lnTo>
                <a:lnTo>
                  <a:pt x="972134" y="2893175"/>
                </a:lnTo>
                <a:lnTo>
                  <a:pt x="970622" y="2894203"/>
                </a:lnTo>
                <a:lnTo>
                  <a:pt x="969110" y="2893720"/>
                </a:lnTo>
                <a:lnTo>
                  <a:pt x="968565" y="2894203"/>
                </a:lnTo>
                <a:lnTo>
                  <a:pt x="966025" y="2892147"/>
                </a:lnTo>
                <a:lnTo>
                  <a:pt x="964996" y="2892147"/>
                </a:lnTo>
                <a:lnTo>
                  <a:pt x="961911" y="2890634"/>
                </a:lnTo>
                <a:lnTo>
                  <a:pt x="960883" y="2890634"/>
                </a:lnTo>
                <a:lnTo>
                  <a:pt x="958343" y="2889606"/>
                </a:lnTo>
                <a:lnTo>
                  <a:pt x="958343" y="2885493"/>
                </a:lnTo>
                <a:lnTo>
                  <a:pt x="959371" y="2885493"/>
                </a:lnTo>
                <a:lnTo>
                  <a:pt x="961972" y="2883436"/>
                </a:lnTo>
                <a:lnTo>
                  <a:pt x="960944" y="2882892"/>
                </a:lnTo>
                <a:lnTo>
                  <a:pt x="959915" y="2883920"/>
                </a:lnTo>
                <a:lnTo>
                  <a:pt x="958343" y="2884948"/>
                </a:lnTo>
                <a:lnTo>
                  <a:pt x="956830" y="2885432"/>
                </a:lnTo>
                <a:lnTo>
                  <a:pt x="956830" y="2887005"/>
                </a:lnTo>
                <a:lnTo>
                  <a:pt x="953745" y="2885432"/>
                </a:lnTo>
                <a:lnTo>
                  <a:pt x="952717" y="2886461"/>
                </a:lnTo>
                <a:lnTo>
                  <a:pt x="950660" y="2885977"/>
                </a:lnTo>
                <a:lnTo>
                  <a:pt x="951144" y="2887005"/>
                </a:lnTo>
                <a:lnTo>
                  <a:pt x="948059" y="2886461"/>
                </a:lnTo>
                <a:lnTo>
                  <a:pt x="949088" y="2885977"/>
                </a:lnTo>
                <a:lnTo>
                  <a:pt x="949088" y="2885432"/>
                </a:lnTo>
                <a:lnTo>
                  <a:pt x="945458" y="2887489"/>
                </a:lnTo>
                <a:lnTo>
                  <a:pt x="944974" y="2885977"/>
                </a:lnTo>
                <a:lnTo>
                  <a:pt x="942434" y="2885977"/>
                </a:lnTo>
                <a:lnTo>
                  <a:pt x="940921" y="2884948"/>
                </a:lnTo>
                <a:lnTo>
                  <a:pt x="936324" y="2881379"/>
                </a:lnTo>
                <a:lnTo>
                  <a:pt x="934751" y="2878839"/>
                </a:lnTo>
                <a:lnTo>
                  <a:pt x="934267" y="2877811"/>
                </a:lnTo>
                <a:lnTo>
                  <a:pt x="933239" y="2876782"/>
                </a:lnTo>
                <a:lnTo>
                  <a:pt x="933239" y="2874242"/>
                </a:lnTo>
                <a:lnTo>
                  <a:pt x="934267" y="2873697"/>
                </a:lnTo>
                <a:lnTo>
                  <a:pt x="934267" y="2872669"/>
                </a:lnTo>
                <a:lnTo>
                  <a:pt x="934751" y="2870612"/>
                </a:lnTo>
                <a:lnTo>
                  <a:pt x="933723" y="2869039"/>
                </a:lnTo>
                <a:lnTo>
                  <a:pt x="933239" y="2868556"/>
                </a:lnTo>
                <a:lnTo>
                  <a:pt x="931727" y="2868072"/>
                </a:lnTo>
                <a:lnTo>
                  <a:pt x="932211" y="2866499"/>
                </a:lnTo>
                <a:lnTo>
                  <a:pt x="933239" y="2864987"/>
                </a:lnTo>
                <a:lnTo>
                  <a:pt x="932755" y="2863958"/>
                </a:lnTo>
                <a:lnTo>
                  <a:pt x="934267" y="2862930"/>
                </a:lnTo>
                <a:lnTo>
                  <a:pt x="933239" y="2862446"/>
                </a:lnTo>
                <a:lnTo>
                  <a:pt x="931727" y="2863958"/>
                </a:lnTo>
                <a:lnTo>
                  <a:pt x="928158" y="2864442"/>
                </a:lnTo>
                <a:lnTo>
                  <a:pt x="928158" y="2863958"/>
                </a:lnTo>
                <a:lnTo>
                  <a:pt x="927130" y="2862446"/>
                </a:lnTo>
                <a:lnTo>
                  <a:pt x="926101" y="2862930"/>
                </a:lnTo>
                <a:lnTo>
                  <a:pt x="925073" y="2862446"/>
                </a:lnTo>
                <a:lnTo>
                  <a:pt x="925073" y="2863958"/>
                </a:lnTo>
                <a:lnTo>
                  <a:pt x="923016" y="2864987"/>
                </a:lnTo>
                <a:lnTo>
                  <a:pt x="924045" y="2866015"/>
                </a:lnTo>
                <a:lnTo>
                  <a:pt x="920960" y="2865471"/>
                </a:lnTo>
                <a:lnTo>
                  <a:pt x="920415" y="2862930"/>
                </a:lnTo>
                <a:lnTo>
                  <a:pt x="919387" y="2862930"/>
                </a:lnTo>
                <a:lnTo>
                  <a:pt x="919387" y="2864442"/>
                </a:lnTo>
                <a:lnTo>
                  <a:pt x="918903" y="2864442"/>
                </a:lnTo>
                <a:lnTo>
                  <a:pt x="918419" y="2865471"/>
                </a:lnTo>
                <a:lnTo>
                  <a:pt x="917935" y="2867043"/>
                </a:lnTo>
                <a:lnTo>
                  <a:pt x="916423" y="2867527"/>
                </a:lnTo>
                <a:lnTo>
                  <a:pt x="915939" y="2867527"/>
                </a:lnTo>
                <a:lnTo>
                  <a:pt x="915455" y="2867043"/>
                </a:lnTo>
                <a:lnTo>
                  <a:pt x="914971" y="2866015"/>
                </a:lnTo>
                <a:lnTo>
                  <a:pt x="913943" y="2864987"/>
                </a:lnTo>
                <a:lnTo>
                  <a:pt x="913943" y="2863958"/>
                </a:lnTo>
                <a:lnTo>
                  <a:pt x="912431" y="2863958"/>
                </a:lnTo>
                <a:lnTo>
                  <a:pt x="911402" y="2862930"/>
                </a:lnTo>
                <a:lnTo>
                  <a:pt x="909890" y="2863475"/>
                </a:lnTo>
                <a:lnTo>
                  <a:pt x="908862" y="2860873"/>
                </a:lnTo>
                <a:lnTo>
                  <a:pt x="908378" y="2860873"/>
                </a:lnTo>
                <a:lnTo>
                  <a:pt x="908378" y="2865471"/>
                </a:lnTo>
                <a:lnTo>
                  <a:pt x="909890" y="2866015"/>
                </a:lnTo>
                <a:lnTo>
                  <a:pt x="909890" y="2868072"/>
                </a:lnTo>
                <a:lnTo>
                  <a:pt x="907833" y="2868556"/>
                </a:lnTo>
                <a:lnTo>
                  <a:pt x="907833" y="2869039"/>
                </a:lnTo>
                <a:lnTo>
                  <a:pt x="906321" y="2870612"/>
                </a:lnTo>
                <a:lnTo>
                  <a:pt x="905293" y="2874726"/>
                </a:lnTo>
                <a:lnTo>
                  <a:pt x="904265" y="2874242"/>
                </a:lnTo>
                <a:lnTo>
                  <a:pt x="903781" y="2874726"/>
                </a:lnTo>
                <a:lnTo>
                  <a:pt x="903781" y="2873213"/>
                </a:lnTo>
                <a:lnTo>
                  <a:pt x="903297" y="2872669"/>
                </a:lnTo>
                <a:lnTo>
                  <a:pt x="902752" y="2871157"/>
                </a:lnTo>
                <a:lnTo>
                  <a:pt x="901240" y="2869100"/>
                </a:lnTo>
                <a:lnTo>
                  <a:pt x="901724" y="2868616"/>
                </a:lnTo>
                <a:lnTo>
                  <a:pt x="900696" y="2866559"/>
                </a:lnTo>
                <a:lnTo>
                  <a:pt x="900212" y="2866559"/>
                </a:lnTo>
                <a:lnTo>
                  <a:pt x="899728" y="2865531"/>
                </a:lnTo>
                <a:lnTo>
                  <a:pt x="901240" y="2864019"/>
                </a:lnTo>
                <a:lnTo>
                  <a:pt x="901724" y="2861962"/>
                </a:lnTo>
                <a:lnTo>
                  <a:pt x="901724" y="2861478"/>
                </a:lnTo>
                <a:lnTo>
                  <a:pt x="900696" y="2862990"/>
                </a:lnTo>
                <a:lnTo>
                  <a:pt x="900212" y="2863535"/>
                </a:lnTo>
                <a:lnTo>
                  <a:pt x="899728" y="2862507"/>
                </a:lnTo>
                <a:lnTo>
                  <a:pt x="899183" y="2862507"/>
                </a:lnTo>
                <a:lnTo>
                  <a:pt x="899183" y="2864019"/>
                </a:lnTo>
                <a:lnTo>
                  <a:pt x="897671" y="2864503"/>
                </a:lnTo>
                <a:lnTo>
                  <a:pt x="895614" y="2862446"/>
                </a:lnTo>
                <a:lnTo>
                  <a:pt x="894586" y="2863475"/>
                </a:lnTo>
                <a:lnTo>
                  <a:pt x="893558" y="2863475"/>
                </a:lnTo>
                <a:lnTo>
                  <a:pt x="892529" y="2866559"/>
                </a:lnTo>
                <a:lnTo>
                  <a:pt x="895614" y="2868132"/>
                </a:lnTo>
                <a:lnTo>
                  <a:pt x="896159" y="2870673"/>
                </a:lnTo>
                <a:lnTo>
                  <a:pt x="893558" y="2869644"/>
                </a:lnTo>
                <a:lnTo>
                  <a:pt x="893558" y="2867588"/>
                </a:lnTo>
                <a:lnTo>
                  <a:pt x="892529" y="2868616"/>
                </a:lnTo>
                <a:lnTo>
                  <a:pt x="890957" y="2867588"/>
                </a:lnTo>
                <a:lnTo>
                  <a:pt x="889928" y="2868132"/>
                </a:lnTo>
                <a:lnTo>
                  <a:pt x="890473" y="2869644"/>
                </a:lnTo>
                <a:lnTo>
                  <a:pt x="890473" y="2871157"/>
                </a:lnTo>
                <a:lnTo>
                  <a:pt x="889445" y="2871157"/>
                </a:lnTo>
                <a:lnTo>
                  <a:pt x="888416" y="2873213"/>
                </a:lnTo>
                <a:lnTo>
                  <a:pt x="888961" y="2874242"/>
                </a:lnTo>
                <a:lnTo>
                  <a:pt x="888961" y="2875270"/>
                </a:lnTo>
                <a:lnTo>
                  <a:pt x="887932" y="2875270"/>
                </a:lnTo>
                <a:lnTo>
                  <a:pt x="886904" y="2872669"/>
                </a:lnTo>
                <a:lnTo>
                  <a:pt x="885876" y="2872669"/>
                </a:lnTo>
                <a:lnTo>
                  <a:pt x="886904" y="2875754"/>
                </a:lnTo>
                <a:lnTo>
                  <a:pt x="885876" y="2875754"/>
                </a:lnTo>
                <a:lnTo>
                  <a:pt x="885392" y="2876782"/>
                </a:lnTo>
                <a:lnTo>
                  <a:pt x="884847" y="2878294"/>
                </a:lnTo>
                <a:lnTo>
                  <a:pt x="884303" y="2879323"/>
                </a:lnTo>
                <a:lnTo>
                  <a:pt x="886360" y="2880351"/>
                </a:lnTo>
                <a:lnTo>
                  <a:pt x="884847" y="2881863"/>
                </a:lnTo>
                <a:lnTo>
                  <a:pt x="882791" y="2882408"/>
                </a:lnTo>
                <a:lnTo>
                  <a:pt x="881762" y="2882892"/>
                </a:lnTo>
                <a:lnTo>
                  <a:pt x="881762" y="2883920"/>
                </a:lnTo>
                <a:lnTo>
                  <a:pt x="881278" y="2884948"/>
                </a:lnTo>
                <a:lnTo>
                  <a:pt x="880250" y="2884948"/>
                </a:lnTo>
                <a:lnTo>
                  <a:pt x="880250" y="2887005"/>
                </a:lnTo>
                <a:lnTo>
                  <a:pt x="878677" y="2885977"/>
                </a:lnTo>
                <a:lnTo>
                  <a:pt x="878193" y="2884948"/>
                </a:lnTo>
                <a:lnTo>
                  <a:pt x="877710" y="2883920"/>
                </a:lnTo>
                <a:lnTo>
                  <a:pt x="876681" y="2882892"/>
                </a:lnTo>
                <a:lnTo>
                  <a:pt x="876197" y="2883436"/>
                </a:lnTo>
                <a:lnTo>
                  <a:pt x="874141" y="2882408"/>
                </a:lnTo>
                <a:lnTo>
                  <a:pt x="874141" y="2880895"/>
                </a:lnTo>
                <a:lnTo>
                  <a:pt x="870572" y="2880895"/>
                </a:lnTo>
                <a:lnTo>
                  <a:pt x="867971" y="2878839"/>
                </a:lnTo>
                <a:lnTo>
                  <a:pt x="868999" y="2877266"/>
                </a:lnTo>
                <a:lnTo>
                  <a:pt x="869483" y="2875210"/>
                </a:lnTo>
                <a:lnTo>
                  <a:pt x="869967" y="2873637"/>
                </a:lnTo>
                <a:lnTo>
                  <a:pt x="868938" y="2871580"/>
                </a:lnTo>
                <a:lnTo>
                  <a:pt x="869967" y="2870007"/>
                </a:lnTo>
                <a:lnTo>
                  <a:pt x="870995" y="2871036"/>
                </a:lnTo>
                <a:lnTo>
                  <a:pt x="872568" y="2870552"/>
                </a:lnTo>
                <a:lnTo>
                  <a:pt x="873052" y="2871036"/>
                </a:lnTo>
                <a:lnTo>
                  <a:pt x="874564" y="2868495"/>
                </a:lnTo>
                <a:lnTo>
                  <a:pt x="875048" y="2867467"/>
                </a:lnTo>
                <a:lnTo>
                  <a:pt x="874564" y="2866438"/>
                </a:lnTo>
                <a:lnTo>
                  <a:pt x="873536" y="2866983"/>
                </a:lnTo>
                <a:cubicBezTo>
                  <a:pt x="870451" y="2863172"/>
                  <a:pt x="868455" y="2858696"/>
                  <a:pt x="865853" y="2854643"/>
                </a:cubicBezTo>
                <a:lnTo>
                  <a:pt x="866882" y="2853131"/>
                </a:lnTo>
                <a:lnTo>
                  <a:pt x="865853" y="2853131"/>
                </a:lnTo>
                <a:lnTo>
                  <a:pt x="864341" y="2852102"/>
                </a:lnTo>
                <a:lnTo>
                  <a:pt x="862829" y="2851558"/>
                </a:lnTo>
                <a:lnTo>
                  <a:pt x="861801" y="2852586"/>
                </a:lnTo>
                <a:lnTo>
                  <a:pt x="860772" y="2851558"/>
                </a:lnTo>
                <a:lnTo>
                  <a:pt x="859744" y="2849501"/>
                </a:lnTo>
                <a:lnTo>
                  <a:pt x="858171" y="2848473"/>
                </a:lnTo>
                <a:lnTo>
                  <a:pt x="858655" y="2846900"/>
                </a:lnTo>
                <a:lnTo>
                  <a:pt x="856598" y="2843815"/>
                </a:lnTo>
                <a:lnTo>
                  <a:pt x="855086" y="2844299"/>
                </a:lnTo>
                <a:lnTo>
                  <a:pt x="854602" y="2846356"/>
                </a:lnTo>
                <a:lnTo>
                  <a:pt x="853574" y="2847868"/>
                </a:lnTo>
                <a:lnTo>
                  <a:pt x="852546" y="2847868"/>
                </a:lnTo>
                <a:lnTo>
                  <a:pt x="851517" y="2849441"/>
                </a:lnTo>
                <a:lnTo>
                  <a:pt x="852001" y="2851497"/>
                </a:lnTo>
                <a:lnTo>
                  <a:pt x="854058" y="2855611"/>
                </a:lnTo>
                <a:lnTo>
                  <a:pt x="855086" y="2858696"/>
                </a:lnTo>
                <a:lnTo>
                  <a:pt x="855086" y="2860208"/>
                </a:lnTo>
                <a:lnTo>
                  <a:pt x="854058" y="2861236"/>
                </a:lnTo>
                <a:lnTo>
                  <a:pt x="851517" y="2860208"/>
                </a:lnTo>
                <a:lnTo>
                  <a:pt x="850489" y="2859180"/>
                </a:lnTo>
                <a:lnTo>
                  <a:pt x="849945" y="2860692"/>
                </a:lnTo>
                <a:lnTo>
                  <a:pt x="848916" y="2861720"/>
                </a:lnTo>
                <a:lnTo>
                  <a:pt x="848916" y="2864805"/>
                </a:lnTo>
                <a:lnTo>
                  <a:pt x="849400" y="2866318"/>
                </a:lnTo>
                <a:lnTo>
                  <a:pt x="848372" y="2867346"/>
                </a:lnTo>
                <a:lnTo>
                  <a:pt x="847343" y="2866862"/>
                </a:lnTo>
                <a:lnTo>
                  <a:pt x="846315" y="2867346"/>
                </a:lnTo>
                <a:lnTo>
                  <a:pt x="844803" y="2867890"/>
                </a:lnTo>
                <a:lnTo>
                  <a:pt x="843775" y="2867346"/>
                </a:lnTo>
                <a:lnTo>
                  <a:pt x="840206" y="2867346"/>
                </a:lnTo>
                <a:lnTo>
                  <a:pt x="838149" y="2865289"/>
                </a:lnTo>
                <a:lnTo>
                  <a:pt x="838149" y="2867346"/>
                </a:lnTo>
                <a:lnTo>
                  <a:pt x="837121" y="2867346"/>
                </a:lnTo>
                <a:lnTo>
                  <a:pt x="835608" y="2866318"/>
                </a:lnTo>
                <a:lnTo>
                  <a:pt x="836637" y="2865834"/>
                </a:lnTo>
                <a:lnTo>
                  <a:pt x="834580" y="2864805"/>
                </a:lnTo>
                <a:lnTo>
                  <a:pt x="833552" y="2865289"/>
                </a:lnTo>
                <a:lnTo>
                  <a:pt x="830951" y="2866318"/>
                </a:lnTo>
                <a:lnTo>
                  <a:pt x="830467" y="2864805"/>
                </a:lnTo>
                <a:lnTo>
                  <a:pt x="831979" y="2863777"/>
                </a:lnTo>
                <a:lnTo>
                  <a:pt x="829922" y="2862748"/>
                </a:lnTo>
                <a:lnTo>
                  <a:pt x="830406" y="2861236"/>
                </a:lnTo>
                <a:lnTo>
                  <a:pt x="830890" y="2860208"/>
                </a:lnTo>
                <a:lnTo>
                  <a:pt x="829862" y="2859180"/>
                </a:lnTo>
                <a:lnTo>
                  <a:pt x="829318" y="2856639"/>
                </a:lnTo>
                <a:lnTo>
                  <a:pt x="829862" y="2855127"/>
                </a:lnTo>
                <a:lnTo>
                  <a:pt x="831374" y="2854582"/>
                </a:lnTo>
                <a:lnTo>
                  <a:pt x="833431" y="2854582"/>
                </a:lnTo>
                <a:lnTo>
                  <a:pt x="834459" y="2854098"/>
                </a:lnTo>
                <a:lnTo>
                  <a:pt x="836516" y="2854098"/>
                </a:lnTo>
                <a:lnTo>
                  <a:pt x="838088" y="2854582"/>
                </a:lnTo>
                <a:lnTo>
                  <a:pt x="841174" y="2854582"/>
                </a:lnTo>
                <a:lnTo>
                  <a:pt x="842686" y="2853554"/>
                </a:lnTo>
                <a:lnTo>
                  <a:pt x="847827" y="2848412"/>
                </a:lnTo>
                <a:lnTo>
                  <a:pt x="849340" y="2846356"/>
                </a:lnTo>
                <a:lnTo>
                  <a:pt x="850852" y="2843271"/>
                </a:lnTo>
                <a:lnTo>
                  <a:pt x="851336" y="2840730"/>
                </a:lnTo>
                <a:lnTo>
                  <a:pt x="851820" y="2837645"/>
                </a:lnTo>
                <a:lnTo>
                  <a:pt x="851820" y="2835589"/>
                </a:lnTo>
                <a:lnTo>
                  <a:pt x="852304" y="2835044"/>
                </a:lnTo>
                <a:lnTo>
                  <a:pt x="853332" y="2836617"/>
                </a:lnTo>
                <a:cubicBezTo>
                  <a:pt x="854421" y="2828572"/>
                  <a:pt x="849642" y="2827725"/>
                  <a:pt x="847162" y="2821192"/>
                </a:cubicBezTo>
                <a:lnTo>
                  <a:pt x="844621" y="2822765"/>
                </a:lnTo>
                <a:lnTo>
                  <a:pt x="843109" y="2823249"/>
                </a:lnTo>
                <a:lnTo>
                  <a:pt x="842081" y="2820708"/>
                </a:lnTo>
                <a:lnTo>
                  <a:pt x="842081" y="2818167"/>
                </a:lnTo>
                <a:lnTo>
                  <a:pt x="842565" y="2815627"/>
                </a:lnTo>
                <a:lnTo>
                  <a:pt x="843593" y="2813026"/>
                </a:lnTo>
                <a:lnTo>
                  <a:pt x="842565" y="2811514"/>
                </a:lnTo>
                <a:lnTo>
                  <a:pt x="841053" y="2811514"/>
                </a:lnTo>
                <a:lnTo>
                  <a:pt x="840024" y="2812542"/>
                </a:lnTo>
                <a:lnTo>
                  <a:pt x="837968" y="2811514"/>
                </a:lnTo>
                <a:lnTo>
                  <a:pt x="835911" y="2811030"/>
                </a:lnTo>
                <a:lnTo>
                  <a:pt x="835911" y="2803831"/>
                </a:lnTo>
                <a:lnTo>
                  <a:pt x="835427" y="2806372"/>
                </a:lnTo>
                <a:lnTo>
                  <a:pt x="834399" y="2809457"/>
                </a:lnTo>
                <a:lnTo>
                  <a:pt x="833915" y="2811514"/>
                </a:lnTo>
                <a:lnTo>
                  <a:pt x="832402" y="2812542"/>
                </a:lnTo>
                <a:lnTo>
                  <a:pt x="830830" y="2811514"/>
                </a:lnTo>
                <a:lnTo>
                  <a:pt x="831374" y="2808429"/>
                </a:lnTo>
                <a:lnTo>
                  <a:pt x="830830" y="2806916"/>
                </a:lnTo>
                <a:lnTo>
                  <a:pt x="832402" y="2804860"/>
                </a:lnTo>
                <a:lnTo>
                  <a:pt x="832886" y="2800262"/>
                </a:lnTo>
                <a:lnTo>
                  <a:pt x="832402" y="2799234"/>
                </a:lnTo>
                <a:lnTo>
                  <a:pt x="830830" y="2804860"/>
                </a:lnTo>
                <a:lnTo>
                  <a:pt x="829801" y="2806916"/>
                </a:lnTo>
                <a:lnTo>
                  <a:pt x="829257" y="2808429"/>
                </a:lnTo>
                <a:lnTo>
                  <a:pt x="829257" y="2811514"/>
                </a:lnTo>
                <a:lnTo>
                  <a:pt x="826172" y="2810485"/>
                </a:lnTo>
                <a:lnTo>
                  <a:pt x="825144" y="2807945"/>
                </a:lnTo>
                <a:lnTo>
                  <a:pt x="822603" y="2806432"/>
                </a:lnTo>
                <a:lnTo>
                  <a:pt x="820546" y="2807461"/>
                </a:lnTo>
                <a:lnTo>
                  <a:pt x="819034" y="2806916"/>
                </a:lnTo>
                <a:lnTo>
                  <a:pt x="816433" y="2804376"/>
                </a:lnTo>
                <a:lnTo>
                  <a:pt x="816978" y="2799779"/>
                </a:lnTo>
                <a:lnTo>
                  <a:pt x="819034" y="2799295"/>
                </a:lnTo>
                <a:lnTo>
                  <a:pt x="823147" y="2797722"/>
                </a:lnTo>
                <a:lnTo>
                  <a:pt x="826232" y="2795181"/>
                </a:lnTo>
                <a:lnTo>
                  <a:pt x="828773" y="2792641"/>
                </a:lnTo>
                <a:lnTo>
                  <a:pt x="829257" y="2790584"/>
                </a:lnTo>
                <a:lnTo>
                  <a:pt x="830285" y="2790100"/>
                </a:lnTo>
                <a:lnTo>
                  <a:pt x="833854" y="2788044"/>
                </a:lnTo>
                <a:lnTo>
                  <a:pt x="834338" y="2787015"/>
                </a:lnTo>
                <a:lnTo>
                  <a:pt x="835911" y="2785503"/>
                </a:lnTo>
                <a:lnTo>
                  <a:pt x="837968" y="2785987"/>
                </a:lnTo>
                <a:lnTo>
                  <a:pt x="838996" y="2785503"/>
                </a:lnTo>
                <a:lnTo>
                  <a:pt x="840024" y="2782902"/>
                </a:lnTo>
                <a:lnTo>
                  <a:pt x="841597" y="2781390"/>
                </a:lnTo>
                <a:lnTo>
                  <a:pt x="841597" y="2780361"/>
                </a:lnTo>
                <a:lnTo>
                  <a:pt x="839540" y="2781390"/>
                </a:lnTo>
                <a:lnTo>
                  <a:pt x="837484" y="2780906"/>
                </a:lnTo>
                <a:lnTo>
                  <a:pt x="834943" y="2782962"/>
                </a:lnTo>
                <a:lnTo>
                  <a:pt x="833431" y="2783507"/>
                </a:lnTo>
                <a:lnTo>
                  <a:pt x="830830" y="2785563"/>
                </a:lnTo>
                <a:lnTo>
                  <a:pt x="825688" y="2788648"/>
                </a:lnTo>
                <a:lnTo>
                  <a:pt x="822603" y="2789193"/>
                </a:lnTo>
                <a:lnTo>
                  <a:pt x="819518" y="2791733"/>
                </a:lnTo>
                <a:lnTo>
                  <a:pt x="815405" y="2791249"/>
                </a:lnTo>
                <a:lnTo>
                  <a:pt x="814860" y="2791249"/>
                </a:lnTo>
                <a:lnTo>
                  <a:pt x="813348" y="2790221"/>
                </a:lnTo>
                <a:lnTo>
                  <a:pt x="813348" y="2788648"/>
                </a:lnTo>
                <a:lnTo>
                  <a:pt x="814860" y="2785563"/>
                </a:lnTo>
                <a:lnTo>
                  <a:pt x="814316" y="2785563"/>
                </a:lnTo>
                <a:lnTo>
                  <a:pt x="812259" y="2788104"/>
                </a:lnTo>
                <a:lnTo>
                  <a:pt x="812259" y="2791189"/>
                </a:lnTo>
                <a:lnTo>
                  <a:pt x="811231" y="2792217"/>
                </a:lnTo>
                <a:lnTo>
                  <a:pt x="810687" y="2792217"/>
                </a:lnTo>
                <a:lnTo>
                  <a:pt x="807602" y="2791733"/>
                </a:lnTo>
                <a:lnTo>
                  <a:pt x="804517" y="2790705"/>
                </a:lnTo>
                <a:lnTo>
                  <a:pt x="803488" y="2789677"/>
                </a:lnTo>
                <a:lnTo>
                  <a:pt x="803004" y="2788648"/>
                </a:lnTo>
                <a:lnTo>
                  <a:pt x="802520" y="2788164"/>
                </a:lnTo>
                <a:lnTo>
                  <a:pt x="801492" y="2787620"/>
                </a:lnTo>
                <a:lnTo>
                  <a:pt x="800464" y="2786108"/>
                </a:lnTo>
                <a:lnTo>
                  <a:pt x="798951" y="2785079"/>
                </a:lnTo>
                <a:lnTo>
                  <a:pt x="797379" y="2785624"/>
                </a:lnTo>
                <a:lnTo>
                  <a:pt x="796350" y="2786652"/>
                </a:lnTo>
                <a:lnTo>
                  <a:pt x="795867" y="2785079"/>
                </a:lnTo>
                <a:lnTo>
                  <a:pt x="796350" y="2783023"/>
                </a:lnTo>
                <a:lnTo>
                  <a:pt x="793810" y="2782539"/>
                </a:lnTo>
                <a:lnTo>
                  <a:pt x="793326" y="2783023"/>
                </a:lnTo>
                <a:lnTo>
                  <a:pt x="793810" y="2784051"/>
                </a:lnTo>
                <a:lnTo>
                  <a:pt x="792782" y="2785079"/>
                </a:lnTo>
                <a:lnTo>
                  <a:pt x="792298" y="2784051"/>
                </a:lnTo>
                <a:lnTo>
                  <a:pt x="791269" y="2782539"/>
                </a:lnTo>
                <a:lnTo>
                  <a:pt x="789213" y="2780482"/>
                </a:lnTo>
                <a:lnTo>
                  <a:pt x="789213" y="2779998"/>
                </a:lnTo>
                <a:lnTo>
                  <a:pt x="788184" y="2778486"/>
                </a:lnTo>
                <a:lnTo>
                  <a:pt x="787156" y="2777942"/>
                </a:lnTo>
                <a:lnTo>
                  <a:pt x="785644" y="2778486"/>
                </a:lnTo>
                <a:lnTo>
                  <a:pt x="784615" y="2777942"/>
                </a:lnTo>
                <a:lnTo>
                  <a:pt x="781530" y="2773344"/>
                </a:lnTo>
                <a:lnTo>
                  <a:pt x="781046" y="2768203"/>
                </a:lnTo>
                <a:lnTo>
                  <a:pt x="780563" y="2767174"/>
                </a:lnTo>
                <a:lnTo>
                  <a:pt x="779534" y="2774857"/>
                </a:lnTo>
                <a:lnTo>
                  <a:pt x="778506" y="2774857"/>
                </a:lnTo>
                <a:lnTo>
                  <a:pt x="777478" y="2775401"/>
                </a:lnTo>
                <a:lnTo>
                  <a:pt x="778990" y="2775885"/>
                </a:lnTo>
                <a:lnTo>
                  <a:pt x="780563" y="2776913"/>
                </a:lnTo>
                <a:lnTo>
                  <a:pt x="778990" y="2777942"/>
                </a:lnTo>
                <a:lnTo>
                  <a:pt x="776933" y="2776913"/>
                </a:lnTo>
                <a:lnTo>
                  <a:pt x="775905" y="2774857"/>
                </a:lnTo>
                <a:lnTo>
                  <a:pt x="774393" y="2775401"/>
                </a:lnTo>
                <a:lnTo>
                  <a:pt x="773364" y="2773889"/>
                </a:lnTo>
                <a:lnTo>
                  <a:pt x="773364" y="2771288"/>
                </a:lnTo>
                <a:lnTo>
                  <a:pt x="770279" y="2769231"/>
                </a:lnTo>
                <a:lnTo>
                  <a:pt x="769795" y="2767174"/>
                </a:lnTo>
                <a:lnTo>
                  <a:pt x="768767" y="2766630"/>
                </a:lnTo>
                <a:lnTo>
                  <a:pt x="767739" y="2764573"/>
                </a:lnTo>
                <a:lnTo>
                  <a:pt x="766710" y="2761488"/>
                </a:lnTo>
                <a:lnTo>
                  <a:pt x="765682" y="2755863"/>
                </a:lnTo>
                <a:lnTo>
                  <a:pt x="763625" y="2751750"/>
                </a:lnTo>
                <a:lnTo>
                  <a:pt x="762597" y="2751205"/>
                </a:lnTo>
                <a:lnTo>
                  <a:pt x="762597" y="2752778"/>
                </a:lnTo>
                <a:lnTo>
                  <a:pt x="766710" y="2761004"/>
                </a:lnTo>
                <a:lnTo>
                  <a:pt x="765682" y="2764089"/>
                </a:lnTo>
                <a:lnTo>
                  <a:pt x="764170" y="2762577"/>
                </a:lnTo>
                <a:lnTo>
                  <a:pt x="763686" y="2761065"/>
                </a:lnTo>
                <a:lnTo>
                  <a:pt x="762174" y="2757980"/>
                </a:lnTo>
                <a:lnTo>
                  <a:pt x="760661" y="2755923"/>
                </a:lnTo>
                <a:lnTo>
                  <a:pt x="759149" y="2754411"/>
                </a:lnTo>
                <a:lnTo>
                  <a:pt x="756608" y="2752354"/>
                </a:lnTo>
                <a:lnTo>
                  <a:pt x="752011" y="2751870"/>
                </a:lnTo>
                <a:lnTo>
                  <a:pt x="752011" y="2752354"/>
                </a:lnTo>
                <a:lnTo>
                  <a:pt x="753524" y="2752899"/>
                </a:lnTo>
                <a:lnTo>
                  <a:pt x="754552" y="2754411"/>
                </a:lnTo>
                <a:lnTo>
                  <a:pt x="755580" y="2756468"/>
                </a:lnTo>
                <a:lnTo>
                  <a:pt x="758121" y="2758524"/>
                </a:lnTo>
                <a:lnTo>
                  <a:pt x="759633" y="2761125"/>
                </a:lnTo>
                <a:lnTo>
                  <a:pt x="759633" y="2767779"/>
                </a:lnTo>
                <a:lnTo>
                  <a:pt x="758605" y="2770320"/>
                </a:lnTo>
                <a:lnTo>
                  <a:pt x="758121" y="2771348"/>
                </a:lnTo>
                <a:lnTo>
                  <a:pt x="758605" y="2773949"/>
                </a:lnTo>
                <a:lnTo>
                  <a:pt x="756548" y="2774433"/>
                </a:lnTo>
                <a:lnTo>
                  <a:pt x="758060" y="2776490"/>
                </a:lnTo>
                <a:lnTo>
                  <a:pt x="758060" y="2778002"/>
                </a:lnTo>
                <a:lnTo>
                  <a:pt x="756548" y="2780059"/>
                </a:lnTo>
                <a:lnTo>
                  <a:pt x="755520" y="2780543"/>
                </a:lnTo>
                <a:lnTo>
                  <a:pt x="755036" y="2781571"/>
                </a:lnTo>
                <a:lnTo>
                  <a:pt x="756064" y="2781571"/>
                </a:lnTo>
                <a:lnTo>
                  <a:pt x="756608" y="2783083"/>
                </a:lnTo>
                <a:lnTo>
                  <a:pt x="756064" y="2783628"/>
                </a:lnTo>
                <a:lnTo>
                  <a:pt x="751951" y="2783083"/>
                </a:lnTo>
                <a:lnTo>
                  <a:pt x="751951" y="2783628"/>
                </a:lnTo>
                <a:lnTo>
                  <a:pt x="755520" y="2785684"/>
                </a:lnTo>
                <a:lnTo>
                  <a:pt x="754491" y="2786713"/>
                </a:lnTo>
                <a:lnTo>
                  <a:pt x="756004" y="2788225"/>
                </a:lnTo>
                <a:lnTo>
                  <a:pt x="756548" y="2787197"/>
                </a:lnTo>
                <a:lnTo>
                  <a:pt x="757576" y="2786713"/>
                </a:lnTo>
                <a:lnTo>
                  <a:pt x="757576" y="2785684"/>
                </a:lnTo>
                <a:lnTo>
                  <a:pt x="756064" y="2784656"/>
                </a:lnTo>
                <a:lnTo>
                  <a:pt x="756064" y="2784112"/>
                </a:lnTo>
                <a:lnTo>
                  <a:pt x="757576" y="2784112"/>
                </a:lnTo>
                <a:lnTo>
                  <a:pt x="757576" y="2783083"/>
                </a:lnTo>
                <a:lnTo>
                  <a:pt x="759149" y="2784112"/>
                </a:lnTo>
                <a:lnTo>
                  <a:pt x="759633" y="2785684"/>
                </a:lnTo>
                <a:lnTo>
                  <a:pt x="759149" y="2785684"/>
                </a:lnTo>
                <a:lnTo>
                  <a:pt x="758665" y="2786168"/>
                </a:lnTo>
                <a:lnTo>
                  <a:pt x="759694" y="2786168"/>
                </a:lnTo>
                <a:lnTo>
                  <a:pt x="758665" y="2787197"/>
                </a:lnTo>
                <a:lnTo>
                  <a:pt x="758665" y="2787681"/>
                </a:lnTo>
                <a:lnTo>
                  <a:pt x="759149" y="2788709"/>
                </a:lnTo>
                <a:lnTo>
                  <a:pt x="758121" y="2790282"/>
                </a:lnTo>
                <a:lnTo>
                  <a:pt x="757092" y="2790765"/>
                </a:lnTo>
                <a:lnTo>
                  <a:pt x="757092" y="2792822"/>
                </a:lnTo>
                <a:lnTo>
                  <a:pt x="756548" y="2794334"/>
                </a:lnTo>
                <a:lnTo>
                  <a:pt x="755520" y="2794879"/>
                </a:lnTo>
                <a:lnTo>
                  <a:pt x="753947" y="2793306"/>
                </a:lnTo>
                <a:lnTo>
                  <a:pt x="753463" y="2790221"/>
                </a:lnTo>
                <a:lnTo>
                  <a:pt x="752435" y="2789677"/>
                </a:lnTo>
                <a:lnTo>
                  <a:pt x="751951" y="2791249"/>
                </a:lnTo>
                <a:lnTo>
                  <a:pt x="751467" y="2791249"/>
                </a:lnTo>
                <a:lnTo>
                  <a:pt x="749410" y="2788164"/>
                </a:lnTo>
                <a:lnTo>
                  <a:pt x="748382" y="2785624"/>
                </a:lnTo>
                <a:lnTo>
                  <a:pt x="747354" y="2785079"/>
                </a:lnTo>
                <a:lnTo>
                  <a:pt x="747354" y="2787136"/>
                </a:lnTo>
                <a:lnTo>
                  <a:pt x="748866" y="2789677"/>
                </a:lnTo>
                <a:lnTo>
                  <a:pt x="748382" y="2791733"/>
                </a:lnTo>
                <a:lnTo>
                  <a:pt x="748382" y="2793790"/>
                </a:lnTo>
                <a:lnTo>
                  <a:pt x="746325" y="2794818"/>
                </a:lnTo>
                <a:lnTo>
                  <a:pt x="744269" y="2795302"/>
                </a:lnTo>
                <a:lnTo>
                  <a:pt x="740700" y="2793790"/>
                </a:lnTo>
                <a:lnTo>
                  <a:pt x="741184" y="2795847"/>
                </a:lnTo>
                <a:lnTo>
                  <a:pt x="741184" y="2797903"/>
                </a:lnTo>
                <a:lnTo>
                  <a:pt x="742756" y="2800444"/>
                </a:lnTo>
                <a:lnTo>
                  <a:pt x="742272" y="2800988"/>
                </a:lnTo>
                <a:lnTo>
                  <a:pt x="741728" y="2800444"/>
                </a:lnTo>
                <a:lnTo>
                  <a:pt x="740700" y="2798932"/>
                </a:lnTo>
                <a:lnTo>
                  <a:pt x="740216" y="2799476"/>
                </a:lnTo>
                <a:lnTo>
                  <a:pt x="740216" y="2800504"/>
                </a:lnTo>
                <a:lnTo>
                  <a:pt x="739187" y="2801049"/>
                </a:lnTo>
                <a:lnTo>
                  <a:pt x="737131" y="2800020"/>
                </a:lnTo>
                <a:lnTo>
                  <a:pt x="736647" y="2798992"/>
                </a:lnTo>
                <a:lnTo>
                  <a:pt x="736102" y="2798992"/>
                </a:lnTo>
                <a:lnTo>
                  <a:pt x="735618" y="2798508"/>
                </a:lnTo>
                <a:lnTo>
                  <a:pt x="735618" y="2796936"/>
                </a:lnTo>
                <a:lnTo>
                  <a:pt x="734590" y="2794395"/>
                </a:lnTo>
                <a:lnTo>
                  <a:pt x="734046" y="2791854"/>
                </a:lnTo>
                <a:lnTo>
                  <a:pt x="734046" y="2790342"/>
                </a:lnTo>
                <a:lnTo>
                  <a:pt x="733017" y="2789314"/>
                </a:lnTo>
                <a:lnTo>
                  <a:pt x="733017" y="2788769"/>
                </a:lnTo>
                <a:lnTo>
                  <a:pt x="734046" y="2788285"/>
                </a:lnTo>
                <a:lnTo>
                  <a:pt x="734590" y="2787741"/>
                </a:lnTo>
                <a:lnTo>
                  <a:pt x="734046" y="2786713"/>
                </a:lnTo>
                <a:lnTo>
                  <a:pt x="734046" y="2784112"/>
                </a:lnTo>
                <a:lnTo>
                  <a:pt x="735074" y="2783083"/>
                </a:lnTo>
                <a:lnTo>
                  <a:pt x="737615" y="2783083"/>
                </a:lnTo>
                <a:lnTo>
                  <a:pt x="737131" y="2782055"/>
                </a:lnTo>
                <a:lnTo>
                  <a:pt x="738159" y="2780482"/>
                </a:lnTo>
                <a:lnTo>
                  <a:pt x="739187" y="2780482"/>
                </a:lnTo>
                <a:lnTo>
                  <a:pt x="740700" y="2777942"/>
                </a:lnTo>
                <a:lnTo>
                  <a:pt x="740700" y="2776429"/>
                </a:lnTo>
                <a:lnTo>
                  <a:pt x="741184" y="2773889"/>
                </a:lnTo>
                <a:lnTo>
                  <a:pt x="741184" y="2770804"/>
                </a:lnTo>
                <a:lnTo>
                  <a:pt x="740155" y="2768747"/>
                </a:lnTo>
                <a:lnTo>
                  <a:pt x="740155" y="2767719"/>
                </a:lnTo>
                <a:lnTo>
                  <a:pt x="739611" y="2765662"/>
                </a:lnTo>
                <a:lnTo>
                  <a:pt x="739611" y="2762577"/>
                </a:lnTo>
                <a:lnTo>
                  <a:pt x="740639" y="2761065"/>
                </a:lnTo>
                <a:lnTo>
                  <a:pt x="739611" y="2759008"/>
                </a:lnTo>
                <a:lnTo>
                  <a:pt x="737554" y="2743644"/>
                </a:lnTo>
                <a:lnTo>
                  <a:pt x="736042" y="2740559"/>
                </a:lnTo>
                <a:lnTo>
                  <a:pt x="733501" y="2738018"/>
                </a:lnTo>
                <a:lnTo>
                  <a:pt x="733017" y="2736990"/>
                </a:lnTo>
                <a:lnTo>
                  <a:pt x="733501" y="2731848"/>
                </a:lnTo>
                <a:lnTo>
                  <a:pt x="735074" y="2729308"/>
                </a:lnTo>
                <a:lnTo>
                  <a:pt x="738159" y="2730336"/>
                </a:lnTo>
                <a:lnTo>
                  <a:pt x="740700" y="2729852"/>
                </a:lnTo>
                <a:lnTo>
                  <a:pt x="739671" y="2728824"/>
                </a:lnTo>
                <a:lnTo>
                  <a:pt x="739671" y="2726767"/>
                </a:lnTo>
                <a:lnTo>
                  <a:pt x="737615" y="2722170"/>
                </a:lnTo>
                <a:lnTo>
                  <a:pt x="737131" y="2719629"/>
                </a:lnTo>
                <a:lnTo>
                  <a:pt x="736647" y="2716544"/>
                </a:lnTo>
                <a:lnTo>
                  <a:pt x="736102" y="2715516"/>
                </a:lnTo>
                <a:lnTo>
                  <a:pt x="736102" y="2713459"/>
                </a:lnTo>
                <a:lnTo>
                  <a:pt x="735074" y="2711403"/>
                </a:lnTo>
                <a:lnTo>
                  <a:pt x="732473" y="2709346"/>
                </a:lnTo>
                <a:lnTo>
                  <a:pt x="731929" y="2708862"/>
                </a:lnTo>
                <a:lnTo>
                  <a:pt x="731929" y="2707289"/>
                </a:lnTo>
                <a:lnTo>
                  <a:pt x="731445" y="2706261"/>
                </a:lnTo>
                <a:lnTo>
                  <a:pt x="731445" y="2704204"/>
                </a:lnTo>
                <a:lnTo>
                  <a:pt x="730900" y="2700635"/>
                </a:lnTo>
                <a:lnTo>
                  <a:pt x="730356" y="2699063"/>
                </a:lnTo>
                <a:lnTo>
                  <a:pt x="730356" y="2695978"/>
                </a:lnTo>
                <a:lnTo>
                  <a:pt x="731868" y="2694405"/>
                </a:lnTo>
                <a:lnTo>
                  <a:pt x="731868" y="2693921"/>
                </a:lnTo>
                <a:lnTo>
                  <a:pt x="732412" y="2692893"/>
                </a:lnTo>
                <a:lnTo>
                  <a:pt x="732412" y="2689808"/>
                </a:lnTo>
                <a:lnTo>
                  <a:pt x="732957" y="2689324"/>
                </a:lnTo>
                <a:lnTo>
                  <a:pt x="732957" y="2688295"/>
                </a:lnTo>
                <a:lnTo>
                  <a:pt x="732412" y="2687812"/>
                </a:lnTo>
                <a:lnTo>
                  <a:pt x="732412" y="2687267"/>
                </a:lnTo>
                <a:lnTo>
                  <a:pt x="731384" y="2686239"/>
                </a:lnTo>
                <a:lnTo>
                  <a:pt x="731384" y="2685755"/>
                </a:lnTo>
                <a:lnTo>
                  <a:pt x="730840" y="2685211"/>
                </a:lnTo>
                <a:lnTo>
                  <a:pt x="729328" y="2685211"/>
                </a:lnTo>
                <a:lnTo>
                  <a:pt x="728299" y="2686239"/>
                </a:lnTo>
                <a:lnTo>
                  <a:pt x="727815" y="2686239"/>
                </a:lnTo>
                <a:lnTo>
                  <a:pt x="727331" y="2685755"/>
                </a:lnTo>
                <a:lnTo>
                  <a:pt x="725275" y="2684727"/>
                </a:lnTo>
                <a:lnTo>
                  <a:pt x="724730" y="2684243"/>
                </a:lnTo>
                <a:lnTo>
                  <a:pt x="724246" y="2683214"/>
                </a:lnTo>
                <a:lnTo>
                  <a:pt x="722734" y="2679101"/>
                </a:lnTo>
                <a:lnTo>
                  <a:pt x="722250" y="2676016"/>
                </a:lnTo>
                <a:lnTo>
                  <a:pt x="721706" y="2675472"/>
                </a:lnTo>
                <a:lnTo>
                  <a:pt x="721161" y="2675472"/>
                </a:lnTo>
                <a:lnTo>
                  <a:pt x="720677" y="2674988"/>
                </a:lnTo>
                <a:lnTo>
                  <a:pt x="720194" y="2674988"/>
                </a:lnTo>
                <a:lnTo>
                  <a:pt x="719165" y="2673959"/>
                </a:lnTo>
                <a:lnTo>
                  <a:pt x="718681" y="2672387"/>
                </a:lnTo>
                <a:lnTo>
                  <a:pt x="718137" y="2672387"/>
                </a:lnTo>
                <a:lnTo>
                  <a:pt x="718137" y="2671903"/>
                </a:lnTo>
                <a:lnTo>
                  <a:pt x="717593" y="2671903"/>
                </a:lnTo>
                <a:lnTo>
                  <a:pt x="717109" y="2671419"/>
                </a:lnTo>
                <a:lnTo>
                  <a:pt x="716625" y="2671419"/>
                </a:lnTo>
                <a:lnTo>
                  <a:pt x="716625" y="2669846"/>
                </a:lnTo>
                <a:lnTo>
                  <a:pt x="716080" y="2669362"/>
                </a:lnTo>
                <a:lnTo>
                  <a:pt x="716080" y="2667305"/>
                </a:lnTo>
                <a:lnTo>
                  <a:pt x="715596" y="2666822"/>
                </a:lnTo>
                <a:lnTo>
                  <a:pt x="714084" y="2663737"/>
                </a:lnTo>
                <a:lnTo>
                  <a:pt x="714084" y="2663253"/>
                </a:lnTo>
                <a:lnTo>
                  <a:pt x="714628" y="2661680"/>
                </a:lnTo>
                <a:lnTo>
                  <a:pt x="714628" y="2661196"/>
                </a:lnTo>
                <a:lnTo>
                  <a:pt x="714084" y="2661196"/>
                </a:lnTo>
                <a:lnTo>
                  <a:pt x="713600" y="2660652"/>
                </a:lnTo>
                <a:lnTo>
                  <a:pt x="713600" y="2659623"/>
                </a:lnTo>
                <a:lnTo>
                  <a:pt x="714084" y="2659139"/>
                </a:lnTo>
                <a:lnTo>
                  <a:pt x="714628" y="2658655"/>
                </a:lnTo>
                <a:lnTo>
                  <a:pt x="715657" y="2658111"/>
                </a:lnTo>
                <a:lnTo>
                  <a:pt x="717169" y="2657627"/>
                </a:lnTo>
                <a:lnTo>
                  <a:pt x="717169" y="2657083"/>
                </a:lnTo>
                <a:lnTo>
                  <a:pt x="717653" y="2656599"/>
                </a:lnTo>
                <a:lnTo>
                  <a:pt x="717169" y="2656054"/>
                </a:lnTo>
                <a:lnTo>
                  <a:pt x="717169" y="2655026"/>
                </a:lnTo>
                <a:lnTo>
                  <a:pt x="716685" y="2653998"/>
                </a:lnTo>
                <a:lnTo>
                  <a:pt x="717169" y="2651941"/>
                </a:lnTo>
                <a:lnTo>
                  <a:pt x="717169" y="2641658"/>
                </a:lnTo>
                <a:lnTo>
                  <a:pt x="716141" y="2638089"/>
                </a:lnTo>
                <a:cubicBezTo>
                  <a:pt x="709124" y="2621515"/>
                  <a:pt x="703982" y="2620184"/>
                  <a:pt x="700232" y="2602702"/>
                </a:cubicBezTo>
                <a:cubicBezTo>
                  <a:pt x="699687" y="2600888"/>
                  <a:pt x="695937" y="2597984"/>
                  <a:pt x="696119" y="2596048"/>
                </a:cubicBezTo>
                <a:lnTo>
                  <a:pt x="696119" y="2593992"/>
                </a:lnTo>
                <a:lnTo>
                  <a:pt x="695635" y="2593508"/>
                </a:lnTo>
                <a:lnTo>
                  <a:pt x="694606" y="2592963"/>
                </a:lnTo>
                <a:lnTo>
                  <a:pt x="694122" y="2592479"/>
                </a:lnTo>
                <a:lnTo>
                  <a:pt x="693094" y="2591935"/>
                </a:lnTo>
                <a:lnTo>
                  <a:pt x="692550" y="2591451"/>
                </a:lnTo>
                <a:lnTo>
                  <a:pt x="692066" y="2591451"/>
                </a:lnTo>
                <a:lnTo>
                  <a:pt x="691582" y="2590423"/>
                </a:lnTo>
                <a:lnTo>
                  <a:pt x="691098" y="2589939"/>
                </a:lnTo>
                <a:lnTo>
                  <a:pt x="690614" y="2588910"/>
                </a:lnTo>
                <a:lnTo>
                  <a:pt x="690614" y="2587882"/>
                </a:lnTo>
                <a:lnTo>
                  <a:pt x="690070" y="2586854"/>
                </a:lnTo>
                <a:lnTo>
                  <a:pt x="690070" y="2586309"/>
                </a:lnTo>
                <a:lnTo>
                  <a:pt x="690614" y="2585281"/>
                </a:lnTo>
                <a:lnTo>
                  <a:pt x="690614" y="2579655"/>
                </a:lnTo>
                <a:lnTo>
                  <a:pt x="691098" y="2577115"/>
                </a:lnTo>
                <a:lnTo>
                  <a:pt x="691582" y="2575058"/>
                </a:lnTo>
                <a:lnTo>
                  <a:pt x="691582" y="2574030"/>
                </a:lnTo>
                <a:lnTo>
                  <a:pt x="692066" y="2573486"/>
                </a:lnTo>
                <a:lnTo>
                  <a:pt x="692066" y="2573002"/>
                </a:lnTo>
                <a:lnTo>
                  <a:pt x="693094" y="2572518"/>
                </a:lnTo>
                <a:lnTo>
                  <a:pt x="693094" y="2571489"/>
                </a:lnTo>
                <a:lnTo>
                  <a:pt x="693578" y="2570945"/>
                </a:lnTo>
                <a:lnTo>
                  <a:pt x="693578" y="2568888"/>
                </a:lnTo>
                <a:lnTo>
                  <a:pt x="693094" y="2568344"/>
                </a:lnTo>
                <a:lnTo>
                  <a:pt x="693094" y="2567860"/>
                </a:lnTo>
                <a:lnTo>
                  <a:pt x="692550" y="2567315"/>
                </a:lnTo>
                <a:lnTo>
                  <a:pt x="691521" y="2566832"/>
                </a:lnTo>
                <a:lnTo>
                  <a:pt x="691521" y="2566287"/>
                </a:lnTo>
                <a:lnTo>
                  <a:pt x="691037" y="2565803"/>
                </a:lnTo>
                <a:lnTo>
                  <a:pt x="691037" y="2564291"/>
                </a:lnTo>
                <a:lnTo>
                  <a:pt x="691521" y="2563747"/>
                </a:lnTo>
                <a:lnTo>
                  <a:pt x="692005" y="2562718"/>
                </a:lnTo>
                <a:lnTo>
                  <a:pt x="692489" y="2562234"/>
                </a:lnTo>
                <a:lnTo>
                  <a:pt x="692489" y="2559694"/>
                </a:lnTo>
                <a:lnTo>
                  <a:pt x="692005" y="2559149"/>
                </a:lnTo>
                <a:cubicBezTo>
                  <a:pt x="690130" y="2557032"/>
                  <a:pt x="688194" y="2551467"/>
                  <a:pt x="685835" y="2549410"/>
                </a:cubicBezTo>
                <a:lnTo>
                  <a:pt x="686319" y="2548382"/>
                </a:lnTo>
                <a:lnTo>
                  <a:pt x="686319" y="2547838"/>
                </a:lnTo>
                <a:lnTo>
                  <a:pt x="687831" y="2546325"/>
                </a:lnTo>
                <a:lnTo>
                  <a:pt x="688315" y="2546325"/>
                </a:lnTo>
                <a:lnTo>
                  <a:pt x="688799" y="2545842"/>
                </a:lnTo>
                <a:lnTo>
                  <a:pt x="689283" y="2545297"/>
                </a:lnTo>
                <a:lnTo>
                  <a:pt x="689283" y="2544813"/>
                </a:lnTo>
                <a:lnTo>
                  <a:pt x="689767" y="2544269"/>
                </a:lnTo>
                <a:lnTo>
                  <a:pt x="689767" y="2542212"/>
                </a:lnTo>
                <a:lnTo>
                  <a:pt x="690312" y="2542212"/>
                </a:lnTo>
                <a:lnTo>
                  <a:pt x="690312" y="2541668"/>
                </a:lnTo>
                <a:lnTo>
                  <a:pt x="690795" y="2541184"/>
                </a:lnTo>
                <a:lnTo>
                  <a:pt x="690795" y="2540639"/>
                </a:lnTo>
                <a:lnTo>
                  <a:pt x="690312" y="2540639"/>
                </a:lnTo>
                <a:lnTo>
                  <a:pt x="690312" y="2540156"/>
                </a:lnTo>
                <a:lnTo>
                  <a:pt x="689767" y="2539672"/>
                </a:lnTo>
                <a:lnTo>
                  <a:pt x="689767" y="2539127"/>
                </a:lnTo>
                <a:lnTo>
                  <a:pt x="689283" y="2537615"/>
                </a:lnTo>
                <a:lnTo>
                  <a:pt x="689283" y="2536587"/>
                </a:lnTo>
                <a:lnTo>
                  <a:pt x="688799" y="2535558"/>
                </a:lnTo>
                <a:lnTo>
                  <a:pt x="688315" y="2534046"/>
                </a:lnTo>
                <a:cubicBezTo>
                  <a:pt x="687045" y="2532473"/>
                  <a:pt x="685896" y="2531929"/>
                  <a:pt x="683718" y="2531989"/>
                </a:cubicBezTo>
                <a:lnTo>
                  <a:pt x="683718" y="2531445"/>
                </a:lnTo>
                <a:lnTo>
                  <a:pt x="683234" y="2531445"/>
                </a:lnTo>
                <a:lnTo>
                  <a:pt x="683234" y="2530961"/>
                </a:lnTo>
                <a:lnTo>
                  <a:pt x="682206" y="2530961"/>
                </a:lnTo>
                <a:lnTo>
                  <a:pt x="682206" y="2530477"/>
                </a:lnTo>
                <a:lnTo>
                  <a:pt x="681722" y="2529933"/>
                </a:lnTo>
                <a:lnTo>
                  <a:pt x="681722" y="2529449"/>
                </a:lnTo>
                <a:lnTo>
                  <a:pt x="681238" y="2529449"/>
                </a:lnTo>
                <a:lnTo>
                  <a:pt x="681238" y="2528904"/>
                </a:lnTo>
                <a:lnTo>
                  <a:pt x="680210" y="2528904"/>
                </a:lnTo>
                <a:lnTo>
                  <a:pt x="679726" y="2529449"/>
                </a:lnTo>
                <a:lnTo>
                  <a:pt x="679181" y="2529449"/>
                </a:lnTo>
                <a:lnTo>
                  <a:pt x="678153" y="2529933"/>
                </a:lnTo>
                <a:lnTo>
                  <a:pt x="677125" y="2529933"/>
                </a:lnTo>
                <a:lnTo>
                  <a:pt x="676641" y="2530477"/>
                </a:lnTo>
                <a:lnTo>
                  <a:pt x="675612" y="2530477"/>
                </a:lnTo>
                <a:lnTo>
                  <a:pt x="675128" y="2529933"/>
                </a:lnTo>
                <a:lnTo>
                  <a:pt x="674100" y="2529933"/>
                </a:lnTo>
                <a:lnTo>
                  <a:pt x="674100" y="2529449"/>
                </a:lnTo>
                <a:lnTo>
                  <a:pt x="673556" y="2528420"/>
                </a:lnTo>
                <a:lnTo>
                  <a:pt x="673072" y="2527392"/>
                </a:lnTo>
                <a:lnTo>
                  <a:pt x="672588" y="2526364"/>
                </a:lnTo>
                <a:lnTo>
                  <a:pt x="672044" y="2526364"/>
                </a:lnTo>
                <a:lnTo>
                  <a:pt x="671560" y="2526908"/>
                </a:lnTo>
                <a:lnTo>
                  <a:pt x="670531" y="2526908"/>
                </a:lnTo>
                <a:lnTo>
                  <a:pt x="669987" y="2526364"/>
                </a:lnTo>
                <a:lnTo>
                  <a:pt x="669503" y="2526364"/>
                </a:lnTo>
                <a:cubicBezTo>
                  <a:pt x="666418" y="2526122"/>
                  <a:pt x="668535" y="2527090"/>
                  <a:pt x="665390" y="2526908"/>
                </a:cubicBezTo>
                <a:lnTo>
                  <a:pt x="665390" y="2526364"/>
                </a:lnTo>
                <a:lnTo>
                  <a:pt x="664845" y="2526364"/>
                </a:lnTo>
                <a:lnTo>
                  <a:pt x="664845" y="2525880"/>
                </a:lnTo>
                <a:lnTo>
                  <a:pt x="663817" y="2525880"/>
                </a:lnTo>
                <a:lnTo>
                  <a:pt x="663817" y="2525335"/>
                </a:lnTo>
                <a:lnTo>
                  <a:pt x="663333" y="2525335"/>
                </a:lnTo>
                <a:lnTo>
                  <a:pt x="662789" y="2524852"/>
                </a:lnTo>
                <a:lnTo>
                  <a:pt x="662789" y="2524307"/>
                </a:lnTo>
                <a:lnTo>
                  <a:pt x="661760" y="2522251"/>
                </a:lnTo>
                <a:lnTo>
                  <a:pt x="661216" y="2521767"/>
                </a:lnTo>
                <a:lnTo>
                  <a:pt x="660671" y="2521767"/>
                </a:lnTo>
                <a:lnTo>
                  <a:pt x="660187" y="2521283"/>
                </a:lnTo>
                <a:lnTo>
                  <a:pt x="659704" y="2521283"/>
                </a:lnTo>
                <a:lnTo>
                  <a:pt x="659704" y="2520738"/>
                </a:lnTo>
                <a:lnTo>
                  <a:pt x="658675" y="2520254"/>
                </a:lnTo>
                <a:lnTo>
                  <a:pt x="657647" y="2518198"/>
                </a:lnTo>
                <a:lnTo>
                  <a:pt x="657103" y="2518198"/>
                </a:lnTo>
                <a:lnTo>
                  <a:pt x="655046" y="2517169"/>
                </a:lnTo>
                <a:lnTo>
                  <a:pt x="655046" y="2516141"/>
                </a:lnTo>
                <a:lnTo>
                  <a:pt x="654562" y="2515657"/>
                </a:lnTo>
                <a:lnTo>
                  <a:pt x="654018" y="2515113"/>
                </a:lnTo>
                <a:lnTo>
                  <a:pt x="652505" y="2515113"/>
                </a:lnTo>
                <a:lnTo>
                  <a:pt x="652505" y="2514629"/>
                </a:lnTo>
                <a:lnTo>
                  <a:pt x="650449" y="2514629"/>
                </a:lnTo>
                <a:lnTo>
                  <a:pt x="650449" y="2514145"/>
                </a:lnTo>
                <a:lnTo>
                  <a:pt x="648936" y="2513601"/>
                </a:lnTo>
                <a:lnTo>
                  <a:pt x="648392" y="2512572"/>
                </a:lnTo>
                <a:lnTo>
                  <a:pt x="647848" y="2512088"/>
                </a:lnTo>
                <a:lnTo>
                  <a:pt x="646819" y="2512088"/>
                </a:lnTo>
                <a:lnTo>
                  <a:pt x="644763" y="2511060"/>
                </a:lnTo>
                <a:cubicBezTo>
                  <a:pt x="642222" y="2510939"/>
                  <a:pt x="642343" y="2511483"/>
                  <a:pt x="639621" y="2510031"/>
                </a:cubicBezTo>
                <a:lnTo>
                  <a:pt x="639077" y="2509003"/>
                </a:lnTo>
                <a:lnTo>
                  <a:pt x="638593" y="2508519"/>
                </a:lnTo>
                <a:lnTo>
                  <a:pt x="638593" y="2506947"/>
                </a:lnTo>
                <a:lnTo>
                  <a:pt x="639077" y="2505918"/>
                </a:lnTo>
                <a:lnTo>
                  <a:pt x="639077" y="2505434"/>
                </a:lnTo>
                <a:lnTo>
                  <a:pt x="640589" y="2503922"/>
                </a:lnTo>
                <a:lnTo>
                  <a:pt x="640589" y="2501865"/>
                </a:lnTo>
                <a:lnTo>
                  <a:pt x="639560" y="2497752"/>
                </a:lnTo>
                <a:lnTo>
                  <a:pt x="637988" y="2496240"/>
                </a:lnTo>
                <a:lnTo>
                  <a:pt x="637504" y="2496240"/>
                </a:lnTo>
                <a:lnTo>
                  <a:pt x="636475" y="2495756"/>
                </a:lnTo>
                <a:lnTo>
                  <a:pt x="635991" y="2495212"/>
                </a:lnTo>
                <a:lnTo>
                  <a:pt x="634963" y="2494728"/>
                </a:lnTo>
                <a:lnTo>
                  <a:pt x="633451" y="2493155"/>
                </a:lnTo>
                <a:lnTo>
                  <a:pt x="633451" y="2492126"/>
                </a:lnTo>
                <a:lnTo>
                  <a:pt x="632967" y="2491098"/>
                </a:lnTo>
                <a:lnTo>
                  <a:pt x="631939" y="2488558"/>
                </a:lnTo>
                <a:lnTo>
                  <a:pt x="631394" y="2486501"/>
                </a:lnTo>
                <a:lnTo>
                  <a:pt x="631394" y="2485473"/>
                </a:lnTo>
                <a:cubicBezTo>
                  <a:pt x="631213" y="2483416"/>
                  <a:pt x="632544" y="2481480"/>
                  <a:pt x="633451" y="2479847"/>
                </a:cubicBezTo>
                <a:cubicBezTo>
                  <a:pt x="633753" y="2476097"/>
                  <a:pt x="632604" y="2475794"/>
                  <a:pt x="630366" y="2472165"/>
                </a:cubicBezTo>
                <a:lnTo>
                  <a:pt x="629338" y="2471136"/>
                </a:lnTo>
                <a:lnTo>
                  <a:pt x="628309" y="2470653"/>
                </a:lnTo>
                <a:lnTo>
                  <a:pt x="627765" y="2470653"/>
                </a:lnTo>
                <a:lnTo>
                  <a:pt x="627281" y="2470169"/>
                </a:lnTo>
                <a:lnTo>
                  <a:pt x="626797" y="2469140"/>
                </a:lnTo>
                <a:lnTo>
                  <a:pt x="626253" y="2467568"/>
                </a:lnTo>
                <a:lnTo>
                  <a:pt x="625708" y="2467084"/>
                </a:lnTo>
                <a:lnTo>
                  <a:pt x="625224" y="2466055"/>
                </a:lnTo>
                <a:lnTo>
                  <a:pt x="625224" y="2465571"/>
                </a:lnTo>
                <a:lnTo>
                  <a:pt x="625708" y="2465027"/>
                </a:lnTo>
                <a:lnTo>
                  <a:pt x="626253" y="2464543"/>
                </a:lnTo>
                <a:lnTo>
                  <a:pt x="626253" y="2463999"/>
                </a:lnTo>
                <a:lnTo>
                  <a:pt x="626797" y="2460914"/>
                </a:lnTo>
                <a:lnTo>
                  <a:pt x="627281" y="2458857"/>
                </a:lnTo>
                <a:lnTo>
                  <a:pt x="627281" y="2456800"/>
                </a:lnTo>
                <a:lnTo>
                  <a:pt x="626797" y="2456317"/>
                </a:lnTo>
                <a:lnTo>
                  <a:pt x="626253" y="2455288"/>
                </a:lnTo>
                <a:lnTo>
                  <a:pt x="625708" y="2454744"/>
                </a:lnTo>
                <a:lnTo>
                  <a:pt x="625708" y="2453231"/>
                </a:lnTo>
                <a:lnTo>
                  <a:pt x="624680" y="2451175"/>
                </a:lnTo>
                <a:lnTo>
                  <a:pt x="624680" y="2449118"/>
                </a:lnTo>
                <a:lnTo>
                  <a:pt x="625164" y="2448574"/>
                </a:lnTo>
                <a:lnTo>
                  <a:pt x="625164" y="2446517"/>
                </a:lnTo>
                <a:lnTo>
                  <a:pt x="624680" y="2446033"/>
                </a:lnTo>
                <a:lnTo>
                  <a:pt x="624680" y="2445489"/>
                </a:lnTo>
                <a:lnTo>
                  <a:pt x="624135" y="2445005"/>
                </a:lnTo>
                <a:lnTo>
                  <a:pt x="622079" y="2441920"/>
                </a:lnTo>
                <a:lnTo>
                  <a:pt x="621051" y="2439863"/>
                </a:lnTo>
                <a:lnTo>
                  <a:pt x="621051" y="2438290"/>
                </a:lnTo>
                <a:lnTo>
                  <a:pt x="621534" y="2437806"/>
                </a:lnTo>
                <a:lnTo>
                  <a:pt x="623107" y="2433209"/>
                </a:lnTo>
                <a:lnTo>
                  <a:pt x="623107" y="2431697"/>
                </a:lnTo>
                <a:lnTo>
                  <a:pt x="623591" y="2430669"/>
                </a:lnTo>
                <a:lnTo>
                  <a:pt x="624075" y="2430124"/>
                </a:lnTo>
                <a:lnTo>
                  <a:pt x="624619" y="2429640"/>
                </a:lnTo>
                <a:lnTo>
                  <a:pt x="624619" y="2428612"/>
                </a:lnTo>
                <a:lnTo>
                  <a:pt x="625103" y="2428128"/>
                </a:lnTo>
                <a:lnTo>
                  <a:pt x="624619" y="2427100"/>
                </a:lnTo>
                <a:lnTo>
                  <a:pt x="624619" y="2424559"/>
                </a:lnTo>
                <a:lnTo>
                  <a:pt x="625103" y="2422986"/>
                </a:lnTo>
                <a:lnTo>
                  <a:pt x="625587" y="2421958"/>
                </a:lnTo>
                <a:lnTo>
                  <a:pt x="625587" y="2419418"/>
                </a:lnTo>
                <a:lnTo>
                  <a:pt x="626132" y="2417361"/>
                </a:lnTo>
                <a:lnTo>
                  <a:pt x="626132" y="2416333"/>
                </a:lnTo>
                <a:lnTo>
                  <a:pt x="625587" y="2415304"/>
                </a:lnTo>
                <a:lnTo>
                  <a:pt x="625587" y="2408106"/>
                </a:lnTo>
                <a:lnTo>
                  <a:pt x="627160" y="2405021"/>
                </a:lnTo>
                <a:lnTo>
                  <a:pt x="627160" y="2402480"/>
                </a:lnTo>
                <a:lnTo>
                  <a:pt x="627644" y="2402480"/>
                </a:lnTo>
                <a:lnTo>
                  <a:pt x="627644" y="2401936"/>
                </a:lnTo>
                <a:lnTo>
                  <a:pt x="628188" y="2401936"/>
                </a:lnTo>
                <a:lnTo>
                  <a:pt x="628733" y="2401452"/>
                </a:lnTo>
                <a:lnTo>
                  <a:pt x="629217" y="2401452"/>
                </a:lnTo>
                <a:lnTo>
                  <a:pt x="629217" y="2400908"/>
                </a:lnTo>
                <a:lnTo>
                  <a:pt x="629761" y="2399879"/>
                </a:lnTo>
                <a:lnTo>
                  <a:pt x="630305" y="2398367"/>
                </a:lnTo>
                <a:lnTo>
                  <a:pt x="630789" y="2397883"/>
                </a:lnTo>
                <a:lnTo>
                  <a:pt x="630789" y="2397339"/>
                </a:lnTo>
                <a:lnTo>
                  <a:pt x="631273" y="2396855"/>
                </a:lnTo>
                <a:lnTo>
                  <a:pt x="631273" y="2395827"/>
                </a:lnTo>
                <a:lnTo>
                  <a:pt x="631818" y="2395282"/>
                </a:lnTo>
                <a:lnTo>
                  <a:pt x="633330" y="2392197"/>
                </a:lnTo>
                <a:lnTo>
                  <a:pt x="633874" y="2391653"/>
                </a:lnTo>
                <a:lnTo>
                  <a:pt x="633874" y="2391169"/>
                </a:lnTo>
                <a:lnTo>
                  <a:pt x="634358" y="2390624"/>
                </a:lnTo>
                <a:lnTo>
                  <a:pt x="634358" y="2388568"/>
                </a:lnTo>
                <a:lnTo>
                  <a:pt x="634842" y="2387539"/>
                </a:lnTo>
                <a:lnTo>
                  <a:pt x="634842" y="2386995"/>
                </a:lnTo>
                <a:lnTo>
                  <a:pt x="635326" y="2385967"/>
                </a:lnTo>
                <a:lnTo>
                  <a:pt x="635326" y="2382337"/>
                </a:lnTo>
                <a:lnTo>
                  <a:pt x="634842" y="2381853"/>
                </a:lnTo>
                <a:lnTo>
                  <a:pt x="634842" y="2380825"/>
                </a:lnTo>
                <a:lnTo>
                  <a:pt x="634358" y="2380341"/>
                </a:lnTo>
                <a:lnTo>
                  <a:pt x="632846" y="2379313"/>
                </a:lnTo>
                <a:lnTo>
                  <a:pt x="630789" y="2378284"/>
                </a:lnTo>
                <a:lnTo>
                  <a:pt x="630305" y="2377740"/>
                </a:lnTo>
                <a:lnTo>
                  <a:pt x="630305" y="2376712"/>
                </a:lnTo>
                <a:cubicBezTo>
                  <a:pt x="627886" y="2372114"/>
                  <a:pt x="629640" y="2369029"/>
                  <a:pt x="627221" y="2363888"/>
                </a:cubicBezTo>
                <a:lnTo>
                  <a:pt x="626737" y="2362859"/>
                </a:lnTo>
                <a:lnTo>
                  <a:pt x="625708" y="2361831"/>
                </a:lnTo>
                <a:lnTo>
                  <a:pt x="624680" y="2359774"/>
                </a:lnTo>
                <a:lnTo>
                  <a:pt x="624680" y="2358746"/>
                </a:lnTo>
                <a:lnTo>
                  <a:pt x="625164" y="2358262"/>
                </a:lnTo>
                <a:lnTo>
                  <a:pt x="625164" y="2356206"/>
                </a:lnTo>
                <a:lnTo>
                  <a:pt x="624680" y="2355661"/>
                </a:lnTo>
                <a:lnTo>
                  <a:pt x="625164" y="2351548"/>
                </a:lnTo>
                <a:lnTo>
                  <a:pt x="625648" y="2351064"/>
                </a:lnTo>
                <a:lnTo>
                  <a:pt x="625648" y="2350519"/>
                </a:lnTo>
                <a:lnTo>
                  <a:pt x="626192" y="2350519"/>
                </a:lnTo>
                <a:lnTo>
                  <a:pt x="626192" y="2349491"/>
                </a:lnTo>
                <a:lnTo>
                  <a:pt x="626737" y="2349491"/>
                </a:lnTo>
                <a:lnTo>
                  <a:pt x="626737" y="2349007"/>
                </a:lnTo>
                <a:lnTo>
                  <a:pt x="627221" y="2346467"/>
                </a:lnTo>
                <a:lnTo>
                  <a:pt x="627221" y="2342837"/>
                </a:lnTo>
                <a:lnTo>
                  <a:pt x="627704" y="2341809"/>
                </a:lnTo>
                <a:lnTo>
                  <a:pt x="627704" y="2339208"/>
                </a:lnTo>
                <a:lnTo>
                  <a:pt x="628733" y="2338180"/>
                </a:lnTo>
                <a:lnTo>
                  <a:pt x="628733" y="2337151"/>
                </a:lnTo>
                <a:lnTo>
                  <a:pt x="629217" y="2337151"/>
                </a:lnTo>
                <a:lnTo>
                  <a:pt x="629217" y="2336607"/>
                </a:lnTo>
                <a:lnTo>
                  <a:pt x="630245" y="2335578"/>
                </a:lnTo>
                <a:lnTo>
                  <a:pt x="630729" y="2335095"/>
                </a:lnTo>
                <a:lnTo>
                  <a:pt x="631757" y="2334611"/>
                </a:lnTo>
                <a:lnTo>
                  <a:pt x="633270" y="2334066"/>
                </a:lnTo>
                <a:lnTo>
                  <a:pt x="633814" y="2333582"/>
                </a:lnTo>
                <a:lnTo>
                  <a:pt x="634842" y="2333038"/>
                </a:lnTo>
                <a:lnTo>
                  <a:pt x="634842" y="2332554"/>
                </a:lnTo>
                <a:lnTo>
                  <a:pt x="635326" y="2331526"/>
                </a:lnTo>
                <a:lnTo>
                  <a:pt x="636354" y="2330497"/>
                </a:lnTo>
                <a:lnTo>
                  <a:pt x="636354" y="2329953"/>
                </a:lnTo>
                <a:lnTo>
                  <a:pt x="636838" y="2328924"/>
                </a:lnTo>
                <a:lnTo>
                  <a:pt x="638895" y="2327896"/>
                </a:lnTo>
                <a:lnTo>
                  <a:pt x="639439" y="2327352"/>
                </a:lnTo>
                <a:lnTo>
                  <a:pt x="641980" y="2327352"/>
                </a:lnTo>
                <a:lnTo>
                  <a:pt x="641980" y="2327896"/>
                </a:lnTo>
                <a:lnTo>
                  <a:pt x="642464" y="2327896"/>
                </a:lnTo>
                <a:lnTo>
                  <a:pt x="642464" y="2328380"/>
                </a:lnTo>
                <a:lnTo>
                  <a:pt x="643492" y="2328380"/>
                </a:lnTo>
                <a:lnTo>
                  <a:pt x="643492" y="2328924"/>
                </a:lnTo>
                <a:lnTo>
                  <a:pt x="643976" y="2328380"/>
                </a:lnTo>
                <a:lnTo>
                  <a:pt x="646033" y="2326868"/>
                </a:lnTo>
                <a:lnTo>
                  <a:pt x="646577" y="2326323"/>
                </a:lnTo>
                <a:lnTo>
                  <a:pt x="646577" y="2324267"/>
                </a:lnTo>
                <a:lnTo>
                  <a:pt x="646033" y="2323722"/>
                </a:lnTo>
                <a:lnTo>
                  <a:pt x="645549" y="2322694"/>
                </a:lnTo>
                <a:lnTo>
                  <a:pt x="645549" y="2315496"/>
                </a:lnTo>
                <a:lnTo>
                  <a:pt x="646033" y="2315496"/>
                </a:lnTo>
                <a:lnTo>
                  <a:pt x="646033" y="2315012"/>
                </a:lnTo>
                <a:lnTo>
                  <a:pt x="646577" y="2315012"/>
                </a:lnTo>
                <a:lnTo>
                  <a:pt x="646577" y="2314467"/>
                </a:lnTo>
                <a:lnTo>
                  <a:pt x="647061" y="2314467"/>
                </a:lnTo>
                <a:lnTo>
                  <a:pt x="648089" y="2313439"/>
                </a:lnTo>
                <a:lnTo>
                  <a:pt x="648634" y="2313439"/>
                </a:lnTo>
                <a:lnTo>
                  <a:pt x="648634" y="2309326"/>
                </a:lnTo>
                <a:lnTo>
                  <a:pt x="649118" y="2309326"/>
                </a:lnTo>
                <a:lnTo>
                  <a:pt x="649118" y="2307814"/>
                </a:lnTo>
                <a:lnTo>
                  <a:pt x="649602" y="2307269"/>
                </a:lnTo>
                <a:lnTo>
                  <a:pt x="649602" y="2306241"/>
                </a:lnTo>
                <a:lnTo>
                  <a:pt x="650146" y="2306241"/>
                </a:lnTo>
                <a:lnTo>
                  <a:pt x="650146" y="2305757"/>
                </a:lnTo>
                <a:lnTo>
                  <a:pt x="650630" y="2305757"/>
                </a:lnTo>
                <a:lnTo>
                  <a:pt x="651114" y="2306241"/>
                </a:lnTo>
                <a:lnTo>
                  <a:pt x="651114" y="2307269"/>
                </a:lnTo>
                <a:lnTo>
                  <a:pt x="651658" y="2307269"/>
                </a:lnTo>
                <a:lnTo>
                  <a:pt x="651658" y="2307814"/>
                </a:lnTo>
                <a:lnTo>
                  <a:pt x="652203" y="2308298"/>
                </a:lnTo>
                <a:lnTo>
                  <a:pt x="652203" y="2308842"/>
                </a:lnTo>
                <a:lnTo>
                  <a:pt x="652687" y="2308842"/>
                </a:lnTo>
                <a:lnTo>
                  <a:pt x="652687" y="2309326"/>
                </a:lnTo>
                <a:lnTo>
                  <a:pt x="654743" y="2309326"/>
                </a:lnTo>
                <a:lnTo>
                  <a:pt x="656316" y="2308298"/>
                </a:lnTo>
                <a:lnTo>
                  <a:pt x="656800" y="2307269"/>
                </a:lnTo>
                <a:lnTo>
                  <a:pt x="657828" y="2306241"/>
                </a:lnTo>
                <a:lnTo>
                  <a:pt x="658312" y="2305213"/>
                </a:lnTo>
                <a:lnTo>
                  <a:pt x="658796" y="2304728"/>
                </a:lnTo>
                <a:lnTo>
                  <a:pt x="659825" y="2304728"/>
                </a:lnTo>
                <a:lnTo>
                  <a:pt x="660309" y="2304184"/>
                </a:lnTo>
                <a:lnTo>
                  <a:pt x="660853" y="2304184"/>
                </a:lnTo>
                <a:lnTo>
                  <a:pt x="661397" y="2303700"/>
                </a:lnTo>
                <a:lnTo>
                  <a:pt x="661397" y="2303216"/>
                </a:lnTo>
                <a:lnTo>
                  <a:pt x="661881" y="2303216"/>
                </a:lnTo>
                <a:lnTo>
                  <a:pt x="661881" y="2302672"/>
                </a:lnTo>
                <a:lnTo>
                  <a:pt x="662365" y="2302672"/>
                </a:lnTo>
                <a:lnTo>
                  <a:pt x="664966" y="2302188"/>
                </a:lnTo>
                <a:lnTo>
                  <a:pt x="666478" y="2302188"/>
                </a:lnTo>
                <a:lnTo>
                  <a:pt x="666478" y="2301644"/>
                </a:lnTo>
                <a:lnTo>
                  <a:pt x="666962" y="2301644"/>
                </a:lnTo>
                <a:lnTo>
                  <a:pt x="667446" y="2300615"/>
                </a:lnTo>
                <a:lnTo>
                  <a:pt x="667446" y="2296502"/>
                </a:lnTo>
                <a:lnTo>
                  <a:pt x="666418" y="2296018"/>
                </a:lnTo>
                <a:lnTo>
                  <a:pt x="666418" y="2293961"/>
                </a:lnTo>
                <a:lnTo>
                  <a:pt x="665874" y="2293417"/>
                </a:lnTo>
                <a:lnTo>
                  <a:pt x="665874" y="2292933"/>
                </a:lnTo>
                <a:lnTo>
                  <a:pt x="664845" y="2291360"/>
                </a:lnTo>
                <a:lnTo>
                  <a:pt x="664845" y="2289304"/>
                </a:lnTo>
                <a:lnTo>
                  <a:pt x="665329" y="2288759"/>
                </a:lnTo>
                <a:lnTo>
                  <a:pt x="665329" y="2288275"/>
                </a:lnTo>
                <a:lnTo>
                  <a:pt x="667870" y="2288275"/>
                </a:lnTo>
                <a:lnTo>
                  <a:pt x="667870" y="2287731"/>
                </a:lnTo>
                <a:lnTo>
                  <a:pt x="669382" y="2286219"/>
                </a:lnTo>
                <a:lnTo>
                  <a:pt x="669926" y="2285735"/>
                </a:lnTo>
                <a:lnTo>
                  <a:pt x="670410" y="2285735"/>
                </a:lnTo>
                <a:lnTo>
                  <a:pt x="670955" y="2285190"/>
                </a:lnTo>
                <a:lnTo>
                  <a:pt x="671983" y="2284706"/>
                </a:lnTo>
                <a:lnTo>
                  <a:pt x="672467" y="2284162"/>
                </a:lnTo>
                <a:lnTo>
                  <a:pt x="672951" y="2283678"/>
                </a:lnTo>
                <a:lnTo>
                  <a:pt x="672951" y="2283194"/>
                </a:lnTo>
                <a:lnTo>
                  <a:pt x="673495" y="2282650"/>
                </a:lnTo>
                <a:lnTo>
                  <a:pt x="674524" y="2282166"/>
                </a:lnTo>
                <a:lnTo>
                  <a:pt x="675008" y="2282166"/>
                </a:lnTo>
                <a:lnTo>
                  <a:pt x="675552" y="2281621"/>
                </a:lnTo>
                <a:lnTo>
                  <a:pt x="677609" y="2279565"/>
                </a:lnTo>
                <a:lnTo>
                  <a:pt x="678093" y="2278536"/>
                </a:lnTo>
                <a:lnTo>
                  <a:pt x="679121" y="2277508"/>
                </a:lnTo>
                <a:lnTo>
                  <a:pt x="681177" y="2277508"/>
                </a:lnTo>
                <a:lnTo>
                  <a:pt x="683234" y="2276964"/>
                </a:lnTo>
                <a:lnTo>
                  <a:pt x="683718" y="2276964"/>
                </a:lnTo>
                <a:lnTo>
                  <a:pt x="683718" y="2276480"/>
                </a:lnTo>
                <a:lnTo>
                  <a:pt x="684202" y="2276480"/>
                </a:lnTo>
                <a:lnTo>
                  <a:pt x="684202" y="2274907"/>
                </a:lnTo>
                <a:lnTo>
                  <a:pt x="684686" y="2274907"/>
                </a:lnTo>
                <a:lnTo>
                  <a:pt x="684686" y="2273879"/>
                </a:lnTo>
                <a:lnTo>
                  <a:pt x="685230" y="2272850"/>
                </a:lnTo>
                <a:lnTo>
                  <a:pt x="685714" y="2270794"/>
                </a:lnTo>
                <a:lnTo>
                  <a:pt x="685714" y="2269765"/>
                </a:lnTo>
                <a:lnTo>
                  <a:pt x="686259" y="2269281"/>
                </a:lnTo>
                <a:lnTo>
                  <a:pt x="687771" y="2266196"/>
                </a:lnTo>
                <a:lnTo>
                  <a:pt x="688255" y="2265652"/>
                </a:lnTo>
                <a:lnTo>
                  <a:pt x="688739" y="2265168"/>
                </a:lnTo>
                <a:lnTo>
                  <a:pt x="689223" y="2264140"/>
                </a:lnTo>
                <a:lnTo>
                  <a:pt x="689223" y="2263112"/>
                </a:lnTo>
                <a:lnTo>
                  <a:pt x="689767" y="2262083"/>
                </a:lnTo>
                <a:lnTo>
                  <a:pt x="689767" y="2261055"/>
                </a:lnTo>
                <a:lnTo>
                  <a:pt x="690251" y="2261055"/>
                </a:lnTo>
                <a:cubicBezTo>
                  <a:pt x="690493" y="2257304"/>
                  <a:pt x="689525" y="2259603"/>
                  <a:pt x="689767" y="2256458"/>
                </a:cubicBezTo>
                <a:lnTo>
                  <a:pt x="689767" y="2255913"/>
                </a:lnTo>
                <a:lnTo>
                  <a:pt x="690251" y="2255429"/>
                </a:lnTo>
                <a:lnTo>
                  <a:pt x="690251" y="2251316"/>
                </a:lnTo>
                <a:lnTo>
                  <a:pt x="690735" y="2250832"/>
                </a:lnTo>
                <a:cubicBezTo>
                  <a:pt x="689162" y="2247989"/>
                  <a:pt x="691098" y="2245146"/>
                  <a:pt x="692308" y="2242605"/>
                </a:cubicBezTo>
                <a:lnTo>
                  <a:pt x="692792" y="2240549"/>
                </a:lnTo>
                <a:lnTo>
                  <a:pt x="692792" y="2239520"/>
                </a:lnTo>
                <a:lnTo>
                  <a:pt x="693336" y="2239036"/>
                </a:lnTo>
                <a:lnTo>
                  <a:pt x="693336" y="2238492"/>
                </a:lnTo>
                <a:lnTo>
                  <a:pt x="692792" y="2238008"/>
                </a:lnTo>
                <a:lnTo>
                  <a:pt x="692792" y="2237464"/>
                </a:lnTo>
                <a:lnTo>
                  <a:pt x="691763" y="2236435"/>
                </a:lnTo>
                <a:lnTo>
                  <a:pt x="691763" y="2235951"/>
                </a:lnTo>
                <a:lnTo>
                  <a:pt x="691279" y="2235951"/>
                </a:lnTo>
                <a:cubicBezTo>
                  <a:pt x="691703" y="2230991"/>
                  <a:pt x="689162" y="2230689"/>
                  <a:pt x="689767" y="2226696"/>
                </a:cubicBezTo>
                <a:lnTo>
                  <a:pt x="690251" y="2225184"/>
                </a:lnTo>
                <a:lnTo>
                  <a:pt x="690251" y="2222644"/>
                </a:lnTo>
                <a:lnTo>
                  <a:pt x="690735" y="2221615"/>
                </a:lnTo>
                <a:lnTo>
                  <a:pt x="690735" y="2220587"/>
                </a:lnTo>
                <a:lnTo>
                  <a:pt x="690251" y="2220043"/>
                </a:lnTo>
                <a:lnTo>
                  <a:pt x="690251" y="2219014"/>
                </a:lnTo>
                <a:lnTo>
                  <a:pt x="689223" y="2216958"/>
                </a:lnTo>
                <a:lnTo>
                  <a:pt x="689223" y="2212844"/>
                </a:lnTo>
                <a:lnTo>
                  <a:pt x="689767" y="2212360"/>
                </a:lnTo>
                <a:lnTo>
                  <a:pt x="690251" y="2211332"/>
                </a:lnTo>
                <a:lnTo>
                  <a:pt x="690251" y="2209820"/>
                </a:lnTo>
                <a:lnTo>
                  <a:pt x="691279" y="2208247"/>
                </a:lnTo>
                <a:lnTo>
                  <a:pt x="691279" y="2204678"/>
                </a:lnTo>
                <a:lnTo>
                  <a:pt x="691763" y="2203650"/>
                </a:lnTo>
                <a:lnTo>
                  <a:pt x="692308" y="2202138"/>
                </a:lnTo>
                <a:lnTo>
                  <a:pt x="692308" y="2201593"/>
                </a:lnTo>
                <a:lnTo>
                  <a:pt x="693820" y="2201593"/>
                </a:lnTo>
                <a:lnTo>
                  <a:pt x="694304" y="2201109"/>
                </a:lnTo>
                <a:lnTo>
                  <a:pt x="694788" y="2201109"/>
                </a:lnTo>
                <a:lnTo>
                  <a:pt x="695272" y="2200625"/>
                </a:lnTo>
                <a:lnTo>
                  <a:pt x="695272" y="2200081"/>
                </a:lnTo>
                <a:lnTo>
                  <a:pt x="695816" y="2199597"/>
                </a:lnTo>
                <a:lnTo>
                  <a:pt x="695816" y="2198024"/>
                </a:lnTo>
                <a:lnTo>
                  <a:pt x="695272" y="2196996"/>
                </a:lnTo>
                <a:lnTo>
                  <a:pt x="695272" y="2194939"/>
                </a:lnTo>
                <a:lnTo>
                  <a:pt x="695816" y="2194395"/>
                </a:lnTo>
                <a:lnTo>
                  <a:pt x="695816" y="2193367"/>
                </a:lnTo>
                <a:lnTo>
                  <a:pt x="696300" y="2191310"/>
                </a:lnTo>
                <a:lnTo>
                  <a:pt x="696300" y="2186713"/>
                </a:lnTo>
                <a:lnTo>
                  <a:pt x="697328" y="2185684"/>
                </a:lnTo>
                <a:lnTo>
                  <a:pt x="697328" y="2184656"/>
                </a:lnTo>
                <a:lnTo>
                  <a:pt x="697812" y="2184656"/>
                </a:lnTo>
                <a:lnTo>
                  <a:pt x="697812" y="2183628"/>
                </a:lnTo>
                <a:lnTo>
                  <a:pt x="698296" y="2182115"/>
                </a:lnTo>
                <a:lnTo>
                  <a:pt x="698296" y="2181087"/>
                </a:lnTo>
                <a:lnTo>
                  <a:pt x="698780" y="2180603"/>
                </a:lnTo>
                <a:lnTo>
                  <a:pt x="698780" y="2180059"/>
                </a:lnTo>
                <a:lnTo>
                  <a:pt x="699324" y="2180059"/>
                </a:lnTo>
                <a:lnTo>
                  <a:pt x="699324" y="2179575"/>
                </a:lnTo>
                <a:lnTo>
                  <a:pt x="698780" y="2179575"/>
                </a:lnTo>
                <a:lnTo>
                  <a:pt x="698780" y="2178546"/>
                </a:lnTo>
                <a:lnTo>
                  <a:pt x="698296" y="2178002"/>
                </a:lnTo>
                <a:lnTo>
                  <a:pt x="698296" y="2176974"/>
                </a:lnTo>
                <a:lnTo>
                  <a:pt x="699808" y="2175461"/>
                </a:lnTo>
                <a:lnTo>
                  <a:pt x="699808" y="2174978"/>
                </a:lnTo>
                <a:lnTo>
                  <a:pt x="700292" y="2173949"/>
                </a:lnTo>
                <a:lnTo>
                  <a:pt x="700292" y="2173405"/>
                </a:lnTo>
                <a:lnTo>
                  <a:pt x="700776" y="2172921"/>
                </a:lnTo>
                <a:lnTo>
                  <a:pt x="701805" y="2171409"/>
                </a:lnTo>
                <a:lnTo>
                  <a:pt x="701805" y="2169352"/>
                </a:lnTo>
                <a:lnTo>
                  <a:pt x="700776" y="2167295"/>
                </a:lnTo>
                <a:lnTo>
                  <a:pt x="697691" y="2158585"/>
                </a:lnTo>
                <a:lnTo>
                  <a:pt x="697691" y="2155016"/>
                </a:lnTo>
                <a:lnTo>
                  <a:pt x="698175" y="2154471"/>
                </a:lnTo>
                <a:cubicBezTo>
                  <a:pt x="697510" y="2152899"/>
                  <a:pt x="697691" y="2149451"/>
                  <a:pt x="695090" y="2149874"/>
                </a:cubicBezTo>
                <a:lnTo>
                  <a:pt x="695090" y="2147334"/>
                </a:lnTo>
                <a:lnTo>
                  <a:pt x="695635" y="2147334"/>
                </a:lnTo>
                <a:lnTo>
                  <a:pt x="695635" y="2146789"/>
                </a:lnTo>
                <a:lnTo>
                  <a:pt x="696119" y="2146305"/>
                </a:lnTo>
                <a:lnTo>
                  <a:pt x="696119" y="2142192"/>
                </a:lnTo>
                <a:lnTo>
                  <a:pt x="696603" y="2141648"/>
                </a:lnTo>
                <a:lnTo>
                  <a:pt x="697086" y="2141648"/>
                </a:lnTo>
                <a:lnTo>
                  <a:pt x="697570" y="2141164"/>
                </a:lnTo>
                <a:lnTo>
                  <a:pt x="698054" y="2141164"/>
                </a:lnTo>
                <a:lnTo>
                  <a:pt x="698054" y="2140619"/>
                </a:lnTo>
                <a:lnTo>
                  <a:pt x="698538" y="2140135"/>
                </a:lnTo>
                <a:lnTo>
                  <a:pt x="698538" y="2139591"/>
                </a:lnTo>
                <a:lnTo>
                  <a:pt x="699083" y="2139591"/>
                </a:lnTo>
                <a:lnTo>
                  <a:pt x="699083" y="2139107"/>
                </a:lnTo>
                <a:lnTo>
                  <a:pt x="699566" y="2139107"/>
                </a:lnTo>
                <a:lnTo>
                  <a:pt x="700050" y="2138563"/>
                </a:lnTo>
                <a:lnTo>
                  <a:pt x="702591" y="2138563"/>
                </a:lnTo>
                <a:lnTo>
                  <a:pt x="703075" y="2139107"/>
                </a:lnTo>
                <a:lnTo>
                  <a:pt x="704103" y="2139107"/>
                </a:lnTo>
                <a:lnTo>
                  <a:pt x="705132" y="2138563"/>
                </a:lnTo>
                <a:lnTo>
                  <a:pt x="705615" y="2137534"/>
                </a:lnTo>
                <a:lnTo>
                  <a:pt x="705615" y="2131909"/>
                </a:lnTo>
                <a:lnTo>
                  <a:pt x="705132" y="2131364"/>
                </a:lnTo>
                <a:cubicBezTo>
                  <a:pt x="705434" y="2125497"/>
                  <a:pt x="704466" y="2129247"/>
                  <a:pt x="704103" y="2124166"/>
                </a:cubicBezTo>
                <a:lnTo>
                  <a:pt x="704103" y="2123682"/>
                </a:lnTo>
                <a:lnTo>
                  <a:pt x="705615" y="2122109"/>
                </a:lnTo>
                <a:lnTo>
                  <a:pt x="706644" y="2122109"/>
                </a:lnTo>
                <a:lnTo>
                  <a:pt x="707672" y="2122654"/>
                </a:lnTo>
                <a:lnTo>
                  <a:pt x="709184" y="2123138"/>
                </a:lnTo>
                <a:lnTo>
                  <a:pt x="710213" y="2124166"/>
                </a:lnTo>
                <a:lnTo>
                  <a:pt x="710213" y="2124650"/>
                </a:lnTo>
                <a:lnTo>
                  <a:pt x="710697" y="2124650"/>
                </a:lnTo>
                <a:lnTo>
                  <a:pt x="710697" y="2125678"/>
                </a:lnTo>
                <a:lnTo>
                  <a:pt x="711181" y="2126223"/>
                </a:lnTo>
                <a:lnTo>
                  <a:pt x="711181" y="2126707"/>
                </a:lnTo>
                <a:lnTo>
                  <a:pt x="712693" y="2127251"/>
                </a:lnTo>
                <a:lnTo>
                  <a:pt x="712693" y="2127735"/>
                </a:lnTo>
                <a:lnTo>
                  <a:pt x="713721" y="2128279"/>
                </a:lnTo>
                <a:lnTo>
                  <a:pt x="714205" y="2129308"/>
                </a:lnTo>
                <a:lnTo>
                  <a:pt x="714689" y="2129792"/>
                </a:lnTo>
                <a:lnTo>
                  <a:pt x="715233" y="2130820"/>
                </a:lnTo>
                <a:lnTo>
                  <a:pt x="715717" y="2131304"/>
                </a:lnTo>
                <a:lnTo>
                  <a:pt x="716746" y="2131304"/>
                </a:lnTo>
                <a:lnTo>
                  <a:pt x="718802" y="2131848"/>
                </a:lnTo>
                <a:lnTo>
                  <a:pt x="719831" y="2131304"/>
                </a:lnTo>
                <a:lnTo>
                  <a:pt x="721887" y="2130820"/>
                </a:lnTo>
                <a:lnTo>
                  <a:pt x="722432" y="2129792"/>
                </a:lnTo>
                <a:lnTo>
                  <a:pt x="722916" y="2129308"/>
                </a:lnTo>
                <a:lnTo>
                  <a:pt x="722916" y="2128763"/>
                </a:lnTo>
                <a:lnTo>
                  <a:pt x="723400" y="2128279"/>
                </a:lnTo>
                <a:lnTo>
                  <a:pt x="723400" y="2127251"/>
                </a:lnTo>
                <a:lnTo>
                  <a:pt x="722371" y="2124650"/>
                </a:lnTo>
                <a:lnTo>
                  <a:pt x="721827" y="2123622"/>
                </a:lnTo>
                <a:lnTo>
                  <a:pt x="721827" y="2121565"/>
                </a:lnTo>
                <a:lnTo>
                  <a:pt x="722371" y="2121020"/>
                </a:lnTo>
                <a:lnTo>
                  <a:pt x="722855" y="2120537"/>
                </a:lnTo>
                <a:lnTo>
                  <a:pt x="723339" y="2120053"/>
                </a:lnTo>
                <a:lnTo>
                  <a:pt x="723883" y="2119508"/>
                </a:lnTo>
                <a:lnTo>
                  <a:pt x="724428" y="2119024"/>
                </a:lnTo>
                <a:lnTo>
                  <a:pt x="724912" y="2119024"/>
                </a:lnTo>
                <a:lnTo>
                  <a:pt x="725396" y="2115455"/>
                </a:lnTo>
                <a:lnTo>
                  <a:pt x="725396" y="2114427"/>
                </a:lnTo>
                <a:lnTo>
                  <a:pt x="724912" y="2113883"/>
                </a:lnTo>
                <a:lnTo>
                  <a:pt x="724912" y="2113399"/>
                </a:lnTo>
                <a:lnTo>
                  <a:pt x="725396" y="2112370"/>
                </a:lnTo>
                <a:lnTo>
                  <a:pt x="725396" y="2111826"/>
                </a:lnTo>
                <a:lnTo>
                  <a:pt x="726424" y="2110798"/>
                </a:lnTo>
                <a:lnTo>
                  <a:pt x="726908" y="2108741"/>
                </a:lnTo>
                <a:lnTo>
                  <a:pt x="726908" y="2107713"/>
                </a:lnTo>
                <a:lnTo>
                  <a:pt x="727452" y="2106684"/>
                </a:lnTo>
                <a:lnTo>
                  <a:pt x="727452" y="2106201"/>
                </a:lnTo>
                <a:lnTo>
                  <a:pt x="726908" y="2105172"/>
                </a:lnTo>
                <a:lnTo>
                  <a:pt x="725880" y="2103115"/>
                </a:lnTo>
                <a:lnTo>
                  <a:pt x="724367" y="2098518"/>
                </a:lnTo>
                <a:lnTo>
                  <a:pt x="723823" y="2097006"/>
                </a:lnTo>
                <a:lnTo>
                  <a:pt x="722311" y="2095433"/>
                </a:lnTo>
                <a:lnTo>
                  <a:pt x="722311" y="2094949"/>
                </a:lnTo>
                <a:lnTo>
                  <a:pt x="721766" y="2094465"/>
                </a:lnTo>
                <a:lnTo>
                  <a:pt x="721766" y="2088295"/>
                </a:lnTo>
                <a:lnTo>
                  <a:pt x="720254" y="2085755"/>
                </a:lnTo>
                <a:lnTo>
                  <a:pt x="719226" y="2083214"/>
                </a:lnTo>
                <a:cubicBezTo>
                  <a:pt x="717713" y="2078012"/>
                  <a:pt x="717593" y="2082730"/>
                  <a:pt x="717713" y="2077589"/>
                </a:cubicBezTo>
                <a:lnTo>
                  <a:pt x="717713" y="2076560"/>
                </a:lnTo>
                <a:lnTo>
                  <a:pt x="715657" y="2073475"/>
                </a:lnTo>
                <a:lnTo>
                  <a:pt x="715657" y="2069906"/>
                </a:lnTo>
                <a:lnTo>
                  <a:pt x="715173" y="2068878"/>
                </a:lnTo>
                <a:lnTo>
                  <a:pt x="714145" y="2066277"/>
                </a:lnTo>
                <a:lnTo>
                  <a:pt x="714145" y="2065793"/>
                </a:lnTo>
                <a:lnTo>
                  <a:pt x="712632" y="2064281"/>
                </a:lnTo>
                <a:lnTo>
                  <a:pt x="711120" y="2064281"/>
                </a:lnTo>
                <a:lnTo>
                  <a:pt x="710092" y="2063736"/>
                </a:lnTo>
                <a:lnTo>
                  <a:pt x="709608" y="2063736"/>
                </a:lnTo>
                <a:lnTo>
                  <a:pt x="709063" y="2063253"/>
                </a:lnTo>
                <a:lnTo>
                  <a:pt x="708579" y="2062224"/>
                </a:lnTo>
                <a:cubicBezTo>
                  <a:pt x="708761" y="2059321"/>
                  <a:pt x="707854" y="2063192"/>
                  <a:pt x="708096" y="2058655"/>
                </a:cubicBezTo>
                <a:lnTo>
                  <a:pt x="708096" y="2058111"/>
                </a:lnTo>
                <a:lnTo>
                  <a:pt x="706523" y="2056054"/>
                </a:lnTo>
                <a:lnTo>
                  <a:pt x="706523" y="2055510"/>
                </a:lnTo>
                <a:lnTo>
                  <a:pt x="706039" y="2054481"/>
                </a:lnTo>
                <a:lnTo>
                  <a:pt x="705495" y="2053998"/>
                </a:lnTo>
                <a:lnTo>
                  <a:pt x="705011" y="2052969"/>
                </a:lnTo>
                <a:lnTo>
                  <a:pt x="703498" y="2050429"/>
                </a:lnTo>
                <a:lnTo>
                  <a:pt x="703014" y="2049884"/>
                </a:lnTo>
                <a:lnTo>
                  <a:pt x="703014" y="2049400"/>
                </a:lnTo>
                <a:lnTo>
                  <a:pt x="702530" y="2049400"/>
                </a:lnTo>
                <a:lnTo>
                  <a:pt x="701986" y="2048856"/>
                </a:lnTo>
                <a:lnTo>
                  <a:pt x="701502" y="2048856"/>
                </a:lnTo>
                <a:lnTo>
                  <a:pt x="701502" y="2048372"/>
                </a:lnTo>
                <a:lnTo>
                  <a:pt x="701018" y="2047828"/>
                </a:lnTo>
                <a:lnTo>
                  <a:pt x="700534" y="2046799"/>
                </a:lnTo>
                <a:lnTo>
                  <a:pt x="700534" y="2045771"/>
                </a:lnTo>
                <a:lnTo>
                  <a:pt x="700050" y="2045771"/>
                </a:lnTo>
                <a:lnTo>
                  <a:pt x="699566" y="2045226"/>
                </a:lnTo>
                <a:lnTo>
                  <a:pt x="698538" y="2044198"/>
                </a:lnTo>
                <a:lnTo>
                  <a:pt x="697510" y="2042686"/>
                </a:lnTo>
                <a:lnTo>
                  <a:pt x="697510" y="2034459"/>
                </a:lnTo>
                <a:lnTo>
                  <a:pt x="697994" y="2033975"/>
                </a:lnTo>
                <a:lnTo>
                  <a:pt x="697994" y="2032947"/>
                </a:lnTo>
                <a:lnTo>
                  <a:pt x="698478" y="2031919"/>
                </a:lnTo>
                <a:lnTo>
                  <a:pt x="699022" y="2031374"/>
                </a:lnTo>
                <a:lnTo>
                  <a:pt x="698478" y="2030890"/>
                </a:lnTo>
                <a:lnTo>
                  <a:pt x="698478" y="2030407"/>
                </a:lnTo>
                <a:lnTo>
                  <a:pt x="697994" y="2030407"/>
                </a:lnTo>
                <a:lnTo>
                  <a:pt x="697994" y="2028834"/>
                </a:lnTo>
                <a:lnTo>
                  <a:pt x="697510" y="2028350"/>
                </a:lnTo>
                <a:lnTo>
                  <a:pt x="697510" y="2027321"/>
                </a:lnTo>
                <a:lnTo>
                  <a:pt x="697026" y="2025265"/>
                </a:lnTo>
                <a:lnTo>
                  <a:pt x="697026" y="2024236"/>
                </a:lnTo>
                <a:lnTo>
                  <a:pt x="698054" y="2023208"/>
                </a:lnTo>
                <a:lnTo>
                  <a:pt x="698054" y="2020668"/>
                </a:lnTo>
                <a:cubicBezTo>
                  <a:pt x="698478" y="2018369"/>
                  <a:pt x="696784" y="2018309"/>
                  <a:pt x="694969" y="2016070"/>
                </a:cubicBezTo>
                <a:lnTo>
                  <a:pt x="694485" y="2015586"/>
                </a:lnTo>
                <a:lnTo>
                  <a:pt x="691400" y="2015586"/>
                </a:lnTo>
                <a:lnTo>
                  <a:pt x="690916" y="2015042"/>
                </a:lnTo>
                <a:lnTo>
                  <a:pt x="689404" y="2013530"/>
                </a:lnTo>
                <a:lnTo>
                  <a:pt x="689404" y="2009417"/>
                </a:lnTo>
                <a:lnTo>
                  <a:pt x="688860" y="2008932"/>
                </a:lnTo>
                <a:lnTo>
                  <a:pt x="688376" y="2007420"/>
                </a:lnTo>
                <a:lnTo>
                  <a:pt x="687892" y="2006876"/>
                </a:lnTo>
                <a:lnTo>
                  <a:pt x="687408" y="2005848"/>
                </a:lnTo>
                <a:lnTo>
                  <a:pt x="687408" y="2002763"/>
                </a:lnTo>
                <a:lnTo>
                  <a:pt x="686924" y="2002218"/>
                </a:lnTo>
                <a:lnTo>
                  <a:pt x="686440" y="2001734"/>
                </a:lnTo>
                <a:lnTo>
                  <a:pt x="685956" y="2001734"/>
                </a:lnTo>
                <a:lnTo>
                  <a:pt x="684444" y="2000222"/>
                </a:lnTo>
                <a:lnTo>
                  <a:pt x="683416" y="1999678"/>
                </a:lnTo>
                <a:lnTo>
                  <a:pt x="682932" y="1999194"/>
                </a:lnTo>
                <a:lnTo>
                  <a:pt x="682932" y="1998165"/>
                </a:lnTo>
                <a:lnTo>
                  <a:pt x="683416" y="1997137"/>
                </a:lnTo>
                <a:lnTo>
                  <a:pt x="683900" y="1996593"/>
                </a:lnTo>
                <a:lnTo>
                  <a:pt x="683900" y="1996109"/>
                </a:lnTo>
                <a:lnTo>
                  <a:pt x="683416" y="1995080"/>
                </a:lnTo>
                <a:lnTo>
                  <a:pt x="682387" y="1993568"/>
                </a:lnTo>
                <a:lnTo>
                  <a:pt x="681843" y="1992540"/>
                </a:lnTo>
                <a:lnTo>
                  <a:pt x="681359" y="1992540"/>
                </a:lnTo>
                <a:cubicBezTo>
                  <a:pt x="679484" y="1988608"/>
                  <a:pt x="675491" y="1990362"/>
                  <a:pt x="673132" y="1982256"/>
                </a:cubicBezTo>
                <a:cubicBezTo>
                  <a:pt x="670531" y="1976207"/>
                  <a:pt x="669926" y="1980865"/>
                  <a:pt x="667507" y="1973001"/>
                </a:cubicBezTo>
                <a:lnTo>
                  <a:pt x="667507" y="1972518"/>
                </a:lnTo>
                <a:lnTo>
                  <a:pt x="666962" y="1971973"/>
                </a:lnTo>
                <a:lnTo>
                  <a:pt x="666962" y="1970945"/>
                </a:lnTo>
                <a:lnTo>
                  <a:pt x="666478" y="1968404"/>
                </a:lnTo>
                <a:lnTo>
                  <a:pt x="666478" y="1967920"/>
                </a:lnTo>
                <a:lnTo>
                  <a:pt x="665995" y="1967920"/>
                </a:lnTo>
                <a:lnTo>
                  <a:pt x="665995" y="1967376"/>
                </a:lnTo>
                <a:lnTo>
                  <a:pt x="665450" y="1967376"/>
                </a:lnTo>
                <a:lnTo>
                  <a:pt x="665450" y="1966348"/>
                </a:lnTo>
                <a:lnTo>
                  <a:pt x="664966" y="1965803"/>
                </a:lnTo>
                <a:lnTo>
                  <a:pt x="663938" y="1965319"/>
                </a:lnTo>
                <a:lnTo>
                  <a:pt x="663393" y="1965319"/>
                </a:lnTo>
                <a:lnTo>
                  <a:pt x="663393" y="1964291"/>
                </a:lnTo>
                <a:lnTo>
                  <a:pt x="663938" y="1964291"/>
                </a:lnTo>
                <a:cubicBezTo>
                  <a:pt x="663998" y="1961690"/>
                  <a:pt x="663152" y="1962476"/>
                  <a:pt x="663393" y="1958665"/>
                </a:cubicBezTo>
                <a:lnTo>
                  <a:pt x="662910" y="1958665"/>
                </a:lnTo>
                <a:lnTo>
                  <a:pt x="662426" y="1958121"/>
                </a:lnTo>
                <a:lnTo>
                  <a:pt x="661397" y="1958121"/>
                </a:lnTo>
                <a:lnTo>
                  <a:pt x="660913" y="1957637"/>
                </a:lnTo>
                <a:lnTo>
                  <a:pt x="660913" y="1955580"/>
                </a:lnTo>
                <a:lnTo>
                  <a:pt x="659885" y="1953524"/>
                </a:lnTo>
                <a:lnTo>
                  <a:pt x="659885" y="1953040"/>
                </a:lnTo>
                <a:lnTo>
                  <a:pt x="658857" y="1952011"/>
                </a:lnTo>
                <a:lnTo>
                  <a:pt x="658312" y="1951528"/>
                </a:lnTo>
                <a:lnTo>
                  <a:pt x="657828" y="1951044"/>
                </a:lnTo>
                <a:lnTo>
                  <a:pt x="655772" y="1948987"/>
                </a:lnTo>
                <a:lnTo>
                  <a:pt x="655288" y="1947959"/>
                </a:lnTo>
                <a:lnTo>
                  <a:pt x="653776" y="1944390"/>
                </a:lnTo>
                <a:lnTo>
                  <a:pt x="653776" y="1943906"/>
                </a:lnTo>
                <a:lnTo>
                  <a:pt x="653231" y="1943422"/>
                </a:lnTo>
                <a:lnTo>
                  <a:pt x="653231" y="1939853"/>
                </a:lnTo>
                <a:lnTo>
                  <a:pt x="652203" y="1938341"/>
                </a:lnTo>
                <a:lnTo>
                  <a:pt x="652203" y="1935256"/>
                </a:lnTo>
                <a:lnTo>
                  <a:pt x="652687" y="1934227"/>
                </a:lnTo>
                <a:lnTo>
                  <a:pt x="653231" y="1933744"/>
                </a:lnTo>
                <a:lnTo>
                  <a:pt x="653231" y="1932715"/>
                </a:lnTo>
                <a:lnTo>
                  <a:pt x="652203" y="1929146"/>
                </a:lnTo>
                <a:lnTo>
                  <a:pt x="652203" y="1927090"/>
                </a:lnTo>
                <a:lnTo>
                  <a:pt x="651719" y="1926061"/>
                </a:lnTo>
                <a:lnTo>
                  <a:pt x="651719" y="1924005"/>
                </a:lnTo>
                <a:cubicBezTo>
                  <a:pt x="649239" y="1917774"/>
                  <a:pt x="652747" y="1922371"/>
                  <a:pt x="647606" y="1916322"/>
                </a:cubicBezTo>
                <a:cubicBezTo>
                  <a:pt x="645791" y="1914629"/>
                  <a:pt x="644823" y="1912391"/>
                  <a:pt x="644037" y="1910152"/>
                </a:cubicBezTo>
                <a:lnTo>
                  <a:pt x="644037" y="1909668"/>
                </a:lnTo>
                <a:lnTo>
                  <a:pt x="643008" y="1906584"/>
                </a:lnTo>
                <a:lnTo>
                  <a:pt x="643008" y="1905071"/>
                </a:lnTo>
                <a:lnTo>
                  <a:pt x="642524" y="1904587"/>
                </a:lnTo>
                <a:lnTo>
                  <a:pt x="642524" y="1904103"/>
                </a:lnTo>
                <a:lnTo>
                  <a:pt x="641980" y="1903619"/>
                </a:lnTo>
                <a:lnTo>
                  <a:pt x="641980" y="1903136"/>
                </a:lnTo>
                <a:lnTo>
                  <a:pt x="641496" y="1903136"/>
                </a:lnTo>
                <a:lnTo>
                  <a:pt x="640468" y="1902107"/>
                </a:lnTo>
                <a:lnTo>
                  <a:pt x="640468" y="1901563"/>
                </a:lnTo>
                <a:cubicBezTo>
                  <a:pt x="639560" y="1899506"/>
                  <a:pt x="639137" y="1899506"/>
                  <a:pt x="638411" y="1897450"/>
                </a:cubicBezTo>
                <a:lnTo>
                  <a:pt x="637927" y="1896966"/>
                </a:lnTo>
                <a:lnTo>
                  <a:pt x="637443" y="1895937"/>
                </a:lnTo>
                <a:lnTo>
                  <a:pt x="636959" y="1895453"/>
                </a:lnTo>
                <a:lnTo>
                  <a:pt x="636959" y="1893941"/>
                </a:lnTo>
                <a:lnTo>
                  <a:pt x="634903" y="1889828"/>
                </a:lnTo>
                <a:lnTo>
                  <a:pt x="634903" y="1888799"/>
                </a:lnTo>
                <a:lnTo>
                  <a:pt x="634419" y="1888315"/>
                </a:lnTo>
                <a:lnTo>
                  <a:pt x="634419" y="1887832"/>
                </a:lnTo>
                <a:lnTo>
                  <a:pt x="633390" y="1887832"/>
                </a:lnTo>
                <a:cubicBezTo>
                  <a:pt x="632785" y="1884202"/>
                  <a:pt x="628491" y="1880149"/>
                  <a:pt x="627765" y="1876520"/>
                </a:cubicBezTo>
                <a:lnTo>
                  <a:pt x="627221" y="1876036"/>
                </a:lnTo>
                <a:lnTo>
                  <a:pt x="627221" y="1874524"/>
                </a:lnTo>
                <a:lnTo>
                  <a:pt x="627765" y="1873496"/>
                </a:lnTo>
                <a:lnTo>
                  <a:pt x="628309" y="1873012"/>
                </a:lnTo>
                <a:lnTo>
                  <a:pt x="628793" y="1872528"/>
                </a:lnTo>
                <a:lnTo>
                  <a:pt x="628793" y="1869987"/>
                </a:lnTo>
                <a:lnTo>
                  <a:pt x="629338" y="1869503"/>
                </a:lnTo>
                <a:lnTo>
                  <a:pt x="629338" y="1869019"/>
                </a:lnTo>
                <a:lnTo>
                  <a:pt x="629882" y="1868535"/>
                </a:lnTo>
                <a:lnTo>
                  <a:pt x="629882" y="1868051"/>
                </a:lnTo>
                <a:lnTo>
                  <a:pt x="630910" y="1867023"/>
                </a:lnTo>
                <a:lnTo>
                  <a:pt x="633995" y="1864966"/>
                </a:lnTo>
                <a:lnTo>
                  <a:pt x="636052" y="1863938"/>
                </a:lnTo>
                <a:lnTo>
                  <a:pt x="636536" y="1863454"/>
                </a:lnTo>
                <a:lnTo>
                  <a:pt x="637080" y="1863454"/>
                </a:lnTo>
                <a:lnTo>
                  <a:pt x="637080" y="1862970"/>
                </a:lnTo>
                <a:lnTo>
                  <a:pt x="637564" y="1862486"/>
                </a:lnTo>
                <a:lnTo>
                  <a:pt x="637564" y="1860430"/>
                </a:lnTo>
                <a:lnTo>
                  <a:pt x="637080" y="1859946"/>
                </a:lnTo>
                <a:lnTo>
                  <a:pt x="637080" y="1856861"/>
                </a:lnTo>
                <a:lnTo>
                  <a:pt x="638109" y="1855832"/>
                </a:lnTo>
                <a:lnTo>
                  <a:pt x="638109" y="1854804"/>
                </a:lnTo>
                <a:cubicBezTo>
                  <a:pt x="640226" y="1852566"/>
                  <a:pt x="639560" y="1854199"/>
                  <a:pt x="639621" y="1851235"/>
                </a:cubicBezTo>
                <a:lnTo>
                  <a:pt x="638593" y="1850207"/>
                </a:lnTo>
                <a:lnTo>
                  <a:pt x="637080" y="1849178"/>
                </a:lnTo>
                <a:lnTo>
                  <a:pt x="636536" y="1848695"/>
                </a:lnTo>
                <a:lnTo>
                  <a:pt x="636052" y="1848211"/>
                </a:lnTo>
                <a:lnTo>
                  <a:pt x="636052" y="1847727"/>
                </a:lnTo>
                <a:cubicBezTo>
                  <a:pt x="634177" y="1843734"/>
                  <a:pt x="635689" y="1845186"/>
                  <a:pt x="632483" y="1842101"/>
                </a:cubicBezTo>
                <a:lnTo>
                  <a:pt x="631455" y="1841073"/>
                </a:lnTo>
                <a:lnTo>
                  <a:pt x="628854" y="1841073"/>
                </a:lnTo>
                <a:lnTo>
                  <a:pt x="628370" y="1840589"/>
                </a:lnTo>
                <a:lnTo>
                  <a:pt x="628370" y="1840105"/>
                </a:lnTo>
                <a:cubicBezTo>
                  <a:pt x="628128" y="1837988"/>
                  <a:pt x="629035" y="1839561"/>
                  <a:pt x="630426" y="1835992"/>
                </a:cubicBezTo>
                <a:lnTo>
                  <a:pt x="631999" y="1833935"/>
                </a:lnTo>
                <a:lnTo>
                  <a:pt x="632483" y="1832907"/>
                </a:lnTo>
                <a:lnTo>
                  <a:pt x="632483" y="1831878"/>
                </a:lnTo>
                <a:lnTo>
                  <a:pt x="631999" y="1831334"/>
                </a:lnTo>
                <a:lnTo>
                  <a:pt x="631455" y="1829277"/>
                </a:lnTo>
                <a:lnTo>
                  <a:pt x="630910" y="1829277"/>
                </a:lnTo>
                <a:lnTo>
                  <a:pt x="630910" y="1827221"/>
                </a:lnTo>
                <a:lnTo>
                  <a:pt x="630426" y="1826737"/>
                </a:lnTo>
                <a:lnTo>
                  <a:pt x="629942" y="1826253"/>
                </a:lnTo>
                <a:lnTo>
                  <a:pt x="629942" y="1825769"/>
                </a:lnTo>
                <a:lnTo>
                  <a:pt x="630426" y="1825769"/>
                </a:lnTo>
                <a:lnTo>
                  <a:pt x="630426" y="1825285"/>
                </a:lnTo>
                <a:lnTo>
                  <a:pt x="632967" y="1824801"/>
                </a:lnTo>
                <a:lnTo>
                  <a:pt x="633511" y="1824801"/>
                </a:lnTo>
                <a:lnTo>
                  <a:pt x="633511" y="1824317"/>
                </a:lnTo>
                <a:lnTo>
                  <a:pt x="634540" y="1823833"/>
                </a:lnTo>
                <a:lnTo>
                  <a:pt x="634540" y="1822805"/>
                </a:lnTo>
                <a:lnTo>
                  <a:pt x="633028" y="1819236"/>
                </a:lnTo>
                <a:lnTo>
                  <a:pt x="633028" y="1817179"/>
                </a:lnTo>
                <a:lnTo>
                  <a:pt x="633572" y="1816695"/>
                </a:lnTo>
                <a:lnTo>
                  <a:pt x="634056" y="1816695"/>
                </a:lnTo>
                <a:lnTo>
                  <a:pt x="635084" y="1815667"/>
                </a:lnTo>
                <a:lnTo>
                  <a:pt x="635084" y="1814639"/>
                </a:lnTo>
                <a:lnTo>
                  <a:pt x="635629" y="1814639"/>
                </a:lnTo>
                <a:lnTo>
                  <a:pt x="636657" y="1813611"/>
                </a:lnTo>
                <a:lnTo>
                  <a:pt x="636657" y="1813126"/>
                </a:lnTo>
                <a:lnTo>
                  <a:pt x="637201" y="1812643"/>
                </a:lnTo>
                <a:lnTo>
                  <a:pt x="637685" y="1812643"/>
                </a:lnTo>
                <a:lnTo>
                  <a:pt x="639258" y="1811614"/>
                </a:lnTo>
                <a:lnTo>
                  <a:pt x="642343" y="1811614"/>
                </a:lnTo>
                <a:lnTo>
                  <a:pt x="642343" y="1811130"/>
                </a:lnTo>
                <a:lnTo>
                  <a:pt x="643371" y="1811130"/>
                </a:lnTo>
                <a:lnTo>
                  <a:pt x="643855" y="1810646"/>
                </a:lnTo>
                <a:lnTo>
                  <a:pt x="644400" y="1810646"/>
                </a:lnTo>
                <a:lnTo>
                  <a:pt x="644400" y="1810163"/>
                </a:lnTo>
                <a:lnTo>
                  <a:pt x="646456" y="1810163"/>
                </a:lnTo>
                <a:lnTo>
                  <a:pt x="647485" y="1811191"/>
                </a:lnTo>
                <a:lnTo>
                  <a:pt x="647485" y="1811675"/>
                </a:lnTo>
                <a:lnTo>
                  <a:pt x="648513" y="1811675"/>
                </a:lnTo>
                <a:lnTo>
                  <a:pt x="651054" y="1810646"/>
                </a:lnTo>
                <a:lnTo>
                  <a:pt x="652082" y="1810646"/>
                </a:lnTo>
                <a:lnTo>
                  <a:pt x="652566" y="1810163"/>
                </a:lnTo>
                <a:lnTo>
                  <a:pt x="652566" y="1809679"/>
                </a:lnTo>
                <a:lnTo>
                  <a:pt x="654138" y="1808650"/>
                </a:lnTo>
                <a:lnTo>
                  <a:pt x="655167" y="1808166"/>
                </a:lnTo>
                <a:lnTo>
                  <a:pt x="655711" y="1808166"/>
                </a:lnTo>
                <a:lnTo>
                  <a:pt x="657768" y="1807138"/>
                </a:lnTo>
                <a:lnTo>
                  <a:pt x="661337" y="1807138"/>
                </a:lnTo>
                <a:lnTo>
                  <a:pt x="662365" y="1806110"/>
                </a:lnTo>
                <a:lnTo>
                  <a:pt x="662365" y="1805626"/>
                </a:lnTo>
                <a:lnTo>
                  <a:pt x="662910" y="1805626"/>
                </a:lnTo>
                <a:lnTo>
                  <a:pt x="664422" y="1805142"/>
                </a:lnTo>
                <a:lnTo>
                  <a:pt x="665934" y="1805142"/>
                </a:lnTo>
                <a:lnTo>
                  <a:pt x="666962" y="1804658"/>
                </a:lnTo>
                <a:lnTo>
                  <a:pt x="667991" y="1804658"/>
                </a:lnTo>
                <a:lnTo>
                  <a:pt x="667991" y="1805142"/>
                </a:lnTo>
                <a:lnTo>
                  <a:pt x="668535" y="1805142"/>
                </a:lnTo>
                <a:lnTo>
                  <a:pt x="671076" y="1806170"/>
                </a:lnTo>
                <a:lnTo>
                  <a:pt x="672104" y="1806170"/>
                </a:lnTo>
                <a:lnTo>
                  <a:pt x="672588" y="1806654"/>
                </a:lnTo>
                <a:lnTo>
                  <a:pt x="673072" y="1806654"/>
                </a:lnTo>
                <a:lnTo>
                  <a:pt x="673616" y="1806170"/>
                </a:lnTo>
                <a:lnTo>
                  <a:pt x="674100" y="1806170"/>
                </a:lnTo>
                <a:lnTo>
                  <a:pt x="674100" y="1805686"/>
                </a:lnTo>
                <a:lnTo>
                  <a:pt x="674584" y="1805686"/>
                </a:lnTo>
                <a:lnTo>
                  <a:pt x="674584" y="1804658"/>
                </a:lnTo>
                <a:lnTo>
                  <a:pt x="674100" y="1804658"/>
                </a:lnTo>
                <a:lnTo>
                  <a:pt x="674584" y="1804174"/>
                </a:lnTo>
                <a:lnTo>
                  <a:pt x="674584" y="1803690"/>
                </a:lnTo>
                <a:lnTo>
                  <a:pt x="675612" y="1803690"/>
                </a:lnTo>
                <a:lnTo>
                  <a:pt x="675612" y="1803146"/>
                </a:lnTo>
                <a:lnTo>
                  <a:pt x="676096" y="1802662"/>
                </a:lnTo>
                <a:lnTo>
                  <a:pt x="678153" y="1798065"/>
                </a:lnTo>
                <a:lnTo>
                  <a:pt x="678153" y="1795524"/>
                </a:lnTo>
                <a:lnTo>
                  <a:pt x="678637" y="1794496"/>
                </a:lnTo>
                <a:lnTo>
                  <a:pt x="679181" y="1794012"/>
                </a:lnTo>
                <a:lnTo>
                  <a:pt x="679181" y="1792983"/>
                </a:lnTo>
                <a:lnTo>
                  <a:pt x="679665" y="1790927"/>
                </a:lnTo>
                <a:lnTo>
                  <a:pt x="679665" y="1790443"/>
                </a:lnTo>
                <a:lnTo>
                  <a:pt x="680149" y="1790443"/>
                </a:lnTo>
                <a:lnTo>
                  <a:pt x="680694" y="1789415"/>
                </a:lnTo>
                <a:lnTo>
                  <a:pt x="680694" y="1787902"/>
                </a:lnTo>
                <a:lnTo>
                  <a:pt x="681177" y="1786874"/>
                </a:lnTo>
                <a:lnTo>
                  <a:pt x="681177" y="1786390"/>
                </a:lnTo>
                <a:lnTo>
                  <a:pt x="681661" y="1785362"/>
                </a:lnTo>
                <a:lnTo>
                  <a:pt x="682145" y="1783849"/>
                </a:lnTo>
                <a:lnTo>
                  <a:pt x="682145" y="1782821"/>
                </a:lnTo>
                <a:lnTo>
                  <a:pt x="681661" y="1781793"/>
                </a:lnTo>
                <a:lnTo>
                  <a:pt x="682145" y="1780764"/>
                </a:lnTo>
                <a:lnTo>
                  <a:pt x="683174" y="1780764"/>
                </a:lnTo>
                <a:lnTo>
                  <a:pt x="683658" y="1780280"/>
                </a:lnTo>
                <a:lnTo>
                  <a:pt x="683658" y="1779796"/>
                </a:lnTo>
                <a:lnTo>
                  <a:pt x="684142" y="1779313"/>
                </a:lnTo>
                <a:lnTo>
                  <a:pt x="683658" y="1777256"/>
                </a:lnTo>
                <a:lnTo>
                  <a:pt x="684142" y="1776772"/>
                </a:lnTo>
                <a:lnTo>
                  <a:pt x="684142" y="1776288"/>
                </a:lnTo>
                <a:lnTo>
                  <a:pt x="684625" y="1776288"/>
                </a:lnTo>
                <a:lnTo>
                  <a:pt x="685170" y="1775804"/>
                </a:lnTo>
                <a:lnTo>
                  <a:pt x="687226" y="1774292"/>
                </a:lnTo>
                <a:lnTo>
                  <a:pt x="688255" y="1772780"/>
                </a:lnTo>
                <a:lnTo>
                  <a:pt x="688255" y="1772296"/>
                </a:lnTo>
                <a:lnTo>
                  <a:pt x="688739" y="1772296"/>
                </a:lnTo>
                <a:lnTo>
                  <a:pt x="688739" y="1770239"/>
                </a:lnTo>
                <a:lnTo>
                  <a:pt x="688255" y="1769211"/>
                </a:lnTo>
                <a:lnTo>
                  <a:pt x="687771" y="1768727"/>
                </a:lnTo>
                <a:lnTo>
                  <a:pt x="687771" y="1767698"/>
                </a:lnTo>
                <a:lnTo>
                  <a:pt x="686743" y="1767215"/>
                </a:lnTo>
                <a:lnTo>
                  <a:pt x="686259" y="1766731"/>
                </a:lnTo>
                <a:lnTo>
                  <a:pt x="686259" y="1765702"/>
                </a:lnTo>
                <a:lnTo>
                  <a:pt x="685714" y="1764190"/>
                </a:lnTo>
                <a:lnTo>
                  <a:pt x="685230" y="1764190"/>
                </a:lnTo>
                <a:lnTo>
                  <a:pt x="685230" y="1763706"/>
                </a:lnTo>
                <a:lnTo>
                  <a:pt x="682145" y="1764190"/>
                </a:lnTo>
                <a:lnTo>
                  <a:pt x="681117" y="1764190"/>
                </a:lnTo>
                <a:lnTo>
                  <a:pt x="681117" y="1763706"/>
                </a:lnTo>
                <a:lnTo>
                  <a:pt x="680089" y="1762678"/>
                </a:lnTo>
                <a:lnTo>
                  <a:pt x="680089" y="1761166"/>
                </a:lnTo>
                <a:lnTo>
                  <a:pt x="680633" y="1760682"/>
                </a:lnTo>
                <a:lnTo>
                  <a:pt x="680633" y="1760198"/>
                </a:lnTo>
                <a:lnTo>
                  <a:pt x="681117" y="1759714"/>
                </a:lnTo>
                <a:lnTo>
                  <a:pt x="681117" y="1757657"/>
                </a:lnTo>
                <a:lnTo>
                  <a:pt x="680633" y="1757113"/>
                </a:lnTo>
                <a:lnTo>
                  <a:pt x="680633" y="1756629"/>
                </a:lnTo>
                <a:lnTo>
                  <a:pt x="680089" y="1755600"/>
                </a:lnTo>
                <a:lnTo>
                  <a:pt x="679605" y="1755117"/>
                </a:lnTo>
                <a:lnTo>
                  <a:pt x="679605" y="1753060"/>
                </a:lnTo>
                <a:lnTo>
                  <a:pt x="679121" y="1752032"/>
                </a:lnTo>
                <a:cubicBezTo>
                  <a:pt x="678818" y="1747011"/>
                  <a:pt x="679847" y="1749551"/>
                  <a:pt x="679605" y="1746406"/>
                </a:cubicBezTo>
                <a:lnTo>
                  <a:pt x="680089" y="1746406"/>
                </a:lnTo>
                <a:lnTo>
                  <a:pt x="680089" y="1745922"/>
                </a:lnTo>
                <a:lnTo>
                  <a:pt x="680633" y="1745438"/>
                </a:lnTo>
                <a:lnTo>
                  <a:pt x="680633" y="1744410"/>
                </a:lnTo>
                <a:lnTo>
                  <a:pt x="677548" y="1741325"/>
                </a:lnTo>
                <a:lnTo>
                  <a:pt x="676520" y="1740841"/>
                </a:lnTo>
                <a:cubicBezTo>
                  <a:pt x="676278" y="1736365"/>
                  <a:pt x="677246" y="1738966"/>
                  <a:pt x="677064" y="1735699"/>
                </a:cubicBezTo>
                <a:lnTo>
                  <a:pt x="677548" y="1735699"/>
                </a:lnTo>
                <a:lnTo>
                  <a:pt x="678032" y="1735215"/>
                </a:lnTo>
                <a:lnTo>
                  <a:pt x="678516" y="1735215"/>
                </a:lnTo>
                <a:lnTo>
                  <a:pt x="679544" y="1734732"/>
                </a:lnTo>
                <a:cubicBezTo>
                  <a:pt x="682508" y="1732131"/>
                  <a:pt x="680028" y="1732251"/>
                  <a:pt x="681601" y="1731163"/>
                </a:cubicBezTo>
                <a:cubicBezTo>
                  <a:pt x="684263" y="1728803"/>
                  <a:pt x="682327" y="1729832"/>
                  <a:pt x="683658" y="1728622"/>
                </a:cubicBezTo>
                <a:lnTo>
                  <a:pt x="684686" y="1727594"/>
                </a:lnTo>
                <a:lnTo>
                  <a:pt x="685230" y="1726082"/>
                </a:lnTo>
                <a:lnTo>
                  <a:pt x="685714" y="1725597"/>
                </a:lnTo>
                <a:lnTo>
                  <a:pt x="685714" y="1725114"/>
                </a:lnTo>
                <a:lnTo>
                  <a:pt x="686259" y="1724630"/>
                </a:lnTo>
                <a:lnTo>
                  <a:pt x="685714" y="1723601"/>
                </a:lnTo>
                <a:lnTo>
                  <a:pt x="685714" y="1719004"/>
                </a:lnTo>
                <a:lnTo>
                  <a:pt x="686259" y="1718520"/>
                </a:lnTo>
                <a:lnTo>
                  <a:pt x="686259" y="1717492"/>
                </a:lnTo>
                <a:lnTo>
                  <a:pt x="686743" y="1717008"/>
                </a:lnTo>
                <a:lnTo>
                  <a:pt x="687226" y="1715980"/>
                </a:lnTo>
                <a:lnTo>
                  <a:pt x="687710" y="1715496"/>
                </a:lnTo>
                <a:lnTo>
                  <a:pt x="688739" y="1715012"/>
                </a:lnTo>
                <a:lnTo>
                  <a:pt x="689223" y="1713984"/>
                </a:lnTo>
                <a:lnTo>
                  <a:pt x="689223" y="1711927"/>
                </a:lnTo>
                <a:lnTo>
                  <a:pt x="688739" y="1711443"/>
                </a:lnTo>
                <a:lnTo>
                  <a:pt x="688739" y="1710414"/>
                </a:lnTo>
                <a:lnTo>
                  <a:pt x="688255" y="1709931"/>
                </a:lnTo>
                <a:lnTo>
                  <a:pt x="688255" y="1709447"/>
                </a:lnTo>
                <a:lnTo>
                  <a:pt x="687771" y="1708963"/>
                </a:lnTo>
                <a:lnTo>
                  <a:pt x="687287" y="1708479"/>
                </a:lnTo>
                <a:lnTo>
                  <a:pt x="686803" y="1707995"/>
                </a:lnTo>
                <a:lnTo>
                  <a:pt x="685775" y="1707995"/>
                </a:lnTo>
                <a:lnTo>
                  <a:pt x="685291" y="1707511"/>
                </a:lnTo>
                <a:lnTo>
                  <a:pt x="684263" y="1707511"/>
                </a:lnTo>
                <a:lnTo>
                  <a:pt x="683234" y="1706483"/>
                </a:lnTo>
                <a:lnTo>
                  <a:pt x="681177" y="1704426"/>
                </a:lnTo>
                <a:lnTo>
                  <a:pt x="680149" y="1703942"/>
                </a:lnTo>
                <a:lnTo>
                  <a:pt x="679121" y="1702914"/>
                </a:lnTo>
                <a:lnTo>
                  <a:pt x="678093" y="1702430"/>
                </a:lnTo>
                <a:lnTo>
                  <a:pt x="677064" y="1701401"/>
                </a:lnTo>
                <a:lnTo>
                  <a:pt x="673495" y="1701401"/>
                </a:lnTo>
                <a:lnTo>
                  <a:pt x="672467" y="1702430"/>
                </a:lnTo>
                <a:lnTo>
                  <a:pt x="671983" y="1702430"/>
                </a:lnTo>
                <a:lnTo>
                  <a:pt x="670955" y="1702914"/>
                </a:lnTo>
                <a:lnTo>
                  <a:pt x="670410" y="1702914"/>
                </a:lnTo>
                <a:lnTo>
                  <a:pt x="669382" y="1703398"/>
                </a:lnTo>
                <a:lnTo>
                  <a:pt x="668354" y="1703398"/>
                </a:lnTo>
                <a:lnTo>
                  <a:pt x="667809" y="1702914"/>
                </a:lnTo>
                <a:lnTo>
                  <a:pt x="666781" y="1702914"/>
                </a:lnTo>
                <a:lnTo>
                  <a:pt x="666297" y="1702430"/>
                </a:lnTo>
                <a:lnTo>
                  <a:pt x="665753" y="1702430"/>
                </a:lnTo>
                <a:lnTo>
                  <a:pt x="665269" y="1701401"/>
                </a:lnTo>
                <a:lnTo>
                  <a:pt x="664240" y="1700373"/>
                </a:lnTo>
                <a:lnTo>
                  <a:pt x="663696" y="1700373"/>
                </a:lnTo>
                <a:lnTo>
                  <a:pt x="663212" y="1699889"/>
                </a:lnTo>
                <a:lnTo>
                  <a:pt x="660671" y="1699889"/>
                </a:lnTo>
                <a:lnTo>
                  <a:pt x="660127" y="1699405"/>
                </a:lnTo>
                <a:lnTo>
                  <a:pt x="658615" y="1698921"/>
                </a:lnTo>
                <a:lnTo>
                  <a:pt x="657586" y="1698438"/>
                </a:lnTo>
                <a:lnTo>
                  <a:pt x="657042" y="1698438"/>
                </a:lnTo>
                <a:lnTo>
                  <a:pt x="656014" y="1697954"/>
                </a:lnTo>
                <a:lnTo>
                  <a:pt x="654985" y="1696925"/>
                </a:lnTo>
                <a:lnTo>
                  <a:pt x="654441" y="1696925"/>
                </a:lnTo>
                <a:lnTo>
                  <a:pt x="653957" y="1696441"/>
                </a:lnTo>
                <a:lnTo>
                  <a:pt x="652384" y="1696441"/>
                </a:lnTo>
                <a:lnTo>
                  <a:pt x="651900" y="1695957"/>
                </a:lnTo>
                <a:lnTo>
                  <a:pt x="651356" y="1695474"/>
                </a:lnTo>
                <a:lnTo>
                  <a:pt x="650812" y="1695474"/>
                </a:lnTo>
                <a:lnTo>
                  <a:pt x="650328" y="1694990"/>
                </a:lnTo>
                <a:lnTo>
                  <a:pt x="649299" y="1694990"/>
                </a:lnTo>
                <a:cubicBezTo>
                  <a:pt x="644823" y="1695232"/>
                  <a:pt x="643855" y="1694566"/>
                  <a:pt x="641073" y="1690876"/>
                </a:cubicBezTo>
                <a:lnTo>
                  <a:pt x="640528" y="1690876"/>
                </a:lnTo>
                <a:lnTo>
                  <a:pt x="639984" y="1690392"/>
                </a:lnTo>
                <a:lnTo>
                  <a:pt x="638472" y="1690392"/>
                </a:lnTo>
                <a:lnTo>
                  <a:pt x="637443" y="1689908"/>
                </a:lnTo>
                <a:lnTo>
                  <a:pt x="636959" y="1689425"/>
                </a:lnTo>
                <a:lnTo>
                  <a:pt x="635447" y="1689425"/>
                </a:lnTo>
                <a:lnTo>
                  <a:pt x="634419" y="1689908"/>
                </a:lnTo>
                <a:lnTo>
                  <a:pt x="633390" y="1689908"/>
                </a:lnTo>
                <a:lnTo>
                  <a:pt x="632846" y="1690392"/>
                </a:lnTo>
                <a:lnTo>
                  <a:pt x="632362" y="1690392"/>
                </a:lnTo>
                <a:lnTo>
                  <a:pt x="632362" y="1690876"/>
                </a:lnTo>
                <a:lnTo>
                  <a:pt x="631334" y="1691905"/>
                </a:lnTo>
                <a:lnTo>
                  <a:pt x="630789" y="1692933"/>
                </a:lnTo>
                <a:lnTo>
                  <a:pt x="629277" y="1693961"/>
                </a:lnTo>
                <a:lnTo>
                  <a:pt x="629277" y="1694506"/>
                </a:lnTo>
                <a:lnTo>
                  <a:pt x="628733" y="1696018"/>
                </a:lnTo>
                <a:lnTo>
                  <a:pt x="628733" y="1697046"/>
                </a:lnTo>
                <a:lnTo>
                  <a:pt x="628249" y="1697530"/>
                </a:lnTo>
                <a:lnTo>
                  <a:pt x="627704" y="1698014"/>
                </a:lnTo>
                <a:lnTo>
                  <a:pt x="627160" y="1698014"/>
                </a:lnTo>
                <a:lnTo>
                  <a:pt x="626676" y="1698498"/>
                </a:lnTo>
                <a:lnTo>
                  <a:pt x="624619" y="1698498"/>
                </a:lnTo>
                <a:cubicBezTo>
                  <a:pt x="622563" y="1698377"/>
                  <a:pt x="623591" y="1698982"/>
                  <a:pt x="622079" y="1697470"/>
                </a:cubicBezTo>
                <a:cubicBezTo>
                  <a:pt x="620506" y="1695715"/>
                  <a:pt x="619478" y="1694990"/>
                  <a:pt x="617482" y="1693901"/>
                </a:cubicBezTo>
                <a:lnTo>
                  <a:pt x="615909" y="1693901"/>
                </a:lnTo>
                <a:lnTo>
                  <a:pt x="614881" y="1692872"/>
                </a:lnTo>
                <a:lnTo>
                  <a:pt x="613852" y="1692389"/>
                </a:lnTo>
                <a:lnTo>
                  <a:pt x="612824" y="1691360"/>
                </a:lnTo>
                <a:lnTo>
                  <a:pt x="612279" y="1690332"/>
                </a:lnTo>
                <a:lnTo>
                  <a:pt x="611251" y="1689303"/>
                </a:lnTo>
                <a:lnTo>
                  <a:pt x="610223" y="1689303"/>
                </a:lnTo>
                <a:cubicBezTo>
                  <a:pt x="608832" y="1688094"/>
                  <a:pt x="609678" y="1687368"/>
                  <a:pt x="607682" y="1685735"/>
                </a:cubicBezTo>
                <a:lnTo>
                  <a:pt x="607138" y="1685251"/>
                </a:lnTo>
                <a:lnTo>
                  <a:pt x="606109" y="1685251"/>
                </a:lnTo>
                <a:lnTo>
                  <a:pt x="605081" y="1684767"/>
                </a:lnTo>
                <a:lnTo>
                  <a:pt x="604053" y="1684767"/>
                </a:lnTo>
                <a:lnTo>
                  <a:pt x="603508" y="1684283"/>
                </a:lnTo>
                <a:lnTo>
                  <a:pt x="602964" y="1684283"/>
                </a:lnTo>
                <a:lnTo>
                  <a:pt x="602964" y="1683255"/>
                </a:lnTo>
                <a:lnTo>
                  <a:pt x="601936" y="1682226"/>
                </a:lnTo>
                <a:lnTo>
                  <a:pt x="601936" y="1679141"/>
                </a:lnTo>
                <a:lnTo>
                  <a:pt x="601391" y="1678657"/>
                </a:lnTo>
                <a:lnTo>
                  <a:pt x="601391" y="1675572"/>
                </a:lnTo>
                <a:lnTo>
                  <a:pt x="600363" y="1674544"/>
                </a:lnTo>
                <a:lnTo>
                  <a:pt x="599818" y="1673516"/>
                </a:lnTo>
                <a:lnTo>
                  <a:pt x="599818" y="1673032"/>
                </a:lnTo>
                <a:lnTo>
                  <a:pt x="599274" y="1672003"/>
                </a:lnTo>
                <a:lnTo>
                  <a:pt x="599274" y="1670491"/>
                </a:lnTo>
                <a:lnTo>
                  <a:pt x="599818" y="1670007"/>
                </a:lnTo>
                <a:lnTo>
                  <a:pt x="600363" y="1668979"/>
                </a:lnTo>
                <a:lnTo>
                  <a:pt x="600363" y="1667951"/>
                </a:lnTo>
                <a:lnTo>
                  <a:pt x="601391" y="1666438"/>
                </a:lnTo>
                <a:lnTo>
                  <a:pt x="602904" y="1664926"/>
                </a:lnTo>
                <a:lnTo>
                  <a:pt x="602420" y="1662386"/>
                </a:lnTo>
                <a:lnTo>
                  <a:pt x="602420" y="1661902"/>
                </a:lnTo>
                <a:lnTo>
                  <a:pt x="602904" y="1661902"/>
                </a:lnTo>
                <a:lnTo>
                  <a:pt x="603448" y="1661418"/>
                </a:lnTo>
                <a:lnTo>
                  <a:pt x="606049" y="1660934"/>
                </a:lnTo>
                <a:lnTo>
                  <a:pt x="606533" y="1660934"/>
                </a:lnTo>
                <a:lnTo>
                  <a:pt x="610102" y="1657365"/>
                </a:lnTo>
                <a:lnTo>
                  <a:pt x="610586" y="1656881"/>
                </a:lnTo>
                <a:lnTo>
                  <a:pt x="610586" y="1655853"/>
                </a:lnTo>
                <a:lnTo>
                  <a:pt x="610102" y="1654824"/>
                </a:lnTo>
                <a:lnTo>
                  <a:pt x="610102" y="1654340"/>
                </a:lnTo>
                <a:lnTo>
                  <a:pt x="610586" y="1652284"/>
                </a:lnTo>
                <a:cubicBezTo>
                  <a:pt x="612340" y="1650227"/>
                  <a:pt x="612400" y="1650953"/>
                  <a:pt x="613671" y="1649743"/>
                </a:cubicBezTo>
                <a:lnTo>
                  <a:pt x="615243" y="1648231"/>
                </a:lnTo>
                <a:lnTo>
                  <a:pt x="615243" y="1647747"/>
                </a:lnTo>
                <a:lnTo>
                  <a:pt x="615727" y="1647263"/>
                </a:lnTo>
                <a:lnTo>
                  <a:pt x="616756" y="1646779"/>
                </a:lnTo>
                <a:lnTo>
                  <a:pt x="617240" y="1646779"/>
                </a:lnTo>
                <a:lnTo>
                  <a:pt x="617724" y="1646295"/>
                </a:lnTo>
                <a:lnTo>
                  <a:pt x="618268" y="1645811"/>
                </a:lnTo>
                <a:lnTo>
                  <a:pt x="620325" y="1645327"/>
                </a:lnTo>
                <a:lnTo>
                  <a:pt x="620809" y="1644843"/>
                </a:lnTo>
                <a:lnTo>
                  <a:pt x="621292" y="1644359"/>
                </a:lnTo>
                <a:cubicBezTo>
                  <a:pt x="621111" y="1642303"/>
                  <a:pt x="621958" y="1642787"/>
                  <a:pt x="621837" y="1640791"/>
                </a:cubicBezTo>
                <a:lnTo>
                  <a:pt x="622381" y="1640791"/>
                </a:lnTo>
                <a:lnTo>
                  <a:pt x="623410" y="1639762"/>
                </a:lnTo>
                <a:lnTo>
                  <a:pt x="623410" y="1637706"/>
                </a:lnTo>
                <a:lnTo>
                  <a:pt x="622926" y="1637222"/>
                </a:lnTo>
                <a:lnTo>
                  <a:pt x="622926" y="1636193"/>
                </a:lnTo>
                <a:lnTo>
                  <a:pt x="621897" y="1634681"/>
                </a:lnTo>
                <a:lnTo>
                  <a:pt x="621897" y="1634197"/>
                </a:lnTo>
                <a:lnTo>
                  <a:pt x="621353" y="1633713"/>
                </a:lnTo>
                <a:lnTo>
                  <a:pt x="620325" y="1633229"/>
                </a:lnTo>
                <a:lnTo>
                  <a:pt x="619780" y="1632745"/>
                </a:lnTo>
                <a:lnTo>
                  <a:pt x="619296" y="1632745"/>
                </a:lnTo>
                <a:lnTo>
                  <a:pt x="619296" y="1630689"/>
                </a:lnTo>
                <a:lnTo>
                  <a:pt x="618268" y="1628632"/>
                </a:lnTo>
                <a:lnTo>
                  <a:pt x="618268" y="1627120"/>
                </a:lnTo>
                <a:lnTo>
                  <a:pt x="617724" y="1626636"/>
                </a:lnTo>
                <a:lnTo>
                  <a:pt x="617240" y="1624579"/>
                </a:lnTo>
                <a:lnTo>
                  <a:pt x="617724" y="1624095"/>
                </a:lnTo>
                <a:lnTo>
                  <a:pt x="617724" y="1623611"/>
                </a:lnTo>
                <a:lnTo>
                  <a:pt x="620809" y="1621555"/>
                </a:lnTo>
                <a:lnTo>
                  <a:pt x="623893" y="1621555"/>
                </a:lnTo>
                <a:lnTo>
                  <a:pt x="624377" y="1621071"/>
                </a:lnTo>
                <a:lnTo>
                  <a:pt x="625406" y="1621071"/>
                </a:lnTo>
                <a:lnTo>
                  <a:pt x="625950" y="1621555"/>
                </a:lnTo>
                <a:lnTo>
                  <a:pt x="626434" y="1621555"/>
                </a:lnTo>
                <a:lnTo>
                  <a:pt x="626918" y="1622583"/>
                </a:lnTo>
                <a:lnTo>
                  <a:pt x="627462" y="1623067"/>
                </a:lnTo>
                <a:lnTo>
                  <a:pt x="628975" y="1624095"/>
                </a:lnTo>
                <a:lnTo>
                  <a:pt x="629519" y="1624095"/>
                </a:lnTo>
                <a:lnTo>
                  <a:pt x="630003" y="1623611"/>
                </a:lnTo>
                <a:lnTo>
                  <a:pt x="630487" y="1623611"/>
                </a:lnTo>
                <a:lnTo>
                  <a:pt x="631515" y="1623127"/>
                </a:lnTo>
                <a:lnTo>
                  <a:pt x="631515" y="1622644"/>
                </a:lnTo>
                <a:lnTo>
                  <a:pt x="631999" y="1622160"/>
                </a:lnTo>
                <a:lnTo>
                  <a:pt x="631999" y="1621676"/>
                </a:lnTo>
                <a:lnTo>
                  <a:pt x="632483" y="1621192"/>
                </a:lnTo>
                <a:lnTo>
                  <a:pt x="633028" y="1620708"/>
                </a:lnTo>
                <a:lnTo>
                  <a:pt x="633028" y="1620224"/>
                </a:lnTo>
                <a:lnTo>
                  <a:pt x="633511" y="1619740"/>
                </a:lnTo>
                <a:lnTo>
                  <a:pt x="633995" y="1619256"/>
                </a:lnTo>
                <a:lnTo>
                  <a:pt x="635024" y="1617744"/>
                </a:lnTo>
                <a:lnTo>
                  <a:pt x="635508" y="1616716"/>
                </a:lnTo>
                <a:lnTo>
                  <a:pt x="635508" y="1616232"/>
                </a:lnTo>
                <a:lnTo>
                  <a:pt x="635991" y="1615748"/>
                </a:lnTo>
                <a:lnTo>
                  <a:pt x="636536" y="1615748"/>
                </a:lnTo>
                <a:lnTo>
                  <a:pt x="637020" y="1615264"/>
                </a:lnTo>
                <a:lnTo>
                  <a:pt x="637504" y="1615264"/>
                </a:lnTo>
                <a:lnTo>
                  <a:pt x="638532" y="1614780"/>
                </a:lnTo>
                <a:lnTo>
                  <a:pt x="638532" y="1613752"/>
                </a:lnTo>
                <a:lnTo>
                  <a:pt x="639560" y="1612723"/>
                </a:lnTo>
                <a:lnTo>
                  <a:pt x="639560" y="1612239"/>
                </a:lnTo>
                <a:lnTo>
                  <a:pt x="640105" y="1611755"/>
                </a:lnTo>
                <a:lnTo>
                  <a:pt x="640105" y="1610727"/>
                </a:lnTo>
                <a:lnTo>
                  <a:pt x="639560" y="1608186"/>
                </a:lnTo>
                <a:lnTo>
                  <a:pt x="639560" y="1607158"/>
                </a:lnTo>
                <a:lnTo>
                  <a:pt x="640105" y="1606674"/>
                </a:lnTo>
                <a:lnTo>
                  <a:pt x="640105" y="1604618"/>
                </a:lnTo>
                <a:lnTo>
                  <a:pt x="639560" y="1603589"/>
                </a:lnTo>
                <a:lnTo>
                  <a:pt x="639560" y="1601049"/>
                </a:lnTo>
                <a:lnTo>
                  <a:pt x="639077" y="1600565"/>
                </a:lnTo>
                <a:lnTo>
                  <a:pt x="639077" y="1598508"/>
                </a:lnTo>
                <a:lnTo>
                  <a:pt x="639560" y="1598024"/>
                </a:lnTo>
                <a:lnTo>
                  <a:pt x="639560" y="1597540"/>
                </a:lnTo>
                <a:lnTo>
                  <a:pt x="640105" y="1597056"/>
                </a:lnTo>
                <a:lnTo>
                  <a:pt x="640105" y="1596028"/>
                </a:lnTo>
                <a:lnTo>
                  <a:pt x="640649" y="1595544"/>
                </a:lnTo>
                <a:lnTo>
                  <a:pt x="641133" y="1593487"/>
                </a:lnTo>
                <a:lnTo>
                  <a:pt x="641617" y="1592943"/>
                </a:lnTo>
                <a:lnTo>
                  <a:pt x="641617" y="1592459"/>
                </a:lnTo>
                <a:lnTo>
                  <a:pt x="642162" y="1592459"/>
                </a:lnTo>
                <a:cubicBezTo>
                  <a:pt x="642040" y="1589495"/>
                  <a:pt x="646880" y="1589737"/>
                  <a:pt x="643674" y="1586289"/>
                </a:cubicBezTo>
                <a:lnTo>
                  <a:pt x="640589" y="1586289"/>
                </a:lnTo>
                <a:lnTo>
                  <a:pt x="640589" y="1585261"/>
                </a:lnTo>
                <a:lnTo>
                  <a:pt x="640044" y="1584232"/>
                </a:lnTo>
                <a:lnTo>
                  <a:pt x="640044" y="1583749"/>
                </a:lnTo>
                <a:lnTo>
                  <a:pt x="640589" y="1583265"/>
                </a:lnTo>
                <a:lnTo>
                  <a:pt x="640589" y="1580724"/>
                </a:lnTo>
                <a:lnTo>
                  <a:pt x="639560" y="1579696"/>
                </a:lnTo>
                <a:lnTo>
                  <a:pt x="639560" y="1578183"/>
                </a:lnTo>
                <a:lnTo>
                  <a:pt x="639077" y="1577700"/>
                </a:lnTo>
                <a:lnTo>
                  <a:pt x="639077" y="1576671"/>
                </a:lnTo>
                <a:lnTo>
                  <a:pt x="638593" y="1576671"/>
                </a:lnTo>
                <a:lnTo>
                  <a:pt x="638048" y="1576187"/>
                </a:lnTo>
                <a:lnTo>
                  <a:pt x="638048" y="1575703"/>
                </a:lnTo>
                <a:lnTo>
                  <a:pt x="637564" y="1575219"/>
                </a:lnTo>
                <a:lnTo>
                  <a:pt x="637080" y="1574191"/>
                </a:lnTo>
                <a:lnTo>
                  <a:pt x="635568" y="1572134"/>
                </a:lnTo>
                <a:lnTo>
                  <a:pt x="634540" y="1570078"/>
                </a:lnTo>
                <a:lnTo>
                  <a:pt x="634540" y="1569594"/>
                </a:lnTo>
                <a:lnTo>
                  <a:pt x="634056" y="1569110"/>
                </a:lnTo>
                <a:lnTo>
                  <a:pt x="633572" y="1568082"/>
                </a:lnTo>
                <a:lnTo>
                  <a:pt x="633572" y="1566569"/>
                </a:lnTo>
                <a:lnTo>
                  <a:pt x="630003" y="1559371"/>
                </a:lnTo>
                <a:lnTo>
                  <a:pt x="630003" y="1556286"/>
                </a:lnTo>
                <a:lnTo>
                  <a:pt x="630487" y="1555802"/>
                </a:lnTo>
                <a:lnTo>
                  <a:pt x="630487" y="1555318"/>
                </a:lnTo>
                <a:lnTo>
                  <a:pt x="631515" y="1554290"/>
                </a:lnTo>
                <a:lnTo>
                  <a:pt x="631515" y="1550177"/>
                </a:lnTo>
                <a:lnTo>
                  <a:pt x="631999" y="1549148"/>
                </a:lnTo>
                <a:lnTo>
                  <a:pt x="631999" y="1547092"/>
                </a:lnTo>
                <a:lnTo>
                  <a:pt x="631515" y="1546063"/>
                </a:lnTo>
                <a:lnTo>
                  <a:pt x="631515" y="1545579"/>
                </a:lnTo>
                <a:lnTo>
                  <a:pt x="630971" y="1545095"/>
                </a:lnTo>
                <a:lnTo>
                  <a:pt x="630426" y="1544611"/>
                </a:lnTo>
                <a:lnTo>
                  <a:pt x="630426" y="1544128"/>
                </a:lnTo>
                <a:lnTo>
                  <a:pt x="629942" y="1543644"/>
                </a:lnTo>
                <a:lnTo>
                  <a:pt x="629942" y="1542615"/>
                </a:lnTo>
                <a:lnTo>
                  <a:pt x="630426" y="1541587"/>
                </a:lnTo>
                <a:lnTo>
                  <a:pt x="630426" y="1541103"/>
                </a:lnTo>
                <a:lnTo>
                  <a:pt x="630971" y="1540619"/>
                </a:lnTo>
                <a:lnTo>
                  <a:pt x="630971" y="1538079"/>
                </a:lnTo>
                <a:lnTo>
                  <a:pt x="630426" y="1538079"/>
                </a:lnTo>
                <a:lnTo>
                  <a:pt x="629942" y="1537595"/>
                </a:lnTo>
                <a:lnTo>
                  <a:pt x="628914" y="1537111"/>
                </a:lnTo>
                <a:lnTo>
                  <a:pt x="627886" y="1536082"/>
                </a:lnTo>
                <a:lnTo>
                  <a:pt x="627886" y="1535054"/>
                </a:lnTo>
                <a:lnTo>
                  <a:pt x="627341" y="1534570"/>
                </a:lnTo>
                <a:lnTo>
                  <a:pt x="627886" y="1534570"/>
                </a:lnTo>
                <a:lnTo>
                  <a:pt x="627886" y="1534086"/>
                </a:lnTo>
                <a:lnTo>
                  <a:pt x="628914" y="1532030"/>
                </a:lnTo>
                <a:lnTo>
                  <a:pt x="629459" y="1531546"/>
                </a:lnTo>
                <a:lnTo>
                  <a:pt x="629459" y="1527432"/>
                </a:lnTo>
                <a:lnTo>
                  <a:pt x="628430" y="1525920"/>
                </a:lnTo>
                <a:lnTo>
                  <a:pt x="628430" y="1521323"/>
                </a:lnTo>
                <a:lnTo>
                  <a:pt x="628975" y="1520839"/>
                </a:lnTo>
                <a:lnTo>
                  <a:pt x="628975" y="1520355"/>
                </a:lnTo>
                <a:lnTo>
                  <a:pt x="629519" y="1519871"/>
                </a:lnTo>
                <a:lnTo>
                  <a:pt x="630547" y="1518843"/>
                </a:lnTo>
                <a:lnTo>
                  <a:pt x="631092" y="1517814"/>
                </a:lnTo>
                <a:lnTo>
                  <a:pt x="631092" y="1516302"/>
                </a:lnTo>
                <a:lnTo>
                  <a:pt x="630547" y="1515274"/>
                </a:lnTo>
                <a:lnTo>
                  <a:pt x="630064" y="1514790"/>
                </a:lnTo>
                <a:lnTo>
                  <a:pt x="630064" y="1513278"/>
                </a:lnTo>
                <a:lnTo>
                  <a:pt x="629580" y="1512794"/>
                </a:lnTo>
                <a:lnTo>
                  <a:pt x="628551" y="1511765"/>
                </a:lnTo>
                <a:lnTo>
                  <a:pt x="628551" y="1510737"/>
                </a:lnTo>
                <a:lnTo>
                  <a:pt x="629096" y="1510253"/>
                </a:lnTo>
                <a:lnTo>
                  <a:pt x="629096" y="1509769"/>
                </a:lnTo>
                <a:lnTo>
                  <a:pt x="630608" y="1507713"/>
                </a:lnTo>
                <a:lnTo>
                  <a:pt x="631636" y="1507229"/>
                </a:lnTo>
                <a:cubicBezTo>
                  <a:pt x="631939" y="1504628"/>
                  <a:pt x="633572" y="1501966"/>
                  <a:pt x="633148" y="1499002"/>
                </a:cubicBezTo>
                <a:lnTo>
                  <a:pt x="633148" y="1496462"/>
                </a:lnTo>
                <a:lnTo>
                  <a:pt x="633632" y="1495433"/>
                </a:lnTo>
                <a:lnTo>
                  <a:pt x="633632" y="1493921"/>
                </a:lnTo>
                <a:lnTo>
                  <a:pt x="633148" y="1493437"/>
                </a:lnTo>
                <a:lnTo>
                  <a:pt x="633148" y="1492409"/>
                </a:lnTo>
                <a:lnTo>
                  <a:pt x="632604" y="1491380"/>
                </a:lnTo>
                <a:lnTo>
                  <a:pt x="632604" y="1490896"/>
                </a:lnTo>
                <a:lnTo>
                  <a:pt x="632120" y="1490413"/>
                </a:lnTo>
                <a:lnTo>
                  <a:pt x="632120" y="1486299"/>
                </a:lnTo>
                <a:cubicBezTo>
                  <a:pt x="635508" y="1482609"/>
                  <a:pt x="634540" y="1485271"/>
                  <a:pt x="634661" y="1480674"/>
                </a:cubicBezTo>
                <a:lnTo>
                  <a:pt x="634661" y="1479645"/>
                </a:lnTo>
                <a:lnTo>
                  <a:pt x="635205" y="1479161"/>
                </a:lnTo>
                <a:lnTo>
                  <a:pt x="635205" y="1476621"/>
                </a:lnTo>
                <a:lnTo>
                  <a:pt x="634661" y="1476137"/>
                </a:lnTo>
                <a:lnTo>
                  <a:pt x="634661" y="1475653"/>
                </a:lnTo>
                <a:cubicBezTo>
                  <a:pt x="633330" y="1474443"/>
                  <a:pt x="635266" y="1475472"/>
                  <a:pt x="632604" y="1473112"/>
                </a:cubicBezTo>
                <a:lnTo>
                  <a:pt x="632604" y="1472084"/>
                </a:lnTo>
                <a:lnTo>
                  <a:pt x="632120" y="1471600"/>
                </a:lnTo>
                <a:lnTo>
                  <a:pt x="632120" y="1468515"/>
                </a:lnTo>
                <a:lnTo>
                  <a:pt x="631636" y="1468031"/>
                </a:lnTo>
                <a:lnTo>
                  <a:pt x="631636" y="1467003"/>
                </a:lnTo>
                <a:lnTo>
                  <a:pt x="632120" y="1466519"/>
                </a:lnTo>
                <a:lnTo>
                  <a:pt x="632120" y="1465491"/>
                </a:lnTo>
                <a:lnTo>
                  <a:pt x="631636" y="1465007"/>
                </a:lnTo>
                <a:lnTo>
                  <a:pt x="631636" y="1462950"/>
                </a:lnTo>
                <a:lnTo>
                  <a:pt x="631092" y="1462466"/>
                </a:lnTo>
                <a:lnTo>
                  <a:pt x="631092" y="1458897"/>
                </a:lnTo>
                <a:lnTo>
                  <a:pt x="631636" y="1458897"/>
                </a:lnTo>
                <a:lnTo>
                  <a:pt x="631636" y="1458413"/>
                </a:lnTo>
                <a:lnTo>
                  <a:pt x="632665" y="1457385"/>
                </a:lnTo>
                <a:lnTo>
                  <a:pt x="632665" y="1456357"/>
                </a:lnTo>
                <a:lnTo>
                  <a:pt x="633209" y="1455873"/>
                </a:lnTo>
                <a:lnTo>
                  <a:pt x="633693" y="1455389"/>
                </a:lnTo>
                <a:lnTo>
                  <a:pt x="633693" y="1447162"/>
                </a:lnTo>
                <a:lnTo>
                  <a:pt x="633209" y="1446678"/>
                </a:lnTo>
                <a:lnTo>
                  <a:pt x="633209" y="1444622"/>
                </a:lnTo>
                <a:lnTo>
                  <a:pt x="633693" y="1444138"/>
                </a:lnTo>
                <a:lnTo>
                  <a:pt x="634177" y="1443654"/>
                </a:lnTo>
                <a:lnTo>
                  <a:pt x="635205" y="1443170"/>
                </a:lnTo>
                <a:lnTo>
                  <a:pt x="635205" y="1442686"/>
                </a:lnTo>
                <a:lnTo>
                  <a:pt x="635689" y="1442686"/>
                </a:lnTo>
                <a:lnTo>
                  <a:pt x="635689" y="1442202"/>
                </a:lnTo>
                <a:lnTo>
                  <a:pt x="636173" y="1441718"/>
                </a:lnTo>
                <a:lnTo>
                  <a:pt x="636173" y="1440206"/>
                </a:lnTo>
                <a:lnTo>
                  <a:pt x="636717" y="1439178"/>
                </a:lnTo>
                <a:lnTo>
                  <a:pt x="636717" y="1435609"/>
                </a:lnTo>
                <a:lnTo>
                  <a:pt x="637201" y="1435125"/>
                </a:lnTo>
                <a:lnTo>
                  <a:pt x="637201" y="1434641"/>
                </a:lnTo>
                <a:cubicBezTo>
                  <a:pt x="637020" y="1430769"/>
                  <a:pt x="637927" y="1434883"/>
                  <a:pt x="637685" y="1431072"/>
                </a:cubicBezTo>
                <a:lnTo>
                  <a:pt x="638169" y="1431072"/>
                </a:lnTo>
                <a:lnTo>
                  <a:pt x="638714" y="1430588"/>
                </a:lnTo>
                <a:lnTo>
                  <a:pt x="638714" y="1430104"/>
                </a:lnTo>
                <a:lnTo>
                  <a:pt x="639197" y="1429620"/>
                </a:lnTo>
                <a:lnTo>
                  <a:pt x="639197" y="1429136"/>
                </a:lnTo>
                <a:lnTo>
                  <a:pt x="640770" y="1427624"/>
                </a:lnTo>
                <a:lnTo>
                  <a:pt x="640770" y="1425567"/>
                </a:lnTo>
                <a:lnTo>
                  <a:pt x="641254" y="1425083"/>
                </a:lnTo>
                <a:lnTo>
                  <a:pt x="640770" y="1424599"/>
                </a:lnTo>
                <a:lnTo>
                  <a:pt x="641254" y="1424115"/>
                </a:lnTo>
                <a:lnTo>
                  <a:pt x="641254" y="1422603"/>
                </a:lnTo>
                <a:lnTo>
                  <a:pt x="642282" y="1421575"/>
                </a:lnTo>
                <a:lnTo>
                  <a:pt x="642282" y="1421091"/>
                </a:lnTo>
                <a:lnTo>
                  <a:pt x="642766" y="1420607"/>
                </a:lnTo>
                <a:lnTo>
                  <a:pt x="643250" y="1420607"/>
                </a:lnTo>
                <a:cubicBezTo>
                  <a:pt x="643432" y="1419155"/>
                  <a:pt x="644763" y="1418127"/>
                  <a:pt x="645851" y="1417038"/>
                </a:cubicBezTo>
                <a:lnTo>
                  <a:pt x="646335" y="1417038"/>
                </a:lnTo>
                <a:lnTo>
                  <a:pt x="649420" y="1415526"/>
                </a:lnTo>
                <a:lnTo>
                  <a:pt x="649904" y="1415526"/>
                </a:lnTo>
                <a:lnTo>
                  <a:pt x="650932" y="1414498"/>
                </a:lnTo>
                <a:lnTo>
                  <a:pt x="651477" y="1414498"/>
                </a:lnTo>
                <a:lnTo>
                  <a:pt x="651477" y="1414014"/>
                </a:lnTo>
                <a:lnTo>
                  <a:pt x="651961" y="1413530"/>
                </a:lnTo>
                <a:lnTo>
                  <a:pt x="651961" y="1412017"/>
                </a:lnTo>
                <a:lnTo>
                  <a:pt x="652445" y="1411534"/>
                </a:lnTo>
                <a:lnTo>
                  <a:pt x="652445" y="1410505"/>
                </a:lnTo>
                <a:lnTo>
                  <a:pt x="654501" y="1410505"/>
                </a:lnTo>
                <a:lnTo>
                  <a:pt x="654501" y="1410989"/>
                </a:lnTo>
                <a:lnTo>
                  <a:pt x="655046" y="1411473"/>
                </a:lnTo>
                <a:lnTo>
                  <a:pt x="655530" y="1411957"/>
                </a:lnTo>
                <a:lnTo>
                  <a:pt x="657586" y="1414014"/>
                </a:lnTo>
                <a:cubicBezTo>
                  <a:pt x="661216" y="1413893"/>
                  <a:pt x="659341" y="1414679"/>
                  <a:pt x="661700" y="1412501"/>
                </a:cubicBezTo>
                <a:lnTo>
                  <a:pt x="662244" y="1412017"/>
                </a:lnTo>
                <a:lnTo>
                  <a:pt x="662244" y="1410505"/>
                </a:lnTo>
                <a:lnTo>
                  <a:pt x="662728" y="1410021"/>
                </a:lnTo>
                <a:lnTo>
                  <a:pt x="662728" y="1408993"/>
                </a:lnTo>
                <a:lnTo>
                  <a:pt x="664301" y="1407481"/>
                </a:lnTo>
                <a:lnTo>
                  <a:pt x="664785" y="1407481"/>
                </a:lnTo>
                <a:lnTo>
                  <a:pt x="665813" y="1406997"/>
                </a:lnTo>
                <a:lnTo>
                  <a:pt x="666297" y="1406513"/>
                </a:lnTo>
                <a:lnTo>
                  <a:pt x="666781" y="1406029"/>
                </a:lnTo>
                <a:lnTo>
                  <a:pt x="667325" y="1406029"/>
                </a:lnTo>
                <a:lnTo>
                  <a:pt x="667325" y="1405545"/>
                </a:lnTo>
                <a:lnTo>
                  <a:pt x="668354" y="1405545"/>
                </a:lnTo>
                <a:lnTo>
                  <a:pt x="668838" y="1405061"/>
                </a:lnTo>
                <a:lnTo>
                  <a:pt x="669866" y="1405061"/>
                </a:lnTo>
                <a:lnTo>
                  <a:pt x="670410" y="1404577"/>
                </a:lnTo>
                <a:lnTo>
                  <a:pt x="671439" y="1403549"/>
                </a:lnTo>
                <a:lnTo>
                  <a:pt x="671439" y="1403004"/>
                </a:lnTo>
                <a:cubicBezTo>
                  <a:pt x="673374" y="1403125"/>
                  <a:pt x="674705" y="1401129"/>
                  <a:pt x="676036" y="1399919"/>
                </a:cubicBezTo>
                <a:lnTo>
                  <a:pt x="676036" y="1398891"/>
                </a:lnTo>
                <a:lnTo>
                  <a:pt x="676580" y="1398407"/>
                </a:lnTo>
                <a:lnTo>
                  <a:pt x="676580" y="1396895"/>
                </a:lnTo>
                <a:lnTo>
                  <a:pt x="677064" y="1396411"/>
                </a:lnTo>
                <a:lnTo>
                  <a:pt x="676580" y="1395927"/>
                </a:lnTo>
                <a:lnTo>
                  <a:pt x="676580" y="1393870"/>
                </a:lnTo>
                <a:lnTo>
                  <a:pt x="677064" y="1393387"/>
                </a:lnTo>
                <a:lnTo>
                  <a:pt x="677064" y="1392358"/>
                </a:lnTo>
                <a:lnTo>
                  <a:pt x="677548" y="1391874"/>
                </a:lnTo>
                <a:lnTo>
                  <a:pt x="678032" y="1391390"/>
                </a:lnTo>
                <a:lnTo>
                  <a:pt x="678032" y="1390362"/>
                </a:lnTo>
                <a:lnTo>
                  <a:pt x="678576" y="1389878"/>
                </a:lnTo>
                <a:lnTo>
                  <a:pt x="678576" y="1389394"/>
                </a:lnTo>
                <a:lnTo>
                  <a:pt x="679060" y="1388366"/>
                </a:lnTo>
                <a:lnTo>
                  <a:pt x="679060" y="1387882"/>
                </a:lnTo>
                <a:lnTo>
                  <a:pt x="679544" y="1387398"/>
                </a:lnTo>
                <a:lnTo>
                  <a:pt x="679544" y="1386914"/>
                </a:lnTo>
                <a:lnTo>
                  <a:pt x="680089" y="1386430"/>
                </a:lnTo>
                <a:lnTo>
                  <a:pt x="681117" y="1386430"/>
                </a:lnTo>
                <a:lnTo>
                  <a:pt x="681601" y="1385946"/>
                </a:lnTo>
                <a:lnTo>
                  <a:pt x="681601" y="1385462"/>
                </a:lnTo>
                <a:lnTo>
                  <a:pt x="682145" y="1384978"/>
                </a:lnTo>
                <a:lnTo>
                  <a:pt x="682145" y="1383950"/>
                </a:lnTo>
                <a:lnTo>
                  <a:pt x="681601" y="1382922"/>
                </a:lnTo>
                <a:lnTo>
                  <a:pt x="681601" y="1381894"/>
                </a:lnTo>
                <a:lnTo>
                  <a:pt x="681117" y="1381410"/>
                </a:lnTo>
                <a:lnTo>
                  <a:pt x="681117" y="1380926"/>
                </a:lnTo>
                <a:lnTo>
                  <a:pt x="680633" y="1380442"/>
                </a:lnTo>
                <a:lnTo>
                  <a:pt x="680149" y="1379958"/>
                </a:lnTo>
                <a:lnTo>
                  <a:pt x="680149" y="1379474"/>
                </a:lnTo>
                <a:lnTo>
                  <a:pt x="679121" y="1378446"/>
                </a:lnTo>
                <a:lnTo>
                  <a:pt x="679121" y="1375361"/>
                </a:lnTo>
                <a:lnTo>
                  <a:pt x="679605" y="1374877"/>
                </a:lnTo>
                <a:lnTo>
                  <a:pt x="679605" y="1373848"/>
                </a:lnTo>
                <a:lnTo>
                  <a:pt x="680149" y="1373364"/>
                </a:lnTo>
                <a:lnTo>
                  <a:pt x="679605" y="1372336"/>
                </a:lnTo>
                <a:lnTo>
                  <a:pt x="679605" y="1371308"/>
                </a:lnTo>
                <a:lnTo>
                  <a:pt x="678576" y="1370824"/>
                </a:lnTo>
                <a:lnTo>
                  <a:pt x="678032" y="1369796"/>
                </a:lnTo>
                <a:lnTo>
                  <a:pt x="677548" y="1369312"/>
                </a:lnTo>
                <a:lnTo>
                  <a:pt x="677064" y="1368828"/>
                </a:lnTo>
                <a:cubicBezTo>
                  <a:pt x="675310" y="1368041"/>
                  <a:pt x="673253" y="1366710"/>
                  <a:pt x="671439" y="1366287"/>
                </a:cubicBezTo>
                <a:lnTo>
                  <a:pt x="670410" y="1365803"/>
                </a:lnTo>
                <a:lnTo>
                  <a:pt x="669382" y="1364775"/>
                </a:lnTo>
                <a:lnTo>
                  <a:pt x="667325" y="1363747"/>
                </a:lnTo>
                <a:lnTo>
                  <a:pt x="663756" y="1363747"/>
                </a:lnTo>
                <a:lnTo>
                  <a:pt x="663212" y="1364230"/>
                </a:lnTo>
                <a:lnTo>
                  <a:pt x="662728" y="1364230"/>
                </a:lnTo>
                <a:lnTo>
                  <a:pt x="661700" y="1363747"/>
                </a:lnTo>
                <a:lnTo>
                  <a:pt x="661216" y="1363747"/>
                </a:lnTo>
                <a:lnTo>
                  <a:pt x="660732" y="1363263"/>
                </a:lnTo>
                <a:lnTo>
                  <a:pt x="660732" y="1362779"/>
                </a:lnTo>
                <a:lnTo>
                  <a:pt x="660187" y="1362295"/>
                </a:lnTo>
                <a:cubicBezTo>
                  <a:pt x="659764" y="1361206"/>
                  <a:pt x="658010" y="1359270"/>
                  <a:pt x="657647" y="1358181"/>
                </a:cubicBezTo>
                <a:lnTo>
                  <a:pt x="657163" y="1357153"/>
                </a:lnTo>
                <a:lnTo>
                  <a:pt x="656619" y="1356125"/>
                </a:lnTo>
                <a:lnTo>
                  <a:pt x="656074" y="1355641"/>
                </a:lnTo>
                <a:lnTo>
                  <a:pt x="655590" y="1355096"/>
                </a:lnTo>
                <a:lnTo>
                  <a:pt x="655590" y="1354068"/>
                </a:lnTo>
                <a:lnTo>
                  <a:pt x="655106" y="1353584"/>
                </a:lnTo>
                <a:lnTo>
                  <a:pt x="653594" y="1350499"/>
                </a:lnTo>
                <a:lnTo>
                  <a:pt x="653594" y="1348987"/>
                </a:lnTo>
                <a:lnTo>
                  <a:pt x="653050" y="1348503"/>
                </a:lnTo>
                <a:lnTo>
                  <a:pt x="653050" y="1344934"/>
                </a:lnTo>
                <a:lnTo>
                  <a:pt x="653594" y="1344450"/>
                </a:lnTo>
                <a:lnTo>
                  <a:pt x="653594" y="1342394"/>
                </a:lnTo>
                <a:lnTo>
                  <a:pt x="653050" y="1341910"/>
                </a:lnTo>
                <a:lnTo>
                  <a:pt x="653050" y="1341426"/>
                </a:lnTo>
                <a:lnTo>
                  <a:pt x="652505" y="1340942"/>
                </a:lnTo>
                <a:lnTo>
                  <a:pt x="652021" y="1340942"/>
                </a:lnTo>
                <a:lnTo>
                  <a:pt x="651537" y="1340458"/>
                </a:lnTo>
                <a:lnTo>
                  <a:pt x="649965" y="1339913"/>
                </a:lnTo>
                <a:lnTo>
                  <a:pt x="648936" y="1339430"/>
                </a:lnTo>
                <a:lnTo>
                  <a:pt x="648452" y="1338946"/>
                </a:lnTo>
                <a:lnTo>
                  <a:pt x="647424" y="1338462"/>
                </a:lnTo>
                <a:lnTo>
                  <a:pt x="646880" y="1337978"/>
                </a:lnTo>
                <a:lnTo>
                  <a:pt x="646396" y="1337978"/>
                </a:lnTo>
                <a:lnTo>
                  <a:pt x="644339" y="1335921"/>
                </a:lnTo>
                <a:lnTo>
                  <a:pt x="643795" y="1335921"/>
                </a:lnTo>
                <a:cubicBezTo>
                  <a:pt x="642827" y="1335740"/>
                  <a:pt x="641920" y="1335195"/>
                  <a:pt x="641254" y="1334409"/>
                </a:cubicBezTo>
                <a:lnTo>
                  <a:pt x="640226" y="1334409"/>
                </a:lnTo>
                <a:lnTo>
                  <a:pt x="639197" y="1333381"/>
                </a:lnTo>
                <a:lnTo>
                  <a:pt x="639197" y="1332897"/>
                </a:lnTo>
                <a:lnTo>
                  <a:pt x="638714" y="1332897"/>
                </a:lnTo>
                <a:lnTo>
                  <a:pt x="638714" y="1332413"/>
                </a:lnTo>
                <a:lnTo>
                  <a:pt x="638169" y="1332413"/>
                </a:lnTo>
                <a:lnTo>
                  <a:pt x="637685" y="1331929"/>
                </a:lnTo>
                <a:lnTo>
                  <a:pt x="637201" y="1331929"/>
                </a:lnTo>
                <a:lnTo>
                  <a:pt x="637201" y="1331445"/>
                </a:lnTo>
                <a:lnTo>
                  <a:pt x="636717" y="1330416"/>
                </a:lnTo>
                <a:lnTo>
                  <a:pt x="636717" y="1326848"/>
                </a:lnTo>
                <a:cubicBezTo>
                  <a:pt x="638109" y="1324428"/>
                  <a:pt x="636717" y="1324609"/>
                  <a:pt x="635205" y="1322734"/>
                </a:cubicBezTo>
                <a:lnTo>
                  <a:pt x="634177" y="1321706"/>
                </a:lnTo>
                <a:lnTo>
                  <a:pt x="633148" y="1321222"/>
                </a:lnTo>
                <a:lnTo>
                  <a:pt x="632120" y="1320194"/>
                </a:lnTo>
                <a:lnTo>
                  <a:pt x="631092" y="1320194"/>
                </a:lnTo>
                <a:lnTo>
                  <a:pt x="630547" y="1319710"/>
                </a:lnTo>
                <a:lnTo>
                  <a:pt x="628491" y="1319710"/>
                </a:lnTo>
                <a:lnTo>
                  <a:pt x="628007" y="1319226"/>
                </a:lnTo>
                <a:lnTo>
                  <a:pt x="627462" y="1319226"/>
                </a:lnTo>
                <a:lnTo>
                  <a:pt x="626918" y="1318198"/>
                </a:lnTo>
                <a:lnTo>
                  <a:pt x="625890" y="1317714"/>
                </a:lnTo>
                <a:lnTo>
                  <a:pt x="625345" y="1317714"/>
                </a:lnTo>
                <a:lnTo>
                  <a:pt x="624317" y="1317230"/>
                </a:lnTo>
                <a:lnTo>
                  <a:pt x="623833" y="1317230"/>
                </a:lnTo>
                <a:lnTo>
                  <a:pt x="623833" y="1316746"/>
                </a:lnTo>
                <a:lnTo>
                  <a:pt x="622805" y="1316746"/>
                </a:lnTo>
                <a:lnTo>
                  <a:pt x="622321" y="1316262"/>
                </a:lnTo>
                <a:lnTo>
                  <a:pt x="621292" y="1315778"/>
                </a:lnTo>
                <a:lnTo>
                  <a:pt x="620809" y="1314750"/>
                </a:lnTo>
                <a:lnTo>
                  <a:pt x="620325" y="1314750"/>
                </a:lnTo>
                <a:lnTo>
                  <a:pt x="619780" y="1313721"/>
                </a:lnTo>
                <a:lnTo>
                  <a:pt x="619296" y="1313237"/>
                </a:lnTo>
                <a:lnTo>
                  <a:pt x="619296" y="1312753"/>
                </a:lnTo>
                <a:lnTo>
                  <a:pt x="618268" y="1311725"/>
                </a:lnTo>
                <a:lnTo>
                  <a:pt x="618268" y="1310213"/>
                </a:lnTo>
                <a:lnTo>
                  <a:pt x="618812" y="1309185"/>
                </a:lnTo>
                <a:lnTo>
                  <a:pt x="618812" y="1307128"/>
                </a:lnTo>
                <a:lnTo>
                  <a:pt x="618268" y="1306644"/>
                </a:lnTo>
                <a:lnTo>
                  <a:pt x="617724" y="1306644"/>
                </a:lnTo>
                <a:lnTo>
                  <a:pt x="616695" y="1306160"/>
                </a:lnTo>
                <a:lnTo>
                  <a:pt x="616151" y="1306160"/>
                </a:lnTo>
                <a:lnTo>
                  <a:pt x="616151" y="1305676"/>
                </a:lnTo>
                <a:lnTo>
                  <a:pt x="615606" y="1304648"/>
                </a:lnTo>
                <a:lnTo>
                  <a:pt x="615606" y="1304164"/>
                </a:lnTo>
                <a:lnTo>
                  <a:pt x="615123" y="1303680"/>
                </a:lnTo>
                <a:lnTo>
                  <a:pt x="615123" y="1302652"/>
                </a:lnTo>
                <a:lnTo>
                  <a:pt x="615606" y="1301623"/>
                </a:lnTo>
                <a:lnTo>
                  <a:pt x="615606" y="1301139"/>
                </a:lnTo>
                <a:lnTo>
                  <a:pt x="616151" y="1300111"/>
                </a:lnTo>
                <a:lnTo>
                  <a:pt x="616151" y="1299083"/>
                </a:lnTo>
                <a:lnTo>
                  <a:pt x="615123" y="1298054"/>
                </a:lnTo>
                <a:lnTo>
                  <a:pt x="615123" y="1297570"/>
                </a:lnTo>
                <a:lnTo>
                  <a:pt x="614578" y="1295514"/>
                </a:lnTo>
                <a:lnTo>
                  <a:pt x="614578" y="1295030"/>
                </a:lnTo>
                <a:lnTo>
                  <a:pt x="614034" y="1294546"/>
                </a:lnTo>
                <a:lnTo>
                  <a:pt x="614034" y="1293518"/>
                </a:lnTo>
                <a:lnTo>
                  <a:pt x="613550" y="1293034"/>
                </a:lnTo>
                <a:lnTo>
                  <a:pt x="613550" y="1287892"/>
                </a:lnTo>
                <a:lnTo>
                  <a:pt x="612521" y="1286864"/>
                </a:lnTo>
                <a:lnTo>
                  <a:pt x="612521" y="1285835"/>
                </a:lnTo>
                <a:lnTo>
                  <a:pt x="611977" y="1284323"/>
                </a:lnTo>
                <a:cubicBezTo>
                  <a:pt x="609194" y="1280936"/>
                  <a:pt x="607803" y="1276883"/>
                  <a:pt x="608408" y="1272528"/>
                </a:cubicBezTo>
                <a:lnTo>
                  <a:pt x="607924" y="1271015"/>
                </a:lnTo>
                <a:lnTo>
                  <a:pt x="607440" y="1268475"/>
                </a:lnTo>
                <a:lnTo>
                  <a:pt x="606896" y="1267446"/>
                </a:lnTo>
                <a:lnTo>
                  <a:pt x="606896" y="1265390"/>
                </a:lnTo>
                <a:lnTo>
                  <a:pt x="607440" y="1264906"/>
                </a:lnTo>
                <a:lnTo>
                  <a:pt x="607440" y="1261821"/>
                </a:lnTo>
                <a:lnTo>
                  <a:pt x="605928" y="1258736"/>
                </a:lnTo>
                <a:lnTo>
                  <a:pt x="605928" y="1254139"/>
                </a:lnTo>
                <a:lnTo>
                  <a:pt x="605384" y="1253655"/>
                </a:lnTo>
                <a:lnTo>
                  <a:pt x="604839" y="1252143"/>
                </a:lnTo>
                <a:lnTo>
                  <a:pt x="604839" y="1250630"/>
                </a:lnTo>
                <a:lnTo>
                  <a:pt x="604355" y="1250146"/>
                </a:lnTo>
                <a:lnTo>
                  <a:pt x="604355" y="1249662"/>
                </a:lnTo>
                <a:lnTo>
                  <a:pt x="603327" y="1249178"/>
                </a:lnTo>
                <a:lnTo>
                  <a:pt x="602783" y="1248695"/>
                </a:lnTo>
                <a:lnTo>
                  <a:pt x="602783" y="1247666"/>
                </a:lnTo>
                <a:lnTo>
                  <a:pt x="603327" y="1247182"/>
                </a:lnTo>
                <a:lnTo>
                  <a:pt x="603327" y="1246154"/>
                </a:lnTo>
                <a:lnTo>
                  <a:pt x="602783" y="1245670"/>
                </a:lnTo>
                <a:lnTo>
                  <a:pt x="599214" y="1245670"/>
                </a:lnTo>
                <a:lnTo>
                  <a:pt x="599214" y="1244158"/>
                </a:lnTo>
                <a:lnTo>
                  <a:pt x="598185" y="1242101"/>
                </a:lnTo>
                <a:lnTo>
                  <a:pt x="596673" y="1240589"/>
                </a:lnTo>
                <a:lnTo>
                  <a:pt x="592560" y="1240589"/>
                </a:lnTo>
                <a:lnTo>
                  <a:pt x="592015" y="1241073"/>
                </a:lnTo>
                <a:lnTo>
                  <a:pt x="591531" y="1241557"/>
                </a:lnTo>
                <a:lnTo>
                  <a:pt x="591531" y="1242585"/>
                </a:lnTo>
                <a:lnTo>
                  <a:pt x="591047" y="1243613"/>
                </a:lnTo>
                <a:lnTo>
                  <a:pt x="590503" y="1244642"/>
                </a:lnTo>
                <a:lnTo>
                  <a:pt x="589475" y="1245126"/>
                </a:lnTo>
                <a:lnTo>
                  <a:pt x="588930" y="1245610"/>
                </a:lnTo>
                <a:lnTo>
                  <a:pt x="585845" y="1245610"/>
                </a:lnTo>
                <a:lnTo>
                  <a:pt x="584817" y="1246094"/>
                </a:lnTo>
                <a:lnTo>
                  <a:pt x="583789" y="1246094"/>
                </a:lnTo>
                <a:lnTo>
                  <a:pt x="583244" y="1246577"/>
                </a:lnTo>
                <a:lnTo>
                  <a:pt x="581188" y="1246577"/>
                </a:lnTo>
                <a:lnTo>
                  <a:pt x="580704" y="1247061"/>
                </a:lnTo>
                <a:lnTo>
                  <a:pt x="579675" y="1247061"/>
                </a:lnTo>
                <a:lnTo>
                  <a:pt x="579131" y="1247545"/>
                </a:lnTo>
                <a:lnTo>
                  <a:pt x="578647" y="1249057"/>
                </a:lnTo>
                <a:lnTo>
                  <a:pt x="578163" y="1250086"/>
                </a:lnTo>
                <a:lnTo>
                  <a:pt x="576651" y="1251114"/>
                </a:lnTo>
                <a:lnTo>
                  <a:pt x="576106" y="1251659"/>
                </a:lnTo>
                <a:lnTo>
                  <a:pt x="573505" y="1251659"/>
                </a:lnTo>
                <a:lnTo>
                  <a:pt x="572477" y="1252143"/>
                </a:lnTo>
                <a:lnTo>
                  <a:pt x="571449" y="1253171"/>
                </a:lnTo>
                <a:lnTo>
                  <a:pt x="569876" y="1254199"/>
                </a:lnTo>
                <a:lnTo>
                  <a:pt x="569392" y="1254683"/>
                </a:lnTo>
                <a:lnTo>
                  <a:pt x="568364" y="1254199"/>
                </a:lnTo>
                <a:lnTo>
                  <a:pt x="567880" y="1253715"/>
                </a:lnTo>
                <a:lnTo>
                  <a:pt x="566851" y="1252687"/>
                </a:lnTo>
                <a:lnTo>
                  <a:pt x="566307" y="1252203"/>
                </a:lnTo>
                <a:lnTo>
                  <a:pt x="565279" y="1251719"/>
                </a:lnTo>
                <a:lnTo>
                  <a:pt x="565279" y="1250691"/>
                </a:lnTo>
                <a:lnTo>
                  <a:pt x="565763" y="1249662"/>
                </a:lnTo>
                <a:lnTo>
                  <a:pt x="565279" y="1248150"/>
                </a:lnTo>
                <a:lnTo>
                  <a:pt x="564734" y="1246638"/>
                </a:lnTo>
                <a:lnTo>
                  <a:pt x="564190" y="1245610"/>
                </a:lnTo>
                <a:lnTo>
                  <a:pt x="563706" y="1244097"/>
                </a:lnTo>
                <a:lnTo>
                  <a:pt x="563706" y="1241557"/>
                </a:lnTo>
                <a:lnTo>
                  <a:pt x="563162" y="1240528"/>
                </a:lnTo>
                <a:lnTo>
                  <a:pt x="563162" y="1238472"/>
                </a:lnTo>
                <a:lnTo>
                  <a:pt x="563706" y="1237443"/>
                </a:lnTo>
                <a:lnTo>
                  <a:pt x="564190" y="1235931"/>
                </a:lnTo>
                <a:lnTo>
                  <a:pt x="565218" y="1230790"/>
                </a:lnTo>
                <a:lnTo>
                  <a:pt x="565702" y="1229277"/>
                </a:lnTo>
                <a:cubicBezTo>
                  <a:pt x="563827" y="1227463"/>
                  <a:pt x="564492" y="1222321"/>
                  <a:pt x="566186" y="1220567"/>
                </a:cubicBezTo>
                <a:lnTo>
                  <a:pt x="566186" y="1219055"/>
                </a:lnTo>
                <a:lnTo>
                  <a:pt x="567214" y="1217542"/>
                </a:lnTo>
                <a:lnTo>
                  <a:pt x="567698" y="1217058"/>
                </a:lnTo>
                <a:lnTo>
                  <a:pt x="568182" y="1216030"/>
                </a:lnTo>
                <a:lnTo>
                  <a:pt x="569211" y="1215546"/>
                </a:lnTo>
                <a:lnTo>
                  <a:pt x="569695" y="1215062"/>
                </a:lnTo>
                <a:lnTo>
                  <a:pt x="570239" y="1213550"/>
                </a:lnTo>
                <a:lnTo>
                  <a:pt x="570239" y="1212522"/>
                </a:lnTo>
                <a:lnTo>
                  <a:pt x="569695" y="1211493"/>
                </a:lnTo>
                <a:lnTo>
                  <a:pt x="569211" y="1211009"/>
                </a:lnTo>
                <a:lnTo>
                  <a:pt x="568182" y="1211009"/>
                </a:lnTo>
                <a:lnTo>
                  <a:pt x="566670" y="1210525"/>
                </a:lnTo>
                <a:lnTo>
                  <a:pt x="566126" y="1210041"/>
                </a:lnTo>
                <a:lnTo>
                  <a:pt x="565642" y="1209013"/>
                </a:lnTo>
                <a:lnTo>
                  <a:pt x="565642" y="1206957"/>
                </a:lnTo>
                <a:lnTo>
                  <a:pt x="566126" y="1205444"/>
                </a:lnTo>
                <a:lnTo>
                  <a:pt x="566670" y="1204960"/>
                </a:lnTo>
                <a:lnTo>
                  <a:pt x="566670" y="1197762"/>
                </a:lnTo>
                <a:lnTo>
                  <a:pt x="567698" y="1196734"/>
                </a:lnTo>
                <a:lnTo>
                  <a:pt x="569211" y="1190080"/>
                </a:lnTo>
                <a:lnTo>
                  <a:pt x="569211" y="1188023"/>
                </a:lnTo>
                <a:lnTo>
                  <a:pt x="568727" y="1187479"/>
                </a:lnTo>
                <a:lnTo>
                  <a:pt x="568182" y="1185966"/>
                </a:lnTo>
                <a:lnTo>
                  <a:pt x="568182" y="1183910"/>
                </a:lnTo>
                <a:lnTo>
                  <a:pt x="567698" y="1181369"/>
                </a:lnTo>
                <a:lnTo>
                  <a:pt x="567214" y="1180341"/>
                </a:lnTo>
                <a:lnTo>
                  <a:pt x="566670" y="1179857"/>
                </a:lnTo>
                <a:lnTo>
                  <a:pt x="565158" y="1179857"/>
                </a:lnTo>
                <a:lnTo>
                  <a:pt x="561044" y="1178345"/>
                </a:lnTo>
                <a:lnTo>
                  <a:pt x="560016" y="1177316"/>
                </a:lnTo>
                <a:lnTo>
                  <a:pt x="557476" y="1172719"/>
                </a:lnTo>
                <a:lnTo>
                  <a:pt x="554935" y="1170179"/>
                </a:lnTo>
                <a:lnTo>
                  <a:pt x="553362" y="1168122"/>
                </a:lnTo>
                <a:lnTo>
                  <a:pt x="552334" y="1165581"/>
                </a:lnTo>
                <a:lnTo>
                  <a:pt x="552334" y="1163525"/>
                </a:lnTo>
                <a:lnTo>
                  <a:pt x="551790" y="1161468"/>
                </a:lnTo>
                <a:lnTo>
                  <a:pt x="550761" y="1159956"/>
                </a:lnTo>
                <a:lnTo>
                  <a:pt x="550217" y="1158927"/>
                </a:lnTo>
                <a:lnTo>
                  <a:pt x="550217" y="1158444"/>
                </a:lnTo>
                <a:cubicBezTo>
                  <a:pt x="549612" y="1152939"/>
                  <a:pt x="555721" y="1143321"/>
                  <a:pt x="547616" y="1140478"/>
                </a:cubicBezTo>
                <a:lnTo>
                  <a:pt x="546587" y="1140962"/>
                </a:lnTo>
                <a:lnTo>
                  <a:pt x="545075" y="1140962"/>
                </a:lnTo>
                <a:lnTo>
                  <a:pt x="544047" y="1140478"/>
                </a:lnTo>
                <a:lnTo>
                  <a:pt x="538421" y="1135336"/>
                </a:lnTo>
                <a:lnTo>
                  <a:pt x="533280" y="1131223"/>
                </a:lnTo>
                <a:lnTo>
                  <a:pt x="532251" y="1130195"/>
                </a:lnTo>
                <a:lnTo>
                  <a:pt x="532251" y="1129650"/>
                </a:lnTo>
                <a:lnTo>
                  <a:pt x="531707" y="1128622"/>
                </a:lnTo>
                <a:lnTo>
                  <a:pt x="530678" y="1128138"/>
                </a:lnTo>
                <a:lnTo>
                  <a:pt x="530678" y="1124025"/>
                </a:lnTo>
                <a:lnTo>
                  <a:pt x="529166" y="1122512"/>
                </a:lnTo>
                <a:lnTo>
                  <a:pt x="516826" y="1121484"/>
                </a:lnTo>
                <a:lnTo>
                  <a:pt x="515798" y="1119972"/>
                </a:lnTo>
                <a:lnTo>
                  <a:pt x="515254" y="1118460"/>
                </a:lnTo>
                <a:lnTo>
                  <a:pt x="515254" y="1117431"/>
                </a:lnTo>
                <a:lnTo>
                  <a:pt x="514709" y="1115919"/>
                </a:lnTo>
                <a:lnTo>
                  <a:pt x="514225" y="1114891"/>
                </a:lnTo>
                <a:lnTo>
                  <a:pt x="513197" y="1113862"/>
                </a:lnTo>
                <a:lnTo>
                  <a:pt x="511685" y="1110777"/>
                </a:lnTo>
                <a:lnTo>
                  <a:pt x="510656" y="1110293"/>
                </a:lnTo>
                <a:lnTo>
                  <a:pt x="508600" y="1109265"/>
                </a:lnTo>
                <a:lnTo>
                  <a:pt x="507571" y="1108781"/>
                </a:lnTo>
                <a:lnTo>
                  <a:pt x="503458" y="1103640"/>
                </a:lnTo>
                <a:lnTo>
                  <a:pt x="502430" y="1103156"/>
                </a:lnTo>
                <a:lnTo>
                  <a:pt x="501401" y="1103156"/>
                </a:lnTo>
                <a:lnTo>
                  <a:pt x="500373" y="1102127"/>
                </a:lnTo>
                <a:lnTo>
                  <a:pt x="498861" y="1098558"/>
                </a:lnTo>
                <a:lnTo>
                  <a:pt x="498861" y="1096018"/>
                </a:lnTo>
                <a:lnTo>
                  <a:pt x="500373" y="1092933"/>
                </a:lnTo>
                <a:lnTo>
                  <a:pt x="500373" y="1092449"/>
                </a:lnTo>
                <a:lnTo>
                  <a:pt x="500917" y="1091421"/>
                </a:lnTo>
                <a:lnTo>
                  <a:pt x="501401" y="1090937"/>
                </a:lnTo>
                <a:lnTo>
                  <a:pt x="501885" y="1089908"/>
                </a:lnTo>
                <a:lnTo>
                  <a:pt x="501885" y="1088396"/>
                </a:lnTo>
                <a:lnTo>
                  <a:pt x="497772" y="1085311"/>
                </a:lnTo>
                <a:lnTo>
                  <a:pt x="496199" y="1084827"/>
                </a:lnTo>
                <a:lnTo>
                  <a:pt x="494687" y="1084343"/>
                </a:lnTo>
                <a:lnTo>
                  <a:pt x="493659" y="1083859"/>
                </a:lnTo>
                <a:lnTo>
                  <a:pt x="493114" y="1083375"/>
                </a:lnTo>
                <a:lnTo>
                  <a:pt x="492570" y="1082347"/>
                </a:lnTo>
                <a:lnTo>
                  <a:pt x="492086" y="1081863"/>
                </a:lnTo>
                <a:lnTo>
                  <a:pt x="491602" y="1081379"/>
                </a:lnTo>
                <a:lnTo>
                  <a:pt x="490574" y="1081379"/>
                </a:lnTo>
                <a:lnTo>
                  <a:pt x="487489" y="1082408"/>
                </a:lnTo>
                <a:lnTo>
                  <a:pt x="485976" y="1083436"/>
                </a:lnTo>
                <a:lnTo>
                  <a:pt x="483920" y="1085493"/>
                </a:lnTo>
                <a:lnTo>
                  <a:pt x="481863" y="1086037"/>
                </a:lnTo>
                <a:lnTo>
                  <a:pt x="476721" y="1086037"/>
                </a:lnTo>
                <a:lnTo>
                  <a:pt x="475693" y="1085493"/>
                </a:lnTo>
                <a:lnTo>
                  <a:pt x="475209" y="1085493"/>
                </a:lnTo>
                <a:cubicBezTo>
                  <a:pt x="472971" y="1082226"/>
                  <a:pt x="475209" y="1083799"/>
                  <a:pt x="473697" y="1079323"/>
                </a:cubicBezTo>
                <a:lnTo>
                  <a:pt x="471640" y="1077810"/>
                </a:lnTo>
                <a:lnTo>
                  <a:pt x="471096" y="1077326"/>
                </a:lnTo>
                <a:lnTo>
                  <a:pt x="469039" y="1076843"/>
                </a:lnTo>
                <a:lnTo>
                  <a:pt x="464926" y="1075330"/>
                </a:lnTo>
                <a:lnTo>
                  <a:pt x="464442" y="1074302"/>
                </a:lnTo>
                <a:lnTo>
                  <a:pt x="465954" y="1072245"/>
                </a:lnTo>
                <a:lnTo>
                  <a:pt x="465954" y="1071761"/>
                </a:lnTo>
                <a:lnTo>
                  <a:pt x="462385" y="1067164"/>
                </a:lnTo>
                <a:lnTo>
                  <a:pt x="460873" y="1067164"/>
                </a:lnTo>
                <a:lnTo>
                  <a:pt x="459300" y="1065652"/>
                </a:lnTo>
                <a:lnTo>
                  <a:pt x="457244" y="1064624"/>
                </a:lnTo>
                <a:lnTo>
                  <a:pt x="455731" y="1063595"/>
                </a:lnTo>
                <a:lnTo>
                  <a:pt x="454703" y="1061055"/>
                </a:lnTo>
                <a:lnTo>
                  <a:pt x="454703" y="1059542"/>
                </a:lnTo>
                <a:lnTo>
                  <a:pt x="455247" y="1057486"/>
                </a:lnTo>
                <a:lnTo>
                  <a:pt x="455247" y="1056457"/>
                </a:lnTo>
                <a:lnTo>
                  <a:pt x="455731" y="1054945"/>
                </a:lnTo>
                <a:lnTo>
                  <a:pt x="455247" y="1053917"/>
                </a:lnTo>
                <a:lnTo>
                  <a:pt x="455247" y="1052889"/>
                </a:lnTo>
                <a:lnTo>
                  <a:pt x="454219" y="1052405"/>
                </a:lnTo>
                <a:lnTo>
                  <a:pt x="453735" y="1052405"/>
                </a:lnTo>
                <a:lnTo>
                  <a:pt x="452223" y="1051921"/>
                </a:lnTo>
                <a:lnTo>
                  <a:pt x="451195" y="1051921"/>
                </a:lnTo>
                <a:cubicBezTo>
                  <a:pt x="448170" y="1055187"/>
                  <a:pt x="452344" y="1056578"/>
                  <a:pt x="445569" y="1057546"/>
                </a:cubicBezTo>
                <a:lnTo>
                  <a:pt x="443512" y="1057546"/>
                </a:lnTo>
                <a:lnTo>
                  <a:pt x="442000" y="1058030"/>
                </a:lnTo>
                <a:lnTo>
                  <a:pt x="441456" y="1058514"/>
                </a:lnTo>
                <a:lnTo>
                  <a:pt x="440427" y="1058998"/>
                </a:lnTo>
                <a:lnTo>
                  <a:pt x="439883" y="1059482"/>
                </a:lnTo>
                <a:lnTo>
                  <a:pt x="438855" y="1059482"/>
                </a:lnTo>
                <a:lnTo>
                  <a:pt x="438310" y="1058998"/>
                </a:lnTo>
                <a:lnTo>
                  <a:pt x="437766" y="1058514"/>
                </a:lnTo>
                <a:lnTo>
                  <a:pt x="437766" y="1057486"/>
                </a:lnTo>
                <a:lnTo>
                  <a:pt x="436254" y="1053917"/>
                </a:lnTo>
                <a:lnTo>
                  <a:pt x="435709" y="1051860"/>
                </a:lnTo>
                <a:lnTo>
                  <a:pt x="433653" y="1050832"/>
                </a:lnTo>
                <a:lnTo>
                  <a:pt x="431112" y="1050832"/>
                </a:lnTo>
                <a:lnTo>
                  <a:pt x="430084" y="1050348"/>
                </a:lnTo>
                <a:lnTo>
                  <a:pt x="429600" y="1050348"/>
                </a:lnTo>
                <a:cubicBezTo>
                  <a:pt x="428208" y="1047323"/>
                  <a:pt x="424821" y="1045872"/>
                  <a:pt x="421918" y="1044722"/>
                </a:cubicBezTo>
                <a:lnTo>
                  <a:pt x="419861" y="1044722"/>
                </a:lnTo>
                <a:lnTo>
                  <a:pt x="417804" y="1044238"/>
                </a:lnTo>
                <a:lnTo>
                  <a:pt x="417320" y="1044238"/>
                </a:lnTo>
                <a:lnTo>
                  <a:pt x="415748" y="1044722"/>
                </a:lnTo>
                <a:lnTo>
                  <a:pt x="415264" y="1045267"/>
                </a:lnTo>
                <a:lnTo>
                  <a:pt x="414235" y="1044722"/>
                </a:lnTo>
                <a:lnTo>
                  <a:pt x="414235" y="1043210"/>
                </a:lnTo>
                <a:lnTo>
                  <a:pt x="413751" y="1042726"/>
                </a:lnTo>
                <a:lnTo>
                  <a:pt x="413751" y="1042242"/>
                </a:lnTo>
                <a:lnTo>
                  <a:pt x="412723" y="1041214"/>
                </a:lnTo>
                <a:lnTo>
                  <a:pt x="412179" y="1039702"/>
                </a:lnTo>
                <a:lnTo>
                  <a:pt x="411150" y="1038673"/>
                </a:lnTo>
                <a:lnTo>
                  <a:pt x="408065" y="1032503"/>
                </a:lnTo>
                <a:lnTo>
                  <a:pt x="408065" y="1031475"/>
                </a:lnTo>
                <a:lnTo>
                  <a:pt x="408549" y="1030991"/>
                </a:lnTo>
                <a:lnTo>
                  <a:pt x="408549" y="1030507"/>
                </a:lnTo>
                <a:lnTo>
                  <a:pt x="408065" y="1030023"/>
                </a:lnTo>
                <a:lnTo>
                  <a:pt x="407037" y="1029539"/>
                </a:lnTo>
                <a:lnTo>
                  <a:pt x="406009" y="1029539"/>
                </a:lnTo>
                <a:lnTo>
                  <a:pt x="405525" y="1030023"/>
                </a:lnTo>
                <a:lnTo>
                  <a:pt x="404496" y="1030023"/>
                </a:lnTo>
                <a:lnTo>
                  <a:pt x="402440" y="1027967"/>
                </a:lnTo>
                <a:lnTo>
                  <a:pt x="399899" y="1027967"/>
                </a:lnTo>
                <a:lnTo>
                  <a:pt x="399355" y="1028451"/>
                </a:lnTo>
                <a:lnTo>
                  <a:pt x="399355" y="1028934"/>
                </a:lnTo>
                <a:lnTo>
                  <a:pt x="397842" y="1029963"/>
                </a:lnTo>
                <a:lnTo>
                  <a:pt x="396814" y="1032019"/>
                </a:lnTo>
                <a:lnTo>
                  <a:pt x="396270" y="1032503"/>
                </a:lnTo>
                <a:lnTo>
                  <a:pt x="395725" y="1032987"/>
                </a:lnTo>
                <a:cubicBezTo>
                  <a:pt x="393850" y="1035286"/>
                  <a:pt x="394879" y="1035104"/>
                  <a:pt x="391612" y="1036556"/>
                </a:cubicBezTo>
                <a:lnTo>
                  <a:pt x="391612" y="1037040"/>
                </a:lnTo>
                <a:lnTo>
                  <a:pt x="390584" y="1038068"/>
                </a:lnTo>
                <a:lnTo>
                  <a:pt x="390039" y="1039097"/>
                </a:lnTo>
                <a:lnTo>
                  <a:pt x="387983" y="1040609"/>
                </a:lnTo>
                <a:lnTo>
                  <a:pt x="387499" y="1041093"/>
                </a:lnTo>
                <a:lnTo>
                  <a:pt x="385442" y="1040609"/>
                </a:lnTo>
                <a:lnTo>
                  <a:pt x="384898" y="1040609"/>
                </a:lnTo>
                <a:lnTo>
                  <a:pt x="384898" y="1040125"/>
                </a:lnTo>
                <a:lnTo>
                  <a:pt x="384353" y="1039641"/>
                </a:lnTo>
                <a:lnTo>
                  <a:pt x="384353" y="1039157"/>
                </a:lnTo>
                <a:lnTo>
                  <a:pt x="384898" y="1038673"/>
                </a:lnTo>
                <a:lnTo>
                  <a:pt x="384898" y="1038189"/>
                </a:lnTo>
                <a:lnTo>
                  <a:pt x="385442" y="1037705"/>
                </a:lnTo>
                <a:lnTo>
                  <a:pt x="385926" y="1036677"/>
                </a:lnTo>
                <a:lnTo>
                  <a:pt x="385926" y="1035165"/>
                </a:lnTo>
                <a:lnTo>
                  <a:pt x="385442" y="1034137"/>
                </a:lnTo>
                <a:lnTo>
                  <a:pt x="385442" y="1033653"/>
                </a:lnTo>
                <a:lnTo>
                  <a:pt x="386470" y="1030568"/>
                </a:lnTo>
                <a:lnTo>
                  <a:pt x="386470" y="1030084"/>
                </a:lnTo>
                <a:lnTo>
                  <a:pt x="387015" y="1029600"/>
                </a:lnTo>
                <a:cubicBezTo>
                  <a:pt x="387499" y="1025910"/>
                  <a:pt x="384837" y="1025668"/>
                  <a:pt x="386470" y="1024458"/>
                </a:cubicBezTo>
                <a:lnTo>
                  <a:pt x="386470" y="1023914"/>
                </a:lnTo>
                <a:lnTo>
                  <a:pt x="387499" y="1022885"/>
                </a:lnTo>
                <a:lnTo>
                  <a:pt x="387499" y="1020345"/>
                </a:lnTo>
                <a:lnTo>
                  <a:pt x="387983" y="1019317"/>
                </a:lnTo>
                <a:lnTo>
                  <a:pt x="388467" y="1018833"/>
                </a:lnTo>
                <a:lnTo>
                  <a:pt x="388467" y="1017320"/>
                </a:lnTo>
                <a:lnTo>
                  <a:pt x="387983" y="1017320"/>
                </a:lnTo>
                <a:lnTo>
                  <a:pt x="387499" y="1016836"/>
                </a:lnTo>
                <a:lnTo>
                  <a:pt x="385442" y="1016836"/>
                </a:lnTo>
                <a:lnTo>
                  <a:pt x="384898" y="1017320"/>
                </a:lnTo>
                <a:cubicBezTo>
                  <a:pt x="380361" y="1017744"/>
                  <a:pt x="379514" y="1014901"/>
                  <a:pt x="374614" y="1015264"/>
                </a:cubicBezTo>
                <a:lnTo>
                  <a:pt x="374614" y="1015748"/>
                </a:lnTo>
                <a:lnTo>
                  <a:pt x="374070" y="1016776"/>
                </a:lnTo>
                <a:lnTo>
                  <a:pt x="373042" y="1017804"/>
                </a:lnTo>
                <a:lnTo>
                  <a:pt x="372013" y="1017804"/>
                </a:lnTo>
                <a:lnTo>
                  <a:pt x="369957" y="1017320"/>
                </a:lnTo>
                <a:lnTo>
                  <a:pt x="367900" y="1017320"/>
                </a:lnTo>
                <a:lnTo>
                  <a:pt x="365843" y="1015264"/>
                </a:lnTo>
                <a:lnTo>
                  <a:pt x="363787" y="1015264"/>
                </a:lnTo>
                <a:lnTo>
                  <a:pt x="363303" y="1015748"/>
                </a:lnTo>
                <a:lnTo>
                  <a:pt x="363303" y="1016232"/>
                </a:lnTo>
                <a:lnTo>
                  <a:pt x="362274" y="1017260"/>
                </a:lnTo>
                <a:lnTo>
                  <a:pt x="360702" y="1017744"/>
                </a:lnTo>
                <a:lnTo>
                  <a:pt x="360218" y="1018228"/>
                </a:lnTo>
                <a:lnTo>
                  <a:pt x="359734" y="1018712"/>
                </a:lnTo>
                <a:lnTo>
                  <a:pt x="359189" y="1019196"/>
                </a:lnTo>
                <a:lnTo>
                  <a:pt x="357677" y="1020224"/>
                </a:lnTo>
                <a:lnTo>
                  <a:pt x="357133" y="1020224"/>
                </a:lnTo>
                <a:lnTo>
                  <a:pt x="356649" y="1019740"/>
                </a:lnTo>
                <a:lnTo>
                  <a:pt x="356165" y="1018712"/>
                </a:lnTo>
                <a:lnTo>
                  <a:pt x="354592" y="1017683"/>
                </a:lnTo>
                <a:lnTo>
                  <a:pt x="354592" y="1017199"/>
                </a:lnTo>
                <a:lnTo>
                  <a:pt x="354108" y="1016171"/>
                </a:lnTo>
                <a:lnTo>
                  <a:pt x="353564" y="1015687"/>
                </a:lnTo>
                <a:lnTo>
                  <a:pt x="351507" y="1015687"/>
                </a:lnTo>
                <a:lnTo>
                  <a:pt x="350479" y="1015203"/>
                </a:lnTo>
                <a:lnTo>
                  <a:pt x="349934" y="1015687"/>
                </a:lnTo>
                <a:lnTo>
                  <a:pt x="349450" y="1015687"/>
                </a:lnTo>
                <a:lnTo>
                  <a:pt x="347878" y="1016171"/>
                </a:lnTo>
                <a:lnTo>
                  <a:pt x="346849" y="1016655"/>
                </a:lnTo>
                <a:lnTo>
                  <a:pt x="344793" y="1018712"/>
                </a:lnTo>
                <a:lnTo>
                  <a:pt x="344248" y="1018712"/>
                </a:lnTo>
                <a:lnTo>
                  <a:pt x="343765" y="1019196"/>
                </a:lnTo>
                <a:lnTo>
                  <a:pt x="343281" y="1019196"/>
                </a:lnTo>
                <a:lnTo>
                  <a:pt x="342736" y="1019679"/>
                </a:lnTo>
                <a:lnTo>
                  <a:pt x="342192" y="1020163"/>
                </a:lnTo>
                <a:lnTo>
                  <a:pt x="341163" y="1020647"/>
                </a:lnTo>
                <a:lnTo>
                  <a:pt x="340619" y="1020647"/>
                </a:lnTo>
                <a:lnTo>
                  <a:pt x="336022" y="1020163"/>
                </a:lnTo>
                <a:lnTo>
                  <a:pt x="335477" y="1019679"/>
                </a:lnTo>
                <a:lnTo>
                  <a:pt x="334933" y="1019196"/>
                </a:lnTo>
                <a:lnTo>
                  <a:pt x="334449" y="1018712"/>
                </a:lnTo>
                <a:lnTo>
                  <a:pt x="334449" y="1018228"/>
                </a:lnTo>
                <a:lnTo>
                  <a:pt x="333965" y="1014659"/>
                </a:lnTo>
                <a:lnTo>
                  <a:pt x="333965" y="1013630"/>
                </a:lnTo>
                <a:lnTo>
                  <a:pt x="333421" y="1013147"/>
                </a:lnTo>
                <a:lnTo>
                  <a:pt x="331364" y="1013147"/>
                </a:lnTo>
                <a:lnTo>
                  <a:pt x="330336" y="1014175"/>
                </a:lnTo>
                <a:lnTo>
                  <a:pt x="328763" y="1014175"/>
                </a:lnTo>
                <a:lnTo>
                  <a:pt x="328763" y="1013691"/>
                </a:lnTo>
                <a:lnTo>
                  <a:pt x="328279" y="1013207"/>
                </a:lnTo>
                <a:lnTo>
                  <a:pt x="327251" y="1012723"/>
                </a:lnTo>
                <a:lnTo>
                  <a:pt x="323682" y="1012239"/>
                </a:lnTo>
                <a:lnTo>
                  <a:pt x="323198" y="1011755"/>
                </a:lnTo>
                <a:lnTo>
                  <a:pt x="322170" y="1012239"/>
                </a:lnTo>
                <a:lnTo>
                  <a:pt x="321686" y="1012723"/>
                </a:lnTo>
                <a:lnTo>
                  <a:pt x="319629" y="1013207"/>
                </a:lnTo>
                <a:lnTo>
                  <a:pt x="315516" y="1013207"/>
                </a:lnTo>
                <a:lnTo>
                  <a:pt x="314971" y="1012723"/>
                </a:lnTo>
                <a:lnTo>
                  <a:pt x="314971" y="1012239"/>
                </a:lnTo>
                <a:lnTo>
                  <a:pt x="314487" y="1012239"/>
                </a:lnTo>
                <a:lnTo>
                  <a:pt x="314487" y="1011211"/>
                </a:lnTo>
                <a:lnTo>
                  <a:pt x="314003" y="1010727"/>
                </a:lnTo>
                <a:lnTo>
                  <a:pt x="314003" y="1010183"/>
                </a:lnTo>
                <a:lnTo>
                  <a:pt x="313459" y="1009699"/>
                </a:lnTo>
                <a:lnTo>
                  <a:pt x="312915" y="1008670"/>
                </a:lnTo>
                <a:lnTo>
                  <a:pt x="312431" y="1008186"/>
                </a:lnTo>
                <a:lnTo>
                  <a:pt x="311947" y="1006674"/>
                </a:lnTo>
                <a:lnTo>
                  <a:pt x="310918" y="1003589"/>
                </a:lnTo>
                <a:lnTo>
                  <a:pt x="308862" y="1000504"/>
                </a:lnTo>
                <a:lnTo>
                  <a:pt x="308862" y="994879"/>
                </a:lnTo>
                <a:lnTo>
                  <a:pt x="308378" y="993366"/>
                </a:lnTo>
                <a:lnTo>
                  <a:pt x="307350" y="988225"/>
                </a:lnTo>
                <a:lnTo>
                  <a:pt x="306866" y="985684"/>
                </a:lnTo>
                <a:lnTo>
                  <a:pt x="306321" y="985200"/>
                </a:lnTo>
                <a:lnTo>
                  <a:pt x="306321" y="984716"/>
                </a:lnTo>
                <a:lnTo>
                  <a:pt x="306866" y="984232"/>
                </a:lnTo>
                <a:lnTo>
                  <a:pt x="308378" y="981147"/>
                </a:lnTo>
                <a:lnTo>
                  <a:pt x="308378" y="980663"/>
                </a:lnTo>
                <a:lnTo>
                  <a:pt x="308862" y="980119"/>
                </a:lnTo>
                <a:lnTo>
                  <a:pt x="308862" y="979635"/>
                </a:lnTo>
                <a:lnTo>
                  <a:pt x="309346" y="979091"/>
                </a:lnTo>
                <a:lnTo>
                  <a:pt x="308862" y="978062"/>
                </a:lnTo>
                <a:lnTo>
                  <a:pt x="308862" y="977518"/>
                </a:lnTo>
                <a:lnTo>
                  <a:pt x="308378" y="977518"/>
                </a:lnTo>
                <a:lnTo>
                  <a:pt x="307833" y="976974"/>
                </a:lnTo>
                <a:lnTo>
                  <a:pt x="306321" y="976974"/>
                </a:lnTo>
                <a:lnTo>
                  <a:pt x="305293" y="975945"/>
                </a:lnTo>
                <a:lnTo>
                  <a:pt x="304264" y="974433"/>
                </a:lnTo>
                <a:lnTo>
                  <a:pt x="303720" y="972921"/>
                </a:lnTo>
                <a:lnTo>
                  <a:pt x="303720" y="971892"/>
                </a:lnTo>
                <a:lnTo>
                  <a:pt x="303236" y="971409"/>
                </a:lnTo>
                <a:lnTo>
                  <a:pt x="302208" y="970380"/>
                </a:lnTo>
                <a:lnTo>
                  <a:pt x="301180" y="968323"/>
                </a:lnTo>
                <a:lnTo>
                  <a:pt x="301663" y="967779"/>
                </a:lnTo>
                <a:lnTo>
                  <a:pt x="301663" y="966751"/>
                </a:lnTo>
                <a:lnTo>
                  <a:pt x="301180" y="966267"/>
                </a:lnTo>
                <a:lnTo>
                  <a:pt x="301180" y="965722"/>
                </a:lnTo>
                <a:lnTo>
                  <a:pt x="300635" y="965239"/>
                </a:lnTo>
                <a:cubicBezTo>
                  <a:pt x="296461" y="962940"/>
                  <a:pt x="293860" y="958887"/>
                  <a:pt x="292408" y="954471"/>
                </a:cubicBezTo>
                <a:cubicBezTo>
                  <a:pt x="290473" y="952596"/>
                  <a:pt x="290836" y="952899"/>
                  <a:pt x="289324" y="950902"/>
                </a:cubicBezTo>
                <a:lnTo>
                  <a:pt x="288295" y="949874"/>
                </a:lnTo>
                <a:lnTo>
                  <a:pt x="287751" y="948846"/>
                </a:lnTo>
                <a:lnTo>
                  <a:pt x="287206" y="948362"/>
                </a:lnTo>
                <a:lnTo>
                  <a:pt x="287206" y="947334"/>
                </a:lnTo>
                <a:lnTo>
                  <a:pt x="287751" y="946850"/>
                </a:lnTo>
                <a:lnTo>
                  <a:pt x="287206" y="946305"/>
                </a:lnTo>
                <a:lnTo>
                  <a:pt x="286722" y="945821"/>
                </a:lnTo>
                <a:lnTo>
                  <a:pt x="286238" y="945277"/>
                </a:lnTo>
                <a:lnTo>
                  <a:pt x="285694" y="944248"/>
                </a:lnTo>
                <a:lnTo>
                  <a:pt x="284182" y="942736"/>
                </a:lnTo>
                <a:lnTo>
                  <a:pt x="284182" y="942192"/>
                </a:lnTo>
                <a:lnTo>
                  <a:pt x="283637" y="942192"/>
                </a:lnTo>
                <a:lnTo>
                  <a:pt x="283154" y="941647"/>
                </a:lnTo>
                <a:lnTo>
                  <a:pt x="281097" y="941647"/>
                </a:lnTo>
                <a:lnTo>
                  <a:pt x="280552" y="941164"/>
                </a:lnTo>
                <a:lnTo>
                  <a:pt x="280008" y="941647"/>
                </a:lnTo>
                <a:lnTo>
                  <a:pt x="279524" y="941647"/>
                </a:lnTo>
                <a:lnTo>
                  <a:pt x="279040" y="942192"/>
                </a:lnTo>
                <a:lnTo>
                  <a:pt x="278012" y="942192"/>
                </a:lnTo>
                <a:lnTo>
                  <a:pt x="277528" y="941647"/>
                </a:lnTo>
                <a:lnTo>
                  <a:pt x="277528" y="940619"/>
                </a:lnTo>
                <a:lnTo>
                  <a:pt x="278012" y="940075"/>
                </a:lnTo>
                <a:lnTo>
                  <a:pt x="278012" y="939046"/>
                </a:lnTo>
                <a:lnTo>
                  <a:pt x="277528" y="938502"/>
                </a:lnTo>
                <a:lnTo>
                  <a:pt x="276016" y="938502"/>
                </a:lnTo>
                <a:lnTo>
                  <a:pt x="275532" y="938018"/>
                </a:lnTo>
                <a:lnTo>
                  <a:pt x="274503" y="937474"/>
                </a:lnTo>
                <a:lnTo>
                  <a:pt x="274019" y="937474"/>
                </a:lnTo>
                <a:lnTo>
                  <a:pt x="273536" y="936990"/>
                </a:lnTo>
                <a:lnTo>
                  <a:pt x="271479" y="936990"/>
                </a:lnTo>
                <a:lnTo>
                  <a:pt x="269422" y="938018"/>
                </a:lnTo>
                <a:lnTo>
                  <a:pt x="268394" y="938018"/>
                </a:lnTo>
                <a:lnTo>
                  <a:pt x="267850" y="937474"/>
                </a:lnTo>
                <a:lnTo>
                  <a:pt x="267305" y="937474"/>
                </a:lnTo>
                <a:cubicBezTo>
                  <a:pt x="263918" y="937474"/>
                  <a:pt x="266398" y="937413"/>
                  <a:pt x="263192" y="938502"/>
                </a:cubicBezTo>
                <a:lnTo>
                  <a:pt x="262708" y="939046"/>
                </a:lnTo>
                <a:lnTo>
                  <a:pt x="260107" y="939046"/>
                </a:lnTo>
                <a:lnTo>
                  <a:pt x="259079" y="939591"/>
                </a:lnTo>
                <a:lnTo>
                  <a:pt x="258050" y="939591"/>
                </a:lnTo>
                <a:lnTo>
                  <a:pt x="256538" y="939046"/>
                </a:lnTo>
                <a:lnTo>
                  <a:pt x="255510" y="938502"/>
                </a:lnTo>
                <a:lnTo>
                  <a:pt x="254965" y="938502"/>
                </a:lnTo>
                <a:lnTo>
                  <a:pt x="253937" y="938018"/>
                </a:lnTo>
                <a:lnTo>
                  <a:pt x="252909" y="938018"/>
                </a:lnTo>
                <a:lnTo>
                  <a:pt x="251880" y="937474"/>
                </a:lnTo>
                <a:lnTo>
                  <a:pt x="251396" y="937474"/>
                </a:lnTo>
                <a:lnTo>
                  <a:pt x="249884" y="936445"/>
                </a:lnTo>
                <a:lnTo>
                  <a:pt x="249340" y="936445"/>
                </a:lnTo>
                <a:lnTo>
                  <a:pt x="247283" y="935901"/>
                </a:lnTo>
                <a:lnTo>
                  <a:pt x="245771" y="935417"/>
                </a:lnTo>
                <a:lnTo>
                  <a:pt x="245226" y="935417"/>
                </a:lnTo>
                <a:lnTo>
                  <a:pt x="244742" y="934873"/>
                </a:lnTo>
                <a:lnTo>
                  <a:pt x="243714" y="934873"/>
                </a:lnTo>
                <a:lnTo>
                  <a:pt x="243714" y="933844"/>
                </a:lnTo>
                <a:lnTo>
                  <a:pt x="243170" y="933300"/>
                </a:lnTo>
                <a:lnTo>
                  <a:pt x="243170" y="932816"/>
                </a:lnTo>
                <a:lnTo>
                  <a:pt x="242686" y="932816"/>
                </a:lnTo>
                <a:lnTo>
                  <a:pt x="241113" y="931788"/>
                </a:lnTo>
                <a:lnTo>
                  <a:pt x="240629" y="930759"/>
                </a:lnTo>
                <a:lnTo>
                  <a:pt x="240629" y="930215"/>
                </a:lnTo>
                <a:lnTo>
                  <a:pt x="240085" y="929731"/>
                </a:lnTo>
                <a:lnTo>
                  <a:pt x="240085" y="929187"/>
                </a:lnTo>
                <a:lnTo>
                  <a:pt x="241113" y="926101"/>
                </a:lnTo>
                <a:lnTo>
                  <a:pt x="240629" y="925073"/>
                </a:lnTo>
                <a:lnTo>
                  <a:pt x="240629" y="920476"/>
                </a:lnTo>
                <a:lnTo>
                  <a:pt x="241113" y="919448"/>
                </a:lnTo>
                <a:lnTo>
                  <a:pt x="241113" y="918964"/>
                </a:lnTo>
                <a:lnTo>
                  <a:pt x="241597" y="918419"/>
                </a:lnTo>
                <a:lnTo>
                  <a:pt x="242141" y="918419"/>
                </a:lnTo>
                <a:cubicBezTo>
                  <a:pt x="245166" y="916907"/>
                  <a:pt x="243956" y="916605"/>
                  <a:pt x="244198" y="913822"/>
                </a:cubicBezTo>
                <a:lnTo>
                  <a:pt x="244198" y="912794"/>
                </a:lnTo>
                <a:lnTo>
                  <a:pt x="243654" y="911765"/>
                </a:lnTo>
                <a:lnTo>
                  <a:pt x="243109" y="910737"/>
                </a:lnTo>
                <a:lnTo>
                  <a:pt x="242625" y="910193"/>
                </a:lnTo>
                <a:lnTo>
                  <a:pt x="242081" y="908680"/>
                </a:lnTo>
                <a:lnTo>
                  <a:pt x="241536" y="908197"/>
                </a:lnTo>
                <a:lnTo>
                  <a:pt x="241536" y="907713"/>
                </a:lnTo>
                <a:lnTo>
                  <a:pt x="241052" y="907713"/>
                </a:lnTo>
                <a:lnTo>
                  <a:pt x="239480" y="906684"/>
                </a:lnTo>
                <a:lnTo>
                  <a:pt x="238996" y="906200"/>
                </a:lnTo>
                <a:lnTo>
                  <a:pt x="237484" y="904144"/>
                </a:lnTo>
                <a:lnTo>
                  <a:pt x="236455" y="903599"/>
                </a:lnTo>
                <a:lnTo>
                  <a:pt x="234399" y="901543"/>
                </a:lnTo>
                <a:lnTo>
                  <a:pt x="234399" y="901059"/>
                </a:lnTo>
                <a:lnTo>
                  <a:pt x="233915" y="900575"/>
                </a:lnTo>
                <a:lnTo>
                  <a:pt x="233915" y="900030"/>
                </a:lnTo>
                <a:lnTo>
                  <a:pt x="232342" y="896945"/>
                </a:lnTo>
                <a:lnTo>
                  <a:pt x="232342" y="895917"/>
                </a:lnTo>
                <a:lnTo>
                  <a:pt x="231858" y="895433"/>
                </a:lnTo>
                <a:lnTo>
                  <a:pt x="231858" y="894889"/>
                </a:lnTo>
                <a:lnTo>
                  <a:pt x="231374" y="894889"/>
                </a:lnTo>
                <a:lnTo>
                  <a:pt x="229862" y="894405"/>
                </a:lnTo>
                <a:lnTo>
                  <a:pt x="229317" y="893860"/>
                </a:lnTo>
                <a:lnTo>
                  <a:pt x="228773" y="893376"/>
                </a:lnTo>
                <a:lnTo>
                  <a:pt x="227745" y="892348"/>
                </a:lnTo>
                <a:lnTo>
                  <a:pt x="227200" y="891804"/>
                </a:lnTo>
                <a:lnTo>
                  <a:pt x="226656" y="891320"/>
                </a:lnTo>
                <a:lnTo>
                  <a:pt x="225628" y="889808"/>
                </a:lnTo>
                <a:lnTo>
                  <a:pt x="225628" y="886239"/>
                </a:lnTo>
                <a:lnTo>
                  <a:pt x="224115" y="884726"/>
                </a:lnTo>
                <a:lnTo>
                  <a:pt x="222543" y="883698"/>
                </a:lnTo>
                <a:lnTo>
                  <a:pt x="222059" y="883154"/>
                </a:lnTo>
                <a:lnTo>
                  <a:pt x="219518" y="883154"/>
                </a:lnTo>
                <a:lnTo>
                  <a:pt x="217461" y="882125"/>
                </a:lnTo>
                <a:lnTo>
                  <a:pt x="216977" y="882125"/>
                </a:lnTo>
                <a:lnTo>
                  <a:pt x="216433" y="881641"/>
                </a:lnTo>
                <a:lnTo>
                  <a:pt x="213832" y="879585"/>
                </a:lnTo>
                <a:lnTo>
                  <a:pt x="213348" y="879040"/>
                </a:lnTo>
                <a:lnTo>
                  <a:pt x="213348" y="878556"/>
                </a:lnTo>
                <a:lnTo>
                  <a:pt x="212864" y="878556"/>
                </a:lnTo>
                <a:lnTo>
                  <a:pt x="213348" y="877528"/>
                </a:lnTo>
                <a:lnTo>
                  <a:pt x="212864" y="877528"/>
                </a:lnTo>
                <a:lnTo>
                  <a:pt x="212864" y="876500"/>
                </a:lnTo>
                <a:lnTo>
                  <a:pt x="211836" y="876500"/>
                </a:lnTo>
                <a:lnTo>
                  <a:pt x="211352" y="875955"/>
                </a:lnTo>
                <a:lnTo>
                  <a:pt x="210807" y="875955"/>
                </a:lnTo>
                <a:lnTo>
                  <a:pt x="210263" y="874927"/>
                </a:lnTo>
                <a:lnTo>
                  <a:pt x="209779" y="874927"/>
                </a:lnTo>
                <a:lnTo>
                  <a:pt x="209295" y="875471"/>
                </a:lnTo>
                <a:lnTo>
                  <a:pt x="209295" y="875955"/>
                </a:lnTo>
                <a:lnTo>
                  <a:pt x="204638" y="875955"/>
                </a:lnTo>
                <a:lnTo>
                  <a:pt x="204154" y="875471"/>
                </a:lnTo>
                <a:lnTo>
                  <a:pt x="203609" y="875471"/>
                </a:lnTo>
                <a:lnTo>
                  <a:pt x="203065" y="874927"/>
                </a:lnTo>
                <a:lnTo>
                  <a:pt x="203065" y="874443"/>
                </a:lnTo>
                <a:lnTo>
                  <a:pt x="202581" y="874443"/>
                </a:lnTo>
                <a:lnTo>
                  <a:pt x="201553" y="874927"/>
                </a:lnTo>
                <a:lnTo>
                  <a:pt x="198468" y="874927"/>
                </a:lnTo>
                <a:lnTo>
                  <a:pt x="197923" y="874443"/>
                </a:lnTo>
                <a:lnTo>
                  <a:pt x="196895" y="873899"/>
                </a:lnTo>
                <a:cubicBezTo>
                  <a:pt x="195080" y="871782"/>
                  <a:pt x="193144" y="871298"/>
                  <a:pt x="191753" y="870330"/>
                </a:cubicBezTo>
                <a:lnTo>
                  <a:pt x="190241" y="870330"/>
                </a:lnTo>
                <a:lnTo>
                  <a:pt x="189757" y="869846"/>
                </a:lnTo>
                <a:lnTo>
                  <a:pt x="189273" y="869846"/>
                </a:lnTo>
                <a:cubicBezTo>
                  <a:pt x="188910" y="866761"/>
                  <a:pt x="187398" y="866942"/>
                  <a:pt x="185704" y="865249"/>
                </a:cubicBezTo>
                <a:lnTo>
                  <a:pt x="185160" y="865249"/>
                </a:lnTo>
                <a:lnTo>
                  <a:pt x="184615" y="864704"/>
                </a:lnTo>
                <a:lnTo>
                  <a:pt x="183587" y="864704"/>
                </a:lnTo>
                <a:cubicBezTo>
                  <a:pt x="182801" y="863797"/>
                  <a:pt x="181288" y="862950"/>
                  <a:pt x="181530" y="861619"/>
                </a:cubicBezTo>
                <a:lnTo>
                  <a:pt x="180502" y="861075"/>
                </a:lnTo>
                <a:lnTo>
                  <a:pt x="180018" y="860530"/>
                </a:lnTo>
                <a:lnTo>
                  <a:pt x="180018" y="860046"/>
                </a:lnTo>
                <a:lnTo>
                  <a:pt x="179474" y="859563"/>
                </a:lnTo>
                <a:lnTo>
                  <a:pt x="179474" y="858534"/>
                </a:lnTo>
                <a:lnTo>
                  <a:pt x="180018" y="857990"/>
                </a:lnTo>
                <a:lnTo>
                  <a:pt x="180502" y="857445"/>
                </a:lnTo>
                <a:lnTo>
                  <a:pt x="180502" y="856961"/>
                </a:lnTo>
                <a:lnTo>
                  <a:pt x="180986" y="856417"/>
                </a:lnTo>
                <a:lnTo>
                  <a:pt x="180986" y="855933"/>
                </a:lnTo>
                <a:cubicBezTo>
                  <a:pt x="180139" y="854421"/>
                  <a:pt x="180321" y="852546"/>
                  <a:pt x="178929" y="851336"/>
                </a:cubicBezTo>
                <a:lnTo>
                  <a:pt x="178929" y="850308"/>
                </a:lnTo>
                <a:lnTo>
                  <a:pt x="180502" y="848795"/>
                </a:lnTo>
                <a:lnTo>
                  <a:pt x="180986" y="848795"/>
                </a:lnTo>
                <a:cubicBezTo>
                  <a:pt x="180865" y="847223"/>
                  <a:pt x="181530" y="845892"/>
                  <a:pt x="179958" y="844682"/>
                </a:cubicBezTo>
                <a:lnTo>
                  <a:pt x="178929" y="841597"/>
                </a:lnTo>
                <a:lnTo>
                  <a:pt x="178929" y="841113"/>
                </a:lnTo>
                <a:lnTo>
                  <a:pt x="179474" y="840569"/>
                </a:lnTo>
                <a:lnTo>
                  <a:pt x="179474" y="840085"/>
                </a:lnTo>
                <a:lnTo>
                  <a:pt x="180018" y="839601"/>
                </a:lnTo>
                <a:lnTo>
                  <a:pt x="180502" y="839601"/>
                </a:lnTo>
                <a:lnTo>
                  <a:pt x="180502" y="837544"/>
                </a:lnTo>
                <a:lnTo>
                  <a:pt x="180018" y="837000"/>
                </a:lnTo>
                <a:lnTo>
                  <a:pt x="178990" y="834943"/>
                </a:lnTo>
                <a:lnTo>
                  <a:pt x="178506" y="834459"/>
                </a:lnTo>
                <a:cubicBezTo>
                  <a:pt x="178687" y="831858"/>
                  <a:pt x="179232" y="829560"/>
                  <a:pt x="180563" y="827261"/>
                </a:cubicBezTo>
                <a:lnTo>
                  <a:pt x="181046" y="826717"/>
                </a:lnTo>
                <a:lnTo>
                  <a:pt x="181046" y="826233"/>
                </a:lnTo>
                <a:lnTo>
                  <a:pt x="180563" y="825749"/>
                </a:lnTo>
                <a:lnTo>
                  <a:pt x="180563" y="825265"/>
                </a:lnTo>
                <a:lnTo>
                  <a:pt x="180079" y="824236"/>
                </a:lnTo>
                <a:lnTo>
                  <a:pt x="180079" y="823692"/>
                </a:lnTo>
                <a:lnTo>
                  <a:pt x="179534" y="822664"/>
                </a:lnTo>
                <a:cubicBezTo>
                  <a:pt x="179958" y="820002"/>
                  <a:pt x="176510" y="818006"/>
                  <a:pt x="176449" y="816494"/>
                </a:cubicBezTo>
                <a:lnTo>
                  <a:pt x="176933" y="816494"/>
                </a:lnTo>
                <a:lnTo>
                  <a:pt x="176933" y="814981"/>
                </a:lnTo>
                <a:lnTo>
                  <a:pt x="175360" y="814981"/>
                </a:lnTo>
                <a:lnTo>
                  <a:pt x="173848" y="813953"/>
                </a:lnTo>
                <a:lnTo>
                  <a:pt x="171308" y="812925"/>
                </a:lnTo>
                <a:lnTo>
                  <a:pt x="170279" y="812925"/>
                </a:lnTo>
                <a:lnTo>
                  <a:pt x="168767" y="813409"/>
                </a:lnTo>
                <a:lnTo>
                  <a:pt x="168223" y="813893"/>
                </a:lnTo>
                <a:lnTo>
                  <a:pt x="167739" y="813893"/>
                </a:lnTo>
                <a:lnTo>
                  <a:pt x="166710" y="814437"/>
                </a:lnTo>
                <a:lnTo>
                  <a:pt x="166166" y="814921"/>
                </a:lnTo>
                <a:lnTo>
                  <a:pt x="164654" y="814921"/>
                </a:lnTo>
                <a:lnTo>
                  <a:pt x="164654" y="815465"/>
                </a:lnTo>
                <a:lnTo>
                  <a:pt x="164170" y="815465"/>
                </a:lnTo>
                <a:lnTo>
                  <a:pt x="164170" y="816010"/>
                </a:lnTo>
                <a:lnTo>
                  <a:pt x="163686" y="816010"/>
                </a:lnTo>
                <a:lnTo>
                  <a:pt x="163141" y="816494"/>
                </a:lnTo>
                <a:lnTo>
                  <a:pt x="162597" y="816978"/>
                </a:lnTo>
                <a:lnTo>
                  <a:pt x="162113" y="816978"/>
                </a:lnTo>
                <a:lnTo>
                  <a:pt x="161629" y="817522"/>
                </a:lnTo>
                <a:lnTo>
                  <a:pt x="161085" y="817522"/>
                </a:lnTo>
                <a:lnTo>
                  <a:pt x="160056" y="816978"/>
                </a:lnTo>
                <a:lnTo>
                  <a:pt x="158484" y="816978"/>
                </a:lnTo>
                <a:lnTo>
                  <a:pt x="157455" y="816494"/>
                </a:lnTo>
                <a:lnTo>
                  <a:pt x="156427" y="816010"/>
                </a:lnTo>
                <a:lnTo>
                  <a:pt x="155883" y="815465"/>
                </a:lnTo>
                <a:lnTo>
                  <a:pt x="155338" y="814921"/>
                </a:lnTo>
                <a:lnTo>
                  <a:pt x="155338" y="814437"/>
                </a:lnTo>
                <a:lnTo>
                  <a:pt x="154854" y="813409"/>
                </a:lnTo>
                <a:lnTo>
                  <a:pt x="154370" y="811352"/>
                </a:lnTo>
                <a:lnTo>
                  <a:pt x="153826" y="810868"/>
                </a:lnTo>
                <a:lnTo>
                  <a:pt x="153282" y="809840"/>
                </a:lnTo>
                <a:lnTo>
                  <a:pt x="150741" y="804214"/>
                </a:lnTo>
                <a:lnTo>
                  <a:pt x="150197" y="803730"/>
                </a:lnTo>
                <a:lnTo>
                  <a:pt x="149652" y="803246"/>
                </a:lnTo>
                <a:lnTo>
                  <a:pt x="149168" y="802702"/>
                </a:lnTo>
                <a:lnTo>
                  <a:pt x="149168" y="801674"/>
                </a:lnTo>
                <a:lnTo>
                  <a:pt x="148684" y="801190"/>
                </a:lnTo>
                <a:lnTo>
                  <a:pt x="148684" y="799677"/>
                </a:lnTo>
                <a:lnTo>
                  <a:pt x="148140" y="798165"/>
                </a:lnTo>
                <a:lnTo>
                  <a:pt x="147656" y="797681"/>
                </a:lnTo>
                <a:lnTo>
                  <a:pt x="147656" y="796169"/>
                </a:lnTo>
                <a:lnTo>
                  <a:pt x="148140" y="795685"/>
                </a:lnTo>
                <a:lnTo>
                  <a:pt x="148140" y="794657"/>
                </a:lnTo>
                <a:lnTo>
                  <a:pt x="146628" y="792116"/>
                </a:lnTo>
                <a:lnTo>
                  <a:pt x="146628" y="789031"/>
                </a:lnTo>
                <a:lnTo>
                  <a:pt x="147172" y="788487"/>
                </a:lnTo>
                <a:lnTo>
                  <a:pt x="147172" y="788003"/>
                </a:lnTo>
                <a:lnTo>
                  <a:pt x="146628" y="787519"/>
                </a:lnTo>
                <a:lnTo>
                  <a:pt x="146628" y="787035"/>
                </a:lnTo>
                <a:lnTo>
                  <a:pt x="146083" y="786551"/>
                </a:lnTo>
                <a:lnTo>
                  <a:pt x="145599" y="785523"/>
                </a:lnTo>
                <a:lnTo>
                  <a:pt x="145599" y="785039"/>
                </a:lnTo>
                <a:lnTo>
                  <a:pt x="145115" y="785039"/>
                </a:lnTo>
                <a:lnTo>
                  <a:pt x="145115" y="784494"/>
                </a:lnTo>
                <a:lnTo>
                  <a:pt x="144571" y="783950"/>
                </a:lnTo>
                <a:lnTo>
                  <a:pt x="144571" y="783466"/>
                </a:lnTo>
                <a:lnTo>
                  <a:pt x="144087" y="782982"/>
                </a:lnTo>
                <a:lnTo>
                  <a:pt x="144087" y="781470"/>
                </a:lnTo>
                <a:lnTo>
                  <a:pt x="143603" y="780986"/>
                </a:lnTo>
                <a:lnTo>
                  <a:pt x="143059" y="780502"/>
                </a:lnTo>
                <a:lnTo>
                  <a:pt x="142514" y="779958"/>
                </a:lnTo>
                <a:lnTo>
                  <a:pt x="142030" y="779958"/>
                </a:lnTo>
                <a:lnTo>
                  <a:pt x="141546" y="779474"/>
                </a:lnTo>
                <a:lnTo>
                  <a:pt x="140518" y="778445"/>
                </a:lnTo>
                <a:lnTo>
                  <a:pt x="139006" y="778445"/>
                </a:lnTo>
                <a:lnTo>
                  <a:pt x="139006" y="777962"/>
                </a:lnTo>
                <a:lnTo>
                  <a:pt x="137978" y="777417"/>
                </a:lnTo>
                <a:lnTo>
                  <a:pt x="136949" y="776873"/>
                </a:lnTo>
                <a:lnTo>
                  <a:pt x="136949" y="776389"/>
                </a:lnTo>
                <a:lnTo>
                  <a:pt x="136465" y="775844"/>
                </a:lnTo>
                <a:lnTo>
                  <a:pt x="136465" y="775360"/>
                </a:lnTo>
                <a:lnTo>
                  <a:pt x="134953" y="773848"/>
                </a:lnTo>
                <a:lnTo>
                  <a:pt x="134469" y="773848"/>
                </a:lnTo>
                <a:lnTo>
                  <a:pt x="134469" y="773364"/>
                </a:lnTo>
                <a:lnTo>
                  <a:pt x="133441" y="773364"/>
                </a:lnTo>
                <a:lnTo>
                  <a:pt x="132957" y="772336"/>
                </a:lnTo>
                <a:lnTo>
                  <a:pt x="132473" y="771792"/>
                </a:lnTo>
                <a:lnTo>
                  <a:pt x="132957" y="770763"/>
                </a:lnTo>
                <a:lnTo>
                  <a:pt x="132473" y="769735"/>
                </a:lnTo>
                <a:lnTo>
                  <a:pt x="131929" y="769251"/>
                </a:lnTo>
                <a:lnTo>
                  <a:pt x="131445" y="769251"/>
                </a:lnTo>
                <a:lnTo>
                  <a:pt x="130961" y="768707"/>
                </a:lnTo>
                <a:lnTo>
                  <a:pt x="130961" y="768223"/>
                </a:lnTo>
                <a:lnTo>
                  <a:pt x="130416" y="767678"/>
                </a:lnTo>
                <a:lnTo>
                  <a:pt x="130416" y="767134"/>
                </a:lnTo>
                <a:lnTo>
                  <a:pt x="129872" y="766650"/>
                </a:lnTo>
                <a:lnTo>
                  <a:pt x="128844" y="766106"/>
                </a:lnTo>
                <a:lnTo>
                  <a:pt x="128844" y="765622"/>
                </a:lnTo>
                <a:lnTo>
                  <a:pt x="127815" y="764593"/>
                </a:lnTo>
                <a:lnTo>
                  <a:pt x="127331" y="764593"/>
                </a:lnTo>
                <a:lnTo>
                  <a:pt x="125275" y="762053"/>
                </a:lnTo>
                <a:lnTo>
                  <a:pt x="124246" y="762053"/>
                </a:lnTo>
                <a:lnTo>
                  <a:pt x="124246" y="761508"/>
                </a:lnTo>
                <a:lnTo>
                  <a:pt x="123762" y="761024"/>
                </a:lnTo>
                <a:lnTo>
                  <a:pt x="124246" y="759996"/>
                </a:lnTo>
                <a:lnTo>
                  <a:pt x="123762" y="759512"/>
                </a:lnTo>
                <a:lnTo>
                  <a:pt x="123762" y="759028"/>
                </a:lnTo>
                <a:lnTo>
                  <a:pt x="124246" y="758544"/>
                </a:lnTo>
                <a:lnTo>
                  <a:pt x="123762" y="758060"/>
                </a:lnTo>
                <a:lnTo>
                  <a:pt x="123762" y="757576"/>
                </a:lnTo>
                <a:lnTo>
                  <a:pt x="123278" y="757093"/>
                </a:lnTo>
                <a:lnTo>
                  <a:pt x="122250" y="756548"/>
                </a:lnTo>
                <a:lnTo>
                  <a:pt x="121766" y="756548"/>
                </a:lnTo>
                <a:lnTo>
                  <a:pt x="121766" y="753463"/>
                </a:lnTo>
                <a:lnTo>
                  <a:pt x="121222" y="752979"/>
                </a:lnTo>
                <a:lnTo>
                  <a:pt x="121222" y="752495"/>
                </a:lnTo>
                <a:lnTo>
                  <a:pt x="120194" y="752011"/>
                </a:lnTo>
                <a:lnTo>
                  <a:pt x="119710" y="751527"/>
                </a:lnTo>
                <a:lnTo>
                  <a:pt x="119165" y="751044"/>
                </a:lnTo>
                <a:lnTo>
                  <a:pt x="117109" y="748987"/>
                </a:lnTo>
                <a:lnTo>
                  <a:pt x="116625" y="748987"/>
                </a:lnTo>
                <a:lnTo>
                  <a:pt x="116625" y="748503"/>
                </a:lnTo>
                <a:lnTo>
                  <a:pt x="115596" y="748503"/>
                </a:lnTo>
                <a:lnTo>
                  <a:pt x="115052" y="747959"/>
                </a:lnTo>
                <a:lnTo>
                  <a:pt x="114568" y="747959"/>
                </a:lnTo>
                <a:lnTo>
                  <a:pt x="113540" y="746930"/>
                </a:lnTo>
                <a:lnTo>
                  <a:pt x="113056" y="746930"/>
                </a:lnTo>
                <a:lnTo>
                  <a:pt x="112027" y="745902"/>
                </a:lnTo>
                <a:lnTo>
                  <a:pt x="110515" y="744874"/>
                </a:lnTo>
                <a:lnTo>
                  <a:pt x="109971" y="744390"/>
                </a:lnTo>
                <a:lnTo>
                  <a:pt x="109971" y="739792"/>
                </a:lnTo>
                <a:lnTo>
                  <a:pt x="109487" y="739248"/>
                </a:lnTo>
                <a:cubicBezTo>
                  <a:pt x="107007" y="737373"/>
                  <a:pt x="107733" y="735982"/>
                  <a:pt x="105374" y="735135"/>
                </a:cubicBezTo>
                <a:lnTo>
                  <a:pt x="105374" y="734590"/>
                </a:lnTo>
                <a:lnTo>
                  <a:pt x="104345" y="733562"/>
                </a:lnTo>
                <a:lnTo>
                  <a:pt x="104345" y="733078"/>
                </a:lnTo>
                <a:lnTo>
                  <a:pt x="103317" y="732050"/>
                </a:lnTo>
                <a:lnTo>
                  <a:pt x="101260" y="732050"/>
                </a:lnTo>
                <a:lnTo>
                  <a:pt x="100716" y="731566"/>
                </a:lnTo>
                <a:lnTo>
                  <a:pt x="99687" y="732050"/>
                </a:lnTo>
                <a:lnTo>
                  <a:pt x="99143" y="732050"/>
                </a:lnTo>
                <a:lnTo>
                  <a:pt x="99143" y="731021"/>
                </a:lnTo>
                <a:lnTo>
                  <a:pt x="99687" y="731021"/>
                </a:lnTo>
                <a:lnTo>
                  <a:pt x="100171" y="730477"/>
                </a:lnTo>
                <a:lnTo>
                  <a:pt x="100171" y="729449"/>
                </a:lnTo>
                <a:lnTo>
                  <a:pt x="97631" y="726908"/>
                </a:lnTo>
                <a:lnTo>
                  <a:pt x="97086" y="726364"/>
                </a:lnTo>
                <a:lnTo>
                  <a:pt x="96602" y="726364"/>
                </a:lnTo>
                <a:lnTo>
                  <a:pt x="96602" y="725880"/>
                </a:lnTo>
                <a:lnTo>
                  <a:pt x="96119" y="725335"/>
                </a:lnTo>
                <a:lnTo>
                  <a:pt x="96119" y="724851"/>
                </a:lnTo>
                <a:lnTo>
                  <a:pt x="95574" y="724851"/>
                </a:lnTo>
                <a:lnTo>
                  <a:pt x="94546" y="723823"/>
                </a:lnTo>
                <a:lnTo>
                  <a:pt x="94546" y="723279"/>
                </a:lnTo>
                <a:lnTo>
                  <a:pt x="94062" y="723279"/>
                </a:lnTo>
                <a:lnTo>
                  <a:pt x="94062" y="722250"/>
                </a:lnTo>
                <a:lnTo>
                  <a:pt x="93517" y="722250"/>
                </a:lnTo>
                <a:lnTo>
                  <a:pt x="92489" y="721222"/>
                </a:lnTo>
                <a:lnTo>
                  <a:pt x="91945" y="721222"/>
                </a:lnTo>
                <a:lnTo>
                  <a:pt x="91400" y="721706"/>
                </a:lnTo>
                <a:lnTo>
                  <a:pt x="91400" y="722734"/>
                </a:lnTo>
                <a:lnTo>
                  <a:pt x="90916" y="723763"/>
                </a:lnTo>
                <a:lnTo>
                  <a:pt x="90432" y="724246"/>
                </a:lnTo>
                <a:lnTo>
                  <a:pt x="89404" y="724730"/>
                </a:lnTo>
                <a:lnTo>
                  <a:pt x="88920" y="724730"/>
                </a:lnTo>
                <a:lnTo>
                  <a:pt x="88920" y="724246"/>
                </a:lnTo>
                <a:lnTo>
                  <a:pt x="88376" y="723763"/>
                </a:lnTo>
                <a:lnTo>
                  <a:pt x="86319" y="723763"/>
                </a:lnTo>
                <a:lnTo>
                  <a:pt x="85775" y="724246"/>
                </a:lnTo>
                <a:lnTo>
                  <a:pt x="84746" y="724246"/>
                </a:lnTo>
                <a:lnTo>
                  <a:pt x="83718" y="723218"/>
                </a:lnTo>
                <a:lnTo>
                  <a:pt x="83718" y="722734"/>
                </a:lnTo>
                <a:lnTo>
                  <a:pt x="84202" y="721706"/>
                </a:lnTo>
                <a:lnTo>
                  <a:pt x="83718" y="721222"/>
                </a:lnTo>
                <a:lnTo>
                  <a:pt x="83718" y="720678"/>
                </a:lnTo>
                <a:cubicBezTo>
                  <a:pt x="79968" y="720557"/>
                  <a:pt x="81843" y="721222"/>
                  <a:pt x="79121" y="719649"/>
                </a:cubicBezTo>
                <a:lnTo>
                  <a:pt x="78092" y="719649"/>
                </a:lnTo>
                <a:lnTo>
                  <a:pt x="77064" y="719165"/>
                </a:lnTo>
                <a:lnTo>
                  <a:pt x="75552" y="719649"/>
                </a:lnTo>
                <a:lnTo>
                  <a:pt x="74524" y="719649"/>
                </a:lnTo>
                <a:lnTo>
                  <a:pt x="73495" y="720678"/>
                </a:lnTo>
                <a:lnTo>
                  <a:pt x="72951" y="721706"/>
                </a:lnTo>
                <a:lnTo>
                  <a:pt x="71439" y="723218"/>
                </a:lnTo>
                <a:lnTo>
                  <a:pt x="69382" y="723218"/>
                </a:lnTo>
                <a:lnTo>
                  <a:pt x="66297" y="721706"/>
                </a:lnTo>
                <a:lnTo>
                  <a:pt x="65269" y="720678"/>
                </a:lnTo>
                <a:lnTo>
                  <a:pt x="65269" y="720194"/>
                </a:lnTo>
                <a:lnTo>
                  <a:pt x="65753" y="719649"/>
                </a:lnTo>
                <a:lnTo>
                  <a:pt x="68354" y="719649"/>
                </a:lnTo>
                <a:lnTo>
                  <a:pt x="69382" y="719165"/>
                </a:lnTo>
                <a:lnTo>
                  <a:pt x="69926" y="718681"/>
                </a:lnTo>
                <a:lnTo>
                  <a:pt x="70471" y="718681"/>
                </a:lnTo>
                <a:lnTo>
                  <a:pt x="70955" y="718137"/>
                </a:lnTo>
                <a:lnTo>
                  <a:pt x="71439" y="718137"/>
                </a:lnTo>
                <a:lnTo>
                  <a:pt x="71983" y="717653"/>
                </a:lnTo>
                <a:lnTo>
                  <a:pt x="71439" y="717169"/>
                </a:lnTo>
                <a:lnTo>
                  <a:pt x="69926" y="713056"/>
                </a:lnTo>
                <a:lnTo>
                  <a:pt x="69382" y="712027"/>
                </a:lnTo>
                <a:lnTo>
                  <a:pt x="69382" y="710515"/>
                </a:lnTo>
                <a:lnTo>
                  <a:pt x="66841" y="704345"/>
                </a:lnTo>
                <a:lnTo>
                  <a:pt x="66297" y="704345"/>
                </a:lnTo>
                <a:lnTo>
                  <a:pt x="65269" y="703801"/>
                </a:lnTo>
                <a:lnTo>
                  <a:pt x="64785" y="703317"/>
                </a:lnTo>
                <a:lnTo>
                  <a:pt x="64240" y="702833"/>
                </a:lnTo>
                <a:lnTo>
                  <a:pt x="63212" y="702289"/>
                </a:lnTo>
                <a:lnTo>
                  <a:pt x="62668" y="702289"/>
                </a:lnTo>
                <a:lnTo>
                  <a:pt x="61639" y="701805"/>
                </a:lnTo>
                <a:lnTo>
                  <a:pt x="61155" y="701321"/>
                </a:lnTo>
                <a:lnTo>
                  <a:pt x="61155" y="699264"/>
                </a:lnTo>
                <a:lnTo>
                  <a:pt x="60611" y="697752"/>
                </a:lnTo>
                <a:lnTo>
                  <a:pt x="60611" y="692610"/>
                </a:lnTo>
                <a:lnTo>
                  <a:pt x="61155" y="692066"/>
                </a:lnTo>
                <a:lnTo>
                  <a:pt x="62184" y="692066"/>
                </a:lnTo>
                <a:lnTo>
                  <a:pt x="62728" y="691582"/>
                </a:lnTo>
                <a:lnTo>
                  <a:pt x="63272" y="690554"/>
                </a:lnTo>
                <a:lnTo>
                  <a:pt x="64785" y="689525"/>
                </a:lnTo>
                <a:lnTo>
                  <a:pt x="65813" y="689041"/>
                </a:lnTo>
                <a:lnTo>
                  <a:pt x="66841" y="689041"/>
                </a:lnTo>
                <a:lnTo>
                  <a:pt x="70410" y="690554"/>
                </a:lnTo>
                <a:lnTo>
                  <a:pt x="71439" y="690554"/>
                </a:lnTo>
                <a:lnTo>
                  <a:pt x="71983" y="690070"/>
                </a:lnTo>
                <a:lnTo>
                  <a:pt x="71983" y="689525"/>
                </a:lnTo>
                <a:lnTo>
                  <a:pt x="72467" y="688497"/>
                </a:lnTo>
                <a:lnTo>
                  <a:pt x="72467" y="686985"/>
                </a:lnTo>
                <a:lnTo>
                  <a:pt x="72951" y="686985"/>
                </a:lnTo>
                <a:lnTo>
                  <a:pt x="72951" y="686440"/>
                </a:lnTo>
                <a:lnTo>
                  <a:pt x="76036" y="683355"/>
                </a:lnTo>
                <a:lnTo>
                  <a:pt x="76520" y="681843"/>
                </a:lnTo>
                <a:lnTo>
                  <a:pt x="77064" y="681359"/>
                </a:lnTo>
                <a:lnTo>
                  <a:pt x="77609" y="679847"/>
                </a:lnTo>
                <a:lnTo>
                  <a:pt x="78092" y="678819"/>
                </a:lnTo>
                <a:lnTo>
                  <a:pt x="78092" y="673677"/>
                </a:lnTo>
                <a:lnTo>
                  <a:pt x="77064" y="671620"/>
                </a:lnTo>
                <a:lnTo>
                  <a:pt x="76520" y="670108"/>
                </a:lnTo>
                <a:lnTo>
                  <a:pt x="75008" y="667567"/>
                </a:lnTo>
                <a:lnTo>
                  <a:pt x="74524" y="666539"/>
                </a:lnTo>
                <a:lnTo>
                  <a:pt x="73495" y="665027"/>
                </a:lnTo>
                <a:lnTo>
                  <a:pt x="72951" y="664543"/>
                </a:lnTo>
                <a:lnTo>
                  <a:pt x="72467" y="663515"/>
                </a:lnTo>
                <a:lnTo>
                  <a:pt x="72467" y="662486"/>
                </a:lnTo>
                <a:lnTo>
                  <a:pt x="71983" y="662002"/>
                </a:lnTo>
                <a:lnTo>
                  <a:pt x="71983" y="661458"/>
                </a:lnTo>
                <a:lnTo>
                  <a:pt x="71439" y="660974"/>
                </a:lnTo>
                <a:lnTo>
                  <a:pt x="68898" y="660974"/>
                </a:lnTo>
                <a:lnTo>
                  <a:pt x="68414" y="660490"/>
                </a:lnTo>
                <a:lnTo>
                  <a:pt x="66902" y="658433"/>
                </a:lnTo>
                <a:lnTo>
                  <a:pt x="66358" y="657949"/>
                </a:lnTo>
                <a:lnTo>
                  <a:pt x="65329" y="657949"/>
                </a:lnTo>
                <a:lnTo>
                  <a:pt x="62789" y="655409"/>
                </a:lnTo>
                <a:lnTo>
                  <a:pt x="62789" y="654925"/>
                </a:lnTo>
                <a:lnTo>
                  <a:pt x="62244" y="654381"/>
                </a:lnTo>
                <a:lnTo>
                  <a:pt x="61760" y="654381"/>
                </a:lnTo>
                <a:lnTo>
                  <a:pt x="60188" y="648755"/>
                </a:lnTo>
                <a:lnTo>
                  <a:pt x="59159" y="646698"/>
                </a:lnTo>
                <a:lnTo>
                  <a:pt x="59159" y="646214"/>
                </a:lnTo>
                <a:lnTo>
                  <a:pt x="58615" y="645670"/>
                </a:lnTo>
                <a:lnTo>
                  <a:pt x="58615" y="641557"/>
                </a:lnTo>
                <a:lnTo>
                  <a:pt x="58131" y="639500"/>
                </a:lnTo>
                <a:lnTo>
                  <a:pt x="57647" y="637988"/>
                </a:lnTo>
                <a:lnTo>
                  <a:pt x="57103" y="637443"/>
                </a:lnTo>
                <a:lnTo>
                  <a:pt x="52505" y="632846"/>
                </a:lnTo>
                <a:lnTo>
                  <a:pt x="51477" y="630789"/>
                </a:lnTo>
                <a:lnTo>
                  <a:pt x="50933" y="630245"/>
                </a:lnTo>
                <a:lnTo>
                  <a:pt x="50933" y="629217"/>
                </a:lnTo>
                <a:lnTo>
                  <a:pt x="50449" y="629217"/>
                </a:lnTo>
                <a:lnTo>
                  <a:pt x="49904" y="628672"/>
                </a:lnTo>
                <a:lnTo>
                  <a:pt x="48876" y="628128"/>
                </a:lnTo>
                <a:lnTo>
                  <a:pt x="48392" y="628128"/>
                </a:lnTo>
                <a:lnTo>
                  <a:pt x="47847" y="627644"/>
                </a:lnTo>
                <a:lnTo>
                  <a:pt x="46819" y="627644"/>
                </a:lnTo>
                <a:lnTo>
                  <a:pt x="45791" y="627100"/>
                </a:lnTo>
                <a:lnTo>
                  <a:pt x="44763" y="626616"/>
                </a:lnTo>
                <a:lnTo>
                  <a:pt x="43734" y="626132"/>
                </a:lnTo>
                <a:lnTo>
                  <a:pt x="42706" y="626132"/>
                </a:lnTo>
                <a:lnTo>
                  <a:pt x="42162" y="625587"/>
                </a:lnTo>
                <a:lnTo>
                  <a:pt x="41133" y="625103"/>
                </a:lnTo>
                <a:lnTo>
                  <a:pt x="40589" y="624619"/>
                </a:lnTo>
                <a:cubicBezTo>
                  <a:pt x="39318" y="623954"/>
                  <a:pt x="38048" y="623349"/>
                  <a:pt x="37020" y="622563"/>
                </a:cubicBezTo>
                <a:lnTo>
                  <a:pt x="36475" y="621534"/>
                </a:lnTo>
                <a:lnTo>
                  <a:pt x="35447" y="620990"/>
                </a:lnTo>
                <a:lnTo>
                  <a:pt x="34419" y="619962"/>
                </a:lnTo>
                <a:lnTo>
                  <a:pt x="31878" y="619962"/>
                </a:lnTo>
                <a:lnTo>
                  <a:pt x="31334" y="620506"/>
                </a:lnTo>
                <a:lnTo>
                  <a:pt x="28793" y="620506"/>
                </a:lnTo>
                <a:lnTo>
                  <a:pt x="27765" y="619962"/>
                </a:lnTo>
                <a:lnTo>
                  <a:pt x="26737" y="619962"/>
                </a:lnTo>
                <a:lnTo>
                  <a:pt x="25708" y="619478"/>
                </a:lnTo>
                <a:lnTo>
                  <a:pt x="24680" y="619962"/>
                </a:lnTo>
                <a:lnTo>
                  <a:pt x="24135" y="619478"/>
                </a:lnTo>
                <a:lnTo>
                  <a:pt x="23591" y="619478"/>
                </a:lnTo>
                <a:lnTo>
                  <a:pt x="23107" y="618933"/>
                </a:lnTo>
                <a:lnTo>
                  <a:pt x="22079" y="618933"/>
                </a:lnTo>
                <a:lnTo>
                  <a:pt x="17966" y="617421"/>
                </a:lnTo>
                <a:lnTo>
                  <a:pt x="15909" y="616393"/>
                </a:lnTo>
                <a:lnTo>
                  <a:pt x="15425" y="616393"/>
                </a:lnTo>
                <a:lnTo>
                  <a:pt x="14880" y="615848"/>
                </a:lnTo>
                <a:lnTo>
                  <a:pt x="14336" y="615848"/>
                </a:lnTo>
                <a:lnTo>
                  <a:pt x="14336" y="615365"/>
                </a:lnTo>
                <a:lnTo>
                  <a:pt x="13852" y="614820"/>
                </a:lnTo>
                <a:lnTo>
                  <a:pt x="13368" y="614276"/>
                </a:lnTo>
                <a:lnTo>
                  <a:pt x="12340" y="614276"/>
                </a:lnTo>
                <a:lnTo>
                  <a:pt x="11856" y="613792"/>
                </a:lnTo>
                <a:lnTo>
                  <a:pt x="11312" y="613792"/>
                </a:lnTo>
                <a:lnTo>
                  <a:pt x="11312" y="613308"/>
                </a:lnTo>
                <a:lnTo>
                  <a:pt x="10767" y="613308"/>
                </a:lnTo>
                <a:lnTo>
                  <a:pt x="10283" y="612763"/>
                </a:lnTo>
                <a:lnTo>
                  <a:pt x="9799" y="612763"/>
                </a:lnTo>
                <a:lnTo>
                  <a:pt x="9799" y="611735"/>
                </a:lnTo>
                <a:lnTo>
                  <a:pt x="9255" y="611735"/>
                </a:lnTo>
                <a:lnTo>
                  <a:pt x="8711" y="611191"/>
                </a:lnTo>
                <a:lnTo>
                  <a:pt x="6654" y="611191"/>
                </a:lnTo>
                <a:lnTo>
                  <a:pt x="6170" y="611735"/>
                </a:lnTo>
                <a:lnTo>
                  <a:pt x="6170" y="611191"/>
                </a:lnTo>
                <a:lnTo>
                  <a:pt x="5626" y="611191"/>
                </a:lnTo>
                <a:lnTo>
                  <a:pt x="5626" y="610707"/>
                </a:lnTo>
                <a:lnTo>
                  <a:pt x="4597" y="610223"/>
                </a:lnTo>
                <a:lnTo>
                  <a:pt x="4597" y="609195"/>
                </a:lnTo>
                <a:lnTo>
                  <a:pt x="4113" y="608711"/>
                </a:lnTo>
                <a:lnTo>
                  <a:pt x="2057" y="608711"/>
                </a:lnTo>
                <a:lnTo>
                  <a:pt x="2057" y="608227"/>
                </a:lnTo>
                <a:lnTo>
                  <a:pt x="1512" y="608227"/>
                </a:lnTo>
                <a:lnTo>
                  <a:pt x="1512" y="607682"/>
                </a:lnTo>
                <a:lnTo>
                  <a:pt x="1028" y="607138"/>
                </a:lnTo>
                <a:lnTo>
                  <a:pt x="544" y="607138"/>
                </a:lnTo>
                <a:lnTo>
                  <a:pt x="0" y="606654"/>
                </a:lnTo>
                <a:lnTo>
                  <a:pt x="0" y="606110"/>
                </a:lnTo>
                <a:lnTo>
                  <a:pt x="544" y="606110"/>
                </a:lnTo>
                <a:lnTo>
                  <a:pt x="43129" y="571751"/>
                </a:lnTo>
                <a:lnTo>
                  <a:pt x="51840" y="579978"/>
                </a:lnTo>
                <a:lnTo>
                  <a:pt x="74947" y="598972"/>
                </a:lnTo>
                <a:lnTo>
                  <a:pt x="91884" y="613368"/>
                </a:lnTo>
                <a:lnTo>
                  <a:pt x="116020" y="633391"/>
                </a:lnTo>
                <a:lnTo>
                  <a:pt x="131929" y="591290"/>
                </a:lnTo>
                <a:lnTo>
                  <a:pt x="121161" y="577921"/>
                </a:lnTo>
                <a:lnTo>
                  <a:pt x="120133" y="566126"/>
                </a:lnTo>
                <a:lnTo>
                  <a:pt x="109850" y="531223"/>
                </a:lnTo>
                <a:lnTo>
                  <a:pt x="115475" y="512229"/>
                </a:lnTo>
                <a:lnTo>
                  <a:pt x="139066" y="489122"/>
                </a:lnTo>
                <a:lnTo>
                  <a:pt x="183708" y="460389"/>
                </a:lnTo>
                <a:lnTo>
                  <a:pt x="219095" y="474786"/>
                </a:lnTo>
                <a:lnTo>
                  <a:pt x="261196" y="490150"/>
                </a:lnTo>
                <a:cubicBezTo>
                  <a:pt x="291501" y="566428"/>
                  <a:pt x="338199" y="632786"/>
                  <a:pt x="371045" y="708277"/>
                </a:cubicBezTo>
                <a:lnTo>
                  <a:pt x="373102" y="732897"/>
                </a:lnTo>
                <a:lnTo>
                  <a:pt x="403408" y="794475"/>
                </a:lnTo>
                <a:lnTo>
                  <a:pt x="405464" y="866821"/>
                </a:lnTo>
                <a:lnTo>
                  <a:pt x="444480" y="851396"/>
                </a:lnTo>
                <a:lnTo>
                  <a:pt x="460389" y="864765"/>
                </a:lnTo>
                <a:lnTo>
                  <a:pt x="504547" y="893013"/>
                </a:lnTo>
                <a:lnTo>
                  <a:pt x="562557" y="895554"/>
                </a:lnTo>
                <a:lnTo>
                  <a:pt x="588749" y="936627"/>
                </a:lnTo>
                <a:lnTo>
                  <a:pt x="655953" y="899183"/>
                </a:lnTo>
                <a:lnTo>
                  <a:pt x="711362" y="893558"/>
                </a:lnTo>
                <a:lnTo>
                  <a:pt x="726243" y="864825"/>
                </a:lnTo>
                <a:lnTo>
                  <a:pt x="739066" y="821696"/>
                </a:lnTo>
                <a:lnTo>
                  <a:pt x="762174" y="811413"/>
                </a:lnTo>
                <a:lnTo>
                  <a:pt x="787821" y="818611"/>
                </a:lnTo>
                <a:lnTo>
                  <a:pt x="807843" y="850429"/>
                </a:lnTo>
                <a:lnTo>
                  <a:pt x="827866" y="844803"/>
                </a:lnTo>
                <a:lnTo>
                  <a:pt x="825325" y="868394"/>
                </a:lnTo>
                <a:lnTo>
                  <a:pt x="838149" y="874564"/>
                </a:lnTo>
                <a:lnTo>
                  <a:pt x="847888" y="886360"/>
                </a:lnTo>
                <a:lnTo>
                  <a:pt x="859683" y="893558"/>
                </a:lnTo>
                <a:lnTo>
                  <a:pt x="889989" y="903841"/>
                </a:lnTo>
                <a:lnTo>
                  <a:pt x="898216" y="906926"/>
                </a:lnTo>
                <a:lnTo>
                  <a:pt x="931062" y="919750"/>
                </a:lnTo>
                <a:lnTo>
                  <a:pt x="971106" y="950539"/>
                </a:lnTo>
                <a:lnTo>
                  <a:pt x="984958" y="993124"/>
                </a:lnTo>
                <a:lnTo>
                  <a:pt x="987015" y="999294"/>
                </a:lnTo>
                <a:lnTo>
                  <a:pt x="997782" y="1004436"/>
                </a:lnTo>
                <a:lnTo>
                  <a:pt x="999294" y="987015"/>
                </a:lnTo>
                <a:lnTo>
                  <a:pt x="1001835" y="972134"/>
                </a:lnTo>
                <a:lnTo>
                  <a:pt x="1002319" y="971650"/>
                </a:lnTo>
                <a:lnTo>
                  <a:pt x="1002863" y="971650"/>
                </a:lnTo>
                <a:lnTo>
                  <a:pt x="1002863" y="971106"/>
                </a:lnTo>
                <a:lnTo>
                  <a:pt x="1003347" y="971106"/>
                </a:lnTo>
                <a:lnTo>
                  <a:pt x="1003347" y="970622"/>
                </a:lnTo>
                <a:lnTo>
                  <a:pt x="1004376" y="970622"/>
                </a:lnTo>
                <a:lnTo>
                  <a:pt x="1004859" y="970078"/>
                </a:lnTo>
                <a:lnTo>
                  <a:pt x="1005343" y="969594"/>
                </a:lnTo>
                <a:lnTo>
                  <a:pt x="1005827" y="968565"/>
                </a:lnTo>
                <a:lnTo>
                  <a:pt x="1006855" y="968082"/>
                </a:lnTo>
                <a:lnTo>
                  <a:pt x="1007339" y="967598"/>
                </a:lnTo>
                <a:lnTo>
                  <a:pt x="1008368" y="968082"/>
                </a:lnTo>
                <a:lnTo>
                  <a:pt x="1009396" y="967053"/>
                </a:lnTo>
                <a:lnTo>
                  <a:pt x="1009396" y="965541"/>
                </a:lnTo>
                <a:lnTo>
                  <a:pt x="1009940" y="965541"/>
                </a:lnTo>
                <a:lnTo>
                  <a:pt x="1010969" y="966085"/>
                </a:lnTo>
                <a:lnTo>
                  <a:pt x="1011453" y="965541"/>
                </a:lnTo>
                <a:lnTo>
                  <a:pt x="1011937" y="964513"/>
                </a:lnTo>
                <a:lnTo>
                  <a:pt x="1012965" y="964513"/>
                </a:lnTo>
                <a:lnTo>
                  <a:pt x="1013509" y="965057"/>
                </a:lnTo>
                <a:lnTo>
                  <a:pt x="1016050" y="965057"/>
                </a:lnTo>
                <a:lnTo>
                  <a:pt x="1016050" y="964513"/>
                </a:lnTo>
                <a:lnTo>
                  <a:pt x="1017078" y="964513"/>
                </a:lnTo>
                <a:lnTo>
                  <a:pt x="1017078" y="965057"/>
                </a:lnTo>
                <a:lnTo>
                  <a:pt x="1017562" y="965541"/>
                </a:lnTo>
                <a:lnTo>
                  <a:pt x="1017562" y="966569"/>
                </a:lnTo>
                <a:lnTo>
                  <a:pt x="1018046" y="966569"/>
                </a:lnTo>
                <a:lnTo>
                  <a:pt x="1018046" y="967053"/>
                </a:lnTo>
                <a:lnTo>
                  <a:pt x="1018530" y="967053"/>
                </a:lnTo>
                <a:lnTo>
                  <a:pt x="1018530" y="967598"/>
                </a:lnTo>
                <a:lnTo>
                  <a:pt x="1020042" y="967598"/>
                </a:lnTo>
                <a:lnTo>
                  <a:pt x="1020042" y="968082"/>
                </a:lnTo>
                <a:cubicBezTo>
                  <a:pt x="1021736" y="967779"/>
                  <a:pt x="1023127" y="965843"/>
                  <a:pt x="1025184" y="966025"/>
                </a:cubicBezTo>
                <a:lnTo>
                  <a:pt x="1025184" y="963484"/>
                </a:lnTo>
                <a:lnTo>
                  <a:pt x="1025668" y="962940"/>
                </a:lnTo>
                <a:lnTo>
                  <a:pt x="1025184" y="962456"/>
                </a:lnTo>
                <a:lnTo>
                  <a:pt x="1025668" y="961912"/>
                </a:lnTo>
                <a:lnTo>
                  <a:pt x="1026152" y="961367"/>
                </a:lnTo>
                <a:lnTo>
                  <a:pt x="1026696" y="960883"/>
                </a:lnTo>
                <a:lnTo>
                  <a:pt x="1027725" y="960399"/>
                </a:lnTo>
                <a:lnTo>
                  <a:pt x="1027725" y="960883"/>
                </a:lnTo>
                <a:lnTo>
                  <a:pt x="1029237" y="960883"/>
                </a:lnTo>
                <a:lnTo>
                  <a:pt x="1029237" y="961367"/>
                </a:lnTo>
                <a:lnTo>
                  <a:pt x="1029721" y="961367"/>
                </a:lnTo>
                <a:lnTo>
                  <a:pt x="1029721" y="960883"/>
                </a:lnTo>
                <a:lnTo>
                  <a:pt x="1030265" y="960399"/>
                </a:lnTo>
                <a:lnTo>
                  <a:pt x="1030749" y="959915"/>
                </a:lnTo>
                <a:lnTo>
                  <a:pt x="1032322" y="959915"/>
                </a:lnTo>
                <a:lnTo>
                  <a:pt x="1032322" y="959371"/>
                </a:lnTo>
                <a:lnTo>
                  <a:pt x="1032806" y="959371"/>
                </a:lnTo>
                <a:lnTo>
                  <a:pt x="1032806" y="958887"/>
                </a:lnTo>
                <a:lnTo>
                  <a:pt x="1033290" y="958887"/>
                </a:lnTo>
                <a:lnTo>
                  <a:pt x="1033290" y="959371"/>
                </a:lnTo>
                <a:lnTo>
                  <a:pt x="1033834" y="959371"/>
                </a:lnTo>
                <a:lnTo>
                  <a:pt x="1033834" y="959915"/>
                </a:lnTo>
                <a:lnTo>
                  <a:pt x="1034318" y="960399"/>
                </a:lnTo>
                <a:lnTo>
                  <a:pt x="1034802" y="960399"/>
                </a:lnTo>
                <a:lnTo>
                  <a:pt x="1034802" y="961428"/>
                </a:lnTo>
                <a:lnTo>
                  <a:pt x="1035286" y="961972"/>
                </a:lnTo>
                <a:lnTo>
                  <a:pt x="1035286" y="962516"/>
                </a:lnTo>
                <a:lnTo>
                  <a:pt x="1036314" y="962516"/>
                </a:lnTo>
                <a:lnTo>
                  <a:pt x="1036314" y="963000"/>
                </a:lnTo>
                <a:lnTo>
                  <a:pt x="1037342" y="963000"/>
                </a:lnTo>
                <a:lnTo>
                  <a:pt x="1037342" y="963545"/>
                </a:lnTo>
                <a:lnTo>
                  <a:pt x="1037887" y="963545"/>
                </a:lnTo>
                <a:lnTo>
                  <a:pt x="1037887" y="962516"/>
                </a:lnTo>
                <a:lnTo>
                  <a:pt x="1038371" y="962516"/>
                </a:lnTo>
                <a:lnTo>
                  <a:pt x="1038371" y="961972"/>
                </a:lnTo>
                <a:lnTo>
                  <a:pt x="1040427" y="961972"/>
                </a:lnTo>
                <a:lnTo>
                  <a:pt x="1040427" y="959915"/>
                </a:lnTo>
                <a:lnTo>
                  <a:pt x="1039943" y="959915"/>
                </a:lnTo>
                <a:lnTo>
                  <a:pt x="1039943" y="959371"/>
                </a:lnTo>
                <a:lnTo>
                  <a:pt x="1040427" y="958887"/>
                </a:lnTo>
                <a:lnTo>
                  <a:pt x="1040972" y="958887"/>
                </a:lnTo>
                <a:lnTo>
                  <a:pt x="1040972" y="959371"/>
                </a:lnTo>
                <a:lnTo>
                  <a:pt x="1041516" y="959371"/>
                </a:lnTo>
                <a:lnTo>
                  <a:pt x="1042000" y="958887"/>
                </a:lnTo>
                <a:lnTo>
                  <a:pt x="1042000" y="958343"/>
                </a:lnTo>
                <a:lnTo>
                  <a:pt x="1042484" y="957859"/>
                </a:lnTo>
                <a:lnTo>
                  <a:pt x="1042484" y="956346"/>
                </a:lnTo>
                <a:lnTo>
                  <a:pt x="1043029" y="955802"/>
                </a:lnTo>
                <a:lnTo>
                  <a:pt x="1043029" y="954774"/>
                </a:lnTo>
                <a:lnTo>
                  <a:pt x="1044057" y="953745"/>
                </a:lnTo>
                <a:lnTo>
                  <a:pt x="1044601" y="953745"/>
                </a:lnTo>
                <a:lnTo>
                  <a:pt x="1045146" y="953262"/>
                </a:lnTo>
                <a:lnTo>
                  <a:pt x="1045630" y="953262"/>
                </a:lnTo>
                <a:lnTo>
                  <a:pt x="1045630" y="952717"/>
                </a:lnTo>
                <a:lnTo>
                  <a:pt x="1046114" y="952717"/>
                </a:lnTo>
                <a:lnTo>
                  <a:pt x="1046658" y="952233"/>
                </a:lnTo>
                <a:lnTo>
                  <a:pt x="1047142" y="952233"/>
                </a:lnTo>
                <a:lnTo>
                  <a:pt x="1047626" y="952717"/>
                </a:lnTo>
                <a:lnTo>
                  <a:pt x="1048170" y="952717"/>
                </a:lnTo>
                <a:lnTo>
                  <a:pt x="1049198" y="951689"/>
                </a:lnTo>
                <a:lnTo>
                  <a:pt x="1049198" y="951205"/>
                </a:lnTo>
                <a:lnTo>
                  <a:pt x="1049682" y="950176"/>
                </a:lnTo>
                <a:lnTo>
                  <a:pt x="1050227" y="949693"/>
                </a:lnTo>
                <a:lnTo>
                  <a:pt x="1050227" y="948664"/>
                </a:lnTo>
                <a:lnTo>
                  <a:pt x="1049682" y="948180"/>
                </a:lnTo>
                <a:lnTo>
                  <a:pt x="1049682" y="947152"/>
                </a:lnTo>
                <a:lnTo>
                  <a:pt x="1050227" y="946608"/>
                </a:lnTo>
                <a:lnTo>
                  <a:pt x="1050227" y="944067"/>
                </a:lnTo>
                <a:lnTo>
                  <a:pt x="1049198" y="943039"/>
                </a:lnTo>
                <a:lnTo>
                  <a:pt x="1049198" y="940498"/>
                </a:lnTo>
                <a:lnTo>
                  <a:pt x="1049682" y="939470"/>
                </a:lnTo>
                <a:lnTo>
                  <a:pt x="1049682" y="937958"/>
                </a:lnTo>
                <a:lnTo>
                  <a:pt x="1049198" y="937958"/>
                </a:lnTo>
                <a:lnTo>
                  <a:pt x="1049198" y="936929"/>
                </a:lnTo>
                <a:lnTo>
                  <a:pt x="1049682" y="936385"/>
                </a:lnTo>
                <a:lnTo>
                  <a:pt x="1049682" y="933844"/>
                </a:lnTo>
                <a:lnTo>
                  <a:pt x="1049198" y="933844"/>
                </a:lnTo>
                <a:lnTo>
                  <a:pt x="1049198" y="933360"/>
                </a:lnTo>
                <a:lnTo>
                  <a:pt x="1049682" y="932816"/>
                </a:lnTo>
                <a:lnTo>
                  <a:pt x="1049198" y="932332"/>
                </a:lnTo>
                <a:lnTo>
                  <a:pt x="1048715" y="930820"/>
                </a:lnTo>
                <a:lnTo>
                  <a:pt x="1048715" y="929791"/>
                </a:lnTo>
                <a:lnTo>
                  <a:pt x="1049198" y="929247"/>
                </a:lnTo>
                <a:lnTo>
                  <a:pt x="1049198" y="927735"/>
                </a:lnTo>
                <a:lnTo>
                  <a:pt x="1048715" y="927190"/>
                </a:lnTo>
                <a:lnTo>
                  <a:pt x="1048715" y="926706"/>
                </a:lnTo>
                <a:lnTo>
                  <a:pt x="1048170" y="925678"/>
                </a:lnTo>
                <a:lnTo>
                  <a:pt x="1048170" y="924650"/>
                </a:lnTo>
                <a:lnTo>
                  <a:pt x="1048715" y="924166"/>
                </a:lnTo>
                <a:lnTo>
                  <a:pt x="1048715" y="922654"/>
                </a:lnTo>
                <a:lnTo>
                  <a:pt x="1049198" y="922109"/>
                </a:lnTo>
                <a:lnTo>
                  <a:pt x="1049198" y="921081"/>
                </a:lnTo>
                <a:lnTo>
                  <a:pt x="1049682" y="919024"/>
                </a:lnTo>
                <a:lnTo>
                  <a:pt x="1050227" y="916968"/>
                </a:lnTo>
                <a:lnTo>
                  <a:pt x="1050227" y="913399"/>
                </a:lnTo>
                <a:lnTo>
                  <a:pt x="1049682" y="912915"/>
                </a:lnTo>
                <a:lnTo>
                  <a:pt x="1049682" y="910858"/>
                </a:lnTo>
                <a:lnTo>
                  <a:pt x="1050227" y="910374"/>
                </a:lnTo>
                <a:lnTo>
                  <a:pt x="1050711" y="909346"/>
                </a:lnTo>
                <a:lnTo>
                  <a:pt x="1050711" y="907289"/>
                </a:lnTo>
                <a:lnTo>
                  <a:pt x="1051195" y="907289"/>
                </a:lnTo>
                <a:lnTo>
                  <a:pt x="1051739" y="906805"/>
                </a:lnTo>
                <a:lnTo>
                  <a:pt x="1051739" y="906261"/>
                </a:lnTo>
                <a:lnTo>
                  <a:pt x="1052283" y="905232"/>
                </a:lnTo>
                <a:lnTo>
                  <a:pt x="1052283" y="904204"/>
                </a:lnTo>
                <a:lnTo>
                  <a:pt x="1052768" y="903660"/>
                </a:lnTo>
                <a:lnTo>
                  <a:pt x="1053251" y="903176"/>
                </a:lnTo>
                <a:lnTo>
                  <a:pt x="1054280" y="903176"/>
                </a:lnTo>
                <a:lnTo>
                  <a:pt x="1054280" y="900091"/>
                </a:lnTo>
                <a:lnTo>
                  <a:pt x="1053735" y="899607"/>
                </a:lnTo>
                <a:lnTo>
                  <a:pt x="1053191" y="899607"/>
                </a:lnTo>
                <a:lnTo>
                  <a:pt x="1052707" y="899062"/>
                </a:lnTo>
                <a:lnTo>
                  <a:pt x="1052707" y="890352"/>
                </a:lnTo>
                <a:lnTo>
                  <a:pt x="1053191" y="889868"/>
                </a:lnTo>
                <a:lnTo>
                  <a:pt x="1053191" y="889324"/>
                </a:lnTo>
                <a:lnTo>
                  <a:pt x="1053735" y="889324"/>
                </a:lnTo>
                <a:lnTo>
                  <a:pt x="1053735" y="884726"/>
                </a:lnTo>
                <a:lnTo>
                  <a:pt x="1053191" y="884242"/>
                </a:lnTo>
                <a:lnTo>
                  <a:pt x="1053191" y="883698"/>
                </a:lnTo>
                <a:lnTo>
                  <a:pt x="1052707" y="883698"/>
                </a:lnTo>
                <a:cubicBezTo>
                  <a:pt x="1052526" y="880795"/>
                  <a:pt x="1053433" y="884605"/>
                  <a:pt x="1053191" y="880129"/>
                </a:cubicBezTo>
                <a:cubicBezTo>
                  <a:pt x="1053191" y="876318"/>
                  <a:pt x="1052888" y="879585"/>
                  <a:pt x="1054219" y="876560"/>
                </a:cubicBezTo>
                <a:lnTo>
                  <a:pt x="1054219" y="875048"/>
                </a:lnTo>
                <a:lnTo>
                  <a:pt x="1054703" y="874564"/>
                </a:lnTo>
                <a:lnTo>
                  <a:pt x="1055187" y="873536"/>
                </a:lnTo>
                <a:cubicBezTo>
                  <a:pt x="1056820" y="872205"/>
                  <a:pt x="1056094" y="870693"/>
                  <a:pt x="1056215" y="868938"/>
                </a:cubicBezTo>
                <a:lnTo>
                  <a:pt x="1055731" y="868938"/>
                </a:lnTo>
                <a:lnTo>
                  <a:pt x="1055731" y="867910"/>
                </a:lnTo>
                <a:lnTo>
                  <a:pt x="1056215" y="867426"/>
                </a:lnTo>
                <a:lnTo>
                  <a:pt x="1056215" y="866398"/>
                </a:lnTo>
                <a:lnTo>
                  <a:pt x="1056699" y="865914"/>
                </a:lnTo>
                <a:lnTo>
                  <a:pt x="1057244" y="864886"/>
                </a:lnTo>
                <a:lnTo>
                  <a:pt x="1057244" y="863857"/>
                </a:lnTo>
                <a:lnTo>
                  <a:pt x="1057728" y="863373"/>
                </a:lnTo>
                <a:lnTo>
                  <a:pt x="1057244" y="862829"/>
                </a:lnTo>
                <a:lnTo>
                  <a:pt x="1057244" y="862285"/>
                </a:lnTo>
                <a:lnTo>
                  <a:pt x="1057728" y="861801"/>
                </a:lnTo>
                <a:lnTo>
                  <a:pt x="1057728" y="860772"/>
                </a:lnTo>
                <a:lnTo>
                  <a:pt x="1058212" y="859260"/>
                </a:lnTo>
                <a:lnTo>
                  <a:pt x="1058212" y="858776"/>
                </a:lnTo>
                <a:lnTo>
                  <a:pt x="1057728" y="858776"/>
                </a:lnTo>
                <a:lnTo>
                  <a:pt x="1057728" y="858232"/>
                </a:lnTo>
                <a:lnTo>
                  <a:pt x="1058212" y="857748"/>
                </a:lnTo>
                <a:lnTo>
                  <a:pt x="1058212" y="856236"/>
                </a:lnTo>
                <a:lnTo>
                  <a:pt x="1058695" y="855691"/>
                </a:lnTo>
                <a:lnTo>
                  <a:pt x="1059240" y="855147"/>
                </a:lnTo>
                <a:lnTo>
                  <a:pt x="1059240" y="854663"/>
                </a:lnTo>
                <a:lnTo>
                  <a:pt x="1059724" y="854663"/>
                </a:lnTo>
                <a:lnTo>
                  <a:pt x="1059724" y="854118"/>
                </a:lnTo>
                <a:lnTo>
                  <a:pt x="1060208" y="853090"/>
                </a:lnTo>
                <a:lnTo>
                  <a:pt x="1060208" y="851578"/>
                </a:lnTo>
                <a:lnTo>
                  <a:pt x="1060752" y="851033"/>
                </a:lnTo>
                <a:lnTo>
                  <a:pt x="1060752" y="850550"/>
                </a:lnTo>
                <a:lnTo>
                  <a:pt x="1061780" y="849521"/>
                </a:lnTo>
                <a:lnTo>
                  <a:pt x="1061780" y="848493"/>
                </a:lnTo>
                <a:lnTo>
                  <a:pt x="1062264" y="848493"/>
                </a:lnTo>
                <a:lnTo>
                  <a:pt x="1062264" y="847948"/>
                </a:lnTo>
                <a:lnTo>
                  <a:pt x="1062809" y="847465"/>
                </a:lnTo>
                <a:lnTo>
                  <a:pt x="1063837" y="847465"/>
                </a:lnTo>
                <a:lnTo>
                  <a:pt x="1064866" y="846920"/>
                </a:lnTo>
                <a:lnTo>
                  <a:pt x="1064866" y="846436"/>
                </a:lnTo>
                <a:lnTo>
                  <a:pt x="1066378" y="844380"/>
                </a:lnTo>
                <a:lnTo>
                  <a:pt x="1067406" y="843896"/>
                </a:lnTo>
                <a:lnTo>
                  <a:pt x="1068434" y="842867"/>
                </a:lnTo>
                <a:lnTo>
                  <a:pt x="1069947" y="842323"/>
                </a:lnTo>
                <a:lnTo>
                  <a:pt x="1071459" y="842323"/>
                </a:lnTo>
                <a:lnTo>
                  <a:pt x="1071459" y="841839"/>
                </a:lnTo>
                <a:lnTo>
                  <a:pt x="1071943" y="840811"/>
                </a:lnTo>
                <a:lnTo>
                  <a:pt x="1073999" y="837726"/>
                </a:lnTo>
                <a:lnTo>
                  <a:pt x="1073999" y="836213"/>
                </a:lnTo>
                <a:lnTo>
                  <a:pt x="1074483" y="836213"/>
                </a:lnTo>
                <a:lnTo>
                  <a:pt x="1076540" y="835185"/>
                </a:lnTo>
                <a:lnTo>
                  <a:pt x="1077084" y="834701"/>
                </a:lnTo>
                <a:lnTo>
                  <a:pt x="1077568" y="833673"/>
                </a:lnTo>
                <a:lnTo>
                  <a:pt x="1078052" y="833189"/>
                </a:lnTo>
                <a:lnTo>
                  <a:pt x="1078536" y="833189"/>
                </a:lnTo>
                <a:lnTo>
                  <a:pt x="1079020" y="832645"/>
                </a:lnTo>
                <a:lnTo>
                  <a:pt x="1079020" y="832161"/>
                </a:lnTo>
                <a:lnTo>
                  <a:pt x="1079565" y="832161"/>
                </a:lnTo>
                <a:lnTo>
                  <a:pt x="1080048" y="831132"/>
                </a:lnTo>
                <a:lnTo>
                  <a:pt x="1080048" y="828592"/>
                </a:lnTo>
                <a:lnTo>
                  <a:pt x="1081561" y="825507"/>
                </a:lnTo>
                <a:lnTo>
                  <a:pt x="1081561" y="825023"/>
                </a:lnTo>
                <a:lnTo>
                  <a:pt x="1082045" y="824478"/>
                </a:lnTo>
                <a:lnTo>
                  <a:pt x="1082045" y="823934"/>
                </a:lnTo>
                <a:lnTo>
                  <a:pt x="1081561" y="823450"/>
                </a:lnTo>
                <a:lnTo>
                  <a:pt x="1082589" y="822422"/>
                </a:lnTo>
                <a:lnTo>
                  <a:pt x="1082589" y="821938"/>
                </a:lnTo>
                <a:lnTo>
                  <a:pt x="1083133" y="821938"/>
                </a:lnTo>
                <a:lnTo>
                  <a:pt x="1083617" y="821393"/>
                </a:lnTo>
                <a:lnTo>
                  <a:pt x="1083617" y="820909"/>
                </a:lnTo>
                <a:lnTo>
                  <a:pt x="1084101" y="820909"/>
                </a:lnTo>
                <a:lnTo>
                  <a:pt x="1084101" y="820365"/>
                </a:lnTo>
                <a:lnTo>
                  <a:pt x="1084585" y="820365"/>
                </a:lnTo>
                <a:lnTo>
                  <a:pt x="1084585" y="819881"/>
                </a:lnTo>
                <a:lnTo>
                  <a:pt x="1085614" y="819881"/>
                </a:lnTo>
                <a:lnTo>
                  <a:pt x="1085614" y="819397"/>
                </a:lnTo>
                <a:lnTo>
                  <a:pt x="1086158" y="819397"/>
                </a:lnTo>
                <a:lnTo>
                  <a:pt x="1086158" y="818853"/>
                </a:lnTo>
                <a:lnTo>
                  <a:pt x="1086642" y="818369"/>
                </a:lnTo>
                <a:lnTo>
                  <a:pt x="1087126" y="817341"/>
                </a:lnTo>
                <a:lnTo>
                  <a:pt x="1087610" y="816796"/>
                </a:lnTo>
                <a:lnTo>
                  <a:pt x="1088094" y="816312"/>
                </a:lnTo>
                <a:lnTo>
                  <a:pt x="1088638" y="816312"/>
                </a:lnTo>
                <a:lnTo>
                  <a:pt x="1088638" y="815768"/>
                </a:lnTo>
                <a:lnTo>
                  <a:pt x="1089122" y="815284"/>
                </a:lnTo>
                <a:lnTo>
                  <a:pt x="1091178" y="814256"/>
                </a:lnTo>
                <a:lnTo>
                  <a:pt x="1091663" y="813772"/>
                </a:lnTo>
                <a:lnTo>
                  <a:pt x="1092207" y="813772"/>
                </a:lnTo>
                <a:lnTo>
                  <a:pt x="1093235" y="812743"/>
                </a:lnTo>
                <a:lnTo>
                  <a:pt x="1093719" y="812743"/>
                </a:lnTo>
                <a:lnTo>
                  <a:pt x="1093719" y="811231"/>
                </a:lnTo>
                <a:lnTo>
                  <a:pt x="1094203" y="810747"/>
                </a:lnTo>
                <a:lnTo>
                  <a:pt x="1094203" y="810263"/>
                </a:lnTo>
                <a:cubicBezTo>
                  <a:pt x="1095534" y="809356"/>
                  <a:pt x="1096865" y="808993"/>
                  <a:pt x="1098316" y="808207"/>
                </a:cubicBezTo>
                <a:lnTo>
                  <a:pt x="1098316" y="808690"/>
                </a:lnTo>
                <a:lnTo>
                  <a:pt x="1098800" y="808690"/>
                </a:lnTo>
                <a:lnTo>
                  <a:pt x="1099345" y="808207"/>
                </a:lnTo>
                <a:lnTo>
                  <a:pt x="1099829" y="807662"/>
                </a:lnTo>
                <a:lnTo>
                  <a:pt x="1100313" y="807118"/>
                </a:lnTo>
                <a:lnTo>
                  <a:pt x="1101341" y="807118"/>
                </a:lnTo>
                <a:lnTo>
                  <a:pt x="1101825" y="806634"/>
                </a:lnTo>
                <a:lnTo>
                  <a:pt x="1102309" y="806634"/>
                </a:lnTo>
                <a:lnTo>
                  <a:pt x="1102853" y="806089"/>
                </a:lnTo>
                <a:lnTo>
                  <a:pt x="1102853" y="805605"/>
                </a:lnTo>
                <a:lnTo>
                  <a:pt x="1103337" y="805605"/>
                </a:lnTo>
                <a:lnTo>
                  <a:pt x="1103821" y="805122"/>
                </a:lnTo>
                <a:lnTo>
                  <a:pt x="1104305" y="805122"/>
                </a:lnTo>
                <a:lnTo>
                  <a:pt x="1104305" y="804577"/>
                </a:lnTo>
                <a:lnTo>
                  <a:pt x="1104849" y="804093"/>
                </a:lnTo>
                <a:lnTo>
                  <a:pt x="1106362" y="804093"/>
                </a:lnTo>
                <a:lnTo>
                  <a:pt x="1106845" y="803609"/>
                </a:lnTo>
                <a:lnTo>
                  <a:pt x="1106845" y="803125"/>
                </a:lnTo>
                <a:lnTo>
                  <a:pt x="1107329" y="802641"/>
                </a:lnTo>
                <a:lnTo>
                  <a:pt x="1108358" y="802158"/>
                </a:lnTo>
                <a:lnTo>
                  <a:pt x="1108842" y="802158"/>
                </a:lnTo>
                <a:lnTo>
                  <a:pt x="1108842" y="801613"/>
                </a:lnTo>
                <a:lnTo>
                  <a:pt x="1109870" y="801613"/>
                </a:lnTo>
                <a:lnTo>
                  <a:pt x="1110354" y="801129"/>
                </a:lnTo>
                <a:lnTo>
                  <a:pt x="1110354" y="800585"/>
                </a:lnTo>
                <a:lnTo>
                  <a:pt x="1110838" y="800585"/>
                </a:lnTo>
                <a:lnTo>
                  <a:pt x="1111866" y="799556"/>
                </a:lnTo>
                <a:lnTo>
                  <a:pt x="1112350" y="799556"/>
                </a:lnTo>
                <a:lnTo>
                  <a:pt x="1112834" y="799012"/>
                </a:lnTo>
                <a:lnTo>
                  <a:pt x="1113378" y="799012"/>
                </a:lnTo>
                <a:lnTo>
                  <a:pt x="1113378" y="797984"/>
                </a:lnTo>
                <a:lnTo>
                  <a:pt x="1113923" y="797984"/>
                </a:lnTo>
                <a:lnTo>
                  <a:pt x="1113923" y="796955"/>
                </a:lnTo>
                <a:lnTo>
                  <a:pt x="1114951" y="796955"/>
                </a:lnTo>
                <a:lnTo>
                  <a:pt x="1115979" y="796472"/>
                </a:lnTo>
                <a:lnTo>
                  <a:pt x="1116463" y="795988"/>
                </a:lnTo>
                <a:lnTo>
                  <a:pt x="1117008" y="795504"/>
                </a:lnTo>
                <a:lnTo>
                  <a:pt x="1118036" y="794959"/>
                </a:lnTo>
                <a:lnTo>
                  <a:pt x="1119064" y="794415"/>
                </a:lnTo>
                <a:lnTo>
                  <a:pt x="1119548" y="793931"/>
                </a:lnTo>
                <a:lnTo>
                  <a:pt x="1120032" y="793386"/>
                </a:lnTo>
                <a:lnTo>
                  <a:pt x="1120032" y="792903"/>
                </a:lnTo>
                <a:lnTo>
                  <a:pt x="1119548" y="792419"/>
                </a:lnTo>
                <a:lnTo>
                  <a:pt x="1119548" y="791874"/>
                </a:lnTo>
                <a:lnTo>
                  <a:pt x="1119064" y="791330"/>
                </a:lnTo>
                <a:lnTo>
                  <a:pt x="1119548" y="790846"/>
                </a:lnTo>
                <a:lnTo>
                  <a:pt x="1120032" y="790846"/>
                </a:lnTo>
                <a:lnTo>
                  <a:pt x="1120032" y="790302"/>
                </a:lnTo>
                <a:lnTo>
                  <a:pt x="1121061" y="790302"/>
                </a:lnTo>
                <a:lnTo>
                  <a:pt x="1121545" y="789818"/>
                </a:lnTo>
                <a:lnTo>
                  <a:pt x="1123057" y="789818"/>
                </a:lnTo>
                <a:lnTo>
                  <a:pt x="1124085" y="790846"/>
                </a:lnTo>
                <a:lnTo>
                  <a:pt x="1124629" y="790846"/>
                </a:lnTo>
                <a:lnTo>
                  <a:pt x="1125113" y="790302"/>
                </a:lnTo>
                <a:lnTo>
                  <a:pt x="1125113" y="789818"/>
                </a:lnTo>
                <a:lnTo>
                  <a:pt x="1126142" y="788789"/>
                </a:lnTo>
                <a:lnTo>
                  <a:pt x="1127170" y="788789"/>
                </a:lnTo>
                <a:lnTo>
                  <a:pt x="1127714" y="789273"/>
                </a:lnTo>
                <a:lnTo>
                  <a:pt x="1128259" y="788789"/>
                </a:lnTo>
                <a:lnTo>
                  <a:pt x="1128743" y="788789"/>
                </a:lnTo>
                <a:lnTo>
                  <a:pt x="1128743" y="788305"/>
                </a:lnTo>
                <a:lnTo>
                  <a:pt x="1129227" y="787761"/>
                </a:lnTo>
                <a:lnTo>
                  <a:pt x="1130255" y="787217"/>
                </a:lnTo>
                <a:lnTo>
                  <a:pt x="1130739" y="787217"/>
                </a:lnTo>
                <a:lnTo>
                  <a:pt x="1132796" y="786188"/>
                </a:lnTo>
                <a:lnTo>
                  <a:pt x="1133340" y="785644"/>
                </a:lnTo>
                <a:lnTo>
                  <a:pt x="1133340" y="785160"/>
                </a:lnTo>
                <a:lnTo>
                  <a:pt x="1133884" y="785160"/>
                </a:lnTo>
                <a:lnTo>
                  <a:pt x="1134368" y="784676"/>
                </a:lnTo>
                <a:lnTo>
                  <a:pt x="1134852" y="784676"/>
                </a:lnTo>
                <a:lnTo>
                  <a:pt x="1135881" y="784132"/>
                </a:lnTo>
                <a:lnTo>
                  <a:pt x="1136365" y="783648"/>
                </a:lnTo>
                <a:lnTo>
                  <a:pt x="1136909" y="783648"/>
                </a:lnTo>
                <a:lnTo>
                  <a:pt x="1136909" y="783103"/>
                </a:lnTo>
                <a:lnTo>
                  <a:pt x="1137453" y="782619"/>
                </a:lnTo>
                <a:lnTo>
                  <a:pt x="1137937" y="782135"/>
                </a:lnTo>
                <a:lnTo>
                  <a:pt x="1139450" y="782135"/>
                </a:lnTo>
                <a:lnTo>
                  <a:pt x="1139933" y="782619"/>
                </a:lnTo>
                <a:lnTo>
                  <a:pt x="1141506" y="782619"/>
                </a:lnTo>
                <a:lnTo>
                  <a:pt x="1141506" y="783103"/>
                </a:lnTo>
                <a:lnTo>
                  <a:pt x="1141990" y="783103"/>
                </a:lnTo>
                <a:lnTo>
                  <a:pt x="1141990" y="786188"/>
                </a:lnTo>
                <a:lnTo>
                  <a:pt x="1142535" y="786188"/>
                </a:lnTo>
                <a:lnTo>
                  <a:pt x="1143018" y="786733"/>
                </a:lnTo>
                <a:lnTo>
                  <a:pt x="1143502" y="786733"/>
                </a:lnTo>
                <a:lnTo>
                  <a:pt x="1143986" y="787217"/>
                </a:lnTo>
                <a:lnTo>
                  <a:pt x="1145015" y="787217"/>
                </a:lnTo>
                <a:lnTo>
                  <a:pt x="1146043" y="788245"/>
                </a:lnTo>
                <a:lnTo>
                  <a:pt x="1146043" y="789273"/>
                </a:lnTo>
                <a:lnTo>
                  <a:pt x="1146527" y="789757"/>
                </a:lnTo>
                <a:lnTo>
                  <a:pt x="1147011" y="790785"/>
                </a:lnTo>
                <a:lnTo>
                  <a:pt x="1147495" y="791269"/>
                </a:lnTo>
                <a:lnTo>
                  <a:pt x="1148523" y="791269"/>
                </a:lnTo>
                <a:lnTo>
                  <a:pt x="1148523" y="791814"/>
                </a:lnTo>
                <a:lnTo>
                  <a:pt x="1149551" y="791814"/>
                </a:lnTo>
                <a:lnTo>
                  <a:pt x="1149551" y="792842"/>
                </a:lnTo>
                <a:lnTo>
                  <a:pt x="1150035" y="793326"/>
                </a:lnTo>
                <a:lnTo>
                  <a:pt x="1151064" y="793870"/>
                </a:lnTo>
                <a:lnTo>
                  <a:pt x="1151608" y="793870"/>
                </a:lnTo>
                <a:lnTo>
                  <a:pt x="1153120" y="794354"/>
                </a:lnTo>
                <a:lnTo>
                  <a:pt x="1155177" y="794354"/>
                </a:lnTo>
                <a:lnTo>
                  <a:pt x="1155661" y="793870"/>
                </a:lnTo>
                <a:lnTo>
                  <a:pt x="1156145" y="793870"/>
                </a:lnTo>
                <a:lnTo>
                  <a:pt x="1156629" y="794354"/>
                </a:lnTo>
                <a:lnTo>
                  <a:pt x="1157113" y="794354"/>
                </a:lnTo>
                <a:lnTo>
                  <a:pt x="1158141" y="794899"/>
                </a:lnTo>
                <a:lnTo>
                  <a:pt x="1158685" y="794899"/>
                </a:lnTo>
                <a:cubicBezTo>
                  <a:pt x="1160137" y="794899"/>
                  <a:pt x="1161045" y="795867"/>
                  <a:pt x="1162254" y="796411"/>
                </a:cubicBezTo>
                <a:lnTo>
                  <a:pt x="1164795" y="796411"/>
                </a:lnTo>
                <a:lnTo>
                  <a:pt x="1165279" y="795927"/>
                </a:lnTo>
                <a:lnTo>
                  <a:pt x="1166307" y="795927"/>
                </a:lnTo>
                <a:lnTo>
                  <a:pt x="1166791" y="795443"/>
                </a:lnTo>
                <a:lnTo>
                  <a:pt x="1167275" y="794415"/>
                </a:lnTo>
                <a:lnTo>
                  <a:pt x="1167275" y="793931"/>
                </a:lnTo>
                <a:lnTo>
                  <a:pt x="1167759" y="793386"/>
                </a:lnTo>
                <a:lnTo>
                  <a:pt x="1168303" y="792903"/>
                </a:lnTo>
                <a:lnTo>
                  <a:pt x="1168787" y="792419"/>
                </a:lnTo>
                <a:lnTo>
                  <a:pt x="1170299" y="792419"/>
                </a:lnTo>
                <a:lnTo>
                  <a:pt x="1170783" y="791874"/>
                </a:lnTo>
                <a:lnTo>
                  <a:pt x="1171267" y="791874"/>
                </a:lnTo>
                <a:lnTo>
                  <a:pt x="1171812" y="791330"/>
                </a:lnTo>
                <a:lnTo>
                  <a:pt x="1172296" y="790302"/>
                </a:lnTo>
                <a:lnTo>
                  <a:pt x="1172780" y="790302"/>
                </a:lnTo>
                <a:lnTo>
                  <a:pt x="1172780" y="789818"/>
                </a:lnTo>
                <a:lnTo>
                  <a:pt x="1172296" y="788305"/>
                </a:lnTo>
                <a:lnTo>
                  <a:pt x="1172780" y="787761"/>
                </a:lnTo>
                <a:lnTo>
                  <a:pt x="1172780" y="787217"/>
                </a:lnTo>
                <a:lnTo>
                  <a:pt x="1173808" y="786188"/>
                </a:lnTo>
                <a:lnTo>
                  <a:pt x="1174292" y="785160"/>
                </a:lnTo>
                <a:lnTo>
                  <a:pt x="1174292" y="784676"/>
                </a:lnTo>
                <a:lnTo>
                  <a:pt x="1174776" y="784676"/>
                </a:lnTo>
                <a:lnTo>
                  <a:pt x="1175320" y="784132"/>
                </a:lnTo>
                <a:lnTo>
                  <a:pt x="1175804" y="784132"/>
                </a:lnTo>
                <a:lnTo>
                  <a:pt x="1175804" y="783648"/>
                </a:lnTo>
                <a:lnTo>
                  <a:pt x="1176288" y="783648"/>
                </a:lnTo>
                <a:lnTo>
                  <a:pt x="1176772" y="783103"/>
                </a:lnTo>
                <a:lnTo>
                  <a:pt x="1177800" y="783103"/>
                </a:lnTo>
                <a:lnTo>
                  <a:pt x="1178284" y="782619"/>
                </a:lnTo>
                <a:lnTo>
                  <a:pt x="1178829" y="782619"/>
                </a:lnTo>
                <a:lnTo>
                  <a:pt x="1178829" y="781107"/>
                </a:lnTo>
                <a:lnTo>
                  <a:pt x="1179312" y="780079"/>
                </a:lnTo>
                <a:lnTo>
                  <a:pt x="1179312" y="778022"/>
                </a:lnTo>
                <a:lnTo>
                  <a:pt x="1179796" y="777478"/>
                </a:lnTo>
                <a:lnTo>
                  <a:pt x="1179796" y="774937"/>
                </a:lnTo>
                <a:lnTo>
                  <a:pt x="1180341" y="774393"/>
                </a:lnTo>
                <a:lnTo>
                  <a:pt x="1180885" y="773364"/>
                </a:lnTo>
                <a:lnTo>
                  <a:pt x="1180885" y="771852"/>
                </a:lnTo>
                <a:lnTo>
                  <a:pt x="1181369" y="771852"/>
                </a:lnTo>
                <a:lnTo>
                  <a:pt x="1181369" y="771308"/>
                </a:lnTo>
                <a:lnTo>
                  <a:pt x="1181853" y="770279"/>
                </a:lnTo>
                <a:lnTo>
                  <a:pt x="1183365" y="767194"/>
                </a:lnTo>
                <a:lnTo>
                  <a:pt x="1183365" y="766166"/>
                </a:lnTo>
                <a:lnTo>
                  <a:pt x="1183849" y="765682"/>
                </a:lnTo>
                <a:lnTo>
                  <a:pt x="1183849" y="764654"/>
                </a:lnTo>
                <a:lnTo>
                  <a:pt x="1184878" y="763142"/>
                </a:lnTo>
                <a:lnTo>
                  <a:pt x="1186934" y="759028"/>
                </a:lnTo>
                <a:lnTo>
                  <a:pt x="1187962" y="756488"/>
                </a:lnTo>
                <a:lnTo>
                  <a:pt x="1188446" y="756004"/>
                </a:lnTo>
                <a:lnTo>
                  <a:pt x="1187962" y="756004"/>
                </a:lnTo>
                <a:lnTo>
                  <a:pt x="1187962" y="754491"/>
                </a:lnTo>
                <a:lnTo>
                  <a:pt x="1188446" y="752979"/>
                </a:lnTo>
                <a:lnTo>
                  <a:pt x="1188930" y="752495"/>
                </a:lnTo>
                <a:lnTo>
                  <a:pt x="1188930" y="752011"/>
                </a:lnTo>
                <a:lnTo>
                  <a:pt x="1189475" y="752011"/>
                </a:lnTo>
                <a:lnTo>
                  <a:pt x="1190019" y="751527"/>
                </a:lnTo>
                <a:lnTo>
                  <a:pt x="1190019" y="750499"/>
                </a:lnTo>
                <a:lnTo>
                  <a:pt x="1190503" y="750015"/>
                </a:lnTo>
                <a:lnTo>
                  <a:pt x="1190987" y="748503"/>
                </a:lnTo>
                <a:lnTo>
                  <a:pt x="1192015" y="746446"/>
                </a:lnTo>
                <a:lnTo>
                  <a:pt x="1192499" y="745962"/>
                </a:lnTo>
                <a:lnTo>
                  <a:pt x="1192499" y="744450"/>
                </a:lnTo>
                <a:lnTo>
                  <a:pt x="1193044" y="744450"/>
                </a:lnTo>
                <a:lnTo>
                  <a:pt x="1193588" y="743906"/>
                </a:lnTo>
                <a:lnTo>
                  <a:pt x="1193588" y="742877"/>
                </a:lnTo>
                <a:lnTo>
                  <a:pt x="1193044" y="742333"/>
                </a:lnTo>
                <a:lnTo>
                  <a:pt x="1193044" y="741849"/>
                </a:lnTo>
                <a:lnTo>
                  <a:pt x="1193588" y="741365"/>
                </a:lnTo>
                <a:lnTo>
                  <a:pt x="1193588" y="739853"/>
                </a:lnTo>
                <a:lnTo>
                  <a:pt x="1193044" y="738825"/>
                </a:lnTo>
                <a:lnTo>
                  <a:pt x="1193044" y="738341"/>
                </a:lnTo>
                <a:lnTo>
                  <a:pt x="1193588" y="737857"/>
                </a:lnTo>
                <a:lnTo>
                  <a:pt x="1193588" y="737373"/>
                </a:lnTo>
                <a:lnTo>
                  <a:pt x="1193044" y="736344"/>
                </a:lnTo>
                <a:lnTo>
                  <a:pt x="1193044" y="735861"/>
                </a:lnTo>
                <a:lnTo>
                  <a:pt x="1193588" y="735316"/>
                </a:lnTo>
                <a:lnTo>
                  <a:pt x="1193588" y="734288"/>
                </a:lnTo>
                <a:lnTo>
                  <a:pt x="1194072" y="733804"/>
                </a:lnTo>
                <a:lnTo>
                  <a:pt x="1194556" y="732776"/>
                </a:lnTo>
                <a:lnTo>
                  <a:pt x="1195100" y="732231"/>
                </a:lnTo>
                <a:lnTo>
                  <a:pt x="1195584" y="730719"/>
                </a:lnTo>
                <a:lnTo>
                  <a:pt x="1195584" y="729691"/>
                </a:lnTo>
                <a:lnTo>
                  <a:pt x="1196068" y="729207"/>
                </a:lnTo>
                <a:lnTo>
                  <a:pt x="1196068" y="728723"/>
                </a:lnTo>
                <a:lnTo>
                  <a:pt x="1197096" y="727210"/>
                </a:lnTo>
                <a:lnTo>
                  <a:pt x="1197580" y="726727"/>
                </a:lnTo>
                <a:lnTo>
                  <a:pt x="1197580" y="726243"/>
                </a:lnTo>
                <a:lnTo>
                  <a:pt x="1198064" y="726243"/>
                </a:lnTo>
                <a:lnTo>
                  <a:pt x="1200121" y="724730"/>
                </a:lnTo>
                <a:lnTo>
                  <a:pt x="1200121" y="723702"/>
                </a:lnTo>
                <a:lnTo>
                  <a:pt x="1200665" y="722674"/>
                </a:lnTo>
                <a:lnTo>
                  <a:pt x="1202178" y="721645"/>
                </a:lnTo>
                <a:lnTo>
                  <a:pt x="1203690" y="720133"/>
                </a:lnTo>
                <a:lnTo>
                  <a:pt x="1204718" y="720133"/>
                </a:lnTo>
                <a:lnTo>
                  <a:pt x="1205202" y="719649"/>
                </a:lnTo>
                <a:lnTo>
                  <a:pt x="1205747" y="718621"/>
                </a:lnTo>
                <a:lnTo>
                  <a:pt x="1206775" y="717109"/>
                </a:lnTo>
                <a:lnTo>
                  <a:pt x="1207259" y="715596"/>
                </a:lnTo>
                <a:lnTo>
                  <a:pt x="1207803" y="714084"/>
                </a:lnTo>
                <a:lnTo>
                  <a:pt x="1208287" y="713600"/>
                </a:lnTo>
                <a:lnTo>
                  <a:pt x="1208287" y="712088"/>
                </a:lnTo>
                <a:lnTo>
                  <a:pt x="1208771" y="711544"/>
                </a:lnTo>
                <a:lnTo>
                  <a:pt x="1208771" y="709003"/>
                </a:lnTo>
                <a:lnTo>
                  <a:pt x="1208287" y="707975"/>
                </a:lnTo>
                <a:lnTo>
                  <a:pt x="1207259" y="705434"/>
                </a:lnTo>
                <a:lnTo>
                  <a:pt x="1207259" y="703922"/>
                </a:lnTo>
                <a:lnTo>
                  <a:pt x="1206775" y="703438"/>
                </a:lnTo>
                <a:lnTo>
                  <a:pt x="1204234" y="703438"/>
                </a:lnTo>
                <a:lnTo>
                  <a:pt x="1203206" y="701926"/>
                </a:lnTo>
                <a:lnTo>
                  <a:pt x="1202722" y="701381"/>
                </a:lnTo>
                <a:lnTo>
                  <a:pt x="1202722" y="698841"/>
                </a:lnTo>
                <a:lnTo>
                  <a:pt x="1202178" y="698357"/>
                </a:lnTo>
                <a:lnTo>
                  <a:pt x="1202178" y="697812"/>
                </a:lnTo>
                <a:lnTo>
                  <a:pt x="1201633" y="696784"/>
                </a:lnTo>
                <a:lnTo>
                  <a:pt x="1201633" y="694243"/>
                </a:lnTo>
                <a:lnTo>
                  <a:pt x="1202178" y="693760"/>
                </a:lnTo>
                <a:lnTo>
                  <a:pt x="1202722" y="693276"/>
                </a:lnTo>
                <a:lnTo>
                  <a:pt x="1203206" y="692792"/>
                </a:lnTo>
                <a:lnTo>
                  <a:pt x="1203206" y="692308"/>
                </a:lnTo>
                <a:lnTo>
                  <a:pt x="1202722" y="690796"/>
                </a:lnTo>
                <a:lnTo>
                  <a:pt x="1202722" y="689767"/>
                </a:lnTo>
                <a:lnTo>
                  <a:pt x="1203206" y="689767"/>
                </a:lnTo>
                <a:lnTo>
                  <a:pt x="1203750" y="689223"/>
                </a:lnTo>
                <a:lnTo>
                  <a:pt x="1203750" y="687711"/>
                </a:lnTo>
                <a:lnTo>
                  <a:pt x="1203206" y="687711"/>
                </a:lnTo>
                <a:lnTo>
                  <a:pt x="1203206" y="686682"/>
                </a:lnTo>
                <a:lnTo>
                  <a:pt x="1203750" y="686682"/>
                </a:lnTo>
                <a:lnTo>
                  <a:pt x="1203750" y="685170"/>
                </a:lnTo>
                <a:lnTo>
                  <a:pt x="1203206" y="684626"/>
                </a:lnTo>
                <a:lnTo>
                  <a:pt x="1202722" y="683597"/>
                </a:lnTo>
                <a:lnTo>
                  <a:pt x="1201694" y="681541"/>
                </a:lnTo>
                <a:lnTo>
                  <a:pt x="1201210" y="681057"/>
                </a:lnTo>
                <a:lnTo>
                  <a:pt x="1200726" y="680028"/>
                </a:lnTo>
                <a:lnTo>
                  <a:pt x="1200182" y="678516"/>
                </a:lnTo>
                <a:lnTo>
                  <a:pt x="1199153" y="677004"/>
                </a:lnTo>
                <a:lnTo>
                  <a:pt x="1198669" y="675492"/>
                </a:lnTo>
                <a:lnTo>
                  <a:pt x="1198669" y="674463"/>
                </a:lnTo>
                <a:lnTo>
                  <a:pt x="1198125" y="673979"/>
                </a:lnTo>
                <a:lnTo>
                  <a:pt x="1197641" y="672467"/>
                </a:lnTo>
                <a:lnTo>
                  <a:pt x="1197641" y="670410"/>
                </a:lnTo>
                <a:lnTo>
                  <a:pt x="1198669" y="669926"/>
                </a:lnTo>
                <a:lnTo>
                  <a:pt x="1199153" y="669382"/>
                </a:lnTo>
                <a:lnTo>
                  <a:pt x="1198669" y="668354"/>
                </a:lnTo>
                <a:lnTo>
                  <a:pt x="1198669" y="666297"/>
                </a:lnTo>
                <a:lnTo>
                  <a:pt x="1198125" y="664240"/>
                </a:lnTo>
                <a:lnTo>
                  <a:pt x="1198125" y="663212"/>
                </a:lnTo>
                <a:lnTo>
                  <a:pt x="1197641" y="662728"/>
                </a:lnTo>
                <a:lnTo>
                  <a:pt x="1197641" y="661700"/>
                </a:lnTo>
                <a:lnTo>
                  <a:pt x="1198125" y="660672"/>
                </a:lnTo>
                <a:lnTo>
                  <a:pt x="1198669" y="659159"/>
                </a:lnTo>
                <a:lnTo>
                  <a:pt x="1198669" y="658131"/>
                </a:lnTo>
                <a:lnTo>
                  <a:pt x="1199153" y="657647"/>
                </a:lnTo>
                <a:lnTo>
                  <a:pt x="1199153" y="657163"/>
                </a:lnTo>
                <a:lnTo>
                  <a:pt x="1199637" y="656135"/>
                </a:lnTo>
                <a:cubicBezTo>
                  <a:pt x="1198125" y="653473"/>
                  <a:pt x="1200484" y="655893"/>
                  <a:pt x="1197580" y="653050"/>
                </a:cubicBezTo>
                <a:lnTo>
                  <a:pt x="1197096" y="652505"/>
                </a:lnTo>
                <a:lnTo>
                  <a:pt x="1197096" y="650993"/>
                </a:lnTo>
                <a:lnTo>
                  <a:pt x="1197580" y="648453"/>
                </a:lnTo>
                <a:lnTo>
                  <a:pt x="1197580" y="647424"/>
                </a:lnTo>
                <a:lnTo>
                  <a:pt x="1198609" y="646396"/>
                </a:lnTo>
                <a:lnTo>
                  <a:pt x="1199093" y="644884"/>
                </a:lnTo>
                <a:lnTo>
                  <a:pt x="1199577" y="643855"/>
                </a:lnTo>
                <a:lnTo>
                  <a:pt x="1199577" y="640286"/>
                </a:lnTo>
                <a:lnTo>
                  <a:pt x="1200121" y="638774"/>
                </a:lnTo>
                <a:lnTo>
                  <a:pt x="1200665" y="638230"/>
                </a:lnTo>
                <a:cubicBezTo>
                  <a:pt x="1200786" y="637262"/>
                  <a:pt x="1201391" y="636355"/>
                  <a:pt x="1202178" y="635689"/>
                </a:cubicBezTo>
                <a:lnTo>
                  <a:pt x="1202178" y="635145"/>
                </a:lnTo>
                <a:lnTo>
                  <a:pt x="1202722" y="634116"/>
                </a:lnTo>
                <a:lnTo>
                  <a:pt x="1202722" y="632604"/>
                </a:lnTo>
                <a:lnTo>
                  <a:pt x="1202178" y="632120"/>
                </a:lnTo>
                <a:lnTo>
                  <a:pt x="1202178" y="631092"/>
                </a:lnTo>
                <a:lnTo>
                  <a:pt x="1202722" y="630547"/>
                </a:lnTo>
                <a:lnTo>
                  <a:pt x="1202722" y="629519"/>
                </a:lnTo>
                <a:lnTo>
                  <a:pt x="1202178" y="629035"/>
                </a:lnTo>
                <a:lnTo>
                  <a:pt x="1202178" y="628551"/>
                </a:lnTo>
                <a:lnTo>
                  <a:pt x="1201633" y="628007"/>
                </a:lnTo>
                <a:lnTo>
                  <a:pt x="1201633" y="626979"/>
                </a:lnTo>
                <a:lnTo>
                  <a:pt x="1201149" y="626434"/>
                </a:lnTo>
                <a:lnTo>
                  <a:pt x="1200665" y="625950"/>
                </a:lnTo>
                <a:lnTo>
                  <a:pt x="1200121" y="625950"/>
                </a:lnTo>
                <a:lnTo>
                  <a:pt x="1200121" y="625406"/>
                </a:lnTo>
                <a:lnTo>
                  <a:pt x="1199577" y="624922"/>
                </a:lnTo>
                <a:lnTo>
                  <a:pt x="1199577" y="624378"/>
                </a:lnTo>
                <a:lnTo>
                  <a:pt x="1200121" y="623894"/>
                </a:lnTo>
                <a:lnTo>
                  <a:pt x="1200121" y="620809"/>
                </a:lnTo>
                <a:lnTo>
                  <a:pt x="1199577" y="620325"/>
                </a:lnTo>
                <a:lnTo>
                  <a:pt x="1198548" y="618268"/>
                </a:lnTo>
                <a:lnTo>
                  <a:pt x="1198548" y="617240"/>
                </a:lnTo>
                <a:lnTo>
                  <a:pt x="1199032" y="616211"/>
                </a:lnTo>
                <a:lnTo>
                  <a:pt x="1199032" y="615727"/>
                </a:lnTo>
                <a:lnTo>
                  <a:pt x="1198548" y="615183"/>
                </a:lnTo>
                <a:lnTo>
                  <a:pt x="1198548" y="614699"/>
                </a:lnTo>
                <a:lnTo>
                  <a:pt x="1198004" y="614155"/>
                </a:lnTo>
                <a:lnTo>
                  <a:pt x="1198004" y="613126"/>
                </a:lnTo>
                <a:lnTo>
                  <a:pt x="1197520" y="613126"/>
                </a:lnTo>
                <a:lnTo>
                  <a:pt x="1197520" y="611070"/>
                </a:lnTo>
                <a:lnTo>
                  <a:pt x="1197036" y="610041"/>
                </a:lnTo>
                <a:lnTo>
                  <a:pt x="1197036" y="609013"/>
                </a:lnTo>
                <a:lnTo>
                  <a:pt x="1196492" y="608469"/>
                </a:lnTo>
                <a:lnTo>
                  <a:pt x="1196492" y="606956"/>
                </a:lnTo>
                <a:lnTo>
                  <a:pt x="1195947" y="605928"/>
                </a:lnTo>
                <a:lnTo>
                  <a:pt x="1195947" y="604900"/>
                </a:lnTo>
                <a:lnTo>
                  <a:pt x="1195463" y="603387"/>
                </a:lnTo>
                <a:lnTo>
                  <a:pt x="1194979" y="602904"/>
                </a:lnTo>
                <a:lnTo>
                  <a:pt x="1194979" y="601391"/>
                </a:lnTo>
                <a:lnTo>
                  <a:pt x="1194435" y="600907"/>
                </a:lnTo>
                <a:lnTo>
                  <a:pt x="1193951" y="600363"/>
                </a:lnTo>
                <a:lnTo>
                  <a:pt x="1192923" y="598851"/>
                </a:lnTo>
                <a:lnTo>
                  <a:pt x="1192378" y="597339"/>
                </a:lnTo>
                <a:lnTo>
                  <a:pt x="1191894" y="595282"/>
                </a:lnTo>
                <a:lnTo>
                  <a:pt x="1191894" y="594798"/>
                </a:lnTo>
                <a:lnTo>
                  <a:pt x="1192378" y="593286"/>
                </a:lnTo>
                <a:lnTo>
                  <a:pt x="1192378" y="592257"/>
                </a:lnTo>
                <a:lnTo>
                  <a:pt x="1191894" y="591229"/>
                </a:lnTo>
                <a:lnTo>
                  <a:pt x="1191894" y="590745"/>
                </a:lnTo>
                <a:lnTo>
                  <a:pt x="1192378" y="590261"/>
                </a:lnTo>
                <a:lnTo>
                  <a:pt x="1193951" y="590261"/>
                </a:lnTo>
                <a:lnTo>
                  <a:pt x="1193951" y="589717"/>
                </a:lnTo>
                <a:lnTo>
                  <a:pt x="1194435" y="589717"/>
                </a:lnTo>
                <a:lnTo>
                  <a:pt x="1194435" y="588205"/>
                </a:lnTo>
                <a:lnTo>
                  <a:pt x="1194979" y="587721"/>
                </a:lnTo>
                <a:lnTo>
                  <a:pt x="1195463" y="587176"/>
                </a:lnTo>
                <a:lnTo>
                  <a:pt x="1195947" y="586692"/>
                </a:lnTo>
                <a:lnTo>
                  <a:pt x="1196492" y="586692"/>
                </a:lnTo>
                <a:lnTo>
                  <a:pt x="1196492" y="585664"/>
                </a:lnTo>
                <a:lnTo>
                  <a:pt x="1195947" y="584636"/>
                </a:lnTo>
                <a:lnTo>
                  <a:pt x="1195463" y="584091"/>
                </a:lnTo>
                <a:lnTo>
                  <a:pt x="1195463" y="582035"/>
                </a:lnTo>
                <a:lnTo>
                  <a:pt x="1194979" y="581490"/>
                </a:lnTo>
                <a:lnTo>
                  <a:pt x="1194979" y="579433"/>
                </a:lnTo>
                <a:lnTo>
                  <a:pt x="1196008" y="578405"/>
                </a:lnTo>
                <a:lnTo>
                  <a:pt x="1196552" y="577921"/>
                </a:lnTo>
                <a:lnTo>
                  <a:pt x="1197096" y="577437"/>
                </a:lnTo>
                <a:lnTo>
                  <a:pt x="1197096" y="576409"/>
                </a:lnTo>
                <a:lnTo>
                  <a:pt x="1196552" y="576409"/>
                </a:lnTo>
                <a:lnTo>
                  <a:pt x="1196552" y="575865"/>
                </a:lnTo>
                <a:lnTo>
                  <a:pt x="1196008" y="575381"/>
                </a:lnTo>
                <a:lnTo>
                  <a:pt x="1195524" y="575381"/>
                </a:lnTo>
                <a:lnTo>
                  <a:pt x="1194011" y="573868"/>
                </a:lnTo>
                <a:lnTo>
                  <a:pt x="1194011" y="573384"/>
                </a:lnTo>
                <a:lnTo>
                  <a:pt x="1194495" y="571872"/>
                </a:lnTo>
                <a:lnTo>
                  <a:pt x="1194495" y="571328"/>
                </a:lnTo>
                <a:lnTo>
                  <a:pt x="1195040" y="570299"/>
                </a:lnTo>
                <a:lnTo>
                  <a:pt x="1195040" y="569271"/>
                </a:lnTo>
                <a:cubicBezTo>
                  <a:pt x="1193891" y="568424"/>
                  <a:pt x="1194677" y="567396"/>
                  <a:pt x="1195524" y="566731"/>
                </a:cubicBezTo>
                <a:lnTo>
                  <a:pt x="1195524" y="565702"/>
                </a:lnTo>
                <a:lnTo>
                  <a:pt x="1196008" y="564674"/>
                </a:lnTo>
                <a:lnTo>
                  <a:pt x="1196008" y="564130"/>
                </a:lnTo>
                <a:lnTo>
                  <a:pt x="1195524" y="563646"/>
                </a:lnTo>
                <a:lnTo>
                  <a:pt x="1195040" y="562617"/>
                </a:lnTo>
                <a:lnTo>
                  <a:pt x="1194495" y="562133"/>
                </a:lnTo>
                <a:lnTo>
                  <a:pt x="1194495" y="558020"/>
                </a:lnTo>
                <a:lnTo>
                  <a:pt x="1195040" y="557476"/>
                </a:lnTo>
                <a:lnTo>
                  <a:pt x="1195524" y="557476"/>
                </a:lnTo>
                <a:lnTo>
                  <a:pt x="1196008" y="556992"/>
                </a:lnTo>
                <a:lnTo>
                  <a:pt x="1198609" y="556992"/>
                </a:lnTo>
                <a:lnTo>
                  <a:pt x="1199093" y="556447"/>
                </a:lnTo>
                <a:lnTo>
                  <a:pt x="1199093" y="555419"/>
                </a:lnTo>
                <a:lnTo>
                  <a:pt x="1199577" y="554935"/>
                </a:lnTo>
                <a:lnTo>
                  <a:pt x="1199577" y="554391"/>
                </a:lnTo>
                <a:lnTo>
                  <a:pt x="1201149" y="553362"/>
                </a:lnTo>
                <a:lnTo>
                  <a:pt x="1201633" y="551306"/>
                </a:lnTo>
                <a:lnTo>
                  <a:pt x="1201149" y="548765"/>
                </a:lnTo>
                <a:lnTo>
                  <a:pt x="1200665" y="547737"/>
                </a:lnTo>
                <a:lnTo>
                  <a:pt x="1201149" y="547253"/>
                </a:lnTo>
                <a:lnTo>
                  <a:pt x="1201149" y="546769"/>
                </a:lnTo>
                <a:lnTo>
                  <a:pt x="1201633" y="546285"/>
                </a:lnTo>
                <a:lnTo>
                  <a:pt x="1201633" y="545741"/>
                </a:lnTo>
                <a:lnTo>
                  <a:pt x="1202178" y="545257"/>
                </a:lnTo>
                <a:lnTo>
                  <a:pt x="1203690" y="545257"/>
                </a:lnTo>
                <a:lnTo>
                  <a:pt x="1203690" y="544773"/>
                </a:lnTo>
                <a:lnTo>
                  <a:pt x="1204234" y="544289"/>
                </a:lnTo>
                <a:lnTo>
                  <a:pt x="1204234" y="542777"/>
                </a:lnTo>
                <a:lnTo>
                  <a:pt x="1203690" y="542232"/>
                </a:lnTo>
                <a:lnTo>
                  <a:pt x="1203145" y="541204"/>
                </a:lnTo>
                <a:lnTo>
                  <a:pt x="1203690" y="540175"/>
                </a:lnTo>
                <a:lnTo>
                  <a:pt x="1203690" y="539692"/>
                </a:lnTo>
                <a:lnTo>
                  <a:pt x="1204234" y="539208"/>
                </a:lnTo>
                <a:lnTo>
                  <a:pt x="1205263" y="538663"/>
                </a:lnTo>
                <a:lnTo>
                  <a:pt x="1205263" y="538179"/>
                </a:lnTo>
                <a:lnTo>
                  <a:pt x="1205807" y="537695"/>
                </a:lnTo>
                <a:lnTo>
                  <a:pt x="1205807" y="537212"/>
                </a:lnTo>
                <a:lnTo>
                  <a:pt x="1205263" y="535699"/>
                </a:lnTo>
                <a:lnTo>
                  <a:pt x="1205263" y="534187"/>
                </a:lnTo>
                <a:cubicBezTo>
                  <a:pt x="1204416" y="533340"/>
                  <a:pt x="1203569" y="532493"/>
                  <a:pt x="1202722" y="531646"/>
                </a:cubicBezTo>
                <a:lnTo>
                  <a:pt x="1203206" y="530618"/>
                </a:lnTo>
                <a:lnTo>
                  <a:pt x="1203206" y="530134"/>
                </a:lnTo>
                <a:lnTo>
                  <a:pt x="1203750" y="529590"/>
                </a:lnTo>
                <a:lnTo>
                  <a:pt x="1204295" y="529590"/>
                </a:lnTo>
                <a:lnTo>
                  <a:pt x="1204779" y="529045"/>
                </a:lnTo>
                <a:lnTo>
                  <a:pt x="1205263" y="528561"/>
                </a:lnTo>
                <a:lnTo>
                  <a:pt x="1205807" y="528017"/>
                </a:lnTo>
                <a:lnTo>
                  <a:pt x="1205807" y="525960"/>
                </a:lnTo>
                <a:lnTo>
                  <a:pt x="1205263" y="525476"/>
                </a:lnTo>
                <a:lnTo>
                  <a:pt x="1205263" y="524932"/>
                </a:lnTo>
                <a:lnTo>
                  <a:pt x="1204234" y="524448"/>
                </a:lnTo>
                <a:lnTo>
                  <a:pt x="1204234" y="523904"/>
                </a:lnTo>
                <a:lnTo>
                  <a:pt x="1203690" y="522875"/>
                </a:lnTo>
                <a:lnTo>
                  <a:pt x="1203690" y="519306"/>
                </a:lnTo>
                <a:lnTo>
                  <a:pt x="1204234" y="518823"/>
                </a:lnTo>
                <a:lnTo>
                  <a:pt x="1204234" y="517310"/>
                </a:lnTo>
                <a:lnTo>
                  <a:pt x="1204718" y="516766"/>
                </a:lnTo>
                <a:lnTo>
                  <a:pt x="1205202" y="516221"/>
                </a:lnTo>
                <a:lnTo>
                  <a:pt x="1206231" y="514709"/>
                </a:lnTo>
                <a:lnTo>
                  <a:pt x="1206714" y="514225"/>
                </a:lnTo>
                <a:lnTo>
                  <a:pt x="1207198" y="513741"/>
                </a:lnTo>
                <a:lnTo>
                  <a:pt x="1207743" y="513197"/>
                </a:lnTo>
                <a:lnTo>
                  <a:pt x="1208227" y="512713"/>
                </a:lnTo>
                <a:lnTo>
                  <a:pt x="1208227" y="512169"/>
                </a:lnTo>
                <a:lnTo>
                  <a:pt x="1208711" y="511140"/>
                </a:lnTo>
                <a:lnTo>
                  <a:pt x="1208711" y="508055"/>
                </a:lnTo>
                <a:lnTo>
                  <a:pt x="1209255" y="507571"/>
                </a:lnTo>
                <a:lnTo>
                  <a:pt x="1209255" y="507087"/>
                </a:lnTo>
                <a:lnTo>
                  <a:pt x="1209799" y="507087"/>
                </a:lnTo>
                <a:lnTo>
                  <a:pt x="1209799" y="506543"/>
                </a:lnTo>
                <a:lnTo>
                  <a:pt x="1209255" y="505515"/>
                </a:lnTo>
                <a:lnTo>
                  <a:pt x="1208711" y="504970"/>
                </a:lnTo>
                <a:lnTo>
                  <a:pt x="1208711" y="503458"/>
                </a:lnTo>
                <a:lnTo>
                  <a:pt x="1209255" y="502974"/>
                </a:lnTo>
                <a:lnTo>
                  <a:pt x="1209255" y="502430"/>
                </a:lnTo>
                <a:lnTo>
                  <a:pt x="1209799" y="502430"/>
                </a:lnTo>
                <a:lnTo>
                  <a:pt x="1210828" y="501946"/>
                </a:lnTo>
                <a:lnTo>
                  <a:pt x="1211856" y="501462"/>
                </a:lnTo>
                <a:lnTo>
                  <a:pt x="1212340" y="500978"/>
                </a:lnTo>
                <a:lnTo>
                  <a:pt x="1212884" y="500434"/>
                </a:lnTo>
                <a:lnTo>
                  <a:pt x="1213429" y="500434"/>
                </a:lnTo>
                <a:lnTo>
                  <a:pt x="1213429" y="499950"/>
                </a:lnTo>
                <a:lnTo>
                  <a:pt x="1213913" y="499405"/>
                </a:lnTo>
                <a:lnTo>
                  <a:pt x="1213429" y="498921"/>
                </a:lnTo>
                <a:lnTo>
                  <a:pt x="1213429" y="496381"/>
                </a:lnTo>
                <a:lnTo>
                  <a:pt x="1213913" y="495897"/>
                </a:lnTo>
                <a:lnTo>
                  <a:pt x="1213913" y="494869"/>
                </a:lnTo>
                <a:lnTo>
                  <a:pt x="1214397" y="493840"/>
                </a:lnTo>
                <a:lnTo>
                  <a:pt x="1215425" y="492812"/>
                </a:lnTo>
                <a:lnTo>
                  <a:pt x="1215909" y="492812"/>
                </a:lnTo>
                <a:lnTo>
                  <a:pt x="1216937" y="492267"/>
                </a:lnTo>
                <a:lnTo>
                  <a:pt x="1218994" y="492267"/>
                </a:lnTo>
                <a:lnTo>
                  <a:pt x="1219478" y="491784"/>
                </a:lnTo>
                <a:cubicBezTo>
                  <a:pt x="1221474" y="491058"/>
                  <a:pt x="1222865" y="491360"/>
                  <a:pt x="1222563" y="488699"/>
                </a:cubicBezTo>
                <a:cubicBezTo>
                  <a:pt x="1221050" y="486097"/>
                  <a:pt x="1222926" y="485130"/>
                  <a:pt x="1222563" y="482045"/>
                </a:cubicBezTo>
                <a:lnTo>
                  <a:pt x="1221534" y="482045"/>
                </a:lnTo>
                <a:lnTo>
                  <a:pt x="1221534" y="481016"/>
                </a:lnTo>
                <a:lnTo>
                  <a:pt x="1222079" y="479988"/>
                </a:lnTo>
                <a:lnTo>
                  <a:pt x="1222563" y="479444"/>
                </a:lnTo>
                <a:lnTo>
                  <a:pt x="1222563" y="478960"/>
                </a:lnTo>
                <a:lnTo>
                  <a:pt x="1223047" y="478960"/>
                </a:lnTo>
                <a:lnTo>
                  <a:pt x="1223047" y="477931"/>
                </a:lnTo>
                <a:lnTo>
                  <a:pt x="1223531" y="477931"/>
                </a:lnTo>
                <a:lnTo>
                  <a:pt x="1224559" y="477447"/>
                </a:lnTo>
                <a:lnTo>
                  <a:pt x="1224559" y="476903"/>
                </a:lnTo>
                <a:lnTo>
                  <a:pt x="1225043" y="476903"/>
                </a:lnTo>
                <a:cubicBezTo>
                  <a:pt x="1226132" y="475270"/>
                  <a:pt x="1225043" y="472669"/>
                  <a:pt x="1226616" y="471277"/>
                </a:cubicBezTo>
                <a:lnTo>
                  <a:pt x="1226616" y="470249"/>
                </a:lnTo>
                <a:lnTo>
                  <a:pt x="1227099" y="469705"/>
                </a:lnTo>
                <a:lnTo>
                  <a:pt x="1229156" y="469705"/>
                </a:lnTo>
                <a:cubicBezTo>
                  <a:pt x="1229519" y="466922"/>
                  <a:pt x="1228249" y="464563"/>
                  <a:pt x="1226616" y="462506"/>
                </a:cubicBezTo>
                <a:lnTo>
                  <a:pt x="1226616" y="460994"/>
                </a:lnTo>
                <a:lnTo>
                  <a:pt x="1226132" y="460510"/>
                </a:lnTo>
                <a:lnTo>
                  <a:pt x="1225648" y="459966"/>
                </a:lnTo>
                <a:lnTo>
                  <a:pt x="1224619" y="459966"/>
                </a:lnTo>
                <a:lnTo>
                  <a:pt x="1223591" y="460510"/>
                </a:lnTo>
                <a:lnTo>
                  <a:pt x="1223107" y="461539"/>
                </a:lnTo>
                <a:lnTo>
                  <a:pt x="1221534" y="461539"/>
                </a:lnTo>
                <a:lnTo>
                  <a:pt x="1221534" y="460994"/>
                </a:lnTo>
                <a:lnTo>
                  <a:pt x="1222079" y="460510"/>
                </a:lnTo>
                <a:lnTo>
                  <a:pt x="1221534" y="459966"/>
                </a:lnTo>
                <a:lnTo>
                  <a:pt x="1221534" y="457425"/>
                </a:lnTo>
                <a:lnTo>
                  <a:pt x="1222563" y="457425"/>
                </a:lnTo>
                <a:lnTo>
                  <a:pt x="1223047" y="456941"/>
                </a:lnTo>
                <a:lnTo>
                  <a:pt x="1224075" y="456941"/>
                </a:lnTo>
                <a:lnTo>
                  <a:pt x="1224075" y="456457"/>
                </a:lnTo>
                <a:lnTo>
                  <a:pt x="1224559" y="456457"/>
                </a:lnTo>
                <a:lnTo>
                  <a:pt x="1224559" y="455429"/>
                </a:lnTo>
                <a:lnTo>
                  <a:pt x="1224075" y="454945"/>
                </a:lnTo>
                <a:lnTo>
                  <a:pt x="1224075" y="454401"/>
                </a:lnTo>
                <a:lnTo>
                  <a:pt x="1223047" y="453372"/>
                </a:lnTo>
                <a:lnTo>
                  <a:pt x="1222563" y="452828"/>
                </a:lnTo>
                <a:lnTo>
                  <a:pt x="1222079" y="452344"/>
                </a:lnTo>
                <a:lnTo>
                  <a:pt x="1218994" y="452344"/>
                </a:lnTo>
                <a:lnTo>
                  <a:pt x="1218510" y="451800"/>
                </a:lnTo>
                <a:lnTo>
                  <a:pt x="1217966" y="451800"/>
                </a:lnTo>
                <a:lnTo>
                  <a:pt x="1217966" y="450287"/>
                </a:lnTo>
                <a:lnTo>
                  <a:pt x="1218510" y="449259"/>
                </a:lnTo>
                <a:lnTo>
                  <a:pt x="1218994" y="448775"/>
                </a:lnTo>
                <a:lnTo>
                  <a:pt x="1220506" y="448775"/>
                </a:lnTo>
                <a:lnTo>
                  <a:pt x="1220506" y="448291"/>
                </a:lnTo>
                <a:lnTo>
                  <a:pt x="1220990" y="448291"/>
                </a:lnTo>
                <a:lnTo>
                  <a:pt x="1220990" y="447807"/>
                </a:lnTo>
                <a:lnTo>
                  <a:pt x="1221474" y="447263"/>
                </a:lnTo>
                <a:lnTo>
                  <a:pt x="1221474" y="444722"/>
                </a:lnTo>
                <a:lnTo>
                  <a:pt x="1220990" y="444178"/>
                </a:lnTo>
                <a:lnTo>
                  <a:pt x="1220990" y="443694"/>
                </a:lnTo>
                <a:lnTo>
                  <a:pt x="1220506" y="443150"/>
                </a:lnTo>
                <a:lnTo>
                  <a:pt x="1220990" y="443150"/>
                </a:lnTo>
                <a:lnTo>
                  <a:pt x="1220990" y="442121"/>
                </a:lnTo>
                <a:lnTo>
                  <a:pt x="1221474" y="441577"/>
                </a:lnTo>
                <a:lnTo>
                  <a:pt x="1222018" y="440548"/>
                </a:lnTo>
                <a:lnTo>
                  <a:pt x="1222502" y="440004"/>
                </a:lnTo>
                <a:lnTo>
                  <a:pt x="1222986" y="438976"/>
                </a:lnTo>
                <a:lnTo>
                  <a:pt x="1222986" y="438492"/>
                </a:lnTo>
                <a:lnTo>
                  <a:pt x="1223470" y="437463"/>
                </a:lnTo>
                <a:lnTo>
                  <a:pt x="1223470" y="435951"/>
                </a:lnTo>
                <a:lnTo>
                  <a:pt x="1224015" y="435407"/>
                </a:lnTo>
                <a:lnTo>
                  <a:pt x="1224015" y="434923"/>
                </a:lnTo>
                <a:lnTo>
                  <a:pt x="1224498" y="434379"/>
                </a:lnTo>
                <a:lnTo>
                  <a:pt x="1224982" y="433895"/>
                </a:lnTo>
                <a:lnTo>
                  <a:pt x="1224982" y="433411"/>
                </a:lnTo>
                <a:lnTo>
                  <a:pt x="1226011" y="430326"/>
                </a:lnTo>
                <a:cubicBezTo>
                  <a:pt x="1226011" y="429055"/>
                  <a:pt x="1226918" y="422039"/>
                  <a:pt x="1227523" y="421071"/>
                </a:cubicBezTo>
                <a:cubicBezTo>
                  <a:pt x="1230245" y="418349"/>
                  <a:pt x="1229580" y="418651"/>
                  <a:pt x="1232665" y="417502"/>
                </a:cubicBezTo>
                <a:lnTo>
                  <a:pt x="1233148" y="416957"/>
                </a:lnTo>
                <a:lnTo>
                  <a:pt x="1233632" y="416957"/>
                </a:lnTo>
                <a:lnTo>
                  <a:pt x="1234116" y="416473"/>
                </a:lnTo>
                <a:lnTo>
                  <a:pt x="1234116" y="415445"/>
                </a:lnTo>
                <a:lnTo>
                  <a:pt x="1233632" y="414417"/>
                </a:lnTo>
                <a:lnTo>
                  <a:pt x="1233632" y="412905"/>
                </a:lnTo>
                <a:lnTo>
                  <a:pt x="1234116" y="412421"/>
                </a:lnTo>
                <a:lnTo>
                  <a:pt x="1234116" y="411937"/>
                </a:lnTo>
                <a:cubicBezTo>
                  <a:pt x="1234298" y="410183"/>
                  <a:pt x="1232604" y="408852"/>
                  <a:pt x="1231031" y="408368"/>
                </a:cubicBezTo>
                <a:lnTo>
                  <a:pt x="1231031" y="407823"/>
                </a:lnTo>
                <a:lnTo>
                  <a:pt x="1230487" y="407279"/>
                </a:lnTo>
                <a:lnTo>
                  <a:pt x="1230487" y="404194"/>
                </a:lnTo>
                <a:lnTo>
                  <a:pt x="1231031" y="403166"/>
                </a:lnTo>
                <a:lnTo>
                  <a:pt x="1231515" y="401653"/>
                </a:lnTo>
                <a:lnTo>
                  <a:pt x="1232544" y="399597"/>
                </a:lnTo>
                <a:lnTo>
                  <a:pt x="1232544" y="398568"/>
                </a:lnTo>
                <a:lnTo>
                  <a:pt x="1233028" y="398024"/>
                </a:lnTo>
                <a:lnTo>
                  <a:pt x="1233028" y="394455"/>
                </a:lnTo>
                <a:lnTo>
                  <a:pt x="1233511" y="392943"/>
                </a:lnTo>
                <a:lnTo>
                  <a:pt x="1233995" y="392459"/>
                </a:lnTo>
                <a:cubicBezTo>
                  <a:pt x="1233632" y="389979"/>
                  <a:pt x="1235750" y="390221"/>
                  <a:pt x="1237080" y="386833"/>
                </a:cubicBezTo>
                <a:lnTo>
                  <a:pt x="1237080" y="384777"/>
                </a:lnTo>
                <a:lnTo>
                  <a:pt x="1237564" y="383748"/>
                </a:lnTo>
                <a:lnTo>
                  <a:pt x="1237564" y="383204"/>
                </a:lnTo>
                <a:cubicBezTo>
                  <a:pt x="1237564" y="380482"/>
                  <a:pt x="1232362" y="373586"/>
                  <a:pt x="1229882" y="373465"/>
                </a:cubicBezTo>
                <a:lnTo>
                  <a:pt x="1229882" y="367295"/>
                </a:lnTo>
                <a:lnTo>
                  <a:pt x="1230366" y="366811"/>
                </a:lnTo>
                <a:lnTo>
                  <a:pt x="1230910" y="366811"/>
                </a:lnTo>
                <a:lnTo>
                  <a:pt x="1231939" y="366267"/>
                </a:lnTo>
                <a:lnTo>
                  <a:pt x="1237080" y="365238"/>
                </a:lnTo>
                <a:lnTo>
                  <a:pt x="1240165" y="363726"/>
                </a:lnTo>
                <a:lnTo>
                  <a:pt x="1241194" y="362698"/>
                </a:lnTo>
                <a:lnTo>
                  <a:pt x="1241738" y="362698"/>
                </a:lnTo>
                <a:lnTo>
                  <a:pt x="1242766" y="362153"/>
                </a:lnTo>
                <a:lnTo>
                  <a:pt x="1243250" y="361609"/>
                </a:lnTo>
                <a:lnTo>
                  <a:pt x="1243734" y="360581"/>
                </a:lnTo>
                <a:lnTo>
                  <a:pt x="1244763" y="360097"/>
                </a:lnTo>
                <a:lnTo>
                  <a:pt x="1245246" y="359068"/>
                </a:lnTo>
                <a:lnTo>
                  <a:pt x="1245730" y="358585"/>
                </a:lnTo>
                <a:lnTo>
                  <a:pt x="1246214" y="358101"/>
                </a:lnTo>
                <a:lnTo>
                  <a:pt x="1246698" y="357072"/>
                </a:lnTo>
                <a:lnTo>
                  <a:pt x="1247182" y="356528"/>
                </a:lnTo>
                <a:cubicBezTo>
                  <a:pt x="1248755" y="355197"/>
                  <a:pt x="1249965" y="355137"/>
                  <a:pt x="1251779" y="352959"/>
                </a:cubicBezTo>
                <a:lnTo>
                  <a:pt x="1253836" y="348846"/>
                </a:lnTo>
                <a:lnTo>
                  <a:pt x="1254864" y="347817"/>
                </a:lnTo>
                <a:lnTo>
                  <a:pt x="1254864" y="346305"/>
                </a:lnTo>
                <a:lnTo>
                  <a:pt x="1254320" y="345821"/>
                </a:lnTo>
                <a:lnTo>
                  <a:pt x="1253836" y="345337"/>
                </a:lnTo>
                <a:lnTo>
                  <a:pt x="1253836" y="344793"/>
                </a:lnTo>
                <a:lnTo>
                  <a:pt x="1254320" y="344309"/>
                </a:lnTo>
                <a:lnTo>
                  <a:pt x="1254320" y="343825"/>
                </a:lnTo>
                <a:lnTo>
                  <a:pt x="1254864" y="342313"/>
                </a:lnTo>
                <a:lnTo>
                  <a:pt x="1255348" y="341284"/>
                </a:lnTo>
                <a:lnTo>
                  <a:pt x="1255348" y="339772"/>
                </a:lnTo>
                <a:lnTo>
                  <a:pt x="1255832" y="339228"/>
                </a:lnTo>
                <a:lnTo>
                  <a:pt x="1255832" y="338744"/>
                </a:lnTo>
                <a:lnTo>
                  <a:pt x="1256861" y="338260"/>
                </a:lnTo>
                <a:lnTo>
                  <a:pt x="1257889" y="337232"/>
                </a:lnTo>
                <a:lnTo>
                  <a:pt x="1258433" y="336748"/>
                </a:lnTo>
                <a:lnTo>
                  <a:pt x="1258917" y="335235"/>
                </a:lnTo>
                <a:lnTo>
                  <a:pt x="1258917" y="334207"/>
                </a:lnTo>
                <a:lnTo>
                  <a:pt x="1259946" y="332150"/>
                </a:lnTo>
                <a:lnTo>
                  <a:pt x="1260490" y="330094"/>
                </a:lnTo>
                <a:lnTo>
                  <a:pt x="1260490" y="329065"/>
                </a:lnTo>
                <a:lnTo>
                  <a:pt x="1260974" y="328582"/>
                </a:lnTo>
                <a:cubicBezTo>
                  <a:pt x="1259946" y="327432"/>
                  <a:pt x="1260429" y="326041"/>
                  <a:pt x="1257889" y="323984"/>
                </a:cubicBezTo>
                <a:lnTo>
                  <a:pt x="1257405" y="322956"/>
                </a:lnTo>
                <a:lnTo>
                  <a:pt x="1257405" y="321444"/>
                </a:lnTo>
                <a:lnTo>
                  <a:pt x="1257889" y="320415"/>
                </a:lnTo>
                <a:lnTo>
                  <a:pt x="1257889" y="319387"/>
                </a:lnTo>
                <a:cubicBezTo>
                  <a:pt x="1258312" y="310918"/>
                  <a:pt x="1257224" y="313399"/>
                  <a:pt x="1256377" y="306563"/>
                </a:cubicBezTo>
              </a:path>
            </a:pathLst>
          </a:custGeom>
          <a:solidFill>
            <a:srgbClr val="B7B7B8"/>
          </a:solidFill>
          <a:ln w="6035" cap="flat">
            <a:noFill/>
            <a:prstDash val="solid"/>
            <a:miter/>
          </a:ln>
        </p:spPr>
        <p:txBody>
          <a:bodyPr rtlCol="0" anchor="ctr"/>
          <a:lstStyle/>
          <a:p>
            <a:endParaRPr lang="en-FI"/>
          </a:p>
        </p:txBody>
      </p:sp>
      <p:grpSp>
        <p:nvGrpSpPr>
          <p:cNvPr id="2336" name="Group 1077">
            <a:extLst>
              <a:ext uri="{FF2B5EF4-FFF2-40B4-BE49-F238E27FC236}">
                <a16:creationId xmlns:a16="http://schemas.microsoft.com/office/drawing/2014/main" id="{60F0B14B-94E8-4B06-1C5B-135AAC13ACE2}"/>
              </a:ext>
            </a:extLst>
          </p:cNvPr>
          <p:cNvGrpSpPr/>
          <p:nvPr/>
        </p:nvGrpSpPr>
        <p:grpSpPr>
          <a:xfrm>
            <a:off x="8940743" y="3954566"/>
            <a:ext cx="626858" cy="639016"/>
            <a:chOff x="5404281" y="3982998"/>
            <a:chExt cx="626858" cy="639016"/>
          </a:xfrm>
          <a:solidFill>
            <a:schemeClr val="accent1"/>
          </a:solidFill>
        </p:grpSpPr>
        <p:sp>
          <p:nvSpPr>
            <p:cNvPr id="2337" name="Freeform: Shape 974">
              <a:extLst>
                <a:ext uri="{FF2B5EF4-FFF2-40B4-BE49-F238E27FC236}">
                  <a16:creationId xmlns:a16="http://schemas.microsoft.com/office/drawing/2014/main" id="{D26396C7-5E4C-242B-A9B8-BCEC92E1DBF0}"/>
                </a:ext>
              </a:extLst>
            </p:cNvPr>
            <p:cNvSpPr/>
            <p:nvPr/>
          </p:nvSpPr>
          <p:spPr>
            <a:xfrm>
              <a:off x="5404281" y="4085589"/>
              <a:ext cx="48754" cy="92428"/>
            </a:xfrm>
            <a:custGeom>
              <a:avLst/>
              <a:gdLst>
                <a:gd name="connsiteX0" fmla="*/ 3569 w 48754"/>
                <a:gd name="connsiteY0" fmla="*/ 17482 h 92428"/>
                <a:gd name="connsiteX1" fmla="*/ 4053 w 48754"/>
                <a:gd name="connsiteY1" fmla="*/ 14881 h 92428"/>
                <a:gd name="connsiteX2" fmla="*/ 3569 w 48754"/>
                <a:gd name="connsiteY2" fmla="*/ 13368 h 92428"/>
                <a:gd name="connsiteX3" fmla="*/ 1512 w 48754"/>
                <a:gd name="connsiteY3" fmla="*/ 13368 h 92428"/>
                <a:gd name="connsiteX4" fmla="*/ 0 w 48754"/>
                <a:gd name="connsiteY4" fmla="*/ 12340 h 92428"/>
                <a:gd name="connsiteX5" fmla="*/ 0 w 48754"/>
                <a:gd name="connsiteY5" fmla="*/ 11312 h 92428"/>
                <a:gd name="connsiteX6" fmla="*/ 2541 w 48754"/>
                <a:gd name="connsiteY6" fmla="*/ 11796 h 92428"/>
                <a:gd name="connsiteX7" fmla="*/ 3569 w 48754"/>
                <a:gd name="connsiteY7" fmla="*/ 11312 h 92428"/>
                <a:gd name="connsiteX8" fmla="*/ 6110 w 48754"/>
                <a:gd name="connsiteY8" fmla="*/ 9255 h 92428"/>
                <a:gd name="connsiteX9" fmla="*/ 6654 w 48754"/>
                <a:gd name="connsiteY9" fmla="*/ 8227 h 92428"/>
                <a:gd name="connsiteX10" fmla="*/ 3569 w 48754"/>
                <a:gd name="connsiteY10" fmla="*/ 3629 h 92428"/>
                <a:gd name="connsiteX11" fmla="*/ 5626 w 48754"/>
                <a:gd name="connsiteY11" fmla="*/ 0 h 92428"/>
                <a:gd name="connsiteX12" fmla="*/ 9195 w 48754"/>
                <a:gd name="connsiteY12" fmla="*/ 1028 h 92428"/>
                <a:gd name="connsiteX13" fmla="*/ 12280 w 48754"/>
                <a:gd name="connsiteY13" fmla="*/ 8771 h 92428"/>
                <a:gd name="connsiteX14" fmla="*/ 26132 w 48754"/>
                <a:gd name="connsiteY14" fmla="*/ 5686 h 92428"/>
                <a:gd name="connsiteX15" fmla="*/ 37443 w 48754"/>
                <a:gd name="connsiteY15" fmla="*/ 11312 h 92428"/>
                <a:gd name="connsiteX16" fmla="*/ 34842 w 48754"/>
                <a:gd name="connsiteY16" fmla="*/ 20022 h 92428"/>
                <a:gd name="connsiteX17" fmla="*/ 43613 w 48754"/>
                <a:gd name="connsiteY17" fmla="*/ 28249 h 92428"/>
                <a:gd name="connsiteX18" fmla="*/ 43069 w 48754"/>
                <a:gd name="connsiteY18" fmla="*/ 30850 h 92428"/>
                <a:gd name="connsiteX19" fmla="*/ 37927 w 48754"/>
                <a:gd name="connsiteY19" fmla="*/ 26736 h 92428"/>
                <a:gd name="connsiteX20" fmla="*/ 39984 w 48754"/>
                <a:gd name="connsiteY20" fmla="*/ 47243 h 92428"/>
                <a:gd name="connsiteX21" fmla="*/ 41557 w 48754"/>
                <a:gd name="connsiteY21" fmla="*/ 50811 h 92428"/>
                <a:gd name="connsiteX22" fmla="*/ 33874 w 48754"/>
                <a:gd name="connsiteY22" fmla="*/ 50811 h 92428"/>
                <a:gd name="connsiteX23" fmla="*/ 43613 w 48754"/>
                <a:gd name="connsiteY23" fmla="*/ 59038 h 92428"/>
                <a:gd name="connsiteX24" fmla="*/ 48755 w 48754"/>
                <a:gd name="connsiteY24" fmla="*/ 67265 h 92428"/>
                <a:gd name="connsiteX25" fmla="*/ 46698 w 48754"/>
                <a:gd name="connsiteY25" fmla="*/ 75491 h 92428"/>
                <a:gd name="connsiteX26" fmla="*/ 46698 w 48754"/>
                <a:gd name="connsiteY26" fmla="*/ 79605 h 92428"/>
                <a:gd name="connsiteX27" fmla="*/ 46154 w 48754"/>
                <a:gd name="connsiteY27" fmla="*/ 81117 h 92428"/>
                <a:gd name="connsiteX28" fmla="*/ 46698 w 48754"/>
                <a:gd name="connsiteY28" fmla="*/ 81601 h 92428"/>
                <a:gd name="connsiteX29" fmla="*/ 46154 w 48754"/>
                <a:gd name="connsiteY29" fmla="*/ 82629 h 92428"/>
                <a:gd name="connsiteX30" fmla="*/ 39500 w 48754"/>
                <a:gd name="connsiteY30" fmla="*/ 84686 h 92428"/>
                <a:gd name="connsiteX31" fmla="*/ 38956 w 48754"/>
                <a:gd name="connsiteY31" fmla="*/ 82145 h 92428"/>
                <a:gd name="connsiteX32" fmla="*/ 29761 w 48754"/>
                <a:gd name="connsiteY32" fmla="*/ 84686 h 92428"/>
                <a:gd name="connsiteX33" fmla="*/ 29761 w 48754"/>
                <a:gd name="connsiteY33" fmla="*/ 85714 h 92428"/>
                <a:gd name="connsiteX34" fmla="*/ 29217 w 48754"/>
                <a:gd name="connsiteY34" fmla="*/ 86259 h 92428"/>
                <a:gd name="connsiteX35" fmla="*/ 29761 w 48754"/>
                <a:gd name="connsiteY35" fmla="*/ 86742 h 92428"/>
                <a:gd name="connsiteX36" fmla="*/ 29217 w 48754"/>
                <a:gd name="connsiteY36" fmla="*/ 87771 h 92428"/>
                <a:gd name="connsiteX37" fmla="*/ 29761 w 48754"/>
                <a:gd name="connsiteY37" fmla="*/ 88315 h 92428"/>
                <a:gd name="connsiteX38" fmla="*/ 30789 w 48754"/>
                <a:gd name="connsiteY38" fmla="*/ 89344 h 92428"/>
                <a:gd name="connsiteX39" fmla="*/ 28733 w 48754"/>
                <a:gd name="connsiteY39" fmla="*/ 92428 h 92428"/>
                <a:gd name="connsiteX40" fmla="*/ 27704 w 48754"/>
                <a:gd name="connsiteY40" fmla="*/ 89344 h 92428"/>
                <a:gd name="connsiteX41" fmla="*/ 28188 w 48754"/>
                <a:gd name="connsiteY41" fmla="*/ 88315 h 92428"/>
                <a:gd name="connsiteX42" fmla="*/ 27160 w 48754"/>
                <a:gd name="connsiteY42" fmla="*/ 87771 h 92428"/>
                <a:gd name="connsiteX43" fmla="*/ 26676 w 48754"/>
                <a:gd name="connsiteY43" fmla="*/ 86742 h 92428"/>
                <a:gd name="connsiteX44" fmla="*/ 28188 w 48754"/>
                <a:gd name="connsiteY44" fmla="*/ 85714 h 92428"/>
                <a:gd name="connsiteX45" fmla="*/ 27704 w 48754"/>
                <a:gd name="connsiteY45" fmla="*/ 84686 h 92428"/>
                <a:gd name="connsiteX46" fmla="*/ 26676 w 48754"/>
                <a:gd name="connsiteY46" fmla="*/ 84686 h 92428"/>
                <a:gd name="connsiteX47" fmla="*/ 26132 w 48754"/>
                <a:gd name="connsiteY47" fmla="*/ 84202 h 92428"/>
                <a:gd name="connsiteX48" fmla="*/ 16937 w 48754"/>
                <a:gd name="connsiteY48" fmla="*/ 82145 h 92428"/>
                <a:gd name="connsiteX49" fmla="*/ 16393 w 48754"/>
                <a:gd name="connsiteY49" fmla="*/ 82145 h 92428"/>
                <a:gd name="connsiteX50" fmla="*/ 16393 w 48754"/>
                <a:gd name="connsiteY50" fmla="*/ 82629 h 92428"/>
                <a:gd name="connsiteX51" fmla="*/ 15909 w 48754"/>
                <a:gd name="connsiteY51" fmla="*/ 81601 h 92428"/>
                <a:gd name="connsiteX52" fmla="*/ 9195 w 48754"/>
                <a:gd name="connsiteY52" fmla="*/ 79605 h 92428"/>
                <a:gd name="connsiteX53" fmla="*/ 13852 w 48754"/>
                <a:gd name="connsiteY53" fmla="*/ 68293 h 92428"/>
                <a:gd name="connsiteX54" fmla="*/ 15365 w 48754"/>
                <a:gd name="connsiteY54" fmla="*/ 67265 h 92428"/>
                <a:gd name="connsiteX55" fmla="*/ 15909 w 48754"/>
                <a:gd name="connsiteY55" fmla="*/ 64664 h 92428"/>
                <a:gd name="connsiteX56" fmla="*/ 18449 w 48754"/>
                <a:gd name="connsiteY56" fmla="*/ 62123 h 92428"/>
                <a:gd name="connsiteX57" fmla="*/ 14336 w 48754"/>
                <a:gd name="connsiteY57" fmla="*/ 51356 h 92428"/>
                <a:gd name="connsiteX58" fmla="*/ 14881 w 48754"/>
                <a:gd name="connsiteY58" fmla="*/ 47727 h 92428"/>
                <a:gd name="connsiteX59" fmla="*/ 18994 w 48754"/>
                <a:gd name="connsiteY59" fmla="*/ 45186 h 92428"/>
                <a:gd name="connsiteX60" fmla="*/ 24075 w 48754"/>
                <a:gd name="connsiteY60" fmla="*/ 46214 h 92428"/>
                <a:gd name="connsiteX61" fmla="*/ 19478 w 48754"/>
                <a:gd name="connsiteY61" fmla="*/ 37988 h 92428"/>
                <a:gd name="connsiteX62" fmla="*/ 19962 w 48754"/>
                <a:gd name="connsiteY62" fmla="*/ 34903 h 92428"/>
                <a:gd name="connsiteX63" fmla="*/ 23047 w 48754"/>
                <a:gd name="connsiteY63" fmla="*/ 36959 h 92428"/>
                <a:gd name="connsiteX64" fmla="*/ 26132 w 48754"/>
                <a:gd name="connsiteY64" fmla="*/ 35931 h 92428"/>
                <a:gd name="connsiteX65" fmla="*/ 23591 w 48754"/>
                <a:gd name="connsiteY65" fmla="*/ 26736 h 92428"/>
                <a:gd name="connsiteX66" fmla="*/ 18449 w 48754"/>
                <a:gd name="connsiteY66" fmla="*/ 28249 h 92428"/>
                <a:gd name="connsiteX67" fmla="*/ 5626 w 48754"/>
                <a:gd name="connsiteY67" fmla="*/ 23107 h 92428"/>
                <a:gd name="connsiteX68" fmla="*/ 5081 w 48754"/>
                <a:gd name="connsiteY68" fmla="*/ 22623 h 92428"/>
                <a:gd name="connsiteX69" fmla="*/ 5081 w 48754"/>
                <a:gd name="connsiteY69" fmla="*/ 18510 h 92428"/>
                <a:gd name="connsiteX70" fmla="*/ 3569 w 48754"/>
                <a:gd name="connsiteY70" fmla="*/ 17965 h 92428"/>
                <a:gd name="connsiteX71" fmla="*/ 3569 w 48754"/>
                <a:gd name="connsiteY71" fmla="*/ 17482 h 9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754" h="92428">
                  <a:moveTo>
                    <a:pt x="3569" y="17482"/>
                  </a:moveTo>
                  <a:lnTo>
                    <a:pt x="4053" y="14881"/>
                  </a:lnTo>
                  <a:lnTo>
                    <a:pt x="3569" y="13368"/>
                  </a:lnTo>
                  <a:lnTo>
                    <a:pt x="1512" y="13368"/>
                  </a:lnTo>
                  <a:lnTo>
                    <a:pt x="0" y="12340"/>
                  </a:lnTo>
                  <a:lnTo>
                    <a:pt x="0" y="11312"/>
                  </a:lnTo>
                  <a:lnTo>
                    <a:pt x="2541" y="11796"/>
                  </a:lnTo>
                  <a:lnTo>
                    <a:pt x="3569" y="11312"/>
                  </a:lnTo>
                  <a:lnTo>
                    <a:pt x="6110" y="9255"/>
                  </a:lnTo>
                  <a:lnTo>
                    <a:pt x="6654" y="8227"/>
                  </a:lnTo>
                  <a:lnTo>
                    <a:pt x="3569" y="3629"/>
                  </a:lnTo>
                  <a:lnTo>
                    <a:pt x="5626" y="0"/>
                  </a:lnTo>
                  <a:lnTo>
                    <a:pt x="9195" y="1028"/>
                  </a:lnTo>
                  <a:lnTo>
                    <a:pt x="12280" y="8771"/>
                  </a:lnTo>
                  <a:lnTo>
                    <a:pt x="26132" y="5686"/>
                  </a:lnTo>
                  <a:lnTo>
                    <a:pt x="37443" y="11312"/>
                  </a:lnTo>
                  <a:lnTo>
                    <a:pt x="34842" y="20022"/>
                  </a:lnTo>
                  <a:lnTo>
                    <a:pt x="43613" y="28249"/>
                  </a:lnTo>
                  <a:lnTo>
                    <a:pt x="43069" y="30850"/>
                  </a:lnTo>
                  <a:lnTo>
                    <a:pt x="37927" y="26736"/>
                  </a:lnTo>
                  <a:lnTo>
                    <a:pt x="39984" y="47243"/>
                  </a:lnTo>
                  <a:lnTo>
                    <a:pt x="41557" y="50811"/>
                  </a:lnTo>
                  <a:lnTo>
                    <a:pt x="33874" y="50811"/>
                  </a:lnTo>
                  <a:lnTo>
                    <a:pt x="43613" y="59038"/>
                  </a:lnTo>
                  <a:lnTo>
                    <a:pt x="48755" y="67265"/>
                  </a:lnTo>
                  <a:lnTo>
                    <a:pt x="46698" y="75491"/>
                  </a:lnTo>
                  <a:lnTo>
                    <a:pt x="46698" y="79605"/>
                  </a:lnTo>
                  <a:lnTo>
                    <a:pt x="46154" y="81117"/>
                  </a:lnTo>
                  <a:lnTo>
                    <a:pt x="46698" y="81601"/>
                  </a:lnTo>
                  <a:lnTo>
                    <a:pt x="46154" y="82629"/>
                  </a:lnTo>
                  <a:lnTo>
                    <a:pt x="39500" y="84686"/>
                  </a:lnTo>
                  <a:lnTo>
                    <a:pt x="38956" y="82145"/>
                  </a:lnTo>
                  <a:lnTo>
                    <a:pt x="29761" y="84686"/>
                  </a:lnTo>
                  <a:lnTo>
                    <a:pt x="29761" y="85714"/>
                  </a:lnTo>
                  <a:lnTo>
                    <a:pt x="29217" y="86259"/>
                  </a:lnTo>
                  <a:lnTo>
                    <a:pt x="29761" y="86742"/>
                  </a:lnTo>
                  <a:lnTo>
                    <a:pt x="29217" y="87771"/>
                  </a:lnTo>
                  <a:lnTo>
                    <a:pt x="29761" y="88315"/>
                  </a:lnTo>
                  <a:lnTo>
                    <a:pt x="30789" y="89344"/>
                  </a:lnTo>
                  <a:lnTo>
                    <a:pt x="28733" y="92428"/>
                  </a:lnTo>
                  <a:lnTo>
                    <a:pt x="27704" y="89344"/>
                  </a:lnTo>
                  <a:lnTo>
                    <a:pt x="28188" y="88315"/>
                  </a:lnTo>
                  <a:lnTo>
                    <a:pt x="27160" y="87771"/>
                  </a:lnTo>
                  <a:lnTo>
                    <a:pt x="26676" y="86742"/>
                  </a:lnTo>
                  <a:lnTo>
                    <a:pt x="28188" y="85714"/>
                  </a:lnTo>
                  <a:lnTo>
                    <a:pt x="27704" y="84686"/>
                  </a:lnTo>
                  <a:lnTo>
                    <a:pt x="26676" y="84686"/>
                  </a:lnTo>
                  <a:lnTo>
                    <a:pt x="26132" y="84202"/>
                  </a:lnTo>
                  <a:lnTo>
                    <a:pt x="16937" y="82145"/>
                  </a:lnTo>
                  <a:lnTo>
                    <a:pt x="16393" y="82145"/>
                  </a:lnTo>
                  <a:lnTo>
                    <a:pt x="16393" y="82629"/>
                  </a:lnTo>
                  <a:lnTo>
                    <a:pt x="15909" y="81601"/>
                  </a:lnTo>
                  <a:lnTo>
                    <a:pt x="9195" y="79605"/>
                  </a:lnTo>
                  <a:lnTo>
                    <a:pt x="13852" y="68293"/>
                  </a:lnTo>
                  <a:lnTo>
                    <a:pt x="15365" y="67265"/>
                  </a:lnTo>
                  <a:lnTo>
                    <a:pt x="15909" y="64664"/>
                  </a:lnTo>
                  <a:lnTo>
                    <a:pt x="18449" y="62123"/>
                  </a:lnTo>
                  <a:lnTo>
                    <a:pt x="14336" y="51356"/>
                  </a:lnTo>
                  <a:lnTo>
                    <a:pt x="14881" y="47727"/>
                  </a:lnTo>
                  <a:lnTo>
                    <a:pt x="18994" y="45186"/>
                  </a:lnTo>
                  <a:lnTo>
                    <a:pt x="24075" y="46214"/>
                  </a:lnTo>
                  <a:lnTo>
                    <a:pt x="19478" y="37988"/>
                  </a:lnTo>
                  <a:lnTo>
                    <a:pt x="19962" y="34903"/>
                  </a:lnTo>
                  <a:lnTo>
                    <a:pt x="23047" y="36959"/>
                  </a:lnTo>
                  <a:lnTo>
                    <a:pt x="26132" y="35931"/>
                  </a:lnTo>
                  <a:lnTo>
                    <a:pt x="23591" y="26736"/>
                  </a:lnTo>
                  <a:lnTo>
                    <a:pt x="18449" y="28249"/>
                  </a:lnTo>
                  <a:lnTo>
                    <a:pt x="5626" y="23107"/>
                  </a:lnTo>
                  <a:lnTo>
                    <a:pt x="5081" y="22623"/>
                  </a:lnTo>
                  <a:lnTo>
                    <a:pt x="5081" y="18510"/>
                  </a:lnTo>
                  <a:lnTo>
                    <a:pt x="3569" y="17965"/>
                  </a:lnTo>
                  <a:lnTo>
                    <a:pt x="3569" y="17482"/>
                  </a:lnTo>
                </a:path>
              </a:pathLst>
            </a:custGeom>
            <a:grpFill/>
            <a:ln w="6035" cap="flat">
              <a:noFill/>
              <a:prstDash val="solid"/>
              <a:miter/>
            </a:ln>
          </p:spPr>
          <p:txBody>
            <a:bodyPr rtlCol="0" anchor="ctr"/>
            <a:lstStyle/>
            <a:p>
              <a:endParaRPr lang="en-FI"/>
            </a:p>
          </p:txBody>
        </p:sp>
        <p:sp>
          <p:nvSpPr>
            <p:cNvPr id="2338" name="Freeform: Shape 975">
              <a:extLst>
                <a:ext uri="{FF2B5EF4-FFF2-40B4-BE49-F238E27FC236}">
                  <a16:creationId xmlns:a16="http://schemas.microsoft.com/office/drawing/2014/main" id="{F4F5C183-A94A-97C4-733D-5C3F1D03AABD}"/>
                </a:ext>
              </a:extLst>
            </p:cNvPr>
            <p:cNvSpPr/>
            <p:nvPr/>
          </p:nvSpPr>
          <p:spPr>
            <a:xfrm>
              <a:off x="5455698" y="3982998"/>
              <a:ext cx="575441" cy="639016"/>
            </a:xfrm>
            <a:custGeom>
              <a:avLst/>
              <a:gdLst>
                <a:gd name="connsiteX0" fmla="*/ 562859 w 575441"/>
                <a:gd name="connsiteY0" fmla="*/ 406916 h 639016"/>
                <a:gd name="connsiteX1" fmla="*/ 539752 w 575441"/>
                <a:gd name="connsiteY1" fmla="*/ 377155 h 639016"/>
                <a:gd name="connsiteX2" fmla="*/ 516161 w 575441"/>
                <a:gd name="connsiteY2" fmla="*/ 339167 h 639016"/>
                <a:gd name="connsiteX3" fmla="*/ 459724 w 575441"/>
                <a:gd name="connsiteY3" fmla="*/ 296038 h 639016"/>
                <a:gd name="connsiteX4" fmla="*/ 459240 w 575441"/>
                <a:gd name="connsiteY4" fmla="*/ 295554 h 639016"/>
                <a:gd name="connsiteX5" fmla="*/ 459240 w 575441"/>
                <a:gd name="connsiteY5" fmla="*/ 294526 h 639016"/>
                <a:gd name="connsiteX6" fmla="*/ 457667 w 575441"/>
                <a:gd name="connsiteY6" fmla="*/ 292469 h 639016"/>
                <a:gd name="connsiteX7" fmla="*/ 453554 w 575441"/>
                <a:gd name="connsiteY7" fmla="*/ 285815 h 639016"/>
                <a:gd name="connsiteX8" fmla="*/ 453554 w 575441"/>
                <a:gd name="connsiteY8" fmla="*/ 284787 h 639016"/>
                <a:gd name="connsiteX9" fmla="*/ 452525 w 575441"/>
                <a:gd name="connsiteY9" fmla="*/ 284242 h 639016"/>
                <a:gd name="connsiteX10" fmla="*/ 451013 w 575441"/>
                <a:gd name="connsiteY10" fmla="*/ 281702 h 639016"/>
                <a:gd name="connsiteX11" fmla="*/ 443815 w 575441"/>
                <a:gd name="connsiteY11" fmla="*/ 269362 h 639016"/>
                <a:gd name="connsiteX12" fmla="*/ 435588 w 575441"/>
                <a:gd name="connsiteY12" fmla="*/ 248856 h 639016"/>
                <a:gd name="connsiteX13" fmla="*/ 433048 w 575441"/>
                <a:gd name="connsiteY13" fmla="*/ 242686 h 639016"/>
                <a:gd name="connsiteX14" fmla="*/ 420224 w 575441"/>
                <a:gd name="connsiteY14" fmla="*/ 204214 h 639016"/>
                <a:gd name="connsiteX15" fmla="*/ 409457 w 575441"/>
                <a:gd name="connsiteY15" fmla="*/ 170884 h 639016"/>
                <a:gd name="connsiteX16" fmla="*/ 407400 w 575441"/>
                <a:gd name="connsiteY16" fmla="*/ 169372 h 639016"/>
                <a:gd name="connsiteX17" fmla="*/ 400746 w 575441"/>
                <a:gd name="connsiteY17" fmla="*/ 166771 h 639016"/>
                <a:gd name="connsiteX18" fmla="*/ 368384 w 575441"/>
                <a:gd name="connsiteY18" fmla="*/ 153463 h 639016"/>
                <a:gd name="connsiteX19" fmla="*/ 358101 w 575441"/>
                <a:gd name="connsiteY19" fmla="*/ 143724 h 639016"/>
                <a:gd name="connsiteX20" fmla="*/ 354532 w 575441"/>
                <a:gd name="connsiteY20" fmla="*/ 122674 h 639016"/>
                <a:gd name="connsiteX21" fmla="*/ 350963 w 575441"/>
                <a:gd name="connsiteY21" fmla="*/ 119044 h 639016"/>
                <a:gd name="connsiteX22" fmla="*/ 353020 w 575441"/>
                <a:gd name="connsiteY22" fmla="*/ 117532 h 639016"/>
                <a:gd name="connsiteX23" fmla="*/ 351507 w 575441"/>
                <a:gd name="connsiteY23" fmla="*/ 107249 h 639016"/>
                <a:gd name="connsiteX24" fmla="*/ 343281 w 575441"/>
                <a:gd name="connsiteY24" fmla="*/ 104164 h 639016"/>
                <a:gd name="connsiteX25" fmla="*/ 340740 w 575441"/>
                <a:gd name="connsiteY25" fmla="*/ 103135 h 639016"/>
                <a:gd name="connsiteX26" fmla="*/ 326888 w 575441"/>
                <a:gd name="connsiteY26" fmla="*/ 73858 h 639016"/>
                <a:gd name="connsiteX27" fmla="*/ 324831 w 575441"/>
                <a:gd name="connsiteY27" fmla="*/ 68717 h 639016"/>
                <a:gd name="connsiteX28" fmla="*/ 324287 w 575441"/>
                <a:gd name="connsiteY28" fmla="*/ 67688 h 639016"/>
                <a:gd name="connsiteX29" fmla="*/ 319690 w 575441"/>
                <a:gd name="connsiteY29" fmla="*/ 58434 h 639016"/>
                <a:gd name="connsiteX30" fmla="*/ 320718 w 575441"/>
                <a:gd name="connsiteY30" fmla="*/ 58978 h 639016"/>
                <a:gd name="connsiteX31" fmla="*/ 321746 w 575441"/>
                <a:gd name="connsiteY31" fmla="*/ 58978 h 639016"/>
                <a:gd name="connsiteX32" fmla="*/ 322775 w 575441"/>
                <a:gd name="connsiteY32" fmla="*/ 58434 h 639016"/>
                <a:gd name="connsiteX33" fmla="*/ 323258 w 575441"/>
                <a:gd name="connsiteY33" fmla="*/ 57405 h 639016"/>
                <a:gd name="connsiteX34" fmla="*/ 322775 w 575441"/>
                <a:gd name="connsiteY34" fmla="*/ 56921 h 639016"/>
                <a:gd name="connsiteX35" fmla="*/ 322230 w 575441"/>
                <a:gd name="connsiteY35" fmla="*/ 55409 h 639016"/>
                <a:gd name="connsiteX36" fmla="*/ 321202 w 575441"/>
                <a:gd name="connsiteY36" fmla="*/ 55409 h 639016"/>
                <a:gd name="connsiteX37" fmla="*/ 321202 w 575441"/>
                <a:gd name="connsiteY37" fmla="*/ 54864 h 639016"/>
                <a:gd name="connsiteX38" fmla="*/ 319690 w 575441"/>
                <a:gd name="connsiteY38" fmla="*/ 54864 h 639016"/>
                <a:gd name="connsiteX39" fmla="*/ 319690 w 575441"/>
                <a:gd name="connsiteY39" fmla="*/ 52324 h 639016"/>
                <a:gd name="connsiteX40" fmla="*/ 318177 w 575441"/>
                <a:gd name="connsiteY40" fmla="*/ 15909 h 639016"/>
                <a:gd name="connsiteX41" fmla="*/ 295736 w 575441"/>
                <a:gd name="connsiteY41" fmla="*/ 1452 h 639016"/>
                <a:gd name="connsiteX42" fmla="*/ 297127 w 575441"/>
                <a:gd name="connsiteY42" fmla="*/ 5626 h 639016"/>
                <a:gd name="connsiteX43" fmla="*/ 292530 w 575441"/>
                <a:gd name="connsiteY43" fmla="*/ 16393 h 639016"/>
                <a:gd name="connsiteX44" fmla="*/ 289445 w 575441"/>
                <a:gd name="connsiteY44" fmla="*/ 24075 h 639016"/>
                <a:gd name="connsiteX45" fmla="*/ 283275 w 575441"/>
                <a:gd name="connsiteY45" fmla="*/ 17421 h 639016"/>
                <a:gd name="connsiteX46" fmla="*/ 284847 w 575441"/>
                <a:gd name="connsiteY46" fmla="*/ 12280 h 639016"/>
                <a:gd name="connsiteX47" fmla="*/ 285331 w 575441"/>
                <a:gd name="connsiteY47" fmla="*/ 11735 h 639016"/>
                <a:gd name="connsiteX48" fmla="*/ 282791 w 575441"/>
                <a:gd name="connsiteY48" fmla="*/ 10223 h 639016"/>
                <a:gd name="connsiteX49" fmla="*/ 278677 w 575441"/>
                <a:gd name="connsiteY49" fmla="*/ 13308 h 639016"/>
                <a:gd name="connsiteX50" fmla="*/ 278133 w 575441"/>
                <a:gd name="connsiteY50" fmla="*/ 12280 h 639016"/>
                <a:gd name="connsiteX51" fmla="*/ 269422 w 575441"/>
                <a:gd name="connsiteY51" fmla="*/ 16393 h 639016"/>
                <a:gd name="connsiteX52" fmla="*/ 271479 w 575441"/>
                <a:gd name="connsiteY52" fmla="*/ 18449 h 639016"/>
                <a:gd name="connsiteX53" fmla="*/ 274020 w 575441"/>
                <a:gd name="connsiteY53" fmla="*/ 20022 h 639016"/>
                <a:gd name="connsiteX54" fmla="*/ 274020 w 575441"/>
                <a:gd name="connsiteY54" fmla="*/ 20506 h 639016"/>
                <a:gd name="connsiteX55" fmla="*/ 273536 w 575441"/>
                <a:gd name="connsiteY55" fmla="*/ 20506 h 639016"/>
                <a:gd name="connsiteX56" fmla="*/ 273536 w 575441"/>
                <a:gd name="connsiteY56" fmla="*/ 20990 h 639016"/>
                <a:gd name="connsiteX57" fmla="*/ 268394 w 575441"/>
                <a:gd name="connsiteY57" fmla="*/ 18933 h 639016"/>
                <a:gd name="connsiteX58" fmla="*/ 268394 w 575441"/>
                <a:gd name="connsiteY58" fmla="*/ 28189 h 639016"/>
                <a:gd name="connsiteX59" fmla="*/ 270451 w 575441"/>
                <a:gd name="connsiteY59" fmla="*/ 28672 h 639016"/>
                <a:gd name="connsiteX60" fmla="*/ 271479 w 575441"/>
                <a:gd name="connsiteY60" fmla="*/ 29701 h 639016"/>
                <a:gd name="connsiteX61" fmla="*/ 270451 w 575441"/>
                <a:gd name="connsiteY61" fmla="*/ 30729 h 639016"/>
                <a:gd name="connsiteX62" fmla="*/ 268938 w 575441"/>
                <a:gd name="connsiteY62" fmla="*/ 31213 h 639016"/>
                <a:gd name="connsiteX63" fmla="*/ 272023 w 575441"/>
                <a:gd name="connsiteY63" fmla="*/ 36355 h 639016"/>
                <a:gd name="connsiteX64" fmla="*/ 272023 w 575441"/>
                <a:gd name="connsiteY64" fmla="*/ 36839 h 639016"/>
                <a:gd name="connsiteX65" fmla="*/ 272507 w 575441"/>
                <a:gd name="connsiteY65" fmla="*/ 37323 h 639016"/>
                <a:gd name="connsiteX66" fmla="*/ 272023 w 575441"/>
                <a:gd name="connsiteY66" fmla="*/ 38351 h 639016"/>
                <a:gd name="connsiteX67" fmla="*/ 271479 w 575441"/>
                <a:gd name="connsiteY67" fmla="*/ 37867 h 639016"/>
                <a:gd name="connsiteX68" fmla="*/ 270451 w 575441"/>
                <a:gd name="connsiteY68" fmla="*/ 39379 h 639016"/>
                <a:gd name="connsiteX69" fmla="*/ 268938 w 575441"/>
                <a:gd name="connsiteY69" fmla="*/ 38895 h 639016"/>
                <a:gd name="connsiteX70" fmla="*/ 267366 w 575441"/>
                <a:gd name="connsiteY70" fmla="*/ 41436 h 639016"/>
                <a:gd name="connsiteX71" fmla="*/ 266337 w 575441"/>
                <a:gd name="connsiteY71" fmla="*/ 39924 h 639016"/>
                <a:gd name="connsiteX72" fmla="*/ 259683 w 575441"/>
                <a:gd name="connsiteY72" fmla="*/ 44037 h 639016"/>
                <a:gd name="connsiteX73" fmla="*/ 261740 w 575441"/>
                <a:gd name="connsiteY73" fmla="*/ 46093 h 639016"/>
                <a:gd name="connsiteX74" fmla="*/ 261740 w 575441"/>
                <a:gd name="connsiteY74" fmla="*/ 46577 h 639016"/>
                <a:gd name="connsiteX75" fmla="*/ 261256 w 575441"/>
                <a:gd name="connsiteY75" fmla="*/ 46093 h 639016"/>
                <a:gd name="connsiteX76" fmla="*/ 260772 w 575441"/>
                <a:gd name="connsiteY76" fmla="*/ 46093 h 639016"/>
                <a:gd name="connsiteX77" fmla="*/ 259744 w 575441"/>
                <a:gd name="connsiteY77" fmla="*/ 45065 h 639016"/>
                <a:gd name="connsiteX78" fmla="*/ 258716 w 575441"/>
                <a:gd name="connsiteY78" fmla="*/ 45610 h 639016"/>
                <a:gd name="connsiteX79" fmla="*/ 257687 w 575441"/>
                <a:gd name="connsiteY79" fmla="*/ 49178 h 639016"/>
                <a:gd name="connsiteX80" fmla="*/ 256175 w 575441"/>
                <a:gd name="connsiteY80" fmla="*/ 48634 h 639016"/>
                <a:gd name="connsiteX81" fmla="*/ 255691 w 575441"/>
                <a:gd name="connsiteY81" fmla="*/ 49178 h 639016"/>
                <a:gd name="connsiteX82" fmla="*/ 257203 w 575441"/>
                <a:gd name="connsiteY82" fmla="*/ 51235 h 639016"/>
                <a:gd name="connsiteX83" fmla="*/ 257687 w 575441"/>
                <a:gd name="connsiteY83" fmla="*/ 51235 h 639016"/>
                <a:gd name="connsiteX84" fmla="*/ 258716 w 575441"/>
                <a:gd name="connsiteY84" fmla="*/ 53776 h 639016"/>
                <a:gd name="connsiteX85" fmla="*/ 261801 w 575441"/>
                <a:gd name="connsiteY85" fmla="*/ 58917 h 639016"/>
                <a:gd name="connsiteX86" fmla="*/ 262829 w 575441"/>
                <a:gd name="connsiteY86" fmla="*/ 59946 h 639016"/>
                <a:gd name="connsiteX87" fmla="*/ 262285 w 575441"/>
                <a:gd name="connsiteY87" fmla="*/ 60429 h 639016"/>
                <a:gd name="connsiteX88" fmla="*/ 263797 w 575441"/>
                <a:gd name="connsiteY88" fmla="*/ 62970 h 639016"/>
                <a:gd name="connsiteX89" fmla="*/ 263797 w 575441"/>
                <a:gd name="connsiteY89" fmla="*/ 62486 h 639016"/>
                <a:gd name="connsiteX90" fmla="*/ 270451 w 575441"/>
                <a:gd name="connsiteY90" fmla="*/ 74282 h 639016"/>
                <a:gd name="connsiteX91" fmla="*/ 274564 w 575441"/>
                <a:gd name="connsiteY91" fmla="*/ 78395 h 639016"/>
                <a:gd name="connsiteX92" fmla="*/ 273052 w 575441"/>
                <a:gd name="connsiteY92" fmla="*/ 81480 h 639016"/>
                <a:gd name="connsiteX93" fmla="*/ 269483 w 575441"/>
                <a:gd name="connsiteY93" fmla="*/ 76883 h 639016"/>
                <a:gd name="connsiteX94" fmla="*/ 268999 w 575441"/>
                <a:gd name="connsiteY94" fmla="*/ 77367 h 639016"/>
                <a:gd name="connsiteX95" fmla="*/ 268999 w 575441"/>
                <a:gd name="connsiteY95" fmla="*/ 78395 h 639016"/>
                <a:gd name="connsiteX96" fmla="*/ 264886 w 575441"/>
                <a:gd name="connsiteY96" fmla="*/ 82508 h 639016"/>
                <a:gd name="connsiteX97" fmla="*/ 263857 w 575441"/>
                <a:gd name="connsiteY97" fmla="*/ 80996 h 639016"/>
                <a:gd name="connsiteX98" fmla="*/ 264402 w 575441"/>
                <a:gd name="connsiteY98" fmla="*/ 80512 h 639016"/>
                <a:gd name="connsiteX99" fmla="*/ 262889 w 575441"/>
                <a:gd name="connsiteY99" fmla="*/ 78456 h 639016"/>
                <a:gd name="connsiteX100" fmla="*/ 260288 w 575441"/>
                <a:gd name="connsiteY100" fmla="*/ 80512 h 639016"/>
                <a:gd name="connsiteX101" fmla="*/ 258232 w 575441"/>
                <a:gd name="connsiteY101" fmla="*/ 78456 h 639016"/>
                <a:gd name="connsiteX102" fmla="*/ 259260 w 575441"/>
                <a:gd name="connsiteY102" fmla="*/ 77427 h 639016"/>
                <a:gd name="connsiteX103" fmla="*/ 259260 w 575441"/>
                <a:gd name="connsiteY103" fmla="*/ 76943 h 639016"/>
                <a:gd name="connsiteX104" fmla="*/ 256659 w 575441"/>
                <a:gd name="connsiteY104" fmla="*/ 77972 h 639016"/>
                <a:gd name="connsiteX105" fmla="*/ 256175 w 575441"/>
                <a:gd name="connsiteY105" fmla="*/ 75915 h 639016"/>
                <a:gd name="connsiteX106" fmla="*/ 249521 w 575441"/>
                <a:gd name="connsiteY106" fmla="*/ 77972 h 639016"/>
                <a:gd name="connsiteX107" fmla="*/ 248493 w 575441"/>
                <a:gd name="connsiteY107" fmla="*/ 76943 h 639016"/>
                <a:gd name="connsiteX108" fmla="*/ 246436 w 575441"/>
                <a:gd name="connsiteY108" fmla="*/ 78456 h 639016"/>
                <a:gd name="connsiteX109" fmla="*/ 240811 w 575441"/>
                <a:gd name="connsiteY109" fmla="*/ 73858 h 639016"/>
                <a:gd name="connsiteX110" fmla="*/ 242323 w 575441"/>
                <a:gd name="connsiteY110" fmla="*/ 71802 h 639016"/>
                <a:gd name="connsiteX111" fmla="*/ 241839 w 575441"/>
                <a:gd name="connsiteY111" fmla="*/ 71318 h 639016"/>
                <a:gd name="connsiteX112" fmla="*/ 240327 w 575441"/>
                <a:gd name="connsiteY112" fmla="*/ 73374 h 639016"/>
                <a:gd name="connsiteX113" fmla="*/ 233128 w 575441"/>
                <a:gd name="connsiteY113" fmla="*/ 66721 h 639016"/>
                <a:gd name="connsiteX114" fmla="*/ 228531 w 575441"/>
                <a:gd name="connsiteY114" fmla="*/ 59522 h 639016"/>
                <a:gd name="connsiteX115" fmla="*/ 225991 w 575441"/>
                <a:gd name="connsiteY115" fmla="*/ 62063 h 639016"/>
                <a:gd name="connsiteX116" fmla="*/ 222422 w 575441"/>
                <a:gd name="connsiteY116" fmla="*/ 63091 h 639016"/>
                <a:gd name="connsiteX117" fmla="*/ 221393 w 575441"/>
                <a:gd name="connsiteY117" fmla="*/ 61035 h 639016"/>
                <a:gd name="connsiteX118" fmla="*/ 219821 w 575441"/>
                <a:gd name="connsiteY118" fmla="*/ 62063 h 639016"/>
                <a:gd name="connsiteX119" fmla="*/ 220365 w 575441"/>
                <a:gd name="connsiteY119" fmla="*/ 64603 h 639016"/>
                <a:gd name="connsiteX120" fmla="*/ 217824 w 575441"/>
                <a:gd name="connsiteY120" fmla="*/ 68172 h 639016"/>
                <a:gd name="connsiteX121" fmla="*/ 221393 w 575441"/>
                <a:gd name="connsiteY121" fmla="*/ 71741 h 639016"/>
                <a:gd name="connsiteX122" fmla="*/ 218308 w 575441"/>
                <a:gd name="connsiteY122" fmla="*/ 74342 h 639016"/>
                <a:gd name="connsiteX123" fmla="*/ 218308 w 575441"/>
                <a:gd name="connsiteY123" fmla="*/ 73798 h 639016"/>
                <a:gd name="connsiteX124" fmla="*/ 213167 w 575441"/>
                <a:gd name="connsiteY124" fmla="*/ 66600 h 639016"/>
                <a:gd name="connsiteX125" fmla="*/ 209053 w 575441"/>
                <a:gd name="connsiteY125" fmla="*/ 71197 h 639016"/>
                <a:gd name="connsiteX126" fmla="*/ 201371 w 575441"/>
                <a:gd name="connsiteY126" fmla="*/ 53776 h 639016"/>
                <a:gd name="connsiteX127" fmla="*/ 190604 w 575441"/>
                <a:gd name="connsiteY127" fmla="*/ 30184 h 639016"/>
                <a:gd name="connsiteX128" fmla="*/ 190120 w 575441"/>
                <a:gd name="connsiteY128" fmla="*/ 29701 h 639016"/>
                <a:gd name="connsiteX129" fmla="*/ 185523 w 575441"/>
                <a:gd name="connsiteY129" fmla="*/ 25103 h 639016"/>
                <a:gd name="connsiteX130" fmla="*/ 185523 w 575441"/>
                <a:gd name="connsiteY130" fmla="*/ 25588 h 639016"/>
                <a:gd name="connsiteX131" fmla="*/ 184978 w 575441"/>
                <a:gd name="connsiteY131" fmla="*/ 27160 h 639016"/>
                <a:gd name="connsiteX132" fmla="*/ 179837 w 575441"/>
                <a:gd name="connsiteY132" fmla="*/ 27160 h 639016"/>
                <a:gd name="connsiteX133" fmla="*/ 180865 w 575441"/>
                <a:gd name="connsiteY133" fmla="*/ 22563 h 639016"/>
                <a:gd name="connsiteX134" fmla="*/ 176752 w 575441"/>
                <a:gd name="connsiteY134" fmla="*/ 19478 h 639016"/>
                <a:gd name="connsiteX135" fmla="*/ 177780 w 575441"/>
                <a:gd name="connsiteY135" fmla="*/ 25103 h 639016"/>
                <a:gd name="connsiteX136" fmla="*/ 171610 w 575441"/>
                <a:gd name="connsiteY136" fmla="*/ 28189 h 639016"/>
                <a:gd name="connsiteX137" fmla="*/ 163383 w 575441"/>
                <a:gd name="connsiteY137" fmla="*/ 23047 h 639016"/>
                <a:gd name="connsiteX138" fmla="*/ 143361 w 575441"/>
                <a:gd name="connsiteY138" fmla="*/ 16393 h 639016"/>
                <a:gd name="connsiteX139" fmla="*/ 135135 w 575441"/>
                <a:gd name="connsiteY139" fmla="*/ 0 h 639016"/>
                <a:gd name="connsiteX140" fmla="*/ 125396 w 575441"/>
                <a:gd name="connsiteY140" fmla="*/ 1029 h 639016"/>
                <a:gd name="connsiteX141" fmla="*/ 117714 w 575441"/>
                <a:gd name="connsiteY141" fmla="*/ 14881 h 639016"/>
                <a:gd name="connsiteX142" fmla="*/ 118742 w 575441"/>
                <a:gd name="connsiteY142" fmla="*/ 27705 h 639016"/>
                <a:gd name="connsiteX143" fmla="*/ 116685 w 575441"/>
                <a:gd name="connsiteY143" fmla="*/ 48755 h 639016"/>
                <a:gd name="connsiteX144" fmla="*/ 114145 w 575441"/>
                <a:gd name="connsiteY144" fmla="*/ 49784 h 639016"/>
                <a:gd name="connsiteX145" fmla="*/ 114145 w 575441"/>
                <a:gd name="connsiteY145" fmla="*/ 50812 h 639016"/>
                <a:gd name="connsiteX146" fmla="*/ 115173 w 575441"/>
                <a:gd name="connsiteY146" fmla="*/ 52324 h 639016"/>
                <a:gd name="connsiteX147" fmla="*/ 116685 w 575441"/>
                <a:gd name="connsiteY147" fmla="*/ 51296 h 639016"/>
                <a:gd name="connsiteX148" fmla="*/ 117169 w 575441"/>
                <a:gd name="connsiteY148" fmla="*/ 51840 h 639016"/>
                <a:gd name="connsiteX149" fmla="*/ 118197 w 575441"/>
                <a:gd name="connsiteY149" fmla="*/ 53897 h 639016"/>
                <a:gd name="connsiteX150" fmla="*/ 118197 w 575441"/>
                <a:gd name="connsiteY150" fmla="*/ 55470 h 639016"/>
                <a:gd name="connsiteX151" fmla="*/ 117653 w 575441"/>
                <a:gd name="connsiteY151" fmla="*/ 56982 h 639016"/>
                <a:gd name="connsiteX152" fmla="*/ 116625 w 575441"/>
                <a:gd name="connsiteY152" fmla="*/ 57465 h 639016"/>
                <a:gd name="connsiteX153" fmla="*/ 113540 w 575441"/>
                <a:gd name="connsiteY153" fmla="*/ 57465 h 639016"/>
                <a:gd name="connsiteX154" fmla="*/ 113540 w 575441"/>
                <a:gd name="connsiteY154" fmla="*/ 58494 h 639016"/>
                <a:gd name="connsiteX155" fmla="*/ 114084 w 575441"/>
                <a:gd name="connsiteY155" fmla="*/ 59038 h 639016"/>
                <a:gd name="connsiteX156" fmla="*/ 117653 w 575441"/>
                <a:gd name="connsiteY156" fmla="*/ 62123 h 639016"/>
                <a:gd name="connsiteX157" fmla="*/ 118681 w 575441"/>
                <a:gd name="connsiteY157" fmla="*/ 63152 h 639016"/>
                <a:gd name="connsiteX158" fmla="*/ 118197 w 575441"/>
                <a:gd name="connsiteY158" fmla="*/ 65692 h 639016"/>
                <a:gd name="connsiteX159" fmla="*/ 118197 w 575441"/>
                <a:gd name="connsiteY159" fmla="*/ 67265 h 639016"/>
                <a:gd name="connsiteX160" fmla="*/ 117653 w 575441"/>
                <a:gd name="connsiteY160" fmla="*/ 68293 h 639016"/>
                <a:gd name="connsiteX161" fmla="*/ 115112 w 575441"/>
                <a:gd name="connsiteY161" fmla="*/ 70350 h 639016"/>
                <a:gd name="connsiteX162" fmla="*/ 110515 w 575441"/>
                <a:gd name="connsiteY162" fmla="*/ 70350 h 639016"/>
                <a:gd name="connsiteX163" fmla="*/ 109487 w 575441"/>
                <a:gd name="connsiteY163" fmla="*/ 70894 h 639016"/>
                <a:gd name="connsiteX164" fmla="*/ 109487 w 575441"/>
                <a:gd name="connsiteY164" fmla="*/ 71923 h 639016"/>
                <a:gd name="connsiteX165" fmla="*/ 109971 w 575441"/>
                <a:gd name="connsiteY165" fmla="*/ 72951 h 639016"/>
                <a:gd name="connsiteX166" fmla="*/ 110999 w 575441"/>
                <a:gd name="connsiteY166" fmla="*/ 75492 h 639016"/>
                <a:gd name="connsiteX167" fmla="*/ 112511 w 575441"/>
                <a:gd name="connsiteY167" fmla="*/ 76520 h 639016"/>
                <a:gd name="connsiteX168" fmla="*/ 114568 w 575441"/>
                <a:gd name="connsiteY168" fmla="*/ 77064 h 639016"/>
                <a:gd name="connsiteX169" fmla="*/ 118681 w 575441"/>
                <a:gd name="connsiteY169" fmla="*/ 83234 h 639016"/>
                <a:gd name="connsiteX170" fmla="*/ 119165 w 575441"/>
                <a:gd name="connsiteY170" fmla="*/ 85291 h 639016"/>
                <a:gd name="connsiteX171" fmla="*/ 119710 w 575441"/>
                <a:gd name="connsiteY171" fmla="*/ 86319 h 639016"/>
                <a:gd name="connsiteX172" fmla="*/ 119165 w 575441"/>
                <a:gd name="connsiteY172" fmla="*/ 86864 h 639016"/>
                <a:gd name="connsiteX173" fmla="*/ 118681 w 575441"/>
                <a:gd name="connsiteY173" fmla="*/ 87892 h 639016"/>
                <a:gd name="connsiteX174" fmla="*/ 118197 w 575441"/>
                <a:gd name="connsiteY174" fmla="*/ 87892 h 639016"/>
                <a:gd name="connsiteX175" fmla="*/ 118681 w 575441"/>
                <a:gd name="connsiteY175" fmla="*/ 88920 h 639016"/>
                <a:gd name="connsiteX176" fmla="*/ 120194 w 575441"/>
                <a:gd name="connsiteY176" fmla="*/ 89404 h 639016"/>
                <a:gd name="connsiteX177" fmla="*/ 120678 w 575441"/>
                <a:gd name="connsiteY177" fmla="*/ 89888 h 639016"/>
                <a:gd name="connsiteX178" fmla="*/ 119165 w 575441"/>
                <a:gd name="connsiteY178" fmla="*/ 91461 h 639016"/>
                <a:gd name="connsiteX179" fmla="*/ 118681 w 575441"/>
                <a:gd name="connsiteY179" fmla="*/ 91461 h 639016"/>
                <a:gd name="connsiteX180" fmla="*/ 118197 w 575441"/>
                <a:gd name="connsiteY180" fmla="*/ 90917 h 639016"/>
                <a:gd name="connsiteX181" fmla="*/ 117653 w 575441"/>
                <a:gd name="connsiteY181" fmla="*/ 91461 h 639016"/>
                <a:gd name="connsiteX182" fmla="*/ 117109 w 575441"/>
                <a:gd name="connsiteY182" fmla="*/ 92973 h 639016"/>
                <a:gd name="connsiteX183" fmla="*/ 116080 w 575441"/>
                <a:gd name="connsiteY183" fmla="*/ 94002 h 639016"/>
                <a:gd name="connsiteX184" fmla="*/ 115052 w 575441"/>
                <a:gd name="connsiteY184" fmla="*/ 94485 h 639016"/>
                <a:gd name="connsiteX185" fmla="*/ 113479 w 575441"/>
                <a:gd name="connsiteY185" fmla="*/ 94485 h 639016"/>
                <a:gd name="connsiteX186" fmla="*/ 111967 w 575441"/>
                <a:gd name="connsiteY186" fmla="*/ 95514 h 639016"/>
                <a:gd name="connsiteX187" fmla="*/ 111423 w 575441"/>
                <a:gd name="connsiteY187" fmla="*/ 96058 h 639016"/>
                <a:gd name="connsiteX188" fmla="*/ 110394 w 575441"/>
                <a:gd name="connsiteY188" fmla="*/ 96058 h 639016"/>
                <a:gd name="connsiteX189" fmla="*/ 109366 w 575441"/>
                <a:gd name="connsiteY189" fmla="*/ 97086 h 639016"/>
                <a:gd name="connsiteX190" fmla="*/ 109366 w 575441"/>
                <a:gd name="connsiteY190" fmla="*/ 98599 h 639016"/>
                <a:gd name="connsiteX191" fmla="*/ 109850 w 575441"/>
                <a:gd name="connsiteY191" fmla="*/ 99083 h 639016"/>
                <a:gd name="connsiteX192" fmla="*/ 110878 w 575441"/>
                <a:gd name="connsiteY192" fmla="*/ 99627 h 639016"/>
                <a:gd name="connsiteX193" fmla="*/ 112390 w 575441"/>
                <a:gd name="connsiteY193" fmla="*/ 100111 h 639016"/>
                <a:gd name="connsiteX194" fmla="*/ 112874 w 575441"/>
                <a:gd name="connsiteY194" fmla="*/ 101139 h 639016"/>
                <a:gd name="connsiteX195" fmla="*/ 112874 w 575441"/>
                <a:gd name="connsiteY195" fmla="*/ 102168 h 639016"/>
                <a:gd name="connsiteX196" fmla="*/ 112390 w 575441"/>
                <a:gd name="connsiteY196" fmla="*/ 102652 h 639016"/>
                <a:gd name="connsiteX197" fmla="*/ 111362 w 575441"/>
                <a:gd name="connsiteY197" fmla="*/ 103196 h 639016"/>
                <a:gd name="connsiteX198" fmla="*/ 110334 w 575441"/>
                <a:gd name="connsiteY198" fmla="*/ 103196 h 639016"/>
                <a:gd name="connsiteX199" fmla="*/ 108277 w 575441"/>
                <a:gd name="connsiteY199" fmla="*/ 101139 h 639016"/>
                <a:gd name="connsiteX200" fmla="*/ 107249 w 575441"/>
                <a:gd name="connsiteY200" fmla="*/ 101139 h 639016"/>
                <a:gd name="connsiteX201" fmla="*/ 106765 w 575441"/>
                <a:gd name="connsiteY201" fmla="*/ 102652 h 639016"/>
                <a:gd name="connsiteX202" fmla="*/ 107793 w 575441"/>
                <a:gd name="connsiteY202" fmla="*/ 104708 h 639016"/>
                <a:gd name="connsiteX203" fmla="*/ 108821 w 575441"/>
                <a:gd name="connsiteY203" fmla="*/ 106220 h 639016"/>
                <a:gd name="connsiteX204" fmla="*/ 108821 w 575441"/>
                <a:gd name="connsiteY204" fmla="*/ 107793 h 639016"/>
                <a:gd name="connsiteX205" fmla="*/ 107793 w 575441"/>
                <a:gd name="connsiteY205" fmla="*/ 107249 h 639016"/>
                <a:gd name="connsiteX206" fmla="*/ 106765 w 575441"/>
                <a:gd name="connsiteY206" fmla="*/ 106220 h 639016"/>
                <a:gd name="connsiteX207" fmla="*/ 106220 w 575441"/>
                <a:gd name="connsiteY207" fmla="*/ 105737 h 639016"/>
                <a:gd name="connsiteX208" fmla="*/ 105737 w 575441"/>
                <a:gd name="connsiteY208" fmla="*/ 106765 h 639016"/>
                <a:gd name="connsiteX209" fmla="*/ 104708 w 575441"/>
                <a:gd name="connsiteY209" fmla="*/ 106765 h 639016"/>
                <a:gd name="connsiteX210" fmla="*/ 104164 w 575441"/>
                <a:gd name="connsiteY210" fmla="*/ 104708 h 639016"/>
                <a:gd name="connsiteX211" fmla="*/ 102651 w 575441"/>
                <a:gd name="connsiteY211" fmla="*/ 100595 h 639016"/>
                <a:gd name="connsiteX212" fmla="*/ 101139 w 575441"/>
                <a:gd name="connsiteY212" fmla="*/ 98538 h 639016"/>
                <a:gd name="connsiteX213" fmla="*/ 98538 w 575441"/>
                <a:gd name="connsiteY213" fmla="*/ 95998 h 639016"/>
                <a:gd name="connsiteX214" fmla="*/ 90856 w 575441"/>
                <a:gd name="connsiteY214" fmla="*/ 85231 h 639016"/>
                <a:gd name="connsiteX215" fmla="*/ 89828 w 575441"/>
                <a:gd name="connsiteY215" fmla="*/ 84202 h 639016"/>
                <a:gd name="connsiteX216" fmla="*/ 86259 w 575441"/>
                <a:gd name="connsiteY216" fmla="*/ 84202 h 639016"/>
                <a:gd name="connsiteX217" fmla="*/ 85714 w 575441"/>
                <a:gd name="connsiteY217" fmla="*/ 85231 h 639016"/>
                <a:gd name="connsiteX218" fmla="*/ 84686 w 575441"/>
                <a:gd name="connsiteY218" fmla="*/ 88316 h 639016"/>
                <a:gd name="connsiteX219" fmla="*/ 85230 w 575441"/>
                <a:gd name="connsiteY219" fmla="*/ 89344 h 639016"/>
                <a:gd name="connsiteX220" fmla="*/ 87771 w 575441"/>
                <a:gd name="connsiteY220" fmla="*/ 93457 h 639016"/>
                <a:gd name="connsiteX221" fmla="*/ 89828 w 575441"/>
                <a:gd name="connsiteY221" fmla="*/ 94485 h 639016"/>
                <a:gd name="connsiteX222" fmla="*/ 90372 w 575441"/>
                <a:gd name="connsiteY222" fmla="*/ 95514 h 639016"/>
                <a:gd name="connsiteX223" fmla="*/ 89828 w 575441"/>
                <a:gd name="connsiteY223" fmla="*/ 98599 h 639016"/>
                <a:gd name="connsiteX224" fmla="*/ 90856 w 575441"/>
                <a:gd name="connsiteY224" fmla="*/ 99627 h 639016"/>
                <a:gd name="connsiteX225" fmla="*/ 95998 w 575441"/>
                <a:gd name="connsiteY225" fmla="*/ 101684 h 639016"/>
                <a:gd name="connsiteX226" fmla="*/ 95998 w 575441"/>
                <a:gd name="connsiteY226" fmla="*/ 102228 h 639016"/>
                <a:gd name="connsiteX227" fmla="*/ 95453 w 575441"/>
                <a:gd name="connsiteY227" fmla="*/ 102712 h 639016"/>
                <a:gd name="connsiteX228" fmla="*/ 93397 w 575441"/>
                <a:gd name="connsiteY228" fmla="*/ 103740 h 639016"/>
                <a:gd name="connsiteX229" fmla="*/ 91340 w 575441"/>
                <a:gd name="connsiteY229" fmla="*/ 103256 h 639016"/>
                <a:gd name="connsiteX230" fmla="*/ 90856 w 575441"/>
                <a:gd name="connsiteY230" fmla="*/ 103256 h 639016"/>
                <a:gd name="connsiteX231" fmla="*/ 89828 w 575441"/>
                <a:gd name="connsiteY231" fmla="*/ 104285 h 639016"/>
                <a:gd name="connsiteX232" fmla="*/ 89344 w 575441"/>
                <a:gd name="connsiteY232" fmla="*/ 105313 h 639016"/>
                <a:gd name="connsiteX233" fmla="*/ 87287 w 575441"/>
                <a:gd name="connsiteY233" fmla="*/ 105313 h 639016"/>
                <a:gd name="connsiteX234" fmla="*/ 86259 w 575441"/>
                <a:gd name="connsiteY234" fmla="*/ 106341 h 639016"/>
                <a:gd name="connsiteX235" fmla="*/ 85714 w 575441"/>
                <a:gd name="connsiteY235" fmla="*/ 107370 h 639016"/>
                <a:gd name="connsiteX236" fmla="*/ 78032 w 575441"/>
                <a:gd name="connsiteY236" fmla="*/ 103801 h 639016"/>
                <a:gd name="connsiteX237" fmla="*/ 76520 w 575441"/>
                <a:gd name="connsiteY237" fmla="*/ 104345 h 639016"/>
                <a:gd name="connsiteX238" fmla="*/ 74947 w 575441"/>
                <a:gd name="connsiteY238" fmla="*/ 104345 h 639016"/>
                <a:gd name="connsiteX239" fmla="*/ 70834 w 575441"/>
                <a:gd name="connsiteY239" fmla="*/ 106402 h 639016"/>
                <a:gd name="connsiteX240" fmla="*/ 69261 w 575441"/>
                <a:gd name="connsiteY240" fmla="*/ 106946 h 639016"/>
                <a:gd name="connsiteX241" fmla="*/ 67204 w 575441"/>
                <a:gd name="connsiteY241" fmla="*/ 106946 h 639016"/>
                <a:gd name="connsiteX242" fmla="*/ 66721 w 575441"/>
                <a:gd name="connsiteY242" fmla="*/ 105918 h 639016"/>
                <a:gd name="connsiteX243" fmla="*/ 66176 w 575441"/>
                <a:gd name="connsiteY243" fmla="*/ 103378 h 639016"/>
                <a:gd name="connsiteX244" fmla="*/ 65148 w 575441"/>
                <a:gd name="connsiteY244" fmla="*/ 101321 h 639016"/>
                <a:gd name="connsiteX245" fmla="*/ 64119 w 575441"/>
                <a:gd name="connsiteY245" fmla="*/ 100837 h 639016"/>
                <a:gd name="connsiteX246" fmla="*/ 63091 w 575441"/>
                <a:gd name="connsiteY246" fmla="*/ 100837 h 639016"/>
                <a:gd name="connsiteX247" fmla="*/ 62547 w 575441"/>
                <a:gd name="connsiteY247" fmla="*/ 102349 h 639016"/>
                <a:gd name="connsiteX248" fmla="*/ 64059 w 575441"/>
                <a:gd name="connsiteY248" fmla="*/ 104890 h 639016"/>
                <a:gd name="connsiteX249" fmla="*/ 65087 w 575441"/>
                <a:gd name="connsiteY249" fmla="*/ 106402 h 639016"/>
                <a:gd name="connsiteX250" fmla="*/ 65571 w 575441"/>
                <a:gd name="connsiteY250" fmla="*/ 106946 h 639016"/>
                <a:gd name="connsiteX251" fmla="*/ 65571 w 575441"/>
                <a:gd name="connsiteY251" fmla="*/ 107430 h 639016"/>
                <a:gd name="connsiteX252" fmla="*/ 64543 w 575441"/>
                <a:gd name="connsiteY252" fmla="*/ 107430 h 639016"/>
                <a:gd name="connsiteX253" fmla="*/ 63514 w 575441"/>
                <a:gd name="connsiteY253" fmla="*/ 106402 h 639016"/>
                <a:gd name="connsiteX254" fmla="*/ 62486 w 575441"/>
                <a:gd name="connsiteY254" fmla="*/ 106402 h 639016"/>
                <a:gd name="connsiteX255" fmla="*/ 61942 w 575441"/>
                <a:gd name="connsiteY255" fmla="*/ 106946 h 639016"/>
                <a:gd name="connsiteX256" fmla="*/ 62486 w 575441"/>
                <a:gd name="connsiteY256" fmla="*/ 111060 h 639016"/>
                <a:gd name="connsiteX257" fmla="*/ 62486 w 575441"/>
                <a:gd name="connsiteY257" fmla="*/ 112088 h 639016"/>
                <a:gd name="connsiteX258" fmla="*/ 61942 w 575441"/>
                <a:gd name="connsiteY258" fmla="*/ 112088 h 639016"/>
                <a:gd name="connsiteX259" fmla="*/ 57345 w 575441"/>
                <a:gd name="connsiteY259" fmla="*/ 104406 h 639016"/>
                <a:gd name="connsiteX260" fmla="*/ 52203 w 575441"/>
                <a:gd name="connsiteY260" fmla="*/ 103862 h 639016"/>
                <a:gd name="connsiteX261" fmla="*/ 48090 w 575441"/>
                <a:gd name="connsiteY261" fmla="*/ 103378 h 639016"/>
                <a:gd name="connsiteX262" fmla="*/ 47061 w 575441"/>
                <a:gd name="connsiteY262" fmla="*/ 103862 h 639016"/>
                <a:gd name="connsiteX263" fmla="*/ 48090 w 575441"/>
                <a:gd name="connsiteY263" fmla="*/ 105918 h 639016"/>
                <a:gd name="connsiteX264" fmla="*/ 48090 w 575441"/>
                <a:gd name="connsiteY264" fmla="*/ 106946 h 639016"/>
                <a:gd name="connsiteX265" fmla="*/ 47061 w 575441"/>
                <a:gd name="connsiteY265" fmla="*/ 106946 h 639016"/>
                <a:gd name="connsiteX266" fmla="*/ 46577 w 575441"/>
                <a:gd name="connsiteY266" fmla="*/ 107430 h 639016"/>
                <a:gd name="connsiteX267" fmla="*/ 47061 w 575441"/>
                <a:gd name="connsiteY267" fmla="*/ 109003 h 639016"/>
                <a:gd name="connsiteX268" fmla="*/ 46577 w 575441"/>
                <a:gd name="connsiteY268" fmla="*/ 109487 h 639016"/>
                <a:gd name="connsiteX269" fmla="*/ 46033 w 575441"/>
                <a:gd name="connsiteY269" fmla="*/ 109003 h 639016"/>
                <a:gd name="connsiteX270" fmla="*/ 42464 w 575441"/>
                <a:gd name="connsiteY270" fmla="*/ 101321 h 639016"/>
                <a:gd name="connsiteX271" fmla="*/ 41920 w 575441"/>
                <a:gd name="connsiteY271" fmla="*/ 100837 h 639016"/>
                <a:gd name="connsiteX272" fmla="*/ 40407 w 575441"/>
                <a:gd name="connsiteY272" fmla="*/ 100837 h 639016"/>
                <a:gd name="connsiteX273" fmla="*/ 39863 w 575441"/>
                <a:gd name="connsiteY273" fmla="*/ 101321 h 639016"/>
                <a:gd name="connsiteX274" fmla="*/ 40891 w 575441"/>
                <a:gd name="connsiteY274" fmla="*/ 103862 h 639016"/>
                <a:gd name="connsiteX275" fmla="*/ 40347 w 575441"/>
                <a:gd name="connsiteY275" fmla="*/ 104406 h 639016"/>
                <a:gd name="connsiteX276" fmla="*/ 38835 w 575441"/>
                <a:gd name="connsiteY276" fmla="*/ 103378 h 639016"/>
                <a:gd name="connsiteX277" fmla="*/ 38290 w 575441"/>
                <a:gd name="connsiteY277" fmla="*/ 103862 h 639016"/>
                <a:gd name="connsiteX278" fmla="*/ 38835 w 575441"/>
                <a:gd name="connsiteY278" fmla="*/ 105434 h 639016"/>
                <a:gd name="connsiteX279" fmla="*/ 40891 w 575441"/>
                <a:gd name="connsiteY279" fmla="*/ 107975 h 639016"/>
                <a:gd name="connsiteX280" fmla="*/ 43432 w 575441"/>
                <a:gd name="connsiteY280" fmla="*/ 114629 h 639016"/>
                <a:gd name="connsiteX281" fmla="*/ 42948 w 575441"/>
                <a:gd name="connsiteY281" fmla="*/ 115657 h 639016"/>
                <a:gd name="connsiteX282" fmla="*/ 41436 w 575441"/>
                <a:gd name="connsiteY282" fmla="*/ 116685 h 639016"/>
                <a:gd name="connsiteX283" fmla="*/ 40952 w 575441"/>
                <a:gd name="connsiteY283" fmla="*/ 117230 h 639016"/>
                <a:gd name="connsiteX284" fmla="*/ 40952 w 575441"/>
                <a:gd name="connsiteY284" fmla="*/ 119286 h 639016"/>
                <a:gd name="connsiteX285" fmla="*/ 39379 w 575441"/>
                <a:gd name="connsiteY285" fmla="*/ 120859 h 639016"/>
                <a:gd name="connsiteX286" fmla="*/ 38351 w 575441"/>
                <a:gd name="connsiteY286" fmla="*/ 120859 h 639016"/>
                <a:gd name="connsiteX287" fmla="*/ 36294 w 575441"/>
                <a:gd name="connsiteY287" fmla="*/ 117290 h 639016"/>
                <a:gd name="connsiteX288" fmla="*/ 29640 w 575441"/>
                <a:gd name="connsiteY288" fmla="*/ 103922 h 639016"/>
                <a:gd name="connsiteX289" fmla="*/ 26555 w 575441"/>
                <a:gd name="connsiteY289" fmla="*/ 101381 h 639016"/>
                <a:gd name="connsiteX290" fmla="*/ 25043 w 575441"/>
                <a:gd name="connsiteY290" fmla="*/ 108580 h 639016"/>
                <a:gd name="connsiteX291" fmla="*/ 29156 w 575441"/>
                <a:gd name="connsiteY291" fmla="*/ 109124 h 639016"/>
                <a:gd name="connsiteX292" fmla="*/ 38895 w 575441"/>
                <a:gd name="connsiteY292" fmla="*/ 128118 h 639016"/>
                <a:gd name="connsiteX293" fmla="*/ 35326 w 575441"/>
                <a:gd name="connsiteY293" fmla="*/ 140942 h 639016"/>
                <a:gd name="connsiteX294" fmla="*/ 29701 w 575441"/>
                <a:gd name="connsiteY294" fmla="*/ 141426 h 639016"/>
                <a:gd name="connsiteX295" fmla="*/ 31213 w 575441"/>
                <a:gd name="connsiteY295" fmla="*/ 133199 h 639016"/>
                <a:gd name="connsiteX296" fmla="*/ 23531 w 575441"/>
                <a:gd name="connsiteY296" fmla="*/ 125517 h 639016"/>
                <a:gd name="connsiteX297" fmla="*/ 14820 w 575441"/>
                <a:gd name="connsiteY297" fmla="*/ 126545 h 639016"/>
                <a:gd name="connsiteX298" fmla="*/ 11735 w 575441"/>
                <a:gd name="connsiteY298" fmla="*/ 133743 h 639016"/>
                <a:gd name="connsiteX299" fmla="*/ 12763 w 575441"/>
                <a:gd name="connsiteY299" fmla="*/ 136284 h 639016"/>
                <a:gd name="connsiteX300" fmla="*/ 7138 w 575441"/>
                <a:gd name="connsiteY300" fmla="*/ 143482 h 639016"/>
                <a:gd name="connsiteX301" fmla="*/ 7682 w 575441"/>
                <a:gd name="connsiteY301" fmla="*/ 147596 h 639016"/>
                <a:gd name="connsiteX302" fmla="*/ 12824 w 575441"/>
                <a:gd name="connsiteY302" fmla="*/ 150681 h 639016"/>
                <a:gd name="connsiteX303" fmla="*/ 6654 w 575441"/>
                <a:gd name="connsiteY303" fmla="*/ 160964 h 639016"/>
                <a:gd name="connsiteX304" fmla="*/ 4113 w 575441"/>
                <a:gd name="connsiteY304" fmla="*/ 156850 h 639016"/>
                <a:gd name="connsiteX305" fmla="*/ 544 w 575441"/>
                <a:gd name="connsiteY305" fmla="*/ 158907 h 639016"/>
                <a:gd name="connsiteX306" fmla="*/ 2057 w 575441"/>
                <a:gd name="connsiteY306" fmla="*/ 161992 h 639016"/>
                <a:gd name="connsiteX307" fmla="*/ 5142 w 575441"/>
                <a:gd name="connsiteY307" fmla="*/ 170219 h 639016"/>
                <a:gd name="connsiteX308" fmla="*/ 0 w 575441"/>
                <a:gd name="connsiteY308" fmla="*/ 176873 h 639016"/>
                <a:gd name="connsiteX309" fmla="*/ 4597 w 575441"/>
                <a:gd name="connsiteY309" fmla="*/ 175844 h 639016"/>
                <a:gd name="connsiteX310" fmla="*/ 6170 w 575441"/>
                <a:gd name="connsiteY310" fmla="*/ 182499 h 639016"/>
                <a:gd name="connsiteX311" fmla="*/ 7198 w 575441"/>
                <a:gd name="connsiteY311" fmla="*/ 183527 h 639016"/>
                <a:gd name="connsiteX312" fmla="*/ 14881 w 575441"/>
                <a:gd name="connsiteY312" fmla="*/ 189696 h 639016"/>
                <a:gd name="connsiteX313" fmla="*/ 33874 w 575441"/>
                <a:gd name="connsiteY313" fmla="*/ 207662 h 639016"/>
                <a:gd name="connsiteX314" fmla="*/ 44158 w 575441"/>
                <a:gd name="connsiteY314" fmla="*/ 216373 h 639016"/>
                <a:gd name="connsiteX315" fmla="*/ 45186 w 575441"/>
                <a:gd name="connsiteY315" fmla="*/ 214861 h 639016"/>
                <a:gd name="connsiteX316" fmla="*/ 46759 w 575441"/>
                <a:gd name="connsiteY316" fmla="*/ 215405 h 639016"/>
                <a:gd name="connsiteX317" fmla="*/ 48815 w 575441"/>
                <a:gd name="connsiteY317" fmla="*/ 214376 h 639016"/>
                <a:gd name="connsiteX318" fmla="*/ 48332 w 575441"/>
                <a:gd name="connsiteY318" fmla="*/ 214376 h 639016"/>
                <a:gd name="connsiteX319" fmla="*/ 48815 w 575441"/>
                <a:gd name="connsiteY319" fmla="*/ 213832 h 639016"/>
                <a:gd name="connsiteX320" fmla="*/ 49844 w 575441"/>
                <a:gd name="connsiteY320" fmla="*/ 216373 h 639016"/>
                <a:gd name="connsiteX321" fmla="*/ 50872 w 575441"/>
                <a:gd name="connsiteY321" fmla="*/ 217946 h 639016"/>
                <a:gd name="connsiteX322" fmla="*/ 48332 w 575441"/>
                <a:gd name="connsiteY322" fmla="*/ 218429 h 639016"/>
                <a:gd name="connsiteX323" fmla="*/ 47303 w 575441"/>
                <a:gd name="connsiteY323" fmla="*/ 216373 h 639016"/>
                <a:gd name="connsiteX324" fmla="*/ 45247 w 575441"/>
                <a:gd name="connsiteY324" fmla="*/ 215889 h 639016"/>
                <a:gd name="connsiteX325" fmla="*/ 45247 w 575441"/>
                <a:gd name="connsiteY325" fmla="*/ 216917 h 639016"/>
                <a:gd name="connsiteX326" fmla="*/ 49360 w 575441"/>
                <a:gd name="connsiteY326" fmla="*/ 221514 h 639016"/>
                <a:gd name="connsiteX327" fmla="*/ 49904 w 575441"/>
                <a:gd name="connsiteY327" fmla="*/ 221998 h 639016"/>
                <a:gd name="connsiteX328" fmla="*/ 50933 w 575441"/>
                <a:gd name="connsiteY328" fmla="*/ 221998 h 639016"/>
                <a:gd name="connsiteX329" fmla="*/ 52445 w 575441"/>
                <a:gd name="connsiteY329" fmla="*/ 224539 h 639016"/>
                <a:gd name="connsiteX330" fmla="*/ 53473 w 575441"/>
                <a:gd name="connsiteY330" fmla="*/ 224055 h 639016"/>
                <a:gd name="connsiteX331" fmla="*/ 57586 w 575441"/>
                <a:gd name="connsiteY331" fmla="*/ 229197 h 639016"/>
                <a:gd name="connsiteX332" fmla="*/ 58070 w 575441"/>
                <a:gd name="connsiteY332" fmla="*/ 228713 h 639016"/>
                <a:gd name="connsiteX333" fmla="*/ 60127 w 575441"/>
                <a:gd name="connsiteY333" fmla="*/ 231798 h 639016"/>
                <a:gd name="connsiteX334" fmla="*/ 61700 w 575441"/>
                <a:gd name="connsiteY334" fmla="*/ 231798 h 639016"/>
                <a:gd name="connsiteX335" fmla="*/ 63273 w 575441"/>
                <a:gd name="connsiteY335" fmla="*/ 232826 h 639016"/>
                <a:gd name="connsiteX336" fmla="*/ 63273 w 575441"/>
                <a:gd name="connsiteY336" fmla="*/ 233370 h 639016"/>
                <a:gd name="connsiteX337" fmla="*/ 63756 w 575441"/>
                <a:gd name="connsiteY337" fmla="*/ 233854 h 639016"/>
                <a:gd name="connsiteX338" fmla="*/ 63273 w 575441"/>
                <a:gd name="connsiteY338" fmla="*/ 234883 h 639016"/>
                <a:gd name="connsiteX339" fmla="*/ 64785 w 575441"/>
                <a:gd name="connsiteY339" fmla="*/ 235367 h 639016"/>
                <a:gd name="connsiteX340" fmla="*/ 64785 w 575441"/>
                <a:gd name="connsiteY340" fmla="*/ 234338 h 639016"/>
                <a:gd name="connsiteX341" fmla="*/ 64240 w 575441"/>
                <a:gd name="connsiteY341" fmla="*/ 233854 h 639016"/>
                <a:gd name="connsiteX342" fmla="*/ 65269 w 575441"/>
                <a:gd name="connsiteY342" fmla="*/ 233370 h 639016"/>
                <a:gd name="connsiteX343" fmla="*/ 66841 w 575441"/>
                <a:gd name="connsiteY343" fmla="*/ 233370 h 639016"/>
                <a:gd name="connsiteX344" fmla="*/ 66841 w 575441"/>
                <a:gd name="connsiteY344" fmla="*/ 231314 h 639016"/>
                <a:gd name="connsiteX345" fmla="*/ 66297 w 575441"/>
                <a:gd name="connsiteY345" fmla="*/ 230769 h 639016"/>
                <a:gd name="connsiteX346" fmla="*/ 67325 w 575441"/>
                <a:gd name="connsiteY346" fmla="*/ 230285 h 639016"/>
                <a:gd name="connsiteX347" fmla="*/ 67809 w 575441"/>
                <a:gd name="connsiteY347" fmla="*/ 230285 h 639016"/>
                <a:gd name="connsiteX348" fmla="*/ 70894 w 575441"/>
                <a:gd name="connsiteY348" fmla="*/ 225144 h 639016"/>
                <a:gd name="connsiteX349" fmla="*/ 70894 w 575441"/>
                <a:gd name="connsiteY349" fmla="*/ 224599 h 639016"/>
                <a:gd name="connsiteX350" fmla="*/ 71923 w 575441"/>
                <a:gd name="connsiteY350" fmla="*/ 223571 h 639016"/>
                <a:gd name="connsiteX351" fmla="*/ 71923 w 575441"/>
                <a:gd name="connsiteY351" fmla="*/ 223087 h 639016"/>
                <a:gd name="connsiteX352" fmla="*/ 72467 w 575441"/>
                <a:gd name="connsiteY352" fmla="*/ 220547 h 639016"/>
                <a:gd name="connsiteX353" fmla="*/ 72951 w 575441"/>
                <a:gd name="connsiteY353" fmla="*/ 217462 h 639016"/>
                <a:gd name="connsiteX354" fmla="*/ 75552 w 575441"/>
                <a:gd name="connsiteY354" fmla="*/ 214921 h 639016"/>
                <a:gd name="connsiteX355" fmla="*/ 76580 w 575441"/>
                <a:gd name="connsiteY355" fmla="*/ 215949 h 639016"/>
                <a:gd name="connsiteX356" fmla="*/ 77609 w 575441"/>
                <a:gd name="connsiteY356" fmla="*/ 215949 h 639016"/>
                <a:gd name="connsiteX357" fmla="*/ 78093 w 575441"/>
                <a:gd name="connsiteY357" fmla="*/ 214921 h 639016"/>
                <a:gd name="connsiteX358" fmla="*/ 78093 w 575441"/>
                <a:gd name="connsiteY358" fmla="*/ 212864 h 639016"/>
                <a:gd name="connsiteX359" fmla="*/ 79121 w 575441"/>
                <a:gd name="connsiteY359" fmla="*/ 211836 h 639016"/>
                <a:gd name="connsiteX360" fmla="*/ 81661 w 575441"/>
                <a:gd name="connsiteY360" fmla="*/ 211836 h 639016"/>
                <a:gd name="connsiteX361" fmla="*/ 81178 w 575441"/>
                <a:gd name="connsiteY361" fmla="*/ 210263 h 639016"/>
                <a:gd name="connsiteX362" fmla="*/ 82206 w 575441"/>
                <a:gd name="connsiteY362" fmla="*/ 209779 h 639016"/>
                <a:gd name="connsiteX363" fmla="*/ 83234 w 575441"/>
                <a:gd name="connsiteY363" fmla="*/ 209779 h 639016"/>
                <a:gd name="connsiteX364" fmla="*/ 83718 w 575441"/>
                <a:gd name="connsiteY364" fmla="*/ 210263 h 639016"/>
                <a:gd name="connsiteX365" fmla="*/ 84202 w 575441"/>
                <a:gd name="connsiteY365" fmla="*/ 209779 h 639016"/>
                <a:gd name="connsiteX366" fmla="*/ 84202 w 575441"/>
                <a:gd name="connsiteY366" fmla="*/ 209235 h 639016"/>
                <a:gd name="connsiteX367" fmla="*/ 88860 w 575441"/>
                <a:gd name="connsiteY367" fmla="*/ 207723 h 639016"/>
                <a:gd name="connsiteX368" fmla="*/ 90372 w 575441"/>
                <a:gd name="connsiteY368" fmla="*/ 205182 h 639016"/>
                <a:gd name="connsiteX369" fmla="*/ 90856 w 575441"/>
                <a:gd name="connsiteY369" fmla="*/ 205182 h 639016"/>
                <a:gd name="connsiteX370" fmla="*/ 91340 w 575441"/>
                <a:gd name="connsiteY370" fmla="*/ 206695 h 639016"/>
                <a:gd name="connsiteX371" fmla="*/ 93941 w 575441"/>
                <a:gd name="connsiteY371" fmla="*/ 206210 h 639016"/>
                <a:gd name="connsiteX372" fmla="*/ 93941 w 575441"/>
                <a:gd name="connsiteY372" fmla="*/ 207239 h 639016"/>
                <a:gd name="connsiteX373" fmla="*/ 100595 w 575441"/>
                <a:gd name="connsiteY373" fmla="*/ 209296 h 639016"/>
                <a:gd name="connsiteX374" fmla="*/ 104164 w 575441"/>
                <a:gd name="connsiteY374" fmla="*/ 208812 h 639016"/>
                <a:gd name="connsiteX375" fmla="*/ 104164 w 575441"/>
                <a:gd name="connsiteY375" fmla="*/ 207783 h 639016"/>
                <a:gd name="connsiteX376" fmla="*/ 102107 w 575441"/>
                <a:gd name="connsiteY376" fmla="*/ 208327 h 639016"/>
                <a:gd name="connsiteX377" fmla="*/ 101623 w 575441"/>
                <a:gd name="connsiteY377" fmla="*/ 206755 h 639016"/>
                <a:gd name="connsiteX378" fmla="*/ 103135 w 575441"/>
                <a:gd name="connsiteY378" fmla="*/ 205726 h 639016"/>
                <a:gd name="connsiteX379" fmla="*/ 104648 w 575441"/>
                <a:gd name="connsiteY379" fmla="*/ 207299 h 639016"/>
                <a:gd name="connsiteX380" fmla="*/ 105192 w 575441"/>
                <a:gd name="connsiteY380" fmla="*/ 207299 h 639016"/>
                <a:gd name="connsiteX381" fmla="*/ 106220 w 575441"/>
                <a:gd name="connsiteY381" fmla="*/ 208327 h 639016"/>
                <a:gd name="connsiteX382" fmla="*/ 109789 w 575441"/>
                <a:gd name="connsiteY382" fmla="*/ 208327 h 639016"/>
                <a:gd name="connsiteX383" fmla="*/ 112874 w 575441"/>
                <a:gd name="connsiteY383" fmla="*/ 213953 h 639016"/>
                <a:gd name="connsiteX384" fmla="*/ 118016 w 575441"/>
                <a:gd name="connsiteY384" fmla="*/ 212441 h 639016"/>
                <a:gd name="connsiteX385" fmla="*/ 122129 w 575441"/>
                <a:gd name="connsiteY385" fmla="*/ 220668 h 639016"/>
                <a:gd name="connsiteX386" fmla="*/ 119044 w 575441"/>
                <a:gd name="connsiteY386" fmla="*/ 222724 h 639016"/>
                <a:gd name="connsiteX387" fmla="*/ 119589 w 575441"/>
                <a:gd name="connsiteY387" fmla="*/ 223752 h 639016"/>
                <a:gd name="connsiteX388" fmla="*/ 122674 w 575441"/>
                <a:gd name="connsiteY388" fmla="*/ 221212 h 639016"/>
                <a:gd name="connsiteX389" fmla="*/ 123702 w 575441"/>
                <a:gd name="connsiteY389" fmla="*/ 223269 h 639016"/>
                <a:gd name="connsiteX390" fmla="*/ 125214 w 575441"/>
                <a:gd name="connsiteY390" fmla="*/ 223269 h 639016"/>
                <a:gd name="connsiteX391" fmla="*/ 127755 w 575441"/>
                <a:gd name="connsiteY391" fmla="*/ 220728 h 639016"/>
                <a:gd name="connsiteX392" fmla="*/ 128239 w 575441"/>
                <a:gd name="connsiteY392" fmla="*/ 211473 h 639016"/>
                <a:gd name="connsiteX393" fmla="*/ 128783 w 575441"/>
                <a:gd name="connsiteY393" fmla="*/ 211473 h 639016"/>
                <a:gd name="connsiteX394" fmla="*/ 127755 w 575441"/>
                <a:gd name="connsiteY394" fmla="*/ 209416 h 639016"/>
                <a:gd name="connsiteX395" fmla="*/ 127755 w 575441"/>
                <a:gd name="connsiteY395" fmla="*/ 207904 h 639016"/>
                <a:gd name="connsiteX396" fmla="*/ 134953 w 575441"/>
                <a:gd name="connsiteY396" fmla="*/ 197137 h 639016"/>
                <a:gd name="connsiteX397" fmla="*/ 207844 w 575441"/>
                <a:gd name="connsiteY397" fmla="*/ 267971 h 639016"/>
                <a:gd name="connsiteX398" fmla="*/ 196048 w 575441"/>
                <a:gd name="connsiteY398" fmla="*/ 279766 h 639016"/>
                <a:gd name="connsiteX399" fmla="*/ 180684 w 575441"/>
                <a:gd name="connsiteY399" fmla="*/ 269483 h 639016"/>
                <a:gd name="connsiteX400" fmla="*/ 178627 w 575441"/>
                <a:gd name="connsiteY400" fmla="*/ 273052 h 639016"/>
                <a:gd name="connsiteX401" fmla="*/ 178082 w 575441"/>
                <a:gd name="connsiteY401" fmla="*/ 273052 h 639016"/>
                <a:gd name="connsiteX402" fmla="*/ 168344 w 575441"/>
                <a:gd name="connsiteY402" fmla="*/ 282307 h 639016"/>
                <a:gd name="connsiteX403" fmla="*/ 157576 w 575441"/>
                <a:gd name="connsiteY403" fmla="*/ 286904 h 639016"/>
                <a:gd name="connsiteX404" fmla="*/ 156064 w 575441"/>
                <a:gd name="connsiteY404" fmla="*/ 287933 h 639016"/>
                <a:gd name="connsiteX405" fmla="*/ 154008 w 575441"/>
                <a:gd name="connsiteY405" fmla="*/ 288961 h 639016"/>
                <a:gd name="connsiteX406" fmla="*/ 154552 w 575441"/>
                <a:gd name="connsiteY406" fmla="*/ 289445 h 639016"/>
                <a:gd name="connsiteX407" fmla="*/ 154552 w 575441"/>
                <a:gd name="connsiteY407" fmla="*/ 289989 h 639016"/>
                <a:gd name="connsiteX408" fmla="*/ 154008 w 575441"/>
                <a:gd name="connsiteY408" fmla="*/ 289989 h 639016"/>
                <a:gd name="connsiteX409" fmla="*/ 154008 w 575441"/>
                <a:gd name="connsiteY409" fmla="*/ 289445 h 639016"/>
                <a:gd name="connsiteX410" fmla="*/ 153524 w 575441"/>
                <a:gd name="connsiteY410" fmla="*/ 289989 h 639016"/>
                <a:gd name="connsiteX411" fmla="*/ 153040 w 575441"/>
                <a:gd name="connsiteY411" fmla="*/ 288416 h 639016"/>
                <a:gd name="connsiteX412" fmla="*/ 152495 w 575441"/>
                <a:gd name="connsiteY412" fmla="*/ 287933 h 639016"/>
                <a:gd name="connsiteX413" fmla="*/ 151951 w 575441"/>
                <a:gd name="connsiteY413" fmla="*/ 285876 h 639016"/>
                <a:gd name="connsiteX414" fmla="*/ 150923 w 575441"/>
                <a:gd name="connsiteY414" fmla="*/ 284847 h 639016"/>
                <a:gd name="connsiteX415" fmla="*/ 150378 w 575441"/>
                <a:gd name="connsiteY415" fmla="*/ 285392 h 639016"/>
                <a:gd name="connsiteX416" fmla="*/ 151406 w 575441"/>
                <a:gd name="connsiteY416" fmla="*/ 285876 h 639016"/>
                <a:gd name="connsiteX417" fmla="*/ 151890 w 575441"/>
                <a:gd name="connsiteY417" fmla="*/ 289989 h 639016"/>
                <a:gd name="connsiteX418" fmla="*/ 152435 w 575441"/>
                <a:gd name="connsiteY418" fmla="*/ 291501 h 639016"/>
                <a:gd name="connsiteX419" fmla="*/ 151890 w 575441"/>
                <a:gd name="connsiteY419" fmla="*/ 290957 h 639016"/>
                <a:gd name="connsiteX420" fmla="*/ 149834 w 575441"/>
                <a:gd name="connsiteY420" fmla="*/ 291985 h 639016"/>
                <a:gd name="connsiteX421" fmla="*/ 149834 w 575441"/>
                <a:gd name="connsiteY421" fmla="*/ 291501 h 639016"/>
                <a:gd name="connsiteX422" fmla="*/ 148321 w 575441"/>
                <a:gd name="connsiteY422" fmla="*/ 291985 h 639016"/>
                <a:gd name="connsiteX423" fmla="*/ 145236 w 575441"/>
                <a:gd name="connsiteY423" fmla="*/ 291501 h 639016"/>
                <a:gd name="connsiteX424" fmla="*/ 143180 w 575441"/>
                <a:gd name="connsiteY424" fmla="*/ 289445 h 639016"/>
                <a:gd name="connsiteX425" fmla="*/ 141123 w 575441"/>
                <a:gd name="connsiteY425" fmla="*/ 285876 h 639016"/>
                <a:gd name="connsiteX426" fmla="*/ 138038 w 575441"/>
                <a:gd name="connsiteY426" fmla="*/ 282307 h 639016"/>
                <a:gd name="connsiteX427" fmla="*/ 137010 w 575441"/>
                <a:gd name="connsiteY427" fmla="*/ 277710 h 639016"/>
                <a:gd name="connsiteX428" fmla="*/ 138038 w 575441"/>
                <a:gd name="connsiteY428" fmla="*/ 277710 h 639016"/>
                <a:gd name="connsiteX429" fmla="*/ 138522 w 575441"/>
                <a:gd name="connsiteY429" fmla="*/ 279222 h 639016"/>
                <a:gd name="connsiteX430" fmla="*/ 139006 w 575441"/>
                <a:gd name="connsiteY430" fmla="*/ 278738 h 639016"/>
                <a:gd name="connsiteX431" fmla="*/ 138522 w 575441"/>
                <a:gd name="connsiteY431" fmla="*/ 276197 h 639016"/>
                <a:gd name="connsiteX432" fmla="*/ 138522 w 575441"/>
                <a:gd name="connsiteY432" fmla="*/ 274625 h 639016"/>
                <a:gd name="connsiteX433" fmla="*/ 137494 w 575441"/>
                <a:gd name="connsiteY433" fmla="*/ 272568 h 639016"/>
                <a:gd name="connsiteX434" fmla="*/ 138038 w 575441"/>
                <a:gd name="connsiteY434" fmla="*/ 272568 h 639016"/>
                <a:gd name="connsiteX435" fmla="*/ 139066 w 575441"/>
                <a:gd name="connsiteY435" fmla="*/ 273596 h 639016"/>
                <a:gd name="connsiteX436" fmla="*/ 139611 w 575441"/>
                <a:gd name="connsiteY436" fmla="*/ 273112 h 639016"/>
                <a:gd name="connsiteX437" fmla="*/ 138583 w 575441"/>
                <a:gd name="connsiteY437" fmla="*/ 272084 h 639016"/>
                <a:gd name="connsiteX438" fmla="*/ 139611 w 575441"/>
                <a:gd name="connsiteY438" fmla="*/ 270027 h 639016"/>
                <a:gd name="connsiteX439" fmla="*/ 139066 w 575441"/>
                <a:gd name="connsiteY439" fmla="*/ 269543 h 639016"/>
                <a:gd name="connsiteX440" fmla="*/ 138038 w 575441"/>
                <a:gd name="connsiteY440" fmla="*/ 267003 h 639016"/>
                <a:gd name="connsiteX441" fmla="*/ 137010 w 575441"/>
                <a:gd name="connsiteY441" fmla="*/ 267003 h 639016"/>
                <a:gd name="connsiteX442" fmla="*/ 135982 w 575441"/>
                <a:gd name="connsiteY442" fmla="*/ 271116 h 639016"/>
                <a:gd name="connsiteX443" fmla="*/ 136526 w 575441"/>
                <a:gd name="connsiteY443" fmla="*/ 272689 h 639016"/>
                <a:gd name="connsiteX444" fmla="*/ 135498 w 575441"/>
                <a:gd name="connsiteY444" fmla="*/ 272144 h 639016"/>
                <a:gd name="connsiteX445" fmla="*/ 134469 w 575441"/>
                <a:gd name="connsiteY445" fmla="*/ 271116 h 639016"/>
                <a:gd name="connsiteX446" fmla="*/ 132896 w 575441"/>
                <a:gd name="connsiteY446" fmla="*/ 271116 h 639016"/>
                <a:gd name="connsiteX447" fmla="*/ 132896 w 575441"/>
                <a:gd name="connsiteY447" fmla="*/ 270632 h 639016"/>
                <a:gd name="connsiteX448" fmla="*/ 131384 w 575441"/>
                <a:gd name="connsiteY448" fmla="*/ 269060 h 639016"/>
                <a:gd name="connsiteX449" fmla="*/ 130900 w 575441"/>
                <a:gd name="connsiteY449" fmla="*/ 269060 h 639016"/>
                <a:gd name="connsiteX450" fmla="*/ 132413 w 575441"/>
                <a:gd name="connsiteY450" fmla="*/ 270632 h 639016"/>
                <a:gd name="connsiteX451" fmla="*/ 132896 w 575441"/>
                <a:gd name="connsiteY451" fmla="*/ 272144 h 639016"/>
                <a:gd name="connsiteX452" fmla="*/ 133925 w 575441"/>
                <a:gd name="connsiteY452" fmla="*/ 271661 h 639016"/>
                <a:gd name="connsiteX453" fmla="*/ 134469 w 575441"/>
                <a:gd name="connsiteY453" fmla="*/ 272144 h 639016"/>
                <a:gd name="connsiteX454" fmla="*/ 133925 w 575441"/>
                <a:gd name="connsiteY454" fmla="*/ 274201 h 639016"/>
                <a:gd name="connsiteX455" fmla="*/ 128783 w 575441"/>
                <a:gd name="connsiteY455" fmla="*/ 272144 h 639016"/>
                <a:gd name="connsiteX456" fmla="*/ 128239 w 575441"/>
                <a:gd name="connsiteY456" fmla="*/ 272689 h 639016"/>
                <a:gd name="connsiteX457" fmla="*/ 128239 w 575441"/>
                <a:gd name="connsiteY457" fmla="*/ 272144 h 639016"/>
                <a:gd name="connsiteX458" fmla="*/ 127210 w 575441"/>
                <a:gd name="connsiteY458" fmla="*/ 272144 h 639016"/>
                <a:gd name="connsiteX459" fmla="*/ 127210 w 575441"/>
                <a:gd name="connsiteY459" fmla="*/ 273173 h 639016"/>
                <a:gd name="connsiteX460" fmla="*/ 127694 w 575441"/>
                <a:gd name="connsiteY460" fmla="*/ 273173 h 639016"/>
                <a:gd name="connsiteX461" fmla="*/ 127694 w 575441"/>
                <a:gd name="connsiteY461" fmla="*/ 273657 h 639016"/>
                <a:gd name="connsiteX462" fmla="*/ 129207 w 575441"/>
                <a:gd name="connsiteY462" fmla="*/ 274685 h 639016"/>
                <a:gd name="connsiteX463" fmla="*/ 129207 w 575441"/>
                <a:gd name="connsiteY463" fmla="*/ 275713 h 639016"/>
                <a:gd name="connsiteX464" fmla="*/ 129691 w 575441"/>
                <a:gd name="connsiteY464" fmla="*/ 276258 h 639016"/>
                <a:gd name="connsiteX465" fmla="*/ 130235 w 575441"/>
                <a:gd name="connsiteY465" fmla="*/ 276258 h 639016"/>
                <a:gd name="connsiteX466" fmla="*/ 130235 w 575441"/>
                <a:gd name="connsiteY466" fmla="*/ 276742 h 639016"/>
                <a:gd name="connsiteX467" fmla="*/ 130779 w 575441"/>
                <a:gd name="connsiteY467" fmla="*/ 277286 h 639016"/>
                <a:gd name="connsiteX468" fmla="*/ 130779 w 575441"/>
                <a:gd name="connsiteY468" fmla="*/ 280855 h 639016"/>
                <a:gd name="connsiteX469" fmla="*/ 131263 w 575441"/>
                <a:gd name="connsiteY469" fmla="*/ 281884 h 639016"/>
                <a:gd name="connsiteX470" fmla="*/ 131747 w 575441"/>
                <a:gd name="connsiteY470" fmla="*/ 283456 h 639016"/>
                <a:gd name="connsiteX471" fmla="*/ 131747 w 575441"/>
                <a:gd name="connsiteY471" fmla="*/ 287570 h 639016"/>
                <a:gd name="connsiteX472" fmla="*/ 122492 w 575441"/>
                <a:gd name="connsiteY472" fmla="*/ 293739 h 639016"/>
                <a:gd name="connsiteX473" fmla="*/ 123521 w 575441"/>
                <a:gd name="connsiteY473" fmla="*/ 294768 h 639016"/>
                <a:gd name="connsiteX474" fmla="*/ 121948 w 575441"/>
                <a:gd name="connsiteY474" fmla="*/ 296824 h 639016"/>
                <a:gd name="connsiteX475" fmla="*/ 123521 w 575441"/>
                <a:gd name="connsiteY475" fmla="*/ 297853 h 639016"/>
                <a:gd name="connsiteX476" fmla="*/ 124549 w 575441"/>
                <a:gd name="connsiteY476" fmla="*/ 296824 h 639016"/>
                <a:gd name="connsiteX477" fmla="*/ 126061 w 575441"/>
                <a:gd name="connsiteY477" fmla="*/ 299909 h 639016"/>
                <a:gd name="connsiteX478" fmla="*/ 125577 w 575441"/>
                <a:gd name="connsiteY478" fmla="*/ 301422 h 639016"/>
                <a:gd name="connsiteX479" fmla="*/ 125093 w 575441"/>
                <a:gd name="connsiteY479" fmla="*/ 300938 h 639016"/>
                <a:gd name="connsiteX480" fmla="*/ 125093 w 575441"/>
                <a:gd name="connsiteY480" fmla="*/ 302450 h 639016"/>
                <a:gd name="connsiteX481" fmla="*/ 124065 w 575441"/>
                <a:gd name="connsiteY481" fmla="*/ 302994 h 639016"/>
                <a:gd name="connsiteX482" fmla="*/ 122553 w 575441"/>
                <a:gd name="connsiteY482" fmla="*/ 302994 h 639016"/>
                <a:gd name="connsiteX483" fmla="*/ 122553 w 575441"/>
                <a:gd name="connsiteY483" fmla="*/ 304023 h 639016"/>
                <a:gd name="connsiteX484" fmla="*/ 123581 w 575441"/>
                <a:gd name="connsiteY484" fmla="*/ 304567 h 639016"/>
                <a:gd name="connsiteX485" fmla="*/ 123037 w 575441"/>
                <a:gd name="connsiteY485" fmla="*/ 306079 h 639016"/>
                <a:gd name="connsiteX486" fmla="*/ 122008 w 575441"/>
                <a:gd name="connsiteY486" fmla="*/ 305595 h 639016"/>
                <a:gd name="connsiteX487" fmla="*/ 120980 w 575441"/>
                <a:gd name="connsiteY487" fmla="*/ 303539 h 639016"/>
                <a:gd name="connsiteX488" fmla="*/ 116383 w 575441"/>
                <a:gd name="connsiteY488" fmla="*/ 300998 h 639016"/>
                <a:gd name="connsiteX489" fmla="*/ 112814 w 575441"/>
                <a:gd name="connsiteY489" fmla="*/ 302026 h 639016"/>
                <a:gd name="connsiteX490" fmla="*/ 131808 w 575441"/>
                <a:gd name="connsiteY490" fmla="*/ 322049 h 639016"/>
                <a:gd name="connsiteX491" fmla="*/ 133864 w 575441"/>
                <a:gd name="connsiteY491" fmla="*/ 318480 h 639016"/>
                <a:gd name="connsiteX492" fmla="*/ 136465 w 575441"/>
                <a:gd name="connsiteY492" fmla="*/ 319508 h 639016"/>
                <a:gd name="connsiteX493" fmla="*/ 136949 w 575441"/>
                <a:gd name="connsiteY493" fmla="*/ 316907 h 639016"/>
                <a:gd name="connsiteX494" fmla="*/ 142575 w 575441"/>
                <a:gd name="connsiteY494" fmla="*/ 319992 h 639016"/>
                <a:gd name="connsiteX495" fmla="*/ 142575 w 575441"/>
                <a:gd name="connsiteY495" fmla="*/ 317935 h 639016"/>
                <a:gd name="connsiteX496" fmla="*/ 148745 w 575441"/>
                <a:gd name="connsiteY496" fmla="*/ 311282 h 639016"/>
                <a:gd name="connsiteX497" fmla="*/ 150257 w 575441"/>
                <a:gd name="connsiteY497" fmla="*/ 310253 h 639016"/>
                <a:gd name="connsiteX498" fmla="*/ 151769 w 575441"/>
                <a:gd name="connsiteY498" fmla="*/ 312310 h 639016"/>
                <a:gd name="connsiteX499" fmla="*/ 153342 w 575441"/>
                <a:gd name="connsiteY499" fmla="*/ 313883 h 639016"/>
                <a:gd name="connsiteX500" fmla="*/ 153826 w 575441"/>
                <a:gd name="connsiteY500" fmla="*/ 315939 h 639016"/>
                <a:gd name="connsiteX501" fmla="*/ 154370 w 575441"/>
                <a:gd name="connsiteY501" fmla="*/ 321565 h 639016"/>
                <a:gd name="connsiteX502" fmla="*/ 155883 w 575441"/>
                <a:gd name="connsiteY502" fmla="*/ 323138 h 639016"/>
                <a:gd name="connsiteX503" fmla="*/ 156911 w 575441"/>
                <a:gd name="connsiteY503" fmla="*/ 323138 h 639016"/>
                <a:gd name="connsiteX504" fmla="*/ 158968 w 575441"/>
                <a:gd name="connsiteY504" fmla="*/ 324650 h 639016"/>
                <a:gd name="connsiteX505" fmla="*/ 152314 w 575441"/>
                <a:gd name="connsiteY505" fmla="*/ 331304 h 639016"/>
                <a:gd name="connsiteX506" fmla="*/ 150257 w 575441"/>
                <a:gd name="connsiteY506" fmla="*/ 330759 h 639016"/>
                <a:gd name="connsiteX507" fmla="*/ 150257 w 575441"/>
                <a:gd name="connsiteY507" fmla="*/ 335356 h 639016"/>
                <a:gd name="connsiteX508" fmla="*/ 156427 w 575441"/>
                <a:gd name="connsiteY508" fmla="*/ 333844 h 639016"/>
                <a:gd name="connsiteX509" fmla="*/ 157455 w 575441"/>
                <a:gd name="connsiteY509" fmla="*/ 336929 h 639016"/>
                <a:gd name="connsiteX510" fmla="*/ 155399 w 575441"/>
                <a:gd name="connsiteY510" fmla="*/ 338441 h 639016"/>
                <a:gd name="connsiteX511" fmla="*/ 156972 w 575441"/>
                <a:gd name="connsiteY511" fmla="*/ 338926 h 639016"/>
                <a:gd name="connsiteX512" fmla="*/ 159028 w 575441"/>
                <a:gd name="connsiteY512" fmla="*/ 341527 h 639016"/>
                <a:gd name="connsiteX513" fmla="*/ 155943 w 575441"/>
                <a:gd name="connsiteY513" fmla="*/ 343583 h 639016"/>
                <a:gd name="connsiteX514" fmla="*/ 155943 w 575441"/>
                <a:gd name="connsiteY514" fmla="*/ 344612 h 639016"/>
                <a:gd name="connsiteX515" fmla="*/ 175965 w 575441"/>
                <a:gd name="connsiteY515" fmla="*/ 360520 h 639016"/>
                <a:gd name="connsiteX516" fmla="*/ 176510 w 575441"/>
                <a:gd name="connsiteY516" fmla="*/ 377942 h 639016"/>
                <a:gd name="connsiteX517" fmla="*/ 176510 w 575441"/>
                <a:gd name="connsiteY517" fmla="*/ 391794 h 639016"/>
                <a:gd name="connsiteX518" fmla="*/ 175965 w 575441"/>
                <a:gd name="connsiteY518" fmla="*/ 406130 h 639016"/>
                <a:gd name="connsiteX519" fmla="*/ 178566 w 575441"/>
                <a:gd name="connsiteY519" fmla="*/ 412300 h 639016"/>
                <a:gd name="connsiteX520" fmla="*/ 175965 w 575441"/>
                <a:gd name="connsiteY520" fmla="*/ 413328 h 639016"/>
                <a:gd name="connsiteX521" fmla="*/ 176994 w 575441"/>
                <a:gd name="connsiteY521" fmla="*/ 422039 h 639016"/>
                <a:gd name="connsiteX522" fmla="*/ 175421 w 575441"/>
                <a:gd name="connsiteY522" fmla="*/ 423067 h 639016"/>
                <a:gd name="connsiteX523" fmla="*/ 188245 w 575441"/>
                <a:gd name="connsiteY523" fmla="*/ 457486 h 639016"/>
                <a:gd name="connsiteX524" fmla="*/ 186188 w 575441"/>
                <a:gd name="connsiteY524" fmla="*/ 457970 h 639016"/>
                <a:gd name="connsiteX525" fmla="*/ 184615 w 575441"/>
                <a:gd name="connsiteY525" fmla="*/ 460026 h 639016"/>
                <a:gd name="connsiteX526" fmla="*/ 192842 w 575441"/>
                <a:gd name="connsiteY526" fmla="*/ 480532 h 639016"/>
                <a:gd name="connsiteX527" fmla="*/ 203609 w 575441"/>
                <a:gd name="connsiteY527" fmla="*/ 503095 h 639016"/>
                <a:gd name="connsiteX528" fmla="*/ 226716 w 575441"/>
                <a:gd name="connsiteY528" fmla="*/ 527231 h 639016"/>
                <a:gd name="connsiteX529" fmla="*/ 226233 w 575441"/>
                <a:gd name="connsiteY529" fmla="*/ 527231 h 639016"/>
                <a:gd name="connsiteX530" fmla="*/ 226716 w 575441"/>
                <a:gd name="connsiteY530" fmla="*/ 528259 h 639016"/>
                <a:gd name="connsiteX531" fmla="*/ 227745 w 575441"/>
                <a:gd name="connsiteY531" fmla="*/ 527714 h 639016"/>
                <a:gd name="connsiteX532" fmla="*/ 229257 w 575441"/>
                <a:gd name="connsiteY532" fmla="*/ 527714 h 639016"/>
                <a:gd name="connsiteX533" fmla="*/ 256478 w 575441"/>
                <a:gd name="connsiteY533" fmla="*/ 530255 h 639016"/>
                <a:gd name="connsiteX534" fmla="*/ 273899 w 575441"/>
                <a:gd name="connsiteY534" fmla="*/ 535881 h 639016"/>
                <a:gd name="connsiteX535" fmla="*/ 283638 w 575441"/>
                <a:gd name="connsiteY535" fmla="*/ 543079 h 639016"/>
                <a:gd name="connsiteX536" fmla="*/ 296461 w 575441"/>
                <a:gd name="connsiteY536" fmla="*/ 551790 h 639016"/>
                <a:gd name="connsiteX537" fmla="*/ 317996 w 575441"/>
                <a:gd name="connsiteY537" fmla="*/ 575381 h 639016"/>
                <a:gd name="connsiteX538" fmla="*/ 334389 w 575441"/>
                <a:gd name="connsiteY538" fmla="*/ 602057 h 639016"/>
                <a:gd name="connsiteX539" fmla="*/ 323077 w 575441"/>
                <a:gd name="connsiteY539" fmla="*/ 611312 h 639016"/>
                <a:gd name="connsiteX540" fmla="*/ 319992 w 575441"/>
                <a:gd name="connsiteY540" fmla="*/ 607198 h 639016"/>
                <a:gd name="connsiteX541" fmla="*/ 317935 w 575441"/>
                <a:gd name="connsiteY541" fmla="*/ 607743 h 639016"/>
                <a:gd name="connsiteX542" fmla="*/ 318419 w 575441"/>
                <a:gd name="connsiteY542" fmla="*/ 611312 h 639016"/>
                <a:gd name="connsiteX543" fmla="*/ 316907 w 575441"/>
                <a:gd name="connsiteY543" fmla="*/ 612340 h 639016"/>
                <a:gd name="connsiteX544" fmla="*/ 317451 w 575441"/>
                <a:gd name="connsiteY544" fmla="*/ 613369 h 639016"/>
                <a:gd name="connsiteX545" fmla="*/ 314850 w 575441"/>
                <a:gd name="connsiteY545" fmla="*/ 614881 h 639016"/>
                <a:gd name="connsiteX546" fmla="*/ 315395 w 575441"/>
                <a:gd name="connsiteY546" fmla="*/ 615909 h 639016"/>
                <a:gd name="connsiteX547" fmla="*/ 325134 w 575441"/>
                <a:gd name="connsiteY547" fmla="*/ 611796 h 639016"/>
                <a:gd name="connsiteX548" fmla="*/ 342071 w 575441"/>
                <a:gd name="connsiteY548" fmla="*/ 633875 h 639016"/>
                <a:gd name="connsiteX549" fmla="*/ 340559 w 575441"/>
                <a:gd name="connsiteY549" fmla="*/ 627221 h 639016"/>
                <a:gd name="connsiteX550" fmla="*/ 354895 w 575441"/>
                <a:gd name="connsiteY550" fmla="*/ 622079 h 639016"/>
                <a:gd name="connsiteX551" fmla="*/ 368747 w 575441"/>
                <a:gd name="connsiteY551" fmla="*/ 637443 h 639016"/>
                <a:gd name="connsiteX552" fmla="*/ 369775 w 575441"/>
                <a:gd name="connsiteY552" fmla="*/ 639016 h 639016"/>
                <a:gd name="connsiteX553" fmla="*/ 421071 w 575441"/>
                <a:gd name="connsiteY553" fmla="*/ 614397 h 639016"/>
                <a:gd name="connsiteX554" fmla="*/ 422099 w 575441"/>
                <a:gd name="connsiteY554" fmla="*/ 614881 h 639016"/>
                <a:gd name="connsiteX555" fmla="*/ 439036 w 575441"/>
                <a:gd name="connsiteY555" fmla="*/ 619478 h 639016"/>
                <a:gd name="connsiteX556" fmla="*/ 452888 w 575441"/>
                <a:gd name="connsiteY556" fmla="*/ 622563 h 639016"/>
                <a:gd name="connsiteX557" fmla="*/ 491360 w 575441"/>
                <a:gd name="connsiteY557" fmla="*/ 632302 h 639016"/>
                <a:gd name="connsiteX558" fmla="*/ 479564 w 575441"/>
                <a:gd name="connsiteY558" fmla="*/ 623047 h 639016"/>
                <a:gd name="connsiteX559" fmla="*/ 485190 w 575441"/>
                <a:gd name="connsiteY559" fmla="*/ 590201 h 639016"/>
                <a:gd name="connsiteX560" fmla="*/ 490332 w 575441"/>
                <a:gd name="connsiteY560" fmla="*/ 576832 h 639016"/>
                <a:gd name="connsiteX561" fmla="*/ 488275 w 575441"/>
                <a:gd name="connsiteY561" fmla="*/ 555298 h 639016"/>
                <a:gd name="connsiteX562" fmla="*/ 492872 w 575441"/>
                <a:gd name="connsiteY562" fmla="*/ 553241 h 639016"/>
                <a:gd name="connsiteX563" fmla="*/ 489303 w 575441"/>
                <a:gd name="connsiteY563" fmla="*/ 546043 h 639016"/>
                <a:gd name="connsiteX564" fmla="*/ 503640 w 575441"/>
                <a:gd name="connsiteY564" fmla="*/ 540418 h 639016"/>
                <a:gd name="connsiteX565" fmla="*/ 496441 w 575441"/>
                <a:gd name="connsiteY565" fmla="*/ 486521 h 639016"/>
                <a:gd name="connsiteX566" fmla="*/ 535941 w 575441"/>
                <a:gd name="connsiteY566" fmla="*/ 440851 h 639016"/>
                <a:gd name="connsiteX567" fmla="*/ 562617 w 575441"/>
                <a:gd name="connsiteY567" fmla="*/ 429539 h 639016"/>
                <a:gd name="connsiteX568" fmla="*/ 575441 w 575441"/>
                <a:gd name="connsiteY568" fmla="*/ 424398 h 639016"/>
                <a:gd name="connsiteX569" fmla="*/ 562617 w 575441"/>
                <a:gd name="connsiteY569" fmla="*/ 407460 h 63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Lst>
              <a:rect l="l" t="t" r="r" b="b"/>
              <a:pathLst>
                <a:path w="575441" h="639016">
                  <a:moveTo>
                    <a:pt x="562859" y="406916"/>
                  </a:moveTo>
                  <a:lnTo>
                    <a:pt x="539752" y="377155"/>
                  </a:lnTo>
                  <a:lnTo>
                    <a:pt x="516161" y="339167"/>
                  </a:lnTo>
                  <a:cubicBezTo>
                    <a:pt x="498679" y="322956"/>
                    <a:pt x="481500" y="306200"/>
                    <a:pt x="459724" y="296038"/>
                  </a:cubicBezTo>
                  <a:lnTo>
                    <a:pt x="459240" y="295554"/>
                  </a:lnTo>
                  <a:lnTo>
                    <a:pt x="459240" y="294526"/>
                  </a:lnTo>
                  <a:lnTo>
                    <a:pt x="457667" y="292469"/>
                  </a:lnTo>
                  <a:lnTo>
                    <a:pt x="453554" y="285815"/>
                  </a:lnTo>
                  <a:lnTo>
                    <a:pt x="453554" y="284787"/>
                  </a:lnTo>
                  <a:lnTo>
                    <a:pt x="452525" y="284242"/>
                  </a:lnTo>
                  <a:lnTo>
                    <a:pt x="451013" y="281702"/>
                  </a:lnTo>
                  <a:lnTo>
                    <a:pt x="443815" y="269362"/>
                  </a:lnTo>
                  <a:lnTo>
                    <a:pt x="435588" y="248856"/>
                  </a:lnTo>
                  <a:lnTo>
                    <a:pt x="433048" y="242686"/>
                  </a:lnTo>
                  <a:lnTo>
                    <a:pt x="420224" y="204214"/>
                  </a:lnTo>
                  <a:lnTo>
                    <a:pt x="409457" y="170884"/>
                  </a:lnTo>
                  <a:lnTo>
                    <a:pt x="407400" y="169372"/>
                  </a:lnTo>
                  <a:lnTo>
                    <a:pt x="400746" y="166771"/>
                  </a:lnTo>
                  <a:lnTo>
                    <a:pt x="368384" y="153463"/>
                  </a:lnTo>
                  <a:lnTo>
                    <a:pt x="358101" y="143724"/>
                  </a:lnTo>
                  <a:lnTo>
                    <a:pt x="354532" y="122674"/>
                  </a:lnTo>
                  <a:lnTo>
                    <a:pt x="350963" y="119044"/>
                  </a:lnTo>
                  <a:lnTo>
                    <a:pt x="353020" y="117532"/>
                  </a:lnTo>
                  <a:lnTo>
                    <a:pt x="351507" y="107249"/>
                  </a:lnTo>
                  <a:lnTo>
                    <a:pt x="343281" y="104164"/>
                  </a:lnTo>
                  <a:lnTo>
                    <a:pt x="340740" y="103135"/>
                  </a:lnTo>
                  <a:lnTo>
                    <a:pt x="326888" y="73858"/>
                  </a:lnTo>
                  <a:lnTo>
                    <a:pt x="324831" y="68717"/>
                  </a:lnTo>
                  <a:lnTo>
                    <a:pt x="324287" y="67688"/>
                  </a:lnTo>
                  <a:lnTo>
                    <a:pt x="319690" y="58434"/>
                  </a:lnTo>
                  <a:lnTo>
                    <a:pt x="320718" y="58978"/>
                  </a:lnTo>
                  <a:lnTo>
                    <a:pt x="321746" y="58978"/>
                  </a:lnTo>
                  <a:lnTo>
                    <a:pt x="322775" y="58434"/>
                  </a:lnTo>
                  <a:lnTo>
                    <a:pt x="323258" y="57405"/>
                  </a:lnTo>
                  <a:lnTo>
                    <a:pt x="322775" y="56921"/>
                  </a:lnTo>
                  <a:lnTo>
                    <a:pt x="322230" y="55409"/>
                  </a:lnTo>
                  <a:lnTo>
                    <a:pt x="321202" y="55409"/>
                  </a:lnTo>
                  <a:lnTo>
                    <a:pt x="321202" y="54864"/>
                  </a:lnTo>
                  <a:lnTo>
                    <a:pt x="319690" y="54864"/>
                  </a:lnTo>
                  <a:lnTo>
                    <a:pt x="319690" y="52324"/>
                  </a:lnTo>
                  <a:lnTo>
                    <a:pt x="318177" y="15909"/>
                  </a:lnTo>
                  <a:cubicBezTo>
                    <a:pt x="301361" y="5928"/>
                    <a:pt x="300635" y="3448"/>
                    <a:pt x="295736" y="1452"/>
                  </a:cubicBezTo>
                  <a:lnTo>
                    <a:pt x="297127" y="5626"/>
                  </a:lnTo>
                  <a:lnTo>
                    <a:pt x="292530" y="16393"/>
                  </a:lnTo>
                  <a:lnTo>
                    <a:pt x="289445" y="24075"/>
                  </a:lnTo>
                  <a:lnTo>
                    <a:pt x="283275" y="17421"/>
                  </a:lnTo>
                  <a:lnTo>
                    <a:pt x="284847" y="12280"/>
                  </a:lnTo>
                  <a:lnTo>
                    <a:pt x="285331" y="11735"/>
                  </a:lnTo>
                  <a:lnTo>
                    <a:pt x="282791" y="10223"/>
                  </a:lnTo>
                  <a:lnTo>
                    <a:pt x="278677" y="13308"/>
                  </a:lnTo>
                  <a:lnTo>
                    <a:pt x="278133" y="12280"/>
                  </a:lnTo>
                  <a:lnTo>
                    <a:pt x="269422" y="16393"/>
                  </a:lnTo>
                  <a:lnTo>
                    <a:pt x="271479" y="18449"/>
                  </a:lnTo>
                  <a:lnTo>
                    <a:pt x="274020" y="20022"/>
                  </a:lnTo>
                  <a:lnTo>
                    <a:pt x="274020" y="20506"/>
                  </a:lnTo>
                  <a:lnTo>
                    <a:pt x="273536" y="20506"/>
                  </a:lnTo>
                  <a:lnTo>
                    <a:pt x="273536" y="20990"/>
                  </a:lnTo>
                  <a:lnTo>
                    <a:pt x="268394" y="18933"/>
                  </a:lnTo>
                  <a:lnTo>
                    <a:pt x="268394" y="28189"/>
                  </a:lnTo>
                  <a:lnTo>
                    <a:pt x="270451" y="28672"/>
                  </a:lnTo>
                  <a:lnTo>
                    <a:pt x="271479" y="29701"/>
                  </a:lnTo>
                  <a:lnTo>
                    <a:pt x="270451" y="30729"/>
                  </a:lnTo>
                  <a:lnTo>
                    <a:pt x="268938" y="31213"/>
                  </a:lnTo>
                  <a:lnTo>
                    <a:pt x="272023" y="36355"/>
                  </a:lnTo>
                  <a:lnTo>
                    <a:pt x="272023" y="36839"/>
                  </a:lnTo>
                  <a:lnTo>
                    <a:pt x="272507" y="37323"/>
                  </a:lnTo>
                  <a:lnTo>
                    <a:pt x="272023" y="38351"/>
                  </a:lnTo>
                  <a:lnTo>
                    <a:pt x="271479" y="37867"/>
                  </a:lnTo>
                  <a:lnTo>
                    <a:pt x="270451" y="39379"/>
                  </a:lnTo>
                  <a:lnTo>
                    <a:pt x="268938" y="38895"/>
                  </a:lnTo>
                  <a:lnTo>
                    <a:pt x="267366" y="41436"/>
                  </a:lnTo>
                  <a:lnTo>
                    <a:pt x="266337" y="39924"/>
                  </a:lnTo>
                  <a:lnTo>
                    <a:pt x="259683" y="44037"/>
                  </a:lnTo>
                  <a:lnTo>
                    <a:pt x="261740" y="46093"/>
                  </a:lnTo>
                  <a:lnTo>
                    <a:pt x="261740" y="46577"/>
                  </a:lnTo>
                  <a:lnTo>
                    <a:pt x="261256" y="46093"/>
                  </a:lnTo>
                  <a:lnTo>
                    <a:pt x="260772" y="46093"/>
                  </a:lnTo>
                  <a:lnTo>
                    <a:pt x="259744" y="45065"/>
                  </a:lnTo>
                  <a:lnTo>
                    <a:pt x="258716" y="45610"/>
                  </a:lnTo>
                  <a:lnTo>
                    <a:pt x="257687" y="49178"/>
                  </a:lnTo>
                  <a:lnTo>
                    <a:pt x="256175" y="48634"/>
                  </a:lnTo>
                  <a:lnTo>
                    <a:pt x="255691" y="49178"/>
                  </a:lnTo>
                  <a:lnTo>
                    <a:pt x="257203" y="51235"/>
                  </a:lnTo>
                  <a:lnTo>
                    <a:pt x="257687" y="51235"/>
                  </a:lnTo>
                  <a:lnTo>
                    <a:pt x="258716" y="53776"/>
                  </a:lnTo>
                  <a:lnTo>
                    <a:pt x="261801" y="58917"/>
                  </a:lnTo>
                  <a:lnTo>
                    <a:pt x="262829" y="59946"/>
                  </a:lnTo>
                  <a:lnTo>
                    <a:pt x="262285" y="60429"/>
                  </a:lnTo>
                  <a:lnTo>
                    <a:pt x="263797" y="62970"/>
                  </a:lnTo>
                  <a:lnTo>
                    <a:pt x="263797" y="62486"/>
                  </a:lnTo>
                  <a:lnTo>
                    <a:pt x="270451" y="74282"/>
                  </a:lnTo>
                  <a:lnTo>
                    <a:pt x="274564" y="78395"/>
                  </a:lnTo>
                  <a:lnTo>
                    <a:pt x="273052" y="81480"/>
                  </a:lnTo>
                  <a:lnTo>
                    <a:pt x="269483" y="76883"/>
                  </a:lnTo>
                  <a:lnTo>
                    <a:pt x="268999" y="77367"/>
                  </a:lnTo>
                  <a:lnTo>
                    <a:pt x="268999" y="78395"/>
                  </a:lnTo>
                  <a:lnTo>
                    <a:pt x="264886" y="82508"/>
                  </a:lnTo>
                  <a:lnTo>
                    <a:pt x="263857" y="80996"/>
                  </a:lnTo>
                  <a:lnTo>
                    <a:pt x="264402" y="80512"/>
                  </a:lnTo>
                  <a:lnTo>
                    <a:pt x="262889" y="78456"/>
                  </a:lnTo>
                  <a:lnTo>
                    <a:pt x="260288" y="80512"/>
                  </a:lnTo>
                  <a:lnTo>
                    <a:pt x="258232" y="78456"/>
                  </a:lnTo>
                  <a:lnTo>
                    <a:pt x="259260" y="77427"/>
                  </a:lnTo>
                  <a:lnTo>
                    <a:pt x="259260" y="76943"/>
                  </a:lnTo>
                  <a:lnTo>
                    <a:pt x="256659" y="77972"/>
                  </a:lnTo>
                  <a:lnTo>
                    <a:pt x="256175" y="75915"/>
                  </a:lnTo>
                  <a:lnTo>
                    <a:pt x="249521" y="77972"/>
                  </a:lnTo>
                  <a:lnTo>
                    <a:pt x="248493" y="76943"/>
                  </a:lnTo>
                  <a:lnTo>
                    <a:pt x="246436" y="78456"/>
                  </a:lnTo>
                  <a:lnTo>
                    <a:pt x="240811" y="73858"/>
                  </a:lnTo>
                  <a:lnTo>
                    <a:pt x="242323" y="71802"/>
                  </a:lnTo>
                  <a:lnTo>
                    <a:pt x="241839" y="71318"/>
                  </a:lnTo>
                  <a:lnTo>
                    <a:pt x="240327" y="73374"/>
                  </a:lnTo>
                  <a:lnTo>
                    <a:pt x="233128" y="66721"/>
                  </a:lnTo>
                  <a:lnTo>
                    <a:pt x="228531" y="59522"/>
                  </a:lnTo>
                  <a:lnTo>
                    <a:pt x="225991" y="62063"/>
                  </a:lnTo>
                  <a:lnTo>
                    <a:pt x="222422" y="63091"/>
                  </a:lnTo>
                  <a:lnTo>
                    <a:pt x="221393" y="61035"/>
                  </a:lnTo>
                  <a:lnTo>
                    <a:pt x="219821" y="62063"/>
                  </a:lnTo>
                  <a:lnTo>
                    <a:pt x="220365" y="64603"/>
                  </a:lnTo>
                  <a:lnTo>
                    <a:pt x="217824" y="68172"/>
                  </a:lnTo>
                  <a:lnTo>
                    <a:pt x="221393" y="71741"/>
                  </a:lnTo>
                  <a:lnTo>
                    <a:pt x="218308" y="74342"/>
                  </a:lnTo>
                  <a:lnTo>
                    <a:pt x="218308" y="73798"/>
                  </a:lnTo>
                  <a:lnTo>
                    <a:pt x="213167" y="66600"/>
                  </a:lnTo>
                  <a:lnTo>
                    <a:pt x="209053" y="71197"/>
                  </a:lnTo>
                  <a:lnTo>
                    <a:pt x="201371" y="53776"/>
                  </a:lnTo>
                  <a:lnTo>
                    <a:pt x="190604" y="30184"/>
                  </a:lnTo>
                  <a:lnTo>
                    <a:pt x="190120" y="29701"/>
                  </a:lnTo>
                  <a:lnTo>
                    <a:pt x="185523" y="25103"/>
                  </a:lnTo>
                  <a:lnTo>
                    <a:pt x="185523" y="25588"/>
                  </a:lnTo>
                  <a:lnTo>
                    <a:pt x="184978" y="27160"/>
                  </a:lnTo>
                  <a:lnTo>
                    <a:pt x="179837" y="27160"/>
                  </a:lnTo>
                  <a:lnTo>
                    <a:pt x="180865" y="22563"/>
                  </a:lnTo>
                  <a:lnTo>
                    <a:pt x="176752" y="19478"/>
                  </a:lnTo>
                  <a:lnTo>
                    <a:pt x="177780" y="25103"/>
                  </a:lnTo>
                  <a:lnTo>
                    <a:pt x="171610" y="28189"/>
                  </a:lnTo>
                  <a:lnTo>
                    <a:pt x="163383" y="23047"/>
                  </a:lnTo>
                  <a:lnTo>
                    <a:pt x="143361" y="16393"/>
                  </a:lnTo>
                  <a:lnTo>
                    <a:pt x="135135" y="0"/>
                  </a:lnTo>
                  <a:lnTo>
                    <a:pt x="125396" y="1029"/>
                  </a:lnTo>
                  <a:lnTo>
                    <a:pt x="117714" y="14881"/>
                  </a:lnTo>
                  <a:lnTo>
                    <a:pt x="118742" y="27705"/>
                  </a:lnTo>
                  <a:lnTo>
                    <a:pt x="116685" y="48755"/>
                  </a:lnTo>
                  <a:lnTo>
                    <a:pt x="114145" y="49784"/>
                  </a:lnTo>
                  <a:lnTo>
                    <a:pt x="114145" y="50812"/>
                  </a:lnTo>
                  <a:lnTo>
                    <a:pt x="115173" y="52324"/>
                  </a:lnTo>
                  <a:lnTo>
                    <a:pt x="116685" y="51296"/>
                  </a:lnTo>
                  <a:lnTo>
                    <a:pt x="117169" y="51840"/>
                  </a:lnTo>
                  <a:lnTo>
                    <a:pt x="118197" y="53897"/>
                  </a:lnTo>
                  <a:lnTo>
                    <a:pt x="118197" y="55470"/>
                  </a:lnTo>
                  <a:lnTo>
                    <a:pt x="117653" y="56982"/>
                  </a:lnTo>
                  <a:lnTo>
                    <a:pt x="116625" y="57465"/>
                  </a:lnTo>
                  <a:lnTo>
                    <a:pt x="113540" y="57465"/>
                  </a:lnTo>
                  <a:lnTo>
                    <a:pt x="113540" y="58494"/>
                  </a:lnTo>
                  <a:lnTo>
                    <a:pt x="114084" y="59038"/>
                  </a:lnTo>
                  <a:lnTo>
                    <a:pt x="117653" y="62123"/>
                  </a:lnTo>
                  <a:lnTo>
                    <a:pt x="118681" y="63152"/>
                  </a:lnTo>
                  <a:lnTo>
                    <a:pt x="118197" y="65692"/>
                  </a:lnTo>
                  <a:lnTo>
                    <a:pt x="118197" y="67265"/>
                  </a:lnTo>
                  <a:lnTo>
                    <a:pt x="117653" y="68293"/>
                  </a:lnTo>
                  <a:lnTo>
                    <a:pt x="115112" y="70350"/>
                  </a:lnTo>
                  <a:lnTo>
                    <a:pt x="110515" y="70350"/>
                  </a:lnTo>
                  <a:lnTo>
                    <a:pt x="109487" y="70894"/>
                  </a:lnTo>
                  <a:lnTo>
                    <a:pt x="109487" y="71923"/>
                  </a:lnTo>
                  <a:lnTo>
                    <a:pt x="109971" y="72951"/>
                  </a:lnTo>
                  <a:lnTo>
                    <a:pt x="110999" y="75492"/>
                  </a:lnTo>
                  <a:lnTo>
                    <a:pt x="112511" y="76520"/>
                  </a:lnTo>
                  <a:lnTo>
                    <a:pt x="114568" y="77064"/>
                  </a:lnTo>
                  <a:lnTo>
                    <a:pt x="118681" y="83234"/>
                  </a:lnTo>
                  <a:lnTo>
                    <a:pt x="119165" y="85291"/>
                  </a:lnTo>
                  <a:lnTo>
                    <a:pt x="119710" y="86319"/>
                  </a:lnTo>
                  <a:lnTo>
                    <a:pt x="119165" y="86864"/>
                  </a:lnTo>
                  <a:lnTo>
                    <a:pt x="118681" y="87892"/>
                  </a:lnTo>
                  <a:lnTo>
                    <a:pt x="118197" y="87892"/>
                  </a:lnTo>
                  <a:lnTo>
                    <a:pt x="118681" y="88920"/>
                  </a:lnTo>
                  <a:lnTo>
                    <a:pt x="120194" y="89404"/>
                  </a:lnTo>
                  <a:lnTo>
                    <a:pt x="120678" y="89888"/>
                  </a:lnTo>
                  <a:lnTo>
                    <a:pt x="119165" y="91461"/>
                  </a:lnTo>
                  <a:lnTo>
                    <a:pt x="118681" y="91461"/>
                  </a:lnTo>
                  <a:lnTo>
                    <a:pt x="118197" y="90917"/>
                  </a:lnTo>
                  <a:lnTo>
                    <a:pt x="117653" y="91461"/>
                  </a:lnTo>
                  <a:lnTo>
                    <a:pt x="117109" y="92973"/>
                  </a:lnTo>
                  <a:lnTo>
                    <a:pt x="116080" y="94002"/>
                  </a:lnTo>
                  <a:lnTo>
                    <a:pt x="115052" y="94485"/>
                  </a:lnTo>
                  <a:lnTo>
                    <a:pt x="113479" y="94485"/>
                  </a:lnTo>
                  <a:lnTo>
                    <a:pt x="111967" y="95514"/>
                  </a:lnTo>
                  <a:lnTo>
                    <a:pt x="111423" y="96058"/>
                  </a:lnTo>
                  <a:lnTo>
                    <a:pt x="110394" y="96058"/>
                  </a:lnTo>
                  <a:lnTo>
                    <a:pt x="109366" y="97086"/>
                  </a:lnTo>
                  <a:lnTo>
                    <a:pt x="109366" y="98599"/>
                  </a:lnTo>
                  <a:lnTo>
                    <a:pt x="109850" y="99083"/>
                  </a:lnTo>
                  <a:lnTo>
                    <a:pt x="110878" y="99627"/>
                  </a:lnTo>
                  <a:lnTo>
                    <a:pt x="112390" y="100111"/>
                  </a:lnTo>
                  <a:lnTo>
                    <a:pt x="112874" y="101139"/>
                  </a:lnTo>
                  <a:lnTo>
                    <a:pt x="112874" y="102168"/>
                  </a:lnTo>
                  <a:lnTo>
                    <a:pt x="112390" y="102652"/>
                  </a:lnTo>
                  <a:lnTo>
                    <a:pt x="111362" y="103196"/>
                  </a:lnTo>
                  <a:lnTo>
                    <a:pt x="110334" y="103196"/>
                  </a:lnTo>
                  <a:lnTo>
                    <a:pt x="108277" y="101139"/>
                  </a:lnTo>
                  <a:lnTo>
                    <a:pt x="107249" y="101139"/>
                  </a:lnTo>
                  <a:lnTo>
                    <a:pt x="106765" y="102652"/>
                  </a:lnTo>
                  <a:lnTo>
                    <a:pt x="107793" y="104708"/>
                  </a:lnTo>
                  <a:lnTo>
                    <a:pt x="108821" y="106220"/>
                  </a:lnTo>
                  <a:lnTo>
                    <a:pt x="108821" y="107793"/>
                  </a:lnTo>
                  <a:lnTo>
                    <a:pt x="107793" y="107249"/>
                  </a:lnTo>
                  <a:lnTo>
                    <a:pt x="106765" y="106220"/>
                  </a:lnTo>
                  <a:lnTo>
                    <a:pt x="106220" y="105737"/>
                  </a:lnTo>
                  <a:lnTo>
                    <a:pt x="105737" y="106765"/>
                  </a:lnTo>
                  <a:lnTo>
                    <a:pt x="104708" y="106765"/>
                  </a:lnTo>
                  <a:lnTo>
                    <a:pt x="104164" y="104708"/>
                  </a:lnTo>
                  <a:lnTo>
                    <a:pt x="102651" y="100595"/>
                  </a:lnTo>
                  <a:lnTo>
                    <a:pt x="101139" y="98538"/>
                  </a:lnTo>
                  <a:lnTo>
                    <a:pt x="98538" y="95998"/>
                  </a:lnTo>
                  <a:lnTo>
                    <a:pt x="90856" y="85231"/>
                  </a:lnTo>
                  <a:lnTo>
                    <a:pt x="89828" y="84202"/>
                  </a:lnTo>
                  <a:lnTo>
                    <a:pt x="86259" y="84202"/>
                  </a:lnTo>
                  <a:lnTo>
                    <a:pt x="85714" y="85231"/>
                  </a:lnTo>
                  <a:lnTo>
                    <a:pt x="84686" y="88316"/>
                  </a:lnTo>
                  <a:lnTo>
                    <a:pt x="85230" y="89344"/>
                  </a:lnTo>
                  <a:lnTo>
                    <a:pt x="87771" y="93457"/>
                  </a:lnTo>
                  <a:lnTo>
                    <a:pt x="89828" y="94485"/>
                  </a:lnTo>
                  <a:lnTo>
                    <a:pt x="90372" y="95514"/>
                  </a:lnTo>
                  <a:lnTo>
                    <a:pt x="89828" y="98599"/>
                  </a:lnTo>
                  <a:lnTo>
                    <a:pt x="90856" y="99627"/>
                  </a:lnTo>
                  <a:lnTo>
                    <a:pt x="95998" y="101684"/>
                  </a:lnTo>
                  <a:lnTo>
                    <a:pt x="95998" y="102228"/>
                  </a:lnTo>
                  <a:lnTo>
                    <a:pt x="95453" y="102712"/>
                  </a:lnTo>
                  <a:lnTo>
                    <a:pt x="93397" y="103740"/>
                  </a:lnTo>
                  <a:lnTo>
                    <a:pt x="91340" y="103256"/>
                  </a:lnTo>
                  <a:lnTo>
                    <a:pt x="90856" y="103256"/>
                  </a:lnTo>
                  <a:lnTo>
                    <a:pt x="89828" y="104285"/>
                  </a:lnTo>
                  <a:lnTo>
                    <a:pt x="89344" y="105313"/>
                  </a:lnTo>
                  <a:lnTo>
                    <a:pt x="87287" y="105313"/>
                  </a:lnTo>
                  <a:lnTo>
                    <a:pt x="86259" y="106341"/>
                  </a:lnTo>
                  <a:lnTo>
                    <a:pt x="85714" y="107370"/>
                  </a:lnTo>
                  <a:cubicBezTo>
                    <a:pt x="80996" y="107975"/>
                    <a:pt x="83658" y="99748"/>
                    <a:pt x="78032" y="103801"/>
                  </a:cubicBezTo>
                  <a:lnTo>
                    <a:pt x="76520" y="104345"/>
                  </a:lnTo>
                  <a:lnTo>
                    <a:pt x="74947" y="104345"/>
                  </a:lnTo>
                  <a:lnTo>
                    <a:pt x="70834" y="106402"/>
                  </a:lnTo>
                  <a:lnTo>
                    <a:pt x="69261" y="106946"/>
                  </a:lnTo>
                  <a:lnTo>
                    <a:pt x="67204" y="106946"/>
                  </a:lnTo>
                  <a:lnTo>
                    <a:pt x="66721" y="105918"/>
                  </a:lnTo>
                  <a:lnTo>
                    <a:pt x="66176" y="103378"/>
                  </a:lnTo>
                  <a:lnTo>
                    <a:pt x="65148" y="101321"/>
                  </a:lnTo>
                  <a:lnTo>
                    <a:pt x="64119" y="100837"/>
                  </a:lnTo>
                  <a:lnTo>
                    <a:pt x="63091" y="100837"/>
                  </a:lnTo>
                  <a:lnTo>
                    <a:pt x="62547" y="102349"/>
                  </a:lnTo>
                  <a:lnTo>
                    <a:pt x="64059" y="104890"/>
                  </a:lnTo>
                  <a:lnTo>
                    <a:pt x="65087" y="106402"/>
                  </a:lnTo>
                  <a:lnTo>
                    <a:pt x="65571" y="106946"/>
                  </a:lnTo>
                  <a:lnTo>
                    <a:pt x="65571" y="107430"/>
                  </a:lnTo>
                  <a:lnTo>
                    <a:pt x="64543" y="107430"/>
                  </a:lnTo>
                  <a:lnTo>
                    <a:pt x="63514" y="106402"/>
                  </a:lnTo>
                  <a:lnTo>
                    <a:pt x="62486" y="106402"/>
                  </a:lnTo>
                  <a:lnTo>
                    <a:pt x="61942" y="106946"/>
                  </a:lnTo>
                  <a:lnTo>
                    <a:pt x="62486" y="111060"/>
                  </a:lnTo>
                  <a:lnTo>
                    <a:pt x="62486" y="112088"/>
                  </a:lnTo>
                  <a:lnTo>
                    <a:pt x="61942" y="112088"/>
                  </a:lnTo>
                  <a:lnTo>
                    <a:pt x="57345" y="104406"/>
                  </a:lnTo>
                  <a:lnTo>
                    <a:pt x="52203" y="103862"/>
                  </a:lnTo>
                  <a:lnTo>
                    <a:pt x="48090" y="103378"/>
                  </a:lnTo>
                  <a:lnTo>
                    <a:pt x="47061" y="103862"/>
                  </a:lnTo>
                  <a:lnTo>
                    <a:pt x="48090" y="105918"/>
                  </a:lnTo>
                  <a:lnTo>
                    <a:pt x="48090" y="106946"/>
                  </a:lnTo>
                  <a:lnTo>
                    <a:pt x="47061" y="106946"/>
                  </a:lnTo>
                  <a:lnTo>
                    <a:pt x="46577" y="107430"/>
                  </a:lnTo>
                  <a:lnTo>
                    <a:pt x="47061" y="109003"/>
                  </a:lnTo>
                  <a:lnTo>
                    <a:pt x="46577" y="109487"/>
                  </a:lnTo>
                  <a:lnTo>
                    <a:pt x="46033" y="109003"/>
                  </a:lnTo>
                  <a:lnTo>
                    <a:pt x="42464" y="101321"/>
                  </a:lnTo>
                  <a:lnTo>
                    <a:pt x="41920" y="100837"/>
                  </a:lnTo>
                  <a:lnTo>
                    <a:pt x="40407" y="100837"/>
                  </a:lnTo>
                  <a:lnTo>
                    <a:pt x="39863" y="101321"/>
                  </a:lnTo>
                  <a:lnTo>
                    <a:pt x="40891" y="103862"/>
                  </a:lnTo>
                  <a:lnTo>
                    <a:pt x="40347" y="104406"/>
                  </a:lnTo>
                  <a:lnTo>
                    <a:pt x="38835" y="103378"/>
                  </a:lnTo>
                  <a:lnTo>
                    <a:pt x="38290" y="103862"/>
                  </a:lnTo>
                  <a:lnTo>
                    <a:pt x="38835" y="105434"/>
                  </a:lnTo>
                  <a:lnTo>
                    <a:pt x="40891" y="107975"/>
                  </a:lnTo>
                  <a:lnTo>
                    <a:pt x="43432" y="114629"/>
                  </a:lnTo>
                  <a:lnTo>
                    <a:pt x="42948" y="115657"/>
                  </a:lnTo>
                  <a:lnTo>
                    <a:pt x="41436" y="116685"/>
                  </a:lnTo>
                  <a:lnTo>
                    <a:pt x="40952" y="117230"/>
                  </a:lnTo>
                  <a:lnTo>
                    <a:pt x="40952" y="119286"/>
                  </a:lnTo>
                  <a:lnTo>
                    <a:pt x="39379" y="120859"/>
                  </a:lnTo>
                  <a:lnTo>
                    <a:pt x="38351" y="120859"/>
                  </a:lnTo>
                  <a:lnTo>
                    <a:pt x="36294" y="117290"/>
                  </a:lnTo>
                  <a:lnTo>
                    <a:pt x="29640" y="103922"/>
                  </a:lnTo>
                  <a:lnTo>
                    <a:pt x="26555" y="101381"/>
                  </a:lnTo>
                  <a:lnTo>
                    <a:pt x="25043" y="108580"/>
                  </a:lnTo>
                  <a:lnTo>
                    <a:pt x="29156" y="109124"/>
                  </a:lnTo>
                  <a:lnTo>
                    <a:pt x="38895" y="128118"/>
                  </a:lnTo>
                  <a:lnTo>
                    <a:pt x="35326" y="140942"/>
                  </a:lnTo>
                  <a:lnTo>
                    <a:pt x="29701" y="141426"/>
                  </a:lnTo>
                  <a:lnTo>
                    <a:pt x="31213" y="133199"/>
                  </a:lnTo>
                  <a:lnTo>
                    <a:pt x="23531" y="125517"/>
                  </a:lnTo>
                  <a:lnTo>
                    <a:pt x="14820" y="126545"/>
                  </a:lnTo>
                  <a:lnTo>
                    <a:pt x="11735" y="133743"/>
                  </a:lnTo>
                  <a:lnTo>
                    <a:pt x="12763" y="136284"/>
                  </a:lnTo>
                  <a:lnTo>
                    <a:pt x="7138" y="143482"/>
                  </a:lnTo>
                  <a:lnTo>
                    <a:pt x="7682" y="147596"/>
                  </a:lnTo>
                  <a:lnTo>
                    <a:pt x="12824" y="150681"/>
                  </a:lnTo>
                  <a:lnTo>
                    <a:pt x="6654" y="160964"/>
                  </a:lnTo>
                  <a:lnTo>
                    <a:pt x="4113" y="156850"/>
                  </a:lnTo>
                  <a:lnTo>
                    <a:pt x="544" y="158907"/>
                  </a:lnTo>
                  <a:lnTo>
                    <a:pt x="2057" y="161992"/>
                  </a:lnTo>
                  <a:lnTo>
                    <a:pt x="5142" y="170219"/>
                  </a:lnTo>
                  <a:lnTo>
                    <a:pt x="0" y="176873"/>
                  </a:lnTo>
                  <a:lnTo>
                    <a:pt x="4597" y="175844"/>
                  </a:lnTo>
                  <a:lnTo>
                    <a:pt x="6170" y="182499"/>
                  </a:lnTo>
                  <a:lnTo>
                    <a:pt x="7198" y="183527"/>
                  </a:lnTo>
                  <a:lnTo>
                    <a:pt x="14881" y="189696"/>
                  </a:lnTo>
                  <a:lnTo>
                    <a:pt x="33874" y="207662"/>
                  </a:lnTo>
                  <a:lnTo>
                    <a:pt x="44158" y="216373"/>
                  </a:lnTo>
                  <a:lnTo>
                    <a:pt x="45186" y="214861"/>
                  </a:lnTo>
                  <a:lnTo>
                    <a:pt x="46759" y="215405"/>
                  </a:lnTo>
                  <a:lnTo>
                    <a:pt x="48815" y="214376"/>
                  </a:lnTo>
                  <a:lnTo>
                    <a:pt x="48332" y="214376"/>
                  </a:lnTo>
                  <a:lnTo>
                    <a:pt x="48815" y="213832"/>
                  </a:lnTo>
                  <a:lnTo>
                    <a:pt x="49844" y="216373"/>
                  </a:lnTo>
                  <a:lnTo>
                    <a:pt x="50872" y="217946"/>
                  </a:lnTo>
                  <a:lnTo>
                    <a:pt x="48332" y="218429"/>
                  </a:lnTo>
                  <a:lnTo>
                    <a:pt x="47303" y="216373"/>
                  </a:lnTo>
                  <a:lnTo>
                    <a:pt x="45247" y="215889"/>
                  </a:lnTo>
                  <a:lnTo>
                    <a:pt x="45247" y="216917"/>
                  </a:lnTo>
                  <a:lnTo>
                    <a:pt x="49360" y="221514"/>
                  </a:lnTo>
                  <a:lnTo>
                    <a:pt x="49904" y="221998"/>
                  </a:lnTo>
                  <a:lnTo>
                    <a:pt x="50933" y="221998"/>
                  </a:lnTo>
                  <a:lnTo>
                    <a:pt x="52445" y="224539"/>
                  </a:lnTo>
                  <a:lnTo>
                    <a:pt x="53473" y="224055"/>
                  </a:lnTo>
                  <a:lnTo>
                    <a:pt x="57586" y="229197"/>
                  </a:lnTo>
                  <a:lnTo>
                    <a:pt x="58070" y="228713"/>
                  </a:lnTo>
                  <a:lnTo>
                    <a:pt x="60127" y="231798"/>
                  </a:lnTo>
                  <a:lnTo>
                    <a:pt x="61700" y="231798"/>
                  </a:lnTo>
                  <a:lnTo>
                    <a:pt x="63273" y="232826"/>
                  </a:lnTo>
                  <a:lnTo>
                    <a:pt x="63273" y="233370"/>
                  </a:lnTo>
                  <a:lnTo>
                    <a:pt x="63756" y="233854"/>
                  </a:lnTo>
                  <a:lnTo>
                    <a:pt x="63273" y="234883"/>
                  </a:lnTo>
                  <a:lnTo>
                    <a:pt x="64785" y="235367"/>
                  </a:lnTo>
                  <a:lnTo>
                    <a:pt x="64785" y="234338"/>
                  </a:lnTo>
                  <a:lnTo>
                    <a:pt x="64240" y="233854"/>
                  </a:lnTo>
                  <a:lnTo>
                    <a:pt x="65269" y="233370"/>
                  </a:lnTo>
                  <a:lnTo>
                    <a:pt x="66841" y="233370"/>
                  </a:lnTo>
                  <a:lnTo>
                    <a:pt x="66841" y="231314"/>
                  </a:lnTo>
                  <a:lnTo>
                    <a:pt x="66297" y="230769"/>
                  </a:lnTo>
                  <a:lnTo>
                    <a:pt x="67325" y="230285"/>
                  </a:lnTo>
                  <a:lnTo>
                    <a:pt x="67809" y="230285"/>
                  </a:lnTo>
                  <a:lnTo>
                    <a:pt x="70894" y="225144"/>
                  </a:lnTo>
                  <a:lnTo>
                    <a:pt x="70894" y="224599"/>
                  </a:lnTo>
                  <a:lnTo>
                    <a:pt x="71923" y="223571"/>
                  </a:lnTo>
                  <a:lnTo>
                    <a:pt x="71923" y="223087"/>
                  </a:lnTo>
                  <a:lnTo>
                    <a:pt x="72467" y="220547"/>
                  </a:lnTo>
                  <a:lnTo>
                    <a:pt x="72951" y="217462"/>
                  </a:lnTo>
                  <a:lnTo>
                    <a:pt x="75552" y="214921"/>
                  </a:lnTo>
                  <a:lnTo>
                    <a:pt x="76580" y="215949"/>
                  </a:lnTo>
                  <a:lnTo>
                    <a:pt x="77609" y="215949"/>
                  </a:lnTo>
                  <a:lnTo>
                    <a:pt x="78093" y="214921"/>
                  </a:lnTo>
                  <a:lnTo>
                    <a:pt x="78093" y="212864"/>
                  </a:lnTo>
                  <a:lnTo>
                    <a:pt x="79121" y="211836"/>
                  </a:lnTo>
                  <a:lnTo>
                    <a:pt x="81661" y="211836"/>
                  </a:lnTo>
                  <a:lnTo>
                    <a:pt x="81178" y="210263"/>
                  </a:lnTo>
                  <a:lnTo>
                    <a:pt x="82206" y="209779"/>
                  </a:lnTo>
                  <a:lnTo>
                    <a:pt x="83234" y="209779"/>
                  </a:lnTo>
                  <a:lnTo>
                    <a:pt x="83718" y="210263"/>
                  </a:lnTo>
                  <a:lnTo>
                    <a:pt x="84202" y="209779"/>
                  </a:lnTo>
                  <a:lnTo>
                    <a:pt x="84202" y="209235"/>
                  </a:lnTo>
                  <a:lnTo>
                    <a:pt x="88860" y="207723"/>
                  </a:lnTo>
                  <a:lnTo>
                    <a:pt x="90372" y="205182"/>
                  </a:lnTo>
                  <a:lnTo>
                    <a:pt x="90856" y="205182"/>
                  </a:lnTo>
                  <a:lnTo>
                    <a:pt x="91340" y="206695"/>
                  </a:lnTo>
                  <a:lnTo>
                    <a:pt x="93941" y="206210"/>
                  </a:lnTo>
                  <a:lnTo>
                    <a:pt x="93941" y="207239"/>
                  </a:lnTo>
                  <a:lnTo>
                    <a:pt x="100595" y="209296"/>
                  </a:lnTo>
                  <a:lnTo>
                    <a:pt x="104164" y="208812"/>
                  </a:lnTo>
                  <a:lnTo>
                    <a:pt x="104164" y="207783"/>
                  </a:lnTo>
                  <a:lnTo>
                    <a:pt x="102107" y="208327"/>
                  </a:lnTo>
                  <a:lnTo>
                    <a:pt x="101623" y="206755"/>
                  </a:lnTo>
                  <a:lnTo>
                    <a:pt x="103135" y="205726"/>
                  </a:lnTo>
                  <a:lnTo>
                    <a:pt x="104648" y="207299"/>
                  </a:lnTo>
                  <a:lnTo>
                    <a:pt x="105192" y="207299"/>
                  </a:lnTo>
                  <a:lnTo>
                    <a:pt x="106220" y="208327"/>
                  </a:lnTo>
                  <a:lnTo>
                    <a:pt x="109789" y="208327"/>
                  </a:lnTo>
                  <a:lnTo>
                    <a:pt x="112874" y="213953"/>
                  </a:lnTo>
                  <a:lnTo>
                    <a:pt x="118016" y="212441"/>
                  </a:lnTo>
                  <a:lnTo>
                    <a:pt x="122129" y="220668"/>
                  </a:lnTo>
                  <a:lnTo>
                    <a:pt x="119044" y="222724"/>
                  </a:lnTo>
                  <a:lnTo>
                    <a:pt x="119589" y="223752"/>
                  </a:lnTo>
                  <a:lnTo>
                    <a:pt x="122674" y="221212"/>
                  </a:lnTo>
                  <a:lnTo>
                    <a:pt x="123702" y="223269"/>
                  </a:lnTo>
                  <a:lnTo>
                    <a:pt x="125214" y="223269"/>
                  </a:lnTo>
                  <a:lnTo>
                    <a:pt x="127755" y="220728"/>
                  </a:lnTo>
                  <a:lnTo>
                    <a:pt x="128239" y="211473"/>
                  </a:lnTo>
                  <a:lnTo>
                    <a:pt x="128783" y="211473"/>
                  </a:lnTo>
                  <a:lnTo>
                    <a:pt x="127755" y="209416"/>
                  </a:lnTo>
                  <a:lnTo>
                    <a:pt x="127755" y="207904"/>
                  </a:lnTo>
                  <a:lnTo>
                    <a:pt x="134953" y="197137"/>
                  </a:lnTo>
                  <a:cubicBezTo>
                    <a:pt x="158665" y="221575"/>
                    <a:pt x="182982" y="244682"/>
                    <a:pt x="207844" y="267971"/>
                  </a:cubicBezTo>
                  <a:lnTo>
                    <a:pt x="196048" y="279766"/>
                  </a:lnTo>
                  <a:lnTo>
                    <a:pt x="180684" y="269483"/>
                  </a:lnTo>
                  <a:lnTo>
                    <a:pt x="178627" y="273052"/>
                  </a:lnTo>
                  <a:lnTo>
                    <a:pt x="178082" y="273052"/>
                  </a:lnTo>
                  <a:lnTo>
                    <a:pt x="168344" y="282307"/>
                  </a:lnTo>
                  <a:lnTo>
                    <a:pt x="157576" y="286904"/>
                  </a:lnTo>
                  <a:lnTo>
                    <a:pt x="156064" y="287933"/>
                  </a:lnTo>
                  <a:lnTo>
                    <a:pt x="154008" y="288961"/>
                  </a:lnTo>
                  <a:lnTo>
                    <a:pt x="154552" y="289445"/>
                  </a:lnTo>
                  <a:lnTo>
                    <a:pt x="154552" y="289989"/>
                  </a:lnTo>
                  <a:lnTo>
                    <a:pt x="154008" y="289989"/>
                  </a:lnTo>
                  <a:lnTo>
                    <a:pt x="154008" y="289445"/>
                  </a:lnTo>
                  <a:lnTo>
                    <a:pt x="153524" y="289989"/>
                  </a:lnTo>
                  <a:lnTo>
                    <a:pt x="153040" y="288416"/>
                  </a:lnTo>
                  <a:lnTo>
                    <a:pt x="152495" y="287933"/>
                  </a:lnTo>
                  <a:lnTo>
                    <a:pt x="151951" y="285876"/>
                  </a:lnTo>
                  <a:lnTo>
                    <a:pt x="150923" y="284847"/>
                  </a:lnTo>
                  <a:lnTo>
                    <a:pt x="150378" y="285392"/>
                  </a:lnTo>
                  <a:lnTo>
                    <a:pt x="151406" y="285876"/>
                  </a:lnTo>
                  <a:lnTo>
                    <a:pt x="151890" y="289989"/>
                  </a:lnTo>
                  <a:lnTo>
                    <a:pt x="152435" y="291501"/>
                  </a:lnTo>
                  <a:lnTo>
                    <a:pt x="151890" y="290957"/>
                  </a:lnTo>
                  <a:lnTo>
                    <a:pt x="149834" y="291985"/>
                  </a:lnTo>
                  <a:lnTo>
                    <a:pt x="149834" y="291501"/>
                  </a:lnTo>
                  <a:lnTo>
                    <a:pt x="148321" y="291985"/>
                  </a:lnTo>
                  <a:lnTo>
                    <a:pt x="145236" y="291501"/>
                  </a:lnTo>
                  <a:lnTo>
                    <a:pt x="143180" y="289445"/>
                  </a:lnTo>
                  <a:lnTo>
                    <a:pt x="141123" y="285876"/>
                  </a:lnTo>
                  <a:lnTo>
                    <a:pt x="138038" y="282307"/>
                  </a:lnTo>
                  <a:lnTo>
                    <a:pt x="137010" y="277710"/>
                  </a:lnTo>
                  <a:lnTo>
                    <a:pt x="138038" y="277710"/>
                  </a:lnTo>
                  <a:lnTo>
                    <a:pt x="138522" y="279222"/>
                  </a:lnTo>
                  <a:lnTo>
                    <a:pt x="139006" y="278738"/>
                  </a:lnTo>
                  <a:lnTo>
                    <a:pt x="138522" y="276197"/>
                  </a:lnTo>
                  <a:lnTo>
                    <a:pt x="138522" y="274625"/>
                  </a:lnTo>
                  <a:lnTo>
                    <a:pt x="137494" y="272568"/>
                  </a:lnTo>
                  <a:lnTo>
                    <a:pt x="138038" y="272568"/>
                  </a:lnTo>
                  <a:lnTo>
                    <a:pt x="139066" y="273596"/>
                  </a:lnTo>
                  <a:lnTo>
                    <a:pt x="139611" y="273112"/>
                  </a:lnTo>
                  <a:lnTo>
                    <a:pt x="138583" y="272084"/>
                  </a:lnTo>
                  <a:lnTo>
                    <a:pt x="139611" y="270027"/>
                  </a:lnTo>
                  <a:lnTo>
                    <a:pt x="139066" y="269543"/>
                  </a:lnTo>
                  <a:lnTo>
                    <a:pt x="138038" y="267003"/>
                  </a:lnTo>
                  <a:lnTo>
                    <a:pt x="137010" y="267003"/>
                  </a:lnTo>
                  <a:lnTo>
                    <a:pt x="135982" y="271116"/>
                  </a:lnTo>
                  <a:lnTo>
                    <a:pt x="136526" y="272689"/>
                  </a:lnTo>
                  <a:lnTo>
                    <a:pt x="135498" y="272144"/>
                  </a:lnTo>
                  <a:lnTo>
                    <a:pt x="134469" y="271116"/>
                  </a:lnTo>
                  <a:lnTo>
                    <a:pt x="132896" y="271116"/>
                  </a:lnTo>
                  <a:lnTo>
                    <a:pt x="132896" y="270632"/>
                  </a:lnTo>
                  <a:lnTo>
                    <a:pt x="131384" y="269060"/>
                  </a:lnTo>
                  <a:lnTo>
                    <a:pt x="130900" y="269060"/>
                  </a:lnTo>
                  <a:lnTo>
                    <a:pt x="132413" y="270632"/>
                  </a:lnTo>
                  <a:lnTo>
                    <a:pt x="132896" y="272144"/>
                  </a:lnTo>
                  <a:lnTo>
                    <a:pt x="133925" y="271661"/>
                  </a:lnTo>
                  <a:lnTo>
                    <a:pt x="134469" y="272144"/>
                  </a:lnTo>
                  <a:lnTo>
                    <a:pt x="133925" y="274201"/>
                  </a:lnTo>
                  <a:lnTo>
                    <a:pt x="128783" y="272144"/>
                  </a:lnTo>
                  <a:lnTo>
                    <a:pt x="128239" y="272689"/>
                  </a:lnTo>
                  <a:lnTo>
                    <a:pt x="128239" y="272144"/>
                  </a:lnTo>
                  <a:lnTo>
                    <a:pt x="127210" y="272144"/>
                  </a:lnTo>
                  <a:lnTo>
                    <a:pt x="127210" y="273173"/>
                  </a:lnTo>
                  <a:lnTo>
                    <a:pt x="127694" y="273173"/>
                  </a:lnTo>
                  <a:lnTo>
                    <a:pt x="127694" y="273657"/>
                  </a:lnTo>
                  <a:lnTo>
                    <a:pt x="129207" y="274685"/>
                  </a:lnTo>
                  <a:lnTo>
                    <a:pt x="129207" y="275713"/>
                  </a:lnTo>
                  <a:lnTo>
                    <a:pt x="129691" y="276258"/>
                  </a:lnTo>
                  <a:lnTo>
                    <a:pt x="130235" y="276258"/>
                  </a:lnTo>
                  <a:lnTo>
                    <a:pt x="130235" y="276742"/>
                  </a:lnTo>
                  <a:lnTo>
                    <a:pt x="130779" y="277286"/>
                  </a:lnTo>
                  <a:lnTo>
                    <a:pt x="130779" y="280855"/>
                  </a:lnTo>
                  <a:lnTo>
                    <a:pt x="131263" y="281884"/>
                  </a:lnTo>
                  <a:lnTo>
                    <a:pt x="131747" y="283456"/>
                  </a:lnTo>
                  <a:lnTo>
                    <a:pt x="131747" y="287570"/>
                  </a:lnTo>
                  <a:lnTo>
                    <a:pt x="122492" y="293739"/>
                  </a:lnTo>
                  <a:lnTo>
                    <a:pt x="123521" y="294768"/>
                  </a:lnTo>
                  <a:lnTo>
                    <a:pt x="121948" y="296824"/>
                  </a:lnTo>
                  <a:lnTo>
                    <a:pt x="123521" y="297853"/>
                  </a:lnTo>
                  <a:lnTo>
                    <a:pt x="124549" y="296824"/>
                  </a:lnTo>
                  <a:lnTo>
                    <a:pt x="126061" y="299909"/>
                  </a:lnTo>
                  <a:lnTo>
                    <a:pt x="125577" y="301422"/>
                  </a:lnTo>
                  <a:lnTo>
                    <a:pt x="125093" y="300938"/>
                  </a:lnTo>
                  <a:lnTo>
                    <a:pt x="125093" y="302450"/>
                  </a:lnTo>
                  <a:lnTo>
                    <a:pt x="124065" y="302994"/>
                  </a:lnTo>
                  <a:lnTo>
                    <a:pt x="122553" y="302994"/>
                  </a:lnTo>
                  <a:lnTo>
                    <a:pt x="122553" y="304023"/>
                  </a:lnTo>
                  <a:lnTo>
                    <a:pt x="123581" y="304567"/>
                  </a:lnTo>
                  <a:lnTo>
                    <a:pt x="123037" y="306079"/>
                  </a:lnTo>
                  <a:lnTo>
                    <a:pt x="122008" y="305595"/>
                  </a:lnTo>
                  <a:lnTo>
                    <a:pt x="120980" y="303539"/>
                  </a:lnTo>
                  <a:lnTo>
                    <a:pt x="116383" y="300998"/>
                  </a:lnTo>
                  <a:lnTo>
                    <a:pt x="112814" y="302026"/>
                  </a:lnTo>
                  <a:cubicBezTo>
                    <a:pt x="119407" y="308559"/>
                    <a:pt x="125396" y="315213"/>
                    <a:pt x="131808" y="322049"/>
                  </a:cubicBezTo>
                  <a:lnTo>
                    <a:pt x="133864" y="318480"/>
                  </a:lnTo>
                  <a:lnTo>
                    <a:pt x="136465" y="319508"/>
                  </a:lnTo>
                  <a:lnTo>
                    <a:pt x="136949" y="316907"/>
                  </a:lnTo>
                  <a:lnTo>
                    <a:pt x="142575" y="319992"/>
                  </a:lnTo>
                  <a:lnTo>
                    <a:pt x="142575" y="317935"/>
                  </a:lnTo>
                  <a:lnTo>
                    <a:pt x="148745" y="311282"/>
                  </a:lnTo>
                  <a:lnTo>
                    <a:pt x="150257" y="310253"/>
                  </a:lnTo>
                  <a:lnTo>
                    <a:pt x="151769" y="312310"/>
                  </a:lnTo>
                  <a:lnTo>
                    <a:pt x="153342" y="313883"/>
                  </a:lnTo>
                  <a:lnTo>
                    <a:pt x="153826" y="315939"/>
                  </a:lnTo>
                  <a:lnTo>
                    <a:pt x="154370" y="321565"/>
                  </a:lnTo>
                  <a:lnTo>
                    <a:pt x="155883" y="323138"/>
                  </a:lnTo>
                  <a:lnTo>
                    <a:pt x="156911" y="323138"/>
                  </a:lnTo>
                  <a:lnTo>
                    <a:pt x="158968" y="324650"/>
                  </a:lnTo>
                  <a:lnTo>
                    <a:pt x="152314" y="331304"/>
                  </a:lnTo>
                  <a:lnTo>
                    <a:pt x="150257" y="330759"/>
                  </a:lnTo>
                  <a:lnTo>
                    <a:pt x="150257" y="335356"/>
                  </a:lnTo>
                  <a:lnTo>
                    <a:pt x="156427" y="333844"/>
                  </a:lnTo>
                  <a:lnTo>
                    <a:pt x="157455" y="336929"/>
                  </a:lnTo>
                  <a:lnTo>
                    <a:pt x="155399" y="338441"/>
                  </a:lnTo>
                  <a:lnTo>
                    <a:pt x="156972" y="338926"/>
                  </a:lnTo>
                  <a:lnTo>
                    <a:pt x="159028" y="341527"/>
                  </a:lnTo>
                  <a:lnTo>
                    <a:pt x="155943" y="343583"/>
                  </a:lnTo>
                  <a:lnTo>
                    <a:pt x="155943" y="344612"/>
                  </a:lnTo>
                  <a:lnTo>
                    <a:pt x="175965" y="360520"/>
                  </a:lnTo>
                  <a:lnTo>
                    <a:pt x="176510" y="377942"/>
                  </a:lnTo>
                  <a:lnTo>
                    <a:pt x="176510" y="391794"/>
                  </a:lnTo>
                  <a:lnTo>
                    <a:pt x="175965" y="406130"/>
                  </a:lnTo>
                  <a:lnTo>
                    <a:pt x="178566" y="412300"/>
                  </a:lnTo>
                  <a:lnTo>
                    <a:pt x="175965" y="413328"/>
                  </a:lnTo>
                  <a:lnTo>
                    <a:pt x="176994" y="422039"/>
                  </a:lnTo>
                  <a:lnTo>
                    <a:pt x="175421" y="423067"/>
                  </a:lnTo>
                  <a:lnTo>
                    <a:pt x="188245" y="457486"/>
                  </a:lnTo>
                  <a:lnTo>
                    <a:pt x="186188" y="457970"/>
                  </a:lnTo>
                  <a:lnTo>
                    <a:pt x="184615" y="460026"/>
                  </a:lnTo>
                  <a:lnTo>
                    <a:pt x="192842" y="480532"/>
                  </a:lnTo>
                  <a:lnTo>
                    <a:pt x="203609" y="503095"/>
                  </a:lnTo>
                  <a:lnTo>
                    <a:pt x="226716" y="527231"/>
                  </a:lnTo>
                  <a:lnTo>
                    <a:pt x="226233" y="527231"/>
                  </a:lnTo>
                  <a:lnTo>
                    <a:pt x="226716" y="528259"/>
                  </a:lnTo>
                  <a:lnTo>
                    <a:pt x="227745" y="527714"/>
                  </a:lnTo>
                  <a:lnTo>
                    <a:pt x="229257" y="527714"/>
                  </a:lnTo>
                  <a:lnTo>
                    <a:pt x="256478" y="530255"/>
                  </a:lnTo>
                  <a:lnTo>
                    <a:pt x="273899" y="535881"/>
                  </a:lnTo>
                  <a:lnTo>
                    <a:pt x="283638" y="543079"/>
                  </a:lnTo>
                  <a:lnTo>
                    <a:pt x="296461" y="551790"/>
                  </a:lnTo>
                  <a:lnTo>
                    <a:pt x="317996" y="575381"/>
                  </a:lnTo>
                  <a:lnTo>
                    <a:pt x="334389" y="602057"/>
                  </a:lnTo>
                  <a:lnTo>
                    <a:pt x="323077" y="611312"/>
                  </a:lnTo>
                  <a:lnTo>
                    <a:pt x="319992" y="607198"/>
                  </a:lnTo>
                  <a:lnTo>
                    <a:pt x="317935" y="607743"/>
                  </a:lnTo>
                  <a:lnTo>
                    <a:pt x="318419" y="611312"/>
                  </a:lnTo>
                  <a:lnTo>
                    <a:pt x="316907" y="612340"/>
                  </a:lnTo>
                  <a:lnTo>
                    <a:pt x="317451" y="613369"/>
                  </a:lnTo>
                  <a:lnTo>
                    <a:pt x="314850" y="614881"/>
                  </a:lnTo>
                  <a:lnTo>
                    <a:pt x="315395" y="615909"/>
                  </a:lnTo>
                  <a:lnTo>
                    <a:pt x="325134" y="611796"/>
                  </a:lnTo>
                  <a:lnTo>
                    <a:pt x="342071" y="633875"/>
                  </a:lnTo>
                  <a:lnTo>
                    <a:pt x="340559" y="627221"/>
                  </a:lnTo>
                  <a:lnTo>
                    <a:pt x="354895" y="622079"/>
                  </a:lnTo>
                  <a:lnTo>
                    <a:pt x="368747" y="637443"/>
                  </a:lnTo>
                  <a:lnTo>
                    <a:pt x="369775" y="639016"/>
                  </a:lnTo>
                  <a:lnTo>
                    <a:pt x="421071" y="614397"/>
                  </a:lnTo>
                  <a:lnTo>
                    <a:pt x="422099" y="614881"/>
                  </a:lnTo>
                  <a:lnTo>
                    <a:pt x="439036" y="619478"/>
                  </a:lnTo>
                  <a:lnTo>
                    <a:pt x="452888" y="622563"/>
                  </a:lnTo>
                  <a:lnTo>
                    <a:pt x="491360" y="632302"/>
                  </a:lnTo>
                  <a:lnTo>
                    <a:pt x="479564" y="623047"/>
                  </a:lnTo>
                  <a:lnTo>
                    <a:pt x="485190" y="590201"/>
                  </a:lnTo>
                  <a:lnTo>
                    <a:pt x="490332" y="576832"/>
                  </a:lnTo>
                  <a:lnTo>
                    <a:pt x="488275" y="555298"/>
                  </a:lnTo>
                  <a:lnTo>
                    <a:pt x="492872" y="553241"/>
                  </a:lnTo>
                  <a:lnTo>
                    <a:pt x="489303" y="546043"/>
                  </a:lnTo>
                  <a:lnTo>
                    <a:pt x="503640" y="540418"/>
                  </a:lnTo>
                  <a:lnTo>
                    <a:pt x="496441" y="486521"/>
                  </a:lnTo>
                  <a:lnTo>
                    <a:pt x="535941" y="440851"/>
                  </a:lnTo>
                  <a:lnTo>
                    <a:pt x="562617" y="429539"/>
                  </a:lnTo>
                  <a:lnTo>
                    <a:pt x="575441" y="424398"/>
                  </a:lnTo>
                  <a:lnTo>
                    <a:pt x="562617" y="407460"/>
                  </a:lnTo>
                  <a:close/>
                </a:path>
              </a:pathLst>
            </a:custGeom>
            <a:grpFill/>
            <a:ln w="6035" cap="flat">
              <a:noFill/>
              <a:prstDash val="solid"/>
              <a:miter/>
            </a:ln>
          </p:spPr>
          <p:txBody>
            <a:bodyPr rtlCol="0" anchor="ctr"/>
            <a:lstStyle/>
            <a:p>
              <a:endParaRPr lang="en-FI"/>
            </a:p>
          </p:txBody>
        </p:sp>
      </p:grpSp>
      <p:sp>
        <p:nvSpPr>
          <p:cNvPr id="2339" name="Freeform: Shape 1042">
            <a:extLst>
              <a:ext uri="{FF2B5EF4-FFF2-40B4-BE49-F238E27FC236}">
                <a16:creationId xmlns:a16="http://schemas.microsoft.com/office/drawing/2014/main" id="{21CED6E5-B236-7331-C65C-86FF132B7338}"/>
              </a:ext>
            </a:extLst>
          </p:cNvPr>
          <p:cNvSpPr/>
          <p:nvPr/>
        </p:nvSpPr>
        <p:spPr>
          <a:xfrm>
            <a:off x="8873478" y="6355231"/>
            <a:ext cx="3085" cy="2540"/>
          </a:xfrm>
          <a:custGeom>
            <a:avLst/>
            <a:gdLst>
              <a:gd name="connsiteX0" fmla="*/ 0 w 3085"/>
              <a:gd name="connsiteY0" fmla="*/ 1029 h 2540"/>
              <a:gd name="connsiteX1" fmla="*/ 3085 w 3085"/>
              <a:gd name="connsiteY1" fmla="*/ 0 h 2540"/>
              <a:gd name="connsiteX2" fmla="*/ 2601 w 3085"/>
              <a:gd name="connsiteY2" fmla="*/ 1512 h 2540"/>
              <a:gd name="connsiteX3" fmla="*/ 1573 w 3085"/>
              <a:gd name="connsiteY3" fmla="*/ 2541 h 2540"/>
              <a:gd name="connsiteX4" fmla="*/ 0 w 3085"/>
              <a:gd name="connsiteY4" fmla="*/ 2541 h 2540"/>
              <a:gd name="connsiteX5" fmla="*/ 0 w 3085"/>
              <a:gd name="connsiteY5" fmla="*/ 1029 h 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 h="2540">
                <a:moveTo>
                  <a:pt x="0" y="1029"/>
                </a:moveTo>
                <a:lnTo>
                  <a:pt x="3085" y="0"/>
                </a:lnTo>
                <a:lnTo>
                  <a:pt x="2601" y="1512"/>
                </a:lnTo>
                <a:lnTo>
                  <a:pt x="1573" y="2541"/>
                </a:lnTo>
                <a:lnTo>
                  <a:pt x="0" y="2541"/>
                </a:lnTo>
                <a:lnTo>
                  <a:pt x="0" y="1029"/>
                </a:lnTo>
              </a:path>
            </a:pathLst>
          </a:custGeom>
          <a:solidFill>
            <a:srgbClr val="D4D4D4"/>
          </a:solidFill>
          <a:ln w="6035" cap="flat">
            <a:noFill/>
            <a:prstDash val="solid"/>
            <a:miter/>
          </a:ln>
        </p:spPr>
        <p:txBody>
          <a:bodyPr rtlCol="0" anchor="ctr"/>
          <a:lstStyle/>
          <a:p>
            <a:endParaRPr lang="en-FI"/>
          </a:p>
        </p:txBody>
      </p:sp>
      <p:grpSp>
        <p:nvGrpSpPr>
          <p:cNvPr id="2340" name="Group 1079">
            <a:extLst>
              <a:ext uri="{FF2B5EF4-FFF2-40B4-BE49-F238E27FC236}">
                <a16:creationId xmlns:a16="http://schemas.microsoft.com/office/drawing/2014/main" id="{73F32AE1-BFCB-631D-A22C-A16D180277B0}"/>
              </a:ext>
            </a:extLst>
          </p:cNvPr>
          <p:cNvGrpSpPr/>
          <p:nvPr/>
        </p:nvGrpSpPr>
        <p:grpSpPr>
          <a:xfrm>
            <a:off x="8276684" y="5844091"/>
            <a:ext cx="879585" cy="853937"/>
            <a:chOff x="4740222" y="5872523"/>
            <a:chExt cx="879585" cy="853937"/>
          </a:xfrm>
          <a:solidFill>
            <a:schemeClr val="accent1"/>
          </a:solidFill>
        </p:grpSpPr>
        <p:sp>
          <p:nvSpPr>
            <p:cNvPr id="2341" name="Freeform: Shape 976">
              <a:extLst>
                <a:ext uri="{FF2B5EF4-FFF2-40B4-BE49-F238E27FC236}">
                  <a16:creationId xmlns:a16="http://schemas.microsoft.com/office/drawing/2014/main" id="{1A031502-7C1C-373E-F8EC-75C4F5467EDC}"/>
                </a:ext>
              </a:extLst>
            </p:cNvPr>
            <p:cNvSpPr/>
            <p:nvPr/>
          </p:nvSpPr>
          <p:spPr>
            <a:xfrm>
              <a:off x="4757643" y="6718778"/>
              <a:ext cx="8710" cy="7682"/>
            </a:xfrm>
            <a:custGeom>
              <a:avLst/>
              <a:gdLst>
                <a:gd name="connsiteX0" fmla="*/ 0 w 8710"/>
                <a:gd name="connsiteY0" fmla="*/ 2056 h 7682"/>
                <a:gd name="connsiteX1" fmla="*/ 544 w 8710"/>
                <a:gd name="connsiteY1" fmla="*/ 1512 h 7682"/>
                <a:gd name="connsiteX2" fmla="*/ 2057 w 8710"/>
                <a:gd name="connsiteY2" fmla="*/ 1512 h 7682"/>
                <a:gd name="connsiteX3" fmla="*/ 2601 w 8710"/>
                <a:gd name="connsiteY3" fmla="*/ 2056 h 7682"/>
                <a:gd name="connsiteX4" fmla="*/ 3085 w 8710"/>
                <a:gd name="connsiteY4" fmla="*/ 2056 h 7682"/>
                <a:gd name="connsiteX5" fmla="*/ 2601 w 8710"/>
                <a:gd name="connsiteY5" fmla="*/ 1512 h 7682"/>
                <a:gd name="connsiteX6" fmla="*/ 3085 w 8710"/>
                <a:gd name="connsiteY6" fmla="*/ 1029 h 7682"/>
                <a:gd name="connsiteX7" fmla="*/ 3085 w 8710"/>
                <a:gd name="connsiteY7" fmla="*/ 484 h 7682"/>
                <a:gd name="connsiteX8" fmla="*/ 3629 w 8710"/>
                <a:gd name="connsiteY8" fmla="*/ 0 h 7682"/>
                <a:gd name="connsiteX9" fmla="*/ 4113 w 8710"/>
                <a:gd name="connsiteY9" fmla="*/ 0 h 7682"/>
                <a:gd name="connsiteX10" fmla="*/ 4597 w 8710"/>
                <a:gd name="connsiteY10" fmla="*/ 484 h 7682"/>
                <a:gd name="connsiteX11" fmla="*/ 4597 w 8710"/>
                <a:gd name="connsiteY11" fmla="*/ 2541 h 7682"/>
                <a:gd name="connsiteX12" fmla="*/ 6654 w 8710"/>
                <a:gd name="connsiteY12" fmla="*/ 2541 h 7682"/>
                <a:gd name="connsiteX13" fmla="*/ 7198 w 8710"/>
                <a:gd name="connsiteY13" fmla="*/ 2056 h 7682"/>
                <a:gd name="connsiteX14" fmla="*/ 7682 w 8710"/>
                <a:gd name="connsiteY14" fmla="*/ 3024 h 7682"/>
                <a:gd name="connsiteX15" fmla="*/ 8227 w 8710"/>
                <a:gd name="connsiteY15" fmla="*/ 3569 h 7682"/>
                <a:gd name="connsiteX16" fmla="*/ 8711 w 8710"/>
                <a:gd name="connsiteY16" fmla="*/ 4053 h 7682"/>
                <a:gd name="connsiteX17" fmla="*/ 8711 w 8710"/>
                <a:gd name="connsiteY17" fmla="*/ 5626 h 7682"/>
                <a:gd name="connsiteX18" fmla="*/ 8227 w 8710"/>
                <a:gd name="connsiteY18" fmla="*/ 6654 h 7682"/>
                <a:gd name="connsiteX19" fmla="*/ 5142 w 8710"/>
                <a:gd name="connsiteY19" fmla="*/ 6654 h 7682"/>
                <a:gd name="connsiteX20" fmla="*/ 4597 w 8710"/>
                <a:gd name="connsiteY20" fmla="*/ 7682 h 7682"/>
                <a:gd name="connsiteX21" fmla="*/ 3629 w 8710"/>
                <a:gd name="connsiteY21" fmla="*/ 7682 h 7682"/>
                <a:gd name="connsiteX22" fmla="*/ 3085 w 8710"/>
                <a:gd name="connsiteY22" fmla="*/ 7138 h 7682"/>
                <a:gd name="connsiteX23" fmla="*/ 3629 w 8710"/>
                <a:gd name="connsiteY23" fmla="*/ 6654 h 7682"/>
                <a:gd name="connsiteX24" fmla="*/ 3629 w 8710"/>
                <a:gd name="connsiteY24" fmla="*/ 5626 h 7682"/>
                <a:gd name="connsiteX25" fmla="*/ 4597 w 8710"/>
                <a:gd name="connsiteY25" fmla="*/ 4597 h 7682"/>
                <a:gd name="connsiteX26" fmla="*/ 4113 w 8710"/>
                <a:gd name="connsiteY26" fmla="*/ 4053 h 7682"/>
                <a:gd name="connsiteX27" fmla="*/ 3085 w 8710"/>
                <a:gd name="connsiteY27" fmla="*/ 4053 h 7682"/>
                <a:gd name="connsiteX28" fmla="*/ 2057 w 8710"/>
                <a:gd name="connsiteY28" fmla="*/ 3569 h 7682"/>
                <a:gd name="connsiteX29" fmla="*/ 1573 w 8710"/>
                <a:gd name="connsiteY29" fmla="*/ 4053 h 7682"/>
                <a:gd name="connsiteX30" fmla="*/ 544 w 8710"/>
                <a:gd name="connsiteY30" fmla="*/ 3569 h 7682"/>
                <a:gd name="connsiteX31" fmla="*/ 0 w 8710"/>
                <a:gd name="connsiteY31" fmla="*/ 2541 h 7682"/>
                <a:gd name="connsiteX32" fmla="*/ 0 w 8710"/>
                <a:gd name="connsiteY32" fmla="*/ 2056 h 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710" h="7682">
                  <a:moveTo>
                    <a:pt x="0" y="2056"/>
                  </a:moveTo>
                  <a:lnTo>
                    <a:pt x="544" y="1512"/>
                  </a:lnTo>
                  <a:lnTo>
                    <a:pt x="2057" y="1512"/>
                  </a:lnTo>
                  <a:lnTo>
                    <a:pt x="2601" y="2056"/>
                  </a:lnTo>
                  <a:lnTo>
                    <a:pt x="3085" y="2056"/>
                  </a:lnTo>
                  <a:lnTo>
                    <a:pt x="2601" y="1512"/>
                  </a:lnTo>
                  <a:lnTo>
                    <a:pt x="3085" y="1029"/>
                  </a:lnTo>
                  <a:lnTo>
                    <a:pt x="3085" y="484"/>
                  </a:lnTo>
                  <a:lnTo>
                    <a:pt x="3629" y="0"/>
                  </a:lnTo>
                  <a:lnTo>
                    <a:pt x="4113" y="0"/>
                  </a:lnTo>
                  <a:lnTo>
                    <a:pt x="4597" y="484"/>
                  </a:lnTo>
                  <a:lnTo>
                    <a:pt x="4597" y="2541"/>
                  </a:lnTo>
                  <a:lnTo>
                    <a:pt x="6654" y="2541"/>
                  </a:lnTo>
                  <a:lnTo>
                    <a:pt x="7198" y="2056"/>
                  </a:lnTo>
                  <a:lnTo>
                    <a:pt x="7682" y="3024"/>
                  </a:lnTo>
                  <a:lnTo>
                    <a:pt x="8227" y="3569"/>
                  </a:lnTo>
                  <a:lnTo>
                    <a:pt x="8711" y="4053"/>
                  </a:lnTo>
                  <a:lnTo>
                    <a:pt x="8711" y="5626"/>
                  </a:lnTo>
                  <a:lnTo>
                    <a:pt x="8227" y="6654"/>
                  </a:lnTo>
                  <a:lnTo>
                    <a:pt x="5142" y="6654"/>
                  </a:lnTo>
                  <a:lnTo>
                    <a:pt x="4597" y="7682"/>
                  </a:lnTo>
                  <a:lnTo>
                    <a:pt x="3629" y="7682"/>
                  </a:lnTo>
                  <a:lnTo>
                    <a:pt x="3085" y="7138"/>
                  </a:lnTo>
                  <a:lnTo>
                    <a:pt x="3629" y="6654"/>
                  </a:lnTo>
                  <a:lnTo>
                    <a:pt x="3629" y="5626"/>
                  </a:lnTo>
                  <a:lnTo>
                    <a:pt x="4597" y="4597"/>
                  </a:lnTo>
                  <a:lnTo>
                    <a:pt x="4113" y="4053"/>
                  </a:lnTo>
                  <a:lnTo>
                    <a:pt x="3085" y="4053"/>
                  </a:lnTo>
                  <a:lnTo>
                    <a:pt x="2057" y="3569"/>
                  </a:lnTo>
                  <a:lnTo>
                    <a:pt x="1573" y="4053"/>
                  </a:lnTo>
                  <a:lnTo>
                    <a:pt x="544" y="3569"/>
                  </a:lnTo>
                  <a:lnTo>
                    <a:pt x="0" y="2541"/>
                  </a:lnTo>
                  <a:lnTo>
                    <a:pt x="0" y="2056"/>
                  </a:lnTo>
                </a:path>
              </a:pathLst>
            </a:custGeom>
            <a:grpFill/>
            <a:ln w="6035" cap="flat">
              <a:noFill/>
              <a:prstDash val="solid"/>
              <a:miter/>
            </a:ln>
          </p:spPr>
          <p:txBody>
            <a:bodyPr rtlCol="0" anchor="ctr"/>
            <a:lstStyle/>
            <a:p>
              <a:endParaRPr lang="en-FI"/>
            </a:p>
          </p:txBody>
        </p:sp>
        <p:grpSp>
          <p:nvGrpSpPr>
            <p:cNvPr id="2342" name="Group 1074">
              <a:extLst>
                <a:ext uri="{FF2B5EF4-FFF2-40B4-BE49-F238E27FC236}">
                  <a16:creationId xmlns:a16="http://schemas.microsoft.com/office/drawing/2014/main" id="{2FCB6D8C-790B-C972-39DA-26EFA8C606FF}"/>
                </a:ext>
              </a:extLst>
            </p:cNvPr>
            <p:cNvGrpSpPr/>
            <p:nvPr/>
          </p:nvGrpSpPr>
          <p:grpSpPr>
            <a:xfrm>
              <a:off x="4740222" y="5872523"/>
              <a:ext cx="879585" cy="831374"/>
              <a:chOff x="4740222" y="5872523"/>
              <a:chExt cx="879585" cy="831374"/>
            </a:xfrm>
            <a:grpFill/>
          </p:grpSpPr>
          <p:sp>
            <p:nvSpPr>
              <p:cNvPr id="2343" name="Freeform: Shape 1039">
                <a:extLst>
                  <a:ext uri="{FF2B5EF4-FFF2-40B4-BE49-F238E27FC236}">
                    <a16:creationId xmlns:a16="http://schemas.microsoft.com/office/drawing/2014/main" id="{2357F728-8FB9-F145-D7E6-E18B1E863542}"/>
                  </a:ext>
                </a:extLst>
              </p:cNvPr>
              <p:cNvSpPr/>
              <p:nvPr/>
            </p:nvSpPr>
            <p:spPr>
              <a:xfrm>
                <a:off x="5273865" y="6584187"/>
                <a:ext cx="22679" cy="28793"/>
              </a:xfrm>
              <a:custGeom>
                <a:avLst/>
                <a:gdLst>
                  <a:gd name="connsiteX0" fmla="*/ 15969 w 22679"/>
                  <a:gd name="connsiteY0" fmla="*/ 121 h 28793"/>
                  <a:gd name="connsiteX1" fmla="*/ 16998 w 22679"/>
                  <a:gd name="connsiteY1" fmla="*/ 1633 h 28793"/>
                  <a:gd name="connsiteX2" fmla="*/ 18510 w 22679"/>
                  <a:gd name="connsiteY2" fmla="*/ 1633 h 28793"/>
                  <a:gd name="connsiteX3" fmla="*/ 18510 w 22679"/>
                  <a:gd name="connsiteY3" fmla="*/ 3690 h 28793"/>
                  <a:gd name="connsiteX4" fmla="*/ 22079 w 22679"/>
                  <a:gd name="connsiteY4" fmla="*/ 13429 h 28793"/>
                  <a:gd name="connsiteX5" fmla="*/ 21595 w 22679"/>
                  <a:gd name="connsiteY5" fmla="*/ 13429 h 28793"/>
                  <a:gd name="connsiteX6" fmla="*/ 20022 w 22679"/>
                  <a:gd name="connsiteY6" fmla="*/ 13973 h 28793"/>
                  <a:gd name="connsiteX7" fmla="*/ 17966 w 22679"/>
                  <a:gd name="connsiteY7" fmla="*/ 15001 h 28793"/>
                  <a:gd name="connsiteX8" fmla="*/ 16937 w 22679"/>
                  <a:gd name="connsiteY8" fmla="*/ 16574 h 28793"/>
                  <a:gd name="connsiteX9" fmla="*/ 17482 w 22679"/>
                  <a:gd name="connsiteY9" fmla="*/ 19115 h 28793"/>
                  <a:gd name="connsiteX10" fmla="*/ 15909 w 22679"/>
                  <a:gd name="connsiteY10" fmla="*/ 21171 h 28793"/>
                  <a:gd name="connsiteX11" fmla="*/ 13368 w 22679"/>
                  <a:gd name="connsiteY11" fmla="*/ 20627 h 28793"/>
                  <a:gd name="connsiteX12" fmla="*/ 10767 w 22679"/>
                  <a:gd name="connsiteY12" fmla="*/ 22684 h 28793"/>
                  <a:gd name="connsiteX13" fmla="*/ 9255 w 22679"/>
                  <a:gd name="connsiteY13" fmla="*/ 25225 h 28793"/>
                  <a:gd name="connsiteX14" fmla="*/ 8771 w 22679"/>
                  <a:gd name="connsiteY14" fmla="*/ 27765 h 28793"/>
                  <a:gd name="connsiteX15" fmla="*/ 7743 w 22679"/>
                  <a:gd name="connsiteY15" fmla="*/ 28793 h 28793"/>
                  <a:gd name="connsiteX16" fmla="*/ 4658 w 22679"/>
                  <a:gd name="connsiteY16" fmla="*/ 27765 h 28793"/>
                  <a:gd name="connsiteX17" fmla="*/ 3629 w 22679"/>
                  <a:gd name="connsiteY17" fmla="*/ 26737 h 28793"/>
                  <a:gd name="connsiteX18" fmla="*/ 544 w 22679"/>
                  <a:gd name="connsiteY18" fmla="*/ 26192 h 28793"/>
                  <a:gd name="connsiteX19" fmla="*/ 0 w 22679"/>
                  <a:gd name="connsiteY19" fmla="*/ 23107 h 28793"/>
                  <a:gd name="connsiteX20" fmla="*/ 1028 w 22679"/>
                  <a:gd name="connsiteY20" fmla="*/ 19478 h 28793"/>
                  <a:gd name="connsiteX21" fmla="*/ 3085 w 22679"/>
                  <a:gd name="connsiteY21" fmla="*/ 22563 h 28793"/>
                  <a:gd name="connsiteX22" fmla="*/ 5626 w 22679"/>
                  <a:gd name="connsiteY22" fmla="*/ 17421 h 28793"/>
                  <a:gd name="connsiteX23" fmla="*/ 4597 w 22679"/>
                  <a:gd name="connsiteY23" fmla="*/ 15365 h 28793"/>
                  <a:gd name="connsiteX24" fmla="*/ 5081 w 22679"/>
                  <a:gd name="connsiteY24" fmla="*/ 12280 h 28793"/>
                  <a:gd name="connsiteX25" fmla="*/ 7138 w 22679"/>
                  <a:gd name="connsiteY25" fmla="*/ 7138 h 28793"/>
                  <a:gd name="connsiteX26" fmla="*/ 9195 w 22679"/>
                  <a:gd name="connsiteY26" fmla="*/ 5626 h 28793"/>
                  <a:gd name="connsiteX27" fmla="*/ 11251 w 22679"/>
                  <a:gd name="connsiteY27" fmla="*/ 3085 h 28793"/>
                  <a:gd name="connsiteX28" fmla="*/ 12763 w 22679"/>
                  <a:gd name="connsiteY28" fmla="*/ 2056 h 28793"/>
                  <a:gd name="connsiteX29" fmla="*/ 13792 w 22679"/>
                  <a:gd name="connsiteY29" fmla="*/ 1512 h 28793"/>
                  <a:gd name="connsiteX30" fmla="*/ 15848 w 22679"/>
                  <a:gd name="connsiteY30" fmla="*/ 0 h 2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679" h="28793">
                    <a:moveTo>
                      <a:pt x="15969" y="121"/>
                    </a:moveTo>
                    <a:lnTo>
                      <a:pt x="16998" y="1633"/>
                    </a:lnTo>
                    <a:lnTo>
                      <a:pt x="18510" y="1633"/>
                    </a:lnTo>
                    <a:lnTo>
                      <a:pt x="18510" y="3690"/>
                    </a:lnTo>
                    <a:cubicBezTo>
                      <a:pt x="22805" y="6472"/>
                      <a:pt x="23349" y="8469"/>
                      <a:pt x="22079" y="13429"/>
                    </a:cubicBezTo>
                    <a:lnTo>
                      <a:pt x="21595" y="13429"/>
                    </a:lnTo>
                    <a:lnTo>
                      <a:pt x="20022" y="13973"/>
                    </a:lnTo>
                    <a:lnTo>
                      <a:pt x="17966" y="15001"/>
                    </a:lnTo>
                    <a:lnTo>
                      <a:pt x="16937" y="16574"/>
                    </a:lnTo>
                    <a:lnTo>
                      <a:pt x="17482" y="19115"/>
                    </a:lnTo>
                    <a:lnTo>
                      <a:pt x="15909" y="21171"/>
                    </a:lnTo>
                    <a:lnTo>
                      <a:pt x="13368" y="20627"/>
                    </a:lnTo>
                    <a:lnTo>
                      <a:pt x="10767" y="22684"/>
                    </a:lnTo>
                    <a:lnTo>
                      <a:pt x="9255" y="25225"/>
                    </a:lnTo>
                    <a:lnTo>
                      <a:pt x="8771" y="27765"/>
                    </a:lnTo>
                    <a:lnTo>
                      <a:pt x="7743" y="28793"/>
                    </a:lnTo>
                    <a:lnTo>
                      <a:pt x="4658" y="27765"/>
                    </a:lnTo>
                    <a:lnTo>
                      <a:pt x="3629" y="26737"/>
                    </a:lnTo>
                    <a:lnTo>
                      <a:pt x="544" y="26192"/>
                    </a:lnTo>
                    <a:lnTo>
                      <a:pt x="0" y="23107"/>
                    </a:lnTo>
                    <a:lnTo>
                      <a:pt x="1028" y="19478"/>
                    </a:lnTo>
                    <a:lnTo>
                      <a:pt x="3085" y="22563"/>
                    </a:lnTo>
                    <a:lnTo>
                      <a:pt x="5626" y="17421"/>
                    </a:lnTo>
                    <a:lnTo>
                      <a:pt x="4597" y="15365"/>
                    </a:lnTo>
                    <a:lnTo>
                      <a:pt x="5081" y="12280"/>
                    </a:lnTo>
                    <a:lnTo>
                      <a:pt x="7138" y="7138"/>
                    </a:lnTo>
                    <a:lnTo>
                      <a:pt x="9195" y="5626"/>
                    </a:lnTo>
                    <a:lnTo>
                      <a:pt x="11251" y="3085"/>
                    </a:lnTo>
                    <a:lnTo>
                      <a:pt x="12763" y="2056"/>
                    </a:lnTo>
                    <a:lnTo>
                      <a:pt x="13792" y="1512"/>
                    </a:lnTo>
                    <a:lnTo>
                      <a:pt x="15848" y="0"/>
                    </a:lnTo>
                  </a:path>
                </a:pathLst>
              </a:custGeom>
              <a:grpFill/>
              <a:ln w="6035" cap="flat">
                <a:noFill/>
                <a:prstDash val="solid"/>
                <a:miter/>
              </a:ln>
            </p:spPr>
            <p:txBody>
              <a:bodyPr rtlCol="0" anchor="ctr"/>
              <a:lstStyle/>
              <a:p>
                <a:endParaRPr lang="en-FI"/>
              </a:p>
            </p:txBody>
          </p:sp>
          <p:sp>
            <p:nvSpPr>
              <p:cNvPr id="2344" name="Freeform: Shape 1040">
                <a:extLst>
                  <a:ext uri="{FF2B5EF4-FFF2-40B4-BE49-F238E27FC236}">
                    <a16:creationId xmlns:a16="http://schemas.microsoft.com/office/drawing/2014/main" id="{7950FB60-A46A-238E-3279-EDB5E3BC729F}"/>
                  </a:ext>
                </a:extLst>
              </p:cNvPr>
              <p:cNvSpPr/>
              <p:nvPr/>
            </p:nvSpPr>
            <p:spPr>
              <a:xfrm>
                <a:off x="5254931" y="6537610"/>
                <a:ext cx="42584" cy="28187"/>
              </a:xfrm>
              <a:custGeom>
                <a:avLst/>
                <a:gdLst>
                  <a:gd name="connsiteX0" fmla="*/ 19478 w 42584"/>
                  <a:gd name="connsiteY0" fmla="*/ 1028 h 28187"/>
                  <a:gd name="connsiteX1" fmla="*/ 24619 w 42584"/>
                  <a:gd name="connsiteY1" fmla="*/ 0 h 28187"/>
                  <a:gd name="connsiteX2" fmla="*/ 32302 w 42584"/>
                  <a:gd name="connsiteY2" fmla="*/ 0 h 28187"/>
                  <a:gd name="connsiteX3" fmla="*/ 36415 w 42584"/>
                  <a:gd name="connsiteY3" fmla="*/ 1028 h 28187"/>
                  <a:gd name="connsiteX4" fmla="*/ 39500 w 42584"/>
                  <a:gd name="connsiteY4" fmla="*/ 2056 h 28187"/>
                  <a:gd name="connsiteX5" fmla="*/ 40528 w 42584"/>
                  <a:gd name="connsiteY5" fmla="*/ 4113 h 28187"/>
                  <a:gd name="connsiteX6" fmla="*/ 39500 w 42584"/>
                  <a:gd name="connsiteY6" fmla="*/ 6169 h 28187"/>
                  <a:gd name="connsiteX7" fmla="*/ 39500 w 42584"/>
                  <a:gd name="connsiteY7" fmla="*/ 8710 h 28187"/>
                  <a:gd name="connsiteX8" fmla="*/ 41557 w 42584"/>
                  <a:gd name="connsiteY8" fmla="*/ 10767 h 28187"/>
                  <a:gd name="connsiteX9" fmla="*/ 42101 w 42584"/>
                  <a:gd name="connsiteY9" fmla="*/ 12824 h 28187"/>
                  <a:gd name="connsiteX10" fmla="*/ 41557 w 42584"/>
                  <a:gd name="connsiteY10" fmla="*/ 15909 h 28187"/>
                  <a:gd name="connsiteX11" fmla="*/ 42585 w 42584"/>
                  <a:gd name="connsiteY11" fmla="*/ 17965 h 28187"/>
                  <a:gd name="connsiteX12" fmla="*/ 42101 w 42584"/>
                  <a:gd name="connsiteY12" fmla="*/ 21534 h 28187"/>
                  <a:gd name="connsiteX13" fmla="*/ 40528 w 42584"/>
                  <a:gd name="connsiteY13" fmla="*/ 24075 h 28187"/>
                  <a:gd name="connsiteX14" fmla="*/ 37443 w 42584"/>
                  <a:gd name="connsiteY14" fmla="*/ 26615 h 28187"/>
                  <a:gd name="connsiteX15" fmla="*/ 34358 w 42584"/>
                  <a:gd name="connsiteY15" fmla="*/ 26615 h 28187"/>
                  <a:gd name="connsiteX16" fmla="*/ 32302 w 42584"/>
                  <a:gd name="connsiteY16" fmla="*/ 24559 h 28187"/>
                  <a:gd name="connsiteX17" fmla="*/ 31273 w 42584"/>
                  <a:gd name="connsiteY17" fmla="*/ 25042 h 28187"/>
                  <a:gd name="connsiteX18" fmla="*/ 28733 w 42584"/>
                  <a:gd name="connsiteY18" fmla="*/ 24559 h 28187"/>
                  <a:gd name="connsiteX19" fmla="*/ 29761 w 42584"/>
                  <a:gd name="connsiteY19" fmla="*/ 22502 h 28187"/>
                  <a:gd name="connsiteX20" fmla="*/ 31818 w 42584"/>
                  <a:gd name="connsiteY20" fmla="*/ 21473 h 28187"/>
                  <a:gd name="connsiteX21" fmla="*/ 32362 w 42584"/>
                  <a:gd name="connsiteY21" fmla="*/ 19417 h 28187"/>
                  <a:gd name="connsiteX22" fmla="*/ 29761 w 42584"/>
                  <a:gd name="connsiteY22" fmla="*/ 20990 h 28187"/>
                  <a:gd name="connsiteX23" fmla="*/ 27704 w 42584"/>
                  <a:gd name="connsiteY23" fmla="*/ 20990 h 28187"/>
                  <a:gd name="connsiteX24" fmla="*/ 26132 w 42584"/>
                  <a:gd name="connsiteY24" fmla="*/ 23530 h 28187"/>
                  <a:gd name="connsiteX25" fmla="*/ 25103 w 42584"/>
                  <a:gd name="connsiteY25" fmla="*/ 25587 h 28187"/>
                  <a:gd name="connsiteX26" fmla="*/ 22018 w 42584"/>
                  <a:gd name="connsiteY26" fmla="*/ 27160 h 28187"/>
                  <a:gd name="connsiteX27" fmla="*/ 19962 w 42584"/>
                  <a:gd name="connsiteY27" fmla="*/ 27160 h 28187"/>
                  <a:gd name="connsiteX28" fmla="*/ 16393 w 42584"/>
                  <a:gd name="connsiteY28" fmla="*/ 28188 h 28187"/>
                  <a:gd name="connsiteX29" fmla="*/ 14820 w 42584"/>
                  <a:gd name="connsiteY29" fmla="*/ 27160 h 28187"/>
                  <a:gd name="connsiteX30" fmla="*/ 12763 w 42584"/>
                  <a:gd name="connsiteY30" fmla="*/ 24619 h 28187"/>
                  <a:gd name="connsiteX31" fmla="*/ 11251 w 42584"/>
                  <a:gd name="connsiteY31" fmla="*/ 25103 h 28187"/>
                  <a:gd name="connsiteX32" fmla="*/ 7138 w 42584"/>
                  <a:gd name="connsiteY32" fmla="*/ 26131 h 28187"/>
                  <a:gd name="connsiteX33" fmla="*/ 3569 w 42584"/>
                  <a:gd name="connsiteY33" fmla="*/ 26615 h 28187"/>
                  <a:gd name="connsiteX34" fmla="*/ 484 w 42584"/>
                  <a:gd name="connsiteY34" fmla="*/ 25587 h 28187"/>
                  <a:gd name="connsiteX35" fmla="*/ 0 w 42584"/>
                  <a:gd name="connsiteY35" fmla="*/ 23530 h 28187"/>
                  <a:gd name="connsiteX36" fmla="*/ 1573 w 42584"/>
                  <a:gd name="connsiteY36" fmla="*/ 22502 h 28187"/>
                  <a:gd name="connsiteX37" fmla="*/ 3629 w 42584"/>
                  <a:gd name="connsiteY37" fmla="*/ 22502 h 28187"/>
                  <a:gd name="connsiteX38" fmla="*/ 6170 w 42584"/>
                  <a:gd name="connsiteY38" fmla="*/ 22986 h 28187"/>
                  <a:gd name="connsiteX39" fmla="*/ 8771 w 42584"/>
                  <a:gd name="connsiteY39" fmla="*/ 20929 h 28187"/>
                  <a:gd name="connsiteX40" fmla="*/ 8227 w 42584"/>
                  <a:gd name="connsiteY40" fmla="*/ 19901 h 28187"/>
                  <a:gd name="connsiteX41" fmla="*/ 7198 w 42584"/>
                  <a:gd name="connsiteY41" fmla="*/ 18873 h 28187"/>
                  <a:gd name="connsiteX42" fmla="*/ 7198 w 42584"/>
                  <a:gd name="connsiteY42" fmla="*/ 17361 h 28187"/>
                  <a:gd name="connsiteX43" fmla="*/ 6654 w 42584"/>
                  <a:gd name="connsiteY43" fmla="*/ 15303 h 28187"/>
                  <a:gd name="connsiteX44" fmla="*/ 6654 w 42584"/>
                  <a:gd name="connsiteY44" fmla="*/ 12763 h 28187"/>
                  <a:gd name="connsiteX45" fmla="*/ 19478 w 42584"/>
                  <a:gd name="connsiteY45" fmla="*/ 967 h 2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2584" h="28187">
                    <a:moveTo>
                      <a:pt x="19478" y="1028"/>
                    </a:moveTo>
                    <a:lnTo>
                      <a:pt x="24619" y="0"/>
                    </a:lnTo>
                    <a:lnTo>
                      <a:pt x="32302" y="0"/>
                    </a:lnTo>
                    <a:lnTo>
                      <a:pt x="36415" y="1028"/>
                    </a:lnTo>
                    <a:lnTo>
                      <a:pt x="39500" y="2056"/>
                    </a:lnTo>
                    <a:lnTo>
                      <a:pt x="40528" y="4113"/>
                    </a:lnTo>
                    <a:lnTo>
                      <a:pt x="39500" y="6169"/>
                    </a:lnTo>
                    <a:lnTo>
                      <a:pt x="39500" y="8710"/>
                    </a:lnTo>
                    <a:lnTo>
                      <a:pt x="41557" y="10767"/>
                    </a:lnTo>
                    <a:lnTo>
                      <a:pt x="42101" y="12824"/>
                    </a:lnTo>
                    <a:lnTo>
                      <a:pt x="41557" y="15909"/>
                    </a:lnTo>
                    <a:lnTo>
                      <a:pt x="42585" y="17965"/>
                    </a:lnTo>
                    <a:lnTo>
                      <a:pt x="42101" y="21534"/>
                    </a:lnTo>
                    <a:lnTo>
                      <a:pt x="40528" y="24075"/>
                    </a:lnTo>
                    <a:lnTo>
                      <a:pt x="37443" y="26615"/>
                    </a:lnTo>
                    <a:lnTo>
                      <a:pt x="34358" y="26615"/>
                    </a:lnTo>
                    <a:lnTo>
                      <a:pt x="32302" y="24559"/>
                    </a:lnTo>
                    <a:lnTo>
                      <a:pt x="31273" y="25042"/>
                    </a:lnTo>
                    <a:lnTo>
                      <a:pt x="28733" y="24559"/>
                    </a:lnTo>
                    <a:lnTo>
                      <a:pt x="29761" y="22502"/>
                    </a:lnTo>
                    <a:lnTo>
                      <a:pt x="31818" y="21473"/>
                    </a:lnTo>
                    <a:lnTo>
                      <a:pt x="32362" y="19417"/>
                    </a:lnTo>
                    <a:lnTo>
                      <a:pt x="29761" y="20990"/>
                    </a:lnTo>
                    <a:lnTo>
                      <a:pt x="27704" y="20990"/>
                    </a:lnTo>
                    <a:lnTo>
                      <a:pt x="26132" y="23530"/>
                    </a:lnTo>
                    <a:lnTo>
                      <a:pt x="25103" y="25587"/>
                    </a:lnTo>
                    <a:lnTo>
                      <a:pt x="22018" y="27160"/>
                    </a:lnTo>
                    <a:lnTo>
                      <a:pt x="19962" y="27160"/>
                    </a:lnTo>
                    <a:lnTo>
                      <a:pt x="16393" y="28188"/>
                    </a:lnTo>
                    <a:lnTo>
                      <a:pt x="14820" y="27160"/>
                    </a:lnTo>
                    <a:lnTo>
                      <a:pt x="12763" y="24619"/>
                    </a:lnTo>
                    <a:lnTo>
                      <a:pt x="11251" y="25103"/>
                    </a:lnTo>
                    <a:lnTo>
                      <a:pt x="7138" y="26131"/>
                    </a:lnTo>
                    <a:lnTo>
                      <a:pt x="3569" y="26615"/>
                    </a:lnTo>
                    <a:lnTo>
                      <a:pt x="484" y="25587"/>
                    </a:lnTo>
                    <a:lnTo>
                      <a:pt x="0" y="23530"/>
                    </a:lnTo>
                    <a:lnTo>
                      <a:pt x="1573" y="22502"/>
                    </a:lnTo>
                    <a:lnTo>
                      <a:pt x="3629" y="22502"/>
                    </a:lnTo>
                    <a:lnTo>
                      <a:pt x="6170" y="22986"/>
                    </a:lnTo>
                    <a:lnTo>
                      <a:pt x="8771" y="20929"/>
                    </a:lnTo>
                    <a:lnTo>
                      <a:pt x="8227" y="19901"/>
                    </a:lnTo>
                    <a:lnTo>
                      <a:pt x="7198" y="18873"/>
                    </a:lnTo>
                    <a:lnTo>
                      <a:pt x="7198" y="17361"/>
                    </a:lnTo>
                    <a:lnTo>
                      <a:pt x="6654" y="15303"/>
                    </a:lnTo>
                    <a:lnTo>
                      <a:pt x="6654" y="12763"/>
                    </a:lnTo>
                    <a:cubicBezTo>
                      <a:pt x="14941" y="8105"/>
                      <a:pt x="13610" y="5142"/>
                      <a:pt x="19478" y="967"/>
                    </a:cubicBezTo>
                  </a:path>
                </a:pathLst>
              </a:custGeom>
              <a:grpFill/>
              <a:ln w="6035" cap="flat">
                <a:noFill/>
                <a:prstDash val="solid"/>
                <a:miter/>
              </a:ln>
            </p:spPr>
            <p:txBody>
              <a:bodyPr rtlCol="0" anchor="ctr"/>
              <a:lstStyle/>
              <a:p>
                <a:endParaRPr lang="en-FI"/>
              </a:p>
            </p:txBody>
          </p:sp>
          <p:grpSp>
            <p:nvGrpSpPr>
              <p:cNvPr id="2345" name="Group 1073">
                <a:extLst>
                  <a:ext uri="{FF2B5EF4-FFF2-40B4-BE49-F238E27FC236}">
                    <a16:creationId xmlns:a16="http://schemas.microsoft.com/office/drawing/2014/main" id="{FF165E94-B1B8-F55F-3F19-52FAD2599926}"/>
                  </a:ext>
                </a:extLst>
              </p:cNvPr>
              <p:cNvGrpSpPr/>
              <p:nvPr/>
            </p:nvGrpSpPr>
            <p:grpSpPr>
              <a:xfrm>
                <a:off x="4740222" y="5872523"/>
                <a:ext cx="879585" cy="831374"/>
                <a:chOff x="4740222" y="5872523"/>
                <a:chExt cx="879585" cy="831374"/>
              </a:xfrm>
              <a:grpFill/>
            </p:grpSpPr>
            <p:sp>
              <p:nvSpPr>
                <p:cNvPr id="2346" name="Freeform: Shape 1038">
                  <a:extLst>
                    <a:ext uri="{FF2B5EF4-FFF2-40B4-BE49-F238E27FC236}">
                      <a16:creationId xmlns:a16="http://schemas.microsoft.com/office/drawing/2014/main" id="{4AD6D6D5-1073-760C-5CB7-5BC9AC25AC96}"/>
                    </a:ext>
                  </a:extLst>
                </p:cNvPr>
                <p:cNvSpPr/>
                <p:nvPr/>
              </p:nvSpPr>
              <p:spPr>
                <a:xfrm>
                  <a:off x="5256444" y="6572997"/>
                  <a:ext cx="23107" cy="40527"/>
                </a:xfrm>
                <a:custGeom>
                  <a:avLst/>
                  <a:gdLst>
                    <a:gd name="connsiteX0" fmla="*/ 8710 w 23107"/>
                    <a:gd name="connsiteY0" fmla="*/ 1028 h 40527"/>
                    <a:gd name="connsiteX1" fmla="*/ 12824 w 23107"/>
                    <a:gd name="connsiteY1" fmla="*/ 0 h 40527"/>
                    <a:gd name="connsiteX2" fmla="*/ 15425 w 23107"/>
                    <a:gd name="connsiteY2" fmla="*/ 0 h 40527"/>
                    <a:gd name="connsiteX3" fmla="*/ 18994 w 23107"/>
                    <a:gd name="connsiteY3" fmla="*/ 2601 h 40527"/>
                    <a:gd name="connsiteX4" fmla="*/ 21050 w 23107"/>
                    <a:gd name="connsiteY4" fmla="*/ 4597 h 40527"/>
                    <a:gd name="connsiteX5" fmla="*/ 21595 w 23107"/>
                    <a:gd name="connsiteY5" fmla="*/ 6654 h 40527"/>
                    <a:gd name="connsiteX6" fmla="*/ 23107 w 23107"/>
                    <a:gd name="connsiteY6" fmla="*/ 8710 h 40527"/>
                    <a:gd name="connsiteX7" fmla="*/ 23107 w 23107"/>
                    <a:gd name="connsiteY7" fmla="*/ 12824 h 40527"/>
                    <a:gd name="connsiteX8" fmla="*/ 21050 w 23107"/>
                    <a:gd name="connsiteY8" fmla="*/ 14880 h 40527"/>
                    <a:gd name="connsiteX9" fmla="*/ 19538 w 23107"/>
                    <a:gd name="connsiteY9" fmla="*/ 17965 h 40527"/>
                    <a:gd name="connsiteX10" fmla="*/ 14397 w 23107"/>
                    <a:gd name="connsiteY10" fmla="*/ 21050 h 40527"/>
                    <a:gd name="connsiteX11" fmla="*/ 11312 w 23107"/>
                    <a:gd name="connsiteY11" fmla="*/ 23107 h 40527"/>
                    <a:gd name="connsiteX12" fmla="*/ 13368 w 23107"/>
                    <a:gd name="connsiteY12" fmla="*/ 25163 h 40527"/>
                    <a:gd name="connsiteX13" fmla="*/ 14397 w 23107"/>
                    <a:gd name="connsiteY13" fmla="*/ 25163 h 40527"/>
                    <a:gd name="connsiteX14" fmla="*/ 12340 w 23107"/>
                    <a:gd name="connsiteY14" fmla="*/ 27704 h 40527"/>
                    <a:gd name="connsiteX15" fmla="*/ 9255 w 23107"/>
                    <a:gd name="connsiteY15" fmla="*/ 30306 h 40527"/>
                    <a:gd name="connsiteX16" fmla="*/ 8227 w 23107"/>
                    <a:gd name="connsiteY16" fmla="*/ 33391 h 40527"/>
                    <a:gd name="connsiteX17" fmla="*/ 9255 w 23107"/>
                    <a:gd name="connsiteY17" fmla="*/ 34418 h 40527"/>
                    <a:gd name="connsiteX18" fmla="*/ 10283 w 23107"/>
                    <a:gd name="connsiteY18" fmla="*/ 36959 h 40527"/>
                    <a:gd name="connsiteX19" fmla="*/ 9255 w 23107"/>
                    <a:gd name="connsiteY19" fmla="*/ 38472 h 40527"/>
                    <a:gd name="connsiteX20" fmla="*/ 5142 w 23107"/>
                    <a:gd name="connsiteY20" fmla="*/ 40044 h 40527"/>
                    <a:gd name="connsiteX21" fmla="*/ 2057 w 23107"/>
                    <a:gd name="connsiteY21" fmla="*/ 40528 h 40527"/>
                    <a:gd name="connsiteX22" fmla="*/ 544 w 23107"/>
                    <a:gd name="connsiteY22" fmla="*/ 37988 h 40527"/>
                    <a:gd name="connsiteX23" fmla="*/ 2057 w 23107"/>
                    <a:gd name="connsiteY23" fmla="*/ 35931 h 40527"/>
                    <a:gd name="connsiteX24" fmla="*/ 0 w 23107"/>
                    <a:gd name="connsiteY24" fmla="*/ 33874 h 40527"/>
                    <a:gd name="connsiteX25" fmla="*/ 2057 w 23107"/>
                    <a:gd name="connsiteY25" fmla="*/ 29761 h 40527"/>
                    <a:gd name="connsiteX26" fmla="*/ 3085 w 23107"/>
                    <a:gd name="connsiteY26" fmla="*/ 25648 h 40527"/>
                    <a:gd name="connsiteX27" fmla="*/ 3629 w 23107"/>
                    <a:gd name="connsiteY27" fmla="*/ 22563 h 40527"/>
                    <a:gd name="connsiteX28" fmla="*/ 1028 w 23107"/>
                    <a:gd name="connsiteY28" fmla="*/ 18449 h 40527"/>
                    <a:gd name="connsiteX29" fmla="*/ 1573 w 23107"/>
                    <a:gd name="connsiteY29" fmla="*/ 13852 h 40527"/>
                    <a:gd name="connsiteX30" fmla="*/ 3629 w 23107"/>
                    <a:gd name="connsiteY30" fmla="*/ 14397 h 40527"/>
                    <a:gd name="connsiteX31" fmla="*/ 6714 w 23107"/>
                    <a:gd name="connsiteY31" fmla="*/ 16453 h 40527"/>
                    <a:gd name="connsiteX32" fmla="*/ 8710 w 23107"/>
                    <a:gd name="connsiteY32" fmla="*/ 17965 h 40527"/>
                    <a:gd name="connsiteX33" fmla="*/ 11312 w 23107"/>
                    <a:gd name="connsiteY33" fmla="*/ 15909 h 40527"/>
                    <a:gd name="connsiteX34" fmla="*/ 12340 w 23107"/>
                    <a:gd name="connsiteY34" fmla="*/ 12824 h 40527"/>
                    <a:gd name="connsiteX35" fmla="*/ 12340 w 23107"/>
                    <a:gd name="connsiteY35" fmla="*/ 11795 h 40527"/>
                    <a:gd name="connsiteX36" fmla="*/ 10283 w 23107"/>
                    <a:gd name="connsiteY36" fmla="*/ 9739 h 40527"/>
                    <a:gd name="connsiteX37" fmla="*/ 7198 w 23107"/>
                    <a:gd name="connsiteY37" fmla="*/ 9739 h 40527"/>
                    <a:gd name="connsiteX38" fmla="*/ 3629 w 23107"/>
                    <a:gd name="connsiteY38" fmla="*/ 9255 h 40527"/>
                    <a:gd name="connsiteX39" fmla="*/ 1573 w 23107"/>
                    <a:gd name="connsiteY39" fmla="*/ 8710 h 40527"/>
                    <a:gd name="connsiteX40" fmla="*/ 544 w 23107"/>
                    <a:gd name="connsiteY40" fmla="*/ 7198 h 40527"/>
                    <a:gd name="connsiteX41" fmla="*/ 2057 w 23107"/>
                    <a:gd name="connsiteY41" fmla="*/ 5142 h 40527"/>
                    <a:gd name="connsiteX42" fmla="*/ 4113 w 23107"/>
                    <a:gd name="connsiteY42" fmla="*/ 4113 h 40527"/>
                    <a:gd name="connsiteX43" fmla="*/ 4658 w 23107"/>
                    <a:gd name="connsiteY43" fmla="*/ 3629 h 40527"/>
                    <a:gd name="connsiteX44" fmla="*/ 8710 w 23107"/>
                    <a:gd name="connsiteY44" fmla="*/ 1028 h 40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107" h="40527">
                      <a:moveTo>
                        <a:pt x="8710" y="1028"/>
                      </a:moveTo>
                      <a:lnTo>
                        <a:pt x="12824" y="0"/>
                      </a:lnTo>
                      <a:lnTo>
                        <a:pt x="15425" y="0"/>
                      </a:lnTo>
                      <a:lnTo>
                        <a:pt x="18994" y="2601"/>
                      </a:lnTo>
                      <a:lnTo>
                        <a:pt x="21050" y="4597"/>
                      </a:lnTo>
                      <a:lnTo>
                        <a:pt x="21595" y="6654"/>
                      </a:lnTo>
                      <a:lnTo>
                        <a:pt x="23107" y="8710"/>
                      </a:lnTo>
                      <a:lnTo>
                        <a:pt x="23107" y="12824"/>
                      </a:lnTo>
                      <a:lnTo>
                        <a:pt x="21050" y="14880"/>
                      </a:lnTo>
                      <a:lnTo>
                        <a:pt x="19538" y="17965"/>
                      </a:lnTo>
                      <a:lnTo>
                        <a:pt x="14397" y="21050"/>
                      </a:lnTo>
                      <a:lnTo>
                        <a:pt x="11312" y="23107"/>
                      </a:lnTo>
                      <a:lnTo>
                        <a:pt x="13368" y="25163"/>
                      </a:lnTo>
                      <a:lnTo>
                        <a:pt x="14397" y="25163"/>
                      </a:lnTo>
                      <a:lnTo>
                        <a:pt x="12340" y="27704"/>
                      </a:lnTo>
                      <a:lnTo>
                        <a:pt x="9255" y="30306"/>
                      </a:lnTo>
                      <a:lnTo>
                        <a:pt x="8227" y="33391"/>
                      </a:lnTo>
                      <a:lnTo>
                        <a:pt x="9255" y="34418"/>
                      </a:lnTo>
                      <a:lnTo>
                        <a:pt x="10283" y="36959"/>
                      </a:lnTo>
                      <a:lnTo>
                        <a:pt x="9255" y="38472"/>
                      </a:lnTo>
                      <a:lnTo>
                        <a:pt x="5142" y="40044"/>
                      </a:lnTo>
                      <a:lnTo>
                        <a:pt x="2057" y="40528"/>
                      </a:lnTo>
                      <a:lnTo>
                        <a:pt x="544" y="37988"/>
                      </a:lnTo>
                      <a:lnTo>
                        <a:pt x="2057" y="35931"/>
                      </a:lnTo>
                      <a:lnTo>
                        <a:pt x="0" y="33874"/>
                      </a:lnTo>
                      <a:lnTo>
                        <a:pt x="2057" y="29761"/>
                      </a:lnTo>
                      <a:lnTo>
                        <a:pt x="3085" y="25648"/>
                      </a:lnTo>
                      <a:lnTo>
                        <a:pt x="3629" y="22563"/>
                      </a:lnTo>
                      <a:lnTo>
                        <a:pt x="1028" y="18449"/>
                      </a:lnTo>
                      <a:lnTo>
                        <a:pt x="1573" y="13852"/>
                      </a:lnTo>
                      <a:lnTo>
                        <a:pt x="3629" y="14397"/>
                      </a:lnTo>
                      <a:lnTo>
                        <a:pt x="6714" y="16453"/>
                      </a:lnTo>
                      <a:lnTo>
                        <a:pt x="8710" y="17965"/>
                      </a:lnTo>
                      <a:lnTo>
                        <a:pt x="11312" y="15909"/>
                      </a:lnTo>
                      <a:lnTo>
                        <a:pt x="12340" y="12824"/>
                      </a:lnTo>
                      <a:lnTo>
                        <a:pt x="12340" y="11795"/>
                      </a:lnTo>
                      <a:lnTo>
                        <a:pt x="10283" y="9739"/>
                      </a:lnTo>
                      <a:lnTo>
                        <a:pt x="7198" y="9739"/>
                      </a:lnTo>
                      <a:lnTo>
                        <a:pt x="3629" y="9255"/>
                      </a:lnTo>
                      <a:lnTo>
                        <a:pt x="1573" y="8710"/>
                      </a:lnTo>
                      <a:lnTo>
                        <a:pt x="544" y="7198"/>
                      </a:lnTo>
                      <a:lnTo>
                        <a:pt x="2057" y="5142"/>
                      </a:lnTo>
                      <a:lnTo>
                        <a:pt x="4113" y="4113"/>
                      </a:lnTo>
                      <a:lnTo>
                        <a:pt x="4658" y="3629"/>
                      </a:lnTo>
                      <a:lnTo>
                        <a:pt x="8710" y="1028"/>
                      </a:lnTo>
                    </a:path>
                  </a:pathLst>
                </a:custGeom>
                <a:grpFill/>
                <a:ln w="6035" cap="flat">
                  <a:noFill/>
                  <a:prstDash val="solid"/>
                  <a:miter/>
                </a:ln>
              </p:spPr>
              <p:txBody>
                <a:bodyPr rtlCol="0" anchor="ctr"/>
                <a:lstStyle/>
                <a:p>
                  <a:endParaRPr lang="en-FI"/>
                </a:p>
              </p:txBody>
            </p:sp>
            <p:sp>
              <p:nvSpPr>
                <p:cNvPr id="2347" name="Freeform: Shape 1041">
                  <a:extLst>
                    <a:ext uri="{FF2B5EF4-FFF2-40B4-BE49-F238E27FC236}">
                      <a16:creationId xmlns:a16="http://schemas.microsoft.com/office/drawing/2014/main" id="{9D2BA9A9-F67D-B896-0476-8E37F3281A31}"/>
                    </a:ext>
                  </a:extLst>
                </p:cNvPr>
                <p:cNvSpPr/>
                <p:nvPr/>
              </p:nvSpPr>
              <p:spPr>
                <a:xfrm>
                  <a:off x="5313062" y="6407254"/>
                  <a:ext cx="12702" cy="17965"/>
                </a:xfrm>
                <a:custGeom>
                  <a:avLst/>
                  <a:gdLst>
                    <a:gd name="connsiteX0" fmla="*/ 11675 w 12702"/>
                    <a:gd name="connsiteY0" fmla="*/ 0 h 17965"/>
                    <a:gd name="connsiteX1" fmla="*/ 12703 w 12702"/>
                    <a:gd name="connsiteY1" fmla="*/ 3569 h 17965"/>
                    <a:gd name="connsiteX2" fmla="*/ 11191 w 12702"/>
                    <a:gd name="connsiteY2" fmla="*/ 7682 h 17965"/>
                    <a:gd name="connsiteX3" fmla="*/ 10162 w 12702"/>
                    <a:gd name="connsiteY3" fmla="*/ 9739 h 17965"/>
                    <a:gd name="connsiteX4" fmla="*/ 8650 w 12702"/>
                    <a:gd name="connsiteY4" fmla="*/ 12280 h 17965"/>
                    <a:gd name="connsiteX5" fmla="*/ 7138 w 12702"/>
                    <a:gd name="connsiteY5" fmla="*/ 14336 h 17965"/>
                    <a:gd name="connsiteX6" fmla="*/ 6109 w 12702"/>
                    <a:gd name="connsiteY6" fmla="*/ 15365 h 17965"/>
                    <a:gd name="connsiteX7" fmla="*/ 4597 w 12702"/>
                    <a:gd name="connsiteY7" fmla="*/ 16393 h 17965"/>
                    <a:gd name="connsiteX8" fmla="*/ 1512 w 12702"/>
                    <a:gd name="connsiteY8" fmla="*/ 17965 h 17965"/>
                    <a:gd name="connsiteX9" fmla="*/ 0 w 12702"/>
                    <a:gd name="connsiteY9" fmla="*/ 16393 h 17965"/>
                    <a:gd name="connsiteX10" fmla="*/ 3085 w 12702"/>
                    <a:gd name="connsiteY10" fmla="*/ 4597 h 17965"/>
                    <a:gd name="connsiteX11" fmla="*/ 5142 w 12702"/>
                    <a:gd name="connsiteY11" fmla="*/ 5626 h 17965"/>
                    <a:gd name="connsiteX12" fmla="*/ 6170 w 12702"/>
                    <a:gd name="connsiteY12" fmla="*/ 4114 h 17965"/>
                    <a:gd name="connsiteX13" fmla="*/ 6654 w 12702"/>
                    <a:gd name="connsiteY13" fmla="*/ 2601 h 17965"/>
                    <a:gd name="connsiteX14" fmla="*/ 7198 w 12702"/>
                    <a:gd name="connsiteY14" fmla="*/ 1573 h 17965"/>
                    <a:gd name="connsiteX15" fmla="*/ 11796 w 12702"/>
                    <a:gd name="connsiteY15" fmla="*/ 61 h 1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02" h="17965">
                      <a:moveTo>
                        <a:pt x="11675" y="0"/>
                      </a:moveTo>
                      <a:lnTo>
                        <a:pt x="12703" y="3569"/>
                      </a:lnTo>
                      <a:lnTo>
                        <a:pt x="11191" y="7682"/>
                      </a:lnTo>
                      <a:lnTo>
                        <a:pt x="10162" y="9739"/>
                      </a:lnTo>
                      <a:lnTo>
                        <a:pt x="8650" y="12280"/>
                      </a:lnTo>
                      <a:lnTo>
                        <a:pt x="7138" y="14336"/>
                      </a:lnTo>
                      <a:lnTo>
                        <a:pt x="6109" y="15365"/>
                      </a:lnTo>
                      <a:lnTo>
                        <a:pt x="4597" y="16393"/>
                      </a:lnTo>
                      <a:lnTo>
                        <a:pt x="1512" y="17965"/>
                      </a:lnTo>
                      <a:lnTo>
                        <a:pt x="0" y="16393"/>
                      </a:lnTo>
                      <a:cubicBezTo>
                        <a:pt x="8650" y="9013"/>
                        <a:pt x="2601" y="9860"/>
                        <a:pt x="3085" y="4597"/>
                      </a:cubicBezTo>
                      <a:lnTo>
                        <a:pt x="5142" y="5626"/>
                      </a:lnTo>
                      <a:lnTo>
                        <a:pt x="6170" y="4114"/>
                      </a:lnTo>
                      <a:lnTo>
                        <a:pt x="6654" y="2601"/>
                      </a:lnTo>
                      <a:lnTo>
                        <a:pt x="7198" y="1573"/>
                      </a:lnTo>
                      <a:lnTo>
                        <a:pt x="11796" y="61"/>
                      </a:lnTo>
                    </a:path>
                  </a:pathLst>
                </a:custGeom>
                <a:grpFill/>
                <a:ln w="6035" cap="flat">
                  <a:noFill/>
                  <a:prstDash val="solid"/>
                  <a:miter/>
                </a:ln>
              </p:spPr>
              <p:txBody>
                <a:bodyPr rtlCol="0" anchor="ctr"/>
                <a:lstStyle/>
                <a:p>
                  <a:endParaRPr lang="en-FI"/>
                </a:p>
              </p:txBody>
            </p:sp>
            <p:grpSp>
              <p:nvGrpSpPr>
                <p:cNvPr id="2348" name="Group 1072">
                  <a:extLst>
                    <a:ext uri="{FF2B5EF4-FFF2-40B4-BE49-F238E27FC236}">
                      <a16:creationId xmlns:a16="http://schemas.microsoft.com/office/drawing/2014/main" id="{CEF3373C-DE23-8380-2EC3-A05560D39CA4}"/>
                    </a:ext>
                  </a:extLst>
                </p:cNvPr>
                <p:cNvGrpSpPr/>
                <p:nvPr/>
              </p:nvGrpSpPr>
              <p:grpSpPr>
                <a:xfrm>
                  <a:off x="4740222" y="5872523"/>
                  <a:ext cx="879585" cy="831374"/>
                  <a:chOff x="4740222" y="5872523"/>
                  <a:chExt cx="879585" cy="831374"/>
                </a:xfrm>
                <a:grpFill/>
              </p:grpSpPr>
              <p:sp>
                <p:nvSpPr>
                  <p:cNvPr id="2349" name="Freeform: Shape 1002">
                    <a:extLst>
                      <a:ext uri="{FF2B5EF4-FFF2-40B4-BE49-F238E27FC236}">
                        <a16:creationId xmlns:a16="http://schemas.microsoft.com/office/drawing/2014/main" id="{E260C906-CEC2-D1CE-B783-615A9EC0603B}"/>
                      </a:ext>
                    </a:extLst>
                  </p:cNvPr>
                  <p:cNvSpPr/>
                  <p:nvPr/>
                </p:nvSpPr>
                <p:spPr>
                  <a:xfrm>
                    <a:off x="4890540" y="6604330"/>
                    <a:ext cx="19538" cy="22562"/>
                  </a:xfrm>
                  <a:custGeom>
                    <a:avLst/>
                    <a:gdLst>
                      <a:gd name="connsiteX0" fmla="*/ 0 w 19538"/>
                      <a:gd name="connsiteY0" fmla="*/ 20991 h 22562"/>
                      <a:gd name="connsiteX1" fmla="*/ 1028 w 19538"/>
                      <a:gd name="connsiteY1" fmla="*/ 19478 h 22562"/>
                      <a:gd name="connsiteX2" fmla="*/ 1573 w 19538"/>
                      <a:gd name="connsiteY2" fmla="*/ 18450 h 22562"/>
                      <a:gd name="connsiteX3" fmla="*/ 4658 w 19538"/>
                      <a:gd name="connsiteY3" fmla="*/ 17421 h 22562"/>
                      <a:gd name="connsiteX4" fmla="*/ 5142 w 19538"/>
                      <a:gd name="connsiteY4" fmla="*/ 14336 h 22562"/>
                      <a:gd name="connsiteX5" fmla="*/ 3085 w 19538"/>
                      <a:gd name="connsiteY5" fmla="*/ 13308 h 22562"/>
                      <a:gd name="connsiteX6" fmla="*/ 3085 w 19538"/>
                      <a:gd name="connsiteY6" fmla="*/ 10767 h 22562"/>
                      <a:gd name="connsiteX7" fmla="*/ 4113 w 19538"/>
                      <a:gd name="connsiteY7" fmla="*/ 8167 h 22562"/>
                      <a:gd name="connsiteX8" fmla="*/ 8227 w 19538"/>
                      <a:gd name="connsiteY8" fmla="*/ 8711 h 22562"/>
                      <a:gd name="connsiteX9" fmla="*/ 10283 w 19538"/>
                      <a:gd name="connsiteY9" fmla="*/ 6654 h 22562"/>
                      <a:gd name="connsiteX10" fmla="*/ 12824 w 19538"/>
                      <a:gd name="connsiteY10" fmla="*/ 5082 h 22562"/>
                      <a:gd name="connsiteX11" fmla="*/ 15425 w 19538"/>
                      <a:gd name="connsiteY11" fmla="*/ 4053 h 22562"/>
                      <a:gd name="connsiteX12" fmla="*/ 16453 w 19538"/>
                      <a:gd name="connsiteY12" fmla="*/ 2541 h 22562"/>
                      <a:gd name="connsiteX13" fmla="*/ 19538 w 19538"/>
                      <a:gd name="connsiteY13" fmla="*/ 0 h 22562"/>
                      <a:gd name="connsiteX14" fmla="*/ 19538 w 19538"/>
                      <a:gd name="connsiteY14" fmla="*/ 2057 h 22562"/>
                      <a:gd name="connsiteX15" fmla="*/ 17482 w 19538"/>
                      <a:gd name="connsiteY15" fmla="*/ 8167 h 22562"/>
                      <a:gd name="connsiteX16" fmla="*/ 14397 w 19538"/>
                      <a:gd name="connsiteY16" fmla="*/ 11251 h 22562"/>
                      <a:gd name="connsiteX17" fmla="*/ 13852 w 19538"/>
                      <a:gd name="connsiteY17" fmla="*/ 12280 h 22562"/>
                      <a:gd name="connsiteX18" fmla="*/ 13368 w 19538"/>
                      <a:gd name="connsiteY18" fmla="*/ 14336 h 22562"/>
                      <a:gd name="connsiteX19" fmla="*/ 11312 w 19538"/>
                      <a:gd name="connsiteY19" fmla="*/ 16393 h 22562"/>
                      <a:gd name="connsiteX20" fmla="*/ 6170 w 19538"/>
                      <a:gd name="connsiteY20" fmla="*/ 20506 h 22562"/>
                      <a:gd name="connsiteX21" fmla="*/ 3085 w 19538"/>
                      <a:gd name="connsiteY21" fmla="*/ 22563 h 22562"/>
                      <a:gd name="connsiteX22" fmla="*/ 0 w 19538"/>
                      <a:gd name="connsiteY22" fmla="*/ 20991 h 2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538" h="22562">
                        <a:moveTo>
                          <a:pt x="0" y="20991"/>
                        </a:moveTo>
                        <a:lnTo>
                          <a:pt x="1028" y="19478"/>
                        </a:lnTo>
                        <a:lnTo>
                          <a:pt x="1573" y="18450"/>
                        </a:lnTo>
                        <a:lnTo>
                          <a:pt x="4658" y="17421"/>
                        </a:lnTo>
                        <a:lnTo>
                          <a:pt x="5142" y="14336"/>
                        </a:lnTo>
                        <a:lnTo>
                          <a:pt x="3085" y="13308"/>
                        </a:lnTo>
                        <a:lnTo>
                          <a:pt x="3085" y="10767"/>
                        </a:lnTo>
                        <a:lnTo>
                          <a:pt x="4113" y="8167"/>
                        </a:lnTo>
                        <a:lnTo>
                          <a:pt x="8227" y="8711"/>
                        </a:lnTo>
                        <a:lnTo>
                          <a:pt x="10283" y="6654"/>
                        </a:lnTo>
                        <a:lnTo>
                          <a:pt x="12824" y="5082"/>
                        </a:lnTo>
                        <a:lnTo>
                          <a:pt x="15425" y="4053"/>
                        </a:lnTo>
                        <a:lnTo>
                          <a:pt x="16453" y="2541"/>
                        </a:lnTo>
                        <a:lnTo>
                          <a:pt x="19538" y="0"/>
                        </a:lnTo>
                        <a:lnTo>
                          <a:pt x="19538" y="2057"/>
                        </a:lnTo>
                        <a:lnTo>
                          <a:pt x="17482" y="8167"/>
                        </a:lnTo>
                        <a:lnTo>
                          <a:pt x="14397" y="11251"/>
                        </a:lnTo>
                        <a:lnTo>
                          <a:pt x="13852" y="12280"/>
                        </a:lnTo>
                        <a:lnTo>
                          <a:pt x="13368" y="14336"/>
                        </a:lnTo>
                        <a:lnTo>
                          <a:pt x="11312" y="16393"/>
                        </a:lnTo>
                        <a:lnTo>
                          <a:pt x="6170" y="20506"/>
                        </a:lnTo>
                        <a:lnTo>
                          <a:pt x="3085" y="22563"/>
                        </a:lnTo>
                        <a:lnTo>
                          <a:pt x="0" y="20991"/>
                        </a:lnTo>
                      </a:path>
                    </a:pathLst>
                  </a:custGeom>
                  <a:grpFill/>
                  <a:ln w="6035" cap="flat">
                    <a:noFill/>
                    <a:prstDash val="solid"/>
                    <a:miter/>
                  </a:ln>
                </p:spPr>
                <p:txBody>
                  <a:bodyPr rtlCol="0" anchor="ctr"/>
                  <a:lstStyle/>
                  <a:p>
                    <a:endParaRPr lang="en-FI"/>
                  </a:p>
                </p:txBody>
              </p:sp>
              <p:sp>
                <p:nvSpPr>
                  <p:cNvPr id="2350" name="Freeform: Shape 1008">
                    <a:extLst>
                      <a:ext uri="{FF2B5EF4-FFF2-40B4-BE49-F238E27FC236}">
                        <a16:creationId xmlns:a16="http://schemas.microsoft.com/office/drawing/2014/main" id="{D5ADC923-A2F6-D993-8D99-627E4A4ADDDF}"/>
                      </a:ext>
                    </a:extLst>
                  </p:cNvPr>
                  <p:cNvSpPr/>
                  <p:nvPr/>
                </p:nvSpPr>
                <p:spPr>
                  <a:xfrm>
                    <a:off x="4977282" y="6502708"/>
                    <a:ext cx="22078" cy="8226"/>
                  </a:xfrm>
                  <a:custGeom>
                    <a:avLst/>
                    <a:gdLst>
                      <a:gd name="connsiteX0" fmla="*/ 10767 w 22078"/>
                      <a:gd name="connsiteY0" fmla="*/ 0 h 8226"/>
                      <a:gd name="connsiteX1" fmla="*/ 12340 w 22078"/>
                      <a:gd name="connsiteY1" fmla="*/ 0 h 8226"/>
                      <a:gd name="connsiteX2" fmla="*/ 15425 w 22078"/>
                      <a:gd name="connsiteY2" fmla="*/ 1028 h 8226"/>
                      <a:gd name="connsiteX3" fmla="*/ 16937 w 22078"/>
                      <a:gd name="connsiteY3" fmla="*/ 484 h 8226"/>
                      <a:gd name="connsiteX4" fmla="*/ 17482 w 22078"/>
                      <a:gd name="connsiteY4" fmla="*/ 484 h 8226"/>
                      <a:gd name="connsiteX5" fmla="*/ 18994 w 22078"/>
                      <a:gd name="connsiteY5" fmla="*/ 0 h 8226"/>
                      <a:gd name="connsiteX6" fmla="*/ 20506 w 22078"/>
                      <a:gd name="connsiteY6" fmla="*/ 484 h 8226"/>
                      <a:gd name="connsiteX7" fmla="*/ 21534 w 22078"/>
                      <a:gd name="connsiteY7" fmla="*/ 484 h 8226"/>
                      <a:gd name="connsiteX8" fmla="*/ 22079 w 22078"/>
                      <a:gd name="connsiteY8" fmla="*/ 1512 h 8226"/>
                      <a:gd name="connsiteX9" fmla="*/ 20506 w 22078"/>
                      <a:gd name="connsiteY9" fmla="*/ 2056 h 8226"/>
                      <a:gd name="connsiteX10" fmla="*/ 18449 w 22078"/>
                      <a:gd name="connsiteY10" fmla="*/ 2540 h 8226"/>
                      <a:gd name="connsiteX11" fmla="*/ 16937 w 22078"/>
                      <a:gd name="connsiteY11" fmla="*/ 4113 h 8226"/>
                      <a:gd name="connsiteX12" fmla="*/ 16453 w 22078"/>
                      <a:gd name="connsiteY12" fmla="*/ 5142 h 8226"/>
                      <a:gd name="connsiteX13" fmla="*/ 14397 w 22078"/>
                      <a:gd name="connsiteY13" fmla="*/ 6170 h 8226"/>
                      <a:gd name="connsiteX14" fmla="*/ 13368 w 22078"/>
                      <a:gd name="connsiteY14" fmla="*/ 6170 h 8226"/>
                      <a:gd name="connsiteX15" fmla="*/ 13368 w 22078"/>
                      <a:gd name="connsiteY15" fmla="*/ 8227 h 8226"/>
                      <a:gd name="connsiteX16" fmla="*/ 10767 w 22078"/>
                      <a:gd name="connsiteY16" fmla="*/ 8227 h 8226"/>
                      <a:gd name="connsiteX17" fmla="*/ 8227 w 22078"/>
                      <a:gd name="connsiteY17" fmla="*/ 7682 h 8226"/>
                      <a:gd name="connsiteX18" fmla="*/ 6654 w 22078"/>
                      <a:gd name="connsiteY18" fmla="*/ 7682 h 8226"/>
                      <a:gd name="connsiteX19" fmla="*/ 2601 w 22078"/>
                      <a:gd name="connsiteY19" fmla="*/ 6654 h 8226"/>
                      <a:gd name="connsiteX20" fmla="*/ 1512 w 22078"/>
                      <a:gd name="connsiteY20" fmla="*/ 6170 h 8226"/>
                      <a:gd name="connsiteX21" fmla="*/ 544 w 22078"/>
                      <a:gd name="connsiteY21" fmla="*/ 4597 h 8226"/>
                      <a:gd name="connsiteX22" fmla="*/ 0 w 22078"/>
                      <a:gd name="connsiteY22" fmla="*/ 4113 h 8226"/>
                      <a:gd name="connsiteX23" fmla="*/ 544 w 22078"/>
                      <a:gd name="connsiteY23" fmla="*/ 3085 h 8226"/>
                      <a:gd name="connsiteX24" fmla="*/ 2057 w 22078"/>
                      <a:gd name="connsiteY24" fmla="*/ 1512 h 8226"/>
                      <a:gd name="connsiteX25" fmla="*/ 6170 w 22078"/>
                      <a:gd name="connsiteY25" fmla="*/ 484 h 8226"/>
                      <a:gd name="connsiteX26" fmla="*/ 7682 w 22078"/>
                      <a:gd name="connsiteY26" fmla="*/ 0 h 8226"/>
                      <a:gd name="connsiteX27" fmla="*/ 10767 w 22078"/>
                      <a:gd name="connsiteY27" fmla="*/ 0 h 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78" h="8226">
                        <a:moveTo>
                          <a:pt x="10767" y="0"/>
                        </a:moveTo>
                        <a:lnTo>
                          <a:pt x="12340" y="0"/>
                        </a:lnTo>
                        <a:lnTo>
                          <a:pt x="15425" y="1028"/>
                        </a:lnTo>
                        <a:lnTo>
                          <a:pt x="16937" y="484"/>
                        </a:lnTo>
                        <a:lnTo>
                          <a:pt x="17482" y="484"/>
                        </a:lnTo>
                        <a:lnTo>
                          <a:pt x="18994" y="0"/>
                        </a:lnTo>
                        <a:lnTo>
                          <a:pt x="20506" y="484"/>
                        </a:lnTo>
                        <a:lnTo>
                          <a:pt x="21534" y="484"/>
                        </a:lnTo>
                        <a:lnTo>
                          <a:pt x="22079" y="1512"/>
                        </a:lnTo>
                        <a:lnTo>
                          <a:pt x="20506" y="2056"/>
                        </a:lnTo>
                        <a:lnTo>
                          <a:pt x="18449" y="2540"/>
                        </a:lnTo>
                        <a:lnTo>
                          <a:pt x="16937" y="4113"/>
                        </a:lnTo>
                        <a:lnTo>
                          <a:pt x="16453" y="5142"/>
                        </a:lnTo>
                        <a:lnTo>
                          <a:pt x="14397" y="6170"/>
                        </a:lnTo>
                        <a:lnTo>
                          <a:pt x="13368" y="6170"/>
                        </a:lnTo>
                        <a:lnTo>
                          <a:pt x="13368" y="8227"/>
                        </a:lnTo>
                        <a:lnTo>
                          <a:pt x="10767" y="8227"/>
                        </a:lnTo>
                        <a:lnTo>
                          <a:pt x="8227" y="7682"/>
                        </a:lnTo>
                        <a:lnTo>
                          <a:pt x="6654" y="7682"/>
                        </a:lnTo>
                        <a:lnTo>
                          <a:pt x="2601" y="6654"/>
                        </a:lnTo>
                        <a:lnTo>
                          <a:pt x="1512" y="6170"/>
                        </a:lnTo>
                        <a:lnTo>
                          <a:pt x="544" y="4597"/>
                        </a:lnTo>
                        <a:lnTo>
                          <a:pt x="0" y="4113"/>
                        </a:lnTo>
                        <a:lnTo>
                          <a:pt x="544" y="3085"/>
                        </a:lnTo>
                        <a:lnTo>
                          <a:pt x="2057" y="1512"/>
                        </a:lnTo>
                        <a:lnTo>
                          <a:pt x="6170" y="484"/>
                        </a:lnTo>
                        <a:lnTo>
                          <a:pt x="7682" y="0"/>
                        </a:lnTo>
                        <a:lnTo>
                          <a:pt x="10767" y="0"/>
                        </a:lnTo>
                      </a:path>
                    </a:pathLst>
                  </a:custGeom>
                  <a:grpFill/>
                  <a:ln w="6035" cap="flat">
                    <a:noFill/>
                    <a:prstDash val="solid"/>
                    <a:miter/>
                  </a:ln>
                </p:spPr>
                <p:txBody>
                  <a:bodyPr rtlCol="0" anchor="ctr"/>
                  <a:lstStyle/>
                  <a:p>
                    <a:endParaRPr lang="en-FI"/>
                  </a:p>
                </p:txBody>
              </p:sp>
              <p:sp>
                <p:nvSpPr>
                  <p:cNvPr id="2351" name="Freeform: Shape 1010">
                    <a:extLst>
                      <a:ext uri="{FF2B5EF4-FFF2-40B4-BE49-F238E27FC236}">
                        <a16:creationId xmlns:a16="http://schemas.microsoft.com/office/drawing/2014/main" id="{4FC77913-57AB-CD33-DC34-0AE8C5203434}"/>
                      </a:ext>
                    </a:extLst>
                  </p:cNvPr>
                  <p:cNvSpPr/>
                  <p:nvPr/>
                </p:nvSpPr>
                <p:spPr>
                  <a:xfrm>
                    <a:off x="4967604" y="6453892"/>
                    <a:ext cx="53836" cy="46153"/>
                  </a:xfrm>
                  <a:custGeom>
                    <a:avLst/>
                    <a:gdLst>
                      <a:gd name="connsiteX0" fmla="*/ 51779 w 53836"/>
                      <a:gd name="connsiteY0" fmla="*/ 61 h 46153"/>
                      <a:gd name="connsiteX1" fmla="*/ 52324 w 53836"/>
                      <a:gd name="connsiteY1" fmla="*/ 3146 h 46153"/>
                      <a:gd name="connsiteX2" fmla="*/ 50812 w 53836"/>
                      <a:gd name="connsiteY2" fmla="*/ 6231 h 46153"/>
                      <a:gd name="connsiteX3" fmla="*/ 49239 w 53836"/>
                      <a:gd name="connsiteY3" fmla="*/ 7803 h 46153"/>
                      <a:gd name="connsiteX4" fmla="*/ 48211 w 53836"/>
                      <a:gd name="connsiteY4" fmla="*/ 9316 h 46153"/>
                      <a:gd name="connsiteX5" fmla="*/ 48755 w 53836"/>
                      <a:gd name="connsiteY5" fmla="*/ 9799 h 46153"/>
                      <a:gd name="connsiteX6" fmla="*/ 52324 w 53836"/>
                      <a:gd name="connsiteY6" fmla="*/ 6231 h 46153"/>
                      <a:gd name="connsiteX7" fmla="*/ 53836 w 53836"/>
                      <a:gd name="connsiteY7" fmla="*/ 6775 h 46153"/>
                      <a:gd name="connsiteX8" fmla="*/ 53836 w 53836"/>
                      <a:gd name="connsiteY8" fmla="*/ 15486 h 46153"/>
                      <a:gd name="connsiteX9" fmla="*/ 43069 w 53836"/>
                      <a:gd name="connsiteY9" fmla="*/ 22140 h 46153"/>
                      <a:gd name="connsiteX10" fmla="*/ 37927 w 53836"/>
                      <a:gd name="connsiteY10" fmla="*/ 22140 h 46153"/>
                      <a:gd name="connsiteX11" fmla="*/ 35871 w 53836"/>
                      <a:gd name="connsiteY11" fmla="*/ 21595 h 46153"/>
                      <a:gd name="connsiteX12" fmla="*/ 33269 w 53836"/>
                      <a:gd name="connsiteY12" fmla="*/ 21111 h 46153"/>
                      <a:gd name="connsiteX13" fmla="*/ 31757 w 53836"/>
                      <a:gd name="connsiteY13" fmla="*/ 21595 h 46153"/>
                      <a:gd name="connsiteX14" fmla="*/ 41012 w 53836"/>
                      <a:gd name="connsiteY14" fmla="*/ 28793 h 46153"/>
                      <a:gd name="connsiteX15" fmla="*/ 41012 w 53836"/>
                      <a:gd name="connsiteY15" fmla="*/ 32362 h 46153"/>
                      <a:gd name="connsiteX16" fmla="*/ 38955 w 53836"/>
                      <a:gd name="connsiteY16" fmla="*/ 35931 h 46153"/>
                      <a:gd name="connsiteX17" fmla="*/ 39984 w 53836"/>
                      <a:gd name="connsiteY17" fmla="*/ 37988 h 46153"/>
                      <a:gd name="connsiteX18" fmla="*/ 37927 w 53836"/>
                      <a:gd name="connsiteY18" fmla="*/ 37444 h 46153"/>
                      <a:gd name="connsiteX19" fmla="*/ 35326 w 53836"/>
                      <a:gd name="connsiteY19" fmla="*/ 36415 h 46153"/>
                      <a:gd name="connsiteX20" fmla="*/ 32786 w 53836"/>
                      <a:gd name="connsiteY20" fmla="*/ 36959 h 46153"/>
                      <a:gd name="connsiteX21" fmla="*/ 33814 w 53836"/>
                      <a:gd name="connsiteY21" fmla="*/ 38472 h 46153"/>
                      <a:gd name="connsiteX22" fmla="*/ 36899 w 53836"/>
                      <a:gd name="connsiteY22" fmla="*/ 41557 h 46153"/>
                      <a:gd name="connsiteX23" fmla="*/ 34842 w 53836"/>
                      <a:gd name="connsiteY23" fmla="*/ 42041 h 46153"/>
                      <a:gd name="connsiteX24" fmla="*/ 30245 w 53836"/>
                      <a:gd name="connsiteY24" fmla="*/ 43069 h 46153"/>
                      <a:gd name="connsiteX25" fmla="*/ 28188 w 53836"/>
                      <a:gd name="connsiteY25" fmla="*/ 45126 h 46153"/>
                      <a:gd name="connsiteX26" fmla="*/ 25648 w 53836"/>
                      <a:gd name="connsiteY26" fmla="*/ 46154 h 46153"/>
                      <a:gd name="connsiteX27" fmla="*/ 20506 w 53836"/>
                      <a:gd name="connsiteY27" fmla="*/ 46154 h 46153"/>
                      <a:gd name="connsiteX28" fmla="*/ 16937 w 53836"/>
                      <a:gd name="connsiteY28" fmla="*/ 35871 h 46153"/>
                      <a:gd name="connsiteX29" fmla="*/ 12824 w 53836"/>
                      <a:gd name="connsiteY29" fmla="*/ 34842 h 46153"/>
                      <a:gd name="connsiteX30" fmla="*/ 11796 w 53836"/>
                      <a:gd name="connsiteY30" fmla="*/ 35871 h 46153"/>
                      <a:gd name="connsiteX31" fmla="*/ 12824 w 53836"/>
                      <a:gd name="connsiteY31" fmla="*/ 37927 h 46153"/>
                      <a:gd name="connsiteX32" fmla="*/ 11796 w 53836"/>
                      <a:gd name="connsiteY32" fmla="*/ 41012 h 46153"/>
                      <a:gd name="connsiteX33" fmla="*/ 9739 w 53836"/>
                      <a:gd name="connsiteY33" fmla="*/ 44097 h 46153"/>
                      <a:gd name="connsiteX34" fmla="*/ 8227 w 53836"/>
                      <a:gd name="connsiteY34" fmla="*/ 44581 h 46153"/>
                      <a:gd name="connsiteX35" fmla="*/ 4658 w 53836"/>
                      <a:gd name="connsiteY35" fmla="*/ 42041 h 46153"/>
                      <a:gd name="connsiteX36" fmla="*/ 5142 w 53836"/>
                      <a:gd name="connsiteY36" fmla="*/ 36899 h 46153"/>
                      <a:gd name="connsiteX37" fmla="*/ 0 w 53836"/>
                      <a:gd name="connsiteY37" fmla="*/ 33814 h 46153"/>
                      <a:gd name="connsiteX38" fmla="*/ 484 w 53836"/>
                      <a:gd name="connsiteY38" fmla="*/ 29217 h 46153"/>
                      <a:gd name="connsiteX39" fmla="*/ 3085 w 53836"/>
                      <a:gd name="connsiteY39" fmla="*/ 26132 h 46153"/>
                      <a:gd name="connsiteX40" fmla="*/ 5142 w 53836"/>
                      <a:gd name="connsiteY40" fmla="*/ 25648 h 46153"/>
                      <a:gd name="connsiteX41" fmla="*/ 6170 w 53836"/>
                      <a:gd name="connsiteY41" fmla="*/ 24135 h 46153"/>
                      <a:gd name="connsiteX42" fmla="*/ 5142 w 53836"/>
                      <a:gd name="connsiteY42" fmla="*/ 21535 h 46153"/>
                      <a:gd name="connsiteX43" fmla="*/ 6170 w 53836"/>
                      <a:gd name="connsiteY43" fmla="*/ 19478 h 46153"/>
                      <a:gd name="connsiteX44" fmla="*/ 6714 w 53836"/>
                      <a:gd name="connsiteY44" fmla="*/ 18933 h 46153"/>
                      <a:gd name="connsiteX45" fmla="*/ 6170 w 53836"/>
                      <a:gd name="connsiteY45" fmla="*/ 16877 h 46153"/>
                      <a:gd name="connsiteX46" fmla="*/ 8227 w 53836"/>
                      <a:gd name="connsiteY46" fmla="*/ 15848 h 46153"/>
                      <a:gd name="connsiteX47" fmla="*/ 11312 w 53836"/>
                      <a:gd name="connsiteY47" fmla="*/ 13792 h 46153"/>
                      <a:gd name="connsiteX48" fmla="*/ 14397 w 53836"/>
                      <a:gd name="connsiteY48" fmla="*/ 13792 h 46153"/>
                      <a:gd name="connsiteX49" fmla="*/ 16453 w 53836"/>
                      <a:gd name="connsiteY49" fmla="*/ 13248 h 46153"/>
                      <a:gd name="connsiteX50" fmla="*/ 18994 w 53836"/>
                      <a:gd name="connsiteY50" fmla="*/ 13792 h 46153"/>
                      <a:gd name="connsiteX51" fmla="*/ 22079 w 53836"/>
                      <a:gd name="connsiteY51" fmla="*/ 13248 h 46153"/>
                      <a:gd name="connsiteX52" fmla="*/ 23107 w 53836"/>
                      <a:gd name="connsiteY52" fmla="*/ 12763 h 46153"/>
                      <a:gd name="connsiteX53" fmla="*/ 25164 w 53836"/>
                      <a:gd name="connsiteY53" fmla="*/ 13248 h 46153"/>
                      <a:gd name="connsiteX54" fmla="*/ 27220 w 53836"/>
                      <a:gd name="connsiteY54" fmla="*/ 14820 h 46153"/>
                      <a:gd name="connsiteX55" fmla="*/ 30305 w 53836"/>
                      <a:gd name="connsiteY55" fmla="*/ 12763 h 46153"/>
                      <a:gd name="connsiteX56" fmla="*/ 31334 w 53836"/>
                      <a:gd name="connsiteY56" fmla="*/ 11251 h 46153"/>
                      <a:gd name="connsiteX57" fmla="*/ 32362 w 53836"/>
                      <a:gd name="connsiteY57" fmla="*/ 10223 h 46153"/>
                      <a:gd name="connsiteX58" fmla="*/ 33390 w 53836"/>
                      <a:gd name="connsiteY58" fmla="*/ 8650 h 46153"/>
                      <a:gd name="connsiteX59" fmla="*/ 35447 w 53836"/>
                      <a:gd name="connsiteY59" fmla="*/ 6110 h 46153"/>
                      <a:gd name="connsiteX60" fmla="*/ 36475 w 53836"/>
                      <a:gd name="connsiteY60" fmla="*/ 4597 h 46153"/>
                      <a:gd name="connsiteX61" fmla="*/ 36959 w 53836"/>
                      <a:gd name="connsiteY61" fmla="*/ 3569 h 46153"/>
                      <a:gd name="connsiteX62" fmla="*/ 38532 w 53836"/>
                      <a:gd name="connsiteY62" fmla="*/ 3569 h 46153"/>
                      <a:gd name="connsiteX63" fmla="*/ 40044 w 53836"/>
                      <a:gd name="connsiteY63" fmla="*/ 3085 h 46153"/>
                      <a:gd name="connsiteX64" fmla="*/ 42101 w 53836"/>
                      <a:gd name="connsiteY64" fmla="*/ 3085 h 46153"/>
                      <a:gd name="connsiteX65" fmla="*/ 45186 w 53836"/>
                      <a:gd name="connsiteY65" fmla="*/ 2057 h 46153"/>
                      <a:gd name="connsiteX66" fmla="*/ 47243 w 53836"/>
                      <a:gd name="connsiteY66" fmla="*/ 484 h 46153"/>
                      <a:gd name="connsiteX67" fmla="*/ 47727 w 53836"/>
                      <a:gd name="connsiteY67" fmla="*/ 1029 h 46153"/>
                      <a:gd name="connsiteX68" fmla="*/ 51840 w 53836"/>
                      <a:gd name="connsiteY68" fmla="*/ 0 h 4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3836" h="46153">
                        <a:moveTo>
                          <a:pt x="51779" y="61"/>
                        </a:moveTo>
                        <a:lnTo>
                          <a:pt x="52324" y="3146"/>
                        </a:lnTo>
                        <a:lnTo>
                          <a:pt x="50812" y="6231"/>
                        </a:lnTo>
                        <a:lnTo>
                          <a:pt x="49239" y="7803"/>
                        </a:lnTo>
                        <a:lnTo>
                          <a:pt x="48211" y="9316"/>
                        </a:lnTo>
                        <a:lnTo>
                          <a:pt x="48755" y="9799"/>
                        </a:lnTo>
                        <a:lnTo>
                          <a:pt x="52324" y="6231"/>
                        </a:lnTo>
                        <a:lnTo>
                          <a:pt x="53836" y="6775"/>
                        </a:lnTo>
                        <a:lnTo>
                          <a:pt x="53836" y="15486"/>
                        </a:lnTo>
                        <a:cubicBezTo>
                          <a:pt x="49965" y="17603"/>
                          <a:pt x="46033" y="21414"/>
                          <a:pt x="43069" y="22140"/>
                        </a:cubicBezTo>
                        <a:lnTo>
                          <a:pt x="37927" y="22140"/>
                        </a:lnTo>
                        <a:lnTo>
                          <a:pt x="35871" y="21595"/>
                        </a:lnTo>
                        <a:lnTo>
                          <a:pt x="33269" y="21111"/>
                        </a:lnTo>
                        <a:lnTo>
                          <a:pt x="31757" y="21595"/>
                        </a:lnTo>
                        <a:lnTo>
                          <a:pt x="41012" y="28793"/>
                        </a:lnTo>
                        <a:lnTo>
                          <a:pt x="41012" y="32362"/>
                        </a:lnTo>
                        <a:lnTo>
                          <a:pt x="38955" y="35931"/>
                        </a:lnTo>
                        <a:lnTo>
                          <a:pt x="39984" y="37988"/>
                        </a:lnTo>
                        <a:lnTo>
                          <a:pt x="37927" y="37444"/>
                        </a:lnTo>
                        <a:lnTo>
                          <a:pt x="35326" y="36415"/>
                        </a:lnTo>
                        <a:lnTo>
                          <a:pt x="32786" y="36959"/>
                        </a:lnTo>
                        <a:lnTo>
                          <a:pt x="33814" y="38472"/>
                        </a:lnTo>
                        <a:lnTo>
                          <a:pt x="36899" y="41557"/>
                        </a:lnTo>
                        <a:lnTo>
                          <a:pt x="34842" y="42041"/>
                        </a:lnTo>
                        <a:lnTo>
                          <a:pt x="30245" y="43069"/>
                        </a:lnTo>
                        <a:lnTo>
                          <a:pt x="28188" y="45126"/>
                        </a:lnTo>
                        <a:lnTo>
                          <a:pt x="25648" y="46154"/>
                        </a:lnTo>
                        <a:lnTo>
                          <a:pt x="20506" y="46154"/>
                        </a:lnTo>
                        <a:cubicBezTo>
                          <a:pt x="11312" y="46033"/>
                          <a:pt x="17361" y="40831"/>
                          <a:pt x="16937" y="35871"/>
                        </a:cubicBezTo>
                        <a:lnTo>
                          <a:pt x="12824" y="34842"/>
                        </a:lnTo>
                        <a:lnTo>
                          <a:pt x="11796" y="35871"/>
                        </a:lnTo>
                        <a:lnTo>
                          <a:pt x="12824" y="37927"/>
                        </a:lnTo>
                        <a:lnTo>
                          <a:pt x="11796" y="41012"/>
                        </a:lnTo>
                        <a:lnTo>
                          <a:pt x="9739" y="44097"/>
                        </a:lnTo>
                        <a:lnTo>
                          <a:pt x="8227" y="44581"/>
                        </a:lnTo>
                        <a:lnTo>
                          <a:pt x="4658" y="42041"/>
                        </a:lnTo>
                        <a:lnTo>
                          <a:pt x="5142" y="36899"/>
                        </a:lnTo>
                        <a:lnTo>
                          <a:pt x="0" y="33814"/>
                        </a:lnTo>
                        <a:lnTo>
                          <a:pt x="484" y="29217"/>
                        </a:lnTo>
                        <a:lnTo>
                          <a:pt x="3085" y="26132"/>
                        </a:lnTo>
                        <a:lnTo>
                          <a:pt x="5142" y="25648"/>
                        </a:lnTo>
                        <a:lnTo>
                          <a:pt x="6170" y="24135"/>
                        </a:lnTo>
                        <a:lnTo>
                          <a:pt x="5142" y="21535"/>
                        </a:lnTo>
                        <a:lnTo>
                          <a:pt x="6170" y="19478"/>
                        </a:lnTo>
                        <a:lnTo>
                          <a:pt x="6714" y="18933"/>
                        </a:lnTo>
                        <a:lnTo>
                          <a:pt x="6170" y="16877"/>
                        </a:lnTo>
                        <a:lnTo>
                          <a:pt x="8227" y="15848"/>
                        </a:lnTo>
                        <a:lnTo>
                          <a:pt x="11312" y="13792"/>
                        </a:lnTo>
                        <a:lnTo>
                          <a:pt x="14397" y="13792"/>
                        </a:lnTo>
                        <a:lnTo>
                          <a:pt x="16453" y="13248"/>
                        </a:lnTo>
                        <a:lnTo>
                          <a:pt x="18994" y="13792"/>
                        </a:lnTo>
                        <a:lnTo>
                          <a:pt x="22079" y="13248"/>
                        </a:lnTo>
                        <a:lnTo>
                          <a:pt x="23107" y="12763"/>
                        </a:lnTo>
                        <a:lnTo>
                          <a:pt x="25164" y="13248"/>
                        </a:lnTo>
                        <a:lnTo>
                          <a:pt x="27220" y="14820"/>
                        </a:lnTo>
                        <a:lnTo>
                          <a:pt x="30305" y="12763"/>
                        </a:lnTo>
                        <a:lnTo>
                          <a:pt x="31334" y="11251"/>
                        </a:lnTo>
                        <a:lnTo>
                          <a:pt x="32362" y="10223"/>
                        </a:lnTo>
                        <a:lnTo>
                          <a:pt x="33390" y="8650"/>
                        </a:lnTo>
                        <a:lnTo>
                          <a:pt x="35447" y="6110"/>
                        </a:lnTo>
                        <a:lnTo>
                          <a:pt x="36475" y="4597"/>
                        </a:lnTo>
                        <a:lnTo>
                          <a:pt x="36959" y="3569"/>
                        </a:lnTo>
                        <a:lnTo>
                          <a:pt x="38532" y="3569"/>
                        </a:lnTo>
                        <a:lnTo>
                          <a:pt x="40044" y="3085"/>
                        </a:lnTo>
                        <a:lnTo>
                          <a:pt x="42101" y="3085"/>
                        </a:lnTo>
                        <a:lnTo>
                          <a:pt x="45186" y="2057"/>
                        </a:lnTo>
                        <a:lnTo>
                          <a:pt x="47243" y="484"/>
                        </a:lnTo>
                        <a:lnTo>
                          <a:pt x="47727" y="1029"/>
                        </a:lnTo>
                        <a:lnTo>
                          <a:pt x="51840" y="0"/>
                        </a:lnTo>
                      </a:path>
                    </a:pathLst>
                  </a:custGeom>
                  <a:grpFill/>
                  <a:ln w="6035" cap="flat">
                    <a:noFill/>
                    <a:prstDash val="solid"/>
                    <a:miter/>
                  </a:ln>
                </p:spPr>
                <p:txBody>
                  <a:bodyPr rtlCol="0" anchor="ctr"/>
                  <a:lstStyle/>
                  <a:p>
                    <a:endParaRPr lang="en-FI"/>
                  </a:p>
                </p:txBody>
              </p:sp>
              <p:sp>
                <p:nvSpPr>
                  <p:cNvPr id="2352" name="Freeform: Shape 1012">
                    <a:extLst>
                      <a:ext uri="{FF2B5EF4-FFF2-40B4-BE49-F238E27FC236}">
                        <a16:creationId xmlns:a16="http://schemas.microsoft.com/office/drawing/2014/main" id="{E19050FA-848D-7EA6-8214-633D4D467416}"/>
                      </a:ext>
                    </a:extLst>
                  </p:cNvPr>
                  <p:cNvSpPr/>
                  <p:nvPr/>
                </p:nvSpPr>
                <p:spPr>
                  <a:xfrm>
                    <a:off x="4969116" y="6379005"/>
                    <a:ext cx="36414" cy="18449"/>
                  </a:xfrm>
                  <a:custGeom>
                    <a:avLst/>
                    <a:gdLst>
                      <a:gd name="connsiteX0" fmla="*/ 17421 w 36414"/>
                      <a:gd name="connsiteY0" fmla="*/ 0 h 18449"/>
                      <a:gd name="connsiteX1" fmla="*/ 20506 w 36414"/>
                      <a:gd name="connsiteY1" fmla="*/ 484 h 18449"/>
                      <a:gd name="connsiteX2" fmla="*/ 26132 w 36414"/>
                      <a:gd name="connsiteY2" fmla="*/ 484 h 18449"/>
                      <a:gd name="connsiteX3" fmla="*/ 29217 w 36414"/>
                      <a:gd name="connsiteY3" fmla="*/ 1029 h 18449"/>
                      <a:gd name="connsiteX4" fmla="*/ 31757 w 36414"/>
                      <a:gd name="connsiteY4" fmla="*/ 3085 h 18449"/>
                      <a:gd name="connsiteX5" fmla="*/ 32786 w 36414"/>
                      <a:gd name="connsiteY5" fmla="*/ 5686 h 18449"/>
                      <a:gd name="connsiteX6" fmla="*/ 35871 w 36414"/>
                      <a:gd name="connsiteY6" fmla="*/ 7199 h 18449"/>
                      <a:gd name="connsiteX7" fmla="*/ 36415 w 36414"/>
                      <a:gd name="connsiteY7" fmla="*/ 10284 h 18449"/>
                      <a:gd name="connsiteX8" fmla="*/ 36415 w 36414"/>
                      <a:gd name="connsiteY8" fmla="*/ 12824 h 18449"/>
                      <a:gd name="connsiteX9" fmla="*/ 33814 w 36414"/>
                      <a:gd name="connsiteY9" fmla="*/ 16393 h 18449"/>
                      <a:gd name="connsiteX10" fmla="*/ 31273 w 36414"/>
                      <a:gd name="connsiteY10" fmla="*/ 17421 h 18449"/>
                      <a:gd name="connsiteX11" fmla="*/ 27704 w 36414"/>
                      <a:gd name="connsiteY11" fmla="*/ 18450 h 18449"/>
                      <a:gd name="connsiteX12" fmla="*/ 24619 w 36414"/>
                      <a:gd name="connsiteY12" fmla="*/ 17421 h 18449"/>
                      <a:gd name="connsiteX13" fmla="*/ 0 w 36414"/>
                      <a:gd name="connsiteY13" fmla="*/ 7682 h 18449"/>
                      <a:gd name="connsiteX14" fmla="*/ 1573 w 36414"/>
                      <a:gd name="connsiteY14" fmla="*/ 6170 h 18449"/>
                      <a:gd name="connsiteX15" fmla="*/ 6170 w 36414"/>
                      <a:gd name="connsiteY15" fmla="*/ 5142 h 18449"/>
                      <a:gd name="connsiteX16" fmla="*/ 9255 w 36414"/>
                      <a:gd name="connsiteY16" fmla="*/ 5142 h 18449"/>
                      <a:gd name="connsiteX17" fmla="*/ 10283 w 36414"/>
                      <a:gd name="connsiteY17" fmla="*/ 3630 h 18449"/>
                      <a:gd name="connsiteX18" fmla="*/ 13368 w 36414"/>
                      <a:gd name="connsiteY18" fmla="*/ 2057 h 18449"/>
                      <a:gd name="connsiteX19" fmla="*/ 16453 w 36414"/>
                      <a:gd name="connsiteY19" fmla="*/ 1029 h 18449"/>
                      <a:gd name="connsiteX20" fmla="*/ 17482 w 36414"/>
                      <a:gd name="connsiteY20" fmla="*/ 0 h 1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414" h="18449">
                        <a:moveTo>
                          <a:pt x="17421" y="0"/>
                        </a:moveTo>
                        <a:lnTo>
                          <a:pt x="20506" y="484"/>
                        </a:lnTo>
                        <a:lnTo>
                          <a:pt x="26132" y="484"/>
                        </a:lnTo>
                        <a:lnTo>
                          <a:pt x="29217" y="1029"/>
                        </a:lnTo>
                        <a:lnTo>
                          <a:pt x="31757" y="3085"/>
                        </a:lnTo>
                        <a:lnTo>
                          <a:pt x="32786" y="5686"/>
                        </a:lnTo>
                        <a:lnTo>
                          <a:pt x="35871" y="7199"/>
                        </a:lnTo>
                        <a:lnTo>
                          <a:pt x="36415" y="10284"/>
                        </a:lnTo>
                        <a:lnTo>
                          <a:pt x="36415" y="12824"/>
                        </a:lnTo>
                        <a:lnTo>
                          <a:pt x="33814" y="16393"/>
                        </a:lnTo>
                        <a:lnTo>
                          <a:pt x="31273" y="17421"/>
                        </a:lnTo>
                        <a:lnTo>
                          <a:pt x="27704" y="18450"/>
                        </a:lnTo>
                        <a:lnTo>
                          <a:pt x="24619" y="17421"/>
                        </a:lnTo>
                        <a:cubicBezTo>
                          <a:pt x="11312" y="11010"/>
                          <a:pt x="13671" y="11796"/>
                          <a:pt x="0" y="7682"/>
                        </a:cubicBezTo>
                        <a:lnTo>
                          <a:pt x="1573" y="6170"/>
                        </a:lnTo>
                        <a:lnTo>
                          <a:pt x="6170" y="5142"/>
                        </a:lnTo>
                        <a:lnTo>
                          <a:pt x="9255" y="5142"/>
                        </a:lnTo>
                        <a:lnTo>
                          <a:pt x="10283" y="3630"/>
                        </a:lnTo>
                        <a:lnTo>
                          <a:pt x="13368" y="2057"/>
                        </a:lnTo>
                        <a:lnTo>
                          <a:pt x="16453" y="1029"/>
                        </a:lnTo>
                        <a:lnTo>
                          <a:pt x="17482" y="0"/>
                        </a:lnTo>
                      </a:path>
                    </a:pathLst>
                  </a:custGeom>
                  <a:grpFill/>
                  <a:ln w="6035" cap="flat">
                    <a:noFill/>
                    <a:prstDash val="solid"/>
                    <a:miter/>
                  </a:ln>
                </p:spPr>
                <p:txBody>
                  <a:bodyPr rtlCol="0" anchor="ctr"/>
                  <a:lstStyle/>
                  <a:p>
                    <a:endParaRPr lang="en-FI"/>
                  </a:p>
                </p:txBody>
              </p:sp>
              <p:sp>
                <p:nvSpPr>
                  <p:cNvPr id="2353" name="Freeform: Shape 1013">
                    <a:extLst>
                      <a:ext uri="{FF2B5EF4-FFF2-40B4-BE49-F238E27FC236}">
                        <a16:creationId xmlns:a16="http://schemas.microsoft.com/office/drawing/2014/main" id="{2891BBD8-C785-4BCB-A4B1-311E015A31CF}"/>
                      </a:ext>
                    </a:extLst>
                  </p:cNvPr>
                  <p:cNvSpPr/>
                  <p:nvPr/>
                </p:nvSpPr>
                <p:spPr>
                  <a:xfrm>
                    <a:off x="5083503" y="6627377"/>
                    <a:ext cx="13368" cy="18993"/>
                  </a:xfrm>
                  <a:custGeom>
                    <a:avLst/>
                    <a:gdLst>
                      <a:gd name="connsiteX0" fmla="*/ 2057 w 13368"/>
                      <a:gd name="connsiteY0" fmla="*/ 544 h 18993"/>
                      <a:gd name="connsiteX1" fmla="*/ 4113 w 13368"/>
                      <a:gd name="connsiteY1" fmla="*/ 1573 h 18993"/>
                      <a:gd name="connsiteX2" fmla="*/ 5686 w 13368"/>
                      <a:gd name="connsiteY2" fmla="*/ 0 h 18993"/>
                      <a:gd name="connsiteX3" fmla="*/ 7198 w 13368"/>
                      <a:gd name="connsiteY3" fmla="*/ 0 h 18993"/>
                      <a:gd name="connsiteX4" fmla="*/ 8711 w 13368"/>
                      <a:gd name="connsiteY4" fmla="*/ 1028 h 18993"/>
                      <a:gd name="connsiteX5" fmla="*/ 10767 w 13368"/>
                      <a:gd name="connsiteY5" fmla="*/ 1573 h 18993"/>
                      <a:gd name="connsiteX6" fmla="*/ 12340 w 13368"/>
                      <a:gd name="connsiteY6" fmla="*/ 0 h 18993"/>
                      <a:gd name="connsiteX7" fmla="*/ 13368 w 13368"/>
                      <a:gd name="connsiteY7" fmla="*/ 544 h 18993"/>
                      <a:gd name="connsiteX8" fmla="*/ 12824 w 13368"/>
                      <a:gd name="connsiteY8" fmla="*/ 4658 h 18993"/>
                      <a:gd name="connsiteX9" fmla="*/ 12824 w 13368"/>
                      <a:gd name="connsiteY9" fmla="*/ 6714 h 18993"/>
                      <a:gd name="connsiteX10" fmla="*/ 13368 w 13368"/>
                      <a:gd name="connsiteY10" fmla="*/ 7743 h 18993"/>
                      <a:gd name="connsiteX11" fmla="*/ 12824 w 13368"/>
                      <a:gd name="connsiteY11" fmla="*/ 11312 h 18993"/>
                      <a:gd name="connsiteX12" fmla="*/ 10283 w 13368"/>
                      <a:gd name="connsiteY12" fmla="*/ 13368 h 18993"/>
                      <a:gd name="connsiteX13" fmla="*/ 7198 w 13368"/>
                      <a:gd name="connsiteY13" fmla="*/ 16453 h 18993"/>
                      <a:gd name="connsiteX14" fmla="*/ 3629 w 13368"/>
                      <a:gd name="connsiteY14" fmla="*/ 18994 h 18993"/>
                      <a:gd name="connsiteX15" fmla="*/ 1028 w 13368"/>
                      <a:gd name="connsiteY15" fmla="*/ 16453 h 18993"/>
                      <a:gd name="connsiteX16" fmla="*/ 0 w 13368"/>
                      <a:gd name="connsiteY16" fmla="*/ 10828 h 18993"/>
                      <a:gd name="connsiteX17" fmla="*/ 544 w 13368"/>
                      <a:gd name="connsiteY17" fmla="*/ 5686 h 18993"/>
                      <a:gd name="connsiteX18" fmla="*/ 1573 w 13368"/>
                      <a:gd name="connsiteY18" fmla="*/ 3629 h 18993"/>
                      <a:gd name="connsiteX19" fmla="*/ 2057 w 13368"/>
                      <a:gd name="connsiteY19" fmla="*/ 544 h 1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68" h="18993">
                        <a:moveTo>
                          <a:pt x="2057" y="544"/>
                        </a:moveTo>
                        <a:lnTo>
                          <a:pt x="4113" y="1573"/>
                        </a:lnTo>
                        <a:lnTo>
                          <a:pt x="5686" y="0"/>
                        </a:lnTo>
                        <a:lnTo>
                          <a:pt x="7198" y="0"/>
                        </a:lnTo>
                        <a:lnTo>
                          <a:pt x="8711" y="1028"/>
                        </a:lnTo>
                        <a:lnTo>
                          <a:pt x="10767" y="1573"/>
                        </a:lnTo>
                        <a:lnTo>
                          <a:pt x="12340" y="0"/>
                        </a:lnTo>
                        <a:lnTo>
                          <a:pt x="13368" y="544"/>
                        </a:lnTo>
                        <a:lnTo>
                          <a:pt x="12824" y="4658"/>
                        </a:lnTo>
                        <a:lnTo>
                          <a:pt x="12824" y="6714"/>
                        </a:lnTo>
                        <a:lnTo>
                          <a:pt x="13368" y="7743"/>
                        </a:lnTo>
                        <a:lnTo>
                          <a:pt x="12824" y="11312"/>
                        </a:lnTo>
                        <a:lnTo>
                          <a:pt x="10283" y="13368"/>
                        </a:lnTo>
                        <a:lnTo>
                          <a:pt x="7198" y="16453"/>
                        </a:lnTo>
                        <a:lnTo>
                          <a:pt x="3629" y="18994"/>
                        </a:lnTo>
                        <a:lnTo>
                          <a:pt x="1028" y="16453"/>
                        </a:lnTo>
                        <a:lnTo>
                          <a:pt x="0" y="10828"/>
                        </a:lnTo>
                        <a:lnTo>
                          <a:pt x="544" y="5686"/>
                        </a:lnTo>
                        <a:lnTo>
                          <a:pt x="1573" y="3629"/>
                        </a:lnTo>
                        <a:lnTo>
                          <a:pt x="2057" y="544"/>
                        </a:lnTo>
                      </a:path>
                    </a:pathLst>
                  </a:custGeom>
                  <a:grpFill/>
                  <a:ln w="6035" cap="flat">
                    <a:noFill/>
                    <a:prstDash val="solid"/>
                    <a:miter/>
                  </a:ln>
                </p:spPr>
                <p:txBody>
                  <a:bodyPr rtlCol="0" anchor="ctr"/>
                  <a:lstStyle/>
                  <a:p>
                    <a:endParaRPr lang="en-FI"/>
                  </a:p>
                </p:txBody>
              </p:sp>
              <p:sp>
                <p:nvSpPr>
                  <p:cNvPr id="2354" name="Freeform: Shape 1014">
                    <a:extLst>
                      <a:ext uri="{FF2B5EF4-FFF2-40B4-BE49-F238E27FC236}">
                        <a16:creationId xmlns:a16="http://schemas.microsoft.com/office/drawing/2014/main" id="{A160DCE8-CE62-870C-3A49-FEC3CA2745B2}"/>
                      </a:ext>
                    </a:extLst>
                  </p:cNvPr>
                  <p:cNvSpPr/>
                  <p:nvPr/>
                </p:nvSpPr>
                <p:spPr>
                  <a:xfrm>
                    <a:off x="5104035" y="6614554"/>
                    <a:ext cx="25621" cy="41148"/>
                  </a:xfrm>
                  <a:custGeom>
                    <a:avLst/>
                    <a:gdLst>
                      <a:gd name="connsiteX0" fmla="*/ 18484 w 25621"/>
                      <a:gd name="connsiteY0" fmla="*/ 0 h 41148"/>
                      <a:gd name="connsiteX1" fmla="*/ 19996 w 25621"/>
                      <a:gd name="connsiteY1" fmla="*/ 2056 h 41148"/>
                      <a:gd name="connsiteX2" fmla="*/ 20540 w 25621"/>
                      <a:gd name="connsiteY2" fmla="*/ 3085 h 41148"/>
                      <a:gd name="connsiteX3" fmla="*/ 19996 w 25621"/>
                      <a:gd name="connsiteY3" fmla="*/ 4658 h 41148"/>
                      <a:gd name="connsiteX4" fmla="*/ 19451 w 25621"/>
                      <a:gd name="connsiteY4" fmla="*/ 7198 h 41148"/>
                      <a:gd name="connsiteX5" fmla="*/ 20480 w 25621"/>
                      <a:gd name="connsiteY5" fmla="*/ 8227 h 41148"/>
                      <a:gd name="connsiteX6" fmla="*/ 21992 w 25621"/>
                      <a:gd name="connsiteY6" fmla="*/ 7198 h 41148"/>
                      <a:gd name="connsiteX7" fmla="*/ 23504 w 25621"/>
                      <a:gd name="connsiteY7" fmla="*/ 7682 h 41148"/>
                      <a:gd name="connsiteX8" fmla="*/ 24049 w 25621"/>
                      <a:gd name="connsiteY8" fmla="*/ 7198 h 41148"/>
                      <a:gd name="connsiteX9" fmla="*/ 25077 w 25621"/>
                      <a:gd name="connsiteY9" fmla="*/ 9255 h 41148"/>
                      <a:gd name="connsiteX10" fmla="*/ 25621 w 25621"/>
                      <a:gd name="connsiteY10" fmla="*/ 10767 h 41148"/>
                      <a:gd name="connsiteX11" fmla="*/ 25077 w 25621"/>
                      <a:gd name="connsiteY11" fmla="*/ 13852 h 41148"/>
                      <a:gd name="connsiteX12" fmla="*/ 25077 w 25621"/>
                      <a:gd name="connsiteY12" fmla="*/ 15909 h 41148"/>
                      <a:gd name="connsiteX13" fmla="*/ 24049 w 25621"/>
                      <a:gd name="connsiteY13" fmla="*/ 16453 h 41148"/>
                      <a:gd name="connsiteX14" fmla="*/ 23020 w 25621"/>
                      <a:gd name="connsiteY14" fmla="*/ 15425 h 41148"/>
                      <a:gd name="connsiteX15" fmla="*/ 22536 w 25621"/>
                      <a:gd name="connsiteY15" fmla="*/ 12884 h 41148"/>
                      <a:gd name="connsiteX16" fmla="*/ 22053 w 25621"/>
                      <a:gd name="connsiteY16" fmla="*/ 11312 h 41148"/>
                      <a:gd name="connsiteX17" fmla="*/ 20540 w 25621"/>
                      <a:gd name="connsiteY17" fmla="*/ 12884 h 41148"/>
                      <a:gd name="connsiteX18" fmla="*/ 19512 w 25621"/>
                      <a:gd name="connsiteY18" fmla="*/ 14397 h 41148"/>
                      <a:gd name="connsiteX19" fmla="*/ 18000 w 25621"/>
                      <a:gd name="connsiteY19" fmla="*/ 14397 h 41148"/>
                      <a:gd name="connsiteX20" fmla="*/ 10317 w 25621"/>
                      <a:gd name="connsiteY20" fmla="*/ 25708 h 41148"/>
                      <a:gd name="connsiteX21" fmla="*/ 2635 w 25621"/>
                      <a:gd name="connsiteY21" fmla="*/ 41133 h 41148"/>
                      <a:gd name="connsiteX22" fmla="*/ 95 w 25621"/>
                      <a:gd name="connsiteY22" fmla="*/ 22684 h 41148"/>
                      <a:gd name="connsiteX23" fmla="*/ 7293 w 25621"/>
                      <a:gd name="connsiteY23" fmla="*/ 15001 h 41148"/>
                      <a:gd name="connsiteX24" fmla="*/ 7293 w 25621"/>
                      <a:gd name="connsiteY24" fmla="*/ 9860 h 41148"/>
                      <a:gd name="connsiteX25" fmla="*/ 10378 w 25621"/>
                      <a:gd name="connsiteY25" fmla="*/ 6775 h 41148"/>
                      <a:gd name="connsiteX26" fmla="*/ 10922 w 25621"/>
                      <a:gd name="connsiteY26" fmla="*/ 5263 h 41148"/>
                      <a:gd name="connsiteX27" fmla="*/ 11951 w 25621"/>
                      <a:gd name="connsiteY27" fmla="*/ 3750 h 41148"/>
                      <a:gd name="connsiteX28" fmla="*/ 14491 w 25621"/>
                      <a:gd name="connsiteY28" fmla="*/ 9920 h 41148"/>
                      <a:gd name="connsiteX29" fmla="*/ 15036 w 25621"/>
                      <a:gd name="connsiteY29" fmla="*/ 8408 h 41148"/>
                      <a:gd name="connsiteX30" fmla="*/ 15520 w 25621"/>
                      <a:gd name="connsiteY30" fmla="*/ 6351 h 41148"/>
                      <a:gd name="connsiteX31" fmla="*/ 16004 w 25621"/>
                      <a:gd name="connsiteY31" fmla="*/ 4295 h 41148"/>
                      <a:gd name="connsiteX32" fmla="*/ 16548 w 25621"/>
                      <a:gd name="connsiteY32" fmla="*/ 1754 h 41148"/>
                      <a:gd name="connsiteX33" fmla="*/ 18605 w 25621"/>
                      <a:gd name="connsiteY33" fmla="*/ 241 h 4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621" h="41148">
                        <a:moveTo>
                          <a:pt x="18484" y="0"/>
                        </a:moveTo>
                        <a:lnTo>
                          <a:pt x="19996" y="2056"/>
                        </a:lnTo>
                        <a:lnTo>
                          <a:pt x="20540" y="3085"/>
                        </a:lnTo>
                        <a:lnTo>
                          <a:pt x="19996" y="4658"/>
                        </a:lnTo>
                        <a:lnTo>
                          <a:pt x="19451" y="7198"/>
                        </a:lnTo>
                        <a:lnTo>
                          <a:pt x="20480" y="8227"/>
                        </a:lnTo>
                        <a:lnTo>
                          <a:pt x="21992" y="7198"/>
                        </a:lnTo>
                        <a:lnTo>
                          <a:pt x="23504" y="7682"/>
                        </a:lnTo>
                        <a:lnTo>
                          <a:pt x="24049" y="7198"/>
                        </a:lnTo>
                        <a:lnTo>
                          <a:pt x="25077" y="9255"/>
                        </a:lnTo>
                        <a:lnTo>
                          <a:pt x="25621" y="10767"/>
                        </a:lnTo>
                        <a:lnTo>
                          <a:pt x="25077" y="13852"/>
                        </a:lnTo>
                        <a:lnTo>
                          <a:pt x="25077" y="15909"/>
                        </a:lnTo>
                        <a:lnTo>
                          <a:pt x="24049" y="16453"/>
                        </a:lnTo>
                        <a:lnTo>
                          <a:pt x="23020" y="15425"/>
                        </a:lnTo>
                        <a:lnTo>
                          <a:pt x="22536" y="12884"/>
                        </a:lnTo>
                        <a:lnTo>
                          <a:pt x="22053" y="11312"/>
                        </a:lnTo>
                        <a:lnTo>
                          <a:pt x="20540" y="12884"/>
                        </a:lnTo>
                        <a:lnTo>
                          <a:pt x="19512" y="14397"/>
                        </a:lnTo>
                        <a:lnTo>
                          <a:pt x="18000" y="14397"/>
                        </a:lnTo>
                        <a:cubicBezTo>
                          <a:pt x="15520" y="18570"/>
                          <a:pt x="9471" y="20082"/>
                          <a:pt x="10317" y="25708"/>
                        </a:cubicBezTo>
                        <a:cubicBezTo>
                          <a:pt x="9592" y="33148"/>
                          <a:pt x="13584" y="41557"/>
                          <a:pt x="2635" y="41133"/>
                        </a:cubicBezTo>
                        <a:cubicBezTo>
                          <a:pt x="1062" y="36535"/>
                          <a:pt x="-389" y="27281"/>
                          <a:pt x="95" y="22684"/>
                        </a:cubicBezTo>
                        <a:cubicBezTo>
                          <a:pt x="3724" y="20748"/>
                          <a:pt x="639" y="19720"/>
                          <a:pt x="7293" y="15001"/>
                        </a:cubicBezTo>
                        <a:lnTo>
                          <a:pt x="7293" y="9860"/>
                        </a:lnTo>
                        <a:lnTo>
                          <a:pt x="10378" y="6775"/>
                        </a:lnTo>
                        <a:lnTo>
                          <a:pt x="10922" y="5263"/>
                        </a:lnTo>
                        <a:lnTo>
                          <a:pt x="11951" y="3750"/>
                        </a:lnTo>
                        <a:cubicBezTo>
                          <a:pt x="15520" y="8348"/>
                          <a:pt x="12979" y="5867"/>
                          <a:pt x="14491" y="9920"/>
                        </a:cubicBezTo>
                        <a:lnTo>
                          <a:pt x="15036" y="8408"/>
                        </a:lnTo>
                        <a:lnTo>
                          <a:pt x="15520" y="6351"/>
                        </a:lnTo>
                        <a:lnTo>
                          <a:pt x="16004" y="4295"/>
                        </a:lnTo>
                        <a:lnTo>
                          <a:pt x="16548" y="1754"/>
                        </a:lnTo>
                        <a:lnTo>
                          <a:pt x="18605" y="241"/>
                        </a:lnTo>
                      </a:path>
                    </a:pathLst>
                  </a:custGeom>
                  <a:grpFill/>
                  <a:ln w="6035" cap="flat">
                    <a:noFill/>
                    <a:prstDash val="solid"/>
                    <a:miter/>
                  </a:ln>
                </p:spPr>
                <p:txBody>
                  <a:bodyPr rtlCol="0" anchor="ctr"/>
                  <a:lstStyle/>
                  <a:p>
                    <a:endParaRPr lang="en-FI"/>
                  </a:p>
                </p:txBody>
              </p:sp>
              <p:sp>
                <p:nvSpPr>
                  <p:cNvPr id="2355" name="Freeform: Shape 1015">
                    <a:extLst>
                      <a:ext uri="{FF2B5EF4-FFF2-40B4-BE49-F238E27FC236}">
                        <a16:creationId xmlns:a16="http://schemas.microsoft.com/office/drawing/2014/main" id="{DAC24D2C-A572-730C-9838-C3544A6F91B7}"/>
                      </a:ext>
                    </a:extLst>
                  </p:cNvPr>
                  <p:cNvSpPr/>
                  <p:nvPr/>
                </p:nvSpPr>
                <p:spPr>
                  <a:xfrm>
                    <a:off x="5018355" y="6496538"/>
                    <a:ext cx="10222" cy="14396"/>
                  </a:xfrm>
                  <a:custGeom>
                    <a:avLst/>
                    <a:gdLst>
                      <a:gd name="connsiteX0" fmla="*/ 6654 w 10222"/>
                      <a:gd name="connsiteY0" fmla="*/ 544 h 14396"/>
                      <a:gd name="connsiteX1" fmla="*/ 10223 w 10222"/>
                      <a:gd name="connsiteY1" fmla="*/ 544 h 14396"/>
                      <a:gd name="connsiteX2" fmla="*/ 9739 w 10222"/>
                      <a:gd name="connsiteY2" fmla="*/ 4113 h 14396"/>
                      <a:gd name="connsiteX3" fmla="*/ 10223 w 10222"/>
                      <a:gd name="connsiteY3" fmla="*/ 6170 h 14396"/>
                      <a:gd name="connsiteX4" fmla="*/ 10223 w 10222"/>
                      <a:gd name="connsiteY4" fmla="*/ 8227 h 14396"/>
                      <a:gd name="connsiteX5" fmla="*/ 9255 w 10222"/>
                      <a:gd name="connsiteY5" fmla="*/ 10767 h 14396"/>
                      <a:gd name="connsiteX6" fmla="*/ 6654 w 10222"/>
                      <a:gd name="connsiteY6" fmla="*/ 13852 h 14396"/>
                      <a:gd name="connsiteX7" fmla="*/ 4113 w 10222"/>
                      <a:gd name="connsiteY7" fmla="*/ 14397 h 14396"/>
                      <a:gd name="connsiteX8" fmla="*/ 1028 w 10222"/>
                      <a:gd name="connsiteY8" fmla="*/ 11795 h 14396"/>
                      <a:gd name="connsiteX9" fmla="*/ 0 w 10222"/>
                      <a:gd name="connsiteY9" fmla="*/ 9255 h 14396"/>
                      <a:gd name="connsiteX10" fmla="*/ 1028 w 10222"/>
                      <a:gd name="connsiteY10" fmla="*/ 7198 h 14396"/>
                      <a:gd name="connsiteX11" fmla="*/ 3085 w 10222"/>
                      <a:gd name="connsiteY11" fmla="*/ 5142 h 14396"/>
                      <a:gd name="connsiteX12" fmla="*/ 3569 w 10222"/>
                      <a:gd name="connsiteY12" fmla="*/ 1029 h 14396"/>
                      <a:gd name="connsiteX13" fmla="*/ 4597 w 10222"/>
                      <a:gd name="connsiteY13" fmla="*/ 0 h 14396"/>
                      <a:gd name="connsiteX14" fmla="*/ 6654 w 10222"/>
                      <a:gd name="connsiteY14" fmla="*/ 544 h 1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22" h="14396">
                        <a:moveTo>
                          <a:pt x="6654" y="544"/>
                        </a:moveTo>
                        <a:lnTo>
                          <a:pt x="10223" y="544"/>
                        </a:lnTo>
                        <a:lnTo>
                          <a:pt x="9739" y="4113"/>
                        </a:lnTo>
                        <a:lnTo>
                          <a:pt x="10223" y="6170"/>
                        </a:lnTo>
                        <a:lnTo>
                          <a:pt x="10223" y="8227"/>
                        </a:lnTo>
                        <a:lnTo>
                          <a:pt x="9255" y="10767"/>
                        </a:lnTo>
                        <a:lnTo>
                          <a:pt x="6654" y="13852"/>
                        </a:lnTo>
                        <a:lnTo>
                          <a:pt x="4113" y="14397"/>
                        </a:lnTo>
                        <a:lnTo>
                          <a:pt x="1028" y="11795"/>
                        </a:lnTo>
                        <a:lnTo>
                          <a:pt x="0" y="9255"/>
                        </a:lnTo>
                        <a:lnTo>
                          <a:pt x="1028" y="7198"/>
                        </a:lnTo>
                        <a:lnTo>
                          <a:pt x="3085" y="5142"/>
                        </a:lnTo>
                        <a:lnTo>
                          <a:pt x="3569" y="1029"/>
                        </a:lnTo>
                        <a:lnTo>
                          <a:pt x="4597" y="0"/>
                        </a:lnTo>
                        <a:lnTo>
                          <a:pt x="6654" y="544"/>
                        </a:lnTo>
                      </a:path>
                    </a:pathLst>
                  </a:custGeom>
                  <a:grpFill/>
                  <a:ln w="6035" cap="flat">
                    <a:noFill/>
                    <a:prstDash val="solid"/>
                    <a:miter/>
                  </a:ln>
                </p:spPr>
                <p:txBody>
                  <a:bodyPr rtlCol="0" anchor="ctr"/>
                  <a:lstStyle/>
                  <a:p>
                    <a:endParaRPr lang="en-FI"/>
                  </a:p>
                </p:txBody>
              </p:sp>
              <p:sp>
                <p:nvSpPr>
                  <p:cNvPr id="2356" name="Freeform: Shape 1016">
                    <a:extLst>
                      <a:ext uri="{FF2B5EF4-FFF2-40B4-BE49-F238E27FC236}">
                        <a16:creationId xmlns:a16="http://schemas.microsoft.com/office/drawing/2014/main" id="{EA58F66A-667F-F5C8-E8B2-DDF6E93A0108}"/>
                      </a:ext>
                    </a:extLst>
                  </p:cNvPr>
                  <p:cNvSpPr/>
                  <p:nvPr/>
                </p:nvSpPr>
                <p:spPr>
                  <a:xfrm>
                    <a:off x="5004080" y="6434898"/>
                    <a:ext cx="15243" cy="15908"/>
                  </a:xfrm>
                  <a:custGeom>
                    <a:avLst/>
                    <a:gdLst>
                      <a:gd name="connsiteX0" fmla="*/ 9134 w 15243"/>
                      <a:gd name="connsiteY0" fmla="*/ 61 h 15908"/>
                      <a:gd name="connsiteX1" fmla="*/ 11675 w 15243"/>
                      <a:gd name="connsiteY1" fmla="*/ 545 h 15908"/>
                      <a:gd name="connsiteX2" fmla="*/ 13731 w 15243"/>
                      <a:gd name="connsiteY2" fmla="*/ 1573 h 15908"/>
                      <a:gd name="connsiteX3" fmla="*/ 13731 w 15243"/>
                      <a:gd name="connsiteY3" fmla="*/ 4114 h 15908"/>
                      <a:gd name="connsiteX4" fmla="*/ 15243 w 15243"/>
                      <a:gd name="connsiteY4" fmla="*/ 5142 h 15908"/>
                      <a:gd name="connsiteX5" fmla="*/ 15243 w 15243"/>
                      <a:gd name="connsiteY5" fmla="*/ 5686 h 15908"/>
                      <a:gd name="connsiteX6" fmla="*/ 14215 w 15243"/>
                      <a:gd name="connsiteY6" fmla="*/ 7743 h 15908"/>
                      <a:gd name="connsiteX7" fmla="*/ 12158 w 15243"/>
                      <a:gd name="connsiteY7" fmla="*/ 9316 h 15908"/>
                      <a:gd name="connsiteX8" fmla="*/ 10646 w 15243"/>
                      <a:gd name="connsiteY8" fmla="*/ 10828 h 15908"/>
                      <a:gd name="connsiteX9" fmla="*/ 9618 w 15243"/>
                      <a:gd name="connsiteY9" fmla="*/ 12340 h 15908"/>
                      <a:gd name="connsiteX10" fmla="*/ 9134 w 15243"/>
                      <a:gd name="connsiteY10" fmla="*/ 14397 h 15908"/>
                      <a:gd name="connsiteX11" fmla="*/ 8650 w 15243"/>
                      <a:gd name="connsiteY11" fmla="*/ 15909 h 15908"/>
                      <a:gd name="connsiteX12" fmla="*/ 6593 w 15243"/>
                      <a:gd name="connsiteY12" fmla="*/ 15425 h 15908"/>
                      <a:gd name="connsiteX13" fmla="*/ 5081 w 15243"/>
                      <a:gd name="connsiteY13" fmla="*/ 14881 h 15908"/>
                      <a:gd name="connsiteX14" fmla="*/ 4053 w 15243"/>
                      <a:gd name="connsiteY14" fmla="*/ 14397 h 15908"/>
                      <a:gd name="connsiteX15" fmla="*/ 2541 w 15243"/>
                      <a:gd name="connsiteY15" fmla="*/ 11312 h 15908"/>
                      <a:gd name="connsiteX16" fmla="*/ 3085 w 15243"/>
                      <a:gd name="connsiteY16" fmla="*/ 9255 h 15908"/>
                      <a:gd name="connsiteX17" fmla="*/ 2057 w 15243"/>
                      <a:gd name="connsiteY17" fmla="*/ 7682 h 15908"/>
                      <a:gd name="connsiteX18" fmla="*/ 0 w 15243"/>
                      <a:gd name="connsiteY18" fmla="*/ 6170 h 15908"/>
                      <a:gd name="connsiteX19" fmla="*/ 9255 w 15243"/>
                      <a:gd name="connsiteY19" fmla="*/ 0 h 1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43" h="15908">
                        <a:moveTo>
                          <a:pt x="9134" y="61"/>
                        </a:moveTo>
                        <a:lnTo>
                          <a:pt x="11675" y="545"/>
                        </a:lnTo>
                        <a:lnTo>
                          <a:pt x="13731" y="1573"/>
                        </a:lnTo>
                        <a:lnTo>
                          <a:pt x="13731" y="4114"/>
                        </a:lnTo>
                        <a:lnTo>
                          <a:pt x="15243" y="5142"/>
                        </a:lnTo>
                        <a:lnTo>
                          <a:pt x="15243" y="5686"/>
                        </a:lnTo>
                        <a:lnTo>
                          <a:pt x="14215" y="7743"/>
                        </a:lnTo>
                        <a:lnTo>
                          <a:pt x="12158" y="9316"/>
                        </a:lnTo>
                        <a:lnTo>
                          <a:pt x="10646" y="10828"/>
                        </a:lnTo>
                        <a:lnTo>
                          <a:pt x="9618" y="12340"/>
                        </a:lnTo>
                        <a:lnTo>
                          <a:pt x="9134" y="14397"/>
                        </a:lnTo>
                        <a:lnTo>
                          <a:pt x="8650" y="15909"/>
                        </a:lnTo>
                        <a:lnTo>
                          <a:pt x="6593" y="15425"/>
                        </a:lnTo>
                        <a:lnTo>
                          <a:pt x="5081" y="14881"/>
                        </a:lnTo>
                        <a:lnTo>
                          <a:pt x="4053" y="14397"/>
                        </a:lnTo>
                        <a:lnTo>
                          <a:pt x="2541" y="11312"/>
                        </a:lnTo>
                        <a:lnTo>
                          <a:pt x="3085" y="9255"/>
                        </a:lnTo>
                        <a:lnTo>
                          <a:pt x="2057" y="7682"/>
                        </a:lnTo>
                        <a:lnTo>
                          <a:pt x="0" y="6170"/>
                        </a:lnTo>
                        <a:cubicBezTo>
                          <a:pt x="5384" y="2541"/>
                          <a:pt x="-2420" y="4779"/>
                          <a:pt x="9255" y="0"/>
                        </a:cubicBezTo>
                      </a:path>
                    </a:pathLst>
                  </a:custGeom>
                  <a:grpFill/>
                  <a:ln w="6035" cap="flat">
                    <a:noFill/>
                    <a:prstDash val="solid"/>
                    <a:miter/>
                  </a:ln>
                </p:spPr>
                <p:txBody>
                  <a:bodyPr rtlCol="0" anchor="ctr"/>
                  <a:lstStyle/>
                  <a:p>
                    <a:endParaRPr lang="en-FI"/>
                  </a:p>
                </p:txBody>
              </p:sp>
              <p:sp>
                <p:nvSpPr>
                  <p:cNvPr id="2357" name="Freeform: Shape 1017">
                    <a:extLst>
                      <a:ext uri="{FF2B5EF4-FFF2-40B4-BE49-F238E27FC236}">
                        <a16:creationId xmlns:a16="http://schemas.microsoft.com/office/drawing/2014/main" id="{4A267746-F061-CC08-4F70-F1DE6DC62491}"/>
                      </a:ext>
                    </a:extLst>
                  </p:cNvPr>
                  <p:cNvSpPr/>
                  <p:nvPr/>
                </p:nvSpPr>
                <p:spPr>
                  <a:xfrm>
                    <a:off x="5047753" y="6484682"/>
                    <a:ext cx="26071" cy="11251"/>
                  </a:xfrm>
                  <a:custGeom>
                    <a:avLst/>
                    <a:gdLst>
                      <a:gd name="connsiteX0" fmla="*/ 5505 w 26071"/>
                      <a:gd name="connsiteY0" fmla="*/ 544 h 11251"/>
                      <a:gd name="connsiteX1" fmla="*/ 9073 w 26071"/>
                      <a:gd name="connsiteY1" fmla="*/ 0 h 11251"/>
                      <a:gd name="connsiteX2" fmla="*/ 12642 w 26071"/>
                      <a:gd name="connsiteY2" fmla="*/ 0 h 11251"/>
                      <a:gd name="connsiteX3" fmla="*/ 15727 w 26071"/>
                      <a:gd name="connsiteY3" fmla="*/ 1028 h 11251"/>
                      <a:gd name="connsiteX4" fmla="*/ 18328 w 26071"/>
                      <a:gd name="connsiteY4" fmla="*/ 2601 h 11251"/>
                      <a:gd name="connsiteX5" fmla="*/ 19357 w 26071"/>
                      <a:gd name="connsiteY5" fmla="*/ 544 h 11251"/>
                      <a:gd name="connsiteX6" fmla="*/ 21958 w 26071"/>
                      <a:gd name="connsiteY6" fmla="*/ 1028 h 11251"/>
                      <a:gd name="connsiteX7" fmla="*/ 22986 w 26071"/>
                      <a:gd name="connsiteY7" fmla="*/ 2056 h 11251"/>
                      <a:gd name="connsiteX8" fmla="*/ 26071 w 26071"/>
                      <a:gd name="connsiteY8" fmla="*/ 3569 h 11251"/>
                      <a:gd name="connsiteX9" fmla="*/ 10162 w 26071"/>
                      <a:gd name="connsiteY9" fmla="*/ 10767 h 11251"/>
                      <a:gd name="connsiteX10" fmla="*/ 8106 w 26071"/>
                      <a:gd name="connsiteY10" fmla="*/ 8710 h 11251"/>
                      <a:gd name="connsiteX11" fmla="*/ 6593 w 26071"/>
                      <a:gd name="connsiteY11" fmla="*/ 11251 h 11251"/>
                      <a:gd name="connsiteX12" fmla="*/ 5081 w 26071"/>
                      <a:gd name="connsiteY12" fmla="*/ 10222 h 11251"/>
                      <a:gd name="connsiteX13" fmla="*/ 4537 w 26071"/>
                      <a:gd name="connsiteY13" fmla="*/ 8710 h 11251"/>
                      <a:gd name="connsiteX14" fmla="*/ 3024 w 26071"/>
                      <a:gd name="connsiteY14" fmla="*/ 8166 h 11251"/>
                      <a:gd name="connsiteX15" fmla="*/ 484 w 26071"/>
                      <a:gd name="connsiteY15" fmla="*/ 6654 h 11251"/>
                      <a:gd name="connsiteX16" fmla="*/ 0 w 26071"/>
                      <a:gd name="connsiteY16" fmla="*/ 5625 h 11251"/>
                      <a:gd name="connsiteX17" fmla="*/ 1512 w 26071"/>
                      <a:gd name="connsiteY17" fmla="*/ 3569 h 11251"/>
                      <a:gd name="connsiteX18" fmla="*/ 4597 w 26071"/>
                      <a:gd name="connsiteY18" fmla="*/ 4597 h 11251"/>
                      <a:gd name="connsiteX19" fmla="*/ 6109 w 26071"/>
                      <a:gd name="connsiteY19" fmla="*/ 3084 h 11251"/>
                      <a:gd name="connsiteX20" fmla="*/ 5626 w 26071"/>
                      <a:gd name="connsiteY20" fmla="*/ 2601 h 11251"/>
                      <a:gd name="connsiteX21" fmla="*/ 5626 w 26071"/>
                      <a:gd name="connsiteY21" fmla="*/ 544 h 1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071" h="11251">
                        <a:moveTo>
                          <a:pt x="5505" y="544"/>
                        </a:moveTo>
                        <a:lnTo>
                          <a:pt x="9073" y="0"/>
                        </a:lnTo>
                        <a:lnTo>
                          <a:pt x="12642" y="0"/>
                        </a:lnTo>
                        <a:lnTo>
                          <a:pt x="15727" y="1028"/>
                        </a:lnTo>
                        <a:lnTo>
                          <a:pt x="18328" y="2601"/>
                        </a:lnTo>
                        <a:lnTo>
                          <a:pt x="19357" y="544"/>
                        </a:lnTo>
                        <a:lnTo>
                          <a:pt x="21958" y="1028"/>
                        </a:lnTo>
                        <a:lnTo>
                          <a:pt x="22986" y="2056"/>
                        </a:lnTo>
                        <a:lnTo>
                          <a:pt x="26071" y="3569"/>
                        </a:lnTo>
                        <a:cubicBezTo>
                          <a:pt x="14820" y="11795"/>
                          <a:pt x="24015" y="7198"/>
                          <a:pt x="10162" y="10767"/>
                        </a:cubicBezTo>
                        <a:lnTo>
                          <a:pt x="8106" y="8710"/>
                        </a:lnTo>
                        <a:lnTo>
                          <a:pt x="6593" y="11251"/>
                        </a:lnTo>
                        <a:lnTo>
                          <a:pt x="5081" y="10222"/>
                        </a:lnTo>
                        <a:lnTo>
                          <a:pt x="4537" y="8710"/>
                        </a:lnTo>
                        <a:lnTo>
                          <a:pt x="3024" y="8166"/>
                        </a:lnTo>
                        <a:lnTo>
                          <a:pt x="484" y="6654"/>
                        </a:lnTo>
                        <a:lnTo>
                          <a:pt x="0" y="5625"/>
                        </a:lnTo>
                        <a:lnTo>
                          <a:pt x="1512" y="3569"/>
                        </a:lnTo>
                        <a:lnTo>
                          <a:pt x="4597" y="4597"/>
                        </a:lnTo>
                        <a:lnTo>
                          <a:pt x="6109" y="3084"/>
                        </a:lnTo>
                        <a:lnTo>
                          <a:pt x="5626" y="2601"/>
                        </a:lnTo>
                        <a:lnTo>
                          <a:pt x="5626" y="544"/>
                        </a:lnTo>
                      </a:path>
                    </a:pathLst>
                  </a:custGeom>
                  <a:grpFill/>
                  <a:ln w="6035" cap="flat">
                    <a:noFill/>
                    <a:prstDash val="solid"/>
                    <a:miter/>
                  </a:ln>
                </p:spPr>
                <p:txBody>
                  <a:bodyPr rtlCol="0" anchor="ctr"/>
                  <a:lstStyle/>
                  <a:p>
                    <a:endParaRPr lang="en-FI"/>
                  </a:p>
                </p:txBody>
              </p:sp>
              <p:sp>
                <p:nvSpPr>
                  <p:cNvPr id="2358" name="Freeform: Shape 1018">
                    <a:extLst>
                      <a:ext uri="{FF2B5EF4-FFF2-40B4-BE49-F238E27FC236}">
                        <a16:creationId xmlns:a16="http://schemas.microsoft.com/office/drawing/2014/main" id="{86B0BA0E-DB19-9CB2-C1FA-D3A70C0EEE67}"/>
                      </a:ext>
                    </a:extLst>
                  </p:cNvPr>
                  <p:cNvSpPr/>
                  <p:nvPr/>
                </p:nvSpPr>
                <p:spPr>
                  <a:xfrm>
                    <a:off x="5006015" y="6327710"/>
                    <a:ext cx="13852" cy="13308"/>
                  </a:xfrm>
                  <a:custGeom>
                    <a:avLst/>
                    <a:gdLst>
                      <a:gd name="connsiteX0" fmla="*/ 9739 w 13852"/>
                      <a:gd name="connsiteY0" fmla="*/ 0 h 13308"/>
                      <a:gd name="connsiteX1" fmla="*/ 12340 w 13852"/>
                      <a:gd name="connsiteY1" fmla="*/ 2056 h 13308"/>
                      <a:gd name="connsiteX2" fmla="*/ 12340 w 13852"/>
                      <a:gd name="connsiteY2" fmla="*/ 4114 h 13308"/>
                      <a:gd name="connsiteX3" fmla="*/ 11312 w 13852"/>
                      <a:gd name="connsiteY3" fmla="*/ 6654 h 13308"/>
                      <a:gd name="connsiteX4" fmla="*/ 13368 w 13852"/>
                      <a:gd name="connsiteY4" fmla="*/ 7199 h 13308"/>
                      <a:gd name="connsiteX5" fmla="*/ 13852 w 13852"/>
                      <a:gd name="connsiteY5" fmla="*/ 8711 h 13308"/>
                      <a:gd name="connsiteX6" fmla="*/ 10283 w 13852"/>
                      <a:gd name="connsiteY6" fmla="*/ 12280 h 13308"/>
                      <a:gd name="connsiteX7" fmla="*/ 6714 w 13852"/>
                      <a:gd name="connsiteY7" fmla="*/ 13308 h 13308"/>
                      <a:gd name="connsiteX8" fmla="*/ 8227 w 13852"/>
                      <a:gd name="connsiteY8" fmla="*/ 11251 h 13308"/>
                      <a:gd name="connsiteX9" fmla="*/ 6170 w 13852"/>
                      <a:gd name="connsiteY9" fmla="*/ 10767 h 13308"/>
                      <a:gd name="connsiteX10" fmla="*/ 3085 w 13852"/>
                      <a:gd name="connsiteY10" fmla="*/ 11251 h 13308"/>
                      <a:gd name="connsiteX11" fmla="*/ 0 w 13852"/>
                      <a:gd name="connsiteY11" fmla="*/ 8227 h 13308"/>
                      <a:gd name="connsiteX12" fmla="*/ 0 w 13852"/>
                      <a:gd name="connsiteY12" fmla="*/ 6170 h 13308"/>
                      <a:gd name="connsiteX13" fmla="*/ 2601 w 13852"/>
                      <a:gd name="connsiteY13" fmla="*/ 4114 h 13308"/>
                      <a:gd name="connsiteX14" fmla="*/ 5142 w 13852"/>
                      <a:gd name="connsiteY14" fmla="*/ 2541 h 13308"/>
                      <a:gd name="connsiteX15" fmla="*/ 9739 w 13852"/>
                      <a:gd name="connsiteY15" fmla="*/ 0 h 1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52" h="13308">
                        <a:moveTo>
                          <a:pt x="9739" y="0"/>
                        </a:moveTo>
                        <a:lnTo>
                          <a:pt x="12340" y="2056"/>
                        </a:lnTo>
                        <a:lnTo>
                          <a:pt x="12340" y="4114"/>
                        </a:lnTo>
                        <a:lnTo>
                          <a:pt x="11312" y="6654"/>
                        </a:lnTo>
                        <a:lnTo>
                          <a:pt x="13368" y="7199"/>
                        </a:lnTo>
                        <a:lnTo>
                          <a:pt x="13852" y="8711"/>
                        </a:lnTo>
                        <a:lnTo>
                          <a:pt x="10283" y="12280"/>
                        </a:lnTo>
                        <a:lnTo>
                          <a:pt x="6714" y="13308"/>
                        </a:lnTo>
                        <a:lnTo>
                          <a:pt x="8227" y="11251"/>
                        </a:lnTo>
                        <a:lnTo>
                          <a:pt x="6170" y="10767"/>
                        </a:lnTo>
                        <a:lnTo>
                          <a:pt x="3085" y="11251"/>
                        </a:lnTo>
                        <a:lnTo>
                          <a:pt x="0" y="8227"/>
                        </a:lnTo>
                        <a:lnTo>
                          <a:pt x="0" y="6170"/>
                        </a:lnTo>
                        <a:lnTo>
                          <a:pt x="2601" y="4114"/>
                        </a:lnTo>
                        <a:lnTo>
                          <a:pt x="5142" y="2541"/>
                        </a:lnTo>
                        <a:lnTo>
                          <a:pt x="9739" y="0"/>
                        </a:lnTo>
                      </a:path>
                    </a:pathLst>
                  </a:custGeom>
                  <a:grpFill/>
                  <a:ln w="6035" cap="flat">
                    <a:noFill/>
                    <a:prstDash val="solid"/>
                    <a:miter/>
                  </a:ln>
                </p:spPr>
                <p:txBody>
                  <a:bodyPr rtlCol="0" anchor="ctr"/>
                  <a:lstStyle/>
                  <a:p>
                    <a:endParaRPr lang="en-FI"/>
                  </a:p>
                </p:txBody>
              </p:sp>
              <p:sp>
                <p:nvSpPr>
                  <p:cNvPr id="2359" name="Freeform: Shape 1019">
                    <a:extLst>
                      <a:ext uri="{FF2B5EF4-FFF2-40B4-BE49-F238E27FC236}">
                        <a16:creationId xmlns:a16="http://schemas.microsoft.com/office/drawing/2014/main" id="{2A4404AE-42BA-2E7D-E52B-0A021EF167AE}"/>
                      </a:ext>
                    </a:extLst>
                  </p:cNvPr>
                  <p:cNvSpPr/>
                  <p:nvPr/>
                </p:nvSpPr>
                <p:spPr>
                  <a:xfrm>
                    <a:off x="5027610" y="6353539"/>
                    <a:ext cx="67143" cy="26615"/>
                  </a:xfrm>
                  <a:custGeom>
                    <a:avLst/>
                    <a:gdLst>
                      <a:gd name="connsiteX0" fmla="*/ 41557 w 67143"/>
                      <a:gd name="connsiteY0" fmla="*/ 1391 h 26615"/>
                      <a:gd name="connsiteX1" fmla="*/ 42585 w 67143"/>
                      <a:gd name="connsiteY1" fmla="*/ 2420 h 26615"/>
                      <a:gd name="connsiteX2" fmla="*/ 39500 w 67143"/>
                      <a:gd name="connsiteY2" fmla="*/ 5505 h 26615"/>
                      <a:gd name="connsiteX3" fmla="*/ 38472 w 67143"/>
                      <a:gd name="connsiteY3" fmla="*/ 7017 h 26615"/>
                      <a:gd name="connsiteX4" fmla="*/ 35387 w 67143"/>
                      <a:gd name="connsiteY4" fmla="*/ 7501 h 26615"/>
                      <a:gd name="connsiteX5" fmla="*/ 30245 w 67143"/>
                      <a:gd name="connsiteY5" fmla="*/ 8045 h 26615"/>
                      <a:gd name="connsiteX6" fmla="*/ 27704 w 67143"/>
                      <a:gd name="connsiteY6" fmla="*/ 9557 h 26615"/>
                      <a:gd name="connsiteX7" fmla="*/ 28188 w 67143"/>
                      <a:gd name="connsiteY7" fmla="*/ 10586 h 26615"/>
                      <a:gd name="connsiteX8" fmla="*/ 35387 w 67143"/>
                      <a:gd name="connsiteY8" fmla="*/ 9557 h 26615"/>
                      <a:gd name="connsiteX9" fmla="*/ 47182 w 67143"/>
                      <a:gd name="connsiteY9" fmla="*/ 7501 h 26615"/>
                      <a:gd name="connsiteX10" fmla="*/ 54864 w 67143"/>
                      <a:gd name="connsiteY10" fmla="*/ 5988 h 26615"/>
                      <a:gd name="connsiteX11" fmla="*/ 62547 w 67143"/>
                      <a:gd name="connsiteY11" fmla="*/ 5988 h 26615"/>
                      <a:gd name="connsiteX12" fmla="*/ 65632 w 67143"/>
                      <a:gd name="connsiteY12" fmla="*/ 8529 h 26615"/>
                      <a:gd name="connsiteX13" fmla="*/ 65632 w 67143"/>
                      <a:gd name="connsiteY13" fmla="*/ 13671 h 26615"/>
                      <a:gd name="connsiteX14" fmla="*/ 67144 w 67143"/>
                      <a:gd name="connsiteY14" fmla="*/ 15727 h 26615"/>
                      <a:gd name="connsiteX15" fmla="*/ 66599 w 67143"/>
                      <a:gd name="connsiteY15" fmla="*/ 17300 h 26615"/>
                      <a:gd name="connsiteX16" fmla="*/ 62002 w 67143"/>
                      <a:gd name="connsiteY16" fmla="*/ 19356 h 26615"/>
                      <a:gd name="connsiteX17" fmla="*/ 57889 w 67143"/>
                      <a:gd name="connsiteY17" fmla="*/ 20929 h 26615"/>
                      <a:gd name="connsiteX18" fmla="*/ 52747 w 67143"/>
                      <a:gd name="connsiteY18" fmla="*/ 20929 h 26615"/>
                      <a:gd name="connsiteX19" fmla="*/ 49178 w 67143"/>
                      <a:gd name="connsiteY19" fmla="*/ 21958 h 26615"/>
                      <a:gd name="connsiteX20" fmla="*/ 44037 w 67143"/>
                      <a:gd name="connsiteY20" fmla="*/ 22986 h 26615"/>
                      <a:gd name="connsiteX21" fmla="*/ 39439 w 67143"/>
                      <a:gd name="connsiteY21" fmla="*/ 24014 h 26615"/>
                      <a:gd name="connsiteX22" fmla="*/ 32241 w 67143"/>
                      <a:gd name="connsiteY22" fmla="*/ 25587 h 26615"/>
                      <a:gd name="connsiteX23" fmla="*/ 28128 w 67143"/>
                      <a:gd name="connsiteY23" fmla="*/ 26616 h 26615"/>
                      <a:gd name="connsiteX24" fmla="*/ 24015 w 67143"/>
                      <a:gd name="connsiteY24" fmla="*/ 26616 h 26615"/>
                      <a:gd name="connsiteX25" fmla="*/ 19417 w 67143"/>
                      <a:gd name="connsiteY25" fmla="*/ 23047 h 26615"/>
                      <a:gd name="connsiteX26" fmla="*/ 18873 w 67143"/>
                      <a:gd name="connsiteY26" fmla="*/ 19962 h 26615"/>
                      <a:gd name="connsiteX27" fmla="*/ 20929 w 67143"/>
                      <a:gd name="connsiteY27" fmla="*/ 18450 h 26615"/>
                      <a:gd name="connsiteX28" fmla="*/ 17361 w 67143"/>
                      <a:gd name="connsiteY28" fmla="*/ 19478 h 26615"/>
                      <a:gd name="connsiteX29" fmla="*/ 15848 w 67143"/>
                      <a:gd name="connsiteY29" fmla="*/ 17965 h 26615"/>
                      <a:gd name="connsiteX30" fmla="*/ 14820 w 67143"/>
                      <a:gd name="connsiteY30" fmla="*/ 15425 h 26615"/>
                      <a:gd name="connsiteX31" fmla="*/ 15848 w 67143"/>
                      <a:gd name="connsiteY31" fmla="*/ 13913 h 26615"/>
                      <a:gd name="connsiteX32" fmla="*/ 16393 w 67143"/>
                      <a:gd name="connsiteY32" fmla="*/ 13368 h 26615"/>
                      <a:gd name="connsiteX33" fmla="*/ 12279 w 67143"/>
                      <a:gd name="connsiteY33" fmla="*/ 14397 h 26615"/>
                      <a:gd name="connsiteX34" fmla="*/ 8711 w 67143"/>
                      <a:gd name="connsiteY34" fmla="*/ 15909 h 26615"/>
                      <a:gd name="connsiteX35" fmla="*/ 7682 w 67143"/>
                      <a:gd name="connsiteY35" fmla="*/ 14880 h 26615"/>
                      <a:gd name="connsiteX36" fmla="*/ 5626 w 67143"/>
                      <a:gd name="connsiteY36" fmla="*/ 17965 h 26615"/>
                      <a:gd name="connsiteX37" fmla="*/ 3085 w 67143"/>
                      <a:gd name="connsiteY37" fmla="*/ 18994 h 26615"/>
                      <a:gd name="connsiteX38" fmla="*/ 0 w 67143"/>
                      <a:gd name="connsiteY38" fmla="*/ 18994 h 26615"/>
                      <a:gd name="connsiteX39" fmla="*/ 0 w 67143"/>
                      <a:gd name="connsiteY39" fmla="*/ 15425 h 26615"/>
                      <a:gd name="connsiteX40" fmla="*/ 3569 w 67143"/>
                      <a:gd name="connsiteY40" fmla="*/ 13913 h 26615"/>
                      <a:gd name="connsiteX41" fmla="*/ 5081 w 67143"/>
                      <a:gd name="connsiteY41" fmla="*/ 11856 h 26615"/>
                      <a:gd name="connsiteX42" fmla="*/ 6593 w 67143"/>
                      <a:gd name="connsiteY42" fmla="*/ 7743 h 26615"/>
                      <a:gd name="connsiteX43" fmla="*/ 7622 w 67143"/>
                      <a:gd name="connsiteY43" fmla="*/ 4658 h 26615"/>
                      <a:gd name="connsiteX44" fmla="*/ 9134 w 67143"/>
                      <a:gd name="connsiteY44" fmla="*/ 3085 h 26615"/>
                      <a:gd name="connsiteX45" fmla="*/ 10707 w 67143"/>
                      <a:gd name="connsiteY45" fmla="*/ 1029 h 26615"/>
                      <a:gd name="connsiteX46" fmla="*/ 14276 w 67143"/>
                      <a:gd name="connsiteY46" fmla="*/ 0 h 26615"/>
                      <a:gd name="connsiteX47" fmla="*/ 41496 w 67143"/>
                      <a:gd name="connsiteY47" fmla="*/ 1512 h 2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7143" h="26615">
                        <a:moveTo>
                          <a:pt x="41557" y="1391"/>
                        </a:moveTo>
                        <a:lnTo>
                          <a:pt x="42585" y="2420"/>
                        </a:lnTo>
                        <a:lnTo>
                          <a:pt x="39500" y="5505"/>
                        </a:lnTo>
                        <a:lnTo>
                          <a:pt x="38472" y="7017"/>
                        </a:lnTo>
                        <a:lnTo>
                          <a:pt x="35387" y="7501"/>
                        </a:lnTo>
                        <a:lnTo>
                          <a:pt x="30245" y="8045"/>
                        </a:lnTo>
                        <a:lnTo>
                          <a:pt x="27704" y="9557"/>
                        </a:lnTo>
                        <a:lnTo>
                          <a:pt x="28188" y="10586"/>
                        </a:lnTo>
                        <a:lnTo>
                          <a:pt x="35387" y="9557"/>
                        </a:lnTo>
                        <a:lnTo>
                          <a:pt x="47182" y="7501"/>
                        </a:lnTo>
                        <a:lnTo>
                          <a:pt x="54864" y="5988"/>
                        </a:lnTo>
                        <a:lnTo>
                          <a:pt x="62547" y="5988"/>
                        </a:lnTo>
                        <a:lnTo>
                          <a:pt x="65632" y="8529"/>
                        </a:lnTo>
                        <a:lnTo>
                          <a:pt x="65632" y="13671"/>
                        </a:lnTo>
                        <a:lnTo>
                          <a:pt x="67144" y="15727"/>
                        </a:lnTo>
                        <a:lnTo>
                          <a:pt x="66599" y="17300"/>
                        </a:lnTo>
                        <a:lnTo>
                          <a:pt x="62002" y="19356"/>
                        </a:lnTo>
                        <a:lnTo>
                          <a:pt x="57889" y="20929"/>
                        </a:lnTo>
                        <a:lnTo>
                          <a:pt x="52747" y="20929"/>
                        </a:lnTo>
                        <a:lnTo>
                          <a:pt x="49178" y="21958"/>
                        </a:lnTo>
                        <a:lnTo>
                          <a:pt x="44037" y="22986"/>
                        </a:lnTo>
                        <a:lnTo>
                          <a:pt x="39439" y="24014"/>
                        </a:lnTo>
                        <a:lnTo>
                          <a:pt x="32241" y="25587"/>
                        </a:lnTo>
                        <a:lnTo>
                          <a:pt x="28128" y="26616"/>
                        </a:lnTo>
                        <a:lnTo>
                          <a:pt x="24015" y="26616"/>
                        </a:lnTo>
                        <a:lnTo>
                          <a:pt x="19417" y="23047"/>
                        </a:lnTo>
                        <a:lnTo>
                          <a:pt x="18873" y="19962"/>
                        </a:lnTo>
                        <a:lnTo>
                          <a:pt x="20929" y="18450"/>
                        </a:lnTo>
                        <a:lnTo>
                          <a:pt x="17361" y="19478"/>
                        </a:lnTo>
                        <a:lnTo>
                          <a:pt x="15848" y="17965"/>
                        </a:lnTo>
                        <a:lnTo>
                          <a:pt x="14820" y="15425"/>
                        </a:lnTo>
                        <a:lnTo>
                          <a:pt x="15848" y="13913"/>
                        </a:lnTo>
                        <a:lnTo>
                          <a:pt x="16393" y="13368"/>
                        </a:lnTo>
                        <a:lnTo>
                          <a:pt x="12279" y="14397"/>
                        </a:lnTo>
                        <a:lnTo>
                          <a:pt x="8711" y="15909"/>
                        </a:lnTo>
                        <a:lnTo>
                          <a:pt x="7682" y="14880"/>
                        </a:lnTo>
                        <a:lnTo>
                          <a:pt x="5626" y="17965"/>
                        </a:lnTo>
                        <a:lnTo>
                          <a:pt x="3085" y="18994"/>
                        </a:lnTo>
                        <a:lnTo>
                          <a:pt x="0" y="18994"/>
                        </a:lnTo>
                        <a:lnTo>
                          <a:pt x="0" y="15425"/>
                        </a:lnTo>
                        <a:lnTo>
                          <a:pt x="3569" y="13913"/>
                        </a:lnTo>
                        <a:lnTo>
                          <a:pt x="5081" y="11856"/>
                        </a:lnTo>
                        <a:lnTo>
                          <a:pt x="6593" y="7743"/>
                        </a:lnTo>
                        <a:lnTo>
                          <a:pt x="7622" y="4658"/>
                        </a:lnTo>
                        <a:lnTo>
                          <a:pt x="9134" y="3085"/>
                        </a:lnTo>
                        <a:lnTo>
                          <a:pt x="10707" y="1029"/>
                        </a:lnTo>
                        <a:lnTo>
                          <a:pt x="14276" y="0"/>
                        </a:lnTo>
                        <a:cubicBezTo>
                          <a:pt x="23410" y="423"/>
                          <a:pt x="32483" y="847"/>
                          <a:pt x="41496" y="1512"/>
                        </a:cubicBezTo>
                      </a:path>
                    </a:pathLst>
                  </a:custGeom>
                  <a:grpFill/>
                  <a:ln w="6035" cap="flat">
                    <a:noFill/>
                    <a:prstDash val="solid"/>
                    <a:miter/>
                  </a:ln>
                </p:spPr>
                <p:txBody>
                  <a:bodyPr rtlCol="0" anchor="ctr"/>
                  <a:lstStyle/>
                  <a:p>
                    <a:endParaRPr lang="en-FI"/>
                  </a:p>
                </p:txBody>
              </p:sp>
              <p:sp>
                <p:nvSpPr>
                  <p:cNvPr id="2360" name="Freeform: Shape 1020">
                    <a:extLst>
                      <a:ext uri="{FF2B5EF4-FFF2-40B4-BE49-F238E27FC236}">
                        <a16:creationId xmlns:a16="http://schemas.microsoft.com/office/drawing/2014/main" id="{B7184362-FA82-E53A-11EE-B7182FE7A0C5}"/>
                      </a:ext>
                    </a:extLst>
                  </p:cNvPr>
                  <p:cNvSpPr/>
                  <p:nvPr/>
                </p:nvSpPr>
                <p:spPr>
                  <a:xfrm>
                    <a:off x="5066887" y="6470466"/>
                    <a:ext cx="47950" cy="44491"/>
                  </a:xfrm>
                  <a:custGeom>
                    <a:avLst/>
                    <a:gdLst>
                      <a:gd name="connsiteX0" fmla="*/ 47950 w 47950"/>
                      <a:gd name="connsiteY0" fmla="*/ 424 h 44491"/>
                      <a:gd name="connsiteX1" fmla="*/ 45409 w 47950"/>
                      <a:gd name="connsiteY1" fmla="*/ 7622 h 44491"/>
                      <a:gd name="connsiteX2" fmla="*/ 43353 w 47950"/>
                      <a:gd name="connsiteY2" fmla="*/ 13248 h 44491"/>
                      <a:gd name="connsiteX3" fmla="*/ 41296 w 47950"/>
                      <a:gd name="connsiteY3" fmla="*/ 17845 h 44491"/>
                      <a:gd name="connsiteX4" fmla="*/ 38211 w 47950"/>
                      <a:gd name="connsiteY4" fmla="*/ 23470 h 44491"/>
                      <a:gd name="connsiteX5" fmla="*/ 18189 w 47950"/>
                      <a:gd name="connsiteY5" fmla="*/ 29096 h 44491"/>
                      <a:gd name="connsiteX6" fmla="*/ 25387 w 47950"/>
                      <a:gd name="connsiteY6" fmla="*/ 29096 h 44491"/>
                      <a:gd name="connsiteX7" fmla="*/ 28472 w 47950"/>
                      <a:gd name="connsiteY7" fmla="*/ 28067 h 44491"/>
                      <a:gd name="connsiteX8" fmla="*/ 29984 w 47950"/>
                      <a:gd name="connsiteY8" fmla="*/ 29096 h 44491"/>
                      <a:gd name="connsiteX9" fmla="*/ 29440 w 47950"/>
                      <a:gd name="connsiteY9" fmla="*/ 33209 h 44491"/>
                      <a:gd name="connsiteX10" fmla="*/ 28412 w 47950"/>
                      <a:gd name="connsiteY10" fmla="*/ 36294 h 44491"/>
                      <a:gd name="connsiteX11" fmla="*/ 25327 w 47950"/>
                      <a:gd name="connsiteY11" fmla="*/ 38351 h 44491"/>
                      <a:gd name="connsiteX12" fmla="*/ 22242 w 47950"/>
                      <a:gd name="connsiteY12" fmla="*/ 37867 h 44491"/>
                      <a:gd name="connsiteX13" fmla="*/ 19157 w 47950"/>
                      <a:gd name="connsiteY13" fmla="*/ 37867 h 44491"/>
                      <a:gd name="connsiteX14" fmla="*/ 16072 w 47950"/>
                      <a:gd name="connsiteY14" fmla="*/ 37323 h 44491"/>
                      <a:gd name="connsiteX15" fmla="*/ 12442 w 47950"/>
                      <a:gd name="connsiteY15" fmla="*/ 37323 h 44491"/>
                      <a:gd name="connsiteX16" fmla="*/ 10386 w 47950"/>
                      <a:gd name="connsiteY16" fmla="*/ 36839 h 44491"/>
                      <a:gd name="connsiteX17" fmla="*/ 9357 w 47950"/>
                      <a:gd name="connsiteY17" fmla="*/ 39379 h 44491"/>
                      <a:gd name="connsiteX18" fmla="*/ 8813 w 47950"/>
                      <a:gd name="connsiteY18" fmla="*/ 42464 h 44491"/>
                      <a:gd name="connsiteX19" fmla="*/ 2159 w 47950"/>
                      <a:gd name="connsiteY19" fmla="*/ 30669 h 44491"/>
                      <a:gd name="connsiteX20" fmla="*/ 5728 w 47950"/>
                      <a:gd name="connsiteY20" fmla="*/ 29640 h 44491"/>
                      <a:gd name="connsiteX21" fmla="*/ 9841 w 47950"/>
                      <a:gd name="connsiteY21" fmla="*/ 27040 h 44491"/>
                      <a:gd name="connsiteX22" fmla="*/ 11898 w 47950"/>
                      <a:gd name="connsiteY22" fmla="*/ 28612 h 44491"/>
                      <a:gd name="connsiteX23" fmla="*/ 11898 w 47950"/>
                      <a:gd name="connsiteY23" fmla="*/ 33209 h 44491"/>
                      <a:gd name="connsiteX24" fmla="*/ 13410 w 47950"/>
                      <a:gd name="connsiteY24" fmla="*/ 35266 h 44491"/>
                      <a:gd name="connsiteX25" fmla="*/ 14439 w 47950"/>
                      <a:gd name="connsiteY25" fmla="*/ 32181 h 44491"/>
                      <a:gd name="connsiteX26" fmla="*/ 13955 w 47950"/>
                      <a:gd name="connsiteY26" fmla="*/ 28612 h 44491"/>
                      <a:gd name="connsiteX27" fmla="*/ 13471 w 47950"/>
                      <a:gd name="connsiteY27" fmla="*/ 25043 h 44491"/>
                      <a:gd name="connsiteX28" fmla="*/ 15527 w 47950"/>
                      <a:gd name="connsiteY28" fmla="*/ 21958 h 44491"/>
                      <a:gd name="connsiteX29" fmla="*/ 17584 w 47950"/>
                      <a:gd name="connsiteY29" fmla="*/ 20930 h 44491"/>
                      <a:gd name="connsiteX30" fmla="*/ 17584 w 47950"/>
                      <a:gd name="connsiteY30" fmla="*/ 18873 h 44491"/>
                      <a:gd name="connsiteX31" fmla="*/ 15527 w 47950"/>
                      <a:gd name="connsiteY31" fmla="*/ 18389 h 44491"/>
                      <a:gd name="connsiteX32" fmla="*/ 16556 w 47950"/>
                      <a:gd name="connsiteY32" fmla="*/ 14820 h 44491"/>
                      <a:gd name="connsiteX33" fmla="*/ 18612 w 47950"/>
                      <a:gd name="connsiteY33" fmla="*/ 12280 h 44491"/>
                      <a:gd name="connsiteX34" fmla="*/ 21153 w 47950"/>
                      <a:gd name="connsiteY34" fmla="*/ 9195 h 44491"/>
                      <a:gd name="connsiteX35" fmla="*/ 23210 w 47950"/>
                      <a:gd name="connsiteY35" fmla="*/ 8167 h 44491"/>
                      <a:gd name="connsiteX36" fmla="*/ 26779 w 47950"/>
                      <a:gd name="connsiteY36" fmla="*/ 8167 h 44491"/>
                      <a:gd name="connsiteX37" fmla="*/ 28835 w 47950"/>
                      <a:gd name="connsiteY37" fmla="*/ 6654 h 44491"/>
                      <a:gd name="connsiteX38" fmla="*/ 30347 w 47950"/>
                      <a:gd name="connsiteY38" fmla="*/ 5082 h 44491"/>
                      <a:gd name="connsiteX39" fmla="*/ 32404 w 47950"/>
                      <a:gd name="connsiteY39" fmla="*/ 4597 h 44491"/>
                      <a:gd name="connsiteX40" fmla="*/ 35973 w 47950"/>
                      <a:gd name="connsiteY40" fmla="*/ 2541 h 44491"/>
                      <a:gd name="connsiteX41" fmla="*/ 37546 w 47950"/>
                      <a:gd name="connsiteY41" fmla="*/ 2057 h 44491"/>
                      <a:gd name="connsiteX42" fmla="*/ 40086 w 47950"/>
                      <a:gd name="connsiteY42" fmla="*/ 1029 h 44491"/>
                      <a:gd name="connsiteX43" fmla="*/ 44200 w 47950"/>
                      <a:gd name="connsiteY43" fmla="*/ 0 h 44491"/>
                      <a:gd name="connsiteX44" fmla="*/ 47769 w 47950"/>
                      <a:gd name="connsiteY44" fmla="*/ 484 h 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950" h="44491">
                        <a:moveTo>
                          <a:pt x="47950" y="424"/>
                        </a:moveTo>
                        <a:lnTo>
                          <a:pt x="45409" y="7622"/>
                        </a:lnTo>
                        <a:lnTo>
                          <a:pt x="43353" y="13248"/>
                        </a:lnTo>
                        <a:lnTo>
                          <a:pt x="41296" y="17845"/>
                        </a:lnTo>
                        <a:lnTo>
                          <a:pt x="38211" y="23470"/>
                        </a:lnTo>
                        <a:cubicBezTo>
                          <a:pt x="31739" y="25648"/>
                          <a:pt x="24419" y="25829"/>
                          <a:pt x="18189" y="29096"/>
                        </a:cubicBezTo>
                        <a:lnTo>
                          <a:pt x="25387" y="29096"/>
                        </a:lnTo>
                        <a:lnTo>
                          <a:pt x="28472" y="28067"/>
                        </a:lnTo>
                        <a:lnTo>
                          <a:pt x="29984" y="29096"/>
                        </a:lnTo>
                        <a:lnTo>
                          <a:pt x="29440" y="33209"/>
                        </a:lnTo>
                        <a:lnTo>
                          <a:pt x="28412" y="36294"/>
                        </a:lnTo>
                        <a:lnTo>
                          <a:pt x="25327" y="38351"/>
                        </a:lnTo>
                        <a:lnTo>
                          <a:pt x="22242" y="37867"/>
                        </a:lnTo>
                        <a:lnTo>
                          <a:pt x="19157" y="37867"/>
                        </a:lnTo>
                        <a:lnTo>
                          <a:pt x="16072" y="37323"/>
                        </a:lnTo>
                        <a:lnTo>
                          <a:pt x="12442" y="37323"/>
                        </a:lnTo>
                        <a:lnTo>
                          <a:pt x="10386" y="36839"/>
                        </a:lnTo>
                        <a:lnTo>
                          <a:pt x="9357" y="39379"/>
                        </a:lnTo>
                        <a:lnTo>
                          <a:pt x="8813" y="42464"/>
                        </a:lnTo>
                        <a:cubicBezTo>
                          <a:pt x="-3527" y="49360"/>
                          <a:pt x="42" y="36959"/>
                          <a:pt x="2159" y="30669"/>
                        </a:cubicBezTo>
                        <a:lnTo>
                          <a:pt x="5728" y="29640"/>
                        </a:lnTo>
                        <a:lnTo>
                          <a:pt x="9841" y="27040"/>
                        </a:lnTo>
                        <a:lnTo>
                          <a:pt x="11898" y="28612"/>
                        </a:lnTo>
                        <a:lnTo>
                          <a:pt x="11898" y="33209"/>
                        </a:lnTo>
                        <a:lnTo>
                          <a:pt x="13410" y="35266"/>
                        </a:lnTo>
                        <a:lnTo>
                          <a:pt x="14439" y="32181"/>
                        </a:lnTo>
                        <a:lnTo>
                          <a:pt x="13955" y="28612"/>
                        </a:lnTo>
                        <a:lnTo>
                          <a:pt x="13471" y="25043"/>
                        </a:lnTo>
                        <a:lnTo>
                          <a:pt x="15527" y="21958"/>
                        </a:lnTo>
                        <a:lnTo>
                          <a:pt x="17584" y="20930"/>
                        </a:lnTo>
                        <a:lnTo>
                          <a:pt x="17584" y="18873"/>
                        </a:lnTo>
                        <a:lnTo>
                          <a:pt x="15527" y="18389"/>
                        </a:lnTo>
                        <a:lnTo>
                          <a:pt x="16556" y="14820"/>
                        </a:lnTo>
                        <a:lnTo>
                          <a:pt x="18612" y="12280"/>
                        </a:lnTo>
                        <a:lnTo>
                          <a:pt x="21153" y="9195"/>
                        </a:lnTo>
                        <a:lnTo>
                          <a:pt x="23210" y="8167"/>
                        </a:lnTo>
                        <a:lnTo>
                          <a:pt x="26779" y="8167"/>
                        </a:lnTo>
                        <a:lnTo>
                          <a:pt x="28835" y="6654"/>
                        </a:lnTo>
                        <a:lnTo>
                          <a:pt x="30347" y="5082"/>
                        </a:lnTo>
                        <a:lnTo>
                          <a:pt x="32404" y="4597"/>
                        </a:lnTo>
                        <a:lnTo>
                          <a:pt x="35973" y="2541"/>
                        </a:lnTo>
                        <a:lnTo>
                          <a:pt x="37546" y="2057"/>
                        </a:lnTo>
                        <a:lnTo>
                          <a:pt x="40086" y="1029"/>
                        </a:lnTo>
                        <a:lnTo>
                          <a:pt x="44200" y="0"/>
                        </a:lnTo>
                        <a:lnTo>
                          <a:pt x="47769" y="484"/>
                        </a:lnTo>
                      </a:path>
                    </a:pathLst>
                  </a:custGeom>
                  <a:grpFill/>
                  <a:ln w="6035" cap="flat">
                    <a:noFill/>
                    <a:prstDash val="solid"/>
                    <a:miter/>
                  </a:ln>
                </p:spPr>
                <p:txBody>
                  <a:bodyPr rtlCol="0" anchor="ctr"/>
                  <a:lstStyle/>
                  <a:p>
                    <a:endParaRPr lang="en-FI"/>
                  </a:p>
                </p:txBody>
              </p:sp>
              <p:sp>
                <p:nvSpPr>
                  <p:cNvPr id="2361" name="Freeform: Shape 1021">
                    <a:extLst>
                      <a:ext uri="{FF2B5EF4-FFF2-40B4-BE49-F238E27FC236}">
                        <a16:creationId xmlns:a16="http://schemas.microsoft.com/office/drawing/2014/main" id="{7A8BE6C1-8040-1166-8AAC-2E2D3F5EF47F}"/>
                      </a:ext>
                    </a:extLst>
                  </p:cNvPr>
                  <p:cNvSpPr/>
                  <p:nvPr/>
                </p:nvSpPr>
                <p:spPr>
                  <a:xfrm>
                    <a:off x="5021887" y="6385720"/>
                    <a:ext cx="89320" cy="93880"/>
                  </a:xfrm>
                  <a:custGeom>
                    <a:avLst/>
                    <a:gdLst>
                      <a:gd name="connsiteX0" fmla="*/ 5179 w 89320"/>
                      <a:gd name="connsiteY0" fmla="*/ 3085 h 93880"/>
                      <a:gd name="connsiteX1" fmla="*/ 7235 w 89320"/>
                      <a:gd name="connsiteY1" fmla="*/ 1573 h 93880"/>
                      <a:gd name="connsiteX2" fmla="*/ 9776 w 89320"/>
                      <a:gd name="connsiteY2" fmla="*/ 1573 h 93880"/>
                      <a:gd name="connsiteX3" fmla="*/ 11288 w 89320"/>
                      <a:gd name="connsiteY3" fmla="*/ 2601 h 93880"/>
                      <a:gd name="connsiteX4" fmla="*/ 13829 w 89320"/>
                      <a:gd name="connsiteY4" fmla="*/ 1573 h 93880"/>
                      <a:gd name="connsiteX5" fmla="*/ 16914 w 89320"/>
                      <a:gd name="connsiteY5" fmla="*/ 1573 h 93880"/>
                      <a:gd name="connsiteX6" fmla="*/ 17398 w 89320"/>
                      <a:gd name="connsiteY6" fmla="*/ 2057 h 93880"/>
                      <a:gd name="connsiteX7" fmla="*/ 19454 w 89320"/>
                      <a:gd name="connsiteY7" fmla="*/ 2057 h 93880"/>
                      <a:gd name="connsiteX8" fmla="*/ 23023 w 89320"/>
                      <a:gd name="connsiteY8" fmla="*/ 1573 h 93880"/>
                      <a:gd name="connsiteX9" fmla="*/ 26592 w 89320"/>
                      <a:gd name="connsiteY9" fmla="*/ 545 h 93880"/>
                      <a:gd name="connsiteX10" fmla="*/ 29193 w 89320"/>
                      <a:gd name="connsiteY10" fmla="*/ 545 h 93880"/>
                      <a:gd name="connsiteX11" fmla="*/ 32278 w 89320"/>
                      <a:gd name="connsiteY11" fmla="*/ 0 h 93880"/>
                      <a:gd name="connsiteX12" fmla="*/ 33790 w 89320"/>
                      <a:gd name="connsiteY12" fmla="*/ 0 h 93880"/>
                      <a:gd name="connsiteX13" fmla="*/ 36391 w 89320"/>
                      <a:gd name="connsiteY13" fmla="*/ 545 h 93880"/>
                      <a:gd name="connsiteX14" fmla="*/ 35847 w 89320"/>
                      <a:gd name="connsiteY14" fmla="*/ 1573 h 93880"/>
                      <a:gd name="connsiteX15" fmla="*/ 34335 w 89320"/>
                      <a:gd name="connsiteY15" fmla="*/ 2601 h 93880"/>
                      <a:gd name="connsiteX16" fmla="*/ 32278 w 89320"/>
                      <a:gd name="connsiteY16" fmla="*/ 2601 h 93880"/>
                      <a:gd name="connsiteX17" fmla="*/ 33306 w 89320"/>
                      <a:gd name="connsiteY17" fmla="*/ 3630 h 93880"/>
                      <a:gd name="connsiteX18" fmla="*/ 35847 w 89320"/>
                      <a:gd name="connsiteY18" fmla="*/ 2601 h 93880"/>
                      <a:gd name="connsiteX19" fmla="*/ 39960 w 89320"/>
                      <a:gd name="connsiteY19" fmla="*/ 2057 h 93880"/>
                      <a:gd name="connsiteX20" fmla="*/ 42501 w 89320"/>
                      <a:gd name="connsiteY20" fmla="*/ 2057 h 93880"/>
                      <a:gd name="connsiteX21" fmla="*/ 44074 w 89320"/>
                      <a:gd name="connsiteY21" fmla="*/ 3630 h 93880"/>
                      <a:gd name="connsiteX22" fmla="*/ 45102 w 89320"/>
                      <a:gd name="connsiteY22" fmla="*/ 5142 h 93880"/>
                      <a:gd name="connsiteX23" fmla="*/ 57926 w 89320"/>
                      <a:gd name="connsiteY23" fmla="*/ 2601 h 93880"/>
                      <a:gd name="connsiteX24" fmla="*/ 66636 w 89320"/>
                      <a:gd name="connsiteY24" fmla="*/ 12884 h 93880"/>
                      <a:gd name="connsiteX25" fmla="*/ 68693 w 89320"/>
                      <a:gd name="connsiteY25" fmla="*/ 11372 h 93880"/>
                      <a:gd name="connsiteX26" fmla="*/ 69237 w 89320"/>
                      <a:gd name="connsiteY26" fmla="*/ 9860 h 93880"/>
                      <a:gd name="connsiteX27" fmla="*/ 70750 w 89320"/>
                      <a:gd name="connsiteY27" fmla="*/ 8832 h 93880"/>
                      <a:gd name="connsiteX28" fmla="*/ 72262 w 89320"/>
                      <a:gd name="connsiteY28" fmla="*/ 8832 h 93880"/>
                      <a:gd name="connsiteX29" fmla="*/ 72806 w 89320"/>
                      <a:gd name="connsiteY29" fmla="*/ 10344 h 93880"/>
                      <a:gd name="connsiteX30" fmla="*/ 75891 w 89320"/>
                      <a:gd name="connsiteY30" fmla="*/ 8832 h 93880"/>
                      <a:gd name="connsiteX31" fmla="*/ 77948 w 89320"/>
                      <a:gd name="connsiteY31" fmla="*/ 8832 h 93880"/>
                      <a:gd name="connsiteX32" fmla="*/ 80005 w 89320"/>
                      <a:gd name="connsiteY32" fmla="*/ 9316 h 93880"/>
                      <a:gd name="connsiteX33" fmla="*/ 82606 w 89320"/>
                      <a:gd name="connsiteY33" fmla="*/ 10888 h 93880"/>
                      <a:gd name="connsiteX34" fmla="*/ 83634 w 89320"/>
                      <a:gd name="connsiteY34" fmla="*/ 10888 h 93880"/>
                      <a:gd name="connsiteX35" fmla="*/ 86235 w 89320"/>
                      <a:gd name="connsiteY35" fmla="*/ 11917 h 93880"/>
                      <a:gd name="connsiteX36" fmla="*/ 87263 w 89320"/>
                      <a:gd name="connsiteY36" fmla="*/ 12945 h 93880"/>
                      <a:gd name="connsiteX37" fmla="*/ 88292 w 89320"/>
                      <a:gd name="connsiteY37" fmla="*/ 13490 h 93880"/>
                      <a:gd name="connsiteX38" fmla="*/ 88292 w 89320"/>
                      <a:gd name="connsiteY38" fmla="*/ 13974 h 93880"/>
                      <a:gd name="connsiteX39" fmla="*/ 88776 w 89320"/>
                      <a:gd name="connsiteY39" fmla="*/ 16030 h 93880"/>
                      <a:gd name="connsiteX40" fmla="*/ 89320 w 89320"/>
                      <a:gd name="connsiteY40" fmla="*/ 18087 h 93880"/>
                      <a:gd name="connsiteX41" fmla="*/ 88776 w 89320"/>
                      <a:gd name="connsiteY41" fmla="*/ 20144 h 93880"/>
                      <a:gd name="connsiteX42" fmla="*/ 87263 w 89320"/>
                      <a:gd name="connsiteY42" fmla="*/ 21171 h 93880"/>
                      <a:gd name="connsiteX43" fmla="*/ 85751 w 89320"/>
                      <a:gd name="connsiteY43" fmla="*/ 23712 h 93880"/>
                      <a:gd name="connsiteX44" fmla="*/ 84723 w 89320"/>
                      <a:gd name="connsiteY44" fmla="*/ 25769 h 93880"/>
                      <a:gd name="connsiteX45" fmla="*/ 84239 w 89320"/>
                      <a:gd name="connsiteY45" fmla="*/ 29338 h 93880"/>
                      <a:gd name="connsiteX46" fmla="*/ 87324 w 89320"/>
                      <a:gd name="connsiteY46" fmla="*/ 30366 h 93880"/>
                      <a:gd name="connsiteX47" fmla="*/ 87324 w 89320"/>
                      <a:gd name="connsiteY47" fmla="*/ 31395 h 93880"/>
                      <a:gd name="connsiteX48" fmla="*/ 86296 w 89320"/>
                      <a:gd name="connsiteY48" fmla="*/ 31878 h 93880"/>
                      <a:gd name="connsiteX49" fmla="*/ 81638 w 89320"/>
                      <a:gd name="connsiteY49" fmla="*/ 33451 h 93880"/>
                      <a:gd name="connsiteX50" fmla="*/ 78553 w 89320"/>
                      <a:gd name="connsiteY50" fmla="*/ 35508 h 93880"/>
                      <a:gd name="connsiteX51" fmla="*/ 76496 w 89320"/>
                      <a:gd name="connsiteY51" fmla="*/ 36053 h 93880"/>
                      <a:gd name="connsiteX52" fmla="*/ 74984 w 89320"/>
                      <a:gd name="connsiteY52" fmla="*/ 35024 h 93880"/>
                      <a:gd name="connsiteX53" fmla="*/ 76012 w 89320"/>
                      <a:gd name="connsiteY53" fmla="*/ 33512 h 93880"/>
                      <a:gd name="connsiteX54" fmla="*/ 77585 w 89320"/>
                      <a:gd name="connsiteY54" fmla="*/ 32483 h 93880"/>
                      <a:gd name="connsiteX55" fmla="*/ 77101 w 89320"/>
                      <a:gd name="connsiteY55" fmla="*/ 31939 h 93880"/>
                      <a:gd name="connsiteX56" fmla="*/ 75044 w 89320"/>
                      <a:gd name="connsiteY56" fmla="*/ 32483 h 93880"/>
                      <a:gd name="connsiteX57" fmla="*/ 74016 w 89320"/>
                      <a:gd name="connsiteY57" fmla="*/ 31939 h 93880"/>
                      <a:gd name="connsiteX58" fmla="*/ 74500 w 89320"/>
                      <a:gd name="connsiteY58" fmla="*/ 30911 h 93880"/>
                      <a:gd name="connsiteX59" fmla="*/ 77585 w 89320"/>
                      <a:gd name="connsiteY59" fmla="*/ 28854 h 93880"/>
                      <a:gd name="connsiteX60" fmla="*/ 74500 w 89320"/>
                      <a:gd name="connsiteY60" fmla="*/ 28854 h 93880"/>
                      <a:gd name="connsiteX61" fmla="*/ 71960 w 89320"/>
                      <a:gd name="connsiteY61" fmla="*/ 28310 h 93880"/>
                      <a:gd name="connsiteX62" fmla="*/ 70387 w 89320"/>
                      <a:gd name="connsiteY62" fmla="*/ 25225 h 93880"/>
                      <a:gd name="connsiteX63" fmla="*/ 69903 w 89320"/>
                      <a:gd name="connsiteY63" fmla="*/ 25225 h 93880"/>
                      <a:gd name="connsiteX64" fmla="*/ 68330 w 89320"/>
                      <a:gd name="connsiteY64" fmla="*/ 26253 h 93880"/>
                      <a:gd name="connsiteX65" fmla="*/ 68330 w 89320"/>
                      <a:gd name="connsiteY65" fmla="*/ 31395 h 93880"/>
                      <a:gd name="connsiteX66" fmla="*/ 67302 w 89320"/>
                      <a:gd name="connsiteY66" fmla="*/ 32423 h 93880"/>
                      <a:gd name="connsiteX67" fmla="*/ 65790 w 89320"/>
                      <a:gd name="connsiteY67" fmla="*/ 33451 h 93880"/>
                      <a:gd name="connsiteX68" fmla="*/ 63733 w 89320"/>
                      <a:gd name="connsiteY68" fmla="*/ 34963 h 93880"/>
                      <a:gd name="connsiteX69" fmla="*/ 63188 w 89320"/>
                      <a:gd name="connsiteY69" fmla="*/ 35992 h 93880"/>
                      <a:gd name="connsiteX70" fmla="*/ 61132 w 89320"/>
                      <a:gd name="connsiteY70" fmla="*/ 38532 h 93880"/>
                      <a:gd name="connsiteX71" fmla="*/ 59559 w 89320"/>
                      <a:gd name="connsiteY71" fmla="*/ 40044 h 93880"/>
                      <a:gd name="connsiteX72" fmla="*/ 58047 w 89320"/>
                      <a:gd name="connsiteY72" fmla="*/ 41073 h 93880"/>
                      <a:gd name="connsiteX73" fmla="*/ 57018 w 89320"/>
                      <a:gd name="connsiteY73" fmla="*/ 42585 h 93880"/>
                      <a:gd name="connsiteX74" fmla="*/ 55446 w 89320"/>
                      <a:gd name="connsiteY74" fmla="*/ 43614 h 93880"/>
                      <a:gd name="connsiteX75" fmla="*/ 52361 w 89320"/>
                      <a:gd name="connsiteY75" fmla="*/ 44158 h 93880"/>
                      <a:gd name="connsiteX76" fmla="*/ 49276 w 89320"/>
                      <a:gd name="connsiteY76" fmla="*/ 43614 h 93880"/>
                      <a:gd name="connsiteX77" fmla="*/ 44618 w 89320"/>
                      <a:gd name="connsiteY77" fmla="*/ 43614 h 93880"/>
                      <a:gd name="connsiteX78" fmla="*/ 42561 w 89320"/>
                      <a:gd name="connsiteY78" fmla="*/ 43129 h 93880"/>
                      <a:gd name="connsiteX79" fmla="*/ 41533 w 89320"/>
                      <a:gd name="connsiteY79" fmla="*/ 44642 h 93880"/>
                      <a:gd name="connsiteX80" fmla="*/ 45102 w 89320"/>
                      <a:gd name="connsiteY80" fmla="*/ 50268 h 93880"/>
                      <a:gd name="connsiteX81" fmla="*/ 46614 w 89320"/>
                      <a:gd name="connsiteY81" fmla="*/ 50268 h 93880"/>
                      <a:gd name="connsiteX82" fmla="*/ 47159 w 89320"/>
                      <a:gd name="connsiteY82" fmla="*/ 51296 h 93880"/>
                      <a:gd name="connsiteX83" fmla="*/ 48671 w 89320"/>
                      <a:gd name="connsiteY83" fmla="*/ 51780 h 93880"/>
                      <a:gd name="connsiteX84" fmla="*/ 52240 w 89320"/>
                      <a:gd name="connsiteY84" fmla="*/ 49239 h 93880"/>
                      <a:gd name="connsiteX85" fmla="*/ 55809 w 89320"/>
                      <a:gd name="connsiteY85" fmla="*/ 46154 h 93880"/>
                      <a:gd name="connsiteX86" fmla="*/ 59922 w 89320"/>
                      <a:gd name="connsiteY86" fmla="*/ 45126 h 93880"/>
                      <a:gd name="connsiteX87" fmla="*/ 60950 w 89320"/>
                      <a:gd name="connsiteY87" fmla="*/ 44097 h 93880"/>
                      <a:gd name="connsiteX88" fmla="*/ 63007 w 89320"/>
                      <a:gd name="connsiteY88" fmla="*/ 42525 h 93880"/>
                      <a:gd name="connsiteX89" fmla="*/ 65608 w 89320"/>
                      <a:gd name="connsiteY89" fmla="*/ 41497 h 93880"/>
                      <a:gd name="connsiteX90" fmla="*/ 67665 w 89320"/>
                      <a:gd name="connsiteY90" fmla="*/ 41497 h 93880"/>
                      <a:gd name="connsiteX91" fmla="*/ 69177 w 89320"/>
                      <a:gd name="connsiteY91" fmla="*/ 43069 h 93880"/>
                      <a:gd name="connsiteX92" fmla="*/ 68149 w 89320"/>
                      <a:gd name="connsiteY92" fmla="*/ 45126 h 93880"/>
                      <a:gd name="connsiteX93" fmla="*/ 67665 w 89320"/>
                      <a:gd name="connsiteY93" fmla="*/ 47727 h 93880"/>
                      <a:gd name="connsiteX94" fmla="*/ 67665 w 89320"/>
                      <a:gd name="connsiteY94" fmla="*/ 48755 h 93880"/>
                      <a:gd name="connsiteX95" fmla="*/ 68149 w 89320"/>
                      <a:gd name="connsiteY95" fmla="*/ 51357 h 93880"/>
                      <a:gd name="connsiteX96" fmla="*/ 68149 w 89320"/>
                      <a:gd name="connsiteY96" fmla="*/ 53413 h 93880"/>
                      <a:gd name="connsiteX97" fmla="*/ 69177 w 89320"/>
                      <a:gd name="connsiteY97" fmla="*/ 54441 h 93880"/>
                      <a:gd name="connsiteX98" fmla="*/ 69721 w 89320"/>
                      <a:gd name="connsiteY98" fmla="*/ 56498 h 93880"/>
                      <a:gd name="connsiteX99" fmla="*/ 70750 w 89320"/>
                      <a:gd name="connsiteY99" fmla="*/ 57526 h 93880"/>
                      <a:gd name="connsiteX100" fmla="*/ 72806 w 89320"/>
                      <a:gd name="connsiteY100" fmla="*/ 60611 h 93880"/>
                      <a:gd name="connsiteX101" fmla="*/ 72262 w 89320"/>
                      <a:gd name="connsiteY101" fmla="*/ 62668 h 93880"/>
                      <a:gd name="connsiteX102" fmla="*/ 72806 w 89320"/>
                      <a:gd name="connsiteY102" fmla="*/ 63696 h 93880"/>
                      <a:gd name="connsiteX103" fmla="*/ 73351 w 89320"/>
                      <a:gd name="connsiteY103" fmla="*/ 66781 h 93880"/>
                      <a:gd name="connsiteX104" fmla="*/ 71778 w 89320"/>
                      <a:gd name="connsiteY104" fmla="*/ 67810 h 93880"/>
                      <a:gd name="connsiteX105" fmla="*/ 70750 w 89320"/>
                      <a:gd name="connsiteY105" fmla="*/ 69322 h 93880"/>
                      <a:gd name="connsiteX106" fmla="*/ 67665 w 89320"/>
                      <a:gd name="connsiteY106" fmla="*/ 73435 h 93880"/>
                      <a:gd name="connsiteX107" fmla="*/ 66636 w 89320"/>
                      <a:gd name="connsiteY107" fmla="*/ 74464 h 93880"/>
                      <a:gd name="connsiteX108" fmla="*/ 65608 w 89320"/>
                      <a:gd name="connsiteY108" fmla="*/ 77549 h 93880"/>
                      <a:gd name="connsiteX109" fmla="*/ 61495 w 89320"/>
                      <a:gd name="connsiteY109" fmla="*/ 79605 h 93880"/>
                      <a:gd name="connsiteX110" fmla="*/ 59983 w 89320"/>
                      <a:gd name="connsiteY110" fmla="*/ 82146 h 93880"/>
                      <a:gd name="connsiteX111" fmla="*/ 59438 w 89320"/>
                      <a:gd name="connsiteY111" fmla="*/ 83174 h 93880"/>
                      <a:gd name="connsiteX112" fmla="*/ 58410 w 89320"/>
                      <a:gd name="connsiteY112" fmla="*/ 84686 h 93880"/>
                      <a:gd name="connsiteX113" fmla="*/ 56897 w 89320"/>
                      <a:gd name="connsiteY113" fmla="*/ 86743 h 93880"/>
                      <a:gd name="connsiteX114" fmla="*/ 55325 w 89320"/>
                      <a:gd name="connsiteY114" fmla="*/ 87227 h 93880"/>
                      <a:gd name="connsiteX115" fmla="*/ 52784 w 89320"/>
                      <a:gd name="connsiteY115" fmla="*/ 88255 h 93880"/>
                      <a:gd name="connsiteX116" fmla="*/ 49699 w 89320"/>
                      <a:gd name="connsiteY116" fmla="*/ 89768 h 93880"/>
                      <a:gd name="connsiteX117" fmla="*/ 47643 w 89320"/>
                      <a:gd name="connsiteY117" fmla="*/ 90312 h 93880"/>
                      <a:gd name="connsiteX118" fmla="*/ 41473 w 89320"/>
                      <a:gd name="connsiteY118" fmla="*/ 91340 h 93880"/>
                      <a:gd name="connsiteX119" fmla="*/ 37904 w 89320"/>
                      <a:gd name="connsiteY119" fmla="*/ 93397 h 93880"/>
                      <a:gd name="connsiteX120" fmla="*/ 35847 w 89320"/>
                      <a:gd name="connsiteY120" fmla="*/ 93881 h 93880"/>
                      <a:gd name="connsiteX121" fmla="*/ 34335 w 89320"/>
                      <a:gd name="connsiteY121" fmla="*/ 91824 h 93880"/>
                      <a:gd name="connsiteX122" fmla="*/ 34335 w 89320"/>
                      <a:gd name="connsiteY122" fmla="*/ 88739 h 93880"/>
                      <a:gd name="connsiteX123" fmla="*/ 32822 w 89320"/>
                      <a:gd name="connsiteY123" fmla="*/ 88739 h 93880"/>
                      <a:gd name="connsiteX124" fmla="*/ 29738 w 89320"/>
                      <a:gd name="connsiteY124" fmla="*/ 89768 h 93880"/>
                      <a:gd name="connsiteX125" fmla="*/ 28709 w 89320"/>
                      <a:gd name="connsiteY125" fmla="*/ 88739 h 93880"/>
                      <a:gd name="connsiteX126" fmla="*/ 29738 w 89320"/>
                      <a:gd name="connsiteY126" fmla="*/ 86138 h 93880"/>
                      <a:gd name="connsiteX127" fmla="*/ 30221 w 89320"/>
                      <a:gd name="connsiteY127" fmla="*/ 84081 h 93880"/>
                      <a:gd name="connsiteX128" fmla="*/ 30221 w 89320"/>
                      <a:gd name="connsiteY128" fmla="*/ 82025 h 93880"/>
                      <a:gd name="connsiteX129" fmla="*/ 28709 w 89320"/>
                      <a:gd name="connsiteY129" fmla="*/ 81481 h 93880"/>
                      <a:gd name="connsiteX130" fmla="*/ 29254 w 89320"/>
                      <a:gd name="connsiteY130" fmla="*/ 79423 h 93880"/>
                      <a:gd name="connsiteX131" fmla="*/ 30282 w 89320"/>
                      <a:gd name="connsiteY131" fmla="*/ 77367 h 93880"/>
                      <a:gd name="connsiteX132" fmla="*/ 31794 w 89320"/>
                      <a:gd name="connsiteY132" fmla="*/ 78396 h 93880"/>
                      <a:gd name="connsiteX133" fmla="*/ 33851 w 89320"/>
                      <a:gd name="connsiteY133" fmla="*/ 75855 h 93880"/>
                      <a:gd name="connsiteX134" fmla="*/ 31794 w 89320"/>
                      <a:gd name="connsiteY134" fmla="*/ 73798 h 93880"/>
                      <a:gd name="connsiteX135" fmla="*/ 27681 w 89320"/>
                      <a:gd name="connsiteY135" fmla="*/ 73798 h 93880"/>
                      <a:gd name="connsiteX136" fmla="*/ 24596 w 89320"/>
                      <a:gd name="connsiteY136" fmla="*/ 73254 h 93880"/>
                      <a:gd name="connsiteX137" fmla="*/ 28165 w 89320"/>
                      <a:gd name="connsiteY137" fmla="*/ 62970 h 93880"/>
                      <a:gd name="connsiteX138" fmla="*/ 27136 w 89320"/>
                      <a:gd name="connsiteY138" fmla="*/ 61397 h 93880"/>
                      <a:gd name="connsiteX139" fmla="*/ 27136 w 89320"/>
                      <a:gd name="connsiteY139" fmla="*/ 60370 h 93880"/>
                      <a:gd name="connsiteX140" fmla="*/ 26108 w 89320"/>
                      <a:gd name="connsiteY140" fmla="*/ 58857 h 93880"/>
                      <a:gd name="connsiteX141" fmla="*/ 25624 w 89320"/>
                      <a:gd name="connsiteY141" fmla="*/ 58373 h 93880"/>
                      <a:gd name="connsiteX142" fmla="*/ 24051 w 89320"/>
                      <a:gd name="connsiteY142" fmla="*/ 60430 h 93880"/>
                      <a:gd name="connsiteX143" fmla="*/ 23568 w 89320"/>
                      <a:gd name="connsiteY143" fmla="*/ 62002 h 93880"/>
                      <a:gd name="connsiteX144" fmla="*/ 23568 w 89320"/>
                      <a:gd name="connsiteY144" fmla="*/ 63031 h 93880"/>
                      <a:gd name="connsiteX145" fmla="*/ 22055 w 89320"/>
                      <a:gd name="connsiteY145" fmla="*/ 64059 h 93880"/>
                      <a:gd name="connsiteX146" fmla="*/ 16914 w 89320"/>
                      <a:gd name="connsiteY146" fmla="*/ 65087 h 93880"/>
                      <a:gd name="connsiteX147" fmla="*/ 13829 w 89320"/>
                      <a:gd name="connsiteY147" fmla="*/ 65632 h 93880"/>
                      <a:gd name="connsiteX148" fmla="*/ 12800 w 89320"/>
                      <a:gd name="connsiteY148" fmla="*/ 63091 h 93880"/>
                      <a:gd name="connsiteX149" fmla="*/ 13829 w 89320"/>
                      <a:gd name="connsiteY149" fmla="*/ 62063 h 93880"/>
                      <a:gd name="connsiteX150" fmla="*/ 15341 w 89320"/>
                      <a:gd name="connsiteY150" fmla="*/ 61519 h 93880"/>
                      <a:gd name="connsiteX151" fmla="*/ 16369 w 89320"/>
                      <a:gd name="connsiteY151" fmla="*/ 62063 h 93880"/>
                      <a:gd name="connsiteX152" fmla="*/ 17398 w 89320"/>
                      <a:gd name="connsiteY152" fmla="*/ 58494 h 93880"/>
                      <a:gd name="connsiteX153" fmla="*/ 14857 w 89320"/>
                      <a:gd name="connsiteY153" fmla="*/ 59523 h 93880"/>
                      <a:gd name="connsiteX154" fmla="*/ 13345 w 89320"/>
                      <a:gd name="connsiteY154" fmla="*/ 60067 h 93880"/>
                      <a:gd name="connsiteX155" fmla="*/ 10260 w 89320"/>
                      <a:gd name="connsiteY155" fmla="*/ 60551 h 93880"/>
                      <a:gd name="connsiteX156" fmla="*/ 6146 w 89320"/>
                      <a:gd name="connsiteY156" fmla="*/ 61579 h 93880"/>
                      <a:gd name="connsiteX157" fmla="*/ 4634 w 89320"/>
                      <a:gd name="connsiteY157" fmla="*/ 60067 h 93880"/>
                      <a:gd name="connsiteX158" fmla="*/ 5662 w 89320"/>
                      <a:gd name="connsiteY158" fmla="*/ 58555 h 93880"/>
                      <a:gd name="connsiteX159" fmla="*/ 7175 w 89320"/>
                      <a:gd name="connsiteY159" fmla="*/ 58010 h 93880"/>
                      <a:gd name="connsiteX160" fmla="*/ 9715 w 89320"/>
                      <a:gd name="connsiteY160" fmla="*/ 56498 h 93880"/>
                      <a:gd name="connsiteX161" fmla="*/ 10744 w 89320"/>
                      <a:gd name="connsiteY161" fmla="*/ 55470 h 93880"/>
                      <a:gd name="connsiteX162" fmla="*/ 11772 w 89320"/>
                      <a:gd name="connsiteY162" fmla="*/ 54986 h 93880"/>
                      <a:gd name="connsiteX163" fmla="*/ 14373 w 89320"/>
                      <a:gd name="connsiteY163" fmla="*/ 55470 h 93880"/>
                      <a:gd name="connsiteX164" fmla="*/ 16914 w 89320"/>
                      <a:gd name="connsiteY164" fmla="*/ 54986 h 93880"/>
                      <a:gd name="connsiteX165" fmla="*/ 24596 w 89320"/>
                      <a:gd name="connsiteY165" fmla="*/ 54986 h 93880"/>
                      <a:gd name="connsiteX166" fmla="*/ 25624 w 89320"/>
                      <a:gd name="connsiteY166" fmla="*/ 56014 h 93880"/>
                      <a:gd name="connsiteX167" fmla="*/ 27136 w 89320"/>
                      <a:gd name="connsiteY167" fmla="*/ 55530 h 93880"/>
                      <a:gd name="connsiteX168" fmla="*/ 27620 w 89320"/>
                      <a:gd name="connsiteY168" fmla="*/ 54502 h 93880"/>
                      <a:gd name="connsiteX169" fmla="*/ 29193 w 89320"/>
                      <a:gd name="connsiteY169" fmla="*/ 53474 h 93880"/>
                      <a:gd name="connsiteX170" fmla="*/ 33306 w 89320"/>
                      <a:gd name="connsiteY170" fmla="*/ 54018 h 93880"/>
                      <a:gd name="connsiteX171" fmla="*/ 34335 w 89320"/>
                      <a:gd name="connsiteY171" fmla="*/ 55046 h 93880"/>
                      <a:gd name="connsiteX172" fmla="*/ 36391 w 89320"/>
                      <a:gd name="connsiteY172" fmla="*/ 54018 h 93880"/>
                      <a:gd name="connsiteX173" fmla="*/ 37904 w 89320"/>
                      <a:gd name="connsiteY173" fmla="*/ 55046 h 93880"/>
                      <a:gd name="connsiteX174" fmla="*/ 39416 w 89320"/>
                      <a:gd name="connsiteY174" fmla="*/ 55046 h 93880"/>
                      <a:gd name="connsiteX175" fmla="*/ 41473 w 89320"/>
                      <a:gd name="connsiteY175" fmla="*/ 54018 h 93880"/>
                      <a:gd name="connsiteX176" fmla="*/ 41473 w 89320"/>
                      <a:gd name="connsiteY176" fmla="*/ 53474 h 93880"/>
                      <a:gd name="connsiteX177" fmla="*/ 38932 w 89320"/>
                      <a:gd name="connsiteY177" fmla="*/ 52445 h 93880"/>
                      <a:gd name="connsiteX178" fmla="*/ 35847 w 89320"/>
                      <a:gd name="connsiteY178" fmla="*/ 51416 h 93880"/>
                      <a:gd name="connsiteX179" fmla="*/ 33306 w 89320"/>
                      <a:gd name="connsiteY179" fmla="*/ 50872 h 93880"/>
                      <a:gd name="connsiteX180" fmla="*/ 31250 w 89320"/>
                      <a:gd name="connsiteY180" fmla="*/ 50872 h 93880"/>
                      <a:gd name="connsiteX181" fmla="*/ 29677 w 89320"/>
                      <a:gd name="connsiteY181" fmla="*/ 50389 h 93880"/>
                      <a:gd name="connsiteX182" fmla="*/ 28104 w 89320"/>
                      <a:gd name="connsiteY182" fmla="*/ 50389 h 93880"/>
                      <a:gd name="connsiteX183" fmla="*/ 25564 w 89320"/>
                      <a:gd name="connsiteY183" fmla="*/ 51416 h 93880"/>
                      <a:gd name="connsiteX184" fmla="*/ 21450 w 89320"/>
                      <a:gd name="connsiteY184" fmla="*/ 53474 h 93880"/>
                      <a:gd name="connsiteX185" fmla="*/ 19394 w 89320"/>
                      <a:gd name="connsiteY185" fmla="*/ 54018 h 93880"/>
                      <a:gd name="connsiteX186" fmla="*/ 17881 w 89320"/>
                      <a:gd name="connsiteY186" fmla="*/ 54018 h 93880"/>
                      <a:gd name="connsiteX187" fmla="*/ 15825 w 89320"/>
                      <a:gd name="connsiteY187" fmla="*/ 53474 h 93880"/>
                      <a:gd name="connsiteX188" fmla="*/ 11228 w 89320"/>
                      <a:gd name="connsiteY188" fmla="*/ 53474 h 93880"/>
                      <a:gd name="connsiteX189" fmla="*/ 8143 w 89320"/>
                      <a:gd name="connsiteY189" fmla="*/ 52989 h 93880"/>
                      <a:gd name="connsiteX190" fmla="*/ 5058 w 89320"/>
                      <a:gd name="connsiteY190" fmla="*/ 52989 h 93880"/>
                      <a:gd name="connsiteX191" fmla="*/ 3545 w 89320"/>
                      <a:gd name="connsiteY191" fmla="*/ 50449 h 93880"/>
                      <a:gd name="connsiteX192" fmla="*/ 4574 w 89320"/>
                      <a:gd name="connsiteY192" fmla="*/ 47364 h 93880"/>
                      <a:gd name="connsiteX193" fmla="*/ 6086 w 89320"/>
                      <a:gd name="connsiteY193" fmla="*/ 46336 h 93880"/>
                      <a:gd name="connsiteX194" fmla="*/ 7659 w 89320"/>
                      <a:gd name="connsiteY194" fmla="*/ 44823 h 93880"/>
                      <a:gd name="connsiteX195" fmla="*/ 6630 w 89320"/>
                      <a:gd name="connsiteY195" fmla="*/ 43311 h 93880"/>
                      <a:gd name="connsiteX196" fmla="*/ 6630 w 89320"/>
                      <a:gd name="connsiteY196" fmla="*/ 41255 h 93880"/>
                      <a:gd name="connsiteX197" fmla="*/ 8143 w 89320"/>
                      <a:gd name="connsiteY197" fmla="*/ 40226 h 93880"/>
                      <a:gd name="connsiteX198" fmla="*/ 9715 w 89320"/>
                      <a:gd name="connsiteY198" fmla="*/ 41738 h 93880"/>
                      <a:gd name="connsiteX199" fmla="*/ 9231 w 89320"/>
                      <a:gd name="connsiteY199" fmla="*/ 44340 h 93880"/>
                      <a:gd name="connsiteX200" fmla="*/ 9715 w 89320"/>
                      <a:gd name="connsiteY200" fmla="*/ 45367 h 93880"/>
                      <a:gd name="connsiteX201" fmla="*/ 12256 w 89320"/>
                      <a:gd name="connsiteY201" fmla="*/ 45912 h 93880"/>
                      <a:gd name="connsiteX202" fmla="*/ 15825 w 89320"/>
                      <a:gd name="connsiteY202" fmla="*/ 44884 h 93880"/>
                      <a:gd name="connsiteX203" fmla="*/ 19938 w 89320"/>
                      <a:gd name="connsiteY203" fmla="*/ 44400 h 93880"/>
                      <a:gd name="connsiteX204" fmla="*/ 22479 w 89320"/>
                      <a:gd name="connsiteY204" fmla="*/ 44400 h 93880"/>
                      <a:gd name="connsiteX205" fmla="*/ 23991 w 89320"/>
                      <a:gd name="connsiteY205" fmla="*/ 45912 h 93880"/>
                      <a:gd name="connsiteX206" fmla="*/ 26048 w 89320"/>
                      <a:gd name="connsiteY206" fmla="*/ 45367 h 93880"/>
                      <a:gd name="connsiteX207" fmla="*/ 29133 w 89320"/>
                      <a:gd name="connsiteY207" fmla="*/ 45367 h 93880"/>
                      <a:gd name="connsiteX208" fmla="*/ 30645 w 89320"/>
                      <a:gd name="connsiteY208" fmla="*/ 46396 h 93880"/>
                      <a:gd name="connsiteX209" fmla="*/ 30100 w 89320"/>
                      <a:gd name="connsiteY209" fmla="*/ 48453 h 93880"/>
                      <a:gd name="connsiteX210" fmla="*/ 31613 w 89320"/>
                      <a:gd name="connsiteY210" fmla="*/ 47425 h 93880"/>
                      <a:gd name="connsiteX211" fmla="*/ 36754 w 89320"/>
                      <a:gd name="connsiteY211" fmla="*/ 45912 h 93880"/>
                      <a:gd name="connsiteX212" fmla="*/ 35726 w 89320"/>
                      <a:gd name="connsiteY212" fmla="*/ 43855 h 93880"/>
                      <a:gd name="connsiteX213" fmla="*/ 35242 w 89320"/>
                      <a:gd name="connsiteY213" fmla="*/ 43372 h 93880"/>
                      <a:gd name="connsiteX214" fmla="*/ 35242 w 89320"/>
                      <a:gd name="connsiteY214" fmla="*/ 41799 h 93880"/>
                      <a:gd name="connsiteX215" fmla="*/ 36270 w 89320"/>
                      <a:gd name="connsiteY215" fmla="*/ 41315 h 93880"/>
                      <a:gd name="connsiteX216" fmla="*/ 36754 w 89320"/>
                      <a:gd name="connsiteY216" fmla="*/ 40287 h 93880"/>
                      <a:gd name="connsiteX217" fmla="*/ 37238 w 89320"/>
                      <a:gd name="connsiteY217" fmla="*/ 39803 h 93880"/>
                      <a:gd name="connsiteX218" fmla="*/ 37783 w 89320"/>
                      <a:gd name="connsiteY218" fmla="*/ 37746 h 93880"/>
                      <a:gd name="connsiteX219" fmla="*/ 37238 w 89320"/>
                      <a:gd name="connsiteY219" fmla="*/ 37746 h 93880"/>
                      <a:gd name="connsiteX220" fmla="*/ 35726 w 89320"/>
                      <a:gd name="connsiteY220" fmla="*/ 36234 h 93880"/>
                      <a:gd name="connsiteX221" fmla="*/ 36270 w 89320"/>
                      <a:gd name="connsiteY221" fmla="*/ 34661 h 93880"/>
                      <a:gd name="connsiteX222" fmla="*/ 37299 w 89320"/>
                      <a:gd name="connsiteY222" fmla="*/ 34177 h 93880"/>
                      <a:gd name="connsiteX223" fmla="*/ 37299 w 89320"/>
                      <a:gd name="connsiteY223" fmla="*/ 33149 h 93880"/>
                      <a:gd name="connsiteX224" fmla="*/ 37843 w 89320"/>
                      <a:gd name="connsiteY224" fmla="*/ 31637 h 93880"/>
                      <a:gd name="connsiteX225" fmla="*/ 38388 w 89320"/>
                      <a:gd name="connsiteY225" fmla="*/ 31092 h 93880"/>
                      <a:gd name="connsiteX226" fmla="*/ 38871 w 89320"/>
                      <a:gd name="connsiteY226" fmla="*/ 30064 h 93880"/>
                      <a:gd name="connsiteX227" fmla="*/ 40384 w 89320"/>
                      <a:gd name="connsiteY227" fmla="*/ 28491 h 93880"/>
                      <a:gd name="connsiteX228" fmla="*/ 42440 w 89320"/>
                      <a:gd name="connsiteY228" fmla="*/ 27463 h 93880"/>
                      <a:gd name="connsiteX229" fmla="*/ 44013 w 89320"/>
                      <a:gd name="connsiteY229" fmla="*/ 27463 h 93880"/>
                      <a:gd name="connsiteX230" fmla="*/ 44497 w 89320"/>
                      <a:gd name="connsiteY230" fmla="*/ 25950 h 93880"/>
                      <a:gd name="connsiteX231" fmla="*/ 43469 w 89320"/>
                      <a:gd name="connsiteY231" fmla="*/ 24922 h 93880"/>
                      <a:gd name="connsiteX232" fmla="*/ 42924 w 89320"/>
                      <a:gd name="connsiteY232" fmla="*/ 24922 h 93880"/>
                      <a:gd name="connsiteX233" fmla="*/ 41412 w 89320"/>
                      <a:gd name="connsiteY233" fmla="*/ 25950 h 93880"/>
                      <a:gd name="connsiteX234" fmla="*/ 39355 w 89320"/>
                      <a:gd name="connsiteY234" fmla="*/ 25950 h 93880"/>
                      <a:gd name="connsiteX235" fmla="*/ 37843 w 89320"/>
                      <a:gd name="connsiteY235" fmla="*/ 25467 h 93880"/>
                      <a:gd name="connsiteX236" fmla="*/ 36331 w 89320"/>
                      <a:gd name="connsiteY236" fmla="*/ 24438 h 93880"/>
                      <a:gd name="connsiteX237" fmla="*/ 35787 w 89320"/>
                      <a:gd name="connsiteY237" fmla="*/ 24438 h 93880"/>
                      <a:gd name="connsiteX238" fmla="*/ 33246 w 89320"/>
                      <a:gd name="connsiteY238" fmla="*/ 24922 h 93880"/>
                      <a:gd name="connsiteX239" fmla="*/ 34274 w 89320"/>
                      <a:gd name="connsiteY239" fmla="*/ 26979 h 93880"/>
                      <a:gd name="connsiteX240" fmla="*/ 35303 w 89320"/>
                      <a:gd name="connsiteY240" fmla="*/ 28007 h 93880"/>
                      <a:gd name="connsiteX241" fmla="*/ 33730 w 89320"/>
                      <a:gd name="connsiteY241" fmla="*/ 30548 h 93880"/>
                      <a:gd name="connsiteX242" fmla="*/ 33246 w 89320"/>
                      <a:gd name="connsiteY242" fmla="*/ 32604 h 93880"/>
                      <a:gd name="connsiteX243" fmla="*/ 33730 w 89320"/>
                      <a:gd name="connsiteY243" fmla="*/ 34661 h 93880"/>
                      <a:gd name="connsiteX244" fmla="*/ 34274 w 89320"/>
                      <a:gd name="connsiteY244" fmla="*/ 35689 h 93880"/>
                      <a:gd name="connsiteX245" fmla="*/ 34274 w 89320"/>
                      <a:gd name="connsiteY245" fmla="*/ 37262 h 93880"/>
                      <a:gd name="connsiteX246" fmla="*/ 31189 w 89320"/>
                      <a:gd name="connsiteY246" fmla="*/ 41376 h 93880"/>
                      <a:gd name="connsiteX247" fmla="*/ 28588 w 89320"/>
                      <a:gd name="connsiteY247" fmla="*/ 40891 h 93880"/>
                      <a:gd name="connsiteX248" fmla="*/ 23991 w 89320"/>
                      <a:gd name="connsiteY248" fmla="*/ 42404 h 93880"/>
                      <a:gd name="connsiteX249" fmla="*/ 21450 w 89320"/>
                      <a:gd name="connsiteY249" fmla="*/ 42888 h 93880"/>
                      <a:gd name="connsiteX250" fmla="*/ 18849 w 89320"/>
                      <a:gd name="connsiteY250" fmla="*/ 41859 h 93880"/>
                      <a:gd name="connsiteX251" fmla="*/ 18849 w 89320"/>
                      <a:gd name="connsiteY251" fmla="*/ 40831 h 93880"/>
                      <a:gd name="connsiteX252" fmla="*/ 19878 w 89320"/>
                      <a:gd name="connsiteY252" fmla="*/ 40831 h 93880"/>
                      <a:gd name="connsiteX253" fmla="*/ 18849 w 89320"/>
                      <a:gd name="connsiteY253" fmla="*/ 39803 h 93880"/>
                      <a:gd name="connsiteX254" fmla="*/ 15280 w 89320"/>
                      <a:gd name="connsiteY254" fmla="*/ 38774 h 93880"/>
                      <a:gd name="connsiteX255" fmla="*/ 14252 w 89320"/>
                      <a:gd name="connsiteY255" fmla="*/ 38774 h 93880"/>
                      <a:gd name="connsiteX256" fmla="*/ 10683 w 89320"/>
                      <a:gd name="connsiteY256" fmla="*/ 36718 h 93880"/>
                      <a:gd name="connsiteX257" fmla="*/ 9655 w 89320"/>
                      <a:gd name="connsiteY257" fmla="*/ 35206 h 93880"/>
                      <a:gd name="connsiteX258" fmla="*/ 9655 w 89320"/>
                      <a:gd name="connsiteY258" fmla="*/ 33693 h 93880"/>
                      <a:gd name="connsiteX259" fmla="*/ 9171 w 89320"/>
                      <a:gd name="connsiteY259" fmla="*/ 32121 h 93880"/>
                      <a:gd name="connsiteX260" fmla="*/ 7598 w 89320"/>
                      <a:gd name="connsiteY260" fmla="*/ 32665 h 93880"/>
                      <a:gd name="connsiteX261" fmla="*/ 7114 w 89320"/>
                      <a:gd name="connsiteY261" fmla="*/ 34722 h 93880"/>
                      <a:gd name="connsiteX262" fmla="*/ 6086 w 89320"/>
                      <a:gd name="connsiteY262" fmla="*/ 36294 h 93880"/>
                      <a:gd name="connsiteX263" fmla="*/ 944 w 89320"/>
                      <a:gd name="connsiteY263" fmla="*/ 19357 h 93880"/>
                      <a:gd name="connsiteX264" fmla="*/ 2456 w 89320"/>
                      <a:gd name="connsiteY264" fmla="*/ 18813 h 93880"/>
                      <a:gd name="connsiteX265" fmla="*/ 4029 w 89320"/>
                      <a:gd name="connsiteY265" fmla="*/ 16756 h 93880"/>
                      <a:gd name="connsiteX266" fmla="*/ 4029 w 89320"/>
                      <a:gd name="connsiteY266" fmla="*/ 13671 h 93880"/>
                      <a:gd name="connsiteX267" fmla="*/ 4513 w 89320"/>
                      <a:gd name="connsiteY267" fmla="*/ 12159 h 93880"/>
                      <a:gd name="connsiteX268" fmla="*/ 6570 w 89320"/>
                      <a:gd name="connsiteY268" fmla="*/ 11614 h 93880"/>
                      <a:gd name="connsiteX269" fmla="*/ 8082 w 89320"/>
                      <a:gd name="connsiteY269" fmla="*/ 10102 h 93880"/>
                      <a:gd name="connsiteX270" fmla="*/ 8626 w 89320"/>
                      <a:gd name="connsiteY270" fmla="*/ 7561 h 93880"/>
                      <a:gd name="connsiteX271" fmla="*/ 6025 w 89320"/>
                      <a:gd name="connsiteY271" fmla="*/ 6533 h 93880"/>
                      <a:gd name="connsiteX272" fmla="*/ 6025 w 89320"/>
                      <a:gd name="connsiteY272" fmla="*/ 5505 h 93880"/>
                      <a:gd name="connsiteX273" fmla="*/ 4997 w 89320"/>
                      <a:gd name="connsiteY273" fmla="*/ 3448 h 9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89320" h="93880">
                        <a:moveTo>
                          <a:pt x="5179" y="3085"/>
                        </a:moveTo>
                        <a:lnTo>
                          <a:pt x="7235" y="1573"/>
                        </a:lnTo>
                        <a:lnTo>
                          <a:pt x="9776" y="1573"/>
                        </a:lnTo>
                        <a:lnTo>
                          <a:pt x="11288" y="2601"/>
                        </a:lnTo>
                        <a:lnTo>
                          <a:pt x="13829" y="1573"/>
                        </a:lnTo>
                        <a:lnTo>
                          <a:pt x="16914" y="1573"/>
                        </a:lnTo>
                        <a:lnTo>
                          <a:pt x="17398" y="2057"/>
                        </a:lnTo>
                        <a:lnTo>
                          <a:pt x="19454" y="2057"/>
                        </a:lnTo>
                        <a:lnTo>
                          <a:pt x="23023" y="1573"/>
                        </a:lnTo>
                        <a:lnTo>
                          <a:pt x="26592" y="545"/>
                        </a:lnTo>
                        <a:lnTo>
                          <a:pt x="29193" y="545"/>
                        </a:lnTo>
                        <a:lnTo>
                          <a:pt x="32278" y="0"/>
                        </a:lnTo>
                        <a:lnTo>
                          <a:pt x="33790" y="0"/>
                        </a:lnTo>
                        <a:lnTo>
                          <a:pt x="36391" y="545"/>
                        </a:lnTo>
                        <a:lnTo>
                          <a:pt x="35847" y="1573"/>
                        </a:lnTo>
                        <a:lnTo>
                          <a:pt x="34335" y="2601"/>
                        </a:lnTo>
                        <a:lnTo>
                          <a:pt x="32278" y="2601"/>
                        </a:lnTo>
                        <a:lnTo>
                          <a:pt x="33306" y="3630"/>
                        </a:lnTo>
                        <a:lnTo>
                          <a:pt x="35847" y="2601"/>
                        </a:lnTo>
                        <a:lnTo>
                          <a:pt x="39960" y="2057"/>
                        </a:lnTo>
                        <a:lnTo>
                          <a:pt x="42501" y="2057"/>
                        </a:lnTo>
                        <a:lnTo>
                          <a:pt x="44074" y="3630"/>
                        </a:lnTo>
                        <a:lnTo>
                          <a:pt x="45102" y="5142"/>
                        </a:lnTo>
                        <a:cubicBezTo>
                          <a:pt x="51635" y="-60"/>
                          <a:pt x="47643" y="-967"/>
                          <a:pt x="57926" y="2601"/>
                        </a:cubicBezTo>
                        <a:cubicBezTo>
                          <a:pt x="70568" y="9134"/>
                          <a:pt x="61918" y="6473"/>
                          <a:pt x="66636" y="12884"/>
                        </a:cubicBezTo>
                        <a:lnTo>
                          <a:pt x="68693" y="11372"/>
                        </a:lnTo>
                        <a:lnTo>
                          <a:pt x="69237" y="9860"/>
                        </a:lnTo>
                        <a:lnTo>
                          <a:pt x="70750" y="8832"/>
                        </a:lnTo>
                        <a:lnTo>
                          <a:pt x="72262" y="8832"/>
                        </a:lnTo>
                        <a:lnTo>
                          <a:pt x="72806" y="10344"/>
                        </a:lnTo>
                        <a:lnTo>
                          <a:pt x="75891" y="8832"/>
                        </a:lnTo>
                        <a:lnTo>
                          <a:pt x="77948" y="8832"/>
                        </a:lnTo>
                        <a:lnTo>
                          <a:pt x="80005" y="9316"/>
                        </a:lnTo>
                        <a:lnTo>
                          <a:pt x="82606" y="10888"/>
                        </a:lnTo>
                        <a:lnTo>
                          <a:pt x="83634" y="10888"/>
                        </a:lnTo>
                        <a:lnTo>
                          <a:pt x="86235" y="11917"/>
                        </a:lnTo>
                        <a:lnTo>
                          <a:pt x="87263" y="12945"/>
                        </a:lnTo>
                        <a:lnTo>
                          <a:pt x="88292" y="13490"/>
                        </a:lnTo>
                        <a:lnTo>
                          <a:pt x="88292" y="13974"/>
                        </a:lnTo>
                        <a:lnTo>
                          <a:pt x="88776" y="16030"/>
                        </a:lnTo>
                        <a:lnTo>
                          <a:pt x="89320" y="18087"/>
                        </a:lnTo>
                        <a:lnTo>
                          <a:pt x="88776" y="20144"/>
                        </a:lnTo>
                        <a:lnTo>
                          <a:pt x="87263" y="21171"/>
                        </a:lnTo>
                        <a:lnTo>
                          <a:pt x="85751" y="23712"/>
                        </a:lnTo>
                        <a:lnTo>
                          <a:pt x="84723" y="25769"/>
                        </a:lnTo>
                        <a:lnTo>
                          <a:pt x="84239" y="29338"/>
                        </a:lnTo>
                        <a:lnTo>
                          <a:pt x="87324" y="30366"/>
                        </a:lnTo>
                        <a:lnTo>
                          <a:pt x="87324" y="31395"/>
                        </a:lnTo>
                        <a:lnTo>
                          <a:pt x="86296" y="31878"/>
                        </a:lnTo>
                        <a:lnTo>
                          <a:pt x="81638" y="33451"/>
                        </a:lnTo>
                        <a:lnTo>
                          <a:pt x="78553" y="35508"/>
                        </a:lnTo>
                        <a:lnTo>
                          <a:pt x="76496" y="36053"/>
                        </a:lnTo>
                        <a:lnTo>
                          <a:pt x="74984" y="35024"/>
                        </a:lnTo>
                        <a:lnTo>
                          <a:pt x="76012" y="33512"/>
                        </a:lnTo>
                        <a:lnTo>
                          <a:pt x="77585" y="32483"/>
                        </a:lnTo>
                        <a:lnTo>
                          <a:pt x="77101" y="31939"/>
                        </a:lnTo>
                        <a:lnTo>
                          <a:pt x="75044" y="32483"/>
                        </a:lnTo>
                        <a:lnTo>
                          <a:pt x="74016" y="31939"/>
                        </a:lnTo>
                        <a:lnTo>
                          <a:pt x="74500" y="30911"/>
                        </a:lnTo>
                        <a:lnTo>
                          <a:pt x="77585" y="28854"/>
                        </a:lnTo>
                        <a:lnTo>
                          <a:pt x="74500" y="28854"/>
                        </a:lnTo>
                        <a:lnTo>
                          <a:pt x="71960" y="28310"/>
                        </a:lnTo>
                        <a:lnTo>
                          <a:pt x="70387" y="25225"/>
                        </a:lnTo>
                        <a:lnTo>
                          <a:pt x="69903" y="25225"/>
                        </a:lnTo>
                        <a:lnTo>
                          <a:pt x="68330" y="26253"/>
                        </a:lnTo>
                        <a:lnTo>
                          <a:pt x="68330" y="31395"/>
                        </a:lnTo>
                        <a:lnTo>
                          <a:pt x="67302" y="32423"/>
                        </a:lnTo>
                        <a:lnTo>
                          <a:pt x="65790" y="33451"/>
                        </a:lnTo>
                        <a:lnTo>
                          <a:pt x="63733" y="34963"/>
                        </a:lnTo>
                        <a:lnTo>
                          <a:pt x="63188" y="35992"/>
                        </a:lnTo>
                        <a:lnTo>
                          <a:pt x="61132" y="38532"/>
                        </a:lnTo>
                        <a:lnTo>
                          <a:pt x="59559" y="40044"/>
                        </a:lnTo>
                        <a:lnTo>
                          <a:pt x="58047" y="41073"/>
                        </a:lnTo>
                        <a:lnTo>
                          <a:pt x="57018" y="42585"/>
                        </a:lnTo>
                        <a:lnTo>
                          <a:pt x="55446" y="43614"/>
                        </a:lnTo>
                        <a:lnTo>
                          <a:pt x="52361" y="44158"/>
                        </a:lnTo>
                        <a:lnTo>
                          <a:pt x="49276" y="43614"/>
                        </a:lnTo>
                        <a:lnTo>
                          <a:pt x="44618" y="43614"/>
                        </a:lnTo>
                        <a:lnTo>
                          <a:pt x="42561" y="43129"/>
                        </a:lnTo>
                        <a:lnTo>
                          <a:pt x="41533" y="44642"/>
                        </a:lnTo>
                        <a:cubicBezTo>
                          <a:pt x="45586" y="45791"/>
                          <a:pt x="45102" y="46699"/>
                          <a:pt x="45102" y="50268"/>
                        </a:cubicBezTo>
                        <a:lnTo>
                          <a:pt x="46614" y="50268"/>
                        </a:lnTo>
                        <a:lnTo>
                          <a:pt x="47159" y="51296"/>
                        </a:lnTo>
                        <a:lnTo>
                          <a:pt x="48671" y="51780"/>
                        </a:lnTo>
                        <a:lnTo>
                          <a:pt x="52240" y="49239"/>
                        </a:lnTo>
                        <a:lnTo>
                          <a:pt x="55809" y="46154"/>
                        </a:lnTo>
                        <a:lnTo>
                          <a:pt x="59922" y="45126"/>
                        </a:lnTo>
                        <a:lnTo>
                          <a:pt x="60950" y="44097"/>
                        </a:lnTo>
                        <a:lnTo>
                          <a:pt x="63007" y="42525"/>
                        </a:lnTo>
                        <a:lnTo>
                          <a:pt x="65608" y="41497"/>
                        </a:lnTo>
                        <a:lnTo>
                          <a:pt x="67665" y="41497"/>
                        </a:lnTo>
                        <a:lnTo>
                          <a:pt x="69177" y="43069"/>
                        </a:lnTo>
                        <a:lnTo>
                          <a:pt x="68149" y="45126"/>
                        </a:lnTo>
                        <a:lnTo>
                          <a:pt x="67665" y="47727"/>
                        </a:lnTo>
                        <a:lnTo>
                          <a:pt x="67665" y="48755"/>
                        </a:lnTo>
                        <a:lnTo>
                          <a:pt x="68149" y="51357"/>
                        </a:lnTo>
                        <a:lnTo>
                          <a:pt x="68149" y="53413"/>
                        </a:lnTo>
                        <a:lnTo>
                          <a:pt x="69177" y="54441"/>
                        </a:lnTo>
                        <a:lnTo>
                          <a:pt x="69721" y="56498"/>
                        </a:lnTo>
                        <a:lnTo>
                          <a:pt x="70750" y="57526"/>
                        </a:lnTo>
                        <a:lnTo>
                          <a:pt x="72806" y="60611"/>
                        </a:lnTo>
                        <a:lnTo>
                          <a:pt x="72262" y="62668"/>
                        </a:lnTo>
                        <a:lnTo>
                          <a:pt x="72806" y="63696"/>
                        </a:lnTo>
                        <a:lnTo>
                          <a:pt x="73351" y="66781"/>
                        </a:lnTo>
                        <a:lnTo>
                          <a:pt x="71778" y="67810"/>
                        </a:lnTo>
                        <a:lnTo>
                          <a:pt x="70750" y="69322"/>
                        </a:lnTo>
                        <a:lnTo>
                          <a:pt x="67665" y="73435"/>
                        </a:lnTo>
                        <a:lnTo>
                          <a:pt x="66636" y="74464"/>
                        </a:lnTo>
                        <a:lnTo>
                          <a:pt x="65608" y="77549"/>
                        </a:lnTo>
                        <a:lnTo>
                          <a:pt x="61495" y="79605"/>
                        </a:lnTo>
                        <a:lnTo>
                          <a:pt x="59983" y="82146"/>
                        </a:lnTo>
                        <a:lnTo>
                          <a:pt x="59438" y="83174"/>
                        </a:lnTo>
                        <a:lnTo>
                          <a:pt x="58410" y="84686"/>
                        </a:lnTo>
                        <a:lnTo>
                          <a:pt x="56897" y="86743"/>
                        </a:lnTo>
                        <a:lnTo>
                          <a:pt x="55325" y="87227"/>
                        </a:lnTo>
                        <a:lnTo>
                          <a:pt x="52784" y="88255"/>
                        </a:lnTo>
                        <a:lnTo>
                          <a:pt x="49699" y="89768"/>
                        </a:lnTo>
                        <a:lnTo>
                          <a:pt x="47643" y="90312"/>
                        </a:lnTo>
                        <a:lnTo>
                          <a:pt x="41473" y="91340"/>
                        </a:lnTo>
                        <a:lnTo>
                          <a:pt x="37904" y="93397"/>
                        </a:lnTo>
                        <a:lnTo>
                          <a:pt x="35847" y="93881"/>
                        </a:lnTo>
                        <a:lnTo>
                          <a:pt x="34335" y="91824"/>
                        </a:lnTo>
                        <a:lnTo>
                          <a:pt x="34335" y="88739"/>
                        </a:lnTo>
                        <a:lnTo>
                          <a:pt x="32822" y="88739"/>
                        </a:lnTo>
                        <a:lnTo>
                          <a:pt x="29738" y="89768"/>
                        </a:lnTo>
                        <a:lnTo>
                          <a:pt x="28709" y="88739"/>
                        </a:lnTo>
                        <a:lnTo>
                          <a:pt x="29738" y="86138"/>
                        </a:lnTo>
                        <a:lnTo>
                          <a:pt x="30221" y="84081"/>
                        </a:lnTo>
                        <a:lnTo>
                          <a:pt x="30221" y="82025"/>
                        </a:lnTo>
                        <a:lnTo>
                          <a:pt x="28709" y="81481"/>
                        </a:lnTo>
                        <a:lnTo>
                          <a:pt x="29254" y="79423"/>
                        </a:lnTo>
                        <a:lnTo>
                          <a:pt x="30282" y="77367"/>
                        </a:lnTo>
                        <a:lnTo>
                          <a:pt x="31794" y="78396"/>
                        </a:lnTo>
                        <a:lnTo>
                          <a:pt x="33851" y="75855"/>
                        </a:lnTo>
                        <a:lnTo>
                          <a:pt x="31794" y="73798"/>
                        </a:lnTo>
                        <a:lnTo>
                          <a:pt x="27681" y="73798"/>
                        </a:lnTo>
                        <a:lnTo>
                          <a:pt x="24596" y="73254"/>
                        </a:lnTo>
                        <a:cubicBezTo>
                          <a:pt x="22842" y="69685"/>
                          <a:pt x="25443" y="65027"/>
                          <a:pt x="28165" y="62970"/>
                        </a:cubicBezTo>
                        <a:lnTo>
                          <a:pt x="27136" y="61397"/>
                        </a:lnTo>
                        <a:lnTo>
                          <a:pt x="27136" y="60370"/>
                        </a:lnTo>
                        <a:lnTo>
                          <a:pt x="26108" y="58857"/>
                        </a:lnTo>
                        <a:lnTo>
                          <a:pt x="25624" y="58373"/>
                        </a:lnTo>
                        <a:lnTo>
                          <a:pt x="24051" y="60430"/>
                        </a:lnTo>
                        <a:lnTo>
                          <a:pt x="23568" y="62002"/>
                        </a:lnTo>
                        <a:lnTo>
                          <a:pt x="23568" y="63031"/>
                        </a:lnTo>
                        <a:lnTo>
                          <a:pt x="22055" y="64059"/>
                        </a:lnTo>
                        <a:lnTo>
                          <a:pt x="16914" y="65087"/>
                        </a:lnTo>
                        <a:lnTo>
                          <a:pt x="13829" y="65632"/>
                        </a:lnTo>
                        <a:lnTo>
                          <a:pt x="12800" y="63091"/>
                        </a:lnTo>
                        <a:lnTo>
                          <a:pt x="13829" y="62063"/>
                        </a:lnTo>
                        <a:lnTo>
                          <a:pt x="15341" y="61519"/>
                        </a:lnTo>
                        <a:lnTo>
                          <a:pt x="16369" y="62063"/>
                        </a:lnTo>
                        <a:lnTo>
                          <a:pt x="17398" y="58494"/>
                        </a:lnTo>
                        <a:lnTo>
                          <a:pt x="14857" y="59523"/>
                        </a:lnTo>
                        <a:lnTo>
                          <a:pt x="13345" y="60067"/>
                        </a:lnTo>
                        <a:lnTo>
                          <a:pt x="10260" y="60551"/>
                        </a:lnTo>
                        <a:lnTo>
                          <a:pt x="6146" y="61579"/>
                        </a:lnTo>
                        <a:lnTo>
                          <a:pt x="4634" y="60067"/>
                        </a:lnTo>
                        <a:lnTo>
                          <a:pt x="5662" y="58555"/>
                        </a:lnTo>
                        <a:lnTo>
                          <a:pt x="7175" y="58010"/>
                        </a:lnTo>
                        <a:lnTo>
                          <a:pt x="9715" y="56498"/>
                        </a:lnTo>
                        <a:lnTo>
                          <a:pt x="10744" y="55470"/>
                        </a:lnTo>
                        <a:lnTo>
                          <a:pt x="11772" y="54986"/>
                        </a:lnTo>
                        <a:lnTo>
                          <a:pt x="14373" y="55470"/>
                        </a:lnTo>
                        <a:lnTo>
                          <a:pt x="16914" y="54986"/>
                        </a:lnTo>
                        <a:lnTo>
                          <a:pt x="24596" y="54986"/>
                        </a:lnTo>
                        <a:lnTo>
                          <a:pt x="25624" y="56014"/>
                        </a:lnTo>
                        <a:lnTo>
                          <a:pt x="27136" y="55530"/>
                        </a:lnTo>
                        <a:lnTo>
                          <a:pt x="27620" y="54502"/>
                        </a:lnTo>
                        <a:lnTo>
                          <a:pt x="29193" y="53474"/>
                        </a:lnTo>
                        <a:lnTo>
                          <a:pt x="33306" y="54018"/>
                        </a:lnTo>
                        <a:lnTo>
                          <a:pt x="34335" y="55046"/>
                        </a:lnTo>
                        <a:lnTo>
                          <a:pt x="36391" y="54018"/>
                        </a:lnTo>
                        <a:lnTo>
                          <a:pt x="37904" y="55046"/>
                        </a:lnTo>
                        <a:lnTo>
                          <a:pt x="39416" y="55046"/>
                        </a:lnTo>
                        <a:lnTo>
                          <a:pt x="41473" y="54018"/>
                        </a:lnTo>
                        <a:lnTo>
                          <a:pt x="41473" y="53474"/>
                        </a:lnTo>
                        <a:lnTo>
                          <a:pt x="38932" y="52445"/>
                        </a:lnTo>
                        <a:lnTo>
                          <a:pt x="35847" y="51416"/>
                        </a:lnTo>
                        <a:lnTo>
                          <a:pt x="33306" y="50872"/>
                        </a:lnTo>
                        <a:lnTo>
                          <a:pt x="31250" y="50872"/>
                        </a:lnTo>
                        <a:lnTo>
                          <a:pt x="29677" y="50389"/>
                        </a:lnTo>
                        <a:lnTo>
                          <a:pt x="28104" y="50389"/>
                        </a:lnTo>
                        <a:lnTo>
                          <a:pt x="25564" y="51416"/>
                        </a:lnTo>
                        <a:lnTo>
                          <a:pt x="21450" y="53474"/>
                        </a:lnTo>
                        <a:lnTo>
                          <a:pt x="19394" y="54018"/>
                        </a:lnTo>
                        <a:lnTo>
                          <a:pt x="17881" y="54018"/>
                        </a:lnTo>
                        <a:lnTo>
                          <a:pt x="15825" y="53474"/>
                        </a:lnTo>
                        <a:lnTo>
                          <a:pt x="11228" y="53474"/>
                        </a:lnTo>
                        <a:lnTo>
                          <a:pt x="8143" y="52989"/>
                        </a:lnTo>
                        <a:lnTo>
                          <a:pt x="5058" y="52989"/>
                        </a:lnTo>
                        <a:lnTo>
                          <a:pt x="3545" y="50449"/>
                        </a:lnTo>
                        <a:lnTo>
                          <a:pt x="4574" y="47364"/>
                        </a:lnTo>
                        <a:lnTo>
                          <a:pt x="6086" y="46336"/>
                        </a:lnTo>
                        <a:lnTo>
                          <a:pt x="7659" y="44823"/>
                        </a:lnTo>
                        <a:lnTo>
                          <a:pt x="6630" y="43311"/>
                        </a:lnTo>
                        <a:lnTo>
                          <a:pt x="6630" y="41255"/>
                        </a:lnTo>
                        <a:lnTo>
                          <a:pt x="8143" y="40226"/>
                        </a:lnTo>
                        <a:lnTo>
                          <a:pt x="9715" y="41738"/>
                        </a:lnTo>
                        <a:lnTo>
                          <a:pt x="9231" y="44340"/>
                        </a:lnTo>
                        <a:lnTo>
                          <a:pt x="9715" y="45367"/>
                        </a:lnTo>
                        <a:lnTo>
                          <a:pt x="12256" y="45912"/>
                        </a:lnTo>
                        <a:lnTo>
                          <a:pt x="15825" y="44884"/>
                        </a:lnTo>
                        <a:lnTo>
                          <a:pt x="19938" y="44400"/>
                        </a:lnTo>
                        <a:lnTo>
                          <a:pt x="22479" y="44400"/>
                        </a:lnTo>
                        <a:lnTo>
                          <a:pt x="23991" y="45912"/>
                        </a:lnTo>
                        <a:lnTo>
                          <a:pt x="26048" y="45367"/>
                        </a:lnTo>
                        <a:lnTo>
                          <a:pt x="29133" y="45367"/>
                        </a:lnTo>
                        <a:lnTo>
                          <a:pt x="30645" y="46396"/>
                        </a:lnTo>
                        <a:lnTo>
                          <a:pt x="30100" y="48453"/>
                        </a:lnTo>
                        <a:lnTo>
                          <a:pt x="31613" y="47425"/>
                        </a:lnTo>
                        <a:lnTo>
                          <a:pt x="36754" y="45912"/>
                        </a:lnTo>
                        <a:lnTo>
                          <a:pt x="35726" y="43855"/>
                        </a:lnTo>
                        <a:lnTo>
                          <a:pt x="35242" y="43372"/>
                        </a:lnTo>
                        <a:lnTo>
                          <a:pt x="35242" y="41799"/>
                        </a:lnTo>
                        <a:lnTo>
                          <a:pt x="36270" y="41315"/>
                        </a:lnTo>
                        <a:lnTo>
                          <a:pt x="36754" y="40287"/>
                        </a:lnTo>
                        <a:lnTo>
                          <a:pt x="37238" y="39803"/>
                        </a:lnTo>
                        <a:lnTo>
                          <a:pt x="37783" y="37746"/>
                        </a:lnTo>
                        <a:lnTo>
                          <a:pt x="37238" y="37746"/>
                        </a:lnTo>
                        <a:lnTo>
                          <a:pt x="35726" y="36234"/>
                        </a:lnTo>
                        <a:lnTo>
                          <a:pt x="36270" y="34661"/>
                        </a:lnTo>
                        <a:lnTo>
                          <a:pt x="37299" y="34177"/>
                        </a:lnTo>
                        <a:lnTo>
                          <a:pt x="37299" y="33149"/>
                        </a:lnTo>
                        <a:lnTo>
                          <a:pt x="37843" y="31637"/>
                        </a:lnTo>
                        <a:lnTo>
                          <a:pt x="38388" y="31092"/>
                        </a:lnTo>
                        <a:lnTo>
                          <a:pt x="38871" y="30064"/>
                        </a:lnTo>
                        <a:lnTo>
                          <a:pt x="40384" y="28491"/>
                        </a:lnTo>
                        <a:lnTo>
                          <a:pt x="42440" y="27463"/>
                        </a:lnTo>
                        <a:lnTo>
                          <a:pt x="44013" y="27463"/>
                        </a:lnTo>
                        <a:lnTo>
                          <a:pt x="44497" y="25950"/>
                        </a:lnTo>
                        <a:lnTo>
                          <a:pt x="43469" y="24922"/>
                        </a:lnTo>
                        <a:lnTo>
                          <a:pt x="42924" y="24922"/>
                        </a:lnTo>
                        <a:lnTo>
                          <a:pt x="41412" y="25950"/>
                        </a:lnTo>
                        <a:lnTo>
                          <a:pt x="39355" y="25950"/>
                        </a:lnTo>
                        <a:lnTo>
                          <a:pt x="37843" y="25467"/>
                        </a:lnTo>
                        <a:lnTo>
                          <a:pt x="36331" y="24438"/>
                        </a:lnTo>
                        <a:lnTo>
                          <a:pt x="35787" y="24438"/>
                        </a:lnTo>
                        <a:lnTo>
                          <a:pt x="33246" y="24922"/>
                        </a:lnTo>
                        <a:lnTo>
                          <a:pt x="34274" y="26979"/>
                        </a:lnTo>
                        <a:lnTo>
                          <a:pt x="35303" y="28007"/>
                        </a:lnTo>
                        <a:lnTo>
                          <a:pt x="33730" y="30548"/>
                        </a:lnTo>
                        <a:lnTo>
                          <a:pt x="33246" y="32604"/>
                        </a:lnTo>
                        <a:lnTo>
                          <a:pt x="33730" y="34661"/>
                        </a:lnTo>
                        <a:lnTo>
                          <a:pt x="34274" y="35689"/>
                        </a:lnTo>
                        <a:lnTo>
                          <a:pt x="34274" y="37262"/>
                        </a:lnTo>
                        <a:lnTo>
                          <a:pt x="31189" y="41376"/>
                        </a:lnTo>
                        <a:lnTo>
                          <a:pt x="28588" y="40891"/>
                        </a:lnTo>
                        <a:lnTo>
                          <a:pt x="23991" y="42404"/>
                        </a:lnTo>
                        <a:lnTo>
                          <a:pt x="21450" y="42888"/>
                        </a:lnTo>
                        <a:lnTo>
                          <a:pt x="18849" y="41859"/>
                        </a:lnTo>
                        <a:lnTo>
                          <a:pt x="18849" y="40831"/>
                        </a:lnTo>
                        <a:lnTo>
                          <a:pt x="19878" y="40831"/>
                        </a:lnTo>
                        <a:lnTo>
                          <a:pt x="18849" y="39803"/>
                        </a:lnTo>
                        <a:lnTo>
                          <a:pt x="15280" y="38774"/>
                        </a:lnTo>
                        <a:lnTo>
                          <a:pt x="14252" y="38774"/>
                        </a:lnTo>
                        <a:lnTo>
                          <a:pt x="10683" y="36718"/>
                        </a:lnTo>
                        <a:lnTo>
                          <a:pt x="9655" y="35206"/>
                        </a:lnTo>
                        <a:lnTo>
                          <a:pt x="9655" y="33693"/>
                        </a:lnTo>
                        <a:lnTo>
                          <a:pt x="9171" y="32121"/>
                        </a:lnTo>
                        <a:lnTo>
                          <a:pt x="7598" y="32665"/>
                        </a:lnTo>
                        <a:lnTo>
                          <a:pt x="7114" y="34722"/>
                        </a:lnTo>
                        <a:lnTo>
                          <a:pt x="6086" y="36294"/>
                        </a:lnTo>
                        <a:cubicBezTo>
                          <a:pt x="-1233" y="25467"/>
                          <a:pt x="-507" y="33512"/>
                          <a:pt x="944" y="19357"/>
                        </a:cubicBezTo>
                        <a:lnTo>
                          <a:pt x="2456" y="18813"/>
                        </a:lnTo>
                        <a:lnTo>
                          <a:pt x="4029" y="16756"/>
                        </a:lnTo>
                        <a:lnTo>
                          <a:pt x="4029" y="13671"/>
                        </a:lnTo>
                        <a:lnTo>
                          <a:pt x="4513" y="12159"/>
                        </a:lnTo>
                        <a:lnTo>
                          <a:pt x="6570" y="11614"/>
                        </a:lnTo>
                        <a:lnTo>
                          <a:pt x="8082" y="10102"/>
                        </a:lnTo>
                        <a:lnTo>
                          <a:pt x="8626" y="7561"/>
                        </a:lnTo>
                        <a:lnTo>
                          <a:pt x="6025" y="6533"/>
                        </a:lnTo>
                        <a:lnTo>
                          <a:pt x="6025" y="5505"/>
                        </a:lnTo>
                        <a:lnTo>
                          <a:pt x="4997" y="3448"/>
                        </a:lnTo>
                      </a:path>
                    </a:pathLst>
                  </a:custGeom>
                  <a:grpFill/>
                  <a:ln w="6035" cap="flat">
                    <a:noFill/>
                    <a:prstDash val="solid"/>
                    <a:miter/>
                  </a:ln>
                </p:spPr>
                <p:txBody>
                  <a:bodyPr rtlCol="0" anchor="ctr"/>
                  <a:lstStyle/>
                  <a:p>
                    <a:endParaRPr lang="en-FI"/>
                  </a:p>
                </p:txBody>
              </p:sp>
              <p:sp>
                <p:nvSpPr>
                  <p:cNvPr id="2362" name="Freeform: Shape 1022">
                    <a:extLst>
                      <a:ext uri="{FF2B5EF4-FFF2-40B4-BE49-F238E27FC236}">
                        <a16:creationId xmlns:a16="http://schemas.microsoft.com/office/drawing/2014/main" id="{9A4C08A0-CAD8-92AB-F3FF-9066C0DE5348}"/>
                      </a:ext>
                    </a:extLst>
                  </p:cNvPr>
                  <p:cNvSpPr/>
                  <p:nvPr/>
                </p:nvSpPr>
                <p:spPr>
                  <a:xfrm>
                    <a:off x="5088100" y="6455465"/>
                    <a:ext cx="23167" cy="15364"/>
                  </a:xfrm>
                  <a:custGeom>
                    <a:avLst/>
                    <a:gdLst>
                      <a:gd name="connsiteX0" fmla="*/ 12884 w 23167"/>
                      <a:gd name="connsiteY0" fmla="*/ 0 h 15364"/>
                      <a:gd name="connsiteX1" fmla="*/ 23168 w 23167"/>
                      <a:gd name="connsiteY1" fmla="*/ 1029 h 15364"/>
                      <a:gd name="connsiteX2" fmla="*/ 22623 w 23167"/>
                      <a:gd name="connsiteY2" fmla="*/ 4114 h 15364"/>
                      <a:gd name="connsiteX3" fmla="*/ 20083 w 23167"/>
                      <a:gd name="connsiteY3" fmla="*/ 6654 h 15364"/>
                      <a:gd name="connsiteX4" fmla="*/ 17482 w 23167"/>
                      <a:gd name="connsiteY4" fmla="*/ 6654 h 15364"/>
                      <a:gd name="connsiteX5" fmla="*/ 14397 w 23167"/>
                      <a:gd name="connsiteY5" fmla="*/ 8166 h 15364"/>
                      <a:gd name="connsiteX6" fmla="*/ 12340 w 23167"/>
                      <a:gd name="connsiteY6" fmla="*/ 10767 h 15364"/>
                      <a:gd name="connsiteX7" fmla="*/ 10828 w 23167"/>
                      <a:gd name="connsiteY7" fmla="*/ 12824 h 15364"/>
                      <a:gd name="connsiteX8" fmla="*/ 8227 w 23167"/>
                      <a:gd name="connsiteY8" fmla="*/ 13852 h 15364"/>
                      <a:gd name="connsiteX9" fmla="*/ 6714 w 23167"/>
                      <a:gd name="connsiteY9" fmla="*/ 14881 h 15364"/>
                      <a:gd name="connsiteX10" fmla="*/ 4658 w 23167"/>
                      <a:gd name="connsiteY10" fmla="*/ 15365 h 15364"/>
                      <a:gd name="connsiteX11" fmla="*/ 1573 w 23167"/>
                      <a:gd name="connsiteY11" fmla="*/ 14881 h 15364"/>
                      <a:gd name="connsiteX12" fmla="*/ 0 w 23167"/>
                      <a:gd name="connsiteY12" fmla="*/ 13369 h 15364"/>
                      <a:gd name="connsiteX13" fmla="*/ 0 w 23167"/>
                      <a:gd name="connsiteY13" fmla="*/ 9799 h 15364"/>
                      <a:gd name="connsiteX14" fmla="*/ 484 w 23167"/>
                      <a:gd name="connsiteY14" fmla="*/ 7743 h 15364"/>
                      <a:gd name="connsiteX15" fmla="*/ 3569 w 23167"/>
                      <a:gd name="connsiteY15" fmla="*/ 4658 h 15364"/>
                      <a:gd name="connsiteX16" fmla="*/ 5081 w 23167"/>
                      <a:gd name="connsiteY16" fmla="*/ 4174 h 15364"/>
                      <a:gd name="connsiteX17" fmla="*/ 12763 w 23167"/>
                      <a:gd name="connsiteY17" fmla="*/ 61 h 1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 h="15364">
                        <a:moveTo>
                          <a:pt x="12884" y="0"/>
                        </a:moveTo>
                        <a:cubicBezTo>
                          <a:pt x="19175" y="1089"/>
                          <a:pt x="16695" y="3388"/>
                          <a:pt x="23168" y="1029"/>
                        </a:cubicBezTo>
                        <a:lnTo>
                          <a:pt x="22623" y="4114"/>
                        </a:lnTo>
                        <a:lnTo>
                          <a:pt x="20083" y="6654"/>
                        </a:lnTo>
                        <a:lnTo>
                          <a:pt x="17482" y="6654"/>
                        </a:lnTo>
                        <a:lnTo>
                          <a:pt x="14397" y="8166"/>
                        </a:lnTo>
                        <a:lnTo>
                          <a:pt x="12340" y="10767"/>
                        </a:lnTo>
                        <a:lnTo>
                          <a:pt x="10828" y="12824"/>
                        </a:lnTo>
                        <a:lnTo>
                          <a:pt x="8227" y="13852"/>
                        </a:lnTo>
                        <a:lnTo>
                          <a:pt x="6714" y="14881"/>
                        </a:lnTo>
                        <a:lnTo>
                          <a:pt x="4658" y="15365"/>
                        </a:lnTo>
                        <a:lnTo>
                          <a:pt x="1573" y="14881"/>
                        </a:lnTo>
                        <a:lnTo>
                          <a:pt x="0" y="13369"/>
                        </a:lnTo>
                        <a:lnTo>
                          <a:pt x="0" y="9799"/>
                        </a:lnTo>
                        <a:lnTo>
                          <a:pt x="484" y="7743"/>
                        </a:lnTo>
                        <a:lnTo>
                          <a:pt x="3569" y="4658"/>
                        </a:lnTo>
                        <a:lnTo>
                          <a:pt x="5081" y="4174"/>
                        </a:lnTo>
                        <a:lnTo>
                          <a:pt x="12763" y="61"/>
                        </a:lnTo>
                      </a:path>
                    </a:pathLst>
                  </a:custGeom>
                  <a:grpFill/>
                  <a:ln w="6035" cap="flat">
                    <a:noFill/>
                    <a:prstDash val="solid"/>
                    <a:miter/>
                  </a:ln>
                </p:spPr>
                <p:txBody>
                  <a:bodyPr rtlCol="0" anchor="ctr"/>
                  <a:lstStyle/>
                  <a:p>
                    <a:endParaRPr lang="en-FI"/>
                  </a:p>
                </p:txBody>
              </p:sp>
              <p:sp>
                <p:nvSpPr>
                  <p:cNvPr id="2363" name="Freeform: Shape 1023">
                    <a:extLst>
                      <a:ext uri="{FF2B5EF4-FFF2-40B4-BE49-F238E27FC236}">
                        <a16:creationId xmlns:a16="http://schemas.microsoft.com/office/drawing/2014/main" id="{67F9DD95-3CE3-A249-A464-9CA7F509418F}"/>
                      </a:ext>
                    </a:extLst>
                  </p:cNvPr>
                  <p:cNvSpPr/>
                  <p:nvPr/>
                </p:nvSpPr>
                <p:spPr>
                  <a:xfrm>
                    <a:off x="5046604" y="6323113"/>
                    <a:ext cx="36354" cy="28732"/>
                  </a:xfrm>
                  <a:custGeom>
                    <a:avLst/>
                    <a:gdLst>
                      <a:gd name="connsiteX0" fmla="*/ 22018 w 36354"/>
                      <a:gd name="connsiteY0" fmla="*/ 0 h 28732"/>
                      <a:gd name="connsiteX1" fmla="*/ 31757 w 36354"/>
                      <a:gd name="connsiteY1" fmla="*/ 8227 h 28732"/>
                      <a:gd name="connsiteX2" fmla="*/ 36354 w 36354"/>
                      <a:gd name="connsiteY2" fmla="*/ 20567 h 28732"/>
                      <a:gd name="connsiteX3" fmla="*/ 35871 w 36354"/>
                      <a:gd name="connsiteY3" fmla="*/ 21595 h 28732"/>
                      <a:gd name="connsiteX4" fmla="*/ 35326 w 36354"/>
                      <a:gd name="connsiteY4" fmla="*/ 22140 h 28732"/>
                      <a:gd name="connsiteX5" fmla="*/ 31213 w 36354"/>
                      <a:gd name="connsiteY5" fmla="*/ 21111 h 28732"/>
                      <a:gd name="connsiteX6" fmla="*/ 30184 w 36354"/>
                      <a:gd name="connsiteY6" fmla="*/ 23168 h 28732"/>
                      <a:gd name="connsiteX7" fmla="*/ 30184 w 36354"/>
                      <a:gd name="connsiteY7" fmla="*/ 26737 h 28732"/>
                      <a:gd name="connsiteX8" fmla="*/ 26071 w 36354"/>
                      <a:gd name="connsiteY8" fmla="*/ 27220 h 28732"/>
                      <a:gd name="connsiteX9" fmla="*/ 24015 w 36354"/>
                      <a:gd name="connsiteY9" fmla="*/ 28249 h 28732"/>
                      <a:gd name="connsiteX10" fmla="*/ 20446 w 36354"/>
                      <a:gd name="connsiteY10" fmla="*/ 28733 h 28732"/>
                      <a:gd name="connsiteX11" fmla="*/ 16332 w 36354"/>
                      <a:gd name="connsiteY11" fmla="*/ 28733 h 28732"/>
                      <a:gd name="connsiteX12" fmla="*/ 15848 w 36354"/>
                      <a:gd name="connsiteY12" fmla="*/ 27220 h 28732"/>
                      <a:gd name="connsiteX13" fmla="*/ 12279 w 36354"/>
                      <a:gd name="connsiteY13" fmla="*/ 28249 h 28732"/>
                      <a:gd name="connsiteX14" fmla="*/ 6109 w 36354"/>
                      <a:gd name="connsiteY14" fmla="*/ 26737 h 28732"/>
                      <a:gd name="connsiteX15" fmla="*/ 5565 w 36354"/>
                      <a:gd name="connsiteY15" fmla="*/ 24135 h 28732"/>
                      <a:gd name="connsiteX16" fmla="*/ 3024 w 36354"/>
                      <a:gd name="connsiteY16" fmla="*/ 23108 h 28732"/>
                      <a:gd name="connsiteX17" fmla="*/ 2541 w 36354"/>
                      <a:gd name="connsiteY17" fmla="*/ 20023 h 28732"/>
                      <a:gd name="connsiteX18" fmla="*/ 5081 w 36354"/>
                      <a:gd name="connsiteY18" fmla="*/ 18994 h 28732"/>
                      <a:gd name="connsiteX19" fmla="*/ 9195 w 36354"/>
                      <a:gd name="connsiteY19" fmla="*/ 18510 h 28732"/>
                      <a:gd name="connsiteX20" fmla="*/ 7682 w 36354"/>
                      <a:gd name="connsiteY20" fmla="*/ 15909 h 28732"/>
                      <a:gd name="connsiteX21" fmla="*/ 8227 w 36354"/>
                      <a:gd name="connsiteY21" fmla="*/ 13852 h 28732"/>
                      <a:gd name="connsiteX22" fmla="*/ 10767 w 36354"/>
                      <a:gd name="connsiteY22" fmla="*/ 11796 h 28732"/>
                      <a:gd name="connsiteX23" fmla="*/ 9195 w 36354"/>
                      <a:gd name="connsiteY23" fmla="*/ 10767 h 28732"/>
                      <a:gd name="connsiteX24" fmla="*/ 7682 w 36354"/>
                      <a:gd name="connsiteY24" fmla="*/ 12824 h 28732"/>
                      <a:gd name="connsiteX25" fmla="*/ 5626 w 36354"/>
                      <a:gd name="connsiteY25" fmla="*/ 14881 h 28732"/>
                      <a:gd name="connsiteX26" fmla="*/ 4113 w 36354"/>
                      <a:gd name="connsiteY26" fmla="*/ 15365 h 28732"/>
                      <a:gd name="connsiteX27" fmla="*/ 1573 w 36354"/>
                      <a:gd name="connsiteY27" fmla="*/ 15848 h 28732"/>
                      <a:gd name="connsiteX28" fmla="*/ 0 w 36354"/>
                      <a:gd name="connsiteY28" fmla="*/ 14820 h 28732"/>
                      <a:gd name="connsiteX29" fmla="*/ 1028 w 36354"/>
                      <a:gd name="connsiteY29" fmla="*/ 12763 h 28732"/>
                      <a:gd name="connsiteX30" fmla="*/ 1512 w 36354"/>
                      <a:gd name="connsiteY30" fmla="*/ 10707 h 28732"/>
                      <a:gd name="connsiteX31" fmla="*/ 5626 w 36354"/>
                      <a:gd name="connsiteY31" fmla="*/ 6594 h 28732"/>
                      <a:gd name="connsiteX32" fmla="*/ 10283 w 36354"/>
                      <a:gd name="connsiteY32" fmla="*/ 6594 h 28732"/>
                      <a:gd name="connsiteX33" fmla="*/ 10767 w 36354"/>
                      <a:gd name="connsiteY33" fmla="*/ 5082 h 28732"/>
                      <a:gd name="connsiteX34" fmla="*/ 12824 w 36354"/>
                      <a:gd name="connsiteY34" fmla="*/ 4053 h 28732"/>
                      <a:gd name="connsiteX35" fmla="*/ 15909 w 36354"/>
                      <a:gd name="connsiteY35" fmla="*/ 4053 h 28732"/>
                      <a:gd name="connsiteX36" fmla="*/ 17482 w 36354"/>
                      <a:gd name="connsiteY36" fmla="*/ 1512 h 28732"/>
                      <a:gd name="connsiteX37" fmla="*/ 17966 w 36354"/>
                      <a:gd name="connsiteY37" fmla="*/ 1029 h 28732"/>
                      <a:gd name="connsiteX38" fmla="*/ 20022 w 36354"/>
                      <a:gd name="connsiteY38" fmla="*/ 0 h 28732"/>
                      <a:gd name="connsiteX39" fmla="*/ 22079 w 36354"/>
                      <a:gd name="connsiteY39" fmla="*/ 0 h 2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354" h="28732">
                        <a:moveTo>
                          <a:pt x="22018" y="0"/>
                        </a:moveTo>
                        <a:cubicBezTo>
                          <a:pt x="29277" y="363"/>
                          <a:pt x="22502" y="5505"/>
                          <a:pt x="31757" y="8227"/>
                        </a:cubicBezTo>
                        <a:cubicBezTo>
                          <a:pt x="36113" y="17059"/>
                          <a:pt x="31334" y="13731"/>
                          <a:pt x="36354" y="20567"/>
                        </a:cubicBezTo>
                        <a:lnTo>
                          <a:pt x="35871" y="21595"/>
                        </a:lnTo>
                        <a:lnTo>
                          <a:pt x="35326" y="22140"/>
                        </a:lnTo>
                        <a:lnTo>
                          <a:pt x="31213" y="21111"/>
                        </a:lnTo>
                        <a:lnTo>
                          <a:pt x="30184" y="23168"/>
                        </a:lnTo>
                        <a:lnTo>
                          <a:pt x="30184" y="26737"/>
                        </a:lnTo>
                        <a:lnTo>
                          <a:pt x="26071" y="27220"/>
                        </a:lnTo>
                        <a:lnTo>
                          <a:pt x="24015" y="28249"/>
                        </a:lnTo>
                        <a:lnTo>
                          <a:pt x="20446" y="28733"/>
                        </a:lnTo>
                        <a:lnTo>
                          <a:pt x="16332" y="28733"/>
                        </a:lnTo>
                        <a:lnTo>
                          <a:pt x="15848" y="27220"/>
                        </a:lnTo>
                        <a:lnTo>
                          <a:pt x="12279" y="28249"/>
                        </a:lnTo>
                        <a:lnTo>
                          <a:pt x="6109" y="26737"/>
                        </a:lnTo>
                        <a:lnTo>
                          <a:pt x="5565" y="24135"/>
                        </a:lnTo>
                        <a:lnTo>
                          <a:pt x="3024" y="23108"/>
                        </a:lnTo>
                        <a:lnTo>
                          <a:pt x="2541" y="20023"/>
                        </a:lnTo>
                        <a:lnTo>
                          <a:pt x="5081" y="18994"/>
                        </a:lnTo>
                        <a:lnTo>
                          <a:pt x="9195" y="18510"/>
                        </a:lnTo>
                        <a:lnTo>
                          <a:pt x="7682" y="15909"/>
                        </a:lnTo>
                        <a:lnTo>
                          <a:pt x="8227" y="13852"/>
                        </a:lnTo>
                        <a:lnTo>
                          <a:pt x="10767" y="11796"/>
                        </a:lnTo>
                        <a:lnTo>
                          <a:pt x="9195" y="10767"/>
                        </a:lnTo>
                        <a:lnTo>
                          <a:pt x="7682" y="12824"/>
                        </a:lnTo>
                        <a:lnTo>
                          <a:pt x="5626" y="14881"/>
                        </a:lnTo>
                        <a:lnTo>
                          <a:pt x="4113" y="15365"/>
                        </a:lnTo>
                        <a:lnTo>
                          <a:pt x="1573" y="15848"/>
                        </a:lnTo>
                        <a:lnTo>
                          <a:pt x="0" y="14820"/>
                        </a:lnTo>
                        <a:lnTo>
                          <a:pt x="1028" y="12763"/>
                        </a:lnTo>
                        <a:lnTo>
                          <a:pt x="1512" y="10707"/>
                        </a:lnTo>
                        <a:lnTo>
                          <a:pt x="5626" y="6594"/>
                        </a:lnTo>
                        <a:lnTo>
                          <a:pt x="10283" y="6594"/>
                        </a:lnTo>
                        <a:lnTo>
                          <a:pt x="10767" y="5082"/>
                        </a:lnTo>
                        <a:lnTo>
                          <a:pt x="12824" y="4053"/>
                        </a:lnTo>
                        <a:lnTo>
                          <a:pt x="15909" y="4053"/>
                        </a:lnTo>
                        <a:lnTo>
                          <a:pt x="17482" y="1512"/>
                        </a:lnTo>
                        <a:lnTo>
                          <a:pt x="17966" y="1029"/>
                        </a:lnTo>
                        <a:lnTo>
                          <a:pt x="20022" y="0"/>
                        </a:lnTo>
                        <a:lnTo>
                          <a:pt x="22079" y="0"/>
                        </a:lnTo>
                      </a:path>
                    </a:pathLst>
                  </a:custGeom>
                  <a:grpFill/>
                  <a:ln w="6035" cap="flat">
                    <a:noFill/>
                    <a:prstDash val="solid"/>
                    <a:miter/>
                  </a:ln>
                </p:spPr>
                <p:txBody>
                  <a:bodyPr rtlCol="0" anchor="ctr"/>
                  <a:lstStyle/>
                  <a:p>
                    <a:endParaRPr lang="en-FI"/>
                  </a:p>
                </p:txBody>
              </p:sp>
              <p:sp>
                <p:nvSpPr>
                  <p:cNvPr id="2364" name="Freeform: Shape 1026">
                    <a:extLst>
                      <a:ext uri="{FF2B5EF4-FFF2-40B4-BE49-F238E27FC236}">
                        <a16:creationId xmlns:a16="http://schemas.microsoft.com/office/drawing/2014/main" id="{46A5AF1D-18A6-74D7-360E-044D3D60A487}"/>
                      </a:ext>
                    </a:extLst>
                  </p:cNvPr>
                  <p:cNvSpPr/>
                  <p:nvPr/>
                </p:nvSpPr>
                <p:spPr>
                  <a:xfrm>
                    <a:off x="4928588" y="6275870"/>
                    <a:ext cx="83052" cy="98840"/>
                  </a:xfrm>
                  <a:custGeom>
                    <a:avLst/>
                    <a:gdLst>
                      <a:gd name="connsiteX0" fmla="*/ 14820 w 83052"/>
                      <a:gd name="connsiteY0" fmla="*/ 47727 h 98840"/>
                      <a:gd name="connsiteX1" fmla="*/ 15848 w 83052"/>
                      <a:gd name="connsiteY1" fmla="*/ 45670 h 98840"/>
                      <a:gd name="connsiteX2" fmla="*/ 16393 w 83052"/>
                      <a:gd name="connsiteY2" fmla="*/ 43613 h 98840"/>
                      <a:gd name="connsiteX3" fmla="*/ 16393 w 83052"/>
                      <a:gd name="connsiteY3" fmla="*/ 42041 h 98840"/>
                      <a:gd name="connsiteX4" fmla="*/ 17905 w 83052"/>
                      <a:gd name="connsiteY4" fmla="*/ 40528 h 98840"/>
                      <a:gd name="connsiteX5" fmla="*/ 19417 w 83052"/>
                      <a:gd name="connsiteY5" fmla="*/ 42585 h 98840"/>
                      <a:gd name="connsiteX6" fmla="*/ 20446 w 83052"/>
                      <a:gd name="connsiteY6" fmla="*/ 43613 h 98840"/>
                      <a:gd name="connsiteX7" fmla="*/ 22986 w 83052"/>
                      <a:gd name="connsiteY7" fmla="*/ 44642 h 98840"/>
                      <a:gd name="connsiteX8" fmla="*/ 25043 w 83052"/>
                      <a:gd name="connsiteY8" fmla="*/ 44642 h 98840"/>
                      <a:gd name="connsiteX9" fmla="*/ 24014 w 83052"/>
                      <a:gd name="connsiteY9" fmla="*/ 43069 h 98840"/>
                      <a:gd name="connsiteX10" fmla="*/ 22986 w 83052"/>
                      <a:gd name="connsiteY10" fmla="*/ 42041 h 98840"/>
                      <a:gd name="connsiteX11" fmla="*/ 21958 w 83052"/>
                      <a:gd name="connsiteY11" fmla="*/ 41557 h 98840"/>
                      <a:gd name="connsiteX12" fmla="*/ 20385 w 83052"/>
                      <a:gd name="connsiteY12" fmla="*/ 41557 h 98840"/>
                      <a:gd name="connsiteX13" fmla="*/ 19901 w 83052"/>
                      <a:gd name="connsiteY13" fmla="*/ 40528 h 98840"/>
                      <a:gd name="connsiteX14" fmla="*/ 18873 w 83052"/>
                      <a:gd name="connsiteY14" fmla="*/ 39016 h 98840"/>
                      <a:gd name="connsiteX15" fmla="*/ 19417 w 83052"/>
                      <a:gd name="connsiteY15" fmla="*/ 37443 h 98840"/>
                      <a:gd name="connsiteX16" fmla="*/ 20446 w 83052"/>
                      <a:gd name="connsiteY16" fmla="*/ 36415 h 98840"/>
                      <a:gd name="connsiteX17" fmla="*/ 18873 w 83052"/>
                      <a:gd name="connsiteY17" fmla="*/ 34843 h 98840"/>
                      <a:gd name="connsiteX18" fmla="*/ 17361 w 83052"/>
                      <a:gd name="connsiteY18" fmla="*/ 33814 h 98840"/>
                      <a:gd name="connsiteX19" fmla="*/ 16332 w 83052"/>
                      <a:gd name="connsiteY19" fmla="*/ 33330 h 98840"/>
                      <a:gd name="connsiteX20" fmla="*/ 15304 w 83052"/>
                      <a:gd name="connsiteY20" fmla="*/ 31273 h 98840"/>
                      <a:gd name="connsiteX21" fmla="*/ 16332 w 83052"/>
                      <a:gd name="connsiteY21" fmla="*/ 30245 h 98840"/>
                      <a:gd name="connsiteX22" fmla="*/ 14760 w 83052"/>
                      <a:gd name="connsiteY22" fmla="*/ 30790 h 98840"/>
                      <a:gd name="connsiteX23" fmla="*/ 13247 w 83052"/>
                      <a:gd name="connsiteY23" fmla="*/ 31818 h 98840"/>
                      <a:gd name="connsiteX24" fmla="*/ 13731 w 83052"/>
                      <a:gd name="connsiteY24" fmla="*/ 32846 h 98840"/>
                      <a:gd name="connsiteX25" fmla="*/ 13247 w 83052"/>
                      <a:gd name="connsiteY25" fmla="*/ 34419 h 98840"/>
                      <a:gd name="connsiteX26" fmla="*/ 15304 w 83052"/>
                      <a:gd name="connsiteY26" fmla="*/ 35447 h 98840"/>
                      <a:gd name="connsiteX27" fmla="*/ 15848 w 83052"/>
                      <a:gd name="connsiteY27" fmla="*/ 37988 h 98840"/>
                      <a:gd name="connsiteX28" fmla="*/ 14820 w 83052"/>
                      <a:gd name="connsiteY28" fmla="*/ 39500 h 98840"/>
                      <a:gd name="connsiteX29" fmla="*/ 14820 w 83052"/>
                      <a:gd name="connsiteY29" fmla="*/ 41012 h 98840"/>
                      <a:gd name="connsiteX30" fmla="*/ 14336 w 83052"/>
                      <a:gd name="connsiteY30" fmla="*/ 42585 h 98840"/>
                      <a:gd name="connsiteX31" fmla="*/ 13308 w 83052"/>
                      <a:gd name="connsiteY31" fmla="*/ 42585 h 98840"/>
                      <a:gd name="connsiteX32" fmla="*/ 12279 w 83052"/>
                      <a:gd name="connsiteY32" fmla="*/ 44642 h 98840"/>
                      <a:gd name="connsiteX33" fmla="*/ 10767 w 83052"/>
                      <a:gd name="connsiteY33" fmla="*/ 43613 h 98840"/>
                      <a:gd name="connsiteX34" fmla="*/ 10223 w 83052"/>
                      <a:gd name="connsiteY34" fmla="*/ 42585 h 98840"/>
                      <a:gd name="connsiteX35" fmla="*/ 8166 w 83052"/>
                      <a:gd name="connsiteY35" fmla="*/ 42041 h 98840"/>
                      <a:gd name="connsiteX36" fmla="*/ 6654 w 83052"/>
                      <a:gd name="connsiteY36" fmla="*/ 41012 h 98840"/>
                      <a:gd name="connsiteX37" fmla="*/ 5142 w 83052"/>
                      <a:gd name="connsiteY37" fmla="*/ 41557 h 98840"/>
                      <a:gd name="connsiteX38" fmla="*/ 3085 w 83052"/>
                      <a:gd name="connsiteY38" fmla="*/ 42041 h 98840"/>
                      <a:gd name="connsiteX39" fmla="*/ 1028 w 83052"/>
                      <a:gd name="connsiteY39" fmla="*/ 41012 h 98840"/>
                      <a:gd name="connsiteX40" fmla="*/ 0 w 83052"/>
                      <a:gd name="connsiteY40" fmla="*/ 38472 h 98840"/>
                      <a:gd name="connsiteX41" fmla="*/ 2057 w 83052"/>
                      <a:gd name="connsiteY41" fmla="*/ 37443 h 98840"/>
                      <a:gd name="connsiteX42" fmla="*/ 3629 w 83052"/>
                      <a:gd name="connsiteY42" fmla="*/ 36960 h 98840"/>
                      <a:gd name="connsiteX43" fmla="*/ 8227 w 83052"/>
                      <a:gd name="connsiteY43" fmla="*/ 36960 h 98840"/>
                      <a:gd name="connsiteX44" fmla="*/ 10283 w 83052"/>
                      <a:gd name="connsiteY44" fmla="*/ 35931 h 98840"/>
                      <a:gd name="connsiteX45" fmla="*/ 7198 w 83052"/>
                      <a:gd name="connsiteY45" fmla="*/ 35447 h 98840"/>
                      <a:gd name="connsiteX46" fmla="*/ 4597 w 83052"/>
                      <a:gd name="connsiteY46" fmla="*/ 34419 h 98840"/>
                      <a:gd name="connsiteX47" fmla="*/ 4113 w 83052"/>
                      <a:gd name="connsiteY47" fmla="*/ 32362 h 98840"/>
                      <a:gd name="connsiteX48" fmla="*/ 6654 w 83052"/>
                      <a:gd name="connsiteY48" fmla="*/ 31879 h 98840"/>
                      <a:gd name="connsiteX49" fmla="*/ 4113 w 83052"/>
                      <a:gd name="connsiteY49" fmla="*/ 30850 h 98840"/>
                      <a:gd name="connsiteX50" fmla="*/ 2057 w 83052"/>
                      <a:gd name="connsiteY50" fmla="*/ 27765 h 98840"/>
                      <a:gd name="connsiteX51" fmla="*/ 3629 w 83052"/>
                      <a:gd name="connsiteY51" fmla="*/ 25708 h 98840"/>
                      <a:gd name="connsiteX52" fmla="*/ 5142 w 83052"/>
                      <a:gd name="connsiteY52" fmla="*/ 25708 h 98840"/>
                      <a:gd name="connsiteX53" fmla="*/ 6170 w 83052"/>
                      <a:gd name="connsiteY53" fmla="*/ 25225 h 98840"/>
                      <a:gd name="connsiteX54" fmla="*/ 7743 w 83052"/>
                      <a:gd name="connsiteY54" fmla="*/ 27281 h 98840"/>
                      <a:gd name="connsiteX55" fmla="*/ 9315 w 83052"/>
                      <a:gd name="connsiteY55" fmla="*/ 27765 h 98840"/>
                      <a:gd name="connsiteX56" fmla="*/ 10828 w 83052"/>
                      <a:gd name="connsiteY56" fmla="*/ 29822 h 98840"/>
                      <a:gd name="connsiteX57" fmla="*/ 11856 w 83052"/>
                      <a:gd name="connsiteY57" fmla="*/ 28249 h 98840"/>
                      <a:gd name="connsiteX58" fmla="*/ 11372 w 83052"/>
                      <a:gd name="connsiteY58" fmla="*/ 26192 h 98840"/>
                      <a:gd name="connsiteX59" fmla="*/ 11372 w 83052"/>
                      <a:gd name="connsiteY59" fmla="*/ 23652 h 98840"/>
                      <a:gd name="connsiteX60" fmla="*/ 12400 w 83052"/>
                      <a:gd name="connsiteY60" fmla="*/ 21595 h 98840"/>
                      <a:gd name="connsiteX61" fmla="*/ 11856 w 83052"/>
                      <a:gd name="connsiteY61" fmla="*/ 19539 h 98840"/>
                      <a:gd name="connsiteX62" fmla="*/ 12400 w 83052"/>
                      <a:gd name="connsiteY62" fmla="*/ 18510 h 98840"/>
                      <a:gd name="connsiteX63" fmla="*/ 14941 w 83052"/>
                      <a:gd name="connsiteY63" fmla="*/ 19539 h 98840"/>
                      <a:gd name="connsiteX64" fmla="*/ 15969 w 83052"/>
                      <a:gd name="connsiteY64" fmla="*/ 19054 h 98840"/>
                      <a:gd name="connsiteX65" fmla="*/ 14457 w 83052"/>
                      <a:gd name="connsiteY65" fmla="*/ 17482 h 98840"/>
                      <a:gd name="connsiteX66" fmla="*/ 13913 w 83052"/>
                      <a:gd name="connsiteY66" fmla="*/ 15425 h 98840"/>
                      <a:gd name="connsiteX67" fmla="*/ 14457 w 83052"/>
                      <a:gd name="connsiteY67" fmla="*/ 11856 h 98840"/>
                      <a:gd name="connsiteX68" fmla="*/ 15485 w 83052"/>
                      <a:gd name="connsiteY68" fmla="*/ 10828 h 98840"/>
                      <a:gd name="connsiteX69" fmla="*/ 15001 w 83052"/>
                      <a:gd name="connsiteY69" fmla="*/ 9255 h 98840"/>
                      <a:gd name="connsiteX70" fmla="*/ 16030 w 83052"/>
                      <a:gd name="connsiteY70" fmla="*/ 7198 h 98840"/>
                      <a:gd name="connsiteX71" fmla="*/ 15485 w 83052"/>
                      <a:gd name="connsiteY71" fmla="*/ 5142 h 98840"/>
                      <a:gd name="connsiteX72" fmla="*/ 13973 w 83052"/>
                      <a:gd name="connsiteY72" fmla="*/ 5142 h 98840"/>
                      <a:gd name="connsiteX73" fmla="*/ 13489 w 83052"/>
                      <a:gd name="connsiteY73" fmla="*/ 4114 h 98840"/>
                      <a:gd name="connsiteX74" fmla="*/ 15546 w 83052"/>
                      <a:gd name="connsiteY74" fmla="*/ 3085 h 98840"/>
                      <a:gd name="connsiteX75" fmla="*/ 16574 w 83052"/>
                      <a:gd name="connsiteY75" fmla="*/ 2057 h 98840"/>
                      <a:gd name="connsiteX76" fmla="*/ 19659 w 83052"/>
                      <a:gd name="connsiteY76" fmla="*/ 1573 h 98840"/>
                      <a:gd name="connsiteX77" fmla="*/ 22260 w 83052"/>
                      <a:gd name="connsiteY77" fmla="*/ 1573 h 98840"/>
                      <a:gd name="connsiteX78" fmla="*/ 24801 w 83052"/>
                      <a:gd name="connsiteY78" fmla="*/ 0 h 98840"/>
                      <a:gd name="connsiteX79" fmla="*/ 27402 w 83052"/>
                      <a:gd name="connsiteY79" fmla="*/ 1029 h 98840"/>
                      <a:gd name="connsiteX80" fmla="*/ 36657 w 83052"/>
                      <a:gd name="connsiteY80" fmla="*/ 12824 h 98840"/>
                      <a:gd name="connsiteX81" fmla="*/ 38714 w 83052"/>
                      <a:gd name="connsiteY81" fmla="*/ 8711 h 98840"/>
                      <a:gd name="connsiteX82" fmla="*/ 40226 w 83052"/>
                      <a:gd name="connsiteY82" fmla="*/ 10223 h 98840"/>
                      <a:gd name="connsiteX83" fmla="*/ 42766 w 83052"/>
                      <a:gd name="connsiteY83" fmla="*/ 14820 h 98840"/>
                      <a:gd name="connsiteX84" fmla="*/ 43250 w 83052"/>
                      <a:gd name="connsiteY84" fmla="*/ 17905 h 98840"/>
                      <a:gd name="connsiteX85" fmla="*/ 44279 w 83052"/>
                      <a:gd name="connsiteY85" fmla="*/ 19962 h 98840"/>
                      <a:gd name="connsiteX86" fmla="*/ 44763 w 83052"/>
                      <a:gd name="connsiteY86" fmla="*/ 21534 h 98840"/>
                      <a:gd name="connsiteX87" fmla="*/ 45791 w 83052"/>
                      <a:gd name="connsiteY87" fmla="*/ 24075 h 98840"/>
                      <a:gd name="connsiteX88" fmla="*/ 46819 w 83052"/>
                      <a:gd name="connsiteY88" fmla="*/ 27160 h 98840"/>
                      <a:gd name="connsiteX89" fmla="*/ 48331 w 83052"/>
                      <a:gd name="connsiteY89" fmla="*/ 28188 h 98840"/>
                      <a:gd name="connsiteX90" fmla="*/ 49904 w 83052"/>
                      <a:gd name="connsiteY90" fmla="*/ 29761 h 98840"/>
                      <a:gd name="connsiteX91" fmla="*/ 56558 w 83052"/>
                      <a:gd name="connsiteY91" fmla="*/ 41557 h 98840"/>
                      <a:gd name="connsiteX92" fmla="*/ 57586 w 83052"/>
                      <a:gd name="connsiteY92" fmla="*/ 44097 h 98840"/>
                      <a:gd name="connsiteX93" fmla="*/ 58615 w 83052"/>
                      <a:gd name="connsiteY93" fmla="*/ 45609 h 98840"/>
                      <a:gd name="connsiteX94" fmla="*/ 58070 w 83052"/>
                      <a:gd name="connsiteY94" fmla="*/ 47666 h 98840"/>
                      <a:gd name="connsiteX95" fmla="*/ 59583 w 83052"/>
                      <a:gd name="connsiteY95" fmla="*/ 50752 h 98840"/>
                      <a:gd name="connsiteX96" fmla="*/ 61095 w 83052"/>
                      <a:gd name="connsiteY96" fmla="*/ 51235 h 98840"/>
                      <a:gd name="connsiteX97" fmla="*/ 59583 w 83052"/>
                      <a:gd name="connsiteY97" fmla="*/ 53776 h 98840"/>
                      <a:gd name="connsiteX98" fmla="*/ 58070 w 83052"/>
                      <a:gd name="connsiteY98" fmla="*/ 54804 h 98840"/>
                      <a:gd name="connsiteX99" fmla="*/ 57526 w 83052"/>
                      <a:gd name="connsiteY99" fmla="*/ 56377 h 98840"/>
                      <a:gd name="connsiteX100" fmla="*/ 59583 w 83052"/>
                      <a:gd name="connsiteY100" fmla="*/ 55832 h 98840"/>
                      <a:gd name="connsiteX101" fmla="*/ 61095 w 83052"/>
                      <a:gd name="connsiteY101" fmla="*/ 55349 h 98840"/>
                      <a:gd name="connsiteX102" fmla="*/ 61095 w 83052"/>
                      <a:gd name="connsiteY102" fmla="*/ 57889 h 98840"/>
                      <a:gd name="connsiteX103" fmla="*/ 60611 w 83052"/>
                      <a:gd name="connsiteY103" fmla="*/ 59945 h 98840"/>
                      <a:gd name="connsiteX104" fmla="*/ 58010 w 83052"/>
                      <a:gd name="connsiteY104" fmla="*/ 60430 h 98840"/>
                      <a:gd name="connsiteX105" fmla="*/ 55953 w 83052"/>
                      <a:gd name="connsiteY105" fmla="*/ 60430 h 98840"/>
                      <a:gd name="connsiteX106" fmla="*/ 53413 w 83052"/>
                      <a:gd name="connsiteY106" fmla="*/ 59945 h 98840"/>
                      <a:gd name="connsiteX107" fmla="*/ 50328 w 83052"/>
                      <a:gd name="connsiteY107" fmla="*/ 58918 h 98840"/>
                      <a:gd name="connsiteX108" fmla="*/ 47787 w 83052"/>
                      <a:gd name="connsiteY108" fmla="*/ 58373 h 98840"/>
                      <a:gd name="connsiteX109" fmla="*/ 44702 w 83052"/>
                      <a:gd name="connsiteY109" fmla="*/ 57889 h 98840"/>
                      <a:gd name="connsiteX110" fmla="*/ 41617 w 83052"/>
                      <a:gd name="connsiteY110" fmla="*/ 56861 h 98840"/>
                      <a:gd name="connsiteX111" fmla="*/ 40589 w 83052"/>
                      <a:gd name="connsiteY111" fmla="*/ 54804 h 98840"/>
                      <a:gd name="connsiteX112" fmla="*/ 40589 w 83052"/>
                      <a:gd name="connsiteY112" fmla="*/ 53292 h 98840"/>
                      <a:gd name="connsiteX113" fmla="*/ 38048 w 83052"/>
                      <a:gd name="connsiteY113" fmla="*/ 54320 h 98840"/>
                      <a:gd name="connsiteX114" fmla="*/ 38048 w 83052"/>
                      <a:gd name="connsiteY114" fmla="*/ 57889 h 98840"/>
                      <a:gd name="connsiteX115" fmla="*/ 39560 w 83052"/>
                      <a:gd name="connsiteY115" fmla="*/ 58918 h 98840"/>
                      <a:gd name="connsiteX116" fmla="*/ 40105 w 83052"/>
                      <a:gd name="connsiteY116" fmla="*/ 60430 h 98840"/>
                      <a:gd name="connsiteX117" fmla="*/ 40589 w 83052"/>
                      <a:gd name="connsiteY117" fmla="*/ 62970 h 98840"/>
                      <a:gd name="connsiteX118" fmla="*/ 41617 w 83052"/>
                      <a:gd name="connsiteY118" fmla="*/ 60430 h 98840"/>
                      <a:gd name="connsiteX119" fmla="*/ 42161 w 83052"/>
                      <a:gd name="connsiteY119" fmla="*/ 58918 h 98840"/>
                      <a:gd name="connsiteX120" fmla="*/ 43674 w 83052"/>
                      <a:gd name="connsiteY120" fmla="*/ 59401 h 98840"/>
                      <a:gd name="connsiteX121" fmla="*/ 45186 w 83052"/>
                      <a:gd name="connsiteY121" fmla="*/ 59401 h 98840"/>
                      <a:gd name="connsiteX122" fmla="*/ 48271 w 83052"/>
                      <a:gd name="connsiteY122" fmla="*/ 59945 h 98840"/>
                      <a:gd name="connsiteX123" fmla="*/ 50328 w 83052"/>
                      <a:gd name="connsiteY123" fmla="*/ 59945 h 98840"/>
                      <a:gd name="connsiteX124" fmla="*/ 51356 w 83052"/>
                      <a:gd name="connsiteY124" fmla="*/ 61458 h 98840"/>
                      <a:gd name="connsiteX125" fmla="*/ 52868 w 83052"/>
                      <a:gd name="connsiteY125" fmla="*/ 62003 h 98840"/>
                      <a:gd name="connsiteX126" fmla="*/ 54380 w 83052"/>
                      <a:gd name="connsiteY126" fmla="*/ 63030 h 98840"/>
                      <a:gd name="connsiteX127" fmla="*/ 55893 w 83052"/>
                      <a:gd name="connsiteY127" fmla="*/ 62547 h 98840"/>
                      <a:gd name="connsiteX128" fmla="*/ 57949 w 83052"/>
                      <a:gd name="connsiteY128" fmla="*/ 62547 h 98840"/>
                      <a:gd name="connsiteX129" fmla="*/ 60006 w 83052"/>
                      <a:gd name="connsiteY129" fmla="*/ 62063 h 98840"/>
                      <a:gd name="connsiteX130" fmla="*/ 61518 w 83052"/>
                      <a:gd name="connsiteY130" fmla="*/ 61518 h 98840"/>
                      <a:gd name="connsiteX131" fmla="*/ 63031 w 83052"/>
                      <a:gd name="connsiteY131" fmla="*/ 61518 h 98840"/>
                      <a:gd name="connsiteX132" fmla="*/ 66116 w 83052"/>
                      <a:gd name="connsiteY132" fmla="*/ 61035 h 98840"/>
                      <a:gd name="connsiteX133" fmla="*/ 68656 w 83052"/>
                      <a:gd name="connsiteY133" fmla="*/ 63575 h 98840"/>
                      <a:gd name="connsiteX134" fmla="*/ 68172 w 83052"/>
                      <a:gd name="connsiteY134" fmla="*/ 65088 h 98840"/>
                      <a:gd name="connsiteX135" fmla="*/ 67144 w 83052"/>
                      <a:gd name="connsiteY135" fmla="*/ 66115 h 98840"/>
                      <a:gd name="connsiteX136" fmla="*/ 66599 w 83052"/>
                      <a:gd name="connsiteY136" fmla="*/ 67144 h 98840"/>
                      <a:gd name="connsiteX137" fmla="*/ 67144 w 83052"/>
                      <a:gd name="connsiteY137" fmla="*/ 68173 h 98840"/>
                      <a:gd name="connsiteX138" fmla="*/ 65087 w 83052"/>
                      <a:gd name="connsiteY138" fmla="*/ 69201 h 98840"/>
                      <a:gd name="connsiteX139" fmla="*/ 57405 w 83052"/>
                      <a:gd name="connsiteY139" fmla="*/ 69201 h 98840"/>
                      <a:gd name="connsiteX140" fmla="*/ 55893 w 83052"/>
                      <a:gd name="connsiteY140" fmla="*/ 68656 h 98840"/>
                      <a:gd name="connsiteX141" fmla="*/ 53836 w 83052"/>
                      <a:gd name="connsiteY141" fmla="*/ 69685 h 98840"/>
                      <a:gd name="connsiteX142" fmla="*/ 52808 w 83052"/>
                      <a:gd name="connsiteY142" fmla="*/ 71197 h 98840"/>
                      <a:gd name="connsiteX143" fmla="*/ 51779 w 83052"/>
                      <a:gd name="connsiteY143" fmla="*/ 73254 h 98840"/>
                      <a:gd name="connsiteX144" fmla="*/ 53836 w 83052"/>
                      <a:gd name="connsiteY144" fmla="*/ 74281 h 98840"/>
                      <a:gd name="connsiteX145" fmla="*/ 67688 w 83052"/>
                      <a:gd name="connsiteY145" fmla="*/ 71741 h 98840"/>
                      <a:gd name="connsiteX146" fmla="*/ 69200 w 83052"/>
                      <a:gd name="connsiteY146" fmla="*/ 73254 h 98840"/>
                      <a:gd name="connsiteX147" fmla="*/ 71741 w 83052"/>
                      <a:gd name="connsiteY147" fmla="*/ 73798 h 98840"/>
                      <a:gd name="connsiteX148" fmla="*/ 73798 w 83052"/>
                      <a:gd name="connsiteY148" fmla="*/ 74826 h 98840"/>
                      <a:gd name="connsiteX149" fmla="*/ 73314 w 83052"/>
                      <a:gd name="connsiteY149" fmla="*/ 76339 h 98840"/>
                      <a:gd name="connsiteX150" fmla="*/ 72769 w 83052"/>
                      <a:gd name="connsiteY150" fmla="*/ 77851 h 98840"/>
                      <a:gd name="connsiteX151" fmla="*/ 73798 w 83052"/>
                      <a:gd name="connsiteY151" fmla="*/ 79363 h 98840"/>
                      <a:gd name="connsiteX152" fmla="*/ 76399 w 83052"/>
                      <a:gd name="connsiteY152" fmla="*/ 78879 h 98840"/>
                      <a:gd name="connsiteX153" fmla="*/ 77911 w 83052"/>
                      <a:gd name="connsiteY153" fmla="*/ 78879 h 98840"/>
                      <a:gd name="connsiteX154" fmla="*/ 77427 w 83052"/>
                      <a:gd name="connsiteY154" fmla="*/ 81420 h 98840"/>
                      <a:gd name="connsiteX155" fmla="*/ 75854 w 83052"/>
                      <a:gd name="connsiteY155" fmla="*/ 81964 h 98840"/>
                      <a:gd name="connsiteX156" fmla="*/ 77911 w 83052"/>
                      <a:gd name="connsiteY156" fmla="*/ 83476 h 98840"/>
                      <a:gd name="connsiteX157" fmla="*/ 78939 w 83052"/>
                      <a:gd name="connsiteY157" fmla="*/ 83960 h 98840"/>
                      <a:gd name="connsiteX158" fmla="*/ 77911 w 83052"/>
                      <a:gd name="connsiteY158" fmla="*/ 86017 h 98840"/>
                      <a:gd name="connsiteX159" fmla="*/ 76399 w 83052"/>
                      <a:gd name="connsiteY159" fmla="*/ 87590 h 98840"/>
                      <a:gd name="connsiteX160" fmla="*/ 71802 w 83052"/>
                      <a:gd name="connsiteY160" fmla="*/ 87590 h 98840"/>
                      <a:gd name="connsiteX161" fmla="*/ 70229 w 83052"/>
                      <a:gd name="connsiteY161" fmla="*/ 88073 h 98840"/>
                      <a:gd name="connsiteX162" fmla="*/ 68172 w 83052"/>
                      <a:gd name="connsiteY162" fmla="*/ 87590 h 98840"/>
                      <a:gd name="connsiteX163" fmla="*/ 66116 w 83052"/>
                      <a:gd name="connsiteY163" fmla="*/ 87590 h 98840"/>
                      <a:gd name="connsiteX164" fmla="*/ 66116 w 83052"/>
                      <a:gd name="connsiteY164" fmla="*/ 88618 h 98840"/>
                      <a:gd name="connsiteX165" fmla="*/ 68656 w 83052"/>
                      <a:gd name="connsiteY165" fmla="*/ 89163 h 98840"/>
                      <a:gd name="connsiteX166" fmla="*/ 70713 w 83052"/>
                      <a:gd name="connsiteY166" fmla="*/ 89163 h 98840"/>
                      <a:gd name="connsiteX167" fmla="*/ 73798 w 83052"/>
                      <a:gd name="connsiteY167" fmla="*/ 89646 h 98840"/>
                      <a:gd name="connsiteX168" fmla="*/ 75370 w 83052"/>
                      <a:gd name="connsiteY168" fmla="*/ 89646 h 98840"/>
                      <a:gd name="connsiteX169" fmla="*/ 77427 w 83052"/>
                      <a:gd name="connsiteY169" fmla="*/ 89163 h 98840"/>
                      <a:gd name="connsiteX170" fmla="*/ 81541 w 83052"/>
                      <a:gd name="connsiteY170" fmla="*/ 89163 h 98840"/>
                      <a:gd name="connsiteX171" fmla="*/ 83053 w 83052"/>
                      <a:gd name="connsiteY171" fmla="*/ 90190 h 98840"/>
                      <a:gd name="connsiteX172" fmla="*/ 82024 w 83052"/>
                      <a:gd name="connsiteY172" fmla="*/ 91703 h 98840"/>
                      <a:gd name="connsiteX173" fmla="*/ 81480 w 83052"/>
                      <a:gd name="connsiteY173" fmla="*/ 92731 h 98840"/>
                      <a:gd name="connsiteX174" fmla="*/ 79968 w 83052"/>
                      <a:gd name="connsiteY174" fmla="*/ 93215 h 98840"/>
                      <a:gd name="connsiteX175" fmla="*/ 78455 w 83052"/>
                      <a:gd name="connsiteY175" fmla="*/ 94243 h 98840"/>
                      <a:gd name="connsiteX176" fmla="*/ 76943 w 83052"/>
                      <a:gd name="connsiteY176" fmla="*/ 95816 h 98840"/>
                      <a:gd name="connsiteX177" fmla="*/ 74887 w 83052"/>
                      <a:gd name="connsiteY177" fmla="*/ 95816 h 98840"/>
                      <a:gd name="connsiteX178" fmla="*/ 74887 w 83052"/>
                      <a:gd name="connsiteY178" fmla="*/ 96300 h 98840"/>
                      <a:gd name="connsiteX179" fmla="*/ 75915 w 83052"/>
                      <a:gd name="connsiteY179" fmla="*/ 97329 h 98840"/>
                      <a:gd name="connsiteX180" fmla="*/ 75431 w 83052"/>
                      <a:gd name="connsiteY180" fmla="*/ 98357 h 98840"/>
                      <a:gd name="connsiteX181" fmla="*/ 73858 w 83052"/>
                      <a:gd name="connsiteY181" fmla="*/ 98841 h 98840"/>
                      <a:gd name="connsiteX182" fmla="*/ 70773 w 83052"/>
                      <a:gd name="connsiteY182" fmla="*/ 98841 h 98840"/>
                      <a:gd name="connsiteX183" fmla="*/ 69261 w 83052"/>
                      <a:gd name="connsiteY183" fmla="*/ 97812 h 98840"/>
                      <a:gd name="connsiteX184" fmla="*/ 70289 w 83052"/>
                      <a:gd name="connsiteY184" fmla="*/ 96784 h 98840"/>
                      <a:gd name="connsiteX185" fmla="*/ 72346 w 83052"/>
                      <a:gd name="connsiteY185" fmla="*/ 96784 h 98840"/>
                      <a:gd name="connsiteX186" fmla="*/ 72890 w 83052"/>
                      <a:gd name="connsiteY186" fmla="*/ 96300 h 98840"/>
                      <a:gd name="connsiteX187" fmla="*/ 70834 w 83052"/>
                      <a:gd name="connsiteY187" fmla="*/ 95816 h 98840"/>
                      <a:gd name="connsiteX188" fmla="*/ 68777 w 83052"/>
                      <a:gd name="connsiteY188" fmla="*/ 96300 h 98840"/>
                      <a:gd name="connsiteX189" fmla="*/ 67749 w 83052"/>
                      <a:gd name="connsiteY189" fmla="*/ 96300 h 98840"/>
                      <a:gd name="connsiteX190" fmla="*/ 67204 w 83052"/>
                      <a:gd name="connsiteY190" fmla="*/ 97329 h 98840"/>
                      <a:gd name="connsiteX191" fmla="*/ 64664 w 83052"/>
                      <a:gd name="connsiteY191" fmla="*/ 98357 h 98840"/>
                      <a:gd name="connsiteX192" fmla="*/ 60067 w 83052"/>
                      <a:gd name="connsiteY192" fmla="*/ 98357 h 98840"/>
                      <a:gd name="connsiteX193" fmla="*/ 42645 w 83052"/>
                      <a:gd name="connsiteY193" fmla="*/ 94788 h 98840"/>
                      <a:gd name="connsiteX194" fmla="*/ 24680 w 83052"/>
                      <a:gd name="connsiteY194" fmla="*/ 90190 h 98840"/>
                      <a:gd name="connsiteX195" fmla="*/ 22623 w 83052"/>
                      <a:gd name="connsiteY195" fmla="*/ 89646 h 98840"/>
                      <a:gd name="connsiteX196" fmla="*/ 19054 w 83052"/>
                      <a:gd name="connsiteY196" fmla="*/ 88134 h 98840"/>
                      <a:gd name="connsiteX197" fmla="*/ 16514 w 83052"/>
                      <a:gd name="connsiteY197" fmla="*/ 87106 h 98840"/>
                      <a:gd name="connsiteX198" fmla="*/ 13429 w 83052"/>
                      <a:gd name="connsiteY198" fmla="*/ 86077 h 98840"/>
                      <a:gd name="connsiteX199" fmla="*/ 11372 w 83052"/>
                      <a:gd name="connsiteY199" fmla="*/ 83537 h 98840"/>
                      <a:gd name="connsiteX200" fmla="*/ 10344 w 83052"/>
                      <a:gd name="connsiteY200" fmla="*/ 80452 h 98840"/>
                      <a:gd name="connsiteX201" fmla="*/ 11856 w 83052"/>
                      <a:gd name="connsiteY201" fmla="*/ 78395 h 98840"/>
                      <a:gd name="connsiteX202" fmla="*/ 43674 w 83052"/>
                      <a:gd name="connsiteY202" fmla="*/ 85049 h 98840"/>
                      <a:gd name="connsiteX203" fmla="*/ 43674 w 83052"/>
                      <a:gd name="connsiteY203" fmla="*/ 83537 h 98840"/>
                      <a:gd name="connsiteX204" fmla="*/ 42161 w 83052"/>
                      <a:gd name="connsiteY204" fmla="*/ 83053 h 98840"/>
                      <a:gd name="connsiteX205" fmla="*/ 39077 w 83052"/>
                      <a:gd name="connsiteY205" fmla="*/ 83053 h 98840"/>
                      <a:gd name="connsiteX206" fmla="*/ 34479 w 83052"/>
                      <a:gd name="connsiteY206" fmla="*/ 82024 h 98840"/>
                      <a:gd name="connsiteX207" fmla="*/ 28309 w 83052"/>
                      <a:gd name="connsiteY207" fmla="*/ 79968 h 98840"/>
                      <a:gd name="connsiteX208" fmla="*/ 25224 w 83052"/>
                      <a:gd name="connsiteY208" fmla="*/ 77911 h 98840"/>
                      <a:gd name="connsiteX209" fmla="*/ 19054 w 83052"/>
                      <a:gd name="connsiteY209" fmla="*/ 75371 h 98840"/>
                      <a:gd name="connsiteX210" fmla="*/ 14457 w 83052"/>
                      <a:gd name="connsiteY210" fmla="*/ 72286 h 98840"/>
                      <a:gd name="connsiteX211" fmla="*/ 10344 w 83052"/>
                      <a:gd name="connsiteY211" fmla="*/ 68173 h 98840"/>
                      <a:gd name="connsiteX212" fmla="*/ 10344 w 83052"/>
                      <a:gd name="connsiteY212" fmla="*/ 65088 h 98840"/>
                      <a:gd name="connsiteX213" fmla="*/ 8287 w 83052"/>
                      <a:gd name="connsiteY213" fmla="*/ 64059 h 98840"/>
                      <a:gd name="connsiteX214" fmla="*/ 7803 w 83052"/>
                      <a:gd name="connsiteY214" fmla="*/ 64603 h 98840"/>
                      <a:gd name="connsiteX215" fmla="*/ 7803 w 83052"/>
                      <a:gd name="connsiteY215" fmla="*/ 66660 h 98840"/>
                      <a:gd name="connsiteX216" fmla="*/ 5747 w 83052"/>
                      <a:gd name="connsiteY216" fmla="*/ 65148 h 98840"/>
                      <a:gd name="connsiteX217" fmla="*/ 3690 w 83052"/>
                      <a:gd name="connsiteY217" fmla="*/ 62607 h 98840"/>
                      <a:gd name="connsiteX218" fmla="*/ 5747 w 83052"/>
                      <a:gd name="connsiteY218" fmla="*/ 62124 h 98840"/>
                      <a:gd name="connsiteX219" fmla="*/ 5747 w 83052"/>
                      <a:gd name="connsiteY219" fmla="*/ 60551 h 98840"/>
                      <a:gd name="connsiteX220" fmla="*/ 3206 w 83052"/>
                      <a:gd name="connsiteY220" fmla="*/ 59522 h 98840"/>
                      <a:gd name="connsiteX221" fmla="*/ 3206 w 83052"/>
                      <a:gd name="connsiteY221" fmla="*/ 55954 h 98840"/>
                      <a:gd name="connsiteX222" fmla="*/ 5263 w 83052"/>
                      <a:gd name="connsiteY222" fmla="*/ 54925 h 98840"/>
                      <a:gd name="connsiteX223" fmla="*/ 6775 w 83052"/>
                      <a:gd name="connsiteY223" fmla="*/ 54925 h 98840"/>
                      <a:gd name="connsiteX224" fmla="*/ 9860 w 83052"/>
                      <a:gd name="connsiteY224" fmla="*/ 52869 h 98840"/>
                      <a:gd name="connsiteX225" fmla="*/ 12461 w 83052"/>
                      <a:gd name="connsiteY225" fmla="*/ 51840 h 98840"/>
                      <a:gd name="connsiteX226" fmla="*/ 10949 w 83052"/>
                      <a:gd name="connsiteY226" fmla="*/ 51296 h 98840"/>
                      <a:gd name="connsiteX227" fmla="*/ 6835 w 83052"/>
                      <a:gd name="connsiteY227" fmla="*/ 52324 h 98840"/>
                      <a:gd name="connsiteX228" fmla="*/ 4295 w 83052"/>
                      <a:gd name="connsiteY228" fmla="*/ 51296 h 98840"/>
                      <a:gd name="connsiteX229" fmla="*/ 2722 w 83052"/>
                      <a:gd name="connsiteY229" fmla="*/ 49784 h 98840"/>
                      <a:gd name="connsiteX230" fmla="*/ 15062 w 83052"/>
                      <a:gd name="connsiteY230" fmla="*/ 47727 h 9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83052" h="98840">
                        <a:moveTo>
                          <a:pt x="14820" y="47727"/>
                        </a:moveTo>
                        <a:lnTo>
                          <a:pt x="15848" y="45670"/>
                        </a:lnTo>
                        <a:lnTo>
                          <a:pt x="16393" y="43613"/>
                        </a:lnTo>
                        <a:lnTo>
                          <a:pt x="16393" y="42041"/>
                        </a:lnTo>
                        <a:lnTo>
                          <a:pt x="17905" y="40528"/>
                        </a:lnTo>
                        <a:lnTo>
                          <a:pt x="19417" y="42585"/>
                        </a:lnTo>
                        <a:lnTo>
                          <a:pt x="20446" y="43613"/>
                        </a:lnTo>
                        <a:lnTo>
                          <a:pt x="22986" y="44642"/>
                        </a:lnTo>
                        <a:lnTo>
                          <a:pt x="25043" y="44642"/>
                        </a:lnTo>
                        <a:lnTo>
                          <a:pt x="24014" y="43069"/>
                        </a:lnTo>
                        <a:lnTo>
                          <a:pt x="22986" y="42041"/>
                        </a:lnTo>
                        <a:lnTo>
                          <a:pt x="21958" y="41557"/>
                        </a:lnTo>
                        <a:lnTo>
                          <a:pt x="20385" y="41557"/>
                        </a:lnTo>
                        <a:lnTo>
                          <a:pt x="19901" y="40528"/>
                        </a:lnTo>
                        <a:lnTo>
                          <a:pt x="18873" y="39016"/>
                        </a:lnTo>
                        <a:lnTo>
                          <a:pt x="19417" y="37443"/>
                        </a:lnTo>
                        <a:lnTo>
                          <a:pt x="20446" y="36415"/>
                        </a:lnTo>
                        <a:lnTo>
                          <a:pt x="18873" y="34843"/>
                        </a:lnTo>
                        <a:lnTo>
                          <a:pt x="17361" y="33814"/>
                        </a:lnTo>
                        <a:lnTo>
                          <a:pt x="16332" y="33330"/>
                        </a:lnTo>
                        <a:lnTo>
                          <a:pt x="15304" y="31273"/>
                        </a:lnTo>
                        <a:lnTo>
                          <a:pt x="16332" y="30245"/>
                        </a:lnTo>
                        <a:lnTo>
                          <a:pt x="14760" y="30790"/>
                        </a:lnTo>
                        <a:lnTo>
                          <a:pt x="13247" y="31818"/>
                        </a:lnTo>
                        <a:lnTo>
                          <a:pt x="13731" y="32846"/>
                        </a:lnTo>
                        <a:lnTo>
                          <a:pt x="13247" y="34419"/>
                        </a:lnTo>
                        <a:lnTo>
                          <a:pt x="15304" y="35447"/>
                        </a:lnTo>
                        <a:lnTo>
                          <a:pt x="15848" y="37988"/>
                        </a:lnTo>
                        <a:lnTo>
                          <a:pt x="14820" y="39500"/>
                        </a:lnTo>
                        <a:lnTo>
                          <a:pt x="14820" y="41012"/>
                        </a:lnTo>
                        <a:lnTo>
                          <a:pt x="14336" y="42585"/>
                        </a:lnTo>
                        <a:lnTo>
                          <a:pt x="13308" y="42585"/>
                        </a:lnTo>
                        <a:lnTo>
                          <a:pt x="12279" y="44642"/>
                        </a:lnTo>
                        <a:lnTo>
                          <a:pt x="10767" y="43613"/>
                        </a:lnTo>
                        <a:lnTo>
                          <a:pt x="10223" y="42585"/>
                        </a:lnTo>
                        <a:lnTo>
                          <a:pt x="8166" y="42041"/>
                        </a:lnTo>
                        <a:lnTo>
                          <a:pt x="6654" y="41012"/>
                        </a:lnTo>
                        <a:lnTo>
                          <a:pt x="5142" y="41557"/>
                        </a:lnTo>
                        <a:lnTo>
                          <a:pt x="3085" y="42041"/>
                        </a:lnTo>
                        <a:lnTo>
                          <a:pt x="1028" y="41012"/>
                        </a:lnTo>
                        <a:lnTo>
                          <a:pt x="0" y="38472"/>
                        </a:lnTo>
                        <a:lnTo>
                          <a:pt x="2057" y="37443"/>
                        </a:lnTo>
                        <a:lnTo>
                          <a:pt x="3629" y="36960"/>
                        </a:lnTo>
                        <a:lnTo>
                          <a:pt x="8227" y="36960"/>
                        </a:lnTo>
                        <a:lnTo>
                          <a:pt x="10283" y="35931"/>
                        </a:lnTo>
                        <a:lnTo>
                          <a:pt x="7198" y="35447"/>
                        </a:lnTo>
                        <a:lnTo>
                          <a:pt x="4597" y="34419"/>
                        </a:lnTo>
                        <a:lnTo>
                          <a:pt x="4113" y="32362"/>
                        </a:lnTo>
                        <a:lnTo>
                          <a:pt x="6654" y="31879"/>
                        </a:lnTo>
                        <a:lnTo>
                          <a:pt x="4113" y="30850"/>
                        </a:lnTo>
                        <a:lnTo>
                          <a:pt x="2057" y="27765"/>
                        </a:lnTo>
                        <a:lnTo>
                          <a:pt x="3629" y="25708"/>
                        </a:lnTo>
                        <a:lnTo>
                          <a:pt x="5142" y="25708"/>
                        </a:lnTo>
                        <a:lnTo>
                          <a:pt x="6170" y="25225"/>
                        </a:lnTo>
                        <a:lnTo>
                          <a:pt x="7743" y="27281"/>
                        </a:lnTo>
                        <a:lnTo>
                          <a:pt x="9315" y="27765"/>
                        </a:lnTo>
                        <a:lnTo>
                          <a:pt x="10828" y="29822"/>
                        </a:lnTo>
                        <a:lnTo>
                          <a:pt x="11856" y="28249"/>
                        </a:lnTo>
                        <a:lnTo>
                          <a:pt x="11372" y="26192"/>
                        </a:lnTo>
                        <a:lnTo>
                          <a:pt x="11372" y="23652"/>
                        </a:lnTo>
                        <a:lnTo>
                          <a:pt x="12400" y="21595"/>
                        </a:lnTo>
                        <a:lnTo>
                          <a:pt x="11856" y="19539"/>
                        </a:lnTo>
                        <a:lnTo>
                          <a:pt x="12400" y="18510"/>
                        </a:lnTo>
                        <a:lnTo>
                          <a:pt x="14941" y="19539"/>
                        </a:lnTo>
                        <a:lnTo>
                          <a:pt x="15969" y="19054"/>
                        </a:lnTo>
                        <a:lnTo>
                          <a:pt x="14457" y="17482"/>
                        </a:lnTo>
                        <a:lnTo>
                          <a:pt x="13913" y="15425"/>
                        </a:lnTo>
                        <a:lnTo>
                          <a:pt x="14457" y="11856"/>
                        </a:lnTo>
                        <a:lnTo>
                          <a:pt x="15485" y="10828"/>
                        </a:lnTo>
                        <a:lnTo>
                          <a:pt x="15001" y="9255"/>
                        </a:lnTo>
                        <a:lnTo>
                          <a:pt x="16030" y="7198"/>
                        </a:lnTo>
                        <a:lnTo>
                          <a:pt x="15485" y="5142"/>
                        </a:lnTo>
                        <a:lnTo>
                          <a:pt x="13973" y="5142"/>
                        </a:lnTo>
                        <a:lnTo>
                          <a:pt x="13489" y="4114"/>
                        </a:lnTo>
                        <a:lnTo>
                          <a:pt x="15546" y="3085"/>
                        </a:lnTo>
                        <a:lnTo>
                          <a:pt x="16574" y="2057"/>
                        </a:lnTo>
                        <a:lnTo>
                          <a:pt x="19659" y="1573"/>
                        </a:lnTo>
                        <a:lnTo>
                          <a:pt x="22260" y="1573"/>
                        </a:lnTo>
                        <a:lnTo>
                          <a:pt x="24801" y="0"/>
                        </a:lnTo>
                        <a:lnTo>
                          <a:pt x="27402" y="1029"/>
                        </a:lnTo>
                        <a:cubicBezTo>
                          <a:pt x="32665" y="6231"/>
                          <a:pt x="33874" y="5202"/>
                          <a:pt x="36657" y="12824"/>
                        </a:cubicBezTo>
                        <a:lnTo>
                          <a:pt x="38714" y="8711"/>
                        </a:lnTo>
                        <a:lnTo>
                          <a:pt x="40226" y="10223"/>
                        </a:lnTo>
                        <a:lnTo>
                          <a:pt x="42766" y="14820"/>
                        </a:lnTo>
                        <a:lnTo>
                          <a:pt x="43250" y="17905"/>
                        </a:lnTo>
                        <a:lnTo>
                          <a:pt x="44279" y="19962"/>
                        </a:lnTo>
                        <a:lnTo>
                          <a:pt x="44763" y="21534"/>
                        </a:lnTo>
                        <a:lnTo>
                          <a:pt x="45791" y="24075"/>
                        </a:lnTo>
                        <a:lnTo>
                          <a:pt x="46819" y="27160"/>
                        </a:lnTo>
                        <a:lnTo>
                          <a:pt x="48331" y="28188"/>
                        </a:lnTo>
                        <a:lnTo>
                          <a:pt x="49904" y="29761"/>
                        </a:lnTo>
                        <a:cubicBezTo>
                          <a:pt x="56074" y="36960"/>
                          <a:pt x="48090" y="35508"/>
                          <a:pt x="56558" y="41557"/>
                        </a:cubicBezTo>
                        <a:lnTo>
                          <a:pt x="57586" y="44097"/>
                        </a:lnTo>
                        <a:lnTo>
                          <a:pt x="58615" y="45609"/>
                        </a:lnTo>
                        <a:lnTo>
                          <a:pt x="58070" y="47666"/>
                        </a:lnTo>
                        <a:lnTo>
                          <a:pt x="59583" y="50752"/>
                        </a:lnTo>
                        <a:lnTo>
                          <a:pt x="61095" y="51235"/>
                        </a:lnTo>
                        <a:lnTo>
                          <a:pt x="59583" y="53776"/>
                        </a:lnTo>
                        <a:lnTo>
                          <a:pt x="58070" y="54804"/>
                        </a:lnTo>
                        <a:lnTo>
                          <a:pt x="57526" y="56377"/>
                        </a:lnTo>
                        <a:lnTo>
                          <a:pt x="59583" y="55832"/>
                        </a:lnTo>
                        <a:lnTo>
                          <a:pt x="61095" y="55349"/>
                        </a:lnTo>
                        <a:lnTo>
                          <a:pt x="61095" y="57889"/>
                        </a:lnTo>
                        <a:lnTo>
                          <a:pt x="60611" y="59945"/>
                        </a:lnTo>
                        <a:lnTo>
                          <a:pt x="58010" y="60430"/>
                        </a:lnTo>
                        <a:lnTo>
                          <a:pt x="55953" y="60430"/>
                        </a:lnTo>
                        <a:lnTo>
                          <a:pt x="53413" y="59945"/>
                        </a:lnTo>
                        <a:lnTo>
                          <a:pt x="50328" y="58918"/>
                        </a:lnTo>
                        <a:lnTo>
                          <a:pt x="47787" y="58373"/>
                        </a:lnTo>
                        <a:lnTo>
                          <a:pt x="44702" y="57889"/>
                        </a:lnTo>
                        <a:lnTo>
                          <a:pt x="41617" y="56861"/>
                        </a:lnTo>
                        <a:lnTo>
                          <a:pt x="40589" y="54804"/>
                        </a:lnTo>
                        <a:lnTo>
                          <a:pt x="40589" y="53292"/>
                        </a:lnTo>
                        <a:lnTo>
                          <a:pt x="38048" y="54320"/>
                        </a:lnTo>
                        <a:lnTo>
                          <a:pt x="38048" y="57889"/>
                        </a:lnTo>
                        <a:lnTo>
                          <a:pt x="39560" y="58918"/>
                        </a:lnTo>
                        <a:lnTo>
                          <a:pt x="40105" y="60430"/>
                        </a:lnTo>
                        <a:lnTo>
                          <a:pt x="40589" y="62970"/>
                        </a:lnTo>
                        <a:lnTo>
                          <a:pt x="41617" y="60430"/>
                        </a:lnTo>
                        <a:lnTo>
                          <a:pt x="42161" y="58918"/>
                        </a:lnTo>
                        <a:lnTo>
                          <a:pt x="43674" y="59401"/>
                        </a:lnTo>
                        <a:lnTo>
                          <a:pt x="45186" y="59401"/>
                        </a:lnTo>
                        <a:lnTo>
                          <a:pt x="48271" y="59945"/>
                        </a:lnTo>
                        <a:lnTo>
                          <a:pt x="50328" y="59945"/>
                        </a:lnTo>
                        <a:lnTo>
                          <a:pt x="51356" y="61458"/>
                        </a:lnTo>
                        <a:lnTo>
                          <a:pt x="52868" y="62003"/>
                        </a:lnTo>
                        <a:lnTo>
                          <a:pt x="54380" y="63030"/>
                        </a:lnTo>
                        <a:lnTo>
                          <a:pt x="55893" y="62547"/>
                        </a:lnTo>
                        <a:lnTo>
                          <a:pt x="57949" y="62547"/>
                        </a:lnTo>
                        <a:lnTo>
                          <a:pt x="60006" y="62063"/>
                        </a:lnTo>
                        <a:lnTo>
                          <a:pt x="61518" y="61518"/>
                        </a:lnTo>
                        <a:lnTo>
                          <a:pt x="63031" y="61518"/>
                        </a:lnTo>
                        <a:lnTo>
                          <a:pt x="66116" y="61035"/>
                        </a:lnTo>
                        <a:lnTo>
                          <a:pt x="68656" y="63575"/>
                        </a:lnTo>
                        <a:lnTo>
                          <a:pt x="68172" y="65088"/>
                        </a:lnTo>
                        <a:lnTo>
                          <a:pt x="67144" y="66115"/>
                        </a:lnTo>
                        <a:lnTo>
                          <a:pt x="66599" y="67144"/>
                        </a:lnTo>
                        <a:lnTo>
                          <a:pt x="67144" y="68173"/>
                        </a:lnTo>
                        <a:lnTo>
                          <a:pt x="65087" y="69201"/>
                        </a:lnTo>
                        <a:lnTo>
                          <a:pt x="57405" y="69201"/>
                        </a:lnTo>
                        <a:lnTo>
                          <a:pt x="55893" y="68656"/>
                        </a:lnTo>
                        <a:lnTo>
                          <a:pt x="53836" y="69685"/>
                        </a:lnTo>
                        <a:lnTo>
                          <a:pt x="52808" y="71197"/>
                        </a:lnTo>
                        <a:lnTo>
                          <a:pt x="51779" y="73254"/>
                        </a:lnTo>
                        <a:lnTo>
                          <a:pt x="53836" y="74281"/>
                        </a:lnTo>
                        <a:cubicBezTo>
                          <a:pt x="58373" y="68535"/>
                          <a:pt x="60248" y="74161"/>
                          <a:pt x="67688" y="71741"/>
                        </a:cubicBezTo>
                        <a:lnTo>
                          <a:pt x="69200" y="73254"/>
                        </a:lnTo>
                        <a:lnTo>
                          <a:pt x="71741" y="73798"/>
                        </a:lnTo>
                        <a:lnTo>
                          <a:pt x="73798" y="74826"/>
                        </a:lnTo>
                        <a:lnTo>
                          <a:pt x="73314" y="76339"/>
                        </a:lnTo>
                        <a:lnTo>
                          <a:pt x="72769" y="77851"/>
                        </a:lnTo>
                        <a:lnTo>
                          <a:pt x="73798" y="79363"/>
                        </a:lnTo>
                        <a:lnTo>
                          <a:pt x="76399" y="78879"/>
                        </a:lnTo>
                        <a:lnTo>
                          <a:pt x="77911" y="78879"/>
                        </a:lnTo>
                        <a:lnTo>
                          <a:pt x="77427" y="81420"/>
                        </a:lnTo>
                        <a:lnTo>
                          <a:pt x="75854" y="81964"/>
                        </a:lnTo>
                        <a:lnTo>
                          <a:pt x="77911" y="83476"/>
                        </a:lnTo>
                        <a:lnTo>
                          <a:pt x="78939" y="83960"/>
                        </a:lnTo>
                        <a:lnTo>
                          <a:pt x="77911" y="86017"/>
                        </a:lnTo>
                        <a:lnTo>
                          <a:pt x="76399" y="87590"/>
                        </a:lnTo>
                        <a:lnTo>
                          <a:pt x="71802" y="87590"/>
                        </a:lnTo>
                        <a:lnTo>
                          <a:pt x="70229" y="88073"/>
                        </a:lnTo>
                        <a:lnTo>
                          <a:pt x="68172" y="87590"/>
                        </a:lnTo>
                        <a:lnTo>
                          <a:pt x="66116" y="87590"/>
                        </a:lnTo>
                        <a:lnTo>
                          <a:pt x="66116" y="88618"/>
                        </a:lnTo>
                        <a:lnTo>
                          <a:pt x="68656" y="89163"/>
                        </a:lnTo>
                        <a:lnTo>
                          <a:pt x="70713" y="89163"/>
                        </a:lnTo>
                        <a:lnTo>
                          <a:pt x="73798" y="89646"/>
                        </a:lnTo>
                        <a:lnTo>
                          <a:pt x="75370" y="89646"/>
                        </a:lnTo>
                        <a:lnTo>
                          <a:pt x="77427" y="89163"/>
                        </a:lnTo>
                        <a:lnTo>
                          <a:pt x="81541" y="89163"/>
                        </a:lnTo>
                        <a:lnTo>
                          <a:pt x="83053" y="90190"/>
                        </a:lnTo>
                        <a:lnTo>
                          <a:pt x="82024" y="91703"/>
                        </a:lnTo>
                        <a:lnTo>
                          <a:pt x="81480" y="92731"/>
                        </a:lnTo>
                        <a:lnTo>
                          <a:pt x="79968" y="93215"/>
                        </a:lnTo>
                        <a:lnTo>
                          <a:pt x="78455" y="94243"/>
                        </a:lnTo>
                        <a:lnTo>
                          <a:pt x="76943" y="95816"/>
                        </a:lnTo>
                        <a:lnTo>
                          <a:pt x="74887" y="95816"/>
                        </a:lnTo>
                        <a:lnTo>
                          <a:pt x="74887" y="96300"/>
                        </a:lnTo>
                        <a:lnTo>
                          <a:pt x="75915" y="97329"/>
                        </a:lnTo>
                        <a:lnTo>
                          <a:pt x="75431" y="98357"/>
                        </a:lnTo>
                        <a:lnTo>
                          <a:pt x="73858" y="98841"/>
                        </a:lnTo>
                        <a:lnTo>
                          <a:pt x="70773" y="98841"/>
                        </a:lnTo>
                        <a:lnTo>
                          <a:pt x="69261" y="97812"/>
                        </a:lnTo>
                        <a:lnTo>
                          <a:pt x="70289" y="96784"/>
                        </a:lnTo>
                        <a:lnTo>
                          <a:pt x="72346" y="96784"/>
                        </a:lnTo>
                        <a:lnTo>
                          <a:pt x="72890" y="96300"/>
                        </a:lnTo>
                        <a:lnTo>
                          <a:pt x="70834" y="95816"/>
                        </a:lnTo>
                        <a:lnTo>
                          <a:pt x="68777" y="96300"/>
                        </a:lnTo>
                        <a:lnTo>
                          <a:pt x="67749" y="96300"/>
                        </a:lnTo>
                        <a:lnTo>
                          <a:pt x="67204" y="97329"/>
                        </a:lnTo>
                        <a:lnTo>
                          <a:pt x="64664" y="98357"/>
                        </a:lnTo>
                        <a:lnTo>
                          <a:pt x="60067" y="98357"/>
                        </a:lnTo>
                        <a:cubicBezTo>
                          <a:pt x="54380" y="96482"/>
                          <a:pt x="48513" y="95695"/>
                          <a:pt x="42645" y="94788"/>
                        </a:cubicBezTo>
                        <a:cubicBezTo>
                          <a:pt x="31576" y="91037"/>
                          <a:pt x="36052" y="92369"/>
                          <a:pt x="24680" y="90190"/>
                        </a:cubicBezTo>
                        <a:lnTo>
                          <a:pt x="22623" y="89646"/>
                        </a:lnTo>
                        <a:lnTo>
                          <a:pt x="19054" y="88134"/>
                        </a:lnTo>
                        <a:lnTo>
                          <a:pt x="16514" y="87106"/>
                        </a:lnTo>
                        <a:lnTo>
                          <a:pt x="13429" y="86077"/>
                        </a:lnTo>
                        <a:lnTo>
                          <a:pt x="11372" y="83537"/>
                        </a:lnTo>
                        <a:lnTo>
                          <a:pt x="10344" y="80452"/>
                        </a:lnTo>
                        <a:lnTo>
                          <a:pt x="11856" y="78395"/>
                        </a:lnTo>
                        <a:cubicBezTo>
                          <a:pt x="22926" y="79968"/>
                          <a:pt x="33632" y="84988"/>
                          <a:pt x="43674" y="85049"/>
                        </a:cubicBezTo>
                        <a:lnTo>
                          <a:pt x="43674" y="83537"/>
                        </a:lnTo>
                        <a:lnTo>
                          <a:pt x="42161" y="83053"/>
                        </a:lnTo>
                        <a:lnTo>
                          <a:pt x="39077" y="83053"/>
                        </a:lnTo>
                        <a:lnTo>
                          <a:pt x="34479" y="82024"/>
                        </a:lnTo>
                        <a:lnTo>
                          <a:pt x="28309" y="79968"/>
                        </a:lnTo>
                        <a:lnTo>
                          <a:pt x="25224" y="77911"/>
                        </a:lnTo>
                        <a:lnTo>
                          <a:pt x="19054" y="75371"/>
                        </a:lnTo>
                        <a:lnTo>
                          <a:pt x="14457" y="72286"/>
                        </a:lnTo>
                        <a:lnTo>
                          <a:pt x="10344" y="68173"/>
                        </a:lnTo>
                        <a:lnTo>
                          <a:pt x="10344" y="65088"/>
                        </a:lnTo>
                        <a:lnTo>
                          <a:pt x="8287" y="64059"/>
                        </a:lnTo>
                        <a:lnTo>
                          <a:pt x="7803" y="64603"/>
                        </a:lnTo>
                        <a:lnTo>
                          <a:pt x="7803" y="66660"/>
                        </a:lnTo>
                        <a:lnTo>
                          <a:pt x="5747" y="65148"/>
                        </a:lnTo>
                        <a:lnTo>
                          <a:pt x="3690" y="62607"/>
                        </a:lnTo>
                        <a:lnTo>
                          <a:pt x="5747" y="62124"/>
                        </a:lnTo>
                        <a:lnTo>
                          <a:pt x="5747" y="60551"/>
                        </a:lnTo>
                        <a:lnTo>
                          <a:pt x="3206" y="59522"/>
                        </a:lnTo>
                        <a:lnTo>
                          <a:pt x="3206" y="55954"/>
                        </a:lnTo>
                        <a:lnTo>
                          <a:pt x="5263" y="54925"/>
                        </a:lnTo>
                        <a:lnTo>
                          <a:pt x="6775" y="54925"/>
                        </a:lnTo>
                        <a:lnTo>
                          <a:pt x="9860" y="52869"/>
                        </a:lnTo>
                        <a:lnTo>
                          <a:pt x="12461" y="51840"/>
                        </a:lnTo>
                        <a:lnTo>
                          <a:pt x="10949" y="51296"/>
                        </a:lnTo>
                        <a:lnTo>
                          <a:pt x="6835" y="52324"/>
                        </a:lnTo>
                        <a:lnTo>
                          <a:pt x="4295" y="51296"/>
                        </a:lnTo>
                        <a:lnTo>
                          <a:pt x="2722" y="49784"/>
                        </a:lnTo>
                        <a:cubicBezTo>
                          <a:pt x="9799" y="46517"/>
                          <a:pt x="5444" y="48029"/>
                          <a:pt x="15062" y="47727"/>
                        </a:cubicBezTo>
                      </a:path>
                    </a:pathLst>
                  </a:custGeom>
                  <a:grpFill/>
                  <a:ln w="6035" cap="flat">
                    <a:noFill/>
                    <a:prstDash val="solid"/>
                    <a:miter/>
                  </a:ln>
                </p:spPr>
                <p:txBody>
                  <a:bodyPr rtlCol="0" anchor="ctr"/>
                  <a:lstStyle/>
                  <a:p>
                    <a:endParaRPr lang="en-FI"/>
                  </a:p>
                </p:txBody>
              </p:sp>
              <p:sp>
                <p:nvSpPr>
                  <p:cNvPr id="2365" name="Freeform: Shape 1027">
                    <a:extLst>
                      <a:ext uri="{FF2B5EF4-FFF2-40B4-BE49-F238E27FC236}">
                        <a16:creationId xmlns:a16="http://schemas.microsoft.com/office/drawing/2014/main" id="{6A85CCFB-B808-D858-D4B3-A97177C758E7}"/>
                      </a:ext>
                    </a:extLst>
                  </p:cNvPr>
                  <p:cNvSpPr/>
                  <p:nvPr/>
                </p:nvSpPr>
                <p:spPr>
                  <a:xfrm>
                    <a:off x="4977282" y="6281012"/>
                    <a:ext cx="44641" cy="43068"/>
                  </a:xfrm>
                  <a:custGeom>
                    <a:avLst/>
                    <a:gdLst>
                      <a:gd name="connsiteX0" fmla="*/ 0 w 44641"/>
                      <a:gd name="connsiteY0" fmla="*/ 0 h 43068"/>
                      <a:gd name="connsiteX1" fmla="*/ 20022 w 44641"/>
                      <a:gd name="connsiteY1" fmla="*/ 12824 h 43068"/>
                      <a:gd name="connsiteX2" fmla="*/ 22079 w 44641"/>
                      <a:gd name="connsiteY2" fmla="*/ 12824 h 43068"/>
                      <a:gd name="connsiteX3" fmla="*/ 23107 w 44641"/>
                      <a:gd name="connsiteY3" fmla="*/ 13308 h 43068"/>
                      <a:gd name="connsiteX4" fmla="*/ 23591 w 44641"/>
                      <a:gd name="connsiteY4" fmla="*/ 14336 h 43068"/>
                      <a:gd name="connsiteX5" fmla="*/ 24619 w 44641"/>
                      <a:gd name="connsiteY5" fmla="*/ 16393 h 43068"/>
                      <a:gd name="connsiteX6" fmla="*/ 26132 w 44641"/>
                      <a:gd name="connsiteY6" fmla="*/ 16877 h 43068"/>
                      <a:gd name="connsiteX7" fmla="*/ 28672 w 44641"/>
                      <a:gd name="connsiteY7" fmla="*/ 17905 h 43068"/>
                      <a:gd name="connsiteX8" fmla="*/ 30729 w 44641"/>
                      <a:gd name="connsiteY8" fmla="*/ 18449 h 43068"/>
                      <a:gd name="connsiteX9" fmla="*/ 32302 w 44641"/>
                      <a:gd name="connsiteY9" fmla="*/ 19478 h 43068"/>
                      <a:gd name="connsiteX10" fmla="*/ 32786 w 44641"/>
                      <a:gd name="connsiteY10" fmla="*/ 21534 h 43068"/>
                      <a:gd name="connsiteX11" fmla="*/ 33814 w 44641"/>
                      <a:gd name="connsiteY11" fmla="*/ 24075 h 43068"/>
                      <a:gd name="connsiteX12" fmla="*/ 33330 w 44641"/>
                      <a:gd name="connsiteY12" fmla="*/ 26676 h 43068"/>
                      <a:gd name="connsiteX13" fmla="*/ 31818 w 44641"/>
                      <a:gd name="connsiteY13" fmla="*/ 28733 h 43068"/>
                      <a:gd name="connsiteX14" fmla="*/ 33874 w 44641"/>
                      <a:gd name="connsiteY14" fmla="*/ 30306 h 43068"/>
                      <a:gd name="connsiteX15" fmla="*/ 36959 w 44641"/>
                      <a:gd name="connsiteY15" fmla="*/ 31333 h 43068"/>
                      <a:gd name="connsiteX16" fmla="*/ 39016 w 44641"/>
                      <a:gd name="connsiteY16" fmla="*/ 31333 h 43068"/>
                      <a:gd name="connsiteX17" fmla="*/ 39016 w 44641"/>
                      <a:gd name="connsiteY17" fmla="*/ 29761 h 43068"/>
                      <a:gd name="connsiteX18" fmla="*/ 40528 w 44641"/>
                      <a:gd name="connsiteY18" fmla="*/ 28733 h 43068"/>
                      <a:gd name="connsiteX19" fmla="*/ 43069 w 44641"/>
                      <a:gd name="connsiteY19" fmla="*/ 29277 h 43068"/>
                      <a:gd name="connsiteX20" fmla="*/ 44642 w 44641"/>
                      <a:gd name="connsiteY20" fmla="*/ 30789 h 43068"/>
                      <a:gd name="connsiteX21" fmla="*/ 44642 w 44641"/>
                      <a:gd name="connsiteY21" fmla="*/ 33330 h 43068"/>
                      <a:gd name="connsiteX22" fmla="*/ 43613 w 44641"/>
                      <a:gd name="connsiteY22" fmla="*/ 36899 h 43068"/>
                      <a:gd name="connsiteX23" fmla="*/ 43129 w 44641"/>
                      <a:gd name="connsiteY23" fmla="*/ 39984 h 43068"/>
                      <a:gd name="connsiteX24" fmla="*/ 42645 w 44641"/>
                      <a:gd name="connsiteY24" fmla="*/ 41012 h 43068"/>
                      <a:gd name="connsiteX25" fmla="*/ 40044 w 44641"/>
                      <a:gd name="connsiteY25" fmla="*/ 41012 h 43068"/>
                      <a:gd name="connsiteX26" fmla="*/ 36959 w 44641"/>
                      <a:gd name="connsiteY26" fmla="*/ 42040 h 43068"/>
                      <a:gd name="connsiteX27" fmla="*/ 34903 w 44641"/>
                      <a:gd name="connsiteY27" fmla="*/ 42525 h 43068"/>
                      <a:gd name="connsiteX28" fmla="*/ 31818 w 44641"/>
                      <a:gd name="connsiteY28" fmla="*/ 42040 h 43068"/>
                      <a:gd name="connsiteX29" fmla="*/ 30789 w 44641"/>
                      <a:gd name="connsiteY29" fmla="*/ 41012 h 43068"/>
                      <a:gd name="connsiteX30" fmla="*/ 29277 w 44641"/>
                      <a:gd name="connsiteY30" fmla="*/ 41496 h 43068"/>
                      <a:gd name="connsiteX31" fmla="*/ 27765 w 44641"/>
                      <a:gd name="connsiteY31" fmla="*/ 43069 h 43068"/>
                      <a:gd name="connsiteX32" fmla="*/ 23652 w 44641"/>
                      <a:gd name="connsiteY32" fmla="*/ 42040 h 43068"/>
                      <a:gd name="connsiteX33" fmla="*/ 21111 w 44641"/>
                      <a:gd name="connsiteY33" fmla="*/ 42040 h 43068"/>
                      <a:gd name="connsiteX34" fmla="*/ 18570 w 44641"/>
                      <a:gd name="connsiteY34" fmla="*/ 40467 h 43068"/>
                      <a:gd name="connsiteX35" fmla="*/ 17542 w 44641"/>
                      <a:gd name="connsiteY35" fmla="*/ 37927 h 43068"/>
                      <a:gd name="connsiteX36" fmla="*/ 16514 w 44641"/>
                      <a:gd name="connsiteY36" fmla="*/ 35870 h 43068"/>
                      <a:gd name="connsiteX37" fmla="*/ 16030 w 44641"/>
                      <a:gd name="connsiteY37" fmla="*/ 34358 h 43068"/>
                      <a:gd name="connsiteX38" fmla="*/ 16514 w 44641"/>
                      <a:gd name="connsiteY38" fmla="*/ 32301 h 43068"/>
                      <a:gd name="connsiteX39" fmla="*/ 16030 w 44641"/>
                      <a:gd name="connsiteY39" fmla="*/ 31818 h 43068"/>
                      <a:gd name="connsiteX40" fmla="*/ 15002 w 44641"/>
                      <a:gd name="connsiteY40" fmla="*/ 30306 h 43068"/>
                      <a:gd name="connsiteX41" fmla="*/ 13973 w 44641"/>
                      <a:gd name="connsiteY41" fmla="*/ 30306 h 43068"/>
                      <a:gd name="connsiteX42" fmla="*/ 6775 w 44641"/>
                      <a:gd name="connsiteY42" fmla="*/ 26737 h 43068"/>
                      <a:gd name="connsiteX43" fmla="*/ 4718 w 44641"/>
                      <a:gd name="connsiteY43" fmla="*/ 24680 h 43068"/>
                      <a:gd name="connsiteX44" fmla="*/ 3690 w 44641"/>
                      <a:gd name="connsiteY44" fmla="*/ 23107 h 43068"/>
                      <a:gd name="connsiteX45" fmla="*/ 3206 w 44641"/>
                      <a:gd name="connsiteY45" fmla="*/ 22079 h 43068"/>
                      <a:gd name="connsiteX46" fmla="*/ 121 w 44641"/>
                      <a:gd name="connsiteY46" fmla="*/ 0 h 4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4641" h="43068">
                        <a:moveTo>
                          <a:pt x="0" y="0"/>
                        </a:moveTo>
                        <a:cubicBezTo>
                          <a:pt x="6835" y="3569"/>
                          <a:pt x="17058" y="4476"/>
                          <a:pt x="20022" y="12824"/>
                        </a:cubicBezTo>
                        <a:lnTo>
                          <a:pt x="22079" y="12824"/>
                        </a:lnTo>
                        <a:lnTo>
                          <a:pt x="23107" y="13308"/>
                        </a:lnTo>
                        <a:lnTo>
                          <a:pt x="23591" y="14336"/>
                        </a:lnTo>
                        <a:lnTo>
                          <a:pt x="24619" y="16393"/>
                        </a:lnTo>
                        <a:lnTo>
                          <a:pt x="26132" y="16877"/>
                        </a:lnTo>
                        <a:lnTo>
                          <a:pt x="28672" y="17905"/>
                        </a:lnTo>
                        <a:lnTo>
                          <a:pt x="30729" y="18449"/>
                        </a:lnTo>
                        <a:lnTo>
                          <a:pt x="32302" y="19478"/>
                        </a:lnTo>
                        <a:lnTo>
                          <a:pt x="32786" y="21534"/>
                        </a:lnTo>
                        <a:lnTo>
                          <a:pt x="33814" y="24075"/>
                        </a:lnTo>
                        <a:lnTo>
                          <a:pt x="33330" y="26676"/>
                        </a:lnTo>
                        <a:lnTo>
                          <a:pt x="31818" y="28733"/>
                        </a:lnTo>
                        <a:lnTo>
                          <a:pt x="33874" y="30306"/>
                        </a:lnTo>
                        <a:lnTo>
                          <a:pt x="36959" y="31333"/>
                        </a:lnTo>
                        <a:lnTo>
                          <a:pt x="39016" y="31333"/>
                        </a:lnTo>
                        <a:lnTo>
                          <a:pt x="39016" y="29761"/>
                        </a:lnTo>
                        <a:lnTo>
                          <a:pt x="40528" y="28733"/>
                        </a:lnTo>
                        <a:lnTo>
                          <a:pt x="43069" y="29277"/>
                        </a:lnTo>
                        <a:lnTo>
                          <a:pt x="44642" y="30789"/>
                        </a:lnTo>
                        <a:lnTo>
                          <a:pt x="44642" y="33330"/>
                        </a:lnTo>
                        <a:lnTo>
                          <a:pt x="43613" y="36899"/>
                        </a:lnTo>
                        <a:lnTo>
                          <a:pt x="43129" y="39984"/>
                        </a:lnTo>
                        <a:lnTo>
                          <a:pt x="42645" y="41012"/>
                        </a:lnTo>
                        <a:lnTo>
                          <a:pt x="40044" y="41012"/>
                        </a:lnTo>
                        <a:lnTo>
                          <a:pt x="36959" y="42040"/>
                        </a:lnTo>
                        <a:lnTo>
                          <a:pt x="34903" y="42525"/>
                        </a:lnTo>
                        <a:lnTo>
                          <a:pt x="31818" y="42040"/>
                        </a:lnTo>
                        <a:lnTo>
                          <a:pt x="30789" y="41012"/>
                        </a:lnTo>
                        <a:lnTo>
                          <a:pt x="29277" y="41496"/>
                        </a:lnTo>
                        <a:lnTo>
                          <a:pt x="27765" y="43069"/>
                        </a:lnTo>
                        <a:lnTo>
                          <a:pt x="23652" y="42040"/>
                        </a:lnTo>
                        <a:lnTo>
                          <a:pt x="21111" y="42040"/>
                        </a:lnTo>
                        <a:lnTo>
                          <a:pt x="18570" y="40467"/>
                        </a:lnTo>
                        <a:lnTo>
                          <a:pt x="17542" y="37927"/>
                        </a:lnTo>
                        <a:lnTo>
                          <a:pt x="16514" y="35870"/>
                        </a:lnTo>
                        <a:lnTo>
                          <a:pt x="16030" y="34358"/>
                        </a:lnTo>
                        <a:lnTo>
                          <a:pt x="16514" y="32301"/>
                        </a:lnTo>
                        <a:lnTo>
                          <a:pt x="16030" y="31818"/>
                        </a:lnTo>
                        <a:lnTo>
                          <a:pt x="15002" y="30306"/>
                        </a:lnTo>
                        <a:lnTo>
                          <a:pt x="13973" y="30306"/>
                        </a:lnTo>
                        <a:lnTo>
                          <a:pt x="6775" y="26737"/>
                        </a:lnTo>
                        <a:lnTo>
                          <a:pt x="4718" y="24680"/>
                        </a:lnTo>
                        <a:lnTo>
                          <a:pt x="3690" y="23107"/>
                        </a:lnTo>
                        <a:lnTo>
                          <a:pt x="3206" y="22079"/>
                        </a:lnTo>
                        <a:cubicBezTo>
                          <a:pt x="-1089" y="14517"/>
                          <a:pt x="423" y="8227"/>
                          <a:pt x="121" y="0"/>
                        </a:cubicBezTo>
                      </a:path>
                    </a:pathLst>
                  </a:custGeom>
                  <a:grpFill/>
                  <a:ln w="6035" cap="flat">
                    <a:noFill/>
                    <a:prstDash val="solid"/>
                    <a:miter/>
                  </a:ln>
                </p:spPr>
                <p:txBody>
                  <a:bodyPr rtlCol="0" anchor="ctr"/>
                  <a:lstStyle/>
                  <a:p>
                    <a:endParaRPr lang="en-FI"/>
                  </a:p>
                </p:txBody>
              </p:sp>
              <p:sp>
                <p:nvSpPr>
                  <p:cNvPr id="2366" name="Freeform: Shape 1028">
                    <a:extLst>
                      <a:ext uri="{FF2B5EF4-FFF2-40B4-BE49-F238E27FC236}">
                        <a16:creationId xmlns:a16="http://schemas.microsoft.com/office/drawing/2014/main" id="{14D9635F-92E1-F511-4148-3BD80E81EB78}"/>
                      </a:ext>
                    </a:extLst>
                  </p:cNvPr>
                  <p:cNvSpPr/>
                  <p:nvPr/>
                </p:nvSpPr>
                <p:spPr>
                  <a:xfrm>
                    <a:off x="5028094" y="6313857"/>
                    <a:ext cx="39016" cy="21534"/>
                  </a:xfrm>
                  <a:custGeom>
                    <a:avLst/>
                    <a:gdLst>
                      <a:gd name="connsiteX0" fmla="*/ 484 w 39016"/>
                      <a:gd name="connsiteY0" fmla="*/ 8711 h 21534"/>
                      <a:gd name="connsiteX1" fmla="*/ 5142 w 39016"/>
                      <a:gd name="connsiteY1" fmla="*/ 7682 h 21534"/>
                      <a:gd name="connsiteX2" fmla="*/ 7682 w 39016"/>
                      <a:gd name="connsiteY2" fmla="*/ 6170 h 21534"/>
                      <a:gd name="connsiteX3" fmla="*/ 10767 w 39016"/>
                      <a:gd name="connsiteY3" fmla="*/ 4597 h 21534"/>
                      <a:gd name="connsiteX4" fmla="*/ 14397 w 39016"/>
                      <a:gd name="connsiteY4" fmla="*/ 5626 h 21534"/>
                      <a:gd name="connsiteX5" fmla="*/ 18449 w 39016"/>
                      <a:gd name="connsiteY5" fmla="*/ 6170 h 21534"/>
                      <a:gd name="connsiteX6" fmla="*/ 21534 w 39016"/>
                      <a:gd name="connsiteY6" fmla="*/ 6170 h 21534"/>
                      <a:gd name="connsiteX7" fmla="*/ 24135 w 39016"/>
                      <a:gd name="connsiteY7" fmla="*/ 3569 h 21534"/>
                      <a:gd name="connsiteX8" fmla="*/ 27220 w 39016"/>
                      <a:gd name="connsiteY8" fmla="*/ 2057 h 21534"/>
                      <a:gd name="connsiteX9" fmla="*/ 29277 w 39016"/>
                      <a:gd name="connsiteY9" fmla="*/ 3085 h 21534"/>
                      <a:gd name="connsiteX10" fmla="*/ 31273 w 39016"/>
                      <a:gd name="connsiteY10" fmla="*/ 3085 h 21534"/>
                      <a:gd name="connsiteX11" fmla="*/ 34358 w 39016"/>
                      <a:gd name="connsiteY11" fmla="*/ 1512 h 21534"/>
                      <a:gd name="connsiteX12" fmla="*/ 36415 w 39016"/>
                      <a:gd name="connsiteY12" fmla="*/ 0 h 21534"/>
                      <a:gd name="connsiteX13" fmla="*/ 38472 w 39016"/>
                      <a:gd name="connsiteY13" fmla="*/ 1029 h 21534"/>
                      <a:gd name="connsiteX14" fmla="*/ 39016 w 39016"/>
                      <a:gd name="connsiteY14" fmla="*/ 2541 h 21534"/>
                      <a:gd name="connsiteX15" fmla="*/ 37443 w 39016"/>
                      <a:gd name="connsiteY15" fmla="*/ 5626 h 21534"/>
                      <a:gd name="connsiteX16" fmla="*/ 32846 w 39016"/>
                      <a:gd name="connsiteY16" fmla="*/ 8711 h 21534"/>
                      <a:gd name="connsiteX17" fmla="*/ 28733 w 39016"/>
                      <a:gd name="connsiteY17" fmla="*/ 11312 h 21534"/>
                      <a:gd name="connsiteX18" fmla="*/ 24619 w 39016"/>
                      <a:gd name="connsiteY18" fmla="*/ 12825 h 21534"/>
                      <a:gd name="connsiteX19" fmla="*/ 22079 w 39016"/>
                      <a:gd name="connsiteY19" fmla="*/ 11312 h 21534"/>
                      <a:gd name="connsiteX20" fmla="*/ 18449 w 39016"/>
                      <a:gd name="connsiteY20" fmla="*/ 12825 h 21534"/>
                      <a:gd name="connsiteX21" fmla="*/ 14880 w 39016"/>
                      <a:gd name="connsiteY21" fmla="*/ 11312 h 21534"/>
                      <a:gd name="connsiteX22" fmla="*/ 13368 w 39016"/>
                      <a:gd name="connsiteY22" fmla="*/ 12280 h 21534"/>
                      <a:gd name="connsiteX23" fmla="*/ 13368 w 39016"/>
                      <a:gd name="connsiteY23" fmla="*/ 15365 h 21534"/>
                      <a:gd name="connsiteX24" fmla="*/ 9739 w 39016"/>
                      <a:gd name="connsiteY24" fmla="*/ 18450 h 21534"/>
                      <a:gd name="connsiteX25" fmla="*/ 6654 w 39016"/>
                      <a:gd name="connsiteY25" fmla="*/ 21535 h 21534"/>
                      <a:gd name="connsiteX26" fmla="*/ 5142 w 39016"/>
                      <a:gd name="connsiteY26" fmla="*/ 20506 h 21534"/>
                      <a:gd name="connsiteX27" fmla="*/ 5626 w 39016"/>
                      <a:gd name="connsiteY27" fmla="*/ 16393 h 21534"/>
                      <a:gd name="connsiteX28" fmla="*/ 6170 w 39016"/>
                      <a:gd name="connsiteY28" fmla="*/ 12280 h 21534"/>
                      <a:gd name="connsiteX29" fmla="*/ 5142 w 39016"/>
                      <a:gd name="connsiteY29" fmla="*/ 11312 h 21534"/>
                      <a:gd name="connsiteX30" fmla="*/ 2057 w 39016"/>
                      <a:gd name="connsiteY30" fmla="*/ 13852 h 21534"/>
                      <a:gd name="connsiteX31" fmla="*/ 1028 w 39016"/>
                      <a:gd name="connsiteY31" fmla="*/ 14337 h 21534"/>
                      <a:gd name="connsiteX32" fmla="*/ 0 w 39016"/>
                      <a:gd name="connsiteY32" fmla="*/ 10284 h 21534"/>
                      <a:gd name="connsiteX33" fmla="*/ 484 w 39016"/>
                      <a:gd name="connsiteY33" fmla="*/ 8711 h 2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016" h="21534">
                        <a:moveTo>
                          <a:pt x="484" y="8711"/>
                        </a:moveTo>
                        <a:lnTo>
                          <a:pt x="5142" y="7682"/>
                        </a:lnTo>
                        <a:lnTo>
                          <a:pt x="7682" y="6170"/>
                        </a:lnTo>
                        <a:lnTo>
                          <a:pt x="10767" y="4597"/>
                        </a:lnTo>
                        <a:lnTo>
                          <a:pt x="14397" y="5626"/>
                        </a:lnTo>
                        <a:lnTo>
                          <a:pt x="18449" y="6170"/>
                        </a:lnTo>
                        <a:lnTo>
                          <a:pt x="21534" y="6170"/>
                        </a:lnTo>
                        <a:lnTo>
                          <a:pt x="24135" y="3569"/>
                        </a:lnTo>
                        <a:lnTo>
                          <a:pt x="27220" y="2057"/>
                        </a:lnTo>
                        <a:lnTo>
                          <a:pt x="29277" y="3085"/>
                        </a:lnTo>
                        <a:lnTo>
                          <a:pt x="31273" y="3085"/>
                        </a:lnTo>
                        <a:lnTo>
                          <a:pt x="34358" y="1512"/>
                        </a:lnTo>
                        <a:lnTo>
                          <a:pt x="36415" y="0"/>
                        </a:lnTo>
                        <a:lnTo>
                          <a:pt x="38472" y="1029"/>
                        </a:lnTo>
                        <a:lnTo>
                          <a:pt x="39016" y="2541"/>
                        </a:lnTo>
                        <a:lnTo>
                          <a:pt x="37443" y="5626"/>
                        </a:lnTo>
                        <a:lnTo>
                          <a:pt x="32846" y="8711"/>
                        </a:lnTo>
                        <a:lnTo>
                          <a:pt x="28733" y="11312"/>
                        </a:lnTo>
                        <a:lnTo>
                          <a:pt x="24619" y="12825"/>
                        </a:lnTo>
                        <a:lnTo>
                          <a:pt x="22079" y="11312"/>
                        </a:lnTo>
                        <a:lnTo>
                          <a:pt x="18449" y="12825"/>
                        </a:lnTo>
                        <a:lnTo>
                          <a:pt x="14880" y="11312"/>
                        </a:lnTo>
                        <a:lnTo>
                          <a:pt x="13368" y="12280"/>
                        </a:lnTo>
                        <a:lnTo>
                          <a:pt x="13368" y="15365"/>
                        </a:lnTo>
                        <a:lnTo>
                          <a:pt x="9739" y="18450"/>
                        </a:lnTo>
                        <a:lnTo>
                          <a:pt x="6654" y="21535"/>
                        </a:lnTo>
                        <a:lnTo>
                          <a:pt x="5142" y="20506"/>
                        </a:lnTo>
                        <a:lnTo>
                          <a:pt x="5626" y="16393"/>
                        </a:lnTo>
                        <a:lnTo>
                          <a:pt x="6170" y="12280"/>
                        </a:lnTo>
                        <a:lnTo>
                          <a:pt x="5142" y="11312"/>
                        </a:lnTo>
                        <a:lnTo>
                          <a:pt x="2057" y="13852"/>
                        </a:lnTo>
                        <a:lnTo>
                          <a:pt x="1028" y="14337"/>
                        </a:lnTo>
                        <a:lnTo>
                          <a:pt x="0" y="10284"/>
                        </a:lnTo>
                        <a:lnTo>
                          <a:pt x="484" y="8711"/>
                        </a:lnTo>
                      </a:path>
                    </a:pathLst>
                  </a:custGeom>
                  <a:grpFill/>
                  <a:ln w="6035" cap="flat">
                    <a:noFill/>
                    <a:prstDash val="solid"/>
                    <a:miter/>
                  </a:ln>
                </p:spPr>
                <p:txBody>
                  <a:bodyPr rtlCol="0" anchor="ctr"/>
                  <a:lstStyle/>
                  <a:p>
                    <a:endParaRPr lang="en-FI"/>
                  </a:p>
                </p:txBody>
              </p:sp>
              <p:sp>
                <p:nvSpPr>
                  <p:cNvPr id="2367" name="Freeform: Shape 1029">
                    <a:extLst>
                      <a:ext uri="{FF2B5EF4-FFF2-40B4-BE49-F238E27FC236}">
                        <a16:creationId xmlns:a16="http://schemas.microsoft.com/office/drawing/2014/main" id="{D106B059-D3D0-6F1D-E029-B6E346B4A903}"/>
                      </a:ext>
                    </a:extLst>
                  </p:cNvPr>
                  <p:cNvSpPr/>
                  <p:nvPr/>
                </p:nvSpPr>
                <p:spPr>
                  <a:xfrm>
                    <a:off x="5105037" y="6672563"/>
                    <a:ext cx="42100" cy="31334"/>
                  </a:xfrm>
                  <a:custGeom>
                    <a:avLst/>
                    <a:gdLst>
                      <a:gd name="connsiteX0" fmla="*/ 41073 w 42100"/>
                      <a:gd name="connsiteY0" fmla="*/ 0 h 31334"/>
                      <a:gd name="connsiteX1" fmla="*/ 42101 w 42100"/>
                      <a:gd name="connsiteY1" fmla="*/ 3085 h 31334"/>
                      <a:gd name="connsiteX2" fmla="*/ 40589 w 42100"/>
                      <a:gd name="connsiteY2" fmla="*/ 3569 h 31334"/>
                      <a:gd name="connsiteX3" fmla="*/ 39560 w 42100"/>
                      <a:gd name="connsiteY3" fmla="*/ 5626 h 31334"/>
                      <a:gd name="connsiteX4" fmla="*/ 40044 w 42100"/>
                      <a:gd name="connsiteY4" fmla="*/ 8711 h 31334"/>
                      <a:gd name="connsiteX5" fmla="*/ 35447 w 42100"/>
                      <a:gd name="connsiteY5" fmla="*/ 8711 h 31334"/>
                      <a:gd name="connsiteX6" fmla="*/ 32362 w 42100"/>
                      <a:gd name="connsiteY6" fmla="*/ 9255 h 31334"/>
                      <a:gd name="connsiteX7" fmla="*/ 29822 w 42100"/>
                      <a:gd name="connsiteY7" fmla="*/ 10283 h 31334"/>
                      <a:gd name="connsiteX8" fmla="*/ 28249 w 42100"/>
                      <a:gd name="connsiteY8" fmla="*/ 11312 h 31334"/>
                      <a:gd name="connsiteX9" fmla="*/ 26737 w 42100"/>
                      <a:gd name="connsiteY9" fmla="*/ 12824 h 31334"/>
                      <a:gd name="connsiteX10" fmla="*/ 25708 w 42100"/>
                      <a:gd name="connsiteY10" fmla="*/ 13368 h 31334"/>
                      <a:gd name="connsiteX11" fmla="*/ 29277 w 42100"/>
                      <a:gd name="connsiteY11" fmla="*/ 13852 h 31334"/>
                      <a:gd name="connsiteX12" fmla="*/ 34903 w 42100"/>
                      <a:gd name="connsiteY12" fmla="*/ 13852 h 31334"/>
                      <a:gd name="connsiteX13" fmla="*/ 36475 w 42100"/>
                      <a:gd name="connsiteY13" fmla="*/ 14397 h 31334"/>
                      <a:gd name="connsiteX14" fmla="*/ 34419 w 42100"/>
                      <a:gd name="connsiteY14" fmla="*/ 16937 h 31334"/>
                      <a:gd name="connsiteX15" fmla="*/ 33390 w 42100"/>
                      <a:gd name="connsiteY15" fmla="*/ 19478 h 31334"/>
                      <a:gd name="connsiteX16" fmla="*/ 31878 w 42100"/>
                      <a:gd name="connsiteY16" fmla="*/ 21050 h 31334"/>
                      <a:gd name="connsiteX17" fmla="*/ 24680 w 42100"/>
                      <a:gd name="connsiteY17" fmla="*/ 24135 h 31334"/>
                      <a:gd name="connsiteX18" fmla="*/ 21050 w 42100"/>
                      <a:gd name="connsiteY18" fmla="*/ 23108 h 31334"/>
                      <a:gd name="connsiteX19" fmla="*/ 18994 w 42100"/>
                      <a:gd name="connsiteY19" fmla="*/ 23108 h 31334"/>
                      <a:gd name="connsiteX20" fmla="*/ 17965 w 42100"/>
                      <a:gd name="connsiteY20" fmla="*/ 25164 h 31334"/>
                      <a:gd name="connsiteX21" fmla="*/ 15425 w 42100"/>
                      <a:gd name="connsiteY21" fmla="*/ 28249 h 31334"/>
                      <a:gd name="connsiteX22" fmla="*/ 10828 w 42100"/>
                      <a:gd name="connsiteY22" fmla="*/ 29277 h 31334"/>
                      <a:gd name="connsiteX23" fmla="*/ 8771 w 42100"/>
                      <a:gd name="connsiteY23" fmla="*/ 29277 h 31334"/>
                      <a:gd name="connsiteX24" fmla="*/ 6714 w 42100"/>
                      <a:gd name="connsiteY24" fmla="*/ 29761 h 31334"/>
                      <a:gd name="connsiteX25" fmla="*/ 3629 w 42100"/>
                      <a:gd name="connsiteY25" fmla="*/ 31334 h 31334"/>
                      <a:gd name="connsiteX26" fmla="*/ 544 w 42100"/>
                      <a:gd name="connsiteY26" fmla="*/ 31334 h 31334"/>
                      <a:gd name="connsiteX27" fmla="*/ 0 w 42100"/>
                      <a:gd name="connsiteY27" fmla="*/ 29761 h 31334"/>
                      <a:gd name="connsiteX28" fmla="*/ 544 w 42100"/>
                      <a:gd name="connsiteY28" fmla="*/ 27220 h 31334"/>
                      <a:gd name="connsiteX29" fmla="*/ 2057 w 42100"/>
                      <a:gd name="connsiteY29" fmla="*/ 25648 h 31334"/>
                      <a:gd name="connsiteX30" fmla="*/ 544 w 42100"/>
                      <a:gd name="connsiteY30" fmla="*/ 23591 h 31334"/>
                      <a:gd name="connsiteX31" fmla="*/ 1089 w 42100"/>
                      <a:gd name="connsiteY31" fmla="*/ 20023 h 31334"/>
                      <a:gd name="connsiteX32" fmla="*/ 2601 w 42100"/>
                      <a:gd name="connsiteY32" fmla="*/ 20023 h 31334"/>
                      <a:gd name="connsiteX33" fmla="*/ 3145 w 42100"/>
                      <a:gd name="connsiteY33" fmla="*/ 21535 h 31334"/>
                      <a:gd name="connsiteX34" fmla="*/ 3629 w 42100"/>
                      <a:gd name="connsiteY34" fmla="*/ 19478 h 31334"/>
                      <a:gd name="connsiteX35" fmla="*/ 5686 w 42100"/>
                      <a:gd name="connsiteY35" fmla="*/ 20023 h 31334"/>
                      <a:gd name="connsiteX36" fmla="*/ 7198 w 42100"/>
                      <a:gd name="connsiteY36" fmla="*/ 21535 h 31334"/>
                      <a:gd name="connsiteX37" fmla="*/ 10828 w 42100"/>
                      <a:gd name="connsiteY37" fmla="*/ 18994 h 31334"/>
                      <a:gd name="connsiteX38" fmla="*/ 11312 w 42100"/>
                      <a:gd name="connsiteY38" fmla="*/ 18450 h 31334"/>
                      <a:gd name="connsiteX39" fmla="*/ 10828 w 42100"/>
                      <a:gd name="connsiteY39" fmla="*/ 17421 h 31334"/>
                      <a:gd name="connsiteX40" fmla="*/ 12340 w 42100"/>
                      <a:gd name="connsiteY40" fmla="*/ 16393 h 31334"/>
                      <a:gd name="connsiteX41" fmla="*/ 14941 w 42100"/>
                      <a:gd name="connsiteY41" fmla="*/ 15425 h 31334"/>
                      <a:gd name="connsiteX42" fmla="*/ 17965 w 42100"/>
                      <a:gd name="connsiteY42" fmla="*/ 17421 h 31334"/>
                      <a:gd name="connsiteX43" fmla="*/ 19538 w 42100"/>
                      <a:gd name="connsiteY43" fmla="*/ 17421 h 31334"/>
                      <a:gd name="connsiteX44" fmla="*/ 20022 w 42100"/>
                      <a:gd name="connsiteY44" fmla="*/ 15425 h 31334"/>
                      <a:gd name="connsiteX45" fmla="*/ 24135 w 42100"/>
                      <a:gd name="connsiteY45" fmla="*/ 15425 h 31334"/>
                      <a:gd name="connsiteX46" fmla="*/ 23107 w 42100"/>
                      <a:gd name="connsiteY46" fmla="*/ 13368 h 31334"/>
                      <a:gd name="connsiteX47" fmla="*/ 21595 w 42100"/>
                      <a:gd name="connsiteY47" fmla="*/ 12340 h 31334"/>
                      <a:gd name="connsiteX48" fmla="*/ 22079 w 42100"/>
                      <a:gd name="connsiteY48" fmla="*/ 10283 h 31334"/>
                      <a:gd name="connsiteX49" fmla="*/ 22079 w 42100"/>
                      <a:gd name="connsiteY49" fmla="*/ 9255 h 31334"/>
                      <a:gd name="connsiteX50" fmla="*/ 23107 w 42100"/>
                      <a:gd name="connsiteY50" fmla="*/ 7199 h 31334"/>
                      <a:gd name="connsiteX51" fmla="*/ 23652 w 42100"/>
                      <a:gd name="connsiteY51" fmla="*/ 5142 h 31334"/>
                      <a:gd name="connsiteX52" fmla="*/ 25164 w 42100"/>
                      <a:gd name="connsiteY52" fmla="*/ 5142 h 31334"/>
                      <a:gd name="connsiteX53" fmla="*/ 26192 w 42100"/>
                      <a:gd name="connsiteY53" fmla="*/ 6170 h 31334"/>
                      <a:gd name="connsiteX54" fmla="*/ 27765 w 42100"/>
                      <a:gd name="connsiteY54" fmla="*/ 3569 h 31334"/>
                      <a:gd name="connsiteX55" fmla="*/ 29822 w 42100"/>
                      <a:gd name="connsiteY55" fmla="*/ 3085 h 31334"/>
                      <a:gd name="connsiteX56" fmla="*/ 31334 w 42100"/>
                      <a:gd name="connsiteY56" fmla="*/ 2601 h 31334"/>
                      <a:gd name="connsiteX57" fmla="*/ 34903 w 42100"/>
                      <a:gd name="connsiteY57" fmla="*/ 1573 h 31334"/>
                      <a:gd name="connsiteX58" fmla="*/ 37988 w 42100"/>
                      <a:gd name="connsiteY58" fmla="*/ 1573 h 31334"/>
                      <a:gd name="connsiteX59" fmla="*/ 40044 w 42100"/>
                      <a:gd name="connsiteY59" fmla="*/ 0 h 31334"/>
                      <a:gd name="connsiteX60" fmla="*/ 41073 w 42100"/>
                      <a:gd name="connsiteY60" fmla="*/ 0 h 3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2100" h="31334">
                        <a:moveTo>
                          <a:pt x="41073" y="0"/>
                        </a:moveTo>
                        <a:lnTo>
                          <a:pt x="42101" y="3085"/>
                        </a:lnTo>
                        <a:lnTo>
                          <a:pt x="40589" y="3569"/>
                        </a:lnTo>
                        <a:lnTo>
                          <a:pt x="39560" y="5626"/>
                        </a:lnTo>
                        <a:lnTo>
                          <a:pt x="40044" y="8711"/>
                        </a:lnTo>
                        <a:lnTo>
                          <a:pt x="35447" y="8711"/>
                        </a:lnTo>
                        <a:lnTo>
                          <a:pt x="32362" y="9255"/>
                        </a:lnTo>
                        <a:lnTo>
                          <a:pt x="29822" y="10283"/>
                        </a:lnTo>
                        <a:lnTo>
                          <a:pt x="28249" y="11312"/>
                        </a:lnTo>
                        <a:lnTo>
                          <a:pt x="26737" y="12824"/>
                        </a:lnTo>
                        <a:lnTo>
                          <a:pt x="25708" y="13368"/>
                        </a:lnTo>
                        <a:lnTo>
                          <a:pt x="29277" y="13852"/>
                        </a:lnTo>
                        <a:lnTo>
                          <a:pt x="34903" y="13852"/>
                        </a:lnTo>
                        <a:lnTo>
                          <a:pt x="36475" y="14397"/>
                        </a:lnTo>
                        <a:lnTo>
                          <a:pt x="34419" y="16937"/>
                        </a:lnTo>
                        <a:lnTo>
                          <a:pt x="33390" y="19478"/>
                        </a:lnTo>
                        <a:lnTo>
                          <a:pt x="31878" y="21050"/>
                        </a:lnTo>
                        <a:lnTo>
                          <a:pt x="24680" y="24135"/>
                        </a:lnTo>
                        <a:lnTo>
                          <a:pt x="21050" y="23108"/>
                        </a:lnTo>
                        <a:lnTo>
                          <a:pt x="18994" y="23108"/>
                        </a:lnTo>
                        <a:lnTo>
                          <a:pt x="17965" y="25164"/>
                        </a:lnTo>
                        <a:lnTo>
                          <a:pt x="15425" y="28249"/>
                        </a:lnTo>
                        <a:lnTo>
                          <a:pt x="10828" y="29277"/>
                        </a:lnTo>
                        <a:lnTo>
                          <a:pt x="8771" y="29277"/>
                        </a:lnTo>
                        <a:lnTo>
                          <a:pt x="6714" y="29761"/>
                        </a:lnTo>
                        <a:lnTo>
                          <a:pt x="3629" y="31334"/>
                        </a:lnTo>
                        <a:lnTo>
                          <a:pt x="544" y="31334"/>
                        </a:lnTo>
                        <a:lnTo>
                          <a:pt x="0" y="29761"/>
                        </a:lnTo>
                        <a:lnTo>
                          <a:pt x="544" y="27220"/>
                        </a:lnTo>
                        <a:lnTo>
                          <a:pt x="2057" y="25648"/>
                        </a:lnTo>
                        <a:lnTo>
                          <a:pt x="544" y="23591"/>
                        </a:lnTo>
                        <a:lnTo>
                          <a:pt x="1089" y="20023"/>
                        </a:lnTo>
                        <a:lnTo>
                          <a:pt x="2601" y="20023"/>
                        </a:lnTo>
                        <a:lnTo>
                          <a:pt x="3145" y="21535"/>
                        </a:lnTo>
                        <a:lnTo>
                          <a:pt x="3629" y="19478"/>
                        </a:lnTo>
                        <a:lnTo>
                          <a:pt x="5686" y="20023"/>
                        </a:lnTo>
                        <a:lnTo>
                          <a:pt x="7198" y="21535"/>
                        </a:lnTo>
                        <a:lnTo>
                          <a:pt x="10828" y="18994"/>
                        </a:lnTo>
                        <a:lnTo>
                          <a:pt x="11312" y="18450"/>
                        </a:lnTo>
                        <a:lnTo>
                          <a:pt x="10828" y="17421"/>
                        </a:lnTo>
                        <a:lnTo>
                          <a:pt x="12340" y="16393"/>
                        </a:lnTo>
                        <a:lnTo>
                          <a:pt x="14941" y="15425"/>
                        </a:lnTo>
                        <a:lnTo>
                          <a:pt x="17965" y="17421"/>
                        </a:lnTo>
                        <a:lnTo>
                          <a:pt x="19538" y="17421"/>
                        </a:lnTo>
                        <a:lnTo>
                          <a:pt x="20022" y="15425"/>
                        </a:lnTo>
                        <a:lnTo>
                          <a:pt x="24135" y="15425"/>
                        </a:lnTo>
                        <a:lnTo>
                          <a:pt x="23107" y="13368"/>
                        </a:lnTo>
                        <a:lnTo>
                          <a:pt x="21595" y="12340"/>
                        </a:lnTo>
                        <a:lnTo>
                          <a:pt x="22079" y="10283"/>
                        </a:lnTo>
                        <a:lnTo>
                          <a:pt x="22079" y="9255"/>
                        </a:lnTo>
                        <a:lnTo>
                          <a:pt x="23107" y="7199"/>
                        </a:lnTo>
                        <a:lnTo>
                          <a:pt x="23652" y="5142"/>
                        </a:lnTo>
                        <a:lnTo>
                          <a:pt x="25164" y="5142"/>
                        </a:lnTo>
                        <a:lnTo>
                          <a:pt x="26192" y="6170"/>
                        </a:lnTo>
                        <a:lnTo>
                          <a:pt x="27765" y="3569"/>
                        </a:lnTo>
                        <a:lnTo>
                          <a:pt x="29822" y="3085"/>
                        </a:lnTo>
                        <a:lnTo>
                          <a:pt x="31334" y="2601"/>
                        </a:lnTo>
                        <a:lnTo>
                          <a:pt x="34903" y="1573"/>
                        </a:lnTo>
                        <a:lnTo>
                          <a:pt x="37988" y="1573"/>
                        </a:lnTo>
                        <a:lnTo>
                          <a:pt x="40044" y="0"/>
                        </a:lnTo>
                        <a:lnTo>
                          <a:pt x="41073" y="0"/>
                        </a:lnTo>
                      </a:path>
                    </a:pathLst>
                  </a:custGeom>
                  <a:grpFill/>
                  <a:ln w="6035" cap="flat">
                    <a:noFill/>
                    <a:prstDash val="solid"/>
                    <a:miter/>
                  </a:ln>
                </p:spPr>
                <p:txBody>
                  <a:bodyPr rtlCol="0" anchor="ctr"/>
                  <a:lstStyle/>
                  <a:p>
                    <a:endParaRPr lang="en-FI"/>
                  </a:p>
                </p:txBody>
              </p:sp>
              <p:sp>
                <p:nvSpPr>
                  <p:cNvPr id="704" name="Freeform: Shape 1030">
                    <a:extLst>
                      <a:ext uri="{FF2B5EF4-FFF2-40B4-BE49-F238E27FC236}">
                        <a16:creationId xmlns:a16="http://schemas.microsoft.com/office/drawing/2014/main" id="{FB83DE6F-4CC5-8041-234A-AF233714AD8D}"/>
                      </a:ext>
                    </a:extLst>
                  </p:cNvPr>
                  <p:cNvSpPr/>
                  <p:nvPr/>
                </p:nvSpPr>
                <p:spPr>
                  <a:xfrm>
                    <a:off x="5169278" y="6632903"/>
                    <a:ext cx="20445" cy="18609"/>
                  </a:xfrm>
                  <a:custGeom>
                    <a:avLst/>
                    <a:gdLst>
                      <a:gd name="connsiteX0" fmla="*/ 2480 w 20445"/>
                      <a:gd name="connsiteY0" fmla="*/ 160 h 18609"/>
                      <a:gd name="connsiteX1" fmla="*/ 11735 w 20445"/>
                      <a:gd name="connsiteY1" fmla="*/ 6814 h 18609"/>
                      <a:gd name="connsiteX2" fmla="*/ 14276 w 20445"/>
                      <a:gd name="connsiteY2" fmla="*/ 7359 h 18609"/>
                      <a:gd name="connsiteX3" fmla="*/ 18389 w 20445"/>
                      <a:gd name="connsiteY3" fmla="*/ 7842 h 18609"/>
                      <a:gd name="connsiteX4" fmla="*/ 20446 w 20445"/>
                      <a:gd name="connsiteY4" fmla="*/ 10383 h 18609"/>
                      <a:gd name="connsiteX5" fmla="*/ 19962 w 20445"/>
                      <a:gd name="connsiteY5" fmla="*/ 12440 h 18609"/>
                      <a:gd name="connsiteX6" fmla="*/ 15848 w 20445"/>
                      <a:gd name="connsiteY6" fmla="*/ 11956 h 18609"/>
                      <a:gd name="connsiteX7" fmla="*/ 12279 w 20445"/>
                      <a:gd name="connsiteY7" fmla="*/ 10383 h 18609"/>
                      <a:gd name="connsiteX8" fmla="*/ 12279 w 20445"/>
                      <a:gd name="connsiteY8" fmla="*/ 12440 h 18609"/>
                      <a:gd name="connsiteX9" fmla="*/ 16393 w 20445"/>
                      <a:gd name="connsiteY9" fmla="*/ 14496 h 18609"/>
                      <a:gd name="connsiteX10" fmla="*/ 18449 w 20445"/>
                      <a:gd name="connsiteY10" fmla="*/ 16553 h 18609"/>
                      <a:gd name="connsiteX11" fmla="*/ 17966 w 20445"/>
                      <a:gd name="connsiteY11" fmla="*/ 18610 h 18609"/>
                      <a:gd name="connsiteX12" fmla="*/ 12824 w 20445"/>
                      <a:gd name="connsiteY12" fmla="*/ 17581 h 18609"/>
                      <a:gd name="connsiteX13" fmla="*/ 8711 w 20445"/>
                      <a:gd name="connsiteY13" fmla="*/ 14496 h 18609"/>
                      <a:gd name="connsiteX14" fmla="*/ 6170 w 20445"/>
                      <a:gd name="connsiteY14" fmla="*/ 11956 h 18609"/>
                      <a:gd name="connsiteX15" fmla="*/ 3085 w 20445"/>
                      <a:gd name="connsiteY15" fmla="*/ 7842 h 18609"/>
                      <a:gd name="connsiteX16" fmla="*/ 0 w 20445"/>
                      <a:gd name="connsiteY16" fmla="*/ 5302 h 18609"/>
                      <a:gd name="connsiteX17" fmla="*/ 1028 w 20445"/>
                      <a:gd name="connsiteY17" fmla="*/ 1733 h 18609"/>
                      <a:gd name="connsiteX18" fmla="*/ 2541 w 20445"/>
                      <a:gd name="connsiteY18" fmla="*/ 221 h 1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45" h="18609">
                        <a:moveTo>
                          <a:pt x="2480" y="160"/>
                        </a:moveTo>
                        <a:cubicBezTo>
                          <a:pt x="7985" y="-807"/>
                          <a:pt x="9799" y="2761"/>
                          <a:pt x="11735" y="6814"/>
                        </a:cubicBezTo>
                        <a:lnTo>
                          <a:pt x="14276" y="7359"/>
                        </a:lnTo>
                        <a:lnTo>
                          <a:pt x="18389" y="7842"/>
                        </a:lnTo>
                        <a:lnTo>
                          <a:pt x="20446" y="10383"/>
                        </a:lnTo>
                        <a:lnTo>
                          <a:pt x="19962" y="12440"/>
                        </a:lnTo>
                        <a:lnTo>
                          <a:pt x="15848" y="11956"/>
                        </a:lnTo>
                        <a:lnTo>
                          <a:pt x="12279" y="10383"/>
                        </a:lnTo>
                        <a:lnTo>
                          <a:pt x="12279" y="12440"/>
                        </a:lnTo>
                        <a:lnTo>
                          <a:pt x="16393" y="14496"/>
                        </a:lnTo>
                        <a:lnTo>
                          <a:pt x="18449" y="16553"/>
                        </a:lnTo>
                        <a:lnTo>
                          <a:pt x="17966" y="18610"/>
                        </a:lnTo>
                        <a:lnTo>
                          <a:pt x="12824" y="17581"/>
                        </a:lnTo>
                        <a:lnTo>
                          <a:pt x="8711" y="14496"/>
                        </a:lnTo>
                        <a:lnTo>
                          <a:pt x="6170" y="11956"/>
                        </a:lnTo>
                        <a:lnTo>
                          <a:pt x="3085" y="7842"/>
                        </a:lnTo>
                        <a:lnTo>
                          <a:pt x="0" y="5302"/>
                        </a:lnTo>
                        <a:lnTo>
                          <a:pt x="1028" y="1733"/>
                        </a:lnTo>
                        <a:lnTo>
                          <a:pt x="2541" y="221"/>
                        </a:lnTo>
                      </a:path>
                    </a:pathLst>
                  </a:custGeom>
                  <a:grpFill/>
                  <a:ln w="6035" cap="flat">
                    <a:noFill/>
                    <a:prstDash val="solid"/>
                    <a:miter/>
                  </a:ln>
                </p:spPr>
                <p:txBody>
                  <a:bodyPr rtlCol="0" anchor="ctr"/>
                  <a:lstStyle/>
                  <a:p>
                    <a:endParaRPr lang="en-FI"/>
                  </a:p>
                </p:txBody>
              </p:sp>
              <p:sp>
                <p:nvSpPr>
                  <p:cNvPr id="705" name="Freeform: Shape 1031">
                    <a:extLst>
                      <a:ext uri="{FF2B5EF4-FFF2-40B4-BE49-F238E27FC236}">
                        <a16:creationId xmlns:a16="http://schemas.microsoft.com/office/drawing/2014/main" id="{EAC940DF-B490-E728-3BD4-C350BA8CD89D}"/>
                      </a:ext>
                    </a:extLst>
                  </p:cNvPr>
                  <p:cNvSpPr/>
                  <p:nvPr/>
                </p:nvSpPr>
                <p:spPr>
                  <a:xfrm>
                    <a:off x="5139940" y="6616126"/>
                    <a:ext cx="19538" cy="18448"/>
                  </a:xfrm>
                  <a:custGeom>
                    <a:avLst/>
                    <a:gdLst>
                      <a:gd name="connsiteX0" fmla="*/ 2057 w 19538"/>
                      <a:gd name="connsiteY0" fmla="*/ 1028 h 18448"/>
                      <a:gd name="connsiteX1" fmla="*/ 6714 w 19538"/>
                      <a:gd name="connsiteY1" fmla="*/ 0 h 18448"/>
                      <a:gd name="connsiteX2" fmla="*/ 8771 w 19538"/>
                      <a:gd name="connsiteY2" fmla="*/ 484 h 18448"/>
                      <a:gd name="connsiteX3" fmla="*/ 11312 w 19538"/>
                      <a:gd name="connsiteY3" fmla="*/ 1512 h 18448"/>
                      <a:gd name="connsiteX4" fmla="*/ 14881 w 19538"/>
                      <a:gd name="connsiteY4" fmla="*/ 2056 h 18448"/>
                      <a:gd name="connsiteX5" fmla="*/ 17482 w 19538"/>
                      <a:gd name="connsiteY5" fmla="*/ 3085 h 18448"/>
                      <a:gd name="connsiteX6" fmla="*/ 19538 w 19538"/>
                      <a:gd name="connsiteY6" fmla="*/ 4597 h 18448"/>
                      <a:gd name="connsiteX7" fmla="*/ 19538 w 19538"/>
                      <a:gd name="connsiteY7" fmla="*/ 8166 h 18448"/>
                      <a:gd name="connsiteX8" fmla="*/ 16453 w 19538"/>
                      <a:gd name="connsiteY8" fmla="*/ 12279 h 18448"/>
                      <a:gd name="connsiteX9" fmla="*/ 12340 w 19538"/>
                      <a:gd name="connsiteY9" fmla="*/ 13852 h 18448"/>
                      <a:gd name="connsiteX10" fmla="*/ 9799 w 19538"/>
                      <a:gd name="connsiteY10" fmla="*/ 15909 h 18448"/>
                      <a:gd name="connsiteX11" fmla="*/ 7743 w 19538"/>
                      <a:gd name="connsiteY11" fmla="*/ 16937 h 18448"/>
                      <a:gd name="connsiteX12" fmla="*/ 5142 w 19538"/>
                      <a:gd name="connsiteY12" fmla="*/ 17965 h 18448"/>
                      <a:gd name="connsiteX13" fmla="*/ 2601 w 19538"/>
                      <a:gd name="connsiteY13" fmla="*/ 18449 h 18448"/>
                      <a:gd name="connsiteX14" fmla="*/ 0 w 19538"/>
                      <a:gd name="connsiteY14" fmla="*/ 14880 h 18448"/>
                      <a:gd name="connsiteX15" fmla="*/ 1028 w 19538"/>
                      <a:gd name="connsiteY15" fmla="*/ 10767 h 18448"/>
                      <a:gd name="connsiteX16" fmla="*/ 1573 w 19538"/>
                      <a:gd name="connsiteY16" fmla="*/ 7682 h 18448"/>
                      <a:gd name="connsiteX17" fmla="*/ 2057 w 19538"/>
                      <a:gd name="connsiteY17" fmla="*/ 1028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38" h="18448">
                        <a:moveTo>
                          <a:pt x="2057" y="1028"/>
                        </a:moveTo>
                        <a:lnTo>
                          <a:pt x="6714" y="0"/>
                        </a:lnTo>
                        <a:lnTo>
                          <a:pt x="8771" y="484"/>
                        </a:lnTo>
                        <a:lnTo>
                          <a:pt x="11312" y="1512"/>
                        </a:lnTo>
                        <a:lnTo>
                          <a:pt x="14881" y="2056"/>
                        </a:lnTo>
                        <a:lnTo>
                          <a:pt x="17482" y="3085"/>
                        </a:lnTo>
                        <a:lnTo>
                          <a:pt x="19538" y="4597"/>
                        </a:lnTo>
                        <a:lnTo>
                          <a:pt x="19538" y="8166"/>
                        </a:lnTo>
                        <a:lnTo>
                          <a:pt x="16453" y="12279"/>
                        </a:lnTo>
                        <a:lnTo>
                          <a:pt x="12340" y="13852"/>
                        </a:lnTo>
                        <a:lnTo>
                          <a:pt x="9799" y="15909"/>
                        </a:lnTo>
                        <a:lnTo>
                          <a:pt x="7743" y="16937"/>
                        </a:lnTo>
                        <a:lnTo>
                          <a:pt x="5142" y="17965"/>
                        </a:lnTo>
                        <a:lnTo>
                          <a:pt x="2601" y="18449"/>
                        </a:lnTo>
                        <a:lnTo>
                          <a:pt x="0" y="14880"/>
                        </a:lnTo>
                        <a:lnTo>
                          <a:pt x="1028" y="10767"/>
                        </a:lnTo>
                        <a:lnTo>
                          <a:pt x="1573" y="7682"/>
                        </a:lnTo>
                        <a:lnTo>
                          <a:pt x="2057" y="1028"/>
                        </a:lnTo>
                      </a:path>
                    </a:pathLst>
                  </a:custGeom>
                  <a:grpFill/>
                  <a:ln w="6035" cap="flat">
                    <a:noFill/>
                    <a:prstDash val="solid"/>
                    <a:miter/>
                  </a:ln>
                </p:spPr>
                <p:txBody>
                  <a:bodyPr rtlCol="0" anchor="ctr"/>
                  <a:lstStyle/>
                  <a:p>
                    <a:endParaRPr lang="en-FI"/>
                  </a:p>
                </p:txBody>
              </p:sp>
              <p:sp>
                <p:nvSpPr>
                  <p:cNvPr id="706" name="Freeform: Shape 1032">
                    <a:extLst>
                      <a:ext uri="{FF2B5EF4-FFF2-40B4-BE49-F238E27FC236}">
                        <a16:creationId xmlns:a16="http://schemas.microsoft.com/office/drawing/2014/main" id="{98349D9E-7E20-7AFE-3120-154F887DA0AA}"/>
                      </a:ext>
                    </a:extLst>
                  </p:cNvPr>
                  <p:cNvSpPr/>
                  <p:nvPr/>
                </p:nvSpPr>
                <p:spPr>
                  <a:xfrm>
                    <a:off x="5172786" y="6619695"/>
                    <a:ext cx="14396" cy="16937"/>
                  </a:xfrm>
                  <a:custGeom>
                    <a:avLst/>
                    <a:gdLst>
                      <a:gd name="connsiteX0" fmla="*/ 4113 w 14396"/>
                      <a:gd name="connsiteY0" fmla="*/ 544 h 16937"/>
                      <a:gd name="connsiteX1" fmla="*/ 7743 w 14396"/>
                      <a:gd name="connsiteY1" fmla="*/ 0 h 16937"/>
                      <a:gd name="connsiteX2" fmla="*/ 10828 w 14396"/>
                      <a:gd name="connsiteY2" fmla="*/ 4114 h 16937"/>
                      <a:gd name="connsiteX3" fmla="*/ 12884 w 14396"/>
                      <a:gd name="connsiteY3" fmla="*/ 8227 h 16937"/>
                      <a:gd name="connsiteX4" fmla="*/ 13852 w 14396"/>
                      <a:gd name="connsiteY4" fmla="*/ 11795 h 16937"/>
                      <a:gd name="connsiteX5" fmla="*/ 14397 w 14396"/>
                      <a:gd name="connsiteY5" fmla="*/ 14397 h 16937"/>
                      <a:gd name="connsiteX6" fmla="*/ 10828 w 14396"/>
                      <a:gd name="connsiteY6" fmla="*/ 16937 h 16937"/>
                      <a:gd name="connsiteX7" fmla="*/ 7743 w 14396"/>
                      <a:gd name="connsiteY7" fmla="*/ 14880 h 16937"/>
                      <a:gd name="connsiteX8" fmla="*/ 4113 w 14396"/>
                      <a:gd name="connsiteY8" fmla="*/ 11795 h 16937"/>
                      <a:gd name="connsiteX9" fmla="*/ 1573 w 14396"/>
                      <a:gd name="connsiteY9" fmla="*/ 10283 h 16937"/>
                      <a:gd name="connsiteX10" fmla="*/ 0 w 14396"/>
                      <a:gd name="connsiteY10" fmla="*/ 6170 h 16937"/>
                      <a:gd name="connsiteX11" fmla="*/ 0 w 14396"/>
                      <a:gd name="connsiteY11" fmla="*/ 3569 h 16937"/>
                      <a:gd name="connsiteX12" fmla="*/ 4113 w 14396"/>
                      <a:gd name="connsiteY12" fmla="*/ 54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396" h="16937">
                        <a:moveTo>
                          <a:pt x="4113" y="544"/>
                        </a:moveTo>
                        <a:lnTo>
                          <a:pt x="7743" y="0"/>
                        </a:lnTo>
                        <a:lnTo>
                          <a:pt x="10828" y="4114"/>
                        </a:lnTo>
                        <a:lnTo>
                          <a:pt x="12884" y="8227"/>
                        </a:lnTo>
                        <a:lnTo>
                          <a:pt x="13852" y="11795"/>
                        </a:lnTo>
                        <a:lnTo>
                          <a:pt x="14397" y="14397"/>
                        </a:lnTo>
                        <a:lnTo>
                          <a:pt x="10828" y="16937"/>
                        </a:lnTo>
                        <a:lnTo>
                          <a:pt x="7743" y="14880"/>
                        </a:lnTo>
                        <a:lnTo>
                          <a:pt x="4113" y="11795"/>
                        </a:lnTo>
                        <a:lnTo>
                          <a:pt x="1573" y="10283"/>
                        </a:lnTo>
                        <a:lnTo>
                          <a:pt x="0" y="6170"/>
                        </a:lnTo>
                        <a:lnTo>
                          <a:pt x="0" y="3569"/>
                        </a:lnTo>
                        <a:lnTo>
                          <a:pt x="4113" y="544"/>
                        </a:lnTo>
                      </a:path>
                    </a:pathLst>
                  </a:custGeom>
                  <a:grpFill/>
                  <a:ln w="6035" cap="flat">
                    <a:noFill/>
                    <a:prstDash val="solid"/>
                    <a:miter/>
                  </a:ln>
                </p:spPr>
                <p:txBody>
                  <a:bodyPr rtlCol="0" anchor="ctr"/>
                  <a:lstStyle/>
                  <a:p>
                    <a:endParaRPr lang="en-FI"/>
                  </a:p>
                </p:txBody>
              </p:sp>
              <p:sp>
                <p:nvSpPr>
                  <p:cNvPr id="707" name="Freeform: Shape 1033">
                    <a:extLst>
                      <a:ext uri="{FF2B5EF4-FFF2-40B4-BE49-F238E27FC236}">
                        <a16:creationId xmlns:a16="http://schemas.microsoft.com/office/drawing/2014/main" id="{D6D28FF4-06FF-9959-A754-44E32C9EFCB9}"/>
                      </a:ext>
                    </a:extLst>
                  </p:cNvPr>
                  <p:cNvSpPr/>
                  <p:nvPr/>
                </p:nvSpPr>
                <p:spPr>
                  <a:xfrm>
                    <a:off x="5189663" y="6589390"/>
                    <a:ext cx="11856" cy="27220"/>
                  </a:xfrm>
                  <a:custGeom>
                    <a:avLst/>
                    <a:gdLst>
                      <a:gd name="connsiteX0" fmla="*/ 8287 w 11856"/>
                      <a:gd name="connsiteY0" fmla="*/ 61 h 27220"/>
                      <a:gd name="connsiteX1" fmla="*/ 9799 w 11856"/>
                      <a:gd name="connsiteY1" fmla="*/ 3629 h 27220"/>
                      <a:gd name="connsiteX2" fmla="*/ 10283 w 11856"/>
                      <a:gd name="connsiteY2" fmla="*/ 5686 h 27220"/>
                      <a:gd name="connsiteX3" fmla="*/ 9799 w 11856"/>
                      <a:gd name="connsiteY3" fmla="*/ 7199 h 27220"/>
                      <a:gd name="connsiteX4" fmla="*/ 11312 w 11856"/>
                      <a:gd name="connsiteY4" fmla="*/ 8227 h 27220"/>
                      <a:gd name="connsiteX5" fmla="*/ 11856 w 11856"/>
                      <a:gd name="connsiteY5" fmla="*/ 10283 h 27220"/>
                      <a:gd name="connsiteX6" fmla="*/ 11312 w 11856"/>
                      <a:gd name="connsiteY6" fmla="*/ 11795 h 27220"/>
                      <a:gd name="connsiteX7" fmla="*/ 11312 w 11856"/>
                      <a:gd name="connsiteY7" fmla="*/ 15909 h 27220"/>
                      <a:gd name="connsiteX8" fmla="*/ 10283 w 11856"/>
                      <a:gd name="connsiteY8" fmla="*/ 27220 h 27220"/>
                      <a:gd name="connsiteX9" fmla="*/ 5142 w 11856"/>
                      <a:gd name="connsiteY9" fmla="*/ 26737 h 27220"/>
                      <a:gd name="connsiteX10" fmla="*/ 3085 w 11856"/>
                      <a:gd name="connsiteY10" fmla="*/ 23652 h 27220"/>
                      <a:gd name="connsiteX11" fmla="*/ 2057 w 11856"/>
                      <a:gd name="connsiteY11" fmla="*/ 19538 h 27220"/>
                      <a:gd name="connsiteX12" fmla="*/ 1512 w 11856"/>
                      <a:gd name="connsiteY12" fmla="*/ 16453 h 27220"/>
                      <a:gd name="connsiteX13" fmla="*/ 0 w 11856"/>
                      <a:gd name="connsiteY13" fmla="*/ 13368 h 27220"/>
                      <a:gd name="connsiteX14" fmla="*/ 3085 w 11856"/>
                      <a:gd name="connsiteY14" fmla="*/ 11795 h 27220"/>
                      <a:gd name="connsiteX15" fmla="*/ 5142 w 11856"/>
                      <a:gd name="connsiteY15" fmla="*/ 9739 h 27220"/>
                      <a:gd name="connsiteX16" fmla="*/ 4658 w 11856"/>
                      <a:gd name="connsiteY16" fmla="*/ 6654 h 27220"/>
                      <a:gd name="connsiteX17" fmla="*/ 6170 w 11856"/>
                      <a:gd name="connsiteY17" fmla="*/ 3085 h 27220"/>
                      <a:gd name="connsiteX18" fmla="*/ 8227 w 11856"/>
                      <a:gd name="connsiteY18" fmla="*/ 0 h 2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56" h="27220">
                        <a:moveTo>
                          <a:pt x="8287" y="61"/>
                        </a:moveTo>
                        <a:lnTo>
                          <a:pt x="9799" y="3629"/>
                        </a:lnTo>
                        <a:lnTo>
                          <a:pt x="10283" y="5686"/>
                        </a:lnTo>
                        <a:lnTo>
                          <a:pt x="9799" y="7199"/>
                        </a:lnTo>
                        <a:lnTo>
                          <a:pt x="11312" y="8227"/>
                        </a:lnTo>
                        <a:lnTo>
                          <a:pt x="11856" y="10283"/>
                        </a:lnTo>
                        <a:lnTo>
                          <a:pt x="11312" y="11795"/>
                        </a:lnTo>
                        <a:lnTo>
                          <a:pt x="11312" y="15909"/>
                        </a:lnTo>
                        <a:cubicBezTo>
                          <a:pt x="9436" y="22684"/>
                          <a:pt x="12884" y="20446"/>
                          <a:pt x="10283" y="27220"/>
                        </a:cubicBezTo>
                        <a:lnTo>
                          <a:pt x="5142" y="26737"/>
                        </a:lnTo>
                        <a:lnTo>
                          <a:pt x="3085" y="23652"/>
                        </a:lnTo>
                        <a:lnTo>
                          <a:pt x="2057" y="19538"/>
                        </a:lnTo>
                        <a:lnTo>
                          <a:pt x="1512" y="16453"/>
                        </a:lnTo>
                        <a:lnTo>
                          <a:pt x="0" y="13368"/>
                        </a:lnTo>
                        <a:lnTo>
                          <a:pt x="3085" y="11795"/>
                        </a:lnTo>
                        <a:lnTo>
                          <a:pt x="5142" y="9739"/>
                        </a:lnTo>
                        <a:lnTo>
                          <a:pt x="4658" y="6654"/>
                        </a:lnTo>
                        <a:lnTo>
                          <a:pt x="6170" y="3085"/>
                        </a:lnTo>
                        <a:lnTo>
                          <a:pt x="8227" y="0"/>
                        </a:lnTo>
                      </a:path>
                    </a:pathLst>
                  </a:custGeom>
                  <a:grpFill/>
                  <a:ln w="6035" cap="flat">
                    <a:noFill/>
                    <a:prstDash val="solid"/>
                    <a:miter/>
                  </a:ln>
                </p:spPr>
                <p:txBody>
                  <a:bodyPr rtlCol="0" anchor="ctr"/>
                  <a:lstStyle/>
                  <a:p>
                    <a:endParaRPr lang="en-FI"/>
                  </a:p>
                </p:txBody>
              </p:sp>
              <p:sp>
                <p:nvSpPr>
                  <p:cNvPr id="708" name="Freeform: Shape 1034">
                    <a:extLst>
                      <a:ext uri="{FF2B5EF4-FFF2-40B4-BE49-F238E27FC236}">
                        <a16:creationId xmlns:a16="http://schemas.microsoft.com/office/drawing/2014/main" id="{1D86F9BB-672D-B455-210C-D48AB6A885F4}"/>
                      </a:ext>
                    </a:extLst>
                  </p:cNvPr>
                  <p:cNvSpPr/>
                  <p:nvPr/>
                </p:nvSpPr>
                <p:spPr>
                  <a:xfrm>
                    <a:off x="5091609" y="6365214"/>
                    <a:ext cx="71620" cy="85048"/>
                  </a:xfrm>
                  <a:custGeom>
                    <a:avLst/>
                    <a:gdLst>
                      <a:gd name="connsiteX0" fmla="*/ 20143 w 71620"/>
                      <a:gd name="connsiteY0" fmla="*/ 5081 h 85048"/>
                      <a:gd name="connsiteX1" fmla="*/ 23228 w 71620"/>
                      <a:gd name="connsiteY1" fmla="*/ 4052 h 85048"/>
                      <a:gd name="connsiteX2" fmla="*/ 26313 w 71620"/>
                      <a:gd name="connsiteY2" fmla="*/ 4052 h 85048"/>
                      <a:gd name="connsiteX3" fmla="*/ 30426 w 71620"/>
                      <a:gd name="connsiteY3" fmla="*/ 2540 h 85048"/>
                      <a:gd name="connsiteX4" fmla="*/ 33027 w 71620"/>
                      <a:gd name="connsiteY4" fmla="*/ 1512 h 85048"/>
                      <a:gd name="connsiteX5" fmla="*/ 35084 w 71620"/>
                      <a:gd name="connsiteY5" fmla="*/ 1028 h 85048"/>
                      <a:gd name="connsiteX6" fmla="*/ 39681 w 71620"/>
                      <a:gd name="connsiteY6" fmla="*/ 0 h 85048"/>
                      <a:gd name="connsiteX7" fmla="*/ 42282 w 71620"/>
                      <a:gd name="connsiteY7" fmla="*/ 484 h 85048"/>
                      <a:gd name="connsiteX8" fmla="*/ 39197 w 71620"/>
                      <a:gd name="connsiteY8" fmla="*/ 4597 h 85048"/>
                      <a:gd name="connsiteX9" fmla="*/ 36657 w 71620"/>
                      <a:gd name="connsiteY9" fmla="*/ 7137 h 85048"/>
                      <a:gd name="connsiteX10" fmla="*/ 36657 w 71620"/>
                      <a:gd name="connsiteY10" fmla="*/ 9194 h 85048"/>
                      <a:gd name="connsiteX11" fmla="*/ 38714 w 71620"/>
                      <a:gd name="connsiteY11" fmla="*/ 10222 h 85048"/>
                      <a:gd name="connsiteX12" fmla="*/ 38714 w 71620"/>
                      <a:gd name="connsiteY12" fmla="*/ 12279 h 85048"/>
                      <a:gd name="connsiteX13" fmla="*/ 42827 w 71620"/>
                      <a:gd name="connsiteY13" fmla="*/ 13307 h 85048"/>
                      <a:gd name="connsiteX14" fmla="*/ 45912 w 71620"/>
                      <a:gd name="connsiteY14" fmla="*/ 14880 h 85048"/>
                      <a:gd name="connsiteX15" fmla="*/ 47969 w 71620"/>
                      <a:gd name="connsiteY15" fmla="*/ 16393 h 85048"/>
                      <a:gd name="connsiteX16" fmla="*/ 50509 w 71620"/>
                      <a:gd name="connsiteY16" fmla="*/ 17421 h 85048"/>
                      <a:gd name="connsiteX17" fmla="*/ 52566 w 71620"/>
                      <a:gd name="connsiteY17" fmla="*/ 19478 h 85048"/>
                      <a:gd name="connsiteX18" fmla="*/ 58736 w 71620"/>
                      <a:gd name="connsiteY18" fmla="*/ 18933 h 85048"/>
                      <a:gd name="connsiteX19" fmla="*/ 62305 w 71620"/>
                      <a:gd name="connsiteY19" fmla="*/ 19961 h 85048"/>
                      <a:gd name="connsiteX20" fmla="*/ 66418 w 71620"/>
                      <a:gd name="connsiteY20" fmla="*/ 18933 h 85048"/>
                      <a:gd name="connsiteX21" fmla="*/ 68475 w 71620"/>
                      <a:gd name="connsiteY21" fmla="*/ 17905 h 85048"/>
                      <a:gd name="connsiteX22" fmla="*/ 70531 w 71620"/>
                      <a:gd name="connsiteY22" fmla="*/ 18449 h 85048"/>
                      <a:gd name="connsiteX23" fmla="*/ 71076 w 71620"/>
                      <a:gd name="connsiteY23" fmla="*/ 20505 h 85048"/>
                      <a:gd name="connsiteX24" fmla="*/ 71620 w 71620"/>
                      <a:gd name="connsiteY24" fmla="*/ 21534 h 85048"/>
                      <a:gd name="connsiteX25" fmla="*/ 69563 w 71620"/>
                      <a:gd name="connsiteY25" fmla="*/ 23107 h 85048"/>
                      <a:gd name="connsiteX26" fmla="*/ 68051 w 71620"/>
                      <a:gd name="connsiteY26" fmla="*/ 26192 h 85048"/>
                      <a:gd name="connsiteX27" fmla="*/ 64482 w 71620"/>
                      <a:gd name="connsiteY27" fmla="*/ 28248 h 85048"/>
                      <a:gd name="connsiteX28" fmla="*/ 61881 w 71620"/>
                      <a:gd name="connsiteY28" fmla="*/ 30305 h 85048"/>
                      <a:gd name="connsiteX29" fmla="*/ 59341 w 71620"/>
                      <a:gd name="connsiteY29" fmla="*/ 33874 h 85048"/>
                      <a:gd name="connsiteX30" fmla="*/ 56800 w 71620"/>
                      <a:gd name="connsiteY30" fmla="*/ 36414 h 85048"/>
                      <a:gd name="connsiteX31" fmla="*/ 53231 w 71620"/>
                      <a:gd name="connsiteY31" fmla="*/ 38472 h 85048"/>
                      <a:gd name="connsiteX32" fmla="*/ 51174 w 71620"/>
                      <a:gd name="connsiteY32" fmla="*/ 39984 h 85048"/>
                      <a:gd name="connsiteX33" fmla="*/ 49662 w 71620"/>
                      <a:gd name="connsiteY33" fmla="*/ 41496 h 85048"/>
                      <a:gd name="connsiteX34" fmla="*/ 46093 w 71620"/>
                      <a:gd name="connsiteY34" fmla="*/ 43552 h 85048"/>
                      <a:gd name="connsiteX35" fmla="*/ 42524 w 71620"/>
                      <a:gd name="connsiteY35" fmla="*/ 43552 h 85048"/>
                      <a:gd name="connsiteX36" fmla="*/ 39923 w 71620"/>
                      <a:gd name="connsiteY36" fmla="*/ 44581 h 85048"/>
                      <a:gd name="connsiteX37" fmla="*/ 41436 w 71620"/>
                      <a:gd name="connsiteY37" fmla="*/ 45609 h 85048"/>
                      <a:gd name="connsiteX38" fmla="*/ 46093 w 71620"/>
                      <a:gd name="connsiteY38" fmla="*/ 44581 h 85048"/>
                      <a:gd name="connsiteX39" fmla="*/ 48634 w 71620"/>
                      <a:gd name="connsiteY39" fmla="*/ 43552 h 85048"/>
                      <a:gd name="connsiteX40" fmla="*/ 51719 w 71620"/>
                      <a:gd name="connsiteY40" fmla="*/ 43069 h 85048"/>
                      <a:gd name="connsiteX41" fmla="*/ 51719 w 71620"/>
                      <a:gd name="connsiteY41" fmla="*/ 44581 h 85048"/>
                      <a:gd name="connsiteX42" fmla="*/ 52747 w 71620"/>
                      <a:gd name="connsiteY42" fmla="*/ 47121 h 85048"/>
                      <a:gd name="connsiteX43" fmla="*/ 52747 w 71620"/>
                      <a:gd name="connsiteY43" fmla="*/ 49662 h 85048"/>
                      <a:gd name="connsiteX44" fmla="*/ 50207 w 71620"/>
                      <a:gd name="connsiteY44" fmla="*/ 51174 h 85048"/>
                      <a:gd name="connsiteX45" fmla="*/ 47122 w 71620"/>
                      <a:gd name="connsiteY45" fmla="*/ 51174 h 85048"/>
                      <a:gd name="connsiteX46" fmla="*/ 46093 w 71620"/>
                      <a:gd name="connsiteY46" fmla="*/ 51718 h 85048"/>
                      <a:gd name="connsiteX47" fmla="*/ 37383 w 71620"/>
                      <a:gd name="connsiteY47" fmla="*/ 65571 h 85048"/>
                      <a:gd name="connsiteX48" fmla="*/ 35810 w 71620"/>
                      <a:gd name="connsiteY48" fmla="*/ 78395 h 85048"/>
                      <a:gd name="connsiteX49" fmla="*/ 33269 w 71620"/>
                      <a:gd name="connsiteY49" fmla="*/ 78939 h 85048"/>
                      <a:gd name="connsiteX50" fmla="*/ 31213 w 71620"/>
                      <a:gd name="connsiteY50" fmla="*/ 80451 h 85048"/>
                      <a:gd name="connsiteX51" fmla="*/ 27099 w 71620"/>
                      <a:gd name="connsiteY51" fmla="*/ 80451 h 85048"/>
                      <a:gd name="connsiteX52" fmla="*/ 22502 w 71620"/>
                      <a:gd name="connsiteY52" fmla="*/ 81480 h 85048"/>
                      <a:gd name="connsiteX53" fmla="*/ 17905 w 71620"/>
                      <a:gd name="connsiteY53" fmla="*/ 81963 h 85048"/>
                      <a:gd name="connsiteX54" fmla="*/ 15364 w 71620"/>
                      <a:gd name="connsiteY54" fmla="*/ 82508 h 85048"/>
                      <a:gd name="connsiteX55" fmla="*/ 12824 w 71620"/>
                      <a:gd name="connsiteY55" fmla="*/ 81480 h 85048"/>
                      <a:gd name="connsiteX56" fmla="*/ 11312 w 71620"/>
                      <a:gd name="connsiteY56" fmla="*/ 82508 h 85048"/>
                      <a:gd name="connsiteX57" fmla="*/ 9255 w 71620"/>
                      <a:gd name="connsiteY57" fmla="*/ 84020 h 85048"/>
                      <a:gd name="connsiteX58" fmla="*/ 5686 w 71620"/>
                      <a:gd name="connsiteY58" fmla="*/ 85049 h 85048"/>
                      <a:gd name="connsiteX59" fmla="*/ 4658 w 71620"/>
                      <a:gd name="connsiteY59" fmla="*/ 82992 h 85048"/>
                      <a:gd name="connsiteX60" fmla="*/ 4658 w 71620"/>
                      <a:gd name="connsiteY60" fmla="*/ 80451 h 85048"/>
                      <a:gd name="connsiteX61" fmla="*/ 4174 w 71620"/>
                      <a:gd name="connsiteY61" fmla="*/ 78939 h 85048"/>
                      <a:gd name="connsiteX62" fmla="*/ 2601 w 71620"/>
                      <a:gd name="connsiteY62" fmla="*/ 75854 h 85048"/>
                      <a:gd name="connsiteX63" fmla="*/ 1028 w 71620"/>
                      <a:gd name="connsiteY63" fmla="*/ 73314 h 85048"/>
                      <a:gd name="connsiteX64" fmla="*/ 544 w 71620"/>
                      <a:gd name="connsiteY64" fmla="*/ 70229 h 85048"/>
                      <a:gd name="connsiteX65" fmla="*/ 0 w 71620"/>
                      <a:gd name="connsiteY65" fmla="*/ 68717 h 85048"/>
                      <a:gd name="connsiteX66" fmla="*/ 0 w 71620"/>
                      <a:gd name="connsiteY66" fmla="*/ 66659 h 85048"/>
                      <a:gd name="connsiteX67" fmla="*/ 2057 w 71620"/>
                      <a:gd name="connsiteY67" fmla="*/ 65631 h 85048"/>
                      <a:gd name="connsiteX68" fmla="*/ 4113 w 71620"/>
                      <a:gd name="connsiteY68" fmla="*/ 65147 h 85048"/>
                      <a:gd name="connsiteX69" fmla="*/ 6654 w 71620"/>
                      <a:gd name="connsiteY69" fmla="*/ 64119 h 85048"/>
                      <a:gd name="connsiteX70" fmla="*/ 9739 w 71620"/>
                      <a:gd name="connsiteY70" fmla="*/ 63091 h 85048"/>
                      <a:gd name="connsiteX71" fmla="*/ 13368 w 71620"/>
                      <a:gd name="connsiteY71" fmla="*/ 61034 h 85048"/>
                      <a:gd name="connsiteX72" fmla="*/ 14397 w 71620"/>
                      <a:gd name="connsiteY72" fmla="*/ 61034 h 85048"/>
                      <a:gd name="connsiteX73" fmla="*/ 14941 w 71620"/>
                      <a:gd name="connsiteY73" fmla="*/ 63091 h 85048"/>
                      <a:gd name="connsiteX74" fmla="*/ 13913 w 71620"/>
                      <a:gd name="connsiteY74" fmla="*/ 65631 h 85048"/>
                      <a:gd name="connsiteX75" fmla="*/ 13913 w 71620"/>
                      <a:gd name="connsiteY75" fmla="*/ 66659 h 85048"/>
                      <a:gd name="connsiteX76" fmla="*/ 15485 w 71620"/>
                      <a:gd name="connsiteY76" fmla="*/ 64119 h 85048"/>
                      <a:gd name="connsiteX77" fmla="*/ 15969 w 71620"/>
                      <a:gd name="connsiteY77" fmla="*/ 62062 h 85048"/>
                      <a:gd name="connsiteX78" fmla="*/ 15969 w 71620"/>
                      <a:gd name="connsiteY78" fmla="*/ 60006 h 85048"/>
                      <a:gd name="connsiteX79" fmla="*/ 14457 w 71620"/>
                      <a:gd name="connsiteY79" fmla="*/ 58433 h 85048"/>
                      <a:gd name="connsiteX80" fmla="*/ 15969 w 71620"/>
                      <a:gd name="connsiteY80" fmla="*/ 57405 h 85048"/>
                      <a:gd name="connsiteX81" fmla="*/ 18026 w 71620"/>
                      <a:gd name="connsiteY81" fmla="*/ 55832 h 85048"/>
                      <a:gd name="connsiteX82" fmla="*/ 17542 w 71620"/>
                      <a:gd name="connsiteY82" fmla="*/ 54320 h 85048"/>
                      <a:gd name="connsiteX83" fmla="*/ 19054 w 71620"/>
                      <a:gd name="connsiteY83" fmla="*/ 52263 h 85048"/>
                      <a:gd name="connsiteX84" fmla="*/ 21111 w 71620"/>
                      <a:gd name="connsiteY84" fmla="*/ 49178 h 85048"/>
                      <a:gd name="connsiteX85" fmla="*/ 21595 w 71620"/>
                      <a:gd name="connsiteY85" fmla="*/ 48150 h 85048"/>
                      <a:gd name="connsiteX86" fmla="*/ 23652 w 71620"/>
                      <a:gd name="connsiteY86" fmla="*/ 47606 h 85048"/>
                      <a:gd name="connsiteX87" fmla="*/ 25164 w 71620"/>
                      <a:gd name="connsiteY87" fmla="*/ 46577 h 85048"/>
                      <a:gd name="connsiteX88" fmla="*/ 27765 w 71620"/>
                      <a:gd name="connsiteY88" fmla="*/ 46577 h 85048"/>
                      <a:gd name="connsiteX89" fmla="*/ 31334 w 71620"/>
                      <a:gd name="connsiteY89" fmla="*/ 46033 h 85048"/>
                      <a:gd name="connsiteX90" fmla="*/ 34419 w 71620"/>
                      <a:gd name="connsiteY90" fmla="*/ 46033 h 85048"/>
                      <a:gd name="connsiteX91" fmla="*/ 35931 w 71620"/>
                      <a:gd name="connsiteY91" fmla="*/ 45004 h 85048"/>
                      <a:gd name="connsiteX92" fmla="*/ 35447 w 71620"/>
                      <a:gd name="connsiteY92" fmla="*/ 43976 h 85048"/>
                      <a:gd name="connsiteX93" fmla="*/ 33935 w 71620"/>
                      <a:gd name="connsiteY93" fmla="*/ 44521 h 85048"/>
                      <a:gd name="connsiteX94" fmla="*/ 30366 w 71620"/>
                      <a:gd name="connsiteY94" fmla="*/ 45004 h 85048"/>
                      <a:gd name="connsiteX95" fmla="*/ 27825 w 71620"/>
                      <a:gd name="connsiteY95" fmla="*/ 45548 h 85048"/>
                      <a:gd name="connsiteX96" fmla="*/ 25224 w 71620"/>
                      <a:gd name="connsiteY96" fmla="*/ 45548 h 85048"/>
                      <a:gd name="connsiteX97" fmla="*/ 23168 w 71620"/>
                      <a:gd name="connsiteY97" fmla="*/ 46033 h 85048"/>
                      <a:gd name="connsiteX98" fmla="*/ 21111 w 71620"/>
                      <a:gd name="connsiteY98" fmla="*/ 46033 h 85048"/>
                      <a:gd name="connsiteX99" fmla="*/ 20627 w 71620"/>
                      <a:gd name="connsiteY99" fmla="*/ 46577 h 85048"/>
                      <a:gd name="connsiteX100" fmla="*/ 28854 w 71620"/>
                      <a:gd name="connsiteY100" fmla="*/ 28612 h 85048"/>
                      <a:gd name="connsiteX101" fmla="*/ 17542 w 71620"/>
                      <a:gd name="connsiteY101" fmla="*/ 30668 h 85048"/>
                      <a:gd name="connsiteX102" fmla="*/ 2661 w 71620"/>
                      <a:gd name="connsiteY102" fmla="*/ 27099 h 85048"/>
                      <a:gd name="connsiteX103" fmla="*/ 1633 w 71620"/>
                      <a:gd name="connsiteY103" fmla="*/ 25042 h 85048"/>
                      <a:gd name="connsiteX104" fmla="*/ 2661 w 71620"/>
                      <a:gd name="connsiteY104" fmla="*/ 22502 h 85048"/>
                      <a:gd name="connsiteX105" fmla="*/ 3690 w 71620"/>
                      <a:gd name="connsiteY105" fmla="*/ 20990 h 85048"/>
                      <a:gd name="connsiteX106" fmla="*/ 5747 w 71620"/>
                      <a:gd name="connsiteY106" fmla="*/ 17421 h 85048"/>
                      <a:gd name="connsiteX107" fmla="*/ 5747 w 71620"/>
                      <a:gd name="connsiteY107" fmla="*/ 15848 h 85048"/>
                      <a:gd name="connsiteX108" fmla="*/ 7803 w 71620"/>
                      <a:gd name="connsiteY108" fmla="*/ 14820 h 85048"/>
                      <a:gd name="connsiteX109" fmla="*/ 7803 w 71620"/>
                      <a:gd name="connsiteY109" fmla="*/ 12218 h 85048"/>
                      <a:gd name="connsiteX110" fmla="*/ 10344 w 71620"/>
                      <a:gd name="connsiteY110" fmla="*/ 12218 h 85048"/>
                      <a:gd name="connsiteX111" fmla="*/ 12945 w 71620"/>
                      <a:gd name="connsiteY111" fmla="*/ 12763 h 85048"/>
                      <a:gd name="connsiteX112" fmla="*/ 13973 w 71620"/>
                      <a:gd name="connsiteY112" fmla="*/ 10222 h 85048"/>
                      <a:gd name="connsiteX113" fmla="*/ 12945 w 71620"/>
                      <a:gd name="connsiteY113" fmla="*/ 8650 h 85048"/>
                      <a:gd name="connsiteX114" fmla="*/ 13973 w 71620"/>
                      <a:gd name="connsiteY114" fmla="*/ 6593 h 85048"/>
                      <a:gd name="connsiteX115" fmla="*/ 12945 w 71620"/>
                      <a:gd name="connsiteY115" fmla="*/ 6593 h 85048"/>
                      <a:gd name="connsiteX116" fmla="*/ 12400 w 71620"/>
                      <a:gd name="connsiteY116" fmla="*/ 4537 h 85048"/>
                      <a:gd name="connsiteX117" fmla="*/ 15001 w 71620"/>
                      <a:gd name="connsiteY117" fmla="*/ 4537 h 85048"/>
                      <a:gd name="connsiteX118" fmla="*/ 17058 w 71620"/>
                      <a:gd name="connsiteY118" fmla="*/ 6049 h 85048"/>
                      <a:gd name="connsiteX119" fmla="*/ 20627 w 71620"/>
                      <a:gd name="connsiteY119" fmla="*/ 5020 h 8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71620" h="85048">
                        <a:moveTo>
                          <a:pt x="20143" y="5081"/>
                        </a:moveTo>
                        <a:lnTo>
                          <a:pt x="23228" y="4052"/>
                        </a:lnTo>
                        <a:lnTo>
                          <a:pt x="26313" y="4052"/>
                        </a:lnTo>
                        <a:lnTo>
                          <a:pt x="30426" y="2540"/>
                        </a:lnTo>
                        <a:lnTo>
                          <a:pt x="33027" y="1512"/>
                        </a:lnTo>
                        <a:lnTo>
                          <a:pt x="35084" y="1028"/>
                        </a:lnTo>
                        <a:lnTo>
                          <a:pt x="39681" y="0"/>
                        </a:lnTo>
                        <a:lnTo>
                          <a:pt x="42282" y="484"/>
                        </a:lnTo>
                        <a:lnTo>
                          <a:pt x="39197" y="4597"/>
                        </a:lnTo>
                        <a:lnTo>
                          <a:pt x="36657" y="7137"/>
                        </a:lnTo>
                        <a:lnTo>
                          <a:pt x="36657" y="9194"/>
                        </a:lnTo>
                        <a:lnTo>
                          <a:pt x="38714" y="10222"/>
                        </a:lnTo>
                        <a:lnTo>
                          <a:pt x="38714" y="12279"/>
                        </a:lnTo>
                        <a:lnTo>
                          <a:pt x="42827" y="13307"/>
                        </a:lnTo>
                        <a:lnTo>
                          <a:pt x="45912" y="14880"/>
                        </a:lnTo>
                        <a:lnTo>
                          <a:pt x="47969" y="16393"/>
                        </a:lnTo>
                        <a:lnTo>
                          <a:pt x="50509" y="17421"/>
                        </a:lnTo>
                        <a:lnTo>
                          <a:pt x="52566" y="19478"/>
                        </a:lnTo>
                        <a:lnTo>
                          <a:pt x="58736" y="18933"/>
                        </a:lnTo>
                        <a:lnTo>
                          <a:pt x="62305" y="19961"/>
                        </a:lnTo>
                        <a:lnTo>
                          <a:pt x="66418" y="18933"/>
                        </a:lnTo>
                        <a:lnTo>
                          <a:pt x="68475" y="17905"/>
                        </a:lnTo>
                        <a:lnTo>
                          <a:pt x="70531" y="18449"/>
                        </a:lnTo>
                        <a:lnTo>
                          <a:pt x="71076" y="20505"/>
                        </a:lnTo>
                        <a:lnTo>
                          <a:pt x="71620" y="21534"/>
                        </a:lnTo>
                        <a:lnTo>
                          <a:pt x="69563" y="23107"/>
                        </a:lnTo>
                        <a:lnTo>
                          <a:pt x="68051" y="26192"/>
                        </a:lnTo>
                        <a:lnTo>
                          <a:pt x="64482" y="28248"/>
                        </a:lnTo>
                        <a:lnTo>
                          <a:pt x="61881" y="30305"/>
                        </a:lnTo>
                        <a:lnTo>
                          <a:pt x="59341" y="33874"/>
                        </a:lnTo>
                        <a:lnTo>
                          <a:pt x="56800" y="36414"/>
                        </a:lnTo>
                        <a:lnTo>
                          <a:pt x="53231" y="38472"/>
                        </a:lnTo>
                        <a:lnTo>
                          <a:pt x="51174" y="39984"/>
                        </a:lnTo>
                        <a:lnTo>
                          <a:pt x="49662" y="41496"/>
                        </a:lnTo>
                        <a:lnTo>
                          <a:pt x="46093" y="43552"/>
                        </a:lnTo>
                        <a:lnTo>
                          <a:pt x="42524" y="43552"/>
                        </a:lnTo>
                        <a:lnTo>
                          <a:pt x="39923" y="44581"/>
                        </a:lnTo>
                        <a:lnTo>
                          <a:pt x="41436" y="45609"/>
                        </a:lnTo>
                        <a:lnTo>
                          <a:pt x="46093" y="44581"/>
                        </a:lnTo>
                        <a:lnTo>
                          <a:pt x="48634" y="43552"/>
                        </a:lnTo>
                        <a:lnTo>
                          <a:pt x="51719" y="43069"/>
                        </a:lnTo>
                        <a:lnTo>
                          <a:pt x="51719" y="44581"/>
                        </a:lnTo>
                        <a:lnTo>
                          <a:pt x="52747" y="47121"/>
                        </a:lnTo>
                        <a:lnTo>
                          <a:pt x="52747" y="49662"/>
                        </a:lnTo>
                        <a:lnTo>
                          <a:pt x="50207" y="51174"/>
                        </a:lnTo>
                        <a:lnTo>
                          <a:pt x="47122" y="51174"/>
                        </a:lnTo>
                        <a:lnTo>
                          <a:pt x="46093" y="51718"/>
                        </a:lnTo>
                        <a:cubicBezTo>
                          <a:pt x="47061" y="63091"/>
                          <a:pt x="44521" y="59764"/>
                          <a:pt x="37383" y="65571"/>
                        </a:cubicBezTo>
                        <a:cubicBezTo>
                          <a:pt x="37443" y="70591"/>
                          <a:pt x="35508" y="71438"/>
                          <a:pt x="35810" y="78395"/>
                        </a:cubicBezTo>
                        <a:lnTo>
                          <a:pt x="33269" y="78939"/>
                        </a:lnTo>
                        <a:lnTo>
                          <a:pt x="31213" y="80451"/>
                        </a:lnTo>
                        <a:lnTo>
                          <a:pt x="27099" y="80451"/>
                        </a:lnTo>
                        <a:lnTo>
                          <a:pt x="22502" y="81480"/>
                        </a:lnTo>
                        <a:lnTo>
                          <a:pt x="17905" y="81963"/>
                        </a:lnTo>
                        <a:lnTo>
                          <a:pt x="15364" y="82508"/>
                        </a:lnTo>
                        <a:lnTo>
                          <a:pt x="12824" y="81480"/>
                        </a:lnTo>
                        <a:lnTo>
                          <a:pt x="11312" y="82508"/>
                        </a:lnTo>
                        <a:lnTo>
                          <a:pt x="9255" y="84020"/>
                        </a:lnTo>
                        <a:lnTo>
                          <a:pt x="5686" y="85049"/>
                        </a:lnTo>
                        <a:lnTo>
                          <a:pt x="4658" y="82992"/>
                        </a:lnTo>
                        <a:lnTo>
                          <a:pt x="4658" y="80451"/>
                        </a:lnTo>
                        <a:lnTo>
                          <a:pt x="4174" y="78939"/>
                        </a:lnTo>
                        <a:lnTo>
                          <a:pt x="2601" y="75854"/>
                        </a:lnTo>
                        <a:lnTo>
                          <a:pt x="1028" y="73314"/>
                        </a:lnTo>
                        <a:lnTo>
                          <a:pt x="544" y="70229"/>
                        </a:lnTo>
                        <a:lnTo>
                          <a:pt x="0" y="68717"/>
                        </a:lnTo>
                        <a:lnTo>
                          <a:pt x="0" y="66659"/>
                        </a:lnTo>
                        <a:lnTo>
                          <a:pt x="2057" y="65631"/>
                        </a:lnTo>
                        <a:lnTo>
                          <a:pt x="4113" y="65147"/>
                        </a:lnTo>
                        <a:lnTo>
                          <a:pt x="6654" y="64119"/>
                        </a:lnTo>
                        <a:lnTo>
                          <a:pt x="9739" y="63091"/>
                        </a:lnTo>
                        <a:lnTo>
                          <a:pt x="13368" y="61034"/>
                        </a:lnTo>
                        <a:lnTo>
                          <a:pt x="14397" y="61034"/>
                        </a:lnTo>
                        <a:lnTo>
                          <a:pt x="14941" y="63091"/>
                        </a:lnTo>
                        <a:lnTo>
                          <a:pt x="13913" y="65631"/>
                        </a:lnTo>
                        <a:lnTo>
                          <a:pt x="13913" y="66659"/>
                        </a:lnTo>
                        <a:lnTo>
                          <a:pt x="15485" y="64119"/>
                        </a:lnTo>
                        <a:lnTo>
                          <a:pt x="15969" y="62062"/>
                        </a:lnTo>
                        <a:lnTo>
                          <a:pt x="15969" y="60006"/>
                        </a:lnTo>
                        <a:lnTo>
                          <a:pt x="14457" y="58433"/>
                        </a:lnTo>
                        <a:lnTo>
                          <a:pt x="15969" y="57405"/>
                        </a:lnTo>
                        <a:lnTo>
                          <a:pt x="18026" y="55832"/>
                        </a:lnTo>
                        <a:lnTo>
                          <a:pt x="17542" y="54320"/>
                        </a:lnTo>
                        <a:lnTo>
                          <a:pt x="19054" y="52263"/>
                        </a:lnTo>
                        <a:lnTo>
                          <a:pt x="21111" y="49178"/>
                        </a:lnTo>
                        <a:lnTo>
                          <a:pt x="21595" y="48150"/>
                        </a:lnTo>
                        <a:lnTo>
                          <a:pt x="23652" y="47606"/>
                        </a:lnTo>
                        <a:lnTo>
                          <a:pt x="25164" y="46577"/>
                        </a:lnTo>
                        <a:lnTo>
                          <a:pt x="27765" y="46577"/>
                        </a:lnTo>
                        <a:lnTo>
                          <a:pt x="31334" y="46033"/>
                        </a:lnTo>
                        <a:lnTo>
                          <a:pt x="34419" y="46033"/>
                        </a:lnTo>
                        <a:lnTo>
                          <a:pt x="35931" y="45004"/>
                        </a:lnTo>
                        <a:lnTo>
                          <a:pt x="35447" y="43976"/>
                        </a:lnTo>
                        <a:lnTo>
                          <a:pt x="33935" y="44521"/>
                        </a:lnTo>
                        <a:lnTo>
                          <a:pt x="30366" y="45004"/>
                        </a:lnTo>
                        <a:lnTo>
                          <a:pt x="27825" y="45548"/>
                        </a:lnTo>
                        <a:lnTo>
                          <a:pt x="25224" y="45548"/>
                        </a:lnTo>
                        <a:lnTo>
                          <a:pt x="23168" y="46033"/>
                        </a:lnTo>
                        <a:lnTo>
                          <a:pt x="21111" y="46033"/>
                        </a:lnTo>
                        <a:lnTo>
                          <a:pt x="20627" y="46577"/>
                        </a:lnTo>
                        <a:cubicBezTo>
                          <a:pt x="19417" y="39378"/>
                          <a:pt x="24559" y="34782"/>
                          <a:pt x="28854" y="28612"/>
                        </a:cubicBezTo>
                        <a:cubicBezTo>
                          <a:pt x="25466" y="31031"/>
                          <a:pt x="22442" y="34297"/>
                          <a:pt x="17542" y="30668"/>
                        </a:cubicBezTo>
                        <a:cubicBezTo>
                          <a:pt x="12400" y="26554"/>
                          <a:pt x="8650" y="26978"/>
                          <a:pt x="2661" y="27099"/>
                        </a:cubicBezTo>
                        <a:lnTo>
                          <a:pt x="1633" y="25042"/>
                        </a:lnTo>
                        <a:lnTo>
                          <a:pt x="2661" y="22502"/>
                        </a:lnTo>
                        <a:lnTo>
                          <a:pt x="3690" y="20990"/>
                        </a:lnTo>
                        <a:lnTo>
                          <a:pt x="5747" y="17421"/>
                        </a:lnTo>
                        <a:lnTo>
                          <a:pt x="5747" y="15848"/>
                        </a:lnTo>
                        <a:lnTo>
                          <a:pt x="7803" y="14820"/>
                        </a:lnTo>
                        <a:lnTo>
                          <a:pt x="7803" y="12218"/>
                        </a:lnTo>
                        <a:lnTo>
                          <a:pt x="10344" y="12218"/>
                        </a:lnTo>
                        <a:lnTo>
                          <a:pt x="12945" y="12763"/>
                        </a:lnTo>
                        <a:lnTo>
                          <a:pt x="13973" y="10222"/>
                        </a:lnTo>
                        <a:lnTo>
                          <a:pt x="12945" y="8650"/>
                        </a:lnTo>
                        <a:lnTo>
                          <a:pt x="13973" y="6593"/>
                        </a:lnTo>
                        <a:lnTo>
                          <a:pt x="12945" y="6593"/>
                        </a:lnTo>
                        <a:lnTo>
                          <a:pt x="12400" y="4537"/>
                        </a:lnTo>
                        <a:lnTo>
                          <a:pt x="15001" y="4537"/>
                        </a:lnTo>
                        <a:lnTo>
                          <a:pt x="17058" y="6049"/>
                        </a:lnTo>
                        <a:lnTo>
                          <a:pt x="20627" y="5020"/>
                        </a:lnTo>
                      </a:path>
                    </a:pathLst>
                  </a:custGeom>
                  <a:grpFill/>
                  <a:ln w="6035" cap="flat">
                    <a:noFill/>
                    <a:prstDash val="solid"/>
                    <a:miter/>
                  </a:ln>
                </p:spPr>
                <p:txBody>
                  <a:bodyPr rtlCol="0" anchor="ctr"/>
                  <a:lstStyle/>
                  <a:p>
                    <a:endParaRPr lang="en-FI"/>
                  </a:p>
                </p:txBody>
              </p:sp>
              <p:sp>
                <p:nvSpPr>
                  <p:cNvPr id="709" name="Freeform: Shape 1035">
                    <a:extLst>
                      <a:ext uri="{FF2B5EF4-FFF2-40B4-BE49-F238E27FC236}">
                        <a16:creationId xmlns:a16="http://schemas.microsoft.com/office/drawing/2014/main" id="{E1716364-40AC-F752-5F1E-9F017576FA25}"/>
                      </a:ext>
                    </a:extLst>
                  </p:cNvPr>
                  <p:cNvSpPr/>
                  <p:nvPr/>
                </p:nvSpPr>
                <p:spPr>
                  <a:xfrm>
                    <a:off x="5094754" y="6343619"/>
                    <a:ext cx="57465" cy="25103"/>
                  </a:xfrm>
                  <a:custGeom>
                    <a:avLst/>
                    <a:gdLst>
                      <a:gd name="connsiteX0" fmla="*/ 2117 w 57465"/>
                      <a:gd name="connsiteY0" fmla="*/ 13852 h 25103"/>
                      <a:gd name="connsiteX1" fmla="*/ 30850 w 57465"/>
                      <a:gd name="connsiteY1" fmla="*/ 5142 h 25103"/>
                      <a:gd name="connsiteX2" fmla="*/ 39077 w 57465"/>
                      <a:gd name="connsiteY2" fmla="*/ 3569 h 25103"/>
                      <a:gd name="connsiteX3" fmla="*/ 46759 w 57465"/>
                      <a:gd name="connsiteY3" fmla="*/ 2056 h 25103"/>
                      <a:gd name="connsiteX4" fmla="*/ 53413 w 57465"/>
                      <a:gd name="connsiteY4" fmla="*/ 0 h 25103"/>
                      <a:gd name="connsiteX5" fmla="*/ 55953 w 57465"/>
                      <a:gd name="connsiteY5" fmla="*/ 544 h 25103"/>
                      <a:gd name="connsiteX6" fmla="*/ 57465 w 57465"/>
                      <a:gd name="connsiteY6" fmla="*/ 2056 h 25103"/>
                      <a:gd name="connsiteX7" fmla="*/ 55953 w 57465"/>
                      <a:gd name="connsiteY7" fmla="*/ 5142 h 25103"/>
                      <a:gd name="connsiteX8" fmla="*/ 52868 w 57465"/>
                      <a:gd name="connsiteY8" fmla="*/ 5142 h 25103"/>
                      <a:gd name="connsiteX9" fmla="*/ 49783 w 57465"/>
                      <a:gd name="connsiteY9" fmla="*/ 6654 h 25103"/>
                      <a:gd name="connsiteX10" fmla="*/ 48271 w 57465"/>
                      <a:gd name="connsiteY10" fmla="*/ 8166 h 25103"/>
                      <a:gd name="connsiteX11" fmla="*/ 51356 w 57465"/>
                      <a:gd name="connsiteY11" fmla="*/ 8711 h 25103"/>
                      <a:gd name="connsiteX12" fmla="*/ 53897 w 57465"/>
                      <a:gd name="connsiteY12" fmla="*/ 8711 h 25103"/>
                      <a:gd name="connsiteX13" fmla="*/ 53413 w 57465"/>
                      <a:gd name="connsiteY13" fmla="*/ 9739 h 25103"/>
                      <a:gd name="connsiteX14" fmla="*/ 52868 w 57465"/>
                      <a:gd name="connsiteY14" fmla="*/ 10223 h 25103"/>
                      <a:gd name="connsiteX15" fmla="*/ 52384 w 57465"/>
                      <a:gd name="connsiteY15" fmla="*/ 12763 h 25103"/>
                      <a:gd name="connsiteX16" fmla="*/ 50328 w 57465"/>
                      <a:gd name="connsiteY16" fmla="*/ 14336 h 25103"/>
                      <a:gd name="connsiteX17" fmla="*/ 48755 w 57465"/>
                      <a:gd name="connsiteY17" fmla="*/ 14820 h 25103"/>
                      <a:gd name="connsiteX18" fmla="*/ 46214 w 57465"/>
                      <a:gd name="connsiteY18" fmla="*/ 15848 h 25103"/>
                      <a:gd name="connsiteX19" fmla="*/ 43613 w 57465"/>
                      <a:gd name="connsiteY19" fmla="*/ 15848 h 25103"/>
                      <a:gd name="connsiteX20" fmla="*/ 39500 w 57465"/>
                      <a:gd name="connsiteY20" fmla="*/ 16877 h 25103"/>
                      <a:gd name="connsiteX21" fmla="*/ 33874 w 57465"/>
                      <a:gd name="connsiteY21" fmla="*/ 17905 h 25103"/>
                      <a:gd name="connsiteX22" fmla="*/ 28733 w 57465"/>
                      <a:gd name="connsiteY22" fmla="*/ 20990 h 25103"/>
                      <a:gd name="connsiteX23" fmla="*/ 26676 w 57465"/>
                      <a:gd name="connsiteY23" fmla="*/ 19962 h 25103"/>
                      <a:gd name="connsiteX24" fmla="*/ 23591 w 57465"/>
                      <a:gd name="connsiteY24" fmla="*/ 22018 h 25103"/>
                      <a:gd name="connsiteX25" fmla="*/ 19478 w 57465"/>
                      <a:gd name="connsiteY25" fmla="*/ 23047 h 25103"/>
                      <a:gd name="connsiteX26" fmla="*/ 14336 w 57465"/>
                      <a:gd name="connsiteY26" fmla="*/ 24075 h 25103"/>
                      <a:gd name="connsiteX27" fmla="*/ 12279 w 57465"/>
                      <a:gd name="connsiteY27" fmla="*/ 24075 h 25103"/>
                      <a:gd name="connsiteX28" fmla="*/ 10767 w 57465"/>
                      <a:gd name="connsiteY28" fmla="*/ 23591 h 25103"/>
                      <a:gd name="connsiteX29" fmla="*/ 7682 w 57465"/>
                      <a:gd name="connsiteY29" fmla="*/ 22018 h 25103"/>
                      <a:gd name="connsiteX30" fmla="*/ 4597 w 57465"/>
                      <a:gd name="connsiteY30" fmla="*/ 22018 h 25103"/>
                      <a:gd name="connsiteX31" fmla="*/ 2057 w 57465"/>
                      <a:gd name="connsiteY31" fmla="*/ 23591 h 25103"/>
                      <a:gd name="connsiteX32" fmla="*/ 2057 w 57465"/>
                      <a:gd name="connsiteY32" fmla="*/ 25103 h 25103"/>
                      <a:gd name="connsiteX33" fmla="*/ 0 w 57465"/>
                      <a:gd name="connsiteY33" fmla="*/ 22563 h 25103"/>
                      <a:gd name="connsiteX34" fmla="*/ 544 w 57465"/>
                      <a:gd name="connsiteY34" fmla="*/ 20990 h 25103"/>
                      <a:gd name="connsiteX35" fmla="*/ 2601 w 57465"/>
                      <a:gd name="connsiteY35" fmla="*/ 19962 h 25103"/>
                      <a:gd name="connsiteX36" fmla="*/ 544 w 57465"/>
                      <a:gd name="connsiteY36" fmla="*/ 17905 h 25103"/>
                      <a:gd name="connsiteX37" fmla="*/ 1028 w 57465"/>
                      <a:gd name="connsiteY37" fmla="*/ 15848 h 25103"/>
                      <a:gd name="connsiteX38" fmla="*/ 2057 w 57465"/>
                      <a:gd name="connsiteY38" fmla="*/ 13792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465" h="25103">
                        <a:moveTo>
                          <a:pt x="2117" y="13852"/>
                        </a:moveTo>
                        <a:cubicBezTo>
                          <a:pt x="9981" y="8469"/>
                          <a:pt x="26132" y="8469"/>
                          <a:pt x="30850" y="5142"/>
                        </a:cubicBezTo>
                        <a:lnTo>
                          <a:pt x="39077" y="3569"/>
                        </a:lnTo>
                        <a:lnTo>
                          <a:pt x="46759" y="2056"/>
                        </a:lnTo>
                        <a:lnTo>
                          <a:pt x="53413" y="0"/>
                        </a:lnTo>
                        <a:lnTo>
                          <a:pt x="55953" y="544"/>
                        </a:lnTo>
                        <a:lnTo>
                          <a:pt x="57465" y="2056"/>
                        </a:lnTo>
                        <a:lnTo>
                          <a:pt x="55953" y="5142"/>
                        </a:lnTo>
                        <a:lnTo>
                          <a:pt x="52868" y="5142"/>
                        </a:lnTo>
                        <a:lnTo>
                          <a:pt x="49783" y="6654"/>
                        </a:lnTo>
                        <a:lnTo>
                          <a:pt x="48271" y="8166"/>
                        </a:lnTo>
                        <a:lnTo>
                          <a:pt x="51356" y="8711"/>
                        </a:lnTo>
                        <a:lnTo>
                          <a:pt x="53897" y="8711"/>
                        </a:lnTo>
                        <a:lnTo>
                          <a:pt x="53413" y="9739"/>
                        </a:lnTo>
                        <a:lnTo>
                          <a:pt x="52868" y="10223"/>
                        </a:lnTo>
                        <a:lnTo>
                          <a:pt x="52384" y="12763"/>
                        </a:lnTo>
                        <a:lnTo>
                          <a:pt x="50328" y="14336"/>
                        </a:lnTo>
                        <a:lnTo>
                          <a:pt x="48755" y="14820"/>
                        </a:lnTo>
                        <a:lnTo>
                          <a:pt x="46214" y="15848"/>
                        </a:lnTo>
                        <a:lnTo>
                          <a:pt x="43613" y="15848"/>
                        </a:lnTo>
                        <a:lnTo>
                          <a:pt x="39500" y="16877"/>
                        </a:lnTo>
                        <a:lnTo>
                          <a:pt x="33874" y="17905"/>
                        </a:lnTo>
                        <a:lnTo>
                          <a:pt x="28733" y="20990"/>
                        </a:lnTo>
                        <a:lnTo>
                          <a:pt x="26676" y="19962"/>
                        </a:lnTo>
                        <a:lnTo>
                          <a:pt x="23591" y="22018"/>
                        </a:lnTo>
                        <a:lnTo>
                          <a:pt x="19478" y="23047"/>
                        </a:lnTo>
                        <a:lnTo>
                          <a:pt x="14336" y="24075"/>
                        </a:lnTo>
                        <a:lnTo>
                          <a:pt x="12279" y="24075"/>
                        </a:lnTo>
                        <a:lnTo>
                          <a:pt x="10767" y="23591"/>
                        </a:lnTo>
                        <a:lnTo>
                          <a:pt x="7682" y="22018"/>
                        </a:lnTo>
                        <a:lnTo>
                          <a:pt x="4597" y="22018"/>
                        </a:lnTo>
                        <a:lnTo>
                          <a:pt x="2057" y="23591"/>
                        </a:lnTo>
                        <a:lnTo>
                          <a:pt x="2057" y="25103"/>
                        </a:lnTo>
                        <a:lnTo>
                          <a:pt x="0" y="22563"/>
                        </a:lnTo>
                        <a:lnTo>
                          <a:pt x="544" y="20990"/>
                        </a:lnTo>
                        <a:lnTo>
                          <a:pt x="2601" y="19962"/>
                        </a:lnTo>
                        <a:lnTo>
                          <a:pt x="544" y="17905"/>
                        </a:lnTo>
                        <a:lnTo>
                          <a:pt x="1028" y="15848"/>
                        </a:lnTo>
                        <a:lnTo>
                          <a:pt x="2057" y="13792"/>
                        </a:lnTo>
                      </a:path>
                    </a:pathLst>
                  </a:custGeom>
                  <a:grpFill/>
                  <a:ln w="6035" cap="flat">
                    <a:noFill/>
                    <a:prstDash val="solid"/>
                    <a:miter/>
                  </a:ln>
                </p:spPr>
                <p:txBody>
                  <a:bodyPr rtlCol="0" anchor="ctr"/>
                  <a:lstStyle/>
                  <a:p>
                    <a:endParaRPr lang="en-FI"/>
                  </a:p>
                </p:txBody>
              </p:sp>
              <p:sp>
                <p:nvSpPr>
                  <p:cNvPr id="710" name="Freeform: Shape 1036">
                    <a:extLst>
                      <a:ext uri="{FF2B5EF4-FFF2-40B4-BE49-F238E27FC236}">
                        <a16:creationId xmlns:a16="http://schemas.microsoft.com/office/drawing/2014/main" id="{3D87C641-ED6B-3C24-7C71-94D1333FFE02}"/>
                      </a:ext>
                    </a:extLst>
                  </p:cNvPr>
                  <p:cNvSpPr/>
                  <p:nvPr/>
                </p:nvSpPr>
                <p:spPr>
                  <a:xfrm>
                    <a:off x="5135887" y="6362068"/>
                    <a:ext cx="32301" cy="17613"/>
                  </a:xfrm>
                  <a:custGeom>
                    <a:avLst/>
                    <a:gdLst>
                      <a:gd name="connsiteX0" fmla="*/ 21534 w 32301"/>
                      <a:gd name="connsiteY0" fmla="*/ 0 h 17613"/>
                      <a:gd name="connsiteX1" fmla="*/ 25648 w 32301"/>
                      <a:gd name="connsiteY1" fmla="*/ 544 h 17613"/>
                      <a:gd name="connsiteX2" fmla="*/ 28188 w 32301"/>
                      <a:gd name="connsiteY2" fmla="*/ 1573 h 17613"/>
                      <a:gd name="connsiteX3" fmla="*/ 31757 w 32301"/>
                      <a:gd name="connsiteY3" fmla="*/ 1028 h 17613"/>
                      <a:gd name="connsiteX4" fmla="*/ 32302 w 32301"/>
                      <a:gd name="connsiteY4" fmla="*/ 2540 h 17613"/>
                      <a:gd name="connsiteX5" fmla="*/ 30245 w 32301"/>
                      <a:gd name="connsiteY5" fmla="*/ 4597 h 17613"/>
                      <a:gd name="connsiteX6" fmla="*/ 28188 w 32301"/>
                      <a:gd name="connsiteY6" fmla="*/ 4597 h 17613"/>
                      <a:gd name="connsiteX7" fmla="*/ 26676 w 32301"/>
                      <a:gd name="connsiteY7" fmla="*/ 7137 h 17613"/>
                      <a:gd name="connsiteX8" fmla="*/ 25648 w 32301"/>
                      <a:gd name="connsiteY8" fmla="*/ 9739 h 17613"/>
                      <a:gd name="connsiteX9" fmla="*/ 23591 w 32301"/>
                      <a:gd name="connsiteY9" fmla="*/ 9739 h 17613"/>
                      <a:gd name="connsiteX10" fmla="*/ 20990 w 32301"/>
                      <a:gd name="connsiteY10" fmla="*/ 10767 h 17613"/>
                      <a:gd name="connsiteX11" fmla="*/ 20446 w 32301"/>
                      <a:gd name="connsiteY11" fmla="*/ 13368 h 17613"/>
                      <a:gd name="connsiteX12" fmla="*/ 19962 w 32301"/>
                      <a:gd name="connsiteY12" fmla="*/ 15909 h 17613"/>
                      <a:gd name="connsiteX13" fmla="*/ 17905 w 32301"/>
                      <a:gd name="connsiteY13" fmla="*/ 16937 h 17613"/>
                      <a:gd name="connsiteX14" fmla="*/ 16877 w 32301"/>
                      <a:gd name="connsiteY14" fmla="*/ 15364 h 17613"/>
                      <a:gd name="connsiteX15" fmla="*/ 484 w 32301"/>
                      <a:gd name="connsiteY15" fmla="*/ 14880 h 17613"/>
                      <a:gd name="connsiteX16" fmla="*/ 0 w 32301"/>
                      <a:gd name="connsiteY16" fmla="*/ 12339 h 17613"/>
                      <a:gd name="connsiteX17" fmla="*/ 1573 w 32301"/>
                      <a:gd name="connsiteY17" fmla="*/ 11312 h 17613"/>
                      <a:gd name="connsiteX18" fmla="*/ 3085 w 32301"/>
                      <a:gd name="connsiteY18" fmla="*/ 9799 h 17613"/>
                      <a:gd name="connsiteX19" fmla="*/ 5626 w 32301"/>
                      <a:gd name="connsiteY19" fmla="*/ 9799 h 17613"/>
                      <a:gd name="connsiteX20" fmla="*/ 8711 w 32301"/>
                      <a:gd name="connsiteY20" fmla="*/ 9254 h 17613"/>
                      <a:gd name="connsiteX21" fmla="*/ 6654 w 32301"/>
                      <a:gd name="connsiteY21" fmla="*/ 8771 h 17613"/>
                      <a:gd name="connsiteX22" fmla="*/ 4053 w 32301"/>
                      <a:gd name="connsiteY22" fmla="*/ 7742 h 17613"/>
                      <a:gd name="connsiteX23" fmla="*/ 3024 w 32301"/>
                      <a:gd name="connsiteY23" fmla="*/ 6714 h 17613"/>
                      <a:gd name="connsiteX24" fmla="*/ 4053 w 32301"/>
                      <a:gd name="connsiteY24" fmla="*/ 5202 h 17613"/>
                      <a:gd name="connsiteX25" fmla="*/ 5626 w 32301"/>
                      <a:gd name="connsiteY25" fmla="*/ 4173 h 17613"/>
                      <a:gd name="connsiteX26" fmla="*/ 7198 w 32301"/>
                      <a:gd name="connsiteY26" fmla="*/ 3629 h 17613"/>
                      <a:gd name="connsiteX27" fmla="*/ 11796 w 32301"/>
                      <a:gd name="connsiteY27" fmla="*/ 3629 h 17613"/>
                      <a:gd name="connsiteX28" fmla="*/ 17966 w 32301"/>
                      <a:gd name="connsiteY28" fmla="*/ 1573 h 17613"/>
                      <a:gd name="connsiteX29" fmla="*/ 19478 w 32301"/>
                      <a:gd name="connsiteY29" fmla="*/ 1573 h 17613"/>
                      <a:gd name="connsiteX30" fmla="*/ 21534 w 32301"/>
                      <a:gd name="connsiteY30" fmla="*/ 0 h 1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2301" h="17613">
                        <a:moveTo>
                          <a:pt x="21534" y="0"/>
                        </a:moveTo>
                        <a:lnTo>
                          <a:pt x="25648" y="544"/>
                        </a:lnTo>
                        <a:lnTo>
                          <a:pt x="28188" y="1573"/>
                        </a:lnTo>
                        <a:lnTo>
                          <a:pt x="31757" y="1028"/>
                        </a:lnTo>
                        <a:lnTo>
                          <a:pt x="32302" y="2540"/>
                        </a:lnTo>
                        <a:lnTo>
                          <a:pt x="30245" y="4597"/>
                        </a:lnTo>
                        <a:lnTo>
                          <a:pt x="28188" y="4597"/>
                        </a:lnTo>
                        <a:lnTo>
                          <a:pt x="26676" y="7137"/>
                        </a:lnTo>
                        <a:lnTo>
                          <a:pt x="25648" y="9739"/>
                        </a:lnTo>
                        <a:lnTo>
                          <a:pt x="23591" y="9739"/>
                        </a:lnTo>
                        <a:lnTo>
                          <a:pt x="20990" y="10767"/>
                        </a:lnTo>
                        <a:lnTo>
                          <a:pt x="20446" y="13368"/>
                        </a:lnTo>
                        <a:lnTo>
                          <a:pt x="19962" y="15909"/>
                        </a:lnTo>
                        <a:lnTo>
                          <a:pt x="17905" y="16937"/>
                        </a:lnTo>
                        <a:lnTo>
                          <a:pt x="16877" y="15364"/>
                        </a:lnTo>
                        <a:cubicBezTo>
                          <a:pt x="8650" y="16271"/>
                          <a:pt x="13005" y="20203"/>
                          <a:pt x="484" y="14880"/>
                        </a:cubicBezTo>
                        <a:lnTo>
                          <a:pt x="0" y="12339"/>
                        </a:lnTo>
                        <a:lnTo>
                          <a:pt x="1573" y="11312"/>
                        </a:lnTo>
                        <a:lnTo>
                          <a:pt x="3085" y="9799"/>
                        </a:lnTo>
                        <a:lnTo>
                          <a:pt x="5626" y="9799"/>
                        </a:lnTo>
                        <a:lnTo>
                          <a:pt x="8711" y="9254"/>
                        </a:lnTo>
                        <a:lnTo>
                          <a:pt x="6654" y="8771"/>
                        </a:lnTo>
                        <a:lnTo>
                          <a:pt x="4053" y="7742"/>
                        </a:lnTo>
                        <a:lnTo>
                          <a:pt x="3024" y="6714"/>
                        </a:lnTo>
                        <a:lnTo>
                          <a:pt x="4053" y="5202"/>
                        </a:lnTo>
                        <a:lnTo>
                          <a:pt x="5626" y="4173"/>
                        </a:lnTo>
                        <a:lnTo>
                          <a:pt x="7198" y="3629"/>
                        </a:lnTo>
                        <a:lnTo>
                          <a:pt x="11796" y="3629"/>
                        </a:lnTo>
                        <a:lnTo>
                          <a:pt x="17966" y="1573"/>
                        </a:lnTo>
                        <a:lnTo>
                          <a:pt x="19478" y="1573"/>
                        </a:lnTo>
                        <a:lnTo>
                          <a:pt x="21534" y="0"/>
                        </a:lnTo>
                      </a:path>
                    </a:pathLst>
                  </a:custGeom>
                  <a:grpFill/>
                  <a:ln w="6035" cap="flat">
                    <a:noFill/>
                    <a:prstDash val="solid"/>
                    <a:miter/>
                  </a:ln>
                </p:spPr>
                <p:txBody>
                  <a:bodyPr rtlCol="0" anchor="ctr"/>
                  <a:lstStyle/>
                  <a:p>
                    <a:endParaRPr lang="en-FI"/>
                  </a:p>
                </p:txBody>
              </p:sp>
              <p:sp>
                <p:nvSpPr>
                  <p:cNvPr id="711" name="Freeform: Shape 1037">
                    <a:extLst>
                      <a:ext uri="{FF2B5EF4-FFF2-40B4-BE49-F238E27FC236}">
                        <a16:creationId xmlns:a16="http://schemas.microsoft.com/office/drawing/2014/main" id="{E1424CC7-E15C-A715-8B29-12345E96874C}"/>
                      </a:ext>
                    </a:extLst>
                  </p:cNvPr>
                  <p:cNvSpPr/>
                  <p:nvPr/>
                </p:nvSpPr>
                <p:spPr>
                  <a:xfrm>
                    <a:off x="5099308" y="6414997"/>
                    <a:ext cx="210488" cy="200463"/>
                  </a:xfrm>
                  <a:custGeom>
                    <a:avLst/>
                    <a:gdLst>
                      <a:gd name="connsiteX0" fmla="*/ 169476 w 210488"/>
                      <a:gd name="connsiteY0" fmla="*/ 41012 h 200463"/>
                      <a:gd name="connsiteX1" fmla="*/ 169476 w 210488"/>
                      <a:gd name="connsiteY1" fmla="*/ 39984 h 200463"/>
                      <a:gd name="connsiteX2" fmla="*/ 170021 w 210488"/>
                      <a:gd name="connsiteY2" fmla="*/ 37443 h 200463"/>
                      <a:gd name="connsiteX3" fmla="*/ 171049 w 210488"/>
                      <a:gd name="connsiteY3" fmla="*/ 35386 h 200463"/>
                      <a:gd name="connsiteX4" fmla="*/ 172077 w 210488"/>
                      <a:gd name="connsiteY4" fmla="*/ 33874 h 200463"/>
                      <a:gd name="connsiteX5" fmla="*/ 171533 w 210488"/>
                      <a:gd name="connsiteY5" fmla="*/ 31273 h 200463"/>
                      <a:gd name="connsiteX6" fmla="*/ 173589 w 210488"/>
                      <a:gd name="connsiteY6" fmla="*/ 29216 h 200463"/>
                      <a:gd name="connsiteX7" fmla="*/ 174073 w 210488"/>
                      <a:gd name="connsiteY7" fmla="*/ 27644 h 200463"/>
                      <a:gd name="connsiteX8" fmla="*/ 172501 w 210488"/>
                      <a:gd name="connsiteY8" fmla="*/ 25587 h 200463"/>
                      <a:gd name="connsiteX9" fmla="*/ 174557 w 210488"/>
                      <a:gd name="connsiteY9" fmla="*/ 22986 h 200463"/>
                      <a:gd name="connsiteX10" fmla="*/ 176614 w 210488"/>
                      <a:gd name="connsiteY10" fmla="*/ 21473 h 200463"/>
                      <a:gd name="connsiteX11" fmla="*/ 178126 w 210488"/>
                      <a:gd name="connsiteY11" fmla="*/ 22502 h 200463"/>
                      <a:gd name="connsiteX12" fmla="*/ 178671 w 210488"/>
                      <a:gd name="connsiteY12" fmla="*/ 23531 h 200463"/>
                      <a:gd name="connsiteX13" fmla="*/ 181211 w 210488"/>
                      <a:gd name="connsiteY13" fmla="*/ 20990 h 200463"/>
                      <a:gd name="connsiteX14" fmla="*/ 183268 w 210488"/>
                      <a:gd name="connsiteY14" fmla="*/ 17421 h 200463"/>
                      <a:gd name="connsiteX15" fmla="*/ 184841 w 210488"/>
                      <a:gd name="connsiteY15" fmla="*/ 13852 h 200463"/>
                      <a:gd name="connsiteX16" fmla="*/ 184841 w 210488"/>
                      <a:gd name="connsiteY16" fmla="*/ 11795 h 200463"/>
                      <a:gd name="connsiteX17" fmla="*/ 185324 w 210488"/>
                      <a:gd name="connsiteY17" fmla="*/ 8227 h 200463"/>
                      <a:gd name="connsiteX18" fmla="*/ 187381 w 210488"/>
                      <a:gd name="connsiteY18" fmla="*/ 6170 h 200463"/>
                      <a:gd name="connsiteX19" fmla="*/ 189438 w 210488"/>
                      <a:gd name="connsiteY19" fmla="*/ 3629 h 200463"/>
                      <a:gd name="connsiteX20" fmla="*/ 191494 w 210488"/>
                      <a:gd name="connsiteY20" fmla="*/ 2601 h 200463"/>
                      <a:gd name="connsiteX21" fmla="*/ 193007 w 210488"/>
                      <a:gd name="connsiteY21" fmla="*/ 2117 h 200463"/>
                      <a:gd name="connsiteX22" fmla="*/ 195063 w 210488"/>
                      <a:gd name="connsiteY22" fmla="*/ 1573 h 200463"/>
                      <a:gd name="connsiteX23" fmla="*/ 198148 w 210488"/>
                      <a:gd name="connsiteY23" fmla="*/ 544 h 200463"/>
                      <a:gd name="connsiteX24" fmla="*/ 201233 w 210488"/>
                      <a:gd name="connsiteY24" fmla="*/ 0 h 200463"/>
                      <a:gd name="connsiteX25" fmla="*/ 202746 w 210488"/>
                      <a:gd name="connsiteY25" fmla="*/ 544 h 200463"/>
                      <a:gd name="connsiteX26" fmla="*/ 204802 w 210488"/>
                      <a:gd name="connsiteY26" fmla="*/ 1573 h 200463"/>
                      <a:gd name="connsiteX27" fmla="*/ 209944 w 210488"/>
                      <a:gd name="connsiteY27" fmla="*/ 6714 h 200463"/>
                      <a:gd name="connsiteX28" fmla="*/ 210488 w 210488"/>
                      <a:gd name="connsiteY28" fmla="*/ 8227 h 200463"/>
                      <a:gd name="connsiteX29" fmla="*/ 209460 w 210488"/>
                      <a:gd name="connsiteY29" fmla="*/ 11795 h 200463"/>
                      <a:gd name="connsiteX30" fmla="*/ 207403 w 210488"/>
                      <a:gd name="connsiteY30" fmla="*/ 14880 h 200463"/>
                      <a:gd name="connsiteX31" fmla="*/ 204318 w 210488"/>
                      <a:gd name="connsiteY31" fmla="*/ 17965 h 200463"/>
                      <a:gd name="connsiteX32" fmla="*/ 203290 w 210488"/>
                      <a:gd name="connsiteY32" fmla="*/ 20506 h 200463"/>
                      <a:gd name="connsiteX33" fmla="*/ 201233 w 210488"/>
                      <a:gd name="connsiteY33" fmla="*/ 22079 h 200463"/>
                      <a:gd name="connsiteX34" fmla="*/ 199177 w 210488"/>
                      <a:gd name="connsiteY34" fmla="*/ 24619 h 200463"/>
                      <a:gd name="connsiteX35" fmla="*/ 198632 w 210488"/>
                      <a:gd name="connsiteY35" fmla="*/ 25648 h 200463"/>
                      <a:gd name="connsiteX36" fmla="*/ 198088 w 210488"/>
                      <a:gd name="connsiteY36" fmla="*/ 28733 h 200463"/>
                      <a:gd name="connsiteX37" fmla="*/ 196031 w 210488"/>
                      <a:gd name="connsiteY37" fmla="*/ 29761 h 200463"/>
                      <a:gd name="connsiteX38" fmla="*/ 195003 w 210488"/>
                      <a:gd name="connsiteY38" fmla="*/ 31818 h 200463"/>
                      <a:gd name="connsiteX39" fmla="*/ 192946 w 210488"/>
                      <a:gd name="connsiteY39" fmla="*/ 34358 h 200463"/>
                      <a:gd name="connsiteX40" fmla="*/ 190406 w 210488"/>
                      <a:gd name="connsiteY40" fmla="*/ 36415 h 200463"/>
                      <a:gd name="connsiteX41" fmla="*/ 181151 w 210488"/>
                      <a:gd name="connsiteY41" fmla="*/ 39984 h 200463"/>
                      <a:gd name="connsiteX42" fmla="*/ 182723 w 210488"/>
                      <a:gd name="connsiteY42" fmla="*/ 41012 h 200463"/>
                      <a:gd name="connsiteX43" fmla="*/ 183752 w 210488"/>
                      <a:gd name="connsiteY43" fmla="*/ 42040 h 200463"/>
                      <a:gd name="connsiteX44" fmla="*/ 182240 w 210488"/>
                      <a:gd name="connsiteY44" fmla="*/ 44097 h 200463"/>
                      <a:gd name="connsiteX45" fmla="*/ 180727 w 210488"/>
                      <a:gd name="connsiteY45" fmla="*/ 45669 h 200463"/>
                      <a:gd name="connsiteX46" fmla="*/ 180183 w 210488"/>
                      <a:gd name="connsiteY46" fmla="*/ 48755 h 200463"/>
                      <a:gd name="connsiteX47" fmla="*/ 179155 w 210488"/>
                      <a:gd name="connsiteY47" fmla="*/ 51840 h 200463"/>
                      <a:gd name="connsiteX48" fmla="*/ 179155 w 210488"/>
                      <a:gd name="connsiteY48" fmla="*/ 55953 h 200463"/>
                      <a:gd name="connsiteX49" fmla="*/ 178126 w 210488"/>
                      <a:gd name="connsiteY49" fmla="*/ 57526 h 200463"/>
                      <a:gd name="connsiteX50" fmla="*/ 158648 w 210488"/>
                      <a:gd name="connsiteY50" fmla="*/ 64180 h 200463"/>
                      <a:gd name="connsiteX51" fmla="*/ 161189 w 210488"/>
                      <a:gd name="connsiteY51" fmla="*/ 64180 h 200463"/>
                      <a:gd name="connsiteX52" fmla="*/ 163730 w 210488"/>
                      <a:gd name="connsiteY52" fmla="*/ 63151 h 200463"/>
                      <a:gd name="connsiteX53" fmla="*/ 167298 w 210488"/>
                      <a:gd name="connsiteY53" fmla="*/ 63151 h 200463"/>
                      <a:gd name="connsiteX54" fmla="*/ 167298 w 210488"/>
                      <a:gd name="connsiteY54" fmla="*/ 64180 h 200463"/>
                      <a:gd name="connsiteX55" fmla="*/ 166815 w 210488"/>
                      <a:gd name="connsiteY55" fmla="*/ 66236 h 200463"/>
                      <a:gd name="connsiteX56" fmla="*/ 165786 w 210488"/>
                      <a:gd name="connsiteY56" fmla="*/ 68293 h 200463"/>
                      <a:gd name="connsiteX57" fmla="*/ 165242 w 210488"/>
                      <a:gd name="connsiteY57" fmla="*/ 69805 h 200463"/>
                      <a:gd name="connsiteX58" fmla="*/ 164214 w 210488"/>
                      <a:gd name="connsiteY58" fmla="*/ 71862 h 200463"/>
                      <a:gd name="connsiteX59" fmla="*/ 164214 w 210488"/>
                      <a:gd name="connsiteY59" fmla="*/ 72406 h 200463"/>
                      <a:gd name="connsiteX60" fmla="*/ 163669 w 210488"/>
                      <a:gd name="connsiteY60" fmla="*/ 74947 h 200463"/>
                      <a:gd name="connsiteX61" fmla="*/ 164214 w 210488"/>
                      <a:gd name="connsiteY61" fmla="*/ 76459 h 200463"/>
                      <a:gd name="connsiteX62" fmla="*/ 165242 w 210488"/>
                      <a:gd name="connsiteY62" fmla="*/ 79000 h 200463"/>
                      <a:gd name="connsiteX63" fmla="*/ 165786 w 210488"/>
                      <a:gd name="connsiteY63" fmla="*/ 79544 h 200463"/>
                      <a:gd name="connsiteX64" fmla="*/ 167298 w 210488"/>
                      <a:gd name="connsiteY64" fmla="*/ 79544 h 200463"/>
                      <a:gd name="connsiteX65" fmla="*/ 167843 w 210488"/>
                      <a:gd name="connsiteY65" fmla="*/ 80572 h 200463"/>
                      <a:gd name="connsiteX66" fmla="*/ 167298 w 210488"/>
                      <a:gd name="connsiteY66" fmla="*/ 82085 h 200463"/>
                      <a:gd name="connsiteX67" fmla="*/ 166815 w 210488"/>
                      <a:gd name="connsiteY67" fmla="*/ 82085 h 200463"/>
                      <a:gd name="connsiteX68" fmla="*/ 165242 w 210488"/>
                      <a:gd name="connsiteY68" fmla="*/ 83113 h 200463"/>
                      <a:gd name="connsiteX69" fmla="*/ 160645 w 210488"/>
                      <a:gd name="connsiteY69" fmla="*/ 84141 h 200463"/>
                      <a:gd name="connsiteX70" fmla="*/ 159132 w 210488"/>
                      <a:gd name="connsiteY70" fmla="*/ 84625 h 200463"/>
                      <a:gd name="connsiteX71" fmla="*/ 156531 w 210488"/>
                      <a:gd name="connsiteY71" fmla="*/ 86138 h 200463"/>
                      <a:gd name="connsiteX72" fmla="*/ 155987 w 210488"/>
                      <a:gd name="connsiteY72" fmla="*/ 88194 h 200463"/>
                      <a:gd name="connsiteX73" fmla="*/ 158527 w 210488"/>
                      <a:gd name="connsiteY73" fmla="*/ 90735 h 200463"/>
                      <a:gd name="connsiteX74" fmla="*/ 160584 w 210488"/>
                      <a:gd name="connsiteY74" fmla="*/ 89706 h 200463"/>
                      <a:gd name="connsiteX75" fmla="*/ 163669 w 210488"/>
                      <a:gd name="connsiteY75" fmla="*/ 92247 h 200463"/>
                      <a:gd name="connsiteX76" fmla="*/ 163185 w 210488"/>
                      <a:gd name="connsiteY76" fmla="*/ 94304 h 200463"/>
                      <a:gd name="connsiteX77" fmla="*/ 161128 w 210488"/>
                      <a:gd name="connsiteY77" fmla="*/ 95332 h 200463"/>
                      <a:gd name="connsiteX78" fmla="*/ 161612 w 210488"/>
                      <a:gd name="connsiteY78" fmla="*/ 96905 h 200463"/>
                      <a:gd name="connsiteX79" fmla="*/ 163185 w 210488"/>
                      <a:gd name="connsiteY79" fmla="*/ 98417 h 200463"/>
                      <a:gd name="connsiteX80" fmla="*/ 163185 w 210488"/>
                      <a:gd name="connsiteY80" fmla="*/ 99445 h 200463"/>
                      <a:gd name="connsiteX81" fmla="*/ 164697 w 210488"/>
                      <a:gd name="connsiteY81" fmla="*/ 100957 h 200463"/>
                      <a:gd name="connsiteX82" fmla="*/ 165726 w 210488"/>
                      <a:gd name="connsiteY82" fmla="*/ 102530 h 200463"/>
                      <a:gd name="connsiteX83" fmla="*/ 166270 w 210488"/>
                      <a:gd name="connsiteY83" fmla="*/ 103559 h 200463"/>
                      <a:gd name="connsiteX84" fmla="*/ 165242 w 210488"/>
                      <a:gd name="connsiteY84" fmla="*/ 105132 h 200463"/>
                      <a:gd name="connsiteX85" fmla="*/ 164758 w 210488"/>
                      <a:gd name="connsiteY85" fmla="*/ 107188 h 200463"/>
                      <a:gd name="connsiteX86" fmla="*/ 163730 w 210488"/>
                      <a:gd name="connsiteY86" fmla="*/ 109789 h 200463"/>
                      <a:gd name="connsiteX87" fmla="*/ 164758 w 210488"/>
                      <a:gd name="connsiteY87" fmla="*/ 111302 h 200463"/>
                      <a:gd name="connsiteX88" fmla="*/ 166815 w 210488"/>
                      <a:gd name="connsiteY88" fmla="*/ 111785 h 200463"/>
                      <a:gd name="connsiteX89" fmla="*/ 169355 w 210488"/>
                      <a:gd name="connsiteY89" fmla="*/ 111785 h 200463"/>
                      <a:gd name="connsiteX90" fmla="*/ 168811 w 210488"/>
                      <a:gd name="connsiteY90" fmla="*/ 114386 h 200463"/>
                      <a:gd name="connsiteX91" fmla="*/ 165726 w 210488"/>
                      <a:gd name="connsiteY91" fmla="*/ 116927 h 200463"/>
                      <a:gd name="connsiteX92" fmla="*/ 163185 w 210488"/>
                      <a:gd name="connsiteY92" fmla="*/ 118439 h 200463"/>
                      <a:gd name="connsiteX93" fmla="*/ 162157 w 210488"/>
                      <a:gd name="connsiteY93" fmla="*/ 122553 h 200463"/>
                      <a:gd name="connsiteX94" fmla="*/ 161612 w 210488"/>
                      <a:gd name="connsiteY94" fmla="*/ 126121 h 200463"/>
                      <a:gd name="connsiteX95" fmla="*/ 159556 w 210488"/>
                      <a:gd name="connsiteY95" fmla="*/ 132292 h 200463"/>
                      <a:gd name="connsiteX96" fmla="*/ 157015 w 210488"/>
                      <a:gd name="connsiteY96" fmla="*/ 136404 h 200463"/>
                      <a:gd name="connsiteX97" fmla="*/ 151390 w 210488"/>
                      <a:gd name="connsiteY97" fmla="*/ 142030 h 200463"/>
                      <a:gd name="connsiteX98" fmla="*/ 145764 w 210488"/>
                      <a:gd name="connsiteY98" fmla="*/ 144571 h 200463"/>
                      <a:gd name="connsiteX99" fmla="*/ 140622 w 210488"/>
                      <a:gd name="connsiteY99" fmla="*/ 146628 h 200463"/>
                      <a:gd name="connsiteX100" fmla="*/ 137537 w 210488"/>
                      <a:gd name="connsiteY100" fmla="*/ 147655 h 200463"/>
                      <a:gd name="connsiteX101" fmla="*/ 133424 w 210488"/>
                      <a:gd name="connsiteY101" fmla="*/ 149713 h 200463"/>
                      <a:gd name="connsiteX102" fmla="*/ 132396 w 210488"/>
                      <a:gd name="connsiteY102" fmla="*/ 153281 h 200463"/>
                      <a:gd name="connsiteX103" fmla="*/ 131367 w 210488"/>
                      <a:gd name="connsiteY103" fmla="*/ 155338 h 200463"/>
                      <a:gd name="connsiteX104" fmla="*/ 131367 w 210488"/>
                      <a:gd name="connsiteY104" fmla="*/ 156366 h 200463"/>
                      <a:gd name="connsiteX105" fmla="*/ 127254 w 210488"/>
                      <a:gd name="connsiteY105" fmla="*/ 157395 h 200463"/>
                      <a:gd name="connsiteX106" fmla="*/ 127799 w 210488"/>
                      <a:gd name="connsiteY106" fmla="*/ 158423 h 200463"/>
                      <a:gd name="connsiteX107" fmla="*/ 132940 w 210488"/>
                      <a:gd name="connsiteY107" fmla="*/ 157395 h 200463"/>
                      <a:gd name="connsiteX108" fmla="*/ 133969 w 210488"/>
                      <a:gd name="connsiteY108" fmla="*/ 159935 h 200463"/>
                      <a:gd name="connsiteX109" fmla="*/ 133969 w 210488"/>
                      <a:gd name="connsiteY109" fmla="*/ 166105 h 200463"/>
                      <a:gd name="connsiteX110" fmla="*/ 133485 w 210488"/>
                      <a:gd name="connsiteY110" fmla="*/ 167678 h 200463"/>
                      <a:gd name="connsiteX111" fmla="*/ 131428 w 210488"/>
                      <a:gd name="connsiteY111" fmla="*/ 167678 h 200463"/>
                      <a:gd name="connsiteX112" fmla="*/ 129855 w 210488"/>
                      <a:gd name="connsiteY112" fmla="*/ 167134 h 200463"/>
                      <a:gd name="connsiteX113" fmla="*/ 127799 w 210488"/>
                      <a:gd name="connsiteY113" fmla="*/ 169190 h 200463"/>
                      <a:gd name="connsiteX114" fmla="*/ 127254 w 210488"/>
                      <a:gd name="connsiteY114" fmla="*/ 171731 h 200463"/>
                      <a:gd name="connsiteX115" fmla="*/ 131367 w 210488"/>
                      <a:gd name="connsiteY115" fmla="*/ 171247 h 200463"/>
                      <a:gd name="connsiteX116" fmla="*/ 132880 w 210488"/>
                      <a:gd name="connsiteY116" fmla="*/ 171731 h 200463"/>
                      <a:gd name="connsiteX117" fmla="*/ 133908 w 210488"/>
                      <a:gd name="connsiteY117" fmla="*/ 173788 h 200463"/>
                      <a:gd name="connsiteX118" fmla="*/ 135965 w 210488"/>
                      <a:gd name="connsiteY118" fmla="*/ 174271 h 200463"/>
                      <a:gd name="connsiteX119" fmla="*/ 136993 w 210488"/>
                      <a:gd name="connsiteY119" fmla="*/ 176812 h 200463"/>
                      <a:gd name="connsiteX120" fmla="*/ 134452 w 210488"/>
                      <a:gd name="connsiteY120" fmla="*/ 177841 h 200463"/>
                      <a:gd name="connsiteX121" fmla="*/ 133908 w 210488"/>
                      <a:gd name="connsiteY121" fmla="*/ 178869 h 200463"/>
                      <a:gd name="connsiteX122" fmla="*/ 136993 w 210488"/>
                      <a:gd name="connsiteY122" fmla="*/ 179897 h 200463"/>
                      <a:gd name="connsiteX123" fmla="*/ 137477 w 210488"/>
                      <a:gd name="connsiteY123" fmla="*/ 179897 h 200463"/>
                      <a:gd name="connsiteX124" fmla="*/ 136993 w 210488"/>
                      <a:gd name="connsiteY124" fmla="*/ 181409 h 200463"/>
                      <a:gd name="connsiteX125" fmla="*/ 133424 w 210488"/>
                      <a:gd name="connsiteY125" fmla="*/ 181954 h 200463"/>
                      <a:gd name="connsiteX126" fmla="*/ 132880 w 210488"/>
                      <a:gd name="connsiteY126" fmla="*/ 184010 h 200463"/>
                      <a:gd name="connsiteX127" fmla="*/ 134392 w 210488"/>
                      <a:gd name="connsiteY127" fmla="*/ 185039 h 200463"/>
                      <a:gd name="connsiteX128" fmla="*/ 134392 w 210488"/>
                      <a:gd name="connsiteY128" fmla="*/ 186611 h 200463"/>
                      <a:gd name="connsiteX129" fmla="*/ 132335 w 210488"/>
                      <a:gd name="connsiteY129" fmla="*/ 188124 h 200463"/>
                      <a:gd name="connsiteX130" fmla="*/ 129795 w 210488"/>
                      <a:gd name="connsiteY130" fmla="*/ 190180 h 200463"/>
                      <a:gd name="connsiteX131" fmla="*/ 128282 w 210488"/>
                      <a:gd name="connsiteY131" fmla="*/ 190180 h 200463"/>
                      <a:gd name="connsiteX132" fmla="*/ 127254 w 210488"/>
                      <a:gd name="connsiteY132" fmla="*/ 186611 h 200463"/>
                      <a:gd name="connsiteX133" fmla="*/ 126710 w 210488"/>
                      <a:gd name="connsiteY133" fmla="*/ 183526 h 200463"/>
                      <a:gd name="connsiteX134" fmla="*/ 127254 w 210488"/>
                      <a:gd name="connsiteY134" fmla="*/ 181470 h 200463"/>
                      <a:gd name="connsiteX135" fmla="*/ 128766 w 210488"/>
                      <a:gd name="connsiteY135" fmla="*/ 179958 h 200463"/>
                      <a:gd name="connsiteX136" fmla="*/ 128766 w 210488"/>
                      <a:gd name="connsiteY136" fmla="*/ 177900 h 200463"/>
                      <a:gd name="connsiteX137" fmla="*/ 125198 w 210488"/>
                      <a:gd name="connsiteY137" fmla="*/ 185099 h 200463"/>
                      <a:gd name="connsiteX138" fmla="*/ 124169 w 210488"/>
                      <a:gd name="connsiteY138" fmla="*/ 186128 h 200463"/>
                      <a:gd name="connsiteX139" fmla="*/ 123625 w 210488"/>
                      <a:gd name="connsiteY139" fmla="*/ 188668 h 200463"/>
                      <a:gd name="connsiteX140" fmla="*/ 124653 w 210488"/>
                      <a:gd name="connsiteY140" fmla="*/ 190241 h 200463"/>
                      <a:gd name="connsiteX141" fmla="*/ 126710 w 210488"/>
                      <a:gd name="connsiteY141" fmla="*/ 194354 h 200463"/>
                      <a:gd name="connsiteX142" fmla="*/ 123625 w 210488"/>
                      <a:gd name="connsiteY142" fmla="*/ 193870 h 200463"/>
                      <a:gd name="connsiteX143" fmla="*/ 122596 w 210488"/>
                      <a:gd name="connsiteY143" fmla="*/ 192358 h 200463"/>
                      <a:gd name="connsiteX144" fmla="*/ 121024 w 210488"/>
                      <a:gd name="connsiteY144" fmla="*/ 190301 h 200463"/>
                      <a:gd name="connsiteX145" fmla="*/ 118967 w 210488"/>
                      <a:gd name="connsiteY145" fmla="*/ 188728 h 200463"/>
                      <a:gd name="connsiteX146" fmla="*/ 116910 w 210488"/>
                      <a:gd name="connsiteY146" fmla="*/ 187700 h 200463"/>
                      <a:gd name="connsiteX147" fmla="*/ 115882 w 210488"/>
                      <a:gd name="connsiteY147" fmla="*/ 186128 h 200463"/>
                      <a:gd name="connsiteX148" fmla="*/ 114854 w 210488"/>
                      <a:gd name="connsiteY148" fmla="*/ 186672 h 200463"/>
                      <a:gd name="connsiteX149" fmla="*/ 113281 w 210488"/>
                      <a:gd name="connsiteY149" fmla="*/ 188184 h 200463"/>
                      <a:gd name="connsiteX150" fmla="*/ 112253 w 210488"/>
                      <a:gd name="connsiteY150" fmla="*/ 187700 h 200463"/>
                      <a:gd name="connsiteX151" fmla="*/ 111769 w 210488"/>
                      <a:gd name="connsiteY151" fmla="*/ 189212 h 200463"/>
                      <a:gd name="connsiteX152" fmla="*/ 110740 w 210488"/>
                      <a:gd name="connsiteY152" fmla="*/ 189696 h 200463"/>
                      <a:gd name="connsiteX153" fmla="*/ 108684 w 210488"/>
                      <a:gd name="connsiteY153" fmla="*/ 189212 h 200463"/>
                      <a:gd name="connsiteX154" fmla="*/ 108684 w 210488"/>
                      <a:gd name="connsiteY154" fmla="*/ 191269 h 200463"/>
                      <a:gd name="connsiteX155" fmla="*/ 109228 w 210488"/>
                      <a:gd name="connsiteY155" fmla="*/ 193326 h 200463"/>
                      <a:gd name="connsiteX156" fmla="*/ 107171 w 210488"/>
                      <a:gd name="connsiteY156" fmla="*/ 193870 h 200463"/>
                      <a:gd name="connsiteX157" fmla="*/ 104570 w 210488"/>
                      <a:gd name="connsiteY157" fmla="*/ 191330 h 200463"/>
                      <a:gd name="connsiteX158" fmla="*/ 104086 w 210488"/>
                      <a:gd name="connsiteY158" fmla="*/ 188728 h 200463"/>
                      <a:gd name="connsiteX159" fmla="*/ 103603 w 210488"/>
                      <a:gd name="connsiteY159" fmla="*/ 186672 h 200463"/>
                      <a:gd name="connsiteX160" fmla="*/ 103058 w 210488"/>
                      <a:gd name="connsiteY160" fmla="*/ 183103 h 200463"/>
                      <a:gd name="connsiteX161" fmla="*/ 102030 w 210488"/>
                      <a:gd name="connsiteY161" fmla="*/ 181046 h 200463"/>
                      <a:gd name="connsiteX162" fmla="*/ 102030 w 210488"/>
                      <a:gd name="connsiteY162" fmla="*/ 168222 h 200463"/>
                      <a:gd name="connsiteX163" fmla="*/ 100457 w 210488"/>
                      <a:gd name="connsiteY163" fmla="*/ 166710 h 200463"/>
                      <a:gd name="connsiteX164" fmla="*/ 98945 w 210488"/>
                      <a:gd name="connsiteY164" fmla="*/ 167739 h 200463"/>
                      <a:gd name="connsiteX165" fmla="*/ 96404 w 210488"/>
                      <a:gd name="connsiteY165" fmla="*/ 169795 h 200463"/>
                      <a:gd name="connsiteX166" fmla="*/ 95860 w 210488"/>
                      <a:gd name="connsiteY166" fmla="*/ 171851 h 200463"/>
                      <a:gd name="connsiteX167" fmla="*/ 94832 w 210488"/>
                      <a:gd name="connsiteY167" fmla="*/ 172880 h 200463"/>
                      <a:gd name="connsiteX168" fmla="*/ 94287 w 210488"/>
                      <a:gd name="connsiteY168" fmla="*/ 174937 h 200463"/>
                      <a:gd name="connsiteX169" fmla="*/ 92775 w 210488"/>
                      <a:gd name="connsiteY169" fmla="*/ 176994 h 200463"/>
                      <a:gd name="connsiteX170" fmla="*/ 91202 w 210488"/>
                      <a:gd name="connsiteY170" fmla="*/ 178567 h 200463"/>
                      <a:gd name="connsiteX171" fmla="*/ 90718 w 210488"/>
                      <a:gd name="connsiteY171" fmla="*/ 181107 h 200463"/>
                      <a:gd name="connsiteX172" fmla="*/ 92230 w 210488"/>
                      <a:gd name="connsiteY172" fmla="*/ 180562 h 200463"/>
                      <a:gd name="connsiteX173" fmla="*/ 93743 w 210488"/>
                      <a:gd name="connsiteY173" fmla="*/ 182619 h 200463"/>
                      <a:gd name="connsiteX174" fmla="*/ 92230 w 210488"/>
                      <a:gd name="connsiteY174" fmla="*/ 184675 h 200463"/>
                      <a:gd name="connsiteX175" fmla="*/ 88662 w 210488"/>
                      <a:gd name="connsiteY175" fmla="*/ 185160 h 200463"/>
                      <a:gd name="connsiteX176" fmla="*/ 84064 w 210488"/>
                      <a:gd name="connsiteY176" fmla="*/ 185704 h 200463"/>
                      <a:gd name="connsiteX177" fmla="*/ 82008 w 210488"/>
                      <a:gd name="connsiteY177" fmla="*/ 185160 h 200463"/>
                      <a:gd name="connsiteX178" fmla="*/ 82008 w 210488"/>
                      <a:gd name="connsiteY178" fmla="*/ 182075 h 200463"/>
                      <a:gd name="connsiteX179" fmla="*/ 79951 w 210488"/>
                      <a:gd name="connsiteY179" fmla="*/ 180502 h 200463"/>
                      <a:gd name="connsiteX180" fmla="*/ 78923 w 210488"/>
                      <a:gd name="connsiteY180" fmla="*/ 177417 h 200463"/>
                      <a:gd name="connsiteX181" fmla="*/ 77894 w 210488"/>
                      <a:gd name="connsiteY181" fmla="*/ 175905 h 200463"/>
                      <a:gd name="connsiteX182" fmla="*/ 76866 w 210488"/>
                      <a:gd name="connsiteY182" fmla="*/ 176388 h 200463"/>
                      <a:gd name="connsiteX183" fmla="*/ 75293 w 210488"/>
                      <a:gd name="connsiteY183" fmla="*/ 178929 h 200463"/>
                      <a:gd name="connsiteX184" fmla="*/ 72208 w 210488"/>
                      <a:gd name="connsiteY184" fmla="*/ 179958 h 200463"/>
                      <a:gd name="connsiteX185" fmla="*/ 70152 w 210488"/>
                      <a:gd name="connsiteY185" fmla="*/ 179473 h 200463"/>
                      <a:gd name="connsiteX186" fmla="*/ 69123 w 210488"/>
                      <a:gd name="connsiteY186" fmla="*/ 177900 h 200463"/>
                      <a:gd name="connsiteX187" fmla="*/ 68579 w 210488"/>
                      <a:gd name="connsiteY187" fmla="*/ 177417 h 200463"/>
                      <a:gd name="connsiteX188" fmla="*/ 68034 w 210488"/>
                      <a:gd name="connsiteY188" fmla="*/ 174332 h 200463"/>
                      <a:gd name="connsiteX189" fmla="*/ 70091 w 210488"/>
                      <a:gd name="connsiteY189" fmla="*/ 173304 h 200463"/>
                      <a:gd name="connsiteX190" fmla="*/ 71603 w 210488"/>
                      <a:gd name="connsiteY190" fmla="*/ 171792 h 200463"/>
                      <a:gd name="connsiteX191" fmla="*/ 75172 w 210488"/>
                      <a:gd name="connsiteY191" fmla="*/ 171792 h 200463"/>
                      <a:gd name="connsiteX192" fmla="*/ 80314 w 210488"/>
                      <a:gd name="connsiteY192" fmla="*/ 155883 h 200463"/>
                      <a:gd name="connsiteX193" fmla="*/ 79830 w 210488"/>
                      <a:gd name="connsiteY193" fmla="*/ 156366 h 200463"/>
                      <a:gd name="connsiteX194" fmla="*/ 79830 w 210488"/>
                      <a:gd name="connsiteY194" fmla="*/ 157939 h 200463"/>
                      <a:gd name="connsiteX195" fmla="*/ 79286 w 210488"/>
                      <a:gd name="connsiteY195" fmla="*/ 161508 h 200463"/>
                      <a:gd name="connsiteX196" fmla="*/ 77773 w 210488"/>
                      <a:gd name="connsiteY196" fmla="*/ 163564 h 200463"/>
                      <a:gd name="connsiteX197" fmla="*/ 75172 w 210488"/>
                      <a:gd name="connsiteY197" fmla="*/ 166105 h 200463"/>
                      <a:gd name="connsiteX198" fmla="*/ 74144 w 210488"/>
                      <a:gd name="connsiteY198" fmla="*/ 168162 h 200463"/>
                      <a:gd name="connsiteX199" fmla="*/ 72087 w 210488"/>
                      <a:gd name="connsiteY199" fmla="*/ 169674 h 200463"/>
                      <a:gd name="connsiteX200" fmla="*/ 70031 w 210488"/>
                      <a:gd name="connsiteY200" fmla="*/ 170703 h 200463"/>
                      <a:gd name="connsiteX201" fmla="*/ 69486 w 210488"/>
                      <a:gd name="connsiteY201" fmla="*/ 171247 h 200463"/>
                      <a:gd name="connsiteX202" fmla="*/ 67430 w 210488"/>
                      <a:gd name="connsiteY202" fmla="*/ 172275 h 200463"/>
                      <a:gd name="connsiteX203" fmla="*/ 65857 w 210488"/>
                      <a:gd name="connsiteY203" fmla="*/ 172759 h 200463"/>
                      <a:gd name="connsiteX204" fmla="*/ 63316 w 210488"/>
                      <a:gd name="connsiteY204" fmla="*/ 173243 h 200463"/>
                      <a:gd name="connsiteX205" fmla="*/ 59747 w 210488"/>
                      <a:gd name="connsiteY205" fmla="*/ 173243 h 200463"/>
                      <a:gd name="connsiteX206" fmla="*/ 59747 w 210488"/>
                      <a:gd name="connsiteY206" fmla="*/ 175300 h 200463"/>
                      <a:gd name="connsiteX207" fmla="*/ 57691 w 210488"/>
                      <a:gd name="connsiteY207" fmla="*/ 176812 h 200463"/>
                      <a:gd name="connsiteX208" fmla="*/ 55634 w 210488"/>
                      <a:gd name="connsiteY208" fmla="*/ 177356 h 200463"/>
                      <a:gd name="connsiteX209" fmla="*/ 53033 w 210488"/>
                      <a:gd name="connsiteY209" fmla="*/ 178385 h 200463"/>
                      <a:gd name="connsiteX210" fmla="*/ 50492 w 210488"/>
                      <a:gd name="connsiteY210" fmla="*/ 178869 h 200463"/>
                      <a:gd name="connsiteX211" fmla="*/ 48920 w 210488"/>
                      <a:gd name="connsiteY211" fmla="*/ 179413 h 200463"/>
                      <a:gd name="connsiteX212" fmla="*/ 47891 w 210488"/>
                      <a:gd name="connsiteY212" fmla="*/ 179897 h 200463"/>
                      <a:gd name="connsiteX213" fmla="*/ 46379 w 210488"/>
                      <a:gd name="connsiteY213" fmla="*/ 180925 h 200463"/>
                      <a:gd name="connsiteX214" fmla="*/ 45351 w 210488"/>
                      <a:gd name="connsiteY214" fmla="*/ 181954 h 200463"/>
                      <a:gd name="connsiteX215" fmla="*/ 42810 w 210488"/>
                      <a:gd name="connsiteY215" fmla="*/ 182437 h 200463"/>
                      <a:gd name="connsiteX216" fmla="*/ 42266 w 210488"/>
                      <a:gd name="connsiteY216" fmla="*/ 184494 h 200463"/>
                      <a:gd name="connsiteX217" fmla="*/ 42810 w 210488"/>
                      <a:gd name="connsiteY217" fmla="*/ 185522 h 200463"/>
                      <a:gd name="connsiteX218" fmla="*/ 43354 w 210488"/>
                      <a:gd name="connsiteY218" fmla="*/ 186007 h 200463"/>
                      <a:gd name="connsiteX219" fmla="*/ 41298 w 210488"/>
                      <a:gd name="connsiteY219" fmla="*/ 186551 h 200463"/>
                      <a:gd name="connsiteX220" fmla="*/ 39241 w 210488"/>
                      <a:gd name="connsiteY220" fmla="*/ 186007 h 200463"/>
                      <a:gd name="connsiteX221" fmla="*/ 38697 w 210488"/>
                      <a:gd name="connsiteY221" fmla="*/ 184494 h 200463"/>
                      <a:gd name="connsiteX222" fmla="*/ 40209 w 210488"/>
                      <a:gd name="connsiteY222" fmla="*/ 182437 h 200463"/>
                      <a:gd name="connsiteX223" fmla="*/ 40753 w 210488"/>
                      <a:gd name="connsiteY223" fmla="*/ 181409 h 200463"/>
                      <a:gd name="connsiteX224" fmla="*/ 39725 w 210488"/>
                      <a:gd name="connsiteY224" fmla="*/ 181409 h 200463"/>
                      <a:gd name="connsiteX225" fmla="*/ 37669 w 210488"/>
                      <a:gd name="connsiteY225" fmla="*/ 182437 h 200463"/>
                      <a:gd name="connsiteX226" fmla="*/ 36096 w 210488"/>
                      <a:gd name="connsiteY226" fmla="*/ 183949 h 200463"/>
                      <a:gd name="connsiteX227" fmla="*/ 34583 w 210488"/>
                      <a:gd name="connsiteY227" fmla="*/ 184978 h 200463"/>
                      <a:gd name="connsiteX228" fmla="*/ 31499 w 210488"/>
                      <a:gd name="connsiteY228" fmla="*/ 184494 h 200463"/>
                      <a:gd name="connsiteX229" fmla="*/ 30954 w 210488"/>
                      <a:gd name="connsiteY229" fmla="*/ 182982 h 200463"/>
                      <a:gd name="connsiteX230" fmla="*/ 30954 w 210488"/>
                      <a:gd name="connsiteY230" fmla="*/ 181409 h 200463"/>
                      <a:gd name="connsiteX231" fmla="*/ 30470 w 210488"/>
                      <a:gd name="connsiteY231" fmla="*/ 178869 h 200463"/>
                      <a:gd name="connsiteX232" fmla="*/ 29442 w 210488"/>
                      <a:gd name="connsiteY232" fmla="*/ 179413 h 200463"/>
                      <a:gd name="connsiteX233" fmla="*/ 27930 w 210488"/>
                      <a:gd name="connsiteY233" fmla="*/ 191209 h 200463"/>
                      <a:gd name="connsiteX234" fmla="*/ 26901 w 210488"/>
                      <a:gd name="connsiteY234" fmla="*/ 192237 h 200463"/>
                      <a:gd name="connsiteX235" fmla="*/ 26417 w 210488"/>
                      <a:gd name="connsiteY235" fmla="*/ 194294 h 200463"/>
                      <a:gd name="connsiteX236" fmla="*/ 26901 w 210488"/>
                      <a:gd name="connsiteY236" fmla="*/ 196834 h 200463"/>
                      <a:gd name="connsiteX237" fmla="*/ 26417 w 210488"/>
                      <a:gd name="connsiteY237" fmla="*/ 198891 h 200463"/>
                      <a:gd name="connsiteX238" fmla="*/ 25389 w 210488"/>
                      <a:gd name="connsiteY238" fmla="*/ 200464 h 200463"/>
                      <a:gd name="connsiteX239" fmla="*/ 24361 w 210488"/>
                      <a:gd name="connsiteY239" fmla="*/ 197862 h 200463"/>
                      <a:gd name="connsiteX240" fmla="*/ 23332 w 210488"/>
                      <a:gd name="connsiteY240" fmla="*/ 196350 h 200463"/>
                      <a:gd name="connsiteX241" fmla="*/ 22848 w 210488"/>
                      <a:gd name="connsiteY241" fmla="*/ 194294 h 200463"/>
                      <a:gd name="connsiteX242" fmla="*/ 23332 w 210488"/>
                      <a:gd name="connsiteY242" fmla="*/ 190180 h 200463"/>
                      <a:gd name="connsiteX243" fmla="*/ 22848 w 210488"/>
                      <a:gd name="connsiteY243" fmla="*/ 188607 h 200463"/>
                      <a:gd name="connsiteX244" fmla="*/ 21820 w 210488"/>
                      <a:gd name="connsiteY244" fmla="*/ 189152 h 200463"/>
                      <a:gd name="connsiteX245" fmla="*/ 20247 w 210488"/>
                      <a:gd name="connsiteY245" fmla="*/ 186067 h 200463"/>
                      <a:gd name="connsiteX246" fmla="*/ 21276 w 210488"/>
                      <a:gd name="connsiteY246" fmla="*/ 183526 h 200463"/>
                      <a:gd name="connsiteX247" fmla="*/ 22304 w 210488"/>
                      <a:gd name="connsiteY247" fmla="*/ 186611 h 200463"/>
                      <a:gd name="connsiteX248" fmla="*/ 23332 w 210488"/>
                      <a:gd name="connsiteY248" fmla="*/ 181470 h 200463"/>
                      <a:gd name="connsiteX249" fmla="*/ 22848 w 210488"/>
                      <a:gd name="connsiteY249" fmla="*/ 176873 h 200463"/>
                      <a:gd name="connsiteX250" fmla="*/ 21820 w 210488"/>
                      <a:gd name="connsiteY250" fmla="*/ 169190 h 200463"/>
                      <a:gd name="connsiteX251" fmla="*/ 20792 w 210488"/>
                      <a:gd name="connsiteY251" fmla="*/ 171247 h 200463"/>
                      <a:gd name="connsiteX252" fmla="*/ 20792 w 210488"/>
                      <a:gd name="connsiteY252" fmla="*/ 176388 h 200463"/>
                      <a:gd name="connsiteX253" fmla="*/ 18735 w 210488"/>
                      <a:gd name="connsiteY253" fmla="*/ 179958 h 200463"/>
                      <a:gd name="connsiteX254" fmla="*/ 15166 w 210488"/>
                      <a:gd name="connsiteY254" fmla="*/ 183526 h 200463"/>
                      <a:gd name="connsiteX255" fmla="*/ 13110 w 210488"/>
                      <a:gd name="connsiteY255" fmla="*/ 185039 h 200463"/>
                      <a:gd name="connsiteX256" fmla="*/ 11597 w 210488"/>
                      <a:gd name="connsiteY256" fmla="*/ 183526 h 200463"/>
                      <a:gd name="connsiteX257" fmla="*/ 10569 w 210488"/>
                      <a:gd name="connsiteY257" fmla="*/ 179958 h 200463"/>
                      <a:gd name="connsiteX258" fmla="*/ 11597 w 210488"/>
                      <a:gd name="connsiteY258" fmla="*/ 176388 h 200463"/>
                      <a:gd name="connsiteX259" fmla="*/ 13110 w 210488"/>
                      <a:gd name="connsiteY259" fmla="*/ 172275 h 200463"/>
                      <a:gd name="connsiteX260" fmla="*/ 12081 w 210488"/>
                      <a:gd name="connsiteY260" fmla="*/ 169190 h 200463"/>
                      <a:gd name="connsiteX261" fmla="*/ 9480 w 210488"/>
                      <a:gd name="connsiteY261" fmla="*/ 169674 h 200463"/>
                      <a:gd name="connsiteX262" fmla="*/ 6395 w 210488"/>
                      <a:gd name="connsiteY262" fmla="*/ 189152 h 200463"/>
                      <a:gd name="connsiteX263" fmla="*/ 4883 w 210488"/>
                      <a:gd name="connsiteY263" fmla="*/ 187095 h 200463"/>
                      <a:gd name="connsiteX264" fmla="*/ 3855 w 210488"/>
                      <a:gd name="connsiteY264" fmla="*/ 182498 h 200463"/>
                      <a:gd name="connsiteX265" fmla="*/ 2342 w 210488"/>
                      <a:gd name="connsiteY265" fmla="*/ 178929 h 200463"/>
                      <a:gd name="connsiteX266" fmla="*/ 2887 w 210488"/>
                      <a:gd name="connsiteY266" fmla="*/ 173788 h 200463"/>
                      <a:gd name="connsiteX267" fmla="*/ 4399 w 210488"/>
                      <a:gd name="connsiteY267" fmla="*/ 169674 h 200463"/>
                      <a:gd name="connsiteX268" fmla="*/ 4943 w 210488"/>
                      <a:gd name="connsiteY268" fmla="*/ 167134 h 200463"/>
                      <a:gd name="connsiteX269" fmla="*/ 2342 w 210488"/>
                      <a:gd name="connsiteY269" fmla="*/ 130719 h 200463"/>
                      <a:gd name="connsiteX270" fmla="*/ 5911 w 210488"/>
                      <a:gd name="connsiteY270" fmla="*/ 130175 h 200463"/>
                      <a:gd name="connsiteX271" fmla="*/ 8996 w 210488"/>
                      <a:gd name="connsiteY271" fmla="*/ 130175 h 200463"/>
                      <a:gd name="connsiteX272" fmla="*/ 12081 w 210488"/>
                      <a:gd name="connsiteY272" fmla="*/ 128662 h 200463"/>
                      <a:gd name="connsiteX273" fmla="*/ 13593 w 210488"/>
                      <a:gd name="connsiteY273" fmla="*/ 126605 h 200463"/>
                      <a:gd name="connsiteX274" fmla="*/ 15106 w 210488"/>
                      <a:gd name="connsiteY274" fmla="*/ 127150 h 200463"/>
                      <a:gd name="connsiteX275" fmla="*/ 15650 w 210488"/>
                      <a:gd name="connsiteY275" fmla="*/ 130234 h 200463"/>
                      <a:gd name="connsiteX276" fmla="*/ 15106 w 210488"/>
                      <a:gd name="connsiteY276" fmla="*/ 134348 h 200463"/>
                      <a:gd name="connsiteX277" fmla="*/ 17162 w 210488"/>
                      <a:gd name="connsiteY277" fmla="*/ 132775 h 200463"/>
                      <a:gd name="connsiteX278" fmla="*/ 17707 w 210488"/>
                      <a:gd name="connsiteY278" fmla="*/ 130234 h 200463"/>
                      <a:gd name="connsiteX279" fmla="*/ 18191 w 210488"/>
                      <a:gd name="connsiteY279" fmla="*/ 128178 h 200463"/>
                      <a:gd name="connsiteX280" fmla="*/ 16678 w 210488"/>
                      <a:gd name="connsiteY280" fmla="*/ 127634 h 200463"/>
                      <a:gd name="connsiteX281" fmla="*/ 15166 w 210488"/>
                      <a:gd name="connsiteY281" fmla="*/ 124549 h 200463"/>
                      <a:gd name="connsiteX282" fmla="*/ 17767 w 210488"/>
                      <a:gd name="connsiteY282" fmla="*/ 121464 h 200463"/>
                      <a:gd name="connsiteX283" fmla="*/ 19280 w 210488"/>
                      <a:gd name="connsiteY283" fmla="*/ 119891 h 200463"/>
                      <a:gd name="connsiteX284" fmla="*/ 21336 w 210488"/>
                      <a:gd name="connsiteY284" fmla="*/ 119891 h 200463"/>
                      <a:gd name="connsiteX285" fmla="*/ 22365 w 210488"/>
                      <a:gd name="connsiteY285" fmla="*/ 121464 h 200463"/>
                      <a:gd name="connsiteX286" fmla="*/ 24421 w 210488"/>
                      <a:gd name="connsiteY286" fmla="*/ 122976 h 200463"/>
                      <a:gd name="connsiteX287" fmla="*/ 24966 w 210488"/>
                      <a:gd name="connsiteY287" fmla="*/ 124488 h 200463"/>
                      <a:gd name="connsiteX288" fmla="*/ 23937 w 210488"/>
                      <a:gd name="connsiteY288" fmla="*/ 127089 h 200463"/>
                      <a:gd name="connsiteX289" fmla="*/ 30591 w 210488"/>
                      <a:gd name="connsiteY289" fmla="*/ 129630 h 200463"/>
                      <a:gd name="connsiteX290" fmla="*/ 32103 w 210488"/>
                      <a:gd name="connsiteY290" fmla="*/ 129630 h 200463"/>
                      <a:gd name="connsiteX291" fmla="*/ 33132 w 210488"/>
                      <a:gd name="connsiteY291" fmla="*/ 131142 h 200463"/>
                      <a:gd name="connsiteX292" fmla="*/ 33676 w 210488"/>
                      <a:gd name="connsiteY292" fmla="*/ 133199 h 200463"/>
                      <a:gd name="connsiteX293" fmla="*/ 32648 w 210488"/>
                      <a:gd name="connsiteY293" fmla="*/ 135255 h 200463"/>
                      <a:gd name="connsiteX294" fmla="*/ 33132 w 210488"/>
                      <a:gd name="connsiteY294" fmla="*/ 136768 h 200463"/>
                      <a:gd name="connsiteX295" fmla="*/ 34160 w 210488"/>
                      <a:gd name="connsiteY295" fmla="*/ 137251 h 200463"/>
                      <a:gd name="connsiteX296" fmla="*/ 34160 w 210488"/>
                      <a:gd name="connsiteY296" fmla="*/ 135739 h 200463"/>
                      <a:gd name="connsiteX297" fmla="*/ 35188 w 210488"/>
                      <a:gd name="connsiteY297" fmla="*/ 136768 h 200463"/>
                      <a:gd name="connsiteX298" fmla="*/ 35733 w 210488"/>
                      <a:gd name="connsiteY298" fmla="*/ 138824 h 200463"/>
                      <a:gd name="connsiteX299" fmla="*/ 35188 w 210488"/>
                      <a:gd name="connsiteY299" fmla="*/ 140336 h 200463"/>
                      <a:gd name="connsiteX300" fmla="*/ 33676 w 210488"/>
                      <a:gd name="connsiteY300" fmla="*/ 142393 h 200463"/>
                      <a:gd name="connsiteX301" fmla="*/ 34221 w 210488"/>
                      <a:gd name="connsiteY301" fmla="*/ 143905 h 200463"/>
                      <a:gd name="connsiteX302" fmla="*/ 36277 w 210488"/>
                      <a:gd name="connsiteY302" fmla="*/ 143421 h 200463"/>
                      <a:gd name="connsiteX303" fmla="*/ 38818 w 210488"/>
                      <a:gd name="connsiteY303" fmla="*/ 142393 h 200463"/>
                      <a:gd name="connsiteX304" fmla="*/ 40330 w 210488"/>
                      <a:gd name="connsiteY304" fmla="*/ 140336 h 200463"/>
                      <a:gd name="connsiteX305" fmla="*/ 41358 w 210488"/>
                      <a:gd name="connsiteY305" fmla="*/ 136768 h 200463"/>
                      <a:gd name="connsiteX306" fmla="*/ 40330 w 210488"/>
                      <a:gd name="connsiteY306" fmla="*/ 135255 h 200463"/>
                      <a:gd name="connsiteX307" fmla="*/ 37789 w 210488"/>
                      <a:gd name="connsiteY307" fmla="*/ 133199 h 200463"/>
                      <a:gd name="connsiteX308" fmla="*/ 36761 w 210488"/>
                      <a:gd name="connsiteY308" fmla="*/ 131142 h 200463"/>
                      <a:gd name="connsiteX309" fmla="*/ 37305 w 210488"/>
                      <a:gd name="connsiteY309" fmla="*/ 129085 h 200463"/>
                      <a:gd name="connsiteX310" fmla="*/ 36761 w 210488"/>
                      <a:gd name="connsiteY310" fmla="*/ 127573 h 200463"/>
                      <a:gd name="connsiteX311" fmla="*/ 36761 w 210488"/>
                      <a:gd name="connsiteY311" fmla="*/ 126545 h 200463"/>
                      <a:gd name="connsiteX312" fmla="*/ 34704 w 210488"/>
                      <a:gd name="connsiteY312" fmla="*/ 122976 h 200463"/>
                      <a:gd name="connsiteX313" fmla="*/ 35733 w 210488"/>
                      <a:gd name="connsiteY313" fmla="*/ 122492 h 200463"/>
                      <a:gd name="connsiteX314" fmla="*/ 38273 w 210488"/>
                      <a:gd name="connsiteY314" fmla="*/ 124549 h 200463"/>
                      <a:gd name="connsiteX315" fmla="*/ 39786 w 210488"/>
                      <a:gd name="connsiteY315" fmla="*/ 125577 h 200463"/>
                      <a:gd name="connsiteX316" fmla="*/ 43899 w 210488"/>
                      <a:gd name="connsiteY316" fmla="*/ 123520 h 200463"/>
                      <a:gd name="connsiteX317" fmla="*/ 27990 w 210488"/>
                      <a:gd name="connsiteY317" fmla="*/ 114810 h 200463"/>
                      <a:gd name="connsiteX318" fmla="*/ 26962 w 210488"/>
                      <a:gd name="connsiteY318" fmla="*/ 113298 h 200463"/>
                      <a:gd name="connsiteX319" fmla="*/ 25933 w 210488"/>
                      <a:gd name="connsiteY319" fmla="*/ 112269 h 200463"/>
                      <a:gd name="connsiteX320" fmla="*/ 24421 w 210488"/>
                      <a:gd name="connsiteY320" fmla="*/ 111725 h 200463"/>
                      <a:gd name="connsiteX321" fmla="*/ 22909 w 210488"/>
                      <a:gd name="connsiteY321" fmla="*/ 109184 h 200463"/>
                      <a:gd name="connsiteX322" fmla="*/ 23937 w 210488"/>
                      <a:gd name="connsiteY322" fmla="*/ 106099 h 200463"/>
                      <a:gd name="connsiteX323" fmla="*/ 25994 w 210488"/>
                      <a:gd name="connsiteY323" fmla="*/ 104526 h 200463"/>
                      <a:gd name="connsiteX324" fmla="*/ 27506 w 210488"/>
                      <a:gd name="connsiteY324" fmla="*/ 103014 h 200463"/>
                      <a:gd name="connsiteX325" fmla="*/ 29079 w 210488"/>
                      <a:gd name="connsiteY325" fmla="*/ 101986 h 200463"/>
                      <a:gd name="connsiteX326" fmla="*/ 31136 w 210488"/>
                      <a:gd name="connsiteY326" fmla="*/ 104042 h 200463"/>
                      <a:gd name="connsiteX327" fmla="*/ 32708 w 210488"/>
                      <a:gd name="connsiteY327" fmla="*/ 105071 h 200463"/>
                      <a:gd name="connsiteX328" fmla="*/ 33737 w 210488"/>
                      <a:gd name="connsiteY328" fmla="*/ 103014 h 200463"/>
                      <a:gd name="connsiteX329" fmla="*/ 35249 w 210488"/>
                      <a:gd name="connsiteY329" fmla="*/ 101986 h 200463"/>
                      <a:gd name="connsiteX330" fmla="*/ 36761 w 210488"/>
                      <a:gd name="connsiteY330" fmla="*/ 99930 h 200463"/>
                      <a:gd name="connsiteX331" fmla="*/ 38334 w 210488"/>
                      <a:gd name="connsiteY331" fmla="*/ 98901 h 200463"/>
                      <a:gd name="connsiteX332" fmla="*/ 40874 w 210488"/>
                      <a:gd name="connsiteY332" fmla="*/ 99445 h 200463"/>
                      <a:gd name="connsiteX333" fmla="*/ 42931 w 210488"/>
                      <a:gd name="connsiteY333" fmla="*/ 99445 h 200463"/>
                      <a:gd name="connsiteX334" fmla="*/ 85032 w 210488"/>
                      <a:gd name="connsiteY334" fmla="*/ 98417 h 200463"/>
                      <a:gd name="connsiteX335" fmla="*/ 86060 w 210488"/>
                      <a:gd name="connsiteY335" fmla="*/ 97389 h 200463"/>
                      <a:gd name="connsiteX336" fmla="*/ 85032 w 210488"/>
                      <a:gd name="connsiteY336" fmla="*/ 95876 h 200463"/>
                      <a:gd name="connsiteX337" fmla="*/ 79890 w 210488"/>
                      <a:gd name="connsiteY337" fmla="*/ 94848 h 200463"/>
                      <a:gd name="connsiteX338" fmla="*/ 73237 w 210488"/>
                      <a:gd name="connsiteY338" fmla="*/ 94304 h 200463"/>
                      <a:gd name="connsiteX339" fmla="*/ 66583 w 210488"/>
                      <a:gd name="connsiteY339" fmla="*/ 92791 h 200463"/>
                      <a:gd name="connsiteX340" fmla="*/ 60957 w 210488"/>
                      <a:gd name="connsiteY340" fmla="*/ 91763 h 200463"/>
                      <a:gd name="connsiteX341" fmla="*/ 64042 w 210488"/>
                      <a:gd name="connsiteY341" fmla="*/ 89706 h 200463"/>
                      <a:gd name="connsiteX342" fmla="*/ 62469 w 210488"/>
                      <a:gd name="connsiteY342" fmla="*/ 88678 h 200463"/>
                      <a:gd name="connsiteX343" fmla="*/ 58900 w 210488"/>
                      <a:gd name="connsiteY343" fmla="*/ 89162 h 200463"/>
                      <a:gd name="connsiteX344" fmla="*/ 55816 w 210488"/>
                      <a:gd name="connsiteY344" fmla="*/ 88678 h 200463"/>
                      <a:gd name="connsiteX345" fmla="*/ 52730 w 210488"/>
                      <a:gd name="connsiteY345" fmla="*/ 89162 h 200463"/>
                      <a:gd name="connsiteX346" fmla="*/ 47589 w 210488"/>
                      <a:gd name="connsiteY346" fmla="*/ 89706 h 200463"/>
                      <a:gd name="connsiteX347" fmla="*/ 44504 w 210488"/>
                      <a:gd name="connsiteY347" fmla="*/ 89706 h 200463"/>
                      <a:gd name="connsiteX348" fmla="*/ 41419 w 210488"/>
                      <a:gd name="connsiteY348" fmla="*/ 89162 h 200463"/>
                      <a:gd name="connsiteX349" fmla="*/ 38818 w 210488"/>
                      <a:gd name="connsiteY349" fmla="*/ 87650 h 200463"/>
                      <a:gd name="connsiteX350" fmla="*/ 35249 w 210488"/>
                      <a:gd name="connsiteY350" fmla="*/ 86621 h 200463"/>
                      <a:gd name="connsiteX351" fmla="*/ 33192 w 210488"/>
                      <a:gd name="connsiteY351" fmla="*/ 85593 h 200463"/>
                      <a:gd name="connsiteX352" fmla="*/ 32164 w 210488"/>
                      <a:gd name="connsiteY352" fmla="*/ 84565 h 200463"/>
                      <a:gd name="connsiteX353" fmla="*/ 29563 w 210488"/>
                      <a:gd name="connsiteY353" fmla="*/ 86077 h 200463"/>
                      <a:gd name="connsiteX354" fmla="*/ 26478 w 210488"/>
                      <a:gd name="connsiteY354" fmla="*/ 87650 h 200463"/>
                      <a:gd name="connsiteX355" fmla="*/ 23393 w 210488"/>
                      <a:gd name="connsiteY355" fmla="*/ 88134 h 200463"/>
                      <a:gd name="connsiteX356" fmla="*/ 20852 w 210488"/>
                      <a:gd name="connsiteY356" fmla="*/ 87650 h 200463"/>
                      <a:gd name="connsiteX357" fmla="*/ 32164 w 210488"/>
                      <a:gd name="connsiteY357" fmla="*/ 66115 h 200463"/>
                      <a:gd name="connsiteX358" fmla="*/ 35733 w 210488"/>
                      <a:gd name="connsiteY358" fmla="*/ 62002 h 200463"/>
                      <a:gd name="connsiteX359" fmla="*/ 36761 w 210488"/>
                      <a:gd name="connsiteY359" fmla="*/ 59461 h 200463"/>
                      <a:gd name="connsiteX360" fmla="*/ 37305 w 210488"/>
                      <a:gd name="connsiteY360" fmla="*/ 54864 h 200463"/>
                      <a:gd name="connsiteX361" fmla="*/ 36277 w 210488"/>
                      <a:gd name="connsiteY361" fmla="*/ 49723 h 200463"/>
                      <a:gd name="connsiteX362" fmla="*/ 37850 w 210488"/>
                      <a:gd name="connsiteY362" fmla="*/ 45609 h 200463"/>
                      <a:gd name="connsiteX363" fmla="*/ 39907 w 210488"/>
                      <a:gd name="connsiteY363" fmla="*/ 42040 h 200463"/>
                      <a:gd name="connsiteX364" fmla="*/ 41479 w 210488"/>
                      <a:gd name="connsiteY364" fmla="*/ 38472 h 200463"/>
                      <a:gd name="connsiteX365" fmla="*/ 44564 w 210488"/>
                      <a:gd name="connsiteY365" fmla="*/ 37927 h 200463"/>
                      <a:gd name="connsiteX366" fmla="*/ 47165 w 210488"/>
                      <a:gd name="connsiteY366" fmla="*/ 38955 h 200463"/>
                      <a:gd name="connsiteX367" fmla="*/ 48678 w 210488"/>
                      <a:gd name="connsiteY367" fmla="*/ 39984 h 200463"/>
                      <a:gd name="connsiteX368" fmla="*/ 50190 w 210488"/>
                      <a:gd name="connsiteY368" fmla="*/ 41496 h 200463"/>
                      <a:gd name="connsiteX369" fmla="*/ 51702 w 210488"/>
                      <a:gd name="connsiteY369" fmla="*/ 42524 h 200463"/>
                      <a:gd name="connsiteX370" fmla="*/ 52730 w 210488"/>
                      <a:gd name="connsiteY370" fmla="*/ 45609 h 200463"/>
                      <a:gd name="connsiteX371" fmla="*/ 51702 w 210488"/>
                      <a:gd name="connsiteY371" fmla="*/ 47666 h 200463"/>
                      <a:gd name="connsiteX372" fmla="*/ 49646 w 210488"/>
                      <a:gd name="connsiteY372" fmla="*/ 49723 h 200463"/>
                      <a:gd name="connsiteX373" fmla="*/ 48617 w 210488"/>
                      <a:gd name="connsiteY373" fmla="*/ 52263 h 200463"/>
                      <a:gd name="connsiteX374" fmla="*/ 49646 w 210488"/>
                      <a:gd name="connsiteY374" fmla="*/ 52808 h 200463"/>
                      <a:gd name="connsiteX375" fmla="*/ 49162 w 210488"/>
                      <a:gd name="connsiteY375" fmla="*/ 54864 h 200463"/>
                      <a:gd name="connsiteX376" fmla="*/ 47105 w 210488"/>
                      <a:gd name="connsiteY376" fmla="*/ 55893 h 200463"/>
                      <a:gd name="connsiteX377" fmla="*/ 45048 w 210488"/>
                      <a:gd name="connsiteY377" fmla="*/ 57465 h 200463"/>
                      <a:gd name="connsiteX378" fmla="*/ 42447 w 210488"/>
                      <a:gd name="connsiteY378" fmla="*/ 57949 h 200463"/>
                      <a:gd name="connsiteX379" fmla="*/ 41963 w 210488"/>
                      <a:gd name="connsiteY379" fmla="*/ 59522 h 200463"/>
                      <a:gd name="connsiteX380" fmla="*/ 46077 w 210488"/>
                      <a:gd name="connsiteY380" fmla="*/ 60006 h 200463"/>
                      <a:gd name="connsiteX381" fmla="*/ 50190 w 210488"/>
                      <a:gd name="connsiteY381" fmla="*/ 59522 h 200463"/>
                      <a:gd name="connsiteX382" fmla="*/ 59445 w 210488"/>
                      <a:gd name="connsiteY382" fmla="*/ 59522 h 200463"/>
                      <a:gd name="connsiteX383" fmla="*/ 61501 w 210488"/>
                      <a:gd name="connsiteY383" fmla="*/ 61034 h 200463"/>
                      <a:gd name="connsiteX384" fmla="*/ 63014 w 210488"/>
                      <a:gd name="connsiteY384" fmla="*/ 62063 h 200463"/>
                      <a:gd name="connsiteX385" fmla="*/ 64526 w 210488"/>
                      <a:gd name="connsiteY385" fmla="*/ 60490 h 200463"/>
                      <a:gd name="connsiteX386" fmla="*/ 69184 w 210488"/>
                      <a:gd name="connsiteY386" fmla="*/ 58978 h 200463"/>
                      <a:gd name="connsiteX387" fmla="*/ 71240 w 210488"/>
                      <a:gd name="connsiteY387" fmla="*/ 59522 h 200463"/>
                      <a:gd name="connsiteX388" fmla="*/ 72813 w 210488"/>
                      <a:gd name="connsiteY388" fmla="*/ 60006 h 200463"/>
                      <a:gd name="connsiteX389" fmla="*/ 74870 w 210488"/>
                      <a:gd name="connsiteY389" fmla="*/ 58493 h 200463"/>
                      <a:gd name="connsiteX390" fmla="*/ 74870 w 210488"/>
                      <a:gd name="connsiteY390" fmla="*/ 57465 h 200463"/>
                      <a:gd name="connsiteX391" fmla="*/ 85153 w 210488"/>
                      <a:gd name="connsiteY391" fmla="*/ 48755 h 200463"/>
                      <a:gd name="connsiteX392" fmla="*/ 116971 w 210488"/>
                      <a:gd name="connsiteY392" fmla="*/ 46214 h 200463"/>
                      <a:gd name="connsiteX393" fmla="*/ 148305 w 210488"/>
                      <a:gd name="connsiteY393" fmla="*/ 47242 h 200463"/>
                      <a:gd name="connsiteX394" fmla="*/ 151390 w 210488"/>
                      <a:gd name="connsiteY394" fmla="*/ 46759 h 200463"/>
                      <a:gd name="connsiteX395" fmla="*/ 152902 w 210488"/>
                      <a:gd name="connsiteY395" fmla="*/ 45186 h 200463"/>
                      <a:gd name="connsiteX396" fmla="*/ 154959 w 210488"/>
                      <a:gd name="connsiteY396" fmla="*/ 44702 h 200463"/>
                      <a:gd name="connsiteX397" fmla="*/ 157015 w 210488"/>
                      <a:gd name="connsiteY397" fmla="*/ 45186 h 200463"/>
                      <a:gd name="connsiteX398" fmla="*/ 163669 w 210488"/>
                      <a:gd name="connsiteY398" fmla="*/ 45186 h 200463"/>
                      <a:gd name="connsiteX399" fmla="*/ 166754 w 210488"/>
                      <a:gd name="connsiteY399" fmla="*/ 44702 h 200463"/>
                      <a:gd name="connsiteX400" fmla="*/ 168811 w 210488"/>
                      <a:gd name="connsiteY400" fmla="*/ 42645 h 200463"/>
                      <a:gd name="connsiteX401" fmla="*/ 166270 w 210488"/>
                      <a:gd name="connsiteY401" fmla="*/ 42161 h 200463"/>
                      <a:gd name="connsiteX402" fmla="*/ 166754 w 210488"/>
                      <a:gd name="connsiteY402" fmla="*/ 41617 h 200463"/>
                      <a:gd name="connsiteX403" fmla="*/ 168811 w 210488"/>
                      <a:gd name="connsiteY403" fmla="*/ 42161 h 200463"/>
                      <a:gd name="connsiteX404" fmla="*/ 169839 w 210488"/>
                      <a:gd name="connsiteY404" fmla="*/ 41617 h 200463"/>
                      <a:gd name="connsiteX405" fmla="*/ 169295 w 210488"/>
                      <a:gd name="connsiteY405" fmla="*/ 41133 h 20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Lst>
                    <a:rect l="l" t="t" r="r" b="b"/>
                    <a:pathLst>
                      <a:path w="210488" h="200463">
                        <a:moveTo>
                          <a:pt x="169476" y="41012"/>
                        </a:moveTo>
                        <a:lnTo>
                          <a:pt x="169476" y="39984"/>
                        </a:lnTo>
                        <a:lnTo>
                          <a:pt x="170021" y="37443"/>
                        </a:lnTo>
                        <a:lnTo>
                          <a:pt x="171049" y="35386"/>
                        </a:lnTo>
                        <a:lnTo>
                          <a:pt x="172077" y="33874"/>
                        </a:lnTo>
                        <a:lnTo>
                          <a:pt x="171533" y="31273"/>
                        </a:lnTo>
                        <a:lnTo>
                          <a:pt x="173589" y="29216"/>
                        </a:lnTo>
                        <a:lnTo>
                          <a:pt x="174073" y="27644"/>
                        </a:lnTo>
                        <a:lnTo>
                          <a:pt x="172501" y="25587"/>
                        </a:lnTo>
                        <a:lnTo>
                          <a:pt x="174557" y="22986"/>
                        </a:lnTo>
                        <a:lnTo>
                          <a:pt x="176614" y="21473"/>
                        </a:lnTo>
                        <a:lnTo>
                          <a:pt x="178126" y="22502"/>
                        </a:lnTo>
                        <a:lnTo>
                          <a:pt x="178671" y="23531"/>
                        </a:lnTo>
                        <a:lnTo>
                          <a:pt x="181211" y="20990"/>
                        </a:lnTo>
                        <a:lnTo>
                          <a:pt x="183268" y="17421"/>
                        </a:lnTo>
                        <a:lnTo>
                          <a:pt x="184841" y="13852"/>
                        </a:lnTo>
                        <a:lnTo>
                          <a:pt x="184841" y="11795"/>
                        </a:lnTo>
                        <a:lnTo>
                          <a:pt x="185324" y="8227"/>
                        </a:lnTo>
                        <a:lnTo>
                          <a:pt x="187381" y="6170"/>
                        </a:lnTo>
                        <a:lnTo>
                          <a:pt x="189438" y="3629"/>
                        </a:lnTo>
                        <a:lnTo>
                          <a:pt x="191494" y="2601"/>
                        </a:lnTo>
                        <a:lnTo>
                          <a:pt x="193007" y="2117"/>
                        </a:lnTo>
                        <a:lnTo>
                          <a:pt x="195063" y="1573"/>
                        </a:lnTo>
                        <a:lnTo>
                          <a:pt x="198148" y="544"/>
                        </a:lnTo>
                        <a:lnTo>
                          <a:pt x="201233" y="0"/>
                        </a:lnTo>
                        <a:lnTo>
                          <a:pt x="202746" y="544"/>
                        </a:lnTo>
                        <a:lnTo>
                          <a:pt x="204802" y="1573"/>
                        </a:lnTo>
                        <a:lnTo>
                          <a:pt x="209944" y="6714"/>
                        </a:lnTo>
                        <a:lnTo>
                          <a:pt x="210488" y="8227"/>
                        </a:lnTo>
                        <a:lnTo>
                          <a:pt x="209460" y="11795"/>
                        </a:lnTo>
                        <a:lnTo>
                          <a:pt x="207403" y="14880"/>
                        </a:lnTo>
                        <a:lnTo>
                          <a:pt x="204318" y="17965"/>
                        </a:lnTo>
                        <a:lnTo>
                          <a:pt x="203290" y="20506"/>
                        </a:lnTo>
                        <a:lnTo>
                          <a:pt x="201233" y="22079"/>
                        </a:lnTo>
                        <a:lnTo>
                          <a:pt x="199177" y="24619"/>
                        </a:lnTo>
                        <a:lnTo>
                          <a:pt x="198632" y="25648"/>
                        </a:lnTo>
                        <a:lnTo>
                          <a:pt x="198088" y="28733"/>
                        </a:lnTo>
                        <a:lnTo>
                          <a:pt x="196031" y="29761"/>
                        </a:lnTo>
                        <a:lnTo>
                          <a:pt x="195003" y="31818"/>
                        </a:lnTo>
                        <a:lnTo>
                          <a:pt x="192946" y="34358"/>
                        </a:lnTo>
                        <a:lnTo>
                          <a:pt x="190406" y="36415"/>
                        </a:lnTo>
                        <a:cubicBezTo>
                          <a:pt x="185143" y="38714"/>
                          <a:pt x="187744" y="35991"/>
                          <a:pt x="181151" y="39984"/>
                        </a:cubicBezTo>
                        <a:lnTo>
                          <a:pt x="182723" y="41012"/>
                        </a:lnTo>
                        <a:lnTo>
                          <a:pt x="183752" y="42040"/>
                        </a:lnTo>
                        <a:lnTo>
                          <a:pt x="182240" y="44097"/>
                        </a:lnTo>
                        <a:lnTo>
                          <a:pt x="180727" y="45669"/>
                        </a:lnTo>
                        <a:lnTo>
                          <a:pt x="180183" y="48755"/>
                        </a:lnTo>
                        <a:lnTo>
                          <a:pt x="179155" y="51840"/>
                        </a:lnTo>
                        <a:lnTo>
                          <a:pt x="179155" y="55953"/>
                        </a:lnTo>
                        <a:lnTo>
                          <a:pt x="178126" y="57526"/>
                        </a:lnTo>
                        <a:cubicBezTo>
                          <a:pt x="169597" y="66660"/>
                          <a:pt x="167722" y="55469"/>
                          <a:pt x="158648" y="64180"/>
                        </a:cubicBezTo>
                        <a:lnTo>
                          <a:pt x="161189" y="64180"/>
                        </a:lnTo>
                        <a:lnTo>
                          <a:pt x="163730" y="63151"/>
                        </a:lnTo>
                        <a:lnTo>
                          <a:pt x="167298" y="63151"/>
                        </a:lnTo>
                        <a:lnTo>
                          <a:pt x="167298" y="64180"/>
                        </a:lnTo>
                        <a:lnTo>
                          <a:pt x="166815" y="66236"/>
                        </a:lnTo>
                        <a:lnTo>
                          <a:pt x="165786" y="68293"/>
                        </a:lnTo>
                        <a:lnTo>
                          <a:pt x="165242" y="69805"/>
                        </a:lnTo>
                        <a:lnTo>
                          <a:pt x="164214" y="71862"/>
                        </a:lnTo>
                        <a:lnTo>
                          <a:pt x="164214" y="72406"/>
                        </a:lnTo>
                        <a:lnTo>
                          <a:pt x="163669" y="74947"/>
                        </a:lnTo>
                        <a:lnTo>
                          <a:pt x="164214" y="76459"/>
                        </a:lnTo>
                        <a:lnTo>
                          <a:pt x="165242" y="79000"/>
                        </a:lnTo>
                        <a:lnTo>
                          <a:pt x="165786" y="79544"/>
                        </a:lnTo>
                        <a:lnTo>
                          <a:pt x="167298" y="79544"/>
                        </a:lnTo>
                        <a:lnTo>
                          <a:pt x="167843" y="80572"/>
                        </a:lnTo>
                        <a:lnTo>
                          <a:pt x="167298" y="82085"/>
                        </a:lnTo>
                        <a:lnTo>
                          <a:pt x="166815" y="82085"/>
                        </a:lnTo>
                        <a:lnTo>
                          <a:pt x="165242" y="83113"/>
                        </a:lnTo>
                        <a:lnTo>
                          <a:pt x="160645" y="84141"/>
                        </a:lnTo>
                        <a:lnTo>
                          <a:pt x="159132" y="84625"/>
                        </a:lnTo>
                        <a:lnTo>
                          <a:pt x="156531" y="86138"/>
                        </a:lnTo>
                        <a:lnTo>
                          <a:pt x="155987" y="88194"/>
                        </a:lnTo>
                        <a:lnTo>
                          <a:pt x="158527" y="90735"/>
                        </a:lnTo>
                        <a:lnTo>
                          <a:pt x="160584" y="89706"/>
                        </a:lnTo>
                        <a:lnTo>
                          <a:pt x="163669" y="92247"/>
                        </a:lnTo>
                        <a:lnTo>
                          <a:pt x="163185" y="94304"/>
                        </a:lnTo>
                        <a:lnTo>
                          <a:pt x="161128" y="95332"/>
                        </a:lnTo>
                        <a:lnTo>
                          <a:pt x="161612" y="96905"/>
                        </a:lnTo>
                        <a:lnTo>
                          <a:pt x="163185" y="98417"/>
                        </a:lnTo>
                        <a:lnTo>
                          <a:pt x="163185" y="99445"/>
                        </a:lnTo>
                        <a:lnTo>
                          <a:pt x="164697" y="100957"/>
                        </a:lnTo>
                        <a:lnTo>
                          <a:pt x="165726" y="102530"/>
                        </a:lnTo>
                        <a:lnTo>
                          <a:pt x="166270" y="103559"/>
                        </a:lnTo>
                        <a:lnTo>
                          <a:pt x="165242" y="105132"/>
                        </a:lnTo>
                        <a:lnTo>
                          <a:pt x="164758" y="107188"/>
                        </a:lnTo>
                        <a:lnTo>
                          <a:pt x="163730" y="109789"/>
                        </a:lnTo>
                        <a:lnTo>
                          <a:pt x="164758" y="111302"/>
                        </a:lnTo>
                        <a:lnTo>
                          <a:pt x="166815" y="111785"/>
                        </a:lnTo>
                        <a:lnTo>
                          <a:pt x="169355" y="111785"/>
                        </a:lnTo>
                        <a:lnTo>
                          <a:pt x="168811" y="114386"/>
                        </a:lnTo>
                        <a:lnTo>
                          <a:pt x="165726" y="116927"/>
                        </a:lnTo>
                        <a:lnTo>
                          <a:pt x="163185" y="118439"/>
                        </a:lnTo>
                        <a:lnTo>
                          <a:pt x="162157" y="122553"/>
                        </a:lnTo>
                        <a:lnTo>
                          <a:pt x="161612" y="126121"/>
                        </a:lnTo>
                        <a:lnTo>
                          <a:pt x="159556" y="132292"/>
                        </a:lnTo>
                        <a:lnTo>
                          <a:pt x="157015" y="136404"/>
                        </a:lnTo>
                        <a:lnTo>
                          <a:pt x="151390" y="142030"/>
                        </a:lnTo>
                        <a:lnTo>
                          <a:pt x="145764" y="144571"/>
                        </a:lnTo>
                        <a:lnTo>
                          <a:pt x="140622" y="146628"/>
                        </a:lnTo>
                        <a:lnTo>
                          <a:pt x="137537" y="147655"/>
                        </a:lnTo>
                        <a:lnTo>
                          <a:pt x="133424" y="149713"/>
                        </a:lnTo>
                        <a:lnTo>
                          <a:pt x="132396" y="153281"/>
                        </a:lnTo>
                        <a:lnTo>
                          <a:pt x="131367" y="155338"/>
                        </a:lnTo>
                        <a:lnTo>
                          <a:pt x="131367" y="156366"/>
                        </a:lnTo>
                        <a:lnTo>
                          <a:pt x="127254" y="157395"/>
                        </a:lnTo>
                        <a:lnTo>
                          <a:pt x="127799" y="158423"/>
                        </a:lnTo>
                        <a:lnTo>
                          <a:pt x="132940" y="157395"/>
                        </a:lnTo>
                        <a:lnTo>
                          <a:pt x="133969" y="159935"/>
                        </a:lnTo>
                        <a:lnTo>
                          <a:pt x="133969" y="166105"/>
                        </a:lnTo>
                        <a:lnTo>
                          <a:pt x="133485" y="167678"/>
                        </a:lnTo>
                        <a:lnTo>
                          <a:pt x="131428" y="167678"/>
                        </a:lnTo>
                        <a:lnTo>
                          <a:pt x="129855" y="167134"/>
                        </a:lnTo>
                        <a:lnTo>
                          <a:pt x="127799" y="169190"/>
                        </a:lnTo>
                        <a:lnTo>
                          <a:pt x="127254" y="171731"/>
                        </a:lnTo>
                        <a:lnTo>
                          <a:pt x="131367" y="171247"/>
                        </a:lnTo>
                        <a:lnTo>
                          <a:pt x="132880" y="171731"/>
                        </a:lnTo>
                        <a:lnTo>
                          <a:pt x="133908" y="173788"/>
                        </a:lnTo>
                        <a:lnTo>
                          <a:pt x="135965" y="174271"/>
                        </a:lnTo>
                        <a:lnTo>
                          <a:pt x="136993" y="176812"/>
                        </a:lnTo>
                        <a:lnTo>
                          <a:pt x="134452" y="177841"/>
                        </a:lnTo>
                        <a:lnTo>
                          <a:pt x="133908" y="178869"/>
                        </a:lnTo>
                        <a:lnTo>
                          <a:pt x="136993" y="179897"/>
                        </a:lnTo>
                        <a:lnTo>
                          <a:pt x="137477" y="179897"/>
                        </a:lnTo>
                        <a:lnTo>
                          <a:pt x="136993" y="181409"/>
                        </a:lnTo>
                        <a:lnTo>
                          <a:pt x="133424" y="181954"/>
                        </a:lnTo>
                        <a:lnTo>
                          <a:pt x="132880" y="184010"/>
                        </a:lnTo>
                        <a:lnTo>
                          <a:pt x="134392" y="185039"/>
                        </a:lnTo>
                        <a:lnTo>
                          <a:pt x="134392" y="186611"/>
                        </a:lnTo>
                        <a:lnTo>
                          <a:pt x="132335" y="188124"/>
                        </a:lnTo>
                        <a:lnTo>
                          <a:pt x="129795" y="190180"/>
                        </a:lnTo>
                        <a:lnTo>
                          <a:pt x="128282" y="190180"/>
                        </a:lnTo>
                        <a:lnTo>
                          <a:pt x="127254" y="186611"/>
                        </a:lnTo>
                        <a:lnTo>
                          <a:pt x="126710" y="183526"/>
                        </a:lnTo>
                        <a:lnTo>
                          <a:pt x="127254" y="181470"/>
                        </a:lnTo>
                        <a:lnTo>
                          <a:pt x="128766" y="179958"/>
                        </a:lnTo>
                        <a:lnTo>
                          <a:pt x="128766" y="177900"/>
                        </a:lnTo>
                        <a:cubicBezTo>
                          <a:pt x="123564" y="177296"/>
                          <a:pt x="124411" y="181711"/>
                          <a:pt x="125198" y="185099"/>
                        </a:cubicBezTo>
                        <a:lnTo>
                          <a:pt x="124169" y="186128"/>
                        </a:lnTo>
                        <a:lnTo>
                          <a:pt x="123625" y="188668"/>
                        </a:lnTo>
                        <a:lnTo>
                          <a:pt x="124653" y="190241"/>
                        </a:lnTo>
                        <a:lnTo>
                          <a:pt x="126710" y="194354"/>
                        </a:lnTo>
                        <a:lnTo>
                          <a:pt x="123625" y="193870"/>
                        </a:lnTo>
                        <a:lnTo>
                          <a:pt x="122596" y="192358"/>
                        </a:lnTo>
                        <a:lnTo>
                          <a:pt x="121024" y="190301"/>
                        </a:lnTo>
                        <a:lnTo>
                          <a:pt x="118967" y="188728"/>
                        </a:lnTo>
                        <a:lnTo>
                          <a:pt x="116910" y="187700"/>
                        </a:lnTo>
                        <a:lnTo>
                          <a:pt x="115882" y="186128"/>
                        </a:lnTo>
                        <a:lnTo>
                          <a:pt x="114854" y="186672"/>
                        </a:lnTo>
                        <a:lnTo>
                          <a:pt x="113281" y="188184"/>
                        </a:lnTo>
                        <a:lnTo>
                          <a:pt x="112253" y="187700"/>
                        </a:lnTo>
                        <a:lnTo>
                          <a:pt x="111769" y="189212"/>
                        </a:lnTo>
                        <a:lnTo>
                          <a:pt x="110740" y="189696"/>
                        </a:lnTo>
                        <a:lnTo>
                          <a:pt x="108684" y="189212"/>
                        </a:lnTo>
                        <a:lnTo>
                          <a:pt x="108684" y="191269"/>
                        </a:lnTo>
                        <a:lnTo>
                          <a:pt x="109228" y="193326"/>
                        </a:lnTo>
                        <a:lnTo>
                          <a:pt x="107171" y="193870"/>
                        </a:lnTo>
                        <a:lnTo>
                          <a:pt x="104570" y="191330"/>
                        </a:lnTo>
                        <a:lnTo>
                          <a:pt x="104086" y="188728"/>
                        </a:lnTo>
                        <a:lnTo>
                          <a:pt x="103603" y="186672"/>
                        </a:lnTo>
                        <a:lnTo>
                          <a:pt x="103058" y="183103"/>
                        </a:lnTo>
                        <a:lnTo>
                          <a:pt x="102030" y="181046"/>
                        </a:lnTo>
                        <a:cubicBezTo>
                          <a:pt x="102635" y="170521"/>
                          <a:pt x="97009" y="175965"/>
                          <a:pt x="102030" y="168222"/>
                        </a:cubicBezTo>
                        <a:lnTo>
                          <a:pt x="100457" y="166710"/>
                        </a:lnTo>
                        <a:lnTo>
                          <a:pt x="98945" y="167739"/>
                        </a:lnTo>
                        <a:lnTo>
                          <a:pt x="96404" y="169795"/>
                        </a:lnTo>
                        <a:lnTo>
                          <a:pt x="95860" y="171851"/>
                        </a:lnTo>
                        <a:lnTo>
                          <a:pt x="94832" y="172880"/>
                        </a:lnTo>
                        <a:lnTo>
                          <a:pt x="94287" y="174937"/>
                        </a:lnTo>
                        <a:lnTo>
                          <a:pt x="92775" y="176994"/>
                        </a:lnTo>
                        <a:lnTo>
                          <a:pt x="91202" y="178567"/>
                        </a:lnTo>
                        <a:lnTo>
                          <a:pt x="90718" y="181107"/>
                        </a:lnTo>
                        <a:lnTo>
                          <a:pt x="92230" y="180562"/>
                        </a:lnTo>
                        <a:lnTo>
                          <a:pt x="93743" y="182619"/>
                        </a:lnTo>
                        <a:lnTo>
                          <a:pt x="92230" y="184675"/>
                        </a:lnTo>
                        <a:lnTo>
                          <a:pt x="88662" y="185160"/>
                        </a:lnTo>
                        <a:lnTo>
                          <a:pt x="84064" y="185704"/>
                        </a:lnTo>
                        <a:lnTo>
                          <a:pt x="82008" y="185160"/>
                        </a:lnTo>
                        <a:lnTo>
                          <a:pt x="82008" y="182075"/>
                        </a:lnTo>
                        <a:lnTo>
                          <a:pt x="79951" y="180502"/>
                        </a:lnTo>
                        <a:lnTo>
                          <a:pt x="78923" y="177417"/>
                        </a:lnTo>
                        <a:lnTo>
                          <a:pt x="77894" y="175905"/>
                        </a:lnTo>
                        <a:lnTo>
                          <a:pt x="76866" y="176388"/>
                        </a:lnTo>
                        <a:lnTo>
                          <a:pt x="75293" y="178929"/>
                        </a:lnTo>
                        <a:lnTo>
                          <a:pt x="72208" y="179958"/>
                        </a:lnTo>
                        <a:lnTo>
                          <a:pt x="70152" y="179473"/>
                        </a:lnTo>
                        <a:lnTo>
                          <a:pt x="69123" y="177900"/>
                        </a:lnTo>
                        <a:lnTo>
                          <a:pt x="68579" y="177417"/>
                        </a:lnTo>
                        <a:lnTo>
                          <a:pt x="68034" y="174332"/>
                        </a:lnTo>
                        <a:lnTo>
                          <a:pt x="70091" y="173304"/>
                        </a:lnTo>
                        <a:lnTo>
                          <a:pt x="71603" y="171792"/>
                        </a:lnTo>
                        <a:lnTo>
                          <a:pt x="75172" y="171792"/>
                        </a:lnTo>
                        <a:cubicBezTo>
                          <a:pt x="77955" y="164290"/>
                          <a:pt x="81100" y="164411"/>
                          <a:pt x="80314" y="155883"/>
                        </a:cubicBezTo>
                        <a:lnTo>
                          <a:pt x="79830" y="156366"/>
                        </a:lnTo>
                        <a:lnTo>
                          <a:pt x="79830" y="157939"/>
                        </a:lnTo>
                        <a:lnTo>
                          <a:pt x="79286" y="161508"/>
                        </a:lnTo>
                        <a:lnTo>
                          <a:pt x="77773" y="163564"/>
                        </a:lnTo>
                        <a:lnTo>
                          <a:pt x="75172" y="166105"/>
                        </a:lnTo>
                        <a:lnTo>
                          <a:pt x="74144" y="168162"/>
                        </a:lnTo>
                        <a:lnTo>
                          <a:pt x="72087" y="169674"/>
                        </a:lnTo>
                        <a:lnTo>
                          <a:pt x="70031" y="170703"/>
                        </a:lnTo>
                        <a:lnTo>
                          <a:pt x="69486" y="171247"/>
                        </a:lnTo>
                        <a:lnTo>
                          <a:pt x="67430" y="172275"/>
                        </a:lnTo>
                        <a:lnTo>
                          <a:pt x="65857" y="172759"/>
                        </a:lnTo>
                        <a:lnTo>
                          <a:pt x="63316" y="173243"/>
                        </a:lnTo>
                        <a:lnTo>
                          <a:pt x="59747" y="173243"/>
                        </a:lnTo>
                        <a:lnTo>
                          <a:pt x="59747" y="175300"/>
                        </a:lnTo>
                        <a:lnTo>
                          <a:pt x="57691" y="176812"/>
                        </a:lnTo>
                        <a:lnTo>
                          <a:pt x="55634" y="177356"/>
                        </a:lnTo>
                        <a:lnTo>
                          <a:pt x="53033" y="178385"/>
                        </a:lnTo>
                        <a:lnTo>
                          <a:pt x="50492" y="178869"/>
                        </a:lnTo>
                        <a:lnTo>
                          <a:pt x="48920" y="179413"/>
                        </a:lnTo>
                        <a:lnTo>
                          <a:pt x="47891" y="179897"/>
                        </a:lnTo>
                        <a:lnTo>
                          <a:pt x="46379" y="180925"/>
                        </a:lnTo>
                        <a:lnTo>
                          <a:pt x="45351" y="181954"/>
                        </a:lnTo>
                        <a:lnTo>
                          <a:pt x="42810" y="182437"/>
                        </a:lnTo>
                        <a:lnTo>
                          <a:pt x="42266" y="184494"/>
                        </a:lnTo>
                        <a:lnTo>
                          <a:pt x="42810" y="185522"/>
                        </a:lnTo>
                        <a:lnTo>
                          <a:pt x="43354" y="186007"/>
                        </a:lnTo>
                        <a:lnTo>
                          <a:pt x="41298" y="186551"/>
                        </a:lnTo>
                        <a:lnTo>
                          <a:pt x="39241" y="186007"/>
                        </a:lnTo>
                        <a:lnTo>
                          <a:pt x="38697" y="184494"/>
                        </a:lnTo>
                        <a:lnTo>
                          <a:pt x="40209" y="182437"/>
                        </a:lnTo>
                        <a:lnTo>
                          <a:pt x="40753" y="181409"/>
                        </a:lnTo>
                        <a:lnTo>
                          <a:pt x="39725" y="181409"/>
                        </a:lnTo>
                        <a:lnTo>
                          <a:pt x="37669" y="182437"/>
                        </a:lnTo>
                        <a:lnTo>
                          <a:pt x="36096" y="183949"/>
                        </a:lnTo>
                        <a:lnTo>
                          <a:pt x="34583" y="184978"/>
                        </a:lnTo>
                        <a:lnTo>
                          <a:pt x="31499" y="184494"/>
                        </a:lnTo>
                        <a:lnTo>
                          <a:pt x="30954" y="182982"/>
                        </a:lnTo>
                        <a:lnTo>
                          <a:pt x="30954" y="181409"/>
                        </a:lnTo>
                        <a:lnTo>
                          <a:pt x="30470" y="178869"/>
                        </a:lnTo>
                        <a:lnTo>
                          <a:pt x="29442" y="179413"/>
                        </a:lnTo>
                        <a:cubicBezTo>
                          <a:pt x="28958" y="185886"/>
                          <a:pt x="30894" y="186430"/>
                          <a:pt x="27930" y="191209"/>
                        </a:cubicBezTo>
                        <a:lnTo>
                          <a:pt x="26901" y="192237"/>
                        </a:lnTo>
                        <a:lnTo>
                          <a:pt x="26417" y="194294"/>
                        </a:lnTo>
                        <a:lnTo>
                          <a:pt x="26901" y="196834"/>
                        </a:lnTo>
                        <a:lnTo>
                          <a:pt x="26417" y="198891"/>
                        </a:lnTo>
                        <a:lnTo>
                          <a:pt x="25389" y="200464"/>
                        </a:lnTo>
                        <a:lnTo>
                          <a:pt x="24361" y="197862"/>
                        </a:lnTo>
                        <a:lnTo>
                          <a:pt x="23332" y="196350"/>
                        </a:lnTo>
                        <a:lnTo>
                          <a:pt x="22848" y="194294"/>
                        </a:lnTo>
                        <a:lnTo>
                          <a:pt x="23332" y="190180"/>
                        </a:lnTo>
                        <a:lnTo>
                          <a:pt x="22848" y="188607"/>
                        </a:lnTo>
                        <a:lnTo>
                          <a:pt x="21820" y="189152"/>
                        </a:lnTo>
                        <a:lnTo>
                          <a:pt x="20247" y="186067"/>
                        </a:lnTo>
                        <a:lnTo>
                          <a:pt x="21276" y="183526"/>
                        </a:lnTo>
                        <a:lnTo>
                          <a:pt x="22304" y="186611"/>
                        </a:lnTo>
                        <a:lnTo>
                          <a:pt x="23332" y="181470"/>
                        </a:lnTo>
                        <a:lnTo>
                          <a:pt x="22848" y="176873"/>
                        </a:lnTo>
                        <a:lnTo>
                          <a:pt x="21820" y="169190"/>
                        </a:lnTo>
                        <a:lnTo>
                          <a:pt x="20792" y="171247"/>
                        </a:lnTo>
                        <a:lnTo>
                          <a:pt x="20792" y="176388"/>
                        </a:lnTo>
                        <a:lnTo>
                          <a:pt x="18735" y="179958"/>
                        </a:lnTo>
                        <a:lnTo>
                          <a:pt x="15166" y="183526"/>
                        </a:lnTo>
                        <a:lnTo>
                          <a:pt x="13110" y="185039"/>
                        </a:lnTo>
                        <a:lnTo>
                          <a:pt x="11597" y="183526"/>
                        </a:lnTo>
                        <a:lnTo>
                          <a:pt x="10569" y="179958"/>
                        </a:lnTo>
                        <a:lnTo>
                          <a:pt x="11597" y="176388"/>
                        </a:lnTo>
                        <a:lnTo>
                          <a:pt x="13110" y="172275"/>
                        </a:lnTo>
                        <a:lnTo>
                          <a:pt x="12081" y="169190"/>
                        </a:lnTo>
                        <a:lnTo>
                          <a:pt x="9480" y="169674"/>
                        </a:lnTo>
                        <a:cubicBezTo>
                          <a:pt x="6032" y="182558"/>
                          <a:pt x="14440" y="185583"/>
                          <a:pt x="6395" y="189152"/>
                        </a:cubicBezTo>
                        <a:lnTo>
                          <a:pt x="4883" y="187095"/>
                        </a:lnTo>
                        <a:lnTo>
                          <a:pt x="3855" y="182498"/>
                        </a:lnTo>
                        <a:lnTo>
                          <a:pt x="2342" y="178929"/>
                        </a:lnTo>
                        <a:lnTo>
                          <a:pt x="2887" y="173788"/>
                        </a:lnTo>
                        <a:lnTo>
                          <a:pt x="4399" y="169674"/>
                        </a:lnTo>
                        <a:lnTo>
                          <a:pt x="4943" y="167134"/>
                        </a:lnTo>
                        <a:cubicBezTo>
                          <a:pt x="-3707" y="142575"/>
                          <a:pt x="1435" y="157879"/>
                          <a:pt x="2342" y="130719"/>
                        </a:cubicBezTo>
                        <a:lnTo>
                          <a:pt x="5911" y="130175"/>
                        </a:lnTo>
                        <a:lnTo>
                          <a:pt x="8996" y="130175"/>
                        </a:lnTo>
                        <a:lnTo>
                          <a:pt x="12081" y="128662"/>
                        </a:lnTo>
                        <a:lnTo>
                          <a:pt x="13593" y="126605"/>
                        </a:lnTo>
                        <a:lnTo>
                          <a:pt x="15106" y="127150"/>
                        </a:lnTo>
                        <a:lnTo>
                          <a:pt x="15650" y="130234"/>
                        </a:lnTo>
                        <a:lnTo>
                          <a:pt x="15106" y="134348"/>
                        </a:lnTo>
                        <a:lnTo>
                          <a:pt x="17162" y="132775"/>
                        </a:lnTo>
                        <a:lnTo>
                          <a:pt x="17707" y="130234"/>
                        </a:lnTo>
                        <a:lnTo>
                          <a:pt x="18191" y="128178"/>
                        </a:lnTo>
                        <a:lnTo>
                          <a:pt x="16678" y="127634"/>
                        </a:lnTo>
                        <a:lnTo>
                          <a:pt x="15166" y="124549"/>
                        </a:lnTo>
                        <a:lnTo>
                          <a:pt x="17767" y="121464"/>
                        </a:lnTo>
                        <a:lnTo>
                          <a:pt x="19280" y="119891"/>
                        </a:lnTo>
                        <a:lnTo>
                          <a:pt x="21336" y="119891"/>
                        </a:lnTo>
                        <a:lnTo>
                          <a:pt x="22365" y="121464"/>
                        </a:lnTo>
                        <a:lnTo>
                          <a:pt x="24421" y="122976"/>
                        </a:lnTo>
                        <a:lnTo>
                          <a:pt x="24966" y="124488"/>
                        </a:lnTo>
                        <a:lnTo>
                          <a:pt x="23937" y="127089"/>
                        </a:lnTo>
                        <a:cubicBezTo>
                          <a:pt x="27385" y="126364"/>
                          <a:pt x="29260" y="125396"/>
                          <a:pt x="30591" y="129630"/>
                        </a:cubicBezTo>
                        <a:lnTo>
                          <a:pt x="32103" y="129630"/>
                        </a:lnTo>
                        <a:lnTo>
                          <a:pt x="33132" y="131142"/>
                        </a:lnTo>
                        <a:lnTo>
                          <a:pt x="33676" y="133199"/>
                        </a:lnTo>
                        <a:lnTo>
                          <a:pt x="32648" y="135255"/>
                        </a:lnTo>
                        <a:lnTo>
                          <a:pt x="33132" y="136768"/>
                        </a:lnTo>
                        <a:lnTo>
                          <a:pt x="34160" y="137251"/>
                        </a:lnTo>
                        <a:lnTo>
                          <a:pt x="34160" y="135739"/>
                        </a:lnTo>
                        <a:lnTo>
                          <a:pt x="35188" y="136768"/>
                        </a:lnTo>
                        <a:lnTo>
                          <a:pt x="35733" y="138824"/>
                        </a:lnTo>
                        <a:lnTo>
                          <a:pt x="35188" y="140336"/>
                        </a:lnTo>
                        <a:lnTo>
                          <a:pt x="33676" y="142393"/>
                        </a:lnTo>
                        <a:lnTo>
                          <a:pt x="34221" y="143905"/>
                        </a:lnTo>
                        <a:lnTo>
                          <a:pt x="36277" y="143421"/>
                        </a:lnTo>
                        <a:lnTo>
                          <a:pt x="38818" y="142393"/>
                        </a:lnTo>
                        <a:lnTo>
                          <a:pt x="40330" y="140336"/>
                        </a:lnTo>
                        <a:lnTo>
                          <a:pt x="41358" y="136768"/>
                        </a:lnTo>
                        <a:lnTo>
                          <a:pt x="40330" y="135255"/>
                        </a:lnTo>
                        <a:lnTo>
                          <a:pt x="37789" y="133199"/>
                        </a:lnTo>
                        <a:lnTo>
                          <a:pt x="36761" y="131142"/>
                        </a:lnTo>
                        <a:lnTo>
                          <a:pt x="37305" y="129085"/>
                        </a:lnTo>
                        <a:lnTo>
                          <a:pt x="36761" y="127573"/>
                        </a:lnTo>
                        <a:lnTo>
                          <a:pt x="36761" y="126545"/>
                        </a:lnTo>
                        <a:lnTo>
                          <a:pt x="34704" y="122976"/>
                        </a:lnTo>
                        <a:lnTo>
                          <a:pt x="35733" y="122492"/>
                        </a:lnTo>
                        <a:lnTo>
                          <a:pt x="38273" y="124549"/>
                        </a:lnTo>
                        <a:lnTo>
                          <a:pt x="39786" y="125577"/>
                        </a:lnTo>
                        <a:lnTo>
                          <a:pt x="43899" y="123520"/>
                        </a:lnTo>
                        <a:cubicBezTo>
                          <a:pt x="37608" y="118379"/>
                          <a:pt x="33253" y="124730"/>
                          <a:pt x="27990" y="114810"/>
                        </a:cubicBezTo>
                        <a:lnTo>
                          <a:pt x="26962" y="113298"/>
                        </a:lnTo>
                        <a:lnTo>
                          <a:pt x="25933" y="112269"/>
                        </a:lnTo>
                        <a:lnTo>
                          <a:pt x="24421" y="111725"/>
                        </a:lnTo>
                        <a:lnTo>
                          <a:pt x="22909" y="109184"/>
                        </a:lnTo>
                        <a:lnTo>
                          <a:pt x="23937" y="106099"/>
                        </a:lnTo>
                        <a:lnTo>
                          <a:pt x="25994" y="104526"/>
                        </a:lnTo>
                        <a:lnTo>
                          <a:pt x="27506" y="103014"/>
                        </a:lnTo>
                        <a:lnTo>
                          <a:pt x="29079" y="101986"/>
                        </a:lnTo>
                        <a:lnTo>
                          <a:pt x="31136" y="104042"/>
                        </a:lnTo>
                        <a:lnTo>
                          <a:pt x="32708" y="105071"/>
                        </a:lnTo>
                        <a:lnTo>
                          <a:pt x="33737" y="103014"/>
                        </a:lnTo>
                        <a:lnTo>
                          <a:pt x="35249" y="101986"/>
                        </a:lnTo>
                        <a:lnTo>
                          <a:pt x="36761" y="99930"/>
                        </a:lnTo>
                        <a:lnTo>
                          <a:pt x="38334" y="98901"/>
                        </a:lnTo>
                        <a:lnTo>
                          <a:pt x="40874" y="99445"/>
                        </a:lnTo>
                        <a:lnTo>
                          <a:pt x="42931" y="99445"/>
                        </a:lnTo>
                        <a:cubicBezTo>
                          <a:pt x="59142" y="91340"/>
                          <a:pt x="69426" y="96481"/>
                          <a:pt x="85032" y="98417"/>
                        </a:cubicBezTo>
                        <a:lnTo>
                          <a:pt x="86060" y="97389"/>
                        </a:lnTo>
                        <a:lnTo>
                          <a:pt x="85032" y="95876"/>
                        </a:lnTo>
                        <a:lnTo>
                          <a:pt x="79890" y="94848"/>
                        </a:lnTo>
                        <a:lnTo>
                          <a:pt x="73237" y="94304"/>
                        </a:lnTo>
                        <a:lnTo>
                          <a:pt x="66583" y="92791"/>
                        </a:lnTo>
                        <a:lnTo>
                          <a:pt x="60957" y="91763"/>
                        </a:lnTo>
                        <a:lnTo>
                          <a:pt x="64042" y="89706"/>
                        </a:lnTo>
                        <a:lnTo>
                          <a:pt x="62469" y="88678"/>
                        </a:lnTo>
                        <a:lnTo>
                          <a:pt x="58900" y="89162"/>
                        </a:lnTo>
                        <a:lnTo>
                          <a:pt x="55816" y="88678"/>
                        </a:lnTo>
                        <a:lnTo>
                          <a:pt x="52730" y="89162"/>
                        </a:lnTo>
                        <a:lnTo>
                          <a:pt x="47589" y="89706"/>
                        </a:lnTo>
                        <a:lnTo>
                          <a:pt x="44504" y="89706"/>
                        </a:lnTo>
                        <a:lnTo>
                          <a:pt x="41419" y="89162"/>
                        </a:lnTo>
                        <a:lnTo>
                          <a:pt x="38818" y="87650"/>
                        </a:lnTo>
                        <a:lnTo>
                          <a:pt x="35249" y="86621"/>
                        </a:lnTo>
                        <a:lnTo>
                          <a:pt x="33192" y="85593"/>
                        </a:lnTo>
                        <a:lnTo>
                          <a:pt x="32164" y="84565"/>
                        </a:lnTo>
                        <a:lnTo>
                          <a:pt x="29563" y="86077"/>
                        </a:lnTo>
                        <a:lnTo>
                          <a:pt x="26478" y="87650"/>
                        </a:lnTo>
                        <a:lnTo>
                          <a:pt x="23393" y="88134"/>
                        </a:lnTo>
                        <a:lnTo>
                          <a:pt x="20852" y="87650"/>
                        </a:lnTo>
                        <a:cubicBezTo>
                          <a:pt x="19824" y="73435"/>
                          <a:pt x="21760" y="74100"/>
                          <a:pt x="32164" y="66115"/>
                        </a:cubicBezTo>
                        <a:lnTo>
                          <a:pt x="35733" y="62002"/>
                        </a:lnTo>
                        <a:lnTo>
                          <a:pt x="36761" y="59461"/>
                        </a:lnTo>
                        <a:lnTo>
                          <a:pt x="37305" y="54864"/>
                        </a:lnTo>
                        <a:lnTo>
                          <a:pt x="36277" y="49723"/>
                        </a:lnTo>
                        <a:lnTo>
                          <a:pt x="37850" y="45609"/>
                        </a:lnTo>
                        <a:lnTo>
                          <a:pt x="39907" y="42040"/>
                        </a:lnTo>
                        <a:lnTo>
                          <a:pt x="41479" y="38472"/>
                        </a:lnTo>
                        <a:lnTo>
                          <a:pt x="44564" y="37927"/>
                        </a:lnTo>
                        <a:lnTo>
                          <a:pt x="47165" y="38955"/>
                        </a:lnTo>
                        <a:lnTo>
                          <a:pt x="48678" y="39984"/>
                        </a:lnTo>
                        <a:lnTo>
                          <a:pt x="50190" y="41496"/>
                        </a:lnTo>
                        <a:lnTo>
                          <a:pt x="51702" y="42524"/>
                        </a:lnTo>
                        <a:lnTo>
                          <a:pt x="52730" y="45609"/>
                        </a:lnTo>
                        <a:lnTo>
                          <a:pt x="51702" y="47666"/>
                        </a:lnTo>
                        <a:lnTo>
                          <a:pt x="49646" y="49723"/>
                        </a:lnTo>
                        <a:lnTo>
                          <a:pt x="48617" y="52263"/>
                        </a:lnTo>
                        <a:lnTo>
                          <a:pt x="49646" y="52808"/>
                        </a:lnTo>
                        <a:lnTo>
                          <a:pt x="49162" y="54864"/>
                        </a:lnTo>
                        <a:lnTo>
                          <a:pt x="47105" y="55893"/>
                        </a:lnTo>
                        <a:lnTo>
                          <a:pt x="45048" y="57465"/>
                        </a:lnTo>
                        <a:lnTo>
                          <a:pt x="42447" y="57949"/>
                        </a:lnTo>
                        <a:lnTo>
                          <a:pt x="41963" y="59522"/>
                        </a:lnTo>
                        <a:lnTo>
                          <a:pt x="46077" y="60006"/>
                        </a:lnTo>
                        <a:lnTo>
                          <a:pt x="50190" y="59522"/>
                        </a:lnTo>
                        <a:lnTo>
                          <a:pt x="59445" y="59522"/>
                        </a:lnTo>
                        <a:lnTo>
                          <a:pt x="61501" y="61034"/>
                        </a:lnTo>
                        <a:lnTo>
                          <a:pt x="63014" y="62063"/>
                        </a:lnTo>
                        <a:lnTo>
                          <a:pt x="64526" y="60490"/>
                        </a:lnTo>
                        <a:lnTo>
                          <a:pt x="69184" y="58978"/>
                        </a:lnTo>
                        <a:lnTo>
                          <a:pt x="71240" y="59522"/>
                        </a:lnTo>
                        <a:lnTo>
                          <a:pt x="72813" y="60006"/>
                        </a:lnTo>
                        <a:lnTo>
                          <a:pt x="74870" y="58493"/>
                        </a:lnTo>
                        <a:lnTo>
                          <a:pt x="74870" y="57465"/>
                        </a:lnTo>
                        <a:cubicBezTo>
                          <a:pt x="84306" y="52505"/>
                          <a:pt x="76987" y="56255"/>
                          <a:pt x="85153" y="48755"/>
                        </a:cubicBezTo>
                        <a:cubicBezTo>
                          <a:pt x="101969" y="46275"/>
                          <a:pt x="96949" y="50388"/>
                          <a:pt x="116971" y="46214"/>
                        </a:cubicBezTo>
                        <a:cubicBezTo>
                          <a:pt x="129674" y="45186"/>
                          <a:pt x="135723" y="46456"/>
                          <a:pt x="148305" y="47242"/>
                        </a:cubicBezTo>
                        <a:lnTo>
                          <a:pt x="151390" y="46759"/>
                        </a:lnTo>
                        <a:lnTo>
                          <a:pt x="152902" y="45186"/>
                        </a:lnTo>
                        <a:lnTo>
                          <a:pt x="154959" y="44702"/>
                        </a:lnTo>
                        <a:lnTo>
                          <a:pt x="157015" y="45186"/>
                        </a:lnTo>
                        <a:lnTo>
                          <a:pt x="163669" y="45186"/>
                        </a:lnTo>
                        <a:lnTo>
                          <a:pt x="166754" y="44702"/>
                        </a:lnTo>
                        <a:lnTo>
                          <a:pt x="168811" y="42645"/>
                        </a:lnTo>
                        <a:lnTo>
                          <a:pt x="166270" y="42161"/>
                        </a:lnTo>
                        <a:lnTo>
                          <a:pt x="166754" y="41617"/>
                        </a:lnTo>
                        <a:lnTo>
                          <a:pt x="168811" y="42161"/>
                        </a:lnTo>
                        <a:lnTo>
                          <a:pt x="169839" y="41617"/>
                        </a:lnTo>
                        <a:lnTo>
                          <a:pt x="169295" y="41133"/>
                        </a:lnTo>
                      </a:path>
                    </a:pathLst>
                  </a:custGeom>
                  <a:grpFill/>
                  <a:ln w="6035" cap="flat">
                    <a:noFill/>
                    <a:prstDash val="solid"/>
                    <a:miter/>
                  </a:ln>
                </p:spPr>
                <p:txBody>
                  <a:bodyPr rtlCol="0" anchor="ctr"/>
                  <a:lstStyle/>
                  <a:p>
                    <a:endParaRPr lang="en-FI"/>
                  </a:p>
                </p:txBody>
              </p:sp>
              <p:grpSp>
                <p:nvGrpSpPr>
                  <p:cNvPr id="712" name="Group 1071">
                    <a:extLst>
                      <a:ext uri="{FF2B5EF4-FFF2-40B4-BE49-F238E27FC236}">
                        <a16:creationId xmlns:a16="http://schemas.microsoft.com/office/drawing/2014/main" id="{AF3F400E-4991-6BF6-68D9-D48728545CF3}"/>
                      </a:ext>
                    </a:extLst>
                  </p:cNvPr>
                  <p:cNvGrpSpPr/>
                  <p:nvPr/>
                </p:nvGrpSpPr>
                <p:grpSpPr>
                  <a:xfrm>
                    <a:off x="4740222" y="5872523"/>
                    <a:ext cx="879585" cy="689827"/>
                    <a:chOff x="4740222" y="5872523"/>
                    <a:chExt cx="879585" cy="689827"/>
                  </a:xfrm>
                  <a:grpFill/>
                </p:grpSpPr>
                <p:sp>
                  <p:nvSpPr>
                    <p:cNvPr id="713" name="Freeform: Shape 977">
                      <a:extLst>
                        <a:ext uri="{FF2B5EF4-FFF2-40B4-BE49-F238E27FC236}">
                          <a16:creationId xmlns:a16="http://schemas.microsoft.com/office/drawing/2014/main" id="{8A78B67B-E0FB-D32A-044C-702DBF3AD2BD}"/>
                        </a:ext>
                      </a:extLst>
                    </p:cNvPr>
                    <p:cNvSpPr/>
                    <p:nvPr/>
                  </p:nvSpPr>
                  <p:spPr>
                    <a:xfrm>
                      <a:off x="4747663" y="6428788"/>
                      <a:ext cx="69986" cy="36838"/>
                    </a:xfrm>
                    <a:custGeom>
                      <a:avLst/>
                      <a:gdLst>
                        <a:gd name="connsiteX0" fmla="*/ 3811 w 69986"/>
                        <a:gd name="connsiteY0" fmla="*/ 0 h 36838"/>
                        <a:gd name="connsiteX1" fmla="*/ 5868 w 69986"/>
                        <a:gd name="connsiteY1" fmla="*/ 2541 h 36838"/>
                        <a:gd name="connsiteX2" fmla="*/ 5868 w 69986"/>
                        <a:gd name="connsiteY2" fmla="*/ 3569 h 36838"/>
                        <a:gd name="connsiteX3" fmla="*/ 7380 w 69986"/>
                        <a:gd name="connsiteY3" fmla="*/ 4597 h 36838"/>
                        <a:gd name="connsiteX4" fmla="*/ 7864 w 69986"/>
                        <a:gd name="connsiteY4" fmla="*/ 6110 h 36838"/>
                        <a:gd name="connsiteX5" fmla="*/ 9920 w 69986"/>
                        <a:gd name="connsiteY5" fmla="*/ 5565 h 36838"/>
                        <a:gd name="connsiteX6" fmla="*/ 8408 w 69986"/>
                        <a:gd name="connsiteY6" fmla="*/ 4053 h 36838"/>
                        <a:gd name="connsiteX7" fmla="*/ 7924 w 69986"/>
                        <a:gd name="connsiteY7" fmla="*/ 3024 h 36838"/>
                        <a:gd name="connsiteX8" fmla="*/ 8408 w 69986"/>
                        <a:gd name="connsiteY8" fmla="*/ 2541 h 36838"/>
                        <a:gd name="connsiteX9" fmla="*/ 8408 w 69986"/>
                        <a:gd name="connsiteY9" fmla="*/ 1029 h 36838"/>
                        <a:gd name="connsiteX10" fmla="*/ 10949 w 69986"/>
                        <a:gd name="connsiteY10" fmla="*/ 1512 h 36838"/>
                        <a:gd name="connsiteX11" fmla="*/ 11977 w 69986"/>
                        <a:gd name="connsiteY11" fmla="*/ 2541 h 36838"/>
                        <a:gd name="connsiteX12" fmla="*/ 13005 w 69986"/>
                        <a:gd name="connsiteY12" fmla="*/ 3024 h 36838"/>
                        <a:gd name="connsiteX13" fmla="*/ 15062 w 69986"/>
                        <a:gd name="connsiteY13" fmla="*/ 484 h 36838"/>
                        <a:gd name="connsiteX14" fmla="*/ 16090 w 69986"/>
                        <a:gd name="connsiteY14" fmla="*/ 1029 h 36838"/>
                        <a:gd name="connsiteX15" fmla="*/ 16090 w 69986"/>
                        <a:gd name="connsiteY15" fmla="*/ 3569 h 36838"/>
                        <a:gd name="connsiteX16" fmla="*/ 15606 w 69986"/>
                        <a:gd name="connsiteY16" fmla="*/ 4053 h 36838"/>
                        <a:gd name="connsiteX17" fmla="*/ 14094 w 69986"/>
                        <a:gd name="connsiteY17" fmla="*/ 6594 h 36838"/>
                        <a:gd name="connsiteX18" fmla="*/ 16151 w 69986"/>
                        <a:gd name="connsiteY18" fmla="*/ 7138 h 36838"/>
                        <a:gd name="connsiteX19" fmla="*/ 21292 w 69986"/>
                        <a:gd name="connsiteY19" fmla="*/ 4597 h 36838"/>
                        <a:gd name="connsiteX20" fmla="*/ 21292 w 69986"/>
                        <a:gd name="connsiteY20" fmla="*/ 1997 h 36838"/>
                        <a:gd name="connsiteX21" fmla="*/ 22321 w 69986"/>
                        <a:gd name="connsiteY21" fmla="*/ 484 h 36838"/>
                        <a:gd name="connsiteX22" fmla="*/ 23833 w 69986"/>
                        <a:gd name="connsiteY22" fmla="*/ 0 h 36838"/>
                        <a:gd name="connsiteX23" fmla="*/ 26374 w 69986"/>
                        <a:gd name="connsiteY23" fmla="*/ 0 h 36838"/>
                        <a:gd name="connsiteX24" fmla="*/ 43795 w 69986"/>
                        <a:gd name="connsiteY24" fmla="*/ 1512 h 36838"/>
                        <a:gd name="connsiteX25" fmla="*/ 42766 w 69986"/>
                        <a:gd name="connsiteY25" fmla="*/ 3024 h 36838"/>
                        <a:gd name="connsiteX26" fmla="*/ 38653 w 69986"/>
                        <a:gd name="connsiteY26" fmla="*/ 4053 h 36838"/>
                        <a:gd name="connsiteX27" fmla="*/ 29398 w 69986"/>
                        <a:gd name="connsiteY27" fmla="*/ 4053 h 36838"/>
                        <a:gd name="connsiteX28" fmla="*/ 28370 w 69986"/>
                        <a:gd name="connsiteY28" fmla="*/ 4597 h 36838"/>
                        <a:gd name="connsiteX29" fmla="*/ 42222 w 69986"/>
                        <a:gd name="connsiteY29" fmla="*/ 5082 h 36838"/>
                        <a:gd name="connsiteX30" fmla="*/ 41738 w 69986"/>
                        <a:gd name="connsiteY30" fmla="*/ 6594 h 36838"/>
                        <a:gd name="connsiteX31" fmla="*/ 44279 w 69986"/>
                        <a:gd name="connsiteY31" fmla="*/ 6110 h 36838"/>
                        <a:gd name="connsiteX32" fmla="*/ 46335 w 69986"/>
                        <a:gd name="connsiteY32" fmla="*/ 5082 h 36838"/>
                        <a:gd name="connsiteX33" fmla="*/ 47364 w 69986"/>
                        <a:gd name="connsiteY33" fmla="*/ 7138 h 36838"/>
                        <a:gd name="connsiteX34" fmla="*/ 45851 w 69986"/>
                        <a:gd name="connsiteY34" fmla="*/ 7622 h 36838"/>
                        <a:gd name="connsiteX35" fmla="*/ 43795 w 69986"/>
                        <a:gd name="connsiteY35" fmla="*/ 7622 h 36838"/>
                        <a:gd name="connsiteX36" fmla="*/ 42283 w 69986"/>
                        <a:gd name="connsiteY36" fmla="*/ 8650 h 36838"/>
                        <a:gd name="connsiteX37" fmla="*/ 44339 w 69986"/>
                        <a:gd name="connsiteY37" fmla="*/ 9134 h 36838"/>
                        <a:gd name="connsiteX38" fmla="*/ 46396 w 69986"/>
                        <a:gd name="connsiteY38" fmla="*/ 9134 h 36838"/>
                        <a:gd name="connsiteX39" fmla="*/ 46396 w 69986"/>
                        <a:gd name="connsiteY39" fmla="*/ 10707 h 36838"/>
                        <a:gd name="connsiteX40" fmla="*/ 45367 w 69986"/>
                        <a:gd name="connsiteY40" fmla="*/ 12219 h 36838"/>
                        <a:gd name="connsiteX41" fmla="*/ 44339 w 69986"/>
                        <a:gd name="connsiteY41" fmla="*/ 14760 h 36838"/>
                        <a:gd name="connsiteX42" fmla="*/ 41799 w 69986"/>
                        <a:gd name="connsiteY42" fmla="*/ 15304 h 36838"/>
                        <a:gd name="connsiteX43" fmla="*/ 38230 w 69986"/>
                        <a:gd name="connsiteY43" fmla="*/ 14760 h 36838"/>
                        <a:gd name="connsiteX44" fmla="*/ 39258 w 69986"/>
                        <a:gd name="connsiteY44" fmla="*/ 12703 h 36838"/>
                        <a:gd name="connsiteX45" fmla="*/ 37201 w 69986"/>
                        <a:gd name="connsiteY45" fmla="*/ 13248 h 36838"/>
                        <a:gd name="connsiteX46" fmla="*/ 34661 w 69986"/>
                        <a:gd name="connsiteY46" fmla="*/ 13248 h 36838"/>
                        <a:gd name="connsiteX47" fmla="*/ 34661 w 69986"/>
                        <a:gd name="connsiteY47" fmla="*/ 14760 h 36838"/>
                        <a:gd name="connsiteX48" fmla="*/ 40831 w 69986"/>
                        <a:gd name="connsiteY48" fmla="*/ 16816 h 36838"/>
                        <a:gd name="connsiteX49" fmla="*/ 40831 w 69986"/>
                        <a:gd name="connsiteY49" fmla="*/ 18329 h 36838"/>
                        <a:gd name="connsiteX50" fmla="*/ 41315 w 69986"/>
                        <a:gd name="connsiteY50" fmla="*/ 19901 h 36838"/>
                        <a:gd name="connsiteX51" fmla="*/ 44400 w 69986"/>
                        <a:gd name="connsiteY51" fmla="*/ 18329 h 36838"/>
                        <a:gd name="connsiteX52" fmla="*/ 47969 w 69986"/>
                        <a:gd name="connsiteY52" fmla="*/ 18329 h 36838"/>
                        <a:gd name="connsiteX53" fmla="*/ 52566 w 69986"/>
                        <a:gd name="connsiteY53" fmla="*/ 17845 h 36838"/>
                        <a:gd name="connsiteX54" fmla="*/ 56679 w 69986"/>
                        <a:gd name="connsiteY54" fmla="*/ 18329 h 36838"/>
                        <a:gd name="connsiteX55" fmla="*/ 61821 w 69986"/>
                        <a:gd name="connsiteY55" fmla="*/ 18329 h 36838"/>
                        <a:gd name="connsiteX56" fmla="*/ 64361 w 69986"/>
                        <a:gd name="connsiteY56" fmla="*/ 17845 h 36838"/>
                        <a:gd name="connsiteX57" fmla="*/ 69987 w 69986"/>
                        <a:gd name="connsiteY57" fmla="*/ 18329 h 36838"/>
                        <a:gd name="connsiteX58" fmla="*/ 69987 w 69986"/>
                        <a:gd name="connsiteY58" fmla="*/ 19901 h 36838"/>
                        <a:gd name="connsiteX59" fmla="*/ 67446 w 69986"/>
                        <a:gd name="connsiteY59" fmla="*/ 22986 h 36838"/>
                        <a:gd name="connsiteX60" fmla="*/ 65934 w 69986"/>
                        <a:gd name="connsiteY60" fmla="*/ 25527 h 36838"/>
                        <a:gd name="connsiteX61" fmla="*/ 60309 w 69986"/>
                        <a:gd name="connsiteY61" fmla="*/ 31152 h 36838"/>
                        <a:gd name="connsiteX62" fmla="*/ 57768 w 69986"/>
                        <a:gd name="connsiteY62" fmla="*/ 31697 h 36838"/>
                        <a:gd name="connsiteX63" fmla="*/ 56256 w 69986"/>
                        <a:gd name="connsiteY63" fmla="*/ 31152 h 36838"/>
                        <a:gd name="connsiteX64" fmla="*/ 44944 w 69986"/>
                        <a:gd name="connsiteY64" fmla="*/ 36778 h 36838"/>
                        <a:gd name="connsiteX65" fmla="*/ 44944 w 69986"/>
                        <a:gd name="connsiteY65" fmla="*/ 35266 h 36838"/>
                        <a:gd name="connsiteX66" fmla="*/ 45428 w 69986"/>
                        <a:gd name="connsiteY66" fmla="*/ 32725 h 36838"/>
                        <a:gd name="connsiteX67" fmla="*/ 44944 w 69986"/>
                        <a:gd name="connsiteY67" fmla="*/ 31697 h 36838"/>
                        <a:gd name="connsiteX68" fmla="*/ 34661 w 69986"/>
                        <a:gd name="connsiteY68" fmla="*/ 36839 h 36838"/>
                        <a:gd name="connsiteX69" fmla="*/ 34177 w 69986"/>
                        <a:gd name="connsiteY69" fmla="*/ 34782 h 36838"/>
                        <a:gd name="connsiteX70" fmla="*/ 34177 w 69986"/>
                        <a:gd name="connsiteY70" fmla="*/ 33269 h 36838"/>
                        <a:gd name="connsiteX71" fmla="*/ 33149 w 69986"/>
                        <a:gd name="connsiteY71" fmla="*/ 30729 h 36838"/>
                        <a:gd name="connsiteX72" fmla="*/ 31092 w 69986"/>
                        <a:gd name="connsiteY72" fmla="*/ 30185 h 36838"/>
                        <a:gd name="connsiteX73" fmla="*/ 28007 w 69986"/>
                        <a:gd name="connsiteY73" fmla="*/ 29701 h 36838"/>
                        <a:gd name="connsiteX74" fmla="*/ 23410 w 69986"/>
                        <a:gd name="connsiteY74" fmla="*/ 28673 h 36838"/>
                        <a:gd name="connsiteX75" fmla="*/ 22926 w 69986"/>
                        <a:gd name="connsiteY75" fmla="*/ 27161 h 36838"/>
                        <a:gd name="connsiteX76" fmla="*/ 21897 w 69986"/>
                        <a:gd name="connsiteY76" fmla="*/ 26616 h 36838"/>
                        <a:gd name="connsiteX77" fmla="*/ 21413 w 69986"/>
                        <a:gd name="connsiteY77" fmla="*/ 25103 h 36838"/>
                        <a:gd name="connsiteX78" fmla="*/ 21897 w 69986"/>
                        <a:gd name="connsiteY78" fmla="*/ 24076 h 36838"/>
                        <a:gd name="connsiteX79" fmla="*/ 22926 w 69986"/>
                        <a:gd name="connsiteY79" fmla="*/ 22563 h 36838"/>
                        <a:gd name="connsiteX80" fmla="*/ 25466 w 69986"/>
                        <a:gd name="connsiteY80" fmla="*/ 22018 h 36838"/>
                        <a:gd name="connsiteX81" fmla="*/ 28551 w 69986"/>
                        <a:gd name="connsiteY81" fmla="*/ 23047 h 36838"/>
                        <a:gd name="connsiteX82" fmla="*/ 29580 w 69986"/>
                        <a:gd name="connsiteY82" fmla="*/ 22563 h 36838"/>
                        <a:gd name="connsiteX83" fmla="*/ 29096 w 69986"/>
                        <a:gd name="connsiteY83" fmla="*/ 22018 h 36838"/>
                        <a:gd name="connsiteX84" fmla="*/ 27583 w 69986"/>
                        <a:gd name="connsiteY84" fmla="*/ 20991 h 36838"/>
                        <a:gd name="connsiteX85" fmla="*/ 28612 w 69986"/>
                        <a:gd name="connsiteY85" fmla="*/ 20506 h 36838"/>
                        <a:gd name="connsiteX86" fmla="*/ 29096 w 69986"/>
                        <a:gd name="connsiteY86" fmla="*/ 19478 h 36838"/>
                        <a:gd name="connsiteX87" fmla="*/ 29580 w 69986"/>
                        <a:gd name="connsiteY87" fmla="*/ 17966 h 36838"/>
                        <a:gd name="connsiteX88" fmla="*/ 28551 w 69986"/>
                        <a:gd name="connsiteY88" fmla="*/ 17966 h 36838"/>
                        <a:gd name="connsiteX89" fmla="*/ 26495 w 69986"/>
                        <a:gd name="connsiteY89" fmla="*/ 18994 h 36838"/>
                        <a:gd name="connsiteX90" fmla="*/ 24982 w 69986"/>
                        <a:gd name="connsiteY90" fmla="*/ 18450 h 36838"/>
                        <a:gd name="connsiteX91" fmla="*/ 23470 w 69986"/>
                        <a:gd name="connsiteY91" fmla="*/ 18450 h 36838"/>
                        <a:gd name="connsiteX92" fmla="*/ 20930 w 69986"/>
                        <a:gd name="connsiteY92" fmla="*/ 18994 h 36838"/>
                        <a:gd name="connsiteX93" fmla="*/ 17845 w 69986"/>
                        <a:gd name="connsiteY93" fmla="*/ 20023 h 36838"/>
                        <a:gd name="connsiteX94" fmla="*/ 15304 w 69986"/>
                        <a:gd name="connsiteY94" fmla="*/ 18994 h 36838"/>
                        <a:gd name="connsiteX95" fmla="*/ 13792 w 69986"/>
                        <a:gd name="connsiteY95" fmla="*/ 17421 h 36838"/>
                        <a:gd name="connsiteX96" fmla="*/ 10707 w 69986"/>
                        <a:gd name="connsiteY96" fmla="*/ 16393 h 36838"/>
                        <a:gd name="connsiteX97" fmla="*/ 9678 w 69986"/>
                        <a:gd name="connsiteY97" fmla="*/ 13308 h 36838"/>
                        <a:gd name="connsiteX98" fmla="*/ 11191 w 69986"/>
                        <a:gd name="connsiteY98" fmla="*/ 10767 h 36838"/>
                        <a:gd name="connsiteX99" fmla="*/ 11191 w 69986"/>
                        <a:gd name="connsiteY99" fmla="*/ 9740 h 36838"/>
                        <a:gd name="connsiteX100" fmla="*/ 9678 w 69986"/>
                        <a:gd name="connsiteY100" fmla="*/ 10223 h 36838"/>
                        <a:gd name="connsiteX101" fmla="*/ 7622 w 69986"/>
                        <a:gd name="connsiteY101" fmla="*/ 13308 h 36838"/>
                        <a:gd name="connsiteX102" fmla="*/ 6109 w 69986"/>
                        <a:gd name="connsiteY102" fmla="*/ 14337 h 36838"/>
                        <a:gd name="connsiteX103" fmla="*/ 4597 w 69986"/>
                        <a:gd name="connsiteY103" fmla="*/ 16393 h 36838"/>
                        <a:gd name="connsiteX104" fmla="*/ 2541 w 69986"/>
                        <a:gd name="connsiteY104" fmla="*/ 15909 h 36838"/>
                        <a:gd name="connsiteX105" fmla="*/ 1512 w 69986"/>
                        <a:gd name="connsiteY105" fmla="*/ 14397 h 36838"/>
                        <a:gd name="connsiteX106" fmla="*/ 1028 w 69986"/>
                        <a:gd name="connsiteY106" fmla="*/ 13369 h 36838"/>
                        <a:gd name="connsiteX107" fmla="*/ 0 w 69986"/>
                        <a:gd name="connsiteY107" fmla="*/ 10828 h 36838"/>
                        <a:gd name="connsiteX108" fmla="*/ 1512 w 69986"/>
                        <a:gd name="connsiteY108" fmla="*/ 10828 h 36838"/>
                        <a:gd name="connsiteX109" fmla="*/ 2541 w 69986"/>
                        <a:gd name="connsiteY109" fmla="*/ 9255 h 36838"/>
                        <a:gd name="connsiteX110" fmla="*/ 2057 w 69986"/>
                        <a:gd name="connsiteY110" fmla="*/ 7199 h 36838"/>
                        <a:gd name="connsiteX111" fmla="*/ 1028 w 69986"/>
                        <a:gd name="connsiteY111" fmla="*/ 5626 h 36838"/>
                        <a:gd name="connsiteX112" fmla="*/ 544 w 69986"/>
                        <a:gd name="connsiteY112" fmla="*/ 3085 h 36838"/>
                        <a:gd name="connsiteX113" fmla="*/ 1573 w 69986"/>
                        <a:gd name="connsiteY113" fmla="*/ 1573 h 36838"/>
                        <a:gd name="connsiteX114" fmla="*/ 2601 w 69986"/>
                        <a:gd name="connsiteY114" fmla="*/ 2601 h 36838"/>
                        <a:gd name="connsiteX115" fmla="*/ 3629 w 69986"/>
                        <a:gd name="connsiteY115" fmla="*/ 1573 h 36838"/>
                        <a:gd name="connsiteX116" fmla="*/ 4113 w 69986"/>
                        <a:gd name="connsiteY116" fmla="*/ 6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9986" h="36838">
                          <a:moveTo>
                            <a:pt x="3811" y="0"/>
                          </a:moveTo>
                          <a:lnTo>
                            <a:pt x="5868" y="2541"/>
                          </a:lnTo>
                          <a:lnTo>
                            <a:pt x="5868" y="3569"/>
                          </a:lnTo>
                          <a:lnTo>
                            <a:pt x="7380" y="4597"/>
                          </a:lnTo>
                          <a:lnTo>
                            <a:pt x="7864" y="6110"/>
                          </a:lnTo>
                          <a:lnTo>
                            <a:pt x="9920" y="5565"/>
                          </a:lnTo>
                          <a:lnTo>
                            <a:pt x="8408" y="4053"/>
                          </a:lnTo>
                          <a:lnTo>
                            <a:pt x="7924" y="3024"/>
                          </a:lnTo>
                          <a:lnTo>
                            <a:pt x="8408" y="2541"/>
                          </a:lnTo>
                          <a:lnTo>
                            <a:pt x="8408" y="1029"/>
                          </a:lnTo>
                          <a:lnTo>
                            <a:pt x="10949" y="1512"/>
                          </a:lnTo>
                          <a:lnTo>
                            <a:pt x="11977" y="2541"/>
                          </a:lnTo>
                          <a:lnTo>
                            <a:pt x="13005" y="3024"/>
                          </a:lnTo>
                          <a:lnTo>
                            <a:pt x="15062" y="484"/>
                          </a:lnTo>
                          <a:lnTo>
                            <a:pt x="16090" y="1029"/>
                          </a:lnTo>
                          <a:lnTo>
                            <a:pt x="16090" y="3569"/>
                          </a:lnTo>
                          <a:lnTo>
                            <a:pt x="15606" y="4053"/>
                          </a:lnTo>
                          <a:lnTo>
                            <a:pt x="14094" y="6594"/>
                          </a:lnTo>
                          <a:lnTo>
                            <a:pt x="16151" y="7138"/>
                          </a:lnTo>
                          <a:lnTo>
                            <a:pt x="21292" y="4597"/>
                          </a:lnTo>
                          <a:lnTo>
                            <a:pt x="21292" y="1997"/>
                          </a:lnTo>
                          <a:lnTo>
                            <a:pt x="22321" y="484"/>
                          </a:lnTo>
                          <a:lnTo>
                            <a:pt x="23833" y="0"/>
                          </a:lnTo>
                          <a:lnTo>
                            <a:pt x="26374" y="0"/>
                          </a:lnTo>
                          <a:cubicBezTo>
                            <a:pt x="31757" y="2299"/>
                            <a:pt x="37927" y="61"/>
                            <a:pt x="43795" y="1512"/>
                          </a:cubicBezTo>
                          <a:lnTo>
                            <a:pt x="42766" y="3024"/>
                          </a:lnTo>
                          <a:lnTo>
                            <a:pt x="38653" y="4053"/>
                          </a:lnTo>
                          <a:lnTo>
                            <a:pt x="29398" y="4053"/>
                          </a:lnTo>
                          <a:lnTo>
                            <a:pt x="28370" y="4597"/>
                          </a:lnTo>
                          <a:cubicBezTo>
                            <a:pt x="32846" y="5505"/>
                            <a:pt x="37685" y="5444"/>
                            <a:pt x="42222" y="5082"/>
                          </a:cubicBezTo>
                          <a:lnTo>
                            <a:pt x="41738" y="6594"/>
                          </a:lnTo>
                          <a:lnTo>
                            <a:pt x="44279" y="6110"/>
                          </a:lnTo>
                          <a:lnTo>
                            <a:pt x="46335" y="5082"/>
                          </a:lnTo>
                          <a:lnTo>
                            <a:pt x="47364" y="7138"/>
                          </a:lnTo>
                          <a:lnTo>
                            <a:pt x="45851" y="7622"/>
                          </a:lnTo>
                          <a:lnTo>
                            <a:pt x="43795" y="7622"/>
                          </a:lnTo>
                          <a:lnTo>
                            <a:pt x="42283" y="8650"/>
                          </a:lnTo>
                          <a:lnTo>
                            <a:pt x="44339" y="9134"/>
                          </a:lnTo>
                          <a:lnTo>
                            <a:pt x="46396" y="9134"/>
                          </a:lnTo>
                          <a:lnTo>
                            <a:pt x="46396" y="10707"/>
                          </a:lnTo>
                          <a:lnTo>
                            <a:pt x="45367" y="12219"/>
                          </a:lnTo>
                          <a:lnTo>
                            <a:pt x="44339" y="14760"/>
                          </a:lnTo>
                          <a:lnTo>
                            <a:pt x="41799" y="15304"/>
                          </a:lnTo>
                          <a:lnTo>
                            <a:pt x="38230" y="14760"/>
                          </a:lnTo>
                          <a:lnTo>
                            <a:pt x="39258" y="12703"/>
                          </a:lnTo>
                          <a:lnTo>
                            <a:pt x="37201" y="13248"/>
                          </a:lnTo>
                          <a:lnTo>
                            <a:pt x="34661" y="13248"/>
                          </a:lnTo>
                          <a:lnTo>
                            <a:pt x="34661" y="14760"/>
                          </a:lnTo>
                          <a:lnTo>
                            <a:pt x="40831" y="16816"/>
                          </a:lnTo>
                          <a:lnTo>
                            <a:pt x="40831" y="18329"/>
                          </a:lnTo>
                          <a:lnTo>
                            <a:pt x="41315" y="19901"/>
                          </a:lnTo>
                          <a:lnTo>
                            <a:pt x="44400" y="18329"/>
                          </a:lnTo>
                          <a:lnTo>
                            <a:pt x="47969" y="18329"/>
                          </a:lnTo>
                          <a:lnTo>
                            <a:pt x="52566" y="17845"/>
                          </a:lnTo>
                          <a:lnTo>
                            <a:pt x="56679" y="18329"/>
                          </a:lnTo>
                          <a:lnTo>
                            <a:pt x="61821" y="18329"/>
                          </a:lnTo>
                          <a:lnTo>
                            <a:pt x="64361" y="17845"/>
                          </a:lnTo>
                          <a:lnTo>
                            <a:pt x="69987" y="18329"/>
                          </a:lnTo>
                          <a:lnTo>
                            <a:pt x="69987" y="19901"/>
                          </a:lnTo>
                          <a:lnTo>
                            <a:pt x="67446" y="22986"/>
                          </a:lnTo>
                          <a:lnTo>
                            <a:pt x="65934" y="25527"/>
                          </a:lnTo>
                          <a:lnTo>
                            <a:pt x="60309" y="31152"/>
                          </a:lnTo>
                          <a:lnTo>
                            <a:pt x="57768" y="31697"/>
                          </a:lnTo>
                          <a:lnTo>
                            <a:pt x="56256" y="31152"/>
                          </a:lnTo>
                          <a:cubicBezTo>
                            <a:pt x="44400" y="34177"/>
                            <a:pt x="50812" y="34359"/>
                            <a:pt x="44944" y="36778"/>
                          </a:cubicBezTo>
                          <a:lnTo>
                            <a:pt x="44944" y="35266"/>
                          </a:lnTo>
                          <a:lnTo>
                            <a:pt x="45428" y="32725"/>
                          </a:lnTo>
                          <a:lnTo>
                            <a:pt x="44944" y="31697"/>
                          </a:lnTo>
                          <a:cubicBezTo>
                            <a:pt x="41799" y="33754"/>
                            <a:pt x="38169" y="35387"/>
                            <a:pt x="34661" y="36839"/>
                          </a:cubicBezTo>
                          <a:lnTo>
                            <a:pt x="34177" y="34782"/>
                          </a:lnTo>
                          <a:lnTo>
                            <a:pt x="34177" y="33269"/>
                          </a:lnTo>
                          <a:lnTo>
                            <a:pt x="33149" y="30729"/>
                          </a:lnTo>
                          <a:lnTo>
                            <a:pt x="31092" y="30185"/>
                          </a:lnTo>
                          <a:lnTo>
                            <a:pt x="28007" y="29701"/>
                          </a:lnTo>
                          <a:lnTo>
                            <a:pt x="23410" y="28673"/>
                          </a:lnTo>
                          <a:lnTo>
                            <a:pt x="22926" y="27161"/>
                          </a:lnTo>
                          <a:lnTo>
                            <a:pt x="21897" y="26616"/>
                          </a:lnTo>
                          <a:lnTo>
                            <a:pt x="21413" y="25103"/>
                          </a:lnTo>
                          <a:lnTo>
                            <a:pt x="21897" y="24076"/>
                          </a:lnTo>
                          <a:lnTo>
                            <a:pt x="22926" y="22563"/>
                          </a:lnTo>
                          <a:lnTo>
                            <a:pt x="25466" y="22018"/>
                          </a:lnTo>
                          <a:lnTo>
                            <a:pt x="28551" y="23047"/>
                          </a:lnTo>
                          <a:lnTo>
                            <a:pt x="29580" y="22563"/>
                          </a:lnTo>
                          <a:lnTo>
                            <a:pt x="29096" y="22018"/>
                          </a:lnTo>
                          <a:lnTo>
                            <a:pt x="27583" y="20991"/>
                          </a:lnTo>
                          <a:lnTo>
                            <a:pt x="28612" y="20506"/>
                          </a:lnTo>
                          <a:lnTo>
                            <a:pt x="29096" y="19478"/>
                          </a:lnTo>
                          <a:lnTo>
                            <a:pt x="29580" y="17966"/>
                          </a:lnTo>
                          <a:lnTo>
                            <a:pt x="28551" y="17966"/>
                          </a:lnTo>
                          <a:lnTo>
                            <a:pt x="26495" y="18994"/>
                          </a:lnTo>
                          <a:lnTo>
                            <a:pt x="24982" y="18450"/>
                          </a:lnTo>
                          <a:lnTo>
                            <a:pt x="23470" y="18450"/>
                          </a:lnTo>
                          <a:lnTo>
                            <a:pt x="20930" y="18994"/>
                          </a:lnTo>
                          <a:lnTo>
                            <a:pt x="17845" y="20023"/>
                          </a:lnTo>
                          <a:lnTo>
                            <a:pt x="15304" y="18994"/>
                          </a:lnTo>
                          <a:lnTo>
                            <a:pt x="13792" y="17421"/>
                          </a:lnTo>
                          <a:lnTo>
                            <a:pt x="10707" y="16393"/>
                          </a:lnTo>
                          <a:lnTo>
                            <a:pt x="9678" y="13308"/>
                          </a:lnTo>
                          <a:lnTo>
                            <a:pt x="11191" y="10767"/>
                          </a:lnTo>
                          <a:lnTo>
                            <a:pt x="11191" y="9740"/>
                          </a:lnTo>
                          <a:lnTo>
                            <a:pt x="9678" y="10223"/>
                          </a:lnTo>
                          <a:lnTo>
                            <a:pt x="7622" y="13308"/>
                          </a:lnTo>
                          <a:lnTo>
                            <a:pt x="6109" y="14337"/>
                          </a:lnTo>
                          <a:lnTo>
                            <a:pt x="4597" y="16393"/>
                          </a:lnTo>
                          <a:lnTo>
                            <a:pt x="2541" y="15909"/>
                          </a:lnTo>
                          <a:lnTo>
                            <a:pt x="1512" y="14397"/>
                          </a:lnTo>
                          <a:lnTo>
                            <a:pt x="1028" y="13369"/>
                          </a:lnTo>
                          <a:lnTo>
                            <a:pt x="0" y="10828"/>
                          </a:lnTo>
                          <a:lnTo>
                            <a:pt x="1512" y="10828"/>
                          </a:lnTo>
                          <a:lnTo>
                            <a:pt x="2541" y="9255"/>
                          </a:lnTo>
                          <a:lnTo>
                            <a:pt x="2057" y="7199"/>
                          </a:lnTo>
                          <a:lnTo>
                            <a:pt x="1028" y="5626"/>
                          </a:lnTo>
                          <a:lnTo>
                            <a:pt x="544" y="3085"/>
                          </a:lnTo>
                          <a:lnTo>
                            <a:pt x="1573" y="1573"/>
                          </a:lnTo>
                          <a:lnTo>
                            <a:pt x="2601" y="2601"/>
                          </a:lnTo>
                          <a:lnTo>
                            <a:pt x="3629" y="1573"/>
                          </a:lnTo>
                          <a:lnTo>
                            <a:pt x="4113" y="61"/>
                          </a:lnTo>
                        </a:path>
                      </a:pathLst>
                    </a:custGeom>
                    <a:grpFill/>
                    <a:ln w="6035" cap="flat">
                      <a:noFill/>
                      <a:prstDash val="solid"/>
                      <a:miter/>
                    </a:ln>
                  </p:spPr>
                  <p:txBody>
                    <a:bodyPr rtlCol="0" anchor="ctr"/>
                    <a:lstStyle/>
                    <a:p>
                      <a:endParaRPr lang="en-FI"/>
                    </a:p>
                  </p:txBody>
                </p:sp>
                <p:sp>
                  <p:nvSpPr>
                    <p:cNvPr id="714" name="Freeform: Shape 978">
                      <a:extLst>
                        <a:ext uri="{FF2B5EF4-FFF2-40B4-BE49-F238E27FC236}">
                          <a16:creationId xmlns:a16="http://schemas.microsoft.com/office/drawing/2014/main" id="{3C83E34B-6785-0DCD-7F98-ED8CB8E159B2}"/>
                        </a:ext>
                      </a:extLst>
                    </p:cNvPr>
                    <p:cNvSpPr/>
                    <p:nvPr/>
                  </p:nvSpPr>
                  <p:spPr>
                    <a:xfrm>
                      <a:off x="4795571" y="6424615"/>
                      <a:ext cx="23107" cy="20901"/>
                    </a:xfrm>
                    <a:custGeom>
                      <a:avLst/>
                      <a:gdLst>
                        <a:gd name="connsiteX0" fmla="*/ 15969 w 23107"/>
                        <a:gd name="connsiteY0" fmla="*/ 61 h 20901"/>
                        <a:gd name="connsiteX1" fmla="*/ 16998 w 23107"/>
                        <a:gd name="connsiteY1" fmla="*/ 1633 h 20901"/>
                        <a:gd name="connsiteX2" fmla="*/ 14941 w 23107"/>
                        <a:gd name="connsiteY2" fmla="*/ 3146 h 20901"/>
                        <a:gd name="connsiteX3" fmla="*/ 12884 w 23107"/>
                        <a:gd name="connsiteY3" fmla="*/ 3629 h 20901"/>
                        <a:gd name="connsiteX4" fmla="*/ 10344 w 23107"/>
                        <a:gd name="connsiteY4" fmla="*/ 4658 h 20901"/>
                        <a:gd name="connsiteX5" fmla="*/ 8832 w 23107"/>
                        <a:gd name="connsiteY5" fmla="*/ 6170 h 20901"/>
                        <a:gd name="connsiteX6" fmla="*/ 9315 w 23107"/>
                        <a:gd name="connsiteY6" fmla="*/ 7198 h 20901"/>
                        <a:gd name="connsiteX7" fmla="*/ 12400 w 23107"/>
                        <a:gd name="connsiteY7" fmla="*/ 5686 h 20901"/>
                        <a:gd name="connsiteX8" fmla="*/ 15969 w 23107"/>
                        <a:gd name="connsiteY8" fmla="*/ 5202 h 20901"/>
                        <a:gd name="connsiteX9" fmla="*/ 19054 w 23107"/>
                        <a:gd name="connsiteY9" fmla="*/ 5686 h 20901"/>
                        <a:gd name="connsiteX10" fmla="*/ 21595 w 23107"/>
                        <a:gd name="connsiteY10" fmla="*/ 6170 h 20901"/>
                        <a:gd name="connsiteX11" fmla="*/ 23107 w 23107"/>
                        <a:gd name="connsiteY11" fmla="*/ 7743 h 20901"/>
                        <a:gd name="connsiteX12" fmla="*/ 20022 w 23107"/>
                        <a:gd name="connsiteY12" fmla="*/ 8771 h 20901"/>
                        <a:gd name="connsiteX13" fmla="*/ 20022 w 23107"/>
                        <a:gd name="connsiteY13" fmla="*/ 10283 h 20901"/>
                        <a:gd name="connsiteX14" fmla="*/ 18994 w 23107"/>
                        <a:gd name="connsiteY14" fmla="*/ 11795 h 20901"/>
                        <a:gd name="connsiteX15" fmla="*/ 19478 w 23107"/>
                        <a:gd name="connsiteY15" fmla="*/ 13852 h 20901"/>
                        <a:gd name="connsiteX16" fmla="*/ 21534 w 23107"/>
                        <a:gd name="connsiteY16" fmla="*/ 14880 h 20901"/>
                        <a:gd name="connsiteX17" fmla="*/ 22563 w 23107"/>
                        <a:gd name="connsiteY17" fmla="*/ 17421 h 20901"/>
                        <a:gd name="connsiteX18" fmla="*/ 21534 w 23107"/>
                        <a:gd name="connsiteY18" fmla="*/ 18933 h 20901"/>
                        <a:gd name="connsiteX19" fmla="*/ 18994 w 23107"/>
                        <a:gd name="connsiteY19" fmla="*/ 19478 h 20901"/>
                        <a:gd name="connsiteX20" fmla="*/ 15909 w 23107"/>
                        <a:gd name="connsiteY20" fmla="*/ 18933 h 20901"/>
                        <a:gd name="connsiteX21" fmla="*/ 11796 w 23107"/>
                        <a:gd name="connsiteY21" fmla="*/ 19478 h 20901"/>
                        <a:gd name="connsiteX22" fmla="*/ 9739 w 23107"/>
                        <a:gd name="connsiteY22" fmla="*/ 20506 h 20901"/>
                        <a:gd name="connsiteX23" fmla="*/ 0 w 23107"/>
                        <a:gd name="connsiteY23" fmla="*/ 17965 h 20901"/>
                        <a:gd name="connsiteX24" fmla="*/ 1028 w 23107"/>
                        <a:gd name="connsiteY24" fmla="*/ 15909 h 20901"/>
                        <a:gd name="connsiteX25" fmla="*/ 2541 w 23107"/>
                        <a:gd name="connsiteY25" fmla="*/ 15909 h 20901"/>
                        <a:gd name="connsiteX26" fmla="*/ 2541 w 23107"/>
                        <a:gd name="connsiteY26" fmla="*/ 13307 h 20901"/>
                        <a:gd name="connsiteX27" fmla="*/ 4597 w 23107"/>
                        <a:gd name="connsiteY27" fmla="*/ 12280 h 20901"/>
                        <a:gd name="connsiteX28" fmla="*/ 5626 w 23107"/>
                        <a:gd name="connsiteY28" fmla="*/ 9678 h 20901"/>
                        <a:gd name="connsiteX29" fmla="*/ 5142 w 23107"/>
                        <a:gd name="connsiteY29" fmla="*/ 8166 h 20901"/>
                        <a:gd name="connsiteX30" fmla="*/ 4113 w 23107"/>
                        <a:gd name="connsiteY30" fmla="*/ 6110 h 20901"/>
                        <a:gd name="connsiteX31" fmla="*/ 5142 w 23107"/>
                        <a:gd name="connsiteY31" fmla="*/ 4597 h 20901"/>
                        <a:gd name="connsiteX32" fmla="*/ 7198 w 23107"/>
                        <a:gd name="connsiteY32" fmla="*/ 2541 h 20901"/>
                        <a:gd name="connsiteX33" fmla="*/ 9255 w 23107"/>
                        <a:gd name="connsiteY33" fmla="*/ 2056 h 20901"/>
                        <a:gd name="connsiteX34" fmla="*/ 15909 w 23107"/>
                        <a:gd name="connsiteY34" fmla="*/ 0 h 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07" h="20901">
                          <a:moveTo>
                            <a:pt x="15969" y="61"/>
                          </a:moveTo>
                          <a:lnTo>
                            <a:pt x="16998" y="1633"/>
                          </a:lnTo>
                          <a:lnTo>
                            <a:pt x="14941" y="3146"/>
                          </a:lnTo>
                          <a:lnTo>
                            <a:pt x="12884" y="3629"/>
                          </a:lnTo>
                          <a:lnTo>
                            <a:pt x="10344" y="4658"/>
                          </a:lnTo>
                          <a:lnTo>
                            <a:pt x="8832" y="6170"/>
                          </a:lnTo>
                          <a:lnTo>
                            <a:pt x="9315" y="7198"/>
                          </a:lnTo>
                          <a:lnTo>
                            <a:pt x="12400" y="5686"/>
                          </a:lnTo>
                          <a:lnTo>
                            <a:pt x="15969" y="5202"/>
                          </a:lnTo>
                          <a:lnTo>
                            <a:pt x="19054" y="5686"/>
                          </a:lnTo>
                          <a:lnTo>
                            <a:pt x="21595" y="6170"/>
                          </a:lnTo>
                          <a:lnTo>
                            <a:pt x="23107" y="7743"/>
                          </a:lnTo>
                          <a:lnTo>
                            <a:pt x="20022" y="8771"/>
                          </a:lnTo>
                          <a:lnTo>
                            <a:pt x="20022" y="10283"/>
                          </a:lnTo>
                          <a:lnTo>
                            <a:pt x="18994" y="11795"/>
                          </a:lnTo>
                          <a:lnTo>
                            <a:pt x="19478" y="13852"/>
                          </a:lnTo>
                          <a:lnTo>
                            <a:pt x="21534" y="14880"/>
                          </a:lnTo>
                          <a:lnTo>
                            <a:pt x="22563" y="17421"/>
                          </a:lnTo>
                          <a:lnTo>
                            <a:pt x="21534" y="18933"/>
                          </a:lnTo>
                          <a:lnTo>
                            <a:pt x="18994" y="19478"/>
                          </a:lnTo>
                          <a:lnTo>
                            <a:pt x="15909" y="18933"/>
                          </a:lnTo>
                          <a:lnTo>
                            <a:pt x="11796" y="19478"/>
                          </a:lnTo>
                          <a:lnTo>
                            <a:pt x="9739" y="20506"/>
                          </a:lnTo>
                          <a:cubicBezTo>
                            <a:pt x="4113" y="20506"/>
                            <a:pt x="5565" y="22381"/>
                            <a:pt x="0" y="17965"/>
                          </a:cubicBezTo>
                          <a:lnTo>
                            <a:pt x="1028" y="15909"/>
                          </a:lnTo>
                          <a:lnTo>
                            <a:pt x="2541" y="15909"/>
                          </a:lnTo>
                          <a:lnTo>
                            <a:pt x="2541" y="13307"/>
                          </a:lnTo>
                          <a:lnTo>
                            <a:pt x="4597" y="12280"/>
                          </a:lnTo>
                          <a:lnTo>
                            <a:pt x="5626" y="9678"/>
                          </a:lnTo>
                          <a:lnTo>
                            <a:pt x="5142" y="8166"/>
                          </a:lnTo>
                          <a:lnTo>
                            <a:pt x="4113" y="6110"/>
                          </a:lnTo>
                          <a:lnTo>
                            <a:pt x="5142" y="4597"/>
                          </a:lnTo>
                          <a:lnTo>
                            <a:pt x="7198" y="2541"/>
                          </a:lnTo>
                          <a:lnTo>
                            <a:pt x="9255" y="2056"/>
                          </a:lnTo>
                          <a:lnTo>
                            <a:pt x="15909" y="0"/>
                          </a:lnTo>
                        </a:path>
                      </a:pathLst>
                    </a:custGeom>
                    <a:grpFill/>
                    <a:ln w="6035" cap="flat">
                      <a:noFill/>
                      <a:prstDash val="solid"/>
                      <a:miter/>
                    </a:ln>
                  </p:spPr>
                  <p:txBody>
                    <a:bodyPr rtlCol="0" anchor="ctr"/>
                    <a:lstStyle/>
                    <a:p>
                      <a:endParaRPr lang="en-FI"/>
                    </a:p>
                  </p:txBody>
                </p:sp>
                <p:sp>
                  <p:nvSpPr>
                    <p:cNvPr id="715" name="Freeform: Shape 979">
                      <a:extLst>
                        <a:ext uri="{FF2B5EF4-FFF2-40B4-BE49-F238E27FC236}">
                          <a16:creationId xmlns:a16="http://schemas.microsoft.com/office/drawing/2014/main" id="{DB68D188-8CEB-9DAF-DCC3-46AC1257D138}"/>
                        </a:ext>
                      </a:extLst>
                    </p:cNvPr>
                    <p:cNvSpPr/>
                    <p:nvPr/>
                  </p:nvSpPr>
                  <p:spPr>
                    <a:xfrm>
                      <a:off x="4765628" y="6409795"/>
                      <a:ext cx="39833" cy="18025"/>
                    </a:xfrm>
                    <a:custGeom>
                      <a:avLst/>
                      <a:gdLst>
                        <a:gd name="connsiteX0" fmla="*/ 35145 w 39833"/>
                        <a:gd name="connsiteY0" fmla="*/ 544 h 18025"/>
                        <a:gd name="connsiteX1" fmla="*/ 37201 w 39833"/>
                        <a:gd name="connsiteY1" fmla="*/ 544 h 18025"/>
                        <a:gd name="connsiteX2" fmla="*/ 39258 w 39833"/>
                        <a:gd name="connsiteY2" fmla="*/ 1573 h 18025"/>
                        <a:gd name="connsiteX3" fmla="*/ 39742 w 39833"/>
                        <a:gd name="connsiteY3" fmla="*/ 3629 h 18025"/>
                        <a:gd name="connsiteX4" fmla="*/ 39258 w 39833"/>
                        <a:gd name="connsiteY4" fmla="*/ 5142 h 18025"/>
                        <a:gd name="connsiteX5" fmla="*/ 39742 w 39833"/>
                        <a:gd name="connsiteY5" fmla="*/ 12339 h 18025"/>
                        <a:gd name="connsiteX6" fmla="*/ 36657 w 39833"/>
                        <a:gd name="connsiteY6" fmla="*/ 13852 h 18025"/>
                        <a:gd name="connsiteX7" fmla="*/ 35145 w 39833"/>
                        <a:gd name="connsiteY7" fmla="*/ 14397 h 18025"/>
                        <a:gd name="connsiteX8" fmla="*/ 32604 w 39833"/>
                        <a:gd name="connsiteY8" fmla="*/ 15909 h 18025"/>
                        <a:gd name="connsiteX9" fmla="*/ 30547 w 39833"/>
                        <a:gd name="connsiteY9" fmla="*/ 16453 h 18025"/>
                        <a:gd name="connsiteX10" fmla="*/ 29035 w 39833"/>
                        <a:gd name="connsiteY10" fmla="*/ 16453 h 18025"/>
                        <a:gd name="connsiteX11" fmla="*/ 26979 w 39833"/>
                        <a:gd name="connsiteY11" fmla="*/ 16937 h 18025"/>
                        <a:gd name="connsiteX12" fmla="*/ 25466 w 39833"/>
                        <a:gd name="connsiteY12" fmla="*/ 16453 h 18025"/>
                        <a:gd name="connsiteX13" fmla="*/ 24438 w 39833"/>
                        <a:gd name="connsiteY13" fmla="*/ 15909 h 18025"/>
                        <a:gd name="connsiteX14" fmla="*/ 22926 w 39833"/>
                        <a:gd name="connsiteY14" fmla="*/ 15425 h 18025"/>
                        <a:gd name="connsiteX15" fmla="*/ 19357 w 39833"/>
                        <a:gd name="connsiteY15" fmla="*/ 15909 h 18025"/>
                        <a:gd name="connsiteX16" fmla="*/ 18328 w 39833"/>
                        <a:gd name="connsiteY16" fmla="*/ 15909 h 18025"/>
                        <a:gd name="connsiteX17" fmla="*/ 17300 w 39833"/>
                        <a:gd name="connsiteY17" fmla="*/ 16453 h 18025"/>
                        <a:gd name="connsiteX18" fmla="*/ 15788 w 39833"/>
                        <a:gd name="connsiteY18" fmla="*/ 17481 h 18025"/>
                        <a:gd name="connsiteX19" fmla="*/ 13731 w 39833"/>
                        <a:gd name="connsiteY19" fmla="*/ 18026 h 18025"/>
                        <a:gd name="connsiteX20" fmla="*/ 11675 w 39833"/>
                        <a:gd name="connsiteY20" fmla="*/ 18026 h 18025"/>
                        <a:gd name="connsiteX21" fmla="*/ 10162 w 39833"/>
                        <a:gd name="connsiteY21" fmla="*/ 17481 h 18025"/>
                        <a:gd name="connsiteX22" fmla="*/ 8106 w 39833"/>
                        <a:gd name="connsiteY22" fmla="*/ 16997 h 18025"/>
                        <a:gd name="connsiteX23" fmla="*/ 6593 w 39833"/>
                        <a:gd name="connsiteY23" fmla="*/ 16514 h 18025"/>
                        <a:gd name="connsiteX24" fmla="*/ 5565 w 39833"/>
                        <a:gd name="connsiteY24" fmla="*/ 15485 h 18025"/>
                        <a:gd name="connsiteX25" fmla="*/ 4053 w 39833"/>
                        <a:gd name="connsiteY25" fmla="*/ 15969 h 18025"/>
                        <a:gd name="connsiteX26" fmla="*/ 2541 w 39833"/>
                        <a:gd name="connsiteY26" fmla="*/ 15485 h 18025"/>
                        <a:gd name="connsiteX27" fmla="*/ 0 w 39833"/>
                        <a:gd name="connsiteY27" fmla="*/ 14941 h 18025"/>
                        <a:gd name="connsiteX28" fmla="*/ 484 w 39833"/>
                        <a:gd name="connsiteY28" fmla="*/ 12884 h 18025"/>
                        <a:gd name="connsiteX29" fmla="*/ 3024 w 39833"/>
                        <a:gd name="connsiteY29" fmla="*/ 12339 h 18025"/>
                        <a:gd name="connsiteX30" fmla="*/ 5081 w 39833"/>
                        <a:gd name="connsiteY30" fmla="*/ 11312 h 18025"/>
                        <a:gd name="connsiteX31" fmla="*/ 4597 w 39833"/>
                        <a:gd name="connsiteY31" fmla="*/ 9799 h 18025"/>
                        <a:gd name="connsiteX32" fmla="*/ 3085 w 39833"/>
                        <a:gd name="connsiteY32" fmla="*/ 8771 h 18025"/>
                        <a:gd name="connsiteX33" fmla="*/ 4597 w 39833"/>
                        <a:gd name="connsiteY33" fmla="*/ 7742 h 18025"/>
                        <a:gd name="connsiteX34" fmla="*/ 7138 w 39833"/>
                        <a:gd name="connsiteY34" fmla="*/ 8287 h 18025"/>
                        <a:gd name="connsiteX35" fmla="*/ 10223 w 39833"/>
                        <a:gd name="connsiteY35" fmla="*/ 8771 h 18025"/>
                        <a:gd name="connsiteX36" fmla="*/ 13308 w 39833"/>
                        <a:gd name="connsiteY36" fmla="*/ 8771 h 18025"/>
                        <a:gd name="connsiteX37" fmla="*/ 14820 w 39833"/>
                        <a:gd name="connsiteY37" fmla="*/ 8287 h 18025"/>
                        <a:gd name="connsiteX38" fmla="*/ 17361 w 39833"/>
                        <a:gd name="connsiteY38" fmla="*/ 9315 h 18025"/>
                        <a:gd name="connsiteX39" fmla="*/ 17845 w 39833"/>
                        <a:gd name="connsiteY39" fmla="*/ 9799 h 18025"/>
                        <a:gd name="connsiteX40" fmla="*/ 15788 w 39833"/>
                        <a:gd name="connsiteY40" fmla="*/ 11856 h 18025"/>
                        <a:gd name="connsiteX41" fmla="*/ 17300 w 39833"/>
                        <a:gd name="connsiteY41" fmla="*/ 13368 h 18025"/>
                        <a:gd name="connsiteX42" fmla="*/ 18812 w 39833"/>
                        <a:gd name="connsiteY42" fmla="*/ 13368 h 18025"/>
                        <a:gd name="connsiteX43" fmla="*/ 19296 w 39833"/>
                        <a:gd name="connsiteY43" fmla="*/ 12884 h 18025"/>
                        <a:gd name="connsiteX44" fmla="*/ 23894 w 39833"/>
                        <a:gd name="connsiteY44" fmla="*/ 12884 h 18025"/>
                        <a:gd name="connsiteX45" fmla="*/ 35205 w 39833"/>
                        <a:gd name="connsiteY45" fmla="*/ 11856 h 18025"/>
                        <a:gd name="connsiteX46" fmla="*/ 34721 w 39833"/>
                        <a:gd name="connsiteY46" fmla="*/ 10827 h 18025"/>
                        <a:gd name="connsiteX47" fmla="*/ 34721 w 39833"/>
                        <a:gd name="connsiteY47" fmla="*/ 9799 h 18025"/>
                        <a:gd name="connsiteX48" fmla="*/ 34237 w 39833"/>
                        <a:gd name="connsiteY48" fmla="*/ 9315 h 18025"/>
                        <a:gd name="connsiteX49" fmla="*/ 32725 w 39833"/>
                        <a:gd name="connsiteY49" fmla="*/ 9315 h 18025"/>
                        <a:gd name="connsiteX50" fmla="*/ 31213 w 39833"/>
                        <a:gd name="connsiteY50" fmla="*/ 8287 h 18025"/>
                        <a:gd name="connsiteX51" fmla="*/ 30729 w 39833"/>
                        <a:gd name="connsiteY51" fmla="*/ 7742 h 18025"/>
                        <a:gd name="connsiteX52" fmla="*/ 30729 w 39833"/>
                        <a:gd name="connsiteY52" fmla="*/ 6714 h 18025"/>
                        <a:gd name="connsiteX53" fmla="*/ 28672 w 39833"/>
                        <a:gd name="connsiteY53" fmla="*/ 5686 h 18025"/>
                        <a:gd name="connsiteX54" fmla="*/ 27644 w 39833"/>
                        <a:gd name="connsiteY54" fmla="*/ 6714 h 18025"/>
                        <a:gd name="connsiteX55" fmla="*/ 28128 w 39833"/>
                        <a:gd name="connsiteY55" fmla="*/ 8287 h 18025"/>
                        <a:gd name="connsiteX56" fmla="*/ 28128 w 39833"/>
                        <a:gd name="connsiteY56" fmla="*/ 9315 h 18025"/>
                        <a:gd name="connsiteX57" fmla="*/ 27644 w 39833"/>
                        <a:gd name="connsiteY57" fmla="*/ 10827 h 18025"/>
                        <a:gd name="connsiteX58" fmla="*/ 25587 w 39833"/>
                        <a:gd name="connsiteY58" fmla="*/ 10827 h 18025"/>
                        <a:gd name="connsiteX59" fmla="*/ 23047 w 39833"/>
                        <a:gd name="connsiteY59" fmla="*/ 10283 h 18025"/>
                        <a:gd name="connsiteX60" fmla="*/ 20990 w 39833"/>
                        <a:gd name="connsiteY60" fmla="*/ 9254 h 18025"/>
                        <a:gd name="connsiteX61" fmla="*/ 19478 w 39833"/>
                        <a:gd name="connsiteY61" fmla="*/ 8227 h 18025"/>
                        <a:gd name="connsiteX62" fmla="*/ 18994 w 39833"/>
                        <a:gd name="connsiteY62" fmla="*/ 7198 h 18025"/>
                        <a:gd name="connsiteX63" fmla="*/ 17966 w 39833"/>
                        <a:gd name="connsiteY63" fmla="*/ 5686 h 18025"/>
                        <a:gd name="connsiteX64" fmla="*/ 18994 w 39833"/>
                        <a:gd name="connsiteY64" fmla="*/ 4657 h 18025"/>
                        <a:gd name="connsiteX65" fmla="*/ 21534 w 39833"/>
                        <a:gd name="connsiteY65" fmla="*/ 4113 h 18025"/>
                        <a:gd name="connsiteX66" fmla="*/ 22563 w 39833"/>
                        <a:gd name="connsiteY66" fmla="*/ 4657 h 18025"/>
                        <a:gd name="connsiteX67" fmla="*/ 24619 w 39833"/>
                        <a:gd name="connsiteY67" fmla="*/ 3085 h 18025"/>
                        <a:gd name="connsiteX68" fmla="*/ 24619 w 39833"/>
                        <a:gd name="connsiteY68" fmla="*/ 2056 h 18025"/>
                        <a:gd name="connsiteX69" fmla="*/ 25648 w 39833"/>
                        <a:gd name="connsiteY69" fmla="*/ 0 h 18025"/>
                        <a:gd name="connsiteX70" fmla="*/ 29217 w 39833"/>
                        <a:gd name="connsiteY70" fmla="*/ 0 h 18025"/>
                        <a:gd name="connsiteX71" fmla="*/ 35387 w 39833"/>
                        <a:gd name="connsiteY71" fmla="*/ 484 h 1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9833" h="18025">
                          <a:moveTo>
                            <a:pt x="35145" y="544"/>
                          </a:moveTo>
                          <a:lnTo>
                            <a:pt x="37201" y="544"/>
                          </a:lnTo>
                          <a:lnTo>
                            <a:pt x="39258" y="1573"/>
                          </a:lnTo>
                          <a:lnTo>
                            <a:pt x="39742" y="3629"/>
                          </a:lnTo>
                          <a:lnTo>
                            <a:pt x="39258" y="5142"/>
                          </a:lnTo>
                          <a:cubicBezTo>
                            <a:pt x="37685" y="8710"/>
                            <a:pt x="40347" y="4476"/>
                            <a:pt x="39742" y="12339"/>
                          </a:cubicBezTo>
                          <a:lnTo>
                            <a:pt x="36657" y="13852"/>
                          </a:lnTo>
                          <a:lnTo>
                            <a:pt x="35145" y="14397"/>
                          </a:lnTo>
                          <a:lnTo>
                            <a:pt x="32604" y="15909"/>
                          </a:lnTo>
                          <a:lnTo>
                            <a:pt x="30547" y="16453"/>
                          </a:lnTo>
                          <a:lnTo>
                            <a:pt x="29035" y="16453"/>
                          </a:lnTo>
                          <a:lnTo>
                            <a:pt x="26979" y="16937"/>
                          </a:lnTo>
                          <a:lnTo>
                            <a:pt x="25466" y="16453"/>
                          </a:lnTo>
                          <a:lnTo>
                            <a:pt x="24438" y="15909"/>
                          </a:lnTo>
                          <a:lnTo>
                            <a:pt x="22926" y="15425"/>
                          </a:lnTo>
                          <a:lnTo>
                            <a:pt x="19357" y="15909"/>
                          </a:lnTo>
                          <a:lnTo>
                            <a:pt x="18328" y="15909"/>
                          </a:lnTo>
                          <a:lnTo>
                            <a:pt x="17300" y="16453"/>
                          </a:lnTo>
                          <a:lnTo>
                            <a:pt x="15788" y="17481"/>
                          </a:lnTo>
                          <a:lnTo>
                            <a:pt x="13731" y="18026"/>
                          </a:lnTo>
                          <a:lnTo>
                            <a:pt x="11675" y="18026"/>
                          </a:lnTo>
                          <a:lnTo>
                            <a:pt x="10162" y="17481"/>
                          </a:lnTo>
                          <a:lnTo>
                            <a:pt x="8106" y="16997"/>
                          </a:lnTo>
                          <a:lnTo>
                            <a:pt x="6593" y="16514"/>
                          </a:lnTo>
                          <a:lnTo>
                            <a:pt x="5565" y="15485"/>
                          </a:lnTo>
                          <a:lnTo>
                            <a:pt x="4053" y="15969"/>
                          </a:lnTo>
                          <a:lnTo>
                            <a:pt x="2541" y="15485"/>
                          </a:lnTo>
                          <a:lnTo>
                            <a:pt x="0" y="14941"/>
                          </a:lnTo>
                          <a:lnTo>
                            <a:pt x="484" y="12884"/>
                          </a:lnTo>
                          <a:lnTo>
                            <a:pt x="3024" y="12339"/>
                          </a:lnTo>
                          <a:lnTo>
                            <a:pt x="5081" y="11312"/>
                          </a:lnTo>
                          <a:lnTo>
                            <a:pt x="4597" y="9799"/>
                          </a:lnTo>
                          <a:lnTo>
                            <a:pt x="3085" y="8771"/>
                          </a:lnTo>
                          <a:lnTo>
                            <a:pt x="4597" y="7742"/>
                          </a:lnTo>
                          <a:lnTo>
                            <a:pt x="7138" y="8287"/>
                          </a:lnTo>
                          <a:lnTo>
                            <a:pt x="10223" y="8771"/>
                          </a:lnTo>
                          <a:lnTo>
                            <a:pt x="13308" y="8771"/>
                          </a:lnTo>
                          <a:lnTo>
                            <a:pt x="14820" y="8287"/>
                          </a:lnTo>
                          <a:lnTo>
                            <a:pt x="17361" y="9315"/>
                          </a:lnTo>
                          <a:lnTo>
                            <a:pt x="17845" y="9799"/>
                          </a:lnTo>
                          <a:lnTo>
                            <a:pt x="15788" y="11856"/>
                          </a:lnTo>
                          <a:lnTo>
                            <a:pt x="17300" y="13368"/>
                          </a:lnTo>
                          <a:lnTo>
                            <a:pt x="18812" y="13368"/>
                          </a:lnTo>
                          <a:lnTo>
                            <a:pt x="19296" y="12884"/>
                          </a:lnTo>
                          <a:lnTo>
                            <a:pt x="23894" y="12884"/>
                          </a:lnTo>
                          <a:cubicBezTo>
                            <a:pt x="30064" y="14638"/>
                            <a:pt x="30789" y="12521"/>
                            <a:pt x="35205" y="11856"/>
                          </a:cubicBezTo>
                          <a:lnTo>
                            <a:pt x="34721" y="10827"/>
                          </a:lnTo>
                          <a:lnTo>
                            <a:pt x="34721" y="9799"/>
                          </a:lnTo>
                          <a:lnTo>
                            <a:pt x="34237" y="9315"/>
                          </a:lnTo>
                          <a:lnTo>
                            <a:pt x="32725" y="9315"/>
                          </a:lnTo>
                          <a:lnTo>
                            <a:pt x="31213" y="8287"/>
                          </a:lnTo>
                          <a:lnTo>
                            <a:pt x="30729" y="7742"/>
                          </a:lnTo>
                          <a:lnTo>
                            <a:pt x="30729" y="6714"/>
                          </a:lnTo>
                          <a:lnTo>
                            <a:pt x="28672" y="5686"/>
                          </a:lnTo>
                          <a:lnTo>
                            <a:pt x="27644" y="6714"/>
                          </a:lnTo>
                          <a:lnTo>
                            <a:pt x="28128" y="8287"/>
                          </a:lnTo>
                          <a:lnTo>
                            <a:pt x="28128" y="9315"/>
                          </a:lnTo>
                          <a:lnTo>
                            <a:pt x="27644" y="10827"/>
                          </a:lnTo>
                          <a:lnTo>
                            <a:pt x="25587" y="10827"/>
                          </a:lnTo>
                          <a:lnTo>
                            <a:pt x="23047" y="10283"/>
                          </a:lnTo>
                          <a:lnTo>
                            <a:pt x="20990" y="9254"/>
                          </a:lnTo>
                          <a:lnTo>
                            <a:pt x="19478" y="8227"/>
                          </a:lnTo>
                          <a:lnTo>
                            <a:pt x="18994" y="7198"/>
                          </a:lnTo>
                          <a:lnTo>
                            <a:pt x="17966" y="5686"/>
                          </a:lnTo>
                          <a:lnTo>
                            <a:pt x="18994" y="4657"/>
                          </a:lnTo>
                          <a:lnTo>
                            <a:pt x="21534" y="4113"/>
                          </a:lnTo>
                          <a:lnTo>
                            <a:pt x="22563" y="4657"/>
                          </a:lnTo>
                          <a:lnTo>
                            <a:pt x="24619" y="3085"/>
                          </a:lnTo>
                          <a:lnTo>
                            <a:pt x="24619" y="2056"/>
                          </a:lnTo>
                          <a:lnTo>
                            <a:pt x="25648" y="0"/>
                          </a:lnTo>
                          <a:lnTo>
                            <a:pt x="29217" y="0"/>
                          </a:lnTo>
                          <a:lnTo>
                            <a:pt x="35387" y="484"/>
                          </a:lnTo>
                        </a:path>
                      </a:pathLst>
                    </a:custGeom>
                    <a:grpFill/>
                    <a:ln w="6035" cap="flat">
                      <a:noFill/>
                      <a:prstDash val="solid"/>
                      <a:miter/>
                    </a:ln>
                  </p:spPr>
                  <p:txBody>
                    <a:bodyPr rtlCol="0" anchor="ctr"/>
                    <a:lstStyle/>
                    <a:p>
                      <a:endParaRPr lang="en-FI"/>
                    </a:p>
                  </p:txBody>
                </p:sp>
                <p:sp>
                  <p:nvSpPr>
                    <p:cNvPr id="716" name="Freeform: Shape 980">
                      <a:extLst>
                        <a:ext uri="{FF2B5EF4-FFF2-40B4-BE49-F238E27FC236}">
                          <a16:creationId xmlns:a16="http://schemas.microsoft.com/office/drawing/2014/main" id="{EE3676A6-0873-9F4C-10C8-B29D7B5FAB24}"/>
                        </a:ext>
                      </a:extLst>
                    </p:cNvPr>
                    <p:cNvSpPr/>
                    <p:nvPr/>
                  </p:nvSpPr>
                  <p:spPr>
                    <a:xfrm>
                      <a:off x="4769983" y="6324625"/>
                      <a:ext cx="22078" cy="27704"/>
                    </a:xfrm>
                    <a:custGeom>
                      <a:avLst/>
                      <a:gdLst>
                        <a:gd name="connsiteX0" fmla="*/ 3085 w 22078"/>
                        <a:gd name="connsiteY0" fmla="*/ 545 h 27704"/>
                        <a:gd name="connsiteX1" fmla="*/ 5142 w 22078"/>
                        <a:gd name="connsiteY1" fmla="*/ 545 h 27704"/>
                        <a:gd name="connsiteX2" fmla="*/ 7138 w 22078"/>
                        <a:gd name="connsiteY2" fmla="*/ 0 h 27704"/>
                        <a:gd name="connsiteX3" fmla="*/ 9739 w 22078"/>
                        <a:gd name="connsiteY3" fmla="*/ 545 h 27704"/>
                        <a:gd name="connsiteX4" fmla="*/ 10767 w 22078"/>
                        <a:gd name="connsiteY4" fmla="*/ 2057 h 27704"/>
                        <a:gd name="connsiteX5" fmla="*/ 12824 w 22078"/>
                        <a:gd name="connsiteY5" fmla="*/ 2057 h 27704"/>
                        <a:gd name="connsiteX6" fmla="*/ 15364 w 22078"/>
                        <a:gd name="connsiteY6" fmla="*/ 5626 h 27704"/>
                        <a:gd name="connsiteX7" fmla="*/ 16393 w 22078"/>
                        <a:gd name="connsiteY7" fmla="*/ 8227 h 27704"/>
                        <a:gd name="connsiteX8" fmla="*/ 16937 w 22078"/>
                        <a:gd name="connsiteY8" fmla="*/ 11312 h 27704"/>
                        <a:gd name="connsiteX9" fmla="*/ 17421 w 22078"/>
                        <a:gd name="connsiteY9" fmla="*/ 12824 h 27704"/>
                        <a:gd name="connsiteX10" fmla="*/ 17421 w 22078"/>
                        <a:gd name="connsiteY10" fmla="*/ 14336 h 27704"/>
                        <a:gd name="connsiteX11" fmla="*/ 17966 w 22078"/>
                        <a:gd name="connsiteY11" fmla="*/ 14881 h 27704"/>
                        <a:gd name="connsiteX12" fmla="*/ 19478 w 22078"/>
                        <a:gd name="connsiteY12" fmla="*/ 15365 h 27704"/>
                        <a:gd name="connsiteX13" fmla="*/ 20506 w 22078"/>
                        <a:gd name="connsiteY13" fmla="*/ 15909 h 27704"/>
                        <a:gd name="connsiteX14" fmla="*/ 21534 w 22078"/>
                        <a:gd name="connsiteY14" fmla="*/ 18450 h 27704"/>
                        <a:gd name="connsiteX15" fmla="*/ 21534 w 22078"/>
                        <a:gd name="connsiteY15" fmla="*/ 22079 h 27704"/>
                        <a:gd name="connsiteX16" fmla="*/ 22079 w 22078"/>
                        <a:gd name="connsiteY16" fmla="*/ 25164 h 27704"/>
                        <a:gd name="connsiteX17" fmla="*/ 21051 w 22078"/>
                        <a:gd name="connsiteY17" fmla="*/ 27220 h 27704"/>
                        <a:gd name="connsiteX18" fmla="*/ 18994 w 22078"/>
                        <a:gd name="connsiteY18" fmla="*/ 27705 h 27704"/>
                        <a:gd name="connsiteX19" fmla="*/ 17421 w 22078"/>
                        <a:gd name="connsiteY19" fmla="*/ 26676 h 27704"/>
                        <a:gd name="connsiteX20" fmla="*/ 16937 w 22078"/>
                        <a:gd name="connsiteY20" fmla="*/ 25648 h 27704"/>
                        <a:gd name="connsiteX21" fmla="*/ 14881 w 22078"/>
                        <a:gd name="connsiteY21" fmla="*/ 26676 h 27704"/>
                        <a:gd name="connsiteX22" fmla="*/ 12824 w 22078"/>
                        <a:gd name="connsiteY22" fmla="*/ 25648 h 27704"/>
                        <a:gd name="connsiteX23" fmla="*/ 12824 w 22078"/>
                        <a:gd name="connsiteY23" fmla="*/ 24135 h 27704"/>
                        <a:gd name="connsiteX24" fmla="*/ 11796 w 22078"/>
                        <a:gd name="connsiteY24" fmla="*/ 21535 h 27704"/>
                        <a:gd name="connsiteX25" fmla="*/ 12824 w 22078"/>
                        <a:gd name="connsiteY25" fmla="*/ 20023 h 27704"/>
                        <a:gd name="connsiteX26" fmla="*/ 14336 w 22078"/>
                        <a:gd name="connsiteY26" fmla="*/ 18450 h 27704"/>
                        <a:gd name="connsiteX27" fmla="*/ 13852 w 22078"/>
                        <a:gd name="connsiteY27" fmla="*/ 17421 h 27704"/>
                        <a:gd name="connsiteX28" fmla="*/ 11796 w 22078"/>
                        <a:gd name="connsiteY28" fmla="*/ 18994 h 27704"/>
                        <a:gd name="connsiteX29" fmla="*/ 9739 w 22078"/>
                        <a:gd name="connsiteY29" fmla="*/ 18994 h 27704"/>
                        <a:gd name="connsiteX30" fmla="*/ 9739 w 22078"/>
                        <a:gd name="connsiteY30" fmla="*/ 15365 h 27704"/>
                        <a:gd name="connsiteX31" fmla="*/ 9194 w 22078"/>
                        <a:gd name="connsiteY31" fmla="*/ 13852 h 27704"/>
                        <a:gd name="connsiteX32" fmla="*/ 8166 w 22078"/>
                        <a:gd name="connsiteY32" fmla="*/ 14336 h 27704"/>
                        <a:gd name="connsiteX33" fmla="*/ 7682 w 22078"/>
                        <a:gd name="connsiteY33" fmla="*/ 17965 h 27704"/>
                        <a:gd name="connsiteX34" fmla="*/ 7138 w 22078"/>
                        <a:gd name="connsiteY34" fmla="*/ 20506 h 27704"/>
                        <a:gd name="connsiteX35" fmla="*/ 5142 w 22078"/>
                        <a:gd name="connsiteY35" fmla="*/ 20506 h 27704"/>
                        <a:gd name="connsiteX36" fmla="*/ 2541 w 22078"/>
                        <a:gd name="connsiteY36" fmla="*/ 15365 h 27704"/>
                        <a:gd name="connsiteX37" fmla="*/ 484 w 22078"/>
                        <a:gd name="connsiteY37" fmla="*/ 13852 h 27704"/>
                        <a:gd name="connsiteX38" fmla="*/ 0 w 22078"/>
                        <a:gd name="connsiteY38" fmla="*/ 11796 h 27704"/>
                        <a:gd name="connsiteX39" fmla="*/ 0 w 22078"/>
                        <a:gd name="connsiteY39" fmla="*/ 10284 h 27704"/>
                        <a:gd name="connsiteX40" fmla="*/ 1512 w 22078"/>
                        <a:gd name="connsiteY40" fmla="*/ 8227 h 27704"/>
                        <a:gd name="connsiteX41" fmla="*/ 4113 w 22078"/>
                        <a:gd name="connsiteY41" fmla="*/ 6654 h 27704"/>
                        <a:gd name="connsiteX42" fmla="*/ 5626 w 22078"/>
                        <a:gd name="connsiteY42" fmla="*/ 5626 h 27704"/>
                        <a:gd name="connsiteX43" fmla="*/ 6654 w 22078"/>
                        <a:gd name="connsiteY43" fmla="*/ 3569 h 27704"/>
                        <a:gd name="connsiteX44" fmla="*/ 5626 w 22078"/>
                        <a:gd name="connsiteY44" fmla="*/ 3085 h 27704"/>
                        <a:gd name="connsiteX45" fmla="*/ 4113 w 22078"/>
                        <a:gd name="connsiteY45" fmla="*/ 4597 h 27704"/>
                        <a:gd name="connsiteX46" fmla="*/ 3569 w 22078"/>
                        <a:gd name="connsiteY46" fmla="*/ 3569 h 27704"/>
                        <a:gd name="connsiteX47" fmla="*/ 3085 w 22078"/>
                        <a:gd name="connsiteY47" fmla="*/ 1512 h 27704"/>
                        <a:gd name="connsiteX48" fmla="*/ 3085 w 22078"/>
                        <a:gd name="connsiteY48" fmla="*/ 545 h 2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078" h="27704">
                          <a:moveTo>
                            <a:pt x="3085" y="545"/>
                          </a:moveTo>
                          <a:lnTo>
                            <a:pt x="5142" y="545"/>
                          </a:lnTo>
                          <a:lnTo>
                            <a:pt x="7138" y="0"/>
                          </a:lnTo>
                          <a:lnTo>
                            <a:pt x="9739" y="545"/>
                          </a:lnTo>
                          <a:lnTo>
                            <a:pt x="10767" y="2057"/>
                          </a:lnTo>
                          <a:lnTo>
                            <a:pt x="12824" y="2057"/>
                          </a:lnTo>
                          <a:lnTo>
                            <a:pt x="15364" y="5626"/>
                          </a:lnTo>
                          <a:lnTo>
                            <a:pt x="16393" y="8227"/>
                          </a:lnTo>
                          <a:lnTo>
                            <a:pt x="16937" y="11312"/>
                          </a:lnTo>
                          <a:lnTo>
                            <a:pt x="17421" y="12824"/>
                          </a:lnTo>
                          <a:lnTo>
                            <a:pt x="17421" y="14336"/>
                          </a:lnTo>
                          <a:lnTo>
                            <a:pt x="17966" y="14881"/>
                          </a:lnTo>
                          <a:lnTo>
                            <a:pt x="19478" y="15365"/>
                          </a:lnTo>
                          <a:lnTo>
                            <a:pt x="20506" y="15909"/>
                          </a:lnTo>
                          <a:lnTo>
                            <a:pt x="21534" y="18450"/>
                          </a:lnTo>
                          <a:lnTo>
                            <a:pt x="21534" y="22079"/>
                          </a:lnTo>
                          <a:lnTo>
                            <a:pt x="22079" y="25164"/>
                          </a:lnTo>
                          <a:lnTo>
                            <a:pt x="21051" y="27220"/>
                          </a:lnTo>
                          <a:lnTo>
                            <a:pt x="18994" y="27705"/>
                          </a:lnTo>
                          <a:lnTo>
                            <a:pt x="17421" y="26676"/>
                          </a:lnTo>
                          <a:lnTo>
                            <a:pt x="16937" y="25648"/>
                          </a:lnTo>
                          <a:lnTo>
                            <a:pt x="14881" y="26676"/>
                          </a:lnTo>
                          <a:lnTo>
                            <a:pt x="12824" y="25648"/>
                          </a:lnTo>
                          <a:lnTo>
                            <a:pt x="12824" y="24135"/>
                          </a:lnTo>
                          <a:lnTo>
                            <a:pt x="11796" y="21535"/>
                          </a:lnTo>
                          <a:lnTo>
                            <a:pt x="12824" y="20023"/>
                          </a:lnTo>
                          <a:lnTo>
                            <a:pt x="14336" y="18450"/>
                          </a:lnTo>
                          <a:lnTo>
                            <a:pt x="13852" y="17421"/>
                          </a:lnTo>
                          <a:lnTo>
                            <a:pt x="11796" y="18994"/>
                          </a:lnTo>
                          <a:lnTo>
                            <a:pt x="9739" y="18994"/>
                          </a:lnTo>
                          <a:lnTo>
                            <a:pt x="9739" y="15365"/>
                          </a:lnTo>
                          <a:lnTo>
                            <a:pt x="9194" y="13852"/>
                          </a:lnTo>
                          <a:lnTo>
                            <a:pt x="8166" y="14336"/>
                          </a:lnTo>
                          <a:lnTo>
                            <a:pt x="7682" y="17965"/>
                          </a:lnTo>
                          <a:lnTo>
                            <a:pt x="7138" y="20506"/>
                          </a:lnTo>
                          <a:lnTo>
                            <a:pt x="5142" y="20506"/>
                          </a:lnTo>
                          <a:lnTo>
                            <a:pt x="2541" y="15365"/>
                          </a:lnTo>
                          <a:lnTo>
                            <a:pt x="484" y="13852"/>
                          </a:lnTo>
                          <a:lnTo>
                            <a:pt x="0" y="11796"/>
                          </a:lnTo>
                          <a:lnTo>
                            <a:pt x="0" y="10284"/>
                          </a:lnTo>
                          <a:lnTo>
                            <a:pt x="1512" y="8227"/>
                          </a:lnTo>
                          <a:lnTo>
                            <a:pt x="4113" y="6654"/>
                          </a:lnTo>
                          <a:lnTo>
                            <a:pt x="5626" y="5626"/>
                          </a:lnTo>
                          <a:lnTo>
                            <a:pt x="6654" y="3569"/>
                          </a:lnTo>
                          <a:lnTo>
                            <a:pt x="5626" y="3085"/>
                          </a:lnTo>
                          <a:lnTo>
                            <a:pt x="4113" y="4597"/>
                          </a:lnTo>
                          <a:lnTo>
                            <a:pt x="3569" y="3569"/>
                          </a:lnTo>
                          <a:lnTo>
                            <a:pt x="3085" y="1512"/>
                          </a:lnTo>
                          <a:lnTo>
                            <a:pt x="3085" y="545"/>
                          </a:lnTo>
                        </a:path>
                      </a:pathLst>
                    </a:custGeom>
                    <a:grpFill/>
                    <a:ln w="6035" cap="flat">
                      <a:noFill/>
                      <a:prstDash val="solid"/>
                      <a:miter/>
                    </a:ln>
                  </p:spPr>
                  <p:txBody>
                    <a:bodyPr rtlCol="0" anchor="ctr"/>
                    <a:lstStyle/>
                    <a:p>
                      <a:endParaRPr lang="en-FI"/>
                    </a:p>
                  </p:txBody>
                </p:sp>
                <p:sp>
                  <p:nvSpPr>
                    <p:cNvPr id="717" name="Freeform: Shape 981">
                      <a:extLst>
                        <a:ext uri="{FF2B5EF4-FFF2-40B4-BE49-F238E27FC236}">
                          <a16:creationId xmlns:a16="http://schemas.microsoft.com/office/drawing/2014/main" id="{9700D5BF-36A2-D33B-CA56-A8D5A055C739}"/>
                        </a:ext>
                      </a:extLst>
                    </p:cNvPr>
                    <p:cNvSpPr/>
                    <p:nvPr/>
                  </p:nvSpPr>
                  <p:spPr>
                    <a:xfrm>
                      <a:off x="4793151" y="6392858"/>
                      <a:ext cx="22986" cy="14940"/>
                    </a:xfrm>
                    <a:custGeom>
                      <a:avLst/>
                      <a:gdLst>
                        <a:gd name="connsiteX0" fmla="*/ 14276 w 22986"/>
                        <a:gd name="connsiteY0" fmla="*/ 0 h 14940"/>
                        <a:gd name="connsiteX1" fmla="*/ 15788 w 22986"/>
                        <a:gd name="connsiteY1" fmla="*/ 2056 h 14940"/>
                        <a:gd name="connsiteX2" fmla="*/ 17845 w 22986"/>
                        <a:gd name="connsiteY2" fmla="*/ 2601 h 14940"/>
                        <a:gd name="connsiteX3" fmla="*/ 19901 w 22986"/>
                        <a:gd name="connsiteY3" fmla="*/ 2056 h 14940"/>
                        <a:gd name="connsiteX4" fmla="*/ 20930 w 22986"/>
                        <a:gd name="connsiteY4" fmla="*/ 1029 h 14940"/>
                        <a:gd name="connsiteX5" fmla="*/ 22986 w 22986"/>
                        <a:gd name="connsiteY5" fmla="*/ 5142 h 14940"/>
                        <a:gd name="connsiteX6" fmla="*/ 21474 w 22986"/>
                        <a:gd name="connsiteY6" fmla="*/ 6170 h 14940"/>
                        <a:gd name="connsiteX7" fmla="*/ 20990 w 22986"/>
                        <a:gd name="connsiteY7" fmla="*/ 9255 h 14940"/>
                        <a:gd name="connsiteX8" fmla="*/ 19962 w 22986"/>
                        <a:gd name="connsiteY8" fmla="*/ 10828 h 14940"/>
                        <a:gd name="connsiteX9" fmla="*/ 20446 w 22986"/>
                        <a:gd name="connsiteY9" fmla="*/ 12884 h 14940"/>
                        <a:gd name="connsiteX10" fmla="*/ 19417 w 22986"/>
                        <a:gd name="connsiteY10" fmla="*/ 13913 h 14940"/>
                        <a:gd name="connsiteX11" fmla="*/ 15848 w 22986"/>
                        <a:gd name="connsiteY11" fmla="*/ 12884 h 14940"/>
                        <a:gd name="connsiteX12" fmla="*/ 12763 w 22986"/>
                        <a:gd name="connsiteY12" fmla="*/ 13429 h 14940"/>
                        <a:gd name="connsiteX13" fmla="*/ 10707 w 22986"/>
                        <a:gd name="connsiteY13" fmla="*/ 13429 h 14940"/>
                        <a:gd name="connsiteX14" fmla="*/ 8166 w 22986"/>
                        <a:gd name="connsiteY14" fmla="*/ 14457 h 14940"/>
                        <a:gd name="connsiteX15" fmla="*/ 6109 w 22986"/>
                        <a:gd name="connsiteY15" fmla="*/ 14941 h 14940"/>
                        <a:gd name="connsiteX16" fmla="*/ 4053 w 22986"/>
                        <a:gd name="connsiteY16" fmla="*/ 14457 h 14940"/>
                        <a:gd name="connsiteX17" fmla="*/ 484 w 22986"/>
                        <a:gd name="connsiteY17" fmla="*/ 14457 h 14940"/>
                        <a:gd name="connsiteX18" fmla="*/ 0 w 22986"/>
                        <a:gd name="connsiteY18" fmla="*/ 13429 h 14940"/>
                        <a:gd name="connsiteX19" fmla="*/ 484 w 22986"/>
                        <a:gd name="connsiteY19" fmla="*/ 11916 h 14940"/>
                        <a:gd name="connsiteX20" fmla="*/ 0 w 22986"/>
                        <a:gd name="connsiteY20" fmla="*/ 10344 h 14940"/>
                        <a:gd name="connsiteX21" fmla="*/ 0 w 22986"/>
                        <a:gd name="connsiteY21" fmla="*/ 6231 h 14940"/>
                        <a:gd name="connsiteX22" fmla="*/ 1028 w 22986"/>
                        <a:gd name="connsiteY22" fmla="*/ 5686 h 14940"/>
                        <a:gd name="connsiteX23" fmla="*/ 3085 w 22986"/>
                        <a:gd name="connsiteY23" fmla="*/ 5686 h 14940"/>
                        <a:gd name="connsiteX24" fmla="*/ 4597 w 22986"/>
                        <a:gd name="connsiteY24" fmla="*/ 4173 h 14940"/>
                        <a:gd name="connsiteX25" fmla="*/ 6109 w 22986"/>
                        <a:gd name="connsiteY25" fmla="*/ 3146 h 14940"/>
                        <a:gd name="connsiteX26" fmla="*/ 13308 w 22986"/>
                        <a:gd name="connsiteY26" fmla="*/ 3690 h 14940"/>
                        <a:gd name="connsiteX27" fmla="*/ 13308 w 22986"/>
                        <a:gd name="connsiteY27" fmla="*/ 2117 h 14940"/>
                        <a:gd name="connsiteX28" fmla="*/ 14336 w 22986"/>
                        <a:gd name="connsiteY28" fmla="*/ 61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986" h="14940">
                          <a:moveTo>
                            <a:pt x="14276" y="0"/>
                          </a:moveTo>
                          <a:lnTo>
                            <a:pt x="15788" y="2056"/>
                          </a:lnTo>
                          <a:lnTo>
                            <a:pt x="17845" y="2601"/>
                          </a:lnTo>
                          <a:lnTo>
                            <a:pt x="19901" y="2056"/>
                          </a:lnTo>
                          <a:lnTo>
                            <a:pt x="20930" y="1029"/>
                          </a:lnTo>
                          <a:lnTo>
                            <a:pt x="22986" y="5142"/>
                          </a:lnTo>
                          <a:lnTo>
                            <a:pt x="21474" y="6170"/>
                          </a:lnTo>
                          <a:lnTo>
                            <a:pt x="20990" y="9255"/>
                          </a:lnTo>
                          <a:lnTo>
                            <a:pt x="19962" y="10828"/>
                          </a:lnTo>
                          <a:lnTo>
                            <a:pt x="20446" y="12884"/>
                          </a:lnTo>
                          <a:lnTo>
                            <a:pt x="19417" y="13913"/>
                          </a:lnTo>
                          <a:lnTo>
                            <a:pt x="15848" y="12884"/>
                          </a:lnTo>
                          <a:lnTo>
                            <a:pt x="12763" y="13429"/>
                          </a:lnTo>
                          <a:lnTo>
                            <a:pt x="10707" y="13429"/>
                          </a:lnTo>
                          <a:lnTo>
                            <a:pt x="8166" y="14457"/>
                          </a:lnTo>
                          <a:lnTo>
                            <a:pt x="6109" y="14941"/>
                          </a:lnTo>
                          <a:lnTo>
                            <a:pt x="4053" y="14457"/>
                          </a:lnTo>
                          <a:lnTo>
                            <a:pt x="484" y="14457"/>
                          </a:lnTo>
                          <a:lnTo>
                            <a:pt x="0" y="13429"/>
                          </a:lnTo>
                          <a:lnTo>
                            <a:pt x="484" y="11916"/>
                          </a:lnTo>
                          <a:lnTo>
                            <a:pt x="0" y="10344"/>
                          </a:lnTo>
                          <a:lnTo>
                            <a:pt x="0" y="6231"/>
                          </a:lnTo>
                          <a:lnTo>
                            <a:pt x="1028" y="5686"/>
                          </a:lnTo>
                          <a:lnTo>
                            <a:pt x="3085" y="5686"/>
                          </a:lnTo>
                          <a:lnTo>
                            <a:pt x="4597" y="4173"/>
                          </a:lnTo>
                          <a:lnTo>
                            <a:pt x="6109" y="3146"/>
                          </a:lnTo>
                          <a:cubicBezTo>
                            <a:pt x="8227" y="4173"/>
                            <a:pt x="11070" y="4960"/>
                            <a:pt x="13308" y="3690"/>
                          </a:cubicBezTo>
                          <a:lnTo>
                            <a:pt x="13308" y="2117"/>
                          </a:lnTo>
                          <a:lnTo>
                            <a:pt x="14336" y="61"/>
                          </a:lnTo>
                        </a:path>
                      </a:pathLst>
                    </a:custGeom>
                    <a:grpFill/>
                    <a:ln w="6035" cap="flat">
                      <a:noFill/>
                      <a:prstDash val="solid"/>
                      <a:miter/>
                    </a:ln>
                  </p:spPr>
                  <p:txBody>
                    <a:bodyPr rtlCol="0" anchor="ctr"/>
                    <a:lstStyle/>
                    <a:p>
                      <a:endParaRPr lang="en-FI"/>
                    </a:p>
                  </p:txBody>
                </p:sp>
                <p:sp>
                  <p:nvSpPr>
                    <p:cNvPr id="718" name="Freeform: Shape 982">
                      <a:extLst>
                        <a:ext uri="{FF2B5EF4-FFF2-40B4-BE49-F238E27FC236}">
                          <a16:creationId xmlns:a16="http://schemas.microsoft.com/office/drawing/2014/main" id="{984B3B65-8250-9381-6E0D-856639083C35}"/>
                        </a:ext>
                      </a:extLst>
                    </p:cNvPr>
                    <p:cNvSpPr/>
                    <p:nvPr/>
                  </p:nvSpPr>
                  <p:spPr>
                    <a:xfrm>
                      <a:off x="4791578" y="6317910"/>
                      <a:ext cx="17360" cy="25587"/>
                    </a:xfrm>
                    <a:custGeom>
                      <a:avLst/>
                      <a:gdLst>
                        <a:gd name="connsiteX0" fmla="*/ 484 w 17360"/>
                        <a:gd name="connsiteY0" fmla="*/ 2601 h 25587"/>
                        <a:gd name="connsiteX1" fmla="*/ 2541 w 17360"/>
                        <a:gd name="connsiteY1" fmla="*/ 544 h 25587"/>
                        <a:gd name="connsiteX2" fmla="*/ 4053 w 17360"/>
                        <a:gd name="connsiteY2" fmla="*/ 0 h 25587"/>
                        <a:gd name="connsiteX3" fmla="*/ 6109 w 17360"/>
                        <a:gd name="connsiteY3" fmla="*/ 0 h 25587"/>
                        <a:gd name="connsiteX4" fmla="*/ 7138 w 17360"/>
                        <a:gd name="connsiteY4" fmla="*/ 544 h 25587"/>
                        <a:gd name="connsiteX5" fmla="*/ 8166 w 17360"/>
                        <a:gd name="connsiteY5" fmla="*/ 1573 h 25587"/>
                        <a:gd name="connsiteX6" fmla="*/ 9195 w 17360"/>
                        <a:gd name="connsiteY6" fmla="*/ 3085 h 25587"/>
                        <a:gd name="connsiteX7" fmla="*/ 9678 w 17360"/>
                        <a:gd name="connsiteY7" fmla="*/ 4114 h 25587"/>
                        <a:gd name="connsiteX8" fmla="*/ 10707 w 17360"/>
                        <a:gd name="connsiteY8" fmla="*/ 5142 h 25587"/>
                        <a:gd name="connsiteX9" fmla="*/ 11735 w 17360"/>
                        <a:gd name="connsiteY9" fmla="*/ 4597 h 25587"/>
                        <a:gd name="connsiteX10" fmla="*/ 12763 w 17360"/>
                        <a:gd name="connsiteY10" fmla="*/ 4597 h 25587"/>
                        <a:gd name="connsiteX11" fmla="*/ 14276 w 17360"/>
                        <a:gd name="connsiteY11" fmla="*/ 8166 h 25587"/>
                        <a:gd name="connsiteX12" fmla="*/ 16332 w 17360"/>
                        <a:gd name="connsiteY12" fmla="*/ 10767 h 25587"/>
                        <a:gd name="connsiteX13" fmla="*/ 17361 w 17360"/>
                        <a:gd name="connsiteY13" fmla="*/ 11251 h 25587"/>
                        <a:gd name="connsiteX14" fmla="*/ 16332 w 17360"/>
                        <a:gd name="connsiteY14" fmla="*/ 11735 h 25587"/>
                        <a:gd name="connsiteX15" fmla="*/ 14820 w 17360"/>
                        <a:gd name="connsiteY15" fmla="*/ 11251 h 25587"/>
                        <a:gd name="connsiteX16" fmla="*/ 13792 w 17360"/>
                        <a:gd name="connsiteY16" fmla="*/ 12280 h 25587"/>
                        <a:gd name="connsiteX17" fmla="*/ 13308 w 17360"/>
                        <a:gd name="connsiteY17" fmla="*/ 25587 h 25587"/>
                        <a:gd name="connsiteX18" fmla="*/ 1996 w 17360"/>
                        <a:gd name="connsiteY18" fmla="*/ 14820 h 25587"/>
                        <a:gd name="connsiteX19" fmla="*/ 1996 w 17360"/>
                        <a:gd name="connsiteY19" fmla="*/ 12763 h 25587"/>
                        <a:gd name="connsiteX20" fmla="*/ 484 w 17360"/>
                        <a:gd name="connsiteY20" fmla="*/ 8166 h 25587"/>
                        <a:gd name="connsiteX21" fmla="*/ 0 w 17360"/>
                        <a:gd name="connsiteY21" fmla="*/ 5081 h 25587"/>
                        <a:gd name="connsiteX22" fmla="*/ 0 w 17360"/>
                        <a:gd name="connsiteY22" fmla="*/ 3508 h 25587"/>
                        <a:gd name="connsiteX23" fmla="*/ 484 w 17360"/>
                        <a:gd name="connsiteY23" fmla="*/ 2480 h 2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360" h="25587">
                          <a:moveTo>
                            <a:pt x="484" y="2601"/>
                          </a:moveTo>
                          <a:lnTo>
                            <a:pt x="2541" y="544"/>
                          </a:lnTo>
                          <a:lnTo>
                            <a:pt x="4053" y="0"/>
                          </a:lnTo>
                          <a:lnTo>
                            <a:pt x="6109" y="0"/>
                          </a:lnTo>
                          <a:lnTo>
                            <a:pt x="7138" y="544"/>
                          </a:lnTo>
                          <a:lnTo>
                            <a:pt x="8166" y="1573"/>
                          </a:lnTo>
                          <a:lnTo>
                            <a:pt x="9195" y="3085"/>
                          </a:lnTo>
                          <a:lnTo>
                            <a:pt x="9678" y="4114"/>
                          </a:lnTo>
                          <a:lnTo>
                            <a:pt x="10707" y="5142"/>
                          </a:lnTo>
                          <a:lnTo>
                            <a:pt x="11735" y="4597"/>
                          </a:lnTo>
                          <a:lnTo>
                            <a:pt x="12763" y="4597"/>
                          </a:lnTo>
                          <a:lnTo>
                            <a:pt x="14276" y="8166"/>
                          </a:lnTo>
                          <a:lnTo>
                            <a:pt x="16332" y="10767"/>
                          </a:lnTo>
                          <a:lnTo>
                            <a:pt x="17361" y="11251"/>
                          </a:lnTo>
                          <a:lnTo>
                            <a:pt x="16332" y="11735"/>
                          </a:lnTo>
                          <a:lnTo>
                            <a:pt x="14820" y="11251"/>
                          </a:lnTo>
                          <a:lnTo>
                            <a:pt x="13792" y="12280"/>
                          </a:lnTo>
                          <a:cubicBezTo>
                            <a:pt x="16030" y="22623"/>
                            <a:pt x="15364" y="15606"/>
                            <a:pt x="13308" y="25587"/>
                          </a:cubicBezTo>
                          <a:cubicBezTo>
                            <a:pt x="7138" y="24135"/>
                            <a:pt x="14820" y="23047"/>
                            <a:pt x="1996" y="14820"/>
                          </a:cubicBezTo>
                          <a:lnTo>
                            <a:pt x="1996" y="12763"/>
                          </a:lnTo>
                          <a:lnTo>
                            <a:pt x="484" y="8166"/>
                          </a:lnTo>
                          <a:lnTo>
                            <a:pt x="0" y="5081"/>
                          </a:lnTo>
                          <a:lnTo>
                            <a:pt x="0" y="3508"/>
                          </a:lnTo>
                          <a:lnTo>
                            <a:pt x="484" y="2480"/>
                          </a:lnTo>
                        </a:path>
                      </a:pathLst>
                    </a:custGeom>
                    <a:grpFill/>
                    <a:ln w="6035" cap="flat">
                      <a:noFill/>
                      <a:prstDash val="solid"/>
                      <a:miter/>
                    </a:ln>
                  </p:spPr>
                  <p:txBody>
                    <a:bodyPr rtlCol="0" anchor="ctr"/>
                    <a:lstStyle/>
                    <a:p>
                      <a:endParaRPr lang="en-FI"/>
                    </a:p>
                  </p:txBody>
                </p:sp>
                <p:sp>
                  <p:nvSpPr>
                    <p:cNvPr id="719" name="Freeform: Shape 983">
                      <a:extLst>
                        <a:ext uri="{FF2B5EF4-FFF2-40B4-BE49-F238E27FC236}">
                          <a16:creationId xmlns:a16="http://schemas.microsoft.com/office/drawing/2014/main" id="{EF8A4538-15BC-D852-2392-15CC34C563DC}"/>
                        </a:ext>
                      </a:extLst>
                    </p:cNvPr>
                    <p:cNvSpPr/>
                    <p:nvPr/>
                  </p:nvSpPr>
                  <p:spPr>
                    <a:xfrm>
                      <a:off x="4811782" y="6465264"/>
                      <a:ext cx="75733" cy="49722"/>
                    </a:xfrm>
                    <a:custGeom>
                      <a:avLst/>
                      <a:gdLst>
                        <a:gd name="connsiteX0" fmla="*/ 40831 w 75733"/>
                        <a:gd name="connsiteY0" fmla="*/ 0 h 49722"/>
                        <a:gd name="connsiteX1" fmla="*/ 59825 w 75733"/>
                        <a:gd name="connsiteY1" fmla="*/ 6170 h 49722"/>
                        <a:gd name="connsiteX2" fmla="*/ 62910 w 75733"/>
                        <a:gd name="connsiteY2" fmla="*/ 7199 h 49722"/>
                        <a:gd name="connsiteX3" fmla="*/ 70108 w 75733"/>
                        <a:gd name="connsiteY3" fmla="*/ 7199 h 49722"/>
                        <a:gd name="connsiteX4" fmla="*/ 73677 w 75733"/>
                        <a:gd name="connsiteY4" fmla="*/ 7682 h 49722"/>
                        <a:gd name="connsiteX5" fmla="*/ 75733 w 75733"/>
                        <a:gd name="connsiteY5" fmla="*/ 9255 h 49722"/>
                        <a:gd name="connsiteX6" fmla="*/ 74221 w 75733"/>
                        <a:gd name="connsiteY6" fmla="*/ 14397 h 49722"/>
                        <a:gd name="connsiteX7" fmla="*/ 74766 w 75733"/>
                        <a:gd name="connsiteY7" fmla="*/ 15425 h 49722"/>
                        <a:gd name="connsiteX8" fmla="*/ 75249 w 75733"/>
                        <a:gd name="connsiteY8" fmla="*/ 18510 h 49722"/>
                        <a:gd name="connsiteX9" fmla="*/ 74221 w 75733"/>
                        <a:gd name="connsiteY9" fmla="*/ 21111 h 49722"/>
                        <a:gd name="connsiteX10" fmla="*/ 73193 w 75733"/>
                        <a:gd name="connsiteY10" fmla="*/ 23168 h 49722"/>
                        <a:gd name="connsiteX11" fmla="*/ 70108 w 75733"/>
                        <a:gd name="connsiteY11" fmla="*/ 25225 h 49722"/>
                        <a:gd name="connsiteX12" fmla="*/ 67567 w 75733"/>
                        <a:gd name="connsiteY12" fmla="*/ 26797 h 49722"/>
                        <a:gd name="connsiteX13" fmla="*/ 65511 w 75733"/>
                        <a:gd name="connsiteY13" fmla="*/ 26797 h 49722"/>
                        <a:gd name="connsiteX14" fmla="*/ 63998 w 75733"/>
                        <a:gd name="connsiteY14" fmla="*/ 26253 h 49722"/>
                        <a:gd name="connsiteX15" fmla="*/ 60429 w 75733"/>
                        <a:gd name="connsiteY15" fmla="*/ 26253 h 49722"/>
                        <a:gd name="connsiteX16" fmla="*/ 58917 w 75733"/>
                        <a:gd name="connsiteY16" fmla="*/ 28793 h 49722"/>
                        <a:gd name="connsiteX17" fmla="*/ 60429 w 75733"/>
                        <a:gd name="connsiteY17" fmla="*/ 29337 h 49722"/>
                        <a:gd name="connsiteX18" fmla="*/ 62970 w 75733"/>
                        <a:gd name="connsiteY18" fmla="*/ 29822 h 49722"/>
                        <a:gd name="connsiteX19" fmla="*/ 64482 w 75733"/>
                        <a:gd name="connsiteY19" fmla="*/ 32362 h 49722"/>
                        <a:gd name="connsiteX20" fmla="*/ 64966 w 75733"/>
                        <a:gd name="connsiteY20" fmla="*/ 36959 h 49722"/>
                        <a:gd name="connsiteX21" fmla="*/ 65450 w 75733"/>
                        <a:gd name="connsiteY21" fmla="*/ 39561 h 49722"/>
                        <a:gd name="connsiteX22" fmla="*/ 64966 w 75733"/>
                        <a:gd name="connsiteY22" fmla="*/ 42102 h 49722"/>
                        <a:gd name="connsiteX23" fmla="*/ 65450 w 75733"/>
                        <a:gd name="connsiteY23" fmla="*/ 44158 h 49722"/>
                        <a:gd name="connsiteX24" fmla="*/ 63938 w 75733"/>
                        <a:gd name="connsiteY24" fmla="*/ 47243 h 49722"/>
                        <a:gd name="connsiteX25" fmla="*/ 60853 w 75733"/>
                        <a:gd name="connsiteY25" fmla="*/ 48271 h 49722"/>
                        <a:gd name="connsiteX26" fmla="*/ 58312 w 75733"/>
                        <a:gd name="connsiteY26" fmla="*/ 48271 h 49722"/>
                        <a:gd name="connsiteX27" fmla="*/ 56800 w 75733"/>
                        <a:gd name="connsiteY27" fmla="*/ 49299 h 49722"/>
                        <a:gd name="connsiteX28" fmla="*/ 53715 w 75733"/>
                        <a:gd name="connsiteY28" fmla="*/ 48755 h 49722"/>
                        <a:gd name="connsiteX29" fmla="*/ 43976 w 75733"/>
                        <a:gd name="connsiteY29" fmla="*/ 48755 h 49722"/>
                        <a:gd name="connsiteX30" fmla="*/ 40891 w 75733"/>
                        <a:gd name="connsiteY30" fmla="*/ 49299 h 49722"/>
                        <a:gd name="connsiteX31" fmla="*/ 37806 w 75733"/>
                        <a:gd name="connsiteY31" fmla="*/ 48755 h 49722"/>
                        <a:gd name="connsiteX32" fmla="*/ 36294 w 75733"/>
                        <a:gd name="connsiteY32" fmla="*/ 47243 h 49722"/>
                        <a:gd name="connsiteX33" fmla="*/ 20385 w 75733"/>
                        <a:gd name="connsiteY33" fmla="*/ 47243 h 49722"/>
                        <a:gd name="connsiteX34" fmla="*/ 22926 w 75733"/>
                        <a:gd name="connsiteY34" fmla="*/ 44158 h 49722"/>
                        <a:gd name="connsiteX35" fmla="*/ 20385 w 75733"/>
                        <a:gd name="connsiteY35" fmla="*/ 44158 h 49722"/>
                        <a:gd name="connsiteX36" fmla="*/ 18873 w 75733"/>
                        <a:gd name="connsiteY36" fmla="*/ 45186 h 49722"/>
                        <a:gd name="connsiteX37" fmla="*/ 17361 w 75733"/>
                        <a:gd name="connsiteY37" fmla="*/ 47243 h 49722"/>
                        <a:gd name="connsiteX38" fmla="*/ 15848 w 75733"/>
                        <a:gd name="connsiteY38" fmla="*/ 46759 h 49722"/>
                        <a:gd name="connsiteX39" fmla="*/ 14336 w 75733"/>
                        <a:gd name="connsiteY39" fmla="*/ 47243 h 49722"/>
                        <a:gd name="connsiteX40" fmla="*/ 12824 w 75733"/>
                        <a:gd name="connsiteY40" fmla="*/ 49299 h 49722"/>
                        <a:gd name="connsiteX41" fmla="*/ 8711 w 75733"/>
                        <a:gd name="connsiteY41" fmla="*/ 49299 h 49722"/>
                        <a:gd name="connsiteX42" fmla="*/ 3569 w 75733"/>
                        <a:gd name="connsiteY42" fmla="*/ 48271 h 49722"/>
                        <a:gd name="connsiteX43" fmla="*/ 0 w 75733"/>
                        <a:gd name="connsiteY43" fmla="*/ 46759 h 49722"/>
                        <a:gd name="connsiteX44" fmla="*/ 484 w 75733"/>
                        <a:gd name="connsiteY44" fmla="*/ 43674 h 49722"/>
                        <a:gd name="connsiteX45" fmla="*/ 3024 w 75733"/>
                        <a:gd name="connsiteY45" fmla="*/ 43190 h 49722"/>
                        <a:gd name="connsiteX46" fmla="*/ 5565 w 75733"/>
                        <a:gd name="connsiteY46" fmla="*/ 41617 h 49722"/>
                        <a:gd name="connsiteX47" fmla="*/ 7622 w 75733"/>
                        <a:gd name="connsiteY47" fmla="*/ 40105 h 49722"/>
                        <a:gd name="connsiteX48" fmla="*/ 9134 w 75733"/>
                        <a:gd name="connsiteY48" fmla="*/ 42161 h 49722"/>
                        <a:gd name="connsiteX49" fmla="*/ 11191 w 75733"/>
                        <a:gd name="connsiteY49" fmla="*/ 43190 h 49722"/>
                        <a:gd name="connsiteX50" fmla="*/ 14276 w 75733"/>
                        <a:gd name="connsiteY50" fmla="*/ 43674 h 49722"/>
                        <a:gd name="connsiteX51" fmla="*/ 16816 w 75733"/>
                        <a:gd name="connsiteY51" fmla="*/ 41133 h 49722"/>
                        <a:gd name="connsiteX52" fmla="*/ 16332 w 75733"/>
                        <a:gd name="connsiteY52" fmla="*/ 40105 h 49722"/>
                        <a:gd name="connsiteX53" fmla="*/ 17361 w 75733"/>
                        <a:gd name="connsiteY53" fmla="*/ 37020 h 49722"/>
                        <a:gd name="connsiteX54" fmla="*/ 13792 w 75733"/>
                        <a:gd name="connsiteY54" fmla="*/ 36536 h 49722"/>
                        <a:gd name="connsiteX55" fmla="*/ 12279 w 75733"/>
                        <a:gd name="connsiteY55" fmla="*/ 35508 h 49722"/>
                        <a:gd name="connsiteX56" fmla="*/ 14336 w 75733"/>
                        <a:gd name="connsiteY56" fmla="*/ 31939 h 49722"/>
                        <a:gd name="connsiteX57" fmla="*/ 17905 w 75733"/>
                        <a:gd name="connsiteY57" fmla="*/ 28370 h 49722"/>
                        <a:gd name="connsiteX58" fmla="*/ 15364 w 75733"/>
                        <a:gd name="connsiteY58" fmla="*/ 26858 h 49722"/>
                        <a:gd name="connsiteX59" fmla="*/ 26676 w 75733"/>
                        <a:gd name="connsiteY59" fmla="*/ 15546 h 49722"/>
                        <a:gd name="connsiteX60" fmla="*/ 26192 w 75733"/>
                        <a:gd name="connsiteY60" fmla="*/ 13489 h 49722"/>
                        <a:gd name="connsiteX61" fmla="*/ 25708 w 75733"/>
                        <a:gd name="connsiteY61" fmla="*/ 13005 h 49722"/>
                        <a:gd name="connsiteX62" fmla="*/ 27220 w 75733"/>
                        <a:gd name="connsiteY62" fmla="*/ 11433 h 49722"/>
                        <a:gd name="connsiteX63" fmla="*/ 28249 w 75733"/>
                        <a:gd name="connsiteY63" fmla="*/ 8892 h 49722"/>
                        <a:gd name="connsiteX64" fmla="*/ 30305 w 75733"/>
                        <a:gd name="connsiteY64" fmla="*/ 8408 h 49722"/>
                        <a:gd name="connsiteX65" fmla="*/ 31334 w 75733"/>
                        <a:gd name="connsiteY65" fmla="*/ 8892 h 49722"/>
                        <a:gd name="connsiteX66" fmla="*/ 34419 w 75733"/>
                        <a:gd name="connsiteY66" fmla="*/ 5808 h 49722"/>
                        <a:gd name="connsiteX67" fmla="*/ 34903 w 75733"/>
                        <a:gd name="connsiteY67" fmla="*/ 4295 h 49722"/>
                        <a:gd name="connsiteX68" fmla="*/ 36959 w 75733"/>
                        <a:gd name="connsiteY68" fmla="*/ 2238 h 49722"/>
                        <a:gd name="connsiteX69" fmla="*/ 39500 w 75733"/>
                        <a:gd name="connsiteY69" fmla="*/ 1754 h 49722"/>
                        <a:gd name="connsiteX70" fmla="*/ 41012 w 75733"/>
                        <a:gd name="connsiteY70" fmla="*/ 242 h 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5733" h="49722">
                          <a:moveTo>
                            <a:pt x="40831" y="0"/>
                          </a:moveTo>
                          <a:cubicBezTo>
                            <a:pt x="53836" y="726"/>
                            <a:pt x="49481" y="1876"/>
                            <a:pt x="59825" y="6170"/>
                          </a:cubicBezTo>
                          <a:lnTo>
                            <a:pt x="62910" y="7199"/>
                          </a:lnTo>
                          <a:lnTo>
                            <a:pt x="70108" y="7199"/>
                          </a:lnTo>
                          <a:lnTo>
                            <a:pt x="73677" y="7682"/>
                          </a:lnTo>
                          <a:lnTo>
                            <a:pt x="75733" y="9255"/>
                          </a:lnTo>
                          <a:lnTo>
                            <a:pt x="74221" y="14397"/>
                          </a:lnTo>
                          <a:lnTo>
                            <a:pt x="74766" y="15425"/>
                          </a:lnTo>
                          <a:lnTo>
                            <a:pt x="75249" y="18510"/>
                          </a:lnTo>
                          <a:lnTo>
                            <a:pt x="74221" y="21111"/>
                          </a:lnTo>
                          <a:lnTo>
                            <a:pt x="73193" y="23168"/>
                          </a:lnTo>
                          <a:lnTo>
                            <a:pt x="70108" y="25225"/>
                          </a:lnTo>
                          <a:lnTo>
                            <a:pt x="67567" y="26797"/>
                          </a:lnTo>
                          <a:lnTo>
                            <a:pt x="65511" y="26797"/>
                          </a:lnTo>
                          <a:lnTo>
                            <a:pt x="63998" y="26253"/>
                          </a:lnTo>
                          <a:lnTo>
                            <a:pt x="60429" y="26253"/>
                          </a:lnTo>
                          <a:lnTo>
                            <a:pt x="58917" y="28793"/>
                          </a:lnTo>
                          <a:lnTo>
                            <a:pt x="60429" y="29337"/>
                          </a:lnTo>
                          <a:lnTo>
                            <a:pt x="62970" y="29822"/>
                          </a:lnTo>
                          <a:lnTo>
                            <a:pt x="64482" y="32362"/>
                          </a:lnTo>
                          <a:lnTo>
                            <a:pt x="64966" y="36959"/>
                          </a:lnTo>
                          <a:lnTo>
                            <a:pt x="65450" y="39561"/>
                          </a:lnTo>
                          <a:lnTo>
                            <a:pt x="64966" y="42102"/>
                          </a:lnTo>
                          <a:lnTo>
                            <a:pt x="65450" y="44158"/>
                          </a:lnTo>
                          <a:lnTo>
                            <a:pt x="63938" y="47243"/>
                          </a:lnTo>
                          <a:lnTo>
                            <a:pt x="60853" y="48271"/>
                          </a:lnTo>
                          <a:lnTo>
                            <a:pt x="58312" y="48271"/>
                          </a:lnTo>
                          <a:lnTo>
                            <a:pt x="56800" y="49299"/>
                          </a:lnTo>
                          <a:lnTo>
                            <a:pt x="53715" y="48755"/>
                          </a:lnTo>
                          <a:lnTo>
                            <a:pt x="43976" y="48755"/>
                          </a:lnTo>
                          <a:lnTo>
                            <a:pt x="40891" y="49299"/>
                          </a:lnTo>
                          <a:lnTo>
                            <a:pt x="37806" y="48755"/>
                          </a:lnTo>
                          <a:lnTo>
                            <a:pt x="36294" y="47243"/>
                          </a:lnTo>
                          <a:cubicBezTo>
                            <a:pt x="30184" y="51235"/>
                            <a:pt x="28067" y="49783"/>
                            <a:pt x="20385" y="47243"/>
                          </a:cubicBezTo>
                          <a:lnTo>
                            <a:pt x="22926" y="44158"/>
                          </a:lnTo>
                          <a:lnTo>
                            <a:pt x="20385" y="44158"/>
                          </a:lnTo>
                          <a:lnTo>
                            <a:pt x="18873" y="45186"/>
                          </a:lnTo>
                          <a:lnTo>
                            <a:pt x="17361" y="47243"/>
                          </a:lnTo>
                          <a:lnTo>
                            <a:pt x="15848" y="46759"/>
                          </a:lnTo>
                          <a:lnTo>
                            <a:pt x="14336" y="47243"/>
                          </a:lnTo>
                          <a:lnTo>
                            <a:pt x="12824" y="49299"/>
                          </a:lnTo>
                          <a:lnTo>
                            <a:pt x="8711" y="49299"/>
                          </a:lnTo>
                          <a:lnTo>
                            <a:pt x="3569" y="48271"/>
                          </a:lnTo>
                          <a:lnTo>
                            <a:pt x="0" y="46759"/>
                          </a:lnTo>
                          <a:lnTo>
                            <a:pt x="484" y="43674"/>
                          </a:lnTo>
                          <a:lnTo>
                            <a:pt x="3024" y="43190"/>
                          </a:lnTo>
                          <a:lnTo>
                            <a:pt x="5565" y="41617"/>
                          </a:lnTo>
                          <a:lnTo>
                            <a:pt x="7622" y="40105"/>
                          </a:lnTo>
                          <a:lnTo>
                            <a:pt x="9134" y="42161"/>
                          </a:lnTo>
                          <a:lnTo>
                            <a:pt x="11191" y="43190"/>
                          </a:lnTo>
                          <a:lnTo>
                            <a:pt x="14276" y="43674"/>
                          </a:lnTo>
                          <a:lnTo>
                            <a:pt x="16816" y="41133"/>
                          </a:lnTo>
                          <a:lnTo>
                            <a:pt x="16332" y="40105"/>
                          </a:lnTo>
                          <a:lnTo>
                            <a:pt x="17361" y="37020"/>
                          </a:lnTo>
                          <a:lnTo>
                            <a:pt x="13792" y="36536"/>
                          </a:lnTo>
                          <a:lnTo>
                            <a:pt x="12279" y="35508"/>
                          </a:lnTo>
                          <a:lnTo>
                            <a:pt x="14336" y="31939"/>
                          </a:lnTo>
                          <a:lnTo>
                            <a:pt x="17905" y="28370"/>
                          </a:lnTo>
                          <a:lnTo>
                            <a:pt x="15364" y="26858"/>
                          </a:lnTo>
                          <a:cubicBezTo>
                            <a:pt x="16030" y="19962"/>
                            <a:pt x="19296" y="15667"/>
                            <a:pt x="26676" y="15546"/>
                          </a:cubicBezTo>
                          <a:lnTo>
                            <a:pt x="26192" y="13489"/>
                          </a:lnTo>
                          <a:lnTo>
                            <a:pt x="25708" y="13005"/>
                          </a:lnTo>
                          <a:lnTo>
                            <a:pt x="27220" y="11433"/>
                          </a:lnTo>
                          <a:lnTo>
                            <a:pt x="28249" y="8892"/>
                          </a:lnTo>
                          <a:lnTo>
                            <a:pt x="30305" y="8408"/>
                          </a:lnTo>
                          <a:lnTo>
                            <a:pt x="31334" y="8892"/>
                          </a:lnTo>
                          <a:lnTo>
                            <a:pt x="34419" y="5808"/>
                          </a:lnTo>
                          <a:lnTo>
                            <a:pt x="34903" y="4295"/>
                          </a:lnTo>
                          <a:lnTo>
                            <a:pt x="36959" y="2238"/>
                          </a:lnTo>
                          <a:lnTo>
                            <a:pt x="39500" y="1754"/>
                          </a:lnTo>
                          <a:lnTo>
                            <a:pt x="41012" y="242"/>
                          </a:lnTo>
                        </a:path>
                      </a:pathLst>
                    </a:custGeom>
                    <a:grpFill/>
                    <a:ln w="6035" cap="flat">
                      <a:noFill/>
                      <a:prstDash val="solid"/>
                      <a:miter/>
                    </a:ln>
                  </p:spPr>
                  <p:txBody>
                    <a:bodyPr rtlCol="0" anchor="ctr"/>
                    <a:lstStyle/>
                    <a:p>
                      <a:endParaRPr lang="en-FI"/>
                    </a:p>
                  </p:txBody>
                </p:sp>
                <p:sp>
                  <p:nvSpPr>
                    <p:cNvPr id="720" name="Freeform: Shape 984">
                      <a:extLst>
                        <a:ext uri="{FF2B5EF4-FFF2-40B4-BE49-F238E27FC236}">
                          <a16:creationId xmlns:a16="http://schemas.microsoft.com/office/drawing/2014/main" id="{AC87190F-7BAA-462B-C060-8CDCA35CB61B}"/>
                        </a:ext>
                      </a:extLst>
                    </p:cNvPr>
                    <p:cNvSpPr/>
                    <p:nvPr/>
                  </p:nvSpPr>
                  <p:spPr>
                    <a:xfrm>
                      <a:off x="4862352" y="6516015"/>
                      <a:ext cx="20990" cy="11855"/>
                    </a:xfrm>
                    <a:custGeom>
                      <a:avLst/>
                      <a:gdLst>
                        <a:gd name="connsiteX0" fmla="*/ 18994 w 20990"/>
                        <a:gd name="connsiteY0" fmla="*/ 0 h 11855"/>
                        <a:gd name="connsiteX1" fmla="*/ 20022 w 20990"/>
                        <a:gd name="connsiteY1" fmla="*/ 2601 h 11855"/>
                        <a:gd name="connsiteX2" fmla="*/ 19478 w 20990"/>
                        <a:gd name="connsiteY2" fmla="*/ 3629 h 11855"/>
                        <a:gd name="connsiteX3" fmla="*/ 20506 w 20990"/>
                        <a:gd name="connsiteY3" fmla="*/ 5142 h 11855"/>
                        <a:gd name="connsiteX4" fmla="*/ 20990 w 20990"/>
                        <a:gd name="connsiteY4" fmla="*/ 6714 h 11855"/>
                        <a:gd name="connsiteX5" fmla="*/ 19478 w 20990"/>
                        <a:gd name="connsiteY5" fmla="*/ 8227 h 11855"/>
                        <a:gd name="connsiteX6" fmla="*/ 19478 w 20990"/>
                        <a:gd name="connsiteY6" fmla="*/ 10284 h 11855"/>
                        <a:gd name="connsiteX7" fmla="*/ 18449 w 20990"/>
                        <a:gd name="connsiteY7" fmla="*/ 11312 h 11855"/>
                        <a:gd name="connsiteX8" fmla="*/ 15364 w 20990"/>
                        <a:gd name="connsiteY8" fmla="*/ 11856 h 11855"/>
                        <a:gd name="connsiteX9" fmla="*/ 11796 w 20990"/>
                        <a:gd name="connsiteY9" fmla="*/ 10284 h 11855"/>
                        <a:gd name="connsiteX10" fmla="*/ 9255 w 20990"/>
                        <a:gd name="connsiteY10" fmla="*/ 8771 h 11855"/>
                        <a:gd name="connsiteX11" fmla="*/ 7682 w 20990"/>
                        <a:gd name="connsiteY11" fmla="*/ 6170 h 11855"/>
                        <a:gd name="connsiteX12" fmla="*/ 3569 w 20990"/>
                        <a:gd name="connsiteY12" fmla="*/ 7199 h 11855"/>
                        <a:gd name="connsiteX13" fmla="*/ 1028 w 20990"/>
                        <a:gd name="connsiteY13" fmla="*/ 7199 h 11855"/>
                        <a:gd name="connsiteX14" fmla="*/ 1028 w 20990"/>
                        <a:gd name="connsiteY14" fmla="*/ 4658 h 11855"/>
                        <a:gd name="connsiteX15" fmla="*/ 0 w 20990"/>
                        <a:gd name="connsiteY15" fmla="*/ 3085 h 11855"/>
                        <a:gd name="connsiteX16" fmla="*/ 3569 w 20990"/>
                        <a:gd name="connsiteY16" fmla="*/ 3629 h 11855"/>
                        <a:gd name="connsiteX17" fmla="*/ 7682 w 20990"/>
                        <a:gd name="connsiteY17" fmla="*/ 3085 h 11855"/>
                        <a:gd name="connsiteX18" fmla="*/ 10767 w 20990"/>
                        <a:gd name="connsiteY18" fmla="*/ 2056 h 11855"/>
                        <a:gd name="connsiteX19" fmla="*/ 12280 w 20990"/>
                        <a:gd name="connsiteY19" fmla="*/ 2056 h 11855"/>
                        <a:gd name="connsiteX20" fmla="*/ 14881 w 20990"/>
                        <a:gd name="connsiteY20" fmla="*/ 1573 h 11855"/>
                        <a:gd name="connsiteX21" fmla="*/ 16937 w 20990"/>
                        <a:gd name="connsiteY21" fmla="*/ 544 h 11855"/>
                        <a:gd name="connsiteX22" fmla="*/ 18449 w 20990"/>
                        <a:gd name="connsiteY22" fmla="*/ 1029 h 11855"/>
                        <a:gd name="connsiteX23" fmla="*/ 18994 w 20990"/>
                        <a:gd name="connsiteY23" fmla="*/ 0 h 1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990" h="11855">
                          <a:moveTo>
                            <a:pt x="18994" y="0"/>
                          </a:moveTo>
                          <a:lnTo>
                            <a:pt x="20022" y="2601"/>
                          </a:lnTo>
                          <a:lnTo>
                            <a:pt x="19478" y="3629"/>
                          </a:lnTo>
                          <a:lnTo>
                            <a:pt x="20506" y="5142"/>
                          </a:lnTo>
                          <a:lnTo>
                            <a:pt x="20990" y="6714"/>
                          </a:lnTo>
                          <a:lnTo>
                            <a:pt x="19478" y="8227"/>
                          </a:lnTo>
                          <a:lnTo>
                            <a:pt x="19478" y="10284"/>
                          </a:lnTo>
                          <a:lnTo>
                            <a:pt x="18449" y="11312"/>
                          </a:lnTo>
                          <a:lnTo>
                            <a:pt x="15364" y="11856"/>
                          </a:lnTo>
                          <a:lnTo>
                            <a:pt x="11796" y="10284"/>
                          </a:lnTo>
                          <a:lnTo>
                            <a:pt x="9255" y="8771"/>
                          </a:lnTo>
                          <a:lnTo>
                            <a:pt x="7682" y="6170"/>
                          </a:lnTo>
                          <a:lnTo>
                            <a:pt x="3569" y="7199"/>
                          </a:lnTo>
                          <a:lnTo>
                            <a:pt x="1028" y="7199"/>
                          </a:lnTo>
                          <a:lnTo>
                            <a:pt x="1028" y="4658"/>
                          </a:lnTo>
                          <a:lnTo>
                            <a:pt x="0" y="3085"/>
                          </a:lnTo>
                          <a:lnTo>
                            <a:pt x="3569" y="3629"/>
                          </a:lnTo>
                          <a:lnTo>
                            <a:pt x="7682" y="3085"/>
                          </a:lnTo>
                          <a:lnTo>
                            <a:pt x="10767" y="2056"/>
                          </a:lnTo>
                          <a:lnTo>
                            <a:pt x="12280" y="2056"/>
                          </a:lnTo>
                          <a:lnTo>
                            <a:pt x="14881" y="1573"/>
                          </a:lnTo>
                          <a:lnTo>
                            <a:pt x="16937" y="544"/>
                          </a:lnTo>
                          <a:lnTo>
                            <a:pt x="18449" y="1029"/>
                          </a:lnTo>
                          <a:lnTo>
                            <a:pt x="18994" y="0"/>
                          </a:lnTo>
                        </a:path>
                      </a:pathLst>
                    </a:custGeom>
                    <a:grpFill/>
                    <a:ln w="6035" cap="flat">
                      <a:noFill/>
                      <a:prstDash val="solid"/>
                      <a:miter/>
                    </a:ln>
                  </p:spPr>
                  <p:txBody>
                    <a:bodyPr rtlCol="0" anchor="ctr"/>
                    <a:lstStyle/>
                    <a:p>
                      <a:endParaRPr lang="en-FI"/>
                    </a:p>
                  </p:txBody>
                </p:sp>
                <p:sp>
                  <p:nvSpPr>
                    <p:cNvPr id="721" name="Freeform: Shape 985">
                      <a:extLst>
                        <a:ext uri="{FF2B5EF4-FFF2-40B4-BE49-F238E27FC236}">
                          <a16:creationId xmlns:a16="http://schemas.microsoft.com/office/drawing/2014/main" id="{FD19D173-41BF-8BFF-72C4-BF11A24A0784}"/>
                        </a:ext>
                      </a:extLst>
                    </p:cNvPr>
                    <p:cNvSpPr/>
                    <p:nvPr/>
                  </p:nvSpPr>
                  <p:spPr>
                    <a:xfrm>
                      <a:off x="4859751" y="6455465"/>
                      <a:ext cx="20022" cy="13368"/>
                    </a:xfrm>
                    <a:custGeom>
                      <a:avLst/>
                      <a:gdLst>
                        <a:gd name="connsiteX0" fmla="*/ 0 w 20022"/>
                        <a:gd name="connsiteY0" fmla="*/ 0 h 13368"/>
                        <a:gd name="connsiteX1" fmla="*/ 3629 w 20022"/>
                        <a:gd name="connsiteY1" fmla="*/ 544 h 13368"/>
                        <a:gd name="connsiteX2" fmla="*/ 5142 w 20022"/>
                        <a:gd name="connsiteY2" fmla="*/ 544 h 13368"/>
                        <a:gd name="connsiteX3" fmla="*/ 7198 w 20022"/>
                        <a:gd name="connsiteY3" fmla="*/ 1029 h 13368"/>
                        <a:gd name="connsiteX4" fmla="*/ 9799 w 20022"/>
                        <a:gd name="connsiteY4" fmla="*/ 544 h 13368"/>
                        <a:gd name="connsiteX5" fmla="*/ 13852 w 20022"/>
                        <a:gd name="connsiteY5" fmla="*/ 3085 h 13368"/>
                        <a:gd name="connsiteX6" fmla="*/ 15425 w 20022"/>
                        <a:gd name="connsiteY6" fmla="*/ 3629 h 13368"/>
                        <a:gd name="connsiteX7" fmla="*/ 15909 w 20022"/>
                        <a:gd name="connsiteY7" fmla="*/ 5142 h 13368"/>
                        <a:gd name="connsiteX8" fmla="*/ 17965 w 20022"/>
                        <a:gd name="connsiteY8" fmla="*/ 6170 h 13368"/>
                        <a:gd name="connsiteX9" fmla="*/ 20022 w 20022"/>
                        <a:gd name="connsiteY9" fmla="*/ 7743 h 13368"/>
                        <a:gd name="connsiteX10" fmla="*/ 19538 w 20022"/>
                        <a:gd name="connsiteY10" fmla="*/ 10284 h 13368"/>
                        <a:gd name="connsiteX11" fmla="*/ 17965 w 20022"/>
                        <a:gd name="connsiteY11" fmla="*/ 12340 h 13368"/>
                        <a:gd name="connsiteX12" fmla="*/ 15909 w 20022"/>
                        <a:gd name="connsiteY12" fmla="*/ 13369 h 13368"/>
                        <a:gd name="connsiteX13" fmla="*/ 13368 w 20022"/>
                        <a:gd name="connsiteY13" fmla="*/ 13369 h 13368"/>
                        <a:gd name="connsiteX14" fmla="*/ 9799 w 20022"/>
                        <a:gd name="connsiteY14" fmla="*/ 12824 h 13368"/>
                        <a:gd name="connsiteX15" fmla="*/ 7743 w 20022"/>
                        <a:gd name="connsiteY15" fmla="*/ 11796 h 13368"/>
                        <a:gd name="connsiteX16" fmla="*/ 5142 w 20022"/>
                        <a:gd name="connsiteY16" fmla="*/ 9255 h 13368"/>
                        <a:gd name="connsiteX17" fmla="*/ 5686 w 20022"/>
                        <a:gd name="connsiteY17" fmla="*/ 7743 h 13368"/>
                        <a:gd name="connsiteX18" fmla="*/ 5142 w 20022"/>
                        <a:gd name="connsiteY18" fmla="*/ 7199 h 13368"/>
                        <a:gd name="connsiteX19" fmla="*/ 2601 w 20022"/>
                        <a:gd name="connsiteY19" fmla="*/ 6714 h 13368"/>
                        <a:gd name="connsiteX20" fmla="*/ 1028 w 20022"/>
                        <a:gd name="connsiteY20" fmla="*/ 5686 h 13368"/>
                        <a:gd name="connsiteX21" fmla="*/ 1573 w 20022"/>
                        <a:gd name="connsiteY21" fmla="*/ 4658 h 13368"/>
                        <a:gd name="connsiteX22" fmla="*/ 2601 w 20022"/>
                        <a:gd name="connsiteY22" fmla="*/ 3085 h 13368"/>
                        <a:gd name="connsiteX23" fmla="*/ 1573 w 20022"/>
                        <a:gd name="connsiteY23" fmla="*/ 2601 h 13368"/>
                        <a:gd name="connsiteX24" fmla="*/ 0 w 20022"/>
                        <a:gd name="connsiteY24" fmla="*/ 1573 h 13368"/>
                        <a:gd name="connsiteX25" fmla="*/ 0 w 20022"/>
                        <a:gd name="connsiteY25" fmla="*/ 0 h 1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022" h="13368">
                          <a:moveTo>
                            <a:pt x="0" y="0"/>
                          </a:moveTo>
                          <a:lnTo>
                            <a:pt x="3629" y="544"/>
                          </a:lnTo>
                          <a:lnTo>
                            <a:pt x="5142" y="544"/>
                          </a:lnTo>
                          <a:lnTo>
                            <a:pt x="7198" y="1029"/>
                          </a:lnTo>
                          <a:lnTo>
                            <a:pt x="9799" y="544"/>
                          </a:lnTo>
                          <a:lnTo>
                            <a:pt x="13852" y="3085"/>
                          </a:lnTo>
                          <a:lnTo>
                            <a:pt x="15425" y="3629"/>
                          </a:lnTo>
                          <a:lnTo>
                            <a:pt x="15909" y="5142"/>
                          </a:lnTo>
                          <a:lnTo>
                            <a:pt x="17965" y="6170"/>
                          </a:lnTo>
                          <a:lnTo>
                            <a:pt x="20022" y="7743"/>
                          </a:lnTo>
                          <a:lnTo>
                            <a:pt x="19538" y="10284"/>
                          </a:lnTo>
                          <a:lnTo>
                            <a:pt x="17965" y="12340"/>
                          </a:lnTo>
                          <a:lnTo>
                            <a:pt x="15909" y="13369"/>
                          </a:lnTo>
                          <a:lnTo>
                            <a:pt x="13368" y="13369"/>
                          </a:lnTo>
                          <a:lnTo>
                            <a:pt x="9799" y="12824"/>
                          </a:lnTo>
                          <a:lnTo>
                            <a:pt x="7743" y="11796"/>
                          </a:lnTo>
                          <a:lnTo>
                            <a:pt x="5142" y="9255"/>
                          </a:lnTo>
                          <a:lnTo>
                            <a:pt x="5686" y="7743"/>
                          </a:lnTo>
                          <a:lnTo>
                            <a:pt x="5142" y="7199"/>
                          </a:lnTo>
                          <a:lnTo>
                            <a:pt x="2601" y="6714"/>
                          </a:lnTo>
                          <a:lnTo>
                            <a:pt x="1028" y="5686"/>
                          </a:lnTo>
                          <a:lnTo>
                            <a:pt x="1573" y="4658"/>
                          </a:lnTo>
                          <a:lnTo>
                            <a:pt x="2601" y="3085"/>
                          </a:lnTo>
                          <a:lnTo>
                            <a:pt x="1573" y="2601"/>
                          </a:lnTo>
                          <a:lnTo>
                            <a:pt x="0" y="1573"/>
                          </a:lnTo>
                          <a:lnTo>
                            <a:pt x="0" y="0"/>
                          </a:lnTo>
                        </a:path>
                      </a:pathLst>
                    </a:custGeom>
                    <a:grpFill/>
                    <a:ln w="6035" cap="flat">
                      <a:noFill/>
                      <a:prstDash val="solid"/>
                      <a:miter/>
                    </a:ln>
                  </p:spPr>
                  <p:txBody>
                    <a:bodyPr rtlCol="0" anchor="ctr"/>
                    <a:lstStyle/>
                    <a:p>
                      <a:endParaRPr lang="en-FI"/>
                    </a:p>
                  </p:txBody>
                </p:sp>
                <p:sp>
                  <p:nvSpPr>
                    <p:cNvPr id="722" name="Freeform: Shape 986">
                      <a:extLst>
                        <a:ext uri="{FF2B5EF4-FFF2-40B4-BE49-F238E27FC236}">
                          <a16:creationId xmlns:a16="http://schemas.microsoft.com/office/drawing/2014/main" id="{5C3D911B-FCF0-7670-4BEE-52775684ED68}"/>
                        </a:ext>
                      </a:extLst>
                    </p:cNvPr>
                    <p:cNvSpPr/>
                    <p:nvPr/>
                  </p:nvSpPr>
                  <p:spPr>
                    <a:xfrm>
                      <a:off x="4838760" y="6387777"/>
                      <a:ext cx="19961" cy="13851"/>
                    </a:xfrm>
                    <a:custGeom>
                      <a:avLst/>
                      <a:gdLst>
                        <a:gd name="connsiteX0" fmla="*/ 11796 w 19961"/>
                        <a:gd name="connsiteY0" fmla="*/ 0 h 13851"/>
                        <a:gd name="connsiteX1" fmla="*/ 14881 w 19961"/>
                        <a:gd name="connsiteY1" fmla="*/ 1028 h 13851"/>
                        <a:gd name="connsiteX2" fmla="*/ 16937 w 19961"/>
                        <a:gd name="connsiteY2" fmla="*/ 2540 h 13851"/>
                        <a:gd name="connsiteX3" fmla="*/ 18449 w 19961"/>
                        <a:gd name="connsiteY3" fmla="*/ 5081 h 13851"/>
                        <a:gd name="connsiteX4" fmla="*/ 19962 w 19961"/>
                        <a:gd name="connsiteY4" fmla="*/ 9739 h 13851"/>
                        <a:gd name="connsiteX5" fmla="*/ 19478 w 19961"/>
                        <a:gd name="connsiteY5" fmla="*/ 12279 h 13851"/>
                        <a:gd name="connsiteX6" fmla="*/ 17966 w 19961"/>
                        <a:gd name="connsiteY6" fmla="*/ 12279 h 13851"/>
                        <a:gd name="connsiteX7" fmla="*/ 15909 w 19961"/>
                        <a:gd name="connsiteY7" fmla="*/ 10222 h 13851"/>
                        <a:gd name="connsiteX8" fmla="*/ 14336 w 19961"/>
                        <a:gd name="connsiteY8" fmla="*/ 12279 h 13851"/>
                        <a:gd name="connsiteX9" fmla="*/ 12824 w 19961"/>
                        <a:gd name="connsiteY9" fmla="*/ 12279 h 13851"/>
                        <a:gd name="connsiteX10" fmla="*/ 10767 w 19961"/>
                        <a:gd name="connsiteY10" fmla="*/ 12824 h 13851"/>
                        <a:gd name="connsiteX11" fmla="*/ 11251 w 19961"/>
                        <a:gd name="connsiteY11" fmla="*/ 13852 h 13851"/>
                        <a:gd name="connsiteX12" fmla="*/ 7138 w 19961"/>
                        <a:gd name="connsiteY12" fmla="*/ 13307 h 13851"/>
                        <a:gd name="connsiteX13" fmla="*/ 5081 w 19961"/>
                        <a:gd name="connsiteY13" fmla="*/ 11795 h 13851"/>
                        <a:gd name="connsiteX14" fmla="*/ 3569 w 19961"/>
                        <a:gd name="connsiteY14" fmla="*/ 12279 h 13851"/>
                        <a:gd name="connsiteX15" fmla="*/ 1512 w 19961"/>
                        <a:gd name="connsiteY15" fmla="*/ 12279 h 13851"/>
                        <a:gd name="connsiteX16" fmla="*/ 484 w 19961"/>
                        <a:gd name="connsiteY16" fmla="*/ 9739 h 13851"/>
                        <a:gd name="connsiteX17" fmla="*/ 0 w 19961"/>
                        <a:gd name="connsiteY17" fmla="*/ 7137 h 13851"/>
                        <a:gd name="connsiteX18" fmla="*/ 3569 w 19961"/>
                        <a:gd name="connsiteY18" fmla="*/ 6110 h 13851"/>
                        <a:gd name="connsiteX19" fmla="*/ 3024 w 19961"/>
                        <a:gd name="connsiteY19" fmla="*/ 4597 h 13851"/>
                        <a:gd name="connsiteX20" fmla="*/ 5081 w 19961"/>
                        <a:gd name="connsiteY20" fmla="*/ 2540 h 13851"/>
                        <a:gd name="connsiteX21" fmla="*/ 6109 w 19961"/>
                        <a:gd name="connsiteY21" fmla="*/ 2056 h 13851"/>
                        <a:gd name="connsiteX22" fmla="*/ 8166 w 19961"/>
                        <a:gd name="connsiteY22" fmla="*/ 4113 h 13851"/>
                        <a:gd name="connsiteX23" fmla="*/ 7682 w 19961"/>
                        <a:gd name="connsiteY23" fmla="*/ 4113 h 13851"/>
                        <a:gd name="connsiteX24" fmla="*/ 8711 w 19961"/>
                        <a:gd name="connsiteY24" fmla="*/ 6654 h 13851"/>
                        <a:gd name="connsiteX25" fmla="*/ 9739 w 19961"/>
                        <a:gd name="connsiteY25" fmla="*/ 7682 h 13851"/>
                        <a:gd name="connsiteX26" fmla="*/ 9739 w 19961"/>
                        <a:gd name="connsiteY26" fmla="*/ 5081 h 13851"/>
                        <a:gd name="connsiteX27" fmla="*/ 9194 w 19961"/>
                        <a:gd name="connsiteY27" fmla="*/ 3569 h 13851"/>
                        <a:gd name="connsiteX28" fmla="*/ 10767 w 19961"/>
                        <a:gd name="connsiteY28" fmla="*/ 2056 h 13851"/>
                        <a:gd name="connsiteX29" fmla="*/ 11796 w 19961"/>
                        <a:gd name="connsiteY29" fmla="*/ 0 h 1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961" h="13851">
                          <a:moveTo>
                            <a:pt x="11796" y="0"/>
                          </a:moveTo>
                          <a:lnTo>
                            <a:pt x="14881" y="1028"/>
                          </a:lnTo>
                          <a:lnTo>
                            <a:pt x="16937" y="2540"/>
                          </a:lnTo>
                          <a:lnTo>
                            <a:pt x="18449" y="5081"/>
                          </a:lnTo>
                          <a:lnTo>
                            <a:pt x="19962" y="9739"/>
                          </a:lnTo>
                          <a:lnTo>
                            <a:pt x="19478" y="12279"/>
                          </a:lnTo>
                          <a:lnTo>
                            <a:pt x="17966" y="12279"/>
                          </a:lnTo>
                          <a:lnTo>
                            <a:pt x="15909" y="10222"/>
                          </a:lnTo>
                          <a:lnTo>
                            <a:pt x="14336" y="12279"/>
                          </a:lnTo>
                          <a:lnTo>
                            <a:pt x="12824" y="12279"/>
                          </a:lnTo>
                          <a:lnTo>
                            <a:pt x="10767" y="12824"/>
                          </a:lnTo>
                          <a:lnTo>
                            <a:pt x="11251" y="13852"/>
                          </a:lnTo>
                          <a:lnTo>
                            <a:pt x="7138" y="13307"/>
                          </a:lnTo>
                          <a:lnTo>
                            <a:pt x="5081" y="11795"/>
                          </a:lnTo>
                          <a:lnTo>
                            <a:pt x="3569" y="12279"/>
                          </a:lnTo>
                          <a:lnTo>
                            <a:pt x="1512" y="12279"/>
                          </a:lnTo>
                          <a:lnTo>
                            <a:pt x="484" y="9739"/>
                          </a:lnTo>
                          <a:lnTo>
                            <a:pt x="0" y="7137"/>
                          </a:lnTo>
                          <a:lnTo>
                            <a:pt x="3569" y="6110"/>
                          </a:lnTo>
                          <a:lnTo>
                            <a:pt x="3024" y="4597"/>
                          </a:lnTo>
                          <a:lnTo>
                            <a:pt x="5081" y="2540"/>
                          </a:lnTo>
                          <a:lnTo>
                            <a:pt x="6109" y="2056"/>
                          </a:lnTo>
                          <a:lnTo>
                            <a:pt x="8166" y="4113"/>
                          </a:lnTo>
                          <a:lnTo>
                            <a:pt x="7682" y="4113"/>
                          </a:lnTo>
                          <a:lnTo>
                            <a:pt x="8711" y="6654"/>
                          </a:lnTo>
                          <a:lnTo>
                            <a:pt x="9739" y="7682"/>
                          </a:lnTo>
                          <a:lnTo>
                            <a:pt x="9739" y="5081"/>
                          </a:lnTo>
                          <a:lnTo>
                            <a:pt x="9194" y="3569"/>
                          </a:lnTo>
                          <a:lnTo>
                            <a:pt x="10767" y="2056"/>
                          </a:lnTo>
                          <a:lnTo>
                            <a:pt x="11796" y="0"/>
                          </a:lnTo>
                        </a:path>
                      </a:pathLst>
                    </a:custGeom>
                    <a:grpFill/>
                    <a:ln w="6035" cap="flat">
                      <a:noFill/>
                      <a:prstDash val="solid"/>
                      <a:miter/>
                    </a:ln>
                  </p:spPr>
                  <p:txBody>
                    <a:bodyPr rtlCol="0" anchor="ctr"/>
                    <a:lstStyle/>
                    <a:p>
                      <a:endParaRPr lang="en-FI"/>
                    </a:p>
                  </p:txBody>
                </p:sp>
                <p:sp>
                  <p:nvSpPr>
                    <p:cNvPr id="723" name="Freeform: Shape 987">
                      <a:extLst>
                        <a:ext uri="{FF2B5EF4-FFF2-40B4-BE49-F238E27FC236}">
                          <a16:creationId xmlns:a16="http://schemas.microsoft.com/office/drawing/2014/main" id="{C629191D-D443-5026-513B-64B55D6A0A77}"/>
                        </a:ext>
                      </a:extLst>
                    </p:cNvPr>
                    <p:cNvSpPr/>
                    <p:nvPr/>
                  </p:nvSpPr>
                  <p:spPr>
                    <a:xfrm>
                      <a:off x="4846927" y="6408767"/>
                      <a:ext cx="28248" cy="36959"/>
                    </a:xfrm>
                    <a:custGeom>
                      <a:avLst/>
                      <a:gdLst>
                        <a:gd name="connsiteX0" fmla="*/ 15425 w 28248"/>
                        <a:gd name="connsiteY0" fmla="*/ 0 h 36959"/>
                        <a:gd name="connsiteX1" fmla="*/ 18510 w 28248"/>
                        <a:gd name="connsiteY1" fmla="*/ 3085 h 36959"/>
                        <a:gd name="connsiteX2" fmla="*/ 18994 w 28248"/>
                        <a:gd name="connsiteY2" fmla="*/ 5142 h 36959"/>
                        <a:gd name="connsiteX3" fmla="*/ 20567 w 28248"/>
                        <a:gd name="connsiteY3" fmla="*/ 6714 h 36959"/>
                        <a:gd name="connsiteX4" fmla="*/ 20567 w 28248"/>
                        <a:gd name="connsiteY4" fmla="*/ 8227 h 36959"/>
                        <a:gd name="connsiteX5" fmla="*/ 19538 w 28248"/>
                        <a:gd name="connsiteY5" fmla="*/ 10283 h 36959"/>
                        <a:gd name="connsiteX6" fmla="*/ 17966 w 28248"/>
                        <a:gd name="connsiteY6" fmla="*/ 9255 h 36959"/>
                        <a:gd name="connsiteX7" fmla="*/ 16453 w 28248"/>
                        <a:gd name="connsiteY7" fmla="*/ 8771 h 36959"/>
                        <a:gd name="connsiteX8" fmla="*/ 15425 w 28248"/>
                        <a:gd name="connsiteY8" fmla="*/ 9799 h 36959"/>
                        <a:gd name="connsiteX9" fmla="*/ 15909 w 28248"/>
                        <a:gd name="connsiteY9" fmla="*/ 10828 h 36959"/>
                        <a:gd name="connsiteX10" fmla="*/ 14397 w 28248"/>
                        <a:gd name="connsiteY10" fmla="*/ 11856 h 36959"/>
                        <a:gd name="connsiteX11" fmla="*/ 12340 w 28248"/>
                        <a:gd name="connsiteY11" fmla="*/ 12340 h 36959"/>
                        <a:gd name="connsiteX12" fmla="*/ 13368 w 28248"/>
                        <a:gd name="connsiteY12" fmla="*/ 13368 h 36959"/>
                        <a:gd name="connsiteX13" fmla="*/ 14881 w 28248"/>
                        <a:gd name="connsiteY13" fmla="*/ 13368 h 36959"/>
                        <a:gd name="connsiteX14" fmla="*/ 16937 w 28248"/>
                        <a:gd name="connsiteY14" fmla="*/ 12824 h 36959"/>
                        <a:gd name="connsiteX15" fmla="*/ 19538 w 28248"/>
                        <a:gd name="connsiteY15" fmla="*/ 13368 h 36959"/>
                        <a:gd name="connsiteX16" fmla="*/ 22623 w 28248"/>
                        <a:gd name="connsiteY16" fmla="*/ 13852 h 36959"/>
                        <a:gd name="connsiteX17" fmla="*/ 28249 w 28248"/>
                        <a:gd name="connsiteY17" fmla="*/ 13368 h 36959"/>
                        <a:gd name="connsiteX18" fmla="*/ 25708 w 28248"/>
                        <a:gd name="connsiteY18" fmla="*/ 17482 h 36959"/>
                        <a:gd name="connsiteX19" fmla="*/ 22079 w 28248"/>
                        <a:gd name="connsiteY19" fmla="*/ 20022 h 36959"/>
                        <a:gd name="connsiteX20" fmla="*/ 23107 w 28248"/>
                        <a:gd name="connsiteY20" fmla="*/ 23107 h 36959"/>
                        <a:gd name="connsiteX21" fmla="*/ 24135 w 28248"/>
                        <a:gd name="connsiteY21" fmla="*/ 24135 h 36959"/>
                        <a:gd name="connsiteX22" fmla="*/ 17482 w 28248"/>
                        <a:gd name="connsiteY22" fmla="*/ 25648 h 36959"/>
                        <a:gd name="connsiteX23" fmla="*/ 14881 w 28248"/>
                        <a:gd name="connsiteY23" fmla="*/ 27220 h 36959"/>
                        <a:gd name="connsiteX24" fmla="*/ 16453 w 28248"/>
                        <a:gd name="connsiteY24" fmla="*/ 31818 h 36959"/>
                        <a:gd name="connsiteX25" fmla="*/ 15909 w 28248"/>
                        <a:gd name="connsiteY25" fmla="*/ 33874 h 36959"/>
                        <a:gd name="connsiteX26" fmla="*/ 12340 w 28248"/>
                        <a:gd name="connsiteY26" fmla="*/ 34418 h 36959"/>
                        <a:gd name="connsiteX27" fmla="*/ 9255 w 28248"/>
                        <a:gd name="connsiteY27" fmla="*/ 33391 h 36959"/>
                        <a:gd name="connsiteX28" fmla="*/ 6714 w 28248"/>
                        <a:gd name="connsiteY28" fmla="*/ 32362 h 36959"/>
                        <a:gd name="connsiteX29" fmla="*/ 3085 w 28248"/>
                        <a:gd name="connsiteY29" fmla="*/ 34903 h 36959"/>
                        <a:gd name="connsiteX30" fmla="*/ 1573 w 28248"/>
                        <a:gd name="connsiteY30" fmla="*/ 36959 h 36959"/>
                        <a:gd name="connsiteX31" fmla="*/ 0 w 28248"/>
                        <a:gd name="connsiteY31" fmla="*/ 35447 h 36959"/>
                        <a:gd name="connsiteX32" fmla="*/ 0 w 28248"/>
                        <a:gd name="connsiteY32" fmla="*/ 29277 h 36959"/>
                        <a:gd name="connsiteX33" fmla="*/ 1573 w 28248"/>
                        <a:gd name="connsiteY33" fmla="*/ 25648 h 36959"/>
                        <a:gd name="connsiteX34" fmla="*/ 3085 w 28248"/>
                        <a:gd name="connsiteY34" fmla="*/ 21050 h 36959"/>
                        <a:gd name="connsiteX35" fmla="*/ 3629 w 28248"/>
                        <a:gd name="connsiteY35" fmla="*/ 18510 h 36959"/>
                        <a:gd name="connsiteX36" fmla="*/ 4658 w 28248"/>
                        <a:gd name="connsiteY36" fmla="*/ 14880 h 36959"/>
                        <a:gd name="connsiteX37" fmla="*/ 7743 w 28248"/>
                        <a:gd name="connsiteY37" fmla="*/ 11856 h 36959"/>
                        <a:gd name="connsiteX38" fmla="*/ 9255 w 28248"/>
                        <a:gd name="connsiteY38" fmla="*/ 7743 h 36959"/>
                        <a:gd name="connsiteX39" fmla="*/ 9255 w 28248"/>
                        <a:gd name="connsiteY39" fmla="*/ 4658 h 36959"/>
                        <a:gd name="connsiteX40" fmla="*/ 10283 w 28248"/>
                        <a:gd name="connsiteY40" fmla="*/ 2056 h 36959"/>
                        <a:gd name="connsiteX41" fmla="*/ 11796 w 28248"/>
                        <a:gd name="connsiteY41" fmla="*/ 0 h 36959"/>
                        <a:gd name="connsiteX42" fmla="*/ 12824 w 28248"/>
                        <a:gd name="connsiteY42" fmla="*/ 544 h 36959"/>
                        <a:gd name="connsiteX43" fmla="*/ 15425 w 28248"/>
                        <a:gd name="connsiteY43" fmla="*/ 0 h 3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8248" h="36959">
                          <a:moveTo>
                            <a:pt x="15425" y="0"/>
                          </a:moveTo>
                          <a:lnTo>
                            <a:pt x="18510" y="3085"/>
                          </a:lnTo>
                          <a:lnTo>
                            <a:pt x="18994" y="5142"/>
                          </a:lnTo>
                          <a:lnTo>
                            <a:pt x="20567" y="6714"/>
                          </a:lnTo>
                          <a:lnTo>
                            <a:pt x="20567" y="8227"/>
                          </a:lnTo>
                          <a:lnTo>
                            <a:pt x="19538" y="10283"/>
                          </a:lnTo>
                          <a:lnTo>
                            <a:pt x="17966" y="9255"/>
                          </a:lnTo>
                          <a:lnTo>
                            <a:pt x="16453" y="8771"/>
                          </a:lnTo>
                          <a:lnTo>
                            <a:pt x="15425" y="9799"/>
                          </a:lnTo>
                          <a:lnTo>
                            <a:pt x="15909" y="10828"/>
                          </a:lnTo>
                          <a:lnTo>
                            <a:pt x="14397" y="11856"/>
                          </a:lnTo>
                          <a:lnTo>
                            <a:pt x="12340" y="12340"/>
                          </a:lnTo>
                          <a:lnTo>
                            <a:pt x="13368" y="13368"/>
                          </a:lnTo>
                          <a:lnTo>
                            <a:pt x="14881" y="13368"/>
                          </a:lnTo>
                          <a:lnTo>
                            <a:pt x="16937" y="12824"/>
                          </a:lnTo>
                          <a:lnTo>
                            <a:pt x="19538" y="13368"/>
                          </a:lnTo>
                          <a:lnTo>
                            <a:pt x="22623" y="13852"/>
                          </a:lnTo>
                          <a:lnTo>
                            <a:pt x="28249" y="13368"/>
                          </a:lnTo>
                          <a:lnTo>
                            <a:pt x="25708" y="17482"/>
                          </a:lnTo>
                          <a:lnTo>
                            <a:pt x="22079" y="20022"/>
                          </a:lnTo>
                          <a:lnTo>
                            <a:pt x="23107" y="23107"/>
                          </a:lnTo>
                          <a:lnTo>
                            <a:pt x="24135" y="24135"/>
                          </a:lnTo>
                          <a:lnTo>
                            <a:pt x="17482" y="25648"/>
                          </a:lnTo>
                          <a:lnTo>
                            <a:pt x="14881" y="27220"/>
                          </a:lnTo>
                          <a:lnTo>
                            <a:pt x="16453" y="31818"/>
                          </a:lnTo>
                          <a:lnTo>
                            <a:pt x="15909" y="33874"/>
                          </a:lnTo>
                          <a:lnTo>
                            <a:pt x="12340" y="34418"/>
                          </a:lnTo>
                          <a:lnTo>
                            <a:pt x="9255" y="33391"/>
                          </a:lnTo>
                          <a:lnTo>
                            <a:pt x="6714" y="32362"/>
                          </a:lnTo>
                          <a:lnTo>
                            <a:pt x="3085" y="34903"/>
                          </a:lnTo>
                          <a:lnTo>
                            <a:pt x="1573" y="36959"/>
                          </a:lnTo>
                          <a:lnTo>
                            <a:pt x="0" y="35447"/>
                          </a:lnTo>
                          <a:lnTo>
                            <a:pt x="0" y="29277"/>
                          </a:lnTo>
                          <a:lnTo>
                            <a:pt x="1573" y="25648"/>
                          </a:lnTo>
                          <a:lnTo>
                            <a:pt x="3085" y="21050"/>
                          </a:lnTo>
                          <a:lnTo>
                            <a:pt x="3629" y="18510"/>
                          </a:lnTo>
                          <a:lnTo>
                            <a:pt x="4658" y="14880"/>
                          </a:lnTo>
                          <a:lnTo>
                            <a:pt x="7743" y="11856"/>
                          </a:lnTo>
                          <a:lnTo>
                            <a:pt x="9255" y="7743"/>
                          </a:lnTo>
                          <a:lnTo>
                            <a:pt x="9255" y="4658"/>
                          </a:lnTo>
                          <a:lnTo>
                            <a:pt x="10283" y="2056"/>
                          </a:lnTo>
                          <a:lnTo>
                            <a:pt x="11796" y="0"/>
                          </a:lnTo>
                          <a:lnTo>
                            <a:pt x="12824" y="544"/>
                          </a:lnTo>
                          <a:lnTo>
                            <a:pt x="15425" y="0"/>
                          </a:lnTo>
                        </a:path>
                      </a:pathLst>
                    </a:custGeom>
                    <a:grpFill/>
                    <a:ln w="6035" cap="flat">
                      <a:noFill/>
                      <a:prstDash val="solid"/>
                      <a:miter/>
                    </a:ln>
                  </p:spPr>
                  <p:txBody>
                    <a:bodyPr rtlCol="0" anchor="ctr"/>
                    <a:lstStyle/>
                    <a:p>
                      <a:endParaRPr lang="en-FI"/>
                    </a:p>
                  </p:txBody>
                </p:sp>
                <p:sp>
                  <p:nvSpPr>
                    <p:cNvPr id="724" name="Freeform: Shape 988">
                      <a:extLst>
                        <a:ext uri="{FF2B5EF4-FFF2-40B4-BE49-F238E27FC236}">
                          <a16:creationId xmlns:a16="http://schemas.microsoft.com/office/drawing/2014/main" id="{3C88E7DB-D967-837B-91AE-0B1AADDE300F}"/>
                        </a:ext>
                      </a:extLst>
                    </p:cNvPr>
                    <p:cNvSpPr/>
                    <p:nvPr/>
                  </p:nvSpPr>
                  <p:spPr>
                    <a:xfrm>
                      <a:off x="4871607" y="6393886"/>
                      <a:ext cx="18449" cy="12339"/>
                    </a:xfrm>
                    <a:custGeom>
                      <a:avLst/>
                      <a:gdLst>
                        <a:gd name="connsiteX0" fmla="*/ 8166 w 18449"/>
                        <a:gd name="connsiteY0" fmla="*/ 0 h 12339"/>
                        <a:gd name="connsiteX1" fmla="*/ 9194 w 18449"/>
                        <a:gd name="connsiteY1" fmla="*/ 2056 h 12339"/>
                        <a:gd name="connsiteX2" fmla="*/ 12279 w 18449"/>
                        <a:gd name="connsiteY2" fmla="*/ 3085 h 12339"/>
                        <a:gd name="connsiteX3" fmla="*/ 14336 w 18449"/>
                        <a:gd name="connsiteY3" fmla="*/ 4657 h 12339"/>
                        <a:gd name="connsiteX4" fmla="*/ 16877 w 18449"/>
                        <a:gd name="connsiteY4" fmla="*/ 6714 h 12339"/>
                        <a:gd name="connsiteX5" fmla="*/ 18449 w 18449"/>
                        <a:gd name="connsiteY5" fmla="*/ 9254 h 12339"/>
                        <a:gd name="connsiteX6" fmla="*/ 18449 w 18449"/>
                        <a:gd name="connsiteY6" fmla="*/ 11312 h 12339"/>
                        <a:gd name="connsiteX7" fmla="*/ 14336 w 18449"/>
                        <a:gd name="connsiteY7" fmla="*/ 10827 h 12339"/>
                        <a:gd name="connsiteX8" fmla="*/ 11735 w 18449"/>
                        <a:gd name="connsiteY8" fmla="*/ 11312 h 12339"/>
                        <a:gd name="connsiteX9" fmla="*/ 8711 w 18449"/>
                        <a:gd name="connsiteY9" fmla="*/ 12339 h 12339"/>
                        <a:gd name="connsiteX10" fmla="*/ 6109 w 18449"/>
                        <a:gd name="connsiteY10" fmla="*/ 9799 h 12339"/>
                        <a:gd name="connsiteX11" fmla="*/ 3024 w 18449"/>
                        <a:gd name="connsiteY11" fmla="*/ 9254 h 12339"/>
                        <a:gd name="connsiteX12" fmla="*/ 484 w 18449"/>
                        <a:gd name="connsiteY12" fmla="*/ 8771 h 12339"/>
                        <a:gd name="connsiteX13" fmla="*/ 0 w 18449"/>
                        <a:gd name="connsiteY13" fmla="*/ 6714 h 12339"/>
                        <a:gd name="connsiteX14" fmla="*/ 3569 w 18449"/>
                        <a:gd name="connsiteY14" fmla="*/ 6714 h 12339"/>
                        <a:gd name="connsiteX15" fmla="*/ 6654 w 18449"/>
                        <a:gd name="connsiteY15" fmla="*/ 5142 h 12339"/>
                        <a:gd name="connsiteX16" fmla="*/ 6109 w 18449"/>
                        <a:gd name="connsiteY16" fmla="*/ 2601 h 12339"/>
                        <a:gd name="connsiteX17" fmla="*/ 6109 w 18449"/>
                        <a:gd name="connsiteY17" fmla="*/ 544 h 12339"/>
                        <a:gd name="connsiteX18" fmla="*/ 8166 w 18449"/>
                        <a:gd name="connsiteY18" fmla="*/ 0 h 1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449" h="12339">
                          <a:moveTo>
                            <a:pt x="8166" y="0"/>
                          </a:moveTo>
                          <a:lnTo>
                            <a:pt x="9194" y="2056"/>
                          </a:lnTo>
                          <a:lnTo>
                            <a:pt x="12279" y="3085"/>
                          </a:lnTo>
                          <a:lnTo>
                            <a:pt x="14336" y="4657"/>
                          </a:lnTo>
                          <a:lnTo>
                            <a:pt x="16877" y="6714"/>
                          </a:lnTo>
                          <a:lnTo>
                            <a:pt x="18449" y="9254"/>
                          </a:lnTo>
                          <a:lnTo>
                            <a:pt x="18449" y="11312"/>
                          </a:lnTo>
                          <a:lnTo>
                            <a:pt x="14336" y="10827"/>
                          </a:lnTo>
                          <a:lnTo>
                            <a:pt x="11735" y="11312"/>
                          </a:lnTo>
                          <a:lnTo>
                            <a:pt x="8711" y="12339"/>
                          </a:lnTo>
                          <a:lnTo>
                            <a:pt x="6109" y="9799"/>
                          </a:lnTo>
                          <a:lnTo>
                            <a:pt x="3024" y="9254"/>
                          </a:lnTo>
                          <a:lnTo>
                            <a:pt x="484" y="8771"/>
                          </a:lnTo>
                          <a:lnTo>
                            <a:pt x="0" y="6714"/>
                          </a:lnTo>
                          <a:lnTo>
                            <a:pt x="3569" y="6714"/>
                          </a:lnTo>
                          <a:lnTo>
                            <a:pt x="6654" y="5142"/>
                          </a:lnTo>
                          <a:lnTo>
                            <a:pt x="6109" y="2601"/>
                          </a:lnTo>
                          <a:lnTo>
                            <a:pt x="6109" y="544"/>
                          </a:lnTo>
                          <a:lnTo>
                            <a:pt x="8166" y="0"/>
                          </a:lnTo>
                        </a:path>
                      </a:pathLst>
                    </a:custGeom>
                    <a:grpFill/>
                    <a:ln w="6035" cap="flat">
                      <a:noFill/>
                      <a:prstDash val="solid"/>
                      <a:miter/>
                    </a:ln>
                  </p:spPr>
                  <p:txBody>
                    <a:bodyPr rtlCol="0" anchor="ctr"/>
                    <a:lstStyle/>
                    <a:p>
                      <a:endParaRPr lang="en-FI"/>
                    </a:p>
                  </p:txBody>
                </p:sp>
                <p:sp>
                  <p:nvSpPr>
                    <p:cNvPr id="725" name="Freeform: Shape 989">
                      <a:extLst>
                        <a:ext uri="{FF2B5EF4-FFF2-40B4-BE49-F238E27FC236}">
                          <a16:creationId xmlns:a16="http://schemas.microsoft.com/office/drawing/2014/main" id="{1801365D-F304-6462-D261-0A6D1FD3C021}"/>
                        </a:ext>
                      </a:extLst>
                    </p:cNvPr>
                    <p:cNvSpPr/>
                    <p:nvPr/>
                  </p:nvSpPr>
                  <p:spPr>
                    <a:xfrm>
                      <a:off x="4740222" y="6176848"/>
                      <a:ext cx="22018" cy="22563"/>
                    </a:xfrm>
                    <a:custGeom>
                      <a:avLst/>
                      <a:gdLst>
                        <a:gd name="connsiteX0" fmla="*/ 5142 w 22018"/>
                        <a:gd name="connsiteY0" fmla="*/ 0 h 22563"/>
                        <a:gd name="connsiteX1" fmla="*/ 6654 w 22018"/>
                        <a:gd name="connsiteY1" fmla="*/ 2057 h 22563"/>
                        <a:gd name="connsiteX2" fmla="*/ 8166 w 22018"/>
                        <a:gd name="connsiteY2" fmla="*/ 3085 h 22563"/>
                        <a:gd name="connsiteX3" fmla="*/ 9739 w 22018"/>
                        <a:gd name="connsiteY3" fmla="*/ 3085 h 22563"/>
                        <a:gd name="connsiteX4" fmla="*/ 10223 w 22018"/>
                        <a:gd name="connsiteY4" fmla="*/ 484 h 22563"/>
                        <a:gd name="connsiteX5" fmla="*/ 13308 w 22018"/>
                        <a:gd name="connsiteY5" fmla="*/ 484 h 22563"/>
                        <a:gd name="connsiteX6" fmla="*/ 14881 w 22018"/>
                        <a:gd name="connsiteY6" fmla="*/ 4113 h 22563"/>
                        <a:gd name="connsiteX7" fmla="*/ 15364 w 22018"/>
                        <a:gd name="connsiteY7" fmla="*/ 6170 h 22563"/>
                        <a:gd name="connsiteX8" fmla="*/ 17421 w 22018"/>
                        <a:gd name="connsiteY8" fmla="*/ 7198 h 22563"/>
                        <a:gd name="connsiteX9" fmla="*/ 18994 w 22018"/>
                        <a:gd name="connsiteY9" fmla="*/ 7682 h 22563"/>
                        <a:gd name="connsiteX10" fmla="*/ 19478 w 22018"/>
                        <a:gd name="connsiteY10" fmla="*/ 9739 h 22563"/>
                        <a:gd name="connsiteX11" fmla="*/ 21050 w 22018"/>
                        <a:gd name="connsiteY11" fmla="*/ 11796 h 22563"/>
                        <a:gd name="connsiteX12" fmla="*/ 22018 w 22018"/>
                        <a:gd name="connsiteY12" fmla="*/ 12824 h 22563"/>
                        <a:gd name="connsiteX13" fmla="*/ 22018 w 22018"/>
                        <a:gd name="connsiteY13" fmla="*/ 15909 h 22563"/>
                        <a:gd name="connsiteX14" fmla="*/ 20506 w 22018"/>
                        <a:gd name="connsiteY14" fmla="*/ 16937 h 22563"/>
                        <a:gd name="connsiteX15" fmla="*/ 18994 w 22018"/>
                        <a:gd name="connsiteY15" fmla="*/ 17421 h 22563"/>
                        <a:gd name="connsiteX16" fmla="*/ 20506 w 22018"/>
                        <a:gd name="connsiteY16" fmla="*/ 19478 h 22563"/>
                        <a:gd name="connsiteX17" fmla="*/ 20506 w 22018"/>
                        <a:gd name="connsiteY17" fmla="*/ 20506 h 22563"/>
                        <a:gd name="connsiteX18" fmla="*/ 18994 w 22018"/>
                        <a:gd name="connsiteY18" fmla="*/ 22563 h 22563"/>
                        <a:gd name="connsiteX19" fmla="*/ 16937 w 22018"/>
                        <a:gd name="connsiteY19" fmla="*/ 22563 h 22563"/>
                        <a:gd name="connsiteX20" fmla="*/ 15909 w 22018"/>
                        <a:gd name="connsiteY20" fmla="*/ 20990 h 22563"/>
                        <a:gd name="connsiteX21" fmla="*/ 16393 w 22018"/>
                        <a:gd name="connsiteY21" fmla="*/ 18994 h 22563"/>
                        <a:gd name="connsiteX22" fmla="*/ 13308 w 22018"/>
                        <a:gd name="connsiteY22" fmla="*/ 16937 h 22563"/>
                        <a:gd name="connsiteX23" fmla="*/ 13308 w 22018"/>
                        <a:gd name="connsiteY23" fmla="*/ 13852 h 22563"/>
                        <a:gd name="connsiteX24" fmla="*/ 14336 w 22018"/>
                        <a:gd name="connsiteY24" fmla="*/ 11251 h 22563"/>
                        <a:gd name="connsiteX25" fmla="*/ 13852 w 22018"/>
                        <a:gd name="connsiteY25" fmla="*/ 10223 h 22563"/>
                        <a:gd name="connsiteX26" fmla="*/ 10767 w 22018"/>
                        <a:gd name="connsiteY26" fmla="*/ 7198 h 22563"/>
                        <a:gd name="connsiteX27" fmla="*/ 9194 w 22018"/>
                        <a:gd name="connsiteY27" fmla="*/ 6654 h 22563"/>
                        <a:gd name="connsiteX28" fmla="*/ 7682 w 22018"/>
                        <a:gd name="connsiteY28" fmla="*/ 4597 h 22563"/>
                        <a:gd name="connsiteX29" fmla="*/ 5626 w 22018"/>
                        <a:gd name="connsiteY29" fmla="*/ 4597 h 22563"/>
                        <a:gd name="connsiteX30" fmla="*/ 5142 w 22018"/>
                        <a:gd name="connsiteY30" fmla="*/ 5142 h 22563"/>
                        <a:gd name="connsiteX31" fmla="*/ 3569 w 22018"/>
                        <a:gd name="connsiteY31" fmla="*/ 5142 h 22563"/>
                        <a:gd name="connsiteX32" fmla="*/ 3085 w 22018"/>
                        <a:gd name="connsiteY32" fmla="*/ 7682 h 22563"/>
                        <a:gd name="connsiteX33" fmla="*/ 1512 w 22018"/>
                        <a:gd name="connsiteY33" fmla="*/ 7198 h 22563"/>
                        <a:gd name="connsiteX34" fmla="*/ 0 w 22018"/>
                        <a:gd name="connsiteY34" fmla="*/ 4113 h 22563"/>
                        <a:gd name="connsiteX35" fmla="*/ 484 w 22018"/>
                        <a:gd name="connsiteY35" fmla="*/ 2541 h 22563"/>
                        <a:gd name="connsiteX36" fmla="*/ 484 w 22018"/>
                        <a:gd name="connsiteY36" fmla="*/ 484 h 22563"/>
                        <a:gd name="connsiteX37" fmla="*/ 2541 w 22018"/>
                        <a:gd name="connsiteY37" fmla="*/ 484 h 22563"/>
                        <a:gd name="connsiteX38" fmla="*/ 5142 w 22018"/>
                        <a:gd name="connsiteY38" fmla="*/ 0 h 22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018" h="22563">
                          <a:moveTo>
                            <a:pt x="5142" y="0"/>
                          </a:moveTo>
                          <a:lnTo>
                            <a:pt x="6654" y="2057"/>
                          </a:lnTo>
                          <a:lnTo>
                            <a:pt x="8166" y="3085"/>
                          </a:lnTo>
                          <a:lnTo>
                            <a:pt x="9739" y="3085"/>
                          </a:lnTo>
                          <a:lnTo>
                            <a:pt x="10223" y="484"/>
                          </a:lnTo>
                          <a:lnTo>
                            <a:pt x="13308" y="484"/>
                          </a:lnTo>
                          <a:lnTo>
                            <a:pt x="14881" y="4113"/>
                          </a:lnTo>
                          <a:lnTo>
                            <a:pt x="15364" y="6170"/>
                          </a:lnTo>
                          <a:lnTo>
                            <a:pt x="17421" y="7198"/>
                          </a:lnTo>
                          <a:lnTo>
                            <a:pt x="18994" y="7682"/>
                          </a:lnTo>
                          <a:lnTo>
                            <a:pt x="19478" y="9739"/>
                          </a:lnTo>
                          <a:lnTo>
                            <a:pt x="21050" y="11796"/>
                          </a:lnTo>
                          <a:lnTo>
                            <a:pt x="22018" y="12824"/>
                          </a:lnTo>
                          <a:lnTo>
                            <a:pt x="22018" y="15909"/>
                          </a:lnTo>
                          <a:lnTo>
                            <a:pt x="20506" y="16937"/>
                          </a:lnTo>
                          <a:lnTo>
                            <a:pt x="18994" y="17421"/>
                          </a:lnTo>
                          <a:lnTo>
                            <a:pt x="20506" y="19478"/>
                          </a:lnTo>
                          <a:lnTo>
                            <a:pt x="20506" y="20506"/>
                          </a:lnTo>
                          <a:lnTo>
                            <a:pt x="18994" y="22563"/>
                          </a:lnTo>
                          <a:lnTo>
                            <a:pt x="16937" y="22563"/>
                          </a:lnTo>
                          <a:lnTo>
                            <a:pt x="15909" y="20990"/>
                          </a:lnTo>
                          <a:lnTo>
                            <a:pt x="16393" y="18994"/>
                          </a:lnTo>
                          <a:lnTo>
                            <a:pt x="13308" y="16937"/>
                          </a:lnTo>
                          <a:lnTo>
                            <a:pt x="13308" y="13852"/>
                          </a:lnTo>
                          <a:lnTo>
                            <a:pt x="14336" y="11251"/>
                          </a:lnTo>
                          <a:lnTo>
                            <a:pt x="13852" y="10223"/>
                          </a:lnTo>
                          <a:lnTo>
                            <a:pt x="10767" y="7198"/>
                          </a:lnTo>
                          <a:lnTo>
                            <a:pt x="9194" y="6654"/>
                          </a:lnTo>
                          <a:lnTo>
                            <a:pt x="7682" y="4597"/>
                          </a:lnTo>
                          <a:lnTo>
                            <a:pt x="5626" y="4597"/>
                          </a:lnTo>
                          <a:lnTo>
                            <a:pt x="5142" y="5142"/>
                          </a:lnTo>
                          <a:lnTo>
                            <a:pt x="3569" y="5142"/>
                          </a:lnTo>
                          <a:lnTo>
                            <a:pt x="3085" y="7682"/>
                          </a:lnTo>
                          <a:lnTo>
                            <a:pt x="1512" y="7198"/>
                          </a:lnTo>
                          <a:lnTo>
                            <a:pt x="0" y="4113"/>
                          </a:lnTo>
                          <a:lnTo>
                            <a:pt x="484" y="2541"/>
                          </a:lnTo>
                          <a:lnTo>
                            <a:pt x="484" y="484"/>
                          </a:lnTo>
                          <a:lnTo>
                            <a:pt x="2541" y="484"/>
                          </a:lnTo>
                          <a:lnTo>
                            <a:pt x="5142" y="0"/>
                          </a:lnTo>
                        </a:path>
                      </a:pathLst>
                    </a:custGeom>
                    <a:grpFill/>
                    <a:ln w="6035" cap="flat">
                      <a:noFill/>
                      <a:prstDash val="solid"/>
                      <a:miter/>
                    </a:ln>
                  </p:spPr>
                  <p:txBody>
                    <a:bodyPr rtlCol="0" anchor="ctr"/>
                    <a:lstStyle/>
                    <a:p>
                      <a:endParaRPr lang="en-FI"/>
                    </a:p>
                  </p:txBody>
                </p:sp>
                <p:sp>
                  <p:nvSpPr>
                    <p:cNvPr id="726" name="Freeform: Shape 990">
                      <a:extLst>
                        <a:ext uri="{FF2B5EF4-FFF2-40B4-BE49-F238E27FC236}">
                          <a16:creationId xmlns:a16="http://schemas.microsoft.com/office/drawing/2014/main" id="{2162D21A-A33C-3867-4180-EC2488A7D8CF}"/>
                        </a:ext>
                      </a:extLst>
                    </p:cNvPr>
                    <p:cNvSpPr/>
                    <p:nvPr/>
                  </p:nvSpPr>
                  <p:spPr>
                    <a:xfrm>
                      <a:off x="4742763" y="6050061"/>
                      <a:ext cx="13852" cy="20022"/>
                    </a:xfrm>
                    <a:custGeom>
                      <a:avLst/>
                      <a:gdLst>
                        <a:gd name="connsiteX0" fmla="*/ 3569 w 13852"/>
                        <a:gd name="connsiteY0" fmla="*/ 1028 h 20022"/>
                        <a:gd name="connsiteX1" fmla="*/ 4113 w 13852"/>
                        <a:gd name="connsiteY1" fmla="*/ 0 h 20022"/>
                        <a:gd name="connsiteX2" fmla="*/ 5626 w 13852"/>
                        <a:gd name="connsiteY2" fmla="*/ 4113 h 20022"/>
                        <a:gd name="connsiteX3" fmla="*/ 5142 w 13852"/>
                        <a:gd name="connsiteY3" fmla="*/ 7198 h 20022"/>
                        <a:gd name="connsiteX4" fmla="*/ 11312 w 13852"/>
                        <a:gd name="connsiteY4" fmla="*/ 13368 h 20022"/>
                        <a:gd name="connsiteX5" fmla="*/ 13852 w 13852"/>
                        <a:gd name="connsiteY5" fmla="*/ 16453 h 20022"/>
                        <a:gd name="connsiteX6" fmla="*/ 13368 w 13852"/>
                        <a:gd name="connsiteY6" fmla="*/ 20022 h 20022"/>
                        <a:gd name="connsiteX7" fmla="*/ 10283 w 13852"/>
                        <a:gd name="connsiteY7" fmla="*/ 20022 h 20022"/>
                        <a:gd name="connsiteX8" fmla="*/ 5626 w 13852"/>
                        <a:gd name="connsiteY8" fmla="*/ 16937 h 20022"/>
                        <a:gd name="connsiteX9" fmla="*/ 3569 w 13852"/>
                        <a:gd name="connsiteY9" fmla="*/ 15909 h 20022"/>
                        <a:gd name="connsiteX10" fmla="*/ 2057 w 13852"/>
                        <a:gd name="connsiteY10" fmla="*/ 13368 h 20022"/>
                        <a:gd name="connsiteX11" fmla="*/ 544 w 13852"/>
                        <a:gd name="connsiteY11" fmla="*/ 10283 h 20022"/>
                        <a:gd name="connsiteX12" fmla="*/ 0 w 13852"/>
                        <a:gd name="connsiteY12" fmla="*/ 7198 h 20022"/>
                        <a:gd name="connsiteX13" fmla="*/ 1028 w 13852"/>
                        <a:gd name="connsiteY13" fmla="*/ 5142 h 20022"/>
                        <a:gd name="connsiteX14" fmla="*/ 3569 w 13852"/>
                        <a:gd name="connsiteY14" fmla="*/ 4657 h 20022"/>
                        <a:gd name="connsiteX15" fmla="*/ 3569 w 13852"/>
                        <a:gd name="connsiteY15" fmla="*/ 1028 h 20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52" h="20022">
                          <a:moveTo>
                            <a:pt x="3569" y="1028"/>
                          </a:moveTo>
                          <a:lnTo>
                            <a:pt x="4113" y="0"/>
                          </a:lnTo>
                          <a:lnTo>
                            <a:pt x="5626" y="4113"/>
                          </a:lnTo>
                          <a:lnTo>
                            <a:pt x="5142" y="7198"/>
                          </a:lnTo>
                          <a:lnTo>
                            <a:pt x="11312" y="13368"/>
                          </a:lnTo>
                          <a:lnTo>
                            <a:pt x="13852" y="16453"/>
                          </a:lnTo>
                          <a:lnTo>
                            <a:pt x="13368" y="20022"/>
                          </a:lnTo>
                          <a:lnTo>
                            <a:pt x="10283" y="20022"/>
                          </a:lnTo>
                          <a:lnTo>
                            <a:pt x="5626" y="16937"/>
                          </a:lnTo>
                          <a:lnTo>
                            <a:pt x="3569" y="15909"/>
                          </a:lnTo>
                          <a:lnTo>
                            <a:pt x="2057" y="13368"/>
                          </a:lnTo>
                          <a:lnTo>
                            <a:pt x="544" y="10283"/>
                          </a:lnTo>
                          <a:lnTo>
                            <a:pt x="0" y="7198"/>
                          </a:lnTo>
                          <a:lnTo>
                            <a:pt x="1028" y="5142"/>
                          </a:lnTo>
                          <a:lnTo>
                            <a:pt x="3569" y="4657"/>
                          </a:lnTo>
                          <a:lnTo>
                            <a:pt x="3569" y="1028"/>
                          </a:lnTo>
                        </a:path>
                      </a:pathLst>
                    </a:custGeom>
                    <a:grpFill/>
                    <a:ln w="6035" cap="flat">
                      <a:noFill/>
                      <a:prstDash val="solid"/>
                      <a:miter/>
                    </a:ln>
                  </p:spPr>
                  <p:txBody>
                    <a:bodyPr rtlCol="0" anchor="ctr"/>
                    <a:lstStyle/>
                    <a:p>
                      <a:endParaRPr lang="en-FI"/>
                    </a:p>
                  </p:txBody>
                </p:sp>
                <p:sp>
                  <p:nvSpPr>
                    <p:cNvPr id="727" name="Freeform: Shape 991">
                      <a:extLst>
                        <a:ext uri="{FF2B5EF4-FFF2-40B4-BE49-F238E27FC236}">
                          <a16:creationId xmlns:a16="http://schemas.microsoft.com/office/drawing/2014/main" id="{1797DF31-F60F-1613-BDD5-7C34327CC813}"/>
                        </a:ext>
                      </a:extLst>
                    </p:cNvPr>
                    <p:cNvSpPr/>
                    <p:nvPr/>
                  </p:nvSpPr>
                  <p:spPr>
                    <a:xfrm>
                      <a:off x="4758732" y="6197838"/>
                      <a:ext cx="36233" cy="63998"/>
                    </a:xfrm>
                    <a:custGeom>
                      <a:avLst/>
                      <a:gdLst>
                        <a:gd name="connsiteX0" fmla="*/ 1996 w 36233"/>
                        <a:gd name="connsiteY0" fmla="*/ 2056 h 63998"/>
                        <a:gd name="connsiteX1" fmla="*/ 3508 w 36233"/>
                        <a:gd name="connsiteY1" fmla="*/ 1028 h 63998"/>
                        <a:gd name="connsiteX2" fmla="*/ 4537 w 36233"/>
                        <a:gd name="connsiteY2" fmla="*/ 0 h 63998"/>
                        <a:gd name="connsiteX3" fmla="*/ 12763 w 36233"/>
                        <a:gd name="connsiteY3" fmla="*/ 8711 h 63998"/>
                        <a:gd name="connsiteX4" fmla="*/ 15304 w 36233"/>
                        <a:gd name="connsiteY4" fmla="*/ 11251 h 63998"/>
                        <a:gd name="connsiteX5" fmla="*/ 18389 w 36233"/>
                        <a:gd name="connsiteY5" fmla="*/ 13792 h 63998"/>
                        <a:gd name="connsiteX6" fmla="*/ 19901 w 36233"/>
                        <a:gd name="connsiteY6" fmla="*/ 14820 h 63998"/>
                        <a:gd name="connsiteX7" fmla="*/ 21958 w 36233"/>
                        <a:gd name="connsiteY7" fmla="*/ 16332 h 63998"/>
                        <a:gd name="connsiteX8" fmla="*/ 22986 w 36233"/>
                        <a:gd name="connsiteY8" fmla="*/ 19962 h 63998"/>
                        <a:gd name="connsiteX9" fmla="*/ 27583 w 36233"/>
                        <a:gd name="connsiteY9" fmla="*/ 32301 h 63998"/>
                        <a:gd name="connsiteX10" fmla="*/ 27583 w 36233"/>
                        <a:gd name="connsiteY10" fmla="*/ 34842 h 63998"/>
                        <a:gd name="connsiteX11" fmla="*/ 26071 w 36233"/>
                        <a:gd name="connsiteY11" fmla="*/ 41012 h 63998"/>
                        <a:gd name="connsiteX12" fmla="*/ 26071 w 36233"/>
                        <a:gd name="connsiteY12" fmla="*/ 43069 h 63998"/>
                        <a:gd name="connsiteX13" fmla="*/ 25587 w 36233"/>
                        <a:gd name="connsiteY13" fmla="*/ 45125 h 63998"/>
                        <a:gd name="connsiteX14" fmla="*/ 24559 w 36233"/>
                        <a:gd name="connsiteY14" fmla="*/ 46638 h 63998"/>
                        <a:gd name="connsiteX15" fmla="*/ 26071 w 36233"/>
                        <a:gd name="connsiteY15" fmla="*/ 47666 h 63998"/>
                        <a:gd name="connsiteX16" fmla="*/ 29640 w 36233"/>
                        <a:gd name="connsiteY16" fmla="*/ 47666 h 63998"/>
                        <a:gd name="connsiteX17" fmla="*/ 32181 w 36233"/>
                        <a:gd name="connsiteY17" fmla="*/ 49178 h 63998"/>
                        <a:gd name="connsiteX18" fmla="*/ 31697 w 36233"/>
                        <a:gd name="connsiteY18" fmla="*/ 51235 h 63998"/>
                        <a:gd name="connsiteX19" fmla="*/ 30668 w 36233"/>
                        <a:gd name="connsiteY19" fmla="*/ 52747 h 63998"/>
                        <a:gd name="connsiteX20" fmla="*/ 32181 w 36233"/>
                        <a:gd name="connsiteY20" fmla="*/ 55832 h 63998"/>
                        <a:gd name="connsiteX21" fmla="*/ 34721 w 36233"/>
                        <a:gd name="connsiteY21" fmla="*/ 57889 h 63998"/>
                        <a:gd name="connsiteX22" fmla="*/ 36233 w 36233"/>
                        <a:gd name="connsiteY22" fmla="*/ 58373 h 63998"/>
                        <a:gd name="connsiteX23" fmla="*/ 36233 w 36233"/>
                        <a:gd name="connsiteY23" fmla="*/ 59885 h 63998"/>
                        <a:gd name="connsiteX24" fmla="*/ 35205 w 36233"/>
                        <a:gd name="connsiteY24" fmla="*/ 61458 h 63998"/>
                        <a:gd name="connsiteX25" fmla="*/ 32665 w 36233"/>
                        <a:gd name="connsiteY25" fmla="*/ 61942 h 63998"/>
                        <a:gd name="connsiteX26" fmla="*/ 29580 w 36233"/>
                        <a:gd name="connsiteY26" fmla="*/ 61458 h 63998"/>
                        <a:gd name="connsiteX27" fmla="*/ 26495 w 36233"/>
                        <a:gd name="connsiteY27" fmla="*/ 61458 h 63998"/>
                        <a:gd name="connsiteX28" fmla="*/ 24982 w 36233"/>
                        <a:gd name="connsiteY28" fmla="*/ 61942 h 63998"/>
                        <a:gd name="connsiteX29" fmla="*/ 24982 w 36233"/>
                        <a:gd name="connsiteY29" fmla="*/ 63998 h 63998"/>
                        <a:gd name="connsiteX30" fmla="*/ 23470 w 36233"/>
                        <a:gd name="connsiteY30" fmla="*/ 63998 h 63998"/>
                        <a:gd name="connsiteX31" fmla="*/ 21413 w 36233"/>
                        <a:gd name="connsiteY31" fmla="*/ 60913 h 63998"/>
                        <a:gd name="connsiteX32" fmla="*/ 23954 w 36233"/>
                        <a:gd name="connsiteY32" fmla="*/ 59885 h 63998"/>
                        <a:gd name="connsiteX33" fmla="*/ 22442 w 36233"/>
                        <a:gd name="connsiteY33" fmla="*/ 57828 h 63998"/>
                        <a:gd name="connsiteX34" fmla="*/ 18328 w 36233"/>
                        <a:gd name="connsiteY34" fmla="*/ 60913 h 63998"/>
                        <a:gd name="connsiteX35" fmla="*/ 15788 w 36233"/>
                        <a:gd name="connsiteY35" fmla="*/ 60913 h 63998"/>
                        <a:gd name="connsiteX36" fmla="*/ 12219 w 36233"/>
                        <a:gd name="connsiteY36" fmla="*/ 58857 h 63998"/>
                        <a:gd name="connsiteX37" fmla="*/ 11191 w 36233"/>
                        <a:gd name="connsiteY37" fmla="*/ 57284 h 63998"/>
                        <a:gd name="connsiteX38" fmla="*/ 13731 w 36233"/>
                        <a:gd name="connsiteY38" fmla="*/ 56800 h 63998"/>
                        <a:gd name="connsiteX39" fmla="*/ 14760 w 36233"/>
                        <a:gd name="connsiteY39" fmla="*/ 54743 h 63998"/>
                        <a:gd name="connsiteX40" fmla="*/ 13247 w 36233"/>
                        <a:gd name="connsiteY40" fmla="*/ 53715 h 63998"/>
                        <a:gd name="connsiteX41" fmla="*/ 10707 w 36233"/>
                        <a:gd name="connsiteY41" fmla="*/ 53715 h 63998"/>
                        <a:gd name="connsiteX42" fmla="*/ 7622 w 36233"/>
                        <a:gd name="connsiteY42" fmla="*/ 51658 h 63998"/>
                        <a:gd name="connsiteX43" fmla="*/ 8106 w 36233"/>
                        <a:gd name="connsiteY43" fmla="*/ 50086 h 63998"/>
                        <a:gd name="connsiteX44" fmla="*/ 11675 w 36233"/>
                        <a:gd name="connsiteY44" fmla="*/ 48573 h 63998"/>
                        <a:gd name="connsiteX45" fmla="*/ 11191 w 36233"/>
                        <a:gd name="connsiteY45" fmla="*/ 46033 h 63998"/>
                        <a:gd name="connsiteX46" fmla="*/ 9134 w 36233"/>
                        <a:gd name="connsiteY46" fmla="*/ 46033 h 63998"/>
                        <a:gd name="connsiteX47" fmla="*/ 6593 w 36233"/>
                        <a:gd name="connsiteY47" fmla="*/ 48090 h 63998"/>
                        <a:gd name="connsiteX48" fmla="*/ 5081 w 36233"/>
                        <a:gd name="connsiteY48" fmla="*/ 49118 h 63998"/>
                        <a:gd name="connsiteX49" fmla="*/ 1512 w 36233"/>
                        <a:gd name="connsiteY49" fmla="*/ 50146 h 63998"/>
                        <a:gd name="connsiteX50" fmla="*/ 0 w 36233"/>
                        <a:gd name="connsiteY50" fmla="*/ 49118 h 63998"/>
                        <a:gd name="connsiteX51" fmla="*/ 544 w 36233"/>
                        <a:gd name="connsiteY51" fmla="*/ 43976 h 63998"/>
                        <a:gd name="connsiteX52" fmla="*/ 1573 w 36233"/>
                        <a:gd name="connsiteY52" fmla="*/ 40891 h 63998"/>
                        <a:gd name="connsiteX53" fmla="*/ 1573 w 36233"/>
                        <a:gd name="connsiteY53" fmla="*/ 38834 h 63998"/>
                        <a:gd name="connsiteX54" fmla="*/ 2601 w 36233"/>
                        <a:gd name="connsiteY54" fmla="*/ 37322 h 63998"/>
                        <a:gd name="connsiteX55" fmla="*/ 4113 w 36233"/>
                        <a:gd name="connsiteY55" fmla="*/ 36778 h 63998"/>
                        <a:gd name="connsiteX56" fmla="*/ 5142 w 36233"/>
                        <a:gd name="connsiteY56" fmla="*/ 34721 h 63998"/>
                        <a:gd name="connsiteX57" fmla="*/ 5626 w 36233"/>
                        <a:gd name="connsiteY57" fmla="*/ 31636 h 63998"/>
                        <a:gd name="connsiteX58" fmla="*/ 8166 w 36233"/>
                        <a:gd name="connsiteY58" fmla="*/ 34721 h 63998"/>
                        <a:gd name="connsiteX59" fmla="*/ 11735 w 36233"/>
                        <a:gd name="connsiteY59" fmla="*/ 37806 h 63998"/>
                        <a:gd name="connsiteX60" fmla="*/ 12763 w 36233"/>
                        <a:gd name="connsiteY60" fmla="*/ 38834 h 63998"/>
                        <a:gd name="connsiteX61" fmla="*/ 13247 w 36233"/>
                        <a:gd name="connsiteY61" fmla="*/ 36294 h 63998"/>
                        <a:gd name="connsiteX62" fmla="*/ 12219 w 36233"/>
                        <a:gd name="connsiteY62" fmla="*/ 33209 h 63998"/>
                        <a:gd name="connsiteX63" fmla="*/ 12219 w 36233"/>
                        <a:gd name="connsiteY63" fmla="*/ 31697 h 63998"/>
                        <a:gd name="connsiteX64" fmla="*/ 13731 w 36233"/>
                        <a:gd name="connsiteY64" fmla="*/ 33209 h 63998"/>
                        <a:gd name="connsiteX65" fmla="*/ 14760 w 36233"/>
                        <a:gd name="connsiteY65" fmla="*/ 31152 h 63998"/>
                        <a:gd name="connsiteX66" fmla="*/ 14276 w 36233"/>
                        <a:gd name="connsiteY66" fmla="*/ 30124 h 63998"/>
                        <a:gd name="connsiteX67" fmla="*/ 13792 w 36233"/>
                        <a:gd name="connsiteY67" fmla="*/ 27039 h 63998"/>
                        <a:gd name="connsiteX68" fmla="*/ 13792 w 36233"/>
                        <a:gd name="connsiteY68" fmla="*/ 23954 h 63998"/>
                        <a:gd name="connsiteX69" fmla="*/ 16332 w 36233"/>
                        <a:gd name="connsiteY69" fmla="*/ 24498 h 63998"/>
                        <a:gd name="connsiteX70" fmla="*/ 19901 w 36233"/>
                        <a:gd name="connsiteY70" fmla="*/ 26011 h 63998"/>
                        <a:gd name="connsiteX71" fmla="*/ 19901 w 36233"/>
                        <a:gd name="connsiteY71" fmla="*/ 23954 h 63998"/>
                        <a:gd name="connsiteX72" fmla="*/ 16332 w 36233"/>
                        <a:gd name="connsiteY72" fmla="*/ 23470 h 63998"/>
                        <a:gd name="connsiteX73" fmla="*/ 13247 w 36233"/>
                        <a:gd name="connsiteY73" fmla="*/ 22926 h 63998"/>
                        <a:gd name="connsiteX74" fmla="*/ 10707 w 36233"/>
                        <a:gd name="connsiteY74" fmla="*/ 22926 h 63998"/>
                        <a:gd name="connsiteX75" fmla="*/ 10223 w 36233"/>
                        <a:gd name="connsiteY75" fmla="*/ 26495 h 63998"/>
                        <a:gd name="connsiteX76" fmla="*/ 8166 w 36233"/>
                        <a:gd name="connsiteY76" fmla="*/ 26495 h 63998"/>
                        <a:gd name="connsiteX77" fmla="*/ 5626 w 36233"/>
                        <a:gd name="connsiteY77" fmla="*/ 24438 h 63998"/>
                        <a:gd name="connsiteX78" fmla="*/ 4597 w 36233"/>
                        <a:gd name="connsiteY78" fmla="*/ 21837 h 63998"/>
                        <a:gd name="connsiteX79" fmla="*/ 4597 w 36233"/>
                        <a:gd name="connsiteY79" fmla="*/ 20325 h 63998"/>
                        <a:gd name="connsiteX80" fmla="*/ 5081 w 36233"/>
                        <a:gd name="connsiteY80" fmla="*/ 17784 h 63998"/>
                        <a:gd name="connsiteX81" fmla="*/ 5081 w 36233"/>
                        <a:gd name="connsiteY81" fmla="*/ 14699 h 63998"/>
                        <a:gd name="connsiteX82" fmla="*/ 7138 w 36233"/>
                        <a:gd name="connsiteY82" fmla="*/ 14699 h 63998"/>
                        <a:gd name="connsiteX83" fmla="*/ 1996 w 36233"/>
                        <a:gd name="connsiteY83" fmla="*/ 1875 h 6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6233" h="63998">
                          <a:moveTo>
                            <a:pt x="1996" y="2056"/>
                          </a:moveTo>
                          <a:lnTo>
                            <a:pt x="3508" y="1028"/>
                          </a:lnTo>
                          <a:lnTo>
                            <a:pt x="4537" y="0"/>
                          </a:lnTo>
                          <a:cubicBezTo>
                            <a:pt x="7924" y="423"/>
                            <a:pt x="12098" y="4779"/>
                            <a:pt x="12763" y="8711"/>
                          </a:cubicBezTo>
                          <a:lnTo>
                            <a:pt x="15304" y="11251"/>
                          </a:lnTo>
                          <a:lnTo>
                            <a:pt x="18389" y="13792"/>
                          </a:lnTo>
                          <a:lnTo>
                            <a:pt x="19901" y="14820"/>
                          </a:lnTo>
                          <a:lnTo>
                            <a:pt x="21958" y="16332"/>
                          </a:lnTo>
                          <a:lnTo>
                            <a:pt x="22986" y="19962"/>
                          </a:lnTo>
                          <a:cubicBezTo>
                            <a:pt x="28309" y="29640"/>
                            <a:pt x="24135" y="26071"/>
                            <a:pt x="27583" y="32301"/>
                          </a:cubicBezTo>
                          <a:lnTo>
                            <a:pt x="27583" y="34842"/>
                          </a:lnTo>
                          <a:lnTo>
                            <a:pt x="26071" y="41012"/>
                          </a:lnTo>
                          <a:lnTo>
                            <a:pt x="26071" y="43069"/>
                          </a:lnTo>
                          <a:lnTo>
                            <a:pt x="25587" y="45125"/>
                          </a:lnTo>
                          <a:lnTo>
                            <a:pt x="24559" y="46638"/>
                          </a:lnTo>
                          <a:lnTo>
                            <a:pt x="26071" y="47666"/>
                          </a:lnTo>
                          <a:lnTo>
                            <a:pt x="29640" y="47666"/>
                          </a:lnTo>
                          <a:lnTo>
                            <a:pt x="32181" y="49178"/>
                          </a:lnTo>
                          <a:lnTo>
                            <a:pt x="31697" y="51235"/>
                          </a:lnTo>
                          <a:lnTo>
                            <a:pt x="30668" y="52747"/>
                          </a:lnTo>
                          <a:lnTo>
                            <a:pt x="32181" y="55832"/>
                          </a:lnTo>
                          <a:lnTo>
                            <a:pt x="34721" y="57889"/>
                          </a:lnTo>
                          <a:lnTo>
                            <a:pt x="36233" y="58373"/>
                          </a:lnTo>
                          <a:lnTo>
                            <a:pt x="36233" y="59885"/>
                          </a:lnTo>
                          <a:lnTo>
                            <a:pt x="35205" y="61458"/>
                          </a:lnTo>
                          <a:lnTo>
                            <a:pt x="32665" y="61942"/>
                          </a:lnTo>
                          <a:lnTo>
                            <a:pt x="29580" y="61458"/>
                          </a:lnTo>
                          <a:lnTo>
                            <a:pt x="26495" y="61458"/>
                          </a:lnTo>
                          <a:lnTo>
                            <a:pt x="24982" y="61942"/>
                          </a:lnTo>
                          <a:lnTo>
                            <a:pt x="24982" y="63998"/>
                          </a:lnTo>
                          <a:lnTo>
                            <a:pt x="23470" y="63998"/>
                          </a:lnTo>
                          <a:lnTo>
                            <a:pt x="21413" y="60913"/>
                          </a:lnTo>
                          <a:lnTo>
                            <a:pt x="23954" y="59885"/>
                          </a:lnTo>
                          <a:lnTo>
                            <a:pt x="22442" y="57828"/>
                          </a:lnTo>
                          <a:lnTo>
                            <a:pt x="18328" y="60913"/>
                          </a:lnTo>
                          <a:lnTo>
                            <a:pt x="15788" y="60913"/>
                          </a:lnTo>
                          <a:lnTo>
                            <a:pt x="12219" y="58857"/>
                          </a:lnTo>
                          <a:lnTo>
                            <a:pt x="11191" y="57284"/>
                          </a:lnTo>
                          <a:lnTo>
                            <a:pt x="13731" y="56800"/>
                          </a:lnTo>
                          <a:lnTo>
                            <a:pt x="14760" y="54743"/>
                          </a:lnTo>
                          <a:lnTo>
                            <a:pt x="13247" y="53715"/>
                          </a:lnTo>
                          <a:lnTo>
                            <a:pt x="10707" y="53715"/>
                          </a:lnTo>
                          <a:lnTo>
                            <a:pt x="7622" y="51658"/>
                          </a:lnTo>
                          <a:lnTo>
                            <a:pt x="8106" y="50086"/>
                          </a:lnTo>
                          <a:lnTo>
                            <a:pt x="11675" y="48573"/>
                          </a:lnTo>
                          <a:lnTo>
                            <a:pt x="11191" y="46033"/>
                          </a:lnTo>
                          <a:lnTo>
                            <a:pt x="9134" y="46033"/>
                          </a:lnTo>
                          <a:lnTo>
                            <a:pt x="6593" y="48090"/>
                          </a:lnTo>
                          <a:lnTo>
                            <a:pt x="5081" y="49118"/>
                          </a:lnTo>
                          <a:lnTo>
                            <a:pt x="1512" y="50146"/>
                          </a:lnTo>
                          <a:lnTo>
                            <a:pt x="0" y="49118"/>
                          </a:lnTo>
                          <a:lnTo>
                            <a:pt x="544" y="43976"/>
                          </a:lnTo>
                          <a:lnTo>
                            <a:pt x="1573" y="40891"/>
                          </a:lnTo>
                          <a:lnTo>
                            <a:pt x="1573" y="38834"/>
                          </a:lnTo>
                          <a:lnTo>
                            <a:pt x="2601" y="37322"/>
                          </a:lnTo>
                          <a:lnTo>
                            <a:pt x="4113" y="36778"/>
                          </a:lnTo>
                          <a:lnTo>
                            <a:pt x="5142" y="34721"/>
                          </a:lnTo>
                          <a:lnTo>
                            <a:pt x="5626" y="31636"/>
                          </a:lnTo>
                          <a:lnTo>
                            <a:pt x="8166" y="34721"/>
                          </a:lnTo>
                          <a:lnTo>
                            <a:pt x="11735" y="37806"/>
                          </a:lnTo>
                          <a:lnTo>
                            <a:pt x="12763" y="38834"/>
                          </a:lnTo>
                          <a:lnTo>
                            <a:pt x="13247" y="36294"/>
                          </a:lnTo>
                          <a:lnTo>
                            <a:pt x="12219" y="33209"/>
                          </a:lnTo>
                          <a:lnTo>
                            <a:pt x="12219" y="31697"/>
                          </a:lnTo>
                          <a:lnTo>
                            <a:pt x="13731" y="33209"/>
                          </a:lnTo>
                          <a:lnTo>
                            <a:pt x="14760" y="31152"/>
                          </a:lnTo>
                          <a:lnTo>
                            <a:pt x="14276" y="30124"/>
                          </a:lnTo>
                          <a:lnTo>
                            <a:pt x="13792" y="27039"/>
                          </a:lnTo>
                          <a:lnTo>
                            <a:pt x="13792" y="23954"/>
                          </a:lnTo>
                          <a:lnTo>
                            <a:pt x="16332" y="24498"/>
                          </a:lnTo>
                          <a:lnTo>
                            <a:pt x="19901" y="26011"/>
                          </a:lnTo>
                          <a:lnTo>
                            <a:pt x="19901" y="23954"/>
                          </a:lnTo>
                          <a:lnTo>
                            <a:pt x="16332" y="23470"/>
                          </a:lnTo>
                          <a:lnTo>
                            <a:pt x="13247" y="22926"/>
                          </a:lnTo>
                          <a:lnTo>
                            <a:pt x="10707" y="22926"/>
                          </a:lnTo>
                          <a:lnTo>
                            <a:pt x="10223" y="26495"/>
                          </a:lnTo>
                          <a:lnTo>
                            <a:pt x="8166" y="26495"/>
                          </a:lnTo>
                          <a:lnTo>
                            <a:pt x="5626" y="24438"/>
                          </a:lnTo>
                          <a:lnTo>
                            <a:pt x="4597" y="21837"/>
                          </a:lnTo>
                          <a:lnTo>
                            <a:pt x="4597" y="20325"/>
                          </a:lnTo>
                          <a:lnTo>
                            <a:pt x="5081" y="17784"/>
                          </a:lnTo>
                          <a:lnTo>
                            <a:pt x="5081" y="14699"/>
                          </a:lnTo>
                          <a:lnTo>
                            <a:pt x="7138" y="14699"/>
                          </a:lnTo>
                          <a:cubicBezTo>
                            <a:pt x="4295" y="10949"/>
                            <a:pt x="0" y="9195"/>
                            <a:pt x="1996" y="1875"/>
                          </a:cubicBezTo>
                        </a:path>
                      </a:pathLst>
                    </a:custGeom>
                    <a:grpFill/>
                    <a:ln w="6035" cap="flat">
                      <a:noFill/>
                      <a:prstDash val="solid"/>
                      <a:miter/>
                    </a:ln>
                  </p:spPr>
                  <p:txBody>
                    <a:bodyPr rtlCol="0" anchor="ctr"/>
                    <a:lstStyle/>
                    <a:p>
                      <a:endParaRPr lang="en-FI"/>
                    </a:p>
                  </p:txBody>
                </p:sp>
                <p:sp>
                  <p:nvSpPr>
                    <p:cNvPr id="728" name="Freeform: Shape 992">
                      <a:extLst>
                        <a:ext uri="{FF2B5EF4-FFF2-40B4-BE49-F238E27FC236}">
                          <a16:creationId xmlns:a16="http://schemas.microsoft.com/office/drawing/2014/main" id="{EF5BE55C-A5E2-A730-B2F1-C46406AD66FD}"/>
                        </a:ext>
                      </a:extLst>
                    </p:cNvPr>
                    <p:cNvSpPr/>
                    <p:nvPr/>
                  </p:nvSpPr>
                  <p:spPr>
                    <a:xfrm>
                      <a:off x="4792062" y="6296376"/>
                      <a:ext cx="13307" cy="17965"/>
                    </a:xfrm>
                    <a:custGeom>
                      <a:avLst/>
                      <a:gdLst>
                        <a:gd name="connsiteX0" fmla="*/ 11251 w 13307"/>
                        <a:gd name="connsiteY0" fmla="*/ 0 h 17965"/>
                        <a:gd name="connsiteX1" fmla="*/ 13308 w 13307"/>
                        <a:gd name="connsiteY1" fmla="*/ 1573 h 17965"/>
                        <a:gd name="connsiteX2" fmla="*/ 11796 w 13307"/>
                        <a:gd name="connsiteY2" fmla="*/ 5142 h 17965"/>
                        <a:gd name="connsiteX3" fmla="*/ 11796 w 13307"/>
                        <a:gd name="connsiteY3" fmla="*/ 6715 h 17965"/>
                        <a:gd name="connsiteX4" fmla="*/ 13308 w 13307"/>
                        <a:gd name="connsiteY4" fmla="*/ 9255 h 17965"/>
                        <a:gd name="connsiteX5" fmla="*/ 12824 w 13307"/>
                        <a:gd name="connsiteY5" fmla="*/ 10828 h 17965"/>
                        <a:gd name="connsiteX6" fmla="*/ 11796 w 13307"/>
                        <a:gd name="connsiteY6" fmla="*/ 13368 h 17965"/>
                        <a:gd name="connsiteX7" fmla="*/ 10223 w 13307"/>
                        <a:gd name="connsiteY7" fmla="*/ 13852 h 17965"/>
                        <a:gd name="connsiteX8" fmla="*/ 6654 w 13307"/>
                        <a:gd name="connsiteY8" fmla="*/ 15909 h 17965"/>
                        <a:gd name="connsiteX9" fmla="*/ 4597 w 13307"/>
                        <a:gd name="connsiteY9" fmla="*/ 17481 h 17965"/>
                        <a:gd name="connsiteX10" fmla="*/ 1512 w 13307"/>
                        <a:gd name="connsiteY10" fmla="*/ 17966 h 17965"/>
                        <a:gd name="connsiteX11" fmla="*/ 0 w 13307"/>
                        <a:gd name="connsiteY11" fmla="*/ 17481 h 17965"/>
                        <a:gd name="connsiteX12" fmla="*/ 0 w 13307"/>
                        <a:gd name="connsiteY12" fmla="*/ 14881 h 17965"/>
                        <a:gd name="connsiteX13" fmla="*/ 968 w 13307"/>
                        <a:gd name="connsiteY13" fmla="*/ 12824 h 17965"/>
                        <a:gd name="connsiteX14" fmla="*/ 3024 w 13307"/>
                        <a:gd name="connsiteY14" fmla="*/ 10828 h 17965"/>
                        <a:gd name="connsiteX15" fmla="*/ 4053 w 13307"/>
                        <a:gd name="connsiteY15" fmla="*/ 8771 h 17965"/>
                        <a:gd name="connsiteX16" fmla="*/ 5081 w 13307"/>
                        <a:gd name="connsiteY16" fmla="*/ 7198 h 17965"/>
                        <a:gd name="connsiteX17" fmla="*/ 6654 w 13307"/>
                        <a:gd name="connsiteY17" fmla="*/ 6715 h 17965"/>
                        <a:gd name="connsiteX18" fmla="*/ 7682 w 13307"/>
                        <a:gd name="connsiteY18" fmla="*/ 3630 h 17965"/>
                        <a:gd name="connsiteX19" fmla="*/ 11251 w 13307"/>
                        <a:gd name="connsiteY19" fmla="*/ 0 h 1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07" h="17965">
                          <a:moveTo>
                            <a:pt x="11251" y="0"/>
                          </a:moveTo>
                          <a:lnTo>
                            <a:pt x="13308" y="1573"/>
                          </a:lnTo>
                          <a:lnTo>
                            <a:pt x="11796" y="5142"/>
                          </a:lnTo>
                          <a:lnTo>
                            <a:pt x="11796" y="6715"/>
                          </a:lnTo>
                          <a:lnTo>
                            <a:pt x="13308" y="9255"/>
                          </a:lnTo>
                          <a:lnTo>
                            <a:pt x="12824" y="10828"/>
                          </a:lnTo>
                          <a:lnTo>
                            <a:pt x="11796" y="13368"/>
                          </a:lnTo>
                          <a:lnTo>
                            <a:pt x="10223" y="13852"/>
                          </a:lnTo>
                          <a:lnTo>
                            <a:pt x="6654" y="15909"/>
                          </a:lnTo>
                          <a:lnTo>
                            <a:pt x="4597" y="17481"/>
                          </a:lnTo>
                          <a:lnTo>
                            <a:pt x="1512" y="17966"/>
                          </a:lnTo>
                          <a:lnTo>
                            <a:pt x="0" y="17481"/>
                          </a:lnTo>
                          <a:lnTo>
                            <a:pt x="0" y="14881"/>
                          </a:lnTo>
                          <a:lnTo>
                            <a:pt x="968" y="12824"/>
                          </a:lnTo>
                          <a:lnTo>
                            <a:pt x="3024" y="10828"/>
                          </a:lnTo>
                          <a:lnTo>
                            <a:pt x="4053" y="8771"/>
                          </a:lnTo>
                          <a:lnTo>
                            <a:pt x="5081" y="7198"/>
                          </a:lnTo>
                          <a:lnTo>
                            <a:pt x="6654" y="6715"/>
                          </a:lnTo>
                          <a:lnTo>
                            <a:pt x="7682" y="3630"/>
                          </a:lnTo>
                          <a:lnTo>
                            <a:pt x="11251" y="0"/>
                          </a:lnTo>
                        </a:path>
                      </a:pathLst>
                    </a:custGeom>
                    <a:grpFill/>
                    <a:ln w="6035" cap="flat">
                      <a:noFill/>
                      <a:prstDash val="solid"/>
                      <a:miter/>
                    </a:ln>
                  </p:spPr>
                  <p:txBody>
                    <a:bodyPr rtlCol="0" anchor="ctr"/>
                    <a:lstStyle/>
                    <a:p>
                      <a:endParaRPr lang="en-FI"/>
                    </a:p>
                  </p:txBody>
                </p:sp>
                <p:sp>
                  <p:nvSpPr>
                    <p:cNvPr id="729" name="Freeform: Shape 993">
                      <a:extLst>
                        <a:ext uri="{FF2B5EF4-FFF2-40B4-BE49-F238E27FC236}">
                          <a16:creationId xmlns:a16="http://schemas.microsoft.com/office/drawing/2014/main" id="{DF925780-54BE-DAD6-204C-754A5159AA5F}"/>
                        </a:ext>
                      </a:extLst>
                    </p:cNvPr>
                    <p:cNvSpPr/>
                    <p:nvPr/>
                  </p:nvSpPr>
                  <p:spPr>
                    <a:xfrm>
                      <a:off x="4805914" y="6305147"/>
                      <a:ext cx="13852" cy="17965"/>
                    </a:xfrm>
                    <a:custGeom>
                      <a:avLst/>
                      <a:gdLst>
                        <a:gd name="connsiteX0" fmla="*/ 8711 w 13852"/>
                        <a:gd name="connsiteY0" fmla="*/ 0 h 17965"/>
                        <a:gd name="connsiteX1" fmla="*/ 9194 w 13852"/>
                        <a:gd name="connsiteY1" fmla="*/ 4597 h 17965"/>
                        <a:gd name="connsiteX2" fmla="*/ 10223 w 13852"/>
                        <a:gd name="connsiteY2" fmla="*/ 7138 h 17965"/>
                        <a:gd name="connsiteX3" fmla="*/ 11796 w 13852"/>
                        <a:gd name="connsiteY3" fmla="*/ 8166 h 17965"/>
                        <a:gd name="connsiteX4" fmla="*/ 12824 w 13852"/>
                        <a:gd name="connsiteY4" fmla="*/ 7138 h 17965"/>
                        <a:gd name="connsiteX5" fmla="*/ 13852 w 13852"/>
                        <a:gd name="connsiteY5" fmla="*/ 8710 h 17965"/>
                        <a:gd name="connsiteX6" fmla="*/ 13852 w 13852"/>
                        <a:gd name="connsiteY6" fmla="*/ 11795 h 17965"/>
                        <a:gd name="connsiteX7" fmla="*/ 12279 w 13852"/>
                        <a:gd name="connsiteY7" fmla="*/ 14880 h 17965"/>
                        <a:gd name="connsiteX8" fmla="*/ 10223 w 13852"/>
                        <a:gd name="connsiteY8" fmla="*/ 16937 h 17965"/>
                        <a:gd name="connsiteX9" fmla="*/ 8711 w 13852"/>
                        <a:gd name="connsiteY9" fmla="*/ 17421 h 17965"/>
                        <a:gd name="connsiteX10" fmla="*/ 6654 w 13852"/>
                        <a:gd name="connsiteY10" fmla="*/ 17965 h 17965"/>
                        <a:gd name="connsiteX11" fmla="*/ 3569 w 13852"/>
                        <a:gd name="connsiteY11" fmla="*/ 17421 h 17965"/>
                        <a:gd name="connsiteX12" fmla="*/ 3569 w 13852"/>
                        <a:gd name="connsiteY12" fmla="*/ 13307 h 17965"/>
                        <a:gd name="connsiteX13" fmla="*/ 4597 w 13852"/>
                        <a:gd name="connsiteY13" fmla="*/ 10767 h 17965"/>
                        <a:gd name="connsiteX14" fmla="*/ 5081 w 13852"/>
                        <a:gd name="connsiteY14" fmla="*/ 9195 h 17965"/>
                        <a:gd name="connsiteX15" fmla="*/ 4053 w 13852"/>
                        <a:gd name="connsiteY15" fmla="*/ 8166 h 17965"/>
                        <a:gd name="connsiteX16" fmla="*/ 2541 w 13852"/>
                        <a:gd name="connsiteY16" fmla="*/ 9739 h 17965"/>
                        <a:gd name="connsiteX17" fmla="*/ 0 w 13852"/>
                        <a:gd name="connsiteY17" fmla="*/ 8166 h 17965"/>
                        <a:gd name="connsiteX18" fmla="*/ 1028 w 13852"/>
                        <a:gd name="connsiteY18" fmla="*/ 6654 h 17965"/>
                        <a:gd name="connsiteX19" fmla="*/ 4597 w 13852"/>
                        <a:gd name="connsiteY19" fmla="*/ 3024 h 17965"/>
                        <a:gd name="connsiteX20" fmla="*/ 6654 w 13852"/>
                        <a:gd name="connsiteY20" fmla="*/ 3024 h 17965"/>
                        <a:gd name="connsiteX21" fmla="*/ 7138 w 13852"/>
                        <a:gd name="connsiteY21" fmla="*/ 1512 h 17965"/>
                        <a:gd name="connsiteX22" fmla="*/ 8711 w 13852"/>
                        <a:gd name="connsiteY22" fmla="*/ 0 h 1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52" h="17965">
                          <a:moveTo>
                            <a:pt x="8711" y="0"/>
                          </a:moveTo>
                          <a:lnTo>
                            <a:pt x="9194" y="4597"/>
                          </a:lnTo>
                          <a:lnTo>
                            <a:pt x="10223" y="7138"/>
                          </a:lnTo>
                          <a:lnTo>
                            <a:pt x="11796" y="8166"/>
                          </a:lnTo>
                          <a:lnTo>
                            <a:pt x="12824" y="7138"/>
                          </a:lnTo>
                          <a:lnTo>
                            <a:pt x="13852" y="8710"/>
                          </a:lnTo>
                          <a:lnTo>
                            <a:pt x="13852" y="11795"/>
                          </a:lnTo>
                          <a:lnTo>
                            <a:pt x="12279" y="14880"/>
                          </a:lnTo>
                          <a:lnTo>
                            <a:pt x="10223" y="16937"/>
                          </a:lnTo>
                          <a:lnTo>
                            <a:pt x="8711" y="17421"/>
                          </a:lnTo>
                          <a:lnTo>
                            <a:pt x="6654" y="17965"/>
                          </a:lnTo>
                          <a:lnTo>
                            <a:pt x="3569" y="17421"/>
                          </a:lnTo>
                          <a:lnTo>
                            <a:pt x="3569" y="13307"/>
                          </a:lnTo>
                          <a:lnTo>
                            <a:pt x="4597" y="10767"/>
                          </a:lnTo>
                          <a:lnTo>
                            <a:pt x="5081" y="9195"/>
                          </a:lnTo>
                          <a:lnTo>
                            <a:pt x="4053" y="8166"/>
                          </a:lnTo>
                          <a:lnTo>
                            <a:pt x="2541" y="9739"/>
                          </a:lnTo>
                          <a:lnTo>
                            <a:pt x="0" y="8166"/>
                          </a:lnTo>
                          <a:lnTo>
                            <a:pt x="1028" y="6654"/>
                          </a:lnTo>
                          <a:lnTo>
                            <a:pt x="4597" y="3024"/>
                          </a:lnTo>
                          <a:lnTo>
                            <a:pt x="6654" y="3024"/>
                          </a:lnTo>
                          <a:lnTo>
                            <a:pt x="7138" y="1512"/>
                          </a:lnTo>
                          <a:lnTo>
                            <a:pt x="8711" y="0"/>
                          </a:lnTo>
                        </a:path>
                      </a:pathLst>
                    </a:custGeom>
                    <a:grpFill/>
                    <a:ln w="6035" cap="flat">
                      <a:noFill/>
                      <a:prstDash val="solid"/>
                      <a:miter/>
                    </a:ln>
                  </p:spPr>
                  <p:txBody>
                    <a:bodyPr rtlCol="0" anchor="ctr"/>
                    <a:lstStyle/>
                    <a:p>
                      <a:endParaRPr lang="en-FI"/>
                    </a:p>
                  </p:txBody>
                </p:sp>
                <p:sp>
                  <p:nvSpPr>
                    <p:cNvPr id="730" name="Freeform: Shape 994">
                      <a:extLst>
                        <a:ext uri="{FF2B5EF4-FFF2-40B4-BE49-F238E27FC236}">
                          <a16:creationId xmlns:a16="http://schemas.microsoft.com/office/drawing/2014/main" id="{24CEEE05-32E3-BD4B-C188-12DA5C2194EA}"/>
                        </a:ext>
                      </a:extLst>
                    </p:cNvPr>
                    <p:cNvSpPr/>
                    <p:nvPr/>
                  </p:nvSpPr>
                  <p:spPr>
                    <a:xfrm>
                      <a:off x="4759095" y="6144667"/>
                      <a:ext cx="94787" cy="128865"/>
                    </a:xfrm>
                    <a:custGeom>
                      <a:avLst/>
                      <a:gdLst>
                        <a:gd name="connsiteX0" fmla="*/ 82690 w 94787"/>
                        <a:gd name="connsiteY0" fmla="*/ 95272 h 128865"/>
                        <a:gd name="connsiteX1" fmla="*/ 81661 w 94787"/>
                        <a:gd name="connsiteY1" fmla="*/ 95272 h 128865"/>
                        <a:gd name="connsiteX2" fmla="*/ 80633 w 94787"/>
                        <a:gd name="connsiteY2" fmla="*/ 94788 h 128865"/>
                        <a:gd name="connsiteX3" fmla="*/ 79121 w 94787"/>
                        <a:gd name="connsiteY3" fmla="*/ 92731 h 128865"/>
                        <a:gd name="connsiteX4" fmla="*/ 78093 w 94787"/>
                        <a:gd name="connsiteY4" fmla="*/ 93276 h 128865"/>
                        <a:gd name="connsiteX5" fmla="*/ 77609 w 94787"/>
                        <a:gd name="connsiteY5" fmla="*/ 105071 h 128865"/>
                        <a:gd name="connsiteX6" fmla="*/ 83234 w 94787"/>
                        <a:gd name="connsiteY6" fmla="*/ 117895 h 128865"/>
                        <a:gd name="connsiteX7" fmla="*/ 61155 w 94787"/>
                        <a:gd name="connsiteY7" fmla="*/ 122492 h 128865"/>
                        <a:gd name="connsiteX8" fmla="*/ 61155 w 94787"/>
                        <a:gd name="connsiteY8" fmla="*/ 120436 h 128865"/>
                        <a:gd name="connsiteX9" fmla="*/ 61639 w 94787"/>
                        <a:gd name="connsiteY9" fmla="*/ 117351 h 128865"/>
                        <a:gd name="connsiteX10" fmla="*/ 60611 w 94787"/>
                        <a:gd name="connsiteY10" fmla="*/ 113237 h 128865"/>
                        <a:gd name="connsiteX11" fmla="*/ 59099 w 94787"/>
                        <a:gd name="connsiteY11" fmla="*/ 112753 h 128865"/>
                        <a:gd name="connsiteX12" fmla="*/ 57586 w 94787"/>
                        <a:gd name="connsiteY12" fmla="*/ 111725 h 128865"/>
                        <a:gd name="connsiteX13" fmla="*/ 55530 w 94787"/>
                        <a:gd name="connsiteY13" fmla="*/ 110213 h 128865"/>
                        <a:gd name="connsiteX14" fmla="*/ 52989 w 94787"/>
                        <a:gd name="connsiteY14" fmla="*/ 109185 h 128865"/>
                        <a:gd name="connsiteX15" fmla="*/ 52989 w 94787"/>
                        <a:gd name="connsiteY15" fmla="*/ 107128 h 128865"/>
                        <a:gd name="connsiteX16" fmla="*/ 51477 w 94787"/>
                        <a:gd name="connsiteY16" fmla="*/ 104043 h 128865"/>
                        <a:gd name="connsiteX17" fmla="*/ 47908 w 94787"/>
                        <a:gd name="connsiteY17" fmla="*/ 100958 h 128865"/>
                        <a:gd name="connsiteX18" fmla="*/ 46880 w 94787"/>
                        <a:gd name="connsiteY18" fmla="*/ 99446 h 128865"/>
                        <a:gd name="connsiteX19" fmla="*/ 46880 w 94787"/>
                        <a:gd name="connsiteY19" fmla="*/ 96905 h 128865"/>
                        <a:gd name="connsiteX20" fmla="*/ 45367 w 94787"/>
                        <a:gd name="connsiteY20" fmla="*/ 92792 h 128865"/>
                        <a:gd name="connsiteX21" fmla="*/ 44339 w 94787"/>
                        <a:gd name="connsiteY21" fmla="*/ 90735 h 128865"/>
                        <a:gd name="connsiteX22" fmla="*/ 42827 w 94787"/>
                        <a:gd name="connsiteY22" fmla="*/ 89163 h 128865"/>
                        <a:gd name="connsiteX23" fmla="*/ 42343 w 94787"/>
                        <a:gd name="connsiteY23" fmla="*/ 90191 h 128865"/>
                        <a:gd name="connsiteX24" fmla="*/ 43855 w 94787"/>
                        <a:gd name="connsiteY24" fmla="*/ 92247 h 128865"/>
                        <a:gd name="connsiteX25" fmla="*/ 42827 w 94787"/>
                        <a:gd name="connsiteY25" fmla="*/ 94304 h 128865"/>
                        <a:gd name="connsiteX26" fmla="*/ 40286 w 94787"/>
                        <a:gd name="connsiteY26" fmla="*/ 92731 h 128865"/>
                        <a:gd name="connsiteX27" fmla="*/ 37201 w 94787"/>
                        <a:gd name="connsiteY27" fmla="*/ 89163 h 128865"/>
                        <a:gd name="connsiteX28" fmla="*/ 33632 w 94787"/>
                        <a:gd name="connsiteY28" fmla="*/ 85593 h 128865"/>
                        <a:gd name="connsiteX29" fmla="*/ 32604 w 94787"/>
                        <a:gd name="connsiteY29" fmla="*/ 84081 h 128865"/>
                        <a:gd name="connsiteX30" fmla="*/ 33088 w 94787"/>
                        <a:gd name="connsiteY30" fmla="*/ 80996 h 128865"/>
                        <a:gd name="connsiteX31" fmla="*/ 34116 w 94787"/>
                        <a:gd name="connsiteY31" fmla="*/ 78456 h 128865"/>
                        <a:gd name="connsiteX32" fmla="*/ 32604 w 94787"/>
                        <a:gd name="connsiteY32" fmla="*/ 75915 h 128865"/>
                        <a:gd name="connsiteX33" fmla="*/ 30547 w 94787"/>
                        <a:gd name="connsiteY33" fmla="*/ 75915 h 128865"/>
                        <a:gd name="connsiteX34" fmla="*/ 27462 w 94787"/>
                        <a:gd name="connsiteY34" fmla="*/ 76943 h 128865"/>
                        <a:gd name="connsiteX35" fmla="*/ 25950 w 94787"/>
                        <a:gd name="connsiteY35" fmla="*/ 74342 h 128865"/>
                        <a:gd name="connsiteX36" fmla="*/ 25466 w 94787"/>
                        <a:gd name="connsiteY36" fmla="*/ 71257 h 128865"/>
                        <a:gd name="connsiteX37" fmla="*/ 24982 w 94787"/>
                        <a:gd name="connsiteY37" fmla="*/ 69685 h 128865"/>
                        <a:gd name="connsiteX38" fmla="*/ 22442 w 94787"/>
                        <a:gd name="connsiteY38" fmla="*/ 66600 h 128865"/>
                        <a:gd name="connsiteX39" fmla="*/ 19901 w 94787"/>
                        <a:gd name="connsiteY39" fmla="*/ 62002 h 128865"/>
                        <a:gd name="connsiteX40" fmla="*/ 19901 w 94787"/>
                        <a:gd name="connsiteY40" fmla="*/ 59946 h 128865"/>
                        <a:gd name="connsiteX41" fmla="*/ 20930 w 94787"/>
                        <a:gd name="connsiteY41" fmla="*/ 59462 h 128865"/>
                        <a:gd name="connsiteX42" fmla="*/ 23470 w 94787"/>
                        <a:gd name="connsiteY42" fmla="*/ 58918 h 128865"/>
                        <a:gd name="connsiteX43" fmla="*/ 24982 w 94787"/>
                        <a:gd name="connsiteY43" fmla="*/ 61458 h 128865"/>
                        <a:gd name="connsiteX44" fmla="*/ 26495 w 94787"/>
                        <a:gd name="connsiteY44" fmla="*/ 64543 h 128865"/>
                        <a:gd name="connsiteX45" fmla="*/ 28551 w 94787"/>
                        <a:gd name="connsiteY45" fmla="*/ 68112 h 128865"/>
                        <a:gd name="connsiteX46" fmla="*/ 30608 w 94787"/>
                        <a:gd name="connsiteY46" fmla="*/ 69140 h 128865"/>
                        <a:gd name="connsiteX47" fmla="*/ 33693 w 94787"/>
                        <a:gd name="connsiteY47" fmla="*/ 68112 h 128865"/>
                        <a:gd name="connsiteX48" fmla="*/ 35205 w 94787"/>
                        <a:gd name="connsiteY48" fmla="*/ 65027 h 128865"/>
                        <a:gd name="connsiteX49" fmla="*/ 35750 w 94787"/>
                        <a:gd name="connsiteY49" fmla="*/ 63998 h 128865"/>
                        <a:gd name="connsiteX50" fmla="*/ 37806 w 94787"/>
                        <a:gd name="connsiteY50" fmla="*/ 61942 h 128865"/>
                        <a:gd name="connsiteX51" fmla="*/ 40891 w 94787"/>
                        <a:gd name="connsiteY51" fmla="*/ 60913 h 128865"/>
                        <a:gd name="connsiteX52" fmla="*/ 43432 w 94787"/>
                        <a:gd name="connsiteY52" fmla="*/ 59401 h 128865"/>
                        <a:gd name="connsiteX53" fmla="*/ 42403 w 94787"/>
                        <a:gd name="connsiteY53" fmla="*/ 56317 h 128865"/>
                        <a:gd name="connsiteX54" fmla="*/ 41375 w 94787"/>
                        <a:gd name="connsiteY54" fmla="*/ 53776 h 128865"/>
                        <a:gd name="connsiteX55" fmla="*/ 39863 w 94787"/>
                        <a:gd name="connsiteY55" fmla="*/ 50207 h 128865"/>
                        <a:gd name="connsiteX56" fmla="*/ 37322 w 94787"/>
                        <a:gd name="connsiteY56" fmla="*/ 45065 h 128865"/>
                        <a:gd name="connsiteX57" fmla="*/ 34237 w 94787"/>
                        <a:gd name="connsiteY57" fmla="*/ 43553 h 128865"/>
                        <a:gd name="connsiteX58" fmla="*/ 33209 w 94787"/>
                        <a:gd name="connsiteY58" fmla="*/ 38956 h 128865"/>
                        <a:gd name="connsiteX59" fmla="*/ 30668 w 94787"/>
                        <a:gd name="connsiteY59" fmla="*/ 37443 h 128865"/>
                        <a:gd name="connsiteX60" fmla="*/ 30185 w 94787"/>
                        <a:gd name="connsiteY60" fmla="*/ 38956 h 128865"/>
                        <a:gd name="connsiteX61" fmla="*/ 28672 w 94787"/>
                        <a:gd name="connsiteY61" fmla="*/ 41012 h 128865"/>
                        <a:gd name="connsiteX62" fmla="*/ 30185 w 94787"/>
                        <a:gd name="connsiteY62" fmla="*/ 44581 h 128865"/>
                        <a:gd name="connsiteX63" fmla="*/ 29701 w 94787"/>
                        <a:gd name="connsiteY63" fmla="*/ 48150 h 128865"/>
                        <a:gd name="connsiteX64" fmla="*/ 31757 w 94787"/>
                        <a:gd name="connsiteY64" fmla="*/ 51235 h 128865"/>
                        <a:gd name="connsiteX65" fmla="*/ 32786 w 94787"/>
                        <a:gd name="connsiteY65" fmla="*/ 55348 h 128865"/>
                        <a:gd name="connsiteX66" fmla="*/ 30729 w 94787"/>
                        <a:gd name="connsiteY66" fmla="*/ 58434 h 128865"/>
                        <a:gd name="connsiteX67" fmla="*/ 27160 w 94787"/>
                        <a:gd name="connsiteY67" fmla="*/ 57889 h 128865"/>
                        <a:gd name="connsiteX68" fmla="*/ 24619 w 94787"/>
                        <a:gd name="connsiteY68" fmla="*/ 57405 h 128865"/>
                        <a:gd name="connsiteX69" fmla="*/ 20506 w 94787"/>
                        <a:gd name="connsiteY69" fmla="*/ 57405 h 128865"/>
                        <a:gd name="connsiteX70" fmla="*/ 19478 w 94787"/>
                        <a:gd name="connsiteY70" fmla="*/ 56861 h 128865"/>
                        <a:gd name="connsiteX71" fmla="*/ 19962 w 94787"/>
                        <a:gd name="connsiteY71" fmla="*/ 53776 h 128865"/>
                        <a:gd name="connsiteX72" fmla="*/ 19478 w 94787"/>
                        <a:gd name="connsiteY72" fmla="*/ 50207 h 128865"/>
                        <a:gd name="connsiteX73" fmla="*/ 18449 w 94787"/>
                        <a:gd name="connsiteY73" fmla="*/ 47122 h 128865"/>
                        <a:gd name="connsiteX74" fmla="*/ 19962 w 94787"/>
                        <a:gd name="connsiteY74" fmla="*/ 45065 h 128865"/>
                        <a:gd name="connsiteX75" fmla="*/ 22502 w 94787"/>
                        <a:gd name="connsiteY75" fmla="*/ 45065 h 128865"/>
                        <a:gd name="connsiteX76" fmla="*/ 22502 w 94787"/>
                        <a:gd name="connsiteY76" fmla="*/ 41980 h 128865"/>
                        <a:gd name="connsiteX77" fmla="*/ 19962 w 94787"/>
                        <a:gd name="connsiteY77" fmla="*/ 41980 h 128865"/>
                        <a:gd name="connsiteX78" fmla="*/ 17421 w 94787"/>
                        <a:gd name="connsiteY78" fmla="*/ 42464 h 128865"/>
                        <a:gd name="connsiteX79" fmla="*/ 14881 w 94787"/>
                        <a:gd name="connsiteY79" fmla="*/ 45549 h 128865"/>
                        <a:gd name="connsiteX80" fmla="*/ 12824 w 94787"/>
                        <a:gd name="connsiteY80" fmla="*/ 44521 h 128865"/>
                        <a:gd name="connsiteX81" fmla="*/ 10767 w 94787"/>
                        <a:gd name="connsiteY81" fmla="*/ 40408 h 128865"/>
                        <a:gd name="connsiteX82" fmla="*/ 8711 w 94787"/>
                        <a:gd name="connsiteY82" fmla="*/ 38895 h 128865"/>
                        <a:gd name="connsiteX83" fmla="*/ 8711 w 94787"/>
                        <a:gd name="connsiteY83" fmla="*/ 34782 h 128865"/>
                        <a:gd name="connsiteX84" fmla="*/ 9195 w 94787"/>
                        <a:gd name="connsiteY84" fmla="*/ 32725 h 128865"/>
                        <a:gd name="connsiteX85" fmla="*/ 7682 w 94787"/>
                        <a:gd name="connsiteY85" fmla="*/ 29640 h 128865"/>
                        <a:gd name="connsiteX86" fmla="*/ 5142 w 94787"/>
                        <a:gd name="connsiteY86" fmla="*/ 25527 h 128865"/>
                        <a:gd name="connsiteX87" fmla="*/ 5626 w 94787"/>
                        <a:gd name="connsiteY87" fmla="*/ 24499 h 128865"/>
                        <a:gd name="connsiteX88" fmla="*/ 5142 w 94787"/>
                        <a:gd name="connsiteY88" fmla="*/ 22442 h 128865"/>
                        <a:gd name="connsiteX89" fmla="*/ 2057 w 94787"/>
                        <a:gd name="connsiteY89" fmla="*/ 20930 h 128865"/>
                        <a:gd name="connsiteX90" fmla="*/ 0 w 94787"/>
                        <a:gd name="connsiteY90" fmla="*/ 17845 h 128865"/>
                        <a:gd name="connsiteX91" fmla="*/ 2057 w 94787"/>
                        <a:gd name="connsiteY91" fmla="*/ 17361 h 128865"/>
                        <a:gd name="connsiteX92" fmla="*/ 5142 w 94787"/>
                        <a:gd name="connsiteY92" fmla="*/ 19417 h 128865"/>
                        <a:gd name="connsiteX93" fmla="*/ 5626 w 94787"/>
                        <a:gd name="connsiteY93" fmla="*/ 17361 h 128865"/>
                        <a:gd name="connsiteX94" fmla="*/ 5626 w 94787"/>
                        <a:gd name="connsiteY94" fmla="*/ 13247 h 128865"/>
                        <a:gd name="connsiteX95" fmla="*/ 8166 w 94787"/>
                        <a:gd name="connsiteY95" fmla="*/ 12219 h 128865"/>
                        <a:gd name="connsiteX96" fmla="*/ 11735 w 94787"/>
                        <a:gd name="connsiteY96" fmla="*/ 9679 h 128865"/>
                        <a:gd name="connsiteX97" fmla="*/ 14820 w 94787"/>
                        <a:gd name="connsiteY97" fmla="*/ 12219 h 128865"/>
                        <a:gd name="connsiteX98" fmla="*/ 19417 w 94787"/>
                        <a:gd name="connsiteY98" fmla="*/ 10163 h 128865"/>
                        <a:gd name="connsiteX99" fmla="*/ 22986 w 94787"/>
                        <a:gd name="connsiteY99" fmla="*/ 8650 h 128865"/>
                        <a:gd name="connsiteX100" fmla="*/ 23470 w 94787"/>
                        <a:gd name="connsiteY100" fmla="*/ 6110 h 128865"/>
                        <a:gd name="connsiteX101" fmla="*/ 17300 w 94787"/>
                        <a:gd name="connsiteY101" fmla="*/ 3024 h 128865"/>
                        <a:gd name="connsiteX102" fmla="*/ 15788 w 94787"/>
                        <a:gd name="connsiteY102" fmla="*/ 484 h 128865"/>
                        <a:gd name="connsiteX103" fmla="*/ 18873 w 94787"/>
                        <a:gd name="connsiteY103" fmla="*/ 0 h 128865"/>
                        <a:gd name="connsiteX104" fmla="*/ 24498 w 94787"/>
                        <a:gd name="connsiteY104" fmla="*/ 0 h 128865"/>
                        <a:gd name="connsiteX105" fmla="*/ 26555 w 94787"/>
                        <a:gd name="connsiteY105" fmla="*/ 484 h 128865"/>
                        <a:gd name="connsiteX106" fmla="*/ 27039 w 94787"/>
                        <a:gd name="connsiteY106" fmla="*/ 1512 h 128865"/>
                        <a:gd name="connsiteX107" fmla="*/ 27039 w 94787"/>
                        <a:gd name="connsiteY107" fmla="*/ 1996 h 128865"/>
                        <a:gd name="connsiteX108" fmla="*/ 26555 w 94787"/>
                        <a:gd name="connsiteY108" fmla="*/ 4053 h 128865"/>
                        <a:gd name="connsiteX109" fmla="*/ 28067 w 94787"/>
                        <a:gd name="connsiteY109" fmla="*/ 5081 h 128865"/>
                        <a:gd name="connsiteX110" fmla="*/ 30124 w 94787"/>
                        <a:gd name="connsiteY110" fmla="*/ 4053 h 128865"/>
                        <a:gd name="connsiteX111" fmla="*/ 31152 w 94787"/>
                        <a:gd name="connsiteY111" fmla="*/ 3024 h 128865"/>
                        <a:gd name="connsiteX112" fmla="*/ 33209 w 94787"/>
                        <a:gd name="connsiteY112" fmla="*/ 3569 h 128865"/>
                        <a:gd name="connsiteX113" fmla="*/ 34721 w 94787"/>
                        <a:gd name="connsiteY113" fmla="*/ 4053 h 128865"/>
                        <a:gd name="connsiteX114" fmla="*/ 35205 w 94787"/>
                        <a:gd name="connsiteY114" fmla="*/ 6110 h 128865"/>
                        <a:gd name="connsiteX115" fmla="*/ 35750 w 94787"/>
                        <a:gd name="connsiteY115" fmla="*/ 7138 h 128865"/>
                        <a:gd name="connsiteX116" fmla="*/ 36294 w 94787"/>
                        <a:gd name="connsiteY116" fmla="*/ 8166 h 128865"/>
                        <a:gd name="connsiteX117" fmla="*/ 34782 w 94787"/>
                        <a:gd name="connsiteY117" fmla="*/ 10223 h 128865"/>
                        <a:gd name="connsiteX118" fmla="*/ 35266 w 94787"/>
                        <a:gd name="connsiteY118" fmla="*/ 11251 h 128865"/>
                        <a:gd name="connsiteX119" fmla="*/ 33753 w 94787"/>
                        <a:gd name="connsiteY119" fmla="*/ 13852 h 128865"/>
                        <a:gd name="connsiteX120" fmla="*/ 32241 w 94787"/>
                        <a:gd name="connsiteY120" fmla="*/ 12824 h 128865"/>
                        <a:gd name="connsiteX121" fmla="*/ 31213 w 94787"/>
                        <a:gd name="connsiteY121" fmla="*/ 14881 h 128865"/>
                        <a:gd name="connsiteX122" fmla="*/ 29701 w 94787"/>
                        <a:gd name="connsiteY122" fmla="*/ 16937 h 128865"/>
                        <a:gd name="connsiteX123" fmla="*/ 30185 w 94787"/>
                        <a:gd name="connsiteY123" fmla="*/ 18994 h 128865"/>
                        <a:gd name="connsiteX124" fmla="*/ 32725 w 94787"/>
                        <a:gd name="connsiteY124" fmla="*/ 18450 h 128865"/>
                        <a:gd name="connsiteX125" fmla="*/ 33209 w 94787"/>
                        <a:gd name="connsiteY125" fmla="*/ 21051 h 128865"/>
                        <a:gd name="connsiteX126" fmla="*/ 34237 w 94787"/>
                        <a:gd name="connsiteY126" fmla="*/ 24619 h 128865"/>
                        <a:gd name="connsiteX127" fmla="*/ 36778 w 94787"/>
                        <a:gd name="connsiteY127" fmla="*/ 27160 h 128865"/>
                        <a:gd name="connsiteX128" fmla="*/ 37262 w 94787"/>
                        <a:gd name="connsiteY128" fmla="*/ 25103 h 128865"/>
                        <a:gd name="connsiteX129" fmla="*/ 38774 w 94787"/>
                        <a:gd name="connsiteY129" fmla="*/ 22563 h 128865"/>
                        <a:gd name="connsiteX130" fmla="*/ 40286 w 94787"/>
                        <a:gd name="connsiteY130" fmla="*/ 23591 h 128865"/>
                        <a:gd name="connsiteX131" fmla="*/ 41799 w 94787"/>
                        <a:gd name="connsiteY131" fmla="*/ 27705 h 128865"/>
                        <a:gd name="connsiteX132" fmla="*/ 44339 w 94787"/>
                        <a:gd name="connsiteY132" fmla="*/ 30790 h 128865"/>
                        <a:gd name="connsiteX133" fmla="*/ 43311 w 94787"/>
                        <a:gd name="connsiteY133" fmla="*/ 33330 h 128865"/>
                        <a:gd name="connsiteX134" fmla="*/ 41254 w 94787"/>
                        <a:gd name="connsiteY134" fmla="*/ 31818 h 128865"/>
                        <a:gd name="connsiteX135" fmla="*/ 36657 w 94787"/>
                        <a:gd name="connsiteY135" fmla="*/ 31818 h 128865"/>
                        <a:gd name="connsiteX136" fmla="*/ 33088 w 94787"/>
                        <a:gd name="connsiteY136" fmla="*/ 28249 h 128865"/>
                        <a:gd name="connsiteX137" fmla="*/ 33088 w 94787"/>
                        <a:gd name="connsiteY137" fmla="*/ 29761 h 128865"/>
                        <a:gd name="connsiteX138" fmla="*/ 34116 w 94787"/>
                        <a:gd name="connsiteY138" fmla="*/ 31818 h 128865"/>
                        <a:gd name="connsiteX139" fmla="*/ 35629 w 94787"/>
                        <a:gd name="connsiteY139" fmla="*/ 34359 h 128865"/>
                        <a:gd name="connsiteX140" fmla="*/ 37685 w 94787"/>
                        <a:gd name="connsiteY140" fmla="*/ 36415 h 128865"/>
                        <a:gd name="connsiteX141" fmla="*/ 39742 w 94787"/>
                        <a:gd name="connsiteY141" fmla="*/ 35871 h 128865"/>
                        <a:gd name="connsiteX142" fmla="*/ 41254 w 94787"/>
                        <a:gd name="connsiteY142" fmla="*/ 36899 h 128865"/>
                        <a:gd name="connsiteX143" fmla="*/ 42766 w 94787"/>
                        <a:gd name="connsiteY143" fmla="*/ 40468 h 128865"/>
                        <a:gd name="connsiteX144" fmla="*/ 43250 w 94787"/>
                        <a:gd name="connsiteY144" fmla="*/ 44581 h 128865"/>
                        <a:gd name="connsiteX145" fmla="*/ 44763 w 94787"/>
                        <a:gd name="connsiteY145" fmla="*/ 46638 h 128865"/>
                        <a:gd name="connsiteX146" fmla="*/ 45791 w 94787"/>
                        <a:gd name="connsiteY146" fmla="*/ 49723 h 128865"/>
                        <a:gd name="connsiteX147" fmla="*/ 45791 w 94787"/>
                        <a:gd name="connsiteY147" fmla="*/ 52808 h 128865"/>
                        <a:gd name="connsiteX148" fmla="*/ 46819 w 94787"/>
                        <a:gd name="connsiteY148" fmla="*/ 54320 h 128865"/>
                        <a:gd name="connsiteX149" fmla="*/ 47303 w 94787"/>
                        <a:gd name="connsiteY149" fmla="*/ 52263 h 128865"/>
                        <a:gd name="connsiteX150" fmla="*/ 47787 w 94787"/>
                        <a:gd name="connsiteY150" fmla="*/ 51235 h 128865"/>
                        <a:gd name="connsiteX151" fmla="*/ 48815 w 94787"/>
                        <a:gd name="connsiteY151" fmla="*/ 51235 h 128865"/>
                        <a:gd name="connsiteX152" fmla="*/ 49844 w 94787"/>
                        <a:gd name="connsiteY152" fmla="*/ 50691 h 128865"/>
                        <a:gd name="connsiteX153" fmla="*/ 52384 w 94787"/>
                        <a:gd name="connsiteY153" fmla="*/ 51719 h 128865"/>
                        <a:gd name="connsiteX154" fmla="*/ 53897 w 94787"/>
                        <a:gd name="connsiteY154" fmla="*/ 51719 h 128865"/>
                        <a:gd name="connsiteX155" fmla="*/ 55953 w 94787"/>
                        <a:gd name="connsiteY155" fmla="*/ 52747 h 128865"/>
                        <a:gd name="connsiteX156" fmla="*/ 56982 w 94787"/>
                        <a:gd name="connsiteY156" fmla="*/ 55288 h 128865"/>
                        <a:gd name="connsiteX157" fmla="*/ 55953 w 94787"/>
                        <a:gd name="connsiteY157" fmla="*/ 57829 h 128865"/>
                        <a:gd name="connsiteX158" fmla="*/ 57465 w 94787"/>
                        <a:gd name="connsiteY158" fmla="*/ 60430 h 128865"/>
                        <a:gd name="connsiteX159" fmla="*/ 58978 w 94787"/>
                        <a:gd name="connsiteY159" fmla="*/ 61458 h 128865"/>
                        <a:gd name="connsiteX160" fmla="*/ 60490 w 94787"/>
                        <a:gd name="connsiteY160" fmla="*/ 60974 h 128865"/>
                        <a:gd name="connsiteX161" fmla="*/ 61518 w 94787"/>
                        <a:gd name="connsiteY161" fmla="*/ 61458 h 128865"/>
                        <a:gd name="connsiteX162" fmla="*/ 61518 w 94787"/>
                        <a:gd name="connsiteY162" fmla="*/ 63514 h 128865"/>
                        <a:gd name="connsiteX163" fmla="*/ 61034 w 94787"/>
                        <a:gd name="connsiteY163" fmla="*/ 65087 h 128865"/>
                        <a:gd name="connsiteX164" fmla="*/ 62063 w 94787"/>
                        <a:gd name="connsiteY164" fmla="*/ 68172 h 128865"/>
                        <a:gd name="connsiteX165" fmla="*/ 61579 w 94787"/>
                        <a:gd name="connsiteY165" fmla="*/ 70713 h 128865"/>
                        <a:gd name="connsiteX166" fmla="*/ 60550 w 94787"/>
                        <a:gd name="connsiteY166" fmla="*/ 72286 h 128865"/>
                        <a:gd name="connsiteX167" fmla="*/ 60550 w 94787"/>
                        <a:gd name="connsiteY167" fmla="*/ 74342 h 128865"/>
                        <a:gd name="connsiteX168" fmla="*/ 63091 w 94787"/>
                        <a:gd name="connsiteY168" fmla="*/ 77972 h 128865"/>
                        <a:gd name="connsiteX169" fmla="*/ 65148 w 94787"/>
                        <a:gd name="connsiteY169" fmla="*/ 80028 h 128865"/>
                        <a:gd name="connsiteX170" fmla="*/ 68233 w 94787"/>
                        <a:gd name="connsiteY170" fmla="*/ 80028 h 128865"/>
                        <a:gd name="connsiteX171" fmla="*/ 70289 w 94787"/>
                        <a:gd name="connsiteY171" fmla="*/ 82085 h 128865"/>
                        <a:gd name="connsiteX172" fmla="*/ 71318 w 94787"/>
                        <a:gd name="connsiteY172" fmla="*/ 82085 h 128865"/>
                        <a:gd name="connsiteX173" fmla="*/ 70289 w 94787"/>
                        <a:gd name="connsiteY173" fmla="*/ 80028 h 128865"/>
                        <a:gd name="connsiteX174" fmla="*/ 70834 w 94787"/>
                        <a:gd name="connsiteY174" fmla="*/ 76943 h 128865"/>
                        <a:gd name="connsiteX175" fmla="*/ 73919 w 94787"/>
                        <a:gd name="connsiteY175" fmla="*/ 78456 h 128865"/>
                        <a:gd name="connsiteX176" fmla="*/ 75431 w 94787"/>
                        <a:gd name="connsiteY176" fmla="*/ 78940 h 128865"/>
                        <a:gd name="connsiteX177" fmla="*/ 76943 w 94787"/>
                        <a:gd name="connsiteY177" fmla="*/ 79968 h 128865"/>
                        <a:gd name="connsiteX178" fmla="*/ 76943 w 94787"/>
                        <a:gd name="connsiteY178" fmla="*/ 80513 h 128865"/>
                        <a:gd name="connsiteX179" fmla="*/ 77972 w 94787"/>
                        <a:gd name="connsiteY179" fmla="*/ 83053 h 128865"/>
                        <a:gd name="connsiteX180" fmla="*/ 78455 w 94787"/>
                        <a:gd name="connsiteY180" fmla="*/ 85109 h 128865"/>
                        <a:gd name="connsiteX181" fmla="*/ 79968 w 94787"/>
                        <a:gd name="connsiteY181" fmla="*/ 86138 h 128865"/>
                        <a:gd name="connsiteX182" fmla="*/ 81480 w 94787"/>
                        <a:gd name="connsiteY182" fmla="*/ 84565 h 128865"/>
                        <a:gd name="connsiteX183" fmla="*/ 82508 w 94787"/>
                        <a:gd name="connsiteY183" fmla="*/ 82508 h 128865"/>
                        <a:gd name="connsiteX184" fmla="*/ 84565 w 94787"/>
                        <a:gd name="connsiteY184" fmla="*/ 83537 h 128865"/>
                        <a:gd name="connsiteX185" fmla="*/ 88134 w 94787"/>
                        <a:gd name="connsiteY185" fmla="*/ 85593 h 128865"/>
                        <a:gd name="connsiteX186" fmla="*/ 90674 w 94787"/>
                        <a:gd name="connsiteY186" fmla="*/ 89163 h 128865"/>
                        <a:gd name="connsiteX187" fmla="*/ 91703 w 94787"/>
                        <a:gd name="connsiteY187" fmla="*/ 91703 h 128865"/>
                        <a:gd name="connsiteX188" fmla="*/ 92731 w 94787"/>
                        <a:gd name="connsiteY188" fmla="*/ 93276 h 128865"/>
                        <a:gd name="connsiteX189" fmla="*/ 92731 w 94787"/>
                        <a:gd name="connsiteY189" fmla="*/ 96361 h 128865"/>
                        <a:gd name="connsiteX190" fmla="*/ 94788 w 94787"/>
                        <a:gd name="connsiteY190" fmla="*/ 98417 h 128865"/>
                        <a:gd name="connsiteX191" fmla="*/ 94304 w 94787"/>
                        <a:gd name="connsiteY191" fmla="*/ 100474 h 128865"/>
                        <a:gd name="connsiteX192" fmla="*/ 91219 w 94787"/>
                        <a:gd name="connsiteY192" fmla="*/ 101502 h 128865"/>
                        <a:gd name="connsiteX193" fmla="*/ 90735 w 94787"/>
                        <a:gd name="connsiteY193" fmla="*/ 100958 h 128865"/>
                        <a:gd name="connsiteX194" fmla="*/ 89707 w 94787"/>
                        <a:gd name="connsiteY194" fmla="*/ 100474 h 128865"/>
                        <a:gd name="connsiteX195" fmla="*/ 88194 w 94787"/>
                        <a:gd name="connsiteY195" fmla="*/ 99446 h 128865"/>
                        <a:gd name="connsiteX196" fmla="*/ 88194 w 94787"/>
                        <a:gd name="connsiteY196" fmla="*/ 97389 h 128865"/>
                        <a:gd name="connsiteX197" fmla="*/ 86138 w 94787"/>
                        <a:gd name="connsiteY197" fmla="*/ 95877 h 128865"/>
                        <a:gd name="connsiteX198" fmla="*/ 83053 w 94787"/>
                        <a:gd name="connsiteY198" fmla="*/ 95332 h 128865"/>
                        <a:gd name="connsiteX199" fmla="*/ 82569 w 94787"/>
                        <a:gd name="connsiteY199" fmla="*/ 95332 h 12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94787" h="128865">
                          <a:moveTo>
                            <a:pt x="82690" y="95272"/>
                          </a:moveTo>
                          <a:lnTo>
                            <a:pt x="81661" y="95272"/>
                          </a:lnTo>
                          <a:lnTo>
                            <a:pt x="80633" y="94788"/>
                          </a:lnTo>
                          <a:lnTo>
                            <a:pt x="79121" y="92731"/>
                          </a:lnTo>
                          <a:lnTo>
                            <a:pt x="78093" y="93276"/>
                          </a:lnTo>
                          <a:cubicBezTo>
                            <a:pt x="76520" y="101079"/>
                            <a:pt x="77730" y="98236"/>
                            <a:pt x="77609" y="105071"/>
                          </a:cubicBezTo>
                          <a:cubicBezTo>
                            <a:pt x="80391" y="117895"/>
                            <a:pt x="80391" y="110273"/>
                            <a:pt x="83234" y="117895"/>
                          </a:cubicBezTo>
                          <a:cubicBezTo>
                            <a:pt x="74705" y="129570"/>
                            <a:pt x="75250" y="133199"/>
                            <a:pt x="61155" y="122492"/>
                          </a:cubicBezTo>
                          <a:lnTo>
                            <a:pt x="61155" y="120436"/>
                          </a:lnTo>
                          <a:lnTo>
                            <a:pt x="61639" y="117351"/>
                          </a:lnTo>
                          <a:lnTo>
                            <a:pt x="60611" y="113237"/>
                          </a:lnTo>
                          <a:lnTo>
                            <a:pt x="59099" y="112753"/>
                          </a:lnTo>
                          <a:lnTo>
                            <a:pt x="57586" y="111725"/>
                          </a:lnTo>
                          <a:lnTo>
                            <a:pt x="55530" y="110213"/>
                          </a:lnTo>
                          <a:lnTo>
                            <a:pt x="52989" y="109185"/>
                          </a:lnTo>
                          <a:lnTo>
                            <a:pt x="52989" y="107128"/>
                          </a:lnTo>
                          <a:lnTo>
                            <a:pt x="51477" y="104043"/>
                          </a:lnTo>
                          <a:lnTo>
                            <a:pt x="47908" y="100958"/>
                          </a:lnTo>
                          <a:lnTo>
                            <a:pt x="46880" y="99446"/>
                          </a:lnTo>
                          <a:lnTo>
                            <a:pt x="46880" y="96905"/>
                          </a:lnTo>
                          <a:lnTo>
                            <a:pt x="45367" y="92792"/>
                          </a:lnTo>
                          <a:lnTo>
                            <a:pt x="44339" y="90735"/>
                          </a:lnTo>
                          <a:lnTo>
                            <a:pt x="42827" y="89163"/>
                          </a:lnTo>
                          <a:lnTo>
                            <a:pt x="42343" y="90191"/>
                          </a:lnTo>
                          <a:lnTo>
                            <a:pt x="43855" y="92247"/>
                          </a:lnTo>
                          <a:lnTo>
                            <a:pt x="42827" y="94304"/>
                          </a:lnTo>
                          <a:lnTo>
                            <a:pt x="40286" y="92731"/>
                          </a:lnTo>
                          <a:lnTo>
                            <a:pt x="37201" y="89163"/>
                          </a:lnTo>
                          <a:lnTo>
                            <a:pt x="33632" y="85593"/>
                          </a:lnTo>
                          <a:lnTo>
                            <a:pt x="32604" y="84081"/>
                          </a:lnTo>
                          <a:lnTo>
                            <a:pt x="33088" y="80996"/>
                          </a:lnTo>
                          <a:lnTo>
                            <a:pt x="34116" y="78456"/>
                          </a:lnTo>
                          <a:lnTo>
                            <a:pt x="32604" y="75915"/>
                          </a:lnTo>
                          <a:lnTo>
                            <a:pt x="30547" y="75915"/>
                          </a:lnTo>
                          <a:lnTo>
                            <a:pt x="27462" y="76943"/>
                          </a:lnTo>
                          <a:lnTo>
                            <a:pt x="25950" y="74342"/>
                          </a:lnTo>
                          <a:lnTo>
                            <a:pt x="25466" y="71257"/>
                          </a:lnTo>
                          <a:lnTo>
                            <a:pt x="24982" y="69685"/>
                          </a:lnTo>
                          <a:lnTo>
                            <a:pt x="22442" y="66600"/>
                          </a:lnTo>
                          <a:lnTo>
                            <a:pt x="19901" y="62002"/>
                          </a:lnTo>
                          <a:lnTo>
                            <a:pt x="19901" y="59946"/>
                          </a:lnTo>
                          <a:lnTo>
                            <a:pt x="20930" y="59462"/>
                          </a:lnTo>
                          <a:lnTo>
                            <a:pt x="23470" y="58918"/>
                          </a:lnTo>
                          <a:lnTo>
                            <a:pt x="24982" y="61458"/>
                          </a:lnTo>
                          <a:lnTo>
                            <a:pt x="26495" y="64543"/>
                          </a:lnTo>
                          <a:lnTo>
                            <a:pt x="28551" y="68112"/>
                          </a:lnTo>
                          <a:lnTo>
                            <a:pt x="30608" y="69140"/>
                          </a:lnTo>
                          <a:lnTo>
                            <a:pt x="33693" y="68112"/>
                          </a:lnTo>
                          <a:lnTo>
                            <a:pt x="35205" y="65027"/>
                          </a:lnTo>
                          <a:lnTo>
                            <a:pt x="35750" y="63998"/>
                          </a:lnTo>
                          <a:lnTo>
                            <a:pt x="37806" y="61942"/>
                          </a:lnTo>
                          <a:lnTo>
                            <a:pt x="40891" y="60913"/>
                          </a:lnTo>
                          <a:lnTo>
                            <a:pt x="43432" y="59401"/>
                          </a:lnTo>
                          <a:lnTo>
                            <a:pt x="42403" y="56317"/>
                          </a:lnTo>
                          <a:lnTo>
                            <a:pt x="41375" y="53776"/>
                          </a:lnTo>
                          <a:lnTo>
                            <a:pt x="39863" y="50207"/>
                          </a:lnTo>
                          <a:lnTo>
                            <a:pt x="37322" y="45065"/>
                          </a:lnTo>
                          <a:lnTo>
                            <a:pt x="34237" y="43553"/>
                          </a:lnTo>
                          <a:lnTo>
                            <a:pt x="33209" y="38956"/>
                          </a:lnTo>
                          <a:lnTo>
                            <a:pt x="30668" y="37443"/>
                          </a:lnTo>
                          <a:lnTo>
                            <a:pt x="30185" y="38956"/>
                          </a:lnTo>
                          <a:lnTo>
                            <a:pt x="28672" y="41012"/>
                          </a:lnTo>
                          <a:lnTo>
                            <a:pt x="30185" y="44581"/>
                          </a:lnTo>
                          <a:lnTo>
                            <a:pt x="29701" y="48150"/>
                          </a:lnTo>
                          <a:lnTo>
                            <a:pt x="31757" y="51235"/>
                          </a:lnTo>
                          <a:lnTo>
                            <a:pt x="32786" y="55348"/>
                          </a:lnTo>
                          <a:lnTo>
                            <a:pt x="30729" y="58434"/>
                          </a:lnTo>
                          <a:lnTo>
                            <a:pt x="27160" y="57889"/>
                          </a:lnTo>
                          <a:lnTo>
                            <a:pt x="24619" y="57405"/>
                          </a:lnTo>
                          <a:lnTo>
                            <a:pt x="20506" y="57405"/>
                          </a:lnTo>
                          <a:lnTo>
                            <a:pt x="19478" y="56861"/>
                          </a:lnTo>
                          <a:lnTo>
                            <a:pt x="19962" y="53776"/>
                          </a:lnTo>
                          <a:lnTo>
                            <a:pt x="19478" y="50207"/>
                          </a:lnTo>
                          <a:lnTo>
                            <a:pt x="18449" y="47122"/>
                          </a:lnTo>
                          <a:lnTo>
                            <a:pt x="19962" y="45065"/>
                          </a:lnTo>
                          <a:lnTo>
                            <a:pt x="22502" y="45065"/>
                          </a:lnTo>
                          <a:lnTo>
                            <a:pt x="22502" y="41980"/>
                          </a:lnTo>
                          <a:lnTo>
                            <a:pt x="19962" y="41980"/>
                          </a:lnTo>
                          <a:lnTo>
                            <a:pt x="17421" y="42464"/>
                          </a:lnTo>
                          <a:lnTo>
                            <a:pt x="14881" y="45549"/>
                          </a:lnTo>
                          <a:lnTo>
                            <a:pt x="12824" y="44521"/>
                          </a:lnTo>
                          <a:lnTo>
                            <a:pt x="10767" y="40408"/>
                          </a:lnTo>
                          <a:lnTo>
                            <a:pt x="8711" y="38895"/>
                          </a:lnTo>
                          <a:lnTo>
                            <a:pt x="8711" y="34782"/>
                          </a:lnTo>
                          <a:lnTo>
                            <a:pt x="9195" y="32725"/>
                          </a:lnTo>
                          <a:lnTo>
                            <a:pt x="7682" y="29640"/>
                          </a:lnTo>
                          <a:lnTo>
                            <a:pt x="5142" y="25527"/>
                          </a:lnTo>
                          <a:lnTo>
                            <a:pt x="5626" y="24499"/>
                          </a:lnTo>
                          <a:lnTo>
                            <a:pt x="5142" y="22442"/>
                          </a:lnTo>
                          <a:lnTo>
                            <a:pt x="2057" y="20930"/>
                          </a:lnTo>
                          <a:lnTo>
                            <a:pt x="0" y="17845"/>
                          </a:lnTo>
                          <a:lnTo>
                            <a:pt x="2057" y="17361"/>
                          </a:lnTo>
                          <a:lnTo>
                            <a:pt x="5142" y="19417"/>
                          </a:lnTo>
                          <a:lnTo>
                            <a:pt x="5626" y="17361"/>
                          </a:lnTo>
                          <a:lnTo>
                            <a:pt x="5626" y="13247"/>
                          </a:lnTo>
                          <a:lnTo>
                            <a:pt x="8166" y="12219"/>
                          </a:lnTo>
                          <a:lnTo>
                            <a:pt x="11735" y="9679"/>
                          </a:lnTo>
                          <a:lnTo>
                            <a:pt x="14820" y="12219"/>
                          </a:lnTo>
                          <a:lnTo>
                            <a:pt x="19417" y="10163"/>
                          </a:lnTo>
                          <a:lnTo>
                            <a:pt x="22986" y="8650"/>
                          </a:lnTo>
                          <a:lnTo>
                            <a:pt x="23470" y="6110"/>
                          </a:lnTo>
                          <a:lnTo>
                            <a:pt x="17300" y="3024"/>
                          </a:lnTo>
                          <a:lnTo>
                            <a:pt x="15788" y="484"/>
                          </a:lnTo>
                          <a:lnTo>
                            <a:pt x="18873" y="0"/>
                          </a:lnTo>
                          <a:lnTo>
                            <a:pt x="24498" y="0"/>
                          </a:lnTo>
                          <a:lnTo>
                            <a:pt x="26555" y="484"/>
                          </a:lnTo>
                          <a:lnTo>
                            <a:pt x="27039" y="1512"/>
                          </a:lnTo>
                          <a:lnTo>
                            <a:pt x="27039" y="1996"/>
                          </a:lnTo>
                          <a:lnTo>
                            <a:pt x="26555" y="4053"/>
                          </a:lnTo>
                          <a:lnTo>
                            <a:pt x="28067" y="5081"/>
                          </a:lnTo>
                          <a:lnTo>
                            <a:pt x="30124" y="4053"/>
                          </a:lnTo>
                          <a:lnTo>
                            <a:pt x="31152" y="3024"/>
                          </a:lnTo>
                          <a:lnTo>
                            <a:pt x="33209" y="3569"/>
                          </a:lnTo>
                          <a:lnTo>
                            <a:pt x="34721" y="4053"/>
                          </a:lnTo>
                          <a:lnTo>
                            <a:pt x="35205" y="6110"/>
                          </a:lnTo>
                          <a:lnTo>
                            <a:pt x="35750" y="7138"/>
                          </a:lnTo>
                          <a:lnTo>
                            <a:pt x="36294" y="8166"/>
                          </a:lnTo>
                          <a:lnTo>
                            <a:pt x="34782" y="10223"/>
                          </a:lnTo>
                          <a:lnTo>
                            <a:pt x="35266" y="11251"/>
                          </a:lnTo>
                          <a:lnTo>
                            <a:pt x="33753" y="13852"/>
                          </a:lnTo>
                          <a:lnTo>
                            <a:pt x="32241" y="12824"/>
                          </a:lnTo>
                          <a:lnTo>
                            <a:pt x="31213" y="14881"/>
                          </a:lnTo>
                          <a:lnTo>
                            <a:pt x="29701" y="16937"/>
                          </a:lnTo>
                          <a:lnTo>
                            <a:pt x="30185" y="18994"/>
                          </a:lnTo>
                          <a:lnTo>
                            <a:pt x="32725" y="18450"/>
                          </a:lnTo>
                          <a:lnTo>
                            <a:pt x="33209" y="21051"/>
                          </a:lnTo>
                          <a:lnTo>
                            <a:pt x="34237" y="24619"/>
                          </a:lnTo>
                          <a:lnTo>
                            <a:pt x="36778" y="27160"/>
                          </a:lnTo>
                          <a:lnTo>
                            <a:pt x="37262" y="25103"/>
                          </a:lnTo>
                          <a:lnTo>
                            <a:pt x="38774" y="22563"/>
                          </a:lnTo>
                          <a:lnTo>
                            <a:pt x="40286" y="23591"/>
                          </a:lnTo>
                          <a:lnTo>
                            <a:pt x="41799" y="27705"/>
                          </a:lnTo>
                          <a:lnTo>
                            <a:pt x="44339" y="30790"/>
                          </a:lnTo>
                          <a:lnTo>
                            <a:pt x="43311" y="33330"/>
                          </a:lnTo>
                          <a:lnTo>
                            <a:pt x="41254" y="31818"/>
                          </a:lnTo>
                          <a:lnTo>
                            <a:pt x="36657" y="31818"/>
                          </a:lnTo>
                          <a:lnTo>
                            <a:pt x="33088" y="28249"/>
                          </a:lnTo>
                          <a:lnTo>
                            <a:pt x="33088" y="29761"/>
                          </a:lnTo>
                          <a:lnTo>
                            <a:pt x="34116" y="31818"/>
                          </a:lnTo>
                          <a:lnTo>
                            <a:pt x="35629" y="34359"/>
                          </a:lnTo>
                          <a:lnTo>
                            <a:pt x="37685" y="36415"/>
                          </a:lnTo>
                          <a:lnTo>
                            <a:pt x="39742" y="35871"/>
                          </a:lnTo>
                          <a:lnTo>
                            <a:pt x="41254" y="36899"/>
                          </a:lnTo>
                          <a:lnTo>
                            <a:pt x="42766" y="40468"/>
                          </a:lnTo>
                          <a:lnTo>
                            <a:pt x="43250" y="44581"/>
                          </a:lnTo>
                          <a:lnTo>
                            <a:pt x="44763" y="46638"/>
                          </a:lnTo>
                          <a:lnTo>
                            <a:pt x="45791" y="49723"/>
                          </a:lnTo>
                          <a:lnTo>
                            <a:pt x="45791" y="52808"/>
                          </a:lnTo>
                          <a:lnTo>
                            <a:pt x="46819" y="54320"/>
                          </a:lnTo>
                          <a:lnTo>
                            <a:pt x="47303" y="52263"/>
                          </a:lnTo>
                          <a:lnTo>
                            <a:pt x="47787" y="51235"/>
                          </a:lnTo>
                          <a:lnTo>
                            <a:pt x="48815" y="51235"/>
                          </a:lnTo>
                          <a:lnTo>
                            <a:pt x="49844" y="50691"/>
                          </a:lnTo>
                          <a:lnTo>
                            <a:pt x="52384" y="51719"/>
                          </a:lnTo>
                          <a:lnTo>
                            <a:pt x="53897" y="51719"/>
                          </a:lnTo>
                          <a:lnTo>
                            <a:pt x="55953" y="52747"/>
                          </a:lnTo>
                          <a:lnTo>
                            <a:pt x="56982" y="55288"/>
                          </a:lnTo>
                          <a:lnTo>
                            <a:pt x="55953" y="57829"/>
                          </a:lnTo>
                          <a:lnTo>
                            <a:pt x="57465" y="60430"/>
                          </a:lnTo>
                          <a:lnTo>
                            <a:pt x="58978" y="61458"/>
                          </a:lnTo>
                          <a:lnTo>
                            <a:pt x="60490" y="60974"/>
                          </a:lnTo>
                          <a:lnTo>
                            <a:pt x="61518" y="61458"/>
                          </a:lnTo>
                          <a:lnTo>
                            <a:pt x="61518" y="63514"/>
                          </a:lnTo>
                          <a:lnTo>
                            <a:pt x="61034" y="65087"/>
                          </a:lnTo>
                          <a:lnTo>
                            <a:pt x="62063" y="68172"/>
                          </a:lnTo>
                          <a:lnTo>
                            <a:pt x="61579" y="70713"/>
                          </a:lnTo>
                          <a:lnTo>
                            <a:pt x="60550" y="72286"/>
                          </a:lnTo>
                          <a:lnTo>
                            <a:pt x="60550" y="74342"/>
                          </a:lnTo>
                          <a:lnTo>
                            <a:pt x="63091" y="77972"/>
                          </a:lnTo>
                          <a:lnTo>
                            <a:pt x="65148" y="80028"/>
                          </a:lnTo>
                          <a:lnTo>
                            <a:pt x="68233" y="80028"/>
                          </a:lnTo>
                          <a:lnTo>
                            <a:pt x="70289" y="82085"/>
                          </a:lnTo>
                          <a:lnTo>
                            <a:pt x="71318" y="82085"/>
                          </a:lnTo>
                          <a:lnTo>
                            <a:pt x="70289" y="80028"/>
                          </a:lnTo>
                          <a:lnTo>
                            <a:pt x="70834" y="76943"/>
                          </a:lnTo>
                          <a:lnTo>
                            <a:pt x="73919" y="78456"/>
                          </a:lnTo>
                          <a:lnTo>
                            <a:pt x="75431" y="78940"/>
                          </a:lnTo>
                          <a:lnTo>
                            <a:pt x="76943" y="79968"/>
                          </a:lnTo>
                          <a:lnTo>
                            <a:pt x="76943" y="80513"/>
                          </a:lnTo>
                          <a:lnTo>
                            <a:pt x="77972" y="83053"/>
                          </a:lnTo>
                          <a:lnTo>
                            <a:pt x="78455" y="85109"/>
                          </a:lnTo>
                          <a:lnTo>
                            <a:pt x="79968" y="86138"/>
                          </a:lnTo>
                          <a:lnTo>
                            <a:pt x="81480" y="84565"/>
                          </a:lnTo>
                          <a:lnTo>
                            <a:pt x="82508" y="82508"/>
                          </a:lnTo>
                          <a:lnTo>
                            <a:pt x="84565" y="83537"/>
                          </a:lnTo>
                          <a:lnTo>
                            <a:pt x="88134" y="85593"/>
                          </a:lnTo>
                          <a:lnTo>
                            <a:pt x="90674" y="89163"/>
                          </a:lnTo>
                          <a:lnTo>
                            <a:pt x="91703" y="91703"/>
                          </a:lnTo>
                          <a:lnTo>
                            <a:pt x="92731" y="93276"/>
                          </a:lnTo>
                          <a:lnTo>
                            <a:pt x="92731" y="96361"/>
                          </a:lnTo>
                          <a:lnTo>
                            <a:pt x="94788" y="98417"/>
                          </a:lnTo>
                          <a:lnTo>
                            <a:pt x="94304" y="100474"/>
                          </a:lnTo>
                          <a:lnTo>
                            <a:pt x="91219" y="101502"/>
                          </a:lnTo>
                          <a:lnTo>
                            <a:pt x="90735" y="100958"/>
                          </a:lnTo>
                          <a:lnTo>
                            <a:pt x="89707" y="100474"/>
                          </a:lnTo>
                          <a:lnTo>
                            <a:pt x="88194" y="99446"/>
                          </a:lnTo>
                          <a:lnTo>
                            <a:pt x="88194" y="97389"/>
                          </a:lnTo>
                          <a:lnTo>
                            <a:pt x="86138" y="95877"/>
                          </a:lnTo>
                          <a:lnTo>
                            <a:pt x="83053" y="95332"/>
                          </a:lnTo>
                          <a:lnTo>
                            <a:pt x="82569" y="95332"/>
                          </a:lnTo>
                        </a:path>
                      </a:pathLst>
                    </a:custGeom>
                    <a:grpFill/>
                    <a:ln w="6035" cap="flat">
                      <a:noFill/>
                      <a:prstDash val="solid"/>
                      <a:miter/>
                    </a:ln>
                  </p:spPr>
                  <p:txBody>
                    <a:bodyPr rtlCol="0" anchor="ctr"/>
                    <a:lstStyle/>
                    <a:p>
                      <a:endParaRPr lang="en-FI"/>
                    </a:p>
                  </p:txBody>
                </p:sp>
                <p:sp>
                  <p:nvSpPr>
                    <p:cNvPr id="1582" name="Freeform: Shape 995">
                      <a:extLst>
                        <a:ext uri="{FF2B5EF4-FFF2-40B4-BE49-F238E27FC236}">
                          <a16:creationId xmlns:a16="http://schemas.microsoft.com/office/drawing/2014/main" id="{F280D9D5-A57A-668A-9C4A-DF171330EC21}"/>
                        </a:ext>
                      </a:extLst>
                    </p:cNvPr>
                    <p:cNvSpPr/>
                    <p:nvPr/>
                  </p:nvSpPr>
                  <p:spPr>
                    <a:xfrm>
                      <a:off x="4851040" y="6219917"/>
                      <a:ext cx="11795" cy="23107"/>
                    </a:xfrm>
                    <a:custGeom>
                      <a:avLst/>
                      <a:gdLst>
                        <a:gd name="connsiteX0" fmla="*/ 7198 w 11795"/>
                        <a:gd name="connsiteY0" fmla="*/ 0 h 23107"/>
                        <a:gd name="connsiteX1" fmla="*/ 9255 w 11795"/>
                        <a:gd name="connsiteY1" fmla="*/ 1573 h 23107"/>
                        <a:gd name="connsiteX2" fmla="*/ 11796 w 11795"/>
                        <a:gd name="connsiteY2" fmla="*/ 2601 h 23107"/>
                        <a:gd name="connsiteX3" fmla="*/ 11796 w 11795"/>
                        <a:gd name="connsiteY3" fmla="*/ 4658 h 23107"/>
                        <a:gd name="connsiteX4" fmla="*/ 10283 w 11795"/>
                        <a:gd name="connsiteY4" fmla="*/ 5686 h 23107"/>
                        <a:gd name="connsiteX5" fmla="*/ 8227 w 11795"/>
                        <a:gd name="connsiteY5" fmla="*/ 3630 h 23107"/>
                        <a:gd name="connsiteX6" fmla="*/ 6170 w 11795"/>
                        <a:gd name="connsiteY6" fmla="*/ 3085 h 23107"/>
                        <a:gd name="connsiteX7" fmla="*/ 6654 w 11795"/>
                        <a:gd name="connsiteY7" fmla="*/ 6170 h 23107"/>
                        <a:gd name="connsiteX8" fmla="*/ 8711 w 11795"/>
                        <a:gd name="connsiteY8" fmla="*/ 8227 h 23107"/>
                        <a:gd name="connsiteX9" fmla="*/ 9739 w 11795"/>
                        <a:gd name="connsiteY9" fmla="*/ 9800 h 23107"/>
                        <a:gd name="connsiteX10" fmla="*/ 10283 w 11795"/>
                        <a:gd name="connsiteY10" fmla="*/ 11796 h 23107"/>
                        <a:gd name="connsiteX11" fmla="*/ 10283 w 11795"/>
                        <a:gd name="connsiteY11" fmla="*/ 16937 h 23107"/>
                        <a:gd name="connsiteX12" fmla="*/ 10767 w 11795"/>
                        <a:gd name="connsiteY12" fmla="*/ 20567 h 23107"/>
                        <a:gd name="connsiteX13" fmla="*/ 10767 w 11795"/>
                        <a:gd name="connsiteY13" fmla="*/ 22079 h 23107"/>
                        <a:gd name="connsiteX14" fmla="*/ 8227 w 11795"/>
                        <a:gd name="connsiteY14" fmla="*/ 23107 h 23107"/>
                        <a:gd name="connsiteX15" fmla="*/ 6170 w 11795"/>
                        <a:gd name="connsiteY15" fmla="*/ 22079 h 23107"/>
                        <a:gd name="connsiteX16" fmla="*/ 4113 w 11795"/>
                        <a:gd name="connsiteY16" fmla="*/ 19539 h 23107"/>
                        <a:gd name="connsiteX17" fmla="*/ 3629 w 11795"/>
                        <a:gd name="connsiteY17" fmla="*/ 17482 h 23107"/>
                        <a:gd name="connsiteX18" fmla="*/ 3085 w 11795"/>
                        <a:gd name="connsiteY18" fmla="*/ 13852 h 23107"/>
                        <a:gd name="connsiteX19" fmla="*/ 2601 w 11795"/>
                        <a:gd name="connsiteY19" fmla="*/ 10828 h 23107"/>
                        <a:gd name="connsiteX20" fmla="*/ 1573 w 11795"/>
                        <a:gd name="connsiteY20" fmla="*/ 7743 h 23107"/>
                        <a:gd name="connsiteX21" fmla="*/ 1028 w 11795"/>
                        <a:gd name="connsiteY21" fmla="*/ 6715 h 23107"/>
                        <a:gd name="connsiteX22" fmla="*/ 0 w 11795"/>
                        <a:gd name="connsiteY22" fmla="*/ 5142 h 23107"/>
                        <a:gd name="connsiteX23" fmla="*/ 0 w 11795"/>
                        <a:gd name="connsiteY23" fmla="*/ 2057 h 23107"/>
                        <a:gd name="connsiteX24" fmla="*/ 1028 w 11795"/>
                        <a:gd name="connsiteY24" fmla="*/ 1573 h 23107"/>
                        <a:gd name="connsiteX25" fmla="*/ 2601 w 11795"/>
                        <a:gd name="connsiteY25" fmla="*/ 0 h 23107"/>
                        <a:gd name="connsiteX26" fmla="*/ 4113 w 11795"/>
                        <a:gd name="connsiteY26" fmla="*/ 545 h 23107"/>
                        <a:gd name="connsiteX27" fmla="*/ 7198 w 11795"/>
                        <a:gd name="connsiteY27" fmla="*/ 0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795" h="23107">
                          <a:moveTo>
                            <a:pt x="7198" y="0"/>
                          </a:moveTo>
                          <a:lnTo>
                            <a:pt x="9255" y="1573"/>
                          </a:lnTo>
                          <a:lnTo>
                            <a:pt x="11796" y="2601"/>
                          </a:lnTo>
                          <a:lnTo>
                            <a:pt x="11796" y="4658"/>
                          </a:lnTo>
                          <a:lnTo>
                            <a:pt x="10283" y="5686"/>
                          </a:lnTo>
                          <a:lnTo>
                            <a:pt x="8227" y="3630"/>
                          </a:lnTo>
                          <a:lnTo>
                            <a:pt x="6170" y="3085"/>
                          </a:lnTo>
                          <a:lnTo>
                            <a:pt x="6654" y="6170"/>
                          </a:lnTo>
                          <a:lnTo>
                            <a:pt x="8711" y="8227"/>
                          </a:lnTo>
                          <a:lnTo>
                            <a:pt x="9739" y="9800"/>
                          </a:lnTo>
                          <a:lnTo>
                            <a:pt x="10283" y="11796"/>
                          </a:lnTo>
                          <a:lnTo>
                            <a:pt x="10283" y="16937"/>
                          </a:lnTo>
                          <a:lnTo>
                            <a:pt x="10767" y="20567"/>
                          </a:lnTo>
                          <a:lnTo>
                            <a:pt x="10767" y="22079"/>
                          </a:lnTo>
                          <a:lnTo>
                            <a:pt x="8227" y="23107"/>
                          </a:lnTo>
                          <a:lnTo>
                            <a:pt x="6170" y="22079"/>
                          </a:lnTo>
                          <a:lnTo>
                            <a:pt x="4113" y="19539"/>
                          </a:lnTo>
                          <a:lnTo>
                            <a:pt x="3629" y="17482"/>
                          </a:lnTo>
                          <a:lnTo>
                            <a:pt x="3085" y="13852"/>
                          </a:lnTo>
                          <a:lnTo>
                            <a:pt x="2601" y="10828"/>
                          </a:lnTo>
                          <a:lnTo>
                            <a:pt x="1573" y="7743"/>
                          </a:lnTo>
                          <a:lnTo>
                            <a:pt x="1028" y="6715"/>
                          </a:lnTo>
                          <a:lnTo>
                            <a:pt x="0" y="5142"/>
                          </a:lnTo>
                          <a:lnTo>
                            <a:pt x="0" y="2057"/>
                          </a:lnTo>
                          <a:lnTo>
                            <a:pt x="1028" y="1573"/>
                          </a:lnTo>
                          <a:lnTo>
                            <a:pt x="2601" y="0"/>
                          </a:lnTo>
                          <a:lnTo>
                            <a:pt x="4113" y="545"/>
                          </a:lnTo>
                          <a:lnTo>
                            <a:pt x="7198" y="0"/>
                          </a:lnTo>
                        </a:path>
                      </a:pathLst>
                    </a:custGeom>
                    <a:grpFill/>
                    <a:ln w="6035" cap="flat">
                      <a:noFill/>
                      <a:prstDash val="solid"/>
                      <a:miter/>
                    </a:ln>
                  </p:spPr>
                  <p:txBody>
                    <a:bodyPr rtlCol="0" anchor="ctr"/>
                    <a:lstStyle/>
                    <a:p>
                      <a:endParaRPr lang="en-FI"/>
                    </a:p>
                  </p:txBody>
                </p:sp>
                <p:sp>
                  <p:nvSpPr>
                    <p:cNvPr id="1583" name="Freeform: Shape 996">
                      <a:extLst>
                        <a:ext uri="{FF2B5EF4-FFF2-40B4-BE49-F238E27FC236}">
                          <a16:creationId xmlns:a16="http://schemas.microsoft.com/office/drawing/2014/main" id="{67ADAC5A-24FD-969A-5942-B353463292DE}"/>
                        </a:ext>
                      </a:extLst>
                    </p:cNvPr>
                    <p:cNvSpPr/>
                    <p:nvPr/>
                  </p:nvSpPr>
                  <p:spPr>
                    <a:xfrm>
                      <a:off x="4870034" y="6289722"/>
                      <a:ext cx="15364" cy="33874"/>
                    </a:xfrm>
                    <a:custGeom>
                      <a:avLst/>
                      <a:gdLst>
                        <a:gd name="connsiteX0" fmla="*/ 12824 w 15364"/>
                        <a:gd name="connsiteY0" fmla="*/ 0 h 33874"/>
                        <a:gd name="connsiteX1" fmla="*/ 13852 w 15364"/>
                        <a:gd name="connsiteY1" fmla="*/ 3085 h 33874"/>
                        <a:gd name="connsiteX2" fmla="*/ 14397 w 15364"/>
                        <a:gd name="connsiteY2" fmla="*/ 4113 h 33874"/>
                        <a:gd name="connsiteX3" fmla="*/ 15364 w 15364"/>
                        <a:gd name="connsiteY3" fmla="*/ 6170 h 33874"/>
                        <a:gd name="connsiteX4" fmla="*/ 15364 w 15364"/>
                        <a:gd name="connsiteY4" fmla="*/ 10767 h 33874"/>
                        <a:gd name="connsiteX5" fmla="*/ 14397 w 15364"/>
                        <a:gd name="connsiteY5" fmla="*/ 11796 h 33874"/>
                        <a:gd name="connsiteX6" fmla="*/ 15364 w 15364"/>
                        <a:gd name="connsiteY6" fmla="*/ 14881 h 33874"/>
                        <a:gd name="connsiteX7" fmla="*/ 14881 w 15364"/>
                        <a:gd name="connsiteY7" fmla="*/ 16453 h 33874"/>
                        <a:gd name="connsiteX8" fmla="*/ 14397 w 15364"/>
                        <a:gd name="connsiteY8" fmla="*/ 22563 h 33874"/>
                        <a:gd name="connsiteX9" fmla="*/ 8711 w 15364"/>
                        <a:gd name="connsiteY9" fmla="*/ 19478 h 33874"/>
                        <a:gd name="connsiteX10" fmla="*/ 8227 w 15364"/>
                        <a:gd name="connsiteY10" fmla="*/ 22079 h 33874"/>
                        <a:gd name="connsiteX11" fmla="*/ 9739 w 15364"/>
                        <a:gd name="connsiteY11" fmla="*/ 24619 h 33874"/>
                        <a:gd name="connsiteX12" fmla="*/ 9255 w 15364"/>
                        <a:gd name="connsiteY12" fmla="*/ 27220 h 33874"/>
                        <a:gd name="connsiteX13" fmla="*/ 6654 w 15364"/>
                        <a:gd name="connsiteY13" fmla="*/ 29277 h 33874"/>
                        <a:gd name="connsiteX14" fmla="*/ 4597 w 15364"/>
                        <a:gd name="connsiteY14" fmla="*/ 31817 h 33874"/>
                        <a:gd name="connsiteX15" fmla="*/ 2057 w 15364"/>
                        <a:gd name="connsiteY15" fmla="*/ 33875 h 33874"/>
                        <a:gd name="connsiteX16" fmla="*/ 0 w 15364"/>
                        <a:gd name="connsiteY16" fmla="*/ 32362 h 33874"/>
                        <a:gd name="connsiteX17" fmla="*/ 544 w 15364"/>
                        <a:gd name="connsiteY17" fmla="*/ 28249 h 33874"/>
                        <a:gd name="connsiteX18" fmla="*/ 4113 w 15364"/>
                        <a:gd name="connsiteY18" fmla="*/ 28249 h 33874"/>
                        <a:gd name="connsiteX19" fmla="*/ 4597 w 15364"/>
                        <a:gd name="connsiteY19" fmla="*/ 25164 h 33874"/>
                        <a:gd name="connsiteX20" fmla="*/ 3569 w 15364"/>
                        <a:gd name="connsiteY20" fmla="*/ 26192 h 33874"/>
                        <a:gd name="connsiteX21" fmla="*/ 2601 w 15364"/>
                        <a:gd name="connsiteY21" fmla="*/ 26676 h 33874"/>
                        <a:gd name="connsiteX22" fmla="*/ 1573 w 15364"/>
                        <a:gd name="connsiteY22" fmla="*/ 25164 h 33874"/>
                        <a:gd name="connsiteX23" fmla="*/ 3085 w 15364"/>
                        <a:gd name="connsiteY23" fmla="*/ 21534 h 33874"/>
                        <a:gd name="connsiteX24" fmla="*/ 2601 w 15364"/>
                        <a:gd name="connsiteY24" fmla="*/ 20022 h 33874"/>
                        <a:gd name="connsiteX25" fmla="*/ 3085 w 15364"/>
                        <a:gd name="connsiteY25" fmla="*/ 17966 h 33874"/>
                        <a:gd name="connsiteX26" fmla="*/ 3085 w 15364"/>
                        <a:gd name="connsiteY26" fmla="*/ 15425 h 33874"/>
                        <a:gd name="connsiteX27" fmla="*/ 5142 w 15364"/>
                        <a:gd name="connsiteY27" fmla="*/ 11312 h 33874"/>
                        <a:gd name="connsiteX28" fmla="*/ 6654 w 15364"/>
                        <a:gd name="connsiteY28" fmla="*/ 13368 h 33874"/>
                        <a:gd name="connsiteX29" fmla="*/ 7682 w 15364"/>
                        <a:gd name="connsiteY29" fmla="*/ 11796 h 33874"/>
                        <a:gd name="connsiteX30" fmla="*/ 6654 w 15364"/>
                        <a:gd name="connsiteY30" fmla="*/ 9255 h 33874"/>
                        <a:gd name="connsiteX31" fmla="*/ 8711 w 15364"/>
                        <a:gd name="connsiteY31" fmla="*/ 7682 h 33874"/>
                        <a:gd name="connsiteX32" fmla="*/ 10283 w 15364"/>
                        <a:gd name="connsiteY32" fmla="*/ 4113 h 33874"/>
                        <a:gd name="connsiteX33" fmla="*/ 11796 w 15364"/>
                        <a:gd name="connsiteY33" fmla="*/ 3085 h 33874"/>
                        <a:gd name="connsiteX34" fmla="*/ 12824 w 15364"/>
                        <a:gd name="connsiteY34" fmla="*/ 0 h 3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364" h="33874">
                          <a:moveTo>
                            <a:pt x="12824" y="0"/>
                          </a:moveTo>
                          <a:lnTo>
                            <a:pt x="13852" y="3085"/>
                          </a:lnTo>
                          <a:lnTo>
                            <a:pt x="14397" y="4113"/>
                          </a:lnTo>
                          <a:lnTo>
                            <a:pt x="15364" y="6170"/>
                          </a:lnTo>
                          <a:lnTo>
                            <a:pt x="15364" y="10767"/>
                          </a:lnTo>
                          <a:lnTo>
                            <a:pt x="14397" y="11796"/>
                          </a:lnTo>
                          <a:lnTo>
                            <a:pt x="15364" y="14881"/>
                          </a:lnTo>
                          <a:lnTo>
                            <a:pt x="14881" y="16453"/>
                          </a:lnTo>
                          <a:lnTo>
                            <a:pt x="14397" y="22563"/>
                          </a:lnTo>
                          <a:lnTo>
                            <a:pt x="8711" y="19478"/>
                          </a:lnTo>
                          <a:lnTo>
                            <a:pt x="8227" y="22079"/>
                          </a:lnTo>
                          <a:lnTo>
                            <a:pt x="9739" y="24619"/>
                          </a:lnTo>
                          <a:lnTo>
                            <a:pt x="9255" y="27220"/>
                          </a:lnTo>
                          <a:lnTo>
                            <a:pt x="6654" y="29277"/>
                          </a:lnTo>
                          <a:lnTo>
                            <a:pt x="4597" y="31817"/>
                          </a:lnTo>
                          <a:lnTo>
                            <a:pt x="2057" y="33875"/>
                          </a:lnTo>
                          <a:lnTo>
                            <a:pt x="0" y="32362"/>
                          </a:lnTo>
                          <a:lnTo>
                            <a:pt x="544" y="28249"/>
                          </a:lnTo>
                          <a:lnTo>
                            <a:pt x="4113" y="28249"/>
                          </a:lnTo>
                          <a:lnTo>
                            <a:pt x="4597" y="25164"/>
                          </a:lnTo>
                          <a:lnTo>
                            <a:pt x="3569" y="26192"/>
                          </a:lnTo>
                          <a:lnTo>
                            <a:pt x="2601" y="26676"/>
                          </a:lnTo>
                          <a:lnTo>
                            <a:pt x="1573" y="25164"/>
                          </a:lnTo>
                          <a:lnTo>
                            <a:pt x="3085" y="21534"/>
                          </a:lnTo>
                          <a:lnTo>
                            <a:pt x="2601" y="20022"/>
                          </a:lnTo>
                          <a:lnTo>
                            <a:pt x="3085" y="17966"/>
                          </a:lnTo>
                          <a:lnTo>
                            <a:pt x="3085" y="15425"/>
                          </a:lnTo>
                          <a:lnTo>
                            <a:pt x="5142" y="11312"/>
                          </a:lnTo>
                          <a:lnTo>
                            <a:pt x="6654" y="13368"/>
                          </a:lnTo>
                          <a:lnTo>
                            <a:pt x="7682" y="11796"/>
                          </a:lnTo>
                          <a:lnTo>
                            <a:pt x="6654" y="9255"/>
                          </a:lnTo>
                          <a:lnTo>
                            <a:pt x="8711" y="7682"/>
                          </a:lnTo>
                          <a:lnTo>
                            <a:pt x="10283" y="4113"/>
                          </a:lnTo>
                          <a:lnTo>
                            <a:pt x="11796" y="3085"/>
                          </a:lnTo>
                          <a:lnTo>
                            <a:pt x="12824" y="0"/>
                          </a:lnTo>
                        </a:path>
                      </a:pathLst>
                    </a:custGeom>
                    <a:grpFill/>
                    <a:ln w="6035" cap="flat">
                      <a:noFill/>
                      <a:prstDash val="solid"/>
                      <a:miter/>
                    </a:ln>
                  </p:spPr>
                  <p:txBody>
                    <a:bodyPr rtlCol="0" anchor="ctr"/>
                    <a:lstStyle/>
                    <a:p>
                      <a:endParaRPr lang="en-FI"/>
                    </a:p>
                  </p:txBody>
                </p:sp>
                <p:sp>
                  <p:nvSpPr>
                    <p:cNvPr id="1584" name="Freeform: Shape 997">
                      <a:extLst>
                        <a:ext uri="{FF2B5EF4-FFF2-40B4-BE49-F238E27FC236}">
                          <a16:creationId xmlns:a16="http://schemas.microsoft.com/office/drawing/2014/main" id="{F1AE7A14-5C88-21B3-6992-25CE7DD0C67B}"/>
                        </a:ext>
                      </a:extLst>
                    </p:cNvPr>
                    <p:cNvSpPr/>
                    <p:nvPr/>
                  </p:nvSpPr>
                  <p:spPr>
                    <a:xfrm>
                      <a:off x="4847955" y="6245081"/>
                      <a:ext cx="18509" cy="26675"/>
                    </a:xfrm>
                    <a:custGeom>
                      <a:avLst/>
                      <a:gdLst>
                        <a:gd name="connsiteX0" fmla="*/ 12340 w 18509"/>
                        <a:gd name="connsiteY0" fmla="*/ 0 h 26675"/>
                        <a:gd name="connsiteX1" fmla="*/ 14397 w 18509"/>
                        <a:gd name="connsiteY1" fmla="*/ 2601 h 26675"/>
                        <a:gd name="connsiteX2" fmla="*/ 15909 w 18509"/>
                        <a:gd name="connsiteY2" fmla="*/ 3085 h 26675"/>
                        <a:gd name="connsiteX3" fmla="*/ 17482 w 18509"/>
                        <a:gd name="connsiteY3" fmla="*/ 4658 h 26675"/>
                        <a:gd name="connsiteX4" fmla="*/ 17482 w 18509"/>
                        <a:gd name="connsiteY4" fmla="*/ 6170 h 26675"/>
                        <a:gd name="connsiteX5" fmla="*/ 18510 w 18509"/>
                        <a:gd name="connsiteY5" fmla="*/ 8711 h 26675"/>
                        <a:gd name="connsiteX6" fmla="*/ 18510 w 18509"/>
                        <a:gd name="connsiteY6" fmla="*/ 11312 h 26675"/>
                        <a:gd name="connsiteX7" fmla="*/ 16937 w 18509"/>
                        <a:gd name="connsiteY7" fmla="*/ 14397 h 26675"/>
                        <a:gd name="connsiteX8" fmla="*/ 16453 w 18509"/>
                        <a:gd name="connsiteY8" fmla="*/ 16393 h 26675"/>
                        <a:gd name="connsiteX9" fmla="*/ 15909 w 18509"/>
                        <a:gd name="connsiteY9" fmla="*/ 17965 h 26675"/>
                        <a:gd name="connsiteX10" fmla="*/ 13852 w 18509"/>
                        <a:gd name="connsiteY10" fmla="*/ 18449 h 26675"/>
                        <a:gd name="connsiteX11" fmla="*/ 9739 w 18509"/>
                        <a:gd name="connsiteY11" fmla="*/ 22563 h 26675"/>
                        <a:gd name="connsiteX12" fmla="*/ 11312 w 18509"/>
                        <a:gd name="connsiteY12" fmla="*/ 24619 h 26675"/>
                        <a:gd name="connsiteX13" fmla="*/ 12340 w 18509"/>
                        <a:gd name="connsiteY13" fmla="*/ 25648 h 26675"/>
                        <a:gd name="connsiteX14" fmla="*/ 11312 w 18509"/>
                        <a:gd name="connsiteY14" fmla="*/ 26676 h 26675"/>
                        <a:gd name="connsiteX15" fmla="*/ 7743 w 18509"/>
                        <a:gd name="connsiteY15" fmla="*/ 24619 h 26675"/>
                        <a:gd name="connsiteX16" fmla="*/ 6170 w 18509"/>
                        <a:gd name="connsiteY16" fmla="*/ 21050 h 26675"/>
                        <a:gd name="connsiteX17" fmla="*/ 5686 w 18509"/>
                        <a:gd name="connsiteY17" fmla="*/ 20506 h 26675"/>
                        <a:gd name="connsiteX18" fmla="*/ 3085 w 18509"/>
                        <a:gd name="connsiteY18" fmla="*/ 20022 h 26675"/>
                        <a:gd name="connsiteX19" fmla="*/ 1028 w 18509"/>
                        <a:gd name="connsiteY19" fmla="*/ 17965 h 26675"/>
                        <a:gd name="connsiteX20" fmla="*/ 0 w 18509"/>
                        <a:gd name="connsiteY20" fmla="*/ 16393 h 26675"/>
                        <a:gd name="connsiteX21" fmla="*/ 2601 w 18509"/>
                        <a:gd name="connsiteY21" fmla="*/ 13368 h 26675"/>
                        <a:gd name="connsiteX22" fmla="*/ 2601 w 18509"/>
                        <a:gd name="connsiteY22" fmla="*/ 10283 h 26675"/>
                        <a:gd name="connsiteX23" fmla="*/ 3629 w 18509"/>
                        <a:gd name="connsiteY23" fmla="*/ 8227 h 26675"/>
                        <a:gd name="connsiteX24" fmla="*/ 3085 w 18509"/>
                        <a:gd name="connsiteY24" fmla="*/ 5142 h 26675"/>
                        <a:gd name="connsiteX25" fmla="*/ 4658 w 18509"/>
                        <a:gd name="connsiteY25" fmla="*/ 5142 h 26675"/>
                        <a:gd name="connsiteX26" fmla="*/ 6714 w 18509"/>
                        <a:gd name="connsiteY26" fmla="*/ 7682 h 26675"/>
                        <a:gd name="connsiteX27" fmla="*/ 8227 w 18509"/>
                        <a:gd name="connsiteY27" fmla="*/ 10767 h 26675"/>
                        <a:gd name="connsiteX28" fmla="*/ 10767 w 18509"/>
                        <a:gd name="connsiteY28" fmla="*/ 13368 h 26675"/>
                        <a:gd name="connsiteX29" fmla="*/ 12340 w 18509"/>
                        <a:gd name="connsiteY29" fmla="*/ 15909 h 26675"/>
                        <a:gd name="connsiteX30" fmla="*/ 13852 w 18509"/>
                        <a:gd name="connsiteY30" fmla="*/ 14881 h 26675"/>
                        <a:gd name="connsiteX31" fmla="*/ 14397 w 18509"/>
                        <a:gd name="connsiteY31" fmla="*/ 13368 h 26675"/>
                        <a:gd name="connsiteX32" fmla="*/ 14881 w 18509"/>
                        <a:gd name="connsiteY32" fmla="*/ 11312 h 26675"/>
                        <a:gd name="connsiteX33" fmla="*/ 14397 w 18509"/>
                        <a:gd name="connsiteY33" fmla="*/ 10283 h 26675"/>
                        <a:gd name="connsiteX34" fmla="*/ 12340 w 18509"/>
                        <a:gd name="connsiteY34" fmla="*/ 8711 h 26675"/>
                        <a:gd name="connsiteX35" fmla="*/ 12824 w 18509"/>
                        <a:gd name="connsiteY35" fmla="*/ 6170 h 26675"/>
                        <a:gd name="connsiteX36" fmla="*/ 12340 w 18509"/>
                        <a:gd name="connsiteY36" fmla="*/ 4658 h 26675"/>
                        <a:gd name="connsiteX37" fmla="*/ 11312 w 18509"/>
                        <a:gd name="connsiteY37" fmla="*/ 2601 h 26675"/>
                        <a:gd name="connsiteX38" fmla="*/ 11312 w 18509"/>
                        <a:gd name="connsiteY38" fmla="*/ 1573 h 26675"/>
                        <a:gd name="connsiteX39" fmla="*/ 12340 w 18509"/>
                        <a:gd name="connsiteY39" fmla="*/ 0 h 2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509" h="26675">
                          <a:moveTo>
                            <a:pt x="12340" y="0"/>
                          </a:moveTo>
                          <a:lnTo>
                            <a:pt x="14397" y="2601"/>
                          </a:lnTo>
                          <a:lnTo>
                            <a:pt x="15909" y="3085"/>
                          </a:lnTo>
                          <a:lnTo>
                            <a:pt x="17482" y="4658"/>
                          </a:lnTo>
                          <a:lnTo>
                            <a:pt x="17482" y="6170"/>
                          </a:lnTo>
                          <a:lnTo>
                            <a:pt x="18510" y="8711"/>
                          </a:lnTo>
                          <a:lnTo>
                            <a:pt x="18510" y="11312"/>
                          </a:lnTo>
                          <a:lnTo>
                            <a:pt x="16937" y="14397"/>
                          </a:lnTo>
                          <a:lnTo>
                            <a:pt x="16453" y="16393"/>
                          </a:lnTo>
                          <a:lnTo>
                            <a:pt x="15909" y="17965"/>
                          </a:lnTo>
                          <a:lnTo>
                            <a:pt x="13852" y="18449"/>
                          </a:lnTo>
                          <a:lnTo>
                            <a:pt x="9739" y="22563"/>
                          </a:lnTo>
                          <a:lnTo>
                            <a:pt x="11312" y="24619"/>
                          </a:lnTo>
                          <a:lnTo>
                            <a:pt x="12340" y="25648"/>
                          </a:lnTo>
                          <a:lnTo>
                            <a:pt x="11312" y="26676"/>
                          </a:lnTo>
                          <a:lnTo>
                            <a:pt x="7743" y="24619"/>
                          </a:lnTo>
                          <a:lnTo>
                            <a:pt x="6170" y="21050"/>
                          </a:lnTo>
                          <a:lnTo>
                            <a:pt x="5686" y="20506"/>
                          </a:lnTo>
                          <a:lnTo>
                            <a:pt x="3085" y="20022"/>
                          </a:lnTo>
                          <a:lnTo>
                            <a:pt x="1028" y="17965"/>
                          </a:lnTo>
                          <a:lnTo>
                            <a:pt x="0" y="16393"/>
                          </a:lnTo>
                          <a:lnTo>
                            <a:pt x="2601" y="13368"/>
                          </a:lnTo>
                          <a:lnTo>
                            <a:pt x="2601" y="10283"/>
                          </a:lnTo>
                          <a:lnTo>
                            <a:pt x="3629" y="8227"/>
                          </a:lnTo>
                          <a:lnTo>
                            <a:pt x="3085" y="5142"/>
                          </a:lnTo>
                          <a:lnTo>
                            <a:pt x="4658" y="5142"/>
                          </a:lnTo>
                          <a:lnTo>
                            <a:pt x="6714" y="7682"/>
                          </a:lnTo>
                          <a:lnTo>
                            <a:pt x="8227" y="10767"/>
                          </a:lnTo>
                          <a:lnTo>
                            <a:pt x="10767" y="13368"/>
                          </a:lnTo>
                          <a:lnTo>
                            <a:pt x="12340" y="15909"/>
                          </a:lnTo>
                          <a:lnTo>
                            <a:pt x="13852" y="14881"/>
                          </a:lnTo>
                          <a:lnTo>
                            <a:pt x="14397" y="13368"/>
                          </a:lnTo>
                          <a:lnTo>
                            <a:pt x="14881" y="11312"/>
                          </a:lnTo>
                          <a:lnTo>
                            <a:pt x="14397" y="10283"/>
                          </a:lnTo>
                          <a:lnTo>
                            <a:pt x="12340" y="8711"/>
                          </a:lnTo>
                          <a:lnTo>
                            <a:pt x="12824" y="6170"/>
                          </a:lnTo>
                          <a:lnTo>
                            <a:pt x="12340" y="4658"/>
                          </a:lnTo>
                          <a:lnTo>
                            <a:pt x="11312" y="2601"/>
                          </a:lnTo>
                          <a:lnTo>
                            <a:pt x="11312" y="1573"/>
                          </a:lnTo>
                          <a:lnTo>
                            <a:pt x="12340" y="0"/>
                          </a:lnTo>
                        </a:path>
                      </a:pathLst>
                    </a:custGeom>
                    <a:grpFill/>
                    <a:ln w="6035" cap="flat">
                      <a:noFill/>
                      <a:prstDash val="solid"/>
                      <a:miter/>
                    </a:ln>
                  </p:spPr>
                  <p:txBody>
                    <a:bodyPr rtlCol="0" anchor="ctr"/>
                    <a:lstStyle/>
                    <a:p>
                      <a:endParaRPr lang="en-FI"/>
                    </a:p>
                  </p:txBody>
                </p:sp>
                <p:sp>
                  <p:nvSpPr>
                    <p:cNvPr id="1585" name="Freeform: Shape 998">
                      <a:extLst>
                        <a:ext uri="{FF2B5EF4-FFF2-40B4-BE49-F238E27FC236}">
                          <a16:creationId xmlns:a16="http://schemas.microsoft.com/office/drawing/2014/main" id="{42B0CD0C-9093-9F67-CD0A-E20F2A46607C}"/>
                        </a:ext>
                      </a:extLst>
                    </p:cNvPr>
                    <p:cNvSpPr/>
                    <p:nvPr/>
                  </p:nvSpPr>
                  <p:spPr>
                    <a:xfrm>
                      <a:off x="4863380" y="6233285"/>
                      <a:ext cx="10222" cy="15424"/>
                    </a:xfrm>
                    <a:custGeom>
                      <a:avLst/>
                      <a:gdLst>
                        <a:gd name="connsiteX0" fmla="*/ 1512 w 10222"/>
                        <a:gd name="connsiteY0" fmla="*/ 0 h 15424"/>
                        <a:gd name="connsiteX1" fmla="*/ 4113 w 10222"/>
                        <a:gd name="connsiteY1" fmla="*/ 2057 h 15424"/>
                        <a:gd name="connsiteX2" fmla="*/ 6654 w 10222"/>
                        <a:gd name="connsiteY2" fmla="*/ 6170 h 15424"/>
                        <a:gd name="connsiteX3" fmla="*/ 9255 w 10222"/>
                        <a:gd name="connsiteY3" fmla="*/ 9739 h 15424"/>
                        <a:gd name="connsiteX4" fmla="*/ 10223 w 10222"/>
                        <a:gd name="connsiteY4" fmla="*/ 12824 h 15424"/>
                        <a:gd name="connsiteX5" fmla="*/ 9739 w 10222"/>
                        <a:gd name="connsiteY5" fmla="*/ 13852 h 15424"/>
                        <a:gd name="connsiteX6" fmla="*/ 7682 w 10222"/>
                        <a:gd name="connsiteY6" fmla="*/ 15425 h 15424"/>
                        <a:gd name="connsiteX7" fmla="*/ 3569 w 10222"/>
                        <a:gd name="connsiteY7" fmla="*/ 14881 h 15424"/>
                        <a:gd name="connsiteX8" fmla="*/ 1512 w 10222"/>
                        <a:gd name="connsiteY8" fmla="*/ 12824 h 15424"/>
                        <a:gd name="connsiteX9" fmla="*/ 0 w 10222"/>
                        <a:gd name="connsiteY9" fmla="*/ 6654 h 15424"/>
                        <a:gd name="connsiteX10" fmla="*/ 0 w 10222"/>
                        <a:gd name="connsiteY10" fmla="*/ 3569 h 15424"/>
                        <a:gd name="connsiteX11" fmla="*/ 1512 w 10222"/>
                        <a:gd name="connsiteY11" fmla="*/ 0 h 1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22" h="15424">
                          <a:moveTo>
                            <a:pt x="1512" y="0"/>
                          </a:moveTo>
                          <a:lnTo>
                            <a:pt x="4113" y="2057"/>
                          </a:lnTo>
                          <a:lnTo>
                            <a:pt x="6654" y="6170"/>
                          </a:lnTo>
                          <a:lnTo>
                            <a:pt x="9255" y="9739"/>
                          </a:lnTo>
                          <a:lnTo>
                            <a:pt x="10223" y="12824"/>
                          </a:lnTo>
                          <a:lnTo>
                            <a:pt x="9739" y="13852"/>
                          </a:lnTo>
                          <a:lnTo>
                            <a:pt x="7682" y="15425"/>
                          </a:lnTo>
                          <a:lnTo>
                            <a:pt x="3569" y="14881"/>
                          </a:lnTo>
                          <a:lnTo>
                            <a:pt x="1512" y="12824"/>
                          </a:lnTo>
                          <a:lnTo>
                            <a:pt x="0" y="6654"/>
                          </a:lnTo>
                          <a:lnTo>
                            <a:pt x="0" y="3569"/>
                          </a:lnTo>
                          <a:lnTo>
                            <a:pt x="1512" y="0"/>
                          </a:lnTo>
                        </a:path>
                      </a:pathLst>
                    </a:custGeom>
                    <a:grpFill/>
                    <a:ln w="6035" cap="flat">
                      <a:noFill/>
                      <a:prstDash val="solid"/>
                      <a:miter/>
                    </a:ln>
                  </p:spPr>
                  <p:txBody>
                    <a:bodyPr rtlCol="0" anchor="ctr"/>
                    <a:lstStyle/>
                    <a:p>
                      <a:endParaRPr lang="en-FI"/>
                    </a:p>
                  </p:txBody>
                </p:sp>
                <p:sp>
                  <p:nvSpPr>
                    <p:cNvPr id="1586" name="Freeform: Shape 999">
                      <a:extLst>
                        <a:ext uri="{FF2B5EF4-FFF2-40B4-BE49-F238E27FC236}">
                          <a16:creationId xmlns:a16="http://schemas.microsoft.com/office/drawing/2014/main" id="{C412F08C-F649-89AB-4C2E-3BE122FAB249}"/>
                        </a:ext>
                      </a:extLst>
                    </p:cNvPr>
                    <p:cNvSpPr/>
                    <p:nvPr/>
                  </p:nvSpPr>
                  <p:spPr>
                    <a:xfrm>
                      <a:off x="4778694" y="6048004"/>
                      <a:ext cx="12823" cy="10767"/>
                    </a:xfrm>
                    <a:custGeom>
                      <a:avLst/>
                      <a:gdLst>
                        <a:gd name="connsiteX0" fmla="*/ 6654 w 12823"/>
                        <a:gd name="connsiteY0" fmla="*/ 545 h 10767"/>
                        <a:gd name="connsiteX1" fmla="*/ 6170 w 12823"/>
                        <a:gd name="connsiteY1" fmla="*/ 1028 h 10767"/>
                        <a:gd name="connsiteX2" fmla="*/ 8711 w 12823"/>
                        <a:gd name="connsiteY2" fmla="*/ 0 h 10767"/>
                        <a:gd name="connsiteX3" fmla="*/ 11796 w 12823"/>
                        <a:gd name="connsiteY3" fmla="*/ 0 h 10767"/>
                        <a:gd name="connsiteX4" fmla="*/ 11796 w 12823"/>
                        <a:gd name="connsiteY4" fmla="*/ 1573 h 10767"/>
                        <a:gd name="connsiteX5" fmla="*/ 10767 w 12823"/>
                        <a:gd name="connsiteY5" fmla="*/ 3630 h 10767"/>
                        <a:gd name="connsiteX6" fmla="*/ 12824 w 12823"/>
                        <a:gd name="connsiteY6" fmla="*/ 6170 h 10767"/>
                        <a:gd name="connsiteX7" fmla="*/ 11796 w 12823"/>
                        <a:gd name="connsiteY7" fmla="*/ 8711 h 10767"/>
                        <a:gd name="connsiteX8" fmla="*/ 8711 w 12823"/>
                        <a:gd name="connsiteY8" fmla="*/ 10767 h 10767"/>
                        <a:gd name="connsiteX9" fmla="*/ 5142 w 12823"/>
                        <a:gd name="connsiteY9" fmla="*/ 9255 h 10767"/>
                        <a:gd name="connsiteX10" fmla="*/ 3085 w 12823"/>
                        <a:gd name="connsiteY10" fmla="*/ 9739 h 10767"/>
                        <a:gd name="connsiteX11" fmla="*/ 0 w 12823"/>
                        <a:gd name="connsiteY11" fmla="*/ 7743 h 10767"/>
                        <a:gd name="connsiteX12" fmla="*/ 1512 w 12823"/>
                        <a:gd name="connsiteY12" fmla="*/ 5142 h 10767"/>
                        <a:gd name="connsiteX13" fmla="*/ 4113 w 12823"/>
                        <a:gd name="connsiteY13" fmla="*/ 2057 h 10767"/>
                        <a:gd name="connsiteX14" fmla="*/ 6654 w 12823"/>
                        <a:gd name="connsiteY14" fmla="*/ 545 h 1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23" h="10767">
                          <a:moveTo>
                            <a:pt x="6654" y="545"/>
                          </a:moveTo>
                          <a:lnTo>
                            <a:pt x="6170" y="1028"/>
                          </a:lnTo>
                          <a:lnTo>
                            <a:pt x="8711" y="0"/>
                          </a:lnTo>
                          <a:lnTo>
                            <a:pt x="11796" y="0"/>
                          </a:lnTo>
                          <a:lnTo>
                            <a:pt x="11796" y="1573"/>
                          </a:lnTo>
                          <a:lnTo>
                            <a:pt x="10767" y="3630"/>
                          </a:lnTo>
                          <a:lnTo>
                            <a:pt x="12824" y="6170"/>
                          </a:lnTo>
                          <a:lnTo>
                            <a:pt x="11796" y="8711"/>
                          </a:lnTo>
                          <a:lnTo>
                            <a:pt x="8711" y="10767"/>
                          </a:lnTo>
                          <a:lnTo>
                            <a:pt x="5142" y="9255"/>
                          </a:lnTo>
                          <a:lnTo>
                            <a:pt x="3085" y="9739"/>
                          </a:lnTo>
                          <a:lnTo>
                            <a:pt x="0" y="7743"/>
                          </a:lnTo>
                          <a:lnTo>
                            <a:pt x="1512" y="5142"/>
                          </a:lnTo>
                          <a:lnTo>
                            <a:pt x="4113" y="2057"/>
                          </a:lnTo>
                          <a:lnTo>
                            <a:pt x="6654" y="545"/>
                          </a:lnTo>
                        </a:path>
                      </a:pathLst>
                    </a:custGeom>
                    <a:grpFill/>
                    <a:ln w="6035" cap="flat">
                      <a:noFill/>
                      <a:prstDash val="solid"/>
                      <a:miter/>
                    </a:ln>
                  </p:spPr>
                  <p:txBody>
                    <a:bodyPr rtlCol="0" anchor="ctr"/>
                    <a:lstStyle/>
                    <a:p>
                      <a:endParaRPr lang="en-FI"/>
                    </a:p>
                  </p:txBody>
                </p:sp>
                <p:sp>
                  <p:nvSpPr>
                    <p:cNvPr id="1587" name="Freeform: Shape 1000">
                      <a:extLst>
                        <a:ext uri="{FF2B5EF4-FFF2-40B4-BE49-F238E27FC236}">
                          <a16:creationId xmlns:a16="http://schemas.microsoft.com/office/drawing/2014/main" id="{6AC16B16-7E9B-4DDC-6ED0-2B6BCFC16799}"/>
                        </a:ext>
                      </a:extLst>
                    </p:cNvPr>
                    <p:cNvSpPr/>
                    <p:nvPr/>
                  </p:nvSpPr>
                  <p:spPr>
                    <a:xfrm>
                      <a:off x="4775125" y="6021873"/>
                      <a:ext cx="16392" cy="28732"/>
                    </a:xfrm>
                    <a:custGeom>
                      <a:avLst/>
                      <a:gdLst>
                        <a:gd name="connsiteX0" fmla="*/ 0 w 16392"/>
                        <a:gd name="connsiteY0" fmla="*/ 9739 h 28732"/>
                        <a:gd name="connsiteX1" fmla="*/ 1028 w 16392"/>
                        <a:gd name="connsiteY1" fmla="*/ 6654 h 28732"/>
                        <a:gd name="connsiteX2" fmla="*/ 3024 w 16392"/>
                        <a:gd name="connsiteY2" fmla="*/ 5081 h 28732"/>
                        <a:gd name="connsiteX3" fmla="*/ 4597 w 16392"/>
                        <a:gd name="connsiteY3" fmla="*/ 5081 h 28732"/>
                        <a:gd name="connsiteX4" fmla="*/ 6654 w 16392"/>
                        <a:gd name="connsiteY4" fmla="*/ 7682 h 28732"/>
                        <a:gd name="connsiteX5" fmla="*/ 7138 w 16392"/>
                        <a:gd name="connsiteY5" fmla="*/ 9739 h 28732"/>
                        <a:gd name="connsiteX6" fmla="*/ 8711 w 16392"/>
                        <a:gd name="connsiteY6" fmla="*/ 7138 h 28732"/>
                        <a:gd name="connsiteX7" fmla="*/ 11251 w 16392"/>
                        <a:gd name="connsiteY7" fmla="*/ 6110 h 28732"/>
                        <a:gd name="connsiteX8" fmla="*/ 11251 w 16392"/>
                        <a:gd name="connsiteY8" fmla="*/ 4597 h 28732"/>
                        <a:gd name="connsiteX9" fmla="*/ 10767 w 16392"/>
                        <a:gd name="connsiteY9" fmla="*/ 3024 h 28732"/>
                        <a:gd name="connsiteX10" fmla="*/ 11796 w 16392"/>
                        <a:gd name="connsiteY10" fmla="*/ 0 h 28732"/>
                        <a:gd name="connsiteX11" fmla="*/ 13852 w 16392"/>
                        <a:gd name="connsiteY11" fmla="*/ 484 h 28732"/>
                        <a:gd name="connsiteX12" fmla="*/ 14336 w 16392"/>
                        <a:gd name="connsiteY12" fmla="*/ 1996 h 28732"/>
                        <a:gd name="connsiteX13" fmla="*/ 14336 w 16392"/>
                        <a:gd name="connsiteY13" fmla="*/ 5081 h 28732"/>
                        <a:gd name="connsiteX14" fmla="*/ 14881 w 16392"/>
                        <a:gd name="connsiteY14" fmla="*/ 8711 h 28732"/>
                        <a:gd name="connsiteX15" fmla="*/ 15364 w 16392"/>
                        <a:gd name="connsiteY15" fmla="*/ 12280 h 28732"/>
                        <a:gd name="connsiteX16" fmla="*/ 16393 w 16392"/>
                        <a:gd name="connsiteY16" fmla="*/ 14881 h 28732"/>
                        <a:gd name="connsiteX17" fmla="*/ 14336 w 16392"/>
                        <a:gd name="connsiteY17" fmla="*/ 18994 h 28732"/>
                        <a:gd name="connsiteX18" fmla="*/ 9195 w 16392"/>
                        <a:gd name="connsiteY18" fmla="*/ 20022 h 28732"/>
                        <a:gd name="connsiteX19" fmla="*/ 6109 w 16392"/>
                        <a:gd name="connsiteY19" fmla="*/ 20022 h 28732"/>
                        <a:gd name="connsiteX20" fmla="*/ 6654 w 16392"/>
                        <a:gd name="connsiteY20" fmla="*/ 20022 h 28732"/>
                        <a:gd name="connsiteX21" fmla="*/ 5626 w 16392"/>
                        <a:gd name="connsiteY21" fmla="*/ 20506 h 28732"/>
                        <a:gd name="connsiteX22" fmla="*/ 6654 w 16392"/>
                        <a:gd name="connsiteY22" fmla="*/ 22563 h 28732"/>
                        <a:gd name="connsiteX23" fmla="*/ 7138 w 16392"/>
                        <a:gd name="connsiteY23" fmla="*/ 24619 h 28732"/>
                        <a:gd name="connsiteX24" fmla="*/ 5081 w 16392"/>
                        <a:gd name="connsiteY24" fmla="*/ 27160 h 28732"/>
                        <a:gd name="connsiteX25" fmla="*/ 2541 w 16392"/>
                        <a:gd name="connsiteY25" fmla="*/ 28733 h 28732"/>
                        <a:gd name="connsiteX26" fmla="*/ 484 w 16392"/>
                        <a:gd name="connsiteY26" fmla="*/ 27160 h 28732"/>
                        <a:gd name="connsiteX27" fmla="*/ 1996 w 16392"/>
                        <a:gd name="connsiteY27" fmla="*/ 23047 h 28732"/>
                        <a:gd name="connsiteX28" fmla="*/ 3024 w 16392"/>
                        <a:gd name="connsiteY28" fmla="*/ 19478 h 28732"/>
                        <a:gd name="connsiteX29" fmla="*/ 484 w 16392"/>
                        <a:gd name="connsiteY29" fmla="*/ 14881 h 28732"/>
                        <a:gd name="connsiteX30" fmla="*/ 1996 w 16392"/>
                        <a:gd name="connsiteY30" fmla="*/ 12824 h 28732"/>
                        <a:gd name="connsiteX31" fmla="*/ 4597 w 16392"/>
                        <a:gd name="connsiteY31" fmla="*/ 14881 h 28732"/>
                        <a:gd name="connsiteX32" fmla="*/ 5626 w 16392"/>
                        <a:gd name="connsiteY32" fmla="*/ 13852 h 28732"/>
                        <a:gd name="connsiteX33" fmla="*/ 3024 w 16392"/>
                        <a:gd name="connsiteY33" fmla="*/ 11251 h 28732"/>
                        <a:gd name="connsiteX34" fmla="*/ 484 w 16392"/>
                        <a:gd name="connsiteY34" fmla="*/ 10223 h 28732"/>
                        <a:gd name="connsiteX35" fmla="*/ 0 w 16392"/>
                        <a:gd name="connsiteY35" fmla="*/ 9739 h 2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392" h="28732">
                          <a:moveTo>
                            <a:pt x="0" y="9739"/>
                          </a:moveTo>
                          <a:lnTo>
                            <a:pt x="1028" y="6654"/>
                          </a:lnTo>
                          <a:lnTo>
                            <a:pt x="3024" y="5081"/>
                          </a:lnTo>
                          <a:lnTo>
                            <a:pt x="4597" y="5081"/>
                          </a:lnTo>
                          <a:lnTo>
                            <a:pt x="6654" y="7682"/>
                          </a:lnTo>
                          <a:lnTo>
                            <a:pt x="7138" y="9739"/>
                          </a:lnTo>
                          <a:lnTo>
                            <a:pt x="8711" y="7138"/>
                          </a:lnTo>
                          <a:lnTo>
                            <a:pt x="11251" y="6110"/>
                          </a:lnTo>
                          <a:lnTo>
                            <a:pt x="11251" y="4597"/>
                          </a:lnTo>
                          <a:lnTo>
                            <a:pt x="10767" y="3024"/>
                          </a:lnTo>
                          <a:lnTo>
                            <a:pt x="11796" y="0"/>
                          </a:lnTo>
                          <a:lnTo>
                            <a:pt x="13852" y="484"/>
                          </a:lnTo>
                          <a:lnTo>
                            <a:pt x="14336" y="1996"/>
                          </a:lnTo>
                          <a:lnTo>
                            <a:pt x="14336" y="5081"/>
                          </a:lnTo>
                          <a:lnTo>
                            <a:pt x="14881" y="8711"/>
                          </a:lnTo>
                          <a:lnTo>
                            <a:pt x="15364" y="12280"/>
                          </a:lnTo>
                          <a:lnTo>
                            <a:pt x="16393" y="14881"/>
                          </a:lnTo>
                          <a:lnTo>
                            <a:pt x="14336" y="18994"/>
                          </a:lnTo>
                          <a:lnTo>
                            <a:pt x="9195" y="20022"/>
                          </a:lnTo>
                          <a:lnTo>
                            <a:pt x="6109" y="20022"/>
                          </a:lnTo>
                          <a:lnTo>
                            <a:pt x="6654" y="20022"/>
                          </a:lnTo>
                          <a:lnTo>
                            <a:pt x="5626" y="20506"/>
                          </a:lnTo>
                          <a:lnTo>
                            <a:pt x="6654" y="22563"/>
                          </a:lnTo>
                          <a:lnTo>
                            <a:pt x="7138" y="24619"/>
                          </a:lnTo>
                          <a:lnTo>
                            <a:pt x="5081" y="27160"/>
                          </a:lnTo>
                          <a:lnTo>
                            <a:pt x="2541" y="28733"/>
                          </a:lnTo>
                          <a:lnTo>
                            <a:pt x="484" y="27160"/>
                          </a:lnTo>
                          <a:lnTo>
                            <a:pt x="1996" y="23047"/>
                          </a:lnTo>
                          <a:lnTo>
                            <a:pt x="3024" y="19478"/>
                          </a:lnTo>
                          <a:lnTo>
                            <a:pt x="484" y="14881"/>
                          </a:lnTo>
                          <a:lnTo>
                            <a:pt x="1996" y="12824"/>
                          </a:lnTo>
                          <a:lnTo>
                            <a:pt x="4597" y="14881"/>
                          </a:lnTo>
                          <a:lnTo>
                            <a:pt x="5626" y="13852"/>
                          </a:lnTo>
                          <a:lnTo>
                            <a:pt x="3024" y="11251"/>
                          </a:lnTo>
                          <a:lnTo>
                            <a:pt x="484" y="10223"/>
                          </a:lnTo>
                          <a:lnTo>
                            <a:pt x="0" y="9739"/>
                          </a:lnTo>
                        </a:path>
                      </a:pathLst>
                    </a:custGeom>
                    <a:grpFill/>
                    <a:ln w="6035" cap="flat">
                      <a:noFill/>
                      <a:prstDash val="solid"/>
                      <a:miter/>
                    </a:ln>
                  </p:spPr>
                  <p:txBody>
                    <a:bodyPr rtlCol="0" anchor="ctr"/>
                    <a:lstStyle/>
                    <a:p>
                      <a:endParaRPr lang="en-FI"/>
                    </a:p>
                  </p:txBody>
                </p:sp>
                <p:sp>
                  <p:nvSpPr>
                    <p:cNvPr id="1588" name="Freeform: Shape 1001">
                      <a:extLst>
                        <a:ext uri="{FF2B5EF4-FFF2-40B4-BE49-F238E27FC236}">
                          <a16:creationId xmlns:a16="http://schemas.microsoft.com/office/drawing/2014/main" id="{90D1A2E6-EAD5-28F4-13BE-FD5853DFCF64}"/>
                        </a:ext>
                      </a:extLst>
                    </p:cNvPr>
                    <p:cNvSpPr/>
                    <p:nvPr/>
                  </p:nvSpPr>
                  <p:spPr>
                    <a:xfrm>
                      <a:off x="4792062" y="6037237"/>
                      <a:ext cx="17905" cy="17965"/>
                    </a:xfrm>
                    <a:custGeom>
                      <a:avLst/>
                      <a:gdLst>
                        <a:gd name="connsiteX0" fmla="*/ 6654 w 17905"/>
                        <a:gd name="connsiteY0" fmla="*/ 13368 h 17965"/>
                        <a:gd name="connsiteX1" fmla="*/ 6109 w 17905"/>
                        <a:gd name="connsiteY1" fmla="*/ 11795 h 17965"/>
                        <a:gd name="connsiteX2" fmla="*/ 5081 w 17905"/>
                        <a:gd name="connsiteY2" fmla="*/ 10767 h 17965"/>
                        <a:gd name="connsiteX3" fmla="*/ 3024 w 17905"/>
                        <a:gd name="connsiteY3" fmla="*/ 10767 h 17965"/>
                        <a:gd name="connsiteX4" fmla="*/ 484 w 17905"/>
                        <a:gd name="connsiteY4" fmla="*/ 9255 h 17965"/>
                        <a:gd name="connsiteX5" fmla="*/ 0 w 17905"/>
                        <a:gd name="connsiteY5" fmla="*/ 5686 h 17965"/>
                        <a:gd name="connsiteX6" fmla="*/ 2541 w 17905"/>
                        <a:gd name="connsiteY6" fmla="*/ 5142 h 17965"/>
                        <a:gd name="connsiteX7" fmla="*/ 5081 w 17905"/>
                        <a:gd name="connsiteY7" fmla="*/ 6654 h 17965"/>
                        <a:gd name="connsiteX8" fmla="*/ 5626 w 17905"/>
                        <a:gd name="connsiteY8" fmla="*/ 5142 h 17965"/>
                        <a:gd name="connsiteX9" fmla="*/ 5081 w 17905"/>
                        <a:gd name="connsiteY9" fmla="*/ 3629 h 17965"/>
                        <a:gd name="connsiteX10" fmla="*/ 5626 w 17905"/>
                        <a:gd name="connsiteY10" fmla="*/ 1028 h 17965"/>
                        <a:gd name="connsiteX11" fmla="*/ 7682 w 17905"/>
                        <a:gd name="connsiteY11" fmla="*/ 0 h 17965"/>
                        <a:gd name="connsiteX12" fmla="*/ 10223 w 17905"/>
                        <a:gd name="connsiteY12" fmla="*/ 3085 h 17965"/>
                        <a:gd name="connsiteX13" fmla="*/ 11251 w 17905"/>
                        <a:gd name="connsiteY13" fmla="*/ 5686 h 17965"/>
                        <a:gd name="connsiteX14" fmla="*/ 9194 w 17905"/>
                        <a:gd name="connsiteY14" fmla="*/ 7682 h 17965"/>
                        <a:gd name="connsiteX15" fmla="*/ 8166 w 17905"/>
                        <a:gd name="connsiteY15" fmla="*/ 10283 h 17965"/>
                        <a:gd name="connsiteX16" fmla="*/ 9739 w 17905"/>
                        <a:gd name="connsiteY16" fmla="*/ 11312 h 17965"/>
                        <a:gd name="connsiteX17" fmla="*/ 11796 w 17905"/>
                        <a:gd name="connsiteY17" fmla="*/ 9255 h 17965"/>
                        <a:gd name="connsiteX18" fmla="*/ 13308 w 17905"/>
                        <a:gd name="connsiteY18" fmla="*/ 7198 h 17965"/>
                        <a:gd name="connsiteX19" fmla="*/ 15364 w 17905"/>
                        <a:gd name="connsiteY19" fmla="*/ 7198 h 17965"/>
                        <a:gd name="connsiteX20" fmla="*/ 16937 w 17905"/>
                        <a:gd name="connsiteY20" fmla="*/ 7682 h 17965"/>
                        <a:gd name="connsiteX21" fmla="*/ 17905 w 17905"/>
                        <a:gd name="connsiteY21" fmla="*/ 10283 h 17965"/>
                        <a:gd name="connsiteX22" fmla="*/ 17421 w 17905"/>
                        <a:gd name="connsiteY22" fmla="*/ 13852 h 17965"/>
                        <a:gd name="connsiteX23" fmla="*/ 15909 w 17905"/>
                        <a:gd name="connsiteY23" fmla="*/ 16453 h 17965"/>
                        <a:gd name="connsiteX24" fmla="*/ 13308 w 17905"/>
                        <a:gd name="connsiteY24" fmla="*/ 15909 h 17965"/>
                        <a:gd name="connsiteX25" fmla="*/ 11251 w 17905"/>
                        <a:gd name="connsiteY25" fmla="*/ 17965 h 17965"/>
                        <a:gd name="connsiteX26" fmla="*/ 10767 w 17905"/>
                        <a:gd name="connsiteY26" fmla="*/ 16453 h 17965"/>
                        <a:gd name="connsiteX27" fmla="*/ 9739 w 17905"/>
                        <a:gd name="connsiteY27" fmla="*/ 14397 h 17965"/>
                        <a:gd name="connsiteX28" fmla="*/ 6654 w 17905"/>
                        <a:gd name="connsiteY28" fmla="*/ 13368 h 1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905" h="17965">
                          <a:moveTo>
                            <a:pt x="6654" y="13368"/>
                          </a:moveTo>
                          <a:lnTo>
                            <a:pt x="6109" y="11795"/>
                          </a:lnTo>
                          <a:lnTo>
                            <a:pt x="5081" y="10767"/>
                          </a:lnTo>
                          <a:lnTo>
                            <a:pt x="3024" y="10767"/>
                          </a:lnTo>
                          <a:lnTo>
                            <a:pt x="484" y="9255"/>
                          </a:lnTo>
                          <a:lnTo>
                            <a:pt x="0" y="5686"/>
                          </a:lnTo>
                          <a:lnTo>
                            <a:pt x="2541" y="5142"/>
                          </a:lnTo>
                          <a:lnTo>
                            <a:pt x="5081" y="6654"/>
                          </a:lnTo>
                          <a:lnTo>
                            <a:pt x="5626" y="5142"/>
                          </a:lnTo>
                          <a:lnTo>
                            <a:pt x="5081" y="3629"/>
                          </a:lnTo>
                          <a:lnTo>
                            <a:pt x="5626" y="1028"/>
                          </a:lnTo>
                          <a:lnTo>
                            <a:pt x="7682" y="0"/>
                          </a:lnTo>
                          <a:lnTo>
                            <a:pt x="10223" y="3085"/>
                          </a:lnTo>
                          <a:lnTo>
                            <a:pt x="11251" y="5686"/>
                          </a:lnTo>
                          <a:lnTo>
                            <a:pt x="9194" y="7682"/>
                          </a:lnTo>
                          <a:lnTo>
                            <a:pt x="8166" y="10283"/>
                          </a:lnTo>
                          <a:lnTo>
                            <a:pt x="9739" y="11312"/>
                          </a:lnTo>
                          <a:lnTo>
                            <a:pt x="11796" y="9255"/>
                          </a:lnTo>
                          <a:lnTo>
                            <a:pt x="13308" y="7198"/>
                          </a:lnTo>
                          <a:lnTo>
                            <a:pt x="15364" y="7198"/>
                          </a:lnTo>
                          <a:lnTo>
                            <a:pt x="16937" y="7682"/>
                          </a:lnTo>
                          <a:lnTo>
                            <a:pt x="17905" y="10283"/>
                          </a:lnTo>
                          <a:lnTo>
                            <a:pt x="17421" y="13852"/>
                          </a:lnTo>
                          <a:lnTo>
                            <a:pt x="15909" y="16453"/>
                          </a:lnTo>
                          <a:lnTo>
                            <a:pt x="13308" y="15909"/>
                          </a:lnTo>
                          <a:lnTo>
                            <a:pt x="11251" y="17965"/>
                          </a:lnTo>
                          <a:lnTo>
                            <a:pt x="10767" y="16453"/>
                          </a:lnTo>
                          <a:lnTo>
                            <a:pt x="9739" y="14397"/>
                          </a:lnTo>
                          <a:lnTo>
                            <a:pt x="6654" y="13368"/>
                          </a:lnTo>
                        </a:path>
                      </a:pathLst>
                    </a:custGeom>
                    <a:grpFill/>
                    <a:ln w="6035" cap="flat">
                      <a:noFill/>
                      <a:prstDash val="solid"/>
                      <a:miter/>
                    </a:ln>
                  </p:spPr>
                  <p:txBody>
                    <a:bodyPr rtlCol="0" anchor="ctr"/>
                    <a:lstStyle/>
                    <a:p>
                      <a:endParaRPr lang="en-FI"/>
                    </a:p>
                  </p:txBody>
                </p:sp>
                <p:sp>
                  <p:nvSpPr>
                    <p:cNvPr id="1589" name="Freeform: Shape 1003">
                      <a:extLst>
                        <a:ext uri="{FF2B5EF4-FFF2-40B4-BE49-F238E27FC236}">
                          <a16:creationId xmlns:a16="http://schemas.microsoft.com/office/drawing/2014/main" id="{FD199AE3-DB42-85C9-8D81-54849275B9D2}"/>
                        </a:ext>
                      </a:extLst>
                    </p:cNvPr>
                    <p:cNvSpPr/>
                    <p:nvPr/>
                  </p:nvSpPr>
                  <p:spPr>
                    <a:xfrm>
                      <a:off x="4931129" y="6484076"/>
                      <a:ext cx="27159" cy="22623"/>
                    </a:xfrm>
                    <a:custGeom>
                      <a:avLst/>
                      <a:gdLst>
                        <a:gd name="connsiteX0" fmla="*/ 19962 w 27159"/>
                        <a:gd name="connsiteY0" fmla="*/ 121 h 22623"/>
                        <a:gd name="connsiteX1" fmla="*/ 20990 w 27159"/>
                        <a:gd name="connsiteY1" fmla="*/ 1150 h 22623"/>
                        <a:gd name="connsiteX2" fmla="*/ 20990 w 27159"/>
                        <a:gd name="connsiteY2" fmla="*/ 2662 h 22623"/>
                        <a:gd name="connsiteX3" fmla="*/ 22018 w 27159"/>
                        <a:gd name="connsiteY3" fmla="*/ 4174 h 22623"/>
                        <a:gd name="connsiteX4" fmla="*/ 22018 w 27159"/>
                        <a:gd name="connsiteY4" fmla="*/ 5747 h 22623"/>
                        <a:gd name="connsiteX5" fmla="*/ 20990 w 27159"/>
                        <a:gd name="connsiteY5" fmla="*/ 6231 h 22623"/>
                        <a:gd name="connsiteX6" fmla="*/ 19478 w 27159"/>
                        <a:gd name="connsiteY6" fmla="*/ 5747 h 22623"/>
                        <a:gd name="connsiteX7" fmla="*/ 18933 w 27159"/>
                        <a:gd name="connsiteY7" fmla="*/ 5202 h 22623"/>
                        <a:gd name="connsiteX8" fmla="*/ 16877 w 27159"/>
                        <a:gd name="connsiteY8" fmla="*/ 5747 h 22623"/>
                        <a:gd name="connsiteX9" fmla="*/ 16332 w 27159"/>
                        <a:gd name="connsiteY9" fmla="*/ 7803 h 22623"/>
                        <a:gd name="connsiteX10" fmla="*/ 18933 w 27159"/>
                        <a:gd name="connsiteY10" fmla="*/ 7259 h 22623"/>
                        <a:gd name="connsiteX11" fmla="*/ 22018 w 27159"/>
                        <a:gd name="connsiteY11" fmla="*/ 8287 h 22623"/>
                        <a:gd name="connsiteX12" fmla="*/ 24619 w 27159"/>
                        <a:gd name="connsiteY12" fmla="*/ 8287 h 22623"/>
                        <a:gd name="connsiteX13" fmla="*/ 27160 w 27159"/>
                        <a:gd name="connsiteY13" fmla="*/ 10828 h 22623"/>
                        <a:gd name="connsiteX14" fmla="*/ 27160 w 27159"/>
                        <a:gd name="connsiteY14" fmla="*/ 13913 h 22623"/>
                        <a:gd name="connsiteX15" fmla="*/ 25587 w 27159"/>
                        <a:gd name="connsiteY15" fmla="*/ 13913 h 22623"/>
                        <a:gd name="connsiteX16" fmla="*/ 23047 w 27159"/>
                        <a:gd name="connsiteY16" fmla="*/ 13369 h 22623"/>
                        <a:gd name="connsiteX17" fmla="*/ 22502 w 27159"/>
                        <a:gd name="connsiteY17" fmla="*/ 11857 h 22623"/>
                        <a:gd name="connsiteX18" fmla="*/ 20990 w 27159"/>
                        <a:gd name="connsiteY18" fmla="*/ 11857 h 22623"/>
                        <a:gd name="connsiteX19" fmla="*/ 16332 w 27159"/>
                        <a:gd name="connsiteY19" fmla="*/ 14942 h 22623"/>
                        <a:gd name="connsiteX20" fmla="*/ 15848 w 27159"/>
                        <a:gd name="connsiteY20" fmla="*/ 15969 h 22623"/>
                        <a:gd name="connsiteX21" fmla="*/ 13308 w 27159"/>
                        <a:gd name="connsiteY21" fmla="*/ 16998 h 22623"/>
                        <a:gd name="connsiteX22" fmla="*/ 11796 w 27159"/>
                        <a:gd name="connsiteY22" fmla="*/ 18571 h 22623"/>
                        <a:gd name="connsiteX23" fmla="*/ 10283 w 27159"/>
                        <a:gd name="connsiteY23" fmla="*/ 20627 h 22623"/>
                        <a:gd name="connsiteX24" fmla="*/ 13852 w 27159"/>
                        <a:gd name="connsiteY24" fmla="*/ 19054 h 22623"/>
                        <a:gd name="connsiteX25" fmla="*/ 16937 w 27159"/>
                        <a:gd name="connsiteY25" fmla="*/ 17542 h 22623"/>
                        <a:gd name="connsiteX26" fmla="*/ 19538 w 27159"/>
                        <a:gd name="connsiteY26" fmla="*/ 16514 h 22623"/>
                        <a:gd name="connsiteX27" fmla="*/ 22079 w 27159"/>
                        <a:gd name="connsiteY27" fmla="*/ 16998 h 22623"/>
                        <a:gd name="connsiteX28" fmla="*/ 23107 w 27159"/>
                        <a:gd name="connsiteY28" fmla="*/ 18027 h 22623"/>
                        <a:gd name="connsiteX29" fmla="*/ 21534 w 27159"/>
                        <a:gd name="connsiteY29" fmla="*/ 19599 h 22623"/>
                        <a:gd name="connsiteX30" fmla="*/ 17966 w 27159"/>
                        <a:gd name="connsiteY30" fmla="*/ 22140 h 22623"/>
                        <a:gd name="connsiteX31" fmla="*/ 15909 w 27159"/>
                        <a:gd name="connsiteY31" fmla="*/ 22623 h 22623"/>
                        <a:gd name="connsiteX32" fmla="*/ 12824 w 27159"/>
                        <a:gd name="connsiteY32" fmla="*/ 22623 h 22623"/>
                        <a:gd name="connsiteX33" fmla="*/ 0 w 27159"/>
                        <a:gd name="connsiteY33" fmla="*/ 20567 h 22623"/>
                        <a:gd name="connsiteX34" fmla="*/ 544 w 27159"/>
                        <a:gd name="connsiteY34" fmla="*/ 19539 h 22623"/>
                        <a:gd name="connsiteX35" fmla="*/ 0 w 27159"/>
                        <a:gd name="connsiteY35" fmla="*/ 17966 h 22623"/>
                        <a:gd name="connsiteX36" fmla="*/ 544 w 27159"/>
                        <a:gd name="connsiteY36" fmla="*/ 14881 h 22623"/>
                        <a:gd name="connsiteX37" fmla="*/ 3085 w 27159"/>
                        <a:gd name="connsiteY37" fmla="*/ 11796 h 22623"/>
                        <a:gd name="connsiteX38" fmla="*/ 6170 w 27159"/>
                        <a:gd name="connsiteY38" fmla="*/ 9739 h 22623"/>
                        <a:gd name="connsiteX39" fmla="*/ 15909 w 27159"/>
                        <a:gd name="connsiteY39" fmla="*/ 5142 h 22623"/>
                        <a:gd name="connsiteX40" fmla="*/ 15909 w 27159"/>
                        <a:gd name="connsiteY40" fmla="*/ 4114 h 22623"/>
                        <a:gd name="connsiteX41" fmla="*/ 17482 w 27159"/>
                        <a:gd name="connsiteY41" fmla="*/ 1029 h 22623"/>
                        <a:gd name="connsiteX42" fmla="*/ 18510 w 27159"/>
                        <a:gd name="connsiteY42" fmla="*/ 484 h 22623"/>
                        <a:gd name="connsiteX43" fmla="*/ 20022 w 27159"/>
                        <a:gd name="connsiteY43" fmla="*/ 0 h 2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159" h="22623">
                          <a:moveTo>
                            <a:pt x="19962" y="121"/>
                          </a:moveTo>
                          <a:lnTo>
                            <a:pt x="20990" y="1150"/>
                          </a:lnTo>
                          <a:lnTo>
                            <a:pt x="20990" y="2662"/>
                          </a:lnTo>
                          <a:lnTo>
                            <a:pt x="22018" y="4174"/>
                          </a:lnTo>
                          <a:lnTo>
                            <a:pt x="22018" y="5747"/>
                          </a:lnTo>
                          <a:lnTo>
                            <a:pt x="20990" y="6231"/>
                          </a:lnTo>
                          <a:lnTo>
                            <a:pt x="19478" y="5747"/>
                          </a:lnTo>
                          <a:lnTo>
                            <a:pt x="18933" y="5202"/>
                          </a:lnTo>
                          <a:lnTo>
                            <a:pt x="16877" y="5747"/>
                          </a:lnTo>
                          <a:lnTo>
                            <a:pt x="16332" y="7803"/>
                          </a:lnTo>
                          <a:lnTo>
                            <a:pt x="18933" y="7259"/>
                          </a:lnTo>
                          <a:lnTo>
                            <a:pt x="22018" y="8287"/>
                          </a:lnTo>
                          <a:lnTo>
                            <a:pt x="24619" y="8287"/>
                          </a:lnTo>
                          <a:lnTo>
                            <a:pt x="27160" y="10828"/>
                          </a:lnTo>
                          <a:lnTo>
                            <a:pt x="27160" y="13913"/>
                          </a:lnTo>
                          <a:lnTo>
                            <a:pt x="25587" y="13913"/>
                          </a:lnTo>
                          <a:lnTo>
                            <a:pt x="23047" y="13369"/>
                          </a:lnTo>
                          <a:lnTo>
                            <a:pt x="22502" y="11857"/>
                          </a:lnTo>
                          <a:lnTo>
                            <a:pt x="20990" y="11857"/>
                          </a:lnTo>
                          <a:lnTo>
                            <a:pt x="16332" y="14942"/>
                          </a:lnTo>
                          <a:lnTo>
                            <a:pt x="15848" y="15969"/>
                          </a:lnTo>
                          <a:lnTo>
                            <a:pt x="13308" y="16998"/>
                          </a:lnTo>
                          <a:lnTo>
                            <a:pt x="11796" y="18571"/>
                          </a:lnTo>
                          <a:lnTo>
                            <a:pt x="10283" y="20627"/>
                          </a:lnTo>
                          <a:lnTo>
                            <a:pt x="13852" y="19054"/>
                          </a:lnTo>
                          <a:lnTo>
                            <a:pt x="16937" y="17542"/>
                          </a:lnTo>
                          <a:lnTo>
                            <a:pt x="19538" y="16514"/>
                          </a:lnTo>
                          <a:lnTo>
                            <a:pt x="22079" y="16998"/>
                          </a:lnTo>
                          <a:lnTo>
                            <a:pt x="23107" y="18027"/>
                          </a:lnTo>
                          <a:lnTo>
                            <a:pt x="21534" y="19599"/>
                          </a:lnTo>
                          <a:lnTo>
                            <a:pt x="17966" y="22140"/>
                          </a:lnTo>
                          <a:lnTo>
                            <a:pt x="15909" y="22623"/>
                          </a:lnTo>
                          <a:lnTo>
                            <a:pt x="12824" y="22623"/>
                          </a:lnTo>
                          <a:cubicBezTo>
                            <a:pt x="6472" y="20567"/>
                            <a:pt x="5928" y="24982"/>
                            <a:pt x="0" y="20567"/>
                          </a:cubicBezTo>
                          <a:lnTo>
                            <a:pt x="544" y="19539"/>
                          </a:lnTo>
                          <a:lnTo>
                            <a:pt x="0" y="17966"/>
                          </a:lnTo>
                          <a:lnTo>
                            <a:pt x="544" y="14881"/>
                          </a:lnTo>
                          <a:lnTo>
                            <a:pt x="3085" y="11796"/>
                          </a:lnTo>
                          <a:lnTo>
                            <a:pt x="6170" y="9739"/>
                          </a:lnTo>
                          <a:cubicBezTo>
                            <a:pt x="10102" y="6956"/>
                            <a:pt x="10949" y="8167"/>
                            <a:pt x="15909" y="5142"/>
                          </a:cubicBezTo>
                          <a:lnTo>
                            <a:pt x="15909" y="4114"/>
                          </a:lnTo>
                          <a:lnTo>
                            <a:pt x="17482" y="1029"/>
                          </a:lnTo>
                          <a:lnTo>
                            <a:pt x="18510" y="484"/>
                          </a:lnTo>
                          <a:lnTo>
                            <a:pt x="20022" y="0"/>
                          </a:lnTo>
                        </a:path>
                      </a:pathLst>
                    </a:custGeom>
                    <a:grpFill/>
                    <a:ln w="6035" cap="flat">
                      <a:noFill/>
                      <a:prstDash val="solid"/>
                      <a:miter/>
                    </a:ln>
                  </p:spPr>
                  <p:txBody>
                    <a:bodyPr rtlCol="0" anchor="ctr"/>
                    <a:lstStyle/>
                    <a:p>
                      <a:endParaRPr lang="en-FI"/>
                    </a:p>
                  </p:txBody>
                </p:sp>
                <p:sp>
                  <p:nvSpPr>
                    <p:cNvPr id="1590" name="Freeform: Shape 1004">
                      <a:extLst>
                        <a:ext uri="{FF2B5EF4-FFF2-40B4-BE49-F238E27FC236}">
                          <a16:creationId xmlns:a16="http://schemas.microsoft.com/office/drawing/2014/main" id="{C5105A14-6D2B-A990-5DFC-7F33EDD75995}"/>
                        </a:ext>
                      </a:extLst>
                    </p:cNvPr>
                    <p:cNvSpPr/>
                    <p:nvPr/>
                  </p:nvSpPr>
                  <p:spPr>
                    <a:xfrm>
                      <a:off x="4886003" y="6450347"/>
                      <a:ext cx="84141" cy="59014"/>
                    </a:xfrm>
                    <a:custGeom>
                      <a:avLst/>
                      <a:gdLst>
                        <a:gd name="connsiteX0" fmla="*/ 67688 w 84141"/>
                        <a:gd name="connsiteY0" fmla="*/ 1549 h 59014"/>
                        <a:gd name="connsiteX1" fmla="*/ 66176 w 84141"/>
                        <a:gd name="connsiteY1" fmla="*/ 3606 h 59014"/>
                        <a:gd name="connsiteX2" fmla="*/ 64664 w 84141"/>
                        <a:gd name="connsiteY2" fmla="*/ 4634 h 59014"/>
                        <a:gd name="connsiteX3" fmla="*/ 66176 w 84141"/>
                        <a:gd name="connsiteY3" fmla="*/ 5662 h 59014"/>
                        <a:gd name="connsiteX4" fmla="*/ 67688 w 84141"/>
                        <a:gd name="connsiteY4" fmla="*/ 6147 h 59014"/>
                        <a:gd name="connsiteX5" fmla="*/ 65632 w 84141"/>
                        <a:gd name="connsiteY5" fmla="*/ 7659 h 59014"/>
                        <a:gd name="connsiteX6" fmla="*/ 64603 w 84141"/>
                        <a:gd name="connsiteY6" fmla="*/ 8203 h 59014"/>
                        <a:gd name="connsiteX7" fmla="*/ 64603 w 84141"/>
                        <a:gd name="connsiteY7" fmla="*/ 9715 h 59014"/>
                        <a:gd name="connsiteX8" fmla="*/ 66116 w 84141"/>
                        <a:gd name="connsiteY8" fmla="*/ 10260 h 59014"/>
                        <a:gd name="connsiteX9" fmla="*/ 67144 w 84141"/>
                        <a:gd name="connsiteY9" fmla="*/ 9715 h 59014"/>
                        <a:gd name="connsiteX10" fmla="*/ 69201 w 84141"/>
                        <a:gd name="connsiteY10" fmla="*/ 10744 h 59014"/>
                        <a:gd name="connsiteX11" fmla="*/ 70713 w 84141"/>
                        <a:gd name="connsiteY11" fmla="*/ 13829 h 59014"/>
                        <a:gd name="connsiteX12" fmla="*/ 71741 w 84141"/>
                        <a:gd name="connsiteY12" fmla="*/ 14857 h 59014"/>
                        <a:gd name="connsiteX13" fmla="*/ 73798 w 84141"/>
                        <a:gd name="connsiteY13" fmla="*/ 16369 h 59014"/>
                        <a:gd name="connsiteX14" fmla="*/ 74282 w 84141"/>
                        <a:gd name="connsiteY14" fmla="*/ 17398 h 59014"/>
                        <a:gd name="connsiteX15" fmla="*/ 74826 w 84141"/>
                        <a:gd name="connsiteY15" fmla="*/ 17881 h 59014"/>
                        <a:gd name="connsiteX16" fmla="*/ 77427 w 84141"/>
                        <a:gd name="connsiteY16" fmla="*/ 17881 h 59014"/>
                        <a:gd name="connsiteX17" fmla="*/ 78455 w 84141"/>
                        <a:gd name="connsiteY17" fmla="*/ 18426 h 59014"/>
                        <a:gd name="connsiteX18" fmla="*/ 79484 w 84141"/>
                        <a:gd name="connsiteY18" fmla="*/ 18426 h 59014"/>
                        <a:gd name="connsiteX19" fmla="*/ 79484 w 84141"/>
                        <a:gd name="connsiteY19" fmla="*/ 19939 h 59014"/>
                        <a:gd name="connsiteX20" fmla="*/ 81540 w 84141"/>
                        <a:gd name="connsiteY20" fmla="*/ 19939 h 59014"/>
                        <a:gd name="connsiteX21" fmla="*/ 83597 w 84141"/>
                        <a:gd name="connsiteY21" fmla="*/ 18910 h 59014"/>
                        <a:gd name="connsiteX22" fmla="*/ 84142 w 84141"/>
                        <a:gd name="connsiteY22" fmla="*/ 19939 h 59014"/>
                        <a:gd name="connsiteX23" fmla="*/ 84142 w 84141"/>
                        <a:gd name="connsiteY23" fmla="*/ 20966 h 59014"/>
                        <a:gd name="connsiteX24" fmla="*/ 82629 w 84141"/>
                        <a:gd name="connsiteY24" fmla="*/ 22479 h 59014"/>
                        <a:gd name="connsiteX25" fmla="*/ 81601 w 84141"/>
                        <a:gd name="connsiteY25" fmla="*/ 25019 h 59014"/>
                        <a:gd name="connsiteX26" fmla="*/ 80573 w 84141"/>
                        <a:gd name="connsiteY26" fmla="*/ 25564 h 59014"/>
                        <a:gd name="connsiteX27" fmla="*/ 78516 w 84141"/>
                        <a:gd name="connsiteY27" fmla="*/ 26048 h 59014"/>
                        <a:gd name="connsiteX28" fmla="*/ 77488 w 84141"/>
                        <a:gd name="connsiteY28" fmla="*/ 26592 h 59014"/>
                        <a:gd name="connsiteX29" fmla="*/ 76459 w 84141"/>
                        <a:gd name="connsiteY29" fmla="*/ 26048 h 59014"/>
                        <a:gd name="connsiteX30" fmla="*/ 74403 w 84141"/>
                        <a:gd name="connsiteY30" fmla="*/ 25564 h 59014"/>
                        <a:gd name="connsiteX31" fmla="*/ 70834 w 84141"/>
                        <a:gd name="connsiteY31" fmla="*/ 25019 h 59014"/>
                        <a:gd name="connsiteX32" fmla="*/ 68293 w 84141"/>
                        <a:gd name="connsiteY32" fmla="*/ 24536 h 59014"/>
                        <a:gd name="connsiteX33" fmla="*/ 66237 w 84141"/>
                        <a:gd name="connsiteY33" fmla="*/ 24051 h 59014"/>
                        <a:gd name="connsiteX34" fmla="*/ 57526 w 84141"/>
                        <a:gd name="connsiteY34" fmla="*/ 26592 h 59014"/>
                        <a:gd name="connsiteX35" fmla="*/ 61095 w 84141"/>
                        <a:gd name="connsiteY35" fmla="*/ 26048 h 59014"/>
                        <a:gd name="connsiteX36" fmla="*/ 63152 w 84141"/>
                        <a:gd name="connsiteY36" fmla="*/ 25564 h 59014"/>
                        <a:gd name="connsiteX37" fmla="*/ 66720 w 84141"/>
                        <a:gd name="connsiteY37" fmla="*/ 25564 h 59014"/>
                        <a:gd name="connsiteX38" fmla="*/ 68777 w 84141"/>
                        <a:gd name="connsiteY38" fmla="*/ 27076 h 59014"/>
                        <a:gd name="connsiteX39" fmla="*/ 70834 w 84141"/>
                        <a:gd name="connsiteY39" fmla="*/ 27620 h 59014"/>
                        <a:gd name="connsiteX40" fmla="*/ 71862 w 84141"/>
                        <a:gd name="connsiteY40" fmla="*/ 28649 h 59014"/>
                        <a:gd name="connsiteX41" fmla="*/ 70834 w 84141"/>
                        <a:gd name="connsiteY41" fmla="*/ 30705 h 59014"/>
                        <a:gd name="connsiteX42" fmla="*/ 68777 w 84141"/>
                        <a:gd name="connsiteY42" fmla="*/ 30705 h 59014"/>
                        <a:gd name="connsiteX43" fmla="*/ 66720 w 84141"/>
                        <a:gd name="connsiteY43" fmla="*/ 32278 h 59014"/>
                        <a:gd name="connsiteX44" fmla="*/ 57465 w 84141"/>
                        <a:gd name="connsiteY44" fmla="*/ 32278 h 59014"/>
                        <a:gd name="connsiteX45" fmla="*/ 55409 w 84141"/>
                        <a:gd name="connsiteY45" fmla="*/ 32762 h 59014"/>
                        <a:gd name="connsiteX46" fmla="*/ 54864 w 84141"/>
                        <a:gd name="connsiteY46" fmla="*/ 34819 h 59014"/>
                        <a:gd name="connsiteX47" fmla="*/ 55409 w 84141"/>
                        <a:gd name="connsiteY47" fmla="*/ 35847 h 59014"/>
                        <a:gd name="connsiteX48" fmla="*/ 36959 w 84141"/>
                        <a:gd name="connsiteY48" fmla="*/ 39960 h 59014"/>
                        <a:gd name="connsiteX49" fmla="*/ 40044 w 84141"/>
                        <a:gd name="connsiteY49" fmla="*/ 40989 h 59014"/>
                        <a:gd name="connsiteX50" fmla="*/ 41557 w 84141"/>
                        <a:gd name="connsiteY50" fmla="*/ 40989 h 59014"/>
                        <a:gd name="connsiteX51" fmla="*/ 43613 w 84141"/>
                        <a:gd name="connsiteY51" fmla="*/ 40505 h 59014"/>
                        <a:gd name="connsiteX52" fmla="*/ 47182 w 84141"/>
                        <a:gd name="connsiteY52" fmla="*/ 40505 h 59014"/>
                        <a:gd name="connsiteX53" fmla="*/ 47727 w 84141"/>
                        <a:gd name="connsiteY53" fmla="*/ 41533 h 59014"/>
                        <a:gd name="connsiteX54" fmla="*/ 46214 w 84141"/>
                        <a:gd name="connsiteY54" fmla="*/ 43590 h 59014"/>
                        <a:gd name="connsiteX55" fmla="*/ 44158 w 84141"/>
                        <a:gd name="connsiteY55" fmla="*/ 44135 h 59014"/>
                        <a:gd name="connsiteX56" fmla="*/ 41073 w 84141"/>
                        <a:gd name="connsiteY56" fmla="*/ 43106 h 59014"/>
                        <a:gd name="connsiteX57" fmla="*/ 40044 w 84141"/>
                        <a:gd name="connsiteY57" fmla="*/ 42077 h 59014"/>
                        <a:gd name="connsiteX58" fmla="*/ 38532 w 84141"/>
                        <a:gd name="connsiteY58" fmla="*/ 43106 h 59014"/>
                        <a:gd name="connsiteX59" fmla="*/ 37504 w 84141"/>
                        <a:gd name="connsiteY59" fmla="*/ 53389 h 59014"/>
                        <a:gd name="connsiteX60" fmla="*/ 23652 w 84141"/>
                        <a:gd name="connsiteY60" fmla="*/ 55930 h 59014"/>
                        <a:gd name="connsiteX61" fmla="*/ 24680 w 84141"/>
                        <a:gd name="connsiteY61" fmla="*/ 57986 h 59014"/>
                        <a:gd name="connsiteX62" fmla="*/ 25708 w 84141"/>
                        <a:gd name="connsiteY62" fmla="*/ 59015 h 59014"/>
                        <a:gd name="connsiteX63" fmla="*/ 25164 w 84141"/>
                        <a:gd name="connsiteY63" fmla="*/ 59015 h 59014"/>
                        <a:gd name="connsiteX64" fmla="*/ 20022 w 84141"/>
                        <a:gd name="connsiteY64" fmla="*/ 56958 h 59014"/>
                        <a:gd name="connsiteX65" fmla="*/ 15909 w 84141"/>
                        <a:gd name="connsiteY65" fmla="*/ 56958 h 59014"/>
                        <a:gd name="connsiteX66" fmla="*/ 10767 w 84141"/>
                        <a:gd name="connsiteY66" fmla="*/ 55930 h 59014"/>
                        <a:gd name="connsiteX67" fmla="*/ 5142 w 84141"/>
                        <a:gd name="connsiteY67" fmla="*/ 53873 h 59014"/>
                        <a:gd name="connsiteX68" fmla="*/ 0 w 84141"/>
                        <a:gd name="connsiteY68" fmla="*/ 51332 h 59014"/>
                        <a:gd name="connsiteX69" fmla="*/ 0 w 84141"/>
                        <a:gd name="connsiteY69" fmla="*/ 50304 h 59014"/>
                        <a:gd name="connsiteX70" fmla="*/ 5626 w 84141"/>
                        <a:gd name="connsiteY70" fmla="*/ 50304 h 59014"/>
                        <a:gd name="connsiteX71" fmla="*/ 3569 w 84141"/>
                        <a:gd name="connsiteY71" fmla="*/ 49276 h 59014"/>
                        <a:gd name="connsiteX72" fmla="*/ 3024 w 84141"/>
                        <a:gd name="connsiteY72" fmla="*/ 47764 h 59014"/>
                        <a:gd name="connsiteX73" fmla="*/ 5626 w 84141"/>
                        <a:gd name="connsiteY73" fmla="*/ 45223 h 59014"/>
                        <a:gd name="connsiteX74" fmla="*/ 6654 w 84141"/>
                        <a:gd name="connsiteY74" fmla="*/ 45707 h 59014"/>
                        <a:gd name="connsiteX75" fmla="*/ 8227 w 84141"/>
                        <a:gd name="connsiteY75" fmla="*/ 43650 h 59014"/>
                        <a:gd name="connsiteX76" fmla="*/ 8711 w 84141"/>
                        <a:gd name="connsiteY76" fmla="*/ 39053 h 59014"/>
                        <a:gd name="connsiteX77" fmla="*/ 8227 w 84141"/>
                        <a:gd name="connsiteY77" fmla="*/ 36996 h 59014"/>
                        <a:gd name="connsiteX78" fmla="*/ 7198 w 84141"/>
                        <a:gd name="connsiteY78" fmla="*/ 35424 h 59014"/>
                        <a:gd name="connsiteX79" fmla="*/ 7743 w 84141"/>
                        <a:gd name="connsiteY79" fmla="*/ 33367 h 59014"/>
                        <a:gd name="connsiteX80" fmla="*/ 9255 w 84141"/>
                        <a:gd name="connsiteY80" fmla="*/ 32883 h 59014"/>
                        <a:gd name="connsiteX81" fmla="*/ 11312 w 84141"/>
                        <a:gd name="connsiteY81" fmla="*/ 30826 h 59014"/>
                        <a:gd name="connsiteX82" fmla="*/ 13852 w 84141"/>
                        <a:gd name="connsiteY82" fmla="*/ 30826 h 59014"/>
                        <a:gd name="connsiteX83" fmla="*/ 15909 w 84141"/>
                        <a:gd name="connsiteY83" fmla="*/ 31855 h 59014"/>
                        <a:gd name="connsiteX84" fmla="*/ 18510 w 84141"/>
                        <a:gd name="connsiteY84" fmla="*/ 32399 h 59014"/>
                        <a:gd name="connsiteX85" fmla="*/ 18994 w 84141"/>
                        <a:gd name="connsiteY85" fmla="*/ 29798 h 59014"/>
                        <a:gd name="connsiteX86" fmla="*/ 18994 w 84141"/>
                        <a:gd name="connsiteY86" fmla="*/ 28770 h 59014"/>
                        <a:gd name="connsiteX87" fmla="*/ 18510 w 84141"/>
                        <a:gd name="connsiteY87" fmla="*/ 26168 h 59014"/>
                        <a:gd name="connsiteX88" fmla="*/ 17966 w 84141"/>
                        <a:gd name="connsiteY88" fmla="*/ 25685 h 59014"/>
                        <a:gd name="connsiteX89" fmla="*/ 15909 w 84141"/>
                        <a:gd name="connsiteY89" fmla="*/ 27197 h 59014"/>
                        <a:gd name="connsiteX90" fmla="*/ 14397 w 84141"/>
                        <a:gd name="connsiteY90" fmla="*/ 27197 h 59014"/>
                        <a:gd name="connsiteX91" fmla="*/ 11856 w 84141"/>
                        <a:gd name="connsiteY91" fmla="*/ 26713 h 59014"/>
                        <a:gd name="connsiteX92" fmla="*/ 9799 w 84141"/>
                        <a:gd name="connsiteY92" fmla="*/ 26713 h 59014"/>
                        <a:gd name="connsiteX93" fmla="*/ 8771 w 84141"/>
                        <a:gd name="connsiteY93" fmla="*/ 25141 h 59014"/>
                        <a:gd name="connsiteX94" fmla="*/ 10283 w 84141"/>
                        <a:gd name="connsiteY94" fmla="*/ 24112 h 59014"/>
                        <a:gd name="connsiteX95" fmla="*/ 11312 w 84141"/>
                        <a:gd name="connsiteY95" fmla="*/ 22056 h 59014"/>
                        <a:gd name="connsiteX96" fmla="*/ 11312 w 84141"/>
                        <a:gd name="connsiteY96" fmla="*/ 20483 h 59014"/>
                        <a:gd name="connsiteX97" fmla="*/ 13368 w 84141"/>
                        <a:gd name="connsiteY97" fmla="*/ 16369 h 59014"/>
                        <a:gd name="connsiteX98" fmla="*/ 12824 w 84141"/>
                        <a:gd name="connsiteY98" fmla="*/ 15341 h 59014"/>
                        <a:gd name="connsiteX99" fmla="*/ 13368 w 84141"/>
                        <a:gd name="connsiteY99" fmla="*/ 13284 h 59014"/>
                        <a:gd name="connsiteX100" fmla="*/ 13852 w 84141"/>
                        <a:gd name="connsiteY100" fmla="*/ 10744 h 59014"/>
                        <a:gd name="connsiteX101" fmla="*/ 14397 w 84141"/>
                        <a:gd name="connsiteY101" fmla="*/ 9715 h 59014"/>
                        <a:gd name="connsiteX102" fmla="*/ 24680 w 84141"/>
                        <a:gd name="connsiteY102" fmla="*/ 4090 h 59014"/>
                        <a:gd name="connsiteX103" fmla="*/ 26253 w 84141"/>
                        <a:gd name="connsiteY103" fmla="*/ 4634 h 59014"/>
                        <a:gd name="connsiteX104" fmla="*/ 27281 w 84141"/>
                        <a:gd name="connsiteY104" fmla="*/ 6147 h 59014"/>
                        <a:gd name="connsiteX105" fmla="*/ 27281 w 84141"/>
                        <a:gd name="connsiteY105" fmla="*/ 7659 h 59014"/>
                        <a:gd name="connsiteX106" fmla="*/ 27825 w 84141"/>
                        <a:gd name="connsiteY106" fmla="*/ 9715 h 59014"/>
                        <a:gd name="connsiteX107" fmla="*/ 28309 w 84141"/>
                        <a:gd name="connsiteY107" fmla="*/ 11288 h 59014"/>
                        <a:gd name="connsiteX108" fmla="*/ 30366 w 84141"/>
                        <a:gd name="connsiteY108" fmla="*/ 10744 h 59014"/>
                        <a:gd name="connsiteX109" fmla="*/ 30366 w 84141"/>
                        <a:gd name="connsiteY109" fmla="*/ 3545 h 59014"/>
                        <a:gd name="connsiteX110" fmla="*/ 30850 w 84141"/>
                        <a:gd name="connsiteY110" fmla="*/ 2033 h 59014"/>
                        <a:gd name="connsiteX111" fmla="*/ 32362 w 84141"/>
                        <a:gd name="connsiteY111" fmla="*/ 2033 h 59014"/>
                        <a:gd name="connsiteX112" fmla="*/ 34963 w 84141"/>
                        <a:gd name="connsiteY112" fmla="*/ 2517 h 59014"/>
                        <a:gd name="connsiteX113" fmla="*/ 41133 w 84141"/>
                        <a:gd name="connsiteY113" fmla="*/ 2517 h 59014"/>
                        <a:gd name="connsiteX114" fmla="*/ 42706 w 84141"/>
                        <a:gd name="connsiteY114" fmla="*/ 3062 h 59014"/>
                        <a:gd name="connsiteX115" fmla="*/ 45247 w 84141"/>
                        <a:gd name="connsiteY115" fmla="*/ 3062 h 59014"/>
                        <a:gd name="connsiteX116" fmla="*/ 47303 w 84141"/>
                        <a:gd name="connsiteY116" fmla="*/ 2517 h 59014"/>
                        <a:gd name="connsiteX117" fmla="*/ 48331 w 84141"/>
                        <a:gd name="connsiteY117" fmla="*/ 2033 h 59014"/>
                        <a:gd name="connsiteX118" fmla="*/ 51416 w 84141"/>
                        <a:gd name="connsiteY118" fmla="*/ 1489 h 59014"/>
                        <a:gd name="connsiteX119" fmla="*/ 52929 w 84141"/>
                        <a:gd name="connsiteY119" fmla="*/ 1005 h 59014"/>
                        <a:gd name="connsiteX120" fmla="*/ 57042 w 84141"/>
                        <a:gd name="connsiteY120" fmla="*/ 1005 h 59014"/>
                        <a:gd name="connsiteX121" fmla="*/ 67809 w 84141"/>
                        <a:gd name="connsiteY121" fmla="*/ 1489 h 5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84141" h="59014">
                          <a:moveTo>
                            <a:pt x="67688" y="1549"/>
                          </a:moveTo>
                          <a:lnTo>
                            <a:pt x="66176" y="3606"/>
                          </a:lnTo>
                          <a:lnTo>
                            <a:pt x="64664" y="4634"/>
                          </a:lnTo>
                          <a:lnTo>
                            <a:pt x="66176" y="5662"/>
                          </a:lnTo>
                          <a:lnTo>
                            <a:pt x="67688" y="6147"/>
                          </a:lnTo>
                          <a:lnTo>
                            <a:pt x="65632" y="7659"/>
                          </a:lnTo>
                          <a:lnTo>
                            <a:pt x="64603" y="8203"/>
                          </a:lnTo>
                          <a:lnTo>
                            <a:pt x="64603" y="9715"/>
                          </a:lnTo>
                          <a:lnTo>
                            <a:pt x="66116" y="10260"/>
                          </a:lnTo>
                          <a:lnTo>
                            <a:pt x="67144" y="9715"/>
                          </a:lnTo>
                          <a:lnTo>
                            <a:pt x="69201" y="10744"/>
                          </a:lnTo>
                          <a:lnTo>
                            <a:pt x="70713" y="13829"/>
                          </a:lnTo>
                          <a:lnTo>
                            <a:pt x="71741" y="14857"/>
                          </a:lnTo>
                          <a:lnTo>
                            <a:pt x="73798" y="16369"/>
                          </a:lnTo>
                          <a:lnTo>
                            <a:pt x="74282" y="17398"/>
                          </a:lnTo>
                          <a:lnTo>
                            <a:pt x="74826" y="17881"/>
                          </a:lnTo>
                          <a:lnTo>
                            <a:pt x="77427" y="17881"/>
                          </a:lnTo>
                          <a:lnTo>
                            <a:pt x="78455" y="18426"/>
                          </a:lnTo>
                          <a:lnTo>
                            <a:pt x="79484" y="18426"/>
                          </a:lnTo>
                          <a:lnTo>
                            <a:pt x="79484" y="19939"/>
                          </a:lnTo>
                          <a:lnTo>
                            <a:pt x="81540" y="19939"/>
                          </a:lnTo>
                          <a:lnTo>
                            <a:pt x="83597" y="18910"/>
                          </a:lnTo>
                          <a:lnTo>
                            <a:pt x="84142" y="19939"/>
                          </a:lnTo>
                          <a:lnTo>
                            <a:pt x="84142" y="20966"/>
                          </a:lnTo>
                          <a:lnTo>
                            <a:pt x="82629" y="22479"/>
                          </a:lnTo>
                          <a:lnTo>
                            <a:pt x="81601" y="25019"/>
                          </a:lnTo>
                          <a:lnTo>
                            <a:pt x="80573" y="25564"/>
                          </a:lnTo>
                          <a:lnTo>
                            <a:pt x="78516" y="26048"/>
                          </a:lnTo>
                          <a:lnTo>
                            <a:pt x="77488" y="26592"/>
                          </a:lnTo>
                          <a:lnTo>
                            <a:pt x="76459" y="26048"/>
                          </a:lnTo>
                          <a:lnTo>
                            <a:pt x="74403" y="25564"/>
                          </a:lnTo>
                          <a:lnTo>
                            <a:pt x="70834" y="25019"/>
                          </a:lnTo>
                          <a:lnTo>
                            <a:pt x="68293" y="24536"/>
                          </a:lnTo>
                          <a:lnTo>
                            <a:pt x="66237" y="24051"/>
                          </a:lnTo>
                          <a:cubicBezTo>
                            <a:pt x="62184" y="21087"/>
                            <a:pt x="57586" y="18728"/>
                            <a:pt x="57526" y="26592"/>
                          </a:cubicBezTo>
                          <a:lnTo>
                            <a:pt x="61095" y="26048"/>
                          </a:lnTo>
                          <a:lnTo>
                            <a:pt x="63152" y="25564"/>
                          </a:lnTo>
                          <a:lnTo>
                            <a:pt x="66720" y="25564"/>
                          </a:lnTo>
                          <a:lnTo>
                            <a:pt x="68777" y="27076"/>
                          </a:lnTo>
                          <a:lnTo>
                            <a:pt x="70834" y="27620"/>
                          </a:lnTo>
                          <a:lnTo>
                            <a:pt x="71862" y="28649"/>
                          </a:lnTo>
                          <a:lnTo>
                            <a:pt x="70834" y="30705"/>
                          </a:lnTo>
                          <a:lnTo>
                            <a:pt x="68777" y="30705"/>
                          </a:lnTo>
                          <a:lnTo>
                            <a:pt x="66720" y="32278"/>
                          </a:lnTo>
                          <a:lnTo>
                            <a:pt x="57465" y="32278"/>
                          </a:lnTo>
                          <a:lnTo>
                            <a:pt x="55409" y="32762"/>
                          </a:lnTo>
                          <a:lnTo>
                            <a:pt x="54864" y="34819"/>
                          </a:lnTo>
                          <a:lnTo>
                            <a:pt x="55409" y="35847"/>
                          </a:lnTo>
                          <a:cubicBezTo>
                            <a:pt x="47122" y="43409"/>
                            <a:pt x="46759" y="32702"/>
                            <a:pt x="36959" y="39960"/>
                          </a:cubicBezTo>
                          <a:lnTo>
                            <a:pt x="40044" y="40989"/>
                          </a:lnTo>
                          <a:lnTo>
                            <a:pt x="41557" y="40989"/>
                          </a:lnTo>
                          <a:lnTo>
                            <a:pt x="43613" y="40505"/>
                          </a:lnTo>
                          <a:lnTo>
                            <a:pt x="47182" y="40505"/>
                          </a:lnTo>
                          <a:lnTo>
                            <a:pt x="47727" y="41533"/>
                          </a:lnTo>
                          <a:lnTo>
                            <a:pt x="46214" y="43590"/>
                          </a:lnTo>
                          <a:lnTo>
                            <a:pt x="44158" y="44135"/>
                          </a:lnTo>
                          <a:lnTo>
                            <a:pt x="41073" y="43106"/>
                          </a:lnTo>
                          <a:lnTo>
                            <a:pt x="40044" y="42077"/>
                          </a:lnTo>
                          <a:lnTo>
                            <a:pt x="38532" y="43106"/>
                          </a:lnTo>
                          <a:cubicBezTo>
                            <a:pt x="41254" y="50849"/>
                            <a:pt x="41738" y="43953"/>
                            <a:pt x="37504" y="53389"/>
                          </a:cubicBezTo>
                          <a:cubicBezTo>
                            <a:pt x="31273" y="58289"/>
                            <a:pt x="30064" y="56111"/>
                            <a:pt x="23652" y="55930"/>
                          </a:cubicBezTo>
                          <a:lnTo>
                            <a:pt x="24680" y="57986"/>
                          </a:lnTo>
                          <a:lnTo>
                            <a:pt x="25708" y="59015"/>
                          </a:lnTo>
                          <a:lnTo>
                            <a:pt x="25164" y="59015"/>
                          </a:lnTo>
                          <a:lnTo>
                            <a:pt x="20022" y="56958"/>
                          </a:lnTo>
                          <a:lnTo>
                            <a:pt x="15909" y="56958"/>
                          </a:lnTo>
                          <a:lnTo>
                            <a:pt x="10767" y="55930"/>
                          </a:lnTo>
                          <a:lnTo>
                            <a:pt x="5142" y="53873"/>
                          </a:lnTo>
                          <a:lnTo>
                            <a:pt x="0" y="51332"/>
                          </a:lnTo>
                          <a:lnTo>
                            <a:pt x="0" y="50304"/>
                          </a:lnTo>
                          <a:lnTo>
                            <a:pt x="5626" y="50304"/>
                          </a:lnTo>
                          <a:lnTo>
                            <a:pt x="3569" y="49276"/>
                          </a:lnTo>
                          <a:lnTo>
                            <a:pt x="3024" y="47764"/>
                          </a:lnTo>
                          <a:lnTo>
                            <a:pt x="5626" y="45223"/>
                          </a:lnTo>
                          <a:lnTo>
                            <a:pt x="6654" y="45707"/>
                          </a:lnTo>
                          <a:lnTo>
                            <a:pt x="8227" y="43650"/>
                          </a:lnTo>
                          <a:lnTo>
                            <a:pt x="8711" y="39053"/>
                          </a:lnTo>
                          <a:lnTo>
                            <a:pt x="8227" y="36996"/>
                          </a:lnTo>
                          <a:lnTo>
                            <a:pt x="7198" y="35424"/>
                          </a:lnTo>
                          <a:lnTo>
                            <a:pt x="7743" y="33367"/>
                          </a:lnTo>
                          <a:lnTo>
                            <a:pt x="9255" y="32883"/>
                          </a:lnTo>
                          <a:lnTo>
                            <a:pt x="11312" y="30826"/>
                          </a:lnTo>
                          <a:lnTo>
                            <a:pt x="13852" y="30826"/>
                          </a:lnTo>
                          <a:lnTo>
                            <a:pt x="15909" y="31855"/>
                          </a:lnTo>
                          <a:lnTo>
                            <a:pt x="18510" y="32399"/>
                          </a:lnTo>
                          <a:lnTo>
                            <a:pt x="18994" y="29798"/>
                          </a:lnTo>
                          <a:lnTo>
                            <a:pt x="18994" y="28770"/>
                          </a:lnTo>
                          <a:lnTo>
                            <a:pt x="18510" y="26168"/>
                          </a:lnTo>
                          <a:lnTo>
                            <a:pt x="17966" y="25685"/>
                          </a:lnTo>
                          <a:lnTo>
                            <a:pt x="15909" y="27197"/>
                          </a:lnTo>
                          <a:lnTo>
                            <a:pt x="14397" y="27197"/>
                          </a:lnTo>
                          <a:lnTo>
                            <a:pt x="11856" y="26713"/>
                          </a:lnTo>
                          <a:lnTo>
                            <a:pt x="9799" y="26713"/>
                          </a:lnTo>
                          <a:lnTo>
                            <a:pt x="8771" y="25141"/>
                          </a:lnTo>
                          <a:lnTo>
                            <a:pt x="10283" y="24112"/>
                          </a:lnTo>
                          <a:lnTo>
                            <a:pt x="11312" y="22056"/>
                          </a:lnTo>
                          <a:lnTo>
                            <a:pt x="11312" y="20483"/>
                          </a:lnTo>
                          <a:lnTo>
                            <a:pt x="13368" y="16369"/>
                          </a:lnTo>
                          <a:lnTo>
                            <a:pt x="12824" y="15341"/>
                          </a:lnTo>
                          <a:lnTo>
                            <a:pt x="13368" y="13284"/>
                          </a:lnTo>
                          <a:lnTo>
                            <a:pt x="13852" y="10744"/>
                          </a:lnTo>
                          <a:lnTo>
                            <a:pt x="14397" y="9715"/>
                          </a:lnTo>
                          <a:cubicBezTo>
                            <a:pt x="17845" y="5239"/>
                            <a:pt x="20748" y="5844"/>
                            <a:pt x="24680" y="4090"/>
                          </a:cubicBezTo>
                          <a:lnTo>
                            <a:pt x="26253" y="4634"/>
                          </a:lnTo>
                          <a:lnTo>
                            <a:pt x="27281" y="6147"/>
                          </a:lnTo>
                          <a:lnTo>
                            <a:pt x="27281" y="7659"/>
                          </a:lnTo>
                          <a:lnTo>
                            <a:pt x="27825" y="9715"/>
                          </a:lnTo>
                          <a:lnTo>
                            <a:pt x="28309" y="11288"/>
                          </a:lnTo>
                          <a:lnTo>
                            <a:pt x="30366" y="10744"/>
                          </a:lnTo>
                          <a:lnTo>
                            <a:pt x="30366" y="3545"/>
                          </a:lnTo>
                          <a:lnTo>
                            <a:pt x="30850" y="2033"/>
                          </a:lnTo>
                          <a:lnTo>
                            <a:pt x="32362" y="2033"/>
                          </a:lnTo>
                          <a:lnTo>
                            <a:pt x="34963" y="2517"/>
                          </a:lnTo>
                          <a:lnTo>
                            <a:pt x="41133" y="2517"/>
                          </a:lnTo>
                          <a:lnTo>
                            <a:pt x="42706" y="3062"/>
                          </a:lnTo>
                          <a:lnTo>
                            <a:pt x="45247" y="3062"/>
                          </a:lnTo>
                          <a:lnTo>
                            <a:pt x="47303" y="2517"/>
                          </a:lnTo>
                          <a:lnTo>
                            <a:pt x="48331" y="2033"/>
                          </a:lnTo>
                          <a:lnTo>
                            <a:pt x="51416" y="1489"/>
                          </a:lnTo>
                          <a:lnTo>
                            <a:pt x="52929" y="1005"/>
                          </a:lnTo>
                          <a:lnTo>
                            <a:pt x="57042" y="1005"/>
                          </a:lnTo>
                          <a:cubicBezTo>
                            <a:pt x="66297" y="-1657"/>
                            <a:pt x="60006" y="1852"/>
                            <a:pt x="67809" y="1489"/>
                          </a:cubicBezTo>
                        </a:path>
                      </a:pathLst>
                    </a:custGeom>
                    <a:grpFill/>
                    <a:ln w="6035" cap="flat">
                      <a:noFill/>
                      <a:prstDash val="solid"/>
                      <a:miter/>
                    </a:ln>
                  </p:spPr>
                  <p:txBody>
                    <a:bodyPr rtlCol="0" anchor="ctr"/>
                    <a:lstStyle/>
                    <a:p>
                      <a:endParaRPr lang="en-FI"/>
                    </a:p>
                  </p:txBody>
                </p:sp>
                <p:sp>
                  <p:nvSpPr>
                    <p:cNvPr id="1591" name="Freeform: Shape 1005">
                      <a:extLst>
                        <a:ext uri="{FF2B5EF4-FFF2-40B4-BE49-F238E27FC236}">
                          <a16:creationId xmlns:a16="http://schemas.microsoft.com/office/drawing/2014/main" id="{22D6D01C-18FC-711F-7C74-B69D74EBC64A}"/>
                        </a:ext>
                      </a:extLst>
                    </p:cNvPr>
                    <p:cNvSpPr/>
                    <p:nvPr/>
                  </p:nvSpPr>
                  <p:spPr>
                    <a:xfrm>
                      <a:off x="4881345" y="6352330"/>
                      <a:ext cx="22018" cy="16453"/>
                    </a:xfrm>
                    <a:custGeom>
                      <a:avLst/>
                      <a:gdLst>
                        <a:gd name="connsiteX0" fmla="*/ 5142 w 22018"/>
                        <a:gd name="connsiteY0" fmla="*/ 0 h 16453"/>
                        <a:gd name="connsiteX1" fmla="*/ 7682 w 22018"/>
                        <a:gd name="connsiteY1" fmla="*/ 1028 h 16453"/>
                        <a:gd name="connsiteX2" fmla="*/ 10223 w 22018"/>
                        <a:gd name="connsiteY2" fmla="*/ 2601 h 16453"/>
                        <a:gd name="connsiteX3" fmla="*/ 14336 w 22018"/>
                        <a:gd name="connsiteY3" fmla="*/ 3085 h 16453"/>
                        <a:gd name="connsiteX4" fmla="*/ 15364 w 22018"/>
                        <a:gd name="connsiteY4" fmla="*/ 5686 h 16453"/>
                        <a:gd name="connsiteX5" fmla="*/ 12279 w 22018"/>
                        <a:gd name="connsiteY5" fmla="*/ 7198 h 16453"/>
                        <a:gd name="connsiteX6" fmla="*/ 15909 w 22018"/>
                        <a:gd name="connsiteY6" fmla="*/ 8227 h 16453"/>
                        <a:gd name="connsiteX7" fmla="*/ 18994 w 22018"/>
                        <a:gd name="connsiteY7" fmla="*/ 10283 h 16453"/>
                        <a:gd name="connsiteX8" fmla="*/ 22018 w 22018"/>
                        <a:gd name="connsiteY8" fmla="*/ 11312 h 16453"/>
                        <a:gd name="connsiteX9" fmla="*/ 22018 w 22018"/>
                        <a:gd name="connsiteY9" fmla="*/ 16453 h 16453"/>
                        <a:gd name="connsiteX10" fmla="*/ 15364 w 22018"/>
                        <a:gd name="connsiteY10" fmla="*/ 15425 h 16453"/>
                        <a:gd name="connsiteX11" fmla="*/ 11251 w 22018"/>
                        <a:gd name="connsiteY11" fmla="*/ 13852 h 16453"/>
                        <a:gd name="connsiteX12" fmla="*/ 7138 w 22018"/>
                        <a:gd name="connsiteY12" fmla="*/ 13368 h 16453"/>
                        <a:gd name="connsiteX13" fmla="*/ 3569 w 22018"/>
                        <a:gd name="connsiteY13" fmla="*/ 12339 h 16453"/>
                        <a:gd name="connsiteX14" fmla="*/ 3085 w 22018"/>
                        <a:gd name="connsiteY14" fmla="*/ 8710 h 16453"/>
                        <a:gd name="connsiteX15" fmla="*/ 1996 w 22018"/>
                        <a:gd name="connsiteY15" fmla="*/ 6169 h 16453"/>
                        <a:gd name="connsiteX16" fmla="*/ 484 w 22018"/>
                        <a:gd name="connsiteY16" fmla="*/ 3629 h 16453"/>
                        <a:gd name="connsiteX17" fmla="*/ 0 w 22018"/>
                        <a:gd name="connsiteY17" fmla="*/ 1028 h 16453"/>
                        <a:gd name="connsiteX18" fmla="*/ 5142 w 22018"/>
                        <a:gd name="connsiteY18" fmla="*/ 0 h 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18" h="16453">
                          <a:moveTo>
                            <a:pt x="5142" y="0"/>
                          </a:moveTo>
                          <a:lnTo>
                            <a:pt x="7682" y="1028"/>
                          </a:lnTo>
                          <a:lnTo>
                            <a:pt x="10223" y="2601"/>
                          </a:lnTo>
                          <a:lnTo>
                            <a:pt x="14336" y="3085"/>
                          </a:lnTo>
                          <a:lnTo>
                            <a:pt x="15364" y="5686"/>
                          </a:lnTo>
                          <a:lnTo>
                            <a:pt x="12279" y="7198"/>
                          </a:lnTo>
                          <a:lnTo>
                            <a:pt x="15909" y="8227"/>
                          </a:lnTo>
                          <a:lnTo>
                            <a:pt x="18994" y="10283"/>
                          </a:lnTo>
                          <a:lnTo>
                            <a:pt x="22018" y="11312"/>
                          </a:lnTo>
                          <a:lnTo>
                            <a:pt x="22018" y="16453"/>
                          </a:lnTo>
                          <a:lnTo>
                            <a:pt x="15364" y="15425"/>
                          </a:lnTo>
                          <a:lnTo>
                            <a:pt x="11251" y="13852"/>
                          </a:lnTo>
                          <a:lnTo>
                            <a:pt x="7138" y="13368"/>
                          </a:lnTo>
                          <a:lnTo>
                            <a:pt x="3569" y="12339"/>
                          </a:lnTo>
                          <a:lnTo>
                            <a:pt x="3085" y="8710"/>
                          </a:lnTo>
                          <a:lnTo>
                            <a:pt x="1996" y="6169"/>
                          </a:lnTo>
                          <a:lnTo>
                            <a:pt x="484" y="3629"/>
                          </a:lnTo>
                          <a:lnTo>
                            <a:pt x="0" y="1028"/>
                          </a:lnTo>
                          <a:lnTo>
                            <a:pt x="5142" y="0"/>
                          </a:lnTo>
                        </a:path>
                      </a:pathLst>
                    </a:custGeom>
                    <a:grpFill/>
                    <a:ln w="6035" cap="flat">
                      <a:noFill/>
                      <a:prstDash val="solid"/>
                      <a:miter/>
                    </a:ln>
                  </p:spPr>
                  <p:txBody>
                    <a:bodyPr rtlCol="0" anchor="ctr"/>
                    <a:lstStyle/>
                    <a:p>
                      <a:endParaRPr lang="en-FI"/>
                    </a:p>
                  </p:txBody>
                </p:sp>
                <p:sp>
                  <p:nvSpPr>
                    <p:cNvPr id="1592" name="Freeform: Shape 1006">
                      <a:extLst>
                        <a:ext uri="{FF2B5EF4-FFF2-40B4-BE49-F238E27FC236}">
                          <a16:creationId xmlns:a16="http://schemas.microsoft.com/office/drawing/2014/main" id="{144B2FE6-E685-EC60-9D2B-2E9E654BBB84}"/>
                        </a:ext>
                      </a:extLst>
                    </p:cNvPr>
                    <p:cNvSpPr/>
                    <p:nvPr/>
                  </p:nvSpPr>
                  <p:spPr>
                    <a:xfrm>
                      <a:off x="4910562" y="6421590"/>
                      <a:ext cx="11795" cy="10827"/>
                    </a:xfrm>
                    <a:custGeom>
                      <a:avLst/>
                      <a:gdLst>
                        <a:gd name="connsiteX0" fmla="*/ 1573 w 11795"/>
                        <a:gd name="connsiteY0" fmla="*/ 0 h 10827"/>
                        <a:gd name="connsiteX1" fmla="*/ 5142 w 11795"/>
                        <a:gd name="connsiteY1" fmla="*/ 1029 h 10827"/>
                        <a:gd name="connsiteX2" fmla="*/ 8227 w 11795"/>
                        <a:gd name="connsiteY2" fmla="*/ 544 h 10827"/>
                        <a:gd name="connsiteX3" fmla="*/ 11796 w 11795"/>
                        <a:gd name="connsiteY3" fmla="*/ 1573 h 10827"/>
                        <a:gd name="connsiteX4" fmla="*/ 11796 w 11795"/>
                        <a:gd name="connsiteY4" fmla="*/ 4658 h 10827"/>
                        <a:gd name="connsiteX5" fmla="*/ 9739 w 11795"/>
                        <a:gd name="connsiteY5" fmla="*/ 6714 h 10827"/>
                        <a:gd name="connsiteX6" fmla="*/ 7198 w 11795"/>
                        <a:gd name="connsiteY6" fmla="*/ 8227 h 10827"/>
                        <a:gd name="connsiteX7" fmla="*/ 3629 w 11795"/>
                        <a:gd name="connsiteY7" fmla="*/ 10828 h 10827"/>
                        <a:gd name="connsiteX8" fmla="*/ 544 w 11795"/>
                        <a:gd name="connsiteY8" fmla="*/ 10828 h 10827"/>
                        <a:gd name="connsiteX9" fmla="*/ 0 w 11795"/>
                        <a:gd name="connsiteY9" fmla="*/ 6170 h 10827"/>
                        <a:gd name="connsiteX10" fmla="*/ 544 w 11795"/>
                        <a:gd name="connsiteY10" fmla="*/ 4658 h 10827"/>
                        <a:gd name="connsiteX11" fmla="*/ 1573 w 11795"/>
                        <a:gd name="connsiteY11" fmla="*/ 0 h 1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5" h="10827">
                          <a:moveTo>
                            <a:pt x="1573" y="0"/>
                          </a:moveTo>
                          <a:lnTo>
                            <a:pt x="5142" y="1029"/>
                          </a:lnTo>
                          <a:lnTo>
                            <a:pt x="8227" y="544"/>
                          </a:lnTo>
                          <a:lnTo>
                            <a:pt x="11796" y="1573"/>
                          </a:lnTo>
                          <a:lnTo>
                            <a:pt x="11796" y="4658"/>
                          </a:lnTo>
                          <a:lnTo>
                            <a:pt x="9739" y="6714"/>
                          </a:lnTo>
                          <a:lnTo>
                            <a:pt x="7198" y="8227"/>
                          </a:lnTo>
                          <a:lnTo>
                            <a:pt x="3629" y="10828"/>
                          </a:lnTo>
                          <a:lnTo>
                            <a:pt x="544" y="10828"/>
                          </a:lnTo>
                          <a:lnTo>
                            <a:pt x="0" y="6170"/>
                          </a:lnTo>
                          <a:lnTo>
                            <a:pt x="544" y="4658"/>
                          </a:lnTo>
                          <a:lnTo>
                            <a:pt x="1573" y="0"/>
                          </a:lnTo>
                        </a:path>
                      </a:pathLst>
                    </a:custGeom>
                    <a:grpFill/>
                    <a:ln w="6035" cap="flat">
                      <a:noFill/>
                      <a:prstDash val="solid"/>
                      <a:miter/>
                    </a:ln>
                  </p:spPr>
                  <p:txBody>
                    <a:bodyPr rtlCol="0" anchor="ctr"/>
                    <a:lstStyle/>
                    <a:p>
                      <a:endParaRPr lang="en-FI"/>
                    </a:p>
                  </p:txBody>
                </p:sp>
                <p:sp>
                  <p:nvSpPr>
                    <p:cNvPr id="1593" name="Freeform: Shape 1007">
                      <a:extLst>
                        <a:ext uri="{FF2B5EF4-FFF2-40B4-BE49-F238E27FC236}">
                          <a16:creationId xmlns:a16="http://schemas.microsoft.com/office/drawing/2014/main" id="{42864E3A-AF33-24B6-608A-CE0F6E914AA5}"/>
                        </a:ext>
                      </a:extLst>
                    </p:cNvPr>
                    <p:cNvSpPr/>
                    <p:nvPr/>
                  </p:nvSpPr>
                  <p:spPr>
                    <a:xfrm>
                      <a:off x="4958410" y="6504764"/>
                      <a:ext cx="32301" cy="18637"/>
                    </a:xfrm>
                    <a:custGeom>
                      <a:avLst/>
                      <a:gdLst>
                        <a:gd name="connsiteX0" fmla="*/ 18389 w 32301"/>
                        <a:gd name="connsiteY0" fmla="*/ 0 h 18637"/>
                        <a:gd name="connsiteX1" fmla="*/ 18389 w 32301"/>
                        <a:gd name="connsiteY1" fmla="*/ 2056 h 18637"/>
                        <a:gd name="connsiteX2" fmla="*/ 16877 w 32301"/>
                        <a:gd name="connsiteY2" fmla="*/ 5142 h 18637"/>
                        <a:gd name="connsiteX3" fmla="*/ 16877 w 32301"/>
                        <a:gd name="connsiteY3" fmla="*/ 6654 h 18637"/>
                        <a:gd name="connsiteX4" fmla="*/ 27644 w 32301"/>
                        <a:gd name="connsiteY4" fmla="*/ 9195 h 18637"/>
                        <a:gd name="connsiteX5" fmla="*/ 29217 w 32301"/>
                        <a:gd name="connsiteY5" fmla="*/ 10222 h 18637"/>
                        <a:gd name="connsiteX6" fmla="*/ 31273 w 32301"/>
                        <a:gd name="connsiteY6" fmla="*/ 11251 h 18637"/>
                        <a:gd name="connsiteX7" fmla="*/ 32302 w 32301"/>
                        <a:gd name="connsiteY7" fmla="*/ 12280 h 18637"/>
                        <a:gd name="connsiteX8" fmla="*/ 32302 w 32301"/>
                        <a:gd name="connsiteY8" fmla="*/ 13792 h 18637"/>
                        <a:gd name="connsiteX9" fmla="*/ 29701 w 32301"/>
                        <a:gd name="connsiteY9" fmla="*/ 15848 h 18637"/>
                        <a:gd name="connsiteX10" fmla="*/ 28188 w 32301"/>
                        <a:gd name="connsiteY10" fmla="*/ 16393 h 18637"/>
                        <a:gd name="connsiteX11" fmla="*/ 9195 w 32301"/>
                        <a:gd name="connsiteY11" fmla="*/ 16393 h 18637"/>
                        <a:gd name="connsiteX12" fmla="*/ 6654 w 32301"/>
                        <a:gd name="connsiteY12" fmla="*/ 15848 h 18637"/>
                        <a:gd name="connsiteX13" fmla="*/ 5626 w 32301"/>
                        <a:gd name="connsiteY13" fmla="*/ 13792 h 18637"/>
                        <a:gd name="connsiteX14" fmla="*/ 5626 w 32301"/>
                        <a:gd name="connsiteY14" fmla="*/ 12280 h 18637"/>
                        <a:gd name="connsiteX15" fmla="*/ 5142 w 32301"/>
                        <a:gd name="connsiteY15" fmla="*/ 10767 h 18637"/>
                        <a:gd name="connsiteX16" fmla="*/ 2541 w 32301"/>
                        <a:gd name="connsiteY16" fmla="*/ 9739 h 18637"/>
                        <a:gd name="connsiteX17" fmla="*/ 1028 w 32301"/>
                        <a:gd name="connsiteY17" fmla="*/ 9739 h 18637"/>
                        <a:gd name="connsiteX18" fmla="*/ 0 w 32301"/>
                        <a:gd name="connsiteY18" fmla="*/ 7682 h 18637"/>
                        <a:gd name="connsiteX19" fmla="*/ 484 w 32301"/>
                        <a:gd name="connsiteY19" fmla="*/ 6654 h 18637"/>
                        <a:gd name="connsiteX20" fmla="*/ 11796 w 32301"/>
                        <a:gd name="connsiteY20" fmla="*/ 3569 h 18637"/>
                        <a:gd name="connsiteX21" fmla="*/ 13308 w 32301"/>
                        <a:gd name="connsiteY21" fmla="*/ 3024 h 18637"/>
                        <a:gd name="connsiteX22" fmla="*/ 13852 w 32301"/>
                        <a:gd name="connsiteY22" fmla="*/ 2541 h 18637"/>
                        <a:gd name="connsiteX23" fmla="*/ 14336 w 32301"/>
                        <a:gd name="connsiteY23" fmla="*/ 2541 h 18637"/>
                        <a:gd name="connsiteX24" fmla="*/ 15364 w 32301"/>
                        <a:gd name="connsiteY24" fmla="*/ 1512 h 18637"/>
                        <a:gd name="connsiteX25" fmla="*/ 18449 w 32301"/>
                        <a:gd name="connsiteY25" fmla="*/ 0 h 1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301" h="18637">
                          <a:moveTo>
                            <a:pt x="18389" y="0"/>
                          </a:moveTo>
                          <a:lnTo>
                            <a:pt x="18389" y="2056"/>
                          </a:lnTo>
                          <a:lnTo>
                            <a:pt x="16877" y="5142"/>
                          </a:lnTo>
                          <a:lnTo>
                            <a:pt x="16877" y="6654"/>
                          </a:lnTo>
                          <a:cubicBezTo>
                            <a:pt x="22563" y="6291"/>
                            <a:pt x="22139" y="7743"/>
                            <a:pt x="27644" y="9195"/>
                          </a:cubicBezTo>
                          <a:lnTo>
                            <a:pt x="29217" y="10222"/>
                          </a:lnTo>
                          <a:lnTo>
                            <a:pt x="31273" y="11251"/>
                          </a:lnTo>
                          <a:lnTo>
                            <a:pt x="32302" y="12280"/>
                          </a:lnTo>
                          <a:lnTo>
                            <a:pt x="32302" y="13792"/>
                          </a:lnTo>
                          <a:lnTo>
                            <a:pt x="29701" y="15848"/>
                          </a:lnTo>
                          <a:lnTo>
                            <a:pt x="28188" y="16393"/>
                          </a:lnTo>
                          <a:cubicBezTo>
                            <a:pt x="17240" y="15425"/>
                            <a:pt x="22926" y="21897"/>
                            <a:pt x="9195" y="16393"/>
                          </a:cubicBezTo>
                          <a:lnTo>
                            <a:pt x="6654" y="15848"/>
                          </a:lnTo>
                          <a:lnTo>
                            <a:pt x="5626" y="13792"/>
                          </a:lnTo>
                          <a:lnTo>
                            <a:pt x="5626" y="12280"/>
                          </a:lnTo>
                          <a:lnTo>
                            <a:pt x="5142" y="10767"/>
                          </a:lnTo>
                          <a:lnTo>
                            <a:pt x="2541" y="9739"/>
                          </a:lnTo>
                          <a:lnTo>
                            <a:pt x="1028" y="9739"/>
                          </a:lnTo>
                          <a:lnTo>
                            <a:pt x="0" y="7682"/>
                          </a:lnTo>
                          <a:lnTo>
                            <a:pt x="484" y="6654"/>
                          </a:lnTo>
                          <a:cubicBezTo>
                            <a:pt x="4537" y="5988"/>
                            <a:pt x="7198" y="2903"/>
                            <a:pt x="11796" y="3569"/>
                          </a:cubicBezTo>
                          <a:lnTo>
                            <a:pt x="13308" y="3024"/>
                          </a:lnTo>
                          <a:lnTo>
                            <a:pt x="13852" y="2541"/>
                          </a:lnTo>
                          <a:lnTo>
                            <a:pt x="14336" y="2541"/>
                          </a:lnTo>
                          <a:lnTo>
                            <a:pt x="15364" y="1512"/>
                          </a:lnTo>
                          <a:lnTo>
                            <a:pt x="18449" y="0"/>
                          </a:lnTo>
                        </a:path>
                      </a:pathLst>
                    </a:custGeom>
                    <a:grpFill/>
                    <a:ln w="6035" cap="flat">
                      <a:noFill/>
                      <a:prstDash val="solid"/>
                      <a:miter/>
                    </a:ln>
                  </p:spPr>
                  <p:txBody>
                    <a:bodyPr rtlCol="0" anchor="ctr"/>
                    <a:lstStyle/>
                    <a:p>
                      <a:endParaRPr lang="en-FI"/>
                    </a:p>
                  </p:txBody>
                </p:sp>
                <p:sp>
                  <p:nvSpPr>
                    <p:cNvPr id="1594" name="Freeform: Shape 1009">
                      <a:extLst>
                        <a:ext uri="{FF2B5EF4-FFF2-40B4-BE49-F238E27FC236}">
                          <a16:creationId xmlns:a16="http://schemas.microsoft.com/office/drawing/2014/main" id="{F39D716B-9508-2B98-F450-AB1BE098C870}"/>
                        </a:ext>
                      </a:extLst>
                    </p:cNvPr>
                    <p:cNvSpPr/>
                    <p:nvPr/>
                  </p:nvSpPr>
                  <p:spPr>
                    <a:xfrm>
                      <a:off x="4973714" y="6431873"/>
                      <a:ext cx="9194" cy="13368"/>
                    </a:xfrm>
                    <a:custGeom>
                      <a:avLst/>
                      <a:gdLst>
                        <a:gd name="connsiteX0" fmla="*/ 2541 w 9194"/>
                        <a:gd name="connsiteY0" fmla="*/ 0 h 13368"/>
                        <a:gd name="connsiteX1" fmla="*/ 4113 w 9194"/>
                        <a:gd name="connsiteY1" fmla="*/ 3085 h 13368"/>
                        <a:gd name="connsiteX2" fmla="*/ 3085 w 9194"/>
                        <a:gd name="connsiteY2" fmla="*/ 5626 h 13368"/>
                        <a:gd name="connsiteX3" fmla="*/ 5081 w 9194"/>
                        <a:gd name="connsiteY3" fmla="*/ 8227 h 13368"/>
                        <a:gd name="connsiteX4" fmla="*/ 6654 w 9194"/>
                        <a:gd name="connsiteY4" fmla="*/ 9740 h 13368"/>
                        <a:gd name="connsiteX5" fmla="*/ 9195 w 9194"/>
                        <a:gd name="connsiteY5" fmla="*/ 9740 h 13368"/>
                        <a:gd name="connsiteX6" fmla="*/ 8711 w 9194"/>
                        <a:gd name="connsiteY6" fmla="*/ 13369 h 13368"/>
                        <a:gd name="connsiteX7" fmla="*/ 4597 w 9194"/>
                        <a:gd name="connsiteY7" fmla="*/ 13369 h 13368"/>
                        <a:gd name="connsiteX8" fmla="*/ 1512 w 9194"/>
                        <a:gd name="connsiteY8" fmla="*/ 11796 h 13368"/>
                        <a:gd name="connsiteX9" fmla="*/ 1512 w 9194"/>
                        <a:gd name="connsiteY9" fmla="*/ 6654 h 13368"/>
                        <a:gd name="connsiteX10" fmla="*/ 0 w 9194"/>
                        <a:gd name="connsiteY10" fmla="*/ 3569 h 13368"/>
                        <a:gd name="connsiteX11" fmla="*/ 1512 w 9194"/>
                        <a:gd name="connsiteY11" fmla="*/ 2541 h 13368"/>
                        <a:gd name="connsiteX12" fmla="*/ 2541 w 9194"/>
                        <a:gd name="connsiteY12" fmla="*/ 0 h 1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94" h="13368">
                          <a:moveTo>
                            <a:pt x="2541" y="0"/>
                          </a:moveTo>
                          <a:lnTo>
                            <a:pt x="4113" y="3085"/>
                          </a:lnTo>
                          <a:lnTo>
                            <a:pt x="3085" y="5626"/>
                          </a:lnTo>
                          <a:lnTo>
                            <a:pt x="5081" y="8227"/>
                          </a:lnTo>
                          <a:lnTo>
                            <a:pt x="6654" y="9740"/>
                          </a:lnTo>
                          <a:lnTo>
                            <a:pt x="9195" y="9740"/>
                          </a:lnTo>
                          <a:lnTo>
                            <a:pt x="8711" y="13369"/>
                          </a:lnTo>
                          <a:lnTo>
                            <a:pt x="4597" y="13369"/>
                          </a:lnTo>
                          <a:lnTo>
                            <a:pt x="1512" y="11796"/>
                          </a:lnTo>
                          <a:lnTo>
                            <a:pt x="1512" y="6654"/>
                          </a:lnTo>
                          <a:lnTo>
                            <a:pt x="0" y="3569"/>
                          </a:lnTo>
                          <a:lnTo>
                            <a:pt x="1512" y="2541"/>
                          </a:lnTo>
                          <a:lnTo>
                            <a:pt x="2541" y="0"/>
                          </a:lnTo>
                        </a:path>
                      </a:pathLst>
                    </a:custGeom>
                    <a:grpFill/>
                    <a:ln w="6035" cap="flat">
                      <a:noFill/>
                      <a:prstDash val="solid"/>
                      <a:miter/>
                    </a:ln>
                  </p:spPr>
                  <p:txBody>
                    <a:bodyPr rtlCol="0" anchor="ctr"/>
                    <a:lstStyle/>
                    <a:p>
                      <a:endParaRPr lang="en-FI"/>
                    </a:p>
                  </p:txBody>
                </p:sp>
                <p:sp>
                  <p:nvSpPr>
                    <p:cNvPr id="1595" name="Freeform: Shape 1011">
                      <a:extLst>
                        <a:ext uri="{FF2B5EF4-FFF2-40B4-BE49-F238E27FC236}">
                          <a16:creationId xmlns:a16="http://schemas.microsoft.com/office/drawing/2014/main" id="{7463AFFB-8C9A-369F-72FB-22F94F445848}"/>
                        </a:ext>
                      </a:extLst>
                    </p:cNvPr>
                    <p:cNvSpPr/>
                    <p:nvPr/>
                  </p:nvSpPr>
                  <p:spPr>
                    <a:xfrm>
                      <a:off x="4952119" y="6391345"/>
                      <a:ext cx="35447" cy="25164"/>
                    </a:xfrm>
                    <a:custGeom>
                      <a:avLst/>
                      <a:gdLst>
                        <a:gd name="connsiteX0" fmla="*/ 28733 w 35447"/>
                        <a:gd name="connsiteY0" fmla="*/ 2541 h 25164"/>
                        <a:gd name="connsiteX1" fmla="*/ 31818 w 35447"/>
                        <a:gd name="connsiteY1" fmla="*/ 3569 h 25164"/>
                        <a:gd name="connsiteX2" fmla="*/ 33874 w 35447"/>
                        <a:gd name="connsiteY2" fmla="*/ 4597 h 25164"/>
                        <a:gd name="connsiteX3" fmla="*/ 35447 w 35447"/>
                        <a:gd name="connsiteY3" fmla="*/ 6170 h 25164"/>
                        <a:gd name="connsiteX4" fmla="*/ 32846 w 35447"/>
                        <a:gd name="connsiteY4" fmla="*/ 8710 h 25164"/>
                        <a:gd name="connsiteX5" fmla="*/ 31334 w 35447"/>
                        <a:gd name="connsiteY5" fmla="*/ 10767 h 25164"/>
                        <a:gd name="connsiteX6" fmla="*/ 31818 w 35447"/>
                        <a:gd name="connsiteY6" fmla="*/ 13368 h 25164"/>
                        <a:gd name="connsiteX7" fmla="*/ 31334 w 35447"/>
                        <a:gd name="connsiteY7" fmla="*/ 16393 h 25164"/>
                        <a:gd name="connsiteX8" fmla="*/ 30305 w 35447"/>
                        <a:gd name="connsiteY8" fmla="*/ 18450 h 25164"/>
                        <a:gd name="connsiteX9" fmla="*/ 28249 w 35447"/>
                        <a:gd name="connsiteY9" fmla="*/ 17965 h 25164"/>
                        <a:gd name="connsiteX10" fmla="*/ 26192 w 35447"/>
                        <a:gd name="connsiteY10" fmla="*/ 18994 h 25164"/>
                        <a:gd name="connsiteX11" fmla="*/ 26192 w 35447"/>
                        <a:gd name="connsiteY11" fmla="*/ 21050 h 25164"/>
                        <a:gd name="connsiteX12" fmla="*/ 27765 w 35447"/>
                        <a:gd name="connsiteY12" fmla="*/ 23107 h 25164"/>
                        <a:gd name="connsiteX13" fmla="*/ 27220 w 35447"/>
                        <a:gd name="connsiteY13" fmla="*/ 24619 h 25164"/>
                        <a:gd name="connsiteX14" fmla="*/ 23652 w 35447"/>
                        <a:gd name="connsiteY14" fmla="*/ 25164 h 25164"/>
                        <a:gd name="connsiteX15" fmla="*/ 17482 w 35447"/>
                        <a:gd name="connsiteY15" fmla="*/ 24135 h 25164"/>
                        <a:gd name="connsiteX16" fmla="*/ 15425 w 35447"/>
                        <a:gd name="connsiteY16" fmla="*/ 23591 h 25164"/>
                        <a:gd name="connsiteX17" fmla="*/ 12340 w 35447"/>
                        <a:gd name="connsiteY17" fmla="*/ 22563 h 25164"/>
                        <a:gd name="connsiteX18" fmla="*/ 8771 w 35447"/>
                        <a:gd name="connsiteY18" fmla="*/ 21050 h 25164"/>
                        <a:gd name="connsiteX19" fmla="*/ 7198 w 35447"/>
                        <a:gd name="connsiteY19" fmla="*/ 18994 h 25164"/>
                        <a:gd name="connsiteX20" fmla="*/ 6714 w 35447"/>
                        <a:gd name="connsiteY20" fmla="*/ 16393 h 25164"/>
                        <a:gd name="connsiteX21" fmla="*/ 5686 w 35447"/>
                        <a:gd name="connsiteY21" fmla="*/ 15365 h 25164"/>
                        <a:gd name="connsiteX22" fmla="*/ 3629 w 35447"/>
                        <a:gd name="connsiteY22" fmla="*/ 15365 h 25164"/>
                        <a:gd name="connsiteX23" fmla="*/ 2057 w 35447"/>
                        <a:gd name="connsiteY23" fmla="*/ 13852 h 25164"/>
                        <a:gd name="connsiteX24" fmla="*/ 3085 w 35447"/>
                        <a:gd name="connsiteY24" fmla="*/ 11795 h 25164"/>
                        <a:gd name="connsiteX25" fmla="*/ 4658 w 35447"/>
                        <a:gd name="connsiteY25" fmla="*/ 11312 h 25164"/>
                        <a:gd name="connsiteX26" fmla="*/ 4113 w 35447"/>
                        <a:gd name="connsiteY26" fmla="*/ 7682 h 25164"/>
                        <a:gd name="connsiteX27" fmla="*/ 3085 w 35447"/>
                        <a:gd name="connsiteY27" fmla="*/ 5626 h 25164"/>
                        <a:gd name="connsiteX28" fmla="*/ 544 w 35447"/>
                        <a:gd name="connsiteY28" fmla="*/ 4114 h 25164"/>
                        <a:gd name="connsiteX29" fmla="*/ 0 w 35447"/>
                        <a:gd name="connsiteY29" fmla="*/ 1512 h 25164"/>
                        <a:gd name="connsiteX30" fmla="*/ 2601 w 35447"/>
                        <a:gd name="connsiteY30" fmla="*/ 1512 h 25164"/>
                        <a:gd name="connsiteX31" fmla="*/ 7198 w 35447"/>
                        <a:gd name="connsiteY31" fmla="*/ 2056 h 25164"/>
                        <a:gd name="connsiteX32" fmla="*/ 10283 w 35447"/>
                        <a:gd name="connsiteY32" fmla="*/ 2541 h 25164"/>
                        <a:gd name="connsiteX33" fmla="*/ 12340 w 35447"/>
                        <a:gd name="connsiteY33" fmla="*/ 2056 h 25164"/>
                        <a:gd name="connsiteX34" fmla="*/ 13852 w 35447"/>
                        <a:gd name="connsiteY34" fmla="*/ 0 h 25164"/>
                        <a:gd name="connsiteX35" fmla="*/ 17482 w 35447"/>
                        <a:gd name="connsiteY35" fmla="*/ 0 h 25164"/>
                        <a:gd name="connsiteX36" fmla="*/ 18994 w 35447"/>
                        <a:gd name="connsiteY36" fmla="*/ 544 h 25164"/>
                        <a:gd name="connsiteX37" fmla="*/ 21051 w 35447"/>
                        <a:gd name="connsiteY37" fmla="*/ 1029 h 25164"/>
                        <a:gd name="connsiteX38" fmla="*/ 28733 w 35447"/>
                        <a:gd name="connsiteY38" fmla="*/ 2541 h 2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447" h="25164">
                          <a:moveTo>
                            <a:pt x="28733" y="2541"/>
                          </a:moveTo>
                          <a:lnTo>
                            <a:pt x="31818" y="3569"/>
                          </a:lnTo>
                          <a:lnTo>
                            <a:pt x="33874" y="4597"/>
                          </a:lnTo>
                          <a:lnTo>
                            <a:pt x="35447" y="6170"/>
                          </a:lnTo>
                          <a:lnTo>
                            <a:pt x="32846" y="8710"/>
                          </a:lnTo>
                          <a:lnTo>
                            <a:pt x="31334" y="10767"/>
                          </a:lnTo>
                          <a:lnTo>
                            <a:pt x="31818" y="13368"/>
                          </a:lnTo>
                          <a:lnTo>
                            <a:pt x="31334" y="16393"/>
                          </a:lnTo>
                          <a:lnTo>
                            <a:pt x="30305" y="18450"/>
                          </a:lnTo>
                          <a:lnTo>
                            <a:pt x="28249" y="17965"/>
                          </a:lnTo>
                          <a:lnTo>
                            <a:pt x="26192" y="18994"/>
                          </a:lnTo>
                          <a:lnTo>
                            <a:pt x="26192" y="21050"/>
                          </a:lnTo>
                          <a:lnTo>
                            <a:pt x="27765" y="23107"/>
                          </a:lnTo>
                          <a:lnTo>
                            <a:pt x="27220" y="24619"/>
                          </a:lnTo>
                          <a:lnTo>
                            <a:pt x="23652" y="25164"/>
                          </a:lnTo>
                          <a:lnTo>
                            <a:pt x="17482" y="24135"/>
                          </a:lnTo>
                          <a:lnTo>
                            <a:pt x="15425" y="23591"/>
                          </a:lnTo>
                          <a:lnTo>
                            <a:pt x="12340" y="22563"/>
                          </a:lnTo>
                          <a:lnTo>
                            <a:pt x="8771" y="21050"/>
                          </a:lnTo>
                          <a:lnTo>
                            <a:pt x="7198" y="18994"/>
                          </a:lnTo>
                          <a:lnTo>
                            <a:pt x="6714" y="16393"/>
                          </a:lnTo>
                          <a:lnTo>
                            <a:pt x="5686" y="15365"/>
                          </a:lnTo>
                          <a:lnTo>
                            <a:pt x="3629" y="15365"/>
                          </a:lnTo>
                          <a:lnTo>
                            <a:pt x="2057" y="13852"/>
                          </a:lnTo>
                          <a:lnTo>
                            <a:pt x="3085" y="11795"/>
                          </a:lnTo>
                          <a:lnTo>
                            <a:pt x="4658" y="11312"/>
                          </a:lnTo>
                          <a:lnTo>
                            <a:pt x="4113" y="7682"/>
                          </a:lnTo>
                          <a:lnTo>
                            <a:pt x="3085" y="5626"/>
                          </a:lnTo>
                          <a:lnTo>
                            <a:pt x="544" y="4114"/>
                          </a:lnTo>
                          <a:lnTo>
                            <a:pt x="0" y="1512"/>
                          </a:lnTo>
                          <a:lnTo>
                            <a:pt x="2601" y="1512"/>
                          </a:lnTo>
                          <a:lnTo>
                            <a:pt x="7198" y="2056"/>
                          </a:lnTo>
                          <a:lnTo>
                            <a:pt x="10283" y="2541"/>
                          </a:lnTo>
                          <a:lnTo>
                            <a:pt x="12340" y="2056"/>
                          </a:lnTo>
                          <a:lnTo>
                            <a:pt x="13852" y="0"/>
                          </a:lnTo>
                          <a:lnTo>
                            <a:pt x="17482" y="0"/>
                          </a:lnTo>
                          <a:lnTo>
                            <a:pt x="18994" y="544"/>
                          </a:lnTo>
                          <a:lnTo>
                            <a:pt x="21051" y="1029"/>
                          </a:lnTo>
                          <a:lnTo>
                            <a:pt x="28733" y="2541"/>
                          </a:lnTo>
                        </a:path>
                      </a:pathLst>
                    </a:custGeom>
                    <a:grpFill/>
                    <a:ln w="6035" cap="flat">
                      <a:noFill/>
                      <a:prstDash val="solid"/>
                      <a:miter/>
                    </a:ln>
                  </p:spPr>
                  <p:txBody>
                    <a:bodyPr rtlCol="0" anchor="ctr"/>
                    <a:lstStyle/>
                    <a:p>
                      <a:endParaRPr lang="en-FI"/>
                    </a:p>
                  </p:txBody>
                </p:sp>
                <p:sp>
                  <p:nvSpPr>
                    <p:cNvPr id="1596" name="Freeform: Shape 1024">
                      <a:extLst>
                        <a:ext uri="{FF2B5EF4-FFF2-40B4-BE49-F238E27FC236}">
                          <a16:creationId xmlns:a16="http://schemas.microsoft.com/office/drawing/2014/main" id="{850A2EF1-33F3-82F5-E4F0-C99B9E8DAC81}"/>
                        </a:ext>
                      </a:extLst>
                    </p:cNvPr>
                    <p:cNvSpPr/>
                    <p:nvPr/>
                  </p:nvSpPr>
                  <p:spPr>
                    <a:xfrm>
                      <a:off x="4886003" y="6277866"/>
                      <a:ext cx="11251" cy="20566"/>
                    </a:xfrm>
                    <a:custGeom>
                      <a:avLst/>
                      <a:gdLst>
                        <a:gd name="connsiteX0" fmla="*/ 3024 w 11251"/>
                        <a:gd name="connsiteY0" fmla="*/ 61 h 20566"/>
                        <a:gd name="connsiteX1" fmla="*/ 6109 w 11251"/>
                        <a:gd name="connsiteY1" fmla="*/ 1089 h 20566"/>
                        <a:gd name="connsiteX2" fmla="*/ 8650 w 11251"/>
                        <a:gd name="connsiteY2" fmla="*/ 2117 h 20566"/>
                        <a:gd name="connsiteX3" fmla="*/ 10162 w 11251"/>
                        <a:gd name="connsiteY3" fmla="*/ 4174 h 20566"/>
                        <a:gd name="connsiteX4" fmla="*/ 10707 w 11251"/>
                        <a:gd name="connsiteY4" fmla="*/ 7743 h 20566"/>
                        <a:gd name="connsiteX5" fmla="*/ 11251 w 11251"/>
                        <a:gd name="connsiteY5" fmla="*/ 9799 h 20566"/>
                        <a:gd name="connsiteX6" fmla="*/ 10223 w 11251"/>
                        <a:gd name="connsiteY6" fmla="*/ 11372 h 20566"/>
                        <a:gd name="connsiteX7" fmla="*/ 8166 w 11251"/>
                        <a:gd name="connsiteY7" fmla="*/ 11856 h 20566"/>
                        <a:gd name="connsiteX8" fmla="*/ 6593 w 11251"/>
                        <a:gd name="connsiteY8" fmla="*/ 12884 h 20566"/>
                        <a:gd name="connsiteX9" fmla="*/ 7138 w 11251"/>
                        <a:gd name="connsiteY9" fmla="*/ 14397 h 20566"/>
                        <a:gd name="connsiteX10" fmla="*/ 7682 w 11251"/>
                        <a:gd name="connsiteY10" fmla="*/ 14941 h 20566"/>
                        <a:gd name="connsiteX11" fmla="*/ 7682 w 11251"/>
                        <a:gd name="connsiteY11" fmla="*/ 16998 h 20566"/>
                        <a:gd name="connsiteX12" fmla="*/ 8166 w 11251"/>
                        <a:gd name="connsiteY12" fmla="*/ 19538 h 20566"/>
                        <a:gd name="connsiteX13" fmla="*/ 6109 w 11251"/>
                        <a:gd name="connsiteY13" fmla="*/ 20567 h 20566"/>
                        <a:gd name="connsiteX14" fmla="*/ 3569 w 11251"/>
                        <a:gd name="connsiteY14" fmla="*/ 18994 h 20566"/>
                        <a:gd name="connsiteX15" fmla="*/ 1512 w 11251"/>
                        <a:gd name="connsiteY15" fmla="*/ 11796 h 20566"/>
                        <a:gd name="connsiteX16" fmla="*/ 0 w 11251"/>
                        <a:gd name="connsiteY16" fmla="*/ 9255 h 20566"/>
                        <a:gd name="connsiteX17" fmla="*/ 1028 w 11251"/>
                        <a:gd name="connsiteY17" fmla="*/ 6714 h 20566"/>
                        <a:gd name="connsiteX18" fmla="*/ 2601 w 11251"/>
                        <a:gd name="connsiteY18" fmla="*/ 5142 h 20566"/>
                        <a:gd name="connsiteX19" fmla="*/ 2601 w 11251"/>
                        <a:gd name="connsiteY19" fmla="*/ 4113 h 20566"/>
                        <a:gd name="connsiteX20" fmla="*/ 2117 w 11251"/>
                        <a:gd name="connsiteY20" fmla="*/ 1512 h 20566"/>
                        <a:gd name="connsiteX21" fmla="*/ 3145 w 11251"/>
                        <a:gd name="connsiteY21" fmla="*/ 0 h 2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51" h="20566">
                          <a:moveTo>
                            <a:pt x="3024" y="61"/>
                          </a:moveTo>
                          <a:lnTo>
                            <a:pt x="6109" y="1089"/>
                          </a:lnTo>
                          <a:lnTo>
                            <a:pt x="8650" y="2117"/>
                          </a:lnTo>
                          <a:lnTo>
                            <a:pt x="10162" y="4174"/>
                          </a:lnTo>
                          <a:lnTo>
                            <a:pt x="10707" y="7743"/>
                          </a:lnTo>
                          <a:lnTo>
                            <a:pt x="11251" y="9799"/>
                          </a:lnTo>
                          <a:lnTo>
                            <a:pt x="10223" y="11372"/>
                          </a:lnTo>
                          <a:lnTo>
                            <a:pt x="8166" y="11856"/>
                          </a:lnTo>
                          <a:lnTo>
                            <a:pt x="6593" y="12884"/>
                          </a:lnTo>
                          <a:lnTo>
                            <a:pt x="7138" y="14397"/>
                          </a:lnTo>
                          <a:lnTo>
                            <a:pt x="7682" y="14941"/>
                          </a:lnTo>
                          <a:lnTo>
                            <a:pt x="7682" y="16998"/>
                          </a:lnTo>
                          <a:lnTo>
                            <a:pt x="8166" y="19538"/>
                          </a:lnTo>
                          <a:lnTo>
                            <a:pt x="6109" y="20567"/>
                          </a:lnTo>
                          <a:lnTo>
                            <a:pt x="3569" y="18994"/>
                          </a:lnTo>
                          <a:cubicBezTo>
                            <a:pt x="4597" y="14578"/>
                            <a:pt x="7198" y="13671"/>
                            <a:pt x="1512" y="11796"/>
                          </a:cubicBezTo>
                          <a:lnTo>
                            <a:pt x="0" y="9255"/>
                          </a:lnTo>
                          <a:lnTo>
                            <a:pt x="1028" y="6714"/>
                          </a:lnTo>
                          <a:lnTo>
                            <a:pt x="2601" y="5142"/>
                          </a:lnTo>
                          <a:lnTo>
                            <a:pt x="2601" y="4113"/>
                          </a:lnTo>
                          <a:lnTo>
                            <a:pt x="2117" y="1512"/>
                          </a:lnTo>
                          <a:lnTo>
                            <a:pt x="3145" y="0"/>
                          </a:lnTo>
                        </a:path>
                      </a:pathLst>
                    </a:custGeom>
                    <a:grpFill/>
                    <a:ln w="6035" cap="flat">
                      <a:noFill/>
                      <a:prstDash val="solid"/>
                      <a:miter/>
                    </a:ln>
                  </p:spPr>
                  <p:txBody>
                    <a:bodyPr rtlCol="0" anchor="ctr"/>
                    <a:lstStyle/>
                    <a:p>
                      <a:endParaRPr lang="en-FI"/>
                    </a:p>
                  </p:txBody>
                </p:sp>
                <p:sp>
                  <p:nvSpPr>
                    <p:cNvPr id="1597" name="Freeform: Shape 1025">
                      <a:extLst>
                        <a:ext uri="{FF2B5EF4-FFF2-40B4-BE49-F238E27FC236}">
                          <a16:creationId xmlns:a16="http://schemas.microsoft.com/office/drawing/2014/main" id="{92BCE60E-CB67-15AB-20C4-D1855E0FF819}"/>
                        </a:ext>
                      </a:extLst>
                    </p:cNvPr>
                    <p:cNvSpPr/>
                    <p:nvPr/>
                  </p:nvSpPr>
                  <p:spPr>
                    <a:xfrm>
                      <a:off x="4897375" y="6298372"/>
                      <a:ext cx="12702" cy="28249"/>
                    </a:xfrm>
                    <a:custGeom>
                      <a:avLst/>
                      <a:gdLst>
                        <a:gd name="connsiteX0" fmla="*/ 2964 w 12702"/>
                        <a:gd name="connsiteY0" fmla="*/ 61 h 28249"/>
                        <a:gd name="connsiteX1" fmla="*/ 7077 w 12702"/>
                        <a:gd name="connsiteY1" fmla="*/ 2117 h 28249"/>
                        <a:gd name="connsiteX2" fmla="*/ 9134 w 12702"/>
                        <a:gd name="connsiteY2" fmla="*/ 9316 h 28249"/>
                        <a:gd name="connsiteX3" fmla="*/ 9618 w 12702"/>
                        <a:gd name="connsiteY3" fmla="*/ 12401 h 28249"/>
                        <a:gd name="connsiteX4" fmla="*/ 9134 w 12702"/>
                        <a:gd name="connsiteY4" fmla="*/ 12401 h 28249"/>
                        <a:gd name="connsiteX5" fmla="*/ 10162 w 12702"/>
                        <a:gd name="connsiteY5" fmla="*/ 14457 h 28249"/>
                        <a:gd name="connsiteX6" fmla="*/ 11191 w 12702"/>
                        <a:gd name="connsiteY6" fmla="*/ 14941 h 28249"/>
                        <a:gd name="connsiteX7" fmla="*/ 12219 w 12702"/>
                        <a:gd name="connsiteY7" fmla="*/ 18510 h 28249"/>
                        <a:gd name="connsiteX8" fmla="*/ 11675 w 12702"/>
                        <a:gd name="connsiteY8" fmla="*/ 20567 h 28249"/>
                        <a:gd name="connsiteX9" fmla="*/ 12703 w 12702"/>
                        <a:gd name="connsiteY9" fmla="*/ 23652 h 28249"/>
                        <a:gd name="connsiteX10" fmla="*/ 11675 w 12702"/>
                        <a:gd name="connsiteY10" fmla="*/ 26737 h 28249"/>
                        <a:gd name="connsiteX11" fmla="*/ 10162 w 12702"/>
                        <a:gd name="connsiteY11" fmla="*/ 28249 h 28249"/>
                        <a:gd name="connsiteX12" fmla="*/ 7622 w 12702"/>
                        <a:gd name="connsiteY12" fmla="*/ 28249 h 28249"/>
                        <a:gd name="connsiteX13" fmla="*/ 7622 w 12702"/>
                        <a:gd name="connsiteY13" fmla="*/ 25164 h 28249"/>
                        <a:gd name="connsiteX14" fmla="*/ 9678 w 12702"/>
                        <a:gd name="connsiteY14" fmla="*/ 22623 h 28249"/>
                        <a:gd name="connsiteX15" fmla="*/ 9195 w 12702"/>
                        <a:gd name="connsiteY15" fmla="*/ 21595 h 28249"/>
                        <a:gd name="connsiteX16" fmla="*/ 7138 w 12702"/>
                        <a:gd name="connsiteY16" fmla="*/ 24135 h 28249"/>
                        <a:gd name="connsiteX17" fmla="*/ 6593 w 12702"/>
                        <a:gd name="connsiteY17" fmla="*/ 3629 h 28249"/>
                        <a:gd name="connsiteX18" fmla="*/ 4537 w 12702"/>
                        <a:gd name="connsiteY18" fmla="*/ 3629 h 28249"/>
                        <a:gd name="connsiteX19" fmla="*/ 4053 w 12702"/>
                        <a:gd name="connsiteY19" fmla="*/ 6170 h 28249"/>
                        <a:gd name="connsiteX20" fmla="*/ 3024 w 12702"/>
                        <a:gd name="connsiteY20" fmla="*/ 6654 h 28249"/>
                        <a:gd name="connsiteX21" fmla="*/ 484 w 12702"/>
                        <a:gd name="connsiteY21" fmla="*/ 6654 h 28249"/>
                        <a:gd name="connsiteX22" fmla="*/ 0 w 12702"/>
                        <a:gd name="connsiteY22" fmla="*/ 3569 h 28249"/>
                        <a:gd name="connsiteX23" fmla="*/ 484 w 12702"/>
                        <a:gd name="connsiteY23" fmla="*/ 484 h 28249"/>
                        <a:gd name="connsiteX24" fmla="*/ 3024 w 12702"/>
                        <a:gd name="connsiteY24" fmla="*/ 0 h 2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02" h="28249">
                          <a:moveTo>
                            <a:pt x="2964" y="61"/>
                          </a:moveTo>
                          <a:lnTo>
                            <a:pt x="7077" y="2117"/>
                          </a:lnTo>
                          <a:lnTo>
                            <a:pt x="9134" y="9316"/>
                          </a:lnTo>
                          <a:lnTo>
                            <a:pt x="9618" y="12401"/>
                          </a:lnTo>
                          <a:lnTo>
                            <a:pt x="9134" y="12401"/>
                          </a:lnTo>
                          <a:lnTo>
                            <a:pt x="10162" y="14457"/>
                          </a:lnTo>
                          <a:lnTo>
                            <a:pt x="11191" y="14941"/>
                          </a:lnTo>
                          <a:lnTo>
                            <a:pt x="12219" y="18510"/>
                          </a:lnTo>
                          <a:lnTo>
                            <a:pt x="11675" y="20567"/>
                          </a:lnTo>
                          <a:lnTo>
                            <a:pt x="12703" y="23652"/>
                          </a:lnTo>
                          <a:lnTo>
                            <a:pt x="11675" y="26737"/>
                          </a:lnTo>
                          <a:lnTo>
                            <a:pt x="10162" y="28249"/>
                          </a:lnTo>
                          <a:lnTo>
                            <a:pt x="7622" y="28249"/>
                          </a:lnTo>
                          <a:lnTo>
                            <a:pt x="7622" y="25164"/>
                          </a:lnTo>
                          <a:lnTo>
                            <a:pt x="9678" y="22623"/>
                          </a:lnTo>
                          <a:lnTo>
                            <a:pt x="9195" y="21595"/>
                          </a:lnTo>
                          <a:lnTo>
                            <a:pt x="7138" y="24135"/>
                          </a:lnTo>
                          <a:cubicBezTo>
                            <a:pt x="-1633" y="19236"/>
                            <a:pt x="5384" y="10646"/>
                            <a:pt x="6593" y="3629"/>
                          </a:cubicBezTo>
                          <a:lnTo>
                            <a:pt x="4537" y="3629"/>
                          </a:lnTo>
                          <a:lnTo>
                            <a:pt x="4053" y="6170"/>
                          </a:lnTo>
                          <a:lnTo>
                            <a:pt x="3024" y="6654"/>
                          </a:lnTo>
                          <a:lnTo>
                            <a:pt x="484" y="6654"/>
                          </a:lnTo>
                          <a:lnTo>
                            <a:pt x="0" y="3569"/>
                          </a:lnTo>
                          <a:lnTo>
                            <a:pt x="484" y="484"/>
                          </a:lnTo>
                          <a:lnTo>
                            <a:pt x="3024" y="0"/>
                          </a:lnTo>
                        </a:path>
                      </a:pathLst>
                    </a:custGeom>
                    <a:grpFill/>
                    <a:ln w="6035" cap="flat">
                      <a:noFill/>
                      <a:prstDash val="solid"/>
                      <a:miter/>
                    </a:ln>
                  </p:spPr>
                  <p:txBody>
                    <a:bodyPr rtlCol="0" anchor="ctr"/>
                    <a:lstStyle/>
                    <a:p>
                      <a:endParaRPr lang="en-FI"/>
                    </a:p>
                  </p:txBody>
                </p:sp>
                <p:sp>
                  <p:nvSpPr>
                    <p:cNvPr id="1598" name="Freeform: Shape 1043">
                      <a:extLst>
                        <a:ext uri="{FF2B5EF4-FFF2-40B4-BE49-F238E27FC236}">
                          <a16:creationId xmlns:a16="http://schemas.microsoft.com/office/drawing/2014/main" id="{6894A441-82B8-09B5-A338-AC08DED3E34E}"/>
                        </a:ext>
                      </a:extLst>
                    </p:cNvPr>
                    <p:cNvSpPr/>
                    <p:nvPr/>
                  </p:nvSpPr>
                  <p:spPr>
                    <a:xfrm>
                      <a:off x="4761515" y="5872523"/>
                      <a:ext cx="858292" cy="689827"/>
                    </a:xfrm>
                    <a:custGeom>
                      <a:avLst/>
                      <a:gdLst>
                        <a:gd name="connsiteX0" fmla="*/ 75189 w 858292"/>
                        <a:gd name="connsiteY0" fmla="*/ 107249 h 689827"/>
                        <a:gd name="connsiteX1" fmla="*/ 75673 w 858292"/>
                        <a:gd name="connsiteY1" fmla="*/ 106765 h 689827"/>
                        <a:gd name="connsiteX2" fmla="*/ 76701 w 858292"/>
                        <a:gd name="connsiteY2" fmla="*/ 106765 h 689827"/>
                        <a:gd name="connsiteX3" fmla="*/ 77730 w 858292"/>
                        <a:gd name="connsiteY3" fmla="*/ 107249 h 689827"/>
                        <a:gd name="connsiteX4" fmla="*/ 82871 w 858292"/>
                        <a:gd name="connsiteY4" fmla="*/ 117532 h 689827"/>
                        <a:gd name="connsiteX5" fmla="*/ 85412 w 858292"/>
                        <a:gd name="connsiteY5" fmla="*/ 118077 h 689827"/>
                        <a:gd name="connsiteX6" fmla="*/ 86924 w 858292"/>
                        <a:gd name="connsiteY6" fmla="*/ 116504 h 689827"/>
                        <a:gd name="connsiteX7" fmla="*/ 87408 w 858292"/>
                        <a:gd name="connsiteY7" fmla="*/ 113419 h 689827"/>
                        <a:gd name="connsiteX8" fmla="*/ 86380 w 858292"/>
                        <a:gd name="connsiteY8" fmla="*/ 110818 h 689827"/>
                        <a:gd name="connsiteX9" fmla="*/ 84867 w 858292"/>
                        <a:gd name="connsiteY9" fmla="*/ 108277 h 689827"/>
                        <a:gd name="connsiteX10" fmla="*/ 83355 w 858292"/>
                        <a:gd name="connsiteY10" fmla="*/ 104708 h 689827"/>
                        <a:gd name="connsiteX11" fmla="*/ 84384 w 858292"/>
                        <a:gd name="connsiteY11" fmla="*/ 101623 h 689827"/>
                        <a:gd name="connsiteX12" fmla="*/ 85412 w 858292"/>
                        <a:gd name="connsiteY12" fmla="*/ 99022 h 689827"/>
                        <a:gd name="connsiteX13" fmla="*/ 85896 w 858292"/>
                        <a:gd name="connsiteY13" fmla="*/ 95937 h 689827"/>
                        <a:gd name="connsiteX14" fmla="*/ 84384 w 858292"/>
                        <a:gd name="connsiteY14" fmla="*/ 94365 h 689827"/>
                        <a:gd name="connsiteX15" fmla="*/ 83900 w 858292"/>
                        <a:gd name="connsiteY15" fmla="*/ 92308 h 689827"/>
                        <a:gd name="connsiteX16" fmla="*/ 82871 w 858292"/>
                        <a:gd name="connsiteY16" fmla="*/ 88739 h 689827"/>
                        <a:gd name="connsiteX17" fmla="*/ 80331 w 858292"/>
                        <a:gd name="connsiteY17" fmla="*/ 87166 h 689827"/>
                        <a:gd name="connsiteX18" fmla="*/ 77790 w 858292"/>
                        <a:gd name="connsiteY18" fmla="*/ 86138 h 689827"/>
                        <a:gd name="connsiteX19" fmla="*/ 76762 w 858292"/>
                        <a:gd name="connsiteY19" fmla="*/ 83053 h 689827"/>
                        <a:gd name="connsiteX20" fmla="*/ 76278 w 858292"/>
                        <a:gd name="connsiteY20" fmla="*/ 80996 h 689827"/>
                        <a:gd name="connsiteX21" fmla="*/ 75250 w 858292"/>
                        <a:gd name="connsiteY21" fmla="*/ 77427 h 689827"/>
                        <a:gd name="connsiteX22" fmla="*/ 73737 w 858292"/>
                        <a:gd name="connsiteY22" fmla="*/ 74342 h 689827"/>
                        <a:gd name="connsiteX23" fmla="*/ 71681 w 858292"/>
                        <a:gd name="connsiteY23" fmla="*/ 72286 h 689827"/>
                        <a:gd name="connsiteX24" fmla="*/ 67083 w 858292"/>
                        <a:gd name="connsiteY24" fmla="*/ 63031 h 689827"/>
                        <a:gd name="connsiteX25" fmla="*/ 66055 w 858292"/>
                        <a:gd name="connsiteY25" fmla="*/ 59462 h 689827"/>
                        <a:gd name="connsiteX26" fmla="*/ 65027 w 858292"/>
                        <a:gd name="connsiteY26" fmla="*/ 53292 h 689827"/>
                        <a:gd name="connsiteX27" fmla="*/ 62970 w 858292"/>
                        <a:gd name="connsiteY27" fmla="*/ 50751 h 689827"/>
                        <a:gd name="connsiteX28" fmla="*/ 59885 w 858292"/>
                        <a:gd name="connsiteY28" fmla="*/ 49239 h 689827"/>
                        <a:gd name="connsiteX29" fmla="*/ 61397 w 858292"/>
                        <a:gd name="connsiteY29" fmla="*/ 46638 h 689827"/>
                        <a:gd name="connsiteX30" fmla="*/ 63938 w 858292"/>
                        <a:gd name="connsiteY30" fmla="*/ 46638 h 689827"/>
                        <a:gd name="connsiteX31" fmla="*/ 67023 w 858292"/>
                        <a:gd name="connsiteY31" fmla="*/ 46154 h 689827"/>
                        <a:gd name="connsiteX32" fmla="*/ 67023 w 858292"/>
                        <a:gd name="connsiteY32" fmla="*/ 44097 h 689827"/>
                        <a:gd name="connsiteX33" fmla="*/ 65511 w 858292"/>
                        <a:gd name="connsiteY33" fmla="*/ 42585 h 689827"/>
                        <a:gd name="connsiteX34" fmla="*/ 59885 w 858292"/>
                        <a:gd name="connsiteY34" fmla="*/ 42101 h 689827"/>
                        <a:gd name="connsiteX35" fmla="*/ 57828 w 858292"/>
                        <a:gd name="connsiteY35" fmla="*/ 40528 h 689827"/>
                        <a:gd name="connsiteX36" fmla="*/ 56316 w 858292"/>
                        <a:gd name="connsiteY36" fmla="*/ 37988 h 689827"/>
                        <a:gd name="connsiteX37" fmla="*/ 54804 w 858292"/>
                        <a:gd name="connsiteY37" fmla="*/ 35931 h 689827"/>
                        <a:gd name="connsiteX38" fmla="*/ 54804 w 858292"/>
                        <a:gd name="connsiteY38" fmla="*/ 34419 h 689827"/>
                        <a:gd name="connsiteX39" fmla="*/ 57345 w 858292"/>
                        <a:gd name="connsiteY39" fmla="*/ 33391 h 689827"/>
                        <a:gd name="connsiteX40" fmla="*/ 57828 w 858292"/>
                        <a:gd name="connsiteY40" fmla="*/ 32362 h 689827"/>
                        <a:gd name="connsiteX41" fmla="*/ 58312 w 858292"/>
                        <a:gd name="connsiteY41" fmla="*/ 31878 h 689827"/>
                        <a:gd name="connsiteX42" fmla="*/ 61397 w 858292"/>
                        <a:gd name="connsiteY42" fmla="*/ 31334 h 689827"/>
                        <a:gd name="connsiteX43" fmla="*/ 61881 w 858292"/>
                        <a:gd name="connsiteY43" fmla="*/ 30306 h 689827"/>
                        <a:gd name="connsiteX44" fmla="*/ 59825 w 858292"/>
                        <a:gd name="connsiteY44" fmla="*/ 27220 h 689827"/>
                        <a:gd name="connsiteX45" fmla="*/ 59825 w 858292"/>
                        <a:gd name="connsiteY45" fmla="*/ 26676 h 689827"/>
                        <a:gd name="connsiteX46" fmla="*/ 58312 w 858292"/>
                        <a:gd name="connsiteY46" fmla="*/ 26192 h 689827"/>
                        <a:gd name="connsiteX47" fmla="*/ 55227 w 858292"/>
                        <a:gd name="connsiteY47" fmla="*/ 25648 h 689827"/>
                        <a:gd name="connsiteX48" fmla="*/ 53171 w 858292"/>
                        <a:gd name="connsiteY48" fmla="*/ 24619 h 689827"/>
                        <a:gd name="connsiteX49" fmla="*/ 51658 w 858292"/>
                        <a:gd name="connsiteY49" fmla="*/ 18994 h 689827"/>
                        <a:gd name="connsiteX50" fmla="*/ 51658 w 858292"/>
                        <a:gd name="connsiteY50" fmla="*/ 17421 h 689827"/>
                        <a:gd name="connsiteX51" fmla="*/ 52687 w 858292"/>
                        <a:gd name="connsiteY51" fmla="*/ 0 h 689827"/>
                        <a:gd name="connsiteX52" fmla="*/ 56800 w 858292"/>
                        <a:gd name="connsiteY52" fmla="*/ 1573 h 689827"/>
                        <a:gd name="connsiteX53" fmla="*/ 58857 w 858292"/>
                        <a:gd name="connsiteY53" fmla="*/ 1029 h 689827"/>
                        <a:gd name="connsiteX54" fmla="*/ 59341 w 858292"/>
                        <a:gd name="connsiteY54" fmla="*/ 3630 h 689827"/>
                        <a:gd name="connsiteX55" fmla="*/ 60369 w 858292"/>
                        <a:gd name="connsiteY55" fmla="*/ 4658 h 689827"/>
                        <a:gd name="connsiteX56" fmla="*/ 61397 w 858292"/>
                        <a:gd name="connsiteY56" fmla="*/ 6231 h 689827"/>
                        <a:gd name="connsiteX57" fmla="*/ 63938 w 858292"/>
                        <a:gd name="connsiteY57" fmla="*/ 11372 h 689827"/>
                        <a:gd name="connsiteX58" fmla="*/ 84444 w 858292"/>
                        <a:gd name="connsiteY58" fmla="*/ 30850 h 689827"/>
                        <a:gd name="connsiteX59" fmla="*/ 86501 w 858292"/>
                        <a:gd name="connsiteY59" fmla="*/ 30850 h 689827"/>
                        <a:gd name="connsiteX60" fmla="*/ 87529 w 858292"/>
                        <a:gd name="connsiteY60" fmla="*/ 45186 h 689827"/>
                        <a:gd name="connsiteX61" fmla="*/ 95211 w 858292"/>
                        <a:gd name="connsiteY61" fmla="*/ 52868 h 689827"/>
                        <a:gd name="connsiteX62" fmla="*/ 95695 w 858292"/>
                        <a:gd name="connsiteY62" fmla="*/ 52868 h 689827"/>
                        <a:gd name="connsiteX63" fmla="*/ 97752 w 858292"/>
                        <a:gd name="connsiteY63" fmla="*/ 53897 h 689827"/>
                        <a:gd name="connsiteX64" fmla="*/ 98236 w 858292"/>
                        <a:gd name="connsiteY64" fmla="*/ 53897 h 689827"/>
                        <a:gd name="connsiteX65" fmla="*/ 99264 w 858292"/>
                        <a:gd name="connsiteY65" fmla="*/ 54925 h 689827"/>
                        <a:gd name="connsiteX66" fmla="*/ 98780 w 858292"/>
                        <a:gd name="connsiteY66" fmla="*/ 55953 h 689827"/>
                        <a:gd name="connsiteX67" fmla="*/ 101321 w 858292"/>
                        <a:gd name="connsiteY67" fmla="*/ 58010 h 689827"/>
                        <a:gd name="connsiteX68" fmla="*/ 102349 w 858292"/>
                        <a:gd name="connsiteY68" fmla="*/ 58010 h 689827"/>
                        <a:gd name="connsiteX69" fmla="*/ 102349 w 858292"/>
                        <a:gd name="connsiteY69" fmla="*/ 59038 h 689827"/>
                        <a:gd name="connsiteX70" fmla="*/ 103377 w 858292"/>
                        <a:gd name="connsiteY70" fmla="*/ 61579 h 689827"/>
                        <a:gd name="connsiteX71" fmla="*/ 102893 w 858292"/>
                        <a:gd name="connsiteY71" fmla="*/ 62063 h 689827"/>
                        <a:gd name="connsiteX72" fmla="*/ 102893 w 858292"/>
                        <a:gd name="connsiteY72" fmla="*/ 64664 h 689827"/>
                        <a:gd name="connsiteX73" fmla="*/ 105978 w 858292"/>
                        <a:gd name="connsiteY73" fmla="*/ 64120 h 689827"/>
                        <a:gd name="connsiteX74" fmla="*/ 117774 w 858292"/>
                        <a:gd name="connsiteY74" fmla="*/ 62063 h 689827"/>
                        <a:gd name="connsiteX75" fmla="*/ 125456 w 858292"/>
                        <a:gd name="connsiteY75" fmla="*/ 62607 h 689827"/>
                        <a:gd name="connsiteX76" fmla="*/ 130598 w 858292"/>
                        <a:gd name="connsiteY76" fmla="*/ 60551 h 689827"/>
                        <a:gd name="connsiteX77" fmla="*/ 140881 w 858292"/>
                        <a:gd name="connsiteY77" fmla="*/ 61095 h 689827"/>
                        <a:gd name="connsiteX78" fmla="*/ 141909 w 858292"/>
                        <a:gd name="connsiteY78" fmla="*/ 63152 h 689827"/>
                        <a:gd name="connsiteX79" fmla="*/ 142938 w 858292"/>
                        <a:gd name="connsiteY79" fmla="*/ 60611 h 689827"/>
                        <a:gd name="connsiteX80" fmla="*/ 139369 w 858292"/>
                        <a:gd name="connsiteY80" fmla="*/ 47787 h 689827"/>
                        <a:gd name="connsiteX81" fmla="*/ 144994 w 858292"/>
                        <a:gd name="connsiteY81" fmla="*/ 45730 h 689827"/>
                        <a:gd name="connsiteX82" fmla="*/ 145478 w 858292"/>
                        <a:gd name="connsiteY82" fmla="*/ 40589 h 689827"/>
                        <a:gd name="connsiteX83" fmla="*/ 146507 w 858292"/>
                        <a:gd name="connsiteY83" fmla="*/ 39561 h 689827"/>
                        <a:gd name="connsiteX84" fmla="*/ 149592 w 858292"/>
                        <a:gd name="connsiteY84" fmla="*/ 35447 h 689827"/>
                        <a:gd name="connsiteX85" fmla="*/ 149108 w 858292"/>
                        <a:gd name="connsiteY85" fmla="*/ 34903 h 689827"/>
                        <a:gd name="connsiteX86" fmla="*/ 150136 w 858292"/>
                        <a:gd name="connsiteY86" fmla="*/ 34419 h 689827"/>
                        <a:gd name="connsiteX87" fmla="*/ 153221 w 858292"/>
                        <a:gd name="connsiteY87" fmla="*/ 43674 h 689827"/>
                        <a:gd name="connsiteX88" fmla="*/ 157334 w 858292"/>
                        <a:gd name="connsiteY88" fmla="*/ 57526 h 689827"/>
                        <a:gd name="connsiteX89" fmla="*/ 157879 w 858292"/>
                        <a:gd name="connsiteY89" fmla="*/ 68838 h 689827"/>
                        <a:gd name="connsiteX90" fmla="*/ 160964 w 858292"/>
                        <a:gd name="connsiteY90" fmla="*/ 71378 h 689827"/>
                        <a:gd name="connsiteX91" fmla="*/ 169674 w 858292"/>
                        <a:gd name="connsiteY91" fmla="*/ 68838 h 689827"/>
                        <a:gd name="connsiteX92" fmla="*/ 169190 w 858292"/>
                        <a:gd name="connsiteY92" fmla="*/ 67809 h 689827"/>
                        <a:gd name="connsiteX93" fmla="*/ 169674 w 858292"/>
                        <a:gd name="connsiteY93" fmla="*/ 67325 h 689827"/>
                        <a:gd name="connsiteX94" fmla="*/ 172759 w 858292"/>
                        <a:gd name="connsiteY94" fmla="*/ 67809 h 689827"/>
                        <a:gd name="connsiteX95" fmla="*/ 173243 w 858292"/>
                        <a:gd name="connsiteY95" fmla="*/ 68354 h 689827"/>
                        <a:gd name="connsiteX96" fmla="*/ 176328 w 858292"/>
                        <a:gd name="connsiteY96" fmla="*/ 70894 h 689827"/>
                        <a:gd name="connsiteX97" fmla="*/ 182982 w 858292"/>
                        <a:gd name="connsiteY97" fmla="*/ 69866 h 689827"/>
                        <a:gd name="connsiteX98" fmla="*/ 193265 w 858292"/>
                        <a:gd name="connsiteY98" fmla="*/ 62668 h 689827"/>
                        <a:gd name="connsiteX99" fmla="*/ 190180 w 858292"/>
                        <a:gd name="connsiteY99" fmla="*/ 54441 h 689827"/>
                        <a:gd name="connsiteX100" fmla="*/ 197379 w 858292"/>
                        <a:gd name="connsiteY100" fmla="*/ 49844 h 689827"/>
                        <a:gd name="connsiteX101" fmla="*/ 212804 w 858292"/>
                        <a:gd name="connsiteY101" fmla="*/ 50872 h 689827"/>
                        <a:gd name="connsiteX102" fmla="*/ 206150 w 858292"/>
                        <a:gd name="connsiteY102" fmla="*/ 59583 h 689827"/>
                        <a:gd name="connsiteX103" fmla="*/ 217945 w 858292"/>
                        <a:gd name="connsiteY103" fmla="*/ 67265 h 689827"/>
                        <a:gd name="connsiteX104" fmla="*/ 223571 w 858292"/>
                        <a:gd name="connsiteY104" fmla="*/ 76520 h 689827"/>
                        <a:gd name="connsiteX105" fmla="*/ 224055 w 858292"/>
                        <a:gd name="connsiteY105" fmla="*/ 79121 h 689827"/>
                        <a:gd name="connsiteX106" fmla="*/ 225083 w 858292"/>
                        <a:gd name="connsiteY106" fmla="*/ 79121 h 689827"/>
                        <a:gd name="connsiteX107" fmla="*/ 226112 w 858292"/>
                        <a:gd name="connsiteY107" fmla="*/ 80149 h 689827"/>
                        <a:gd name="connsiteX108" fmla="*/ 225628 w 858292"/>
                        <a:gd name="connsiteY108" fmla="*/ 80694 h 689827"/>
                        <a:gd name="connsiteX109" fmla="*/ 225628 w 858292"/>
                        <a:gd name="connsiteY109" fmla="*/ 82750 h 689827"/>
                        <a:gd name="connsiteX110" fmla="*/ 226656 w 858292"/>
                        <a:gd name="connsiteY110" fmla="*/ 85835 h 689827"/>
                        <a:gd name="connsiteX111" fmla="*/ 227684 w 858292"/>
                        <a:gd name="connsiteY111" fmla="*/ 86864 h 689827"/>
                        <a:gd name="connsiteX112" fmla="*/ 229196 w 858292"/>
                        <a:gd name="connsiteY112" fmla="*/ 85835 h 689827"/>
                        <a:gd name="connsiteX113" fmla="*/ 230709 w 858292"/>
                        <a:gd name="connsiteY113" fmla="*/ 86864 h 689827"/>
                        <a:gd name="connsiteX114" fmla="*/ 235306 w 858292"/>
                        <a:gd name="connsiteY114" fmla="*/ 84323 h 689827"/>
                        <a:gd name="connsiteX115" fmla="*/ 241960 w 858292"/>
                        <a:gd name="connsiteY115" fmla="*/ 90977 h 689827"/>
                        <a:gd name="connsiteX116" fmla="*/ 249642 w 858292"/>
                        <a:gd name="connsiteY116" fmla="*/ 90977 h 689827"/>
                        <a:gd name="connsiteX117" fmla="*/ 246073 w 858292"/>
                        <a:gd name="connsiteY117" fmla="*/ 110999 h 689827"/>
                        <a:gd name="connsiteX118" fmla="*/ 253755 w 858292"/>
                        <a:gd name="connsiteY118" fmla="*/ 123339 h 689827"/>
                        <a:gd name="connsiteX119" fmla="*/ 260954 w 858292"/>
                        <a:gd name="connsiteY119" fmla="*/ 134107 h 689827"/>
                        <a:gd name="connsiteX120" fmla="*/ 256840 w 858292"/>
                        <a:gd name="connsiteY120" fmla="*/ 141305 h 689827"/>
                        <a:gd name="connsiteX121" fmla="*/ 260409 w 858292"/>
                        <a:gd name="connsiteY121" fmla="*/ 143906 h 689827"/>
                        <a:gd name="connsiteX122" fmla="*/ 261438 w 858292"/>
                        <a:gd name="connsiteY122" fmla="*/ 142877 h 689827"/>
                        <a:gd name="connsiteX123" fmla="*/ 264039 w 858292"/>
                        <a:gd name="connsiteY123" fmla="*/ 144390 h 689827"/>
                        <a:gd name="connsiteX124" fmla="*/ 265067 w 858292"/>
                        <a:gd name="connsiteY124" fmla="*/ 141849 h 689827"/>
                        <a:gd name="connsiteX125" fmla="*/ 302026 w 858292"/>
                        <a:gd name="connsiteY125" fmla="*/ 142877 h 689827"/>
                        <a:gd name="connsiteX126" fmla="*/ 310253 w 858292"/>
                        <a:gd name="connsiteY126" fmla="*/ 163928 h 689827"/>
                        <a:gd name="connsiteX127" fmla="*/ 312794 w 858292"/>
                        <a:gd name="connsiteY127" fmla="*/ 162355 h 689827"/>
                        <a:gd name="connsiteX128" fmla="*/ 312794 w 858292"/>
                        <a:gd name="connsiteY128" fmla="*/ 161871 h 689827"/>
                        <a:gd name="connsiteX129" fmla="*/ 313822 w 858292"/>
                        <a:gd name="connsiteY129" fmla="*/ 161387 h 689827"/>
                        <a:gd name="connsiteX130" fmla="*/ 320476 w 858292"/>
                        <a:gd name="connsiteY130" fmla="*/ 148563 h 689827"/>
                        <a:gd name="connsiteX131" fmla="*/ 328158 w 858292"/>
                        <a:gd name="connsiteY131" fmla="*/ 153161 h 689827"/>
                        <a:gd name="connsiteX132" fmla="*/ 329670 w 858292"/>
                        <a:gd name="connsiteY132" fmla="*/ 150560 h 689827"/>
                        <a:gd name="connsiteX133" fmla="*/ 329126 w 858292"/>
                        <a:gd name="connsiteY133" fmla="*/ 150076 h 689827"/>
                        <a:gd name="connsiteX134" fmla="*/ 327614 w 858292"/>
                        <a:gd name="connsiteY134" fmla="*/ 151104 h 689827"/>
                        <a:gd name="connsiteX135" fmla="*/ 320960 w 858292"/>
                        <a:gd name="connsiteY135" fmla="*/ 145962 h 689827"/>
                        <a:gd name="connsiteX136" fmla="*/ 334328 w 858292"/>
                        <a:gd name="connsiteY136" fmla="*/ 135195 h 689827"/>
                        <a:gd name="connsiteX137" fmla="*/ 334328 w 858292"/>
                        <a:gd name="connsiteY137" fmla="*/ 134711 h 689827"/>
                        <a:gd name="connsiteX138" fmla="*/ 336385 w 858292"/>
                        <a:gd name="connsiteY138" fmla="*/ 133138 h 689827"/>
                        <a:gd name="connsiteX139" fmla="*/ 336929 w 858292"/>
                        <a:gd name="connsiteY139" fmla="*/ 133683 h 689827"/>
                        <a:gd name="connsiteX140" fmla="*/ 337957 w 858292"/>
                        <a:gd name="connsiteY140" fmla="*/ 132654 h 689827"/>
                        <a:gd name="connsiteX141" fmla="*/ 342555 w 858292"/>
                        <a:gd name="connsiteY141" fmla="*/ 131626 h 689827"/>
                        <a:gd name="connsiteX142" fmla="*/ 345640 w 858292"/>
                        <a:gd name="connsiteY142" fmla="*/ 131142 h 689827"/>
                        <a:gd name="connsiteX143" fmla="*/ 347696 w 858292"/>
                        <a:gd name="connsiteY143" fmla="*/ 134711 h 689827"/>
                        <a:gd name="connsiteX144" fmla="*/ 360520 w 858292"/>
                        <a:gd name="connsiteY144" fmla="*/ 139309 h 689827"/>
                        <a:gd name="connsiteX145" fmla="*/ 363121 w 858292"/>
                        <a:gd name="connsiteY145" fmla="*/ 138764 h 689827"/>
                        <a:gd name="connsiteX146" fmla="*/ 378002 w 858292"/>
                        <a:gd name="connsiteY146" fmla="*/ 130053 h 689827"/>
                        <a:gd name="connsiteX147" fmla="*/ 394455 w 858292"/>
                        <a:gd name="connsiteY147" fmla="*/ 128481 h 689827"/>
                        <a:gd name="connsiteX148" fmla="*/ 399052 w 858292"/>
                        <a:gd name="connsiteY148" fmla="*/ 125940 h 689827"/>
                        <a:gd name="connsiteX149" fmla="*/ 425245 w 858292"/>
                        <a:gd name="connsiteY149" fmla="*/ 121343 h 689827"/>
                        <a:gd name="connsiteX150" fmla="*/ 425728 w 858292"/>
                        <a:gd name="connsiteY150" fmla="*/ 123884 h 689827"/>
                        <a:gd name="connsiteX151" fmla="*/ 426212 w 858292"/>
                        <a:gd name="connsiteY151" fmla="*/ 123884 h 689827"/>
                        <a:gd name="connsiteX152" fmla="*/ 426212 w 858292"/>
                        <a:gd name="connsiteY152" fmla="*/ 121343 h 689827"/>
                        <a:gd name="connsiteX153" fmla="*/ 427785 w 858292"/>
                        <a:gd name="connsiteY153" fmla="*/ 121343 h 689827"/>
                        <a:gd name="connsiteX154" fmla="*/ 447807 w 858292"/>
                        <a:gd name="connsiteY154" fmla="*/ 130053 h 689827"/>
                        <a:gd name="connsiteX155" fmla="*/ 446779 w 858292"/>
                        <a:gd name="connsiteY155" fmla="*/ 129025 h 689827"/>
                        <a:gd name="connsiteX156" fmla="*/ 430386 w 858292"/>
                        <a:gd name="connsiteY156" fmla="*/ 105918 h 689827"/>
                        <a:gd name="connsiteX157" fmla="*/ 429842 w 858292"/>
                        <a:gd name="connsiteY157" fmla="*/ 104890 h 689827"/>
                        <a:gd name="connsiteX158" fmla="*/ 448291 w 858292"/>
                        <a:gd name="connsiteY158" fmla="*/ 96663 h 689827"/>
                        <a:gd name="connsiteX159" fmla="*/ 459058 w 858292"/>
                        <a:gd name="connsiteY159" fmla="*/ 98175 h 689827"/>
                        <a:gd name="connsiteX160" fmla="*/ 486279 w 858292"/>
                        <a:gd name="connsiteY160" fmla="*/ 101805 h 689827"/>
                        <a:gd name="connsiteX161" fmla="*/ 489364 w 858292"/>
                        <a:gd name="connsiteY161" fmla="*/ 104345 h 689827"/>
                        <a:gd name="connsiteX162" fmla="*/ 501704 w 858292"/>
                        <a:gd name="connsiteY162" fmla="*/ 101260 h 689827"/>
                        <a:gd name="connsiteX163" fmla="*/ 502732 w 858292"/>
                        <a:gd name="connsiteY163" fmla="*/ 103801 h 689827"/>
                        <a:gd name="connsiteX164" fmla="*/ 503760 w 858292"/>
                        <a:gd name="connsiteY164" fmla="*/ 103317 h 689827"/>
                        <a:gd name="connsiteX165" fmla="*/ 503760 w 858292"/>
                        <a:gd name="connsiteY165" fmla="*/ 100777 h 689827"/>
                        <a:gd name="connsiteX166" fmla="*/ 511443 w 858292"/>
                        <a:gd name="connsiteY166" fmla="*/ 98720 h 689827"/>
                        <a:gd name="connsiteX167" fmla="*/ 513499 w 858292"/>
                        <a:gd name="connsiteY167" fmla="*/ 95635 h 689827"/>
                        <a:gd name="connsiteX168" fmla="*/ 513983 w 858292"/>
                        <a:gd name="connsiteY168" fmla="*/ 96179 h 689827"/>
                        <a:gd name="connsiteX169" fmla="*/ 515496 w 858292"/>
                        <a:gd name="connsiteY169" fmla="*/ 94606 h 689827"/>
                        <a:gd name="connsiteX170" fmla="*/ 516524 w 858292"/>
                        <a:gd name="connsiteY170" fmla="*/ 96179 h 689827"/>
                        <a:gd name="connsiteX171" fmla="*/ 520093 w 858292"/>
                        <a:gd name="connsiteY171" fmla="*/ 98720 h 689827"/>
                        <a:gd name="connsiteX172" fmla="*/ 522149 w 858292"/>
                        <a:gd name="connsiteY172" fmla="*/ 99748 h 689827"/>
                        <a:gd name="connsiteX173" fmla="*/ 525234 w 858292"/>
                        <a:gd name="connsiteY173" fmla="*/ 91038 h 689827"/>
                        <a:gd name="connsiteX174" fmla="*/ 526807 w 858292"/>
                        <a:gd name="connsiteY174" fmla="*/ 86924 h 689827"/>
                        <a:gd name="connsiteX175" fmla="*/ 526807 w 858292"/>
                        <a:gd name="connsiteY175" fmla="*/ 78698 h 689827"/>
                        <a:gd name="connsiteX176" fmla="*/ 524751 w 858292"/>
                        <a:gd name="connsiteY176" fmla="*/ 74584 h 689827"/>
                        <a:gd name="connsiteX177" fmla="*/ 524267 w 858292"/>
                        <a:gd name="connsiteY177" fmla="*/ 74584 h 689827"/>
                        <a:gd name="connsiteX178" fmla="*/ 523238 w 858292"/>
                        <a:gd name="connsiteY178" fmla="*/ 72527 h 689827"/>
                        <a:gd name="connsiteX179" fmla="*/ 522754 w 858292"/>
                        <a:gd name="connsiteY179" fmla="*/ 71015 h 689827"/>
                        <a:gd name="connsiteX180" fmla="*/ 521726 w 858292"/>
                        <a:gd name="connsiteY180" fmla="*/ 68959 h 689827"/>
                        <a:gd name="connsiteX181" fmla="*/ 522270 w 858292"/>
                        <a:gd name="connsiteY181" fmla="*/ 67930 h 689827"/>
                        <a:gd name="connsiteX182" fmla="*/ 526868 w 858292"/>
                        <a:gd name="connsiteY182" fmla="*/ 67930 h 689827"/>
                        <a:gd name="connsiteX183" fmla="*/ 528380 w 858292"/>
                        <a:gd name="connsiteY183" fmla="*/ 65874 h 689827"/>
                        <a:gd name="connsiteX184" fmla="*/ 527896 w 858292"/>
                        <a:gd name="connsiteY184" fmla="*/ 61760 h 689827"/>
                        <a:gd name="connsiteX185" fmla="*/ 532009 w 858292"/>
                        <a:gd name="connsiteY185" fmla="*/ 56619 h 689827"/>
                        <a:gd name="connsiteX186" fmla="*/ 532493 w 858292"/>
                        <a:gd name="connsiteY186" fmla="*/ 50449 h 689827"/>
                        <a:gd name="connsiteX187" fmla="*/ 526323 w 858292"/>
                        <a:gd name="connsiteY187" fmla="*/ 43795 h 689827"/>
                        <a:gd name="connsiteX188" fmla="*/ 529408 w 858292"/>
                        <a:gd name="connsiteY188" fmla="*/ 29943 h 689827"/>
                        <a:gd name="connsiteX189" fmla="*/ 541748 w 858292"/>
                        <a:gd name="connsiteY189" fmla="*/ 40710 h 689827"/>
                        <a:gd name="connsiteX190" fmla="*/ 541748 w 858292"/>
                        <a:gd name="connsiteY190" fmla="*/ 40226 h 689827"/>
                        <a:gd name="connsiteX191" fmla="*/ 542293 w 858292"/>
                        <a:gd name="connsiteY191" fmla="*/ 39681 h 689827"/>
                        <a:gd name="connsiteX192" fmla="*/ 543321 w 858292"/>
                        <a:gd name="connsiteY192" fmla="*/ 42282 h 689827"/>
                        <a:gd name="connsiteX193" fmla="*/ 545862 w 858292"/>
                        <a:gd name="connsiteY193" fmla="*/ 55590 h 689827"/>
                        <a:gd name="connsiteX194" fmla="*/ 546406 w 858292"/>
                        <a:gd name="connsiteY194" fmla="*/ 58131 h 689827"/>
                        <a:gd name="connsiteX195" fmla="*/ 546406 w 858292"/>
                        <a:gd name="connsiteY195" fmla="*/ 58615 h 689827"/>
                        <a:gd name="connsiteX196" fmla="*/ 548463 w 858292"/>
                        <a:gd name="connsiteY196" fmla="*/ 60188 h 689827"/>
                        <a:gd name="connsiteX197" fmla="*/ 550519 w 858292"/>
                        <a:gd name="connsiteY197" fmla="*/ 61216 h 689827"/>
                        <a:gd name="connsiteX198" fmla="*/ 551548 w 858292"/>
                        <a:gd name="connsiteY198" fmla="*/ 61216 h 689827"/>
                        <a:gd name="connsiteX199" fmla="*/ 552576 w 858292"/>
                        <a:gd name="connsiteY199" fmla="*/ 61700 h 689827"/>
                        <a:gd name="connsiteX200" fmla="*/ 554088 w 858292"/>
                        <a:gd name="connsiteY200" fmla="*/ 62184 h 689827"/>
                        <a:gd name="connsiteX201" fmla="*/ 555116 w 858292"/>
                        <a:gd name="connsiteY201" fmla="*/ 62184 h 689827"/>
                        <a:gd name="connsiteX202" fmla="*/ 556145 w 858292"/>
                        <a:gd name="connsiteY202" fmla="*/ 62728 h 689827"/>
                        <a:gd name="connsiteX203" fmla="*/ 556629 w 858292"/>
                        <a:gd name="connsiteY203" fmla="*/ 63757 h 689827"/>
                        <a:gd name="connsiteX204" fmla="*/ 557173 w 858292"/>
                        <a:gd name="connsiteY204" fmla="*/ 63757 h 689827"/>
                        <a:gd name="connsiteX205" fmla="*/ 558685 w 858292"/>
                        <a:gd name="connsiteY205" fmla="*/ 63212 h 689827"/>
                        <a:gd name="connsiteX206" fmla="*/ 559714 w 858292"/>
                        <a:gd name="connsiteY206" fmla="*/ 62184 h 689827"/>
                        <a:gd name="connsiteX207" fmla="*/ 560198 w 858292"/>
                        <a:gd name="connsiteY207" fmla="*/ 62184 h 689827"/>
                        <a:gd name="connsiteX208" fmla="*/ 561226 w 858292"/>
                        <a:gd name="connsiteY208" fmla="*/ 63757 h 689827"/>
                        <a:gd name="connsiteX209" fmla="*/ 561710 w 858292"/>
                        <a:gd name="connsiteY209" fmla="*/ 64240 h 689827"/>
                        <a:gd name="connsiteX210" fmla="*/ 561226 w 858292"/>
                        <a:gd name="connsiteY210" fmla="*/ 65269 h 689827"/>
                        <a:gd name="connsiteX211" fmla="*/ 560198 w 858292"/>
                        <a:gd name="connsiteY211" fmla="*/ 66297 h 689827"/>
                        <a:gd name="connsiteX212" fmla="*/ 560742 w 858292"/>
                        <a:gd name="connsiteY212" fmla="*/ 66781 h 689827"/>
                        <a:gd name="connsiteX213" fmla="*/ 561286 w 858292"/>
                        <a:gd name="connsiteY213" fmla="*/ 67809 h 689827"/>
                        <a:gd name="connsiteX214" fmla="*/ 562315 w 858292"/>
                        <a:gd name="connsiteY214" fmla="*/ 68354 h 689827"/>
                        <a:gd name="connsiteX215" fmla="*/ 563827 w 858292"/>
                        <a:gd name="connsiteY215" fmla="*/ 68838 h 689827"/>
                        <a:gd name="connsiteX216" fmla="*/ 565400 w 858292"/>
                        <a:gd name="connsiteY216" fmla="*/ 68838 h 689827"/>
                        <a:gd name="connsiteX217" fmla="*/ 566428 w 858292"/>
                        <a:gd name="connsiteY217" fmla="*/ 69322 h 689827"/>
                        <a:gd name="connsiteX218" fmla="*/ 566912 w 858292"/>
                        <a:gd name="connsiteY218" fmla="*/ 69866 h 689827"/>
                        <a:gd name="connsiteX219" fmla="*/ 567396 w 858292"/>
                        <a:gd name="connsiteY219" fmla="*/ 69866 h 689827"/>
                        <a:gd name="connsiteX220" fmla="*/ 568424 w 858292"/>
                        <a:gd name="connsiteY220" fmla="*/ 69322 h 689827"/>
                        <a:gd name="connsiteX221" fmla="*/ 569453 w 858292"/>
                        <a:gd name="connsiteY221" fmla="*/ 68293 h 689827"/>
                        <a:gd name="connsiteX222" fmla="*/ 569997 w 858292"/>
                        <a:gd name="connsiteY222" fmla="*/ 68293 h 689827"/>
                        <a:gd name="connsiteX223" fmla="*/ 570481 w 858292"/>
                        <a:gd name="connsiteY223" fmla="*/ 68777 h 689827"/>
                        <a:gd name="connsiteX224" fmla="*/ 571509 w 858292"/>
                        <a:gd name="connsiteY224" fmla="*/ 70289 h 689827"/>
                        <a:gd name="connsiteX225" fmla="*/ 573021 w 858292"/>
                        <a:gd name="connsiteY225" fmla="*/ 70289 h 689827"/>
                        <a:gd name="connsiteX226" fmla="*/ 574050 w 858292"/>
                        <a:gd name="connsiteY226" fmla="*/ 70834 h 689827"/>
                        <a:gd name="connsiteX227" fmla="*/ 576107 w 858292"/>
                        <a:gd name="connsiteY227" fmla="*/ 72891 h 689827"/>
                        <a:gd name="connsiteX228" fmla="*/ 586874 w 858292"/>
                        <a:gd name="connsiteY228" fmla="*/ 84686 h 689827"/>
                        <a:gd name="connsiteX229" fmla="*/ 599214 w 858292"/>
                        <a:gd name="connsiteY229" fmla="*/ 80089 h 689827"/>
                        <a:gd name="connsiteX230" fmla="*/ 616151 w 858292"/>
                        <a:gd name="connsiteY230" fmla="*/ 79060 h 689827"/>
                        <a:gd name="connsiteX231" fmla="*/ 628491 w 858292"/>
                        <a:gd name="connsiteY231" fmla="*/ 81601 h 689827"/>
                        <a:gd name="connsiteX232" fmla="*/ 631031 w 858292"/>
                        <a:gd name="connsiteY232" fmla="*/ 86743 h 689827"/>
                        <a:gd name="connsiteX233" fmla="*/ 632604 w 858292"/>
                        <a:gd name="connsiteY233" fmla="*/ 98538 h 689827"/>
                        <a:gd name="connsiteX234" fmla="*/ 642343 w 858292"/>
                        <a:gd name="connsiteY234" fmla="*/ 101623 h 689827"/>
                        <a:gd name="connsiteX235" fmla="*/ 644884 w 858292"/>
                        <a:gd name="connsiteY235" fmla="*/ 106765 h 689827"/>
                        <a:gd name="connsiteX236" fmla="*/ 647424 w 858292"/>
                        <a:gd name="connsiteY236" fmla="*/ 109850 h 689827"/>
                        <a:gd name="connsiteX237" fmla="*/ 659764 w 858292"/>
                        <a:gd name="connsiteY237" fmla="*/ 127271 h 689827"/>
                        <a:gd name="connsiteX238" fmla="*/ 671560 w 858292"/>
                        <a:gd name="connsiteY238" fmla="*/ 133441 h 689827"/>
                        <a:gd name="connsiteX239" fmla="*/ 671076 w 858292"/>
                        <a:gd name="connsiteY239" fmla="*/ 134469 h 689827"/>
                        <a:gd name="connsiteX240" fmla="*/ 671560 w 858292"/>
                        <a:gd name="connsiteY240" fmla="*/ 137010 h 689827"/>
                        <a:gd name="connsiteX241" fmla="*/ 671560 w 858292"/>
                        <a:gd name="connsiteY241" fmla="*/ 138038 h 689827"/>
                        <a:gd name="connsiteX242" fmla="*/ 671076 w 858292"/>
                        <a:gd name="connsiteY242" fmla="*/ 138522 h 689827"/>
                        <a:gd name="connsiteX243" fmla="*/ 671076 w 858292"/>
                        <a:gd name="connsiteY243" fmla="*/ 139066 h 689827"/>
                        <a:gd name="connsiteX244" fmla="*/ 670531 w 858292"/>
                        <a:gd name="connsiteY244" fmla="*/ 139066 h 689827"/>
                        <a:gd name="connsiteX245" fmla="*/ 670531 w 858292"/>
                        <a:gd name="connsiteY245" fmla="*/ 140095 h 689827"/>
                        <a:gd name="connsiteX246" fmla="*/ 669987 w 858292"/>
                        <a:gd name="connsiteY246" fmla="*/ 140095 h 689827"/>
                        <a:gd name="connsiteX247" fmla="*/ 669987 w 858292"/>
                        <a:gd name="connsiteY247" fmla="*/ 140579 h 689827"/>
                        <a:gd name="connsiteX248" fmla="*/ 669503 w 858292"/>
                        <a:gd name="connsiteY248" fmla="*/ 141063 h 689827"/>
                        <a:gd name="connsiteX249" fmla="*/ 669503 w 858292"/>
                        <a:gd name="connsiteY249" fmla="*/ 143119 h 689827"/>
                        <a:gd name="connsiteX250" fmla="*/ 672588 w 858292"/>
                        <a:gd name="connsiteY250" fmla="*/ 145176 h 689827"/>
                        <a:gd name="connsiteX251" fmla="*/ 672044 w 858292"/>
                        <a:gd name="connsiteY251" fmla="*/ 145660 h 689827"/>
                        <a:gd name="connsiteX252" fmla="*/ 672044 w 858292"/>
                        <a:gd name="connsiteY252" fmla="*/ 146205 h 689827"/>
                        <a:gd name="connsiteX253" fmla="*/ 671015 w 858292"/>
                        <a:gd name="connsiteY253" fmla="*/ 146688 h 689827"/>
                        <a:gd name="connsiteX254" fmla="*/ 669987 w 858292"/>
                        <a:gd name="connsiteY254" fmla="*/ 146688 h 689827"/>
                        <a:gd name="connsiteX255" fmla="*/ 669503 w 858292"/>
                        <a:gd name="connsiteY255" fmla="*/ 147233 h 689827"/>
                        <a:gd name="connsiteX256" fmla="*/ 669503 w 858292"/>
                        <a:gd name="connsiteY256" fmla="*/ 149773 h 689827"/>
                        <a:gd name="connsiteX257" fmla="*/ 669019 w 858292"/>
                        <a:gd name="connsiteY257" fmla="*/ 150257 h 689827"/>
                        <a:gd name="connsiteX258" fmla="*/ 669019 w 858292"/>
                        <a:gd name="connsiteY258" fmla="*/ 151285 h 689827"/>
                        <a:gd name="connsiteX259" fmla="*/ 668475 w 858292"/>
                        <a:gd name="connsiteY259" fmla="*/ 151285 h 689827"/>
                        <a:gd name="connsiteX260" fmla="*/ 667991 w 858292"/>
                        <a:gd name="connsiteY260" fmla="*/ 151830 h 689827"/>
                        <a:gd name="connsiteX261" fmla="*/ 667991 w 858292"/>
                        <a:gd name="connsiteY261" fmla="*/ 152314 h 689827"/>
                        <a:gd name="connsiteX262" fmla="*/ 668475 w 858292"/>
                        <a:gd name="connsiteY262" fmla="*/ 152314 h 689827"/>
                        <a:gd name="connsiteX263" fmla="*/ 668475 w 858292"/>
                        <a:gd name="connsiteY263" fmla="*/ 153342 h 689827"/>
                        <a:gd name="connsiteX264" fmla="*/ 669503 w 858292"/>
                        <a:gd name="connsiteY264" fmla="*/ 154371 h 689827"/>
                        <a:gd name="connsiteX265" fmla="*/ 669019 w 858292"/>
                        <a:gd name="connsiteY265" fmla="*/ 157456 h 689827"/>
                        <a:gd name="connsiteX266" fmla="*/ 668475 w 858292"/>
                        <a:gd name="connsiteY266" fmla="*/ 157456 h 689827"/>
                        <a:gd name="connsiteX267" fmla="*/ 667446 w 858292"/>
                        <a:gd name="connsiteY267" fmla="*/ 156911 h 689827"/>
                        <a:gd name="connsiteX268" fmla="*/ 664845 w 858292"/>
                        <a:gd name="connsiteY268" fmla="*/ 157456 h 689827"/>
                        <a:gd name="connsiteX269" fmla="*/ 662789 w 858292"/>
                        <a:gd name="connsiteY269" fmla="*/ 157456 h 689827"/>
                        <a:gd name="connsiteX270" fmla="*/ 660732 w 858292"/>
                        <a:gd name="connsiteY270" fmla="*/ 155399 h 689827"/>
                        <a:gd name="connsiteX271" fmla="*/ 659220 w 858292"/>
                        <a:gd name="connsiteY271" fmla="*/ 154855 h 689827"/>
                        <a:gd name="connsiteX272" fmla="*/ 657163 w 858292"/>
                        <a:gd name="connsiteY272" fmla="*/ 155883 h 689827"/>
                        <a:gd name="connsiteX273" fmla="*/ 657707 w 858292"/>
                        <a:gd name="connsiteY273" fmla="*/ 159452 h 689827"/>
                        <a:gd name="connsiteX274" fmla="*/ 658252 w 858292"/>
                        <a:gd name="connsiteY274" fmla="*/ 159452 h 689827"/>
                        <a:gd name="connsiteX275" fmla="*/ 658252 w 858292"/>
                        <a:gd name="connsiteY275" fmla="*/ 161992 h 689827"/>
                        <a:gd name="connsiteX276" fmla="*/ 659280 w 858292"/>
                        <a:gd name="connsiteY276" fmla="*/ 168162 h 689827"/>
                        <a:gd name="connsiteX277" fmla="*/ 660309 w 858292"/>
                        <a:gd name="connsiteY277" fmla="*/ 175360 h 689827"/>
                        <a:gd name="connsiteX278" fmla="*/ 625406 w 858292"/>
                        <a:gd name="connsiteY278" fmla="*/ 171247 h 689827"/>
                        <a:gd name="connsiteX279" fmla="*/ 622321 w 858292"/>
                        <a:gd name="connsiteY279" fmla="*/ 172276 h 689827"/>
                        <a:gd name="connsiteX280" fmla="*/ 618752 w 858292"/>
                        <a:gd name="connsiteY280" fmla="*/ 176873 h 689827"/>
                        <a:gd name="connsiteX281" fmla="*/ 618752 w 858292"/>
                        <a:gd name="connsiteY281" fmla="*/ 183527 h 689827"/>
                        <a:gd name="connsiteX282" fmla="*/ 619296 w 858292"/>
                        <a:gd name="connsiteY282" fmla="*/ 184011 h 689827"/>
                        <a:gd name="connsiteX283" fmla="*/ 619296 w 858292"/>
                        <a:gd name="connsiteY283" fmla="*/ 185583 h 689827"/>
                        <a:gd name="connsiteX284" fmla="*/ 618752 w 858292"/>
                        <a:gd name="connsiteY284" fmla="*/ 186067 h 689827"/>
                        <a:gd name="connsiteX285" fmla="*/ 618752 w 858292"/>
                        <a:gd name="connsiteY285" fmla="*/ 190180 h 689827"/>
                        <a:gd name="connsiteX286" fmla="*/ 620325 w 858292"/>
                        <a:gd name="connsiteY286" fmla="*/ 191693 h 689827"/>
                        <a:gd name="connsiteX287" fmla="*/ 618268 w 858292"/>
                        <a:gd name="connsiteY287" fmla="*/ 192177 h 689827"/>
                        <a:gd name="connsiteX288" fmla="*/ 618268 w 858292"/>
                        <a:gd name="connsiteY288" fmla="*/ 194778 h 689827"/>
                        <a:gd name="connsiteX289" fmla="*/ 618752 w 858292"/>
                        <a:gd name="connsiteY289" fmla="*/ 194778 h 689827"/>
                        <a:gd name="connsiteX290" fmla="*/ 618752 w 858292"/>
                        <a:gd name="connsiteY290" fmla="*/ 195806 h 689827"/>
                        <a:gd name="connsiteX291" fmla="*/ 618268 w 858292"/>
                        <a:gd name="connsiteY291" fmla="*/ 196290 h 689827"/>
                        <a:gd name="connsiteX292" fmla="*/ 618268 w 858292"/>
                        <a:gd name="connsiteY292" fmla="*/ 198347 h 689827"/>
                        <a:gd name="connsiteX293" fmla="*/ 619296 w 858292"/>
                        <a:gd name="connsiteY293" fmla="*/ 198831 h 689827"/>
                        <a:gd name="connsiteX294" fmla="*/ 619841 w 858292"/>
                        <a:gd name="connsiteY294" fmla="*/ 199859 h 689827"/>
                        <a:gd name="connsiteX295" fmla="*/ 619296 w 858292"/>
                        <a:gd name="connsiteY295" fmla="*/ 200887 h 689827"/>
                        <a:gd name="connsiteX296" fmla="*/ 618268 w 858292"/>
                        <a:gd name="connsiteY296" fmla="*/ 201371 h 689827"/>
                        <a:gd name="connsiteX297" fmla="*/ 617784 w 858292"/>
                        <a:gd name="connsiteY297" fmla="*/ 204456 h 689827"/>
                        <a:gd name="connsiteX298" fmla="*/ 619296 w 858292"/>
                        <a:gd name="connsiteY298" fmla="*/ 205485 h 689827"/>
                        <a:gd name="connsiteX299" fmla="*/ 619296 w 858292"/>
                        <a:gd name="connsiteY299" fmla="*/ 206513 h 689827"/>
                        <a:gd name="connsiteX300" fmla="*/ 623894 w 858292"/>
                        <a:gd name="connsiteY300" fmla="*/ 207541 h 689827"/>
                        <a:gd name="connsiteX301" fmla="*/ 625950 w 858292"/>
                        <a:gd name="connsiteY301" fmla="*/ 205969 h 689827"/>
                        <a:gd name="connsiteX302" fmla="*/ 626495 w 858292"/>
                        <a:gd name="connsiteY302" fmla="*/ 207541 h 689827"/>
                        <a:gd name="connsiteX303" fmla="*/ 627523 w 858292"/>
                        <a:gd name="connsiteY303" fmla="*/ 207541 h 689827"/>
                        <a:gd name="connsiteX304" fmla="*/ 628007 w 858292"/>
                        <a:gd name="connsiteY304" fmla="*/ 208570 h 689827"/>
                        <a:gd name="connsiteX305" fmla="*/ 636234 w 858292"/>
                        <a:gd name="connsiteY305" fmla="*/ 211110 h 689827"/>
                        <a:gd name="connsiteX306" fmla="*/ 643916 w 858292"/>
                        <a:gd name="connsiteY306" fmla="*/ 213167 h 689827"/>
                        <a:gd name="connsiteX307" fmla="*/ 646456 w 858292"/>
                        <a:gd name="connsiteY307" fmla="*/ 215768 h 689827"/>
                        <a:gd name="connsiteX308" fmla="*/ 638774 w 858292"/>
                        <a:gd name="connsiteY308" fmla="*/ 220910 h 689827"/>
                        <a:gd name="connsiteX309" fmla="*/ 637746 w 858292"/>
                        <a:gd name="connsiteY309" fmla="*/ 220365 h 689827"/>
                        <a:gd name="connsiteX310" fmla="*/ 636717 w 858292"/>
                        <a:gd name="connsiteY310" fmla="*/ 220365 h 689827"/>
                        <a:gd name="connsiteX311" fmla="*/ 635689 w 858292"/>
                        <a:gd name="connsiteY311" fmla="*/ 222966 h 689827"/>
                        <a:gd name="connsiteX312" fmla="*/ 634661 w 858292"/>
                        <a:gd name="connsiteY312" fmla="*/ 222966 h 689827"/>
                        <a:gd name="connsiteX313" fmla="*/ 622321 w 858292"/>
                        <a:gd name="connsiteY313" fmla="*/ 246073 h 689827"/>
                        <a:gd name="connsiteX314" fmla="*/ 620809 w 858292"/>
                        <a:gd name="connsiteY314" fmla="*/ 247585 h 689827"/>
                        <a:gd name="connsiteX315" fmla="*/ 629519 w 858292"/>
                        <a:gd name="connsiteY315" fmla="*/ 259381 h 689827"/>
                        <a:gd name="connsiteX316" fmla="*/ 645428 w 858292"/>
                        <a:gd name="connsiteY316" fmla="*/ 274262 h 689827"/>
                        <a:gd name="connsiteX317" fmla="*/ 644884 w 858292"/>
                        <a:gd name="connsiteY317" fmla="*/ 275290 h 689827"/>
                        <a:gd name="connsiteX318" fmla="*/ 645912 w 858292"/>
                        <a:gd name="connsiteY318" fmla="*/ 275774 h 689827"/>
                        <a:gd name="connsiteX319" fmla="*/ 646396 w 858292"/>
                        <a:gd name="connsiteY319" fmla="*/ 275774 h 689827"/>
                        <a:gd name="connsiteX320" fmla="*/ 647424 w 858292"/>
                        <a:gd name="connsiteY320" fmla="*/ 276318 h 689827"/>
                        <a:gd name="connsiteX321" fmla="*/ 647424 w 858292"/>
                        <a:gd name="connsiteY321" fmla="*/ 275774 h 689827"/>
                        <a:gd name="connsiteX322" fmla="*/ 657163 w 858292"/>
                        <a:gd name="connsiteY322" fmla="*/ 291138 h 689827"/>
                        <a:gd name="connsiteX323" fmla="*/ 657707 w 858292"/>
                        <a:gd name="connsiteY323" fmla="*/ 286541 h 689827"/>
                        <a:gd name="connsiteX324" fmla="*/ 657163 w 858292"/>
                        <a:gd name="connsiteY324" fmla="*/ 285513 h 689827"/>
                        <a:gd name="connsiteX325" fmla="*/ 658191 w 858292"/>
                        <a:gd name="connsiteY325" fmla="*/ 281399 h 689827"/>
                        <a:gd name="connsiteX326" fmla="*/ 660248 w 858292"/>
                        <a:gd name="connsiteY326" fmla="*/ 281399 h 689827"/>
                        <a:gd name="connsiteX327" fmla="*/ 664845 w 858292"/>
                        <a:gd name="connsiteY327" fmla="*/ 283456 h 689827"/>
                        <a:gd name="connsiteX328" fmla="*/ 675129 w 858292"/>
                        <a:gd name="connsiteY328" fmla="*/ 287570 h 689827"/>
                        <a:gd name="connsiteX329" fmla="*/ 690009 w 858292"/>
                        <a:gd name="connsiteY329" fmla="*/ 279343 h 689827"/>
                        <a:gd name="connsiteX330" fmla="*/ 699748 w 858292"/>
                        <a:gd name="connsiteY330" fmla="*/ 274746 h 689827"/>
                        <a:gd name="connsiteX331" fmla="*/ 707430 w 858292"/>
                        <a:gd name="connsiteY331" fmla="*/ 271661 h 689827"/>
                        <a:gd name="connsiteX332" fmla="*/ 707914 w 858292"/>
                        <a:gd name="connsiteY332" fmla="*/ 272144 h 689827"/>
                        <a:gd name="connsiteX333" fmla="*/ 709971 w 858292"/>
                        <a:gd name="connsiteY333" fmla="*/ 271661 h 689827"/>
                        <a:gd name="connsiteX334" fmla="*/ 709487 w 858292"/>
                        <a:gd name="connsiteY334" fmla="*/ 270632 h 689827"/>
                        <a:gd name="connsiteX335" fmla="*/ 710999 w 858292"/>
                        <a:gd name="connsiteY335" fmla="*/ 270088 h 689827"/>
                        <a:gd name="connsiteX336" fmla="*/ 711483 w 858292"/>
                        <a:gd name="connsiteY336" fmla="*/ 270632 h 689827"/>
                        <a:gd name="connsiteX337" fmla="*/ 714568 w 858292"/>
                        <a:gd name="connsiteY337" fmla="*/ 269604 h 689827"/>
                        <a:gd name="connsiteX338" fmla="*/ 722795 w 858292"/>
                        <a:gd name="connsiteY338" fmla="*/ 271661 h 689827"/>
                        <a:gd name="connsiteX339" fmla="*/ 725335 w 858292"/>
                        <a:gd name="connsiteY339" fmla="*/ 270632 h 689827"/>
                        <a:gd name="connsiteX340" fmla="*/ 725880 w 858292"/>
                        <a:gd name="connsiteY340" fmla="*/ 272689 h 689827"/>
                        <a:gd name="connsiteX341" fmla="*/ 729449 w 858292"/>
                        <a:gd name="connsiteY341" fmla="*/ 273717 h 689827"/>
                        <a:gd name="connsiteX342" fmla="*/ 729449 w 858292"/>
                        <a:gd name="connsiteY342" fmla="*/ 274746 h 689827"/>
                        <a:gd name="connsiteX343" fmla="*/ 728420 w 858292"/>
                        <a:gd name="connsiteY343" fmla="*/ 275774 h 689827"/>
                        <a:gd name="connsiteX344" fmla="*/ 729449 w 858292"/>
                        <a:gd name="connsiteY344" fmla="*/ 276318 h 689827"/>
                        <a:gd name="connsiteX345" fmla="*/ 728420 w 858292"/>
                        <a:gd name="connsiteY345" fmla="*/ 284545 h 689827"/>
                        <a:gd name="connsiteX346" fmla="*/ 737675 w 858292"/>
                        <a:gd name="connsiteY346" fmla="*/ 290715 h 689827"/>
                        <a:gd name="connsiteX347" fmla="*/ 740276 w 858292"/>
                        <a:gd name="connsiteY347" fmla="*/ 299970 h 689827"/>
                        <a:gd name="connsiteX348" fmla="*/ 751588 w 858292"/>
                        <a:gd name="connsiteY348" fmla="*/ 307168 h 689827"/>
                        <a:gd name="connsiteX349" fmla="*/ 756185 w 858292"/>
                        <a:gd name="connsiteY349" fmla="*/ 306684 h 689827"/>
                        <a:gd name="connsiteX350" fmla="*/ 767497 w 858292"/>
                        <a:gd name="connsiteY350" fmla="*/ 308197 h 689827"/>
                        <a:gd name="connsiteX351" fmla="*/ 784434 w 858292"/>
                        <a:gd name="connsiteY351" fmla="*/ 315879 h 689827"/>
                        <a:gd name="connsiteX352" fmla="*/ 781349 w 858292"/>
                        <a:gd name="connsiteY352" fmla="*/ 323561 h 689827"/>
                        <a:gd name="connsiteX353" fmla="*/ 783890 w 858292"/>
                        <a:gd name="connsiteY353" fmla="*/ 330759 h 689827"/>
                        <a:gd name="connsiteX354" fmla="*/ 783890 w 858292"/>
                        <a:gd name="connsiteY354" fmla="*/ 332332 h 689827"/>
                        <a:gd name="connsiteX355" fmla="*/ 785402 w 858292"/>
                        <a:gd name="connsiteY355" fmla="*/ 332816 h 689827"/>
                        <a:gd name="connsiteX356" fmla="*/ 794112 w 858292"/>
                        <a:gd name="connsiteY356" fmla="*/ 328703 h 689827"/>
                        <a:gd name="connsiteX357" fmla="*/ 803367 w 858292"/>
                        <a:gd name="connsiteY357" fmla="*/ 335356 h 689827"/>
                        <a:gd name="connsiteX358" fmla="*/ 803851 w 858292"/>
                        <a:gd name="connsiteY358" fmla="*/ 337413 h 689827"/>
                        <a:gd name="connsiteX359" fmla="*/ 804880 w 858292"/>
                        <a:gd name="connsiteY359" fmla="*/ 336385 h 689827"/>
                        <a:gd name="connsiteX360" fmla="*/ 810505 w 858292"/>
                        <a:gd name="connsiteY360" fmla="*/ 335901 h 689827"/>
                        <a:gd name="connsiteX361" fmla="*/ 820788 w 858292"/>
                        <a:gd name="connsiteY361" fmla="*/ 335901 h 689827"/>
                        <a:gd name="connsiteX362" fmla="*/ 820788 w 858292"/>
                        <a:gd name="connsiteY362" fmla="*/ 335356 h 689827"/>
                        <a:gd name="connsiteX363" fmla="*/ 819760 w 858292"/>
                        <a:gd name="connsiteY363" fmla="*/ 334873 h 689827"/>
                        <a:gd name="connsiteX364" fmla="*/ 819760 w 858292"/>
                        <a:gd name="connsiteY364" fmla="*/ 333844 h 689827"/>
                        <a:gd name="connsiteX365" fmla="*/ 821817 w 858292"/>
                        <a:gd name="connsiteY365" fmla="*/ 334328 h 689827"/>
                        <a:gd name="connsiteX366" fmla="*/ 821817 w 858292"/>
                        <a:gd name="connsiteY366" fmla="*/ 335901 h 689827"/>
                        <a:gd name="connsiteX367" fmla="*/ 822845 w 858292"/>
                        <a:gd name="connsiteY367" fmla="*/ 335901 h 689827"/>
                        <a:gd name="connsiteX368" fmla="*/ 825930 w 858292"/>
                        <a:gd name="connsiteY368" fmla="*/ 335356 h 689827"/>
                        <a:gd name="connsiteX369" fmla="*/ 841839 w 858292"/>
                        <a:gd name="connsiteY369" fmla="*/ 339470 h 689827"/>
                        <a:gd name="connsiteX370" fmla="*/ 842323 w 858292"/>
                        <a:gd name="connsiteY370" fmla="*/ 338926 h 689827"/>
                        <a:gd name="connsiteX371" fmla="*/ 842323 w 858292"/>
                        <a:gd name="connsiteY371" fmla="*/ 337897 h 689827"/>
                        <a:gd name="connsiteX372" fmla="*/ 842867 w 858292"/>
                        <a:gd name="connsiteY372" fmla="*/ 337897 h 689827"/>
                        <a:gd name="connsiteX373" fmla="*/ 842867 w 858292"/>
                        <a:gd name="connsiteY373" fmla="*/ 338441 h 689827"/>
                        <a:gd name="connsiteX374" fmla="*/ 843412 w 858292"/>
                        <a:gd name="connsiteY374" fmla="*/ 338441 h 689827"/>
                        <a:gd name="connsiteX375" fmla="*/ 843412 w 858292"/>
                        <a:gd name="connsiteY375" fmla="*/ 337897 h 689827"/>
                        <a:gd name="connsiteX376" fmla="*/ 844440 w 858292"/>
                        <a:gd name="connsiteY376" fmla="*/ 337897 h 689827"/>
                        <a:gd name="connsiteX377" fmla="*/ 844440 w 858292"/>
                        <a:gd name="connsiteY377" fmla="*/ 338441 h 689827"/>
                        <a:gd name="connsiteX378" fmla="*/ 845952 w 858292"/>
                        <a:gd name="connsiteY378" fmla="*/ 339470 h 689827"/>
                        <a:gd name="connsiteX379" fmla="*/ 849037 w 858292"/>
                        <a:gd name="connsiteY379" fmla="*/ 340982 h 689827"/>
                        <a:gd name="connsiteX380" fmla="*/ 853151 w 858292"/>
                        <a:gd name="connsiteY380" fmla="*/ 340982 h 689827"/>
                        <a:gd name="connsiteX381" fmla="*/ 849582 w 858292"/>
                        <a:gd name="connsiteY381" fmla="*/ 346124 h 689827"/>
                        <a:gd name="connsiteX382" fmla="*/ 841355 w 858292"/>
                        <a:gd name="connsiteY382" fmla="*/ 360520 h 689827"/>
                        <a:gd name="connsiteX383" fmla="*/ 858292 w 858292"/>
                        <a:gd name="connsiteY383" fmla="*/ 369231 h 689827"/>
                        <a:gd name="connsiteX384" fmla="*/ 853695 w 858292"/>
                        <a:gd name="connsiteY384" fmla="*/ 382055 h 689827"/>
                        <a:gd name="connsiteX385" fmla="*/ 847041 w 858292"/>
                        <a:gd name="connsiteY385" fmla="*/ 389737 h 689827"/>
                        <a:gd name="connsiteX386" fmla="*/ 846497 w 858292"/>
                        <a:gd name="connsiteY386" fmla="*/ 400020 h 689827"/>
                        <a:gd name="connsiteX387" fmla="*/ 832161 w 858292"/>
                        <a:gd name="connsiteY387" fmla="*/ 400504 h 689827"/>
                        <a:gd name="connsiteX388" fmla="*/ 832644 w 858292"/>
                        <a:gd name="connsiteY388" fmla="*/ 402077 h 689827"/>
                        <a:gd name="connsiteX389" fmla="*/ 838270 w 858292"/>
                        <a:gd name="connsiteY389" fmla="*/ 412360 h 689827"/>
                        <a:gd name="connsiteX390" fmla="*/ 838270 w 858292"/>
                        <a:gd name="connsiteY390" fmla="*/ 414417 h 689827"/>
                        <a:gd name="connsiteX391" fmla="*/ 834701 w 858292"/>
                        <a:gd name="connsiteY391" fmla="*/ 415929 h 689827"/>
                        <a:gd name="connsiteX392" fmla="*/ 834701 w 858292"/>
                        <a:gd name="connsiteY392" fmla="*/ 416474 h 689827"/>
                        <a:gd name="connsiteX393" fmla="*/ 833673 w 858292"/>
                        <a:gd name="connsiteY393" fmla="*/ 417502 h 689827"/>
                        <a:gd name="connsiteX394" fmla="*/ 834217 w 858292"/>
                        <a:gd name="connsiteY394" fmla="*/ 417986 h 689827"/>
                        <a:gd name="connsiteX395" fmla="*/ 834701 w 858292"/>
                        <a:gd name="connsiteY395" fmla="*/ 419014 h 689827"/>
                        <a:gd name="connsiteX396" fmla="*/ 835185 w 858292"/>
                        <a:gd name="connsiteY396" fmla="*/ 419014 h 689827"/>
                        <a:gd name="connsiteX397" fmla="*/ 835185 w 858292"/>
                        <a:gd name="connsiteY397" fmla="*/ 420526 h 689827"/>
                        <a:gd name="connsiteX398" fmla="*/ 836213 w 858292"/>
                        <a:gd name="connsiteY398" fmla="*/ 421555 h 689827"/>
                        <a:gd name="connsiteX399" fmla="*/ 836213 w 858292"/>
                        <a:gd name="connsiteY399" fmla="*/ 422583 h 689827"/>
                        <a:gd name="connsiteX400" fmla="*/ 836697 w 858292"/>
                        <a:gd name="connsiteY400" fmla="*/ 422099 h 689827"/>
                        <a:gd name="connsiteX401" fmla="*/ 837726 w 858292"/>
                        <a:gd name="connsiteY401" fmla="*/ 423127 h 689827"/>
                        <a:gd name="connsiteX402" fmla="*/ 839238 w 858292"/>
                        <a:gd name="connsiteY402" fmla="*/ 432382 h 689827"/>
                        <a:gd name="connsiteX403" fmla="*/ 837726 w 858292"/>
                        <a:gd name="connsiteY403" fmla="*/ 434984 h 689827"/>
                        <a:gd name="connsiteX404" fmla="*/ 834641 w 858292"/>
                        <a:gd name="connsiteY404" fmla="*/ 437040 h 689827"/>
                        <a:gd name="connsiteX405" fmla="*/ 827987 w 858292"/>
                        <a:gd name="connsiteY405" fmla="*/ 442666 h 689827"/>
                        <a:gd name="connsiteX406" fmla="*/ 823389 w 858292"/>
                        <a:gd name="connsiteY406" fmla="*/ 440125 h 689827"/>
                        <a:gd name="connsiteX407" fmla="*/ 796169 w 858292"/>
                        <a:gd name="connsiteY407" fmla="*/ 441637 h 689827"/>
                        <a:gd name="connsiteX408" fmla="*/ 786430 w 858292"/>
                        <a:gd name="connsiteY408" fmla="*/ 452949 h 689827"/>
                        <a:gd name="connsiteX409" fmla="*/ 787942 w 858292"/>
                        <a:gd name="connsiteY409" fmla="*/ 458090 h 689827"/>
                        <a:gd name="connsiteX410" fmla="*/ 781772 w 858292"/>
                        <a:gd name="connsiteY410" fmla="*/ 466317 h 689827"/>
                        <a:gd name="connsiteX411" fmla="*/ 780260 w 858292"/>
                        <a:gd name="connsiteY411" fmla="*/ 466862 h 689827"/>
                        <a:gd name="connsiteX412" fmla="*/ 780260 w 858292"/>
                        <a:gd name="connsiteY412" fmla="*/ 467346 h 689827"/>
                        <a:gd name="connsiteX413" fmla="*/ 810021 w 858292"/>
                        <a:gd name="connsiteY413" fmla="*/ 468918 h 689827"/>
                        <a:gd name="connsiteX414" fmla="*/ 811533 w 858292"/>
                        <a:gd name="connsiteY414" fmla="*/ 481259 h 689827"/>
                        <a:gd name="connsiteX415" fmla="*/ 812562 w 858292"/>
                        <a:gd name="connsiteY415" fmla="*/ 482286 h 689827"/>
                        <a:gd name="connsiteX416" fmla="*/ 812078 w 858292"/>
                        <a:gd name="connsiteY416" fmla="*/ 482771 h 689827"/>
                        <a:gd name="connsiteX417" fmla="*/ 808509 w 858292"/>
                        <a:gd name="connsiteY417" fmla="*/ 498195 h 689827"/>
                        <a:gd name="connsiteX418" fmla="*/ 809537 w 858292"/>
                        <a:gd name="connsiteY418" fmla="*/ 506422 h 689827"/>
                        <a:gd name="connsiteX419" fmla="*/ 809537 w 858292"/>
                        <a:gd name="connsiteY419" fmla="*/ 508963 h 689827"/>
                        <a:gd name="connsiteX420" fmla="*/ 810082 w 858292"/>
                        <a:gd name="connsiteY420" fmla="*/ 509446 h 689827"/>
                        <a:gd name="connsiteX421" fmla="*/ 808569 w 858292"/>
                        <a:gd name="connsiteY421" fmla="*/ 510475 h 689827"/>
                        <a:gd name="connsiteX422" fmla="*/ 806997 w 858292"/>
                        <a:gd name="connsiteY422" fmla="*/ 510475 h 689827"/>
                        <a:gd name="connsiteX423" fmla="*/ 804940 w 858292"/>
                        <a:gd name="connsiteY423" fmla="*/ 508963 h 689827"/>
                        <a:gd name="connsiteX424" fmla="*/ 793628 w 858292"/>
                        <a:gd name="connsiteY424" fmla="*/ 519730 h 689827"/>
                        <a:gd name="connsiteX425" fmla="*/ 788003 w 858292"/>
                        <a:gd name="connsiteY425" fmla="*/ 520274 h 689827"/>
                        <a:gd name="connsiteX426" fmla="*/ 787458 w 858292"/>
                        <a:gd name="connsiteY426" fmla="*/ 525900 h 689827"/>
                        <a:gd name="connsiteX427" fmla="*/ 790060 w 858292"/>
                        <a:gd name="connsiteY427" fmla="*/ 526928 h 689827"/>
                        <a:gd name="connsiteX428" fmla="*/ 790543 w 858292"/>
                        <a:gd name="connsiteY428" fmla="*/ 528985 h 689827"/>
                        <a:gd name="connsiteX429" fmla="*/ 790060 w 858292"/>
                        <a:gd name="connsiteY429" fmla="*/ 537695 h 689827"/>
                        <a:gd name="connsiteX430" fmla="*/ 790543 w 858292"/>
                        <a:gd name="connsiteY430" fmla="*/ 540781 h 689827"/>
                        <a:gd name="connsiteX431" fmla="*/ 788487 w 858292"/>
                        <a:gd name="connsiteY431" fmla="*/ 545922 h 689827"/>
                        <a:gd name="connsiteX432" fmla="*/ 788003 w 858292"/>
                        <a:gd name="connsiteY432" fmla="*/ 546466 h 689827"/>
                        <a:gd name="connsiteX433" fmla="*/ 788487 w 858292"/>
                        <a:gd name="connsiteY433" fmla="*/ 556206 h 689827"/>
                        <a:gd name="connsiteX434" fmla="*/ 786975 w 858292"/>
                        <a:gd name="connsiteY434" fmla="*/ 560319 h 689827"/>
                        <a:gd name="connsiteX435" fmla="*/ 783890 w 858292"/>
                        <a:gd name="connsiteY435" fmla="*/ 562860 h 689827"/>
                        <a:gd name="connsiteX436" fmla="*/ 779292 w 858292"/>
                        <a:gd name="connsiteY436" fmla="*/ 565400 h 689827"/>
                        <a:gd name="connsiteX437" fmla="*/ 776207 w 858292"/>
                        <a:gd name="connsiteY437" fmla="*/ 566428 h 689827"/>
                        <a:gd name="connsiteX438" fmla="*/ 774695 w 858292"/>
                        <a:gd name="connsiteY438" fmla="*/ 568485 h 689827"/>
                        <a:gd name="connsiteX439" fmla="*/ 773667 w 858292"/>
                        <a:gd name="connsiteY439" fmla="*/ 568485 h 689827"/>
                        <a:gd name="connsiteX440" fmla="*/ 771066 w 858292"/>
                        <a:gd name="connsiteY440" fmla="*/ 564372 h 689827"/>
                        <a:gd name="connsiteX441" fmla="*/ 769553 w 858292"/>
                        <a:gd name="connsiteY441" fmla="*/ 562315 h 689827"/>
                        <a:gd name="connsiteX442" fmla="*/ 766952 w 858292"/>
                        <a:gd name="connsiteY442" fmla="*/ 565400 h 689827"/>
                        <a:gd name="connsiteX443" fmla="*/ 763383 w 858292"/>
                        <a:gd name="connsiteY443" fmla="*/ 569513 h 689827"/>
                        <a:gd name="connsiteX444" fmla="*/ 762355 w 858292"/>
                        <a:gd name="connsiteY444" fmla="*/ 569513 h 689827"/>
                        <a:gd name="connsiteX445" fmla="*/ 760298 w 858292"/>
                        <a:gd name="connsiteY445" fmla="*/ 573082 h 689827"/>
                        <a:gd name="connsiteX446" fmla="*/ 759270 w 858292"/>
                        <a:gd name="connsiteY446" fmla="*/ 574594 h 689827"/>
                        <a:gd name="connsiteX447" fmla="*/ 754673 w 858292"/>
                        <a:gd name="connsiteY447" fmla="*/ 574594 h 689827"/>
                        <a:gd name="connsiteX448" fmla="*/ 753645 w 858292"/>
                        <a:gd name="connsiteY448" fmla="*/ 582821 h 689827"/>
                        <a:gd name="connsiteX449" fmla="*/ 753100 w 858292"/>
                        <a:gd name="connsiteY449" fmla="*/ 590019 h 689827"/>
                        <a:gd name="connsiteX450" fmla="*/ 751043 w 858292"/>
                        <a:gd name="connsiteY450" fmla="*/ 588507 h 689827"/>
                        <a:gd name="connsiteX451" fmla="*/ 751043 w 858292"/>
                        <a:gd name="connsiteY451" fmla="*/ 581853 h 689827"/>
                        <a:gd name="connsiteX452" fmla="*/ 749531 w 858292"/>
                        <a:gd name="connsiteY452" fmla="*/ 581853 h 689827"/>
                        <a:gd name="connsiteX453" fmla="*/ 748987 w 858292"/>
                        <a:gd name="connsiteY453" fmla="*/ 588023 h 689827"/>
                        <a:gd name="connsiteX454" fmla="*/ 747959 w 858292"/>
                        <a:gd name="connsiteY454" fmla="*/ 588023 h 689827"/>
                        <a:gd name="connsiteX455" fmla="*/ 746930 w 858292"/>
                        <a:gd name="connsiteY455" fmla="*/ 586451 h 689827"/>
                        <a:gd name="connsiteX456" fmla="*/ 745418 w 858292"/>
                        <a:gd name="connsiteY456" fmla="*/ 586451 h 689827"/>
                        <a:gd name="connsiteX457" fmla="*/ 744390 w 858292"/>
                        <a:gd name="connsiteY457" fmla="*/ 584939 h 689827"/>
                        <a:gd name="connsiteX458" fmla="*/ 742333 w 858292"/>
                        <a:gd name="connsiteY458" fmla="*/ 584939 h 689827"/>
                        <a:gd name="connsiteX459" fmla="*/ 742817 w 858292"/>
                        <a:gd name="connsiteY459" fmla="*/ 585422 h 689827"/>
                        <a:gd name="connsiteX460" fmla="*/ 740276 w 858292"/>
                        <a:gd name="connsiteY460" fmla="*/ 589535 h 689827"/>
                        <a:gd name="connsiteX461" fmla="*/ 740276 w 858292"/>
                        <a:gd name="connsiteY461" fmla="*/ 590019 h 689827"/>
                        <a:gd name="connsiteX462" fmla="*/ 740821 w 858292"/>
                        <a:gd name="connsiteY462" fmla="*/ 590019 h 689827"/>
                        <a:gd name="connsiteX463" fmla="*/ 741849 w 858292"/>
                        <a:gd name="connsiteY463" fmla="*/ 591047 h 689827"/>
                        <a:gd name="connsiteX464" fmla="*/ 743361 w 858292"/>
                        <a:gd name="connsiteY464" fmla="*/ 591047 h 689827"/>
                        <a:gd name="connsiteX465" fmla="*/ 743906 w 858292"/>
                        <a:gd name="connsiteY465" fmla="*/ 591592 h 689827"/>
                        <a:gd name="connsiteX466" fmla="*/ 743906 w 858292"/>
                        <a:gd name="connsiteY466" fmla="*/ 594132 h 689827"/>
                        <a:gd name="connsiteX467" fmla="*/ 744934 w 858292"/>
                        <a:gd name="connsiteY467" fmla="*/ 594617 h 689827"/>
                        <a:gd name="connsiteX468" fmla="*/ 745962 w 858292"/>
                        <a:gd name="connsiteY468" fmla="*/ 594617 h 689827"/>
                        <a:gd name="connsiteX469" fmla="*/ 747475 w 858292"/>
                        <a:gd name="connsiteY469" fmla="*/ 595645 h 689827"/>
                        <a:gd name="connsiteX470" fmla="*/ 747475 w 858292"/>
                        <a:gd name="connsiteY470" fmla="*/ 595161 h 689827"/>
                        <a:gd name="connsiteX471" fmla="*/ 748019 w 858292"/>
                        <a:gd name="connsiteY471" fmla="*/ 595161 h 689827"/>
                        <a:gd name="connsiteX472" fmla="*/ 748503 w 858292"/>
                        <a:gd name="connsiteY472" fmla="*/ 596673 h 689827"/>
                        <a:gd name="connsiteX473" fmla="*/ 754673 w 858292"/>
                        <a:gd name="connsiteY473" fmla="*/ 600242 h 689827"/>
                        <a:gd name="connsiteX474" fmla="*/ 758242 w 858292"/>
                        <a:gd name="connsiteY474" fmla="*/ 604839 h 689827"/>
                        <a:gd name="connsiteX475" fmla="*/ 757213 w 858292"/>
                        <a:gd name="connsiteY475" fmla="*/ 605384 h 689827"/>
                        <a:gd name="connsiteX476" fmla="*/ 754612 w 858292"/>
                        <a:gd name="connsiteY476" fmla="*/ 605384 h 689827"/>
                        <a:gd name="connsiteX477" fmla="*/ 754068 w 858292"/>
                        <a:gd name="connsiteY477" fmla="*/ 606896 h 689827"/>
                        <a:gd name="connsiteX478" fmla="*/ 753584 w 858292"/>
                        <a:gd name="connsiteY478" fmla="*/ 608409 h 689827"/>
                        <a:gd name="connsiteX479" fmla="*/ 755096 w 858292"/>
                        <a:gd name="connsiteY479" fmla="*/ 615607 h 689827"/>
                        <a:gd name="connsiteX480" fmla="*/ 758181 w 858292"/>
                        <a:gd name="connsiteY480" fmla="*/ 621232 h 689827"/>
                        <a:gd name="connsiteX481" fmla="*/ 756125 w 858292"/>
                        <a:gd name="connsiteY481" fmla="*/ 622260 h 689827"/>
                        <a:gd name="connsiteX482" fmla="*/ 758181 w 858292"/>
                        <a:gd name="connsiteY482" fmla="*/ 627402 h 689827"/>
                        <a:gd name="connsiteX483" fmla="*/ 748926 w 858292"/>
                        <a:gd name="connsiteY483" fmla="*/ 631999 h 689827"/>
                        <a:gd name="connsiteX484" fmla="*/ 744813 w 858292"/>
                        <a:gd name="connsiteY484" fmla="*/ 633028 h 689827"/>
                        <a:gd name="connsiteX485" fmla="*/ 738159 w 858292"/>
                        <a:gd name="connsiteY485" fmla="*/ 627402 h 689827"/>
                        <a:gd name="connsiteX486" fmla="*/ 727392 w 858292"/>
                        <a:gd name="connsiteY486" fmla="*/ 625345 h 689827"/>
                        <a:gd name="connsiteX487" fmla="*/ 724307 w 858292"/>
                        <a:gd name="connsiteY487" fmla="*/ 627402 h 689827"/>
                        <a:gd name="connsiteX488" fmla="*/ 722250 w 858292"/>
                        <a:gd name="connsiteY488" fmla="*/ 627886 h 689827"/>
                        <a:gd name="connsiteX489" fmla="*/ 699687 w 858292"/>
                        <a:gd name="connsiteY489" fmla="*/ 643250 h 689827"/>
                        <a:gd name="connsiteX490" fmla="*/ 685351 w 858292"/>
                        <a:gd name="connsiteY490" fmla="*/ 645307 h 689827"/>
                        <a:gd name="connsiteX491" fmla="*/ 682266 w 858292"/>
                        <a:gd name="connsiteY491" fmla="*/ 646820 h 689827"/>
                        <a:gd name="connsiteX492" fmla="*/ 669926 w 858292"/>
                        <a:gd name="connsiteY492" fmla="*/ 644762 h 689827"/>
                        <a:gd name="connsiteX493" fmla="*/ 664301 w 858292"/>
                        <a:gd name="connsiteY493" fmla="*/ 656074 h 689827"/>
                        <a:gd name="connsiteX494" fmla="*/ 649965 w 858292"/>
                        <a:gd name="connsiteY494" fmla="*/ 640710 h 689827"/>
                        <a:gd name="connsiteX495" fmla="*/ 650993 w 858292"/>
                        <a:gd name="connsiteY495" fmla="*/ 635569 h 689827"/>
                        <a:gd name="connsiteX496" fmla="*/ 652021 w 858292"/>
                        <a:gd name="connsiteY496" fmla="*/ 633996 h 689827"/>
                        <a:gd name="connsiteX497" fmla="*/ 654078 w 858292"/>
                        <a:gd name="connsiteY497" fmla="*/ 631939 h 689827"/>
                        <a:gd name="connsiteX498" fmla="*/ 653534 w 858292"/>
                        <a:gd name="connsiteY498" fmla="*/ 630366 h 689827"/>
                        <a:gd name="connsiteX499" fmla="*/ 650993 w 858292"/>
                        <a:gd name="connsiteY499" fmla="*/ 630911 h 689827"/>
                        <a:gd name="connsiteX500" fmla="*/ 648392 w 858292"/>
                        <a:gd name="connsiteY500" fmla="*/ 629882 h 689827"/>
                        <a:gd name="connsiteX501" fmla="*/ 647364 w 858292"/>
                        <a:gd name="connsiteY501" fmla="*/ 629882 h 689827"/>
                        <a:gd name="connsiteX502" fmla="*/ 646335 w 858292"/>
                        <a:gd name="connsiteY502" fmla="*/ 630366 h 689827"/>
                        <a:gd name="connsiteX503" fmla="*/ 645307 w 858292"/>
                        <a:gd name="connsiteY503" fmla="*/ 630366 h 689827"/>
                        <a:gd name="connsiteX504" fmla="*/ 644279 w 858292"/>
                        <a:gd name="connsiteY504" fmla="*/ 631394 h 689827"/>
                        <a:gd name="connsiteX505" fmla="*/ 643250 w 858292"/>
                        <a:gd name="connsiteY505" fmla="*/ 632907 h 689827"/>
                        <a:gd name="connsiteX506" fmla="*/ 642222 w 858292"/>
                        <a:gd name="connsiteY506" fmla="*/ 635508 h 689827"/>
                        <a:gd name="connsiteX507" fmla="*/ 641194 w 858292"/>
                        <a:gd name="connsiteY507" fmla="*/ 635992 h 689827"/>
                        <a:gd name="connsiteX508" fmla="*/ 640649 w 858292"/>
                        <a:gd name="connsiteY508" fmla="*/ 635508 h 689827"/>
                        <a:gd name="connsiteX509" fmla="*/ 637564 w 858292"/>
                        <a:gd name="connsiteY509" fmla="*/ 643735 h 689827"/>
                        <a:gd name="connsiteX510" fmla="*/ 636536 w 858292"/>
                        <a:gd name="connsiteY510" fmla="*/ 644218 h 689827"/>
                        <a:gd name="connsiteX511" fmla="*/ 636536 w 858292"/>
                        <a:gd name="connsiteY511" fmla="*/ 646759 h 689827"/>
                        <a:gd name="connsiteX512" fmla="*/ 637020 w 858292"/>
                        <a:gd name="connsiteY512" fmla="*/ 647787 h 689827"/>
                        <a:gd name="connsiteX513" fmla="*/ 636536 w 858292"/>
                        <a:gd name="connsiteY513" fmla="*/ 648816 h 689827"/>
                        <a:gd name="connsiteX514" fmla="*/ 637564 w 858292"/>
                        <a:gd name="connsiteY514" fmla="*/ 649844 h 689827"/>
                        <a:gd name="connsiteX515" fmla="*/ 637020 w 858292"/>
                        <a:gd name="connsiteY515" fmla="*/ 651901 h 689827"/>
                        <a:gd name="connsiteX516" fmla="*/ 635508 w 858292"/>
                        <a:gd name="connsiteY516" fmla="*/ 651901 h 689827"/>
                        <a:gd name="connsiteX517" fmla="*/ 634963 w 858292"/>
                        <a:gd name="connsiteY517" fmla="*/ 651356 h 689827"/>
                        <a:gd name="connsiteX518" fmla="*/ 622139 w 858292"/>
                        <a:gd name="connsiteY518" fmla="*/ 660067 h 689827"/>
                        <a:gd name="connsiteX519" fmla="*/ 619599 w 858292"/>
                        <a:gd name="connsiteY519" fmla="*/ 660551 h 689827"/>
                        <a:gd name="connsiteX520" fmla="*/ 618570 w 858292"/>
                        <a:gd name="connsiteY520" fmla="*/ 661095 h 689827"/>
                        <a:gd name="connsiteX521" fmla="*/ 616514 w 858292"/>
                        <a:gd name="connsiteY521" fmla="*/ 661579 h 689827"/>
                        <a:gd name="connsiteX522" fmla="*/ 615485 w 858292"/>
                        <a:gd name="connsiteY522" fmla="*/ 662607 h 689827"/>
                        <a:gd name="connsiteX523" fmla="*/ 616030 w 858292"/>
                        <a:gd name="connsiteY523" fmla="*/ 663091 h 689827"/>
                        <a:gd name="connsiteX524" fmla="*/ 616030 w 858292"/>
                        <a:gd name="connsiteY524" fmla="*/ 664120 h 689827"/>
                        <a:gd name="connsiteX525" fmla="*/ 615485 w 858292"/>
                        <a:gd name="connsiteY525" fmla="*/ 664664 h 689827"/>
                        <a:gd name="connsiteX526" fmla="*/ 614457 w 858292"/>
                        <a:gd name="connsiteY526" fmla="*/ 664664 h 689827"/>
                        <a:gd name="connsiteX527" fmla="*/ 610888 w 858292"/>
                        <a:gd name="connsiteY527" fmla="*/ 663091 h 689827"/>
                        <a:gd name="connsiteX528" fmla="*/ 610404 w 858292"/>
                        <a:gd name="connsiteY528" fmla="*/ 663635 h 689827"/>
                        <a:gd name="connsiteX529" fmla="*/ 609376 w 858292"/>
                        <a:gd name="connsiteY529" fmla="*/ 663091 h 689827"/>
                        <a:gd name="connsiteX530" fmla="*/ 609920 w 858292"/>
                        <a:gd name="connsiteY530" fmla="*/ 670290 h 689827"/>
                        <a:gd name="connsiteX531" fmla="*/ 593528 w 858292"/>
                        <a:gd name="connsiteY531" fmla="*/ 683658 h 689827"/>
                        <a:gd name="connsiteX532" fmla="*/ 568364 w 858292"/>
                        <a:gd name="connsiteY532" fmla="*/ 688799 h 689827"/>
                        <a:gd name="connsiteX533" fmla="*/ 567335 w 858292"/>
                        <a:gd name="connsiteY533" fmla="*/ 685231 h 689827"/>
                        <a:gd name="connsiteX534" fmla="*/ 562738 w 858292"/>
                        <a:gd name="connsiteY534" fmla="*/ 689828 h 689827"/>
                        <a:gd name="connsiteX535" fmla="*/ 556568 w 858292"/>
                        <a:gd name="connsiteY535" fmla="*/ 682629 h 689827"/>
                        <a:gd name="connsiteX536" fmla="*/ 554028 w 858292"/>
                        <a:gd name="connsiteY536" fmla="*/ 680573 h 689827"/>
                        <a:gd name="connsiteX537" fmla="*/ 554512 w 858292"/>
                        <a:gd name="connsiteY537" fmla="*/ 680089 h 689827"/>
                        <a:gd name="connsiteX538" fmla="*/ 555540 w 858292"/>
                        <a:gd name="connsiteY538" fmla="*/ 679544 h 689827"/>
                        <a:gd name="connsiteX539" fmla="*/ 556568 w 858292"/>
                        <a:gd name="connsiteY539" fmla="*/ 677488 h 689827"/>
                        <a:gd name="connsiteX540" fmla="*/ 555056 w 858292"/>
                        <a:gd name="connsiteY540" fmla="*/ 676944 h 689827"/>
                        <a:gd name="connsiteX541" fmla="*/ 554512 w 858292"/>
                        <a:gd name="connsiteY541" fmla="*/ 674403 h 689827"/>
                        <a:gd name="connsiteX542" fmla="*/ 555056 w 858292"/>
                        <a:gd name="connsiteY542" fmla="*/ 673375 h 689827"/>
                        <a:gd name="connsiteX543" fmla="*/ 556568 w 858292"/>
                        <a:gd name="connsiteY543" fmla="*/ 672890 h 689827"/>
                        <a:gd name="connsiteX544" fmla="*/ 557597 w 858292"/>
                        <a:gd name="connsiteY544" fmla="*/ 670834 h 689827"/>
                        <a:gd name="connsiteX545" fmla="*/ 565823 w 858292"/>
                        <a:gd name="connsiteY545" fmla="*/ 664664 h 689827"/>
                        <a:gd name="connsiteX546" fmla="*/ 565823 w 858292"/>
                        <a:gd name="connsiteY546" fmla="*/ 663635 h 689827"/>
                        <a:gd name="connsiteX547" fmla="*/ 567335 w 858292"/>
                        <a:gd name="connsiteY547" fmla="*/ 663635 h 689827"/>
                        <a:gd name="connsiteX548" fmla="*/ 567880 w 858292"/>
                        <a:gd name="connsiteY548" fmla="*/ 662607 h 689827"/>
                        <a:gd name="connsiteX549" fmla="*/ 565823 w 858292"/>
                        <a:gd name="connsiteY549" fmla="*/ 662607 h 689827"/>
                        <a:gd name="connsiteX550" fmla="*/ 563283 w 858292"/>
                        <a:gd name="connsiteY550" fmla="*/ 663091 h 689827"/>
                        <a:gd name="connsiteX551" fmla="*/ 561226 w 858292"/>
                        <a:gd name="connsiteY551" fmla="*/ 664120 h 689827"/>
                        <a:gd name="connsiteX552" fmla="*/ 559169 w 858292"/>
                        <a:gd name="connsiteY552" fmla="*/ 664120 h 689827"/>
                        <a:gd name="connsiteX553" fmla="*/ 558141 w 858292"/>
                        <a:gd name="connsiteY553" fmla="*/ 664664 h 689827"/>
                        <a:gd name="connsiteX554" fmla="*/ 557113 w 858292"/>
                        <a:gd name="connsiteY554" fmla="*/ 666176 h 689827"/>
                        <a:gd name="connsiteX555" fmla="*/ 555600 w 858292"/>
                        <a:gd name="connsiteY555" fmla="*/ 666176 h 689827"/>
                        <a:gd name="connsiteX556" fmla="*/ 552515 w 858292"/>
                        <a:gd name="connsiteY556" fmla="*/ 663091 h 689827"/>
                        <a:gd name="connsiteX557" fmla="*/ 552999 w 858292"/>
                        <a:gd name="connsiteY557" fmla="*/ 661579 h 689827"/>
                        <a:gd name="connsiteX558" fmla="*/ 556084 w 858292"/>
                        <a:gd name="connsiteY558" fmla="*/ 660551 h 689827"/>
                        <a:gd name="connsiteX559" fmla="*/ 556084 w 858292"/>
                        <a:gd name="connsiteY559" fmla="*/ 658494 h 689827"/>
                        <a:gd name="connsiteX560" fmla="*/ 553544 w 858292"/>
                        <a:gd name="connsiteY560" fmla="*/ 659039 h 689827"/>
                        <a:gd name="connsiteX561" fmla="*/ 552031 w 858292"/>
                        <a:gd name="connsiteY561" fmla="*/ 660067 h 689827"/>
                        <a:gd name="connsiteX562" fmla="*/ 551487 w 858292"/>
                        <a:gd name="connsiteY562" fmla="*/ 660551 h 689827"/>
                        <a:gd name="connsiteX563" fmla="*/ 550943 w 858292"/>
                        <a:gd name="connsiteY563" fmla="*/ 660551 h 689827"/>
                        <a:gd name="connsiteX564" fmla="*/ 548886 w 858292"/>
                        <a:gd name="connsiteY564" fmla="*/ 661579 h 689827"/>
                        <a:gd name="connsiteX565" fmla="*/ 548402 w 858292"/>
                        <a:gd name="connsiteY565" fmla="*/ 663635 h 689827"/>
                        <a:gd name="connsiteX566" fmla="*/ 550943 w 858292"/>
                        <a:gd name="connsiteY566" fmla="*/ 664120 h 689827"/>
                        <a:gd name="connsiteX567" fmla="*/ 549914 w 858292"/>
                        <a:gd name="connsiteY567" fmla="*/ 667688 h 689827"/>
                        <a:gd name="connsiteX568" fmla="*/ 544289 w 858292"/>
                        <a:gd name="connsiteY568" fmla="*/ 673314 h 689827"/>
                        <a:gd name="connsiteX569" fmla="*/ 541688 w 858292"/>
                        <a:gd name="connsiteY569" fmla="*/ 674827 h 689827"/>
                        <a:gd name="connsiteX570" fmla="*/ 537574 w 858292"/>
                        <a:gd name="connsiteY570" fmla="*/ 674342 h 689827"/>
                        <a:gd name="connsiteX571" fmla="*/ 537091 w 858292"/>
                        <a:gd name="connsiteY571" fmla="*/ 672830 h 689827"/>
                        <a:gd name="connsiteX572" fmla="*/ 539631 w 858292"/>
                        <a:gd name="connsiteY572" fmla="*/ 670773 h 689827"/>
                        <a:gd name="connsiteX573" fmla="*/ 540115 w 858292"/>
                        <a:gd name="connsiteY573" fmla="*/ 669261 h 689827"/>
                        <a:gd name="connsiteX574" fmla="*/ 538058 w 858292"/>
                        <a:gd name="connsiteY574" fmla="*/ 667688 h 689827"/>
                        <a:gd name="connsiteX575" fmla="*/ 536546 w 858292"/>
                        <a:gd name="connsiteY575" fmla="*/ 664120 h 689827"/>
                        <a:gd name="connsiteX576" fmla="*/ 538603 w 858292"/>
                        <a:gd name="connsiteY576" fmla="*/ 663091 h 689827"/>
                        <a:gd name="connsiteX577" fmla="*/ 541688 w 858292"/>
                        <a:gd name="connsiteY577" fmla="*/ 662607 h 689827"/>
                        <a:gd name="connsiteX578" fmla="*/ 542232 w 858292"/>
                        <a:gd name="connsiteY578" fmla="*/ 661579 h 689827"/>
                        <a:gd name="connsiteX579" fmla="*/ 516040 w 858292"/>
                        <a:gd name="connsiteY579" fmla="*/ 650811 h 689827"/>
                        <a:gd name="connsiteX580" fmla="*/ 517068 w 858292"/>
                        <a:gd name="connsiteY580" fmla="*/ 647727 h 689827"/>
                        <a:gd name="connsiteX581" fmla="*/ 515496 w 858292"/>
                        <a:gd name="connsiteY581" fmla="*/ 646215 h 689827"/>
                        <a:gd name="connsiteX582" fmla="*/ 512955 w 858292"/>
                        <a:gd name="connsiteY582" fmla="*/ 645670 h 689827"/>
                        <a:gd name="connsiteX583" fmla="*/ 512411 w 858292"/>
                        <a:gd name="connsiteY583" fmla="*/ 645186 h 689827"/>
                        <a:gd name="connsiteX584" fmla="*/ 510898 w 858292"/>
                        <a:gd name="connsiteY584" fmla="*/ 644703 h 689827"/>
                        <a:gd name="connsiteX585" fmla="*/ 509870 w 858292"/>
                        <a:gd name="connsiteY585" fmla="*/ 643674 h 689827"/>
                        <a:gd name="connsiteX586" fmla="*/ 507269 w 858292"/>
                        <a:gd name="connsiteY586" fmla="*/ 639560 h 689827"/>
                        <a:gd name="connsiteX587" fmla="*/ 506241 w 858292"/>
                        <a:gd name="connsiteY587" fmla="*/ 634963 h 689827"/>
                        <a:gd name="connsiteX588" fmla="*/ 506725 w 858292"/>
                        <a:gd name="connsiteY588" fmla="*/ 631878 h 689827"/>
                        <a:gd name="connsiteX589" fmla="*/ 507753 w 858292"/>
                        <a:gd name="connsiteY589" fmla="*/ 615425 h 689827"/>
                        <a:gd name="connsiteX590" fmla="*/ 509265 w 858292"/>
                        <a:gd name="connsiteY590" fmla="*/ 613369 h 689827"/>
                        <a:gd name="connsiteX591" fmla="*/ 512834 w 858292"/>
                        <a:gd name="connsiteY591" fmla="*/ 610767 h 689827"/>
                        <a:gd name="connsiteX592" fmla="*/ 516403 w 858292"/>
                        <a:gd name="connsiteY592" fmla="*/ 605626 h 689827"/>
                        <a:gd name="connsiteX593" fmla="*/ 518944 w 858292"/>
                        <a:gd name="connsiteY593" fmla="*/ 601028 h 689827"/>
                        <a:gd name="connsiteX594" fmla="*/ 529711 w 858292"/>
                        <a:gd name="connsiteY594" fmla="*/ 587177 h 689827"/>
                        <a:gd name="connsiteX595" fmla="*/ 533280 w 858292"/>
                        <a:gd name="connsiteY595" fmla="*/ 585119 h 689827"/>
                        <a:gd name="connsiteX596" fmla="*/ 534308 w 858292"/>
                        <a:gd name="connsiteY596" fmla="*/ 583063 h 689827"/>
                        <a:gd name="connsiteX597" fmla="*/ 534308 w 858292"/>
                        <a:gd name="connsiteY597" fmla="*/ 580522 h 689827"/>
                        <a:gd name="connsiteX598" fmla="*/ 535336 w 858292"/>
                        <a:gd name="connsiteY598" fmla="*/ 578466 h 689827"/>
                        <a:gd name="connsiteX599" fmla="*/ 541506 w 858292"/>
                        <a:gd name="connsiteY599" fmla="*/ 568183 h 689827"/>
                        <a:gd name="connsiteX600" fmla="*/ 542535 w 858292"/>
                        <a:gd name="connsiteY600" fmla="*/ 569695 h 689827"/>
                        <a:gd name="connsiteX601" fmla="*/ 544591 w 858292"/>
                        <a:gd name="connsiteY601" fmla="*/ 568666 h 689827"/>
                        <a:gd name="connsiteX602" fmla="*/ 545075 w 858292"/>
                        <a:gd name="connsiteY602" fmla="*/ 566125 h 689827"/>
                        <a:gd name="connsiteX603" fmla="*/ 545075 w 858292"/>
                        <a:gd name="connsiteY603" fmla="*/ 563041 h 689827"/>
                        <a:gd name="connsiteX604" fmla="*/ 546648 w 858292"/>
                        <a:gd name="connsiteY604" fmla="*/ 559472 h 689827"/>
                        <a:gd name="connsiteX605" fmla="*/ 552273 w 858292"/>
                        <a:gd name="connsiteY605" fmla="*/ 558928 h 689827"/>
                        <a:gd name="connsiteX606" fmla="*/ 555358 w 858292"/>
                        <a:gd name="connsiteY606" fmla="*/ 559472 h 689827"/>
                        <a:gd name="connsiteX607" fmla="*/ 567698 w 858292"/>
                        <a:gd name="connsiteY607" fmla="*/ 536909 h 689827"/>
                        <a:gd name="connsiteX608" fmla="*/ 569211 w 858292"/>
                        <a:gd name="connsiteY608" fmla="*/ 532796 h 689827"/>
                        <a:gd name="connsiteX609" fmla="*/ 570239 w 858292"/>
                        <a:gd name="connsiteY609" fmla="*/ 527654 h 689827"/>
                        <a:gd name="connsiteX610" fmla="*/ 571812 w 858292"/>
                        <a:gd name="connsiteY610" fmla="*/ 523057 h 689827"/>
                        <a:gd name="connsiteX611" fmla="*/ 574352 w 858292"/>
                        <a:gd name="connsiteY611" fmla="*/ 518459 h 689827"/>
                        <a:gd name="connsiteX612" fmla="*/ 577437 w 858292"/>
                        <a:gd name="connsiteY612" fmla="*/ 517976 h 689827"/>
                        <a:gd name="connsiteX613" fmla="*/ 579494 w 858292"/>
                        <a:gd name="connsiteY613" fmla="*/ 515435 h 689827"/>
                        <a:gd name="connsiteX614" fmla="*/ 582035 w 858292"/>
                        <a:gd name="connsiteY614" fmla="*/ 512834 h 689827"/>
                        <a:gd name="connsiteX615" fmla="*/ 585603 w 858292"/>
                        <a:gd name="connsiteY615" fmla="*/ 509749 h 689827"/>
                        <a:gd name="connsiteX616" fmla="*/ 585119 w 858292"/>
                        <a:gd name="connsiteY616" fmla="*/ 508176 h 689827"/>
                        <a:gd name="connsiteX617" fmla="*/ 584091 w 858292"/>
                        <a:gd name="connsiteY617" fmla="*/ 508176 h 689827"/>
                        <a:gd name="connsiteX618" fmla="*/ 583547 w 858292"/>
                        <a:gd name="connsiteY618" fmla="*/ 507693 h 689827"/>
                        <a:gd name="connsiteX619" fmla="*/ 581490 w 858292"/>
                        <a:gd name="connsiteY619" fmla="*/ 505152 h 689827"/>
                        <a:gd name="connsiteX620" fmla="*/ 579917 w 858292"/>
                        <a:gd name="connsiteY620" fmla="*/ 504123 h 689827"/>
                        <a:gd name="connsiteX621" fmla="*/ 577377 w 858292"/>
                        <a:gd name="connsiteY621" fmla="*/ 504123 h 689827"/>
                        <a:gd name="connsiteX622" fmla="*/ 574292 w 858292"/>
                        <a:gd name="connsiteY622" fmla="*/ 505635 h 689827"/>
                        <a:gd name="connsiteX623" fmla="*/ 572235 w 858292"/>
                        <a:gd name="connsiteY623" fmla="*/ 508721 h 689827"/>
                        <a:gd name="connsiteX624" fmla="*/ 573808 w 858292"/>
                        <a:gd name="connsiteY624" fmla="*/ 509749 h 689827"/>
                        <a:gd name="connsiteX625" fmla="*/ 573808 w 858292"/>
                        <a:gd name="connsiteY625" fmla="*/ 513863 h 689827"/>
                        <a:gd name="connsiteX626" fmla="*/ 573263 w 858292"/>
                        <a:gd name="connsiteY626" fmla="*/ 513863 h 689827"/>
                        <a:gd name="connsiteX627" fmla="*/ 570662 w 858292"/>
                        <a:gd name="connsiteY627" fmla="*/ 516947 h 689827"/>
                        <a:gd name="connsiteX628" fmla="*/ 567577 w 858292"/>
                        <a:gd name="connsiteY628" fmla="*/ 519488 h 689827"/>
                        <a:gd name="connsiteX629" fmla="*/ 565521 w 858292"/>
                        <a:gd name="connsiteY629" fmla="*/ 520517 h 689827"/>
                        <a:gd name="connsiteX630" fmla="*/ 564009 w 858292"/>
                        <a:gd name="connsiteY630" fmla="*/ 522573 h 689827"/>
                        <a:gd name="connsiteX631" fmla="*/ 563464 w 858292"/>
                        <a:gd name="connsiteY631" fmla="*/ 526142 h 689827"/>
                        <a:gd name="connsiteX632" fmla="*/ 561952 w 858292"/>
                        <a:gd name="connsiteY632" fmla="*/ 530739 h 689827"/>
                        <a:gd name="connsiteX633" fmla="*/ 559411 w 858292"/>
                        <a:gd name="connsiteY633" fmla="*/ 531768 h 689827"/>
                        <a:gd name="connsiteX634" fmla="*/ 555842 w 858292"/>
                        <a:gd name="connsiteY634" fmla="*/ 533824 h 689827"/>
                        <a:gd name="connsiteX635" fmla="*/ 554814 w 858292"/>
                        <a:gd name="connsiteY635" fmla="*/ 533340 h 689827"/>
                        <a:gd name="connsiteX636" fmla="*/ 552273 w 858292"/>
                        <a:gd name="connsiteY636" fmla="*/ 529772 h 689827"/>
                        <a:gd name="connsiteX637" fmla="*/ 548160 w 858292"/>
                        <a:gd name="connsiteY637" fmla="*/ 530800 h 689827"/>
                        <a:gd name="connsiteX638" fmla="*/ 543563 w 858292"/>
                        <a:gd name="connsiteY638" fmla="*/ 534368 h 689827"/>
                        <a:gd name="connsiteX639" fmla="*/ 537393 w 858292"/>
                        <a:gd name="connsiteY639" fmla="*/ 536909 h 689827"/>
                        <a:gd name="connsiteX640" fmla="*/ 532251 w 858292"/>
                        <a:gd name="connsiteY640" fmla="*/ 538966 h 689827"/>
                        <a:gd name="connsiteX641" fmla="*/ 528138 w 858292"/>
                        <a:gd name="connsiteY641" fmla="*/ 540478 h 689827"/>
                        <a:gd name="connsiteX642" fmla="*/ 525597 w 858292"/>
                        <a:gd name="connsiteY642" fmla="*/ 541506 h 689827"/>
                        <a:gd name="connsiteX643" fmla="*/ 522512 w 858292"/>
                        <a:gd name="connsiteY643" fmla="*/ 544047 h 689827"/>
                        <a:gd name="connsiteX644" fmla="*/ 519427 w 858292"/>
                        <a:gd name="connsiteY644" fmla="*/ 544047 h 689827"/>
                        <a:gd name="connsiteX645" fmla="*/ 518399 w 858292"/>
                        <a:gd name="connsiteY645" fmla="*/ 546104 h 689827"/>
                        <a:gd name="connsiteX646" fmla="*/ 516887 w 858292"/>
                        <a:gd name="connsiteY646" fmla="*/ 547132 h 689827"/>
                        <a:gd name="connsiteX647" fmla="*/ 515858 w 858292"/>
                        <a:gd name="connsiteY647" fmla="*/ 544591 h 689827"/>
                        <a:gd name="connsiteX648" fmla="*/ 513802 w 858292"/>
                        <a:gd name="connsiteY648" fmla="*/ 544591 h 689827"/>
                        <a:gd name="connsiteX649" fmla="*/ 513802 w 858292"/>
                        <a:gd name="connsiteY649" fmla="*/ 545620 h 689827"/>
                        <a:gd name="connsiteX650" fmla="*/ 511745 w 858292"/>
                        <a:gd name="connsiteY650" fmla="*/ 547676 h 689827"/>
                        <a:gd name="connsiteX651" fmla="*/ 510172 w 858292"/>
                        <a:gd name="connsiteY651" fmla="*/ 550762 h 689827"/>
                        <a:gd name="connsiteX652" fmla="*/ 506059 w 858292"/>
                        <a:gd name="connsiteY652" fmla="*/ 550762 h 689827"/>
                        <a:gd name="connsiteX653" fmla="*/ 508600 w 858292"/>
                        <a:gd name="connsiteY653" fmla="*/ 552334 h 689827"/>
                        <a:gd name="connsiteX654" fmla="*/ 508116 w 858292"/>
                        <a:gd name="connsiteY654" fmla="*/ 554874 h 689827"/>
                        <a:gd name="connsiteX655" fmla="*/ 506059 w 858292"/>
                        <a:gd name="connsiteY655" fmla="*/ 557415 h 689827"/>
                        <a:gd name="connsiteX656" fmla="*/ 504002 w 858292"/>
                        <a:gd name="connsiteY656" fmla="*/ 559472 h 689827"/>
                        <a:gd name="connsiteX657" fmla="*/ 497832 w 858292"/>
                        <a:gd name="connsiteY657" fmla="*/ 564069 h 689827"/>
                        <a:gd name="connsiteX658" fmla="*/ 493235 w 858292"/>
                        <a:gd name="connsiteY658" fmla="*/ 568183 h 689827"/>
                        <a:gd name="connsiteX659" fmla="*/ 489122 w 858292"/>
                        <a:gd name="connsiteY659" fmla="*/ 571751 h 689827"/>
                        <a:gd name="connsiteX660" fmla="*/ 485553 w 858292"/>
                        <a:gd name="connsiteY660" fmla="*/ 573808 h 689827"/>
                        <a:gd name="connsiteX661" fmla="*/ 482468 w 858292"/>
                        <a:gd name="connsiteY661" fmla="*/ 574836 h 689827"/>
                        <a:gd name="connsiteX662" fmla="*/ 476842 w 858292"/>
                        <a:gd name="connsiteY662" fmla="*/ 576893 h 689827"/>
                        <a:gd name="connsiteX663" fmla="*/ 471701 w 858292"/>
                        <a:gd name="connsiteY663" fmla="*/ 577437 h 689827"/>
                        <a:gd name="connsiteX664" fmla="*/ 461417 w 858292"/>
                        <a:gd name="connsiteY664" fmla="*/ 581007 h 689827"/>
                        <a:gd name="connsiteX665" fmla="*/ 457304 w 858292"/>
                        <a:gd name="connsiteY665" fmla="*/ 581007 h 689827"/>
                        <a:gd name="connsiteX666" fmla="*/ 454764 w 858292"/>
                        <a:gd name="connsiteY666" fmla="*/ 580522 h 689827"/>
                        <a:gd name="connsiteX667" fmla="*/ 450166 w 858292"/>
                        <a:gd name="connsiteY667" fmla="*/ 579978 h 689827"/>
                        <a:gd name="connsiteX668" fmla="*/ 447626 w 858292"/>
                        <a:gd name="connsiteY668" fmla="*/ 579978 h 689827"/>
                        <a:gd name="connsiteX669" fmla="*/ 443513 w 858292"/>
                        <a:gd name="connsiteY669" fmla="*/ 581007 h 689827"/>
                        <a:gd name="connsiteX670" fmla="*/ 419377 w 858292"/>
                        <a:gd name="connsiteY670" fmla="*/ 589233 h 689827"/>
                        <a:gd name="connsiteX671" fmla="*/ 395241 w 858292"/>
                        <a:gd name="connsiteY671" fmla="*/ 596915 h 689827"/>
                        <a:gd name="connsiteX672" fmla="*/ 407581 w 858292"/>
                        <a:gd name="connsiteY672" fmla="*/ 585604 h 689827"/>
                        <a:gd name="connsiteX673" fmla="*/ 406553 w 858292"/>
                        <a:gd name="connsiteY673" fmla="*/ 583063 h 689827"/>
                        <a:gd name="connsiteX674" fmla="*/ 427059 w 858292"/>
                        <a:gd name="connsiteY674" fmla="*/ 576409 h 689827"/>
                        <a:gd name="connsiteX675" fmla="*/ 426031 w 858292"/>
                        <a:gd name="connsiteY675" fmla="*/ 575381 h 689827"/>
                        <a:gd name="connsiteX676" fmla="*/ 421918 w 858292"/>
                        <a:gd name="connsiteY676" fmla="*/ 577437 h 689827"/>
                        <a:gd name="connsiteX677" fmla="*/ 419377 w 858292"/>
                        <a:gd name="connsiteY677" fmla="*/ 577437 h 689827"/>
                        <a:gd name="connsiteX678" fmla="*/ 417865 w 858292"/>
                        <a:gd name="connsiteY678" fmla="*/ 575381 h 689827"/>
                        <a:gd name="connsiteX679" fmla="*/ 416836 w 858292"/>
                        <a:gd name="connsiteY679" fmla="*/ 573324 h 689827"/>
                        <a:gd name="connsiteX680" fmla="*/ 418409 w 858292"/>
                        <a:gd name="connsiteY680" fmla="*/ 570783 h 689827"/>
                        <a:gd name="connsiteX681" fmla="*/ 418893 w 858292"/>
                        <a:gd name="connsiteY681" fmla="*/ 568727 h 689827"/>
                        <a:gd name="connsiteX682" fmla="*/ 416836 w 858292"/>
                        <a:gd name="connsiteY682" fmla="*/ 568727 h 689827"/>
                        <a:gd name="connsiteX683" fmla="*/ 414780 w 858292"/>
                        <a:gd name="connsiteY683" fmla="*/ 569755 h 689827"/>
                        <a:gd name="connsiteX684" fmla="*/ 412723 w 858292"/>
                        <a:gd name="connsiteY684" fmla="*/ 568243 h 689827"/>
                        <a:gd name="connsiteX685" fmla="*/ 411211 w 858292"/>
                        <a:gd name="connsiteY685" fmla="*/ 565158 h 689827"/>
                        <a:gd name="connsiteX686" fmla="*/ 411695 w 858292"/>
                        <a:gd name="connsiteY686" fmla="*/ 563101 h 689827"/>
                        <a:gd name="connsiteX687" fmla="*/ 411695 w 858292"/>
                        <a:gd name="connsiteY687" fmla="*/ 561045 h 689827"/>
                        <a:gd name="connsiteX688" fmla="*/ 414780 w 858292"/>
                        <a:gd name="connsiteY688" fmla="*/ 559532 h 689827"/>
                        <a:gd name="connsiteX689" fmla="*/ 418349 w 858292"/>
                        <a:gd name="connsiteY689" fmla="*/ 557476 h 689827"/>
                        <a:gd name="connsiteX690" fmla="*/ 423490 w 858292"/>
                        <a:gd name="connsiteY690" fmla="*/ 552334 h 689827"/>
                        <a:gd name="connsiteX691" fmla="*/ 427059 w 858292"/>
                        <a:gd name="connsiteY691" fmla="*/ 550762 h 689827"/>
                        <a:gd name="connsiteX692" fmla="*/ 429116 w 858292"/>
                        <a:gd name="connsiteY692" fmla="*/ 551306 h 689827"/>
                        <a:gd name="connsiteX693" fmla="*/ 430689 w 858292"/>
                        <a:gd name="connsiteY693" fmla="*/ 552818 h 689827"/>
                        <a:gd name="connsiteX694" fmla="*/ 433774 w 858292"/>
                        <a:gd name="connsiteY694" fmla="*/ 553362 h 689827"/>
                        <a:gd name="connsiteX695" fmla="*/ 433229 w 858292"/>
                        <a:gd name="connsiteY695" fmla="*/ 552334 h 689827"/>
                        <a:gd name="connsiteX696" fmla="*/ 431173 w 858292"/>
                        <a:gd name="connsiteY696" fmla="*/ 550762 h 689827"/>
                        <a:gd name="connsiteX697" fmla="*/ 430144 w 858292"/>
                        <a:gd name="connsiteY697" fmla="*/ 548704 h 689827"/>
                        <a:gd name="connsiteX698" fmla="*/ 428088 w 858292"/>
                        <a:gd name="connsiteY698" fmla="*/ 547676 h 689827"/>
                        <a:gd name="connsiteX699" fmla="*/ 425002 w 858292"/>
                        <a:gd name="connsiteY699" fmla="*/ 549189 h 689827"/>
                        <a:gd name="connsiteX700" fmla="*/ 421918 w 858292"/>
                        <a:gd name="connsiteY700" fmla="*/ 551729 h 689827"/>
                        <a:gd name="connsiteX701" fmla="*/ 419861 w 858292"/>
                        <a:gd name="connsiteY701" fmla="*/ 553302 h 689827"/>
                        <a:gd name="connsiteX702" fmla="*/ 417260 w 858292"/>
                        <a:gd name="connsiteY702" fmla="*/ 555359 h 689827"/>
                        <a:gd name="connsiteX703" fmla="*/ 415748 w 858292"/>
                        <a:gd name="connsiteY703" fmla="*/ 557415 h 689827"/>
                        <a:gd name="connsiteX704" fmla="*/ 413147 w 858292"/>
                        <a:gd name="connsiteY704" fmla="*/ 557415 h 689827"/>
                        <a:gd name="connsiteX705" fmla="*/ 410062 w 858292"/>
                        <a:gd name="connsiteY705" fmla="*/ 560500 h 689827"/>
                        <a:gd name="connsiteX706" fmla="*/ 407460 w 858292"/>
                        <a:gd name="connsiteY706" fmla="*/ 562557 h 689827"/>
                        <a:gd name="connsiteX707" fmla="*/ 402863 w 858292"/>
                        <a:gd name="connsiteY707" fmla="*/ 561529 h 689827"/>
                        <a:gd name="connsiteX708" fmla="*/ 400807 w 858292"/>
                        <a:gd name="connsiteY708" fmla="*/ 563101 h 689827"/>
                        <a:gd name="connsiteX709" fmla="*/ 401835 w 858292"/>
                        <a:gd name="connsiteY709" fmla="*/ 565642 h 689827"/>
                        <a:gd name="connsiteX710" fmla="*/ 401835 w 858292"/>
                        <a:gd name="connsiteY710" fmla="*/ 567154 h 689827"/>
                        <a:gd name="connsiteX711" fmla="*/ 401351 w 858292"/>
                        <a:gd name="connsiteY711" fmla="*/ 567698 h 689827"/>
                        <a:gd name="connsiteX712" fmla="*/ 398750 w 858292"/>
                        <a:gd name="connsiteY712" fmla="*/ 568183 h 689827"/>
                        <a:gd name="connsiteX713" fmla="*/ 398750 w 858292"/>
                        <a:gd name="connsiteY713" fmla="*/ 566125 h 689827"/>
                        <a:gd name="connsiteX714" fmla="*/ 398266 w 858292"/>
                        <a:gd name="connsiteY714" fmla="*/ 563585 h 689827"/>
                        <a:gd name="connsiteX715" fmla="*/ 395181 w 858292"/>
                        <a:gd name="connsiteY715" fmla="*/ 566125 h 689827"/>
                        <a:gd name="connsiteX716" fmla="*/ 393669 w 858292"/>
                        <a:gd name="connsiteY716" fmla="*/ 568666 h 689827"/>
                        <a:gd name="connsiteX717" fmla="*/ 389555 w 858292"/>
                        <a:gd name="connsiteY717" fmla="*/ 571268 h 689827"/>
                        <a:gd name="connsiteX718" fmla="*/ 385442 w 858292"/>
                        <a:gd name="connsiteY718" fmla="*/ 567154 h 689827"/>
                        <a:gd name="connsiteX719" fmla="*/ 382357 w 858292"/>
                        <a:gd name="connsiteY719" fmla="*/ 567698 h 689827"/>
                        <a:gd name="connsiteX720" fmla="*/ 379817 w 858292"/>
                        <a:gd name="connsiteY720" fmla="*/ 565642 h 689827"/>
                        <a:gd name="connsiteX721" fmla="*/ 376248 w 858292"/>
                        <a:gd name="connsiteY721" fmla="*/ 563101 h 689827"/>
                        <a:gd name="connsiteX722" fmla="*/ 377276 w 858292"/>
                        <a:gd name="connsiteY722" fmla="*/ 560561 h 689827"/>
                        <a:gd name="connsiteX723" fmla="*/ 381389 w 858292"/>
                        <a:gd name="connsiteY723" fmla="*/ 560561 h 689827"/>
                        <a:gd name="connsiteX724" fmla="*/ 383930 w 858292"/>
                        <a:gd name="connsiteY724" fmla="*/ 558504 h 689827"/>
                        <a:gd name="connsiteX725" fmla="*/ 382902 w 858292"/>
                        <a:gd name="connsiteY725" fmla="*/ 557959 h 689827"/>
                        <a:gd name="connsiteX726" fmla="*/ 381389 w 858292"/>
                        <a:gd name="connsiteY726" fmla="*/ 555903 h 689827"/>
                        <a:gd name="connsiteX727" fmla="*/ 396270 w 858292"/>
                        <a:gd name="connsiteY727" fmla="*/ 535880 h 689827"/>
                        <a:gd name="connsiteX728" fmla="*/ 397843 w 858292"/>
                        <a:gd name="connsiteY728" fmla="*/ 533340 h 689827"/>
                        <a:gd name="connsiteX729" fmla="*/ 401411 w 858292"/>
                        <a:gd name="connsiteY729" fmla="*/ 530800 h 689827"/>
                        <a:gd name="connsiteX730" fmla="*/ 404496 w 858292"/>
                        <a:gd name="connsiteY730" fmla="*/ 528743 h 689827"/>
                        <a:gd name="connsiteX731" fmla="*/ 408065 w 858292"/>
                        <a:gd name="connsiteY731" fmla="*/ 524146 h 689827"/>
                        <a:gd name="connsiteX732" fmla="*/ 412179 w 858292"/>
                        <a:gd name="connsiteY732" fmla="*/ 519004 h 689827"/>
                        <a:gd name="connsiteX733" fmla="*/ 414235 w 858292"/>
                        <a:gd name="connsiteY733" fmla="*/ 516947 h 689827"/>
                        <a:gd name="connsiteX734" fmla="*/ 413207 w 858292"/>
                        <a:gd name="connsiteY734" fmla="*/ 514407 h 689827"/>
                        <a:gd name="connsiteX735" fmla="*/ 413207 w 858292"/>
                        <a:gd name="connsiteY735" fmla="*/ 509810 h 689827"/>
                        <a:gd name="connsiteX736" fmla="*/ 415264 w 858292"/>
                        <a:gd name="connsiteY736" fmla="*/ 507269 h 689827"/>
                        <a:gd name="connsiteX737" fmla="*/ 419377 w 858292"/>
                        <a:gd name="connsiteY737" fmla="*/ 507753 h 689827"/>
                        <a:gd name="connsiteX738" fmla="*/ 423490 w 858292"/>
                        <a:gd name="connsiteY738" fmla="*/ 505696 h 689827"/>
                        <a:gd name="connsiteX739" fmla="*/ 426575 w 858292"/>
                        <a:gd name="connsiteY739" fmla="*/ 502611 h 689827"/>
                        <a:gd name="connsiteX740" fmla="*/ 428632 w 858292"/>
                        <a:gd name="connsiteY740" fmla="*/ 498014 h 689827"/>
                        <a:gd name="connsiteX741" fmla="*/ 428632 w 858292"/>
                        <a:gd name="connsiteY741" fmla="*/ 494929 h 689827"/>
                        <a:gd name="connsiteX742" fmla="*/ 431717 w 858292"/>
                        <a:gd name="connsiteY742" fmla="*/ 492389 h 689827"/>
                        <a:gd name="connsiteX743" fmla="*/ 433774 w 858292"/>
                        <a:gd name="connsiteY743" fmla="*/ 489848 h 689827"/>
                        <a:gd name="connsiteX744" fmla="*/ 438371 w 858292"/>
                        <a:gd name="connsiteY744" fmla="*/ 483678 h 689827"/>
                        <a:gd name="connsiteX745" fmla="*/ 443996 w 858292"/>
                        <a:gd name="connsiteY745" fmla="*/ 476480 h 689827"/>
                        <a:gd name="connsiteX746" fmla="*/ 442424 w 858292"/>
                        <a:gd name="connsiteY746" fmla="*/ 475996 h 689827"/>
                        <a:gd name="connsiteX747" fmla="*/ 439339 w 858292"/>
                        <a:gd name="connsiteY747" fmla="*/ 476480 h 689827"/>
                        <a:gd name="connsiteX748" fmla="*/ 429600 w 858292"/>
                        <a:gd name="connsiteY748" fmla="*/ 488820 h 689827"/>
                        <a:gd name="connsiteX749" fmla="*/ 427543 w 858292"/>
                        <a:gd name="connsiteY749" fmla="*/ 489303 h 689827"/>
                        <a:gd name="connsiteX750" fmla="*/ 421918 w 858292"/>
                        <a:gd name="connsiteY750" fmla="*/ 492872 h 689827"/>
                        <a:gd name="connsiteX751" fmla="*/ 417804 w 858292"/>
                        <a:gd name="connsiteY751" fmla="*/ 490332 h 689827"/>
                        <a:gd name="connsiteX752" fmla="*/ 416231 w 858292"/>
                        <a:gd name="connsiteY752" fmla="*/ 489848 h 689827"/>
                        <a:gd name="connsiteX753" fmla="*/ 414719 w 858292"/>
                        <a:gd name="connsiteY753" fmla="*/ 487247 h 689827"/>
                        <a:gd name="connsiteX754" fmla="*/ 412179 w 858292"/>
                        <a:gd name="connsiteY754" fmla="*/ 486763 h 689827"/>
                        <a:gd name="connsiteX755" fmla="*/ 410666 w 858292"/>
                        <a:gd name="connsiteY755" fmla="*/ 487791 h 689827"/>
                        <a:gd name="connsiteX756" fmla="*/ 408065 w 858292"/>
                        <a:gd name="connsiteY756" fmla="*/ 488275 h 689827"/>
                        <a:gd name="connsiteX757" fmla="*/ 404496 w 858292"/>
                        <a:gd name="connsiteY757" fmla="*/ 487791 h 689827"/>
                        <a:gd name="connsiteX758" fmla="*/ 399899 w 858292"/>
                        <a:gd name="connsiteY758" fmla="*/ 487247 h 689827"/>
                        <a:gd name="connsiteX759" fmla="*/ 394758 w 858292"/>
                        <a:gd name="connsiteY759" fmla="*/ 487247 h 689827"/>
                        <a:gd name="connsiteX760" fmla="*/ 398871 w 858292"/>
                        <a:gd name="connsiteY760" fmla="*/ 466197 h 689827"/>
                        <a:gd name="connsiteX761" fmla="*/ 397843 w 858292"/>
                        <a:gd name="connsiteY761" fmla="*/ 464139 h 689827"/>
                        <a:gd name="connsiteX762" fmla="*/ 394758 w 858292"/>
                        <a:gd name="connsiteY762" fmla="*/ 464139 h 689827"/>
                        <a:gd name="connsiteX763" fmla="*/ 392217 w 858292"/>
                        <a:gd name="connsiteY763" fmla="*/ 464624 h 689827"/>
                        <a:gd name="connsiteX764" fmla="*/ 389616 w 858292"/>
                        <a:gd name="connsiteY764" fmla="*/ 467709 h 689827"/>
                        <a:gd name="connsiteX765" fmla="*/ 382962 w 858292"/>
                        <a:gd name="connsiteY765" fmla="*/ 467709 h 689827"/>
                        <a:gd name="connsiteX766" fmla="*/ 378849 w 858292"/>
                        <a:gd name="connsiteY766" fmla="*/ 469765 h 689827"/>
                        <a:gd name="connsiteX767" fmla="*/ 378304 w 858292"/>
                        <a:gd name="connsiteY767" fmla="*/ 469765 h 689827"/>
                        <a:gd name="connsiteX768" fmla="*/ 374735 w 858292"/>
                        <a:gd name="connsiteY768" fmla="*/ 471338 h 689827"/>
                        <a:gd name="connsiteX769" fmla="*/ 372195 w 858292"/>
                        <a:gd name="connsiteY769" fmla="*/ 471822 h 689827"/>
                        <a:gd name="connsiteX770" fmla="*/ 363484 w 858292"/>
                        <a:gd name="connsiteY770" fmla="*/ 473878 h 689827"/>
                        <a:gd name="connsiteX771" fmla="*/ 359371 w 858292"/>
                        <a:gd name="connsiteY771" fmla="*/ 476419 h 689827"/>
                        <a:gd name="connsiteX772" fmla="*/ 354774 w 858292"/>
                        <a:gd name="connsiteY772" fmla="*/ 476963 h 689827"/>
                        <a:gd name="connsiteX773" fmla="*/ 347091 w 858292"/>
                        <a:gd name="connsiteY773" fmla="*/ 478476 h 689827"/>
                        <a:gd name="connsiteX774" fmla="*/ 340438 w 858292"/>
                        <a:gd name="connsiteY774" fmla="*/ 479988 h 689827"/>
                        <a:gd name="connsiteX775" fmla="*/ 331727 w 858292"/>
                        <a:gd name="connsiteY775" fmla="*/ 481561 h 689827"/>
                        <a:gd name="connsiteX776" fmla="*/ 329670 w 858292"/>
                        <a:gd name="connsiteY776" fmla="*/ 479988 h 689827"/>
                        <a:gd name="connsiteX777" fmla="*/ 328158 w 858292"/>
                        <a:gd name="connsiteY777" fmla="*/ 479504 h 689827"/>
                        <a:gd name="connsiteX778" fmla="*/ 328642 w 858292"/>
                        <a:gd name="connsiteY778" fmla="*/ 477992 h 689827"/>
                        <a:gd name="connsiteX779" fmla="*/ 329126 w 858292"/>
                        <a:gd name="connsiteY779" fmla="*/ 477448 h 689827"/>
                        <a:gd name="connsiteX780" fmla="*/ 328098 w 858292"/>
                        <a:gd name="connsiteY780" fmla="*/ 475391 h 689827"/>
                        <a:gd name="connsiteX781" fmla="*/ 327553 w 858292"/>
                        <a:gd name="connsiteY781" fmla="*/ 472306 h 689827"/>
                        <a:gd name="connsiteX782" fmla="*/ 327553 w 858292"/>
                        <a:gd name="connsiteY782" fmla="*/ 471278 h 689827"/>
                        <a:gd name="connsiteX783" fmla="*/ 328098 w 858292"/>
                        <a:gd name="connsiteY783" fmla="*/ 467709 h 689827"/>
                        <a:gd name="connsiteX784" fmla="*/ 328098 w 858292"/>
                        <a:gd name="connsiteY784" fmla="*/ 467164 h 689827"/>
                        <a:gd name="connsiteX785" fmla="*/ 327553 w 858292"/>
                        <a:gd name="connsiteY785" fmla="*/ 466136 h 689827"/>
                        <a:gd name="connsiteX786" fmla="*/ 326041 w 858292"/>
                        <a:gd name="connsiteY786" fmla="*/ 466136 h 689827"/>
                        <a:gd name="connsiteX787" fmla="*/ 325013 w 858292"/>
                        <a:gd name="connsiteY787" fmla="*/ 466680 h 689827"/>
                        <a:gd name="connsiteX788" fmla="*/ 318843 w 858292"/>
                        <a:gd name="connsiteY788" fmla="*/ 457969 h 689827"/>
                        <a:gd name="connsiteX789" fmla="*/ 317330 w 858292"/>
                        <a:gd name="connsiteY789" fmla="*/ 456942 h 689827"/>
                        <a:gd name="connsiteX790" fmla="*/ 316302 w 858292"/>
                        <a:gd name="connsiteY790" fmla="*/ 455913 h 689827"/>
                        <a:gd name="connsiteX791" fmla="*/ 315274 w 858292"/>
                        <a:gd name="connsiteY791" fmla="*/ 455913 h 689827"/>
                        <a:gd name="connsiteX792" fmla="*/ 314245 w 858292"/>
                        <a:gd name="connsiteY792" fmla="*/ 454885 h 689827"/>
                        <a:gd name="connsiteX793" fmla="*/ 313217 w 858292"/>
                        <a:gd name="connsiteY793" fmla="*/ 451800 h 689827"/>
                        <a:gd name="connsiteX794" fmla="*/ 312189 w 858292"/>
                        <a:gd name="connsiteY794" fmla="*/ 449259 h 689827"/>
                        <a:gd name="connsiteX795" fmla="*/ 311160 w 858292"/>
                        <a:gd name="connsiteY795" fmla="*/ 448231 h 689827"/>
                        <a:gd name="connsiteX796" fmla="*/ 309648 w 858292"/>
                        <a:gd name="connsiteY796" fmla="*/ 447203 h 689827"/>
                        <a:gd name="connsiteX797" fmla="*/ 309104 w 858292"/>
                        <a:gd name="connsiteY797" fmla="*/ 445690 h 689827"/>
                        <a:gd name="connsiteX798" fmla="*/ 309104 w 858292"/>
                        <a:gd name="connsiteY798" fmla="*/ 443150 h 689827"/>
                        <a:gd name="connsiteX799" fmla="*/ 308075 w 858292"/>
                        <a:gd name="connsiteY799" fmla="*/ 442121 h 689827"/>
                        <a:gd name="connsiteX800" fmla="*/ 307047 w 858292"/>
                        <a:gd name="connsiteY800" fmla="*/ 441577 h 689827"/>
                        <a:gd name="connsiteX801" fmla="*/ 306019 w 858292"/>
                        <a:gd name="connsiteY801" fmla="*/ 440065 h 689827"/>
                        <a:gd name="connsiteX802" fmla="*/ 304990 w 858292"/>
                        <a:gd name="connsiteY802" fmla="*/ 439581 h 689827"/>
                        <a:gd name="connsiteX803" fmla="*/ 303478 w 858292"/>
                        <a:gd name="connsiteY803" fmla="*/ 439037 h 689827"/>
                        <a:gd name="connsiteX804" fmla="*/ 301422 w 858292"/>
                        <a:gd name="connsiteY804" fmla="*/ 440065 h 689827"/>
                        <a:gd name="connsiteX805" fmla="*/ 299909 w 858292"/>
                        <a:gd name="connsiteY805" fmla="*/ 440549 h 689827"/>
                        <a:gd name="connsiteX806" fmla="*/ 296824 w 858292"/>
                        <a:gd name="connsiteY806" fmla="*/ 441093 h 689827"/>
                        <a:gd name="connsiteX807" fmla="*/ 294223 w 858292"/>
                        <a:gd name="connsiteY807" fmla="*/ 441093 h 689827"/>
                        <a:gd name="connsiteX808" fmla="*/ 292711 w 858292"/>
                        <a:gd name="connsiteY808" fmla="*/ 441577 h 689827"/>
                        <a:gd name="connsiteX809" fmla="*/ 290654 w 858292"/>
                        <a:gd name="connsiteY809" fmla="*/ 442121 h 689827"/>
                        <a:gd name="connsiteX810" fmla="*/ 289626 w 858292"/>
                        <a:gd name="connsiteY810" fmla="*/ 441093 h 689827"/>
                        <a:gd name="connsiteX811" fmla="*/ 287025 w 858292"/>
                        <a:gd name="connsiteY811" fmla="*/ 440549 h 689827"/>
                        <a:gd name="connsiteX812" fmla="*/ 284968 w 858292"/>
                        <a:gd name="connsiteY812" fmla="*/ 441093 h 689827"/>
                        <a:gd name="connsiteX813" fmla="*/ 283456 w 858292"/>
                        <a:gd name="connsiteY813" fmla="*/ 442605 h 689827"/>
                        <a:gd name="connsiteX814" fmla="*/ 281944 w 858292"/>
                        <a:gd name="connsiteY814" fmla="*/ 442121 h 689827"/>
                        <a:gd name="connsiteX815" fmla="*/ 279887 w 858292"/>
                        <a:gd name="connsiteY815" fmla="*/ 440549 h 689827"/>
                        <a:gd name="connsiteX816" fmla="*/ 282488 w 858292"/>
                        <a:gd name="connsiteY816" fmla="*/ 438492 h 689827"/>
                        <a:gd name="connsiteX817" fmla="*/ 281460 w 858292"/>
                        <a:gd name="connsiteY817" fmla="*/ 436919 h 689827"/>
                        <a:gd name="connsiteX818" fmla="*/ 278375 w 858292"/>
                        <a:gd name="connsiteY818" fmla="*/ 438976 h 689827"/>
                        <a:gd name="connsiteX819" fmla="*/ 277347 w 858292"/>
                        <a:gd name="connsiteY819" fmla="*/ 438492 h 689827"/>
                        <a:gd name="connsiteX820" fmla="*/ 279403 w 858292"/>
                        <a:gd name="connsiteY820" fmla="*/ 436919 h 689827"/>
                        <a:gd name="connsiteX821" fmla="*/ 279403 w 858292"/>
                        <a:gd name="connsiteY821" fmla="*/ 435407 h 689827"/>
                        <a:gd name="connsiteX822" fmla="*/ 278919 w 858292"/>
                        <a:gd name="connsiteY822" fmla="*/ 434379 h 689827"/>
                        <a:gd name="connsiteX823" fmla="*/ 278919 w 858292"/>
                        <a:gd name="connsiteY823" fmla="*/ 432867 h 689827"/>
                        <a:gd name="connsiteX824" fmla="*/ 279403 w 858292"/>
                        <a:gd name="connsiteY824" fmla="*/ 431294 h 689827"/>
                        <a:gd name="connsiteX825" fmla="*/ 279948 w 858292"/>
                        <a:gd name="connsiteY825" fmla="*/ 430809 h 689827"/>
                        <a:gd name="connsiteX826" fmla="*/ 279948 w 858292"/>
                        <a:gd name="connsiteY826" fmla="*/ 427725 h 689827"/>
                        <a:gd name="connsiteX827" fmla="*/ 279403 w 858292"/>
                        <a:gd name="connsiteY827" fmla="*/ 427241 h 689827"/>
                        <a:gd name="connsiteX828" fmla="*/ 278375 w 858292"/>
                        <a:gd name="connsiteY828" fmla="*/ 427241 h 689827"/>
                        <a:gd name="connsiteX829" fmla="*/ 276863 w 858292"/>
                        <a:gd name="connsiteY829" fmla="*/ 428269 h 689827"/>
                        <a:gd name="connsiteX830" fmla="*/ 275834 w 858292"/>
                        <a:gd name="connsiteY830" fmla="*/ 429782 h 689827"/>
                        <a:gd name="connsiteX831" fmla="*/ 274806 w 858292"/>
                        <a:gd name="connsiteY831" fmla="*/ 431838 h 689827"/>
                        <a:gd name="connsiteX832" fmla="*/ 274262 w 858292"/>
                        <a:gd name="connsiteY832" fmla="*/ 431838 h 689827"/>
                        <a:gd name="connsiteX833" fmla="*/ 273778 w 858292"/>
                        <a:gd name="connsiteY833" fmla="*/ 432867 h 689827"/>
                        <a:gd name="connsiteX834" fmla="*/ 273294 w 858292"/>
                        <a:gd name="connsiteY834" fmla="*/ 433350 h 689827"/>
                        <a:gd name="connsiteX835" fmla="*/ 273294 w 858292"/>
                        <a:gd name="connsiteY835" fmla="*/ 434379 h 689827"/>
                        <a:gd name="connsiteX836" fmla="*/ 272749 w 858292"/>
                        <a:gd name="connsiteY836" fmla="*/ 435891 h 689827"/>
                        <a:gd name="connsiteX837" fmla="*/ 272205 w 858292"/>
                        <a:gd name="connsiteY837" fmla="*/ 436435 h 689827"/>
                        <a:gd name="connsiteX838" fmla="*/ 271177 w 858292"/>
                        <a:gd name="connsiteY838" fmla="*/ 435891 h 689827"/>
                        <a:gd name="connsiteX839" fmla="*/ 267608 w 858292"/>
                        <a:gd name="connsiteY839" fmla="*/ 436919 h 689827"/>
                        <a:gd name="connsiteX840" fmla="*/ 266095 w 858292"/>
                        <a:gd name="connsiteY840" fmla="*/ 435891 h 689827"/>
                        <a:gd name="connsiteX841" fmla="*/ 264039 w 858292"/>
                        <a:gd name="connsiteY841" fmla="*/ 434379 h 689827"/>
                        <a:gd name="connsiteX842" fmla="*/ 261438 w 858292"/>
                        <a:gd name="connsiteY842" fmla="*/ 432867 h 689827"/>
                        <a:gd name="connsiteX843" fmla="*/ 259381 w 858292"/>
                        <a:gd name="connsiteY843" fmla="*/ 430809 h 689827"/>
                        <a:gd name="connsiteX844" fmla="*/ 256840 w 858292"/>
                        <a:gd name="connsiteY844" fmla="*/ 430326 h 689827"/>
                        <a:gd name="connsiteX845" fmla="*/ 254784 w 858292"/>
                        <a:gd name="connsiteY845" fmla="*/ 429298 h 689827"/>
                        <a:gd name="connsiteX846" fmla="*/ 252183 w 858292"/>
                        <a:gd name="connsiteY846" fmla="*/ 428269 h 689827"/>
                        <a:gd name="connsiteX847" fmla="*/ 250670 w 858292"/>
                        <a:gd name="connsiteY847" fmla="*/ 427241 h 689827"/>
                        <a:gd name="connsiteX848" fmla="*/ 248130 w 858292"/>
                        <a:gd name="connsiteY848" fmla="*/ 426212 h 689827"/>
                        <a:gd name="connsiteX849" fmla="*/ 244561 w 858292"/>
                        <a:gd name="connsiteY849" fmla="*/ 424700 h 689827"/>
                        <a:gd name="connsiteX850" fmla="*/ 244077 w 858292"/>
                        <a:gd name="connsiteY850" fmla="*/ 423672 h 689827"/>
                        <a:gd name="connsiteX851" fmla="*/ 243533 w 858292"/>
                        <a:gd name="connsiteY851" fmla="*/ 421615 h 689827"/>
                        <a:gd name="connsiteX852" fmla="*/ 242504 w 858292"/>
                        <a:gd name="connsiteY852" fmla="*/ 418530 h 689827"/>
                        <a:gd name="connsiteX853" fmla="*/ 244561 w 858292"/>
                        <a:gd name="connsiteY853" fmla="*/ 416474 h 689827"/>
                        <a:gd name="connsiteX854" fmla="*/ 247646 w 858292"/>
                        <a:gd name="connsiteY854" fmla="*/ 415929 h 689827"/>
                        <a:gd name="connsiteX855" fmla="*/ 247646 w 858292"/>
                        <a:gd name="connsiteY855" fmla="*/ 415445 h 689827"/>
                        <a:gd name="connsiteX856" fmla="*/ 248130 w 858292"/>
                        <a:gd name="connsiteY856" fmla="*/ 412360 h 689827"/>
                        <a:gd name="connsiteX857" fmla="*/ 249158 w 858292"/>
                        <a:gd name="connsiteY857" fmla="*/ 411876 h 689827"/>
                        <a:gd name="connsiteX858" fmla="*/ 248614 w 858292"/>
                        <a:gd name="connsiteY858" fmla="*/ 409336 h 689827"/>
                        <a:gd name="connsiteX859" fmla="*/ 247585 w 858292"/>
                        <a:gd name="connsiteY859" fmla="*/ 406735 h 689827"/>
                        <a:gd name="connsiteX860" fmla="*/ 244984 w 858292"/>
                        <a:gd name="connsiteY860" fmla="*/ 406735 h 689827"/>
                        <a:gd name="connsiteX861" fmla="*/ 244500 w 858292"/>
                        <a:gd name="connsiteY861" fmla="*/ 408307 h 689827"/>
                        <a:gd name="connsiteX862" fmla="*/ 243472 w 858292"/>
                        <a:gd name="connsiteY862" fmla="*/ 408791 h 689827"/>
                        <a:gd name="connsiteX863" fmla="*/ 240387 w 858292"/>
                        <a:gd name="connsiteY863" fmla="*/ 407763 h 689827"/>
                        <a:gd name="connsiteX864" fmla="*/ 237786 w 858292"/>
                        <a:gd name="connsiteY864" fmla="*/ 406735 h 689827"/>
                        <a:gd name="connsiteX865" fmla="*/ 235729 w 858292"/>
                        <a:gd name="connsiteY865" fmla="*/ 403166 h 689827"/>
                        <a:gd name="connsiteX866" fmla="*/ 235729 w 858292"/>
                        <a:gd name="connsiteY866" fmla="*/ 398569 h 689827"/>
                        <a:gd name="connsiteX867" fmla="*/ 236758 w 858292"/>
                        <a:gd name="connsiteY867" fmla="*/ 396996 h 689827"/>
                        <a:gd name="connsiteX868" fmla="*/ 240327 w 858292"/>
                        <a:gd name="connsiteY868" fmla="*/ 392882 h 689827"/>
                        <a:gd name="connsiteX869" fmla="*/ 239782 w 858292"/>
                        <a:gd name="connsiteY869" fmla="*/ 391854 h 689827"/>
                        <a:gd name="connsiteX870" fmla="*/ 237726 w 858292"/>
                        <a:gd name="connsiteY870" fmla="*/ 392882 h 689827"/>
                        <a:gd name="connsiteX871" fmla="*/ 234641 w 858292"/>
                        <a:gd name="connsiteY871" fmla="*/ 395423 h 689827"/>
                        <a:gd name="connsiteX872" fmla="*/ 229499 w 858292"/>
                        <a:gd name="connsiteY872" fmla="*/ 396452 h 689827"/>
                        <a:gd name="connsiteX873" fmla="*/ 227442 w 858292"/>
                        <a:gd name="connsiteY873" fmla="*/ 395907 h 689827"/>
                        <a:gd name="connsiteX874" fmla="*/ 226898 w 858292"/>
                        <a:gd name="connsiteY874" fmla="*/ 393366 h 689827"/>
                        <a:gd name="connsiteX875" fmla="*/ 225870 w 858292"/>
                        <a:gd name="connsiteY875" fmla="*/ 391854 h 689827"/>
                        <a:gd name="connsiteX876" fmla="*/ 229439 w 858292"/>
                        <a:gd name="connsiteY876" fmla="*/ 388285 h 689827"/>
                        <a:gd name="connsiteX877" fmla="*/ 229922 w 858292"/>
                        <a:gd name="connsiteY877" fmla="*/ 386773 h 689827"/>
                        <a:gd name="connsiteX878" fmla="*/ 230467 w 858292"/>
                        <a:gd name="connsiteY878" fmla="*/ 384716 h 689827"/>
                        <a:gd name="connsiteX879" fmla="*/ 229922 w 858292"/>
                        <a:gd name="connsiteY879" fmla="*/ 383204 h 689827"/>
                        <a:gd name="connsiteX880" fmla="*/ 229439 w 858292"/>
                        <a:gd name="connsiteY880" fmla="*/ 381147 h 689827"/>
                        <a:gd name="connsiteX881" fmla="*/ 230467 w 858292"/>
                        <a:gd name="connsiteY881" fmla="*/ 378062 h 689827"/>
                        <a:gd name="connsiteX882" fmla="*/ 233007 w 858292"/>
                        <a:gd name="connsiteY882" fmla="*/ 376006 h 689827"/>
                        <a:gd name="connsiteX883" fmla="*/ 231979 w 858292"/>
                        <a:gd name="connsiteY883" fmla="*/ 376490 h 689827"/>
                        <a:gd name="connsiteX884" fmla="*/ 231495 w 858292"/>
                        <a:gd name="connsiteY884" fmla="*/ 374977 h 689827"/>
                        <a:gd name="connsiteX885" fmla="*/ 230467 w 858292"/>
                        <a:gd name="connsiteY885" fmla="*/ 372921 h 689827"/>
                        <a:gd name="connsiteX886" fmla="*/ 228955 w 858292"/>
                        <a:gd name="connsiteY886" fmla="*/ 373949 h 689827"/>
                        <a:gd name="connsiteX887" fmla="*/ 225386 w 858292"/>
                        <a:gd name="connsiteY887" fmla="*/ 376490 h 689827"/>
                        <a:gd name="connsiteX888" fmla="*/ 223813 w 858292"/>
                        <a:gd name="connsiteY888" fmla="*/ 377034 h 689827"/>
                        <a:gd name="connsiteX889" fmla="*/ 221272 w 858292"/>
                        <a:gd name="connsiteY889" fmla="*/ 377518 h 689827"/>
                        <a:gd name="connsiteX890" fmla="*/ 221272 w 858292"/>
                        <a:gd name="connsiteY890" fmla="*/ 377034 h 689827"/>
                        <a:gd name="connsiteX891" fmla="*/ 220244 w 858292"/>
                        <a:gd name="connsiteY891" fmla="*/ 374433 h 689827"/>
                        <a:gd name="connsiteX892" fmla="*/ 218187 w 858292"/>
                        <a:gd name="connsiteY892" fmla="*/ 374433 h 689827"/>
                        <a:gd name="connsiteX893" fmla="*/ 217643 w 858292"/>
                        <a:gd name="connsiteY893" fmla="*/ 372376 h 689827"/>
                        <a:gd name="connsiteX894" fmla="*/ 218187 w 858292"/>
                        <a:gd name="connsiteY894" fmla="*/ 369836 h 689827"/>
                        <a:gd name="connsiteX895" fmla="*/ 220244 w 858292"/>
                        <a:gd name="connsiteY895" fmla="*/ 367235 h 689827"/>
                        <a:gd name="connsiteX896" fmla="*/ 217703 w 858292"/>
                        <a:gd name="connsiteY896" fmla="*/ 366751 h 689827"/>
                        <a:gd name="connsiteX897" fmla="*/ 216191 w 858292"/>
                        <a:gd name="connsiteY897" fmla="*/ 365723 h 689827"/>
                        <a:gd name="connsiteX898" fmla="*/ 212622 w 858292"/>
                        <a:gd name="connsiteY898" fmla="*/ 365239 h 689827"/>
                        <a:gd name="connsiteX899" fmla="*/ 211050 w 858292"/>
                        <a:gd name="connsiteY899" fmla="*/ 365239 h 689827"/>
                        <a:gd name="connsiteX900" fmla="*/ 210566 w 858292"/>
                        <a:gd name="connsiteY900" fmla="*/ 367779 h 689827"/>
                        <a:gd name="connsiteX901" fmla="*/ 209537 w 858292"/>
                        <a:gd name="connsiteY901" fmla="*/ 370864 h 689827"/>
                        <a:gd name="connsiteX902" fmla="*/ 207481 w 858292"/>
                        <a:gd name="connsiteY902" fmla="*/ 373465 h 689827"/>
                        <a:gd name="connsiteX903" fmla="*/ 206997 w 858292"/>
                        <a:gd name="connsiteY903" fmla="*/ 374977 h 689827"/>
                        <a:gd name="connsiteX904" fmla="*/ 207481 w 858292"/>
                        <a:gd name="connsiteY904" fmla="*/ 375461 h 689827"/>
                        <a:gd name="connsiteX905" fmla="*/ 205968 w 858292"/>
                        <a:gd name="connsiteY905" fmla="*/ 377518 h 689827"/>
                        <a:gd name="connsiteX906" fmla="*/ 203912 w 858292"/>
                        <a:gd name="connsiteY906" fmla="*/ 376490 h 689827"/>
                        <a:gd name="connsiteX907" fmla="*/ 203912 w 858292"/>
                        <a:gd name="connsiteY907" fmla="*/ 373949 h 689827"/>
                        <a:gd name="connsiteX908" fmla="*/ 204396 w 858292"/>
                        <a:gd name="connsiteY908" fmla="*/ 372921 h 689827"/>
                        <a:gd name="connsiteX909" fmla="*/ 204940 w 858292"/>
                        <a:gd name="connsiteY909" fmla="*/ 371409 h 689827"/>
                        <a:gd name="connsiteX910" fmla="*/ 205484 w 858292"/>
                        <a:gd name="connsiteY910" fmla="*/ 369352 h 689827"/>
                        <a:gd name="connsiteX911" fmla="*/ 205968 w 858292"/>
                        <a:gd name="connsiteY911" fmla="*/ 368868 h 689827"/>
                        <a:gd name="connsiteX912" fmla="*/ 204396 w 858292"/>
                        <a:gd name="connsiteY912" fmla="*/ 368324 h 689827"/>
                        <a:gd name="connsiteX913" fmla="*/ 203367 w 858292"/>
                        <a:gd name="connsiteY913" fmla="*/ 367295 h 689827"/>
                        <a:gd name="connsiteX914" fmla="*/ 202823 w 858292"/>
                        <a:gd name="connsiteY914" fmla="*/ 365783 h 689827"/>
                        <a:gd name="connsiteX915" fmla="*/ 201311 w 858292"/>
                        <a:gd name="connsiteY915" fmla="*/ 365299 h 689827"/>
                        <a:gd name="connsiteX916" fmla="*/ 200282 w 858292"/>
                        <a:gd name="connsiteY916" fmla="*/ 367356 h 689827"/>
                        <a:gd name="connsiteX917" fmla="*/ 200766 w 858292"/>
                        <a:gd name="connsiteY917" fmla="*/ 369957 h 689827"/>
                        <a:gd name="connsiteX918" fmla="*/ 201795 w 858292"/>
                        <a:gd name="connsiteY918" fmla="*/ 372013 h 689827"/>
                        <a:gd name="connsiteX919" fmla="*/ 201795 w 858292"/>
                        <a:gd name="connsiteY919" fmla="*/ 375098 h 689827"/>
                        <a:gd name="connsiteX920" fmla="*/ 201250 w 858292"/>
                        <a:gd name="connsiteY920" fmla="*/ 376611 h 689827"/>
                        <a:gd name="connsiteX921" fmla="*/ 202278 w 858292"/>
                        <a:gd name="connsiteY921" fmla="*/ 378667 h 689827"/>
                        <a:gd name="connsiteX922" fmla="*/ 203851 w 858292"/>
                        <a:gd name="connsiteY922" fmla="*/ 380180 h 689827"/>
                        <a:gd name="connsiteX923" fmla="*/ 203851 w 858292"/>
                        <a:gd name="connsiteY923" fmla="*/ 381692 h 689827"/>
                        <a:gd name="connsiteX924" fmla="*/ 203367 w 858292"/>
                        <a:gd name="connsiteY924" fmla="*/ 384777 h 689827"/>
                        <a:gd name="connsiteX925" fmla="*/ 202339 w 858292"/>
                        <a:gd name="connsiteY925" fmla="*/ 387862 h 689827"/>
                        <a:gd name="connsiteX926" fmla="*/ 202339 w 858292"/>
                        <a:gd name="connsiteY926" fmla="*/ 388346 h 689827"/>
                        <a:gd name="connsiteX927" fmla="*/ 202883 w 858292"/>
                        <a:gd name="connsiteY927" fmla="*/ 390886 h 689827"/>
                        <a:gd name="connsiteX928" fmla="*/ 203428 w 858292"/>
                        <a:gd name="connsiteY928" fmla="*/ 395483 h 689827"/>
                        <a:gd name="connsiteX929" fmla="*/ 204456 w 858292"/>
                        <a:gd name="connsiteY929" fmla="*/ 396512 h 689827"/>
                        <a:gd name="connsiteX930" fmla="*/ 206029 w 858292"/>
                        <a:gd name="connsiteY930" fmla="*/ 395000 h 689827"/>
                        <a:gd name="connsiteX931" fmla="*/ 206029 w 858292"/>
                        <a:gd name="connsiteY931" fmla="*/ 397056 h 689827"/>
                        <a:gd name="connsiteX932" fmla="*/ 205545 w 858292"/>
                        <a:gd name="connsiteY932" fmla="*/ 398085 h 689827"/>
                        <a:gd name="connsiteX933" fmla="*/ 205545 w 858292"/>
                        <a:gd name="connsiteY933" fmla="*/ 400141 h 689827"/>
                        <a:gd name="connsiteX934" fmla="*/ 207057 w 858292"/>
                        <a:gd name="connsiteY934" fmla="*/ 401170 h 689827"/>
                        <a:gd name="connsiteX935" fmla="*/ 209114 w 858292"/>
                        <a:gd name="connsiteY935" fmla="*/ 404255 h 689827"/>
                        <a:gd name="connsiteX936" fmla="*/ 208086 w 858292"/>
                        <a:gd name="connsiteY936" fmla="*/ 405283 h 689827"/>
                        <a:gd name="connsiteX937" fmla="*/ 207057 w 858292"/>
                        <a:gd name="connsiteY937" fmla="*/ 405827 h 689827"/>
                        <a:gd name="connsiteX938" fmla="*/ 206029 w 858292"/>
                        <a:gd name="connsiteY938" fmla="*/ 407884 h 689827"/>
                        <a:gd name="connsiteX939" fmla="*/ 204456 w 858292"/>
                        <a:gd name="connsiteY939" fmla="*/ 410425 h 689827"/>
                        <a:gd name="connsiteX940" fmla="*/ 202944 w 858292"/>
                        <a:gd name="connsiteY940" fmla="*/ 409941 h 689827"/>
                        <a:gd name="connsiteX941" fmla="*/ 202399 w 858292"/>
                        <a:gd name="connsiteY941" fmla="*/ 408912 h 689827"/>
                        <a:gd name="connsiteX942" fmla="*/ 200887 w 858292"/>
                        <a:gd name="connsiteY942" fmla="*/ 407884 h 689827"/>
                        <a:gd name="connsiteX943" fmla="*/ 198831 w 858292"/>
                        <a:gd name="connsiteY943" fmla="*/ 406372 h 689827"/>
                        <a:gd name="connsiteX944" fmla="*/ 198347 w 858292"/>
                        <a:gd name="connsiteY944" fmla="*/ 405343 h 689827"/>
                        <a:gd name="connsiteX945" fmla="*/ 198347 w 858292"/>
                        <a:gd name="connsiteY945" fmla="*/ 403831 h 689827"/>
                        <a:gd name="connsiteX946" fmla="*/ 195806 w 858292"/>
                        <a:gd name="connsiteY946" fmla="*/ 401291 h 689827"/>
                        <a:gd name="connsiteX947" fmla="*/ 194778 w 858292"/>
                        <a:gd name="connsiteY947" fmla="*/ 401291 h 689827"/>
                        <a:gd name="connsiteX948" fmla="*/ 193749 w 858292"/>
                        <a:gd name="connsiteY948" fmla="*/ 400746 h 689827"/>
                        <a:gd name="connsiteX949" fmla="*/ 192721 w 858292"/>
                        <a:gd name="connsiteY949" fmla="*/ 399718 h 689827"/>
                        <a:gd name="connsiteX950" fmla="*/ 190664 w 858292"/>
                        <a:gd name="connsiteY950" fmla="*/ 399234 h 689827"/>
                        <a:gd name="connsiteX951" fmla="*/ 189636 w 858292"/>
                        <a:gd name="connsiteY951" fmla="*/ 398206 h 689827"/>
                        <a:gd name="connsiteX952" fmla="*/ 187579 w 858292"/>
                        <a:gd name="connsiteY952" fmla="*/ 398206 h 689827"/>
                        <a:gd name="connsiteX953" fmla="*/ 185523 w 858292"/>
                        <a:gd name="connsiteY953" fmla="*/ 397177 h 689827"/>
                        <a:gd name="connsiteX954" fmla="*/ 184010 w 858292"/>
                        <a:gd name="connsiteY954" fmla="*/ 396149 h 689827"/>
                        <a:gd name="connsiteX955" fmla="*/ 182982 w 858292"/>
                        <a:gd name="connsiteY955" fmla="*/ 397177 h 689827"/>
                        <a:gd name="connsiteX956" fmla="*/ 180926 w 858292"/>
                        <a:gd name="connsiteY956" fmla="*/ 400262 h 689827"/>
                        <a:gd name="connsiteX957" fmla="*/ 179413 w 858292"/>
                        <a:gd name="connsiteY957" fmla="*/ 401291 h 689827"/>
                        <a:gd name="connsiteX958" fmla="*/ 176812 w 858292"/>
                        <a:gd name="connsiteY958" fmla="*/ 401775 h 689827"/>
                        <a:gd name="connsiteX959" fmla="*/ 175300 w 858292"/>
                        <a:gd name="connsiteY959" fmla="*/ 400262 h 689827"/>
                        <a:gd name="connsiteX960" fmla="*/ 171187 w 858292"/>
                        <a:gd name="connsiteY960" fmla="*/ 400262 h 689827"/>
                        <a:gd name="connsiteX961" fmla="*/ 170703 w 858292"/>
                        <a:gd name="connsiteY961" fmla="*/ 398750 h 689827"/>
                        <a:gd name="connsiteX962" fmla="*/ 170158 w 858292"/>
                        <a:gd name="connsiteY962" fmla="*/ 399778 h 689827"/>
                        <a:gd name="connsiteX963" fmla="*/ 168646 w 858292"/>
                        <a:gd name="connsiteY963" fmla="*/ 401835 h 689827"/>
                        <a:gd name="connsiteX964" fmla="*/ 167134 w 858292"/>
                        <a:gd name="connsiteY964" fmla="*/ 402379 h 689827"/>
                        <a:gd name="connsiteX965" fmla="*/ 167134 w 858292"/>
                        <a:gd name="connsiteY965" fmla="*/ 406977 h 689827"/>
                        <a:gd name="connsiteX966" fmla="*/ 167618 w 858292"/>
                        <a:gd name="connsiteY966" fmla="*/ 410062 h 689827"/>
                        <a:gd name="connsiteX967" fmla="*/ 165561 w 858292"/>
                        <a:gd name="connsiteY967" fmla="*/ 411574 h 689827"/>
                        <a:gd name="connsiteX968" fmla="*/ 162476 w 858292"/>
                        <a:gd name="connsiteY968" fmla="*/ 411090 h 689827"/>
                        <a:gd name="connsiteX969" fmla="*/ 161992 w 858292"/>
                        <a:gd name="connsiteY969" fmla="*/ 409033 h 689827"/>
                        <a:gd name="connsiteX970" fmla="*/ 160964 w 858292"/>
                        <a:gd name="connsiteY970" fmla="*/ 408550 h 689827"/>
                        <a:gd name="connsiteX971" fmla="*/ 158423 w 858292"/>
                        <a:gd name="connsiteY971" fmla="*/ 406977 h 689827"/>
                        <a:gd name="connsiteX972" fmla="*/ 157395 w 858292"/>
                        <a:gd name="connsiteY972" fmla="*/ 404920 h 689827"/>
                        <a:gd name="connsiteX973" fmla="*/ 157395 w 858292"/>
                        <a:gd name="connsiteY973" fmla="*/ 403892 h 689827"/>
                        <a:gd name="connsiteX974" fmla="*/ 156850 w 858292"/>
                        <a:gd name="connsiteY974" fmla="*/ 402863 h 689827"/>
                        <a:gd name="connsiteX975" fmla="*/ 157395 w 858292"/>
                        <a:gd name="connsiteY975" fmla="*/ 400323 h 689827"/>
                        <a:gd name="connsiteX976" fmla="*/ 158423 w 858292"/>
                        <a:gd name="connsiteY976" fmla="*/ 398810 h 689827"/>
                        <a:gd name="connsiteX977" fmla="*/ 158907 w 858292"/>
                        <a:gd name="connsiteY977" fmla="*/ 397782 h 689827"/>
                        <a:gd name="connsiteX978" fmla="*/ 161992 w 858292"/>
                        <a:gd name="connsiteY978" fmla="*/ 397238 h 689827"/>
                        <a:gd name="connsiteX979" fmla="*/ 164049 w 858292"/>
                        <a:gd name="connsiteY979" fmla="*/ 396754 h 689827"/>
                        <a:gd name="connsiteX980" fmla="*/ 164049 w 858292"/>
                        <a:gd name="connsiteY980" fmla="*/ 395726 h 689827"/>
                        <a:gd name="connsiteX981" fmla="*/ 161992 w 858292"/>
                        <a:gd name="connsiteY981" fmla="*/ 394213 h 689827"/>
                        <a:gd name="connsiteX982" fmla="*/ 159935 w 858292"/>
                        <a:gd name="connsiteY982" fmla="*/ 393669 h 689827"/>
                        <a:gd name="connsiteX983" fmla="*/ 157879 w 858292"/>
                        <a:gd name="connsiteY983" fmla="*/ 396754 h 689827"/>
                        <a:gd name="connsiteX984" fmla="*/ 156306 w 858292"/>
                        <a:gd name="connsiteY984" fmla="*/ 398810 h 689827"/>
                        <a:gd name="connsiteX985" fmla="*/ 155278 w 858292"/>
                        <a:gd name="connsiteY985" fmla="*/ 400323 h 689827"/>
                        <a:gd name="connsiteX986" fmla="*/ 155278 w 858292"/>
                        <a:gd name="connsiteY986" fmla="*/ 409033 h 689827"/>
                        <a:gd name="connsiteX987" fmla="*/ 156306 w 858292"/>
                        <a:gd name="connsiteY987" fmla="*/ 411090 h 689827"/>
                        <a:gd name="connsiteX988" fmla="*/ 156306 w 858292"/>
                        <a:gd name="connsiteY988" fmla="*/ 412602 h 689827"/>
                        <a:gd name="connsiteX989" fmla="*/ 154249 w 858292"/>
                        <a:gd name="connsiteY989" fmla="*/ 411090 h 689827"/>
                        <a:gd name="connsiteX990" fmla="*/ 152193 w 858292"/>
                        <a:gd name="connsiteY990" fmla="*/ 413147 h 689827"/>
                        <a:gd name="connsiteX991" fmla="*/ 150681 w 858292"/>
                        <a:gd name="connsiteY991" fmla="*/ 417744 h 689827"/>
                        <a:gd name="connsiteX992" fmla="*/ 148079 w 858292"/>
                        <a:gd name="connsiteY992" fmla="*/ 419801 h 689827"/>
                        <a:gd name="connsiteX993" fmla="*/ 146567 w 858292"/>
                        <a:gd name="connsiteY993" fmla="*/ 421857 h 689827"/>
                        <a:gd name="connsiteX994" fmla="*/ 143966 w 858292"/>
                        <a:gd name="connsiteY994" fmla="*/ 419801 h 689827"/>
                        <a:gd name="connsiteX995" fmla="*/ 142938 w 858292"/>
                        <a:gd name="connsiteY995" fmla="*/ 416716 h 689827"/>
                        <a:gd name="connsiteX996" fmla="*/ 141909 w 858292"/>
                        <a:gd name="connsiteY996" fmla="*/ 414175 h 689827"/>
                        <a:gd name="connsiteX997" fmla="*/ 141909 w 858292"/>
                        <a:gd name="connsiteY997" fmla="*/ 411574 h 689827"/>
                        <a:gd name="connsiteX998" fmla="*/ 142938 w 858292"/>
                        <a:gd name="connsiteY998" fmla="*/ 409517 h 689827"/>
                        <a:gd name="connsiteX999" fmla="*/ 143422 w 858292"/>
                        <a:gd name="connsiteY999" fmla="*/ 407944 h 689827"/>
                        <a:gd name="connsiteX1000" fmla="*/ 145478 w 858292"/>
                        <a:gd name="connsiteY1000" fmla="*/ 406432 h 689827"/>
                        <a:gd name="connsiteX1001" fmla="*/ 146507 w 858292"/>
                        <a:gd name="connsiteY1001" fmla="*/ 404920 h 689827"/>
                        <a:gd name="connsiteX1002" fmla="*/ 146507 w 858292"/>
                        <a:gd name="connsiteY1002" fmla="*/ 403892 h 689827"/>
                        <a:gd name="connsiteX1003" fmla="*/ 145962 w 858292"/>
                        <a:gd name="connsiteY1003" fmla="*/ 402863 h 689827"/>
                        <a:gd name="connsiteX1004" fmla="*/ 145962 w 858292"/>
                        <a:gd name="connsiteY1004" fmla="*/ 400807 h 689827"/>
                        <a:gd name="connsiteX1005" fmla="*/ 143906 w 858292"/>
                        <a:gd name="connsiteY1005" fmla="*/ 399778 h 689827"/>
                        <a:gd name="connsiteX1006" fmla="*/ 143422 w 858292"/>
                        <a:gd name="connsiteY1006" fmla="*/ 397238 h 689827"/>
                        <a:gd name="connsiteX1007" fmla="*/ 144450 w 858292"/>
                        <a:gd name="connsiteY1007" fmla="*/ 395726 h 689827"/>
                        <a:gd name="connsiteX1008" fmla="*/ 146507 w 858292"/>
                        <a:gd name="connsiteY1008" fmla="*/ 393185 h 689827"/>
                        <a:gd name="connsiteX1009" fmla="*/ 148019 w 858292"/>
                        <a:gd name="connsiteY1009" fmla="*/ 390644 h 689827"/>
                        <a:gd name="connsiteX1010" fmla="*/ 148019 w 858292"/>
                        <a:gd name="connsiteY1010" fmla="*/ 389616 h 689827"/>
                        <a:gd name="connsiteX1011" fmla="*/ 146991 w 858292"/>
                        <a:gd name="connsiteY1011" fmla="*/ 387559 h 689827"/>
                        <a:gd name="connsiteX1012" fmla="*/ 146507 w 858292"/>
                        <a:gd name="connsiteY1012" fmla="*/ 384474 h 689827"/>
                        <a:gd name="connsiteX1013" fmla="*/ 148563 w 858292"/>
                        <a:gd name="connsiteY1013" fmla="*/ 381390 h 689827"/>
                        <a:gd name="connsiteX1014" fmla="*/ 151648 w 858292"/>
                        <a:gd name="connsiteY1014" fmla="*/ 377821 h 689827"/>
                        <a:gd name="connsiteX1015" fmla="*/ 157818 w 858292"/>
                        <a:gd name="connsiteY1015" fmla="*/ 373707 h 689827"/>
                        <a:gd name="connsiteX1016" fmla="*/ 160359 w 858292"/>
                        <a:gd name="connsiteY1016" fmla="*/ 372134 h 689827"/>
                        <a:gd name="connsiteX1017" fmla="*/ 161932 w 858292"/>
                        <a:gd name="connsiteY1017" fmla="*/ 368565 h 689827"/>
                        <a:gd name="connsiteX1018" fmla="*/ 161448 w 858292"/>
                        <a:gd name="connsiteY1018" fmla="*/ 366025 h 689827"/>
                        <a:gd name="connsiteX1019" fmla="*/ 162960 w 858292"/>
                        <a:gd name="connsiteY1019" fmla="*/ 361428 h 689827"/>
                        <a:gd name="connsiteX1020" fmla="*/ 165501 w 858292"/>
                        <a:gd name="connsiteY1020" fmla="*/ 359915 h 689827"/>
                        <a:gd name="connsiteX1021" fmla="*/ 167557 w 858292"/>
                        <a:gd name="connsiteY1021" fmla="*/ 361428 h 689827"/>
                        <a:gd name="connsiteX1022" fmla="*/ 170098 w 858292"/>
                        <a:gd name="connsiteY1022" fmla="*/ 363968 h 689827"/>
                        <a:gd name="connsiteX1023" fmla="*/ 172154 w 858292"/>
                        <a:gd name="connsiteY1023" fmla="*/ 364997 h 689827"/>
                        <a:gd name="connsiteX1024" fmla="*/ 172638 w 858292"/>
                        <a:gd name="connsiteY1024" fmla="*/ 361428 h 689827"/>
                        <a:gd name="connsiteX1025" fmla="*/ 175179 w 858292"/>
                        <a:gd name="connsiteY1025" fmla="*/ 363000 h 689827"/>
                        <a:gd name="connsiteX1026" fmla="*/ 177236 w 858292"/>
                        <a:gd name="connsiteY1026" fmla="*/ 364513 h 689827"/>
                        <a:gd name="connsiteX1027" fmla="*/ 177780 w 858292"/>
                        <a:gd name="connsiteY1027" fmla="*/ 367598 h 689827"/>
                        <a:gd name="connsiteX1028" fmla="*/ 179292 w 858292"/>
                        <a:gd name="connsiteY1028" fmla="*/ 370199 h 689827"/>
                        <a:gd name="connsiteX1029" fmla="*/ 179292 w 858292"/>
                        <a:gd name="connsiteY1029" fmla="*/ 372256 h 689827"/>
                        <a:gd name="connsiteX1030" fmla="*/ 177780 w 858292"/>
                        <a:gd name="connsiteY1030" fmla="*/ 375341 h 689827"/>
                        <a:gd name="connsiteX1031" fmla="*/ 178264 w 858292"/>
                        <a:gd name="connsiteY1031" fmla="*/ 376853 h 689827"/>
                        <a:gd name="connsiteX1032" fmla="*/ 176207 w 858292"/>
                        <a:gd name="connsiteY1032" fmla="*/ 378365 h 689827"/>
                        <a:gd name="connsiteX1033" fmla="*/ 175179 w 858292"/>
                        <a:gd name="connsiteY1033" fmla="*/ 378365 h 689827"/>
                        <a:gd name="connsiteX1034" fmla="*/ 174695 w 858292"/>
                        <a:gd name="connsiteY1034" fmla="*/ 381450 h 689827"/>
                        <a:gd name="connsiteX1035" fmla="*/ 171610 w 858292"/>
                        <a:gd name="connsiteY1035" fmla="*/ 384535 h 689827"/>
                        <a:gd name="connsiteX1036" fmla="*/ 171126 w 858292"/>
                        <a:gd name="connsiteY1036" fmla="*/ 387620 h 689827"/>
                        <a:gd name="connsiteX1037" fmla="*/ 169069 w 858292"/>
                        <a:gd name="connsiteY1037" fmla="*/ 389132 h 689827"/>
                        <a:gd name="connsiteX1038" fmla="*/ 169069 w 858292"/>
                        <a:gd name="connsiteY1038" fmla="*/ 390705 h 689827"/>
                        <a:gd name="connsiteX1039" fmla="*/ 166529 w 858292"/>
                        <a:gd name="connsiteY1039" fmla="*/ 391733 h 689827"/>
                        <a:gd name="connsiteX1040" fmla="*/ 165501 w 858292"/>
                        <a:gd name="connsiteY1040" fmla="*/ 392761 h 689827"/>
                        <a:gd name="connsiteX1041" fmla="*/ 166529 w 858292"/>
                        <a:gd name="connsiteY1041" fmla="*/ 392761 h 689827"/>
                        <a:gd name="connsiteX1042" fmla="*/ 168586 w 858292"/>
                        <a:gd name="connsiteY1042" fmla="*/ 393790 h 689827"/>
                        <a:gd name="connsiteX1043" fmla="*/ 171126 w 858292"/>
                        <a:gd name="connsiteY1043" fmla="*/ 393790 h 689827"/>
                        <a:gd name="connsiteX1044" fmla="*/ 173183 w 858292"/>
                        <a:gd name="connsiteY1044" fmla="*/ 394334 h 689827"/>
                        <a:gd name="connsiteX1045" fmla="*/ 178324 w 858292"/>
                        <a:gd name="connsiteY1045" fmla="*/ 391794 h 689827"/>
                        <a:gd name="connsiteX1046" fmla="*/ 182438 w 858292"/>
                        <a:gd name="connsiteY1046" fmla="*/ 378970 h 689827"/>
                        <a:gd name="connsiteX1047" fmla="*/ 182438 w 858292"/>
                        <a:gd name="connsiteY1047" fmla="*/ 374857 h 689827"/>
                        <a:gd name="connsiteX1048" fmla="*/ 182982 w 858292"/>
                        <a:gd name="connsiteY1048" fmla="*/ 373828 h 689827"/>
                        <a:gd name="connsiteX1049" fmla="*/ 182438 w 858292"/>
                        <a:gd name="connsiteY1049" fmla="*/ 371227 h 689827"/>
                        <a:gd name="connsiteX1050" fmla="*/ 185039 w 858292"/>
                        <a:gd name="connsiteY1050" fmla="*/ 371227 h 689827"/>
                        <a:gd name="connsiteX1051" fmla="*/ 185039 w 858292"/>
                        <a:gd name="connsiteY1051" fmla="*/ 369715 h 689827"/>
                        <a:gd name="connsiteX1052" fmla="*/ 186551 w 858292"/>
                        <a:gd name="connsiteY1052" fmla="*/ 364089 h 689827"/>
                        <a:gd name="connsiteX1053" fmla="*/ 186551 w 858292"/>
                        <a:gd name="connsiteY1053" fmla="*/ 362033 h 689827"/>
                        <a:gd name="connsiteX1054" fmla="*/ 186007 w 858292"/>
                        <a:gd name="connsiteY1054" fmla="*/ 359976 h 689827"/>
                        <a:gd name="connsiteX1055" fmla="*/ 184494 w 858292"/>
                        <a:gd name="connsiteY1055" fmla="*/ 357919 h 689827"/>
                        <a:gd name="connsiteX1056" fmla="*/ 185523 w 858292"/>
                        <a:gd name="connsiteY1056" fmla="*/ 354350 h 689827"/>
                        <a:gd name="connsiteX1057" fmla="*/ 188063 w 858292"/>
                        <a:gd name="connsiteY1057" fmla="*/ 355379 h 689827"/>
                        <a:gd name="connsiteX1058" fmla="*/ 188608 w 858292"/>
                        <a:gd name="connsiteY1058" fmla="*/ 354350 h 689827"/>
                        <a:gd name="connsiteX1059" fmla="*/ 187095 w 858292"/>
                        <a:gd name="connsiteY1059" fmla="*/ 352294 h 689827"/>
                        <a:gd name="connsiteX1060" fmla="*/ 185523 w 858292"/>
                        <a:gd name="connsiteY1060" fmla="*/ 350781 h 689827"/>
                        <a:gd name="connsiteX1061" fmla="*/ 186007 w 858292"/>
                        <a:gd name="connsiteY1061" fmla="*/ 347213 h 689827"/>
                        <a:gd name="connsiteX1062" fmla="*/ 186007 w 858292"/>
                        <a:gd name="connsiteY1062" fmla="*/ 344672 h 689827"/>
                        <a:gd name="connsiteX1063" fmla="*/ 188063 w 858292"/>
                        <a:gd name="connsiteY1063" fmla="*/ 344672 h 689827"/>
                        <a:gd name="connsiteX1064" fmla="*/ 189576 w 858292"/>
                        <a:gd name="connsiteY1064" fmla="*/ 343644 h 689827"/>
                        <a:gd name="connsiteX1065" fmla="*/ 189092 w 858292"/>
                        <a:gd name="connsiteY1065" fmla="*/ 340559 h 689827"/>
                        <a:gd name="connsiteX1066" fmla="*/ 188547 w 858292"/>
                        <a:gd name="connsiteY1066" fmla="*/ 339530 h 689827"/>
                        <a:gd name="connsiteX1067" fmla="*/ 188003 w 858292"/>
                        <a:gd name="connsiteY1067" fmla="*/ 336990 h 689827"/>
                        <a:gd name="connsiteX1068" fmla="*/ 190059 w 858292"/>
                        <a:gd name="connsiteY1068" fmla="*/ 333905 h 689827"/>
                        <a:gd name="connsiteX1069" fmla="*/ 192116 w 858292"/>
                        <a:gd name="connsiteY1069" fmla="*/ 334933 h 689827"/>
                        <a:gd name="connsiteX1070" fmla="*/ 194173 w 858292"/>
                        <a:gd name="connsiteY1070" fmla="*/ 332392 h 689827"/>
                        <a:gd name="connsiteX1071" fmla="*/ 193628 w 858292"/>
                        <a:gd name="connsiteY1071" fmla="*/ 330880 h 689827"/>
                        <a:gd name="connsiteX1072" fmla="*/ 191572 w 858292"/>
                        <a:gd name="connsiteY1072" fmla="*/ 326283 h 689827"/>
                        <a:gd name="connsiteX1073" fmla="*/ 193145 w 858292"/>
                        <a:gd name="connsiteY1073" fmla="*/ 323742 h 689827"/>
                        <a:gd name="connsiteX1074" fmla="*/ 195685 w 858292"/>
                        <a:gd name="connsiteY1074" fmla="*/ 324771 h 689827"/>
                        <a:gd name="connsiteX1075" fmla="*/ 196229 w 858292"/>
                        <a:gd name="connsiteY1075" fmla="*/ 324771 h 689827"/>
                        <a:gd name="connsiteX1076" fmla="*/ 196713 w 858292"/>
                        <a:gd name="connsiteY1076" fmla="*/ 314004 h 689827"/>
                        <a:gd name="connsiteX1077" fmla="*/ 199254 w 858292"/>
                        <a:gd name="connsiteY1077" fmla="*/ 307834 h 689827"/>
                        <a:gd name="connsiteX1078" fmla="*/ 198226 w 858292"/>
                        <a:gd name="connsiteY1078" fmla="*/ 306321 h 689827"/>
                        <a:gd name="connsiteX1079" fmla="*/ 196169 w 858292"/>
                        <a:gd name="connsiteY1079" fmla="*/ 306321 h 689827"/>
                        <a:gd name="connsiteX1080" fmla="*/ 184857 w 858292"/>
                        <a:gd name="connsiteY1080" fmla="*/ 315576 h 689827"/>
                        <a:gd name="connsiteX1081" fmla="*/ 179232 w 858292"/>
                        <a:gd name="connsiteY1081" fmla="*/ 320718 h 689827"/>
                        <a:gd name="connsiteX1082" fmla="*/ 178203 w 858292"/>
                        <a:gd name="connsiteY1082" fmla="*/ 322230 h 689827"/>
                        <a:gd name="connsiteX1083" fmla="*/ 177720 w 858292"/>
                        <a:gd name="connsiteY1083" fmla="*/ 322775 h 689827"/>
                        <a:gd name="connsiteX1084" fmla="*/ 172578 w 858292"/>
                        <a:gd name="connsiteY1084" fmla="*/ 330457 h 689827"/>
                        <a:gd name="connsiteX1085" fmla="*/ 169493 w 858292"/>
                        <a:gd name="connsiteY1085" fmla="*/ 333058 h 689827"/>
                        <a:gd name="connsiteX1086" fmla="*/ 164896 w 858292"/>
                        <a:gd name="connsiteY1086" fmla="*/ 333542 h 689827"/>
                        <a:gd name="connsiteX1087" fmla="*/ 162839 w 858292"/>
                        <a:gd name="connsiteY1087" fmla="*/ 332514 h 689827"/>
                        <a:gd name="connsiteX1088" fmla="*/ 160782 w 858292"/>
                        <a:gd name="connsiteY1088" fmla="*/ 335054 h 689827"/>
                        <a:gd name="connsiteX1089" fmla="*/ 159270 w 858292"/>
                        <a:gd name="connsiteY1089" fmla="*/ 334570 h 689827"/>
                        <a:gd name="connsiteX1090" fmla="*/ 158242 w 858292"/>
                        <a:gd name="connsiteY1090" fmla="*/ 334026 h 689827"/>
                        <a:gd name="connsiteX1091" fmla="*/ 157213 w 858292"/>
                        <a:gd name="connsiteY1091" fmla="*/ 334026 h 689827"/>
                        <a:gd name="connsiteX1092" fmla="*/ 155157 w 858292"/>
                        <a:gd name="connsiteY1092" fmla="*/ 329913 h 689827"/>
                        <a:gd name="connsiteX1093" fmla="*/ 153645 w 858292"/>
                        <a:gd name="connsiteY1093" fmla="*/ 325799 h 689827"/>
                        <a:gd name="connsiteX1094" fmla="*/ 153100 w 858292"/>
                        <a:gd name="connsiteY1094" fmla="*/ 326343 h 689827"/>
                        <a:gd name="connsiteX1095" fmla="*/ 153100 w 858292"/>
                        <a:gd name="connsiteY1095" fmla="*/ 327372 h 689827"/>
                        <a:gd name="connsiteX1096" fmla="*/ 154673 w 858292"/>
                        <a:gd name="connsiteY1096" fmla="*/ 332998 h 689827"/>
                        <a:gd name="connsiteX1097" fmla="*/ 154189 w 858292"/>
                        <a:gd name="connsiteY1097" fmla="*/ 336082 h 689827"/>
                        <a:gd name="connsiteX1098" fmla="*/ 151588 w 858292"/>
                        <a:gd name="connsiteY1098" fmla="*/ 337655 h 689827"/>
                        <a:gd name="connsiteX1099" fmla="*/ 146446 w 858292"/>
                        <a:gd name="connsiteY1099" fmla="*/ 338683 h 689827"/>
                        <a:gd name="connsiteX1100" fmla="*/ 145418 w 858292"/>
                        <a:gd name="connsiteY1100" fmla="*/ 337655 h 689827"/>
                        <a:gd name="connsiteX1101" fmla="*/ 143361 w 858292"/>
                        <a:gd name="connsiteY1101" fmla="*/ 337655 h 689827"/>
                        <a:gd name="connsiteX1102" fmla="*/ 142333 w 858292"/>
                        <a:gd name="connsiteY1102" fmla="*/ 339167 h 689827"/>
                        <a:gd name="connsiteX1103" fmla="*/ 141305 w 858292"/>
                        <a:gd name="connsiteY1103" fmla="*/ 340196 h 689827"/>
                        <a:gd name="connsiteX1104" fmla="*/ 140760 w 858292"/>
                        <a:gd name="connsiteY1104" fmla="*/ 341708 h 689827"/>
                        <a:gd name="connsiteX1105" fmla="*/ 141305 w 858292"/>
                        <a:gd name="connsiteY1105" fmla="*/ 343765 h 689827"/>
                        <a:gd name="connsiteX1106" fmla="*/ 141305 w 858292"/>
                        <a:gd name="connsiteY1106" fmla="*/ 346305 h 689827"/>
                        <a:gd name="connsiteX1107" fmla="*/ 140276 w 858292"/>
                        <a:gd name="connsiteY1107" fmla="*/ 347334 h 689827"/>
                        <a:gd name="connsiteX1108" fmla="*/ 138764 w 858292"/>
                        <a:gd name="connsiteY1108" fmla="*/ 347817 h 689827"/>
                        <a:gd name="connsiteX1109" fmla="*/ 138764 w 858292"/>
                        <a:gd name="connsiteY1109" fmla="*/ 352415 h 689827"/>
                        <a:gd name="connsiteX1110" fmla="*/ 139308 w 858292"/>
                        <a:gd name="connsiteY1110" fmla="*/ 353443 h 689827"/>
                        <a:gd name="connsiteX1111" fmla="*/ 140821 w 858292"/>
                        <a:gd name="connsiteY1111" fmla="*/ 354471 h 689827"/>
                        <a:gd name="connsiteX1112" fmla="*/ 141849 w 858292"/>
                        <a:gd name="connsiteY1112" fmla="*/ 355500 h 689827"/>
                        <a:gd name="connsiteX1113" fmla="*/ 141849 w 858292"/>
                        <a:gd name="connsiteY1113" fmla="*/ 359069 h 689827"/>
                        <a:gd name="connsiteX1114" fmla="*/ 141365 w 858292"/>
                        <a:gd name="connsiteY1114" fmla="*/ 360097 h 689827"/>
                        <a:gd name="connsiteX1115" fmla="*/ 139792 w 858292"/>
                        <a:gd name="connsiteY1115" fmla="*/ 362153 h 689827"/>
                        <a:gd name="connsiteX1116" fmla="*/ 137736 w 858292"/>
                        <a:gd name="connsiteY1116" fmla="*/ 363666 h 689827"/>
                        <a:gd name="connsiteX1117" fmla="*/ 135679 w 858292"/>
                        <a:gd name="connsiteY1117" fmla="*/ 366207 h 689827"/>
                        <a:gd name="connsiteX1118" fmla="*/ 135135 w 858292"/>
                        <a:gd name="connsiteY1118" fmla="*/ 370320 h 689827"/>
                        <a:gd name="connsiteX1119" fmla="*/ 134590 w 858292"/>
                        <a:gd name="connsiteY1119" fmla="*/ 373405 h 689827"/>
                        <a:gd name="connsiteX1120" fmla="*/ 131505 w 858292"/>
                        <a:gd name="connsiteY1120" fmla="*/ 380603 h 689827"/>
                        <a:gd name="connsiteX1121" fmla="*/ 128965 w 858292"/>
                        <a:gd name="connsiteY1121" fmla="*/ 383144 h 689827"/>
                        <a:gd name="connsiteX1122" fmla="*/ 114084 w 858292"/>
                        <a:gd name="connsiteY1122" fmla="*/ 394939 h 689827"/>
                        <a:gd name="connsiteX1123" fmla="*/ 113056 w 858292"/>
                        <a:gd name="connsiteY1123" fmla="*/ 393427 h 689827"/>
                        <a:gd name="connsiteX1124" fmla="*/ 110999 w 858292"/>
                        <a:gd name="connsiteY1124" fmla="*/ 393911 h 689827"/>
                        <a:gd name="connsiteX1125" fmla="*/ 109971 w 858292"/>
                        <a:gd name="connsiteY1125" fmla="*/ 394939 h 689827"/>
                        <a:gd name="connsiteX1126" fmla="*/ 108459 w 858292"/>
                        <a:gd name="connsiteY1126" fmla="*/ 395968 h 689827"/>
                        <a:gd name="connsiteX1127" fmla="*/ 106946 w 858292"/>
                        <a:gd name="connsiteY1127" fmla="*/ 393911 h 689827"/>
                        <a:gd name="connsiteX1128" fmla="*/ 105918 w 858292"/>
                        <a:gd name="connsiteY1128" fmla="*/ 392398 h 689827"/>
                        <a:gd name="connsiteX1129" fmla="*/ 104890 w 858292"/>
                        <a:gd name="connsiteY1129" fmla="*/ 389858 h 689827"/>
                        <a:gd name="connsiteX1130" fmla="*/ 105374 w 858292"/>
                        <a:gd name="connsiteY1130" fmla="*/ 388346 h 689827"/>
                        <a:gd name="connsiteX1131" fmla="*/ 106402 w 858292"/>
                        <a:gd name="connsiteY1131" fmla="*/ 386289 h 689827"/>
                        <a:gd name="connsiteX1132" fmla="*/ 113600 w 858292"/>
                        <a:gd name="connsiteY1132" fmla="*/ 377579 h 689827"/>
                        <a:gd name="connsiteX1133" fmla="*/ 115112 w 858292"/>
                        <a:gd name="connsiteY1133" fmla="*/ 378607 h 689827"/>
                        <a:gd name="connsiteX1134" fmla="*/ 115596 w 858292"/>
                        <a:gd name="connsiteY1134" fmla="*/ 378123 h 689827"/>
                        <a:gd name="connsiteX1135" fmla="*/ 115596 w 858292"/>
                        <a:gd name="connsiteY1135" fmla="*/ 375038 h 689827"/>
                        <a:gd name="connsiteX1136" fmla="*/ 114568 w 858292"/>
                        <a:gd name="connsiteY1136" fmla="*/ 372497 h 689827"/>
                        <a:gd name="connsiteX1137" fmla="*/ 114084 w 858292"/>
                        <a:gd name="connsiteY1137" fmla="*/ 370985 h 689827"/>
                        <a:gd name="connsiteX1138" fmla="*/ 113600 w 858292"/>
                        <a:gd name="connsiteY1138" fmla="*/ 368928 h 689827"/>
                        <a:gd name="connsiteX1139" fmla="*/ 112088 w 858292"/>
                        <a:gd name="connsiteY1139" fmla="*/ 367900 h 689827"/>
                        <a:gd name="connsiteX1140" fmla="*/ 110031 w 858292"/>
                        <a:gd name="connsiteY1140" fmla="*/ 364815 h 689827"/>
                        <a:gd name="connsiteX1141" fmla="*/ 107491 w 858292"/>
                        <a:gd name="connsiteY1141" fmla="*/ 361730 h 689827"/>
                        <a:gd name="connsiteX1142" fmla="*/ 105978 w 858292"/>
                        <a:gd name="connsiteY1142" fmla="*/ 360218 h 689827"/>
                        <a:gd name="connsiteX1143" fmla="*/ 106462 w 858292"/>
                        <a:gd name="connsiteY1143" fmla="*/ 357677 h 689827"/>
                        <a:gd name="connsiteX1144" fmla="*/ 105434 w 858292"/>
                        <a:gd name="connsiteY1144" fmla="*/ 354592 h 689827"/>
                        <a:gd name="connsiteX1145" fmla="*/ 104406 w 858292"/>
                        <a:gd name="connsiteY1145" fmla="*/ 354592 h 689827"/>
                        <a:gd name="connsiteX1146" fmla="*/ 103377 w 858292"/>
                        <a:gd name="connsiteY1146" fmla="*/ 352536 h 689827"/>
                        <a:gd name="connsiteX1147" fmla="*/ 103861 w 858292"/>
                        <a:gd name="connsiteY1147" fmla="*/ 348422 h 689827"/>
                        <a:gd name="connsiteX1148" fmla="*/ 102349 w 858292"/>
                        <a:gd name="connsiteY1148" fmla="*/ 347878 h 689827"/>
                        <a:gd name="connsiteX1149" fmla="*/ 98780 w 858292"/>
                        <a:gd name="connsiteY1149" fmla="*/ 346850 h 689827"/>
                        <a:gd name="connsiteX1150" fmla="*/ 96723 w 858292"/>
                        <a:gd name="connsiteY1150" fmla="*/ 346366 h 689827"/>
                        <a:gd name="connsiteX1151" fmla="*/ 94183 w 858292"/>
                        <a:gd name="connsiteY1151" fmla="*/ 343281 h 689827"/>
                        <a:gd name="connsiteX1152" fmla="*/ 92671 w 858292"/>
                        <a:gd name="connsiteY1152" fmla="*/ 340196 h 689827"/>
                        <a:gd name="connsiteX1153" fmla="*/ 91158 w 858292"/>
                        <a:gd name="connsiteY1153" fmla="*/ 338139 h 689827"/>
                        <a:gd name="connsiteX1154" fmla="*/ 90130 w 858292"/>
                        <a:gd name="connsiteY1154" fmla="*/ 335599 h 689827"/>
                        <a:gd name="connsiteX1155" fmla="*/ 90674 w 858292"/>
                        <a:gd name="connsiteY1155" fmla="*/ 333058 h 689827"/>
                        <a:gd name="connsiteX1156" fmla="*/ 94788 w 858292"/>
                        <a:gd name="connsiteY1156" fmla="*/ 331001 h 689827"/>
                        <a:gd name="connsiteX1157" fmla="*/ 97328 w 858292"/>
                        <a:gd name="connsiteY1157" fmla="*/ 329429 h 689827"/>
                        <a:gd name="connsiteX1158" fmla="*/ 100413 w 858292"/>
                        <a:gd name="connsiteY1158" fmla="*/ 330457 h 689827"/>
                        <a:gd name="connsiteX1159" fmla="*/ 100413 w 858292"/>
                        <a:gd name="connsiteY1159" fmla="*/ 328945 h 689827"/>
                        <a:gd name="connsiteX1160" fmla="*/ 97873 w 858292"/>
                        <a:gd name="connsiteY1160" fmla="*/ 326888 h 689827"/>
                        <a:gd name="connsiteX1161" fmla="*/ 95816 w 858292"/>
                        <a:gd name="connsiteY1161" fmla="*/ 327916 h 689827"/>
                        <a:gd name="connsiteX1162" fmla="*/ 92247 w 858292"/>
                        <a:gd name="connsiteY1162" fmla="*/ 326888 h 689827"/>
                        <a:gd name="connsiteX1163" fmla="*/ 89707 w 858292"/>
                        <a:gd name="connsiteY1163" fmla="*/ 327432 h 689827"/>
                        <a:gd name="connsiteX1164" fmla="*/ 88678 w 858292"/>
                        <a:gd name="connsiteY1164" fmla="*/ 331546 h 689827"/>
                        <a:gd name="connsiteX1165" fmla="*/ 87166 w 858292"/>
                        <a:gd name="connsiteY1165" fmla="*/ 332090 h 689827"/>
                        <a:gd name="connsiteX1166" fmla="*/ 84626 w 858292"/>
                        <a:gd name="connsiteY1166" fmla="*/ 332574 h 689827"/>
                        <a:gd name="connsiteX1167" fmla="*/ 82569 w 858292"/>
                        <a:gd name="connsiteY1167" fmla="*/ 333602 h 689827"/>
                        <a:gd name="connsiteX1168" fmla="*/ 85654 w 858292"/>
                        <a:gd name="connsiteY1168" fmla="*/ 334086 h 689827"/>
                        <a:gd name="connsiteX1169" fmla="*/ 88194 w 858292"/>
                        <a:gd name="connsiteY1169" fmla="*/ 335115 h 689827"/>
                        <a:gd name="connsiteX1170" fmla="*/ 88194 w 858292"/>
                        <a:gd name="connsiteY1170" fmla="*/ 337716 h 689827"/>
                        <a:gd name="connsiteX1171" fmla="*/ 89707 w 858292"/>
                        <a:gd name="connsiteY1171" fmla="*/ 339772 h 689827"/>
                        <a:gd name="connsiteX1172" fmla="*/ 89223 w 858292"/>
                        <a:gd name="connsiteY1172" fmla="*/ 340317 h 689827"/>
                        <a:gd name="connsiteX1173" fmla="*/ 86682 w 858292"/>
                        <a:gd name="connsiteY1173" fmla="*/ 338744 h 689827"/>
                        <a:gd name="connsiteX1174" fmla="*/ 83597 w 858292"/>
                        <a:gd name="connsiteY1174" fmla="*/ 336687 h 689827"/>
                        <a:gd name="connsiteX1175" fmla="*/ 82569 w 858292"/>
                        <a:gd name="connsiteY1175" fmla="*/ 336687 h 689827"/>
                        <a:gd name="connsiteX1176" fmla="*/ 80028 w 858292"/>
                        <a:gd name="connsiteY1176" fmla="*/ 335659 h 689827"/>
                        <a:gd name="connsiteX1177" fmla="*/ 77972 w 858292"/>
                        <a:gd name="connsiteY1177" fmla="*/ 334086 h 689827"/>
                        <a:gd name="connsiteX1178" fmla="*/ 75431 w 858292"/>
                        <a:gd name="connsiteY1178" fmla="*/ 334631 h 689827"/>
                        <a:gd name="connsiteX1179" fmla="*/ 73919 w 858292"/>
                        <a:gd name="connsiteY1179" fmla="*/ 335659 h 689827"/>
                        <a:gd name="connsiteX1180" fmla="*/ 73919 w 858292"/>
                        <a:gd name="connsiteY1180" fmla="*/ 332574 h 689827"/>
                        <a:gd name="connsiteX1181" fmla="*/ 73435 w 858292"/>
                        <a:gd name="connsiteY1181" fmla="*/ 331546 h 689827"/>
                        <a:gd name="connsiteX1182" fmla="*/ 71923 w 858292"/>
                        <a:gd name="connsiteY1182" fmla="*/ 330517 h 689827"/>
                        <a:gd name="connsiteX1183" fmla="*/ 69382 w 858292"/>
                        <a:gd name="connsiteY1183" fmla="*/ 329005 h 689827"/>
                        <a:gd name="connsiteX1184" fmla="*/ 69866 w 858292"/>
                        <a:gd name="connsiteY1184" fmla="*/ 326949 h 689827"/>
                        <a:gd name="connsiteX1185" fmla="*/ 68838 w 858292"/>
                        <a:gd name="connsiteY1185" fmla="*/ 325436 h 689827"/>
                        <a:gd name="connsiteX1186" fmla="*/ 66781 w 858292"/>
                        <a:gd name="connsiteY1186" fmla="*/ 323380 h 689827"/>
                        <a:gd name="connsiteX1187" fmla="*/ 65753 w 858292"/>
                        <a:gd name="connsiteY1187" fmla="*/ 321867 h 689827"/>
                        <a:gd name="connsiteX1188" fmla="*/ 64724 w 858292"/>
                        <a:gd name="connsiteY1188" fmla="*/ 321323 h 689827"/>
                        <a:gd name="connsiteX1189" fmla="*/ 63212 w 858292"/>
                        <a:gd name="connsiteY1189" fmla="*/ 320294 h 689827"/>
                        <a:gd name="connsiteX1190" fmla="*/ 62728 w 858292"/>
                        <a:gd name="connsiteY1190" fmla="*/ 318722 h 689827"/>
                        <a:gd name="connsiteX1191" fmla="*/ 63212 w 858292"/>
                        <a:gd name="connsiteY1191" fmla="*/ 318722 h 689827"/>
                        <a:gd name="connsiteX1192" fmla="*/ 64240 w 858292"/>
                        <a:gd name="connsiteY1192" fmla="*/ 319750 h 689827"/>
                        <a:gd name="connsiteX1193" fmla="*/ 66297 w 858292"/>
                        <a:gd name="connsiteY1193" fmla="*/ 318722 h 689827"/>
                        <a:gd name="connsiteX1194" fmla="*/ 66781 w 858292"/>
                        <a:gd name="connsiteY1194" fmla="*/ 316181 h 689827"/>
                        <a:gd name="connsiteX1195" fmla="*/ 67265 w 858292"/>
                        <a:gd name="connsiteY1195" fmla="*/ 313096 h 689827"/>
                        <a:gd name="connsiteX1196" fmla="*/ 65208 w 858292"/>
                        <a:gd name="connsiteY1196" fmla="*/ 312612 h 689827"/>
                        <a:gd name="connsiteX1197" fmla="*/ 64180 w 858292"/>
                        <a:gd name="connsiteY1197" fmla="*/ 311584 h 689827"/>
                        <a:gd name="connsiteX1198" fmla="*/ 63696 w 858292"/>
                        <a:gd name="connsiteY1198" fmla="*/ 309527 h 689827"/>
                        <a:gd name="connsiteX1199" fmla="*/ 63212 w 858292"/>
                        <a:gd name="connsiteY1199" fmla="*/ 308499 h 689827"/>
                        <a:gd name="connsiteX1200" fmla="*/ 62728 w 858292"/>
                        <a:gd name="connsiteY1200" fmla="*/ 308499 h 689827"/>
                        <a:gd name="connsiteX1201" fmla="*/ 62244 w 858292"/>
                        <a:gd name="connsiteY1201" fmla="*/ 309043 h 689827"/>
                        <a:gd name="connsiteX1202" fmla="*/ 60188 w 858292"/>
                        <a:gd name="connsiteY1202" fmla="*/ 309043 h 689827"/>
                        <a:gd name="connsiteX1203" fmla="*/ 60671 w 858292"/>
                        <a:gd name="connsiteY1203" fmla="*/ 306987 h 689827"/>
                        <a:gd name="connsiteX1204" fmla="*/ 59643 w 858292"/>
                        <a:gd name="connsiteY1204" fmla="*/ 304930 h 689827"/>
                        <a:gd name="connsiteX1205" fmla="*/ 57586 w 858292"/>
                        <a:gd name="connsiteY1205" fmla="*/ 301845 h 689827"/>
                        <a:gd name="connsiteX1206" fmla="*/ 55530 w 858292"/>
                        <a:gd name="connsiteY1206" fmla="*/ 299305 h 689827"/>
                        <a:gd name="connsiteX1207" fmla="*/ 56558 w 858292"/>
                        <a:gd name="connsiteY1207" fmla="*/ 296704 h 689827"/>
                        <a:gd name="connsiteX1208" fmla="*/ 56558 w 858292"/>
                        <a:gd name="connsiteY1208" fmla="*/ 296220 h 689827"/>
                        <a:gd name="connsiteX1209" fmla="*/ 57586 w 858292"/>
                        <a:gd name="connsiteY1209" fmla="*/ 295675 h 689827"/>
                        <a:gd name="connsiteX1210" fmla="*/ 59099 w 858292"/>
                        <a:gd name="connsiteY1210" fmla="*/ 295191 h 689827"/>
                        <a:gd name="connsiteX1211" fmla="*/ 61155 w 858292"/>
                        <a:gd name="connsiteY1211" fmla="*/ 295191 h 689827"/>
                        <a:gd name="connsiteX1212" fmla="*/ 62668 w 858292"/>
                        <a:gd name="connsiteY1212" fmla="*/ 296704 h 689827"/>
                        <a:gd name="connsiteX1213" fmla="*/ 63152 w 858292"/>
                        <a:gd name="connsiteY1213" fmla="*/ 300272 h 689827"/>
                        <a:gd name="connsiteX1214" fmla="*/ 63635 w 858292"/>
                        <a:gd name="connsiteY1214" fmla="*/ 301845 h 689827"/>
                        <a:gd name="connsiteX1215" fmla="*/ 64664 w 858292"/>
                        <a:gd name="connsiteY1215" fmla="*/ 301301 h 689827"/>
                        <a:gd name="connsiteX1216" fmla="*/ 65148 w 858292"/>
                        <a:gd name="connsiteY1216" fmla="*/ 300817 h 689827"/>
                        <a:gd name="connsiteX1217" fmla="*/ 66660 w 858292"/>
                        <a:gd name="connsiteY1217" fmla="*/ 298276 h 689827"/>
                        <a:gd name="connsiteX1218" fmla="*/ 67688 w 858292"/>
                        <a:gd name="connsiteY1218" fmla="*/ 299788 h 689827"/>
                        <a:gd name="connsiteX1219" fmla="*/ 67688 w 858292"/>
                        <a:gd name="connsiteY1219" fmla="*/ 302873 h 689827"/>
                        <a:gd name="connsiteX1220" fmla="*/ 68717 w 858292"/>
                        <a:gd name="connsiteY1220" fmla="*/ 303357 h 689827"/>
                        <a:gd name="connsiteX1221" fmla="*/ 70773 w 858292"/>
                        <a:gd name="connsiteY1221" fmla="*/ 303357 h 689827"/>
                        <a:gd name="connsiteX1222" fmla="*/ 71257 w 858292"/>
                        <a:gd name="connsiteY1222" fmla="*/ 302873 h 689827"/>
                        <a:gd name="connsiteX1223" fmla="*/ 72769 w 858292"/>
                        <a:gd name="connsiteY1223" fmla="*/ 302873 h 689827"/>
                        <a:gd name="connsiteX1224" fmla="*/ 75310 w 858292"/>
                        <a:gd name="connsiteY1224" fmla="*/ 302329 h 689827"/>
                        <a:gd name="connsiteX1225" fmla="*/ 75310 w 858292"/>
                        <a:gd name="connsiteY1225" fmla="*/ 300817 h 689827"/>
                        <a:gd name="connsiteX1226" fmla="*/ 74826 w 858292"/>
                        <a:gd name="connsiteY1226" fmla="*/ 298760 h 689827"/>
                        <a:gd name="connsiteX1227" fmla="*/ 73314 w 858292"/>
                        <a:gd name="connsiteY1227" fmla="*/ 298760 h 689827"/>
                        <a:gd name="connsiteX1228" fmla="*/ 71802 w 858292"/>
                        <a:gd name="connsiteY1228" fmla="*/ 298276 h 689827"/>
                        <a:gd name="connsiteX1229" fmla="*/ 70773 w 858292"/>
                        <a:gd name="connsiteY1229" fmla="*/ 297248 h 689827"/>
                        <a:gd name="connsiteX1230" fmla="*/ 71257 w 858292"/>
                        <a:gd name="connsiteY1230" fmla="*/ 295675 h 689827"/>
                        <a:gd name="connsiteX1231" fmla="*/ 72769 w 858292"/>
                        <a:gd name="connsiteY1231" fmla="*/ 295675 h 689827"/>
                        <a:gd name="connsiteX1232" fmla="*/ 73798 w 858292"/>
                        <a:gd name="connsiteY1232" fmla="*/ 294647 h 689827"/>
                        <a:gd name="connsiteX1233" fmla="*/ 74282 w 858292"/>
                        <a:gd name="connsiteY1233" fmla="*/ 293074 h 689827"/>
                        <a:gd name="connsiteX1234" fmla="*/ 73798 w 858292"/>
                        <a:gd name="connsiteY1234" fmla="*/ 292046 h 689827"/>
                        <a:gd name="connsiteX1235" fmla="*/ 72769 w 858292"/>
                        <a:gd name="connsiteY1235" fmla="*/ 291018 h 689827"/>
                        <a:gd name="connsiteX1236" fmla="*/ 71257 w 858292"/>
                        <a:gd name="connsiteY1236" fmla="*/ 290534 h 689827"/>
                        <a:gd name="connsiteX1237" fmla="*/ 69201 w 858292"/>
                        <a:gd name="connsiteY1237" fmla="*/ 290534 h 689827"/>
                        <a:gd name="connsiteX1238" fmla="*/ 55348 w 858292"/>
                        <a:gd name="connsiteY1238" fmla="*/ 283335 h 689827"/>
                        <a:gd name="connsiteX1239" fmla="*/ 46638 w 858292"/>
                        <a:gd name="connsiteY1239" fmla="*/ 271540 h 689827"/>
                        <a:gd name="connsiteX1240" fmla="*/ 44581 w 858292"/>
                        <a:gd name="connsiteY1240" fmla="*/ 269967 h 689827"/>
                        <a:gd name="connsiteX1241" fmla="*/ 43553 w 858292"/>
                        <a:gd name="connsiteY1241" fmla="*/ 267910 h 689827"/>
                        <a:gd name="connsiteX1242" fmla="*/ 41012 w 858292"/>
                        <a:gd name="connsiteY1242" fmla="*/ 265309 h 689827"/>
                        <a:gd name="connsiteX1243" fmla="*/ 40528 w 858292"/>
                        <a:gd name="connsiteY1243" fmla="*/ 262768 h 689827"/>
                        <a:gd name="connsiteX1244" fmla="*/ 41012 w 858292"/>
                        <a:gd name="connsiteY1244" fmla="*/ 261740 h 689827"/>
                        <a:gd name="connsiteX1245" fmla="*/ 42041 w 858292"/>
                        <a:gd name="connsiteY1245" fmla="*/ 259683 h 689827"/>
                        <a:gd name="connsiteX1246" fmla="*/ 44097 w 858292"/>
                        <a:gd name="connsiteY1246" fmla="*/ 259683 h 689827"/>
                        <a:gd name="connsiteX1247" fmla="*/ 46154 w 858292"/>
                        <a:gd name="connsiteY1247" fmla="*/ 260712 h 689827"/>
                        <a:gd name="connsiteX1248" fmla="*/ 47182 w 858292"/>
                        <a:gd name="connsiteY1248" fmla="*/ 260712 h 689827"/>
                        <a:gd name="connsiteX1249" fmla="*/ 47666 w 858292"/>
                        <a:gd name="connsiteY1249" fmla="*/ 258655 h 689827"/>
                        <a:gd name="connsiteX1250" fmla="*/ 48694 w 858292"/>
                        <a:gd name="connsiteY1250" fmla="*/ 257627 h 689827"/>
                        <a:gd name="connsiteX1251" fmla="*/ 48694 w 858292"/>
                        <a:gd name="connsiteY1251" fmla="*/ 257082 h 689827"/>
                        <a:gd name="connsiteX1252" fmla="*/ 48211 w 858292"/>
                        <a:gd name="connsiteY1252" fmla="*/ 256054 h 689827"/>
                        <a:gd name="connsiteX1253" fmla="*/ 46154 w 858292"/>
                        <a:gd name="connsiteY1253" fmla="*/ 253997 h 689827"/>
                        <a:gd name="connsiteX1254" fmla="*/ 44642 w 858292"/>
                        <a:gd name="connsiteY1254" fmla="*/ 253997 h 689827"/>
                        <a:gd name="connsiteX1255" fmla="*/ 43129 w 858292"/>
                        <a:gd name="connsiteY1255" fmla="*/ 253453 h 689827"/>
                        <a:gd name="connsiteX1256" fmla="*/ 42101 w 858292"/>
                        <a:gd name="connsiteY1256" fmla="*/ 251941 h 689827"/>
                        <a:gd name="connsiteX1257" fmla="*/ 44642 w 858292"/>
                        <a:gd name="connsiteY1257" fmla="*/ 250429 h 689827"/>
                        <a:gd name="connsiteX1258" fmla="*/ 46698 w 858292"/>
                        <a:gd name="connsiteY1258" fmla="*/ 249884 h 689827"/>
                        <a:gd name="connsiteX1259" fmla="*/ 47727 w 858292"/>
                        <a:gd name="connsiteY1259" fmla="*/ 247344 h 689827"/>
                        <a:gd name="connsiteX1260" fmla="*/ 45186 w 858292"/>
                        <a:gd name="connsiteY1260" fmla="*/ 245831 h 689827"/>
                        <a:gd name="connsiteX1261" fmla="*/ 45186 w 858292"/>
                        <a:gd name="connsiteY1261" fmla="*/ 245347 h 689827"/>
                        <a:gd name="connsiteX1262" fmla="*/ 46214 w 858292"/>
                        <a:gd name="connsiteY1262" fmla="*/ 244803 h 689827"/>
                        <a:gd name="connsiteX1263" fmla="*/ 48755 w 858292"/>
                        <a:gd name="connsiteY1263" fmla="*/ 244319 h 689827"/>
                        <a:gd name="connsiteX1264" fmla="*/ 50267 w 858292"/>
                        <a:gd name="connsiteY1264" fmla="*/ 243775 h 689827"/>
                        <a:gd name="connsiteX1265" fmla="*/ 59522 w 858292"/>
                        <a:gd name="connsiteY1265" fmla="*/ 236577 h 689827"/>
                        <a:gd name="connsiteX1266" fmla="*/ 59038 w 858292"/>
                        <a:gd name="connsiteY1266" fmla="*/ 231979 h 689827"/>
                        <a:gd name="connsiteX1267" fmla="*/ 54441 w 858292"/>
                        <a:gd name="connsiteY1267" fmla="*/ 230951 h 689827"/>
                        <a:gd name="connsiteX1268" fmla="*/ 52929 w 858292"/>
                        <a:gd name="connsiteY1268" fmla="*/ 229378 h 689827"/>
                        <a:gd name="connsiteX1269" fmla="*/ 58554 w 858292"/>
                        <a:gd name="connsiteY1269" fmla="*/ 222180 h 689827"/>
                        <a:gd name="connsiteX1270" fmla="*/ 56498 w 858292"/>
                        <a:gd name="connsiteY1270" fmla="*/ 221151 h 689827"/>
                        <a:gd name="connsiteX1271" fmla="*/ 56982 w 858292"/>
                        <a:gd name="connsiteY1271" fmla="*/ 220123 h 689827"/>
                        <a:gd name="connsiteX1272" fmla="*/ 56982 w 858292"/>
                        <a:gd name="connsiteY1272" fmla="*/ 219579 h 689827"/>
                        <a:gd name="connsiteX1273" fmla="*/ 56498 w 858292"/>
                        <a:gd name="connsiteY1273" fmla="*/ 218550 h 689827"/>
                        <a:gd name="connsiteX1274" fmla="*/ 54441 w 858292"/>
                        <a:gd name="connsiteY1274" fmla="*/ 216494 h 689827"/>
                        <a:gd name="connsiteX1275" fmla="*/ 54985 w 858292"/>
                        <a:gd name="connsiteY1275" fmla="*/ 213893 h 689827"/>
                        <a:gd name="connsiteX1276" fmla="*/ 58070 w 858292"/>
                        <a:gd name="connsiteY1276" fmla="*/ 215465 h 689827"/>
                        <a:gd name="connsiteX1277" fmla="*/ 60611 w 858292"/>
                        <a:gd name="connsiteY1277" fmla="*/ 216494 h 689827"/>
                        <a:gd name="connsiteX1278" fmla="*/ 62123 w 858292"/>
                        <a:gd name="connsiteY1278" fmla="*/ 218550 h 689827"/>
                        <a:gd name="connsiteX1279" fmla="*/ 62607 w 858292"/>
                        <a:gd name="connsiteY1279" fmla="*/ 220123 h 689827"/>
                        <a:gd name="connsiteX1280" fmla="*/ 62607 w 858292"/>
                        <a:gd name="connsiteY1280" fmla="*/ 221151 h 689827"/>
                        <a:gd name="connsiteX1281" fmla="*/ 64119 w 858292"/>
                        <a:gd name="connsiteY1281" fmla="*/ 222724 h 689827"/>
                        <a:gd name="connsiteX1282" fmla="*/ 66176 w 858292"/>
                        <a:gd name="connsiteY1282" fmla="*/ 225265 h 689827"/>
                        <a:gd name="connsiteX1283" fmla="*/ 65692 w 858292"/>
                        <a:gd name="connsiteY1283" fmla="*/ 225749 h 689827"/>
                        <a:gd name="connsiteX1284" fmla="*/ 65692 w 858292"/>
                        <a:gd name="connsiteY1284" fmla="*/ 228289 h 689827"/>
                        <a:gd name="connsiteX1285" fmla="*/ 67204 w 858292"/>
                        <a:gd name="connsiteY1285" fmla="*/ 229318 h 689827"/>
                        <a:gd name="connsiteX1286" fmla="*/ 67204 w 858292"/>
                        <a:gd name="connsiteY1286" fmla="*/ 231858 h 689827"/>
                        <a:gd name="connsiteX1287" fmla="*/ 68717 w 858292"/>
                        <a:gd name="connsiteY1287" fmla="*/ 232886 h 689827"/>
                        <a:gd name="connsiteX1288" fmla="*/ 69261 w 858292"/>
                        <a:gd name="connsiteY1288" fmla="*/ 235427 h 689827"/>
                        <a:gd name="connsiteX1289" fmla="*/ 67749 w 858292"/>
                        <a:gd name="connsiteY1289" fmla="*/ 238996 h 689827"/>
                        <a:gd name="connsiteX1290" fmla="*/ 68777 w 858292"/>
                        <a:gd name="connsiteY1290" fmla="*/ 240569 h 689827"/>
                        <a:gd name="connsiteX1291" fmla="*/ 69322 w 858292"/>
                        <a:gd name="connsiteY1291" fmla="*/ 242626 h 689827"/>
                        <a:gd name="connsiteX1292" fmla="*/ 65208 w 858292"/>
                        <a:gd name="connsiteY1292" fmla="*/ 242626 h 689827"/>
                        <a:gd name="connsiteX1293" fmla="*/ 61639 w 858292"/>
                        <a:gd name="connsiteY1293" fmla="*/ 243654 h 689827"/>
                        <a:gd name="connsiteX1294" fmla="*/ 53957 w 858292"/>
                        <a:gd name="connsiteY1294" fmla="*/ 244198 h 689827"/>
                        <a:gd name="connsiteX1295" fmla="*/ 52929 w 858292"/>
                        <a:gd name="connsiteY1295" fmla="*/ 244682 h 689827"/>
                        <a:gd name="connsiteX1296" fmla="*/ 54985 w 858292"/>
                        <a:gd name="connsiteY1296" fmla="*/ 245710 h 689827"/>
                        <a:gd name="connsiteX1297" fmla="*/ 59099 w 858292"/>
                        <a:gd name="connsiteY1297" fmla="*/ 246194 h 689827"/>
                        <a:gd name="connsiteX1298" fmla="*/ 61155 w 858292"/>
                        <a:gd name="connsiteY1298" fmla="*/ 245710 h 689827"/>
                        <a:gd name="connsiteX1299" fmla="*/ 63696 w 858292"/>
                        <a:gd name="connsiteY1299" fmla="*/ 246194 h 689827"/>
                        <a:gd name="connsiteX1300" fmla="*/ 65208 w 858292"/>
                        <a:gd name="connsiteY1300" fmla="*/ 249763 h 689827"/>
                        <a:gd name="connsiteX1301" fmla="*/ 66237 w 858292"/>
                        <a:gd name="connsiteY1301" fmla="*/ 251820 h 689827"/>
                        <a:gd name="connsiteX1302" fmla="*/ 68293 w 858292"/>
                        <a:gd name="connsiteY1302" fmla="*/ 252364 h 689827"/>
                        <a:gd name="connsiteX1303" fmla="*/ 66781 w 858292"/>
                        <a:gd name="connsiteY1303" fmla="*/ 248795 h 689827"/>
                        <a:gd name="connsiteX1304" fmla="*/ 66781 w 858292"/>
                        <a:gd name="connsiteY1304" fmla="*/ 246194 h 689827"/>
                        <a:gd name="connsiteX1305" fmla="*/ 68293 w 858292"/>
                        <a:gd name="connsiteY1305" fmla="*/ 246194 h 689827"/>
                        <a:gd name="connsiteX1306" fmla="*/ 70350 w 858292"/>
                        <a:gd name="connsiteY1306" fmla="*/ 249279 h 689827"/>
                        <a:gd name="connsiteX1307" fmla="*/ 71862 w 858292"/>
                        <a:gd name="connsiteY1307" fmla="*/ 251820 h 689827"/>
                        <a:gd name="connsiteX1308" fmla="*/ 74403 w 858292"/>
                        <a:gd name="connsiteY1308" fmla="*/ 254905 h 689827"/>
                        <a:gd name="connsiteX1309" fmla="*/ 76943 w 858292"/>
                        <a:gd name="connsiteY1309" fmla="*/ 255933 h 689827"/>
                        <a:gd name="connsiteX1310" fmla="*/ 80028 w 858292"/>
                        <a:gd name="connsiteY1310" fmla="*/ 252848 h 689827"/>
                        <a:gd name="connsiteX1311" fmla="*/ 82085 w 858292"/>
                        <a:gd name="connsiteY1311" fmla="*/ 253332 h 689827"/>
                        <a:gd name="connsiteX1312" fmla="*/ 71802 w 858292"/>
                        <a:gd name="connsiteY1312" fmla="*/ 230225 h 689827"/>
                        <a:gd name="connsiteX1313" fmla="*/ 79000 w 858292"/>
                        <a:gd name="connsiteY1313" fmla="*/ 229197 h 689827"/>
                        <a:gd name="connsiteX1314" fmla="*/ 81057 w 858292"/>
                        <a:gd name="connsiteY1314" fmla="*/ 228713 h 689827"/>
                        <a:gd name="connsiteX1315" fmla="*/ 81541 w 858292"/>
                        <a:gd name="connsiteY1315" fmla="*/ 228168 h 689827"/>
                        <a:gd name="connsiteX1316" fmla="*/ 82024 w 858292"/>
                        <a:gd name="connsiteY1316" fmla="*/ 228168 h 689827"/>
                        <a:gd name="connsiteX1317" fmla="*/ 68172 w 858292"/>
                        <a:gd name="connsiteY1317" fmla="*/ 216857 h 689827"/>
                        <a:gd name="connsiteX1318" fmla="*/ 58917 w 858292"/>
                        <a:gd name="connsiteY1318" fmla="*/ 205545 h 689827"/>
                        <a:gd name="connsiteX1319" fmla="*/ 61458 w 858292"/>
                        <a:gd name="connsiteY1319" fmla="*/ 204517 h 689827"/>
                        <a:gd name="connsiteX1320" fmla="*/ 64543 w 858292"/>
                        <a:gd name="connsiteY1320" fmla="*/ 203488 h 689827"/>
                        <a:gd name="connsiteX1321" fmla="*/ 64543 w 858292"/>
                        <a:gd name="connsiteY1321" fmla="*/ 202460 h 689827"/>
                        <a:gd name="connsiteX1322" fmla="*/ 63514 w 858292"/>
                        <a:gd name="connsiteY1322" fmla="*/ 200403 h 689827"/>
                        <a:gd name="connsiteX1323" fmla="*/ 65571 w 858292"/>
                        <a:gd name="connsiteY1323" fmla="*/ 199920 h 689827"/>
                        <a:gd name="connsiteX1324" fmla="*/ 66055 w 858292"/>
                        <a:gd name="connsiteY1324" fmla="*/ 198891 h 689827"/>
                        <a:gd name="connsiteX1325" fmla="*/ 65027 w 858292"/>
                        <a:gd name="connsiteY1325" fmla="*/ 197318 h 689827"/>
                        <a:gd name="connsiteX1326" fmla="*/ 62970 w 858292"/>
                        <a:gd name="connsiteY1326" fmla="*/ 196290 h 689827"/>
                        <a:gd name="connsiteX1327" fmla="*/ 61458 w 858292"/>
                        <a:gd name="connsiteY1327" fmla="*/ 195746 h 689827"/>
                        <a:gd name="connsiteX1328" fmla="*/ 59946 w 858292"/>
                        <a:gd name="connsiteY1328" fmla="*/ 194234 h 689827"/>
                        <a:gd name="connsiteX1329" fmla="*/ 59462 w 858292"/>
                        <a:gd name="connsiteY1329" fmla="*/ 192177 h 689827"/>
                        <a:gd name="connsiteX1330" fmla="*/ 57405 w 858292"/>
                        <a:gd name="connsiteY1330" fmla="*/ 191693 h 689827"/>
                        <a:gd name="connsiteX1331" fmla="*/ 54320 w 858292"/>
                        <a:gd name="connsiteY1331" fmla="*/ 192177 h 689827"/>
                        <a:gd name="connsiteX1332" fmla="*/ 52263 w 858292"/>
                        <a:gd name="connsiteY1332" fmla="*/ 193689 h 689827"/>
                        <a:gd name="connsiteX1333" fmla="*/ 52747 w 858292"/>
                        <a:gd name="connsiteY1333" fmla="*/ 194717 h 689827"/>
                        <a:gd name="connsiteX1334" fmla="*/ 50691 w 858292"/>
                        <a:gd name="connsiteY1334" fmla="*/ 197802 h 689827"/>
                        <a:gd name="connsiteX1335" fmla="*/ 46093 w 858292"/>
                        <a:gd name="connsiteY1335" fmla="*/ 197802 h 689827"/>
                        <a:gd name="connsiteX1336" fmla="*/ 46577 w 858292"/>
                        <a:gd name="connsiteY1336" fmla="*/ 194234 h 689827"/>
                        <a:gd name="connsiteX1337" fmla="*/ 49118 w 858292"/>
                        <a:gd name="connsiteY1337" fmla="*/ 191693 h 689827"/>
                        <a:gd name="connsiteX1338" fmla="*/ 53231 w 858292"/>
                        <a:gd name="connsiteY1338" fmla="*/ 189636 h 689827"/>
                        <a:gd name="connsiteX1339" fmla="*/ 54743 w 858292"/>
                        <a:gd name="connsiteY1339" fmla="*/ 189092 h 689827"/>
                        <a:gd name="connsiteX1340" fmla="*/ 58312 w 858292"/>
                        <a:gd name="connsiteY1340" fmla="*/ 188608 h 689827"/>
                        <a:gd name="connsiteX1341" fmla="*/ 59341 w 858292"/>
                        <a:gd name="connsiteY1341" fmla="*/ 186551 h 689827"/>
                        <a:gd name="connsiteX1342" fmla="*/ 60369 w 858292"/>
                        <a:gd name="connsiteY1342" fmla="*/ 185039 h 689827"/>
                        <a:gd name="connsiteX1343" fmla="*/ 64482 w 858292"/>
                        <a:gd name="connsiteY1343" fmla="*/ 186067 h 689827"/>
                        <a:gd name="connsiteX1344" fmla="*/ 64482 w 858292"/>
                        <a:gd name="connsiteY1344" fmla="*/ 183527 h 689827"/>
                        <a:gd name="connsiteX1345" fmla="*/ 63454 w 858292"/>
                        <a:gd name="connsiteY1345" fmla="*/ 180926 h 689827"/>
                        <a:gd name="connsiteX1346" fmla="*/ 63454 w 858292"/>
                        <a:gd name="connsiteY1346" fmla="*/ 176328 h 689827"/>
                        <a:gd name="connsiteX1347" fmla="*/ 61942 w 858292"/>
                        <a:gd name="connsiteY1347" fmla="*/ 175300 h 689827"/>
                        <a:gd name="connsiteX1348" fmla="*/ 58857 w 858292"/>
                        <a:gd name="connsiteY1348" fmla="*/ 174816 h 689827"/>
                        <a:gd name="connsiteX1349" fmla="*/ 56800 w 858292"/>
                        <a:gd name="connsiteY1349" fmla="*/ 176873 h 689827"/>
                        <a:gd name="connsiteX1350" fmla="*/ 54260 w 858292"/>
                        <a:gd name="connsiteY1350" fmla="*/ 177901 h 689827"/>
                        <a:gd name="connsiteX1351" fmla="*/ 55772 w 858292"/>
                        <a:gd name="connsiteY1351" fmla="*/ 159936 h 689827"/>
                        <a:gd name="connsiteX1352" fmla="*/ 54260 w 858292"/>
                        <a:gd name="connsiteY1352" fmla="*/ 160480 h 689827"/>
                        <a:gd name="connsiteX1353" fmla="*/ 53776 w 858292"/>
                        <a:gd name="connsiteY1353" fmla="*/ 163021 h 689827"/>
                        <a:gd name="connsiteX1354" fmla="*/ 51719 w 858292"/>
                        <a:gd name="connsiteY1354" fmla="*/ 163505 h 689827"/>
                        <a:gd name="connsiteX1355" fmla="*/ 49178 w 858292"/>
                        <a:gd name="connsiteY1355" fmla="*/ 161448 h 689827"/>
                        <a:gd name="connsiteX1356" fmla="*/ 49662 w 858292"/>
                        <a:gd name="connsiteY1356" fmla="*/ 159391 h 689827"/>
                        <a:gd name="connsiteX1357" fmla="*/ 51175 w 858292"/>
                        <a:gd name="connsiteY1357" fmla="*/ 156306 h 689827"/>
                        <a:gd name="connsiteX1358" fmla="*/ 52203 w 858292"/>
                        <a:gd name="connsiteY1358" fmla="*/ 155278 h 689827"/>
                        <a:gd name="connsiteX1359" fmla="*/ 54743 w 858292"/>
                        <a:gd name="connsiteY1359" fmla="*/ 153766 h 689827"/>
                        <a:gd name="connsiteX1360" fmla="*/ 55772 w 858292"/>
                        <a:gd name="connsiteY1360" fmla="*/ 151225 h 689827"/>
                        <a:gd name="connsiteX1361" fmla="*/ 55772 w 858292"/>
                        <a:gd name="connsiteY1361" fmla="*/ 150197 h 689827"/>
                        <a:gd name="connsiteX1362" fmla="*/ 53715 w 858292"/>
                        <a:gd name="connsiteY1362" fmla="*/ 149652 h 689827"/>
                        <a:gd name="connsiteX1363" fmla="*/ 52203 w 858292"/>
                        <a:gd name="connsiteY1363" fmla="*/ 148624 h 689827"/>
                        <a:gd name="connsiteX1364" fmla="*/ 49662 w 858292"/>
                        <a:gd name="connsiteY1364" fmla="*/ 148080 h 689827"/>
                        <a:gd name="connsiteX1365" fmla="*/ 47606 w 858292"/>
                        <a:gd name="connsiteY1365" fmla="*/ 147051 h 689827"/>
                        <a:gd name="connsiteX1366" fmla="*/ 47606 w 858292"/>
                        <a:gd name="connsiteY1366" fmla="*/ 146023 h 689827"/>
                        <a:gd name="connsiteX1367" fmla="*/ 50146 w 858292"/>
                        <a:gd name="connsiteY1367" fmla="*/ 146023 h 689827"/>
                        <a:gd name="connsiteX1368" fmla="*/ 50146 w 858292"/>
                        <a:gd name="connsiteY1368" fmla="*/ 144995 h 689827"/>
                        <a:gd name="connsiteX1369" fmla="*/ 49118 w 858292"/>
                        <a:gd name="connsiteY1369" fmla="*/ 143422 h 689827"/>
                        <a:gd name="connsiteX1370" fmla="*/ 46577 w 858292"/>
                        <a:gd name="connsiteY1370" fmla="*/ 144995 h 689827"/>
                        <a:gd name="connsiteX1371" fmla="*/ 45065 w 858292"/>
                        <a:gd name="connsiteY1371" fmla="*/ 145479 h 689827"/>
                        <a:gd name="connsiteX1372" fmla="*/ 42524 w 858292"/>
                        <a:gd name="connsiteY1372" fmla="*/ 144450 h 689827"/>
                        <a:gd name="connsiteX1373" fmla="*/ 39439 w 858292"/>
                        <a:gd name="connsiteY1373" fmla="*/ 143966 h 689827"/>
                        <a:gd name="connsiteX1374" fmla="*/ 39923 w 858292"/>
                        <a:gd name="connsiteY1374" fmla="*/ 141910 h 689827"/>
                        <a:gd name="connsiteX1375" fmla="*/ 42464 w 858292"/>
                        <a:gd name="connsiteY1375" fmla="*/ 141365 h 689827"/>
                        <a:gd name="connsiteX1376" fmla="*/ 45005 w 858292"/>
                        <a:gd name="connsiteY1376" fmla="*/ 142394 h 689827"/>
                        <a:gd name="connsiteX1377" fmla="*/ 46517 w 858292"/>
                        <a:gd name="connsiteY1377" fmla="*/ 142394 h 689827"/>
                        <a:gd name="connsiteX1378" fmla="*/ 46033 w 858292"/>
                        <a:gd name="connsiteY1378" fmla="*/ 140337 h 689827"/>
                        <a:gd name="connsiteX1379" fmla="*/ 48090 w 858292"/>
                        <a:gd name="connsiteY1379" fmla="*/ 139793 h 689827"/>
                        <a:gd name="connsiteX1380" fmla="*/ 49602 w 858292"/>
                        <a:gd name="connsiteY1380" fmla="*/ 139793 h 689827"/>
                        <a:gd name="connsiteX1381" fmla="*/ 51114 w 858292"/>
                        <a:gd name="connsiteY1381" fmla="*/ 138764 h 689827"/>
                        <a:gd name="connsiteX1382" fmla="*/ 51114 w 858292"/>
                        <a:gd name="connsiteY1382" fmla="*/ 138280 h 689827"/>
                        <a:gd name="connsiteX1383" fmla="*/ 52626 w 858292"/>
                        <a:gd name="connsiteY1383" fmla="*/ 137252 h 689827"/>
                        <a:gd name="connsiteX1384" fmla="*/ 51114 w 858292"/>
                        <a:gd name="connsiteY1384" fmla="*/ 135740 h 689827"/>
                        <a:gd name="connsiteX1385" fmla="*/ 52142 w 858292"/>
                        <a:gd name="connsiteY1385" fmla="*/ 132654 h 689827"/>
                        <a:gd name="connsiteX1386" fmla="*/ 64966 w 858292"/>
                        <a:gd name="connsiteY1386" fmla="*/ 133683 h 689827"/>
                        <a:gd name="connsiteX1387" fmla="*/ 67507 w 858292"/>
                        <a:gd name="connsiteY1387" fmla="*/ 134167 h 689827"/>
                        <a:gd name="connsiteX1388" fmla="*/ 67991 w 858292"/>
                        <a:gd name="connsiteY1388" fmla="*/ 134711 h 689827"/>
                        <a:gd name="connsiteX1389" fmla="*/ 71076 w 858292"/>
                        <a:gd name="connsiteY1389" fmla="*/ 137252 h 689827"/>
                        <a:gd name="connsiteX1390" fmla="*/ 73132 w 858292"/>
                        <a:gd name="connsiteY1390" fmla="*/ 137252 h 689827"/>
                        <a:gd name="connsiteX1391" fmla="*/ 74645 w 858292"/>
                        <a:gd name="connsiteY1391" fmla="*/ 138280 h 689827"/>
                        <a:gd name="connsiteX1392" fmla="*/ 75673 w 858292"/>
                        <a:gd name="connsiteY1392" fmla="*/ 136708 h 689827"/>
                        <a:gd name="connsiteX1393" fmla="*/ 79786 w 858292"/>
                        <a:gd name="connsiteY1393" fmla="*/ 138280 h 689827"/>
                        <a:gd name="connsiteX1394" fmla="*/ 82871 w 858292"/>
                        <a:gd name="connsiteY1394" fmla="*/ 138280 h 689827"/>
                        <a:gd name="connsiteX1395" fmla="*/ 77246 w 858292"/>
                        <a:gd name="connsiteY1395" fmla="*/ 129570 h 689827"/>
                        <a:gd name="connsiteX1396" fmla="*/ 73132 w 858292"/>
                        <a:gd name="connsiteY1396" fmla="*/ 129086 h 689827"/>
                        <a:gd name="connsiteX1397" fmla="*/ 69563 w 858292"/>
                        <a:gd name="connsiteY1397" fmla="*/ 128541 h 689827"/>
                        <a:gd name="connsiteX1398" fmla="*/ 67023 w 858292"/>
                        <a:gd name="connsiteY1398" fmla="*/ 128541 h 689827"/>
                        <a:gd name="connsiteX1399" fmla="*/ 63454 w 858292"/>
                        <a:gd name="connsiteY1399" fmla="*/ 127029 h 689827"/>
                        <a:gd name="connsiteX1400" fmla="*/ 60369 w 858292"/>
                        <a:gd name="connsiteY1400" fmla="*/ 127574 h 689827"/>
                        <a:gd name="connsiteX1401" fmla="*/ 56256 w 858292"/>
                        <a:gd name="connsiteY1401" fmla="*/ 128602 h 689827"/>
                        <a:gd name="connsiteX1402" fmla="*/ 52142 w 858292"/>
                        <a:gd name="connsiteY1402" fmla="*/ 128602 h 689827"/>
                        <a:gd name="connsiteX1403" fmla="*/ 50630 w 858292"/>
                        <a:gd name="connsiteY1403" fmla="*/ 126545 h 689827"/>
                        <a:gd name="connsiteX1404" fmla="*/ 45005 w 858292"/>
                        <a:gd name="connsiteY1404" fmla="*/ 126001 h 689827"/>
                        <a:gd name="connsiteX1405" fmla="*/ 38835 w 858292"/>
                        <a:gd name="connsiteY1405" fmla="*/ 123460 h 689827"/>
                        <a:gd name="connsiteX1406" fmla="*/ 34721 w 858292"/>
                        <a:gd name="connsiteY1406" fmla="*/ 121948 h 689827"/>
                        <a:gd name="connsiteX1407" fmla="*/ 31152 w 858292"/>
                        <a:gd name="connsiteY1407" fmla="*/ 120919 h 689827"/>
                        <a:gd name="connsiteX1408" fmla="*/ 29640 w 858292"/>
                        <a:gd name="connsiteY1408" fmla="*/ 122976 h 689827"/>
                        <a:gd name="connsiteX1409" fmla="*/ 33209 w 858292"/>
                        <a:gd name="connsiteY1409" fmla="*/ 123460 h 689827"/>
                        <a:gd name="connsiteX1410" fmla="*/ 36294 w 858292"/>
                        <a:gd name="connsiteY1410" fmla="*/ 124972 h 689827"/>
                        <a:gd name="connsiteX1411" fmla="*/ 37322 w 858292"/>
                        <a:gd name="connsiteY1411" fmla="*/ 126545 h 689827"/>
                        <a:gd name="connsiteX1412" fmla="*/ 38835 w 858292"/>
                        <a:gd name="connsiteY1412" fmla="*/ 127574 h 689827"/>
                        <a:gd name="connsiteX1413" fmla="*/ 41920 w 858292"/>
                        <a:gd name="connsiteY1413" fmla="*/ 127574 h 689827"/>
                        <a:gd name="connsiteX1414" fmla="*/ 46033 w 858292"/>
                        <a:gd name="connsiteY1414" fmla="*/ 128058 h 689827"/>
                        <a:gd name="connsiteX1415" fmla="*/ 45005 w 858292"/>
                        <a:gd name="connsiteY1415" fmla="*/ 129086 h 689827"/>
                        <a:gd name="connsiteX1416" fmla="*/ 42948 w 858292"/>
                        <a:gd name="connsiteY1416" fmla="*/ 130114 h 689827"/>
                        <a:gd name="connsiteX1417" fmla="*/ 37806 w 858292"/>
                        <a:gd name="connsiteY1417" fmla="*/ 131142 h 689827"/>
                        <a:gd name="connsiteX1418" fmla="*/ 35750 w 858292"/>
                        <a:gd name="connsiteY1418" fmla="*/ 131142 h 689827"/>
                        <a:gd name="connsiteX1419" fmla="*/ 34721 w 858292"/>
                        <a:gd name="connsiteY1419" fmla="*/ 129570 h 689827"/>
                        <a:gd name="connsiteX1420" fmla="*/ 36234 w 858292"/>
                        <a:gd name="connsiteY1420" fmla="*/ 129570 h 689827"/>
                        <a:gd name="connsiteX1421" fmla="*/ 35750 w 858292"/>
                        <a:gd name="connsiteY1421" fmla="*/ 128058 h 689827"/>
                        <a:gd name="connsiteX1422" fmla="*/ 35266 w 858292"/>
                        <a:gd name="connsiteY1422" fmla="*/ 127574 h 689827"/>
                        <a:gd name="connsiteX1423" fmla="*/ 33753 w 858292"/>
                        <a:gd name="connsiteY1423" fmla="*/ 127029 h 689827"/>
                        <a:gd name="connsiteX1424" fmla="*/ 30185 w 858292"/>
                        <a:gd name="connsiteY1424" fmla="*/ 127029 h 689827"/>
                        <a:gd name="connsiteX1425" fmla="*/ 28672 w 858292"/>
                        <a:gd name="connsiteY1425" fmla="*/ 127574 h 689827"/>
                        <a:gd name="connsiteX1426" fmla="*/ 28188 w 858292"/>
                        <a:gd name="connsiteY1426" fmla="*/ 128602 h 689827"/>
                        <a:gd name="connsiteX1427" fmla="*/ 29217 w 858292"/>
                        <a:gd name="connsiteY1427" fmla="*/ 129146 h 689827"/>
                        <a:gd name="connsiteX1428" fmla="*/ 31757 w 858292"/>
                        <a:gd name="connsiteY1428" fmla="*/ 128602 h 689827"/>
                        <a:gd name="connsiteX1429" fmla="*/ 33269 w 858292"/>
                        <a:gd name="connsiteY1429" fmla="*/ 129630 h 689827"/>
                        <a:gd name="connsiteX1430" fmla="*/ 32725 w 858292"/>
                        <a:gd name="connsiteY1430" fmla="*/ 130659 h 689827"/>
                        <a:gd name="connsiteX1431" fmla="*/ 30668 w 858292"/>
                        <a:gd name="connsiteY1431" fmla="*/ 131687 h 689827"/>
                        <a:gd name="connsiteX1432" fmla="*/ 28612 w 858292"/>
                        <a:gd name="connsiteY1432" fmla="*/ 132231 h 689827"/>
                        <a:gd name="connsiteX1433" fmla="*/ 28128 w 858292"/>
                        <a:gd name="connsiteY1433" fmla="*/ 133744 h 689827"/>
                        <a:gd name="connsiteX1434" fmla="*/ 29640 w 858292"/>
                        <a:gd name="connsiteY1434" fmla="*/ 135800 h 689827"/>
                        <a:gd name="connsiteX1435" fmla="*/ 30124 w 858292"/>
                        <a:gd name="connsiteY1435" fmla="*/ 138885 h 689827"/>
                        <a:gd name="connsiteX1436" fmla="*/ 26011 w 858292"/>
                        <a:gd name="connsiteY1436" fmla="*/ 139913 h 689827"/>
                        <a:gd name="connsiteX1437" fmla="*/ 23954 w 858292"/>
                        <a:gd name="connsiteY1437" fmla="*/ 141426 h 689827"/>
                        <a:gd name="connsiteX1438" fmla="*/ 22442 w 858292"/>
                        <a:gd name="connsiteY1438" fmla="*/ 140942 h 689827"/>
                        <a:gd name="connsiteX1439" fmla="*/ 21413 w 858292"/>
                        <a:gd name="connsiteY1439" fmla="*/ 138885 h 689827"/>
                        <a:gd name="connsiteX1440" fmla="*/ 20385 w 858292"/>
                        <a:gd name="connsiteY1440" fmla="*/ 139430 h 689827"/>
                        <a:gd name="connsiteX1441" fmla="*/ 19901 w 858292"/>
                        <a:gd name="connsiteY1441" fmla="*/ 142998 h 689827"/>
                        <a:gd name="connsiteX1442" fmla="*/ 21958 w 858292"/>
                        <a:gd name="connsiteY1442" fmla="*/ 145055 h 689827"/>
                        <a:gd name="connsiteX1443" fmla="*/ 20930 w 858292"/>
                        <a:gd name="connsiteY1443" fmla="*/ 146083 h 689827"/>
                        <a:gd name="connsiteX1444" fmla="*/ 18873 w 858292"/>
                        <a:gd name="connsiteY1444" fmla="*/ 147112 h 689827"/>
                        <a:gd name="connsiteX1445" fmla="*/ 17361 w 858292"/>
                        <a:gd name="connsiteY1445" fmla="*/ 146628 h 689827"/>
                        <a:gd name="connsiteX1446" fmla="*/ 15848 w 858292"/>
                        <a:gd name="connsiteY1446" fmla="*/ 145115 h 689827"/>
                        <a:gd name="connsiteX1447" fmla="*/ 14336 w 858292"/>
                        <a:gd name="connsiteY1447" fmla="*/ 145115 h 689827"/>
                        <a:gd name="connsiteX1448" fmla="*/ 13308 w 858292"/>
                        <a:gd name="connsiteY1448" fmla="*/ 154371 h 689827"/>
                        <a:gd name="connsiteX1449" fmla="*/ 13308 w 858292"/>
                        <a:gd name="connsiteY1449" fmla="*/ 156972 h 689827"/>
                        <a:gd name="connsiteX1450" fmla="*/ 11251 w 858292"/>
                        <a:gd name="connsiteY1450" fmla="*/ 159028 h 689827"/>
                        <a:gd name="connsiteX1451" fmla="*/ 10223 w 858292"/>
                        <a:gd name="connsiteY1451" fmla="*/ 159028 h 689827"/>
                        <a:gd name="connsiteX1452" fmla="*/ 9195 w 858292"/>
                        <a:gd name="connsiteY1452" fmla="*/ 159573 h 689827"/>
                        <a:gd name="connsiteX1453" fmla="*/ 6654 w 858292"/>
                        <a:gd name="connsiteY1453" fmla="*/ 159573 h 689827"/>
                        <a:gd name="connsiteX1454" fmla="*/ 6170 w 858292"/>
                        <a:gd name="connsiteY1454" fmla="*/ 158060 h 689827"/>
                        <a:gd name="connsiteX1455" fmla="*/ 7198 w 858292"/>
                        <a:gd name="connsiteY1455" fmla="*/ 157032 h 689827"/>
                        <a:gd name="connsiteX1456" fmla="*/ 544 w 858292"/>
                        <a:gd name="connsiteY1456" fmla="*/ 146749 h 689827"/>
                        <a:gd name="connsiteX1457" fmla="*/ 1573 w 858292"/>
                        <a:gd name="connsiteY1457" fmla="*/ 144692 h 689827"/>
                        <a:gd name="connsiteX1458" fmla="*/ 3085 w 858292"/>
                        <a:gd name="connsiteY1458" fmla="*/ 144208 h 689827"/>
                        <a:gd name="connsiteX1459" fmla="*/ 5142 w 858292"/>
                        <a:gd name="connsiteY1459" fmla="*/ 143664 h 689827"/>
                        <a:gd name="connsiteX1460" fmla="*/ 7682 w 858292"/>
                        <a:gd name="connsiteY1460" fmla="*/ 143180 h 689827"/>
                        <a:gd name="connsiteX1461" fmla="*/ 9739 w 858292"/>
                        <a:gd name="connsiteY1461" fmla="*/ 141607 h 689827"/>
                        <a:gd name="connsiteX1462" fmla="*/ 10767 w 858292"/>
                        <a:gd name="connsiteY1462" fmla="*/ 140579 h 689827"/>
                        <a:gd name="connsiteX1463" fmla="*/ 11251 w 858292"/>
                        <a:gd name="connsiteY1463" fmla="*/ 139006 h 689827"/>
                        <a:gd name="connsiteX1464" fmla="*/ 10223 w 858292"/>
                        <a:gd name="connsiteY1464" fmla="*/ 138522 h 689827"/>
                        <a:gd name="connsiteX1465" fmla="*/ 8166 w 858292"/>
                        <a:gd name="connsiteY1465" fmla="*/ 139006 h 689827"/>
                        <a:gd name="connsiteX1466" fmla="*/ 6109 w 858292"/>
                        <a:gd name="connsiteY1466" fmla="*/ 140579 h 689827"/>
                        <a:gd name="connsiteX1467" fmla="*/ 3569 w 858292"/>
                        <a:gd name="connsiteY1467" fmla="*/ 141607 h 689827"/>
                        <a:gd name="connsiteX1468" fmla="*/ 2057 w 858292"/>
                        <a:gd name="connsiteY1468" fmla="*/ 142151 h 689827"/>
                        <a:gd name="connsiteX1469" fmla="*/ 0 w 858292"/>
                        <a:gd name="connsiteY1469" fmla="*/ 141123 h 689827"/>
                        <a:gd name="connsiteX1470" fmla="*/ 0 w 858292"/>
                        <a:gd name="connsiteY1470" fmla="*/ 138038 h 689827"/>
                        <a:gd name="connsiteX1471" fmla="*/ 1028 w 858292"/>
                        <a:gd name="connsiteY1471" fmla="*/ 135498 h 689827"/>
                        <a:gd name="connsiteX1472" fmla="*/ 0 w 858292"/>
                        <a:gd name="connsiteY1472" fmla="*/ 133441 h 689827"/>
                        <a:gd name="connsiteX1473" fmla="*/ 0 w 858292"/>
                        <a:gd name="connsiteY1473" fmla="*/ 131929 h 689827"/>
                        <a:gd name="connsiteX1474" fmla="*/ 1028 w 858292"/>
                        <a:gd name="connsiteY1474" fmla="*/ 130900 h 689827"/>
                        <a:gd name="connsiteX1475" fmla="*/ 2057 w 858292"/>
                        <a:gd name="connsiteY1475" fmla="*/ 130416 h 689827"/>
                        <a:gd name="connsiteX1476" fmla="*/ 4597 w 858292"/>
                        <a:gd name="connsiteY1476" fmla="*/ 132957 h 689827"/>
                        <a:gd name="connsiteX1477" fmla="*/ 6654 w 858292"/>
                        <a:gd name="connsiteY1477" fmla="*/ 132473 h 689827"/>
                        <a:gd name="connsiteX1478" fmla="*/ 8166 w 858292"/>
                        <a:gd name="connsiteY1478" fmla="*/ 131445 h 689827"/>
                        <a:gd name="connsiteX1479" fmla="*/ 9678 w 858292"/>
                        <a:gd name="connsiteY1479" fmla="*/ 130900 h 689827"/>
                        <a:gd name="connsiteX1480" fmla="*/ 10162 w 858292"/>
                        <a:gd name="connsiteY1480" fmla="*/ 130900 h 689827"/>
                        <a:gd name="connsiteX1481" fmla="*/ 8650 w 858292"/>
                        <a:gd name="connsiteY1481" fmla="*/ 130416 h 689827"/>
                        <a:gd name="connsiteX1482" fmla="*/ 7138 w 858292"/>
                        <a:gd name="connsiteY1482" fmla="*/ 130416 h 689827"/>
                        <a:gd name="connsiteX1483" fmla="*/ 3569 w 858292"/>
                        <a:gd name="connsiteY1483" fmla="*/ 129388 h 689827"/>
                        <a:gd name="connsiteX1484" fmla="*/ 2057 w 858292"/>
                        <a:gd name="connsiteY1484" fmla="*/ 127876 h 689827"/>
                        <a:gd name="connsiteX1485" fmla="*/ 4113 w 858292"/>
                        <a:gd name="connsiteY1485" fmla="*/ 125819 h 689827"/>
                        <a:gd name="connsiteX1486" fmla="*/ 12340 w 858292"/>
                        <a:gd name="connsiteY1486" fmla="*/ 125819 h 689827"/>
                        <a:gd name="connsiteX1487" fmla="*/ 13368 w 858292"/>
                        <a:gd name="connsiteY1487" fmla="*/ 127332 h 689827"/>
                        <a:gd name="connsiteX1488" fmla="*/ 13368 w 858292"/>
                        <a:gd name="connsiteY1488" fmla="*/ 130416 h 689827"/>
                        <a:gd name="connsiteX1489" fmla="*/ 14881 w 858292"/>
                        <a:gd name="connsiteY1489" fmla="*/ 131929 h 689827"/>
                        <a:gd name="connsiteX1490" fmla="*/ 18449 w 858292"/>
                        <a:gd name="connsiteY1490" fmla="*/ 130900 h 689827"/>
                        <a:gd name="connsiteX1491" fmla="*/ 19478 w 858292"/>
                        <a:gd name="connsiteY1491" fmla="*/ 129872 h 689827"/>
                        <a:gd name="connsiteX1492" fmla="*/ 19962 w 858292"/>
                        <a:gd name="connsiteY1492" fmla="*/ 128844 h 689827"/>
                        <a:gd name="connsiteX1493" fmla="*/ 20990 w 858292"/>
                        <a:gd name="connsiteY1493" fmla="*/ 128844 h 689827"/>
                        <a:gd name="connsiteX1494" fmla="*/ 23531 w 858292"/>
                        <a:gd name="connsiteY1494" fmla="*/ 129388 h 689827"/>
                        <a:gd name="connsiteX1495" fmla="*/ 24559 w 858292"/>
                        <a:gd name="connsiteY1495" fmla="*/ 128360 h 689827"/>
                        <a:gd name="connsiteX1496" fmla="*/ 14820 w 858292"/>
                        <a:gd name="connsiteY1496" fmla="*/ 123218 h 689827"/>
                        <a:gd name="connsiteX1497" fmla="*/ 15848 w 858292"/>
                        <a:gd name="connsiteY1497" fmla="*/ 121646 h 689827"/>
                        <a:gd name="connsiteX1498" fmla="*/ 14336 w 858292"/>
                        <a:gd name="connsiteY1498" fmla="*/ 118561 h 689827"/>
                        <a:gd name="connsiteX1499" fmla="*/ 11796 w 858292"/>
                        <a:gd name="connsiteY1499" fmla="*/ 116988 h 689827"/>
                        <a:gd name="connsiteX1500" fmla="*/ 12279 w 858292"/>
                        <a:gd name="connsiteY1500" fmla="*/ 115476 h 689827"/>
                        <a:gd name="connsiteX1501" fmla="*/ 14820 w 858292"/>
                        <a:gd name="connsiteY1501" fmla="*/ 115476 h 689827"/>
                        <a:gd name="connsiteX1502" fmla="*/ 14820 w 858292"/>
                        <a:gd name="connsiteY1502" fmla="*/ 112390 h 689827"/>
                        <a:gd name="connsiteX1503" fmla="*/ 14336 w 858292"/>
                        <a:gd name="connsiteY1503" fmla="*/ 111362 h 689827"/>
                        <a:gd name="connsiteX1504" fmla="*/ 14820 w 858292"/>
                        <a:gd name="connsiteY1504" fmla="*/ 110334 h 689827"/>
                        <a:gd name="connsiteX1505" fmla="*/ 18389 w 858292"/>
                        <a:gd name="connsiteY1505" fmla="*/ 110334 h 689827"/>
                        <a:gd name="connsiteX1506" fmla="*/ 20446 w 858292"/>
                        <a:gd name="connsiteY1506" fmla="*/ 109305 h 689827"/>
                        <a:gd name="connsiteX1507" fmla="*/ 22986 w 858292"/>
                        <a:gd name="connsiteY1507" fmla="*/ 108277 h 689827"/>
                        <a:gd name="connsiteX1508" fmla="*/ 26071 w 858292"/>
                        <a:gd name="connsiteY1508" fmla="*/ 106220 h 689827"/>
                        <a:gd name="connsiteX1509" fmla="*/ 29640 w 858292"/>
                        <a:gd name="connsiteY1509" fmla="*/ 105737 h 689827"/>
                        <a:gd name="connsiteX1510" fmla="*/ 32725 w 858292"/>
                        <a:gd name="connsiteY1510" fmla="*/ 107249 h 689827"/>
                        <a:gd name="connsiteX1511" fmla="*/ 35266 w 858292"/>
                        <a:gd name="connsiteY1511" fmla="*/ 109789 h 689827"/>
                        <a:gd name="connsiteX1512" fmla="*/ 36294 w 858292"/>
                        <a:gd name="connsiteY1512" fmla="*/ 112330 h 689827"/>
                        <a:gd name="connsiteX1513" fmla="*/ 37322 w 858292"/>
                        <a:gd name="connsiteY1513" fmla="*/ 112874 h 689827"/>
                        <a:gd name="connsiteX1514" fmla="*/ 37322 w 858292"/>
                        <a:gd name="connsiteY1514" fmla="*/ 109789 h 689827"/>
                        <a:gd name="connsiteX1515" fmla="*/ 38351 w 858292"/>
                        <a:gd name="connsiteY1515" fmla="*/ 106704 h 689827"/>
                        <a:gd name="connsiteX1516" fmla="*/ 41436 w 858292"/>
                        <a:gd name="connsiteY1516" fmla="*/ 105676 h 689827"/>
                        <a:gd name="connsiteX1517" fmla="*/ 43976 w 858292"/>
                        <a:gd name="connsiteY1517" fmla="*/ 105676 h 689827"/>
                        <a:gd name="connsiteX1518" fmla="*/ 47061 w 858292"/>
                        <a:gd name="connsiteY1518" fmla="*/ 106160 h 689827"/>
                        <a:gd name="connsiteX1519" fmla="*/ 47545 w 858292"/>
                        <a:gd name="connsiteY1519" fmla="*/ 105676 h 689827"/>
                        <a:gd name="connsiteX1520" fmla="*/ 43432 w 858292"/>
                        <a:gd name="connsiteY1520" fmla="*/ 92852 h 689827"/>
                        <a:gd name="connsiteX1521" fmla="*/ 45972 w 858292"/>
                        <a:gd name="connsiteY1521" fmla="*/ 92852 h 689827"/>
                        <a:gd name="connsiteX1522" fmla="*/ 47485 w 858292"/>
                        <a:gd name="connsiteY1522" fmla="*/ 94365 h 689827"/>
                        <a:gd name="connsiteX1523" fmla="*/ 47485 w 858292"/>
                        <a:gd name="connsiteY1523" fmla="*/ 98478 h 689827"/>
                        <a:gd name="connsiteX1524" fmla="*/ 50025 w 858292"/>
                        <a:gd name="connsiteY1524" fmla="*/ 99506 h 689827"/>
                        <a:gd name="connsiteX1525" fmla="*/ 50025 w 858292"/>
                        <a:gd name="connsiteY1525" fmla="*/ 98478 h 689827"/>
                        <a:gd name="connsiteX1526" fmla="*/ 49541 w 858292"/>
                        <a:gd name="connsiteY1526" fmla="*/ 96966 h 689827"/>
                        <a:gd name="connsiteX1527" fmla="*/ 49057 w 858292"/>
                        <a:gd name="connsiteY1527" fmla="*/ 94425 h 689827"/>
                        <a:gd name="connsiteX1528" fmla="*/ 49057 w 858292"/>
                        <a:gd name="connsiteY1528" fmla="*/ 92368 h 689827"/>
                        <a:gd name="connsiteX1529" fmla="*/ 49541 w 858292"/>
                        <a:gd name="connsiteY1529" fmla="*/ 90311 h 689827"/>
                        <a:gd name="connsiteX1530" fmla="*/ 50025 w 858292"/>
                        <a:gd name="connsiteY1530" fmla="*/ 86743 h 689827"/>
                        <a:gd name="connsiteX1531" fmla="*/ 38230 w 858292"/>
                        <a:gd name="connsiteY1531" fmla="*/ 77488 h 689827"/>
                        <a:gd name="connsiteX1532" fmla="*/ 26918 w 858292"/>
                        <a:gd name="connsiteY1532" fmla="*/ 70834 h 689827"/>
                        <a:gd name="connsiteX1533" fmla="*/ 27402 w 858292"/>
                        <a:gd name="connsiteY1533" fmla="*/ 69806 h 689827"/>
                        <a:gd name="connsiteX1534" fmla="*/ 29459 w 858292"/>
                        <a:gd name="connsiteY1534" fmla="*/ 68293 h 689827"/>
                        <a:gd name="connsiteX1535" fmla="*/ 29943 w 858292"/>
                        <a:gd name="connsiteY1535" fmla="*/ 67265 h 689827"/>
                        <a:gd name="connsiteX1536" fmla="*/ 30426 w 858292"/>
                        <a:gd name="connsiteY1536" fmla="*/ 65208 h 689827"/>
                        <a:gd name="connsiteX1537" fmla="*/ 31455 w 858292"/>
                        <a:gd name="connsiteY1537" fmla="*/ 64180 h 689827"/>
                        <a:gd name="connsiteX1538" fmla="*/ 35568 w 858292"/>
                        <a:gd name="connsiteY1538" fmla="*/ 62123 h 689827"/>
                        <a:gd name="connsiteX1539" fmla="*/ 38109 w 858292"/>
                        <a:gd name="connsiteY1539" fmla="*/ 62123 h 689827"/>
                        <a:gd name="connsiteX1540" fmla="*/ 39621 w 858292"/>
                        <a:gd name="connsiteY1540" fmla="*/ 58554 h 689827"/>
                        <a:gd name="connsiteX1541" fmla="*/ 41678 w 858292"/>
                        <a:gd name="connsiteY1541" fmla="*/ 57526 h 689827"/>
                        <a:gd name="connsiteX1542" fmla="*/ 45247 w 858292"/>
                        <a:gd name="connsiteY1542" fmla="*/ 56014 h 689827"/>
                        <a:gd name="connsiteX1543" fmla="*/ 47303 w 858292"/>
                        <a:gd name="connsiteY1543" fmla="*/ 57042 h 689827"/>
                        <a:gd name="connsiteX1544" fmla="*/ 53473 w 858292"/>
                        <a:gd name="connsiteY1544" fmla="*/ 68838 h 689827"/>
                        <a:gd name="connsiteX1545" fmla="*/ 56558 w 858292"/>
                        <a:gd name="connsiteY1545" fmla="*/ 72407 h 689827"/>
                        <a:gd name="connsiteX1546" fmla="*/ 58070 w 858292"/>
                        <a:gd name="connsiteY1546" fmla="*/ 76520 h 689827"/>
                        <a:gd name="connsiteX1547" fmla="*/ 58554 w 858292"/>
                        <a:gd name="connsiteY1547" fmla="*/ 78576 h 689827"/>
                        <a:gd name="connsiteX1548" fmla="*/ 59038 w 858292"/>
                        <a:gd name="connsiteY1548" fmla="*/ 81661 h 689827"/>
                        <a:gd name="connsiteX1549" fmla="*/ 59522 w 858292"/>
                        <a:gd name="connsiteY1549" fmla="*/ 82206 h 689827"/>
                        <a:gd name="connsiteX1550" fmla="*/ 61579 w 858292"/>
                        <a:gd name="connsiteY1550" fmla="*/ 85775 h 689827"/>
                        <a:gd name="connsiteX1551" fmla="*/ 63635 w 858292"/>
                        <a:gd name="connsiteY1551" fmla="*/ 86259 h 689827"/>
                        <a:gd name="connsiteX1552" fmla="*/ 65148 w 858292"/>
                        <a:gd name="connsiteY1552" fmla="*/ 87771 h 689827"/>
                        <a:gd name="connsiteX1553" fmla="*/ 66176 w 858292"/>
                        <a:gd name="connsiteY1553" fmla="*/ 91884 h 689827"/>
                        <a:gd name="connsiteX1554" fmla="*/ 68717 w 858292"/>
                        <a:gd name="connsiteY1554" fmla="*/ 90856 h 689827"/>
                        <a:gd name="connsiteX1555" fmla="*/ 70229 w 858292"/>
                        <a:gd name="connsiteY1555" fmla="*/ 91340 h 689827"/>
                        <a:gd name="connsiteX1556" fmla="*/ 72286 w 858292"/>
                        <a:gd name="connsiteY1556" fmla="*/ 95937 h 689827"/>
                        <a:gd name="connsiteX1557" fmla="*/ 72769 w 858292"/>
                        <a:gd name="connsiteY1557" fmla="*/ 100534 h 689827"/>
                        <a:gd name="connsiteX1558" fmla="*/ 72286 w 858292"/>
                        <a:gd name="connsiteY1558" fmla="*/ 105676 h 689827"/>
                        <a:gd name="connsiteX1559" fmla="*/ 69745 w 858292"/>
                        <a:gd name="connsiteY1559" fmla="*/ 104648 h 689827"/>
                        <a:gd name="connsiteX1560" fmla="*/ 64603 w 858292"/>
                        <a:gd name="connsiteY1560" fmla="*/ 104103 h 689827"/>
                        <a:gd name="connsiteX1561" fmla="*/ 63575 w 858292"/>
                        <a:gd name="connsiteY1561" fmla="*/ 106704 h 689827"/>
                        <a:gd name="connsiteX1562" fmla="*/ 65632 w 858292"/>
                        <a:gd name="connsiteY1562" fmla="*/ 108761 h 689827"/>
                        <a:gd name="connsiteX1563" fmla="*/ 69201 w 858292"/>
                        <a:gd name="connsiteY1563" fmla="*/ 109305 h 689827"/>
                        <a:gd name="connsiteX1564" fmla="*/ 71257 w 858292"/>
                        <a:gd name="connsiteY1564" fmla="*/ 110334 h 689827"/>
                        <a:gd name="connsiteX1565" fmla="*/ 73314 w 858292"/>
                        <a:gd name="connsiteY1565" fmla="*/ 109305 h 689827"/>
                        <a:gd name="connsiteX1566" fmla="*/ 74826 w 858292"/>
                        <a:gd name="connsiteY1566" fmla="*/ 107733 h 68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Lst>
                      <a:rect l="l" t="t" r="r" b="b"/>
                      <a:pathLst>
                        <a:path w="858292" h="689827">
                          <a:moveTo>
                            <a:pt x="75189" y="107249"/>
                          </a:moveTo>
                          <a:lnTo>
                            <a:pt x="75673" y="106765"/>
                          </a:lnTo>
                          <a:lnTo>
                            <a:pt x="76701" y="106765"/>
                          </a:lnTo>
                          <a:lnTo>
                            <a:pt x="77730" y="107249"/>
                          </a:lnTo>
                          <a:lnTo>
                            <a:pt x="82871" y="117532"/>
                          </a:lnTo>
                          <a:lnTo>
                            <a:pt x="85412" y="118077"/>
                          </a:lnTo>
                          <a:lnTo>
                            <a:pt x="86924" y="116504"/>
                          </a:lnTo>
                          <a:lnTo>
                            <a:pt x="87408" y="113419"/>
                          </a:lnTo>
                          <a:lnTo>
                            <a:pt x="86380" y="110818"/>
                          </a:lnTo>
                          <a:lnTo>
                            <a:pt x="84867" y="108277"/>
                          </a:lnTo>
                          <a:lnTo>
                            <a:pt x="83355" y="104708"/>
                          </a:lnTo>
                          <a:lnTo>
                            <a:pt x="84384" y="101623"/>
                          </a:lnTo>
                          <a:lnTo>
                            <a:pt x="85412" y="99022"/>
                          </a:lnTo>
                          <a:lnTo>
                            <a:pt x="85896" y="95937"/>
                          </a:lnTo>
                          <a:lnTo>
                            <a:pt x="84384" y="94365"/>
                          </a:lnTo>
                          <a:lnTo>
                            <a:pt x="83900" y="92308"/>
                          </a:lnTo>
                          <a:lnTo>
                            <a:pt x="82871" y="88739"/>
                          </a:lnTo>
                          <a:lnTo>
                            <a:pt x="80331" y="87166"/>
                          </a:lnTo>
                          <a:lnTo>
                            <a:pt x="77790" y="86138"/>
                          </a:lnTo>
                          <a:lnTo>
                            <a:pt x="76762" y="83053"/>
                          </a:lnTo>
                          <a:lnTo>
                            <a:pt x="76278" y="80996"/>
                          </a:lnTo>
                          <a:lnTo>
                            <a:pt x="75250" y="77427"/>
                          </a:lnTo>
                          <a:lnTo>
                            <a:pt x="73737" y="74342"/>
                          </a:lnTo>
                          <a:lnTo>
                            <a:pt x="71681" y="72286"/>
                          </a:lnTo>
                          <a:lnTo>
                            <a:pt x="67083" y="63031"/>
                          </a:lnTo>
                          <a:lnTo>
                            <a:pt x="66055" y="59462"/>
                          </a:lnTo>
                          <a:lnTo>
                            <a:pt x="65027" y="53292"/>
                          </a:lnTo>
                          <a:lnTo>
                            <a:pt x="62970" y="50751"/>
                          </a:lnTo>
                          <a:lnTo>
                            <a:pt x="59885" y="49239"/>
                          </a:lnTo>
                          <a:lnTo>
                            <a:pt x="61397" y="46638"/>
                          </a:lnTo>
                          <a:lnTo>
                            <a:pt x="63938" y="46638"/>
                          </a:lnTo>
                          <a:lnTo>
                            <a:pt x="67023" y="46154"/>
                          </a:lnTo>
                          <a:lnTo>
                            <a:pt x="67023" y="44097"/>
                          </a:lnTo>
                          <a:lnTo>
                            <a:pt x="65511" y="42585"/>
                          </a:lnTo>
                          <a:lnTo>
                            <a:pt x="59885" y="42101"/>
                          </a:lnTo>
                          <a:lnTo>
                            <a:pt x="57828" y="40528"/>
                          </a:lnTo>
                          <a:lnTo>
                            <a:pt x="56316" y="37988"/>
                          </a:lnTo>
                          <a:lnTo>
                            <a:pt x="54804" y="35931"/>
                          </a:lnTo>
                          <a:lnTo>
                            <a:pt x="54804" y="34419"/>
                          </a:lnTo>
                          <a:lnTo>
                            <a:pt x="57345" y="33391"/>
                          </a:lnTo>
                          <a:lnTo>
                            <a:pt x="57828" y="32362"/>
                          </a:lnTo>
                          <a:lnTo>
                            <a:pt x="58312" y="31878"/>
                          </a:lnTo>
                          <a:lnTo>
                            <a:pt x="61397" y="31334"/>
                          </a:lnTo>
                          <a:lnTo>
                            <a:pt x="61881" y="30306"/>
                          </a:lnTo>
                          <a:lnTo>
                            <a:pt x="59825" y="27220"/>
                          </a:lnTo>
                          <a:lnTo>
                            <a:pt x="59825" y="26676"/>
                          </a:lnTo>
                          <a:lnTo>
                            <a:pt x="58312" y="26192"/>
                          </a:lnTo>
                          <a:lnTo>
                            <a:pt x="55227" y="25648"/>
                          </a:lnTo>
                          <a:lnTo>
                            <a:pt x="53171" y="24619"/>
                          </a:lnTo>
                          <a:lnTo>
                            <a:pt x="51658" y="18994"/>
                          </a:lnTo>
                          <a:lnTo>
                            <a:pt x="51658" y="17421"/>
                          </a:lnTo>
                          <a:cubicBezTo>
                            <a:pt x="54199" y="10102"/>
                            <a:pt x="45126" y="7198"/>
                            <a:pt x="52687" y="0"/>
                          </a:cubicBezTo>
                          <a:lnTo>
                            <a:pt x="56800" y="1573"/>
                          </a:lnTo>
                          <a:lnTo>
                            <a:pt x="58857" y="1029"/>
                          </a:lnTo>
                          <a:lnTo>
                            <a:pt x="59341" y="3630"/>
                          </a:lnTo>
                          <a:lnTo>
                            <a:pt x="60369" y="4658"/>
                          </a:lnTo>
                          <a:lnTo>
                            <a:pt x="61397" y="6231"/>
                          </a:lnTo>
                          <a:lnTo>
                            <a:pt x="63938" y="11372"/>
                          </a:lnTo>
                          <a:cubicBezTo>
                            <a:pt x="76157" y="20567"/>
                            <a:pt x="75431" y="15546"/>
                            <a:pt x="84444" y="30850"/>
                          </a:cubicBezTo>
                          <a:lnTo>
                            <a:pt x="86501" y="30850"/>
                          </a:lnTo>
                          <a:lnTo>
                            <a:pt x="87529" y="45186"/>
                          </a:lnTo>
                          <a:lnTo>
                            <a:pt x="95211" y="52868"/>
                          </a:lnTo>
                          <a:lnTo>
                            <a:pt x="95695" y="52868"/>
                          </a:lnTo>
                          <a:lnTo>
                            <a:pt x="97752" y="53897"/>
                          </a:lnTo>
                          <a:lnTo>
                            <a:pt x="98236" y="53897"/>
                          </a:lnTo>
                          <a:lnTo>
                            <a:pt x="99264" y="54925"/>
                          </a:lnTo>
                          <a:lnTo>
                            <a:pt x="98780" y="55953"/>
                          </a:lnTo>
                          <a:lnTo>
                            <a:pt x="101321" y="58010"/>
                          </a:lnTo>
                          <a:lnTo>
                            <a:pt x="102349" y="58010"/>
                          </a:lnTo>
                          <a:lnTo>
                            <a:pt x="102349" y="59038"/>
                          </a:lnTo>
                          <a:lnTo>
                            <a:pt x="103377" y="61579"/>
                          </a:lnTo>
                          <a:lnTo>
                            <a:pt x="102893" y="62063"/>
                          </a:lnTo>
                          <a:lnTo>
                            <a:pt x="102893" y="64664"/>
                          </a:lnTo>
                          <a:lnTo>
                            <a:pt x="105978" y="64120"/>
                          </a:lnTo>
                          <a:lnTo>
                            <a:pt x="117774" y="62063"/>
                          </a:lnTo>
                          <a:lnTo>
                            <a:pt x="125456" y="62607"/>
                          </a:lnTo>
                          <a:lnTo>
                            <a:pt x="130598" y="60551"/>
                          </a:lnTo>
                          <a:lnTo>
                            <a:pt x="140881" y="61095"/>
                          </a:lnTo>
                          <a:lnTo>
                            <a:pt x="141909" y="63152"/>
                          </a:lnTo>
                          <a:lnTo>
                            <a:pt x="142938" y="60611"/>
                          </a:lnTo>
                          <a:lnTo>
                            <a:pt x="139369" y="47787"/>
                          </a:lnTo>
                          <a:lnTo>
                            <a:pt x="144994" y="45730"/>
                          </a:lnTo>
                          <a:lnTo>
                            <a:pt x="145478" y="40589"/>
                          </a:lnTo>
                          <a:lnTo>
                            <a:pt x="146507" y="39561"/>
                          </a:lnTo>
                          <a:lnTo>
                            <a:pt x="149592" y="35447"/>
                          </a:lnTo>
                          <a:lnTo>
                            <a:pt x="149108" y="34903"/>
                          </a:lnTo>
                          <a:lnTo>
                            <a:pt x="150136" y="34419"/>
                          </a:lnTo>
                          <a:lnTo>
                            <a:pt x="153221" y="43674"/>
                          </a:lnTo>
                          <a:lnTo>
                            <a:pt x="157334" y="57526"/>
                          </a:lnTo>
                          <a:lnTo>
                            <a:pt x="157879" y="68838"/>
                          </a:lnTo>
                          <a:lnTo>
                            <a:pt x="160964" y="71378"/>
                          </a:lnTo>
                          <a:lnTo>
                            <a:pt x="169674" y="68838"/>
                          </a:lnTo>
                          <a:lnTo>
                            <a:pt x="169190" y="67809"/>
                          </a:lnTo>
                          <a:lnTo>
                            <a:pt x="169674" y="67325"/>
                          </a:lnTo>
                          <a:lnTo>
                            <a:pt x="172759" y="67809"/>
                          </a:lnTo>
                          <a:lnTo>
                            <a:pt x="173243" y="68354"/>
                          </a:lnTo>
                          <a:lnTo>
                            <a:pt x="176328" y="70894"/>
                          </a:lnTo>
                          <a:lnTo>
                            <a:pt x="182982" y="69866"/>
                          </a:lnTo>
                          <a:lnTo>
                            <a:pt x="193265" y="62668"/>
                          </a:lnTo>
                          <a:lnTo>
                            <a:pt x="190180" y="54441"/>
                          </a:lnTo>
                          <a:lnTo>
                            <a:pt x="197379" y="49844"/>
                          </a:lnTo>
                          <a:lnTo>
                            <a:pt x="212804" y="50872"/>
                          </a:lnTo>
                          <a:lnTo>
                            <a:pt x="206150" y="59583"/>
                          </a:lnTo>
                          <a:lnTo>
                            <a:pt x="217945" y="67265"/>
                          </a:lnTo>
                          <a:lnTo>
                            <a:pt x="223571" y="76520"/>
                          </a:lnTo>
                          <a:lnTo>
                            <a:pt x="224055" y="79121"/>
                          </a:lnTo>
                          <a:lnTo>
                            <a:pt x="225083" y="79121"/>
                          </a:lnTo>
                          <a:lnTo>
                            <a:pt x="226112" y="80149"/>
                          </a:lnTo>
                          <a:lnTo>
                            <a:pt x="225628" y="80694"/>
                          </a:lnTo>
                          <a:lnTo>
                            <a:pt x="225628" y="82750"/>
                          </a:lnTo>
                          <a:lnTo>
                            <a:pt x="226656" y="85835"/>
                          </a:lnTo>
                          <a:lnTo>
                            <a:pt x="227684" y="86864"/>
                          </a:lnTo>
                          <a:lnTo>
                            <a:pt x="229196" y="85835"/>
                          </a:lnTo>
                          <a:lnTo>
                            <a:pt x="230709" y="86864"/>
                          </a:lnTo>
                          <a:lnTo>
                            <a:pt x="235306" y="84323"/>
                          </a:lnTo>
                          <a:lnTo>
                            <a:pt x="241960" y="90977"/>
                          </a:lnTo>
                          <a:lnTo>
                            <a:pt x="249642" y="90977"/>
                          </a:lnTo>
                          <a:lnTo>
                            <a:pt x="246073" y="110999"/>
                          </a:lnTo>
                          <a:lnTo>
                            <a:pt x="253755" y="123339"/>
                          </a:lnTo>
                          <a:lnTo>
                            <a:pt x="260954" y="134107"/>
                          </a:lnTo>
                          <a:lnTo>
                            <a:pt x="256840" y="141305"/>
                          </a:lnTo>
                          <a:lnTo>
                            <a:pt x="260409" y="143906"/>
                          </a:lnTo>
                          <a:lnTo>
                            <a:pt x="261438" y="142877"/>
                          </a:lnTo>
                          <a:lnTo>
                            <a:pt x="264039" y="144390"/>
                          </a:lnTo>
                          <a:lnTo>
                            <a:pt x="265067" y="141849"/>
                          </a:lnTo>
                          <a:lnTo>
                            <a:pt x="302026" y="142877"/>
                          </a:lnTo>
                          <a:lnTo>
                            <a:pt x="310253" y="163928"/>
                          </a:lnTo>
                          <a:lnTo>
                            <a:pt x="312794" y="162355"/>
                          </a:lnTo>
                          <a:lnTo>
                            <a:pt x="312794" y="161871"/>
                          </a:lnTo>
                          <a:lnTo>
                            <a:pt x="313822" y="161387"/>
                          </a:lnTo>
                          <a:lnTo>
                            <a:pt x="320476" y="148563"/>
                          </a:lnTo>
                          <a:lnTo>
                            <a:pt x="328158" y="153161"/>
                          </a:lnTo>
                          <a:lnTo>
                            <a:pt x="329670" y="150560"/>
                          </a:lnTo>
                          <a:lnTo>
                            <a:pt x="329126" y="150076"/>
                          </a:lnTo>
                          <a:lnTo>
                            <a:pt x="327614" y="151104"/>
                          </a:lnTo>
                          <a:lnTo>
                            <a:pt x="320960" y="145962"/>
                          </a:lnTo>
                          <a:lnTo>
                            <a:pt x="334328" y="135195"/>
                          </a:lnTo>
                          <a:lnTo>
                            <a:pt x="334328" y="134711"/>
                          </a:lnTo>
                          <a:lnTo>
                            <a:pt x="336385" y="133138"/>
                          </a:lnTo>
                          <a:lnTo>
                            <a:pt x="336929" y="133683"/>
                          </a:lnTo>
                          <a:lnTo>
                            <a:pt x="337957" y="132654"/>
                          </a:lnTo>
                          <a:lnTo>
                            <a:pt x="342555" y="131626"/>
                          </a:lnTo>
                          <a:lnTo>
                            <a:pt x="345640" y="131142"/>
                          </a:lnTo>
                          <a:lnTo>
                            <a:pt x="347696" y="134711"/>
                          </a:lnTo>
                          <a:lnTo>
                            <a:pt x="360520" y="139309"/>
                          </a:lnTo>
                          <a:lnTo>
                            <a:pt x="363121" y="138764"/>
                          </a:lnTo>
                          <a:lnTo>
                            <a:pt x="378002" y="130053"/>
                          </a:lnTo>
                          <a:lnTo>
                            <a:pt x="394455" y="128481"/>
                          </a:lnTo>
                          <a:lnTo>
                            <a:pt x="399052" y="125940"/>
                          </a:lnTo>
                          <a:lnTo>
                            <a:pt x="425245" y="121343"/>
                          </a:lnTo>
                          <a:lnTo>
                            <a:pt x="425728" y="123884"/>
                          </a:lnTo>
                          <a:lnTo>
                            <a:pt x="426212" y="123884"/>
                          </a:lnTo>
                          <a:lnTo>
                            <a:pt x="426212" y="121343"/>
                          </a:lnTo>
                          <a:lnTo>
                            <a:pt x="427785" y="121343"/>
                          </a:lnTo>
                          <a:lnTo>
                            <a:pt x="447807" y="130053"/>
                          </a:lnTo>
                          <a:lnTo>
                            <a:pt x="446779" y="129025"/>
                          </a:lnTo>
                          <a:lnTo>
                            <a:pt x="430386" y="105918"/>
                          </a:lnTo>
                          <a:lnTo>
                            <a:pt x="429842" y="104890"/>
                          </a:lnTo>
                          <a:lnTo>
                            <a:pt x="448291" y="96663"/>
                          </a:lnTo>
                          <a:lnTo>
                            <a:pt x="459058" y="98175"/>
                          </a:lnTo>
                          <a:lnTo>
                            <a:pt x="486279" y="101805"/>
                          </a:lnTo>
                          <a:lnTo>
                            <a:pt x="489364" y="104345"/>
                          </a:lnTo>
                          <a:lnTo>
                            <a:pt x="501704" y="101260"/>
                          </a:lnTo>
                          <a:lnTo>
                            <a:pt x="502732" y="103801"/>
                          </a:lnTo>
                          <a:lnTo>
                            <a:pt x="503760" y="103317"/>
                          </a:lnTo>
                          <a:lnTo>
                            <a:pt x="503760" y="100777"/>
                          </a:lnTo>
                          <a:lnTo>
                            <a:pt x="511443" y="98720"/>
                          </a:lnTo>
                          <a:lnTo>
                            <a:pt x="513499" y="95635"/>
                          </a:lnTo>
                          <a:lnTo>
                            <a:pt x="513983" y="96179"/>
                          </a:lnTo>
                          <a:lnTo>
                            <a:pt x="515496" y="94606"/>
                          </a:lnTo>
                          <a:lnTo>
                            <a:pt x="516524" y="96179"/>
                          </a:lnTo>
                          <a:lnTo>
                            <a:pt x="520093" y="98720"/>
                          </a:lnTo>
                          <a:lnTo>
                            <a:pt x="522149" y="99748"/>
                          </a:lnTo>
                          <a:lnTo>
                            <a:pt x="525234" y="91038"/>
                          </a:lnTo>
                          <a:lnTo>
                            <a:pt x="526807" y="86924"/>
                          </a:lnTo>
                          <a:lnTo>
                            <a:pt x="526807" y="78698"/>
                          </a:lnTo>
                          <a:lnTo>
                            <a:pt x="524751" y="74584"/>
                          </a:lnTo>
                          <a:lnTo>
                            <a:pt x="524267" y="74584"/>
                          </a:lnTo>
                          <a:lnTo>
                            <a:pt x="523238" y="72527"/>
                          </a:lnTo>
                          <a:lnTo>
                            <a:pt x="522754" y="71015"/>
                          </a:lnTo>
                          <a:lnTo>
                            <a:pt x="521726" y="68959"/>
                          </a:lnTo>
                          <a:lnTo>
                            <a:pt x="522270" y="67930"/>
                          </a:lnTo>
                          <a:lnTo>
                            <a:pt x="526868" y="67930"/>
                          </a:lnTo>
                          <a:lnTo>
                            <a:pt x="528380" y="65874"/>
                          </a:lnTo>
                          <a:lnTo>
                            <a:pt x="527896" y="61760"/>
                          </a:lnTo>
                          <a:lnTo>
                            <a:pt x="532009" y="56619"/>
                          </a:lnTo>
                          <a:lnTo>
                            <a:pt x="532493" y="50449"/>
                          </a:lnTo>
                          <a:lnTo>
                            <a:pt x="526323" y="43795"/>
                          </a:lnTo>
                          <a:lnTo>
                            <a:pt x="529408" y="29943"/>
                          </a:lnTo>
                          <a:lnTo>
                            <a:pt x="541748" y="40710"/>
                          </a:lnTo>
                          <a:lnTo>
                            <a:pt x="541748" y="40226"/>
                          </a:lnTo>
                          <a:lnTo>
                            <a:pt x="542293" y="39681"/>
                          </a:lnTo>
                          <a:lnTo>
                            <a:pt x="543321" y="42282"/>
                          </a:lnTo>
                          <a:lnTo>
                            <a:pt x="545862" y="55590"/>
                          </a:lnTo>
                          <a:lnTo>
                            <a:pt x="546406" y="58131"/>
                          </a:lnTo>
                          <a:lnTo>
                            <a:pt x="546406" y="58615"/>
                          </a:lnTo>
                          <a:lnTo>
                            <a:pt x="548463" y="60188"/>
                          </a:lnTo>
                          <a:lnTo>
                            <a:pt x="550519" y="61216"/>
                          </a:lnTo>
                          <a:lnTo>
                            <a:pt x="551548" y="61216"/>
                          </a:lnTo>
                          <a:lnTo>
                            <a:pt x="552576" y="61700"/>
                          </a:lnTo>
                          <a:lnTo>
                            <a:pt x="554088" y="62184"/>
                          </a:lnTo>
                          <a:lnTo>
                            <a:pt x="555116" y="62184"/>
                          </a:lnTo>
                          <a:lnTo>
                            <a:pt x="556145" y="62728"/>
                          </a:lnTo>
                          <a:lnTo>
                            <a:pt x="556629" y="63757"/>
                          </a:lnTo>
                          <a:lnTo>
                            <a:pt x="557173" y="63757"/>
                          </a:lnTo>
                          <a:lnTo>
                            <a:pt x="558685" y="63212"/>
                          </a:lnTo>
                          <a:lnTo>
                            <a:pt x="559714" y="62184"/>
                          </a:lnTo>
                          <a:lnTo>
                            <a:pt x="560198" y="62184"/>
                          </a:lnTo>
                          <a:lnTo>
                            <a:pt x="561226" y="63757"/>
                          </a:lnTo>
                          <a:lnTo>
                            <a:pt x="561710" y="64240"/>
                          </a:lnTo>
                          <a:lnTo>
                            <a:pt x="561226" y="65269"/>
                          </a:lnTo>
                          <a:lnTo>
                            <a:pt x="560198" y="66297"/>
                          </a:lnTo>
                          <a:lnTo>
                            <a:pt x="560742" y="66781"/>
                          </a:lnTo>
                          <a:lnTo>
                            <a:pt x="561286" y="67809"/>
                          </a:lnTo>
                          <a:lnTo>
                            <a:pt x="562315" y="68354"/>
                          </a:lnTo>
                          <a:lnTo>
                            <a:pt x="563827" y="68838"/>
                          </a:lnTo>
                          <a:lnTo>
                            <a:pt x="565400" y="68838"/>
                          </a:lnTo>
                          <a:lnTo>
                            <a:pt x="566428" y="69322"/>
                          </a:lnTo>
                          <a:lnTo>
                            <a:pt x="566912" y="69866"/>
                          </a:lnTo>
                          <a:lnTo>
                            <a:pt x="567396" y="69866"/>
                          </a:lnTo>
                          <a:lnTo>
                            <a:pt x="568424" y="69322"/>
                          </a:lnTo>
                          <a:lnTo>
                            <a:pt x="569453" y="68293"/>
                          </a:lnTo>
                          <a:lnTo>
                            <a:pt x="569997" y="68293"/>
                          </a:lnTo>
                          <a:lnTo>
                            <a:pt x="570481" y="68777"/>
                          </a:lnTo>
                          <a:lnTo>
                            <a:pt x="571509" y="70289"/>
                          </a:lnTo>
                          <a:lnTo>
                            <a:pt x="573021" y="70289"/>
                          </a:lnTo>
                          <a:lnTo>
                            <a:pt x="574050" y="70834"/>
                          </a:lnTo>
                          <a:lnTo>
                            <a:pt x="576107" y="72891"/>
                          </a:lnTo>
                          <a:lnTo>
                            <a:pt x="586874" y="84686"/>
                          </a:lnTo>
                          <a:lnTo>
                            <a:pt x="599214" y="80089"/>
                          </a:lnTo>
                          <a:lnTo>
                            <a:pt x="616151" y="79060"/>
                          </a:lnTo>
                          <a:lnTo>
                            <a:pt x="628491" y="81601"/>
                          </a:lnTo>
                          <a:lnTo>
                            <a:pt x="631031" y="86743"/>
                          </a:lnTo>
                          <a:lnTo>
                            <a:pt x="632604" y="98538"/>
                          </a:lnTo>
                          <a:lnTo>
                            <a:pt x="642343" y="101623"/>
                          </a:lnTo>
                          <a:lnTo>
                            <a:pt x="644884" y="106765"/>
                          </a:lnTo>
                          <a:lnTo>
                            <a:pt x="647424" y="109850"/>
                          </a:lnTo>
                          <a:lnTo>
                            <a:pt x="659764" y="127271"/>
                          </a:lnTo>
                          <a:lnTo>
                            <a:pt x="671560" y="133441"/>
                          </a:lnTo>
                          <a:lnTo>
                            <a:pt x="671076" y="134469"/>
                          </a:lnTo>
                          <a:lnTo>
                            <a:pt x="671560" y="137010"/>
                          </a:lnTo>
                          <a:lnTo>
                            <a:pt x="671560" y="138038"/>
                          </a:lnTo>
                          <a:lnTo>
                            <a:pt x="671076" y="138522"/>
                          </a:lnTo>
                          <a:lnTo>
                            <a:pt x="671076" y="139066"/>
                          </a:lnTo>
                          <a:lnTo>
                            <a:pt x="670531" y="139066"/>
                          </a:lnTo>
                          <a:lnTo>
                            <a:pt x="670531" y="140095"/>
                          </a:lnTo>
                          <a:lnTo>
                            <a:pt x="669987" y="140095"/>
                          </a:lnTo>
                          <a:lnTo>
                            <a:pt x="669987" y="140579"/>
                          </a:lnTo>
                          <a:lnTo>
                            <a:pt x="669503" y="141063"/>
                          </a:lnTo>
                          <a:lnTo>
                            <a:pt x="669503" y="143119"/>
                          </a:lnTo>
                          <a:cubicBezTo>
                            <a:pt x="670834" y="142877"/>
                            <a:pt x="671681" y="144390"/>
                            <a:pt x="672588" y="145176"/>
                          </a:cubicBezTo>
                          <a:lnTo>
                            <a:pt x="672044" y="145660"/>
                          </a:lnTo>
                          <a:lnTo>
                            <a:pt x="672044" y="146205"/>
                          </a:lnTo>
                          <a:lnTo>
                            <a:pt x="671015" y="146688"/>
                          </a:lnTo>
                          <a:lnTo>
                            <a:pt x="669987" y="146688"/>
                          </a:lnTo>
                          <a:lnTo>
                            <a:pt x="669503" y="147233"/>
                          </a:lnTo>
                          <a:lnTo>
                            <a:pt x="669503" y="149773"/>
                          </a:lnTo>
                          <a:lnTo>
                            <a:pt x="669019" y="150257"/>
                          </a:lnTo>
                          <a:lnTo>
                            <a:pt x="669019" y="151285"/>
                          </a:lnTo>
                          <a:lnTo>
                            <a:pt x="668475" y="151285"/>
                          </a:lnTo>
                          <a:lnTo>
                            <a:pt x="667991" y="151830"/>
                          </a:lnTo>
                          <a:lnTo>
                            <a:pt x="667991" y="152314"/>
                          </a:lnTo>
                          <a:lnTo>
                            <a:pt x="668475" y="152314"/>
                          </a:lnTo>
                          <a:lnTo>
                            <a:pt x="668475" y="153342"/>
                          </a:lnTo>
                          <a:lnTo>
                            <a:pt x="669503" y="154371"/>
                          </a:lnTo>
                          <a:lnTo>
                            <a:pt x="669019" y="157456"/>
                          </a:lnTo>
                          <a:lnTo>
                            <a:pt x="668475" y="157456"/>
                          </a:lnTo>
                          <a:lnTo>
                            <a:pt x="667446" y="156911"/>
                          </a:lnTo>
                          <a:lnTo>
                            <a:pt x="664845" y="157456"/>
                          </a:lnTo>
                          <a:lnTo>
                            <a:pt x="662789" y="157456"/>
                          </a:lnTo>
                          <a:lnTo>
                            <a:pt x="660732" y="155399"/>
                          </a:lnTo>
                          <a:lnTo>
                            <a:pt x="659220" y="154855"/>
                          </a:lnTo>
                          <a:lnTo>
                            <a:pt x="657163" y="155883"/>
                          </a:lnTo>
                          <a:lnTo>
                            <a:pt x="657707" y="159452"/>
                          </a:lnTo>
                          <a:lnTo>
                            <a:pt x="658252" y="159452"/>
                          </a:lnTo>
                          <a:lnTo>
                            <a:pt x="658252" y="161992"/>
                          </a:lnTo>
                          <a:lnTo>
                            <a:pt x="659280" y="168162"/>
                          </a:lnTo>
                          <a:lnTo>
                            <a:pt x="660309" y="175360"/>
                          </a:lnTo>
                          <a:lnTo>
                            <a:pt x="625406" y="171247"/>
                          </a:lnTo>
                          <a:lnTo>
                            <a:pt x="622321" y="172276"/>
                          </a:lnTo>
                          <a:lnTo>
                            <a:pt x="618752" y="176873"/>
                          </a:lnTo>
                          <a:lnTo>
                            <a:pt x="618752" y="183527"/>
                          </a:lnTo>
                          <a:lnTo>
                            <a:pt x="619296" y="184011"/>
                          </a:lnTo>
                          <a:lnTo>
                            <a:pt x="619296" y="185583"/>
                          </a:lnTo>
                          <a:lnTo>
                            <a:pt x="618752" y="186067"/>
                          </a:lnTo>
                          <a:lnTo>
                            <a:pt x="618752" y="190180"/>
                          </a:lnTo>
                          <a:lnTo>
                            <a:pt x="620325" y="191693"/>
                          </a:lnTo>
                          <a:lnTo>
                            <a:pt x="618268" y="192177"/>
                          </a:lnTo>
                          <a:lnTo>
                            <a:pt x="618268" y="194778"/>
                          </a:lnTo>
                          <a:lnTo>
                            <a:pt x="618752" y="194778"/>
                          </a:lnTo>
                          <a:lnTo>
                            <a:pt x="618752" y="195806"/>
                          </a:lnTo>
                          <a:lnTo>
                            <a:pt x="618268" y="196290"/>
                          </a:lnTo>
                          <a:lnTo>
                            <a:pt x="618268" y="198347"/>
                          </a:lnTo>
                          <a:lnTo>
                            <a:pt x="619296" y="198831"/>
                          </a:lnTo>
                          <a:lnTo>
                            <a:pt x="619841" y="199859"/>
                          </a:lnTo>
                          <a:lnTo>
                            <a:pt x="619296" y="200887"/>
                          </a:lnTo>
                          <a:lnTo>
                            <a:pt x="618268" y="201371"/>
                          </a:lnTo>
                          <a:lnTo>
                            <a:pt x="617784" y="204456"/>
                          </a:lnTo>
                          <a:lnTo>
                            <a:pt x="619296" y="205485"/>
                          </a:lnTo>
                          <a:lnTo>
                            <a:pt x="619296" y="206513"/>
                          </a:lnTo>
                          <a:lnTo>
                            <a:pt x="623894" y="207541"/>
                          </a:lnTo>
                          <a:lnTo>
                            <a:pt x="625950" y="205969"/>
                          </a:lnTo>
                          <a:lnTo>
                            <a:pt x="626495" y="207541"/>
                          </a:lnTo>
                          <a:lnTo>
                            <a:pt x="627523" y="207541"/>
                          </a:lnTo>
                          <a:lnTo>
                            <a:pt x="628007" y="208570"/>
                          </a:lnTo>
                          <a:lnTo>
                            <a:pt x="636234" y="211110"/>
                          </a:lnTo>
                          <a:lnTo>
                            <a:pt x="643916" y="213167"/>
                          </a:lnTo>
                          <a:lnTo>
                            <a:pt x="646456" y="215768"/>
                          </a:lnTo>
                          <a:lnTo>
                            <a:pt x="638774" y="220910"/>
                          </a:lnTo>
                          <a:lnTo>
                            <a:pt x="637746" y="220365"/>
                          </a:lnTo>
                          <a:lnTo>
                            <a:pt x="636717" y="220365"/>
                          </a:lnTo>
                          <a:lnTo>
                            <a:pt x="635689" y="222966"/>
                          </a:lnTo>
                          <a:lnTo>
                            <a:pt x="634661" y="222966"/>
                          </a:lnTo>
                          <a:lnTo>
                            <a:pt x="622321" y="246073"/>
                          </a:lnTo>
                          <a:lnTo>
                            <a:pt x="620809" y="247585"/>
                          </a:lnTo>
                          <a:lnTo>
                            <a:pt x="629519" y="259381"/>
                          </a:lnTo>
                          <a:lnTo>
                            <a:pt x="645428" y="274262"/>
                          </a:lnTo>
                          <a:lnTo>
                            <a:pt x="644884" y="275290"/>
                          </a:lnTo>
                          <a:lnTo>
                            <a:pt x="645912" y="275774"/>
                          </a:lnTo>
                          <a:lnTo>
                            <a:pt x="646396" y="275774"/>
                          </a:lnTo>
                          <a:lnTo>
                            <a:pt x="647424" y="276318"/>
                          </a:lnTo>
                          <a:lnTo>
                            <a:pt x="647424" y="275774"/>
                          </a:lnTo>
                          <a:cubicBezTo>
                            <a:pt x="651961" y="280008"/>
                            <a:pt x="653534" y="285997"/>
                            <a:pt x="657163" y="291138"/>
                          </a:cubicBezTo>
                          <a:lnTo>
                            <a:pt x="657707" y="286541"/>
                          </a:lnTo>
                          <a:lnTo>
                            <a:pt x="657163" y="285513"/>
                          </a:lnTo>
                          <a:lnTo>
                            <a:pt x="658191" y="281399"/>
                          </a:lnTo>
                          <a:lnTo>
                            <a:pt x="660248" y="281399"/>
                          </a:lnTo>
                          <a:lnTo>
                            <a:pt x="664845" y="283456"/>
                          </a:lnTo>
                          <a:lnTo>
                            <a:pt x="675129" y="287570"/>
                          </a:lnTo>
                          <a:lnTo>
                            <a:pt x="690009" y="279343"/>
                          </a:lnTo>
                          <a:lnTo>
                            <a:pt x="699748" y="274746"/>
                          </a:lnTo>
                          <a:lnTo>
                            <a:pt x="707430" y="271661"/>
                          </a:lnTo>
                          <a:lnTo>
                            <a:pt x="707914" y="272144"/>
                          </a:lnTo>
                          <a:lnTo>
                            <a:pt x="709971" y="271661"/>
                          </a:lnTo>
                          <a:lnTo>
                            <a:pt x="709487" y="270632"/>
                          </a:lnTo>
                          <a:lnTo>
                            <a:pt x="710999" y="270088"/>
                          </a:lnTo>
                          <a:lnTo>
                            <a:pt x="711483" y="270632"/>
                          </a:lnTo>
                          <a:lnTo>
                            <a:pt x="714568" y="269604"/>
                          </a:lnTo>
                          <a:lnTo>
                            <a:pt x="722795" y="271661"/>
                          </a:lnTo>
                          <a:lnTo>
                            <a:pt x="725335" y="270632"/>
                          </a:lnTo>
                          <a:lnTo>
                            <a:pt x="725880" y="272689"/>
                          </a:lnTo>
                          <a:lnTo>
                            <a:pt x="729449" y="273717"/>
                          </a:lnTo>
                          <a:lnTo>
                            <a:pt x="729449" y="274746"/>
                          </a:lnTo>
                          <a:lnTo>
                            <a:pt x="728420" y="275774"/>
                          </a:lnTo>
                          <a:lnTo>
                            <a:pt x="729449" y="276318"/>
                          </a:lnTo>
                          <a:lnTo>
                            <a:pt x="728420" y="284545"/>
                          </a:lnTo>
                          <a:lnTo>
                            <a:pt x="737675" y="290715"/>
                          </a:lnTo>
                          <a:lnTo>
                            <a:pt x="740276" y="299970"/>
                          </a:lnTo>
                          <a:lnTo>
                            <a:pt x="751588" y="307168"/>
                          </a:lnTo>
                          <a:lnTo>
                            <a:pt x="756185" y="306684"/>
                          </a:lnTo>
                          <a:lnTo>
                            <a:pt x="767497" y="308197"/>
                          </a:lnTo>
                          <a:lnTo>
                            <a:pt x="784434" y="315879"/>
                          </a:lnTo>
                          <a:lnTo>
                            <a:pt x="781349" y="323561"/>
                          </a:lnTo>
                          <a:lnTo>
                            <a:pt x="783890" y="330759"/>
                          </a:lnTo>
                          <a:lnTo>
                            <a:pt x="783890" y="332332"/>
                          </a:lnTo>
                          <a:lnTo>
                            <a:pt x="785402" y="332816"/>
                          </a:lnTo>
                          <a:lnTo>
                            <a:pt x="794112" y="328703"/>
                          </a:lnTo>
                          <a:lnTo>
                            <a:pt x="803367" y="335356"/>
                          </a:lnTo>
                          <a:lnTo>
                            <a:pt x="803851" y="337413"/>
                          </a:lnTo>
                          <a:lnTo>
                            <a:pt x="804880" y="336385"/>
                          </a:lnTo>
                          <a:lnTo>
                            <a:pt x="810505" y="335901"/>
                          </a:lnTo>
                          <a:lnTo>
                            <a:pt x="820788" y="335901"/>
                          </a:lnTo>
                          <a:lnTo>
                            <a:pt x="820788" y="335356"/>
                          </a:lnTo>
                          <a:lnTo>
                            <a:pt x="819760" y="334873"/>
                          </a:lnTo>
                          <a:lnTo>
                            <a:pt x="819760" y="333844"/>
                          </a:lnTo>
                          <a:lnTo>
                            <a:pt x="821817" y="334328"/>
                          </a:lnTo>
                          <a:lnTo>
                            <a:pt x="821817" y="335901"/>
                          </a:lnTo>
                          <a:lnTo>
                            <a:pt x="822845" y="335901"/>
                          </a:lnTo>
                          <a:lnTo>
                            <a:pt x="825930" y="335356"/>
                          </a:lnTo>
                          <a:lnTo>
                            <a:pt x="841839" y="339470"/>
                          </a:lnTo>
                          <a:lnTo>
                            <a:pt x="842323" y="338926"/>
                          </a:lnTo>
                          <a:lnTo>
                            <a:pt x="842323" y="337897"/>
                          </a:lnTo>
                          <a:lnTo>
                            <a:pt x="842867" y="337897"/>
                          </a:lnTo>
                          <a:lnTo>
                            <a:pt x="842867" y="338441"/>
                          </a:lnTo>
                          <a:lnTo>
                            <a:pt x="843412" y="338441"/>
                          </a:lnTo>
                          <a:lnTo>
                            <a:pt x="843412" y="337897"/>
                          </a:lnTo>
                          <a:lnTo>
                            <a:pt x="844440" y="337897"/>
                          </a:lnTo>
                          <a:lnTo>
                            <a:pt x="844440" y="338441"/>
                          </a:lnTo>
                          <a:lnTo>
                            <a:pt x="845952" y="339470"/>
                          </a:lnTo>
                          <a:lnTo>
                            <a:pt x="849037" y="340982"/>
                          </a:lnTo>
                          <a:lnTo>
                            <a:pt x="853151" y="340982"/>
                          </a:lnTo>
                          <a:lnTo>
                            <a:pt x="849582" y="346124"/>
                          </a:lnTo>
                          <a:lnTo>
                            <a:pt x="841355" y="360520"/>
                          </a:lnTo>
                          <a:lnTo>
                            <a:pt x="858292" y="369231"/>
                          </a:lnTo>
                          <a:lnTo>
                            <a:pt x="853695" y="382055"/>
                          </a:lnTo>
                          <a:lnTo>
                            <a:pt x="847041" y="389737"/>
                          </a:lnTo>
                          <a:lnTo>
                            <a:pt x="846497" y="400020"/>
                          </a:lnTo>
                          <a:lnTo>
                            <a:pt x="832161" y="400504"/>
                          </a:lnTo>
                          <a:lnTo>
                            <a:pt x="832644" y="402077"/>
                          </a:lnTo>
                          <a:lnTo>
                            <a:pt x="838270" y="412360"/>
                          </a:lnTo>
                          <a:lnTo>
                            <a:pt x="838270" y="414417"/>
                          </a:lnTo>
                          <a:lnTo>
                            <a:pt x="834701" y="415929"/>
                          </a:lnTo>
                          <a:lnTo>
                            <a:pt x="834701" y="416474"/>
                          </a:lnTo>
                          <a:lnTo>
                            <a:pt x="833673" y="417502"/>
                          </a:lnTo>
                          <a:lnTo>
                            <a:pt x="834217" y="417986"/>
                          </a:lnTo>
                          <a:lnTo>
                            <a:pt x="834701" y="419014"/>
                          </a:lnTo>
                          <a:lnTo>
                            <a:pt x="835185" y="419014"/>
                          </a:lnTo>
                          <a:lnTo>
                            <a:pt x="835185" y="420526"/>
                          </a:lnTo>
                          <a:lnTo>
                            <a:pt x="836213" y="421555"/>
                          </a:lnTo>
                          <a:lnTo>
                            <a:pt x="836213" y="422583"/>
                          </a:lnTo>
                          <a:lnTo>
                            <a:pt x="836697" y="422099"/>
                          </a:lnTo>
                          <a:lnTo>
                            <a:pt x="837726" y="423127"/>
                          </a:lnTo>
                          <a:lnTo>
                            <a:pt x="839238" y="432382"/>
                          </a:lnTo>
                          <a:lnTo>
                            <a:pt x="837726" y="434984"/>
                          </a:lnTo>
                          <a:lnTo>
                            <a:pt x="834641" y="437040"/>
                          </a:lnTo>
                          <a:lnTo>
                            <a:pt x="827987" y="442666"/>
                          </a:lnTo>
                          <a:lnTo>
                            <a:pt x="823389" y="440125"/>
                          </a:lnTo>
                          <a:lnTo>
                            <a:pt x="796169" y="441637"/>
                          </a:lnTo>
                          <a:lnTo>
                            <a:pt x="786430" y="452949"/>
                          </a:lnTo>
                          <a:lnTo>
                            <a:pt x="787942" y="458090"/>
                          </a:lnTo>
                          <a:lnTo>
                            <a:pt x="781772" y="466317"/>
                          </a:lnTo>
                          <a:lnTo>
                            <a:pt x="780260" y="466862"/>
                          </a:lnTo>
                          <a:lnTo>
                            <a:pt x="780260" y="467346"/>
                          </a:lnTo>
                          <a:lnTo>
                            <a:pt x="810021" y="468918"/>
                          </a:lnTo>
                          <a:lnTo>
                            <a:pt x="811533" y="481259"/>
                          </a:lnTo>
                          <a:lnTo>
                            <a:pt x="812562" y="482286"/>
                          </a:lnTo>
                          <a:lnTo>
                            <a:pt x="812078" y="482771"/>
                          </a:lnTo>
                          <a:lnTo>
                            <a:pt x="808509" y="498195"/>
                          </a:lnTo>
                          <a:lnTo>
                            <a:pt x="809537" y="506422"/>
                          </a:lnTo>
                          <a:lnTo>
                            <a:pt x="809537" y="508963"/>
                          </a:lnTo>
                          <a:lnTo>
                            <a:pt x="810082" y="509446"/>
                          </a:lnTo>
                          <a:lnTo>
                            <a:pt x="808569" y="510475"/>
                          </a:lnTo>
                          <a:lnTo>
                            <a:pt x="806997" y="510475"/>
                          </a:lnTo>
                          <a:lnTo>
                            <a:pt x="804940" y="508963"/>
                          </a:lnTo>
                          <a:lnTo>
                            <a:pt x="793628" y="519730"/>
                          </a:lnTo>
                          <a:lnTo>
                            <a:pt x="788003" y="520274"/>
                          </a:lnTo>
                          <a:lnTo>
                            <a:pt x="787458" y="525900"/>
                          </a:lnTo>
                          <a:lnTo>
                            <a:pt x="790060" y="526928"/>
                          </a:lnTo>
                          <a:lnTo>
                            <a:pt x="790543" y="528985"/>
                          </a:lnTo>
                          <a:lnTo>
                            <a:pt x="790060" y="537695"/>
                          </a:lnTo>
                          <a:lnTo>
                            <a:pt x="790543" y="540781"/>
                          </a:lnTo>
                          <a:lnTo>
                            <a:pt x="788487" y="545922"/>
                          </a:lnTo>
                          <a:lnTo>
                            <a:pt x="788003" y="546466"/>
                          </a:lnTo>
                          <a:lnTo>
                            <a:pt x="788487" y="556206"/>
                          </a:lnTo>
                          <a:lnTo>
                            <a:pt x="786975" y="560319"/>
                          </a:lnTo>
                          <a:lnTo>
                            <a:pt x="783890" y="562860"/>
                          </a:lnTo>
                          <a:lnTo>
                            <a:pt x="779292" y="565400"/>
                          </a:lnTo>
                          <a:lnTo>
                            <a:pt x="776207" y="566428"/>
                          </a:lnTo>
                          <a:lnTo>
                            <a:pt x="774695" y="568485"/>
                          </a:lnTo>
                          <a:lnTo>
                            <a:pt x="773667" y="568485"/>
                          </a:lnTo>
                          <a:lnTo>
                            <a:pt x="771066" y="564372"/>
                          </a:lnTo>
                          <a:lnTo>
                            <a:pt x="769553" y="562315"/>
                          </a:lnTo>
                          <a:lnTo>
                            <a:pt x="766952" y="565400"/>
                          </a:lnTo>
                          <a:lnTo>
                            <a:pt x="763383" y="569513"/>
                          </a:lnTo>
                          <a:lnTo>
                            <a:pt x="762355" y="569513"/>
                          </a:lnTo>
                          <a:lnTo>
                            <a:pt x="760298" y="573082"/>
                          </a:lnTo>
                          <a:lnTo>
                            <a:pt x="759270" y="574594"/>
                          </a:lnTo>
                          <a:lnTo>
                            <a:pt x="754673" y="574594"/>
                          </a:lnTo>
                          <a:lnTo>
                            <a:pt x="753645" y="582821"/>
                          </a:lnTo>
                          <a:lnTo>
                            <a:pt x="753100" y="590019"/>
                          </a:lnTo>
                          <a:lnTo>
                            <a:pt x="751043" y="588507"/>
                          </a:lnTo>
                          <a:lnTo>
                            <a:pt x="751043" y="581853"/>
                          </a:lnTo>
                          <a:lnTo>
                            <a:pt x="749531" y="581853"/>
                          </a:lnTo>
                          <a:lnTo>
                            <a:pt x="748987" y="588023"/>
                          </a:lnTo>
                          <a:lnTo>
                            <a:pt x="747959" y="588023"/>
                          </a:lnTo>
                          <a:lnTo>
                            <a:pt x="746930" y="586451"/>
                          </a:lnTo>
                          <a:lnTo>
                            <a:pt x="745418" y="586451"/>
                          </a:lnTo>
                          <a:lnTo>
                            <a:pt x="744390" y="584939"/>
                          </a:lnTo>
                          <a:lnTo>
                            <a:pt x="742333" y="584939"/>
                          </a:lnTo>
                          <a:lnTo>
                            <a:pt x="742817" y="585422"/>
                          </a:lnTo>
                          <a:lnTo>
                            <a:pt x="740276" y="589535"/>
                          </a:lnTo>
                          <a:lnTo>
                            <a:pt x="740276" y="590019"/>
                          </a:lnTo>
                          <a:lnTo>
                            <a:pt x="740821" y="590019"/>
                          </a:lnTo>
                          <a:lnTo>
                            <a:pt x="741849" y="591047"/>
                          </a:lnTo>
                          <a:lnTo>
                            <a:pt x="743361" y="591047"/>
                          </a:lnTo>
                          <a:lnTo>
                            <a:pt x="743906" y="591592"/>
                          </a:lnTo>
                          <a:lnTo>
                            <a:pt x="743906" y="594132"/>
                          </a:lnTo>
                          <a:lnTo>
                            <a:pt x="744934" y="594617"/>
                          </a:lnTo>
                          <a:lnTo>
                            <a:pt x="745962" y="594617"/>
                          </a:lnTo>
                          <a:lnTo>
                            <a:pt x="747475" y="595645"/>
                          </a:lnTo>
                          <a:lnTo>
                            <a:pt x="747475" y="595161"/>
                          </a:lnTo>
                          <a:lnTo>
                            <a:pt x="748019" y="595161"/>
                          </a:lnTo>
                          <a:lnTo>
                            <a:pt x="748503" y="596673"/>
                          </a:lnTo>
                          <a:lnTo>
                            <a:pt x="754673" y="600242"/>
                          </a:lnTo>
                          <a:lnTo>
                            <a:pt x="758242" y="604839"/>
                          </a:lnTo>
                          <a:lnTo>
                            <a:pt x="757213" y="605384"/>
                          </a:lnTo>
                          <a:lnTo>
                            <a:pt x="754612" y="605384"/>
                          </a:lnTo>
                          <a:lnTo>
                            <a:pt x="754068" y="606896"/>
                          </a:lnTo>
                          <a:lnTo>
                            <a:pt x="753584" y="608409"/>
                          </a:lnTo>
                          <a:lnTo>
                            <a:pt x="755096" y="615607"/>
                          </a:lnTo>
                          <a:lnTo>
                            <a:pt x="758181" y="621232"/>
                          </a:lnTo>
                          <a:lnTo>
                            <a:pt x="756125" y="622260"/>
                          </a:lnTo>
                          <a:lnTo>
                            <a:pt x="758181" y="627402"/>
                          </a:lnTo>
                          <a:lnTo>
                            <a:pt x="748926" y="631999"/>
                          </a:lnTo>
                          <a:lnTo>
                            <a:pt x="744813" y="633028"/>
                          </a:lnTo>
                          <a:lnTo>
                            <a:pt x="738159" y="627402"/>
                          </a:lnTo>
                          <a:lnTo>
                            <a:pt x="727392" y="625345"/>
                          </a:lnTo>
                          <a:lnTo>
                            <a:pt x="724307" y="627402"/>
                          </a:lnTo>
                          <a:lnTo>
                            <a:pt x="722250" y="627886"/>
                          </a:lnTo>
                          <a:lnTo>
                            <a:pt x="699687" y="643250"/>
                          </a:lnTo>
                          <a:lnTo>
                            <a:pt x="685351" y="645307"/>
                          </a:lnTo>
                          <a:lnTo>
                            <a:pt x="682266" y="646820"/>
                          </a:lnTo>
                          <a:lnTo>
                            <a:pt x="669926" y="644762"/>
                          </a:lnTo>
                          <a:lnTo>
                            <a:pt x="664301" y="656074"/>
                          </a:lnTo>
                          <a:lnTo>
                            <a:pt x="649965" y="640710"/>
                          </a:lnTo>
                          <a:lnTo>
                            <a:pt x="650993" y="635569"/>
                          </a:lnTo>
                          <a:lnTo>
                            <a:pt x="652021" y="633996"/>
                          </a:lnTo>
                          <a:lnTo>
                            <a:pt x="654078" y="631939"/>
                          </a:lnTo>
                          <a:lnTo>
                            <a:pt x="653534" y="630366"/>
                          </a:lnTo>
                          <a:lnTo>
                            <a:pt x="650993" y="630911"/>
                          </a:lnTo>
                          <a:lnTo>
                            <a:pt x="648392" y="629882"/>
                          </a:lnTo>
                          <a:lnTo>
                            <a:pt x="647364" y="629882"/>
                          </a:lnTo>
                          <a:lnTo>
                            <a:pt x="646335" y="630366"/>
                          </a:lnTo>
                          <a:lnTo>
                            <a:pt x="645307" y="630366"/>
                          </a:lnTo>
                          <a:lnTo>
                            <a:pt x="644279" y="631394"/>
                          </a:lnTo>
                          <a:lnTo>
                            <a:pt x="643250" y="632907"/>
                          </a:lnTo>
                          <a:lnTo>
                            <a:pt x="642222" y="635508"/>
                          </a:lnTo>
                          <a:lnTo>
                            <a:pt x="641194" y="635992"/>
                          </a:lnTo>
                          <a:lnTo>
                            <a:pt x="640649" y="635508"/>
                          </a:lnTo>
                          <a:cubicBezTo>
                            <a:pt x="638411" y="637564"/>
                            <a:pt x="637020" y="640589"/>
                            <a:pt x="637564" y="643735"/>
                          </a:cubicBezTo>
                          <a:lnTo>
                            <a:pt x="636536" y="644218"/>
                          </a:lnTo>
                          <a:lnTo>
                            <a:pt x="636536" y="646759"/>
                          </a:lnTo>
                          <a:lnTo>
                            <a:pt x="637020" y="647787"/>
                          </a:lnTo>
                          <a:lnTo>
                            <a:pt x="636536" y="648816"/>
                          </a:lnTo>
                          <a:lnTo>
                            <a:pt x="637564" y="649844"/>
                          </a:lnTo>
                          <a:lnTo>
                            <a:pt x="637020" y="651901"/>
                          </a:lnTo>
                          <a:lnTo>
                            <a:pt x="635508" y="651901"/>
                          </a:lnTo>
                          <a:lnTo>
                            <a:pt x="634963" y="651356"/>
                          </a:lnTo>
                          <a:cubicBezTo>
                            <a:pt x="630910" y="653957"/>
                            <a:pt x="624619" y="656619"/>
                            <a:pt x="622139" y="660067"/>
                          </a:cubicBezTo>
                          <a:lnTo>
                            <a:pt x="619599" y="660551"/>
                          </a:lnTo>
                          <a:lnTo>
                            <a:pt x="618570" y="661095"/>
                          </a:lnTo>
                          <a:lnTo>
                            <a:pt x="616514" y="661579"/>
                          </a:lnTo>
                          <a:lnTo>
                            <a:pt x="615485" y="662607"/>
                          </a:lnTo>
                          <a:lnTo>
                            <a:pt x="616030" y="663091"/>
                          </a:lnTo>
                          <a:lnTo>
                            <a:pt x="616030" y="664120"/>
                          </a:lnTo>
                          <a:lnTo>
                            <a:pt x="615485" y="664664"/>
                          </a:lnTo>
                          <a:lnTo>
                            <a:pt x="614457" y="664664"/>
                          </a:lnTo>
                          <a:cubicBezTo>
                            <a:pt x="613126" y="666358"/>
                            <a:pt x="611917" y="663938"/>
                            <a:pt x="610888" y="663091"/>
                          </a:cubicBezTo>
                          <a:lnTo>
                            <a:pt x="610404" y="663635"/>
                          </a:lnTo>
                          <a:lnTo>
                            <a:pt x="609376" y="663091"/>
                          </a:lnTo>
                          <a:lnTo>
                            <a:pt x="609920" y="670290"/>
                          </a:lnTo>
                          <a:lnTo>
                            <a:pt x="593528" y="683658"/>
                          </a:lnTo>
                          <a:lnTo>
                            <a:pt x="568364" y="688799"/>
                          </a:lnTo>
                          <a:lnTo>
                            <a:pt x="567335" y="685231"/>
                          </a:lnTo>
                          <a:lnTo>
                            <a:pt x="562738" y="689828"/>
                          </a:lnTo>
                          <a:lnTo>
                            <a:pt x="556568" y="682629"/>
                          </a:lnTo>
                          <a:lnTo>
                            <a:pt x="554028" y="680573"/>
                          </a:lnTo>
                          <a:lnTo>
                            <a:pt x="554512" y="680089"/>
                          </a:lnTo>
                          <a:lnTo>
                            <a:pt x="555540" y="679544"/>
                          </a:lnTo>
                          <a:lnTo>
                            <a:pt x="556568" y="677488"/>
                          </a:lnTo>
                          <a:lnTo>
                            <a:pt x="555056" y="676944"/>
                          </a:lnTo>
                          <a:lnTo>
                            <a:pt x="554512" y="674403"/>
                          </a:lnTo>
                          <a:lnTo>
                            <a:pt x="555056" y="673375"/>
                          </a:lnTo>
                          <a:lnTo>
                            <a:pt x="556568" y="672890"/>
                          </a:lnTo>
                          <a:lnTo>
                            <a:pt x="557597" y="670834"/>
                          </a:lnTo>
                          <a:cubicBezTo>
                            <a:pt x="559895" y="668414"/>
                            <a:pt x="562436" y="665692"/>
                            <a:pt x="565823" y="664664"/>
                          </a:cubicBezTo>
                          <a:lnTo>
                            <a:pt x="565823" y="663635"/>
                          </a:lnTo>
                          <a:lnTo>
                            <a:pt x="567335" y="663635"/>
                          </a:lnTo>
                          <a:lnTo>
                            <a:pt x="567880" y="662607"/>
                          </a:lnTo>
                          <a:lnTo>
                            <a:pt x="565823" y="662607"/>
                          </a:lnTo>
                          <a:lnTo>
                            <a:pt x="563283" y="663091"/>
                          </a:lnTo>
                          <a:lnTo>
                            <a:pt x="561226" y="664120"/>
                          </a:lnTo>
                          <a:lnTo>
                            <a:pt x="559169" y="664120"/>
                          </a:lnTo>
                          <a:lnTo>
                            <a:pt x="558141" y="664664"/>
                          </a:lnTo>
                          <a:lnTo>
                            <a:pt x="557113" y="666176"/>
                          </a:lnTo>
                          <a:lnTo>
                            <a:pt x="555600" y="666176"/>
                          </a:lnTo>
                          <a:lnTo>
                            <a:pt x="552515" y="663091"/>
                          </a:lnTo>
                          <a:lnTo>
                            <a:pt x="552999" y="661579"/>
                          </a:lnTo>
                          <a:lnTo>
                            <a:pt x="556084" y="660551"/>
                          </a:lnTo>
                          <a:lnTo>
                            <a:pt x="556084" y="658494"/>
                          </a:lnTo>
                          <a:lnTo>
                            <a:pt x="553544" y="659039"/>
                          </a:lnTo>
                          <a:lnTo>
                            <a:pt x="552031" y="660067"/>
                          </a:lnTo>
                          <a:lnTo>
                            <a:pt x="551487" y="660551"/>
                          </a:lnTo>
                          <a:lnTo>
                            <a:pt x="550943" y="660551"/>
                          </a:lnTo>
                          <a:lnTo>
                            <a:pt x="548886" y="661579"/>
                          </a:lnTo>
                          <a:lnTo>
                            <a:pt x="548402" y="663635"/>
                          </a:lnTo>
                          <a:lnTo>
                            <a:pt x="550943" y="664120"/>
                          </a:lnTo>
                          <a:lnTo>
                            <a:pt x="549914" y="667688"/>
                          </a:lnTo>
                          <a:lnTo>
                            <a:pt x="544289" y="673314"/>
                          </a:lnTo>
                          <a:lnTo>
                            <a:pt x="541688" y="674827"/>
                          </a:lnTo>
                          <a:lnTo>
                            <a:pt x="537574" y="674342"/>
                          </a:lnTo>
                          <a:lnTo>
                            <a:pt x="537091" y="672830"/>
                          </a:lnTo>
                          <a:lnTo>
                            <a:pt x="539631" y="670773"/>
                          </a:lnTo>
                          <a:lnTo>
                            <a:pt x="540115" y="669261"/>
                          </a:lnTo>
                          <a:lnTo>
                            <a:pt x="538058" y="667688"/>
                          </a:lnTo>
                          <a:lnTo>
                            <a:pt x="536546" y="664120"/>
                          </a:lnTo>
                          <a:lnTo>
                            <a:pt x="538603" y="663091"/>
                          </a:lnTo>
                          <a:lnTo>
                            <a:pt x="541688" y="662607"/>
                          </a:lnTo>
                          <a:lnTo>
                            <a:pt x="542232" y="661579"/>
                          </a:lnTo>
                          <a:cubicBezTo>
                            <a:pt x="531042" y="654381"/>
                            <a:pt x="524448" y="657707"/>
                            <a:pt x="516040" y="650811"/>
                          </a:cubicBezTo>
                          <a:lnTo>
                            <a:pt x="517068" y="647727"/>
                          </a:lnTo>
                          <a:lnTo>
                            <a:pt x="515496" y="646215"/>
                          </a:lnTo>
                          <a:lnTo>
                            <a:pt x="512955" y="645670"/>
                          </a:lnTo>
                          <a:lnTo>
                            <a:pt x="512411" y="645186"/>
                          </a:lnTo>
                          <a:lnTo>
                            <a:pt x="510898" y="644703"/>
                          </a:lnTo>
                          <a:lnTo>
                            <a:pt x="509870" y="643674"/>
                          </a:lnTo>
                          <a:lnTo>
                            <a:pt x="507269" y="639560"/>
                          </a:lnTo>
                          <a:lnTo>
                            <a:pt x="506241" y="634963"/>
                          </a:lnTo>
                          <a:lnTo>
                            <a:pt x="506725" y="631878"/>
                          </a:lnTo>
                          <a:cubicBezTo>
                            <a:pt x="517915" y="629277"/>
                            <a:pt x="512350" y="621535"/>
                            <a:pt x="507753" y="615425"/>
                          </a:cubicBezTo>
                          <a:lnTo>
                            <a:pt x="509265" y="613369"/>
                          </a:lnTo>
                          <a:lnTo>
                            <a:pt x="512834" y="610767"/>
                          </a:lnTo>
                          <a:lnTo>
                            <a:pt x="516403" y="605626"/>
                          </a:lnTo>
                          <a:lnTo>
                            <a:pt x="518944" y="601028"/>
                          </a:lnTo>
                          <a:cubicBezTo>
                            <a:pt x="521968" y="595947"/>
                            <a:pt x="524569" y="590564"/>
                            <a:pt x="529711" y="587177"/>
                          </a:cubicBezTo>
                          <a:lnTo>
                            <a:pt x="533280" y="585119"/>
                          </a:lnTo>
                          <a:lnTo>
                            <a:pt x="534308" y="583063"/>
                          </a:lnTo>
                          <a:lnTo>
                            <a:pt x="534308" y="580522"/>
                          </a:lnTo>
                          <a:lnTo>
                            <a:pt x="535336" y="578466"/>
                          </a:lnTo>
                          <a:cubicBezTo>
                            <a:pt x="535941" y="568666"/>
                            <a:pt x="535699" y="573929"/>
                            <a:pt x="541506" y="568183"/>
                          </a:cubicBezTo>
                          <a:lnTo>
                            <a:pt x="542535" y="569695"/>
                          </a:lnTo>
                          <a:lnTo>
                            <a:pt x="544591" y="568666"/>
                          </a:lnTo>
                          <a:lnTo>
                            <a:pt x="545075" y="566125"/>
                          </a:lnTo>
                          <a:lnTo>
                            <a:pt x="545075" y="563041"/>
                          </a:lnTo>
                          <a:lnTo>
                            <a:pt x="546648" y="559472"/>
                          </a:lnTo>
                          <a:lnTo>
                            <a:pt x="552273" y="558928"/>
                          </a:lnTo>
                          <a:lnTo>
                            <a:pt x="555358" y="559472"/>
                          </a:lnTo>
                          <a:cubicBezTo>
                            <a:pt x="559895" y="552274"/>
                            <a:pt x="564613" y="544894"/>
                            <a:pt x="567698" y="536909"/>
                          </a:cubicBezTo>
                          <a:lnTo>
                            <a:pt x="569211" y="532796"/>
                          </a:lnTo>
                          <a:lnTo>
                            <a:pt x="570239" y="527654"/>
                          </a:lnTo>
                          <a:lnTo>
                            <a:pt x="571812" y="523057"/>
                          </a:lnTo>
                          <a:lnTo>
                            <a:pt x="574352" y="518459"/>
                          </a:lnTo>
                          <a:lnTo>
                            <a:pt x="577437" y="517976"/>
                          </a:lnTo>
                          <a:lnTo>
                            <a:pt x="579494" y="515435"/>
                          </a:lnTo>
                          <a:lnTo>
                            <a:pt x="582035" y="512834"/>
                          </a:lnTo>
                          <a:lnTo>
                            <a:pt x="585603" y="509749"/>
                          </a:lnTo>
                          <a:lnTo>
                            <a:pt x="585119" y="508176"/>
                          </a:lnTo>
                          <a:lnTo>
                            <a:pt x="584091" y="508176"/>
                          </a:lnTo>
                          <a:lnTo>
                            <a:pt x="583547" y="507693"/>
                          </a:lnTo>
                          <a:lnTo>
                            <a:pt x="581490" y="505152"/>
                          </a:lnTo>
                          <a:lnTo>
                            <a:pt x="579917" y="504123"/>
                          </a:lnTo>
                          <a:lnTo>
                            <a:pt x="577377" y="504123"/>
                          </a:lnTo>
                          <a:lnTo>
                            <a:pt x="574292" y="505635"/>
                          </a:lnTo>
                          <a:lnTo>
                            <a:pt x="572235" y="508721"/>
                          </a:lnTo>
                          <a:lnTo>
                            <a:pt x="573808" y="509749"/>
                          </a:lnTo>
                          <a:lnTo>
                            <a:pt x="573808" y="513863"/>
                          </a:lnTo>
                          <a:lnTo>
                            <a:pt x="573263" y="513863"/>
                          </a:lnTo>
                          <a:lnTo>
                            <a:pt x="570662" y="516947"/>
                          </a:lnTo>
                          <a:lnTo>
                            <a:pt x="567577" y="519488"/>
                          </a:lnTo>
                          <a:lnTo>
                            <a:pt x="565521" y="520517"/>
                          </a:lnTo>
                          <a:lnTo>
                            <a:pt x="564009" y="522573"/>
                          </a:lnTo>
                          <a:lnTo>
                            <a:pt x="563464" y="526142"/>
                          </a:lnTo>
                          <a:lnTo>
                            <a:pt x="561952" y="530739"/>
                          </a:lnTo>
                          <a:lnTo>
                            <a:pt x="559411" y="531768"/>
                          </a:lnTo>
                          <a:lnTo>
                            <a:pt x="555842" y="533824"/>
                          </a:lnTo>
                          <a:lnTo>
                            <a:pt x="554814" y="533340"/>
                          </a:lnTo>
                          <a:lnTo>
                            <a:pt x="552273" y="529772"/>
                          </a:lnTo>
                          <a:lnTo>
                            <a:pt x="548160" y="530800"/>
                          </a:lnTo>
                          <a:lnTo>
                            <a:pt x="543563" y="534368"/>
                          </a:lnTo>
                          <a:lnTo>
                            <a:pt x="537393" y="536909"/>
                          </a:lnTo>
                          <a:lnTo>
                            <a:pt x="532251" y="538966"/>
                          </a:lnTo>
                          <a:lnTo>
                            <a:pt x="528138" y="540478"/>
                          </a:lnTo>
                          <a:lnTo>
                            <a:pt x="525597" y="541506"/>
                          </a:lnTo>
                          <a:lnTo>
                            <a:pt x="522512" y="544047"/>
                          </a:lnTo>
                          <a:lnTo>
                            <a:pt x="519427" y="544047"/>
                          </a:lnTo>
                          <a:lnTo>
                            <a:pt x="518399" y="546104"/>
                          </a:lnTo>
                          <a:lnTo>
                            <a:pt x="516887" y="547132"/>
                          </a:lnTo>
                          <a:lnTo>
                            <a:pt x="515858" y="544591"/>
                          </a:lnTo>
                          <a:lnTo>
                            <a:pt x="513802" y="544591"/>
                          </a:lnTo>
                          <a:lnTo>
                            <a:pt x="513802" y="545620"/>
                          </a:lnTo>
                          <a:lnTo>
                            <a:pt x="511745" y="547676"/>
                          </a:lnTo>
                          <a:lnTo>
                            <a:pt x="510172" y="550762"/>
                          </a:lnTo>
                          <a:lnTo>
                            <a:pt x="506059" y="550762"/>
                          </a:lnTo>
                          <a:lnTo>
                            <a:pt x="508600" y="552334"/>
                          </a:lnTo>
                          <a:lnTo>
                            <a:pt x="508116" y="554874"/>
                          </a:lnTo>
                          <a:lnTo>
                            <a:pt x="506059" y="557415"/>
                          </a:lnTo>
                          <a:lnTo>
                            <a:pt x="504002" y="559472"/>
                          </a:lnTo>
                          <a:lnTo>
                            <a:pt x="497832" y="564069"/>
                          </a:lnTo>
                          <a:lnTo>
                            <a:pt x="493235" y="568183"/>
                          </a:lnTo>
                          <a:lnTo>
                            <a:pt x="489122" y="571751"/>
                          </a:lnTo>
                          <a:lnTo>
                            <a:pt x="485553" y="573808"/>
                          </a:lnTo>
                          <a:lnTo>
                            <a:pt x="482468" y="574836"/>
                          </a:lnTo>
                          <a:lnTo>
                            <a:pt x="476842" y="576893"/>
                          </a:lnTo>
                          <a:lnTo>
                            <a:pt x="471701" y="577437"/>
                          </a:lnTo>
                          <a:lnTo>
                            <a:pt x="461417" y="581007"/>
                          </a:lnTo>
                          <a:lnTo>
                            <a:pt x="457304" y="581007"/>
                          </a:lnTo>
                          <a:lnTo>
                            <a:pt x="454764" y="580522"/>
                          </a:lnTo>
                          <a:lnTo>
                            <a:pt x="450166" y="579978"/>
                          </a:lnTo>
                          <a:lnTo>
                            <a:pt x="447626" y="579978"/>
                          </a:lnTo>
                          <a:lnTo>
                            <a:pt x="443513" y="581007"/>
                          </a:lnTo>
                          <a:cubicBezTo>
                            <a:pt x="421857" y="585604"/>
                            <a:pt x="437221" y="580885"/>
                            <a:pt x="419377" y="589233"/>
                          </a:cubicBezTo>
                          <a:cubicBezTo>
                            <a:pt x="411453" y="599577"/>
                            <a:pt x="407037" y="596915"/>
                            <a:pt x="395241" y="596915"/>
                          </a:cubicBezTo>
                          <a:cubicBezTo>
                            <a:pt x="399597" y="584213"/>
                            <a:pt x="398024" y="589596"/>
                            <a:pt x="407581" y="585604"/>
                          </a:cubicBezTo>
                          <a:lnTo>
                            <a:pt x="406553" y="583063"/>
                          </a:lnTo>
                          <a:cubicBezTo>
                            <a:pt x="413026" y="580220"/>
                            <a:pt x="423369" y="579131"/>
                            <a:pt x="427059" y="576409"/>
                          </a:cubicBezTo>
                          <a:lnTo>
                            <a:pt x="426031" y="575381"/>
                          </a:lnTo>
                          <a:lnTo>
                            <a:pt x="421918" y="577437"/>
                          </a:lnTo>
                          <a:lnTo>
                            <a:pt x="419377" y="577437"/>
                          </a:lnTo>
                          <a:lnTo>
                            <a:pt x="417865" y="575381"/>
                          </a:lnTo>
                          <a:lnTo>
                            <a:pt x="416836" y="573324"/>
                          </a:lnTo>
                          <a:lnTo>
                            <a:pt x="418409" y="570783"/>
                          </a:lnTo>
                          <a:lnTo>
                            <a:pt x="418893" y="568727"/>
                          </a:lnTo>
                          <a:lnTo>
                            <a:pt x="416836" y="568727"/>
                          </a:lnTo>
                          <a:lnTo>
                            <a:pt x="414780" y="569755"/>
                          </a:lnTo>
                          <a:lnTo>
                            <a:pt x="412723" y="568243"/>
                          </a:lnTo>
                          <a:lnTo>
                            <a:pt x="411211" y="565158"/>
                          </a:lnTo>
                          <a:lnTo>
                            <a:pt x="411695" y="563101"/>
                          </a:lnTo>
                          <a:lnTo>
                            <a:pt x="411695" y="561045"/>
                          </a:lnTo>
                          <a:lnTo>
                            <a:pt x="414780" y="559532"/>
                          </a:lnTo>
                          <a:lnTo>
                            <a:pt x="418349" y="557476"/>
                          </a:lnTo>
                          <a:lnTo>
                            <a:pt x="423490" y="552334"/>
                          </a:lnTo>
                          <a:lnTo>
                            <a:pt x="427059" y="550762"/>
                          </a:lnTo>
                          <a:lnTo>
                            <a:pt x="429116" y="551306"/>
                          </a:lnTo>
                          <a:lnTo>
                            <a:pt x="430689" y="552818"/>
                          </a:lnTo>
                          <a:lnTo>
                            <a:pt x="433774" y="553362"/>
                          </a:lnTo>
                          <a:lnTo>
                            <a:pt x="433229" y="552334"/>
                          </a:lnTo>
                          <a:lnTo>
                            <a:pt x="431173" y="550762"/>
                          </a:lnTo>
                          <a:lnTo>
                            <a:pt x="430144" y="548704"/>
                          </a:lnTo>
                          <a:lnTo>
                            <a:pt x="428088" y="547676"/>
                          </a:lnTo>
                          <a:lnTo>
                            <a:pt x="425002" y="549189"/>
                          </a:lnTo>
                          <a:lnTo>
                            <a:pt x="421918" y="551729"/>
                          </a:lnTo>
                          <a:lnTo>
                            <a:pt x="419861" y="553302"/>
                          </a:lnTo>
                          <a:lnTo>
                            <a:pt x="417260" y="555359"/>
                          </a:lnTo>
                          <a:lnTo>
                            <a:pt x="415748" y="557415"/>
                          </a:lnTo>
                          <a:lnTo>
                            <a:pt x="413147" y="557415"/>
                          </a:lnTo>
                          <a:lnTo>
                            <a:pt x="410062" y="560500"/>
                          </a:lnTo>
                          <a:lnTo>
                            <a:pt x="407460" y="562557"/>
                          </a:lnTo>
                          <a:lnTo>
                            <a:pt x="402863" y="561529"/>
                          </a:lnTo>
                          <a:lnTo>
                            <a:pt x="400807" y="563101"/>
                          </a:lnTo>
                          <a:lnTo>
                            <a:pt x="401835" y="565642"/>
                          </a:lnTo>
                          <a:lnTo>
                            <a:pt x="401835" y="567154"/>
                          </a:lnTo>
                          <a:lnTo>
                            <a:pt x="401351" y="567698"/>
                          </a:lnTo>
                          <a:lnTo>
                            <a:pt x="398750" y="568183"/>
                          </a:lnTo>
                          <a:lnTo>
                            <a:pt x="398750" y="566125"/>
                          </a:lnTo>
                          <a:lnTo>
                            <a:pt x="398266" y="563585"/>
                          </a:lnTo>
                          <a:lnTo>
                            <a:pt x="395181" y="566125"/>
                          </a:lnTo>
                          <a:lnTo>
                            <a:pt x="393669" y="568666"/>
                          </a:lnTo>
                          <a:lnTo>
                            <a:pt x="389555" y="571268"/>
                          </a:lnTo>
                          <a:lnTo>
                            <a:pt x="385442" y="567154"/>
                          </a:lnTo>
                          <a:lnTo>
                            <a:pt x="382357" y="567698"/>
                          </a:lnTo>
                          <a:lnTo>
                            <a:pt x="379817" y="565642"/>
                          </a:lnTo>
                          <a:lnTo>
                            <a:pt x="376248" y="563101"/>
                          </a:lnTo>
                          <a:lnTo>
                            <a:pt x="377276" y="560561"/>
                          </a:lnTo>
                          <a:lnTo>
                            <a:pt x="381389" y="560561"/>
                          </a:lnTo>
                          <a:lnTo>
                            <a:pt x="383930" y="558504"/>
                          </a:lnTo>
                          <a:lnTo>
                            <a:pt x="382902" y="557959"/>
                          </a:lnTo>
                          <a:lnTo>
                            <a:pt x="381389" y="555903"/>
                          </a:lnTo>
                          <a:cubicBezTo>
                            <a:pt x="383325" y="544834"/>
                            <a:pt x="395000" y="541749"/>
                            <a:pt x="396270" y="535880"/>
                          </a:cubicBezTo>
                          <a:lnTo>
                            <a:pt x="397843" y="533340"/>
                          </a:lnTo>
                          <a:lnTo>
                            <a:pt x="401411" y="530800"/>
                          </a:lnTo>
                          <a:lnTo>
                            <a:pt x="404496" y="528743"/>
                          </a:lnTo>
                          <a:lnTo>
                            <a:pt x="408065" y="524146"/>
                          </a:lnTo>
                          <a:lnTo>
                            <a:pt x="412179" y="519004"/>
                          </a:lnTo>
                          <a:lnTo>
                            <a:pt x="414235" y="516947"/>
                          </a:lnTo>
                          <a:lnTo>
                            <a:pt x="413207" y="514407"/>
                          </a:lnTo>
                          <a:lnTo>
                            <a:pt x="413207" y="509810"/>
                          </a:lnTo>
                          <a:lnTo>
                            <a:pt x="415264" y="507269"/>
                          </a:lnTo>
                          <a:lnTo>
                            <a:pt x="419377" y="507753"/>
                          </a:lnTo>
                          <a:lnTo>
                            <a:pt x="423490" y="505696"/>
                          </a:lnTo>
                          <a:lnTo>
                            <a:pt x="426575" y="502611"/>
                          </a:lnTo>
                          <a:lnTo>
                            <a:pt x="428632" y="498014"/>
                          </a:lnTo>
                          <a:lnTo>
                            <a:pt x="428632" y="494929"/>
                          </a:lnTo>
                          <a:lnTo>
                            <a:pt x="431717" y="492389"/>
                          </a:lnTo>
                          <a:lnTo>
                            <a:pt x="433774" y="489848"/>
                          </a:lnTo>
                          <a:lnTo>
                            <a:pt x="438371" y="483678"/>
                          </a:lnTo>
                          <a:lnTo>
                            <a:pt x="443996" y="476480"/>
                          </a:lnTo>
                          <a:lnTo>
                            <a:pt x="442424" y="475996"/>
                          </a:lnTo>
                          <a:lnTo>
                            <a:pt x="439339" y="476480"/>
                          </a:lnTo>
                          <a:lnTo>
                            <a:pt x="429600" y="488820"/>
                          </a:lnTo>
                          <a:lnTo>
                            <a:pt x="427543" y="489303"/>
                          </a:lnTo>
                          <a:lnTo>
                            <a:pt x="421918" y="492872"/>
                          </a:lnTo>
                          <a:lnTo>
                            <a:pt x="417804" y="490332"/>
                          </a:lnTo>
                          <a:lnTo>
                            <a:pt x="416231" y="489848"/>
                          </a:lnTo>
                          <a:lnTo>
                            <a:pt x="414719" y="487247"/>
                          </a:lnTo>
                          <a:lnTo>
                            <a:pt x="412179" y="486763"/>
                          </a:lnTo>
                          <a:lnTo>
                            <a:pt x="410666" y="487791"/>
                          </a:lnTo>
                          <a:lnTo>
                            <a:pt x="408065" y="488275"/>
                          </a:lnTo>
                          <a:lnTo>
                            <a:pt x="404496" y="487791"/>
                          </a:lnTo>
                          <a:lnTo>
                            <a:pt x="399899" y="487247"/>
                          </a:lnTo>
                          <a:lnTo>
                            <a:pt x="394758" y="487247"/>
                          </a:lnTo>
                          <a:cubicBezTo>
                            <a:pt x="381147" y="482408"/>
                            <a:pt x="394334" y="475028"/>
                            <a:pt x="398871" y="466197"/>
                          </a:cubicBezTo>
                          <a:lnTo>
                            <a:pt x="397843" y="464139"/>
                          </a:lnTo>
                          <a:lnTo>
                            <a:pt x="394758" y="464139"/>
                          </a:lnTo>
                          <a:lnTo>
                            <a:pt x="392217" y="464624"/>
                          </a:lnTo>
                          <a:lnTo>
                            <a:pt x="389616" y="467709"/>
                          </a:lnTo>
                          <a:lnTo>
                            <a:pt x="382962" y="467709"/>
                          </a:lnTo>
                          <a:lnTo>
                            <a:pt x="378849" y="469765"/>
                          </a:lnTo>
                          <a:lnTo>
                            <a:pt x="378304" y="469765"/>
                          </a:lnTo>
                          <a:lnTo>
                            <a:pt x="374735" y="471338"/>
                          </a:lnTo>
                          <a:lnTo>
                            <a:pt x="372195" y="471822"/>
                          </a:lnTo>
                          <a:lnTo>
                            <a:pt x="363484" y="473878"/>
                          </a:lnTo>
                          <a:lnTo>
                            <a:pt x="359371" y="476419"/>
                          </a:lnTo>
                          <a:lnTo>
                            <a:pt x="354774" y="476963"/>
                          </a:lnTo>
                          <a:lnTo>
                            <a:pt x="347091" y="478476"/>
                          </a:lnTo>
                          <a:lnTo>
                            <a:pt x="340438" y="479988"/>
                          </a:lnTo>
                          <a:lnTo>
                            <a:pt x="331727" y="481561"/>
                          </a:lnTo>
                          <a:lnTo>
                            <a:pt x="329670" y="479988"/>
                          </a:lnTo>
                          <a:lnTo>
                            <a:pt x="328158" y="479504"/>
                          </a:lnTo>
                          <a:lnTo>
                            <a:pt x="328642" y="477992"/>
                          </a:lnTo>
                          <a:lnTo>
                            <a:pt x="329126" y="477448"/>
                          </a:lnTo>
                          <a:lnTo>
                            <a:pt x="328098" y="475391"/>
                          </a:lnTo>
                          <a:lnTo>
                            <a:pt x="327553" y="472306"/>
                          </a:lnTo>
                          <a:lnTo>
                            <a:pt x="327553" y="471278"/>
                          </a:lnTo>
                          <a:lnTo>
                            <a:pt x="328098" y="467709"/>
                          </a:lnTo>
                          <a:lnTo>
                            <a:pt x="328098" y="467164"/>
                          </a:lnTo>
                          <a:lnTo>
                            <a:pt x="327553" y="466136"/>
                          </a:lnTo>
                          <a:lnTo>
                            <a:pt x="326041" y="466136"/>
                          </a:lnTo>
                          <a:lnTo>
                            <a:pt x="325013" y="466680"/>
                          </a:lnTo>
                          <a:cubicBezTo>
                            <a:pt x="323017" y="464805"/>
                            <a:pt x="320597" y="460329"/>
                            <a:pt x="318843" y="457969"/>
                          </a:cubicBezTo>
                          <a:lnTo>
                            <a:pt x="317330" y="456942"/>
                          </a:lnTo>
                          <a:lnTo>
                            <a:pt x="316302" y="455913"/>
                          </a:lnTo>
                          <a:lnTo>
                            <a:pt x="315274" y="455913"/>
                          </a:lnTo>
                          <a:lnTo>
                            <a:pt x="314245" y="454885"/>
                          </a:lnTo>
                          <a:lnTo>
                            <a:pt x="313217" y="451800"/>
                          </a:lnTo>
                          <a:lnTo>
                            <a:pt x="312189" y="449259"/>
                          </a:lnTo>
                          <a:lnTo>
                            <a:pt x="311160" y="448231"/>
                          </a:lnTo>
                          <a:lnTo>
                            <a:pt x="309648" y="447203"/>
                          </a:lnTo>
                          <a:lnTo>
                            <a:pt x="309104" y="445690"/>
                          </a:lnTo>
                          <a:lnTo>
                            <a:pt x="309104" y="443150"/>
                          </a:lnTo>
                          <a:lnTo>
                            <a:pt x="308075" y="442121"/>
                          </a:lnTo>
                          <a:lnTo>
                            <a:pt x="307047" y="441577"/>
                          </a:lnTo>
                          <a:lnTo>
                            <a:pt x="306019" y="440065"/>
                          </a:lnTo>
                          <a:lnTo>
                            <a:pt x="304990" y="439581"/>
                          </a:lnTo>
                          <a:lnTo>
                            <a:pt x="303478" y="439037"/>
                          </a:lnTo>
                          <a:lnTo>
                            <a:pt x="301422" y="440065"/>
                          </a:lnTo>
                          <a:lnTo>
                            <a:pt x="299909" y="440549"/>
                          </a:lnTo>
                          <a:lnTo>
                            <a:pt x="296824" y="441093"/>
                          </a:lnTo>
                          <a:lnTo>
                            <a:pt x="294223" y="441093"/>
                          </a:lnTo>
                          <a:lnTo>
                            <a:pt x="292711" y="441577"/>
                          </a:lnTo>
                          <a:lnTo>
                            <a:pt x="290654" y="442121"/>
                          </a:lnTo>
                          <a:lnTo>
                            <a:pt x="289626" y="441093"/>
                          </a:lnTo>
                          <a:lnTo>
                            <a:pt x="287025" y="440549"/>
                          </a:lnTo>
                          <a:lnTo>
                            <a:pt x="284968" y="441093"/>
                          </a:lnTo>
                          <a:lnTo>
                            <a:pt x="283456" y="442605"/>
                          </a:lnTo>
                          <a:lnTo>
                            <a:pt x="281944" y="442121"/>
                          </a:lnTo>
                          <a:lnTo>
                            <a:pt x="279887" y="440549"/>
                          </a:lnTo>
                          <a:lnTo>
                            <a:pt x="282488" y="438492"/>
                          </a:lnTo>
                          <a:lnTo>
                            <a:pt x="281460" y="436919"/>
                          </a:lnTo>
                          <a:lnTo>
                            <a:pt x="278375" y="438976"/>
                          </a:lnTo>
                          <a:lnTo>
                            <a:pt x="277347" y="438492"/>
                          </a:lnTo>
                          <a:lnTo>
                            <a:pt x="279403" y="436919"/>
                          </a:lnTo>
                          <a:lnTo>
                            <a:pt x="279403" y="435407"/>
                          </a:lnTo>
                          <a:lnTo>
                            <a:pt x="278919" y="434379"/>
                          </a:lnTo>
                          <a:lnTo>
                            <a:pt x="278919" y="432867"/>
                          </a:lnTo>
                          <a:lnTo>
                            <a:pt x="279403" y="431294"/>
                          </a:lnTo>
                          <a:lnTo>
                            <a:pt x="279948" y="430809"/>
                          </a:lnTo>
                          <a:lnTo>
                            <a:pt x="279948" y="427725"/>
                          </a:lnTo>
                          <a:lnTo>
                            <a:pt x="279403" y="427241"/>
                          </a:lnTo>
                          <a:lnTo>
                            <a:pt x="278375" y="427241"/>
                          </a:lnTo>
                          <a:lnTo>
                            <a:pt x="276863" y="428269"/>
                          </a:lnTo>
                          <a:lnTo>
                            <a:pt x="275834" y="429782"/>
                          </a:lnTo>
                          <a:lnTo>
                            <a:pt x="274806" y="431838"/>
                          </a:lnTo>
                          <a:lnTo>
                            <a:pt x="274262" y="431838"/>
                          </a:lnTo>
                          <a:lnTo>
                            <a:pt x="273778" y="432867"/>
                          </a:lnTo>
                          <a:lnTo>
                            <a:pt x="273294" y="433350"/>
                          </a:lnTo>
                          <a:lnTo>
                            <a:pt x="273294" y="434379"/>
                          </a:lnTo>
                          <a:lnTo>
                            <a:pt x="272749" y="435891"/>
                          </a:lnTo>
                          <a:lnTo>
                            <a:pt x="272205" y="436435"/>
                          </a:lnTo>
                          <a:lnTo>
                            <a:pt x="271177" y="435891"/>
                          </a:lnTo>
                          <a:lnTo>
                            <a:pt x="267608" y="436919"/>
                          </a:lnTo>
                          <a:lnTo>
                            <a:pt x="266095" y="435891"/>
                          </a:lnTo>
                          <a:lnTo>
                            <a:pt x="264039" y="434379"/>
                          </a:lnTo>
                          <a:lnTo>
                            <a:pt x="261438" y="432867"/>
                          </a:lnTo>
                          <a:lnTo>
                            <a:pt x="259381" y="430809"/>
                          </a:lnTo>
                          <a:lnTo>
                            <a:pt x="256840" y="430326"/>
                          </a:lnTo>
                          <a:lnTo>
                            <a:pt x="254784" y="429298"/>
                          </a:lnTo>
                          <a:lnTo>
                            <a:pt x="252183" y="428269"/>
                          </a:lnTo>
                          <a:lnTo>
                            <a:pt x="250670" y="427241"/>
                          </a:lnTo>
                          <a:lnTo>
                            <a:pt x="248130" y="426212"/>
                          </a:lnTo>
                          <a:lnTo>
                            <a:pt x="244561" y="424700"/>
                          </a:lnTo>
                          <a:lnTo>
                            <a:pt x="244077" y="423672"/>
                          </a:lnTo>
                          <a:lnTo>
                            <a:pt x="243533" y="421615"/>
                          </a:lnTo>
                          <a:lnTo>
                            <a:pt x="242504" y="418530"/>
                          </a:lnTo>
                          <a:lnTo>
                            <a:pt x="244561" y="416474"/>
                          </a:lnTo>
                          <a:lnTo>
                            <a:pt x="247646" y="415929"/>
                          </a:lnTo>
                          <a:lnTo>
                            <a:pt x="247646" y="415445"/>
                          </a:lnTo>
                          <a:lnTo>
                            <a:pt x="248130" y="412360"/>
                          </a:lnTo>
                          <a:lnTo>
                            <a:pt x="249158" y="411876"/>
                          </a:lnTo>
                          <a:lnTo>
                            <a:pt x="248614" y="409336"/>
                          </a:lnTo>
                          <a:lnTo>
                            <a:pt x="247585" y="406735"/>
                          </a:lnTo>
                          <a:lnTo>
                            <a:pt x="244984" y="406735"/>
                          </a:lnTo>
                          <a:lnTo>
                            <a:pt x="244500" y="408307"/>
                          </a:lnTo>
                          <a:lnTo>
                            <a:pt x="243472" y="408791"/>
                          </a:lnTo>
                          <a:lnTo>
                            <a:pt x="240387" y="407763"/>
                          </a:lnTo>
                          <a:lnTo>
                            <a:pt x="237786" y="406735"/>
                          </a:lnTo>
                          <a:lnTo>
                            <a:pt x="235729" y="403166"/>
                          </a:lnTo>
                          <a:lnTo>
                            <a:pt x="235729" y="398569"/>
                          </a:lnTo>
                          <a:lnTo>
                            <a:pt x="236758" y="396996"/>
                          </a:lnTo>
                          <a:lnTo>
                            <a:pt x="240327" y="392882"/>
                          </a:lnTo>
                          <a:lnTo>
                            <a:pt x="239782" y="391854"/>
                          </a:lnTo>
                          <a:lnTo>
                            <a:pt x="237726" y="392882"/>
                          </a:lnTo>
                          <a:lnTo>
                            <a:pt x="234641" y="395423"/>
                          </a:lnTo>
                          <a:lnTo>
                            <a:pt x="229499" y="396452"/>
                          </a:lnTo>
                          <a:lnTo>
                            <a:pt x="227442" y="395907"/>
                          </a:lnTo>
                          <a:lnTo>
                            <a:pt x="226898" y="393366"/>
                          </a:lnTo>
                          <a:lnTo>
                            <a:pt x="225870" y="391854"/>
                          </a:lnTo>
                          <a:lnTo>
                            <a:pt x="229439" y="388285"/>
                          </a:lnTo>
                          <a:lnTo>
                            <a:pt x="229922" y="386773"/>
                          </a:lnTo>
                          <a:lnTo>
                            <a:pt x="230467" y="384716"/>
                          </a:lnTo>
                          <a:lnTo>
                            <a:pt x="229922" y="383204"/>
                          </a:lnTo>
                          <a:lnTo>
                            <a:pt x="229439" y="381147"/>
                          </a:lnTo>
                          <a:lnTo>
                            <a:pt x="230467" y="378062"/>
                          </a:lnTo>
                          <a:lnTo>
                            <a:pt x="233007" y="376006"/>
                          </a:lnTo>
                          <a:lnTo>
                            <a:pt x="231979" y="376490"/>
                          </a:lnTo>
                          <a:lnTo>
                            <a:pt x="231495" y="374977"/>
                          </a:lnTo>
                          <a:lnTo>
                            <a:pt x="230467" y="372921"/>
                          </a:lnTo>
                          <a:lnTo>
                            <a:pt x="228955" y="373949"/>
                          </a:lnTo>
                          <a:lnTo>
                            <a:pt x="225386" y="376490"/>
                          </a:lnTo>
                          <a:lnTo>
                            <a:pt x="223813" y="377034"/>
                          </a:lnTo>
                          <a:lnTo>
                            <a:pt x="221272" y="377518"/>
                          </a:lnTo>
                          <a:lnTo>
                            <a:pt x="221272" y="377034"/>
                          </a:lnTo>
                          <a:lnTo>
                            <a:pt x="220244" y="374433"/>
                          </a:lnTo>
                          <a:lnTo>
                            <a:pt x="218187" y="374433"/>
                          </a:lnTo>
                          <a:lnTo>
                            <a:pt x="217643" y="372376"/>
                          </a:lnTo>
                          <a:lnTo>
                            <a:pt x="218187" y="369836"/>
                          </a:lnTo>
                          <a:lnTo>
                            <a:pt x="220244" y="367235"/>
                          </a:lnTo>
                          <a:lnTo>
                            <a:pt x="217703" y="366751"/>
                          </a:lnTo>
                          <a:lnTo>
                            <a:pt x="216191" y="365723"/>
                          </a:lnTo>
                          <a:lnTo>
                            <a:pt x="212622" y="365239"/>
                          </a:lnTo>
                          <a:lnTo>
                            <a:pt x="211050" y="365239"/>
                          </a:lnTo>
                          <a:lnTo>
                            <a:pt x="210566" y="367779"/>
                          </a:lnTo>
                          <a:lnTo>
                            <a:pt x="209537" y="370864"/>
                          </a:lnTo>
                          <a:lnTo>
                            <a:pt x="207481" y="373465"/>
                          </a:lnTo>
                          <a:lnTo>
                            <a:pt x="206997" y="374977"/>
                          </a:lnTo>
                          <a:lnTo>
                            <a:pt x="207481" y="375461"/>
                          </a:lnTo>
                          <a:lnTo>
                            <a:pt x="205968" y="377518"/>
                          </a:lnTo>
                          <a:lnTo>
                            <a:pt x="203912" y="376490"/>
                          </a:lnTo>
                          <a:lnTo>
                            <a:pt x="203912" y="373949"/>
                          </a:lnTo>
                          <a:lnTo>
                            <a:pt x="204396" y="372921"/>
                          </a:lnTo>
                          <a:lnTo>
                            <a:pt x="204940" y="371409"/>
                          </a:lnTo>
                          <a:lnTo>
                            <a:pt x="205484" y="369352"/>
                          </a:lnTo>
                          <a:lnTo>
                            <a:pt x="205968" y="368868"/>
                          </a:lnTo>
                          <a:lnTo>
                            <a:pt x="204396" y="368324"/>
                          </a:lnTo>
                          <a:lnTo>
                            <a:pt x="203367" y="367295"/>
                          </a:lnTo>
                          <a:lnTo>
                            <a:pt x="202823" y="365783"/>
                          </a:lnTo>
                          <a:lnTo>
                            <a:pt x="201311" y="365299"/>
                          </a:lnTo>
                          <a:lnTo>
                            <a:pt x="200282" y="367356"/>
                          </a:lnTo>
                          <a:lnTo>
                            <a:pt x="200766" y="369957"/>
                          </a:lnTo>
                          <a:lnTo>
                            <a:pt x="201795" y="372013"/>
                          </a:lnTo>
                          <a:lnTo>
                            <a:pt x="201795" y="375098"/>
                          </a:lnTo>
                          <a:lnTo>
                            <a:pt x="201250" y="376611"/>
                          </a:lnTo>
                          <a:lnTo>
                            <a:pt x="202278" y="378667"/>
                          </a:lnTo>
                          <a:lnTo>
                            <a:pt x="203851" y="380180"/>
                          </a:lnTo>
                          <a:lnTo>
                            <a:pt x="203851" y="381692"/>
                          </a:lnTo>
                          <a:lnTo>
                            <a:pt x="203367" y="384777"/>
                          </a:lnTo>
                          <a:lnTo>
                            <a:pt x="202339" y="387862"/>
                          </a:lnTo>
                          <a:lnTo>
                            <a:pt x="202339" y="388346"/>
                          </a:lnTo>
                          <a:lnTo>
                            <a:pt x="202883" y="390886"/>
                          </a:lnTo>
                          <a:lnTo>
                            <a:pt x="203428" y="395483"/>
                          </a:lnTo>
                          <a:lnTo>
                            <a:pt x="204456" y="396512"/>
                          </a:lnTo>
                          <a:lnTo>
                            <a:pt x="206029" y="395000"/>
                          </a:lnTo>
                          <a:lnTo>
                            <a:pt x="206029" y="397056"/>
                          </a:lnTo>
                          <a:lnTo>
                            <a:pt x="205545" y="398085"/>
                          </a:lnTo>
                          <a:lnTo>
                            <a:pt x="205545" y="400141"/>
                          </a:lnTo>
                          <a:lnTo>
                            <a:pt x="207057" y="401170"/>
                          </a:lnTo>
                          <a:lnTo>
                            <a:pt x="209114" y="404255"/>
                          </a:lnTo>
                          <a:lnTo>
                            <a:pt x="208086" y="405283"/>
                          </a:lnTo>
                          <a:lnTo>
                            <a:pt x="207057" y="405827"/>
                          </a:lnTo>
                          <a:lnTo>
                            <a:pt x="206029" y="407884"/>
                          </a:lnTo>
                          <a:lnTo>
                            <a:pt x="204456" y="410425"/>
                          </a:lnTo>
                          <a:lnTo>
                            <a:pt x="202944" y="409941"/>
                          </a:lnTo>
                          <a:lnTo>
                            <a:pt x="202399" y="408912"/>
                          </a:lnTo>
                          <a:lnTo>
                            <a:pt x="200887" y="407884"/>
                          </a:lnTo>
                          <a:lnTo>
                            <a:pt x="198831" y="406372"/>
                          </a:lnTo>
                          <a:lnTo>
                            <a:pt x="198347" y="405343"/>
                          </a:lnTo>
                          <a:lnTo>
                            <a:pt x="198347" y="403831"/>
                          </a:lnTo>
                          <a:lnTo>
                            <a:pt x="195806" y="401291"/>
                          </a:lnTo>
                          <a:lnTo>
                            <a:pt x="194778" y="401291"/>
                          </a:lnTo>
                          <a:lnTo>
                            <a:pt x="193749" y="400746"/>
                          </a:lnTo>
                          <a:lnTo>
                            <a:pt x="192721" y="399718"/>
                          </a:lnTo>
                          <a:lnTo>
                            <a:pt x="190664" y="399234"/>
                          </a:lnTo>
                          <a:lnTo>
                            <a:pt x="189636" y="398206"/>
                          </a:lnTo>
                          <a:lnTo>
                            <a:pt x="187579" y="398206"/>
                          </a:lnTo>
                          <a:lnTo>
                            <a:pt x="185523" y="397177"/>
                          </a:lnTo>
                          <a:lnTo>
                            <a:pt x="184010" y="396149"/>
                          </a:lnTo>
                          <a:lnTo>
                            <a:pt x="182982" y="397177"/>
                          </a:lnTo>
                          <a:lnTo>
                            <a:pt x="180926" y="400262"/>
                          </a:lnTo>
                          <a:lnTo>
                            <a:pt x="179413" y="401291"/>
                          </a:lnTo>
                          <a:lnTo>
                            <a:pt x="176812" y="401775"/>
                          </a:lnTo>
                          <a:lnTo>
                            <a:pt x="175300" y="400262"/>
                          </a:lnTo>
                          <a:lnTo>
                            <a:pt x="171187" y="400262"/>
                          </a:lnTo>
                          <a:lnTo>
                            <a:pt x="170703" y="398750"/>
                          </a:lnTo>
                          <a:lnTo>
                            <a:pt x="170158" y="399778"/>
                          </a:lnTo>
                          <a:lnTo>
                            <a:pt x="168646" y="401835"/>
                          </a:lnTo>
                          <a:lnTo>
                            <a:pt x="167134" y="402379"/>
                          </a:lnTo>
                          <a:lnTo>
                            <a:pt x="167134" y="406977"/>
                          </a:lnTo>
                          <a:lnTo>
                            <a:pt x="167618" y="410062"/>
                          </a:lnTo>
                          <a:lnTo>
                            <a:pt x="165561" y="411574"/>
                          </a:lnTo>
                          <a:lnTo>
                            <a:pt x="162476" y="411090"/>
                          </a:lnTo>
                          <a:lnTo>
                            <a:pt x="161992" y="409033"/>
                          </a:lnTo>
                          <a:lnTo>
                            <a:pt x="160964" y="408550"/>
                          </a:lnTo>
                          <a:lnTo>
                            <a:pt x="158423" y="406977"/>
                          </a:lnTo>
                          <a:lnTo>
                            <a:pt x="157395" y="404920"/>
                          </a:lnTo>
                          <a:lnTo>
                            <a:pt x="157395" y="403892"/>
                          </a:lnTo>
                          <a:lnTo>
                            <a:pt x="156850" y="402863"/>
                          </a:lnTo>
                          <a:lnTo>
                            <a:pt x="157395" y="400323"/>
                          </a:lnTo>
                          <a:lnTo>
                            <a:pt x="158423" y="398810"/>
                          </a:lnTo>
                          <a:lnTo>
                            <a:pt x="158907" y="397782"/>
                          </a:lnTo>
                          <a:lnTo>
                            <a:pt x="161992" y="397238"/>
                          </a:lnTo>
                          <a:lnTo>
                            <a:pt x="164049" y="396754"/>
                          </a:lnTo>
                          <a:lnTo>
                            <a:pt x="164049" y="395726"/>
                          </a:lnTo>
                          <a:lnTo>
                            <a:pt x="161992" y="394213"/>
                          </a:lnTo>
                          <a:lnTo>
                            <a:pt x="159935" y="393669"/>
                          </a:lnTo>
                          <a:lnTo>
                            <a:pt x="157879" y="396754"/>
                          </a:lnTo>
                          <a:lnTo>
                            <a:pt x="156306" y="398810"/>
                          </a:lnTo>
                          <a:lnTo>
                            <a:pt x="155278" y="400323"/>
                          </a:lnTo>
                          <a:lnTo>
                            <a:pt x="155278" y="409033"/>
                          </a:lnTo>
                          <a:lnTo>
                            <a:pt x="156306" y="411090"/>
                          </a:lnTo>
                          <a:lnTo>
                            <a:pt x="156306" y="412602"/>
                          </a:lnTo>
                          <a:lnTo>
                            <a:pt x="154249" y="411090"/>
                          </a:lnTo>
                          <a:lnTo>
                            <a:pt x="152193" y="413147"/>
                          </a:lnTo>
                          <a:lnTo>
                            <a:pt x="150681" y="417744"/>
                          </a:lnTo>
                          <a:lnTo>
                            <a:pt x="148079" y="419801"/>
                          </a:lnTo>
                          <a:lnTo>
                            <a:pt x="146567" y="421857"/>
                          </a:lnTo>
                          <a:lnTo>
                            <a:pt x="143966" y="419801"/>
                          </a:lnTo>
                          <a:lnTo>
                            <a:pt x="142938" y="416716"/>
                          </a:lnTo>
                          <a:lnTo>
                            <a:pt x="141909" y="414175"/>
                          </a:lnTo>
                          <a:lnTo>
                            <a:pt x="141909" y="411574"/>
                          </a:lnTo>
                          <a:lnTo>
                            <a:pt x="142938" y="409517"/>
                          </a:lnTo>
                          <a:lnTo>
                            <a:pt x="143422" y="407944"/>
                          </a:lnTo>
                          <a:lnTo>
                            <a:pt x="145478" y="406432"/>
                          </a:lnTo>
                          <a:lnTo>
                            <a:pt x="146507" y="404920"/>
                          </a:lnTo>
                          <a:lnTo>
                            <a:pt x="146507" y="403892"/>
                          </a:lnTo>
                          <a:lnTo>
                            <a:pt x="145962" y="402863"/>
                          </a:lnTo>
                          <a:lnTo>
                            <a:pt x="145962" y="400807"/>
                          </a:lnTo>
                          <a:lnTo>
                            <a:pt x="143906" y="399778"/>
                          </a:lnTo>
                          <a:lnTo>
                            <a:pt x="143422" y="397238"/>
                          </a:lnTo>
                          <a:lnTo>
                            <a:pt x="144450" y="395726"/>
                          </a:lnTo>
                          <a:lnTo>
                            <a:pt x="146507" y="393185"/>
                          </a:lnTo>
                          <a:lnTo>
                            <a:pt x="148019" y="390644"/>
                          </a:lnTo>
                          <a:lnTo>
                            <a:pt x="148019" y="389616"/>
                          </a:lnTo>
                          <a:lnTo>
                            <a:pt x="146991" y="387559"/>
                          </a:lnTo>
                          <a:lnTo>
                            <a:pt x="146507" y="384474"/>
                          </a:lnTo>
                          <a:lnTo>
                            <a:pt x="148563" y="381390"/>
                          </a:lnTo>
                          <a:lnTo>
                            <a:pt x="151648" y="377821"/>
                          </a:lnTo>
                          <a:lnTo>
                            <a:pt x="157818" y="373707"/>
                          </a:lnTo>
                          <a:lnTo>
                            <a:pt x="160359" y="372134"/>
                          </a:lnTo>
                          <a:lnTo>
                            <a:pt x="161932" y="368565"/>
                          </a:lnTo>
                          <a:lnTo>
                            <a:pt x="161448" y="366025"/>
                          </a:lnTo>
                          <a:lnTo>
                            <a:pt x="162960" y="361428"/>
                          </a:lnTo>
                          <a:lnTo>
                            <a:pt x="165501" y="359915"/>
                          </a:lnTo>
                          <a:lnTo>
                            <a:pt x="167557" y="361428"/>
                          </a:lnTo>
                          <a:lnTo>
                            <a:pt x="170098" y="363968"/>
                          </a:lnTo>
                          <a:lnTo>
                            <a:pt x="172154" y="364997"/>
                          </a:lnTo>
                          <a:lnTo>
                            <a:pt x="172638" y="361428"/>
                          </a:lnTo>
                          <a:lnTo>
                            <a:pt x="175179" y="363000"/>
                          </a:lnTo>
                          <a:lnTo>
                            <a:pt x="177236" y="364513"/>
                          </a:lnTo>
                          <a:lnTo>
                            <a:pt x="177780" y="367598"/>
                          </a:lnTo>
                          <a:lnTo>
                            <a:pt x="179292" y="370199"/>
                          </a:lnTo>
                          <a:lnTo>
                            <a:pt x="179292" y="372256"/>
                          </a:lnTo>
                          <a:lnTo>
                            <a:pt x="177780" y="375341"/>
                          </a:lnTo>
                          <a:lnTo>
                            <a:pt x="178264" y="376853"/>
                          </a:lnTo>
                          <a:lnTo>
                            <a:pt x="176207" y="378365"/>
                          </a:lnTo>
                          <a:lnTo>
                            <a:pt x="175179" y="378365"/>
                          </a:lnTo>
                          <a:lnTo>
                            <a:pt x="174695" y="381450"/>
                          </a:lnTo>
                          <a:lnTo>
                            <a:pt x="171610" y="384535"/>
                          </a:lnTo>
                          <a:lnTo>
                            <a:pt x="171126" y="387620"/>
                          </a:lnTo>
                          <a:lnTo>
                            <a:pt x="169069" y="389132"/>
                          </a:lnTo>
                          <a:lnTo>
                            <a:pt x="169069" y="390705"/>
                          </a:lnTo>
                          <a:lnTo>
                            <a:pt x="166529" y="391733"/>
                          </a:lnTo>
                          <a:lnTo>
                            <a:pt x="165501" y="392761"/>
                          </a:lnTo>
                          <a:lnTo>
                            <a:pt x="166529" y="392761"/>
                          </a:lnTo>
                          <a:lnTo>
                            <a:pt x="168586" y="393790"/>
                          </a:lnTo>
                          <a:lnTo>
                            <a:pt x="171126" y="393790"/>
                          </a:lnTo>
                          <a:lnTo>
                            <a:pt x="173183" y="394334"/>
                          </a:lnTo>
                          <a:lnTo>
                            <a:pt x="178324" y="391794"/>
                          </a:lnTo>
                          <a:cubicBezTo>
                            <a:pt x="177357" y="386894"/>
                            <a:pt x="175965" y="380482"/>
                            <a:pt x="182438" y="378970"/>
                          </a:cubicBezTo>
                          <a:lnTo>
                            <a:pt x="182438" y="374857"/>
                          </a:lnTo>
                          <a:lnTo>
                            <a:pt x="182982" y="373828"/>
                          </a:lnTo>
                          <a:lnTo>
                            <a:pt x="182438" y="371227"/>
                          </a:lnTo>
                          <a:lnTo>
                            <a:pt x="185039" y="371227"/>
                          </a:lnTo>
                          <a:lnTo>
                            <a:pt x="185039" y="369715"/>
                          </a:lnTo>
                          <a:lnTo>
                            <a:pt x="186551" y="364089"/>
                          </a:lnTo>
                          <a:lnTo>
                            <a:pt x="186551" y="362033"/>
                          </a:lnTo>
                          <a:lnTo>
                            <a:pt x="186007" y="359976"/>
                          </a:lnTo>
                          <a:lnTo>
                            <a:pt x="184494" y="357919"/>
                          </a:lnTo>
                          <a:lnTo>
                            <a:pt x="185523" y="354350"/>
                          </a:lnTo>
                          <a:lnTo>
                            <a:pt x="188063" y="355379"/>
                          </a:lnTo>
                          <a:lnTo>
                            <a:pt x="188608" y="354350"/>
                          </a:lnTo>
                          <a:lnTo>
                            <a:pt x="187095" y="352294"/>
                          </a:lnTo>
                          <a:lnTo>
                            <a:pt x="185523" y="350781"/>
                          </a:lnTo>
                          <a:lnTo>
                            <a:pt x="186007" y="347213"/>
                          </a:lnTo>
                          <a:lnTo>
                            <a:pt x="186007" y="344672"/>
                          </a:lnTo>
                          <a:lnTo>
                            <a:pt x="188063" y="344672"/>
                          </a:lnTo>
                          <a:lnTo>
                            <a:pt x="189576" y="343644"/>
                          </a:lnTo>
                          <a:lnTo>
                            <a:pt x="189092" y="340559"/>
                          </a:lnTo>
                          <a:lnTo>
                            <a:pt x="188547" y="339530"/>
                          </a:lnTo>
                          <a:lnTo>
                            <a:pt x="188003" y="336990"/>
                          </a:lnTo>
                          <a:lnTo>
                            <a:pt x="190059" y="333905"/>
                          </a:lnTo>
                          <a:lnTo>
                            <a:pt x="192116" y="334933"/>
                          </a:lnTo>
                          <a:lnTo>
                            <a:pt x="194173" y="332392"/>
                          </a:lnTo>
                          <a:lnTo>
                            <a:pt x="193628" y="330880"/>
                          </a:lnTo>
                          <a:lnTo>
                            <a:pt x="191572" y="326283"/>
                          </a:lnTo>
                          <a:lnTo>
                            <a:pt x="193145" y="323742"/>
                          </a:lnTo>
                          <a:lnTo>
                            <a:pt x="195685" y="324771"/>
                          </a:lnTo>
                          <a:lnTo>
                            <a:pt x="196229" y="324771"/>
                          </a:lnTo>
                          <a:lnTo>
                            <a:pt x="196713" y="314004"/>
                          </a:lnTo>
                          <a:lnTo>
                            <a:pt x="199254" y="307834"/>
                          </a:lnTo>
                          <a:lnTo>
                            <a:pt x="198226" y="306321"/>
                          </a:lnTo>
                          <a:lnTo>
                            <a:pt x="196169" y="306321"/>
                          </a:lnTo>
                          <a:lnTo>
                            <a:pt x="184857" y="315576"/>
                          </a:lnTo>
                          <a:lnTo>
                            <a:pt x="179232" y="320718"/>
                          </a:lnTo>
                          <a:lnTo>
                            <a:pt x="178203" y="322230"/>
                          </a:lnTo>
                          <a:lnTo>
                            <a:pt x="177720" y="322775"/>
                          </a:lnTo>
                          <a:lnTo>
                            <a:pt x="172578" y="330457"/>
                          </a:lnTo>
                          <a:lnTo>
                            <a:pt x="169493" y="333058"/>
                          </a:lnTo>
                          <a:lnTo>
                            <a:pt x="164896" y="333542"/>
                          </a:lnTo>
                          <a:lnTo>
                            <a:pt x="162839" y="332514"/>
                          </a:lnTo>
                          <a:lnTo>
                            <a:pt x="160782" y="335054"/>
                          </a:lnTo>
                          <a:lnTo>
                            <a:pt x="159270" y="334570"/>
                          </a:lnTo>
                          <a:lnTo>
                            <a:pt x="158242" y="334026"/>
                          </a:lnTo>
                          <a:lnTo>
                            <a:pt x="157213" y="334026"/>
                          </a:lnTo>
                          <a:lnTo>
                            <a:pt x="155157" y="329913"/>
                          </a:lnTo>
                          <a:lnTo>
                            <a:pt x="153645" y="325799"/>
                          </a:lnTo>
                          <a:lnTo>
                            <a:pt x="153100" y="326343"/>
                          </a:lnTo>
                          <a:lnTo>
                            <a:pt x="153100" y="327372"/>
                          </a:lnTo>
                          <a:lnTo>
                            <a:pt x="154673" y="332998"/>
                          </a:lnTo>
                          <a:lnTo>
                            <a:pt x="154189" y="336082"/>
                          </a:lnTo>
                          <a:lnTo>
                            <a:pt x="151588" y="337655"/>
                          </a:lnTo>
                          <a:lnTo>
                            <a:pt x="146446" y="338683"/>
                          </a:lnTo>
                          <a:lnTo>
                            <a:pt x="145418" y="337655"/>
                          </a:lnTo>
                          <a:lnTo>
                            <a:pt x="143361" y="337655"/>
                          </a:lnTo>
                          <a:lnTo>
                            <a:pt x="142333" y="339167"/>
                          </a:lnTo>
                          <a:lnTo>
                            <a:pt x="141305" y="340196"/>
                          </a:lnTo>
                          <a:lnTo>
                            <a:pt x="140760" y="341708"/>
                          </a:lnTo>
                          <a:lnTo>
                            <a:pt x="141305" y="343765"/>
                          </a:lnTo>
                          <a:lnTo>
                            <a:pt x="141305" y="346305"/>
                          </a:lnTo>
                          <a:lnTo>
                            <a:pt x="140276" y="347334"/>
                          </a:lnTo>
                          <a:lnTo>
                            <a:pt x="138764" y="347817"/>
                          </a:lnTo>
                          <a:lnTo>
                            <a:pt x="138764" y="352415"/>
                          </a:lnTo>
                          <a:lnTo>
                            <a:pt x="139308" y="353443"/>
                          </a:lnTo>
                          <a:lnTo>
                            <a:pt x="140821" y="354471"/>
                          </a:lnTo>
                          <a:lnTo>
                            <a:pt x="141849" y="355500"/>
                          </a:lnTo>
                          <a:lnTo>
                            <a:pt x="141849" y="359069"/>
                          </a:lnTo>
                          <a:lnTo>
                            <a:pt x="141365" y="360097"/>
                          </a:lnTo>
                          <a:lnTo>
                            <a:pt x="139792" y="362153"/>
                          </a:lnTo>
                          <a:lnTo>
                            <a:pt x="137736" y="363666"/>
                          </a:lnTo>
                          <a:lnTo>
                            <a:pt x="135679" y="366207"/>
                          </a:lnTo>
                          <a:lnTo>
                            <a:pt x="135135" y="370320"/>
                          </a:lnTo>
                          <a:lnTo>
                            <a:pt x="134590" y="373405"/>
                          </a:lnTo>
                          <a:lnTo>
                            <a:pt x="131505" y="380603"/>
                          </a:lnTo>
                          <a:lnTo>
                            <a:pt x="128965" y="383144"/>
                          </a:lnTo>
                          <a:cubicBezTo>
                            <a:pt x="118681" y="397480"/>
                            <a:pt x="122008" y="389072"/>
                            <a:pt x="114084" y="394939"/>
                          </a:cubicBezTo>
                          <a:lnTo>
                            <a:pt x="113056" y="393427"/>
                          </a:lnTo>
                          <a:lnTo>
                            <a:pt x="110999" y="393911"/>
                          </a:lnTo>
                          <a:lnTo>
                            <a:pt x="109971" y="394939"/>
                          </a:lnTo>
                          <a:lnTo>
                            <a:pt x="108459" y="395968"/>
                          </a:lnTo>
                          <a:lnTo>
                            <a:pt x="106946" y="393911"/>
                          </a:lnTo>
                          <a:lnTo>
                            <a:pt x="105918" y="392398"/>
                          </a:lnTo>
                          <a:lnTo>
                            <a:pt x="104890" y="389858"/>
                          </a:lnTo>
                          <a:lnTo>
                            <a:pt x="105374" y="388346"/>
                          </a:lnTo>
                          <a:lnTo>
                            <a:pt x="106402" y="386289"/>
                          </a:lnTo>
                          <a:cubicBezTo>
                            <a:pt x="109305" y="383567"/>
                            <a:pt x="110515" y="380059"/>
                            <a:pt x="113600" y="377579"/>
                          </a:cubicBezTo>
                          <a:lnTo>
                            <a:pt x="115112" y="378607"/>
                          </a:lnTo>
                          <a:lnTo>
                            <a:pt x="115596" y="378123"/>
                          </a:lnTo>
                          <a:lnTo>
                            <a:pt x="115596" y="375038"/>
                          </a:lnTo>
                          <a:lnTo>
                            <a:pt x="114568" y="372497"/>
                          </a:lnTo>
                          <a:lnTo>
                            <a:pt x="114084" y="370985"/>
                          </a:lnTo>
                          <a:lnTo>
                            <a:pt x="113600" y="368928"/>
                          </a:lnTo>
                          <a:lnTo>
                            <a:pt x="112088" y="367900"/>
                          </a:lnTo>
                          <a:lnTo>
                            <a:pt x="110031" y="364815"/>
                          </a:lnTo>
                          <a:lnTo>
                            <a:pt x="107491" y="361730"/>
                          </a:lnTo>
                          <a:lnTo>
                            <a:pt x="105978" y="360218"/>
                          </a:lnTo>
                          <a:lnTo>
                            <a:pt x="106462" y="357677"/>
                          </a:lnTo>
                          <a:lnTo>
                            <a:pt x="105434" y="354592"/>
                          </a:lnTo>
                          <a:lnTo>
                            <a:pt x="104406" y="354592"/>
                          </a:lnTo>
                          <a:lnTo>
                            <a:pt x="103377" y="352536"/>
                          </a:lnTo>
                          <a:lnTo>
                            <a:pt x="103861" y="348422"/>
                          </a:lnTo>
                          <a:lnTo>
                            <a:pt x="102349" y="347878"/>
                          </a:lnTo>
                          <a:lnTo>
                            <a:pt x="98780" y="346850"/>
                          </a:lnTo>
                          <a:lnTo>
                            <a:pt x="96723" y="346366"/>
                          </a:lnTo>
                          <a:lnTo>
                            <a:pt x="94183" y="343281"/>
                          </a:lnTo>
                          <a:lnTo>
                            <a:pt x="92671" y="340196"/>
                          </a:lnTo>
                          <a:lnTo>
                            <a:pt x="91158" y="338139"/>
                          </a:lnTo>
                          <a:lnTo>
                            <a:pt x="90130" y="335599"/>
                          </a:lnTo>
                          <a:lnTo>
                            <a:pt x="90674" y="333058"/>
                          </a:lnTo>
                          <a:lnTo>
                            <a:pt x="94788" y="331001"/>
                          </a:lnTo>
                          <a:lnTo>
                            <a:pt x="97328" y="329429"/>
                          </a:lnTo>
                          <a:lnTo>
                            <a:pt x="100413" y="330457"/>
                          </a:lnTo>
                          <a:lnTo>
                            <a:pt x="100413" y="328945"/>
                          </a:lnTo>
                          <a:lnTo>
                            <a:pt x="97873" y="326888"/>
                          </a:lnTo>
                          <a:lnTo>
                            <a:pt x="95816" y="327916"/>
                          </a:lnTo>
                          <a:lnTo>
                            <a:pt x="92247" y="326888"/>
                          </a:lnTo>
                          <a:lnTo>
                            <a:pt x="89707" y="327432"/>
                          </a:lnTo>
                          <a:lnTo>
                            <a:pt x="88678" y="331546"/>
                          </a:lnTo>
                          <a:lnTo>
                            <a:pt x="87166" y="332090"/>
                          </a:lnTo>
                          <a:lnTo>
                            <a:pt x="84626" y="332574"/>
                          </a:lnTo>
                          <a:lnTo>
                            <a:pt x="82569" y="333602"/>
                          </a:lnTo>
                          <a:lnTo>
                            <a:pt x="85654" y="334086"/>
                          </a:lnTo>
                          <a:lnTo>
                            <a:pt x="88194" y="335115"/>
                          </a:lnTo>
                          <a:lnTo>
                            <a:pt x="88194" y="337716"/>
                          </a:lnTo>
                          <a:lnTo>
                            <a:pt x="89707" y="339772"/>
                          </a:lnTo>
                          <a:lnTo>
                            <a:pt x="89223" y="340317"/>
                          </a:lnTo>
                          <a:lnTo>
                            <a:pt x="86682" y="338744"/>
                          </a:lnTo>
                          <a:lnTo>
                            <a:pt x="83597" y="336687"/>
                          </a:lnTo>
                          <a:lnTo>
                            <a:pt x="82569" y="336687"/>
                          </a:lnTo>
                          <a:lnTo>
                            <a:pt x="80028" y="335659"/>
                          </a:lnTo>
                          <a:lnTo>
                            <a:pt x="77972" y="334086"/>
                          </a:lnTo>
                          <a:lnTo>
                            <a:pt x="75431" y="334631"/>
                          </a:lnTo>
                          <a:lnTo>
                            <a:pt x="73919" y="335659"/>
                          </a:lnTo>
                          <a:lnTo>
                            <a:pt x="73919" y="332574"/>
                          </a:lnTo>
                          <a:lnTo>
                            <a:pt x="73435" y="331546"/>
                          </a:lnTo>
                          <a:lnTo>
                            <a:pt x="71923" y="330517"/>
                          </a:lnTo>
                          <a:lnTo>
                            <a:pt x="69382" y="329005"/>
                          </a:lnTo>
                          <a:lnTo>
                            <a:pt x="69866" y="326949"/>
                          </a:lnTo>
                          <a:lnTo>
                            <a:pt x="68838" y="325436"/>
                          </a:lnTo>
                          <a:lnTo>
                            <a:pt x="66781" y="323380"/>
                          </a:lnTo>
                          <a:lnTo>
                            <a:pt x="65753" y="321867"/>
                          </a:lnTo>
                          <a:lnTo>
                            <a:pt x="64724" y="321323"/>
                          </a:lnTo>
                          <a:lnTo>
                            <a:pt x="63212" y="320294"/>
                          </a:lnTo>
                          <a:lnTo>
                            <a:pt x="62728" y="318722"/>
                          </a:lnTo>
                          <a:lnTo>
                            <a:pt x="63212" y="318722"/>
                          </a:lnTo>
                          <a:lnTo>
                            <a:pt x="64240" y="319750"/>
                          </a:lnTo>
                          <a:lnTo>
                            <a:pt x="66297" y="318722"/>
                          </a:lnTo>
                          <a:lnTo>
                            <a:pt x="66781" y="316181"/>
                          </a:lnTo>
                          <a:lnTo>
                            <a:pt x="67265" y="313096"/>
                          </a:lnTo>
                          <a:lnTo>
                            <a:pt x="65208" y="312612"/>
                          </a:lnTo>
                          <a:lnTo>
                            <a:pt x="64180" y="311584"/>
                          </a:lnTo>
                          <a:lnTo>
                            <a:pt x="63696" y="309527"/>
                          </a:lnTo>
                          <a:lnTo>
                            <a:pt x="63212" y="308499"/>
                          </a:lnTo>
                          <a:lnTo>
                            <a:pt x="62728" y="308499"/>
                          </a:lnTo>
                          <a:lnTo>
                            <a:pt x="62244" y="309043"/>
                          </a:lnTo>
                          <a:lnTo>
                            <a:pt x="60188" y="309043"/>
                          </a:lnTo>
                          <a:lnTo>
                            <a:pt x="60671" y="306987"/>
                          </a:lnTo>
                          <a:lnTo>
                            <a:pt x="59643" y="304930"/>
                          </a:lnTo>
                          <a:lnTo>
                            <a:pt x="57586" y="301845"/>
                          </a:lnTo>
                          <a:lnTo>
                            <a:pt x="55530" y="299305"/>
                          </a:lnTo>
                          <a:lnTo>
                            <a:pt x="56558" y="296704"/>
                          </a:lnTo>
                          <a:lnTo>
                            <a:pt x="56558" y="296220"/>
                          </a:lnTo>
                          <a:lnTo>
                            <a:pt x="57586" y="295675"/>
                          </a:lnTo>
                          <a:lnTo>
                            <a:pt x="59099" y="295191"/>
                          </a:lnTo>
                          <a:lnTo>
                            <a:pt x="61155" y="295191"/>
                          </a:lnTo>
                          <a:lnTo>
                            <a:pt x="62668" y="296704"/>
                          </a:lnTo>
                          <a:lnTo>
                            <a:pt x="63152" y="300272"/>
                          </a:lnTo>
                          <a:lnTo>
                            <a:pt x="63635" y="301845"/>
                          </a:lnTo>
                          <a:lnTo>
                            <a:pt x="64664" y="301301"/>
                          </a:lnTo>
                          <a:lnTo>
                            <a:pt x="65148" y="300817"/>
                          </a:lnTo>
                          <a:lnTo>
                            <a:pt x="66660" y="298276"/>
                          </a:lnTo>
                          <a:lnTo>
                            <a:pt x="67688" y="299788"/>
                          </a:lnTo>
                          <a:lnTo>
                            <a:pt x="67688" y="302873"/>
                          </a:lnTo>
                          <a:lnTo>
                            <a:pt x="68717" y="303357"/>
                          </a:lnTo>
                          <a:lnTo>
                            <a:pt x="70773" y="303357"/>
                          </a:lnTo>
                          <a:lnTo>
                            <a:pt x="71257" y="302873"/>
                          </a:lnTo>
                          <a:lnTo>
                            <a:pt x="72769" y="302873"/>
                          </a:lnTo>
                          <a:lnTo>
                            <a:pt x="75310" y="302329"/>
                          </a:lnTo>
                          <a:lnTo>
                            <a:pt x="75310" y="300817"/>
                          </a:lnTo>
                          <a:lnTo>
                            <a:pt x="74826" y="298760"/>
                          </a:lnTo>
                          <a:lnTo>
                            <a:pt x="73314" y="298760"/>
                          </a:lnTo>
                          <a:lnTo>
                            <a:pt x="71802" y="298276"/>
                          </a:lnTo>
                          <a:lnTo>
                            <a:pt x="70773" y="297248"/>
                          </a:lnTo>
                          <a:lnTo>
                            <a:pt x="71257" y="295675"/>
                          </a:lnTo>
                          <a:lnTo>
                            <a:pt x="72769" y="295675"/>
                          </a:lnTo>
                          <a:lnTo>
                            <a:pt x="73798" y="294647"/>
                          </a:lnTo>
                          <a:lnTo>
                            <a:pt x="74282" y="293074"/>
                          </a:lnTo>
                          <a:lnTo>
                            <a:pt x="73798" y="292046"/>
                          </a:lnTo>
                          <a:lnTo>
                            <a:pt x="72769" y="291018"/>
                          </a:lnTo>
                          <a:lnTo>
                            <a:pt x="71257" y="290534"/>
                          </a:lnTo>
                          <a:lnTo>
                            <a:pt x="69201" y="290534"/>
                          </a:lnTo>
                          <a:cubicBezTo>
                            <a:pt x="54683" y="291441"/>
                            <a:pt x="64422" y="284908"/>
                            <a:pt x="55348" y="283335"/>
                          </a:cubicBezTo>
                          <a:cubicBezTo>
                            <a:pt x="47908" y="276560"/>
                            <a:pt x="56861" y="281884"/>
                            <a:pt x="46638" y="271540"/>
                          </a:cubicBezTo>
                          <a:lnTo>
                            <a:pt x="44581" y="269967"/>
                          </a:lnTo>
                          <a:lnTo>
                            <a:pt x="43553" y="267910"/>
                          </a:lnTo>
                          <a:lnTo>
                            <a:pt x="41012" y="265309"/>
                          </a:lnTo>
                          <a:lnTo>
                            <a:pt x="40528" y="262768"/>
                          </a:lnTo>
                          <a:lnTo>
                            <a:pt x="41012" y="261740"/>
                          </a:lnTo>
                          <a:lnTo>
                            <a:pt x="42041" y="259683"/>
                          </a:lnTo>
                          <a:lnTo>
                            <a:pt x="44097" y="259683"/>
                          </a:lnTo>
                          <a:lnTo>
                            <a:pt x="46154" y="260712"/>
                          </a:lnTo>
                          <a:lnTo>
                            <a:pt x="47182" y="260712"/>
                          </a:lnTo>
                          <a:lnTo>
                            <a:pt x="47666" y="258655"/>
                          </a:lnTo>
                          <a:lnTo>
                            <a:pt x="48694" y="257627"/>
                          </a:lnTo>
                          <a:lnTo>
                            <a:pt x="48694" y="257082"/>
                          </a:lnTo>
                          <a:lnTo>
                            <a:pt x="48211" y="256054"/>
                          </a:lnTo>
                          <a:lnTo>
                            <a:pt x="46154" y="253997"/>
                          </a:lnTo>
                          <a:lnTo>
                            <a:pt x="44642" y="253997"/>
                          </a:lnTo>
                          <a:lnTo>
                            <a:pt x="43129" y="253453"/>
                          </a:lnTo>
                          <a:lnTo>
                            <a:pt x="42101" y="251941"/>
                          </a:lnTo>
                          <a:lnTo>
                            <a:pt x="44642" y="250429"/>
                          </a:lnTo>
                          <a:lnTo>
                            <a:pt x="46698" y="249884"/>
                          </a:lnTo>
                          <a:lnTo>
                            <a:pt x="47727" y="247344"/>
                          </a:lnTo>
                          <a:lnTo>
                            <a:pt x="45186" y="245831"/>
                          </a:lnTo>
                          <a:lnTo>
                            <a:pt x="45186" y="245347"/>
                          </a:lnTo>
                          <a:lnTo>
                            <a:pt x="46214" y="244803"/>
                          </a:lnTo>
                          <a:lnTo>
                            <a:pt x="48755" y="244319"/>
                          </a:lnTo>
                          <a:lnTo>
                            <a:pt x="50267" y="243775"/>
                          </a:lnTo>
                          <a:cubicBezTo>
                            <a:pt x="51598" y="240206"/>
                            <a:pt x="48452" y="233249"/>
                            <a:pt x="59522" y="236577"/>
                          </a:cubicBezTo>
                          <a:lnTo>
                            <a:pt x="59038" y="231979"/>
                          </a:lnTo>
                          <a:lnTo>
                            <a:pt x="54441" y="230951"/>
                          </a:lnTo>
                          <a:lnTo>
                            <a:pt x="52929" y="229378"/>
                          </a:lnTo>
                          <a:cubicBezTo>
                            <a:pt x="62668" y="227443"/>
                            <a:pt x="56316" y="227200"/>
                            <a:pt x="58554" y="222180"/>
                          </a:cubicBezTo>
                          <a:lnTo>
                            <a:pt x="56498" y="221151"/>
                          </a:lnTo>
                          <a:lnTo>
                            <a:pt x="56982" y="220123"/>
                          </a:lnTo>
                          <a:lnTo>
                            <a:pt x="56982" y="219579"/>
                          </a:lnTo>
                          <a:lnTo>
                            <a:pt x="56498" y="218550"/>
                          </a:lnTo>
                          <a:lnTo>
                            <a:pt x="54441" y="216494"/>
                          </a:lnTo>
                          <a:lnTo>
                            <a:pt x="54985" y="213893"/>
                          </a:lnTo>
                          <a:lnTo>
                            <a:pt x="58070" y="215465"/>
                          </a:lnTo>
                          <a:lnTo>
                            <a:pt x="60611" y="216494"/>
                          </a:lnTo>
                          <a:lnTo>
                            <a:pt x="62123" y="218550"/>
                          </a:lnTo>
                          <a:lnTo>
                            <a:pt x="62607" y="220123"/>
                          </a:lnTo>
                          <a:lnTo>
                            <a:pt x="62607" y="221151"/>
                          </a:lnTo>
                          <a:lnTo>
                            <a:pt x="64119" y="222724"/>
                          </a:lnTo>
                          <a:lnTo>
                            <a:pt x="66176" y="225265"/>
                          </a:lnTo>
                          <a:lnTo>
                            <a:pt x="65692" y="225749"/>
                          </a:lnTo>
                          <a:lnTo>
                            <a:pt x="65692" y="228289"/>
                          </a:lnTo>
                          <a:lnTo>
                            <a:pt x="67204" y="229318"/>
                          </a:lnTo>
                          <a:lnTo>
                            <a:pt x="67204" y="231858"/>
                          </a:lnTo>
                          <a:lnTo>
                            <a:pt x="68717" y="232886"/>
                          </a:lnTo>
                          <a:lnTo>
                            <a:pt x="69261" y="235427"/>
                          </a:lnTo>
                          <a:lnTo>
                            <a:pt x="67749" y="238996"/>
                          </a:lnTo>
                          <a:lnTo>
                            <a:pt x="68777" y="240569"/>
                          </a:lnTo>
                          <a:lnTo>
                            <a:pt x="69322" y="242626"/>
                          </a:lnTo>
                          <a:lnTo>
                            <a:pt x="65208" y="242626"/>
                          </a:lnTo>
                          <a:lnTo>
                            <a:pt x="61639" y="243654"/>
                          </a:lnTo>
                          <a:lnTo>
                            <a:pt x="53957" y="244198"/>
                          </a:lnTo>
                          <a:lnTo>
                            <a:pt x="52929" y="244682"/>
                          </a:lnTo>
                          <a:lnTo>
                            <a:pt x="54985" y="245710"/>
                          </a:lnTo>
                          <a:lnTo>
                            <a:pt x="59099" y="246194"/>
                          </a:lnTo>
                          <a:lnTo>
                            <a:pt x="61155" y="245710"/>
                          </a:lnTo>
                          <a:lnTo>
                            <a:pt x="63696" y="246194"/>
                          </a:lnTo>
                          <a:lnTo>
                            <a:pt x="65208" y="249763"/>
                          </a:lnTo>
                          <a:lnTo>
                            <a:pt x="66237" y="251820"/>
                          </a:lnTo>
                          <a:lnTo>
                            <a:pt x="68293" y="252364"/>
                          </a:lnTo>
                          <a:lnTo>
                            <a:pt x="66781" y="248795"/>
                          </a:lnTo>
                          <a:lnTo>
                            <a:pt x="66781" y="246194"/>
                          </a:lnTo>
                          <a:lnTo>
                            <a:pt x="68293" y="246194"/>
                          </a:lnTo>
                          <a:lnTo>
                            <a:pt x="70350" y="249279"/>
                          </a:lnTo>
                          <a:lnTo>
                            <a:pt x="71862" y="251820"/>
                          </a:lnTo>
                          <a:lnTo>
                            <a:pt x="74403" y="254905"/>
                          </a:lnTo>
                          <a:lnTo>
                            <a:pt x="76943" y="255933"/>
                          </a:lnTo>
                          <a:lnTo>
                            <a:pt x="80028" y="252848"/>
                          </a:lnTo>
                          <a:lnTo>
                            <a:pt x="82085" y="253332"/>
                          </a:lnTo>
                          <a:cubicBezTo>
                            <a:pt x="81661" y="244682"/>
                            <a:pt x="74705" y="238996"/>
                            <a:pt x="71802" y="230225"/>
                          </a:cubicBezTo>
                          <a:lnTo>
                            <a:pt x="79000" y="229197"/>
                          </a:lnTo>
                          <a:lnTo>
                            <a:pt x="81057" y="228713"/>
                          </a:lnTo>
                          <a:lnTo>
                            <a:pt x="81541" y="228168"/>
                          </a:lnTo>
                          <a:lnTo>
                            <a:pt x="82024" y="228168"/>
                          </a:lnTo>
                          <a:cubicBezTo>
                            <a:pt x="68475" y="223087"/>
                            <a:pt x="81541" y="223571"/>
                            <a:pt x="68172" y="216857"/>
                          </a:cubicBezTo>
                          <a:cubicBezTo>
                            <a:pt x="57042" y="212078"/>
                            <a:pt x="63938" y="211231"/>
                            <a:pt x="58917" y="205545"/>
                          </a:cubicBezTo>
                          <a:lnTo>
                            <a:pt x="61458" y="204517"/>
                          </a:lnTo>
                          <a:lnTo>
                            <a:pt x="64543" y="203488"/>
                          </a:lnTo>
                          <a:lnTo>
                            <a:pt x="64543" y="202460"/>
                          </a:lnTo>
                          <a:lnTo>
                            <a:pt x="63514" y="200403"/>
                          </a:lnTo>
                          <a:lnTo>
                            <a:pt x="65571" y="199920"/>
                          </a:lnTo>
                          <a:lnTo>
                            <a:pt x="66055" y="198891"/>
                          </a:lnTo>
                          <a:lnTo>
                            <a:pt x="65027" y="197318"/>
                          </a:lnTo>
                          <a:lnTo>
                            <a:pt x="62970" y="196290"/>
                          </a:lnTo>
                          <a:lnTo>
                            <a:pt x="61458" y="195746"/>
                          </a:lnTo>
                          <a:lnTo>
                            <a:pt x="59946" y="194234"/>
                          </a:lnTo>
                          <a:lnTo>
                            <a:pt x="59462" y="192177"/>
                          </a:lnTo>
                          <a:lnTo>
                            <a:pt x="57405" y="191693"/>
                          </a:lnTo>
                          <a:lnTo>
                            <a:pt x="54320" y="192177"/>
                          </a:lnTo>
                          <a:lnTo>
                            <a:pt x="52263" y="193689"/>
                          </a:lnTo>
                          <a:lnTo>
                            <a:pt x="52747" y="194717"/>
                          </a:lnTo>
                          <a:lnTo>
                            <a:pt x="50691" y="197802"/>
                          </a:lnTo>
                          <a:lnTo>
                            <a:pt x="46093" y="197802"/>
                          </a:lnTo>
                          <a:lnTo>
                            <a:pt x="46577" y="194234"/>
                          </a:lnTo>
                          <a:lnTo>
                            <a:pt x="49118" y="191693"/>
                          </a:lnTo>
                          <a:lnTo>
                            <a:pt x="53231" y="189636"/>
                          </a:lnTo>
                          <a:lnTo>
                            <a:pt x="54743" y="189092"/>
                          </a:lnTo>
                          <a:lnTo>
                            <a:pt x="58312" y="188608"/>
                          </a:lnTo>
                          <a:lnTo>
                            <a:pt x="59341" y="186551"/>
                          </a:lnTo>
                          <a:lnTo>
                            <a:pt x="60369" y="185039"/>
                          </a:lnTo>
                          <a:lnTo>
                            <a:pt x="64482" y="186067"/>
                          </a:lnTo>
                          <a:lnTo>
                            <a:pt x="64482" y="183527"/>
                          </a:lnTo>
                          <a:lnTo>
                            <a:pt x="63454" y="180926"/>
                          </a:lnTo>
                          <a:lnTo>
                            <a:pt x="63454" y="176328"/>
                          </a:lnTo>
                          <a:lnTo>
                            <a:pt x="61942" y="175300"/>
                          </a:lnTo>
                          <a:lnTo>
                            <a:pt x="58857" y="174816"/>
                          </a:lnTo>
                          <a:lnTo>
                            <a:pt x="56800" y="176873"/>
                          </a:lnTo>
                          <a:lnTo>
                            <a:pt x="54260" y="177901"/>
                          </a:lnTo>
                          <a:cubicBezTo>
                            <a:pt x="50509" y="167376"/>
                            <a:pt x="54078" y="168404"/>
                            <a:pt x="55772" y="159936"/>
                          </a:cubicBezTo>
                          <a:lnTo>
                            <a:pt x="54260" y="160480"/>
                          </a:lnTo>
                          <a:lnTo>
                            <a:pt x="53776" y="163021"/>
                          </a:lnTo>
                          <a:lnTo>
                            <a:pt x="51719" y="163505"/>
                          </a:lnTo>
                          <a:lnTo>
                            <a:pt x="49178" y="161448"/>
                          </a:lnTo>
                          <a:lnTo>
                            <a:pt x="49662" y="159391"/>
                          </a:lnTo>
                          <a:lnTo>
                            <a:pt x="51175" y="156306"/>
                          </a:lnTo>
                          <a:lnTo>
                            <a:pt x="52203" y="155278"/>
                          </a:lnTo>
                          <a:lnTo>
                            <a:pt x="54743" y="153766"/>
                          </a:lnTo>
                          <a:lnTo>
                            <a:pt x="55772" y="151225"/>
                          </a:lnTo>
                          <a:lnTo>
                            <a:pt x="55772" y="150197"/>
                          </a:lnTo>
                          <a:lnTo>
                            <a:pt x="53715" y="149652"/>
                          </a:lnTo>
                          <a:lnTo>
                            <a:pt x="52203" y="148624"/>
                          </a:lnTo>
                          <a:lnTo>
                            <a:pt x="49662" y="148080"/>
                          </a:lnTo>
                          <a:lnTo>
                            <a:pt x="47606" y="147051"/>
                          </a:lnTo>
                          <a:lnTo>
                            <a:pt x="47606" y="146023"/>
                          </a:lnTo>
                          <a:lnTo>
                            <a:pt x="50146" y="146023"/>
                          </a:lnTo>
                          <a:lnTo>
                            <a:pt x="50146" y="144995"/>
                          </a:lnTo>
                          <a:lnTo>
                            <a:pt x="49118" y="143422"/>
                          </a:lnTo>
                          <a:lnTo>
                            <a:pt x="46577" y="144995"/>
                          </a:lnTo>
                          <a:lnTo>
                            <a:pt x="45065" y="145479"/>
                          </a:lnTo>
                          <a:lnTo>
                            <a:pt x="42524" y="144450"/>
                          </a:lnTo>
                          <a:lnTo>
                            <a:pt x="39439" y="143966"/>
                          </a:lnTo>
                          <a:lnTo>
                            <a:pt x="39923" y="141910"/>
                          </a:lnTo>
                          <a:lnTo>
                            <a:pt x="42464" y="141365"/>
                          </a:lnTo>
                          <a:lnTo>
                            <a:pt x="45005" y="142394"/>
                          </a:lnTo>
                          <a:lnTo>
                            <a:pt x="46517" y="142394"/>
                          </a:lnTo>
                          <a:lnTo>
                            <a:pt x="46033" y="140337"/>
                          </a:lnTo>
                          <a:lnTo>
                            <a:pt x="48090" y="139793"/>
                          </a:lnTo>
                          <a:lnTo>
                            <a:pt x="49602" y="139793"/>
                          </a:lnTo>
                          <a:lnTo>
                            <a:pt x="51114" y="138764"/>
                          </a:lnTo>
                          <a:lnTo>
                            <a:pt x="51114" y="138280"/>
                          </a:lnTo>
                          <a:lnTo>
                            <a:pt x="52626" y="137252"/>
                          </a:lnTo>
                          <a:lnTo>
                            <a:pt x="51114" y="135740"/>
                          </a:lnTo>
                          <a:lnTo>
                            <a:pt x="52142" y="132654"/>
                          </a:lnTo>
                          <a:cubicBezTo>
                            <a:pt x="56800" y="132413"/>
                            <a:pt x="59220" y="134288"/>
                            <a:pt x="64966" y="133683"/>
                          </a:cubicBezTo>
                          <a:lnTo>
                            <a:pt x="67507" y="134167"/>
                          </a:lnTo>
                          <a:lnTo>
                            <a:pt x="67991" y="134711"/>
                          </a:lnTo>
                          <a:lnTo>
                            <a:pt x="71076" y="137252"/>
                          </a:lnTo>
                          <a:lnTo>
                            <a:pt x="73132" y="137252"/>
                          </a:lnTo>
                          <a:lnTo>
                            <a:pt x="74645" y="138280"/>
                          </a:lnTo>
                          <a:lnTo>
                            <a:pt x="75673" y="136708"/>
                          </a:lnTo>
                          <a:lnTo>
                            <a:pt x="79786" y="138280"/>
                          </a:lnTo>
                          <a:lnTo>
                            <a:pt x="82871" y="138280"/>
                          </a:lnTo>
                          <a:cubicBezTo>
                            <a:pt x="82690" y="132292"/>
                            <a:pt x="84142" y="130175"/>
                            <a:pt x="77246" y="129570"/>
                          </a:cubicBezTo>
                          <a:lnTo>
                            <a:pt x="73132" y="129086"/>
                          </a:lnTo>
                          <a:lnTo>
                            <a:pt x="69563" y="128541"/>
                          </a:lnTo>
                          <a:lnTo>
                            <a:pt x="67023" y="128541"/>
                          </a:lnTo>
                          <a:lnTo>
                            <a:pt x="63454" y="127029"/>
                          </a:lnTo>
                          <a:lnTo>
                            <a:pt x="60369" y="127574"/>
                          </a:lnTo>
                          <a:lnTo>
                            <a:pt x="56256" y="128602"/>
                          </a:lnTo>
                          <a:lnTo>
                            <a:pt x="52142" y="128602"/>
                          </a:lnTo>
                          <a:lnTo>
                            <a:pt x="50630" y="126545"/>
                          </a:lnTo>
                          <a:lnTo>
                            <a:pt x="45005" y="126001"/>
                          </a:lnTo>
                          <a:lnTo>
                            <a:pt x="38835" y="123460"/>
                          </a:lnTo>
                          <a:lnTo>
                            <a:pt x="34721" y="121948"/>
                          </a:lnTo>
                          <a:lnTo>
                            <a:pt x="31152" y="120919"/>
                          </a:lnTo>
                          <a:lnTo>
                            <a:pt x="29640" y="122976"/>
                          </a:lnTo>
                          <a:lnTo>
                            <a:pt x="33209" y="123460"/>
                          </a:lnTo>
                          <a:lnTo>
                            <a:pt x="36294" y="124972"/>
                          </a:lnTo>
                          <a:lnTo>
                            <a:pt x="37322" y="126545"/>
                          </a:lnTo>
                          <a:lnTo>
                            <a:pt x="38835" y="127574"/>
                          </a:lnTo>
                          <a:lnTo>
                            <a:pt x="41920" y="127574"/>
                          </a:lnTo>
                          <a:lnTo>
                            <a:pt x="46033" y="128058"/>
                          </a:lnTo>
                          <a:lnTo>
                            <a:pt x="45005" y="129086"/>
                          </a:lnTo>
                          <a:lnTo>
                            <a:pt x="42948" y="130114"/>
                          </a:lnTo>
                          <a:lnTo>
                            <a:pt x="37806" y="131142"/>
                          </a:lnTo>
                          <a:lnTo>
                            <a:pt x="35750" y="131142"/>
                          </a:lnTo>
                          <a:lnTo>
                            <a:pt x="34721" y="129570"/>
                          </a:lnTo>
                          <a:lnTo>
                            <a:pt x="36234" y="129570"/>
                          </a:lnTo>
                          <a:lnTo>
                            <a:pt x="35750" y="128058"/>
                          </a:lnTo>
                          <a:lnTo>
                            <a:pt x="35266" y="127574"/>
                          </a:lnTo>
                          <a:lnTo>
                            <a:pt x="33753" y="127029"/>
                          </a:lnTo>
                          <a:lnTo>
                            <a:pt x="30185" y="127029"/>
                          </a:lnTo>
                          <a:lnTo>
                            <a:pt x="28672" y="127574"/>
                          </a:lnTo>
                          <a:lnTo>
                            <a:pt x="28188" y="128602"/>
                          </a:lnTo>
                          <a:lnTo>
                            <a:pt x="29217" y="129146"/>
                          </a:lnTo>
                          <a:lnTo>
                            <a:pt x="31757" y="128602"/>
                          </a:lnTo>
                          <a:lnTo>
                            <a:pt x="33269" y="129630"/>
                          </a:lnTo>
                          <a:lnTo>
                            <a:pt x="32725" y="130659"/>
                          </a:lnTo>
                          <a:lnTo>
                            <a:pt x="30668" y="131687"/>
                          </a:lnTo>
                          <a:lnTo>
                            <a:pt x="28612" y="132231"/>
                          </a:lnTo>
                          <a:lnTo>
                            <a:pt x="28128" y="133744"/>
                          </a:lnTo>
                          <a:lnTo>
                            <a:pt x="29640" y="135800"/>
                          </a:lnTo>
                          <a:lnTo>
                            <a:pt x="30124" y="138885"/>
                          </a:lnTo>
                          <a:lnTo>
                            <a:pt x="26011" y="139913"/>
                          </a:lnTo>
                          <a:lnTo>
                            <a:pt x="23954" y="141426"/>
                          </a:lnTo>
                          <a:lnTo>
                            <a:pt x="22442" y="140942"/>
                          </a:lnTo>
                          <a:lnTo>
                            <a:pt x="21413" y="138885"/>
                          </a:lnTo>
                          <a:lnTo>
                            <a:pt x="20385" y="139430"/>
                          </a:lnTo>
                          <a:lnTo>
                            <a:pt x="19901" y="142998"/>
                          </a:lnTo>
                          <a:lnTo>
                            <a:pt x="21958" y="145055"/>
                          </a:lnTo>
                          <a:lnTo>
                            <a:pt x="20930" y="146083"/>
                          </a:lnTo>
                          <a:lnTo>
                            <a:pt x="18873" y="147112"/>
                          </a:lnTo>
                          <a:lnTo>
                            <a:pt x="17361" y="146628"/>
                          </a:lnTo>
                          <a:lnTo>
                            <a:pt x="15848" y="145115"/>
                          </a:lnTo>
                          <a:lnTo>
                            <a:pt x="14336" y="145115"/>
                          </a:lnTo>
                          <a:cubicBezTo>
                            <a:pt x="16514" y="148503"/>
                            <a:pt x="19417" y="151648"/>
                            <a:pt x="13308" y="154371"/>
                          </a:cubicBezTo>
                          <a:lnTo>
                            <a:pt x="13308" y="156972"/>
                          </a:lnTo>
                          <a:lnTo>
                            <a:pt x="11251" y="159028"/>
                          </a:lnTo>
                          <a:lnTo>
                            <a:pt x="10223" y="159028"/>
                          </a:lnTo>
                          <a:lnTo>
                            <a:pt x="9195" y="159573"/>
                          </a:lnTo>
                          <a:lnTo>
                            <a:pt x="6654" y="159573"/>
                          </a:lnTo>
                          <a:lnTo>
                            <a:pt x="6170" y="158060"/>
                          </a:lnTo>
                          <a:lnTo>
                            <a:pt x="7198" y="157032"/>
                          </a:lnTo>
                          <a:cubicBezTo>
                            <a:pt x="5686" y="153221"/>
                            <a:pt x="2299" y="150439"/>
                            <a:pt x="544" y="146749"/>
                          </a:cubicBezTo>
                          <a:lnTo>
                            <a:pt x="1573" y="144692"/>
                          </a:lnTo>
                          <a:lnTo>
                            <a:pt x="3085" y="144208"/>
                          </a:lnTo>
                          <a:lnTo>
                            <a:pt x="5142" y="143664"/>
                          </a:lnTo>
                          <a:lnTo>
                            <a:pt x="7682" y="143180"/>
                          </a:lnTo>
                          <a:lnTo>
                            <a:pt x="9739" y="141607"/>
                          </a:lnTo>
                          <a:lnTo>
                            <a:pt x="10767" y="140579"/>
                          </a:lnTo>
                          <a:lnTo>
                            <a:pt x="11251" y="139006"/>
                          </a:lnTo>
                          <a:lnTo>
                            <a:pt x="10223" y="138522"/>
                          </a:lnTo>
                          <a:lnTo>
                            <a:pt x="8166" y="139006"/>
                          </a:lnTo>
                          <a:lnTo>
                            <a:pt x="6109" y="140579"/>
                          </a:lnTo>
                          <a:lnTo>
                            <a:pt x="3569" y="141607"/>
                          </a:lnTo>
                          <a:lnTo>
                            <a:pt x="2057" y="142151"/>
                          </a:lnTo>
                          <a:lnTo>
                            <a:pt x="0" y="141123"/>
                          </a:lnTo>
                          <a:lnTo>
                            <a:pt x="0" y="138038"/>
                          </a:lnTo>
                          <a:lnTo>
                            <a:pt x="1028" y="135498"/>
                          </a:lnTo>
                          <a:lnTo>
                            <a:pt x="0" y="133441"/>
                          </a:lnTo>
                          <a:lnTo>
                            <a:pt x="0" y="131929"/>
                          </a:lnTo>
                          <a:lnTo>
                            <a:pt x="1028" y="130900"/>
                          </a:lnTo>
                          <a:lnTo>
                            <a:pt x="2057" y="130416"/>
                          </a:lnTo>
                          <a:lnTo>
                            <a:pt x="4597" y="132957"/>
                          </a:lnTo>
                          <a:lnTo>
                            <a:pt x="6654" y="132473"/>
                          </a:lnTo>
                          <a:lnTo>
                            <a:pt x="8166" y="131445"/>
                          </a:lnTo>
                          <a:lnTo>
                            <a:pt x="9678" y="130900"/>
                          </a:lnTo>
                          <a:lnTo>
                            <a:pt x="10162" y="130900"/>
                          </a:lnTo>
                          <a:lnTo>
                            <a:pt x="8650" y="130416"/>
                          </a:lnTo>
                          <a:lnTo>
                            <a:pt x="7138" y="130416"/>
                          </a:lnTo>
                          <a:lnTo>
                            <a:pt x="3569" y="129388"/>
                          </a:lnTo>
                          <a:lnTo>
                            <a:pt x="2057" y="127876"/>
                          </a:lnTo>
                          <a:lnTo>
                            <a:pt x="4113" y="125819"/>
                          </a:lnTo>
                          <a:lnTo>
                            <a:pt x="12340" y="125819"/>
                          </a:lnTo>
                          <a:lnTo>
                            <a:pt x="13368" y="127332"/>
                          </a:lnTo>
                          <a:lnTo>
                            <a:pt x="13368" y="130416"/>
                          </a:lnTo>
                          <a:lnTo>
                            <a:pt x="14881" y="131929"/>
                          </a:lnTo>
                          <a:lnTo>
                            <a:pt x="18449" y="130900"/>
                          </a:lnTo>
                          <a:lnTo>
                            <a:pt x="19478" y="129872"/>
                          </a:lnTo>
                          <a:lnTo>
                            <a:pt x="19962" y="128844"/>
                          </a:lnTo>
                          <a:lnTo>
                            <a:pt x="20990" y="128844"/>
                          </a:lnTo>
                          <a:lnTo>
                            <a:pt x="23531" y="129388"/>
                          </a:lnTo>
                          <a:lnTo>
                            <a:pt x="24559" y="128360"/>
                          </a:lnTo>
                          <a:cubicBezTo>
                            <a:pt x="21655" y="125759"/>
                            <a:pt x="20204" y="129328"/>
                            <a:pt x="14820" y="123218"/>
                          </a:cubicBezTo>
                          <a:lnTo>
                            <a:pt x="15848" y="121646"/>
                          </a:lnTo>
                          <a:lnTo>
                            <a:pt x="14336" y="118561"/>
                          </a:lnTo>
                          <a:lnTo>
                            <a:pt x="11796" y="116988"/>
                          </a:lnTo>
                          <a:lnTo>
                            <a:pt x="12279" y="115476"/>
                          </a:lnTo>
                          <a:lnTo>
                            <a:pt x="14820" y="115476"/>
                          </a:lnTo>
                          <a:lnTo>
                            <a:pt x="14820" y="112390"/>
                          </a:lnTo>
                          <a:lnTo>
                            <a:pt x="14336" y="111362"/>
                          </a:lnTo>
                          <a:lnTo>
                            <a:pt x="14820" y="110334"/>
                          </a:lnTo>
                          <a:lnTo>
                            <a:pt x="18389" y="110334"/>
                          </a:lnTo>
                          <a:lnTo>
                            <a:pt x="20446" y="109305"/>
                          </a:lnTo>
                          <a:lnTo>
                            <a:pt x="22986" y="108277"/>
                          </a:lnTo>
                          <a:lnTo>
                            <a:pt x="26071" y="106220"/>
                          </a:lnTo>
                          <a:lnTo>
                            <a:pt x="29640" y="105737"/>
                          </a:lnTo>
                          <a:lnTo>
                            <a:pt x="32725" y="107249"/>
                          </a:lnTo>
                          <a:lnTo>
                            <a:pt x="35266" y="109789"/>
                          </a:lnTo>
                          <a:lnTo>
                            <a:pt x="36294" y="112330"/>
                          </a:lnTo>
                          <a:lnTo>
                            <a:pt x="37322" y="112874"/>
                          </a:lnTo>
                          <a:lnTo>
                            <a:pt x="37322" y="109789"/>
                          </a:lnTo>
                          <a:lnTo>
                            <a:pt x="38351" y="106704"/>
                          </a:lnTo>
                          <a:lnTo>
                            <a:pt x="41436" y="105676"/>
                          </a:lnTo>
                          <a:lnTo>
                            <a:pt x="43976" y="105676"/>
                          </a:lnTo>
                          <a:lnTo>
                            <a:pt x="47061" y="106160"/>
                          </a:lnTo>
                          <a:lnTo>
                            <a:pt x="47545" y="105676"/>
                          </a:lnTo>
                          <a:cubicBezTo>
                            <a:pt x="46819" y="101200"/>
                            <a:pt x="43129" y="97510"/>
                            <a:pt x="43432" y="92852"/>
                          </a:cubicBezTo>
                          <a:lnTo>
                            <a:pt x="45972" y="92852"/>
                          </a:lnTo>
                          <a:lnTo>
                            <a:pt x="47485" y="94365"/>
                          </a:lnTo>
                          <a:lnTo>
                            <a:pt x="47485" y="98478"/>
                          </a:lnTo>
                          <a:lnTo>
                            <a:pt x="50025" y="99506"/>
                          </a:lnTo>
                          <a:lnTo>
                            <a:pt x="50025" y="98478"/>
                          </a:lnTo>
                          <a:lnTo>
                            <a:pt x="49541" y="96966"/>
                          </a:lnTo>
                          <a:lnTo>
                            <a:pt x="49057" y="94425"/>
                          </a:lnTo>
                          <a:lnTo>
                            <a:pt x="49057" y="92368"/>
                          </a:lnTo>
                          <a:lnTo>
                            <a:pt x="49541" y="90311"/>
                          </a:lnTo>
                          <a:lnTo>
                            <a:pt x="50025" y="86743"/>
                          </a:lnTo>
                          <a:cubicBezTo>
                            <a:pt x="42827" y="82267"/>
                            <a:pt x="49178" y="81661"/>
                            <a:pt x="38230" y="77488"/>
                          </a:cubicBezTo>
                          <a:cubicBezTo>
                            <a:pt x="32120" y="73798"/>
                            <a:pt x="31394" y="76581"/>
                            <a:pt x="26918" y="70834"/>
                          </a:cubicBezTo>
                          <a:lnTo>
                            <a:pt x="27402" y="69806"/>
                          </a:lnTo>
                          <a:lnTo>
                            <a:pt x="29459" y="68293"/>
                          </a:lnTo>
                          <a:lnTo>
                            <a:pt x="29943" y="67265"/>
                          </a:lnTo>
                          <a:lnTo>
                            <a:pt x="30426" y="65208"/>
                          </a:lnTo>
                          <a:lnTo>
                            <a:pt x="31455" y="64180"/>
                          </a:lnTo>
                          <a:lnTo>
                            <a:pt x="35568" y="62123"/>
                          </a:lnTo>
                          <a:lnTo>
                            <a:pt x="38109" y="62123"/>
                          </a:lnTo>
                          <a:lnTo>
                            <a:pt x="39621" y="58554"/>
                          </a:lnTo>
                          <a:lnTo>
                            <a:pt x="41678" y="57526"/>
                          </a:lnTo>
                          <a:lnTo>
                            <a:pt x="45247" y="56014"/>
                          </a:lnTo>
                          <a:lnTo>
                            <a:pt x="47303" y="57042"/>
                          </a:lnTo>
                          <a:cubicBezTo>
                            <a:pt x="49965" y="59643"/>
                            <a:pt x="51416" y="65632"/>
                            <a:pt x="53473" y="68838"/>
                          </a:cubicBezTo>
                          <a:lnTo>
                            <a:pt x="56558" y="72407"/>
                          </a:lnTo>
                          <a:lnTo>
                            <a:pt x="58070" y="76520"/>
                          </a:lnTo>
                          <a:lnTo>
                            <a:pt x="58554" y="78576"/>
                          </a:lnTo>
                          <a:lnTo>
                            <a:pt x="59038" y="81661"/>
                          </a:lnTo>
                          <a:lnTo>
                            <a:pt x="59522" y="82206"/>
                          </a:lnTo>
                          <a:lnTo>
                            <a:pt x="61579" y="85775"/>
                          </a:lnTo>
                          <a:lnTo>
                            <a:pt x="63635" y="86259"/>
                          </a:lnTo>
                          <a:lnTo>
                            <a:pt x="65148" y="87771"/>
                          </a:lnTo>
                          <a:lnTo>
                            <a:pt x="66176" y="91884"/>
                          </a:lnTo>
                          <a:lnTo>
                            <a:pt x="68717" y="90856"/>
                          </a:lnTo>
                          <a:lnTo>
                            <a:pt x="70229" y="91340"/>
                          </a:lnTo>
                          <a:lnTo>
                            <a:pt x="72286" y="95937"/>
                          </a:lnTo>
                          <a:lnTo>
                            <a:pt x="72769" y="100534"/>
                          </a:lnTo>
                          <a:lnTo>
                            <a:pt x="72286" y="105676"/>
                          </a:lnTo>
                          <a:lnTo>
                            <a:pt x="69745" y="104648"/>
                          </a:lnTo>
                          <a:lnTo>
                            <a:pt x="64603" y="104103"/>
                          </a:lnTo>
                          <a:lnTo>
                            <a:pt x="63575" y="106704"/>
                          </a:lnTo>
                          <a:lnTo>
                            <a:pt x="65632" y="108761"/>
                          </a:lnTo>
                          <a:lnTo>
                            <a:pt x="69201" y="109305"/>
                          </a:lnTo>
                          <a:lnTo>
                            <a:pt x="71257" y="110334"/>
                          </a:lnTo>
                          <a:lnTo>
                            <a:pt x="73314" y="109305"/>
                          </a:lnTo>
                          <a:lnTo>
                            <a:pt x="74826" y="107733"/>
                          </a:lnTo>
                        </a:path>
                      </a:pathLst>
                    </a:custGeom>
                    <a:grpFill/>
                    <a:ln w="6035" cap="flat">
                      <a:noFill/>
                      <a:prstDash val="solid"/>
                      <a:miter/>
                    </a:ln>
                  </p:spPr>
                  <p:txBody>
                    <a:bodyPr rtlCol="0" anchor="ctr"/>
                    <a:lstStyle/>
                    <a:p>
                      <a:endParaRPr lang="en-FI"/>
                    </a:p>
                  </p:txBody>
                </p:sp>
              </p:grpSp>
            </p:grpSp>
          </p:grpSp>
        </p:grpSp>
      </p:grpSp>
      <p:sp>
        <p:nvSpPr>
          <p:cNvPr id="1599" name="Freeform: Shape 1044">
            <a:extLst>
              <a:ext uri="{FF2B5EF4-FFF2-40B4-BE49-F238E27FC236}">
                <a16:creationId xmlns:a16="http://schemas.microsoft.com/office/drawing/2014/main" id="{C4AEE85E-8BCC-CDBE-186A-068ECD3E134E}"/>
              </a:ext>
            </a:extLst>
          </p:cNvPr>
          <p:cNvSpPr/>
          <p:nvPr/>
        </p:nvSpPr>
        <p:spPr>
          <a:xfrm>
            <a:off x="10176977" y="5397010"/>
            <a:ext cx="924105" cy="797620"/>
          </a:xfrm>
          <a:custGeom>
            <a:avLst/>
            <a:gdLst>
              <a:gd name="connsiteX0" fmla="*/ 920113 w 924105"/>
              <a:gd name="connsiteY0" fmla="*/ 605 h 797620"/>
              <a:gd name="connsiteX1" fmla="*/ 911402 w 924105"/>
              <a:gd name="connsiteY1" fmla="*/ 4718 h 797620"/>
              <a:gd name="connsiteX2" fmla="*/ 904749 w 924105"/>
              <a:gd name="connsiteY2" fmla="*/ 8832 h 797620"/>
              <a:gd name="connsiteX3" fmla="*/ 894465 w 924105"/>
              <a:gd name="connsiteY3" fmla="*/ 14457 h 797620"/>
              <a:gd name="connsiteX4" fmla="*/ 880129 w 924105"/>
              <a:gd name="connsiteY4" fmla="*/ 23712 h 797620"/>
              <a:gd name="connsiteX5" fmla="*/ 880129 w 924105"/>
              <a:gd name="connsiteY5" fmla="*/ 24257 h 797620"/>
              <a:gd name="connsiteX6" fmla="*/ 880613 w 924105"/>
              <a:gd name="connsiteY6" fmla="*/ 24740 h 797620"/>
              <a:gd name="connsiteX7" fmla="*/ 880129 w 924105"/>
              <a:gd name="connsiteY7" fmla="*/ 24740 h 797620"/>
              <a:gd name="connsiteX8" fmla="*/ 879585 w 924105"/>
              <a:gd name="connsiteY8" fmla="*/ 25285 h 797620"/>
              <a:gd name="connsiteX9" fmla="*/ 879101 w 924105"/>
              <a:gd name="connsiteY9" fmla="*/ 25285 h 797620"/>
              <a:gd name="connsiteX10" fmla="*/ 879101 w 924105"/>
              <a:gd name="connsiteY10" fmla="*/ 26797 h 797620"/>
              <a:gd name="connsiteX11" fmla="*/ 878073 w 924105"/>
              <a:gd name="connsiteY11" fmla="*/ 25769 h 797620"/>
              <a:gd name="connsiteX12" fmla="*/ 877589 w 924105"/>
              <a:gd name="connsiteY12" fmla="*/ 25769 h 797620"/>
              <a:gd name="connsiteX13" fmla="*/ 877589 w 924105"/>
              <a:gd name="connsiteY13" fmla="*/ 25285 h 797620"/>
              <a:gd name="connsiteX14" fmla="*/ 875048 w 924105"/>
              <a:gd name="connsiteY14" fmla="*/ 26797 h 797620"/>
              <a:gd name="connsiteX15" fmla="*/ 875048 w 924105"/>
              <a:gd name="connsiteY15" fmla="*/ 27825 h 797620"/>
              <a:gd name="connsiteX16" fmla="*/ 874020 w 924105"/>
              <a:gd name="connsiteY16" fmla="*/ 28854 h 797620"/>
              <a:gd name="connsiteX17" fmla="*/ 874020 w 924105"/>
              <a:gd name="connsiteY17" fmla="*/ 29337 h 797620"/>
              <a:gd name="connsiteX18" fmla="*/ 873536 w 924105"/>
              <a:gd name="connsiteY18" fmla="*/ 29337 h 797620"/>
              <a:gd name="connsiteX19" fmla="*/ 873052 w 924105"/>
              <a:gd name="connsiteY19" fmla="*/ 29882 h 797620"/>
              <a:gd name="connsiteX20" fmla="*/ 872507 w 924105"/>
              <a:gd name="connsiteY20" fmla="*/ 29882 h 797620"/>
              <a:gd name="connsiteX21" fmla="*/ 872024 w 924105"/>
              <a:gd name="connsiteY21" fmla="*/ 30366 h 797620"/>
              <a:gd name="connsiteX22" fmla="*/ 872024 w 924105"/>
              <a:gd name="connsiteY22" fmla="*/ 31394 h 797620"/>
              <a:gd name="connsiteX23" fmla="*/ 870995 w 924105"/>
              <a:gd name="connsiteY23" fmla="*/ 31394 h 797620"/>
              <a:gd name="connsiteX24" fmla="*/ 869967 w 924105"/>
              <a:gd name="connsiteY24" fmla="*/ 30850 h 797620"/>
              <a:gd name="connsiteX25" fmla="*/ 868939 w 924105"/>
              <a:gd name="connsiteY25" fmla="*/ 30850 h 797620"/>
              <a:gd name="connsiteX26" fmla="*/ 801734 w 924105"/>
              <a:gd name="connsiteY26" fmla="*/ 69866 h 797620"/>
              <a:gd name="connsiteX27" fmla="*/ 748382 w 924105"/>
              <a:gd name="connsiteY27" fmla="*/ 100655 h 797620"/>
              <a:gd name="connsiteX28" fmla="*/ 745841 w 924105"/>
              <a:gd name="connsiteY28" fmla="*/ 121706 h 797620"/>
              <a:gd name="connsiteX29" fmla="*/ 744813 w 924105"/>
              <a:gd name="connsiteY29" fmla="*/ 123279 h 797620"/>
              <a:gd name="connsiteX30" fmla="*/ 742757 w 924105"/>
              <a:gd name="connsiteY30" fmla="*/ 125335 h 797620"/>
              <a:gd name="connsiteX31" fmla="*/ 732473 w 924105"/>
              <a:gd name="connsiteY31" fmla="*/ 130961 h 797620"/>
              <a:gd name="connsiteX32" fmla="*/ 718621 w 924105"/>
              <a:gd name="connsiteY32" fmla="*/ 136102 h 797620"/>
              <a:gd name="connsiteX33" fmla="*/ 702228 w 924105"/>
              <a:gd name="connsiteY33" fmla="*/ 146386 h 797620"/>
              <a:gd name="connsiteX34" fmla="*/ 669866 w 924105"/>
              <a:gd name="connsiteY34" fmla="*/ 184857 h 797620"/>
              <a:gd name="connsiteX35" fmla="*/ 669866 w 924105"/>
              <a:gd name="connsiteY35" fmla="*/ 185341 h 797620"/>
              <a:gd name="connsiteX36" fmla="*/ 668354 w 924105"/>
              <a:gd name="connsiteY36" fmla="*/ 187882 h 797620"/>
              <a:gd name="connsiteX37" fmla="*/ 660672 w 924105"/>
              <a:gd name="connsiteY37" fmla="*/ 210444 h 797620"/>
              <a:gd name="connsiteX38" fmla="*/ 647848 w 924105"/>
              <a:gd name="connsiteY38" fmla="*/ 209416 h 797620"/>
              <a:gd name="connsiteX39" fmla="*/ 630426 w 924105"/>
              <a:gd name="connsiteY39" fmla="*/ 216070 h 797620"/>
              <a:gd name="connsiteX40" fmla="*/ 609376 w 924105"/>
              <a:gd name="connsiteY40" fmla="*/ 222724 h 797620"/>
              <a:gd name="connsiteX41" fmla="*/ 595524 w 924105"/>
              <a:gd name="connsiteY41" fmla="*/ 228350 h 797620"/>
              <a:gd name="connsiteX42" fmla="*/ 587297 w 924105"/>
              <a:gd name="connsiteY42" fmla="*/ 227866 h 797620"/>
              <a:gd name="connsiteX43" fmla="*/ 583184 w 924105"/>
              <a:gd name="connsiteY43" fmla="*/ 226293 h 797620"/>
              <a:gd name="connsiteX44" fmla="*/ 578587 w 924105"/>
              <a:gd name="connsiteY44" fmla="*/ 226837 h 797620"/>
              <a:gd name="connsiteX45" fmla="*/ 577074 w 924105"/>
              <a:gd name="connsiteY45" fmla="*/ 226293 h 797620"/>
              <a:gd name="connsiteX46" fmla="*/ 571449 w 924105"/>
              <a:gd name="connsiteY46" fmla="*/ 227321 h 797620"/>
              <a:gd name="connsiteX47" fmla="*/ 566852 w 924105"/>
              <a:gd name="connsiteY47" fmla="*/ 224781 h 797620"/>
              <a:gd name="connsiteX48" fmla="*/ 545317 w 924105"/>
              <a:gd name="connsiteY48" fmla="*/ 234036 h 797620"/>
              <a:gd name="connsiteX49" fmla="*/ 542777 w 924105"/>
              <a:gd name="connsiteY49" fmla="*/ 232523 h 797620"/>
              <a:gd name="connsiteX50" fmla="*/ 541748 w 924105"/>
              <a:gd name="connsiteY50" fmla="*/ 233008 h 797620"/>
              <a:gd name="connsiteX51" fmla="*/ 538663 w 924105"/>
              <a:gd name="connsiteY51" fmla="*/ 232523 h 797620"/>
              <a:gd name="connsiteX52" fmla="*/ 532009 w 924105"/>
              <a:gd name="connsiteY52" fmla="*/ 229922 h 797620"/>
              <a:gd name="connsiteX53" fmla="*/ 529953 w 924105"/>
              <a:gd name="connsiteY53" fmla="*/ 229922 h 797620"/>
              <a:gd name="connsiteX54" fmla="*/ 527412 w 924105"/>
              <a:gd name="connsiteY54" fmla="*/ 229438 h 797620"/>
              <a:gd name="connsiteX55" fmla="*/ 526928 w 924105"/>
              <a:gd name="connsiteY55" fmla="*/ 229438 h 797620"/>
              <a:gd name="connsiteX56" fmla="*/ 525355 w 924105"/>
              <a:gd name="connsiteY56" fmla="*/ 227926 h 797620"/>
              <a:gd name="connsiteX57" fmla="*/ 523299 w 924105"/>
              <a:gd name="connsiteY57" fmla="*/ 228410 h 797620"/>
              <a:gd name="connsiteX58" fmla="*/ 522271 w 924105"/>
              <a:gd name="connsiteY58" fmla="*/ 229438 h 797620"/>
              <a:gd name="connsiteX59" fmla="*/ 524327 w 924105"/>
              <a:gd name="connsiteY59" fmla="*/ 242746 h 797620"/>
              <a:gd name="connsiteX60" fmla="*/ 522815 w 924105"/>
              <a:gd name="connsiteY60" fmla="*/ 247344 h 797620"/>
              <a:gd name="connsiteX61" fmla="*/ 523359 w 924105"/>
              <a:gd name="connsiteY61" fmla="*/ 251457 h 797620"/>
              <a:gd name="connsiteX62" fmla="*/ 521303 w 924105"/>
              <a:gd name="connsiteY62" fmla="*/ 252485 h 797620"/>
              <a:gd name="connsiteX63" fmla="*/ 520274 w 924105"/>
              <a:gd name="connsiteY63" fmla="*/ 253513 h 797620"/>
              <a:gd name="connsiteX64" fmla="*/ 519246 w 924105"/>
              <a:gd name="connsiteY64" fmla="*/ 253513 h 797620"/>
              <a:gd name="connsiteX65" fmla="*/ 517189 w 924105"/>
              <a:gd name="connsiteY65" fmla="*/ 255570 h 797620"/>
              <a:gd name="connsiteX66" fmla="*/ 517189 w 924105"/>
              <a:gd name="connsiteY66" fmla="*/ 266882 h 797620"/>
              <a:gd name="connsiteX67" fmla="*/ 513076 w 924105"/>
              <a:gd name="connsiteY67" fmla="*/ 266398 h 797620"/>
              <a:gd name="connsiteX68" fmla="*/ 511564 w 924105"/>
              <a:gd name="connsiteY68" fmla="*/ 265369 h 797620"/>
              <a:gd name="connsiteX69" fmla="*/ 506422 w 924105"/>
              <a:gd name="connsiteY69" fmla="*/ 263797 h 797620"/>
              <a:gd name="connsiteX70" fmla="*/ 505394 w 924105"/>
              <a:gd name="connsiteY70" fmla="*/ 263313 h 797620"/>
              <a:gd name="connsiteX71" fmla="*/ 502309 w 924105"/>
              <a:gd name="connsiteY71" fmla="*/ 263797 h 797620"/>
              <a:gd name="connsiteX72" fmla="*/ 499224 w 924105"/>
              <a:gd name="connsiteY72" fmla="*/ 264825 h 797620"/>
              <a:gd name="connsiteX73" fmla="*/ 494627 w 924105"/>
              <a:gd name="connsiteY73" fmla="*/ 263797 h 797620"/>
              <a:gd name="connsiteX74" fmla="*/ 487973 w 924105"/>
              <a:gd name="connsiteY74" fmla="*/ 266398 h 797620"/>
              <a:gd name="connsiteX75" fmla="*/ 486944 w 924105"/>
              <a:gd name="connsiteY75" fmla="*/ 266398 h 797620"/>
              <a:gd name="connsiteX76" fmla="*/ 486460 w 924105"/>
              <a:gd name="connsiteY76" fmla="*/ 267910 h 797620"/>
              <a:gd name="connsiteX77" fmla="*/ 483375 w 924105"/>
              <a:gd name="connsiteY77" fmla="*/ 267910 h 797620"/>
              <a:gd name="connsiteX78" fmla="*/ 481863 w 924105"/>
              <a:gd name="connsiteY78" fmla="*/ 273535 h 797620"/>
              <a:gd name="connsiteX79" fmla="*/ 479806 w 924105"/>
              <a:gd name="connsiteY79" fmla="*/ 273535 h 797620"/>
              <a:gd name="connsiteX80" fmla="*/ 473153 w 924105"/>
              <a:gd name="connsiteY80" fmla="*/ 276076 h 797620"/>
              <a:gd name="connsiteX81" fmla="*/ 473153 w 924105"/>
              <a:gd name="connsiteY81" fmla="*/ 269906 h 797620"/>
              <a:gd name="connsiteX82" fmla="*/ 468011 w 924105"/>
              <a:gd name="connsiteY82" fmla="*/ 272991 h 797620"/>
              <a:gd name="connsiteX83" fmla="*/ 454159 w 924105"/>
              <a:gd name="connsiteY83" fmla="*/ 274020 h 797620"/>
              <a:gd name="connsiteX84" fmla="*/ 453130 w 924105"/>
              <a:gd name="connsiteY84" fmla="*/ 270934 h 797620"/>
              <a:gd name="connsiteX85" fmla="*/ 451074 w 924105"/>
              <a:gd name="connsiteY85" fmla="*/ 269362 h 797620"/>
              <a:gd name="connsiteX86" fmla="*/ 450046 w 924105"/>
              <a:gd name="connsiteY86" fmla="*/ 269906 h 797620"/>
              <a:gd name="connsiteX87" fmla="*/ 449017 w 924105"/>
              <a:gd name="connsiteY87" fmla="*/ 269362 h 797620"/>
              <a:gd name="connsiteX88" fmla="*/ 447989 w 924105"/>
              <a:gd name="connsiteY88" fmla="*/ 269906 h 797620"/>
              <a:gd name="connsiteX89" fmla="*/ 445448 w 924105"/>
              <a:gd name="connsiteY89" fmla="*/ 270390 h 797620"/>
              <a:gd name="connsiteX90" fmla="*/ 440307 w 924105"/>
              <a:gd name="connsiteY90" fmla="*/ 269362 h 797620"/>
              <a:gd name="connsiteX91" fmla="*/ 438794 w 924105"/>
              <a:gd name="connsiteY91" fmla="*/ 270390 h 797620"/>
              <a:gd name="connsiteX92" fmla="*/ 437766 w 924105"/>
              <a:gd name="connsiteY92" fmla="*/ 267849 h 797620"/>
              <a:gd name="connsiteX93" fmla="*/ 434197 w 924105"/>
              <a:gd name="connsiteY93" fmla="*/ 268333 h 797620"/>
              <a:gd name="connsiteX94" fmla="*/ 434197 w 924105"/>
              <a:gd name="connsiteY94" fmla="*/ 255510 h 797620"/>
              <a:gd name="connsiteX95" fmla="*/ 424942 w 924105"/>
              <a:gd name="connsiteY95" fmla="*/ 247827 h 797620"/>
              <a:gd name="connsiteX96" fmla="*/ 422885 w 924105"/>
              <a:gd name="connsiteY96" fmla="*/ 246255 h 797620"/>
              <a:gd name="connsiteX97" fmla="*/ 420829 w 924105"/>
              <a:gd name="connsiteY97" fmla="*/ 248311 h 797620"/>
              <a:gd name="connsiteX98" fmla="*/ 419801 w 924105"/>
              <a:gd name="connsiteY98" fmla="*/ 249824 h 797620"/>
              <a:gd name="connsiteX99" fmla="*/ 416715 w 924105"/>
              <a:gd name="connsiteY99" fmla="*/ 252425 h 797620"/>
              <a:gd name="connsiteX100" fmla="*/ 415687 w 924105"/>
              <a:gd name="connsiteY100" fmla="*/ 252425 h 797620"/>
              <a:gd name="connsiteX101" fmla="*/ 414659 w 924105"/>
              <a:gd name="connsiteY101" fmla="*/ 255510 h 797620"/>
              <a:gd name="connsiteX102" fmla="*/ 413147 w 924105"/>
              <a:gd name="connsiteY102" fmla="*/ 254481 h 797620"/>
              <a:gd name="connsiteX103" fmla="*/ 410606 w 924105"/>
              <a:gd name="connsiteY103" fmla="*/ 247827 h 797620"/>
              <a:gd name="connsiteX104" fmla="*/ 409578 w 924105"/>
              <a:gd name="connsiteY104" fmla="*/ 248311 h 797620"/>
              <a:gd name="connsiteX105" fmla="*/ 407521 w 924105"/>
              <a:gd name="connsiteY105" fmla="*/ 247827 h 797620"/>
              <a:gd name="connsiteX106" fmla="*/ 401351 w 924105"/>
              <a:gd name="connsiteY106" fmla="*/ 265248 h 797620"/>
              <a:gd name="connsiteX107" fmla="*/ 403892 w 924105"/>
              <a:gd name="connsiteY107" fmla="*/ 283214 h 797620"/>
              <a:gd name="connsiteX108" fmla="*/ 399294 w 924105"/>
              <a:gd name="connsiteY108" fmla="*/ 285271 h 797620"/>
              <a:gd name="connsiteX109" fmla="*/ 393669 w 924105"/>
              <a:gd name="connsiteY109" fmla="*/ 290896 h 797620"/>
              <a:gd name="connsiteX110" fmla="*/ 387015 w 924105"/>
              <a:gd name="connsiteY110" fmla="*/ 293981 h 797620"/>
              <a:gd name="connsiteX111" fmla="*/ 384414 w 924105"/>
              <a:gd name="connsiteY111" fmla="*/ 294526 h 797620"/>
              <a:gd name="connsiteX112" fmla="*/ 381873 w 924105"/>
              <a:gd name="connsiteY112" fmla="*/ 296038 h 797620"/>
              <a:gd name="connsiteX113" fmla="*/ 382902 w 924105"/>
              <a:gd name="connsiteY113" fmla="*/ 298094 h 797620"/>
              <a:gd name="connsiteX114" fmla="*/ 381873 w 924105"/>
              <a:gd name="connsiteY114" fmla="*/ 298578 h 797620"/>
              <a:gd name="connsiteX115" fmla="*/ 378304 w 924105"/>
              <a:gd name="connsiteY115" fmla="*/ 299607 h 797620"/>
              <a:gd name="connsiteX116" fmla="*/ 377820 w 924105"/>
              <a:gd name="connsiteY116" fmla="*/ 303176 h 797620"/>
              <a:gd name="connsiteX117" fmla="*/ 377820 w 924105"/>
              <a:gd name="connsiteY117" fmla="*/ 309829 h 797620"/>
              <a:gd name="connsiteX118" fmla="*/ 370622 w 924105"/>
              <a:gd name="connsiteY118" fmla="*/ 311342 h 797620"/>
              <a:gd name="connsiteX119" fmla="*/ 367537 w 924105"/>
              <a:gd name="connsiteY119" fmla="*/ 309829 h 797620"/>
              <a:gd name="connsiteX120" fmla="*/ 364452 w 924105"/>
              <a:gd name="connsiteY120" fmla="*/ 321141 h 797620"/>
              <a:gd name="connsiteX121" fmla="*/ 361367 w 924105"/>
              <a:gd name="connsiteY121" fmla="*/ 324226 h 797620"/>
              <a:gd name="connsiteX122" fmla="*/ 361367 w 924105"/>
              <a:gd name="connsiteY122" fmla="*/ 326767 h 797620"/>
              <a:gd name="connsiteX123" fmla="*/ 357254 w 924105"/>
              <a:gd name="connsiteY123" fmla="*/ 331364 h 797620"/>
              <a:gd name="connsiteX124" fmla="*/ 354169 w 924105"/>
              <a:gd name="connsiteY124" fmla="*/ 329852 h 797620"/>
              <a:gd name="connsiteX125" fmla="*/ 353140 w 924105"/>
              <a:gd name="connsiteY125" fmla="*/ 331364 h 797620"/>
              <a:gd name="connsiteX126" fmla="*/ 355197 w 924105"/>
              <a:gd name="connsiteY126" fmla="*/ 336506 h 797620"/>
              <a:gd name="connsiteX127" fmla="*/ 353140 w 924105"/>
              <a:gd name="connsiteY127" fmla="*/ 335961 h 797620"/>
              <a:gd name="connsiteX128" fmla="*/ 352657 w 924105"/>
              <a:gd name="connsiteY128" fmla="*/ 334449 h 797620"/>
              <a:gd name="connsiteX129" fmla="*/ 351628 w 924105"/>
              <a:gd name="connsiteY129" fmla="*/ 333965 h 797620"/>
              <a:gd name="connsiteX130" fmla="*/ 351144 w 924105"/>
              <a:gd name="connsiteY130" fmla="*/ 334449 h 797620"/>
              <a:gd name="connsiteX131" fmla="*/ 313701 w 924105"/>
              <a:gd name="connsiteY131" fmla="*/ 345216 h 797620"/>
              <a:gd name="connsiteX132" fmla="*/ 303962 w 924105"/>
              <a:gd name="connsiteY132" fmla="*/ 346245 h 797620"/>
              <a:gd name="connsiteX133" fmla="*/ 291138 w 924105"/>
              <a:gd name="connsiteY133" fmla="*/ 350842 h 797620"/>
              <a:gd name="connsiteX134" fmla="*/ 259865 w 924105"/>
              <a:gd name="connsiteY134" fmla="*/ 352898 h 797620"/>
              <a:gd name="connsiteX135" fmla="*/ 252667 w 924105"/>
              <a:gd name="connsiteY135" fmla="*/ 354411 h 797620"/>
              <a:gd name="connsiteX136" fmla="*/ 251638 w 924105"/>
              <a:gd name="connsiteY136" fmla="*/ 354895 h 797620"/>
              <a:gd name="connsiteX137" fmla="*/ 228047 w 924105"/>
              <a:gd name="connsiteY137" fmla="*/ 354895 h 797620"/>
              <a:gd name="connsiteX138" fmla="*/ 208025 w 924105"/>
              <a:gd name="connsiteY138" fmla="*/ 347696 h 797620"/>
              <a:gd name="connsiteX139" fmla="*/ 196714 w 924105"/>
              <a:gd name="connsiteY139" fmla="*/ 369231 h 797620"/>
              <a:gd name="connsiteX140" fmla="*/ 178264 w 924105"/>
              <a:gd name="connsiteY140" fmla="*/ 369231 h 797620"/>
              <a:gd name="connsiteX141" fmla="*/ 164412 w 924105"/>
              <a:gd name="connsiteY141" fmla="*/ 360520 h 797620"/>
              <a:gd name="connsiteX142" fmla="*/ 162900 w 924105"/>
              <a:gd name="connsiteY142" fmla="*/ 360036 h 797620"/>
              <a:gd name="connsiteX143" fmla="*/ 161871 w 924105"/>
              <a:gd name="connsiteY143" fmla="*/ 360036 h 797620"/>
              <a:gd name="connsiteX144" fmla="*/ 161387 w 924105"/>
              <a:gd name="connsiteY144" fmla="*/ 360520 h 797620"/>
              <a:gd name="connsiteX145" fmla="*/ 160843 w 924105"/>
              <a:gd name="connsiteY145" fmla="*/ 360520 h 797620"/>
              <a:gd name="connsiteX146" fmla="*/ 160843 w 924105"/>
              <a:gd name="connsiteY146" fmla="*/ 361065 h 797620"/>
              <a:gd name="connsiteX147" fmla="*/ 158786 w 924105"/>
              <a:gd name="connsiteY147" fmla="*/ 361065 h 797620"/>
              <a:gd name="connsiteX148" fmla="*/ 158786 w 924105"/>
              <a:gd name="connsiteY148" fmla="*/ 361549 h 797620"/>
              <a:gd name="connsiteX149" fmla="*/ 158242 w 924105"/>
              <a:gd name="connsiteY149" fmla="*/ 362032 h 797620"/>
              <a:gd name="connsiteX150" fmla="*/ 156730 w 924105"/>
              <a:gd name="connsiteY150" fmla="*/ 362032 h 797620"/>
              <a:gd name="connsiteX151" fmla="*/ 156730 w 924105"/>
              <a:gd name="connsiteY151" fmla="*/ 361004 h 797620"/>
              <a:gd name="connsiteX152" fmla="*/ 153645 w 924105"/>
              <a:gd name="connsiteY152" fmla="*/ 361004 h 797620"/>
              <a:gd name="connsiteX153" fmla="*/ 152616 w 924105"/>
              <a:gd name="connsiteY153" fmla="*/ 359976 h 797620"/>
              <a:gd name="connsiteX154" fmla="*/ 152616 w 924105"/>
              <a:gd name="connsiteY154" fmla="*/ 358947 h 797620"/>
              <a:gd name="connsiteX155" fmla="*/ 152132 w 924105"/>
              <a:gd name="connsiteY155" fmla="*/ 359976 h 797620"/>
              <a:gd name="connsiteX156" fmla="*/ 148563 w 924105"/>
              <a:gd name="connsiteY156" fmla="*/ 361488 h 797620"/>
              <a:gd name="connsiteX157" fmla="*/ 147051 w 924105"/>
              <a:gd name="connsiteY157" fmla="*/ 360460 h 797620"/>
              <a:gd name="connsiteX158" fmla="*/ 145539 w 924105"/>
              <a:gd name="connsiteY158" fmla="*/ 364029 h 797620"/>
              <a:gd name="connsiteX159" fmla="*/ 147596 w 924105"/>
              <a:gd name="connsiteY159" fmla="*/ 366569 h 797620"/>
              <a:gd name="connsiteX160" fmla="*/ 147596 w 924105"/>
              <a:gd name="connsiteY160" fmla="*/ 371166 h 797620"/>
              <a:gd name="connsiteX161" fmla="*/ 145055 w 924105"/>
              <a:gd name="connsiteY161" fmla="*/ 375764 h 797620"/>
              <a:gd name="connsiteX162" fmla="*/ 149652 w 924105"/>
              <a:gd name="connsiteY162" fmla="*/ 375764 h 797620"/>
              <a:gd name="connsiteX163" fmla="*/ 152737 w 924105"/>
              <a:gd name="connsiteY163" fmla="*/ 377276 h 797620"/>
              <a:gd name="connsiteX164" fmla="*/ 151709 w 924105"/>
              <a:gd name="connsiteY164" fmla="*/ 383446 h 797620"/>
              <a:gd name="connsiteX165" fmla="*/ 149168 w 924105"/>
              <a:gd name="connsiteY165" fmla="*/ 383446 h 797620"/>
              <a:gd name="connsiteX166" fmla="*/ 146083 w 924105"/>
              <a:gd name="connsiteY166" fmla="*/ 381934 h 797620"/>
              <a:gd name="connsiteX167" fmla="*/ 143543 w 924105"/>
              <a:gd name="connsiteY167" fmla="*/ 388588 h 797620"/>
              <a:gd name="connsiteX168" fmla="*/ 146083 w 924105"/>
              <a:gd name="connsiteY168" fmla="*/ 390100 h 797620"/>
              <a:gd name="connsiteX169" fmla="*/ 144027 w 924105"/>
              <a:gd name="connsiteY169" fmla="*/ 392640 h 797620"/>
              <a:gd name="connsiteX170" fmla="*/ 135316 w 924105"/>
              <a:gd name="connsiteY170" fmla="*/ 385987 h 797620"/>
              <a:gd name="connsiteX171" fmla="*/ 130719 w 924105"/>
              <a:gd name="connsiteY171" fmla="*/ 395241 h 797620"/>
              <a:gd name="connsiteX172" fmla="*/ 135861 w 924105"/>
              <a:gd name="connsiteY172" fmla="*/ 397843 h 797620"/>
              <a:gd name="connsiteX173" fmla="*/ 139429 w 924105"/>
              <a:gd name="connsiteY173" fmla="*/ 400927 h 797620"/>
              <a:gd name="connsiteX174" fmla="*/ 145055 w 924105"/>
              <a:gd name="connsiteY174" fmla="*/ 398871 h 797620"/>
              <a:gd name="connsiteX175" fmla="*/ 147596 w 924105"/>
              <a:gd name="connsiteY175" fmla="*/ 400383 h 797620"/>
              <a:gd name="connsiteX176" fmla="*/ 141426 w 924105"/>
              <a:gd name="connsiteY176" fmla="*/ 412179 h 797620"/>
              <a:gd name="connsiteX177" fmla="*/ 131142 w 924105"/>
              <a:gd name="connsiteY177" fmla="*/ 416776 h 797620"/>
              <a:gd name="connsiteX178" fmla="*/ 120375 w 924105"/>
              <a:gd name="connsiteY178" fmla="*/ 408549 h 797620"/>
              <a:gd name="connsiteX179" fmla="*/ 119347 w 924105"/>
              <a:gd name="connsiteY179" fmla="*/ 409033 h 797620"/>
              <a:gd name="connsiteX180" fmla="*/ 107007 w 924105"/>
              <a:gd name="connsiteY180" fmla="*/ 409578 h 797620"/>
              <a:gd name="connsiteX181" fmla="*/ 95695 w 924105"/>
              <a:gd name="connsiteY181" fmla="*/ 407521 h 797620"/>
              <a:gd name="connsiteX182" fmla="*/ 97207 w 924105"/>
              <a:gd name="connsiteY182" fmla="*/ 414719 h 797620"/>
              <a:gd name="connsiteX183" fmla="*/ 98720 w 924105"/>
              <a:gd name="connsiteY183" fmla="*/ 417260 h 797620"/>
              <a:gd name="connsiteX184" fmla="*/ 97691 w 924105"/>
              <a:gd name="connsiteY184" fmla="*/ 418833 h 797620"/>
              <a:gd name="connsiteX185" fmla="*/ 98175 w 924105"/>
              <a:gd name="connsiteY185" fmla="*/ 420889 h 797620"/>
              <a:gd name="connsiteX186" fmla="*/ 96663 w 924105"/>
              <a:gd name="connsiteY186" fmla="*/ 422946 h 797620"/>
              <a:gd name="connsiteX187" fmla="*/ 96179 w 924105"/>
              <a:gd name="connsiteY187" fmla="*/ 422946 h 797620"/>
              <a:gd name="connsiteX188" fmla="*/ 92610 w 924105"/>
              <a:gd name="connsiteY188" fmla="*/ 423974 h 797620"/>
              <a:gd name="connsiteX189" fmla="*/ 89041 w 924105"/>
              <a:gd name="connsiteY189" fmla="*/ 422946 h 797620"/>
              <a:gd name="connsiteX190" fmla="*/ 88013 w 924105"/>
              <a:gd name="connsiteY190" fmla="*/ 423490 h 797620"/>
              <a:gd name="connsiteX191" fmla="*/ 82871 w 924105"/>
              <a:gd name="connsiteY191" fmla="*/ 424519 h 797620"/>
              <a:gd name="connsiteX192" fmla="*/ 78214 w 924105"/>
              <a:gd name="connsiteY192" fmla="*/ 422462 h 797620"/>
              <a:gd name="connsiteX193" fmla="*/ 75129 w 924105"/>
              <a:gd name="connsiteY193" fmla="*/ 428088 h 797620"/>
              <a:gd name="connsiteX194" fmla="*/ 75673 w 924105"/>
              <a:gd name="connsiteY194" fmla="*/ 431656 h 797620"/>
              <a:gd name="connsiteX195" fmla="*/ 78758 w 924105"/>
              <a:gd name="connsiteY195" fmla="*/ 436798 h 797620"/>
              <a:gd name="connsiteX196" fmla="*/ 78758 w 924105"/>
              <a:gd name="connsiteY196" fmla="*/ 438855 h 797620"/>
              <a:gd name="connsiteX197" fmla="*/ 80270 w 924105"/>
              <a:gd name="connsiteY197" fmla="*/ 440912 h 797620"/>
              <a:gd name="connsiteX198" fmla="*/ 79786 w 924105"/>
              <a:gd name="connsiteY198" fmla="*/ 444480 h 797620"/>
              <a:gd name="connsiteX199" fmla="*/ 81299 w 924105"/>
              <a:gd name="connsiteY199" fmla="*/ 445508 h 797620"/>
              <a:gd name="connsiteX200" fmla="*/ 82811 w 924105"/>
              <a:gd name="connsiteY200" fmla="*/ 452163 h 797620"/>
              <a:gd name="connsiteX201" fmla="*/ 81783 w 924105"/>
              <a:gd name="connsiteY201" fmla="*/ 453191 h 797620"/>
              <a:gd name="connsiteX202" fmla="*/ 80270 w 924105"/>
              <a:gd name="connsiteY202" fmla="*/ 453191 h 797620"/>
              <a:gd name="connsiteX203" fmla="*/ 73616 w 924105"/>
              <a:gd name="connsiteY203" fmla="*/ 456760 h 797620"/>
              <a:gd name="connsiteX204" fmla="*/ 73616 w 924105"/>
              <a:gd name="connsiteY204" fmla="*/ 461357 h 797620"/>
              <a:gd name="connsiteX205" fmla="*/ 74645 w 924105"/>
              <a:gd name="connsiteY205" fmla="*/ 466983 h 797620"/>
              <a:gd name="connsiteX206" fmla="*/ 74161 w 924105"/>
              <a:gd name="connsiteY206" fmla="*/ 468495 h 797620"/>
              <a:gd name="connsiteX207" fmla="*/ 72649 w 924105"/>
              <a:gd name="connsiteY207" fmla="*/ 471096 h 797620"/>
              <a:gd name="connsiteX208" fmla="*/ 67023 w 924105"/>
              <a:gd name="connsiteY208" fmla="*/ 473152 h 797620"/>
              <a:gd name="connsiteX209" fmla="*/ 65450 w 924105"/>
              <a:gd name="connsiteY209" fmla="*/ 474181 h 797620"/>
              <a:gd name="connsiteX210" fmla="*/ 60309 w 924105"/>
              <a:gd name="connsiteY210" fmla="*/ 474181 h 797620"/>
              <a:gd name="connsiteX211" fmla="*/ 56195 w 924105"/>
              <a:gd name="connsiteY211" fmla="*/ 468555 h 797620"/>
              <a:gd name="connsiteX212" fmla="*/ 55711 w 924105"/>
              <a:gd name="connsiteY212" fmla="*/ 470128 h 797620"/>
              <a:gd name="connsiteX213" fmla="*/ 52082 w 924105"/>
              <a:gd name="connsiteY213" fmla="*/ 472669 h 797620"/>
              <a:gd name="connsiteX214" fmla="*/ 45912 w 924105"/>
              <a:gd name="connsiteY214" fmla="*/ 476237 h 797620"/>
              <a:gd name="connsiteX215" fmla="*/ 33572 w 924105"/>
              <a:gd name="connsiteY215" fmla="*/ 475753 h 797620"/>
              <a:gd name="connsiteX216" fmla="*/ 25890 w 924105"/>
              <a:gd name="connsiteY216" fmla="*/ 478294 h 797620"/>
              <a:gd name="connsiteX217" fmla="*/ 26918 w 924105"/>
              <a:gd name="connsiteY217" fmla="*/ 479322 h 797620"/>
              <a:gd name="connsiteX218" fmla="*/ 27402 w 924105"/>
              <a:gd name="connsiteY218" fmla="*/ 480351 h 797620"/>
              <a:gd name="connsiteX219" fmla="*/ 26374 w 924105"/>
              <a:gd name="connsiteY219" fmla="*/ 482952 h 797620"/>
              <a:gd name="connsiteX220" fmla="*/ 26858 w 924105"/>
              <a:gd name="connsiteY220" fmla="*/ 482952 h 797620"/>
              <a:gd name="connsiteX221" fmla="*/ 26858 w 924105"/>
              <a:gd name="connsiteY221" fmla="*/ 483436 h 797620"/>
              <a:gd name="connsiteX222" fmla="*/ 27342 w 924105"/>
              <a:gd name="connsiteY222" fmla="*/ 483436 h 797620"/>
              <a:gd name="connsiteX223" fmla="*/ 27342 w 924105"/>
              <a:gd name="connsiteY223" fmla="*/ 484464 h 797620"/>
              <a:gd name="connsiteX224" fmla="*/ 27886 w 924105"/>
              <a:gd name="connsiteY224" fmla="*/ 484464 h 797620"/>
              <a:gd name="connsiteX225" fmla="*/ 28914 w 924105"/>
              <a:gd name="connsiteY225" fmla="*/ 487005 h 797620"/>
              <a:gd name="connsiteX226" fmla="*/ 28914 w 924105"/>
              <a:gd name="connsiteY226" fmla="*/ 488578 h 797620"/>
              <a:gd name="connsiteX227" fmla="*/ 29943 w 924105"/>
              <a:gd name="connsiteY227" fmla="*/ 491118 h 797620"/>
              <a:gd name="connsiteX228" fmla="*/ 25345 w 924105"/>
              <a:gd name="connsiteY228" fmla="*/ 497288 h 797620"/>
              <a:gd name="connsiteX229" fmla="*/ 20204 w 924105"/>
              <a:gd name="connsiteY229" fmla="*/ 504970 h 797620"/>
              <a:gd name="connsiteX230" fmla="*/ 19720 w 924105"/>
              <a:gd name="connsiteY230" fmla="*/ 511140 h 797620"/>
              <a:gd name="connsiteX231" fmla="*/ 17179 w 924105"/>
              <a:gd name="connsiteY231" fmla="*/ 514225 h 797620"/>
              <a:gd name="connsiteX232" fmla="*/ 19720 w 924105"/>
              <a:gd name="connsiteY232" fmla="*/ 517310 h 797620"/>
              <a:gd name="connsiteX233" fmla="*/ 20748 w 924105"/>
              <a:gd name="connsiteY233" fmla="*/ 517310 h 797620"/>
              <a:gd name="connsiteX234" fmla="*/ 21232 w 924105"/>
              <a:gd name="connsiteY234" fmla="*/ 517794 h 797620"/>
              <a:gd name="connsiteX235" fmla="*/ 24801 w 924105"/>
              <a:gd name="connsiteY235" fmla="*/ 514709 h 797620"/>
              <a:gd name="connsiteX236" fmla="*/ 28370 w 924105"/>
              <a:gd name="connsiteY236" fmla="*/ 516766 h 797620"/>
              <a:gd name="connsiteX237" fmla="*/ 30910 w 924105"/>
              <a:gd name="connsiteY237" fmla="*/ 519851 h 797620"/>
              <a:gd name="connsiteX238" fmla="*/ 31455 w 924105"/>
              <a:gd name="connsiteY238" fmla="*/ 521363 h 797620"/>
              <a:gd name="connsiteX239" fmla="*/ 32967 w 924105"/>
              <a:gd name="connsiteY239" fmla="*/ 523904 h 797620"/>
              <a:gd name="connsiteX240" fmla="*/ 32967 w 924105"/>
              <a:gd name="connsiteY240" fmla="*/ 524932 h 797620"/>
              <a:gd name="connsiteX241" fmla="*/ 27825 w 924105"/>
              <a:gd name="connsiteY241" fmla="*/ 525476 h 797620"/>
              <a:gd name="connsiteX242" fmla="*/ 19115 w 924105"/>
              <a:gd name="connsiteY242" fmla="*/ 528017 h 797620"/>
              <a:gd name="connsiteX243" fmla="*/ 16030 w 924105"/>
              <a:gd name="connsiteY243" fmla="*/ 532614 h 797620"/>
              <a:gd name="connsiteX244" fmla="*/ 12461 w 924105"/>
              <a:gd name="connsiteY244" fmla="*/ 537211 h 797620"/>
              <a:gd name="connsiteX245" fmla="*/ 9376 w 924105"/>
              <a:gd name="connsiteY245" fmla="*/ 537756 h 797620"/>
              <a:gd name="connsiteX246" fmla="*/ 8348 w 924105"/>
              <a:gd name="connsiteY246" fmla="*/ 540297 h 797620"/>
              <a:gd name="connsiteX247" fmla="*/ 8832 w 924105"/>
              <a:gd name="connsiteY247" fmla="*/ 545438 h 797620"/>
              <a:gd name="connsiteX248" fmla="*/ 7319 w 924105"/>
              <a:gd name="connsiteY248" fmla="*/ 553665 h 797620"/>
              <a:gd name="connsiteX249" fmla="*/ 8832 w 924105"/>
              <a:gd name="connsiteY249" fmla="*/ 555721 h 797620"/>
              <a:gd name="connsiteX250" fmla="*/ 10344 w 924105"/>
              <a:gd name="connsiteY250" fmla="*/ 560863 h 797620"/>
              <a:gd name="connsiteX251" fmla="*/ 11372 w 924105"/>
              <a:gd name="connsiteY251" fmla="*/ 566005 h 797620"/>
              <a:gd name="connsiteX252" fmla="*/ 9860 w 924105"/>
              <a:gd name="connsiteY252" fmla="*/ 568545 h 797620"/>
              <a:gd name="connsiteX253" fmla="*/ 7803 w 924105"/>
              <a:gd name="connsiteY253" fmla="*/ 570057 h 797620"/>
              <a:gd name="connsiteX254" fmla="*/ 5747 w 924105"/>
              <a:gd name="connsiteY254" fmla="*/ 574171 h 797620"/>
              <a:gd name="connsiteX255" fmla="*/ 5747 w 924105"/>
              <a:gd name="connsiteY255" fmla="*/ 577256 h 797620"/>
              <a:gd name="connsiteX256" fmla="*/ 12401 w 924105"/>
              <a:gd name="connsiteY256" fmla="*/ 580825 h 797620"/>
              <a:gd name="connsiteX257" fmla="*/ 13913 w 924105"/>
              <a:gd name="connsiteY257" fmla="*/ 583910 h 797620"/>
              <a:gd name="connsiteX258" fmla="*/ 15485 w 924105"/>
              <a:gd name="connsiteY258" fmla="*/ 584938 h 797620"/>
              <a:gd name="connsiteX259" fmla="*/ 21111 w 924105"/>
              <a:gd name="connsiteY259" fmla="*/ 580825 h 797620"/>
              <a:gd name="connsiteX260" fmla="*/ 22139 w 924105"/>
              <a:gd name="connsiteY260" fmla="*/ 578768 h 797620"/>
              <a:gd name="connsiteX261" fmla="*/ 23168 w 924105"/>
              <a:gd name="connsiteY261" fmla="*/ 579252 h 797620"/>
              <a:gd name="connsiteX262" fmla="*/ 24196 w 924105"/>
              <a:gd name="connsiteY262" fmla="*/ 581309 h 797620"/>
              <a:gd name="connsiteX263" fmla="*/ 25224 w 924105"/>
              <a:gd name="connsiteY263" fmla="*/ 581309 h 797620"/>
              <a:gd name="connsiteX264" fmla="*/ 28309 w 924105"/>
              <a:gd name="connsiteY264" fmla="*/ 591048 h 797620"/>
              <a:gd name="connsiteX265" fmla="*/ 29882 w 924105"/>
              <a:gd name="connsiteY265" fmla="*/ 591048 h 797620"/>
              <a:gd name="connsiteX266" fmla="*/ 29882 w 924105"/>
              <a:gd name="connsiteY266" fmla="*/ 592076 h 797620"/>
              <a:gd name="connsiteX267" fmla="*/ 28309 w 924105"/>
              <a:gd name="connsiteY267" fmla="*/ 593649 h 797620"/>
              <a:gd name="connsiteX268" fmla="*/ 28309 w 924105"/>
              <a:gd name="connsiteY268" fmla="*/ 597217 h 797620"/>
              <a:gd name="connsiteX269" fmla="*/ 29338 w 924105"/>
              <a:gd name="connsiteY269" fmla="*/ 600302 h 797620"/>
              <a:gd name="connsiteX270" fmla="*/ 30850 w 924105"/>
              <a:gd name="connsiteY270" fmla="*/ 601331 h 797620"/>
              <a:gd name="connsiteX271" fmla="*/ 30850 w 924105"/>
              <a:gd name="connsiteY271" fmla="*/ 601875 h 797620"/>
              <a:gd name="connsiteX272" fmla="*/ 30366 w 924105"/>
              <a:gd name="connsiteY272" fmla="*/ 602903 h 797620"/>
              <a:gd name="connsiteX273" fmla="*/ 37564 w 924105"/>
              <a:gd name="connsiteY273" fmla="*/ 600847 h 797620"/>
              <a:gd name="connsiteX274" fmla="*/ 39621 w 924105"/>
              <a:gd name="connsiteY274" fmla="*/ 602903 h 797620"/>
              <a:gd name="connsiteX275" fmla="*/ 39621 w 924105"/>
              <a:gd name="connsiteY275" fmla="*/ 604416 h 797620"/>
              <a:gd name="connsiteX276" fmla="*/ 37564 w 924105"/>
              <a:gd name="connsiteY276" fmla="*/ 606956 h 797620"/>
              <a:gd name="connsiteX277" fmla="*/ 35024 w 924105"/>
              <a:gd name="connsiteY277" fmla="*/ 607501 h 797620"/>
              <a:gd name="connsiteX278" fmla="*/ 32483 w 924105"/>
              <a:gd name="connsiteY278" fmla="*/ 609013 h 797620"/>
              <a:gd name="connsiteX279" fmla="*/ 31455 w 924105"/>
              <a:gd name="connsiteY279" fmla="*/ 609013 h 797620"/>
              <a:gd name="connsiteX280" fmla="*/ 29943 w 924105"/>
              <a:gd name="connsiteY280" fmla="*/ 611070 h 797620"/>
              <a:gd name="connsiteX281" fmla="*/ 26858 w 924105"/>
              <a:gd name="connsiteY281" fmla="*/ 613126 h 797620"/>
              <a:gd name="connsiteX282" fmla="*/ 24801 w 924105"/>
              <a:gd name="connsiteY282" fmla="*/ 613126 h 797620"/>
              <a:gd name="connsiteX283" fmla="*/ 24317 w 924105"/>
              <a:gd name="connsiteY283" fmla="*/ 613671 h 797620"/>
              <a:gd name="connsiteX284" fmla="*/ 23773 w 924105"/>
              <a:gd name="connsiteY284" fmla="*/ 613671 h 797620"/>
              <a:gd name="connsiteX285" fmla="*/ 23289 w 924105"/>
              <a:gd name="connsiteY285" fmla="*/ 614155 h 797620"/>
              <a:gd name="connsiteX286" fmla="*/ 23289 w 924105"/>
              <a:gd name="connsiteY286" fmla="*/ 614699 h 797620"/>
              <a:gd name="connsiteX287" fmla="*/ 22260 w 924105"/>
              <a:gd name="connsiteY287" fmla="*/ 614699 h 797620"/>
              <a:gd name="connsiteX288" fmla="*/ 21776 w 924105"/>
              <a:gd name="connsiteY288" fmla="*/ 614155 h 797620"/>
              <a:gd name="connsiteX289" fmla="*/ 20264 w 924105"/>
              <a:gd name="connsiteY289" fmla="*/ 614155 h 797620"/>
              <a:gd name="connsiteX290" fmla="*/ 19780 w 924105"/>
              <a:gd name="connsiteY290" fmla="*/ 615183 h 797620"/>
              <a:gd name="connsiteX291" fmla="*/ 18268 w 924105"/>
              <a:gd name="connsiteY291" fmla="*/ 615727 h 797620"/>
              <a:gd name="connsiteX292" fmla="*/ 16211 w 924105"/>
              <a:gd name="connsiteY292" fmla="*/ 615727 h 797620"/>
              <a:gd name="connsiteX293" fmla="*/ 14699 w 924105"/>
              <a:gd name="connsiteY293" fmla="*/ 613671 h 797620"/>
              <a:gd name="connsiteX294" fmla="*/ 14155 w 924105"/>
              <a:gd name="connsiteY294" fmla="*/ 613671 h 797620"/>
              <a:gd name="connsiteX295" fmla="*/ 12643 w 924105"/>
              <a:gd name="connsiteY295" fmla="*/ 614155 h 797620"/>
              <a:gd name="connsiteX296" fmla="*/ 12159 w 924105"/>
              <a:gd name="connsiteY296" fmla="*/ 613126 h 797620"/>
              <a:gd name="connsiteX297" fmla="*/ 11675 w 924105"/>
              <a:gd name="connsiteY297" fmla="*/ 613126 h 797620"/>
              <a:gd name="connsiteX298" fmla="*/ 11191 w 924105"/>
              <a:gd name="connsiteY298" fmla="*/ 614155 h 797620"/>
              <a:gd name="connsiteX299" fmla="*/ 11191 w 924105"/>
              <a:gd name="connsiteY299" fmla="*/ 614699 h 797620"/>
              <a:gd name="connsiteX300" fmla="*/ 10162 w 924105"/>
              <a:gd name="connsiteY300" fmla="*/ 614155 h 797620"/>
              <a:gd name="connsiteX301" fmla="*/ 9134 w 924105"/>
              <a:gd name="connsiteY301" fmla="*/ 614155 h 797620"/>
              <a:gd name="connsiteX302" fmla="*/ 8650 w 924105"/>
              <a:gd name="connsiteY302" fmla="*/ 613126 h 797620"/>
              <a:gd name="connsiteX303" fmla="*/ 7622 w 924105"/>
              <a:gd name="connsiteY303" fmla="*/ 612642 h 797620"/>
              <a:gd name="connsiteX304" fmla="*/ 7622 w 924105"/>
              <a:gd name="connsiteY304" fmla="*/ 611614 h 797620"/>
              <a:gd name="connsiteX305" fmla="*/ 6594 w 924105"/>
              <a:gd name="connsiteY305" fmla="*/ 610586 h 797620"/>
              <a:gd name="connsiteX306" fmla="*/ 6110 w 924105"/>
              <a:gd name="connsiteY306" fmla="*/ 609558 h 797620"/>
              <a:gd name="connsiteX307" fmla="*/ 5626 w 924105"/>
              <a:gd name="connsiteY307" fmla="*/ 607501 h 797620"/>
              <a:gd name="connsiteX308" fmla="*/ 4113 w 924105"/>
              <a:gd name="connsiteY308" fmla="*/ 606473 h 797620"/>
              <a:gd name="connsiteX309" fmla="*/ 3569 w 924105"/>
              <a:gd name="connsiteY309" fmla="*/ 605444 h 797620"/>
              <a:gd name="connsiteX310" fmla="*/ 2057 w 924105"/>
              <a:gd name="connsiteY310" fmla="*/ 605444 h 797620"/>
              <a:gd name="connsiteX311" fmla="*/ 1028 w 924105"/>
              <a:gd name="connsiteY311" fmla="*/ 606473 h 797620"/>
              <a:gd name="connsiteX312" fmla="*/ 0 w 924105"/>
              <a:gd name="connsiteY312" fmla="*/ 606956 h 797620"/>
              <a:gd name="connsiteX313" fmla="*/ 29277 w 924105"/>
              <a:gd name="connsiteY313" fmla="*/ 645428 h 797620"/>
              <a:gd name="connsiteX314" fmla="*/ 79605 w 924105"/>
              <a:gd name="connsiteY314" fmla="*/ 661821 h 797620"/>
              <a:gd name="connsiteX315" fmla="*/ 83718 w 924105"/>
              <a:gd name="connsiteY315" fmla="*/ 666418 h 797620"/>
              <a:gd name="connsiteX316" fmla="*/ 84747 w 924105"/>
              <a:gd name="connsiteY316" fmla="*/ 669503 h 797620"/>
              <a:gd name="connsiteX317" fmla="*/ 89888 w 924105"/>
              <a:gd name="connsiteY317" fmla="*/ 676157 h 797620"/>
              <a:gd name="connsiteX318" fmla="*/ 90916 w 924105"/>
              <a:gd name="connsiteY318" fmla="*/ 677669 h 797620"/>
              <a:gd name="connsiteX319" fmla="*/ 97087 w 924105"/>
              <a:gd name="connsiteY319" fmla="*/ 684867 h 797620"/>
              <a:gd name="connsiteX320" fmla="*/ 105313 w 924105"/>
              <a:gd name="connsiteY320" fmla="*/ 699203 h 797620"/>
              <a:gd name="connsiteX321" fmla="*/ 121706 w 924105"/>
              <a:gd name="connsiteY321" fmla="*/ 713056 h 797620"/>
              <a:gd name="connsiteX322" fmla="*/ 187882 w 924105"/>
              <a:gd name="connsiteY322" fmla="*/ 715112 h 797620"/>
              <a:gd name="connsiteX323" fmla="*/ 186854 w 924105"/>
              <a:gd name="connsiteY323" fmla="*/ 718681 h 797620"/>
              <a:gd name="connsiteX324" fmla="*/ 191451 w 924105"/>
              <a:gd name="connsiteY324" fmla="*/ 732533 h 797620"/>
              <a:gd name="connsiteX325" fmla="*/ 192479 w 924105"/>
              <a:gd name="connsiteY325" fmla="*/ 736103 h 797620"/>
              <a:gd name="connsiteX326" fmla="*/ 200161 w 924105"/>
              <a:gd name="connsiteY326" fmla="*/ 739671 h 797620"/>
              <a:gd name="connsiteX327" fmla="*/ 207360 w 924105"/>
              <a:gd name="connsiteY327" fmla="*/ 738643 h 797620"/>
              <a:gd name="connsiteX328" fmla="*/ 212501 w 924105"/>
              <a:gd name="connsiteY328" fmla="*/ 732473 h 797620"/>
              <a:gd name="connsiteX329" fmla="*/ 213046 w 924105"/>
              <a:gd name="connsiteY329" fmla="*/ 731989 h 797620"/>
              <a:gd name="connsiteX330" fmla="*/ 213046 w 924105"/>
              <a:gd name="connsiteY330" fmla="*/ 731445 h 797620"/>
              <a:gd name="connsiteX331" fmla="*/ 213530 w 924105"/>
              <a:gd name="connsiteY331" fmla="*/ 731989 h 797620"/>
              <a:gd name="connsiteX332" fmla="*/ 214074 w 924105"/>
              <a:gd name="connsiteY332" fmla="*/ 732473 h 797620"/>
              <a:gd name="connsiteX333" fmla="*/ 214558 w 924105"/>
              <a:gd name="connsiteY333" fmla="*/ 732473 h 797620"/>
              <a:gd name="connsiteX334" fmla="*/ 214558 w 924105"/>
              <a:gd name="connsiteY334" fmla="*/ 731989 h 797620"/>
              <a:gd name="connsiteX335" fmla="*/ 215102 w 924105"/>
              <a:gd name="connsiteY335" fmla="*/ 732473 h 797620"/>
              <a:gd name="connsiteX336" fmla="*/ 215102 w 924105"/>
              <a:gd name="connsiteY336" fmla="*/ 732957 h 797620"/>
              <a:gd name="connsiteX337" fmla="*/ 216131 w 924105"/>
              <a:gd name="connsiteY337" fmla="*/ 732957 h 797620"/>
              <a:gd name="connsiteX338" fmla="*/ 216615 w 924105"/>
              <a:gd name="connsiteY338" fmla="*/ 732473 h 797620"/>
              <a:gd name="connsiteX339" fmla="*/ 217643 w 924105"/>
              <a:gd name="connsiteY339" fmla="*/ 733501 h 797620"/>
              <a:gd name="connsiteX340" fmla="*/ 219155 w 924105"/>
              <a:gd name="connsiteY340" fmla="*/ 733985 h 797620"/>
              <a:gd name="connsiteX341" fmla="*/ 219700 w 924105"/>
              <a:gd name="connsiteY341" fmla="*/ 734530 h 797620"/>
              <a:gd name="connsiteX342" fmla="*/ 220184 w 924105"/>
              <a:gd name="connsiteY342" fmla="*/ 733985 h 797620"/>
              <a:gd name="connsiteX343" fmla="*/ 219700 w 924105"/>
              <a:gd name="connsiteY343" fmla="*/ 733501 h 797620"/>
              <a:gd name="connsiteX344" fmla="*/ 222785 w 924105"/>
              <a:gd name="connsiteY344" fmla="*/ 732957 h 797620"/>
              <a:gd name="connsiteX345" fmla="*/ 223813 w 924105"/>
              <a:gd name="connsiteY345" fmla="*/ 733501 h 797620"/>
              <a:gd name="connsiteX346" fmla="*/ 225870 w 924105"/>
              <a:gd name="connsiteY346" fmla="*/ 732957 h 797620"/>
              <a:gd name="connsiteX347" fmla="*/ 231495 w 924105"/>
              <a:gd name="connsiteY347" fmla="*/ 733985 h 797620"/>
              <a:gd name="connsiteX348" fmla="*/ 232523 w 924105"/>
              <a:gd name="connsiteY348" fmla="*/ 737070 h 797620"/>
              <a:gd name="connsiteX349" fmla="*/ 232523 w 924105"/>
              <a:gd name="connsiteY349" fmla="*/ 739127 h 797620"/>
              <a:gd name="connsiteX350" fmla="*/ 233007 w 924105"/>
              <a:gd name="connsiteY350" fmla="*/ 739611 h 797620"/>
              <a:gd name="connsiteX351" fmla="*/ 233007 w 924105"/>
              <a:gd name="connsiteY351" fmla="*/ 742696 h 797620"/>
              <a:gd name="connsiteX352" fmla="*/ 234036 w 924105"/>
              <a:gd name="connsiteY352" fmla="*/ 744753 h 797620"/>
              <a:gd name="connsiteX353" fmla="*/ 234036 w 924105"/>
              <a:gd name="connsiteY353" fmla="*/ 746809 h 797620"/>
              <a:gd name="connsiteX354" fmla="*/ 235064 w 924105"/>
              <a:gd name="connsiteY354" fmla="*/ 748382 h 797620"/>
              <a:gd name="connsiteX355" fmla="*/ 235064 w 924105"/>
              <a:gd name="connsiteY355" fmla="*/ 750923 h 797620"/>
              <a:gd name="connsiteX356" fmla="*/ 237121 w 924105"/>
              <a:gd name="connsiteY356" fmla="*/ 754491 h 797620"/>
              <a:gd name="connsiteX357" fmla="*/ 241718 w 924105"/>
              <a:gd name="connsiteY357" fmla="*/ 767799 h 797620"/>
              <a:gd name="connsiteX358" fmla="*/ 243230 w 924105"/>
              <a:gd name="connsiteY358" fmla="*/ 769856 h 797620"/>
              <a:gd name="connsiteX359" fmla="*/ 244259 w 924105"/>
              <a:gd name="connsiteY359" fmla="*/ 770400 h 797620"/>
              <a:gd name="connsiteX360" fmla="*/ 248372 w 924105"/>
              <a:gd name="connsiteY360" fmla="*/ 778627 h 797620"/>
              <a:gd name="connsiteX361" fmla="*/ 257627 w 924105"/>
              <a:gd name="connsiteY361" fmla="*/ 782740 h 797620"/>
              <a:gd name="connsiteX362" fmla="*/ 264825 w 924105"/>
              <a:gd name="connsiteY362" fmla="*/ 784797 h 797620"/>
              <a:gd name="connsiteX363" fmla="*/ 266337 w 924105"/>
              <a:gd name="connsiteY363" fmla="*/ 790422 h 797620"/>
              <a:gd name="connsiteX364" fmla="*/ 264825 w 924105"/>
              <a:gd name="connsiteY364" fmla="*/ 794536 h 797620"/>
              <a:gd name="connsiteX365" fmla="*/ 264341 w 924105"/>
              <a:gd name="connsiteY365" fmla="*/ 797077 h 797620"/>
              <a:gd name="connsiteX366" fmla="*/ 268939 w 924105"/>
              <a:gd name="connsiteY366" fmla="*/ 797621 h 797620"/>
              <a:gd name="connsiteX367" fmla="*/ 277165 w 924105"/>
              <a:gd name="connsiteY367" fmla="*/ 795564 h 797620"/>
              <a:gd name="connsiteX368" fmla="*/ 278194 w 924105"/>
              <a:gd name="connsiteY368" fmla="*/ 794052 h 797620"/>
              <a:gd name="connsiteX369" fmla="*/ 279222 w 924105"/>
              <a:gd name="connsiteY369" fmla="*/ 795080 h 797620"/>
              <a:gd name="connsiteX370" fmla="*/ 285392 w 924105"/>
              <a:gd name="connsiteY370" fmla="*/ 787882 h 797620"/>
              <a:gd name="connsiteX371" fmla="*/ 284908 w 924105"/>
              <a:gd name="connsiteY371" fmla="*/ 786854 h 797620"/>
              <a:gd name="connsiteX372" fmla="*/ 308015 w 924105"/>
              <a:gd name="connsiteY372" fmla="*/ 761690 h 797620"/>
              <a:gd name="connsiteX373" fmla="*/ 322412 w 924105"/>
              <a:gd name="connsiteY373" fmla="*/ 748322 h 797620"/>
              <a:gd name="connsiteX374" fmla="*/ 329066 w 924105"/>
              <a:gd name="connsiteY374" fmla="*/ 732413 h 797620"/>
              <a:gd name="connsiteX375" fmla="*/ 334207 w 924105"/>
              <a:gd name="connsiteY375" fmla="*/ 723702 h 797620"/>
              <a:gd name="connsiteX376" fmla="*/ 348543 w 924105"/>
              <a:gd name="connsiteY376" fmla="*/ 720617 h 797620"/>
              <a:gd name="connsiteX377" fmla="*/ 359855 w 924105"/>
              <a:gd name="connsiteY377" fmla="*/ 702651 h 797620"/>
              <a:gd name="connsiteX378" fmla="*/ 366509 w 924105"/>
              <a:gd name="connsiteY378" fmla="*/ 694969 h 797620"/>
              <a:gd name="connsiteX379" fmla="*/ 376792 w 924105"/>
              <a:gd name="connsiteY379" fmla="*/ 682146 h 797620"/>
              <a:gd name="connsiteX380" fmla="*/ 380905 w 924105"/>
              <a:gd name="connsiteY380" fmla="*/ 671378 h 797620"/>
              <a:gd name="connsiteX381" fmla="*/ 384474 w 924105"/>
              <a:gd name="connsiteY381" fmla="*/ 673435 h 797620"/>
              <a:gd name="connsiteX382" fmla="*/ 401895 w 924105"/>
              <a:gd name="connsiteY382" fmla="*/ 653413 h 797620"/>
              <a:gd name="connsiteX383" fmla="*/ 403408 w 924105"/>
              <a:gd name="connsiteY383" fmla="*/ 654441 h 797620"/>
              <a:gd name="connsiteX384" fmla="*/ 403892 w 924105"/>
              <a:gd name="connsiteY384" fmla="*/ 652929 h 797620"/>
              <a:gd name="connsiteX385" fmla="*/ 403408 w 924105"/>
              <a:gd name="connsiteY385" fmla="*/ 651901 h 797620"/>
              <a:gd name="connsiteX386" fmla="*/ 410606 w 924105"/>
              <a:gd name="connsiteY386" fmla="*/ 643190 h 797620"/>
              <a:gd name="connsiteX387" fmla="*/ 423974 w 924105"/>
              <a:gd name="connsiteY387" fmla="*/ 628309 h 797620"/>
              <a:gd name="connsiteX388" fmla="*/ 425487 w 924105"/>
              <a:gd name="connsiteY388" fmla="*/ 628309 h 797620"/>
              <a:gd name="connsiteX389" fmla="*/ 430084 w 924105"/>
              <a:gd name="connsiteY389" fmla="*/ 626253 h 797620"/>
              <a:gd name="connsiteX390" fmla="*/ 429600 w 924105"/>
              <a:gd name="connsiteY390" fmla="*/ 624196 h 797620"/>
              <a:gd name="connsiteX391" fmla="*/ 432685 w 924105"/>
              <a:gd name="connsiteY391" fmla="*/ 620627 h 797620"/>
              <a:gd name="connsiteX392" fmla="*/ 432685 w 924105"/>
              <a:gd name="connsiteY392" fmla="*/ 619115 h 797620"/>
              <a:gd name="connsiteX393" fmla="*/ 433713 w 924105"/>
              <a:gd name="connsiteY393" fmla="*/ 619115 h 797620"/>
              <a:gd name="connsiteX394" fmla="*/ 442424 w 924105"/>
              <a:gd name="connsiteY394" fmla="*/ 605747 h 797620"/>
              <a:gd name="connsiteX395" fmla="*/ 443936 w 924105"/>
              <a:gd name="connsiteY395" fmla="*/ 607319 h 797620"/>
              <a:gd name="connsiteX396" fmla="*/ 446476 w 924105"/>
              <a:gd name="connsiteY396" fmla="*/ 606291 h 797620"/>
              <a:gd name="connsiteX397" fmla="*/ 449017 w 924105"/>
              <a:gd name="connsiteY397" fmla="*/ 606775 h 797620"/>
              <a:gd name="connsiteX398" fmla="*/ 451074 w 924105"/>
              <a:gd name="connsiteY398" fmla="*/ 606775 h 797620"/>
              <a:gd name="connsiteX399" fmla="*/ 457728 w 924105"/>
              <a:gd name="connsiteY399" fmla="*/ 608831 h 797620"/>
              <a:gd name="connsiteX400" fmla="*/ 470552 w 924105"/>
              <a:gd name="connsiteY400" fmla="*/ 606291 h 797620"/>
              <a:gd name="connsiteX401" fmla="*/ 481863 w 924105"/>
              <a:gd name="connsiteY401" fmla="*/ 610888 h 797620"/>
              <a:gd name="connsiteX402" fmla="*/ 484404 w 924105"/>
              <a:gd name="connsiteY402" fmla="*/ 608831 h 797620"/>
              <a:gd name="connsiteX403" fmla="*/ 492086 w 924105"/>
              <a:gd name="connsiteY403" fmla="*/ 590382 h 797620"/>
              <a:gd name="connsiteX404" fmla="*/ 493598 w 924105"/>
              <a:gd name="connsiteY404" fmla="*/ 583728 h 797620"/>
              <a:gd name="connsiteX405" fmla="*/ 494082 w 924105"/>
              <a:gd name="connsiteY405" fmla="*/ 583244 h 797620"/>
              <a:gd name="connsiteX406" fmla="*/ 494082 w 924105"/>
              <a:gd name="connsiteY406" fmla="*/ 582700 h 797620"/>
              <a:gd name="connsiteX407" fmla="*/ 497167 w 924105"/>
              <a:gd name="connsiteY407" fmla="*/ 569332 h 797620"/>
              <a:gd name="connsiteX408" fmla="*/ 499708 w 924105"/>
              <a:gd name="connsiteY408" fmla="*/ 559048 h 797620"/>
              <a:gd name="connsiteX409" fmla="*/ 500192 w 924105"/>
              <a:gd name="connsiteY409" fmla="*/ 547253 h 797620"/>
              <a:gd name="connsiteX410" fmla="*/ 519669 w 924105"/>
              <a:gd name="connsiteY410" fmla="*/ 524145 h 797620"/>
              <a:gd name="connsiteX411" fmla="*/ 526868 w 924105"/>
              <a:gd name="connsiteY411" fmla="*/ 515435 h 797620"/>
              <a:gd name="connsiteX412" fmla="*/ 527896 w 924105"/>
              <a:gd name="connsiteY412" fmla="*/ 514951 h 797620"/>
              <a:gd name="connsiteX413" fmla="*/ 528924 w 924105"/>
              <a:gd name="connsiteY413" fmla="*/ 512894 h 797620"/>
              <a:gd name="connsiteX414" fmla="*/ 532009 w 924105"/>
              <a:gd name="connsiteY414" fmla="*/ 496502 h 797620"/>
              <a:gd name="connsiteX415" fmla="*/ 548402 w 924105"/>
              <a:gd name="connsiteY415" fmla="*/ 487247 h 797620"/>
              <a:gd name="connsiteX416" fmla="*/ 551487 w 924105"/>
              <a:gd name="connsiteY416" fmla="*/ 482649 h 797620"/>
              <a:gd name="connsiteX417" fmla="*/ 557657 w 924105"/>
              <a:gd name="connsiteY417" fmla="*/ 481077 h 797620"/>
              <a:gd name="connsiteX418" fmla="*/ 561226 w 924105"/>
              <a:gd name="connsiteY418" fmla="*/ 482105 h 797620"/>
              <a:gd name="connsiteX419" fmla="*/ 564795 w 924105"/>
              <a:gd name="connsiteY419" fmla="*/ 480048 h 797620"/>
              <a:gd name="connsiteX420" fmla="*/ 570421 w 924105"/>
              <a:gd name="connsiteY420" fmla="*/ 478536 h 797620"/>
              <a:gd name="connsiteX421" fmla="*/ 572477 w 924105"/>
              <a:gd name="connsiteY421" fmla="*/ 475996 h 797620"/>
              <a:gd name="connsiteX422" fmla="*/ 574534 w 924105"/>
              <a:gd name="connsiteY422" fmla="*/ 475996 h 797620"/>
              <a:gd name="connsiteX423" fmla="*/ 582761 w 924105"/>
              <a:gd name="connsiteY423" fmla="*/ 461660 h 797620"/>
              <a:gd name="connsiteX424" fmla="*/ 594556 w 924105"/>
              <a:gd name="connsiteY424" fmla="*/ 451376 h 797620"/>
              <a:gd name="connsiteX425" fmla="*/ 613006 w 924105"/>
              <a:gd name="connsiteY425" fmla="*/ 437040 h 797620"/>
              <a:gd name="connsiteX426" fmla="*/ 636596 w 924105"/>
              <a:gd name="connsiteY426" fmla="*/ 419074 h 797620"/>
              <a:gd name="connsiteX427" fmla="*/ 640165 w 924105"/>
              <a:gd name="connsiteY427" fmla="*/ 415506 h 797620"/>
              <a:gd name="connsiteX428" fmla="*/ 641194 w 924105"/>
              <a:gd name="connsiteY428" fmla="*/ 415990 h 797620"/>
              <a:gd name="connsiteX429" fmla="*/ 641194 w 924105"/>
              <a:gd name="connsiteY429" fmla="*/ 415506 h 797620"/>
              <a:gd name="connsiteX430" fmla="*/ 641678 w 924105"/>
              <a:gd name="connsiteY430" fmla="*/ 413993 h 797620"/>
              <a:gd name="connsiteX431" fmla="*/ 646819 w 924105"/>
              <a:gd name="connsiteY431" fmla="*/ 408368 h 797620"/>
              <a:gd name="connsiteX432" fmla="*/ 647848 w 924105"/>
              <a:gd name="connsiteY432" fmla="*/ 406856 h 797620"/>
              <a:gd name="connsiteX433" fmla="*/ 648331 w 924105"/>
              <a:gd name="connsiteY433" fmla="*/ 406311 h 797620"/>
              <a:gd name="connsiteX434" fmla="*/ 649844 w 924105"/>
              <a:gd name="connsiteY434" fmla="*/ 405827 h 797620"/>
              <a:gd name="connsiteX435" fmla="*/ 650872 w 924105"/>
              <a:gd name="connsiteY435" fmla="*/ 404799 h 797620"/>
              <a:gd name="connsiteX436" fmla="*/ 651356 w 924105"/>
              <a:gd name="connsiteY436" fmla="*/ 404255 h 797620"/>
              <a:gd name="connsiteX437" fmla="*/ 651356 w 924105"/>
              <a:gd name="connsiteY437" fmla="*/ 403771 h 797620"/>
              <a:gd name="connsiteX438" fmla="*/ 652868 w 924105"/>
              <a:gd name="connsiteY438" fmla="*/ 402742 h 797620"/>
              <a:gd name="connsiteX439" fmla="*/ 653897 w 924105"/>
              <a:gd name="connsiteY439" fmla="*/ 401714 h 797620"/>
              <a:gd name="connsiteX440" fmla="*/ 654380 w 924105"/>
              <a:gd name="connsiteY440" fmla="*/ 401714 h 797620"/>
              <a:gd name="connsiteX441" fmla="*/ 654864 w 924105"/>
              <a:gd name="connsiteY441" fmla="*/ 400686 h 797620"/>
              <a:gd name="connsiteX442" fmla="*/ 655349 w 924105"/>
              <a:gd name="connsiteY442" fmla="*/ 400202 h 797620"/>
              <a:gd name="connsiteX443" fmla="*/ 655832 w 924105"/>
              <a:gd name="connsiteY443" fmla="*/ 400202 h 797620"/>
              <a:gd name="connsiteX444" fmla="*/ 657889 w 924105"/>
              <a:gd name="connsiteY444" fmla="*/ 398145 h 797620"/>
              <a:gd name="connsiteX445" fmla="*/ 659946 w 924105"/>
              <a:gd name="connsiteY445" fmla="*/ 398145 h 797620"/>
              <a:gd name="connsiteX446" fmla="*/ 661458 w 924105"/>
              <a:gd name="connsiteY446" fmla="*/ 396088 h 797620"/>
              <a:gd name="connsiteX447" fmla="*/ 661942 w 924105"/>
              <a:gd name="connsiteY447" fmla="*/ 394576 h 797620"/>
              <a:gd name="connsiteX448" fmla="*/ 660429 w 924105"/>
              <a:gd name="connsiteY448" fmla="*/ 393064 h 797620"/>
              <a:gd name="connsiteX449" fmla="*/ 667628 w 924105"/>
              <a:gd name="connsiteY449" fmla="*/ 382780 h 797620"/>
              <a:gd name="connsiteX450" fmla="*/ 684565 w 924105"/>
              <a:gd name="connsiteY450" fmla="*/ 347394 h 797620"/>
              <a:gd name="connsiteX451" fmla="*/ 684565 w 924105"/>
              <a:gd name="connsiteY451" fmla="*/ 345337 h 797620"/>
              <a:gd name="connsiteX452" fmla="*/ 686622 w 924105"/>
              <a:gd name="connsiteY452" fmla="*/ 341768 h 797620"/>
              <a:gd name="connsiteX453" fmla="*/ 687650 w 924105"/>
              <a:gd name="connsiteY453" fmla="*/ 341224 h 797620"/>
              <a:gd name="connsiteX454" fmla="*/ 688195 w 924105"/>
              <a:gd name="connsiteY454" fmla="*/ 340196 h 797620"/>
              <a:gd name="connsiteX455" fmla="*/ 720496 w 924105"/>
              <a:gd name="connsiteY455" fmla="*/ 294526 h 797620"/>
              <a:gd name="connsiteX456" fmla="*/ 737433 w 924105"/>
              <a:gd name="connsiteY456" fmla="*/ 269906 h 797620"/>
              <a:gd name="connsiteX457" fmla="*/ 734893 w 924105"/>
              <a:gd name="connsiteY457" fmla="*/ 249884 h 797620"/>
              <a:gd name="connsiteX458" fmla="*/ 753887 w 924105"/>
              <a:gd name="connsiteY458" fmla="*/ 248856 h 797620"/>
              <a:gd name="connsiteX459" fmla="*/ 760541 w 924105"/>
              <a:gd name="connsiteY459" fmla="*/ 246315 h 797620"/>
              <a:gd name="connsiteX460" fmla="*/ 764654 w 924105"/>
              <a:gd name="connsiteY460" fmla="*/ 246315 h 797620"/>
              <a:gd name="connsiteX461" fmla="*/ 765198 w 924105"/>
              <a:gd name="connsiteY461" fmla="*/ 245287 h 797620"/>
              <a:gd name="connsiteX462" fmla="*/ 766710 w 924105"/>
              <a:gd name="connsiteY462" fmla="*/ 244803 h 797620"/>
              <a:gd name="connsiteX463" fmla="*/ 767255 w 924105"/>
              <a:gd name="connsiteY463" fmla="*/ 243230 h 797620"/>
              <a:gd name="connsiteX464" fmla="*/ 768767 w 924105"/>
              <a:gd name="connsiteY464" fmla="*/ 243230 h 797620"/>
              <a:gd name="connsiteX465" fmla="*/ 768767 w 924105"/>
              <a:gd name="connsiteY465" fmla="*/ 242202 h 797620"/>
              <a:gd name="connsiteX466" fmla="*/ 780079 w 924105"/>
              <a:gd name="connsiteY466" fmla="*/ 229862 h 797620"/>
              <a:gd name="connsiteX467" fmla="*/ 779534 w 924105"/>
              <a:gd name="connsiteY467" fmla="*/ 226293 h 797620"/>
              <a:gd name="connsiteX468" fmla="*/ 792903 w 924105"/>
              <a:gd name="connsiteY468" fmla="*/ 208872 h 797620"/>
              <a:gd name="connsiteX469" fmla="*/ 799556 w 924105"/>
              <a:gd name="connsiteY469" fmla="*/ 203246 h 797620"/>
              <a:gd name="connsiteX470" fmla="*/ 808267 w 924105"/>
              <a:gd name="connsiteY470" fmla="*/ 192963 h 797620"/>
              <a:gd name="connsiteX471" fmla="*/ 810324 w 924105"/>
              <a:gd name="connsiteY471" fmla="*/ 186793 h 797620"/>
              <a:gd name="connsiteX472" fmla="*/ 810808 w 924105"/>
              <a:gd name="connsiteY472" fmla="*/ 181651 h 797620"/>
              <a:gd name="connsiteX473" fmla="*/ 811836 w 924105"/>
              <a:gd name="connsiteY473" fmla="*/ 174997 h 797620"/>
              <a:gd name="connsiteX474" fmla="*/ 812320 w 924105"/>
              <a:gd name="connsiteY474" fmla="*/ 174453 h 797620"/>
              <a:gd name="connsiteX475" fmla="*/ 816433 w 924105"/>
              <a:gd name="connsiteY475" fmla="*/ 168827 h 797620"/>
              <a:gd name="connsiteX476" fmla="*/ 822059 w 924105"/>
              <a:gd name="connsiteY476" fmla="*/ 160117 h 797620"/>
              <a:gd name="connsiteX477" fmla="*/ 823087 w 924105"/>
              <a:gd name="connsiteY477" fmla="*/ 159089 h 797620"/>
              <a:gd name="connsiteX478" fmla="*/ 826172 w 924105"/>
              <a:gd name="connsiteY478" fmla="*/ 153947 h 797620"/>
              <a:gd name="connsiteX479" fmla="*/ 827200 w 924105"/>
              <a:gd name="connsiteY479" fmla="*/ 152918 h 797620"/>
              <a:gd name="connsiteX480" fmla="*/ 828229 w 924105"/>
              <a:gd name="connsiteY480" fmla="*/ 152918 h 797620"/>
              <a:gd name="connsiteX481" fmla="*/ 828713 w 924105"/>
              <a:gd name="connsiteY481" fmla="*/ 150378 h 797620"/>
              <a:gd name="connsiteX482" fmla="*/ 828713 w 924105"/>
              <a:gd name="connsiteY482" fmla="*/ 145236 h 797620"/>
              <a:gd name="connsiteX483" fmla="*/ 829741 w 924105"/>
              <a:gd name="connsiteY483" fmla="*/ 143180 h 797620"/>
              <a:gd name="connsiteX484" fmla="*/ 830285 w 924105"/>
              <a:gd name="connsiteY484" fmla="*/ 140095 h 797620"/>
              <a:gd name="connsiteX485" fmla="*/ 837968 w 924105"/>
              <a:gd name="connsiteY485" fmla="*/ 129328 h 797620"/>
              <a:gd name="connsiteX486" fmla="*/ 843109 w 924105"/>
              <a:gd name="connsiteY486" fmla="*/ 129328 h 797620"/>
              <a:gd name="connsiteX487" fmla="*/ 843109 w 924105"/>
              <a:gd name="connsiteY487" fmla="*/ 125214 h 797620"/>
              <a:gd name="connsiteX488" fmla="*/ 843593 w 924105"/>
              <a:gd name="connsiteY488" fmla="*/ 125214 h 797620"/>
              <a:gd name="connsiteX489" fmla="*/ 844137 w 924105"/>
              <a:gd name="connsiteY489" fmla="*/ 123157 h 797620"/>
              <a:gd name="connsiteX490" fmla="*/ 844621 w 924105"/>
              <a:gd name="connsiteY490" fmla="*/ 122129 h 797620"/>
              <a:gd name="connsiteX491" fmla="*/ 845106 w 924105"/>
              <a:gd name="connsiteY491" fmla="*/ 121645 h 797620"/>
              <a:gd name="connsiteX492" fmla="*/ 867668 w 924105"/>
              <a:gd name="connsiteY492" fmla="*/ 95453 h 797620"/>
              <a:gd name="connsiteX493" fmla="*/ 868152 w 924105"/>
              <a:gd name="connsiteY493" fmla="*/ 95453 h 797620"/>
              <a:gd name="connsiteX494" fmla="*/ 868696 w 924105"/>
              <a:gd name="connsiteY494" fmla="*/ 94425 h 797620"/>
              <a:gd name="connsiteX495" fmla="*/ 890775 w 924105"/>
              <a:gd name="connsiteY495" fmla="*/ 70289 h 797620"/>
              <a:gd name="connsiteX496" fmla="*/ 891259 w 924105"/>
              <a:gd name="connsiteY496" fmla="*/ 69745 h 797620"/>
              <a:gd name="connsiteX497" fmla="*/ 891259 w 924105"/>
              <a:gd name="connsiteY497" fmla="*/ 69261 h 797620"/>
              <a:gd name="connsiteX498" fmla="*/ 894344 w 924105"/>
              <a:gd name="connsiteY498" fmla="*/ 65692 h 797620"/>
              <a:gd name="connsiteX499" fmla="*/ 896885 w 924105"/>
              <a:gd name="connsiteY499" fmla="*/ 60551 h 797620"/>
              <a:gd name="connsiteX500" fmla="*/ 903055 w 924105"/>
              <a:gd name="connsiteY500" fmla="*/ 30245 h 797620"/>
              <a:gd name="connsiteX501" fmla="*/ 903599 w 924105"/>
              <a:gd name="connsiteY501" fmla="*/ 30245 h 797620"/>
              <a:gd name="connsiteX502" fmla="*/ 904627 w 924105"/>
              <a:gd name="connsiteY502" fmla="*/ 30789 h 797620"/>
              <a:gd name="connsiteX503" fmla="*/ 924105 w 924105"/>
              <a:gd name="connsiteY503" fmla="*/ 7682 h 797620"/>
              <a:gd name="connsiteX504" fmla="*/ 920536 w 924105"/>
              <a:gd name="connsiteY504" fmla="*/ 0 h 79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Lst>
            <a:rect l="l" t="t" r="r" b="b"/>
            <a:pathLst>
              <a:path w="924105" h="797620">
                <a:moveTo>
                  <a:pt x="920113" y="605"/>
                </a:moveTo>
                <a:lnTo>
                  <a:pt x="911402" y="4718"/>
                </a:lnTo>
                <a:lnTo>
                  <a:pt x="904749" y="8832"/>
                </a:lnTo>
                <a:lnTo>
                  <a:pt x="894465" y="14457"/>
                </a:lnTo>
                <a:lnTo>
                  <a:pt x="880129" y="23712"/>
                </a:lnTo>
                <a:lnTo>
                  <a:pt x="880129" y="24257"/>
                </a:lnTo>
                <a:lnTo>
                  <a:pt x="880613" y="24740"/>
                </a:lnTo>
                <a:lnTo>
                  <a:pt x="880129" y="24740"/>
                </a:lnTo>
                <a:lnTo>
                  <a:pt x="879585" y="25285"/>
                </a:lnTo>
                <a:lnTo>
                  <a:pt x="879101" y="25285"/>
                </a:lnTo>
                <a:lnTo>
                  <a:pt x="879101" y="26797"/>
                </a:lnTo>
                <a:lnTo>
                  <a:pt x="878073" y="25769"/>
                </a:lnTo>
                <a:lnTo>
                  <a:pt x="877589" y="25769"/>
                </a:lnTo>
                <a:lnTo>
                  <a:pt x="877589" y="25285"/>
                </a:lnTo>
                <a:lnTo>
                  <a:pt x="875048" y="26797"/>
                </a:lnTo>
                <a:lnTo>
                  <a:pt x="875048" y="27825"/>
                </a:lnTo>
                <a:lnTo>
                  <a:pt x="874020" y="28854"/>
                </a:lnTo>
                <a:lnTo>
                  <a:pt x="874020" y="29337"/>
                </a:lnTo>
                <a:lnTo>
                  <a:pt x="873536" y="29337"/>
                </a:lnTo>
                <a:lnTo>
                  <a:pt x="873052" y="29882"/>
                </a:lnTo>
                <a:lnTo>
                  <a:pt x="872507" y="29882"/>
                </a:lnTo>
                <a:lnTo>
                  <a:pt x="872024" y="30366"/>
                </a:lnTo>
                <a:lnTo>
                  <a:pt x="872024" y="31394"/>
                </a:lnTo>
                <a:lnTo>
                  <a:pt x="870995" y="31394"/>
                </a:lnTo>
                <a:lnTo>
                  <a:pt x="869967" y="30850"/>
                </a:lnTo>
                <a:lnTo>
                  <a:pt x="868939" y="30850"/>
                </a:lnTo>
                <a:lnTo>
                  <a:pt x="801734" y="69866"/>
                </a:lnTo>
                <a:lnTo>
                  <a:pt x="748382" y="100655"/>
                </a:lnTo>
                <a:lnTo>
                  <a:pt x="745841" y="121706"/>
                </a:lnTo>
                <a:lnTo>
                  <a:pt x="744813" y="123279"/>
                </a:lnTo>
                <a:lnTo>
                  <a:pt x="742757" y="125335"/>
                </a:lnTo>
                <a:lnTo>
                  <a:pt x="732473" y="130961"/>
                </a:lnTo>
                <a:lnTo>
                  <a:pt x="718621" y="136102"/>
                </a:lnTo>
                <a:lnTo>
                  <a:pt x="702228" y="146386"/>
                </a:lnTo>
                <a:lnTo>
                  <a:pt x="669866" y="184857"/>
                </a:lnTo>
                <a:lnTo>
                  <a:pt x="669866" y="185341"/>
                </a:lnTo>
                <a:lnTo>
                  <a:pt x="668354" y="187882"/>
                </a:lnTo>
                <a:lnTo>
                  <a:pt x="660672" y="210444"/>
                </a:lnTo>
                <a:lnTo>
                  <a:pt x="647848" y="209416"/>
                </a:lnTo>
                <a:lnTo>
                  <a:pt x="630426" y="216070"/>
                </a:lnTo>
                <a:lnTo>
                  <a:pt x="609376" y="222724"/>
                </a:lnTo>
                <a:lnTo>
                  <a:pt x="595524" y="228350"/>
                </a:lnTo>
                <a:lnTo>
                  <a:pt x="587297" y="227866"/>
                </a:lnTo>
                <a:lnTo>
                  <a:pt x="583184" y="226293"/>
                </a:lnTo>
                <a:lnTo>
                  <a:pt x="578587" y="226837"/>
                </a:lnTo>
                <a:lnTo>
                  <a:pt x="577074" y="226293"/>
                </a:lnTo>
                <a:lnTo>
                  <a:pt x="571449" y="227321"/>
                </a:lnTo>
                <a:lnTo>
                  <a:pt x="566852" y="224781"/>
                </a:lnTo>
                <a:lnTo>
                  <a:pt x="545317" y="234036"/>
                </a:lnTo>
                <a:lnTo>
                  <a:pt x="542777" y="232523"/>
                </a:lnTo>
                <a:lnTo>
                  <a:pt x="541748" y="233008"/>
                </a:lnTo>
                <a:lnTo>
                  <a:pt x="538663" y="232523"/>
                </a:lnTo>
                <a:lnTo>
                  <a:pt x="532009" y="229922"/>
                </a:lnTo>
                <a:lnTo>
                  <a:pt x="529953" y="229922"/>
                </a:lnTo>
                <a:lnTo>
                  <a:pt x="527412" y="229438"/>
                </a:lnTo>
                <a:lnTo>
                  <a:pt x="526928" y="229438"/>
                </a:lnTo>
                <a:lnTo>
                  <a:pt x="525355" y="227926"/>
                </a:lnTo>
                <a:lnTo>
                  <a:pt x="523299" y="228410"/>
                </a:lnTo>
                <a:lnTo>
                  <a:pt x="522271" y="229438"/>
                </a:lnTo>
                <a:lnTo>
                  <a:pt x="524327" y="242746"/>
                </a:lnTo>
                <a:lnTo>
                  <a:pt x="522815" y="247344"/>
                </a:lnTo>
                <a:lnTo>
                  <a:pt x="523359" y="251457"/>
                </a:lnTo>
                <a:lnTo>
                  <a:pt x="521303" y="252485"/>
                </a:lnTo>
                <a:lnTo>
                  <a:pt x="520274" y="253513"/>
                </a:lnTo>
                <a:lnTo>
                  <a:pt x="519246" y="253513"/>
                </a:lnTo>
                <a:lnTo>
                  <a:pt x="517189" y="255570"/>
                </a:lnTo>
                <a:lnTo>
                  <a:pt x="517189" y="266882"/>
                </a:lnTo>
                <a:lnTo>
                  <a:pt x="513076" y="266398"/>
                </a:lnTo>
                <a:lnTo>
                  <a:pt x="511564" y="265369"/>
                </a:lnTo>
                <a:lnTo>
                  <a:pt x="506422" y="263797"/>
                </a:lnTo>
                <a:lnTo>
                  <a:pt x="505394" y="263313"/>
                </a:lnTo>
                <a:lnTo>
                  <a:pt x="502309" y="263797"/>
                </a:lnTo>
                <a:lnTo>
                  <a:pt x="499224" y="264825"/>
                </a:lnTo>
                <a:lnTo>
                  <a:pt x="494627" y="263797"/>
                </a:lnTo>
                <a:lnTo>
                  <a:pt x="487973" y="266398"/>
                </a:lnTo>
                <a:lnTo>
                  <a:pt x="486944" y="266398"/>
                </a:lnTo>
                <a:lnTo>
                  <a:pt x="486460" y="267910"/>
                </a:lnTo>
                <a:lnTo>
                  <a:pt x="483375" y="267910"/>
                </a:lnTo>
                <a:lnTo>
                  <a:pt x="481863" y="273535"/>
                </a:lnTo>
                <a:lnTo>
                  <a:pt x="479806" y="273535"/>
                </a:lnTo>
                <a:lnTo>
                  <a:pt x="473153" y="276076"/>
                </a:lnTo>
                <a:lnTo>
                  <a:pt x="473153" y="269906"/>
                </a:lnTo>
                <a:lnTo>
                  <a:pt x="468011" y="272991"/>
                </a:lnTo>
                <a:lnTo>
                  <a:pt x="454159" y="274020"/>
                </a:lnTo>
                <a:lnTo>
                  <a:pt x="453130" y="270934"/>
                </a:lnTo>
                <a:lnTo>
                  <a:pt x="451074" y="269362"/>
                </a:lnTo>
                <a:lnTo>
                  <a:pt x="450046" y="269906"/>
                </a:lnTo>
                <a:lnTo>
                  <a:pt x="449017" y="269362"/>
                </a:lnTo>
                <a:lnTo>
                  <a:pt x="447989" y="269906"/>
                </a:lnTo>
                <a:lnTo>
                  <a:pt x="445448" y="270390"/>
                </a:lnTo>
                <a:lnTo>
                  <a:pt x="440307" y="269362"/>
                </a:lnTo>
                <a:lnTo>
                  <a:pt x="438794" y="270390"/>
                </a:lnTo>
                <a:lnTo>
                  <a:pt x="437766" y="267849"/>
                </a:lnTo>
                <a:lnTo>
                  <a:pt x="434197" y="268333"/>
                </a:lnTo>
                <a:lnTo>
                  <a:pt x="434197" y="255510"/>
                </a:lnTo>
                <a:lnTo>
                  <a:pt x="424942" y="247827"/>
                </a:lnTo>
                <a:lnTo>
                  <a:pt x="422885" y="246255"/>
                </a:lnTo>
                <a:lnTo>
                  <a:pt x="420829" y="248311"/>
                </a:lnTo>
                <a:lnTo>
                  <a:pt x="419801" y="249824"/>
                </a:lnTo>
                <a:lnTo>
                  <a:pt x="416715" y="252425"/>
                </a:lnTo>
                <a:lnTo>
                  <a:pt x="415687" y="252425"/>
                </a:lnTo>
                <a:lnTo>
                  <a:pt x="414659" y="255510"/>
                </a:lnTo>
                <a:lnTo>
                  <a:pt x="413147" y="254481"/>
                </a:lnTo>
                <a:lnTo>
                  <a:pt x="410606" y="247827"/>
                </a:lnTo>
                <a:lnTo>
                  <a:pt x="409578" y="248311"/>
                </a:lnTo>
                <a:lnTo>
                  <a:pt x="407521" y="247827"/>
                </a:lnTo>
                <a:lnTo>
                  <a:pt x="401351" y="265248"/>
                </a:lnTo>
                <a:lnTo>
                  <a:pt x="403892" y="283214"/>
                </a:lnTo>
                <a:lnTo>
                  <a:pt x="399294" y="285271"/>
                </a:lnTo>
                <a:lnTo>
                  <a:pt x="393669" y="290896"/>
                </a:lnTo>
                <a:lnTo>
                  <a:pt x="387015" y="293981"/>
                </a:lnTo>
                <a:lnTo>
                  <a:pt x="384414" y="294526"/>
                </a:lnTo>
                <a:lnTo>
                  <a:pt x="381873" y="296038"/>
                </a:lnTo>
                <a:lnTo>
                  <a:pt x="382902" y="298094"/>
                </a:lnTo>
                <a:lnTo>
                  <a:pt x="381873" y="298578"/>
                </a:lnTo>
                <a:lnTo>
                  <a:pt x="378304" y="299607"/>
                </a:lnTo>
                <a:lnTo>
                  <a:pt x="377820" y="303176"/>
                </a:lnTo>
                <a:lnTo>
                  <a:pt x="377820" y="309829"/>
                </a:lnTo>
                <a:lnTo>
                  <a:pt x="370622" y="311342"/>
                </a:lnTo>
                <a:lnTo>
                  <a:pt x="367537" y="309829"/>
                </a:lnTo>
                <a:lnTo>
                  <a:pt x="364452" y="321141"/>
                </a:lnTo>
                <a:lnTo>
                  <a:pt x="361367" y="324226"/>
                </a:lnTo>
                <a:lnTo>
                  <a:pt x="361367" y="326767"/>
                </a:lnTo>
                <a:lnTo>
                  <a:pt x="357254" y="331364"/>
                </a:lnTo>
                <a:lnTo>
                  <a:pt x="354169" y="329852"/>
                </a:lnTo>
                <a:lnTo>
                  <a:pt x="353140" y="331364"/>
                </a:lnTo>
                <a:lnTo>
                  <a:pt x="355197" y="336506"/>
                </a:lnTo>
                <a:lnTo>
                  <a:pt x="353140" y="335961"/>
                </a:lnTo>
                <a:lnTo>
                  <a:pt x="352657" y="334449"/>
                </a:lnTo>
                <a:lnTo>
                  <a:pt x="351628" y="333965"/>
                </a:lnTo>
                <a:lnTo>
                  <a:pt x="351144" y="334449"/>
                </a:lnTo>
                <a:lnTo>
                  <a:pt x="313701" y="345216"/>
                </a:lnTo>
                <a:lnTo>
                  <a:pt x="303962" y="346245"/>
                </a:lnTo>
                <a:lnTo>
                  <a:pt x="291138" y="350842"/>
                </a:lnTo>
                <a:lnTo>
                  <a:pt x="259865" y="352898"/>
                </a:lnTo>
                <a:lnTo>
                  <a:pt x="252667" y="354411"/>
                </a:lnTo>
                <a:lnTo>
                  <a:pt x="251638" y="354895"/>
                </a:lnTo>
                <a:lnTo>
                  <a:pt x="228047" y="354895"/>
                </a:lnTo>
                <a:lnTo>
                  <a:pt x="208025" y="347696"/>
                </a:lnTo>
                <a:lnTo>
                  <a:pt x="196714" y="369231"/>
                </a:lnTo>
                <a:lnTo>
                  <a:pt x="178264" y="369231"/>
                </a:lnTo>
                <a:lnTo>
                  <a:pt x="164412" y="360520"/>
                </a:lnTo>
                <a:lnTo>
                  <a:pt x="162900" y="360036"/>
                </a:lnTo>
                <a:lnTo>
                  <a:pt x="161871" y="360036"/>
                </a:lnTo>
                <a:lnTo>
                  <a:pt x="161387" y="360520"/>
                </a:lnTo>
                <a:lnTo>
                  <a:pt x="160843" y="360520"/>
                </a:lnTo>
                <a:lnTo>
                  <a:pt x="160843" y="361065"/>
                </a:lnTo>
                <a:lnTo>
                  <a:pt x="158786" y="361065"/>
                </a:lnTo>
                <a:lnTo>
                  <a:pt x="158786" y="361549"/>
                </a:lnTo>
                <a:lnTo>
                  <a:pt x="158242" y="362032"/>
                </a:lnTo>
                <a:lnTo>
                  <a:pt x="156730" y="362032"/>
                </a:lnTo>
                <a:lnTo>
                  <a:pt x="156730" y="361004"/>
                </a:lnTo>
                <a:lnTo>
                  <a:pt x="153645" y="361004"/>
                </a:lnTo>
                <a:lnTo>
                  <a:pt x="152616" y="359976"/>
                </a:lnTo>
                <a:lnTo>
                  <a:pt x="152616" y="358947"/>
                </a:lnTo>
                <a:lnTo>
                  <a:pt x="152132" y="359976"/>
                </a:lnTo>
                <a:lnTo>
                  <a:pt x="148563" y="361488"/>
                </a:lnTo>
                <a:lnTo>
                  <a:pt x="147051" y="360460"/>
                </a:lnTo>
                <a:lnTo>
                  <a:pt x="145539" y="364029"/>
                </a:lnTo>
                <a:lnTo>
                  <a:pt x="147596" y="366569"/>
                </a:lnTo>
                <a:lnTo>
                  <a:pt x="147596" y="371166"/>
                </a:lnTo>
                <a:lnTo>
                  <a:pt x="145055" y="375764"/>
                </a:lnTo>
                <a:lnTo>
                  <a:pt x="149652" y="375764"/>
                </a:lnTo>
                <a:lnTo>
                  <a:pt x="152737" y="377276"/>
                </a:lnTo>
                <a:lnTo>
                  <a:pt x="151709" y="383446"/>
                </a:lnTo>
                <a:lnTo>
                  <a:pt x="149168" y="383446"/>
                </a:lnTo>
                <a:lnTo>
                  <a:pt x="146083" y="381934"/>
                </a:lnTo>
                <a:lnTo>
                  <a:pt x="143543" y="388588"/>
                </a:lnTo>
                <a:lnTo>
                  <a:pt x="146083" y="390100"/>
                </a:lnTo>
                <a:lnTo>
                  <a:pt x="144027" y="392640"/>
                </a:lnTo>
                <a:lnTo>
                  <a:pt x="135316" y="385987"/>
                </a:lnTo>
                <a:lnTo>
                  <a:pt x="130719" y="395241"/>
                </a:lnTo>
                <a:lnTo>
                  <a:pt x="135861" y="397843"/>
                </a:lnTo>
                <a:lnTo>
                  <a:pt x="139429" y="400927"/>
                </a:lnTo>
                <a:lnTo>
                  <a:pt x="145055" y="398871"/>
                </a:lnTo>
                <a:lnTo>
                  <a:pt x="147596" y="400383"/>
                </a:lnTo>
                <a:lnTo>
                  <a:pt x="141426" y="412179"/>
                </a:lnTo>
                <a:lnTo>
                  <a:pt x="131142" y="416776"/>
                </a:lnTo>
                <a:lnTo>
                  <a:pt x="120375" y="408549"/>
                </a:lnTo>
                <a:lnTo>
                  <a:pt x="119347" y="409033"/>
                </a:lnTo>
                <a:lnTo>
                  <a:pt x="107007" y="409578"/>
                </a:lnTo>
                <a:lnTo>
                  <a:pt x="95695" y="407521"/>
                </a:lnTo>
                <a:lnTo>
                  <a:pt x="97207" y="414719"/>
                </a:lnTo>
                <a:lnTo>
                  <a:pt x="98720" y="417260"/>
                </a:lnTo>
                <a:lnTo>
                  <a:pt x="97691" y="418833"/>
                </a:lnTo>
                <a:lnTo>
                  <a:pt x="98175" y="420889"/>
                </a:lnTo>
                <a:lnTo>
                  <a:pt x="96663" y="422946"/>
                </a:lnTo>
                <a:lnTo>
                  <a:pt x="96179" y="422946"/>
                </a:lnTo>
                <a:lnTo>
                  <a:pt x="92610" y="423974"/>
                </a:lnTo>
                <a:lnTo>
                  <a:pt x="89041" y="422946"/>
                </a:lnTo>
                <a:lnTo>
                  <a:pt x="88013" y="423490"/>
                </a:lnTo>
                <a:lnTo>
                  <a:pt x="82871" y="424519"/>
                </a:lnTo>
                <a:lnTo>
                  <a:pt x="78214" y="422462"/>
                </a:lnTo>
                <a:lnTo>
                  <a:pt x="75129" y="428088"/>
                </a:lnTo>
                <a:lnTo>
                  <a:pt x="75673" y="431656"/>
                </a:lnTo>
                <a:lnTo>
                  <a:pt x="78758" y="436798"/>
                </a:lnTo>
                <a:lnTo>
                  <a:pt x="78758" y="438855"/>
                </a:lnTo>
                <a:lnTo>
                  <a:pt x="80270" y="440912"/>
                </a:lnTo>
                <a:lnTo>
                  <a:pt x="79786" y="444480"/>
                </a:lnTo>
                <a:lnTo>
                  <a:pt x="81299" y="445508"/>
                </a:lnTo>
                <a:lnTo>
                  <a:pt x="82811" y="452163"/>
                </a:lnTo>
                <a:lnTo>
                  <a:pt x="81783" y="453191"/>
                </a:lnTo>
                <a:lnTo>
                  <a:pt x="80270" y="453191"/>
                </a:lnTo>
                <a:lnTo>
                  <a:pt x="73616" y="456760"/>
                </a:lnTo>
                <a:lnTo>
                  <a:pt x="73616" y="461357"/>
                </a:lnTo>
                <a:lnTo>
                  <a:pt x="74645" y="466983"/>
                </a:lnTo>
                <a:lnTo>
                  <a:pt x="74161" y="468495"/>
                </a:lnTo>
                <a:lnTo>
                  <a:pt x="72649" y="471096"/>
                </a:lnTo>
                <a:lnTo>
                  <a:pt x="67023" y="473152"/>
                </a:lnTo>
                <a:lnTo>
                  <a:pt x="65450" y="474181"/>
                </a:lnTo>
                <a:lnTo>
                  <a:pt x="60309" y="474181"/>
                </a:lnTo>
                <a:lnTo>
                  <a:pt x="56195" y="468555"/>
                </a:lnTo>
                <a:lnTo>
                  <a:pt x="55711" y="470128"/>
                </a:lnTo>
                <a:lnTo>
                  <a:pt x="52082" y="472669"/>
                </a:lnTo>
                <a:lnTo>
                  <a:pt x="45912" y="476237"/>
                </a:lnTo>
                <a:lnTo>
                  <a:pt x="33572" y="475753"/>
                </a:lnTo>
                <a:lnTo>
                  <a:pt x="25890" y="478294"/>
                </a:lnTo>
                <a:lnTo>
                  <a:pt x="26918" y="479322"/>
                </a:lnTo>
                <a:lnTo>
                  <a:pt x="27402" y="480351"/>
                </a:lnTo>
                <a:lnTo>
                  <a:pt x="26374" y="482952"/>
                </a:lnTo>
                <a:lnTo>
                  <a:pt x="26858" y="482952"/>
                </a:lnTo>
                <a:lnTo>
                  <a:pt x="26858" y="483436"/>
                </a:lnTo>
                <a:lnTo>
                  <a:pt x="27342" y="483436"/>
                </a:lnTo>
                <a:lnTo>
                  <a:pt x="27342" y="484464"/>
                </a:lnTo>
                <a:lnTo>
                  <a:pt x="27886" y="484464"/>
                </a:lnTo>
                <a:lnTo>
                  <a:pt x="28914" y="487005"/>
                </a:lnTo>
                <a:lnTo>
                  <a:pt x="28914" y="488578"/>
                </a:lnTo>
                <a:lnTo>
                  <a:pt x="29943" y="491118"/>
                </a:lnTo>
                <a:lnTo>
                  <a:pt x="25345" y="497288"/>
                </a:lnTo>
                <a:lnTo>
                  <a:pt x="20204" y="504970"/>
                </a:lnTo>
                <a:lnTo>
                  <a:pt x="19720" y="511140"/>
                </a:lnTo>
                <a:lnTo>
                  <a:pt x="17179" y="514225"/>
                </a:lnTo>
                <a:lnTo>
                  <a:pt x="19720" y="517310"/>
                </a:lnTo>
                <a:lnTo>
                  <a:pt x="20748" y="517310"/>
                </a:lnTo>
                <a:lnTo>
                  <a:pt x="21232" y="517794"/>
                </a:lnTo>
                <a:lnTo>
                  <a:pt x="24801" y="514709"/>
                </a:lnTo>
                <a:lnTo>
                  <a:pt x="28370" y="516766"/>
                </a:lnTo>
                <a:lnTo>
                  <a:pt x="30910" y="519851"/>
                </a:lnTo>
                <a:lnTo>
                  <a:pt x="31455" y="521363"/>
                </a:lnTo>
                <a:lnTo>
                  <a:pt x="32967" y="523904"/>
                </a:lnTo>
                <a:lnTo>
                  <a:pt x="32967" y="524932"/>
                </a:lnTo>
                <a:lnTo>
                  <a:pt x="27825" y="525476"/>
                </a:lnTo>
                <a:lnTo>
                  <a:pt x="19115" y="528017"/>
                </a:lnTo>
                <a:lnTo>
                  <a:pt x="16030" y="532614"/>
                </a:lnTo>
                <a:lnTo>
                  <a:pt x="12461" y="537211"/>
                </a:lnTo>
                <a:lnTo>
                  <a:pt x="9376" y="537756"/>
                </a:lnTo>
                <a:lnTo>
                  <a:pt x="8348" y="540297"/>
                </a:lnTo>
                <a:lnTo>
                  <a:pt x="8832" y="545438"/>
                </a:lnTo>
                <a:lnTo>
                  <a:pt x="7319" y="553665"/>
                </a:lnTo>
                <a:lnTo>
                  <a:pt x="8832" y="555721"/>
                </a:lnTo>
                <a:lnTo>
                  <a:pt x="10344" y="560863"/>
                </a:lnTo>
                <a:lnTo>
                  <a:pt x="11372" y="566005"/>
                </a:lnTo>
                <a:lnTo>
                  <a:pt x="9860" y="568545"/>
                </a:lnTo>
                <a:lnTo>
                  <a:pt x="7803" y="570057"/>
                </a:lnTo>
                <a:lnTo>
                  <a:pt x="5747" y="574171"/>
                </a:lnTo>
                <a:lnTo>
                  <a:pt x="5747" y="577256"/>
                </a:lnTo>
                <a:lnTo>
                  <a:pt x="12401" y="580825"/>
                </a:lnTo>
                <a:lnTo>
                  <a:pt x="13913" y="583910"/>
                </a:lnTo>
                <a:lnTo>
                  <a:pt x="15485" y="584938"/>
                </a:lnTo>
                <a:lnTo>
                  <a:pt x="21111" y="580825"/>
                </a:lnTo>
                <a:lnTo>
                  <a:pt x="22139" y="578768"/>
                </a:lnTo>
                <a:lnTo>
                  <a:pt x="23168" y="579252"/>
                </a:lnTo>
                <a:lnTo>
                  <a:pt x="24196" y="581309"/>
                </a:lnTo>
                <a:lnTo>
                  <a:pt x="25224" y="581309"/>
                </a:lnTo>
                <a:cubicBezTo>
                  <a:pt x="29822" y="591471"/>
                  <a:pt x="24377" y="585482"/>
                  <a:pt x="28309" y="591048"/>
                </a:cubicBezTo>
                <a:lnTo>
                  <a:pt x="29882" y="591048"/>
                </a:lnTo>
                <a:lnTo>
                  <a:pt x="29882" y="592076"/>
                </a:lnTo>
                <a:lnTo>
                  <a:pt x="28309" y="593649"/>
                </a:lnTo>
                <a:lnTo>
                  <a:pt x="28309" y="597217"/>
                </a:lnTo>
                <a:lnTo>
                  <a:pt x="29338" y="600302"/>
                </a:lnTo>
                <a:lnTo>
                  <a:pt x="30850" y="601331"/>
                </a:lnTo>
                <a:lnTo>
                  <a:pt x="30850" y="601875"/>
                </a:lnTo>
                <a:lnTo>
                  <a:pt x="30366" y="602903"/>
                </a:lnTo>
                <a:lnTo>
                  <a:pt x="37564" y="600847"/>
                </a:lnTo>
                <a:lnTo>
                  <a:pt x="39621" y="602903"/>
                </a:lnTo>
                <a:lnTo>
                  <a:pt x="39621" y="604416"/>
                </a:lnTo>
                <a:lnTo>
                  <a:pt x="37564" y="606956"/>
                </a:lnTo>
                <a:lnTo>
                  <a:pt x="35024" y="607501"/>
                </a:lnTo>
                <a:lnTo>
                  <a:pt x="32483" y="609013"/>
                </a:lnTo>
                <a:lnTo>
                  <a:pt x="31455" y="609013"/>
                </a:lnTo>
                <a:lnTo>
                  <a:pt x="29943" y="611070"/>
                </a:lnTo>
                <a:lnTo>
                  <a:pt x="26858" y="613126"/>
                </a:lnTo>
                <a:lnTo>
                  <a:pt x="24801" y="613126"/>
                </a:lnTo>
                <a:lnTo>
                  <a:pt x="24317" y="613671"/>
                </a:lnTo>
                <a:lnTo>
                  <a:pt x="23773" y="613671"/>
                </a:lnTo>
                <a:lnTo>
                  <a:pt x="23289" y="614155"/>
                </a:lnTo>
                <a:lnTo>
                  <a:pt x="23289" y="614699"/>
                </a:lnTo>
                <a:lnTo>
                  <a:pt x="22260" y="614699"/>
                </a:lnTo>
                <a:lnTo>
                  <a:pt x="21776" y="614155"/>
                </a:lnTo>
                <a:lnTo>
                  <a:pt x="20264" y="614155"/>
                </a:lnTo>
                <a:lnTo>
                  <a:pt x="19780" y="615183"/>
                </a:lnTo>
                <a:lnTo>
                  <a:pt x="18268" y="615727"/>
                </a:lnTo>
                <a:lnTo>
                  <a:pt x="16211" y="615727"/>
                </a:lnTo>
                <a:lnTo>
                  <a:pt x="14699" y="613671"/>
                </a:lnTo>
                <a:lnTo>
                  <a:pt x="14155" y="613671"/>
                </a:lnTo>
                <a:lnTo>
                  <a:pt x="12643" y="614155"/>
                </a:lnTo>
                <a:lnTo>
                  <a:pt x="12159" y="613126"/>
                </a:lnTo>
                <a:lnTo>
                  <a:pt x="11675" y="613126"/>
                </a:lnTo>
                <a:lnTo>
                  <a:pt x="11191" y="614155"/>
                </a:lnTo>
                <a:lnTo>
                  <a:pt x="11191" y="614699"/>
                </a:lnTo>
                <a:lnTo>
                  <a:pt x="10162" y="614155"/>
                </a:lnTo>
                <a:lnTo>
                  <a:pt x="9134" y="614155"/>
                </a:lnTo>
                <a:lnTo>
                  <a:pt x="8650" y="613126"/>
                </a:lnTo>
                <a:lnTo>
                  <a:pt x="7622" y="612642"/>
                </a:lnTo>
                <a:lnTo>
                  <a:pt x="7622" y="611614"/>
                </a:lnTo>
                <a:lnTo>
                  <a:pt x="6594" y="610586"/>
                </a:lnTo>
                <a:lnTo>
                  <a:pt x="6110" y="609558"/>
                </a:lnTo>
                <a:lnTo>
                  <a:pt x="5626" y="607501"/>
                </a:lnTo>
                <a:lnTo>
                  <a:pt x="4113" y="606473"/>
                </a:lnTo>
                <a:lnTo>
                  <a:pt x="3569" y="605444"/>
                </a:lnTo>
                <a:lnTo>
                  <a:pt x="2057" y="605444"/>
                </a:lnTo>
                <a:lnTo>
                  <a:pt x="1028" y="606473"/>
                </a:lnTo>
                <a:lnTo>
                  <a:pt x="0" y="606956"/>
                </a:lnTo>
                <a:cubicBezTo>
                  <a:pt x="7743" y="624559"/>
                  <a:pt x="21353" y="628854"/>
                  <a:pt x="29277" y="645428"/>
                </a:cubicBezTo>
                <a:cubicBezTo>
                  <a:pt x="47061" y="650509"/>
                  <a:pt x="63333" y="651840"/>
                  <a:pt x="79605" y="661821"/>
                </a:cubicBezTo>
                <a:lnTo>
                  <a:pt x="83718" y="666418"/>
                </a:lnTo>
                <a:lnTo>
                  <a:pt x="84747" y="669503"/>
                </a:lnTo>
                <a:lnTo>
                  <a:pt x="89888" y="676157"/>
                </a:lnTo>
                <a:lnTo>
                  <a:pt x="90916" y="677669"/>
                </a:lnTo>
                <a:lnTo>
                  <a:pt x="97087" y="684867"/>
                </a:lnTo>
                <a:lnTo>
                  <a:pt x="105313" y="699203"/>
                </a:lnTo>
                <a:lnTo>
                  <a:pt x="121706" y="713056"/>
                </a:lnTo>
                <a:cubicBezTo>
                  <a:pt x="156730" y="716383"/>
                  <a:pt x="139490" y="700232"/>
                  <a:pt x="187882" y="715112"/>
                </a:cubicBezTo>
                <a:lnTo>
                  <a:pt x="186854" y="718681"/>
                </a:lnTo>
                <a:lnTo>
                  <a:pt x="191451" y="732533"/>
                </a:lnTo>
                <a:lnTo>
                  <a:pt x="192479" y="736103"/>
                </a:lnTo>
                <a:lnTo>
                  <a:pt x="200161" y="739671"/>
                </a:lnTo>
                <a:lnTo>
                  <a:pt x="207360" y="738643"/>
                </a:lnTo>
                <a:lnTo>
                  <a:pt x="212501" y="732473"/>
                </a:lnTo>
                <a:lnTo>
                  <a:pt x="213046" y="731989"/>
                </a:lnTo>
                <a:lnTo>
                  <a:pt x="213046" y="731445"/>
                </a:lnTo>
                <a:lnTo>
                  <a:pt x="213530" y="731989"/>
                </a:lnTo>
                <a:lnTo>
                  <a:pt x="214074" y="732473"/>
                </a:lnTo>
                <a:lnTo>
                  <a:pt x="214558" y="732473"/>
                </a:lnTo>
                <a:lnTo>
                  <a:pt x="214558" y="731989"/>
                </a:lnTo>
                <a:lnTo>
                  <a:pt x="215102" y="732473"/>
                </a:lnTo>
                <a:lnTo>
                  <a:pt x="215102" y="732957"/>
                </a:lnTo>
                <a:lnTo>
                  <a:pt x="216131" y="732957"/>
                </a:lnTo>
                <a:lnTo>
                  <a:pt x="216615" y="732473"/>
                </a:lnTo>
                <a:lnTo>
                  <a:pt x="217643" y="733501"/>
                </a:lnTo>
                <a:lnTo>
                  <a:pt x="219155" y="733985"/>
                </a:lnTo>
                <a:lnTo>
                  <a:pt x="219700" y="734530"/>
                </a:lnTo>
                <a:lnTo>
                  <a:pt x="220184" y="733985"/>
                </a:lnTo>
                <a:lnTo>
                  <a:pt x="219700" y="733501"/>
                </a:lnTo>
                <a:lnTo>
                  <a:pt x="222785" y="732957"/>
                </a:lnTo>
                <a:lnTo>
                  <a:pt x="223813" y="733501"/>
                </a:lnTo>
                <a:lnTo>
                  <a:pt x="225870" y="732957"/>
                </a:lnTo>
                <a:lnTo>
                  <a:pt x="231495" y="733985"/>
                </a:lnTo>
                <a:lnTo>
                  <a:pt x="232523" y="737070"/>
                </a:lnTo>
                <a:lnTo>
                  <a:pt x="232523" y="739127"/>
                </a:lnTo>
                <a:lnTo>
                  <a:pt x="233007" y="739611"/>
                </a:lnTo>
                <a:lnTo>
                  <a:pt x="233007" y="742696"/>
                </a:lnTo>
                <a:lnTo>
                  <a:pt x="234036" y="744753"/>
                </a:lnTo>
                <a:lnTo>
                  <a:pt x="234036" y="746809"/>
                </a:lnTo>
                <a:lnTo>
                  <a:pt x="235064" y="748382"/>
                </a:lnTo>
                <a:lnTo>
                  <a:pt x="235064" y="750923"/>
                </a:lnTo>
                <a:lnTo>
                  <a:pt x="237121" y="754491"/>
                </a:lnTo>
                <a:lnTo>
                  <a:pt x="241718" y="767799"/>
                </a:lnTo>
                <a:lnTo>
                  <a:pt x="243230" y="769856"/>
                </a:lnTo>
                <a:lnTo>
                  <a:pt x="244259" y="770400"/>
                </a:lnTo>
                <a:lnTo>
                  <a:pt x="248372" y="778627"/>
                </a:lnTo>
                <a:lnTo>
                  <a:pt x="257627" y="782740"/>
                </a:lnTo>
                <a:lnTo>
                  <a:pt x="264825" y="784797"/>
                </a:lnTo>
                <a:lnTo>
                  <a:pt x="266337" y="790422"/>
                </a:lnTo>
                <a:lnTo>
                  <a:pt x="264825" y="794536"/>
                </a:lnTo>
                <a:lnTo>
                  <a:pt x="264341" y="797077"/>
                </a:lnTo>
                <a:lnTo>
                  <a:pt x="268939" y="797621"/>
                </a:lnTo>
                <a:lnTo>
                  <a:pt x="277165" y="795564"/>
                </a:lnTo>
                <a:lnTo>
                  <a:pt x="278194" y="794052"/>
                </a:lnTo>
                <a:lnTo>
                  <a:pt x="279222" y="795080"/>
                </a:lnTo>
                <a:lnTo>
                  <a:pt x="285392" y="787882"/>
                </a:lnTo>
                <a:lnTo>
                  <a:pt x="284908" y="786854"/>
                </a:lnTo>
                <a:lnTo>
                  <a:pt x="308015" y="761690"/>
                </a:lnTo>
                <a:lnTo>
                  <a:pt x="322412" y="748322"/>
                </a:lnTo>
                <a:lnTo>
                  <a:pt x="329066" y="732413"/>
                </a:lnTo>
                <a:lnTo>
                  <a:pt x="334207" y="723702"/>
                </a:lnTo>
                <a:lnTo>
                  <a:pt x="348543" y="720617"/>
                </a:lnTo>
                <a:lnTo>
                  <a:pt x="359855" y="702651"/>
                </a:lnTo>
                <a:lnTo>
                  <a:pt x="366509" y="694969"/>
                </a:lnTo>
                <a:lnTo>
                  <a:pt x="376792" y="682146"/>
                </a:lnTo>
                <a:lnTo>
                  <a:pt x="380905" y="671378"/>
                </a:lnTo>
                <a:lnTo>
                  <a:pt x="384474" y="673435"/>
                </a:lnTo>
                <a:lnTo>
                  <a:pt x="401895" y="653413"/>
                </a:lnTo>
                <a:lnTo>
                  <a:pt x="403408" y="654441"/>
                </a:lnTo>
                <a:lnTo>
                  <a:pt x="403892" y="652929"/>
                </a:lnTo>
                <a:lnTo>
                  <a:pt x="403408" y="651901"/>
                </a:lnTo>
                <a:lnTo>
                  <a:pt x="410606" y="643190"/>
                </a:lnTo>
                <a:lnTo>
                  <a:pt x="423974" y="628309"/>
                </a:lnTo>
                <a:lnTo>
                  <a:pt x="425487" y="628309"/>
                </a:lnTo>
                <a:lnTo>
                  <a:pt x="430084" y="626253"/>
                </a:lnTo>
                <a:lnTo>
                  <a:pt x="429600" y="624196"/>
                </a:lnTo>
                <a:lnTo>
                  <a:pt x="432685" y="620627"/>
                </a:lnTo>
                <a:lnTo>
                  <a:pt x="432685" y="619115"/>
                </a:lnTo>
                <a:lnTo>
                  <a:pt x="433713" y="619115"/>
                </a:lnTo>
                <a:lnTo>
                  <a:pt x="442424" y="605747"/>
                </a:lnTo>
                <a:lnTo>
                  <a:pt x="443936" y="607319"/>
                </a:lnTo>
                <a:lnTo>
                  <a:pt x="446476" y="606291"/>
                </a:lnTo>
                <a:lnTo>
                  <a:pt x="449017" y="606775"/>
                </a:lnTo>
                <a:lnTo>
                  <a:pt x="451074" y="606775"/>
                </a:lnTo>
                <a:lnTo>
                  <a:pt x="457728" y="608831"/>
                </a:lnTo>
                <a:lnTo>
                  <a:pt x="470552" y="606291"/>
                </a:lnTo>
                <a:lnTo>
                  <a:pt x="481863" y="610888"/>
                </a:lnTo>
                <a:lnTo>
                  <a:pt x="484404" y="608831"/>
                </a:lnTo>
                <a:lnTo>
                  <a:pt x="492086" y="590382"/>
                </a:lnTo>
                <a:lnTo>
                  <a:pt x="493598" y="583728"/>
                </a:lnTo>
                <a:lnTo>
                  <a:pt x="494082" y="583244"/>
                </a:lnTo>
                <a:lnTo>
                  <a:pt x="494082" y="582700"/>
                </a:lnTo>
                <a:lnTo>
                  <a:pt x="497167" y="569332"/>
                </a:lnTo>
                <a:lnTo>
                  <a:pt x="499708" y="559048"/>
                </a:lnTo>
                <a:lnTo>
                  <a:pt x="500192" y="547253"/>
                </a:lnTo>
                <a:lnTo>
                  <a:pt x="519669" y="524145"/>
                </a:lnTo>
                <a:lnTo>
                  <a:pt x="526868" y="515435"/>
                </a:lnTo>
                <a:lnTo>
                  <a:pt x="527896" y="514951"/>
                </a:lnTo>
                <a:lnTo>
                  <a:pt x="528924" y="512894"/>
                </a:lnTo>
                <a:lnTo>
                  <a:pt x="532009" y="496502"/>
                </a:lnTo>
                <a:lnTo>
                  <a:pt x="548402" y="487247"/>
                </a:lnTo>
                <a:lnTo>
                  <a:pt x="551487" y="482649"/>
                </a:lnTo>
                <a:lnTo>
                  <a:pt x="557657" y="481077"/>
                </a:lnTo>
                <a:lnTo>
                  <a:pt x="561226" y="482105"/>
                </a:lnTo>
                <a:lnTo>
                  <a:pt x="564795" y="480048"/>
                </a:lnTo>
                <a:lnTo>
                  <a:pt x="570421" y="478536"/>
                </a:lnTo>
                <a:lnTo>
                  <a:pt x="572477" y="475996"/>
                </a:lnTo>
                <a:lnTo>
                  <a:pt x="574534" y="475996"/>
                </a:lnTo>
                <a:lnTo>
                  <a:pt x="582761" y="461660"/>
                </a:lnTo>
                <a:lnTo>
                  <a:pt x="594556" y="451376"/>
                </a:lnTo>
                <a:lnTo>
                  <a:pt x="613006" y="437040"/>
                </a:lnTo>
                <a:lnTo>
                  <a:pt x="636596" y="419074"/>
                </a:lnTo>
                <a:lnTo>
                  <a:pt x="640165" y="415506"/>
                </a:lnTo>
                <a:lnTo>
                  <a:pt x="641194" y="415990"/>
                </a:lnTo>
                <a:lnTo>
                  <a:pt x="641194" y="415506"/>
                </a:lnTo>
                <a:lnTo>
                  <a:pt x="641678" y="413993"/>
                </a:lnTo>
                <a:lnTo>
                  <a:pt x="646819" y="408368"/>
                </a:lnTo>
                <a:lnTo>
                  <a:pt x="647848" y="406856"/>
                </a:lnTo>
                <a:lnTo>
                  <a:pt x="648331" y="406311"/>
                </a:lnTo>
                <a:lnTo>
                  <a:pt x="649844" y="405827"/>
                </a:lnTo>
                <a:lnTo>
                  <a:pt x="650872" y="404799"/>
                </a:lnTo>
                <a:lnTo>
                  <a:pt x="651356" y="404255"/>
                </a:lnTo>
                <a:lnTo>
                  <a:pt x="651356" y="403771"/>
                </a:lnTo>
                <a:lnTo>
                  <a:pt x="652868" y="402742"/>
                </a:lnTo>
                <a:lnTo>
                  <a:pt x="653897" y="401714"/>
                </a:lnTo>
                <a:lnTo>
                  <a:pt x="654380" y="401714"/>
                </a:lnTo>
                <a:lnTo>
                  <a:pt x="654864" y="400686"/>
                </a:lnTo>
                <a:lnTo>
                  <a:pt x="655349" y="400202"/>
                </a:lnTo>
                <a:lnTo>
                  <a:pt x="655832" y="400202"/>
                </a:lnTo>
                <a:lnTo>
                  <a:pt x="657889" y="398145"/>
                </a:lnTo>
                <a:lnTo>
                  <a:pt x="659946" y="398145"/>
                </a:lnTo>
                <a:lnTo>
                  <a:pt x="661458" y="396088"/>
                </a:lnTo>
                <a:lnTo>
                  <a:pt x="661942" y="394576"/>
                </a:lnTo>
                <a:lnTo>
                  <a:pt x="660429" y="393064"/>
                </a:lnTo>
                <a:lnTo>
                  <a:pt x="667628" y="382780"/>
                </a:lnTo>
                <a:lnTo>
                  <a:pt x="684565" y="347394"/>
                </a:lnTo>
                <a:lnTo>
                  <a:pt x="684565" y="345337"/>
                </a:lnTo>
                <a:lnTo>
                  <a:pt x="686622" y="341768"/>
                </a:lnTo>
                <a:lnTo>
                  <a:pt x="687650" y="341224"/>
                </a:lnTo>
                <a:lnTo>
                  <a:pt x="688195" y="340196"/>
                </a:lnTo>
                <a:lnTo>
                  <a:pt x="720496" y="294526"/>
                </a:lnTo>
                <a:lnTo>
                  <a:pt x="737433" y="269906"/>
                </a:lnTo>
                <a:lnTo>
                  <a:pt x="734893" y="249884"/>
                </a:lnTo>
                <a:lnTo>
                  <a:pt x="753887" y="248856"/>
                </a:lnTo>
                <a:lnTo>
                  <a:pt x="760541" y="246315"/>
                </a:lnTo>
                <a:lnTo>
                  <a:pt x="764654" y="246315"/>
                </a:lnTo>
                <a:lnTo>
                  <a:pt x="765198" y="245287"/>
                </a:lnTo>
                <a:lnTo>
                  <a:pt x="766710" y="244803"/>
                </a:lnTo>
                <a:lnTo>
                  <a:pt x="767255" y="243230"/>
                </a:lnTo>
                <a:lnTo>
                  <a:pt x="768767" y="243230"/>
                </a:lnTo>
                <a:lnTo>
                  <a:pt x="768767" y="242202"/>
                </a:lnTo>
                <a:lnTo>
                  <a:pt x="780079" y="229862"/>
                </a:lnTo>
                <a:lnTo>
                  <a:pt x="779534" y="226293"/>
                </a:lnTo>
                <a:lnTo>
                  <a:pt x="792903" y="208872"/>
                </a:lnTo>
                <a:lnTo>
                  <a:pt x="799556" y="203246"/>
                </a:lnTo>
                <a:lnTo>
                  <a:pt x="808267" y="192963"/>
                </a:lnTo>
                <a:lnTo>
                  <a:pt x="810324" y="186793"/>
                </a:lnTo>
                <a:lnTo>
                  <a:pt x="810808" y="181651"/>
                </a:lnTo>
                <a:lnTo>
                  <a:pt x="811836" y="174997"/>
                </a:lnTo>
                <a:lnTo>
                  <a:pt x="812320" y="174453"/>
                </a:lnTo>
                <a:lnTo>
                  <a:pt x="816433" y="168827"/>
                </a:lnTo>
                <a:lnTo>
                  <a:pt x="822059" y="160117"/>
                </a:lnTo>
                <a:lnTo>
                  <a:pt x="823087" y="159089"/>
                </a:lnTo>
                <a:lnTo>
                  <a:pt x="826172" y="153947"/>
                </a:lnTo>
                <a:lnTo>
                  <a:pt x="827200" y="152918"/>
                </a:lnTo>
                <a:lnTo>
                  <a:pt x="828229" y="152918"/>
                </a:lnTo>
                <a:lnTo>
                  <a:pt x="828713" y="150378"/>
                </a:lnTo>
                <a:lnTo>
                  <a:pt x="828713" y="145236"/>
                </a:lnTo>
                <a:lnTo>
                  <a:pt x="829741" y="143180"/>
                </a:lnTo>
                <a:lnTo>
                  <a:pt x="830285" y="140095"/>
                </a:lnTo>
                <a:lnTo>
                  <a:pt x="837968" y="129328"/>
                </a:lnTo>
                <a:lnTo>
                  <a:pt x="843109" y="129328"/>
                </a:lnTo>
                <a:lnTo>
                  <a:pt x="843109" y="125214"/>
                </a:lnTo>
                <a:lnTo>
                  <a:pt x="843593" y="125214"/>
                </a:lnTo>
                <a:lnTo>
                  <a:pt x="844137" y="123157"/>
                </a:lnTo>
                <a:lnTo>
                  <a:pt x="844621" y="122129"/>
                </a:lnTo>
                <a:lnTo>
                  <a:pt x="845106" y="121645"/>
                </a:lnTo>
                <a:lnTo>
                  <a:pt x="867668" y="95453"/>
                </a:lnTo>
                <a:lnTo>
                  <a:pt x="868152" y="95453"/>
                </a:lnTo>
                <a:lnTo>
                  <a:pt x="868696" y="94425"/>
                </a:lnTo>
                <a:lnTo>
                  <a:pt x="890775" y="70289"/>
                </a:lnTo>
                <a:lnTo>
                  <a:pt x="891259" y="69745"/>
                </a:lnTo>
                <a:lnTo>
                  <a:pt x="891259" y="69261"/>
                </a:lnTo>
                <a:lnTo>
                  <a:pt x="894344" y="65692"/>
                </a:lnTo>
                <a:lnTo>
                  <a:pt x="896885" y="60551"/>
                </a:lnTo>
                <a:lnTo>
                  <a:pt x="903055" y="30245"/>
                </a:lnTo>
                <a:lnTo>
                  <a:pt x="903599" y="30245"/>
                </a:lnTo>
                <a:lnTo>
                  <a:pt x="904627" y="30789"/>
                </a:lnTo>
                <a:lnTo>
                  <a:pt x="924105" y="7682"/>
                </a:lnTo>
                <a:lnTo>
                  <a:pt x="920536" y="0"/>
                </a:lnTo>
                <a:close/>
              </a:path>
            </a:pathLst>
          </a:custGeom>
          <a:solidFill>
            <a:srgbClr val="DEDEDE"/>
          </a:solidFill>
          <a:ln w="6035" cap="flat">
            <a:noFill/>
            <a:prstDash val="solid"/>
            <a:miter/>
          </a:ln>
        </p:spPr>
        <p:txBody>
          <a:bodyPr rtlCol="0" anchor="ctr"/>
          <a:lstStyle/>
          <a:p>
            <a:endParaRPr lang="en-FI"/>
          </a:p>
        </p:txBody>
      </p:sp>
      <p:sp>
        <p:nvSpPr>
          <p:cNvPr id="2368" name="Freeform: Shape 1047">
            <a:extLst>
              <a:ext uri="{FF2B5EF4-FFF2-40B4-BE49-F238E27FC236}">
                <a16:creationId xmlns:a16="http://schemas.microsoft.com/office/drawing/2014/main" id="{AF5D4B1F-25FE-AFF5-0994-E5C323136958}"/>
              </a:ext>
            </a:extLst>
          </p:cNvPr>
          <p:cNvSpPr/>
          <p:nvPr/>
        </p:nvSpPr>
        <p:spPr>
          <a:xfrm>
            <a:off x="8723342" y="4988823"/>
            <a:ext cx="964028" cy="1007097"/>
          </a:xfrm>
          <a:custGeom>
            <a:avLst/>
            <a:gdLst>
              <a:gd name="connsiteX0" fmla="*/ 951749 w 964028"/>
              <a:gd name="connsiteY0" fmla="*/ 531465 h 1007097"/>
              <a:gd name="connsiteX1" fmla="*/ 953261 w 964028"/>
              <a:gd name="connsiteY1" fmla="*/ 492449 h 1007097"/>
              <a:gd name="connsiteX2" fmla="*/ 964029 w 964028"/>
              <a:gd name="connsiteY2" fmla="*/ 482165 h 1007097"/>
              <a:gd name="connsiteX3" fmla="*/ 949148 w 964028"/>
              <a:gd name="connsiteY3" fmla="*/ 487791 h 1007097"/>
              <a:gd name="connsiteX4" fmla="*/ 926041 w 964028"/>
              <a:gd name="connsiteY4" fmla="*/ 497046 h 1007097"/>
              <a:gd name="connsiteX5" fmla="*/ 920899 w 964028"/>
              <a:gd name="connsiteY5" fmla="*/ 503700 h 1007097"/>
              <a:gd name="connsiteX6" fmla="*/ 924468 w 964028"/>
              <a:gd name="connsiteY6" fmla="*/ 506241 h 1007097"/>
              <a:gd name="connsiteX7" fmla="*/ 919871 w 964028"/>
              <a:gd name="connsiteY7" fmla="*/ 517552 h 1007097"/>
              <a:gd name="connsiteX8" fmla="*/ 915274 w 964028"/>
              <a:gd name="connsiteY8" fmla="*/ 522149 h 1007097"/>
              <a:gd name="connsiteX9" fmla="*/ 913217 w 964028"/>
              <a:gd name="connsiteY9" fmla="*/ 523661 h 1007097"/>
              <a:gd name="connsiteX10" fmla="*/ 909104 w 964028"/>
              <a:gd name="connsiteY10" fmla="*/ 519548 h 1007097"/>
              <a:gd name="connsiteX11" fmla="*/ 891622 w 964028"/>
              <a:gd name="connsiteY11" fmla="*/ 514951 h 1007097"/>
              <a:gd name="connsiteX12" fmla="*/ 880310 w 964028"/>
              <a:gd name="connsiteY12" fmla="*/ 514407 h 1007097"/>
              <a:gd name="connsiteX13" fmla="*/ 881339 w 964028"/>
              <a:gd name="connsiteY13" fmla="*/ 507753 h 1007097"/>
              <a:gd name="connsiteX14" fmla="*/ 880310 w 964028"/>
              <a:gd name="connsiteY14" fmla="*/ 505696 h 1007097"/>
              <a:gd name="connsiteX15" fmla="*/ 877226 w 964028"/>
              <a:gd name="connsiteY15" fmla="*/ 508237 h 1007097"/>
              <a:gd name="connsiteX16" fmla="*/ 874685 w 964028"/>
              <a:gd name="connsiteY16" fmla="*/ 512834 h 1007097"/>
              <a:gd name="connsiteX17" fmla="*/ 871116 w 964028"/>
              <a:gd name="connsiteY17" fmla="*/ 513862 h 1007097"/>
              <a:gd name="connsiteX18" fmla="*/ 868031 w 964028"/>
              <a:gd name="connsiteY18" fmla="*/ 509265 h 1007097"/>
              <a:gd name="connsiteX19" fmla="*/ 866519 w 964028"/>
              <a:gd name="connsiteY19" fmla="*/ 507208 h 1007097"/>
              <a:gd name="connsiteX20" fmla="*/ 862405 w 964028"/>
              <a:gd name="connsiteY20" fmla="*/ 508721 h 1007097"/>
              <a:gd name="connsiteX21" fmla="*/ 861922 w 964028"/>
              <a:gd name="connsiteY21" fmla="*/ 509749 h 1007097"/>
              <a:gd name="connsiteX22" fmla="*/ 860409 w 964028"/>
              <a:gd name="connsiteY22" fmla="*/ 509749 h 1007097"/>
              <a:gd name="connsiteX23" fmla="*/ 857869 w 964028"/>
              <a:gd name="connsiteY23" fmla="*/ 511806 h 1007097"/>
              <a:gd name="connsiteX24" fmla="*/ 856840 w 964028"/>
              <a:gd name="connsiteY24" fmla="*/ 510777 h 1007097"/>
              <a:gd name="connsiteX25" fmla="*/ 854300 w 964028"/>
              <a:gd name="connsiteY25" fmla="*/ 507208 h 1007097"/>
              <a:gd name="connsiteX26" fmla="*/ 851215 w 964028"/>
              <a:gd name="connsiteY26" fmla="*/ 506724 h 1007097"/>
              <a:gd name="connsiteX27" fmla="*/ 848130 w 964028"/>
              <a:gd name="connsiteY27" fmla="*/ 505696 h 1007097"/>
              <a:gd name="connsiteX28" fmla="*/ 847102 w 964028"/>
              <a:gd name="connsiteY28" fmla="*/ 505151 h 1007097"/>
              <a:gd name="connsiteX29" fmla="*/ 845589 w 964028"/>
              <a:gd name="connsiteY29" fmla="*/ 505151 h 1007097"/>
              <a:gd name="connsiteX30" fmla="*/ 793749 w 964028"/>
              <a:gd name="connsiteY30" fmla="*/ 472305 h 1007097"/>
              <a:gd name="connsiteX31" fmla="*/ 788124 w 964028"/>
              <a:gd name="connsiteY31" fmla="*/ 476419 h 1007097"/>
              <a:gd name="connsiteX32" fmla="*/ 788608 w 964028"/>
              <a:gd name="connsiteY32" fmla="*/ 479504 h 1007097"/>
              <a:gd name="connsiteX33" fmla="*/ 792177 w 964028"/>
              <a:gd name="connsiteY33" fmla="*/ 483617 h 1007097"/>
              <a:gd name="connsiteX34" fmla="*/ 796774 w 964028"/>
              <a:gd name="connsiteY34" fmla="*/ 488759 h 1007097"/>
              <a:gd name="connsiteX35" fmla="*/ 793205 w 964028"/>
              <a:gd name="connsiteY35" fmla="*/ 491299 h 1007097"/>
              <a:gd name="connsiteX36" fmla="*/ 796290 w 964028"/>
              <a:gd name="connsiteY36" fmla="*/ 500555 h 1007097"/>
              <a:gd name="connsiteX37" fmla="*/ 797318 w 964028"/>
              <a:gd name="connsiteY37" fmla="*/ 504123 h 1007097"/>
              <a:gd name="connsiteX38" fmla="*/ 799859 w 964028"/>
              <a:gd name="connsiteY38" fmla="*/ 508721 h 1007097"/>
              <a:gd name="connsiteX39" fmla="*/ 798347 w 964028"/>
              <a:gd name="connsiteY39" fmla="*/ 509749 h 1007097"/>
              <a:gd name="connsiteX40" fmla="*/ 792721 w 964028"/>
              <a:gd name="connsiteY40" fmla="*/ 514346 h 1007097"/>
              <a:gd name="connsiteX41" fmla="*/ 791209 w 964028"/>
              <a:gd name="connsiteY41" fmla="*/ 514346 h 1007097"/>
              <a:gd name="connsiteX42" fmla="*/ 788124 w 964028"/>
              <a:gd name="connsiteY42" fmla="*/ 512834 h 1007097"/>
              <a:gd name="connsiteX43" fmla="*/ 788124 w 964028"/>
              <a:gd name="connsiteY43" fmla="*/ 511806 h 1007097"/>
              <a:gd name="connsiteX44" fmla="*/ 786551 w 964028"/>
              <a:gd name="connsiteY44" fmla="*/ 510293 h 1007097"/>
              <a:gd name="connsiteX45" fmla="*/ 787579 w 964028"/>
              <a:gd name="connsiteY45" fmla="*/ 508721 h 1007097"/>
              <a:gd name="connsiteX46" fmla="*/ 788608 w 964028"/>
              <a:gd name="connsiteY46" fmla="*/ 506664 h 1007097"/>
              <a:gd name="connsiteX47" fmla="*/ 787095 w 964028"/>
              <a:gd name="connsiteY47" fmla="*/ 504607 h 1007097"/>
              <a:gd name="connsiteX48" fmla="*/ 789152 w 964028"/>
              <a:gd name="connsiteY48" fmla="*/ 499465 h 1007097"/>
              <a:gd name="connsiteX49" fmla="*/ 786067 w 964028"/>
              <a:gd name="connsiteY49" fmla="*/ 492812 h 1007097"/>
              <a:gd name="connsiteX50" fmla="*/ 782498 w 964028"/>
              <a:gd name="connsiteY50" fmla="*/ 495352 h 1007097"/>
              <a:gd name="connsiteX51" fmla="*/ 782498 w 964028"/>
              <a:gd name="connsiteY51" fmla="*/ 496864 h 1007097"/>
              <a:gd name="connsiteX52" fmla="*/ 784011 w 964028"/>
              <a:gd name="connsiteY52" fmla="*/ 499949 h 1007097"/>
              <a:gd name="connsiteX53" fmla="*/ 782982 w 964028"/>
              <a:gd name="connsiteY53" fmla="*/ 504063 h 1007097"/>
              <a:gd name="connsiteX54" fmla="*/ 781954 w 964028"/>
              <a:gd name="connsiteY54" fmla="*/ 504607 h 1007097"/>
              <a:gd name="connsiteX55" fmla="*/ 779413 w 964028"/>
              <a:gd name="connsiteY55" fmla="*/ 510233 h 1007097"/>
              <a:gd name="connsiteX56" fmla="*/ 776328 w 964028"/>
              <a:gd name="connsiteY56" fmla="*/ 515374 h 1007097"/>
              <a:gd name="connsiteX57" fmla="*/ 775300 w 964028"/>
              <a:gd name="connsiteY57" fmla="*/ 518459 h 1007097"/>
              <a:gd name="connsiteX58" fmla="*/ 771731 w 964028"/>
              <a:gd name="connsiteY58" fmla="*/ 524085 h 1007097"/>
              <a:gd name="connsiteX59" fmla="*/ 772759 w 964028"/>
              <a:gd name="connsiteY59" fmla="*/ 525113 h 1007097"/>
              <a:gd name="connsiteX60" fmla="*/ 774816 w 964028"/>
              <a:gd name="connsiteY60" fmla="*/ 532795 h 1007097"/>
              <a:gd name="connsiteX61" fmla="*/ 776873 w 964028"/>
              <a:gd name="connsiteY61" fmla="*/ 538421 h 1007097"/>
              <a:gd name="connsiteX62" fmla="*/ 780986 w 964028"/>
              <a:gd name="connsiteY62" fmla="*/ 541990 h 1007097"/>
              <a:gd name="connsiteX63" fmla="*/ 782014 w 964028"/>
              <a:gd name="connsiteY63" fmla="*/ 543018 h 1007097"/>
              <a:gd name="connsiteX64" fmla="*/ 784615 w 964028"/>
              <a:gd name="connsiteY64" fmla="*/ 547132 h 1007097"/>
              <a:gd name="connsiteX65" fmla="*/ 786672 w 964028"/>
              <a:gd name="connsiteY65" fmla="*/ 553302 h 1007097"/>
              <a:gd name="connsiteX66" fmla="*/ 786672 w 964028"/>
              <a:gd name="connsiteY66" fmla="*/ 555842 h 1007097"/>
              <a:gd name="connsiteX67" fmla="*/ 785644 w 964028"/>
              <a:gd name="connsiteY67" fmla="*/ 557354 h 1007097"/>
              <a:gd name="connsiteX68" fmla="*/ 784615 w 964028"/>
              <a:gd name="connsiteY68" fmla="*/ 558927 h 1007097"/>
              <a:gd name="connsiteX69" fmla="*/ 784071 w 964028"/>
              <a:gd name="connsiteY69" fmla="*/ 559411 h 1007097"/>
              <a:gd name="connsiteX70" fmla="*/ 785099 w 964028"/>
              <a:gd name="connsiteY70" fmla="*/ 560439 h 1007097"/>
              <a:gd name="connsiteX71" fmla="*/ 785583 w 964028"/>
              <a:gd name="connsiteY71" fmla="*/ 560439 h 1007097"/>
              <a:gd name="connsiteX72" fmla="*/ 785583 w 964028"/>
              <a:gd name="connsiteY72" fmla="*/ 561952 h 1007097"/>
              <a:gd name="connsiteX73" fmla="*/ 784071 w 964028"/>
              <a:gd name="connsiteY73" fmla="*/ 561952 h 1007097"/>
              <a:gd name="connsiteX74" fmla="*/ 782559 w 964028"/>
              <a:gd name="connsiteY74" fmla="*/ 562980 h 1007097"/>
              <a:gd name="connsiteX75" fmla="*/ 782014 w 964028"/>
              <a:gd name="connsiteY75" fmla="*/ 565521 h 1007097"/>
              <a:gd name="connsiteX76" fmla="*/ 782014 w 964028"/>
              <a:gd name="connsiteY76" fmla="*/ 566549 h 1007097"/>
              <a:gd name="connsiteX77" fmla="*/ 781530 w 964028"/>
              <a:gd name="connsiteY77" fmla="*/ 567094 h 1007097"/>
              <a:gd name="connsiteX78" fmla="*/ 783587 w 964028"/>
              <a:gd name="connsiteY78" fmla="*/ 570178 h 1007097"/>
              <a:gd name="connsiteX79" fmla="*/ 784615 w 964028"/>
              <a:gd name="connsiteY79" fmla="*/ 573263 h 1007097"/>
              <a:gd name="connsiteX80" fmla="*/ 776933 w 964028"/>
              <a:gd name="connsiteY80" fmla="*/ 573263 h 1007097"/>
              <a:gd name="connsiteX81" fmla="*/ 771791 w 964028"/>
              <a:gd name="connsiteY81" fmla="*/ 572719 h 1007097"/>
              <a:gd name="connsiteX82" fmla="*/ 770279 w 964028"/>
              <a:gd name="connsiteY82" fmla="*/ 570178 h 1007097"/>
              <a:gd name="connsiteX83" fmla="*/ 763081 w 964028"/>
              <a:gd name="connsiteY83" fmla="*/ 561952 h 1007097"/>
              <a:gd name="connsiteX84" fmla="*/ 759996 w 964028"/>
              <a:gd name="connsiteY84" fmla="*/ 562980 h 1007097"/>
              <a:gd name="connsiteX85" fmla="*/ 758968 w 964028"/>
              <a:gd name="connsiteY85" fmla="*/ 563524 h 1007097"/>
              <a:gd name="connsiteX86" fmla="*/ 754370 w 964028"/>
              <a:gd name="connsiteY86" fmla="*/ 561952 h 1007097"/>
              <a:gd name="connsiteX87" fmla="*/ 753886 w 964028"/>
              <a:gd name="connsiteY87" fmla="*/ 561952 h 1007097"/>
              <a:gd name="connsiteX88" fmla="*/ 752314 w 964028"/>
              <a:gd name="connsiteY88" fmla="*/ 560923 h 1007097"/>
              <a:gd name="connsiteX89" fmla="*/ 749229 w 964028"/>
              <a:gd name="connsiteY89" fmla="*/ 559895 h 1007097"/>
              <a:gd name="connsiteX90" fmla="*/ 747172 w 964028"/>
              <a:gd name="connsiteY90" fmla="*/ 557838 h 1007097"/>
              <a:gd name="connsiteX91" fmla="*/ 746144 w 964028"/>
              <a:gd name="connsiteY91" fmla="*/ 559351 h 1007097"/>
              <a:gd name="connsiteX92" fmla="*/ 745116 w 964028"/>
              <a:gd name="connsiteY92" fmla="*/ 559351 h 1007097"/>
              <a:gd name="connsiteX93" fmla="*/ 745116 w 964028"/>
              <a:gd name="connsiteY93" fmla="*/ 558867 h 1007097"/>
              <a:gd name="connsiteX94" fmla="*/ 739974 w 964028"/>
              <a:gd name="connsiteY94" fmla="*/ 553241 h 1007097"/>
              <a:gd name="connsiteX95" fmla="*/ 743543 w 964028"/>
              <a:gd name="connsiteY95" fmla="*/ 550701 h 1007097"/>
              <a:gd name="connsiteX96" fmla="*/ 746628 w 964028"/>
              <a:gd name="connsiteY96" fmla="*/ 549128 h 1007097"/>
              <a:gd name="connsiteX97" fmla="*/ 753282 w 964028"/>
              <a:gd name="connsiteY97" fmla="*/ 545015 h 1007097"/>
              <a:gd name="connsiteX98" fmla="*/ 734288 w 964028"/>
              <a:gd name="connsiteY98" fmla="*/ 533219 h 1007097"/>
              <a:gd name="connsiteX99" fmla="*/ 732775 w 964028"/>
              <a:gd name="connsiteY99" fmla="*/ 534731 h 1007097"/>
              <a:gd name="connsiteX100" fmla="*/ 726605 w 964028"/>
              <a:gd name="connsiteY100" fmla="*/ 542414 h 1007097"/>
              <a:gd name="connsiteX101" fmla="*/ 726122 w 964028"/>
              <a:gd name="connsiteY101" fmla="*/ 540357 h 1007097"/>
              <a:gd name="connsiteX102" fmla="*/ 725093 w 964028"/>
              <a:gd name="connsiteY102" fmla="*/ 538300 h 1007097"/>
              <a:gd name="connsiteX103" fmla="*/ 725093 w 964028"/>
              <a:gd name="connsiteY103" fmla="*/ 537816 h 1007097"/>
              <a:gd name="connsiteX104" fmla="*/ 717411 w 964028"/>
              <a:gd name="connsiteY104" fmla="*/ 530134 h 1007097"/>
              <a:gd name="connsiteX105" fmla="*/ 717895 w 964028"/>
              <a:gd name="connsiteY105" fmla="*/ 528622 h 1007097"/>
              <a:gd name="connsiteX106" fmla="*/ 717895 w 964028"/>
              <a:gd name="connsiteY106" fmla="*/ 528077 h 1007097"/>
              <a:gd name="connsiteX107" fmla="*/ 718923 w 964028"/>
              <a:gd name="connsiteY107" fmla="*/ 523480 h 1007097"/>
              <a:gd name="connsiteX108" fmla="*/ 721464 w 964028"/>
              <a:gd name="connsiteY108" fmla="*/ 515254 h 1007097"/>
              <a:gd name="connsiteX109" fmla="*/ 721464 w 964028"/>
              <a:gd name="connsiteY109" fmla="*/ 508055 h 1007097"/>
              <a:gd name="connsiteX110" fmla="*/ 720980 w 964028"/>
              <a:gd name="connsiteY110" fmla="*/ 507571 h 1007097"/>
              <a:gd name="connsiteX111" fmla="*/ 714326 w 964028"/>
              <a:gd name="connsiteY111" fmla="*/ 485009 h 1007097"/>
              <a:gd name="connsiteX112" fmla="*/ 715838 w 964028"/>
              <a:gd name="connsiteY112" fmla="*/ 474725 h 1007097"/>
              <a:gd name="connsiteX113" fmla="*/ 718923 w 964028"/>
              <a:gd name="connsiteY113" fmla="*/ 475753 h 1007097"/>
              <a:gd name="connsiteX114" fmla="*/ 720496 w 964028"/>
              <a:gd name="connsiteY114" fmla="*/ 473697 h 1007097"/>
              <a:gd name="connsiteX115" fmla="*/ 722553 w 964028"/>
              <a:gd name="connsiteY115" fmla="*/ 473697 h 1007097"/>
              <a:gd name="connsiteX116" fmla="*/ 723581 w 964028"/>
              <a:gd name="connsiteY116" fmla="*/ 473152 h 1007097"/>
              <a:gd name="connsiteX117" fmla="*/ 724125 w 964028"/>
              <a:gd name="connsiteY117" fmla="*/ 471096 h 1007097"/>
              <a:gd name="connsiteX118" fmla="*/ 724609 w 964028"/>
              <a:gd name="connsiteY118" fmla="*/ 470067 h 1007097"/>
              <a:gd name="connsiteX119" fmla="*/ 725638 w 964028"/>
              <a:gd name="connsiteY119" fmla="*/ 472124 h 1007097"/>
              <a:gd name="connsiteX120" fmla="*/ 726666 w 964028"/>
              <a:gd name="connsiteY120" fmla="*/ 473152 h 1007097"/>
              <a:gd name="connsiteX121" fmla="*/ 723097 w 964028"/>
              <a:gd name="connsiteY121" fmla="*/ 477266 h 1007097"/>
              <a:gd name="connsiteX122" fmla="*/ 725154 w 964028"/>
              <a:gd name="connsiteY122" fmla="*/ 478778 h 1007097"/>
              <a:gd name="connsiteX123" fmla="*/ 727210 w 964028"/>
              <a:gd name="connsiteY123" fmla="*/ 479262 h 1007097"/>
              <a:gd name="connsiteX124" fmla="*/ 728239 w 964028"/>
              <a:gd name="connsiteY124" fmla="*/ 480290 h 1007097"/>
              <a:gd name="connsiteX125" fmla="*/ 728723 w 964028"/>
              <a:gd name="connsiteY125" fmla="*/ 480290 h 1007097"/>
              <a:gd name="connsiteX126" fmla="*/ 729751 w 964028"/>
              <a:gd name="connsiteY126" fmla="*/ 481863 h 1007097"/>
              <a:gd name="connsiteX127" fmla="*/ 729207 w 964028"/>
              <a:gd name="connsiteY127" fmla="*/ 482347 h 1007097"/>
              <a:gd name="connsiteX128" fmla="*/ 729207 w 964028"/>
              <a:gd name="connsiteY128" fmla="*/ 482831 h 1007097"/>
              <a:gd name="connsiteX129" fmla="*/ 729751 w 964028"/>
              <a:gd name="connsiteY129" fmla="*/ 483375 h 1007097"/>
              <a:gd name="connsiteX130" fmla="*/ 729207 w 964028"/>
              <a:gd name="connsiteY130" fmla="*/ 484403 h 1007097"/>
              <a:gd name="connsiteX131" fmla="*/ 729751 w 964028"/>
              <a:gd name="connsiteY131" fmla="*/ 485432 h 1007097"/>
              <a:gd name="connsiteX132" fmla="*/ 730779 w 964028"/>
              <a:gd name="connsiteY132" fmla="*/ 484887 h 1007097"/>
              <a:gd name="connsiteX133" fmla="*/ 733380 w 964028"/>
              <a:gd name="connsiteY133" fmla="*/ 488457 h 1007097"/>
              <a:gd name="connsiteX134" fmla="*/ 743119 w 964028"/>
              <a:gd name="connsiteY134" fmla="*/ 491541 h 1007097"/>
              <a:gd name="connsiteX135" fmla="*/ 741546 w 964028"/>
              <a:gd name="connsiteY135" fmla="*/ 485916 h 1007097"/>
              <a:gd name="connsiteX136" fmla="*/ 741546 w 964028"/>
              <a:gd name="connsiteY136" fmla="*/ 485432 h 1007097"/>
              <a:gd name="connsiteX137" fmla="*/ 744631 w 964028"/>
              <a:gd name="connsiteY137" fmla="*/ 483859 h 1007097"/>
              <a:gd name="connsiteX138" fmla="*/ 745116 w 964028"/>
              <a:gd name="connsiteY138" fmla="*/ 481802 h 1007097"/>
              <a:gd name="connsiteX139" fmla="*/ 739490 w 964028"/>
              <a:gd name="connsiteY139" fmla="*/ 473092 h 1007097"/>
              <a:gd name="connsiteX140" fmla="*/ 739006 w 964028"/>
              <a:gd name="connsiteY140" fmla="*/ 472608 h 1007097"/>
              <a:gd name="connsiteX141" fmla="*/ 739490 w 964028"/>
              <a:gd name="connsiteY141" fmla="*/ 472608 h 1007097"/>
              <a:gd name="connsiteX142" fmla="*/ 740034 w 964028"/>
              <a:gd name="connsiteY142" fmla="*/ 472064 h 1007097"/>
              <a:gd name="connsiteX143" fmla="*/ 739006 w 964028"/>
              <a:gd name="connsiteY143" fmla="*/ 472064 h 1007097"/>
              <a:gd name="connsiteX144" fmla="*/ 738522 w 964028"/>
              <a:gd name="connsiteY144" fmla="*/ 471035 h 1007097"/>
              <a:gd name="connsiteX145" fmla="*/ 738522 w 964028"/>
              <a:gd name="connsiteY145" fmla="*/ 470551 h 1007097"/>
              <a:gd name="connsiteX146" fmla="*/ 737978 w 964028"/>
              <a:gd name="connsiteY146" fmla="*/ 470551 h 1007097"/>
              <a:gd name="connsiteX147" fmla="*/ 737978 w 964028"/>
              <a:gd name="connsiteY147" fmla="*/ 470067 h 1007097"/>
              <a:gd name="connsiteX148" fmla="*/ 738522 w 964028"/>
              <a:gd name="connsiteY148" fmla="*/ 469039 h 1007097"/>
              <a:gd name="connsiteX149" fmla="*/ 737494 w 964028"/>
              <a:gd name="connsiteY149" fmla="*/ 469039 h 1007097"/>
              <a:gd name="connsiteX150" fmla="*/ 736465 w 964028"/>
              <a:gd name="connsiteY150" fmla="*/ 471096 h 1007097"/>
              <a:gd name="connsiteX151" fmla="*/ 735921 w 964028"/>
              <a:gd name="connsiteY151" fmla="*/ 470612 h 1007097"/>
              <a:gd name="connsiteX152" fmla="*/ 733380 w 964028"/>
              <a:gd name="connsiteY152" fmla="*/ 467527 h 1007097"/>
              <a:gd name="connsiteX153" fmla="*/ 733864 w 964028"/>
              <a:gd name="connsiteY153" fmla="*/ 467527 h 1007097"/>
              <a:gd name="connsiteX154" fmla="*/ 733864 w 964028"/>
              <a:gd name="connsiteY154" fmla="*/ 466499 h 1007097"/>
              <a:gd name="connsiteX155" fmla="*/ 732291 w 964028"/>
              <a:gd name="connsiteY155" fmla="*/ 467527 h 1007097"/>
              <a:gd name="connsiteX156" fmla="*/ 732291 w 964028"/>
              <a:gd name="connsiteY156" fmla="*/ 468071 h 1007097"/>
              <a:gd name="connsiteX157" fmla="*/ 731808 w 964028"/>
              <a:gd name="connsiteY157" fmla="*/ 466559 h 1007097"/>
              <a:gd name="connsiteX158" fmla="*/ 730295 w 964028"/>
              <a:gd name="connsiteY158" fmla="*/ 466015 h 1007097"/>
              <a:gd name="connsiteX159" fmla="*/ 731808 w 964028"/>
              <a:gd name="connsiteY159" fmla="*/ 463958 h 1007097"/>
              <a:gd name="connsiteX160" fmla="*/ 731808 w 964028"/>
              <a:gd name="connsiteY160" fmla="*/ 463474 h 1007097"/>
              <a:gd name="connsiteX161" fmla="*/ 731324 w 964028"/>
              <a:gd name="connsiteY161" fmla="*/ 462990 h 1007097"/>
              <a:gd name="connsiteX162" fmla="*/ 731324 w 964028"/>
              <a:gd name="connsiteY162" fmla="*/ 461417 h 1007097"/>
              <a:gd name="connsiteX163" fmla="*/ 730779 w 964028"/>
              <a:gd name="connsiteY163" fmla="*/ 461417 h 1007097"/>
              <a:gd name="connsiteX164" fmla="*/ 730779 w 964028"/>
              <a:gd name="connsiteY164" fmla="*/ 460933 h 1007097"/>
              <a:gd name="connsiteX165" fmla="*/ 717955 w 964028"/>
              <a:gd name="connsiteY165" fmla="*/ 452707 h 1007097"/>
              <a:gd name="connsiteX166" fmla="*/ 699506 w 964028"/>
              <a:gd name="connsiteY166" fmla="*/ 419861 h 1007097"/>
              <a:gd name="connsiteX167" fmla="*/ 684142 w 964028"/>
              <a:gd name="connsiteY167" fmla="*/ 403952 h 1007097"/>
              <a:gd name="connsiteX168" fmla="*/ 673858 w 964028"/>
              <a:gd name="connsiteY168" fmla="*/ 397298 h 1007097"/>
              <a:gd name="connsiteX169" fmla="*/ 666176 w 964028"/>
              <a:gd name="connsiteY169" fmla="*/ 387015 h 1007097"/>
              <a:gd name="connsiteX170" fmla="*/ 657465 w 964028"/>
              <a:gd name="connsiteY170" fmla="*/ 388527 h 1007097"/>
              <a:gd name="connsiteX171" fmla="*/ 662063 w 964028"/>
              <a:gd name="connsiteY171" fmla="*/ 376731 h 1007097"/>
              <a:gd name="connsiteX172" fmla="*/ 663575 w 964028"/>
              <a:gd name="connsiteY172" fmla="*/ 372134 h 1007097"/>
              <a:gd name="connsiteX173" fmla="*/ 663031 w 964028"/>
              <a:gd name="connsiteY173" fmla="*/ 370078 h 1007097"/>
              <a:gd name="connsiteX174" fmla="*/ 663575 w 964028"/>
              <a:gd name="connsiteY174" fmla="*/ 367477 h 1007097"/>
              <a:gd name="connsiteX175" fmla="*/ 665632 w 964028"/>
              <a:gd name="connsiteY175" fmla="*/ 367477 h 1007097"/>
              <a:gd name="connsiteX176" fmla="*/ 665632 w 964028"/>
              <a:gd name="connsiteY176" fmla="*/ 368021 h 1007097"/>
              <a:gd name="connsiteX177" fmla="*/ 668717 w 964028"/>
              <a:gd name="connsiteY177" fmla="*/ 368505 h 1007097"/>
              <a:gd name="connsiteX178" fmla="*/ 669200 w 964028"/>
              <a:gd name="connsiteY178" fmla="*/ 367477 h 1007097"/>
              <a:gd name="connsiteX179" fmla="*/ 668717 w 964028"/>
              <a:gd name="connsiteY179" fmla="*/ 361307 h 1007097"/>
              <a:gd name="connsiteX180" fmla="*/ 676399 w 964028"/>
              <a:gd name="connsiteY180" fmla="*/ 361307 h 1007097"/>
              <a:gd name="connsiteX181" fmla="*/ 682024 w 964028"/>
              <a:gd name="connsiteY181" fmla="*/ 354652 h 1007097"/>
              <a:gd name="connsiteX182" fmla="*/ 689223 w 964028"/>
              <a:gd name="connsiteY182" fmla="*/ 335659 h 1007097"/>
              <a:gd name="connsiteX183" fmla="*/ 693820 w 964028"/>
              <a:gd name="connsiteY183" fmla="*/ 331546 h 1007097"/>
              <a:gd name="connsiteX184" fmla="*/ 694364 w 964028"/>
              <a:gd name="connsiteY184" fmla="*/ 332029 h 1007097"/>
              <a:gd name="connsiteX185" fmla="*/ 698962 w 964028"/>
              <a:gd name="connsiteY185" fmla="*/ 334570 h 1007097"/>
              <a:gd name="connsiteX186" fmla="*/ 699990 w 964028"/>
              <a:gd name="connsiteY186" fmla="*/ 332029 h 1007097"/>
              <a:gd name="connsiteX187" fmla="*/ 703075 w 964028"/>
              <a:gd name="connsiteY187" fmla="*/ 332029 h 1007097"/>
              <a:gd name="connsiteX188" fmla="*/ 705132 w 964028"/>
              <a:gd name="connsiteY188" fmla="*/ 329973 h 1007097"/>
              <a:gd name="connsiteX189" fmla="*/ 709245 w 964028"/>
              <a:gd name="connsiteY189" fmla="*/ 329489 h 1007097"/>
              <a:gd name="connsiteX190" fmla="*/ 723097 w 964028"/>
              <a:gd name="connsiteY190" fmla="*/ 316665 h 1007097"/>
              <a:gd name="connsiteX191" fmla="*/ 715415 w 964028"/>
              <a:gd name="connsiteY191" fmla="*/ 301301 h 1007097"/>
              <a:gd name="connsiteX192" fmla="*/ 714386 w 964028"/>
              <a:gd name="connsiteY192" fmla="*/ 301845 h 1007097"/>
              <a:gd name="connsiteX193" fmla="*/ 713358 w 964028"/>
              <a:gd name="connsiteY193" fmla="*/ 300817 h 1007097"/>
              <a:gd name="connsiteX194" fmla="*/ 711301 w 964028"/>
              <a:gd name="connsiteY194" fmla="*/ 300272 h 1007097"/>
              <a:gd name="connsiteX195" fmla="*/ 711301 w 964028"/>
              <a:gd name="connsiteY195" fmla="*/ 299788 h 1007097"/>
              <a:gd name="connsiteX196" fmla="*/ 708217 w 964028"/>
              <a:gd name="connsiteY196" fmla="*/ 298760 h 1007097"/>
              <a:gd name="connsiteX197" fmla="*/ 704648 w 964028"/>
              <a:gd name="connsiteY197" fmla="*/ 299244 h 1007097"/>
              <a:gd name="connsiteX198" fmla="*/ 703619 w 964028"/>
              <a:gd name="connsiteY198" fmla="*/ 296159 h 1007097"/>
              <a:gd name="connsiteX199" fmla="*/ 705132 w 964028"/>
              <a:gd name="connsiteY199" fmla="*/ 273051 h 1007097"/>
              <a:gd name="connsiteX200" fmla="*/ 708217 w 964028"/>
              <a:gd name="connsiteY200" fmla="*/ 256114 h 1007097"/>
              <a:gd name="connsiteX201" fmla="*/ 692852 w 964028"/>
              <a:gd name="connsiteY201" fmla="*/ 247404 h 1007097"/>
              <a:gd name="connsiteX202" fmla="*/ 690311 w 964028"/>
              <a:gd name="connsiteY202" fmla="*/ 242262 h 1007097"/>
              <a:gd name="connsiteX203" fmla="*/ 686743 w 964028"/>
              <a:gd name="connsiteY203" fmla="*/ 239721 h 1007097"/>
              <a:gd name="connsiteX204" fmla="*/ 684686 w 964028"/>
              <a:gd name="connsiteY204" fmla="*/ 234096 h 1007097"/>
              <a:gd name="connsiteX205" fmla="*/ 684202 w 964028"/>
              <a:gd name="connsiteY205" fmla="*/ 233612 h 1007097"/>
              <a:gd name="connsiteX206" fmla="*/ 674947 w 964028"/>
              <a:gd name="connsiteY206" fmla="*/ 209476 h 1007097"/>
              <a:gd name="connsiteX207" fmla="*/ 663636 w 964028"/>
              <a:gd name="connsiteY207" fmla="*/ 201250 h 1007097"/>
              <a:gd name="connsiteX208" fmla="*/ 657465 w 964028"/>
              <a:gd name="connsiteY208" fmla="*/ 196653 h 1007097"/>
              <a:gd name="connsiteX209" fmla="*/ 656437 w 964028"/>
              <a:gd name="connsiteY209" fmla="*/ 202278 h 1007097"/>
              <a:gd name="connsiteX210" fmla="*/ 655409 w 964028"/>
              <a:gd name="connsiteY210" fmla="*/ 201734 h 1007097"/>
              <a:gd name="connsiteX211" fmla="*/ 636415 w 964028"/>
              <a:gd name="connsiteY211" fmla="*/ 215102 h 1007097"/>
              <a:gd name="connsiteX212" fmla="*/ 638472 w 964028"/>
              <a:gd name="connsiteY212" fmla="*/ 225869 h 1007097"/>
              <a:gd name="connsiteX213" fmla="*/ 633874 w 964028"/>
              <a:gd name="connsiteY213" fmla="*/ 229438 h 1007097"/>
              <a:gd name="connsiteX214" fmla="*/ 632846 w 964028"/>
              <a:gd name="connsiteY214" fmla="*/ 228954 h 1007097"/>
              <a:gd name="connsiteX215" fmla="*/ 629761 w 964028"/>
              <a:gd name="connsiteY215" fmla="*/ 226353 h 1007097"/>
              <a:gd name="connsiteX216" fmla="*/ 629217 w 964028"/>
              <a:gd name="connsiteY216" fmla="*/ 224841 h 1007097"/>
              <a:gd name="connsiteX217" fmla="*/ 630789 w 964028"/>
              <a:gd name="connsiteY217" fmla="*/ 224357 h 1007097"/>
              <a:gd name="connsiteX218" fmla="*/ 632846 w 964028"/>
              <a:gd name="connsiteY218" fmla="*/ 224357 h 1007097"/>
              <a:gd name="connsiteX219" fmla="*/ 633391 w 964028"/>
              <a:gd name="connsiteY219" fmla="*/ 223813 h 1007097"/>
              <a:gd name="connsiteX220" fmla="*/ 632846 w 964028"/>
              <a:gd name="connsiteY220" fmla="*/ 223329 h 1007097"/>
              <a:gd name="connsiteX221" fmla="*/ 631334 w 964028"/>
              <a:gd name="connsiteY221" fmla="*/ 223329 h 1007097"/>
              <a:gd name="connsiteX222" fmla="*/ 629821 w 964028"/>
              <a:gd name="connsiteY222" fmla="*/ 222301 h 1007097"/>
              <a:gd name="connsiteX223" fmla="*/ 629277 w 964028"/>
              <a:gd name="connsiteY223" fmla="*/ 221272 h 1007097"/>
              <a:gd name="connsiteX224" fmla="*/ 629277 w 964028"/>
              <a:gd name="connsiteY224" fmla="*/ 218732 h 1007097"/>
              <a:gd name="connsiteX225" fmla="*/ 628793 w 964028"/>
              <a:gd name="connsiteY225" fmla="*/ 218187 h 1007097"/>
              <a:gd name="connsiteX226" fmla="*/ 628249 w 964028"/>
              <a:gd name="connsiteY226" fmla="*/ 222784 h 1007097"/>
              <a:gd name="connsiteX227" fmla="*/ 625708 w 964028"/>
              <a:gd name="connsiteY227" fmla="*/ 221756 h 1007097"/>
              <a:gd name="connsiteX228" fmla="*/ 626737 w 964028"/>
              <a:gd name="connsiteY228" fmla="*/ 216615 h 1007097"/>
              <a:gd name="connsiteX229" fmla="*/ 624196 w 964028"/>
              <a:gd name="connsiteY229" fmla="*/ 215586 h 1007097"/>
              <a:gd name="connsiteX230" fmla="*/ 623168 w 964028"/>
              <a:gd name="connsiteY230" fmla="*/ 219699 h 1007097"/>
              <a:gd name="connsiteX231" fmla="*/ 619054 w 964028"/>
              <a:gd name="connsiteY231" fmla="*/ 220183 h 1007097"/>
              <a:gd name="connsiteX232" fmla="*/ 614941 w 964028"/>
              <a:gd name="connsiteY232" fmla="*/ 220183 h 1007097"/>
              <a:gd name="connsiteX233" fmla="*/ 613913 w 964028"/>
              <a:gd name="connsiteY233" fmla="*/ 220728 h 1007097"/>
              <a:gd name="connsiteX234" fmla="*/ 610828 w 964028"/>
              <a:gd name="connsiteY234" fmla="*/ 218671 h 1007097"/>
              <a:gd name="connsiteX235" fmla="*/ 607259 w 964028"/>
              <a:gd name="connsiteY235" fmla="*/ 218127 h 1007097"/>
              <a:gd name="connsiteX236" fmla="*/ 607743 w 964028"/>
              <a:gd name="connsiteY236" fmla="*/ 216615 h 1007097"/>
              <a:gd name="connsiteX237" fmla="*/ 588265 w 964028"/>
              <a:gd name="connsiteY237" fmla="*/ 157576 h 1007097"/>
              <a:gd name="connsiteX238" fmla="*/ 583668 w 964028"/>
              <a:gd name="connsiteY238" fmla="*/ 162174 h 1007097"/>
              <a:gd name="connsiteX239" fmla="*/ 571328 w 964028"/>
              <a:gd name="connsiteY239" fmla="*/ 161690 h 1007097"/>
              <a:gd name="connsiteX240" fmla="*/ 554391 w 964028"/>
              <a:gd name="connsiteY240" fmla="*/ 161206 h 1007097"/>
              <a:gd name="connsiteX241" fmla="*/ 547737 w 964028"/>
              <a:gd name="connsiteY241" fmla="*/ 158121 h 1007097"/>
              <a:gd name="connsiteX242" fmla="*/ 532372 w 964028"/>
              <a:gd name="connsiteY242" fmla="*/ 144752 h 1007097"/>
              <a:gd name="connsiteX243" fmla="*/ 531888 w 964028"/>
              <a:gd name="connsiteY243" fmla="*/ 131384 h 1007097"/>
              <a:gd name="connsiteX244" fmla="*/ 528803 w 964028"/>
              <a:gd name="connsiteY244" fmla="*/ 127815 h 1007097"/>
              <a:gd name="connsiteX245" fmla="*/ 524690 w 964028"/>
              <a:gd name="connsiteY245" fmla="*/ 127815 h 1007097"/>
              <a:gd name="connsiteX246" fmla="*/ 524690 w 964028"/>
              <a:gd name="connsiteY246" fmla="*/ 129327 h 1007097"/>
              <a:gd name="connsiteX247" fmla="*/ 523662 w 964028"/>
              <a:gd name="connsiteY247" fmla="*/ 129811 h 1007097"/>
              <a:gd name="connsiteX248" fmla="*/ 517008 w 964028"/>
              <a:gd name="connsiteY248" fmla="*/ 119528 h 1007097"/>
              <a:gd name="connsiteX249" fmla="*/ 516463 w 964028"/>
              <a:gd name="connsiteY249" fmla="*/ 113358 h 1007097"/>
              <a:gd name="connsiteX250" fmla="*/ 514951 w 964028"/>
              <a:gd name="connsiteY250" fmla="*/ 113358 h 1007097"/>
              <a:gd name="connsiteX251" fmla="*/ 514407 w 964028"/>
              <a:gd name="connsiteY251" fmla="*/ 112330 h 1007097"/>
              <a:gd name="connsiteX252" fmla="*/ 514951 w 964028"/>
              <a:gd name="connsiteY252" fmla="*/ 110757 h 1007097"/>
              <a:gd name="connsiteX253" fmla="*/ 516463 w 964028"/>
              <a:gd name="connsiteY253" fmla="*/ 111301 h 1007097"/>
              <a:gd name="connsiteX254" fmla="*/ 514951 w 964028"/>
              <a:gd name="connsiteY254" fmla="*/ 87166 h 1007097"/>
              <a:gd name="connsiteX255" fmla="*/ 510354 w 964028"/>
              <a:gd name="connsiteY255" fmla="*/ 80512 h 1007097"/>
              <a:gd name="connsiteX256" fmla="*/ 510354 w 964028"/>
              <a:gd name="connsiteY256" fmla="*/ 78455 h 1007097"/>
              <a:gd name="connsiteX257" fmla="*/ 498014 w 964028"/>
              <a:gd name="connsiteY257" fmla="*/ 71257 h 1007097"/>
              <a:gd name="connsiteX258" fmla="*/ 496502 w 964028"/>
              <a:gd name="connsiteY258" fmla="*/ 70713 h 1007097"/>
              <a:gd name="connsiteX259" fmla="*/ 498558 w 964028"/>
              <a:gd name="connsiteY259" fmla="*/ 69201 h 1007097"/>
              <a:gd name="connsiteX260" fmla="*/ 497046 w 964028"/>
              <a:gd name="connsiteY260" fmla="*/ 68172 h 1007097"/>
              <a:gd name="connsiteX261" fmla="*/ 495534 w 964028"/>
              <a:gd name="connsiteY261" fmla="*/ 70713 h 1007097"/>
              <a:gd name="connsiteX262" fmla="*/ 494989 w 964028"/>
              <a:gd name="connsiteY262" fmla="*/ 70713 h 1007097"/>
              <a:gd name="connsiteX263" fmla="*/ 489364 w 964028"/>
              <a:gd name="connsiteY263" fmla="*/ 68172 h 1007097"/>
              <a:gd name="connsiteX264" fmla="*/ 488819 w 964028"/>
              <a:gd name="connsiteY264" fmla="*/ 64059 h 1007097"/>
              <a:gd name="connsiteX265" fmla="*/ 486763 w 964028"/>
              <a:gd name="connsiteY265" fmla="*/ 60490 h 1007097"/>
              <a:gd name="connsiteX266" fmla="*/ 485734 w 964028"/>
              <a:gd name="connsiteY266" fmla="*/ 58433 h 1007097"/>
              <a:gd name="connsiteX267" fmla="*/ 485734 w 964028"/>
              <a:gd name="connsiteY267" fmla="*/ 56376 h 1007097"/>
              <a:gd name="connsiteX268" fmla="*/ 485190 w 964028"/>
              <a:gd name="connsiteY268" fmla="*/ 54320 h 1007097"/>
              <a:gd name="connsiteX269" fmla="*/ 484706 w 964028"/>
              <a:gd name="connsiteY269" fmla="*/ 52808 h 1007097"/>
              <a:gd name="connsiteX270" fmla="*/ 485190 w 964028"/>
              <a:gd name="connsiteY270" fmla="*/ 51235 h 1007097"/>
              <a:gd name="connsiteX271" fmla="*/ 486218 w 964028"/>
              <a:gd name="connsiteY271" fmla="*/ 48694 h 1007097"/>
              <a:gd name="connsiteX272" fmla="*/ 486218 w 964028"/>
              <a:gd name="connsiteY272" fmla="*/ 47182 h 1007097"/>
              <a:gd name="connsiteX273" fmla="*/ 485674 w 964028"/>
              <a:gd name="connsiteY273" fmla="*/ 46154 h 1007097"/>
              <a:gd name="connsiteX274" fmla="*/ 485674 w 964028"/>
              <a:gd name="connsiteY274" fmla="*/ 45125 h 1007097"/>
              <a:gd name="connsiteX275" fmla="*/ 484646 w 964028"/>
              <a:gd name="connsiteY275" fmla="*/ 44097 h 1007097"/>
              <a:gd name="connsiteX276" fmla="*/ 483617 w 964028"/>
              <a:gd name="connsiteY276" fmla="*/ 38956 h 1007097"/>
              <a:gd name="connsiteX277" fmla="*/ 487186 w 964028"/>
              <a:gd name="connsiteY277" fmla="*/ 27160 h 1007097"/>
              <a:gd name="connsiteX278" fmla="*/ 484101 w 964028"/>
              <a:gd name="connsiteY278" fmla="*/ 26131 h 1007097"/>
              <a:gd name="connsiteX279" fmla="*/ 485130 w 964028"/>
              <a:gd name="connsiteY279" fmla="*/ 24075 h 1007097"/>
              <a:gd name="connsiteX280" fmla="*/ 487186 w 964028"/>
              <a:gd name="connsiteY280" fmla="*/ 24619 h 1007097"/>
              <a:gd name="connsiteX281" fmla="*/ 484101 w 964028"/>
              <a:gd name="connsiteY281" fmla="*/ 7198 h 1007097"/>
              <a:gd name="connsiteX282" fmla="*/ 477931 w 964028"/>
              <a:gd name="connsiteY282" fmla="*/ 6170 h 1007097"/>
              <a:gd name="connsiteX283" fmla="*/ 474846 w 964028"/>
              <a:gd name="connsiteY283" fmla="*/ 6170 h 1007097"/>
              <a:gd name="connsiteX284" fmla="*/ 474302 w 964028"/>
              <a:gd name="connsiteY284" fmla="*/ 22563 h 1007097"/>
              <a:gd name="connsiteX285" fmla="*/ 465591 w 964028"/>
              <a:gd name="connsiteY285" fmla="*/ 22563 h 1007097"/>
              <a:gd name="connsiteX286" fmla="*/ 465591 w 964028"/>
              <a:gd name="connsiteY286" fmla="*/ 0 h 1007097"/>
              <a:gd name="connsiteX287" fmla="*/ 455308 w 964028"/>
              <a:gd name="connsiteY287" fmla="*/ 9739 h 1007097"/>
              <a:gd name="connsiteX288" fmla="*/ 458877 w 964028"/>
              <a:gd name="connsiteY288" fmla="*/ 17421 h 1007097"/>
              <a:gd name="connsiteX289" fmla="*/ 456336 w 964028"/>
              <a:gd name="connsiteY289" fmla="*/ 19478 h 1007097"/>
              <a:gd name="connsiteX290" fmla="*/ 457365 w 964028"/>
              <a:gd name="connsiteY290" fmla="*/ 24075 h 1007097"/>
              <a:gd name="connsiteX291" fmla="*/ 456336 w 964028"/>
              <a:gd name="connsiteY291" fmla="*/ 24619 h 1007097"/>
              <a:gd name="connsiteX292" fmla="*/ 456881 w 964028"/>
              <a:gd name="connsiteY292" fmla="*/ 25648 h 1007097"/>
              <a:gd name="connsiteX293" fmla="*/ 456336 w 964028"/>
              <a:gd name="connsiteY293" fmla="*/ 25648 h 1007097"/>
              <a:gd name="connsiteX294" fmla="*/ 453735 w 964028"/>
              <a:gd name="connsiteY294" fmla="*/ 23591 h 1007097"/>
              <a:gd name="connsiteX295" fmla="*/ 453251 w 964028"/>
              <a:gd name="connsiteY295" fmla="*/ 21534 h 1007097"/>
              <a:gd name="connsiteX296" fmla="*/ 452223 w 964028"/>
              <a:gd name="connsiteY296" fmla="*/ 18994 h 1007097"/>
              <a:gd name="connsiteX297" fmla="*/ 451195 w 964028"/>
              <a:gd name="connsiteY297" fmla="*/ 18994 h 1007097"/>
              <a:gd name="connsiteX298" fmla="*/ 450650 w 964028"/>
              <a:gd name="connsiteY298" fmla="*/ 17421 h 1007097"/>
              <a:gd name="connsiteX299" fmla="*/ 449622 w 964028"/>
              <a:gd name="connsiteY299" fmla="*/ 18449 h 1007097"/>
              <a:gd name="connsiteX300" fmla="*/ 447081 w 964028"/>
              <a:gd name="connsiteY300" fmla="*/ 21534 h 1007097"/>
              <a:gd name="connsiteX301" fmla="*/ 447626 w 964028"/>
              <a:gd name="connsiteY301" fmla="*/ 23047 h 1007097"/>
              <a:gd name="connsiteX302" fmla="*/ 443512 w 964028"/>
              <a:gd name="connsiteY302" fmla="*/ 24619 h 1007097"/>
              <a:gd name="connsiteX303" fmla="*/ 442000 w 964028"/>
              <a:gd name="connsiteY303" fmla="*/ 24619 h 1007097"/>
              <a:gd name="connsiteX304" fmla="*/ 441456 w 964028"/>
              <a:gd name="connsiteY304" fmla="*/ 23591 h 1007097"/>
              <a:gd name="connsiteX305" fmla="*/ 411150 w 964028"/>
              <a:gd name="connsiteY305" fmla="*/ 52868 h 1007097"/>
              <a:gd name="connsiteX306" fmla="*/ 363424 w 964028"/>
              <a:gd name="connsiteY306" fmla="*/ 46214 h 1007097"/>
              <a:gd name="connsiteX307" fmla="*/ 364996 w 964028"/>
              <a:gd name="connsiteY307" fmla="*/ 66720 h 1007097"/>
              <a:gd name="connsiteX308" fmla="*/ 364996 w 964028"/>
              <a:gd name="connsiteY308" fmla="*/ 68233 h 1007097"/>
              <a:gd name="connsiteX309" fmla="*/ 366025 w 964028"/>
              <a:gd name="connsiteY309" fmla="*/ 76943 h 1007097"/>
              <a:gd name="connsiteX310" fmla="*/ 364996 w 964028"/>
              <a:gd name="connsiteY310" fmla="*/ 76943 h 1007097"/>
              <a:gd name="connsiteX311" fmla="*/ 363424 w 964028"/>
              <a:gd name="connsiteY311" fmla="*/ 75915 h 1007097"/>
              <a:gd name="connsiteX312" fmla="*/ 363908 w 964028"/>
              <a:gd name="connsiteY312" fmla="*/ 75370 h 1007097"/>
              <a:gd name="connsiteX313" fmla="*/ 353624 w 964028"/>
              <a:gd name="connsiteY313" fmla="*/ 66660 h 1007097"/>
              <a:gd name="connsiteX314" fmla="*/ 344369 w 964028"/>
              <a:gd name="connsiteY314" fmla="*/ 70773 h 1007097"/>
              <a:gd name="connsiteX315" fmla="*/ 337716 w 964028"/>
              <a:gd name="connsiteY315" fmla="*/ 68233 h 1007097"/>
              <a:gd name="connsiteX316" fmla="*/ 337232 w 964028"/>
              <a:gd name="connsiteY316" fmla="*/ 67688 h 1007097"/>
              <a:gd name="connsiteX317" fmla="*/ 333663 w 964028"/>
              <a:gd name="connsiteY317" fmla="*/ 65147 h 1007097"/>
              <a:gd name="connsiteX318" fmla="*/ 328037 w 964028"/>
              <a:gd name="connsiteY318" fmla="*/ 60550 h 1007097"/>
              <a:gd name="connsiteX319" fmla="*/ 327493 w 964028"/>
              <a:gd name="connsiteY319" fmla="*/ 55953 h 1007097"/>
              <a:gd name="connsiteX320" fmla="*/ 324408 w 964028"/>
              <a:gd name="connsiteY320" fmla="*/ 52384 h 1007097"/>
              <a:gd name="connsiteX321" fmla="*/ 321323 w 964028"/>
              <a:gd name="connsiteY321" fmla="*/ 55469 h 1007097"/>
              <a:gd name="connsiteX322" fmla="*/ 319266 w 964028"/>
              <a:gd name="connsiteY322" fmla="*/ 53957 h 1007097"/>
              <a:gd name="connsiteX323" fmla="*/ 323379 w 964028"/>
              <a:gd name="connsiteY323" fmla="*/ 50872 h 1007097"/>
              <a:gd name="connsiteX324" fmla="*/ 318782 w 964028"/>
              <a:gd name="connsiteY324" fmla="*/ 45730 h 1007097"/>
              <a:gd name="connsiteX325" fmla="*/ 315697 w 964028"/>
              <a:gd name="connsiteY325" fmla="*/ 48271 h 1007097"/>
              <a:gd name="connsiteX326" fmla="*/ 312612 w 964028"/>
              <a:gd name="connsiteY326" fmla="*/ 45186 h 1007097"/>
              <a:gd name="connsiteX327" fmla="*/ 312612 w 964028"/>
              <a:gd name="connsiteY327" fmla="*/ 40044 h 1007097"/>
              <a:gd name="connsiteX328" fmla="*/ 313640 w 964028"/>
              <a:gd name="connsiteY328" fmla="*/ 36959 h 1007097"/>
              <a:gd name="connsiteX329" fmla="*/ 294163 w 964028"/>
              <a:gd name="connsiteY329" fmla="*/ 46698 h 1007097"/>
              <a:gd name="connsiteX330" fmla="*/ 295191 w 964028"/>
              <a:gd name="connsiteY330" fmla="*/ 48271 h 1007097"/>
              <a:gd name="connsiteX331" fmla="*/ 295191 w 964028"/>
              <a:gd name="connsiteY331" fmla="*/ 49299 h 1007097"/>
              <a:gd name="connsiteX332" fmla="*/ 294163 w 964028"/>
              <a:gd name="connsiteY332" fmla="*/ 49783 h 1007097"/>
              <a:gd name="connsiteX333" fmla="*/ 293679 w 964028"/>
              <a:gd name="connsiteY333" fmla="*/ 48755 h 1007097"/>
              <a:gd name="connsiteX334" fmla="*/ 285452 w 964028"/>
              <a:gd name="connsiteY334" fmla="*/ 67204 h 1007097"/>
              <a:gd name="connsiteX335" fmla="*/ 286964 w 964028"/>
              <a:gd name="connsiteY335" fmla="*/ 70289 h 1007097"/>
              <a:gd name="connsiteX336" fmla="*/ 287509 w 964028"/>
              <a:gd name="connsiteY336" fmla="*/ 70773 h 1007097"/>
              <a:gd name="connsiteX337" fmla="*/ 288537 w 964028"/>
              <a:gd name="connsiteY337" fmla="*/ 71318 h 1007097"/>
              <a:gd name="connsiteX338" fmla="*/ 289565 w 964028"/>
              <a:gd name="connsiteY338" fmla="*/ 70289 h 1007097"/>
              <a:gd name="connsiteX339" fmla="*/ 290594 w 964028"/>
              <a:gd name="connsiteY339" fmla="*/ 70289 h 1007097"/>
              <a:gd name="connsiteX340" fmla="*/ 289082 w 964028"/>
              <a:gd name="connsiteY340" fmla="*/ 75915 h 1007097"/>
              <a:gd name="connsiteX341" fmla="*/ 289626 w 964028"/>
              <a:gd name="connsiteY341" fmla="*/ 77971 h 1007097"/>
              <a:gd name="connsiteX342" fmla="*/ 288114 w 964028"/>
              <a:gd name="connsiteY342" fmla="*/ 77971 h 1007097"/>
              <a:gd name="connsiteX343" fmla="*/ 287569 w 964028"/>
              <a:gd name="connsiteY343" fmla="*/ 78516 h 1007097"/>
              <a:gd name="connsiteX344" fmla="*/ 285029 w 964028"/>
              <a:gd name="connsiteY344" fmla="*/ 80028 h 1007097"/>
              <a:gd name="connsiteX345" fmla="*/ 284000 w 964028"/>
              <a:gd name="connsiteY345" fmla="*/ 77971 h 1007097"/>
              <a:gd name="connsiteX346" fmla="*/ 282972 w 964028"/>
              <a:gd name="connsiteY346" fmla="*/ 78516 h 1007097"/>
              <a:gd name="connsiteX347" fmla="*/ 280915 w 964028"/>
              <a:gd name="connsiteY347" fmla="*/ 78516 h 1007097"/>
              <a:gd name="connsiteX348" fmla="*/ 280915 w 964028"/>
              <a:gd name="connsiteY348" fmla="*/ 80028 h 1007097"/>
              <a:gd name="connsiteX349" fmla="*/ 279343 w 964028"/>
              <a:gd name="connsiteY349" fmla="*/ 81056 h 1007097"/>
              <a:gd name="connsiteX350" fmla="*/ 279343 w 964028"/>
              <a:gd name="connsiteY350" fmla="*/ 82569 h 1007097"/>
              <a:gd name="connsiteX351" fmla="*/ 278314 w 964028"/>
              <a:gd name="connsiteY351" fmla="*/ 82569 h 1007097"/>
              <a:gd name="connsiteX352" fmla="*/ 277770 w 964028"/>
              <a:gd name="connsiteY352" fmla="*/ 81056 h 1007097"/>
              <a:gd name="connsiteX353" fmla="*/ 276742 w 964028"/>
              <a:gd name="connsiteY353" fmla="*/ 81056 h 1007097"/>
              <a:gd name="connsiteX354" fmla="*/ 276197 w 964028"/>
              <a:gd name="connsiteY354" fmla="*/ 80028 h 1007097"/>
              <a:gd name="connsiteX355" fmla="*/ 276197 w 964028"/>
              <a:gd name="connsiteY355" fmla="*/ 79544 h 1007097"/>
              <a:gd name="connsiteX356" fmla="*/ 276742 w 964028"/>
              <a:gd name="connsiteY356" fmla="*/ 79000 h 1007097"/>
              <a:gd name="connsiteX357" fmla="*/ 276742 w 964028"/>
              <a:gd name="connsiteY357" fmla="*/ 78516 h 1007097"/>
              <a:gd name="connsiteX358" fmla="*/ 275713 w 964028"/>
              <a:gd name="connsiteY358" fmla="*/ 76943 h 1007097"/>
              <a:gd name="connsiteX359" fmla="*/ 273173 w 964028"/>
              <a:gd name="connsiteY359" fmla="*/ 75431 h 1007097"/>
              <a:gd name="connsiteX360" fmla="*/ 272144 w 964028"/>
              <a:gd name="connsiteY360" fmla="*/ 76459 h 1007097"/>
              <a:gd name="connsiteX361" fmla="*/ 272144 w 964028"/>
              <a:gd name="connsiteY361" fmla="*/ 76943 h 1007097"/>
              <a:gd name="connsiteX362" fmla="*/ 273657 w 964028"/>
              <a:gd name="connsiteY362" fmla="*/ 76459 h 1007097"/>
              <a:gd name="connsiteX363" fmla="*/ 275229 w 964028"/>
              <a:gd name="connsiteY363" fmla="*/ 77488 h 1007097"/>
              <a:gd name="connsiteX364" fmla="*/ 275713 w 964028"/>
              <a:gd name="connsiteY364" fmla="*/ 77971 h 1007097"/>
              <a:gd name="connsiteX365" fmla="*/ 275713 w 964028"/>
              <a:gd name="connsiteY365" fmla="*/ 80028 h 1007097"/>
              <a:gd name="connsiteX366" fmla="*/ 276742 w 964028"/>
              <a:gd name="connsiteY366" fmla="*/ 82569 h 1007097"/>
              <a:gd name="connsiteX367" fmla="*/ 276742 w 964028"/>
              <a:gd name="connsiteY367" fmla="*/ 85109 h 1007097"/>
              <a:gd name="connsiteX368" fmla="*/ 277770 w 964028"/>
              <a:gd name="connsiteY368" fmla="*/ 85654 h 1007097"/>
              <a:gd name="connsiteX369" fmla="*/ 277286 w 964028"/>
              <a:gd name="connsiteY369" fmla="*/ 86682 h 1007097"/>
              <a:gd name="connsiteX370" fmla="*/ 275713 w 964028"/>
              <a:gd name="connsiteY370" fmla="*/ 86138 h 1007097"/>
              <a:gd name="connsiteX371" fmla="*/ 271600 w 964028"/>
              <a:gd name="connsiteY371" fmla="*/ 92307 h 1007097"/>
              <a:gd name="connsiteX372" fmla="*/ 271600 w 964028"/>
              <a:gd name="connsiteY372" fmla="*/ 93820 h 1007097"/>
              <a:gd name="connsiteX373" fmla="*/ 272084 w 964028"/>
              <a:gd name="connsiteY373" fmla="*/ 93820 h 1007097"/>
              <a:gd name="connsiteX374" fmla="*/ 272568 w 964028"/>
              <a:gd name="connsiteY374" fmla="*/ 93275 h 1007097"/>
              <a:gd name="connsiteX375" fmla="*/ 274624 w 964028"/>
              <a:gd name="connsiteY375" fmla="*/ 93275 h 1007097"/>
              <a:gd name="connsiteX376" fmla="*/ 274080 w 964028"/>
              <a:gd name="connsiteY376" fmla="*/ 93820 h 1007097"/>
              <a:gd name="connsiteX377" fmla="*/ 272568 w 964028"/>
              <a:gd name="connsiteY377" fmla="*/ 94304 h 1007097"/>
              <a:gd name="connsiteX378" fmla="*/ 251517 w 964028"/>
              <a:gd name="connsiteY378" fmla="*/ 101986 h 1007097"/>
              <a:gd name="connsiteX379" fmla="*/ 205303 w 964028"/>
              <a:gd name="connsiteY379" fmla="*/ 118923 h 1007097"/>
              <a:gd name="connsiteX380" fmla="*/ 174997 w 964028"/>
              <a:gd name="connsiteY380" fmla="*/ 129691 h 1007097"/>
              <a:gd name="connsiteX381" fmla="*/ 154975 w 964028"/>
              <a:gd name="connsiteY381" fmla="*/ 127150 h 1007097"/>
              <a:gd name="connsiteX382" fmla="*/ 154491 w 964028"/>
              <a:gd name="connsiteY382" fmla="*/ 129206 h 1007097"/>
              <a:gd name="connsiteX383" fmla="*/ 153463 w 964028"/>
              <a:gd name="connsiteY383" fmla="*/ 132292 h 1007097"/>
              <a:gd name="connsiteX384" fmla="*/ 155520 w 964028"/>
              <a:gd name="connsiteY384" fmla="*/ 136888 h 1007097"/>
              <a:gd name="connsiteX385" fmla="*/ 154007 w 964028"/>
              <a:gd name="connsiteY385" fmla="*/ 137917 h 1007097"/>
              <a:gd name="connsiteX386" fmla="*/ 154491 w 964028"/>
              <a:gd name="connsiteY386" fmla="*/ 139490 h 1007097"/>
              <a:gd name="connsiteX387" fmla="*/ 151406 w 964028"/>
              <a:gd name="connsiteY387" fmla="*/ 148745 h 1007097"/>
              <a:gd name="connsiteX388" fmla="*/ 152435 w 964028"/>
              <a:gd name="connsiteY388" fmla="*/ 149773 h 1007097"/>
              <a:gd name="connsiteX389" fmla="*/ 156548 w 964028"/>
              <a:gd name="connsiteY389" fmla="*/ 148261 h 1007097"/>
              <a:gd name="connsiteX390" fmla="*/ 157032 w 964028"/>
              <a:gd name="connsiteY390" fmla="*/ 149773 h 1007097"/>
              <a:gd name="connsiteX391" fmla="*/ 156004 w 964028"/>
              <a:gd name="connsiteY391" fmla="*/ 157455 h 1007097"/>
              <a:gd name="connsiteX392" fmla="*/ 157032 w 964028"/>
              <a:gd name="connsiteY392" fmla="*/ 164109 h 1007097"/>
              <a:gd name="connsiteX393" fmla="*/ 158060 w 964028"/>
              <a:gd name="connsiteY393" fmla="*/ 167194 h 1007097"/>
              <a:gd name="connsiteX394" fmla="*/ 156548 w 964028"/>
              <a:gd name="connsiteY394" fmla="*/ 168223 h 1007097"/>
              <a:gd name="connsiteX395" fmla="*/ 159089 w 964028"/>
              <a:gd name="connsiteY395" fmla="*/ 174876 h 1007097"/>
              <a:gd name="connsiteX396" fmla="*/ 157032 w 964028"/>
              <a:gd name="connsiteY396" fmla="*/ 175905 h 1007097"/>
              <a:gd name="connsiteX397" fmla="*/ 154975 w 964028"/>
              <a:gd name="connsiteY397" fmla="*/ 182075 h 1007097"/>
              <a:gd name="connsiteX398" fmla="*/ 158060 w 964028"/>
              <a:gd name="connsiteY398" fmla="*/ 186672 h 1007097"/>
              <a:gd name="connsiteX399" fmla="*/ 159089 w 964028"/>
              <a:gd name="connsiteY399" fmla="*/ 188728 h 1007097"/>
              <a:gd name="connsiteX400" fmla="*/ 160117 w 964028"/>
              <a:gd name="connsiteY400" fmla="*/ 191813 h 1007097"/>
              <a:gd name="connsiteX401" fmla="*/ 151890 w 964028"/>
              <a:gd name="connsiteY401" fmla="*/ 197439 h 1007097"/>
              <a:gd name="connsiteX402" fmla="*/ 150378 w 964028"/>
              <a:gd name="connsiteY402" fmla="*/ 196895 h 1007097"/>
              <a:gd name="connsiteX403" fmla="*/ 150378 w 964028"/>
              <a:gd name="connsiteY403" fmla="*/ 197923 h 1007097"/>
              <a:gd name="connsiteX404" fmla="*/ 148321 w 964028"/>
              <a:gd name="connsiteY404" fmla="*/ 198468 h 1007097"/>
              <a:gd name="connsiteX405" fmla="*/ 147293 w 964028"/>
              <a:gd name="connsiteY405" fmla="*/ 195383 h 1007097"/>
              <a:gd name="connsiteX406" fmla="*/ 132896 w 964028"/>
              <a:gd name="connsiteY406" fmla="*/ 201552 h 1007097"/>
              <a:gd name="connsiteX407" fmla="*/ 131868 w 964028"/>
              <a:gd name="connsiteY407" fmla="*/ 201552 h 1007097"/>
              <a:gd name="connsiteX408" fmla="*/ 129267 w 964028"/>
              <a:gd name="connsiteY408" fmla="*/ 210263 h 1007097"/>
              <a:gd name="connsiteX409" fmla="*/ 129811 w 964028"/>
              <a:gd name="connsiteY409" fmla="*/ 222603 h 1007097"/>
              <a:gd name="connsiteX410" fmla="*/ 130840 w 964028"/>
              <a:gd name="connsiteY410" fmla="*/ 262103 h 1007097"/>
              <a:gd name="connsiteX411" fmla="*/ 112390 w 964028"/>
              <a:gd name="connsiteY411" fmla="*/ 265672 h 1007097"/>
              <a:gd name="connsiteX412" fmla="*/ 111362 w 964028"/>
              <a:gd name="connsiteY412" fmla="*/ 266700 h 1007097"/>
              <a:gd name="connsiteX413" fmla="*/ 110818 w 964028"/>
              <a:gd name="connsiteY413" fmla="*/ 266216 h 1007097"/>
              <a:gd name="connsiteX414" fmla="*/ 104648 w 964028"/>
              <a:gd name="connsiteY414" fmla="*/ 267245 h 1007097"/>
              <a:gd name="connsiteX415" fmla="*/ 101079 w 964028"/>
              <a:gd name="connsiteY415" fmla="*/ 265188 h 1007097"/>
              <a:gd name="connsiteX416" fmla="*/ 75915 w 964028"/>
              <a:gd name="connsiteY416" fmla="*/ 274443 h 1007097"/>
              <a:gd name="connsiteX417" fmla="*/ 65632 w 964028"/>
              <a:gd name="connsiteY417" fmla="*/ 286238 h 1007097"/>
              <a:gd name="connsiteX418" fmla="*/ 63091 w 964028"/>
              <a:gd name="connsiteY418" fmla="*/ 290352 h 1007097"/>
              <a:gd name="connsiteX419" fmla="*/ 52808 w 964028"/>
              <a:gd name="connsiteY419" fmla="*/ 299062 h 1007097"/>
              <a:gd name="connsiteX420" fmla="*/ 64119 w 964028"/>
              <a:gd name="connsiteY420" fmla="*/ 308801 h 1007097"/>
              <a:gd name="connsiteX421" fmla="*/ 67688 w 964028"/>
              <a:gd name="connsiteY421" fmla="*/ 307773 h 1007097"/>
              <a:gd name="connsiteX422" fmla="*/ 72830 w 964028"/>
              <a:gd name="connsiteY422" fmla="*/ 310314 h 1007097"/>
              <a:gd name="connsiteX423" fmla="*/ 73858 w 964028"/>
              <a:gd name="connsiteY423" fmla="*/ 312854 h 1007097"/>
              <a:gd name="connsiteX424" fmla="*/ 70773 w 964028"/>
              <a:gd name="connsiteY424" fmla="*/ 314911 h 1007097"/>
              <a:gd name="connsiteX425" fmla="*/ 71802 w 964028"/>
              <a:gd name="connsiteY425" fmla="*/ 320536 h 1007097"/>
              <a:gd name="connsiteX426" fmla="*/ 74342 w 964028"/>
              <a:gd name="connsiteY426" fmla="*/ 320052 h 1007097"/>
              <a:gd name="connsiteX427" fmla="*/ 75370 w 964028"/>
              <a:gd name="connsiteY427" fmla="*/ 316967 h 1007097"/>
              <a:gd name="connsiteX428" fmla="*/ 75370 w 964028"/>
              <a:gd name="connsiteY428" fmla="*/ 314911 h 1007097"/>
              <a:gd name="connsiteX429" fmla="*/ 76883 w 964028"/>
              <a:gd name="connsiteY429" fmla="*/ 312854 h 1007097"/>
              <a:gd name="connsiteX430" fmla="*/ 77367 w 964028"/>
              <a:gd name="connsiteY430" fmla="*/ 310314 h 1007097"/>
              <a:gd name="connsiteX431" fmla="*/ 75310 w 964028"/>
              <a:gd name="connsiteY431" fmla="*/ 308257 h 1007097"/>
              <a:gd name="connsiteX432" fmla="*/ 76338 w 964028"/>
              <a:gd name="connsiteY432" fmla="*/ 307773 h 1007097"/>
              <a:gd name="connsiteX433" fmla="*/ 79907 w 964028"/>
              <a:gd name="connsiteY433" fmla="*/ 310314 h 1007097"/>
              <a:gd name="connsiteX434" fmla="*/ 78395 w 964028"/>
              <a:gd name="connsiteY434" fmla="*/ 319024 h 1007097"/>
              <a:gd name="connsiteX435" fmla="*/ 88678 w 964028"/>
              <a:gd name="connsiteY435" fmla="*/ 321565 h 1007097"/>
              <a:gd name="connsiteX436" fmla="*/ 88678 w 964028"/>
              <a:gd name="connsiteY436" fmla="*/ 328763 h 1007097"/>
              <a:gd name="connsiteX437" fmla="*/ 85593 w 964028"/>
              <a:gd name="connsiteY437" fmla="*/ 330336 h 1007097"/>
              <a:gd name="connsiteX438" fmla="*/ 86622 w 964028"/>
              <a:gd name="connsiteY438" fmla="*/ 333421 h 1007097"/>
              <a:gd name="connsiteX439" fmla="*/ 87106 w 964028"/>
              <a:gd name="connsiteY439" fmla="*/ 333421 h 1007097"/>
              <a:gd name="connsiteX440" fmla="*/ 90674 w 964028"/>
              <a:gd name="connsiteY440" fmla="*/ 344732 h 1007097"/>
              <a:gd name="connsiteX441" fmla="*/ 95332 w 964028"/>
              <a:gd name="connsiteY441" fmla="*/ 350902 h 1007097"/>
              <a:gd name="connsiteX442" fmla="*/ 102530 w 964028"/>
              <a:gd name="connsiteY442" fmla="*/ 353503 h 1007097"/>
              <a:gd name="connsiteX443" fmla="*/ 106099 w 964028"/>
              <a:gd name="connsiteY443" fmla="*/ 351931 h 1007097"/>
              <a:gd name="connsiteX444" fmla="*/ 106583 w 964028"/>
              <a:gd name="connsiteY444" fmla="*/ 353503 h 1007097"/>
              <a:gd name="connsiteX445" fmla="*/ 106099 w 964028"/>
              <a:gd name="connsiteY445" fmla="*/ 354532 h 1007097"/>
              <a:gd name="connsiteX446" fmla="*/ 109668 w 964028"/>
              <a:gd name="connsiteY446" fmla="*/ 355560 h 1007097"/>
              <a:gd name="connsiteX447" fmla="*/ 111725 w 964028"/>
              <a:gd name="connsiteY447" fmla="*/ 359129 h 1007097"/>
              <a:gd name="connsiteX448" fmla="*/ 109668 w 964028"/>
              <a:gd name="connsiteY448" fmla="*/ 372497 h 1007097"/>
              <a:gd name="connsiteX449" fmla="*/ 123521 w 964028"/>
              <a:gd name="connsiteY449" fmla="*/ 379151 h 1007097"/>
              <a:gd name="connsiteX450" fmla="*/ 125093 w 964028"/>
              <a:gd name="connsiteY450" fmla="*/ 385805 h 1007097"/>
              <a:gd name="connsiteX451" fmla="*/ 108700 w 964028"/>
              <a:gd name="connsiteY451" fmla="*/ 391975 h 1007097"/>
              <a:gd name="connsiteX452" fmla="*/ 111785 w 964028"/>
              <a:gd name="connsiteY452" fmla="*/ 399173 h 1007097"/>
              <a:gd name="connsiteX453" fmla="*/ 117955 w 964028"/>
              <a:gd name="connsiteY453" fmla="*/ 396088 h 1007097"/>
              <a:gd name="connsiteX454" fmla="*/ 121524 w 964028"/>
              <a:gd name="connsiteY454" fmla="*/ 403771 h 1007097"/>
              <a:gd name="connsiteX455" fmla="*/ 123581 w 964028"/>
              <a:gd name="connsiteY455" fmla="*/ 404254 h 1007097"/>
              <a:gd name="connsiteX456" fmla="*/ 125154 w 964028"/>
              <a:gd name="connsiteY456" fmla="*/ 409880 h 1007097"/>
              <a:gd name="connsiteX457" fmla="*/ 132836 w 964028"/>
              <a:gd name="connsiteY457" fmla="*/ 420163 h 1007097"/>
              <a:gd name="connsiteX458" fmla="*/ 135437 w 964028"/>
              <a:gd name="connsiteY458" fmla="*/ 422220 h 1007097"/>
              <a:gd name="connsiteX459" fmla="*/ 133380 w 964028"/>
              <a:gd name="connsiteY459" fmla="*/ 431959 h 1007097"/>
              <a:gd name="connsiteX460" fmla="*/ 128239 w 964028"/>
              <a:gd name="connsiteY460" fmla="*/ 434499 h 1007097"/>
              <a:gd name="connsiteX461" fmla="*/ 129751 w 964028"/>
              <a:gd name="connsiteY461" fmla="*/ 436011 h 1007097"/>
              <a:gd name="connsiteX462" fmla="*/ 130295 w 964028"/>
              <a:gd name="connsiteY462" fmla="*/ 437584 h 1007097"/>
              <a:gd name="connsiteX463" fmla="*/ 130295 w 964028"/>
              <a:gd name="connsiteY463" fmla="*/ 438068 h 1007097"/>
              <a:gd name="connsiteX464" fmla="*/ 125698 w 964028"/>
              <a:gd name="connsiteY464" fmla="*/ 452465 h 1007097"/>
              <a:gd name="connsiteX465" fmla="*/ 120073 w 964028"/>
              <a:gd name="connsiteY465" fmla="*/ 460147 h 1007097"/>
              <a:gd name="connsiteX466" fmla="*/ 116988 w 964028"/>
              <a:gd name="connsiteY466" fmla="*/ 462204 h 1007097"/>
              <a:gd name="connsiteX467" fmla="*/ 115475 w 964028"/>
              <a:gd name="connsiteY467" fmla="*/ 461176 h 1007097"/>
              <a:gd name="connsiteX468" fmla="*/ 114447 w 964028"/>
              <a:gd name="connsiteY468" fmla="*/ 460147 h 1007097"/>
              <a:gd name="connsiteX469" fmla="*/ 113419 w 964028"/>
              <a:gd name="connsiteY469" fmla="*/ 459663 h 1007097"/>
              <a:gd name="connsiteX470" fmla="*/ 111906 w 964028"/>
              <a:gd name="connsiteY470" fmla="*/ 459179 h 1007097"/>
              <a:gd name="connsiteX471" fmla="*/ 109850 w 964028"/>
              <a:gd name="connsiteY471" fmla="*/ 459179 h 1007097"/>
              <a:gd name="connsiteX472" fmla="*/ 102168 w 964028"/>
              <a:gd name="connsiteY472" fmla="*/ 462748 h 1007097"/>
              <a:gd name="connsiteX473" fmla="*/ 103196 w 964028"/>
              <a:gd name="connsiteY473" fmla="*/ 467345 h 1007097"/>
              <a:gd name="connsiteX474" fmla="*/ 98599 w 964028"/>
              <a:gd name="connsiteY474" fmla="*/ 470914 h 1007097"/>
              <a:gd name="connsiteX475" fmla="*/ 93457 w 964028"/>
              <a:gd name="connsiteY475" fmla="*/ 468857 h 1007097"/>
              <a:gd name="connsiteX476" fmla="*/ 92913 w 964028"/>
              <a:gd name="connsiteY476" fmla="*/ 469886 h 1007097"/>
              <a:gd name="connsiteX477" fmla="*/ 91884 w 964028"/>
              <a:gd name="connsiteY477" fmla="*/ 469342 h 1007097"/>
              <a:gd name="connsiteX478" fmla="*/ 90856 w 964028"/>
              <a:gd name="connsiteY478" fmla="*/ 469886 h 1007097"/>
              <a:gd name="connsiteX479" fmla="*/ 90372 w 964028"/>
              <a:gd name="connsiteY479" fmla="*/ 472427 h 1007097"/>
              <a:gd name="connsiteX480" fmla="*/ 90856 w 964028"/>
              <a:gd name="connsiteY480" fmla="*/ 474483 h 1007097"/>
              <a:gd name="connsiteX481" fmla="*/ 87771 w 964028"/>
              <a:gd name="connsiteY481" fmla="*/ 475512 h 1007097"/>
              <a:gd name="connsiteX482" fmla="*/ 85714 w 964028"/>
              <a:gd name="connsiteY482" fmla="*/ 477084 h 1007097"/>
              <a:gd name="connsiteX483" fmla="*/ 88315 w 964028"/>
              <a:gd name="connsiteY483" fmla="*/ 492449 h 1007097"/>
              <a:gd name="connsiteX484" fmla="*/ 86743 w 964028"/>
              <a:gd name="connsiteY484" fmla="*/ 494506 h 1007097"/>
              <a:gd name="connsiteX485" fmla="*/ 74947 w 964028"/>
              <a:gd name="connsiteY485" fmla="*/ 495534 h 1007097"/>
              <a:gd name="connsiteX486" fmla="*/ 75975 w 964028"/>
              <a:gd name="connsiteY486" fmla="*/ 504789 h 1007097"/>
              <a:gd name="connsiteX487" fmla="*/ 83174 w 964028"/>
              <a:gd name="connsiteY487" fmla="*/ 512471 h 1007097"/>
              <a:gd name="connsiteX488" fmla="*/ 73919 w 964028"/>
              <a:gd name="connsiteY488" fmla="*/ 513983 h 1007097"/>
              <a:gd name="connsiteX489" fmla="*/ 75491 w 964028"/>
              <a:gd name="connsiteY489" fmla="*/ 523238 h 1007097"/>
              <a:gd name="connsiteX490" fmla="*/ 84746 w 964028"/>
              <a:gd name="connsiteY490" fmla="*/ 519669 h 1007097"/>
              <a:gd name="connsiteX491" fmla="*/ 86803 w 964028"/>
              <a:gd name="connsiteY491" fmla="*/ 510414 h 1007097"/>
              <a:gd name="connsiteX492" fmla="*/ 89888 w 964028"/>
              <a:gd name="connsiteY492" fmla="*/ 509930 h 1007097"/>
              <a:gd name="connsiteX493" fmla="*/ 90916 w 964028"/>
              <a:gd name="connsiteY493" fmla="*/ 513499 h 1007097"/>
              <a:gd name="connsiteX494" fmla="*/ 95030 w 964028"/>
              <a:gd name="connsiteY494" fmla="*/ 512955 h 1007097"/>
              <a:gd name="connsiteX495" fmla="*/ 95030 w 964028"/>
              <a:gd name="connsiteY495" fmla="*/ 513499 h 1007097"/>
              <a:gd name="connsiteX496" fmla="*/ 93517 w 964028"/>
              <a:gd name="connsiteY496" fmla="*/ 515011 h 1007097"/>
              <a:gd name="connsiteX497" fmla="*/ 92973 w 964028"/>
              <a:gd name="connsiteY497" fmla="*/ 521665 h 1007097"/>
              <a:gd name="connsiteX498" fmla="*/ 93517 w 964028"/>
              <a:gd name="connsiteY498" fmla="*/ 523178 h 1007097"/>
              <a:gd name="connsiteX499" fmla="*/ 93517 w 964028"/>
              <a:gd name="connsiteY499" fmla="*/ 524751 h 1007097"/>
              <a:gd name="connsiteX500" fmla="*/ 94001 w 964028"/>
              <a:gd name="connsiteY500" fmla="*/ 525234 h 1007097"/>
              <a:gd name="connsiteX501" fmla="*/ 94001 w 964028"/>
              <a:gd name="connsiteY501" fmla="*/ 526263 h 1007097"/>
              <a:gd name="connsiteX502" fmla="*/ 95030 w 964028"/>
              <a:gd name="connsiteY502" fmla="*/ 526263 h 1007097"/>
              <a:gd name="connsiteX503" fmla="*/ 96542 w 964028"/>
              <a:gd name="connsiteY503" fmla="*/ 530376 h 1007097"/>
              <a:gd name="connsiteX504" fmla="*/ 89344 w 964028"/>
              <a:gd name="connsiteY504" fmla="*/ 543200 h 1007097"/>
              <a:gd name="connsiteX505" fmla="*/ 76520 w 964028"/>
              <a:gd name="connsiteY505" fmla="*/ 531404 h 1007097"/>
              <a:gd name="connsiteX506" fmla="*/ 84746 w 964028"/>
              <a:gd name="connsiteY506" fmla="*/ 557052 h 1007097"/>
              <a:gd name="connsiteX507" fmla="*/ 85775 w 964028"/>
              <a:gd name="connsiteY507" fmla="*/ 559109 h 1007097"/>
              <a:gd name="connsiteX508" fmla="*/ 78576 w 964028"/>
              <a:gd name="connsiteY508" fmla="*/ 562678 h 1007097"/>
              <a:gd name="connsiteX509" fmla="*/ 69321 w 964028"/>
              <a:gd name="connsiteY509" fmla="*/ 568303 h 1007097"/>
              <a:gd name="connsiteX510" fmla="*/ 68293 w 964028"/>
              <a:gd name="connsiteY510" fmla="*/ 576530 h 1007097"/>
              <a:gd name="connsiteX511" fmla="*/ 66781 w 964028"/>
              <a:gd name="connsiteY511" fmla="*/ 583184 h 1007097"/>
              <a:gd name="connsiteX512" fmla="*/ 54441 w 964028"/>
              <a:gd name="connsiteY512" fmla="*/ 594495 h 1007097"/>
              <a:gd name="connsiteX513" fmla="*/ 48271 w 964028"/>
              <a:gd name="connsiteY513" fmla="*/ 590382 h 1007097"/>
              <a:gd name="connsiteX514" fmla="*/ 20022 w 964028"/>
              <a:gd name="connsiteY514" fmla="*/ 610888 h 1007097"/>
              <a:gd name="connsiteX515" fmla="*/ 0 w 964028"/>
              <a:gd name="connsiteY515" fmla="*/ 625285 h 1007097"/>
              <a:gd name="connsiteX516" fmla="*/ 12340 w 964028"/>
              <a:gd name="connsiteY516" fmla="*/ 649420 h 1007097"/>
              <a:gd name="connsiteX517" fmla="*/ 17482 w 964028"/>
              <a:gd name="connsiteY517" fmla="*/ 660187 h 1007097"/>
              <a:gd name="connsiteX518" fmla="*/ 20567 w 964028"/>
              <a:gd name="connsiteY518" fmla="*/ 666357 h 1007097"/>
              <a:gd name="connsiteX519" fmla="*/ 35931 w 964028"/>
              <a:gd name="connsiteY519" fmla="*/ 673011 h 1007097"/>
              <a:gd name="connsiteX520" fmla="*/ 39016 w 964028"/>
              <a:gd name="connsiteY520" fmla="*/ 688376 h 1007097"/>
              <a:gd name="connsiteX521" fmla="*/ 33874 w 964028"/>
              <a:gd name="connsiteY521" fmla="*/ 689404 h 1007097"/>
              <a:gd name="connsiteX522" fmla="*/ 42101 w 964028"/>
              <a:gd name="connsiteY522" fmla="*/ 723762 h 1007097"/>
              <a:gd name="connsiteX523" fmla="*/ 31334 w 964028"/>
              <a:gd name="connsiteY523" fmla="*/ 730416 h 1007097"/>
              <a:gd name="connsiteX524" fmla="*/ 43674 w 964028"/>
              <a:gd name="connsiteY524" fmla="*/ 747354 h 1007097"/>
              <a:gd name="connsiteX525" fmla="*/ 43674 w 964028"/>
              <a:gd name="connsiteY525" fmla="*/ 748382 h 1007097"/>
              <a:gd name="connsiteX526" fmla="*/ 42645 w 964028"/>
              <a:gd name="connsiteY526" fmla="*/ 749955 h 1007097"/>
              <a:gd name="connsiteX527" fmla="*/ 43674 w 964028"/>
              <a:gd name="connsiteY527" fmla="*/ 749955 h 1007097"/>
              <a:gd name="connsiteX528" fmla="*/ 45730 w 964028"/>
              <a:gd name="connsiteY528" fmla="*/ 750983 h 1007097"/>
              <a:gd name="connsiteX529" fmla="*/ 48271 w 964028"/>
              <a:gd name="connsiteY529" fmla="*/ 756125 h 1007097"/>
              <a:gd name="connsiteX530" fmla="*/ 50812 w 964028"/>
              <a:gd name="connsiteY530" fmla="*/ 764835 h 1007097"/>
              <a:gd name="connsiteX531" fmla="*/ 50328 w 964028"/>
              <a:gd name="connsiteY531" fmla="*/ 765863 h 1007097"/>
              <a:gd name="connsiteX532" fmla="*/ 50812 w 964028"/>
              <a:gd name="connsiteY532" fmla="*/ 766892 h 1007097"/>
              <a:gd name="connsiteX533" fmla="*/ 52324 w 964028"/>
              <a:gd name="connsiteY533" fmla="*/ 772033 h 1007097"/>
              <a:gd name="connsiteX534" fmla="*/ 54380 w 964028"/>
              <a:gd name="connsiteY534" fmla="*/ 773545 h 1007097"/>
              <a:gd name="connsiteX535" fmla="*/ 54380 w 964028"/>
              <a:gd name="connsiteY535" fmla="*/ 774574 h 1007097"/>
              <a:gd name="connsiteX536" fmla="*/ 49239 w 964028"/>
              <a:gd name="connsiteY536" fmla="*/ 776631 h 1007097"/>
              <a:gd name="connsiteX537" fmla="*/ 52324 w 964028"/>
              <a:gd name="connsiteY537" fmla="*/ 779171 h 1007097"/>
              <a:gd name="connsiteX538" fmla="*/ 53896 w 964028"/>
              <a:gd name="connsiteY538" fmla="*/ 782740 h 1007097"/>
              <a:gd name="connsiteX539" fmla="*/ 55409 w 964028"/>
              <a:gd name="connsiteY539" fmla="*/ 782256 h 1007097"/>
              <a:gd name="connsiteX540" fmla="*/ 55409 w 964028"/>
              <a:gd name="connsiteY540" fmla="*/ 783768 h 1007097"/>
              <a:gd name="connsiteX541" fmla="*/ 54925 w 964028"/>
              <a:gd name="connsiteY541" fmla="*/ 784797 h 1007097"/>
              <a:gd name="connsiteX542" fmla="*/ 54925 w 964028"/>
              <a:gd name="connsiteY542" fmla="*/ 786853 h 1007097"/>
              <a:gd name="connsiteX543" fmla="*/ 56437 w 964028"/>
              <a:gd name="connsiteY543" fmla="*/ 787337 h 1007097"/>
              <a:gd name="connsiteX544" fmla="*/ 57465 w 964028"/>
              <a:gd name="connsiteY544" fmla="*/ 788366 h 1007097"/>
              <a:gd name="connsiteX545" fmla="*/ 62063 w 964028"/>
              <a:gd name="connsiteY545" fmla="*/ 788366 h 1007097"/>
              <a:gd name="connsiteX546" fmla="*/ 66176 w 964028"/>
              <a:gd name="connsiteY546" fmla="*/ 787337 h 1007097"/>
              <a:gd name="connsiteX547" fmla="*/ 67204 w 964028"/>
              <a:gd name="connsiteY547" fmla="*/ 787821 h 1007097"/>
              <a:gd name="connsiteX548" fmla="*/ 69261 w 964028"/>
              <a:gd name="connsiteY548" fmla="*/ 788366 h 1007097"/>
              <a:gd name="connsiteX549" fmla="*/ 69805 w 964028"/>
              <a:gd name="connsiteY549" fmla="*/ 787821 h 1007097"/>
              <a:gd name="connsiteX550" fmla="*/ 72346 w 964028"/>
              <a:gd name="connsiteY550" fmla="*/ 788366 h 1007097"/>
              <a:gd name="connsiteX551" fmla="*/ 72890 w 964028"/>
              <a:gd name="connsiteY551" fmla="*/ 790422 h 1007097"/>
              <a:gd name="connsiteX552" fmla="*/ 73919 w 964028"/>
              <a:gd name="connsiteY552" fmla="*/ 791935 h 1007097"/>
              <a:gd name="connsiteX553" fmla="*/ 74947 w 964028"/>
              <a:gd name="connsiteY553" fmla="*/ 790906 h 1007097"/>
              <a:gd name="connsiteX554" fmla="*/ 74947 w 964028"/>
              <a:gd name="connsiteY554" fmla="*/ 789878 h 1007097"/>
              <a:gd name="connsiteX555" fmla="*/ 73919 w 964028"/>
              <a:gd name="connsiteY555" fmla="*/ 789394 h 1007097"/>
              <a:gd name="connsiteX556" fmla="*/ 74947 w 964028"/>
              <a:gd name="connsiteY556" fmla="*/ 788366 h 1007097"/>
              <a:gd name="connsiteX557" fmla="*/ 79060 w 964028"/>
              <a:gd name="connsiteY557" fmla="*/ 788850 h 1007097"/>
              <a:gd name="connsiteX558" fmla="*/ 79060 w 964028"/>
              <a:gd name="connsiteY558" fmla="*/ 788366 h 1007097"/>
              <a:gd name="connsiteX559" fmla="*/ 83174 w 964028"/>
              <a:gd name="connsiteY559" fmla="*/ 788850 h 1007097"/>
              <a:gd name="connsiteX560" fmla="*/ 85230 w 964028"/>
              <a:gd name="connsiteY560" fmla="*/ 789878 h 1007097"/>
              <a:gd name="connsiteX561" fmla="*/ 85775 w 964028"/>
              <a:gd name="connsiteY561" fmla="*/ 789878 h 1007097"/>
              <a:gd name="connsiteX562" fmla="*/ 84746 w 964028"/>
              <a:gd name="connsiteY562" fmla="*/ 788850 h 1007097"/>
              <a:gd name="connsiteX563" fmla="*/ 92973 w 964028"/>
              <a:gd name="connsiteY563" fmla="*/ 789394 h 1007097"/>
              <a:gd name="connsiteX564" fmla="*/ 102228 w 964028"/>
              <a:gd name="connsiteY564" fmla="*/ 792963 h 1007097"/>
              <a:gd name="connsiteX565" fmla="*/ 116625 w 964028"/>
              <a:gd name="connsiteY565" fmla="*/ 801673 h 1007097"/>
              <a:gd name="connsiteX566" fmla="*/ 120194 w 964028"/>
              <a:gd name="connsiteY566" fmla="*/ 797560 h 1007097"/>
              <a:gd name="connsiteX567" fmla="*/ 127392 w 964028"/>
              <a:gd name="connsiteY567" fmla="*/ 804758 h 1007097"/>
              <a:gd name="connsiteX568" fmla="*/ 124851 w 964028"/>
              <a:gd name="connsiteY568" fmla="*/ 806815 h 1007097"/>
              <a:gd name="connsiteX569" fmla="*/ 142817 w 964028"/>
              <a:gd name="connsiteY569" fmla="*/ 817582 h 1007097"/>
              <a:gd name="connsiteX570" fmla="*/ 143361 w 964028"/>
              <a:gd name="connsiteY570" fmla="*/ 819095 h 1007097"/>
              <a:gd name="connsiteX571" fmla="*/ 148987 w 964028"/>
              <a:gd name="connsiteY571" fmla="*/ 838089 h 1007097"/>
              <a:gd name="connsiteX572" fmla="*/ 136163 w 964028"/>
              <a:gd name="connsiteY572" fmla="*/ 836032 h 1007097"/>
              <a:gd name="connsiteX573" fmla="*/ 137675 w 964028"/>
              <a:gd name="connsiteY573" fmla="*/ 860167 h 1007097"/>
              <a:gd name="connsiteX574" fmla="*/ 139187 w 964028"/>
              <a:gd name="connsiteY574" fmla="*/ 860712 h 1007097"/>
              <a:gd name="connsiteX575" fmla="*/ 141244 w 964028"/>
              <a:gd name="connsiteY575" fmla="*/ 863797 h 1007097"/>
              <a:gd name="connsiteX576" fmla="*/ 144329 w 964028"/>
              <a:gd name="connsiteY576" fmla="*/ 863797 h 1007097"/>
              <a:gd name="connsiteX577" fmla="*/ 143845 w 964028"/>
              <a:gd name="connsiteY577" fmla="*/ 864825 h 1007097"/>
              <a:gd name="connsiteX578" fmla="*/ 142817 w 964028"/>
              <a:gd name="connsiteY578" fmla="*/ 864825 h 1007097"/>
              <a:gd name="connsiteX579" fmla="*/ 142272 w 964028"/>
              <a:gd name="connsiteY579" fmla="*/ 871479 h 1007097"/>
              <a:gd name="connsiteX580" fmla="*/ 149471 w 964028"/>
              <a:gd name="connsiteY580" fmla="*/ 875048 h 1007097"/>
              <a:gd name="connsiteX581" fmla="*/ 148987 w 964028"/>
              <a:gd name="connsiteY581" fmla="*/ 876076 h 1007097"/>
              <a:gd name="connsiteX582" fmla="*/ 150015 w 964028"/>
              <a:gd name="connsiteY582" fmla="*/ 877105 h 1007097"/>
              <a:gd name="connsiteX583" fmla="*/ 151043 w 964028"/>
              <a:gd name="connsiteY583" fmla="*/ 876076 h 1007097"/>
              <a:gd name="connsiteX584" fmla="*/ 151527 w 964028"/>
              <a:gd name="connsiteY584" fmla="*/ 877588 h 1007097"/>
              <a:gd name="connsiteX585" fmla="*/ 143301 w 964028"/>
              <a:gd name="connsiteY585" fmla="*/ 885271 h 1007097"/>
              <a:gd name="connsiteX586" fmla="*/ 132533 w 964028"/>
              <a:gd name="connsiteY586" fmla="*/ 895554 h 1007097"/>
              <a:gd name="connsiteX587" fmla="*/ 136647 w 964028"/>
              <a:gd name="connsiteY587" fmla="*/ 902208 h 1007097"/>
              <a:gd name="connsiteX588" fmla="*/ 138703 w 964028"/>
              <a:gd name="connsiteY588" fmla="*/ 904809 h 1007097"/>
              <a:gd name="connsiteX589" fmla="*/ 142272 w 964028"/>
              <a:gd name="connsiteY589" fmla="*/ 902752 h 1007097"/>
              <a:gd name="connsiteX590" fmla="*/ 157697 w 964028"/>
              <a:gd name="connsiteY590" fmla="*/ 896582 h 1007097"/>
              <a:gd name="connsiteX591" fmla="*/ 160238 w 964028"/>
              <a:gd name="connsiteY591" fmla="*/ 904809 h 1007097"/>
              <a:gd name="connsiteX592" fmla="*/ 158181 w 964028"/>
              <a:gd name="connsiteY592" fmla="*/ 906321 h 1007097"/>
              <a:gd name="connsiteX593" fmla="*/ 158665 w 964028"/>
              <a:gd name="connsiteY593" fmla="*/ 907833 h 1007097"/>
              <a:gd name="connsiteX594" fmla="*/ 154552 w 964028"/>
              <a:gd name="connsiteY594" fmla="*/ 909890 h 1007097"/>
              <a:gd name="connsiteX595" fmla="*/ 153523 w 964028"/>
              <a:gd name="connsiteY595" fmla="*/ 908862 h 1007097"/>
              <a:gd name="connsiteX596" fmla="*/ 150439 w 964028"/>
              <a:gd name="connsiteY596" fmla="*/ 910918 h 1007097"/>
              <a:gd name="connsiteX597" fmla="*/ 151467 w 964028"/>
              <a:gd name="connsiteY597" fmla="*/ 911402 h 1007097"/>
              <a:gd name="connsiteX598" fmla="*/ 147898 w 964028"/>
              <a:gd name="connsiteY598" fmla="*/ 913459 h 1007097"/>
              <a:gd name="connsiteX599" fmla="*/ 148926 w 964028"/>
              <a:gd name="connsiteY599" fmla="*/ 915516 h 1007097"/>
              <a:gd name="connsiteX600" fmla="*/ 146870 w 964028"/>
              <a:gd name="connsiteY600" fmla="*/ 916544 h 1007097"/>
              <a:gd name="connsiteX601" fmla="*/ 146325 w 964028"/>
              <a:gd name="connsiteY601" fmla="*/ 914003 h 1007097"/>
              <a:gd name="connsiteX602" fmla="*/ 145297 w 964028"/>
              <a:gd name="connsiteY602" fmla="*/ 914548 h 1007097"/>
              <a:gd name="connsiteX603" fmla="*/ 146870 w 964028"/>
              <a:gd name="connsiteY603" fmla="*/ 924831 h 1007097"/>
              <a:gd name="connsiteX604" fmla="*/ 147898 w 964028"/>
              <a:gd name="connsiteY604" fmla="*/ 924831 h 1007097"/>
              <a:gd name="connsiteX605" fmla="*/ 148926 w 964028"/>
              <a:gd name="connsiteY605" fmla="*/ 925376 h 1007097"/>
              <a:gd name="connsiteX606" fmla="*/ 150983 w 964028"/>
              <a:gd name="connsiteY606" fmla="*/ 927432 h 1007097"/>
              <a:gd name="connsiteX607" fmla="*/ 161750 w 964028"/>
              <a:gd name="connsiteY607" fmla="*/ 939228 h 1007097"/>
              <a:gd name="connsiteX608" fmla="*/ 174090 w 964028"/>
              <a:gd name="connsiteY608" fmla="*/ 934630 h 1007097"/>
              <a:gd name="connsiteX609" fmla="*/ 191027 w 964028"/>
              <a:gd name="connsiteY609" fmla="*/ 933602 h 1007097"/>
              <a:gd name="connsiteX610" fmla="*/ 203367 w 964028"/>
              <a:gd name="connsiteY610" fmla="*/ 936143 h 1007097"/>
              <a:gd name="connsiteX611" fmla="*/ 205908 w 964028"/>
              <a:gd name="connsiteY611" fmla="*/ 941284 h 1007097"/>
              <a:gd name="connsiteX612" fmla="*/ 207481 w 964028"/>
              <a:gd name="connsiteY612" fmla="*/ 953080 h 1007097"/>
              <a:gd name="connsiteX613" fmla="*/ 217219 w 964028"/>
              <a:gd name="connsiteY613" fmla="*/ 956165 h 1007097"/>
              <a:gd name="connsiteX614" fmla="*/ 223389 w 964028"/>
              <a:gd name="connsiteY614" fmla="*/ 953080 h 1007097"/>
              <a:gd name="connsiteX615" fmla="*/ 237786 w 964028"/>
              <a:gd name="connsiteY615" fmla="*/ 954108 h 1007097"/>
              <a:gd name="connsiteX616" fmla="*/ 239298 w 964028"/>
              <a:gd name="connsiteY616" fmla="*/ 954108 h 1007097"/>
              <a:gd name="connsiteX617" fmla="*/ 240327 w 964028"/>
              <a:gd name="connsiteY617" fmla="*/ 950539 h 1007097"/>
              <a:gd name="connsiteX618" fmla="*/ 239782 w 964028"/>
              <a:gd name="connsiteY618" fmla="*/ 947454 h 1007097"/>
              <a:gd name="connsiteX619" fmla="*/ 238754 w 964028"/>
              <a:gd name="connsiteY619" fmla="*/ 946970 h 1007097"/>
              <a:gd name="connsiteX620" fmla="*/ 238209 w 964028"/>
              <a:gd name="connsiteY620" fmla="*/ 946426 h 1007097"/>
              <a:gd name="connsiteX621" fmla="*/ 240750 w 964028"/>
              <a:gd name="connsiteY621" fmla="*/ 945398 h 1007097"/>
              <a:gd name="connsiteX622" fmla="*/ 240750 w 964028"/>
              <a:gd name="connsiteY622" fmla="*/ 944914 h 1007097"/>
              <a:gd name="connsiteX623" fmla="*/ 242323 w 964028"/>
              <a:gd name="connsiteY623" fmla="*/ 945942 h 1007097"/>
              <a:gd name="connsiteX624" fmla="*/ 251578 w 964028"/>
              <a:gd name="connsiteY624" fmla="*/ 949511 h 1007097"/>
              <a:gd name="connsiteX625" fmla="*/ 251578 w 964028"/>
              <a:gd name="connsiteY625" fmla="*/ 949995 h 1007097"/>
              <a:gd name="connsiteX626" fmla="*/ 253634 w 964028"/>
              <a:gd name="connsiteY626" fmla="*/ 950539 h 1007097"/>
              <a:gd name="connsiteX627" fmla="*/ 253634 w 964028"/>
              <a:gd name="connsiteY627" fmla="*/ 949995 h 1007097"/>
              <a:gd name="connsiteX628" fmla="*/ 256175 w 964028"/>
              <a:gd name="connsiteY628" fmla="*/ 951023 h 1007097"/>
              <a:gd name="connsiteX629" fmla="*/ 256719 w 964028"/>
              <a:gd name="connsiteY629" fmla="*/ 951568 h 1007097"/>
              <a:gd name="connsiteX630" fmla="*/ 257748 w 964028"/>
              <a:gd name="connsiteY630" fmla="*/ 952051 h 1007097"/>
              <a:gd name="connsiteX631" fmla="*/ 258776 w 964028"/>
              <a:gd name="connsiteY631" fmla="*/ 952051 h 1007097"/>
              <a:gd name="connsiteX632" fmla="*/ 258232 w 964028"/>
              <a:gd name="connsiteY632" fmla="*/ 953080 h 1007097"/>
              <a:gd name="connsiteX633" fmla="*/ 258776 w 964028"/>
              <a:gd name="connsiteY633" fmla="*/ 953080 h 1007097"/>
              <a:gd name="connsiteX634" fmla="*/ 259260 w 964028"/>
              <a:gd name="connsiteY634" fmla="*/ 952051 h 1007097"/>
              <a:gd name="connsiteX635" fmla="*/ 261801 w 964028"/>
              <a:gd name="connsiteY635" fmla="*/ 953080 h 1007097"/>
              <a:gd name="connsiteX636" fmla="*/ 270027 w 964028"/>
              <a:gd name="connsiteY636" fmla="*/ 950539 h 1007097"/>
              <a:gd name="connsiteX637" fmla="*/ 274624 w 964028"/>
              <a:gd name="connsiteY637" fmla="*/ 958766 h 1007097"/>
              <a:gd name="connsiteX638" fmla="*/ 278738 w 964028"/>
              <a:gd name="connsiteY638" fmla="*/ 974130 h 1007097"/>
              <a:gd name="connsiteX639" fmla="*/ 283335 w 964028"/>
              <a:gd name="connsiteY639" fmla="*/ 981329 h 1007097"/>
              <a:gd name="connsiteX640" fmla="*/ 284363 w 964028"/>
              <a:gd name="connsiteY640" fmla="*/ 981329 h 1007097"/>
              <a:gd name="connsiteX641" fmla="*/ 284363 w 964028"/>
              <a:gd name="connsiteY641" fmla="*/ 982357 h 1007097"/>
              <a:gd name="connsiteX642" fmla="*/ 284847 w 964028"/>
              <a:gd name="connsiteY642" fmla="*/ 982841 h 1007097"/>
              <a:gd name="connsiteX643" fmla="*/ 285331 w 964028"/>
              <a:gd name="connsiteY643" fmla="*/ 982357 h 1007097"/>
              <a:gd name="connsiteX644" fmla="*/ 285331 w 964028"/>
              <a:gd name="connsiteY644" fmla="*/ 981873 h 1007097"/>
              <a:gd name="connsiteX645" fmla="*/ 285876 w 964028"/>
              <a:gd name="connsiteY645" fmla="*/ 980845 h 1007097"/>
              <a:gd name="connsiteX646" fmla="*/ 287932 w 964028"/>
              <a:gd name="connsiteY646" fmla="*/ 979816 h 1007097"/>
              <a:gd name="connsiteX647" fmla="*/ 291017 w 964028"/>
              <a:gd name="connsiteY647" fmla="*/ 981329 h 1007097"/>
              <a:gd name="connsiteX648" fmla="*/ 292046 w 964028"/>
              <a:gd name="connsiteY648" fmla="*/ 980301 h 1007097"/>
              <a:gd name="connsiteX649" fmla="*/ 292046 w 964028"/>
              <a:gd name="connsiteY649" fmla="*/ 979816 h 1007097"/>
              <a:gd name="connsiteX650" fmla="*/ 293074 w 964028"/>
              <a:gd name="connsiteY650" fmla="*/ 979816 h 1007097"/>
              <a:gd name="connsiteX651" fmla="*/ 293618 w 964028"/>
              <a:gd name="connsiteY651" fmla="*/ 980301 h 1007097"/>
              <a:gd name="connsiteX652" fmla="*/ 294647 w 964028"/>
              <a:gd name="connsiteY652" fmla="*/ 980301 h 1007097"/>
              <a:gd name="connsiteX653" fmla="*/ 295675 w 964028"/>
              <a:gd name="connsiteY653" fmla="*/ 981329 h 1007097"/>
              <a:gd name="connsiteX654" fmla="*/ 296159 w 964028"/>
              <a:gd name="connsiteY654" fmla="*/ 981329 h 1007097"/>
              <a:gd name="connsiteX655" fmla="*/ 297732 w 964028"/>
              <a:gd name="connsiteY655" fmla="*/ 982841 h 1007097"/>
              <a:gd name="connsiteX656" fmla="*/ 298215 w 964028"/>
              <a:gd name="connsiteY656" fmla="*/ 982841 h 1007097"/>
              <a:gd name="connsiteX657" fmla="*/ 298215 w 964028"/>
              <a:gd name="connsiteY657" fmla="*/ 983385 h 1007097"/>
              <a:gd name="connsiteX658" fmla="*/ 298760 w 964028"/>
              <a:gd name="connsiteY658" fmla="*/ 983385 h 1007097"/>
              <a:gd name="connsiteX659" fmla="*/ 299244 w 964028"/>
              <a:gd name="connsiteY659" fmla="*/ 983869 h 1007097"/>
              <a:gd name="connsiteX660" fmla="*/ 300817 w 964028"/>
              <a:gd name="connsiteY660" fmla="*/ 983869 h 1007097"/>
              <a:gd name="connsiteX661" fmla="*/ 300272 w 964028"/>
              <a:gd name="connsiteY661" fmla="*/ 984414 h 1007097"/>
              <a:gd name="connsiteX662" fmla="*/ 300272 w 964028"/>
              <a:gd name="connsiteY662" fmla="*/ 984897 h 1007097"/>
              <a:gd name="connsiteX663" fmla="*/ 302329 w 964028"/>
              <a:gd name="connsiteY663" fmla="*/ 985926 h 1007097"/>
              <a:gd name="connsiteX664" fmla="*/ 303357 w 964028"/>
              <a:gd name="connsiteY664" fmla="*/ 985926 h 1007097"/>
              <a:gd name="connsiteX665" fmla="*/ 303357 w 964028"/>
              <a:gd name="connsiteY665" fmla="*/ 984897 h 1007097"/>
              <a:gd name="connsiteX666" fmla="*/ 300817 w 964028"/>
              <a:gd name="connsiteY666" fmla="*/ 983385 h 1007097"/>
              <a:gd name="connsiteX667" fmla="*/ 300817 w 964028"/>
              <a:gd name="connsiteY667" fmla="*/ 982357 h 1007097"/>
              <a:gd name="connsiteX668" fmla="*/ 299244 w 964028"/>
              <a:gd name="connsiteY668" fmla="*/ 981873 h 1007097"/>
              <a:gd name="connsiteX669" fmla="*/ 300272 w 964028"/>
              <a:gd name="connsiteY669" fmla="*/ 978244 h 1007097"/>
              <a:gd name="connsiteX670" fmla="*/ 298760 w 964028"/>
              <a:gd name="connsiteY670" fmla="*/ 977215 h 1007097"/>
              <a:gd name="connsiteX671" fmla="*/ 298760 w 964028"/>
              <a:gd name="connsiteY671" fmla="*/ 976187 h 1007097"/>
              <a:gd name="connsiteX672" fmla="*/ 300272 w 964028"/>
              <a:gd name="connsiteY672" fmla="*/ 976671 h 1007097"/>
              <a:gd name="connsiteX673" fmla="*/ 300272 w 964028"/>
              <a:gd name="connsiteY673" fmla="*/ 975643 h 1007097"/>
              <a:gd name="connsiteX674" fmla="*/ 297187 w 964028"/>
              <a:gd name="connsiteY674" fmla="*/ 973586 h 1007097"/>
              <a:gd name="connsiteX675" fmla="*/ 297671 w 964028"/>
              <a:gd name="connsiteY675" fmla="*/ 972558 h 1007097"/>
              <a:gd name="connsiteX676" fmla="*/ 299183 w 964028"/>
              <a:gd name="connsiteY676" fmla="*/ 972013 h 1007097"/>
              <a:gd name="connsiteX677" fmla="*/ 301240 w 964028"/>
              <a:gd name="connsiteY677" fmla="*/ 973042 h 1007097"/>
              <a:gd name="connsiteX678" fmla="*/ 301724 w 964028"/>
              <a:gd name="connsiteY678" fmla="*/ 972558 h 1007097"/>
              <a:gd name="connsiteX679" fmla="*/ 302268 w 964028"/>
              <a:gd name="connsiteY679" fmla="*/ 972558 h 1007097"/>
              <a:gd name="connsiteX680" fmla="*/ 301724 w 964028"/>
              <a:gd name="connsiteY680" fmla="*/ 972013 h 1007097"/>
              <a:gd name="connsiteX681" fmla="*/ 301724 w 964028"/>
              <a:gd name="connsiteY681" fmla="*/ 969957 h 1007097"/>
              <a:gd name="connsiteX682" fmla="*/ 302268 w 964028"/>
              <a:gd name="connsiteY682" fmla="*/ 969957 h 1007097"/>
              <a:gd name="connsiteX683" fmla="*/ 302813 w 964028"/>
              <a:gd name="connsiteY683" fmla="*/ 970501 h 1007097"/>
              <a:gd name="connsiteX684" fmla="*/ 303297 w 964028"/>
              <a:gd name="connsiteY684" fmla="*/ 970501 h 1007097"/>
              <a:gd name="connsiteX685" fmla="*/ 304325 w 964028"/>
              <a:gd name="connsiteY685" fmla="*/ 969957 h 1007097"/>
              <a:gd name="connsiteX686" fmla="*/ 305353 w 964028"/>
              <a:gd name="connsiteY686" fmla="*/ 968444 h 1007097"/>
              <a:gd name="connsiteX687" fmla="*/ 318722 w 964028"/>
              <a:gd name="connsiteY687" fmla="*/ 968444 h 1007097"/>
              <a:gd name="connsiteX688" fmla="*/ 319266 w 964028"/>
              <a:gd name="connsiteY688" fmla="*/ 967416 h 1007097"/>
              <a:gd name="connsiteX689" fmla="*/ 320778 w 964028"/>
              <a:gd name="connsiteY689" fmla="*/ 967960 h 1007097"/>
              <a:gd name="connsiteX690" fmla="*/ 320234 w 964028"/>
              <a:gd name="connsiteY690" fmla="*/ 970017 h 1007097"/>
              <a:gd name="connsiteX691" fmla="*/ 321746 w 964028"/>
              <a:gd name="connsiteY691" fmla="*/ 971045 h 1007097"/>
              <a:gd name="connsiteX692" fmla="*/ 326404 w 964028"/>
              <a:gd name="connsiteY692" fmla="*/ 966448 h 1007097"/>
              <a:gd name="connsiteX693" fmla="*/ 325376 w 964028"/>
              <a:gd name="connsiteY693" fmla="*/ 965420 h 1007097"/>
              <a:gd name="connsiteX694" fmla="*/ 325920 w 964028"/>
              <a:gd name="connsiteY694" fmla="*/ 963363 h 1007097"/>
              <a:gd name="connsiteX695" fmla="*/ 327432 w 964028"/>
              <a:gd name="connsiteY695" fmla="*/ 965420 h 1007097"/>
              <a:gd name="connsiteX696" fmla="*/ 330033 w 964028"/>
              <a:gd name="connsiteY696" fmla="*/ 963908 h 1007097"/>
              <a:gd name="connsiteX697" fmla="*/ 333118 w 964028"/>
              <a:gd name="connsiteY697" fmla="*/ 965964 h 1007097"/>
              <a:gd name="connsiteX698" fmla="*/ 333663 w 964028"/>
              <a:gd name="connsiteY698" fmla="*/ 962879 h 1007097"/>
              <a:gd name="connsiteX699" fmla="*/ 335719 w 964028"/>
              <a:gd name="connsiteY699" fmla="*/ 964936 h 1007097"/>
              <a:gd name="connsiteX700" fmla="*/ 339833 w 964028"/>
              <a:gd name="connsiteY700" fmla="*/ 966993 h 1007097"/>
              <a:gd name="connsiteX701" fmla="*/ 338260 w 964028"/>
              <a:gd name="connsiteY701" fmla="*/ 970078 h 1007097"/>
              <a:gd name="connsiteX702" fmla="*/ 336203 w 964028"/>
              <a:gd name="connsiteY702" fmla="*/ 968021 h 1007097"/>
              <a:gd name="connsiteX703" fmla="*/ 335175 w 964028"/>
              <a:gd name="connsiteY703" fmla="*/ 970078 h 1007097"/>
              <a:gd name="connsiteX704" fmla="*/ 337716 w 964028"/>
              <a:gd name="connsiteY704" fmla="*/ 971650 h 1007097"/>
              <a:gd name="connsiteX705" fmla="*/ 338199 w 964028"/>
              <a:gd name="connsiteY705" fmla="*/ 973162 h 1007097"/>
              <a:gd name="connsiteX706" fmla="*/ 338199 w 964028"/>
              <a:gd name="connsiteY706" fmla="*/ 973707 h 1007097"/>
              <a:gd name="connsiteX707" fmla="*/ 339228 w 964028"/>
              <a:gd name="connsiteY707" fmla="*/ 974191 h 1007097"/>
              <a:gd name="connsiteX708" fmla="*/ 342313 w 964028"/>
              <a:gd name="connsiteY708" fmla="*/ 970622 h 1007097"/>
              <a:gd name="connsiteX709" fmla="*/ 343341 w 964028"/>
              <a:gd name="connsiteY709" fmla="*/ 971106 h 1007097"/>
              <a:gd name="connsiteX710" fmla="*/ 343825 w 964028"/>
              <a:gd name="connsiteY710" fmla="*/ 970622 h 1007097"/>
              <a:gd name="connsiteX711" fmla="*/ 344853 w 964028"/>
              <a:gd name="connsiteY711" fmla="*/ 970078 h 1007097"/>
              <a:gd name="connsiteX712" fmla="*/ 345337 w 964028"/>
              <a:gd name="connsiteY712" fmla="*/ 970622 h 1007097"/>
              <a:gd name="connsiteX713" fmla="*/ 345821 w 964028"/>
              <a:gd name="connsiteY713" fmla="*/ 969594 h 1007097"/>
              <a:gd name="connsiteX714" fmla="*/ 346366 w 964028"/>
              <a:gd name="connsiteY714" fmla="*/ 969594 h 1007097"/>
              <a:gd name="connsiteX715" fmla="*/ 349934 w 964028"/>
              <a:gd name="connsiteY715" fmla="*/ 962940 h 1007097"/>
              <a:gd name="connsiteX716" fmla="*/ 352475 w 964028"/>
              <a:gd name="connsiteY716" fmla="*/ 964512 h 1007097"/>
              <a:gd name="connsiteX717" fmla="*/ 354048 w 964028"/>
              <a:gd name="connsiteY717" fmla="*/ 962456 h 1007097"/>
              <a:gd name="connsiteX718" fmla="*/ 356104 w 964028"/>
              <a:gd name="connsiteY718" fmla="*/ 963484 h 1007097"/>
              <a:gd name="connsiteX719" fmla="*/ 356588 w 964028"/>
              <a:gd name="connsiteY719" fmla="*/ 962940 h 1007097"/>
              <a:gd name="connsiteX720" fmla="*/ 359673 w 964028"/>
              <a:gd name="connsiteY720" fmla="*/ 963968 h 1007097"/>
              <a:gd name="connsiteX721" fmla="*/ 360157 w 964028"/>
              <a:gd name="connsiteY721" fmla="*/ 962940 h 1007097"/>
              <a:gd name="connsiteX722" fmla="*/ 363242 w 964028"/>
              <a:gd name="connsiteY722" fmla="*/ 963968 h 1007097"/>
              <a:gd name="connsiteX723" fmla="*/ 364271 w 964028"/>
              <a:gd name="connsiteY723" fmla="*/ 961911 h 1007097"/>
              <a:gd name="connsiteX724" fmla="*/ 367839 w 964028"/>
              <a:gd name="connsiteY724" fmla="*/ 961911 h 1007097"/>
              <a:gd name="connsiteX725" fmla="*/ 370924 w 964028"/>
              <a:gd name="connsiteY725" fmla="*/ 963484 h 1007097"/>
              <a:gd name="connsiteX726" fmla="*/ 371408 w 964028"/>
              <a:gd name="connsiteY726" fmla="*/ 962456 h 1007097"/>
              <a:gd name="connsiteX727" fmla="*/ 374009 w 964028"/>
              <a:gd name="connsiteY727" fmla="*/ 962940 h 1007097"/>
              <a:gd name="connsiteX728" fmla="*/ 374009 w 964028"/>
              <a:gd name="connsiteY728" fmla="*/ 961911 h 1007097"/>
              <a:gd name="connsiteX729" fmla="*/ 379635 w 964028"/>
              <a:gd name="connsiteY729" fmla="*/ 960399 h 1007097"/>
              <a:gd name="connsiteX730" fmla="*/ 383748 w 964028"/>
              <a:gd name="connsiteY730" fmla="*/ 962456 h 1007097"/>
              <a:gd name="connsiteX731" fmla="*/ 387317 w 964028"/>
              <a:gd name="connsiteY731" fmla="*/ 964512 h 1007097"/>
              <a:gd name="connsiteX732" fmla="*/ 386289 w 964028"/>
              <a:gd name="connsiteY732" fmla="*/ 971711 h 1007097"/>
              <a:gd name="connsiteX733" fmla="*/ 390402 w 964028"/>
              <a:gd name="connsiteY733" fmla="*/ 970682 h 1007097"/>
              <a:gd name="connsiteX734" fmla="*/ 390886 w 964028"/>
              <a:gd name="connsiteY734" fmla="*/ 970682 h 1007097"/>
              <a:gd name="connsiteX735" fmla="*/ 391914 w 964028"/>
              <a:gd name="connsiteY735" fmla="*/ 971711 h 1007097"/>
              <a:gd name="connsiteX736" fmla="*/ 392459 w 964028"/>
              <a:gd name="connsiteY736" fmla="*/ 971711 h 1007097"/>
              <a:gd name="connsiteX737" fmla="*/ 392459 w 964028"/>
              <a:gd name="connsiteY737" fmla="*/ 970138 h 1007097"/>
              <a:gd name="connsiteX738" fmla="*/ 391914 w 964028"/>
              <a:gd name="connsiteY738" fmla="*/ 970138 h 1007097"/>
              <a:gd name="connsiteX739" fmla="*/ 396512 w 964028"/>
              <a:gd name="connsiteY739" fmla="*/ 968626 h 1007097"/>
              <a:gd name="connsiteX740" fmla="*/ 396512 w 964028"/>
              <a:gd name="connsiteY740" fmla="*/ 969654 h 1007097"/>
              <a:gd name="connsiteX741" fmla="*/ 399597 w 964028"/>
              <a:gd name="connsiteY741" fmla="*/ 969654 h 1007097"/>
              <a:gd name="connsiteX742" fmla="*/ 400081 w 964028"/>
              <a:gd name="connsiteY742" fmla="*/ 971711 h 1007097"/>
              <a:gd name="connsiteX743" fmla="*/ 400081 w 964028"/>
              <a:gd name="connsiteY743" fmla="*/ 972195 h 1007097"/>
              <a:gd name="connsiteX744" fmla="*/ 401593 w 964028"/>
              <a:gd name="connsiteY744" fmla="*/ 972739 h 1007097"/>
              <a:gd name="connsiteX745" fmla="*/ 401593 w 964028"/>
              <a:gd name="connsiteY745" fmla="*/ 974252 h 1007097"/>
              <a:gd name="connsiteX746" fmla="*/ 405222 w 964028"/>
              <a:gd name="connsiteY746" fmla="*/ 974252 h 1007097"/>
              <a:gd name="connsiteX747" fmla="*/ 409820 w 964028"/>
              <a:gd name="connsiteY747" fmla="*/ 987620 h 1007097"/>
              <a:gd name="connsiteX748" fmla="*/ 417502 w 964028"/>
              <a:gd name="connsiteY748" fmla="*/ 1007098 h 1007097"/>
              <a:gd name="connsiteX749" fmla="*/ 421615 w 964028"/>
              <a:gd name="connsiteY749" fmla="*/ 1002500 h 1007097"/>
              <a:gd name="connsiteX750" fmla="*/ 425728 w 964028"/>
              <a:gd name="connsiteY750" fmla="*/ 998387 h 1007097"/>
              <a:gd name="connsiteX751" fmla="*/ 423672 w 964028"/>
              <a:gd name="connsiteY751" fmla="*/ 986591 h 1007097"/>
              <a:gd name="connsiteX752" fmla="*/ 422643 w 964028"/>
              <a:gd name="connsiteY752" fmla="*/ 980966 h 1007097"/>
              <a:gd name="connsiteX753" fmla="*/ 411876 w 964028"/>
              <a:gd name="connsiteY753" fmla="*/ 967113 h 1007097"/>
              <a:gd name="connsiteX754" fmla="*/ 417502 w 964028"/>
              <a:gd name="connsiteY754" fmla="*/ 966085 h 1007097"/>
              <a:gd name="connsiteX755" fmla="*/ 418046 w 964028"/>
              <a:gd name="connsiteY755" fmla="*/ 961488 h 1007097"/>
              <a:gd name="connsiteX756" fmla="*/ 418530 w 964028"/>
              <a:gd name="connsiteY756" fmla="*/ 961488 h 1007097"/>
              <a:gd name="connsiteX757" fmla="*/ 418530 w 964028"/>
              <a:gd name="connsiteY757" fmla="*/ 961972 h 1007097"/>
              <a:gd name="connsiteX758" fmla="*/ 419075 w 964028"/>
              <a:gd name="connsiteY758" fmla="*/ 961972 h 1007097"/>
              <a:gd name="connsiteX759" fmla="*/ 419075 w 964028"/>
              <a:gd name="connsiteY759" fmla="*/ 962516 h 1007097"/>
              <a:gd name="connsiteX760" fmla="*/ 418530 w 964028"/>
              <a:gd name="connsiteY760" fmla="*/ 962516 h 1007097"/>
              <a:gd name="connsiteX761" fmla="*/ 418530 w 964028"/>
              <a:gd name="connsiteY761" fmla="*/ 963545 h 1007097"/>
              <a:gd name="connsiteX762" fmla="*/ 420587 w 964028"/>
              <a:gd name="connsiteY762" fmla="*/ 963545 h 1007097"/>
              <a:gd name="connsiteX763" fmla="*/ 421615 w 964028"/>
              <a:gd name="connsiteY763" fmla="*/ 963000 h 1007097"/>
              <a:gd name="connsiteX764" fmla="*/ 421615 w 964028"/>
              <a:gd name="connsiteY764" fmla="*/ 960944 h 1007097"/>
              <a:gd name="connsiteX765" fmla="*/ 422643 w 964028"/>
              <a:gd name="connsiteY765" fmla="*/ 960399 h 1007097"/>
              <a:gd name="connsiteX766" fmla="*/ 423188 w 964028"/>
              <a:gd name="connsiteY766" fmla="*/ 959915 h 1007097"/>
              <a:gd name="connsiteX767" fmla="*/ 424700 w 964028"/>
              <a:gd name="connsiteY767" fmla="*/ 959915 h 1007097"/>
              <a:gd name="connsiteX768" fmla="*/ 424700 w 964028"/>
              <a:gd name="connsiteY768" fmla="*/ 960399 h 1007097"/>
              <a:gd name="connsiteX769" fmla="*/ 425244 w 964028"/>
              <a:gd name="connsiteY769" fmla="*/ 960399 h 1007097"/>
              <a:gd name="connsiteX770" fmla="*/ 425728 w 964028"/>
              <a:gd name="connsiteY770" fmla="*/ 959915 h 1007097"/>
              <a:gd name="connsiteX771" fmla="*/ 426757 w 964028"/>
              <a:gd name="connsiteY771" fmla="*/ 958343 h 1007097"/>
              <a:gd name="connsiteX772" fmla="*/ 427785 w 964028"/>
              <a:gd name="connsiteY772" fmla="*/ 958887 h 1007097"/>
              <a:gd name="connsiteX773" fmla="*/ 427785 w 964028"/>
              <a:gd name="connsiteY773" fmla="*/ 958343 h 1007097"/>
              <a:gd name="connsiteX774" fmla="*/ 428329 w 964028"/>
              <a:gd name="connsiteY774" fmla="*/ 958343 h 1007097"/>
              <a:gd name="connsiteX775" fmla="*/ 428874 w 964028"/>
              <a:gd name="connsiteY775" fmla="*/ 957859 h 1007097"/>
              <a:gd name="connsiteX776" fmla="*/ 428874 w 964028"/>
              <a:gd name="connsiteY776" fmla="*/ 957314 h 1007097"/>
              <a:gd name="connsiteX777" fmla="*/ 429358 w 964028"/>
              <a:gd name="connsiteY777" fmla="*/ 957314 h 1007097"/>
              <a:gd name="connsiteX778" fmla="*/ 429358 w 964028"/>
              <a:gd name="connsiteY778" fmla="*/ 956830 h 1007097"/>
              <a:gd name="connsiteX779" fmla="*/ 430386 w 964028"/>
              <a:gd name="connsiteY779" fmla="*/ 956346 h 1007097"/>
              <a:gd name="connsiteX780" fmla="*/ 431414 w 964028"/>
              <a:gd name="connsiteY780" fmla="*/ 956346 h 1007097"/>
              <a:gd name="connsiteX781" fmla="*/ 432443 w 964028"/>
              <a:gd name="connsiteY781" fmla="*/ 954290 h 1007097"/>
              <a:gd name="connsiteX782" fmla="*/ 432443 w 964028"/>
              <a:gd name="connsiteY782" fmla="*/ 953745 h 1007097"/>
              <a:gd name="connsiteX783" fmla="*/ 431414 w 964028"/>
              <a:gd name="connsiteY783" fmla="*/ 953261 h 1007097"/>
              <a:gd name="connsiteX784" fmla="*/ 430930 w 964028"/>
              <a:gd name="connsiteY784" fmla="*/ 952717 h 1007097"/>
              <a:gd name="connsiteX785" fmla="*/ 429358 w 964028"/>
              <a:gd name="connsiteY785" fmla="*/ 948603 h 1007097"/>
              <a:gd name="connsiteX786" fmla="*/ 428874 w 964028"/>
              <a:gd name="connsiteY786" fmla="*/ 944490 h 1007097"/>
              <a:gd name="connsiteX787" fmla="*/ 417078 w 964028"/>
              <a:gd name="connsiteY787" fmla="*/ 948603 h 1007097"/>
              <a:gd name="connsiteX788" fmla="*/ 405767 w 964028"/>
              <a:gd name="connsiteY788" fmla="*/ 950660 h 1007097"/>
              <a:gd name="connsiteX789" fmla="*/ 409396 w 964028"/>
              <a:gd name="connsiteY789" fmla="*/ 944007 h 1007097"/>
              <a:gd name="connsiteX790" fmla="*/ 406856 w 964028"/>
              <a:gd name="connsiteY790" fmla="*/ 938865 h 1007097"/>
              <a:gd name="connsiteX791" fmla="*/ 409940 w 964028"/>
              <a:gd name="connsiteY791" fmla="*/ 934267 h 1007097"/>
              <a:gd name="connsiteX792" fmla="*/ 395060 w 964028"/>
              <a:gd name="connsiteY792" fmla="*/ 929670 h 1007097"/>
              <a:gd name="connsiteX793" fmla="*/ 404799 w 964028"/>
              <a:gd name="connsiteY793" fmla="*/ 920415 h 1007097"/>
              <a:gd name="connsiteX794" fmla="*/ 410424 w 964028"/>
              <a:gd name="connsiteY794" fmla="*/ 916302 h 1007097"/>
              <a:gd name="connsiteX795" fmla="*/ 417623 w 964028"/>
              <a:gd name="connsiteY795" fmla="*/ 914790 h 1007097"/>
              <a:gd name="connsiteX796" fmla="*/ 423248 w 964028"/>
              <a:gd name="connsiteY796" fmla="*/ 919931 h 1007097"/>
              <a:gd name="connsiteX797" fmla="*/ 443270 w 964028"/>
              <a:gd name="connsiteY797" fmla="*/ 912733 h 1007097"/>
              <a:gd name="connsiteX798" fmla="*/ 442726 w 964028"/>
              <a:gd name="connsiteY798" fmla="*/ 911705 h 1007097"/>
              <a:gd name="connsiteX799" fmla="*/ 443754 w 964028"/>
              <a:gd name="connsiteY799" fmla="*/ 911221 h 1007097"/>
              <a:gd name="connsiteX800" fmla="*/ 444238 w 964028"/>
              <a:gd name="connsiteY800" fmla="*/ 911705 h 1007097"/>
              <a:gd name="connsiteX801" fmla="*/ 445267 w 964028"/>
              <a:gd name="connsiteY801" fmla="*/ 911221 h 1007097"/>
              <a:gd name="connsiteX802" fmla="*/ 445267 w 964028"/>
              <a:gd name="connsiteY802" fmla="*/ 910676 h 1007097"/>
              <a:gd name="connsiteX803" fmla="*/ 446295 w 964028"/>
              <a:gd name="connsiteY803" fmla="*/ 910192 h 1007097"/>
              <a:gd name="connsiteX804" fmla="*/ 446839 w 964028"/>
              <a:gd name="connsiteY804" fmla="*/ 910676 h 1007097"/>
              <a:gd name="connsiteX805" fmla="*/ 449380 w 964028"/>
              <a:gd name="connsiteY805" fmla="*/ 909164 h 1007097"/>
              <a:gd name="connsiteX806" fmla="*/ 473999 w 964028"/>
              <a:gd name="connsiteY806" fmla="*/ 896824 h 1007097"/>
              <a:gd name="connsiteX807" fmla="*/ 481682 w 964028"/>
              <a:gd name="connsiteY807" fmla="*/ 893195 h 1007097"/>
              <a:gd name="connsiteX808" fmla="*/ 481137 w 964028"/>
              <a:gd name="connsiteY808" fmla="*/ 892711 h 1007097"/>
              <a:gd name="connsiteX809" fmla="*/ 481137 w 964028"/>
              <a:gd name="connsiteY809" fmla="*/ 891683 h 1007097"/>
              <a:gd name="connsiteX810" fmla="*/ 485251 w 964028"/>
              <a:gd name="connsiteY810" fmla="*/ 890170 h 1007097"/>
              <a:gd name="connsiteX811" fmla="*/ 486279 w 964028"/>
              <a:gd name="connsiteY811" fmla="*/ 891199 h 1007097"/>
              <a:gd name="connsiteX812" fmla="*/ 488336 w 964028"/>
              <a:gd name="connsiteY812" fmla="*/ 890654 h 1007097"/>
              <a:gd name="connsiteX813" fmla="*/ 490392 w 964028"/>
              <a:gd name="connsiteY813" fmla="*/ 893195 h 1007097"/>
              <a:gd name="connsiteX814" fmla="*/ 492449 w 964028"/>
              <a:gd name="connsiteY814" fmla="*/ 894223 h 1007097"/>
              <a:gd name="connsiteX815" fmla="*/ 493961 w 964028"/>
              <a:gd name="connsiteY815" fmla="*/ 893195 h 1007097"/>
              <a:gd name="connsiteX816" fmla="*/ 493477 w 964028"/>
              <a:gd name="connsiteY816" fmla="*/ 891683 h 1007097"/>
              <a:gd name="connsiteX817" fmla="*/ 508358 w 964028"/>
              <a:gd name="connsiteY817" fmla="*/ 888598 h 1007097"/>
              <a:gd name="connsiteX818" fmla="*/ 518097 w 964028"/>
              <a:gd name="connsiteY818" fmla="*/ 892227 h 1007097"/>
              <a:gd name="connsiteX819" fmla="*/ 518641 w 964028"/>
              <a:gd name="connsiteY819" fmla="*/ 890654 h 1007097"/>
              <a:gd name="connsiteX820" fmla="*/ 518641 w 964028"/>
              <a:gd name="connsiteY820" fmla="*/ 889142 h 1007097"/>
              <a:gd name="connsiteX821" fmla="*/ 517613 w 964028"/>
              <a:gd name="connsiteY821" fmla="*/ 888598 h 1007097"/>
              <a:gd name="connsiteX822" fmla="*/ 517129 w 964028"/>
              <a:gd name="connsiteY822" fmla="*/ 887085 h 1007097"/>
              <a:gd name="connsiteX823" fmla="*/ 516645 w 964028"/>
              <a:gd name="connsiteY823" fmla="*/ 887085 h 1007097"/>
              <a:gd name="connsiteX824" fmla="*/ 516100 w 964028"/>
              <a:gd name="connsiteY824" fmla="*/ 886057 h 1007097"/>
              <a:gd name="connsiteX825" fmla="*/ 516100 w 964028"/>
              <a:gd name="connsiteY825" fmla="*/ 882972 h 1007097"/>
              <a:gd name="connsiteX826" fmla="*/ 517613 w 964028"/>
              <a:gd name="connsiteY826" fmla="*/ 879887 h 1007097"/>
              <a:gd name="connsiteX827" fmla="*/ 530981 w 964028"/>
              <a:gd name="connsiteY827" fmla="*/ 878859 h 1007097"/>
              <a:gd name="connsiteX828" fmla="*/ 546890 w 964028"/>
              <a:gd name="connsiteY828" fmla="*/ 876318 h 1007097"/>
              <a:gd name="connsiteX829" fmla="*/ 547918 w 964028"/>
              <a:gd name="connsiteY829" fmla="*/ 875774 h 1007097"/>
              <a:gd name="connsiteX830" fmla="*/ 561770 w 964028"/>
              <a:gd name="connsiteY830" fmla="*/ 858353 h 1007097"/>
              <a:gd name="connsiteX831" fmla="*/ 561770 w 964028"/>
              <a:gd name="connsiteY831" fmla="*/ 857324 h 1007097"/>
              <a:gd name="connsiteX832" fmla="*/ 562799 w 964028"/>
              <a:gd name="connsiteY832" fmla="*/ 856296 h 1007097"/>
              <a:gd name="connsiteX833" fmla="*/ 563282 w 964028"/>
              <a:gd name="connsiteY833" fmla="*/ 856296 h 1007097"/>
              <a:gd name="connsiteX834" fmla="*/ 568424 w 964028"/>
              <a:gd name="connsiteY834" fmla="*/ 850670 h 1007097"/>
              <a:gd name="connsiteX835" fmla="*/ 558685 w 964028"/>
              <a:gd name="connsiteY835" fmla="*/ 838875 h 1007097"/>
              <a:gd name="connsiteX836" fmla="*/ 557173 w 964028"/>
              <a:gd name="connsiteY836" fmla="*/ 832705 h 1007097"/>
              <a:gd name="connsiteX837" fmla="*/ 559714 w 964028"/>
              <a:gd name="connsiteY837" fmla="*/ 828108 h 1007097"/>
              <a:gd name="connsiteX838" fmla="*/ 560742 w 964028"/>
              <a:gd name="connsiteY838" fmla="*/ 828108 h 1007097"/>
              <a:gd name="connsiteX839" fmla="*/ 562254 w 964028"/>
              <a:gd name="connsiteY839" fmla="*/ 826051 h 1007097"/>
              <a:gd name="connsiteX840" fmla="*/ 560742 w 964028"/>
              <a:gd name="connsiteY840" fmla="*/ 825507 h 1007097"/>
              <a:gd name="connsiteX841" fmla="*/ 562799 w 964028"/>
              <a:gd name="connsiteY841" fmla="*/ 822421 h 1007097"/>
              <a:gd name="connsiteX842" fmla="*/ 565339 w 964028"/>
              <a:gd name="connsiteY842" fmla="*/ 818853 h 1007097"/>
              <a:gd name="connsiteX843" fmla="*/ 571509 w 964028"/>
              <a:gd name="connsiteY843" fmla="*/ 823450 h 1007097"/>
              <a:gd name="connsiteX844" fmla="*/ 589475 w 964028"/>
              <a:gd name="connsiteY844" fmla="*/ 818308 h 1007097"/>
              <a:gd name="connsiteX845" fmla="*/ 597701 w 964028"/>
              <a:gd name="connsiteY845" fmla="*/ 814195 h 1007097"/>
              <a:gd name="connsiteX846" fmla="*/ 601815 w 964028"/>
              <a:gd name="connsiteY846" fmla="*/ 815707 h 1007097"/>
              <a:gd name="connsiteX847" fmla="*/ 603327 w 964028"/>
              <a:gd name="connsiteY847" fmla="*/ 811594 h 1007097"/>
              <a:gd name="connsiteX848" fmla="*/ 606412 w 964028"/>
              <a:gd name="connsiteY848" fmla="*/ 809537 h 1007097"/>
              <a:gd name="connsiteX849" fmla="*/ 607924 w 964028"/>
              <a:gd name="connsiteY849" fmla="*/ 809537 h 1007097"/>
              <a:gd name="connsiteX850" fmla="*/ 608408 w 964028"/>
              <a:gd name="connsiteY850" fmla="*/ 811049 h 1007097"/>
              <a:gd name="connsiteX851" fmla="*/ 608892 w 964028"/>
              <a:gd name="connsiteY851" fmla="*/ 811049 h 1007097"/>
              <a:gd name="connsiteX852" fmla="*/ 610465 w 964028"/>
              <a:gd name="connsiteY852" fmla="*/ 809537 h 1007097"/>
              <a:gd name="connsiteX853" fmla="*/ 611977 w 964028"/>
              <a:gd name="connsiteY853" fmla="*/ 805424 h 1007097"/>
              <a:gd name="connsiteX854" fmla="*/ 617119 w 964028"/>
              <a:gd name="connsiteY854" fmla="*/ 801311 h 1007097"/>
              <a:gd name="connsiteX855" fmla="*/ 620204 w 964028"/>
              <a:gd name="connsiteY855" fmla="*/ 802823 h 1007097"/>
              <a:gd name="connsiteX856" fmla="*/ 623289 w 964028"/>
              <a:gd name="connsiteY856" fmla="*/ 801795 h 1007097"/>
              <a:gd name="connsiteX857" fmla="*/ 624317 w 964028"/>
              <a:gd name="connsiteY857" fmla="*/ 800282 h 1007097"/>
              <a:gd name="connsiteX858" fmla="*/ 631515 w 964028"/>
              <a:gd name="connsiteY858" fmla="*/ 794657 h 1007097"/>
              <a:gd name="connsiteX859" fmla="*/ 640770 w 964028"/>
              <a:gd name="connsiteY859" fmla="*/ 789031 h 1007097"/>
              <a:gd name="connsiteX860" fmla="*/ 657707 w 964028"/>
              <a:gd name="connsiteY860" fmla="*/ 781349 h 1007097"/>
              <a:gd name="connsiteX861" fmla="*/ 659764 w 964028"/>
              <a:gd name="connsiteY861" fmla="*/ 783889 h 1007097"/>
              <a:gd name="connsiteX862" fmla="*/ 661276 w 964028"/>
              <a:gd name="connsiteY862" fmla="*/ 787458 h 1007097"/>
              <a:gd name="connsiteX863" fmla="*/ 660732 w 964028"/>
              <a:gd name="connsiteY863" fmla="*/ 788487 h 1007097"/>
              <a:gd name="connsiteX864" fmla="*/ 661760 w 964028"/>
              <a:gd name="connsiteY864" fmla="*/ 788487 h 1007097"/>
              <a:gd name="connsiteX865" fmla="*/ 662244 w 964028"/>
              <a:gd name="connsiteY865" fmla="*/ 791572 h 1007097"/>
              <a:gd name="connsiteX866" fmla="*/ 663817 w 964028"/>
              <a:gd name="connsiteY866" fmla="*/ 789515 h 1007097"/>
              <a:gd name="connsiteX867" fmla="*/ 685896 w 964028"/>
              <a:gd name="connsiteY867" fmla="*/ 799798 h 1007097"/>
              <a:gd name="connsiteX868" fmla="*/ 686924 w 964028"/>
              <a:gd name="connsiteY868" fmla="*/ 799314 h 1007097"/>
              <a:gd name="connsiteX869" fmla="*/ 687469 w 964028"/>
              <a:gd name="connsiteY869" fmla="*/ 798286 h 1007097"/>
              <a:gd name="connsiteX870" fmla="*/ 692610 w 964028"/>
              <a:gd name="connsiteY870" fmla="*/ 798286 h 1007097"/>
              <a:gd name="connsiteX871" fmla="*/ 697207 w 964028"/>
              <a:gd name="connsiteY871" fmla="*/ 802883 h 1007097"/>
              <a:gd name="connsiteX872" fmla="*/ 698720 w 964028"/>
              <a:gd name="connsiteY872" fmla="*/ 803367 h 1007097"/>
              <a:gd name="connsiteX873" fmla="*/ 706946 w 964028"/>
              <a:gd name="connsiteY873" fmla="*/ 774151 h 1007097"/>
              <a:gd name="connsiteX874" fmla="*/ 709487 w 964028"/>
              <a:gd name="connsiteY874" fmla="*/ 779776 h 1007097"/>
              <a:gd name="connsiteX875" fmla="*/ 710515 w 964028"/>
              <a:gd name="connsiteY875" fmla="*/ 783345 h 1007097"/>
              <a:gd name="connsiteX876" fmla="*/ 713600 w 964028"/>
              <a:gd name="connsiteY876" fmla="*/ 792600 h 1007097"/>
              <a:gd name="connsiteX877" fmla="*/ 718197 w 964028"/>
              <a:gd name="connsiteY877" fmla="*/ 806997 h 1007097"/>
              <a:gd name="connsiteX878" fmla="*/ 729993 w 964028"/>
              <a:gd name="connsiteY878" fmla="*/ 803912 h 1007097"/>
              <a:gd name="connsiteX879" fmla="*/ 731021 w 964028"/>
              <a:gd name="connsiteY879" fmla="*/ 803912 h 1007097"/>
              <a:gd name="connsiteX880" fmla="*/ 736163 w 964028"/>
              <a:gd name="connsiteY880" fmla="*/ 801855 h 1007097"/>
              <a:gd name="connsiteX881" fmla="*/ 741788 w 964028"/>
              <a:gd name="connsiteY881" fmla="*/ 801371 h 1007097"/>
              <a:gd name="connsiteX882" fmla="*/ 756185 w 964028"/>
              <a:gd name="connsiteY882" fmla="*/ 795201 h 1007097"/>
              <a:gd name="connsiteX883" fmla="*/ 753100 w 964028"/>
              <a:gd name="connsiteY883" fmla="*/ 788547 h 1007097"/>
              <a:gd name="connsiteX884" fmla="*/ 756669 w 964028"/>
              <a:gd name="connsiteY884" fmla="*/ 782922 h 1007097"/>
              <a:gd name="connsiteX885" fmla="*/ 763867 w 964028"/>
              <a:gd name="connsiteY885" fmla="*/ 771126 h 1007097"/>
              <a:gd name="connsiteX886" fmla="*/ 764412 w 964028"/>
              <a:gd name="connsiteY886" fmla="*/ 770098 h 1007097"/>
              <a:gd name="connsiteX887" fmla="*/ 762355 w 964028"/>
              <a:gd name="connsiteY887" fmla="*/ 769614 h 1007097"/>
              <a:gd name="connsiteX888" fmla="*/ 757213 w 964028"/>
              <a:gd name="connsiteY888" fmla="*/ 750620 h 1007097"/>
              <a:gd name="connsiteX889" fmla="*/ 762355 w 964028"/>
              <a:gd name="connsiteY889" fmla="*/ 733199 h 1007097"/>
              <a:gd name="connsiteX890" fmla="*/ 762355 w 964028"/>
              <a:gd name="connsiteY890" fmla="*/ 729630 h 1007097"/>
              <a:gd name="connsiteX891" fmla="*/ 759270 w 964028"/>
              <a:gd name="connsiteY891" fmla="*/ 727573 h 1007097"/>
              <a:gd name="connsiteX892" fmla="*/ 765440 w 964028"/>
              <a:gd name="connsiteY892" fmla="*/ 712209 h 1007097"/>
              <a:gd name="connsiteX893" fmla="*/ 755157 w 964028"/>
              <a:gd name="connsiteY893" fmla="*/ 698356 h 1007097"/>
              <a:gd name="connsiteX894" fmla="*/ 753644 w 964028"/>
              <a:gd name="connsiteY894" fmla="*/ 698356 h 1007097"/>
              <a:gd name="connsiteX895" fmla="*/ 754673 w 964028"/>
              <a:gd name="connsiteY895" fmla="*/ 694243 h 1007097"/>
              <a:gd name="connsiteX896" fmla="*/ 752072 w 964028"/>
              <a:gd name="connsiteY896" fmla="*/ 690130 h 1007097"/>
              <a:gd name="connsiteX897" fmla="*/ 749531 w 964028"/>
              <a:gd name="connsiteY897" fmla="*/ 688618 h 1007097"/>
              <a:gd name="connsiteX898" fmla="*/ 750560 w 964028"/>
              <a:gd name="connsiteY898" fmla="*/ 685049 h 1007097"/>
              <a:gd name="connsiteX899" fmla="*/ 750560 w 964028"/>
              <a:gd name="connsiteY899" fmla="*/ 684504 h 1007097"/>
              <a:gd name="connsiteX900" fmla="*/ 747475 w 964028"/>
              <a:gd name="connsiteY900" fmla="*/ 671136 h 1007097"/>
              <a:gd name="connsiteX901" fmla="*/ 783889 w 964028"/>
              <a:gd name="connsiteY901" fmla="*/ 690130 h 1007097"/>
              <a:gd name="connsiteX902" fmla="*/ 786430 w 964028"/>
              <a:gd name="connsiteY902" fmla="*/ 690130 h 1007097"/>
              <a:gd name="connsiteX903" fmla="*/ 790060 w 964028"/>
              <a:gd name="connsiteY903" fmla="*/ 689646 h 1007097"/>
              <a:gd name="connsiteX904" fmla="*/ 801371 w 964028"/>
              <a:gd name="connsiteY904" fmla="*/ 686077 h 1007097"/>
              <a:gd name="connsiteX905" fmla="*/ 818308 w 964028"/>
              <a:gd name="connsiteY905" fmla="*/ 680935 h 1007097"/>
              <a:gd name="connsiteX906" fmla="*/ 817280 w 964028"/>
              <a:gd name="connsiteY906" fmla="*/ 674766 h 1007097"/>
              <a:gd name="connsiteX907" fmla="*/ 818308 w 964028"/>
              <a:gd name="connsiteY907" fmla="*/ 674282 h 1007097"/>
              <a:gd name="connsiteX908" fmla="*/ 822906 w 964028"/>
              <a:gd name="connsiteY908" fmla="*/ 677851 h 1007097"/>
              <a:gd name="connsiteX909" fmla="*/ 827019 w 964028"/>
              <a:gd name="connsiteY909" fmla="*/ 678334 h 1007097"/>
              <a:gd name="connsiteX910" fmla="*/ 828047 w 964028"/>
              <a:gd name="connsiteY910" fmla="*/ 677306 h 1007097"/>
              <a:gd name="connsiteX911" fmla="*/ 830588 w 964028"/>
              <a:gd name="connsiteY911" fmla="*/ 676822 h 1007097"/>
              <a:gd name="connsiteX912" fmla="*/ 831072 w 964028"/>
              <a:gd name="connsiteY912" fmla="*/ 677851 h 1007097"/>
              <a:gd name="connsiteX913" fmla="*/ 831616 w 964028"/>
              <a:gd name="connsiteY913" fmla="*/ 677851 h 1007097"/>
              <a:gd name="connsiteX914" fmla="*/ 831072 w 964028"/>
              <a:gd name="connsiteY914" fmla="*/ 679363 h 1007097"/>
              <a:gd name="connsiteX915" fmla="*/ 834641 w 964028"/>
              <a:gd name="connsiteY915" fmla="*/ 679363 h 1007097"/>
              <a:gd name="connsiteX916" fmla="*/ 836213 w 964028"/>
              <a:gd name="connsiteY916" fmla="*/ 680875 h 1007097"/>
              <a:gd name="connsiteX917" fmla="*/ 839298 w 964028"/>
              <a:gd name="connsiteY917" fmla="*/ 686017 h 1007097"/>
              <a:gd name="connsiteX918" fmla="*/ 850610 w 964028"/>
              <a:gd name="connsiteY918" fmla="*/ 674221 h 1007097"/>
              <a:gd name="connsiteX919" fmla="*/ 873173 w 964028"/>
              <a:gd name="connsiteY919" fmla="*/ 678334 h 1007097"/>
              <a:gd name="connsiteX920" fmla="*/ 879343 w 964028"/>
              <a:gd name="connsiteY920" fmla="*/ 673737 h 1007097"/>
              <a:gd name="connsiteX921" fmla="*/ 904506 w 964028"/>
              <a:gd name="connsiteY921" fmla="*/ 672709 h 1007097"/>
              <a:gd name="connsiteX922" fmla="*/ 929670 w 964028"/>
              <a:gd name="connsiteY922" fmla="*/ 671197 h 1007097"/>
              <a:gd name="connsiteX923" fmla="*/ 932211 w 964028"/>
              <a:gd name="connsiteY923" fmla="*/ 659401 h 1007097"/>
              <a:gd name="connsiteX924" fmla="*/ 942494 w 964028"/>
              <a:gd name="connsiteY924" fmla="*/ 619357 h 1007097"/>
              <a:gd name="connsiteX925" fmla="*/ 947636 w 964028"/>
              <a:gd name="connsiteY925" fmla="*/ 597278 h 1007097"/>
              <a:gd name="connsiteX926" fmla="*/ 953806 w 964028"/>
              <a:gd name="connsiteY926" fmla="*/ 576227 h 1007097"/>
              <a:gd name="connsiteX927" fmla="*/ 952777 w 964028"/>
              <a:gd name="connsiteY927" fmla="*/ 547978 h 1007097"/>
              <a:gd name="connsiteX928" fmla="*/ 951749 w 964028"/>
              <a:gd name="connsiteY928" fmla="*/ 531041 h 100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Lst>
            <a:rect l="l" t="t" r="r" b="b"/>
            <a:pathLst>
              <a:path w="964028" h="1007097">
                <a:moveTo>
                  <a:pt x="951749" y="531465"/>
                </a:moveTo>
                <a:lnTo>
                  <a:pt x="953261" y="492449"/>
                </a:lnTo>
                <a:lnTo>
                  <a:pt x="964029" y="482165"/>
                </a:lnTo>
                <a:lnTo>
                  <a:pt x="949148" y="487791"/>
                </a:lnTo>
                <a:lnTo>
                  <a:pt x="926041" y="497046"/>
                </a:lnTo>
                <a:lnTo>
                  <a:pt x="920899" y="503700"/>
                </a:lnTo>
                <a:lnTo>
                  <a:pt x="924468" y="506241"/>
                </a:lnTo>
                <a:lnTo>
                  <a:pt x="919871" y="517552"/>
                </a:lnTo>
                <a:lnTo>
                  <a:pt x="915274" y="522149"/>
                </a:lnTo>
                <a:lnTo>
                  <a:pt x="913217" y="523661"/>
                </a:lnTo>
                <a:lnTo>
                  <a:pt x="909104" y="519548"/>
                </a:lnTo>
                <a:lnTo>
                  <a:pt x="891622" y="514951"/>
                </a:lnTo>
                <a:lnTo>
                  <a:pt x="880310" y="514407"/>
                </a:lnTo>
                <a:lnTo>
                  <a:pt x="881339" y="507753"/>
                </a:lnTo>
                <a:lnTo>
                  <a:pt x="880310" y="505696"/>
                </a:lnTo>
                <a:lnTo>
                  <a:pt x="877226" y="508237"/>
                </a:lnTo>
                <a:lnTo>
                  <a:pt x="874685" y="512834"/>
                </a:lnTo>
                <a:lnTo>
                  <a:pt x="871116" y="513862"/>
                </a:lnTo>
                <a:lnTo>
                  <a:pt x="868031" y="509265"/>
                </a:lnTo>
                <a:lnTo>
                  <a:pt x="866519" y="507208"/>
                </a:lnTo>
                <a:lnTo>
                  <a:pt x="862405" y="508721"/>
                </a:lnTo>
                <a:lnTo>
                  <a:pt x="861922" y="509749"/>
                </a:lnTo>
                <a:lnTo>
                  <a:pt x="860409" y="509749"/>
                </a:lnTo>
                <a:lnTo>
                  <a:pt x="857869" y="511806"/>
                </a:lnTo>
                <a:lnTo>
                  <a:pt x="856840" y="510777"/>
                </a:lnTo>
                <a:lnTo>
                  <a:pt x="854300" y="507208"/>
                </a:lnTo>
                <a:lnTo>
                  <a:pt x="851215" y="506724"/>
                </a:lnTo>
                <a:lnTo>
                  <a:pt x="848130" y="505696"/>
                </a:lnTo>
                <a:lnTo>
                  <a:pt x="847102" y="505151"/>
                </a:lnTo>
                <a:lnTo>
                  <a:pt x="845589" y="505151"/>
                </a:lnTo>
                <a:lnTo>
                  <a:pt x="793749" y="472305"/>
                </a:lnTo>
                <a:lnTo>
                  <a:pt x="788124" y="476419"/>
                </a:lnTo>
                <a:lnTo>
                  <a:pt x="788608" y="479504"/>
                </a:lnTo>
                <a:lnTo>
                  <a:pt x="792177" y="483617"/>
                </a:lnTo>
                <a:lnTo>
                  <a:pt x="796774" y="488759"/>
                </a:lnTo>
                <a:lnTo>
                  <a:pt x="793205" y="491299"/>
                </a:lnTo>
                <a:lnTo>
                  <a:pt x="796290" y="500555"/>
                </a:lnTo>
                <a:lnTo>
                  <a:pt x="797318" y="504123"/>
                </a:lnTo>
                <a:lnTo>
                  <a:pt x="799859" y="508721"/>
                </a:lnTo>
                <a:lnTo>
                  <a:pt x="798347" y="509749"/>
                </a:lnTo>
                <a:lnTo>
                  <a:pt x="792721" y="514346"/>
                </a:lnTo>
                <a:lnTo>
                  <a:pt x="791209" y="514346"/>
                </a:lnTo>
                <a:lnTo>
                  <a:pt x="788124" y="512834"/>
                </a:lnTo>
                <a:lnTo>
                  <a:pt x="788124" y="511806"/>
                </a:lnTo>
                <a:lnTo>
                  <a:pt x="786551" y="510293"/>
                </a:lnTo>
                <a:lnTo>
                  <a:pt x="787579" y="508721"/>
                </a:lnTo>
                <a:lnTo>
                  <a:pt x="788608" y="506664"/>
                </a:lnTo>
                <a:lnTo>
                  <a:pt x="787095" y="504607"/>
                </a:lnTo>
                <a:lnTo>
                  <a:pt x="789152" y="499465"/>
                </a:lnTo>
                <a:lnTo>
                  <a:pt x="786067" y="492812"/>
                </a:lnTo>
                <a:lnTo>
                  <a:pt x="782498" y="495352"/>
                </a:lnTo>
                <a:lnTo>
                  <a:pt x="782498" y="496864"/>
                </a:lnTo>
                <a:lnTo>
                  <a:pt x="784011" y="499949"/>
                </a:lnTo>
                <a:lnTo>
                  <a:pt x="782982" y="504063"/>
                </a:lnTo>
                <a:lnTo>
                  <a:pt x="781954" y="504607"/>
                </a:lnTo>
                <a:lnTo>
                  <a:pt x="779413" y="510233"/>
                </a:lnTo>
                <a:lnTo>
                  <a:pt x="776328" y="515374"/>
                </a:lnTo>
                <a:lnTo>
                  <a:pt x="775300" y="518459"/>
                </a:lnTo>
                <a:lnTo>
                  <a:pt x="771731" y="524085"/>
                </a:lnTo>
                <a:lnTo>
                  <a:pt x="772759" y="525113"/>
                </a:lnTo>
                <a:lnTo>
                  <a:pt x="774816" y="532795"/>
                </a:lnTo>
                <a:lnTo>
                  <a:pt x="776873" y="538421"/>
                </a:lnTo>
                <a:lnTo>
                  <a:pt x="780986" y="541990"/>
                </a:lnTo>
                <a:lnTo>
                  <a:pt x="782014" y="543018"/>
                </a:lnTo>
                <a:lnTo>
                  <a:pt x="784615" y="547132"/>
                </a:lnTo>
                <a:lnTo>
                  <a:pt x="786672" y="553302"/>
                </a:lnTo>
                <a:lnTo>
                  <a:pt x="786672" y="555842"/>
                </a:lnTo>
                <a:lnTo>
                  <a:pt x="785644" y="557354"/>
                </a:lnTo>
                <a:lnTo>
                  <a:pt x="784615" y="558927"/>
                </a:lnTo>
                <a:lnTo>
                  <a:pt x="784071" y="559411"/>
                </a:lnTo>
                <a:lnTo>
                  <a:pt x="785099" y="560439"/>
                </a:lnTo>
                <a:lnTo>
                  <a:pt x="785583" y="560439"/>
                </a:lnTo>
                <a:lnTo>
                  <a:pt x="785583" y="561952"/>
                </a:lnTo>
                <a:lnTo>
                  <a:pt x="784071" y="561952"/>
                </a:lnTo>
                <a:lnTo>
                  <a:pt x="782559" y="562980"/>
                </a:lnTo>
                <a:lnTo>
                  <a:pt x="782014" y="565521"/>
                </a:lnTo>
                <a:lnTo>
                  <a:pt x="782014" y="566549"/>
                </a:lnTo>
                <a:lnTo>
                  <a:pt x="781530" y="567094"/>
                </a:lnTo>
                <a:lnTo>
                  <a:pt x="783587" y="570178"/>
                </a:lnTo>
                <a:lnTo>
                  <a:pt x="784615" y="573263"/>
                </a:lnTo>
                <a:lnTo>
                  <a:pt x="776933" y="573263"/>
                </a:lnTo>
                <a:lnTo>
                  <a:pt x="771791" y="572719"/>
                </a:lnTo>
                <a:lnTo>
                  <a:pt x="770279" y="570178"/>
                </a:lnTo>
                <a:lnTo>
                  <a:pt x="763081" y="561952"/>
                </a:lnTo>
                <a:lnTo>
                  <a:pt x="759996" y="562980"/>
                </a:lnTo>
                <a:lnTo>
                  <a:pt x="758968" y="563524"/>
                </a:lnTo>
                <a:lnTo>
                  <a:pt x="754370" y="561952"/>
                </a:lnTo>
                <a:lnTo>
                  <a:pt x="753886" y="561952"/>
                </a:lnTo>
                <a:lnTo>
                  <a:pt x="752314" y="560923"/>
                </a:lnTo>
                <a:lnTo>
                  <a:pt x="749229" y="559895"/>
                </a:lnTo>
                <a:lnTo>
                  <a:pt x="747172" y="557838"/>
                </a:lnTo>
                <a:lnTo>
                  <a:pt x="746144" y="559351"/>
                </a:lnTo>
                <a:lnTo>
                  <a:pt x="745116" y="559351"/>
                </a:lnTo>
                <a:lnTo>
                  <a:pt x="745116" y="558867"/>
                </a:lnTo>
                <a:lnTo>
                  <a:pt x="739974" y="553241"/>
                </a:lnTo>
                <a:lnTo>
                  <a:pt x="743543" y="550701"/>
                </a:lnTo>
                <a:lnTo>
                  <a:pt x="746628" y="549128"/>
                </a:lnTo>
                <a:lnTo>
                  <a:pt x="753282" y="545015"/>
                </a:lnTo>
                <a:lnTo>
                  <a:pt x="734288" y="533219"/>
                </a:lnTo>
                <a:lnTo>
                  <a:pt x="732775" y="534731"/>
                </a:lnTo>
                <a:lnTo>
                  <a:pt x="726605" y="542414"/>
                </a:lnTo>
                <a:lnTo>
                  <a:pt x="726122" y="540357"/>
                </a:lnTo>
                <a:lnTo>
                  <a:pt x="725093" y="538300"/>
                </a:lnTo>
                <a:lnTo>
                  <a:pt x="725093" y="537816"/>
                </a:lnTo>
                <a:lnTo>
                  <a:pt x="717411" y="530134"/>
                </a:lnTo>
                <a:lnTo>
                  <a:pt x="717895" y="528622"/>
                </a:lnTo>
                <a:lnTo>
                  <a:pt x="717895" y="528077"/>
                </a:lnTo>
                <a:lnTo>
                  <a:pt x="718923" y="523480"/>
                </a:lnTo>
                <a:lnTo>
                  <a:pt x="721464" y="515254"/>
                </a:lnTo>
                <a:lnTo>
                  <a:pt x="721464" y="508055"/>
                </a:lnTo>
                <a:lnTo>
                  <a:pt x="720980" y="507571"/>
                </a:lnTo>
                <a:lnTo>
                  <a:pt x="714326" y="485009"/>
                </a:lnTo>
                <a:lnTo>
                  <a:pt x="715838" y="474725"/>
                </a:lnTo>
                <a:lnTo>
                  <a:pt x="718923" y="475753"/>
                </a:lnTo>
                <a:lnTo>
                  <a:pt x="720496" y="473697"/>
                </a:lnTo>
                <a:lnTo>
                  <a:pt x="722553" y="473697"/>
                </a:lnTo>
                <a:lnTo>
                  <a:pt x="723581" y="473152"/>
                </a:lnTo>
                <a:lnTo>
                  <a:pt x="724125" y="471096"/>
                </a:lnTo>
                <a:lnTo>
                  <a:pt x="724609" y="470067"/>
                </a:lnTo>
                <a:lnTo>
                  <a:pt x="725638" y="472124"/>
                </a:lnTo>
                <a:lnTo>
                  <a:pt x="726666" y="473152"/>
                </a:lnTo>
                <a:lnTo>
                  <a:pt x="723097" y="477266"/>
                </a:lnTo>
                <a:lnTo>
                  <a:pt x="725154" y="478778"/>
                </a:lnTo>
                <a:lnTo>
                  <a:pt x="727210" y="479262"/>
                </a:lnTo>
                <a:lnTo>
                  <a:pt x="728239" y="480290"/>
                </a:lnTo>
                <a:lnTo>
                  <a:pt x="728723" y="480290"/>
                </a:lnTo>
                <a:lnTo>
                  <a:pt x="729751" y="481863"/>
                </a:lnTo>
                <a:lnTo>
                  <a:pt x="729207" y="482347"/>
                </a:lnTo>
                <a:lnTo>
                  <a:pt x="729207" y="482831"/>
                </a:lnTo>
                <a:lnTo>
                  <a:pt x="729751" y="483375"/>
                </a:lnTo>
                <a:lnTo>
                  <a:pt x="729207" y="484403"/>
                </a:lnTo>
                <a:lnTo>
                  <a:pt x="729751" y="485432"/>
                </a:lnTo>
                <a:lnTo>
                  <a:pt x="730779" y="484887"/>
                </a:lnTo>
                <a:lnTo>
                  <a:pt x="733380" y="488457"/>
                </a:lnTo>
                <a:lnTo>
                  <a:pt x="743119" y="491541"/>
                </a:lnTo>
                <a:lnTo>
                  <a:pt x="741546" y="485916"/>
                </a:lnTo>
                <a:lnTo>
                  <a:pt x="741546" y="485432"/>
                </a:lnTo>
                <a:lnTo>
                  <a:pt x="744631" y="483859"/>
                </a:lnTo>
                <a:lnTo>
                  <a:pt x="745116" y="481802"/>
                </a:lnTo>
                <a:lnTo>
                  <a:pt x="739490" y="473092"/>
                </a:lnTo>
                <a:lnTo>
                  <a:pt x="739006" y="472608"/>
                </a:lnTo>
                <a:lnTo>
                  <a:pt x="739490" y="472608"/>
                </a:lnTo>
                <a:lnTo>
                  <a:pt x="740034" y="472064"/>
                </a:lnTo>
                <a:lnTo>
                  <a:pt x="739006" y="472064"/>
                </a:lnTo>
                <a:lnTo>
                  <a:pt x="738522" y="471035"/>
                </a:lnTo>
                <a:lnTo>
                  <a:pt x="738522" y="470551"/>
                </a:lnTo>
                <a:lnTo>
                  <a:pt x="737978" y="470551"/>
                </a:lnTo>
                <a:lnTo>
                  <a:pt x="737978" y="470067"/>
                </a:lnTo>
                <a:lnTo>
                  <a:pt x="738522" y="469039"/>
                </a:lnTo>
                <a:lnTo>
                  <a:pt x="737494" y="469039"/>
                </a:lnTo>
                <a:lnTo>
                  <a:pt x="736465" y="471096"/>
                </a:lnTo>
                <a:lnTo>
                  <a:pt x="735921" y="470612"/>
                </a:lnTo>
                <a:lnTo>
                  <a:pt x="733380" y="467527"/>
                </a:lnTo>
                <a:lnTo>
                  <a:pt x="733864" y="467527"/>
                </a:lnTo>
                <a:lnTo>
                  <a:pt x="733864" y="466499"/>
                </a:lnTo>
                <a:lnTo>
                  <a:pt x="732291" y="467527"/>
                </a:lnTo>
                <a:lnTo>
                  <a:pt x="732291" y="468071"/>
                </a:lnTo>
                <a:lnTo>
                  <a:pt x="731808" y="466559"/>
                </a:lnTo>
                <a:lnTo>
                  <a:pt x="730295" y="466015"/>
                </a:lnTo>
                <a:lnTo>
                  <a:pt x="731808" y="463958"/>
                </a:lnTo>
                <a:lnTo>
                  <a:pt x="731808" y="463474"/>
                </a:lnTo>
                <a:lnTo>
                  <a:pt x="731324" y="462990"/>
                </a:lnTo>
                <a:lnTo>
                  <a:pt x="731324" y="461417"/>
                </a:lnTo>
                <a:lnTo>
                  <a:pt x="730779" y="461417"/>
                </a:lnTo>
                <a:lnTo>
                  <a:pt x="730779" y="460933"/>
                </a:lnTo>
                <a:lnTo>
                  <a:pt x="717955" y="452707"/>
                </a:lnTo>
                <a:lnTo>
                  <a:pt x="699506" y="419861"/>
                </a:lnTo>
                <a:lnTo>
                  <a:pt x="684142" y="403952"/>
                </a:lnTo>
                <a:lnTo>
                  <a:pt x="673858" y="397298"/>
                </a:lnTo>
                <a:lnTo>
                  <a:pt x="666176" y="387015"/>
                </a:lnTo>
                <a:lnTo>
                  <a:pt x="657465" y="388527"/>
                </a:lnTo>
                <a:lnTo>
                  <a:pt x="662063" y="376731"/>
                </a:lnTo>
                <a:lnTo>
                  <a:pt x="663575" y="372134"/>
                </a:lnTo>
                <a:lnTo>
                  <a:pt x="663031" y="370078"/>
                </a:lnTo>
                <a:lnTo>
                  <a:pt x="663575" y="367477"/>
                </a:lnTo>
                <a:lnTo>
                  <a:pt x="665632" y="367477"/>
                </a:lnTo>
                <a:lnTo>
                  <a:pt x="665632" y="368021"/>
                </a:lnTo>
                <a:lnTo>
                  <a:pt x="668717" y="368505"/>
                </a:lnTo>
                <a:lnTo>
                  <a:pt x="669200" y="367477"/>
                </a:lnTo>
                <a:lnTo>
                  <a:pt x="668717" y="361307"/>
                </a:lnTo>
                <a:lnTo>
                  <a:pt x="676399" y="361307"/>
                </a:lnTo>
                <a:lnTo>
                  <a:pt x="682024" y="354652"/>
                </a:lnTo>
                <a:lnTo>
                  <a:pt x="689223" y="335659"/>
                </a:lnTo>
                <a:lnTo>
                  <a:pt x="693820" y="331546"/>
                </a:lnTo>
                <a:lnTo>
                  <a:pt x="694364" y="332029"/>
                </a:lnTo>
                <a:lnTo>
                  <a:pt x="698962" y="334570"/>
                </a:lnTo>
                <a:lnTo>
                  <a:pt x="699990" y="332029"/>
                </a:lnTo>
                <a:lnTo>
                  <a:pt x="703075" y="332029"/>
                </a:lnTo>
                <a:lnTo>
                  <a:pt x="705132" y="329973"/>
                </a:lnTo>
                <a:lnTo>
                  <a:pt x="709245" y="329489"/>
                </a:lnTo>
                <a:lnTo>
                  <a:pt x="723097" y="316665"/>
                </a:lnTo>
                <a:lnTo>
                  <a:pt x="715415" y="301301"/>
                </a:lnTo>
                <a:lnTo>
                  <a:pt x="714386" y="301845"/>
                </a:lnTo>
                <a:lnTo>
                  <a:pt x="713358" y="300817"/>
                </a:lnTo>
                <a:lnTo>
                  <a:pt x="711301" y="300272"/>
                </a:lnTo>
                <a:lnTo>
                  <a:pt x="711301" y="299788"/>
                </a:lnTo>
                <a:lnTo>
                  <a:pt x="708217" y="298760"/>
                </a:lnTo>
                <a:lnTo>
                  <a:pt x="704648" y="299244"/>
                </a:lnTo>
                <a:lnTo>
                  <a:pt x="703619" y="296159"/>
                </a:lnTo>
                <a:lnTo>
                  <a:pt x="705132" y="273051"/>
                </a:lnTo>
                <a:lnTo>
                  <a:pt x="708217" y="256114"/>
                </a:lnTo>
                <a:lnTo>
                  <a:pt x="692852" y="247404"/>
                </a:lnTo>
                <a:lnTo>
                  <a:pt x="690311" y="242262"/>
                </a:lnTo>
                <a:lnTo>
                  <a:pt x="686743" y="239721"/>
                </a:lnTo>
                <a:lnTo>
                  <a:pt x="684686" y="234096"/>
                </a:lnTo>
                <a:lnTo>
                  <a:pt x="684202" y="233612"/>
                </a:lnTo>
                <a:lnTo>
                  <a:pt x="674947" y="209476"/>
                </a:lnTo>
                <a:lnTo>
                  <a:pt x="663636" y="201250"/>
                </a:lnTo>
                <a:lnTo>
                  <a:pt x="657465" y="196653"/>
                </a:lnTo>
                <a:lnTo>
                  <a:pt x="656437" y="202278"/>
                </a:lnTo>
                <a:lnTo>
                  <a:pt x="655409" y="201734"/>
                </a:lnTo>
                <a:lnTo>
                  <a:pt x="636415" y="215102"/>
                </a:lnTo>
                <a:lnTo>
                  <a:pt x="638472" y="225869"/>
                </a:lnTo>
                <a:lnTo>
                  <a:pt x="633874" y="229438"/>
                </a:lnTo>
                <a:lnTo>
                  <a:pt x="632846" y="228954"/>
                </a:lnTo>
                <a:lnTo>
                  <a:pt x="629761" y="226353"/>
                </a:lnTo>
                <a:lnTo>
                  <a:pt x="629217" y="224841"/>
                </a:lnTo>
                <a:lnTo>
                  <a:pt x="630789" y="224357"/>
                </a:lnTo>
                <a:lnTo>
                  <a:pt x="632846" y="224357"/>
                </a:lnTo>
                <a:lnTo>
                  <a:pt x="633391" y="223813"/>
                </a:lnTo>
                <a:lnTo>
                  <a:pt x="632846" y="223329"/>
                </a:lnTo>
                <a:lnTo>
                  <a:pt x="631334" y="223329"/>
                </a:lnTo>
                <a:lnTo>
                  <a:pt x="629821" y="222301"/>
                </a:lnTo>
                <a:lnTo>
                  <a:pt x="629277" y="221272"/>
                </a:lnTo>
                <a:lnTo>
                  <a:pt x="629277" y="218732"/>
                </a:lnTo>
                <a:lnTo>
                  <a:pt x="628793" y="218187"/>
                </a:lnTo>
                <a:lnTo>
                  <a:pt x="628249" y="222784"/>
                </a:lnTo>
                <a:lnTo>
                  <a:pt x="625708" y="221756"/>
                </a:lnTo>
                <a:lnTo>
                  <a:pt x="626737" y="216615"/>
                </a:lnTo>
                <a:lnTo>
                  <a:pt x="624196" y="215586"/>
                </a:lnTo>
                <a:lnTo>
                  <a:pt x="623168" y="219699"/>
                </a:lnTo>
                <a:lnTo>
                  <a:pt x="619054" y="220183"/>
                </a:lnTo>
                <a:lnTo>
                  <a:pt x="614941" y="220183"/>
                </a:lnTo>
                <a:lnTo>
                  <a:pt x="613913" y="220728"/>
                </a:lnTo>
                <a:lnTo>
                  <a:pt x="610828" y="218671"/>
                </a:lnTo>
                <a:lnTo>
                  <a:pt x="607259" y="218127"/>
                </a:lnTo>
                <a:lnTo>
                  <a:pt x="607743" y="216615"/>
                </a:lnTo>
                <a:cubicBezTo>
                  <a:pt x="584454" y="191390"/>
                  <a:pt x="595584" y="191995"/>
                  <a:pt x="588265" y="157576"/>
                </a:cubicBezTo>
                <a:lnTo>
                  <a:pt x="583668" y="162174"/>
                </a:lnTo>
                <a:lnTo>
                  <a:pt x="571328" y="161690"/>
                </a:lnTo>
                <a:lnTo>
                  <a:pt x="554391" y="161206"/>
                </a:lnTo>
                <a:lnTo>
                  <a:pt x="547737" y="158121"/>
                </a:lnTo>
                <a:lnTo>
                  <a:pt x="532372" y="144752"/>
                </a:lnTo>
                <a:lnTo>
                  <a:pt x="531888" y="131384"/>
                </a:lnTo>
                <a:lnTo>
                  <a:pt x="528803" y="127815"/>
                </a:lnTo>
                <a:lnTo>
                  <a:pt x="524690" y="127815"/>
                </a:lnTo>
                <a:lnTo>
                  <a:pt x="524690" y="129327"/>
                </a:lnTo>
                <a:lnTo>
                  <a:pt x="523662" y="129811"/>
                </a:lnTo>
                <a:lnTo>
                  <a:pt x="517008" y="119528"/>
                </a:lnTo>
                <a:lnTo>
                  <a:pt x="516463" y="113358"/>
                </a:lnTo>
                <a:lnTo>
                  <a:pt x="514951" y="113358"/>
                </a:lnTo>
                <a:lnTo>
                  <a:pt x="514407" y="112330"/>
                </a:lnTo>
                <a:lnTo>
                  <a:pt x="514951" y="110757"/>
                </a:lnTo>
                <a:lnTo>
                  <a:pt x="516463" y="111301"/>
                </a:lnTo>
                <a:lnTo>
                  <a:pt x="514951" y="87166"/>
                </a:lnTo>
                <a:lnTo>
                  <a:pt x="510354" y="80512"/>
                </a:lnTo>
                <a:lnTo>
                  <a:pt x="510354" y="78455"/>
                </a:lnTo>
                <a:lnTo>
                  <a:pt x="498014" y="71257"/>
                </a:lnTo>
                <a:lnTo>
                  <a:pt x="496502" y="70713"/>
                </a:lnTo>
                <a:lnTo>
                  <a:pt x="498558" y="69201"/>
                </a:lnTo>
                <a:lnTo>
                  <a:pt x="497046" y="68172"/>
                </a:lnTo>
                <a:lnTo>
                  <a:pt x="495534" y="70713"/>
                </a:lnTo>
                <a:lnTo>
                  <a:pt x="494989" y="70713"/>
                </a:lnTo>
                <a:lnTo>
                  <a:pt x="489364" y="68172"/>
                </a:lnTo>
                <a:lnTo>
                  <a:pt x="488819" y="64059"/>
                </a:lnTo>
                <a:lnTo>
                  <a:pt x="486763" y="60490"/>
                </a:lnTo>
                <a:lnTo>
                  <a:pt x="485734" y="58433"/>
                </a:lnTo>
                <a:lnTo>
                  <a:pt x="485734" y="56376"/>
                </a:lnTo>
                <a:lnTo>
                  <a:pt x="485190" y="54320"/>
                </a:lnTo>
                <a:lnTo>
                  <a:pt x="484706" y="52808"/>
                </a:lnTo>
                <a:lnTo>
                  <a:pt x="485190" y="51235"/>
                </a:lnTo>
                <a:lnTo>
                  <a:pt x="486218" y="48694"/>
                </a:lnTo>
                <a:lnTo>
                  <a:pt x="486218" y="47182"/>
                </a:lnTo>
                <a:lnTo>
                  <a:pt x="485674" y="46154"/>
                </a:lnTo>
                <a:lnTo>
                  <a:pt x="485674" y="45125"/>
                </a:lnTo>
                <a:lnTo>
                  <a:pt x="484646" y="44097"/>
                </a:lnTo>
                <a:lnTo>
                  <a:pt x="483617" y="38956"/>
                </a:lnTo>
                <a:lnTo>
                  <a:pt x="487186" y="27160"/>
                </a:lnTo>
                <a:lnTo>
                  <a:pt x="484101" y="26131"/>
                </a:lnTo>
                <a:lnTo>
                  <a:pt x="485130" y="24075"/>
                </a:lnTo>
                <a:lnTo>
                  <a:pt x="487186" y="24619"/>
                </a:lnTo>
                <a:lnTo>
                  <a:pt x="484101" y="7198"/>
                </a:lnTo>
                <a:lnTo>
                  <a:pt x="477931" y="6170"/>
                </a:lnTo>
                <a:lnTo>
                  <a:pt x="474846" y="6170"/>
                </a:lnTo>
                <a:lnTo>
                  <a:pt x="474302" y="22563"/>
                </a:lnTo>
                <a:lnTo>
                  <a:pt x="465591" y="22563"/>
                </a:lnTo>
                <a:lnTo>
                  <a:pt x="465591" y="0"/>
                </a:lnTo>
                <a:lnTo>
                  <a:pt x="455308" y="9739"/>
                </a:lnTo>
                <a:lnTo>
                  <a:pt x="458877" y="17421"/>
                </a:lnTo>
                <a:lnTo>
                  <a:pt x="456336" y="19478"/>
                </a:lnTo>
                <a:lnTo>
                  <a:pt x="457365" y="24075"/>
                </a:lnTo>
                <a:lnTo>
                  <a:pt x="456336" y="24619"/>
                </a:lnTo>
                <a:lnTo>
                  <a:pt x="456881" y="25648"/>
                </a:lnTo>
                <a:lnTo>
                  <a:pt x="456336" y="25648"/>
                </a:lnTo>
                <a:lnTo>
                  <a:pt x="453735" y="23591"/>
                </a:lnTo>
                <a:lnTo>
                  <a:pt x="453251" y="21534"/>
                </a:lnTo>
                <a:lnTo>
                  <a:pt x="452223" y="18994"/>
                </a:lnTo>
                <a:lnTo>
                  <a:pt x="451195" y="18994"/>
                </a:lnTo>
                <a:lnTo>
                  <a:pt x="450650" y="17421"/>
                </a:lnTo>
                <a:lnTo>
                  <a:pt x="449622" y="18449"/>
                </a:lnTo>
                <a:lnTo>
                  <a:pt x="447081" y="21534"/>
                </a:lnTo>
                <a:lnTo>
                  <a:pt x="447626" y="23047"/>
                </a:lnTo>
                <a:lnTo>
                  <a:pt x="443512" y="24619"/>
                </a:lnTo>
                <a:lnTo>
                  <a:pt x="442000" y="24619"/>
                </a:lnTo>
                <a:lnTo>
                  <a:pt x="441456" y="23591"/>
                </a:lnTo>
                <a:lnTo>
                  <a:pt x="411150" y="52868"/>
                </a:lnTo>
                <a:lnTo>
                  <a:pt x="363424" y="46214"/>
                </a:lnTo>
                <a:lnTo>
                  <a:pt x="364996" y="66720"/>
                </a:lnTo>
                <a:lnTo>
                  <a:pt x="364996" y="68233"/>
                </a:lnTo>
                <a:lnTo>
                  <a:pt x="366025" y="76943"/>
                </a:lnTo>
                <a:lnTo>
                  <a:pt x="364996" y="76943"/>
                </a:lnTo>
                <a:lnTo>
                  <a:pt x="363424" y="75915"/>
                </a:lnTo>
                <a:lnTo>
                  <a:pt x="363908" y="75370"/>
                </a:lnTo>
                <a:lnTo>
                  <a:pt x="353624" y="66660"/>
                </a:lnTo>
                <a:lnTo>
                  <a:pt x="344369" y="70773"/>
                </a:lnTo>
                <a:lnTo>
                  <a:pt x="337716" y="68233"/>
                </a:lnTo>
                <a:lnTo>
                  <a:pt x="337232" y="67688"/>
                </a:lnTo>
                <a:lnTo>
                  <a:pt x="333663" y="65147"/>
                </a:lnTo>
                <a:lnTo>
                  <a:pt x="328037" y="60550"/>
                </a:lnTo>
                <a:lnTo>
                  <a:pt x="327493" y="55953"/>
                </a:lnTo>
                <a:lnTo>
                  <a:pt x="324408" y="52384"/>
                </a:lnTo>
                <a:lnTo>
                  <a:pt x="321323" y="55469"/>
                </a:lnTo>
                <a:lnTo>
                  <a:pt x="319266" y="53957"/>
                </a:lnTo>
                <a:lnTo>
                  <a:pt x="323379" y="50872"/>
                </a:lnTo>
                <a:lnTo>
                  <a:pt x="318782" y="45730"/>
                </a:lnTo>
                <a:lnTo>
                  <a:pt x="315697" y="48271"/>
                </a:lnTo>
                <a:lnTo>
                  <a:pt x="312612" y="45186"/>
                </a:lnTo>
                <a:lnTo>
                  <a:pt x="312612" y="40044"/>
                </a:lnTo>
                <a:lnTo>
                  <a:pt x="313640" y="36959"/>
                </a:lnTo>
                <a:lnTo>
                  <a:pt x="294163" y="46698"/>
                </a:lnTo>
                <a:lnTo>
                  <a:pt x="295191" y="48271"/>
                </a:lnTo>
                <a:lnTo>
                  <a:pt x="295191" y="49299"/>
                </a:lnTo>
                <a:lnTo>
                  <a:pt x="294163" y="49783"/>
                </a:lnTo>
                <a:lnTo>
                  <a:pt x="293679" y="48755"/>
                </a:lnTo>
                <a:lnTo>
                  <a:pt x="285452" y="67204"/>
                </a:lnTo>
                <a:lnTo>
                  <a:pt x="286964" y="70289"/>
                </a:lnTo>
                <a:lnTo>
                  <a:pt x="287509" y="70773"/>
                </a:lnTo>
                <a:lnTo>
                  <a:pt x="288537" y="71318"/>
                </a:lnTo>
                <a:lnTo>
                  <a:pt x="289565" y="70289"/>
                </a:lnTo>
                <a:lnTo>
                  <a:pt x="290594" y="70289"/>
                </a:lnTo>
                <a:lnTo>
                  <a:pt x="289082" y="75915"/>
                </a:lnTo>
                <a:lnTo>
                  <a:pt x="289626" y="77971"/>
                </a:lnTo>
                <a:lnTo>
                  <a:pt x="288114" y="77971"/>
                </a:lnTo>
                <a:lnTo>
                  <a:pt x="287569" y="78516"/>
                </a:lnTo>
                <a:lnTo>
                  <a:pt x="285029" y="80028"/>
                </a:lnTo>
                <a:lnTo>
                  <a:pt x="284000" y="77971"/>
                </a:lnTo>
                <a:lnTo>
                  <a:pt x="282972" y="78516"/>
                </a:lnTo>
                <a:lnTo>
                  <a:pt x="280915" y="78516"/>
                </a:lnTo>
                <a:lnTo>
                  <a:pt x="280915" y="80028"/>
                </a:lnTo>
                <a:lnTo>
                  <a:pt x="279343" y="81056"/>
                </a:lnTo>
                <a:lnTo>
                  <a:pt x="279343" y="82569"/>
                </a:lnTo>
                <a:lnTo>
                  <a:pt x="278314" y="82569"/>
                </a:lnTo>
                <a:lnTo>
                  <a:pt x="277770" y="81056"/>
                </a:lnTo>
                <a:lnTo>
                  <a:pt x="276742" y="81056"/>
                </a:lnTo>
                <a:lnTo>
                  <a:pt x="276197" y="80028"/>
                </a:lnTo>
                <a:lnTo>
                  <a:pt x="276197" y="79544"/>
                </a:lnTo>
                <a:lnTo>
                  <a:pt x="276742" y="79000"/>
                </a:lnTo>
                <a:lnTo>
                  <a:pt x="276742" y="78516"/>
                </a:lnTo>
                <a:lnTo>
                  <a:pt x="275713" y="76943"/>
                </a:lnTo>
                <a:lnTo>
                  <a:pt x="273173" y="75431"/>
                </a:lnTo>
                <a:lnTo>
                  <a:pt x="272144" y="76459"/>
                </a:lnTo>
                <a:lnTo>
                  <a:pt x="272144" y="76943"/>
                </a:lnTo>
                <a:lnTo>
                  <a:pt x="273657" y="76459"/>
                </a:lnTo>
                <a:lnTo>
                  <a:pt x="275229" y="77488"/>
                </a:lnTo>
                <a:lnTo>
                  <a:pt x="275713" y="77971"/>
                </a:lnTo>
                <a:lnTo>
                  <a:pt x="275713" y="80028"/>
                </a:lnTo>
                <a:lnTo>
                  <a:pt x="276742" y="82569"/>
                </a:lnTo>
                <a:lnTo>
                  <a:pt x="276742" y="85109"/>
                </a:lnTo>
                <a:lnTo>
                  <a:pt x="277770" y="85654"/>
                </a:lnTo>
                <a:lnTo>
                  <a:pt x="277286" y="86682"/>
                </a:lnTo>
                <a:lnTo>
                  <a:pt x="275713" y="86138"/>
                </a:lnTo>
                <a:lnTo>
                  <a:pt x="271600" y="92307"/>
                </a:lnTo>
                <a:lnTo>
                  <a:pt x="271600" y="93820"/>
                </a:lnTo>
                <a:lnTo>
                  <a:pt x="272084" y="93820"/>
                </a:lnTo>
                <a:lnTo>
                  <a:pt x="272568" y="93275"/>
                </a:lnTo>
                <a:lnTo>
                  <a:pt x="274624" y="93275"/>
                </a:lnTo>
                <a:lnTo>
                  <a:pt x="274080" y="93820"/>
                </a:lnTo>
                <a:lnTo>
                  <a:pt x="272568" y="94304"/>
                </a:lnTo>
                <a:lnTo>
                  <a:pt x="251517" y="101986"/>
                </a:lnTo>
                <a:lnTo>
                  <a:pt x="205303" y="118923"/>
                </a:lnTo>
                <a:lnTo>
                  <a:pt x="174997" y="129691"/>
                </a:lnTo>
                <a:lnTo>
                  <a:pt x="154975" y="127150"/>
                </a:lnTo>
                <a:lnTo>
                  <a:pt x="154491" y="129206"/>
                </a:lnTo>
                <a:lnTo>
                  <a:pt x="153463" y="132292"/>
                </a:lnTo>
                <a:lnTo>
                  <a:pt x="155520" y="136888"/>
                </a:lnTo>
                <a:lnTo>
                  <a:pt x="154007" y="137917"/>
                </a:lnTo>
                <a:lnTo>
                  <a:pt x="154491" y="139490"/>
                </a:lnTo>
                <a:lnTo>
                  <a:pt x="151406" y="148745"/>
                </a:lnTo>
                <a:lnTo>
                  <a:pt x="152435" y="149773"/>
                </a:lnTo>
                <a:lnTo>
                  <a:pt x="156548" y="148261"/>
                </a:lnTo>
                <a:lnTo>
                  <a:pt x="157032" y="149773"/>
                </a:lnTo>
                <a:lnTo>
                  <a:pt x="156004" y="157455"/>
                </a:lnTo>
                <a:lnTo>
                  <a:pt x="157032" y="164109"/>
                </a:lnTo>
                <a:lnTo>
                  <a:pt x="158060" y="167194"/>
                </a:lnTo>
                <a:lnTo>
                  <a:pt x="156548" y="168223"/>
                </a:lnTo>
                <a:lnTo>
                  <a:pt x="159089" y="174876"/>
                </a:lnTo>
                <a:lnTo>
                  <a:pt x="157032" y="175905"/>
                </a:lnTo>
                <a:lnTo>
                  <a:pt x="154975" y="182075"/>
                </a:lnTo>
                <a:lnTo>
                  <a:pt x="158060" y="186672"/>
                </a:lnTo>
                <a:lnTo>
                  <a:pt x="159089" y="188728"/>
                </a:lnTo>
                <a:lnTo>
                  <a:pt x="160117" y="191813"/>
                </a:lnTo>
                <a:lnTo>
                  <a:pt x="151890" y="197439"/>
                </a:lnTo>
                <a:lnTo>
                  <a:pt x="150378" y="196895"/>
                </a:lnTo>
                <a:lnTo>
                  <a:pt x="150378" y="197923"/>
                </a:lnTo>
                <a:lnTo>
                  <a:pt x="148321" y="198468"/>
                </a:lnTo>
                <a:lnTo>
                  <a:pt x="147293" y="195383"/>
                </a:lnTo>
                <a:lnTo>
                  <a:pt x="132896" y="201552"/>
                </a:lnTo>
                <a:lnTo>
                  <a:pt x="131868" y="201552"/>
                </a:lnTo>
                <a:lnTo>
                  <a:pt x="129267" y="210263"/>
                </a:lnTo>
                <a:lnTo>
                  <a:pt x="129811" y="222603"/>
                </a:lnTo>
                <a:lnTo>
                  <a:pt x="130840" y="262103"/>
                </a:lnTo>
                <a:lnTo>
                  <a:pt x="112390" y="265672"/>
                </a:lnTo>
                <a:lnTo>
                  <a:pt x="111362" y="266700"/>
                </a:lnTo>
                <a:lnTo>
                  <a:pt x="110818" y="266216"/>
                </a:lnTo>
                <a:lnTo>
                  <a:pt x="104648" y="267245"/>
                </a:lnTo>
                <a:lnTo>
                  <a:pt x="101079" y="265188"/>
                </a:lnTo>
                <a:lnTo>
                  <a:pt x="75915" y="274443"/>
                </a:lnTo>
                <a:lnTo>
                  <a:pt x="65632" y="286238"/>
                </a:lnTo>
                <a:lnTo>
                  <a:pt x="63091" y="290352"/>
                </a:lnTo>
                <a:lnTo>
                  <a:pt x="52808" y="299062"/>
                </a:lnTo>
                <a:lnTo>
                  <a:pt x="64119" y="308801"/>
                </a:lnTo>
                <a:lnTo>
                  <a:pt x="67688" y="307773"/>
                </a:lnTo>
                <a:lnTo>
                  <a:pt x="72830" y="310314"/>
                </a:lnTo>
                <a:lnTo>
                  <a:pt x="73858" y="312854"/>
                </a:lnTo>
                <a:lnTo>
                  <a:pt x="70773" y="314911"/>
                </a:lnTo>
                <a:lnTo>
                  <a:pt x="71802" y="320536"/>
                </a:lnTo>
                <a:lnTo>
                  <a:pt x="74342" y="320052"/>
                </a:lnTo>
                <a:lnTo>
                  <a:pt x="75370" y="316967"/>
                </a:lnTo>
                <a:lnTo>
                  <a:pt x="75370" y="314911"/>
                </a:lnTo>
                <a:lnTo>
                  <a:pt x="76883" y="312854"/>
                </a:lnTo>
                <a:lnTo>
                  <a:pt x="77367" y="310314"/>
                </a:lnTo>
                <a:lnTo>
                  <a:pt x="75310" y="308257"/>
                </a:lnTo>
                <a:lnTo>
                  <a:pt x="76338" y="307773"/>
                </a:lnTo>
                <a:lnTo>
                  <a:pt x="79907" y="310314"/>
                </a:lnTo>
                <a:lnTo>
                  <a:pt x="78395" y="319024"/>
                </a:lnTo>
                <a:lnTo>
                  <a:pt x="88678" y="321565"/>
                </a:lnTo>
                <a:lnTo>
                  <a:pt x="88678" y="328763"/>
                </a:lnTo>
                <a:lnTo>
                  <a:pt x="85593" y="330336"/>
                </a:lnTo>
                <a:lnTo>
                  <a:pt x="86622" y="333421"/>
                </a:lnTo>
                <a:lnTo>
                  <a:pt x="87106" y="333421"/>
                </a:lnTo>
                <a:lnTo>
                  <a:pt x="90674" y="344732"/>
                </a:lnTo>
                <a:lnTo>
                  <a:pt x="95332" y="350902"/>
                </a:lnTo>
                <a:lnTo>
                  <a:pt x="102530" y="353503"/>
                </a:lnTo>
                <a:lnTo>
                  <a:pt x="106099" y="351931"/>
                </a:lnTo>
                <a:lnTo>
                  <a:pt x="106583" y="353503"/>
                </a:lnTo>
                <a:lnTo>
                  <a:pt x="106099" y="354532"/>
                </a:lnTo>
                <a:lnTo>
                  <a:pt x="109668" y="355560"/>
                </a:lnTo>
                <a:lnTo>
                  <a:pt x="111725" y="359129"/>
                </a:lnTo>
                <a:lnTo>
                  <a:pt x="109668" y="372497"/>
                </a:lnTo>
                <a:lnTo>
                  <a:pt x="123521" y="379151"/>
                </a:lnTo>
                <a:lnTo>
                  <a:pt x="125093" y="385805"/>
                </a:lnTo>
                <a:lnTo>
                  <a:pt x="108700" y="391975"/>
                </a:lnTo>
                <a:lnTo>
                  <a:pt x="111785" y="399173"/>
                </a:lnTo>
                <a:lnTo>
                  <a:pt x="117955" y="396088"/>
                </a:lnTo>
                <a:lnTo>
                  <a:pt x="121524" y="403771"/>
                </a:lnTo>
                <a:lnTo>
                  <a:pt x="123581" y="404254"/>
                </a:lnTo>
                <a:lnTo>
                  <a:pt x="125154" y="409880"/>
                </a:lnTo>
                <a:lnTo>
                  <a:pt x="132836" y="420163"/>
                </a:lnTo>
                <a:lnTo>
                  <a:pt x="135437" y="422220"/>
                </a:lnTo>
                <a:lnTo>
                  <a:pt x="133380" y="431959"/>
                </a:lnTo>
                <a:lnTo>
                  <a:pt x="128239" y="434499"/>
                </a:lnTo>
                <a:lnTo>
                  <a:pt x="129751" y="436011"/>
                </a:lnTo>
                <a:lnTo>
                  <a:pt x="130295" y="437584"/>
                </a:lnTo>
                <a:lnTo>
                  <a:pt x="130295" y="438068"/>
                </a:lnTo>
                <a:lnTo>
                  <a:pt x="125698" y="452465"/>
                </a:lnTo>
                <a:lnTo>
                  <a:pt x="120073" y="460147"/>
                </a:lnTo>
                <a:lnTo>
                  <a:pt x="116988" y="462204"/>
                </a:lnTo>
                <a:lnTo>
                  <a:pt x="115475" y="461176"/>
                </a:lnTo>
                <a:lnTo>
                  <a:pt x="114447" y="460147"/>
                </a:lnTo>
                <a:lnTo>
                  <a:pt x="113419" y="459663"/>
                </a:lnTo>
                <a:lnTo>
                  <a:pt x="111906" y="459179"/>
                </a:lnTo>
                <a:lnTo>
                  <a:pt x="109850" y="459179"/>
                </a:lnTo>
                <a:lnTo>
                  <a:pt x="102168" y="462748"/>
                </a:lnTo>
                <a:lnTo>
                  <a:pt x="103196" y="467345"/>
                </a:lnTo>
                <a:lnTo>
                  <a:pt x="98599" y="470914"/>
                </a:lnTo>
                <a:lnTo>
                  <a:pt x="93457" y="468857"/>
                </a:lnTo>
                <a:lnTo>
                  <a:pt x="92913" y="469886"/>
                </a:lnTo>
                <a:lnTo>
                  <a:pt x="91884" y="469342"/>
                </a:lnTo>
                <a:lnTo>
                  <a:pt x="90856" y="469886"/>
                </a:lnTo>
                <a:lnTo>
                  <a:pt x="90372" y="472427"/>
                </a:lnTo>
                <a:lnTo>
                  <a:pt x="90856" y="474483"/>
                </a:lnTo>
                <a:lnTo>
                  <a:pt x="87771" y="475512"/>
                </a:lnTo>
                <a:lnTo>
                  <a:pt x="85714" y="477084"/>
                </a:lnTo>
                <a:lnTo>
                  <a:pt x="88315" y="492449"/>
                </a:lnTo>
                <a:lnTo>
                  <a:pt x="86743" y="494506"/>
                </a:lnTo>
                <a:lnTo>
                  <a:pt x="74947" y="495534"/>
                </a:lnTo>
                <a:lnTo>
                  <a:pt x="75975" y="504789"/>
                </a:lnTo>
                <a:lnTo>
                  <a:pt x="83174" y="512471"/>
                </a:lnTo>
                <a:lnTo>
                  <a:pt x="73919" y="513983"/>
                </a:lnTo>
                <a:lnTo>
                  <a:pt x="75491" y="523238"/>
                </a:lnTo>
                <a:lnTo>
                  <a:pt x="84746" y="519669"/>
                </a:lnTo>
                <a:lnTo>
                  <a:pt x="86803" y="510414"/>
                </a:lnTo>
                <a:lnTo>
                  <a:pt x="89888" y="509930"/>
                </a:lnTo>
                <a:lnTo>
                  <a:pt x="90916" y="513499"/>
                </a:lnTo>
                <a:lnTo>
                  <a:pt x="95030" y="512955"/>
                </a:lnTo>
                <a:lnTo>
                  <a:pt x="95030" y="513499"/>
                </a:lnTo>
                <a:lnTo>
                  <a:pt x="93517" y="515011"/>
                </a:lnTo>
                <a:lnTo>
                  <a:pt x="92973" y="521665"/>
                </a:lnTo>
                <a:lnTo>
                  <a:pt x="93517" y="523178"/>
                </a:lnTo>
                <a:lnTo>
                  <a:pt x="93517" y="524751"/>
                </a:lnTo>
                <a:lnTo>
                  <a:pt x="94001" y="525234"/>
                </a:lnTo>
                <a:lnTo>
                  <a:pt x="94001" y="526263"/>
                </a:lnTo>
                <a:lnTo>
                  <a:pt x="95030" y="526263"/>
                </a:lnTo>
                <a:lnTo>
                  <a:pt x="96542" y="530376"/>
                </a:lnTo>
                <a:lnTo>
                  <a:pt x="89344" y="543200"/>
                </a:lnTo>
                <a:lnTo>
                  <a:pt x="76520" y="531404"/>
                </a:lnTo>
                <a:lnTo>
                  <a:pt x="84746" y="557052"/>
                </a:lnTo>
                <a:lnTo>
                  <a:pt x="85775" y="559109"/>
                </a:lnTo>
                <a:lnTo>
                  <a:pt x="78576" y="562678"/>
                </a:lnTo>
                <a:lnTo>
                  <a:pt x="69321" y="568303"/>
                </a:lnTo>
                <a:lnTo>
                  <a:pt x="68293" y="576530"/>
                </a:lnTo>
                <a:lnTo>
                  <a:pt x="66781" y="583184"/>
                </a:lnTo>
                <a:lnTo>
                  <a:pt x="54441" y="594495"/>
                </a:lnTo>
                <a:lnTo>
                  <a:pt x="48271" y="590382"/>
                </a:lnTo>
                <a:lnTo>
                  <a:pt x="20022" y="610888"/>
                </a:lnTo>
                <a:lnTo>
                  <a:pt x="0" y="625285"/>
                </a:lnTo>
                <a:lnTo>
                  <a:pt x="12340" y="649420"/>
                </a:lnTo>
                <a:lnTo>
                  <a:pt x="17482" y="660187"/>
                </a:lnTo>
                <a:lnTo>
                  <a:pt x="20567" y="666357"/>
                </a:lnTo>
                <a:lnTo>
                  <a:pt x="35931" y="673011"/>
                </a:lnTo>
                <a:lnTo>
                  <a:pt x="39016" y="688376"/>
                </a:lnTo>
                <a:lnTo>
                  <a:pt x="33874" y="689404"/>
                </a:lnTo>
                <a:lnTo>
                  <a:pt x="42101" y="723762"/>
                </a:lnTo>
                <a:lnTo>
                  <a:pt x="31334" y="730416"/>
                </a:lnTo>
                <a:lnTo>
                  <a:pt x="43674" y="747354"/>
                </a:lnTo>
                <a:lnTo>
                  <a:pt x="43674" y="748382"/>
                </a:lnTo>
                <a:lnTo>
                  <a:pt x="42645" y="749955"/>
                </a:lnTo>
                <a:lnTo>
                  <a:pt x="43674" y="749955"/>
                </a:lnTo>
                <a:lnTo>
                  <a:pt x="45730" y="750983"/>
                </a:lnTo>
                <a:lnTo>
                  <a:pt x="48271" y="756125"/>
                </a:lnTo>
                <a:lnTo>
                  <a:pt x="50812" y="764835"/>
                </a:lnTo>
                <a:lnTo>
                  <a:pt x="50328" y="765863"/>
                </a:lnTo>
                <a:lnTo>
                  <a:pt x="50812" y="766892"/>
                </a:lnTo>
                <a:lnTo>
                  <a:pt x="52324" y="772033"/>
                </a:lnTo>
                <a:lnTo>
                  <a:pt x="54380" y="773545"/>
                </a:lnTo>
                <a:lnTo>
                  <a:pt x="54380" y="774574"/>
                </a:lnTo>
                <a:lnTo>
                  <a:pt x="49239" y="776631"/>
                </a:lnTo>
                <a:lnTo>
                  <a:pt x="52324" y="779171"/>
                </a:lnTo>
                <a:lnTo>
                  <a:pt x="53896" y="782740"/>
                </a:lnTo>
                <a:lnTo>
                  <a:pt x="55409" y="782256"/>
                </a:lnTo>
                <a:lnTo>
                  <a:pt x="55409" y="783768"/>
                </a:lnTo>
                <a:lnTo>
                  <a:pt x="54925" y="784797"/>
                </a:lnTo>
                <a:lnTo>
                  <a:pt x="54925" y="786853"/>
                </a:lnTo>
                <a:lnTo>
                  <a:pt x="56437" y="787337"/>
                </a:lnTo>
                <a:lnTo>
                  <a:pt x="57465" y="788366"/>
                </a:lnTo>
                <a:lnTo>
                  <a:pt x="62063" y="788366"/>
                </a:lnTo>
                <a:lnTo>
                  <a:pt x="66176" y="787337"/>
                </a:lnTo>
                <a:lnTo>
                  <a:pt x="67204" y="787821"/>
                </a:lnTo>
                <a:lnTo>
                  <a:pt x="69261" y="788366"/>
                </a:lnTo>
                <a:lnTo>
                  <a:pt x="69805" y="787821"/>
                </a:lnTo>
                <a:lnTo>
                  <a:pt x="72346" y="788366"/>
                </a:lnTo>
                <a:lnTo>
                  <a:pt x="72890" y="790422"/>
                </a:lnTo>
                <a:lnTo>
                  <a:pt x="73919" y="791935"/>
                </a:lnTo>
                <a:lnTo>
                  <a:pt x="74947" y="790906"/>
                </a:lnTo>
                <a:lnTo>
                  <a:pt x="74947" y="789878"/>
                </a:lnTo>
                <a:lnTo>
                  <a:pt x="73919" y="789394"/>
                </a:lnTo>
                <a:lnTo>
                  <a:pt x="74947" y="788366"/>
                </a:lnTo>
                <a:lnTo>
                  <a:pt x="79060" y="788850"/>
                </a:lnTo>
                <a:lnTo>
                  <a:pt x="79060" y="788366"/>
                </a:lnTo>
                <a:lnTo>
                  <a:pt x="83174" y="788850"/>
                </a:lnTo>
                <a:lnTo>
                  <a:pt x="85230" y="789878"/>
                </a:lnTo>
                <a:lnTo>
                  <a:pt x="85775" y="789878"/>
                </a:lnTo>
                <a:lnTo>
                  <a:pt x="84746" y="788850"/>
                </a:lnTo>
                <a:lnTo>
                  <a:pt x="92973" y="789394"/>
                </a:lnTo>
                <a:lnTo>
                  <a:pt x="102228" y="792963"/>
                </a:lnTo>
                <a:lnTo>
                  <a:pt x="116625" y="801673"/>
                </a:lnTo>
                <a:lnTo>
                  <a:pt x="120194" y="797560"/>
                </a:lnTo>
                <a:lnTo>
                  <a:pt x="127392" y="804758"/>
                </a:lnTo>
                <a:lnTo>
                  <a:pt x="124851" y="806815"/>
                </a:lnTo>
                <a:lnTo>
                  <a:pt x="142817" y="817582"/>
                </a:lnTo>
                <a:lnTo>
                  <a:pt x="143361" y="819095"/>
                </a:lnTo>
                <a:lnTo>
                  <a:pt x="148987" y="838089"/>
                </a:lnTo>
                <a:lnTo>
                  <a:pt x="136163" y="836032"/>
                </a:lnTo>
                <a:lnTo>
                  <a:pt x="137675" y="860167"/>
                </a:lnTo>
                <a:lnTo>
                  <a:pt x="139187" y="860712"/>
                </a:lnTo>
                <a:lnTo>
                  <a:pt x="141244" y="863797"/>
                </a:lnTo>
                <a:lnTo>
                  <a:pt x="144329" y="863797"/>
                </a:lnTo>
                <a:lnTo>
                  <a:pt x="143845" y="864825"/>
                </a:lnTo>
                <a:lnTo>
                  <a:pt x="142817" y="864825"/>
                </a:lnTo>
                <a:lnTo>
                  <a:pt x="142272" y="871479"/>
                </a:lnTo>
                <a:lnTo>
                  <a:pt x="149471" y="875048"/>
                </a:lnTo>
                <a:lnTo>
                  <a:pt x="148987" y="876076"/>
                </a:lnTo>
                <a:lnTo>
                  <a:pt x="150015" y="877105"/>
                </a:lnTo>
                <a:lnTo>
                  <a:pt x="151043" y="876076"/>
                </a:lnTo>
                <a:lnTo>
                  <a:pt x="151527" y="877588"/>
                </a:lnTo>
                <a:lnTo>
                  <a:pt x="143301" y="885271"/>
                </a:lnTo>
                <a:lnTo>
                  <a:pt x="132533" y="895554"/>
                </a:lnTo>
                <a:lnTo>
                  <a:pt x="136647" y="902208"/>
                </a:lnTo>
                <a:lnTo>
                  <a:pt x="138703" y="904809"/>
                </a:lnTo>
                <a:lnTo>
                  <a:pt x="142272" y="902752"/>
                </a:lnTo>
                <a:lnTo>
                  <a:pt x="157697" y="896582"/>
                </a:lnTo>
                <a:lnTo>
                  <a:pt x="160238" y="904809"/>
                </a:lnTo>
                <a:lnTo>
                  <a:pt x="158181" y="906321"/>
                </a:lnTo>
                <a:lnTo>
                  <a:pt x="158665" y="907833"/>
                </a:lnTo>
                <a:lnTo>
                  <a:pt x="154552" y="909890"/>
                </a:lnTo>
                <a:lnTo>
                  <a:pt x="153523" y="908862"/>
                </a:lnTo>
                <a:lnTo>
                  <a:pt x="150439" y="910918"/>
                </a:lnTo>
                <a:lnTo>
                  <a:pt x="151467" y="911402"/>
                </a:lnTo>
                <a:lnTo>
                  <a:pt x="147898" y="913459"/>
                </a:lnTo>
                <a:lnTo>
                  <a:pt x="148926" y="915516"/>
                </a:lnTo>
                <a:lnTo>
                  <a:pt x="146870" y="916544"/>
                </a:lnTo>
                <a:lnTo>
                  <a:pt x="146325" y="914003"/>
                </a:lnTo>
                <a:lnTo>
                  <a:pt x="145297" y="914548"/>
                </a:lnTo>
                <a:lnTo>
                  <a:pt x="146870" y="924831"/>
                </a:lnTo>
                <a:lnTo>
                  <a:pt x="147898" y="924831"/>
                </a:lnTo>
                <a:lnTo>
                  <a:pt x="148926" y="925376"/>
                </a:lnTo>
                <a:lnTo>
                  <a:pt x="150983" y="927432"/>
                </a:lnTo>
                <a:lnTo>
                  <a:pt x="161750" y="939228"/>
                </a:lnTo>
                <a:lnTo>
                  <a:pt x="174090" y="934630"/>
                </a:lnTo>
                <a:lnTo>
                  <a:pt x="191027" y="933602"/>
                </a:lnTo>
                <a:lnTo>
                  <a:pt x="203367" y="936143"/>
                </a:lnTo>
                <a:lnTo>
                  <a:pt x="205908" y="941284"/>
                </a:lnTo>
                <a:lnTo>
                  <a:pt x="207481" y="953080"/>
                </a:lnTo>
                <a:lnTo>
                  <a:pt x="217219" y="956165"/>
                </a:lnTo>
                <a:lnTo>
                  <a:pt x="223389" y="953080"/>
                </a:lnTo>
                <a:lnTo>
                  <a:pt x="237786" y="954108"/>
                </a:lnTo>
                <a:lnTo>
                  <a:pt x="239298" y="954108"/>
                </a:lnTo>
                <a:lnTo>
                  <a:pt x="240327" y="950539"/>
                </a:lnTo>
                <a:lnTo>
                  <a:pt x="239782" y="947454"/>
                </a:lnTo>
                <a:lnTo>
                  <a:pt x="238754" y="946970"/>
                </a:lnTo>
                <a:lnTo>
                  <a:pt x="238209" y="946426"/>
                </a:lnTo>
                <a:lnTo>
                  <a:pt x="240750" y="945398"/>
                </a:lnTo>
                <a:lnTo>
                  <a:pt x="240750" y="944914"/>
                </a:lnTo>
                <a:lnTo>
                  <a:pt x="242323" y="945942"/>
                </a:lnTo>
                <a:lnTo>
                  <a:pt x="251578" y="949511"/>
                </a:lnTo>
                <a:lnTo>
                  <a:pt x="251578" y="949995"/>
                </a:lnTo>
                <a:lnTo>
                  <a:pt x="253634" y="950539"/>
                </a:lnTo>
                <a:lnTo>
                  <a:pt x="253634" y="949995"/>
                </a:lnTo>
                <a:lnTo>
                  <a:pt x="256175" y="951023"/>
                </a:lnTo>
                <a:lnTo>
                  <a:pt x="256719" y="951568"/>
                </a:lnTo>
                <a:lnTo>
                  <a:pt x="257748" y="952051"/>
                </a:lnTo>
                <a:lnTo>
                  <a:pt x="258776" y="952051"/>
                </a:lnTo>
                <a:lnTo>
                  <a:pt x="258232" y="953080"/>
                </a:lnTo>
                <a:lnTo>
                  <a:pt x="258776" y="953080"/>
                </a:lnTo>
                <a:lnTo>
                  <a:pt x="259260" y="952051"/>
                </a:lnTo>
                <a:lnTo>
                  <a:pt x="261801" y="953080"/>
                </a:lnTo>
                <a:lnTo>
                  <a:pt x="270027" y="950539"/>
                </a:lnTo>
                <a:lnTo>
                  <a:pt x="274624" y="958766"/>
                </a:lnTo>
                <a:lnTo>
                  <a:pt x="278738" y="974130"/>
                </a:lnTo>
                <a:lnTo>
                  <a:pt x="283335" y="981329"/>
                </a:lnTo>
                <a:lnTo>
                  <a:pt x="284363" y="981329"/>
                </a:lnTo>
                <a:lnTo>
                  <a:pt x="284363" y="982357"/>
                </a:lnTo>
                <a:lnTo>
                  <a:pt x="284847" y="982841"/>
                </a:lnTo>
                <a:lnTo>
                  <a:pt x="285331" y="982357"/>
                </a:lnTo>
                <a:lnTo>
                  <a:pt x="285331" y="981873"/>
                </a:lnTo>
                <a:lnTo>
                  <a:pt x="285876" y="980845"/>
                </a:lnTo>
                <a:lnTo>
                  <a:pt x="287932" y="979816"/>
                </a:lnTo>
                <a:lnTo>
                  <a:pt x="291017" y="981329"/>
                </a:lnTo>
                <a:lnTo>
                  <a:pt x="292046" y="980301"/>
                </a:lnTo>
                <a:lnTo>
                  <a:pt x="292046" y="979816"/>
                </a:lnTo>
                <a:lnTo>
                  <a:pt x="293074" y="979816"/>
                </a:lnTo>
                <a:lnTo>
                  <a:pt x="293618" y="980301"/>
                </a:lnTo>
                <a:lnTo>
                  <a:pt x="294647" y="980301"/>
                </a:lnTo>
                <a:lnTo>
                  <a:pt x="295675" y="981329"/>
                </a:lnTo>
                <a:lnTo>
                  <a:pt x="296159" y="981329"/>
                </a:lnTo>
                <a:lnTo>
                  <a:pt x="297732" y="982841"/>
                </a:lnTo>
                <a:lnTo>
                  <a:pt x="298215" y="982841"/>
                </a:lnTo>
                <a:lnTo>
                  <a:pt x="298215" y="983385"/>
                </a:lnTo>
                <a:lnTo>
                  <a:pt x="298760" y="983385"/>
                </a:lnTo>
                <a:lnTo>
                  <a:pt x="299244" y="983869"/>
                </a:lnTo>
                <a:lnTo>
                  <a:pt x="300817" y="983869"/>
                </a:lnTo>
                <a:lnTo>
                  <a:pt x="300272" y="984414"/>
                </a:lnTo>
                <a:lnTo>
                  <a:pt x="300272" y="984897"/>
                </a:lnTo>
                <a:lnTo>
                  <a:pt x="302329" y="985926"/>
                </a:lnTo>
                <a:lnTo>
                  <a:pt x="303357" y="985926"/>
                </a:lnTo>
                <a:lnTo>
                  <a:pt x="303357" y="984897"/>
                </a:lnTo>
                <a:lnTo>
                  <a:pt x="300817" y="983385"/>
                </a:lnTo>
                <a:lnTo>
                  <a:pt x="300817" y="982357"/>
                </a:lnTo>
                <a:lnTo>
                  <a:pt x="299244" y="981873"/>
                </a:lnTo>
                <a:lnTo>
                  <a:pt x="300272" y="978244"/>
                </a:lnTo>
                <a:lnTo>
                  <a:pt x="298760" y="977215"/>
                </a:lnTo>
                <a:lnTo>
                  <a:pt x="298760" y="976187"/>
                </a:lnTo>
                <a:lnTo>
                  <a:pt x="300272" y="976671"/>
                </a:lnTo>
                <a:lnTo>
                  <a:pt x="300272" y="975643"/>
                </a:lnTo>
                <a:lnTo>
                  <a:pt x="297187" y="973586"/>
                </a:lnTo>
                <a:lnTo>
                  <a:pt x="297671" y="972558"/>
                </a:lnTo>
                <a:lnTo>
                  <a:pt x="299183" y="972013"/>
                </a:lnTo>
                <a:lnTo>
                  <a:pt x="301240" y="973042"/>
                </a:lnTo>
                <a:lnTo>
                  <a:pt x="301724" y="972558"/>
                </a:lnTo>
                <a:lnTo>
                  <a:pt x="302268" y="972558"/>
                </a:lnTo>
                <a:lnTo>
                  <a:pt x="301724" y="972013"/>
                </a:lnTo>
                <a:lnTo>
                  <a:pt x="301724" y="969957"/>
                </a:lnTo>
                <a:lnTo>
                  <a:pt x="302268" y="969957"/>
                </a:lnTo>
                <a:lnTo>
                  <a:pt x="302813" y="970501"/>
                </a:lnTo>
                <a:lnTo>
                  <a:pt x="303297" y="970501"/>
                </a:lnTo>
                <a:lnTo>
                  <a:pt x="304325" y="969957"/>
                </a:lnTo>
                <a:lnTo>
                  <a:pt x="305353" y="968444"/>
                </a:lnTo>
                <a:cubicBezTo>
                  <a:pt x="319387" y="969473"/>
                  <a:pt x="310676" y="964331"/>
                  <a:pt x="318722" y="968444"/>
                </a:cubicBezTo>
                <a:lnTo>
                  <a:pt x="319266" y="967416"/>
                </a:lnTo>
                <a:lnTo>
                  <a:pt x="320778" y="967960"/>
                </a:lnTo>
                <a:lnTo>
                  <a:pt x="320234" y="970017"/>
                </a:lnTo>
                <a:lnTo>
                  <a:pt x="321746" y="971045"/>
                </a:lnTo>
                <a:lnTo>
                  <a:pt x="326404" y="966448"/>
                </a:lnTo>
                <a:lnTo>
                  <a:pt x="325376" y="965420"/>
                </a:lnTo>
                <a:lnTo>
                  <a:pt x="325920" y="963363"/>
                </a:lnTo>
                <a:lnTo>
                  <a:pt x="327432" y="965420"/>
                </a:lnTo>
                <a:lnTo>
                  <a:pt x="330033" y="963908"/>
                </a:lnTo>
                <a:lnTo>
                  <a:pt x="333118" y="965964"/>
                </a:lnTo>
                <a:lnTo>
                  <a:pt x="333663" y="962879"/>
                </a:lnTo>
                <a:lnTo>
                  <a:pt x="335719" y="964936"/>
                </a:lnTo>
                <a:lnTo>
                  <a:pt x="339833" y="966993"/>
                </a:lnTo>
                <a:lnTo>
                  <a:pt x="338260" y="970078"/>
                </a:lnTo>
                <a:lnTo>
                  <a:pt x="336203" y="968021"/>
                </a:lnTo>
                <a:lnTo>
                  <a:pt x="335175" y="970078"/>
                </a:lnTo>
                <a:lnTo>
                  <a:pt x="337716" y="971650"/>
                </a:lnTo>
                <a:lnTo>
                  <a:pt x="338199" y="973162"/>
                </a:lnTo>
                <a:lnTo>
                  <a:pt x="338199" y="973707"/>
                </a:lnTo>
                <a:lnTo>
                  <a:pt x="339228" y="974191"/>
                </a:lnTo>
                <a:lnTo>
                  <a:pt x="342313" y="970622"/>
                </a:lnTo>
                <a:lnTo>
                  <a:pt x="343341" y="971106"/>
                </a:lnTo>
                <a:lnTo>
                  <a:pt x="343825" y="970622"/>
                </a:lnTo>
                <a:lnTo>
                  <a:pt x="344853" y="970078"/>
                </a:lnTo>
                <a:lnTo>
                  <a:pt x="345337" y="970622"/>
                </a:lnTo>
                <a:lnTo>
                  <a:pt x="345821" y="969594"/>
                </a:lnTo>
                <a:lnTo>
                  <a:pt x="346366" y="969594"/>
                </a:lnTo>
                <a:lnTo>
                  <a:pt x="349934" y="962940"/>
                </a:lnTo>
                <a:lnTo>
                  <a:pt x="352475" y="964512"/>
                </a:lnTo>
                <a:lnTo>
                  <a:pt x="354048" y="962456"/>
                </a:lnTo>
                <a:lnTo>
                  <a:pt x="356104" y="963484"/>
                </a:lnTo>
                <a:lnTo>
                  <a:pt x="356588" y="962940"/>
                </a:lnTo>
                <a:lnTo>
                  <a:pt x="359673" y="963968"/>
                </a:lnTo>
                <a:lnTo>
                  <a:pt x="360157" y="962940"/>
                </a:lnTo>
                <a:lnTo>
                  <a:pt x="363242" y="963968"/>
                </a:lnTo>
                <a:lnTo>
                  <a:pt x="364271" y="961911"/>
                </a:lnTo>
                <a:lnTo>
                  <a:pt x="367839" y="961911"/>
                </a:lnTo>
                <a:lnTo>
                  <a:pt x="370924" y="963484"/>
                </a:lnTo>
                <a:lnTo>
                  <a:pt x="371408" y="962456"/>
                </a:lnTo>
                <a:lnTo>
                  <a:pt x="374009" y="962940"/>
                </a:lnTo>
                <a:lnTo>
                  <a:pt x="374009" y="961911"/>
                </a:lnTo>
                <a:lnTo>
                  <a:pt x="379635" y="960399"/>
                </a:lnTo>
                <a:lnTo>
                  <a:pt x="383748" y="962456"/>
                </a:lnTo>
                <a:lnTo>
                  <a:pt x="387317" y="964512"/>
                </a:lnTo>
                <a:lnTo>
                  <a:pt x="386289" y="971711"/>
                </a:lnTo>
                <a:lnTo>
                  <a:pt x="390402" y="970682"/>
                </a:lnTo>
                <a:lnTo>
                  <a:pt x="390886" y="970682"/>
                </a:lnTo>
                <a:lnTo>
                  <a:pt x="391914" y="971711"/>
                </a:lnTo>
                <a:lnTo>
                  <a:pt x="392459" y="971711"/>
                </a:lnTo>
                <a:lnTo>
                  <a:pt x="392459" y="970138"/>
                </a:lnTo>
                <a:lnTo>
                  <a:pt x="391914" y="970138"/>
                </a:lnTo>
                <a:lnTo>
                  <a:pt x="396512" y="968626"/>
                </a:lnTo>
                <a:lnTo>
                  <a:pt x="396512" y="969654"/>
                </a:lnTo>
                <a:lnTo>
                  <a:pt x="399597" y="969654"/>
                </a:lnTo>
                <a:lnTo>
                  <a:pt x="400081" y="971711"/>
                </a:lnTo>
                <a:lnTo>
                  <a:pt x="400081" y="972195"/>
                </a:lnTo>
                <a:lnTo>
                  <a:pt x="401593" y="972739"/>
                </a:lnTo>
                <a:lnTo>
                  <a:pt x="401593" y="974252"/>
                </a:lnTo>
                <a:lnTo>
                  <a:pt x="405222" y="974252"/>
                </a:lnTo>
                <a:lnTo>
                  <a:pt x="409820" y="987620"/>
                </a:lnTo>
                <a:lnTo>
                  <a:pt x="417502" y="1007098"/>
                </a:lnTo>
                <a:lnTo>
                  <a:pt x="421615" y="1002500"/>
                </a:lnTo>
                <a:lnTo>
                  <a:pt x="425728" y="998387"/>
                </a:lnTo>
                <a:lnTo>
                  <a:pt x="423672" y="986591"/>
                </a:lnTo>
                <a:lnTo>
                  <a:pt x="422643" y="980966"/>
                </a:lnTo>
                <a:lnTo>
                  <a:pt x="411876" y="967113"/>
                </a:lnTo>
                <a:lnTo>
                  <a:pt x="417502" y="966085"/>
                </a:lnTo>
                <a:lnTo>
                  <a:pt x="418046" y="961488"/>
                </a:lnTo>
                <a:lnTo>
                  <a:pt x="418530" y="961488"/>
                </a:lnTo>
                <a:lnTo>
                  <a:pt x="418530" y="961972"/>
                </a:lnTo>
                <a:lnTo>
                  <a:pt x="419075" y="961972"/>
                </a:lnTo>
                <a:lnTo>
                  <a:pt x="419075" y="962516"/>
                </a:lnTo>
                <a:lnTo>
                  <a:pt x="418530" y="962516"/>
                </a:lnTo>
                <a:lnTo>
                  <a:pt x="418530" y="963545"/>
                </a:lnTo>
                <a:lnTo>
                  <a:pt x="420587" y="963545"/>
                </a:lnTo>
                <a:lnTo>
                  <a:pt x="421615" y="963000"/>
                </a:lnTo>
                <a:lnTo>
                  <a:pt x="421615" y="960944"/>
                </a:lnTo>
                <a:lnTo>
                  <a:pt x="422643" y="960399"/>
                </a:lnTo>
                <a:lnTo>
                  <a:pt x="423188" y="959915"/>
                </a:lnTo>
                <a:lnTo>
                  <a:pt x="424700" y="959915"/>
                </a:lnTo>
                <a:lnTo>
                  <a:pt x="424700" y="960399"/>
                </a:lnTo>
                <a:lnTo>
                  <a:pt x="425244" y="960399"/>
                </a:lnTo>
                <a:lnTo>
                  <a:pt x="425728" y="959915"/>
                </a:lnTo>
                <a:lnTo>
                  <a:pt x="426757" y="958343"/>
                </a:lnTo>
                <a:lnTo>
                  <a:pt x="427785" y="958887"/>
                </a:lnTo>
                <a:lnTo>
                  <a:pt x="427785" y="958343"/>
                </a:lnTo>
                <a:lnTo>
                  <a:pt x="428329" y="958343"/>
                </a:lnTo>
                <a:lnTo>
                  <a:pt x="428874" y="957859"/>
                </a:lnTo>
                <a:lnTo>
                  <a:pt x="428874" y="957314"/>
                </a:lnTo>
                <a:lnTo>
                  <a:pt x="429358" y="957314"/>
                </a:lnTo>
                <a:lnTo>
                  <a:pt x="429358" y="956830"/>
                </a:lnTo>
                <a:lnTo>
                  <a:pt x="430386" y="956346"/>
                </a:lnTo>
                <a:lnTo>
                  <a:pt x="431414" y="956346"/>
                </a:lnTo>
                <a:lnTo>
                  <a:pt x="432443" y="954290"/>
                </a:lnTo>
                <a:lnTo>
                  <a:pt x="432443" y="953745"/>
                </a:lnTo>
                <a:lnTo>
                  <a:pt x="431414" y="953261"/>
                </a:lnTo>
                <a:lnTo>
                  <a:pt x="430930" y="952717"/>
                </a:lnTo>
                <a:lnTo>
                  <a:pt x="429358" y="948603"/>
                </a:lnTo>
                <a:lnTo>
                  <a:pt x="428874" y="944490"/>
                </a:lnTo>
                <a:lnTo>
                  <a:pt x="417078" y="948603"/>
                </a:lnTo>
                <a:lnTo>
                  <a:pt x="405767" y="950660"/>
                </a:lnTo>
                <a:lnTo>
                  <a:pt x="409396" y="944007"/>
                </a:lnTo>
                <a:lnTo>
                  <a:pt x="406856" y="938865"/>
                </a:lnTo>
                <a:lnTo>
                  <a:pt x="409940" y="934267"/>
                </a:lnTo>
                <a:lnTo>
                  <a:pt x="395060" y="929670"/>
                </a:lnTo>
                <a:lnTo>
                  <a:pt x="404799" y="920415"/>
                </a:lnTo>
                <a:lnTo>
                  <a:pt x="410424" y="916302"/>
                </a:lnTo>
                <a:lnTo>
                  <a:pt x="417623" y="914790"/>
                </a:lnTo>
                <a:lnTo>
                  <a:pt x="423248" y="919931"/>
                </a:lnTo>
                <a:lnTo>
                  <a:pt x="443270" y="912733"/>
                </a:lnTo>
                <a:lnTo>
                  <a:pt x="442726" y="911705"/>
                </a:lnTo>
                <a:lnTo>
                  <a:pt x="443754" y="911221"/>
                </a:lnTo>
                <a:lnTo>
                  <a:pt x="444238" y="911705"/>
                </a:lnTo>
                <a:lnTo>
                  <a:pt x="445267" y="911221"/>
                </a:lnTo>
                <a:lnTo>
                  <a:pt x="445267" y="910676"/>
                </a:lnTo>
                <a:lnTo>
                  <a:pt x="446295" y="910192"/>
                </a:lnTo>
                <a:lnTo>
                  <a:pt x="446839" y="910676"/>
                </a:lnTo>
                <a:lnTo>
                  <a:pt x="449380" y="909164"/>
                </a:lnTo>
                <a:lnTo>
                  <a:pt x="473999" y="896824"/>
                </a:lnTo>
                <a:lnTo>
                  <a:pt x="481682" y="893195"/>
                </a:lnTo>
                <a:lnTo>
                  <a:pt x="481137" y="892711"/>
                </a:lnTo>
                <a:lnTo>
                  <a:pt x="481137" y="891683"/>
                </a:lnTo>
                <a:lnTo>
                  <a:pt x="485251" y="890170"/>
                </a:lnTo>
                <a:lnTo>
                  <a:pt x="486279" y="891199"/>
                </a:lnTo>
                <a:lnTo>
                  <a:pt x="488336" y="890654"/>
                </a:lnTo>
                <a:lnTo>
                  <a:pt x="490392" y="893195"/>
                </a:lnTo>
                <a:lnTo>
                  <a:pt x="492449" y="894223"/>
                </a:lnTo>
                <a:lnTo>
                  <a:pt x="493961" y="893195"/>
                </a:lnTo>
                <a:lnTo>
                  <a:pt x="493477" y="891683"/>
                </a:lnTo>
                <a:lnTo>
                  <a:pt x="508358" y="888598"/>
                </a:lnTo>
                <a:lnTo>
                  <a:pt x="518097" y="892227"/>
                </a:lnTo>
                <a:lnTo>
                  <a:pt x="518641" y="890654"/>
                </a:lnTo>
                <a:lnTo>
                  <a:pt x="518641" y="889142"/>
                </a:lnTo>
                <a:lnTo>
                  <a:pt x="517613" y="888598"/>
                </a:lnTo>
                <a:lnTo>
                  <a:pt x="517129" y="887085"/>
                </a:lnTo>
                <a:lnTo>
                  <a:pt x="516645" y="887085"/>
                </a:lnTo>
                <a:lnTo>
                  <a:pt x="516100" y="886057"/>
                </a:lnTo>
                <a:lnTo>
                  <a:pt x="516100" y="882972"/>
                </a:lnTo>
                <a:lnTo>
                  <a:pt x="517613" y="879887"/>
                </a:lnTo>
                <a:lnTo>
                  <a:pt x="530981" y="878859"/>
                </a:lnTo>
                <a:lnTo>
                  <a:pt x="546890" y="876318"/>
                </a:lnTo>
                <a:lnTo>
                  <a:pt x="547918" y="875774"/>
                </a:lnTo>
                <a:lnTo>
                  <a:pt x="561770" y="858353"/>
                </a:lnTo>
                <a:lnTo>
                  <a:pt x="561770" y="857324"/>
                </a:lnTo>
                <a:lnTo>
                  <a:pt x="562799" y="856296"/>
                </a:lnTo>
                <a:lnTo>
                  <a:pt x="563282" y="856296"/>
                </a:lnTo>
                <a:lnTo>
                  <a:pt x="568424" y="850670"/>
                </a:lnTo>
                <a:lnTo>
                  <a:pt x="558685" y="838875"/>
                </a:lnTo>
                <a:lnTo>
                  <a:pt x="557173" y="832705"/>
                </a:lnTo>
                <a:lnTo>
                  <a:pt x="559714" y="828108"/>
                </a:lnTo>
                <a:lnTo>
                  <a:pt x="560742" y="828108"/>
                </a:lnTo>
                <a:lnTo>
                  <a:pt x="562254" y="826051"/>
                </a:lnTo>
                <a:lnTo>
                  <a:pt x="560742" y="825507"/>
                </a:lnTo>
                <a:lnTo>
                  <a:pt x="562799" y="822421"/>
                </a:lnTo>
                <a:lnTo>
                  <a:pt x="565339" y="818853"/>
                </a:lnTo>
                <a:lnTo>
                  <a:pt x="571509" y="823450"/>
                </a:lnTo>
                <a:lnTo>
                  <a:pt x="589475" y="818308"/>
                </a:lnTo>
                <a:lnTo>
                  <a:pt x="597701" y="814195"/>
                </a:lnTo>
                <a:lnTo>
                  <a:pt x="601815" y="815707"/>
                </a:lnTo>
                <a:lnTo>
                  <a:pt x="603327" y="811594"/>
                </a:lnTo>
                <a:lnTo>
                  <a:pt x="606412" y="809537"/>
                </a:lnTo>
                <a:lnTo>
                  <a:pt x="607924" y="809537"/>
                </a:lnTo>
                <a:lnTo>
                  <a:pt x="608408" y="811049"/>
                </a:lnTo>
                <a:lnTo>
                  <a:pt x="608892" y="811049"/>
                </a:lnTo>
                <a:lnTo>
                  <a:pt x="610465" y="809537"/>
                </a:lnTo>
                <a:lnTo>
                  <a:pt x="611977" y="805424"/>
                </a:lnTo>
                <a:lnTo>
                  <a:pt x="617119" y="801311"/>
                </a:lnTo>
                <a:lnTo>
                  <a:pt x="620204" y="802823"/>
                </a:lnTo>
                <a:lnTo>
                  <a:pt x="623289" y="801795"/>
                </a:lnTo>
                <a:lnTo>
                  <a:pt x="624317" y="800282"/>
                </a:lnTo>
                <a:lnTo>
                  <a:pt x="631515" y="794657"/>
                </a:lnTo>
                <a:lnTo>
                  <a:pt x="640770" y="789031"/>
                </a:lnTo>
                <a:lnTo>
                  <a:pt x="657707" y="781349"/>
                </a:lnTo>
                <a:lnTo>
                  <a:pt x="659764" y="783889"/>
                </a:lnTo>
                <a:lnTo>
                  <a:pt x="661276" y="787458"/>
                </a:lnTo>
                <a:lnTo>
                  <a:pt x="660732" y="788487"/>
                </a:lnTo>
                <a:lnTo>
                  <a:pt x="661760" y="788487"/>
                </a:lnTo>
                <a:lnTo>
                  <a:pt x="662244" y="791572"/>
                </a:lnTo>
                <a:lnTo>
                  <a:pt x="663817" y="789515"/>
                </a:lnTo>
                <a:lnTo>
                  <a:pt x="685896" y="799798"/>
                </a:lnTo>
                <a:lnTo>
                  <a:pt x="686924" y="799314"/>
                </a:lnTo>
                <a:lnTo>
                  <a:pt x="687469" y="798286"/>
                </a:lnTo>
                <a:lnTo>
                  <a:pt x="692610" y="798286"/>
                </a:lnTo>
                <a:lnTo>
                  <a:pt x="697207" y="802883"/>
                </a:lnTo>
                <a:lnTo>
                  <a:pt x="698720" y="803367"/>
                </a:lnTo>
                <a:cubicBezTo>
                  <a:pt x="705192" y="795443"/>
                  <a:pt x="699627" y="792056"/>
                  <a:pt x="706946" y="774151"/>
                </a:cubicBezTo>
                <a:lnTo>
                  <a:pt x="709487" y="779776"/>
                </a:lnTo>
                <a:lnTo>
                  <a:pt x="710515" y="783345"/>
                </a:lnTo>
                <a:lnTo>
                  <a:pt x="713600" y="792600"/>
                </a:lnTo>
                <a:lnTo>
                  <a:pt x="718197" y="806997"/>
                </a:lnTo>
                <a:lnTo>
                  <a:pt x="729993" y="803912"/>
                </a:lnTo>
                <a:lnTo>
                  <a:pt x="731021" y="803912"/>
                </a:lnTo>
                <a:lnTo>
                  <a:pt x="736163" y="801855"/>
                </a:lnTo>
                <a:lnTo>
                  <a:pt x="741788" y="801371"/>
                </a:lnTo>
                <a:lnTo>
                  <a:pt x="756185" y="795201"/>
                </a:lnTo>
                <a:lnTo>
                  <a:pt x="753100" y="788547"/>
                </a:lnTo>
                <a:lnTo>
                  <a:pt x="756669" y="782922"/>
                </a:lnTo>
                <a:lnTo>
                  <a:pt x="763867" y="771126"/>
                </a:lnTo>
                <a:lnTo>
                  <a:pt x="764412" y="770098"/>
                </a:lnTo>
                <a:lnTo>
                  <a:pt x="762355" y="769614"/>
                </a:lnTo>
                <a:lnTo>
                  <a:pt x="757213" y="750620"/>
                </a:lnTo>
                <a:lnTo>
                  <a:pt x="762355" y="733199"/>
                </a:lnTo>
                <a:lnTo>
                  <a:pt x="762355" y="729630"/>
                </a:lnTo>
                <a:lnTo>
                  <a:pt x="759270" y="727573"/>
                </a:lnTo>
                <a:lnTo>
                  <a:pt x="765440" y="712209"/>
                </a:lnTo>
                <a:lnTo>
                  <a:pt x="755157" y="698356"/>
                </a:lnTo>
                <a:lnTo>
                  <a:pt x="753644" y="698356"/>
                </a:lnTo>
                <a:lnTo>
                  <a:pt x="754673" y="694243"/>
                </a:lnTo>
                <a:lnTo>
                  <a:pt x="752072" y="690130"/>
                </a:lnTo>
                <a:lnTo>
                  <a:pt x="749531" y="688618"/>
                </a:lnTo>
                <a:lnTo>
                  <a:pt x="750560" y="685049"/>
                </a:lnTo>
                <a:lnTo>
                  <a:pt x="750560" y="684504"/>
                </a:lnTo>
                <a:lnTo>
                  <a:pt x="747475" y="671136"/>
                </a:lnTo>
                <a:lnTo>
                  <a:pt x="783889" y="690130"/>
                </a:lnTo>
                <a:lnTo>
                  <a:pt x="786430" y="690130"/>
                </a:lnTo>
                <a:lnTo>
                  <a:pt x="790060" y="689646"/>
                </a:lnTo>
                <a:lnTo>
                  <a:pt x="801371" y="686077"/>
                </a:lnTo>
                <a:lnTo>
                  <a:pt x="818308" y="680935"/>
                </a:lnTo>
                <a:lnTo>
                  <a:pt x="817280" y="674766"/>
                </a:lnTo>
                <a:lnTo>
                  <a:pt x="818308" y="674282"/>
                </a:lnTo>
                <a:lnTo>
                  <a:pt x="822906" y="677851"/>
                </a:lnTo>
                <a:lnTo>
                  <a:pt x="827019" y="678334"/>
                </a:lnTo>
                <a:lnTo>
                  <a:pt x="828047" y="677306"/>
                </a:lnTo>
                <a:lnTo>
                  <a:pt x="830588" y="676822"/>
                </a:lnTo>
                <a:lnTo>
                  <a:pt x="831072" y="677851"/>
                </a:lnTo>
                <a:lnTo>
                  <a:pt x="831616" y="677851"/>
                </a:lnTo>
                <a:lnTo>
                  <a:pt x="831072" y="679363"/>
                </a:lnTo>
                <a:lnTo>
                  <a:pt x="834641" y="679363"/>
                </a:lnTo>
                <a:lnTo>
                  <a:pt x="836213" y="680875"/>
                </a:lnTo>
                <a:lnTo>
                  <a:pt x="839298" y="686017"/>
                </a:lnTo>
                <a:lnTo>
                  <a:pt x="850610" y="674221"/>
                </a:lnTo>
                <a:lnTo>
                  <a:pt x="873173" y="678334"/>
                </a:lnTo>
                <a:lnTo>
                  <a:pt x="879343" y="673737"/>
                </a:lnTo>
                <a:lnTo>
                  <a:pt x="904506" y="672709"/>
                </a:lnTo>
                <a:lnTo>
                  <a:pt x="929670" y="671197"/>
                </a:lnTo>
                <a:lnTo>
                  <a:pt x="932211" y="659401"/>
                </a:lnTo>
                <a:lnTo>
                  <a:pt x="942494" y="619357"/>
                </a:lnTo>
                <a:lnTo>
                  <a:pt x="947636" y="597278"/>
                </a:lnTo>
                <a:lnTo>
                  <a:pt x="953806" y="576227"/>
                </a:lnTo>
                <a:lnTo>
                  <a:pt x="952777" y="547978"/>
                </a:lnTo>
                <a:lnTo>
                  <a:pt x="951749" y="531041"/>
                </a:lnTo>
                <a:close/>
              </a:path>
            </a:pathLst>
          </a:custGeom>
          <a:solidFill>
            <a:schemeClr val="accent1"/>
          </a:solidFill>
          <a:ln w="6035" cap="flat">
            <a:noFill/>
            <a:prstDash val="solid"/>
            <a:miter/>
          </a:ln>
        </p:spPr>
        <p:txBody>
          <a:bodyPr rtlCol="0" anchor="ctr"/>
          <a:lstStyle/>
          <a:p>
            <a:endParaRPr lang="en-FI"/>
          </a:p>
        </p:txBody>
      </p:sp>
      <p:grpSp>
        <p:nvGrpSpPr>
          <p:cNvPr id="2369" name="Group 1064">
            <a:extLst>
              <a:ext uri="{FF2B5EF4-FFF2-40B4-BE49-F238E27FC236}">
                <a16:creationId xmlns:a16="http://schemas.microsoft.com/office/drawing/2014/main" id="{041E3528-175D-3B00-74C9-FE48553B03E7}"/>
              </a:ext>
            </a:extLst>
          </p:cNvPr>
          <p:cNvGrpSpPr/>
          <p:nvPr/>
        </p:nvGrpSpPr>
        <p:grpSpPr>
          <a:xfrm>
            <a:off x="9170121" y="2416427"/>
            <a:ext cx="1807924" cy="1986188"/>
            <a:chOff x="5633659" y="2444859"/>
            <a:chExt cx="1807924" cy="1986188"/>
          </a:xfrm>
          <a:solidFill>
            <a:schemeClr val="accent1"/>
          </a:solidFill>
        </p:grpSpPr>
        <p:sp>
          <p:nvSpPr>
            <p:cNvPr id="2370" name="Freeform: Shape 1048">
              <a:extLst>
                <a:ext uri="{FF2B5EF4-FFF2-40B4-BE49-F238E27FC236}">
                  <a16:creationId xmlns:a16="http://schemas.microsoft.com/office/drawing/2014/main" id="{865FA27A-84A4-F3DF-8E4B-89F9EA721680}"/>
                </a:ext>
              </a:extLst>
            </p:cNvPr>
            <p:cNvSpPr/>
            <p:nvPr/>
          </p:nvSpPr>
          <p:spPr>
            <a:xfrm>
              <a:off x="5633659" y="2444859"/>
              <a:ext cx="1807924" cy="1986188"/>
            </a:xfrm>
            <a:custGeom>
              <a:avLst/>
              <a:gdLst>
                <a:gd name="connsiteX0" fmla="*/ 1781248 w 1807924"/>
                <a:gd name="connsiteY0" fmla="*/ 369594 h 1986188"/>
                <a:gd name="connsiteX1" fmla="*/ 1778163 w 1807924"/>
                <a:gd name="connsiteY1" fmla="*/ 359311 h 1986188"/>
                <a:gd name="connsiteX2" fmla="*/ 1767880 w 1807924"/>
                <a:gd name="connsiteY2" fmla="*/ 329005 h 1986188"/>
                <a:gd name="connsiteX3" fmla="*/ 1767336 w 1807924"/>
                <a:gd name="connsiteY3" fmla="*/ 323380 h 1986188"/>
                <a:gd name="connsiteX4" fmla="*/ 1759653 w 1807924"/>
                <a:gd name="connsiteY4" fmla="*/ 316181 h 1986188"/>
                <a:gd name="connsiteX5" fmla="*/ 1756568 w 1807924"/>
                <a:gd name="connsiteY5" fmla="*/ 289505 h 1986188"/>
                <a:gd name="connsiteX6" fmla="*/ 1757596 w 1807924"/>
                <a:gd name="connsiteY6" fmla="*/ 288961 h 1986188"/>
                <a:gd name="connsiteX7" fmla="*/ 1757113 w 1807924"/>
                <a:gd name="connsiteY7" fmla="*/ 287932 h 1986188"/>
                <a:gd name="connsiteX8" fmla="*/ 1755056 w 1807924"/>
                <a:gd name="connsiteY8" fmla="*/ 286420 h 1986188"/>
                <a:gd name="connsiteX9" fmla="*/ 1751971 w 1807924"/>
                <a:gd name="connsiteY9" fmla="*/ 276137 h 1986188"/>
                <a:gd name="connsiteX10" fmla="*/ 1753483 w 1807924"/>
                <a:gd name="connsiteY10" fmla="*/ 274080 h 1986188"/>
                <a:gd name="connsiteX11" fmla="*/ 1750943 w 1807924"/>
                <a:gd name="connsiteY11" fmla="*/ 272507 h 1986188"/>
                <a:gd name="connsiteX12" fmla="*/ 1736062 w 1807924"/>
                <a:gd name="connsiteY12" fmla="*/ 220667 h 1986188"/>
                <a:gd name="connsiteX13" fmla="*/ 1675512 w 1807924"/>
                <a:gd name="connsiteY13" fmla="*/ 131868 h 1986188"/>
                <a:gd name="connsiteX14" fmla="*/ 1674483 w 1807924"/>
                <a:gd name="connsiteY14" fmla="*/ 132896 h 1986188"/>
                <a:gd name="connsiteX15" fmla="*/ 1673939 w 1807924"/>
                <a:gd name="connsiteY15" fmla="*/ 132896 h 1986188"/>
                <a:gd name="connsiteX16" fmla="*/ 1673455 w 1807924"/>
                <a:gd name="connsiteY16" fmla="*/ 132352 h 1986188"/>
                <a:gd name="connsiteX17" fmla="*/ 1672910 w 1807924"/>
                <a:gd name="connsiteY17" fmla="*/ 132352 h 1986188"/>
                <a:gd name="connsiteX18" fmla="*/ 1672427 w 1807924"/>
                <a:gd name="connsiteY18" fmla="*/ 131868 h 1986188"/>
                <a:gd name="connsiteX19" fmla="*/ 1672427 w 1807924"/>
                <a:gd name="connsiteY19" fmla="*/ 131324 h 1986188"/>
                <a:gd name="connsiteX20" fmla="*/ 1671943 w 1807924"/>
                <a:gd name="connsiteY20" fmla="*/ 131324 h 1986188"/>
                <a:gd name="connsiteX21" fmla="*/ 1671943 w 1807924"/>
                <a:gd name="connsiteY21" fmla="*/ 129812 h 1986188"/>
                <a:gd name="connsiteX22" fmla="*/ 1672427 w 1807924"/>
                <a:gd name="connsiteY22" fmla="*/ 129328 h 1986188"/>
                <a:gd name="connsiteX23" fmla="*/ 1673939 w 1807924"/>
                <a:gd name="connsiteY23" fmla="*/ 129328 h 1986188"/>
                <a:gd name="connsiteX24" fmla="*/ 1674483 w 1807924"/>
                <a:gd name="connsiteY24" fmla="*/ 128783 h 1986188"/>
                <a:gd name="connsiteX25" fmla="*/ 1674967 w 1807924"/>
                <a:gd name="connsiteY25" fmla="*/ 128783 h 1986188"/>
                <a:gd name="connsiteX26" fmla="*/ 1674967 w 1807924"/>
                <a:gd name="connsiteY26" fmla="*/ 127755 h 1986188"/>
                <a:gd name="connsiteX27" fmla="*/ 1674483 w 1807924"/>
                <a:gd name="connsiteY27" fmla="*/ 127755 h 1986188"/>
                <a:gd name="connsiteX28" fmla="*/ 1673939 w 1807924"/>
                <a:gd name="connsiteY28" fmla="*/ 127271 h 1986188"/>
                <a:gd name="connsiteX29" fmla="*/ 1673939 w 1807924"/>
                <a:gd name="connsiteY29" fmla="*/ 126727 h 1986188"/>
                <a:gd name="connsiteX30" fmla="*/ 1673455 w 1807924"/>
                <a:gd name="connsiteY30" fmla="*/ 126727 h 1986188"/>
                <a:gd name="connsiteX31" fmla="*/ 1673455 w 1807924"/>
                <a:gd name="connsiteY31" fmla="*/ 126243 h 1986188"/>
                <a:gd name="connsiteX32" fmla="*/ 1672427 w 1807924"/>
                <a:gd name="connsiteY32" fmla="*/ 126243 h 1986188"/>
                <a:gd name="connsiteX33" fmla="*/ 1672427 w 1807924"/>
                <a:gd name="connsiteY33" fmla="*/ 125214 h 1986188"/>
                <a:gd name="connsiteX34" fmla="*/ 1671398 w 1807924"/>
                <a:gd name="connsiteY34" fmla="*/ 124186 h 1986188"/>
                <a:gd name="connsiteX35" fmla="*/ 1662143 w 1807924"/>
                <a:gd name="connsiteY35" fmla="*/ 99022 h 1986188"/>
                <a:gd name="connsiteX36" fmla="*/ 1652405 w 1807924"/>
                <a:gd name="connsiteY36" fmla="*/ 69261 h 1986188"/>
                <a:gd name="connsiteX37" fmla="*/ 1635467 w 1807924"/>
                <a:gd name="connsiteY37" fmla="*/ 26676 h 1986188"/>
                <a:gd name="connsiteX38" fmla="*/ 1553866 w 1807924"/>
                <a:gd name="connsiteY38" fmla="*/ 29761 h 1986188"/>
                <a:gd name="connsiteX39" fmla="*/ 1554411 w 1807924"/>
                <a:gd name="connsiteY39" fmla="*/ 39016 h 1986188"/>
                <a:gd name="connsiteX40" fmla="*/ 1554411 w 1807924"/>
                <a:gd name="connsiteY40" fmla="*/ 45670 h 1986188"/>
                <a:gd name="connsiteX41" fmla="*/ 1470269 w 1807924"/>
                <a:gd name="connsiteY41" fmla="*/ 19478 h 1986188"/>
                <a:gd name="connsiteX42" fmla="*/ 1461559 w 1807924"/>
                <a:gd name="connsiteY42" fmla="*/ 16937 h 1986188"/>
                <a:gd name="connsiteX43" fmla="*/ 1426656 w 1807924"/>
                <a:gd name="connsiteY43" fmla="*/ 6170 h 1986188"/>
                <a:gd name="connsiteX44" fmla="*/ 1407178 w 1807924"/>
                <a:gd name="connsiteY44" fmla="*/ 0 h 1986188"/>
                <a:gd name="connsiteX45" fmla="*/ 1404093 w 1807924"/>
                <a:gd name="connsiteY45" fmla="*/ 18994 h 1986188"/>
                <a:gd name="connsiteX46" fmla="*/ 1400524 w 1807924"/>
                <a:gd name="connsiteY46" fmla="*/ 45186 h 1986188"/>
                <a:gd name="connsiteX47" fmla="*/ 1399980 w 1807924"/>
                <a:gd name="connsiteY47" fmla="*/ 47243 h 1986188"/>
                <a:gd name="connsiteX48" fmla="*/ 1387640 w 1807924"/>
                <a:gd name="connsiteY48" fmla="*/ 47243 h 1986188"/>
                <a:gd name="connsiteX49" fmla="*/ 1383527 w 1807924"/>
                <a:gd name="connsiteY49" fmla="*/ 50328 h 1986188"/>
                <a:gd name="connsiteX50" fmla="*/ 1382014 w 1807924"/>
                <a:gd name="connsiteY50" fmla="*/ 49299 h 1986188"/>
                <a:gd name="connsiteX51" fmla="*/ 1380986 w 1807924"/>
                <a:gd name="connsiteY51" fmla="*/ 48271 h 1986188"/>
                <a:gd name="connsiteX52" fmla="*/ 1380502 w 1807924"/>
                <a:gd name="connsiteY52" fmla="*/ 48815 h 1986188"/>
                <a:gd name="connsiteX53" fmla="*/ 1383587 w 1807924"/>
                <a:gd name="connsiteY53" fmla="*/ 56014 h 1986188"/>
                <a:gd name="connsiteX54" fmla="*/ 1381047 w 1807924"/>
                <a:gd name="connsiteY54" fmla="*/ 56498 h 1986188"/>
                <a:gd name="connsiteX55" fmla="*/ 1380018 w 1807924"/>
                <a:gd name="connsiteY55" fmla="*/ 55469 h 1986188"/>
                <a:gd name="connsiteX56" fmla="*/ 1379534 w 1807924"/>
                <a:gd name="connsiteY56" fmla="*/ 56982 h 1986188"/>
                <a:gd name="connsiteX57" fmla="*/ 1377478 w 1807924"/>
                <a:gd name="connsiteY57" fmla="*/ 67749 h 1986188"/>
                <a:gd name="connsiteX58" fmla="*/ 1375421 w 1807924"/>
                <a:gd name="connsiteY58" fmla="*/ 67749 h 1986188"/>
                <a:gd name="connsiteX59" fmla="*/ 1375421 w 1807924"/>
                <a:gd name="connsiteY59" fmla="*/ 68777 h 1986188"/>
                <a:gd name="connsiteX60" fmla="*/ 1373909 w 1807924"/>
                <a:gd name="connsiteY60" fmla="*/ 68777 h 1986188"/>
                <a:gd name="connsiteX61" fmla="*/ 1373909 w 1807924"/>
                <a:gd name="connsiteY61" fmla="*/ 67749 h 1986188"/>
                <a:gd name="connsiteX62" fmla="*/ 1371852 w 1807924"/>
                <a:gd name="connsiteY62" fmla="*/ 67204 h 1986188"/>
                <a:gd name="connsiteX63" fmla="*/ 1370824 w 1807924"/>
                <a:gd name="connsiteY63" fmla="*/ 67749 h 1986188"/>
                <a:gd name="connsiteX64" fmla="*/ 1370824 w 1807924"/>
                <a:gd name="connsiteY64" fmla="*/ 87771 h 1986188"/>
                <a:gd name="connsiteX65" fmla="*/ 1372336 w 1807924"/>
                <a:gd name="connsiteY65" fmla="*/ 89828 h 1986188"/>
                <a:gd name="connsiteX66" fmla="*/ 1372336 w 1807924"/>
                <a:gd name="connsiteY66" fmla="*/ 93397 h 1986188"/>
                <a:gd name="connsiteX67" fmla="*/ 1370824 w 1807924"/>
                <a:gd name="connsiteY67" fmla="*/ 95453 h 1986188"/>
                <a:gd name="connsiteX68" fmla="*/ 1370824 w 1807924"/>
                <a:gd name="connsiteY68" fmla="*/ 100595 h 1986188"/>
                <a:gd name="connsiteX69" fmla="*/ 1368767 w 1807924"/>
                <a:gd name="connsiteY69" fmla="*/ 100111 h 1986188"/>
                <a:gd name="connsiteX70" fmla="*/ 1370824 w 1807924"/>
                <a:gd name="connsiteY70" fmla="*/ 106765 h 1986188"/>
                <a:gd name="connsiteX71" fmla="*/ 1382135 w 1807924"/>
                <a:gd name="connsiteY71" fmla="*/ 139067 h 1986188"/>
                <a:gd name="connsiteX72" fmla="*/ 1384192 w 1807924"/>
                <a:gd name="connsiteY72" fmla="*/ 142151 h 1986188"/>
                <a:gd name="connsiteX73" fmla="*/ 1386733 w 1807924"/>
                <a:gd name="connsiteY73" fmla="*/ 142635 h 1986188"/>
                <a:gd name="connsiteX74" fmla="*/ 1386733 w 1807924"/>
                <a:gd name="connsiteY74" fmla="*/ 143119 h 1986188"/>
                <a:gd name="connsiteX75" fmla="*/ 1387216 w 1807924"/>
                <a:gd name="connsiteY75" fmla="*/ 143664 h 1986188"/>
                <a:gd name="connsiteX76" fmla="*/ 1387216 w 1807924"/>
                <a:gd name="connsiteY76" fmla="*/ 144148 h 1986188"/>
                <a:gd name="connsiteX77" fmla="*/ 1392842 w 1807924"/>
                <a:gd name="connsiteY77" fmla="*/ 142635 h 1986188"/>
                <a:gd name="connsiteX78" fmla="*/ 1395927 w 1807924"/>
                <a:gd name="connsiteY78" fmla="*/ 142151 h 1986188"/>
                <a:gd name="connsiteX79" fmla="*/ 1396955 w 1807924"/>
                <a:gd name="connsiteY79" fmla="*/ 143180 h 1986188"/>
                <a:gd name="connsiteX80" fmla="*/ 1397439 w 1807924"/>
                <a:gd name="connsiteY80" fmla="*/ 147777 h 1986188"/>
                <a:gd name="connsiteX81" fmla="*/ 1397439 w 1807924"/>
                <a:gd name="connsiteY81" fmla="*/ 151890 h 1986188"/>
                <a:gd name="connsiteX82" fmla="*/ 1402581 w 1807924"/>
                <a:gd name="connsiteY82" fmla="*/ 154975 h 1986188"/>
                <a:gd name="connsiteX83" fmla="*/ 1406150 w 1807924"/>
                <a:gd name="connsiteY83" fmla="*/ 148805 h 1986188"/>
                <a:gd name="connsiteX84" fmla="*/ 1407662 w 1807924"/>
                <a:gd name="connsiteY84" fmla="*/ 145236 h 1986188"/>
                <a:gd name="connsiteX85" fmla="*/ 1408690 w 1807924"/>
                <a:gd name="connsiteY85" fmla="*/ 145236 h 1986188"/>
                <a:gd name="connsiteX86" fmla="*/ 1409174 w 1807924"/>
                <a:gd name="connsiteY86" fmla="*/ 144753 h 1986188"/>
                <a:gd name="connsiteX87" fmla="*/ 1409658 w 1807924"/>
                <a:gd name="connsiteY87" fmla="*/ 145236 h 1986188"/>
                <a:gd name="connsiteX88" fmla="*/ 1413227 w 1807924"/>
                <a:gd name="connsiteY88" fmla="*/ 147293 h 1986188"/>
                <a:gd name="connsiteX89" fmla="*/ 1414739 w 1807924"/>
                <a:gd name="connsiteY89" fmla="*/ 145236 h 1986188"/>
                <a:gd name="connsiteX90" fmla="*/ 1425023 w 1807924"/>
                <a:gd name="connsiteY90" fmla="*/ 149834 h 1986188"/>
                <a:gd name="connsiteX91" fmla="*/ 1422966 w 1807924"/>
                <a:gd name="connsiteY91" fmla="*/ 154975 h 1986188"/>
                <a:gd name="connsiteX92" fmla="*/ 1422966 w 1807924"/>
                <a:gd name="connsiteY92" fmla="*/ 155459 h 1986188"/>
                <a:gd name="connsiteX93" fmla="*/ 1423994 w 1807924"/>
                <a:gd name="connsiteY93" fmla="*/ 155459 h 1986188"/>
                <a:gd name="connsiteX94" fmla="*/ 1424478 w 1807924"/>
                <a:gd name="connsiteY94" fmla="*/ 155943 h 1986188"/>
                <a:gd name="connsiteX95" fmla="*/ 1425507 w 1807924"/>
                <a:gd name="connsiteY95" fmla="*/ 156488 h 1986188"/>
                <a:gd name="connsiteX96" fmla="*/ 1425991 w 1807924"/>
                <a:gd name="connsiteY96" fmla="*/ 156972 h 1986188"/>
                <a:gd name="connsiteX97" fmla="*/ 1425991 w 1807924"/>
                <a:gd name="connsiteY97" fmla="*/ 158000 h 1986188"/>
                <a:gd name="connsiteX98" fmla="*/ 1426475 w 1807924"/>
                <a:gd name="connsiteY98" fmla="*/ 158000 h 1986188"/>
                <a:gd name="connsiteX99" fmla="*/ 1426475 w 1807924"/>
                <a:gd name="connsiteY99" fmla="*/ 159028 h 1986188"/>
                <a:gd name="connsiteX100" fmla="*/ 1427503 w 1807924"/>
                <a:gd name="connsiteY100" fmla="*/ 159028 h 1986188"/>
                <a:gd name="connsiteX101" fmla="*/ 1427503 w 1807924"/>
                <a:gd name="connsiteY101" fmla="*/ 160057 h 1986188"/>
                <a:gd name="connsiteX102" fmla="*/ 1427987 w 1807924"/>
                <a:gd name="connsiteY102" fmla="*/ 160540 h 1986188"/>
                <a:gd name="connsiteX103" fmla="*/ 1428471 w 1807924"/>
                <a:gd name="connsiteY103" fmla="*/ 160540 h 1986188"/>
                <a:gd name="connsiteX104" fmla="*/ 1428471 w 1807924"/>
                <a:gd name="connsiteY104" fmla="*/ 161085 h 1986188"/>
                <a:gd name="connsiteX105" fmla="*/ 1427987 w 1807924"/>
                <a:gd name="connsiteY105" fmla="*/ 161085 h 1986188"/>
                <a:gd name="connsiteX106" fmla="*/ 1427503 w 1807924"/>
                <a:gd name="connsiteY106" fmla="*/ 161569 h 1986188"/>
                <a:gd name="connsiteX107" fmla="*/ 1427503 w 1807924"/>
                <a:gd name="connsiteY107" fmla="*/ 163141 h 1986188"/>
                <a:gd name="connsiteX108" fmla="*/ 1427987 w 1807924"/>
                <a:gd name="connsiteY108" fmla="*/ 163141 h 1986188"/>
                <a:gd name="connsiteX109" fmla="*/ 1427503 w 1807924"/>
                <a:gd name="connsiteY109" fmla="*/ 163625 h 1986188"/>
                <a:gd name="connsiteX110" fmla="*/ 1427503 w 1807924"/>
                <a:gd name="connsiteY110" fmla="*/ 164170 h 1986188"/>
                <a:gd name="connsiteX111" fmla="*/ 1428531 w 1807924"/>
                <a:gd name="connsiteY111" fmla="*/ 164170 h 1986188"/>
                <a:gd name="connsiteX112" fmla="*/ 1429015 w 1807924"/>
                <a:gd name="connsiteY112" fmla="*/ 164654 h 1986188"/>
                <a:gd name="connsiteX113" fmla="*/ 1429015 w 1807924"/>
                <a:gd name="connsiteY113" fmla="*/ 165138 h 1986188"/>
                <a:gd name="connsiteX114" fmla="*/ 1427987 w 1807924"/>
                <a:gd name="connsiteY114" fmla="*/ 166166 h 1986188"/>
                <a:gd name="connsiteX115" fmla="*/ 1427503 w 1807924"/>
                <a:gd name="connsiteY115" fmla="*/ 167194 h 1986188"/>
                <a:gd name="connsiteX116" fmla="*/ 1427503 w 1807924"/>
                <a:gd name="connsiteY116" fmla="*/ 167739 h 1986188"/>
                <a:gd name="connsiteX117" fmla="*/ 1427019 w 1807924"/>
                <a:gd name="connsiteY117" fmla="*/ 167739 h 1986188"/>
                <a:gd name="connsiteX118" fmla="*/ 1427019 w 1807924"/>
                <a:gd name="connsiteY118" fmla="*/ 168767 h 1986188"/>
                <a:gd name="connsiteX119" fmla="*/ 1424962 w 1807924"/>
                <a:gd name="connsiteY119" fmla="*/ 168767 h 1986188"/>
                <a:gd name="connsiteX120" fmla="*/ 1424478 w 1807924"/>
                <a:gd name="connsiteY120" fmla="*/ 169312 h 1986188"/>
                <a:gd name="connsiteX121" fmla="*/ 1422966 w 1807924"/>
                <a:gd name="connsiteY121" fmla="*/ 169312 h 1986188"/>
                <a:gd name="connsiteX122" fmla="*/ 1422966 w 1807924"/>
                <a:gd name="connsiteY122" fmla="*/ 170824 h 1986188"/>
                <a:gd name="connsiteX123" fmla="*/ 1421938 w 1807924"/>
                <a:gd name="connsiteY123" fmla="*/ 171852 h 1986188"/>
                <a:gd name="connsiteX124" fmla="*/ 1421938 w 1807924"/>
                <a:gd name="connsiteY124" fmla="*/ 172880 h 1986188"/>
                <a:gd name="connsiteX125" fmla="*/ 1422966 w 1807924"/>
                <a:gd name="connsiteY125" fmla="*/ 172880 h 1986188"/>
                <a:gd name="connsiteX126" fmla="*/ 1422966 w 1807924"/>
                <a:gd name="connsiteY126" fmla="*/ 172336 h 1986188"/>
                <a:gd name="connsiteX127" fmla="*/ 1423450 w 1807924"/>
                <a:gd name="connsiteY127" fmla="*/ 172336 h 1986188"/>
                <a:gd name="connsiteX128" fmla="*/ 1424478 w 1807924"/>
                <a:gd name="connsiteY128" fmla="*/ 172880 h 1986188"/>
                <a:gd name="connsiteX129" fmla="*/ 1424478 w 1807924"/>
                <a:gd name="connsiteY129" fmla="*/ 173364 h 1986188"/>
                <a:gd name="connsiteX130" fmla="*/ 1425991 w 1807924"/>
                <a:gd name="connsiteY130" fmla="*/ 174937 h 1986188"/>
                <a:gd name="connsiteX131" fmla="*/ 1421877 w 1807924"/>
                <a:gd name="connsiteY131" fmla="*/ 181107 h 1986188"/>
                <a:gd name="connsiteX132" fmla="*/ 1431616 w 1807924"/>
                <a:gd name="connsiteY132" fmla="*/ 194475 h 1986188"/>
                <a:gd name="connsiteX133" fmla="*/ 1417764 w 1807924"/>
                <a:gd name="connsiteY133" fmla="*/ 210868 h 1986188"/>
                <a:gd name="connsiteX134" fmla="*/ 1418248 w 1807924"/>
                <a:gd name="connsiteY134" fmla="*/ 226777 h 1986188"/>
                <a:gd name="connsiteX135" fmla="*/ 1411049 w 1807924"/>
                <a:gd name="connsiteY135" fmla="*/ 232403 h 1986188"/>
                <a:gd name="connsiteX136" fmla="*/ 1388971 w 1807924"/>
                <a:gd name="connsiteY136" fmla="*/ 232403 h 1986188"/>
                <a:gd name="connsiteX137" fmla="*/ 1395625 w 1807924"/>
                <a:gd name="connsiteY137" fmla="*/ 257022 h 1986188"/>
                <a:gd name="connsiteX138" fmla="*/ 1400222 w 1807924"/>
                <a:gd name="connsiteY138" fmla="*/ 260107 h 1986188"/>
                <a:gd name="connsiteX139" fmla="*/ 1395625 w 1807924"/>
                <a:gd name="connsiteY139" fmla="*/ 269846 h 1986188"/>
                <a:gd name="connsiteX140" fmla="*/ 1414618 w 1807924"/>
                <a:gd name="connsiteY140" fmla="*/ 274988 h 1986188"/>
                <a:gd name="connsiteX141" fmla="*/ 1415102 w 1807924"/>
                <a:gd name="connsiteY141" fmla="*/ 275532 h 1986188"/>
                <a:gd name="connsiteX142" fmla="*/ 1414074 w 1807924"/>
                <a:gd name="connsiteY142" fmla="*/ 277044 h 1986188"/>
                <a:gd name="connsiteX143" fmla="*/ 1416131 w 1807924"/>
                <a:gd name="connsiteY143" fmla="*/ 280613 h 1986188"/>
                <a:gd name="connsiteX144" fmla="*/ 1417643 w 1807924"/>
                <a:gd name="connsiteY144" fmla="*/ 279585 h 1986188"/>
                <a:gd name="connsiteX145" fmla="*/ 1418127 w 1807924"/>
                <a:gd name="connsiteY145" fmla="*/ 280069 h 1986188"/>
                <a:gd name="connsiteX146" fmla="*/ 1418127 w 1807924"/>
                <a:gd name="connsiteY146" fmla="*/ 280553 h 1986188"/>
                <a:gd name="connsiteX147" fmla="*/ 1420184 w 1807924"/>
                <a:gd name="connsiteY147" fmla="*/ 281097 h 1986188"/>
                <a:gd name="connsiteX148" fmla="*/ 1421696 w 1807924"/>
                <a:gd name="connsiteY148" fmla="*/ 283154 h 1986188"/>
                <a:gd name="connsiteX149" fmla="*/ 1419155 w 1807924"/>
                <a:gd name="connsiteY149" fmla="*/ 285210 h 1986188"/>
                <a:gd name="connsiteX150" fmla="*/ 1420667 w 1807924"/>
                <a:gd name="connsiteY150" fmla="*/ 286783 h 1986188"/>
                <a:gd name="connsiteX151" fmla="*/ 1423752 w 1807924"/>
                <a:gd name="connsiteY151" fmla="*/ 285210 h 1986188"/>
                <a:gd name="connsiteX152" fmla="*/ 1427321 w 1807924"/>
                <a:gd name="connsiteY152" fmla="*/ 281097 h 1986188"/>
                <a:gd name="connsiteX153" fmla="*/ 1432463 w 1807924"/>
                <a:gd name="connsiteY153" fmla="*/ 286239 h 1986188"/>
                <a:gd name="connsiteX154" fmla="*/ 1425265 w 1807924"/>
                <a:gd name="connsiteY154" fmla="*/ 290352 h 1986188"/>
                <a:gd name="connsiteX155" fmla="*/ 1424236 w 1807924"/>
                <a:gd name="connsiteY155" fmla="*/ 290352 h 1986188"/>
                <a:gd name="connsiteX156" fmla="*/ 1424236 w 1807924"/>
                <a:gd name="connsiteY156" fmla="*/ 290836 h 1986188"/>
                <a:gd name="connsiteX157" fmla="*/ 1424720 w 1807924"/>
                <a:gd name="connsiteY157" fmla="*/ 290836 h 1986188"/>
                <a:gd name="connsiteX158" fmla="*/ 1424720 w 1807924"/>
                <a:gd name="connsiteY158" fmla="*/ 291864 h 1986188"/>
                <a:gd name="connsiteX159" fmla="*/ 1424236 w 1807924"/>
                <a:gd name="connsiteY159" fmla="*/ 291864 h 1986188"/>
                <a:gd name="connsiteX160" fmla="*/ 1424236 w 1807924"/>
                <a:gd name="connsiteY160" fmla="*/ 294405 h 1986188"/>
                <a:gd name="connsiteX161" fmla="*/ 1425265 w 1807924"/>
                <a:gd name="connsiteY161" fmla="*/ 294405 h 1986188"/>
                <a:gd name="connsiteX162" fmla="*/ 1425265 w 1807924"/>
                <a:gd name="connsiteY162" fmla="*/ 294949 h 1986188"/>
                <a:gd name="connsiteX163" fmla="*/ 1425748 w 1807924"/>
                <a:gd name="connsiteY163" fmla="*/ 295433 h 1986188"/>
                <a:gd name="connsiteX164" fmla="*/ 1425265 w 1807924"/>
                <a:gd name="connsiteY164" fmla="*/ 295433 h 1986188"/>
                <a:gd name="connsiteX165" fmla="*/ 1425265 w 1807924"/>
                <a:gd name="connsiteY165" fmla="*/ 295978 h 1986188"/>
                <a:gd name="connsiteX166" fmla="*/ 1425748 w 1807924"/>
                <a:gd name="connsiteY166" fmla="*/ 295978 h 1986188"/>
                <a:gd name="connsiteX167" fmla="*/ 1425265 w 1807924"/>
                <a:gd name="connsiteY167" fmla="*/ 296461 h 1986188"/>
                <a:gd name="connsiteX168" fmla="*/ 1425265 w 1807924"/>
                <a:gd name="connsiteY168" fmla="*/ 297974 h 1986188"/>
                <a:gd name="connsiteX169" fmla="*/ 1426293 w 1807924"/>
                <a:gd name="connsiteY169" fmla="*/ 297974 h 1986188"/>
                <a:gd name="connsiteX170" fmla="*/ 1426293 w 1807924"/>
                <a:gd name="connsiteY170" fmla="*/ 298518 h 1986188"/>
                <a:gd name="connsiteX171" fmla="*/ 1427321 w 1807924"/>
                <a:gd name="connsiteY171" fmla="*/ 298518 h 1986188"/>
                <a:gd name="connsiteX172" fmla="*/ 1427321 w 1807924"/>
                <a:gd name="connsiteY172" fmla="*/ 299002 h 1986188"/>
                <a:gd name="connsiteX173" fmla="*/ 1428834 w 1807924"/>
                <a:gd name="connsiteY173" fmla="*/ 299002 h 1986188"/>
                <a:gd name="connsiteX174" fmla="*/ 1428834 w 1807924"/>
                <a:gd name="connsiteY174" fmla="*/ 313338 h 1986188"/>
                <a:gd name="connsiteX175" fmla="*/ 1416010 w 1807924"/>
                <a:gd name="connsiteY175" fmla="*/ 313338 h 1986188"/>
                <a:gd name="connsiteX176" fmla="*/ 1408328 w 1807924"/>
                <a:gd name="connsiteY176" fmla="*/ 315395 h 1986188"/>
                <a:gd name="connsiteX177" fmla="*/ 1404214 w 1807924"/>
                <a:gd name="connsiteY177" fmla="*/ 323621 h 1986188"/>
                <a:gd name="connsiteX178" fmla="*/ 1401129 w 1807924"/>
                <a:gd name="connsiteY178" fmla="*/ 323621 h 1986188"/>
                <a:gd name="connsiteX179" fmla="*/ 1400101 w 1807924"/>
                <a:gd name="connsiteY179" fmla="*/ 323138 h 1986188"/>
                <a:gd name="connsiteX180" fmla="*/ 1400101 w 1807924"/>
                <a:gd name="connsiteY180" fmla="*/ 323621 h 1986188"/>
                <a:gd name="connsiteX181" fmla="*/ 1389334 w 1807924"/>
                <a:gd name="connsiteY181" fmla="*/ 324166 h 1986188"/>
                <a:gd name="connsiteX182" fmla="*/ 1389334 w 1807924"/>
                <a:gd name="connsiteY182" fmla="*/ 315939 h 1986188"/>
                <a:gd name="connsiteX183" fmla="*/ 1374998 w 1807924"/>
                <a:gd name="connsiteY183" fmla="*/ 310314 h 1986188"/>
                <a:gd name="connsiteX184" fmla="*/ 1374998 w 1807924"/>
                <a:gd name="connsiteY184" fmla="*/ 313883 h 1986188"/>
                <a:gd name="connsiteX185" fmla="*/ 1359089 w 1807924"/>
                <a:gd name="connsiteY185" fmla="*/ 313883 h 1986188"/>
                <a:gd name="connsiteX186" fmla="*/ 1359089 w 1807924"/>
                <a:gd name="connsiteY186" fmla="*/ 323138 h 1986188"/>
                <a:gd name="connsiteX187" fmla="*/ 1340095 w 1807924"/>
                <a:gd name="connsiteY187" fmla="*/ 325678 h 1986188"/>
                <a:gd name="connsiteX188" fmla="*/ 1340095 w 1807924"/>
                <a:gd name="connsiteY188" fmla="*/ 317996 h 1986188"/>
                <a:gd name="connsiteX189" fmla="*/ 1341123 w 1807924"/>
                <a:gd name="connsiteY189" fmla="*/ 315939 h 1986188"/>
                <a:gd name="connsiteX190" fmla="*/ 1343180 w 1807924"/>
                <a:gd name="connsiteY190" fmla="*/ 314911 h 1986188"/>
                <a:gd name="connsiteX191" fmla="*/ 1343664 w 1807924"/>
                <a:gd name="connsiteY191" fmla="*/ 314366 h 1986188"/>
                <a:gd name="connsiteX192" fmla="*/ 1344692 w 1807924"/>
                <a:gd name="connsiteY192" fmla="*/ 314366 h 1986188"/>
                <a:gd name="connsiteX193" fmla="*/ 1346204 w 1807924"/>
                <a:gd name="connsiteY193" fmla="*/ 311826 h 1986188"/>
                <a:gd name="connsiteX194" fmla="*/ 1343119 w 1807924"/>
                <a:gd name="connsiteY194" fmla="*/ 310798 h 1986188"/>
                <a:gd name="connsiteX195" fmla="*/ 1340579 w 1807924"/>
                <a:gd name="connsiteY195" fmla="*/ 313338 h 1986188"/>
                <a:gd name="connsiteX196" fmla="*/ 1339066 w 1807924"/>
                <a:gd name="connsiteY196" fmla="*/ 313338 h 1986188"/>
                <a:gd name="connsiteX197" fmla="*/ 1336526 w 1807924"/>
                <a:gd name="connsiteY197" fmla="*/ 314911 h 1986188"/>
                <a:gd name="connsiteX198" fmla="*/ 1333985 w 1807924"/>
                <a:gd name="connsiteY198" fmla="*/ 314366 h 1986188"/>
                <a:gd name="connsiteX199" fmla="*/ 1331445 w 1807924"/>
                <a:gd name="connsiteY199" fmla="*/ 315395 h 1986188"/>
                <a:gd name="connsiteX200" fmla="*/ 1329932 w 1807924"/>
                <a:gd name="connsiteY200" fmla="*/ 315939 h 1986188"/>
                <a:gd name="connsiteX201" fmla="*/ 1329449 w 1807924"/>
                <a:gd name="connsiteY201" fmla="*/ 316423 h 1986188"/>
                <a:gd name="connsiteX202" fmla="*/ 1329449 w 1807924"/>
                <a:gd name="connsiteY202" fmla="*/ 317996 h 1986188"/>
                <a:gd name="connsiteX203" fmla="*/ 1331989 w 1807924"/>
                <a:gd name="connsiteY203" fmla="*/ 317996 h 1986188"/>
                <a:gd name="connsiteX204" fmla="*/ 1334530 w 1807924"/>
                <a:gd name="connsiteY204" fmla="*/ 319508 h 1986188"/>
                <a:gd name="connsiteX205" fmla="*/ 1334530 w 1807924"/>
                <a:gd name="connsiteY205" fmla="*/ 329791 h 1986188"/>
                <a:gd name="connsiteX206" fmla="*/ 1337070 w 1807924"/>
                <a:gd name="connsiteY206" fmla="*/ 329791 h 1986188"/>
                <a:gd name="connsiteX207" fmla="*/ 1337070 w 1807924"/>
                <a:gd name="connsiteY207" fmla="*/ 331304 h 1986188"/>
                <a:gd name="connsiteX208" fmla="*/ 1335558 w 1807924"/>
                <a:gd name="connsiteY208" fmla="*/ 331304 h 1986188"/>
                <a:gd name="connsiteX209" fmla="*/ 1335558 w 1807924"/>
                <a:gd name="connsiteY209" fmla="*/ 337474 h 1986188"/>
                <a:gd name="connsiteX210" fmla="*/ 1334046 w 1807924"/>
                <a:gd name="connsiteY210" fmla="*/ 335961 h 1986188"/>
                <a:gd name="connsiteX211" fmla="*/ 1330477 w 1807924"/>
                <a:gd name="connsiteY211" fmla="*/ 335961 h 1986188"/>
                <a:gd name="connsiteX212" fmla="*/ 1329449 w 1807924"/>
                <a:gd name="connsiteY212" fmla="*/ 338018 h 1986188"/>
                <a:gd name="connsiteX213" fmla="*/ 1329932 w 1807924"/>
                <a:gd name="connsiteY213" fmla="*/ 339046 h 1986188"/>
                <a:gd name="connsiteX214" fmla="*/ 1330477 w 1807924"/>
                <a:gd name="connsiteY214" fmla="*/ 343160 h 1986188"/>
                <a:gd name="connsiteX215" fmla="*/ 1331505 w 1807924"/>
                <a:gd name="connsiteY215" fmla="*/ 342676 h 1986188"/>
                <a:gd name="connsiteX216" fmla="*/ 1346870 w 1807924"/>
                <a:gd name="connsiteY216" fmla="*/ 351386 h 1986188"/>
                <a:gd name="connsiteX217" fmla="*/ 1354068 w 1807924"/>
                <a:gd name="connsiteY217" fmla="*/ 369352 h 1986188"/>
                <a:gd name="connsiteX218" fmla="*/ 1367436 w 1807924"/>
                <a:gd name="connsiteY218" fmla="*/ 387801 h 1986188"/>
                <a:gd name="connsiteX219" fmla="*/ 1368464 w 1807924"/>
                <a:gd name="connsiteY219" fmla="*/ 396028 h 1986188"/>
                <a:gd name="connsiteX220" fmla="*/ 1369493 w 1807924"/>
                <a:gd name="connsiteY220" fmla="*/ 416050 h 1986188"/>
                <a:gd name="connsiteX221" fmla="*/ 1364896 w 1807924"/>
                <a:gd name="connsiteY221" fmla="*/ 416534 h 1986188"/>
                <a:gd name="connsiteX222" fmla="*/ 1357697 w 1807924"/>
                <a:gd name="connsiteY222" fmla="*/ 416534 h 1986188"/>
                <a:gd name="connsiteX223" fmla="*/ 1293578 w 1807924"/>
                <a:gd name="connsiteY223" fmla="*/ 447323 h 1986188"/>
                <a:gd name="connsiteX224" fmla="*/ 1277185 w 1807924"/>
                <a:gd name="connsiteY224" fmla="*/ 443210 h 1986188"/>
                <a:gd name="connsiteX225" fmla="*/ 1276701 w 1807924"/>
                <a:gd name="connsiteY225" fmla="*/ 442182 h 1986188"/>
                <a:gd name="connsiteX226" fmla="*/ 1274645 w 1807924"/>
                <a:gd name="connsiteY226" fmla="*/ 441698 h 1986188"/>
                <a:gd name="connsiteX227" fmla="*/ 1274161 w 1807924"/>
                <a:gd name="connsiteY227" fmla="*/ 440670 h 1986188"/>
                <a:gd name="connsiteX228" fmla="*/ 1272104 w 1807924"/>
                <a:gd name="connsiteY228" fmla="*/ 438613 h 1986188"/>
                <a:gd name="connsiteX229" fmla="*/ 1221292 w 1807924"/>
                <a:gd name="connsiteY229" fmla="*/ 435044 h 1986188"/>
                <a:gd name="connsiteX230" fmla="*/ 1221292 w 1807924"/>
                <a:gd name="connsiteY230" fmla="*/ 434016 h 1986188"/>
                <a:gd name="connsiteX231" fmla="*/ 1220264 w 1807924"/>
                <a:gd name="connsiteY231" fmla="*/ 434016 h 1986188"/>
                <a:gd name="connsiteX232" fmla="*/ 1219780 w 1807924"/>
                <a:gd name="connsiteY232" fmla="*/ 435044 h 1986188"/>
                <a:gd name="connsiteX233" fmla="*/ 1209497 w 1807924"/>
                <a:gd name="connsiteY233" fmla="*/ 434500 h 1986188"/>
                <a:gd name="connsiteX234" fmla="*/ 1209497 w 1807924"/>
                <a:gd name="connsiteY234" fmla="*/ 432443 h 1986188"/>
                <a:gd name="connsiteX235" fmla="*/ 1207985 w 1807924"/>
                <a:gd name="connsiteY235" fmla="*/ 432443 h 1986188"/>
                <a:gd name="connsiteX236" fmla="*/ 1206956 w 1807924"/>
                <a:gd name="connsiteY236" fmla="*/ 434500 h 1986188"/>
                <a:gd name="connsiteX237" fmla="*/ 1169997 w 1807924"/>
                <a:gd name="connsiteY237" fmla="*/ 431959 h 1986188"/>
                <a:gd name="connsiteX238" fmla="*/ 1171509 w 1807924"/>
                <a:gd name="connsiteY238" fmla="*/ 426333 h 1986188"/>
                <a:gd name="connsiteX239" fmla="*/ 1171509 w 1807924"/>
                <a:gd name="connsiteY239" fmla="*/ 425305 h 1986188"/>
                <a:gd name="connsiteX240" fmla="*/ 1176106 w 1807924"/>
                <a:gd name="connsiteY240" fmla="*/ 426333 h 1986188"/>
                <a:gd name="connsiteX241" fmla="*/ 1176106 w 1807924"/>
                <a:gd name="connsiteY241" fmla="*/ 424821 h 1986188"/>
                <a:gd name="connsiteX242" fmla="*/ 1171509 w 1807924"/>
                <a:gd name="connsiteY242" fmla="*/ 422765 h 1986188"/>
                <a:gd name="connsiteX243" fmla="*/ 1158141 w 1807924"/>
                <a:gd name="connsiteY243" fmla="*/ 396572 h 1986188"/>
                <a:gd name="connsiteX244" fmla="*/ 1151487 w 1807924"/>
                <a:gd name="connsiteY244" fmla="*/ 384232 h 1986188"/>
                <a:gd name="connsiteX245" fmla="*/ 1140720 w 1807924"/>
                <a:gd name="connsiteY245" fmla="*/ 346245 h 1986188"/>
                <a:gd name="connsiteX246" fmla="*/ 1140236 w 1807924"/>
                <a:gd name="connsiteY246" fmla="*/ 346245 h 1986188"/>
                <a:gd name="connsiteX247" fmla="*/ 1139692 w 1807924"/>
                <a:gd name="connsiteY247" fmla="*/ 346729 h 1986188"/>
                <a:gd name="connsiteX248" fmla="*/ 1139692 w 1807924"/>
                <a:gd name="connsiteY248" fmla="*/ 346245 h 1986188"/>
                <a:gd name="connsiteX249" fmla="*/ 1139208 w 1807924"/>
                <a:gd name="connsiteY249" fmla="*/ 346245 h 1986188"/>
                <a:gd name="connsiteX250" fmla="*/ 1139208 w 1807924"/>
                <a:gd name="connsiteY250" fmla="*/ 346729 h 1986188"/>
                <a:gd name="connsiteX251" fmla="*/ 1138724 w 1807924"/>
                <a:gd name="connsiteY251" fmla="*/ 346729 h 1986188"/>
                <a:gd name="connsiteX252" fmla="*/ 1138724 w 1807924"/>
                <a:gd name="connsiteY252" fmla="*/ 347273 h 1986188"/>
                <a:gd name="connsiteX253" fmla="*/ 1136667 w 1807924"/>
                <a:gd name="connsiteY253" fmla="*/ 347273 h 1986188"/>
                <a:gd name="connsiteX254" fmla="*/ 1136667 w 1807924"/>
                <a:gd name="connsiteY254" fmla="*/ 347757 h 1986188"/>
                <a:gd name="connsiteX255" fmla="*/ 1136123 w 1807924"/>
                <a:gd name="connsiteY255" fmla="*/ 347757 h 1986188"/>
                <a:gd name="connsiteX256" fmla="*/ 1135639 w 1807924"/>
                <a:gd name="connsiteY256" fmla="*/ 348241 h 1986188"/>
                <a:gd name="connsiteX257" fmla="*/ 1135639 w 1807924"/>
                <a:gd name="connsiteY257" fmla="*/ 347757 h 1986188"/>
                <a:gd name="connsiteX258" fmla="*/ 1135155 w 1807924"/>
                <a:gd name="connsiteY258" fmla="*/ 348241 h 1986188"/>
                <a:gd name="connsiteX259" fmla="*/ 1133098 w 1807924"/>
                <a:gd name="connsiteY259" fmla="*/ 348241 h 1986188"/>
                <a:gd name="connsiteX260" fmla="*/ 1133098 w 1807924"/>
                <a:gd name="connsiteY260" fmla="*/ 348785 h 1986188"/>
                <a:gd name="connsiteX261" fmla="*/ 1132554 w 1807924"/>
                <a:gd name="connsiteY261" fmla="*/ 348785 h 1986188"/>
                <a:gd name="connsiteX262" fmla="*/ 1132554 w 1807924"/>
                <a:gd name="connsiteY262" fmla="*/ 349269 h 1986188"/>
                <a:gd name="connsiteX263" fmla="*/ 1132070 w 1807924"/>
                <a:gd name="connsiteY263" fmla="*/ 348785 h 1986188"/>
                <a:gd name="connsiteX264" fmla="*/ 1131586 w 1807924"/>
                <a:gd name="connsiteY264" fmla="*/ 348785 h 1986188"/>
                <a:gd name="connsiteX265" fmla="*/ 1130558 w 1807924"/>
                <a:gd name="connsiteY265" fmla="*/ 351326 h 1986188"/>
                <a:gd name="connsiteX266" fmla="*/ 1128501 w 1807924"/>
                <a:gd name="connsiteY266" fmla="*/ 350297 h 1986188"/>
                <a:gd name="connsiteX267" fmla="*/ 1128501 w 1807924"/>
                <a:gd name="connsiteY267" fmla="*/ 349269 h 1986188"/>
                <a:gd name="connsiteX268" fmla="*/ 1127472 w 1807924"/>
                <a:gd name="connsiteY268" fmla="*/ 349814 h 1986188"/>
                <a:gd name="connsiteX269" fmla="*/ 1125416 w 1807924"/>
                <a:gd name="connsiteY269" fmla="*/ 349814 h 1986188"/>
                <a:gd name="connsiteX270" fmla="*/ 1124932 w 1807924"/>
                <a:gd name="connsiteY270" fmla="*/ 350297 h 1986188"/>
                <a:gd name="connsiteX271" fmla="*/ 1125416 w 1807924"/>
                <a:gd name="connsiteY271" fmla="*/ 350842 h 1986188"/>
                <a:gd name="connsiteX272" fmla="*/ 1125416 w 1807924"/>
                <a:gd name="connsiteY272" fmla="*/ 351326 h 1986188"/>
                <a:gd name="connsiteX273" fmla="*/ 1124932 w 1807924"/>
                <a:gd name="connsiteY273" fmla="*/ 351870 h 1986188"/>
                <a:gd name="connsiteX274" fmla="*/ 1124448 w 1807924"/>
                <a:gd name="connsiteY274" fmla="*/ 351870 h 1986188"/>
                <a:gd name="connsiteX275" fmla="*/ 1123964 w 1807924"/>
                <a:gd name="connsiteY275" fmla="*/ 352354 h 1986188"/>
                <a:gd name="connsiteX276" fmla="*/ 1123420 w 1807924"/>
                <a:gd name="connsiteY276" fmla="*/ 353383 h 1986188"/>
                <a:gd name="connsiteX277" fmla="*/ 1122936 w 1807924"/>
                <a:gd name="connsiteY277" fmla="*/ 353866 h 1986188"/>
                <a:gd name="connsiteX278" fmla="*/ 1122936 w 1807924"/>
                <a:gd name="connsiteY278" fmla="*/ 354411 h 1986188"/>
                <a:gd name="connsiteX279" fmla="*/ 1122452 w 1807924"/>
                <a:gd name="connsiteY279" fmla="*/ 354895 h 1986188"/>
                <a:gd name="connsiteX280" fmla="*/ 1121968 w 1807924"/>
                <a:gd name="connsiteY280" fmla="*/ 356407 h 1986188"/>
                <a:gd name="connsiteX281" fmla="*/ 1120940 w 1807924"/>
                <a:gd name="connsiteY281" fmla="*/ 357435 h 1986188"/>
                <a:gd name="connsiteX282" fmla="*/ 1120456 w 1807924"/>
                <a:gd name="connsiteY282" fmla="*/ 357435 h 1986188"/>
                <a:gd name="connsiteX283" fmla="*/ 1120456 w 1807924"/>
                <a:gd name="connsiteY283" fmla="*/ 359008 h 1986188"/>
                <a:gd name="connsiteX284" fmla="*/ 1119427 w 1807924"/>
                <a:gd name="connsiteY284" fmla="*/ 360036 h 1986188"/>
                <a:gd name="connsiteX285" fmla="*/ 1118399 w 1807924"/>
                <a:gd name="connsiteY285" fmla="*/ 361065 h 1986188"/>
                <a:gd name="connsiteX286" fmla="*/ 1118399 w 1807924"/>
                <a:gd name="connsiteY286" fmla="*/ 361609 h 1986188"/>
                <a:gd name="connsiteX287" fmla="*/ 1117915 w 1807924"/>
                <a:gd name="connsiteY287" fmla="*/ 361609 h 1986188"/>
                <a:gd name="connsiteX288" fmla="*/ 1117915 w 1807924"/>
                <a:gd name="connsiteY288" fmla="*/ 362637 h 1986188"/>
                <a:gd name="connsiteX289" fmla="*/ 1117431 w 1807924"/>
                <a:gd name="connsiteY289" fmla="*/ 362637 h 1986188"/>
                <a:gd name="connsiteX290" fmla="*/ 1117431 w 1807924"/>
                <a:gd name="connsiteY290" fmla="*/ 364694 h 1986188"/>
                <a:gd name="connsiteX291" fmla="*/ 1117915 w 1807924"/>
                <a:gd name="connsiteY291" fmla="*/ 366751 h 1986188"/>
                <a:gd name="connsiteX292" fmla="*/ 1117915 w 1807924"/>
                <a:gd name="connsiteY292" fmla="*/ 367779 h 1986188"/>
                <a:gd name="connsiteX293" fmla="*/ 1117431 w 1807924"/>
                <a:gd name="connsiteY293" fmla="*/ 368324 h 1986188"/>
                <a:gd name="connsiteX294" fmla="*/ 1115919 w 1807924"/>
                <a:gd name="connsiteY294" fmla="*/ 368324 h 1986188"/>
                <a:gd name="connsiteX295" fmla="*/ 1115435 w 1807924"/>
                <a:gd name="connsiteY295" fmla="*/ 368807 h 1986188"/>
                <a:gd name="connsiteX296" fmla="*/ 1114951 w 1807924"/>
                <a:gd name="connsiteY296" fmla="*/ 368807 h 1986188"/>
                <a:gd name="connsiteX297" fmla="*/ 1113923 w 1807924"/>
                <a:gd name="connsiteY297" fmla="*/ 368324 h 1986188"/>
                <a:gd name="connsiteX298" fmla="*/ 1112411 w 1807924"/>
                <a:gd name="connsiteY298" fmla="*/ 368324 h 1986188"/>
                <a:gd name="connsiteX299" fmla="*/ 1112411 w 1807924"/>
                <a:gd name="connsiteY299" fmla="*/ 368807 h 1986188"/>
                <a:gd name="connsiteX300" fmla="*/ 1111927 w 1807924"/>
                <a:gd name="connsiteY300" fmla="*/ 369291 h 1986188"/>
                <a:gd name="connsiteX301" fmla="*/ 1111443 w 1807924"/>
                <a:gd name="connsiteY301" fmla="*/ 369291 h 1986188"/>
                <a:gd name="connsiteX302" fmla="*/ 1110959 w 1807924"/>
                <a:gd name="connsiteY302" fmla="*/ 368807 h 1986188"/>
                <a:gd name="connsiteX303" fmla="*/ 1110414 w 1807924"/>
                <a:gd name="connsiteY303" fmla="*/ 368807 h 1986188"/>
                <a:gd name="connsiteX304" fmla="*/ 1109930 w 1807924"/>
                <a:gd name="connsiteY304" fmla="*/ 369291 h 1986188"/>
                <a:gd name="connsiteX305" fmla="*/ 1108902 w 1807924"/>
                <a:gd name="connsiteY305" fmla="*/ 369291 h 1986188"/>
                <a:gd name="connsiteX306" fmla="*/ 1108902 w 1807924"/>
                <a:gd name="connsiteY306" fmla="*/ 369836 h 1986188"/>
                <a:gd name="connsiteX307" fmla="*/ 1108418 w 1807924"/>
                <a:gd name="connsiteY307" fmla="*/ 369836 h 1986188"/>
                <a:gd name="connsiteX308" fmla="*/ 1107934 w 1807924"/>
                <a:gd name="connsiteY308" fmla="*/ 370320 h 1986188"/>
                <a:gd name="connsiteX309" fmla="*/ 1107450 w 1807924"/>
                <a:gd name="connsiteY309" fmla="*/ 371348 h 1986188"/>
                <a:gd name="connsiteX310" fmla="*/ 1099768 w 1807924"/>
                <a:gd name="connsiteY310" fmla="*/ 364694 h 1986188"/>
                <a:gd name="connsiteX311" fmla="*/ 1095171 w 1807924"/>
                <a:gd name="connsiteY311" fmla="*/ 363666 h 1986188"/>
                <a:gd name="connsiteX312" fmla="*/ 1094687 w 1807924"/>
                <a:gd name="connsiteY312" fmla="*/ 364694 h 1986188"/>
                <a:gd name="connsiteX313" fmla="*/ 1087005 w 1807924"/>
                <a:gd name="connsiteY313" fmla="*/ 365723 h 1986188"/>
                <a:gd name="connsiteX314" fmla="*/ 1087005 w 1807924"/>
                <a:gd name="connsiteY314" fmla="*/ 366751 h 1986188"/>
                <a:gd name="connsiteX315" fmla="*/ 1086521 w 1807924"/>
                <a:gd name="connsiteY315" fmla="*/ 366751 h 1986188"/>
                <a:gd name="connsiteX316" fmla="*/ 1077810 w 1807924"/>
                <a:gd name="connsiteY316" fmla="*/ 363666 h 1986188"/>
                <a:gd name="connsiteX317" fmla="*/ 1076298 w 1807924"/>
                <a:gd name="connsiteY317" fmla="*/ 362637 h 1986188"/>
                <a:gd name="connsiteX318" fmla="*/ 1076842 w 1807924"/>
                <a:gd name="connsiteY318" fmla="*/ 362637 h 1986188"/>
                <a:gd name="connsiteX319" fmla="*/ 1075814 w 1807924"/>
                <a:gd name="connsiteY319" fmla="*/ 360581 h 1986188"/>
                <a:gd name="connsiteX320" fmla="*/ 1056820 w 1807924"/>
                <a:gd name="connsiteY320" fmla="*/ 390342 h 1986188"/>
                <a:gd name="connsiteX321" fmla="*/ 1059905 w 1807924"/>
                <a:gd name="connsiteY321" fmla="*/ 390342 h 1986188"/>
                <a:gd name="connsiteX322" fmla="*/ 1059905 w 1807924"/>
                <a:gd name="connsiteY322" fmla="*/ 391370 h 1986188"/>
                <a:gd name="connsiteX323" fmla="*/ 1056336 w 1807924"/>
                <a:gd name="connsiteY323" fmla="*/ 391370 h 1986188"/>
                <a:gd name="connsiteX324" fmla="*/ 1035286 w 1807924"/>
                <a:gd name="connsiteY324" fmla="*/ 423732 h 1986188"/>
                <a:gd name="connsiteX325" fmla="*/ 1035286 w 1807924"/>
                <a:gd name="connsiteY325" fmla="*/ 423248 h 1986188"/>
                <a:gd name="connsiteX326" fmla="*/ 1033774 w 1807924"/>
                <a:gd name="connsiteY326" fmla="*/ 422704 h 1986188"/>
                <a:gd name="connsiteX327" fmla="*/ 1030689 w 1807924"/>
                <a:gd name="connsiteY327" fmla="*/ 423732 h 1986188"/>
                <a:gd name="connsiteX328" fmla="*/ 1031233 w 1807924"/>
                <a:gd name="connsiteY328" fmla="*/ 426817 h 1986188"/>
                <a:gd name="connsiteX329" fmla="*/ 1033290 w 1807924"/>
                <a:gd name="connsiteY329" fmla="*/ 427301 h 1986188"/>
                <a:gd name="connsiteX330" fmla="*/ 1029721 w 1807924"/>
                <a:gd name="connsiteY330" fmla="*/ 432443 h 1986188"/>
                <a:gd name="connsiteX331" fmla="*/ 1029721 w 1807924"/>
                <a:gd name="connsiteY331" fmla="*/ 431899 h 1986188"/>
                <a:gd name="connsiteX332" fmla="*/ 1028208 w 1807924"/>
                <a:gd name="connsiteY332" fmla="*/ 430870 h 1986188"/>
                <a:gd name="connsiteX333" fmla="*/ 1028208 w 1807924"/>
                <a:gd name="connsiteY333" fmla="*/ 431415 h 1986188"/>
                <a:gd name="connsiteX334" fmla="*/ 1028692 w 1807924"/>
                <a:gd name="connsiteY334" fmla="*/ 431899 h 1986188"/>
                <a:gd name="connsiteX335" fmla="*/ 1027664 w 1807924"/>
                <a:gd name="connsiteY335" fmla="*/ 433955 h 1986188"/>
                <a:gd name="connsiteX336" fmla="*/ 1028148 w 1807924"/>
                <a:gd name="connsiteY336" fmla="*/ 434439 h 1986188"/>
                <a:gd name="connsiteX337" fmla="*/ 1011695 w 1807924"/>
                <a:gd name="connsiteY337" fmla="*/ 461115 h 1986188"/>
                <a:gd name="connsiteX338" fmla="*/ 1013267 w 1807924"/>
                <a:gd name="connsiteY338" fmla="*/ 462144 h 1986188"/>
                <a:gd name="connsiteX339" fmla="*/ 1012784 w 1807924"/>
                <a:gd name="connsiteY339" fmla="*/ 462688 h 1986188"/>
                <a:gd name="connsiteX340" fmla="*/ 1015869 w 1807924"/>
                <a:gd name="connsiteY340" fmla="*/ 464200 h 1986188"/>
                <a:gd name="connsiteX341" fmla="*/ 1011755 w 1807924"/>
                <a:gd name="connsiteY341" fmla="*/ 466741 h 1986188"/>
                <a:gd name="connsiteX342" fmla="*/ 1010243 w 1807924"/>
                <a:gd name="connsiteY342" fmla="*/ 463172 h 1986188"/>
                <a:gd name="connsiteX343" fmla="*/ 997903 w 1807924"/>
                <a:gd name="connsiteY343" fmla="*/ 482650 h 1986188"/>
                <a:gd name="connsiteX344" fmla="*/ 991733 w 1807924"/>
                <a:gd name="connsiteY344" fmla="*/ 485190 h 1986188"/>
                <a:gd name="connsiteX345" fmla="*/ 995302 w 1807924"/>
                <a:gd name="connsiteY345" fmla="*/ 488275 h 1986188"/>
                <a:gd name="connsiteX346" fmla="*/ 987620 w 1807924"/>
                <a:gd name="connsiteY346" fmla="*/ 496502 h 1986188"/>
                <a:gd name="connsiteX347" fmla="*/ 981450 w 1807924"/>
                <a:gd name="connsiteY347" fmla="*/ 494445 h 1986188"/>
                <a:gd name="connsiteX348" fmla="*/ 977881 w 1807924"/>
                <a:gd name="connsiteY348" fmla="*/ 490876 h 1986188"/>
                <a:gd name="connsiteX349" fmla="*/ 969654 w 1807924"/>
                <a:gd name="connsiteY349" fmla="*/ 493961 h 1986188"/>
                <a:gd name="connsiteX350" fmla="*/ 970138 w 1807924"/>
                <a:gd name="connsiteY350" fmla="*/ 501159 h 1986188"/>
                <a:gd name="connsiteX351" fmla="*/ 974251 w 1807924"/>
                <a:gd name="connsiteY351" fmla="*/ 501159 h 1986188"/>
                <a:gd name="connsiteX352" fmla="*/ 974251 w 1807924"/>
                <a:gd name="connsiteY352" fmla="*/ 506785 h 1986188"/>
                <a:gd name="connsiteX353" fmla="*/ 963484 w 1807924"/>
                <a:gd name="connsiteY353" fmla="*/ 507330 h 1986188"/>
                <a:gd name="connsiteX354" fmla="*/ 962940 w 1807924"/>
                <a:gd name="connsiteY354" fmla="*/ 497046 h 1986188"/>
                <a:gd name="connsiteX355" fmla="*/ 927009 w 1807924"/>
                <a:gd name="connsiteY355" fmla="*/ 512411 h 1986188"/>
                <a:gd name="connsiteX356" fmla="*/ 927493 w 1807924"/>
                <a:gd name="connsiteY356" fmla="*/ 512955 h 1986188"/>
                <a:gd name="connsiteX357" fmla="*/ 925980 w 1807924"/>
                <a:gd name="connsiteY357" fmla="*/ 513439 h 1986188"/>
                <a:gd name="connsiteX358" fmla="*/ 924952 w 1807924"/>
                <a:gd name="connsiteY358" fmla="*/ 513439 h 1986188"/>
                <a:gd name="connsiteX359" fmla="*/ 921383 w 1807924"/>
                <a:gd name="connsiteY359" fmla="*/ 514951 h 1986188"/>
                <a:gd name="connsiteX360" fmla="*/ 881883 w 1807924"/>
                <a:gd name="connsiteY360" fmla="*/ 509326 h 1986188"/>
                <a:gd name="connsiteX361" fmla="*/ 880855 w 1807924"/>
                <a:gd name="connsiteY361" fmla="*/ 514951 h 1986188"/>
                <a:gd name="connsiteX362" fmla="*/ 877286 w 1807924"/>
                <a:gd name="connsiteY362" fmla="*/ 508781 h 1986188"/>
                <a:gd name="connsiteX363" fmla="*/ 803912 w 1807924"/>
                <a:gd name="connsiteY363" fmla="*/ 506241 h 1986188"/>
                <a:gd name="connsiteX364" fmla="*/ 799314 w 1807924"/>
                <a:gd name="connsiteY364" fmla="*/ 506241 h 1986188"/>
                <a:gd name="connsiteX365" fmla="*/ 799314 w 1807924"/>
                <a:gd name="connsiteY365" fmla="*/ 505757 h 1986188"/>
                <a:gd name="connsiteX366" fmla="*/ 743361 w 1807924"/>
                <a:gd name="connsiteY366" fmla="*/ 497530 h 1986188"/>
                <a:gd name="connsiteX367" fmla="*/ 744873 w 1807924"/>
                <a:gd name="connsiteY367" fmla="*/ 434923 h 1986188"/>
                <a:gd name="connsiteX368" fmla="*/ 685351 w 1807924"/>
                <a:gd name="connsiteY368" fmla="*/ 465228 h 1986188"/>
                <a:gd name="connsiteX369" fmla="*/ 645307 w 1807924"/>
                <a:gd name="connsiteY369" fmla="*/ 486279 h 1986188"/>
                <a:gd name="connsiteX370" fmla="*/ 547797 w 1807924"/>
                <a:gd name="connsiteY370" fmla="*/ 482710 h 1986188"/>
                <a:gd name="connsiteX371" fmla="*/ 530376 w 1807924"/>
                <a:gd name="connsiteY371" fmla="*/ 492449 h 1986188"/>
                <a:gd name="connsiteX372" fmla="*/ 515496 w 1807924"/>
                <a:gd name="connsiteY372" fmla="*/ 519125 h 1986188"/>
                <a:gd name="connsiteX373" fmla="*/ 494445 w 1807924"/>
                <a:gd name="connsiteY373" fmla="*/ 529892 h 1986188"/>
                <a:gd name="connsiteX374" fmla="*/ 475996 w 1807924"/>
                <a:gd name="connsiteY374" fmla="*/ 549914 h 1986188"/>
                <a:gd name="connsiteX375" fmla="*/ 467285 w 1807924"/>
                <a:gd name="connsiteY375" fmla="*/ 566307 h 1986188"/>
                <a:gd name="connsiteX376" fmla="*/ 466801 w 1807924"/>
                <a:gd name="connsiteY376" fmla="*/ 566307 h 1986188"/>
                <a:gd name="connsiteX377" fmla="*/ 465289 w 1807924"/>
                <a:gd name="connsiteY377" fmla="*/ 567880 h 1986188"/>
                <a:gd name="connsiteX378" fmla="*/ 466317 w 1807924"/>
                <a:gd name="connsiteY378" fmla="*/ 568364 h 1986188"/>
                <a:gd name="connsiteX379" fmla="*/ 463232 w 1807924"/>
                <a:gd name="connsiteY379" fmla="*/ 571449 h 1986188"/>
                <a:gd name="connsiteX380" fmla="*/ 462748 w 1807924"/>
                <a:gd name="connsiteY380" fmla="*/ 571449 h 1986188"/>
                <a:gd name="connsiteX381" fmla="*/ 462204 w 1807924"/>
                <a:gd name="connsiteY381" fmla="*/ 572477 h 1986188"/>
                <a:gd name="connsiteX382" fmla="*/ 456578 w 1807924"/>
                <a:gd name="connsiteY382" fmla="*/ 577619 h 1986188"/>
                <a:gd name="connsiteX383" fmla="*/ 456578 w 1807924"/>
                <a:gd name="connsiteY383" fmla="*/ 579131 h 1986188"/>
                <a:gd name="connsiteX384" fmla="*/ 455550 w 1807924"/>
                <a:gd name="connsiteY384" fmla="*/ 579676 h 1986188"/>
                <a:gd name="connsiteX385" fmla="*/ 454522 w 1807924"/>
                <a:gd name="connsiteY385" fmla="*/ 579676 h 1986188"/>
                <a:gd name="connsiteX386" fmla="*/ 453493 w 1807924"/>
                <a:gd name="connsiteY386" fmla="*/ 580704 h 1986188"/>
                <a:gd name="connsiteX387" fmla="*/ 453977 w 1807924"/>
                <a:gd name="connsiteY387" fmla="*/ 584817 h 1986188"/>
                <a:gd name="connsiteX388" fmla="*/ 452949 w 1807924"/>
                <a:gd name="connsiteY388" fmla="*/ 584817 h 1986188"/>
                <a:gd name="connsiteX389" fmla="*/ 453493 w 1807924"/>
                <a:gd name="connsiteY389" fmla="*/ 585845 h 1986188"/>
                <a:gd name="connsiteX390" fmla="*/ 452949 w 1807924"/>
                <a:gd name="connsiteY390" fmla="*/ 586390 h 1986188"/>
                <a:gd name="connsiteX391" fmla="*/ 453493 w 1807924"/>
                <a:gd name="connsiteY391" fmla="*/ 587902 h 1986188"/>
                <a:gd name="connsiteX392" fmla="*/ 452949 w 1807924"/>
                <a:gd name="connsiteY392" fmla="*/ 589414 h 1986188"/>
                <a:gd name="connsiteX393" fmla="*/ 453493 w 1807924"/>
                <a:gd name="connsiteY393" fmla="*/ 591471 h 1986188"/>
                <a:gd name="connsiteX394" fmla="*/ 454522 w 1807924"/>
                <a:gd name="connsiteY394" fmla="*/ 591955 h 1986188"/>
                <a:gd name="connsiteX395" fmla="*/ 455006 w 1807924"/>
                <a:gd name="connsiteY395" fmla="*/ 591471 h 1986188"/>
                <a:gd name="connsiteX396" fmla="*/ 456518 w 1807924"/>
                <a:gd name="connsiteY396" fmla="*/ 589959 h 1986188"/>
                <a:gd name="connsiteX397" fmla="*/ 458574 w 1807924"/>
                <a:gd name="connsiteY397" fmla="*/ 590443 h 1986188"/>
                <a:gd name="connsiteX398" fmla="*/ 459119 w 1807924"/>
                <a:gd name="connsiteY398" fmla="*/ 589414 h 1986188"/>
                <a:gd name="connsiteX399" fmla="*/ 460147 w 1807924"/>
                <a:gd name="connsiteY399" fmla="*/ 589414 h 1986188"/>
                <a:gd name="connsiteX400" fmla="*/ 461175 w 1807924"/>
                <a:gd name="connsiteY400" fmla="*/ 590443 h 1986188"/>
                <a:gd name="connsiteX401" fmla="*/ 460631 w 1807924"/>
                <a:gd name="connsiteY401" fmla="*/ 590987 h 1986188"/>
                <a:gd name="connsiteX402" fmla="*/ 460087 w 1807924"/>
                <a:gd name="connsiteY402" fmla="*/ 590987 h 1986188"/>
                <a:gd name="connsiteX403" fmla="*/ 459603 w 1807924"/>
                <a:gd name="connsiteY403" fmla="*/ 590443 h 1986188"/>
                <a:gd name="connsiteX404" fmla="*/ 459603 w 1807924"/>
                <a:gd name="connsiteY404" fmla="*/ 591955 h 1986188"/>
                <a:gd name="connsiteX405" fmla="*/ 461115 w 1807924"/>
                <a:gd name="connsiteY405" fmla="*/ 593528 h 1986188"/>
                <a:gd name="connsiteX406" fmla="*/ 461599 w 1807924"/>
                <a:gd name="connsiteY406" fmla="*/ 592983 h 1986188"/>
                <a:gd name="connsiteX407" fmla="*/ 461115 w 1807924"/>
                <a:gd name="connsiteY407" fmla="*/ 595584 h 1986188"/>
                <a:gd name="connsiteX408" fmla="*/ 461115 w 1807924"/>
                <a:gd name="connsiteY408" fmla="*/ 604295 h 1986188"/>
                <a:gd name="connsiteX409" fmla="*/ 463172 w 1807924"/>
                <a:gd name="connsiteY409" fmla="*/ 604779 h 1986188"/>
                <a:gd name="connsiteX410" fmla="*/ 463172 w 1807924"/>
                <a:gd name="connsiteY410" fmla="*/ 603751 h 1986188"/>
                <a:gd name="connsiteX411" fmla="*/ 462688 w 1807924"/>
                <a:gd name="connsiteY411" fmla="*/ 603206 h 1986188"/>
                <a:gd name="connsiteX412" fmla="*/ 463172 w 1807924"/>
                <a:gd name="connsiteY412" fmla="*/ 602178 h 1986188"/>
                <a:gd name="connsiteX413" fmla="*/ 463656 w 1807924"/>
                <a:gd name="connsiteY413" fmla="*/ 600666 h 1986188"/>
                <a:gd name="connsiteX414" fmla="*/ 463172 w 1807924"/>
                <a:gd name="connsiteY414" fmla="*/ 598609 h 1986188"/>
                <a:gd name="connsiteX415" fmla="*/ 463656 w 1807924"/>
                <a:gd name="connsiteY415" fmla="*/ 597581 h 1986188"/>
                <a:gd name="connsiteX416" fmla="*/ 464684 w 1807924"/>
                <a:gd name="connsiteY416" fmla="*/ 597097 h 1986188"/>
                <a:gd name="connsiteX417" fmla="*/ 465168 w 1807924"/>
                <a:gd name="connsiteY417" fmla="*/ 598609 h 1986188"/>
                <a:gd name="connsiteX418" fmla="*/ 465652 w 1807924"/>
                <a:gd name="connsiteY418" fmla="*/ 599637 h 1986188"/>
                <a:gd name="connsiteX419" fmla="*/ 466196 w 1807924"/>
                <a:gd name="connsiteY419" fmla="*/ 599637 h 1986188"/>
                <a:gd name="connsiteX420" fmla="*/ 467224 w 1807924"/>
                <a:gd name="connsiteY420" fmla="*/ 599153 h 1986188"/>
                <a:gd name="connsiteX421" fmla="*/ 467224 w 1807924"/>
                <a:gd name="connsiteY421" fmla="*/ 596068 h 1986188"/>
                <a:gd name="connsiteX422" fmla="*/ 468253 w 1807924"/>
                <a:gd name="connsiteY422" fmla="*/ 594556 h 1986188"/>
                <a:gd name="connsiteX423" fmla="*/ 468737 w 1807924"/>
                <a:gd name="connsiteY423" fmla="*/ 595584 h 1986188"/>
                <a:gd name="connsiteX424" fmla="*/ 469221 w 1807924"/>
                <a:gd name="connsiteY424" fmla="*/ 592983 h 1986188"/>
                <a:gd name="connsiteX425" fmla="*/ 470793 w 1807924"/>
                <a:gd name="connsiteY425" fmla="*/ 592499 h 1986188"/>
                <a:gd name="connsiteX426" fmla="*/ 471277 w 1807924"/>
                <a:gd name="connsiteY426" fmla="*/ 591955 h 1986188"/>
                <a:gd name="connsiteX427" fmla="*/ 472790 w 1807924"/>
                <a:gd name="connsiteY427" fmla="*/ 592499 h 1986188"/>
                <a:gd name="connsiteX428" fmla="*/ 473818 w 1807924"/>
                <a:gd name="connsiteY428" fmla="*/ 594012 h 1986188"/>
                <a:gd name="connsiteX429" fmla="*/ 473818 w 1807924"/>
                <a:gd name="connsiteY429" fmla="*/ 595040 h 1986188"/>
                <a:gd name="connsiteX430" fmla="*/ 472790 w 1807924"/>
                <a:gd name="connsiteY430" fmla="*/ 596552 h 1986188"/>
                <a:gd name="connsiteX431" fmla="*/ 474362 w 1807924"/>
                <a:gd name="connsiteY431" fmla="*/ 597581 h 1986188"/>
                <a:gd name="connsiteX432" fmla="*/ 475391 w 1807924"/>
                <a:gd name="connsiteY432" fmla="*/ 595524 h 1986188"/>
                <a:gd name="connsiteX433" fmla="*/ 476419 w 1807924"/>
                <a:gd name="connsiteY433" fmla="*/ 591411 h 1986188"/>
                <a:gd name="connsiteX434" fmla="*/ 476903 w 1807924"/>
                <a:gd name="connsiteY434" fmla="*/ 588326 h 1986188"/>
                <a:gd name="connsiteX435" fmla="*/ 476903 w 1807924"/>
                <a:gd name="connsiteY435" fmla="*/ 586813 h 1986188"/>
                <a:gd name="connsiteX436" fmla="*/ 478415 w 1807924"/>
                <a:gd name="connsiteY436" fmla="*/ 584273 h 1986188"/>
                <a:gd name="connsiteX437" fmla="*/ 478415 w 1807924"/>
                <a:gd name="connsiteY437" fmla="*/ 582761 h 1986188"/>
                <a:gd name="connsiteX438" fmla="*/ 478960 w 1807924"/>
                <a:gd name="connsiteY438" fmla="*/ 583244 h 1986188"/>
                <a:gd name="connsiteX439" fmla="*/ 478960 w 1807924"/>
                <a:gd name="connsiteY439" fmla="*/ 584757 h 1986188"/>
                <a:gd name="connsiteX440" fmla="*/ 478415 w 1807924"/>
                <a:gd name="connsiteY440" fmla="*/ 585785 h 1986188"/>
                <a:gd name="connsiteX441" fmla="*/ 477931 w 1807924"/>
                <a:gd name="connsiteY441" fmla="*/ 586813 h 1986188"/>
                <a:gd name="connsiteX442" fmla="*/ 477931 w 1807924"/>
                <a:gd name="connsiteY442" fmla="*/ 592439 h 1986188"/>
                <a:gd name="connsiteX443" fmla="*/ 476903 w 1807924"/>
                <a:gd name="connsiteY443" fmla="*/ 594495 h 1986188"/>
                <a:gd name="connsiteX444" fmla="*/ 478960 w 1807924"/>
                <a:gd name="connsiteY444" fmla="*/ 595524 h 1986188"/>
                <a:gd name="connsiteX445" fmla="*/ 479988 w 1807924"/>
                <a:gd name="connsiteY445" fmla="*/ 598065 h 1986188"/>
                <a:gd name="connsiteX446" fmla="*/ 481500 w 1807924"/>
                <a:gd name="connsiteY446" fmla="*/ 599093 h 1986188"/>
                <a:gd name="connsiteX447" fmla="*/ 482528 w 1807924"/>
                <a:gd name="connsiteY447" fmla="*/ 599093 h 1986188"/>
                <a:gd name="connsiteX448" fmla="*/ 482528 w 1807924"/>
                <a:gd name="connsiteY448" fmla="*/ 597520 h 1986188"/>
                <a:gd name="connsiteX449" fmla="*/ 484585 w 1807924"/>
                <a:gd name="connsiteY449" fmla="*/ 597520 h 1986188"/>
                <a:gd name="connsiteX450" fmla="*/ 486097 w 1807924"/>
                <a:gd name="connsiteY450" fmla="*/ 598065 h 1986188"/>
                <a:gd name="connsiteX451" fmla="*/ 487126 w 1807924"/>
                <a:gd name="connsiteY451" fmla="*/ 598065 h 1986188"/>
                <a:gd name="connsiteX452" fmla="*/ 488154 w 1807924"/>
                <a:gd name="connsiteY452" fmla="*/ 599577 h 1986188"/>
                <a:gd name="connsiteX453" fmla="*/ 488154 w 1807924"/>
                <a:gd name="connsiteY453" fmla="*/ 600061 h 1986188"/>
                <a:gd name="connsiteX454" fmla="*/ 486642 w 1807924"/>
                <a:gd name="connsiteY454" fmla="*/ 600605 h 1986188"/>
                <a:gd name="connsiteX455" fmla="*/ 484585 w 1807924"/>
                <a:gd name="connsiteY455" fmla="*/ 601633 h 1986188"/>
                <a:gd name="connsiteX456" fmla="*/ 487126 w 1807924"/>
                <a:gd name="connsiteY456" fmla="*/ 604174 h 1986188"/>
                <a:gd name="connsiteX457" fmla="*/ 486097 w 1807924"/>
                <a:gd name="connsiteY457" fmla="*/ 607259 h 1986188"/>
                <a:gd name="connsiteX458" fmla="*/ 487126 w 1807924"/>
                <a:gd name="connsiteY458" fmla="*/ 611372 h 1986188"/>
                <a:gd name="connsiteX459" fmla="*/ 488154 w 1807924"/>
                <a:gd name="connsiteY459" fmla="*/ 610888 h 1986188"/>
                <a:gd name="connsiteX460" fmla="*/ 491239 w 1807924"/>
                <a:gd name="connsiteY460" fmla="*/ 613973 h 1986188"/>
                <a:gd name="connsiteX461" fmla="*/ 492267 w 1807924"/>
                <a:gd name="connsiteY461" fmla="*/ 615546 h 1986188"/>
                <a:gd name="connsiteX462" fmla="*/ 492751 w 1807924"/>
                <a:gd name="connsiteY462" fmla="*/ 614518 h 1986188"/>
                <a:gd name="connsiteX463" fmla="*/ 494263 w 1807924"/>
                <a:gd name="connsiteY463" fmla="*/ 614518 h 1986188"/>
                <a:gd name="connsiteX464" fmla="*/ 494263 w 1807924"/>
                <a:gd name="connsiteY464" fmla="*/ 617058 h 1986188"/>
                <a:gd name="connsiteX465" fmla="*/ 496804 w 1807924"/>
                <a:gd name="connsiteY465" fmla="*/ 618571 h 1986188"/>
                <a:gd name="connsiteX466" fmla="*/ 498316 w 1807924"/>
                <a:gd name="connsiteY466" fmla="*/ 621656 h 1986188"/>
                <a:gd name="connsiteX467" fmla="*/ 498800 w 1807924"/>
                <a:gd name="connsiteY467" fmla="*/ 623168 h 1986188"/>
                <a:gd name="connsiteX468" fmla="*/ 499345 w 1807924"/>
                <a:gd name="connsiteY468" fmla="*/ 624740 h 1986188"/>
                <a:gd name="connsiteX469" fmla="*/ 501401 w 1807924"/>
                <a:gd name="connsiteY469" fmla="*/ 627281 h 1986188"/>
                <a:gd name="connsiteX470" fmla="*/ 501401 w 1807924"/>
                <a:gd name="connsiteY470" fmla="*/ 628310 h 1986188"/>
                <a:gd name="connsiteX471" fmla="*/ 500857 w 1807924"/>
                <a:gd name="connsiteY471" fmla="*/ 628310 h 1986188"/>
                <a:gd name="connsiteX472" fmla="*/ 501401 w 1807924"/>
                <a:gd name="connsiteY472" fmla="*/ 629338 h 1986188"/>
                <a:gd name="connsiteX473" fmla="*/ 501401 w 1807924"/>
                <a:gd name="connsiteY473" fmla="*/ 629822 h 1986188"/>
                <a:gd name="connsiteX474" fmla="*/ 501885 w 1807924"/>
                <a:gd name="connsiteY474" fmla="*/ 630306 h 1986188"/>
                <a:gd name="connsiteX475" fmla="*/ 500857 w 1807924"/>
                <a:gd name="connsiteY475" fmla="*/ 630306 h 1986188"/>
                <a:gd name="connsiteX476" fmla="*/ 499829 w 1807924"/>
                <a:gd name="connsiteY476" fmla="*/ 629822 h 1986188"/>
                <a:gd name="connsiteX477" fmla="*/ 499829 w 1807924"/>
                <a:gd name="connsiteY477" fmla="*/ 630306 h 1986188"/>
                <a:gd name="connsiteX478" fmla="*/ 500312 w 1807924"/>
                <a:gd name="connsiteY478" fmla="*/ 630306 h 1986188"/>
                <a:gd name="connsiteX479" fmla="*/ 500797 w 1807924"/>
                <a:gd name="connsiteY479" fmla="*/ 631878 h 1986188"/>
                <a:gd name="connsiteX480" fmla="*/ 501825 w 1807924"/>
                <a:gd name="connsiteY480" fmla="*/ 632907 h 1986188"/>
                <a:gd name="connsiteX481" fmla="*/ 501341 w 1807924"/>
                <a:gd name="connsiteY481" fmla="*/ 633391 h 1986188"/>
                <a:gd name="connsiteX482" fmla="*/ 503398 w 1807924"/>
                <a:gd name="connsiteY482" fmla="*/ 633391 h 1986188"/>
                <a:gd name="connsiteX483" fmla="*/ 503398 w 1807924"/>
                <a:gd name="connsiteY483" fmla="*/ 634419 h 1986188"/>
                <a:gd name="connsiteX484" fmla="*/ 502369 w 1807924"/>
                <a:gd name="connsiteY484" fmla="*/ 634903 h 1986188"/>
                <a:gd name="connsiteX485" fmla="*/ 503398 w 1807924"/>
                <a:gd name="connsiteY485" fmla="*/ 635447 h 1986188"/>
                <a:gd name="connsiteX486" fmla="*/ 504970 w 1807924"/>
                <a:gd name="connsiteY486" fmla="*/ 635931 h 1986188"/>
                <a:gd name="connsiteX487" fmla="*/ 505999 w 1807924"/>
                <a:gd name="connsiteY487" fmla="*/ 636960 h 1986188"/>
                <a:gd name="connsiteX488" fmla="*/ 505515 w 1807924"/>
                <a:gd name="connsiteY488" fmla="*/ 637504 h 1986188"/>
                <a:gd name="connsiteX489" fmla="*/ 505515 w 1807924"/>
                <a:gd name="connsiteY489" fmla="*/ 638532 h 1986188"/>
                <a:gd name="connsiteX490" fmla="*/ 506543 w 1807924"/>
                <a:gd name="connsiteY490" fmla="*/ 640105 h 1986188"/>
                <a:gd name="connsiteX491" fmla="*/ 505515 w 1807924"/>
                <a:gd name="connsiteY491" fmla="*/ 639561 h 1986188"/>
                <a:gd name="connsiteX492" fmla="*/ 505515 w 1807924"/>
                <a:gd name="connsiteY492" fmla="*/ 639077 h 1986188"/>
                <a:gd name="connsiteX493" fmla="*/ 504486 w 1807924"/>
                <a:gd name="connsiteY493" fmla="*/ 640105 h 1986188"/>
                <a:gd name="connsiteX494" fmla="*/ 505999 w 1807924"/>
                <a:gd name="connsiteY494" fmla="*/ 640589 h 1986188"/>
                <a:gd name="connsiteX495" fmla="*/ 505999 w 1807924"/>
                <a:gd name="connsiteY495" fmla="*/ 641133 h 1986188"/>
                <a:gd name="connsiteX496" fmla="*/ 504486 w 1807924"/>
                <a:gd name="connsiteY496" fmla="*/ 641133 h 1986188"/>
                <a:gd name="connsiteX497" fmla="*/ 504486 w 1807924"/>
                <a:gd name="connsiteY497" fmla="*/ 642162 h 1986188"/>
                <a:gd name="connsiteX498" fmla="*/ 505031 w 1807924"/>
                <a:gd name="connsiteY498" fmla="*/ 642162 h 1986188"/>
                <a:gd name="connsiteX499" fmla="*/ 505515 w 1807924"/>
                <a:gd name="connsiteY499" fmla="*/ 643674 h 1986188"/>
                <a:gd name="connsiteX500" fmla="*/ 505999 w 1807924"/>
                <a:gd name="connsiteY500" fmla="*/ 642646 h 1986188"/>
                <a:gd name="connsiteX501" fmla="*/ 509084 w 1807924"/>
                <a:gd name="connsiteY501" fmla="*/ 648816 h 1986188"/>
                <a:gd name="connsiteX502" fmla="*/ 508600 w 1807924"/>
                <a:gd name="connsiteY502" fmla="*/ 650388 h 1986188"/>
                <a:gd name="connsiteX503" fmla="*/ 509084 w 1807924"/>
                <a:gd name="connsiteY503" fmla="*/ 650872 h 1986188"/>
                <a:gd name="connsiteX504" fmla="*/ 509084 w 1807924"/>
                <a:gd name="connsiteY504" fmla="*/ 650388 h 1986188"/>
                <a:gd name="connsiteX505" fmla="*/ 510112 w 1807924"/>
                <a:gd name="connsiteY505" fmla="*/ 650872 h 1986188"/>
                <a:gd name="connsiteX506" fmla="*/ 509567 w 1807924"/>
                <a:gd name="connsiteY506" fmla="*/ 650388 h 1986188"/>
                <a:gd name="connsiteX507" fmla="*/ 510596 w 1807924"/>
                <a:gd name="connsiteY507" fmla="*/ 649844 h 1986188"/>
                <a:gd name="connsiteX508" fmla="*/ 509567 w 1807924"/>
                <a:gd name="connsiteY508" fmla="*/ 648816 h 1986188"/>
                <a:gd name="connsiteX509" fmla="*/ 512168 w 1807924"/>
                <a:gd name="connsiteY509" fmla="*/ 648816 h 1986188"/>
                <a:gd name="connsiteX510" fmla="*/ 513681 w 1807924"/>
                <a:gd name="connsiteY510" fmla="*/ 647787 h 1986188"/>
                <a:gd name="connsiteX511" fmla="*/ 515193 w 1807924"/>
                <a:gd name="connsiteY511" fmla="*/ 648816 h 1986188"/>
                <a:gd name="connsiteX512" fmla="*/ 516221 w 1807924"/>
                <a:gd name="connsiteY512" fmla="*/ 648332 h 1986188"/>
                <a:gd name="connsiteX513" fmla="*/ 516221 w 1807924"/>
                <a:gd name="connsiteY513" fmla="*/ 649360 h 1986188"/>
                <a:gd name="connsiteX514" fmla="*/ 516705 w 1807924"/>
                <a:gd name="connsiteY514" fmla="*/ 649844 h 1986188"/>
                <a:gd name="connsiteX515" fmla="*/ 517250 w 1807924"/>
                <a:gd name="connsiteY515" fmla="*/ 651356 h 1986188"/>
                <a:gd name="connsiteX516" fmla="*/ 517250 w 1807924"/>
                <a:gd name="connsiteY516" fmla="*/ 652384 h 1986188"/>
                <a:gd name="connsiteX517" fmla="*/ 518762 w 1807924"/>
                <a:gd name="connsiteY517" fmla="*/ 652929 h 1986188"/>
                <a:gd name="connsiteX518" fmla="*/ 519790 w 1807924"/>
                <a:gd name="connsiteY518" fmla="*/ 653413 h 1986188"/>
                <a:gd name="connsiteX519" fmla="*/ 518278 w 1807924"/>
                <a:gd name="connsiteY519" fmla="*/ 653413 h 1986188"/>
                <a:gd name="connsiteX520" fmla="*/ 518278 w 1807924"/>
                <a:gd name="connsiteY520" fmla="*/ 652929 h 1986188"/>
                <a:gd name="connsiteX521" fmla="*/ 517250 w 1807924"/>
                <a:gd name="connsiteY521" fmla="*/ 653413 h 1986188"/>
                <a:gd name="connsiteX522" fmla="*/ 516705 w 1807924"/>
                <a:gd name="connsiteY522" fmla="*/ 652929 h 1986188"/>
                <a:gd name="connsiteX523" fmla="*/ 516705 w 1807924"/>
                <a:gd name="connsiteY523" fmla="*/ 654441 h 1986188"/>
                <a:gd name="connsiteX524" fmla="*/ 514649 w 1807924"/>
                <a:gd name="connsiteY524" fmla="*/ 653413 h 1986188"/>
                <a:gd name="connsiteX525" fmla="*/ 514165 w 1807924"/>
                <a:gd name="connsiteY525" fmla="*/ 653957 h 1986188"/>
                <a:gd name="connsiteX526" fmla="*/ 515677 w 1807924"/>
                <a:gd name="connsiteY526" fmla="*/ 655469 h 1986188"/>
                <a:gd name="connsiteX527" fmla="*/ 515677 w 1807924"/>
                <a:gd name="connsiteY527" fmla="*/ 656982 h 1986188"/>
                <a:gd name="connsiteX528" fmla="*/ 516705 w 1807924"/>
                <a:gd name="connsiteY528" fmla="*/ 657526 h 1986188"/>
                <a:gd name="connsiteX529" fmla="*/ 517250 w 1807924"/>
                <a:gd name="connsiteY529" fmla="*/ 659038 h 1986188"/>
                <a:gd name="connsiteX530" fmla="*/ 516705 w 1807924"/>
                <a:gd name="connsiteY530" fmla="*/ 659583 h 1986188"/>
                <a:gd name="connsiteX531" fmla="*/ 515677 w 1807924"/>
                <a:gd name="connsiteY531" fmla="*/ 659038 h 1986188"/>
                <a:gd name="connsiteX532" fmla="*/ 516161 w 1807924"/>
                <a:gd name="connsiteY532" fmla="*/ 659583 h 1986188"/>
                <a:gd name="connsiteX533" fmla="*/ 515677 w 1807924"/>
                <a:gd name="connsiteY533" fmla="*/ 660067 h 1986188"/>
                <a:gd name="connsiteX534" fmla="*/ 516161 w 1807924"/>
                <a:gd name="connsiteY534" fmla="*/ 661095 h 1986188"/>
                <a:gd name="connsiteX535" fmla="*/ 516645 w 1807924"/>
                <a:gd name="connsiteY535" fmla="*/ 661095 h 1986188"/>
                <a:gd name="connsiteX536" fmla="*/ 517189 w 1807924"/>
                <a:gd name="connsiteY536" fmla="*/ 662607 h 1986188"/>
                <a:gd name="connsiteX537" fmla="*/ 518217 w 1807924"/>
                <a:gd name="connsiteY537" fmla="*/ 662607 h 1986188"/>
                <a:gd name="connsiteX538" fmla="*/ 517734 w 1807924"/>
                <a:gd name="connsiteY538" fmla="*/ 661579 h 1986188"/>
                <a:gd name="connsiteX539" fmla="*/ 518762 w 1807924"/>
                <a:gd name="connsiteY539" fmla="*/ 661579 h 1986188"/>
                <a:gd name="connsiteX540" fmla="*/ 518762 w 1807924"/>
                <a:gd name="connsiteY540" fmla="*/ 662123 h 1986188"/>
                <a:gd name="connsiteX541" fmla="*/ 519790 w 1807924"/>
                <a:gd name="connsiteY541" fmla="*/ 662607 h 1986188"/>
                <a:gd name="connsiteX542" fmla="*/ 520274 w 1807924"/>
                <a:gd name="connsiteY542" fmla="*/ 663152 h 1986188"/>
                <a:gd name="connsiteX543" fmla="*/ 520274 w 1807924"/>
                <a:gd name="connsiteY543" fmla="*/ 664664 h 1986188"/>
                <a:gd name="connsiteX544" fmla="*/ 521847 w 1807924"/>
                <a:gd name="connsiteY544" fmla="*/ 665692 h 1986188"/>
                <a:gd name="connsiteX545" fmla="*/ 522875 w 1807924"/>
                <a:gd name="connsiteY545" fmla="*/ 666721 h 1986188"/>
                <a:gd name="connsiteX546" fmla="*/ 524388 w 1807924"/>
                <a:gd name="connsiteY546" fmla="*/ 664664 h 1986188"/>
                <a:gd name="connsiteX547" fmla="*/ 525416 w 1807924"/>
                <a:gd name="connsiteY547" fmla="*/ 664664 h 1986188"/>
                <a:gd name="connsiteX548" fmla="*/ 527956 w 1807924"/>
                <a:gd name="connsiteY548" fmla="*/ 662607 h 1986188"/>
                <a:gd name="connsiteX549" fmla="*/ 528501 w 1807924"/>
                <a:gd name="connsiteY549" fmla="*/ 663636 h 1986188"/>
                <a:gd name="connsiteX550" fmla="*/ 527472 w 1807924"/>
                <a:gd name="connsiteY550" fmla="*/ 663636 h 1986188"/>
                <a:gd name="connsiteX551" fmla="*/ 525900 w 1807924"/>
                <a:gd name="connsiteY551" fmla="*/ 665148 h 1986188"/>
                <a:gd name="connsiteX552" fmla="*/ 523843 w 1807924"/>
                <a:gd name="connsiteY552" fmla="*/ 666176 h 1986188"/>
                <a:gd name="connsiteX553" fmla="*/ 523359 w 1807924"/>
                <a:gd name="connsiteY553" fmla="*/ 667205 h 1986188"/>
                <a:gd name="connsiteX554" fmla="*/ 522331 w 1807924"/>
                <a:gd name="connsiteY554" fmla="*/ 667205 h 1986188"/>
                <a:gd name="connsiteX555" fmla="*/ 522875 w 1807924"/>
                <a:gd name="connsiteY555" fmla="*/ 668717 h 1986188"/>
                <a:gd name="connsiteX556" fmla="*/ 522331 w 1807924"/>
                <a:gd name="connsiteY556" fmla="*/ 670290 h 1986188"/>
                <a:gd name="connsiteX557" fmla="*/ 520819 w 1807924"/>
                <a:gd name="connsiteY557" fmla="*/ 669745 h 1986188"/>
                <a:gd name="connsiteX558" fmla="*/ 519790 w 1807924"/>
                <a:gd name="connsiteY558" fmla="*/ 669261 h 1986188"/>
                <a:gd name="connsiteX559" fmla="*/ 519306 w 1807924"/>
                <a:gd name="connsiteY559" fmla="*/ 668717 h 1986188"/>
                <a:gd name="connsiteX560" fmla="*/ 518278 w 1807924"/>
                <a:gd name="connsiteY560" fmla="*/ 668717 h 1986188"/>
                <a:gd name="connsiteX561" fmla="*/ 518278 w 1807924"/>
                <a:gd name="connsiteY561" fmla="*/ 669745 h 1986188"/>
                <a:gd name="connsiteX562" fmla="*/ 516705 w 1807924"/>
                <a:gd name="connsiteY562" fmla="*/ 669261 h 1986188"/>
                <a:gd name="connsiteX563" fmla="*/ 516221 w 1807924"/>
                <a:gd name="connsiteY563" fmla="*/ 668717 h 1986188"/>
                <a:gd name="connsiteX564" fmla="*/ 515737 w 1807924"/>
                <a:gd name="connsiteY564" fmla="*/ 669261 h 1986188"/>
                <a:gd name="connsiteX565" fmla="*/ 516766 w 1807924"/>
                <a:gd name="connsiteY565" fmla="*/ 670290 h 1986188"/>
                <a:gd name="connsiteX566" fmla="*/ 515254 w 1807924"/>
                <a:gd name="connsiteY566" fmla="*/ 671802 h 1986188"/>
                <a:gd name="connsiteX567" fmla="*/ 516766 w 1807924"/>
                <a:gd name="connsiteY567" fmla="*/ 672830 h 1986188"/>
                <a:gd name="connsiteX568" fmla="*/ 515254 w 1807924"/>
                <a:gd name="connsiteY568" fmla="*/ 672830 h 1986188"/>
                <a:gd name="connsiteX569" fmla="*/ 515254 w 1807924"/>
                <a:gd name="connsiteY569" fmla="*/ 673858 h 1986188"/>
                <a:gd name="connsiteX570" fmla="*/ 516282 w 1807924"/>
                <a:gd name="connsiteY570" fmla="*/ 673858 h 1986188"/>
                <a:gd name="connsiteX571" fmla="*/ 516282 w 1807924"/>
                <a:gd name="connsiteY571" fmla="*/ 674342 h 1986188"/>
                <a:gd name="connsiteX572" fmla="*/ 517855 w 1807924"/>
                <a:gd name="connsiteY572" fmla="*/ 674887 h 1986188"/>
                <a:gd name="connsiteX573" fmla="*/ 518883 w 1807924"/>
                <a:gd name="connsiteY573" fmla="*/ 675915 h 1986188"/>
                <a:gd name="connsiteX574" fmla="*/ 522452 w 1807924"/>
                <a:gd name="connsiteY574" fmla="*/ 676399 h 1986188"/>
                <a:gd name="connsiteX575" fmla="*/ 522452 w 1807924"/>
                <a:gd name="connsiteY575" fmla="*/ 677911 h 1986188"/>
                <a:gd name="connsiteX576" fmla="*/ 522996 w 1807924"/>
                <a:gd name="connsiteY576" fmla="*/ 678940 h 1986188"/>
                <a:gd name="connsiteX577" fmla="*/ 521968 w 1807924"/>
                <a:gd name="connsiteY577" fmla="*/ 678940 h 1986188"/>
                <a:gd name="connsiteX578" fmla="*/ 520395 w 1807924"/>
                <a:gd name="connsiteY578" fmla="*/ 678456 h 1986188"/>
                <a:gd name="connsiteX579" fmla="*/ 519367 w 1807924"/>
                <a:gd name="connsiteY579" fmla="*/ 678456 h 1986188"/>
                <a:gd name="connsiteX580" fmla="*/ 516766 w 1807924"/>
                <a:gd name="connsiteY580" fmla="*/ 677427 h 1986188"/>
                <a:gd name="connsiteX581" fmla="*/ 517794 w 1807924"/>
                <a:gd name="connsiteY581" fmla="*/ 678940 h 1986188"/>
                <a:gd name="connsiteX582" fmla="*/ 520335 w 1807924"/>
                <a:gd name="connsiteY582" fmla="*/ 679484 h 1986188"/>
                <a:gd name="connsiteX583" fmla="*/ 519851 w 1807924"/>
                <a:gd name="connsiteY583" fmla="*/ 680512 h 1986188"/>
                <a:gd name="connsiteX584" fmla="*/ 521907 w 1807924"/>
                <a:gd name="connsiteY584" fmla="*/ 682024 h 1986188"/>
                <a:gd name="connsiteX585" fmla="*/ 524448 w 1807924"/>
                <a:gd name="connsiteY585" fmla="*/ 683053 h 1986188"/>
                <a:gd name="connsiteX586" fmla="*/ 523904 w 1807924"/>
                <a:gd name="connsiteY586" fmla="*/ 684081 h 1986188"/>
                <a:gd name="connsiteX587" fmla="*/ 524448 w 1807924"/>
                <a:gd name="connsiteY587" fmla="*/ 685110 h 1986188"/>
                <a:gd name="connsiteX588" fmla="*/ 525476 w 1807924"/>
                <a:gd name="connsiteY588" fmla="*/ 685110 h 1986188"/>
                <a:gd name="connsiteX589" fmla="*/ 525960 w 1807924"/>
                <a:gd name="connsiteY589" fmla="*/ 686138 h 1986188"/>
                <a:gd name="connsiteX590" fmla="*/ 525960 w 1807924"/>
                <a:gd name="connsiteY590" fmla="*/ 689223 h 1986188"/>
                <a:gd name="connsiteX591" fmla="*/ 525476 w 1807924"/>
                <a:gd name="connsiteY591" fmla="*/ 689223 h 1986188"/>
                <a:gd name="connsiteX592" fmla="*/ 524993 w 1807924"/>
                <a:gd name="connsiteY592" fmla="*/ 691279 h 1986188"/>
                <a:gd name="connsiteX593" fmla="*/ 520879 w 1807924"/>
                <a:gd name="connsiteY593" fmla="*/ 691279 h 1986188"/>
                <a:gd name="connsiteX594" fmla="*/ 519367 w 1807924"/>
                <a:gd name="connsiteY594" fmla="*/ 690735 h 1986188"/>
                <a:gd name="connsiteX595" fmla="*/ 518822 w 1807924"/>
                <a:gd name="connsiteY595" fmla="*/ 691279 h 1986188"/>
                <a:gd name="connsiteX596" fmla="*/ 518339 w 1807924"/>
                <a:gd name="connsiteY596" fmla="*/ 692792 h 1986188"/>
                <a:gd name="connsiteX597" fmla="*/ 517310 w 1807924"/>
                <a:gd name="connsiteY597" fmla="*/ 693336 h 1986188"/>
                <a:gd name="connsiteX598" fmla="*/ 516282 w 1807924"/>
                <a:gd name="connsiteY598" fmla="*/ 694364 h 1986188"/>
                <a:gd name="connsiteX599" fmla="*/ 516766 w 1807924"/>
                <a:gd name="connsiteY599" fmla="*/ 695937 h 1986188"/>
                <a:gd name="connsiteX600" fmla="*/ 517310 w 1807924"/>
                <a:gd name="connsiteY600" fmla="*/ 695937 h 1986188"/>
                <a:gd name="connsiteX601" fmla="*/ 516766 w 1807924"/>
                <a:gd name="connsiteY601" fmla="*/ 696421 h 1986188"/>
                <a:gd name="connsiteX602" fmla="*/ 515737 w 1807924"/>
                <a:gd name="connsiteY602" fmla="*/ 696421 h 1986188"/>
                <a:gd name="connsiteX603" fmla="*/ 516221 w 1807924"/>
                <a:gd name="connsiteY603" fmla="*/ 696966 h 1986188"/>
                <a:gd name="connsiteX604" fmla="*/ 515193 w 1807924"/>
                <a:gd name="connsiteY604" fmla="*/ 699506 h 1986188"/>
                <a:gd name="connsiteX605" fmla="*/ 515193 w 1807924"/>
                <a:gd name="connsiteY605" fmla="*/ 701018 h 1986188"/>
                <a:gd name="connsiteX606" fmla="*/ 513681 w 1807924"/>
                <a:gd name="connsiteY606" fmla="*/ 699990 h 1986188"/>
                <a:gd name="connsiteX607" fmla="*/ 512652 w 1807924"/>
                <a:gd name="connsiteY607" fmla="*/ 699990 h 1986188"/>
                <a:gd name="connsiteX608" fmla="*/ 511624 w 1807924"/>
                <a:gd name="connsiteY608" fmla="*/ 701018 h 1986188"/>
                <a:gd name="connsiteX609" fmla="*/ 512652 w 1807924"/>
                <a:gd name="connsiteY609" fmla="*/ 701018 h 1986188"/>
                <a:gd name="connsiteX610" fmla="*/ 512652 w 1807924"/>
                <a:gd name="connsiteY610" fmla="*/ 701563 h 1986188"/>
                <a:gd name="connsiteX611" fmla="*/ 511624 w 1807924"/>
                <a:gd name="connsiteY611" fmla="*/ 702591 h 1986188"/>
                <a:gd name="connsiteX612" fmla="*/ 511624 w 1807924"/>
                <a:gd name="connsiteY612" fmla="*/ 703136 h 1986188"/>
                <a:gd name="connsiteX613" fmla="*/ 510596 w 1807924"/>
                <a:gd name="connsiteY613" fmla="*/ 703136 h 1986188"/>
                <a:gd name="connsiteX614" fmla="*/ 509023 w 1807924"/>
                <a:gd name="connsiteY614" fmla="*/ 704648 h 1986188"/>
                <a:gd name="connsiteX615" fmla="*/ 506966 w 1807924"/>
                <a:gd name="connsiteY615" fmla="*/ 704648 h 1986188"/>
                <a:gd name="connsiteX616" fmla="*/ 505938 w 1807924"/>
                <a:gd name="connsiteY616" fmla="*/ 703619 h 1986188"/>
                <a:gd name="connsiteX617" fmla="*/ 506482 w 1807924"/>
                <a:gd name="connsiteY617" fmla="*/ 702591 h 1986188"/>
                <a:gd name="connsiteX618" fmla="*/ 505938 w 1807924"/>
                <a:gd name="connsiteY618" fmla="*/ 702107 h 1986188"/>
                <a:gd name="connsiteX619" fmla="*/ 504910 w 1807924"/>
                <a:gd name="connsiteY619" fmla="*/ 701623 h 1986188"/>
                <a:gd name="connsiteX620" fmla="*/ 504910 w 1807924"/>
                <a:gd name="connsiteY620" fmla="*/ 700051 h 1986188"/>
                <a:gd name="connsiteX621" fmla="*/ 504365 w 1807924"/>
                <a:gd name="connsiteY621" fmla="*/ 699567 h 1986188"/>
                <a:gd name="connsiteX622" fmla="*/ 503881 w 1807924"/>
                <a:gd name="connsiteY622" fmla="*/ 698054 h 1986188"/>
                <a:gd name="connsiteX623" fmla="*/ 503398 w 1807924"/>
                <a:gd name="connsiteY623" fmla="*/ 699083 h 1986188"/>
                <a:gd name="connsiteX624" fmla="*/ 502369 w 1807924"/>
                <a:gd name="connsiteY624" fmla="*/ 699083 h 1986188"/>
                <a:gd name="connsiteX625" fmla="*/ 501341 w 1807924"/>
                <a:gd name="connsiteY625" fmla="*/ 699627 h 1986188"/>
                <a:gd name="connsiteX626" fmla="*/ 499284 w 1807924"/>
                <a:gd name="connsiteY626" fmla="*/ 698599 h 1986188"/>
                <a:gd name="connsiteX627" fmla="*/ 497772 w 1807924"/>
                <a:gd name="connsiteY627" fmla="*/ 698115 h 1986188"/>
                <a:gd name="connsiteX628" fmla="*/ 496744 w 1807924"/>
                <a:gd name="connsiteY628" fmla="*/ 701200 h 1986188"/>
                <a:gd name="connsiteX629" fmla="*/ 497772 w 1807924"/>
                <a:gd name="connsiteY629" fmla="*/ 702228 h 1986188"/>
                <a:gd name="connsiteX630" fmla="*/ 496744 w 1807924"/>
                <a:gd name="connsiteY630" fmla="*/ 703741 h 1986188"/>
                <a:gd name="connsiteX631" fmla="*/ 497227 w 1807924"/>
                <a:gd name="connsiteY631" fmla="*/ 703741 h 1986188"/>
                <a:gd name="connsiteX632" fmla="*/ 497772 w 1807924"/>
                <a:gd name="connsiteY632" fmla="*/ 705313 h 1986188"/>
                <a:gd name="connsiteX633" fmla="*/ 497772 w 1807924"/>
                <a:gd name="connsiteY633" fmla="*/ 706825 h 1986188"/>
                <a:gd name="connsiteX634" fmla="*/ 498256 w 1807924"/>
                <a:gd name="connsiteY634" fmla="*/ 708338 h 1986188"/>
                <a:gd name="connsiteX635" fmla="*/ 498740 w 1807924"/>
                <a:gd name="connsiteY635" fmla="*/ 708338 h 1986188"/>
                <a:gd name="connsiteX636" fmla="*/ 499284 w 1807924"/>
                <a:gd name="connsiteY636" fmla="*/ 709366 h 1986188"/>
                <a:gd name="connsiteX637" fmla="*/ 498740 w 1807924"/>
                <a:gd name="connsiteY637" fmla="*/ 709910 h 1986188"/>
                <a:gd name="connsiteX638" fmla="*/ 498256 w 1807924"/>
                <a:gd name="connsiteY638" fmla="*/ 709910 h 1986188"/>
                <a:gd name="connsiteX639" fmla="*/ 497772 w 1807924"/>
                <a:gd name="connsiteY639" fmla="*/ 710394 h 1986188"/>
                <a:gd name="connsiteX640" fmla="*/ 498800 w 1807924"/>
                <a:gd name="connsiteY640" fmla="*/ 711423 h 1986188"/>
                <a:gd name="connsiteX641" fmla="*/ 499829 w 1807924"/>
                <a:gd name="connsiteY641" fmla="*/ 711423 h 1986188"/>
                <a:gd name="connsiteX642" fmla="*/ 500857 w 1807924"/>
                <a:gd name="connsiteY642" fmla="*/ 712451 h 1986188"/>
                <a:gd name="connsiteX643" fmla="*/ 502369 w 1807924"/>
                <a:gd name="connsiteY643" fmla="*/ 712451 h 1986188"/>
                <a:gd name="connsiteX644" fmla="*/ 503881 w 1807924"/>
                <a:gd name="connsiteY644" fmla="*/ 713963 h 1986188"/>
                <a:gd name="connsiteX645" fmla="*/ 504910 w 1807924"/>
                <a:gd name="connsiteY645" fmla="*/ 714508 h 1986188"/>
                <a:gd name="connsiteX646" fmla="*/ 504910 w 1807924"/>
                <a:gd name="connsiteY646" fmla="*/ 716564 h 1986188"/>
                <a:gd name="connsiteX647" fmla="*/ 505394 w 1807924"/>
                <a:gd name="connsiteY647" fmla="*/ 717109 h 1986188"/>
                <a:gd name="connsiteX648" fmla="*/ 504365 w 1807924"/>
                <a:gd name="connsiteY648" fmla="*/ 716564 h 1986188"/>
                <a:gd name="connsiteX649" fmla="*/ 503881 w 1807924"/>
                <a:gd name="connsiteY649" fmla="*/ 717109 h 1986188"/>
                <a:gd name="connsiteX650" fmla="*/ 504910 w 1807924"/>
                <a:gd name="connsiteY650" fmla="*/ 718621 h 1986188"/>
                <a:gd name="connsiteX651" fmla="*/ 504365 w 1807924"/>
                <a:gd name="connsiteY651" fmla="*/ 718621 h 1986188"/>
                <a:gd name="connsiteX652" fmla="*/ 502309 w 1807924"/>
                <a:gd name="connsiteY652" fmla="*/ 717593 h 1986188"/>
                <a:gd name="connsiteX653" fmla="*/ 501280 w 1807924"/>
                <a:gd name="connsiteY653" fmla="*/ 717593 h 1986188"/>
                <a:gd name="connsiteX654" fmla="*/ 499224 w 1807924"/>
                <a:gd name="connsiteY654" fmla="*/ 716564 h 1986188"/>
                <a:gd name="connsiteX655" fmla="*/ 498195 w 1807924"/>
                <a:gd name="connsiteY655" fmla="*/ 717109 h 1986188"/>
                <a:gd name="connsiteX656" fmla="*/ 498679 w 1807924"/>
                <a:gd name="connsiteY656" fmla="*/ 718621 h 1986188"/>
                <a:gd name="connsiteX657" fmla="*/ 499708 w 1807924"/>
                <a:gd name="connsiteY657" fmla="*/ 719649 h 1986188"/>
                <a:gd name="connsiteX658" fmla="*/ 500192 w 1807924"/>
                <a:gd name="connsiteY658" fmla="*/ 720678 h 1986188"/>
                <a:gd name="connsiteX659" fmla="*/ 499163 w 1807924"/>
                <a:gd name="connsiteY659" fmla="*/ 721706 h 1986188"/>
                <a:gd name="connsiteX660" fmla="*/ 498135 w 1807924"/>
                <a:gd name="connsiteY660" fmla="*/ 721706 h 1986188"/>
                <a:gd name="connsiteX661" fmla="*/ 497107 w 1807924"/>
                <a:gd name="connsiteY661" fmla="*/ 721161 h 1986188"/>
                <a:gd name="connsiteX662" fmla="*/ 496078 w 1807924"/>
                <a:gd name="connsiteY662" fmla="*/ 724247 h 1986188"/>
                <a:gd name="connsiteX663" fmla="*/ 498619 w 1807924"/>
                <a:gd name="connsiteY663" fmla="*/ 724731 h 1986188"/>
                <a:gd name="connsiteX664" fmla="*/ 509386 w 1807924"/>
                <a:gd name="connsiteY664" fmla="*/ 723218 h 1986188"/>
                <a:gd name="connsiteX665" fmla="*/ 509930 w 1807924"/>
                <a:gd name="connsiteY665" fmla="*/ 724247 h 1986188"/>
                <a:gd name="connsiteX666" fmla="*/ 510959 w 1807924"/>
                <a:gd name="connsiteY666" fmla="*/ 724247 h 1986188"/>
                <a:gd name="connsiteX667" fmla="*/ 513015 w 1807924"/>
                <a:gd name="connsiteY667" fmla="*/ 726303 h 1986188"/>
                <a:gd name="connsiteX668" fmla="*/ 513560 w 1807924"/>
                <a:gd name="connsiteY668" fmla="*/ 727332 h 1986188"/>
                <a:gd name="connsiteX669" fmla="*/ 515616 w 1807924"/>
                <a:gd name="connsiteY669" fmla="*/ 728360 h 1986188"/>
                <a:gd name="connsiteX670" fmla="*/ 516645 w 1807924"/>
                <a:gd name="connsiteY670" fmla="*/ 730416 h 1986188"/>
                <a:gd name="connsiteX671" fmla="*/ 515133 w 1807924"/>
                <a:gd name="connsiteY671" fmla="*/ 731445 h 1986188"/>
                <a:gd name="connsiteX672" fmla="*/ 516161 w 1807924"/>
                <a:gd name="connsiteY672" fmla="*/ 732473 h 1986188"/>
                <a:gd name="connsiteX673" fmla="*/ 516161 w 1807924"/>
                <a:gd name="connsiteY673" fmla="*/ 732957 h 1986188"/>
                <a:gd name="connsiteX674" fmla="*/ 516645 w 1807924"/>
                <a:gd name="connsiteY674" fmla="*/ 735558 h 1986188"/>
                <a:gd name="connsiteX675" fmla="*/ 517673 w 1807924"/>
                <a:gd name="connsiteY675" fmla="*/ 736587 h 1986188"/>
                <a:gd name="connsiteX676" fmla="*/ 520214 w 1807924"/>
                <a:gd name="connsiteY676" fmla="*/ 738099 h 1986188"/>
                <a:gd name="connsiteX677" fmla="*/ 518157 w 1807924"/>
                <a:gd name="connsiteY677" fmla="*/ 737554 h 1986188"/>
                <a:gd name="connsiteX678" fmla="*/ 519064 w 1807924"/>
                <a:gd name="connsiteY678" fmla="*/ 738946 h 1986188"/>
                <a:gd name="connsiteX679" fmla="*/ 519427 w 1807924"/>
                <a:gd name="connsiteY679" fmla="*/ 739067 h 1986188"/>
                <a:gd name="connsiteX680" fmla="*/ 520698 w 1807924"/>
                <a:gd name="connsiteY680" fmla="*/ 739067 h 1986188"/>
                <a:gd name="connsiteX681" fmla="*/ 521726 w 1807924"/>
                <a:gd name="connsiteY681" fmla="*/ 740095 h 1986188"/>
                <a:gd name="connsiteX682" fmla="*/ 520698 w 1807924"/>
                <a:gd name="connsiteY682" fmla="*/ 739550 h 1986188"/>
                <a:gd name="connsiteX683" fmla="*/ 519427 w 1807924"/>
                <a:gd name="connsiteY683" fmla="*/ 739067 h 1986188"/>
                <a:gd name="connsiteX684" fmla="*/ 519185 w 1807924"/>
                <a:gd name="connsiteY684" fmla="*/ 739067 h 1986188"/>
                <a:gd name="connsiteX685" fmla="*/ 519064 w 1807924"/>
                <a:gd name="connsiteY685" fmla="*/ 738946 h 1986188"/>
                <a:gd name="connsiteX686" fmla="*/ 518157 w 1807924"/>
                <a:gd name="connsiteY686" fmla="*/ 738583 h 1986188"/>
                <a:gd name="connsiteX687" fmla="*/ 517129 w 1807924"/>
                <a:gd name="connsiteY687" fmla="*/ 737070 h 1986188"/>
                <a:gd name="connsiteX688" fmla="*/ 516100 w 1807924"/>
                <a:gd name="connsiteY688" fmla="*/ 737070 h 1986188"/>
                <a:gd name="connsiteX689" fmla="*/ 514588 w 1807924"/>
                <a:gd name="connsiteY689" fmla="*/ 736587 h 1986188"/>
                <a:gd name="connsiteX690" fmla="*/ 514588 w 1807924"/>
                <a:gd name="connsiteY690" fmla="*/ 737070 h 1986188"/>
                <a:gd name="connsiteX691" fmla="*/ 514104 w 1807924"/>
                <a:gd name="connsiteY691" fmla="*/ 736587 h 1986188"/>
                <a:gd name="connsiteX692" fmla="*/ 514588 w 1807924"/>
                <a:gd name="connsiteY692" fmla="*/ 735558 h 1986188"/>
                <a:gd name="connsiteX693" fmla="*/ 510475 w 1807924"/>
                <a:gd name="connsiteY693" fmla="*/ 737070 h 1986188"/>
                <a:gd name="connsiteX694" fmla="*/ 511503 w 1807924"/>
                <a:gd name="connsiteY694" fmla="*/ 737554 h 1986188"/>
                <a:gd name="connsiteX695" fmla="*/ 509447 w 1807924"/>
                <a:gd name="connsiteY695" fmla="*/ 737070 h 1986188"/>
                <a:gd name="connsiteX696" fmla="*/ 508418 w 1807924"/>
                <a:gd name="connsiteY696" fmla="*/ 738099 h 1986188"/>
                <a:gd name="connsiteX697" fmla="*/ 506361 w 1807924"/>
                <a:gd name="connsiteY697" fmla="*/ 736042 h 1986188"/>
                <a:gd name="connsiteX698" fmla="*/ 504305 w 1807924"/>
                <a:gd name="connsiteY698" fmla="*/ 735014 h 1986188"/>
                <a:gd name="connsiteX699" fmla="*/ 503821 w 1807924"/>
                <a:gd name="connsiteY699" fmla="*/ 735014 h 1986188"/>
                <a:gd name="connsiteX700" fmla="*/ 502309 w 1807924"/>
                <a:gd name="connsiteY700" fmla="*/ 735558 h 1986188"/>
                <a:gd name="connsiteX701" fmla="*/ 500252 w 1807924"/>
                <a:gd name="connsiteY701" fmla="*/ 736587 h 1986188"/>
                <a:gd name="connsiteX702" fmla="*/ 500252 w 1807924"/>
                <a:gd name="connsiteY702" fmla="*/ 738099 h 1986188"/>
                <a:gd name="connsiteX703" fmla="*/ 502309 w 1807924"/>
                <a:gd name="connsiteY703" fmla="*/ 739127 h 1986188"/>
                <a:gd name="connsiteX704" fmla="*/ 500252 w 1807924"/>
                <a:gd name="connsiteY704" fmla="*/ 741184 h 1986188"/>
                <a:gd name="connsiteX705" fmla="*/ 500252 w 1807924"/>
                <a:gd name="connsiteY705" fmla="*/ 741728 h 1986188"/>
                <a:gd name="connsiteX706" fmla="*/ 501280 w 1807924"/>
                <a:gd name="connsiteY706" fmla="*/ 741728 h 1986188"/>
                <a:gd name="connsiteX707" fmla="*/ 502793 w 1807924"/>
                <a:gd name="connsiteY707" fmla="*/ 743785 h 1986188"/>
                <a:gd name="connsiteX708" fmla="*/ 503276 w 1807924"/>
                <a:gd name="connsiteY708" fmla="*/ 745842 h 1986188"/>
                <a:gd name="connsiteX709" fmla="*/ 505817 w 1807924"/>
                <a:gd name="connsiteY709" fmla="*/ 746386 h 1986188"/>
                <a:gd name="connsiteX710" fmla="*/ 507874 w 1807924"/>
                <a:gd name="connsiteY710" fmla="*/ 747898 h 1986188"/>
                <a:gd name="connsiteX711" fmla="*/ 508418 w 1807924"/>
                <a:gd name="connsiteY711" fmla="*/ 747414 h 1986188"/>
                <a:gd name="connsiteX712" fmla="*/ 510959 w 1807924"/>
                <a:gd name="connsiteY712" fmla="*/ 748443 h 1986188"/>
                <a:gd name="connsiteX713" fmla="*/ 513015 w 1807924"/>
                <a:gd name="connsiteY713" fmla="*/ 749471 h 1986188"/>
                <a:gd name="connsiteX714" fmla="*/ 514044 w 1807924"/>
                <a:gd name="connsiteY714" fmla="*/ 750983 h 1986188"/>
                <a:gd name="connsiteX715" fmla="*/ 515556 w 1807924"/>
                <a:gd name="connsiteY715" fmla="*/ 752495 h 1986188"/>
                <a:gd name="connsiteX716" fmla="*/ 517613 w 1807924"/>
                <a:gd name="connsiteY716" fmla="*/ 753040 h 1986188"/>
                <a:gd name="connsiteX717" fmla="*/ 519125 w 1807924"/>
                <a:gd name="connsiteY717" fmla="*/ 753040 h 1986188"/>
                <a:gd name="connsiteX718" fmla="*/ 520637 w 1807924"/>
                <a:gd name="connsiteY718" fmla="*/ 752011 h 1986188"/>
                <a:gd name="connsiteX719" fmla="*/ 520093 w 1807924"/>
                <a:gd name="connsiteY719" fmla="*/ 753040 h 1986188"/>
                <a:gd name="connsiteX720" fmla="*/ 521121 w 1807924"/>
                <a:gd name="connsiteY720" fmla="*/ 754068 h 1986188"/>
                <a:gd name="connsiteX721" fmla="*/ 522633 w 1807924"/>
                <a:gd name="connsiteY721" fmla="*/ 753584 h 1986188"/>
                <a:gd name="connsiteX722" fmla="*/ 524146 w 1807924"/>
                <a:gd name="connsiteY722" fmla="*/ 751528 h 1986188"/>
                <a:gd name="connsiteX723" fmla="*/ 524146 w 1807924"/>
                <a:gd name="connsiteY723" fmla="*/ 750015 h 1986188"/>
                <a:gd name="connsiteX724" fmla="*/ 526202 w 1807924"/>
                <a:gd name="connsiteY724" fmla="*/ 749531 h 1986188"/>
                <a:gd name="connsiteX725" fmla="*/ 526202 w 1807924"/>
                <a:gd name="connsiteY725" fmla="*/ 750015 h 1986188"/>
                <a:gd name="connsiteX726" fmla="*/ 525174 w 1807924"/>
                <a:gd name="connsiteY726" fmla="*/ 750499 h 1986188"/>
                <a:gd name="connsiteX727" fmla="*/ 524690 w 1807924"/>
                <a:gd name="connsiteY727" fmla="*/ 751044 h 1986188"/>
                <a:gd name="connsiteX728" fmla="*/ 525174 w 1807924"/>
                <a:gd name="connsiteY728" fmla="*/ 751528 h 1986188"/>
                <a:gd name="connsiteX729" fmla="*/ 526686 w 1807924"/>
                <a:gd name="connsiteY729" fmla="*/ 751528 h 1986188"/>
                <a:gd name="connsiteX730" fmla="*/ 527170 w 1807924"/>
                <a:gd name="connsiteY730" fmla="*/ 752556 h 1986188"/>
                <a:gd name="connsiteX731" fmla="*/ 525597 w 1807924"/>
                <a:gd name="connsiteY731" fmla="*/ 752556 h 1986188"/>
                <a:gd name="connsiteX732" fmla="*/ 524569 w 1807924"/>
                <a:gd name="connsiteY732" fmla="*/ 753584 h 1986188"/>
                <a:gd name="connsiteX733" fmla="*/ 523541 w 1807924"/>
                <a:gd name="connsiteY733" fmla="*/ 753584 h 1986188"/>
                <a:gd name="connsiteX734" fmla="*/ 522512 w 1807924"/>
                <a:gd name="connsiteY734" fmla="*/ 755641 h 1986188"/>
                <a:gd name="connsiteX735" fmla="*/ 521000 w 1807924"/>
                <a:gd name="connsiteY735" fmla="*/ 756125 h 1986188"/>
                <a:gd name="connsiteX736" fmla="*/ 518944 w 1807924"/>
                <a:gd name="connsiteY736" fmla="*/ 758182 h 1986188"/>
                <a:gd name="connsiteX737" fmla="*/ 516342 w 1807924"/>
                <a:gd name="connsiteY737" fmla="*/ 758665 h 1986188"/>
                <a:gd name="connsiteX738" fmla="*/ 515314 w 1807924"/>
                <a:gd name="connsiteY738" fmla="*/ 757153 h 1986188"/>
                <a:gd name="connsiteX739" fmla="*/ 514770 w 1807924"/>
                <a:gd name="connsiteY739" fmla="*/ 755641 h 1986188"/>
                <a:gd name="connsiteX740" fmla="*/ 513257 w 1807924"/>
                <a:gd name="connsiteY740" fmla="*/ 754068 h 1986188"/>
                <a:gd name="connsiteX741" fmla="*/ 512229 w 1807924"/>
                <a:gd name="connsiteY741" fmla="*/ 754068 h 1986188"/>
                <a:gd name="connsiteX742" fmla="*/ 510172 w 1807924"/>
                <a:gd name="connsiteY742" fmla="*/ 752556 h 1986188"/>
                <a:gd name="connsiteX743" fmla="*/ 509144 w 1807924"/>
                <a:gd name="connsiteY743" fmla="*/ 751044 h 1986188"/>
                <a:gd name="connsiteX744" fmla="*/ 507087 w 1807924"/>
                <a:gd name="connsiteY744" fmla="*/ 750015 h 1986188"/>
                <a:gd name="connsiteX745" fmla="*/ 505031 w 1807924"/>
                <a:gd name="connsiteY745" fmla="*/ 750015 h 1986188"/>
                <a:gd name="connsiteX746" fmla="*/ 503518 w 1807924"/>
                <a:gd name="connsiteY746" fmla="*/ 748987 h 1986188"/>
                <a:gd name="connsiteX747" fmla="*/ 502490 w 1807924"/>
                <a:gd name="connsiteY747" fmla="*/ 746446 h 1986188"/>
                <a:gd name="connsiteX748" fmla="*/ 500978 w 1807924"/>
                <a:gd name="connsiteY748" fmla="*/ 745418 h 1986188"/>
                <a:gd name="connsiteX749" fmla="*/ 499950 w 1807924"/>
                <a:gd name="connsiteY749" fmla="*/ 744934 h 1986188"/>
                <a:gd name="connsiteX750" fmla="*/ 499466 w 1807924"/>
                <a:gd name="connsiteY750" fmla="*/ 744390 h 1986188"/>
                <a:gd name="connsiteX751" fmla="*/ 498437 w 1807924"/>
                <a:gd name="connsiteY751" fmla="*/ 744390 h 1986188"/>
                <a:gd name="connsiteX752" fmla="*/ 498437 w 1807924"/>
                <a:gd name="connsiteY752" fmla="*/ 745418 h 1986188"/>
                <a:gd name="connsiteX753" fmla="*/ 492267 w 1807924"/>
                <a:gd name="connsiteY753" fmla="*/ 745902 h 1986188"/>
                <a:gd name="connsiteX754" fmla="*/ 491783 w 1807924"/>
                <a:gd name="connsiteY754" fmla="*/ 746930 h 1986188"/>
                <a:gd name="connsiteX755" fmla="*/ 490755 w 1807924"/>
                <a:gd name="connsiteY755" fmla="*/ 746930 h 1986188"/>
                <a:gd name="connsiteX756" fmla="*/ 489243 w 1807924"/>
                <a:gd name="connsiteY756" fmla="*/ 746446 h 1986188"/>
                <a:gd name="connsiteX757" fmla="*/ 488759 w 1807924"/>
                <a:gd name="connsiteY757" fmla="*/ 747475 h 1986188"/>
                <a:gd name="connsiteX758" fmla="*/ 489243 w 1807924"/>
                <a:gd name="connsiteY758" fmla="*/ 747959 h 1986188"/>
                <a:gd name="connsiteX759" fmla="*/ 489243 w 1807924"/>
                <a:gd name="connsiteY759" fmla="*/ 748503 h 1986188"/>
                <a:gd name="connsiteX760" fmla="*/ 488214 w 1807924"/>
                <a:gd name="connsiteY760" fmla="*/ 748503 h 1986188"/>
                <a:gd name="connsiteX761" fmla="*/ 488699 w 1807924"/>
                <a:gd name="connsiteY761" fmla="*/ 750015 h 1986188"/>
                <a:gd name="connsiteX762" fmla="*/ 490211 w 1807924"/>
                <a:gd name="connsiteY762" fmla="*/ 750015 h 1986188"/>
                <a:gd name="connsiteX763" fmla="*/ 492267 w 1807924"/>
                <a:gd name="connsiteY763" fmla="*/ 748987 h 1986188"/>
                <a:gd name="connsiteX764" fmla="*/ 492267 w 1807924"/>
                <a:gd name="connsiteY764" fmla="*/ 750499 h 1986188"/>
                <a:gd name="connsiteX765" fmla="*/ 493296 w 1807924"/>
                <a:gd name="connsiteY765" fmla="*/ 752072 h 1986188"/>
                <a:gd name="connsiteX766" fmla="*/ 494808 w 1807924"/>
                <a:gd name="connsiteY766" fmla="*/ 752556 h 1986188"/>
                <a:gd name="connsiteX767" fmla="*/ 496865 w 1807924"/>
                <a:gd name="connsiteY767" fmla="*/ 752072 h 1986188"/>
                <a:gd name="connsiteX768" fmla="*/ 498377 w 1807924"/>
                <a:gd name="connsiteY768" fmla="*/ 750499 h 1986188"/>
                <a:gd name="connsiteX769" fmla="*/ 498921 w 1807924"/>
                <a:gd name="connsiteY769" fmla="*/ 750499 h 1986188"/>
                <a:gd name="connsiteX770" fmla="*/ 498377 w 1807924"/>
                <a:gd name="connsiteY770" fmla="*/ 752072 h 1986188"/>
                <a:gd name="connsiteX771" fmla="*/ 497349 w 1807924"/>
                <a:gd name="connsiteY771" fmla="*/ 753100 h 1986188"/>
                <a:gd name="connsiteX772" fmla="*/ 495776 w 1807924"/>
                <a:gd name="connsiteY772" fmla="*/ 753584 h 1986188"/>
                <a:gd name="connsiteX773" fmla="*/ 493719 w 1807924"/>
                <a:gd name="connsiteY773" fmla="*/ 753100 h 1986188"/>
                <a:gd name="connsiteX774" fmla="*/ 493235 w 1807924"/>
                <a:gd name="connsiteY774" fmla="*/ 752556 h 1986188"/>
                <a:gd name="connsiteX775" fmla="*/ 492207 w 1807924"/>
                <a:gd name="connsiteY775" fmla="*/ 753100 h 1986188"/>
                <a:gd name="connsiteX776" fmla="*/ 493235 w 1807924"/>
                <a:gd name="connsiteY776" fmla="*/ 754612 h 1986188"/>
                <a:gd name="connsiteX777" fmla="*/ 493235 w 1807924"/>
                <a:gd name="connsiteY777" fmla="*/ 755641 h 1986188"/>
                <a:gd name="connsiteX778" fmla="*/ 492207 w 1807924"/>
                <a:gd name="connsiteY778" fmla="*/ 756669 h 1986188"/>
                <a:gd name="connsiteX779" fmla="*/ 490695 w 1807924"/>
                <a:gd name="connsiteY779" fmla="*/ 757153 h 1986188"/>
                <a:gd name="connsiteX780" fmla="*/ 491723 w 1807924"/>
                <a:gd name="connsiteY780" fmla="*/ 758665 h 1986188"/>
                <a:gd name="connsiteX781" fmla="*/ 493780 w 1807924"/>
                <a:gd name="connsiteY781" fmla="*/ 759210 h 1986188"/>
                <a:gd name="connsiteX782" fmla="*/ 494808 w 1807924"/>
                <a:gd name="connsiteY782" fmla="*/ 758665 h 1986188"/>
                <a:gd name="connsiteX783" fmla="*/ 496865 w 1807924"/>
                <a:gd name="connsiteY783" fmla="*/ 760722 h 1986188"/>
                <a:gd name="connsiteX784" fmla="*/ 498377 w 1807924"/>
                <a:gd name="connsiteY784" fmla="*/ 761266 h 1986188"/>
                <a:gd name="connsiteX785" fmla="*/ 499889 w 1807924"/>
                <a:gd name="connsiteY785" fmla="*/ 762779 h 1986188"/>
                <a:gd name="connsiteX786" fmla="*/ 500917 w 1807924"/>
                <a:gd name="connsiteY786" fmla="*/ 763263 h 1986188"/>
                <a:gd name="connsiteX787" fmla="*/ 503458 w 1807924"/>
                <a:gd name="connsiteY787" fmla="*/ 762234 h 1986188"/>
                <a:gd name="connsiteX788" fmla="*/ 503942 w 1807924"/>
                <a:gd name="connsiteY788" fmla="*/ 762718 h 1986188"/>
                <a:gd name="connsiteX789" fmla="*/ 502430 w 1807924"/>
                <a:gd name="connsiteY789" fmla="*/ 763747 h 1986188"/>
                <a:gd name="connsiteX790" fmla="*/ 500917 w 1807924"/>
                <a:gd name="connsiteY790" fmla="*/ 763747 h 1986188"/>
                <a:gd name="connsiteX791" fmla="*/ 501946 w 1807924"/>
                <a:gd name="connsiteY791" fmla="*/ 764775 h 1986188"/>
                <a:gd name="connsiteX792" fmla="*/ 502490 w 1807924"/>
                <a:gd name="connsiteY792" fmla="*/ 766287 h 1986188"/>
                <a:gd name="connsiteX793" fmla="*/ 502490 w 1807924"/>
                <a:gd name="connsiteY793" fmla="*/ 767315 h 1986188"/>
                <a:gd name="connsiteX794" fmla="*/ 502974 w 1807924"/>
                <a:gd name="connsiteY794" fmla="*/ 767799 h 1986188"/>
                <a:gd name="connsiteX795" fmla="*/ 502974 w 1807924"/>
                <a:gd name="connsiteY795" fmla="*/ 768828 h 1986188"/>
                <a:gd name="connsiteX796" fmla="*/ 505031 w 1807924"/>
                <a:gd name="connsiteY796" fmla="*/ 769856 h 1986188"/>
                <a:gd name="connsiteX797" fmla="*/ 505515 w 1807924"/>
                <a:gd name="connsiteY797" fmla="*/ 770884 h 1986188"/>
                <a:gd name="connsiteX798" fmla="*/ 506543 w 1807924"/>
                <a:gd name="connsiteY798" fmla="*/ 771368 h 1986188"/>
                <a:gd name="connsiteX799" fmla="*/ 507027 w 1807924"/>
                <a:gd name="connsiteY799" fmla="*/ 773425 h 1986188"/>
                <a:gd name="connsiteX800" fmla="*/ 509084 w 1807924"/>
                <a:gd name="connsiteY800" fmla="*/ 774453 h 1986188"/>
                <a:gd name="connsiteX801" fmla="*/ 509628 w 1807924"/>
                <a:gd name="connsiteY801" fmla="*/ 774453 h 1986188"/>
                <a:gd name="connsiteX802" fmla="*/ 510656 w 1807924"/>
                <a:gd name="connsiteY802" fmla="*/ 775482 h 1986188"/>
                <a:gd name="connsiteX803" fmla="*/ 510172 w 1807924"/>
                <a:gd name="connsiteY803" fmla="*/ 778022 h 1986188"/>
                <a:gd name="connsiteX804" fmla="*/ 510172 w 1807924"/>
                <a:gd name="connsiteY804" fmla="*/ 778566 h 1986188"/>
                <a:gd name="connsiteX805" fmla="*/ 508600 w 1807924"/>
                <a:gd name="connsiteY805" fmla="*/ 778566 h 1986188"/>
                <a:gd name="connsiteX806" fmla="*/ 508116 w 1807924"/>
                <a:gd name="connsiteY806" fmla="*/ 779595 h 1986188"/>
                <a:gd name="connsiteX807" fmla="*/ 507571 w 1807924"/>
                <a:gd name="connsiteY807" fmla="*/ 779595 h 1986188"/>
                <a:gd name="connsiteX808" fmla="*/ 507087 w 1807924"/>
                <a:gd name="connsiteY808" fmla="*/ 779111 h 1986188"/>
                <a:gd name="connsiteX809" fmla="*/ 505031 w 1807924"/>
                <a:gd name="connsiteY809" fmla="*/ 777599 h 1986188"/>
                <a:gd name="connsiteX810" fmla="*/ 502974 w 1807924"/>
                <a:gd name="connsiteY810" fmla="*/ 777054 h 1986188"/>
                <a:gd name="connsiteX811" fmla="*/ 501946 w 1807924"/>
                <a:gd name="connsiteY811" fmla="*/ 778083 h 1986188"/>
                <a:gd name="connsiteX812" fmla="*/ 504547 w 1807924"/>
                <a:gd name="connsiteY812" fmla="*/ 780623 h 1986188"/>
                <a:gd name="connsiteX813" fmla="*/ 503518 w 1807924"/>
                <a:gd name="connsiteY813" fmla="*/ 782196 h 1986188"/>
                <a:gd name="connsiteX814" fmla="*/ 502490 w 1807924"/>
                <a:gd name="connsiteY814" fmla="*/ 781651 h 1986188"/>
                <a:gd name="connsiteX815" fmla="*/ 502490 w 1807924"/>
                <a:gd name="connsiteY815" fmla="*/ 782680 h 1986188"/>
                <a:gd name="connsiteX816" fmla="*/ 500978 w 1807924"/>
                <a:gd name="connsiteY816" fmla="*/ 784737 h 1986188"/>
                <a:gd name="connsiteX817" fmla="*/ 498377 w 1807924"/>
                <a:gd name="connsiteY817" fmla="*/ 785221 h 1986188"/>
                <a:gd name="connsiteX818" fmla="*/ 497349 w 1807924"/>
                <a:gd name="connsiteY818" fmla="*/ 784737 h 1986188"/>
                <a:gd name="connsiteX819" fmla="*/ 496320 w 1807924"/>
                <a:gd name="connsiteY819" fmla="*/ 785221 h 1986188"/>
                <a:gd name="connsiteX820" fmla="*/ 495836 w 1807924"/>
                <a:gd name="connsiteY820" fmla="*/ 787277 h 1986188"/>
                <a:gd name="connsiteX821" fmla="*/ 495352 w 1807924"/>
                <a:gd name="connsiteY821" fmla="*/ 788306 h 1986188"/>
                <a:gd name="connsiteX822" fmla="*/ 496381 w 1807924"/>
                <a:gd name="connsiteY822" fmla="*/ 789334 h 1986188"/>
                <a:gd name="connsiteX823" fmla="*/ 496865 w 1807924"/>
                <a:gd name="connsiteY823" fmla="*/ 790846 h 1986188"/>
                <a:gd name="connsiteX824" fmla="*/ 497893 w 1807924"/>
                <a:gd name="connsiteY824" fmla="*/ 790846 h 1986188"/>
                <a:gd name="connsiteX825" fmla="*/ 499405 w 1807924"/>
                <a:gd name="connsiteY825" fmla="*/ 789818 h 1986188"/>
                <a:gd name="connsiteX826" fmla="*/ 499889 w 1807924"/>
                <a:gd name="connsiteY826" fmla="*/ 789818 h 1986188"/>
                <a:gd name="connsiteX827" fmla="*/ 501946 w 1807924"/>
                <a:gd name="connsiteY827" fmla="*/ 788789 h 1986188"/>
                <a:gd name="connsiteX828" fmla="*/ 505031 w 1807924"/>
                <a:gd name="connsiteY828" fmla="*/ 790362 h 1986188"/>
                <a:gd name="connsiteX829" fmla="*/ 506543 w 1807924"/>
                <a:gd name="connsiteY829" fmla="*/ 789818 h 1986188"/>
                <a:gd name="connsiteX830" fmla="*/ 508116 w 1807924"/>
                <a:gd name="connsiteY830" fmla="*/ 790362 h 1986188"/>
                <a:gd name="connsiteX831" fmla="*/ 509628 w 1807924"/>
                <a:gd name="connsiteY831" fmla="*/ 789818 h 1986188"/>
                <a:gd name="connsiteX832" fmla="*/ 510656 w 1807924"/>
                <a:gd name="connsiteY832" fmla="*/ 790362 h 1986188"/>
                <a:gd name="connsiteX833" fmla="*/ 511685 w 1807924"/>
                <a:gd name="connsiteY833" fmla="*/ 790362 h 1986188"/>
                <a:gd name="connsiteX834" fmla="*/ 512168 w 1807924"/>
                <a:gd name="connsiteY834" fmla="*/ 791390 h 1986188"/>
                <a:gd name="connsiteX835" fmla="*/ 513197 w 1807924"/>
                <a:gd name="connsiteY835" fmla="*/ 792419 h 1986188"/>
                <a:gd name="connsiteX836" fmla="*/ 513197 w 1807924"/>
                <a:gd name="connsiteY836" fmla="*/ 792963 h 1986188"/>
                <a:gd name="connsiteX837" fmla="*/ 514709 w 1807924"/>
                <a:gd name="connsiteY837" fmla="*/ 793992 h 1986188"/>
                <a:gd name="connsiteX838" fmla="*/ 514709 w 1807924"/>
                <a:gd name="connsiteY838" fmla="*/ 795020 h 1986188"/>
                <a:gd name="connsiteX839" fmla="*/ 515737 w 1807924"/>
                <a:gd name="connsiteY839" fmla="*/ 796048 h 1986188"/>
                <a:gd name="connsiteX840" fmla="*/ 515737 w 1807924"/>
                <a:gd name="connsiteY840" fmla="*/ 796532 h 1986188"/>
                <a:gd name="connsiteX841" fmla="*/ 515254 w 1807924"/>
                <a:gd name="connsiteY841" fmla="*/ 797560 h 1986188"/>
                <a:gd name="connsiteX842" fmla="*/ 514225 w 1807924"/>
                <a:gd name="connsiteY842" fmla="*/ 797016 h 1986188"/>
                <a:gd name="connsiteX843" fmla="*/ 513741 w 1807924"/>
                <a:gd name="connsiteY843" fmla="*/ 797560 h 1986188"/>
                <a:gd name="connsiteX844" fmla="*/ 512713 w 1807924"/>
                <a:gd name="connsiteY844" fmla="*/ 797016 h 1986188"/>
                <a:gd name="connsiteX845" fmla="*/ 512229 w 1807924"/>
                <a:gd name="connsiteY845" fmla="*/ 797016 h 1986188"/>
                <a:gd name="connsiteX846" fmla="*/ 511201 w 1807924"/>
                <a:gd name="connsiteY846" fmla="*/ 796532 h 1986188"/>
                <a:gd name="connsiteX847" fmla="*/ 509144 w 1807924"/>
                <a:gd name="connsiteY847" fmla="*/ 796532 h 1986188"/>
                <a:gd name="connsiteX848" fmla="*/ 508116 w 1807924"/>
                <a:gd name="connsiteY848" fmla="*/ 798044 h 1986188"/>
                <a:gd name="connsiteX849" fmla="*/ 508600 w 1807924"/>
                <a:gd name="connsiteY849" fmla="*/ 799617 h 1986188"/>
                <a:gd name="connsiteX850" fmla="*/ 508116 w 1807924"/>
                <a:gd name="connsiteY850" fmla="*/ 802158 h 1986188"/>
                <a:gd name="connsiteX851" fmla="*/ 507087 w 1807924"/>
                <a:gd name="connsiteY851" fmla="*/ 802642 h 1986188"/>
                <a:gd name="connsiteX852" fmla="*/ 507087 w 1807924"/>
                <a:gd name="connsiteY852" fmla="*/ 804214 h 1986188"/>
                <a:gd name="connsiteX853" fmla="*/ 506059 w 1807924"/>
                <a:gd name="connsiteY853" fmla="*/ 804698 h 1986188"/>
                <a:gd name="connsiteX854" fmla="*/ 505031 w 1807924"/>
                <a:gd name="connsiteY854" fmla="*/ 803186 h 1986188"/>
                <a:gd name="connsiteX855" fmla="*/ 504547 w 1807924"/>
                <a:gd name="connsiteY855" fmla="*/ 802642 h 1986188"/>
                <a:gd name="connsiteX856" fmla="*/ 504547 w 1807924"/>
                <a:gd name="connsiteY856" fmla="*/ 804214 h 1986188"/>
                <a:gd name="connsiteX857" fmla="*/ 504002 w 1807924"/>
                <a:gd name="connsiteY857" fmla="*/ 804214 h 1986188"/>
                <a:gd name="connsiteX858" fmla="*/ 502974 w 1807924"/>
                <a:gd name="connsiteY858" fmla="*/ 805243 h 1986188"/>
                <a:gd name="connsiteX859" fmla="*/ 505031 w 1807924"/>
                <a:gd name="connsiteY859" fmla="*/ 806271 h 1986188"/>
                <a:gd name="connsiteX860" fmla="*/ 506059 w 1807924"/>
                <a:gd name="connsiteY860" fmla="*/ 806271 h 1986188"/>
                <a:gd name="connsiteX861" fmla="*/ 507087 w 1807924"/>
                <a:gd name="connsiteY861" fmla="*/ 805243 h 1986188"/>
                <a:gd name="connsiteX862" fmla="*/ 507571 w 1807924"/>
                <a:gd name="connsiteY862" fmla="*/ 805787 h 1986188"/>
                <a:gd name="connsiteX863" fmla="*/ 507571 w 1807924"/>
                <a:gd name="connsiteY863" fmla="*/ 806816 h 1986188"/>
                <a:gd name="connsiteX864" fmla="*/ 509084 w 1807924"/>
                <a:gd name="connsiteY864" fmla="*/ 806816 h 1986188"/>
                <a:gd name="connsiteX865" fmla="*/ 508600 w 1807924"/>
                <a:gd name="connsiteY865" fmla="*/ 805787 h 1986188"/>
                <a:gd name="connsiteX866" fmla="*/ 510172 w 1807924"/>
                <a:gd name="connsiteY866" fmla="*/ 804759 h 1986188"/>
                <a:gd name="connsiteX867" fmla="*/ 510172 w 1807924"/>
                <a:gd name="connsiteY867" fmla="*/ 805243 h 1986188"/>
                <a:gd name="connsiteX868" fmla="*/ 509628 w 1807924"/>
                <a:gd name="connsiteY868" fmla="*/ 805787 h 1986188"/>
                <a:gd name="connsiteX869" fmla="*/ 509628 w 1807924"/>
                <a:gd name="connsiteY869" fmla="*/ 807299 h 1986188"/>
                <a:gd name="connsiteX870" fmla="*/ 510172 w 1807924"/>
                <a:gd name="connsiteY870" fmla="*/ 807299 h 1986188"/>
                <a:gd name="connsiteX871" fmla="*/ 510656 w 1807924"/>
                <a:gd name="connsiteY871" fmla="*/ 806816 h 1986188"/>
                <a:gd name="connsiteX872" fmla="*/ 511140 w 1807924"/>
                <a:gd name="connsiteY872" fmla="*/ 806816 h 1986188"/>
                <a:gd name="connsiteX873" fmla="*/ 510656 w 1807924"/>
                <a:gd name="connsiteY873" fmla="*/ 808328 h 1986188"/>
                <a:gd name="connsiteX874" fmla="*/ 510172 w 1807924"/>
                <a:gd name="connsiteY874" fmla="*/ 808872 h 1986188"/>
                <a:gd name="connsiteX875" fmla="*/ 510656 w 1807924"/>
                <a:gd name="connsiteY875" fmla="*/ 809900 h 1986188"/>
                <a:gd name="connsiteX876" fmla="*/ 512168 w 1807924"/>
                <a:gd name="connsiteY876" fmla="*/ 809900 h 1986188"/>
                <a:gd name="connsiteX877" fmla="*/ 512168 w 1807924"/>
                <a:gd name="connsiteY877" fmla="*/ 808872 h 1986188"/>
                <a:gd name="connsiteX878" fmla="*/ 512652 w 1807924"/>
                <a:gd name="connsiteY878" fmla="*/ 808328 h 1986188"/>
                <a:gd name="connsiteX879" fmla="*/ 514709 w 1807924"/>
                <a:gd name="connsiteY879" fmla="*/ 809356 h 1986188"/>
                <a:gd name="connsiteX880" fmla="*/ 515254 w 1807924"/>
                <a:gd name="connsiteY880" fmla="*/ 810384 h 1986188"/>
                <a:gd name="connsiteX881" fmla="*/ 515254 w 1807924"/>
                <a:gd name="connsiteY881" fmla="*/ 811412 h 1986188"/>
                <a:gd name="connsiteX882" fmla="*/ 515737 w 1807924"/>
                <a:gd name="connsiteY882" fmla="*/ 811896 h 1986188"/>
                <a:gd name="connsiteX883" fmla="*/ 515737 w 1807924"/>
                <a:gd name="connsiteY883" fmla="*/ 812925 h 1986188"/>
                <a:gd name="connsiteX884" fmla="*/ 516221 w 1807924"/>
                <a:gd name="connsiteY884" fmla="*/ 813953 h 1986188"/>
                <a:gd name="connsiteX885" fmla="*/ 517250 w 1807924"/>
                <a:gd name="connsiteY885" fmla="*/ 814981 h 1986188"/>
                <a:gd name="connsiteX886" fmla="*/ 516221 w 1807924"/>
                <a:gd name="connsiteY886" fmla="*/ 814437 h 1986188"/>
                <a:gd name="connsiteX887" fmla="*/ 515737 w 1807924"/>
                <a:gd name="connsiteY887" fmla="*/ 813953 h 1986188"/>
                <a:gd name="connsiteX888" fmla="*/ 513681 w 1807924"/>
                <a:gd name="connsiteY888" fmla="*/ 813953 h 1986188"/>
                <a:gd name="connsiteX889" fmla="*/ 513136 w 1807924"/>
                <a:gd name="connsiteY889" fmla="*/ 814981 h 1986188"/>
                <a:gd name="connsiteX890" fmla="*/ 511624 w 1807924"/>
                <a:gd name="connsiteY890" fmla="*/ 815466 h 1986188"/>
                <a:gd name="connsiteX891" fmla="*/ 511624 w 1807924"/>
                <a:gd name="connsiteY891" fmla="*/ 814437 h 1986188"/>
                <a:gd name="connsiteX892" fmla="*/ 510596 w 1807924"/>
                <a:gd name="connsiteY892" fmla="*/ 813953 h 1986188"/>
                <a:gd name="connsiteX893" fmla="*/ 509567 w 1807924"/>
                <a:gd name="connsiteY893" fmla="*/ 813953 h 1986188"/>
                <a:gd name="connsiteX894" fmla="*/ 507027 w 1807924"/>
                <a:gd name="connsiteY894" fmla="*/ 812925 h 1986188"/>
                <a:gd name="connsiteX895" fmla="*/ 506543 w 1807924"/>
                <a:gd name="connsiteY895" fmla="*/ 813469 h 1986188"/>
                <a:gd name="connsiteX896" fmla="*/ 504486 w 1807924"/>
                <a:gd name="connsiteY896" fmla="*/ 812441 h 1986188"/>
                <a:gd name="connsiteX897" fmla="*/ 502914 w 1807924"/>
                <a:gd name="connsiteY897" fmla="*/ 811896 h 1986188"/>
                <a:gd name="connsiteX898" fmla="*/ 502430 w 1807924"/>
                <a:gd name="connsiteY898" fmla="*/ 811896 h 1986188"/>
                <a:gd name="connsiteX899" fmla="*/ 502430 w 1807924"/>
                <a:gd name="connsiteY899" fmla="*/ 810868 h 1986188"/>
                <a:gd name="connsiteX900" fmla="*/ 501885 w 1807924"/>
                <a:gd name="connsiteY900" fmla="*/ 810868 h 1986188"/>
                <a:gd name="connsiteX901" fmla="*/ 500857 w 1807924"/>
                <a:gd name="connsiteY901" fmla="*/ 810384 h 1986188"/>
                <a:gd name="connsiteX902" fmla="*/ 499284 w 1807924"/>
                <a:gd name="connsiteY902" fmla="*/ 809840 h 1986188"/>
                <a:gd name="connsiteX903" fmla="*/ 498800 w 1807924"/>
                <a:gd name="connsiteY903" fmla="*/ 810384 h 1986188"/>
                <a:gd name="connsiteX904" fmla="*/ 499829 w 1807924"/>
                <a:gd name="connsiteY904" fmla="*/ 810868 h 1986188"/>
                <a:gd name="connsiteX905" fmla="*/ 499829 w 1807924"/>
                <a:gd name="connsiteY905" fmla="*/ 811412 h 1986188"/>
                <a:gd name="connsiteX906" fmla="*/ 498800 w 1807924"/>
                <a:gd name="connsiteY906" fmla="*/ 811412 h 1986188"/>
                <a:gd name="connsiteX907" fmla="*/ 497772 w 1807924"/>
                <a:gd name="connsiteY907" fmla="*/ 810868 h 1986188"/>
                <a:gd name="connsiteX908" fmla="*/ 498256 w 1807924"/>
                <a:gd name="connsiteY908" fmla="*/ 812441 h 1986188"/>
                <a:gd name="connsiteX909" fmla="*/ 498256 w 1807924"/>
                <a:gd name="connsiteY909" fmla="*/ 812925 h 1986188"/>
                <a:gd name="connsiteX910" fmla="*/ 499768 w 1807924"/>
                <a:gd name="connsiteY910" fmla="*/ 813469 h 1986188"/>
                <a:gd name="connsiteX911" fmla="*/ 500252 w 1807924"/>
                <a:gd name="connsiteY911" fmla="*/ 813469 h 1986188"/>
                <a:gd name="connsiteX912" fmla="*/ 500252 w 1807924"/>
                <a:gd name="connsiteY912" fmla="*/ 816554 h 1986188"/>
                <a:gd name="connsiteX913" fmla="*/ 499768 w 1807924"/>
                <a:gd name="connsiteY913" fmla="*/ 817099 h 1986188"/>
                <a:gd name="connsiteX914" fmla="*/ 500252 w 1807924"/>
                <a:gd name="connsiteY914" fmla="*/ 817583 h 1986188"/>
                <a:gd name="connsiteX915" fmla="*/ 500252 w 1807924"/>
                <a:gd name="connsiteY915" fmla="*/ 818067 h 1986188"/>
                <a:gd name="connsiteX916" fmla="*/ 500797 w 1807924"/>
                <a:gd name="connsiteY916" fmla="*/ 818611 h 1986188"/>
                <a:gd name="connsiteX917" fmla="*/ 502309 w 1807924"/>
                <a:gd name="connsiteY917" fmla="*/ 818611 h 1986188"/>
                <a:gd name="connsiteX918" fmla="*/ 502309 w 1807924"/>
                <a:gd name="connsiteY918" fmla="*/ 819639 h 1986188"/>
                <a:gd name="connsiteX919" fmla="*/ 501764 w 1807924"/>
                <a:gd name="connsiteY919" fmla="*/ 820123 h 1986188"/>
                <a:gd name="connsiteX920" fmla="*/ 502309 w 1807924"/>
                <a:gd name="connsiteY920" fmla="*/ 822664 h 1986188"/>
                <a:gd name="connsiteX921" fmla="*/ 503337 w 1807924"/>
                <a:gd name="connsiteY921" fmla="*/ 823692 h 1986188"/>
                <a:gd name="connsiteX922" fmla="*/ 501825 w 1807924"/>
                <a:gd name="connsiteY922" fmla="*/ 823692 h 1986188"/>
                <a:gd name="connsiteX923" fmla="*/ 501825 w 1807924"/>
                <a:gd name="connsiteY923" fmla="*/ 822664 h 1986188"/>
                <a:gd name="connsiteX924" fmla="*/ 500797 w 1807924"/>
                <a:gd name="connsiteY924" fmla="*/ 822180 h 1986188"/>
                <a:gd name="connsiteX925" fmla="*/ 499224 w 1807924"/>
                <a:gd name="connsiteY925" fmla="*/ 822180 h 1986188"/>
                <a:gd name="connsiteX926" fmla="*/ 499224 w 1807924"/>
                <a:gd name="connsiteY926" fmla="*/ 821696 h 1986188"/>
                <a:gd name="connsiteX927" fmla="*/ 497167 w 1807924"/>
                <a:gd name="connsiteY927" fmla="*/ 820668 h 1986188"/>
                <a:gd name="connsiteX928" fmla="*/ 495110 w 1807924"/>
                <a:gd name="connsiteY928" fmla="*/ 819095 h 1986188"/>
                <a:gd name="connsiteX929" fmla="*/ 493538 w 1807924"/>
                <a:gd name="connsiteY929" fmla="*/ 819095 h 1986188"/>
                <a:gd name="connsiteX930" fmla="*/ 492509 w 1807924"/>
                <a:gd name="connsiteY930" fmla="*/ 821152 h 1986188"/>
                <a:gd name="connsiteX931" fmla="*/ 493538 w 1807924"/>
                <a:gd name="connsiteY931" fmla="*/ 822664 h 1986188"/>
                <a:gd name="connsiteX932" fmla="*/ 495110 w 1807924"/>
                <a:gd name="connsiteY932" fmla="*/ 824720 h 1986188"/>
                <a:gd name="connsiteX933" fmla="*/ 496139 w 1807924"/>
                <a:gd name="connsiteY933" fmla="*/ 826293 h 1986188"/>
                <a:gd name="connsiteX934" fmla="*/ 497167 w 1807924"/>
                <a:gd name="connsiteY934" fmla="*/ 826293 h 1986188"/>
                <a:gd name="connsiteX935" fmla="*/ 498195 w 1807924"/>
                <a:gd name="connsiteY935" fmla="*/ 825749 h 1986188"/>
                <a:gd name="connsiteX936" fmla="*/ 498740 w 1807924"/>
                <a:gd name="connsiteY936" fmla="*/ 825265 h 1986188"/>
                <a:gd name="connsiteX937" fmla="*/ 499768 w 1807924"/>
                <a:gd name="connsiteY937" fmla="*/ 825265 h 1986188"/>
                <a:gd name="connsiteX938" fmla="*/ 499768 w 1807924"/>
                <a:gd name="connsiteY938" fmla="*/ 825749 h 1986188"/>
                <a:gd name="connsiteX939" fmla="*/ 502853 w 1807924"/>
                <a:gd name="connsiteY939" fmla="*/ 827261 h 1986188"/>
                <a:gd name="connsiteX940" fmla="*/ 503337 w 1807924"/>
                <a:gd name="connsiteY940" fmla="*/ 828834 h 1986188"/>
                <a:gd name="connsiteX941" fmla="*/ 501825 w 1807924"/>
                <a:gd name="connsiteY941" fmla="*/ 828289 h 1986188"/>
                <a:gd name="connsiteX942" fmla="*/ 500797 w 1807924"/>
                <a:gd name="connsiteY942" fmla="*/ 828834 h 1986188"/>
                <a:gd name="connsiteX943" fmla="*/ 499768 w 1807924"/>
                <a:gd name="connsiteY943" fmla="*/ 829862 h 1986188"/>
                <a:gd name="connsiteX944" fmla="*/ 500252 w 1807924"/>
                <a:gd name="connsiteY944" fmla="*/ 830346 h 1986188"/>
                <a:gd name="connsiteX945" fmla="*/ 500797 w 1807924"/>
                <a:gd name="connsiteY945" fmla="*/ 831374 h 1986188"/>
                <a:gd name="connsiteX946" fmla="*/ 501825 w 1807924"/>
                <a:gd name="connsiteY946" fmla="*/ 831858 h 1986188"/>
                <a:gd name="connsiteX947" fmla="*/ 502369 w 1807924"/>
                <a:gd name="connsiteY947" fmla="*/ 832887 h 1986188"/>
                <a:gd name="connsiteX948" fmla="*/ 504426 w 1807924"/>
                <a:gd name="connsiteY948" fmla="*/ 833431 h 1986188"/>
                <a:gd name="connsiteX949" fmla="*/ 504426 w 1807924"/>
                <a:gd name="connsiteY949" fmla="*/ 834943 h 1986188"/>
                <a:gd name="connsiteX950" fmla="*/ 504910 w 1807924"/>
                <a:gd name="connsiteY950" fmla="*/ 835427 h 1986188"/>
                <a:gd name="connsiteX951" fmla="*/ 507995 w 1807924"/>
                <a:gd name="connsiteY951" fmla="*/ 834943 h 1986188"/>
                <a:gd name="connsiteX952" fmla="*/ 508479 w 1807924"/>
                <a:gd name="connsiteY952" fmla="*/ 835427 h 1986188"/>
                <a:gd name="connsiteX953" fmla="*/ 508479 w 1807924"/>
                <a:gd name="connsiteY953" fmla="*/ 835972 h 1986188"/>
                <a:gd name="connsiteX954" fmla="*/ 510051 w 1807924"/>
                <a:gd name="connsiteY954" fmla="*/ 836455 h 1986188"/>
                <a:gd name="connsiteX955" fmla="*/ 510535 w 1807924"/>
                <a:gd name="connsiteY955" fmla="*/ 835972 h 1986188"/>
                <a:gd name="connsiteX956" fmla="*/ 512048 w 1807924"/>
                <a:gd name="connsiteY956" fmla="*/ 837484 h 1986188"/>
                <a:gd name="connsiteX957" fmla="*/ 512048 w 1807924"/>
                <a:gd name="connsiteY957" fmla="*/ 838512 h 1986188"/>
                <a:gd name="connsiteX958" fmla="*/ 514104 w 1807924"/>
                <a:gd name="connsiteY958" fmla="*/ 839056 h 1986188"/>
                <a:gd name="connsiteX959" fmla="*/ 514104 w 1807924"/>
                <a:gd name="connsiteY959" fmla="*/ 840085 h 1986188"/>
                <a:gd name="connsiteX960" fmla="*/ 513076 w 1807924"/>
                <a:gd name="connsiteY960" fmla="*/ 839601 h 1986188"/>
                <a:gd name="connsiteX961" fmla="*/ 513076 w 1807924"/>
                <a:gd name="connsiteY961" fmla="*/ 841113 h 1986188"/>
                <a:gd name="connsiteX962" fmla="*/ 518701 w 1807924"/>
                <a:gd name="connsiteY962" fmla="*/ 846255 h 1986188"/>
                <a:gd name="connsiteX963" fmla="*/ 518157 w 1807924"/>
                <a:gd name="connsiteY963" fmla="*/ 847283 h 1986188"/>
                <a:gd name="connsiteX964" fmla="*/ 505817 w 1807924"/>
                <a:gd name="connsiteY964" fmla="*/ 838573 h 1986188"/>
                <a:gd name="connsiteX965" fmla="*/ 505273 w 1807924"/>
                <a:gd name="connsiteY965" fmla="*/ 840085 h 1986188"/>
                <a:gd name="connsiteX966" fmla="*/ 505817 w 1807924"/>
                <a:gd name="connsiteY966" fmla="*/ 841657 h 1986188"/>
                <a:gd name="connsiteX967" fmla="*/ 506846 w 1807924"/>
                <a:gd name="connsiteY967" fmla="*/ 841657 h 1986188"/>
                <a:gd name="connsiteX968" fmla="*/ 506361 w 1807924"/>
                <a:gd name="connsiteY968" fmla="*/ 843170 h 1986188"/>
                <a:gd name="connsiteX969" fmla="*/ 503821 w 1807924"/>
                <a:gd name="connsiteY969" fmla="*/ 840629 h 1986188"/>
                <a:gd name="connsiteX970" fmla="*/ 503821 w 1807924"/>
                <a:gd name="connsiteY970" fmla="*/ 840085 h 1986188"/>
                <a:gd name="connsiteX971" fmla="*/ 504849 w 1807924"/>
                <a:gd name="connsiteY971" fmla="*/ 838028 h 1986188"/>
                <a:gd name="connsiteX972" fmla="*/ 494082 w 1807924"/>
                <a:gd name="connsiteY972" fmla="*/ 833915 h 1986188"/>
                <a:gd name="connsiteX973" fmla="*/ 494082 w 1807924"/>
                <a:gd name="connsiteY973" fmla="*/ 835427 h 1986188"/>
                <a:gd name="connsiteX974" fmla="*/ 493598 w 1807924"/>
                <a:gd name="connsiteY974" fmla="*/ 836455 h 1986188"/>
                <a:gd name="connsiteX975" fmla="*/ 494082 w 1807924"/>
                <a:gd name="connsiteY975" fmla="*/ 837000 h 1986188"/>
                <a:gd name="connsiteX976" fmla="*/ 493598 w 1807924"/>
                <a:gd name="connsiteY976" fmla="*/ 838028 h 1986188"/>
                <a:gd name="connsiteX977" fmla="*/ 494082 w 1807924"/>
                <a:gd name="connsiteY977" fmla="*/ 839056 h 1986188"/>
                <a:gd name="connsiteX978" fmla="*/ 494566 w 1807924"/>
                <a:gd name="connsiteY978" fmla="*/ 838512 h 1986188"/>
                <a:gd name="connsiteX979" fmla="*/ 495110 w 1807924"/>
                <a:gd name="connsiteY979" fmla="*/ 839056 h 1986188"/>
                <a:gd name="connsiteX980" fmla="*/ 495594 w 1807924"/>
                <a:gd name="connsiteY980" fmla="*/ 840085 h 1986188"/>
                <a:gd name="connsiteX981" fmla="*/ 495110 w 1807924"/>
                <a:gd name="connsiteY981" fmla="*/ 840629 h 1986188"/>
                <a:gd name="connsiteX982" fmla="*/ 496623 w 1807924"/>
                <a:gd name="connsiteY982" fmla="*/ 841657 h 1986188"/>
                <a:gd name="connsiteX983" fmla="*/ 497167 w 1807924"/>
                <a:gd name="connsiteY983" fmla="*/ 842686 h 1986188"/>
                <a:gd name="connsiteX984" fmla="*/ 498195 w 1807924"/>
                <a:gd name="connsiteY984" fmla="*/ 844742 h 1986188"/>
                <a:gd name="connsiteX985" fmla="*/ 496139 w 1807924"/>
                <a:gd name="connsiteY985" fmla="*/ 850368 h 1986188"/>
                <a:gd name="connsiteX986" fmla="*/ 494626 w 1807924"/>
                <a:gd name="connsiteY986" fmla="*/ 851397 h 1986188"/>
                <a:gd name="connsiteX987" fmla="*/ 493598 w 1807924"/>
                <a:gd name="connsiteY987" fmla="*/ 851941 h 1986188"/>
                <a:gd name="connsiteX988" fmla="*/ 492086 w 1807924"/>
                <a:gd name="connsiteY988" fmla="*/ 851941 h 1986188"/>
                <a:gd name="connsiteX989" fmla="*/ 491058 w 1807924"/>
                <a:gd name="connsiteY989" fmla="*/ 852425 h 1986188"/>
                <a:gd name="connsiteX990" fmla="*/ 490574 w 1807924"/>
                <a:gd name="connsiteY990" fmla="*/ 852909 h 1986188"/>
                <a:gd name="connsiteX991" fmla="*/ 489061 w 1807924"/>
                <a:gd name="connsiteY991" fmla="*/ 853453 h 1986188"/>
                <a:gd name="connsiteX992" fmla="*/ 487549 w 1807924"/>
                <a:gd name="connsiteY992" fmla="*/ 852909 h 1986188"/>
                <a:gd name="connsiteX993" fmla="*/ 486521 w 1807924"/>
                <a:gd name="connsiteY993" fmla="*/ 851880 h 1986188"/>
                <a:gd name="connsiteX994" fmla="*/ 486037 w 1807924"/>
                <a:gd name="connsiteY994" fmla="*/ 851336 h 1986188"/>
                <a:gd name="connsiteX995" fmla="*/ 485553 w 1807924"/>
                <a:gd name="connsiteY995" fmla="*/ 850852 h 1986188"/>
                <a:gd name="connsiteX996" fmla="*/ 485553 w 1807924"/>
                <a:gd name="connsiteY996" fmla="*/ 850308 h 1986188"/>
                <a:gd name="connsiteX997" fmla="*/ 485009 w 1807924"/>
                <a:gd name="connsiteY997" fmla="*/ 851336 h 1986188"/>
                <a:gd name="connsiteX998" fmla="*/ 484525 w 1807924"/>
                <a:gd name="connsiteY998" fmla="*/ 851880 h 1986188"/>
                <a:gd name="connsiteX999" fmla="*/ 483496 w 1807924"/>
                <a:gd name="connsiteY999" fmla="*/ 853392 h 1986188"/>
                <a:gd name="connsiteX1000" fmla="*/ 483980 w 1807924"/>
                <a:gd name="connsiteY1000" fmla="*/ 855449 h 1986188"/>
                <a:gd name="connsiteX1001" fmla="*/ 483980 w 1807924"/>
                <a:gd name="connsiteY1001" fmla="*/ 856478 h 1986188"/>
                <a:gd name="connsiteX1002" fmla="*/ 483496 w 1807924"/>
                <a:gd name="connsiteY1002" fmla="*/ 858050 h 1986188"/>
                <a:gd name="connsiteX1003" fmla="*/ 483496 w 1807924"/>
                <a:gd name="connsiteY1003" fmla="*/ 861135 h 1986188"/>
                <a:gd name="connsiteX1004" fmla="*/ 484525 w 1807924"/>
                <a:gd name="connsiteY1004" fmla="*/ 862164 h 1986188"/>
                <a:gd name="connsiteX1005" fmla="*/ 484525 w 1807924"/>
                <a:gd name="connsiteY1005" fmla="*/ 865733 h 1986188"/>
                <a:gd name="connsiteX1006" fmla="*/ 485553 w 1807924"/>
                <a:gd name="connsiteY1006" fmla="*/ 872386 h 1986188"/>
                <a:gd name="connsiteX1007" fmla="*/ 484525 w 1807924"/>
                <a:gd name="connsiteY1007" fmla="*/ 879585 h 1986188"/>
                <a:gd name="connsiteX1008" fmla="*/ 483980 w 1807924"/>
                <a:gd name="connsiteY1008" fmla="*/ 879585 h 1986188"/>
                <a:gd name="connsiteX1009" fmla="*/ 482952 w 1807924"/>
                <a:gd name="connsiteY1009" fmla="*/ 880613 h 1986188"/>
                <a:gd name="connsiteX1010" fmla="*/ 484525 w 1807924"/>
                <a:gd name="connsiteY1010" fmla="*/ 881642 h 1986188"/>
                <a:gd name="connsiteX1011" fmla="*/ 485553 w 1807924"/>
                <a:gd name="connsiteY1011" fmla="*/ 881642 h 1986188"/>
                <a:gd name="connsiteX1012" fmla="*/ 486037 w 1807924"/>
                <a:gd name="connsiteY1012" fmla="*/ 880613 h 1986188"/>
                <a:gd name="connsiteX1013" fmla="*/ 487065 w 1807924"/>
                <a:gd name="connsiteY1013" fmla="*/ 880613 h 1986188"/>
                <a:gd name="connsiteX1014" fmla="*/ 488577 w 1807924"/>
                <a:gd name="connsiteY1014" fmla="*/ 881158 h 1986188"/>
                <a:gd name="connsiteX1015" fmla="*/ 490634 w 1807924"/>
                <a:gd name="connsiteY1015" fmla="*/ 882186 h 1986188"/>
                <a:gd name="connsiteX1016" fmla="*/ 492691 w 1807924"/>
                <a:gd name="connsiteY1016" fmla="*/ 881702 h 1986188"/>
                <a:gd name="connsiteX1017" fmla="*/ 495231 w 1807924"/>
                <a:gd name="connsiteY1017" fmla="*/ 882186 h 1986188"/>
                <a:gd name="connsiteX1018" fmla="*/ 496744 w 1807924"/>
                <a:gd name="connsiteY1018" fmla="*/ 882730 h 1986188"/>
                <a:gd name="connsiteX1019" fmla="*/ 500857 w 1807924"/>
                <a:gd name="connsiteY1019" fmla="*/ 883759 h 1986188"/>
                <a:gd name="connsiteX1020" fmla="*/ 501885 w 1807924"/>
                <a:gd name="connsiteY1020" fmla="*/ 883214 h 1986188"/>
                <a:gd name="connsiteX1021" fmla="*/ 503398 w 1807924"/>
                <a:gd name="connsiteY1021" fmla="*/ 884787 h 1986188"/>
                <a:gd name="connsiteX1022" fmla="*/ 502914 w 1807924"/>
                <a:gd name="connsiteY1022" fmla="*/ 885271 h 1986188"/>
                <a:gd name="connsiteX1023" fmla="*/ 501885 w 1807924"/>
                <a:gd name="connsiteY1023" fmla="*/ 885815 h 1986188"/>
                <a:gd name="connsiteX1024" fmla="*/ 503942 w 1807924"/>
                <a:gd name="connsiteY1024" fmla="*/ 886299 h 1986188"/>
                <a:gd name="connsiteX1025" fmla="*/ 503942 w 1807924"/>
                <a:gd name="connsiteY1025" fmla="*/ 885815 h 1986188"/>
                <a:gd name="connsiteX1026" fmla="*/ 504970 w 1807924"/>
                <a:gd name="connsiteY1026" fmla="*/ 885271 h 1986188"/>
                <a:gd name="connsiteX1027" fmla="*/ 506482 w 1807924"/>
                <a:gd name="connsiteY1027" fmla="*/ 885815 h 1986188"/>
                <a:gd name="connsiteX1028" fmla="*/ 506966 w 1807924"/>
                <a:gd name="connsiteY1028" fmla="*/ 886844 h 1986188"/>
                <a:gd name="connsiteX1029" fmla="*/ 506966 w 1807924"/>
                <a:gd name="connsiteY1029" fmla="*/ 888416 h 1986188"/>
                <a:gd name="connsiteX1030" fmla="*/ 508479 w 1807924"/>
                <a:gd name="connsiteY1030" fmla="*/ 890473 h 1986188"/>
                <a:gd name="connsiteX1031" fmla="*/ 512048 w 1807924"/>
                <a:gd name="connsiteY1031" fmla="*/ 894042 h 1986188"/>
                <a:gd name="connsiteX1032" fmla="*/ 513620 w 1807924"/>
                <a:gd name="connsiteY1032" fmla="*/ 894526 h 1986188"/>
                <a:gd name="connsiteX1033" fmla="*/ 513076 w 1807924"/>
                <a:gd name="connsiteY1033" fmla="*/ 895554 h 1986188"/>
                <a:gd name="connsiteX1034" fmla="*/ 517189 w 1807924"/>
                <a:gd name="connsiteY1034" fmla="*/ 896582 h 1986188"/>
                <a:gd name="connsiteX1035" fmla="*/ 518701 w 1807924"/>
                <a:gd name="connsiteY1035" fmla="*/ 896038 h 1986188"/>
                <a:gd name="connsiteX1036" fmla="*/ 520214 w 1807924"/>
                <a:gd name="connsiteY1036" fmla="*/ 896038 h 1986188"/>
                <a:gd name="connsiteX1037" fmla="*/ 521242 w 1807924"/>
                <a:gd name="connsiteY1037" fmla="*/ 895554 h 1986188"/>
                <a:gd name="connsiteX1038" fmla="*/ 522754 w 1807924"/>
                <a:gd name="connsiteY1038" fmla="*/ 897611 h 1986188"/>
                <a:gd name="connsiteX1039" fmla="*/ 523238 w 1807924"/>
                <a:gd name="connsiteY1039" fmla="*/ 898095 h 1986188"/>
                <a:gd name="connsiteX1040" fmla="*/ 525295 w 1807924"/>
                <a:gd name="connsiteY1040" fmla="*/ 902208 h 1986188"/>
                <a:gd name="connsiteX1041" fmla="*/ 523783 w 1807924"/>
                <a:gd name="connsiteY1041" fmla="*/ 902692 h 1986188"/>
                <a:gd name="connsiteX1042" fmla="*/ 523783 w 1807924"/>
                <a:gd name="connsiteY1042" fmla="*/ 904749 h 1986188"/>
                <a:gd name="connsiteX1043" fmla="*/ 522754 w 1807924"/>
                <a:gd name="connsiteY1043" fmla="*/ 904749 h 1986188"/>
                <a:gd name="connsiteX1044" fmla="*/ 522270 w 1807924"/>
                <a:gd name="connsiteY1044" fmla="*/ 905232 h 1986188"/>
                <a:gd name="connsiteX1045" fmla="*/ 525355 w 1807924"/>
                <a:gd name="connsiteY1045" fmla="*/ 908317 h 1986188"/>
                <a:gd name="connsiteX1046" fmla="*/ 523843 w 1807924"/>
                <a:gd name="connsiteY1046" fmla="*/ 908317 h 1986188"/>
                <a:gd name="connsiteX1047" fmla="*/ 525900 w 1807924"/>
                <a:gd name="connsiteY1047" fmla="*/ 909830 h 1986188"/>
                <a:gd name="connsiteX1048" fmla="*/ 526444 w 1807924"/>
                <a:gd name="connsiteY1048" fmla="*/ 911403 h 1986188"/>
                <a:gd name="connsiteX1049" fmla="*/ 525900 w 1807924"/>
                <a:gd name="connsiteY1049" fmla="*/ 912431 h 1986188"/>
                <a:gd name="connsiteX1050" fmla="*/ 526444 w 1807924"/>
                <a:gd name="connsiteY1050" fmla="*/ 915032 h 1986188"/>
                <a:gd name="connsiteX1051" fmla="*/ 526928 w 1807924"/>
                <a:gd name="connsiteY1051" fmla="*/ 915516 h 1986188"/>
                <a:gd name="connsiteX1052" fmla="*/ 526444 w 1807924"/>
                <a:gd name="connsiteY1052" fmla="*/ 917573 h 1986188"/>
                <a:gd name="connsiteX1053" fmla="*/ 526928 w 1807924"/>
                <a:gd name="connsiteY1053" fmla="*/ 919085 h 1986188"/>
                <a:gd name="connsiteX1054" fmla="*/ 529469 w 1807924"/>
                <a:gd name="connsiteY1054" fmla="*/ 921625 h 1986188"/>
                <a:gd name="connsiteX1055" fmla="*/ 529953 w 1807924"/>
                <a:gd name="connsiteY1055" fmla="*/ 922654 h 1986188"/>
                <a:gd name="connsiteX1056" fmla="*/ 532009 w 1807924"/>
                <a:gd name="connsiteY1056" fmla="*/ 925194 h 1986188"/>
                <a:gd name="connsiteX1057" fmla="*/ 531525 w 1807924"/>
                <a:gd name="connsiteY1057" fmla="*/ 925739 h 1986188"/>
                <a:gd name="connsiteX1058" fmla="*/ 530497 w 1807924"/>
                <a:gd name="connsiteY1058" fmla="*/ 924710 h 1986188"/>
                <a:gd name="connsiteX1059" fmla="*/ 528924 w 1807924"/>
                <a:gd name="connsiteY1059" fmla="*/ 924226 h 1986188"/>
                <a:gd name="connsiteX1060" fmla="*/ 527896 w 1807924"/>
                <a:gd name="connsiteY1060" fmla="*/ 925255 h 1986188"/>
                <a:gd name="connsiteX1061" fmla="*/ 527896 w 1807924"/>
                <a:gd name="connsiteY1061" fmla="*/ 925799 h 1986188"/>
                <a:gd name="connsiteX1062" fmla="*/ 526868 w 1807924"/>
                <a:gd name="connsiteY1062" fmla="*/ 926827 h 1986188"/>
                <a:gd name="connsiteX1063" fmla="*/ 528380 w 1807924"/>
                <a:gd name="connsiteY1063" fmla="*/ 926827 h 1986188"/>
                <a:gd name="connsiteX1064" fmla="*/ 530920 w 1807924"/>
                <a:gd name="connsiteY1064" fmla="*/ 928340 h 1986188"/>
                <a:gd name="connsiteX1065" fmla="*/ 531465 w 1807924"/>
                <a:gd name="connsiteY1065" fmla="*/ 930396 h 1986188"/>
                <a:gd name="connsiteX1066" fmla="*/ 530920 w 1807924"/>
                <a:gd name="connsiteY1066" fmla="*/ 931909 h 1986188"/>
                <a:gd name="connsiteX1067" fmla="*/ 530920 w 1807924"/>
                <a:gd name="connsiteY1067" fmla="*/ 933421 h 1986188"/>
                <a:gd name="connsiteX1068" fmla="*/ 533461 w 1807924"/>
                <a:gd name="connsiteY1068" fmla="*/ 935477 h 1986188"/>
                <a:gd name="connsiteX1069" fmla="*/ 534489 w 1807924"/>
                <a:gd name="connsiteY1069" fmla="*/ 935477 h 1986188"/>
                <a:gd name="connsiteX1070" fmla="*/ 534489 w 1807924"/>
                <a:gd name="connsiteY1070" fmla="*/ 937534 h 1986188"/>
                <a:gd name="connsiteX1071" fmla="*/ 536002 w 1807924"/>
                <a:gd name="connsiteY1071" fmla="*/ 940619 h 1986188"/>
                <a:gd name="connsiteX1072" fmla="*/ 538603 w 1807924"/>
                <a:gd name="connsiteY1072" fmla="*/ 943704 h 1986188"/>
                <a:gd name="connsiteX1073" fmla="*/ 540659 w 1807924"/>
                <a:gd name="connsiteY1073" fmla="*/ 944249 h 1986188"/>
                <a:gd name="connsiteX1074" fmla="*/ 540659 w 1807924"/>
                <a:gd name="connsiteY1074" fmla="*/ 944733 h 1986188"/>
                <a:gd name="connsiteX1075" fmla="*/ 538603 w 1807924"/>
                <a:gd name="connsiteY1075" fmla="*/ 944733 h 1986188"/>
                <a:gd name="connsiteX1076" fmla="*/ 536546 w 1807924"/>
                <a:gd name="connsiteY1076" fmla="*/ 942676 h 1986188"/>
                <a:gd name="connsiteX1077" fmla="*/ 535034 w 1807924"/>
                <a:gd name="connsiteY1077" fmla="*/ 940619 h 1986188"/>
                <a:gd name="connsiteX1078" fmla="*/ 534489 w 1807924"/>
                <a:gd name="connsiteY1078" fmla="*/ 938562 h 1986188"/>
                <a:gd name="connsiteX1079" fmla="*/ 532977 w 1807924"/>
                <a:gd name="connsiteY1079" fmla="*/ 937534 h 1986188"/>
                <a:gd name="connsiteX1080" fmla="*/ 532977 w 1807924"/>
                <a:gd name="connsiteY1080" fmla="*/ 938018 h 1986188"/>
                <a:gd name="connsiteX1081" fmla="*/ 533461 w 1807924"/>
                <a:gd name="connsiteY1081" fmla="*/ 939591 h 1986188"/>
                <a:gd name="connsiteX1082" fmla="*/ 532977 w 1807924"/>
                <a:gd name="connsiteY1082" fmla="*/ 941648 h 1986188"/>
                <a:gd name="connsiteX1083" fmla="*/ 532433 w 1807924"/>
                <a:gd name="connsiteY1083" fmla="*/ 943160 h 1986188"/>
                <a:gd name="connsiteX1084" fmla="*/ 530920 w 1807924"/>
                <a:gd name="connsiteY1084" fmla="*/ 943160 h 1986188"/>
                <a:gd name="connsiteX1085" fmla="*/ 531949 w 1807924"/>
                <a:gd name="connsiteY1085" fmla="*/ 944188 h 1986188"/>
                <a:gd name="connsiteX1086" fmla="*/ 531949 w 1807924"/>
                <a:gd name="connsiteY1086" fmla="*/ 945700 h 1986188"/>
                <a:gd name="connsiteX1087" fmla="*/ 531465 w 1807924"/>
                <a:gd name="connsiteY1087" fmla="*/ 946184 h 1986188"/>
                <a:gd name="connsiteX1088" fmla="*/ 532493 w 1807924"/>
                <a:gd name="connsiteY1088" fmla="*/ 947212 h 1986188"/>
                <a:gd name="connsiteX1089" fmla="*/ 532493 w 1807924"/>
                <a:gd name="connsiteY1089" fmla="*/ 949269 h 1986188"/>
                <a:gd name="connsiteX1090" fmla="*/ 531465 w 1807924"/>
                <a:gd name="connsiteY1090" fmla="*/ 949814 h 1986188"/>
                <a:gd name="connsiteX1091" fmla="*/ 532493 w 1807924"/>
                <a:gd name="connsiteY1091" fmla="*/ 950842 h 1986188"/>
                <a:gd name="connsiteX1092" fmla="*/ 532009 w 1807924"/>
                <a:gd name="connsiteY1092" fmla="*/ 952415 h 1986188"/>
                <a:gd name="connsiteX1093" fmla="*/ 532493 w 1807924"/>
                <a:gd name="connsiteY1093" fmla="*/ 955984 h 1986188"/>
                <a:gd name="connsiteX1094" fmla="*/ 533521 w 1807924"/>
                <a:gd name="connsiteY1094" fmla="*/ 955500 h 1986188"/>
                <a:gd name="connsiteX1095" fmla="*/ 533521 w 1807924"/>
                <a:gd name="connsiteY1095" fmla="*/ 955500 h 1986188"/>
                <a:gd name="connsiteX1096" fmla="*/ 533521 w 1807924"/>
                <a:gd name="connsiteY1096" fmla="*/ 955500 h 1986188"/>
                <a:gd name="connsiteX1097" fmla="*/ 534550 w 1807924"/>
                <a:gd name="connsiteY1097" fmla="*/ 955016 h 1986188"/>
                <a:gd name="connsiteX1098" fmla="*/ 534066 w 1807924"/>
                <a:gd name="connsiteY1098" fmla="*/ 956044 h 1986188"/>
                <a:gd name="connsiteX1099" fmla="*/ 533582 w 1807924"/>
                <a:gd name="connsiteY1099" fmla="*/ 955500 h 1986188"/>
                <a:gd name="connsiteX1100" fmla="*/ 533582 w 1807924"/>
                <a:gd name="connsiteY1100" fmla="*/ 955500 h 1986188"/>
                <a:gd name="connsiteX1101" fmla="*/ 532554 w 1807924"/>
                <a:gd name="connsiteY1101" fmla="*/ 956528 h 1986188"/>
                <a:gd name="connsiteX1102" fmla="*/ 527412 w 1807924"/>
                <a:gd name="connsiteY1102" fmla="*/ 957072 h 1986188"/>
                <a:gd name="connsiteX1103" fmla="*/ 527412 w 1807924"/>
                <a:gd name="connsiteY1103" fmla="*/ 958101 h 1986188"/>
                <a:gd name="connsiteX1104" fmla="*/ 526384 w 1807924"/>
                <a:gd name="connsiteY1104" fmla="*/ 960641 h 1986188"/>
                <a:gd name="connsiteX1105" fmla="*/ 529953 w 1807924"/>
                <a:gd name="connsiteY1105" fmla="*/ 960097 h 1986188"/>
                <a:gd name="connsiteX1106" fmla="*/ 530981 w 1807924"/>
                <a:gd name="connsiteY1106" fmla="*/ 961670 h 1986188"/>
                <a:gd name="connsiteX1107" fmla="*/ 533521 w 1807924"/>
                <a:gd name="connsiteY1107" fmla="*/ 960641 h 1986188"/>
                <a:gd name="connsiteX1108" fmla="*/ 538119 w 1807924"/>
                <a:gd name="connsiteY1108" fmla="*/ 955016 h 1986188"/>
                <a:gd name="connsiteX1109" fmla="*/ 537635 w 1807924"/>
                <a:gd name="connsiteY1109" fmla="*/ 955016 h 1986188"/>
                <a:gd name="connsiteX1110" fmla="*/ 536062 w 1807924"/>
                <a:gd name="connsiteY1110" fmla="*/ 956044 h 1986188"/>
                <a:gd name="connsiteX1111" fmla="*/ 536606 w 1807924"/>
                <a:gd name="connsiteY1111" fmla="*/ 955500 h 1986188"/>
                <a:gd name="connsiteX1112" fmla="*/ 538119 w 1807924"/>
                <a:gd name="connsiteY1112" fmla="*/ 954471 h 1986188"/>
                <a:gd name="connsiteX1113" fmla="*/ 539147 w 1807924"/>
                <a:gd name="connsiteY1113" fmla="*/ 953443 h 1986188"/>
                <a:gd name="connsiteX1114" fmla="*/ 539147 w 1807924"/>
                <a:gd name="connsiteY1114" fmla="*/ 950842 h 1986188"/>
                <a:gd name="connsiteX1115" fmla="*/ 540659 w 1807924"/>
                <a:gd name="connsiteY1115" fmla="*/ 948301 h 1986188"/>
                <a:gd name="connsiteX1116" fmla="*/ 540659 w 1807924"/>
                <a:gd name="connsiteY1116" fmla="*/ 946245 h 1986188"/>
                <a:gd name="connsiteX1117" fmla="*/ 541688 w 1807924"/>
                <a:gd name="connsiteY1117" fmla="*/ 946245 h 1986188"/>
                <a:gd name="connsiteX1118" fmla="*/ 541688 w 1807924"/>
                <a:gd name="connsiteY1118" fmla="*/ 947273 h 1986188"/>
                <a:gd name="connsiteX1119" fmla="*/ 543260 w 1807924"/>
                <a:gd name="connsiteY1119" fmla="*/ 947818 h 1986188"/>
                <a:gd name="connsiteX1120" fmla="*/ 543260 w 1807924"/>
                <a:gd name="connsiteY1120" fmla="*/ 948846 h 1986188"/>
                <a:gd name="connsiteX1121" fmla="*/ 544773 w 1807924"/>
                <a:gd name="connsiteY1121" fmla="*/ 949874 h 1986188"/>
                <a:gd name="connsiteX1122" fmla="*/ 545801 w 1807924"/>
                <a:gd name="connsiteY1122" fmla="*/ 950903 h 1986188"/>
                <a:gd name="connsiteX1123" fmla="*/ 546285 w 1807924"/>
                <a:gd name="connsiteY1123" fmla="*/ 950903 h 1986188"/>
                <a:gd name="connsiteX1124" fmla="*/ 544773 w 1807924"/>
                <a:gd name="connsiteY1124" fmla="*/ 951447 h 1986188"/>
                <a:gd name="connsiteX1125" fmla="*/ 544773 w 1807924"/>
                <a:gd name="connsiteY1125" fmla="*/ 952475 h 1986188"/>
                <a:gd name="connsiteX1126" fmla="*/ 543260 w 1807924"/>
                <a:gd name="connsiteY1126" fmla="*/ 951931 h 1986188"/>
                <a:gd name="connsiteX1127" fmla="*/ 543260 w 1807924"/>
                <a:gd name="connsiteY1127" fmla="*/ 950419 h 1986188"/>
                <a:gd name="connsiteX1128" fmla="*/ 541204 w 1807924"/>
                <a:gd name="connsiteY1128" fmla="*/ 950419 h 1986188"/>
                <a:gd name="connsiteX1129" fmla="*/ 542232 w 1807924"/>
                <a:gd name="connsiteY1129" fmla="*/ 951931 h 1986188"/>
                <a:gd name="connsiteX1130" fmla="*/ 542716 w 1807924"/>
                <a:gd name="connsiteY1130" fmla="*/ 951931 h 1986188"/>
                <a:gd name="connsiteX1131" fmla="*/ 542716 w 1807924"/>
                <a:gd name="connsiteY1131" fmla="*/ 952475 h 1986188"/>
                <a:gd name="connsiteX1132" fmla="*/ 543744 w 1807924"/>
                <a:gd name="connsiteY1132" fmla="*/ 953987 h 1986188"/>
                <a:gd name="connsiteX1133" fmla="*/ 544773 w 1807924"/>
                <a:gd name="connsiteY1133" fmla="*/ 953987 h 1986188"/>
                <a:gd name="connsiteX1134" fmla="*/ 545257 w 1807924"/>
                <a:gd name="connsiteY1134" fmla="*/ 953504 h 1986188"/>
                <a:gd name="connsiteX1135" fmla="*/ 545801 w 1807924"/>
                <a:gd name="connsiteY1135" fmla="*/ 952475 h 1986188"/>
                <a:gd name="connsiteX1136" fmla="*/ 546829 w 1807924"/>
                <a:gd name="connsiteY1136" fmla="*/ 952959 h 1986188"/>
                <a:gd name="connsiteX1137" fmla="*/ 546345 w 1807924"/>
                <a:gd name="connsiteY1137" fmla="*/ 953504 h 1986188"/>
                <a:gd name="connsiteX1138" fmla="*/ 547374 w 1807924"/>
                <a:gd name="connsiteY1138" fmla="*/ 953987 h 1986188"/>
                <a:gd name="connsiteX1139" fmla="*/ 545861 w 1807924"/>
                <a:gd name="connsiteY1139" fmla="*/ 955016 h 1986188"/>
                <a:gd name="connsiteX1140" fmla="*/ 545861 w 1807924"/>
                <a:gd name="connsiteY1140" fmla="*/ 956044 h 1986188"/>
                <a:gd name="connsiteX1141" fmla="*/ 544833 w 1807924"/>
                <a:gd name="connsiteY1141" fmla="*/ 957072 h 1986188"/>
                <a:gd name="connsiteX1142" fmla="*/ 543805 w 1807924"/>
                <a:gd name="connsiteY1142" fmla="*/ 957556 h 1986188"/>
                <a:gd name="connsiteX1143" fmla="*/ 543321 w 1807924"/>
                <a:gd name="connsiteY1143" fmla="*/ 958585 h 1986188"/>
                <a:gd name="connsiteX1144" fmla="*/ 541748 w 1807924"/>
                <a:gd name="connsiteY1144" fmla="*/ 959069 h 1986188"/>
                <a:gd name="connsiteX1145" fmla="*/ 539208 w 1807924"/>
                <a:gd name="connsiteY1145" fmla="*/ 959069 h 1986188"/>
                <a:gd name="connsiteX1146" fmla="*/ 538179 w 1807924"/>
                <a:gd name="connsiteY1146" fmla="*/ 959613 h 1986188"/>
                <a:gd name="connsiteX1147" fmla="*/ 535094 w 1807924"/>
                <a:gd name="connsiteY1147" fmla="*/ 962698 h 1986188"/>
                <a:gd name="connsiteX1148" fmla="*/ 534550 w 1807924"/>
                <a:gd name="connsiteY1148" fmla="*/ 964755 h 1986188"/>
                <a:gd name="connsiteX1149" fmla="*/ 534550 w 1807924"/>
                <a:gd name="connsiteY1149" fmla="*/ 965299 h 1986188"/>
                <a:gd name="connsiteX1150" fmla="*/ 532009 w 1807924"/>
                <a:gd name="connsiteY1150" fmla="*/ 966328 h 1986188"/>
                <a:gd name="connsiteX1151" fmla="*/ 529469 w 1807924"/>
                <a:gd name="connsiteY1151" fmla="*/ 963242 h 1986188"/>
                <a:gd name="connsiteX1152" fmla="*/ 527956 w 1807924"/>
                <a:gd name="connsiteY1152" fmla="*/ 964271 h 1986188"/>
                <a:gd name="connsiteX1153" fmla="*/ 532070 w 1807924"/>
                <a:gd name="connsiteY1153" fmla="*/ 969413 h 1986188"/>
                <a:gd name="connsiteX1154" fmla="*/ 539268 w 1807924"/>
                <a:gd name="connsiteY1154" fmla="*/ 971953 h 1986188"/>
                <a:gd name="connsiteX1155" fmla="*/ 539812 w 1807924"/>
                <a:gd name="connsiteY1155" fmla="*/ 972497 h 1986188"/>
                <a:gd name="connsiteX1156" fmla="*/ 539268 w 1807924"/>
                <a:gd name="connsiteY1156" fmla="*/ 973526 h 1986188"/>
                <a:gd name="connsiteX1157" fmla="*/ 540296 w 1807924"/>
                <a:gd name="connsiteY1157" fmla="*/ 974010 h 1986188"/>
                <a:gd name="connsiteX1158" fmla="*/ 541325 w 1807924"/>
                <a:gd name="connsiteY1158" fmla="*/ 975038 h 1986188"/>
                <a:gd name="connsiteX1159" fmla="*/ 542353 w 1807924"/>
                <a:gd name="connsiteY1159" fmla="*/ 975582 h 1986188"/>
                <a:gd name="connsiteX1160" fmla="*/ 543381 w 1807924"/>
                <a:gd name="connsiteY1160" fmla="*/ 976611 h 1986188"/>
                <a:gd name="connsiteX1161" fmla="*/ 544410 w 1807924"/>
                <a:gd name="connsiteY1161" fmla="*/ 976611 h 1986188"/>
                <a:gd name="connsiteX1162" fmla="*/ 544894 w 1807924"/>
                <a:gd name="connsiteY1162" fmla="*/ 977155 h 1986188"/>
                <a:gd name="connsiteX1163" fmla="*/ 546950 w 1807924"/>
                <a:gd name="connsiteY1163" fmla="*/ 977639 h 1986188"/>
                <a:gd name="connsiteX1164" fmla="*/ 547434 w 1807924"/>
                <a:gd name="connsiteY1164" fmla="*/ 978183 h 1986188"/>
                <a:gd name="connsiteX1165" fmla="*/ 547434 w 1807924"/>
                <a:gd name="connsiteY1165" fmla="*/ 979212 h 1986188"/>
                <a:gd name="connsiteX1166" fmla="*/ 548462 w 1807924"/>
                <a:gd name="connsiteY1166" fmla="*/ 979696 h 1986188"/>
                <a:gd name="connsiteX1167" fmla="*/ 549491 w 1807924"/>
                <a:gd name="connsiteY1167" fmla="*/ 979696 h 1986188"/>
                <a:gd name="connsiteX1168" fmla="*/ 549491 w 1807924"/>
                <a:gd name="connsiteY1168" fmla="*/ 980724 h 1986188"/>
                <a:gd name="connsiteX1169" fmla="*/ 550519 w 1807924"/>
                <a:gd name="connsiteY1169" fmla="*/ 980724 h 1986188"/>
                <a:gd name="connsiteX1170" fmla="*/ 551548 w 1807924"/>
                <a:gd name="connsiteY1170" fmla="*/ 981752 h 1986188"/>
                <a:gd name="connsiteX1171" fmla="*/ 551064 w 1807924"/>
                <a:gd name="connsiteY1171" fmla="*/ 983265 h 1986188"/>
                <a:gd name="connsiteX1172" fmla="*/ 551548 w 1807924"/>
                <a:gd name="connsiteY1172" fmla="*/ 983809 h 1986188"/>
                <a:gd name="connsiteX1173" fmla="*/ 552092 w 1807924"/>
                <a:gd name="connsiteY1173" fmla="*/ 986350 h 1986188"/>
                <a:gd name="connsiteX1174" fmla="*/ 552576 w 1807924"/>
                <a:gd name="connsiteY1174" fmla="*/ 989918 h 1986188"/>
                <a:gd name="connsiteX1175" fmla="*/ 551548 w 1807924"/>
                <a:gd name="connsiteY1175" fmla="*/ 994032 h 1986188"/>
                <a:gd name="connsiteX1176" fmla="*/ 551064 w 1807924"/>
                <a:gd name="connsiteY1176" fmla="*/ 995604 h 1986188"/>
                <a:gd name="connsiteX1177" fmla="*/ 550035 w 1807924"/>
                <a:gd name="connsiteY1177" fmla="*/ 995604 h 1986188"/>
                <a:gd name="connsiteX1178" fmla="*/ 546466 w 1807924"/>
                <a:gd name="connsiteY1178" fmla="*/ 998145 h 1986188"/>
                <a:gd name="connsiteX1179" fmla="*/ 544954 w 1807924"/>
                <a:gd name="connsiteY1179" fmla="*/ 999174 h 1986188"/>
                <a:gd name="connsiteX1180" fmla="*/ 543926 w 1807924"/>
                <a:gd name="connsiteY1180" fmla="*/ 998629 h 1986188"/>
                <a:gd name="connsiteX1181" fmla="*/ 542897 w 1807924"/>
                <a:gd name="connsiteY1181" fmla="*/ 999658 h 1986188"/>
                <a:gd name="connsiteX1182" fmla="*/ 541869 w 1807924"/>
                <a:gd name="connsiteY1182" fmla="*/ 1000202 h 1986188"/>
                <a:gd name="connsiteX1183" fmla="*/ 539329 w 1807924"/>
                <a:gd name="connsiteY1183" fmla="*/ 999658 h 1986188"/>
                <a:gd name="connsiteX1184" fmla="*/ 538845 w 1807924"/>
                <a:gd name="connsiteY1184" fmla="*/ 998629 h 1986188"/>
                <a:gd name="connsiteX1185" fmla="*/ 537816 w 1807924"/>
                <a:gd name="connsiteY1185" fmla="*/ 998145 h 1986188"/>
                <a:gd name="connsiteX1186" fmla="*/ 535760 w 1807924"/>
                <a:gd name="connsiteY1186" fmla="*/ 1000202 h 1986188"/>
                <a:gd name="connsiteX1187" fmla="*/ 529590 w 1807924"/>
                <a:gd name="connsiteY1187" fmla="*/ 990463 h 1986188"/>
                <a:gd name="connsiteX1188" fmla="*/ 526505 w 1807924"/>
                <a:gd name="connsiteY1188" fmla="*/ 989435 h 1986188"/>
                <a:gd name="connsiteX1189" fmla="*/ 523964 w 1807924"/>
                <a:gd name="connsiteY1189" fmla="*/ 989435 h 1986188"/>
                <a:gd name="connsiteX1190" fmla="*/ 523420 w 1807924"/>
                <a:gd name="connsiteY1190" fmla="*/ 988406 h 1986188"/>
                <a:gd name="connsiteX1191" fmla="*/ 521907 w 1807924"/>
                <a:gd name="connsiteY1191" fmla="*/ 986833 h 1986188"/>
                <a:gd name="connsiteX1192" fmla="*/ 519851 w 1807924"/>
                <a:gd name="connsiteY1192" fmla="*/ 985805 h 1986188"/>
                <a:gd name="connsiteX1193" fmla="*/ 518822 w 1807924"/>
                <a:gd name="connsiteY1193" fmla="*/ 984293 h 1986188"/>
                <a:gd name="connsiteX1194" fmla="*/ 517310 w 1807924"/>
                <a:gd name="connsiteY1194" fmla="*/ 984293 h 1986188"/>
                <a:gd name="connsiteX1195" fmla="*/ 515254 w 1807924"/>
                <a:gd name="connsiteY1195" fmla="*/ 982236 h 1986188"/>
                <a:gd name="connsiteX1196" fmla="*/ 515254 w 1807924"/>
                <a:gd name="connsiteY1196" fmla="*/ 981208 h 1986188"/>
                <a:gd name="connsiteX1197" fmla="*/ 513741 w 1807924"/>
                <a:gd name="connsiteY1197" fmla="*/ 980180 h 1986188"/>
                <a:gd name="connsiteX1198" fmla="*/ 512713 w 1807924"/>
                <a:gd name="connsiteY1198" fmla="*/ 976066 h 1986188"/>
                <a:gd name="connsiteX1199" fmla="*/ 512713 w 1807924"/>
                <a:gd name="connsiteY1199" fmla="*/ 975038 h 1986188"/>
                <a:gd name="connsiteX1200" fmla="*/ 511685 w 1807924"/>
                <a:gd name="connsiteY1200" fmla="*/ 973526 h 1986188"/>
                <a:gd name="connsiteX1201" fmla="*/ 511140 w 1807924"/>
                <a:gd name="connsiteY1201" fmla="*/ 972497 h 1986188"/>
                <a:gd name="connsiteX1202" fmla="*/ 508055 w 1807924"/>
                <a:gd name="connsiteY1202" fmla="*/ 969957 h 1986188"/>
                <a:gd name="connsiteX1203" fmla="*/ 507027 w 1807924"/>
                <a:gd name="connsiteY1203" fmla="*/ 969957 h 1986188"/>
                <a:gd name="connsiteX1204" fmla="*/ 505515 w 1807924"/>
                <a:gd name="connsiteY1204" fmla="*/ 971469 h 1986188"/>
                <a:gd name="connsiteX1205" fmla="*/ 505031 w 1807924"/>
                <a:gd name="connsiteY1205" fmla="*/ 970441 h 1986188"/>
                <a:gd name="connsiteX1206" fmla="*/ 504547 w 1807924"/>
                <a:gd name="connsiteY1206" fmla="*/ 969957 h 1986188"/>
                <a:gd name="connsiteX1207" fmla="*/ 503518 w 1807924"/>
                <a:gd name="connsiteY1207" fmla="*/ 969957 h 1986188"/>
                <a:gd name="connsiteX1208" fmla="*/ 500978 w 1807924"/>
                <a:gd name="connsiteY1208" fmla="*/ 968929 h 1986188"/>
                <a:gd name="connsiteX1209" fmla="*/ 497409 w 1807924"/>
                <a:gd name="connsiteY1209" fmla="*/ 967416 h 1986188"/>
                <a:gd name="connsiteX1210" fmla="*/ 495352 w 1807924"/>
                <a:gd name="connsiteY1210" fmla="*/ 966388 h 1986188"/>
                <a:gd name="connsiteX1211" fmla="*/ 493780 w 1807924"/>
                <a:gd name="connsiteY1211" fmla="*/ 965359 h 1986188"/>
                <a:gd name="connsiteX1212" fmla="*/ 493780 w 1807924"/>
                <a:gd name="connsiteY1212" fmla="*/ 967416 h 1986188"/>
                <a:gd name="connsiteX1213" fmla="*/ 493296 w 1807924"/>
                <a:gd name="connsiteY1213" fmla="*/ 968445 h 1986188"/>
                <a:gd name="connsiteX1214" fmla="*/ 492267 w 1807924"/>
                <a:gd name="connsiteY1214" fmla="*/ 967961 h 1986188"/>
                <a:gd name="connsiteX1215" fmla="*/ 491783 w 1807924"/>
                <a:gd name="connsiteY1215" fmla="*/ 966932 h 1986188"/>
                <a:gd name="connsiteX1216" fmla="*/ 490755 w 1807924"/>
                <a:gd name="connsiteY1216" fmla="*/ 966448 h 1986188"/>
                <a:gd name="connsiteX1217" fmla="*/ 489727 w 1807924"/>
                <a:gd name="connsiteY1217" fmla="*/ 965420 h 1986188"/>
                <a:gd name="connsiteX1218" fmla="*/ 489243 w 1807924"/>
                <a:gd name="connsiteY1218" fmla="*/ 964392 h 1986188"/>
                <a:gd name="connsiteX1219" fmla="*/ 488759 w 1807924"/>
                <a:gd name="connsiteY1219" fmla="*/ 963364 h 1986188"/>
                <a:gd name="connsiteX1220" fmla="*/ 489243 w 1807924"/>
                <a:gd name="connsiteY1220" fmla="*/ 961851 h 1986188"/>
                <a:gd name="connsiteX1221" fmla="*/ 488214 w 1807924"/>
                <a:gd name="connsiteY1221" fmla="*/ 961307 h 1986188"/>
                <a:gd name="connsiteX1222" fmla="*/ 477931 w 1807924"/>
                <a:gd name="connsiteY1222" fmla="*/ 959250 h 1986188"/>
                <a:gd name="connsiteX1223" fmla="*/ 476419 w 1807924"/>
                <a:gd name="connsiteY1223" fmla="*/ 959795 h 1986188"/>
                <a:gd name="connsiteX1224" fmla="*/ 474362 w 1807924"/>
                <a:gd name="connsiteY1224" fmla="*/ 958766 h 1986188"/>
                <a:gd name="connsiteX1225" fmla="*/ 472850 w 1807924"/>
                <a:gd name="connsiteY1225" fmla="*/ 957254 h 1986188"/>
                <a:gd name="connsiteX1226" fmla="*/ 472306 w 1807924"/>
                <a:gd name="connsiteY1226" fmla="*/ 957254 h 1986188"/>
                <a:gd name="connsiteX1227" fmla="*/ 478960 w 1807924"/>
                <a:gd name="connsiteY1227" fmla="*/ 962396 h 1986188"/>
                <a:gd name="connsiteX1228" fmla="*/ 478960 w 1807924"/>
                <a:gd name="connsiteY1228" fmla="*/ 963424 h 1986188"/>
                <a:gd name="connsiteX1229" fmla="*/ 479988 w 1807924"/>
                <a:gd name="connsiteY1229" fmla="*/ 964936 h 1986188"/>
                <a:gd name="connsiteX1230" fmla="*/ 479504 w 1807924"/>
                <a:gd name="connsiteY1230" fmla="*/ 964936 h 1986188"/>
                <a:gd name="connsiteX1231" fmla="*/ 479020 w 1807924"/>
                <a:gd name="connsiteY1231" fmla="*/ 965965 h 1986188"/>
                <a:gd name="connsiteX1232" fmla="*/ 477992 w 1807924"/>
                <a:gd name="connsiteY1232" fmla="*/ 966509 h 1986188"/>
                <a:gd name="connsiteX1233" fmla="*/ 476479 w 1807924"/>
                <a:gd name="connsiteY1233" fmla="*/ 968021 h 1986188"/>
                <a:gd name="connsiteX1234" fmla="*/ 476963 w 1807924"/>
                <a:gd name="connsiteY1234" fmla="*/ 975703 h 1986188"/>
                <a:gd name="connsiteX1235" fmla="*/ 474907 w 1807924"/>
                <a:gd name="connsiteY1235" fmla="*/ 976732 h 1986188"/>
                <a:gd name="connsiteX1236" fmla="*/ 473394 w 1807924"/>
                <a:gd name="connsiteY1236" fmla="*/ 976248 h 1986188"/>
                <a:gd name="connsiteX1237" fmla="*/ 472911 w 1807924"/>
                <a:gd name="connsiteY1237" fmla="*/ 976248 h 1986188"/>
                <a:gd name="connsiteX1238" fmla="*/ 471882 w 1807924"/>
                <a:gd name="connsiteY1238" fmla="*/ 977276 h 1986188"/>
                <a:gd name="connsiteX1239" fmla="*/ 472366 w 1807924"/>
                <a:gd name="connsiteY1239" fmla="*/ 980361 h 1986188"/>
                <a:gd name="connsiteX1240" fmla="*/ 473394 w 1807924"/>
                <a:gd name="connsiteY1240" fmla="*/ 982418 h 1986188"/>
                <a:gd name="connsiteX1241" fmla="*/ 473878 w 1807924"/>
                <a:gd name="connsiteY1241" fmla="*/ 983990 h 1986188"/>
                <a:gd name="connsiteX1242" fmla="*/ 474362 w 1807924"/>
                <a:gd name="connsiteY1242" fmla="*/ 985503 h 1986188"/>
                <a:gd name="connsiteX1243" fmla="*/ 474907 w 1807924"/>
                <a:gd name="connsiteY1243" fmla="*/ 986531 h 1986188"/>
                <a:gd name="connsiteX1244" fmla="*/ 475391 w 1807924"/>
                <a:gd name="connsiteY1244" fmla="*/ 988588 h 1986188"/>
                <a:gd name="connsiteX1245" fmla="*/ 475391 w 1807924"/>
                <a:gd name="connsiteY1245" fmla="*/ 990100 h 1986188"/>
                <a:gd name="connsiteX1246" fmla="*/ 475874 w 1807924"/>
                <a:gd name="connsiteY1246" fmla="*/ 992156 h 1986188"/>
                <a:gd name="connsiteX1247" fmla="*/ 476903 w 1807924"/>
                <a:gd name="connsiteY1247" fmla="*/ 994697 h 1986188"/>
                <a:gd name="connsiteX1248" fmla="*/ 477931 w 1807924"/>
                <a:gd name="connsiteY1248" fmla="*/ 996210 h 1986188"/>
                <a:gd name="connsiteX1249" fmla="*/ 481016 w 1807924"/>
                <a:gd name="connsiteY1249" fmla="*/ 998750 h 1986188"/>
                <a:gd name="connsiteX1250" fmla="*/ 483073 w 1807924"/>
                <a:gd name="connsiteY1250" fmla="*/ 1000807 h 1986188"/>
                <a:gd name="connsiteX1251" fmla="*/ 484646 w 1807924"/>
                <a:gd name="connsiteY1251" fmla="*/ 1001351 h 1986188"/>
                <a:gd name="connsiteX1252" fmla="*/ 494384 w 1807924"/>
                <a:gd name="connsiteY1252" fmla="*/ 1011090 h 1986188"/>
                <a:gd name="connsiteX1253" fmla="*/ 495413 w 1807924"/>
                <a:gd name="connsiteY1253" fmla="*/ 1012118 h 1986188"/>
                <a:gd name="connsiteX1254" fmla="*/ 495413 w 1807924"/>
                <a:gd name="connsiteY1254" fmla="*/ 1013147 h 1986188"/>
                <a:gd name="connsiteX1255" fmla="*/ 495897 w 1807924"/>
                <a:gd name="connsiteY1255" fmla="*/ 1014175 h 1986188"/>
                <a:gd name="connsiteX1256" fmla="*/ 497953 w 1807924"/>
                <a:gd name="connsiteY1256" fmla="*/ 1015687 h 1986188"/>
                <a:gd name="connsiteX1257" fmla="*/ 498982 w 1807924"/>
                <a:gd name="connsiteY1257" fmla="*/ 1015687 h 1986188"/>
                <a:gd name="connsiteX1258" fmla="*/ 500494 w 1807924"/>
                <a:gd name="connsiteY1258" fmla="*/ 1017199 h 1986188"/>
                <a:gd name="connsiteX1259" fmla="*/ 501038 w 1807924"/>
                <a:gd name="connsiteY1259" fmla="*/ 1016715 h 1986188"/>
                <a:gd name="connsiteX1260" fmla="*/ 502067 w 1807924"/>
                <a:gd name="connsiteY1260" fmla="*/ 1017199 h 1986188"/>
                <a:gd name="connsiteX1261" fmla="*/ 504668 w 1807924"/>
                <a:gd name="connsiteY1261" fmla="*/ 1018772 h 1986188"/>
                <a:gd name="connsiteX1262" fmla="*/ 505152 w 1807924"/>
                <a:gd name="connsiteY1262" fmla="*/ 1019256 h 1986188"/>
                <a:gd name="connsiteX1263" fmla="*/ 505636 w 1807924"/>
                <a:gd name="connsiteY1263" fmla="*/ 1019740 h 1986188"/>
                <a:gd name="connsiteX1264" fmla="*/ 506180 w 1807924"/>
                <a:gd name="connsiteY1264" fmla="*/ 1020769 h 1986188"/>
                <a:gd name="connsiteX1265" fmla="*/ 507692 w 1807924"/>
                <a:gd name="connsiteY1265" fmla="*/ 1021313 h 1986188"/>
                <a:gd name="connsiteX1266" fmla="*/ 507692 w 1807924"/>
                <a:gd name="connsiteY1266" fmla="*/ 1022341 h 1986188"/>
                <a:gd name="connsiteX1267" fmla="*/ 509749 w 1807924"/>
                <a:gd name="connsiteY1267" fmla="*/ 1024398 h 1986188"/>
                <a:gd name="connsiteX1268" fmla="*/ 511261 w 1807924"/>
                <a:gd name="connsiteY1268" fmla="*/ 1024398 h 1986188"/>
                <a:gd name="connsiteX1269" fmla="*/ 513862 w 1807924"/>
                <a:gd name="connsiteY1269" fmla="*/ 1022886 h 1986188"/>
                <a:gd name="connsiteX1270" fmla="*/ 515374 w 1807924"/>
                <a:gd name="connsiteY1270" fmla="*/ 1021373 h 1986188"/>
                <a:gd name="connsiteX1271" fmla="*/ 515858 w 1807924"/>
                <a:gd name="connsiteY1271" fmla="*/ 1021373 h 1986188"/>
                <a:gd name="connsiteX1272" fmla="*/ 516887 w 1807924"/>
                <a:gd name="connsiteY1272" fmla="*/ 1020345 h 1986188"/>
                <a:gd name="connsiteX1273" fmla="*/ 517431 w 1807924"/>
                <a:gd name="connsiteY1273" fmla="*/ 1021373 h 1986188"/>
                <a:gd name="connsiteX1274" fmla="*/ 518459 w 1807924"/>
                <a:gd name="connsiteY1274" fmla="*/ 1020829 h 1986188"/>
                <a:gd name="connsiteX1275" fmla="*/ 519488 w 1807924"/>
                <a:gd name="connsiteY1275" fmla="*/ 1021857 h 1986188"/>
                <a:gd name="connsiteX1276" fmla="*/ 520516 w 1807924"/>
                <a:gd name="connsiteY1276" fmla="*/ 1022401 h 1986188"/>
                <a:gd name="connsiteX1277" fmla="*/ 522028 w 1807924"/>
                <a:gd name="connsiteY1277" fmla="*/ 1022401 h 1986188"/>
                <a:gd name="connsiteX1278" fmla="*/ 521545 w 1807924"/>
                <a:gd name="connsiteY1278" fmla="*/ 1022886 h 1986188"/>
                <a:gd name="connsiteX1279" fmla="*/ 522028 w 1807924"/>
                <a:gd name="connsiteY1279" fmla="*/ 1023914 h 1986188"/>
                <a:gd name="connsiteX1280" fmla="*/ 522573 w 1807924"/>
                <a:gd name="connsiteY1280" fmla="*/ 1025426 h 1986188"/>
                <a:gd name="connsiteX1281" fmla="*/ 521545 w 1807924"/>
                <a:gd name="connsiteY1281" fmla="*/ 1025971 h 1986188"/>
                <a:gd name="connsiteX1282" fmla="*/ 520516 w 1807924"/>
                <a:gd name="connsiteY1282" fmla="*/ 1025426 h 1986188"/>
                <a:gd name="connsiteX1283" fmla="*/ 521545 w 1807924"/>
                <a:gd name="connsiteY1283" fmla="*/ 1026999 h 1986188"/>
                <a:gd name="connsiteX1284" fmla="*/ 523601 w 1807924"/>
                <a:gd name="connsiteY1284" fmla="*/ 1026455 h 1986188"/>
                <a:gd name="connsiteX1285" fmla="*/ 524629 w 1807924"/>
                <a:gd name="connsiteY1285" fmla="*/ 1027483 h 1986188"/>
                <a:gd name="connsiteX1286" fmla="*/ 524085 w 1807924"/>
                <a:gd name="connsiteY1286" fmla="*/ 1028511 h 1986188"/>
                <a:gd name="connsiteX1287" fmla="*/ 524629 w 1807924"/>
                <a:gd name="connsiteY1287" fmla="*/ 1030023 h 1986188"/>
                <a:gd name="connsiteX1288" fmla="*/ 526686 w 1807924"/>
                <a:gd name="connsiteY1288" fmla="*/ 1030023 h 1986188"/>
                <a:gd name="connsiteX1289" fmla="*/ 526686 w 1807924"/>
                <a:gd name="connsiteY1289" fmla="*/ 1031052 h 1986188"/>
                <a:gd name="connsiteX1290" fmla="*/ 527170 w 1807924"/>
                <a:gd name="connsiteY1290" fmla="*/ 1031596 h 1986188"/>
                <a:gd name="connsiteX1291" fmla="*/ 527170 w 1807924"/>
                <a:gd name="connsiteY1291" fmla="*/ 1033108 h 1986188"/>
                <a:gd name="connsiteX1292" fmla="*/ 526686 w 1807924"/>
                <a:gd name="connsiteY1292" fmla="*/ 1033592 h 1986188"/>
                <a:gd name="connsiteX1293" fmla="*/ 528198 w 1807924"/>
                <a:gd name="connsiteY1293" fmla="*/ 1033592 h 1986188"/>
                <a:gd name="connsiteX1294" fmla="*/ 527654 w 1807924"/>
                <a:gd name="connsiteY1294" fmla="*/ 1034137 h 1986188"/>
                <a:gd name="connsiteX1295" fmla="*/ 527654 w 1807924"/>
                <a:gd name="connsiteY1295" fmla="*/ 1035649 h 1986188"/>
                <a:gd name="connsiteX1296" fmla="*/ 526626 w 1807924"/>
                <a:gd name="connsiteY1296" fmla="*/ 1036133 h 1986188"/>
                <a:gd name="connsiteX1297" fmla="*/ 525113 w 1807924"/>
                <a:gd name="connsiteY1297" fmla="*/ 1036133 h 1986188"/>
                <a:gd name="connsiteX1298" fmla="*/ 524629 w 1807924"/>
                <a:gd name="connsiteY1298" fmla="*/ 1036677 h 1986188"/>
                <a:gd name="connsiteX1299" fmla="*/ 525113 w 1807924"/>
                <a:gd name="connsiteY1299" fmla="*/ 1038190 h 1986188"/>
                <a:gd name="connsiteX1300" fmla="*/ 526142 w 1807924"/>
                <a:gd name="connsiteY1300" fmla="*/ 1038734 h 1986188"/>
                <a:gd name="connsiteX1301" fmla="*/ 526142 w 1807924"/>
                <a:gd name="connsiteY1301" fmla="*/ 1039218 h 1986188"/>
                <a:gd name="connsiteX1302" fmla="*/ 525597 w 1807924"/>
                <a:gd name="connsiteY1302" fmla="*/ 1040246 h 1986188"/>
                <a:gd name="connsiteX1303" fmla="*/ 525113 w 1807924"/>
                <a:gd name="connsiteY1303" fmla="*/ 1040730 h 1986188"/>
                <a:gd name="connsiteX1304" fmla="*/ 524629 w 1807924"/>
                <a:gd name="connsiteY1304" fmla="*/ 1041758 h 1986188"/>
                <a:gd name="connsiteX1305" fmla="*/ 523117 w 1807924"/>
                <a:gd name="connsiteY1305" fmla="*/ 1040730 h 1986188"/>
                <a:gd name="connsiteX1306" fmla="*/ 521061 w 1807924"/>
                <a:gd name="connsiteY1306" fmla="*/ 1042303 h 1986188"/>
                <a:gd name="connsiteX1307" fmla="*/ 520516 w 1807924"/>
                <a:gd name="connsiteY1307" fmla="*/ 1044359 h 1986188"/>
                <a:gd name="connsiteX1308" fmla="*/ 520516 w 1807924"/>
                <a:gd name="connsiteY1308" fmla="*/ 1044843 h 1986188"/>
                <a:gd name="connsiteX1309" fmla="*/ 519972 w 1807924"/>
                <a:gd name="connsiteY1309" fmla="*/ 1045872 h 1986188"/>
                <a:gd name="connsiteX1310" fmla="*/ 518459 w 1807924"/>
                <a:gd name="connsiteY1310" fmla="*/ 1047928 h 1986188"/>
                <a:gd name="connsiteX1311" fmla="*/ 518459 w 1807924"/>
                <a:gd name="connsiteY1311" fmla="*/ 1049985 h 1986188"/>
                <a:gd name="connsiteX1312" fmla="*/ 517431 w 1807924"/>
                <a:gd name="connsiteY1312" fmla="*/ 1050529 h 1986188"/>
                <a:gd name="connsiteX1313" fmla="*/ 516887 w 1807924"/>
                <a:gd name="connsiteY1313" fmla="*/ 1051558 h 1986188"/>
                <a:gd name="connsiteX1314" fmla="*/ 516887 w 1807924"/>
                <a:gd name="connsiteY1314" fmla="*/ 1053615 h 1986188"/>
                <a:gd name="connsiteX1315" fmla="*/ 517915 w 1807924"/>
                <a:gd name="connsiteY1315" fmla="*/ 1056155 h 1986188"/>
                <a:gd name="connsiteX1316" fmla="*/ 516887 w 1807924"/>
                <a:gd name="connsiteY1316" fmla="*/ 1056155 h 1986188"/>
                <a:gd name="connsiteX1317" fmla="*/ 515374 w 1807924"/>
                <a:gd name="connsiteY1317" fmla="*/ 1055611 h 1986188"/>
                <a:gd name="connsiteX1318" fmla="*/ 515858 w 1807924"/>
                <a:gd name="connsiteY1318" fmla="*/ 1056639 h 1986188"/>
                <a:gd name="connsiteX1319" fmla="*/ 514830 w 1807924"/>
                <a:gd name="connsiteY1319" fmla="*/ 1056155 h 1986188"/>
                <a:gd name="connsiteX1320" fmla="*/ 521484 w 1807924"/>
                <a:gd name="connsiteY1320" fmla="*/ 1065894 h 1986188"/>
                <a:gd name="connsiteX1321" fmla="*/ 520456 w 1807924"/>
                <a:gd name="connsiteY1321" fmla="*/ 1065894 h 1986188"/>
                <a:gd name="connsiteX1322" fmla="*/ 516887 w 1807924"/>
                <a:gd name="connsiteY1322" fmla="*/ 1060752 h 1986188"/>
                <a:gd name="connsiteX1323" fmla="*/ 516887 w 1807924"/>
                <a:gd name="connsiteY1323" fmla="*/ 1061236 h 1986188"/>
                <a:gd name="connsiteX1324" fmla="*/ 515374 w 1807924"/>
                <a:gd name="connsiteY1324" fmla="*/ 1060208 h 1986188"/>
                <a:gd name="connsiteX1325" fmla="*/ 513862 w 1807924"/>
                <a:gd name="connsiteY1325" fmla="*/ 1060692 h 1986188"/>
                <a:gd name="connsiteX1326" fmla="*/ 512834 w 1807924"/>
                <a:gd name="connsiteY1326" fmla="*/ 1060692 h 1986188"/>
                <a:gd name="connsiteX1327" fmla="*/ 513378 w 1807924"/>
                <a:gd name="connsiteY1327" fmla="*/ 1061176 h 1986188"/>
                <a:gd name="connsiteX1328" fmla="*/ 513378 w 1807924"/>
                <a:gd name="connsiteY1328" fmla="*/ 1061660 h 1986188"/>
                <a:gd name="connsiteX1329" fmla="*/ 512350 w 1807924"/>
                <a:gd name="connsiteY1329" fmla="*/ 1061660 h 1986188"/>
                <a:gd name="connsiteX1330" fmla="*/ 512350 w 1807924"/>
                <a:gd name="connsiteY1330" fmla="*/ 1062143 h 1986188"/>
                <a:gd name="connsiteX1331" fmla="*/ 513923 w 1807924"/>
                <a:gd name="connsiteY1331" fmla="*/ 1062627 h 1986188"/>
                <a:gd name="connsiteX1332" fmla="*/ 516463 w 1807924"/>
                <a:gd name="connsiteY1332" fmla="*/ 1064140 h 1986188"/>
                <a:gd name="connsiteX1333" fmla="*/ 513923 w 1807924"/>
                <a:gd name="connsiteY1333" fmla="*/ 1063656 h 1986188"/>
                <a:gd name="connsiteX1334" fmla="*/ 512895 w 1807924"/>
                <a:gd name="connsiteY1334" fmla="*/ 1062627 h 1986188"/>
                <a:gd name="connsiteX1335" fmla="*/ 512895 w 1807924"/>
                <a:gd name="connsiteY1335" fmla="*/ 1063656 h 1986188"/>
                <a:gd name="connsiteX1336" fmla="*/ 514951 w 1807924"/>
                <a:gd name="connsiteY1336" fmla="*/ 1064684 h 1986188"/>
                <a:gd name="connsiteX1337" fmla="*/ 517008 w 1807924"/>
                <a:gd name="connsiteY1337" fmla="*/ 1065168 h 1986188"/>
                <a:gd name="connsiteX1338" fmla="*/ 513439 w 1807924"/>
                <a:gd name="connsiteY1338" fmla="*/ 1065652 h 1986188"/>
                <a:gd name="connsiteX1339" fmla="*/ 511382 w 1807924"/>
                <a:gd name="connsiteY1339" fmla="*/ 1065652 h 1986188"/>
                <a:gd name="connsiteX1340" fmla="*/ 511382 w 1807924"/>
                <a:gd name="connsiteY1340" fmla="*/ 1066136 h 1986188"/>
                <a:gd name="connsiteX1341" fmla="*/ 512410 w 1807924"/>
                <a:gd name="connsiteY1341" fmla="*/ 1066620 h 1986188"/>
                <a:gd name="connsiteX1342" fmla="*/ 511927 w 1807924"/>
                <a:gd name="connsiteY1342" fmla="*/ 1067104 h 1986188"/>
                <a:gd name="connsiteX1343" fmla="*/ 511382 w 1807924"/>
                <a:gd name="connsiteY1343" fmla="*/ 1066620 h 1986188"/>
                <a:gd name="connsiteX1344" fmla="*/ 510898 w 1807924"/>
                <a:gd name="connsiteY1344" fmla="*/ 1067648 h 1986188"/>
                <a:gd name="connsiteX1345" fmla="*/ 512955 w 1807924"/>
                <a:gd name="connsiteY1345" fmla="*/ 1068132 h 1986188"/>
                <a:gd name="connsiteX1346" fmla="*/ 511443 w 1807924"/>
                <a:gd name="connsiteY1346" fmla="*/ 1068616 h 1986188"/>
                <a:gd name="connsiteX1347" fmla="*/ 510414 w 1807924"/>
                <a:gd name="connsiteY1347" fmla="*/ 1069100 h 1986188"/>
                <a:gd name="connsiteX1348" fmla="*/ 511443 w 1807924"/>
                <a:gd name="connsiteY1348" fmla="*/ 1069644 h 1986188"/>
                <a:gd name="connsiteX1349" fmla="*/ 510959 w 1807924"/>
                <a:gd name="connsiteY1349" fmla="*/ 1070128 h 1986188"/>
                <a:gd name="connsiteX1350" fmla="*/ 508902 w 1807924"/>
                <a:gd name="connsiteY1350" fmla="*/ 1070128 h 1986188"/>
                <a:gd name="connsiteX1351" fmla="*/ 507390 w 1807924"/>
                <a:gd name="connsiteY1351" fmla="*/ 1070612 h 1986188"/>
                <a:gd name="connsiteX1352" fmla="*/ 506906 w 1807924"/>
                <a:gd name="connsiteY1352" fmla="*/ 1071640 h 1986188"/>
                <a:gd name="connsiteX1353" fmla="*/ 506906 w 1807924"/>
                <a:gd name="connsiteY1353" fmla="*/ 1073153 h 1986188"/>
                <a:gd name="connsiteX1354" fmla="*/ 506422 w 1807924"/>
                <a:gd name="connsiteY1354" fmla="*/ 1075210 h 1986188"/>
                <a:gd name="connsiteX1355" fmla="*/ 498195 w 1807924"/>
                <a:gd name="connsiteY1355" fmla="*/ 1075210 h 1986188"/>
                <a:gd name="connsiteX1356" fmla="*/ 494626 w 1807924"/>
                <a:gd name="connsiteY1356" fmla="*/ 1075210 h 1986188"/>
                <a:gd name="connsiteX1357" fmla="*/ 492570 w 1807924"/>
                <a:gd name="connsiteY1357" fmla="*/ 1074725 h 1986188"/>
                <a:gd name="connsiteX1358" fmla="*/ 490029 w 1807924"/>
                <a:gd name="connsiteY1358" fmla="*/ 1072185 h 1986188"/>
                <a:gd name="connsiteX1359" fmla="*/ 492086 w 1807924"/>
                <a:gd name="connsiteY1359" fmla="*/ 1073213 h 1986188"/>
                <a:gd name="connsiteX1360" fmla="*/ 493598 w 1807924"/>
                <a:gd name="connsiteY1360" fmla="*/ 1073213 h 1986188"/>
                <a:gd name="connsiteX1361" fmla="*/ 495110 w 1807924"/>
                <a:gd name="connsiteY1361" fmla="*/ 1072185 h 1986188"/>
                <a:gd name="connsiteX1362" fmla="*/ 495655 w 1807924"/>
                <a:gd name="connsiteY1362" fmla="*/ 1072185 h 1986188"/>
                <a:gd name="connsiteX1363" fmla="*/ 496139 w 1807924"/>
                <a:gd name="connsiteY1363" fmla="*/ 1071701 h 1986188"/>
                <a:gd name="connsiteX1364" fmla="*/ 497167 w 1807924"/>
                <a:gd name="connsiteY1364" fmla="*/ 1071217 h 1986188"/>
                <a:gd name="connsiteX1365" fmla="*/ 497711 w 1807924"/>
                <a:gd name="connsiteY1365" fmla="*/ 1069161 h 1986188"/>
                <a:gd name="connsiteX1366" fmla="*/ 497711 w 1807924"/>
                <a:gd name="connsiteY1366" fmla="*/ 1068132 h 1986188"/>
                <a:gd name="connsiteX1367" fmla="*/ 497167 w 1807924"/>
                <a:gd name="connsiteY1367" fmla="*/ 1067648 h 1986188"/>
                <a:gd name="connsiteX1368" fmla="*/ 494626 w 1807924"/>
                <a:gd name="connsiteY1368" fmla="*/ 1060994 h 1986188"/>
                <a:gd name="connsiteX1369" fmla="*/ 494143 w 1807924"/>
                <a:gd name="connsiteY1369" fmla="*/ 1059966 h 1986188"/>
                <a:gd name="connsiteX1370" fmla="*/ 493659 w 1807924"/>
                <a:gd name="connsiteY1370" fmla="*/ 1059482 h 1986188"/>
                <a:gd name="connsiteX1371" fmla="*/ 493659 w 1807924"/>
                <a:gd name="connsiteY1371" fmla="*/ 1057970 h 1986188"/>
                <a:gd name="connsiteX1372" fmla="*/ 495171 w 1807924"/>
                <a:gd name="connsiteY1372" fmla="*/ 1057970 h 1986188"/>
                <a:gd name="connsiteX1373" fmla="*/ 496199 w 1807924"/>
                <a:gd name="connsiteY1373" fmla="*/ 1058998 h 1986188"/>
                <a:gd name="connsiteX1374" fmla="*/ 498256 w 1807924"/>
                <a:gd name="connsiteY1374" fmla="*/ 1058998 h 1986188"/>
                <a:gd name="connsiteX1375" fmla="*/ 498740 w 1807924"/>
                <a:gd name="connsiteY1375" fmla="*/ 1059482 h 1986188"/>
                <a:gd name="connsiteX1376" fmla="*/ 498740 w 1807924"/>
                <a:gd name="connsiteY1376" fmla="*/ 1058454 h 1986188"/>
                <a:gd name="connsiteX1377" fmla="*/ 498256 w 1807924"/>
                <a:gd name="connsiteY1377" fmla="*/ 1057425 h 1986188"/>
                <a:gd name="connsiteX1378" fmla="*/ 497772 w 1807924"/>
                <a:gd name="connsiteY1378" fmla="*/ 1056941 h 1986188"/>
                <a:gd name="connsiteX1379" fmla="*/ 496744 w 1807924"/>
                <a:gd name="connsiteY1379" fmla="*/ 1056941 h 1986188"/>
                <a:gd name="connsiteX1380" fmla="*/ 496260 w 1807924"/>
                <a:gd name="connsiteY1380" fmla="*/ 1055913 h 1986188"/>
                <a:gd name="connsiteX1381" fmla="*/ 495776 w 1807924"/>
                <a:gd name="connsiteY1381" fmla="*/ 1055369 h 1986188"/>
                <a:gd name="connsiteX1382" fmla="*/ 494748 w 1807924"/>
                <a:gd name="connsiteY1382" fmla="*/ 1053856 h 1986188"/>
                <a:gd name="connsiteX1383" fmla="*/ 493719 w 1807924"/>
                <a:gd name="connsiteY1383" fmla="*/ 1053312 h 1986188"/>
                <a:gd name="connsiteX1384" fmla="*/ 493719 w 1807924"/>
                <a:gd name="connsiteY1384" fmla="*/ 1052284 h 1986188"/>
                <a:gd name="connsiteX1385" fmla="*/ 488577 w 1807924"/>
                <a:gd name="connsiteY1385" fmla="*/ 1047142 h 1986188"/>
                <a:gd name="connsiteX1386" fmla="*/ 486521 w 1807924"/>
                <a:gd name="connsiteY1386" fmla="*/ 1046658 h 1986188"/>
                <a:gd name="connsiteX1387" fmla="*/ 486037 w 1807924"/>
                <a:gd name="connsiteY1387" fmla="*/ 1046114 h 1986188"/>
                <a:gd name="connsiteX1388" fmla="*/ 483980 w 1807924"/>
                <a:gd name="connsiteY1388" fmla="*/ 1047142 h 1986188"/>
                <a:gd name="connsiteX1389" fmla="*/ 483496 w 1807924"/>
                <a:gd name="connsiteY1389" fmla="*/ 1048654 h 1986188"/>
                <a:gd name="connsiteX1390" fmla="*/ 483980 w 1807924"/>
                <a:gd name="connsiteY1390" fmla="*/ 1049683 h 1986188"/>
                <a:gd name="connsiteX1391" fmla="*/ 484464 w 1807924"/>
                <a:gd name="connsiteY1391" fmla="*/ 1049683 h 1986188"/>
                <a:gd name="connsiteX1392" fmla="*/ 485009 w 1807924"/>
                <a:gd name="connsiteY1392" fmla="*/ 1050711 h 1986188"/>
                <a:gd name="connsiteX1393" fmla="*/ 485009 w 1807924"/>
                <a:gd name="connsiteY1393" fmla="*/ 1051739 h 1986188"/>
                <a:gd name="connsiteX1394" fmla="*/ 484464 w 1807924"/>
                <a:gd name="connsiteY1394" fmla="*/ 1051255 h 1986188"/>
                <a:gd name="connsiteX1395" fmla="*/ 483436 w 1807924"/>
                <a:gd name="connsiteY1395" fmla="*/ 1051255 h 1986188"/>
                <a:gd name="connsiteX1396" fmla="*/ 482952 w 1807924"/>
                <a:gd name="connsiteY1396" fmla="*/ 1049683 h 1986188"/>
                <a:gd name="connsiteX1397" fmla="*/ 481923 w 1807924"/>
                <a:gd name="connsiteY1397" fmla="*/ 1049199 h 1986188"/>
                <a:gd name="connsiteX1398" fmla="*/ 480895 w 1807924"/>
                <a:gd name="connsiteY1398" fmla="*/ 1048170 h 1986188"/>
                <a:gd name="connsiteX1399" fmla="*/ 479867 w 1807924"/>
                <a:gd name="connsiteY1399" fmla="*/ 1048170 h 1986188"/>
                <a:gd name="connsiteX1400" fmla="*/ 477326 w 1807924"/>
                <a:gd name="connsiteY1400" fmla="*/ 1049199 h 1986188"/>
                <a:gd name="connsiteX1401" fmla="*/ 476842 w 1807924"/>
                <a:gd name="connsiteY1401" fmla="*/ 1048654 h 1986188"/>
                <a:gd name="connsiteX1402" fmla="*/ 476359 w 1807924"/>
                <a:gd name="connsiteY1402" fmla="*/ 1047626 h 1986188"/>
                <a:gd name="connsiteX1403" fmla="*/ 475330 w 1807924"/>
                <a:gd name="connsiteY1403" fmla="*/ 1046053 h 1986188"/>
                <a:gd name="connsiteX1404" fmla="*/ 475330 w 1807924"/>
                <a:gd name="connsiteY1404" fmla="*/ 1046597 h 1986188"/>
                <a:gd name="connsiteX1405" fmla="*/ 475814 w 1807924"/>
                <a:gd name="connsiteY1405" fmla="*/ 1048654 h 1986188"/>
                <a:gd name="connsiteX1406" fmla="*/ 474786 w 1807924"/>
                <a:gd name="connsiteY1406" fmla="*/ 1048170 h 1986188"/>
                <a:gd name="connsiteX1407" fmla="*/ 474302 w 1807924"/>
                <a:gd name="connsiteY1407" fmla="*/ 1046658 h 1986188"/>
                <a:gd name="connsiteX1408" fmla="*/ 474302 w 1807924"/>
                <a:gd name="connsiteY1408" fmla="*/ 1045630 h 1986188"/>
                <a:gd name="connsiteX1409" fmla="*/ 474786 w 1807924"/>
                <a:gd name="connsiteY1409" fmla="*/ 1044118 h 1986188"/>
                <a:gd name="connsiteX1410" fmla="*/ 474786 w 1807924"/>
                <a:gd name="connsiteY1410" fmla="*/ 1043089 h 1986188"/>
                <a:gd name="connsiteX1411" fmla="*/ 473757 w 1807924"/>
                <a:gd name="connsiteY1411" fmla="*/ 1042061 h 1986188"/>
                <a:gd name="connsiteX1412" fmla="*/ 471701 w 1807924"/>
                <a:gd name="connsiteY1412" fmla="*/ 1041517 h 1986188"/>
                <a:gd name="connsiteX1413" fmla="*/ 471701 w 1807924"/>
                <a:gd name="connsiteY1413" fmla="*/ 1041032 h 1986188"/>
                <a:gd name="connsiteX1414" fmla="*/ 471156 w 1807924"/>
                <a:gd name="connsiteY1414" fmla="*/ 1040488 h 1986188"/>
                <a:gd name="connsiteX1415" fmla="*/ 470672 w 1807924"/>
                <a:gd name="connsiteY1415" fmla="*/ 1039460 h 1986188"/>
                <a:gd name="connsiteX1416" fmla="*/ 469644 w 1807924"/>
                <a:gd name="connsiteY1416" fmla="*/ 1036375 h 1986188"/>
                <a:gd name="connsiteX1417" fmla="*/ 469644 w 1807924"/>
                <a:gd name="connsiteY1417" fmla="*/ 1035346 h 1986188"/>
                <a:gd name="connsiteX1418" fmla="*/ 470672 w 1807924"/>
                <a:gd name="connsiteY1418" fmla="*/ 1034318 h 1986188"/>
                <a:gd name="connsiteX1419" fmla="*/ 471156 w 1807924"/>
                <a:gd name="connsiteY1419" fmla="*/ 1034862 h 1986188"/>
                <a:gd name="connsiteX1420" fmla="*/ 471701 w 1807924"/>
                <a:gd name="connsiteY1420" fmla="*/ 1034862 h 1986188"/>
                <a:gd name="connsiteX1421" fmla="*/ 472729 w 1807924"/>
                <a:gd name="connsiteY1421" fmla="*/ 1035346 h 1986188"/>
                <a:gd name="connsiteX1422" fmla="*/ 473273 w 1807924"/>
                <a:gd name="connsiteY1422" fmla="*/ 1034862 h 1986188"/>
                <a:gd name="connsiteX1423" fmla="*/ 473757 w 1807924"/>
                <a:gd name="connsiteY1423" fmla="*/ 1033834 h 1986188"/>
                <a:gd name="connsiteX1424" fmla="*/ 473273 w 1807924"/>
                <a:gd name="connsiteY1424" fmla="*/ 1031778 h 1986188"/>
                <a:gd name="connsiteX1425" fmla="*/ 472729 w 1807924"/>
                <a:gd name="connsiteY1425" fmla="*/ 1030749 h 1986188"/>
                <a:gd name="connsiteX1426" fmla="*/ 472245 w 1807924"/>
                <a:gd name="connsiteY1426" fmla="*/ 1028693 h 1986188"/>
                <a:gd name="connsiteX1427" fmla="*/ 471217 w 1807924"/>
                <a:gd name="connsiteY1427" fmla="*/ 1028693 h 1986188"/>
                <a:gd name="connsiteX1428" fmla="*/ 470188 w 1807924"/>
                <a:gd name="connsiteY1428" fmla="*/ 1027180 h 1986188"/>
                <a:gd name="connsiteX1429" fmla="*/ 469160 w 1807924"/>
                <a:gd name="connsiteY1429" fmla="*/ 1026152 h 1986188"/>
                <a:gd name="connsiteX1430" fmla="*/ 468132 w 1807924"/>
                <a:gd name="connsiteY1430" fmla="*/ 1025668 h 1986188"/>
                <a:gd name="connsiteX1431" fmla="*/ 466620 w 1807924"/>
                <a:gd name="connsiteY1431" fmla="*/ 1026152 h 1986188"/>
                <a:gd name="connsiteX1432" fmla="*/ 465591 w 1807924"/>
                <a:gd name="connsiteY1432" fmla="*/ 1026152 h 1986188"/>
                <a:gd name="connsiteX1433" fmla="*/ 464563 w 1807924"/>
                <a:gd name="connsiteY1433" fmla="*/ 1025124 h 1986188"/>
                <a:gd name="connsiteX1434" fmla="*/ 462506 w 1807924"/>
                <a:gd name="connsiteY1434" fmla="*/ 1025124 h 1986188"/>
                <a:gd name="connsiteX1435" fmla="*/ 462506 w 1807924"/>
                <a:gd name="connsiteY1435" fmla="*/ 1025668 h 1986188"/>
                <a:gd name="connsiteX1436" fmla="*/ 461478 w 1807924"/>
                <a:gd name="connsiteY1436" fmla="*/ 1026152 h 1986188"/>
                <a:gd name="connsiteX1437" fmla="*/ 460994 w 1807924"/>
                <a:gd name="connsiteY1437" fmla="*/ 1026152 h 1986188"/>
                <a:gd name="connsiteX1438" fmla="*/ 458937 w 1807924"/>
                <a:gd name="connsiteY1438" fmla="*/ 1032806 h 1986188"/>
                <a:gd name="connsiteX1439" fmla="*/ 456881 w 1807924"/>
                <a:gd name="connsiteY1439" fmla="*/ 1030749 h 1986188"/>
                <a:gd name="connsiteX1440" fmla="*/ 455368 w 1807924"/>
                <a:gd name="connsiteY1440" fmla="*/ 1027664 h 1986188"/>
                <a:gd name="connsiteX1441" fmla="*/ 454340 w 1807924"/>
                <a:gd name="connsiteY1441" fmla="*/ 1027180 h 1986188"/>
                <a:gd name="connsiteX1442" fmla="*/ 453312 w 1807924"/>
                <a:gd name="connsiteY1442" fmla="*/ 1026152 h 1986188"/>
                <a:gd name="connsiteX1443" fmla="*/ 452767 w 1807924"/>
                <a:gd name="connsiteY1443" fmla="*/ 1024640 h 1986188"/>
                <a:gd name="connsiteX1444" fmla="*/ 452767 w 1807924"/>
                <a:gd name="connsiteY1444" fmla="*/ 1022099 h 1986188"/>
                <a:gd name="connsiteX1445" fmla="*/ 452283 w 1807924"/>
                <a:gd name="connsiteY1445" fmla="*/ 1021555 h 1986188"/>
                <a:gd name="connsiteX1446" fmla="*/ 451800 w 1807924"/>
                <a:gd name="connsiteY1446" fmla="*/ 1022099 h 1986188"/>
                <a:gd name="connsiteX1447" fmla="*/ 451255 w 1807924"/>
                <a:gd name="connsiteY1447" fmla="*/ 1021071 h 1986188"/>
                <a:gd name="connsiteX1448" fmla="*/ 451800 w 1807924"/>
                <a:gd name="connsiteY1448" fmla="*/ 1020043 h 1986188"/>
                <a:gd name="connsiteX1449" fmla="*/ 452828 w 1807924"/>
                <a:gd name="connsiteY1449" fmla="*/ 1020526 h 1986188"/>
                <a:gd name="connsiteX1450" fmla="*/ 453372 w 1807924"/>
                <a:gd name="connsiteY1450" fmla="*/ 1020043 h 1986188"/>
                <a:gd name="connsiteX1451" fmla="*/ 453372 w 1807924"/>
                <a:gd name="connsiteY1451" fmla="*/ 1017986 h 1986188"/>
                <a:gd name="connsiteX1452" fmla="*/ 452828 w 1807924"/>
                <a:gd name="connsiteY1452" fmla="*/ 1016474 h 1986188"/>
                <a:gd name="connsiteX1453" fmla="*/ 452344 w 1807924"/>
                <a:gd name="connsiteY1453" fmla="*/ 1016474 h 1986188"/>
                <a:gd name="connsiteX1454" fmla="*/ 452828 w 1807924"/>
                <a:gd name="connsiteY1454" fmla="*/ 1015445 h 1986188"/>
                <a:gd name="connsiteX1455" fmla="*/ 447686 w 1807924"/>
                <a:gd name="connsiteY1455" fmla="*/ 1015929 h 1986188"/>
                <a:gd name="connsiteX1456" fmla="*/ 447142 w 1807924"/>
                <a:gd name="connsiteY1456" fmla="*/ 1014901 h 1986188"/>
                <a:gd name="connsiteX1457" fmla="*/ 446658 w 1807924"/>
                <a:gd name="connsiteY1457" fmla="*/ 1014417 h 1986188"/>
                <a:gd name="connsiteX1458" fmla="*/ 445630 w 1807924"/>
                <a:gd name="connsiteY1458" fmla="*/ 1013933 h 1986188"/>
                <a:gd name="connsiteX1459" fmla="*/ 445146 w 1807924"/>
                <a:gd name="connsiteY1459" fmla="*/ 1013389 h 1986188"/>
                <a:gd name="connsiteX1460" fmla="*/ 442605 w 1807924"/>
                <a:gd name="connsiteY1460" fmla="*/ 1013389 h 1986188"/>
                <a:gd name="connsiteX1461" fmla="*/ 441577 w 1807924"/>
                <a:gd name="connsiteY1461" fmla="*/ 1014417 h 1986188"/>
                <a:gd name="connsiteX1462" fmla="*/ 441577 w 1807924"/>
                <a:gd name="connsiteY1462" fmla="*/ 1016474 h 1986188"/>
                <a:gd name="connsiteX1463" fmla="*/ 441093 w 1807924"/>
                <a:gd name="connsiteY1463" fmla="*/ 1017986 h 1986188"/>
                <a:gd name="connsiteX1464" fmla="*/ 440548 w 1807924"/>
                <a:gd name="connsiteY1464" fmla="*/ 1017986 h 1986188"/>
                <a:gd name="connsiteX1465" fmla="*/ 438008 w 1807924"/>
                <a:gd name="connsiteY1465" fmla="*/ 1018530 h 1986188"/>
                <a:gd name="connsiteX1466" fmla="*/ 436435 w 1807924"/>
                <a:gd name="connsiteY1466" fmla="*/ 1019559 h 1986188"/>
                <a:gd name="connsiteX1467" fmla="*/ 428753 w 1807924"/>
                <a:gd name="connsiteY1467" fmla="*/ 1021615 h 1986188"/>
                <a:gd name="connsiteX1468" fmla="*/ 427725 w 1807924"/>
                <a:gd name="connsiteY1468" fmla="*/ 1022160 h 1986188"/>
                <a:gd name="connsiteX1469" fmla="*/ 425668 w 1807924"/>
                <a:gd name="connsiteY1469" fmla="*/ 1022160 h 1986188"/>
                <a:gd name="connsiteX1470" fmla="*/ 423611 w 1807924"/>
                <a:gd name="connsiteY1470" fmla="*/ 1021131 h 1986188"/>
                <a:gd name="connsiteX1471" fmla="*/ 422099 w 1807924"/>
                <a:gd name="connsiteY1471" fmla="*/ 1020103 h 1986188"/>
                <a:gd name="connsiteX1472" fmla="*/ 420042 w 1807924"/>
                <a:gd name="connsiteY1472" fmla="*/ 1019559 h 1986188"/>
                <a:gd name="connsiteX1473" fmla="*/ 414417 w 1807924"/>
                <a:gd name="connsiteY1473" fmla="*/ 1021131 h 1986188"/>
                <a:gd name="connsiteX1474" fmla="*/ 413388 w 1807924"/>
                <a:gd name="connsiteY1474" fmla="*/ 1021615 h 1986188"/>
                <a:gd name="connsiteX1475" fmla="*/ 409275 w 1807924"/>
                <a:gd name="connsiteY1475" fmla="*/ 1022644 h 1986188"/>
                <a:gd name="connsiteX1476" fmla="*/ 407219 w 1807924"/>
                <a:gd name="connsiteY1476" fmla="*/ 1022644 h 1986188"/>
                <a:gd name="connsiteX1477" fmla="*/ 406735 w 1807924"/>
                <a:gd name="connsiteY1477" fmla="*/ 1023672 h 1986188"/>
                <a:gd name="connsiteX1478" fmla="*/ 406251 w 1807924"/>
                <a:gd name="connsiteY1478" fmla="*/ 1025729 h 1986188"/>
                <a:gd name="connsiteX1479" fmla="*/ 406735 w 1807924"/>
                <a:gd name="connsiteY1479" fmla="*/ 1026757 h 1986188"/>
                <a:gd name="connsiteX1480" fmla="*/ 407219 w 1807924"/>
                <a:gd name="connsiteY1480" fmla="*/ 1027241 h 1986188"/>
                <a:gd name="connsiteX1481" fmla="*/ 407219 w 1807924"/>
                <a:gd name="connsiteY1481" fmla="*/ 1032382 h 1986188"/>
                <a:gd name="connsiteX1482" fmla="*/ 406735 w 1807924"/>
                <a:gd name="connsiteY1482" fmla="*/ 1033411 h 1986188"/>
                <a:gd name="connsiteX1483" fmla="*/ 405222 w 1807924"/>
                <a:gd name="connsiteY1483" fmla="*/ 1034984 h 1986188"/>
                <a:gd name="connsiteX1484" fmla="*/ 404194 w 1807924"/>
                <a:gd name="connsiteY1484" fmla="*/ 1034984 h 1986188"/>
                <a:gd name="connsiteX1485" fmla="*/ 404194 w 1807924"/>
                <a:gd name="connsiteY1485" fmla="*/ 1035468 h 1986188"/>
                <a:gd name="connsiteX1486" fmla="*/ 402137 w 1807924"/>
                <a:gd name="connsiteY1486" fmla="*/ 1035468 h 1986188"/>
                <a:gd name="connsiteX1487" fmla="*/ 401109 w 1807924"/>
                <a:gd name="connsiteY1487" fmla="*/ 1036980 h 1986188"/>
                <a:gd name="connsiteX1488" fmla="*/ 401593 w 1807924"/>
                <a:gd name="connsiteY1488" fmla="*/ 1038008 h 1986188"/>
                <a:gd name="connsiteX1489" fmla="*/ 399052 w 1807924"/>
                <a:gd name="connsiteY1489" fmla="*/ 1038008 h 1986188"/>
                <a:gd name="connsiteX1490" fmla="*/ 396512 w 1807924"/>
                <a:gd name="connsiteY1490" fmla="*/ 1039036 h 1986188"/>
                <a:gd name="connsiteX1491" fmla="*/ 393427 w 1807924"/>
                <a:gd name="connsiteY1491" fmla="*/ 1037524 h 1986188"/>
                <a:gd name="connsiteX1492" fmla="*/ 392398 w 1807924"/>
                <a:gd name="connsiteY1492" fmla="*/ 1037524 h 1986188"/>
                <a:gd name="connsiteX1493" fmla="*/ 390886 w 1807924"/>
                <a:gd name="connsiteY1493" fmla="*/ 1036980 h 1986188"/>
                <a:gd name="connsiteX1494" fmla="*/ 386773 w 1807924"/>
                <a:gd name="connsiteY1494" fmla="*/ 1035952 h 1986188"/>
                <a:gd name="connsiteX1495" fmla="*/ 385200 w 1807924"/>
                <a:gd name="connsiteY1495" fmla="*/ 1034439 h 1986188"/>
                <a:gd name="connsiteX1496" fmla="*/ 384172 w 1807924"/>
                <a:gd name="connsiteY1496" fmla="*/ 1034984 h 1986188"/>
                <a:gd name="connsiteX1497" fmla="*/ 382659 w 1807924"/>
                <a:gd name="connsiteY1497" fmla="*/ 1034984 h 1986188"/>
                <a:gd name="connsiteX1498" fmla="*/ 381631 w 1807924"/>
                <a:gd name="connsiteY1498" fmla="*/ 1035468 h 1986188"/>
                <a:gd name="connsiteX1499" fmla="*/ 380603 w 1807924"/>
                <a:gd name="connsiteY1499" fmla="*/ 1035468 h 1986188"/>
                <a:gd name="connsiteX1500" fmla="*/ 379575 w 1807924"/>
                <a:gd name="connsiteY1500" fmla="*/ 1036496 h 1986188"/>
                <a:gd name="connsiteX1501" fmla="*/ 377034 w 1807924"/>
                <a:gd name="connsiteY1501" fmla="*/ 1035952 h 1986188"/>
                <a:gd name="connsiteX1502" fmla="*/ 373465 w 1807924"/>
                <a:gd name="connsiteY1502" fmla="*/ 1035952 h 1986188"/>
                <a:gd name="connsiteX1503" fmla="*/ 371408 w 1807924"/>
                <a:gd name="connsiteY1503" fmla="*/ 1035468 h 1986188"/>
                <a:gd name="connsiteX1504" fmla="*/ 369896 w 1807924"/>
                <a:gd name="connsiteY1504" fmla="*/ 1034439 h 1986188"/>
                <a:gd name="connsiteX1505" fmla="*/ 368384 w 1807924"/>
                <a:gd name="connsiteY1505" fmla="*/ 1032927 h 1986188"/>
                <a:gd name="connsiteX1506" fmla="*/ 367355 w 1807924"/>
                <a:gd name="connsiteY1506" fmla="*/ 1032927 h 1986188"/>
                <a:gd name="connsiteX1507" fmla="*/ 367900 w 1807924"/>
                <a:gd name="connsiteY1507" fmla="*/ 1033955 h 1986188"/>
                <a:gd name="connsiteX1508" fmla="*/ 366327 w 1807924"/>
                <a:gd name="connsiteY1508" fmla="*/ 1033955 h 1986188"/>
                <a:gd name="connsiteX1509" fmla="*/ 366327 w 1807924"/>
                <a:gd name="connsiteY1509" fmla="*/ 1034984 h 1986188"/>
                <a:gd name="connsiteX1510" fmla="*/ 365299 w 1807924"/>
                <a:gd name="connsiteY1510" fmla="*/ 1035468 h 1986188"/>
                <a:gd name="connsiteX1511" fmla="*/ 364815 w 1807924"/>
                <a:gd name="connsiteY1511" fmla="*/ 1036496 h 1986188"/>
                <a:gd name="connsiteX1512" fmla="*/ 365843 w 1807924"/>
                <a:gd name="connsiteY1512" fmla="*/ 1036980 h 1986188"/>
                <a:gd name="connsiteX1513" fmla="*/ 355076 w 1807924"/>
                <a:gd name="connsiteY1513" fmla="*/ 1043634 h 1986188"/>
                <a:gd name="connsiteX1514" fmla="*/ 343281 w 1807924"/>
                <a:gd name="connsiteY1514" fmla="*/ 1043634 h 1986188"/>
                <a:gd name="connsiteX1515" fmla="*/ 340196 w 1807924"/>
                <a:gd name="connsiteY1515" fmla="*/ 1049259 h 1986188"/>
                <a:gd name="connsiteX1516" fmla="*/ 344793 w 1807924"/>
                <a:gd name="connsiteY1516" fmla="*/ 1056941 h 1986188"/>
                <a:gd name="connsiteX1517" fmla="*/ 344793 w 1807924"/>
                <a:gd name="connsiteY1517" fmla="*/ 1064624 h 1986188"/>
                <a:gd name="connsiteX1518" fmla="*/ 339651 w 1807924"/>
                <a:gd name="connsiteY1518" fmla="*/ 1056941 h 1986188"/>
                <a:gd name="connsiteX1519" fmla="*/ 335054 w 1807924"/>
                <a:gd name="connsiteY1519" fmla="*/ 1055913 h 1986188"/>
                <a:gd name="connsiteX1520" fmla="*/ 327856 w 1807924"/>
                <a:gd name="connsiteY1520" fmla="*/ 1064624 h 1986188"/>
                <a:gd name="connsiteX1521" fmla="*/ 326827 w 1807924"/>
                <a:gd name="connsiteY1521" fmla="*/ 1079988 h 1986188"/>
                <a:gd name="connsiteX1522" fmla="*/ 323258 w 1807924"/>
                <a:gd name="connsiteY1522" fmla="*/ 1089727 h 1986188"/>
                <a:gd name="connsiteX1523" fmla="*/ 318117 w 1807924"/>
                <a:gd name="connsiteY1523" fmla="*/ 1083557 h 1986188"/>
                <a:gd name="connsiteX1524" fmla="*/ 320173 w 1807924"/>
                <a:gd name="connsiteY1524" fmla="*/ 1072790 h 1986188"/>
                <a:gd name="connsiteX1525" fmla="*/ 318117 w 1807924"/>
                <a:gd name="connsiteY1525" fmla="*/ 1068676 h 1986188"/>
                <a:gd name="connsiteX1526" fmla="*/ 289384 w 1807924"/>
                <a:gd name="connsiteY1526" fmla="*/ 1077387 h 1986188"/>
                <a:gd name="connsiteX1527" fmla="*/ 291441 w 1807924"/>
                <a:gd name="connsiteY1527" fmla="*/ 1086642 h 1986188"/>
                <a:gd name="connsiteX1528" fmla="*/ 295554 w 1807924"/>
                <a:gd name="connsiteY1528" fmla="*/ 1087126 h 1986188"/>
                <a:gd name="connsiteX1529" fmla="*/ 299667 w 1807924"/>
                <a:gd name="connsiteY1529" fmla="*/ 1094324 h 1986188"/>
                <a:gd name="connsiteX1530" fmla="*/ 300151 w 1807924"/>
                <a:gd name="connsiteY1530" fmla="*/ 1101523 h 1986188"/>
                <a:gd name="connsiteX1531" fmla="*/ 300151 w 1807924"/>
                <a:gd name="connsiteY1531" fmla="*/ 1102007 h 1986188"/>
                <a:gd name="connsiteX1532" fmla="*/ 293497 w 1807924"/>
                <a:gd name="connsiteY1532" fmla="*/ 1105575 h 1986188"/>
                <a:gd name="connsiteX1533" fmla="*/ 292469 w 1807924"/>
                <a:gd name="connsiteY1533" fmla="*/ 1120456 h 1986188"/>
                <a:gd name="connsiteX1534" fmla="*/ 296038 w 1807924"/>
                <a:gd name="connsiteY1534" fmla="*/ 1125597 h 1986188"/>
                <a:gd name="connsiteX1535" fmla="*/ 293437 w 1807924"/>
                <a:gd name="connsiteY1535" fmla="*/ 1134853 h 1986188"/>
                <a:gd name="connsiteX1536" fmla="*/ 283154 w 1807924"/>
                <a:gd name="connsiteY1536" fmla="*/ 1144591 h 1986188"/>
                <a:gd name="connsiteX1537" fmla="*/ 275955 w 1807924"/>
                <a:gd name="connsiteY1537" fmla="*/ 1145136 h 1986188"/>
                <a:gd name="connsiteX1538" fmla="*/ 275411 w 1807924"/>
                <a:gd name="connsiteY1538" fmla="*/ 1145620 h 1986188"/>
                <a:gd name="connsiteX1539" fmla="*/ 271842 w 1807924"/>
                <a:gd name="connsiteY1539" fmla="*/ 1152274 h 1986188"/>
                <a:gd name="connsiteX1540" fmla="*/ 267728 w 1807924"/>
                <a:gd name="connsiteY1540" fmla="*/ 1150217 h 1986188"/>
                <a:gd name="connsiteX1541" fmla="*/ 259018 w 1807924"/>
                <a:gd name="connsiteY1541" fmla="*/ 1155842 h 1986188"/>
                <a:gd name="connsiteX1542" fmla="*/ 261075 w 1807924"/>
                <a:gd name="connsiteY1542" fmla="*/ 1164553 h 1986188"/>
                <a:gd name="connsiteX1543" fmla="*/ 247222 w 1807924"/>
                <a:gd name="connsiteY1543" fmla="*/ 1170723 h 1986188"/>
                <a:gd name="connsiteX1544" fmla="*/ 248795 w 1807924"/>
                <a:gd name="connsiteY1544" fmla="*/ 1181006 h 1986188"/>
                <a:gd name="connsiteX1545" fmla="*/ 241597 w 1807924"/>
                <a:gd name="connsiteY1545" fmla="*/ 1193346 h 1986188"/>
                <a:gd name="connsiteX1546" fmla="*/ 253392 w 1807924"/>
                <a:gd name="connsiteY1546" fmla="*/ 1189233 h 1986188"/>
                <a:gd name="connsiteX1547" fmla="*/ 246194 w 1807924"/>
                <a:gd name="connsiteY1547" fmla="*/ 1196431 h 1986188"/>
                <a:gd name="connsiteX1548" fmla="*/ 234882 w 1807924"/>
                <a:gd name="connsiteY1548" fmla="*/ 1211796 h 1986188"/>
                <a:gd name="connsiteX1549" fmla="*/ 234882 w 1807924"/>
                <a:gd name="connsiteY1549" fmla="*/ 1220023 h 1986188"/>
                <a:gd name="connsiteX1550" fmla="*/ 238451 w 1807924"/>
                <a:gd name="connsiteY1550" fmla="*/ 1222624 h 1986188"/>
                <a:gd name="connsiteX1551" fmla="*/ 237968 w 1807924"/>
                <a:gd name="connsiteY1551" fmla="*/ 1228249 h 1986188"/>
                <a:gd name="connsiteX1552" fmla="*/ 233370 w 1807924"/>
                <a:gd name="connsiteY1552" fmla="*/ 1230850 h 1986188"/>
                <a:gd name="connsiteX1553" fmla="*/ 231314 w 1807924"/>
                <a:gd name="connsiteY1553" fmla="*/ 1237020 h 1986188"/>
                <a:gd name="connsiteX1554" fmla="*/ 236939 w 1807924"/>
                <a:gd name="connsiteY1554" fmla="*/ 1244702 h 1986188"/>
                <a:gd name="connsiteX1555" fmla="*/ 229257 w 1807924"/>
                <a:gd name="connsiteY1555" fmla="*/ 1257526 h 1986188"/>
                <a:gd name="connsiteX1556" fmla="*/ 216917 w 1807924"/>
                <a:gd name="connsiteY1556" fmla="*/ 1259583 h 1986188"/>
                <a:gd name="connsiteX1557" fmla="*/ 212320 w 1807924"/>
                <a:gd name="connsiteY1557" fmla="*/ 1259099 h 1986188"/>
                <a:gd name="connsiteX1558" fmla="*/ 206694 w 1807924"/>
                <a:gd name="connsiteY1558" fmla="*/ 1254502 h 1986188"/>
                <a:gd name="connsiteX1559" fmla="*/ 200524 w 1807924"/>
                <a:gd name="connsiteY1559" fmla="*/ 1254502 h 1986188"/>
                <a:gd name="connsiteX1560" fmla="*/ 200524 w 1807924"/>
                <a:gd name="connsiteY1560" fmla="*/ 1256014 h 1986188"/>
                <a:gd name="connsiteX1561" fmla="*/ 207723 w 1807924"/>
                <a:gd name="connsiteY1561" fmla="*/ 1272951 h 1986188"/>
                <a:gd name="connsiteX1562" fmla="*/ 212320 w 1807924"/>
                <a:gd name="connsiteY1562" fmla="*/ 1278093 h 1986188"/>
                <a:gd name="connsiteX1563" fmla="*/ 204637 w 1807924"/>
                <a:gd name="connsiteY1563" fmla="*/ 1279121 h 1986188"/>
                <a:gd name="connsiteX1564" fmla="*/ 203609 w 1807924"/>
                <a:gd name="connsiteY1564" fmla="*/ 1274524 h 1986188"/>
                <a:gd name="connsiteX1565" fmla="*/ 199012 w 1807924"/>
                <a:gd name="connsiteY1565" fmla="*/ 1275008 h 1986188"/>
                <a:gd name="connsiteX1566" fmla="*/ 202097 w 1807924"/>
                <a:gd name="connsiteY1566" fmla="*/ 1276580 h 1986188"/>
                <a:gd name="connsiteX1567" fmla="*/ 200585 w 1807924"/>
                <a:gd name="connsiteY1567" fmla="*/ 1279121 h 1986188"/>
                <a:gd name="connsiteX1568" fmla="*/ 193931 w 1807924"/>
                <a:gd name="connsiteY1568" fmla="*/ 1278577 h 1986188"/>
                <a:gd name="connsiteX1569" fmla="*/ 192902 w 1807924"/>
                <a:gd name="connsiteY1569" fmla="*/ 1291945 h 1986188"/>
                <a:gd name="connsiteX1570" fmla="*/ 192902 w 1807924"/>
                <a:gd name="connsiteY1570" fmla="*/ 1296542 h 1986188"/>
                <a:gd name="connsiteX1571" fmla="*/ 192419 w 1807924"/>
                <a:gd name="connsiteY1571" fmla="*/ 1301139 h 1986188"/>
                <a:gd name="connsiteX1572" fmla="*/ 190362 w 1807924"/>
                <a:gd name="connsiteY1572" fmla="*/ 1294969 h 1986188"/>
                <a:gd name="connsiteX1573" fmla="*/ 190362 w 1807924"/>
                <a:gd name="connsiteY1573" fmla="*/ 1290372 h 1986188"/>
                <a:gd name="connsiteX1574" fmla="*/ 186249 w 1807924"/>
                <a:gd name="connsiteY1574" fmla="*/ 1287832 h 1986188"/>
                <a:gd name="connsiteX1575" fmla="*/ 178566 w 1807924"/>
                <a:gd name="connsiteY1575" fmla="*/ 1299143 h 1986188"/>
                <a:gd name="connsiteX1576" fmla="*/ 181167 w 1807924"/>
                <a:gd name="connsiteY1576" fmla="*/ 1301684 h 1986188"/>
                <a:gd name="connsiteX1577" fmla="*/ 178566 w 1807924"/>
                <a:gd name="connsiteY1577" fmla="*/ 1304769 h 1986188"/>
                <a:gd name="connsiteX1578" fmla="*/ 171912 w 1807924"/>
                <a:gd name="connsiteY1578" fmla="*/ 1303740 h 1986188"/>
                <a:gd name="connsiteX1579" fmla="*/ 163202 w 1807924"/>
                <a:gd name="connsiteY1579" fmla="*/ 1308882 h 1986188"/>
                <a:gd name="connsiteX1580" fmla="*/ 160661 w 1807924"/>
                <a:gd name="connsiteY1580" fmla="*/ 1316081 h 1986188"/>
                <a:gd name="connsiteX1581" fmla="*/ 151406 w 1807924"/>
                <a:gd name="connsiteY1581" fmla="*/ 1312996 h 1986188"/>
                <a:gd name="connsiteX1582" fmla="*/ 152919 w 1807924"/>
                <a:gd name="connsiteY1582" fmla="*/ 1320194 h 1986188"/>
                <a:gd name="connsiteX1583" fmla="*/ 153402 w 1807924"/>
                <a:gd name="connsiteY1583" fmla="*/ 1330477 h 1986188"/>
                <a:gd name="connsiteX1584" fmla="*/ 151346 w 1807924"/>
                <a:gd name="connsiteY1584" fmla="*/ 1331505 h 1986188"/>
                <a:gd name="connsiteX1585" fmla="*/ 137010 w 1807924"/>
                <a:gd name="connsiteY1585" fmla="*/ 1330477 h 1986188"/>
                <a:gd name="connsiteX1586" fmla="*/ 121585 w 1807924"/>
                <a:gd name="connsiteY1586" fmla="*/ 1366408 h 1986188"/>
                <a:gd name="connsiteX1587" fmla="*/ 105676 w 1807924"/>
                <a:gd name="connsiteY1587" fmla="*/ 1377175 h 1986188"/>
                <a:gd name="connsiteX1588" fmla="*/ 101563 w 1807924"/>
                <a:gd name="connsiteY1588" fmla="*/ 1387459 h 1986188"/>
                <a:gd name="connsiteX1589" fmla="*/ 102107 w 1807924"/>
                <a:gd name="connsiteY1589" fmla="*/ 1401311 h 1986188"/>
                <a:gd name="connsiteX1590" fmla="*/ 100050 w 1807924"/>
                <a:gd name="connsiteY1590" fmla="*/ 1415163 h 1986188"/>
                <a:gd name="connsiteX1591" fmla="*/ 102591 w 1807924"/>
                <a:gd name="connsiteY1591" fmla="*/ 1424902 h 1986188"/>
                <a:gd name="connsiteX1592" fmla="*/ 101018 w 1807924"/>
                <a:gd name="connsiteY1592" fmla="*/ 1425386 h 1986188"/>
                <a:gd name="connsiteX1593" fmla="*/ 95877 w 1807924"/>
                <a:gd name="connsiteY1593" fmla="*/ 1413046 h 1986188"/>
                <a:gd name="connsiteX1594" fmla="*/ 84565 w 1807924"/>
                <a:gd name="connsiteY1594" fmla="*/ 1413046 h 1986188"/>
                <a:gd name="connsiteX1595" fmla="*/ 81480 w 1807924"/>
                <a:gd name="connsiteY1595" fmla="*/ 1408449 h 1986188"/>
                <a:gd name="connsiteX1596" fmla="*/ 76338 w 1807924"/>
                <a:gd name="connsiteY1596" fmla="*/ 1421272 h 1986188"/>
                <a:gd name="connsiteX1597" fmla="*/ 78395 w 1807924"/>
                <a:gd name="connsiteY1597" fmla="*/ 1423329 h 1986188"/>
                <a:gd name="connsiteX1598" fmla="*/ 79423 w 1807924"/>
                <a:gd name="connsiteY1598" fmla="*/ 1427443 h 1986188"/>
                <a:gd name="connsiteX1599" fmla="*/ 77911 w 1807924"/>
                <a:gd name="connsiteY1599" fmla="*/ 1427987 h 1986188"/>
                <a:gd name="connsiteX1600" fmla="*/ 74342 w 1807924"/>
                <a:gd name="connsiteY1600" fmla="*/ 1419760 h 1986188"/>
                <a:gd name="connsiteX1601" fmla="*/ 72830 w 1807924"/>
                <a:gd name="connsiteY1601" fmla="*/ 1425386 h 1986188"/>
                <a:gd name="connsiteX1602" fmla="*/ 76943 w 1807924"/>
                <a:gd name="connsiteY1602" fmla="*/ 1431012 h 1986188"/>
                <a:gd name="connsiteX1603" fmla="*/ 73858 w 1807924"/>
                <a:gd name="connsiteY1603" fmla="*/ 1433552 h 1986188"/>
                <a:gd name="connsiteX1604" fmla="*/ 64603 w 1807924"/>
                <a:gd name="connsiteY1604" fmla="*/ 1444319 h 1986188"/>
                <a:gd name="connsiteX1605" fmla="*/ 52263 w 1807924"/>
                <a:gd name="connsiteY1605" fmla="*/ 1451517 h 1986188"/>
                <a:gd name="connsiteX1606" fmla="*/ 43008 w 1807924"/>
                <a:gd name="connsiteY1606" fmla="*/ 1450005 h 1986188"/>
                <a:gd name="connsiteX1607" fmla="*/ 33269 w 1807924"/>
                <a:gd name="connsiteY1607" fmla="*/ 1453090 h 1986188"/>
                <a:gd name="connsiteX1608" fmla="*/ 37927 w 1807924"/>
                <a:gd name="connsiteY1608" fmla="*/ 1459744 h 1986188"/>
                <a:gd name="connsiteX1609" fmla="*/ 42524 w 1807924"/>
                <a:gd name="connsiteY1609" fmla="*/ 1470027 h 1986188"/>
                <a:gd name="connsiteX1610" fmla="*/ 41012 w 1807924"/>
                <a:gd name="connsiteY1610" fmla="*/ 1476681 h 1986188"/>
                <a:gd name="connsiteX1611" fmla="*/ 33330 w 1807924"/>
                <a:gd name="connsiteY1611" fmla="*/ 1480311 h 1986188"/>
                <a:gd name="connsiteX1612" fmla="*/ 32302 w 1807924"/>
                <a:gd name="connsiteY1612" fmla="*/ 1482851 h 1986188"/>
                <a:gd name="connsiteX1613" fmla="*/ 29701 w 1807924"/>
                <a:gd name="connsiteY1613" fmla="*/ 1486965 h 1986188"/>
                <a:gd name="connsiteX1614" fmla="*/ 27160 w 1807924"/>
                <a:gd name="connsiteY1614" fmla="*/ 1495191 h 1986188"/>
                <a:gd name="connsiteX1615" fmla="*/ 17421 w 1807924"/>
                <a:gd name="connsiteY1615" fmla="*/ 1505958 h 1986188"/>
                <a:gd name="connsiteX1616" fmla="*/ 15909 w 1807924"/>
                <a:gd name="connsiteY1616" fmla="*/ 1518782 h 1986188"/>
                <a:gd name="connsiteX1617" fmla="*/ 12824 w 1807924"/>
                <a:gd name="connsiteY1617" fmla="*/ 1517754 h 1986188"/>
                <a:gd name="connsiteX1618" fmla="*/ 6170 w 1807924"/>
                <a:gd name="connsiteY1618" fmla="*/ 1510556 h 1986188"/>
                <a:gd name="connsiteX1619" fmla="*/ 0 w 1807924"/>
                <a:gd name="connsiteY1619" fmla="*/ 1515698 h 1986188"/>
                <a:gd name="connsiteX1620" fmla="*/ 4113 w 1807924"/>
                <a:gd name="connsiteY1620" fmla="*/ 1531062 h 1986188"/>
                <a:gd name="connsiteX1621" fmla="*/ 11796 w 1807924"/>
                <a:gd name="connsiteY1621" fmla="*/ 1546971 h 1986188"/>
                <a:gd name="connsiteX1622" fmla="*/ 8227 w 1807924"/>
                <a:gd name="connsiteY1622" fmla="*/ 1554653 h 1986188"/>
                <a:gd name="connsiteX1623" fmla="*/ 9255 w 1807924"/>
                <a:gd name="connsiteY1623" fmla="*/ 1559250 h 1986188"/>
                <a:gd name="connsiteX1624" fmla="*/ 8227 w 1807924"/>
                <a:gd name="connsiteY1624" fmla="*/ 1562335 h 1986188"/>
                <a:gd name="connsiteX1625" fmla="*/ 12824 w 1807924"/>
                <a:gd name="connsiteY1625" fmla="*/ 1566932 h 1986188"/>
                <a:gd name="connsiteX1626" fmla="*/ 13308 w 1807924"/>
                <a:gd name="connsiteY1626" fmla="*/ 1567416 h 1986188"/>
                <a:gd name="connsiteX1627" fmla="*/ 24075 w 1807924"/>
                <a:gd name="connsiteY1627" fmla="*/ 1591007 h 1986188"/>
                <a:gd name="connsiteX1628" fmla="*/ 31757 w 1807924"/>
                <a:gd name="connsiteY1628" fmla="*/ 1608428 h 1986188"/>
                <a:gd name="connsiteX1629" fmla="*/ 35871 w 1807924"/>
                <a:gd name="connsiteY1629" fmla="*/ 1603831 h 1986188"/>
                <a:gd name="connsiteX1630" fmla="*/ 41012 w 1807924"/>
                <a:gd name="connsiteY1630" fmla="*/ 1611029 h 1986188"/>
                <a:gd name="connsiteX1631" fmla="*/ 41012 w 1807924"/>
                <a:gd name="connsiteY1631" fmla="*/ 1611574 h 1986188"/>
                <a:gd name="connsiteX1632" fmla="*/ 44097 w 1807924"/>
                <a:gd name="connsiteY1632" fmla="*/ 1608973 h 1986188"/>
                <a:gd name="connsiteX1633" fmla="*/ 40528 w 1807924"/>
                <a:gd name="connsiteY1633" fmla="*/ 1605404 h 1986188"/>
                <a:gd name="connsiteX1634" fmla="*/ 43069 w 1807924"/>
                <a:gd name="connsiteY1634" fmla="*/ 1601835 h 1986188"/>
                <a:gd name="connsiteX1635" fmla="*/ 42524 w 1807924"/>
                <a:gd name="connsiteY1635" fmla="*/ 1599294 h 1986188"/>
                <a:gd name="connsiteX1636" fmla="*/ 44097 w 1807924"/>
                <a:gd name="connsiteY1636" fmla="*/ 1598266 h 1986188"/>
                <a:gd name="connsiteX1637" fmla="*/ 45125 w 1807924"/>
                <a:gd name="connsiteY1637" fmla="*/ 1600323 h 1986188"/>
                <a:gd name="connsiteX1638" fmla="*/ 48694 w 1807924"/>
                <a:gd name="connsiteY1638" fmla="*/ 1599294 h 1986188"/>
                <a:gd name="connsiteX1639" fmla="*/ 51235 w 1807924"/>
                <a:gd name="connsiteY1639" fmla="*/ 1596754 h 1986188"/>
                <a:gd name="connsiteX1640" fmla="*/ 55832 w 1807924"/>
                <a:gd name="connsiteY1640" fmla="*/ 1603952 h 1986188"/>
                <a:gd name="connsiteX1641" fmla="*/ 63031 w 1807924"/>
                <a:gd name="connsiteY1641" fmla="*/ 1610606 h 1986188"/>
                <a:gd name="connsiteX1642" fmla="*/ 64543 w 1807924"/>
                <a:gd name="connsiteY1642" fmla="*/ 1608549 h 1986188"/>
                <a:gd name="connsiteX1643" fmla="*/ 65027 w 1807924"/>
                <a:gd name="connsiteY1643" fmla="*/ 1609034 h 1986188"/>
                <a:gd name="connsiteX1644" fmla="*/ 63514 w 1807924"/>
                <a:gd name="connsiteY1644" fmla="*/ 1611090 h 1986188"/>
                <a:gd name="connsiteX1645" fmla="*/ 69140 w 1807924"/>
                <a:gd name="connsiteY1645" fmla="*/ 1615687 h 1986188"/>
                <a:gd name="connsiteX1646" fmla="*/ 71197 w 1807924"/>
                <a:gd name="connsiteY1646" fmla="*/ 1614175 h 1986188"/>
                <a:gd name="connsiteX1647" fmla="*/ 72225 w 1807924"/>
                <a:gd name="connsiteY1647" fmla="*/ 1615203 h 1986188"/>
                <a:gd name="connsiteX1648" fmla="*/ 78879 w 1807924"/>
                <a:gd name="connsiteY1648" fmla="*/ 1613147 h 1986188"/>
                <a:gd name="connsiteX1649" fmla="*/ 79363 w 1807924"/>
                <a:gd name="connsiteY1649" fmla="*/ 1615203 h 1986188"/>
                <a:gd name="connsiteX1650" fmla="*/ 81964 w 1807924"/>
                <a:gd name="connsiteY1650" fmla="*/ 1614175 h 1986188"/>
                <a:gd name="connsiteX1651" fmla="*/ 81964 w 1807924"/>
                <a:gd name="connsiteY1651" fmla="*/ 1614659 h 1986188"/>
                <a:gd name="connsiteX1652" fmla="*/ 80936 w 1807924"/>
                <a:gd name="connsiteY1652" fmla="*/ 1615687 h 1986188"/>
                <a:gd name="connsiteX1653" fmla="*/ 82992 w 1807924"/>
                <a:gd name="connsiteY1653" fmla="*/ 1617744 h 1986188"/>
                <a:gd name="connsiteX1654" fmla="*/ 85593 w 1807924"/>
                <a:gd name="connsiteY1654" fmla="*/ 1615687 h 1986188"/>
                <a:gd name="connsiteX1655" fmla="*/ 87106 w 1807924"/>
                <a:gd name="connsiteY1655" fmla="*/ 1617744 h 1986188"/>
                <a:gd name="connsiteX1656" fmla="*/ 86561 w 1807924"/>
                <a:gd name="connsiteY1656" fmla="*/ 1618228 h 1986188"/>
                <a:gd name="connsiteX1657" fmla="*/ 87589 w 1807924"/>
                <a:gd name="connsiteY1657" fmla="*/ 1619740 h 1986188"/>
                <a:gd name="connsiteX1658" fmla="*/ 91703 w 1807924"/>
                <a:gd name="connsiteY1658" fmla="*/ 1615627 h 1986188"/>
                <a:gd name="connsiteX1659" fmla="*/ 91703 w 1807924"/>
                <a:gd name="connsiteY1659" fmla="*/ 1614598 h 1986188"/>
                <a:gd name="connsiteX1660" fmla="*/ 92187 w 1807924"/>
                <a:gd name="connsiteY1660" fmla="*/ 1614114 h 1986188"/>
                <a:gd name="connsiteX1661" fmla="*/ 95756 w 1807924"/>
                <a:gd name="connsiteY1661" fmla="*/ 1618712 h 1986188"/>
                <a:gd name="connsiteX1662" fmla="*/ 97268 w 1807924"/>
                <a:gd name="connsiteY1662" fmla="*/ 1615627 h 1986188"/>
                <a:gd name="connsiteX1663" fmla="*/ 93155 w 1807924"/>
                <a:gd name="connsiteY1663" fmla="*/ 1611513 h 1986188"/>
                <a:gd name="connsiteX1664" fmla="*/ 86501 w 1807924"/>
                <a:gd name="connsiteY1664" fmla="*/ 1599718 h 1986188"/>
                <a:gd name="connsiteX1665" fmla="*/ 86501 w 1807924"/>
                <a:gd name="connsiteY1665" fmla="*/ 1600202 h 1986188"/>
                <a:gd name="connsiteX1666" fmla="*/ 84988 w 1807924"/>
                <a:gd name="connsiteY1666" fmla="*/ 1597661 h 1986188"/>
                <a:gd name="connsiteX1667" fmla="*/ 85533 w 1807924"/>
                <a:gd name="connsiteY1667" fmla="*/ 1597177 h 1986188"/>
                <a:gd name="connsiteX1668" fmla="*/ 84504 w 1807924"/>
                <a:gd name="connsiteY1668" fmla="*/ 1596149 h 1986188"/>
                <a:gd name="connsiteX1669" fmla="*/ 81419 w 1807924"/>
                <a:gd name="connsiteY1669" fmla="*/ 1591007 h 1986188"/>
                <a:gd name="connsiteX1670" fmla="*/ 80391 w 1807924"/>
                <a:gd name="connsiteY1670" fmla="*/ 1588467 h 1986188"/>
                <a:gd name="connsiteX1671" fmla="*/ 79907 w 1807924"/>
                <a:gd name="connsiteY1671" fmla="*/ 1588467 h 1986188"/>
                <a:gd name="connsiteX1672" fmla="*/ 78395 w 1807924"/>
                <a:gd name="connsiteY1672" fmla="*/ 1586410 h 1986188"/>
                <a:gd name="connsiteX1673" fmla="*/ 78879 w 1807924"/>
                <a:gd name="connsiteY1673" fmla="*/ 1585866 h 1986188"/>
                <a:gd name="connsiteX1674" fmla="*/ 80391 w 1807924"/>
                <a:gd name="connsiteY1674" fmla="*/ 1586410 h 1986188"/>
                <a:gd name="connsiteX1675" fmla="*/ 81419 w 1807924"/>
                <a:gd name="connsiteY1675" fmla="*/ 1582841 h 1986188"/>
                <a:gd name="connsiteX1676" fmla="*/ 82448 w 1807924"/>
                <a:gd name="connsiteY1676" fmla="*/ 1582297 h 1986188"/>
                <a:gd name="connsiteX1677" fmla="*/ 83476 w 1807924"/>
                <a:gd name="connsiteY1677" fmla="*/ 1583325 h 1986188"/>
                <a:gd name="connsiteX1678" fmla="*/ 83960 w 1807924"/>
                <a:gd name="connsiteY1678" fmla="*/ 1583325 h 1986188"/>
                <a:gd name="connsiteX1679" fmla="*/ 84444 w 1807924"/>
                <a:gd name="connsiteY1679" fmla="*/ 1583809 h 1986188"/>
                <a:gd name="connsiteX1680" fmla="*/ 84444 w 1807924"/>
                <a:gd name="connsiteY1680" fmla="*/ 1583325 h 1986188"/>
                <a:gd name="connsiteX1681" fmla="*/ 82387 w 1807924"/>
                <a:gd name="connsiteY1681" fmla="*/ 1581268 h 1986188"/>
                <a:gd name="connsiteX1682" fmla="*/ 89041 w 1807924"/>
                <a:gd name="connsiteY1682" fmla="*/ 1577155 h 1986188"/>
                <a:gd name="connsiteX1683" fmla="*/ 90070 w 1807924"/>
                <a:gd name="connsiteY1683" fmla="*/ 1578667 h 1986188"/>
                <a:gd name="connsiteX1684" fmla="*/ 91642 w 1807924"/>
                <a:gd name="connsiteY1684" fmla="*/ 1576127 h 1986188"/>
                <a:gd name="connsiteX1685" fmla="*/ 93155 w 1807924"/>
                <a:gd name="connsiteY1685" fmla="*/ 1576611 h 1986188"/>
                <a:gd name="connsiteX1686" fmla="*/ 94183 w 1807924"/>
                <a:gd name="connsiteY1686" fmla="*/ 1575098 h 1986188"/>
                <a:gd name="connsiteX1687" fmla="*/ 94727 w 1807924"/>
                <a:gd name="connsiteY1687" fmla="*/ 1575582 h 1986188"/>
                <a:gd name="connsiteX1688" fmla="*/ 95211 w 1807924"/>
                <a:gd name="connsiteY1688" fmla="*/ 1574554 h 1986188"/>
                <a:gd name="connsiteX1689" fmla="*/ 94727 w 1807924"/>
                <a:gd name="connsiteY1689" fmla="*/ 1574070 h 1986188"/>
                <a:gd name="connsiteX1690" fmla="*/ 94727 w 1807924"/>
                <a:gd name="connsiteY1690" fmla="*/ 1573586 h 1986188"/>
                <a:gd name="connsiteX1691" fmla="*/ 91642 w 1807924"/>
                <a:gd name="connsiteY1691" fmla="*/ 1568445 h 1986188"/>
                <a:gd name="connsiteX1692" fmla="*/ 93155 w 1807924"/>
                <a:gd name="connsiteY1692" fmla="*/ 1567961 h 1986188"/>
                <a:gd name="connsiteX1693" fmla="*/ 94183 w 1807924"/>
                <a:gd name="connsiteY1693" fmla="*/ 1566932 h 1986188"/>
                <a:gd name="connsiteX1694" fmla="*/ 93155 w 1807924"/>
                <a:gd name="connsiteY1694" fmla="*/ 1565904 h 1986188"/>
                <a:gd name="connsiteX1695" fmla="*/ 91098 w 1807924"/>
                <a:gd name="connsiteY1695" fmla="*/ 1565420 h 1986188"/>
                <a:gd name="connsiteX1696" fmla="*/ 91098 w 1807924"/>
                <a:gd name="connsiteY1696" fmla="*/ 1556165 h 1986188"/>
                <a:gd name="connsiteX1697" fmla="*/ 96240 w 1807924"/>
                <a:gd name="connsiteY1697" fmla="*/ 1558222 h 1986188"/>
                <a:gd name="connsiteX1698" fmla="*/ 96240 w 1807924"/>
                <a:gd name="connsiteY1698" fmla="*/ 1557738 h 1986188"/>
                <a:gd name="connsiteX1699" fmla="*/ 96723 w 1807924"/>
                <a:gd name="connsiteY1699" fmla="*/ 1557738 h 1986188"/>
                <a:gd name="connsiteX1700" fmla="*/ 96723 w 1807924"/>
                <a:gd name="connsiteY1700" fmla="*/ 1557254 h 1986188"/>
                <a:gd name="connsiteX1701" fmla="*/ 94183 w 1807924"/>
                <a:gd name="connsiteY1701" fmla="*/ 1555681 h 1986188"/>
                <a:gd name="connsiteX1702" fmla="*/ 92126 w 1807924"/>
                <a:gd name="connsiteY1702" fmla="*/ 1553624 h 1986188"/>
                <a:gd name="connsiteX1703" fmla="*/ 100837 w 1807924"/>
                <a:gd name="connsiteY1703" fmla="*/ 1549511 h 1986188"/>
                <a:gd name="connsiteX1704" fmla="*/ 101381 w 1807924"/>
                <a:gd name="connsiteY1704" fmla="*/ 1550539 h 1986188"/>
                <a:gd name="connsiteX1705" fmla="*/ 105495 w 1807924"/>
                <a:gd name="connsiteY1705" fmla="*/ 1547455 h 1986188"/>
                <a:gd name="connsiteX1706" fmla="*/ 108035 w 1807924"/>
                <a:gd name="connsiteY1706" fmla="*/ 1548967 h 1986188"/>
                <a:gd name="connsiteX1707" fmla="*/ 107551 w 1807924"/>
                <a:gd name="connsiteY1707" fmla="*/ 1549511 h 1986188"/>
                <a:gd name="connsiteX1708" fmla="*/ 105978 w 1807924"/>
                <a:gd name="connsiteY1708" fmla="*/ 1554653 h 1986188"/>
                <a:gd name="connsiteX1709" fmla="*/ 112148 w 1807924"/>
                <a:gd name="connsiteY1709" fmla="*/ 1561307 h 1986188"/>
                <a:gd name="connsiteX1710" fmla="*/ 115233 w 1807924"/>
                <a:gd name="connsiteY1710" fmla="*/ 1553624 h 1986188"/>
                <a:gd name="connsiteX1711" fmla="*/ 119831 w 1807924"/>
                <a:gd name="connsiteY1711" fmla="*/ 1542857 h 1986188"/>
                <a:gd name="connsiteX1712" fmla="*/ 118439 w 1807924"/>
                <a:gd name="connsiteY1712" fmla="*/ 1538684 h 1986188"/>
                <a:gd name="connsiteX1713" fmla="*/ 140881 w 1807924"/>
                <a:gd name="connsiteY1713" fmla="*/ 1553141 h 1986188"/>
                <a:gd name="connsiteX1714" fmla="*/ 142393 w 1807924"/>
                <a:gd name="connsiteY1714" fmla="*/ 1589556 h 1986188"/>
                <a:gd name="connsiteX1715" fmla="*/ 142393 w 1807924"/>
                <a:gd name="connsiteY1715" fmla="*/ 1592096 h 1986188"/>
                <a:gd name="connsiteX1716" fmla="*/ 143906 w 1807924"/>
                <a:gd name="connsiteY1716" fmla="*/ 1592096 h 1986188"/>
                <a:gd name="connsiteX1717" fmla="*/ 143906 w 1807924"/>
                <a:gd name="connsiteY1717" fmla="*/ 1592641 h 1986188"/>
                <a:gd name="connsiteX1718" fmla="*/ 144934 w 1807924"/>
                <a:gd name="connsiteY1718" fmla="*/ 1592641 h 1986188"/>
                <a:gd name="connsiteX1719" fmla="*/ 145478 w 1807924"/>
                <a:gd name="connsiteY1719" fmla="*/ 1594153 h 1986188"/>
                <a:gd name="connsiteX1720" fmla="*/ 145962 w 1807924"/>
                <a:gd name="connsiteY1720" fmla="*/ 1594637 h 1986188"/>
                <a:gd name="connsiteX1721" fmla="*/ 145478 w 1807924"/>
                <a:gd name="connsiteY1721" fmla="*/ 1595665 h 1986188"/>
                <a:gd name="connsiteX1722" fmla="*/ 144450 w 1807924"/>
                <a:gd name="connsiteY1722" fmla="*/ 1596210 h 1986188"/>
                <a:gd name="connsiteX1723" fmla="*/ 143422 w 1807924"/>
                <a:gd name="connsiteY1723" fmla="*/ 1596210 h 1986188"/>
                <a:gd name="connsiteX1724" fmla="*/ 142393 w 1807924"/>
                <a:gd name="connsiteY1724" fmla="*/ 1595665 h 1986188"/>
                <a:gd name="connsiteX1725" fmla="*/ 146991 w 1807924"/>
                <a:gd name="connsiteY1725" fmla="*/ 1604920 h 1986188"/>
                <a:gd name="connsiteX1726" fmla="*/ 147535 w 1807924"/>
                <a:gd name="connsiteY1726" fmla="*/ 1605948 h 1986188"/>
                <a:gd name="connsiteX1727" fmla="*/ 149592 w 1807924"/>
                <a:gd name="connsiteY1727" fmla="*/ 1611090 h 1986188"/>
                <a:gd name="connsiteX1728" fmla="*/ 163444 w 1807924"/>
                <a:gd name="connsiteY1728" fmla="*/ 1640367 h 1986188"/>
                <a:gd name="connsiteX1729" fmla="*/ 165984 w 1807924"/>
                <a:gd name="connsiteY1729" fmla="*/ 1641396 h 1986188"/>
                <a:gd name="connsiteX1730" fmla="*/ 174211 w 1807924"/>
                <a:gd name="connsiteY1730" fmla="*/ 1644481 h 1986188"/>
                <a:gd name="connsiteX1731" fmla="*/ 175723 w 1807924"/>
                <a:gd name="connsiteY1731" fmla="*/ 1654764 h 1986188"/>
                <a:gd name="connsiteX1732" fmla="*/ 173667 w 1807924"/>
                <a:gd name="connsiteY1732" fmla="*/ 1656276 h 1986188"/>
                <a:gd name="connsiteX1733" fmla="*/ 177236 w 1807924"/>
                <a:gd name="connsiteY1733" fmla="*/ 1659905 h 1986188"/>
                <a:gd name="connsiteX1734" fmla="*/ 180804 w 1807924"/>
                <a:gd name="connsiteY1734" fmla="*/ 1680956 h 1986188"/>
                <a:gd name="connsiteX1735" fmla="*/ 191088 w 1807924"/>
                <a:gd name="connsiteY1735" fmla="*/ 1690695 h 1986188"/>
                <a:gd name="connsiteX1736" fmla="*/ 223450 w 1807924"/>
                <a:gd name="connsiteY1736" fmla="*/ 1704003 h 1986188"/>
                <a:gd name="connsiteX1737" fmla="*/ 230104 w 1807924"/>
                <a:gd name="connsiteY1737" fmla="*/ 1706604 h 1986188"/>
                <a:gd name="connsiteX1738" fmla="*/ 232161 w 1807924"/>
                <a:gd name="connsiteY1738" fmla="*/ 1708116 h 1986188"/>
                <a:gd name="connsiteX1739" fmla="*/ 242928 w 1807924"/>
                <a:gd name="connsiteY1739" fmla="*/ 1741446 h 1986188"/>
                <a:gd name="connsiteX1740" fmla="*/ 255752 w 1807924"/>
                <a:gd name="connsiteY1740" fmla="*/ 1779918 h 1986188"/>
                <a:gd name="connsiteX1741" fmla="*/ 258292 w 1807924"/>
                <a:gd name="connsiteY1741" fmla="*/ 1786087 h 1986188"/>
                <a:gd name="connsiteX1742" fmla="*/ 266519 w 1807924"/>
                <a:gd name="connsiteY1742" fmla="*/ 1806594 h 1986188"/>
                <a:gd name="connsiteX1743" fmla="*/ 273717 w 1807924"/>
                <a:gd name="connsiteY1743" fmla="*/ 1818934 h 1986188"/>
                <a:gd name="connsiteX1744" fmla="*/ 275229 w 1807924"/>
                <a:gd name="connsiteY1744" fmla="*/ 1821474 h 1986188"/>
                <a:gd name="connsiteX1745" fmla="*/ 276258 w 1807924"/>
                <a:gd name="connsiteY1745" fmla="*/ 1822018 h 1986188"/>
                <a:gd name="connsiteX1746" fmla="*/ 276258 w 1807924"/>
                <a:gd name="connsiteY1746" fmla="*/ 1823047 h 1986188"/>
                <a:gd name="connsiteX1747" fmla="*/ 280371 w 1807924"/>
                <a:gd name="connsiteY1747" fmla="*/ 1829701 h 1986188"/>
                <a:gd name="connsiteX1748" fmla="*/ 281944 w 1807924"/>
                <a:gd name="connsiteY1748" fmla="*/ 1831758 h 1986188"/>
                <a:gd name="connsiteX1749" fmla="*/ 281944 w 1807924"/>
                <a:gd name="connsiteY1749" fmla="*/ 1832786 h 1986188"/>
                <a:gd name="connsiteX1750" fmla="*/ 282428 w 1807924"/>
                <a:gd name="connsiteY1750" fmla="*/ 1833270 h 1986188"/>
                <a:gd name="connsiteX1751" fmla="*/ 284000 w 1807924"/>
                <a:gd name="connsiteY1751" fmla="*/ 1834298 h 1986188"/>
                <a:gd name="connsiteX1752" fmla="*/ 284484 w 1807924"/>
                <a:gd name="connsiteY1752" fmla="*/ 1834298 h 1986188"/>
                <a:gd name="connsiteX1753" fmla="*/ 285513 w 1807924"/>
                <a:gd name="connsiteY1753" fmla="*/ 1834842 h 1986188"/>
                <a:gd name="connsiteX1754" fmla="*/ 285997 w 1807924"/>
                <a:gd name="connsiteY1754" fmla="*/ 1834842 h 1986188"/>
                <a:gd name="connsiteX1755" fmla="*/ 320415 w 1807924"/>
                <a:gd name="connsiteY1755" fmla="*/ 1859462 h 1986188"/>
                <a:gd name="connsiteX1756" fmla="*/ 338865 w 1807924"/>
                <a:gd name="connsiteY1756" fmla="*/ 1876399 h 1986188"/>
                <a:gd name="connsiteX1757" fmla="*/ 362456 w 1807924"/>
                <a:gd name="connsiteY1757" fmla="*/ 1914387 h 1986188"/>
                <a:gd name="connsiteX1758" fmla="*/ 385563 w 1807924"/>
                <a:gd name="connsiteY1758" fmla="*/ 1944148 h 1986188"/>
                <a:gd name="connsiteX1759" fmla="*/ 398387 w 1807924"/>
                <a:gd name="connsiteY1759" fmla="*/ 1961085 h 1986188"/>
                <a:gd name="connsiteX1760" fmla="*/ 411755 w 1807924"/>
                <a:gd name="connsiteY1760" fmla="*/ 1955459 h 1986188"/>
                <a:gd name="connsiteX1761" fmla="*/ 421494 w 1807924"/>
                <a:gd name="connsiteY1761" fmla="*/ 1933381 h 1986188"/>
                <a:gd name="connsiteX1762" fmla="*/ 430205 w 1807924"/>
                <a:gd name="connsiteY1762" fmla="*/ 1886682 h 1986188"/>
                <a:gd name="connsiteX1763" fmla="*/ 449682 w 1807924"/>
                <a:gd name="connsiteY1763" fmla="*/ 1872346 h 1986188"/>
                <a:gd name="connsiteX1764" fmla="*/ 461478 w 1807924"/>
                <a:gd name="connsiteY1764" fmla="*/ 1864120 h 1986188"/>
                <a:gd name="connsiteX1765" fmla="*/ 463535 w 1807924"/>
                <a:gd name="connsiteY1765" fmla="*/ 1862547 h 1986188"/>
                <a:gd name="connsiteX1766" fmla="*/ 476903 w 1807924"/>
                <a:gd name="connsiteY1766" fmla="*/ 1872830 h 1986188"/>
                <a:gd name="connsiteX1767" fmla="*/ 485613 w 1807924"/>
                <a:gd name="connsiteY1767" fmla="*/ 1880029 h 1986188"/>
                <a:gd name="connsiteX1768" fmla="*/ 490755 w 1807924"/>
                <a:gd name="connsiteY1768" fmla="*/ 1883597 h 1986188"/>
                <a:gd name="connsiteX1769" fmla="*/ 502551 w 1807924"/>
                <a:gd name="connsiteY1769" fmla="*/ 1893881 h 1986188"/>
                <a:gd name="connsiteX1770" fmla="*/ 512834 w 1807924"/>
                <a:gd name="connsiteY1770" fmla="*/ 1902591 h 1986188"/>
                <a:gd name="connsiteX1771" fmla="*/ 528198 w 1807924"/>
                <a:gd name="connsiteY1771" fmla="*/ 1915960 h 1986188"/>
                <a:gd name="connsiteX1772" fmla="*/ 531767 w 1807924"/>
                <a:gd name="connsiteY1772" fmla="*/ 1917472 h 1986188"/>
                <a:gd name="connsiteX1773" fmla="*/ 545136 w 1807924"/>
                <a:gd name="connsiteY1773" fmla="*/ 1922069 h 1986188"/>
                <a:gd name="connsiteX1774" fmla="*/ 590805 w 1807924"/>
                <a:gd name="connsiteY1774" fmla="*/ 1925638 h 1986188"/>
                <a:gd name="connsiteX1775" fmla="*/ 602601 w 1807924"/>
                <a:gd name="connsiteY1775" fmla="*/ 1929207 h 1986188"/>
                <a:gd name="connsiteX1776" fmla="*/ 612884 w 1807924"/>
                <a:gd name="connsiteY1776" fmla="*/ 1935377 h 1986188"/>
                <a:gd name="connsiteX1777" fmla="*/ 622623 w 1807924"/>
                <a:gd name="connsiteY1777" fmla="*/ 1943059 h 1986188"/>
                <a:gd name="connsiteX1778" fmla="*/ 638532 w 1807924"/>
                <a:gd name="connsiteY1778" fmla="*/ 1967678 h 1986188"/>
                <a:gd name="connsiteX1779" fmla="*/ 646759 w 1807924"/>
                <a:gd name="connsiteY1779" fmla="*/ 1978990 h 1986188"/>
                <a:gd name="connsiteX1780" fmla="*/ 676036 w 1807924"/>
                <a:gd name="connsiteY1780" fmla="*/ 1986188 h 1986188"/>
                <a:gd name="connsiteX1781" fmla="*/ 718137 w 1807924"/>
                <a:gd name="connsiteY1781" fmla="*/ 1968223 h 1986188"/>
                <a:gd name="connsiteX1782" fmla="*/ 720194 w 1807924"/>
                <a:gd name="connsiteY1782" fmla="*/ 1964110 h 1986188"/>
                <a:gd name="connsiteX1783" fmla="*/ 726363 w 1807924"/>
                <a:gd name="connsiteY1783" fmla="*/ 1953342 h 1986188"/>
                <a:gd name="connsiteX1784" fmla="*/ 733017 w 1807924"/>
                <a:gd name="connsiteY1784" fmla="*/ 1939974 h 1986188"/>
                <a:gd name="connsiteX1785" fmla="*/ 733017 w 1807924"/>
                <a:gd name="connsiteY1785" fmla="*/ 1937433 h 1986188"/>
                <a:gd name="connsiteX1786" fmla="*/ 734046 w 1807924"/>
                <a:gd name="connsiteY1786" fmla="*/ 1935377 h 1986188"/>
                <a:gd name="connsiteX1787" fmla="*/ 734046 w 1807924"/>
                <a:gd name="connsiteY1787" fmla="*/ 1932836 h 1986188"/>
                <a:gd name="connsiteX1788" fmla="*/ 734530 w 1807924"/>
                <a:gd name="connsiteY1788" fmla="*/ 1922553 h 1986188"/>
                <a:gd name="connsiteX1789" fmla="*/ 734530 w 1807924"/>
                <a:gd name="connsiteY1789" fmla="*/ 1916927 h 1986188"/>
                <a:gd name="connsiteX1790" fmla="*/ 735558 w 1807924"/>
                <a:gd name="connsiteY1790" fmla="*/ 1896421 h 1986188"/>
                <a:gd name="connsiteX1791" fmla="*/ 738099 w 1807924"/>
                <a:gd name="connsiteY1791" fmla="*/ 1894365 h 1986188"/>
                <a:gd name="connsiteX1792" fmla="*/ 743724 w 1807924"/>
                <a:gd name="connsiteY1792" fmla="*/ 1891280 h 1986188"/>
                <a:gd name="connsiteX1793" fmla="*/ 763746 w 1807924"/>
                <a:gd name="connsiteY1793" fmla="*/ 1883053 h 1986188"/>
                <a:gd name="connsiteX1794" fmla="*/ 763746 w 1807924"/>
                <a:gd name="connsiteY1794" fmla="*/ 1875855 h 1986188"/>
                <a:gd name="connsiteX1795" fmla="*/ 757576 w 1807924"/>
                <a:gd name="connsiteY1795" fmla="*/ 1810646 h 1986188"/>
                <a:gd name="connsiteX1796" fmla="*/ 752979 w 1807924"/>
                <a:gd name="connsiteY1796" fmla="*/ 1811130 h 1986188"/>
                <a:gd name="connsiteX1797" fmla="*/ 752979 w 1807924"/>
                <a:gd name="connsiteY1797" fmla="*/ 1808590 h 1986188"/>
                <a:gd name="connsiteX1798" fmla="*/ 757576 w 1807924"/>
                <a:gd name="connsiteY1798" fmla="*/ 1808106 h 1986188"/>
                <a:gd name="connsiteX1799" fmla="*/ 756064 w 1807924"/>
                <a:gd name="connsiteY1799" fmla="*/ 1792681 h 1986188"/>
                <a:gd name="connsiteX1800" fmla="*/ 754552 w 1807924"/>
                <a:gd name="connsiteY1800" fmla="*/ 1780341 h 1986188"/>
                <a:gd name="connsiteX1801" fmla="*/ 755580 w 1807924"/>
                <a:gd name="connsiteY1801" fmla="*/ 1780885 h 1986188"/>
                <a:gd name="connsiteX1802" fmla="*/ 755580 w 1807924"/>
                <a:gd name="connsiteY1802" fmla="*/ 1780341 h 1986188"/>
                <a:gd name="connsiteX1803" fmla="*/ 754552 w 1807924"/>
                <a:gd name="connsiteY1803" fmla="*/ 1778829 h 1986188"/>
                <a:gd name="connsiteX1804" fmla="*/ 752979 w 1807924"/>
                <a:gd name="connsiteY1804" fmla="*/ 1764493 h 1986188"/>
                <a:gd name="connsiteX1805" fmla="*/ 750922 w 1807924"/>
                <a:gd name="connsiteY1805" fmla="*/ 1741930 h 1986188"/>
                <a:gd name="connsiteX1806" fmla="*/ 744269 w 1807924"/>
                <a:gd name="connsiteY1806" fmla="*/ 1726021 h 1986188"/>
                <a:gd name="connsiteX1807" fmla="*/ 751467 w 1807924"/>
                <a:gd name="connsiteY1807" fmla="*/ 1719851 h 1986188"/>
                <a:gd name="connsiteX1808" fmla="*/ 782256 w 1807924"/>
                <a:gd name="connsiteY1808" fmla="*/ 1694687 h 1986188"/>
                <a:gd name="connsiteX1809" fmla="*/ 779171 w 1807924"/>
                <a:gd name="connsiteY1809" fmla="*/ 1691118 h 1986188"/>
                <a:gd name="connsiteX1810" fmla="*/ 784313 w 1807924"/>
                <a:gd name="connsiteY1810" fmla="*/ 1690634 h 1986188"/>
                <a:gd name="connsiteX1811" fmla="*/ 787398 w 1807924"/>
                <a:gd name="connsiteY1811" fmla="*/ 1687549 h 1986188"/>
                <a:gd name="connsiteX1812" fmla="*/ 787398 w 1807924"/>
                <a:gd name="connsiteY1812" fmla="*/ 1688578 h 1986188"/>
                <a:gd name="connsiteX1813" fmla="*/ 787882 w 1807924"/>
                <a:gd name="connsiteY1813" fmla="*/ 1689122 h 1986188"/>
                <a:gd name="connsiteX1814" fmla="*/ 788366 w 1807924"/>
                <a:gd name="connsiteY1814" fmla="*/ 1688578 h 1986188"/>
                <a:gd name="connsiteX1815" fmla="*/ 788850 w 1807924"/>
                <a:gd name="connsiteY1815" fmla="*/ 1689122 h 1986188"/>
                <a:gd name="connsiteX1816" fmla="*/ 805787 w 1807924"/>
                <a:gd name="connsiteY1816" fmla="*/ 1675270 h 1986188"/>
                <a:gd name="connsiteX1817" fmla="*/ 833007 w 1807924"/>
                <a:gd name="connsiteY1817" fmla="*/ 1650106 h 1986188"/>
                <a:gd name="connsiteX1818" fmla="*/ 829922 w 1807924"/>
                <a:gd name="connsiteY1818" fmla="*/ 1641880 h 1986188"/>
                <a:gd name="connsiteX1819" fmla="*/ 836576 w 1807924"/>
                <a:gd name="connsiteY1819" fmla="*/ 1640367 h 1986188"/>
                <a:gd name="connsiteX1820" fmla="*/ 838633 w 1807924"/>
                <a:gd name="connsiteY1820" fmla="*/ 1644965 h 1986188"/>
                <a:gd name="connsiteX1821" fmla="*/ 842746 w 1807924"/>
                <a:gd name="connsiteY1821" fmla="*/ 1641396 h 1986188"/>
                <a:gd name="connsiteX1822" fmla="*/ 853514 w 1807924"/>
                <a:gd name="connsiteY1822" fmla="*/ 1631112 h 1986188"/>
                <a:gd name="connsiteX1823" fmla="*/ 873536 w 1807924"/>
                <a:gd name="connsiteY1823" fmla="*/ 1621857 h 1986188"/>
                <a:gd name="connsiteX1824" fmla="*/ 931001 w 1807924"/>
                <a:gd name="connsiteY1824" fmla="*/ 1594153 h 1986188"/>
                <a:gd name="connsiteX1825" fmla="*/ 905837 w 1807924"/>
                <a:gd name="connsiteY1825" fmla="*/ 1581329 h 1986188"/>
                <a:gd name="connsiteX1826" fmla="*/ 903297 w 1807924"/>
                <a:gd name="connsiteY1826" fmla="*/ 1478678 h 1986188"/>
                <a:gd name="connsiteX1827" fmla="*/ 903297 w 1807924"/>
                <a:gd name="connsiteY1827" fmla="*/ 1477649 h 1986188"/>
                <a:gd name="connsiteX1828" fmla="*/ 902268 w 1807924"/>
                <a:gd name="connsiteY1828" fmla="*/ 1445831 h 1986188"/>
                <a:gd name="connsiteX1829" fmla="*/ 902268 w 1807924"/>
                <a:gd name="connsiteY1829" fmla="*/ 1443775 h 1986188"/>
                <a:gd name="connsiteX1830" fmla="*/ 897127 w 1807924"/>
                <a:gd name="connsiteY1830" fmla="*/ 1437121 h 1986188"/>
                <a:gd name="connsiteX1831" fmla="*/ 907894 w 1807924"/>
                <a:gd name="connsiteY1831" fmla="*/ 1428894 h 1986188"/>
                <a:gd name="connsiteX1832" fmla="*/ 915576 w 1807924"/>
                <a:gd name="connsiteY1832" fmla="*/ 1419639 h 1986188"/>
                <a:gd name="connsiteX1833" fmla="*/ 922774 w 1807924"/>
                <a:gd name="connsiteY1833" fmla="*/ 1419095 h 1986188"/>
                <a:gd name="connsiteX1834" fmla="*/ 922230 w 1807924"/>
                <a:gd name="connsiteY1834" fmla="*/ 1420607 h 1986188"/>
                <a:gd name="connsiteX1835" fmla="*/ 924287 w 1807924"/>
                <a:gd name="connsiteY1835" fmla="*/ 1422180 h 1986188"/>
                <a:gd name="connsiteX1836" fmla="*/ 928884 w 1807924"/>
                <a:gd name="connsiteY1836" fmla="*/ 1419639 h 1986188"/>
                <a:gd name="connsiteX1837" fmla="*/ 929912 w 1807924"/>
                <a:gd name="connsiteY1837" fmla="*/ 1419639 h 1986188"/>
                <a:gd name="connsiteX1838" fmla="*/ 929912 w 1807924"/>
                <a:gd name="connsiteY1838" fmla="*/ 1420123 h 1986188"/>
                <a:gd name="connsiteX1839" fmla="*/ 932997 w 1807924"/>
                <a:gd name="connsiteY1839" fmla="*/ 1420607 h 1986188"/>
                <a:gd name="connsiteX1840" fmla="*/ 933542 w 1807924"/>
                <a:gd name="connsiteY1840" fmla="*/ 1421635 h 1986188"/>
                <a:gd name="connsiteX1841" fmla="*/ 934570 w 1807924"/>
                <a:gd name="connsiteY1841" fmla="*/ 1422664 h 1986188"/>
                <a:gd name="connsiteX1842" fmla="*/ 936627 w 1807924"/>
                <a:gd name="connsiteY1842" fmla="*/ 1422664 h 1986188"/>
                <a:gd name="connsiteX1843" fmla="*/ 937171 w 1807924"/>
                <a:gd name="connsiteY1843" fmla="*/ 1421152 h 1986188"/>
                <a:gd name="connsiteX1844" fmla="*/ 937171 w 1807924"/>
                <a:gd name="connsiteY1844" fmla="*/ 1420123 h 1986188"/>
                <a:gd name="connsiteX1845" fmla="*/ 938199 w 1807924"/>
                <a:gd name="connsiteY1845" fmla="*/ 1419639 h 1986188"/>
                <a:gd name="connsiteX1846" fmla="*/ 938199 w 1807924"/>
                <a:gd name="connsiteY1846" fmla="*/ 1416070 h 1986188"/>
                <a:gd name="connsiteX1847" fmla="*/ 938683 w 1807924"/>
                <a:gd name="connsiteY1847" fmla="*/ 1415526 h 1986188"/>
                <a:gd name="connsiteX1848" fmla="*/ 941768 w 1807924"/>
                <a:gd name="connsiteY1848" fmla="*/ 1416070 h 1986188"/>
                <a:gd name="connsiteX1849" fmla="*/ 946910 w 1807924"/>
                <a:gd name="connsiteY1849" fmla="*/ 1415526 h 1986188"/>
                <a:gd name="connsiteX1850" fmla="*/ 945882 w 1807924"/>
                <a:gd name="connsiteY1850" fmla="*/ 1409356 h 1986188"/>
                <a:gd name="connsiteX1851" fmla="*/ 951507 w 1807924"/>
                <a:gd name="connsiteY1851" fmla="*/ 1405787 h 1986188"/>
                <a:gd name="connsiteX1852" fmla="*/ 958161 w 1807924"/>
                <a:gd name="connsiteY1852" fmla="*/ 1426293 h 1986188"/>
                <a:gd name="connsiteX1853" fmla="*/ 967416 w 1807924"/>
                <a:gd name="connsiteY1853" fmla="*/ 1429378 h 1986188"/>
                <a:gd name="connsiteX1854" fmla="*/ 980240 w 1807924"/>
                <a:gd name="connsiteY1854" fmla="*/ 1433492 h 1986188"/>
                <a:gd name="connsiteX1855" fmla="*/ 1020768 w 1807924"/>
                <a:gd name="connsiteY1855" fmla="*/ 1416554 h 1986188"/>
                <a:gd name="connsiteX1856" fmla="*/ 1021796 w 1807924"/>
                <a:gd name="connsiteY1856" fmla="*/ 1390907 h 1986188"/>
                <a:gd name="connsiteX1857" fmla="*/ 1037705 w 1807924"/>
                <a:gd name="connsiteY1857" fmla="*/ 1370885 h 1986188"/>
                <a:gd name="connsiteX1858" fmla="*/ 1039218 w 1807924"/>
                <a:gd name="connsiteY1858" fmla="*/ 1364230 h 1986188"/>
                <a:gd name="connsiteX1859" fmla="*/ 1038734 w 1807924"/>
                <a:gd name="connsiteY1859" fmla="*/ 1359089 h 1986188"/>
                <a:gd name="connsiteX1860" fmla="*/ 1037705 w 1807924"/>
                <a:gd name="connsiteY1860" fmla="*/ 1359089 h 1986188"/>
                <a:gd name="connsiteX1861" fmla="*/ 1030023 w 1807924"/>
                <a:gd name="connsiteY1861" fmla="*/ 1346749 h 1986188"/>
                <a:gd name="connsiteX1862" fmla="*/ 1031535 w 1807924"/>
                <a:gd name="connsiteY1862" fmla="*/ 1345236 h 1986188"/>
                <a:gd name="connsiteX1863" fmla="*/ 1030023 w 1807924"/>
                <a:gd name="connsiteY1863" fmla="*/ 1343180 h 1986188"/>
                <a:gd name="connsiteX1864" fmla="*/ 1028511 w 1807924"/>
                <a:gd name="connsiteY1864" fmla="*/ 1344208 h 1986188"/>
                <a:gd name="connsiteX1865" fmla="*/ 1025426 w 1807924"/>
                <a:gd name="connsiteY1865" fmla="*/ 1339611 h 1986188"/>
                <a:gd name="connsiteX1866" fmla="*/ 1024942 w 1807924"/>
                <a:gd name="connsiteY1866" fmla="*/ 1341123 h 1986188"/>
                <a:gd name="connsiteX1867" fmla="*/ 1023914 w 1807924"/>
                <a:gd name="connsiteY1867" fmla="*/ 1340640 h 1986188"/>
                <a:gd name="connsiteX1868" fmla="*/ 1022401 w 1807924"/>
                <a:gd name="connsiteY1868" fmla="*/ 1336526 h 1986188"/>
                <a:gd name="connsiteX1869" fmla="*/ 1018288 w 1807924"/>
                <a:gd name="connsiteY1869" fmla="*/ 1331929 h 1986188"/>
                <a:gd name="connsiteX1870" fmla="*/ 1019800 w 1807924"/>
                <a:gd name="connsiteY1870" fmla="*/ 1322190 h 1986188"/>
                <a:gd name="connsiteX1871" fmla="*/ 1025426 w 1807924"/>
                <a:gd name="connsiteY1871" fmla="*/ 1310395 h 1986188"/>
                <a:gd name="connsiteX1872" fmla="*/ 1027483 w 1807924"/>
                <a:gd name="connsiteY1872" fmla="*/ 1308882 h 1986188"/>
                <a:gd name="connsiteX1873" fmla="*/ 1033108 w 1807924"/>
                <a:gd name="connsiteY1873" fmla="*/ 1305797 h 1986188"/>
                <a:gd name="connsiteX1874" fmla="*/ 1030568 w 1807924"/>
                <a:gd name="connsiteY1874" fmla="*/ 1303257 h 1986188"/>
                <a:gd name="connsiteX1875" fmla="*/ 1032080 w 1807924"/>
                <a:gd name="connsiteY1875" fmla="*/ 1301200 h 1986188"/>
                <a:gd name="connsiteX1876" fmla="*/ 1035165 w 1807924"/>
                <a:gd name="connsiteY1876" fmla="*/ 1303257 h 1986188"/>
                <a:gd name="connsiteX1877" fmla="*/ 1037222 w 1807924"/>
                <a:gd name="connsiteY1877" fmla="*/ 1303740 h 1986188"/>
                <a:gd name="connsiteX1878" fmla="*/ 1044420 w 1807924"/>
                <a:gd name="connsiteY1878" fmla="*/ 1300172 h 1986188"/>
                <a:gd name="connsiteX1879" fmla="*/ 1051074 w 1807924"/>
                <a:gd name="connsiteY1879" fmla="*/ 1292489 h 1986188"/>
                <a:gd name="connsiteX1880" fmla="*/ 1065410 w 1807924"/>
                <a:gd name="connsiteY1880" fmla="*/ 1261216 h 1986188"/>
                <a:gd name="connsiteX1881" fmla="*/ 1078778 w 1807924"/>
                <a:gd name="connsiteY1881" fmla="*/ 1246820 h 1986188"/>
                <a:gd name="connsiteX1882" fmla="*/ 1073636 w 1807924"/>
                <a:gd name="connsiteY1882" fmla="*/ 1243734 h 1986188"/>
                <a:gd name="connsiteX1883" fmla="*/ 1073636 w 1807924"/>
                <a:gd name="connsiteY1883" fmla="*/ 1243190 h 1986188"/>
                <a:gd name="connsiteX1884" fmla="*/ 1074665 w 1807924"/>
                <a:gd name="connsiteY1884" fmla="*/ 1242706 h 1986188"/>
                <a:gd name="connsiteX1885" fmla="*/ 1076721 w 1807924"/>
                <a:gd name="connsiteY1885" fmla="*/ 1239621 h 1986188"/>
                <a:gd name="connsiteX1886" fmla="*/ 1065410 w 1807924"/>
                <a:gd name="connsiteY1886" fmla="*/ 1230911 h 1986188"/>
                <a:gd name="connsiteX1887" fmla="*/ 1066922 w 1807924"/>
                <a:gd name="connsiteY1887" fmla="*/ 1228310 h 1986188"/>
                <a:gd name="connsiteX1888" fmla="*/ 1070491 w 1807924"/>
                <a:gd name="connsiteY1888" fmla="*/ 1226253 h 1986188"/>
                <a:gd name="connsiteX1889" fmla="*/ 1070491 w 1807924"/>
                <a:gd name="connsiteY1889" fmla="*/ 1225709 h 1986188"/>
                <a:gd name="connsiteX1890" fmla="*/ 1055127 w 1807924"/>
                <a:gd name="connsiteY1890" fmla="*/ 1219054 h 1986188"/>
                <a:gd name="connsiteX1891" fmla="*/ 1054098 w 1807924"/>
                <a:gd name="connsiteY1891" fmla="*/ 1218510 h 1986188"/>
                <a:gd name="connsiteX1892" fmla="*/ 1051558 w 1807924"/>
                <a:gd name="connsiteY1892" fmla="*/ 1215969 h 1986188"/>
                <a:gd name="connsiteX1893" fmla="*/ 1050045 w 1807924"/>
                <a:gd name="connsiteY1893" fmla="*/ 1215969 h 1986188"/>
                <a:gd name="connsiteX1894" fmla="*/ 1050045 w 1807924"/>
                <a:gd name="connsiteY1894" fmla="*/ 1214941 h 1986188"/>
                <a:gd name="connsiteX1895" fmla="*/ 1048533 w 1807924"/>
                <a:gd name="connsiteY1895" fmla="*/ 1214941 h 1986188"/>
                <a:gd name="connsiteX1896" fmla="*/ 1048049 w 1807924"/>
                <a:gd name="connsiteY1896" fmla="*/ 1214457 h 1986188"/>
                <a:gd name="connsiteX1897" fmla="*/ 1048049 w 1807924"/>
                <a:gd name="connsiteY1897" fmla="*/ 1213913 h 1986188"/>
                <a:gd name="connsiteX1898" fmla="*/ 1048533 w 1807924"/>
                <a:gd name="connsiteY1898" fmla="*/ 1213429 h 1986188"/>
                <a:gd name="connsiteX1899" fmla="*/ 1048533 w 1807924"/>
                <a:gd name="connsiteY1899" fmla="*/ 1212885 h 1986188"/>
                <a:gd name="connsiteX1900" fmla="*/ 1048049 w 1807924"/>
                <a:gd name="connsiteY1900" fmla="*/ 1212885 h 1986188"/>
                <a:gd name="connsiteX1901" fmla="*/ 1047565 w 1807924"/>
                <a:gd name="connsiteY1901" fmla="*/ 1213429 h 1986188"/>
                <a:gd name="connsiteX1902" fmla="*/ 1047021 w 1807924"/>
                <a:gd name="connsiteY1902" fmla="*/ 1213429 h 1986188"/>
                <a:gd name="connsiteX1903" fmla="*/ 1047021 w 1807924"/>
                <a:gd name="connsiteY1903" fmla="*/ 1212885 h 1986188"/>
                <a:gd name="connsiteX1904" fmla="*/ 1045992 w 1807924"/>
                <a:gd name="connsiteY1904" fmla="*/ 1212885 h 1986188"/>
                <a:gd name="connsiteX1905" fmla="*/ 1045992 w 1807924"/>
                <a:gd name="connsiteY1905" fmla="*/ 1212401 h 1986188"/>
                <a:gd name="connsiteX1906" fmla="*/ 1043452 w 1807924"/>
                <a:gd name="connsiteY1906" fmla="*/ 1212401 h 1986188"/>
                <a:gd name="connsiteX1907" fmla="*/ 1041395 w 1807924"/>
                <a:gd name="connsiteY1907" fmla="*/ 1213429 h 1986188"/>
                <a:gd name="connsiteX1908" fmla="*/ 1040367 w 1807924"/>
                <a:gd name="connsiteY1908" fmla="*/ 1212401 h 1986188"/>
                <a:gd name="connsiteX1909" fmla="*/ 1040367 w 1807924"/>
                <a:gd name="connsiteY1909" fmla="*/ 1207259 h 1986188"/>
                <a:gd name="connsiteX1910" fmla="*/ 1041395 w 1807924"/>
                <a:gd name="connsiteY1910" fmla="*/ 1207259 h 1986188"/>
                <a:gd name="connsiteX1911" fmla="*/ 1042424 w 1807924"/>
                <a:gd name="connsiteY1911" fmla="*/ 1204174 h 1986188"/>
                <a:gd name="connsiteX1912" fmla="*/ 1042908 w 1807924"/>
                <a:gd name="connsiteY1912" fmla="*/ 1204174 h 1986188"/>
                <a:gd name="connsiteX1913" fmla="*/ 1042424 w 1807924"/>
                <a:gd name="connsiteY1913" fmla="*/ 1199577 h 1986188"/>
                <a:gd name="connsiteX1914" fmla="*/ 1042424 w 1807924"/>
                <a:gd name="connsiteY1914" fmla="*/ 1189294 h 1986188"/>
                <a:gd name="connsiteX1915" fmla="*/ 1037282 w 1807924"/>
                <a:gd name="connsiteY1915" fmla="*/ 1169271 h 1986188"/>
                <a:gd name="connsiteX1916" fmla="*/ 1037282 w 1807924"/>
                <a:gd name="connsiteY1916" fmla="*/ 1168243 h 1986188"/>
                <a:gd name="connsiteX1917" fmla="*/ 1037766 w 1807924"/>
                <a:gd name="connsiteY1917" fmla="*/ 1167759 h 1986188"/>
                <a:gd name="connsiteX1918" fmla="*/ 1037766 w 1807924"/>
                <a:gd name="connsiteY1918" fmla="*/ 1167215 h 1986188"/>
                <a:gd name="connsiteX1919" fmla="*/ 1037282 w 1807924"/>
                <a:gd name="connsiteY1919" fmla="*/ 1167215 h 1986188"/>
                <a:gd name="connsiteX1920" fmla="*/ 1036798 w 1807924"/>
                <a:gd name="connsiteY1920" fmla="*/ 1166731 h 1986188"/>
                <a:gd name="connsiteX1921" fmla="*/ 1035770 w 1807924"/>
                <a:gd name="connsiteY1921" fmla="*/ 1166731 h 1986188"/>
                <a:gd name="connsiteX1922" fmla="*/ 1035770 w 1807924"/>
                <a:gd name="connsiteY1922" fmla="*/ 1165702 h 1986188"/>
                <a:gd name="connsiteX1923" fmla="*/ 1035286 w 1807924"/>
                <a:gd name="connsiteY1923" fmla="*/ 1165702 h 1986188"/>
                <a:gd name="connsiteX1924" fmla="*/ 1035286 w 1807924"/>
                <a:gd name="connsiteY1924" fmla="*/ 1165158 h 1986188"/>
                <a:gd name="connsiteX1925" fmla="*/ 1034802 w 1807924"/>
                <a:gd name="connsiteY1925" fmla="*/ 1164674 h 1986188"/>
                <a:gd name="connsiteX1926" fmla="*/ 1034802 w 1807924"/>
                <a:gd name="connsiteY1926" fmla="*/ 1164130 h 1986188"/>
                <a:gd name="connsiteX1927" fmla="*/ 1040427 w 1807924"/>
                <a:gd name="connsiteY1927" fmla="*/ 1158988 h 1986188"/>
                <a:gd name="connsiteX1928" fmla="*/ 1036314 w 1807924"/>
                <a:gd name="connsiteY1928" fmla="*/ 1156447 h 1986188"/>
                <a:gd name="connsiteX1929" fmla="*/ 1033229 w 1807924"/>
                <a:gd name="connsiteY1929" fmla="*/ 1160016 h 1986188"/>
                <a:gd name="connsiteX1930" fmla="*/ 1033229 w 1807924"/>
                <a:gd name="connsiteY1930" fmla="*/ 1164613 h 1986188"/>
                <a:gd name="connsiteX1931" fmla="*/ 1032201 w 1807924"/>
                <a:gd name="connsiteY1931" fmla="*/ 1164613 h 1986188"/>
                <a:gd name="connsiteX1932" fmla="*/ 1032201 w 1807924"/>
                <a:gd name="connsiteY1932" fmla="*/ 1164069 h 1986188"/>
                <a:gd name="connsiteX1933" fmla="*/ 1032685 w 1807924"/>
                <a:gd name="connsiteY1933" fmla="*/ 1163585 h 1986188"/>
                <a:gd name="connsiteX1934" fmla="*/ 1032201 w 1807924"/>
                <a:gd name="connsiteY1934" fmla="*/ 1163101 h 1986188"/>
                <a:gd name="connsiteX1935" fmla="*/ 1032685 w 1807924"/>
                <a:gd name="connsiteY1935" fmla="*/ 1161528 h 1986188"/>
                <a:gd name="connsiteX1936" fmla="*/ 1031656 w 1807924"/>
                <a:gd name="connsiteY1936" fmla="*/ 1161045 h 1986188"/>
                <a:gd name="connsiteX1937" fmla="*/ 1031173 w 1807924"/>
                <a:gd name="connsiteY1937" fmla="*/ 1160016 h 1986188"/>
                <a:gd name="connsiteX1938" fmla="*/ 1032201 w 1807924"/>
                <a:gd name="connsiteY1938" fmla="*/ 1158504 h 1986188"/>
                <a:gd name="connsiteX1939" fmla="*/ 1031717 w 1807924"/>
                <a:gd name="connsiteY1939" fmla="*/ 1157960 h 1986188"/>
                <a:gd name="connsiteX1940" fmla="*/ 1031717 w 1807924"/>
                <a:gd name="connsiteY1940" fmla="*/ 1155903 h 1986188"/>
                <a:gd name="connsiteX1941" fmla="*/ 1031233 w 1807924"/>
                <a:gd name="connsiteY1941" fmla="*/ 1155903 h 1986188"/>
                <a:gd name="connsiteX1942" fmla="*/ 1031233 w 1807924"/>
                <a:gd name="connsiteY1942" fmla="*/ 1154875 h 1986188"/>
                <a:gd name="connsiteX1943" fmla="*/ 1032261 w 1807924"/>
                <a:gd name="connsiteY1943" fmla="*/ 1153302 h 1986188"/>
                <a:gd name="connsiteX1944" fmla="*/ 1043029 w 1807924"/>
                <a:gd name="connsiteY1944" fmla="*/ 1155903 h 1986188"/>
                <a:gd name="connsiteX1945" fmla="*/ 1045569 w 1807924"/>
                <a:gd name="connsiteY1945" fmla="*/ 1153302 h 1986188"/>
                <a:gd name="connsiteX1946" fmla="*/ 1045569 w 1807924"/>
                <a:gd name="connsiteY1946" fmla="*/ 1152818 h 1986188"/>
                <a:gd name="connsiteX1947" fmla="*/ 1023006 w 1807924"/>
                <a:gd name="connsiteY1947" fmla="*/ 1113802 h 1986188"/>
                <a:gd name="connsiteX1948" fmla="*/ 1014780 w 1807924"/>
                <a:gd name="connsiteY1948" fmla="*/ 1104547 h 1986188"/>
                <a:gd name="connsiteX1949" fmla="*/ 1012239 w 1807924"/>
                <a:gd name="connsiteY1949" fmla="*/ 1105092 h 1986188"/>
                <a:gd name="connsiteX1950" fmla="*/ 1011211 w 1807924"/>
                <a:gd name="connsiteY1950" fmla="*/ 1105092 h 1986188"/>
                <a:gd name="connsiteX1951" fmla="*/ 1009698 w 1807924"/>
                <a:gd name="connsiteY1951" fmla="*/ 1103579 h 1986188"/>
                <a:gd name="connsiteX1952" fmla="*/ 1010182 w 1807924"/>
                <a:gd name="connsiteY1952" fmla="*/ 1102007 h 1986188"/>
                <a:gd name="connsiteX1953" fmla="*/ 1010727 w 1807924"/>
                <a:gd name="connsiteY1953" fmla="*/ 1102007 h 1986188"/>
                <a:gd name="connsiteX1954" fmla="*/ 1010727 w 1807924"/>
                <a:gd name="connsiteY1954" fmla="*/ 1103579 h 1986188"/>
                <a:gd name="connsiteX1955" fmla="*/ 1011211 w 1807924"/>
                <a:gd name="connsiteY1955" fmla="*/ 1104608 h 1986188"/>
                <a:gd name="connsiteX1956" fmla="*/ 1011211 w 1807924"/>
                <a:gd name="connsiteY1956" fmla="*/ 1104124 h 1986188"/>
                <a:gd name="connsiteX1957" fmla="*/ 1014296 w 1807924"/>
                <a:gd name="connsiteY1957" fmla="*/ 1104124 h 1986188"/>
                <a:gd name="connsiteX1958" fmla="*/ 1000928 w 1807924"/>
                <a:gd name="connsiteY1958" fmla="*/ 1089787 h 1986188"/>
                <a:gd name="connsiteX1959" fmla="*/ 1009154 w 1807924"/>
                <a:gd name="connsiteY1959" fmla="*/ 1076419 h 1986188"/>
                <a:gd name="connsiteX1960" fmla="*/ 1011211 w 1807924"/>
                <a:gd name="connsiteY1960" fmla="*/ 1076419 h 1986188"/>
                <a:gd name="connsiteX1961" fmla="*/ 1019437 w 1807924"/>
                <a:gd name="connsiteY1961" fmla="*/ 1078476 h 1986188"/>
                <a:gd name="connsiteX1962" fmla="*/ 1018953 w 1807924"/>
                <a:gd name="connsiteY1962" fmla="*/ 1078960 h 1986188"/>
                <a:gd name="connsiteX1963" fmla="*/ 1023551 w 1807924"/>
                <a:gd name="connsiteY1963" fmla="*/ 1082529 h 1986188"/>
                <a:gd name="connsiteX1964" fmla="*/ 1026636 w 1807924"/>
                <a:gd name="connsiteY1964" fmla="*/ 1082529 h 1986188"/>
                <a:gd name="connsiteX1965" fmla="*/ 1026636 w 1807924"/>
                <a:gd name="connsiteY1965" fmla="*/ 1081984 h 1986188"/>
                <a:gd name="connsiteX1966" fmla="*/ 1027120 w 1807924"/>
                <a:gd name="connsiteY1966" fmla="*/ 1080956 h 1986188"/>
                <a:gd name="connsiteX1967" fmla="*/ 1066136 w 1807924"/>
                <a:gd name="connsiteY1967" fmla="*/ 1090695 h 1986188"/>
                <a:gd name="connsiteX1968" fmla="*/ 1071761 w 1807924"/>
                <a:gd name="connsiteY1968" fmla="*/ 1078899 h 1986188"/>
                <a:gd name="connsiteX1969" fmla="*/ 1070733 w 1807924"/>
                <a:gd name="connsiteY1969" fmla="*/ 1078415 h 1986188"/>
                <a:gd name="connsiteX1970" fmla="*/ 1068192 w 1807924"/>
                <a:gd name="connsiteY1970" fmla="*/ 1070733 h 1986188"/>
                <a:gd name="connsiteX1971" fmla="*/ 1074846 w 1807924"/>
                <a:gd name="connsiteY1971" fmla="*/ 1068192 h 1986188"/>
                <a:gd name="connsiteX1972" fmla="*/ 1076903 w 1807924"/>
                <a:gd name="connsiteY1972" fmla="*/ 1068192 h 1986188"/>
                <a:gd name="connsiteX1973" fmla="*/ 1079443 w 1807924"/>
                <a:gd name="connsiteY1973" fmla="*/ 1063051 h 1986188"/>
                <a:gd name="connsiteX1974" fmla="*/ 1070188 w 1807924"/>
                <a:gd name="connsiteY1974" fmla="*/ 1040488 h 1986188"/>
                <a:gd name="connsiteX1975" fmla="*/ 1072245 w 1807924"/>
                <a:gd name="connsiteY1975" fmla="*/ 1036375 h 1986188"/>
                <a:gd name="connsiteX1976" fmla="*/ 1079927 w 1807924"/>
                <a:gd name="connsiteY1976" fmla="*/ 1018954 h 1986188"/>
                <a:gd name="connsiteX1977" fmla="*/ 1074786 w 1807924"/>
                <a:gd name="connsiteY1977" fmla="*/ 1017442 h 1986188"/>
                <a:gd name="connsiteX1978" fmla="*/ 1076298 w 1807924"/>
                <a:gd name="connsiteY1978" fmla="*/ 1016413 h 1986188"/>
                <a:gd name="connsiteX1979" fmla="*/ 1077326 w 1807924"/>
                <a:gd name="connsiteY1979" fmla="*/ 1015869 h 1986188"/>
                <a:gd name="connsiteX1980" fmla="*/ 1077810 w 1807924"/>
                <a:gd name="connsiteY1980" fmla="*/ 1015869 h 1986188"/>
                <a:gd name="connsiteX1981" fmla="*/ 1078355 w 1807924"/>
                <a:gd name="connsiteY1981" fmla="*/ 1016413 h 1986188"/>
                <a:gd name="connsiteX1982" fmla="*/ 1078355 w 1807924"/>
                <a:gd name="connsiteY1982" fmla="*/ 1016897 h 1986188"/>
                <a:gd name="connsiteX1983" fmla="*/ 1079383 w 1807924"/>
                <a:gd name="connsiteY1983" fmla="*/ 1016897 h 1986188"/>
                <a:gd name="connsiteX1984" fmla="*/ 1079383 w 1807924"/>
                <a:gd name="connsiteY1984" fmla="*/ 1016413 h 1986188"/>
                <a:gd name="connsiteX1985" fmla="*/ 1078355 w 1807924"/>
                <a:gd name="connsiteY1985" fmla="*/ 1010788 h 1986188"/>
                <a:gd name="connsiteX1986" fmla="*/ 1075754 w 1807924"/>
                <a:gd name="connsiteY1986" fmla="*/ 1010243 h 1986188"/>
                <a:gd name="connsiteX1987" fmla="*/ 1072185 w 1807924"/>
                <a:gd name="connsiteY1987" fmla="*/ 1007158 h 1986188"/>
                <a:gd name="connsiteX1988" fmla="*/ 1076298 w 1807924"/>
                <a:gd name="connsiteY1988" fmla="*/ 1004617 h 1986188"/>
                <a:gd name="connsiteX1989" fmla="*/ 1074241 w 1807924"/>
                <a:gd name="connsiteY1989" fmla="*/ 995363 h 1986188"/>
                <a:gd name="connsiteX1990" fmla="*/ 1060389 w 1807924"/>
                <a:gd name="connsiteY1990" fmla="*/ 977942 h 1986188"/>
                <a:gd name="connsiteX1991" fmla="*/ 1056820 w 1807924"/>
                <a:gd name="connsiteY1991" fmla="*/ 976913 h 1986188"/>
                <a:gd name="connsiteX1992" fmla="*/ 1055247 w 1807924"/>
                <a:gd name="connsiteY1992" fmla="*/ 971288 h 1986188"/>
                <a:gd name="connsiteX1993" fmla="*/ 1040367 w 1807924"/>
                <a:gd name="connsiteY1993" fmla="*/ 951266 h 1986188"/>
                <a:gd name="connsiteX1994" fmla="*/ 1058332 w 1807924"/>
                <a:gd name="connsiteY1994" fmla="*/ 910193 h 1986188"/>
                <a:gd name="connsiteX1995" fmla="*/ 1091663 w 1807924"/>
                <a:gd name="connsiteY1995" fmla="*/ 912733 h 1986188"/>
                <a:gd name="connsiteX1996" fmla="*/ 1124509 w 1807924"/>
                <a:gd name="connsiteY1996" fmla="*/ 907592 h 1986188"/>
                <a:gd name="connsiteX1997" fmla="*/ 1133763 w 1807924"/>
                <a:gd name="connsiteY1997" fmla="*/ 900938 h 1986188"/>
                <a:gd name="connsiteX1998" fmla="*/ 1133219 w 1807924"/>
                <a:gd name="connsiteY1998" fmla="*/ 899365 h 1986188"/>
                <a:gd name="connsiteX1999" fmla="*/ 1136304 w 1807924"/>
                <a:gd name="connsiteY1999" fmla="*/ 897853 h 1986188"/>
                <a:gd name="connsiteX2000" fmla="*/ 1136788 w 1807924"/>
                <a:gd name="connsiteY2000" fmla="*/ 899365 h 1986188"/>
                <a:gd name="connsiteX2001" fmla="*/ 1150156 w 1807924"/>
                <a:gd name="connsiteY2001" fmla="*/ 889626 h 1986188"/>
                <a:gd name="connsiteX2002" fmla="*/ 1181430 w 1807924"/>
                <a:gd name="connsiteY2002" fmla="*/ 898881 h 1986188"/>
                <a:gd name="connsiteX2003" fmla="*/ 1184998 w 1807924"/>
                <a:gd name="connsiteY2003" fmla="*/ 891683 h 1986188"/>
                <a:gd name="connsiteX2004" fmla="*/ 1186027 w 1807924"/>
                <a:gd name="connsiteY2004" fmla="*/ 892167 h 1986188"/>
                <a:gd name="connsiteX2005" fmla="*/ 1183486 w 1807924"/>
                <a:gd name="connsiteY2005" fmla="*/ 899849 h 1986188"/>
                <a:gd name="connsiteX2006" fmla="*/ 1196310 w 1807924"/>
                <a:gd name="connsiteY2006" fmla="*/ 903418 h 1986188"/>
                <a:gd name="connsiteX2007" fmla="*/ 1201452 w 1807924"/>
                <a:gd name="connsiteY2007" fmla="*/ 903902 h 1986188"/>
                <a:gd name="connsiteX2008" fmla="*/ 1201936 w 1807924"/>
                <a:gd name="connsiteY2008" fmla="*/ 904930 h 1986188"/>
                <a:gd name="connsiteX2009" fmla="*/ 1212703 w 1807924"/>
                <a:gd name="connsiteY2009" fmla="*/ 908015 h 1986188"/>
                <a:gd name="connsiteX2010" fmla="*/ 1223470 w 1807924"/>
                <a:gd name="connsiteY2010" fmla="*/ 856720 h 1986188"/>
                <a:gd name="connsiteX2011" fmla="*/ 1226071 w 1807924"/>
                <a:gd name="connsiteY2011" fmla="*/ 858232 h 1986188"/>
                <a:gd name="connsiteX2012" fmla="*/ 1226071 w 1807924"/>
                <a:gd name="connsiteY2012" fmla="*/ 857203 h 1986188"/>
                <a:gd name="connsiteX2013" fmla="*/ 1224015 w 1807924"/>
                <a:gd name="connsiteY2013" fmla="*/ 856175 h 1986188"/>
                <a:gd name="connsiteX2014" fmla="*/ 1225043 w 1807924"/>
                <a:gd name="connsiteY2014" fmla="*/ 850550 h 1986188"/>
                <a:gd name="connsiteX2015" fmla="*/ 1226555 w 1807924"/>
                <a:gd name="connsiteY2015" fmla="*/ 834157 h 1986188"/>
                <a:gd name="connsiteX2016" fmla="*/ 1227099 w 1807924"/>
                <a:gd name="connsiteY2016" fmla="*/ 833128 h 1986188"/>
                <a:gd name="connsiteX2017" fmla="*/ 1236354 w 1807924"/>
                <a:gd name="connsiteY2017" fmla="*/ 826958 h 1986188"/>
                <a:gd name="connsiteX2018" fmla="*/ 1238411 w 1807924"/>
                <a:gd name="connsiteY2018" fmla="*/ 824902 h 1986188"/>
                <a:gd name="connsiteX2019" fmla="*/ 1238411 w 1807924"/>
                <a:gd name="connsiteY2019" fmla="*/ 823329 h 1986188"/>
                <a:gd name="connsiteX2020" fmla="*/ 1238956 w 1807924"/>
                <a:gd name="connsiteY2020" fmla="*/ 823874 h 1986188"/>
                <a:gd name="connsiteX2021" fmla="*/ 1249723 w 1807924"/>
                <a:gd name="connsiteY2021" fmla="*/ 812078 h 1986188"/>
                <a:gd name="connsiteX2022" fmla="*/ 1284081 w 1807924"/>
                <a:gd name="connsiteY2022" fmla="*/ 803851 h 1986188"/>
                <a:gd name="connsiteX2023" fmla="*/ 1312330 w 1807924"/>
                <a:gd name="connsiteY2023" fmla="*/ 797197 h 1986188"/>
                <a:gd name="connsiteX2024" fmla="*/ 1312814 w 1807924"/>
                <a:gd name="connsiteY2024" fmla="*/ 799738 h 1986188"/>
                <a:gd name="connsiteX2025" fmla="*/ 1313298 w 1807924"/>
                <a:gd name="connsiteY2025" fmla="*/ 800282 h 1986188"/>
                <a:gd name="connsiteX2026" fmla="*/ 1314870 w 1807924"/>
                <a:gd name="connsiteY2026" fmla="*/ 799254 h 1986188"/>
                <a:gd name="connsiteX2027" fmla="*/ 1315354 w 1807924"/>
                <a:gd name="connsiteY2027" fmla="*/ 799738 h 1986188"/>
                <a:gd name="connsiteX2028" fmla="*/ 1317411 w 1807924"/>
                <a:gd name="connsiteY2028" fmla="*/ 798226 h 1986188"/>
                <a:gd name="connsiteX2029" fmla="*/ 1318439 w 1807924"/>
                <a:gd name="connsiteY2029" fmla="*/ 796653 h 1986188"/>
                <a:gd name="connsiteX2030" fmla="*/ 1317411 w 1807924"/>
                <a:gd name="connsiteY2030" fmla="*/ 796169 h 1986188"/>
                <a:gd name="connsiteX2031" fmla="*/ 1324609 w 1807924"/>
                <a:gd name="connsiteY2031" fmla="*/ 794657 h 1986188"/>
                <a:gd name="connsiteX2032" fmla="*/ 1334893 w 1807924"/>
                <a:gd name="connsiteY2032" fmla="*/ 792056 h 1986188"/>
                <a:gd name="connsiteX2033" fmla="*/ 1360056 w 1807924"/>
                <a:gd name="connsiteY2033" fmla="*/ 787459 h 1986188"/>
                <a:gd name="connsiteX2034" fmla="*/ 1360056 w 1807924"/>
                <a:gd name="connsiteY2034" fmla="*/ 785402 h 1986188"/>
                <a:gd name="connsiteX2035" fmla="*/ 1361569 w 1807924"/>
                <a:gd name="connsiteY2035" fmla="*/ 785402 h 1986188"/>
                <a:gd name="connsiteX2036" fmla="*/ 1363081 w 1807924"/>
                <a:gd name="connsiteY2036" fmla="*/ 786430 h 1986188"/>
                <a:gd name="connsiteX2037" fmla="*/ 1367194 w 1807924"/>
                <a:gd name="connsiteY2037" fmla="*/ 785886 h 1986188"/>
                <a:gd name="connsiteX2038" fmla="*/ 1370763 w 1807924"/>
                <a:gd name="connsiteY2038" fmla="*/ 779232 h 1986188"/>
                <a:gd name="connsiteX2039" fmla="*/ 1373304 w 1807924"/>
                <a:gd name="connsiteY2039" fmla="*/ 780260 h 1986188"/>
                <a:gd name="connsiteX2040" fmla="*/ 1372759 w 1807924"/>
                <a:gd name="connsiteY2040" fmla="*/ 782861 h 1986188"/>
                <a:gd name="connsiteX2041" fmla="*/ 1369674 w 1807924"/>
                <a:gd name="connsiteY2041" fmla="*/ 784374 h 1986188"/>
                <a:gd name="connsiteX2042" fmla="*/ 1369674 w 1807924"/>
                <a:gd name="connsiteY2042" fmla="*/ 785402 h 1986188"/>
                <a:gd name="connsiteX2043" fmla="*/ 1370703 w 1807924"/>
                <a:gd name="connsiteY2043" fmla="*/ 784858 h 1986188"/>
                <a:gd name="connsiteX2044" fmla="*/ 1371731 w 1807924"/>
                <a:gd name="connsiteY2044" fmla="*/ 788971 h 1986188"/>
                <a:gd name="connsiteX2045" fmla="*/ 1374816 w 1807924"/>
                <a:gd name="connsiteY2045" fmla="*/ 791027 h 1986188"/>
                <a:gd name="connsiteX2046" fmla="*/ 1377357 w 1807924"/>
                <a:gd name="connsiteY2046" fmla="*/ 791027 h 1986188"/>
                <a:gd name="connsiteX2047" fmla="*/ 1372759 w 1807924"/>
                <a:gd name="connsiteY2047" fmla="*/ 787943 h 1986188"/>
                <a:gd name="connsiteX2048" fmla="*/ 1371731 w 1807924"/>
                <a:gd name="connsiteY2048" fmla="*/ 784858 h 1986188"/>
                <a:gd name="connsiteX2049" fmla="*/ 1399980 w 1807924"/>
                <a:gd name="connsiteY2049" fmla="*/ 779232 h 1986188"/>
                <a:gd name="connsiteX2050" fmla="*/ 1401008 w 1807924"/>
                <a:gd name="connsiteY2050" fmla="*/ 776691 h 1986188"/>
                <a:gd name="connsiteX2051" fmla="*/ 1402037 w 1807924"/>
                <a:gd name="connsiteY2051" fmla="*/ 777720 h 1986188"/>
                <a:gd name="connsiteX2052" fmla="*/ 1404577 w 1807924"/>
                <a:gd name="connsiteY2052" fmla="*/ 777720 h 1986188"/>
                <a:gd name="connsiteX2053" fmla="*/ 1405605 w 1807924"/>
                <a:gd name="connsiteY2053" fmla="*/ 776208 h 1986188"/>
                <a:gd name="connsiteX2054" fmla="*/ 1405605 w 1807924"/>
                <a:gd name="connsiteY2054" fmla="*/ 774695 h 1986188"/>
                <a:gd name="connsiteX2055" fmla="*/ 1406089 w 1807924"/>
                <a:gd name="connsiteY2055" fmla="*/ 774151 h 1986188"/>
                <a:gd name="connsiteX2056" fmla="*/ 1406089 w 1807924"/>
                <a:gd name="connsiteY2056" fmla="*/ 773667 h 1986188"/>
                <a:gd name="connsiteX2057" fmla="*/ 1403549 w 1807924"/>
                <a:gd name="connsiteY2057" fmla="*/ 769069 h 1986188"/>
                <a:gd name="connsiteX2058" fmla="*/ 1405061 w 1807924"/>
                <a:gd name="connsiteY2058" fmla="*/ 763444 h 1986188"/>
                <a:gd name="connsiteX2059" fmla="*/ 1403549 w 1807924"/>
                <a:gd name="connsiteY2059" fmla="*/ 761387 h 1986188"/>
                <a:gd name="connsiteX2060" fmla="*/ 1404033 w 1807924"/>
                <a:gd name="connsiteY2060" fmla="*/ 757818 h 1986188"/>
                <a:gd name="connsiteX2061" fmla="*/ 1405605 w 1807924"/>
                <a:gd name="connsiteY2061" fmla="*/ 758302 h 1986188"/>
                <a:gd name="connsiteX2062" fmla="*/ 1406089 w 1807924"/>
                <a:gd name="connsiteY2062" fmla="*/ 756790 h 1986188"/>
                <a:gd name="connsiteX2063" fmla="*/ 1404577 w 1807924"/>
                <a:gd name="connsiteY2063" fmla="*/ 756306 h 1986188"/>
                <a:gd name="connsiteX2064" fmla="*/ 1405061 w 1807924"/>
                <a:gd name="connsiteY2064" fmla="*/ 752737 h 1986188"/>
                <a:gd name="connsiteX2065" fmla="*/ 1409174 w 1807924"/>
                <a:gd name="connsiteY2065" fmla="*/ 734288 h 1986188"/>
                <a:gd name="connsiteX2066" fmla="*/ 1416373 w 1807924"/>
                <a:gd name="connsiteY2066" fmla="*/ 721948 h 1986188"/>
                <a:gd name="connsiteX2067" fmla="*/ 1413832 w 1807924"/>
                <a:gd name="connsiteY2067" fmla="*/ 710636 h 1986188"/>
                <a:gd name="connsiteX2068" fmla="*/ 1454905 w 1807924"/>
                <a:gd name="connsiteY2068" fmla="*/ 690614 h 1986188"/>
                <a:gd name="connsiteX2069" fmla="*/ 1447706 w 1807924"/>
                <a:gd name="connsiteY2069" fmla="*/ 689586 h 1986188"/>
                <a:gd name="connsiteX2070" fmla="*/ 1447706 w 1807924"/>
                <a:gd name="connsiteY2070" fmla="*/ 688073 h 1986188"/>
                <a:gd name="connsiteX2071" fmla="*/ 1452304 w 1807924"/>
                <a:gd name="connsiteY2071" fmla="*/ 688073 h 1986188"/>
                <a:gd name="connsiteX2072" fmla="*/ 1451759 w 1807924"/>
                <a:gd name="connsiteY2072" fmla="*/ 684989 h 1986188"/>
                <a:gd name="connsiteX2073" fmla="*/ 1455328 w 1807924"/>
                <a:gd name="connsiteY2073" fmla="*/ 683960 h 1986188"/>
                <a:gd name="connsiteX2074" fmla="*/ 1456901 w 1807924"/>
                <a:gd name="connsiteY2074" fmla="*/ 689586 h 1986188"/>
                <a:gd name="connsiteX2075" fmla="*/ 1495917 w 1807924"/>
                <a:gd name="connsiteY2075" fmla="*/ 671136 h 1986188"/>
                <a:gd name="connsiteX2076" fmla="*/ 1520053 w 1807924"/>
                <a:gd name="connsiteY2076" fmla="*/ 676762 h 1986188"/>
                <a:gd name="connsiteX2077" fmla="*/ 1539046 w 1807924"/>
                <a:gd name="connsiteY2077" fmla="*/ 669564 h 1986188"/>
                <a:gd name="connsiteX2078" fmla="*/ 1540075 w 1807924"/>
                <a:gd name="connsiteY2078" fmla="*/ 668051 h 1986188"/>
                <a:gd name="connsiteX2079" fmla="*/ 1542615 w 1807924"/>
                <a:gd name="connsiteY2079" fmla="*/ 669564 h 1986188"/>
                <a:gd name="connsiteX2080" fmla="*/ 1546728 w 1807924"/>
                <a:gd name="connsiteY2080" fmla="*/ 668051 h 1986188"/>
                <a:gd name="connsiteX2081" fmla="*/ 1546728 w 1807924"/>
                <a:gd name="connsiteY2081" fmla="*/ 667567 h 1986188"/>
                <a:gd name="connsiteX2082" fmla="*/ 1545156 w 1807924"/>
                <a:gd name="connsiteY2082" fmla="*/ 668051 h 1986188"/>
                <a:gd name="connsiteX2083" fmla="*/ 1541587 w 1807924"/>
                <a:gd name="connsiteY2083" fmla="*/ 668051 h 1986188"/>
                <a:gd name="connsiteX2084" fmla="*/ 1540559 w 1807924"/>
                <a:gd name="connsiteY2084" fmla="*/ 667567 h 1986188"/>
                <a:gd name="connsiteX2085" fmla="*/ 1544127 w 1807924"/>
                <a:gd name="connsiteY2085" fmla="*/ 663999 h 1986188"/>
                <a:gd name="connsiteX2086" fmla="*/ 1547757 w 1807924"/>
                <a:gd name="connsiteY2086" fmla="*/ 659885 h 1986188"/>
                <a:gd name="connsiteX2087" fmla="*/ 1551326 w 1807924"/>
                <a:gd name="connsiteY2087" fmla="*/ 660914 h 1986188"/>
                <a:gd name="connsiteX2088" fmla="*/ 1552838 w 1807924"/>
                <a:gd name="connsiteY2088" fmla="*/ 660914 h 1986188"/>
                <a:gd name="connsiteX2089" fmla="*/ 1553866 w 1807924"/>
                <a:gd name="connsiteY2089" fmla="*/ 661398 h 1986188"/>
                <a:gd name="connsiteX2090" fmla="*/ 1554895 w 1807924"/>
                <a:gd name="connsiteY2090" fmla="*/ 661398 h 1986188"/>
                <a:gd name="connsiteX2091" fmla="*/ 1555379 w 1807924"/>
                <a:gd name="connsiteY2091" fmla="*/ 661942 h 1986188"/>
                <a:gd name="connsiteX2092" fmla="*/ 1555923 w 1807924"/>
                <a:gd name="connsiteY2092" fmla="*/ 660369 h 1986188"/>
                <a:gd name="connsiteX2093" fmla="*/ 1553866 w 1807924"/>
                <a:gd name="connsiteY2093" fmla="*/ 660369 h 1986188"/>
                <a:gd name="connsiteX2094" fmla="*/ 1552838 w 1807924"/>
                <a:gd name="connsiteY2094" fmla="*/ 659885 h 1986188"/>
                <a:gd name="connsiteX2095" fmla="*/ 1552838 w 1807924"/>
                <a:gd name="connsiteY2095" fmla="*/ 658857 h 1986188"/>
                <a:gd name="connsiteX2096" fmla="*/ 1552294 w 1807924"/>
                <a:gd name="connsiteY2096" fmla="*/ 658373 h 1986188"/>
                <a:gd name="connsiteX2097" fmla="*/ 1551810 w 1807924"/>
                <a:gd name="connsiteY2097" fmla="*/ 658857 h 1986188"/>
                <a:gd name="connsiteX2098" fmla="*/ 1548725 w 1807924"/>
                <a:gd name="connsiteY2098" fmla="*/ 658857 h 1986188"/>
                <a:gd name="connsiteX2099" fmla="*/ 1557435 w 1807924"/>
                <a:gd name="connsiteY2099" fmla="*/ 648574 h 1986188"/>
                <a:gd name="connsiteX2100" fmla="*/ 1557919 w 1807924"/>
                <a:gd name="connsiteY2100" fmla="*/ 650146 h 1986188"/>
                <a:gd name="connsiteX2101" fmla="*/ 1557919 w 1807924"/>
                <a:gd name="connsiteY2101" fmla="*/ 652203 h 1986188"/>
                <a:gd name="connsiteX2102" fmla="*/ 1558464 w 1807924"/>
                <a:gd name="connsiteY2102" fmla="*/ 652747 h 1986188"/>
                <a:gd name="connsiteX2103" fmla="*/ 1559492 w 1807924"/>
                <a:gd name="connsiteY2103" fmla="*/ 648634 h 1986188"/>
                <a:gd name="connsiteX2104" fmla="*/ 1560520 w 1807924"/>
                <a:gd name="connsiteY2104" fmla="*/ 647606 h 1986188"/>
                <a:gd name="connsiteX2105" fmla="*/ 1559492 w 1807924"/>
                <a:gd name="connsiteY2105" fmla="*/ 646577 h 1986188"/>
                <a:gd name="connsiteX2106" fmla="*/ 1565662 w 1807924"/>
                <a:gd name="connsiteY2106" fmla="*/ 638895 h 1986188"/>
                <a:gd name="connsiteX2107" fmla="*/ 1563605 w 1807924"/>
                <a:gd name="connsiteY2107" fmla="*/ 622502 h 1986188"/>
                <a:gd name="connsiteX2108" fmla="*/ 1592338 w 1807924"/>
                <a:gd name="connsiteY2108" fmla="*/ 619962 h 1986188"/>
                <a:gd name="connsiteX2109" fmla="*/ 1643149 w 1807924"/>
                <a:gd name="connsiteY2109" fmla="*/ 639440 h 1986188"/>
                <a:gd name="connsiteX2110" fmla="*/ 1642665 w 1807924"/>
                <a:gd name="connsiteY2110" fmla="*/ 638956 h 1986188"/>
                <a:gd name="connsiteX2111" fmla="*/ 1647263 w 1807924"/>
                <a:gd name="connsiteY2111" fmla="*/ 635871 h 1986188"/>
                <a:gd name="connsiteX2112" fmla="*/ 1647747 w 1807924"/>
                <a:gd name="connsiteY2112" fmla="*/ 635387 h 1986188"/>
                <a:gd name="connsiteX2113" fmla="*/ 1647747 w 1807924"/>
                <a:gd name="connsiteY2113" fmla="*/ 633875 h 1986188"/>
                <a:gd name="connsiteX2114" fmla="*/ 1649259 w 1807924"/>
                <a:gd name="connsiteY2114" fmla="*/ 633875 h 1986188"/>
                <a:gd name="connsiteX2115" fmla="*/ 1649259 w 1807924"/>
                <a:gd name="connsiteY2115" fmla="*/ 633330 h 1986188"/>
                <a:gd name="connsiteX2116" fmla="*/ 1648775 w 1807924"/>
                <a:gd name="connsiteY2116" fmla="*/ 632846 h 1986188"/>
                <a:gd name="connsiteX2117" fmla="*/ 1648291 w 1807924"/>
                <a:gd name="connsiteY2117" fmla="*/ 632846 h 1986188"/>
                <a:gd name="connsiteX2118" fmla="*/ 1647807 w 1807924"/>
                <a:gd name="connsiteY2118" fmla="*/ 632302 h 1986188"/>
                <a:gd name="connsiteX2119" fmla="*/ 1647807 w 1807924"/>
                <a:gd name="connsiteY2119" fmla="*/ 631273 h 1986188"/>
                <a:gd name="connsiteX2120" fmla="*/ 1653977 w 1807924"/>
                <a:gd name="connsiteY2120" fmla="*/ 627705 h 1986188"/>
                <a:gd name="connsiteX2121" fmla="*/ 1682226 w 1807924"/>
                <a:gd name="connsiteY2121" fmla="*/ 631818 h 1986188"/>
                <a:gd name="connsiteX2122" fmla="*/ 1693538 w 1807924"/>
                <a:gd name="connsiteY2122" fmla="*/ 631818 h 1986188"/>
                <a:gd name="connsiteX2123" fmla="*/ 1698679 w 1807924"/>
                <a:gd name="connsiteY2123" fmla="*/ 633330 h 1986188"/>
                <a:gd name="connsiteX2124" fmla="*/ 1701220 w 1807924"/>
                <a:gd name="connsiteY2124" fmla="*/ 632846 h 1986188"/>
                <a:gd name="connsiteX2125" fmla="*/ 1702732 w 1807924"/>
                <a:gd name="connsiteY2125" fmla="*/ 633330 h 1986188"/>
                <a:gd name="connsiteX2126" fmla="*/ 1706301 w 1807924"/>
                <a:gd name="connsiteY2126" fmla="*/ 631273 h 1986188"/>
                <a:gd name="connsiteX2127" fmla="*/ 1709931 w 1807924"/>
                <a:gd name="connsiteY2127" fmla="*/ 630789 h 1986188"/>
                <a:gd name="connsiteX2128" fmla="*/ 1720698 w 1807924"/>
                <a:gd name="connsiteY2128" fmla="*/ 611796 h 1986188"/>
                <a:gd name="connsiteX2129" fmla="*/ 1737635 w 1807924"/>
                <a:gd name="connsiteY2129" fmla="*/ 588688 h 1986188"/>
                <a:gd name="connsiteX2130" fmla="*/ 1728380 w 1807924"/>
                <a:gd name="connsiteY2130" fmla="*/ 578405 h 1986188"/>
                <a:gd name="connsiteX2131" fmla="*/ 1706846 w 1807924"/>
                <a:gd name="connsiteY2131" fmla="*/ 557899 h 1986188"/>
                <a:gd name="connsiteX2132" fmla="*/ 1697590 w 1807924"/>
                <a:gd name="connsiteY2132" fmla="*/ 540478 h 1986188"/>
                <a:gd name="connsiteX2133" fmla="*/ 1768908 w 1807924"/>
                <a:gd name="connsiteY2133" fmla="*/ 502006 h 1986188"/>
                <a:gd name="connsiteX2134" fmla="*/ 1774534 w 1807924"/>
                <a:gd name="connsiteY2134" fmla="*/ 498438 h 1986188"/>
                <a:gd name="connsiteX2135" fmla="*/ 1780704 w 1807924"/>
                <a:gd name="connsiteY2135" fmla="*/ 504063 h 1986188"/>
                <a:gd name="connsiteX2136" fmla="*/ 1807924 w 1807924"/>
                <a:gd name="connsiteY2136" fmla="*/ 514830 h 1986188"/>
                <a:gd name="connsiteX2137" fmla="*/ 1781732 w 1807924"/>
                <a:gd name="connsiteY2137" fmla="*/ 369110 h 198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Lst>
              <a:rect l="l" t="t" r="r" b="b"/>
              <a:pathLst>
                <a:path w="1807924" h="1986188">
                  <a:moveTo>
                    <a:pt x="1781248" y="369594"/>
                  </a:moveTo>
                  <a:lnTo>
                    <a:pt x="1778163" y="359311"/>
                  </a:lnTo>
                  <a:lnTo>
                    <a:pt x="1767880" y="329005"/>
                  </a:lnTo>
                  <a:lnTo>
                    <a:pt x="1767336" y="323380"/>
                  </a:lnTo>
                  <a:lnTo>
                    <a:pt x="1759653" y="316181"/>
                  </a:lnTo>
                  <a:lnTo>
                    <a:pt x="1756568" y="289505"/>
                  </a:lnTo>
                  <a:lnTo>
                    <a:pt x="1757596" y="288961"/>
                  </a:lnTo>
                  <a:lnTo>
                    <a:pt x="1757113" y="287932"/>
                  </a:lnTo>
                  <a:lnTo>
                    <a:pt x="1755056" y="286420"/>
                  </a:lnTo>
                  <a:lnTo>
                    <a:pt x="1751971" y="276137"/>
                  </a:lnTo>
                  <a:lnTo>
                    <a:pt x="1753483" y="274080"/>
                  </a:lnTo>
                  <a:lnTo>
                    <a:pt x="1750943" y="272507"/>
                  </a:lnTo>
                  <a:lnTo>
                    <a:pt x="1736062" y="220667"/>
                  </a:lnTo>
                  <a:cubicBezTo>
                    <a:pt x="1716947" y="190302"/>
                    <a:pt x="1695231" y="161750"/>
                    <a:pt x="1675512" y="131868"/>
                  </a:cubicBezTo>
                  <a:lnTo>
                    <a:pt x="1674483" y="132896"/>
                  </a:lnTo>
                  <a:lnTo>
                    <a:pt x="1673939" y="132896"/>
                  </a:lnTo>
                  <a:lnTo>
                    <a:pt x="1673455" y="132352"/>
                  </a:lnTo>
                  <a:lnTo>
                    <a:pt x="1672910" y="132352"/>
                  </a:lnTo>
                  <a:lnTo>
                    <a:pt x="1672427" y="131868"/>
                  </a:lnTo>
                  <a:lnTo>
                    <a:pt x="1672427" y="131324"/>
                  </a:lnTo>
                  <a:lnTo>
                    <a:pt x="1671943" y="131324"/>
                  </a:lnTo>
                  <a:lnTo>
                    <a:pt x="1671943" y="129812"/>
                  </a:lnTo>
                  <a:lnTo>
                    <a:pt x="1672427" y="129328"/>
                  </a:lnTo>
                  <a:lnTo>
                    <a:pt x="1673939" y="129328"/>
                  </a:lnTo>
                  <a:lnTo>
                    <a:pt x="1674483" y="128783"/>
                  </a:lnTo>
                  <a:lnTo>
                    <a:pt x="1674967" y="128783"/>
                  </a:lnTo>
                  <a:lnTo>
                    <a:pt x="1674967" y="127755"/>
                  </a:lnTo>
                  <a:lnTo>
                    <a:pt x="1674483" y="127755"/>
                  </a:lnTo>
                  <a:lnTo>
                    <a:pt x="1673939" y="127271"/>
                  </a:lnTo>
                  <a:lnTo>
                    <a:pt x="1673939" y="126727"/>
                  </a:lnTo>
                  <a:lnTo>
                    <a:pt x="1673455" y="126727"/>
                  </a:lnTo>
                  <a:lnTo>
                    <a:pt x="1673455" y="126243"/>
                  </a:lnTo>
                  <a:lnTo>
                    <a:pt x="1672427" y="126243"/>
                  </a:lnTo>
                  <a:lnTo>
                    <a:pt x="1672427" y="125214"/>
                  </a:lnTo>
                  <a:lnTo>
                    <a:pt x="1671398" y="124186"/>
                  </a:lnTo>
                  <a:lnTo>
                    <a:pt x="1662143" y="99022"/>
                  </a:lnTo>
                  <a:lnTo>
                    <a:pt x="1652405" y="69261"/>
                  </a:lnTo>
                  <a:lnTo>
                    <a:pt x="1635467" y="26676"/>
                  </a:lnTo>
                  <a:lnTo>
                    <a:pt x="1553866" y="29761"/>
                  </a:lnTo>
                  <a:lnTo>
                    <a:pt x="1554411" y="39016"/>
                  </a:lnTo>
                  <a:lnTo>
                    <a:pt x="1554411" y="45670"/>
                  </a:lnTo>
                  <a:lnTo>
                    <a:pt x="1470269" y="19478"/>
                  </a:lnTo>
                  <a:lnTo>
                    <a:pt x="1461559" y="16937"/>
                  </a:lnTo>
                  <a:lnTo>
                    <a:pt x="1426656" y="6170"/>
                  </a:lnTo>
                  <a:lnTo>
                    <a:pt x="1407178" y="0"/>
                  </a:lnTo>
                  <a:lnTo>
                    <a:pt x="1404093" y="18994"/>
                  </a:lnTo>
                  <a:lnTo>
                    <a:pt x="1400524" y="45186"/>
                  </a:lnTo>
                  <a:lnTo>
                    <a:pt x="1399980" y="47243"/>
                  </a:lnTo>
                  <a:lnTo>
                    <a:pt x="1387640" y="47243"/>
                  </a:lnTo>
                  <a:lnTo>
                    <a:pt x="1383527" y="50328"/>
                  </a:lnTo>
                  <a:lnTo>
                    <a:pt x="1382014" y="49299"/>
                  </a:lnTo>
                  <a:lnTo>
                    <a:pt x="1380986" y="48271"/>
                  </a:lnTo>
                  <a:lnTo>
                    <a:pt x="1380502" y="48815"/>
                  </a:lnTo>
                  <a:lnTo>
                    <a:pt x="1383587" y="56014"/>
                  </a:lnTo>
                  <a:lnTo>
                    <a:pt x="1381047" y="56498"/>
                  </a:lnTo>
                  <a:lnTo>
                    <a:pt x="1380018" y="55469"/>
                  </a:lnTo>
                  <a:lnTo>
                    <a:pt x="1379534" y="56982"/>
                  </a:lnTo>
                  <a:lnTo>
                    <a:pt x="1377478" y="67749"/>
                  </a:lnTo>
                  <a:lnTo>
                    <a:pt x="1375421" y="67749"/>
                  </a:lnTo>
                  <a:lnTo>
                    <a:pt x="1375421" y="68777"/>
                  </a:lnTo>
                  <a:lnTo>
                    <a:pt x="1373909" y="68777"/>
                  </a:lnTo>
                  <a:lnTo>
                    <a:pt x="1373909" y="67749"/>
                  </a:lnTo>
                  <a:lnTo>
                    <a:pt x="1371852" y="67204"/>
                  </a:lnTo>
                  <a:lnTo>
                    <a:pt x="1370824" y="67749"/>
                  </a:lnTo>
                  <a:lnTo>
                    <a:pt x="1370824" y="87771"/>
                  </a:lnTo>
                  <a:lnTo>
                    <a:pt x="1372336" y="89828"/>
                  </a:lnTo>
                  <a:lnTo>
                    <a:pt x="1372336" y="93397"/>
                  </a:lnTo>
                  <a:lnTo>
                    <a:pt x="1370824" y="95453"/>
                  </a:lnTo>
                  <a:lnTo>
                    <a:pt x="1370824" y="100595"/>
                  </a:lnTo>
                  <a:lnTo>
                    <a:pt x="1368767" y="100111"/>
                  </a:lnTo>
                  <a:lnTo>
                    <a:pt x="1370824" y="106765"/>
                  </a:lnTo>
                  <a:lnTo>
                    <a:pt x="1382135" y="139067"/>
                  </a:lnTo>
                  <a:lnTo>
                    <a:pt x="1384192" y="142151"/>
                  </a:lnTo>
                  <a:lnTo>
                    <a:pt x="1386733" y="142635"/>
                  </a:lnTo>
                  <a:lnTo>
                    <a:pt x="1386733" y="143119"/>
                  </a:lnTo>
                  <a:lnTo>
                    <a:pt x="1387216" y="143664"/>
                  </a:lnTo>
                  <a:lnTo>
                    <a:pt x="1387216" y="144148"/>
                  </a:lnTo>
                  <a:lnTo>
                    <a:pt x="1392842" y="142635"/>
                  </a:lnTo>
                  <a:lnTo>
                    <a:pt x="1395927" y="142151"/>
                  </a:lnTo>
                  <a:lnTo>
                    <a:pt x="1396955" y="143180"/>
                  </a:lnTo>
                  <a:lnTo>
                    <a:pt x="1397439" y="147777"/>
                  </a:lnTo>
                  <a:lnTo>
                    <a:pt x="1397439" y="151890"/>
                  </a:lnTo>
                  <a:lnTo>
                    <a:pt x="1402581" y="154975"/>
                  </a:lnTo>
                  <a:lnTo>
                    <a:pt x="1406150" y="148805"/>
                  </a:lnTo>
                  <a:lnTo>
                    <a:pt x="1407662" y="145236"/>
                  </a:lnTo>
                  <a:lnTo>
                    <a:pt x="1408690" y="145236"/>
                  </a:lnTo>
                  <a:lnTo>
                    <a:pt x="1409174" y="144753"/>
                  </a:lnTo>
                  <a:lnTo>
                    <a:pt x="1409658" y="145236"/>
                  </a:lnTo>
                  <a:lnTo>
                    <a:pt x="1413227" y="147293"/>
                  </a:lnTo>
                  <a:lnTo>
                    <a:pt x="1414739" y="145236"/>
                  </a:lnTo>
                  <a:lnTo>
                    <a:pt x="1425023" y="149834"/>
                  </a:lnTo>
                  <a:lnTo>
                    <a:pt x="1422966" y="154975"/>
                  </a:lnTo>
                  <a:lnTo>
                    <a:pt x="1422966" y="155459"/>
                  </a:lnTo>
                  <a:lnTo>
                    <a:pt x="1423994" y="155459"/>
                  </a:lnTo>
                  <a:lnTo>
                    <a:pt x="1424478" y="155943"/>
                  </a:lnTo>
                  <a:lnTo>
                    <a:pt x="1425507" y="156488"/>
                  </a:lnTo>
                  <a:lnTo>
                    <a:pt x="1425991" y="156972"/>
                  </a:lnTo>
                  <a:lnTo>
                    <a:pt x="1425991" y="158000"/>
                  </a:lnTo>
                  <a:lnTo>
                    <a:pt x="1426475" y="158000"/>
                  </a:lnTo>
                  <a:lnTo>
                    <a:pt x="1426475" y="159028"/>
                  </a:lnTo>
                  <a:lnTo>
                    <a:pt x="1427503" y="159028"/>
                  </a:lnTo>
                  <a:lnTo>
                    <a:pt x="1427503" y="160057"/>
                  </a:lnTo>
                  <a:lnTo>
                    <a:pt x="1427987" y="160540"/>
                  </a:lnTo>
                  <a:lnTo>
                    <a:pt x="1428471" y="160540"/>
                  </a:lnTo>
                  <a:lnTo>
                    <a:pt x="1428471" y="161085"/>
                  </a:lnTo>
                  <a:lnTo>
                    <a:pt x="1427987" y="161085"/>
                  </a:lnTo>
                  <a:lnTo>
                    <a:pt x="1427503" y="161569"/>
                  </a:lnTo>
                  <a:lnTo>
                    <a:pt x="1427503" y="163141"/>
                  </a:lnTo>
                  <a:lnTo>
                    <a:pt x="1427987" y="163141"/>
                  </a:lnTo>
                  <a:lnTo>
                    <a:pt x="1427503" y="163625"/>
                  </a:lnTo>
                  <a:lnTo>
                    <a:pt x="1427503" y="164170"/>
                  </a:lnTo>
                  <a:lnTo>
                    <a:pt x="1428531" y="164170"/>
                  </a:lnTo>
                  <a:lnTo>
                    <a:pt x="1429015" y="164654"/>
                  </a:lnTo>
                  <a:lnTo>
                    <a:pt x="1429015" y="165138"/>
                  </a:lnTo>
                  <a:lnTo>
                    <a:pt x="1427987" y="166166"/>
                  </a:lnTo>
                  <a:lnTo>
                    <a:pt x="1427503" y="167194"/>
                  </a:lnTo>
                  <a:lnTo>
                    <a:pt x="1427503" y="167739"/>
                  </a:lnTo>
                  <a:lnTo>
                    <a:pt x="1427019" y="167739"/>
                  </a:lnTo>
                  <a:lnTo>
                    <a:pt x="1427019" y="168767"/>
                  </a:lnTo>
                  <a:lnTo>
                    <a:pt x="1424962" y="168767"/>
                  </a:lnTo>
                  <a:lnTo>
                    <a:pt x="1424478" y="169312"/>
                  </a:lnTo>
                  <a:lnTo>
                    <a:pt x="1422966" y="169312"/>
                  </a:lnTo>
                  <a:lnTo>
                    <a:pt x="1422966" y="170824"/>
                  </a:lnTo>
                  <a:lnTo>
                    <a:pt x="1421938" y="171852"/>
                  </a:lnTo>
                  <a:lnTo>
                    <a:pt x="1421938" y="172880"/>
                  </a:lnTo>
                  <a:lnTo>
                    <a:pt x="1422966" y="172880"/>
                  </a:lnTo>
                  <a:lnTo>
                    <a:pt x="1422966" y="172336"/>
                  </a:lnTo>
                  <a:lnTo>
                    <a:pt x="1423450" y="172336"/>
                  </a:lnTo>
                  <a:lnTo>
                    <a:pt x="1424478" y="172880"/>
                  </a:lnTo>
                  <a:lnTo>
                    <a:pt x="1424478" y="173364"/>
                  </a:lnTo>
                  <a:lnTo>
                    <a:pt x="1425991" y="174937"/>
                  </a:lnTo>
                  <a:lnTo>
                    <a:pt x="1421877" y="181107"/>
                  </a:lnTo>
                  <a:lnTo>
                    <a:pt x="1431616" y="194475"/>
                  </a:lnTo>
                  <a:lnTo>
                    <a:pt x="1417764" y="210868"/>
                  </a:lnTo>
                  <a:lnTo>
                    <a:pt x="1418248" y="226777"/>
                  </a:lnTo>
                  <a:lnTo>
                    <a:pt x="1411049" y="232403"/>
                  </a:lnTo>
                  <a:lnTo>
                    <a:pt x="1388971" y="232403"/>
                  </a:lnTo>
                  <a:lnTo>
                    <a:pt x="1395625" y="257022"/>
                  </a:lnTo>
                  <a:lnTo>
                    <a:pt x="1400222" y="260107"/>
                  </a:lnTo>
                  <a:lnTo>
                    <a:pt x="1395625" y="269846"/>
                  </a:lnTo>
                  <a:lnTo>
                    <a:pt x="1414618" y="274988"/>
                  </a:lnTo>
                  <a:lnTo>
                    <a:pt x="1415102" y="275532"/>
                  </a:lnTo>
                  <a:lnTo>
                    <a:pt x="1414074" y="277044"/>
                  </a:lnTo>
                  <a:lnTo>
                    <a:pt x="1416131" y="280613"/>
                  </a:lnTo>
                  <a:lnTo>
                    <a:pt x="1417643" y="279585"/>
                  </a:lnTo>
                  <a:lnTo>
                    <a:pt x="1418127" y="280069"/>
                  </a:lnTo>
                  <a:lnTo>
                    <a:pt x="1418127" y="280553"/>
                  </a:lnTo>
                  <a:lnTo>
                    <a:pt x="1420184" y="281097"/>
                  </a:lnTo>
                  <a:lnTo>
                    <a:pt x="1421696" y="283154"/>
                  </a:lnTo>
                  <a:lnTo>
                    <a:pt x="1419155" y="285210"/>
                  </a:lnTo>
                  <a:lnTo>
                    <a:pt x="1420667" y="286783"/>
                  </a:lnTo>
                  <a:lnTo>
                    <a:pt x="1423752" y="285210"/>
                  </a:lnTo>
                  <a:lnTo>
                    <a:pt x="1427321" y="281097"/>
                  </a:lnTo>
                  <a:lnTo>
                    <a:pt x="1432463" y="286239"/>
                  </a:lnTo>
                  <a:lnTo>
                    <a:pt x="1425265" y="290352"/>
                  </a:lnTo>
                  <a:lnTo>
                    <a:pt x="1424236" y="290352"/>
                  </a:lnTo>
                  <a:lnTo>
                    <a:pt x="1424236" y="290836"/>
                  </a:lnTo>
                  <a:lnTo>
                    <a:pt x="1424720" y="290836"/>
                  </a:lnTo>
                  <a:lnTo>
                    <a:pt x="1424720" y="291864"/>
                  </a:lnTo>
                  <a:lnTo>
                    <a:pt x="1424236" y="291864"/>
                  </a:lnTo>
                  <a:lnTo>
                    <a:pt x="1424236" y="294405"/>
                  </a:lnTo>
                  <a:lnTo>
                    <a:pt x="1425265" y="294405"/>
                  </a:lnTo>
                  <a:lnTo>
                    <a:pt x="1425265" y="294949"/>
                  </a:lnTo>
                  <a:lnTo>
                    <a:pt x="1425748" y="295433"/>
                  </a:lnTo>
                  <a:lnTo>
                    <a:pt x="1425265" y="295433"/>
                  </a:lnTo>
                  <a:lnTo>
                    <a:pt x="1425265" y="295978"/>
                  </a:lnTo>
                  <a:lnTo>
                    <a:pt x="1425748" y="295978"/>
                  </a:lnTo>
                  <a:lnTo>
                    <a:pt x="1425265" y="296461"/>
                  </a:lnTo>
                  <a:lnTo>
                    <a:pt x="1425265" y="297974"/>
                  </a:lnTo>
                  <a:lnTo>
                    <a:pt x="1426293" y="297974"/>
                  </a:lnTo>
                  <a:lnTo>
                    <a:pt x="1426293" y="298518"/>
                  </a:lnTo>
                  <a:lnTo>
                    <a:pt x="1427321" y="298518"/>
                  </a:lnTo>
                  <a:lnTo>
                    <a:pt x="1427321" y="299002"/>
                  </a:lnTo>
                  <a:lnTo>
                    <a:pt x="1428834" y="299002"/>
                  </a:lnTo>
                  <a:lnTo>
                    <a:pt x="1428834" y="313338"/>
                  </a:lnTo>
                  <a:lnTo>
                    <a:pt x="1416010" y="313338"/>
                  </a:lnTo>
                  <a:lnTo>
                    <a:pt x="1408328" y="315395"/>
                  </a:lnTo>
                  <a:lnTo>
                    <a:pt x="1404214" y="323621"/>
                  </a:lnTo>
                  <a:lnTo>
                    <a:pt x="1401129" y="323621"/>
                  </a:lnTo>
                  <a:lnTo>
                    <a:pt x="1400101" y="323138"/>
                  </a:lnTo>
                  <a:lnTo>
                    <a:pt x="1400101" y="323621"/>
                  </a:lnTo>
                  <a:lnTo>
                    <a:pt x="1389334" y="324166"/>
                  </a:lnTo>
                  <a:lnTo>
                    <a:pt x="1389334" y="315939"/>
                  </a:lnTo>
                  <a:lnTo>
                    <a:pt x="1374998" y="310314"/>
                  </a:lnTo>
                  <a:lnTo>
                    <a:pt x="1374998" y="313883"/>
                  </a:lnTo>
                  <a:lnTo>
                    <a:pt x="1359089" y="313883"/>
                  </a:lnTo>
                  <a:lnTo>
                    <a:pt x="1359089" y="323138"/>
                  </a:lnTo>
                  <a:lnTo>
                    <a:pt x="1340095" y="325678"/>
                  </a:lnTo>
                  <a:lnTo>
                    <a:pt x="1340095" y="317996"/>
                  </a:lnTo>
                  <a:lnTo>
                    <a:pt x="1341123" y="315939"/>
                  </a:lnTo>
                  <a:lnTo>
                    <a:pt x="1343180" y="314911"/>
                  </a:lnTo>
                  <a:lnTo>
                    <a:pt x="1343664" y="314366"/>
                  </a:lnTo>
                  <a:lnTo>
                    <a:pt x="1344692" y="314366"/>
                  </a:lnTo>
                  <a:lnTo>
                    <a:pt x="1346204" y="311826"/>
                  </a:lnTo>
                  <a:lnTo>
                    <a:pt x="1343119" y="310798"/>
                  </a:lnTo>
                  <a:lnTo>
                    <a:pt x="1340579" y="313338"/>
                  </a:lnTo>
                  <a:lnTo>
                    <a:pt x="1339066" y="313338"/>
                  </a:lnTo>
                  <a:lnTo>
                    <a:pt x="1336526" y="314911"/>
                  </a:lnTo>
                  <a:lnTo>
                    <a:pt x="1333985" y="314366"/>
                  </a:lnTo>
                  <a:lnTo>
                    <a:pt x="1331445" y="315395"/>
                  </a:lnTo>
                  <a:lnTo>
                    <a:pt x="1329932" y="315939"/>
                  </a:lnTo>
                  <a:lnTo>
                    <a:pt x="1329449" y="316423"/>
                  </a:lnTo>
                  <a:lnTo>
                    <a:pt x="1329449" y="317996"/>
                  </a:lnTo>
                  <a:lnTo>
                    <a:pt x="1331989" y="317996"/>
                  </a:lnTo>
                  <a:lnTo>
                    <a:pt x="1334530" y="319508"/>
                  </a:lnTo>
                  <a:lnTo>
                    <a:pt x="1334530" y="329791"/>
                  </a:lnTo>
                  <a:lnTo>
                    <a:pt x="1337070" y="329791"/>
                  </a:lnTo>
                  <a:lnTo>
                    <a:pt x="1337070" y="331304"/>
                  </a:lnTo>
                  <a:lnTo>
                    <a:pt x="1335558" y="331304"/>
                  </a:lnTo>
                  <a:lnTo>
                    <a:pt x="1335558" y="337474"/>
                  </a:lnTo>
                  <a:lnTo>
                    <a:pt x="1334046" y="335961"/>
                  </a:lnTo>
                  <a:lnTo>
                    <a:pt x="1330477" y="335961"/>
                  </a:lnTo>
                  <a:lnTo>
                    <a:pt x="1329449" y="338018"/>
                  </a:lnTo>
                  <a:lnTo>
                    <a:pt x="1329932" y="339046"/>
                  </a:lnTo>
                  <a:lnTo>
                    <a:pt x="1330477" y="343160"/>
                  </a:lnTo>
                  <a:lnTo>
                    <a:pt x="1331505" y="342676"/>
                  </a:lnTo>
                  <a:lnTo>
                    <a:pt x="1346870" y="351386"/>
                  </a:lnTo>
                  <a:lnTo>
                    <a:pt x="1354068" y="369352"/>
                  </a:lnTo>
                  <a:lnTo>
                    <a:pt x="1367436" y="387801"/>
                  </a:lnTo>
                  <a:lnTo>
                    <a:pt x="1368464" y="396028"/>
                  </a:lnTo>
                  <a:lnTo>
                    <a:pt x="1369493" y="416050"/>
                  </a:lnTo>
                  <a:lnTo>
                    <a:pt x="1364896" y="416534"/>
                  </a:lnTo>
                  <a:lnTo>
                    <a:pt x="1357697" y="416534"/>
                  </a:lnTo>
                  <a:lnTo>
                    <a:pt x="1293578" y="447323"/>
                  </a:lnTo>
                  <a:lnTo>
                    <a:pt x="1277185" y="443210"/>
                  </a:lnTo>
                  <a:lnTo>
                    <a:pt x="1276701" y="442182"/>
                  </a:lnTo>
                  <a:lnTo>
                    <a:pt x="1274645" y="441698"/>
                  </a:lnTo>
                  <a:lnTo>
                    <a:pt x="1274161" y="440670"/>
                  </a:lnTo>
                  <a:lnTo>
                    <a:pt x="1272104" y="438613"/>
                  </a:lnTo>
                  <a:lnTo>
                    <a:pt x="1221292" y="435044"/>
                  </a:lnTo>
                  <a:lnTo>
                    <a:pt x="1221292" y="434016"/>
                  </a:lnTo>
                  <a:lnTo>
                    <a:pt x="1220264" y="434016"/>
                  </a:lnTo>
                  <a:lnTo>
                    <a:pt x="1219780" y="435044"/>
                  </a:lnTo>
                  <a:lnTo>
                    <a:pt x="1209497" y="434500"/>
                  </a:lnTo>
                  <a:lnTo>
                    <a:pt x="1209497" y="432443"/>
                  </a:lnTo>
                  <a:lnTo>
                    <a:pt x="1207985" y="432443"/>
                  </a:lnTo>
                  <a:lnTo>
                    <a:pt x="1206956" y="434500"/>
                  </a:lnTo>
                  <a:lnTo>
                    <a:pt x="1169997" y="431959"/>
                  </a:lnTo>
                  <a:lnTo>
                    <a:pt x="1171509" y="426333"/>
                  </a:lnTo>
                  <a:lnTo>
                    <a:pt x="1171509" y="425305"/>
                  </a:lnTo>
                  <a:lnTo>
                    <a:pt x="1176106" y="426333"/>
                  </a:lnTo>
                  <a:lnTo>
                    <a:pt x="1176106" y="424821"/>
                  </a:lnTo>
                  <a:lnTo>
                    <a:pt x="1171509" y="422765"/>
                  </a:lnTo>
                  <a:lnTo>
                    <a:pt x="1158141" y="396572"/>
                  </a:lnTo>
                  <a:lnTo>
                    <a:pt x="1151487" y="384232"/>
                  </a:lnTo>
                  <a:lnTo>
                    <a:pt x="1140720" y="346245"/>
                  </a:lnTo>
                  <a:lnTo>
                    <a:pt x="1140236" y="346245"/>
                  </a:lnTo>
                  <a:lnTo>
                    <a:pt x="1139692" y="346729"/>
                  </a:lnTo>
                  <a:lnTo>
                    <a:pt x="1139692" y="346245"/>
                  </a:lnTo>
                  <a:lnTo>
                    <a:pt x="1139208" y="346245"/>
                  </a:lnTo>
                  <a:lnTo>
                    <a:pt x="1139208" y="346729"/>
                  </a:lnTo>
                  <a:lnTo>
                    <a:pt x="1138724" y="346729"/>
                  </a:lnTo>
                  <a:lnTo>
                    <a:pt x="1138724" y="347273"/>
                  </a:lnTo>
                  <a:lnTo>
                    <a:pt x="1136667" y="347273"/>
                  </a:lnTo>
                  <a:lnTo>
                    <a:pt x="1136667" y="347757"/>
                  </a:lnTo>
                  <a:lnTo>
                    <a:pt x="1136123" y="347757"/>
                  </a:lnTo>
                  <a:lnTo>
                    <a:pt x="1135639" y="348241"/>
                  </a:lnTo>
                  <a:lnTo>
                    <a:pt x="1135639" y="347757"/>
                  </a:lnTo>
                  <a:lnTo>
                    <a:pt x="1135155" y="348241"/>
                  </a:lnTo>
                  <a:lnTo>
                    <a:pt x="1133098" y="348241"/>
                  </a:lnTo>
                  <a:lnTo>
                    <a:pt x="1133098" y="348785"/>
                  </a:lnTo>
                  <a:lnTo>
                    <a:pt x="1132554" y="348785"/>
                  </a:lnTo>
                  <a:lnTo>
                    <a:pt x="1132554" y="349269"/>
                  </a:lnTo>
                  <a:lnTo>
                    <a:pt x="1132070" y="348785"/>
                  </a:lnTo>
                  <a:lnTo>
                    <a:pt x="1131586" y="348785"/>
                  </a:lnTo>
                  <a:cubicBezTo>
                    <a:pt x="1131465" y="350842"/>
                    <a:pt x="1132070" y="349814"/>
                    <a:pt x="1130558" y="351326"/>
                  </a:cubicBezTo>
                  <a:lnTo>
                    <a:pt x="1128501" y="350297"/>
                  </a:lnTo>
                  <a:lnTo>
                    <a:pt x="1128501" y="349269"/>
                  </a:lnTo>
                  <a:lnTo>
                    <a:pt x="1127472" y="349814"/>
                  </a:lnTo>
                  <a:lnTo>
                    <a:pt x="1125416" y="349814"/>
                  </a:lnTo>
                  <a:lnTo>
                    <a:pt x="1124932" y="350297"/>
                  </a:lnTo>
                  <a:lnTo>
                    <a:pt x="1125416" y="350842"/>
                  </a:lnTo>
                  <a:lnTo>
                    <a:pt x="1125416" y="351326"/>
                  </a:lnTo>
                  <a:lnTo>
                    <a:pt x="1124932" y="351870"/>
                  </a:lnTo>
                  <a:lnTo>
                    <a:pt x="1124448" y="351870"/>
                  </a:lnTo>
                  <a:lnTo>
                    <a:pt x="1123964" y="352354"/>
                  </a:lnTo>
                  <a:lnTo>
                    <a:pt x="1123420" y="353383"/>
                  </a:lnTo>
                  <a:lnTo>
                    <a:pt x="1122936" y="353866"/>
                  </a:lnTo>
                  <a:lnTo>
                    <a:pt x="1122936" y="354411"/>
                  </a:lnTo>
                  <a:lnTo>
                    <a:pt x="1122452" y="354895"/>
                  </a:lnTo>
                  <a:lnTo>
                    <a:pt x="1121968" y="356407"/>
                  </a:lnTo>
                  <a:lnTo>
                    <a:pt x="1120940" y="357435"/>
                  </a:lnTo>
                  <a:lnTo>
                    <a:pt x="1120456" y="357435"/>
                  </a:lnTo>
                  <a:lnTo>
                    <a:pt x="1120456" y="359008"/>
                  </a:lnTo>
                  <a:lnTo>
                    <a:pt x="1119427" y="360036"/>
                  </a:lnTo>
                  <a:lnTo>
                    <a:pt x="1118399" y="361065"/>
                  </a:lnTo>
                  <a:lnTo>
                    <a:pt x="1118399" y="361609"/>
                  </a:lnTo>
                  <a:lnTo>
                    <a:pt x="1117915" y="361609"/>
                  </a:lnTo>
                  <a:lnTo>
                    <a:pt x="1117915" y="362637"/>
                  </a:lnTo>
                  <a:lnTo>
                    <a:pt x="1117431" y="362637"/>
                  </a:lnTo>
                  <a:lnTo>
                    <a:pt x="1117431" y="364694"/>
                  </a:lnTo>
                  <a:lnTo>
                    <a:pt x="1117915" y="366751"/>
                  </a:lnTo>
                  <a:lnTo>
                    <a:pt x="1117915" y="367779"/>
                  </a:lnTo>
                  <a:lnTo>
                    <a:pt x="1117431" y="368324"/>
                  </a:lnTo>
                  <a:lnTo>
                    <a:pt x="1115919" y="368324"/>
                  </a:lnTo>
                  <a:lnTo>
                    <a:pt x="1115435" y="368807"/>
                  </a:lnTo>
                  <a:lnTo>
                    <a:pt x="1114951" y="368807"/>
                  </a:lnTo>
                  <a:lnTo>
                    <a:pt x="1113923" y="368324"/>
                  </a:lnTo>
                  <a:lnTo>
                    <a:pt x="1112411" y="368324"/>
                  </a:lnTo>
                  <a:lnTo>
                    <a:pt x="1112411" y="368807"/>
                  </a:lnTo>
                  <a:lnTo>
                    <a:pt x="1111927" y="369291"/>
                  </a:lnTo>
                  <a:lnTo>
                    <a:pt x="1111443" y="369291"/>
                  </a:lnTo>
                  <a:lnTo>
                    <a:pt x="1110959" y="368807"/>
                  </a:lnTo>
                  <a:lnTo>
                    <a:pt x="1110414" y="368807"/>
                  </a:lnTo>
                  <a:lnTo>
                    <a:pt x="1109930" y="369291"/>
                  </a:lnTo>
                  <a:lnTo>
                    <a:pt x="1108902" y="369291"/>
                  </a:lnTo>
                  <a:lnTo>
                    <a:pt x="1108902" y="369836"/>
                  </a:lnTo>
                  <a:lnTo>
                    <a:pt x="1108418" y="369836"/>
                  </a:lnTo>
                  <a:lnTo>
                    <a:pt x="1107934" y="370320"/>
                  </a:lnTo>
                  <a:lnTo>
                    <a:pt x="1107450" y="371348"/>
                  </a:lnTo>
                  <a:lnTo>
                    <a:pt x="1099768" y="364694"/>
                  </a:lnTo>
                  <a:lnTo>
                    <a:pt x="1095171" y="363666"/>
                  </a:lnTo>
                  <a:lnTo>
                    <a:pt x="1094687" y="364694"/>
                  </a:lnTo>
                  <a:lnTo>
                    <a:pt x="1087005" y="365723"/>
                  </a:lnTo>
                  <a:lnTo>
                    <a:pt x="1087005" y="366751"/>
                  </a:lnTo>
                  <a:lnTo>
                    <a:pt x="1086521" y="366751"/>
                  </a:lnTo>
                  <a:lnTo>
                    <a:pt x="1077810" y="363666"/>
                  </a:lnTo>
                  <a:lnTo>
                    <a:pt x="1076298" y="362637"/>
                  </a:lnTo>
                  <a:lnTo>
                    <a:pt x="1076842" y="362637"/>
                  </a:lnTo>
                  <a:lnTo>
                    <a:pt x="1075814" y="360581"/>
                  </a:lnTo>
                  <a:lnTo>
                    <a:pt x="1056820" y="390342"/>
                  </a:lnTo>
                  <a:lnTo>
                    <a:pt x="1059905" y="390342"/>
                  </a:lnTo>
                  <a:lnTo>
                    <a:pt x="1059905" y="391370"/>
                  </a:lnTo>
                  <a:lnTo>
                    <a:pt x="1056336" y="391370"/>
                  </a:lnTo>
                  <a:lnTo>
                    <a:pt x="1035286" y="423732"/>
                  </a:lnTo>
                  <a:lnTo>
                    <a:pt x="1035286" y="423248"/>
                  </a:lnTo>
                  <a:lnTo>
                    <a:pt x="1033774" y="422704"/>
                  </a:lnTo>
                  <a:lnTo>
                    <a:pt x="1030689" y="423732"/>
                  </a:lnTo>
                  <a:lnTo>
                    <a:pt x="1031233" y="426817"/>
                  </a:lnTo>
                  <a:lnTo>
                    <a:pt x="1033290" y="427301"/>
                  </a:lnTo>
                  <a:lnTo>
                    <a:pt x="1029721" y="432443"/>
                  </a:lnTo>
                  <a:lnTo>
                    <a:pt x="1029721" y="431899"/>
                  </a:lnTo>
                  <a:lnTo>
                    <a:pt x="1028208" y="430870"/>
                  </a:lnTo>
                  <a:lnTo>
                    <a:pt x="1028208" y="431415"/>
                  </a:lnTo>
                  <a:lnTo>
                    <a:pt x="1028692" y="431899"/>
                  </a:lnTo>
                  <a:lnTo>
                    <a:pt x="1027664" y="433955"/>
                  </a:lnTo>
                  <a:lnTo>
                    <a:pt x="1028148" y="434439"/>
                  </a:lnTo>
                  <a:lnTo>
                    <a:pt x="1011695" y="461115"/>
                  </a:lnTo>
                  <a:lnTo>
                    <a:pt x="1013267" y="462144"/>
                  </a:lnTo>
                  <a:lnTo>
                    <a:pt x="1012784" y="462688"/>
                  </a:lnTo>
                  <a:lnTo>
                    <a:pt x="1015869" y="464200"/>
                  </a:lnTo>
                  <a:lnTo>
                    <a:pt x="1011755" y="466741"/>
                  </a:lnTo>
                  <a:lnTo>
                    <a:pt x="1010243" y="463172"/>
                  </a:lnTo>
                  <a:lnTo>
                    <a:pt x="997903" y="482650"/>
                  </a:lnTo>
                  <a:lnTo>
                    <a:pt x="991733" y="485190"/>
                  </a:lnTo>
                  <a:lnTo>
                    <a:pt x="995302" y="488275"/>
                  </a:lnTo>
                  <a:lnTo>
                    <a:pt x="987620" y="496502"/>
                  </a:lnTo>
                  <a:lnTo>
                    <a:pt x="981450" y="494445"/>
                  </a:lnTo>
                  <a:lnTo>
                    <a:pt x="977881" y="490876"/>
                  </a:lnTo>
                  <a:lnTo>
                    <a:pt x="969654" y="493961"/>
                  </a:lnTo>
                  <a:lnTo>
                    <a:pt x="970138" y="501159"/>
                  </a:lnTo>
                  <a:lnTo>
                    <a:pt x="974251" y="501159"/>
                  </a:lnTo>
                  <a:lnTo>
                    <a:pt x="974251" y="506785"/>
                  </a:lnTo>
                  <a:lnTo>
                    <a:pt x="963484" y="507330"/>
                  </a:lnTo>
                  <a:lnTo>
                    <a:pt x="962940" y="497046"/>
                  </a:lnTo>
                  <a:lnTo>
                    <a:pt x="927009" y="512411"/>
                  </a:lnTo>
                  <a:lnTo>
                    <a:pt x="927493" y="512955"/>
                  </a:lnTo>
                  <a:lnTo>
                    <a:pt x="925980" y="513439"/>
                  </a:lnTo>
                  <a:lnTo>
                    <a:pt x="924952" y="513439"/>
                  </a:lnTo>
                  <a:lnTo>
                    <a:pt x="921383" y="514951"/>
                  </a:lnTo>
                  <a:lnTo>
                    <a:pt x="881883" y="509326"/>
                  </a:lnTo>
                  <a:lnTo>
                    <a:pt x="880855" y="514951"/>
                  </a:lnTo>
                  <a:lnTo>
                    <a:pt x="877286" y="508781"/>
                  </a:lnTo>
                  <a:lnTo>
                    <a:pt x="803912" y="506241"/>
                  </a:lnTo>
                  <a:lnTo>
                    <a:pt x="799314" y="506241"/>
                  </a:lnTo>
                  <a:lnTo>
                    <a:pt x="799314" y="505757"/>
                  </a:lnTo>
                  <a:lnTo>
                    <a:pt x="743361" y="497530"/>
                  </a:lnTo>
                  <a:lnTo>
                    <a:pt x="744873" y="434923"/>
                  </a:lnTo>
                  <a:lnTo>
                    <a:pt x="685351" y="465228"/>
                  </a:lnTo>
                  <a:lnTo>
                    <a:pt x="645307" y="486279"/>
                  </a:lnTo>
                  <a:lnTo>
                    <a:pt x="547797" y="482710"/>
                  </a:lnTo>
                  <a:lnTo>
                    <a:pt x="530376" y="492449"/>
                  </a:lnTo>
                  <a:lnTo>
                    <a:pt x="515496" y="519125"/>
                  </a:lnTo>
                  <a:lnTo>
                    <a:pt x="494445" y="529892"/>
                  </a:lnTo>
                  <a:lnTo>
                    <a:pt x="475996" y="549914"/>
                  </a:lnTo>
                  <a:lnTo>
                    <a:pt x="467285" y="566307"/>
                  </a:lnTo>
                  <a:lnTo>
                    <a:pt x="466801" y="566307"/>
                  </a:lnTo>
                  <a:lnTo>
                    <a:pt x="465289" y="567880"/>
                  </a:lnTo>
                  <a:lnTo>
                    <a:pt x="466317" y="568364"/>
                  </a:lnTo>
                  <a:lnTo>
                    <a:pt x="463232" y="571449"/>
                  </a:lnTo>
                  <a:lnTo>
                    <a:pt x="462748" y="571449"/>
                  </a:lnTo>
                  <a:lnTo>
                    <a:pt x="462204" y="572477"/>
                  </a:lnTo>
                  <a:lnTo>
                    <a:pt x="456578" y="577619"/>
                  </a:lnTo>
                  <a:lnTo>
                    <a:pt x="456578" y="579131"/>
                  </a:lnTo>
                  <a:lnTo>
                    <a:pt x="455550" y="579676"/>
                  </a:lnTo>
                  <a:lnTo>
                    <a:pt x="454522" y="579676"/>
                  </a:lnTo>
                  <a:lnTo>
                    <a:pt x="453493" y="580704"/>
                  </a:lnTo>
                  <a:lnTo>
                    <a:pt x="453977" y="584817"/>
                  </a:lnTo>
                  <a:lnTo>
                    <a:pt x="452949" y="584817"/>
                  </a:lnTo>
                  <a:lnTo>
                    <a:pt x="453493" y="585845"/>
                  </a:lnTo>
                  <a:lnTo>
                    <a:pt x="452949" y="586390"/>
                  </a:lnTo>
                  <a:lnTo>
                    <a:pt x="453493" y="587902"/>
                  </a:lnTo>
                  <a:lnTo>
                    <a:pt x="452949" y="589414"/>
                  </a:lnTo>
                  <a:lnTo>
                    <a:pt x="453493" y="591471"/>
                  </a:lnTo>
                  <a:lnTo>
                    <a:pt x="454522" y="591955"/>
                  </a:lnTo>
                  <a:lnTo>
                    <a:pt x="455006" y="591471"/>
                  </a:lnTo>
                  <a:lnTo>
                    <a:pt x="456518" y="589959"/>
                  </a:lnTo>
                  <a:lnTo>
                    <a:pt x="458574" y="590443"/>
                  </a:lnTo>
                  <a:lnTo>
                    <a:pt x="459119" y="589414"/>
                  </a:lnTo>
                  <a:lnTo>
                    <a:pt x="460147" y="589414"/>
                  </a:lnTo>
                  <a:lnTo>
                    <a:pt x="461175" y="590443"/>
                  </a:lnTo>
                  <a:lnTo>
                    <a:pt x="460631" y="590987"/>
                  </a:lnTo>
                  <a:lnTo>
                    <a:pt x="460087" y="590987"/>
                  </a:lnTo>
                  <a:lnTo>
                    <a:pt x="459603" y="590443"/>
                  </a:lnTo>
                  <a:lnTo>
                    <a:pt x="459603" y="591955"/>
                  </a:lnTo>
                  <a:lnTo>
                    <a:pt x="461115" y="593528"/>
                  </a:lnTo>
                  <a:lnTo>
                    <a:pt x="461599" y="592983"/>
                  </a:lnTo>
                  <a:lnTo>
                    <a:pt x="461115" y="595584"/>
                  </a:lnTo>
                  <a:lnTo>
                    <a:pt x="461115" y="604295"/>
                  </a:lnTo>
                  <a:lnTo>
                    <a:pt x="463172" y="604779"/>
                  </a:lnTo>
                  <a:lnTo>
                    <a:pt x="463172" y="603751"/>
                  </a:lnTo>
                  <a:lnTo>
                    <a:pt x="462688" y="603206"/>
                  </a:lnTo>
                  <a:lnTo>
                    <a:pt x="463172" y="602178"/>
                  </a:lnTo>
                  <a:lnTo>
                    <a:pt x="463656" y="600666"/>
                  </a:lnTo>
                  <a:lnTo>
                    <a:pt x="463172" y="598609"/>
                  </a:lnTo>
                  <a:lnTo>
                    <a:pt x="463656" y="597581"/>
                  </a:lnTo>
                  <a:lnTo>
                    <a:pt x="464684" y="597097"/>
                  </a:lnTo>
                  <a:lnTo>
                    <a:pt x="465168" y="598609"/>
                  </a:lnTo>
                  <a:lnTo>
                    <a:pt x="465652" y="599637"/>
                  </a:lnTo>
                  <a:lnTo>
                    <a:pt x="466196" y="599637"/>
                  </a:lnTo>
                  <a:lnTo>
                    <a:pt x="467224" y="599153"/>
                  </a:lnTo>
                  <a:lnTo>
                    <a:pt x="467224" y="596068"/>
                  </a:lnTo>
                  <a:lnTo>
                    <a:pt x="468253" y="594556"/>
                  </a:lnTo>
                  <a:lnTo>
                    <a:pt x="468737" y="595584"/>
                  </a:lnTo>
                  <a:lnTo>
                    <a:pt x="469221" y="592983"/>
                  </a:lnTo>
                  <a:lnTo>
                    <a:pt x="470793" y="592499"/>
                  </a:lnTo>
                  <a:lnTo>
                    <a:pt x="471277" y="591955"/>
                  </a:lnTo>
                  <a:lnTo>
                    <a:pt x="472790" y="592499"/>
                  </a:lnTo>
                  <a:lnTo>
                    <a:pt x="473818" y="594012"/>
                  </a:lnTo>
                  <a:lnTo>
                    <a:pt x="473818" y="595040"/>
                  </a:lnTo>
                  <a:lnTo>
                    <a:pt x="472790" y="596552"/>
                  </a:lnTo>
                  <a:lnTo>
                    <a:pt x="474362" y="597581"/>
                  </a:lnTo>
                  <a:lnTo>
                    <a:pt x="475391" y="595524"/>
                  </a:lnTo>
                  <a:lnTo>
                    <a:pt x="476419" y="591411"/>
                  </a:lnTo>
                  <a:lnTo>
                    <a:pt x="476903" y="588326"/>
                  </a:lnTo>
                  <a:lnTo>
                    <a:pt x="476903" y="586813"/>
                  </a:lnTo>
                  <a:lnTo>
                    <a:pt x="478415" y="584273"/>
                  </a:lnTo>
                  <a:lnTo>
                    <a:pt x="478415" y="582761"/>
                  </a:lnTo>
                  <a:lnTo>
                    <a:pt x="478960" y="583244"/>
                  </a:lnTo>
                  <a:lnTo>
                    <a:pt x="478960" y="584757"/>
                  </a:lnTo>
                  <a:lnTo>
                    <a:pt x="478415" y="585785"/>
                  </a:lnTo>
                  <a:lnTo>
                    <a:pt x="477931" y="586813"/>
                  </a:lnTo>
                  <a:lnTo>
                    <a:pt x="477931" y="592439"/>
                  </a:lnTo>
                  <a:lnTo>
                    <a:pt x="476903" y="594495"/>
                  </a:lnTo>
                  <a:lnTo>
                    <a:pt x="478960" y="595524"/>
                  </a:lnTo>
                  <a:lnTo>
                    <a:pt x="479988" y="598065"/>
                  </a:lnTo>
                  <a:lnTo>
                    <a:pt x="481500" y="599093"/>
                  </a:lnTo>
                  <a:lnTo>
                    <a:pt x="482528" y="599093"/>
                  </a:lnTo>
                  <a:lnTo>
                    <a:pt x="482528" y="597520"/>
                  </a:lnTo>
                  <a:lnTo>
                    <a:pt x="484585" y="597520"/>
                  </a:lnTo>
                  <a:lnTo>
                    <a:pt x="486097" y="598065"/>
                  </a:lnTo>
                  <a:lnTo>
                    <a:pt x="487126" y="598065"/>
                  </a:lnTo>
                  <a:lnTo>
                    <a:pt x="488154" y="599577"/>
                  </a:lnTo>
                  <a:lnTo>
                    <a:pt x="488154" y="600061"/>
                  </a:lnTo>
                  <a:lnTo>
                    <a:pt x="486642" y="600605"/>
                  </a:lnTo>
                  <a:lnTo>
                    <a:pt x="484585" y="601633"/>
                  </a:lnTo>
                  <a:lnTo>
                    <a:pt x="487126" y="604174"/>
                  </a:lnTo>
                  <a:lnTo>
                    <a:pt x="486097" y="607259"/>
                  </a:lnTo>
                  <a:lnTo>
                    <a:pt x="487126" y="611372"/>
                  </a:lnTo>
                  <a:lnTo>
                    <a:pt x="488154" y="610888"/>
                  </a:lnTo>
                  <a:lnTo>
                    <a:pt x="491239" y="613973"/>
                  </a:lnTo>
                  <a:lnTo>
                    <a:pt x="492267" y="615546"/>
                  </a:lnTo>
                  <a:lnTo>
                    <a:pt x="492751" y="614518"/>
                  </a:lnTo>
                  <a:lnTo>
                    <a:pt x="494263" y="614518"/>
                  </a:lnTo>
                  <a:lnTo>
                    <a:pt x="494263" y="617058"/>
                  </a:lnTo>
                  <a:lnTo>
                    <a:pt x="496804" y="618571"/>
                  </a:lnTo>
                  <a:lnTo>
                    <a:pt x="498316" y="621656"/>
                  </a:lnTo>
                  <a:lnTo>
                    <a:pt x="498800" y="623168"/>
                  </a:lnTo>
                  <a:lnTo>
                    <a:pt x="499345" y="624740"/>
                  </a:lnTo>
                  <a:lnTo>
                    <a:pt x="501401" y="627281"/>
                  </a:lnTo>
                  <a:lnTo>
                    <a:pt x="501401" y="628310"/>
                  </a:lnTo>
                  <a:lnTo>
                    <a:pt x="500857" y="628310"/>
                  </a:lnTo>
                  <a:lnTo>
                    <a:pt x="501401" y="629338"/>
                  </a:lnTo>
                  <a:lnTo>
                    <a:pt x="501401" y="629822"/>
                  </a:lnTo>
                  <a:lnTo>
                    <a:pt x="501885" y="630306"/>
                  </a:lnTo>
                  <a:lnTo>
                    <a:pt x="500857" y="630306"/>
                  </a:lnTo>
                  <a:lnTo>
                    <a:pt x="499829" y="629822"/>
                  </a:lnTo>
                  <a:lnTo>
                    <a:pt x="499829" y="630306"/>
                  </a:lnTo>
                  <a:lnTo>
                    <a:pt x="500312" y="630306"/>
                  </a:lnTo>
                  <a:lnTo>
                    <a:pt x="500797" y="631878"/>
                  </a:lnTo>
                  <a:lnTo>
                    <a:pt x="501825" y="632907"/>
                  </a:lnTo>
                  <a:lnTo>
                    <a:pt x="501341" y="633391"/>
                  </a:lnTo>
                  <a:lnTo>
                    <a:pt x="503398" y="633391"/>
                  </a:lnTo>
                  <a:lnTo>
                    <a:pt x="503398" y="634419"/>
                  </a:lnTo>
                  <a:lnTo>
                    <a:pt x="502369" y="634903"/>
                  </a:lnTo>
                  <a:lnTo>
                    <a:pt x="503398" y="635447"/>
                  </a:lnTo>
                  <a:lnTo>
                    <a:pt x="504970" y="635931"/>
                  </a:lnTo>
                  <a:lnTo>
                    <a:pt x="505999" y="636960"/>
                  </a:lnTo>
                  <a:lnTo>
                    <a:pt x="505515" y="637504"/>
                  </a:lnTo>
                  <a:lnTo>
                    <a:pt x="505515" y="638532"/>
                  </a:lnTo>
                  <a:lnTo>
                    <a:pt x="506543" y="640105"/>
                  </a:lnTo>
                  <a:lnTo>
                    <a:pt x="505515" y="639561"/>
                  </a:lnTo>
                  <a:lnTo>
                    <a:pt x="505515" y="639077"/>
                  </a:lnTo>
                  <a:lnTo>
                    <a:pt x="504486" y="640105"/>
                  </a:lnTo>
                  <a:lnTo>
                    <a:pt x="505999" y="640589"/>
                  </a:lnTo>
                  <a:lnTo>
                    <a:pt x="505999" y="641133"/>
                  </a:lnTo>
                  <a:lnTo>
                    <a:pt x="504486" y="641133"/>
                  </a:lnTo>
                  <a:lnTo>
                    <a:pt x="504486" y="642162"/>
                  </a:lnTo>
                  <a:lnTo>
                    <a:pt x="505031" y="642162"/>
                  </a:lnTo>
                  <a:lnTo>
                    <a:pt x="505515" y="643674"/>
                  </a:lnTo>
                  <a:lnTo>
                    <a:pt x="505999" y="642646"/>
                  </a:lnTo>
                  <a:cubicBezTo>
                    <a:pt x="505696" y="646396"/>
                    <a:pt x="506846" y="646335"/>
                    <a:pt x="509084" y="648816"/>
                  </a:cubicBezTo>
                  <a:lnTo>
                    <a:pt x="508600" y="650388"/>
                  </a:lnTo>
                  <a:lnTo>
                    <a:pt x="509084" y="650872"/>
                  </a:lnTo>
                  <a:lnTo>
                    <a:pt x="509084" y="650388"/>
                  </a:lnTo>
                  <a:lnTo>
                    <a:pt x="510112" y="650872"/>
                  </a:lnTo>
                  <a:lnTo>
                    <a:pt x="509567" y="650388"/>
                  </a:lnTo>
                  <a:lnTo>
                    <a:pt x="510596" y="649844"/>
                  </a:lnTo>
                  <a:lnTo>
                    <a:pt x="509567" y="648816"/>
                  </a:lnTo>
                  <a:lnTo>
                    <a:pt x="512168" y="648816"/>
                  </a:lnTo>
                  <a:lnTo>
                    <a:pt x="513681" y="647787"/>
                  </a:lnTo>
                  <a:lnTo>
                    <a:pt x="515193" y="648816"/>
                  </a:lnTo>
                  <a:lnTo>
                    <a:pt x="516221" y="648332"/>
                  </a:lnTo>
                  <a:lnTo>
                    <a:pt x="516221" y="649360"/>
                  </a:lnTo>
                  <a:lnTo>
                    <a:pt x="516705" y="649844"/>
                  </a:lnTo>
                  <a:lnTo>
                    <a:pt x="517250" y="651356"/>
                  </a:lnTo>
                  <a:lnTo>
                    <a:pt x="517250" y="652384"/>
                  </a:lnTo>
                  <a:lnTo>
                    <a:pt x="518762" y="652929"/>
                  </a:lnTo>
                  <a:lnTo>
                    <a:pt x="519790" y="653413"/>
                  </a:lnTo>
                  <a:lnTo>
                    <a:pt x="518278" y="653413"/>
                  </a:lnTo>
                  <a:lnTo>
                    <a:pt x="518278" y="652929"/>
                  </a:lnTo>
                  <a:lnTo>
                    <a:pt x="517250" y="653413"/>
                  </a:lnTo>
                  <a:lnTo>
                    <a:pt x="516705" y="652929"/>
                  </a:lnTo>
                  <a:lnTo>
                    <a:pt x="516705" y="654441"/>
                  </a:lnTo>
                  <a:lnTo>
                    <a:pt x="514649" y="653413"/>
                  </a:lnTo>
                  <a:lnTo>
                    <a:pt x="514165" y="653957"/>
                  </a:lnTo>
                  <a:lnTo>
                    <a:pt x="515677" y="655469"/>
                  </a:lnTo>
                  <a:lnTo>
                    <a:pt x="515677" y="656982"/>
                  </a:lnTo>
                  <a:lnTo>
                    <a:pt x="516705" y="657526"/>
                  </a:lnTo>
                  <a:lnTo>
                    <a:pt x="517250" y="659038"/>
                  </a:lnTo>
                  <a:lnTo>
                    <a:pt x="516705" y="659583"/>
                  </a:lnTo>
                  <a:lnTo>
                    <a:pt x="515677" y="659038"/>
                  </a:lnTo>
                  <a:lnTo>
                    <a:pt x="516161" y="659583"/>
                  </a:lnTo>
                  <a:lnTo>
                    <a:pt x="515677" y="660067"/>
                  </a:lnTo>
                  <a:lnTo>
                    <a:pt x="516161" y="661095"/>
                  </a:lnTo>
                  <a:lnTo>
                    <a:pt x="516645" y="661095"/>
                  </a:lnTo>
                  <a:lnTo>
                    <a:pt x="517189" y="662607"/>
                  </a:lnTo>
                  <a:lnTo>
                    <a:pt x="518217" y="662607"/>
                  </a:lnTo>
                  <a:lnTo>
                    <a:pt x="517734" y="661579"/>
                  </a:lnTo>
                  <a:lnTo>
                    <a:pt x="518762" y="661579"/>
                  </a:lnTo>
                  <a:lnTo>
                    <a:pt x="518762" y="662123"/>
                  </a:lnTo>
                  <a:lnTo>
                    <a:pt x="519790" y="662607"/>
                  </a:lnTo>
                  <a:lnTo>
                    <a:pt x="520274" y="663152"/>
                  </a:lnTo>
                  <a:lnTo>
                    <a:pt x="520274" y="664664"/>
                  </a:lnTo>
                  <a:lnTo>
                    <a:pt x="521847" y="665692"/>
                  </a:lnTo>
                  <a:lnTo>
                    <a:pt x="522875" y="666721"/>
                  </a:lnTo>
                  <a:lnTo>
                    <a:pt x="524388" y="664664"/>
                  </a:lnTo>
                  <a:lnTo>
                    <a:pt x="525416" y="664664"/>
                  </a:lnTo>
                  <a:lnTo>
                    <a:pt x="527956" y="662607"/>
                  </a:lnTo>
                  <a:lnTo>
                    <a:pt x="528501" y="663636"/>
                  </a:lnTo>
                  <a:lnTo>
                    <a:pt x="527472" y="663636"/>
                  </a:lnTo>
                  <a:lnTo>
                    <a:pt x="525900" y="665148"/>
                  </a:lnTo>
                  <a:lnTo>
                    <a:pt x="523843" y="666176"/>
                  </a:lnTo>
                  <a:lnTo>
                    <a:pt x="523359" y="667205"/>
                  </a:lnTo>
                  <a:lnTo>
                    <a:pt x="522331" y="667205"/>
                  </a:lnTo>
                  <a:lnTo>
                    <a:pt x="522875" y="668717"/>
                  </a:lnTo>
                  <a:lnTo>
                    <a:pt x="522331" y="670290"/>
                  </a:lnTo>
                  <a:lnTo>
                    <a:pt x="520819" y="669745"/>
                  </a:lnTo>
                  <a:lnTo>
                    <a:pt x="519790" y="669261"/>
                  </a:lnTo>
                  <a:lnTo>
                    <a:pt x="519306" y="668717"/>
                  </a:lnTo>
                  <a:lnTo>
                    <a:pt x="518278" y="668717"/>
                  </a:lnTo>
                  <a:lnTo>
                    <a:pt x="518278" y="669745"/>
                  </a:lnTo>
                  <a:lnTo>
                    <a:pt x="516705" y="669261"/>
                  </a:lnTo>
                  <a:lnTo>
                    <a:pt x="516221" y="668717"/>
                  </a:lnTo>
                  <a:lnTo>
                    <a:pt x="515737" y="669261"/>
                  </a:lnTo>
                  <a:lnTo>
                    <a:pt x="516766" y="670290"/>
                  </a:lnTo>
                  <a:lnTo>
                    <a:pt x="515254" y="671802"/>
                  </a:lnTo>
                  <a:lnTo>
                    <a:pt x="516766" y="672830"/>
                  </a:lnTo>
                  <a:lnTo>
                    <a:pt x="515254" y="672830"/>
                  </a:lnTo>
                  <a:lnTo>
                    <a:pt x="515254" y="673858"/>
                  </a:lnTo>
                  <a:lnTo>
                    <a:pt x="516282" y="673858"/>
                  </a:lnTo>
                  <a:lnTo>
                    <a:pt x="516282" y="674342"/>
                  </a:lnTo>
                  <a:lnTo>
                    <a:pt x="517855" y="674887"/>
                  </a:lnTo>
                  <a:lnTo>
                    <a:pt x="518883" y="675915"/>
                  </a:lnTo>
                  <a:lnTo>
                    <a:pt x="522452" y="676399"/>
                  </a:lnTo>
                  <a:lnTo>
                    <a:pt x="522452" y="677911"/>
                  </a:lnTo>
                  <a:lnTo>
                    <a:pt x="522996" y="678940"/>
                  </a:lnTo>
                  <a:lnTo>
                    <a:pt x="521968" y="678940"/>
                  </a:lnTo>
                  <a:lnTo>
                    <a:pt x="520395" y="678456"/>
                  </a:lnTo>
                  <a:lnTo>
                    <a:pt x="519367" y="678456"/>
                  </a:lnTo>
                  <a:lnTo>
                    <a:pt x="516766" y="677427"/>
                  </a:lnTo>
                  <a:lnTo>
                    <a:pt x="517794" y="678940"/>
                  </a:lnTo>
                  <a:lnTo>
                    <a:pt x="520335" y="679484"/>
                  </a:lnTo>
                  <a:lnTo>
                    <a:pt x="519851" y="680512"/>
                  </a:lnTo>
                  <a:lnTo>
                    <a:pt x="521907" y="682024"/>
                  </a:lnTo>
                  <a:lnTo>
                    <a:pt x="524448" y="683053"/>
                  </a:lnTo>
                  <a:lnTo>
                    <a:pt x="523904" y="684081"/>
                  </a:lnTo>
                  <a:lnTo>
                    <a:pt x="524448" y="685110"/>
                  </a:lnTo>
                  <a:lnTo>
                    <a:pt x="525476" y="685110"/>
                  </a:lnTo>
                  <a:lnTo>
                    <a:pt x="525960" y="686138"/>
                  </a:lnTo>
                  <a:lnTo>
                    <a:pt x="525960" y="689223"/>
                  </a:lnTo>
                  <a:lnTo>
                    <a:pt x="525476" y="689223"/>
                  </a:lnTo>
                  <a:lnTo>
                    <a:pt x="524993" y="691279"/>
                  </a:lnTo>
                  <a:lnTo>
                    <a:pt x="520879" y="691279"/>
                  </a:lnTo>
                  <a:lnTo>
                    <a:pt x="519367" y="690735"/>
                  </a:lnTo>
                  <a:lnTo>
                    <a:pt x="518822" y="691279"/>
                  </a:lnTo>
                  <a:lnTo>
                    <a:pt x="518339" y="692792"/>
                  </a:lnTo>
                  <a:lnTo>
                    <a:pt x="517310" y="693336"/>
                  </a:lnTo>
                  <a:lnTo>
                    <a:pt x="516282" y="694364"/>
                  </a:lnTo>
                  <a:lnTo>
                    <a:pt x="516766" y="695937"/>
                  </a:lnTo>
                  <a:lnTo>
                    <a:pt x="517310" y="695937"/>
                  </a:lnTo>
                  <a:lnTo>
                    <a:pt x="516766" y="696421"/>
                  </a:lnTo>
                  <a:lnTo>
                    <a:pt x="515737" y="696421"/>
                  </a:lnTo>
                  <a:lnTo>
                    <a:pt x="516221" y="696966"/>
                  </a:lnTo>
                  <a:lnTo>
                    <a:pt x="515193" y="699506"/>
                  </a:lnTo>
                  <a:lnTo>
                    <a:pt x="515193" y="701018"/>
                  </a:lnTo>
                  <a:lnTo>
                    <a:pt x="513681" y="699990"/>
                  </a:lnTo>
                  <a:lnTo>
                    <a:pt x="512652" y="699990"/>
                  </a:lnTo>
                  <a:lnTo>
                    <a:pt x="511624" y="701018"/>
                  </a:lnTo>
                  <a:lnTo>
                    <a:pt x="512652" y="701018"/>
                  </a:lnTo>
                  <a:lnTo>
                    <a:pt x="512652" y="701563"/>
                  </a:lnTo>
                  <a:lnTo>
                    <a:pt x="511624" y="702591"/>
                  </a:lnTo>
                  <a:lnTo>
                    <a:pt x="511624" y="703136"/>
                  </a:lnTo>
                  <a:lnTo>
                    <a:pt x="510596" y="703136"/>
                  </a:lnTo>
                  <a:lnTo>
                    <a:pt x="509023" y="704648"/>
                  </a:lnTo>
                  <a:lnTo>
                    <a:pt x="506966" y="704648"/>
                  </a:lnTo>
                  <a:lnTo>
                    <a:pt x="505938" y="703619"/>
                  </a:lnTo>
                  <a:lnTo>
                    <a:pt x="506482" y="702591"/>
                  </a:lnTo>
                  <a:lnTo>
                    <a:pt x="505938" y="702107"/>
                  </a:lnTo>
                  <a:lnTo>
                    <a:pt x="504910" y="701623"/>
                  </a:lnTo>
                  <a:lnTo>
                    <a:pt x="504910" y="700051"/>
                  </a:lnTo>
                  <a:lnTo>
                    <a:pt x="504365" y="699567"/>
                  </a:lnTo>
                  <a:lnTo>
                    <a:pt x="503881" y="698054"/>
                  </a:lnTo>
                  <a:lnTo>
                    <a:pt x="503398" y="699083"/>
                  </a:lnTo>
                  <a:lnTo>
                    <a:pt x="502369" y="699083"/>
                  </a:lnTo>
                  <a:lnTo>
                    <a:pt x="501341" y="699627"/>
                  </a:lnTo>
                  <a:lnTo>
                    <a:pt x="499284" y="698599"/>
                  </a:lnTo>
                  <a:lnTo>
                    <a:pt x="497772" y="698115"/>
                  </a:lnTo>
                  <a:lnTo>
                    <a:pt x="496744" y="701200"/>
                  </a:lnTo>
                  <a:lnTo>
                    <a:pt x="497772" y="702228"/>
                  </a:lnTo>
                  <a:lnTo>
                    <a:pt x="496744" y="703741"/>
                  </a:lnTo>
                  <a:lnTo>
                    <a:pt x="497227" y="703741"/>
                  </a:lnTo>
                  <a:lnTo>
                    <a:pt x="497772" y="705313"/>
                  </a:lnTo>
                  <a:lnTo>
                    <a:pt x="497772" y="706825"/>
                  </a:lnTo>
                  <a:lnTo>
                    <a:pt x="498256" y="708338"/>
                  </a:lnTo>
                  <a:lnTo>
                    <a:pt x="498740" y="708338"/>
                  </a:lnTo>
                  <a:lnTo>
                    <a:pt x="499284" y="709366"/>
                  </a:lnTo>
                  <a:lnTo>
                    <a:pt x="498740" y="709910"/>
                  </a:lnTo>
                  <a:lnTo>
                    <a:pt x="498256" y="709910"/>
                  </a:lnTo>
                  <a:lnTo>
                    <a:pt x="497772" y="710394"/>
                  </a:lnTo>
                  <a:lnTo>
                    <a:pt x="498800" y="711423"/>
                  </a:lnTo>
                  <a:lnTo>
                    <a:pt x="499829" y="711423"/>
                  </a:lnTo>
                  <a:lnTo>
                    <a:pt x="500857" y="712451"/>
                  </a:lnTo>
                  <a:lnTo>
                    <a:pt x="502369" y="712451"/>
                  </a:lnTo>
                  <a:lnTo>
                    <a:pt x="503881" y="713963"/>
                  </a:lnTo>
                  <a:lnTo>
                    <a:pt x="504910" y="714508"/>
                  </a:lnTo>
                  <a:lnTo>
                    <a:pt x="504910" y="716564"/>
                  </a:lnTo>
                  <a:lnTo>
                    <a:pt x="505394" y="717109"/>
                  </a:lnTo>
                  <a:lnTo>
                    <a:pt x="504365" y="716564"/>
                  </a:lnTo>
                  <a:lnTo>
                    <a:pt x="503881" y="717109"/>
                  </a:lnTo>
                  <a:lnTo>
                    <a:pt x="504910" y="718621"/>
                  </a:lnTo>
                  <a:lnTo>
                    <a:pt x="504365" y="718621"/>
                  </a:lnTo>
                  <a:lnTo>
                    <a:pt x="502309" y="717593"/>
                  </a:lnTo>
                  <a:lnTo>
                    <a:pt x="501280" y="717593"/>
                  </a:lnTo>
                  <a:lnTo>
                    <a:pt x="499224" y="716564"/>
                  </a:lnTo>
                  <a:lnTo>
                    <a:pt x="498195" y="717109"/>
                  </a:lnTo>
                  <a:lnTo>
                    <a:pt x="498679" y="718621"/>
                  </a:lnTo>
                  <a:lnTo>
                    <a:pt x="499708" y="719649"/>
                  </a:lnTo>
                  <a:lnTo>
                    <a:pt x="500192" y="720678"/>
                  </a:lnTo>
                  <a:lnTo>
                    <a:pt x="499163" y="721706"/>
                  </a:lnTo>
                  <a:lnTo>
                    <a:pt x="498135" y="721706"/>
                  </a:lnTo>
                  <a:lnTo>
                    <a:pt x="497107" y="721161"/>
                  </a:lnTo>
                  <a:lnTo>
                    <a:pt x="496078" y="724247"/>
                  </a:lnTo>
                  <a:lnTo>
                    <a:pt x="498619" y="724731"/>
                  </a:lnTo>
                  <a:cubicBezTo>
                    <a:pt x="501462" y="721404"/>
                    <a:pt x="506059" y="723944"/>
                    <a:pt x="509386" y="723218"/>
                  </a:cubicBezTo>
                  <a:lnTo>
                    <a:pt x="509930" y="724247"/>
                  </a:lnTo>
                  <a:lnTo>
                    <a:pt x="510959" y="724247"/>
                  </a:lnTo>
                  <a:lnTo>
                    <a:pt x="513015" y="726303"/>
                  </a:lnTo>
                  <a:lnTo>
                    <a:pt x="513560" y="727332"/>
                  </a:lnTo>
                  <a:lnTo>
                    <a:pt x="515616" y="728360"/>
                  </a:lnTo>
                  <a:lnTo>
                    <a:pt x="516645" y="730416"/>
                  </a:lnTo>
                  <a:lnTo>
                    <a:pt x="515133" y="731445"/>
                  </a:lnTo>
                  <a:lnTo>
                    <a:pt x="516161" y="732473"/>
                  </a:lnTo>
                  <a:lnTo>
                    <a:pt x="516161" y="732957"/>
                  </a:lnTo>
                  <a:lnTo>
                    <a:pt x="516645" y="735558"/>
                  </a:lnTo>
                  <a:lnTo>
                    <a:pt x="517673" y="736587"/>
                  </a:lnTo>
                  <a:lnTo>
                    <a:pt x="520214" y="738099"/>
                  </a:lnTo>
                  <a:lnTo>
                    <a:pt x="518157" y="737554"/>
                  </a:lnTo>
                  <a:lnTo>
                    <a:pt x="519064" y="738946"/>
                  </a:lnTo>
                  <a:lnTo>
                    <a:pt x="519427" y="739067"/>
                  </a:lnTo>
                  <a:lnTo>
                    <a:pt x="520698" y="739067"/>
                  </a:lnTo>
                  <a:lnTo>
                    <a:pt x="521726" y="740095"/>
                  </a:lnTo>
                  <a:lnTo>
                    <a:pt x="520698" y="739550"/>
                  </a:lnTo>
                  <a:lnTo>
                    <a:pt x="519427" y="739067"/>
                  </a:lnTo>
                  <a:lnTo>
                    <a:pt x="519185" y="739067"/>
                  </a:lnTo>
                  <a:lnTo>
                    <a:pt x="519064" y="738946"/>
                  </a:lnTo>
                  <a:lnTo>
                    <a:pt x="518157" y="738583"/>
                  </a:lnTo>
                  <a:lnTo>
                    <a:pt x="517129" y="737070"/>
                  </a:lnTo>
                  <a:lnTo>
                    <a:pt x="516100" y="737070"/>
                  </a:lnTo>
                  <a:lnTo>
                    <a:pt x="514588" y="736587"/>
                  </a:lnTo>
                  <a:lnTo>
                    <a:pt x="514588" y="737070"/>
                  </a:lnTo>
                  <a:lnTo>
                    <a:pt x="514104" y="736587"/>
                  </a:lnTo>
                  <a:lnTo>
                    <a:pt x="514588" y="735558"/>
                  </a:lnTo>
                  <a:lnTo>
                    <a:pt x="510475" y="737070"/>
                  </a:lnTo>
                  <a:lnTo>
                    <a:pt x="511503" y="737554"/>
                  </a:lnTo>
                  <a:lnTo>
                    <a:pt x="509447" y="737070"/>
                  </a:lnTo>
                  <a:lnTo>
                    <a:pt x="508418" y="738099"/>
                  </a:lnTo>
                  <a:lnTo>
                    <a:pt x="506361" y="736042"/>
                  </a:lnTo>
                  <a:lnTo>
                    <a:pt x="504305" y="735014"/>
                  </a:lnTo>
                  <a:lnTo>
                    <a:pt x="503821" y="735014"/>
                  </a:lnTo>
                  <a:lnTo>
                    <a:pt x="502309" y="735558"/>
                  </a:lnTo>
                  <a:lnTo>
                    <a:pt x="500252" y="736587"/>
                  </a:lnTo>
                  <a:lnTo>
                    <a:pt x="500252" y="738099"/>
                  </a:lnTo>
                  <a:lnTo>
                    <a:pt x="502309" y="739127"/>
                  </a:lnTo>
                  <a:lnTo>
                    <a:pt x="500252" y="741184"/>
                  </a:lnTo>
                  <a:lnTo>
                    <a:pt x="500252" y="741728"/>
                  </a:lnTo>
                  <a:lnTo>
                    <a:pt x="501280" y="741728"/>
                  </a:lnTo>
                  <a:lnTo>
                    <a:pt x="502793" y="743785"/>
                  </a:lnTo>
                  <a:lnTo>
                    <a:pt x="503276" y="745842"/>
                  </a:lnTo>
                  <a:lnTo>
                    <a:pt x="505817" y="746386"/>
                  </a:lnTo>
                  <a:lnTo>
                    <a:pt x="507874" y="747898"/>
                  </a:lnTo>
                  <a:lnTo>
                    <a:pt x="508418" y="747414"/>
                  </a:lnTo>
                  <a:lnTo>
                    <a:pt x="510959" y="748443"/>
                  </a:lnTo>
                  <a:lnTo>
                    <a:pt x="513015" y="749471"/>
                  </a:lnTo>
                  <a:lnTo>
                    <a:pt x="514044" y="750983"/>
                  </a:lnTo>
                  <a:lnTo>
                    <a:pt x="515556" y="752495"/>
                  </a:lnTo>
                  <a:lnTo>
                    <a:pt x="517613" y="753040"/>
                  </a:lnTo>
                  <a:lnTo>
                    <a:pt x="519125" y="753040"/>
                  </a:lnTo>
                  <a:lnTo>
                    <a:pt x="520637" y="752011"/>
                  </a:lnTo>
                  <a:lnTo>
                    <a:pt x="520093" y="753040"/>
                  </a:lnTo>
                  <a:lnTo>
                    <a:pt x="521121" y="754068"/>
                  </a:lnTo>
                  <a:lnTo>
                    <a:pt x="522633" y="753584"/>
                  </a:lnTo>
                  <a:lnTo>
                    <a:pt x="524146" y="751528"/>
                  </a:lnTo>
                  <a:lnTo>
                    <a:pt x="524146" y="750015"/>
                  </a:lnTo>
                  <a:lnTo>
                    <a:pt x="526202" y="749531"/>
                  </a:lnTo>
                  <a:lnTo>
                    <a:pt x="526202" y="750015"/>
                  </a:lnTo>
                  <a:lnTo>
                    <a:pt x="525174" y="750499"/>
                  </a:lnTo>
                  <a:lnTo>
                    <a:pt x="524690" y="751044"/>
                  </a:lnTo>
                  <a:lnTo>
                    <a:pt x="525174" y="751528"/>
                  </a:lnTo>
                  <a:lnTo>
                    <a:pt x="526686" y="751528"/>
                  </a:lnTo>
                  <a:lnTo>
                    <a:pt x="527170" y="752556"/>
                  </a:lnTo>
                  <a:lnTo>
                    <a:pt x="525597" y="752556"/>
                  </a:lnTo>
                  <a:lnTo>
                    <a:pt x="524569" y="753584"/>
                  </a:lnTo>
                  <a:lnTo>
                    <a:pt x="523541" y="753584"/>
                  </a:lnTo>
                  <a:lnTo>
                    <a:pt x="522512" y="755641"/>
                  </a:lnTo>
                  <a:lnTo>
                    <a:pt x="521000" y="756125"/>
                  </a:lnTo>
                  <a:lnTo>
                    <a:pt x="518944" y="758182"/>
                  </a:lnTo>
                  <a:lnTo>
                    <a:pt x="516342" y="758665"/>
                  </a:lnTo>
                  <a:lnTo>
                    <a:pt x="515314" y="757153"/>
                  </a:lnTo>
                  <a:lnTo>
                    <a:pt x="514770" y="755641"/>
                  </a:lnTo>
                  <a:lnTo>
                    <a:pt x="513257" y="754068"/>
                  </a:lnTo>
                  <a:lnTo>
                    <a:pt x="512229" y="754068"/>
                  </a:lnTo>
                  <a:lnTo>
                    <a:pt x="510172" y="752556"/>
                  </a:lnTo>
                  <a:lnTo>
                    <a:pt x="509144" y="751044"/>
                  </a:lnTo>
                  <a:lnTo>
                    <a:pt x="507087" y="750015"/>
                  </a:lnTo>
                  <a:lnTo>
                    <a:pt x="505031" y="750015"/>
                  </a:lnTo>
                  <a:lnTo>
                    <a:pt x="503518" y="748987"/>
                  </a:lnTo>
                  <a:lnTo>
                    <a:pt x="502490" y="746446"/>
                  </a:lnTo>
                  <a:lnTo>
                    <a:pt x="500978" y="745418"/>
                  </a:lnTo>
                  <a:lnTo>
                    <a:pt x="499950" y="744934"/>
                  </a:lnTo>
                  <a:lnTo>
                    <a:pt x="499466" y="744390"/>
                  </a:lnTo>
                  <a:lnTo>
                    <a:pt x="498437" y="744390"/>
                  </a:lnTo>
                  <a:lnTo>
                    <a:pt x="498437" y="745418"/>
                  </a:lnTo>
                  <a:cubicBezTo>
                    <a:pt x="495655" y="745660"/>
                    <a:pt x="495957" y="746144"/>
                    <a:pt x="492267" y="745902"/>
                  </a:cubicBezTo>
                  <a:lnTo>
                    <a:pt x="491783" y="746930"/>
                  </a:lnTo>
                  <a:lnTo>
                    <a:pt x="490755" y="746930"/>
                  </a:lnTo>
                  <a:lnTo>
                    <a:pt x="489243" y="746446"/>
                  </a:lnTo>
                  <a:lnTo>
                    <a:pt x="488759" y="747475"/>
                  </a:lnTo>
                  <a:lnTo>
                    <a:pt x="489243" y="747959"/>
                  </a:lnTo>
                  <a:lnTo>
                    <a:pt x="489243" y="748503"/>
                  </a:lnTo>
                  <a:lnTo>
                    <a:pt x="488214" y="748503"/>
                  </a:lnTo>
                  <a:lnTo>
                    <a:pt x="488699" y="750015"/>
                  </a:lnTo>
                  <a:lnTo>
                    <a:pt x="490211" y="750015"/>
                  </a:lnTo>
                  <a:lnTo>
                    <a:pt x="492267" y="748987"/>
                  </a:lnTo>
                  <a:lnTo>
                    <a:pt x="492267" y="750499"/>
                  </a:lnTo>
                  <a:lnTo>
                    <a:pt x="493296" y="752072"/>
                  </a:lnTo>
                  <a:lnTo>
                    <a:pt x="494808" y="752556"/>
                  </a:lnTo>
                  <a:lnTo>
                    <a:pt x="496865" y="752072"/>
                  </a:lnTo>
                  <a:lnTo>
                    <a:pt x="498377" y="750499"/>
                  </a:lnTo>
                  <a:lnTo>
                    <a:pt x="498921" y="750499"/>
                  </a:lnTo>
                  <a:lnTo>
                    <a:pt x="498377" y="752072"/>
                  </a:lnTo>
                  <a:lnTo>
                    <a:pt x="497349" y="753100"/>
                  </a:lnTo>
                  <a:lnTo>
                    <a:pt x="495776" y="753584"/>
                  </a:lnTo>
                  <a:lnTo>
                    <a:pt x="493719" y="753100"/>
                  </a:lnTo>
                  <a:lnTo>
                    <a:pt x="493235" y="752556"/>
                  </a:lnTo>
                  <a:lnTo>
                    <a:pt x="492207" y="753100"/>
                  </a:lnTo>
                  <a:lnTo>
                    <a:pt x="493235" y="754612"/>
                  </a:lnTo>
                  <a:lnTo>
                    <a:pt x="493235" y="755641"/>
                  </a:lnTo>
                  <a:lnTo>
                    <a:pt x="492207" y="756669"/>
                  </a:lnTo>
                  <a:lnTo>
                    <a:pt x="490695" y="757153"/>
                  </a:lnTo>
                  <a:lnTo>
                    <a:pt x="491723" y="758665"/>
                  </a:lnTo>
                  <a:lnTo>
                    <a:pt x="493780" y="759210"/>
                  </a:lnTo>
                  <a:lnTo>
                    <a:pt x="494808" y="758665"/>
                  </a:lnTo>
                  <a:lnTo>
                    <a:pt x="496865" y="760722"/>
                  </a:lnTo>
                  <a:lnTo>
                    <a:pt x="498377" y="761266"/>
                  </a:lnTo>
                  <a:lnTo>
                    <a:pt x="499889" y="762779"/>
                  </a:lnTo>
                  <a:lnTo>
                    <a:pt x="500917" y="763263"/>
                  </a:lnTo>
                  <a:lnTo>
                    <a:pt x="503458" y="762234"/>
                  </a:lnTo>
                  <a:lnTo>
                    <a:pt x="503942" y="762718"/>
                  </a:lnTo>
                  <a:lnTo>
                    <a:pt x="502430" y="763747"/>
                  </a:lnTo>
                  <a:lnTo>
                    <a:pt x="500917" y="763747"/>
                  </a:lnTo>
                  <a:lnTo>
                    <a:pt x="501946" y="764775"/>
                  </a:lnTo>
                  <a:lnTo>
                    <a:pt x="502490" y="766287"/>
                  </a:lnTo>
                  <a:lnTo>
                    <a:pt x="502490" y="767315"/>
                  </a:lnTo>
                  <a:lnTo>
                    <a:pt x="502974" y="767799"/>
                  </a:lnTo>
                  <a:lnTo>
                    <a:pt x="502974" y="768828"/>
                  </a:lnTo>
                  <a:lnTo>
                    <a:pt x="505031" y="769856"/>
                  </a:lnTo>
                  <a:lnTo>
                    <a:pt x="505515" y="770884"/>
                  </a:lnTo>
                  <a:lnTo>
                    <a:pt x="506543" y="771368"/>
                  </a:lnTo>
                  <a:lnTo>
                    <a:pt x="507027" y="773425"/>
                  </a:lnTo>
                  <a:lnTo>
                    <a:pt x="509084" y="774453"/>
                  </a:lnTo>
                  <a:lnTo>
                    <a:pt x="509628" y="774453"/>
                  </a:lnTo>
                  <a:lnTo>
                    <a:pt x="510656" y="775482"/>
                  </a:lnTo>
                  <a:lnTo>
                    <a:pt x="510172" y="778022"/>
                  </a:lnTo>
                  <a:lnTo>
                    <a:pt x="510172" y="778566"/>
                  </a:lnTo>
                  <a:lnTo>
                    <a:pt x="508600" y="778566"/>
                  </a:lnTo>
                  <a:lnTo>
                    <a:pt x="508116" y="779595"/>
                  </a:lnTo>
                  <a:lnTo>
                    <a:pt x="507571" y="779595"/>
                  </a:lnTo>
                  <a:lnTo>
                    <a:pt x="507087" y="779111"/>
                  </a:lnTo>
                  <a:lnTo>
                    <a:pt x="505031" y="777599"/>
                  </a:lnTo>
                  <a:lnTo>
                    <a:pt x="502974" y="777054"/>
                  </a:lnTo>
                  <a:lnTo>
                    <a:pt x="501946" y="778083"/>
                  </a:lnTo>
                  <a:lnTo>
                    <a:pt x="504547" y="780623"/>
                  </a:lnTo>
                  <a:lnTo>
                    <a:pt x="503518" y="782196"/>
                  </a:lnTo>
                  <a:lnTo>
                    <a:pt x="502490" y="781651"/>
                  </a:lnTo>
                  <a:lnTo>
                    <a:pt x="502490" y="782680"/>
                  </a:lnTo>
                  <a:lnTo>
                    <a:pt x="500978" y="784737"/>
                  </a:lnTo>
                  <a:lnTo>
                    <a:pt x="498377" y="785221"/>
                  </a:lnTo>
                  <a:lnTo>
                    <a:pt x="497349" y="784737"/>
                  </a:lnTo>
                  <a:lnTo>
                    <a:pt x="496320" y="785221"/>
                  </a:lnTo>
                  <a:lnTo>
                    <a:pt x="495836" y="787277"/>
                  </a:lnTo>
                  <a:lnTo>
                    <a:pt x="495352" y="788306"/>
                  </a:lnTo>
                  <a:lnTo>
                    <a:pt x="496381" y="789334"/>
                  </a:lnTo>
                  <a:lnTo>
                    <a:pt x="496865" y="790846"/>
                  </a:lnTo>
                  <a:lnTo>
                    <a:pt x="497893" y="790846"/>
                  </a:lnTo>
                  <a:lnTo>
                    <a:pt x="499405" y="789818"/>
                  </a:lnTo>
                  <a:lnTo>
                    <a:pt x="499889" y="789818"/>
                  </a:lnTo>
                  <a:lnTo>
                    <a:pt x="501946" y="788789"/>
                  </a:lnTo>
                  <a:lnTo>
                    <a:pt x="505031" y="790362"/>
                  </a:lnTo>
                  <a:lnTo>
                    <a:pt x="506543" y="789818"/>
                  </a:lnTo>
                  <a:lnTo>
                    <a:pt x="508116" y="790362"/>
                  </a:lnTo>
                  <a:lnTo>
                    <a:pt x="509628" y="789818"/>
                  </a:lnTo>
                  <a:lnTo>
                    <a:pt x="510656" y="790362"/>
                  </a:lnTo>
                  <a:lnTo>
                    <a:pt x="511685" y="790362"/>
                  </a:lnTo>
                  <a:lnTo>
                    <a:pt x="512168" y="791390"/>
                  </a:lnTo>
                  <a:lnTo>
                    <a:pt x="513197" y="792419"/>
                  </a:lnTo>
                  <a:lnTo>
                    <a:pt x="513197" y="792963"/>
                  </a:lnTo>
                  <a:lnTo>
                    <a:pt x="514709" y="793992"/>
                  </a:lnTo>
                  <a:lnTo>
                    <a:pt x="514709" y="795020"/>
                  </a:lnTo>
                  <a:lnTo>
                    <a:pt x="515737" y="796048"/>
                  </a:lnTo>
                  <a:lnTo>
                    <a:pt x="515737" y="796532"/>
                  </a:lnTo>
                  <a:lnTo>
                    <a:pt x="515254" y="797560"/>
                  </a:lnTo>
                  <a:lnTo>
                    <a:pt x="514225" y="797016"/>
                  </a:lnTo>
                  <a:lnTo>
                    <a:pt x="513741" y="797560"/>
                  </a:lnTo>
                  <a:lnTo>
                    <a:pt x="512713" y="797016"/>
                  </a:lnTo>
                  <a:lnTo>
                    <a:pt x="512229" y="797016"/>
                  </a:lnTo>
                  <a:lnTo>
                    <a:pt x="511201" y="796532"/>
                  </a:lnTo>
                  <a:lnTo>
                    <a:pt x="509144" y="796532"/>
                  </a:lnTo>
                  <a:lnTo>
                    <a:pt x="508116" y="798044"/>
                  </a:lnTo>
                  <a:lnTo>
                    <a:pt x="508600" y="799617"/>
                  </a:lnTo>
                  <a:lnTo>
                    <a:pt x="508116" y="802158"/>
                  </a:lnTo>
                  <a:lnTo>
                    <a:pt x="507087" y="802642"/>
                  </a:lnTo>
                  <a:lnTo>
                    <a:pt x="507087" y="804214"/>
                  </a:lnTo>
                  <a:lnTo>
                    <a:pt x="506059" y="804698"/>
                  </a:lnTo>
                  <a:lnTo>
                    <a:pt x="505031" y="803186"/>
                  </a:lnTo>
                  <a:lnTo>
                    <a:pt x="504547" y="802642"/>
                  </a:lnTo>
                  <a:lnTo>
                    <a:pt x="504547" y="804214"/>
                  </a:lnTo>
                  <a:lnTo>
                    <a:pt x="504002" y="804214"/>
                  </a:lnTo>
                  <a:lnTo>
                    <a:pt x="502974" y="805243"/>
                  </a:lnTo>
                  <a:lnTo>
                    <a:pt x="505031" y="806271"/>
                  </a:lnTo>
                  <a:lnTo>
                    <a:pt x="506059" y="806271"/>
                  </a:lnTo>
                  <a:lnTo>
                    <a:pt x="507087" y="805243"/>
                  </a:lnTo>
                  <a:lnTo>
                    <a:pt x="507571" y="805787"/>
                  </a:lnTo>
                  <a:lnTo>
                    <a:pt x="507571" y="806816"/>
                  </a:lnTo>
                  <a:lnTo>
                    <a:pt x="509084" y="806816"/>
                  </a:lnTo>
                  <a:lnTo>
                    <a:pt x="508600" y="805787"/>
                  </a:lnTo>
                  <a:lnTo>
                    <a:pt x="510172" y="804759"/>
                  </a:lnTo>
                  <a:lnTo>
                    <a:pt x="510172" y="805243"/>
                  </a:lnTo>
                  <a:lnTo>
                    <a:pt x="509628" y="805787"/>
                  </a:lnTo>
                  <a:lnTo>
                    <a:pt x="509628" y="807299"/>
                  </a:lnTo>
                  <a:lnTo>
                    <a:pt x="510172" y="807299"/>
                  </a:lnTo>
                  <a:lnTo>
                    <a:pt x="510656" y="806816"/>
                  </a:lnTo>
                  <a:lnTo>
                    <a:pt x="511140" y="806816"/>
                  </a:lnTo>
                  <a:lnTo>
                    <a:pt x="510656" y="808328"/>
                  </a:lnTo>
                  <a:lnTo>
                    <a:pt x="510172" y="808872"/>
                  </a:lnTo>
                  <a:lnTo>
                    <a:pt x="510656" y="809900"/>
                  </a:lnTo>
                  <a:lnTo>
                    <a:pt x="512168" y="809900"/>
                  </a:lnTo>
                  <a:lnTo>
                    <a:pt x="512168" y="808872"/>
                  </a:lnTo>
                  <a:lnTo>
                    <a:pt x="512652" y="808328"/>
                  </a:lnTo>
                  <a:lnTo>
                    <a:pt x="514709" y="809356"/>
                  </a:lnTo>
                  <a:lnTo>
                    <a:pt x="515254" y="810384"/>
                  </a:lnTo>
                  <a:lnTo>
                    <a:pt x="515254" y="811412"/>
                  </a:lnTo>
                  <a:lnTo>
                    <a:pt x="515737" y="811896"/>
                  </a:lnTo>
                  <a:lnTo>
                    <a:pt x="515737" y="812925"/>
                  </a:lnTo>
                  <a:lnTo>
                    <a:pt x="516221" y="813953"/>
                  </a:lnTo>
                  <a:lnTo>
                    <a:pt x="517250" y="814981"/>
                  </a:lnTo>
                  <a:lnTo>
                    <a:pt x="516221" y="814437"/>
                  </a:lnTo>
                  <a:lnTo>
                    <a:pt x="515737" y="813953"/>
                  </a:lnTo>
                  <a:lnTo>
                    <a:pt x="513681" y="813953"/>
                  </a:lnTo>
                  <a:lnTo>
                    <a:pt x="513136" y="814981"/>
                  </a:lnTo>
                  <a:lnTo>
                    <a:pt x="511624" y="815466"/>
                  </a:lnTo>
                  <a:lnTo>
                    <a:pt x="511624" y="814437"/>
                  </a:lnTo>
                  <a:lnTo>
                    <a:pt x="510596" y="813953"/>
                  </a:lnTo>
                  <a:lnTo>
                    <a:pt x="509567" y="813953"/>
                  </a:lnTo>
                  <a:lnTo>
                    <a:pt x="507027" y="812925"/>
                  </a:lnTo>
                  <a:lnTo>
                    <a:pt x="506543" y="813469"/>
                  </a:lnTo>
                  <a:lnTo>
                    <a:pt x="504486" y="812441"/>
                  </a:lnTo>
                  <a:lnTo>
                    <a:pt x="502914" y="811896"/>
                  </a:lnTo>
                  <a:lnTo>
                    <a:pt x="502430" y="811896"/>
                  </a:lnTo>
                  <a:lnTo>
                    <a:pt x="502430" y="810868"/>
                  </a:lnTo>
                  <a:lnTo>
                    <a:pt x="501885" y="810868"/>
                  </a:lnTo>
                  <a:lnTo>
                    <a:pt x="500857" y="810384"/>
                  </a:lnTo>
                  <a:lnTo>
                    <a:pt x="499284" y="809840"/>
                  </a:lnTo>
                  <a:lnTo>
                    <a:pt x="498800" y="810384"/>
                  </a:lnTo>
                  <a:lnTo>
                    <a:pt x="499829" y="810868"/>
                  </a:lnTo>
                  <a:lnTo>
                    <a:pt x="499829" y="811412"/>
                  </a:lnTo>
                  <a:lnTo>
                    <a:pt x="498800" y="811412"/>
                  </a:lnTo>
                  <a:lnTo>
                    <a:pt x="497772" y="810868"/>
                  </a:lnTo>
                  <a:lnTo>
                    <a:pt x="498256" y="812441"/>
                  </a:lnTo>
                  <a:lnTo>
                    <a:pt x="498256" y="812925"/>
                  </a:lnTo>
                  <a:lnTo>
                    <a:pt x="499768" y="813469"/>
                  </a:lnTo>
                  <a:lnTo>
                    <a:pt x="500252" y="813469"/>
                  </a:lnTo>
                  <a:lnTo>
                    <a:pt x="500252" y="816554"/>
                  </a:lnTo>
                  <a:lnTo>
                    <a:pt x="499768" y="817099"/>
                  </a:lnTo>
                  <a:lnTo>
                    <a:pt x="500252" y="817583"/>
                  </a:lnTo>
                  <a:lnTo>
                    <a:pt x="500252" y="818067"/>
                  </a:lnTo>
                  <a:lnTo>
                    <a:pt x="500797" y="818611"/>
                  </a:lnTo>
                  <a:lnTo>
                    <a:pt x="502309" y="818611"/>
                  </a:lnTo>
                  <a:lnTo>
                    <a:pt x="502309" y="819639"/>
                  </a:lnTo>
                  <a:lnTo>
                    <a:pt x="501764" y="820123"/>
                  </a:lnTo>
                  <a:lnTo>
                    <a:pt x="502309" y="822664"/>
                  </a:lnTo>
                  <a:lnTo>
                    <a:pt x="503337" y="823692"/>
                  </a:lnTo>
                  <a:lnTo>
                    <a:pt x="501825" y="823692"/>
                  </a:lnTo>
                  <a:lnTo>
                    <a:pt x="501825" y="822664"/>
                  </a:lnTo>
                  <a:lnTo>
                    <a:pt x="500797" y="822180"/>
                  </a:lnTo>
                  <a:lnTo>
                    <a:pt x="499224" y="822180"/>
                  </a:lnTo>
                  <a:lnTo>
                    <a:pt x="499224" y="821696"/>
                  </a:lnTo>
                  <a:lnTo>
                    <a:pt x="497167" y="820668"/>
                  </a:lnTo>
                  <a:lnTo>
                    <a:pt x="495110" y="819095"/>
                  </a:lnTo>
                  <a:lnTo>
                    <a:pt x="493538" y="819095"/>
                  </a:lnTo>
                  <a:lnTo>
                    <a:pt x="492509" y="821152"/>
                  </a:lnTo>
                  <a:lnTo>
                    <a:pt x="493538" y="822664"/>
                  </a:lnTo>
                  <a:lnTo>
                    <a:pt x="495110" y="824720"/>
                  </a:lnTo>
                  <a:lnTo>
                    <a:pt x="496139" y="826293"/>
                  </a:lnTo>
                  <a:lnTo>
                    <a:pt x="497167" y="826293"/>
                  </a:lnTo>
                  <a:lnTo>
                    <a:pt x="498195" y="825749"/>
                  </a:lnTo>
                  <a:lnTo>
                    <a:pt x="498740" y="825265"/>
                  </a:lnTo>
                  <a:lnTo>
                    <a:pt x="499768" y="825265"/>
                  </a:lnTo>
                  <a:lnTo>
                    <a:pt x="499768" y="825749"/>
                  </a:lnTo>
                  <a:lnTo>
                    <a:pt x="502853" y="827261"/>
                  </a:lnTo>
                  <a:lnTo>
                    <a:pt x="503337" y="828834"/>
                  </a:lnTo>
                  <a:lnTo>
                    <a:pt x="501825" y="828289"/>
                  </a:lnTo>
                  <a:lnTo>
                    <a:pt x="500797" y="828834"/>
                  </a:lnTo>
                  <a:lnTo>
                    <a:pt x="499768" y="829862"/>
                  </a:lnTo>
                  <a:lnTo>
                    <a:pt x="500252" y="830346"/>
                  </a:lnTo>
                  <a:lnTo>
                    <a:pt x="500797" y="831374"/>
                  </a:lnTo>
                  <a:lnTo>
                    <a:pt x="501825" y="831858"/>
                  </a:lnTo>
                  <a:lnTo>
                    <a:pt x="502369" y="832887"/>
                  </a:lnTo>
                  <a:lnTo>
                    <a:pt x="504426" y="833431"/>
                  </a:lnTo>
                  <a:lnTo>
                    <a:pt x="504426" y="834943"/>
                  </a:lnTo>
                  <a:lnTo>
                    <a:pt x="504910" y="835427"/>
                  </a:lnTo>
                  <a:lnTo>
                    <a:pt x="507995" y="834943"/>
                  </a:lnTo>
                  <a:lnTo>
                    <a:pt x="508479" y="835427"/>
                  </a:lnTo>
                  <a:lnTo>
                    <a:pt x="508479" y="835972"/>
                  </a:lnTo>
                  <a:lnTo>
                    <a:pt x="510051" y="836455"/>
                  </a:lnTo>
                  <a:lnTo>
                    <a:pt x="510535" y="835972"/>
                  </a:lnTo>
                  <a:lnTo>
                    <a:pt x="512048" y="837484"/>
                  </a:lnTo>
                  <a:lnTo>
                    <a:pt x="512048" y="838512"/>
                  </a:lnTo>
                  <a:lnTo>
                    <a:pt x="514104" y="839056"/>
                  </a:lnTo>
                  <a:lnTo>
                    <a:pt x="514104" y="840085"/>
                  </a:lnTo>
                  <a:lnTo>
                    <a:pt x="513076" y="839601"/>
                  </a:lnTo>
                  <a:lnTo>
                    <a:pt x="513076" y="841113"/>
                  </a:lnTo>
                  <a:lnTo>
                    <a:pt x="518701" y="846255"/>
                  </a:lnTo>
                  <a:lnTo>
                    <a:pt x="518157" y="847283"/>
                  </a:lnTo>
                  <a:cubicBezTo>
                    <a:pt x="508600" y="842263"/>
                    <a:pt x="513439" y="838391"/>
                    <a:pt x="505817" y="838573"/>
                  </a:cubicBezTo>
                  <a:lnTo>
                    <a:pt x="505273" y="840085"/>
                  </a:lnTo>
                  <a:lnTo>
                    <a:pt x="505817" y="841657"/>
                  </a:lnTo>
                  <a:lnTo>
                    <a:pt x="506846" y="841657"/>
                  </a:lnTo>
                  <a:lnTo>
                    <a:pt x="506361" y="843170"/>
                  </a:lnTo>
                  <a:lnTo>
                    <a:pt x="503821" y="840629"/>
                  </a:lnTo>
                  <a:lnTo>
                    <a:pt x="503821" y="840085"/>
                  </a:lnTo>
                  <a:lnTo>
                    <a:pt x="504849" y="838028"/>
                  </a:lnTo>
                  <a:cubicBezTo>
                    <a:pt x="501220" y="836879"/>
                    <a:pt x="497227" y="836274"/>
                    <a:pt x="494082" y="833915"/>
                  </a:cubicBezTo>
                  <a:lnTo>
                    <a:pt x="494082" y="835427"/>
                  </a:lnTo>
                  <a:lnTo>
                    <a:pt x="493598" y="836455"/>
                  </a:lnTo>
                  <a:lnTo>
                    <a:pt x="494082" y="837000"/>
                  </a:lnTo>
                  <a:lnTo>
                    <a:pt x="493598" y="838028"/>
                  </a:lnTo>
                  <a:lnTo>
                    <a:pt x="494082" y="839056"/>
                  </a:lnTo>
                  <a:lnTo>
                    <a:pt x="494566" y="838512"/>
                  </a:lnTo>
                  <a:lnTo>
                    <a:pt x="495110" y="839056"/>
                  </a:lnTo>
                  <a:lnTo>
                    <a:pt x="495594" y="840085"/>
                  </a:lnTo>
                  <a:lnTo>
                    <a:pt x="495110" y="840629"/>
                  </a:lnTo>
                  <a:lnTo>
                    <a:pt x="496623" y="841657"/>
                  </a:lnTo>
                  <a:lnTo>
                    <a:pt x="497167" y="842686"/>
                  </a:lnTo>
                  <a:lnTo>
                    <a:pt x="498195" y="844742"/>
                  </a:lnTo>
                  <a:cubicBezTo>
                    <a:pt x="496623" y="846134"/>
                    <a:pt x="497107" y="848674"/>
                    <a:pt x="496139" y="850368"/>
                  </a:cubicBezTo>
                  <a:lnTo>
                    <a:pt x="494626" y="851397"/>
                  </a:lnTo>
                  <a:lnTo>
                    <a:pt x="493598" y="851941"/>
                  </a:lnTo>
                  <a:lnTo>
                    <a:pt x="492086" y="851941"/>
                  </a:lnTo>
                  <a:lnTo>
                    <a:pt x="491058" y="852425"/>
                  </a:lnTo>
                  <a:lnTo>
                    <a:pt x="490574" y="852909"/>
                  </a:lnTo>
                  <a:lnTo>
                    <a:pt x="489061" y="853453"/>
                  </a:lnTo>
                  <a:lnTo>
                    <a:pt x="487549" y="852909"/>
                  </a:lnTo>
                  <a:lnTo>
                    <a:pt x="486521" y="851880"/>
                  </a:lnTo>
                  <a:lnTo>
                    <a:pt x="486037" y="851336"/>
                  </a:lnTo>
                  <a:lnTo>
                    <a:pt x="485553" y="850852"/>
                  </a:lnTo>
                  <a:lnTo>
                    <a:pt x="485553" y="850308"/>
                  </a:lnTo>
                  <a:lnTo>
                    <a:pt x="485009" y="851336"/>
                  </a:lnTo>
                  <a:lnTo>
                    <a:pt x="484525" y="851880"/>
                  </a:lnTo>
                  <a:lnTo>
                    <a:pt x="483496" y="853392"/>
                  </a:lnTo>
                  <a:lnTo>
                    <a:pt x="483980" y="855449"/>
                  </a:lnTo>
                  <a:lnTo>
                    <a:pt x="483980" y="856478"/>
                  </a:lnTo>
                  <a:lnTo>
                    <a:pt x="483496" y="858050"/>
                  </a:lnTo>
                  <a:lnTo>
                    <a:pt x="483496" y="861135"/>
                  </a:lnTo>
                  <a:lnTo>
                    <a:pt x="484525" y="862164"/>
                  </a:lnTo>
                  <a:lnTo>
                    <a:pt x="484525" y="865733"/>
                  </a:lnTo>
                  <a:cubicBezTo>
                    <a:pt x="484706" y="867971"/>
                    <a:pt x="483920" y="870693"/>
                    <a:pt x="485553" y="872386"/>
                  </a:cubicBezTo>
                  <a:cubicBezTo>
                    <a:pt x="486037" y="877770"/>
                    <a:pt x="482528" y="876379"/>
                    <a:pt x="484525" y="879585"/>
                  </a:cubicBezTo>
                  <a:lnTo>
                    <a:pt x="483980" y="879585"/>
                  </a:lnTo>
                  <a:lnTo>
                    <a:pt x="482952" y="880613"/>
                  </a:lnTo>
                  <a:lnTo>
                    <a:pt x="484525" y="881642"/>
                  </a:lnTo>
                  <a:lnTo>
                    <a:pt x="485553" y="881642"/>
                  </a:lnTo>
                  <a:lnTo>
                    <a:pt x="486037" y="880613"/>
                  </a:lnTo>
                  <a:lnTo>
                    <a:pt x="487065" y="880613"/>
                  </a:lnTo>
                  <a:lnTo>
                    <a:pt x="488577" y="881158"/>
                  </a:lnTo>
                  <a:lnTo>
                    <a:pt x="490634" y="882186"/>
                  </a:lnTo>
                  <a:lnTo>
                    <a:pt x="492691" y="881702"/>
                  </a:lnTo>
                  <a:lnTo>
                    <a:pt x="495231" y="882186"/>
                  </a:lnTo>
                  <a:lnTo>
                    <a:pt x="496744" y="882730"/>
                  </a:lnTo>
                  <a:cubicBezTo>
                    <a:pt x="500010" y="882549"/>
                    <a:pt x="497893" y="882791"/>
                    <a:pt x="500857" y="883759"/>
                  </a:cubicBezTo>
                  <a:lnTo>
                    <a:pt x="501885" y="883214"/>
                  </a:lnTo>
                  <a:lnTo>
                    <a:pt x="503398" y="884787"/>
                  </a:lnTo>
                  <a:lnTo>
                    <a:pt x="502914" y="885271"/>
                  </a:lnTo>
                  <a:lnTo>
                    <a:pt x="501885" y="885815"/>
                  </a:lnTo>
                  <a:lnTo>
                    <a:pt x="503942" y="886299"/>
                  </a:lnTo>
                  <a:lnTo>
                    <a:pt x="503942" y="885815"/>
                  </a:lnTo>
                  <a:lnTo>
                    <a:pt x="504970" y="885271"/>
                  </a:lnTo>
                  <a:lnTo>
                    <a:pt x="506482" y="885815"/>
                  </a:lnTo>
                  <a:lnTo>
                    <a:pt x="506966" y="886844"/>
                  </a:lnTo>
                  <a:lnTo>
                    <a:pt x="506966" y="888416"/>
                  </a:lnTo>
                  <a:lnTo>
                    <a:pt x="508479" y="890473"/>
                  </a:lnTo>
                  <a:lnTo>
                    <a:pt x="512048" y="894042"/>
                  </a:lnTo>
                  <a:lnTo>
                    <a:pt x="513620" y="894526"/>
                  </a:lnTo>
                  <a:lnTo>
                    <a:pt x="513076" y="895554"/>
                  </a:lnTo>
                  <a:lnTo>
                    <a:pt x="517189" y="896582"/>
                  </a:lnTo>
                  <a:lnTo>
                    <a:pt x="518701" y="896038"/>
                  </a:lnTo>
                  <a:lnTo>
                    <a:pt x="520214" y="896038"/>
                  </a:lnTo>
                  <a:lnTo>
                    <a:pt x="521242" y="895554"/>
                  </a:lnTo>
                  <a:lnTo>
                    <a:pt x="522754" y="897611"/>
                  </a:lnTo>
                  <a:lnTo>
                    <a:pt x="523238" y="898095"/>
                  </a:lnTo>
                  <a:lnTo>
                    <a:pt x="525295" y="902208"/>
                  </a:lnTo>
                  <a:lnTo>
                    <a:pt x="523783" y="902692"/>
                  </a:lnTo>
                  <a:lnTo>
                    <a:pt x="523783" y="904749"/>
                  </a:lnTo>
                  <a:lnTo>
                    <a:pt x="522754" y="904749"/>
                  </a:lnTo>
                  <a:lnTo>
                    <a:pt x="522270" y="905232"/>
                  </a:lnTo>
                  <a:lnTo>
                    <a:pt x="525355" y="908317"/>
                  </a:lnTo>
                  <a:lnTo>
                    <a:pt x="523843" y="908317"/>
                  </a:lnTo>
                  <a:lnTo>
                    <a:pt x="525900" y="909830"/>
                  </a:lnTo>
                  <a:lnTo>
                    <a:pt x="526444" y="911403"/>
                  </a:lnTo>
                  <a:lnTo>
                    <a:pt x="525900" y="912431"/>
                  </a:lnTo>
                  <a:lnTo>
                    <a:pt x="526444" y="915032"/>
                  </a:lnTo>
                  <a:lnTo>
                    <a:pt x="526928" y="915516"/>
                  </a:lnTo>
                  <a:lnTo>
                    <a:pt x="526444" y="917573"/>
                  </a:lnTo>
                  <a:lnTo>
                    <a:pt x="526928" y="919085"/>
                  </a:lnTo>
                  <a:lnTo>
                    <a:pt x="529469" y="921625"/>
                  </a:lnTo>
                  <a:lnTo>
                    <a:pt x="529953" y="922654"/>
                  </a:lnTo>
                  <a:lnTo>
                    <a:pt x="532009" y="925194"/>
                  </a:lnTo>
                  <a:lnTo>
                    <a:pt x="531525" y="925739"/>
                  </a:lnTo>
                  <a:lnTo>
                    <a:pt x="530497" y="924710"/>
                  </a:lnTo>
                  <a:lnTo>
                    <a:pt x="528924" y="924226"/>
                  </a:lnTo>
                  <a:lnTo>
                    <a:pt x="527896" y="925255"/>
                  </a:lnTo>
                  <a:lnTo>
                    <a:pt x="527896" y="925799"/>
                  </a:lnTo>
                  <a:lnTo>
                    <a:pt x="526868" y="926827"/>
                  </a:lnTo>
                  <a:lnTo>
                    <a:pt x="528380" y="926827"/>
                  </a:lnTo>
                  <a:lnTo>
                    <a:pt x="530920" y="928340"/>
                  </a:lnTo>
                  <a:lnTo>
                    <a:pt x="531465" y="930396"/>
                  </a:lnTo>
                  <a:lnTo>
                    <a:pt x="530920" y="931909"/>
                  </a:lnTo>
                  <a:lnTo>
                    <a:pt x="530920" y="933421"/>
                  </a:lnTo>
                  <a:lnTo>
                    <a:pt x="533461" y="935477"/>
                  </a:lnTo>
                  <a:lnTo>
                    <a:pt x="534489" y="935477"/>
                  </a:lnTo>
                  <a:lnTo>
                    <a:pt x="534489" y="937534"/>
                  </a:lnTo>
                  <a:lnTo>
                    <a:pt x="536002" y="940619"/>
                  </a:lnTo>
                  <a:lnTo>
                    <a:pt x="538603" y="943704"/>
                  </a:lnTo>
                  <a:lnTo>
                    <a:pt x="540659" y="944249"/>
                  </a:lnTo>
                  <a:lnTo>
                    <a:pt x="540659" y="944733"/>
                  </a:lnTo>
                  <a:lnTo>
                    <a:pt x="538603" y="944733"/>
                  </a:lnTo>
                  <a:lnTo>
                    <a:pt x="536546" y="942676"/>
                  </a:lnTo>
                  <a:lnTo>
                    <a:pt x="535034" y="940619"/>
                  </a:lnTo>
                  <a:lnTo>
                    <a:pt x="534489" y="938562"/>
                  </a:lnTo>
                  <a:lnTo>
                    <a:pt x="532977" y="937534"/>
                  </a:lnTo>
                  <a:lnTo>
                    <a:pt x="532977" y="938018"/>
                  </a:lnTo>
                  <a:lnTo>
                    <a:pt x="533461" y="939591"/>
                  </a:lnTo>
                  <a:lnTo>
                    <a:pt x="532977" y="941648"/>
                  </a:lnTo>
                  <a:lnTo>
                    <a:pt x="532433" y="943160"/>
                  </a:lnTo>
                  <a:lnTo>
                    <a:pt x="530920" y="943160"/>
                  </a:lnTo>
                  <a:lnTo>
                    <a:pt x="531949" y="944188"/>
                  </a:lnTo>
                  <a:lnTo>
                    <a:pt x="531949" y="945700"/>
                  </a:lnTo>
                  <a:lnTo>
                    <a:pt x="531465" y="946184"/>
                  </a:lnTo>
                  <a:lnTo>
                    <a:pt x="532493" y="947212"/>
                  </a:lnTo>
                  <a:lnTo>
                    <a:pt x="532493" y="949269"/>
                  </a:lnTo>
                  <a:lnTo>
                    <a:pt x="531465" y="949814"/>
                  </a:lnTo>
                  <a:lnTo>
                    <a:pt x="532493" y="950842"/>
                  </a:lnTo>
                  <a:lnTo>
                    <a:pt x="532009" y="952415"/>
                  </a:lnTo>
                  <a:lnTo>
                    <a:pt x="532493" y="955984"/>
                  </a:lnTo>
                  <a:lnTo>
                    <a:pt x="533521" y="955500"/>
                  </a:lnTo>
                  <a:lnTo>
                    <a:pt x="533521" y="955500"/>
                  </a:lnTo>
                  <a:cubicBezTo>
                    <a:pt x="533521" y="955500"/>
                    <a:pt x="533521" y="955500"/>
                    <a:pt x="533521" y="955500"/>
                  </a:cubicBezTo>
                  <a:lnTo>
                    <a:pt x="534550" y="955016"/>
                  </a:lnTo>
                  <a:lnTo>
                    <a:pt x="534066" y="956044"/>
                  </a:lnTo>
                  <a:lnTo>
                    <a:pt x="533582" y="955500"/>
                  </a:lnTo>
                  <a:lnTo>
                    <a:pt x="533582" y="955500"/>
                  </a:lnTo>
                  <a:cubicBezTo>
                    <a:pt x="533582" y="955500"/>
                    <a:pt x="532554" y="956528"/>
                    <a:pt x="532554" y="956528"/>
                  </a:cubicBezTo>
                  <a:lnTo>
                    <a:pt x="527412" y="957072"/>
                  </a:lnTo>
                  <a:lnTo>
                    <a:pt x="527412" y="958101"/>
                  </a:lnTo>
                  <a:lnTo>
                    <a:pt x="526384" y="960641"/>
                  </a:lnTo>
                  <a:lnTo>
                    <a:pt x="529953" y="960097"/>
                  </a:lnTo>
                  <a:lnTo>
                    <a:pt x="530981" y="961670"/>
                  </a:lnTo>
                  <a:lnTo>
                    <a:pt x="533521" y="960641"/>
                  </a:lnTo>
                  <a:lnTo>
                    <a:pt x="538119" y="955016"/>
                  </a:lnTo>
                  <a:lnTo>
                    <a:pt x="537635" y="955016"/>
                  </a:lnTo>
                  <a:lnTo>
                    <a:pt x="536062" y="956044"/>
                  </a:lnTo>
                  <a:lnTo>
                    <a:pt x="536606" y="955500"/>
                  </a:lnTo>
                  <a:lnTo>
                    <a:pt x="538119" y="954471"/>
                  </a:lnTo>
                  <a:lnTo>
                    <a:pt x="539147" y="953443"/>
                  </a:lnTo>
                  <a:lnTo>
                    <a:pt x="539147" y="950842"/>
                  </a:lnTo>
                  <a:lnTo>
                    <a:pt x="540659" y="948301"/>
                  </a:lnTo>
                  <a:lnTo>
                    <a:pt x="540659" y="946245"/>
                  </a:lnTo>
                  <a:lnTo>
                    <a:pt x="541688" y="946245"/>
                  </a:lnTo>
                  <a:lnTo>
                    <a:pt x="541688" y="947273"/>
                  </a:lnTo>
                  <a:lnTo>
                    <a:pt x="543260" y="947818"/>
                  </a:lnTo>
                  <a:lnTo>
                    <a:pt x="543260" y="948846"/>
                  </a:lnTo>
                  <a:lnTo>
                    <a:pt x="544773" y="949874"/>
                  </a:lnTo>
                  <a:lnTo>
                    <a:pt x="545801" y="950903"/>
                  </a:lnTo>
                  <a:lnTo>
                    <a:pt x="546285" y="950903"/>
                  </a:lnTo>
                  <a:lnTo>
                    <a:pt x="544773" y="951447"/>
                  </a:lnTo>
                  <a:lnTo>
                    <a:pt x="544773" y="952475"/>
                  </a:lnTo>
                  <a:lnTo>
                    <a:pt x="543260" y="951931"/>
                  </a:lnTo>
                  <a:lnTo>
                    <a:pt x="543260" y="950419"/>
                  </a:lnTo>
                  <a:lnTo>
                    <a:pt x="541204" y="950419"/>
                  </a:lnTo>
                  <a:lnTo>
                    <a:pt x="542232" y="951931"/>
                  </a:lnTo>
                  <a:lnTo>
                    <a:pt x="542716" y="951931"/>
                  </a:lnTo>
                  <a:lnTo>
                    <a:pt x="542716" y="952475"/>
                  </a:lnTo>
                  <a:lnTo>
                    <a:pt x="543744" y="953987"/>
                  </a:lnTo>
                  <a:lnTo>
                    <a:pt x="544773" y="953987"/>
                  </a:lnTo>
                  <a:lnTo>
                    <a:pt x="545257" y="953504"/>
                  </a:lnTo>
                  <a:lnTo>
                    <a:pt x="545801" y="952475"/>
                  </a:lnTo>
                  <a:lnTo>
                    <a:pt x="546829" y="952959"/>
                  </a:lnTo>
                  <a:lnTo>
                    <a:pt x="546345" y="953504"/>
                  </a:lnTo>
                  <a:lnTo>
                    <a:pt x="547374" y="953987"/>
                  </a:lnTo>
                  <a:lnTo>
                    <a:pt x="545861" y="955016"/>
                  </a:lnTo>
                  <a:lnTo>
                    <a:pt x="545861" y="956044"/>
                  </a:lnTo>
                  <a:lnTo>
                    <a:pt x="544833" y="957072"/>
                  </a:lnTo>
                  <a:lnTo>
                    <a:pt x="543805" y="957556"/>
                  </a:lnTo>
                  <a:lnTo>
                    <a:pt x="543321" y="958585"/>
                  </a:lnTo>
                  <a:lnTo>
                    <a:pt x="541748" y="959069"/>
                  </a:lnTo>
                  <a:lnTo>
                    <a:pt x="539208" y="959069"/>
                  </a:lnTo>
                  <a:lnTo>
                    <a:pt x="538179" y="959613"/>
                  </a:lnTo>
                  <a:lnTo>
                    <a:pt x="535094" y="962698"/>
                  </a:lnTo>
                  <a:lnTo>
                    <a:pt x="534550" y="964755"/>
                  </a:lnTo>
                  <a:lnTo>
                    <a:pt x="534550" y="965299"/>
                  </a:lnTo>
                  <a:lnTo>
                    <a:pt x="532009" y="966328"/>
                  </a:lnTo>
                  <a:lnTo>
                    <a:pt x="529469" y="963242"/>
                  </a:lnTo>
                  <a:lnTo>
                    <a:pt x="527956" y="964271"/>
                  </a:lnTo>
                  <a:lnTo>
                    <a:pt x="532070" y="969413"/>
                  </a:lnTo>
                  <a:lnTo>
                    <a:pt x="539268" y="971953"/>
                  </a:lnTo>
                  <a:lnTo>
                    <a:pt x="539812" y="972497"/>
                  </a:lnTo>
                  <a:lnTo>
                    <a:pt x="539268" y="973526"/>
                  </a:lnTo>
                  <a:lnTo>
                    <a:pt x="540296" y="974010"/>
                  </a:lnTo>
                  <a:lnTo>
                    <a:pt x="541325" y="975038"/>
                  </a:lnTo>
                  <a:lnTo>
                    <a:pt x="542353" y="975582"/>
                  </a:lnTo>
                  <a:lnTo>
                    <a:pt x="543381" y="976611"/>
                  </a:lnTo>
                  <a:lnTo>
                    <a:pt x="544410" y="976611"/>
                  </a:lnTo>
                  <a:lnTo>
                    <a:pt x="544894" y="977155"/>
                  </a:lnTo>
                  <a:lnTo>
                    <a:pt x="546950" y="977639"/>
                  </a:lnTo>
                  <a:lnTo>
                    <a:pt x="547434" y="978183"/>
                  </a:lnTo>
                  <a:lnTo>
                    <a:pt x="547434" y="979212"/>
                  </a:lnTo>
                  <a:lnTo>
                    <a:pt x="548462" y="979696"/>
                  </a:lnTo>
                  <a:lnTo>
                    <a:pt x="549491" y="979696"/>
                  </a:lnTo>
                  <a:lnTo>
                    <a:pt x="549491" y="980724"/>
                  </a:lnTo>
                  <a:lnTo>
                    <a:pt x="550519" y="980724"/>
                  </a:lnTo>
                  <a:lnTo>
                    <a:pt x="551548" y="981752"/>
                  </a:lnTo>
                  <a:lnTo>
                    <a:pt x="551064" y="983265"/>
                  </a:lnTo>
                  <a:lnTo>
                    <a:pt x="551548" y="983809"/>
                  </a:lnTo>
                  <a:lnTo>
                    <a:pt x="552092" y="986350"/>
                  </a:lnTo>
                  <a:lnTo>
                    <a:pt x="552576" y="989918"/>
                  </a:lnTo>
                  <a:lnTo>
                    <a:pt x="551548" y="994032"/>
                  </a:lnTo>
                  <a:lnTo>
                    <a:pt x="551064" y="995604"/>
                  </a:lnTo>
                  <a:lnTo>
                    <a:pt x="550035" y="995604"/>
                  </a:lnTo>
                  <a:lnTo>
                    <a:pt x="546466" y="998145"/>
                  </a:lnTo>
                  <a:lnTo>
                    <a:pt x="544954" y="999174"/>
                  </a:lnTo>
                  <a:lnTo>
                    <a:pt x="543926" y="998629"/>
                  </a:lnTo>
                  <a:lnTo>
                    <a:pt x="542897" y="999658"/>
                  </a:lnTo>
                  <a:lnTo>
                    <a:pt x="541869" y="1000202"/>
                  </a:lnTo>
                  <a:lnTo>
                    <a:pt x="539329" y="999658"/>
                  </a:lnTo>
                  <a:lnTo>
                    <a:pt x="538845" y="998629"/>
                  </a:lnTo>
                  <a:lnTo>
                    <a:pt x="537816" y="998145"/>
                  </a:lnTo>
                  <a:lnTo>
                    <a:pt x="535760" y="1000202"/>
                  </a:lnTo>
                  <a:cubicBezTo>
                    <a:pt x="531404" y="997782"/>
                    <a:pt x="529529" y="996573"/>
                    <a:pt x="529590" y="990463"/>
                  </a:cubicBezTo>
                  <a:lnTo>
                    <a:pt x="526505" y="989435"/>
                  </a:lnTo>
                  <a:lnTo>
                    <a:pt x="523964" y="989435"/>
                  </a:lnTo>
                  <a:lnTo>
                    <a:pt x="523420" y="988406"/>
                  </a:lnTo>
                  <a:lnTo>
                    <a:pt x="521907" y="986833"/>
                  </a:lnTo>
                  <a:lnTo>
                    <a:pt x="519851" y="985805"/>
                  </a:lnTo>
                  <a:lnTo>
                    <a:pt x="518822" y="984293"/>
                  </a:lnTo>
                  <a:lnTo>
                    <a:pt x="517310" y="984293"/>
                  </a:lnTo>
                  <a:lnTo>
                    <a:pt x="515254" y="982236"/>
                  </a:lnTo>
                  <a:lnTo>
                    <a:pt x="515254" y="981208"/>
                  </a:lnTo>
                  <a:lnTo>
                    <a:pt x="513741" y="980180"/>
                  </a:lnTo>
                  <a:lnTo>
                    <a:pt x="512713" y="976066"/>
                  </a:lnTo>
                  <a:lnTo>
                    <a:pt x="512713" y="975038"/>
                  </a:lnTo>
                  <a:lnTo>
                    <a:pt x="511685" y="973526"/>
                  </a:lnTo>
                  <a:lnTo>
                    <a:pt x="511140" y="972497"/>
                  </a:lnTo>
                  <a:lnTo>
                    <a:pt x="508055" y="969957"/>
                  </a:lnTo>
                  <a:lnTo>
                    <a:pt x="507027" y="969957"/>
                  </a:lnTo>
                  <a:lnTo>
                    <a:pt x="505515" y="971469"/>
                  </a:lnTo>
                  <a:lnTo>
                    <a:pt x="505031" y="970441"/>
                  </a:lnTo>
                  <a:lnTo>
                    <a:pt x="504547" y="969957"/>
                  </a:lnTo>
                  <a:lnTo>
                    <a:pt x="503518" y="969957"/>
                  </a:lnTo>
                  <a:lnTo>
                    <a:pt x="500978" y="968929"/>
                  </a:lnTo>
                  <a:lnTo>
                    <a:pt x="497409" y="967416"/>
                  </a:lnTo>
                  <a:lnTo>
                    <a:pt x="495352" y="966388"/>
                  </a:lnTo>
                  <a:lnTo>
                    <a:pt x="493780" y="965359"/>
                  </a:lnTo>
                  <a:lnTo>
                    <a:pt x="493780" y="967416"/>
                  </a:lnTo>
                  <a:lnTo>
                    <a:pt x="493296" y="968445"/>
                  </a:lnTo>
                  <a:lnTo>
                    <a:pt x="492267" y="967961"/>
                  </a:lnTo>
                  <a:lnTo>
                    <a:pt x="491783" y="966932"/>
                  </a:lnTo>
                  <a:lnTo>
                    <a:pt x="490755" y="966448"/>
                  </a:lnTo>
                  <a:lnTo>
                    <a:pt x="489727" y="965420"/>
                  </a:lnTo>
                  <a:lnTo>
                    <a:pt x="489243" y="964392"/>
                  </a:lnTo>
                  <a:lnTo>
                    <a:pt x="488759" y="963364"/>
                  </a:lnTo>
                  <a:lnTo>
                    <a:pt x="489243" y="961851"/>
                  </a:lnTo>
                  <a:lnTo>
                    <a:pt x="488214" y="961307"/>
                  </a:lnTo>
                  <a:cubicBezTo>
                    <a:pt x="485613" y="962880"/>
                    <a:pt x="480048" y="961186"/>
                    <a:pt x="477931" y="959250"/>
                  </a:cubicBezTo>
                  <a:lnTo>
                    <a:pt x="476419" y="959795"/>
                  </a:lnTo>
                  <a:lnTo>
                    <a:pt x="474362" y="958766"/>
                  </a:lnTo>
                  <a:lnTo>
                    <a:pt x="472850" y="957254"/>
                  </a:lnTo>
                  <a:lnTo>
                    <a:pt x="472306" y="957254"/>
                  </a:lnTo>
                  <a:cubicBezTo>
                    <a:pt x="473153" y="961004"/>
                    <a:pt x="476177" y="961004"/>
                    <a:pt x="478960" y="962396"/>
                  </a:cubicBezTo>
                  <a:lnTo>
                    <a:pt x="478960" y="963424"/>
                  </a:lnTo>
                  <a:lnTo>
                    <a:pt x="479988" y="964936"/>
                  </a:lnTo>
                  <a:lnTo>
                    <a:pt x="479504" y="964936"/>
                  </a:lnTo>
                  <a:lnTo>
                    <a:pt x="479020" y="965965"/>
                  </a:lnTo>
                  <a:lnTo>
                    <a:pt x="477992" y="966509"/>
                  </a:lnTo>
                  <a:lnTo>
                    <a:pt x="476479" y="968021"/>
                  </a:lnTo>
                  <a:cubicBezTo>
                    <a:pt x="477266" y="970562"/>
                    <a:pt x="478778" y="973284"/>
                    <a:pt x="476963" y="975703"/>
                  </a:cubicBezTo>
                  <a:lnTo>
                    <a:pt x="474907" y="976732"/>
                  </a:lnTo>
                  <a:lnTo>
                    <a:pt x="473394" y="976248"/>
                  </a:lnTo>
                  <a:lnTo>
                    <a:pt x="472911" y="976248"/>
                  </a:lnTo>
                  <a:lnTo>
                    <a:pt x="471882" y="977276"/>
                  </a:lnTo>
                  <a:lnTo>
                    <a:pt x="472366" y="980361"/>
                  </a:lnTo>
                  <a:lnTo>
                    <a:pt x="473394" y="982418"/>
                  </a:lnTo>
                  <a:lnTo>
                    <a:pt x="473878" y="983990"/>
                  </a:lnTo>
                  <a:lnTo>
                    <a:pt x="474362" y="985503"/>
                  </a:lnTo>
                  <a:lnTo>
                    <a:pt x="474907" y="986531"/>
                  </a:lnTo>
                  <a:lnTo>
                    <a:pt x="475391" y="988588"/>
                  </a:lnTo>
                  <a:lnTo>
                    <a:pt x="475391" y="990100"/>
                  </a:lnTo>
                  <a:lnTo>
                    <a:pt x="475874" y="992156"/>
                  </a:lnTo>
                  <a:lnTo>
                    <a:pt x="476903" y="994697"/>
                  </a:lnTo>
                  <a:lnTo>
                    <a:pt x="477931" y="996210"/>
                  </a:lnTo>
                  <a:lnTo>
                    <a:pt x="481016" y="998750"/>
                  </a:lnTo>
                  <a:lnTo>
                    <a:pt x="483073" y="1000807"/>
                  </a:lnTo>
                  <a:lnTo>
                    <a:pt x="484646" y="1001351"/>
                  </a:lnTo>
                  <a:cubicBezTo>
                    <a:pt x="487005" y="1007219"/>
                    <a:pt x="490574" y="1004678"/>
                    <a:pt x="494384" y="1011090"/>
                  </a:cubicBezTo>
                  <a:lnTo>
                    <a:pt x="495413" y="1012118"/>
                  </a:lnTo>
                  <a:lnTo>
                    <a:pt x="495413" y="1013147"/>
                  </a:lnTo>
                  <a:lnTo>
                    <a:pt x="495897" y="1014175"/>
                  </a:lnTo>
                  <a:lnTo>
                    <a:pt x="497953" y="1015687"/>
                  </a:lnTo>
                  <a:lnTo>
                    <a:pt x="498982" y="1015687"/>
                  </a:lnTo>
                  <a:lnTo>
                    <a:pt x="500494" y="1017199"/>
                  </a:lnTo>
                  <a:lnTo>
                    <a:pt x="501038" y="1016715"/>
                  </a:lnTo>
                  <a:lnTo>
                    <a:pt x="502067" y="1017199"/>
                  </a:lnTo>
                  <a:lnTo>
                    <a:pt x="504668" y="1018772"/>
                  </a:lnTo>
                  <a:lnTo>
                    <a:pt x="505152" y="1019256"/>
                  </a:lnTo>
                  <a:lnTo>
                    <a:pt x="505636" y="1019740"/>
                  </a:lnTo>
                  <a:lnTo>
                    <a:pt x="506180" y="1020769"/>
                  </a:lnTo>
                  <a:lnTo>
                    <a:pt x="507692" y="1021313"/>
                  </a:lnTo>
                  <a:lnTo>
                    <a:pt x="507692" y="1022341"/>
                  </a:lnTo>
                  <a:lnTo>
                    <a:pt x="509749" y="1024398"/>
                  </a:lnTo>
                  <a:lnTo>
                    <a:pt x="511261" y="1024398"/>
                  </a:lnTo>
                  <a:lnTo>
                    <a:pt x="513862" y="1022886"/>
                  </a:lnTo>
                  <a:lnTo>
                    <a:pt x="515374" y="1021373"/>
                  </a:lnTo>
                  <a:lnTo>
                    <a:pt x="515858" y="1021373"/>
                  </a:lnTo>
                  <a:lnTo>
                    <a:pt x="516887" y="1020345"/>
                  </a:lnTo>
                  <a:lnTo>
                    <a:pt x="517431" y="1021373"/>
                  </a:lnTo>
                  <a:lnTo>
                    <a:pt x="518459" y="1020829"/>
                  </a:lnTo>
                  <a:lnTo>
                    <a:pt x="519488" y="1021857"/>
                  </a:lnTo>
                  <a:lnTo>
                    <a:pt x="520516" y="1022401"/>
                  </a:lnTo>
                  <a:lnTo>
                    <a:pt x="522028" y="1022401"/>
                  </a:lnTo>
                  <a:lnTo>
                    <a:pt x="521545" y="1022886"/>
                  </a:lnTo>
                  <a:lnTo>
                    <a:pt x="522028" y="1023914"/>
                  </a:lnTo>
                  <a:lnTo>
                    <a:pt x="522573" y="1025426"/>
                  </a:lnTo>
                  <a:lnTo>
                    <a:pt x="521545" y="1025971"/>
                  </a:lnTo>
                  <a:lnTo>
                    <a:pt x="520516" y="1025426"/>
                  </a:lnTo>
                  <a:lnTo>
                    <a:pt x="521545" y="1026999"/>
                  </a:lnTo>
                  <a:lnTo>
                    <a:pt x="523601" y="1026455"/>
                  </a:lnTo>
                  <a:lnTo>
                    <a:pt x="524629" y="1027483"/>
                  </a:lnTo>
                  <a:lnTo>
                    <a:pt x="524085" y="1028511"/>
                  </a:lnTo>
                  <a:lnTo>
                    <a:pt x="524629" y="1030023"/>
                  </a:lnTo>
                  <a:lnTo>
                    <a:pt x="526686" y="1030023"/>
                  </a:lnTo>
                  <a:lnTo>
                    <a:pt x="526686" y="1031052"/>
                  </a:lnTo>
                  <a:lnTo>
                    <a:pt x="527170" y="1031596"/>
                  </a:lnTo>
                  <a:lnTo>
                    <a:pt x="527170" y="1033108"/>
                  </a:lnTo>
                  <a:lnTo>
                    <a:pt x="526686" y="1033592"/>
                  </a:lnTo>
                  <a:lnTo>
                    <a:pt x="528198" y="1033592"/>
                  </a:lnTo>
                  <a:lnTo>
                    <a:pt x="527654" y="1034137"/>
                  </a:lnTo>
                  <a:lnTo>
                    <a:pt x="527654" y="1035649"/>
                  </a:lnTo>
                  <a:lnTo>
                    <a:pt x="526626" y="1036133"/>
                  </a:lnTo>
                  <a:lnTo>
                    <a:pt x="525113" y="1036133"/>
                  </a:lnTo>
                  <a:lnTo>
                    <a:pt x="524629" y="1036677"/>
                  </a:lnTo>
                  <a:lnTo>
                    <a:pt x="525113" y="1038190"/>
                  </a:lnTo>
                  <a:lnTo>
                    <a:pt x="526142" y="1038734"/>
                  </a:lnTo>
                  <a:lnTo>
                    <a:pt x="526142" y="1039218"/>
                  </a:lnTo>
                  <a:lnTo>
                    <a:pt x="525597" y="1040246"/>
                  </a:lnTo>
                  <a:lnTo>
                    <a:pt x="525113" y="1040730"/>
                  </a:lnTo>
                  <a:lnTo>
                    <a:pt x="524629" y="1041758"/>
                  </a:lnTo>
                  <a:lnTo>
                    <a:pt x="523117" y="1040730"/>
                  </a:lnTo>
                  <a:lnTo>
                    <a:pt x="521061" y="1042303"/>
                  </a:lnTo>
                  <a:lnTo>
                    <a:pt x="520516" y="1044359"/>
                  </a:lnTo>
                  <a:lnTo>
                    <a:pt x="520516" y="1044843"/>
                  </a:lnTo>
                  <a:lnTo>
                    <a:pt x="519972" y="1045872"/>
                  </a:lnTo>
                  <a:lnTo>
                    <a:pt x="518459" y="1047928"/>
                  </a:lnTo>
                  <a:lnTo>
                    <a:pt x="518459" y="1049985"/>
                  </a:lnTo>
                  <a:lnTo>
                    <a:pt x="517431" y="1050529"/>
                  </a:lnTo>
                  <a:lnTo>
                    <a:pt x="516887" y="1051558"/>
                  </a:lnTo>
                  <a:lnTo>
                    <a:pt x="516887" y="1053615"/>
                  </a:lnTo>
                  <a:lnTo>
                    <a:pt x="517915" y="1056155"/>
                  </a:lnTo>
                  <a:lnTo>
                    <a:pt x="516887" y="1056155"/>
                  </a:lnTo>
                  <a:lnTo>
                    <a:pt x="515374" y="1055611"/>
                  </a:lnTo>
                  <a:lnTo>
                    <a:pt x="515858" y="1056639"/>
                  </a:lnTo>
                  <a:lnTo>
                    <a:pt x="514830" y="1056155"/>
                  </a:lnTo>
                  <a:lnTo>
                    <a:pt x="521484" y="1065894"/>
                  </a:lnTo>
                  <a:lnTo>
                    <a:pt x="520456" y="1065894"/>
                  </a:lnTo>
                  <a:lnTo>
                    <a:pt x="516887" y="1060752"/>
                  </a:lnTo>
                  <a:lnTo>
                    <a:pt x="516887" y="1061236"/>
                  </a:lnTo>
                  <a:lnTo>
                    <a:pt x="515374" y="1060208"/>
                  </a:lnTo>
                  <a:lnTo>
                    <a:pt x="513862" y="1060692"/>
                  </a:lnTo>
                  <a:lnTo>
                    <a:pt x="512834" y="1060692"/>
                  </a:lnTo>
                  <a:lnTo>
                    <a:pt x="513378" y="1061176"/>
                  </a:lnTo>
                  <a:lnTo>
                    <a:pt x="513378" y="1061660"/>
                  </a:lnTo>
                  <a:lnTo>
                    <a:pt x="512350" y="1061660"/>
                  </a:lnTo>
                  <a:lnTo>
                    <a:pt x="512350" y="1062143"/>
                  </a:lnTo>
                  <a:lnTo>
                    <a:pt x="513923" y="1062627"/>
                  </a:lnTo>
                  <a:lnTo>
                    <a:pt x="516463" y="1064140"/>
                  </a:lnTo>
                  <a:lnTo>
                    <a:pt x="513923" y="1063656"/>
                  </a:lnTo>
                  <a:lnTo>
                    <a:pt x="512895" y="1062627"/>
                  </a:lnTo>
                  <a:lnTo>
                    <a:pt x="512895" y="1063656"/>
                  </a:lnTo>
                  <a:lnTo>
                    <a:pt x="514951" y="1064684"/>
                  </a:lnTo>
                  <a:lnTo>
                    <a:pt x="517008" y="1065168"/>
                  </a:lnTo>
                  <a:lnTo>
                    <a:pt x="513439" y="1065652"/>
                  </a:lnTo>
                  <a:lnTo>
                    <a:pt x="511382" y="1065652"/>
                  </a:lnTo>
                  <a:lnTo>
                    <a:pt x="511382" y="1066136"/>
                  </a:lnTo>
                  <a:lnTo>
                    <a:pt x="512410" y="1066620"/>
                  </a:lnTo>
                  <a:lnTo>
                    <a:pt x="511927" y="1067104"/>
                  </a:lnTo>
                  <a:lnTo>
                    <a:pt x="511382" y="1066620"/>
                  </a:lnTo>
                  <a:lnTo>
                    <a:pt x="510898" y="1067648"/>
                  </a:lnTo>
                  <a:lnTo>
                    <a:pt x="512955" y="1068132"/>
                  </a:lnTo>
                  <a:lnTo>
                    <a:pt x="511443" y="1068616"/>
                  </a:lnTo>
                  <a:lnTo>
                    <a:pt x="510414" y="1069100"/>
                  </a:lnTo>
                  <a:lnTo>
                    <a:pt x="511443" y="1069644"/>
                  </a:lnTo>
                  <a:lnTo>
                    <a:pt x="510959" y="1070128"/>
                  </a:lnTo>
                  <a:lnTo>
                    <a:pt x="508902" y="1070128"/>
                  </a:lnTo>
                  <a:lnTo>
                    <a:pt x="507390" y="1070612"/>
                  </a:lnTo>
                  <a:lnTo>
                    <a:pt x="506906" y="1071640"/>
                  </a:lnTo>
                  <a:lnTo>
                    <a:pt x="506906" y="1073153"/>
                  </a:lnTo>
                  <a:lnTo>
                    <a:pt x="506422" y="1075210"/>
                  </a:lnTo>
                  <a:cubicBezTo>
                    <a:pt x="499889" y="1076177"/>
                    <a:pt x="504123" y="1074907"/>
                    <a:pt x="498195" y="1075210"/>
                  </a:cubicBezTo>
                  <a:lnTo>
                    <a:pt x="494626" y="1075210"/>
                  </a:lnTo>
                  <a:lnTo>
                    <a:pt x="492570" y="1074725"/>
                  </a:lnTo>
                  <a:lnTo>
                    <a:pt x="490029" y="1072185"/>
                  </a:lnTo>
                  <a:lnTo>
                    <a:pt x="492086" y="1073213"/>
                  </a:lnTo>
                  <a:lnTo>
                    <a:pt x="493598" y="1073213"/>
                  </a:lnTo>
                  <a:lnTo>
                    <a:pt x="495110" y="1072185"/>
                  </a:lnTo>
                  <a:lnTo>
                    <a:pt x="495655" y="1072185"/>
                  </a:lnTo>
                  <a:lnTo>
                    <a:pt x="496139" y="1071701"/>
                  </a:lnTo>
                  <a:lnTo>
                    <a:pt x="497167" y="1071217"/>
                  </a:lnTo>
                  <a:lnTo>
                    <a:pt x="497711" y="1069161"/>
                  </a:lnTo>
                  <a:lnTo>
                    <a:pt x="497711" y="1068132"/>
                  </a:lnTo>
                  <a:lnTo>
                    <a:pt x="497167" y="1067648"/>
                  </a:lnTo>
                  <a:cubicBezTo>
                    <a:pt x="495171" y="1065229"/>
                    <a:pt x="494263" y="1064140"/>
                    <a:pt x="494626" y="1060994"/>
                  </a:cubicBezTo>
                  <a:lnTo>
                    <a:pt x="494143" y="1059966"/>
                  </a:lnTo>
                  <a:lnTo>
                    <a:pt x="493659" y="1059482"/>
                  </a:lnTo>
                  <a:lnTo>
                    <a:pt x="493659" y="1057970"/>
                  </a:lnTo>
                  <a:lnTo>
                    <a:pt x="495171" y="1057970"/>
                  </a:lnTo>
                  <a:lnTo>
                    <a:pt x="496199" y="1058998"/>
                  </a:lnTo>
                  <a:lnTo>
                    <a:pt x="498256" y="1058998"/>
                  </a:lnTo>
                  <a:lnTo>
                    <a:pt x="498740" y="1059482"/>
                  </a:lnTo>
                  <a:lnTo>
                    <a:pt x="498740" y="1058454"/>
                  </a:lnTo>
                  <a:lnTo>
                    <a:pt x="498256" y="1057425"/>
                  </a:lnTo>
                  <a:lnTo>
                    <a:pt x="497772" y="1056941"/>
                  </a:lnTo>
                  <a:lnTo>
                    <a:pt x="496744" y="1056941"/>
                  </a:lnTo>
                  <a:lnTo>
                    <a:pt x="496260" y="1055913"/>
                  </a:lnTo>
                  <a:lnTo>
                    <a:pt x="495776" y="1055369"/>
                  </a:lnTo>
                  <a:lnTo>
                    <a:pt x="494748" y="1053856"/>
                  </a:lnTo>
                  <a:lnTo>
                    <a:pt x="493719" y="1053312"/>
                  </a:lnTo>
                  <a:lnTo>
                    <a:pt x="493719" y="1052284"/>
                  </a:lnTo>
                  <a:lnTo>
                    <a:pt x="488577" y="1047142"/>
                  </a:lnTo>
                  <a:lnTo>
                    <a:pt x="486521" y="1046658"/>
                  </a:lnTo>
                  <a:lnTo>
                    <a:pt x="486037" y="1046114"/>
                  </a:lnTo>
                  <a:lnTo>
                    <a:pt x="483980" y="1047142"/>
                  </a:lnTo>
                  <a:lnTo>
                    <a:pt x="483496" y="1048654"/>
                  </a:lnTo>
                  <a:lnTo>
                    <a:pt x="483980" y="1049683"/>
                  </a:lnTo>
                  <a:lnTo>
                    <a:pt x="484464" y="1049683"/>
                  </a:lnTo>
                  <a:lnTo>
                    <a:pt x="485009" y="1050711"/>
                  </a:lnTo>
                  <a:lnTo>
                    <a:pt x="485009" y="1051739"/>
                  </a:lnTo>
                  <a:lnTo>
                    <a:pt x="484464" y="1051255"/>
                  </a:lnTo>
                  <a:lnTo>
                    <a:pt x="483436" y="1051255"/>
                  </a:lnTo>
                  <a:lnTo>
                    <a:pt x="482952" y="1049683"/>
                  </a:lnTo>
                  <a:lnTo>
                    <a:pt x="481923" y="1049199"/>
                  </a:lnTo>
                  <a:lnTo>
                    <a:pt x="480895" y="1048170"/>
                  </a:lnTo>
                  <a:lnTo>
                    <a:pt x="479867" y="1048170"/>
                  </a:lnTo>
                  <a:lnTo>
                    <a:pt x="477326" y="1049199"/>
                  </a:lnTo>
                  <a:lnTo>
                    <a:pt x="476842" y="1048654"/>
                  </a:lnTo>
                  <a:lnTo>
                    <a:pt x="476359" y="1047626"/>
                  </a:lnTo>
                  <a:lnTo>
                    <a:pt x="475330" y="1046053"/>
                  </a:lnTo>
                  <a:lnTo>
                    <a:pt x="475330" y="1046597"/>
                  </a:lnTo>
                  <a:lnTo>
                    <a:pt x="475814" y="1048654"/>
                  </a:lnTo>
                  <a:lnTo>
                    <a:pt x="474786" y="1048170"/>
                  </a:lnTo>
                  <a:lnTo>
                    <a:pt x="474302" y="1046658"/>
                  </a:lnTo>
                  <a:lnTo>
                    <a:pt x="474302" y="1045630"/>
                  </a:lnTo>
                  <a:lnTo>
                    <a:pt x="474786" y="1044118"/>
                  </a:lnTo>
                  <a:lnTo>
                    <a:pt x="474786" y="1043089"/>
                  </a:lnTo>
                  <a:lnTo>
                    <a:pt x="473757" y="1042061"/>
                  </a:lnTo>
                  <a:lnTo>
                    <a:pt x="471701" y="1041517"/>
                  </a:lnTo>
                  <a:lnTo>
                    <a:pt x="471701" y="1041032"/>
                  </a:lnTo>
                  <a:lnTo>
                    <a:pt x="471156" y="1040488"/>
                  </a:lnTo>
                  <a:lnTo>
                    <a:pt x="470672" y="1039460"/>
                  </a:lnTo>
                  <a:lnTo>
                    <a:pt x="469644" y="1036375"/>
                  </a:lnTo>
                  <a:lnTo>
                    <a:pt x="469644" y="1035346"/>
                  </a:lnTo>
                  <a:lnTo>
                    <a:pt x="470672" y="1034318"/>
                  </a:lnTo>
                  <a:lnTo>
                    <a:pt x="471156" y="1034862"/>
                  </a:lnTo>
                  <a:lnTo>
                    <a:pt x="471701" y="1034862"/>
                  </a:lnTo>
                  <a:lnTo>
                    <a:pt x="472729" y="1035346"/>
                  </a:lnTo>
                  <a:lnTo>
                    <a:pt x="473273" y="1034862"/>
                  </a:lnTo>
                  <a:lnTo>
                    <a:pt x="473757" y="1033834"/>
                  </a:lnTo>
                  <a:lnTo>
                    <a:pt x="473273" y="1031778"/>
                  </a:lnTo>
                  <a:lnTo>
                    <a:pt x="472729" y="1030749"/>
                  </a:lnTo>
                  <a:lnTo>
                    <a:pt x="472245" y="1028693"/>
                  </a:lnTo>
                  <a:lnTo>
                    <a:pt x="471217" y="1028693"/>
                  </a:lnTo>
                  <a:lnTo>
                    <a:pt x="470188" y="1027180"/>
                  </a:lnTo>
                  <a:lnTo>
                    <a:pt x="469160" y="1026152"/>
                  </a:lnTo>
                  <a:lnTo>
                    <a:pt x="468132" y="1025668"/>
                  </a:lnTo>
                  <a:lnTo>
                    <a:pt x="466620" y="1026152"/>
                  </a:lnTo>
                  <a:lnTo>
                    <a:pt x="465591" y="1026152"/>
                  </a:lnTo>
                  <a:lnTo>
                    <a:pt x="464563" y="1025124"/>
                  </a:lnTo>
                  <a:lnTo>
                    <a:pt x="462506" y="1025124"/>
                  </a:lnTo>
                  <a:lnTo>
                    <a:pt x="462506" y="1025668"/>
                  </a:lnTo>
                  <a:lnTo>
                    <a:pt x="461478" y="1026152"/>
                  </a:lnTo>
                  <a:lnTo>
                    <a:pt x="460994" y="1026152"/>
                  </a:lnTo>
                  <a:cubicBezTo>
                    <a:pt x="462748" y="1029963"/>
                    <a:pt x="459905" y="1029600"/>
                    <a:pt x="458937" y="1032806"/>
                  </a:cubicBezTo>
                  <a:lnTo>
                    <a:pt x="456881" y="1030749"/>
                  </a:lnTo>
                  <a:lnTo>
                    <a:pt x="455368" y="1027664"/>
                  </a:lnTo>
                  <a:lnTo>
                    <a:pt x="454340" y="1027180"/>
                  </a:lnTo>
                  <a:lnTo>
                    <a:pt x="453312" y="1026152"/>
                  </a:lnTo>
                  <a:lnTo>
                    <a:pt x="452767" y="1024640"/>
                  </a:lnTo>
                  <a:lnTo>
                    <a:pt x="452767" y="1022099"/>
                  </a:lnTo>
                  <a:lnTo>
                    <a:pt x="452283" y="1021555"/>
                  </a:lnTo>
                  <a:lnTo>
                    <a:pt x="451800" y="1022099"/>
                  </a:lnTo>
                  <a:lnTo>
                    <a:pt x="451255" y="1021071"/>
                  </a:lnTo>
                  <a:lnTo>
                    <a:pt x="451800" y="1020043"/>
                  </a:lnTo>
                  <a:lnTo>
                    <a:pt x="452828" y="1020526"/>
                  </a:lnTo>
                  <a:lnTo>
                    <a:pt x="453372" y="1020043"/>
                  </a:lnTo>
                  <a:lnTo>
                    <a:pt x="453372" y="1017986"/>
                  </a:lnTo>
                  <a:lnTo>
                    <a:pt x="452828" y="1016474"/>
                  </a:lnTo>
                  <a:lnTo>
                    <a:pt x="452344" y="1016474"/>
                  </a:lnTo>
                  <a:lnTo>
                    <a:pt x="452828" y="1015445"/>
                  </a:lnTo>
                  <a:cubicBezTo>
                    <a:pt x="447686" y="1015143"/>
                    <a:pt x="450469" y="1016050"/>
                    <a:pt x="447686" y="1015929"/>
                  </a:cubicBezTo>
                  <a:lnTo>
                    <a:pt x="447142" y="1014901"/>
                  </a:lnTo>
                  <a:lnTo>
                    <a:pt x="446658" y="1014417"/>
                  </a:lnTo>
                  <a:lnTo>
                    <a:pt x="445630" y="1013933"/>
                  </a:lnTo>
                  <a:lnTo>
                    <a:pt x="445146" y="1013389"/>
                  </a:lnTo>
                  <a:lnTo>
                    <a:pt x="442605" y="1013389"/>
                  </a:lnTo>
                  <a:lnTo>
                    <a:pt x="441577" y="1014417"/>
                  </a:lnTo>
                  <a:lnTo>
                    <a:pt x="441577" y="1016474"/>
                  </a:lnTo>
                  <a:lnTo>
                    <a:pt x="441093" y="1017986"/>
                  </a:lnTo>
                  <a:lnTo>
                    <a:pt x="440548" y="1017986"/>
                  </a:lnTo>
                  <a:lnTo>
                    <a:pt x="438008" y="1018530"/>
                  </a:lnTo>
                  <a:lnTo>
                    <a:pt x="436435" y="1019559"/>
                  </a:lnTo>
                  <a:lnTo>
                    <a:pt x="428753" y="1021615"/>
                  </a:lnTo>
                  <a:lnTo>
                    <a:pt x="427725" y="1022160"/>
                  </a:lnTo>
                  <a:lnTo>
                    <a:pt x="425668" y="1022160"/>
                  </a:lnTo>
                  <a:lnTo>
                    <a:pt x="423611" y="1021131"/>
                  </a:lnTo>
                  <a:lnTo>
                    <a:pt x="422099" y="1020103"/>
                  </a:lnTo>
                  <a:lnTo>
                    <a:pt x="420042" y="1019559"/>
                  </a:lnTo>
                  <a:cubicBezTo>
                    <a:pt x="416050" y="1019559"/>
                    <a:pt x="418530" y="1019196"/>
                    <a:pt x="414417" y="1021131"/>
                  </a:cubicBezTo>
                  <a:lnTo>
                    <a:pt x="413388" y="1021615"/>
                  </a:lnTo>
                  <a:lnTo>
                    <a:pt x="409275" y="1022644"/>
                  </a:lnTo>
                  <a:lnTo>
                    <a:pt x="407219" y="1022644"/>
                  </a:lnTo>
                  <a:lnTo>
                    <a:pt x="406735" y="1023672"/>
                  </a:lnTo>
                  <a:lnTo>
                    <a:pt x="406251" y="1025729"/>
                  </a:lnTo>
                  <a:lnTo>
                    <a:pt x="406735" y="1026757"/>
                  </a:lnTo>
                  <a:lnTo>
                    <a:pt x="407219" y="1027241"/>
                  </a:lnTo>
                  <a:lnTo>
                    <a:pt x="407219" y="1032382"/>
                  </a:lnTo>
                  <a:lnTo>
                    <a:pt x="406735" y="1033411"/>
                  </a:lnTo>
                  <a:lnTo>
                    <a:pt x="405222" y="1034984"/>
                  </a:lnTo>
                  <a:lnTo>
                    <a:pt x="404194" y="1034984"/>
                  </a:lnTo>
                  <a:lnTo>
                    <a:pt x="404194" y="1035468"/>
                  </a:lnTo>
                  <a:lnTo>
                    <a:pt x="402137" y="1035468"/>
                  </a:lnTo>
                  <a:lnTo>
                    <a:pt x="401109" y="1036980"/>
                  </a:lnTo>
                  <a:lnTo>
                    <a:pt x="401593" y="1038008"/>
                  </a:lnTo>
                  <a:lnTo>
                    <a:pt x="399052" y="1038008"/>
                  </a:lnTo>
                  <a:lnTo>
                    <a:pt x="396512" y="1039036"/>
                  </a:lnTo>
                  <a:lnTo>
                    <a:pt x="393427" y="1037524"/>
                  </a:lnTo>
                  <a:lnTo>
                    <a:pt x="392398" y="1037524"/>
                  </a:lnTo>
                  <a:lnTo>
                    <a:pt x="390886" y="1036980"/>
                  </a:lnTo>
                  <a:lnTo>
                    <a:pt x="386773" y="1035952"/>
                  </a:lnTo>
                  <a:lnTo>
                    <a:pt x="385200" y="1034439"/>
                  </a:lnTo>
                  <a:lnTo>
                    <a:pt x="384172" y="1034984"/>
                  </a:lnTo>
                  <a:lnTo>
                    <a:pt x="382659" y="1034984"/>
                  </a:lnTo>
                  <a:lnTo>
                    <a:pt x="381631" y="1035468"/>
                  </a:lnTo>
                  <a:lnTo>
                    <a:pt x="380603" y="1035468"/>
                  </a:lnTo>
                  <a:lnTo>
                    <a:pt x="379575" y="1036496"/>
                  </a:lnTo>
                  <a:lnTo>
                    <a:pt x="377034" y="1035952"/>
                  </a:lnTo>
                  <a:lnTo>
                    <a:pt x="373465" y="1035952"/>
                  </a:lnTo>
                  <a:lnTo>
                    <a:pt x="371408" y="1035468"/>
                  </a:lnTo>
                  <a:lnTo>
                    <a:pt x="369896" y="1034439"/>
                  </a:lnTo>
                  <a:lnTo>
                    <a:pt x="368384" y="1032927"/>
                  </a:lnTo>
                  <a:lnTo>
                    <a:pt x="367355" y="1032927"/>
                  </a:lnTo>
                  <a:lnTo>
                    <a:pt x="367900" y="1033955"/>
                  </a:lnTo>
                  <a:lnTo>
                    <a:pt x="366327" y="1033955"/>
                  </a:lnTo>
                  <a:lnTo>
                    <a:pt x="366327" y="1034984"/>
                  </a:lnTo>
                  <a:lnTo>
                    <a:pt x="365299" y="1035468"/>
                  </a:lnTo>
                  <a:lnTo>
                    <a:pt x="364815" y="1036496"/>
                  </a:lnTo>
                  <a:lnTo>
                    <a:pt x="365843" y="1036980"/>
                  </a:lnTo>
                  <a:lnTo>
                    <a:pt x="355076" y="1043634"/>
                  </a:lnTo>
                  <a:lnTo>
                    <a:pt x="343281" y="1043634"/>
                  </a:lnTo>
                  <a:lnTo>
                    <a:pt x="340196" y="1049259"/>
                  </a:lnTo>
                  <a:lnTo>
                    <a:pt x="344793" y="1056941"/>
                  </a:lnTo>
                  <a:lnTo>
                    <a:pt x="344793" y="1064624"/>
                  </a:lnTo>
                  <a:lnTo>
                    <a:pt x="339651" y="1056941"/>
                  </a:lnTo>
                  <a:lnTo>
                    <a:pt x="335054" y="1055913"/>
                  </a:lnTo>
                  <a:lnTo>
                    <a:pt x="327856" y="1064624"/>
                  </a:lnTo>
                  <a:lnTo>
                    <a:pt x="326827" y="1079988"/>
                  </a:lnTo>
                  <a:lnTo>
                    <a:pt x="323258" y="1089727"/>
                  </a:lnTo>
                  <a:lnTo>
                    <a:pt x="318117" y="1083557"/>
                  </a:lnTo>
                  <a:lnTo>
                    <a:pt x="320173" y="1072790"/>
                  </a:lnTo>
                  <a:lnTo>
                    <a:pt x="318117" y="1068676"/>
                  </a:lnTo>
                  <a:lnTo>
                    <a:pt x="289384" y="1077387"/>
                  </a:lnTo>
                  <a:lnTo>
                    <a:pt x="291441" y="1086642"/>
                  </a:lnTo>
                  <a:lnTo>
                    <a:pt x="295554" y="1087126"/>
                  </a:lnTo>
                  <a:lnTo>
                    <a:pt x="299667" y="1094324"/>
                  </a:lnTo>
                  <a:lnTo>
                    <a:pt x="300151" y="1101523"/>
                  </a:lnTo>
                  <a:lnTo>
                    <a:pt x="300151" y="1102007"/>
                  </a:lnTo>
                  <a:lnTo>
                    <a:pt x="293497" y="1105575"/>
                  </a:lnTo>
                  <a:lnTo>
                    <a:pt x="292469" y="1120456"/>
                  </a:lnTo>
                  <a:lnTo>
                    <a:pt x="296038" y="1125597"/>
                  </a:lnTo>
                  <a:lnTo>
                    <a:pt x="293437" y="1134853"/>
                  </a:lnTo>
                  <a:lnTo>
                    <a:pt x="283154" y="1144591"/>
                  </a:lnTo>
                  <a:lnTo>
                    <a:pt x="275955" y="1145136"/>
                  </a:lnTo>
                  <a:lnTo>
                    <a:pt x="275411" y="1145620"/>
                  </a:lnTo>
                  <a:lnTo>
                    <a:pt x="271842" y="1152274"/>
                  </a:lnTo>
                  <a:lnTo>
                    <a:pt x="267728" y="1150217"/>
                  </a:lnTo>
                  <a:lnTo>
                    <a:pt x="259018" y="1155842"/>
                  </a:lnTo>
                  <a:lnTo>
                    <a:pt x="261075" y="1164553"/>
                  </a:lnTo>
                  <a:lnTo>
                    <a:pt x="247222" y="1170723"/>
                  </a:lnTo>
                  <a:lnTo>
                    <a:pt x="248795" y="1181006"/>
                  </a:lnTo>
                  <a:lnTo>
                    <a:pt x="241597" y="1193346"/>
                  </a:lnTo>
                  <a:lnTo>
                    <a:pt x="253392" y="1189233"/>
                  </a:lnTo>
                  <a:lnTo>
                    <a:pt x="246194" y="1196431"/>
                  </a:lnTo>
                  <a:lnTo>
                    <a:pt x="234882" y="1211796"/>
                  </a:lnTo>
                  <a:lnTo>
                    <a:pt x="234882" y="1220023"/>
                  </a:lnTo>
                  <a:lnTo>
                    <a:pt x="238451" y="1222624"/>
                  </a:lnTo>
                  <a:lnTo>
                    <a:pt x="237968" y="1228249"/>
                  </a:lnTo>
                  <a:lnTo>
                    <a:pt x="233370" y="1230850"/>
                  </a:lnTo>
                  <a:lnTo>
                    <a:pt x="231314" y="1237020"/>
                  </a:lnTo>
                  <a:lnTo>
                    <a:pt x="236939" y="1244702"/>
                  </a:lnTo>
                  <a:lnTo>
                    <a:pt x="229257" y="1257526"/>
                  </a:lnTo>
                  <a:lnTo>
                    <a:pt x="216917" y="1259583"/>
                  </a:lnTo>
                  <a:lnTo>
                    <a:pt x="212320" y="1259099"/>
                  </a:lnTo>
                  <a:lnTo>
                    <a:pt x="206694" y="1254502"/>
                  </a:lnTo>
                  <a:lnTo>
                    <a:pt x="200524" y="1254502"/>
                  </a:lnTo>
                  <a:lnTo>
                    <a:pt x="200524" y="1256014"/>
                  </a:lnTo>
                  <a:lnTo>
                    <a:pt x="207723" y="1272951"/>
                  </a:lnTo>
                  <a:lnTo>
                    <a:pt x="212320" y="1278093"/>
                  </a:lnTo>
                  <a:lnTo>
                    <a:pt x="204637" y="1279121"/>
                  </a:lnTo>
                  <a:lnTo>
                    <a:pt x="203609" y="1274524"/>
                  </a:lnTo>
                  <a:lnTo>
                    <a:pt x="199012" y="1275008"/>
                  </a:lnTo>
                  <a:lnTo>
                    <a:pt x="202097" y="1276580"/>
                  </a:lnTo>
                  <a:lnTo>
                    <a:pt x="200585" y="1279121"/>
                  </a:lnTo>
                  <a:lnTo>
                    <a:pt x="193931" y="1278577"/>
                  </a:lnTo>
                  <a:lnTo>
                    <a:pt x="192902" y="1291945"/>
                  </a:lnTo>
                  <a:lnTo>
                    <a:pt x="192902" y="1296542"/>
                  </a:lnTo>
                  <a:lnTo>
                    <a:pt x="192419" y="1301139"/>
                  </a:lnTo>
                  <a:lnTo>
                    <a:pt x="190362" y="1294969"/>
                  </a:lnTo>
                  <a:lnTo>
                    <a:pt x="190362" y="1290372"/>
                  </a:lnTo>
                  <a:lnTo>
                    <a:pt x="186249" y="1287832"/>
                  </a:lnTo>
                  <a:lnTo>
                    <a:pt x="178566" y="1299143"/>
                  </a:lnTo>
                  <a:lnTo>
                    <a:pt x="181167" y="1301684"/>
                  </a:lnTo>
                  <a:lnTo>
                    <a:pt x="178566" y="1304769"/>
                  </a:lnTo>
                  <a:lnTo>
                    <a:pt x="171912" y="1303740"/>
                  </a:lnTo>
                  <a:lnTo>
                    <a:pt x="163202" y="1308882"/>
                  </a:lnTo>
                  <a:lnTo>
                    <a:pt x="160661" y="1316081"/>
                  </a:lnTo>
                  <a:lnTo>
                    <a:pt x="151406" y="1312996"/>
                  </a:lnTo>
                  <a:lnTo>
                    <a:pt x="152919" y="1320194"/>
                  </a:lnTo>
                  <a:lnTo>
                    <a:pt x="153402" y="1330477"/>
                  </a:lnTo>
                  <a:lnTo>
                    <a:pt x="151346" y="1331505"/>
                  </a:lnTo>
                  <a:lnTo>
                    <a:pt x="137010" y="1330477"/>
                  </a:lnTo>
                  <a:cubicBezTo>
                    <a:pt x="132352" y="1342394"/>
                    <a:pt x="118197" y="1352254"/>
                    <a:pt x="121585" y="1366408"/>
                  </a:cubicBezTo>
                  <a:lnTo>
                    <a:pt x="105676" y="1377175"/>
                  </a:lnTo>
                  <a:lnTo>
                    <a:pt x="101563" y="1387459"/>
                  </a:lnTo>
                  <a:lnTo>
                    <a:pt x="102107" y="1401311"/>
                  </a:lnTo>
                  <a:lnTo>
                    <a:pt x="100050" y="1415163"/>
                  </a:lnTo>
                  <a:lnTo>
                    <a:pt x="102591" y="1424902"/>
                  </a:lnTo>
                  <a:lnTo>
                    <a:pt x="101018" y="1425386"/>
                  </a:lnTo>
                  <a:lnTo>
                    <a:pt x="95877" y="1413046"/>
                  </a:lnTo>
                  <a:lnTo>
                    <a:pt x="84565" y="1413046"/>
                  </a:lnTo>
                  <a:lnTo>
                    <a:pt x="81480" y="1408449"/>
                  </a:lnTo>
                  <a:lnTo>
                    <a:pt x="76338" y="1421272"/>
                  </a:lnTo>
                  <a:lnTo>
                    <a:pt x="78395" y="1423329"/>
                  </a:lnTo>
                  <a:lnTo>
                    <a:pt x="79423" y="1427443"/>
                  </a:lnTo>
                  <a:lnTo>
                    <a:pt x="77911" y="1427987"/>
                  </a:lnTo>
                  <a:lnTo>
                    <a:pt x="74342" y="1419760"/>
                  </a:lnTo>
                  <a:lnTo>
                    <a:pt x="72830" y="1425386"/>
                  </a:lnTo>
                  <a:lnTo>
                    <a:pt x="76943" y="1431012"/>
                  </a:lnTo>
                  <a:lnTo>
                    <a:pt x="73858" y="1433552"/>
                  </a:lnTo>
                  <a:lnTo>
                    <a:pt x="64603" y="1444319"/>
                  </a:lnTo>
                  <a:lnTo>
                    <a:pt x="52263" y="1451517"/>
                  </a:lnTo>
                  <a:lnTo>
                    <a:pt x="43008" y="1450005"/>
                  </a:lnTo>
                  <a:lnTo>
                    <a:pt x="33269" y="1453090"/>
                  </a:lnTo>
                  <a:lnTo>
                    <a:pt x="37927" y="1459744"/>
                  </a:lnTo>
                  <a:lnTo>
                    <a:pt x="42524" y="1470027"/>
                  </a:lnTo>
                  <a:lnTo>
                    <a:pt x="41012" y="1476681"/>
                  </a:lnTo>
                  <a:lnTo>
                    <a:pt x="33330" y="1480311"/>
                  </a:lnTo>
                  <a:lnTo>
                    <a:pt x="32302" y="1482851"/>
                  </a:lnTo>
                  <a:lnTo>
                    <a:pt x="29701" y="1486965"/>
                  </a:lnTo>
                  <a:lnTo>
                    <a:pt x="27160" y="1495191"/>
                  </a:lnTo>
                  <a:lnTo>
                    <a:pt x="17421" y="1505958"/>
                  </a:lnTo>
                  <a:lnTo>
                    <a:pt x="15909" y="1518782"/>
                  </a:lnTo>
                  <a:lnTo>
                    <a:pt x="12824" y="1517754"/>
                  </a:lnTo>
                  <a:lnTo>
                    <a:pt x="6170" y="1510556"/>
                  </a:lnTo>
                  <a:lnTo>
                    <a:pt x="0" y="1515698"/>
                  </a:lnTo>
                  <a:lnTo>
                    <a:pt x="4113" y="1531062"/>
                  </a:lnTo>
                  <a:lnTo>
                    <a:pt x="11796" y="1546971"/>
                  </a:lnTo>
                  <a:lnTo>
                    <a:pt x="8227" y="1554653"/>
                  </a:lnTo>
                  <a:lnTo>
                    <a:pt x="9255" y="1559250"/>
                  </a:lnTo>
                  <a:lnTo>
                    <a:pt x="8227" y="1562335"/>
                  </a:lnTo>
                  <a:lnTo>
                    <a:pt x="12824" y="1566932"/>
                  </a:lnTo>
                  <a:lnTo>
                    <a:pt x="13308" y="1567416"/>
                  </a:lnTo>
                  <a:lnTo>
                    <a:pt x="24075" y="1591007"/>
                  </a:lnTo>
                  <a:lnTo>
                    <a:pt x="31757" y="1608428"/>
                  </a:lnTo>
                  <a:lnTo>
                    <a:pt x="35871" y="1603831"/>
                  </a:lnTo>
                  <a:lnTo>
                    <a:pt x="41012" y="1611029"/>
                  </a:lnTo>
                  <a:lnTo>
                    <a:pt x="41012" y="1611574"/>
                  </a:lnTo>
                  <a:lnTo>
                    <a:pt x="44097" y="1608973"/>
                  </a:lnTo>
                  <a:lnTo>
                    <a:pt x="40528" y="1605404"/>
                  </a:lnTo>
                  <a:lnTo>
                    <a:pt x="43069" y="1601835"/>
                  </a:lnTo>
                  <a:lnTo>
                    <a:pt x="42524" y="1599294"/>
                  </a:lnTo>
                  <a:lnTo>
                    <a:pt x="44097" y="1598266"/>
                  </a:lnTo>
                  <a:lnTo>
                    <a:pt x="45125" y="1600323"/>
                  </a:lnTo>
                  <a:lnTo>
                    <a:pt x="48694" y="1599294"/>
                  </a:lnTo>
                  <a:lnTo>
                    <a:pt x="51235" y="1596754"/>
                  </a:lnTo>
                  <a:lnTo>
                    <a:pt x="55832" y="1603952"/>
                  </a:lnTo>
                  <a:lnTo>
                    <a:pt x="63031" y="1610606"/>
                  </a:lnTo>
                  <a:lnTo>
                    <a:pt x="64543" y="1608549"/>
                  </a:lnTo>
                  <a:lnTo>
                    <a:pt x="65027" y="1609034"/>
                  </a:lnTo>
                  <a:lnTo>
                    <a:pt x="63514" y="1611090"/>
                  </a:lnTo>
                  <a:lnTo>
                    <a:pt x="69140" y="1615687"/>
                  </a:lnTo>
                  <a:lnTo>
                    <a:pt x="71197" y="1614175"/>
                  </a:lnTo>
                  <a:lnTo>
                    <a:pt x="72225" y="1615203"/>
                  </a:lnTo>
                  <a:lnTo>
                    <a:pt x="78879" y="1613147"/>
                  </a:lnTo>
                  <a:lnTo>
                    <a:pt x="79363" y="1615203"/>
                  </a:lnTo>
                  <a:lnTo>
                    <a:pt x="81964" y="1614175"/>
                  </a:lnTo>
                  <a:lnTo>
                    <a:pt x="81964" y="1614659"/>
                  </a:lnTo>
                  <a:lnTo>
                    <a:pt x="80936" y="1615687"/>
                  </a:lnTo>
                  <a:lnTo>
                    <a:pt x="82992" y="1617744"/>
                  </a:lnTo>
                  <a:lnTo>
                    <a:pt x="85593" y="1615687"/>
                  </a:lnTo>
                  <a:lnTo>
                    <a:pt x="87106" y="1617744"/>
                  </a:lnTo>
                  <a:lnTo>
                    <a:pt x="86561" y="1618228"/>
                  </a:lnTo>
                  <a:lnTo>
                    <a:pt x="87589" y="1619740"/>
                  </a:lnTo>
                  <a:lnTo>
                    <a:pt x="91703" y="1615627"/>
                  </a:lnTo>
                  <a:lnTo>
                    <a:pt x="91703" y="1614598"/>
                  </a:lnTo>
                  <a:lnTo>
                    <a:pt x="92187" y="1614114"/>
                  </a:lnTo>
                  <a:lnTo>
                    <a:pt x="95756" y="1618712"/>
                  </a:lnTo>
                  <a:lnTo>
                    <a:pt x="97268" y="1615627"/>
                  </a:lnTo>
                  <a:lnTo>
                    <a:pt x="93155" y="1611513"/>
                  </a:lnTo>
                  <a:lnTo>
                    <a:pt x="86501" y="1599718"/>
                  </a:lnTo>
                  <a:lnTo>
                    <a:pt x="86501" y="1600202"/>
                  </a:lnTo>
                  <a:lnTo>
                    <a:pt x="84988" y="1597661"/>
                  </a:lnTo>
                  <a:lnTo>
                    <a:pt x="85533" y="1597177"/>
                  </a:lnTo>
                  <a:lnTo>
                    <a:pt x="84504" y="1596149"/>
                  </a:lnTo>
                  <a:lnTo>
                    <a:pt x="81419" y="1591007"/>
                  </a:lnTo>
                  <a:lnTo>
                    <a:pt x="80391" y="1588467"/>
                  </a:lnTo>
                  <a:lnTo>
                    <a:pt x="79907" y="1588467"/>
                  </a:lnTo>
                  <a:lnTo>
                    <a:pt x="78395" y="1586410"/>
                  </a:lnTo>
                  <a:lnTo>
                    <a:pt x="78879" y="1585866"/>
                  </a:lnTo>
                  <a:lnTo>
                    <a:pt x="80391" y="1586410"/>
                  </a:lnTo>
                  <a:lnTo>
                    <a:pt x="81419" y="1582841"/>
                  </a:lnTo>
                  <a:lnTo>
                    <a:pt x="82448" y="1582297"/>
                  </a:lnTo>
                  <a:lnTo>
                    <a:pt x="83476" y="1583325"/>
                  </a:lnTo>
                  <a:lnTo>
                    <a:pt x="83960" y="1583325"/>
                  </a:lnTo>
                  <a:lnTo>
                    <a:pt x="84444" y="1583809"/>
                  </a:lnTo>
                  <a:lnTo>
                    <a:pt x="84444" y="1583325"/>
                  </a:lnTo>
                  <a:lnTo>
                    <a:pt x="82387" y="1581268"/>
                  </a:lnTo>
                  <a:lnTo>
                    <a:pt x="89041" y="1577155"/>
                  </a:lnTo>
                  <a:lnTo>
                    <a:pt x="90070" y="1578667"/>
                  </a:lnTo>
                  <a:lnTo>
                    <a:pt x="91642" y="1576127"/>
                  </a:lnTo>
                  <a:lnTo>
                    <a:pt x="93155" y="1576611"/>
                  </a:lnTo>
                  <a:lnTo>
                    <a:pt x="94183" y="1575098"/>
                  </a:lnTo>
                  <a:lnTo>
                    <a:pt x="94727" y="1575582"/>
                  </a:lnTo>
                  <a:lnTo>
                    <a:pt x="95211" y="1574554"/>
                  </a:lnTo>
                  <a:lnTo>
                    <a:pt x="94727" y="1574070"/>
                  </a:lnTo>
                  <a:lnTo>
                    <a:pt x="94727" y="1573586"/>
                  </a:lnTo>
                  <a:lnTo>
                    <a:pt x="91642" y="1568445"/>
                  </a:lnTo>
                  <a:lnTo>
                    <a:pt x="93155" y="1567961"/>
                  </a:lnTo>
                  <a:lnTo>
                    <a:pt x="94183" y="1566932"/>
                  </a:lnTo>
                  <a:lnTo>
                    <a:pt x="93155" y="1565904"/>
                  </a:lnTo>
                  <a:lnTo>
                    <a:pt x="91098" y="1565420"/>
                  </a:lnTo>
                  <a:lnTo>
                    <a:pt x="91098" y="1556165"/>
                  </a:lnTo>
                  <a:lnTo>
                    <a:pt x="96240" y="1558222"/>
                  </a:lnTo>
                  <a:lnTo>
                    <a:pt x="96240" y="1557738"/>
                  </a:lnTo>
                  <a:lnTo>
                    <a:pt x="96723" y="1557738"/>
                  </a:lnTo>
                  <a:lnTo>
                    <a:pt x="96723" y="1557254"/>
                  </a:lnTo>
                  <a:lnTo>
                    <a:pt x="94183" y="1555681"/>
                  </a:lnTo>
                  <a:lnTo>
                    <a:pt x="92126" y="1553624"/>
                  </a:lnTo>
                  <a:lnTo>
                    <a:pt x="100837" y="1549511"/>
                  </a:lnTo>
                  <a:lnTo>
                    <a:pt x="101381" y="1550539"/>
                  </a:lnTo>
                  <a:lnTo>
                    <a:pt x="105495" y="1547455"/>
                  </a:lnTo>
                  <a:lnTo>
                    <a:pt x="108035" y="1548967"/>
                  </a:lnTo>
                  <a:lnTo>
                    <a:pt x="107551" y="1549511"/>
                  </a:lnTo>
                  <a:lnTo>
                    <a:pt x="105978" y="1554653"/>
                  </a:lnTo>
                  <a:lnTo>
                    <a:pt x="112148" y="1561307"/>
                  </a:lnTo>
                  <a:lnTo>
                    <a:pt x="115233" y="1553624"/>
                  </a:lnTo>
                  <a:lnTo>
                    <a:pt x="119831" y="1542857"/>
                  </a:lnTo>
                  <a:lnTo>
                    <a:pt x="118439" y="1538684"/>
                  </a:lnTo>
                  <a:cubicBezTo>
                    <a:pt x="123339" y="1540680"/>
                    <a:pt x="124065" y="1543160"/>
                    <a:pt x="140881" y="1553141"/>
                  </a:cubicBezTo>
                  <a:lnTo>
                    <a:pt x="142393" y="1589556"/>
                  </a:lnTo>
                  <a:lnTo>
                    <a:pt x="142393" y="1592096"/>
                  </a:lnTo>
                  <a:lnTo>
                    <a:pt x="143906" y="1592096"/>
                  </a:lnTo>
                  <a:lnTo>
                    <a:pt x="143906" y="1592641"/>
                  </a:lnTo>
                  <a:lnTo>
                    <a:pt x="144934" y="1592641"/>
                  </a:lnTo>
                  <a:lnTo>
                    <a:pt x="145478" y="1594153"/>
                  </a:lnTo>
                  <a:lnTo>
                    <a:pt x="145962" y="1594637"/>
                  </a:lnTo>
                  <a:lnTo>
                    <a:pt x="145478" y="1595665"/>
                  </a:lnTo>
                  <a:lnTo>
                    <a:pt x="144450" y="1596210"/>
                  </a:lnTo>
                  <a:lnTo>
                    <a:pt x="143422" y="1596210"/>
                  </a:lnTo>
                  <a:lnTo>
                    <a:pt x="142393" y="1595665"/>
                  </a:lnTo>
                  <a:lnTo>
                    <a:pt x="146991" y="1604920"/>
                  </a:lnTo>
                  <a:lnTo>
                    <a:pt x="147535" y="1605948"/>
                  </a:lnTo>
                  <a:lnTo>
                    <a:pt x="149592" y="1611090"/>
                  </a:lnTo>
                  <a:lnTo>
                    <a:pt x="163444" y="1640367"/>
                  </a:lnTo>
                  <a:lnTo>
                    <a:pt x="165984" y="1641396"/>
                  </a:lnTo>
                  <a:lnTo>
                    <a:pt x="174211" y="1644481"/>
                  </a:lnTo>
                  <a:lnTo>
                    <a:pt x="175723" y="1654764"/>
                  </a:lnTo>
                  <a:lnTo>
                    <a:pt x="173667" y="1656276"/>
                  </a:lnTo>
                  <a:lnTo>
                    <a:pt x="177236" y="1659905"/>
                  </a:lnTo>
                  <a:lnTo>
                    <a:pt x="180804" y="1680956"/>
                  </a:lnTo>
                  <a:lnTo>
                    <a:pt x="191088" y="1690695"/>
                  </a:lnTo>
                  <a:lnTo>
                    <a:pt x="223450" y="1704003"/>
                  </a:lnTo>
                  <a:lnTo>
                    <a:pt x="230104" y="1706604"/>
                  </a:lnTo>
                  <a:lnTo>
                    <a:pt x="232161" y="1708116"/>
                  </a:lnTo>
                  <a:lnTo>
                    <a:pt x="242928" y="1741446"/>
                  </a:lnTo>
                  <a:lnTo>
                    <a:pt x="255752" y="1779918"/>
                  </a:lnTo>
                  <a:lnTo>
                    <a:pt x="258292" y="1786087"/>
                  </a:lnTo>
                  <a:lnTo>
                    <a:pt x="266519" y="1806594"/>
                  </a:lnTo>
                  <a:lnTo>
                    <a:pt x="273717" y="1818934"/>
                  </a:lnTo>
                  <a:lnTo>
                    <a:pt x="275229" y="1821474"/>
                  </a:lnTo>
                  <a:lnTo>
                    <a:pt x="276258" y="1822018"/>
                  </a:lnTo>
                  <a:lnTo>
                    <a:pt x="276258" y="1823047"/>
                  </a:lnTo>
                  <a:lnTo>
                    <a:pt x="280371" y="1829701"/>
                  </a:lnTo>
                  <a:lnTo>
                    <a:pt x="281944" y="1831758"/>
                  </a:lnTo>
                  <a:lnTo>
                    <a:pt x="281944" y="1832786"/>
                  </a:lnTo>
                  <a:lnTo>
                    <a:pt x="282428" y="1833270"/>
                  </a:lnTo>
                  <a:lnTo>
                    <a:pt x="284000" y="1834298"/>
                  </a:lnTo>
                  <a:lnTo>
                    <a:pt x="284484" y="1834298"/>
                  </a:lnTo>
                  <a:lnTo>
                    <a:pt x="285513" y="1834842"/>
                  </a:lnTo>
                  <a:lnTo>
                    <a:pt x="285997" y="1834842"/>
                  </a:lnTo>
                  <a:lnTo>
                    <a:pt x="320415" y="1859462"/>
                  </a:lnTo>
                  <a:lnTo>
                    <a:pt x="338865" y="1876399"/>
                  </a:lnTo>
                  <a:lnTo>
                    <a:pt x="362456" y="1914387"/>
                  </a:lnTo>
                  <a:lnTo>
                    <a:pt x="385563" y="1944148"/>
                  </a:lnTo>
                  <a:lnTo>
                    <a:pt x="398387" y="1961085"/>
                  </a:lnTo>
                  <a:lnTo>
                    <a:pt x="411755" y="1955459"/>
                  </a:lnTo>
                  <a:lnTo>
                    <a:pt x="421494" y="1933381"/>
                  </a:lnTo>
                  <a:lnTo>
                    <a:pt x="430205" y="1886682"/>
                  </a:lnTo>
                  <a:lnTo>
                    <a:pt x="449682" y="1872346"/>
                  </a:lnTo>
                  <a:lnTo>
                    <a:pt x="461478" y="1864120"/>
                  </a:lnTo>
                  <a:lnTo>
                    <a:pt x="463535" y="1862547"/>
                  </a:lnTo>
                  <a:lnTo>
                    <a:pt x="476903" y="1872830"/>
                  </a:lnTo>
                  <a:lnTo>
                    <a:pt x="485613" y="1880029"/>
                  </a:lnTo>
                  <a:lnTo>
                    <a:pt x="490755" y="1883597"/>
                  </a:lnTo>
                  <a:lnTo>
                    <a:pt x="502551" y="1893881"/>
                  </a:lnTo>
                  <a:lnTo>
                    <a:pt x="512834" y="1902591"/>
                  </a:lnTo>
                  <a:lnTo>
                    <a:pt x="528198" y="1915960"/>
                  </a:lnTo>
                  <a:lnTo>
                    <a:pt x="531767" y="1917472"/>
                  </a:lnTo>
                  <a:lnTo>
                    <a:pt x="545136" y="1922069"/>
                  </a:lnTo>
                  <a:lnTo>
                    <a:pt x="590805" y="1925638"/>
                  </a:lnTo>
                  <a:lnTo>
                    <a:pt x="602601" y="1929207"/>
                  </a:lnTo>
                  <a:lnTo>
                    <a:pt x="612884" y="1935377"/>
                  </a:lnTo>
                  <a:lnTo>
                    <a:pt x="622623" y="1943059"/>
                  </a:lnTo>
                  <a:lnTo>
                    <a:pt x="638532" y="1967678"/>
                  </a:lnTo>
                  <a:lnTo>
                    <a:pt x="646759" y="1978990"/>
                  </a:lnTo>
                  <a:lnTo>
                    <a:pt x="676036" y="1986188"/>
                  </a:lnTo>
                  <a:lnTo>
                    <a:pt x="718137" y="1968223"/>
                  </a:lnTo>
                  <a:lnTo>
                    <a:pt x="720194" y="1964110"/>
                  </a:lnTo>
                  <a:lnTo>
                    <a:pt x="726363" y="1953342"/>
                  </a:lnTo>
                  <a:lnTo>
                    <a:pt x="733017" y="1939974"/>
                  </a:lnTo>
                  <a:lnTo>
                    <a:pt x="733017" y="1937433"/>
                  </a:lnTo>
                  <a:lnTo>
                    <a:pt x="734046" y="1935377"/>
                  </a:lnTo>
                  <a:lnTo>
                    <a:pt x="734046" y="1932836"/>
                  </a:lnTo>
                  <a:lnTo>
                    <a:pt x="734530" y="1922553"/>
                  </a:lnTo>
                  <a:lnTo>
                    <a:pt x="734530" y="1916927"/>
                  </a:lnTo>
                  <a:lnTo>
                    <a:pt x="735558" y="1896421"/>
                  </a:lnTo>
                  <a:lnTo>
                    <a:pt x="738099" y="1894365"/>
                  </a:lnTo>
                  <a:lnTo>
                    <a:pt x="743724" y="1891280"/>
                  </a:lnTo>
                  <a:lnTo>
                    <a:pt x="763746" y="1883053"/>
                  </a:lnTo>
                  <a:lnTo>
                    <a:pt x="763746" y="1875855"/>
                  </a:lnTo>
                  <a:lnTo>
                    <a:pt x="757576" y="1810646"/>
                  </a:lnTo>
                  <a:lnTo>
                    <a:pt x="752979" y="1811130"/>
                  </a:lnTo>
                  <a:lnTo>
                    <a:pt x="752979" y="1808590"/>
                  </a:lnTo>
                  <a:lnTo>
                    <a:pt x="757576" y="1808106"/>
                  </a:lnTo>
                  <a:lnTo>
                    <a:pt x="756064" y="1792681"/>
                  </a:lnTo>
                  <a:lnTo>
                    <a:pt x="754552" y="1780341"/>
                  </a:lnTo>
                  <a:lnTo>
                    <a:pt x="755580" y="1780885"/>
                  </a:lnTo>
                  <a:lnTo>
                    <a:pt x="755580" y="1780341"/>
                  </a:lnTo>
                  <a:lnTo>
                    <a:pt x="754552" y="1778829"/>
                  </a:lnTo>
                  <a:lnTo>
                    <a:pt x="752979" y="1764493"/>
                  </a:lnTo>
                  <a:lnTo>
                    <a:pt x="750922" y="1741930"/>
                  </a:lnTo>
                  <a:lnTo>
                    <a:pt x="744269" y="1726021"/>
                  </a:lnTo>
                  <a:lnTo>
                    <a:pt x="751467" y="1719851"/>
                  </a:lnTo>
                  <a:lnTo>
                    <a:pt x="782256" y="1694687"/>
                  </a:lnTo>
                  <a:lnTo>
                    <a:pt x="779171" y="1691118"/>
                  </a:lnTo>
                  <a:lnTo>
                    <a:pt x="784313" y="1690634"/>
                  </a:lnTo>
                  <a:lnTo>
                    <a:pt x="787398" y="1687549"/>
                  </a:lnTo>
                  <a:lnTo>
                    <a:pt x="787398" y="1688578"/>
                  </a:lnTo>
                  <a:lnTo>
                    <a:pt x="787882" y="1689122"/>
                  </a:lnTo>
                  <a:lnTo>
                    <a:pt x="788366" y="1688578"/>
                  </a:lnTo>
                  <a:lnTo>
                    <a:pt x="788850" y="1689122"/>
                  </a:lnTo>
                  <a:lnTo>
                    <a:pt x="805787" y="1675270"/>
                  </a:lnTo>
                  <a:lnTo>
                    <a:pt x="833007" y="1650106"/>
                  </a:lnTo>
                  <a:lnTo>
                    <a:pt x="829922" y="1641880"/>
                  </a:lnTo>
                  <a:lnTo>
                    <a:pt x="836576" y="1640367"/>
                  </a:lnTo>
                  <a:lnTo>
                    <a:pt x="838633" y="1644965"/>
                  </a:lnTo>
                  <a:lnTo>
                    <a:pt x="842746" y="1641396"/>
                  </a:lnTo>
                  <a:lnTo>
                    <a:pt x="853514" y="1631112"/>
                  </a:lnTo>
                  <a:lnTo>
                    <a:pt x="873536" y="1621857"/>
                  </a:lnTo>
                  <a:lnTo>
                    <a:pt x="931001" y="1594153"/>
                  </a:lnTo>
                  <a:lnTo>
                    <a:pt x="905837" y="1581329"/>
                  </a:lnTo>
                  <a:lnTo>
                    <a:pt x="903297" y="1478678"/>
                  </a:lnTo>
                  <a:lnTo>
                    <a:pt x="903297" y="1477649"/>
                  </a:lnTo>
                  <a:lnTo>
                    <a:pt x="902268" y="1445831"/>
                  </a:lnTo>
                  <a:lnTo>
                    <a:pt x="902268" y="1443775"/>
                  </a:lnTo>
                  <a:lnTo>
                    <a:pt x="897127" y="1437121"/>
                  </a:lnTo>
                  <a:lnTo>
                    <a:pt x="907894" y="1428894"/>
                  </a:lnTo>
                  <a:lnTo>
                    <a:pt x="915576" y="1419639"/>
                  </a:lnTo>
                  <a:lnTo>
                    <a:pt x="922774" y="1419095"/>
                  </a:lnTo>
                  <a:lnTo>
                    <a:pt x="922230" y="1420607"/>
                  </a:lnTo>
                  <a:lnTo>
                    <a:pt x="924287" y="1422180"/>
                  </a:lnTo>
                  <a:lnTo>
                    <a:pt x="928884" y="1419639"/>
                  </a:lnTo>
                  <a:lnTo>
                    <a:pt x="929912" y="1419639"/>
                  </a:lnTo>
                  <a:lnTo>
                    <a:pt x="929912" y="1420123"/>
                  </a:lnTo>
                  <a:lnTo>
                    <a:pt x="932997" y="1420607"/>
                  </a:lnTo>
                  <a:lnTo>
                    <a:pt x="933542" y="1421635"/>
                  </a:lnTo>
                  <a:lnTo>
                    <a:pt x="934570" y="1422664"/>
                  </a:lnTo>
                  <a:lnTo>
                    <a:pt x="936627" y="1422664"/>
                  </a:lnTo>
                  <a:lnTo>
                    <a:pt x="937171" y="1421152"/>
                  </a:lnTo>
                  <a:lnTo>
                    <a:pt x="937171" y="1420123"/>
                  </a:lnTo>
                  <a:lnTo>
                    <a:pt x="938199" y="1419639"/>
                  </a:lnTo>
                  <a:lnTo>
                    <a:pt x="938199" y="1416070"/>
                  </a:lnTo>
                  <a:lnTo>
                    <a:pt x="938683" y="1415526"/>
                  </a:lnTo>
                  <a:lnTo>
                    <a:pt x="941768" y="1416070"/>
                  </a:lnTo>
                  <a:lnTo>
                    <a:pt x="946910" y="1415526"/>
                  </a:lnTo>
                  <a:lnTo>
                    <a:pt x="945882" y="1409356"/>
                  </a:lnTo>
                  <a:lnTo>
                    <a:pt x="951507" y="1405787"/>
                  </a:lnTo>
                  <a:lnTo>
                    <a:pt x="958161" y="1426293"/>
                  </a:lnTo>
                  <a:lnTo>
                    <a:pt x="967416" y="1429378"/>
                  </a:lnTo>
                  <a:lnTo>
                    <a:pt x="980240" y="1433492"/>
                  </a:lnTo>
                  <a:lnTo>
                    <a:pt x="1020768" y="1416554"/>
                  </a:lnTo>
                  <a:lnTo>
                    <a:pt x="1021796" y="1390907"/>
                  </a:lnTo>
                  <a:lnTo>
                    <a:pt x="1037705" y="1370885"/>
                  </a:lnTo>
                  <a:lnTo>
                    <a:pt x="1039218" y="1364230"/>
                  </a:lnTo>
                  <a:lnTo>
                    <a:pt x="1038734" y="1359089"/>
                  </a:lnTo>
                  <a:lnTo>
                    <a:pt x="1037705" y="1359089"/>
                  </a:lnTo>
                  <a:lnTo>
                    <a:pt x="1030023" y="1346749"/>
                  </a:lnTo>
                  <a:lnTo>
                    <a:pt x="1031535" y="1345236"/>
                  </a:lnTo>
                  <a:lnTo>
                    <a:pt x="1030023" y="1343180"/>
                  </a:lnTo>
                  <a:lnTo>
                    <a:pt x="1028511" y="1344208"/>
                  </a:lnTo>
                  <a:lnTo>
                    <a:pt x="1025426" y="1339611"/>
                  </a:lnTo>
                  <a:lnTo>
                    <a:pt x="1024942" y="1341123"/>
                  </a:lnTo>
                  <a:lnTo>
                    <a:pt x="1023914" y="1340640"/>
                  </a:lnTo>
                  <a:lnTo>
                    <a:pt x="1022401" y="1336526"/>
                  </a:lnTo>
                  <a:lnTo>
                    <a:pt x="1018288" y="1331929"/>
                  </a:lnTo>
                  <a:lnTo>
                    <a:pt x="1019800" y="1322190"/>
                  </a:lnTo>
                  <a:lnTo>
                    <a:pt x="1025426" y="1310395"/>
                  </a:lnTo>
                  <a:lnTo>
                    <a:pt x="1027483" y="1308882"/>
                  </a:lnTo>
                  <a:lnTo>
                    <a:pt x="1033108" y="1305797"/>
                  </a:lnTo>
                  <a:lnTo>
                    <a:pt x="1030568" y="1303257"/>
                  </a:lnTo>
                  <a:lnTo>
                    <a:pt x="1032080" y="1301200"/>
                  </a:lnTo>
                  <a:lnTo>
                    <a:pt x="1035165" y="1303257"/>
                  </a:lnTo>
                  <a:lnTo>
                    <a:pt x="1037222" y="1303740"/>
                  </a:lnTo>
                  <a:lnTo>
                    <a:pt x="1044420" y="1300172"/>
                  </a:lnTo>
                  <a:lnTo>
                    <a:pt x="1051074" y="1292489"/>
                  </a:lnTo>
                  <a:lnTo>
                    <a:pt x="1065410" y="1261216"/>
                  </a:lnTo>
                  <a:lnTo>
                    <a:pt x="1078778" y="1246820"/>
                  </a:lnTo>
                  <a:lnTo>
                    <a:pt x="1073636" y="1243734"/>
                  </a:lnTo>
                  <a:lnTo>
                    <a:pt x="1073636" y="1243190"/>
                  </a:lnTo>
                  <a:lnTo>
                    <a:pt x="1074665" y="1242706"/>
                  </a:lnTo>
                  <a:lnTo>
                    <a:pt x="1076721" y="1239621"/>
                  </a:lnTo>
                  <a:lnTo>
                    <a:pt x="1065410" y="1230911"/>
                  </a:lnTo>
                  <a:lnTo>
                    <a:pt x="1066922" y="1228310"/>
                  </a:lnTo>
                  <a:lnTo>
                    <a:pt x="1070491" y="1226253"/>
                  </a:lnTo>
                  <a:lnTo>
                    <a:pt x="1070491" y="1225709"/>
                  </a:lnTo>
                  <a:cubicBezTo>
                    <a:pt x="1064563" y="1224862"/>
                    <a:pt x="1060813" y="1220506"/>
                    <a:pt x="1055127" y="1219054"/>
                  </a:cubicBezTo>
                  <a:lnTo>
                    <a:pt x="1054098" y="1218510"/>
                  </a:lnTo>
                  <a:lnTo>
                    <a:pt x="1051558" y="1215969"/>
                  </a:lnTo>
                  <a:lnTo>
                    <a:pt x="1050045" y="1215969"/>
                  </a:lnTo>
                  <a:lnTo>
                    <a:pt x="1050045" y="1214941"/>
                  </a:lnTo>
                  <a:lnTo>
                    <a:pt x="1048533" y="1214941"/>
                  </a:lnTo>
                  <a:lnTo>
                    <a:pt x="1048049" y="1214457"/>
                  </a:lnTo>
                  <a:lnTo>
                    <a:pt x="1048049" y="1213913"/>
                  </a:lnTo>
                  <a:lnTo>
                    <a:pt x="1048533" y="1213429"/>
                  </a:lnTo>
                  <a:lnTo>
                    <a:pt x="1048533" y="1212885"/>
                  </a:lnTo>
                  <a:lnTo>
                    <a:pt x="1048049" y="1212885"/>
                  </a:lnTo>
                  <a:lnTo>
                    <a:pt x="1047565" y="1213429"/>
                  </a:lnTo>
                  <a:lnTo>
                    <a:pt x="1047021" y="1213429"/>
                  </a:lnTo>
                  <a:lnTo>
                    <a:pt x="1047021" y="1212885"/>
                  </a:lnTo>
                  <a:lnTo>
                    <a:pt x="1045992" y="1212885"/>
                  </a:lnTo>
                  <a:lnTo>
                    <a:pt x="1045992" y="1212401"/>
                  </a:lnTo>
                  <a:lnTo>
                    <a:pt x="1043452" y="1212401"/>
                  </a:lnTo>
                  <a:lnTo>
                    <a:pt x="1041395" y="1213429"/>
                  </a:lnTo>
                  <a:lnTo>
                    <a:pt x="1040367" y="1212401"/>
                  </a:lnTo>
                  <a:lnTo>
                    <a:pt x="1040367" y="1207259"/>
                  </a:lnTo>
                  <a:lnTo>
                    <a:pt x="1041395" y="1207259"/>
                  </a:lnTo>
                  <a:lnTo>
                    <a:pt x="1042424" y="1204174"/>
                  </a:lnTo>
                  <a:lnTo>
                    <a:pt x="1042908" y="1204174"/>
                  </a:lnTo>
                  <a:lnTo>
                    <a:pt x="1042424" y="1199577"/>
                  </a:lnTo>
                  <a:lnTo>
                    <a:pt x="1042424" y="1189294"/>
                  </a:lnTo>
                  <a:lnTo>
                    <a:pt x="1037282" y="1169271"/>
                  </a:lnTo>
                  <a:lnTo>
                    <a:pt x="1037282" y="1168243"/>
                  </a:lnTo>
                  <a:lnTo>
                    <a:pt x="1037766" y="1167759"/>
                  </a:lnTo>
                  <a:lnTo>
                    <a:pt x="1037766" y="1167215"/>
                  </a:lnTo>
                  <a:lnTo>
                    <a:pt x="1037282" y="1167215"/>
                  </a:lnTo>
                  <a:lnTo>
                    <a:pt x="1036798" y="1166731"/>
                  </a:lnTo>
                  <a:lnTo>
                    <a:pt x="1035770" y="1166731"/>
                  </a:lnTo>
                  <a:lnTo>
                    <a:pt x="1035770" y="1165702"/>
                  </a:lnTo>
                  <a:lnTo>
                    <a:pt x="1035286" y="1165702"/>
                  </a:lnTo>
                  <a:lnTo>
                    <a:pt x="1035286" y="1165158"/>
                  </a:lnTo>
                  <a:lnTo>
                    <a:pt x="1034802" y="1164674"/>
                  </a:lnTo>
                  <a:lnTo>
                    <a:pt x="1034802" y="1164130"/>
                  </a:lnTo>
                  <a:lnTo>
                    <a:pt x="1040427" y="1158988"/>
                  </a:lnTo>
                  <a:lnTo>
                    <a:pt x="1036314" y="1156447"/>
                  </a:lnTo>
                  <a:lnTo>
                    <a:pt x="1033229" y="1160016"/>
                  </a:lnTo>
                  <a:lnTo>
                    <a:pt x="1033229" y="1164613"/>
                  </a:lnTo>
                  <a:lnTo>
                    <a:pt x="1032201" y="1164613"/>
                  </a:lnTo>
                  <a:lnTo>
                    <a:pt x="1032201" y="1164069"/>
                  </a:lnTo>
                  <a:lnTo>
                    <a:pt x="1032685" y="1163585"/>
                  </a:lnTo>
                  <a:lnTo>
                    <a:pt x="1032201" y="1163101"/>
                  </a:lnTo>
                  <a:lnTo>
                    <a:pt x="1032685" y="1161528"/>
                  </a:lnTo>
                  <a:lnTo>
                    <a:pt x="1031656" y="1161045"/>
                  </a:lnTo>
                  <a:lnTo>
                    <a:pt x="1031173" y="1160016"/>
                  </a:lnTo>
                  <a:lnTo>
                    <a:pt x="1032201" y="1158504"/>
                  </a:lnTo>
                  <a:lnTo>
                    <a:pt x="1031717" y="1157960"/>
                  </a:lnTo>
                  <a:lnTo>
                    <a:pt x="1031717" y="1155903"/>
                  </a:lnTo>
                  <a:lnTo>
                    <a:pt x="1031233" y="1155903"/>
                  </a:lnTo>
                  <a:lnTo>
                    <a:pt x="1031233" y="1154875"/>
                  </a:lnTo>
                  <a:lnTo>
                    <a:pt x="1032261" y="1153302"/>
                  </a:lnTo>
                  <a:lnTo>
                    <a:pt x="1043029" y="1155903"/>
                  </a:lnTo>
                  <a:lnTo>
                    <a:pt x="1045569" y="1153302"/>
                  </a:lnTo>
                  <a:lnTo>
                    <a:pt x="1045569" y="1152818"/>
                  </a:lnTo>
                  <a:lnTo>
                    <a:pt x="1023006" y="1113802"/>
                  </a:lnTo>
                  <a:lnTo>
                    <a:pt x="1014780" y="1104547"/>
                  </a:lnTo>
                  <a:lnTo>
                    <a:pt x="1012239" y="1105092"/>
                  </a:lnTo>
                  <a:lnTo>
                    <a:pt x="1011211" y="1105092"/>
                  </a:lnTo>
                  <a:lnTo>
                    <a:pt x="1009698" y="1103579"/>
                  </a:lnTo>
                  <a:lnTo>
                    <a:pt x="1010182" y="1102007"/>
                  </a:lnTo>
                  <a:lnTo>
                    <a:pt x="1010727" y="1102007"/>
                  </a:lnTo>
                  <a:lnTo>
                    <a:pt x="1010727" y="1103579"/>
                  </a:lnTo>
                  <a:lnTo>
                    <a:pt x="1011211" y="1104608"/>
                  </a:lnTo>
                  <a:lnTo>
                    <a:pt x="1011211" y="1104124"/>
                  </a:lnTo>
                  <a:lnTo>
                    <a:pt x="1014296" y="1104124"/>
                  </a:lnTo>
                  <a:lnTo>
                    <a:pt x="1000928" y="1089787"/>
                  </a:lnTo>
                  <a:lnTo>
                    <a:pt x="1009154" y="1076419"/>
                  </a:lnTo>
                  <a:lnTo>
                    <a:pt x="1011211" y="1076419"/>
                  </a:lnTo>
                  <a:lnTo>
                    <a:pt x="1019437" y="1078476"/>
                  </a:lnTo>
                  <a:lnTo>
                    <a:pt x="1018953" y="1078960"/>
                  </a:lnTo>
                  <a:lnTo>
                    <a:pt x="1023551" y="1082529"/>
                  </a:lnTo>
                  <a:lnTo>
                    <a:pt x="1026636" y="1082529"/>
                  </a:lnTo>
                  <a:lnTo>
                    <a:pt x="1026636" y="1081984"/>
                  </a:lnTo>
                  <a:lnTo>
                    <a:pt x="1027120" y="1080956"/>
                  </a:lnTo>
                  <a:lnTo>
                    <a:pt x="1066136" y="1090695"/>
                  </a:lnTo>
                  <a:lnTo>
                    <a:pt x="1071761" y="1078899"/>
                  </a:lnTo>
                  <a:lnTo>
                    <a:pt x="1070733" y="1078415"/>
                  </a:lnTo>
                  <a:lnTo>
                    <a:pt x="1068192" y="1070733"/>
                  </a:lnTo>
                  <a:lnTo>
                    <a:pt x="1074846" y="1068192"/>
                  </a:lnTo>
                  <a:lnTo>
                    <a:pt x="1076903" y="1068192"/>
                  </a:lnTo>
                  <a:lnTo>
                    <a:pt x="1079443" y="1063051"/>
                  </a:lnTo>
                  <a:lnTo>
                    <a:pt x="1070188" y="1040488"/>
                  </a:lnTo>
                  <a:lnTo>
                    <a:pt x="1072245" y="1036375"/>
                  </a:lnTo>
                  <a:lnTo>
                    <a:pt x="1079927" y="1018954"/>
                  </a:lnTo>
                  <a:cubicBezTo>
                    <a:pt x="1076903" y="1016111"/>
                    <a:pt x="1078839" y="1016715"/>
                    <a:pt x="1074786" y="1017442"/>
                  </a:cubicBezTo>
                  <a:lnTo>
                    <a:pt x="1076298" y="1016413"/>
                  </a:lnTo>
                  <a:lnTo>
                    <a:pt x="1077326" y="1015869"/>
                  </a:lnTo>
                  <a:lnTo>
                    <a:pt x="1077810" y="1015869"/>
                  </a:lnTo>
                  <a:lnTo>
                    <a:pt x="1078355" y="1016413"/>
                  </a:lnTo>
                  <a:lnTo>
                    <a:pt x="1078355" y="1016897"/>
                  </a:lnTo>
                  <a:lnTo>
                    <a:pt x="1079383" y="1016897"/>
                  </a:lnTo>
                  <a:lnTo>
                    <a:pt x="1079383" y="1016413"/>
                  </a:lnTo>
                  <a:lnTo>
                    <a:pt x="1078355" y="1010788"/>
                  </a:lnTo>
                  <a:lnTo>
                    <a:pt x="1075754" y="1010243"/>
                  </a:lnTo>
                  <a:lnTo>
                    <a:pt x="1072185" y="1007158"/>
                  </a:lnTo>
                  <a:lnTo>
                    <a:pt x="1076298" y="1004617"/>
                  </a:lnTo>
                  <a:lnTo>
                    <a:pt x="1074241" y="995363"/>
                  </a:lnTo>
                  <a:lnTo>
                    <a:pt x="1060389" y="977942"/>
                  </a:lnTo>
                  <a:lnTo>
                    <a:pt x="1056820" y="976913"/>
                  </a:lnTo>
                  <a:lnTo>
                    <a:pt x="1055247" y="971288"/>
                  </a:lnTo>
                  <a:lnTo>
                    <a:pt x="1040367" y="951266"/>
                  </a:lnTo>
                  <a:lnTo>
                    <a:pt x="1058332" y="910193"/>
                  </a:lnTo>
                  <a:lnTo>
                    <a:pt x="1091663" y="912733"/>
                  </a:lnTo>
                  <a:lnTo>
                    <a:pt x="1124509" y="907592"/>
                  </a:lnTo>
                  <a:lnTo>
                    <a:pt x="1133763" y="900938"/>
                  </a:lnTo>
                  <a:lnTo>
                    <a:pt x="1133219" y="899365"/>
                  </a:lnTo>
                  <a:lnTo>
                    <a:pt x="1136304" y="897853"/>
                  </a:lnTo>
                  <a:lnTo>
                    <a:pt x="1136788" y="899365"/>
                  </a:lnTo>
                  <a:lnTo>
                    <a:pt x="1150156" y="889626"/>
                  </a:lnTo>
                  <a:cubicBezTo>
                    <a:pt x="1164492" y="892590"/>
                    <a:pt x="1168061" y="894586"/>
                    <a:pt x="1181430" y="898881"/>
                  </a:cubicBezTo>
                  <a:lnTo>
                    <a:pt x="1184998" y="891683"/>
                  </a:lnTo>
                  <a:lnTo>
                    <a:pt x="1186027" y="892167"/>
                  </a:lnTo>
                  <a:lnTo>
                    <a:pt x="1183486" y="899849"/>
                  </a:lnTo>
                  <a:lnTo>
                    <a:pt x="1196310" y="903418"/>
                  </a:lnTo>
                  <a:lnTo>
                    <a:pt x="1201452" y="903902"/>
                  </a:lnTo>
                  <a:lnTo>
                    <a:pt x="1201936" y="904930"/>
                  </a:lnTo>
                  <a:lnTo>
                    <a:pt x="1212703" y="908015"/>
                  </a:lnTo>
                  <a:lnTo>
                    <a:pt x="1223470" y="856720"/>
                  </a:lnTo>
                  <a:lnTo>
                    <a:pt x="1226071" y="858232"/>
                  </a:lnTo>
                  <a:lnTo>
                    <a:pt x="1226071" y="857203"/>
                  </a:lnTo>
                  <a:lnTo>
                    <a:pt x="1224015" y="856175"/>
                  </a:lnTo>
                  <a:lnTo>
                    <a:pt x="1225043" y="850550"/>
                  </a:lnTo>
                  <a:lnTo>
                    <a:pt x="1226555" y="834157"/>
                  </a:lnTo>
                  <a:lnTo>
                    <a:pt x="1227099" y="833128"/>
                  </a:lnTo>
                  <a:lnTo>
                    <a:pt x="1236354" y="826958"/>
                  </a:lnTo>
                  <a:lnTo>
                    <a:pt x="1238411" y="824902"/>
                  </a:lnTo>
                  <a:lnTo>
                    <a:pt x="1238411" y="823329"/>
                  </a:lnTo>
                  <a:lnTo>
                    <a:pt x="1238956" y="823874"/>
                  </a:lnTo>
                  <a:lnTo>
                    <a:pt x="1249723" y="812078"/>
                  </a:lnTo>
                  <a:lnTo>
                    <a:pt x="1284081" y="803851"/>
                  </a:lnTo>
                  <a:lnTo>
                    <a:pt x="1312330" y="797197"/>
                  </a:lnTo>
                  <a:lnTo>
                    <a:pt x="1312814" y="799738"/>
                  </a:lnTo>
                  <a:lnTo>
                    <a:pt x="1313298" y="800282"/>
                  </a:lnTo>
                  <a:lnTo>
                    <a:pt x="1314870" y="799254"/>
                  </a:lnTo>
                  <a:lnTo>
                    <a:pt x="1315354" y="799738"/>
                  </a:lnTo>
                  <a:lnTo>
                    <a:pt x="1317411" y="798226"/>
                  </a:lnTo>
                  <a:lnTo>
                    <a:pt x="1318439" y="796653"/>
                  </a:lnTo>
                  <a:lnTo>
                    <a:pt x="1317411" y="796169"/>
                  </a:lnTo>
                  <a:lnTo>
                    <a:pt x="1324609" y="794657"/>
                  </a:lnTo>
                  <a:lnTo>
                    <a:pt x="1334893" y="792056"/>
                  </a:lnTo>
                  <a:lnTo>
                    <a:pt x="1360056" y="787459"/>
                  </a:lnTo>
                  <a:lnTo>
                    <a:pt x="1360056" y="785402"/>
                  </a:lnTo>
                  <a:lnTo>
                    <a:pt x="1361569" y="785402"/>
                  </a:lnTo>
                  <a:lnTo>
                    <a:pt x="1363081" y="786430"/>
                  </a:lnTo>
                  <a:lnTo>
                    <a:pt x="1367194" y="785886"/>
                  </a:lnTo>
                  <a:lnTo>
                    <a:pt x="1370763" y="779232"/>
                  </a:lnTo>
                  <a:lnTo>
                    <a:pt x="1373304" y="780260"/>
                  </a:lnTo>
                  <a:lnTo>
                    <a:pt x="1372759" y="782861"/>
                  </a:lnTo>
                  <a:lnTo>
                    <a:pt x="1369674" y="784374"/>
                  </a:lnTo>
                  <a:lnTo>
                    <a:pt x="1369674" y="785402"/>
                  </a:lnTo>
                  <a:lnTo>
                    <a:pt x="1370703" y="784858"/>
                  </a:lnTo>
                  <a:lnTo>
                    <a:pt x="1371731" y="788971"/>
                  </a:lnTo>
                  <a:lnTo>
                    <a:pt x="1374816" y="791027"/>
                  </a:lnTo>
                  <a:lnTo>
                    <a:pt x="1377357" y="791027"/>
                  </a:lnTo>
                  <a:lnTo>
                    <a:pt x="1372759" y="787943"/>
                  </a:lnTo>
                  <a:lnTo>
                    <a:pt x="1371731" y="784858"/>
                  </a:lnTo>
                  <a:lnTo>
                    <a:pt x="1399980" y="779232"/>
                  </a:lnTo>
                  <a:lnTo>
                    <a:pt x="1401008" y="776691"/>
                  </a:lnTo>
                  <a:lnTo>
                    <a:pt x="1402037" y="777720"/>
                  </a:lnTo>
                  <a:lnTo>
                    <a:pt x="1404577" y="777720"/>
                  </a:lnTo>
                  <a:lnTo>
                    <a:pt x="1405605" y="776208"/>
                  </a:lnTo>
                  <a:lnTo>
                    <a:pt x="1405605" y="774695"/>
                  </a:lnTo>
                  <a:lnTo>
                    <a:pt x="1406089" y="774151"/>
                  </a:lnTo>
                  <a:lnTo>
                    <a:pt x="1406089" y="773667"/>
                  </a:lnTo>
                  <a:lnTo>
                    <a:pt x="1403549" y="769069"/>
                  </a:lnTo>
                  <a:lnTo>
                    <a:pt x="1405061" y="763444"/>
                  </a:lnTo>
                  <a:lnTo>
                    <a:pt x="1403549" y="761387"/>
                  </a:lnTo>
                  <a:lnTo>
                    <a:pt x="1404033" y="757818"/>
                  </a:lnTo>
                  <a:lnTo>
                    <a:pt x="1405605" y="758302"/>
                  </a:lnTo>
                  <a:lnTo>
                    <a:pt x="1406089" y="756790"/>
                  </a:lnTo>
                  <a:lnTo>
                    <a:pt x="1404577" y="756306"/>
                  </a:lnTo>
                  <a:lnTo>
                    <a:pt x="1405061" y="752737"/>
                  </a:lnTo>
                  <a:lnTo>
                    <a:pt x="1409174" y="734288"/>
                  </a:lnTo>
                  <a:lnTo>
                    <a:pt x="1416373" y="721948"/>
                  </a:lnTo>
                  <a:lnTo>
                    <a:pt x="1413832" y="710636"/>
                  </a:lnTo>
                  <a:lnTo>
                    <a:pt x="1454905" y="690614"/>
                  </a:lnTo>
                  <a:lnTo>
                    <a:pt x="1447706" y="689586"/>
                  </a:lnTo>
                  <a:lnTo>
                    <a:pt x="1447706" y="688073"/>
                  </a:lnTo>
                  <a:lnTo>
                    <a:pt x="1452304" y="688073"/>
                  </a:lnTo>
                  <a:lnTo>
                    <a:pt x="1451759" y="684989"/>
                  </a:lnTo>
                  <a:lnTo>
                    <a:pt x="1455328" y="683960"/>
                  </a:lnTo>
                  <a:lnTo>
                    <a:pt x="1456901" y="689586"/>
                  </a:lnTo>
                  <a:lnTo>
                    <a:pt x="1495917" y="671136"/>
                  </a:lnTo>
                  <a:lnTo>
                    <a:pt x="1520053" y="676762"/>
                  </a:lnTo>
                  <a:lnTo>
                    <a:pt x="1539046" y="669564"/>
                  </a:lnTo>
                  <a:lnTo>
                    <a:pt x="1540075" y="668051"/>
                  </a:lnTo>
                  <a:lnTo>
                    <a:pt x="1542615" y="669564"/>
                  </a:lnTo>
                  <a:lnTo>
                    <a:pt x="1546728" y="668051"/>
                  </a:lnTo>
                  <a:lnTo>
                    <a:pt x="1546728" y="667567"/>
                  </a:lnTo>
                  <a:lnTo>
                    <a:pt x="1545156" y="668051"/>
                  </a:lnTo>
                  <a:lnTo>
                    <a:pt x="1541587" y="668051"/>
                  </a:lnTo>
                  <a:lnTo>
                    <a:pt x="1540559" y="667567"/>
                  </a:lnTo>
                  <a:lnTo>
                    <a:pt x="1544127" y="663999"/>
                  </a:lnTo>
                  <a:lnTo>
                    <a:pt x="1547757" y="659885"/>
                  </a:lnTo>
                  <a:lnTo>
                    <a:pt x="1551326" y="660914"/>
                  </a:lnTo>
                  <a:lnTo>
                    <a:pt x="1552838" y="660914"/>
                  </a:lnTo>
                  <a:lnTo>
                    <a:pt x="1553866" y="661398"/>
                  </a:lnTo>
                  <a:lnTo>
                    <a:pt x="1554895" y="661398"/>
                  </a:lnTo>
                  <a:lnTo>
                    <a:pt x="1555379" y="661942"/>
                  </a:lnTo>
                  <a:lnTo>
                    <a:pt x="1555923" y="660369"/>
                  </a:lnTo>
                  <a:lnTo>
                    <a:pt x="1553866" y="660369"/>
                  </a:lnTo>
                  <a:lnTo>
                    <a:pt x="1552838" y="659885"/>
                  </a:lnTo>
                  <a:lnTo>
                    <a:pt x="1552838" y="658857"/>
                  </a:lnTo>
                  <a:lnTo>
                    <a:pt x="1552294" y="658373"/>
                  </a:lnTo>
                  <a:lnTo>
                    <a:pt x="1551810" y="658857"/>
                  </a:lnTo>
                  <a:lnTo>
                    <a:pt x="1548725" y="658857"/>
                  </a:lnTo>
                  <a:lnTo>
                    <a:pt x="1557435" y="648574"/>
                  </a:lnTo>
                  <a:lnTo>
                    <a:pt x="1557919" y="650146"/>
                  </a:lnTo>
                  <a:lnTo>
                    <a:pt x="1557919" y="652203"/>
                  </a:lnTo>
                  <a:lnTo>
                    <a:pt x="1558464" y="652747"/>
                  </a:lnTo>
                  <a:lnTo>
                    <a:pt x="1559492" y="648634"/>
                  </a:lnTo>
                  <a:lnTo>
                    <a:pt x="1560520" y="647606"/>
                  </a:lnTo>
                  <a:lnTo>
                    <a:pt x="1559492" y="646577"/>
                  </a:lnTo>
                  <a:lnTo>
                    <a:pt x="1565662" y="638895"/>
                  </a:lnTo>
                  <a:lnTo>
                    <a:pt x="1563605" y="622502"/>
                  </a:lnTo>
                  <a:lnTo>
                    <a:pt x="1592338" y="619962"/>
                  </a:lnTo>
                  <a:lnTo>
                    <a:pt x="1643149" y="639440"/>
                  </a:lnTo>
                  <a:lnTo>
                    <a:pt x="1642665" y="638956"/>
                  </a:lnTo>
                  <a:lnTo>
                    <a:pt x="1647263" y="635871"/>
                  </a:lnTo>
                  <a:lnTo>
                    <a:pt x="1647747" y="635387"/>
                  </a:lnTo>
                  <a:lnTo>
                    <a:pt x="1647747" y="633875"/>
                  </a:lnTo>
                  <a:lnTo>
                    <a:pt x="1649259" y="633875"/>
                  </a:lnTo>
                  <a:lnTo>
                    <a:pt x="1649259" y="633330"/>
                  </a:lnTo>
                  <a:lnTo>
                    <a:pt x="1648775" y="632846"/>
                  </a:lnTo>
                  <a:lnTo>
                    <a:pt x="1648291" y="632846"/>
                  </a:lnTo>
                  <a:lnTo>
                    <a:pt x="1647807" y="632302"/>
                  </a:lnTo>
                  <a:lnTo>
                    <a:pt x="1647807" y="631273"/>
                  </a:lnTo>
                  <a:lnTo>
                    <a:pt x="1653977" y="627705"/>
                  </a:lnTo>
                  <a:lnTo>
                    <a:pt x="1682226" y="631818"/>
                  </a:lnTo>
                  <a:lnTo>
                    <a:pt x="1693538" y="631818"/>
                  </a:lnTo>
                  <a:lnTo>
                    <a:pt x="1698679" y="633330"/>
                  </a:lnTo>
                  <a:lnTo>
                    <a:pt x="1701220" y="632846"/>
                  </a:lnTo>
                  <a:lnTo>
                    <a:pt x="1702732" y="633330"/>
                  </a:lnTo>
                  <a:lnTo>
                    <a:pt x="1706301" y="631273"/>
                  </a:lnTo>
                  <a:lnTo>
                    <a:pt x="1709931" y="630789"/>
                  </a:lnTo>
                  <a:lnTo>
                    <a:pt x="1720698" y="611796"/>
                  </a:lnTo>
                  <a:lnTo>
                    <a:pt x="1737635" y="588688"/>
                  </a:lnTo>
                  <a:lnTo>
                    <a:pt x="1728380" y="578405"/>
                  </a:lnTo>
                  <a:lnTo>
                    <a:pt x="1706846" y="557899"/>
                  </a:lnTo>
                  <a:lnTo>
                    <a:pt x="1697590" y="540478"/>
                  </a:lnTo>
                  <a:lnTo>
                    <a:pt x="1768908" y="502006"/>
                  </a:lnTo>
                  <a:lnTo>
                    <a:pt x="1774534" y="498438"/>
                  </a:lnTo>
                  <a:lnTo>
                    <a:pt x="1780704" y="504063"/>
                  </a:lnTo>
                  <a:lnTo>
                    <a:pt x="1807924" y="514830"/>
                  </a:lnTo>
                  <a:cubicBezTo>
                    <a:pt x="1802541" y="470249"/>
                    <a:pt x="1791894" y="412481"/>
                    <a:pt x="1781732" y="369110"/>
                  </a:cubicBezTo>
                  <a:close/>
                </a:path>
              </a:pathLst>
            </a:custGeom>
            <a:grpFill/>
            <a:ln w="6035" cap="flat">
              <a:noFill/>
              <a:prstDash val="solid"/>
              <a:miter/>
            </a:ln>
          </p:spPr>
          <p:txBody>
            <a:bodyPr rtlCol="0" anchor="ctr"/>
            <a:lstStyle/>
            <a:p>
              <a:endParaRPr lang="en-FI"/>
            </a:p>
          </p:txBody>
        </p:sp>
        <p:sp>
          <p:nvSpPr>
            <p:cNvPr id="2371" name="Freeform: Shape 1049">
              <a:extLst>
                <a:ext uri="{FF2B5EF4-FFF2-40B4-BE49-F238E27FC236}">
                  <a16:creationId xmlns:a16="http://schemas.microsoft.com/office/drawing/2014/main" id="{4404ADA9-127E-8EC6-FD85-6A9937F852D0}"/>
                </a:ext>
              </a:extLst>
            </p:cNvPr>
            <p:cNvSpPr/>
            <p:nvPr/>
          </p:nvSpPr>
          <p:spPr>
            <a:xfrm>
              <a:off x="5930241" y="3343800"/>
              <a:ext cx="137856" cy="99022"/>
            </a:xfrm>
            <a:custGeom>
              <a:avLst/>
              <a:gdLst>
                <a:gd name="connsiteX0" fmla="*/ 2057 w 137856"/>
                <a:gd name="connsiteY0" fmla="*/ 36173 h 99022"/>
                <a:gd name="connsiteX1" fmla="*/ 2540 w 137856"/>
                <a:gd name="connsiteY1" fmla="*/ 37201 h 99022"/>
                <a:gd name="connsiteX2" fmla="*/ 2540 w 137856"/>
                <a:gd name="connsiteY2" fmla="*/ 41798 h 99022"/>
                <a:gd name="connsiteX3" fmla="*/ 2057 w 137856"/>
                <a:gd name="connsiteY3" fmla="*/ 42343 h 99022"/>
                <a:gd name="connsiteX4" fmla="*/ 2540 w 137856"/>
                <a:gd name="connsiteY4" fmla="*/ 43371 h 99022"/>
                <a:gd name="connsiteX5" fmla="*/ 3569 w 137856"/>
                <a:gd name="connsiteY5" fmla="*/ 43855 h 99022"/>
                <a:gd name="connsiteX6" fmla="*/ 5626 w 137856"/>
                <a:gd name="connsiteY6" fmla="*/ 45912 h 99022"/>
                <a:gd name="connsiteX7" fmla="*/ 5626 w 137856"/>
                <a:gd name="connsiteY7" fmla="*/ 47424 h 99022"/>
                <a:gd name="connsiteX8" fmla="*/ 4597 w 137856"/>
                <a:gd name="connsiteY8" fmla="*/ 47424 h 99022"/>
                <a:gd name="connsiteX9" fmla="*/ 4113 w 137856"/>
                <a:gd name="connsiteY9" fmla="*/ 47908 h 99022"/>
                <a:gd name="connsiteX10" fmla="*/ 4113 w 137856"/>
                <a:gd name="connsiteY10" fmla="*/ 49481 h 99022"/>
                <a:gd name="connsiteX11" fmla="*/ 5626 w 137856"/>
                <a:gd name="connsiteY11" fmla="*/ 49965 h 99022"/>
                <a:gd name="connsiteX12" fmla="*/ 5626 w 137856"/>
                <a:gd name="connsiteY12" fmla="*/ 52021 h 99022"/>
                <a:gd name="connsiteX13" fmla="*/ 6110 w 137856"/>
                <a:gd name="connsiteY13" fmla="*/ 53533 h 99022"/>
                <a:gd name="connsiteX14" fmla="*/ 7622 w 137856"/>
                <a:gd name="connsiteY14" fmla="*/ 53533 h 99022"/>
                <a:gd name="connsiteX15" fmla="*/ 7622 w 137856"/>
                <a:gd name="connsiteY15" fmla="*/ 54562 h 99022"/>
                <a:gd name="connsiteX16" fmla="*/ 6593 w 137856"/>
                <a:gd name="connsiteY16" fmla="*/ 54562 h 99022"/>
                <a:gd name="connsiteX17" fmla="*/ 5565 w 137856"/>
                <a:gd name="connsiteY17" fmla="*/ 54078 h 99022"/>
                <a:gd name="connsiteX18" fmla="*/ 5021 w 137856"/>
                <a:gd name="connsiteY18" fmla="*/ 55106 h 99022"/>
                <a:gd name="connsiteX19" fmla="*/ 5565 w 137856"/>
                <a:gd name="connsiteY19" fmla="*/ 55590 h 99022"/>
                <a:gd name="connsiteX20" fmla="*/ 5021 w 137856"/>
                <a:gd name="connsiteY20" fmla="*/ 56619 h 99022"/>
                <a:gd name="connsiteX21" fmla="*/ 11675 w 137856"/>
                <a:gd name="connsiteY21" fmla="*/ 64845 h 99022"/>
                <a:gd name="connsiteX22" fmla="*/ 15243 w 137856"/>
                <a:gd name="connsiteY22" fmla="*/ 68414 h 99022"/>
                <a:gd name="connsiteX23" fmla="*/ 16272 w 137856"/>
                <a:gd name="connsiteY23" fmla="*/ 70471 h 99022"/>
                <a:gd name="connsiteX24" fmla="*/ 16272 w 137856"/>
                <a:gd name="connsiteY24" fmla="*/ 73011 h 99022"/>
                <a:gd name="connsiteX25" fmla="*/ 15788 w 137856"/>
                <a:gd name="connsiteY25" fmla="*/ 73495 h 99022"/>
                <a:gd name="connsiteX26" fmla="*/ 15788 w 137856"/>
                <a:gd name="connsiteY26" fmla="*/ 75552 h 99022"/>
                <a:gd name="connsiteX27" fmla="*/ 16272 w 137856"/>
                <a:gd name="connsiteY27" fmla="*/ 75552 h 99022"/>
                <a:gd name="connsiteX28" fmla="*/ 16756 w 137856"/>
                <a:gd name="connsiteY28" fmla="*/ 77609 h 99022"/>
                <a:gd name="connsiteX29" fmla="*/ 17784 w 137856"/>
                <a:gd name="connsiteY29" fmla="*/ 79121 h 99022"/>
                <a:gd name="connsiteX30" fmla="*/ 20325 w 137856"/>
                <a:gd name="connsiteY30" fmla="*/ 81177 h 99022"/>
                <a:gd name="connsiteX31" fmla="*/ 22381 w 137856"/>
                <a:gd name="connsiteY31" fmla="*/ 83234 h 99022"/>
                <a:gd name="connsiteX32" fmla="*/ 22865 w 137856"/>
                <a:gd name="connsiteY32" fmla="*/ 84747 h 99022"/>
                <a:gd name="connsiteX33" fmla="*/ 23893 w 137856"/>
                <a:gd name="connsiteY33" fmla="*/ 84747 h 99022"/>
                <a:gd name="connsiteX34" fmla="*/ 25406 w 137856"/>
                <a:gd name="connsiteY34" fmla="*/ 85775 h 99022"/>
                <a:gd name="connsiteX35" fmla="*/ 25890 w 137856"/>
                <a:gd name="connsiteY35" fmla="*/ 85291 h 99022"/>
                <a:gd name="connsiteX36" fmla="*/ 27402 w 137856"/>
                <a:gd name="connsiteY36" fmla="*/ 84262 h 99022"/>
                <a:gd name="connsiteX37" fmla="*/ 30971 w 137856"/>
                <a:gd name="connsiteY37" fmla="*/ 84262 h 99022"/>
                <a:gd name="connsiteX38" fmla="*/ 33572 w 137856"/>
                <a:gd name="connsiteY38" fmla="*/ 83718 h 99022"/>
                <a:gd name="connsiteX39" fmla="*/ 35628 w 137856"/>
                <a:gd name="connsiteY39" fmla="*/ 83718 h 99022"/>
                <a:gd name="connsiteX40" fmla="*/ 38169 w 137856"/>
                <a:gd name="connsiteY40" fmla="*/ 83234 h 99022"/>
                <a:gd name="connsiteX41" fmla="*/ 45851 w 137856"/>
                <a:gd name="connsiteY41" fmla="*/ 80694 h 99022"/>
                <a:gd name="connsiteX42" fmla="*/ 42766 w 137856"/>
                <a:gd name="connsiteY42" fmla="*/ 79121 h 99022"/>
                <a:gd name="connsiteX43" fmla="*/ 40226 w 137856"/>
                <a:gd name="connsiteY43" fmla="*/ 78092 h 99022"/>
                <a:gd name="connsiteX44" fmla="*/ 39197 w 137856"/>
                <a:gd name="connsiteY44" fmla="*/ 77064 h 99022"/>
                <a:gd name="connsiteX45" fmla="*/ 38169 w 137856"/>
                <a:gd name="connsiteY45" fmla="*/ 75491 h 99022"/>
                <a:gd name="connsiteX46" fmla="*/ 43311 w 137856"/>
                <a:gd name="connsiteY46" fmla="*/ 75491 h 99022"/>
                <a:gd name="connsiteX47" fmla="*/ 46396 w 137856"/>
                <a:gd name="connsiteY47" fmla="*/ 75008 h 99022"/>
                <a:gd name="connsiteX48" fmla="*/ 48453 w 137856"/>
                <a:gd name="connsiteY48" fmla="*/ 75008 h 99022"/>
                <a:gd name="connsiteX49" fmla="*/ 50025 w 137856"/>
                <a:gd name="connsiteY49" fmla="*/ 73435 h 99022"/>
                <a:gd name="connsiteX50" fmla="*/ 51054 w 137856"/>
                <a:gd name="connsiteY50" fmla="*/ 73435 h 99022"/>
                <a:gd name="connsiteX51" fmla="*/ 52082 w 137856"/>
                <a:gd name="connsiteY51" fmla="*/ 74463 h 99022"/>
                <a:gd name="connsiteX52" fmla="*/ 52566 w 137856"/>
                <a:gd name="connsiteY52" fmla="*/ 76036 h 99022"/>
                <a:gd name="connsiteX53" fmla="*/ 52566 w 137856"/>
                <a:gd name="connsiteY53" fmla="*/ 77548 h 99022"/>
                <a:gd name="connsiteX54" fmla="*/ 51537 w 137856"/>
                <a:gd name="connsiteY54" fmla="*/ 78576 h 99022"/>
                <a:gd name="connsiteX55" fmla="*/ 48936 w 137856"/>
                <a:gd name="connsiteY55" fmla="*/ 78032 h 99022"/>
                <a:gd name="connsiteX56" fmla="*/ 48453 w 137856"/>
                <a:gd name="connsiteY56" fmla="*/ 78576 h 99022"/>
                <a:gd name="connsiteX57" fmla="*/ 49481 w 137856"/>
                <a:gd name="connsiteY57" fmla="*/ 80633 h 99022"/>
                <a:gd name="connsiteX58" fmla="*/ 48936 w 137856"/>
                <a:gd name="connsiteY58" fmla="*/ 82145 h 99022"/>
                <a:gd name="connsiteX59" fmla="*/ 48936 w 137856"/>
                <a:gd name="connsiteY59" fmla="*/ 87771 h 99022"/>
                <a:gd name="connsiteX60" fmla="*/ 50509 w 137856"/>
                <a:gd name="connsiteY60" fmla="*/ 88799 h 99022"/>
                <a:gd name="connsiteX61" fmla="*/ 52566 w 137856"/>
                <a:gd name="connsiteY61" fmla="*/ 89283 h 99022"/>
                <a:gd name="connsiteX62" fmla="*/ 54138 w 137856"/>
                <a:gd name="connsiteY62" fmla="*/ 90311 h 99022"/>
                <a:gd name="connsiteX63" fmla="*/ 55167 w 137856"/>
                <a:gd name="connsiteY63" fmla="*/ 91824 h 99022"/>
                <a:gd name="connsiteX64" fmla="*/ 54138 w 137856"/>
                <a:gd name="connsiteY64" fmla="*/ 92368 h 99022"/>
                <a:gd name="connsiteX65" fmla="*/ 54622 w 137856"/>
                <a:gd name="connsiteY65" fmla="*/ 93881 h 99022"/>
                <a:gd name="connsiteX66" fmla="*/ 55651 w 137856"/>
                <a:gd name="connsiteY66" fmla="*/ 94909 h 99022"/>
                <a:gd name="connsiteX67" fmla="*/ 56679 w 137856"/>
                <a:gd name="connsiteY67" fmla="*/ 95393 h 99022"/>
                <a:gd name="connsiteX68" fmla="*/ 56135 w 137856"/>
                <a:gd name="connsiteY68" fmla="*/ 95937 h 99022"/>
                <a:gd name="connsiteX69" fmla="*/ 57707 w 137856"/>
                <a:gd name="connsiteY69" fmla="*/ 96965 h 99022"/>
                <a:gd name="connsiteX70" fmla="*/ 59764 w 137856"/>
                <a:gd name="connsiteY70" fmla="*/ 97449 h 99022"/>
                <a:gd name="connsiteX71" fmla="*/ 61337 w 137856"/>
                <a:gd name="connsiteY71" fmla="*/ 97994 h 99022"/>
                <a:gd name="connsiteX72" fmla="*/ 62910 w 137856"/>
                <a:gd name="connsiteY72" fmla="*/ 99022 h 99022"/>
                <a:gd name="connsiteX73" fmla="*/ 62910 w 137856"/>
                <a:gd name="connsiteY73" fmla="*/ 96482 h 99022"/>
                <a:gd name="connsiteX74" fmla="*/ 63393 w 137856"/>
                <a:gd name="connsiteY74" fmla="*/ 94969 h 99022"/>
                <a:gd name="connsiteX75" fmla="*/ 64906 w 137856"/>
                <a:gd name="connsiteY75" fmla="*/ 94969 h 99022"/>
                <a:gd name="connsiteX76" fmla="*/ 64906 w 137856"/>
                <a:gd name="connsiteY76" fmla="*/ 94485 h 99022"/>
                <a:gd name="connsiteX77" fmla="*/ 66962 w 137856"/>
                <a:gd name="connsiteY77" fmla="*/ 94485 h 99022"/>
                <a:gd name="connsiteX78" fmla="*/ 69503 w 137856"/>
                <a:gd name="connsiteY78" fmla="*/ 93457 h 99022"/>
                <a:gd name="connsiteX79" fmla="*/ 71015 w 137856"/>
                <a:gd name="connsiteY79" fmla="*/ 92913 h 99022"/>
                <a:gd name="connsiteX80" fmla="*/ 72044 w 137856"/>
                <a:gd name="connsiteY80" fmla="*/ 90856 h 99022"/>
                <a:gd name="connsiteX81" fmla="*/ 73072 w 137856"/>
                <a:gd name="connsiteY81" fmla="*/ 89344 h 99022"/>
                <a:gd name="connsiteX82" fmla="*/ 71560 w 137856"/>
                <a:gd name="connsiteY82" fmla="*/ 88860 h 99022"/>
                <a:gd name="connsiteX83" fmla="*/ 70047 w 137856"/>
                <a:gd name="connsiteY83" fmla="*/ 89344 h 99022"/>
                <a:gd name="connsiteX84" fmla="*/ 70531 w 137856"/>
                <a:gd name="connsiteY84" fmla="*/ 88860 h 99022"/>
                <a:gd name="connsiteX85" fmla="*/ 73072 w 137856"/>
                <a:gd name="connsiteY85" fmla="*/ 88315 h 99022"/>
                <a:gd name="connsiteX86" fmla="*/ 74584 w 137856"/>
                <a:gd name="connsiteY86" fmla="*/ 87287 h 99022"/>
                <a:gd name="connsiteX87" fmla="*/ 77185 w 137856"/>
                <a:gd name="connsiteY87" fmla="*/ 85775 h 99022"/>
                <a:gd name="connsiteX88" fmla="*/ 79242 w 137856"/>
                <a:gd name="connsiteY88" fmla="*/ 85291 h 99022"/>
                <a:gd name="connsiteX89" fmla="*/ 80754 w 137856"/>
                <a:gd name="connsiteY89" fmla="*/ 85775 h 99022"/>
                <a:gd name="connsiteX90" fmla="*/ 81782 w 137856"/>
                <a:gd name="connsiteY90" fmla="*/ 85775 h 99022"/>
                <a:gd name="connsiteX91" fmla="*/ 82811 w 137856"/>
                <a:gd name="connsiteY91" fmla="*/ 84262 h 99022"/>
                <a:gd name="connsiteX92" fmla="*/ 85896 w 137856"/>
                <a:gd name="connsiteY92" fmla="*/ 83234 h 99022"/>
                <a:gd name="connsiteX93" fmla="*/ 86380 w 137856"/>
                <a:gd name="connsiteY93" fmla="*/ 82206 h 99022"/>
                <a:gd name="connsiteX94" fmla="*/ 86380 w 137856"/>
                <a:gd name="connsiteY94" fmla="*/ 79121 h 99022"/>
                <a:gd name="connsiteX95" fmla="*/ 85351 w 137856"/>
                <a:gd name="connsiteY95" fmla="*/ 77064 h 99022"/>
                <a:gd name="connsiteX96" fmla="*/ 87952 w 137856"/>
                <a:gd name="connsiteY96" fmla="*/ 61639 h 99022"/>
                <a:gd name="connsiteX97" fmla="*/ 86924 w 137856"/>
                <a:gd name="connsiteY97" fmla="*/ 60127 h 99022"/>
                <a:gd name="connsiteX98" fmla="*/ 86440 w 137856"/>
                <a:gd name="connsiteY98" fmla="*/ 57587 h 99022"/>
                <a:gd name="connsiteX99" fmla="*/ 85956 w 137856"/>
                <a:gd name="connsiteY99" fmla="*/ 56074 h 99022"/>
                <a:gd name="connsiteX100" fmla="*/ 86440 w 137856"/>
                <a:gd name="connsiteY100" fmla="*/ 54502 h 99022"/>
                <a:gd name="connsiteX101" fmla="*/ 84928 w 137856"/>
                <a:gd name="connsiteY101" fmla="*/ 53473 h 99022"/>
                <a:gd name="connsiteX102" fmla="*/ 84928 w 137856"/>
                <a:gd name="connsiteY102" fmla="*/ 51416 h 99022"/>
                <a:gd name="connsiteX103" fmla="*/ 83900 w 137856"/>
                <a:gd name="connsiteY103" fmla="*/ 49844 h 99022"/>
                <a:gd name="connsiteX104" fmla="*/ 83416 w 137856"/>
                <a:gd name="connsiteY104" fmla="*/ 48815 h 99022"/>
                <a:gd name="connsiteX105" fmla="*/ 82387 w 137856"/>
                <a:gd name="connsiteY105" fmla="*/ 48815 h 99022"/>
                <a:gd name="connsiteX106" fmla="*/ 79847 w 137856"/>
                <a:gd name="connsiteY106" fmla="*/ 47787 h 99022"/>
                <a:gd name="connsiteX107" fmla="*/ 78818 w 137856"/>
                <a:gd name="connsiteY107" fmla="*/ 46759 h 99022"/>
                <a:gd name="connsiteX108" fmla="*/ 78818 w 137856"/>
                <a:gd name="connsiteY108" fmla="*/ 42645 h 99022"/>
                <a:gd name="connsiteX109" fmla="*/ 77790 w 137856"/>
                <a:gd name="connsiteY109" fmla="*/ 41133 h 99022"/>
                <a:gd name="connsiteX110" fmla="*/ 77306 w 137856"/>
                <a:gd name="connsiteY110" fmla="*/ 39560 h 99022"/>
                <a:gd name="connsiteX111" fmla="*/ 76278 w 137856"/>
                <a:gd name="connsiteY111" fmla="*/ 40589 h 99022"/>
                <a:gd name="connsiteX112" fmla="*/ 74705 w 137856"/>
                <a:gd name="connsiteY112" fmla="*/ 41133 h 99022"/>
                <a:gd name="connsiteX113" fmla="*/ 73677 w 137856"/>
                <a:gd name="connsiteY113" fmla="*/ 41617 h 99022"/>
                <a:gd name="connsiteX114" fmla="*/ 72649 w 137856"/>
                <a:gd name="connsiteY114" fmla="*/ 41133 h 99022"/>
                <a:gd name="connsiteX115" fmla="*/ 72164 w 137856"/>
                <a:gd name="connsiteY115" fmla="*/ 40105 h 99022"/>
                <a:gd name="connsiteX116" fmla="*/ 72164 w 137856"/>
                <a:gd name="connsiteY116" fmla="*/ 37564 h 99022"/>
                <a:gd name="connsiteX117" fmla="*/ 71681 w 137856"/>
                <a:gd name="connsiteY117" fmla="*/ 35992 h 99022"/>
                <a:gd name="connsiteX118" fmla="*/ 72709 w 137856"/>
                <a:gd name="connsiteY118" fmla="*/ 34963 h 99022"/>
                <a:gd name="connsiteX119" fmla="*/ 73737 w 137856"/>
                <a:gd name="connsiteY119" fmla="*/ 32907 h 99022"/>
                <a:gd name="connsiteX120" fmla="*/ 74766 w 137856"/>
                <a:gd name="connsiteY120" fmla="*/ 30850 h 99022"/>
                <a:gd name="connsiteX121" fmla="*/ 74282 w 137856"/>
                <a:gd name="connsiteY121" fmla="*/ 29822 h 99022"/>
                <a:gd name="connsiteX122" fmla="*/ 72225 w 137856"/>
                <a:gd name="connsiteY122" fmla="*/ 30366 h 99022"/>
                <a:gd name="connsiteX123" fmla="*/ 69140 w 137856"/>
                <a:gd name="connsiteY123" fmla="*/ 32907 h 99022"/>
                <a:gd name="connsiteX124" fmla="*/ 65571 w 137856"/>
                <a:gd name="connsiteY124" fmla="*/ 33391 h 99022"/>
                <a:gd name="connsiteX125" fmla="*/ 64543 w 137856"/>
                <a:gd name="connsiteY125" fmla="*/ 32362 h 99022"/>
                <a:gd name="connsiteX126" fmla="*/ 65571 w 137856"/>
                <a:gd name="connsiteY126" fmla="*/ 30850 h 99022"/>
                <a:gd name="connsiteX127" fmla="*/ 66115 w 137856"/>
                <a:gd name="connsiteY127" fmla="*/ 28309 h 99022"/>
                <a:gd name="connsiteX128" fmla="*/ 68656 w 137856"/>
                <a:gd name="connsiteY128" fmla="*/ 28793 h 99022"/>
                <a:gd name="connsiteX129" fmla="*/ 70713 w 137856"/>
                <a:gd name="connsiteY129" fmla="*/ 29337 h 99022"/>
                <a:gd name="connsiteX130" fmla="*/ 73253 w 137856"/>
                <a:gd name="connsiteY130" fmla="*/ 28309 h 99022"/>
                <a:gd name="connsiteX131" fmla="*/ 76338 w 137856"/>
                <a:gd name="connsiteY131" fmla="*/ 26253 h 99022"/>
                <a:gd name="connsiteX132" fmla="*/ 77367 w 137856"/>
                <a:gd name="connsiteY132" fmla="*/ 26253 h 99022"/>
                <a:gd name="connsiteX133" fmla="*/ 79423 w 137856"/>
                <a:gd name="connsiteY133" fmla="*/ 27281 h 99022"/>
                <a:gd name="connsiteX134" fmla="*/ 80936 w 137856"/>
                <a:gd name="connsiteY134" fmla="*/ 29337 h 99022"/>
                <a:gd name="connsiteX135" fmla="*/ 84504 w 137856"/>
                <a:gd name="connsiteY135" fmla="*/ 30850 h 99022"/>
                <a:gd name="connsiteX136" fmla="*/ 90130 w 137856"/>
                <a:gd name="connsiteY136" fmla="*/ 30850 h 99022"/>
                <a:gd name="connsiteX137" fmla="*/ 93699 w 137856"/>
                <a:gd name="connsiteY137" fmla="*/ 31334 h 99022"/>
                <a:gd name="connsiteX138" fmla="*/ 95756 w 137856"/>
                <a:gd name="connsiteY138" fmla="*/ 32362 h 99022"/>
                <a:gd name="connsiteX139" fmla="*/ 97268 w 137856"/>
                <a:gd name="connsiteY139" fmla="*/ 33935 h 99022"/>
                <a:gd name="connsiteX140" fmla="*/ 98296 w 137856"/>
                <a:gd name="connsiteY140" fmla="*/ 35447 h 99022"/>
                <a:gd name="connsiteX141" fmla="*/ 99869 w 137856"/>
                <a:gd name="connsiteY141" fmla="*/ 34903 h 99022"/>
                <a:gd name="connsiteX142" fmla="*/ 100353 w 137856"/>
                <a:gd name="connsiteY142" fmla="*/ 37988 h 99022"/>
                <a:gd name="connsiteX143" fmla="*/ 99869 w 137856"/>
                <a:gd name="connsiteY143" fmla="*/ 39016 h 99022"/>
                <a:gd name="connsiteX144" fmla="*/ 120919 w 137856"/>
                <a:gd name="connsiteY144" fmla="*/ 42585 h 99022"/>
                <a:gd name="connsiteX145" fmla="*/ 137312 w 137856"/>
                <a:gd name="connsiteY145" fmla="*/ 36415 h 99022"/>
                <a:gd name="connsiteX146" fmla="*/ 137857 w 137856"/>
                <a:gd name="connsiteY146" fmla="*/ 34358 h 99022"/>
                <a:gd name="connsiteX147" fmla="*/ 134288 w 137856"/>
                <a:gd name="connsiteY147" fmla="*/ 28188 h 99022"/>
                <a:gd name="connsiteX148" fmla="*/ 131687 w 137856"/>
                <a:gd name="connsiteY148" fmla="*/ 27644 h 99022"/>
                <a:gd name="connsiteX149" fmla="*/ 129630 w 137856"/>
                <a:gd name="connsiteY149" fmla="*/ 26132 h 99022"/>
                <a:gd name="connsiteX150" fmla="*/ 124488 w 137856"/>
                <a:gd name="connsiteY150" fmla="*/ 26616 h 99022"/>
                <a:gd name="connsiteX151" fmla="*/ 119891 w 137856"/>
                <a:gd name="connsiteY151" fmla="*/ 27160 h 99022"/>
                <a:gd name="connsiteX152" fmla="*/ 112693 w 137856"/>
                <a:gd name="connsiteY152" fmla="*/ 25103 h 99022"/>
                <a:gd name="connsiteX153" fmla="*/ 111181 w 137856"/>
                <a:gd name="connsiteY153" fmla="*/ 23591 h 99022"/>
                <a:gd name="connsiteX154" fmla="*/ 109668 w 137856"/>
                <a:gd name="connsiteY154" fmla="*/ 23047 h 99022"/>
                <a:gd name="connsiteX155" fmla="*/ 106099 w 137856"/>
                <a:gd name="connsiteY155" fmla="*/ 24619 h 99022"/>
                <a:gd name="connsiteX156" fmla="*/ 101986 w 137856"/>
                <a:gd name="connsiteY156" fmla="*/ 23591 h 99022"/>
                <a:gd name="connsiteX157" fmla="*/ 100474 w 137856"/>
                <a:gd name="connsiteY157" fmla="*/ 23591 h 99022"/>
                <a:gd name="connsiteX158" fmla="*/ 97389 w 137856"/>
                <a:gd name="connsiteY158" fmla="*/ 22563 h 99022"/>
                <a:gd name="connsiteX159" fmla="*/ 95877 w 137856"/>
                <a:gd name="connsiteY159" fmla="*/ 21534 h 99022"/>
                <a:gd name="connsiteX160" fmla="*/ 95393 w 137856"/>
                <a:gd name="connsiteY160" fmla="*/ 23047 h 99022"/>
                <a:gd name="connsiteX161" fmla="*/ 93880 w 137856"/>
                <a:gd name="connsiteY161" fmla="*/ 24075 h 99022"/>
                <a:gd name="connsiteX162" fmla="*/ 92368 w 137856"/>
                <a:gd name="connsiteY162" fmla="*/ 24075 h 99022"/>
                <a:gd name="connsiteX163" fmla="*/ 90311 w 137856"/>
                <a:gd name="connsiteY163" fmla="*/ 22018 h 99022"/>
                <a:gd name="connsiteX164" fmla="*/ 90311 w 137856"/>
                <a:gd name="connsiteY164" fmla="*/ 19962 h 99022"/>
                <a:gd name="connsiteX165" fmla="*/ 90796 w 137856"/>
                <a:gd name="connsiteY165" fmla="*/ 17905 h 99022"/>
                <a:gd name="connsiteX166" fmla="*/ 91279 w 137856"/>
                <a:gd name="connsiteY166" fmla="*/ 17421 h 99022"/>
                <a:gd name="connsiteX167" fmla="*/ 92308 w 137856"/>
                <a:gd name="connsiteY167" fmla="*/ 16877 h 99022"/>
                <a:gd name="connsiteX168" fmla="*/ 93336 w 137856"/>
                <a:gd name="connsiteY168" fmla="*/ 17421 h 99022"/>
                <a:gd name="connsiteX169" fmla="*/ 94364 w 137856"/>
                <a:gd name="connsiteY169" fmla="*/ 17421 h 99022"/>
                <a:gd name="connsiteX170" fmla="*/ 81540 w 137856"/>
                <a:gd name="connsiteY170" fmla="*/ 968 h 99022"/>
                <a:gd name="connsiteX171" fmla="*/ 79484 w 137856"/>
                <a:gd name="connsiteY171" fmla="*/ 484 h 99022"/>
                <a:gd name="connsiteX172" fmla="*/ 76399 w 137856"/>
                <a:gd name="connsiteY172" fmla="*/ 0 h 99022"/>
                <a:gd name="connsiteX173" fmla="*/ 72769 w 137856"/>
                <a:gd name="connsiteY173" fmla="*/ 484 h 99022"/>
                <a:gd name="connsiteX174" fmla="*/ 68656 w 137856"/>
                <a:gd name="connsiteY174" fmla="*/ 3569 h 99022"/>
                <a:gd name="connsiteX175" fmla="*/ 66600 w 137856"/>
                <a:gd name="connsiteY175" fmla="*/ 4597 h 99022"/>
                <a:gd name="connsiteX176" fmla="*/ 63998 w 137856"/>
                <a:gd name="connsiteY176" fmla="*/ 5626 h 99022"/>
                <a:gd name="connsiteX177" fmla="*/ 62970 w 137856"/>
                <a:gd name="connsiteY177" fmla="*/ 5626 h 99022"/>
                <a:gd name="connsiteX178" fmla="*/ 62426 w 137856"/>
                <a:gd name="connsiteY178" fmla="*/ 5142 h 99022"/>
                <a:gd name="connsiteX179" fmla="*/ 61397 w 137856"/>
                <a:gd name="connsiteY179" fmla="*/ 5626 h 99022"/>
                <a:gd name="connsiteX180" fmla="*/ 56800 w 137856"/>
                <a:gd name="connsiteY180" fmla="*/ 7198 h 99022"/>
                <a:gd name="connsiteX181" fmla="*/ 54743 w 137856"/>
                <a:gd name="connsiteY181" fmla="*/ 7198 h 99022"/>
                <a:gd name="connsiteX182" fmla="*/ 52687 w 137856"/>
                <a:gd name="connsiteY182" fmla="*/ 6170 h 99022"/>
                <a:gd name="connsiteX183" fmla="*/ 52203 w 137856"/>
                <a:gd name="connsiteY183" fmla="*/ 5626 h 99022"/>
                <a:gd name="connsiteX184" fmla="*/ 49662 w 137856"/>
                <a:gd name="connsiteY184" fmla="*/ 6170 h 99022"/>
                <a:gd name="connsiteX185" fmla="*/ 48150 w 137856"/>
                <a:gd name="connsiteY185" fmla="*/ 6170 h 99022"/>
                <a:gd name="connsiteX186" fmla="*/ 45549 w 137856"/>
                <a:gd name="connsiteY186" fmla="*/ 5626 h 99022"/>
                <a:gd name="connsiteX187" fmla="*/ 44037 w 137856"/>
                <a:gd name="connsiteY187" fmla="*/ 5142 h 99022"/>
                <a:gd name="connsiteX188" fmla="*/ 43008 w 137856"/>
                <a:gd name="connsiteY188" fmla="*/ 5142 h 99022"/>
                <a:gd name="connsiteX189" fmla="*/ 41496 w 137856"/>
                <a:gd name="connsiteY189" fmla="*/ 6170 h 99022"/>
                <a:gd name="connsiteX190" fmla="*/ 38411 w 137856"/>
                <a:gd name="connsiteY190" fmla="*/ 6654 h 99022"/>
                <a:gd name="connsiteX191" fmla="*/ 30729 w 137856"/>
                <a:gd name="connsiteY191" fmla="*/ 6654 h 99022"/>
                <a:gd name="connsiteX192" fmla="*/ 28188 w 137856"/>
                <a:gd name="connsiteY192" fmla="*/ 6170 h 99022"/>
                <a:gd name="connsiteX193" fmla="*/ 27644 w 137856"/>
                <a:gd name="connsiteY193" fmla="*/ 6170 h 99022"/>
                <a:gd name="connsiteX194" fmla="*/ 25103 w 137856"/>
                <a:gd name="connsiteY194" fmla="*/ 8711 h 99022"/>
                <a:gd name="connsiteX195" fmla="*/ 23591 w 137856"/>
                <a:gd name="connsiteY195" fmla="*/ 10767 h 99022"/>
                <a:gd name="connsiteX196" fmla="*/ 23107 w 137856"/>
                <a:gd name="connsiteY196" fmla="*/ 11796 h 99022"/>
                <a:gd name="connsiteX197" fmla="*/ 21534 w 137856"/>
                <a:gd name="connsiteY197" fmla="*/ 12824 h 99022"/>
                <a:gd name="connsiteX198" fmla="*/ 21050 w 137856"/>
                <a:gd name="connsiteY198" fmla="*/ 12824 h 99022"/>
                <a:gd name="connsiteX199" fmla="*/ 8711 w 137856"/>
                <a:gd name="connsiteY199" fmla="*/ 28188 h 99022"/>
                <a:gd name="connsiteX200" fmla="*/ 7198 w 137856"/>
                <a:gd name="connsiteY200" fmla="*/ 29217 h 99022"/>
                <a:gd name="connsiteX201" fmla="*/ 6714 w 137856"/>
                <a:gd name="connsiteY201" fmla="*/ 30245 h 99022"/>
                <a:gd name="connsiteX202" fmla="*/ 5142 w 137856"/>
                <a:gd name="connsiteY202" fmla="*/ 31273 h 99022"/>
                <a:gd name="connsiteX203" fmla="*/ 3629 w 137856"/>
                <a:gd name="connsiteY203" fmla="*/ 31273 h 99022"/>
                <a:gd name="connsiteX204" fmla="*/ 1573 w 137856"/>
                <a:gd name="connsiteY204" fmla="*/ 31818 h 99022"/>
                <a:gd name="connsiteX205" fmla="*/ 544 w 137856"/>
                <a:gd name="connsiteY205" fmla="*/ 33330 h 99022"/>
                <a:gd name="connsiteX206" fmla="*/ 0 w 137856"/>
                <a:gd name="connsiteY206" fmla="*/ 34358 h 99022"/>
                <a:gd name="connsiteX207" fmla="*/ 1028 w 137856"/>
                <a:gd name="connsiteY207" fmla="*/ 34842 h 99022"/>
                <a:gd name="connsiteX208" fmla="*/ 2057 w 137856"/>
                <a:gd name="connsiteY208" fmla="*/ 35871 h 9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37856" h="99022">
                  <a:moveTo>
                    <a:pt x="2057" y="36173"/>
                  </a:moveTo>
                  <a:lnTo>
                    <a:pt x="2540" y="37201"/>
                  </a:lnTo>
                  <a:lnTo>
                    <a:pt x="2540" y="41798"/>
                  </a:lnTo>
                  <a:lnTo>
                    <a:pt x="2057" y="42343"/>
                  </a:lnTo>
                  <a:lnTo>
                    <a:pt x="2540" y="43371"/>
                  </a:lnTo>
                  <a:lnTo>
                    <a:pt x="3569" y="43855"/>
                  </a:lnTo>
                  <a:lnTo>
                    <a:pt x="5626" y="45912"/>
                  </a:lnTo>
                  <a:lnTo>
                    <a:pt x="5626" y="47424"/>
                  </a:lnTo>
                  <a:lnTo>
                    <a:pt x="4597" y="47424"/>
                  </a:lnTo>
                  <a:lnTo>
                    <a:pt x="4113" y="47908"/>
                  </a:lnTo>
                  <a:lnTo>
                    <a:pt x="4113" y="49481"/>
                  </a:lnTo>
                  <a:lnTo>
                    <a:pt x="5626" y="49965"/>
                  </a:lnTo>
                  <a:lnTo>
                    <a:pt x="5626" y="52021"/>
                  </a:lnTo>
                  <a:lnTo>
                    <a:pt x="6110" y="53533"/>
                  </a:lnTo>
                  <a:lnTo>
                    <a:pt x="7622" y="53533"/>
                  </a:lnTo>
                  <a:lnTo>
                    <a:pt x="7622" y="54562"/>
                  </a:lnTo>
                  <a:lnTo>
                    <a:pt x="6593" y="54562"/>
                  </a:lnTo>
                  <a:lnTo>
                    <a:pt x="5565" y="54078"/>
                  </a:lnTo>
                  <a:lnTo>
                    <a:pt x="5021" y="55106"/>
                  </a:lnTo>
                  <a:lnTo>
                    <a:pt x="5565" y="55590"/>
                  </a:lnTo>
                  <a:lnTo>
                    <a:pt x="5021" y="56619"/>
                  </a:lnTo>
                  <a:cubicBezTo>
                    <a:pt x="10041" y="62365"/>
                    <a:pt x="3024" y="57768"/>
                    <a:pt x="11675" y="64845"/>
                  </a:cubicBezTo>
                  <a:lnTo>
                    <a:pt x="15243" y="68414"/>
                  </a:lnTo>
                  <a:lnTo>
                    <a:pt x="16272" y="70471"/>
                  </a:lnTo>
                  <a:lnTo>
                    <a:pt x="16272" y="73011"/>
                  </a:lnTo>
                  <a:lnTo>
                    <a:pt x="15788" y="73495"/>
                  </a:lnTo>
                  <a:lnTo>
                    <a:pt x="15788" y="75552"/>
                  </a:lnTo>
                  <a:lnTo>
                    <a:pt x="16272" y="75552"/>
                  </a:lnTo>
                  <a:lnTo>
                    <a:pt x="16756" y="77609"/>
                  </a:lnTo>
                  <a:lnTo>
                    <a:pt x="17784" y="79121"/>
                  </a:lnTo>
                  <a:lnTo>
                    <a:pt x="20325" y="81177"/>
                  </a:lnTo>
                  <a:lnTo>
                    <a:pt x="22381" y="83234"/>
                  </a:lnTo>
                  <a:lnTo>
                    <a:pt x="22865" y="84747"/>
                  </a:lnTo>
                  <a:lnTo>
                    <a:pt x="23893" y="84747"/>
                  </a:lnTo>
                  <a:lnTo>
                    <a:pt x="25406" y="85775"/>
                  </a:lnTo>
                  <a:lnTo>
                    <a:pt x="25890" y="85291"/>
                  </a:lnTo>
                  <a:lnTo>
                    <a:pt x="27402" y="84262"/>
                  </a:lnTo>
                  <a:lnTo>
                    <a:pt x="30971" y="84262"/>
                  </a:lnTo>
                  <a:lnTo>
                    <a:pt x="33572" y="83718"/>
                  </a:lnTo>
                  <a:lnTo>
                    <a:pt x="35628" y="83718"/>
                  </a:lnTo>
                  <a:lnTo>
                    <a:pt x="38169" y="83234"/>
                  </a:lnTo>
                  <a:cubicBezTo>
                    <a:pt x="41677" y="82932"/>
                    <a:pt x="39863" y="81117"/>
                    <a:pt x="45851" y="80694"/>
                  </a:cubicBezTo>
                  <a:lnTo>
                    <a:pt x="42766" y="79121"/>
                  </a:lnTo>
                  <a:lnTo>
                    <a:pt x="40226" y="78092"/>
                  </a:lnTo>
                  <a:lnTo>
                    <a:pt x="39197" y="77064"/>
                  </a:lnTo>
                  <a:lnTo>
                    <a:pt x="38169" y="75491"/>
                  </a:lnTo>
                  <a:lnTo>
                    <a:pt x="43311" y="75491"/>
                  </a:lnTo>
                  <a:lnTo>
                    <a:pt x="46396" y="75008"/>
                  </a:lnTo>
                  <a:lnTo>
                    <a:pt x="48453" y="75008"/>
                  </a:lnTo>
                  <a:lnTo>
                    <a:pt x="50025" y="73435"/>
                  </a:lnTo>
                  <a:lnTo>
                    <a:pt x="51054" y="73435"/>
                  </a:lnTo>
                  <a:lnTo>
                    <a:pt x="52082" y="74463"/>
                  </a:lnTo>
                  <a:lnTo>
                    <a:pt x="52566" y="76036"/>
                  </a:lnTo>
                  <a:lnTo>
                    <a:pt x="52566" y="77548"/>
                  </a:lnTo>
                  <a:lnTo>
                    <a:pt x="51537" y="78576"/>
                  </a:lnTo>
                  <a:lnTo>
                    <a:pt x="48936" y="78032"/>
                  </a:lnTo>
                  <a:lnTo>
                    <a:pt x="48453" y="78576"/>
                  </a:lnTo>
                  <a:lnTo>
                    <a:pt x="49481" y="80633"/>
                  </a:lnTo>
                  <a:lnTo>
                    <a:pt x="48936" y="82145"/>
                  </a:lnTo>
                  <a:lnTo>
                    <a:pt x="48936" y="87771"/>
                  </a:lnTo>
                  <a:lnTo>
                    <a:pt x="50509" y="88799"/>
                  </a:lnTo>
                  <a:lnTo>
                    <a:pt x="52566" y="89283"/>
                  </a:lnTo>
                  <a:lnTo>
                    <a:pt x="54138" y="90311"/>
                  </a:lnTo>
                  <a:lnTo>
                    <a:pt x="55167" y="91824"/>
                  </a:lnTo>
                  <a:lnTo>
                    <a:pt x="54138" y="92368"/>
                  </a:lnTo>
                  <a:lnTo>
                    <a:pt x="54622" y="93881"/>
                  </a:lnTo>
                  <a:lnTo>
                    <a:pt x="55651" y="94909"/>
                  </a:lnTo>
                  <a:lnTo>
                    <a:pt x="56679" y="95393"/>
                  </a:lnTo>
                  <a:lnTo>
                    <a:pt x="56135" y="95937"/>
                  </a:lnTo>
                  <a:lnTo>
                    <a:pt x="57707" y="96965"/>
                  </a:lnTo>
                  <a:lnTo>
                    <a:pt x="59764" y="97449"/>
                  </a:lnTo>
                  <a:lnTo>
                    <a:pt x="61337" y="97994"/>
                  </a:lnTo>
                  <a:lnTo>
                    <a:pt x="62910" y="99022"/>
                  </a:lnTo>
                  <a:lnTo>
                    <a:pt x="62910" y="96482"/>
                  </a:lnTo>
                  <a:lnTo>
                    <a:pt x="63393" y="94969"/>
                  </a:lnTo>
                  <a:lnTo>
                    <a:pt x="64906" y="94969"/>
                  </a:lnTo>
                  <a:lnTo>
                    <a:pt x="64906" y="94485"/>
                  </a:lnTo>
                  <a:lnTo>
                    <a:pt x="66962" y="94485"/>
                  </a:lnTo>
                  <a:lnTo>
                    <a:pt x="69503" y="93457"/>
                  </a:lnTo>
                  <a:lnTo>
                    <a:pt x="71015" y="92913"/>
                  </a:lnTo>
                  <a:lnTo>
                    <a:pt x="72044" y="90856"/>
                  </a:lnTo>
                  <a:lnTo>
                    <a:pt x="73072" y="89344"/>
                  </a:lnTo>
                  <a:lnTo>
                    <a:pt x="71560" y="88860"/>
                  </a:lnTo>
                  <a:lnTo>
                    <a:pt x="70047" y="89344"/>
                  </a:lnTo>
                  <a:lnTo>
                    <a:pt x="70531" y="88860"/>
                  </a:lnTo>
                  <a:lnTo>
                    <a:pt x="73072" y="88315"/>
                  </a:lnTo>
                  <a:lnTo>
                    <a:pt x="74584" y="87287"/>
                  </a:lnTo>
                  <a:lnTo>
                    <a:pt x="77185" y="85775"/>
                  </a:lnTo>
                  <a:lnTo>
                    <a:pt x="79242" y="85291"/>
                  </a:lnTo>
                  <a:lnTo>
                    <a:pt x="80754" y="85775"/>
                  </a:lnTo>
                  <a:lnTo>
                    <a:pt x="81782" y="85775"/>
                  </a:lnTo>
                  <a:lnTo>
                    <a:pt x="82811" y="84262"/>
                  </a:lnTo>
                  <a:lnTo>
                    <a:pt x="85896" y="83234"/>
                  </a:lnTo>
                  <a:lnTo>
                    <a:pt x="86380" y="82206"/>
                  </a:lnTo>
                  <a:lnTo>
                    <a:pt x="86380" y="79121"/>
                  </a:lnTo>
                  <a:lnTo>
                    <a:pt x="85351" y="77064"/>
                  </a:lnTo>
                  <a:cubicBezTo>
                    <a:pt x="84202" y="71318"/>
                    <a:pt x="84323" y="66539"/>
                    <a:pt x="87952" y="61639"/>
                  </a:cubicBezTo>
                  <a:lnTo>
                    <a:pt x="86924" y="60127"/>
                  </a:lnTo>
                  <a:lnTo>
                    <a:pt x="86440" y="57587"/>
                  </a:lnTo>
                  <a:lnTo>
                    <a:pt x="85956" y="56074"/>
                  </a:lnTo>
                  <a:lnTo>
                    <a:pt x="86440" y="54502"/>
                  </a:lnTo>
                  <a:lnTo>
                    <a:pt x="84928" y="53473"/>
                  </a:lnTo>
                  <a:lnTo>
                    <a:pt x="84928" y="51416"/>
                  </a:lnTo>
                  <a:lnTo>
                    <a:pt x="83900" y="49844"/>
                  </a:lnTo>
                  <a:lnTo>
                    <a:pt x="83416" y="48815"/>
                  </a:lnTo>
                  <a:lnTo>
                    <a:pt x="82387" y="48815"/>
                  </a:lnTo>
                  <a:lnTo>
                    <a:pt x="79847" y="47787"/>
                  </a:lnTo>
                  <a:lnTo>
                    <a:pt x="78818" y="46759"/>
                  </a:lnTo>
                  <a:lnTo>
                    <a:pt x="78818" y="42645"/>
                  </a:lnTo>
                  <a:lnTo>
                    <a:pt x="77790" y="41133"/>
                  </a:lnTo>
                  <a:lnTo>
                    <a:pt x="77306" y="39560"/>
                  </a:lnTo>
                  <a:lnTo>
                    <a:pt x="76278" y="40589"/>
                  </a:lnTo>
                  <a:lnTo>
                    <a:pt x="74705" y="41133"/>
                  </a:lnTo>
                  <a:lnTo>
                    <a:pt x="73677" y="41617"/>
                  </a:lnTo>
                  <a:lnTo>
                    <a:pt x="72649" y="41133"/>
                  </a:lnTo>
                  <a:lnTo>
                    <a:pt x="72164" y="40105"/>
                  </a:lnTo>
                  <a:lnTo>
                    <a:pt x="72164" y="37564"/>
                  </a:lnTo>
                  <a:lnTo>
                    <a:pt x="71681" y="35992"/>
                  </a:lnTo>
                  <a:lnTo>
                    <a:pt x="72709" y="34963"/>
                  </a:lnTo>
                  <a:lnTo>
                    <a:pt x="73737" y="32907"/>
                  </a:lnTo>
                  <a:lnTo>
                    <a:pt x="74766" y="30850"/>
                  </a:lnTo>
                  <a:lnTo>
                    <a:pt x="74282" y="29822"/>
                  </a:lnTo>
                  <a:lnTo>
                    <a:pt x="72225" y="30366"/>
                  </a:lnTo>
                  <a:lnTo>
                    <a:pt x="69140" y="32907"/>
                  </a:lnTo>
                  <a:lnTo>
                    <a:pt x="65571" y="33391"/>
                  </a:lnTo>
                  <a:lnTo>
                    <a:pt x="64543" y="32362"/>
                  </a:lnTo>
                  <a:lnTo>
                    <a:pt x="65571" y="30850"/>
                  </a:lnTo>
                  <a:lnTo>
                    <a:pt x="66115" y="28309"/>
                  </a:lnTo>
                  <a:lnTo>
                    <a:pt x="68656" y="28793"/>
                  </a:lnTo>
                  <a:lnTo>
                    <a:pt x="70713" y="29337"/>
                  </a:lnTo>
                  <a:lnTo>
                    <a:pt x="73253" y="28309"/>
                  </a:lnTo>
                  <a:lnTo>
                    <a:pt x="76338" y="26253"/>
                  </a:lnTo>
                  <a:lnTo>
                    <a:pt x="77367" y="26253"/>
                  </a:lnTo>
                  <a:lnTo>
                    <a:pt x="79423" y="27281"/>
                  </a:lnTo>
                  <a:lnTo>
                    <a:pt x="80936" y="29337"/>
                  </a:lnTo>
                  <a:lnTo>
                    <a:pt x="84504" y="30850"/>
                  </a:lnTo>
                  <a:lnTo>
                    <a:pt x="90130" y="30850"/>
                  </a:lnTo>
                  <a:lnTo>
                    <a:pt x="93699" y="31334"/>
                  </a:lnTo>
                  <a:lnTo>
                    <a:pt x="95756" y="32362"/>
                  </a:lnTo>
                  <a:lnTo>
                    <a:pt x="97268" y="33935"/>
                  </a:lnTo>
                  <a:lnTo>
                    <a:pt x="98296" y="35447"/>
                  </a:lnTo>
                  <a:lnTo>
                    <a:pt x="99869" y="34903"/>
                  </a:lnTo>
                  <a:lnTo>
                    <a:pt x="100353" y="37988"/>
                  </a:lnTo>
                  <a:lnTo>
                    <a:pt x="99869" y="39016"/>
                  </a:lnTo>
                  <a:cubicBezTo>
                    <a:pt x="106402" y="40286"/>
                    <a:pt x="114265" y="41496"/>
                    <a:pt x="120919" y="42585"/>
                  </a:cubicBezTo>
                  <a:cubicBezTo>
                    <a:pt x="127029" y="43432"/>
                    <a:pt x="133441" y="41496"/>
                    <a:pt x="137312" y="36415"/>
                  </a:cubicBezTo>
                  <a:lnTo>
                    <a:pt x="137857" y="34358"/>
                  </a:lnTo>
                  <a:lnTo>
                    <a:pt x="134288" y="28188"/>
                  </a:lnTo>
                  <a:lnTo>
                    <a:pt x="131687" y="27644"/>
                  </a:lnTo>
                  <a:lnTo>
                    <a:pt x="129630" y="26132"/>
                  </a:lnTo>
                  <a:lnTo>
                    <a:pt x="124488" y="26616"/>
                  </a:lnTo>
                  <a:lnTo>
                    <a:pt x="119891" y="27160"/>
                  </a:lnTo>
                  <a:lnTo>
                    <a:pt x="112693" y="25103"/>
                  </a:lnTo>
                  <a:lnTo>
                    <a:pt x="111181" y="23591"/>
                  </a:lnTo>
                  <a:lnTo>
                    <a:pt x="109668" y="23047"/>
                  </a:lnTo>
                  <a:lnTo>
                    <a:pt x="106099" y="24619"/>
                  </a:lnTo>
                  <a:lnTo>
                    <a:pt x="101986" y="23591"/>
                  </a:lnTo>
                  <a:lnTo>
                    <a:pt x="100474" y="23591"/>
                  </a:lnTo>
                  <a:lnTo>
                    <a:pt x="97389" y="22563"/>
                  </a:lnTo>
                  <a:lnTo>
                    <a:pt x="95877" y="21534"/>
                  </a:lnTo>
                  <a:lnTo>
                    <a:pt x="95393" y="23047"/>
                  </a:lnTo>
                  <a:lnTo>
                    <a:pt x="93880" y="24075"/>
                  </a:lnTo>
                  <a:lnTo>
                    <a:pt x="92368" y="24075"/>
                  </a:lnTo>
                  <a:lnTo>
                    <a:pt x="90311" y="22018"/>
                  </a:lnTo>
                  <a:lnTo>
                    <a:pt x="90311" y="19962"/>
                  </a:lnTo>
                  <a:lnTo>
                    <a:pt x="90796" y="17905"/>
                  </a:lnTo>
                  <a:lnTo>
                    <a:pt x="91279" y="17421"/>
                  </a:lnTo>
                  <a:lnTo>
                    <a:pt x="92308" y="16877"/>
                  </a:lnTo>
                  <a:lnTo>
                    <a:pt x="93336" y="17421"/>
                  </a:lnTo>
                  <a:lnTo>
                    <a:pt x="94364" y="17421"/>
                  </a:lnTo>
                  <a:cubicBezTo>
                    <a:pt x="93517" y="11553"/>
                    <a:pt x="87287" y="2601"/>
                    <a:pt x="81540" y="968"/>
                  </a:cubicBezTo>
                  <a:lnTo>
                    <a:pt x="79484" y="484"/>
                  </a:lnTo>
                  <a:lnTo>
                    <a:pt x="76399" y="0"/>
                  </a:lnTo>
                  <a:lnTo>
                    <a:pt x="72769" y="484"/>
                  </a:lnTo>
                  <a:lnTo>
                    <a:pt x="68656" y="3569"/>
                  </a:lnTo>
                  <a:lnTo>
                    <a:pt x="66600" y="4597"/>
                  </a:lnTo>
                  <a:lnTo>
                    <a:pt x="63998" y="5626"/>
                  </a:lnTo>
                  <a:lnTo>
                    <a:pt x="62970" y="5626"/>
                  </a:lnTo>
                  <a:lnTo>
                    <a:pt x="62426" y="5142"/>
                  </a:lnTo>
                  <a:lnTo>
                    <a:pt x="61397" y="5626"/>
                  </a:lnTo>
                  <a:lnTo>
                    <a:pt x="56800" y="7198"/>
                  </a:lnTo>
                  <a:lnTo>
                    <a:pt x="54743" y="7198"/>
                  </a:lnTo>
                  <a:lnTo>
                    <a:pt x="52687" y="6170"/>
                  </a:lnTo>
                  <a:lnTo>
                    <a:pt x="52203" y="5626"/>
                  </a:lnTo>
                  <a:lnTo>
                    <a:pt x="49662" y="6170"/>
                  </a:lnTo>
                  <a:lnTo>
                    <a:pt x="48150" y="6170"/>
                  </a:lnTo>
                  <a:lnTo>
                    <a:pt x="45549" y="5626"/>
                  </a:lnTo>
                  <a:lnTo>
                    <a:pt x="44037" y="5142"/>
                  </a:lnTo>
                  <a:lnTo>
                    <a:pt x="43008" y="5142"/>
                  </a:lnTo>
                  <a:lnTo>
                    <a:pt x="41496" y="6170"/>
                  </a:lnTo>
                  <a:lnTo>
                    <a:pt x="38411" y="6654"/>
                  </a:lnTo>
                  <a:lnTo>
                    <a:pt x="30729" y="6654"/>
                  </a:lnTo>
                  <a:lnTo>
                    <a:pt x="28188" y="6170"/>
                  </a:lnTo>
                  <a:lnTo>
                    <a:pt x="27644" y="6170"/>
                  </a:lnTo>
                  <a:lnTo>
                    <a:pt x="25103" y="8711"/>
                  </a:lnTo>
                  <a:lnTo>
                    <a:pt x="23591" y="10767"/>
                  </a:lnTo>
                  <a:lnTo>
                    <a:pt x="23107" y="11796"/>
                  </a:lnTo>
                  <a:lnTo>
                    <a:pt x="21534" y="12824"/>
                  </a:lnTo>
                  <a:lnTo>
                    <a:pt x="21050" y="12824"/>
                  </a:lnTo>
                  <a:cubicBezTo>
                    <a:pt x="9557" y="18389"/>
                    <a:pt x="13187" y="22744"/>
                    <a:pt x="8711" y="28188"/>
                  </a:cubicBezTo>
                  <a:lnTo>
                    <a:pt x="7198" y="29217"/>
                  </a:lnTo>
                  <a:lnTo>
                    <a:pt x="6714" y="30245"/>
                  </a:lnTo>
                  <a:lnTo>
                    <a:pt x="5142" y="31273"/>
                  </a:lnTo>
                  <a:lnTo>
                    <a:pt x="3629" y="31273"/>
                  </a:lnTo>
                  <a:lnTo>
                    <a:pt x="1573" y="31818"/>
                  </a:lnTo>
                  <a:lnTo>
                    <a:pt x="544" y="33330"/>
                  </a:lnTo>
                  <a:lnTo>
                    <a:pt x="0" y="34358"/>
                  </a:lnTo>
                  <a:lnTo>
                    <a:pt x="1028" y="34842"/>
                  </a:lnTo>
                  <a:lnTo>
                    <a:pt x="2057" y="35871"/>
                  </a:lnTo>
                  <a:close/>
                </a:path>
              </a:pathLst>
            </a:custGeom>
            <a:grpFill/>
            <a:ln w="6035" cap="flat">
              <a:noFill/>
              <a:prstDash val="solid"/>
              <a:miter/>
            </a:ln>
          </p:spPr>
          <p:txBody>
            <a:bodyPr rtlCol="0" anchor="ctr"/>
            <a:lstStyle/>
            <a:p>
              <a:endParaRPr lang="en-FI"/>
            </a:p>
          </p:txBody>
        </p:sp>
      </p:grpSp>
      <p:sp>
        <p:nvSpPr>
          <p:cNvPr id="2372" name="Freeform: Shape 1050">
            <a:extLst>
              <a:ext uri="{FF2B5EF4-FFF2-40B4-BE49-F238E27FC236}">
                <a16:creationId xmlns:a16="http://schemas.microsoft.com/office/drawing/2014/main" id="{74797E69-0EB8-C76F-866F-82B453411976}"/>
              </a:ext>
            </a:extLst>
          </p:cNvPr>
          <p:cNvSpPr/>
          <p:nvPr/>
        </p:nvSpPr>
        <p:spPr>
          <a:xfrm>
            <a:off x="10066703" y="3037054"/>
            <a:ext cx="1078414" cy="1209134"/>
          </a:xfrm>
          <a:custGeom>
            <a:avLst/>
            <a:gdLst>
              <a:gd name="connsiteX0" fmla="*/ 1077629 w 1078414"/>
              <a:gd name="connsiteY0" fmla="*/ 884666 h 1209134"/>
              <a:gd name="connsiteX1" fmla="*/ 1066317 w 1078414"/>
              <a:gd name="connsiteY1" fmla="*/ 870330 h 1209134"/>
              <a:gd name="connsiteX2" fmla="*/ 1050408 w 1078414"/>
              <a:gd name="connsiteY2" fmla="*/ 838996 h 1209134"/>
              <a:gd name="connsiteX3" fmla="*/ 1062204 w 1078414"/>
              <a:gd name="connsiteY3" fmla="*/ 827200 h 1209134"/>
              <a:gd name="connsiteX4" fmla="*/ 1052949 w 1078414"/>
              <a:gd name="connsiteY4" fmla="*/ 801553 h 1209134"/>
              <a:gd name="connsiteX5" fmla="*/ 1025728 w 1078414"/>
              <a:gd name="connsiteY5" fmla="*/ 798468 h 1209134"/>
              <a:gd name="connsiteX6" fmla="*/ 1018046 w 1078414"/>
              <a:gd name="connsiteY6" fmla="*/ 790785 h 1209134"/>
              <a:gd name="connsiteX7" fmla="*/ 1019074 w 1078414"/>
              <a:gd name="connsiteY7" fmla="*/ 778990 h 1209134"/>
              <a:gd name="connsiteX8" fmla="*/ 1000081 w 1078414"/>
              <a:gd name="connsiteY8" fmla="*/ 766650 h 1209134"/>
              <a:gd name="connsiteX9" fmla="*/ 994939 w 1078414"/>
              <a:gd name="connsiteY9" fmla="*/ 760480 h 1209134"/>
              <a:gd name="connsiteX10" fmla="*/ 973404 w 1078414"/>
              <a:gd name="connsiteY10" fmla="*/ 748140 h 1209134"/>
              <a:gd name="connsiteX11" fmla="*/ 952354 w 1078414"/>
              <a:gd name="connsiteY11" fmla="*/ 744571 h 1209134"/>
              <a:gd name="connsiteX12" fmla="*/ 944672 w 1078414"/>
              <a:gd name="connsiteY12" fmla="*/ 740458 h 1209134"/>
              <a:gd name="connsiteX13" fmla="*/ 925194 w 1078414"/>
              <a:gd name="connsiteY13" fmla="*/ 717351 h 1209134"/>
              <a:gd name="connsiteX14" fmla="*/ 927735 w 1078414"/>
              <a:gd name="connsiteY14" fmla="*/ 695816 h 1209134"/>
              <a:gd name="connsiteX15" fmla="*/ 925678 w 1078414"/>
              <a:gd name="connsiteY15" fmla="*/ 691219 h 1209134"/>
              <a:gd name="connsiteX16" fmla="*/ 927735 w 1078414"/>
              <a:gd name="connsiteY16" fmla="*/ 685594 h 1209134"/>
              <a:gd name="connsiteX17" fmla="*/ 923621 w 1078414"/>
              <a:gd name="connsiteY17" fmla="*/ 671741 h 1209134"/>
              <a:gd name="connsiteX18" fmla="*/ 916967 w 1078414"/>
              <a:gd name="connsiteY18" fmla="*/ 665087 h 1209134"/>
              <a:gd name="connsiteX19" fmla="*/ 917996 w 1078414"/>
              <a:gd name="connsiteY19" fmla="*/ 653292 h 1209134"/>
              <a:gd name="connsiteX20" fmla="*/ 913399 w 1078414"/>
              <a:gd name="connsiteY20" fmla="*/ 651235 h 1209134"/>
              <a:gd name="connsiteX21" fmla="*/ 905172 w 1078414"/>
              <a:gd name="connsiteY21" fmla="*/ 632786 h 1209134"/>
              <a:gd name="connsiteX22" fmla="*/ 906684 w 1078414"/>
              <a:gd name="connsiteY22" fmla="*/ 604537 h 1209134"/>
              <a:gd name="connsiteX23" fmla="*/ 904143 w 1078414"/>
              <a:gd name="connsiteY23" fmla="*/ 597883 h 1209134"/>
              <a:gd name="connsiteX24" fmla="*/ 921565 w 1078414"/>
              <a:gd name="connsiteY24" fmla="*/ 578889 h 1209134"/>
              <a:gd name="connsiteX25" fmla="*/ 938502 w 1078414"/>
              <a:gd name="connsiteY25" fmla="*/ 571207 h 1209134"/>
              <a:gd name="connsiteX26" fmla="*/ 941587 w 1078414"/>
              <a:gd name="connsiteY26" fmla="*/ 565581 h 1209134"/>
              <a:gd name="connsiteX27" fmla="*/ 942615 w 1078414"/>
              <a:gd name="connsiteY27" fmla="*/ 555842 h 1209134"/>
              <a:gd name="connsiteX28" fmla="*/ 917996 w 1078414"/>
              <a:gd name="connsiteY28" fmla="*/ 515798 h 1209134"/>
              <a:gd name="connsiteX29" fmla="*/ 913883 w 1078414"/>
              <a:gd name="connsiteY29" fmla="*/ 497349 h 1209134"/>
              <a:gd name="connsiteX30" fmla="*/ 925194 w 1078414"/>
              <a:gd name="connsiteY30" fmla="*/ 481984 h 1209134"/>
              <a:gd name="connsiteX31" fmla="*/ 926706 w 1078414"/>
              <a:gd name="connsiteY31" fmla="*/ 481440 h 1209134"/>
              <a:gd name="connsiteX32" fmla="*/ 925194 w 1078414"/>
              <a:gd name="connsiteY32" fmla="*/ 475814 h 1209134"/>
              <a:gd name="connsiteX33" fmla="*/ 912370 w 1078414"/>
              <a:gd name="connsiteY33" fmla="*/ 464019 h 1209134"/>
              <a:gd name="connsiteX34" fmla="*/ 902631 w 1078414"/>
              <a:gd name="connsiteY34" fmla="*/ 465592 h 1209134"/>
              <a:gd name="connsiteX35" fmla="*/ 899546 w 1078414"/>
              <a:gd name="connsiteY35" fmla="*/ 463535 h 1209134"/>
              <a:gd name="connsiteX36" fmla="*/ 872326 w 1078414"/>
              <a:gd name="connsiteY36" fmla="*/ 465592 h 1209134"/>
              <a:gd name="connsiteX37" fmla="*/ 867184 w 1078414"/>
              <a:gd name="connsiteY37" fmla="*/ 466620 h 1209134"/>
              <a:gd name="connsiteX38" fmla="*/ 864644 w 1078414"/>
              <a:gd name="connsiteY38" fmla="*/ 468132 h 1209134"/>
              <a:gd name="connsiteX39" fmla="*/ 828713 w 1078414"/>
              <a:gd name="connsiteY39" fmla="*/ 470188 h 1209134"/>
              <a:gd name="connsiteX40" fmla="*/ 813832 w 1078414"/>
              <a:gd name="connsiteY40" fmla="*/ 451679 h 1209134"/>
              <a:gd name="connsiteX41" fmla="*/ 816433 w 1078414"/>
              <a:gd name="connsiteY41" fmla="*/ 439339 h 1209134"/>
              <a:gd name="connsiteX42" fmla="*/ 811291 w 1078414"/>
              <a:gd name="connsiteY42" fmla="*/ 431656 h 1209134"/>
              <a:gd name="connsiteX43" fmla="*/ 800524 w 1078414"/>
              <a:gd name="connsiteY43" fmla="*/ 421373 h 1209134"/>
              <a:gd name="connsiteX44" fmla="*/ 791269 w 1078414"/>
              <a:gd name="connsiteY44" fmla="*/ 390039 h 1209134"/>
              <a:gd name="connsiteX45" fmla="*/ 789757 w 1078414"/>
              <a:gd name="connsiteY45" fmla="*/ 382357 h 1209134"/>
              <a:gd name="connsiteX46" fmla="*/ 790785 w 1078414"/>
              <a:gd name="connsiteY46" fmla="*/ 360823 h 1209134"/>
              <a:gd name="connsiteX47" fmla="*/ 784616 w 1078414"/>
              <a:gd name="connsiteY47" fmla="*/ 338260 h 1209134"/>
              <a:gd name="connsiteX48" fmla="*/ 788184 w 1078414"/>
              <a:gd name="connsiteY48" fmla="*/ 326465 h 1209134"/>
              <a:gd name="connsiteX49" fmla="*/ 790241 w 1078414"/>
              <a:gd name="connsiteY49" fmla="*/ 295675 h 1209134"/>
              <a:gd name="connsiteX50" fmla="*/ 812804 w 1078414"/>
              <a:gd name="connsiteY50" fmla="*/ 279282 h 1209134"/>
              <a:gd name="connsiteX51" fmla="*/ 818429 w 1078414"/>
              <a:gd name="connsiteY51" fmla="*/ 274141 h 1209134"/>
              <a:gd name="connsiteX52" fmla="*/ 845106 w 1078414"/>
              <a:gd name="connsiteY52" fmla="*/ 272568 h 1209134"/>
              <a:gd name="connsiteX53" fmla="*/ 855873 w 1078414"/>
              <a:gd name="connsiteY53" fmla="*/ 264341 h 1209134"/>
              <a:gd name="connsiteX54" fmla="*/ 863071 w 1078414"/>
              <a:gd name="connsiteY54" fmla="*/ 263313 h 1209134"/>
              <a:gd name="connsiteX55" fmla="*/ 850247 w 1078414"/>
              <a:gd name="connsiteY55" fmla="*/ 249461 h 1209134"/>
              <a:gd name="connsiteX56" fmla="*/ 851275 w 1078414"/>
              <a:gd name="connsiteY56" fmla="*/ 248432 h 1209134"/>
              <a:gd name="connsiteX57" fmla="*/ 851759 w 1078414"/>
              <a:gd name="connsiteY57" fmla="*/ 248432 h 1209134"/>
              <a:gd name="connsiteX58" fmla="*/ 852303 w 1078414"/>
              <a:gd name="connsiteY58" fmla="*/ 247888 h 1209134"/>
              <a:gd name="connsiteX59" fmla="*/ 853332 w 1078414"/>
              <a:gd name="connsiteY59" fmla="*/ 246860 h 1209134"/>
              <a:gd name="connsiteX60" fmla="*/ 853332 w 1078414"/>
              <a:gd name="connsiteY60" fmla="*/ 246376 h 1209134"/>
              <a:gd name="connsiteX61" fmla="*/ 852303 w 1078414"/>
              <a:gd name="connsiteY61" fmla="*/ 246376 h 1209134"/>
              <a:gd name="connsiteX62" fmla="*/ 850791 w 1078414"/>
              <a:gd name="connsiteY62" fmla="*/ 247888 h 1209134"/>
              <a:gd name="connsiteX63" fmla="*/ 850308 w 1078414"/>
              <a:gd name="connsiteY63" fmla="*/ 247888 h 1209134"/>
              <a:gd name="connsiteX64" fmla="*/ 849279 w 1078414"/>
              <a:gd name="connsiteY64" fmla="*/ 248916 h 1209134"/>
              <a:gd name="connsiteX65" fmla="*/ 840569 w 1078414"/>
              <a:gd name="connsiteY65" fmla="*/ 239177 h 1209134"/>
              <a:gd name="connsiteX66" fmla="*/ 840569 w 1078414"/>
              <a:gd name="connsiteY66" fmla="*/ 238633 h 1209134"/>
              <a:gd name="connsiteX67" fmla="*/ 859562 w 1078414"/>
              <a:gd name="connsiteY67" fmla="*/ 206331 h 1209134"/>
              <a:gd name="connsiteX68" fmla="*/ 857022 w 1078414"/>
              <a:gd name="connsiteY68" fmla="*/ 197621 h 1209134"/>
              <a:gd name="connsiteX69" fmla="*/ 849824 w 1078414"/>
              <a:gd name="connsiteY69" fmla="*/ 192479 h 1209134"/>
              <a:gd name="connsiteX70" fmla="*/ 838028 w 1078414"/>
              <a:gd name="connsiteY70" fmla="*/ 187882 h 1209134"/>
              <a:gd name="connsiteX71" fmla="*/ 823148 w 1078414"/>
              <a:gd name="connsiteY71" fmla="*/ 184797 h 1209134"/>
              <a:gd name="connsiteX72" fmla="*/ 818006 w 1078414"/>
              <a:gd name="connsiteY72" fmla="*/ 186854 h 1209134"/>
              <a:gd name="connsiteX73" fmla="*/ 806210 w 1078414"/>
              <a:gd name="connsiteY73" fmla="*/ 184313 h 1209134"/>
              <a:gd name="connsiteX74" fmla="*/ 787761 w 1078414"/>
              <a:gd name="connsiteY74" fmla="*/ 184313 h 1209134"/>
              <a:gd name="connsiteX75" fmla="*/ 778506 w 1078414"/>
              <a:gd name="connsiteY75" fmla="*/ 166347 h 1209134"/>
              <a:gd name="connsiteX76" fmla="*/ 780018 w 1078414"/>
              <a:gd name="connsiteY76" fmla="*/ 156064 h 1209134"/>
              <a:gd name="connsiteX77" fmla="*/ 789757 w 1078414"/>
              <a:gd name="connsiteY77" fmla="*/ 146809 h 1209134"/>
              <a:gd name="connsiteX78" fmla="*/ 803609 w 1078414"/>
              <a:gd name="connsiteY78" fmla="*/ 125275 h 1209134"/>
              <a:gd name="connsiteX79" fmla="*/ 805121 w 1078414"/>
              <a:gd name="connsiteY79" fmla="*/ 123218 h 1209134"/>
              <a:gd name="connsiteX80" fmla="*/ 813832 w 1078414"/>
              <a:gd name="connsiteY80" fmla="*/ 109850 h 1209134"/>
              <a:gd name="connsiteX81" fmla="*/ 814861 w 1078414"/>
              <a:gd name="connsiteY81" fmla="*/ 108277 h 1209134"/>
              <a:gd name="connsiteX82" fmla="*/ 810263 w 1078414"/>
              <a:gd name="connsiteY82" fmla="*/ 90856 h 1209134"/>
              <a:gd name="connsiteX83" fmla="*/ 808206 w 1078414"/>
              <a:gd name="connsiteY83" fmla="*/ 73435 h 1209134"/>
              <a:gd name="connsiteX84" fmla="*/ 807662 w 1078414"/>
              <a:gd name="connsiteY84" fmla="*/ 27220 h 1209134"/>
              <a:gd name="connsiteX85" fmla="*/ 811775 w 1078414"/>
              <a:gd name="connsiteY85" fmla="*/ 20567 h 1209134"/>
              <a:gd name="connsiteX86" fmla="*/ 812804 w 1078414"/>
              <a:gd name="connsiteY86" fmla="*/ 10828 h 1209134"/>
              <a:gd name="connsiteX87" fmla="*/ 809174 w 1078414"/>
              <a:gd name="connsiteY87" fmla="*/ 11312 h 1209134"/>
              <a:gd name="connsiteX88" fmla="*/ 805605 w 1078414"/>
              <a:gd name="connsiteY88" fmla="*/ 13368 h 1209134"/>
              <a:gd name="connsiteX89" fmla="*/ 804093 w 1078414"/>
              <a:gd name="connsiteY89" fmla="*/ 12884 h 1209134"/>
              <a:gd name="connsiteX90" fmla="*/ 801553 w 1078414"/>
              <a:gd name="connsiteY90" fmla="*/ 13368 h 1209134"/>
              <a:gd name="connsiteX91" fmla="*/ 796411 w 1078414"/>
              <a:gd name="connsiteY91" fmla="*/ 11856 h 1209134"/>
              <a:gd name="connsiteX92" fmla="*/ 785099 w 1078414"/>
              <a:gd name="connsiteY92" fmla="*/ 11856 h 1209134"/>
              <a:gd name="connsiteX93" fmla="*/ 756850 w 1078414"/>
              <a:gd name="connsiteY93" fmla="*/ 7743 h 1209134"/>
              <a:gd name="connsiteX94" fmla="*/ 750680 w 1078414"/>
              <a:gd name="connsiteY94" fmla="*/ 11312 h 1209134"/>
              <a:gd name="connsiteX95" fmla="*/ 750680 w 1078414"/>
              <a:gd name="connsiteY95" fmla="*/ 12340 h 1209134"/>
              <a:gd name="connsiteX96" fmla="*/ 751164 w 1078414"/>
              <a:gd name="connsiteY96" fmla="*/ 12884 h 1209134"/>
              <a:gd name="connsiteX97" fmla="*/ 751648 w 1078414"/>
              <a:gd name="connsiteY97" fmla="*/ 12884 h 1209134"/>
              <a:gd name="connsiteX98" fmla="*/ 752132 w 1078414"/>
              <a:gd name="connsiteY98" fmla="*/ 13368 h 1209134"/>
              <a:gd name="connsiteX99" fmla="*/ 752132 w 1078414"/>
              <a:gd name="connsiteY99" fmla="*/ 13913 h 1209134"/>
              <a:gd name="connsiteX100" fmla="*/ 750620 w 1078414"/>
              <a:gd name="connsiteY100" fmla="*/ 13913 h 1209134"/>
              <a:gd name="connsiteX101" fmla="*/ 750620 w 1078414"/>
              <a:gd name="connsiteY101" fmla="*/ 15425 h 1209134"/>
              <a:gd name="connsiteX102" fmla="*/ 750136 w 1078414"/>
              <a:gd name="connsiteY102" fmla="*/ 15909 h 1209134"/>
              <a:gd name="connsiteX103" fmla="*/ 745539 w 1078414"/>
              <a:gd name="connsiteY103" fmla="*/ 18994 h 1209134"/>
              <a:gd name="connsiteX104" fmla="*/ 746023 w 1078414"/>
              <a:gd name="connsiteY104" fmla="*/ 19478 h 1209134"/>
              <a:gd name="connsiteX105" fmla="*/ 695211 w 1078414"/>
              <a:gd name="connsiteY105" fmla="*/ 0 h 1209134"/>
              <a:gd name="connsiteX106" fmla="*/ 666478 w 1078414"/>
              <a:gd name="connsiteY106" fmla="*/ 2541 h 1209134"/>
              <a:gd name="connsiteX107" fmla="*/ 668535 w 1078414"/>
              <a:gd name="connsiteY107" fmla="*/ 18933 h 1209134"/>
              <a:gd name="connsiteX108" fmla="*/ 662365 w 1078414"/>
              <a:gd name="connsiteY108" fmla="*/ 26616 h 1209134"/>
              <a:gd name="connsiteX109" fmla="*/ 663393 w 1078414"/>
              <a:gd name="connsiteY109" fmla="*/ 27644 h 1209134"/>
              <a:gd name="connsiteX110" fmla="*/ 662365 w 1078414"/>
              <a:gd name="connsiteY110" fmla="*/ 28672 h 1209134"/>
              <a:gd name="connsiteX111" fmla="*/ 661337 w 1078414"/>
              <a:gd name="connsiteY111" fmla="*/ 32786 h 1209134"/>
              <a:gd name="connsiteX112" fmla="*/ 660792 w 1078414"/>
              <a:gd name="connsiteY112" fmla="*/ 32241 h 1209134"/>
              <a:gd name="connsiteX113" fmla="*/ 660792 w 1078414"/>
              <a:gd name="connsiteY113" fmla="*/ 30185 h 1209134"/>
              <a:gd name="connsiteX114" fmla="*/ 660309 w 1078414"/>
              <a:gd name="connsiteY114" fmla="*/ 28612 h 1209134"/>
              <a:gd name="connsiteX115" fmla="*/ 651598 w 1078414"/>
              <a:gd name="connsiteY115" fmla="*/ 38895 h 1209134"/>
              <a:gd name="connsiteX116" fmla="*/ 654683 w 1078414"/>
              <a:gd name="connsiteY116" fmla="*/ 38895 h 1209134"/>
              <a:gd name="connsiteX117" fmla="*/ 655167 w 1078414"/>
              <a:gd name="connsiteY117" fmla="*/ 38411 h 1209134"/>
              <a:gd name="connsiteX118" fmla="*/ 655711 w 1078414"/>
              <a:gd name="connsiteY118" fmla="*/ 38895 h 1209134"/>
              <a:gd name="connsiteX119" fmla="*/ 655711 w 1078414"/>
              <a:gd name="connsiteY119" fmla="*/ 39923 h 1209134"/>
              <a:gd name="connsiteX120" fmla="*/ 656740 w 1078414"/>
              <a:gd name="connsiteY120" fmla="*/ 40407 h 1209134"/>
              <a:gd name="connsiteX121" fmla="*/ 658796 w 1078414"/>
              <a:gd name="connsiteY121" fmla="*/ 40407 h 1209134"/>
              <a:gd name="connsiteX122" fmla="*/ 658252 w 1078414"/>
              <a:gd name="connsiteY122" fmla="*/ 41980 h 1209134"/>
              <a:gd name="connsiteX123" fmla="*/ 657768 w 1078414"/>
              <a:gd name="connsiteY123" fmla="*/ 41436 h 1209134"/>
              <a:gd name="connsiteX124" fmla="*/ 656740 w 1078414"/>
              <a:gd name="connsiteY124" fmla="*/ 41436 h 1209134"/>
              <a:gd name="connsiteX125" fmla="*/ 655711 w 1078414"/>
              <a:gd name="connsiteY125" fmla="*/ 40952 h 1209134"/>
              <a:gd name="connsiteX126" fmla="*/ 654199 w 1078414"/>
              <a:gd name="connsiteY126" fmla="*/ 40952 h 1209134"/>
              <a:gd name="connsiteX127" fmla="*/ 650630 w 1078414"/>
              <a:gd name="connsiteY127" fmla="*/ 39923 h 1209134"/>
              <a:gd name="connsiteX128" fmla="*/ 647001 w 1078414"/>
              <a:gd name="connsiteY128" fmla="*/ 44037 h 1209134"/>
              <a:gd name="connsiteX129" fmla="*/ 643432 w 1078414"/>
              <a:gd name="connsiteY129" fmla="*/ 47606 h 1209134"/>
              <a:gd name="connsiteX130" fmla="*/ 644460 w 1078414"/>
              <a:gd name="connsiteY130" fmla="*/ 48090 h 1209134"/>
              <a:gd name="connsiteX131" fmla="*/ 648029 w 1078414"/>
              <a:gd name="connsiteY131" fmla="*/ 48090 h 1209134"/>
              <a:gd name="connsiteX132" fmla="*/ 649602 w 1078414"/>
              <a:gd name="connsiteY132" fmla="*/ 47606 h 1209134"/>
              <a:gd name="connsiteX133" fmla="*/ 649602 w 1078414"/>
              <a:gd name="connsiteY133" fmla="*/ 48090 h 1209134"/>
              <a:gd name="connsiteX134" fmla="*/ 645488 w 1078414"/>
              <a:gd name="connsiteY134" fmla="*/ 49602 h 1209134"/>
              <a:gd name="connsiteX135" fmla="*/ 642948 w 1078414"/>
              <a:gd name="connsiteY135" fmla="*/ 48090 h 1209134"/>
              <a:gd name="connsiteX136" fmla="*/ 641920 w 1078414"/>
              <a:gd name="connsiteY136" fmla="*/ 49602 h 1209134"/>
              <a:gd name="connsiteX137" fmla="*/ 622926 w 1078414"/>
              <a:gd name="connsiteY137" fmla="*/ 56800 h 1209134"/>
              <a:gd name="connsiteX138" fmla="*/ 598790 w 1078414"/>
              <a:gd name="connsiteY138" fmla="*/ 51175 h 1209134"/>
              <a:gd name="connsiteX139" fmla="*/ 559774 w 1078414"/>
              <a:gd name="connsiteY139" fmla="*/ 69624 h 1209134"/>
              <a:gd name="connsiteX140" fmla="*/ 558201 w 1078414"/>
              <a:gd name="connsiteY140" fmla="*/ 63998 h 1209134"/>
              <a:gd name="connsiteX141" fmla="*/ 554633 w 1078414"/>
              <a:gd name="connsiteY141" fmla="*/ 65027 h 1209134"/>
              <a:gd name="connsiteX142" fmla="*/ 555177 w 1078414"/>
              <a:gd name="connsiteY142" fmla="*/ 68112 h 1209134"/>
              <a:gd name="connsiteX143" fmla="*/ 550580 w 1078414"/>
              <a:gd name="connsiteY143" fmla="*/ 68112 h 1209134"/>
              <a:gd name="connsiteX144" fmla="*/ 550580 w 1078414"/>
              <a:gd name="connsiteY144" fmla="*/ 69624 h 1209134"/>
              <a:gd name="connsiteX145" fmla="*/ 557778 w 1078414"/>
              <a:gd name="connsiteY145" fmla="*/ 70652 h 1209134"/>
              <a:gd name="connsiteX146" fmla="*/ 516705 w 1078414"/>
              <a:gd name="connsiteY146" fmla="*/ 90675 h 1209134"/>
              <a:gd name="connsiteX147" fmla="*/ 519246 w 1078414"/>
              <a:gd name="connsiteY147" fmla="*/ 101986 h 1209134"/>
              <a:gd name="connsiteX148" fmla="*/ 512048 w 1078414"/>
              <a:gd name="connsiteY148" fmla="*/ 114326 h 1209134"/>
              <a:gd name="connsiteX149" fmla="*/ 507934 w 1078414"/>
              <a:gd name="connsiteY149" fmla="*/ 132776 h 1209134"/>
              <a:gd name="connsiteX150" fmla="*/ 507450 w 1078414"/>
              <a:gd name="connsiteY150" fmla="*/ 136344 h 1209134"/>
              <a:gd name="connsiteX151" fmla="*/ 508963 w 1078414"/>
              <a:gd name="connsiteY151" fmla="*/ 136828 h 1209134"/>
              <a:gd name="connsiteX152" fmla="*/ 508479 w 1078414"/>
              <a:gd name="connsiteY152" fmla="*/ 138341 h 1209134"/>
              <a:gd name="connsiteX153" fmla="*/ 506906 w 1078414"/>
              <a:gd name="connsiteY153" fmla="*/ 137857 h 1209134"/>
              <a:gd name="connsiteX154" fmla="*/ 506422 w 1078414"/>
              <a:gd name="connsiteY154" fmla="*/ 141426 h 1209134"/>
              <a:gd name="connsiteX155" fmla="*/ 507934 w 1078414"/>
              <a:gd name="connsiteY155" fmla="*/ 143482 h 1209134"/>
              <a:gd name="connsiteX156" fmla="*/ 506422 w 1078414"/>
              <a:gd name="connsiteY156" fmla="*/ 149108 h 1209134"/>
              <a:gd name="connsiteX157" fmla="*/ 508963 w 1078414"/>
              <a:gd name="connsiteY157" fmla="*/ 153705 h 1209134"/>
              <a:gd name="connsiteX158" fmla="*/ 508963 w 1078414"/>
              <a:gd name="connsiteY158" fmla="*/ 154189 h 1209134"/>
              <a:gd name="connsiteX159" fmla="*/ 508479 w 1078414"/>
              <a:gd name="connsiteY159" fmla="*/ 154733 h 1209134"/>
              <a:gd name="connsiteX160" fmla="*/ 508479 w 1078414"/>
              <a:gd name="connsiteY160" fmla="*/ 156246 h 1209134"/>
              <a:gd name="connsiteX161" fmla="*/ 507450 w 1078414"/>
              <a:gd name="connsiteY161" fmla="*/ 157758 h 1209134"/>
              <a:gd name="connsiteX162" fmla="*/ 504910 w 1078414"/>
              <a:gd name="connsiteY162" fmla="*/ 157758 h 1209134"/>
              <a:gd name="connsiteX163" fmla="*/ 503881 w 1078414"/>
              <a:gd name="connsiteY163" fmla="*/ 156730 h 1209134"/>
              <a:gd name="connsiteX164" fmla="*/ 502853 w 1078414"/>
              <a:gd name="connsiteY164" fmla="*/ 159270 h 1209134"/>
              <a:gd name="connsiteX165" fmla="*/ 474604 w 1078414"/>
              <a:gd name="connsiteY165" fmla="*/ 164896 h 1209134"/>
              <a:gd name="connsiteX166" fmla="*/ 475633 w 1078414"/>
              <a:gd name="connsiteY166" fmla="*/ 167981 h 1209134"/>
              <a:gd name="connsiteX167" fmla="*/ 480230 w 1078414"/>
              <a:gd name="connsiteY167" fmla="*/ 171066 h 1209134"/>
              <a:gd name="connsiteX168" fmla="*/ 477689 w 1078414"/>
              <a:gd name="connsiteY168" fmla="*/ 171066 h 1209134"/>
              <a:gd name="connsiteX169" fmla="*/ 474604 w 1078414"/>
              <a:gd name="connsiteY169" fmla="*/ 169009 h 1209134"/>
              <a:gd name="connsiteX170" fmla="*/ 473576 w 1078414"/>
              <a:gd name="connsiteY170" fmla="*/ 164896 h 1209134"/>
              <a:gd name="connsiteX171" fmla="*/ 472548 w 1078414"/>
              <a:gd name="connsiteY171" fmla="*/ 165440 h 1209134"/>
              <a:gd name="connsiteX172" fmla="*/ 472548 w 1078414"/>
              <a:gd name="connsiteY172" fmla="*/ 164412 h 1209134"/>
              <a:gd name="connsiteX173" fmla="*/ 475633 w 1078414"/>
              <a:gd name="connsiteY173" fmla="*/ 162899 h 1209134"/>
              <a:gd name="connsiteX174" fmla="*/ 476177 w 1078414"/>
              <a:gd name="connsiteY174" fmla="*/ 160298 h 1209134"/>
              <a:gd name="connsiteX175" fmla="*/ 473636 w 1078414"/>
              <a:gd name="connsiteY175" fmla="*/ 159270 h 1209134"/>
              <a:gd name="connsiteX176" fmla="*/ 470068 w 1078414"/>
              <a:gd name="connsiteY176" fmla="*/ 165924 h 1209134"/>
              <a:gd name="connsiteX177" fmla="*/ 465954 w 1078414"/>
              <a:gd name="connsiteY177" fmla="*/ 166469 h 1209134"/>
              <a:gd name="connsiteX178" fmla="*/ 464442 w 1078414"/>
              <a:gd name="connsiteY178" fmla="*/ 165440 h 1209134"/>
              <a:gd name="connsiteX179" fmla="*/ 462930 w 1078414"/>
              <a:gd name="connsiteY179" fmla="*/ 165440 h 1209134"/>
              <a:gd name="connsiteX180" fmla="*/ 462930 w 1078414"/>
              <a:gd name="connsiteY180" fmla="*/ 167497 h 1209134"/>
              <a:gd name="connsiteX181" fmla="*/ 437766 w 1078414"/>
              <a:gd name="connsiteY181" fmla="*/ 172094 h 1209134"/>
              <a:gd name="connsiteX182" fmla="*/ 427483 w 1078414"/>
              <a:gd name="connsiteY182" fmla="*/ 174695 h 1209134"/>
              <a:gd name="connsiteX183" fmla="*/ 420284 w 1078414"/>
              <a:gd name="connsiteY183" fmla="*/ 176207 h 1209134"/>
              <a:gd name="connsiteX184" fmla="*/ 421313 w 1078414"/>
              <a:gd name="connsiteY184" fmla="*/ 176691 h 1209134"/>
              <a:gd name="connsiteX185" fmla="*/ 420284 w 1078414"/>
              <a:gd name="connsiteY185" fmla="*/ 178264 h 1209134"/>
              <a:gd name="connsiteX186" fmla="*/ 418228 w 1078414"/>
              <a:gd name="connsiteY186" fmla="*/ 179776 h 1209134"/>
              <a:gd name="connsiteX187" fmla="*/ 417744 w 1078414"/>
              <a:gd name="connsiteY187" fmla="*/ 179292 h 1209134"/>
              <a:gd name="connsiteX188" fmla="*/ 416171 w 1078414"/>
              <a:gd name="connsiteY188" fmla="*/ 180321 h 1209134"/>
              <a:gd name="connsiteX189" fmla="*/ 415687 w 1078414"/>
              <a:gd name="connsiteY189" fmla="*/ 179776 h 1209134"/>
              <a:gd name="connsiteX190" fmla="*/ 415203 w 1078414"/>
              <a:gd name="connsiteY190" fmla="*/ 177236 h 1209134"/>
              <a:gd name="connsiteX191" fmla="*/ 386954 w 1078414"/>
              <a:gd name="connsiteY191" fmla="*/ 183890 h 1209134"/>
              <a:gd name="connsiteX192" fmla="*/ 352596 w 1078414"/>
              <a:gd name="connsiteY192" fmla="*/ 192116 h 1209134"/>
              <a:gd name="connsiteX193" fmla="*/ 341829 w 1078414"/>
              <a:gd name="connsiteY193" fmla="*/ 203912 h 1209134"/>
              <a:gd name="connsiteX194" fmla="*/ 341284 w 1078414"/>
              <a:gd name="connsiteY194" fmla="*/ 203367 h 1209134"/>
              <a:gd name="connsiteX195" fmla="*/ 341284 w 1078414"/>
              <a:gd name="connsiteY195" fmla="*/ 204940 h 1209134"/>
              <a:gd name="connsiteX196" fmla="*/ 339228 w 1078414"/>
              <a:gd name="connsiteY196" fmla="*/ 206997 h 1209134"/>
              <a:gd name="connsiteX197" fmla="*/ 329973 w 1078414"/>
              <a:gd name="connsiteY197" fmla="*/ 213167 h 1209134"/>
              <a:gd name="connsiteX198" fmla="*/ 329428 w 1078414"/>
              <a:gd name="connsiteY198" fmla="*/ 214195 h 1209134"/>
              <a:gd name="connsiteX199" fmla="*/ 327916 w 1078414"/>
              <a:gd name="connsiteY199" fmla="*/ 230588 h 1209134"/>
              <a:gd name="connsiteX200" fmla="*/ 326888 w 1078414"/>
              <a:gd name="connsiteY200" fmla="*/ 236213 h 1209134"/>
              <a:gd name="connsiteX201" fmla="*/ 328944 w 1078414"/>
              <a:gd name="connsiteY201" fmla="*/ 237242 h 1209134"/>
              <a:gd name="connsiteX202" fmla="*/ 328944 w 1078414"/>
              <a:gd name="connsiteY202" fmla="*/ 238270 h 1209134"/>
              <a:gd name="connsiteX203" fmla="*/ 326343 w 1078414"/>
              <a:gd name="connsiteY203" fmla="*/ 236758 h 1209134"/>
              <a:gd name="connsiteX204" fmla="*/ 315576 w 1078414"/>
              <a:gd name="connsiteY204" fmla="*/ 288053 h 1209134"/>
              <a:gd name="connsiteX205" fmla="*/ 304809 w 1078414"/>
              <a:gd name="connsiteY205" fmla="*/ 284968 h 1209134"/>
              <a:gd name="connsiteX206" fmla="*/ 304325 w 1078414"/>
              <a:gd name="connsiteY206" fmla="*/ 283940 h 1209134"/>
              <a:gd name="connsiteX207" fmla="*/ 299183 w 1078414"/>
              <a:gd name="connsiteY207" fmla="*/ 283456 h 1209134"/>
              <a:gd name="connsiteX208" fmla="*/ 286360 w 1078414"/>
              <a:gd name="connsiteY208" fmla="*/ 279887 h 1209134"/>
              <a:gd name="connsiteX209" fmla="*/ 288900 w 1078414"/>
              <a:gd name="connsiteY209" fmla="*/ 272205 h 1209134"/>
              <a:gd name="connsiteX210" fmla="*/ 287872 w 1078414"/>
              <a:gd name="connsiteY210" fmla="*/ 271721 h 1209134"/>
              <a:gd name="connsiteX211" fmla="*/ 284303 w 1078414"/>
              <a:gd name="connsiteY211" fmla="*/ 278919 h 1209134"/>
              <a:gd name="connsiteX212" fmla="*/ 253029 w 1078414"/>
              <a:gd name="connsiteY212" fmla="*/ 269664 h 1209134"/>
              <a:gd name="connsiteX213" fmla="*/ 239661 w 1078414"/>
              <a:gd name="connsiteY213" fmla="*/ 279403 h 1209134"/>
              <a:gd name="connsiteX214" fmla="*/ 239177 w 1078414"/>
              <a:gd name="connsiteY214" fmla="*/ 277891 h 1209134"/>
              <a:gd name="connsiteX215" fmla="*/ 236092 w 1078414"/>
              <a:gd name="connsiteY215" fmla="*/ 279403 h 1209134"/>
              <a:gd name="connsiteX216" fmla="*/ 236637 w 1078414"/>
              <a:gd name="connsiteY216" fmla="*/ 280976 h 1209134"/>
              <a:gd name="connsiteX217" fmla="*/ 227382 w 1078414"/>
              <a:gd name="connsiteY217" fmla="*/ 287630 h 1209134"/>
              <a:gd name="connsiteX218" fmla="*/ 194536 w 1078414"/>
              <a:gd name="connsiteY218" fmla="*/ 292772 h 1209134"/>
              <a:gd name="connsiteX219" fmla="*/ 161206 w 1078414"/>
              <a:gd name="connsiteY219" fmla="*/ 290231 h 1209134"/>
              <a:gd name="connsiteX220" fmla="*/ 143240 w 1078414"/>
              <a:gd name="connsiteY220" fmla="*/ 331304 h 1209134"/>
              <a:gd name="connsiteX221" fmla="*/ 158121 w 1078414"/>
              <a:gd name="connsiteY221" fmla="*/ 351326 h 1209134"/>
              <a:gd name="connsiteX222" fmla="*/ 159693 w 1078414"/>
              <a:gd name="connsiteY222" fmla="*/ 356951 h 1209134"/>
              <a:gd name="connsiteX223" fmla="*/ 163262 w 1078414"/>
              <a:gd name="connsiteY223" fmla="*/ 357980 h 1209134"/>
              <a:gd name="connsiteX224" fmla="*/ 177115 w 1078414"/>
              <a:gd name="connsiteY224" fmla="*/ 375401 h 1209134"/>
              <a:gd name="connsiteX225" fmla="*/ 179171 w 1078414"/>
              <a:gd name="connsiteY225" fmla="*/ 384656 h 1209134"/>
              <a:gd name="connsiteX226" fmla="*/ 175058 w 1078414"/>
              <a:gd name="connsiteY226" fmla="*/ 387196 h 1209134"/>
              <a:gd name="connsiteX227" fmla="*/ 178627 w 1078414"/>
              <a:gd name="connsiteY227" fmla="*/ 390281 h 1209134"/>
              <a:gd name="connsiteX228" fmla="*/ 181228 w 1078414"/>
              <a:gd name="connsiteY228" fmla="*/ 390826 h 1209134"/>
              <a:gd name="connsiteX229" fmla="*/ 182256 w 1078414"/>
              <a:gd name="connsiteY229" fmla="*/ 396451 h 1209134"/>
              <a:gd name="connsiteX230" fmla="*/ 182256 w 1078414"/>
              <a:gd name="connsiteY230" fmla="*/ 396935 h 1209134"/>
              <a:gd name="connsiteX231" fmla="*/ 181228 w 1078414"/>
              <a:gd name="connsiteY231" fmla="*/ 396935 h 1209134"/>
              <a:gd name="connsiteX232" fmla="*/ 181228 w 1078414"/>
              <a:gd name="connsiteY232" fmla="*/ 396451 h 1209134"/>
              <a:gd name="connsiteX233" fmla="*/ 180684 w 1078414"/>
              <a:gd name="connsiteY233" fmla="*/ 395907 h 1209134"/>
              <a:gd name="connsiteX234" fmla="*/ 180199 w 1078414"/>
              <a:gd name="connsiteY234" fmla="*/ 395907 h 1209134"/>
              <a:gd name="connsiteX235" fmla="*/ 179171 w 1078414"/>
              <a:gd name="connsiteY235" fmla="*/ 396451 h 1209134"/>
              <a:gd name="connsiteX236" fmla="*/ 177659 w 1078414"/>
              <a:gd name="connsiteY236" fmla="*/ 397480 h 1209134"/>
              <a:gd name="connsiteX237" fmla="*/ 182801 w 1078414"/>
              <a:gd name="connsiteY237" fmla="*/ 398992 h 1209134"/>
              <a:gd name="connsiteX238" fmla="*/ 175118 w 1078414"/>
              <a:gd name="connsiteY238" fmla="*/ 416413 h 1209134"/>
              <a:gd name="connsiteX239" fmla="*/ 173062 w 1078414"/>
              <a:gd name="connsiteY239" fmla="*/ 420526 h 1209134"/>
              <a:gd name="connsiteX240" fmla="*/ 182317 w 1078414"/>
              <a:gd name="connsiteY240" fmla="*/ 443089 h 1209134"/>
              <a:gd name="connsiteX241" fmla="*/ 179776 w 1078414"/>
              <a:gd name="connsiteY241" fmla="*/ 448231 h 1209134"/>
              <a:gd name="connsiteX242" fmla="*/ 177720 w 1078414"/>
              <a:gd name="connsiteY242" fmla="*/ 448231 h 1209134"/>
              <a:gd name="connsiteX243" fmla="*/ 171066 w 1078414"/>
              <a:gd name="connsiteY243" fmla="*/ 450771 h 1209134"/>
              <a:gd name="connsiteX244" fmla="*/ 173606 w 1078414"/>
              <a:gd name="connsiteY244" fmla="*/ 458453 h 1209134"/>
              <a:gd name="connsiteX245" fmla="*/ 174635 w 1078414"/>
              <a:gd name="connsiteY245" fmla="*/ 458937 h 1209134"/>
              <a:gd name="connsiteX246" fmla="*/ 169009 w 1078414"/>
              <a:gd name="connsiteY246" fmla="*/ 470733 h 1209134"/>
              <a:gd name="connsiteX247" fmla="*/ 129993 w 1078414"/>
              <a:gd name="connsiteY247" fmla="*/ 460994 h 1209134"/>
              <a:gd name="connsiteX248" fmla="*/ 129509 w 1078414"/>
              <a:gd name="connsiteY248" fmla="*/ 462022 h 1209134"/>
              <a:gd name="connsiteX249" fmla="*/ 129509 w 1078414"/>
              <a:gd name="connsiteY249" fmla="*/ 462567 h 1209134"/>
              <a:gd name="connsiteX250" fmla="*/ 126424 w 1078414"/>
              <a:gd name="connsiteY250" fmla="*/ 462567 h 1209134"/>
              <a:gd name="connsiteX251" fmla="*/ 121827 w 1078414"/>
              <a:gd name="connsiteY251" fmla="*/ 458998 h 1209134"/>
              <a:gd name="connsiteX252" fmla="*/ 122311 w 1078414"/>
              <a:gd name="connsiteY252" fmla="*/ 458514 h 1209134"/>
              <a:gd name="connsiteX253" fmla="*/ 114084 w 1078414"/>
              <a:gd name="connsiteY253" fmla="*/ 456457 h 1209134"/>
              <a:gd name="connsiteX254" fmla="*/ 112027 w 1078414"/>
              <a:gd name="connsiteY254" fmla="*/ 456457 h 1209134"/>
              <a:gd name="connsiteX255" fmla="*/ 103801 w 1078414"/>
              <a:gd name="connsiteY255" fmla="*/ 469826 h 1209134"/>
              <a:gd name="connsiteX256" fmla="*/ 117169 w 1078414"/>
              <a:gd name="connsiteY256" fmla="*/ 484162 h 1209134"/>
              <a:gd name="connsiteX257" fmla="*/ 114084 w 1078414"/>
              <a:gd name="connsiteY257" fmla="*/ 484162 h 1209134"/>
              <a:gd name="connsiteX258" fmla="*/ 114084 w 1078414"/>
              <a:gd name="connsiteY258" fmla="*/ 484646 h 1209134"/>
              <a:gd name="connsiteX259" fmla="*/ 113600 w 1078414"/>
              <a:gd name="connsiteY259" fmla="*/ 483617 h 1209134"/>
              <a:gd name="connsiteX260" fmla="*/ 113600 w 1078414"/>
              <a:gd name="connsiteY260" fmla="*/ 482045 h 1209134"/>
              <a:gd name="connsiteX261" fmla="*/ 113056 w 1078414"/>
              <a:gd name="connsiteY261" fmla="*/ 482045 h 1209134"/>
              <a:gd name="connsiteX262" fmla="*/ 112572 w 1078414"/>
              <a:gd name="connsiteY262" fmla="*/ 483617 h 1209134"/>
              <a:gd name="connsiteX263" fmla="*/ 114084 w 1078414"/>
              <a:gd name="connsiteY263" fmla="*/ 485130 h 1209134"/>
              <a:gd name="connsiteX264" fmla="*/ 115112 w 1078414"/>
              <a:gd name="connsiteY264" fmla="*/ 485130 h 1209134"/>
              <a:gd name="connsiteX265" fmla="*/ 117653 w 1078414"/>
              <a:gd name="connsiteY265" fmla="*/ 484585 h 1209134"/>
              <a:gd name="connsiteX266" fmla="*/ 125880 w 1078414"/>
              <a:gd name="connsiteY266" fmla="*/ 493840 h 1209134"/>
              <a:gd name="connsiteX267" fmla="*/ 148442 w 1078414"/>
              <a:gd name="connsiteY267" fmla="*/ 532856 h 1209134"/>
              <a:gd name="connsiteX268" fmla="*/ 148442 w 1078414"/>
              <a:gd name="connsiteY268" fmla="*/ 533340 h 1209134"/>
              <a:gd name="connsiteX269" fmla="*/ 145902 w 1078414"/>
              <a:gd name="connsiteY269" fmla="*/ 535941 h 1209134"/>
              <a:gd name="connsiteX270" fmla="*/ 135135 w 1078414"/>
              <a:gd name="connsiteY270" fmla="*/ 533340 h 1209134"/>
              <a:gd name="connsiteX271" fmla="*/ 134106 w 1078414"/>
              <a:gd name="connsiteY271" fmla="*/ 534913 h 1209134"/>
              <a:gd name="connsiteX272" fmla="*/ 134106 w 1078414"/>
              <a:gd name="connsiteY272" fmla="*/ 535941 h 1209134"/>
              <a:gd name="connsiteX273" fmla="*/ 134590 w 1078414"/>
              <a:gd name="connsiteY273" fmla="*/ 535941 h 1209134"/>
              <a:gd name="connsiteX274" fmla="*/ 134590 w 1078414"/>
              <a:gd name="connsiteY274" fmla="*/ 537998 h 1209134"/>
              <a:gd name="connsiteX275" fmla="*/ 135074 w 1078414"/>
              <a:gd name="connsiteY275" fmla="*/ 538542 h 1209134"/>
              <a:gd name="connsiteX276" fmla="*/ 134046 w 1078414"/>
              <a:gd name="connsiteY276" fmla="*/ 540055 h 1209134"/>
              <a:gd name="connsiteX277" fmla="*/ 134530 w 1078414"/>
              <a:gd name="connsiteY277" fmla="*/ 541083 h 1209134"/>
              <a:gd name="connsiteX278" fmla="*/ 135558 w 1078414"/>
              <a:gd name="connsiteY278" fmla="*/ 541567 h 1209134"/>
              <a:gd name="connsiteX279" fmla="*/ 135074 w 1078414"/>
              <a:gd name="connsiteY279" fmla="*/ 543139 h 1209134"/>
              <a:gd name="connsiteX280" fmla="*/ 135558 w 1078414"/>
              <a:gd name="connsiteY280" fmla="*/ 543623 h 1209134"/>
              <a:gd name="connsiteX281" fmla="*/ 135074 w 1078414"/>
              <a:gd name="connsiteY281" fmla="*/ 544107 h 1209134"/>
              <a:gd name="connsiteX282" fmla="*/ 135074 w 1078414"/>
              <a:gd name="connsiteY282" fmla="*/ 544652 h 1209134"/>
              <a:gd name="connsiteX283" fmla="*/ 136102 w 1078414"/>
              <a:gd name="connsiteY283" fmla="*/ 544652 h 1209134"/>
              <a:gd name="connsiteX284" fmla="*/ 136102 w 1078414"/>
              <a:gd name="connsiteY284" fmla="*/ 540055 h 1209134"/>
              <a:gd name="connsiteX285" fmla="*/ 139187 w 1078414"/>
              <a:gd name="connsiteY285" fmla="*/ 536486 h 1209134"/>
              <a:gd name="connsiteX286" fmla="*/ 143301 w 1078414"/>
              <a:gd name="connsiteY286" fmla="*/ 539026 h 1209134"/>
              <a:gd name="connsiteX287" fmla="*/ 137675 w 1078414"/>
              <a:gd name="connsiteY287" fmla="*/ 544168 h 1209134"/>
              <a:gd name="connsiteX288" fmla="*/ 137675 w 1078414"/>
              <a:gd name="connsiteY288" fmla="*/ 544712 h 1209134"/>
              <a:gd name="connsiteX289" fmla="*/ 138159 w 1078414"/>
              <a:gd name="connsiteY289" fmla="*/ 545196 h 1209134"/>
              <a:gd name="connsiteX290" fmla="*/ 138159 w 1078414"/>
              <a:gd name="connsiteY290" fmla="*/ 545741 h 1209134"/>
              <a:gd name="connsiteX291" fmla="*/ 138643 w 1078414"/>
              <a:gd name="connsiteY291" fmla="*/ 545741 h 1209134"/>
              <a:gd name="connsiteX292" fmla="*/ 138643 w 1078414"/>
              <a:gd name="connsiteY292" fmla="*/ 546769 h 1209134"/>
              <a:gd name="connsiteX293" fmla="*/ 139671 w 1078414"/>
              <a:gd name="connsiteY293" fmla="*/ 546769 h 1209134"/>
              <a:gd name="connsiteX294" fmla="*/ 140155 w 1078414"/>
              <a:gd name="connsiteY294" fmla="*/ 547253 h 1209134"/>
              <a:gd name="connsiteX295" fmla="*/ 140639 w 1078414"/>
              <a:gd name="connsiteY295" fmla="*/ 547253 h 1209134"/>
              <a:gd name="connsiteX296" fmla="*/ 140639 w 1078414"/>
              <a:gd name="connsiteY296" fmla="*/ 547797 h 1209134"/>
              <a:gd name="connsiteX297" fmla="*/ 140155 w 1078414"/>
              <a:gd name="connsiteY297" fmla="*/ 548281 h 1209134"/>
              <a:gd name="connsiteX298" fmla="*/ 140155 w 1078414"/>
              <a:gd name="connsiteY298" fmla="*/ 549309 h 1209134"/>
              <a:gd name="connsiteX299" fmla="*/ 145297 w 1078414"/>
              <a:gd name="connsiteY299" fmla="*/ 569332 h 1209134"/>
              <a:gd name="connsiteX300" fmla="*/ 145297 w 1078414"/>
              <a:gd name="connsiteY300" fmla="*/ 579615 h 1209134"/>
              <a:gd name="connsiteX301" fmla="*/ 145781 w 1078414"/>
              <a:gd name="connsiteY301" fmla="*/ 584212 h 1209134"/>
              <a:gd name="connsiteX302" fmla="*/ 145297 w 1078414"/>
              <a:gd name="connsiteY302" fmla="*/ 584212 h 1209134"/>
              <a:gd name="connsiteX303" fmla="*/ 144269 w 1078414"/>
              <a:gd name="connsiteY303" fmla="*/ 587297 h 1209134"/>
              <a:gd name="connsiteX304" fmla="*/ 143240 w 1078414"/>
              <a:gd name="connsiteY304" fmla="*/ 587297 h 1209134"/>
              <a:gd name="connsiteX305" fmla="*/ 143240 w 1078414"/>
              <a:gd name="connsiteY305" fmla="*/ 592439 h 1209134"/>
              <a:gd name="connsiteX306" fmla="*/ 144269 w 1078414"/>
              <a:gd name="connsiteY306" fmla="*/ 593467 h 1209134"/>
              <a:gd name="connsiteX307" fmla="*/ 146325 w 1078414"/>
              <a:gd name="connsiteY307" fmla="*/ 592439 h 1209134"/>
              <a:gd name="connsiteX308" fmla="*/ 148866 w 1078414"/>
              <a:gd name="connsiteY308" fmla="*/ 592439 h 1209134"/>
              <a:gd name="connsiteX309" fmla="*/ 148866 w 1078414"/>
              <a:gd name="connsiteY309" fmla="*/ 592923 h 1209134"/>
              <a:gd name="connsiteX310" fmla="*/ 149894 w 1078414"/>
              <a:gd name="connsiteY310" fmla="*/ 592923 h 1209134"/>
              <a:gd name="connsiteX311" fmla="*/ 149894 w 1078414"/>
              <a:gd name="connsiteY311" fmla="*/ 593467 h 1209134"/>
              <a:gd name="connsiteX312" fmla="*/ 150439 w 1078414"/>
              <a:gd name="connsiteY312" fmla="*/ 593467 h 1209134"/>
              <a:gd name="connsiteX313" fmla="*/ 150922 w 1078414"/>
              <a:gd name="connsiteY313" fmla="*/ 592923 h 1209134"/>
              <a:gd name="connsiteX314" fmla="*/ 151406 w 1078414"/>
              <a:gd name="connsiteY314" fmla="*/ 592923 h 1209134"/>
              <a:gd name="connsiteX315" fmla="*/ 151406 w 1078414"/>
              <a:gd name="connsiteY315" fmla="*/ 593467 h 1209134"/>
              <a:gd name="connsiteX316" fmla="*/ 150922 w 1078414"/>
              <a:gd name="connsiteY316" fmla="*/ 593951 h 1209134"/>
              <a:gd name="connsiteX317" fmla="*/ 150922 w 1078414"/>
              <a:gd name="connsiteY317" fmla="*/ 594496 h 1209134"/>
              <a:gd name="connsiteX318" fmla="*/ 151406 w 1078414"/>
              <a:gd name="connsiteY318" fmla="*/ 594979 h 1209134"/>
              <a:gd name="connsiteX319" fmla="*/ 152919 w 1078414"/>
              <a:gd name="connsiteY319" fmla="*/ 594979 h 1209134"/>
              <a:gd name="connsiteX320" fmla="*/ 152919 w 1078414"/>
              <a:gd name="connsiteY320" fmla="*/ 596008 h 1209134"/>
              <a:gd name="connsiteX321" fmla="*/ 154431 w 1078414"/>
              <a:gd name="connsiteY321" fmla="*/ 596008 h 1209134"/>
              <a:gd name="connsiteX322" fmla="*/ 156971 w 1078414"/>
              <a:gd name="connsiteY322" fmla="*/ 598548 h 1209134"/>
              <a:gd name="connsiteX323" fmla="*/ 158000 w 1078414"/>
              <a:gd name="connsiteY323" fmla="*/ 599093 h 1209134"/>
              <a:gd name="connsiteX324" fmla="*/ 173364 w 1078414"/>
              <a:gd name="connsiteY324" fmla="*/ 605747 h 1209134"/>
              <a:gd name="connsiteX325" fmla="*/ 173364 w 1078414"/>
              <a:gd name="connsiteY325" fmla="*/ 606291 h 1209134"/>
              <a:gd name="connsiteX326" fmla="*/ 169795 w 1078414"/>
              <a:gd name="connsiteY326" fmla="*/ 608348 h 1209134"/>
              <a:gd name="connsiteX327" fmla="*/ 168283 w 1078414"/>
              <a:gd name="connsiteY327" fmla="*/ 610949 h 1209134"/>
              <a:gd name="connsiteX328" fmla="*/ 179595 w 1078414"/>
              <a:gd name="connsiteY328" fmla="*/ 619659 h 1209134"/>
              <a:gd name="connsiteX329" fmla="*/ 177538 w 1078414"/>
              <a:gd name="connsiteY329" fmla="*/ 622744 h 1209134"/>
              <a:gd name="connsiteX330" fmla="*/ 176510 w 1078414"/>
              <a:gd name="connsiteY330" fmla="*/ 623228 h 1209134"/>
              <a:gd name="connsiteX331" fmla="*/ 176510 w 1078414"/>
              <a:gd name="connsiteY331" fmla="*/ 623773 h 1209134"/>
              <a:gd name="connsiteX332" fmla="*/ 181651 w 1078414"/>
              <a:gd name="connsiteY332" fmla="*/ 626858 h 1209134"/>
              <a:gd name="connsiteX333" fmla="*/ 168283 w 1078414"/>
              <a:gd name="connsiteY333" fmla="*/ 641254 h 1209134"/>
              <a:gd name="connsiteX334" fmla="*/ 153947 w 1078414"/>
              <a:gd name="connsiteY334" fmla="*/ 672528 h 1209134"/>
              <a:gd name="connsiteX335" fmla="*/ 147293 w 1078414"/>
              <a:gd name="connsiteY335" fmla="*/ 680210 h 1209134"/>
              <a:gd name="connsiteX336" fmla="*/ 140095 w 1078414"/>
              <a:gd name="connsiteY336" fmla="*/ 683779 h 1209134"/>
              <a:gd name="connsiteX337" fmla="*/ 138038 w 1078414"/>
              <a:gd name="connsiteY337" fmla="*/ 683295 h 1209134"/>
              <a:gd name="connsiteX338" fmla="*/ 134953 w 1078414"/>
              <a:gd name="connsiteY338" fmla="*/ 681238 h 1209134"/>
              <a:gd name="connsiteX339" fmla="*/ 133441 w 1078414"/>
              <a:gd name="connsiteY339" fmla="*/ 683295 h 1209134"/>
              <a:gd name="connsiteX340" fmla="*/ 135981 w 1078414"/>
              <a:gd name="connsiteY340" fmla="*/ 685835 h 1209134"/>
              <a:gd name="connsiteX341" fmla="*/ 130356 w 1078414"/>
              <a:gd name="connsiteY341" fmla="*/ 688920 h 1209134"/>
              <a:gd name="connsiteX342" fmla="*/ 128299 w 1078414"/>
              <a:gd name="connsiteY342" fmla="*/ 690433 h 1209134"/>
              <a:gd name="connsiteX343" fmla="*/ 122674 w 1078414"/>
              <a:gd name="connsiteY343" fmla="*/ 702228 h 1209134"/>
              <a:gd name="connsiteX344" fmla="*/ 121161 w 1078414"/>
              <a:gd name="connsiteY344" fmla="*/ 711967 h 1209134"/>
              <a:gd name="connsiteX345" fmla="*/ 125275 w 1078414"/>
              <a:gd name="connsiteY345" fmla="*/ 716564 h 1209134"/>
              <a:gd name="connsiteX346" fmla="*/ 126787 w 1078414"/>
              <a:gd name="connsiteY346" fmla="*/ 720678 h 1209134"/>
              <a:gd name="connsiteX347" fmla="*/ 127815 w 1078414"/>
              <a:gd name="connsiteY347" fmla="*/ 721162 h 1209134"/>
              <a:gd name="connsiteX348" fmla="*/ 128299 w 1078414"/>
              <a:gd name="connsiteY348" fmla="*/ 719649 h 1209134"/>
              <a:gd name="connsiteX349" fmla="*/ 131384 w 1078414"/>
              <a:gd name="connsiteY349" fmla="*/ 724246 h 1209134"/>
              <a:gd name="connsiteX350" fmla="*/ 132896 w 1078414"/>
              <a:gd name="connsiteY350" fmla="*/ 723218 h 1209134"/>
              <a:gd name="connsiteX351" fmla="*/ 134409 w 1078414"/>
              <a:gd name="connsiteY351" fmla="*/ 725275 h 1209134"/>
              <a:gd name="connsiteX352" fmla="*/ 132896 w 1078414"/>
              <a:gd name="connsiteY352" fmla="*/ 726787 h 1209134"/>
              <a:gd name="connsiteX353" fmla="*/ 140579 w 1078414"/>
              <a:gd name="connsiteY353" fmla="*/ 739127 h 1209134"/>
              <a:gd name="connsiteX354" fmla="*/ 141607 w 1078414"/>
              <a:gd name="connsiteY354" fmla="*/ 739127 h 1209134"/>
              <a:gd name="connsiteX355" fmla="*/ 142091 w 1078414"/>
              <a:gd name="connsiteY355" fmla="*/ 744269 h 1209134"/>
              <a:gd name="connsiteX356" fmla="*/ 140579 w 1078414"/>
              <a:gd name="connsiteY356" fmla="*/ 750923 h 1209134"/>
              <a:gd name="connsiteX357" fmla="*/ 124670 w 1078414"/>
              <a:gd name="connsiteY357" fmla="*/ 770945 h 1209134"/>
              <a:gd name="connsiteX358" fmla="*/ 123642 w 1078414"/>
              <a:gd name="connsiteY358" fmla="*/ 796592 h 1209134"/>
              <a:gd name="connsiteX359" fmla="*/ 83113 w 1078414"/>
              <a:gd name="connsiteY359" fmla="*/ 813530 h 1209134"/>
              <a:gd name="connsiteX360" fmla="*/ 70289 w 1078414"/>
              <a:gd name="connsiteY360" fmla="*/ 809416 h 1209134"/>
              <a:gd name="connsiteX361" fmla="*/ 61034 w 1078414"/>
              <a:gd name="connsiteY361" fmla="*/ 806331 h 1209134"/>
              <a:gd name="connsiteX362" fmla="*/ 54380 w 1078414"/>
              <a:gd name="connsiteY362" fmla="*/ 785825 h 1209134"/>
              <a:gd name="connsiteX363" fmla="*/ 48755 w 1078414"/>
              <a:gd name="connsiteY363" fmla="*/ 789394 h 1209134"/>
              <a:gd name="connsiteX364" fmla="*/ 49783 w 1078414"/>
              <a:gd name="connsiteY364" fmla="*/ 795564 h 1209134"/>
              <a:gd name="connsiteX365" fmla="*/ 44642 w 1078414"/>
              <a:gd name="connsiteY365" fmla="*/ 796108 h 1209134"/>
              <a:gd name="connsiteX366" fmla="*/ 41557 w 1078414"/>
              <a:gd name="connsiteY366" fmla="*/ 795564 h 1209134"/>
              <a:gd name="connsiteX367" fmla="*/ 41073 w 1078414"/>
              <a:gd name="connsiteY367" fmla="*/ 796108 h 1209134"/>
              <a:gd name="connsiteX368" fmla="*/ 41073 w 1078414"/>
              <a:gd name="connsiteY368" fmla="*/ 799678 h 1209134"/>
              <a:gd name="connsiteX369" fmla="*/ 40044 w 1078414"/>
              <a:gd name="connsiteY369" fmla="*/ 800162 h 1209134"/>
              <a:gd name="connsiteX370" fmla="*/ 40044 w 1078414"/>
              <a:gd name="connsiteY370" fmla="*/ 801190 h 1209134"/>
              <a:gd name="connsiteX371" fmla="*/ 39500 w 1078414"/>
              <a:gd name="connsiteY371" fmla="*/ 802702 h 1209134"/>
              <a:gd name="connsiteX372" fmla="*/ 37443 w 1078414"/>
              <a:gd name="connsiteY372" fmla="*/ 802702 h 1209134"/>
              <a:gd name="connsiteX373" fmla="*/ 36415 w 1078414"/>
              <a:gd name="connsiteY373" fmla="*/ 801674 h 1209134"/>
              <a:gd name="connsiteX374" fmla="*/ 35871 w 1078414"/>
              <a:gd name="connsiteY374" fmla="*/ 800645 h 1209134"/>
              <a:gd name="connsiteX375" fmla="*/ 32785 w 1078414"/>
              <a:gd name="connsiteY375" fmla="*/ 800162 h 1209134"/>
              <a:gd name="connsiteX376" fmla="*/ 32785 w 1078414"/>
              <a:gd name="connsiteY376" fmla="*/ 799678 h 1209134"/>
              <a:gd name="connsiteX377" fmla="*/ 31757 w 1078414"/>
              <a:gd name="connsiteY377" fmla="*/ 799678 h 1209134"/>
              <a:gd name="connsiteX378" fmla="*/ 27160 w 1078414"/>
              <a:gd name="connsiteY378" fmla="*/ 802218 h 1209134"/>
              <a:gd name="connsiteX379" fmla="*/ 25103 w 1078414"/>
              <a:gd name="connsiteY379" fmla="*/ 800645 h 1209134"/>
              <a:gd name="connsiteX380" fmla="*/ 25648 w 1078414"/>
              <a:gd name="connsiteY380" fmla="*/ 799133 h 1209134"/>
              <a:gd name="connsiteX381" fmla="*/ 18449 w 1078414"/>
              <a:gd name="connsiteY381" fmla="*/ 799678 h 1209134"/>
              <a:gd name="connsiteX382" fmla="*/ 10767 w 1078414"/>
              <a:gd name="connsiteY382" fmla="*/ 808932 h 1209134"/>
              <a:gd name="connsiteX383" fmla="*/ 0 w 1078414"/>
              <a:gd name="connsiteY383" fmla="*/ 817159 h 1209134"/>
              <a:gd name="connsiteX384" fmla="*/ 5142 w 1078414"/>
              <a:gd name="connsiteY384" fmla="*/ 823813 h 1209134"/>
              <a:gd name="connsiteX385" fmla="*/ 5142 w 1078414"/>
              <a:gd name="connsiteY385" fmla="*/ 825870 h 1209134"/>
              <a:gd name="connsiteX386" fmla="*/ 6170 w 1078414"/>
              <a:gd name="connsiteY386" fmla="*/ 857687 h 1209134"/>
              <a:gd name="connsiteX387" fmla="*/ 6170 w 1078414"/>
              <a:gd name="connsiteY387" fmla="*/ 858716 h 1209134"/>
              <a:gd name="connsiteX388" fmla="*/ 8711 w 1078414"/>
              <a:gd name="connsiteY388" fmla="*/ 961367 h 1209134"/>
              <a:gd name="connsiteX389" fmla="*/ 33874 w 1078414"/>
              <a:gd name="connsiteY389" fmla="*/ 974191 h 1209134"/>
              <a:gd name="connsiteX390" fmla="*/ 34419 w 1078414"/>
              <a:gd name="connsiteY390" fmla="*/ 975220 h 1209134"/>
              <a:gd name="connsiteX391" fmla="*/ 74947 w 1078414"/>
              <a:gd name="connsiteY391" fmla="*/ 998810 h 1209134"/>
              <a:gd name="connsiteX392" fmla="*/ 102651 w 1078414"/>
              <a:gd name="connsiteY392" fmla="*/ 1002380 h 1209134"/>
              <a:gd name="connsiteX393" fmla="*/ 102651 w 1078414"/>
              <a:gd name="connsiteY393" fmla="*/ 1001835 h 1209134"/>
              <a:gd name="connsiteX394" fmla="*/ 105192 w 1078414"/>
              <a:gd name="connsiteY394" fmla="*/ 1003892 h 1209134"/>
              <a:gd name="connsiteX395" fmla="*/ 108277 w 1078414"/>
              <a:gd name="connsiteY395" fmla="*/ 999778 h 1209134"/>
              <a:gd name="connsiteX396" fmla="*/ 108761 w 1078414"/>
              <a:gd name="connsiteY396" fmla="*/ 999778 h 1209134"/>
              <a:gd name="connsiteX397" fmla="*/ 145720 w 1078414"/>
              <a:gd name="connsiteY397" fmla="*/ 1004920 h 1209134"/>
              <a:gd name="connsiteX398" fmla="*/ 153402 w 1078414"/>
              <a:gd name="connsiteY398" fmla="*/ 1008005 h 1209134"/>
              <a:gd name="connsiteX399" fmla="*/ 179050 w 1078414"/>
              <a:gd name="connsiteY399" fmla="*/ 1016716 h 1209134"/>
              <a:gd name="connsiteX400" fmla="*/ 181107 w 1078414"/>
              <a:gd name="connsiteY400" fmla="*/ 1017744 h 1209134"/>
              <a:gd name="connsiteX401" fmla="*/ 190362 w 1078414"/>
              <a:gd name="connsiteY401" fmla="*/ 1019256 h 1209134"/>
              <a:gd name="connsiteX402" fmla="*/ 190362 w 1078414"/>
              <a:gd name="connsiteY402" fmla="*/ 1020284 h 1209134"/>
              <a:gd name="connsiteX403" fmla="*/ 191390 w 1078414"/>
              <a:gd name="connsiteY403" fmla="*/ 1020768 h 1209134"/>
              <a:gd name="connsiteX404" fmla="*/ 191935 w 1078414"/>
              <a:gd name="connsiteY404" fmla="*/ 1022341 h 1209134"/>
              <a:gd name="connsiteX405" fmla="*/ 191390 w 1078414"/>
              <a:gd name="connsiteY405" fmla="*/ 1022341 h 1209134"/>
              <a:gd name="connsiteX406" fmla="*/ 191390 w 1078414"/>
              <a:gd name="connsiteY406" fmla="*/ 1024398 h 1209134"/>
              <a:gd name="connsiteX407" fmla="*/ 189878 w 1078414"/>
              <a:gd name="connsiteY407" fmla="*/ 1025426 h 1209134"/>
              <a:gd name="connsiteX408" fmla="*/ 189394 w 1078414"/>
              <a:gd name="connsiteY408" fmla="*/ 1026454 h 1209134"/>
              <a:gd name="connsiteX409" fmla="*/ 191451 w 1078414"/>
              <a:gd name="connsiteY409" fmla="*/ 1026454 h 1209134"/>
              <a:gd name="connsiteX410" fmla="*/ 193024 w 1078414"/>
              <a:gd name="connsiteY410" fmla="*/ 1029539 h 1209134"/>
              <a:gd name="connsiteX411" fmla="*/ 193507 w 1078414"/>
              <a:gd name="connsiteY411" fmla="*/ 1030568 h 1209134"/>
              <a:gd name="connsiteX412" fmla="*/ 193024 w 1078414"/>
              <a:gd name="connsiteY412" fmla="*/ 1030568 h 1209134"/>
              <a:gd name="connsiteX413" fmla="*/ 193024 w 1078414"/>
              <a:gd name="connsiteY413" fmla="*/ 1031596 h 1209134"/>
              <a:gd name="connsiteX414" fmla="*/ 199193 w 1078414"/>
              <a:gd name="connsiteY414" fmla="*/ 1033653 h 1209134"/>
              <a:gd name="connsiteX415" fmla="*/ 199738 w 1078414"/>
              <a:gd name="connsiteY415" fmla="*/ 1033653 h 1209134"/>
              <a:gd name="connsiteX416" fmla="*/ 213106 w 1078414"/>
              <a:gd name="connsiteY416" fmla="*/ 1030084 h 1209134"/>
              <a:gd name="connsiteX417" fmla="*/ 207481 w 1078414"/>
              <a:gd name="connsiteY417" fmla="*/ 1022886 h 1209134"/>
              <a:gd name="connsiteX418" fmla="*/ 225446 w 1078414"/>
              <a:gd name="connsiteY418" fmla="*/ 1025970 h 1209134"/>
              <a:gd name="connsiteX419" fmla="*/ 256780 w 1078414"/>
              <a:gd name="connsiteY419" fmla="*/ 1050106 h 1209134"/>
              <a:gd name="connsiteX420" fmla="*/ 260893 w 1078414"/>
              <a:gd name="connsiteY420" fmla="*/ 1047021 h 1209134"/>
              <a:gd name="connsiteX421" fmla="*/ 281944 w 1078414"/>
              <a:gd name="connsiteY421" fmla="*/ 1055248 h 1209134"/>
              <a:gd name="connsiteX422" fmla="*/ 282428 w 1078414"/>
              <a:gd name="connsiteY422" fmla="*/ 1055732 h 1209134"/>
              <a:gd name="connsiteX423" fmla="*/ 283940 w 1078414"/>
              <a:gd name="connsiteY423" fmla="*/ 1056276 h 1209134"/>
              <a:gd name="connsiteX424" fmla="*/ 285452 w 1078414"/>
              <a:gd name="connsiteY424" fmla="*/ 1057788 h 1209134"/>
              <a:gd name="connsiteX425" fmla="*/ 285452 w 1078414"/>
              <a:gd name="connsiteY425" fmla="*/ 1058816 h 1209134"/>
              <a:gd name="connsiteX426" fmla="*/ 285936 w 1078414"/>
              <a:gd name="connsiteY426" fmla="*/ 1058816 h 1209134"/>
              <a:gd name="connsiteX427" fmla="*/ 286420 w 1078414"/>
              <a:gd name="connsiteY427" fmla="*/ 1059300 h 1209134"/>
              <a:gd name="connsiteX428" fmla="*/ 286420 w 1078414"/>
              <a:gd name="connsiteY428" fmla="*/ 1059845 h 1209134"/>
              <a:gd name="connsiteX429" fmla="*/ 286904 w 1078414"/>
              <a:gd name="connsiteY429" fmla="*/ 1059845 h 1209134"/>
              <a:gd name="connsiteX430" fmla="*/ 287388 w 1078414"/>
              <a:gd name="connsiteY430" fmla="*/ 1060329 h 1209134"/>
              <a:gd name="connsiteX431" fmla="*/ 287388 w 1078414"/>
              <a:gd name="connsiteY431" fmla="*/ 1059845 h 1209134"/>
              <a:gd name="connsiteX432" fmla="*/ 287872 w 1078414"/>
              <a:gd name="connsiteY432" fmla="*/ 1059845 h 1209134"/>
              <a:gd name="connsiteX433" fmla="*/ 288356 w 1078414"/>
              <a:gd name="connsiteY433" fmla="*/ 1060329 h 1209134"/>
              <a:gd name="connsiteX434" fmla="*/ 288840 w 1078414"/>
              <a:gd name="connsiteY434" fmla="*/ 1060873 h 1209134"/>
              <a:gd name="connsiteX435" fmla="*/ 288840 w 1078414"/>
              <a:gd name="connsiteY435" fmla="*/ 1061901 h 1209134"/>
              <a:gd name="connsiteX436" fmla="*/ 289323 w 1078414"/>
              <a:gd name="connsiteY436" fmla="*/ 1062446 h 1209134"/>
              <a:gd name="connsiteX437" fmla="*/ 289807 w 1078414"/>
              <a:gd name="connsiteY437" fmla="*/ 1062446 h 1209134"/>
              <a:gd name="connsiteX438" fmla="*/ 296461 w 1078414"/>
              <a:gd name="connsiteY438" fmla="*/ 1070128 h 1209134"/>
              <a:gd name="connsiteX439" fmla="*/ 296461 w 1078414"/>
              <a:gd name="connsiteY439" fmla="*/ 1069644 h 1209134"/>
              <a:gd name="connsiteX440" fmla="*/ 295433 w 1078414"/>
              <a:gd name="connsiteY440" fmla="*/ 1068132 h 1209134"/>
              <a:gd name="connsiteX441" fmla="*/ 294949 w 1078414"/>
              <a:gd name="connsiteY441" fmla="*/ 1067104 h 1209134"/>
              <a:gd name="connsiteX442" fmla="*/ 295433 w 1078414"/>
              <a:gd name="connsiteY442" fmla="*/ 1067104 h 1209134"/>
              <a:gd name="connsiteX443" fmla="*/ 295917 w 1078414"/>
              <a:gd name="connsiteY443" fmla="*/ 1068616 h 1209134"/>
              <a:gd name="connsiteX444" fmla="*/ 297429 w 1078414"/>
              <a:gd name="connsiteY444" fmla="*/ 1069644 h 1209134"/>
              <a:gd name="connsiteX445" fmla="*/ 326162 w 1078414"/>
              <a:gd name="connsiteY445" fmla="*/ 1093235 h 1209134"/>
              <a:gd name="connsiteX446" fmla="*/ 326706 w 1078414"/>
              <a:gd name="connsiteY446" fmla="*/ 1094264 h 1209134"/>
              <a:gd name="connsiteX447" fmla="*/ 331304 w 1078414"/>
              <a:gd name="connsiteY447" fmla="*/ 1092207 h 1209134"/>
              <a:gd name="connsiteX448" fmla="*/ 335901 w 1078414"/>
              <a:gd name="connsiteY448" fmla="*/ 1096804 h 1209134"/>
              <a:gd name="connsiteX449" fmla="*/ 375401 w 1078414"/>
              <a:gd name="connsiteY449" fmla="*/ 1137333 h 1209134"/>
              <a:gd name="connsiteX450" fmla="*/ 400020 w 1078414"/>
              <a:gd name="connsiteY450" fmla="*/ 1173747 h 1209134"/>
              <a:gd name="connsiteX451" fmla="*/ 403589 w 1078414"/>
              <a:gd name="connsiteY451" fmla="*/ 1176832 h 1209134"/>
              <a:gd name="connsiteX452" fmla="*/ 406674 w 1078414"/>
              <a:gd name="connsiteY452" fmla="*/ 1179917 h 1209134"/>
              <a:gd name="connsiteX453" fmla="*/ 416413 w 1078414"/>
              <a:gd name="connsiteY453" fmla="*/ 1183487 h 1209134"/>
              <a:gd name="connsiteX454" fmla="*/ 419982 w 1078414"/>
              <a:gd name="connsiteY454" fmla="*/ 1187600 h 1209134"/>
              <a:gd name="connsiteX455" fmla="*/ 432322 w 1078414"/>
              <a:gd name="connsiteY455" fmla="*/ 1205565 h 1209134"/>
              <a:gd name="connsiteX456" fmla="*/ 437947 w 1078414"/>
              <a:gd name="connsiteY456" fmla="*/ 1209134 h 1209134"/>
              <a:gd name="connsiteX457" fmla="*/ 461055 w 1078414"/>
              <a:gd name="connsiteY457" fmla="*/ 1152697 h 1209134"/>
              <a:gd name="connsiteX458" fmla="*/ 492388 w 1078414"/>
              <a:gd name="connsiteY458" fmla="*/ 1084948 h 1209134"/>
              <a:gd name="connsiteX459" fmla="*/ 488275 w 1078414"/>
              <a:gd name="connsiteY459" fmla="*/ 1078294 h 1209134"/>
              <a:gd name="connsiteX460" fmla="*/ 488275 w 1078414"/>
              <a:gd name="connsiteY460" fmla="*/ 1077266 h 1209134"/>
              <a:gd name="connsiteX461" fmla="*/ 498558 w 1078414"/>
              <a:gd name="connsiteY461" fmla="*/ 1072124 h 1209134"/>
              <a:gd name="connsiteX462" fmla="*/ 500615 w 1078414"/>
              <a:gd name="connsiteY462" fmla="*/ 1069584 h 1209134"/>
              <a:gd name="connsiteX463" fmla="*/ 511927 w 1078414"/>
              <a:gd name="connsiteY463" fmla="*/ 1073697 h 1209134"/>
              <a:gd name="connsiteX464" fmla="*/ 557052 w 1078414"/>
              <a:gd name="connsiteY464" fmla="*/ 1082952 h 1209134"/>
              <a:gd name="connsiteX465" fmla="*/ 610949 w 1078414"/>
              <a:gd name="connsiteY465" fmla="*/ 1096804 h 1209134"/>
              <a:gd name="connsiteX466" fmla="*/ 721282 w 1078414"/>
              <a:gd name="connsiteY466" fmla="*/ 1083496 h 1209134"/>
              <a:gd name="connsiteX467" fmla="*/ 837786 w 1078414"/>
              <a:gd name="connsiteY467" fmla="*/ 1060389 h 1209134"/>
              <a:gd name="connsiteX468" fmla="*/ 852667 w 1078414"/>
              <a:gd name="connsiteY468" fmla="*/ 1145075 h 1209134"/>
              <a:gd name="connsiteX469" fmla="*/ 859321 w 1078414"/>
              <a:gd name="connsiteY469" fmla="*/ 1155843 h 1209134"/>
              <a:gd name="connsiteX470" fmla="*/ 869604 w 1078414"/>
              <a:gd name="connsiteY470" fmla="*/ 1173264 h 1209134"/>
              <a:gd name="connsiteX471" fmla="*/ 896280 w 1078414"/>
              <a:gd name="connsiteY471" fmla="*/ 1142474 h 1209134"/>
              <a:gd name="connsiteX472" fmla="*/ 922956 w 1078414"/>
              <a:gd name="connsiteY472" fmla="*/ 1136849 h 1209134"/>
              <a:gd name="connsiteX473" fmla="*/ 923984 w 1078414"/>
              <a:gd name="connsiteY473" fmla="*/ 1135820 h 1209134"/>
              <a:gd name="connsiteX474" fmla="*/ 972195 w 1078414"/>
              <a:gd name="connsiteY474" fmla="*/ 1106059 h 1209134"/>
              <a:gd name="connsiteX475" fmla="*/ 1004557 w 1078414"/>
              <a:gd name="connsiteY475" fmla="*/ 1090151 h 1209134"/>
              <a:gd name="connsiteX476" fmla="*/ 1018893 w 1078414"/>
              <a:gd name="connsiteY476" fmla="*/ 1032140 h 1209134"/>
              <a:gd name="connsiteX477" fmla="*/ 1027604 w 1078414"/>
              <a:gd name="connsiteY477" fmla="*/ 1017260 h 1209134"/>
              <a:gd name="connsiteX478" fmla="*/ 1052223 w 1078414"/>
              <a:gd name="connsiteY478" fmla="*/ 982902 h 1209134"/>
              <a:gd name="connsiteX479" fmla="*/ 1064018 w 1078414"/>
              <a:gd name="connsiteY479" fmla="*/ 959794 h 1209134"/>
              <a:gd name="connsiteX480" fmla="*/ 1073274 w 1078414"/>
              <a:gd name="connsiteY480" fmla="*/ 938744 h 1209134"/>
              <a:gd name="connsiteX481" fmla="*/ 1078415 w 1078414"/>
              <a:gd name="connsiteY481" fmla="*/ 903841 h 1209134"/>
              <a:gd name="connsiteX482" fmla="*/ 1077387 w 1078414"/>
              <a:gd name="connsiteY482" fmla="*/ 884364 h 120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1078414" h="1209134">
                <a:moveTo>
                  <a:pt x="1077629" y="884666"/>
                </a:moveTo>
                <a:lnTo>
                  <a:pt x="1066317" y="870330"/>
                </a:lnTo>
                <a:lnTo>
                  <a:pt x="1050408" y="838996"/>
                </a:lnTo>
                <a:lnTo>
                  <a:pt x="1062204" y="827200"/>
                </a:lnTo>
                <a:lnTo>
                  <a:pt x="1052949" y="801553"/>
                </a:lnTo>
                <a:lnTo>
                  <a:pt x="1025728" y="798468"/>
                </a:lnTo>
                <a:lnTo>
                  <a:pt x="1018046" y="790785"/>
                </a:lnTo>
                <a:lnTo>
                  <a:pt x="1019074" y="778990"/>
                </a:lnTo>
                <a:lnTo>
                  <a:pt x="1000081" y="766650"/>
                </a:lnTo>
                <a:lnTo>
                  <a:pt x="994939" y="760480"/>
                </a:lnTo>
                <a:lnTo>
                  <a:pt x="973404" y="748140"/>
                </a:lnTo>
                <a:lnTo>
                  <a:pt x="952354" y="744571"/>
                </a:lnTo>
                <a:lnTo>
                  <a:pt x="944672" y="740458"/>
                </a:lnTo>
                <a:lnTo>
                  <a:pt x="925194" y="717351"/>
                </a:lnTo>
                <a:lnTo>
                  <a:pt x="927735" y="695816"/>
                </a:lnTo>
                <a:lnTo>
                  <a:pt x="925678" y="691219"/>
                </a:lnTo>
                <a:lnTo>
                  <a:pt x="927735" y="685594"/>
                </a:lnTo>
                <a:lnTo>
                  <a:pt x="923621" y="671741"/>
                </a:lnTo>
                <a:lnTo>
                  <a:pt x="916967" y="665087"/>
                </a:lnTo>
                <a:lnTo>
                  <a:pt x="917996" y="653292"/>
                </a:lnTo>
                <a:lnTo>
                  <a:pt x="913399" y="651235"/>
                </a:lnTo>
                <a:lnTo>
                  <a:pt x="905172" y="632786"/>
                </a:lnTo>
                <a:lnTo>
                  <a:pt x="906684" y="604537"/>
                </a:lnTo>
                <a:lnTo>
                  <a:pt x="904143" y="597883"/>
                </a:lnTo>
                <a:lnTo>
                  <a:pt x="921565" y="578889"/>
                </a:lnTo>
                <a:lnTo>
                  <a:pt x="938502" y="571207"/>
                </a:lnTo>
                <a:lnTo>
                  <a:pt x="941587" y="565581"/>
                </a:lnTo>
                <a:lnTo>
                  <a:pt x="942615" y="555842"/>
                </a:lnTo>
                <a:lnTo>
                  <a:pt x="917996" y="515798"/>
                </a:lnTo>
                <a:lnTo>
                  <a:pt x="913883" y="497349"/>
                </a:lnTo>
                <a:lnTo>
                  <a:pt x="925194" y="481984"/>
                </a:lnTo>
                <a:lnTo>
                  <a:pt x="926706" y="481440"/>
                </a:lnTo>
                <a:lnTo>
                  <a:pt x="925194" y="475814"/>
                </a:lnTo>
                <a:lnTo>
                  <a:pt x="912370" y="464019"/>
                </a:lnTo>
                <a:lnTo>
                  <a:pt x="902631" y="465592"/>
                </a:lnTo>
                <a:lnTo>
                  <a:pt x="899546" y="463535"/>
                </a:lnTo>
                <a:lnTo>
                  <a:pt x="872326" y="465592"/>
                </a:lnTo>
                <a:lnTo>
                  <a:pt x="867184" y="466620"/>
                </a:lnTo>
                <a:lnTo>
                  <a:pt x="864644" y="468132"/>
                </a:lnTo>
                <a:lnTo>
                  <a:pt x="828713" y="470188"/>
                </a:lnTo>
                <a:lnTo>
                  <a:pt x="813832" y="451679"/>
                </a:lnTo>
                <a:lnTo>
                  <a:pt x="816433" y="439339"/>
                </a:lnTo>
                <a:lnTo>
                  <a:pt x="811291" y="431656"/>
                </a:lnTo>
                <a:lnTo>
                  <a:pt x="800524" y="421373"/>
                </a:lnTo>
                <a:lnTo>
                  <a:pt x="791269" y="390039"/>
                </a:lnTo>
                <a:lnTo>
                  <a:pt x="789757" y="382357"/>
                </a:lnTo>
                <a:lnTo>
                  <a:pt x="790785" y="360823"/>
                </a:lnTo>
                <a:lnTo>
                  <a:pt x="784616" y="338260"/>
                </a:lnTo>
                <a:lnTo>
                  <a:pt x="788184" y="326465"/>
                </a:lnTo>
                <a:lnTo>
                  <a:pt x="790241" y="295675"/>
                </a:lnTo>
                <a:lnTo>
                  <a:pt x="812804" y="279282"/>
                </a:lnTo>
                <a:lnTo>
                  <a:pt x="818429" y="274141"/>
                </a:lnTo>
                <a:lnTo>
                  <a:pt x="845106" y="272568"/>
                </a:lnTo>
                <a:lnTo>
                  <a:pt x="855873" y="264341"/>
                </a:lnTo>
                <a:lnTo>
                  <a:pt x="863071" y="263313"/>
                </a:lnTo>
                <a:lnTo>
                  <a:pt x="850247" y="249461"/>
                </a:lnTo>
                <a:lnTo>
                  <a:pt x="851275" y="248432"/>
                </a:lnTo>
                <a:lnTo>
                  <a:pt x="851759" y="248432"/>
                </a:lnTo>
                <a:lnTo>
                  <a:pt x="852303" y="247888"/>
                </a:lnTo>
                <a:lnTo>
                  <a:pt x="853332" y="246860"/>
                </a:lnTo>
                <a:lnTo>
                  <a:pt x="853332" y="246376"/>
                </a:lnTo>
                <a:lnTo>
                  <a:pt x="852303" y="246376"/>
                </a:lnTo>
                <a:lnTo>
                  <a:pt x="850791" y="247888"/>
                </a:lnTo>
                <a:lnTo>
                  <a:pt x="850308" y="247888"/>
                </a:lnTo>
                <a:lnTo>
                  <a:pt x="849279" y="248916"/>
                </a:lnTo>
                <a:lnTo>
                  <a:pt x="840569" y="239177"/>
                </a:lnTo>
                <a:lnTo>
                  <a:pt x="840569" y="238633"/>
                </a:lnTo>
                <a:lnTo>
                  <a:pt x="859562" y="206331"/>
                </a:lnTo>
                <a:lnTo>
                  <a:pt x="857022" y="197621"/>
                </a:lnTo>
                <a:lnTo>
                  <a:pt x="849824" y="192479"/>
                </a:lnTo>
                <a:lnTo>
                  <a:pt x="838028" y="187882"/>
                </a:lnTo>
                <a:lnTo>
                  <a:pt x="823148" y="184797"/>
                </a:lnTo>
                <a:lnTo>
                  <a:pt x="818006" y="186854"/>
                </a:lnTo>
                <a:lnTo>
                  <a:pt x="806210" y="184313"/>
                </a:lnTo>
                <a:lnTo>
                  <a:pt x="787761" y="184313"/>
                </a:lnTo>
                <a:lnTo>
                  <a:pt x="778506" y="166347"/>
                </a:lnTo>
                <a:lnTo>
                  <a:pt x="780018" y="156064"/>
                </a:lnTo>
                <a:lnTo>
                  <a:pt x="789757" y="146809"/>
                </a:lnTo>
                <a:lnTo>
                  <a:pt x="803609" y="125275"/>
                </a:lnTo>
                <a:lnTo>
                  <a:pt x="805121" y="123218"/>
                </a:lnTo>
                <a:lnTo>
                  <a:pt x="813832" y="109850"/>
                </a:lnTo>
                <a:lnTo>
                  <a:pt x="814861" y="108277"/>
                </a:lnTo>
                <a:lnTo>
                  <a:pt x="810263" y="90856"/>
                </a:lnTo>
                <a:lnTo>
                  <a:pt x="808206" y="73435"/>
                </a:lnTo>
                <a:lnTo>
                  <a:pt x="807662" y="27220"/>
                </a:lnTo>
                <a:lnTo>
                  <a:pt x="811775" y="20567"/>
                </a:lnTo>
                <a:lnTo>
                  <a:pt x="812804" y="10828"/>
                </a:lnTo>
                <a:lnTo>
                  <a:pt x="809174" y="11312"/>
                </a:lnTo>
                <a:lnTo>
                  <a:pt x="805605" y="13368"/>
                </a:lnTo>
                <a:lnTo>
                  <a:pt x="804093" y="12884"/>
                </a:lnTo>
                <a:lnTo>
                  <a:pt x="801553" y="13368"/>
                </a:lnTo>
                <a:lnTo>
                  <a:pt x="796411" y="11856"/>
                </a:lnTo>
                <a:lnTo>
                  <a:pt x="785099" y="11856"/>
                </a:lnTo>
                <a:lnTo>
                  <a:pt x="756850" y="7743"/>
                </a:lnTo>
                <a:lnTo>
                  <a:pt x="750680" y="11312"/>
                </a:lnTo>
                <a:lnTo>
                  <a:pt x="750680" y="12340"/>
                </a:lnTo>
                <a:lnTo>
                  <a:pt x="751164" y="12884"/>
                </a:lnTo>
                <a:lnTo>
                  <a:pt x="751648" y="12884"/>
                </a:lnTo>
                <a:lnTo>
                  <a:pt x="752132" y="13368"/>
                </a:lnTo>
                <a:lnTo>
                  <a:pt x="752132" y="13913"/>
                </a:lnTo>
                <a:lnTo>
                  <a:pt x="750620" y="13913"/>
                </a:lnTo>
                <a:lnTo>
                  <a:pt x="750620" y="15425"/>
                </a:lnTo>
                <a:lnTo>
                  <a:pt x="750136" y="15909"/>
                </a:lnTo>
                <a:lnTo>
                  <a:pt x="745539" y="18994"/>
                </a:lnTo>
                <a:lnTo>
                  <a:pt x="746023" y="19478"/>
                </a:lnTo>
                <a:lnTo>
                  <a:pt x="695211" y="0"/>
                </a:lnTo>
                <a:lnTo>
                  <a:pt x="666478" y="2541"/>
                </a:lnTo>
                <a:lnTo>
                  <a:pt x="668535" y="18933"/>
                </a:lnTo>
                <a:lnTo>
                  <a:pt x="662365" y="26616"/>
                </a:lnTo>
                <a:lnTo>
                  <a:pt x="663393" y="27644"/>
                </a:lnTo>
                <a:lnTo>
                  <a:pt x="662365" y="28672"/>
                </a:lnTo>
                <a:lnTo>
                  <a:pt x="661337" y="32786"/>
                </a:lnTo>
                <a:lnTo>
                  <a:pt x="660792" y="32241"/>
                </a:lnTo>
                <a:lnTo>
                  <a:pt x="660792" y="30185"/>
                </a:lnTo>
                <a:lnTo>
                  <a:pt x="660309" y="28612"/>
                </a:lnTo>
                <a:lnTo>
                  <a:pt x="651598" y="38895"/>
                </a:lnTo>
                <a:lnTo>
                  <a:pt x="654683" y="38895"/>
                </a:lnTo>
                <a:lnTo>
                  <a:pt x="655167" y="38411"/>
                </a:lnTo>
                <a:lnTo>
                  <a:pt x="655711" y="38895"/>
                </a:lnTo>
                <a:lnTo>
                  <a:pt x="655711" y="39923"/>
                </a:lnTo>
                <a:lnTo>
                  <a:pt x="656740" y="40407"/>
                </a:lnTo>
                <a:lnTo>
                  <a:pt x="658796" y="40407"/>
                </a:lnTo>
                <a:lnTo>
                  <a:pt x="658252" y="41980"/>
                </a:lnTo>
                <a:lnTo>
                  <a:pt x="657768" y="41436"/>
                </a:lnTo>
                <a:lnTo>
                  <a:pt x="656740" y="41436"/>
                </a:lnTo>
                <a:lnTo>
                  <a:pt x="655711" y="40952"/>
                </a:lnTo>
                <a:lnTo>
                  <a:pt x="654199" y="40952"/>
                </a:lnTo>
                <a:lnTo>
                  <a:pt x="650630" y="39923"/>
                </a:lnTo>
                <a:lnTo>
                  <a:pt x="647001" y="44037"/>
                </a:lnTo>
                <a:lnTo>
                  <a:pt x="643432" y="47606"/>
                </a:lnTo>
                <a:lnTo>
                  <a:pt x="644460" y="48090"/>
                </a:lnTo>
                <a:lnTo>
                  <a:pt x="648029" y="48090"/>
                </a:lnTo>
                <a:lnTo>
                  <a:pt x="649602" y="47606"/>
                </a:lnTo>
                <a:lnTo>
                  <a:pt x="649602" y="48090"/>
                </a:lnTo>
                <a:lnTo>
                  <a:pt x="645488" y="49602"/>
                </a:lnTo>
                <a:lnTo>
                  <a:pt x="642948" y="48090"/>
                </a:lnTo>
                <a:lnTo>
                  <a:pt x="641920" y="49602"/>
                </a:lnTo>
                <a:lnTo>
                  <a:pt x="622926" y="56800"/>
                </a:lnTo>
                <a:lnTo>
                  <a:pt x="598790" y="51175"/>
                </a:lnTo>
                <a:lnTo>
                  <a:pt x="559774" y="69624"/>
                </a:lnTo>
                <a:lnTo>
                  <a:pt x="558201" y="63998"/>
                </a:lnTo>
                <a:lnTo>
                  <a:pt x="554633" y="65027"/>
                </a:lnTo>
                <a:lnTo>
                  <a:pt x="555177" y="68112"/>
                </a:lnTo>
                <a:lnTo>
                  <a:pt x="550580" y="68112"/>
                </a:lnTo>
                <a:lnTo>
                  <a:pt x="550580" y="69624"/>
                </a:lnTo>
                <a:lnTo>
                  <a:pt x="557778" y="70652"/>
                </a:lnTo>
                <a:lnTo>
                  <a:pt x="516705" y="90675"/>
                </a:lnTo>
                <a:lnTo>
                  <a:pt x="519246" y="101986"/>
                </a:lnTo>
                <a:lnTo>
                  <a:pt x="512048" y="114326"/>
                </a:lnTo>
                <a:lnTo>
                  <a:pt x="507934" y="132776"/>
                </a:lnTo>
                <a:lnTo>
                  <a:pt x="507450" y="136344"/>
                </a:lnTo>
                <a:lnTo>
                  <a:pt x="508963" y="136828"/>
                </a:lnTo>
                <a:lnTo>
                  <a:pt x="508479" y="138341"/>
                </a:lnTo>
                <a:lnTo>
                  <a:pt x="506906" y="137857"/>
                </a:lnTo>
                <a:lnTo>
                  <a:pt x="506422" y="141426"/>
                </a:lnTo>
                <a:lnTo>
                  <a:pt x="507934" y="143482"/>
                </a:lnTo>
                <a:lnTo>
                  <a:pt x="506422" y="149108"/>
                </a:lnTo>
                <a:lnTo>
                  <a:pt x="508963" y="153705"/>
                </a:lnTo>
                <a:lnTo>
                  <a:pt x="508963" y="154189"/>
                </a:lnTo>
                <a:lnTo>
                  <a:pt x="508479" y="154733"/>
                </a:lnTo>
                <a:lnTo>
                  <a:pt x="508479" y="156246"/>
                </a:lnTo>
                <a:lnTo>
                  <a:pt x="507450" y="157758"/>
                </a:lnTo>
                <a:lnTo>
                  <a:pt x="504910" y="157758"/>
                </a:lnTo>
                <a:lnTo>
                  <a:pt x="503881" y="156730"/>
                </a:lnTo>
                <a:lnTo>
                  <a:pt x="502853" y="159270"/>
                </a:lnTo>
                <a:lnTo>
                  <a:pt x="474604" y="164896"/>
                </a:lnTo>
                <a:lnTo>
                  <a:pt x="475633" y="167981"/>
                </a:lnTo>
                <a:lnTo>
                  <a:pt x="480230" y="171066"/>
                </a:lnTo>
                <a:lnTo>
                  <a:pt x="477689" y="171066"/>
                </a:lnTo>
                <a:lnTo>
                  <a:pt x="474604" y="169009"/>
                </a:lnTo>
                <a:lnTo>
                  <a:pt x="473576" y="164896"/>
                </a:lnTo>
                <a:lnTo>
                  <a:pt x="472548" y="165440"/>
                </a:lnTo>
                <a:lnTo>
                  <a:pt x="472548" y="164412"/>
                </a:lnTo>
                <a:lnTo>
                  <a:pt x="475633" y="162899"/>
                </a:lnTo>
                <a:lnTo>
                  <a:pt x="476177" y="160298"/>
                </a:lnTo>
                <a:lnTo>
                  <a:pt x="473636" y="159270"/>
                </a:lnTo>
                <a:lnTo>
                  <a:pt x="470068" y="165924"/>
                </a:lnTo>
                <a:lnTo>
                  <a:pt x="465954" y="166469"/>
                </a:lnTo>
                <a:lnTo>
                  <a:pt x="464442" y="165440"/>
                </a:lnTo>
                <a:lnTo>
                  <a:pt x="462930" y="165440"/>
                </a:lnTo>
                <a:lnTo>
                  <a:pt x="462930" y="167497"/>
                </a:lnTo>
                <a:lnTo>
                  <a:pt x="437766" y="172094"/>
                </a:lnTo>
                <a:lnTo>
                  <a:pt x="427483" y="174695"/>
                </a:lnTo>
                <a:lnTo>
                  <a:pt x="420284" y="176207"/>
                </a:lnTo>
                <a:lnTo>
                  <a:pt x="421313" y="176691"/>
                </a:lnTo>
                <a:lnTo>
                  <a:pt x="420284" y="178264"/>
                </a:lnTo>
                <a:lnTo>
                  <a:pt x="418228" y="179776"/>
                </a:lnTo>
                <a:lnTo>
                  <a:pt x="417744" y="179292"/>
                </a:lnTo>
                <a:lnTo>
                  <a:pt x="416171" y="180321"/>
                </a:lnTo>
                <a:lnTo>
                  <a:pt x="415687" y="179776"/>
                </a:lnTo>
                <a:lnTo>
                  <a:pt x="415203" y="177236"/>
                </a:lnTo>
                <a:lnTo>
                  <a:pt x="386954" y="183890"/>
                </a:lnTo>
                <a:lnTo>
                  <a:pt x="352596" y="192116"/>
                </a:lnTo>
                <a:lnTo>
                  <a:pt x="341829" y="203912"/>
                </a:lnTo>
                <a:lnTo>
                  <a:pt x="341284" y="203367"/>
                </a:lnTo>
                <a:lnTo>
                  <a:pt x="341284" y="204940"/>
                </a:lnTo>
                <a:lnTo>
                  <a:pt x="339228" y="206997"/>
                </a:lnTo>
                <a:lnTo>
                  <a:pt x="329973" y="213167"/>
                </a:lnTo>
                <a:lnTo>
                  <a:pt x="329428" y="214195"/>
                </a:lnTo>
                <a:lnTo>
                  <a:pt x="327916" y="230588"/>
                </a:lnTo>
                <a:lnTo>
                  <a:pt x="326888" y="236213"/>
                </a:lnTo>
                <a:lnTo>
                  <a:pt x="328944" y="237242"/>
                </a:lnTo>
                <a:lnTo>
                  <a:pt x="328944" y="238270"/>
                </a:lnTo>
                <a:lnTo>
                  <a:pt x="326343" y="236758"/>
                </a:lnTo>
                <a:lnTo>
                  <a:pt x="315576" y="288053"/>
                </a:lnTo>
                <a:lnTo>
                  <a:pt x="304809" y="284968"/>
                </a:lnTo>
                <a:lnTo>
                  <a:pt x="304325" y="283940"/>
                </a:lnTo>
                <a:lnTo>
                  <a:pt x="299183" y="283456"/>
                </a:lnTo>
                <a:lnTo>
                  <a:pt x="286360" y="279887"/>
                </a:lnTo>
                <a:lnTo>
                  <a:pt x="288900" y="272205"/>
                </a:lnTo>
                <a:lnTo>
                  <a:pt x="287872" y="271721"/>
                </a:lnTo>
                <a:lnTo>
                  <a:pt x="284303" y="278919"/>
                </a:lnTo>
                <a:cubicBezTo>
                  <a:pt x="270934" y="274625"/>
                  <a:pt x="267305" y="272689"/>
                  <a:pt x="253029" y="269664"/>
                </a:cubicBezTo>
                <a:lnTo>
                  <a:pt x="239661" y="279403"/>
                </a:lnTo>
                <a:lnTo>
                  <a:pt x="239177" y="277891"/>
                </a:lnTo>
                <a:lnTo>
                  <a:pt x="236092" y="279403"/>
                </a:lnTo>
                <a:lnTo>
                  <a:pt x="236637" y="280976"/>
                </a:lnTo>
                <a:lnTo>
                  <a:pt x="227382" y="287630"/>
                </a:lnTo>
                <a:lnTo>
                  <a:pt x="194536" y="292772"/>
                </a:lnTo>
                <a:lnTo>
                  <a:pt x="161206" y="290231"/>
                </a:lnTo>
                <a:lnTo>
                  <a:pt x="143240" y="331304"/>
                </a:lnTo>
                <a:lnTo>
                  <a:pt x="158121" y="351326"/>
                </a:lnTo>
                <a:lnTo>
                  <a:pt x="159693" y="356951"/>
                </a:lnTo>
                <a:lnTo>
                  <a:pt x="163262" y="357980"/>
                </a:lnTo>
                <a:lnTo>
                  <a:pt x="177115" y="375401"/>
                </a:lnTo>
                <a:lnTo>
                  <a:pt x="179171" y="384656"/>
                </a:lnTo>
                <a:lnTo>
                  <a:pt x="175058" y="387196"/>
                </a:lnTo>
                <a:lnTo>
                  <a:pt x="178627" y="390281"/>
                </a:lnTo>
                <a:lnTo>
                  <a:pt x="181228" y="390826"/>
                </a:lnTo>
                <a:lnTo>
                  <a:pt x="182256" y="396451"/>
                </a:lnTo>
                <a:lnTo>
                  <a:pt x="182256" y="396935"/>
                </a:lnTo>
                <a:lnTo>
                  <a:pt x="181228" y="396935"/>
                </a:lnTo>
                <a:lnTo>
                  <a:pt x="181228" y="396451"/>
                </a:lnTo>
                <a:lnTo>
                  <a:pt x="180684" y="395907"/>
                </a:lnTo>
                <a:lnTo>
                  <a:pt x="180199" y="395907"/>
                </a:lnTo>
                <a:lnTo>
                  <a:pt x="179171" y="396451"/>
                </a:lnTo>
                <a:lnTo>
                  <a:pt x="177659" y="397480"/>
                </a:lnTo>
                <a:cubicBezTo>
                  <a:pt x="181712" y="396754"/>
                  <a:pt x="179776" y="396209"/>
                  <a:pt x="182801" y="398992"/>
                </a:cubicBezTo>
                <a:lnTo>
                  <a:pt x="175118" y="416413"/>
                </a:lnTo>
                <a:lnTo>
                  <a:pt x="173062" y="420526"/>
                </a:lnTo>
                <a:lnTo>
                  <a:pt x="182317" y="443089"/>
                </a:lnTo>
                <a:lnTo>
                  <a:pt x="179776" y="448231"/>
                </a:lnTo>
                <a:lnTo>
                  <a:pt x="177720" y="448231"/>
                </a:lnTo>
                <a:lnTo>
                  <a:pt x="171066" y="450771"/>
                </a:lnTo>
                <a:lnTo>
                  <a:pt x="173606" y="458453"/>
                </a:lnTo>
                <a:lnTo>
                  <a:pt x="174635" y="458937"/>
                </a:lnTo>
                <a:lnTo>
                  <a:pt x="169009" y="470733"/>
                </a:lnTo>
                <a:lnTo>
                  <a:pt x="129993" y="460994"/>
                </a:lnTo>
                <a:lnTo>
                  <a:pt x="129509" y="462022"/>
                </a:lnTo>
                <a:lnTo>
                  <a:pt x="129509" y="462567"/>
                </a:lnTo>
                <a:lnTo>
                  <a:pt x="126424" y="462567"/>
                </a:lnTo>
                <a:lnTo>
                  <a:pt x="121827" y="458998"/>
                </a:lnTo>
                <a:lnTo>
                  <a:pt x="122311" y="458514"/>
                </a:lnTo>
                <a:lnTo>
                  <a:pt x="114084" y="456457"/>
                </a:lnTo>
                <a:lnTo>
                  <a:pt x="112027" y="456457"/>
                </a:lnTo>
                <a:lnTo>
                  <a:pt x="103801" y="469826"/>
                </a:lnTo>
                <a:lnTo>
                  <a:pt x="117169" y="484162"/>
                </a:lnTo>
                <a:lnTo>
                  <a:pt x="114084" y="484162"/>
                </a:lnTo>
                <a:lnTo>
                  <a:pt x="114084" y="484646"/>
                </a:lnTo>
                <a:lnTo>
                  <a:pt x="113600" y="483617"/>
                </a:lnTo>
                <a:lnTo>
                  <a:pt x="113600" y="482045"/>
                </a:lnTo>
                <a:lnTo>
                  <a:pt x="113056" y="482045"/>
                </a:lnTo>
                <a:lnTo>
                  <a:pt x="112572" y="483617"/>
                </a:lnTo>
                <a:lnTo>
                  <a:pt x="114084" y="485130"/>
                </a:lnTo>
                <a:lnTo>
                  <a:pt x="115112" y="485130"/>
                </a:lnTo>
                <a:lnTo>
                  <a:pt x="117653" y="484585"/>
                </a:lnTo>
                <a:lnTo>
                  <a:pt x="125880" y="493840"/>
                </a:lnTo>
                <a:lnTo>
                  <a:pt x="148442" y="532856"/>
                </a:lnTo>
                <a:lnTo>
                  <a:pt x="148442" y="533340"/>
                </a:lnTo>
                <a:lnTo>
                  <a:pt x="145902" y="535941"/>
                </a:lnTo>
                <a:lnTo>
                  <a:pt x="135135" y="533340"/>
                </a:lnTo>
                <a:lnTo>
                  <a:pt x="134106" y="534913"/>
                </a:lnTo>
                <a:lnTo>
                  <a:pt x="134106" y="535941"/>
                </a:lnTo>
                <a:lnTo>
                  <a:pt x="134590" y="535941"/>
                </a:lnTo>
                <a:lnTo>
                  <a:pt x="134590" y="537998"/>
                </a:lnTo>
                <a:lnTo>
                  <a:pt x="135074" y="538542"/>
                </a:lnTo>
                <a:lnTo>
                  <a:pt x="134046" y="540055"/>
                </a:lnTo>
                <a:lnTo>
                  <a:pt x="134530" y="541083"/>
                </a:lnTo>
                <a:lnTo>
                  <a:pt x="135558" y="541567"/>
                </a:lnTo>
                <a:lnTo>
                  <a:pt x="135074" y="543139"/>
                </a:lnTo>
                <a:lnTo>
                  <a:pt x="135558" y="543623"/>
                </a:lnTo>
                <a:lnTo>
                  <a:pt x="135074" y="544107"/>
                </a:lnTo>
                <a:lnTo>
                  <a:pt x="135074" y="544652"/>
                </a:lnTo>
                <a:lnTo>
                  <a:pt x="136102" y="544652"/>
                </a:lnTo>
                <a:lnTo>
                  <a:pt x="136102" y="540055"/>
                </a:lnTo>
                <a:lnTo>
                  <a:pt x="139187" y="536486"/>
                </a:lnTo>
                <a:lnTo>
                  <a:pt x="143301" y="539026"/>
                </a:lnTo>
                <a:lnTo>
                  <a:pt x="137675" y="544168"/>
                </a:lnTo>
                <a:lnTo>
                  <a:pt x="137675" y="544712"/>
                </a:lnTo>
                <a:lnTo>
                  <a:pt x="138159" y="545196"/>
                </a:lnTo>
                <a:lnTo>
                  <a:pt x="138159" y="545741"/>
                </a:lnTo>
                <a:lnTo>
                  <a:pt x="138643" y="545741"/>
                </a:lnTo>
                <a:lnTo>
                  <a:pt x="138643" y="546769"/>
                </a:lnTo>
                <a:lnTo>
                  <a:pt x="139671" y="546769"/>
                </a:lnTo>
                <a:lnTo>
                  <a:pt x="140155" y="547253"/>
                </a:lnTo>
                <a:lnTo>
                  <a:pt x="140639" y="547253"/>
                </a:lnTo>
                <a:lnTo>
                  <a:pt x="140639" y="547797"/>
                </a:lnTo>
                <a:lnTo>
                  <a:pt x="140155" y="548281"/>
                </a:lnTo>
                <a:lnTo>
                  <a:pt x="140155" y="549309"/>
                </a:lnTo>
                <a:lnTo>
                  <a:pt x="145297" y="569332"/>
                </a:lnTo>
                <a:lnTo>
                  <a:pt x="145297" y="579615"/>
                </a:lnTo>
                <a:lnTo>
                  <a:pt x="145781" y="584212"/>
                </a:lnTo>
                <a:lnTo>
                  <a:pt x="145297" y="584212"/>
                </a:lnTo>
                <a:lnTo>
                  <a:pt x="144269" y="587297"/>
                </a:lnTo>
                <a:lnTo>
                  <a:pt x="143240" y="587297"/>
                </a:lnTo>
                <a:lnTo>
                  <a:pt x="143240" y="592439"/>
                </a:lnTo>
                <a:lnTo>
                  <a:pt x="144269" y="593467"/>
                </a:lnTo>
                <a:lnTo>
                  <a:pt x="146325" y="592439"/>
                </a:lnTo>
                <a:lnTo>
                  <a:pt x="148866" y="592439"/>
                </a:lnTo>
                <a:lnTo>
                  <a:pt x="148866" y="592923"/>
                </a:lnTo>
                <a:lnTo>
                  <a:pt x="149894" y="592923"/>
                </a:lnTo>
                <a:lnTo>
                  <a:pt x="149894" y="593467"/>
                </a:lnTo>
                <a:lnTo>
                  <a:pt x="150439" y="593467"/>
                </a:lnTo>
                <a:lnTo>
                  <a:pt x="150922" y="592923"/>
                </a:lnTo>
                <a:lnTo>
                  <a:pt x="151406" y="592923"/>
                </a:lnTo>
                <a:lnTo>
                  <a:pt x="151406" y="593467"/>
                </a:lnTo>
                <a:lnTo>
                  <a:pt x="150922" y="593951"/>
                </a:lnTo>
                <a:lnTo>
                  <a:pt x="150922" y="594496"/>
                </a:lnTo>
                <a:lnTo>
                  <a:pt x="151406" y="594979"/>
                </a:lnTo>
                <a:lnTo>
                  <a:pt x="152919" y="594979"/>
                </a:lnTo>
                <a:lnTo>
                  <a:pt x="152919" y="596008"/>
                </a:lnTo>
                <a:lnTo>
                  <a:pt x="154431" y="596008"/>
                </a:lnTo>
                <a:lnTo>
                  <a:pt x="156971" y="598548"/>
                </a:lnTo>
                <a:lnTo>
                  <a:pt x="158000" y="599093"/>
                </a:lnTo>
                <a:cubicBezTo>
                  <a:pt x="163686" y="600605"/>
                  <a:pt x="167436" y="604900"/>
                  <a:pt x="173364" y="605747"/>
                </a:cubicBezTo>
                <a:lnTo>
                  <a:pt x="173364" y="606291"/>
                </a:lnTo>
                <a:lnTo>
                  <a:pt x="169795" y="608348"/>
                </a:lnTo>
                <a:lnTo>
                  <a:pt x="168283" y="610949"/>
                </a:lnTo>
                <a:lnTo>
                  <a:pt x="179595" y="619659"/>
                </a:lnTo>
                <a:lnTo>
                  <a:pt x="177538" y="622744"/>
                </a:lnTo>
                <a:lnTo>
                  <a:pt x="176510" y="623228"/>
                </a:lnTo>
                <a:lnTo>
                  <a:pt x="176510" y="623773"/>
                </a:lnTo>
                <a:lnTo>
                  <a:pt x="181651" y="626858"/>
                </a:lnTo>
                <a:lnTo>
                  <a:pt x="168283" y="641254"/>
                </a:lnTo>
                <a:lnTo>
                  <a:pt x="153947" y="672528"/>
                </a:lnTo>
                <a:lnTo>
                  <a:pt x="147293" y="680210"/>
                </a:lnTo>
                <a:lnTo>
                  <a:pt x="140095" y="683779"/>
                </a:lnTo>
                <a:lnTo>
                  <a:pt x="138038" y="683295"/>
                </a:lnTo>
                <a:lnTo>
                  <a:pt x="134953" y="681238"/>
                </a:lnTo>
                <a:lnTo>
                  <a:pt x="133441" y="683295"/>
                </a:lnTo>
                <a:lnTo>
                  <a:pt x="135981" y="685835"/>
                </a:lnTo>
                <a:lnTo>
                  <a:pt x="130356" y="688920"/>
                </a:lnTo>
                <a:lnTo>
                  <a:pt x="128299" y="690433"/>
                </a:lnTo>
                <a:lnTo>
                  <a:pt x="122674" y="702228"/>
                </a:lnTo>
                <a:lnTo>
                  <a:pt x="121161" y="711967"/>
                </a:lnTo>
                <a:lnTo>
                  <a:pt x="125275" y="716564"/>
                </a:lnTo>
                <a:lnTo>
                  <a:pt x="126787" y="720678"/>
                </a:lnTo>
                <a:lnTo>
                  <a:pt x="127815" y="721162"/>
                </a:lnTo>
                <a:lnTo>
                  <a:pt x="128299" y="719649"/>
                </a:lnTo>
                <a:lnTo>
                  <a:pt x="131384" y="724246"/>
                </a:lnTo>
                <a:lnTo>
                  <a:pt x="132896" y="723218"/>
                </a:lnTo>
                <a:lnTo>
                  <a:pt x="134409" y="725275"/>
                </a:lnTo>
                <a:lnTo>
                  <a:pt x="132896" y="726787"/>
                </a:lnTo>
                <a:lnTo>
                  <a:pt x="140579" y="739127"/>
                </a:lnTo>
                <a:lnTo>
                  <a:pt x="141607" y="739127"/>
                </a:lnTo>
                <a:lnTo>
                  <a:pt x="142091" y="744269"/>
                </a:lnTo>
                <a:lnTo>
                  <a:pt x="140579" y="750923"/>
                </a:lnTo>
                <a:lnTo>
                  <a:pt x="124670" y="770945"/>
                </a:lnTo>
                <a:lnTo>
                  <a:pt x="123642" y="796592"/>
                </a:lnTo>
                <a:lnTo>
                  <a:pt x="83113" y="813530"/>
                </a:lnTo>
                <a:lnTo>
                  <a:pt x="70289" y="809416"/>
                </a:lnTo>
                <a:lnTo>
                  <a:pt x="61034" y="806331"/>
                </a:lnTo>
                <a:lnTo>
                  <a:pt x="54380" y="785825"/>
                </a:lnTo>
                <a:lnTo>
                  <a:pt x="48755" y="789394"/>
                </a:lnTo>
                <a:lnTo>
                  <a:pt x="49783" y="795564"/>
                </a:lnTo>
                <a:lnTo>
                  <a:pt x="44642" y="796108"/>
                </a:lnTo>
                <a:lnTo>
                  <a:pt x="41557" y="795564"/>
                </a:lnTo>
                <a:lnTo>
                  <a:pt x="41073" y="796108"/>
                </a:lnTo>
                <a:lnTo>
                  <a:pt x="41073" y="799678"/>
                </a:lnTo>
                <a:lnTo>
                  <a:pt x="40044" y="800162"/>
                </a:lnTo>
                <a:lnTo>
                  <a:pt x="40044" y="801190"/>
                </a:lnTo>
                <a:lnTo>
                  <a:pt x="39500" y="802702"/>
                </a:lnTo>
                <a:lnTo>
                  <a:pt x="37443" y="802702"/>
                </a:lnTo>
                <a:lnTo>
                  <a:pt x="36415" y="801674"/>
                </a:lnTo>
                <a:lnTo>
                  <a:pt x="35871" y="800645"/>
                </a:lnTo>
                <a:lnTo>
                  <a:pt x="32785" y="800162"/>
                </a:lnTo>
                <a:lnTo>
                  <a:pt x="32785" y="799678"/>
                </a:lnTo>
                <a:lnTo>
                  <a:pt x="31757" y="799678"/>
                </a:lnTo>
                <a:lnTo>
                  <a:pt x="27160" y="802218"/>
                </a:lnTo>
                <a:lnTo>
                  <a:pt x="25103" y="800645"/>
                </a:lnTo>
                <a:lnTo>
                  <a:pt x="25648" y="799133"/>
                </a:lnTo>
                <a:lnTo>
                  <a:pt x="18449" y="799678"/>
                </a:lnTo>
                <a:lnTo>
                  <a:pt x="10767" y="808932"/>
                </a:lnTo>
                <a:lnTo>
                  <a:pt x="0" y="817159"/>
                </a:lnTo>
                <a:lnTo>
                  <a:pt x="5142" y="823813"/>
                </a:lnTo>
                <a:lnTo>
                  <a:pt x="5142" y="825870"/>
                </a:lnTo>
                <a:lnTo>
                  <a:pt x="6170" y="857687"/>
                </a:lnTo>
                <a:lnTo>
                  <a:pt x="6170" y="858716"/>
                </a:lnTo>
                <a:lnTo>
                  <a:pt x="8711" y="961367"/>
                </a:lnTo>
                <a:lnTo>
                  <a:pt x="33874" y="974191"/>
                </a:lnTo>
                <a:lnTo>
                  <a:pt x="34419" y="975220"/>
                </a:lnTo>
                <a:lnTo>
                  <a:pt x="74947" y="998810"/>
                </a:lnTo>
                <a:lnTo>
                  <a:pt x="102651" y="1002380"/>
                </a:lnTo>
                <a:lnTo>
                  <a:pt x="102651" y="1001835"/>
                </a:lnTo>
                <a:lnTo>
                  <a:pt x="105192" y="1003892"/>
                </a:lnTo>
                <a:lnTo>
                  <a:pt x="108277" y="999778"/>
                </a:lnTo>
                <a:lnTo>
                  <a:pt x="108761" y="999778"/>
                </a:lnTo>
                <a:lnTo>
                  <a:pt x="145720" y="1004920"/>
                </a:lnTo>
                <a:lnTo>
                  <a:pt x="153402" y="1008005"/>
                </a:lnTo>
                <a:lnTo>
                  <a:pt x="179050" y="1016716"/>
                </a:lnTo>
                <a:lnTo>
                  <a:pt x="181107" y="1017744"/>
                </a:lnTo>
                <a:lnTo>
                  <a:pt x="190362" y="1019256"/>
                </a:lnTo>
                <a:lnTo>
                  <a:pt x="190362" y="1020284"/>
                </a:lnTo>
                <a:lnTo>
                  <a:pt x="191390" y="1020768"/>
                </a:lnTo>
                <a:lnTo>
                  <a:pt x="191935" y="1022341"/>
                </a:lnTo>
                <a:lnTo>
                  <a:pt x="191390" y="1022341"/>
                </a:lnTo>
                <a:lnTo>
                  <a:pt x="191390" y="1024398"/>
                </a:lnTo>
                <a:lnTo>
                  <a:pt x="189878" y="1025426"/>
                </a:lnTo>
                <a:lnTo>
                  <a:pt x="189394" y="1026454"/>
                </a:lnTo>
                <a:lnTo>
                  <a:pt x="191451" y="1026454"/>
                </a:lnTo>
                <a:lnTo>
                  <a:pt x="193024" y="1029539"/>
                </a:lnTo>
                <a:lnTo>
                  <a:pt x="193507" y="1030568"/>
                </a:lnTo>
                <a:lnTo>
                  <a:pt x="193024" y="1030568"/>
                </a:lnTo>
                <a:lnTo>
                  <a:pt x="193024" y="1031596"/>
                </a:lnTo>
                <a:lnTo>
                  <a:pt x="199193" y="1033653"/>
                </a:lnTo>
                <a:lnTo>
                  <a:pt x="199738" y="1033653"/>
                </a:lnTo>
                <a:lnTo>
                  <a:pt x="213106" y="1030084"/>
                </a:lnTo>
                <a:lnTo>
                  <a:pt x="207481" y="1022886"/>
                </a:lnTo>
                <a:lnTo>
                  <a:pt x="225446" y="1025970"/>
                </a:lnTo>
                <a:lnTo>
                  <a:pt x="256780" y="1050106"/>
                </a:lnTo>
                <a:lnTo>
                  <a:pt x="260893" y="1047021"/>
                </a:lnTo>
                <a:lnTo>
                  <a:pt x="281944" y="1055248"/>
                </a:lnTo>
                <a:lnTo>
                  <a:pt x="282428" y="1055732"/>
                </a:lnTo>
                <a:lnTo>
                  <a:pt x="283940" y="1056276"/>
                </a:lnTo>
                <a:lnTo>
                  <a:pt x="285452" y="1057788"/>
                </a:lnTo>
                <a:lnTo>
                  <a:pt x="285452" y="1058816"/>
                </a:lnTo>
                <a:lnTo>
                  <a:pt x="285936" y="1058816"/>
                </a:lnTo>
                <a:lnTo>
                  <a:pt x="286420" y="1059300"/>
                </a:lnTo>
                <a:lnTo>
                  <a:pt x="286420" y="1059845"/>
                </a:lnTo>
                <a:lnTo>
                  <a:pt x="286904" y="1059845"/>
                </a:lnTo>
                <a:lnTo>
                  <a:pt x="287388" y="1060329"/>
                </a:lnTo>
                <a:lnTo>
                  <a:pt x="287388" y="1059845"/>
                </a:lnTo>
                <a:lnTo>
                  <a:pt x="287872" y="1059845"/>
                </a:lnTo>
                <a:lnTo>
                  <a:pt x="288356" y="1060329"/>
                </a:lnTo>
                <a:lnTo>
                  <a:pt x="288840" y="1060873"/>
                </a:lnTo>
                <a:lnTo>
                  <a:pt x="288840" y="1061901"/>
                </a:lnTo>
                <a:lnTo>
                  <a:pt x="289323" y="1062446"/>
                </a:lnTo>
                <a:lnTo>
                  <a:pt x="289807" y="1062446"/>
                </a:lnTo>
                <a:cubicBezTo>
                  <a:pt x="293316" y="1064502"/>
                  <a:pt x="294223" y="1067043"/>
                  <a:pt x="296461" y="1070128"/>
                </a:cubicBezTo>
                <a:lnTo>
                  <a:pt x="296461" y="1069644"/>
                </a:lnTo>
                <a:lnTo>
                  <a:pt x="295433" y="1068132"/>
                </a:lnTo>
                <a:lnTo>
                  <a:pt x="294949" y="1067104"/>
                </a:lnTo>
                <a:lnTo>
                  <a:pt x="295433" y="1067104"/>
                </a:lnTo>
                <a:lnTo>
                  <a:pt x="295917" y="1068616"/>
                </a:lnTo>
                <a:lnTo>
                  <a:pt x="297429" y="1069644"/>
                </a:lnTo>
                <a:lnTo>
                  <a:pt x="326162" y="1093235"/>
                </a:lnTo>
                <a:lnTo>
                  <a:pt x="326706" y="1094264"/>
                </a:lnTo>
                <a:lnTo>
                  <a:pt x="331304" y="1092207"/>
                </a:lnTo>
                <a:lnTo>
                  <a:pt x="335901" y="1096804"/>
                </a:lnTo>
                <a:lnTo>
                  <a:pt x="375401" y="1137333"/>
                </a:lnTo>
                <a:lnTo>
                  <a:pt x="400020" y="1173747"/>
                </a:lnTo>
                <a:lnTo>
                  <a:pt x="403589" y="1176832"/>
                </a:lnTo>
                <a:lnTo>
                  <a:pt x="406674" y="1179917"/>
                </a:lnTo>
                <a:lnTo>
                  <a:pt x="416413" y="1183487"/>
                </a:lnTo>
                <a:lnTo>
                  <a:pt x="419982" y="1187600"/>
                </a:lnTo>
                <a:lnTo>
                  <a:pt x="432322" y="1205565"/>
                </a:lnTo>
                <a:lnTo>
                  <a:pt x="437947" y="1209134"/>
                </a:lnTo>
                <a:lnTo>
                  <a:pt x="461055" y="1152697"/>
                </a:lnTo>
                <a:lnTo>
                  <a:pt x="492388" y="1084948"/>
                </a:lnTo>
                <a:lnTo>
                  <a:pt x="488275" y="1078294"/>
                </a:lnTo>
                <a:lnTo>
                  <a:pt x="488275" y="1077266"/>
                </a:lnTo>
                <a:lnTo>
                  <a:pt x="498558" y="1072124"/>
                </a:lnTo>
                <a:lnTo>
                  <a:pt x="500615" y="1069584"/>
                </a:lnTo>
                <a:lnTo>
                  <a:pt x="511927" y="1073697"/>
                </a:lnTo>
                <a:lnTo>
                  <a:pt x="557052" y="1082952"/>
                </a:lnTo>
                <a:lnTo>
                  <a:pt x="610949" y="1096804"/>
                </a:lnTo>
                <a:cubicBezTo>
                  <a:pt x="647848" y="1088336"/>
                  <a:pt x="684263" y="1087731"/>
                  <a:pt x="721282" y="1083496"/>
                </a:cubicBezTo>
                <a:cubicBezTo>
                  <a:pt x="760722" y="1077387"/>
                  <a:pt x="798165" y="1064926"/>
                  <a:pt x="837786" y="1060389"/>
                </a:cubicBezTo>
                <a:lnTo>
                  <a:pt x="852667" y="1145075"/>
                </a:lnTo>
                <a:lnTo>
                  <a:pt x="859321" y="1155843"/>
                </a:lnTo>
                <a:lnTo>
                  <a:pt x="869604" y="1173264"/>
                </a:lnTo>
                <a:lnTo>
                  <a:pt x="896280" y="1142474"/>
                </a:lnTo>
                <a:lnTo>
                  <a:pt x="922956" y="1136849"/>
                </a:lnTo>
                <a:lnTo>
                  <a:pt x="923984" y="1135820"/>
                </a:lnTo>
                <a:lnTo>
                  <a:pt x="972195" y="1106059"/>
                </a:lnTo>
                <a:lnTo>
                  <a:pt x="1004557" y="1090151"/>
                </a:lnTo>
                <a:lnTo>
                  <a:pt x="1018893" y="1032140"/>
                </a:lnTo>
                <a:lnTo>
                  <a:pt x="1027604" y="1017260"/>
                </a:lnTo>
                <a:lnTo>
                  <a:pt x="1052223" y="982902"/>
                </a:lnTo>
                <a:lnTo>
                  <a:pt x="1064018" y="959794"/>
                </a:lnTo>
                <a:lnTo>
                  <a:pt x="1073274" y="938744"/>
                </a:lnTo>
                <a:lnTo>
                  <a:pt x="1078415" y="903841"/>
                </a:lnTo>
                <a:lnTo>
                  <a:pt x="1077387" y="884364"/>
                </a:lnTo>
                <a:close/>
              </a:path>
            </a:pathLst>
          </a:custGeom>
          <a:solidFill>
            <a:srgbClr val="DBDBDB"/>
          </a:solidFill>
          <a:ln w="6035" cap="flat">
            <a:noFill/>
            <a:prstDash val="solid"/>
            <a:miter/>
          </a:ln>
        </p:spPr>
        <p:txBody>
          <a:bodyPr rtlCol="0" anchor="ctr"/>
          <a:lstStyle/>
          <a:p>
            <a:endParaRPr lang="en-FI"/>
          </a:p>
        </p:txBody>
      </p:sp>
      <p:sp>
        <p:nvSpPr>
          <p:cNvPr id="2373" name="Freeform: Shape 1051">
            <a:extLst>
              <a:ext uri="{FF2B5EF4-FFF2-40B4-BE49-F238E27FC236}">
                <a16:creationId xmlns:a16="http://schemas.microsoft.com/office/drawing/2014/main" id="{C3680359-AB33-8039-1701-310D1598B684}"/>
              </a:ext>
            </a:extLst>
          </p:cNvPr>
          <p:cNvSpPr/>
          <p:nvPr/>
        </p:nvSpPr>
        <p:spPr>
          <a:xfrm>
            <a:off x="9897694" y="5791525"/>
            <a:ext cx="554632" cy="595402"/>
          </a:xfrm>
          <a:custGeom>
            <a:avLst/>
            <a:gdLst>
              <a:gd name="connsiteX0" fmla="*/ 547132 w 554632"/>
              <a:gd name="connsiteY0" fmla="*/ 404073 h 595402"/>
              <a:gd name="connsiteX1" fmla="*/ 542535 w 554632"/>
              <a:gd name="connsiteY1" fmla="*/ 403529 h 595402"/>
              <a:gd name="connsiteX2" fmla="*/ 543018 w 554632"/>
              <a:gd name="connsiteY2" fmla="*/ 400988 h 595402"/>
              <a:gd name="connsiteX3" fmla="*/ 544531 w 554632"/>
              <a:gd name="connsiteY3" fmla="*/ 396875 h 595402"/>
              <a:gd name="connsiteX4" fmla="*/ 543018 w 554632"/>
              <a:gd name="connsiteY4" fmla="*/ 391249 h 595402"/>
              <a:gd name="connsiteX5" fmla="*/ 535820 w 554632"/>
              <a:gd name="connsiteY5" fmla="*/ 389193 h 595402"/>
              <a:gd name="connsiteX6" fmla="*/ 526565 w 554632"/>
              <a:gd name="connsiteY6" fmla="*/ 385079 h 595402"/>
              <a:gd name="connsiteX7" fmla="*/ 522452 w 554632"/>
              <a:gd name="connsiteY7" fmla="*/ 376853 h 595402"/>
              <a:gd name="connsiteX8" fmla="*/ 521423 w 554632"/>
              <a:gd name="connsiteY8" fmla="*/ 376308 h 595402"/>
              <a:gd name="connsiteX9" fmla="*/ 519911 w 554632"/>
              <a:gd name="connsiteY9" fmla="*/ 374251 h 595402"/>
              <a:gd name="connsiteX10" fmla="*/ 515314 w 554632"/>
              <a:gd name="connsiteY10" fmla="*/ 360883 h 595402"/>
              <a:gd name="connsiteX11" fmla="*/ 513257 w 554632"/>
              <a:gd name="connsiteY11" fmla="*/ 357314 h 595402"/>
              <a:gd name="connsiteX12" fmla="*/ 513257 w 554632"/>
              <a:gd name="connsiteY12" fmla="*/ 354774 h 595402"/>
              <a:gd name="connsiteX13" fmla="*/ 509689 w 554632"/>
              <a:gd name="connsiteY13" fmla="*/ 340377 h 595402"/>
              <a:gd name="connsiteX14" fmla="*/ 504063 w 554632"/>
              <a:gd name="connsiteY14" fmla="*/ 339349 h 595402"/>
              <a:gd name="connsiteX15" fmla="*/ 502006 w 554632"/>
              <a:gd name="connsiteY15" fmla="*/ 339893 h 595402"/>
              <a:gd name="connsiteX16" fmla="*/ 500978 w 554632"/>
              <a:gd name="connsiteY16" fmla="*/ 339349 h 595402"/>
              <a:gd name="connsiteX17" fmla="*/ 497893 w 554632"/>
              <a:gd name="connsiteY17" fmla="*/ 339893 h 595402"/>
              <a:gd name="connsiteX18" fmla="*/ 498377 w 554632"/>
              <a:gd name="connsiteY18" fmla="*/ 340377 h 595402"/>
              <a:gd name="connsiteX19" fmla="*/ 497893 w 554632"/>
              <a:gd name="connsiteY19" fmla="*/ 340922 h 595402"/>
              <a:gd name="connsiteX20" fmla="*/ 497349 w 554632"/>
              <a:gd name="connsiteY20" fmla="*/ 340377 h 595402"/>
              <a:gd name="connsiteX21" fmla="*/ 495836 w 554632"/>
              <a:gd name="connsiteY21" fmla="*/ 339893 h 595402"/>
              <a:gd name="connsiteX22" fmla="*/ 494808 w 554632"/>
              <a:gd name="connsiteY22" fmla="*/ 338865 h 595402"/>
              <a:gd name="connsiteX23" fmla="*/ 494324 w 554632"/>
              <a:gd name="connsiteY23" fmla="*/ 339349 h 595402"/>
              <a:gd name="connsiteX24" fmla="*/ 493296 w 554632"/>
              <a:gd name="connsiteY24" fmla="*/ 339349 h 595402"/>
              <a:gd name="connsiteX25" fmla="*/ 493296 w 554632"/>
              <a:gd name="connsiteY25" fmla="*/ 338865 h 595402"/>
              <a:gd name="connsiteX26" fmla="*/ 492751 w 554632"/>
              <a:gd name="connsiteY26" fmla="*/ 338381 h 595402"/>
              <a:gd name="connsiteX27" fmla="*/ 492751 w 554632"/>
              <a:gd name="connsiteY27" fmla="*/ 338865 h 595402"/>
              <a:gd name="connsiteX28" fmla="*/ 492267 w 554632"/>
              <a:gd name="connsiteY28" fmla="*/ 338865 h 595402"/>
              <a:gd name="connsiteX29" fmla="*/ 491723 w 554632"/>
              <a:gd name="connsiteY29" fmla="*/ 338381 h 595402"/>
              <a:gd name="connsiteX30" fmla="*/ 491239 w 554632"/>
              <a:gd name="connsiteY30" fmla="*/ 337837 h 595402"/>
              <a:gd name="connsiteX31" fmla="*/ 491239 w 554632"/>
              <a:gd name="connsiteY31" fmla="*/ 338381 h 595402"/>
              <a:gd name="connsiteX32" fmla="*/ 490695 w 554632"/>
              <a:gd name="connsiteY32" fmla="*/ 338865 h 595402"/>
              <a:gd name="connsiteX33" fmla="*/ 485553 w 554632"/>
              <a:gd name="connsiteY33" fmla="*/ 345035 h 595402"/>
              <a:gd name="connsiteX34" fmla="*/ 478355 w 554632"/>
              <a:gd name="connsiteY34" fmla="*/ 346063 h 595402"/>
              <a:gd name="connsiteX35" fmla="*/ 470672 w 554632"/>
              <a:gd name="connsiteY35" fmla="*/ 342494 h 595402"/>
              <a:gd name="connsiteX36" fmla="*/ 469644 w 554632"/>
              <a:gd name="connsiteY36" fmla="*/ 338926 h 595402"/>
              <a:gd name="connsiteX37" fmla="*/ 465047 w 554632"/>
              <a:gd name="connsiteY37" fmla="*/ 325073 h 595402"/>
              <a:gd name="connsiteX38" fmla="*/ 466075 w 554632"/>
              <a:gd name="connsiteY38" fmla="*/ 321504 h 595402"/>
              <a:gd name="connsiteX39" fmla="*/ 399899 w 554632"/>
              <a:gd name="connsiteY39" fmla="*/ 319448 h 595402"/>
              <a:gd name="connsiteX40" fmla="*/ 383506 w 554632"/>
              <a:gd name="connsiteY40" fmla="*/ 305595 h 595402"/>
              <a:gd name="connsiteX41" fmla="*/ 375280 w 554632"/>
              <a:gd name="connsiteY41" fmla="*/ 291199 h 595402"/>
              <a:gd name="connsiteX42" fmla="*/ 369110 w 554632"/>
              <a:gd name="connsiteY42" fmla="*/ 284001 h 595402"/>
              <a:gd name="connsiteX43" fmla="*/ 368082 w 554632"/>
              <a:gd name="connsiteY43" fmla="*/ 282488 h 595402"/>
              <a:gd name="connsiteX44" fmla="*/ 362940 w 554632"/>
              <a:gd name="connsiteY44" fmla="*/ 275835 h 595402"/>
              <a:gd name="connsiteX45" fmla="*/ 361911 w 554632"/>
              <a:gd name="connsiteY45" fmla="*/ 272749 h 595402"/>
              <a:gd name="connsiteX46" fmla="*/ 357798 w 554632"/>
              <a:gd name="connsiteY46" fmla="*/ 268152 h 595402"/>
              <a:gd name="connsiteX47" fmla="*/ 353685 w 554632"/>
              <a:gd name="connsiteY47" fmla="*/ 265612 h 595402"/>
              <a:gd name="connsiteX48" fmla="*/ 307470 w 554632"/>
              <a:gd name="connsiteY48" fmla="*/ 251759 h 595402"/>
              <a:gd name="connsiteX49" fmla="*/ 278193 w 554632"/>
              <a:gd name="connsiteY49" fmla="*/ 213288 h 595402"/>
              <a:gd name="connsiteX50" fmla="*/ 279222 w 554632"/>
              <a:gd name="connsiteY50" fmla="*/ 212804 h 595402"/>
              <a:gd name="connsiteX51" fmla="*/ 280250 w 554632"/>
              <a:gd name="connsiteY51" fmla="*/ 211775 h 595402"/>
              <a:gd name="connsiteX52" fmla="*/ 281762 w 554632"/>
              <a:gd name="connsiteY52" fmla="*/ 211775 h 595402"/>
              <a:gd name="connsiteX53" fmla="*/ 282307 w 554632"/>
              <a:gd name="connsiteY53" fmla="*/ 212804 h 595402"/>
              <a:gd name="connsiteX54" fmla="*/ 283819 w 554632"/>
              <a:gd name="connsiteY54" fmla="*/ 213832 h 595402"/>
              <a:gd name="connsiteX55" fmla="*/ 284303 w 554632"/>
              <a:gd name="connsiteY55" fmla="*/ 215889 h 595402"/>
              <a:gd name="connsiteX56" fmla="*/ 284787 w 554632"/>
              <a:gd name="connsiteY56" fmla="*/ 216917 h 595402"/>
              <a:gd name="connsiteX57" fmla="*/ 285815 w 554632"/>
              <a:gd name="connsiteY57" fmla="*/ 217946 h 595402"/>
              <a:gd name="connsiteX58" fmla="*/ 285815 w 554632"/>
              <a:gd name="connsiteY58" fmla="*/ 218974 h 595402"/>
              <a:gd name="connsiteX59" fmla="*/ 286843 w 554632"/>
              <a:gd name="connsiteY59" fmla="*/ 219458 h 595402"/>
              <a:gd name="connsiteX60" fmla="*/ 287327 w 554632"/>
              <a:gd name="connsiteY60" fmla="*/ 220486 h 595402"/>
              <a:gd name="connsiteX61" fmla="*/ 288356 w 554632"/>
              <a:gd name="connsiteY61" fmla="*/ 220486 h 595402"/>
              <a:gd name="connsiteX62" fmla="*/ 289384 w 554632"/>
              <a:gd name="connsiteY62" fmla="*/ 221031 h 595402"/>
              <a:gd name="connsiteX63" fmla="*/ 289384 w 554632"/>
              <a:gd name="connsiteY63" fmla="*/ 220486 h 595402"/>
              <a:gd name="connsiteX64" fmla="*/ 289928 w 554632"/>
              <a:gd name="connsiteY64" fmla="*/ 219458 h 595402"/>
              <a:gd name="connsiteX65" fmla="*/ 290412 w 554632"/>
              <a:gd name="connsiteY65" fmla="*/ 219458 h 595402"/>
              <a:gd name="connsiteX66" fmla="*/ 290896 w 554632"/>
              <a:gd name="connsiteY66" fmla="*/ 220486 h 595402"/>
              <a:gd name="connsiteX67" fmla="*/ 292408 w 554632"/>
              <a:gd name="connsiteY67" fmla="*/ 220002 h 595402"/>
              <a:gd name="connsiteX68" fmla="*/ 292953 w 554632"/>
              <a:gd name="connsiteY68" fmla="*/ 220002 h 595402"/>
              <a:gd name="connsiteX69" fmla="*/ 294465 w 554632"/>
              <a:gd name="connsiteY69" fmla="*/ 222059 h 595402"/>
              <a:gd name="connsiteX70" fmla="*/ 296522 w 554632"/>
              <a:gd name="connsiteY70" fmla="*/ 222059 h 595402"/>
              <a:gd name="connsiteX71" fmla="*/ 298034 w 554632"/>
              <a:gd name="connsiteY71" fmla="*/ 221514 h 595402"/>
              <a:gd name="connsiteX72" fmla="*/ 298518 w 554632"/>
              <a:gd name="connsiteY72" fmla="*/ 220486 h 595402"/>
              <a:gd name="connsiteX73" fmla="*/ 300030 w 554632"/>
              <a:gd name="connsiteY73" fmla="*/ 220486 h 595402"/>
              <a:gd name="connsiteX74" fmla="*/ 300514 w 554632"/>
              <a:gd name="connsiteY74" fmla="*/ 221031 h 595402"/>
              <a:gd name="connsiteX75" fmla="*/ 301543 w 554632"/>
              <a:gd name="connsiteY75" fmla="*/ 221031 h 595402"/>
              <a:gd name="connsiteX76" fmla="*/ 301543 w 554632"/>
              <a:gd name="connsiteY76" fmla="*/ 220486 h 595402"/>
              <a:gd name="connsiteX77" fmla="*/ 302026 w 554632"/>
              <a:gd name="connsiteY77" fmla="*/ 220002 h 595402"/>
              <a:gd name="connsiteX78" fmla="*/ 302571 w 554632"/>
              <a:gd name="connsiteY78" fmla="*/ 220002 h 595402"/>
              <a:gd name="connsiteX79" fmla="*/ 303055 w 554632"/>
              <a:gd name="connsiteY79" fmla="*/ 219458 h 595402"/>
              <a:gd name="connsiteX80" fmla="*/ 305111 w 554632"/>
              <a:gd name="connsiteY80" fmla="*/ 219458 h 595402"/>
              <a:gd name="connsiteX81" fmla="*/ 308196 w 554632"/>
              <a:gd name="connsiteY81" fmla="*/ 217401 h 595402"/>
              <a:gd name="connsiteX82" fmla="*/ 309709 w 554632"/>
              <a:gd name="connsiteY82" fmla="*/ 215345 h 595402"/>
              <a:gd name="connsiteX83" fmla="*/ 310737 w 554632"/>
              <a:gd name="connsiteY83" fmla="*/ 215345 h 595402"/>
              <a:gd name="connsiteX84" fmla="*/ 313278 w 554632"/>
              <a:gd name="connsiteY84" fmla="*/ 213832 h 595402"/>
              <a:gd name="connsiteX85" fmla="*/ 315818 w 554632"/>
              <a:gd name="connsiteY85" fmla="*/ 213288 h 595402"/>
              <a:gd name="connsiteX86" fmla="*/ 317875 w 554632"/>
              <a:gd name="connsiteY86" fmla="*/ 210747 h 595402"/>
              <a:gd name="connsiteX87" fmla="*/ 317875 w 554632"/>
              <a:gd name="connsiteY87" fmla="*/ 209235 h 595402"/>
              <a:gd name="connsiteX88" fmla="*/ 315818 w 554632"/>
              <a:gd name="connsiteY88" fmla="*/ 207178 h 595402"/>
              <a:gd name="connsiteX89" fmla="*/ 308620 w 554632"/>
              <a:gd name="connsiteY89" fmla="*/ 209235 h 595402"/>
              <a:gd name="connsiteX90" fmla="*/ 309104 w 554632"/>
              <a:gd name="connsiteY90" fmla="*/ 208207 h 595402"/>
              <a:gd name="connsiteX91" fmla="*/ 309104 w 554632"/>
              <a:gd name="connsiteY91" fmla="*/ 207662 h 595402"/>
              <a:gd name="connsiteX92" fmla="*/ 307592 w 554632"/>
              <a:gd name="connsiteY92" fmla="*/ 206634 h 595402"/>
              <a:gd name="connsiteX93" fmla="*/ 306563 w 554632"/>
              <a:gd name="connsiteY93" fmla="*/ 203549 h 595402"/>
              <a:gd name="connsiteX94" fmla="*/ 306563 w 554632"/>
              <a:gd name="connsiteY94" fmla="*/ 199980 h 595402"/>
              <a:gd name="connsiteX95" fmla="*/ 308136 w 554632"/>
              <a:gd name="connsiteY95" fmla="*/ 198407 h 595402"/>
              <a:gd name="connsiteX96" fmla="*/ 308136 w 554632"/>
              <a:gd name="connsiteY96" fmla="*/ 197379 h 595402"/>
              <a:gd name="connsiteX97" fmla="*/ 306563 w 554632"/>
              <a:gd name="connsiteY97" fmla="*/ 197379 h 595402"/>
              <a:gd name="connsiteX98" fmla="*/ 303478 w 554632"/>
              <a:gd name="connsiteY98" fmla="*/ 187640 h 595402"/>
              <a:gd name="connsiteX99" fmla="*/ 302450 w 554632"/>
              <a:gd name="connsiteY99" fmla="*/ 187640 h 595402"/>
              <a:gd name="connsiteX100" fmla="*/ 301421 w 554632"/>
              <a:gd name="connsiteY100" fmla="*/ 185583 h 595402"/>
              <a:gd name="connsiteX101" fmla="*/ 300393 w 554632"/>
              <a:gd name="connsiteY101" fmla="*/ 185100 h 595402"/>
              <a:gd name="connsiteX102" fmla="*/ 299365 w 554632"/>
              <a:gd name="connsiteY102" fmla="*/ 187156 h 595402"/>
              <a:gd name="connsiteX103" fmla="*/ 293739 w 554632"/>
              <a:gd name="connsiteY103" fmla="*/ 191269 h 595402"/>
              <a:gd name="connsiteX104" fmla="*/ 292166 w 554632"/>
              <a:gd name="connsiteY104" fmla="*/ 190241 h 595402"/>
              <a:gd name="connsiteX105" fmla="*/ 290654 w 554632"/>
              <a:gd name="connsiteY105" fmla="*/ 187156 h 595402"/>
              <a:gd name="connsiteX106" fmla="*/ 284000 w 554632"/>
              <a:gd name="connsiteY106" fmla="*/ 183587 h 595402"/>
              <a:gd name="connsiteX107" fmla="*/ 284000 w 554632"/>
              <a:gd name="connsiteY107" fmla="*/ 180502 h 595402"/>
              <a:gd name="connsiteX108" fmla="*/ 286057 w 554632"/>
              <a:gd name="connsiteY108" fmla="*/ 176389 h 595402"/>
              <a:gd name="connsiteX109" fmla="*/ 288114 w 554632"/>
              <a:gd name="connsiteY109" fmla="*/ 174877 h 595402"/>
              <a:gd name="connsiteX110" fmla="*/ 289626 w 554632"/>
              <a:gd name="connsiteY110" fmla="*/ 172336 h 595402"/>
              <a:gd name="connsiteX111" fmla="*/ 288598 w 554632"/>
              <a:gd name="connsiteY111" fmla="*/ 167194 h 595402"/>
              <a:gd name="connsiteX112" fmla="*/ 287085 w 554632"/>
              <a:gd name="connsiteY112" fmla="*/ 162053 h 595402"/>
              <a:gd name="connsiteX113" fmla="*/ 285573 w 554632"/>
              <a:gd name="connsiteY113" fmla="*/ 159996 h 595402"/>
              <a:gd name="connsiteX114" fmla="*/ 287085 w 554632"/>
              <a:gd name="connsiteY114" fmla="*/ 151770 h 595402"/>
              <a:gd name="connsiteX115" fmla="*/ 286602 w 554632"/>
              <a:gd name="connsiteY115" fmla="*/ 146628 h 595402"/>
              <a:gd name="connsiteX116" fmla="*/ 287630 w 554632"/>
              <a:gd name="connsiteY116" fmla="*/ 144087 h 595402"/>
              <a:gd name="connsiteX117" fmla="*/ 290715 w 554632"/>
              <a:gd name="connsiteY117" fmla="*/ 143543 h 595402"/>
              <a:gd name="connsiteX118" fmla="*/ 294284 w 554632"/>
              <a:gd name="connsiteY118" fmla="*/ 138946 h 595402"/>
              <a:gd name="connsiteX119" fmla="*/ 297369 w 554632"/>
              <a:gd name="connsiteY119" fmla="*/ 134348 h 595402"/>
              <a:gd name="connsiteX120" fmla="*/ 306079 w 554632"/>
              <a:gd name="connsiteY120" fmla="*/ 131808 h 595402"/>
              <a:gd name="connsiteX121" fmla="*/ 311221 w 554632"/>
              <a:gd name="connsiteY121" fmla="*/ 131263 h 595402"/>
              <a:gd name="connsiteX122" fmla="*/ 311221 w 554632"/>
              <a:gd name="connsiteY122" fmla="*/ 130235 h 595402"/>
              <a:gd name="connsiteX123" fmla="*/ 309709 w 554632"/>
              <a:gd name="connsiteY123" fmla="*/ 127695 h 595402"/>
              <a:gd name="connsiteX124" fmla="*/ 309164 w 554632"/>
              <a:gd name="connsiteY124" fmla="*/ 126182 h 595402"/>
              <a:gd name="connsiteX125" fmla="*/ 306624 w 554632"/>
              <a:gd name="connsiteY125" fmla="*/ 123097 h 595402"/>
              <a:gd name="connsiteX126" fmla="*/ 303055 w 554632"/>
              <a:gd name="connsiteY126" fmla="*/ 121040 h 595402"/>
              <a:gd name="connsiteX127" fmla="*/ 299486 w 554632"/>
              <a:gd name="connsiteY127" fmla="*/ 124126 h 595402"/>
              <a:gd name="connsiteX128" fmla="*/ 299002 w 554632"/>
              <a:gd name="connsiteY128" fmla="*/ 123642 h 595402"/>
              <a:gd name="connsiteX129" fmla="*/ 297974 w 554632"/>
              <a:gd name="connsiteY129" fmla="*/ 123642 h 595402"/>
              <a:gd name="connsiteX130" fmla="*/ 295433 w 554632"/>
              <a:gd name="connsiteY130" fmla="*/ 120556 h 595402"/>
              <a:gd name="connsiteX131" fmla="*/ 297974 w 554632"/>
              <a:gd name="connsiteY131" fmla="*/ 117472 h 595402"/>
              <a:gd name="connsiteX132" fmla="*/ 298457 w 554632"/>
              <a:gd name="connsiteY132" fmla="*/ 111302 h 595402"/>
              <a:gd name="connsiteX133" fmla="*/ 303599 w 554632"/>
              <a:gd name="connsiteY133" fmla="*/ 103619 h 595402"/>
              <a:gd name="connsiteX134" fmla="*/ 308196 w 554632"/>
              <a:gd name="connsiteY134" fmla="*/ 97450 h 595402"/>
              <a:gd name="connsiteX135" fmla="*/ 307168 w 554632"/>
              <a:gd name="connsiteY135" fmla="*/ 94909 h 595402"/>
              <a:gd name="connsiteX136" fmla="*/ 307168 w 554632"/>
              <a:gd name="connsiteY136" fmla="*/ 93336 h 595402"/>
              <a:gd name="connsiteX137" fmla="*/ 306140 w 554632"/>
              <a:gd name="connsiteY137" fmla="*/ 90796 h 595402"/>
              <a:gd name="connsiteX138" fmla="*/ 305595 w 554632"/>
              <a:gd name="connsiteY138" fmla="*/ 90796 h 595402"/>
              <a:gd name="connsiteX139" fmla="*/ 305595 w 554632"/>
              <a:gd name="connsiteY139" fmla="*/ 89767 h 595402"/>
              <a:gd name="connsiteX140" fmla="*/ 305111 w 554632"/>
              <a:gd name="connsiteY140" fmla="*/ 89767 h 595402"/>
              <a:gd name="connsiteX141" fmla="*/ 305111 w 554632"/>
              <a:gd name="connsiteY141" fmla="*/ 89283 h 595402"/>
              <a:gd name="connsiteX142" fmla="*/ 304627 w 554632"/>
              <a:gd name="connsiteY142" fmla="*/ 89283 h 595402"/>
              <a:gd name="connsiteX143" fmla="*/ 305656 w 554632"/>
              <a:gd name="connsiteY143" fmla="*/ 86682 h 595402"/>
              <a:gd name="connsiteX144" fmla="*/ 305172 w 554632"/>
              <a:gd name="connsiteY144" fmla="*/ 85654 h 595402"/>
              <a:gd name="connsiteX145" fmla="*/ 304144 w 554632"/>
              <a:gd name="connsiteY145" fmla="*/ 84626 h 595402"/>
              <a:gd name="connsiteX146" fmla="*/ 303599 w 554632"/>
              <a:gd name="connsiteY146" fmla="*/ 84626 h 595402"/>
              <a:gd name="connsiteX147" fmla="*/ 297974 w 554632"/>
              <a:gd name="connsiteY147" fmla="*/ 85109 h 595402"/>
              <a:gd name="connsiteX148" fmla="*/ 291804 w 554632"/>
              <a:gd name="connsiteY148" fmla="*/ 85654 h 595402"/>
              <a:gd name="connsiteX149" fmla="*/ 290775 w 554632"/>
              <a:gd name="connsiteY149" fmla="*/ 84626 h 595402"/>
              <a:gd name="connsiteX150" fmla="*/ 286662 w 554632"/>
              <a:gd name="connsiteY150" fmla="*/ 85109 h 595402"/>
              <a:gd name="connsiteX151" fmla="*/ 281036 w 554632"/>
              <a:gd name="connsiteY151" fmla="*/ 85654 h 595402"/>
              <a:gd name="connsiteX152" fmla="*/ 278496 w 554632"/>
              <a:gd name="connsiteY152" fmla="*/ 83597 h 595402"/>
              <a:gd name="connsiteX153" fmla="*/ 277467 w 554632"/>
              <a:gd name="connsiteY153" fmla="*/ 84081 h 595402"/>
              <a:gd name="connsiteX154" fmla="*/ 276984 w 554632"/>
              <a:gd name="connsiteY154" fmla="*/ 85654 h 595402"/>
              <a:gd name="connsiteX155" fmla="*/ 273415 w 554632"/>
              <a:gd name="connsiteY155" fmla="*/ 88194 h 595402"/>
              <a:gd name="connsiteX156" fmla="*/ 270330 w 554632"/>
              <a:gd name="connsiteY156" fmla="*/ 89707 h 595402"/>
              <a:gd name="connsiteX157" fmla="*/ 265732 w 554632"/>
              <a:gd name="connsiteY157" fmla="*/ 89223 h 595402"/>
              <a:gd name="connsiteX158" fmla="*/ 257022 w 554632"/>
              <a:gd name="connsiteY158" fmla="*/ 91764 h 595402"/>
              <a:gd name="connsiteX159" fmla="*/ 252909 w 554632"/>
              <a:gd name="connsiteY159" fmla="*/ 91764 h 595402"/>
              <a:gd name="connsiteX160" fmla="*/ 249340 w 554632"/>
              <a:gd name="connsiteY160" fmla="*/ 91219 h 595402"/>
              <a:gd name="connsiteX161" fmla="*/ 247283 w 554632"/>
              <a:gd name="connsiteY161" fmla="*/ 88679 h 595402"/>
              <a:gd name="connsiteX162" fmla="*/ 212380 w 554632"/>
              <a:gd name="connsiteY162" fmla="*/ 71257 h 595402"/>
              <a:gd name="connsiteX163" fmla="*/ 217522 w 554632"/>
              <a:gd name="connsiteY163" fmla="*/ 53836 h 595402"/>
              <a:gd name="connsiteX164" fmla="*/ 217522 w 554632"/>
              <a:gd name="connsiteY164" fmla="*/ 52808 h 595402"/>
              <a:gd name="connsiteX165" fmla="*/ 216494 w 554632"/>
              <a:gd name="connsiteY165" fmla="*/ 52324 h 595402"/>
              <a:gd name="connsiteX166" fmla="*/ 216977 w 554632"/>
              <a:gd name="connsiteY166" fmla="*/ 48755 h 595402"/>
              <a:gd name="connsiteX167" fmla="*/ 214921 w 554632"/>
              <a:gd name="connsiteY167" fmla="*/ 47727 h 595402"/>
              <a:gd name="connsiteX168" fmla="*/ 214376 w 554632"/>
              <a:gd name="connsiteY168" fmla="*/ 43129 h 595402"/>
              <a:gd name="connsiteX169" fmla="*/ 210808 w 554632"/>
              <a:gd name="connsiteY169" fmla="*/ 40044 h 595402"/>
              <a:gd name="connsiteX170" fmla="*/ 210324 w 554632"/>
              <a:gd name="connsiteY170" fmla="*/ 38532 h 595402"/>
              <a:gd name="connsiteX171" fmla="*/ 209295 w 554632"/>
              <a:gd name="connsiteY171" fmla="*/ 37504 h 595402"/>
              <a:gd name="connsiteX172" fmla="*/ 208267 w 554632"/>
              <a:gd name="connsiteY172" fmla="*/ 37504 h 595402"/>
              <a:gd name="connsiteX173" fmla="*/ 205726 w 554632"/>
              <a:gd name="connsiteY173" fmla="*/ 32907 h 595402"/>
              <a:gd name="connsiteX174" fmla="*/ 207783 w 554632"/>
              <a:gd name="connsiteY174" fmla="*/ 31878 h 595402"/>
              <a:gd name="connsiteX175" fmla="*/ 201613 w 554632"/>
              <a:gd name="connsiteY175" fmla="*/ 9799 h 595402"/>
              <a:gd name="connsiteX176" fmla="*/ 202097 w 554632"/>
              <a:gd name="connsiteY176" fmla="*/ 7259 h 595402"/>
              <a:gd name="connsiteX177" fmla="*/ 202581 w 554632"/>
              <a:gd name="connsiteY177" fmla="*/ 5202 h 595402"/>
              <a:gd name="connsiteX178" fmla="*/ 193326 w 554632"/>
              <a:gd name="connsiteY178" fmla="*/ 6231 h 595402"/>
              <a:gd name="connsiteX179" fmla="*/ 170763 w 554632"/>
              <a:gd name="connsiteY179" fmla="*/ 15485 h 595402"/>
              <a:gd name="connsiteX180" fmla="*/ 168162 w 554632"/>
              <a:gd name="connsiteY180" fmla="*/ 17542 h 595402"/>
              <a:gd name="connsiteX181" fmla="*/ 168706 w 554632"/>
              <a:gd name="connsiteY181" fmla="*/ 23168 h 595402"/>
              <a:gd name="connsiteX182" fmla="*/ 168162 w 554632"/>
              <a:gd name="connsiteY182" fmla="*/ 23652 h 595402"/>
              <a:gd name="connsiteX183" fmla="*/ 167678 w 554632"/>
              <a:gd name="connsiteY183" fmla="*/ 25225 h 595402"/>
              <a:gd name="connsiteX184" fmla="*/ 165622 w 554632"/>
              <a:gd name="connsiteY184" fmla="*/ 28793 h 595402"/>
              <a:gd name="connsiteX185" fmla="*/ 165138 w 554632"/>
              <a:gd name="connsiteY185" fmla="*/ 31878 h 595402"/>
              <a:gd name="connsiteX186" fmla="*/ 165622 w 554632"/>
              <a:gd name="connsiteY186" fmla="*/ 32423 h 595402"/>
              <a:gd name="connsiteX187" fmla="*/ 164593 w 554632"/>
              <a:gd name="connsiteY187" fmla="*/ 34963 h 595402"/>
              <a:gd name="connsiteX188" fmla="*/ 163081 w 554632"/>
              <a:gd name="connsiteY188" fmla="*/ 35447 h 595402"/>
              <a:gd name="connsiteX189" fmla="*/ 163081 w 554632"/>
              <a:gd name="connsiteY189" fmla="*/ 37020 h 595402"/>
              <a:gd name="connsiteX190" fmla="*/ 161569 w 554632"/>
              <a:gd name="connsiteY190" fmla="*/ 37504 h 595402"/>
              <a:gd name="connsiteX191" fmla="*/ 160540 w 554632"/>
              <a:gd name="connsiteY191" fmla="*/ 40044 h 595402"/>
              <a:gd name="connsiteX192" fmla="*/ 151285 w 554632"/>
              <a:gd name="connsiteY192" fmla="*/ 44158 h 595402"/>
              <a:gd name="connsiteX193" fmla="*/ 133864 w 554632"/>
              <a:gd name="connsiteY193" fmla="*/ 55470 h 595402"/>
              <a:gd name="connsiteX194" fmla="*/ 124125 w 554632"/>
              <a:gd name="connsiteY194" fmla="*/ 46214 h 595402"/>
              <a:gd name="connsiteX195" fmla="*/ 136949 w 554632"/>
              <a:gd name="connsiteY195" fmla="*/ 31818 h 595402"/>
              <a:gd name="connsiteX196" fmla="*/ 135921 w 554632"/>
              <a:gd name="connsiteY196" fmla="*/ 26192 h 595402"/>
              <a:gd name="connsiteX197" fmla="*/ 130779 w 554632"/>
              <a:gd name="connsiteY197" fmla="*/ 18994 h 595402"/>
              <a:gd name="connsiteX198" fmla="*/ 128239 w 554632"/>
              <a:gd name="connsiteY198" fmla="*/ 6654 h 595402"/>
              <a:gd name="connsiteX199" fmla="*/ 125154 w 554632"/>
              <a:gd name="connsiteY199" fmla="*/ 3569 h 595402"/>
              <a:gd name="connsiteX200" fmla="*/ 124125 w 554632"/>
              <a:gd name="connsiteY200" fmla="*/ 0 h 595402"/>
              <a:gd name="connsiteX201" fmla="*/ 120556 w 554632"/>
              <a:gd name="connsiteY201" fmla="*/ 3569 h 595402"/>
              <a:gd name="connsiteX202" fmla="*/ 103135 w 554632"/>
              <a:gd name="connsiteY202" fmla="*/ 14336 h 595402"/>
              <a:gd name="connsiteX203" fmla="*/ 99506 w 554632"/>
              <a:gd name="connsiteY203" fmla="*/ 10223 h 595402"/>
              <a:gd name="connsiteX204" fmla="*/ 96965 w 554632"/>
              <a:gd name="connsiteY204" fmla="*/ 9679 h 595402"/>
              <a:gd name="connsiteX205" fmla="*/ 94909 w 554632"/>
              <a:gd name="connsiteY205" fmla="*/ 11251 h 595402"/>
              <a:gd name="connsiteX206" fmla="*/ 93880 w 554632"/>
              <a:gd name="connsiteY206" fmla="*/ 13308 h 595402"/>
              <a:gd name="connsiteX207" fmla="*/ 91824 w 554632"/>
              <a:gd name="connsiteY207" fmla="*/ 12764 h 595402"/>
              <a:gd name="connsiteX208" fmla="*/ 90796 w 554632"/>
              <a:gd name="connsiteY208" fmla="*/ 13792 h 595402"/>
              <a:gd name="connsiteX209" fmla="*/ 89283 w 554632"/>
              <a:gd name="connsiteY209" fmla="*/ 13308 h 595402"/>
              <a:gd name="connsiteX210" fmla="*/ 88255 w 554632"/>
              <a:gd name="connsiteY210" fmla="*/ 13308 h 595402"/>
              <a:gd name="connsiteX211" fmla="*/ 88255 w 554632"/>
              <a:gd name="connsiteY211" fmla="*/ 11735 h 595402"/>
              <a:gd name="connsiteX212" fmla="*/ 85654 w 554632"/>
              <a:gd name="connsiteY212" fmla="*/ 14820 h 595402"/>
              <a:gd name="connsiteX213" fmla="*/ 79000 w 554632"/>
              <a:gd name="connsiteY213" fmla="*/ 17361 h 595402"/>
              <a:gd name="connsiteX214" fmla="*/ 73374 w 554632"/>
              <a:gd name="connsiteY214" fmla="*/ 18873 h 595402"/>
              <a:gd name="connsiteX215" fmla="*/ 66176 w 554632"/>
              <a:gd name="connsiteY215" fmla="*/ 18873 h 595402"/>
              <a:gd name="connsiteX216" fmla="*/ 66176 w 554632"/>
              <a:gd name="connsiteY216" fmla="*/ 20930 h 595402"/>
              <a:gd name="connsiteX217" fmla="*/ 65692 w 554632"/>
              <a:gd name="connsiteY217" fmla="*/ 22986 h 595402"/>
              <a:gd name="connsiteX218" fmla="*/ 63152 w 554632"/>
              <a:gd name="connsiteY218" fmla="*/ 23470 h 595402"/>
              <a:gd name="connsiteX219" fmla="*/ 62123 w 554632"/>
              <a:gd name="connsiteY219" fmla="*/ 25043 h 595402"/>
              <a:gd name="connsiteX220" fmla="*/ 60066 w 554632"/>
              <a:gd name="connsiteY220" fmla="*/ 26555 h 595402"/>
              <a:gd name="connsiteX221" fmla="*/ 61095 w 554632"/>
              <a:gd name="connsiteY221" fmla="*/ 27039 h 595402"/>
              <a:gd name="connsiteX222" fmla="*/ 61579 w 554632"/>
              <a:gd name="connsiteY222" fmla="*/ 29096 h 595402"/>
              <a:gd name="connsiteX223" fmla="*/ 62123 w 554632"/>
              <a:gd name="connsiteY223" fmla="*/ 35266 h 595402"/>
              <a:gd name="connsiteX224" fmla="*/ 51356 w 554632"/>
              <a:gd name="connsiteY224" fmla="*/ 50691 h 595402"/>
              <a:gd name="connsiteX225" fmla="*/ 47243 w 554632"/>
              <a:gd name="connsiteY225" fmla="*/ 67084 h 595402"/>
              <a:gd name="connsiteX226" fmla="*/ 34903 w 554632"/>
              <a:gd name="connsiteY226" fmla="*/ 76338 h 595402"/>
              <a:gd name="connsiteX227" fmla="*/ 11312 w 554632"/>
              <a:gd name="connsiteY227" fmla="*/ 82992 h 595402"/>
              <a:gd name="connsiteX228" fmla="*/ 10767 w 554632"/>
              <a:gd name="connsiteY228" fmla="*/ 91703 h 595402"/>
              <a:gd name="connsiteX229" fmla="*/ 0 w 554632"/>
              <a:gd name="connsiteY229" fmla="*/ 104527 h 595402"/>
              <a:gd name="connsiteX230" fmla="*/ 6170 w 554632"/>
              <a:gd name="connsiteY230" fmla="*/ 115838 h 595402"/>
              <a:gd name="connsiteX231" fmla="*/ 6170 w 554632"/>
              <a:gd name="connsiteY231" fmla="*/ 119952 h 595402"/>
              <a:gd name="connsiteX232" fmla="*/ 6714 w 554632"/>
              <a:gd name="connsiteY232" fmla="*/ 120436 h 595402"/>
              <a:gd name="connsiteX233" fmla="*/ 8227 w 554632"/>
              <a:gd name="connsiteY233" fmla="*/ 119952 h 595402"/>
              <a:gd name="connsiteX234" fmla="*/ 9255 w 554632"/>
              <a:gd name="connsiteY234" fmla="*/ 120436 h 595402"/>
              <a:gd name="connsiteX235" fmla="*/ 9255 w 554632"/>
              <a:gd name="connsiteY235" fmla="*/ 120980 h 595402"/>
              <a:gd name="connsiteX236" fmla="*/ 10767 w 554632"/>
              <a:gd name="connsiteY236" fmla="*/ 121464 h 595402"/>
              <a:gd name="connsiteX237" fmla="*/ 13368 w 554632"/>
              <a:gd name="connsiteY237" fmla="*/ 119408 h 595402"/>
              <a:gd name="connsiteX238" fmla="*/ 14880 w 554632"/>
              <a:gd name="connsiteY238" fmla="*/ 119408 h 595402"/>
              <a:gd name="connsiteX239" fmla="*/ 18449 w 554632"/>
              <a:gd name="connsiteY239" fmla="*/ 118923 h 595402"/>
              <a:gd name="connsiteX240" fmla="*/ 23591 w 554632"/>
              <a:gd name="connsiteY240" fmla="*/ 119952 h 595402"/>
              <a:gd name="connsiteX241" fmla="*/ 9194 w 554632"/>
              <a:gd name="connsiteY241" fmla="*/ 143543 h 595402"/>
              <a:gd name="connsiteX242" fmla="*/ 3569 w 554632"/>
              <a:gd name="connsiteY242" fmla="*/ 162537 h 595402"/>
              <a:gd name="connsiteX243" fmla="*/ 4113 w 554632"/>
              <a:gd name="connsiteY243" fmla="*/ 164593 h 595402"/>
              <a:gd name="connsiteX244" fmla="*/ 6170 w 554632"/>
              <a:gd name="connsiteY244" fmla="*/ 171247 h 595402"/>
              <a:gd name="connsiteX245" fmla="*/ 8711 w 554632"/>
              <a:gd name="connsiteY245" fmla="*/ 180986 h 595402"/>
              <a:gd name="connsiteX246" fmla="*/ 14880 w 554632"/>
              <a:gd name="connsiteY246" fmla="*/ 180502 h 595402"/>
              <a:gd name="connsiteX247" fmla="*/ 31818 w 554632"/>
              <a:gd name="connsiteY247" fmla="*/ 197439 h 595402"/>
              <a:gd name="connsiteX248" fmla="*/ 34358 w 554632"/>
              <a:gd name="connsiteY248" fmla="*/ 188185 h 595402"/>
              <a:gd name="connsiteX249" fmla="*/ 34903 w 554632"/>
              <a:gd name="connsiteY249" fmla="*/ 183587 h 595402"/>
              <a:gd name="connsiteX250" fmla="*/ 36959 w 554632"/>
              <a:gd name="connsiteY250" fmla="*/ 174332 h 595402"/>
              <a:gd name="connsiteX251" fmla="*/ 42585 w 554632"/>
              <a:gd name="connsiteY251" fmla="*/ 172276 h 595402"/>
              <a:gd name="connsiteX252" fmla="*/ 43069 w 554632"/>
              <a:gd name="connsiteY252" fmla="*/ 170763 h 595402"/>
              <a:gd name="connsiteX253" fmla="*/ 46638 w 554632"/>
              <a:gd name="connsiteY253" fmla="*/ 171247 h 595402"/>
              <a:gd name="connsiteX254" fmla="*/ 51235 w 554632"/>
              <a:gd name="connsiteY254" fmla="*/ 175844 h 595402"/>
              <a:gd name="connsiteX255" fmla="*/ 52263 w 554632"/>
              <a:gd name="connsiteY255" fmla="*/ 178385 h 595402"/>
              <a:gd name="connsiteX256" fmla="*/ 57889 w 554632"/>
              <a:gd name="connsiteY256" fmla="*/ 181470 h 595402"/>
              <a:gd name="connsiteX257" fmla="*/ 67628 w 554632"/>
              <a:gd name="connsiteY257" fmla="*/ 177901 h 595402"/>
              <a:gd name="connsiteX258" fmla="*/ 69684 w 554632"/>
              <a:gd name="connsiteY258" fmla="*/ 179958 h 595402"/>
              <a:gd name="connsiteX259" fmla="*/ 83537 w 554632"/>
              <a:gd name="connsiteY259" fmla="*/ 183043 h 595402"/>
              <a:gd name="connsiteX260" fmla="*/ 80996 w 554632"/>
              <a:gd name="connsiteY260" fmla="*/ 195383 h 595402"/>
              <a:gd name="connsiteX261" fmla="*/ 84565 w 554632"/>
              <a:gd name="connsiteY261" fmla="*/ 206150 h 595402"/>
              <a:gd name="connsiteX262" fmla="*/ 85049 w 554632"/>
              <a:gd name="connsiteY262" fmla="*/ 206150 h 595402"/>
              <a:gd name="connsiteX263" fmla="*/ 85533 w 554632"/>
              <a:gd name="connsiteY263" fmla="*/ 207178 h 595402"/>
              <a:gd name="connsiteX264" fmla="*/ 87045 w 554632"/>
              <a:gd name="connsiteY264" fmla="*/ 207178 h 595402"/>
              <a:gd name="connsiteX265" fmla="*/ 88073 w 554632"/>
              <a:gd name="connsiteY265" fmla="*/ 214861 h 595402"/>
              <a:gd name="connsiteX266" fmla="*/ 88073 w 554632"/>
              <a:gd name="connsiteY266" fmla="*/ 215405 h 595402"/>
              <a:gd name="connsiteX267" fmla="*/ 87529 w 554632"/>
              <a:gd name="connsiteY267" fmla="*/ 215889 h 595402"/>
              <a:gd name="connsiteX268" fmla="*/ 87045 w 554632"/>
              <a:gd name="connsiteY268" fmla="*/ 216917 h 595402"/>
              <a:gd name="connsiteX269" fmla="*/ 88073 w 554632"/>
              <a:gd name="connsiteY269" fmla="*/ 220486 h 595402"/>
              <a:gd name="connsiteX270" fmla="*/ 93215 w 554632"/>
              <a:gd name="connsiteY270" fmla="*/ 226656 h 595402"/>
              <a:gd name="connsiteX271" fmla="*/ 94727 w 554632"/>
              <a:gd name="connsiteY271" fmla="*/ 229197 h 595402"/>
              <a:gd name="connsiteX272" fmla="*/ 92671 w 554632"/>
              <a:gd name="connsiteY272" fmla="*/ 230225 h 595402"/>
              <a:gd name="connsiteX273" fmla="*/ 93215 w 554632"/>
              <a:gd name="connsiteY273" fmla="*/ 233794 h 595402"/>
              <a:gd name="connsiteX274" fmla="*/ 93759 w 554632"/>
              <a:gd name="connsiteY274" fmla="*/ 234278 h 595402"/>
              <a:gd name="connsiteX275" fmla="*/ 95816 w 554632"/>
              <a:gd name="connsiteY275" fmla="*/ 264583 h 595402"/>
              <a:gd name="connsiteX276" fmla="*/ 93759 w 554632"/>
              <a:gd name="connsiteY276" fmla="*/ 272810 h 595402"/>
              <a:gd name="connsiteX277" fmla="*/ 92187 w 554632"/>
              <a:gd name="connsiteY277" fmla="*/ 272810 h 595402"/>
              <a:gd name="connsiteX278" fmla="*/ 91703 w 554632"/>
              <a:gd name="connsiteY278" fmla="*/ 273294 h 595402"/>
              <a:gd name="connsiteX279" fmla="*/ 89646 w 554632"/>
              <a:gd name="connsiteY279" fmla="*/ 272265 h 595402"/>
              <a:gd name="connsiteX280" fmla="*/ 87589 w 554632"/>
              <a:gd name="connsiteY280" fmla="*/ 272749 h 595402"/>
              <a:gd name="connsiteX281" fmla="*/ 85049 w 554632"/>
              <a:gd name="connsiteY281" fmla="*/ 272749 h 595402"/>
              <a:gd name="connsiteX282" fmla="*/ 70168 w 554632"/>
              <a:gd name="connsiteY282" fmla="*/ 268636 h 595402"/>
              <a:gd name="connsiteX283" fmla="*/ 68656 w 554632"/>
              <a:gd name="connsiteY283" fmla="*/ 271177 h 595402"/>
              <a:gd name="connsiteX284" fmla="*/ 73798 w 554632"/>
              <a:gd name="connsiteY284" fmla="*/ 277347 h 595402"/>
              <a:gd name="connsiteX285" fmla="*/ 85109 w 554632"/>
              <a:gd name="connsiteY285" fmla="*/ 292711 h 595402"/>
              <a:gd name="connsiteX286" fmla="*/ 77427 w 554632"/>
              <a:gd name="connsiteY286" fmla="*/ 299365 h 595402"/>
              <a:gd name="connsiteX287" fmla="*/ 75854 w 554632"/>
              <a:gd name="connsiteY287" fmla="*/ 299365 h 595402"/>
              <a:gd name="connsiteX288" fmla="*/ 70713 w 554632"/>
              <a:gd name="connsiteY288" fmla="*/ 300393 h 595402"/>
              <a:gd name="connsiteX289" fmla="*/ 72225 w 554632"/>
              <a:gd name="connsiteY289" fmla="*/ 302934 h 595402"/>
              <a:gd name="connsiteX290" fmla="*/ 66600 w 554632"/>
              <a:gd name="connsiteY290" fmla="*/ 308075 h 595402"/>
              <a:gd name="connsiteX291" fmla="*/ 61458 w 554632"/>
              <a:gd name="connsiteY291" fmla="*/ 306019 h 595402"/>
              <a:gd name="connsiteX292" fmla="*/ 58917 w 554632"/>
              <a:gd name="connsiteY292" fmla="*/ 308075 h 595402"/>
              <a:gd name="connsiteX293" fmla="*/ 55348 w 554632"/>
              <a:gd name="connsiteY293" fmla="*/ 309104 h 595402"/>
              <a:gd name="connsiteX294" fmla="*/ 53292 w 554632"/>
              <a:gd name="connsiteY294" fmla="*/ 310677 h 595402"/>
              <a:gd name="connsiteX295" fmla="*/ 50207 w 554632"/>
              <a:gd name="connsiteY295" fmla="*/ 311160 h 595402"/>
              <a:gd name="connsiteX296" fmla="*/ 46638 w 554632"/>
              <a:gd name="connsiteY296" fmla="*/ 312189 h 595402"/>
              <a:gd name="connsiteX297" fmla="*/ 44097 w 554632"/>
              <a:gd name="connsiteY297" fmla="*/ 314245 h 595402"/>
              <a:gd name="connsiteX298" fmla="*/ 43069 w 554632"/>
              <a:gd name="connsiteY298" fmla="*/ 315274 h 595402"/>
              <a:gd name="connsiteX299" fmla="*/ 43069 w 554632"/>
              <a:gd name="connsiteY299" fmla="*/ 317331 h 595402"/>
              <a:gd name="connsiteX300" fmla="*/ 48211 w 554632"/>
              <a:gd name="connsiteY300" fmla="*/ 332211 h 595402"/>
              <a:gd name="connsiteX301" fmla="*/ 39500 w 554632"/>
              <a:gd name="connsiteY301" fmla="*/ 338865 h 595402"/>
              <a:gd name="connsiteX302" fmla="*/ 40528 w 554632"/>
              <a:gd name="connsiteY302" fmla="*/ 344006 h 595402"/>
              <a:gd name="connsiteX303" fmla="*/ 18994 w 554632"/>
              <a:gd name="connsiteY303" fmla="*/ 348604 h 595402"/>
              <a:gd name="connsiteX304" fmla="*/ 18510 w 554632"/>
              <a:gd name="connsiteY304" fmla="*/ 349632 h 595402"/>
              <a:gd name="connsiteX305" fmla="*/ 18510 w 554632"/>
              <a:gd name="connsiteY305" fmla="*/ 350661 h 595402"/>
              <a:gd name="connsiteX306" fmla="*/ 17966 w 554632"/>
              <a:gd name="connsiteY306" fmla="*/ 350661 h 595402"/>
              <a:gd name="connsiteX307" fmla="*/ 17966 w 554632"/>
              <a:gd name="connsiteY307" fmla="*/ 351689 h 595402"/>
              <a:gd name="connsiteX308" fmla="*/ 17482 w 554632"/>
              <a:gd name="connsiteY308" fmla="*/ 357314 h 595402"/>
              <a:gd name="connsiteX309" fmla="*/ 16998 w 554632"/>
              <a:gd name="connsiteY309" fmla="*/ 360883 h 595402"/>
              <a:gd name="connsiteX310" fmla="*/ 16998 w 554632"/>
              <a:gd name="connsiteY310" fmla="*/ 362396 h 595402"/>
              <a:gd name="connsiteX311" fmla="*/ 27281 w 554632"/>
              <a:gd name="connsiteY311" fmla="*/ 375219 h 595402"/>
              <a:gd name="connsiteX312" fmla="*/ 27281 w 554632"/>
              <a:gd name="connsiteY312" fmla="*/ 376248 h 595402"/>
              <a:gd name="connsiteX313" fmla="*/ 25224 w 554632"/>
              <a:gd name="connsiteY313" fmla="*/ 385503 h 595402"/>
              <a:gd name="connsiteX314" fmla="*/ 29338 w 554632"/>
              <a:gd name="connsiteY314" fmla="*/ 398871 h 595402"/>
              <a:gd name="connsiteX315" fmla="*/ 37020 w 554632"/>
              <a:gd name="connsiteY315" fmla="*/ 404013 h 595402"/>
              <a:gd name="connsiteX316" fmla="*/ 32362 w 554632"/>
              <a:gd name="connsiteY316" fmla="*/ 408610 h 595402"/>
              <a:gd name="connsiteX317" fmla="*/ 59038 w 554632"/>
              <a:gd name="connsiteY317" fmla="*/ 416292 h 595402"/>
              <a:gd name="connsiteX318" fmla="*/ 67749 w 554632"/>
              <a:gd name="connsiteY318" fmla="*/ 422946 h 595402"/>
              <a:gd name="connsiteX319" fmla="*/ 74947 w 554632"/>
              <a:gd name="connsiteY319" fmla="*/ 438855 h 595402"/>
              <a:gd name="connsiteX320" fmla="*/ 75491 w 554632"/>
              <a:gd name="connsiteY320" fmla="*/ 450167 h 595402"/>
              <a:gd name="connsiteX321" fmla="*/ 84202 w 554632"/>
              <a:gd name="connsiteY321" fmla="*/ 449138 h 595402"/>
              <a:gd name="connsiteX322" fmla="*/ 92913 w 554632"/>
              <a:gd name="connsiteY322" fmla="*/ 451679 h 595402"/>
              <a:gd name="connsiteX323" fmla="*/ 93457 w 554632"/>
              <a:gd name="connsiteY323" fmla="*/ 463474 h 595402"/>
              <a:gd name="connsiteX324" fmla="*/ 94001 w 554632"/>
              <a:gd name="connsiteY324" fmla="*/ 464986 h 595402"/>
              <a:gd name="connsiteX325" fmla="*/ 95030 w 554632"/>
              <a:gd name="connsiteY325" fmla="*/ 475270 h 595402"/>
              <a:gd name="connsiteX326" fmla="*/ 94546 w 554632"/>
              <a:gd name="connsiteY326" fmla="*/ 477811 h 595402"/>
              <a:gd name="connsiteX327" fmla="*/ 92489 w 554632"/>
              <a:gd name="connsiteY327" fmla="*/ 478839 h 595402"/>
              <a:gd name="connsiteX328" fmla="*/ 85835 w 554632"/>
              <a:gd name="connsiteY328" fmla="*/ 480351 h 595402"/>
              <a:gd name="connsiteX329" fmla="*/ 85351 w 554632"/>
              <a:gd name="connsiteY329" fmla="*/ 478839 h 595402"/>
              <a:gd name="connsiteX330" fmla="*/ 83295 w 554632"/>
              <a:gd name="connsiteY330" fmla="*/ 478355 h 595402"/>
              <a:gd name="connsiteX331" fmla="*/ 82266 w 554632"/>
              <a:gd name="connsiteY331" fmla="*/ 480412 h 595402"/>
              <a:gd name="connsiteX332" fmla="*/ 82266 w 554632"/>
              <a:gd name="connsiteY332" fmla="*/ 481984 h 595402"/>
              <a:gd name="connsiteX333" fmla="*/ 80754 w 554632"/>
              <a:gd name="connsiteY333" fmla="*/ 484041 h 595402"/>
              <a:gd name="connsiteX334" fmla="*/ 79242 w 554632"/>
              <a:gd name="connsiteY334" fmla="*/ 483557 h 595402"/>
              <a:gd name="connsiteX335" fmla="*/ 78213 w 554632"/>
              <a:gd name="connsiteY335" fmla="*/ 484585 h 595402"/>
              <a:gd name="connsiteX336" fmla="*/ 76701 w 554632"/>
              <a:gd name="connsiteY336" fmla="*/ 485613 h 595402"/>
              <a:gd name="connsiteX337" fmla="*/ 76217 w 554632"/>
              <a:gd name="connsiteY337" fmla="*/ 486642 h 595402"/>
              <a:gd name="connsiteX338" fmla="*/ 77246 w 554632"/>
              <a:gd name="connsiteY338" fmla="*/ 487671 h 595402"/>
              <a:gd name="connsiteX339" fmla="*/ 79302 w 554632"/>
              <a:gd name="connsiteY339" fmla="*/ 488154 h 595402"/>
              <a:gd name="connsiteX340" fmla="*/ 80815 w 554632"/>
              <a:gd name="connsiteY340" fmla="*/ 488638 h 595402"/>
              <a:gd name="connsiteX341" fmla="*/ 81359 w 554632"/>
              <a:gd name="connsiteY341" fmla="*/ 490211 h 595402"/>
              <a:gd name="connsiteX342" fmla="*/ 83900 w 554632"/>
              <a:gd name="connsiteY342" fmla="*/ 493780 h 595402"/>
              <a:gd name="connsiteX343" fmla="*/ 83900 w 554632"/>
              <a:gd name="connsiteY343" fmla="*/ 495837 h 595402"/>
              <a:gd name="connsiteX344" fmla="*/ 82387 w 554632"/>
              <a:gd name="connsiteY344" fmla="*/ 497893 h 595402"/>
              <a:gd name="connsiteX345" fmla="*/ 81359 w 554632"/>
              <a:gd name="connsiteY345" fmla="*/ 497409 h 595402"/>
              <a:gd name="connsiteX346" fmla="*/ 80331 w 554632"/>
              <a:gd name="connsiteY346" fmla="*/ 497409 h 595402"/>
              <a:gd name="connsiteX347" fmla="*/ 79302 w 554632"/>
              <a:gd name="connsiteY347" fmla="*/ 497893 h 595402"/>
              <a:gd name="connsiteX348" fmla="*/ 77790 w 554632"/>
              <a:gd name="connsiteY348" fmla="*/ 500494 h 595402"/>
              <a:gd name="connsiteX349" fmla="*/ 77790 w 554632"/>
              <a:gd name="connsiteY349" fmla="*/ 502007 h 595402"/>
              <a:gd name="connsiteX350" fmla="*/ 78274 w 554632"/>
              <a:gd name="connsiteY350" fmla="*/ 503034 h 595402"/>
              <a:gd name="connsiteX351" fmla="*/ 77790 w 554632"/>
              <a:gd name="connsiteY351" fmla="*/ 504063 h 595402"/>
              <a:gd name="connsiteX352" fmla="*/ 76762 w 554632"/>
              <a:gd name="connsiteY352" fmla="*/ 504547 h 595402"/>
              <a:gd name="connsiteX353" fmla="*/ 75250 w 554632"/>
              <a:gd name="connsiteY353" fmla="*/ 504063 h 595402"/>
              <a:gd name="connsiteX354" fmla="*/ 70652 w 554632"/>
              <a:gd name="connsiteY354" fmla="*/ 504063 h 595402"/>
              <a:gd name="connsiteX355" fmla="*/ 69624 w 554632"/>
              <a:gd name="connsiteY355" fmla="*/ 506120 h 595402"/>
              <a:gd name="connsiteX356" fmla="*/ 69624 w 554632"/>
              <a:gd name="connsiteY356" fmla="*/ 506664 h 595402"/>
              <a:gd name="connsiteX357" fmla="*/ 70168 w 554632"/>
              <a:gd name="connsiteY357" fmla="*/ 510233 h 595402"/>
              <a:gd name="connsiteX358" fmla="*/ 69624 w 554632"/>
              <a:gd name="connsiteY358" fmla="*/ 510717 h 595402"/>
              <a:gd name="connsiteX359" fmla="*/ 69140 w 554632"/>
              <a:gd name="connsiteY359" fmla="*/ 511262 h 595402"/>
              <a:gd name="connsiteX360" fmla="*/ 68112 w 554632"/>
              <a:gd name="connsiteY360" fmla="*/ 512290 h 595402"/>
              <a:gd name="connsiteX361" fmla="*/ 67567 w 554632"/>
              <a:gd name="connsiteY361" fmla="*/ 513318 h 595402"/>
              <a:gd name="connsiteX362" fmla="*/ 67567 w 554632"/>
              <a:gd name="connsiteY362" fmla="*/ 513802 h 595402"/>
              <a:gd name="connsiteX363" fmla="*/ 68596 w 554632"/>
              <a:gd name="connsiteY363" fmla="*/ 514830 h 595402"/>
              <a:gd name="connsiteX364" fmla="*/ 68596 w 554632"/>
              <a:gd name="connsiteY364" fmla="*/ 515314 h 595402"/>
              <a:gd name="connsiteX365" fmla="*/ 68051 w 554632"/>
              <a:gd name="connsiteY365" fmla="*/ 515858 h 595402"/>
              <a:gd name="connsiteX366" fmla="*/ 66539 w 554632"/>
              <a:gd name="connsiteY366" fmla="*/ 515858 h 595402"/>
              <a:gd name="connsiteX367" fmla="*/ 65511 w 554632"/>
              <a:gd name="connsiteY367" fmla="*/ 516343 h 595402"/>
              <a:gd name="connsiteX368" fmla="*/ 64482 w 554632"/>
              <a:gd name="connsiteY368" fmla="*/ 516343 h 595402"/>
              <a:gd name="connsiteX369" fmla="*/ 63938 w 554632"/>
              <a:gd name="connsiteY369" fmla="*/ 516887 h 595402"/>
              <a:gd name="connsiteX370" fmla="*/ 63454 w 554632"/>
              <a:gd name="connsiteY370" fmla="*/ 517916 h 595402"/>
              <a:gd name="connsiteX371" fmla="*/ 63454 w 554632"/>
              <a:gd name="connsiteY371" fmla="*/ 518399 h 595402"/>
              <a:gd name="connsiteX372" fmla="*/ 64482 w 554632"/>
              <a:gd name="connsiteY372" fmla="*/ 519428 h 595402"/>
              <a:gd name="connsiteX373" fmla="*/ 65027 w 554632"/>
              <a:gd name="connsiteY373" fmla="*/ 520456 h 595402"/>
              <a:gd name="connsiteX374" fmla="*/ 66055 w 554632"/>
              <a:gd name="connsiteY374" fmla="*/ 520456 h 595402"/>
              <a:gd name="connsiteX375" fmla="*/ 69140 w 554632"/>
              <a:gd name="connsiteY375" fmla="*/ 522996 h 595402"/>
              <a:gd name="connsiteX376" fmla="*/ 70652 w 554632"/>
              <a:gd name="connsiteY376" fmla="*/ 524025 h 595402"/>
              <a:gd name="connsiteX377" fmla="*/ 71681 w 554632"/>
              <a:gd name="connsiteY377" fmla="*/ 528138 h 595402"/>
              <a:gd name="connsiteX378" fmla="*/ 74766 w 554632"/>
              <a:gd name="connsiteY378" fmla="*/ 532735 h 595402"/>
              <a:gd name="connsiteX379" fmla="*/ 75310 w 554632"/>
              <a:gd name="connsiteY379" fmla="*/ 535820 h 595402"/>
              <a:gd name="connsiteX380" fmla="*/ 81964 w 554632"/>
              <a:gd name="connsiteY380" fmla="*/ 544047 h 595402"/>
              <a:gd name="connsiteX381" fmla="*/ 87589 w 554632"/>
              <a:gd name="connsiteY381" fmla="*/ 547132 h 595402"/>
              <a:gd name="connsiteX382" fmla="*/ 90674 w 554632"/>
              <a:gd name="connsiteY382" fmla="*/ 545075 h 595402"/>
              <a:gd name="connsiteX383" fmla="*/ 95816 w 554632"/>
              <a:gd name="connsiteY383" fmla="*/ 555358 h 595402"/>
              <a:gd name="connsiteX384" fmla="*/ 103014 w 554632"/>
              <a:gd name="connsiteY384" fmla="*/ 559472 h 595402"/>
              <a:gd name="connsiteX385" fmla="*/ 103014 w 554632"/>
              <a:gd name="connsiteY385" fmla="*/ 553302 h 595402"/>
              <a:gd name="connsiteX386" fmla="*/ 100958 w 554632"/>
              <a:gd name="connsiteY386" fmla="*/ 552758 h 595402"/>
              <a:gd name="connsiteX387" fmla="*/ 99929 w 554632"/>
              <a:gd name="connsiteY387" fmla="*/ 545075 h 595402"/>
              <a:gd name="connsiteX388" fmla="*/ 104043 w 554632"/>
              <a:gd name="connsiteY388" fmla="*/ 540962 h 595402"/>
              <a:gd name="connsiteX389" fmla="*/ 105615 w 554632"/>
              <a:gd name="connsiteY389" fmla="*/ 539934 h 595402"/>
              <a:gd name="connsiteX390" fmla="*/ 111241 w 554632"/>
              <a:gd name="connsiteY390" fmla="*/ 540962 h 595402"/>
              <a:gd name="connsiteX391" fmla="*/ 115354 w 554632"/>
              <a:gd name="connsiteY391" fmla="*/ 541990 h 595402"/>
              <a:gd name="connsiteX392" fmla="*/ 119952 w 554632"/>
              <a:gd name="connsiteY392" fmla="*/ 541507 h 595402"/>
              <a:gd name="connsiteX393" fmla="*/ 124065 w 554632"/>
              <a:gd name="connsiteY393" fmla="*/ 543563 h 595402"/>
              <a:gd name="connsiteX394" fmla="*/ 125093 w 554632"/>
              <a:gd name="connsiteY394" fmla="*/ 547676 h 595402"/>
              <a:gd name="connsiteX395" fmla="*/ 127150 w 554632"/>
              <a:gd name="connsiteY395" fmla="*/ 551790 h 595402"/>
              <a:gd name="connsiteX396" fmla="*/ 127694 w 554632"/>
              <a:gd name="connsiteY396" fmla="*/ 554875 h 595402"/>
              <a:gd name="connsiteX397" fmla="*/ 123097 w 554632"/>
              <a:gd name="connsiteY397" fmla="*/ 555903 h 595402"/>
              <a:gd name="connsiteX398" fmla="*/ 122069 w 554632"/>
              <a:gd name="connsiteY398" fmla="*/ 554390 h 595402"/>
              <a:gd name="connsiteX399" fmla="*/ 117955 w 554632"/>
              <a:gd name="connsiteY399" fmla="*/ 552818 h 595402"/>
              <a:gd name="connsiteX400" fmla="*/ 111302 w 554632"/>
              <a:gd name="connsiteY400" fmla="*/ 547676 h 595402"/>
              <a:gd name="connsiteX401" fmla="*/ 109729 w 554632"/>
              <a:gd name="connsiteY401" fmla="*/ 550761 h 595402"/>
              <a:gd name="connsiteX402" fmla="*/ 104587 w 554632"/>
              <a:gd name="connsiteY402" fmla="*/ 551790 h 595402"/>
              <a:gd name="connsiteX403" fmla="*/ 104043 w 554632"/>
              <a:gd name="connsiteY403" fmla="*/ 558988 h 595402"/>
              <a:gd name="connsiteX404" fmla="*/ 107128 w 554632"/>
              <a:gd name="connsiteY404" fmla="*/ 560016 h 595402"/>
              <a:gd name="connsiteX405" fmla="*/ 108156 w 554632"/>
              <a:gd name="connsiteY405" fmla="*/ 562073 h 595402"/>
              <a:gd name="connsiteX406" fmla="*/ 104587 w 554632"/>
              <a:gd name="connsiteY406" fmla="*/ 562618 h 595402"/>
              <a:gd name="connsiteX407" fmla="*/ 103075 w 554632"/>
              <a:gd name="connsiteY407" fmla="*/ 565158 h 595402"/>
              <a:gd name="connsiteX408" fmla="*/ 98962 w 554632"/>
              <a:gd name="connsiteY408" fmla="*/ 565158 h 595402"/>
              <a:gd name="connsiteX409" fmla="*/ 97933 w 554632"/>
              <a:gd name="connsiteY409" fmla="*/ 568727 h 595402"/>
              <a:gd name="connsiteX410" fmla="*/ 91763 w 554632"/>
              <a:gd name="connsiteY410" fmla="*/ 571812 h 595402"/>
              <a:gd name="connsiteX411" fmla="*/ 82508 w 554632"/>
              <a:gd name="connsiteY411" fmla="*/ 564130 h 595402"/>
              <a:gd name="connsiteX412" fmla="*/ 81480 w 554632"/>
              <a:gd name="connsiteY412" fmla="*/ 573869 h 595402"/>
              <a:gd name="connsiteX413" fmla="*/ 82992 w 554632"/>
              <a:gd name="connsiteY413" fmla="*/ 579494 h 595402"/>
              <a:gd name="connsiteX414" fmla="*/ 85533 w 554632"/>
              <a:gd name="connsiteY414" fmla="*/ 584091 h 595402"/>
              <a:gd name="connsiteX415" fmla="*/ 89102 w 554632"/>
              <a:gd name="connsiteY415" fmla="*/ 588205 h 595402"/>
              <a:gd name="connsiteX416" fmla="*/ 90130 w 554632"/>
              <a:gd name="connsiteY416" fmla="*/ 592802 h 595402"/>
              <a:gd name="connsiteX417" fmla="*/ 94243 w 554632"/>
              <a:gd name="connsiteY417" fmla="*/ 595403 h 595402"/>
              <a:gd name="connsiteX418" fmla="*/ 97328 w 554632"/>
              <a:gd name="connsiteY418" fmla="*/ 592318 h 595402"/>
              <a:gd name="connsiteX419" fmla="*/ 97328 w 554632"/>
              <a:gd name="connsiteY419" fmla="*/ 589233 h 595402"/>
              <a:gd name="connsiteX420" fmla="*/ 96784 w 554632"/>
              <a:gd name="connsiteY420" fmla="*/ 587176 h 595402"/>
              <a:gd name="connsiteX421" fmla="*/ 95272 w 554632"/>
              <a:gd name="connsiteY421" fmla="*/ 583063 h 595402"/>
              <a:gd name="connsiteX422" fmla="*/ 95272 w 554632"/>
              <a:gd name="connsiteY422" fmla="*/ 580522 h 595402"/>
              <a:gd name="connsiteX423" fmla="*/ 100413 w 554632"/>
              <a:gd name="connsiteY423" fmla="*/ 577437 h 595402"/>
              <a:gd name="connsiteX424" fmla="*/ 103014 w 554632"/>
              <a:gd name="connsiteY424" fmla="*/ 578950 h 595402"/>
              <a:gd name="connsiteX425" fmla="*/ 105071 w 554632"/>
              <a:gd name="connsiteY425" fmla="*/ 576409 h 595402"/>
              <a:gd name="connsiteX426" fmla="*/ 105555 w 554632"/>
              <a:gd name="connsiteY426" fmla="*/ 574352 h 595402"/>
              <a:gd name="connsiteX427" fmla="*/ 107128 w 554632"/>
              <a:gd name="connsiteY427" fmla="*/ 572296 h 595402"/>
              <a:gd name="connsiteX428" fmla="*/ 107612 w 554632"/>
              <a:gd name="connsiteY428" fmla="*/ 574836 h 595402"/>
              <a:gd name="connsiteX429" fmla="*/ 131747 w 554632"/>
              <a:gd name="connsiteY429" fmla="*/ 568667 h 595402"/>
              <a:gd name="connsiteX430" fmla="*/ 127150 w 554632"/>
              <a:gd name="connsiteY430" fmla="*/ 558383 h 595402"/>
              <a:gd name="connsiteX431" fmla="*/ 128662 w 554632"/>
              <a:gd name="connsiteY431" fmla="*/ 557355 h 595402"/>
              <a:gd name="connsiteX432" fmla="*/ 131747 w 554632"/>
              <a:gd name="connsiteY432" fmla="*/ 559412 h 595402"/>
              <a:gd name="connsiteX433" fmla="*/ 133804 w 554632"/>
              <a:gd name="connsiteY433" fmla="*/ 562497 h 595402"/>
              <a:gd name="connsiteX434" fmla="*/ 136889 w 554632"/>
              <a:gd name="connsiteY434" fmla="*/ 562980 h 595402"/>
              <a:gd name="connsiteX435" fmla="*/ 136405 w 554632"/>
              <a:gd name="connsiteY435" fmla="*/ 557839 h 595402"/>
              <a:gd name="connsiteX436" fmla="*/ 145660 w 554632"/>
              <a:gd name="connsiteY436" fmla="*/ 559351 h 595402"/>
              <a:gd name="connsiteX437" fmla="*/ 148200 w 554632"/>
              <a:gd name="connsiteY437" fmla="*/ 555237 h 595402"/>
              <a:gd name="connsiteX438" fmla="*/ 151285 w 554632"/>
              <a:gd name="connsiteY438" fmla="*/ 546527 h 595402"/>
              <a:gd name="connsiteX439" fmla="*/ 158484 w 554632"/>
              <a:gd name="connsiteY439" fmla="*/ 547071 h 595402"/>
              <a:gd name="connsiteX440" fmla="*/ 154915 w 554632"/>
              <a:gd name="connsiteY440" fmla="*/ 528622 h 595402"/>
              <a:gd name="connsiteX441" fmla="*/ 158484 w 554632"/>
              <a:gd name="connsiteY441" fmla="*/ 526082 h 595402"/>
              <a:gd name="connsiteX442" fmla="*/ 163625 w 554632"/>
              <a:gd name="connsiteY442" fmla="*/ 528138 h 595402"/>
              <a:gd name="connsiteX443" fmla="*/ 168767 w 554632"/>
              <a:gd name="connsiteY443" fmla="*/ 521968 h 595402"/>
              <a:gd name="connsiteX444" fmla="*/ 172880 w 554632"/>
              <a:gd name="connsiteY444" fmla="*/ 522452 h 595402"/>
              <a:gd name="connsiteX445" fmla="*/ 166226 w 554632"/>
              <a:gd name="connsiteY445" fmla="*/ 529650 h 595402"/>
              <a:gd name="connsiteX446" fmla="*/ 159573 w 554632"/>
              <a:gd name="connsiteY446" fmla="*/ 531162 h 595402"/>
              <a:gd name="connsiteX447" fmla="*/ 165198 w 554632"/>
              <a:gd name="connsiteY447" fmla="*/ 542958 h 595402"/>
              <a:gd name="connsiteX448" fmla="*/ 173909 w 554632"/>
              <a:gd name="connsiteY448" fmla="*/ 543503 h 595402"/>
              <a:gd name="connsiteX449" fmla="*/ 184192 w 554632"/>
              <a:gd name="connsiteY449" fmla="*/ 537877 h 595402"/>
              <a:gd name="connsiteX450" fmla="*/ 184676 w 554632"/>
              <a:gd name="connsiteY450" fmla="*/ 540962 h 595402"/>
              <a:gd name="connsiteX451" fmla="*/ 187216 w 554632"/>
              <a:gd name="connsiteY451" fmla="*/ 540478 h 595402"/>
              <a:gd name="connsiteX452" fmla="*/ 186672 w 554632"/>
              <a:gd name="connsiteY452" fmla="*/ 537393 h 595402"/>
              <a:gd name="connsiteX453" fmla="*/ 189757 w 554632"/>
              <a:gd name="connsiteY453" fmla="*/ 535881 h 595402"/>
              <a:gd name="connsiteX454" fmla="*/ 190785 w 554632"/>
              <a:gd name="connsiteY454" fmla="*/ 533340 h 595402"/>
              <a:gd name="connsiteX455" fmla="*/ 192298 w 554632"/>
              <a:gd name="connsiteY455" fmla="*/ 529227 h 595402"/>
              <a:gd name="connsiteX456" fmla="*/ 195867 w 554632"/>
              <a:gd name="connsiteY456" fmla="*/ 531767 h 595402"/>
              <a:gd name="connsiteX457" fmla="*/ 198468 w 554632"/>
              <a:gd name="connsiteY457" fmla="*/ 536909 h 595402"/>
              <a:gd name="connsiteX458" fmla="*/ 197923 w 554632"/>
              <a:gd name="connsiteY458" fmla="*/ 540478 h 595402"/>
              <a:gd name="connsiteX459" fmla="*/ 198468 w 554632"/>
              <a:gd name="connsiteY459" fmla="*/ 545620 h 595402"/>
              <a:gd name="connsiteX460" fmla="*/ 196411 w 554632"/>
              <a:gd name="connsiteY460" fmla="*/ 547192 h 595402"/>
              <a:gd name="connsiteX461" fmla="*/ 190785 w 554632"/>
              <a:gd name="connsiteY461" fmla="*/ 548221 h 595402"/>
              <a:gd name="connsiteX462" fmla="*/ 190785 w 554632"/>
              <a:gd name="connsiteY462" fmla="*/ 550278 h 595402"/>
              <a:gd name="connsiteX463" fmla="*/ 192298 w 554632"/>
              <a:gd name="connsiteY463" fmla="*/ 552818 h 595402"/>
              <a:gd name="connsiteX464" fmla="*/ 192298 w 554632"/>
              <a:gd name="connsiteY464" fmla="*/ 554390 h 595402"/>
              <a:gd name="connsiteX465" fmla="*/ 191269 w 554632"/>
              <a:gd name="connsiteY465" fmla="*/ 556931 h 595402"/>
              <a:gd name="connsiteX466" fmla="*/ 192782 w 554632"/>
              <a:gd name="connsiteY466" fmla="*/ 558444 h 595402"/>
              <a:gd name="connsiteX467" fmla="*/ 193810 w 554632"/>
              <a:gd name="connsiteY467" fmla="*/ 560500 h 595402"/>
              <a:gd name="connsiteX468" fmla="*/ 194838 w 554632"/>
              <a:gd name="connsiteY468" fmla="*/ 560016 h 595402"/>
              <a:gd name="connsiteX469" fmla="*/ 196895 w 554632"/>
              <a:gd name="connsiteY469" fmla="*/ 555903 h 595402"/>
              <a:gd name="connsiteX470" fmla="*/ 203065 w 554632"/>
              <a:gd name="connsiteY470" fmla="*/ 558988 h 595402"/>
              <a:gd name="connsiteX471" fmla="*/ 203065 w 554632"/>
              <a:gd name="connsiteY471" fmla="*/ 563101 h 595402"/>
              <a:gd name="connsiteX472" fmla="*/ 211291 w 554632"/>
              <a:gd name="connsiteY472" fmla="*/ 565642 h 595402"/>
              <a:gd name="connsiteX473" fmla="*/ 213348 w 554632"/>
              <a:gd name="connsiteY473" fmla="*/ 560500 h 595402"/>
              <a:gd name="connsiteX474" fmla="*/ 209235 w 554632"/>
              <a:gd name="connsiteY474" fmla="*/ 557960 h 595402"/>
              <a:gd name="connsiteX475" fmla="*/ 209719 w 554632"/>
              <a:gd name="connsiteY475" fmla="*/ 556448 h 595402"/>
              <a:gd name="connsiteX476" fmla="*/ 214316 w 554632"/>
              <a:gd name="connsiteY476" fmla="*/ 557475 h 595402"/>
              <a:gd name="connsiteX477" fmla="*/ 214316 w 554632"/>
              <a:gd name="connsiteY477" fmla="*/ 553907 h 595402"/>
              <a:gd name="connsiteX478" fmla="*/ 214800 w 554632"/>
              <a:gd name="connsiteY478" fmla="*/ 549794 h 595402"/>
              <a:gd name="connsiteX479" fmla="*/ 210686 w 554632"/>
              <a:gd name="connsiteY479" fmla="*/ 546709 h 595402"/>
              <a:gd name="connsiteX480" fmla="*/ 212199 w 554632"/>
              <a:gd name="connsiteY480" fmla="*/ 544168 h 595402"/>
              <a:gd name="connsiteX481" fmla="*/ 212199 w 554632"/>
              <a:gd name="connsiteY481" fmla="*/ 542112 h 595402"/>
              <a:gd name="connsiteX482" fmla="*/ 206029 w 554632"/>
              <a:gd name="connsiteY482" fmla="*/ 539571 h 595402"/>
              <a:gd name="connsiteX483" fmla="*/ 202460 w 554632"/>
              <a:gd name="connsiteY483" fmla="*/ 535458 h 595402"/>
              <a:gd name="connsiteX484" fmla="*/ 204517 w 554632"/>
              <a:gd name="connsiteY484" fmla="*/ 534973 h 595402"/>
              <a:gd name="connsiteX485" fmla="*/ 207057 w 554632"/>
              <a:gd name="connsiteY485" fmla="*/ 532917 h 595402"/>
              <a:gd name="connsiteX486" fmla="*/ 203972 w 554632"/>
              <a:gd name="connsiteY486" fmla="*/ 528320 h 595402"/>
              <a:gd name="connsiteX487" fmla="*/ 205000 w 554632"/>
              <a:gd name="connsiteY487" fmla="*/ 525779 h 595402"/>
              <a:gd name="connsiteX488" fmla="*/ 207057 w 554632"/>
              <a:gd name="connsiteY488" fmla="*/ 526807 h 595402"/>
              <a:gd name="connsiteX489" fmla="*/ 209114 w 554632"/>
              <a:gd name="connsiteY489" fmla="*/ 532977 h 595402"/>
              <a:gd name="connsiteX490" fmla="*/ 211171 w 554632"/>
              <a:gd name="connsiteY490" fmla="*/ 536546 h 595402"/>
              <a:gd name="connsiteX491" fmla="*/ 212683 w 554632"/>
              <a:gd name="connsiteY491" fmla="*/ 539148 h 595402"/>
              <a:gd name="connsiteX492" fmla="*/ 215223 w 554632"/>
              <a:gd name="connsiteY492" fmla="*/ 544289 h 595402"/>
              <a:gd name="connsiteX493" fmla="*/ 216735 w 554632"/>
              <a:gd name="connsiteY493" fmla="*/ 546829 h 595402"/>
              <a:gd name="connsiteX494" fmla="*/ 220304 w 554632"/>
              <a:gd name="connsiteY494" fmla="*/ 550943 h 595402"/>
              <a:gd name="connsiteX495" fmla="*/ 222361 w 554632"/>
              <a:gd name="connsiteY495" fmla="*/ 547858 h 595402"/>
              <a:gd name="connsiteX496" fmla="*/ 224902 w 554632"/>
              <a:gd name="connsiteY496" fmla="*/ 541688 h 595402"/>
              <a:gd name="connsiteX497" fmla="*/ 229499 w 554632"/>
              <a:gd name="connsiteY497" fmla="*/ 540115 h 595402"/>
              <a:gd name="connsiteX498" fmla="*/ 226958 w 554632"/>
              <a:gd name="connsiteY498" fmla="*/ 538603 h 595402"/>
              <a:gd name="connsiteX499" fmla="*/ 228471 w 554632"/>
              <a:gd name="connsiteY499" fmla="*/ 534490 h 595402"/>
              <a:gd name="connsiteX500" fmla="*/ 223329 w 554632"/>
              <a:gd name="connsiteY500" fmla="*/ 531888 h 595402"/>
              <a:gd name="connsiteX501" fmla="*/ 220788 w 554632"/>
              <a:gd name="connsiteY501" fmla="*/ 532917 h 595402"/>
              <a:gd name="connsiteX502" fmla="*/ 219216 w 554632"/>
              <a:gd name="connsiteY502" fmla="*/ 533461 h 595402"/>
              <a:gd name="connsiteX503" fmla="*/ 220788 w 554632"/>
              <a:gd name="connsiteY503" fmla="*/ 530376 h 595402"/>
              <a:gd name="connsiteX504" fmla="*/ 222845 w 554632"/>
              <a:gd name="connsiteY504" fmla="*/ 526807 h 595402"/>
              <a:gd name="connsiteX505" fmla="*/ 220788 w 554632"/>
              <a:gd name="connsiteY505" fmla="*/ 521666 h 595402"/>
              <a:gd name="connsiteX506" fmla="*/ 216191 w 554632"/>
              <a:gd name="connsiteY506" fmla="*/ 525235 h 595402"/>
              <a:gd name="connsiteX507" fmla="*/ 211594 w 554632"/>
              <a:gd name="connsiteY507" fmla="*/ 517552 h 595402"/>
              <a:gd name="connsiteX508" fmla="*/ 213651 w 554632"/>
              <a:gd name="connsiteY508" fmla="*/ 516040 h 595402"/>
              <a:gd name="connsiteX509" fmla="*/ 217220 w 554632"/>
              <a:gd name="connsiteY509" fmla="*/ 519125 h 595402"/>
              <a:gd name="connsiteX510" fmla="*/ 218732 w 554632"/>
              <a:gd name="connsiteY510" fmla="*/ 515012 h 595402"/>
              <a:gd name="connsiteX511" fmla="*/ 220244 w 554632"/>
              <a:gd name="connsiteY511" fmla="*/ 513984 h 595402"/>
              <a:gd name="connsiteX512" fmla="*/ 233068 w 554632"/>
              <a:gd name="connsiteY512" fmla="*/ 537090 h 595402"/>
              <a:gd name="connsiteX513" fmla="*/ 236153 w 554632"/>
              <a:gd name="connsiteY513" fmla="*/ 537575 h 595402"/>
              <a:gd name="connsiteX514" fmla="*/ 234096 w 554632"/>
              <a:gd name="connsiteY514" fmla="*/ 532433 h 595402"/>
              <a:gd name="connsiteX515" fmla="*/ 233068 w 554632"/>
              <a:gd name="connsiteY515" fmla="*/ 529348 h 595402"/>
              <a:gd name="connsiteX516" fmla="*/ 232039 w 554632"/>
              <a:gd name="connsiteY516" fmla="*/ 526807 h 595402"/>
              <a:gd name="connsiteX517" fmla="*/ 231556 w 554632"/>
              <a:gd name="connsiteY517" fmla="*/ 524267 h 595402"/>
              <a:gd name="connsiteX518" fmla="*/ 229983 w 554632"/>
              <a:gd name="connsiteY518" fmla="*/ 522210 h 595402"/>
              <a:gd name="connsiteX519" fmla="*/ 231556 w 554632"/>
              <a:gd name="connsiteY519" fmla="*/ 519125 h 595402"/>
              <a:gd name="connsiteX520" fmla="*/ 232584 w 554632"/>
              <a:gd name="connsiteY520" fmla="*/ 520698 h 595402"/>
              <a:gd name="connsiteX521" fmla="*/ 235185 w 554632"/>
              <a:gd name="connsiteY521" fmla="*/ 521181 h 595402"/>
              <a:gd name="connsiteX522" fmla="*/ 236697 w 554632"/>
              <a:gd name="connsiteY522" fmla="*/ 518641 h 595402"/>
              <a:gd name="connsiteX523" fmla="*/ 237181 w 554632"/>
              <a:gd name="connsiteY523" fmla="*/ 515556 h 595402"/>
              <a:gd name="connsiteX524" fmla="*/ 233068 w 554632"/>
              <a:gd name="connsiteY524" fmla="*/ 509930 h 595402"/>
              <a:gd name="connsiteX525" fmla="*/ 233068 w 554632"/>
              <a:gd name="connsiteY525" fmla="*/ 507390 h 595402"/>
              <a:gd name="connsiteX526" fmla="*/ 235608 w 554632"/>
              <a:gd name="connsiteY526" fmla="*/ 506906 h 595402"/>
              <a:gd name="connsiteX527" fmla="*/ 236637 w 554632"/>
              <a:gd name="connsiteY527" fmla="*/ 508963 h 595402"/>
              <a:gd name="connsiteX528" fmla="*/ 239722 w 554632"/>
              <a:gd name="connsiteY528" fmla="*/ 508963 h 595402"/>
              <a:gd name="connsiteX529" fmla="*/ 242323 w 554632"/>
              <a:gd name="connsiteY529" fmla="*/ 509447 h 595402"/>
              <a:gd name="connsiteX530" fmla="*/ 244863 w 554632"/>
              <a:gd name="connsiteY530" fmla="*/ 496623 h 595402"/>
              <a:gd name="connsiteX531" fmla="*/ 243835 w 554632"/>
              <a:gd name="connsiteY531" fmla="*/ 495111 h 595402"/>
              <a:gd name="connsiteX532" fmla="*/ 243835 w 554632"/>
              <a:gd name="connsiteY532" fmla="*/ 493538 h 595402"/>
              <a:gd name="connsiteX533" fmla="*/ 243351 w 554632"/>
              <a:gd name="connsiteY533" fmla="*/ 490453 h 595402"/>
              <a:gd name="connsiteX534" fmla="*/ 241294 w 554632"/>
              <a:gd name="connsiteY534" fmla="*/ 488880 h 595402"/>
              <a:gd name="connsiteX535" fmla="*/ 241294 w 554632"/>
              <a:gd name="connsiteY535" fmla="*/ 485795 h 595402"/>
              <a:gd name="connsiteX536" fmla="*/ 240266 w 554632"/>
              <a:gd name="connsiteY536" fmla="*/ 482226 h 595402"/>
              <a:gd name="connsiteX537" fmla="*/ 241778 w 554632"/>
              <a:gd name="connsiteY537" fmla="*/ 479141 h 595402"/>
              <a:gd name="connsiteX538" fmla="*/ 242807 w 554632"/>
              <a:gd name="connsiteY538" fmla="*/ 479686 h 595402"/>
              <a:gd name="connsiteX539" fmla="*/ 244379 w 554632"/>
              <a:gd name="connsiteY539" fmla="*/ 480714 h 595402"/>
              <a:gd name="connsiteX540" fmla="*/ 246920 w 554632"/>
              <a:gd name="connsiteY540" fmla="*/ 483799 h 595402"/>
              <a:gd name="connsiteX541" fmla="*/ 246376 w 554632"/>
              <a:gd name="connsiteY541" fmla="*/ 489424 h 595402"/>
              <a:gd name="connsiteX542" fmla="*/ 248916 w 554632"/>
              <a:gd name="connsiteY542" fmla="*/ 491965 h 595402"/>
              <a:gd name="connsiteX543" fmla="*/ 247404 w 554632"/>
              <a:gd name="connsiteY543" fmla="*/ 495050 h 595402"/>
              <a:gd name="connsiteX544" fmla="*/ 249945 w 554632"/>
              <a:gd name="connsiteY544" fmla="*/ 497107 h 595402"/>
              <a:gd name="connsiteX545" fmla="*/ 252001 w 554632"/>
              <a:gd name="connsiteY545" fmla="*/ 500736 h 595402"/>
              <a:gd name="connsiteX546" fmla="*/ 258171 w 554632"/>
              <a:gd name="connsiteY546" fmla="*/ 496139 h 595402"/>
              <a:gd name="connsiteX547" fmla="*/ 260772 w 554632"/>
              <a:gd name="connsiteY547" fmla="*/ 496623 h 595402"/>
              <a:gd name="connsiteX548" fmla="*/ 259200 w 554632"/>
              <a:gd name="connsiteY548" fmla="*/ 493054 h 595402"/>
              <a:gd name="connsiteX549" fmla="*/ 258171 w 554632"/>
              <a:gd name="connsiteY549" fmla="*/ 490513 h 595402"/>
              <a:gd name="connsiteX550" fmla="*/ 256659 w 554632"/>
              <a:gd name="connsiteY550" fmla="*/ 490513 h 595402"/>
              <a:gd name="connsiteX551" fmla="*/ 253090 w 554632"/>
              <a:gd name="connsiteY551" fmla="*/ 488457 h 595402"/>
              <a:gd name="connsiteX552" fmla="*/ 255631 w 554632"/>
              <a:gd name="connsiteY552" fmla="*/ 484887 h 595402"/>
              <a:gd name="connsiteX553" fmla="*/ 259200 w 554632"/>
              <a:gd name="connsiteY553" fmla="*/ 488457 h 595402"/>
              <a:gd name="connsiteX554" fmla="*/ 259683 w 554632"/>
              <a:gd name="connsiteY554" fmla="*/ 491542 h 595402"/>
              <a:gd name="connsiteX555" fmla="*/ 261740 w 554632"/>
              <a:gd name="connsiteY555" fmla="*/ 493054 h 595402"/>
              <a:gd name="connsiteX556" fmla="*/ 267366 w 554632"/>
              <a:gd name="connsiteY556" fmla="*/ 493538 h 595402"/>
              <a:gd name="connsiteX557" fmla="*/ 270451 w 554632"/>
              <a:gd name="connsiteY557" fmla="*/ 493054 h 595402"/>
              <a:gd name="connsiteX558" fmla="*/ 269967 w 554632"/>
              <a:gd name="connsiteY558" fmla="*/ 490513 h 595402"/>
              <a:gd name="connsiteX559" fmla="*/ 269483 w 554632"/>
              <a:gd name="connsiteY559" fmla="*/ 484343 h 595402"/>
              <a:gd name="connsiteX560" fmla="*/ 272023 w 554632"/>
              <a:gd name="connsiteY560" fmla="*/ 485916 h 595402"/>
              <a:gd name="connsiteX561" fmla="*/ 274564 w 554632"/>
              <a:gd name="connsiteY561" fmla="*/ 490030 h 595402"/>
              <a:gd name="connsiteX562" fmla="*/ 280734 w 554632"/>
              <a:gd name="connsiteY562" fmla="*/ 496683 h 595402"/>
              <a:gd name="connsiteX563" fmla="*/ 281218 w 554632"/>
              <a:gd name="connsiteY563" fmla="*/ 497711 h 595402"/>
              <a:gd name="connsiteX564" fmla="*/ 282246 w 554632"/>
              <a:gd name="connsiteY564" fmla="*/ 500796 h 595402"/>
              <a:gd name="connsiteX565" fmla="*/ 285815 w 554632"/>
              <a:gd name="connsiteY565" fmla="*/ 500796 h 595402"/>
              <a:gd name="connsiteX566" fmla="*/ 290957 w 554632"/>
              <a:gd name="connsiteY566" fmla="*/ 500252 h 595402"/>
              <a:gd name="connsiteX567" fmla="*/ 291441 w 554632"/>
              <a:gd name="connsiteY567" fmla="*/ 497167 h 595402"/>
              <a:gd name="connsiteX568" fmla="*/ 293497 w 554632"/>
              <a:gd name="connsiteY568" fmla="*/ 496139 h 595402"/>
              <a:gd name="connsiteX569" fmla="*/ 294526 w 554632"/>
              <a:gd name="connsiteY569" fmla="*/ 492026 h 595402"/>
              <a:gd name="connsiteX570" fmla="*/ 294526 w 554632"/>
              <a:gd name="connsiteY570" fmla="*/ 484343 h 595402"/>
              <a:gd name="connsiteX571" fmla="*/ 295010 w 554632"/>
              <a:gd name="connsiteY571" fmla="*/ 479202 h 595402"/>
              <a:gd name="connsiteX572" fmla="*/ 297550 w 554632"/>
              <a:gd name="connsiteY572" fmla="*/ 475633 h 595402"/>
              <a:gd name="connsiteX573" fmla="*/ 301119 w 554632"/>
              <a:gd name="connsiteY573" fmla="*/ 473576 h 595402"/>
              <a:gd name="connsiteX574" fmla="*/ 304204 w 554632"/>
              <a:gd name="connsiteY574" fmla="*/ 474604 h 595402"/>
              <a:gd name="connsiteX575" fmla="*/ 310858 w 554632"/>
              <a:gd name="connsiteY575" fmla="*/ 476117 h 595402"/>
              <a:gd name="connsiteX576" fmla="*/ 311402 w 554632"/>
              <a:gd name="connsiteY576" fmla="*/ 476661 h 595402"/>
              <a:gd name="connsiteX577" fmla="*/ 311402 w 554632"/>
              <a:gd name="connsiteY577" fmla="*/ 477690 h 595402"/>
              <a:gd name="connsiteX578" fmla="*/ 310858 w 554632"/>
              <a:gd name="connsiteY578" fmla="*/ 479202 h 595402"/>
              <a:gd name="connsiteX579" fmla="*/ 318540 w 554632"/>
              <a:gd name="connsiteY579" fmla="*/ 484343 h 595402"/>
              <a:gd name="connsiteX580" fmla="*/ 328823 w 554632"/>
              <a:gd name="connsiteY580" fmla="*/ 493054 h 595402"/>
              <a:gd name="connsiteX581" fmla="*/ 327795 w 554632"/>
              <a:gd name="connsiteY581" fmla="*/ 497167 h 595402"/>
              <a:gd name="connsiteX582" fmla="*/ 319085 w 554632"/>
              <a:gd name="connsiteY582" fmla="*/ 492026 h 595402"/>
              <a:gd name="connsiteX583" fmla="*/ 311886 w 554632"/>
              <a:gd name="connsiteY583" fmla="*/ 484827 h 595402"/>
              <a:gd name="connsiteX584" fmla="*/ 307289 w 554632"/>
              <a:gd name="connsiteY584" fmla="*/ 481742 h 595402"/>
              <a:gd name="connsiteX585" fmla="*/ 302147 w 554632"/>
              <a:gd name="connsiteY585" fmla="*/ 481258 h 595402"/>
              <a:gd name="connsiteX586" fmla="*/ 301119 w 554632"/>
              <a:gd name="connsiteY586" fmla="*/ 484343 h 595402"/>
              <a:gd name="connsiteX587" fmla="*/ 304688 w 554632"/>
              <a:gd name="connsiteY587" fmla="*/ 491542 h 595402"/>
              <a:gd name="connsiteX588" fmla="*/ 304688 w 554632"/>
              <a:gd name="connsiteY588" fmla="*/ 497711 h 595402"/>
              <a:gd name="connsiteX589" fmla="*/ 303176 w 554632"/>
              <a:gd name="connsiteY589" fmla="*/ 497711 h 595402"/>
              <a:gd name="connsiteX590" fmla="*/ 302692 w 554632"/>
              <a:gd name="connsiteY590" fmla="*/ 503881 h 595402"/>
              <a:gd name="connsiteX591" fmla="*/ 312975 w 554632"/>
              <a:gd name="connsiteY591" fmla="*/ 504426 h 595402"/>
              <a:gd name="connsiteX592" fmla="*/ 312491 w 554632"/>
              <a:gd name="connsiteY592" fmla="*/ 498256 h 595402"/>
              <a:gd name="connsiteX593" fmla="*/ 314003 w 554632"/>
              <a:gd name="connsiteY593" fmla="*/ 496199 h 595402"/>
              <a:gd name="connsiteX594" fmla="*/ 319145 w 554632"/>
              <a:gd name="connsiteY594" fmla="*/ 498256 h 595402"/>
              <a:gd name="connsiteX595" fmla="*/ 324771 w 554632"/>
              <a:gd name="connsiteY595" fmla="*/ 503398 h 595402"/>
              <a:gd name="connsiteX596" fmla="*/ 324771 w 554632"/>
              <a:gd name="connsiteY596" fmla="*/ 507511 h 595402"/>
              <a:gd name="connsiteX597" fmla="*/ 328884 w 554632"/>
              <a:gd name="connsiteY597" fmla="*/ 509083 h 595402"/>
              <a:gd name="connsiteX598" fmla="*/ 329912 w 554632"/>
              <a:gd name="connsiteY598" fmla="*/ 505998 h 595402"/>
              <a:gd name="connsiteX599" fmla="*/ 336082 w 554632"/>
              <a:gd name="connsiteY599" fmla="*/ 500373 h 595402"/>
              <a:gd name="connsiteX600" fmla="*/ 337655 w 554632"/>
              <a:gd name="connsiteY600" fmla="*/ 502430 h 595402"/>
              <a:gd name="connsiteX601" fmla="*/ 336082 w 554632"/>
              <a:gd name="connsiteY601" fmla="*/ 504486 h 595402"/>
              <a:gd name="connsiteX602" fmla="*/ 339651 w 554632"/>
              <a:gd name="connsiteY602" fmla="*/ 507571 h 595402"/>
              <a:gd name="connsiteX603" fmla="*/ 347333 w 554632"/>
              <a:gd name="connsiteY603" fmla="*/ 508600 h 595402"/>
              <a:gd name="connsiteX604" fmla="*/ 351447 w 554632"/>
              <a:gd name="connsiteY604" fmla="*/ 509144 h 595402"/>
              <a:gd name="connsiteX605" fmla="*/ 354532 w 554632"/>
              <a:gd name="connsiteY605" fmla="*/ 512229 h 595402"/>
              <a:gd name="connsiteX606" fmla="*/ 354048 w 554632"/>
              <a:gd name="connsiteY606" fmla="*/ 515314 h 595402"/>
              <a:gd name="connsiteX607" fmla="*/ 348422 w 554632"/>
              <a:gd name="connsiteY607" fmla="*/ 518399 h 595402"/>
              <a:gd name="connsiteX608" fmla="*/ 348906 w 554632"/>
              <a:gd name="connsiteY608" fmla="*/ 521484 h 595402"/>
              <a:gd name="connsiteX609" fmla="*/ 353503 w 554632"/>
              <a:gd name="connsiteY609" fmla="*/ 521001 h 595402"/>
              <a:gd name="connsiteX610" fmla="*/ 361186 w 554632"/>
              <a:gd name="connsiteY610" fmla="*/ 520456 h 595402"/>
              <a:gd name="connsiteX611" fmla="*/ 357072 w 554632"/>
              <a:gd name="connsiteY611" fmla="*/ 515858 h 595402"/>
              <a:gd name="connsiteX612" fmla="*/ 357617 w 554632"/>
              <a:gd name="connsiteY612" fmla="*/ 510233 h 595402"/>
              <a:gd name="connsiteX613" fmla="*/ 359129 w 554632"/>
              <a:gd name="connsiteY613" fmla="*/ 508721 h 595402"/>
              <a:gd name="connsiteX614" fmla="*/ 369896 w 554632"/>
              <a:gd name="connsiteY614" fmla="*/ 524630 h 595402"/>
              <a:gd name="connsiteX615" fmla="*/ 374493 w 554632"/>
              <a:gd name="connsiteY615" fmla="*/ 533885 h 595402"/>
              <a:gd name="connsiteX616" fmla="*/ 377034 w 554632"/>
              <a:gd name="connsiteY616" fmla="*/ 535941 h 595402"/>
              <a:gd name="connsiteX617" fmla="*/ 379091 w 554632"/>
              <a:gd name="connsiteY617" fmla="*/ 534429 h 595402"/>
              <a:gd name="connsiteX618" fmla="*/ 384232 w 554632"/>
              <a:gd name="connsiteY618" fmla="*/ 531888 h 595402"/>
              <a:gd name="connsiteX619" fmla="*/ 390402 w 554632"/>
              <a:gd name="connsiteY619" fmla="*/ 539087 h 595402"/>
              <a:gd name="connsiteX620" fmla="*/ 396572 w 554632"/>
              <a:gd name="connsiteY620" fmla="*/ 540115 h 595402"/>
              <a:gd name="connsiteX621" fmla="*/ 398145 w 554632"/>
              <a:gd name="connsiteY621" fmla="*/ 536546 h 595402"/>
              <a:gd name="connsiteX622" fmla="*/ 394516 w 554632"/>
              <a:gd name="connsiteY622" fmla="*/ 529892 h 595402"/>
              <a:gd name="connsiteX623" fmla="*/ 391975 w 554632"/>
              <a:gd name="connsiteY623" fmla="*/ 527836 h 595402"/>
              <a:gd name="connsiteX624" fmla="*/ 386833 w 554632"/>
              <a:gd name="connsiteY624" fmla="*/ 522210 h 595402"/>
              <a:gd name="connsiteX625" fmla="*/ 387317 w 554632"/>
              <a:gd name="connsiteY625" fmla="*/ 516584 h 595402"/>
              <a:gd name="connsiteX626" fmla="*/ 393487 w 554632"/>
              <a:gd name="connsiteY626" fmla="*/ 511988 h 595402"/>
              <a:gd name="connsiteX627" fmla="*/ 395544 w 554632"/>
              <a:gd name="connsiteY627" fmla="*/ 506845 h 595402"/>
              <a:gd name="connsiteX628" fmla="*/ 397056 w 554632"/>
              <a:gd name="connsiteY628" fmla="*/ 506845 h 595402"/>
              <a:gd name="connsiteX629" fmla="*/ 399597 w 554632"/>
              <a:gd name="connsiteY629" fmla="*/ 508903 h 595402"/>
              <a:gd name="connsiteX630" fmla="*/ 402137 w 554632"/>
              <a:gd name="connsiteY630" fmla="*/ 513500 h 595402"/>
              <a:gd name="connsiteX631" fmla="*/ 410364 w 554632"/>
              <a:gd name="connsiteY631" fmla="*/ 518096 h 595402"/>
              <a:gd name="connsiteX632" fmla="*/ 412905 w 554632"/>
              <a:gd name="connsiteY632" fmla="*/ 516584 h 595402"/>
              <a:gd name="connsiteX633" fmla="*/ 415989 w 554632"/>
              <a:gd name="connsiteY633" fmla="*/ 518641 h 595402"/>
              <a:gd name="connsiteX634" fmla="*/ 421131 w 554632"/>
              <a:gd name="connsiteY634" fmla="*/ 523239 h 595402"/>
              <a:gd name="connsiteX635" fmla="*/ 423188 w 554632"/>
              <a:gd name="connsiteY635" fmla="*/ 529409 h 595402"/>
              <a:gd name="connsiteX636" fmla="*/ 429842 w 554632"/>
              <a:gd name="connsiteY636" fmla="*/ 532977 h 595402"/>
              <a:gd name="connsiteX637" fmla="*/ 437524 w 554632"/>
              <a:gd name="connsiteY637" fmla="*/ 534490 h 595402"/>
              <a:gd name="connsiteX638" fmla="*/ 438008 w 554632"/>
              <a:gd name="connsiteY638" fmla="*/ 530921 h 595402"/>
              <a:gd name="connsiteX639" fmla="*/ 436496 w 554632"/>
              <a:gd name="connsiteY639" fmla="*/ 529409 h 595402"/>
              <a:gd name="connsiteX640" fmla="*/ 430326 w 554632"/>
              <a:gd name="connsiteY640" fmla="*/ 526868 h 595402"/>
              <a:gd name="connsiteX641" fmla="*/ 424700 w 554632"/>
              <a:gd name="connsiteY641" fmla="*/ 519186 h 595402"/>
              <a:gd name="connsiteX642" fmla="*/ 421131 w 554632"/>
              <a:gd name="connsiteY642" fmla="*/ 511988 h 595402"/>
              <a:gd name="connsiteX643" fmla="*/ 423188 w 554632"/>
              <a:gd name="connsiteY643" fmla="*/ 508418 h 595402"/>
              <a:gd name="connsiteX644" fmla="*/ 425728 w 554632"/>
              <a:gd name="connsiteY644" fmla="*/ 505333 h 595402"/>
              <a:gd name="connsiteX645" fmla="*/ 429297 w 554632"/>
              <a:gd name="connsiteY645" fmla="*/ 505878 h 595402"/>
              <a:gd name="connsiteX646" fmla="*/ 431354 w 554632"/>
              <a:gd name="connsiteY646" fmla="*/ 505333 h 595402"/>
              <a:gd name="connsiteX647" fmla="*/ 432382 w 554632"/>
              <a:gd name="connsiteY647" fmla="*/ 498679 h 595402"/>
              <a:gd name="connsiteX648" fmla="*/ 438008 w 554632"/>
              <a:gd name="connsiteY648" fmla="*/ 497167 h 595402"/>
              <a:gd name="connsiteX649" fmla="*/ 447747 w 554632"/>
              <a:gd name="connsiteY649" fmla="*/ 499708 h 595402"/>
              <a:gd name="connsiteX650" fmla="*/ 445206 w 554632"/>
              <a:gd name="connsiteY650" fmla="*/ 504849 h 595402"/>
              <a:gd name="connsiteX651" fmla="*/ 439036 w 554632"/>
              <a:gd name="connsiteY651" fmla="*/ 502248 h 595402"/>
              <a:gd name="connsiteX652" fmla="*/ 433894 w 554632"/>
              <a:gd name="connsiteY652" fmla="*/ 503277 h 595402"/>
              <a:gd name="connsiteX653" fmla="*/ 433894 w 554632"/>
              <a:gd name="connsiteY653" fmla="*/ 507874 h 595402"/>
              <a:gd name="connsiteX654" fmla="*/ 429781 w 554632"/>
              <a:gd name="connsiteY654" fmla="*/ 509447 h 595402"/>
              <a:gd name="connsiteX655" fmla="*/ 429297 w 554632"/>
              <a:gd name="connsiteY655" fmla="*/ 513560 h 595402"/>
              <a:gd name="connsiteX656" fmla="*/ 427785 w 554632"/>
              <a:gd name="connsiteY656" fmla="*/ 516101 h 595402"/>
              <a:gd name="connsiteX657" fmla="*/ 427785 w 554632"/>
              <a:gd name="connsiteY657" fmla="*/ 519186 h 595402"/>
              <a:gd name="connsiteX658" fmla="*/ 430326 w 554632"/>
              <a:gd name="connsiteY658" fmla="*/ 520214 h 595402"/>
              <a:gd name="connsiteX659" fmla="*/ 433894 w 554632"/>
              <a:gd name="connsiteY659" fmla="*/ 522271 h 595402"/>
              <a:gd name="connsiteX660" fmla="*/ 435951 w 554632"/>
              <a:gd name="connsiteY660" fmla="*/ 524811 h 595402"/>
              <a:gd name="connsiteX661" fmla="*/ 440065 w 554632"/>
              <a:gd name="connsiteY661" fmla="*/ 524811 h 595402"/>
              <a:gd name="connsiteX662" fmla="*/ 441577 w 554632"/>
              <a:gd name="connsiteY662" fmla="*/ 522754 h 595402"/>
              <a:gd name="connsiteX663" fmla="*/ 439520 w 554632"/>
              <a:gd name="connsiteY663" fmla="*/ 520214 h 595402"/>
              <a:gd name="connsiteX664" fmla="*/ 458998 w 554632"/>
              <a:gd name="connsiteY664" fmla="*/ 522754 h 595402"/>
              <a:gd name="connsiteX665" fmla="*/ 459482 w 554632"/>
              <a:gd name="connsiteY665" fmla="*/ 520214 h 595402"/>
              <a:gd name="connsiteX666" fmla="*/ 460994 w 554632"/>
              <a:gd name="connsiteY666" fmla="*/ 518702 h 595402"/>
              <a:gd name="connsiteX667" fmla="*/ 465591 w 554632"/>
              <a:gd name="connsiteY667" fmla="*/ 516645 h 595402"/>
              <a:gd name="connsiteX668" fmla="*/ 472245 w 554632"/>
              <a:gd name="connsiteY668" fmla="*/ 520758 h 595402"/>
              <a:gd name="connsiteX669" fmla="*/ 476359 w 554632"/>
              <a:gd name="connsiteY669" fmla="*/ 522815 h 595402"/>
              <a:gd name="connsiteX670" fmla="*/ 476359 w 554632"/>
              <a:gd name="connsiteY670" fmla="*/ 509991 h 595402"/>
              <a:gd name="connsiteX671" fmla="*/ 472245 w 554632"/>
              <a:gd name="connsiteY671" fmla="*/ 508479 h 595402"/>
              <a:gd name="connsiteX672" fmla="*/ 472245 w 554632"/>
              <a:gd name="connsiteY672" fmla="*/ 505394 h 595402"/>
              <a:gd name="connsiteX673" fmla="*/ 471217 w 554632"/>
              <a:gd name="connsiteY673" fmla="*/ 504910 h 595402"/>
              <a:gd name="connsiteX674" fmla="*/ 469705 w 554632"/>
              <a:gd name="connsiteY674" fmla="*/ 506422 h 595402"/>
              <a:gd name="connsiteX675" fmla="*/ 468192 w 554632"/>
              <a:gd name="connsiteY675" fmla="*/ 505939 h 595402"/>
              <a:gd name="connsiteX676" fmla="*/ 463051 w 554632"/>
              <a:gd name="connsiteY676" fmla="*/ 502309 h 595402"/>
              <a:gd name="connsiteX677" fmla="*/ 463535 w 554632"/>
              <a:gd name="connsiteY677" fmla="*/ 500796 h 595402"/>
              <a:gd name="connsiteX678" fmla="*/ 466075 w 554632"/>
              <a:gd name="connsiteY678" fmla="*/ 501825 h 595402"/>
              <a:gd name="connsiteX679" fmla="*/ 468132 w 554632"/>
              <a:gd name="connsiteY679" fmla="*/ 500313 h 595402"/>
              <a:gd name="connsiteX680" fmla="*/ 468132 w 554632"/>
              <a:gd name="connsiteY680" fmla="*/ 496199 h 595402"/>
              <a:gd name="connsiteX681" fmla="*/ 476359 w 554632"/>
              <a:gd name="connsiteY681" fmla="*/ 500796 h 595402"/>
              <a:gd name="connsiteX682" fmla="*/ 475330 w 554632"/>
              <a:gd name="connsiteY682" fmla="*/ 496683 h 595402"/>
              <a:gd name="connsiteX683" fmla="*/ 469160 w 554632"/>
              <a:gd name="connsiteY683" fmla="*/ 492086 h 595402"/>
              <a:gd name="connsiteX684" fmla="*/ 470188 w 554632"/>
              <a:gd name="connsiteY684" fmla="*/ 490030 h 595402"/>
              <a:gd name="connsiteX685" fmla="*/ 467104 w 554632"/>
              <a:gd name="connsiteY685" fmla="*/ 486945 h 595402"/>
              <a:gd name="connsiteX686" fmla="*/ 469160 w 554632"/>
              <a:gd name="connsiteY686" fmla="*/ 480775 h 595402"/>
              <a:gd name="connsiteX687" fmla="*/ 468616 w 554632"/>
              <a:gd name="connsiteY687" fmla="*/ 474120 h 595402"/>
              <a:gd name="connsiteX688" fmla="*/ 467104 w 554632"/>
              <a:gd name="connsiteY688" fmla="*/ 471035 h 595402"/>
              <a:gd name="connsiteX689" fmla="*/ 470672 w 554632"/>
              <a:gd name="connsiteY689" fmla="*/ 463837 h 595402"/>
              <a:gd name="connsiteX690" fmla="*/ 472185 w 554632"/>
              <a:gd name="connsiteY690" fmla="*/ 460268 h 595402"/>
              <a:gd name="connsiteX691" fmla="*/ 477810 w 554632"/>
              <a:gd name="connsiteY691" fmla="*/ 461841 h 595402"/>
              <a:gd name="connsiteX692" fmla="*/ 484464 w 554632"/>
              <a:gd name="connsiteY692" fmla="*/ 462869 h 595402"/>
              <a:gd name="connsiteX693" fmla="*/ 482891 w 554632"/>
              <a:gd name="connsiteY693" fmla="*/ 464382 h 595402"/>
              <a:gd name="connsiteX694" fmla="*/ 483436 w 554632"/>
              <a:gd name="connsiteY694" fmla="*/ 466438 h 595402"/>
              <a:gd name="connsiteX695" fmla="*/ 487005 w 554632"/>
              <a:gd name="connsiteY695" fmla="*/ 475693 h 595402"/>
              <a:gd name="connsiteX696" fmla="*/ 487489 w 554632"/>
              <a:gd name="connsiteY696" fmla="*/ 480291 h 595402"/>
              <a:gd name="connsiteX697" fmla="*/ 493114 w 554632"/>
              <a:gd name="connsiteY697" fmla="*/ 484404 h 595402"/>
              <a:gd name="connsiteX698" fmla="*/ 499284 w 554632"/>
              <a:gd name="connsiteY698" fmla="*/ 478234 h 595402"/>
              <a:gd name="connsiteX699" fmla="*/ 510051 w 554632"/>
              <a:gd name="connsiteY699" fmla="*/ 473092 h 595402"/>
              <a:gd name="connsiteX700" fmla="*/ 509023 w 554632"/>
              <a:gd name="connsiteY700" fmla="*/ 472608 h 595402"/>
              <a:gd name="connsiteX701" fmla="*/ 507995 w 554632"/>
              <a:gd name="connsiteY701" fmla="*/ 470552 h 595402"/>
              <a:gd name="connsiteX702" fmla="*/ 508479 w 554632"/>
              <a:gd name="connsiteY702" fmla="*/ 469523 h 595402"/>
              <a:gd name="connsiteX703" fmla="*/ 507995 w 554632"/>
              <a:gd name="connsiteY703" fmla="*/ 468011 h 595402"/>
              <a:gd name="connsiteX704" fmla="*/ 509023 w 554632"/>
              <a:gd name="connsiteY704" fmla="*/ 464442 h 595402"/>
              <a:gd name="connsiteX705" fmla="*/ 506966 w 554632"/>
              <a:gd name="connsiteY705" fmla="*/ 462385 h 595402"/>
              <a:gd name="connsiteX706" fmla="*/ 507995 w 554632"/>
              <a:gd name="connsiteY706" fmla="*/ 461357 h 595402"/>
              <a:gd name="connsiteX707" fmla="*/ 509507 w 554632"/>
              <a:gd name="connsiteY707" fmla="*/ 460329 h 595402"/>
              <a:gd name="connsiteX708" fmla="*/ 517734 w 554632"/>
              <a:gd name="connsiteY708" fmla="*/ 444964 h 595402"/>
              <a:gd name="connsiteX709" fmla="*/ 522331 w 554632"/>
              <a:gd name="connsiteY709" fmla="*/ 439823 h 595402"/>
              <a:gd name="connsiteX710" fmla="*/ 554633 w 554632"/>
              <a:gd name="connsiteY710" fmla="*/ 402863 h 595402"/>
              <a:gd name="connsiteX711" fmla="*/ 546406 w 554632"/>
              <a:gd name="connsiteY711" fmla="*/ 404920 h 595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554632" h="595402">
                <a:moveTo>
                  <a:pt x="547132" y="404073"/>
                </a:moveTo>
                <a:lnTo>
                  <a:pt x="542535" y="403529"/>
                </a:lnTo>
                <a:lnTo>
                  <a:pt x="543018" y="400988"/>
                </a:lnTo>
                <a:lnTo>
                  <a:pt x="544531" y="396875"/>
                </a:lnTo>
                <a:lnTo>
                  <a:pt x="543018" y="391249"/>
                </a:lnTo>
                <a:lnTo>
                  <a:pt x="535820" y="389193"/>
                </a:lnTo>
                <a:lnTo>
                  <a:pt x="526565" y="385079"/>
                </a:lnTo>
                <a:lnTo>
                  <a:pt x="522452" y="376853"/>
                </a:lnTo>
                <a:lnTo>
                  <a:pt x="521423" y="376308"/>
                </a:lnTo>
                <a:lnTo>
                  <a:pt x="519911" y="374251"/>
                </a:lnTo>
                <a:lnTo>
                  <a:pt x="515314" y="360883"/>
                </a:lnTo>
                <a:lnTo>
                  <a:pt x="513257" y="357314"/>
                </a:lnTo>
                <a:lnTo>
                  <a:pt x="513257" y="354774"/>
                </a:lnTo>
                <a:cubicBezTo>
                  <a:pt x="510656" y="350358"/>
                  <a:pt x="511624" y="345156"/>
                  <a:pt x="509689" y="340377"/>
                </a:cubicBezTo>
                <a:lnTo>
                  <a:pt x="504063" y="339349"/>
                </a:lnTo>
                <a:lnTo>
                  <a:pt x="502006" y="339893"/>
                </a:lnTo>
                <a:lnTo>
                  <a:pt x="500978" y="339349"/>
                </a:lnTo>
                <a:lnTo>
                  <a:pt x="497893" y="339893"/>
                </a:lnTo>
                <a:lnTo>
                  <a:pt x="498377" y="340377"/>
                </a:lnTo>
                <a:lnTo>
                  <a:pt x="497893" y="340922"/>
                </a:lnTo>
                <a:lnTo>
                  <a:pt x="497349" y="340377"/>
                </a:lnTo>
                <a:lnTo>
                  <a:pt x="495836" y="339893"/>
                </a:lnTo>
                <a:lnTo>
                  <a:pt x="494808" y="338865"/>
                </a:lnTo>
                <a:lnTo>
                  <a:pt x="494324" y="339349"/>
                </a:lnTo>
                <a:lnTo>
                  <a:pt x="493296" y="339349"/>
                </a:lnTo>
                <a:lnTo>
                  <a:pt x="493296" y="338865"/>
                </a:lnTo>
                <a:lnTo>
                  <a:pt x="492751" y="338381"/>
                </a:lnTo>
                <a:lnTo>
                  <a:pt x="492751" y="338865"/>
                </a:lnTo>
                <a:lnTo>
                  <a:pt x="492267" y="338865"/>
                </a:lnTo>
                <a:lnTo>
                  <a:pt x="491723" y="338381"/>
                </a:lnTo>
                <a:lnTo>
                  <a:pt x="491239" y="337837"/>
                </a:lnTo>
                <a:lnTo>
                  <a:pt x="491239" y="338381"/>
                </a:lnTo>
                <a:lnTo>
                  <a:pt x="490695" y="338865"/>
                </a:lnTo>
                <a:lnTo>
                  <a:pt x="485553" y="345035"/>
                </a:lnTo>
                <a:lnTo>
                  <a:pt x="478355" y="346063"/>
                </a:lnTo>
                <a:lnTo>
                  <a:pt x="470672" y="342494"/>
                </a:lnTo>
                <a:lnTo>
                  <a:pt x="469644" y="338926"/>
                </a:lnTo>
                <a:lnTo>
                  <a:pt x="465047" y="325073"/>
                </a:lnTo>
                <a:lnTo>
                  <a:pt x="466075" y="321504"/>
                </a:lnTo>
                <a:cubicBezTo>
                  <a:pt x="417623" y="306624"/>
                  <a:pt x="434923" y="322775"/>
                  <a:pt x="399899" y="319448"/>
                </a:cubicBezTo>
                <a:lnTo>
                  <a:pt x="383506" y="305595"/>
                </a:lnTo>
                <a:lnTo>
                  <a:pt x="375280" y="291199"/>
                </a:lnTo>
                <a:lnTo>
                  <a:pt x="369110" y="284001"/>
                </a:lnTo>
                <a:lnTo>
                  <a:pt x="368082" y="282488"/>
                </a:lnTo>
                <a:lnTo>
                  <a:pt x="362940" y="275835"/>
                </a:lnTo>
                <a:lnTo>
                  <a:pt x="361911" y="272749"/>
                </a:lnTo>
                <a:lnTo>
                  <a:pt x="357798" y="268152"/>
                </a:lnTo>
                <a:lnTo>
                  <a:pt x="353685" y="265612"/>
                </a:lnTo>
                <a:cubicBezTo>
                  <a:pt x="335961" y="257264"/>
                  <a:pt x="326162" y="256962"/>
                  <a:pt x="307470" y="251759"/>
                </a:cubicBezTo>
                <a:cubicBezTo>
                  <a:pt x="299607" y="235185"/>
                  <a:pt x="285936" y="230890"/>
                  <a:pt x="278193" y="213288"/>
                </a:cubicBezTo>
                <a:lnTo>
                  <a:pt x="279222" y="212804"/>
                </a:lnTo>
                <a:lnTo>
                  <a:pt x="280250" y="211775"/>
                </a:lnTo>
                <a:lnTo>
                  <a:pt x="281762" y="211775"/>
                </a:lnTo>
                <a:lnTo>
                  <a:pt x="282307" y="212804"/>
                </a:lnTo>
                <a:lnTo>
                  <a:pt x="283819" y="213832"/>
                </a:lnTo>
                <a:lnTo>
                  <a:pt x="284303" y="215889"/>
                </a:lnTo>
                <a:lnTo>
                  <a:pt x="284787" y="216917"/>
                </a:lnTo>
                <a:lnTo>
                  <a:pt x="285815" y="217946"/>
                </a:lnTo>
                <a:lnTo>
                  <a:pt x="285815" y="218974"/>
                </a:lnTo>
                <a:lnTo>
                  <a:pt x="286843" y="219458"/>
                </a:lnTo>
                <a:lnTo>
                  <a:pt x="287327" y="220486"/>
                </a:lnTo>
                <a:lnTo>
                  <a:pt x="288356" y="220486"/>
                </a:lnTo>
                <a:lnTo>
                  <a:pt x="289384" y="221031"/>
                </a:lnTo>
                <a:lnTo>
                  <a:pt x="289384" y="220486"/>
                </a:lnTo>
                <a:lnTo>
                  <a:pt x="289928" y="219458"/>
                </a:lnTo>
                <a:lnTo>
                  <a:pt x="290412" y="219458"/>
                </a:lnTo>
                <a:lnTo>
                  <a:pt x="290896" y="220486"/>
                </a:lnTo>
                <a:lnTo>
                  <a:pt x="292408" y="220002"/>
                </a:lnTo>
                <a:lnTo>
                  <a:pt x="292953" y="220002"/>
                </a:lnTo>
                <a:lnTo>
                  <a:pt x="294465" y="222059"/>
                </a:lnTo>
                <a:lnTo>
                  <a:pt x="296522" y="222059"/>
                </a:lnTo>
                <a:lnTo>
                  <a:pt x="298034" y="221514"/>
                </a:lnTo>
                <a:lnTo>
                  <a:pt x="298518" y="220486"/>
                </a:lnTo>
                <a:lnTo>
                  <a:pt x="300030" y="220486"/>
                </a:lnTo>
                <a:lnTo>
                  <a:pt x="300514" y="221031"/>
                </a:lnTo>
                <a:lnTo>
                  <a:pt x="301543" y="221031"/>
                </a:lnTo>
                <a:lnTo>
                  <a:pt x="301543" y="220486"/>
                </a:lnTo>
                <a:lnTo>
                  <a:pt x="302026" y="220002"/>
                </a:lnTo>
                <a:lnTo>
                  <a:pt x="302571" y="220002"/>
                </a:lnTo>
                <a:lnTo>
                  <a:pt x="303055" y="219458"/>
                </a:lnTo>
                <a:lnTo>
                  <a:pt x="305111" y="219458"/>
                </a:lnTo>
                <a:lnTo>
                  <a:pt x="308196" y="217401"/>
                </a:lnTo>
                <a:lnTo>
                  <a:pt x="309709" y="215345"/>
                </a:lnTo>
                <a:lnTo>
                  <a:pt x="310737" y="215345"/>
                </a:lnTo>
                <a:lnTo>
                  <a:pt x="313278" y="213832"/>
                </a:lnTo>
                <a:lnTo>
                  <a:pt x="315818" y="213288"/>
                </a:lnTo>
                <a:lnTo>
                  <a:pt x="317875" y="210747"/>
                </a:lnTo>
                <a:lnTo>
                  <a:pt x="317875" y="209235"/>
                </a:lnTo>
                <a:lnTo>
                  <a:pt x="315818" y="207178"/>
                </a:lnTo>
                <a:lnTo>
                  <a:pt x="308620" y="209235"/>
                </a:lnTo>
                <a:lnTo>
                  <a:pt x="309104" y="208207"/>
                </a:lnTo>
                <a:lnTo>
                  <a:pt x="309104" y="207662"/>
                </a:lnTo>
                <a:lnTo>
                  <a:pt x="307592" y="206634"/>
                </a:lnTo>
                <a:lnTo>
                  <a:pt x="306563" y="203549"/>
                </a:lnTo>
                <a:lnTo>
                  <a:pt x="306563" y="199980"/>
                </a:lnTo>
                <a:lnTo>
                  <a:pt x="308136" y="198407"/>
                </a:lnTo>
                <a:lnTo>
                  <a:pt x="308136" y="197379"/>
                </a:lnTo>
                <a:lnTo>
                  <a:pt x="306563" y="197379"/>
                </a:lnTo>
                <a:cubicBezTo>
                  <a:pt x="302692" y="191814"/>
                  <a:pt x="308075" y="197802"/>
                  <a:pt x="303478" y="187640"/>
                </a:cubicBezTo>
                <a:lnTo>
                  <a:pt x="302450" y="187640"/>
                </a:lnTo>
                <a:lnTo>
                  <a:pt x="301421" y="185583"/>
                </a:lnTo>
                <a:lnTo>
                  <a:pt x="300393" y="185100"/>
                </a:lnTo>
                <a:lnTo>
                  <a:pt x="299365" y="187156"/>
                </a:lnTo>
                <a:lnTo>
                  <a:pt x="293739" y="191269"/>
                </a:lnTo>
                <a:lnTo>
                  <a:pt x="292166" y="190241"/>
                </a:lnTo>
                <a:lnTo>
                  <a:pt x="290654" y="187156"/>
                </a:lnTo>
                <a:lnTo>
                  <a:pt x="284000" y="183587"/>
                </a:lnTo>
                <a:lnTo>
                  <a:pt x="284000" y="180502"/>
                </a:lnTo>
                <a:lnTo>
                  <a:pt x="286057" y="176389"/>
                </a:lnTo>
                <a:lnTo>
                  <a:pt x="288114" y="174877"/>
                </a:lnTo>
                <a:lnTo>
                  <a:pt x="289626" y="172336"/>
                </a:lnTo>
                <a:lnTo>
                  <a:pt x="288598" y="167194"/>
                </a:lnTo>
                <a:lnTo>
                  <a:pt x="287085" y="162053"/>
                </a:lnTo>
                <a:lnTo>
                  <a:pt x="285573" y="159996"/>
                </a:lnTo>
                <a:lnTo>
                  <a:pt x="287085" y="151770"/>
                </a:lnTo>
                <a:lnTo>
                  <a:pt x="286602" y="146628"/>
                </a:lnTo>
                <a:lnTo>
                  <a:pt x="287630" y="144087"/>
                </a:lnTo>
                <a:lnTo>
                  <a:pt x="290715" y="143543"/>
                </a:lnTo>
                <a:lnTo>
                  <a:pt x="294284" y="138946"/>
                </a:lnTo>
                <a:lnTo>
                  <a:pt x="297369" y="134348"/>
                </a:lnTo>
                <a:lnTo>
                  <a:pt x="306079" y="131808"/>
                </a:lnTo>
                <a:lnTo>
                  <a:pt x="311221" y="131263"/>
                </a:lnTo>
                <a:lnTo>
                  <a:pt x="311221" y="130235"/>
                </a:lnTo>
                <a:lnTo>
                  <a:pt x="309709" y="127695"/>
                </a:lnTo>
                <a:lnTo>
                  <a:pt x="309164" y="126182"/>
                </a:lnTo>
                <a:lnTo>
                  <a:pt x="306624" y="123097"/>
                </a:lnTo>
                <a:lnTo>
                  <a:pt x="303055" y="121040"/>
                </a:lnTo>
                <a:lnTo>
                  <a:pt x="299486" y="124126"/>
                </a:lnTo>
                <a:lnTo>
                  <a:pt x="299002" y="123642"/>
                </a:lnTo>
                <a:lnTo>
                  <a:pt x="297974" y="123642"/>
                </a:lnTo>
                <a:lnTo>
                  <a:pt x="295433" y="120556"/>
                </a:lnTo>
                <a:lnTo>
                  <a:pt x="297974" y="117472"/>
                </a:lnTo>
                <a:lnTo>
                  <a:pt x="298457" y="111302"/>
                </a:lnTo>
                <a:lnTo>
                  <a:pt x="303599" y="103619"/>
                </a:lnTo>
                <a:lnTo>
                  <a:pt x="308196" y="97450"/>
                </a:lnTo>
                <a:lnTo>
                  <a:pt x="307168" y="94909"/>
                </a:lnTo>
                <a:lnTo>
                  <a:pt x="307168" y="93336"/>
                </a:lnTo>
                <a:lnTo>
                  <a:pt x="306140" y="90796"/>
                </a:lnTo>
                <a:lnTo>
                  <a:pt x="305595" y="90796"/>
                </a:lnTo>
                <a:lnTo>
                  <a:pt x="305595" y="89767"/>
                </a:lnTo>
                <a:lnTo>
                  <a:pt x="305111" y="89767"/>
                </a:lnTo>
                <a:lnTo>
                  <a:pt x="305111" y="89283"/>
                </a:lnTo>
                <a:lnTo>
                  <a:pt x="304627" y="89283"/>
                </a:lnTo>
                <a:lnTo>
                  <a:pt x="305656" y="86682"/>
                </a:lnTo>
                <a:lnTo>
                  <a:pt x="305172" y="85654"/>
                </a:lnTo>
                <a:lnTo>
                  <a:pt x="304144" y="84626"/>
                </a:lnTo>
                <a:lnTo>
                  <a:pt x="303599" y="84626"/>
                </a:lnTo>
                <a:lnTo>
                  <a:pt x="297974" y="85109"/>
                </a:lnTo>
                <a:lnTo>
                  <a:pt x="291804" y="85654"/>
                </a:lnTo>
                <a:lnTo>
                  <a:pt x="290775" y="84626"/>
                </a:lnTo>
                <a:lnTo>
                  <a:pt x="286662" y="85109"/>
                </a:lnTo>
                <a:lnTo>
                  <a:pt x="281036" y="85654"/>
                </a:lnTo>
                <a:lnTo>
                  <a:pt x="278496" y="83597"/>
                </a:lnTo>
                <a:lnTo>
                  <a:pt x="277467" y="84081"/>
                </a:lnTo>
                <a:lnTo>
                  <a:pt x="276984" y="85654"/>
                </a:lnTo>
                <a:lnTo>
                  <a:pt x="273415" y="88194"/>
                </a:lnTo>
                <a:lnTo>
                  <a:pt x="270330" y="89707"/>
                </a:lnTo>
                <a:lnTo>
                  <a:pt x="265732" y="89223"/>
                </a:lnTo>
                <a:lnTo>
                  <a:pt x="257022" y="91764"/>
                </a:lnTo>
                <a:lnTo>
                  <a:pt x="252909" y="91764"/>
                </a:lnTo>
                <a:lnTo>
                  <a:pt x="249340" y="91219"/>
                </a:lnTo>
                <a:lnTo>
                  <a:pt x="247283" y="88679"/>
                </a:lnTo>
                <a:cubicBezTo>
                  <a:pt x="238451" y="84928"/>
                  <a:pt x="218974" y="76701"/>
                  <a:pt x="212380" y="71257"/>
                </a:cubicBezTo>
                <a:lnTo>
                  <a:pt x="217522" y="53836"/>
                </a:lnTo>
                <a:lnTo>
                  <a:pt x="217522" y="52808"/>
                </a:lnTo>
                <a:lnTo>
                  <a:pt x="216494" y="52324"/>
                </a:lnTo>
                <a:lnTo>
                  <a:pt x="216977" y="48755"/>
                </a:lnTo>
                <a:lnTo>
                  <a:pt x="214921" y="47727"/>
                </a:lnTo>
                <a:lnTo>
                  <a:pt x="214376" y="43129"/>
                </a:lnTo>
                <a:lnTo>
                  <a:pt x="210808" y="40044"/>
                </a:lnTo>
                <a:lnTo>
                  <a:pt x="210324" y="38532"/>
                </a:lnTo>
                <a:lnTo>
                  <a:pt x="209295" y="37504"/>
                </a:lnTo>
                <a:lnTo>
                  <a:pt x="208267" y="37504"/>
                </a:lnTo>
                <a:lnTo>
                  <a:pt x="205726" y="32907"/>
                </a:lnTo>
                <a:lnTo>
                  <a:pt x="207783" y="31878"/>
                </a:lnTo>
                <a:lnTo>
                  <a:pt x="201613" y="9799"/>
                </a:lnTo>
                <a:lnTo>
                  <a:pt x="202097" y="7259"/>
                </a:lnTo>
                <a:lnTo>
                  <a:pt x="202581" y="5202"/>
                </a:lnTo>
                <a:lnTo>
                  <a:pt x="193326" y="6231"/>
                </a:lnTo>
                <a:lnTo>
                  <a:pt x="170763" y="15485"/>
                </a:lnTo>
                <a:lnTo>
                  <a:pt x="168162" y="17542"/>
                </a:lnTo>
                <a:lnTo>
                  <a:pt x="168706" y="23168"/>
                </a:lnTo>
                <a:lnTo>
                  <a:pt x="168162" y="23652"/>
                </a:lnTo>
                <a:lnTo>
                  <a:pt x="167678" y="25225"/>
                </a:lnTo>
                <a:lnTo>
                  <a:pt x="165622" y="28793"/>
                </a:lnTo>
                <a:lnTo>
                  <a:pt x="165138" y="31878"/>
                </a:lnTo>
                <a:lnTo>
                  <a:pt x="165622" y="32423"/>
                </a:lnTo>
                <a:lnTo>
                  <a:pt x="164593" y="34963"/>
                </a:lnTo>
                <a:lnTo>
                  <a:pt x="163081" y="35447"/>
                </a:lnTo>
                <a:lnTo>
                  <a:pt x="163081" y="37020"/>
                </a:lnTo>
                <a:lnTo>
                  <a:pt x="161569" y="37504"/>
                </a:lnTo>
                <a:lnTo>
                  <a:pt x="160540" y="40044"/>
                </a:lnTo>
                <a:lnTo>
                  <a:pt x="151285" y="44158"/>
                </a:lnTo>
                <a:lnTo>
                  <a:pt x="133864" y="55470"/>
                </a:lnTo>
                <a:lnTo>
                  <a:pt x="124125" y="46214"/>
                </a:lnTo>
                <a:lnTo>
                  <a:pt x="136949" y="31818"/>
                </a:lnTo>
                <a:lnTo>
                  <a:pt x="135921" y="26192"/>
                </a:lnTo>
                <a:lnTo>
                  <a:pt x="130779" y="18994"/>
                </a:lnTo>
                <a:lnTo>
                  <a:pt x="128239" y="6654"/>
                </a:lnTo>
                <a:lnTo>
                  <a:pt x="125154" y="3569"/>
                </a:lnTo>
                <a:lnTo>
                  <a:pt x="124125" y="0"/>
                </a:lnTo>
                <a:lnTo>
                  <a:pt x="120556" y="3569"/>
                </a:lnTo>
                <a:lnTo>
                  <a:pt x="103135" y="14336"/>
                </a:lnTo>
                <a:lnTo>
                  <a:pt x="99506" y="10223"/>
                </a:lnTo>
                <a:lnTo>
                  <a:pt x="96965" y="9679"/>
                </a:lnTo>
                <a:lnTo>
                  <a:pt x="94909" y="11251"/>
                </a:lnTo>
                <a:lnTo>
                  <a:pt x="93880" y="13308"/>
                </a:lnTo>
                <a:lnTo>
                  <a:pt x="91824" y="12764"/>
                </a:lnTo>
                <a:lnTo>
                  <a:pt x="90796" y="13792"/>
                </a:lnTo>
                <a:lnTo>
                  <a:pt x="89283" y="13308"/>
                </a:lnTo>
                <a:lnTo>
                  <a:pt x="88255" y="13308"/>
                </a:lnTo>
                <a:lnTo>
                  <a:pt x="88255" y="11735"/>
                </a:lnTo>
                <a:lnTo>
                  <a:pt x="85654" y="14820"/>
                </a:lnTo>
                <a:lnTo>
                  <a:pt x="79000" y="17361"/>
                </a:lnTo>
                <a:lnTo>
                  <a:pt x="73374" y="18873"/>
                </a:lnTo>
                <a:lnTo>
                  <a:pt x="66176" y="18873"/>
                </a:lnTo>
                <a:lnTo>
                  <a:pt x="66176" y="20930"/>
                </a:lnTo>
                <a:lnTo>
                  <a:pt x="65692" y="22986"/>
                </a:lnTo>
                <a:lnTo>
                  <a:pt x="63152" y="23470"/>
                </a:lnTo>
                <a:lnTo>
                  <a:pt x="62123" y="25043"/>
                </a:lnTo>
                <a:lnTo>
                  <a:pt x="60066" y="26555"/>
                </a:lnTo>
                <a:lnTo>
                  <a:pt x="61095" y="27039"/>
                </a:lnTo>
                <a:lnTo>
                  <a:pt x="61579" y="29096"/>
                </a:lnTo>
                <a:lnTo>
                  <a:pt x="62123" y="35266"/>
                </a:lnTo>
                <a:lnTo>
                  <a:pt x="51356" y="50691"/>
                </a:lnTo>
                <a:lnTo>
                  <a:pt x="47243" y="67084"/>
                </a:lnTo>
                <a:lnTo>
                  <a:pt x="34903" y="76338"/>
                </a:lnTo>
                <a:lnTo>
                  <a:pt x="11312" y="82992"/>
                </a:lnTo>
                <a:lnTo>
                  <a:pt x="10767" y="91703"/>
                </a:lnTo>
                <a:lnTo>
                  <a:pt x="0" y="104527"/>
                </a:lnTo>
                <a:lnTo>
                  <a:pt x="6170" y="115838"/>
                </a:lnTo>
                <a:lnTo>
                  <a:pt x="6170" y="119952"/>
                </a:lnTo>
                <a:lnTo>
                  <a:pt x="6714" y="120436"/>
                </a:lnTo>
                <a:lnTo>
                  <a:pt x="8227" y="119952"/>
                </a:lnTo>
                <a:lnTo>
                  <a:pt x="9255" y="120436"/>
                </a:lnTo>
                <a:lnTo>
                  <a:pt x="9255" y="120980"/>
                </a:lnTo>
                <a:lnTo>
                  <a:pt x="10767" y="121464"/>
                </a:lnTo>
                <a:lnTo>
                  <a:pt x="13368" y="119408"/>
                </a:lnTo>
                <a:lnTo>
                  <a:pt x="14880" y="119408"/>
                </a:lnTo>
                <a:lnTo>
                  <a:pt x="18449" y="118923"/>
                </a:lnTo>
                <a:lnTo>
                  <a:pt x="23591" y="119952"/>
                </a:lnTo>
                <a:lnTo>
                  <a:pt x="9194" y="143543"/>
                </a:lnTo>
                <a:lnTo>
                  <a:pt x="3569" y="162537"/>
                </a:lnTo>
                <a:lnTo>
                  <a:pt x="4113" y="164593"/>
                </a:lnTo>
                <a:lnTo>
                  <a:pt x="6170" y="171247"/>
                </a:lnTo>
                <a:lnTo>
                  <a:pt x="8711" y="180986"/>
                </a:lnTo>
                <a:lnTo>
                  <a:pt x="14880" y="180502"/>
                </a:lnTo>
                <a:lnTo>
                  <a:pt x="31818" y="197439"/>
                </a:lnTo>
                <a:lnTo>
                  <a:pt x="34358" y="188185"/>
                </a:lnTo>
                <a:lnTo>
                  <a:pt x="34903" y="183587"/>
                </a:lnTo>
                <a:lnTo>
                  <a:pt x="36959" y="174332"/>
                </a:lnTo>
                <a:lnTo>
                  <a:pt x="42585" y="172276"/>
                </a:lnTo>
                <a:lnTo>
                  <a:pt x="43069" y="170763"/>
                </a:lnTo>
                <a:lnTo>
                  <a:pt x="46638" y="171247"/>
                </a:lnTo>
                <a:lnTo>
                  <a:pt x="51235" y="175844"/>
                </a:lnTo>
                <a:lnTo>
                  <a:pt x="52263" y="178385"/>
                </a:lnTo>
                <a:lnTo>
                  <a:pt x="57889" y="181470"/>
                </a:lnTo>
                <a:lnTo>
                  <a:pt x="67628" y="177901"/>
                </a:lnTo>
                <a:lnTo>
                  <a:pt x="69684" y="179958"/>
                </a:lnTo>
                <a:lnTo>
                  <a:pt x="83537" y="183043"/>
                </a:lnTo>
                <a:lnTo>
                  <a:pt x="80996" y="195383"/>
                </a:lnTo>
                <a:lnTo>
                  <a:pt x="84565" y="206150"/>
                </a:lnTo>
                <a:lnTo>
                  <a:pt x="85049" y="206150"/>
                </a:lnTo>
                <a:lnTo>
                  <a:pt x="85533" y="207178"/>
                </a:lnTo>
                <a:lnTo>
                  <a:pt x="87045" y="207178"/>
                </a:lnTo>
                <a:lnTo>
                  <a:pt x="88073" y="214861"/>
                </a:lnTo>
                <a:lnTo>
                  <a:pt x="88073" y="215405"/>
                </a:lnTo>
                <a:lnTo>
                  <a:pt x="87529" y="215889"/>
                </a:lnTo>
                <a:lnTo>
                  <a:pt x="87045" y="216917"/>
                </a:lnTo>
                <a:lnTo>
                  <a:pt x="88073" y="220486"/>
                </a:lnTo>
                <a:lnTo>
                  <a:pt x="93215" y="226656"/>
                </a:lnTo>
                <a:lnTo>
                  <a:pt x="94727" y="229197"/>
                </a:lnTo>
                <a:lnTo>
                  <a:pt x="92671" y="230225"/>
                </a:lnTo>
                <a:lnTo>
                  <a:pt x="93215" y="233794"/>
                </a:lnTo>
                <a:lnTo>
                  <a:pt x="93759" y="234278"/>
                </a:lnTo>
                <a:lnTo>
                  <a:pt x="95816" y="264583"/>
                </a:lnTo>
                <a:lnTo>
                  <a:pt x="93759" y="272810"/>
                </a:lnTo>
                <a:lnTo>
                  <a:pt x="92187" y="272810"/>
                </a:lnTo>
                <a:lnTo>
                  <a:pt x="91703" y="273294"/>
                </a:lnTo>
                <a:lnTo>
                  <a:pt x="89646" y="272265"/>
                </a:lnTo>
                <a:lnTo>
                  <a:pt x="87589" y="272749"/>
                </a:lnTo>
                <a:lnTo>
                  <a:pt x="85049" y="272749"/>
                </a:lnTo>
                <a:cubicBezTo>
                  <a:pt x="78213" y="271600"/>
                  <a:pt x="76399" y="271056"/>
                  <a:pt x="70168" y="268636"/>
                </a:cubicBezTo>
                <a:lnTo>
                  <a:pt x="68656" y="271177"/>
                </a:lnTo>
                <a:lnTo>
                  <a:pt x="73798" y="277347"/>
                </a:lnTo>
                <a:lnTo>
                  <a:pt x="85109" y="292711"/>
                </a:lnTo>
                <a:lnTo>
                  <a:pt x="77427" y="299365"/>
                </a:lnTo>
                <a:lnTo>
                  <a:pt x="75854" y="299365"/>
                </a:lnTo>
                <a:lnTo>
                  <a:pt x="70713" y="300393"/>
                </a:lnTo>
                <a:lnTo>
                  <a:pt x="72225" y="302934"/>
                </a:lnTo>
                <a:lnTo>
                  <a:pt x="66600" y="308075"/>
                </a:lnTo>
                <a:lnTo>
                  <a:pt x="61458" y="306019"/>
                </a:lnTo>
                <a:lnTo>
                  <a:pt x="58917" y="308075"/>
                </a:lnTo>
                <a:lnTo>
                  <a:pt x="55348" y="309104"/>
                </a:lnTo>
                <a:lnTo>
                  <a:pt x="53292" y="310677"/>
                </a:lnTo>
                <a:lnTo>
                  <a:pt x="50207" y="311160"/>
                </a:lnTo>
                <a:lnTo>
                  <a:pt x="46638" y="312189"/>
                </a:lnTo>
                <a:lnTo>
                  <a:pt x="44097" y="314245"/>
                </a:lnTo>
                <a:lnTo>
                  <a:pt x="43069" y="315274"/>
                </a:lnTo>
                <a:lnTo>
                  <a:pt x="43069" y="317331"/>
                </a:lnTo>
                <a:lnTo>
                  <a:pt x="48211" y="332211"/>
                </a:lnTo>
                <a:lnTo>
                  <a:pt x="39500" y="338865"/>
                </a:lnTo>
                <a:lnTo>
                  <a:pt x="40528" y="344006"/>
                </a:lnTo>
                <a:lnTo>
                  <a:pt x="18994" y="348604"/>
                </a:lnTo>
                <a:lnTo>
                  <a:pt x="18510" y="349632"/>
                </a:lnTo>
                <a:lnTo>
                  <a:pt x="18510" y="350661"/>
                </a:lnTo>
                <a:lnTo>
                  <a:pt x="17966" y="350661"/>
                </a:lnTo>
                <a:lnTo>
                  <a:pt x="17966" y="351689"/>
                </a:lnTo>
                <a:cubicBezTo>
                  <a:pt x="18208" y="354653"/>
                  <a:pt x="17300" y="354592"/>
                  <a:pt x="17482" y="357314"/>
                </a:cubicBezTo>
                <a:lnTo>
                  <a:pt x="16998" y="360883"/>
                </a:lnTo>
                <a:lnTo>
                  <a:pt x="16998" y="362396"/>
                </a:lnTo>
                <a:lnTo>
                  <a:pt x="27281" y="375219"/>
                </a:lnTo>
                <a:lnTo>
                  <a:pt x="27281" y="376248"/>
                </a:lnTo>
                <a:lnTo>
                  <a:pt x="25224" y="385503"/>
                </a:lnTo>
                <a:lnTo>
                  <a:pt x="29338" y="398871"/>
                </a:lnTo>
                <a:lnTo>
                  <a:pt x="37020" y="404013"/>
                </a:lnTo>
                <a:lnTo>
                  <a:pt x="32362" y="408610"/>
                </a:lnTo>
                <a:lnTo>
                  <a:pt x="59038" y="416292"/>
                </a:lnTo>
                <a:lnTo>
                  <a:pt x="67749" y="422946"/>
                </a:lnTo>
                <a:lnTo>
                  <a:pt x="74947" y="438855"/>
                </a:lnTo>
                <a:lnTo>
                  <a:pt x="75491" y="450167"/>
                </a:lnTo>
                <a:lnTo>
                  <a:pt x="84202" y="449138"/>
                </a:lnTo>
                <a:lnTo>
                  <a:pt x="92913" y="451679"/>
                </a:lnTo>
                <a:lnTo>
                  <a:pt x="93457" y="463474"/>
                </a:lnTo>
                <a:lnTo>
                  <a:pt x="94001" y="464986"/>
                </a:lnTo>
                <a:lnTo>
                  <a:pt x="95030" y="475270"/>
                </a:lnTo>
                <a:lnTo>
                  <a:pt x="94546" y="477811"/>
                </a:lnTo>
                <a:lnTo>
                  <a:pt x="92489" y="478839"/>
                </a:lnTo>
                <a:lnTo>
                  <a:pt x="85835" y="480351"/>
                </a:lnTo>
                <a:lnTo>
                  <a:pt x="85351" y="478839"/>
                </a:lnTo>
                <a:lnTo>
                  <a:pt x="83295" y="478355"/>
                </a:lnTo>
                <a:lnTo>
                  <a:pt x="82266" y="480412"/>
                </a:lnTo>
                <a:lnTo>
                  <a:pt x="82266" y="481984"/>
                </a:lnTo>
                <a:lnTo>
                  <a:pt x="80754" y="484041"/>
                </a:lnTo>
                <a:lnTo>
                  <a:pt x="79242" y="483557"/>
                </a:lnTo>
                <a:lnTo>
                  <a:pt x="78213" y="484585"/>
                </a:lnTo>
                <a:lnTo>
                  <a:pt x="76701" y="485613"/>
                </a:lnTo>
                <a:lnTo>
                  <a:pt x="76217" y="486642"/>
                </a:lnTo>
                <a:lnTo>
                  <a:pt x="77246" y="487671"/>
                </a:lnTo>
                <a:lnTo>
                  <a:pt x="79302" y="488154"/>
                </a:lnTo>
                <a:lnTo>
                  <a:pt x="80815" y="488638"/>
                </a:lnTo>
                <a:lnTo>
                  <a:pt x="81359" y="490211"/>
                </a:lnTo>
                <a:lnTo>
                  <a:pt x="83900" y="493780"/>
                </a:lnTo>
                <a:lnTo>
                  <a:pt x="83900" y="495837"/>
                </a:lnTo>
                <a:lnTo>
                  <a:pt x="82387" y="497893"/>
                </a:lnTo>
                <a:lnTo>
                  <a:pt x="81359" y="497409"/>
                </a:lnTo>
                <a:lnTo>
                  <a:pt x="80331" y="497409"/>
                </a:lnTo>
                <a:lnTo>
                  <a:pt x="79302" y="497893"/>
                </a:lnTo>
                <a:lnTo>
                  <a:pt x="77790" y="500494"/>
                </a:lnTo>
                <a:lnTo>
                  <a:pt x="77790" y="502007"/>
                </a:lnTo>
                <a:lnTo>
                  <a:pt x="78274" y="503034"/>
                </a:lnTo>
                <a:lnTo>
                  <a:pt x="77790" y="504063"/>
                </a:lnTo>
                <a:lnTo>
                  <a:pt x="76762" y="504547"/>
                </a:lnTo>
                <a:lnTo>
                  <a:pt x="75250" y="504063"/>
                </a:lnTo>
                <a:lnTo>
                  <a:pt x="70652" y="504063"/>
                </a:lnTo>
                <a:lnTo>
                  <a:pt x="69624" y="506120"/>
                </a:lnTo>
                <a:lnTo>
                  <a:pt x="69624" y="506664"/>
                </a:lnTo>
                <a:lnTo>
                  <a:pt x="70168" y="510233"/>
                </a:lnTo>
                <a:lnTo>
                  <a:pt x="69624" y="510717"/>
                </a:lnTo>
                <a:lnTo>
                  <a:pt x="69140" y="511262"/>
                </a:lnTo>
                <a:lnTo>
                  <a:pt x="68112" y="512290"/>
                </a:lnTo>
                <a:lnTo>
                  <a:pt x="67567" y="513318"/>
                </a:lnTo>
                <a:lnTo>
                  <a:pt x="67567" y="513802"/>
                </a:lnTo>
                <a:lnTo>
                  <a:pt x="68596" y="514830"/>
                </a:lnTo>
                <a:lnTo>
                  <a:pt x="68596" y="515314"/>
                </a:lnTo>
                <a:lnTo>
                  <a:pt x="68051" y="515858"/>
                </a:lnTo>
                <a:lnTo>
                  <a:pt x="66539" y="515858"/>
                </a:lnTo>
                <a:lnTo>
                  <a:pt x="65511" y="516343"/>
                </a:lnTo>
                <a:lnTo>
                  <a:pt x="64482" y="516343"/>
                </a:lnTo>
                <a:lnTo>
                  <a:pt x="63938" y="516887"/>
                </a:lnTo>
                <a:lnTo>
                  <a:pt x="63454" y="517916"/>
                </a:lnTo>
                <a:lnTo>
                  <a:pt x="63454" y="518399"/>
                </a:lnTo>
                <a:lnTo>
                  <a:pt x="64482" y="519428"/>
                </a:lnTo>
                <a:lnTo>
                  <a:pt x="65027" y="520456"/>
                </a:lnTo>
                <a:lnTo>
                  <a:pt x="66055" y="520456"/>
                </a:lnTo>
                <a:lnTo>
                  <a:pt x="69140" y="522996"/>
                </a:lnTo>
                <a:lnTo>
                  <a:pt x="70652" y="524025"/>
                </a:lnTo>
                <a:lnTo>
                  <a:pt x="71681" y="528138"/>
                </a:lnTo>
                <a:lnTo>
                  <a:pt x="74766" y="532735"/>
                </a:lnTo>
                <a:lnTo>
                  <a:pt x="75310" y="535820"/>
                </a:lnTo>
                <a:lnTo>
                  <a:pt x="81964" y="544047"/>
                </a:lnTo>
                <a:lnTo>
                  <a:pt x="87589" y="547132"/>
                </a:lnTo>
                <a:lnTo>
                  <a:pt x="90674" y="545075"/>
                </a:lnTo>
                <a:lnTo>
                  <a:pt x="95816" y="555358"/>
                </a:lnTo>
                <a:lnTo>
                  <a:pt x="103014" y="559472"/>
                </a:lnTo>
                <a:lnTo>
                  <a:pt x="103014" y="553302"/>
                </a:lnTo>
                <a:lnTo>
                  <a:pt x="100958" y="552758"/>
                </a:lnTo>
                <a:lnTo>
                  <a:pt x="99929" y="545075"/>
                </a:lnTo>
                <a:lnTo>
                  <a:pt x="104043" y="540962"/>
                </a:lnTo>
                <a:lnTo>
                  <a:pt x="105615" y="539934"/>
                </a:lnTo>
                <a:lnTo>
                  <a:pt x="111241" y="540962"/>
                </a:lnTo>
                <a:lnTo>
                  <a:pt x="115354" y="541990"/>
                </a:lnTo>
                <a:lnTo>
                  <a:pt x="119952" y="541507"/>
                </a:lnTo>
                <a:lnTo>
                  <a:pt x="124065" y="543563"/>
                </a:lnTo>
                <a:lnTo>
                  <a:pt x="125093" y="547676"/>
                </a:lnTo>
                <a:lnTo>
                  <a:pt x="127150" y="551790"/>
                </a:lnTo>
                <a:lnTo>
                  <a:pt x="127694" y="554875"/>
                </a:lnTo>
                <a:lnTo>
                  <a:pt x="123097" y="555903"/>
                </a:lnTo>
                <a:lnTo>
                  <a:pt x="122069" y="554390"/>
                </a:lnTo>
                <a:lnTo>
                  <a:pt x="117955" y="552818"/>
                </a:lnTo>
                <a:lnTo>
                  <a:pt x="111302" y="547676"/>
                </a:lnTo>
                <a:lnTo>
                  <a:pt x="109729" y="550761"/>
                </a:lnTo>
                <a:lnTo>
                  <a:pt x="104587" y="551790"/>
                </a:lnTo>
                <a:lnTo>
                  <a:pt x="104043" y="558988"/>
                </a:lnTo>
                <a:lnTo>
                  <a:pt x="107128" y="560016"/>
                </a:lnTo>
                <a:lnTo>
                  <a:pt x="108156" y="562073"/>
                </a:lnTo>
                <a:lnTo>
                  <a:pt x="104587" y="562618"/>
                </a:lnTo>
                <a:lnTo>
                  <a:pt x="103075" y="565158"/>
                </a:lnTo>
                <a:lnTo>
                  <a:pt x="98962" y="565158"/>
                </a:lnTo>
                <a:lnTo>
                  <a:pt x="97933" y="568727"/>
                </a:lnTo>
                <a:lnTo>
                  <a:pt x="91763" y="571812"/>
                </a:lnTo>
                <a:lnTo>
                  <a:pt x="82508" y="564130"/>
                </a:lnTo>
                <a:lnTo>
                  <a:pt x="81480" y="573869"/>
                </a:lnTo>
                <a:lnTo>
                  <a:pt x="82992" y="579494"/>
                </a:lnTo>
                <a:lnTo>
                  <a:pt x="85533" y="584091"/>
                </a:lnTo>
                <a:lnTo>
                  <a:pt x="89102" y="588205"/>
                </a:lnTo>
                <a:lnTo>
                  <a:pt x="90130" y="592802"/>
                </a:lnTo>
                <a:lnTo>
                  <a:pt x="94243" y="595403"/>
                </a:lnTo>
                <a:lnTo>
                  <a:pt x="97328" y="592318"/>
                </a:lnTo>
                <a:lnTo>
                  <a:pt x="97328" y="589233"/>
                </a:lnTo>
                <a:lnTo>
                  <a:pt x="96784" y="587176"/>
                </a:lnTo>
                <a:lnTo>
                  <a:pt x="95272" y="583063"/>
                </a:lnTo>
                <a:lnTo>
                  <a:pt x="95272" y="580522"/>
                </a:lnTo>
                <a:lnTo>
                  <a:pt x="100413" y="577437"/>
                </a:lnTo>
                <a:lnTo>
                  <a:pt x="103014" y="578950"/>
                </a:lnTo>
                <a:lnTo>
                  <a:pt x="105071" y="576409"/>
                </a:lnTo>
                <a:lnTo>
                  <a:pt x="105555" y="574352"/>
                </a:lnTo>
                <a:lnTo>
                  <a:pt x="107128" y="572296"/>
                </a:lnTo>
                <a:lnTo>
                  <a:pt x="107612" y="574836"/>
                </a:lnTo>
                <a:cubicBezTo>
                  <a:pt x="121343" y="568243"/>
                  <a:pt x="115596" y="567517"/>
                  <a:pt x="131747" y="568667"/>
                </a:cubicBezTo>
                <a:lnTo>
                  <a:pt x="127150" y="558383"/>
                </a:lnTo>
                <a:lnTo>
                  <a:pt x="128662" y="557355"/>
                </a:lnTo>
                <a:lnTo>
                  <a:pt x="131747" y="559412"/>
                </a:lnTo>
                <a:lnTo>
                  <a:pt x="133804" y="562497"/>
                </a:lnTo>
                <a:lnTo>
                  <a:pt x="136889" y="562980"/>
                </a:lnTo>
                <a:lnTo>
                  <a:pt x="136405" y="557839"/>
                </a:lnTo>
                <a:lnTo>
                  <a:pt x="145660" y="559351"/>
                </a:lnTo>
                <a:lnTo>
                  <a:pt x="148200" y="555237"/>
                </a:lnTo>
                <a:lnTo>
                  <a:pt x="151285" y="546527"/>
                </a:lnTo>
                <a:lnTo>
                  <a:pt x="158484" y="547071"/>
                </a:lnTo>
                <a:lnTo>
                  <a:pt x="154915" y="528622"/>
                </a:lnTo>
                <a:lnTo>
                  <a:pt x="158484" y="526082"/>
                </a:lnTo>
                <a:lnTo>
                  <a:pt x="163625" y="528138"/>
                </a:lnTo>
                <a:lnTo>
                  <a:pt x="168767" y="521968"/>
                </a:lnTo>
                <a:lnTo>
                  <a:pt x="172880" y="522452"/>
                </a:lnTo>
                <a:lnTo>
                  <a:pt x="166226" y="529650"/>
                </a:lnTo>
                <a:lnTo>
                  <a:pt x="159573" y="531162"/>
                </a:lnTo>
                <a:lnTo>
                  <a:pt x="165198" y="542958"/>
                </a:lnTo>
                <a:lnTo>
                  <a:pt x="173909" y="543503"/>
                </a:lnTo>
                <a:lnTo>
                  <a:pt x="184192" y="537877"/>
                </a:lnTo>
                <a:lnTo>
                  <a:pt x="184676" y="540962"/>
                </a:lnTo>
                <a:lnTo>
                  <a:pt x="187216" y="540478"/>
                </a:lnTo>
                <a:lnTo>
                  <a:pt x="186672" y="537393"/>
                </a:lnTo>
                <a:lnTo>
                  <a:pt x="189757" y="535881"/>
                </a:lnTo>
                <a:lnTo>
                  <a:pt x="190785" y="533340"/>
                </a:lnTo>
                <a:lnTo>
                  <a:pt x="192298" y="529227"/>
                </a:lnTo>
                <a:lnTo>
                  <a:pt x="195867" y="531767"/>
                </a:lnTo>
                <a:lnTo>
                  <a:pt x="198468" y="536909"/>
                </a:lnTo>
                <a:lnTo>
                  <a:pt x="197923" y="540478"/>
                </a:lnTo>
                <a:lnTo>
                  <a:pt x="198468" y="545620"/>
                </a:lnTo>
                <a:lnTo>
                  <a:pt x="196411" y="547192"/>
                </a:lnTo>
                <a:lnTo>
                  <a:pt x="190785" y="548221"/>
                </a:lnTo>
                <a:lnTo>
                  <a:pt x="190785" y="550278"/>
                </a:lnTo>
                <a:lnTo>
                  <a:pt x="192298" y="552818"/>
                </a:lnTo>
                <a:lnTo>
                  <a:pt x="192298" y="554390"/>
                </a:lnTo>
                <a:lnTo>
                  <a:pt x="191269" y="556931"/>
                </a:lnTo>
                <a:lnTo>
                  <a:pt x="192782" y="558444"/>
                </a:lnTo>
                <a:lnTo>
                  <a:pt x="193810" y="560500"/>
                </a:lnTo>
                <a:lnTo>
                  <a:pt x="194838" y="560016"/>
                </a:lnTo>
                <a:lnTo>
                  <a:pt x="196895" y="555903"/>
                </a:lnTo>
                <a:lnTo>
                  <a:pt x="203065" y="558988"/>
                </a:lnTo>
                <a:lnTo>
                  <a:pt x="203065" y="563101"/>
                </a:lnTo>
                <a:lnTo>
                  <a:pt x="211291" y="565642"/>
                </a:lnTo>
                <a:lnTo>
                  <a:pt x="213348" y="560500"/>
                </a:lnTo>
                <a:lnTo>
                  <a:pt x="209235" y="557960"/>
                </a:lnTo>
                <a:lnTo>
                  <a:pt x="209719" y="556448"/>
                </a:lnTo>
                <a:lnTo>
                  <a:pt x="214316" y="557475"/>
                </a:lnTo>
                <a:lnTo>
                  <a:pt x="214316" y="553907"/>
                </a:lnTo>
                <a:lnTo>
                  <a:pt x="214800" y="549794"/>
                </a:lnTo>
                <a:lnTo>
                  <a:pt x="210686" y="546709"/>
                </a:lnTo>
                <a:lnTo>
                  <a:pt x="212199" y="544168"/>
                </a:lnTo>
                <a:lnTo>
                  <a:pt x="212199" y="542112"/>
                </a:lnTo>
                <a:lnTo>
                  <a:pt x="206029" y="539571"/>
                </a:lnTo>
                <a:lnTo>
                  <a:pt x="202460" y="535458"/>
                </a:lnTo>
                <a:lnTo>
                  <a:pt x="204517" y="534973"/>
                </a:lnTo>
                <a:lnTo>
                  <a:pt x="207057" y="532917"/>
                </a:lnTo>
                <a:lnTo>
                  <a:pt x="203972" y="528320"/>
                </a:lnTo>
                <a:lnTo>
                  <a:pt x="205000" y="525779"/>
                </a:lnTo>
                <a:lnTo>
                  <a:pt x="207057" y="526807"/>
                </a:lnTo>
                <a:lnTo>
                  <a:pt x="209114" y="532977"/>
                </a:lnTo>
                <a:lnTo>
                  <a:pt x="211171" y="536546"/>
                </a:lnTo>
                <a:lnTo>
                  <a:pt x="212683" y="539148"/>
                </a:lnTo>
                <a:lnTo>
                  <a:pt x="215223" y="544289"/>
                </a:lnTo>
                <a:lnTo>
                  <a:pt x="216735" y="546829"/>
                </a:lnTo>
                <a:lnTo>
                  <a:pt x="220304" y="550943"/>
                </a:lnTo>
                <a:lnTo>
                  <a:pt x="222361" y="547858"/>
                </a:lnTo>
                <a:lnTo>
                  <a:pt x="224902" y="541688"/>
                </a:lnTo>
                <a:lnTo>
                  <a:pt x="229499" y="540115"/>
                </a:lnTo>
                <a:lnTo>
                  <a:pt x="226958" y="538603"/>
                </a:lnTo>
                <a:lnTo>
                  <a:pt x="228471" y="534490"/>
                </a:lnTo>
                <a:lnTo>
                  <a:pt x="223329" y="531888"/>
                </a:lnTo>
                <a:lnTo>
                  <a:pt x="220788" y="532917"/>
                </a:lnTo>
                <a:lnTo>
                  <a:pt x="219216" y="533461"/>
                </a:lnTo>
                <a:lnTo>
                  <a:pt x="220788" y="530376"/>
                </a:lnTo>
                <a:lnTo>
                  <a:pt x="222845" y="526807"/>
                </a:lnTo>
                <a:lnTo>
                  <a:pt x="220788" y="521666"/>
                </a:lnTo>
                <a:lnTo>
                  <a:pt x="216191" y="525235"/>
                </a:lnTo>
                <a:lnTo>
                  <a:pt x="211594" y="517552"/>
                </a:lnTo>
                <a:lnTo>
                  <a:pt x="213651" y="516040"/>
                </a:lnTo>
                <a:lnTo>
                  <a:pt x="217220" y="519125"/>
                </a:lnTo>
                <a:lnTo>
                  <a:pt x="218732" y="515012"/>
                </a:lnTo>
                <a:lnTo>
                  <a:pt x="220244" y="513984"/>
                </a:lnTo>
                <a:cubicBezTo>
                  <a:pt x="222240" y="526747"/>
                  <a:pt x="226051" y="516947"/>
                  <a:pt x="233068" y="537090"/>
                </a:cubicBezTo>
                <a:lnTo>
                  <a:pt x="236153" y="537575"/>
                </a:lnTo>
                <a:lnTo>
                  <a:pt x="234096" y="532433"/>
                </a:lnTo>
                <a:lnTo>
                  <a:pt x="233068" y="529348"/>
                </a:lnTo>
                <a:lnTo>
                  <a:pt x="232039" y="526807"/>
                </a:lnTo>
                <a:lnTo>
                  <a:pt x="231556" y="524267"/>
                </a:lnTo>
                <a:lnTo>
                  <a:pt x="229983" y="522210"/>
                </a:lnTo>
                <a:lnTo>
                  <a:pt x="231556" y="519125"/>
                </a:lnTo>
                <a:lnTo>
                  <a:pt x="232584" y="520698"/>
                </a:lnTo>
                <a:lnTo>
                  <a:pt x="235185" y="521181"/>
                </a:lnTo>
                <a:lnTo>
                  <a:pt x="236697" y="518641"/>
                </a:lnTo>
                <a:lnTo>
                  <a:pt x="237181" y="515556"/>
                </a:lnTo>
                <a:lnTo>
                  <a:pt x="233068" y="509930"/>
                </a:lnTo>
                <a:lnTo>
                  <a:pt x="233068" y="507390"/>
                </a:lnTo>
                <a:lnTo>
                  <a:pt x="235608" y="506906"/>
                </a:lnTo>
                <a:lnTo>
                  <a:pt x="236637" y="508963"/>
                </a:lnTo>
                <a:lnTo>
                  <a:pt x="239722" y="508963"/>
                </a:lnTo>
                <a:lnTo>
                  <a:pt x="242323" y="509447"/>
                </a:lnTo>
                <a:cubicBezTo>
                  <a:pt x="246678" y="501704"/>
                  <a:pt x="249461" y="505031"/>
                  <a:pt x="244863" y="496623"/>
                </a:cubicBezTo>
                <a:lnTo>
                  <a:pt x="243835" y="495111"/>
                </a:lnTo>
                <a:lnTo>
                  <a:pt x="243835" y="493538"/>
                </a:lnTo>
                <a:lnTo>
                  <a:pt x="243351" y="490453"/>
                </a:lnTo>
                <a:lnTo>
                  <a:pt x="241294" y="488880"/>
                </a:lnTo>
                <a:lnTo>
                  <a:pt x="241294" y="485795"/>
                </a:lnTo>
                <a:lnTo>
                  <a:pt x="240266" y="482226"/>
                </a:lnTo>
                <a:lnTo>
                  <a:pt x="241778" y="479141"/>
                </a:lnTo>
                <a:lnTo>
                  <a:pt x="242807" y="479686"/>
                </a:lnTo>
                <a:lnTo>
                  <a:pt x="244379" y="480714"/>
                </a:lnTo>
                <a:lnTo>
                  <a:pt x="246920" y="483799"/>
                </a:lnTo>
                <a:lnTo>
                  <a:pt x="246376" y="489424"/>
                </a:lnTo>
                <a:lnTo>
                  <a:pt x="248916" y="491965"/>
                </a:lnTo>
                <a:lnTo>
                  <a:pt x="247404" y="495050"/>
                </a:lnTo>
                <a:lnTo>
                  <a:pt x="249945" y="497107"/>
                </a:lnTo>
                <a:lnTo>
                  <a:pt x="252001" y="500736"/>
                </a:lnTo>
                <a:lnTo>
                  <a:pt x="258171" y="496139"/>
                </a:lnTo>
                <a:lnTo>
                  <a:pt x="260772" y="496623"/>
                </a:lnTo>
                <a:lnTo>
                  <a:pt x="259200" y="493054"/>
                </a:lnTo>
                <a:lnTo>
                  <a:pt x="258171" y="490513"/>
                </a:lnTo>
                <a:lnTo>
                  <a:pt x="256659" y="490513"/>
                </a:lnTo>
                <a:lnTo>
                  <a:pt x="253090" y="488457"/>
                </a:lnTo>
                <a:lnTo>
                  <a:pt x="255631" y="484887"/>
                </a:lnTo>
                <a:lnTo>
                  <a:pt x="259200" y="488457"/>
                </a:lnTo>
                <a:lnTo>
                  <a:pt x="259683" y="491542"/>
                </a:lnTo>
                <a:lnTo>
                  <a:pt x="261740" y="493054"/>
                </a:lnTo>
                <a:lnTo>
                  <a:pt x="267366" y="493538"/>
                </a:lnTo>
                <a:lnTo>
                  <a:pt x="270451" y="493054"/>
                </a:lnTo>
                <a:lnTo>
                  <a:pt x="269967" y="490513"/>
                </a:lnTo>
                <a:lnTo>
                  <a:pt x="269483" y="484343"/>
                </a:lnTo>
                <a:lnTo>
                  <a:pt x="272023" y="485916"/>
                </a:lnTo>
                <a:lnTo>
                  <a:pt x="274564" y="490030"/>
                </a:lnTo>
                <a:lnTo>
                  <a:pt x="280734" y="496683"/>
                </a:lnTo>
                <a:lnTo>
                  <a:pt x="281218" y="497711"/>
                </a:lnTo>
                <a:lnTo>
                  <a:pt x="282246" y="500796"/>
                </a:lnTo>
                <a:lnTo>
                  <a:pt x="285815" y="500796"/>
                </a:lnTo>
                <a:lnTo>
                  <a:pt x="290957" y="500252"/>
                </a:lnTo>
                <a:lnTo>
                  <a:pt x="291441" y="497167"/>
                </a:lnTo>
                <a:lnTo>
                  <a:pt x="293497" y="496139"/>
                </a:lnTo>
                <a:lnTo>
                  <a:pt x="294526" y="492026"/>
                </a:lnTo>
                <a:lnTo>
                  <a:pt x="294526" y="484343"/>
                </a:lnTo>
                <a:lnTo>
                  <a:pt x="295010" y="479202"/>
                </a:lnTo>
                <a:lnTo>
                  <a:pt x="297550" y="475633"/>
                </a:lnTo>
                <a:lnTo>
                  <a:pt x="301119" y="473576"/>
                </a:lnTo>
                <a:lnTo>
                  <a:pt x="304204" y="474604"/>
                </a:lnTo>
                <a:lnTo>
                  <a:pt x="310858" y="476117"/>
                </a:lnTo>
                <a:lnTo>
                  <a:pt x="311402" y="476661"/>
                </a:lnTo>
                <a:lnTo>
                  <a:pt x="311402" y="477690"/>
                </a:lnTo>
                <a:lnTo>
                  <a:pt x="310858" y="479202"/>
                </a:lnTo>
                <a:lnTo>
                  <a:pt x="318540" y="484343"/>
                </a:lnTo>
                <a:lnTo>
                  <a:pt x="328823" y="493054"/>
                </a:lnTo>
                <a:lnTo>
                  <a:pt x="327795" y="497167"/>
                </a:lnTo>
                <a:lnTo>
                  <a:pt x="319085" y="492026"/>
                </a:lnTo>
                <a:lnTo>
                  <a:pt x="311886" y="484827"/>
                </a:lnTo>
                <a:lnTo>
                  <a:pt x="307289" y="481742"/>
                </a:lnTo>
                <a:lnTo>
                  <a:pt x="302147" y="481258"/>
                </a:lnTo>
                <a:lnTo>
                  <a:pt x="301119" y="484343"/>
                </a:lnTo>
                <a:lnTo>
                  <a:pt x="304688" y="491542"/>
                </a:lnTo>
                <a:lnTo>
                  <a:pt x="304688" y="497711"/>
                </a:lnTo>
                <a:lnTo>
                  <a:pt x="303176" y="497711"/>
                </a:lnTo>
                <a:lnTo>
                  <a:pt x="302692" y="503881"/>
                </a:lnTo>
                <a:lnTo>
                  <a:pt x="312975" y="504426"/>
                </a:lnTo>
                <a:lnTo>
                  <a:pt x="312491" y="498256"/>
                </a:lnTo>
                <a:lnTo>
                  <a:pt x="314003" y="496199"/>
                </a:lnTo>
                <a:lnTo>
                  <a:pt x="319145" y="498256"/>
                </a:lnTo>
                <a:lnTo>
                  <a:pt x="324771" y="503398"/>
                </a:lnTo>
                <a:lnTo>
                  <a:pt x="324771" y="507511"/>
                </a:lnTo>
                <a:lnTo>
                  <a:pt x="328884" y="509083"/>
                </a:lnTo>
                <a:lnTo>
                  <a:pt x="329912" y="505998"/>
                </a:lnTo>
                <a:lnTo>
                  <a:pt x="336082" y="500373"/>
                </a:lnTo>
                <a:lnTo>
                  <a:pt x="337655" y="502430"/>
                </a:lnTo>
                <a:lnTo>
                  <a:pt x="336082" y="504486"/>
                </a:lnTo>
                <a:lnTo>
                  <a:pt x="339651" y="507571"/>
                </a:lnTo>
                <a:lnTo>
                  <a:pt x="347333" y="508600"/>
                </a:lnTo>
                <a:lnTo>
                  <a:pt x="351447" y="509144"/>
                </a:lnTo>
                <a:lnTo>
                  <a:pt x="354532" y="512229"/>
                </a:lnTo>
                <a:lnTo>
                  <a:pt x="354048" y="515314"/>
                </a:lnTo>
                <a:lnTo>
                  <a:pt x="348422" y="518399"/>
                </a:lnTo>
                <a:lnTo>
                  <a:pt x="348906" y="521484"/>
                </a:lnTo>
                <a:lnTo>
                  <a:pt x="353503" y="521001"/>
                </a:lnTo>
                <a:lnTo>
                  <a:pt x="361186" y="520456"/>
                </a:lnTo>
                <a:lnTo>
                  <a:pt x="357072" y="515858"/>
                </a:lnTo>
                <a:lnTo>
                  <a:pt x="357617" y="510233"/>
                </a:lnTo>
                <a:lnTo>
                  <a:pt x="359129" y="508721"/>
                </a:lnTo>
                <a:lnTo>
                  <a:pt x="369896" y="524630"/>
                </a:lnTo>
                <a:lnTo>
                  <a:pt x="374493" y="533885"/>
                </a:lnTo>
                <a:lnTo>
                  <a:pt x="377034" y="535941"/>
                </a:lnTo>
                <a:lnTo>
                  <a:pt x="379091" y="534429"/>
                </a:lnTo>
                <a:lnTo>
                  <a:pt x="384232" y="531888"/>
                </a:lnTo>
                <a:lnTo>
                  <a:pt x="390402" y="539087"/>
                </a:lnTo>
                <a:lnTo>
                  <a:pt x="396572" y="540115"/>
                </a:lnTo>
                <a:lnTo>
                  <a:pt x="398145" y="536546"/>
                </a:lnTo>
                <a:lnTo>
                  <a:pt x="394516" y="529892"/>
                </a:lnTo>
                <a:lnTo>
                  <a:pt x="391975" y="527836"/>
                </a:lnTo>
                <a:lnTo>
                  <a:pt x="386833" y="522210"/>
                </a:lnTo>
                <a:lnTo>
                  <a:pt x="387317" y="516584"/>
                </a:lnTo>
                <a:lnTo>
                  <a:pt x="393487" y="511988"/>
                </a:lnTo>
                <a:lnTo>
                  <a:pt x="395544" y="506845"/>
                </a:lnTo>
                <a:lnTo>
                  <a:pt x="397056" y="506845"/>
                </a:lnTo>
                <a:lnTo>
                  <a:pt x="399597" y="508903"/>
                </a:lnTo>
                <a:lnTo>
                  <a:pt x="402137" y="513500"/>
                </a:lnTo>
                <a:lnTo>
                  <a:pt x="410364" y="518096"/>
                </a:lnTo>
                <a:lnTo>
                  <a:pt x="412905" y="516584"/>
                </a:lnTo>
                <a:lnTo>
                  <a:pt x="415989" y="518641"/>
                </a:lnTo>
                <a:lnTo>
                  <a:pt x="421131" y="523239"/>
                </a:lnTo>
                <a:lnTo>
                  <a:pt x="423188" y="529409"/>
                </a:lnTo>
                <a:lnTo>
                  <a:pt x="429842" y="532977"/>
                </a:lnTo>
                <a:lnTo>
                  <a:pt x="437524" y="534490"/>
                </a:lnTo>
                <a:lnTo>
                  <a:pt x="438008" y="530921"/>
                </a:lnTo>
                <a:lnTo>
                  <a:pt x="436496" y="529409"/>
                </a:lnTo>
                <a:lnTo>
                  <a:pt x="430326" y="526868"/>
                </a:lnTo>
                <a:lnTo>
                  <a:pt x="424700" y="519186"/>
                </a:lnTo>
                <a:lnTo>
                  <a:pt x="421131" y="511988"/>
                </a:lnTo>
                <a:lnTo>
                  <a:pt x="423188" y="508418"/>
                </a:lnTo>
                <a:lnTo>
                  <a:pt x="425728" y="505333"/>
                </a:lnTo>
                <a:lnTo>
                  <a:pt x="429297" y="505878"/>
                </a:lnTo>
                <a:lnTo>
                  <a:pt x="431354" y="505333"/>
                </a:lnTo>
                <a:lnTo>
                  <a:pt x="432382" y="498679"/>
                </a:lnTo>
                <a:lnTo>
                  <a:pt x="438008" y="497167"/>
                </a:lnTo>
                <a:lnTo>
                  <a:pt x="447747" y="499708"/>
                </a:lnTo>
                <a:lnTo>
                  <a:pt x="445206" y="504849"/>
                </a:lnTo>
                <a:lnTo>
                  <a:pt x="439036" y="502248"/>
                </a:lnTo>
                <a:lnTo>
                  <a:pt x="433894" y="503277"/>
                </a:lnTo>
                <a:lnTo>
                  <a:pt x="433894" y="507874"/>
                </a:lnTo>
                <a:lnTo>
                  <a:pt x="429781" y="509447"/>
                </a:lnTo>
                <a:lnTo>
                  <a:pt x="429297" y="513560"/>
                </a:lnTo>
                <a:lnTo>
                  <a:pt x="427785" y="516101"/>
                </a:lnTo>
                <a:lnTo>
                  <a:pt x="427785" y="519186"/>
                </a:lnTo>
                <a:lnTo>
                  <a:pt x="430326" y="520214"/>
                </a:lnTo>
                <a:lnTo>
                  <a:pt x="433894" y="522271"/>
                </a:lnTo>
                <a:lnTo>
                  <a:pt x="435951" y="524811"/>
                </a:lnTo>
                <a:lnTo>
                  <a:pt x="440065" y="524811"/>
                </a:lnTo>
                <a:lnTo>
                  <a:pt x="441577" y="522754"/>
                </a:lnTo>
                <a:lnTo>
                  <a:pt x="439520" y="520214"/>
                </a:lnTo>
                <a:cubicBezTo>
                  <a:pt x="445811" y="515072"/>
                  <a:pt x="452707" y="524932"/>
                  <a:pt x="458998" y="522754"/>
                </a:cubicBezTo>
                <a:lnTo>
                  <a:pt x="459482" y="520214"/>
                </a:lnTo>
                <a:lnTo>
                  <a:pt x="460994" y="518702"/>
                </a:lnTo>
                <a:lnTo>
                  <a:pt x="465591" y="516645"/>
                </a:lnTo>
                <a:lnTo>
                  <a:pt x="472245" y="520758"/>
                </a:lnTo>
                <a:lnTo>
                  <a:pt x="476359" y="522815"/>
                </a:lnTo>
                <a:lnTo>
                  <a:pt x="476359" y="509991"/>
                </a:lnTo>
                <a:lnTo>
                  <a:pt x="472245" y="508479"/>
                </a:lnTo>
                <a:lnTo>
                  <a:pt x="472245" y="505394"/>
                </a:lnTo>
                <a:lnTo>
                  <a:pt x="471217" y="504910"/>
                </a:lnTo>
                <a:lnTo>
                  <a:pt x="469705" y="506422"/>
                </a:lnTo>
                <a:lnTo>
                  <a:pt x="468192" y="505939"/>
                </a:lnTo>
                <a:lnTo>
                  <a:pt x="463051" y="502309"/>
                </a:lnTo>
                <a:lnTo>
                  <a:pt x="463535" y="500796"/>
                </a:lnTo>
                <a:lnTo>
                  <a:pt x="466075" y="501825"/>
                </a:lnTo>
                <a:lnTo>
                  <a:pt x="468132" y="500313"/>
                </a:lnTo>
                <a:lnTo>
                  <a:pt x="468132" y="496199"/>
                </a:lnTo>
                <a:lnTo>
                  <a:pt x="476359" y="500796"/>
                </a:lnTo>
                <a:lnTo>
                  <a:pt x="475330" y="496683"/>
                </a:lnTo>
                <a:lnTo>
                  <a:pt x="469160" y="492086"/>
                </a:lnTo>
                <a:lnTo>
                  <a:pt x="470188" y="490030"/>
                </a:lnTo>
                <a:lnTo>
                  <a:pt x="467104" y="486945"/>
                </a:lnTo>
                <a:lnTo>
                  <a:pt x="469160" y="480775"/>
                </a:lnTo>
                <a:lnTo>
                  <a:pt x="468616" y="474120"/>
                </a:lnTo>
                <a:lnTo>
                  <a:pt x="467104" y="471035"/>
                </a:lnTo>
                <a:lnTo>
                  <a:pt x="470672" y="463837"/>
                </a:lnTo>
                <a:lnTo>
                  <a:pt x="472185" y="460268"/>
                </a:lnTo>
                <a:lnTo>
                  <a:pt x="477810" y="461841"/>
                </a:lnTo>
                <a:lnTo>
                  <a:pt x="484464" y="462869"/>
                </a:lnTo>
                <a:lnTo>
                  <a:pt x="482891" y="464382"/>
                </a:lnTo>
                <a:lnTo>
                  <a:pt x="483436" y="466438"/>
                </a:lnTo>
                <a:lnTo>
                  <a:pt x="487005" y="475693"/>
                </a:lnTo>
                <a:lnTo>
                  <a:pt x="487489" y="480291"/>
                </a:lnTo>
                <a:lnTo>
                  <a:pt x="493114" y="484404"/>
                </a:lnTo>
                <a:lnTo>
                  <a:pt x="499284" y="478234"/>
                </a:lnTo>
                <a:lnTo>
                  <a:pt x="510051" y="473092"/>
                </a:lnTo>
                <a:lnTo>
                  <a:pt x="509023" y="472608"/>
                </a:lnTo>
                <a:lnTo>
                  <a:pt x="507995" y="470552"/>
                </a:lnTo>
                <a:lnTo>
                  <a:pt x="508479" y="469523"/>
                </a:lnTo>
                <a:lnTo>
                  <a:pt x="507995" y="468011"/>
                </a:lnTo>
                <a:lnTo>
                  <a:pt x="509023" y="464442"/>
                </a:lnTo>
                <a:lnTo>
                  <a:pt x="506966" y="462385"/>
                </a:lnTo>
                <a:lnTo>
                  <a:pt x="507995" y="461357"/>
                </a:lnTo>
                <a:lnTo>
                  <a:pt x="509507" y="460329"/>
                </a:lnTo>
                <a:lnTo>
                  <a:pt x="517734" y="444964"/>
                </a:lnTo>
                <a:lnTo>
                  <a:pt x="522331" y="439823"/>
                </a:lnTo>
                <a:lnTo>
                  <a:pt x="554633" y="402863"/>
                </a:lnTo>
                <a:lnTo>
                  <a:pt x="546406" y="404920"/>
                </a:lnTo>
                <a:close/>
              </a:path>
            </a:pathLst>
          </a:custGeom>
          <a:solidFill>
            <a:srgbClr val="EDEDED"/>
          </a:solidFill>
          <a:ln w="6035" cap="flat">
            <a:noFill/>
            <a:prstDash val="solid"/>
            <a:miter/>
          </a:ln>
        </p:spPr>
        <p:txBody>
          <a:bodyPr rtlCol="0" anchor="ctr"/>
          <a:lstStyle/>
          <a:p>
            <a:endParaRPr lang="en-FI"/>
          </a:p>
        </p:txBody>
      </p:sp>
      <p:sp>
        <p:nvSpPr>
          <p:cNvPr id="2374" name="Freeform: Shape 1052">
            <a:extLst>
              <a:ext uri="{FF2B5EF4-FFF2-40B4-BE49-F238E27FC236}">
                <a16:creationId xmlns:a16="http://schemas.microsoft.com/office/drawing/2014/main" id="{B2B26C52-8AFF-E783-AC9B-7BC540B8FED6}"/>
              </a:ext>
            </a:extLst>
          </p:cNvPr>
          <p:cNvSpPr/>
          <p:nvPr/>
        </p:nvSpPr>
        <p:spPr>
          <a:xfrm>
            <a:off x="9806960" y="5465847"/>
            <a:ext cx="544" cy="1028"/>
          </a:xfrm>
          <a:custGeom>
            <a:avLst/>
            <a:gdLst>
              <a:gd name="connsiteX0" fmla="*/ 544 w 544"/>
              <a:gd name="connsiteY0" fmla="*/ 0 h 1028"/>
              <a:gd name="connsiteX1" fmla="*/ 0 w 544"/>
              <a:gd name="connsiteY1" fmla="*/ 0 h 1028"/>
              <a:gd name="connsiteX2" fmla="*/ 0 w 544"/>
              <a:gd name="connsiteY2" fmla="*/ 1028 h 1028"/>
              <a:gd name="connsiteX3" fmla="*/ 544 w 544"/>
              <a:gd name="connsiteY3" fmla="*/ 544 h 1028"/>
              <a:gd name="connsiteX4" fmla="*/ 544 w 544"/>
              <a:gd name="connsiteY4" fmla="*/ 0 h 1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 h="1028">
                <a:moveTo>
                  <a:pt x="544" y="0"/>
                </a:moveTo>
                <a:lnTo>
                  <a:pt x="0" y="0"/>
                </a:lnTo>
                <a:lnTo>
                  <a:pt x="0" y="1028"/>
                </a:lnTo>
                <a:lnTo>
                  <a:pt x="544" y="544"/>
                </a:lnTo>
                <a:lnTo>
                  <a:pt x="544" y="0"/>
                </a:lnTo>
                <a:close/>
              </a:path>
            </a:pathLst>
          </a:custGeom>
          <a:solidFill>
            <a:srgbClr val="CECECE"/>
          </a:solidFill>
          <a:ln w="6035" cap="flat">
            <a:noFill/>
            <a:prstDash val="solid"/>
            <a:miter/>
          </a:ln>
        </p:spPr>
        <p:txBody>
          <a:bodyPr rtlCol="0" anchor="ctr"/>
          <a:lstStyle/>
          <a:p>
            <a:endParaRPr lang="en-FI"/>
          </a:p>
        </p:txBody>
      </p:sp>
      <p:sp>
        <p:nvSpPr>
          <p:cNvPr id="2375" name="Freeform: Shape 1053">
            <a:extLst>
              <a:ext uri="{FF2B5EF4-FFF2-40B4-BE49-F238E27FC236}">
                <a16:creationId xmlns:a16="http://schemas.microsoft.com/office/drawing/2014/main" id="{0CCB563F-9C1C-011F-4416-9275B2F72360}"/>
              </a:ext>
            </a:extLst>
          </p:cNvPr>
          <p:cNvSpPr/>
          <p:nvPr/>
        </p:nvSpPr>
        <p:spPr>
          <a:xfrm>
            <a:off x="9964536" y="5752751"/>
            <a:ext cx="20506" cy="18449"/>
          </a:xfrm>
          <a:custGeom>
            <a:avLst/>
            <a:gdLst>
              <a:gd name="connsiteX0" fmla="*/ 16393 w 20506"/>
              <a:gd name="connsiteY0" fmla="*/ 15364 h 18449"/>
              <a:gd name="connsiteX1" fmla="*/ 17421 w 20506"/>
              <a:gd name="connsiteY1" fmla="*/ 14881 h 18449"/>
              <a:gd name="connsiteX2" fmla="*/ 20506 w 20506"/>
              <a:gd name="connsiteY2" fmla="*/ 11251 h 18449"/>
              <a:gd name="connsiteX3" fmla="*/ 18933 w 20506"/>
              <a:gd name="connsiteY3" fmla="*/ 7682 h 18449"/>
              <a:gd name="connsiteX4" fmla="*/ 6110 w 20506"/>
              <a:gd name="connsiteY4" fmla="*/ 0 h 18449"/>
              <a:gd name="connsiteX5" fmla="*/ 2057 w 20506"/>
              <a:gd name="connsiteY5" fmla="*/ 1512 h 18449"/>
              <a:gd name="connsiteX6" fmla="*/ 484 w 20506"/>
              <a:gd name="connsiteY6" fmla="*/ 1512 h 18449"/>
              <a:gd name="connsiteX7" fmla="*/ 484 w 20506"/>
              <a:gd name="connsiteY7" fmla="*/ 2056 h 18449"/>
              <a:gd name="connsiteX8" fmla="*/ 0 w 20506"/>
              <a:gd name="connsiteY8" fmla="*/ 2056 h 18449"/>
              <a:gd name="connsiteX9" fmla="*/ 2057 w 20506"/>
              <a:gd name="connsiteY9" fmla="*/ 5142 h 18449"/>
              <a:gd name="connsiteX10" fmla="*/ 3085 w 20506"/>
              <a:gd name="connsiteY10" fmla="*/ 8227 h 18449"/>
              <a:gd name="connsiteX11" fmla="*/ 4597 w 20506"/>
              <a:gd name="connsiteY11" fmla="*/ 8711 h 18449"/>
              <a:gd name="connsiteX12" fmla="*/ 6110 w 20506"/>
              <a:gd name="connsiteY12" fmla="*/ 10767 h 18449"/>
              <a:gd name="connsiteX13" fmla="*/ 6110 w 20506"/>
              <a:gd name="connsiteY13" fmla="*/ 11251 h 18449"/>
              <a:gd name="connsiteX14" fmla="*/ 6654 w 20506"/>
              <a:gd name="connsiteY14" fmla="*/ 11251 h 18449"/>
              <a:gd name="connsiteX15" fmla="*/ 6654 w 20506"/>
              <a:gd name="connsiteY15" fmla="*/ 12824 h 18449"/>
              <a:gd name="connsiteX16" fmla="*/ 7138 w 20506"/>
              <a:gd name="connsiteY16" fmla="*/ 12824 h 18449"/>
              <a:gd name="connsiteX17" fmla="*/ 7138 w 20506"/>
              <a:gd name="connsiteY17" fmla="*/ 13308 h 18449"/>
              <a:gd name="connsiteX18" fmla="*/ 7682 w 20506"/>
              <a:gd name="connsiteY18" fmla="*/ 13308 h 18449"/>
              <a:gd name="connsiteX19" fmla="*/ 8166 w 20506"/>
              <a:gd name="connsiteY19" fmla="*/ 14881 h 18449"/>
              <a:gd name="connsiteX20" fmla="*/ 11251 w 20506"/>
              <a:gd name="connsiteY20" fmla="*/ 17421 h 18449"/>
              <a:gd name="connsiteX21" fmla="*/ 11796 w 20506"/>
              <a:gd name="connsiteY21" fmla="*/ 18449 h 18449"/>
              <a:gd name="connsiteX22" fmla="*/ 13852 w 20506"/>
              <a:gd name="connsiteY22" fmla="*/ 16937 h 18449"/>
              <a:gd name="connsiteX23" fmla="*/ 16393 w 20506"/>
              <a:gd name="connsiteY23" fmla="*/ 15364 h 1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06" h="18449">
                <a:moveTo>
                  <a:pt x="16393" y="15364"/>
                </a:moveTo>
                <a:lnTo>
                  <a:pt x="17421" y="14881"/>
                </a:lnTo>
                <a:lnTo>
                  <a:pt x="20506" y="11251"/>
                </a:lnTo>
                <a:lnTo>
                  <a:pt x="18933" y="7682"/>
                </a:lnTo>
                <a:lnTo>
                  <a:pt x="6110" y="0"/>
                </a:lnTo>
                <a:lnTo>
                  <a:pt x="2057" y="1512"/>
                </a:lnTo>
                <a:lnTo>
                  <a:pt x="484" y="1512"/>
                </a:lnTo>
                <a:lnTo>
                  <a:pt x="484" y="2056"/>
                </a:lnTo>
                <a:lnTo>
                  <a:pt x="0" y="2056"/>
                </a:lnTo>
                <a:lnTo>
                  <a:pt x="2057" y="5142"/>
                </a:lnTo>
                <a:lnTo>
                  <a:pt x="3085" y="8227"/>
                </a:lnTo>
                <a:lnTo>
                  <a:pt x="4597" y="8711"/>
                </a:lnTo>
                <a:lnTo>
                  <a:pt x="6110" y="10767"/>
                </a:lnTo>
                <a:lnTo>
                  <a:pt x="6110" y="11251"/>
                </a:lnTo>
                <a:lnTo>
                  <a:pt x="6654" y="11251"/>
                </a:lnTo>
                <a:lnTo>
                  <a:pt x="6654" y="12824"/>
                </a:lnTo>
                <a:lnTo>
                  <a:pt x="7138" y="12824"/>
                </a:lnTo>
                <a:lnTo>
                  <a:pt x="7138" y="13308"/>
                </a:lnTo>
                <a:lnTo>
                  <a:pt x="7682" y="13308"/>
                </a:lnTo>
                <a:lnTo>
                  <a:pt x="8166" y="14881"/>
                </a:lnTo>
                <a:lnTo>
                  <a:pt x="11251" y="17421"/>
                </a:lnTo>
                <a:lnTo>
                  <a:pt x="11796" y="18449"/>
                </a:lnTo>
                <a:lnTo>
                  <a:pt x="13852" y="16937"/>
                </a:lnTo>
                <a:lnTo>
                  <a:pt x="16393" y="15364"/>
                </a:lnTo>
                <a:close/>
              </a:path>
            </a:pathLst>
          </a:custGeom>
          <a:solidFill>
            <a:srgbClr val="CECECE"/>
          </a:solidFill>
          <a:ln w="6035" cap="flat">
            <a:noFill/>
            <a:prstDash val="solid"/>
            <a:miter/>
          </a:ln>
        </p:spPr>
        <p:txBody>
          <a:bodyPr rtlCol="0" anchor="ctr"/>
          <a:lstStyle/>
          <a:p>
            <a:endParaRPr lang="en-FI"/>
          </a:p>
        </p:txBody>
      </p:sp>
      <p:sp>
        <p:nvSpPr>
          <p:cNvPr id="2376" name="Freeform: Shape 1054">
            <a:extLst>
              <a:ext uri="{FF2B5EF4-FFF2-40B4-BE49-F238E27FC236}">
                <a16:creationId xmlns:a16="http://schemas.microsoft.com/office/drawing/2014/main" id="{8600B8CC-8D28-6FCE-5984-6F5B827D2B48}"/>
              </a:ext>
            </a:extLst>
          </p:cNvPr>
          <p:cNvSpPr/>
          <p:nvPr/>
        </p:nvSpPr>
        <p:spPr>
          <a:xfrm>
            <a:off x="9470998" y="5458528"/>
            <a:ext cx="522512" cy="731021"/>
          </a:xfrm>
          <a:custGeom>
            <a:avLst/>
            <a:gdLst>
              <a:gd name="connsiteX0" fmla="*/ 520698 w 522512"/>
              <a:gd name="connsiteY0" fmla="*/ 567215 h 731021"/>
              <a:gd name="connsiteX1" fmla="*/ 520153 w 522512"/>
              <a:gd name="connsiteY1" fmla="*/ 566731 h 731021"/>
              <a:gd name="connsiteX2" fmla="*/ 519609 w 522512"/>
              <a:gd name="connsiteY2" fmla="*/ 563162 h 731021"/>
              <a:gd name="connsiteX3" fmla="*/ 521665 w 522512"/>
              <a:gd name="connsiteY3" fmla="*/ 562133 h 731021"/>
              <a:gd name="connsiteX4" fmla="*/ 520153 w 522512"/>
              <a:gd name="connsiteY4" fmla="*/ 559593 h 731021"/>
              <a:gd name="connsiteX5" fmla="*/ 515012 w 522512"/>
              <a:gd name="connsiteY5" fmla="*/ 553423 h 731021"/>
              <a:gd name="connsiteX6" fmla="*/ 513983 w 522512"/>
              <a:gd name="connsiteY6" fmla="*/ 549854 h 731021"/>
              <a:gd name="connsiteX7" fmla="*/ 514467 w 522512"/>
              <a:gd name="connsiteY7" fmla="*/ 548825 h 731021"/>
              <a:gd name="connsiteX8" fmla="*/ 515012 w 522512"/>
              <a:gd name="connsiteY8" fmla="*/ 548342 h 731021"/>
              <a:gd name="connsiteX9" fmla="*/ 515012 w 522512"/>
              <a:gd name="connsiteY9" fmla="*/ 547797 h 731021"/>
              <a:gd name="connsiteX10" fmla="*/ 513983 w 522512"/>
              <a:gd name="connsiteY10" fmla="*/ 540115 h 731021"/>
              <a:gd name="connsiteX11" fmla="*/ 512471 w 522512"/>
              <a:gd name="connsiteY11" fmla="*/ 540115 h 731021"/>
              <a:gd name="connsiteX12" fmla="*/ 511987 w 522512"/>
              <a:gd name="connsiteY12" fmla="*/ 539087 h 731021"/>
              <a:gd name="connsiteX13" fmla="*/ 511503 w 522512"/>
              <a:gd name="connsiteY13" fmla="*/ 539087 h 731021"/>
              <a:gd name="connsiteX14" fmla="*/ 507934 w 522512"/>
              <a:gd name="connsiteY14" fmla="*/ 528320 h 731021"/>
              <a:gd name="connsiteX15" fmla="*/ 510475 w 522512"/>
              <a:gd name="connsiteY15" fmla="*/ 515979 h 731021"/>
              <a:gd name="connsiteX16" fmla="*/ 496623 w 522512"/>
              <a:gd name="connsiteY16" fmla="*/ 512895 h 731021"/>
              <a:gd name="connsiteX17" fmla="*/ 494566 w 522512"/>
              <a:gd name="connsiteY17" fmla="*/ 510838 h 731021"/>
              <a:gd name="connsiteX18" fmla="*/ 484827 w 522512"/>
              <a:gd name="connsiteY18" fmla="*/ 514407 h 731021"/>
              <a:gd name="connsiteX19" fmla="*/ 479202 w 522512"/>
              <a:gd name="connsiteY19" fmla="*/ 511322 h 731021"/>
              <a:gd name="connsiteX20" fmla="*/ 478173 w 522512"/>
              <a:gd name="connsiteY20" fmla="*/ 508781 h 731021"/>
              <a:gd name="connsiteX21" fmla="*/ 473576 w 522512"/>
              <a:gd name="connsiteY21" fmla="*/ 504184 h 731021"/>
              <a:gd name="connsiteX22" fmla="*/ 470007 w 522512"/>
              <a:gd name="connsiteY22" fmla="*/ 503700 h 731021"/>
              <a:gd name="connsiteX23" fmla="*/ 469523 w 522512"/>
              <a:gd name="connsiteY23" fmla="*/ 505212 h 731021"/>
              <a:gd name="connsiteX24" fmla="*/ 463898 w 522512"/>
              <a:gd name="connsiteY24" fmla="*/ 507269 h 731021"/>
              <a:gd name="connsiteX25" fmla="*/ 461841 w 522512"/>
              <a:gd name="connsiteY25" fmla="*/ 516524 h 731021"/>
              <a:gd name="connsiteX26" fmla="*/ 461297 w 522512"/>
              <a:gd name="connsiteY26" fmla="*/ 521121 h 731021"/>
              <a:gd name="connsiteX27" fmla="*/ 458756 w 522512"/>
              <a:gd name="connsiteY27" fmla="*/ 530376 h 731021"/>
              <a:gd name="connsiteX28" fmla="*/ 441819 w 522512"/>
              <a:gd name="connsiteY28" fmla="*/ 513439 h 731021"/>
              <a:gd name="connsiteX29" fmla="*/ 435649 w 522512"/>
              <a:gd name="connsiteY29" fmla="*/ 513923 h 731021"/>
              <a:gd name="connsiteX30" fmla="*/ 433108 w 522512"/>
              <a:gd name="connsiteY30" fmla="*/ 504184 h 731021"/>
              <a:gd name="connsiteX31" fmla="*/ 431052 w 522512"/>
              <a:gd name="connsiteY31" fmla="*/ 497530 h 731021"/>
              <a:gd name="connsiteX32" fmla="*/ 430507 w 522512"/>
              <a:gd name="connsiteY32" fmla="*/ 495474 h 731021"/>
              <a:gd name="connsiteX33" fmla="*/ 436133 w 522512"/>
              <a:gd name="connsiteY33" fmla="*/ 476480 h 731021"/>
              <a:gd name="connsiteX34" fmla="*/ 450529 w 522512"/>
              <a:gd name="connsiteY34" fmla="*/ 452888 h 731021"/>
              <a:gd name="connsiteX35" fmla="*/ 445388 w 522512"/>
              <a:gd name="connsiteY35" fmla="*/ 451860 h 731021"/>
              <a:gd name="connsiteX36" fmla="*/ 441819 w 522512"/>
              <a:gd name="connsiteY36" fmla="*/ 452344 h 731021"/>
              <a:gd name="connsiteX37" fmla="*/ 440307 w 522512"/>
              <a:gd name="connsiteY37" fmla="*/ 452344 h 731021"/>
              <a:gd name="connsiteX38" fmla="*/ 437706 w 522512"/>
              <a:gd name="connsiteY38" fmla="*/ 454401 h 731021"/>
              <a:gd name="connsiteX39" fmla="*/ 436193 w 522512"/>
              <a:gd name="connsiteY39" fmla="*/ 453917 h 731021"/>
              <a:gd name="connsiteX40" fmla="*/ 436193 w 522512"/>
              <a:gd name="connsiteY40" fmla="*/ 453372 h 731021"/>
              <a:gd name="connsiteX41" fmla="*/ 435165 w 522512"/>
              <a:gd name="connsiteY41" fmla="*/ 452888 h 731021"/>
              <a:gd name="connsiteX42" fmla="*/ 433653 w 522512"/>
              <a:gd name="connsiteY42" fmla="*/ 453372 h 731021"/>
              <a:gd name="connsiteX43" fmla="*/ 433108 w 522512"/>
              <a:gd name="connsiteY43" fmla="*/ 452888 h 731021"/>
              <a:gd name="connsiteX44" fmla="*/ 433108 w 522512"/>
              <a:gd name="connsiteY44" fmla="*/ 448775 h 731021"/>
              <a:gd name="connsiteX45" fmla="*/ 426938 w 522512"/>
              <a:gd name="connsiteY45" fmla="*/ 437464 h 731021"/>
              <a:gd name="connsiteX46" fmla="*/ 437706 w 522512"/>
              <a:gd name="connsiteY46" fmla="*/ 424640 h 731021"/>
              <a:gd name="connsiteX47" fmla="*/ 438250 w 522512"/>
              <a:gd name="connsiteY47" fmla="*/ 415929 h 731021"/>
              <a:gd name="connsiteX48" fmla="*/ 461841 w 522512"/>
              <a:gd name="connsiteY48" fmla="*/ 409275 h 731021"/>
              <a:gd name="connsiteX49" fmla="*/ 474181 w 522512"/>
              <a:gd name="connsiteY49" fmla="*/ 400020 h 731021"/>
              <a:gd name="connsiteX50" fmla="*/ 478294 w 522512"/>
              <a:gd name="connsiteY50" fmla="*/ 383627 h 731021"/>
              <a:gd name="connsiteX51" fmla="*/ 489061 w 522512"/>
              <a:gd name="connsiteY51" fmla="*/ 368202 h 731021"/>
              <a:gd name="connsiteX52" fmla="*/ 488517 w 522512"/>
              <a:gd name="connsiteY52" fmla="*/ 362033 h 731021"/>
              <a:gd name="connsiteX53" fmla="*/ 488033 w 522512"/>
              <a:gd name="connsiteY53" fmla="*/ 359976 h 731021"/>
              <a:gd name="connsiteX54" fmla="*/ 487005 w 522512"/>
              <a:gd name="connsiteY54" fmla="*/ 359492 h 731021"/>
              <a:gd name="connsiteX55" fmla="*/ 489061 w 522512"/>
              <a:gd name="connsiteY55" fmla="*/ 357980 h 731021"/>
              <a:gd name="connsiteX56" fmla="*/ 490090 w 522512"/>
              <a:gd name="connsiteY56" fmla="*/ 356407 h 731021"/>
              <a:gd name="connsiteX57" fmla="*/ 492630 w 522512"/>
              <a:gd name="connsiteY57" fmla="*/ 355923 h 731021"/>
              <a:gd name="connsiteX58" fmla="*/ 493114 w 522512"/>
              <a:gd name="connsiteY58" fmla="*/ 353866 h 731021"/>
              <a:gd name="connsiteX59" fmla="*/ 493114 w 522512"/>
              <a:gd name="connsiteY59" fmla="*/ 351810 h 731021"/>
              <a:gd name="connsiteX60" fmla="*/ 500312 w 522512"/>
              <a:gd name="connsiteY60" fmla="*/ 351810 h 731021"/>
              <a:gd name="connsiteX61" fmla="*/ 505938 w 522512"/>
              <a:gd name="connsiteY61" fmla="*/ 350298 h 731021"/>
              <a:gd name="connsiteX62" fmla="*/ 512592 w 522512"/>
              <a:gd name="connsiteY62" fmla="*/ 347757 h 731021"/>
              <a:gd name="connsiteX63" fmla="*/ 515193 w 522512"/>
              <a:gd name="connsiteY63" fmla="*/ 344672 h 731021"/>
              <a:gd name="connsiteX64" fmla="*/ 512108 w 522512"/>
              <a:gd name="connsiteY64" fmla="*/ 333360 h 731021"/>
              <a:gd name="connsiteX65" fmla="*/ 511080 w 522512"/>
              <a:gd name="connsiteY65" fmla="*/ 332332 h 731021"/>
              <a:gd name="connsiteX66" fmla="*/ 510535 w 522512"/>
              <a:gd name="connsiteY66" fmla="*/ 329731 h 731021"/>
              <a:gd name="connsiteX67" fmla="*/ 508479 w 522512"/>
              <a:gd name="connsiteY67" fmla="*/ 322533 h 731021"/>
              <a:gd name="connsiteX68" fmla="*/ 505394 w 522512"/>
              <a:gd name="connsiteY68" fmla="*/ 312794 h 731021"/>
              <a:gd name="connsiteX69" fmla="*/ 482831 w 522512"/>
              <a:gd name="connsiteY69" fmla="*/ 311282 h 731021"/>
              <a:gd name="connsiteX70" fmla="*/ 481258 w 522512"/>
              <a:gd name="connsiteY70" fmla="*/ 312794 h 731021"/>
              <a:gd name="connsiteX71" fmla="*/ 479746 w 522512"/>
              <a:gd name="connsiteY71" fmla="*/ 313338 h 731021"/>
              <a:gd name="connsiteX72" fmla="*/ 477689 w 522512"/>
              <a:gd name="connsiteY72" fmla="*/ 312310 h 731021"/>
              <a:gd name="connsiteX73" fmla="*/ 476661 w 522512"/>
              <a:gd name="connsiteY73" fmla="*/ 311282 h 731021"/>
              <a:gd name="connsiteX74" fmla="*/ 475633 w 522512"/>
              <a:gd name="connsiteY74" fmla="*/ 311282 h 731021"/>
              <a:gd name="connsiteX75" fmla="*/ 475149 w 522512"/>
              <a:gd name="connsiteY75" fmla="*/ 309225 h 731021"/>
              <a:gd name="connsiteX76" fmla="*/ 474665 w 522512"/>
              <a:gd name="connsiteY76" fmla="*/ 309225 h 731021"/>
              <a:gd name="connsiteX77" fmla="*/ 466983 w 522512"/>
              <a:gd name="connsiteY77" fmla="*/ 301543 h 731021"/>
              <a:gd name="connsiteX78" fmla="*/ 458756 w 522512"/>
              <a:gd name="connsiteY78" fmla="*/ 294889 h 731021"/>
              <a:gd name="connsiteX79" fmla="*/ 453614 w 522512"/>
              <a:gd name="connsiteY79" fmla="*/ 288719 h 731021"/>
              <a:gd name="connsiteX80" fmla="*/ 454643 w 522512"/>
              <a:gd name="connsiteY80" fmla="*/ 281521 h 731021"/>
              <a:gd name="connsiteX81" fmla="*/ 449017 w 522512"/>
              <a:gd name="connsiteY81" fmla="*/ 282004 h 731021"/>
              <a:gd name="connsiteX82" fmla="*/ 445448 w 522512"/>
              <a:gd name="connsiteY82" fmla="*/ 284061 h 731021"/>
              <a:gd name="connsiteX83" fmla="*/ 444420 w 522512"/>
              <a:gd name="connsiteY83" fmla="*/ 282004 h 731021"/>
              <a:gd name="connsiteX84" fmla="*/ 444904 w 522512"/>
              <a:gd name="connsiteY84" fmla="*/ 277891 h 731021"/>
              <a:gd name="connsiteX85" fmla="*/ 446960 w 522512"/>
              <a:gd name="connsiteY85" fmla="*/ 276379 h 731021"/>
              <a:gd name="connsiteX86" fmla="*/ 449017 w 522512"/>
              <a:gd name="connsiteY86" fmla="*/ 271781 h 731021"/>
              <a:gd name="connsiteX87" fmla="*/ 451074 w 522512"/>
              <a:gd name="connsiteY87" fmla="*/ 269725 h 731021"/>
              <a:gd name="connsiteX88" fmla="*/ 453614 w 522512"/>
              <a:gd name="connsiteY88" fmla="*/ 267668 h 731021"/>
              <a:gd name="connsiteX89" fmla="*/ 454159 w 522512"/>
              <a:gd name="connsiteY89" fmla="*/ 265128 h 731021"/>
              <a:gd name="connsiteX90" fmla="*/ 455187 w 522512"/>
              <a:gd name="connsiteY90" fmla="*/ 263615 h 731021"/>
              <a:gd name="connsiteX91" fmla="*/ 438794 w 522512"/>
              <a:gd name="connsiteY91" fmla="*/ 245650 h 731021"/>
              <a:gd name="connsiteX92" fmla="*/ 432140 w 522512"/>
              <a:gd name="connsiteY92" fmla="*/ 232282 h 731021"/>
              <a:gd name="connsiteX93" fmla="*/ 435225 w 522512"/>
              <a:gd name="connsiteY93" fmla="*/ 229741 h 731021"/>
              <a:gd name="connsiteX94" fmla="*/ 444964 w 522512"/>
              <a:gd name="connsiteY94" fmla="*/ 222059 h 731021"/>
              <a:gd name="connsiteX95" fmla="*/ 446476 w 522512"/>
              <a:gd name="connsiteY95" fmla="*/ 222603 h 731021"/>
              <a:gd name="connsiteX96" fmla="*/ 447505 w 522512"/>
              <a:gd name="connsiteY96" fmla="*/ 220547 h 731021"/>
              <a:gd name="connsiteX97" fmla="*/ 446476 w 522512"/>
              <a:gd name="connsiteY97" fmla="*/ 213892 h 731021"/>
              <a:gd name="connsiteX98" fmla="*/ 444964 w 522512"/>
              <a:gd name="connsiteY98" fmla="*/ 210808 h 731021"/>
              <a:gd name="connsiteX99" fmla="*/ 445509 w 522512"/>
              <a:gd name="connsiteY99" fmla="*/ 209296 h 731021"/>
              <a:gd name="connsiteX100" fmla="*/ 443996 w 522512"/>
              <a:gd name="connsiteY100" fmla="*/ 208812 h 731021"/>
              <a:gd name="connsiteX101" fmla="*/ 442968 w 522512"/>
              <a:gd name="connsiteY101" fmla="*/ 205242 h 731021"/>
              <a:gd name="connsiteX102" fmla="*/ 441456 w 522512"/>
              <a:gd name="connsiteY102" fmla="*/ 204698 h 731021"/>
              <a:gd name="connsiteX103" fmla="*/ 438371 w 522512"/>
              <a:gd name="connsiteY103" fmla="*/ 197500 h 731021"/>
              <a:gd name="connsiteX104" fmla="*/ 438855 w 522512"/>
              <a:gd name="connsiteY104" fmla="*/ 195443 h 731021"/>
              <a:gd name="connsiteX105" fmla="*/ 438371 w 522512"/>
              <a:gd name="connsiteY105" fmla="*/ 193931 h 731021"/>
              <a:gd name="connsiteX106" fmla="*/ 440427 w 522512"/>
              <a:gd name="connsiteY106" fmla="*/ 193931 h 731021"/>
              <a:gd name="connsiteX107" fmla="*/ 440427 w 522512"/>
              <a:gd name="connsiteY107" fmla="*/ 194415 h 731021"/>
              <a:gd name="connsiteX108" fmla="*/ 453251 w 522512"/>
              <a:gd name="connsiteY108" fmla="*/ 194959 h 731021"/>
              <a:gd name="connsiteX109" fmla="*/ 454764 w 522512"/>
              <a:gd name="connsiteY109" fmla="*/ 195443 h 731021"/>
              <a:gd name="connsiteX110" fmla="*/ 455248 w 522512"/>
              <a:gd name="connsiteY110" fmla="*/ 195443 h 731021"/>
              <a:gd name="connsiteX111" fmla="*/ 455731 w 522512"/>
              <a:gd name="connsiteY111" fmla="*/ 196471 h 731021"/>
              <a:gd name="connsiteX112" fmla="*/ 455731 w 522512"/>
              <a:gd name="connsiteY112" fmla="*/ 195443 h 731021"/>
              <a:gd name="connsiteX113" fmla="*/ 454703 w 522512"/>
              <a:gd name="connsiteY113" fmla="*/ 194959 h 731021"/>
              <a:gd name="connsiteX114" fmla="*/ 455731 w 522512"/>
              <a:gd name="connsiteY114" fmla="*/ 193387 h 731021"/>
              <a:gd name="connsiteX115" fmla="*/ 456760 w 522512"/>
              <a:gd name="connsiteY115" fmla="*/ 193931 h 731021"/>
              <a:gd name="connsiteX116" fmla="*/ 457244 w 522512"/>
              <a:gd name="connsiteY116" fmla="*/ 195443 h 731021"/>
              <a:gd name="connsiteX117" fmla="*/ 458272 w 522512"/>
              <a:gd name="connsiteY117" fmla="*/ 195443 h 731021"/>
              <a:gd name="connsiteX118" fmla="*/ 458756 w 522512"/>
              <a:gd name="connsiteY118" fmla="*/ 197016 h 731021"/>
              <a:gd name="connsiteX119" fmla="*/ 460329 w 522512"/>
              <a:gd name="connsiteY119" fmla="*/ 196471 h 731021"/>
              <a:gd name="connsiteX120" fmla="*/ 460329 w 522512"/>
              <a:gd name="connsiteY120" fmla="*/ 200040 h 731021"/>
              <a:gd name="connsiteX121" fmla="*/ 462385 w 522512"/>
              <a:gd name="connsiteY121" fmla="*/ 199012 h 731021"/>
              <a:gd name="connsiteX122" fmla="*/ 462385 w 522512"/>
              <a:gd name="connsiteY122" fmla="*/ 196471 h 731021"/>
              <a:gd name="connsiteX123" fmla="*/ 462869 w 522512"/>
              <a:gd name="connsiteY123" fmla="*/ 195988 h 731021"/>
              <a:gd name="connsiteX124" fmla="*/ 464442 w 522512"/>
              <a:gd name="connsiteY124" fmla="*/ 194959 h 731021"/>
              <a:gd name="connsiteX125" fmla="*/ 463958 w 522512"/>
              <a:gd name="connsiteY125" fmla="*/ 190846 h 731021"/>
              <a:gd name="connsiteX126" fmla="*/ 461902 w 522512"/>
              <a:gd name="connsiteY126" fmla="*/ 189818 h 731021"/>
              <a:gd name="connsiteX127" fmla="*/ 460389 w 522512"/>
              <a:gd name="connsiteY127" fmla="*/ 191874 h 731021"/>
              <a:gd name="connsiteX128" fmla="*/ 456820 w 522512"/>
              <a:gd name="connsiteY128" fmla="*/ 191874 h 731021"/>
              <a:gd name="connsiteX129" fmla="*/ 458332 w 522512"/>
              <a:gd name="connsiteY129" fmla="*/ 187761 h 731021"/>
              <a:gd name="connsiteX130" fmla="*/ 456276 w 522512"/>
              <a:gd name="connsiteY130" fmla="*/ 181591 h 731021"/>
              <a:gd name="connsiteX131" fmla="*/ 453191 w 522512"/>
              <a:gd name="connsiteY131" fmla="*/ 181591 h 731021"/>
              <a:gd name="connsiteX132" fmla="*/ 454219 w 522512"/>
              <a:gd name="connsiteY132" fmla="*/ 190302 h 731021"/>
              <a:gd name="connsiteX133" fmla="*/ 453191 w 522512"/>
              <a:gd name="connsiteY133" fmla="*/ 193387 h 731021"/>
              <a:gd name="connsiteX134" fmla="*/ 452647 w 522512"/>
              <a:gd name="connsiteY134" fmla="*/ 193931 h 731021"/>
              <a:gd name="connsiteX135" fmla="*/ 450045 w 522512"/>
              <a:gd name="connsiteY135" fmla="*/ 193387 h 731021"/>
              <a:gd name="connsiteX136" fmla="*/ 447989 w 522512"/>
              <a:gd name="connsiteY136" fmla="*/ 192358 h 731021"/>
              <a:gd name="connsiteX137" fmla="*/ 447505 w 522512"/>
              <a:gd name="connsiteY137" fmla="*/ 192842 h 731021"/>
              <a:gd name="connsiteX138" fmla="*/ 447505 w 522512"/>
              <a:gd name="connsiteY138" fmla="*/ 193326 h 731021"/>
              <a:gd name="connsiteX139" fmla="*/ 446476 w 522512"/>
              <a:gd name="connsiteY139" fmla="*/ 193870 h 731021"/>
              <a:gd name="connsiteX140" fmla="*/ 446476 w 522512"/>
              <a:gd name="connsiteY140" fmla="*/ 192842 h 731021"/>
              <a:gd name="connsiteX141" fmla="*/ 445448 w 522512"/>
              <a:gd name="connsiteY141" fmla="*/ 193326 h 731021"/>
              <a:gd name="connsiteX142" fmla="*/ 444420 w 522512"/>
              <a:gd name="connsiteY142" fmla="*/ 191814 h 731021"/>
              <a:gd name="connsiteX143" fmla="*/ 443936 w 522512"/>
              <a:gd name="connsiteY143" fmla="*/ 191814 h 731021"/>
              <a:gd name="connsiteX144" fmla="*/ 443392 w 522512"/>
              <a:gd name="connsiteY144" fmla="*/ 192842 h 731021"/>
              <a:gd name="connsiteX145" fmla="*/ 442363 w 522512"/>
              <a:gd name="connsiteY145" fmla="*/ 191814 h 731021"/>
              <a:gd name="connsiteX146" fmla="*/ 442847 w 522512"/>
              <a:gd name="connsiteY146" fmla="*/ 188245 h 731021"/>
              <a:gd name="connsiteX147" fmla="*/ 441819 w 522512"/>
              <a:gd name="connsiteY147" fmla="*/ 188245 h 731021"/>
              <a:gd name="connsiteX148" fmla="*/ 440307 w 522512"/>
              <a:gd name="connsiteY148" fmla="*/ 182075 h 731021"/>
              <a:gd name="connsiteX149" fmla="*/ 446476 w 522512"/>
              <a:gd name="connsiteY149" fmla="*/ 182075 h 731021"/>
              <a:gd name="connsiteX150" fmla="*/ 447505 w 522512"/>
              <a:gd name="connsiteY150" fmla="*/ 181046 h 731021"/>
              <a:gd name="connsiteX151" fmla="*/ 450045 w 522512"/>
              <a:gd name="connsiteY151" fmla="*/ 168223 h 731021"/>
              <a:gd name="connsiteX152" fmla="*/ 449562 w 522512"/>
              <a:gd name="connsiteY152" fmla="*/ 168223 h 731021"/>
              <a:gd name="connsiteX153" fmla="*/ 449077 w 522512"/>
              <a:gd name="connsiteY153" fmla="*/ 167678 h 731021"/>
              <a:gd name="connsiteX154" fmla="*/ 446476 w 522512"/>
              <a:gd name="connsiteY154" fmla="*/ 168223 h 731021"/>
              <a:gd name="connsiteX155" fmla="*/ 446476 w 522512"/>
              <a:gd name="connsiteY155" fmla="*/ 153342 h 731021"/>
              <a:gd name="connsiteX156" fmla="*/ 444420 w 522512"/>
              <a:gd name="connsiteY156" fmla="*/ 151285 h 731021"/>
              <a:gd name="connsiteX157" fmla="*/ 443936 w 522512"/>
              <a:gd name="connsiteY157" fmla="*/ 149713 h 731021"/>
              <a:gd name="connsiteX158" fmla="*/ 443392 w 522512"/>
              <a:gd name="connsiteY158" fmla="*/ 149713 h 731021"/>
              <a:gd name="connsiteX159" fmla="*/ 442847 w 522512"/>
              <a:gd name="connsiteY159" fmla="*/ 149229 h 731021"/>
              <a:gd name="connsiteX160" fmla="*/ 442847 w 522512"/>
              <a:gd name="connsiteY160" fmla="*/ 146688 h 731021"/>
              <a:gd name="connsiteX161" fmla="*/ 441335 w 522512"/>
              <a:gd name="connsiteY161" fmla="*/ 146144 h 731021"/>
              <a:gd name="connsiteX162" fmla="*/ 439823 w 522512"/>
              <a:gd name="connsiteY162" fmla="*/ 146688 h 731021"/>
              <a:gd name="connsiteX163" fmla="*/ 438310 w 522512"/>
              <a:gd name="connsiteY163" fmla="*/ 145660 h 731021"/>
              <a:gd name="connsiteX164" fmla="*/ 446537 w 522512"/>
              <a:gd name="connsiteY164" fmla="*/ 146688 h 731021"/>
              <a:gd name="connsiteX165" fmla="*/ 451195 w 522512"/>
              <a:gd name="connsiteY165" fmla="*/ 146144 h 731021"/>
              <a:gd name="connsiteX166" fmla="*/ 454764 w 522512"/>
              <a:gd name="connsiteY166" fmla="*/ 149229 h 731021"/>
              <a:gd name="connsiteX167" fmla="*/ 456820 w 522512"/>
              <a:gd name="connsiteY167" fmla="*/ 150741 h 731021"/>
              <a:gd name="connsiteX168" fmla="*/ 454764 w 522512"/>
              <a:gd name="connsiteY168" fmla="*/ 130719 h 731021"/>
              <a:gd name="connsiteX169" fmla="*/ 455248 w 522512"/>
              <a:gd name="connsiteY169" fmla="*/ 127634 h 731021"/>
              <a:gd name="connsiteX170" fmla="*/ 455248 w 522512"/>
              <a:gd name="connsiteY170" fmla="*/ 125577 h 731021"/>
              <a:gd name="connsiteX171" fmla="*/ 450650 w 522512"/>
              <a:gd name="connsiteY171" fmla="*/ 115294 h 731021"/>
              <a:gd name="connsiteX172" fmla="*/ 455248 w 522512"/>
              <a:gd name="connsiteY172" fmla="*/ 106583 h 731021"/>
              <a:gd name="connsiteX173" fmla="*/ 451134 w 522512"/>
              <a:gd name="connsiteY173" fmla="*/ 97873 h 731021"/>
              <a:gd name="connsiteX174" fmla="*/ 447565 w 522512"/>
              <a:gd name="connsiteY174" fmla="*/ 100414 h 731021"/>
              <a:gd name="connsiteX175" fmla="*/ 447021 w 522512"/>
              <a:gd name="connsiteY175" fmla="*/ 97329 h 731021"/>
              <a:gd name="connsiteX176" fmla="*/ 445509 w 522512"/>
              <a:gd name="connsiteY176" fmla="*/ 95272 h 731021"/>
              <a:gd name="connsiteX177" fmla="*/ 440911 w 522512"/>
              <a:gd name="connsiteY177" fmla="*/ 105555 h 731021"/>
              <a:gd name="connsiteX178" fmla="*/ 428087 w 522512"/>
              <a:gd name="connsiteY178" fmla="*/ 105555 h 731021"/>
              <a:gd name="connsiteX179" fmla="*/ 428087 w 522512"/>
              <a:gd name="connsiteY179" fmla="*/ 105071 h 731021"/>
              <a:gd name="connsiteX180" fmla="*/ 427059 w 522512"/>
              <a:gd name="connsiteY180" fmla="*/ 105071 h 731021"/>
              <a:gd name="connsiteX181" fmla="*/ 421918 w 522512"/>
              <a:gd name="connsiteY181" fmla="*/ 102531 h 731021"/>
              <a:gd name="connsiteX182" fmla="*/ 419377 w 522512"/>
              <a:gd name="connsiteY182" fmla="*/ 100958 h 731021"/>
              <a:gd name="connsiteX183" fmla="*/ 417320 w 522512"/>
              <a:gd name="connsiteY183" fmla="*/ 99930 h 731021"/>
              <a:gd name="connsiteX184" fmla="*/ 407037 w 522512"/>
              <a:gd name="connsiteY184" fmla="*/ 122008 h 731021"/>
              <a:gd name="connsiteX185" fmla="*/ 400867 w 522512"/>
              <a:gd name="connsiteY185" fmla="*/ 119952 h 731021"/>
              <a:gd name="connsiteX186" fmla="*/ 400867 w 522512"/>
              <a:gd name="connsiteY186" fmla="*/ 113298 h 731021"/>
              <a:gd name="connsiteX187" fmla="*/ 397782 w 522512"/>
              <a:gd name="connsiteY187" fmla="*/ 107672 h 731021"/>
              <a:gd name="connsiteX188" fmla="*/ 390584 w 522512"/>
              <a:gd name="connsiteY188" fmla="*/ 103075 h 731021"/>
              <a:gd name="connsiteX189" fmla="*/ 380300 w 522512"/>
              <a:gd name="connsiteY189" fmla="*/ 85109 h 731021"/>
              <a:gd name="connsiteX190" fmla="*/ 380300 w 522512"/>
              <a:gd name="connsiteY190" fmla="*/ 82024 h 731021"/>
              <a:gd name="connsiteX191" fmla="*/ 382357 w 522512"/>
              <a:gd name="connsiteY191" fmla="*/ 79968 h 731021"/>
              <a:gd name="connsiteX192" fmla="*/ 382902 w 522512"/>
              <a:gd name="connsiteY192" fmla="*/ 77911 h 731021"/>
              <a:gd name="connsiteX193" fmla="*/ 384414 w 522512"/>
              <a:gd name="connsiteY193" fmla="*/ 77427 h 731021"/>
              <a:gd name="connsiteX194" fmla="*/ 384958 w 522512"/>
              <a:gd name="connsiteY194" fmla="*/ 74342 h 731021"/>
              <a:gd name="connsiteX195" fmla="*/ 383930 w 522512"/>
              <a:gd name="connsiteY195" fmla="*/ 69201 h 731021"/>
              <a:gd name="connsiteX196" fmla="*/ 383446 w 522512"/>
              <a:gd name="connsiteY196" fmla="*/ 67144 h 731021"/>
              <a:gd name="connsiteX197" fmla="*/ 383930 w 522512"/>
              <a:gd name="connsiteY197" fmla="*/ 63030 h 731021"/>
              <a:gd name="connsiteX198" fmla="*/ 383930 w 522512"/>
              <a:gd name="connsiteY198" fmla="*/ 60974 h 731021"/>
              <a:gd name="connsiteX199" fmla="*/ 382902 w 522512"/>
              <a:gd name="connsiteY199" fmla="*/ 59946 h 731021"/>
              <a:gd name="connsiteX200" fmla="*/ 380845 w 522512"/>
              <a:gd name="connsiteY200" fmla="*/ 60974 h 731021"/>
              <a:gd name="connsiteX201" fmla="*/ 379817 w 522512"/>
              <a:gd name="connsiteY201" fmla="*/ 57405 h 731021"/>
              <a:gd name="connsiteX202" fmla="*/ 378788 w 522512"/>
              <a:gd name="connsiteY202" fmla="*/ 57405 h 731021"/>
              <a:gd name="connsiteX203" fmla="*/ 378304 w 522512"/>
              <a:gd name="connsiteY203" fmla="*/ 55893 h 731021"/>
              <a:gd name="connsiteX204" fmla="*/ 379877 w 522512"/>
              <a:gd name="connsiteY204" fmla="*/ 54864 h 731021"/>
              <a:gd name="connsiteX205" fmla="*/ 379877 w 522512"/>
              <a:gd name="connsiteY205" fmla="*/ 50267 h 731021"/>
              <a:gd name="connsiteX206" fmla="*/ 375219 w 522512"/>
              <a:gd name="connsiteY206" fmla="*/ 42041 h 731021"/>
              <a:gd name="connsiteX207" fmla="*/ 374191 w 522512"/>
              <a:gd name="connsiteY207" fmla="*/ 44097 h 731021"/>
              <a:gd name="connsiteX208" fmla="*/ 373163 w 522512"/>
              <a:gd name="connsiteY208" fmla="*/ 50267 h 731021"/>
              <a:gd name="connsiteX209" fmla="*/ 372134 w 522512"/>
              <a:gd name="connsiteY209" fmla="*/ 51779 h 731021"/>
              <a:gd name="connsiteX210" fmla="*/ 370078 w 522512"/>
              <a:gd name="connsiteY210" fmla="*/ 50751 h 731021"/>
              <a:gd name="connsiteX211" fmla="*/ 363908 w 522512"/>
              <a:gd name="connsiteY211" fmla="*/ 53292 h 731021"/>
              <a:gd name="connsiteX212" fmla="*/ 358766 w 522512"/>
              <a:gd name="connsiteY212" fmla="*/ 48150 h 731021"/>
              <a:gd name="connsiteX213" fmla="*/ 357254 w 522512"/>
              <a:gd name="connsiteY213" fmla="*/ 48150 h 731021"/>
              <a:gd name="connsiteX214" fmla="*/ 357254 w 522512"/>
              <a:gd name="connsiteY214" fmla="*/ 45610 h 731021"/>
              <a:gd name="connsiteX215" fmla="*/ 357798 w 522512"/>
              <a:gd name="connsiteY215" fmla="*/ 41496 h 731021"/>
              <a:gd name="connsiteX216" fmla="*/ 356770 w 522512"/>
              <a:gd name="connsiteY216" fmla="*/ 39984 h 731021"/>
              <a:gd name="connsiteX217" fmla="*/ 355742 w 522512"/>
              <a:gd name="connsiteY217" fmla="*/ 39984 h 731021"/>
              <a:gd name="connsiteX218" fmla="*/ 354713 w 522512"/>
              <a:gd name="connsiteY218" fmla="*/ 38472 h 731021"/>
              <a:gd name="connsiteX219" fmla="*/ 355742 w 522512"/>
              <a:gd name="connsiteY219" fmla="*/ 36899 h 731021"/>
              <a:gd name="connsiteX220" fmla="*/ 353201 w 522512"/>
              <a:gd name="connsiteY220" fmla="*/ 36415 h 731021"/>
              <a:gd name="connsiteX221" fmla="*/ 353685 w 522512"/>
              <a:gd name="connsiteY221" fmla="*/ 33875 h 731021"/>
              <a:gd name="connsiteX222" fmla="*/ 354713 w 522512"/>
              <a:gd name="connsiteY222" fmla="*/ 30790 h 731021"/>
              <a:gd name="connsiteX223" fmla="*/ 354713 w 522512"/>
              <a:gd name="connsiteY223" fmla="*/ 28249 h 731021"/>
              <a:gd name="connsiteX224" fmla="*/ 344430 w 522512"/>
              <a:gd name="connsiteY224" fmla="*/ 21050 h 731021"/>
              <a:gd name="connsiteX225" fmla="*/ 337232 w 522512"/>
              <a:gd name="connsiteY225" fmla="*/ 13368 h 731021"/>
              <a:gd name="connsiteX226" fmla="*/ 336203 w 522512"/>
              <a:gd name="connsiteY226" fmla="*/ 10283 h 731021"/>
              <a:gd name="connsiteX227" fmla="*/ 336203 w 522512"/>
              <a:gd name="connsiteY227" fmla="*/ 8771 h 731021"/>
              <a:gd name="connsiteX228" fmla="*/ 335175 w 522512"/>
              <a:gd name="connsiteY228" fmla="*/ 11312 h 731021"/>
              <a:gd name="connsiteX229" fmla="*/ 331062 w 522512"/>
              <a:gd name="connsiteY229" fmla="*/ 24135 h 731021"/>
              <a:gd name="connsiteX230" fmla="*/ 326948 w 522512"/>
              <a:gd name="connsiteY230" fmla="*/ 25164 h 731021"/>
              <a:gd name="connsiteX231" fmla="*/ 317209 w 522512"/>
              <a:gd name="connsiteY231" fmla="*/ 26676 h 731021"/>
              <a:gd name="connsiteX232" fmla="*/ 316181 w 522512"/>
              <a:gd name="connsiteY232" fmla="*/ 25648 h 731021"/>
              <a:gd name="connsiteX233" fmla="*/ 323863 w 522512"/>
              <a:gd name="connsiteY233" fmla="*/ 5142 h 731021"/>
              <a:gd name="connsiteX234" fmla="*/ 312552 w 522512"/>
              <a:gd name="connsiteY234" fmla="*/ 0 h 731021"/>
              <a:gd name="connsiteX235" fmla="*/ 312552 w 522512"/>
              <a:gd name="connsiteY235" fmla="*/ 484 h 731021"/>
              <a:gd name="connsiteX236" fmla="*/ 313580 w 522512"/>
              <a:gd name="connsiteY236" fmla="*/ 1996 h 731021"/>
              <a:gd name="connsiteX237" fmla="*/ 313036 w 522512"/>
              <a:gd name="connsiteY237" fmla="*/ 3024 h 731021"/>
              <a:gd name="connsiteX238" fmla="*/ 313036 w 522512"/>
              <a:gd name="connsiteY238" fmla="*/ 6110 h 731021"/>
              <a:gd name="connsiteX239" fmla="*/ 314064 w 522512"/>
              <a:gd name="connsiteY239" fmla="*/ 7622 h 731021"/>
              <a:gd name="connsiteX240" fmla="*/ 315576 w 522512"/>
              <a:gd name="connsiteY240" fmla="*/ 10707 h 731021"/>
              <a:gd name="connsiteX241" fmla="*/ 314548 w 522512"/>
              <a:gd name="connsiteY241" fmla="*/ 15304 h 731021"/>
              <a:gd name="connsiteX242" fmla="*/ 313520 w 522512"/>
              <a:gd name="connsiteY242" fmla="*/ 15304 h 731021"/>
              <a:gd name="connsiteX243" fmla="*/ 312007 w 522512"/>
              <a:gd name="connsiteY243" fmla="*/ 16816 h 731021"/>
              <a:gd name="connsiteX244" fmla="*/ 311463 w 522512"/>
              <a:gd name="connsiteY244" fmla="*/ 18329 h 731021"/>
              <a:gd name="connsiteX245" fmla="*/ 309406 w 522512"/>
              <a:gd name="connsiteY245" fmla="*/ 19357 h 731021"/>
              <a:gd name="connsiteX246" fmla="*/ 307894 w 522512"/>
              <a:gd name="connsiteY246" fmla="*/ 21414 h 731021"/>
              <a:gd name="connsiteX247" fmla="*/ 287872 w 522512"/>
              <a:gd name="connsiteY247" fmla="*/ 75794 h 731021"/>
              <a:gd name="connsiteX248" fmla="*/ 279645 w 522512"/>
              <a:gd name="connsiteY248" fmla="*/ 70652 h 731021"/>
              <a:gd name="connsiteX249" fmla="*/ 279101 w 522512"/>
              <a:gd name="connsiteY249" fmla="*/ 70652 h 731021"/>
              <a:gd name="connsiteX250" fmla="*/ 279645 w 522512"/>
              <a:gd name="connsiteY250" fmla="*/ 70169 h 731021"/>
              <a:gd name="connsiteX251" fmla="*/ 281157 w 522512"/>
              <a:gd name="connsiteY251" fmla="*/ 66055 h 731021"/>
              <a:gd name="connsiteX252" fmla="*/ 283698 w 522512"/>
              <a:gd name="connsiteY252" fmla="*/ 66055 h 731021"/>
              <a:gd name="connsiteX253" fmla="*/ 284242 w 522512"/>
              <a:gd name="connsiteY253" fmla="*/ 65571 h 731021"/>
              <a:gd name="connsiteX254" fmla="*/ 281641 w 522512"/>
              <a:gd name="connsiteY254" fmla="*/ 62486 h 731021"/>
              <a:gd name="connsiteX255" fmla="*/ 278072 w 522512"/>
              <a:gd name="connsiteY255" fmla="*/ 60429 h 731021"/>
              <a:gd name="connsiteX256" fmla="*/ 274504 w 522512"/>
              <a:gd name="connsiteY256" fmla="*/ 57889 h 731021"/>
              <a:gd name="connsiteX257" fmla="*/ 267850 w 522512"/>
              <a:gd name="connsiteY257" fmla="*/ 57889 h 731021"/>
              <a:gd name="connsiteX258" fmla="*/ 263252 w 522512"/>
              <a:gd name="connsiteY258" fmla="*/ 56377 h 731021"/>
              <a:gd name="connsiteX259" fmla="*/ 263797 w 522512"/>
              <a:gd name="connsiteY259" fmla="*/ 54864 h 731021"/>
              <a:gd name="connsiteX260" fmla="*/ 263252 w 522512"/>
              <a:gd name="connsiteY260" fmla="*/ 53292 h 731021"/>
              <a:gd name="connsiteX261" fmla="*/ 262768 w 522512"/>
              <a:gd name="connsiteY261" fmla="*/ 53836 h 731021"/>
              <a:gd name="connsiteX262" fmla="*/ 260712 w 522512"/>
              <a:gd name="connsiteY262" fmla="*/ 54320 h 731021"/>
              <a:gd name="connsiteX263" fmla="*/ 259139 w 522512"/>
              <a:gd name="connsiteY263" fmla="*/ 55893 h 731021"/>
              <a:gd name="connsiteX264" fmla="*/ 258111 w 522512"/>
              <a:gd name="connsiteY264" fmla="*/ 55348 h 731021"/>
              <a:gd name="connsiteX265" fmla="*/ 257082 w 522512"/>
              <a:gd name="connsiteY265" fmla="*/ 54320 h 731021"/>
              <a:gd name="connsiteX266" fmla="*/ 255570 w 522512"/>
              <a:gd name="connsiteY266" fmla="*/ 54864 h 731021"/>
              <a:gd name="connsiteX267" fmla="*/ 254542 w 522512"/>
              <a:gd name="connsiteY267" fmla="*/ 56377 h 731021"/>
              <a:gd name="connsiteX268" fmla="*/ 250973 w 522512"/>
              <a:gd name="connsiteY268" fmla="*/ 60490 h 731021"/>
              <a:gd name="connsiteX269" fmla="*/ 249945 w 522512"/>
              <a:gd name="connsiteY269" fmla="*/ 63575 h 731021"/>
              <a:gd name="connsiteX270" fmla="*/ 246860 w 522512"/>
              <a:gd name="connsiteY270" fmla="*/ 67144 h 731021"/>
              <a:gd name="connsiteX271" fmla="*/ 246860 w 522512"/>
              <a:gd name="connsiteY271" fmla="*/ 69201 h 731021"/>
              <a:gd name="connsiteX272" fmla="*/ 238149 w 522512"/>
              <a:gd name="connsiteY272" fmla="*/ 77427 h 731021"/>
              <a:gd name="connsiteX273" fmla="*/ 225325 w 522512"/>
              <a:gd name="connsiteY273" fmla="*/ 81540 h 731021"/>
              <a:gd name="connsiteX274" fmla="*/ 215586 w 522512"/>
              <a:gd name="connsiteY274" fmla="*/ 76943 h 731021"/>
              <a:gd name="connsiteX275" fmla="*/ 214558 w 522512"/>
              <a:gd name="connsiteY275" fmla="*/ 79000 h 731021"/>
              <a:gd name="connsiteX276" fmla="*/ 205303 w 522512"/>
              <a:gd name="connsiteY276" fmla="*/ 79000 h 731021"/>
              <a:gd name="connsiteX277" fmla="*/ 206331 w 522512"/>
              <a:gd name="connsiteY277" fmla="*/ 107249 h 731021"/>
              <a:gd name="connsiteX278" fmla="*/ 200161 w 522512"/>
              <a:gd name="connsiteY278" fmla="*/ 128299 h 731021"/>
              <a:gd name="connsiteX279" fmla="*/ 195020 w 522512"/>
              <a:gd name="connsiteY279" fmla="*/ 150378 h 731021"/>
              <a:gd name="connsiteX280" fmla="*/ 184736 w 522512"/>
              <a:gd name="connsiteY280" fmla="*/ 190422 h 731021"/>
              <a:gd name="connsiteX281" fmla="*/ 182196 w 522512"/>
              <a:gd name="connsiteY281" fmla="*/ 202218 h 731021"/>
              <a:gd name="connsiteX282" fmla="*/ 157032 w 522512"/>
              <a:gd name="connsiteY282" fmla="*/ 203730 h 731021"/>
              <a:gd name="connsiteX283" fmla="*/ 131868 w 522512"/>
              <a:gd name="connsiteY283" fmla="*/ 204759 h 731021"/>
              <a:gd name="connsiteX284" fmla="*/ 125698 w 522512"/>
              <a:gd name="connsiteY284" fmla="*/ 209356 h 731021"/>
              <a:gd name="connsiteX285" fmla="*/ 103136 w 522512"/>
              <a:gd name="connsiteY285" fmla="*/ 205242 h 731021"/>
              <a:gd name="connsiteX286" fmla="*/ 91824 w 522512"/>
              <a:gd name="connsiteY286" fmla="*/ 217038 h 731021"/>
              <a:gd name="connsiteX287" fmla="*/ 88739 w 522512"/>
              <a:gd name="connsiteY287" fmla="*/ 211897 h 731021"/>
              <a:gd name="connsiteX288" fmla="*/ 87166 w 522512"/>
              <a:gd name="connsiteY288" fmla="*/ 210384 h 731021"/>
              <a:gd name="connsiteX289" fmla="*/ 83597 w 522512"/>
              <a:gd name="connsiteY289" fmla="*/ 210384 h 731021"/>
              <a:gd name="connsiteX290" fmla="*/ 84142 w 522512"/>
              <a:gd name="connsiteY290" fmla="*/ 208872 h 731021"/>
              <a:gd name="connsiteX291" fmla="*/ 83597 w 522512"/>
              <a:gd name="connsiteY291" fmla="*/ 208872 h 731021"/>
              <a:gd name="connsiteX292" fmla="*/ 83113 w 522512"/>
              <a:gd name="connsiteY292" fmla="*/ 207843 h 731021"/>
              <a:gd name="connsiteX293" fmla="*/ 80573 w 522512"/>
              <a:gd name="connsiteY293" fmla="*/ 208327 h 731021"/>
              <a:gd name="connsiteX294" fmla="*/ 79544 w 522512"/>
              <a:gd name="connsiteY294" fmla="*/ 209356 h 731021"/>
              <a:gd name="connsiteX295" fmla="*/ 75431 w 522512"/>
              <a:gd name="connsiteY295" fmla="*/ 208872 h 731021"/>
              <a:gd name="connsiteX296" fmla="*/ 70834 w 522512"/>
              <a:gd name="connsiteY296" fmla="*/ 205303 h 731021"/>
              <a:gd name="connsiteX297" fmla="*/ 69805 w 522512"/>
              <a:gd name="connsiteY297" fmla="*/ 205787 h 731021"/>
              <a:gd name="connsiteX298" fmla="*/ 70834 w 522512"/>
              <a:gd name="connsiteY298" fmla="*/ 211957 h 731021"/>
              <a:gd name="connsiteX299" fmla="*/ 53897 w 522512"/>
              <a:gd name="connsiteY299" fmla="*/ 217099 h 731021"/>
              <a:gd name="connsiteX300" fmla="*/ 42585 w 522512"/>
              <a:gd name="connsiteY300" fmla="*/ 220667 h 731021"/>
              <a:gd name="connsiteX301" fmla="*/ 38956 w 522512"/>
              <a:gd name="connsiteY301" fmla="*/ 221151 h 731021"/>
              <a:gd name="connsiteX302" fmla="*/ 36415 w 522512"/>
              <a:gd name="connsiteY302" fmla="*/ 221151 h 731021"/>
              <a:gd name="connsiteX303" fmla="*/ 0 w 522512"/>
              <a:gd name="connsiteY303" fmla="*/ 202157 h 731021"/>
              <a:gd name="connsiteX304" fmla="*/ 3085 w 522512"/>
              <a:gd name="connsiteY304" fmla="*/ 215526 h 731021"/>
              <a:gd name="connsiteX305" fmla="*/ 3085 w 522512"/>
              <a:gd name="connsiteY305" fmla="*/ 216070 h 731021"/>
              <a:gd name="connsiteX306" fmla="*/ 2057 w 522512"/>
              <a:gd name="connsiteY306" fmla="*/ 219639 h 731021"/>
              <a:gd name="connsiteX307" fmla="*/ 4597 w 522512"/>
              <a:gd name="connsiteY307" fmla="*/ 221151 h 731021"/>
              <a:gd name="connsiteX308" fmla="*/ 7198 w 522512"/>
              <a:gd name="connsiteY308" fmla="*/ 225265 h 731021"/>
              <a:gd name="connsiteX309" fmla="*/ 6170 w 522512"/>
              <a:gd name="connsiteY309" fmla="*/ 229378 h 731021"/>
              <a:gd name="connsiteX310" fmla="*/ 7682 w 522512"/>
              <a:gd name="connsiteY310" fmla="*/ 229378 h 731021"/>
              <a:gd name="connsiteX311" fmla="*/ 17966 w 522512"/>
              <a:gd name="connsiteY311" fmla="*/ 243230 h 731021"/>
              <a:gd name="connsiteX312" fmla="*/ 11796 w 522512"/>
              <a:gd name="connsiteY312" fmla="*/ 258595 h 731021"/>
              <a:gd name="connsiteX313" fmla="*/ 14880 w 522512"/>
              <a:gd name="connsiteY313" fmla="*/ 260651 h 731021"/>
              <a:gd name="connsiteX314" fmla="*/ 14880 w 522512"/>
              <a:gd name="connsiteY314" fmla="*/ 264220 h 731021"/>
              <a:gd name="connsiteX315" fmla="*/ 9739 w 522512"/>
              <a:gd name="connsiteY315" fmla="*/ 281641 h 731021"/>
              <a:gd name="connsiteX316" fmla="*/ 14880 w 522512"/>
              <a:gd name="connsiteY316" fmla="*/ 300635 h 731021"/>
              <a:gd name="connsiteX317" fmla="*/ 16937 w 522512"/>
              <a:gd name="connsiteY317" fmla="*/ 301119 h 731021"/>
              <a:gd name="connsiteX318" fmla="*/ 16393 w 522512"/>
              <a:gd name="connsiteY318" fmla="*/ 302148 h 731021"/>
              <a:gd name="connsiteX319" fmla="*/ 17905 w 522512"/>
              <a:gd name="connsiteY319" fmla="*/ 305717 h 731021"/>
              <a:gd name="connsiteX320" fmla="*/ 17361 w 522512"/>
              <a:gd name="connsiteY320" fmla="*/ 306261 h 731021"/>
              <a:gd name="connsiteX321" fmla="*/ 16877 w 522512"/>
              <a:gd name="connsiteY321" fmla="*/ 308801 h 731021"/>
              <a:gd name="connsiteX322" fmla="*/ 18389 w 522512"/>
              <a:gd name="connsiteY322" fmla="*/ 308801 h 731021"/>
              <a:gd name="connsiteX323" fmla="*/ 18389 w 522512"/>
              <a:gd name="connsiteY323" fmla="*/ 314971 h 731021"/>
              <a:gd name="connsiteX324" fmla="*/ 17905 w 522512"/>
              <a:gd name="connsiteY324" fmla="*/ 326767 h 731021"/>
              <a:gd name="connsiteX325" fmla="*/ 18933 w 522512"/>
              <a:gd name="connsiteY325" fmla="*/ 329852 h 731021"/>
              <a:gd name="connsiteX326" fmla="*/ 20990 w 522512"/>
              <a:gd name="connsiteY326" fmla="*/ 330880 h 731021"/>
              <a:gd name="connsiteX327" fmla="*/ 22502 w 522512"/>
              <a:gd name="connsiteY327" fmla="*/ 329852 h 731021"/>
              <a:gd name="connsiteX328" fmla="*/ 22986 w 522512"/>
              <a:gd name="connsiteY328" fmla="*/ 328340 h 731021"/>
              <a:gd name="connsiteX329" fmla="*/ 26071 w 522512"/>
              <a:gd name="connsiteY329" fmla="*/ 325255 h 731021"/>
              <a:gd name="connsiteX330" fmla="*/ 27583 w 522512"/>
              <a:gd name="connsiteY330" fmla="*/ 326283 h 731021"/>
              <a:gd name="connsiteX331" fmla="*/ 28067 w 522512"/>
              <a:gd name="connsiteY331" fmla="*/ 327311 h 731021"/>
              <a:gd name="connsiteX332" fmla="*/ 28551 w 522512"/>
              <a:gd name="connsiteY332" fmla="*/ 328884 h 731021"/>
              <a:gd name="connsiteX333" fmla="*/ 28551 w 522512"/>
              <a:gd name="connsiteY333" fmla="*/ 329368 h 731021"/>
              <a:gd name="connsiteX334" fmla="*/ 29096 w 522512"/>
              <a:gd name="connsiteY334" fmla="*/ 330396 h 731021"/>
              <a:gd name="connsiteX335" fmla="*/ 29640 w 522512"/>
              <a:gd name="connsiteY335" fmla="*/ 330880 h 731021"/>
              <a:gd name="connsiteX336" fmla="*/ 31152 w 522512"/>
              <a:gd name="connsiteY336" fmla="*/ 330880 h 731021"/>
              <a:gd name="connsiteX337" fmla="*/ 31636 w 522512"/>
              <a:gd name="connsiteY337" fmla="*/ 331425 h 731021"/>
              <a:gd name="connsiteX338" fmla="*/ 31636 w 522512"/>
              <a:gd name="connsiteY338" fmla="*/ 332453 h 731021"/>
              <a:gd name="connsiteX339" fmla="*/ 32120 w 522512"/>
              <a:gd name="connsiteY339" fmla="*/ 333481 h 731021"/>
              <a:gd name="connsiteX340" fmla="*/ 33149 w 522512"/>
              <a:gd name="connsiteY340" fmla="*/ 334994 h 731021"/>
              <a:gd name="connsiteX341" fmla="*/ 39318 w 522512"/>
              <a:gd name="connsiteY341" fmla="*/ 333481 h 731021"/>
              <a:gd name="connsiteX342" fmla="*/ 46517 w 522512"/>
              <a:gd name="connsiteY342" fmla="*/ 325255 h 731021"/>
              <a:gd name="connsiteX343" fmla="*/ 47545 w 522512"/>
              <a:gd name="connsiteY343" fmla="*/ 326283 h 731021"/>
              <a:gd name="connsiteX344" fmla="*/ 46517 w 522512"/>
              <a:gd name="connsiteY344" fmla="*/ 330396 h 731021"/>
              <a:gd name="connsiteX345" fmla="*/ 51114 w 522512"/>
              <a:gd name="connsiteY345" fmla="*/ 353987 h 731021"/>
              <a:gd name="connsiteX346" fmla="*/ 71620 w 522512"/>
              <a:gd name="connsiteY346" fmla="*/ 348362 h 731021"/>
              <a:gd name="connsiteX347" fmla="*/ 83416 w 522512"/>
              <a:gd name="connsiteY347" fmla="*/ 352475 h 731021"/>
              <a:gd name="connsiteX348" fmla="*/ 99808 w 522512"/>
              <a:gd name="connsiteY348" fmla="*/ 359674 h 731021"/>
              <a:gd name="connsiteX349" fmla="*/ 104950 w 522512"/>
              <a:gd name="connsiteY349" fmla="*/ 359190 h 731021"/>
              <a:gd name="connsiteX350" fmla="*/ 103438 w 522512"/>
              <a:gd name="connsiteY350" fmla="*/ 371529 h 731021"/>
              <a:gd name="connsiteX351" fmla="*/ 108035 w 522512"/>
              <a:gd name="connsiteY351" fmla="*/ 374070 h 731021"/>
              <a:gd name="connsiteX352" fmla="*/ 113177 w 522512"/>
              <a:gd name="connsiteY352" fmla="*/ 381268 h 731021"/>
              <a:gd name="connsiteX353" fmla="*/ 114205 w 522512"/>
              <a:gd name="connsiteY353" fmla="*/ 384898 h 731021"/>
              <a:gd name="connsiteX354" fmla="*/ 114689 w 522512"/>
              <a:gd name="connsiteY354" fmla="*/ 386410 h 731021"/>
              <a:gd name="connsiteX355" fmla="*/ 118258 w 522512"/>
              <a:gd name="connsiteY355" fmla="*/ 389495 h 731021"/>
              <a:gd name="connsiteX356" fmla="*/ 120315 w 522512"/>
              <a:gd name="connsiteY356" fmla="*/ 389495 h 731021"/>
              <a:gd name="connsiteX357" fmla="*/ 119831 w 522512"/>
              <a:gd name="connsiteY357" fmla="*/ 393064 h 731021"/>
              <a:gd name="connsiteX358" fmla="*/ 121887 w 522512"/>
              <a:gd name="connsiteY358" fmla="*/ 395605 h 731021"/>
              <a:gd name="connsiteX359" fmla="*/ 120859 w 522512"/>
              <a:gd name="connsiteY359" fmla="*/ 399173 h 731021"/>
              <a:gd name="connsiteX360" fmla="*/ 118258 w 522512"/>
              <a:gd name="connsiteY360" fmla="*/ 401714 h 731021"/>
              <a:gd name="connsiteX361" fmla="*/ 119286 w 522512"/>
              <a:gd name="connsiteY361" fmla="*/ 402258 h 731021"/>
              <a:gd name="connsiteX362" fmla="*/ 119286 w 522512"/>
              <a:gd name="connsiteY362" fmla="*/ 403771 h 731021"/>
              <a:gd name="connsiteX363" fmla="*/ 120315 w 522512"/>
              <a:gd name="connsiteY363" fmla="*/ 404255 h 731021"/>
              <a:gd name="connsiteX364" fmla="*/ 119831 w 522512"/>
              <a:gd name="connsiteY364" fmla="*/ 407340 h 731021"/>
              <a:gd name="connsiteX365" fmla="*/ 121887 w 522512"/>
              <a:gd name="connsiteY365" fmla="*/ 411453 h 731021"/>
              <a:gd name="connsiteX366" fmla="*/ 124488 w 522512"/>
              <a:gd name="connsiteY366" fmla="*/ 413026 h 731021"/>
              <a:gd name="connsiteX367" fmla="*/ 124488 w 522512"/>
              <a:gd name="connsiteY367" fmla="*/ 413509 h 731021"/>
              <a:gd name="connsiteX368" fmla="*/ 120919 w 522512"/>
              <a:gd name="connsiteY368" fmla="*/ 412481 h 731021"/>
              <a:gd name="connsiteX369" fmla="*/ 119407 w 522512"/>
              <a:gd name="connsiteY369" fmla="*/ 419135 h 731021"/>
              <a:gd name="connsiteX370" fmla="*/ 116806 w 522512"/>
              <a:gd name="connsiteY370" fmla="*/ 420163 h 731021"/>
              <a:gd name="connsiteX371" fmla="*/ 114266 w 522512"/>
              <a:gd name="connsiteY371" fmla="*/ 422220 h 731021"/>
              <a:gd name="connsiteX372" fmla="*/ 113782 w 522512"/>
              <a:gd name="connsiteY372" fmla="*/ 424761 h 731021"/>
              <a:gd name="connsiteX373" fmla="*/ 116322 w 522512"/>
              <a:gd name="connsiteY373" fmla="*/ 430386 h 731021"/>
              <a:gd name="connsiteX374" fmla="*/ 120436 w 522512"/>
              <a:gd name="connsiteY374" fmla="*/ 432443 h 731021"/>
              <a:gd name="connsiteX375" fmla="*/ 119407 w 522512"/>
              <a:gd name="connsiteY375" fmla="*/ 434016 h 731021"/>
              <a:gd name="connsiteX376" fmla="*/ 116806 w 522512"/>
              <a:gd name="connsiteY376" fmla="*/ 435044 h 731021"/>
              <a:gd name="connsiteX377" fmla="*/ 114749 w 522512"/>
              <a:gd name="connsiteY377" fmla="*/ 441214 h 731021"/>
              <a:gd name="connsiteX378" fmla="*/ 109608 w 522512"/>
              <a:gd name="connsiteY378" fmla="*/ 443754 h 731021"/>
              <a:gd name="connsiteX379" fmla="*/ 105495 w 522512"/>
              <a:gd name="connsiteY379" fmla="*/ 448352 h 731021"/>
              <a:gd name="connsiteX380" fmla="*/ 100353 w 522512"/>
              <a:gd name="connsiteY380" fmla="*/ 465773 h 731021"/>
              <a:gd name="connsiteX381" fmla="*/ 91642 w 522512"/>
              <a:gd name="connsiteY381" fmla="*/ 467346 h 731021"/>
              <a:gd name="connsiteX382" fmla="*/ 86017 w 522512"/>
              <a:gd name="connsiteY382" fmla="*/ 473999 h 731021"/>
              <a:gd name="connsiteX383" fmla="*/ 55711 w 522512"/>
              <a:gd name="connsiteY383" fmla="*/ 481682 h 731021"/>
              <a:gd name="connsiteX384" fmla="*/ 54683 w 522512"/>
              <a:gd name="connsiteY384" fmla="*/ 482710 h 731021"/>
              <a:gd name="connsiteX385" fmla="*/ 54683 w 522512"/>
              <a:gd name="connsiteY385" fmla="*/ 483739 h 731021"/>
              <a:gd name="connsiteX386" fmla="*/ 50570 w 522512"/>
              <a:gd name="connsiteY386" fmla="*/ 490937 h 731021"/>
              <a:gd name="connsiteX387" fmla="*/ 50086 w 522512"/>
              <a:gd name="connsiteY387" fmla="*/ 491420 h 731021"/>
              <a:gd name="connsiteX388" fmla="*/ 46517 w 522512"/>
              <a:gd name="connsiteY388" fmla="*/ 493961 h 731021"/>
              <a:gd name="connsiteX389" fmla="*/ 50086 w 522512"/>
              <a:gd name="connsiteY389" fmla="*/ 501643 h 731021"/>
              <a:gd name="connsiteX390" fmla="*/ 52142 w 522512"/>
              <a:gd name="connsiteY390" fmla="*/ 501099 h 731021"/>
              <a:gd name="connsiteX391" fmla="*/ 51114 w 522512"/>
              <a:gd name="connsiteY391" fmla="*/ 506725 h 731021"/>
              <a:gd name="connsiteX392" fmla="*/ 47545 w 522512"/>
              <a:gd name="connsiteY392" fmla="*/ 507269 h 731021"/>
              <a:gd name="connsiteX393" fmla="*/ 44944 w 522512"/>
              <a:gd name="connsiteY393" fmla="*/ 510354 h 731021"/>
              <a:gd name="connsiteX394" fmla="*/ 45488 w 522512"/>
              <a:gd name="connsiteY394" fmla="*/ 517552 h 731021"/>
              <a:gd name="connsiteX395" fmla="*/ 53715 w 522512"/>
              <a:gd name="connsiteY395" fmla="*/ 513923 h 731021"/>
              <a:gd name="connsiteX396" fmla="*/ 55288 w 522512"/>
              <a:gd name="connsiteY396" fmla="*/ 514467 h 731021"/>
              <a:gd name="connsiteX397" fmla="*/ 55288 w 522512"/>
              <a:gd name="connsiteY397" fmla="*/ 515496 h 731021"/>
              <a:gd name="connsiteX398" fmla="*/ 53231 w 522512"/>
              <a:gd name="connsiteY398" fmla="*/ 516524 h 731021"/>
              <a:gd name="connsiteX399" fmla="*/ 52203 w 522512"/>
              <a:gd name="connsiteY399" fmla="*/ 518580 h 731021"/>
              <a:gd name="connsiteX400" fmla="*/ 52747 w 522512"/>
              <a:gd name="connsiteY400" fmla="*/ 520637 h 731021"/>
              <a:gd name="connsiteX401" fmla="*/ 53776 w 522512"/>
              <a:gd name="connsiteY401" fmla="*/ 521665 h 731021"/>
              <a:gd name="connsiteX402" fmla="*/ 54804 w 522512"/>
              <a:gd name="connsiteY402" fmla="*/ 521665 h 731021"/>
              <a:gd name="connsiteX403" fmla="*/ 55348 w 522512"/>
              <a:gd name="connsiteY403" fmla="*/ 523178 h 731021"/>
              <a:gd name="connsiteX404" fmla="*/ 49178 w 522512"/>
              <a:gd name="connsiteY404" fmla="*/ 534489 h 731021"/>
              <a:gd name="connsiteX405" fmla="*/ 45065 w 522512"/>
              <a:gd name="connsiteY405" fmla="*/ 538058 h 731021"/>
              <a:gd name="connsiteX406" fmla="*/ 44581 w 522512"/>
              <a:gd name="connsiteY406" fmla="*/ 538603 h 731021"/>
              <a:gd name="connsiteX407" fmla="*/ 42041 w 522512"/>
              <a:gd name="connsiteY407" fmla="*/ 549370 h 731021"/>
              <a:gd name="connsiteX408" fmla="*/ 37927 w 522512"/>
              <a:gd name="connsiteY408" fmla="*/ 560137 h 731021"/>
              <a:gd name="connsiteX409" fmla="*/ 50267 w 522512"/>
              <a:gd name="connsiteY409" fmla="*/ 560621 h 731021"/>
              <a:gd name="connsiteX410" fmla="*/ 65148 w 522512"/>
              <a:gd name="connsiteY410" fmla="*/ 566791 h 731021"/>
              <a:gd name="connsiteX411" fmla="*/ 68717 w 522512"/>
              <a:gd name="connsiteY411" fmla="*/ 601694 h 731021"/>
              <a:gd name="connsiteX412" fmla="*/ 65148 w 522512"/>
              <a:gd name="connsiteY412" fmla="*/ 601694 h 731021"/>
              <a:gd name="connsiteX413" fmla="*/ 63635 w 522512"/>
              <a:gd name="connsiteY413" fmla="*/ 602722 h 731021"/>
              <a:gd name="connsiteX414" fmla="*/ 62123 w 522512"/>
              <a:gd name="connsiteY414" fmla="*/ 604295 h 731021"/>
              <a:gd name="connsiteX415" fmla="*/ 60611 w 522512"/>
              <a:gd name="connsiteY415" fmla="*/ 607864 h 731021"/>
              <a:gd name="connsiteX416" fmla="*/ 58554 w 522512"/>
              <a:gd name="connsiteY416" fmla="*/ 618147 h 731021"/>
              <a:gd name="connsiteX417" fmla="*/ 62668 w 522512"/>
              <a:gd name="connsiteY417" fmla="*/ 629459 h 731021"/>
              <a:gd name="connsiteX418" fmla="*/ 66237 w 522512"/>
              <a:gd name="connsiteY418" fmla="*/ 628914 h 731021"/>
              <a:gd name="connsiteX419" fmla="*/ 68777 w 522512"/>
              <a:gd name="connsiteY419" fmla="*/ 631999 h 731021"/>
              <a:gd name="connsiteX420" fmla="*/ 71862 w 522512"/>
              <a:gd name="connsiteY420" fmla="*/ 633511 h 731021"/>
              <a:gd name="connsiteX421" fmla="*/ 88255 w 522512"/>
              <a:gd name="connsiteY421" fmla="*/ 631999 h 731021"/>
              <a:gd name="connsiteX422" fmla="*/ 88255 w 522512"/>
              <a:gd name="connsiteY422" fmla="*/ 633028 h 731021"/>
              <a:gd name="connsiteX423" fmla="*/ 91824 w 522512"/>
              <a:gd name="connsiteY423" fmla="*/ 633028 h 731021"/>
              <a:gd name="connsiteX424" fmla="*/ 93336 w 522512"/>
              <a:gd name="connsiteY424" fmla="*/ 631455 h 731021"/>
              <a:gd name="connsiteX425" fmla="*/ 91824 w 522512"/>
              <a:gd name="connsiteY425" fmla="*/ 628370 h 731021"/>
              <a:gd name="connsiteX426" fmla="*/ 93336 w 522512"/>
              <a:gd name="connsiteY426" fmla="*/ 624257 h 731021"/>
              <a:gd name="connsiteX427" fmla="*/ 93336 w 522512"/>
              <a:gd name="connsiteY427" fmla="*/ 622744 h 731021"/>
              <a:gd name="connsiteX428" fmla="*/ 95877 w 522512"/>
              <a:gd name="connsiteY428" fmla="*/ 621232 h 731021"/>
              <a:gd name="connsiteX429" fmla="*/ 95877 w 522512"/>
              <a:gd name="connsiteY429" fmla="*/ 619175 h 731021"/>
              <a:gd name="connsiteX430" fmla="*/ 99990 w 522512"/>
              <a:gd name="connsiteY430" fmla="*/ 618692 h 731021"/>
              <a:gd name="connsiteX431" fmla="*/ 103075 w 522512"/>
              <a:gd name="connsiteY431" fmla="*/ 642283 h 731021"/>
              <a:gd name="connsiteX432" fmla="*/ 122553 w 522512"/>
              <a:gd name="connsiteY432" fmla="*/ 660732 h 731021"/>
              <a:gd name="connsiteX433" fmla="*/ 126666 w 522512"/>
              <a:gd name="connsiteY433" fmla="*/ 676641 h 731021"/>
              <a:gd name="connsiteX434" fmla="*/ 133320 w 522512"/>
              <a:gd name="connsiteY434" fmla="*/ 671499 h 731021"/>
              <a:gd name="connsiteX435" fmla="*/ 138462 w 522512"/>
              <a:gd name="connsiteY435" fmla="*/ 672528 h 731021"/>
              <a:gd name="connsiteX436" fmla="*/ 140034 w 522512"/>
              <a:gd name="connsiteY436" fmla="*/ 672044 h 731021"/>
              <a:gd name="connsiteX437" fmla="*/ 140518 w 522512"/>
              <a:gd name="connsiteY437" fmla="*/ 672528 h 731021"/>
              <a:gd name="connsiteX438" fmla="*/ 140034 w 522512"/>
              <a:gd name="connsiteY438" fmla="*/ 673072 h 731021"/>
              <a:gd name="connsiteX439" fmla="*/ 151346 w 522512"/>
              <a:gd name="connsiteY439" fmla="*/ 676157 h 731021"/>
              <a:gd name="connsiteX440" fmla="*/ 151346 w 522512"/>
              <a:gd name="connsiteY440" fmla="*/ 676701 h 731021"/>
              <a:gd name="connsiteX441" fmla="*/ 151890 w 522512"/>
              <a:gd name="connsiteY441" fmla="*/ 676701 h 731021"/>
              <a:gd name="connsiteX442" fmla="*/ 151890 w 522512"/>
              <a:gd name="connsiteY442" fmla="*/ 676157 h 731021"/>
              <a:gd name="connsiteX443" fmla="*/ 153403 w 522512"/>
              <a:gd name="connsiteY443" fmla="*/ 676701 h 731021"/>
              <a:gd name="connsiteX444" fmla="*/ 157516 w 522512"/>
              <a:gd name="connsiteY444" fmla="*/ 670532 h 731021"/>
              <a:gd name="connsiteX445" fmla="*/ 169311 w 522512"/>
              <a:gd name="connsiteY445" fmla="*/ 653110 h 731021"/>
              <a:gd name="connsiteX446" fmla="*/ 170340 w 522512"/>
              <a:gd name="connsiteY446" fmla="*/ 650025 h 731021"/>
              <a:gd name="connsiteX447" fmla="*/ 177538 w 522512"/>
              <a:gd name="connsiteY447" fmla="*/ 650025 h 731021"/>
              <a:gd name="connsiteX448" fmla="*/ 183164 w 522512"/>
              <a:gd name="connsiteY448" fmla="*/ 651538 h 731021"/>
              <a:gd name="connsiteX449" fmla="*/ 189334 w 522512"/>
              <a:gd name="connsiteY449" fmla="*/ 668959 h 731021"/>
              <a:gd name="connsiteX450" fmla="*/ 194959 w 522512"/>
              <a:gd name="connsiteY450" fmla="*/ 680754 h 731021"/>
              <a:gd name="connsiteX451" fmla="*/ 198528 w 522512"/>
              <a:gd name="connsiteY451" fmla="*/ 699748 h 731021"/>
              <a:gd name="connsiteX452" fmla="*/ 195987 w 522512"/>
              <a:gd name="connsiteY452" fmla="*/ 709487 h 731021"/>
              <a:gd name="connsiteX453" fmla="*/ 219579 w 522512"/>
              <a:gd name="connsiteY453" fmla="*/ 726908 h 731021"/>
              <a:gd name="connsiteX454" fmla="*/ 221091 w 522512"/>
              <a:gd name="connsiteY454" fmla="*/ 727392 h 731021"/>
              <a:gd name="connsiteX455" fmla="*/ 225204 w 522512"/>
              <a:gd name="connsiteY455" fmla="*/ 731022 h 731021"/>
              <a:gd name="connsiteX456" fmla="*/ 225204 w 522512"/>
              <a:gd name="connsiteY456" fmla="*/ 726908 h 731021"/>
              <a:gd name="connsiteX457" fmla="*/ 227261 w 522512"/>
              <a:gd name="connsiteY457" fmla="*/ 725396 h 731021"/>
              <a:gd name="connsiteX458" fmla="*/ 228289 w 522512"/>
              <a:gd name="connsiteY458" fmla="*/ 725880 h 731021"/>
              <a:gd name="connsiteX459" fmla="*/ 230890 w 522512"/>
              <a:gd name="connsiteY459" fmla="*/ 724851 h 731021"/>
              <a:gd name="connsiteX460" fmla="*/ 232403 w 522512"/>
              <a:gd name="connsiteY460" fmla="*/ 725396 h 731021"/>
              <a:gd name="connsiteX461" fmla="*/ 233915 w 522512"/>
              <a:gd name="connsiteY461" fmla="*/ 726908 h 731021"/>
              <a:gd name="connsiteX462" fmla="*/ 234943 w 522512"/>
              <a:gd name="connsiteY462" fmla="*/ 726908 h 731021"/>
              <a:gd name="connsiteX463" fmla="*/ 235971 w 522512"/>
              <a:gd name="connsiteY463" fmla="*/ 725880 h 731021"/>
              <a:gd name="connsiteX464" fmla="*/ 234943 w 522512"/>
              <a:gd name="connsiteY464" fmla="*/ 724851 h 731021"/>
              <a:gd name="connsiteX465" fmla="*/ 234943 w 522512"/>
              <a:gd name="connsiteY465" fmla="*/ 724367 h 731021"/>
              <a:gd name="connsiteX466" fmla="*/ 234399 w 522512"/>
              <a:gd name="connsiteY466" fmla="*/ 724367 h 731021"/>
              <a:gd name="connsiteX467" fmla="*/ 235427 w 522512"/>
              <a:gd name="connsiteY467" fmla="*/ 723339 h 731021"/>
              <a:gd name="connsiteX468" fmla="*/ 235427 w 522512"/>
              <a:gd name="connsiteY468" fmla="*/ 720254 h 731021"/>
              <a:gd name="connsiteX469" fmla="*/ 234943 w 522512"/>
              <a:gd name="connsiteY469" fmla="*/ 719226 h 731021"/>
              <a:gd name="connsiteX470" fmla="*/ 235427 w 522512"/>
              <a:gd name="connsiteY470" fmla="*/ 718197 h 731021"/>
              <a:gd name="connsiteX471" fmla="*/ 235971 w 522512"/>
              <a:gd name="connsiteY471" fmla="*/ 718197 h 731021"/>
              <a:gd name="connsiteX472" fmla="*/ 236516 w 522512"/>
              <a:gd name="connsiteY472" fmla="*/ 717653 h 731021"/>
              <a:gd name="connsiteX473" fmla="*/ 237000 w 522512"/>
              <a:gd name="connsiteY473" fmla="*/ 717653 h 731021"/>
              <a:gd name="connsiteX474" fmla="*/ 237000 w 522512"/>
              <a:gd name="connsiteY474" fmla="*/ 716625 h 731021"/>
              <a:gd name="connsiteX475" fmla="*/ 240085 w 522512"/>
              <a:gd name="connsiteY475" fmla="*/ 719165 h 731021"/>
              <a:gd name="connsiteX476" fmla="*/ 247283 w 522512"/>
              <a:gd name="connsiteY476" fmla="*/ 718681 h 731021"/>
              <a:gd name="connsiteX477" fmla="*/ 252909 w 522512"/>
              <a:gd name="connsiteY477" fmla="*/ 707914 h 731021"/>
              <a:gd name="connsiteX478" fmla="*/ 261135 w 522512"/>
              <a:gd name="connsiteY478" fmla="*/ 701744 h 731021"/>
              <a:gd name="connsiteX479" fmla="*/ 268817 w 522512"/>
              <a:gd name="connsiteY479" fmla="*/ 708398 h 731021"/>
              <a:gd name="connsiteX480" fmla="*/ 274987 w 522512"/>
              <a:gd name="connsiteY480" fmla="*/ 708398 h 731021"/>
              <a:gd name="connsiteX481" fmla="*/ 295494 w 522512"/>
              <a:gd name="connsiteY481" fmla="*/ 705313 h 731021"/>
              <a:gd name="connsiteX482" fmla="*/ 296522 w 522512"/>
              <a:gd name="connsiteY482" fmla="*/ 704769 h 731021"/>
              <a:gd name="connsiteX483" fmla="*/ 304749 w 522512"/>
              <a:gd name="connsiteY483" fmla="*/ 693457 h 731021"/>
              <a:gd name="connsiteX484" fmla="*/ 322170 w 522512"/>
              <a:gd name="connsiteY484" fmla="*/ 691400 h 731021"/>
              <a:gd name="connsiteX485" fmla="*/ 327795 w 522512"/>
              <a:gd name="connsiteY485" fmla="*/ 710878 h 731021"/>
              <a:gd name="connsiteX486" fmla="*/ 357556 w 522512"/>
              <a:gd name="connsiteY486" fmla="*/ 704224 h 731021"/>
              <a:gd name="connsiteX487" fmla="*/ 383204 w 522512"/>
              <a:gd name="connsiteY487" fmla="*/ 724246 h 731021"/>
              <a:gd name="connsiteX488" fmla="*/ 393971 w 522512"/>
              <a:gd name="connsiteY488" fmla="*/ 721706 h 731021"/>
              <a:gd name="connsiteX489" fmla="*/ 400625 w 522512"/>
              <a:gd name="connsiteY489" fmla="*/ 715536 h 731021"/>
              <a:gd name="connsiteX490" fmla="*/ 417018 w 522512"/>
              <a:gd name="connsiteY490" fmla="*/ 705253 h 731021"/>
              <a:gd name="connsiteX491" fmla="*/ 420103 w 522512"/>
              <a:gd name="connsiteY491" fmla="*/ 697026 h 731021"/>
              <a:gd name="connsiteX492" fmla="*/ 415506 w 522512"/>
              <a:gd name="connsiteY492" fmla="*/ 678577 h 731021"/>
              <a:gd name="connsiteX493" fmla="*/ 421676 w 522512"/>
              <a:gd name="connsiteY493" fmla="*/ 685231 h 731021"/>
              <a:gd name="connsiteX494" fmla="*/ 429358 w 522512"/>
              <a:gd name="connsiteY494" fmla="*/ 684747 h 731021"/>
              <a:gd name="connsiteX495" fmla="*/ 429902 w 522512"/>
              <a:gd name="connsiteY495" fmla="*/ 676520 h 731021"/>
              <a:gd name="connsiteX496" fmla="*/ 431415 w 522512"/>
              <a:gd name="connsiteY496" fmla="*/ 675975 h 731021"/>
              <a:gd name="connsiteX497" fmla="*/ 432927 w 522512"/>
              <a:gd name="connsiteY497" fmla="*/ 676520 h 731021"/>
              <a:gd name="connsiteX498" fmla="*/ 432927 w 522512"/>
              <a:gd name="connsiteY498" fmla="*/ 675975 h 731021"/>
              <a:gd name="connsiteX499" fmla="*/ 433471 w 522512"/>
              <a:gd name="connsiteY499" fmla="*/ 676520 h 731021"/>
              <a:gd name="connsiteX500" fmla="*/ 435528 w 522512"/>
              <a:gd name="connsiteY500" fmla="*/ 677004 h 731021"/>
              <a:gd name="connsiteX501" fmla="*/ 435528 w 522512"/>
              <a:gd name="connsiteY501" fmla="*/ 678032 h 731021"/>
              <a:gd name="connsiteX502" fmla="*/ 437040 w 522512"/>
              <a:gd name="connsiteY502" fmla="*/ 681117 h 731021"/>
              <a:gd name="connsiteX503" fmla="*/ 438552 w 522512"/>
              <a:gd name="connsiteY503" fmla="*/ 681117 h 731021"/>
              <a:gd name="connsiteX504" fmla="*/ 439581 w 522512"/>
              <a:gd name="connsiteY504" fmla="*/ 681601 h 731021"/>
              <a:gd name="connsiteX505" fmla="*/ 439581 w 522512"/>
              <a:gd name="connsiteY505" fmla="*/ 682146 h 731021"/>
              <a:gd name="connsiteX506" fmla="*/ 440125 w 522512"/>
              <a:gd name="connsiteY506" fmla="*/ 682630 h 731021"/>
              <a:gd name="connsiteX507" fmla="*/ 440609 w 522512"/>
              <a:gd name="connsiteY507" fmla="*/ 682630 h 731021"/>
              <a:gd name="connsiteX508" fmla="*/ 441093 w 522512"/>
              <a:gd name="connsiteY508" fmla="*/ 683174 h 731021"/>
              <a:gd name="connsiteX509" fmla="*/ 441637 w 522512"/>
              <a:gd name="connsiteY509" fmla="*/ 683174 h 731021"/>
              <a:gd name="connsiteX510" fmla="*/ 441637 w 522512"/>
              <a:gd name="connsiteY510" fmla="*/ 683658 h 731021"/>
              <a:gd name="connsiteX511" fmla="*/ 442121 w 522512"/>
              <a:gd name="connsiteY511" fmla="*/ 684202 h 731021"/>
              <a:gd name="connsiteX512" fmla="*/ 442605 w 522512"/>
              <a:gd name="connsiteY512" fmla="*/ 684686 h 731021"/>
              <a:gd name="connsiteX513" fmla="*/ 444662 w 522512"/>
              <a:gd name="connsiteY513" fmla="*/ 684686 h 731021"/>
              <a:gd name="connsiteX514" fmla="*/ 444662 w 522512"/>
              <a:gd name="connsiteY514" fmla="*/ 683658 h 731021"/>
              <a:gd name="connsiteX515" fmla="*/ 445206 w 522512"/>
              <a:gd name="connsiteY515" fmla="*/ 683658 h 731021"/>
              <a:gd name="connsiteX516" fmla="*/ 445206 w 522512"/>
              <a:gd name="connsiteY516" fmla="*/ 682630 h 731021"/>
              <a:gd name="connsiteX517" fmla="*/ 445690 w 522512"/>
              <a:gd name="connsiteY517" fmla="*/ 681601 h 731021"/>
              <a:gd name="connsiteX518" fmla="*/ 467224 w 522512"/>
              <a:gd name="connsiteY518" fmla="*/ 677004 h 731021"/>
              <a:gd name="connsiteX519" fmla="*/ 466196 w 522512"/>
              <a:gd name="connsiteY519" fmla="*/ 671862 h 731021"/>
              <a:gd name="connsiteX520" fmla="*/ 474907 w 522512"/>
              <a:gd name="connsiteY520" fmla="*/ 665208 h 731021"/>
              <a:gd name="connsiteX521" fmla="*/ 469765 w 522512"/>
              <a:gd name="connsiteY521" fmla="*/ 650328 h 731021"/>
              <a:gd name="connsiteX522" fmla="*/ 469765 w 522512"/>
              <a:gd name="connsiteY522" fmla="*/ 648271 h 731021"/>
              <a:gd name="connsiteX523" fmla="*/ 470794 w 522512"/>
              <a:gd name="connsiteY523" fmla="*/ 647243 h 731021"/>
              <a:gd name="connsiteX524" fmla="*/ 473334 w 522512"/>
              <a:gd name="connsiteY524" fmla="*/ 645186 h 731021"/>
              <a:gd name="connsiteX525" fmla="*/ 476903 w 522512"/>
              <a:gd name="connsiteY525" fmla="*/ 644158 h 731021"/>
              <a:gd name="connsiteX526" fmla="*/ 479988 w 522512"/>
              <a:gd name="connsiteY526" fmla="*/ 643674 h 731021"/>
              <a:gd name="connsiteX527" fmla="*/ 482045 w 522512"/>
              <a:gd name="connsiteY527" fmla="*/ 642101 h 731021"/>
              <a:gd name="connsiteX528" fmla="*/ 485613 w 522512"/>
              <a:gd name="connsiteY528" fmla="*/ 641073 h 731021"/>
              <a:gd name="connsiteX529" fmla="*/ 488154 w 522512"/>
              <a:gd name="connsiteY529" fmla="*/ 639016 h 731021"/>
              <a:gd name="connsiteX530" fmla="*/ 493296 w 522512"/>
              <a:gd name="connsiteY530" fmla="*/ 641073 h 731021"/>
              <a:gd name="connsiteX531" fmla="*/ 498921 w 522512"/>
              <a:gd name="connsiteY531" fmla="*/ 635931 h 731021"/>
              <a:gd name="connsiteX532" fmla="*/ 497409 w 522512"/>
              <a:gd name="connsiteY532" fmla="*/ 633391 h 731021"/>
              <a:gd name="connsiteX533" fmla="*/ 502551 w 522512"/>
              <a:gd name="connsiteY533" fmla="*/ 632362 h 731021"/>
              <a:gd name="connsiteX534" fmla="*/ 504123 w 522512"/>
              <a:gd name="connsiteY534" fmla="*/ 632362 h 731021"/>
              <a:gd name="connsiteX535" fmla="*/ 511806 w 522512"/>
              <a:gd name="connsiteY535" fmla="*/ 625708 h 731021"/>
              <a:gd name="connsiteX536" fmla="*/ 500494 w 522512"/>
              <a:gd name="connsiteY536" fmla="*/ 610344 h 731021"/>
              <a:gd name="connsiteX537" fmla="*/ 495352 w 522512"/>
              <a:gd name="connsiteY537" fmla="*/ 604174 h 731021"/>
              <a:gd name="connsiteX538" fmla="*/ 496865 w 522512"/>
              <a:gd name="connsiteY538" fmla="*/ 601633 h 731021"/>
              <a:gd name="connsiteX539" fmla="*/ 511745 w 522512"/>
              <a:gd name="connsiteY539" fmla="*/ 605747 h 731021"/>
              <a:gd name="connsiteX540" fmla="*/ 514286 w 522512"/>
              <a:gd name="connsiteY540" fmla="*/ 605747 h 731021"/>
              <a:gd name="connsiteX541" fmla="*/ 516342 w 522512"/>
              <a:gd name="connsiteY541" fmla="*/ 605263 h 731021"/>
              <a:gd name="connsiteX542" fmla="*/ 518399 w 522512"/>
              <a:gd name="connsiteY542" fmla="*/ 606291 h 731021"/>
              <a:gd name="connsiteX543" fmla="*/ 518883 w 522512"/>
              <a:gd name="connsiteY543" fmla="*/ 605807 h 731021"/>
              <a:gd name="connsiteX544" fmla="*/ 520456 w 522512"/>
              <a:gd name="connsiteY544" fmla="*/ 605807 h 731021"/>
              <a:gd name="connsiteX545" fmla="*/ 522512 w 522512"/>
              <a:gd name="connsiteY545" fmla="*/ 597581 h 731021"/>
              <a:gd name="connsiteX546" fmla="*/ 520456 w 522512"/>
              <a:gd name="connsiteY546" fmla="*/ 567275 h 73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Lst>
            <a:rect l="l" t="t" r="r" b="b"/>
            <a:pathLst>
              <a:path w="522512" h="731021">
                <a:moveTo>
                  <a:pt x="520698" y="567215"/>
                </a:moveTo>
                <a:lnTo>
                  <a:pt x="520153" y="566731"/>
                </a:lnTo>
                <a:lnTo>
                  <a:pt x="519609" y="563162"/>
                </a:lnTo>
                <a:lnTo>
                  <a:pt x="521665" y="562133"/>
                </a:lnTo>
                <a:lnTo>
                  <a:pt x="520153" y="559593"/>
                </a:lnTo>
                <a:lnTo>
                  <a:pt x="515012" y="553423"/>
                </a:lnTo>
                <a:lnTo>
                  <a:pt x="513983" y="549854"/>
                </a:lnTo>
                <a:lnTo>
                  <a:pt x="514467" y="548825"/>
                </a:lnTo>
                <a:lnTo>
                  <a:pt x="515012" y="548342"/>
                </a:lnTo>
                <a:lnTo>
                  <a:pt x="515012" y="547797"/>
                </a:lnTo>
                <a:lnTo>
                  <a:pt x="513983" y="540115"/>
                </a:lnTo>
                <a:lnTo>
                  <a:pt x="512471" y="540115"/>
                </a:lnTo>
                <a:lnTo>
                  <a:pt x="511987" y="539087"/>
                </a:lnTo>
                <a:lnTo>
                  <a:pt x="511503" y="539087"/>
                </a:lnTo>
                <a:lnTo>
                  <a:pt x="507934" y="528320"/>
                </a:lnTo>
                <a:lnTo>
                  <a:pt x="510475" y="515979"/>
                </a:lnTo>
                <a:lnTo>
                  <a:pt x="496623" y="512895"/>
                </a:lnTo>
                <a:lnTo>
                  <a:pt x="494566" y="510838"/>
                </a:lnTo>
                <a:lnTo>
                  <a:pt x="484827" y="514407"/>
                </a:lnTo>
                <a:lnTo>
                  <a:pt x="479202" y="511322"/>
                </a:lnTo>
                <a:lnTo>
                  <a:pt x="478173" y="508781"/>
                </a:lnTo>
                <a:lnTo>
                  <a:pt x="473576" y="504184"/>
                </a:lnTo>
                <a:lnTo>
                  <a:pt x="470007" y="503700"/>
                </a:lnTo>
                <a:lnTo>
                  <a:pt x="469523" y="505212"/>
                </a:lnTo>
                <a:lnTo>
                  <a:pt x="463898" y="507269"/>
                </a:lnTo>
                <a:lnTo>
                  <a:pt x="461841" y="516524"/>
                </a:lnTo>
                <a:lnTo>
                  <a:pt x="461297" y="521121"/>
                </a:lnTo>
                <a:lnTo>
                  <a:pt x="458756" y="530376"/>
                </a:lnTo>
                <a:lnTo>
                  <a:pt x="441819" y="513439"/>
                </a:lnTo>
                <a:lnTo>
                  <a:pt x="435649" y="513923"/>
                </a:lnTo>
                <a:lnTo>
                  <a:pt x="433108" y="504184"/>
                </a:lnTo>
                <a:lnTo>
                  <a:pt x="431052" y="497530"/>
                </a:lnTo>
                <a:lnTo>
                  <a:pt x="430507" y="495474"/>
                </a:lnTo>
                <a:lnTo>
                  <a:pt x="436133" y="476480"/>
                </a:lnTo>
                <a:lnTo>
                  <a:pt x="450529" y="452888"/>
                </a:lnTo>
                <a:lnTo>
                  <a:pt x="445388" y="451860"/>
                </a:lnTo>
                <a:lnTo>
                  <a:pt x="441819" y="452344"/>
                </a:lnTo>
                <a:lnTo>
                  <a:pt x="440307" y="452344"/>
                </a:lnTo>
                <a:lnTo>
                  <a:pt x="437706" y="454401"/>
                </a:lnTo>
                <a:lnTo>
                  <a:pt x="436193" y="453917"/>
                </a:lnTo>
                <a:lnTo>
                  <a:pt x="436193" y="453372"/>
                </a:lnTo>
                <a:lnTo>
                  <a:pt x="435165" y="452888"/>
                </a:lnTo>
                <a:lnTo>
                  <a:pt x="433653" y="453372"/>
                </a:lnTo>
                <a:lnTo>
                  <a:pt x="433108" y="452888"/>
                </a:lnTo>
                <a:lnTo>
                  <a:pt x="433108" y="448775"/>
                </a:lnTo>
                <a:lnTo>
                  <a:pt x="426938" y="437464"/>
                </a:lnTo>
                <a:lnTo>
                  <a:pt x="437706" y="424640"/>
                </a:lnTo>
                <a:lnTo>
                  <a:pt x="438250" y="415929"/>
                </a:lnTo>
                <a:lnTo>
                  <a:pt x="461841" y="409275"/>
                </a:lnTo>
                <a:lnTo>
                  <a:pt x="474181" y="400020"/>
                </a:lnTo>
                <a:lnTo>
                  <a:pt x="478294" y="383627"/>
                </a:lnTo>
                <a:lnTo>
                  <a:pt x="489061" y="368202"/>
                </a:lnTo>
                <a:lnTo>
                  <a:pt x="488517" y="362033"/>
                </a:lnTo>
                <a:lnTo>
                  <a:pt x="488033" y="359976"/>
                </a:lnTo>
                <a:lnTo>
                  <a:pt x="487005" y="359492"/>
                </a:lnTo>
                <a:lnTo>
                  <a:pt x="489061" y="357980"/>
                </a:lnTo>
                <a:lnTo>
                  <a:pt x="490090" y="356407"/>
                </a:lnTo>
                <a:lnTo>
                  <a:pt x="492630" y="355923"/>
                </a:lnTo>
                <a:lnTo>
                  <a:pt x="493114" y="353866"/>
                </a:lnTo>
                <a:lnTo>
                  <a:pt x="493114" y="351810"/>
                </a:lnTo>
                <a:lnTo>
                  <a:pt x="500312" y="351810"/>
                </a:lnTo>
                <a:lnTo>
                  <a:pt x="505938" y="350298"/>
                </a:lnTo>
                <a:lnTo>
                  <a:pt x="512592" y="347757"/>
                </a:lnTo>
                <a:lnTo>
                  <a:pt x="515193" y="344672"/>
                </a:lnTo>
                <a:cubicBezTo>
                  <a:pt x="512229" y="341829"/>
                  <a:pt x="511564" y="337171"/>
                  <a:pt x="512108" y="333360"/>
                </a:cubicBezTo>
                <a:lnTo>
                  <a:pt x="511080" y="332332"/>
                </a:lnTo>
                <a:lnTo>
                  <a:pt x="510535" y="329731"/>
                </a:lnTo>
                <a:lnTo>
                  <a:pt x="508479" y="322533"/>
                </a:lnTo>
                <a:lnTo>
                  <a:pt x="505394" y="312794"/>
                </a:lnTo>
                <a:lnTo>
                  <a:pt x="482831" y="311282"/>
                </a:lnTo>
                <a:lnTo>
                  <a:pt x="481258" y="312794"/>
                </a:lnTo>
                <a:lnTo>
                  <a:pt x="479746" y="313338"/>
                </a:lnTo>
                <a:lnTo>
                  <a:pt x="477689" y="312310"/>
                </a:lnTo>
                <a:lnTo>
                  <a:pt x="476661" y="311282"/>
                </a:lnTo>
                <a:lnTo>
                  <a:pt x="475633" y="311282"/>
                </a:lnTo>
                <a:lnTo>
                  <a:pt x="475149" y="309225"/>
                </a:lnTo>
                <a:lnTo>
                  <a:pt x="474665" y="309225"/>
                </a:lnTo>
                <a:lnTo>
                  <a:pt x="466983" y="301543"/>
                </a:lnTo>
                <a:lnTo>
                  <a:pt x="458756" y="294889"/>
                </a:lnTo>
                <a:lnTo>
                  <a:pt x="453614" y="288719"/>
                </a:lnTo>
                <a:lnTo>
                  <a:pt x="454643" y="281521"/>
                </a:lnTo>
                <a:lnTo>
                  <a:pt x="449017" y="282004"/>
                </a:lnTo>
                <a:lnTo>
                  <a:pt x="445448" y="284061"/>
                </a:lnTo>
                <a:lnTo>
                  <a:pt x="444420" y="282004"/>
                </a:lnTo>
                <a:lnTo>
                  <a:pt x="444904" y="277891"/>
                </a:lnTo>
                <a:lnTo>
                  <a:pt x="446960" y="276379"/>
                </a:lnTo>
                <a:lnTo>
                  <a:pt x="449017" y="271781"/>
                </a:lnTo>
                <a:lnTo>
                  <a:pt x="451074" y="269725"/>
                </a:lnTo>
                <a:lnTo>
                  <a:pt x="453614" y="267668"/>
                </a:lnTo>
                <a:lnTo>
                  <a:pt x="454159" y="265128"/>
                </a:lnTo>
                <a:lnTo>
                  <a:pt x="455187" y="263615"/>
                </a:lnTo>
                <a:lnTo>
                  <a:pt x="438794" y="245650"/>
                </a:lnTo>
                <a:lnTo>
                  <a:pt x="432140" y="232282"/>
                </a:lnTo>
                <a:lnTo>
                  <a:pt x="435225" y="229741"/>
                </a:lnTo>
                <a:lnTo>
                  <a:pt x="444964" y="222059"/>
                </a:lnTo>
                <a:lnTo>
                  <a:pt x="446476" y="222603"/>
                </a:lnTo>
                <a:lnTo>
                  <a:pt x="447505" y="220547"/>
                </a:lnTo>
                <a:lnTo>
                  <a:pt x="446476" y="213892"/>
                </a:lnTo>
                <a:lnTo>
                  <a:pt x="444964" y="210808"/>
                </a:lnTo>
                <a:lnTo>
                  <a:pt x="445509" y="209296"/>
                </a:lnTo>
                <a:lnTo>
                  <a:pt x="443996" y="208812"/>
                </a:lnTo>
                <a:lnTo>
                  <a:pt x="442968" y="205242"/>
                </a:lnTo>
                <a:lnTo>
                  <a:pt x="441456" y="204698"/>
                </a:lnTo>
                <a:lnTo>
                  <a:pt x="438371" y="197500"/>
                </a:lnTo>
                <a:lnTo>
                  <a:pt x="438855" y="195443"/>
                </a:lnTo>
                <a:lnTo>
                  <a:pt x="438371" y="193931"/>
                </a:lnTo>
                <a:lnTo>
                  <a:pt x="440427" y="193931"/>
                </a:lnTo>
                <a:lnTo>
                  <a:pt x="440427" y="194415"/>
                </a:lnTo>
                <a:lnTo>
                  <a:pt x="453251" y="194959"/>
                </a:lnTo>
                <a:lnTo>
                  <a:pt x="454764" y="195443"/>
                </a:lnTo>
                <a:lnTo>
                  <a:pt x="455248" y="195443"/>
                </a:lnTo>
                <a:lnTo>
                  <a:pt x="455731" y="196471"/>
                </a:lnTo>
                <a:lnTo>
                  <a:pt x="455731" y="195443"/>
                </a:lnTo>
                <a:lnTo>
                  <a:pt x="454703" y="194959"/>
                </a:lnTo>
                <a:lnTo>
                  <a:pt x="455731" y="193387"/>
                </a:lnTo>
                <a:lnTo>
                  <a:pt x="456760" y="193931"/>
                </a:lnTo>
                <a:lnTo>
                  <a:pt x="457244" y="195443"/>
                </a:lnTo>
                <a:lnTo>
                  <a:pt x="458272" y="195443"/>
                </a:lnTo>
                <a:lnTo>
                  <a:pt x="458756" y="197016"/>
                </a:lnTo>
                <a:lnTo>
                  <a:pt x="460329" y="196471"/>
                </a:lnTo>
                <a:lnTo>
                  <a:pt x="460329" y="200040"/>
                </a:lnTo>
                <a:lnTo>
                  <a:pt x="462385" y="199012"/>
                </a:lnTo>
                <a:lnTo>
                  <a:pt x="462385" y="196471"/>
                </a:lnTo>
                <a:lnTo>
                  <a:pt x="462869" y="195988"/>
                </a:lnTo>
                <a:lnTo>
                  <a:pt x="464442" y="194959"/>
                </a:lnTo>
                <a:lnTo>
                  <a:pt x="463958" y="190846"/>
                </a:lnTo>
                <a:lnTo>
                  <a:pt x="461902" y="189818"/>
                </a:lnTo>
                <a:lnTo>
                  <a:pt x="460389" y="191874"/>
                </a:lnTo>
                <a:lnTo>
                  <a:pt x="456820" y="191874"/>
                </a:lnTo>
                <a:lnTo>
                  <a:pt x="458332" y="187761"/>
                </a:lnTo>
                <a:lnTo>
                  <a:pt x="456276" y="181591"/>
                </a:lnTo>
                <a:lnTo>
                  <a:pt x="453191" y="181591"/>
                </a:lnTo>
                <a:lnTo>
                  <a:pt x="454219" y="190302"/>
                </a:lnTo>
                <a:lnTo>
                  <a:pt x="453191" y="193387"/>
                </a:lnTo>
                <a:lnTo>
                  <a:pt x="452647" y="193931"/>
                </a:lnTo>
                <a:lnTo>
                  <a:pt x="450045" y="193387"/>
                </a:lnTo>
                <a:lnTo>
                  <a:pt x="447989" y="192358"/>
                </a:lnTo>
                <a:lnTo>
                  <a:pt x="447505" y="192842"/>
                </a:lnTo>
                <a:lnTo>
                  <a:pt x="447505" y="193326"/>
                </a:lnTo>
                <a:lnTo>
                  <a:pt x="446476" y="193870"/>
                </a:lnTo>
                <a:lnTo>
                  <a:pt x="446476" y="192842"/>
                </a:lnTo>
                <a:lnTo>
                  <a:pt x="445448" y="193326"/>
                </a:lnTo>
                <a:lnTo>
                  <a:pt x="444420" y="191814"/>
                </a:lnTo>
                <a:lnTo>
                  <a:pt x="443936" y="191814"/>
                </a:lnTo>
                <a:lnTo>
                  <a:pt x="443392" y="192842"/>
                </a:lnTo>
                <a:lnTo>
                  <a:pt x="442363" y="191814"/>
                </a:lnTo>
                <a:lnTo>
                  <a:pt x="442847" y="188245"/>
                </a:lnTo>
                <a:lnTo>
                  <a:pt x="441819" y="188245"/>
                </a:lnTo>
                <a:lnTo>
                  <a:pt x="440307" y="182075"/>
                </a:lnTo>
                <a:lnTo>
                  <a:pt x="446476" y="182075"/>
                </a:lnTo>
                <a:lnTo>
                  <a:pt x="447505" y="181046"/>
                </a:lnTo>
                <a:lnTo>
                  <a:pt x="450045" y="168223"/>
                </a:lnTo>
                <a:lnTo>
                  <a:pt x="449562" y="168223"/>
                </a:lnTo>
                <a:lnTo>
                  <a:pt x="449077" y="167678"/>
                </a:lnTo>
                <a:lnTo>
                  <a:pt x="446476" y="168223"/>
                </a:lnTo>
                <a:cubicBezTo>
                  <a:pt x="447747" y="164109"/>
                  <a:pt x="443210" y="164230"/>
                  <a:pt x="446476" y="153342"/>
                </a:cubicBezTo>
                <a:lnTo>
                  <a:pt x="444420" y="151285"/>
                </a:lnTo>
                <a:lnTo>
                  <a:pt x="443936" y="149713"/>
                </a:lnTo>
                <a:lnTo>
                  <a:pt x="443392" y="149713"/>
                </a:lnTo>
                <a:lnTo>
                  <a:pt x="442847" y="149229"/>
                </a:lnTo>
                <a:lnTo>
                  <a:pt x="442847" y="146688"/>
                </a:lnTo>
                <a:lnTo>
                  <a:pt x="441335" y="146144"/>
                </a:lnTo>
                <a:lnTo>
                  <a:pt x="439823" y="146688"/>
                </a:lnTo>
                <a:lnTo>
                  <a:pt x="438310" y="145660"/>
                </a:lnTo>
                <a:lnTo>
                  <a:pt x="446537" y="146688"/>
                </a:lnTo>
                <a:lnTo>
                  <a:pt x="451195" y="146144"/>
                </a:lnTo>
                <a:lnTo>
                  <a:pt x="454764" y="149229"/>
                </a:lnTo>
                <a:lnTo>
                  <a:pt x="456820" y="150741"/>
                </a:lnTo>
                <a:lnTo>
                  <a:pt x="454764" y="130719"/>
                </a:lnTo>
                <a:lnTo>
                  <a:pt x="455248" y="127634"/>
                </a:lnTo>
                <a:lnTo>
                  <a:pt x="455248" y="125577"/>
                </a:lnTo>
                <a:lnTo>
                  <a:pt x="450650" y="115294"/>
                </a:lnTo>
                <a:lnTo>
                  <a:pt x="455248" y="106583"/>
                </a:lnTo>
                <a:lnTo>
                  <a:pt x="451134" y="97873"/>
                </a:lnTo>
                <a:lnTo>
                  <a:pt x="447565" y="100414"/>
                </a:lnTo>
                <a:lnTo>
                  <a:pt x="447021" y="97329"/>
                </a:lnTo>
                <a:lnTo>
                  <a:pt x="445509" y="95272"/>
                </a:lnTo>
                <a:lnTo>
                  <a:pt x="440911" y="105555"/>
                </a:lnTo>
                <a:lnTo>
                  <a:pt x="428087" y="105555"/>
                </a:lnTo>
                <a:lnTo>
                  <a:pt x="428087" y="105071"/>
                </a:lnTo>
                <a:lnTo>
                  <a:pt x="427059" y="105071"/>
                </a:lnTo>
                <a:lnTo>
                  <a:pt x="421918" y="102531"/>
                </a:lnTo>
                <a:lnTo>
                  <a:pt x="419377" y="100958"/>
                </a:lnTo>
                <a:lnTo>
                  <a:pt x="417320" y="99930"/>
                </a:lnTo>
                <a:lnTo>
                  <a:pt x="407037" y="122008"/>
                </a:lnTo>
                <a:lnTo>
                  <a:pt x="400867" y="119952"/>
                </a:lnTo>
                <a:lnTo>
                  <a:pt x="400867" y="113298"/>
                </a:lnTo>
                <a:lnTo>
                  <a:pt x="397782" y="107672"/>
                </a:lnTo>
                <a:lnTo>
                  <a:pt x="390584" y="103075"/>
                </a:lnTo>
                <a:lnTo>
                  <a:pt x="380300" y="85109"/>
                </a:lnTo>
                <a:lnTo>
                  <a:pt x="380300" y="82024"/>
                </a:lnTo>
                <a:lnTo>
                  <a:pt x="382357" y="79968"/>
                </a:lnTo>
                <a:lnTo>
                  <a:pt x="382902" y="77911"/>
                </a:lnTo>
                <a:lnTo>
                  <a:pt x="384414" y="77427"/>
                </a:lnTo>
                <a:lnTo>
                  <a:pt x="384958" y="74342"/>
                </a:lnTo>
                <a:lnTo>
                  <a:pt x="383930" y="69201"/>
                </a:lnTo>
                <a:lnTo>
                  <a:pt x="383446" y="67144"/>
                </a:lnTo>
                <a:lnTo>
                  <a:pt x="383930" y="63030"/>
                </a:lnTo>
                <a:lnTo>
                  <a:pt x="383930" y="60974"/>
                </a:lnTo>
                <a:lnTo>
                  <a:pt x="382902" y="59946"/>
                </a:lnTo>
                <a:lnTo>
                  <a:pt x="380845" y="60974"/>
                </a:lnTo>
                <a:lnTo>
                  <a:pt x="379817" y="57405"/>
                </a:lnTo>
                <a:lnTo>
                  <a:pt x="378788" y="57405"/>
                </a:lnTo>
                <a:lnTo>
                  <a:pt x="378304" y="55893"/>
                </a:lnTo>
                <a:lnTo>
                  <a:pt x="379877" y="54864"/>
                </a:lnTo>
                <a:lnTo>
                  <a:pt x="379877" y="50267"/>
                </a:lnTo>
                <a:lnTo>
                  <a:pt x="375219" y="42041"/>
                </a:lnTo>
                <a:lnTo>
                  <a:pt x="374191" y="44097"/>
                </a:lnTo>
                <a:lnTo>
                  <a:pt x="373163" y="50267"/>
                </a:lnTo>
                <a:lnTo>
                  <a:pt x="372134" y="51779"/>
                </a:lnTo>
                <a:lnTo>
                  <a:pt x="370078" y="50751"/>
                </a:lnTo>
                <a:lnTo>
                  <a:pt x="363908" y="53292"/>
                </a:lnTo>
                <a:lnTo>
                  <a:pt x="358766" y="48150"/>
                </a:lnTo>
                <a:lnTo>
                  <a:pt x="357254" y="48150"/>
                </a:lnTo>
                <a:lnTo>
                  <a:pt x="357254" y="45610"/>
                </a:lnTo>
                <a:lnTo>
                  <a:pt x="357798" y="41496"/>
                </a:lnTo>
                <a:lnTo>
                  <a:pt x="356770" y="39984"/>
                </a:lnTo>
                <a:lnTo>
                  <a:pt x="355742" y="39984"/>
                </a:lnTo>
                <a:lnTo>
                  <a:pt x="354713" y="38472"/>
                </a:lnTo>
                <a:lnTo>
                  <a:pt x="355742" y="36899"/>
                </a:lnTo>
                <a:lnTo>
                  <a:pt x="353201" y="36415"/>
                </a:lnTo>
                <a:lnTo>
                  <a:pt x="353685" y="33875"/>
                </a:lnTo>
                <a:lnTo>
                  <a:pt x="354713" y="30790"/>
                </a:lnTo>
                <a:lnTo>
                  <a:pt x="354713" y="28249"/>
                </a:lnTo>
                <a:lnTo>
                  <a:pt x="344430" y="21050"/>
                </a:lnTo>
                <a:lnTo>
                  <a:pt x="337232" y="13368"/>
                </a:lnTo>
                <a:lnTo>
                  <a:pt x="336203" y="10283"/>
                </a:lnTo>
                <a:lnTo>
                  <a:pt x="336203" y="8771"/>
                </a:lnTo>
                <a:lnTo>
                  <a:pt x="335175" y="11312"/>
                </a:lnTo>
                <a:lnTo>
                  <a:pt x="331062" y="24135"/>
                </a:lnTo>
                <a:lnTo>
                  <a:pt x="326948" y="25164"/>
                </a:lnTo>
                <a:lnTo>
                  <a:pt x="317209" y="26676"/>
                </a:lnTo>
                <a:lnTo>
                  <a:pt x="316181" y="25648"/>
                </a:lnTo>
                <a:lnTo>
                  <a:pt x="323863" y="5142"/>
                </a:lnTo>
                <a:lnTo>
                  <a:pt x="312552" y="0"/>
                </a:lnTo>
                <a:lnTo>
                  <a:pt x="312552" y="484"/>
                </a:lnTo>
                <a:lnTo>
                  <a:pt x="313580" y="1996"/>
                </a:lnTo>
                <a:lnTo>
                  <a:pt x="313036" y="3024"/>
                </a:lnTo>
                <a:lnTo>
                  <a:pt x="313036" y="6110"/>
                </a:lnTo>
                <a:lnTo>
                  <a:pt x="314064" y="7622"/>
                </a:lnTo>
                <a:lnTo>
                  <a:pt x="315576" y="10707"/>
                </a:lnTo>
                <a:lnTo>
                  <a:pt x="314548" y="15304"/>
                </a:lnTo>
                <a:lnTo>
                  <a:pt x="313520" y="15304"/>
                </a:lnTo>
                <a:lnTo>
                  <a:pt x="312007" y="16816"/>
                </a:lnTo>
                <a:lnTo>
                  <a:pt x="311463" y="18329"/>
                </a:lnTo>
                <a:lnTo>
                  <a:pt x="309406" y="19357"/>
                </a:lnTo>
                <a:lnTo>
                  <a:pt x="307894" y="21414"/>
                </a:lnTo>
                <a:lnTo>
                  <a:pt x="287872" y="75794"/>
                </a:lnTo>
                <a:lnTo>
                  <a:pt x="279645" y="70652"/>
                </a:lnTo>
                <a:lnTo>
                  <a:pt x="279101" y="70652"/>
                </a:lnTo>
                <a:lnTo>
                  <a:pt x="279645" y="70169"/>
                </a:lnTo>
                <a:lnTo>
                  <a:pt x="281157" y="66055"/>
                </a:lnTo>
                <a:lnTo>
                  <a:pt x="283698" y="66055"/>
                </a:lnTo>
                <a:lnTo>
                  <a:pt x="284242" y="65571"/>
                </a:lnTo>
                <a:lnTo>
                  <a:pt x="281641" y="62486"/>
                </a:lnTo>
                <a:lnTo>
                  <a:pt x="278072" y="60429"/>
                </a:lnTo>
                <a:lnTo>
                  <a:pt x="274504" y="57889"/>
                </a:lnTo>
                <a:lnTo>
                  <a:pt x="267850" y="57889"/>
                </a:lnTo>
                <a:lnTo>
                  <a:pt x="263252" y="56377"/>
                </a:lnTo>
                <a:lnTo>
                  <a:pt x="263797" y="54864"/>
                </a:lnTo>
                <a:lnTo>
                  <a:pt x="263252" y="53292"/>
                </a:lnTo>
                <a:lnTo>
                  <a:pt x="262768" y="53836"/>
                </a:lnTo>
                <a:lnTo>
                  <a:pt x="260712" y="54320"/>
                </a:lnTo>
                <a:lnTo>
                  <a:pt x="259139" y="55893"/>
                </a:lnTo>
                <a:lnTo>
                  <a:pt x="258111" y="55348"/>
                </a:lnTo>
                <a:lnTo>
                  <a:pt x="257082" y="54320"/>
                </a:lnTo>
                <a:lnTo>
                  <a:pt x="255570" y="54864"/>
                </a:lnTo>
                <a:lnTo>
                  <a:pt x="254542" y="56377"/>
                </a:lnTo>
                <a:lnTo>
                  <a:pt x="250973" y="60490"/>
                </a:lnTo>
                <a:lnTo>
                  <a:pt x="249945" y="63575"/>
                </a:lnTo>
                <a:lnTo>
                  <a:pt x="246860" y="67144"/>
                </a:lnTo>
                <a:lnTo>
                  <a:pt x="246860" y="69201"/>
                </a:lnTo>
                <a:lnTo>
                  <a:pt x="238149" y="77427"/>
                </a:lnTo>
                <a:lnTo>
                  <a:pt x="225325" y="81540"/>
                </a:lnTo>
                <a:lnTo>
                  <a:pt x="215586" y="76943"/>
                </a:lnTo>
                <a:lnTo>
                  <a:pt x="214558" y="79000"/>
                </a:lnTo>
                <a:lnTo>
                  <a:pt x="205303" y="79000"/>
                </a:lnTo>
                <a:lnTo>
                  <a:pt x="206331" y="107249"/>
                </a:lnTo>
                <a:lnTo>
                  <a:pt x="200161" y="128299"/>
                </a:lnTo>
                <a:lnTo>
                  <a:pt x="195020" y="150378"/>
                </a:lnTo>
                <a:lnTo>
                  <a:pt x="184736" y="190422"/>
                </a:lnTo>
                <a:lnTo>
                  <a:pt x="182196" y="202218"/>
                </a:lnTo>
                <a:lnTo>
                  <a:pt x="157032" y="203730"/>
                </a:lnTo>
                <a:lnTo>
                  <a:pt x="131868" y="204759"/>
                </a:lnTo>
                <a:lnTo>
                  <a:pt x="125698" y="209356"/>
                </a:lnTo>
                <a:lnTo>
                  <a:pt x="103136" y="205242"/>
                </a:lnTo>
                <a:lnTo>
                  <a:pt x="91824" y="217038"/>
                </a:lnTo>
                <a:lnTo>
                  <a:pt x="88739" y="211897"/>
                </a:lnTo>
                <a:lnTo>
                  <a:pt x="87166" y="210384"/>
                </a:lnTo>
                <a:lnTo>
                  <a:pt x="83597" y="210384"/>
                </a:lnTo>
                <a:lnTo>
                  <a:pt x="84142" y="208872"/>
                </a:lnTo>
                <a:lnTo>
                  <a:pt x="83597" y="208872"/>
                </a:lnTo>
                <a:lnTo>
                  <a:pt x="83113" y="207843"/>
                </a:lnTo>
                <a:lnTo>
                  <a:pt x="80573" y="208327"/>
                </a:lnTo>
                <a:lnTo>
                  <a:pt x="79544" y="209356"/>
                </a:lnTo>
                <a:lnTo>
                  <a:pt x="75431" y="208872"/>
                </a:lnTo>
                <a:lnTo>
                  <a:pt x="70834" y="205303"/>
                </a:lnTo>
                <a:lnTo>
                  <a:pt x="69805" y="205787"/>
                </a:lnTo>
                <a:lnTo>
                  <a:pt x="70834" y="211957"/>
                </a:lnTo>
                <a:lnTo>
                  <a:pt x="53897" y="217099"/>
                </a:lnTo>
                <a:lnTo>
                  <a:pt x="42585" y="220667"/>
                </a:lnTo>
                <a:lnTo>
                  <a:pt x="38956" y="221151"/>
                </a:lnTo>
                <a:lnTo>
                  <a:pt x="36415" y="221151"/>
                </a:lnTo>
                <a:lnTo>
                  <a:pt x="0" y="202157"/>
                </a:lnTo>
                <a:lnTo>
                  <a:pt x="3085" y="215526"/>
                </a:lnTo>
                <a:lnTo>
                  <a:pt x="3085" y="216070"/>
                </a:lnTo>
                <a:lnTo>
                  <a:pt x="2057" y="219639"/>
                </a:lnTo>
                <a:lnTo>
                  <a:pt x="4597" y="221151"/>
                </a:lnTo>
                <a:lnTo>
                  <a:pt x="7198" y="225265"/>
                </a:lnTo>
                <a:lnTo>
                  <a:pt x="6170" y="229378"/>
                </a:lnTo>
                <a:lnTo>
                  <a:pt x="7682" y="229378"/>
                </a:lnTo>
                <a:lnTo>
                  <a:pt x="17966" y="243230"/>
                </a:lnTo>
                <a:lnTo>
                  <a:pt x="11796" y="258595"/>
                </a:lnTo>
                <a:lnTo>
                  <a:pt x="14880" y="260651"/>
                </a:lnTo>
                <a:lnTo>
                  <a:pt x="14880" y="264220"/>
                </a:lnTo>
                <a:lnTo>
                  <a:pt x="9739" y="281641"/>
                </a:lnTo>
                <a:lnTo>
                  <a:pt x="14880" y="300635"/>
                </a:lnTo>
                <a:lnTo>
                  <a:pt x="16937" y="301119"/>
                </a:lnTo>
                <a:lnTo>
                  <a:pt x="16393" y="302148"/>
                </a:lnTo>
                <a:lnTo>
                  <a:pt x="17905" y="305717"/>
                </a:lnTo>
                <a:lnTo>
                  <a:pt x="17361" y="306261"/>
                </a:lnTo>
                <a:lnTo>
                  <a:pt x="16877" y="308801"/>
                </a:lnTo>
                <a:lnTo>
                  <a:pt x="18389" y="308801"/>
                </a:lnTo>
                <a:lnTo>
                  <a:pt x="18389" y="314971"/>
                </a:lnTo>
                <a:lnTo>
                  <a:pt x="17905" y="326767"/>
                </a:lnTo>
                <a:lnTo>
                  <a:pt x="18933" y="329852"/>
                </a:lnTo>
                <a:lnTo>
                  <a:pt x="20990" y="330880"/>
                </a:lnTo>
                <a:lnTo>
                  <a:pt x="22502" y="329852"/>
                </a:lnTo>
                <a:lnTo>
                  <a:pt x="22986" y="328340"/>
                </a:lnTo>
                <a:lnTo>
                  <a:pt x="26071" y="325255"/>
                </a:lnTo>
                <a:lnTo>
                  <a:pt x="27583" y="326283"/>
                </a:lnTo>
                <a:lnTo>
                  <a:pt x="28067" y="327311"/>
                </a:lnTo>
                <a:lnTo>
                  <a:pt x="28551" y="328884"/>
                </a:lnTo>
                <a:lnTo>
                  <a:pt x="28551" y="329368"/>
                </a:lnTo>
                <a:lnTo>
                  <a:pt x="29096" y="330396"/>
                </a:lnTo>
                <a:lnTo>
                  <a:pt x="29640" y="330880"/>
                </a:lnTo>
                <a:lnTo>
                  <a:pt x="31152" y="330880"/>
                </a:lnTo>
                <a:lnTo>
                  <a:pt x="31636" y="331425"/>
                </a:lnTo>
                <a:lnTo>
                  <a:pt x="31636" y="332453"/>
                </a:lnTo>
                <a:lnTo>
                  <a:pt x="32120" y="333481"/>
                </a:lnTo>
                <a:lnTo>
                  <a:pt x="33149" y="334994"/>
                </a:lnTo>
                <a:lnTo>
                  <a:pt x="39318" y="333481"/>
                </a:lnTo>
                <a:lnTo>
                  <a:pt x="46517" y="325255"/>
                </a:lnTo>
                <a:lnTo>
                  <a:pt x="47545" y="326283"/>
                </a:lnTo>
                <a:lnTo>
                  <a:pt x="46517" y="330396"/>
                </a:lnTo>
                <a:lnTo>
                  <a:pt x="51114" y="353987"/>
                </a:lnTo>
                <a:lnTo>
                  <a:pt x="71620" y="348362"/>
                </a:lnTo>
                <a:lnTo>
                  <a:pt x="83416" y="352475"/>
                </a:lnTo>
                <a:lnTo>
                  <a:pt x="99808" y="359674"/>
                </a:lnTo>
                <a:lnTo>
                  <a:pt x="104950" y="359190"/>
                </a:lnTo>
                <a:lnTo>
                  <a:pt x="103438" y="371529"/>
                </a:lnTo>
                <a:lnTo>
                  <a:pt x="108035" y="374070"/>
                </a:lnTo>
                <a:lnTo>
                  <a:pt x="113177" y="381268"/>
                </a:lnTo>
                <a:lnTo>
                  <a:pt x="114205" y="384898"/>
                </a:lnTo>
                <a:lnTo>
                  <a:pt x="114689" y="386410"/>
                </a:lnTo>
                <a:lnTo>
                  <a:pt x="118258" y="389495"/>
                </a:lnTo>
                <a:lnTo>
                  <a:pt x="120315" y="389495"/>
                </a:lnTo>
                <a:lnTo>
                  <a:pt x="119831" y="393064"/>
                </a:lnTo>
                <a:lnTo>
                  <a:pt x="121887" y="395605"/>
                </a:lnTo>
                <a:lnTo>
                  <a:pt x="120859" y="399173"/>
                </a:lnTo>
                <a:lnTo>
                  <a:pt x="118258" y="401714"/>
                </a:lnTo>
                <a:lnTo>
                  <a:pt x="119286" y="402258"/>
                </a:lnTo>
                <a:lnTo>
                  <a:pt x="119286" y="403771"/>
                </a:lnTo>
                <a:lnTo>
                  <a:pt x="120315" y="404255"/>
                </a:lnTo>
                <a:lnTo>
                  <a:pt x="119831" y="407340"/>
                </a:lnTo>
                <a:lnTo>
                  <a:pt x="121887" y="411453"/>
                </a:lnTo>
                <a:lnTo>
                  <a:pt x="124488" y="413026"/>
                </a:lnTo>
                <a:lnTo>
                  <a:pt x="124488" y="413509"/>
                </a:lnTo>
                <a:lnTo>
                  <a:pt x="120919" y="412481"/>
                </a:lnTo>
                <a:lnTo>
                  <a:pt x="119407" y="419135"/>
                </a:lnTo>
                <a:lnTo>
                  <a:pt x="116806" y="420163"/>
                </a:lnTo>
                <a:lnTo>
                  <a:pt x="114266" y="422220"/>
                </a:lnTo>
                <a:lnTo>
                  <a:pt x="113782" y="424761"/>
                </a:lnTo>
                <a:lnTo>
                  <a:pt x="116322" y="430386"/>
                </a:lnTo>
                <a:lnTo>
                  <a:pt x="120436" y="432443"/>
                </a:lnTo>
                <a:lnTo>
                  <a:pt x="119407" y="434016"/>
                </a:lnTo>
                <a:lnTo>
                  <a:pt x="116806" y="435044"/>
                </a:lnTo>
                <a:lnTo>
                  <a:pt x="114749" y="441214"/>
                </a:lnTo>
                <a:lnTo>
                  <a:pt x="109608" y="443754"/>
                </a:lnTo>
                <a:lnTo>
                  <a:pt x="105495" y="448352"/>
                </a:lnTo>
                <a:lnTo>
                  <a:pt x="100353" y="465773"/>
                </a:lnTo>
                <a:lnTo>
                  <a:pt x="91642" y="467346"/>
                </a:lnTo>
                <a:lnTo>
                  <a:pt x="86017" y="473999"/>
                </a:lnTo>
                <a:lnTo>
                  <a:pt x="55711" y="481682"/>
                </a:lnTo>
                <a:lnTo>
                  <a:pt x="54683" y="482710"/>
                </a:lnTo>
                <a:lnTo>
                  <a:pt x="54683" y="483739"/>
                </a:lnTo>
                <a:lnTo>
                  <a:pt x="50570" y="490937"/>
                </a:lnTo>
                <a:lnTo>
                  <a:pt x="50086" y="491420"/>
                </a:lnTo>
                <a:lnTo>
                  <a:pt x="46517" y="493961"/>
                </a:lnTo>
                <a:lnTo>
                  <a:pt x="50086" y="501643"/>
                </a:lnTo>
                <a:lnTo>
                  <a:pt x="52142" y="501099"/>
                </a:lnTo>
                <a:lnTo>
                  <a:pt x="51114" y="506725"/>
                </a:lnTo>
                <a:lnTo>
                  <a:pt x="47545" y="507269"/>
                </a:lnTo>
                <a:lnTo>
                  <a:pt x="44944" y="510354"/>
                </a:lnTo>
                <a:lnTo>
                  <a:pt x="45488" y="517552"/>
                </a:lnTo>
                <a:lnTo>
                  <a:pt x="53715" y="513923"/>
                </a:lnTo>
                <a:lnTo>
                  <a:pt x="55288" y="514467"/>
                </a:lnTo>
                <a:lnTo>
                  <a:pt x="55288" y="515496"/>
                </a:lnTo>
                <a:lnTo>
                  <a:pt x="53231" y="516524"/>
                </a:lnTo>
                <a:lnTo>
                  <a:pt x="52203" y="518580"/>
                </a:lnTo>
                <a:lnTo>
                  <a:pt x="52747" y="520637"/>
                </a:lnTo>
                <a:lnTo>
                  <a:pt x="53776" y="521665"/>
                </a:lnTo>
                <a:lnTo>
                  <a:pt x="54804" y="521665"/>
                </a:lnTo>
                <a:lnTo>
                  <a:pt x="55348" y="523178"/>
                </a:lnTo>
                <a:lnTo>
                  <a:pt x="49178" y="534489"/>
                </a:lnTo>
                <a:lnTo>
                  <a:pt x="45065" y="538058"/>
                </a:lnTo>
                <a:lnTo>
                  <a:pt x="44581" y="538603"/>
                </a:lnTo>
                <a:lnTo>
                  <a:pt x="42041" y="549370"/>
                </a:lnTo>
                <a:lnTo>
                  <a:pt x="37927" y="560137"/>
                </a:lnTo>
                <a:lnTo>
                  <a:pt x="50267" y="560621"/>
                </a:lnTo>
                <a:lnTo>
                  <a:pt x="65148" y="566791"/>
                </a:lnTo>
                <a:lnTo>
                  <a:pt x="68717" y="601694"/>
                </a:lnTo>
                <a:lnTo>
                  <a:pt x="65148" y="601694"/>
                </a:lnTo>
                <a:lnTo>
                  <a:pt x="63635" y="602722"/>
                </a:lnTo>
                <a:lnTo>
                  <a:pt x="62123" y="604295"/>
                </a:lnTo>
                <a:lnTo>
                  <a:pt x="60611" y="607864"/>
                </a:lnTo>
                <a:lnTo>
                  <a:pt x="58554" y="618147"/>
                </a:lnTo>
                <a:lnTo>
                  <a:pt x="62668" y="629459"/>
                </a:lnTo>
                <a:lnTo>
                  <a:pt x="66237" y="628914"/>
                </a:lnTo>
                <a:lnTo>
                  <a:pt x="68777" y="631999"/>
                </a:lnTo>
                <a:lnTo>
                  <a:pt x="71862" y="633511"/>
                </a:lnTo>
                <a:lnTo>
                  <a:pt x="88255" y="631999"/>
                </a:lnTo>
                <a:lnTo>
                  <a:pt x="88255" y="633028"/>
                </a:lnTo>
                <a:lnTo>
                  <a:pt x="91824" y="633028"/>
                </a:lnTo>
                <a:lnTo>
                  <a:pt x="93336" y="631455"/>
                </a:lnTo>
                <a:lnTo>
                  <a:pt x="91824" y="628370"/>
                </a:lnTo>
                <a:lnTo>
                  <a:pt x="93336" y="624257"/>
                </a:lnTo>
                <a:lnTo>
                  <a:pt x="93336" y="622744"/>
                </a:lnTo>
                <a:lnTo>
                  <a:pt x="95877" y="621232"/>
                </a:lnTo>
                <a:lnTo>
                  <a:pt x="95877" y="619175"/>
                </a:lnTo>
                <a:lnTo>
                  <a:pt x="99990" y="618692"/>
                </a:lnTo>
                <a:lnTo>
                  <a:pt x="103075" y="642283"/>
                </a:lnTo>
                <a:lnTo>
                  <a:pt x="122553" y="660732"/>
                </a:lnTo>
                <a:lnTo>
                  <a:pt x="126666" y="676641"/>
                </a:lnTo>
                <a:lnTo>
                  <a:pt x="133320" y="671499"/>
                </a:lnTo>
                <a:lnTo>
                  <a:pt x="138462" y="672528"/>
                </a:lnTo>
                <a:lnTo>
                  <a:pt x="140034" y="672044"/>
                </a:lnTo>
                <a:lnTo>
                  <a:pt x="140518" y="672528"/>
                </a:lnTo>
                <a:lnTo>
                  <a:pt x="140034" y="673072"/>
                </a:lnTo>
                <a:lnTo>
                  <a:pt x="151346" y="676157"/>
                </a:lnTo>
                <a:lnTo>
                  <a:pt x="151346" y="676701"/>
                </a:lnTo>
                <a:lnTo>
                  <a:pt x="151890" y="676701"/>
                </a:lnTo>
                <a:lnTo>
                  <a:pt x="151890" y="676157"/>
                </a:lnTo>
                <a:lnTo>
                  <a:pt x="153403" y="676701"/>
                </a:lnTo>
                <a:lnTo>
                  <a:pt x="157516" y="670532"/>
                </a:lnTo>
                <a:lnTo>
                  <a:pt x="169311" y="653110"/>
                </a:lnTo>
                <a:lnTo>
                  <a:pt x="170340" y="650025"/>
                </a:lnTo>
                <a:lnTo>
                  <a:pt x="177538" y="650025"/>
                </a:lnTo>
                <a:lnTo>
                  <a:pt x="183164" y="651538"/>
                </a:lnTo>
                <a:lnTo>
                  <a:pt x="189334" y="668959"/>
                </a:lnTo>
                <a:lnTo>
                  <a:pt x="194959" y="680754"/>
                </a:lnTo>
                <a:lnTo>
                  <a:pt x="198528" y="699748"/>
                </a:lnTo>
                <a:lnTo>
                  <a:pt x="195987" y="709487"/>
                </a:lnTo>
                <a:lnTo>
                  <a:pt x="219579" y="726908"/>
                </a:lnTo>
                <a:lnTo>
                  <a:pt x="221091" y="727392"/>
                </a:lnTo>
                <a:lnTo>
                  <a:pt x="225204" y="731022"/>
                </a:lnTo>
                <a:lnTo>
                  <a:pt x="225204" y="726908"/>
                </a:lnTo>
                <a:lnTo>
                  <a:pt x="227261" y="725396"/>
                </a:lnTo>
                <a:lnTo>
                  <a:pt x="228289" y="725880"/>
                </a:lnTo>
                <a:lnTo>
                  <a:pt x="230890" y="724851"/>
                </a:lnTo>
                <a:lnTo>
                  <a:pt x="232403" y="725396"/>
                </a:lnTo>
                <a:lnTo>
                  <a:pt x="233915" y="726908"/>
                </a:lnTo>
                <a:lnTo>
                  <a:pt x="234943" y="726908"/>
                </a:lnTo>
                <a:lnTo>
                  <a:pt x="235971" y="725880"/>
                </a:lnTo>
                <a:lnTo>
                  <a:pt x="234943" y="724851"/>
                </a:lnTo>
                <a:lnTo>
                  <a:pt x="234943" y="724367"/>
                </a:lnTo>
                <a:lnTo>
                  <a:pt x="234399" y="724367"/>
                </a:lnTo>
                <a:lnTo>
                  <a:pt x="235427" y="723339"/>
                </a:lnTo>
                <a:lnTo>
                  <a:pt x="235427" y="720254"/>
                </a:lnTo>
                <a:lnTo>
                  <a:pt x="234943" y="719226"/>
                </a:lnTo>
                <a:lnTo>
                  <a:pt x="235427" y="718197"/>
                </a:lnTo>
                <a:lnTo>
                  <a:pt x="235971" y="718197"/>
                </a:lnTo>
                <a:lnTo>
                  <a:pt x="236516" y="717653"/>
                </a:lnTo>
                <a:lnTo>
                  <a:pt x="237000" y="717653"/>
                </a:lnTo>
                <a:lnTo>
                  <a:pt x="237000" y="716625"/>
                </a:lnTo>
                <a:lnTo>
                  <a:pt x="240085" y="719165"/>
                </a:lnTo>
                <a:lnTo>
                  <a:pt x="247283" y="718681"/>
                </a:lnTo>
                <a:lnTo>
                  <a:pt x="252909" y="707914"/>
                </a:lnTo>
                <a:lnTo>
                  <a:pt x="261135" y="701744"/>
                </a:lnTo>
                <a:lnTo>
                  <a:pt x="268817" y="708398"/>
                </a:lnTo>
                <a:lnTo>
                  <a:pt x="274987" y="708398"/>
                </a:lnTo>
                <a:lnTo>
                  <a:pt x="295494" y="705313"/>
                </a:lnTo>
                <a:lnTo>
                  <a:pt x="296522" y="704769"/>
                </a:lnTo>
                <a:lnTo>
                  <a:pt x="304749" y="693457"/>
                </a:lnTo>
                <a:lnTo>
                  <a:pt x="322170" y="691400"/>
                </a:lnTo>
                <a:lnTo>
                  <a:pt x="327795" y="710878"/>
                </a:lnTo>
                <a:lnTo>
                  <a:pt x="357556" y="704224"/>
                </a:lnTo>
                <a:lnTo>
                  <a:pt x="383204" y="724246"/>
                </a:lnTo>
                <a:lnTo>
                  <a:pt x="393971" y="721706"/>
                </a:lnTo>
                <a:lnTo>
                  <a:pt x="400625" y="715536"/>
                </a:lnTo>
                <a:lnTo>
                  <a:pt x="417018" y="705253"/>
                </a:lnTo>
                <a:lnTo>
                  <a:pt x="420103" y="697026"/>
                </a:lnTo>
                <a:lnTo>
                  <a:pt x="415506" y="678577"/>
                </a:lnTo>
                <a:lnTo>
                  <a:pt x="421676" y="685231"/>
                </a:lnTo>
                <a:lnTo>
                  <a:pt x="429358" y="684747"/>
                </a:lnTo>
                <a:lnTo>
                  <a:pt x="429902" y="676520"/>
                </a:lnTo>
                <a:lnTo>
                  <a:pt x="431415" y="675975"/>
                </a:lnTo>
                <a:lnTo>
                  <a:pt x="432927" y="676520"/>
                </a:lnTo>
                <a:lnTo>
                  <a:pt x="432927" y="675975"/>
                </a:lnTo>
                <a:lnTo>
                  <a:pt x="433471" y="676520"/>
                </a:lnTo>
                <a:lnTo>
                  <a:pt x="435528" y="677004"/>
                </a:lnTo>
                <a:lnTo>
                  <a:pt x="435528" y="678032"/>
                </a:lnTo>
                <a:lnTo>
                  <a:pt x="437040" y="681117"/>
                </a:lnTo>
                <a:lnTo>
                  <a:pt x="438552" y="681117"/>
                </a:lnTo>
                <a:lnTo>
                  <a:pt x="439581" y="681601"/>
                </a:lnTo>
                <a:lnTo>
                  <a:pt x="439581" y="682146"/>
                </a:lnTo>
                <a:lnTo>
                  <a:pt x="440125" y="682630"/>
                </a:lnTo>
                <a:lnTo>
                  <a:pt x="440609" y="682630"/>
                </a:lnTo>
                <a:lnTo>
                  <a:pt x="441093" y="683174"/>
                </a:lnTo>
                <a:lnTo>
                  <a:pt x="441637" y="683174"/>
                </a:lnTo>
                <a:lnTo>
                  <a:pt x="441637" y="683658"/>
                </a:lnTo>
                <a:lnTo>
                  <a:pt x="442121" y="684202"/>
                </a:lnTo>
                <a:lnTo>
                  <a:pt x="442605" y="684686"/>
                </a:lnTo>
                <a:lnTo>
                  <a:pt x="444662" y="684686"/>
                </a:lnTo>
                <a:lnTo>
                  <a:pt x="444662" y="683658"/>
                </a:lnTo>
                <a:lnTo>
                  <a:pt x="445206" y="683658"/>
                </a:lnTo>
                <a:lnTo>
                  <a:pt x="445206" y="682630"/>
                </a:lnTo>
                <a:lnTo>
                  <a:pt x="445690" y="681601"/>
                </a:lnTo>
                <a:lnTo>
                  <a:pt x="467224" y="677004"/>
                </a:lnTo>
                <a:lnTo>
                  <a:pt x="466196" y="671862"/>
                </a:lnTo>
                <a:lnTo>
                  <a:pt x="474907" y="665208"/>
                </a:lnTo>
                <a:lnTo>
                  <a:pt x="469765" y="650328"/>
                </a:lnTo>
                <a:lnTo>
                  <a:pt x="469765" y="648271"/>
                </a:lnTo>
                <a:lnTo>
                  <a:pt x="470794" y="647243"/>
                </a:lnTo>
                <a:lnTo>
                  <a:pt x="473334" y="645186"/>
                </a:lnTo>
                <a:lnTo>
                  <a:pt x="476903" y="644158"/>
                </a:lnTo>
                <a:lnTo>
                  <a:pt x="479988" y="643674"/>
                </a:lnTo>
                <a:lnTo>
                  <a:pt x="482045" y="642101"/>
                </a:lnTo>
                <a:lnTo>
                  <a:pt x="485613" y="641073"/>
                </a:lnTo>
                <a:lnTo>
                  <a:pt x="488154" y="639016"/>
                </a:lnTo>
                <a:lnTo>
                  <a:pt x="493296" y="641073"/>
                </a:lnTo>
                <a:lnTo>
                  <a:pt x="498921" y="635931"/>
                </a:lnTo>
                <a:lnTo>
                  <a:pt x="497409" y="633391"/>
                </a:lnTo>
                <a:lnTo>
                  <a:pt x="502551" y="632362"/>
                </a:lnTo>
                <a:lnTo>
                  <a:pt x="504123" y="632362"/>
                </a:lnTo>
                <a:lnTo>
                  <a:pt x="511806" y="625708"/>
                </a:lnTo>
                <a:lnTo>
                  <a:pt x="500494" y="610344"/>
                </a:lnTo>
                <a:lnTo>
                  <a:pt x="495352" y="604174"/>
                </a:lnTo>
                <a:lnTo>
                  <a:pt x="496865" y="601633"/>
                </a:lnTo>
                <a:cubicBezTo>
                  <a:pt x="503095" y="604053"/>
                  <a:pt x="504910" y="604597"/>
                  <a:pt x="511745" y="605747"/>
                </a:cubicBezTo>
                <a:lnTo>
                  <a:pt x="514286" y="605747"/>
                </a:lnTo>
                <a:lnTo>
                  <a:pt x="516342" y="605263"/>
                </a:lnTo>
                <a:lnTo>
                  <a:pt x="518399" y="606291"/>
                </a:lnTo>
                <a:lnTo>
                  <a:pt x="518883" y="605807"/>
                </a:lnTo>
                <a:lnTo>
                  <a:pt x="520456" y="605807"/>
                </a:lnTo>
                <a:lnTo>
                  <a:pt x="522512" y="597581"/>
                </a:lnTo>
                <a:lnTo>
                  <a:pt x="520456" y="567275"/>
                </a:lnTo>
                <a:close/>
              </a:path>
            </a:pathLst>
          </a:custGeom>
          <a:solidFill>
            <a:schemeClr val="accent1"/>
          </a:solidFill>
          <a:ln w="6035" cap="flat">
            <a:noFill/>
            <a:prstDash val="solid"/>
            <a:miter/>
          </a:ln>
        </p:spPr>
        <p:txBody>
          <a:bodyPr rtlCol="0" anchor="ctr"/>
          <a:lstStyle/>
          <a:p>
            <a:endParaRPr lang="en-FI"/>
          </a:p>
        </p:txBody>
      </p:sp>
      <p:sp>
        <p:nvSpPr>
          <p:cNvPr id="2377" name="Freeform: Shape 1055">
            <a:extLst>
              <a:ext uri="{FF2B5EF4-FFF2-40B4-BE49-F238E27FC236}">
                <a16:creationId xmlns:a16="http://schemas.microsoft.com/office/drawing/2014/main" id="{EF3C369C-28FE-F668-C7AF-C7F00FDA7876}"/>
              </a:ext>
            </a:extLst>
          </p:cNvPr>
          <p:cNvSpPr/>
          <p:nvPr/>
        </p:nvSpPr>
        <p:spPr>
          <a:xfrm>
            <a:off x="9237326" y="4279760"/>
            <a:ext cx="833914" cy="1305978"/>
          </a:xfrm>
          <a:custGeom>
            <a:avLst/>
            <a:gdLst>
              <a:gd name="connsiteX0" fmla="*/ 831374 w 833914"/>
              <a:gd name="connsiteY0" fmla="*/ 823813 h 1305978"/>
              <a:gd name="connsiteX1" fmla="*/ 833915 w 833914"/>
              <a:gd name="connsiteY1" fmla="*/ 825870 h 1305978"/>
              <a:gd name="connsiteX2" fmla="*/ 804154 w 833914"/>
              <a:gd name="connsiteY2" fmla="*/ 790967 h 1305978"/>
              <a:gd name="connsiteX3" fmla="*/ 804154 w 833914"/>
              <a:gd name="connsiteY3" fmla="*/ 789455 h 1305978"/>
              <a:gd name="connsiteX4" fmla="*/ 809779 w 833914"/>
              <a:gd name="connsiteY4" fmla="*/ 780200 h 1305978"/>
              <a:gd name="connsiteX5" fmla="*/ 810263 w 833914"/>
              <a:gd name="connsiteY5" fmla="*/ 777659 h 1305978"/>
              <a:gd name="connsiteX6" fmla="*/ 811291 w 833914"/>
              <a:gd name="connsiteY6" fmla="*/ 777115 h 1305978"/>
              <a:gd name="connsiteX7" fmla="*/ 811836 w 833914"/>
              <a:gd name="connsiteY7" fmla="*/ 776086 h 1305978"/>
              <a:gd name="connsiteX8" fmla="*/ 811291 w 833914"/>
              <a:gd name="connsiteY8" fmla="*/ 775058 h 1305978"/>
              <a:gd name="connsiteX9" fmla="*/ 809779 w 833914"/>
              <a:gd name="connsiteY9" fmla="*/ 770945 h 1305978"/>
              <a:gd name="connsiteX10" fmla="*/ 809295 w 833914"/>
              <a:gd name="connsiteY10" fmla="*/ 769433 h 1305978"/>
              <a:gd name="connsiteX11" fmla="*/ 810324 w 833914"/>
              <a:gd name="connsiteY11" fmla="*/ 768404 h 1305978"/>
              <a:gd name="connsiteX12" fmla="*/ 809295 w 833914"/>
              <a:gd name="connsiteY12" fmla="*/ 764291 h 1305978"/>
              <a:gd name="connsiteX13" fmla="*/ 810808 w 833914"/>
              <a:gd name="connsiteY13" fmla="*/ 761206 h 1305978"/>
              <a:gd name="connsiteX14" fmla="*/ 812864 w 833914"/>
              <a:gd name="connsiteY14" fmla="*/ 759149 h 1305978"/>
              <a:gd name="connsiteX15" fmla="*/ 809779 w 833914"/>
              <a:gd name="connsiteY15" fmla="*/ 755036 h 1305978"/>
              <a:gd name="connsiteX16" fmla="*/ 805666 w 833914"/>
              <a:gd name="connsiteY16" fmla="*/ 752435 h 1305978"/>
              <a:gd name="connsiteX17" fmla="*/ 804638 w 833914"/>
              <a:gd name="connsiteY17" fmla="*/ 753463 h 1305978"/>
              <a:gd name="connsiteX18" fmla="*/ 790241 w 833914"/>
              <a:gd name="connsiteY18" fmla="*/ 760117 h 1305978"/>
              <a:gd name="connsiteX19" fmla="*/ 773848 w 833914"/>
              <a:gd name="connsiteY19" fmla="*/ 742696 h 1305978"/>
              <a:gd name="connsiteX20" fmla="*/ 752314 w 833914"/>
              <a:gd name="connsiteY20" fmla="*/ 724730 h 1305978"/>
              <a:gd name="connsiteX21" fmla="*/ 751285 w 833914"/>
              <a:gd name="connsiteY21" fmla="*/ 724186 h 1305978"/>
              <a:gd name="connsiteX22" fmla="*/ 748200 w 833914"/>
              <a:gd name="connsiteY22" fmla="*/ 720617 h 1305978"/>
              <a:gd name="connsiteX23" fmla="*/ 747172 w 833914"/>
              <a:gd name="connsiteY23" fmla="*/ 722129 h 1305978"/>
              <a:gd name="connsiteX24" fmla="*/ 744631 w 833914"/>
              <a:gd name="connsiteY24" fmla="*/ 720073 h 1305978"/>
              <a:gd name="connsiteX25" fmla="*/ 743119 w 833914"/>
              <a:gd name="connsiteY25" fmla="*/ 718016 h 1305978"/>
              <a:gd name="connsiteX26" fmla="*/ 744148 w 833914"/>
              <a:gd name="connsiteY26" fmla="*/ 716988 h 1305978"/>
              <a:gd name="connsiteX27" fmla="*/ 742091 w 833914"/>
              <a:gd name="connsiteY27" fmla="*/ 716504 h 1305978"/>
              <a:gd name="connsiteX28" fmla="*/ 742091 w 833914"/>
              <a:gd name="connsiteY28" fmla="*/ 714931 h 1305978"/>
              <a:gd name="connsiteX29" fmla="*/ 745660 w 833914"/>
              <a:gd name="connsiteY29" fmla="*/ 709306 h 1305978"/>
              <a:gd name="connsiteX30" fmla="*/ 745660 w 833914"/>
              <a:gd name="connsiteY30" fmla="*/ 707249 h 1305978"/>
              <a:gd name="connsiteX31" fmla="*/ 752858 w 833914"/>
              <a:gd name="connsiteY31" fmla="*/ 706704 h 1305978"/>
              <a:gd name="connsiteX32" fmla="*/ 755943 w 833914"/>
              <a:gd name="connsiteY32" fmla="*/ 704648 h 1305978"/>
              <a:gd name="connsiteX33" fmla="*/ 757455 w 833914"/>
              <a:gd name="connsiteY33" fmla="*/ 701563 h 1305978"/>
              <a:gd name="connsiteX34" fmla="*/ 758484 w 833914"/>
              <a:gd name="connsiteY34" fmla="*/ 701563 h 1305978"/>
              <a:gd name="connsiteX35" fmla="*/ 767194 w 833914"/>
              <a:gd name="connsiteY35" fmla="*/ 687711 h 1305978"/>
              <a:gd name="connsiteX36" fmla="*/ 767678 w 833914"/>
              <a:gd name="connsiteY36" fmla="*/ 685654 h 1305978"/>
              <a:gd name="connsiteX37" fmla="*/ 769735 w 833914"/>
              <a:gd name="connsiteY37" fmla="*/ 680028 h 1305978"/>
              <a:gd name="connsiteX38" fmla="*/ 771308 w 833914"/>
              <a:gd name="connsiteY38" fmla="*/ 676944 h 1305978"/>
              <a:gd name="connsiteX39" fmla="*/ 772336 w 833914"/>
              <a:gd name="connsiteY39" fmla="*/ 670773 h 1305978"/>
              <a:gd name="connsiteX40" fmla="*/ 776449 w 833914"/>
              <a:gd name="connsiteY40" fmla="*/ 669745 h 1305978"/>
              <a:gd name="connsiteX41" fmla="*/ 778990 w 833914"/>
              <a:gd name="connsiteY41" fmla="*/ 669745 h 1305978"/>
              <a:gd name="connsiteX42" fmla="*/ 780018 w 833914"/>
              <a:gd name="connsiteY42" fmla="*/ 670229 h 1305978"/>
              <a:gd name="connsiteX43" fmla="*/ 781046 w 833914"/>
              <a:gd name="connsiteY43" fmla="*/ 670229 h 1305978"/>
              <a:gd name="connsiteX44" fmla="*/ 781046 w 833914"/>
              <a:gd name="connsiteY44" fmla="*/ 669745 h 1305978"/>
              <a:gd name="connsiteX45" fmla="*/ 780563 w 833914"/>
              <a:gd name="connsiteY45" fmla="*/ 668717 h 1305978"/>
              <a:gd name="connsiteX46" fmla="*/ 779534 w 833914"/>
              <a:gd name="connsiteY46" fmla="*/ 668172 h 1305978"/>
              <a:gd name="connsiteX47" fmla="*/ 780563 w 833914"/>
              <a:gd name="connsiteY47" fmla="*/ 667144 h 1305978"/>
              <a:gd name="connsiteX48" fmla="*/ 773909 w 833914"/>
              <a:gd name="connsiteY48" fmla="*/ 660490 h 1305978"/>
              <a:gd name="connsiteX49" fmla="*/ 780079 w 833914"/>
              <a:gd name="connsiteY49" fmla="*/ 656377 h 1305978"/>
              <a:gd name="connsiteX50" fmla="*/ 778022 w 833914"/>
              <a:gd name="connsiteY50" fmla="*/ 636355 h 1305978"/>
              <a:gd name="connsiteX51" fmla="*/ 777477 w 833914"/>
              <a:gd name="connsiteY51" fmla="*/ 636355 h 1305978"/>
              <a:gd name="connsiteX52" fmla="*/ 772336 w 833914"/>
              <a:gd name="connsiteY52" fmla="*/ 629156 h 1305978"/>
              <a:gd name="connsiteX53" fmla="*/ 772336 w 833914"/>
              <a:gd name="connsiteY53" fmla="*/ 622986 h 1305978"/>
              <a:gd name="connsiteX54" fmla="*/ 769735 w 833914"/>
              <a:gd name="connsiteY54" fmla="*/ 614760 h 1305978"/>
              <a:gd name="connsiteX55" fmla="*/ 770279 w 833914"/>
              <a:gd name="connsiteY55" fmla="*/ 610646 h 1305978"/>
              <a:gd name="connsiteX56" fmla="*/ 764654 w 833914"/>
              <a:gd name="connsiteY56" fmla="*/ 601936 h 1305978"/>
              <a:gd name="connsiteX57" fmla="*/ 759028 w 833914"/>
              <a:gd name="connsiteY57" fmla="*/ 588567 h 1305978"/>
              <a:gd name="connsiteX58" fmla="*/ 760056 w 833914"/>
              <a:gd name="connsiteY58" fmla="*/ 583970 h 1305978"/>
              <a:gd name="connsiteX59" fmla="*/ 735921 w 833914"/>
              <a:gd name="connsiteY59" fmla="*/ 540357 h 1305978"/>
              <a:gd name="connsiteX60" fmla="*/ 729751 w 833914"/>
              <a:gd name="connsiteY60" fmla="*/ 543926 h 1305978"/>
              <a:gd name="connsiteX61" fmla="*/ 722069 w 833914"/>
              <a:gd name="connsiteY61" fmla="*/ 547011 h 1305978"/>
              <a:gd name="connsiteX62" fmla="*/ 720012 w 833914"/>
              <a:gd name="connsiteY62" fmla="*/ 549068 h 1305978"/>
              <a:gd name="connsiteX63" fmla="*/ 723581 w 833914"/>
              <a:gd name="connsiteY63" fmla="*/ 554209 h 1305978"/>
              <a:gd name="connsiteX64" fmla="*/ 722008 w 833914"/>
              <a:gd name="connsiteY64" fmla="*/ 555237 h 1305978"/>
              <a:gd name="connsiteX65" fmla="*/ 708640 w 833914"/>
              <a:gd name="connsiteY65" fmla="*/ 567578 h 1305978"/>
              <a:gd name="connsiteX66" fmla="*/ 674766 w 833914"/>
              <a:gd name="connsiteY66" fmla="*/ 521908 h 1305978"/>
              <a:gd name="connsiteX67" fmla="*/ 674282 w 833914"/>
              <a:gd name="connsiteY67" fmla="*/ 522391 h 1305978"/>
              <a:gd name="connsiteX68" fmla="*/ 672769 w 833914"/>
              <a:gd name="connsiteY68" fmla="*/ 519851 h 1305978"/>
              <a:gd name="connsiteX69" fmla="*/ 672286 w 833914"/>
              <a:gd name="connsiteY69" fmla="*/ 520335 h 1305978"/>
              <a:gd name="connsiteX70" fmla="*/ 669745 w 833914"/>
              <a:gd name="connsiteY70" fmla="*/ 516222 h 1305978"/>
              <a:gd name="connsiteX71" fmla="*/ 668717 w 833914"/>
              <a:gd name="connsiteY71" fmla="*/ 516705 h 1305978"/>
              <a:gd name="connsiteX72" fmla="*/ 666176 w 833914"/>
              <a:gd name="connsiteY72" fmla="*/ 512592 h 1305978"/>
              <a:gd name="connsiteX73" fmla="*/ 659522 w 833914"/>
              <a:gd name="connsiteY73" fmla="*/ 516705 h 1305978"/>
              <a:gd name="connsiteX74" fmla="*/ 649783 w 833914"/>
              <a:gd name="connsiteY74" fmla="*/ 502853 h 1305978"/>
              <a:gd name="connsiteX75" fmla="*/ 650267 w 833914"/>
              <a:gd name="connsiteY75" fmla="*/ 502309 h 1305978"/>
              <a:gd name="connsiteX76" fmla="*/ 649783 w 833914"/>
              <a:gd name="connsiteY76" fmla="*/ 501280 h 1305978"/>
              <a:gd name="connsiteX77" fmla="*/ 658010 w 833914"/>
              <a:gd name="connsiteY77" fmla="*/ 495655 h 1305978"/>
              <a:gd name="connsiteX78" fmla="*/ 659522 w 833914"/>
              <a:gd name="connsiteY78" fmla="*/ 492086 h 1305978"/>
              <a:gd name="connsiteX79" fmla="*/ 653352 w 833914"/>
              <a:gd name="connsiteY79" fmla="*/ 485432 h 1305978"/>
              <a:gd name="connsiteX80" fmla="*/ 642041 w 833914"/>
              <a:gd name="connsiteY80" fmla="*/ 480835 h 1305978"/>
              <a:gd name="connsiteX81" fmla="*/ 624619 w 833914"/>
              <a:gd name="connsiteY81" fmla="*/ 474181 h 1305978"/>
              <a:gd name="connsiteX82" fmla="*/ 623591 w 833914"/>
              <a:gd name="connsiteY82" fmla="*/ 470068 h 1305978"/>
              <a:gd name="connsiteX83" fmla="*/ 616393 w 833914"/>
              <a:gd name="connsiteY83" fmla="*/ 443875 h 1305978"/>
              <a:gd name="connsiteX84" fmla="*/ 631273 w 833914"/>
              <a:gd name="connsiteY84" fmla="*/ 441335 h 1305978"/>
              <a:gd name="connsiteX85" fmla="*/ 641557 w 833914"/>
              <a:gd name="connsiteY85" fmla="*/ 433108 h 1305978"/>
              <a:gd name="connsiteX86" fmla="*/ 670834 w 833914"/>
              <a:gd name="connsiteY86" fmla="*/ 432564 h 1305978"/>
              <a:gd name="connsiteX87" fmla="*/ 683174 w 833914"/>
              <a:gd name="connsiteY87" fmla="*/ 445388 h 1305978"/>
              <a:gd name="connsiteX88" fmla="*/ 683658 w 833914"/>
              <a:gd name="connsiteY88" fmla="*/ 446416 h 1305978"/>
              <a:gd name="connsiteX89" fmla="*/ 685230 w 833914"/>
              <a:gd name="connsiteY89" fmla="*/ 451558 h 1305978"/>
              <a:gd name="connsiteX90" fmla="*/ 694485 w 833914"/>
              <a:gd name="connsiteY90" fmla="*/ 436133 h 1305978"/>
              <a:gd name="connsiteX91" fmla="*/ 698054 w 833914"/>
              <a:gd name="connsiteY91" fmla="*/ 429963 h 1305978"/>
              <a:gd name="connsiteX92" fmla="*/ 703196 w 833914"/>
              <a:gd name="connsiteY92" fmla="*/ 414054 h 1305978"/>
              <a:gd name="connsiteX93" fmla="*/ 690856 w 833914"/>
              <a:gd name="connsiteY93" fmla="*/ 414598 h 1305978"/>
              <a:gd name="connsiteX94" fmla="*/ 671378 w 833914"/>
              <a:gd name="connsiteY94" fmla="*/ 386349 h 1305978"/>
              <a:gd name="connsiteX95" fmla="*/ 676520 w 833914"/>
              <a:gd name="connsiteY95" fmla="*/ 374554 h 1305978"/>
              <a:gd name="connsiteX96" fmla="*/ 704224 w 833914"/>
              <a:gd name="connsiteY96" fmla="*/ 380724 h 1305978"/>
              <a:gd name="connsiteX97" fmla="*/ 702712 w 833914"/>
              <a:gd name="connsiteY97" fmla="*/ 375582 h 1305978"/>
              <a:gd name="connsiteX98" fmla="*/ 695514 w 833914"/>
              <a:gd name="connsiteY98" fmla="*/ 371469 h 1305978"/>
              <a:gd name="connsiteX99" fmla="*/ 689888 w 833914"/>
              <a:gd name="connsiteY99" fmla="*/ 366327 h 1305978"/>
              <a:gd name="connsiteX100" fmla="*/ 683234 w 833914"/>
              <a:gd name="connsiteY100" fmla="*/ 361730 h 1305978"/>
              <a:gd name="connsiteX101" fmla="*/ 679665 w 833914"/>
              <a:gd name="connsiteY101" fmla="*/ 359674 h 1305978"/>
              <a:gd name="connsiteX102" fmla="*/ 680149 w 833914"/>
              <a:gd name="connsiteY102" fmla="*/ 358645 h 1305978"/>
              <a:gd name="connsiteX103" fmla="*/ 678093 w 833914"/>
              <a:gd name="connsiteY103" fmla="*/ 357133 h 1305978"/>
              <a:gd name="connsiteX104" fmla="*/ 678093 w 833914"/>
              <a:gd name="connsiteY104" fmla="*/ 354532 h 1305978"/>
              <a:gd name="connsiteX105" fmla="*/ 671439 w 833914"/>
              <a:gd name="connsiteY105" fmla="*/ 346305 h 1305978"/>
              <a:gd name="connsiteX106" fmla="*/ 670955 w 833914"/>
              <a:gd name="connsiteY106" fmla="*/ 344793 h 1305978"/>
              <a:gd name="connsiteX107" fmla="*/ 670955 w 833914"/>
              <a:gd name="connsiteY107" fmla="*/ 342736 h 1305978"/>
              <a:gd name="connsiteX108" fmla="*/ 670410 w 833914"/>
              <a:gd name="connsiteY108" fmla="*/ 341224 h 1305978"/>
              <a:gd name="connsiteX109" fmla="*/ 669382 w 833914"/>
              <a:gd name="connsiteY109" fmla="*/ 340680 h 1305978"/>
              <a:gd name="connsiteX110" fmla="*/ 669926 w 833914"/>
              <a:gd name="connsiteY110" fmla="*/ 339167 h 1305978"/>
              <a:gd name="connsiteX111" fmla="*/ 667870 w 833914"/>
              <a:gd name="connsiteY111" fmla="*/ 336082 h 1305978"/>
              <a:gd name="connsiteX112" fmla="*/ 667870 w 833914"/>
              <a:gd name="connsiteY112" fmla="*/ 335054 h 1305978"/>
              <a:gd name="connsiteX113" fmla="*/ 668414 w 833914"/>
              <a:gd name="connsiteY113" fmla="*/ 334509 h 1305978"/>
              <a:gd name="connsiteX114" fmla="*/ 667870 w 833914"/>
              <a:gd name="connsiteY114" fmla="*/ 334509 h 1305978"/>
              <a:gd name="connsiteX115" fmla="*/ 667870 w 833914"/>
              <a:gd name="connsiteY115" fmla="*/ 334026 h 1305978"/>
              <a:gd name="connsiteX116" fmla="*/ 667386 w 833914"/>
              <a:gd name="connsiteY116" fmla="*/ 334026 h 1305978"/>
              <a:gd name="connsiteX117" fmla="*/ 667870 w 833914"/>
              <a:gd name="connsiteY117" fmla="*/ 330941 h 1305978"/>
              <a:gd name="connsiteX118" fmla="*/ 667386 w 833914"/>
              <a:gd name="connsiteY118" fmla="*/ 329912 h 1305978"/>
              <a:gd name="connsiteX119" fmla="*/ 666841 w 833914"/>
              <a:gd name="connsiteY119" fmla="*/ 329429 h 1305978"/>
              <a:gd name="connsiteX120" fmla="*/ 666357 w 833914"/>
              <a:gd name="connsiteY120" fmla="*/ 329429 h 1305978"/>
              <a:gd name="connsiteX121" fmla="*/ 666357 w 833914"/>
              <a:gd name="connsiteY121" fmla="*/ 328884 h 1305978"/>
              <a:gd name="connsiteX122" fmla="*/ 665813 w 833914"/>
              <a:gd name="connsiteY122" fmla="*/ 328400 h 1305978"/>
              <a:gd name="connsiteX123" fmla="*/ 665813 w 833914"/>
              <a:gd name="connsiteY123" fmla="*/ 327856 h 1305978"/>
              <a:gd name="connsiteX124" fmla="*/ 664785 w 833914"/>
              <a:gd name="connsiteY124" fmla="*/ 326828 h 1305978"/>
              <a:gd name="connsiteX125" fmla="*/ 662184 w 833914"/>
              <a:gd name="connsiteY125" fmla="*/ 325255 h 1305978"/>
              <a:gd name="connsiteX126" fmla="*/ 662184 w 833914"/>
              <a:gd name="connsiteY126" fmla="*/ 323742 h 1305978"/>
              <a:gd name="connsiteX127" fmla="*/ 661700 w 833914"/>
              <a:gd name="connsiteY127" fmla="*/ 323258 h 1305978"/>
              <a:gd name="connsiteX128" fmla="*/ 661700 w 833914"/>
              <a:gd name="connsiteY128" fmla="*/ 322714 h 1305978"/>
              <a:gd name="connsiteX129" fmla="*/ 662184 w 833914"/>
              <a:gd name="connsiteY129" fmla="*/ 321686 h 1305978"/>
              <a:gd name="connsiteX130" fmla="*/ 662184 w 833914"/>
              <a:gd name="connsiteY130" fmla="*/ 321202 h 1305978"/>
              <a:gd name="connsiteX131" fmla="*/ 663212 w 833914"/>
              <a:gd name="connsiteY131" fmla="*/ 317633 h 1305978"/>
              <a:gd name="connsiteX132" fmla="*/ 662728 w 833914"/>
              <a:gd name="connsiteY132" fmla="*/ 317088 h 1305978"/>
              <a:gd name="connsiteX133" fmla="*/ 662728 w 833914"/>
              <a:gd name="connsiteY133" fmla="*/ 316060 h 1305978"/>
              <a:gd name="connsiteX134" fmla="*/ 654501 w 833914"/>
              <a:gd name="connsiteY134" fmla="*/ 302692 h 1305978"/>
              <a:gd name="connsiteX135" fmla="*/ 651961 w 833914"/>
              <a:gd name="connsiteY135" fmla="*/ 279585 h 1305978"/>
              <a:gd name="connsiteX136" fmla="*/ 650933 w 833914"/>
              <a:gd name="connsiteY136" fmla="*/ 266216 h 1305978"/>
              <a:gd name="connsiteX137" fmla="*/ 661700 w 833914"/>
              <a:gd name="connsiteY137" fmla="*/ 264160 h 1305978"/>
              <a:gd name="connsiteX138" fmla="*/ 659643 w 833914"/>
              <a:gd name="connsiteY138" fmla="*/ 245710 h 1305978"/>
              <a:gd name="connsiteX139" fmla="*/ 658131 w 833914"/>
              <a:gd name="connsiteY139" fmla="*/ 245226 h 1305978"/>
              <a:gd name="connsiteX140" fmla="*/ 658131 w 833914"/>
              <a:gd name="connsiteY140" fmla="*/ 243170 h 1305978"/>
              <a:gd name="connsiteX141" fmla="*/ 649904 w 833914"/>
              <a:gd name="connsiteY141" fmla="*/ 224720 h 1305978"/>
              <a:gd name="connsiteX142" fmla="*/ 646335 w 833914"/>
              <a:gd name="connsiteY142" fmla="*/ 188305 h 1305978"/>
              <a:gd name="connsiteX143" fmla="*/ 634540 w 833914"/>
              <a:gd name="connsiteY143" fmla="*/ 172941 h 1305978"/>
              <a:gd name="connsiteX144" fmla="*/ 629943 w 833914"/>
              <a:gd name="connsiteY144" fmla="*/ 172396 h 1305978"/>
              <a:gd name="connsiteX145" fmla="*/ 644823 w 833914"/>
              <a:gd name="connsiteY145" fmla="*/ 139066 h 1305978"/>
              <a:gd name="connsiteX146" fmla="*/ 661276 w 833914"/>
              <a:gd name="connsiteY146" fmla="*/ 118016 h 1305978"/>
              <a:gd name="connsiteX147" fmla="*/ 650509 w 833914"/>
              <a:gd name="connsiteY147" fmla="*/ 105676 h 1305978"/>
              <a:gd name="connsiteX148" fmla="*/ 608408 w 833914"/>
              <a:gd name="connsiteY148" fmla="*/ 123642 h 1305978"/>
              <a:gd name="connsiteX149" fmla="*/ 579131 w 833914"/>
              <a:gd name="connsiteY149" fmla="*/ 116443 h 1305978"/>
              <a:gd name="connsiteX150" fmla="*/ 570904 w 833914"/>
              <a:gd name="connsiteY150" fmla="*/ 105132 h 1305978"/>
              <a:gd name="connsiteX151" fmla="*/ 554995 w 833914"/>
              <a:gd name="connsiteY151" fmla="*/ 80512 h 1305978"/>
              <a:gd name="connsiteX152" fmla="*/ 545257 w 833914"/>
              <a:gd name="connsiteY152" fmla="*/ 72830 h 1305978"/>
              <a:gd name="connsiteX153" fmla="*/ 534973 w 833914"/>
              <a:gd name="connsiteY153" fmla="*/ 66660 h 1305978"/>
              <a:gd name="connsiteX154" fmla="*/ 523178 w 833914"/>
              <a:gd name="connsiteY154" fmla="*/ 63091 h 1305978"/>
              <a:gd name="connsiteX155" fmla="*/ 477508 w 833914"/>
              <a:gd name="connsiteY155" fmla="*/ 59522 h 1305978"/>
              <a:gd name="connsiteX156" fmla="*/ 464140 w 833914"/>
              <a:gd name="connsiteY156" fmla="*/ 54925 h 1305978"/>
              <a:gd name="connsiteX157" fmla="*/ 460571 w 833914"/>
              <a:gd name="connsiteY157" fmla="*/ 53413 h 1305978"/>
              <a:gd name="connsiteX158" fmla="*/ 445206 w 833914"/>
              <a:gd name="connsiteY158" fmla="*/ 40044 h 1305978"/>
              <a:gd name="connsiteX159" fmla="*/ 434923 w 833914"/>
              <a:gd name="connsiteY159" fmla="*/ 31334 h 1305978"/>
              <a:gd name="connsiteX160" fmla="*/ 423127 w 833914"/>
              <a:gd name="connsiteY160" fmla="*/ 21050 h 1305978"/>
              <a:gd name="connsiteX161" fmla="*/ 417986 w 833914"/>
              <a:gd name="connsiteY161" fmla="*/ 17482 h 1305978"/>
              <a:gd name="connsiteX162" fmla="*/ 409275 w 833914"/>
              <a:gd name="connsiteY162" fmla="*/ 10283 h 1305978"/>
              <a:gd name="connsiteX163" fmla="*/ 395907 w 833914"/>
              <a:gd name="connsiteY163" fmla="*/ 0 h 1305978"/>
              <a:gd name="connsiteX164" fmla="*/ 393850 w 833914"/>
              <a:gd name="connsiteY164" fmla="*/ 1573 h 1305978"/>
              <a:gd name="connsiteX165" fmla="*/ 382055 w 833914"/>
              <a:gd name="connsiteY165" fmla="*/ 9799 h 1305978"/>
              <a:gd name="connsiteX166" fmla="*/ 362577 w 833914"/>
              <a:gd name="connsiteY166" fmla="*/ 24196 h 1305978"/>
              <a:gd name="connsiteX167" fmla="*/ 353866 w 833914"/>
              <a:gd name="connsiteY167" fmla="*/ 70894 h 1305978"/>
              <a:gd name="connsiteX168" fmla="*/ 344127 w 833914"/>
              <a:gd name="connsiteY168" fmla="*/ 92973 h 1305978"/>
              <a:gd name="connsiteX169" fmla="*/ 330759 w 833914"/>
              <a:gd name="connsiteY169" fmla="*/ 98599 h 1305978"/>
              <a:gd name="connsiteX170" fmla="*/ 317935 w 833914"/>
              <a:gd name="connsiteY170" fmla="*/ 103740 h 1305978"/>
              <a:gd name="connsiteX171" fmla="*/ 291259 w 833914"/>
              <a:gd name="connsiteY171" fmla="*/ 115052 h 1305978"/>
              <a:gd name="connsiteX172" fmla="*/ 251759 w 833914"/>
              <a:gd name="connsiteY172" fmla="*/ 160722 h 1305978"/>
              <a:gd name="connsiteX173" fmla="*/ 258957 w 833914"/>
              <a:gd name="connsiteY173" fmla="*/ 214618 h 1305978"/>
              <a:gd name="connsiteX174" fmla="*/ 244561 w 833914"/>
              <a:gd name="connsiteY174" fmla="*/ 220244 h 1305978"/>
              <a:gd name="connsiteX175" fmla="*/ 248130 w 833914"/>
              <a:gd name="connsiteY175" fmla="*/ 227442 h 1305978"/>
              <a:gd name="connsiteX176" fmla="*/ 243533 w 833914"/>
              <a:gd name="connsiteY176" fmla="*/ 229499 h 1305978"/>
              <a:gd name="connsiteX177" fmla="*/ 245589 w 833914"/>
              <a:gd name="connsiteY177" fmla="*/ 251033 h 1305978"/>
              <a:gd name="connsiteX178" fmla="*/ 240448 w 833914"/>
              <a:gd name="connsiteY178" fmla="*/ 264402 h 1305978"/>
              <a:gd name="connsiteX179" fmla="*/ 234822 w 833914"/>
              <a:gd name="connsiteY179" fmla="*/ 297248 h 1305978"/>
              <a:gd name="connsiteX180" fmla="*/ 246618 w 833914"/>
              <a:gd name="connsiteY180" fmla="*/ 306503 h 1305978"/>
              <a:gd name="connsiteX181" fmla="*/ 208146 w 833914"/>
              <a:gd name="connsiteY181" fmla="*/ 296764 h 1305978"/>
              <a:gd name="connsiteX182" fmla="*/ 194294 w 833914"/>
              <a:gd name="connsiteY182" fmla="*/ 293679 h 1305978"/>
              <a:gd name="connsiteX183" fmla="*/ 177357 w 833914"/>
              <a:gd name="connsiteY183" fmla="*/ 289081 h 1305978"/>
              <a:gd name="connsiteX184" fmla="*/ 176328 w 833914"/>
              <a:gd name="connsiteY184" fmla="*/ 288598 h 1305978"/>
              <a:gd name="connsiteX185" fmla="*/ 125033 w 833914"/>
              <a:gd name="connsiteY185" fmla="*/ 313217 h 1305978"/>
              <a:gd name="connsiteX186" fmla="*/ 124004 w 833914"/>
              <a:gd name="connsiteY186" fmla="*/ 311644 h 1305978"/>
              <a:gd name="connsiteX187" fmla="*/ 122976 w 833914"/>
              <a:gd name="connsiteY187" fmla="*/ 312673 h 1305978"/>
              <a:gd name="connsiteX188" fmla="*/ 124488 w 833914"/>
              <a:gd name="connsiteY188" fmla="*/ 314245 h 1305978"/>
              <a:gd name="connsiteX189" fmla="*/ 111120 w 833914"/>
              <a:gd name="connsiteY189" fmla="*/ 345035 h 1305978"/>
              <a:gd name="connsiteX190" fmla="*/ 99808 w 833914"/>
              <a:gd name="connsiteY190" fmla="*/ 346063 h 1305978"/>
              <a:gd name="connsiteX191" fmla="*/ 100353 w 833914"/>
              <a:gd name="connsiteY191" fmla="*/ 355802 h 1305978"/>
              <a:gd name="connsiteX192" fmla="*/ 97812 w 833914"/>
              <a:gd name="connsiteY192" fmla="*/ 356347 h 1305978"/>
              <a:gd name="connsiteX193" fmla="*/ 98840 w 833914"/>
              <a:gd name="connsiteY193" fmla="*/ 366085 h 1305978"/>
              <a:gd name="connsiteX194" fmla="*/ 94243 w 833914"/>
              <a:gd name="connsiteY194" fmla="*/ 366569 h 1305978"/>
              <a:gd name="connsiteX195" fmla="*/ 94727 w 833914"/>
              <a:gd name="connsiteY195" fmla="*/ 368626 h 1305978"/>
              <a:gd name="connsiteX196" fmla="*/ 90130 w 833914"/>
              <a:gd name="connsiteY196" fmla="*/ 369654 h 1305978"/>
              <a:gd name="connsiteX197" fmla="*/ 89646 w 833914"/>
              <a:gd name="connsiteY197" fmla="*/ 366085 h 1305978"/>
              <a:gd name="connsiteX198" fmla="*/ 80391 w 833914"/>
              <a:gd name="connsiteY198" fmla="*/ 367114 h 1305978"/>
              <a:gd name="connsiteX199" fmla="*/ 80875 w 833914"/>
              <a:gd name="connsiteY199" fmla="*/ 372739 h 1305978"/>
              <a:gd name="connsiteX200" fmla="*/ 86501 w 833914"/>
              <a:gd name="connsiteY200" fmla="*/ 373767 h 1305978"/>
              <a:gd name="connsiteX201" fmla="*/ 86017 w 833914"/>
              <a:gd name="connsiteY201" fmla="*/ 371711 h 1305978"/>
              <a:gd name="connsiteX202" fmla="*/ 89586 w 833914"/>
              <a:gd name="connsiteY202" fmla="*/ 371166 h 1305978"/>
              <a:gd name="connsiteX203" fmla="*/ 90070 w 833914"/>
              <a:gd name="connsiteY203" fmla="*/ 374251 h 1305978"/>
              <a:gd name="connsiteX204" fmla="*/ 103922 w 833914"/>
              <a:gd name="connsiteY204" fmla="*/ 363968 h 1305978"/>
              <a:gd name="connsiteX205" fmla="*/ 107491 w 833914"/>
              <a:gd name="connsiteY205" fmla="*/ 375764 h 1305978"/>
              <a:gd name="connsiteX206" fmla="*/ 103377 w 833914"/>
              <a:gd name="connsiteY206" fmla="*/ 376792 h 1305978"/>
              <a:gd name="connsiteX207" fmla="*/ 103922 w 833914"/>
              <a:gd name="connsiteY207" fmla="*/ 379333 h 1305978"/>
              <a:gd name="connsiteX208" fmla="*/ 103922 w 833914"/>
              <a:gd name="connsiteY208" fmla="*/ 382901 h 1305978"/>
              <a:gd name="connsiteX209" fmla="*/ 105978 w 833914"/>
              <a:gd name="connsiteY209" fmla="*/ 386471 h 1305978"/>
              <a:gd name="connsiteX210" fmla="*/ 101381 w 833914"/>
              <a:gd name="connsiteY210" fmla="*/ 387983 h 1305978"/>
              <a:gd name="connsiteX211" fmla="*/ 104950 w 833914"/>
              <a:gd name="connsiteY211" fmla="*/ 393124 h 1305978"/>
              <a:gd name="connsiteX212" fmla="*/ 104406 w 833914"/>
              <a:gd name="connsiteY212" fmla="*/ 395181 h 1305978"/>
              <a:gd name="connsiteX213" fmla="*/ 106946 w 833914"/>
              <a:gd name="connsiteY213" fmla="*/ 402379 h 1305978"/>
              <a:gd name="connsiteX214" fmla="*/ 114144 w 833914"/>
              <a:gd name="connsiteY214" fmla="*/ 399294 h 1305978"/>
              <a:gd name="connsiteX215" fmla="*/ 117714 w 833914"/>
              <a:gd name="connsiteY215" fmla="*/ 411634 h 1305978"/>
              <a:gd name="connsiteX216" fmla="*/ 114628 w 833914"/>
              <a:gd name="connsiteY216" fmla="*/ 441396 h 1305978"/>
              <a:gd name="connsiteX217" fmla="*/ 129509 w 833914"/>
              <a:gd name="connsiteY217" fmla="*/ 443452 h 1305978"/>
              <a:gd name="connsiteX218" fmla="*/ 141305 w 833914"/>
              <a:gd name="connsiteY218" fmla="*/ 449078 h 1305978"/>
              <a:gd name="connsiteX219" fmla="*/ 144873 w 833914"/>
              <a:gd name="connsiteY219" fmla="*/ 456760 h 1305978"/>
              <a:gd name="connsiteX220" fmla="*/ 145418 w 833914"/>
              <a:gd name="connsiteY220" fmla="*/ 460873 h 1305978"/>
              <a:gd name="connsiteX221" fmla="*/ 144873 w 833914"/>
              <a:gd name="connsiteY221" fmla="*/ 472669 h 1305978"/>
              <a:gd name="connsiteX222" fmla="*/ 119226 w 833914"/>
              <a:gd name="connsiteY222" fmla="*/ 478294 h 1305978"/>
              <a:gd name="connsiteX223" fmla="*/ 117714 w 833914"/>
              <a:gd name="connsiteY223" fmla="*/ 471096 h 1305978"/>
              <a:gd name="connsiteX224" fmla="*/ 118258 w 833914"/>
              <a:gd name="connsiteY224" fmla="*/ 470068 h 1305978"/>
              <a:gd name="connsiteX225" fmla="*/ 117714 w 833914"/>
              <a:gd name="connsiteY225" fmla="*/ 469039 h 1305978"/>
              <a:gd name="connsiteX226" fmla="*/ 111060 w 833914"/>
              <a:gd name="connsiteY226" fmla="*/ 487489 h 1305978"/>
              <a:gd name="connsiteX227" fmla="*/ 113600 w 833914"/>
              <a:gd name="connsiteY227" fmla="*/ 487489 h 1305978"/>
              <a:gd name="connsiteX228" fmla="*/ 118742 w 833914"/>
              <a:gd name="connsiteY228" fmla="*/ 483920 h 1305978"/>
              <a:gd name="connsiteX229" fmla="*/ 128481 w 833914"/>
              <a:gd name="connsiteY229" fmla="*/ 500857 h 1305978"/>
              <a:gd name="connsiteX230" fmla="*/ 124912 w 833914"/>
              <a:gd name="connsiteY230" fmla="*/ 503398 h 1305978"/>
              <a:gd name="connsiteX231" fmla="*/ 123883 w 833914"/>
              <a:gd name="connsiteY231" fmla="*/ 503881 h 1305978"/>
              <a:gd name="connsiteX232" fmla="*/ 123339 w 833914"/>
              <a:gd name="connsiteY232" fmla="*/ 504426 h 1305978"/>
              <a:gd name="connsiteX233" fmla="*/ 123883 w 833914"/>
              <a:gd name="connsiteY233" fmla="*/ 504910 h 1305978"/>
              <a:gd name="connsiteX234" fmla="*/ 124367 w 833914"/>
              <a:gd name="connsiteY234" fmla="*/ 504910 h 1305978"/>
              <a:gd name="connsiteX235" fmla="*/ 125396 w 833914"/>
              <a:gd name="connsiteY235" fmla="*/ 505454 h 1305978"/>
              <a:gd name="connsiteX236" fmla="*/ 125940 w 833914"/>
              <a:gd name="connsiteY236" fmla="*/ 505454 h 1305978"/>
              <a:gd name="connsiteX237" fmla="*/ 125940 w 833914"/>
              <a:gd name="connsiteY237" fmla="*/ 505938 h 1305978"/>
              <a:gd name="connsiteX238" fmla="*/ 126424 w 833914"/>
              <a:gd name="connsiteY238" fmla="*/ 506482 h 1305978"/>
              <a:gd name="connsiteX239" fmla="*/ 126908 w 833914"/>
              <a:gd name="connsiteY239" fmla="*/ 506482 h 1305978"/>
              <a:gd name="connsiteX240" fmla="*/ 127452 w 833914"/>
              <a:gd name="connsiteY240" fmla="*/ 506966 h 1305978"/>
              <a:gd name="connsiteX241" fmla="*/ 127452 w 833914"/>
              <a:gd name="connsiteY241" fmla="*/ 507450 h 1305978"/>
              <a:gd name="connsiteX242" fmla="*/ 129509 w 833914"/>
              <a:gd name="connsiteY242" fmla="*/ 508479 h 1305978"/>
              <a:gd name="connsiteX243" fmla="*/ 129993 w 833914"/>
              <a:gd name="connsiteY243" fmla="*/ 509023 h 1305978"/>
              <a:gd name="connsiteX244" fmla="*/ 130477 w 833914"/>
              <a:gd name="connsiteY244" fmla="*/ 510536 h 1305978"/>
              <a:gd name="connsiteX245" fmla="*/ 131505 w 833914"/>
              <a:gd name="connsiteY245" fmla="*/ 510536 h 1305978"/>
              <a:gd name="connsiteX246" fmla="*/ 135134 w 833914"/>
              <a:gd name="connsiteY246" fmla="*/ 517734 h 1305978"/>
              <a:gd name="connsiteX247" fmla="*/ 137675 w 833914"/>
              <a:gd name="connsiteY247" fmla="*/ 517250 h 1305978"/>
              <a:gd name="connsiteX248" fmla="*/ 137191 w 833914"/>
              <a:gd name="connsiteY248" fmla="*/ 520819 h 1305978"/>
              <a:gd name="connsiteX249" fmla="*/ 152072 w 833914"/>
              <a:gd name="connsiteY249" fmla="*/ 557234 h 1305978"/>
              <a:gd name="connsiteX250" fmla="*/ 152556 w 833914"/>
              <a:gd name="connsiteY250" fmla="*/ 558746 h 1305978"/>
              <a:gd name="connsiteX251" fmla="*/ 153584 w 833914"/>
              <a:gd name="connsiteY251" fmla="*/ 562375 h 1305978"/>
              <a:gd name="connsiteX252" fmla="*/ 157153 w 833914"/>
              <a:gd name="connsiteY252" fmla="*/ 577740 h 1305978"/>
              <a:gd name="connsiteX253" fmla="*/ 159210 w 833914"/>
              <a:gd name="connsiteY253" fmla="*/ 583910 h 1305978"/>
              <a:gd name="connsiteX254" fmla="*/ 158181 w 833914"/>
              <a:gd name="connsiteY254" fmla="*/ 583910 h 1305978"/>
              <a:gd name="connsiteX255" fmla="*/ 159210 w 833914"/>
              <a:gd name="connsiteY255" fmla="*/ 585966 h 1305978"/>
              <a:gd name="connsiteX256" fmla="*/ 161266 w 833914"/>
              <a:gd name="connsiteY256" fmla="*/ 593649 h 1305978"/>
              <a:gd name="connsiteX257" fmla="*/ 179232 w 833914"/>
              <a:gd name="connsiteY257" fmla="*/ 608045 h 1305978"/>
              <a:gd name="connsiteX258" fmla="*/ 157697 w 833914"/>
              <a:gd name="connsiteY258" fmla="*/ 627039 h 1305978"/>
              <a:gd name="connsiteX259" fmla="*/ 155157 w 833914"/>
              <a:gd name="connsiteY259" fmla="*/ 635749 h 1305978"/>
              <a:gd name="connsiteX260" fmla="*/ 165924 w 833914"/>
              <a:gd name="connsiteY260" fmla="*/ 639379 h 1305978"/>
              <a:gd name="connsiteX261" fmla="*/ 177236 w 833914"/>
              <a:gd name="connsiteY261" fmla="*/ 636294 h 1305978"/>
              <a:gd name="connsiteX262" fmla="*/ 178748 w 833914"/>
              <a:gd name="connsiteY262" fmla="*/ 642948 h 1305978"/>
              <a:gd name="connsiteX263" fmla="*/ 169493 w 833914"/>
              <a:gd name="connsiteY263" fmla="*/ 645005 h 1305978"/>
              <a:gd name="connsiteX264" fmla="*/ 172578 w 833914"/>
              <a:gd name="connsiteY264" fmla="*/ 662426 h 1305978"/>
              <a:gd name="connsiteX265" fmla="*/ 163323 w 833914"/>
              <a:gd name="connsiteY265" fmla="*/ 664482 h 1305978"/>
              <a:gd name="connsiteX266" fmla="*/ 165863 w 833914"/>
              <a:gd name="connsiteY266" fmla="*/ 674766 h 1305978"/>
              <a:gd name="connsiteX267" fmla="*/ 159693 w 833914"/>
              <a:gd name="connsiteY267" fmla="*/ 676278 h 1305978"/>
              <a:gd name="connsiteX268" fmla="*/ 162778 w 833914"/>
              <a:gd name="connsiteY268" fmla="*/ 690674 h 1305978"/>
              <a:gd name="connsiteX269" fmla="*/ 161206 w 833914"/>
              <a:gd name="connsiteY269" fmla="*/ 691219 h 1305978"/>
              <a:gd name="connsiteX270" fmla="*/ 159149 w 833914"/>
              <a:gd name="connsiteY270" fmla="*/ 687650 h 1305978"/>
              <a:gd name="connsiteX271" fmla="*/ 157092 w 833914"/>
              <a:gd name="connsiteY271" fmla="*/ 688678 h 1305978"/>
              <a:gd name="connsiteX272" fmla="*/ 160661 w 833914"/>
              <a:gd name="connsiteY272" fmla="*/ 696361 h 1305978"/>
              <a:gd name="connsiteX273" fmla="*/ 156548 w 833914"/>
              <a:gd name="connsiteY273" fmla="*/ 697873 h 1305978"/>
              <a:gd name="connsiteX274" fmla="*/ 154491 w 833914"/>
              <a:gd name="connsiteY274" fmla="*/ 695332 h 1305978"/>
              <a:gd name="connsiteX275" fmla="*/ 153463 w 833914"/>
              <a:gd name="connsiteY275" fmla="*/ 695816 h 1305978"/>
              <a:gd name="connsiteX276" fmla="*/ 151951 w 833914"/>
              <a:gd name="connsiteY276" fmla="*/ 701442 h 1305978"/>
              <a:gd name="connsiteX277" fmla="*/ 151467 w 833914"/>
              <a:gd name="connsiteY277" fmla="*/ 702470 h 1305978"/>
              <a:gd name="connsiteX278" fmla="*/ 152495 w 833914"/>
              <a:gd name="connsiteY278" fmla="*/ 703982 h 1305978"/>
              <a:gd name="connsiteX279" fmla="*/ 153040 w 833914"/>
              <a:gd name="connsiteY279" fmla="*/ 708580 h 1305978"/>
              <a:gd name="connsiteX280" fmla="*/ 153040 w 833914"/>
              <a:gd name="connsiteY280" fmla="*/ 709608 h 1305978"/>
              <a:gd name="connsiteX281" fmla="*/ 154552 w 833914"/>
              <a:gd name="connsiteY281" fmla="*/ 712148 h 1305978"/>
              <a:gd name="connsiteX282" fmla="*/ 152495 w 833914"/>
              <a:gd name="connsiteY282" fmla="*/ 714205 h 1305978"/>
              <a:gd name="connsiteX283" fmla="*/ 149410 w 833914"/>
              <a:gd name="connsiteY283" fmla="*/ 716262 h 1305978"/>
              <a:gd name="connsiteX284" fmla="*/ 147898 w 833914"/>
              <a:gd name="connsiteY284" fmla="*/ 715717 h 1305978"/>
              <a:gd name="connsiteX285" fmla="*/ 146870 w 833914"/>
              <a:gd name="connsiteY285" fmla="*/ 715233 h 1305978"/>
              <a:gd name="connsiteX286" fmla="*/ 146870 w 833914"/>
              <a:gd name="connsiteY286" fmla="*/ 714689 h 1305978"/>
              <a:gd name="connsiteX287" fmla="*/ 143785 w 833914"/>
              <a:gd name="connsiteY287" fmla="*/ 712148 h 1305978"/>
              <a:gd name="connsiteX288" fmla="*/ 140700 w 833914"/>
              <a:gd name="connsiteY288" fmla="*/ 712693 h 1305978"/>
              <a:gd name="connsiteX289" fmla="*/ 136586 w 833914"/>
              <a:gd name="connsiteY289" fmla="*/ 706523 h 1305978"/>
              <a:gd name="connsiteX290" fmla="*/ 136042 w 833914"/>
              <a:gd name="connsiteY290" fmla="*/ 706523 h 1305978"/>
              <a:gd name="connsiteX291" fmla="*/ 138643 w 833914"/>
              <a:gd name="connsiteY291" fmla="*/ 712693 h 1305978"/>
              <a:gd name="connsiteX292" fmla="*/ 137070 w 833914"/>
              <a:gd name="connsiteY292" fmla="*/ 712693 h 1305978"/>
              <a:gd name="connsiteX293" fmla="*/ 137070 w 833914"/>
              <a:gd name="connsiteY293" fmla="*/ 713177 h 1305978"/>
              <a:gd name="connsiteX294" fmla="*/ 139611 w 833914"/>
              <a:gd name="connsiteY294" fmla="*/ 715717 h 1305978"/>
              <a:gd name="connsiteX295" fmla="*/ 141123 w 833914"/>
              <a:gd name="connsiteY295" fmla="*/ 714205 h 1305978"/>
              <a:gd name="connsiteX296" fmla="*/ 142151 w 833914"/>
              <a:gd name="connsiteY296" fmla="*/ 713661 h 1305978"/>
              <a:gd name="connsiteX297" fmla="*/ 142635 w 833914"/>
              <a:gd name="connsiteY297" fmla="*/ 713661 h 1305978"/>
              <a:gd name="connsiteX298" fmla="*/ 142635 w 833914"/>
              <a:gd name="connsiteY298" fmla="*/ 713177 h 1305978"/>
              <a:gd name="connsiteX299" fmla="*/ 143119 w 833914"/>
              <a:gd name="connsiteY299" fmla="*/ 712693 h 1305978"/>
              <a:gd name="connsiteX300" fmla="*/ 146204 w 833914"/>
              <a:gd name="connsiteY300" fmla="*/ 715233 h 1305978"/>
              <a:gd name="connsiteX301" fmla="*/ 145720 w 833914"/>
              <a:gd name="connsiteY301" fmla="*/ 716262 h 1305978"/>
              <a:gd name="connsiteX302" fmla="*/ 137010 w 833914"/>
              <a:gd name="connsiteY302" fmla="*/ 717774 h 1305978"/>
              <a:gd name="connsiteX303" fmla="*/ 135437 w 833914"/>
              <a:gd name="connsiteY303" fmla="*/ 723400 h 1305978"/>
              <a:gd name="connsiteX304" fmla="*/ 127210 w 833914"/>
              <a:gd name="connsiteY304" fmla="*/ 730054 h 1305978"/>
              <a:gd name="connsiteX305" fmla="*/ 122613 w 833914"/>
              <a:gd name="connsiteY305" fmla="*/ 715657 h 1305978"/>
              <a:gd name="connsiteX306" fmla="*/ 119044 w 833914"/>
              <a:gd name="connsiteY306" fmla="*/ 716685 h 1305978"/>
              <a:gd name="connsiteX307" fmla="*/ 119044 w 833914"/>
              <a:gd name="connsiteY307" fmla="*/ 715173 h 1305978"/>
              <a:gd name="connsiteX308" fmla="*/ 122129 w 833914"/>
              <a:gd name="connsiteY308" fmla="*/ 714145 h 1305978"/>
              <a:gd name="connsiteX309" fmla="*/ 121585 w 833914"/>
              <a:gd name="connsiteY309" fmla="*/ 712088 h 1305978"/>
              <a:gd name="connsiteX310" fmla="*/ 118016 w 833914"/>
              <a:gd name="connsiteY310" fmla="*/ 712632 h 1305978"/>
              <a:gd name="connsiteX311" fmla="*/ 118016 w 833914"/>
              <a:gd name="connsiteY311" fmla="*/ 713116 h 1305978"/>
              <a:gd name="connsiteX312" fmla="*/ 114447 w 833914"/>
              <a:gd name="connsiteY312" fmla="*/ 716685 h 1305978"/>
              <a:gd name="connsiteX313" fmla="*/ 112935 w 833914"/>
              <a:gd name="connsiteY313" fmla="*/ 711060 h 1305978"/>
              <a:gd name="connsiteX314" fmla="*/ 100595 w 833914"/>
              <a:gd name="connsiteY314" fmla="*/ 717230 h 1305978"/>
              <a:gd name="connsiteX315" fmla="*/ 100111 w 833914"/>
              <a:gd name="connsiteY315" fmla="*/ 715173 h 1305978"/>
              <a:gd name="connsiteX316" fmla="*/ 99083 w 833914"/>
              <a:gd name="connsiteY316" fmla="*/ 715657 h 1305978"/>
              <a:gd name="connsiteX317" fmla="*/ 100595 w 833914"/>
              <a:gd name="connsiteY317" fmla="*/ 721282 h 1305978"/>
              <a:gd name="connsiteX318" fmla="*/ 96481 w 833914"/>
              <a:gd name="connsiteY318" fmla="*/ 723339 h 1305978"/>
              <a:gd name="connsiteX319" fmla="*/ 99567 w 833914"/>
              <a:gd name="connsiteY319" fmla="*/ 731566 h 1305978"/>
              <a:gd name="connsiteX320" fmla="*/ 101079 w 833914"/>
              <a:gd name="connsiteY320" fmla="*/ 731021 h 1305978"/>
              <a:gd name="connsiteX321" fmla="*/ 102591 w 833914"/>
              <a:gd name="connsiteY321" fmla="*/ 735135 h 1305978"/>
              <a:gd name="connsiteX322" fmla="*/ 101079 w 833914"/>
              <a:gd name="connsiteY322" fmla="*/ 735619 h 1305978"/>
              <a:gd name="connsiteX323" fmla="*/ 95453 w 833914"/>
              <a:gd name="connsiteY323" fmla="*/ 745358 h 1305978"/>
              <a:gd name="connsiteX324" fmla="*/ 77004 w 833914"/>
              <a:gd name="connsiteY324" fmla="*/ 733562 h 1305978"/>
              <a:gd name="connsiteX325" fmla="*/ 60611 w 833914"/>
              <a:gd name="connsiteY325" fmla="*/ 721222 h 1305978"/>
              <a:gd name="connsiteX326" fmla="*/ 26737 w 833914"/>
              <a:gd name="connsiteY326" fmla="*/ 764835 h 1305978"/>
              <a:gd name="connsiteX327" fmla="*/ 28249 w 833914"/>
              <a:gd name="connsiteY327" fmla="*/ 767920 h 1305978"/>
              <a:gd name="connsiteX328" fmla="*/ 8227 w 833914"/>
              <a:gd name="connsiteY328" fmla="*/ 785341 h 1305978"/>
              <a:gd name="connsiteX329" fmla="*/ 544 w 833914"/>
              <a:gd name="connsiteY329" fmla="*/ 796108 h 1305978"/>
              <a:gd name="connsiteX330" fmla="*/ 2057 w 833914"/>
              <a:gd name="connsiteY330" fmla="*/ 820244 h 1305978"/>
              <a:gd name="connsiteX331" fmla="*/ 544 w 833914"/>
              <a:gd name="connsiteY331" fmla="*/ 819700 h 1305978"/>
              <a:gd name="connsiteX332" fmla="*/ 0 w 833914"/>
              <a:gd name="connsiteY332" fmla="*/ 821273 h 1305978"/>
              <a:gd name="connsiteX333" fmla="*/ 544 w 833914"/>
              <a:gd name="connsiteY333" fmla="*/ 822301 h 1305978"/>
              <a:gd name="connsiteX334" fmla="*/ 2057 w 833914"/>
              <a:gd name="connsiteY334" fmla="*/ 822301 h 1305978"/>
              <a:gd name="connsiteX335" fmla="*/ 2601 w 833914"/>
              <a:gd name="connsiteY335" fmla="*/ 828471 h 1305978"/>
              <a:gd name="connsiteX336" fmla="*/ 9255 w 833914"/>
              <a:gd name="connsiteY336" fmla="*/ 838754 h 1305978"/>
              <a:gd name="connsiteX337" fmla="*/ 10283 w 833914"/>
              <a:gd name="connsiteY337" fmla="*/ 838270 h 1305978"/>
              <a:gd name="connsiteX338" fmla="*/ 10283 w 833914"/>
              <a:gd name="connsiteY338" fmla="*/ 836758 h 1305978"/>
              <a:gd name="connsiteX339" fmla="*/ 14397 w 833914"/>
              <a:gd name="connsiteY339" fmla="*/ 836758 h 1305978"/>
              <a:gd name="connsiteX340" fmla="*/ 17482 w 833914"/>
              <a:gd name="connsiteY340" fmla="*/ 840327 h 1305978"/>
              <a:gd name="connsiteX341" fmla="*/ 17965 w 833914"/>
              <a:gd name="connsiteY341" fmla="*/ 853695 h 1305978"/>
              <a:gd name="connsiteX342" fmla="*/ 33330 w 833914"/>
              <a:gd name="connsiteY342" fmla="*/ 867063 h 1305978"/>
              <a:gd name="connsiteX343" fmla="*/ 39984 w 833914"/>
              <a:gd name="connsiteY343" fmla="*/ 870148 h 1305978"/>
              <a:gd name="connsiteX344" fmla="*/ 56921 w 833914"/>
              <a:gd name="connsiteY344" fmla="*/ 870632 h 1305978"/>
              <a:gd name="connsiteX345" fmla="*/ 69261 w 833914"/>
              <a:gd name="connsiteY345" fmla="*/ 871116 h 1305978"/>
              <a:gd name="connsiteX346" fmla="*/ 73858 w 833914"/>
              <a:gd name="connsiteY346" fmla="*/ 866519 h 1305978"/>
              <a:gd name="connsiteX347" fmla="*/ 93336 w 833914"/>
              <a:gd name="connsiteY347" fmla="*/ 925557 h 1305978"/>
              <a:gd name="connsiteX348" fmla="*/ 92852 w 833914"/>
              <a:gd name="connsiteY348" fmla="*/ 927069 h 1305978"/>
              <a:gd name="connsiteX349" fmla="*/ 96421 w 833914"/>
              <a:gd name="connsiteY349" fmla="*/ 927614 h 1305978"/>
              <a:gd name="connsiteX350" fmla="*/ 99506 w 833914"/>
              <a:gd name="connsiteY350" fmla="*/ 929670 h 1305978"/>
              <a:gd name="connsiteX351" fmla="*/ 100534 w 833914"/>
              <a:gd name="connsiteY351" fmla="*/ 929126 h 1305978"/>
              <a:gd name="connsiteX352" fmla="*/ 104648 w 833914"/>
              <a:gd name="connsiteY352" fmla="*/ 929126 h 1305978"/>
              <a:gd name="connsiteX353" fmla="*/ 108761 w 833914"/>
              <a:gd name="connsiteY353" fmla="*/ 928642 h 1305978"/>
              <a:gd name="connsiteX354" fmla="*/ 109789 w 833914"/>
              <a:gd name="connsiteY354" fmla="*/ 924529 h 1305978"/>
              <a:gd name="connsiteX355" fmla="*/ 112330 w 833914"/>
              <a:gd name="connsiteY355" fmla="*/ 925557 h 1305978"/>
              <a:gd name="connsiteX356" fmla="*/ 111301 w 833914"/>
              <a:gd name="connsiteY356" fmla="*/ 930699 h 1305978"/>
              <a:gd name="connsiteX357" fmla="*/ 113842 w 833914"/>
              <a:gd name="connsiteY357" fmla="*/ 931727 h 1305978"/>
              <a:gd name="connsiteX358" fmla="*/ 114386 w 833914"/>
              <a:gd name="connsiteY358" fmla="*/ 927130 h 1305978"/>
              <a:gd name="connsiteX359" fmla="*/ 114870 w 833914"/>
              <a:gd name="connsiteY359" fmla="*/ 927674 h 1305978"/>
              <a:gd name="connsiteX360" fmla="*/ 114870 w 833914"/>
              <a:gd name="connsiteY360" fmla="*/ 930215 h 1305978"/>
              <a:gd name="connsiteX361" fmla="*/ 115415 w 833914"/>
              <a:gd name="connsiteY361" fmla="*/ 931243 h 1305978"/>
              <a:gd name="connsiteX362" fmla="*/ 116927 w 833914"/>
              <a:gd name="connsiteY362" fmla="*/ 932271 h 1305978"/>
              <a:gd name="connsiteX363" fmla="*/ 118439 w 833914"/>
              <a:gd name="connsiteY363" fmla="*/ 932271 h 1305978"/>
              <a:gd name="connsiteX364" fmla="*/ 118984 w 833914"/>
              <a:gd name="connsiteY364" fmla="*/ 932755 h 1305978"/>
              <a:gd name="connsiteX365" fmla="*/ 118439 w 833914"/>
              <a:gd name="connsiteY365" fmla="*/ 933300 h 1305978"/>
              <a:gd name="connsiteX366" fmla="*/ 116383 w 833914"/>
              <a:gd name="connsiteY366" fmla="*/ 933300 h 1305978"/>
              <a:gd name="connsiteX367" fmla="*/ 114810 w 833914"/>
              <a:gd name="connsiteY367" fmla="*/ 933784 h 1305978"/>
              <a:gd name="connsiteX368" fmla="*/ 115354 w 833914"/>
              <a:gd name="connsiteY368" fmla="*/ 935296 h 1305978"/>
              <a:gd name="connsiteX369" fmla="*/ 118439 w 833914"/>
              <a:gd name="connsiteY369" fmla="*/ 937897 h 1305978"/>
              <a:gd name="connsiteX370" fmla="*/ 119468 w 833914"/>
              <a:gd name="connsiteY370" fmla="*/ 938381 h 1305978"/>
              <a:gd name="connsiteX371" fmla="*/ 124065 w 833914"/>
              <a:gd name="connsiteY371" fmla="*/ 934812 h 1305978"/>
              <a:gd name="connsiteX372" fmla="*/ 122008 w 833914"/>
              <a:gd name="connsiteY372" fmla="*/ 924045 h 1305978"/>
              <a:gd name="connsiteX373" fmla="*/ 141002 w 833914"/>
              <a:gd name="connsiteY373" fmla="*/ 910676 h 1305978"/>
              <a:gd name="connsiteX374" fmla="*/ 142030 w 833914"/>
              <a:gd name="connsiteY374" fmla="*/ 911221 h 1305978"/>
              <a:gd name="connsiteX375" fmla="*/ 143059 w 833914"/>
              <a:gd name="connsiteY375" fmla="*/ 905596 h 1305978"/>
              <a:gd name="connsiteX376" fmla="*/ 149229 w 833914"/>
              <a:gd name="connsiteY376" fmla="*/ 910193 h 1305978"/>
              <a:gd name="connsiteX377" fmla="*/ 160540 w 833914"/>
              <a:gd name="connsiteY377" fmla="*/ 918419 h 1305978"/>
              <a:gd name="connsiteX378" fmla="*/ 169795 w 833914"/>
              <a:gd name="connsiteY378" fmla="*/ 942555 h 1305978"/>
              <a:gd name="connsiteX379" fmla="*/ 170279 w 833914"/>
              <a:gd name="connsiteY379" fmla="*/ 943039 h 1305978"/>
              <a:gd name="connsiteX380" fmla="*/ 172336 w 833914"/>
              <a:gd name="connsiteY380" fmla="*/ 948664 h 1305978"/>
              <a:gd name="connsiteX381" fmla="*/ 175905 w 833914"/>
              <a:gd name="connsiteY381" fmla="*/ 951205 h 1305978"/>
              <a:gd name="connsiteX382" fmla="*/ 178445 w 833914"/>
              <a:gd name="connsiteY382" fmla="*/ 956346 h 1305978"/>
              <a:gd name="connsiteX383" fmla="*/ 193810 w 833914"/>
              <a:gd name="connsiteY383" fmla="*/ 965057 h 1305978"/>
              <a:gd name="connsiteX384" fmla="*/ 190725 w 833914"/>
              <a:gd name="connsiteY384" fmla="*/ 981994 h 1305978"/>
              <a:gd name="connsiteX385" fmla="*/ 189213 w 833914"/>
              <a:gd name="connsiteY385" fmla="*/ 1005102 h 1305978"/>
              <a:gd name="connsiteX386" fmla="*/ 190241 w 833914"/>
              <a:gd name="connsiteY386" fmla="*/ 1008186 h 1305978"/>
              <a:gd name="connsiteX387" fmla="*/ 193810 w 833914"/>
              <a:gd name="connsiteY387" fmla="*/ 1007703 h 1305978"/>
              <a:gd name="connsiteX388" fmla="*/ 196895 w 833914"/>
              <a:gd name="connsiteY388" fmla="*/ 1008731 h 1305978"/>
              <a:gd name="connsiteX389" fmla="*/ 196895 w 833914"/>
              <a:gd name="connsiteY389" fmla="*/ 1009215 h 1305978"/>
              <a:gd name="connsiteX390" fmla="*/ 198952 w 833914"/>
              <a:gd name="connsiteY390" fmla="*/ 1009759 h 1305978"/>
              <a:gd name="connsiteX391" fmla="*/ 199980 w 833914"/>
              <a:gd name="connsiteY391" fmla="*/ 1010787 h 1305978"/>
              <a:gd name="connsiteX392" fmla="*/ 201008 w 833914"/>
              <a:gd name="connsiteY392" fmla="*/ 1010243 h 1305978"/>
              <a:gd name="connsiteX393" fmla="*/ 208690 w 833914"/>
              <a:gd name="connsiteY393" fmla="*/ 1025607 h 1305978"/>
              <a:gd name="connsiteX394" fmla="*/ 194838 w 833914"/>
              <a:gd name="connsiteY394" fmla="*/ 1038431 h 1305978"/>
              <a:gd name="connsiteX395" fmla="*/ 190725 w 833914"/>
              <a:gd name="connsiteY395" fmla="*/ 1038915 h 1305978"/>
              <a:gd name="connsiteX396" fmla="*/ 188668 w 833914"/>
              <a:gd name="connsiteY396" fmla="*/ 1040972 h 1305978"/>
              <a:gd name="connsiteX397" fmla="*/ 185583 w 833914"/>
              <a:gd name="connsiteY397" fmla="*/ 1040972 h 1305978"/>
              <a:gd name="connsiteX398" fmla="*/ 184555 w 833914"/>
              <a:gd name="connsiteY398" fmla="*/ 1043513 h 1305978"/>
              <a:gd name="connsiteX399" fmla="*/ 179958 w 833914"/>
              <a:gd name="connsiteY399" fmla="*/ 1040972 h 1305978"/>
              <a:gd name="connsiteX400" fmla="*/ 179413 w 833914"/>
              <a:gd name="connsiteY400" fmla="*/ 1040488 h 1305978"/>
              <a:gd name="connsiteX401" fmla="*/ 174816 w 833914"/>
              <a:gd name="connsiteY401" fmla="*/ 1044601 h 1305978"/>
              <a:gd name="connsiteX402" fmla="*/ 167618 w 833914"/>
              <a:gd name="connsiteY402" fmla="*/ 1063595 h 1305978"/>
              <a:gd name="connsiteX403" fmla="*/ 161992 w 833914"/>
              <a:gd name="connsiteY403" fmla="*/ 1070249 h 1305978"/>
              <a:gd name="connsiteX404" fmla="*/ 154310 w 833914"/>
              <a:gd name="connsiteY404" fmla="*/ 1070249 h 1305978"/>
              <a:gd name="connsiteX405" fmla="*/ 154794 w 833914"/>
              <a:gd name="connsiteY405" fmla="*/ 1076419 h 1305978"/>
              <a:gd name="connsiteX406" fmla="*/ 154310 w 833914"/>
              <a:gd name="connsiteY406" fmla="*/ 1077447 h 1305978"/>
              <a:gd name="connsiteX407" fmla="*/ 151225 w 833914"/>
              <a:gd name="connsiteY407" fmla="*/ 1076963 h 1305978"/>
              <a:gd name="connsiteX408" fmla="*/ 151225 w 833914"/>
              <a:gd name="connsiteY408" fmla="*/ 1076419 h 1305978"/>
              <a:gd name="connsiteX409" fmla="*/ 149168 w 833914"/>
              <a:gd name="connsiteY409" fmla="*/ 1076419 h 1305978"/>
              <a:gd name="connsiteX410" fmla="*/ 148624 w 833914"/>
              <a:gd name="connsiteY410" fmla="*/ 1079020 h 1305978"/>
              <a:gd name="connsiteX411" fmla="*/ 149168 w 833914"/>
              <a:gd name="connsiteY411" fmla="*/ 1081077 h 1305978"/>
              <a:gd name="connsiteX412" fmla="*/ 147656 w 833914"/>
              <a:gd name="connsiteY412" fmla="*/ 1085674 h 1305978"/>
              <a:gd name="connsiteX413" fmla="*/ 143059 w 833914"/>
              <a:gd name="connsiteY413" fmla="*/ 1097470 h 1305978"/>
              <a:gd name="connsiteX414" fmla="*/ 151769 w 833914"/>
              <a:gd name="connsiteY414" fmla="*/ 1095957 h 1305978"/>
              <a:gd name="connsiteX415" fmla="*/ 159452 w 833914"/>
              <a:gd name="connsiteY415" fmla="*/ 1106241 h 1305978"/>
              <a:gd name="connsiteX416" fmla="*/ 169735 w 833914"/>
              <a:gd name="connsiteY416" fmla="*/ 1112894 h 1305978"/>
              <a:gd name="connsiteX417" fmla="*/ 185099 w 833914"/>
              <a:gd name="connsiteY417" fmla="*/ 1128803 h 1305978"/>
              <a:gd name="connsiteX418" fmla="*/ 203549 w 833914"/>
              <a:gd name="connsiteY418" fmla="*/ 1161649 h 1305978"/>
              <a:gd name="connsiteX419" fmla="*/ 216373 w 833914"/>
              <a:gd name="connsiteY419" fmla="*/ 1169876 h 1305978"/>
              <a:gd name="connsiteX420" fmla="*/ 216373 w 833914"/>
              <a:gd name="connsiteY420" fmla="*/ 1170360 h 1305978"/>
              <a:gd name="connsiteX421" fmla="*/ 216917 w 833914"/>
              <a:gd name="connsiteY421" fmla="*/ 1170360 h 1305978"/>
              <a:gd name="connsiteX422" fmla="*/ 216917 w 833914"/>
              <a:gd name="connsiteY422" fmla="*/ 1171933 h 1305978"/>
              <a:gd name="connsiteX423" fmla="*/ 217401 w 833914"/>
              <a:gd name="connsiteY423" fmla="*/ 1172417 h 1305978"/>
              <a:gd name="connsiteX424" fmla="*/ 217401 w 833914"/>
              <a:gd name="connsiteY424" fmla="*/ 1172901 h 1305978"/>
              <a:gd name="connsiteX425" fmla="*/ 215889 w 833914"/>
              <a:gd name="connsiteY425" fmla="*/ 1174957 h 1305978"/>
              <a:gd name="connsiteX426" fmla="*/ 217401 w 833914"/>
              <a:gd name="connsiteY426" fmla="*/ 1175502 h 1305978"/>
              <a:gd name="connsiteX427" fmla="*/ 217885 w 833914"/>
              <a:gd name="connsiteY427" fmla="*/ 1177014 h 1305978"/>
              <a:gd name="connsiteX428" fmla="*/ 217885 w 833914"/>
              <a:gd name="connsiteY428" fmla="*/ 1176469 h 1305978"/>
              <a:gd name="connsiteX429" fmla="*/ 219458 w 833914"/>
              <a:gd name="connsiteY429" fmla="*/ 1175441 h 1305978"/>
              <a:gd name="connsiteX430" fmla="*/ 219458 w 833914"/>
              <a:gd name="connsiteY430" fmla="*/ 1176469 h 1305978"/>
              <a:gd name="connsiteX431" fmla="*/ 218974 w 833914"/>
              <a:gd name="connsiteY431" fmla="*/ 1176469 h 1305978"/>
              <a:gd name="connsiteX432" fmla="*/ 221514 w 833914"/>
              <a:gd name="connsiteY432" fmla="*/ 1179555 h 1305978"/>
              <a:gd name="connsiteX433" fmla="*/ 222059 w 833914"/>
              <a:gd name="connsiteY433" fmla="*/ 1180039 h 1305978"/>
              <a:gd name="connsiteX434" fmla="*/ 223087 w 833914"/>
              <a:gd name="connsiteY434" fmla="*/ 1177982 h 1305978"/>
              <a:gd name="connsiteX435" fmla="*/ 224115 w 833914"/>
              <a:gd name="connsiteY435" fmla="*/ 1177982 h 1305978"/>
              <a:gd name="connsiteX436" fmla="*/ 223571 w 833914"/>
              <a:gd name="connsiteY436" fmla="*/ 1179010 h 1305978"/>
              <a:gd name="connsiteX437" fmla="*/ 223571 w 833914"/>
              <a:gd name="connsiteY437" fmla="*/ 1179494 h 1305978"/>
              <a:gd name="connsiteX438" fmla="*/ 224115 w 833914"/>
              <a:gd name="connsiteY438" fmla="*/ 1179494 h 1305978"/>
              <a:gd name="connsiteX439" fmla="*/ 224115 w 833914"/>
              <a:gd name="connsiteY439" fmla="*/ 1179978 h 1305978"/>
              <a:gd name="connsiteX440" fmla="*/ 224599 w 833914"/>
              <a:gd name="connsiteY440" fmla="*/ 1181006 h 1305978"/>
              <a:gd name="connsiteX441" fmla="*/ 225628 w 833914"/>
              <a:gd name="connsiteY441" fmla="*/ 1181006 h 1305978"/>
              <a:gd name="connsiteX442" fmla="*/ 225083 w 833914"/>
              <a:gd name="connsiteY442" fmla="*/ 1181551 h 1305978"/>
              <a:gd name="connsiteX443" fmla="*/ 224599 w 833914"/>
              <a:gd name="connsiteY443" fmla="*/ 1181551 h 1305978"/>
              <a:gd name="connsiteX444" fmla="*/ 225083 w 833914"/>
              <a:gd name="connsiteY444" fmla="*/ 1182035 h 1305978"/>
              <a:gd name="connsiteX445" fmla="*/ 230709 w 833914"/>
              <a:gd name="connsiteY445" fmla="*/ 1190745 h 1305978"/>
              <a:gd name="connsiteX446" fmla="*/ 230225 w 833914"/>
              <a:gd name="connsiteY446" fmla="*/ 1192802 h 1305978"/>
              <a:gd name="connsiteX447" fmla="*/ 227140 w 833914"/>
              <a:gd name="connsiteY447" fmla="*/ 1194375 h 1305978"/>
              <a:gd name="connsiteX448" fmla="*/ 227140 w 833914"/>
              <a:gd name="connsiteY448" fmla="*/ 1194859 h 1305978"/>
              <a:gd name="connsiteX449" fmla="*/ 228712 w 833914"/>
              <a:gd name="connsiteY449" fmla="*/ 1200484 h 1305978"/>
              <a:gd name="connsiteX450" fmla="*/ 218974 w 833914"/>
              <a:gd name="connsiteY450" fmla="*/ 1197399 h 1305978"/>
              <a:gd name="connsiteX451" fmla="*/ 216373 w 833914"/>
              <a:gd name="connsiteY451" fmla="*/ 1193830 h 1305978"/>
              <a:gd name="connsiteX452" fmla="*/ 215344 w 833914"/>
              <a:gd name="connsiteY452" fmla="*/ 1194375 h 1305978"/>
              <a:gd name="connsiteX453" fmla="*/ 214800 w 833914"/>
              <a:gd name="connsiteY453" fmla="*/ 1193346 h 1305978"/>
              <a:gd name="connsiteX454" fmla="*/ 215344 w 833914"/>
              <a:gd name="connsiteY454" fmla="*/ 1192318 h 1305978"/>
              <a:gd name="connsiteX455" fmla="*/ 214800 w 833914"/>
              <a:gd name="connsiteY455" fmla="*/ 1191774 h 1305978"/>
              <a:gd name="connsiteX456" fmla="*/ 214800 w 833914"/>
              <a:gd name="connsiteY456" fmla="*/ 1191290 h 1305978"/>
              <a:gd name="connsiteX457" fmla="*/ 215344 w 833914"/>
              <a:gd name="connsiteY457" fmla="*/ 1190806 h 1305978"/>
              <a:gd name="connsiteX458" fmla="*/ 214316 w 833914"/>
              <a:gd name="connsiteY458" fmla="*/ 1189233 h 1305978"/>
              <a:gd name="connsiteX459" fmla="*/ 213832 w 833914"/>
              <a:gd name="connsiteY459" fmla="*/ 1189233 h 1305978"/>
              <a:gd name="connsiteX460" fmla="*/ 212804 w 833914"/>
              <a:gd name="connsiteY460" fmla="*/ 1188205 h 1305978"/>
              <a:gd name="connsiteX461" fmla="*/ 210747 w 833914"/>
              <a:gd name="connsiteY461" fmla="*/ 1187721 h 1305978"/>
              <a:gd name="connsiteX462" fmla="*/ 208690 w 833914"/>
              <a:gd name="connsiteY462" fmla="*/ 1186208 h 1305978"/>
              <a:gd name="connsiteX463" fmla="*/ 212259 w 833914"/>
              <a:gd name="connsiteY463" fmla="*/ 1182095 h 1305978"/>
              <a:gd name="connsiteX464" fmla="*/ 211231 w 833914"/>
              <a:gd name="connsiteY464" fmla="*/ 1181067 h 1305978"/>
              <a:gd name="connsiteX465" fmla="*/ 210203 w 833914"/>
              <a:gd name="connsiteY465" fmla="*/ 1179010 h 1305978"/>
              <a:gd name="connsiteX466" fmla="*/ 209719 w 833914"/>
              <a:gd name="connsiteY466" fmla="*/ 1180039 h 1305978"/>
              <a:gd name="connsiteX467" fmla="*/ 209174 w 833914"/>
              <a:gd name="connsiteY467" fmla="*/ 1182095 h 1305978"/>
              <a:gd name="connsiteX468" fmla="*/ 208146 w 833914"/>
              <a:gd name="connsiteY468" fmla="*/ 1182640 h 1305978"/>
              <a:gd name="connsiteX469" fmla="*/ 206089 w 833914"/>
              <a:gd name="connsiteY469" fmla="*/ 1182640 h 1305978"/>
              <a:gd name="connsiteX470" fmla="*/ 204516 w 833914"/>
              <a:gd name="connsiteY470" fmla="*/ 1184696 h 1305978"/>
              <a:gd name="connsiteX471" fmla="*/ 201432 w 833914"/>
              <a:gd name="connsiteY471" fmla="*/ 1183668 h 1305978"/>
              <a:gd name="connsiteX472" fmla="*/ 199919 w 833914"/>
              <a:gd name="connsiteY472" fmla="*/ 1193951 h 1305978"/>
              <a:gd name="connsiteX473" fmla="*/ 206573 w 833914"/>
              <a:gd name="connsiteY473" fmla="*/ 1216514 h 1305978"/>
              <a:gd name="connsiteX474" fmla="*/ 207057 w 833914"/>
              <a:gd name="connsiteY474" fmla="*/ 1216998 h 1305978"/>
              <a:gd name="connsiteX475" fmla="*/ 207057 w 833914"/>
              <a:gd name="connsiteY475" fmla="*/ 1224196 h 1305978"/>
              <a:gd name="connsiteX476" fmla="*/ 204516 w 833914"/>
              <a:gd name="connsiteY476" fmla="*/ 1232423 h 1305978"/>
              <a:gd name="connsiteX477" fmla="*/ 203488 w 833914"/>
              <a:gd name="connsiteY477" fmla="*/ 1237020 h 1305978"/>
              <a:gd name="connsiteX478" fmla="*/ 203488 w 833914"/>
              <a:gd name="connsiteY478" fmla="*/ 1237565 h 1305978"/>
              <a:gd name="connsiteX479" fmla="*/ 203004 w 833914"/>
              <a:gd name="connsiteY479" fmla="*/ 1239077 h 1305978"/>
              <a:gd name="connsiteX480" fmla="*/ 210687 w 833914"/>
              <a:gd name="connsiteY480" fmla="*/ 1246759 h 1305978"/>
              <a:gd name="connsiteX481" fmla="*/ 210687 w 833914"/>
              <a:gd name="connsiteY481" fmla="*/ 1247243 h 1305978"/>
              <a:gd name="connsiteX482" fmla="*/ 211715 w 833914"/>
              <a:gd name="connsiteY482" fmla="*/ 1249300 h 1305978"/>
              <a:gd name="connsiteX483" fmla="*/ 212199 w 833914"/>
              <a:gd name="connsiteY483" fmla="*/ 1251356 h 1305978"/>
              <a:gd name="connsiteX484" fmla="*/ 218369 w 833914"/>
              <a:gd name="connsiteY484" fmla="*/ 1243674 h 1305978"/>
              <a:gd name="connsiteX485" fmla="*/ 219881 w 833914"/>
              <a:gd name="connsiteY485" fmla="*/ 1242162 h 1305978"/>
              <a:gd name="connsiteX486" fmla="*/ 238875 w 833914"/>
              <a:gd name="connsiteY486" fmla="*/ 1253957 h 1305978"/>
              <a:gd name="connsiteX487" fmla="*/ 232221 w 833914"/>
              <a:gd name="connsiteY487" fmla="*/ 1258070 h 1305978"/>
              <a:gd name="connsiteX488" fmla="*/ 229136 w 833914"/>
              <a:gd name="connsiteY488" fmla="*/ 1259643 h 1305978"/>
              <a:gd name="connsiteX489" fmla="*/ 225567 w 833914"/>
              <a:gd name="connsiteY489" fmla="*/ 1262184 h 1305978"/>
              <a:gd name="connsiteX490" fmla="*/ 230709 w 833914"/>
              <a:gd name="connsiteY490" fmla="*/ 1267810 h 1305978"/>
              <a:gd name="connsiteX491" fmla="*/ 230709 w 833914"/>
              <a:gd name="connsiteY491" fmla="*/ 1268293 h 1305978"/>
              <a:gd name="connsiteX492" fmla="*/ 231737 w 833914"/>
              <a:gd name="connsiteY492" fmla="*/ 1268293 h 1305978"/>
              <a:gd name="connsiteX493" fmla="*/ 232765 w 833914"/>
              <a:gd name="connsiteY493" fmla="*/ 1266781 h 1305978"/>
              <a:gd name="connsiteX494" fmla="*/ 234822 w 833914"/>
              <a:gd name="connsiteY494" fmla="*/ 1268838 h 1305978"/>
              <a:gd name="connsiteX495" fmla="*/ 237907 w 833914"/>
              <a:gd name="connsiteY495" fmla="*/ 1269866 h 1305978"/>
              <a:gd name="connsiteX496" fmla="*/ 239480 w 833914"/>
              <a:gd name="connsiteY496" fmla="*/ 1270894 h 1305978"/>
              <a:gd name="connsiteX497" fmla="*/ 239964 w 833914"/>
              <a:gd name="connsiteY497" fmla="*/ 1270894 h 1305978"/>
              <a:gd name="connsiteX498" fmla="*/ 244561 w 833914"/>
              <a:gd name="connsiteY498" fmla="*/ 1272467 h 1305978"/>
              <a:gd name="connsiteX499" fmla="*/ 245589 w 833914"/>
              <a:gd name="connsiteY499" fmla="*/ 1271923 h 1305978"/>
              <a:gd name="connsiteX500" fmla="*/ 248674 w 833914"/>
              <a:gd name="connsiteY500" fmla="*/ 1270894 h 1305978"/>
              <a:gd name="connsiteX501" fmla="*/ 255873 w 833914"/>
              <a:gd name="connsiteY501" fmla="*/ 1279121 h 1305978"/>
              <a:gd name="connsiteX502" fmla="*/ 257385 w 833914"/>
              <a:gd name="connsiteY502" fmla="*/ 1281662 h 1305978"/>
              <a:gd name="connsiteX503" fmla="*/ 262526 w 833914"/>
              <a:gd name="connsiteY503" fmla="*/ 1282206 h 1305978"/>
              <a:gd name="connsiteX504" fmla="*/ 270209 w 833914"/>
              <a:gd name="connsiteY504" fmla="*/ 1282206 h 1305978"/>
              <a:gd name="connsiteX505" fmla="*/ 269180 w 833914"/>
              <a:gd name="connsiteY505" fmla="*/ 1279121 h 1305978"/>
              <a:gd name="connsiteX506" fmla="*/ 267124 w 833914"/>
              <a:gd name="connsiteY506" fmla="*/ 1276036 h 1305978"/>
              <a:gd name="connsiteX507" fmla="*/ 267608 w 833914"/>
              <a:gd name="connsiteY507" fmla="*/ 1275492 h 1305978"/>
              <a:gd name="connsiteX508" fmla="*/ 267608 w 833914"/>
              <a:gd name="connsiteY508" fmla="*/ 1274463 h 1305978"/>
              <a:gd name="connsiteX509" fmla="*/ 268152 w 833914"/>
              <a:gd name="connsiteY509" fmla="*/ 1271923 h 1305978"/>
              <a:gd name="connsiteX510" fmla="*/ 269664 w 833914"/>
              <a:gd name="connsiteY510" fmla="*/ 1270894 h 1305978"/>
              <a:gd name="connsiteX511" fmla="*/ 271177 w 833914"/>
              <a:gd name="connsiteY511" fmla="*/ 1270894 h 1305978"/>
              <a:gd name="connsiteX512" fmla="*/ 271177 w 833914"/>
              <a:gd name="connsiteY512" fmla="*/ 1269382 h 1305978"/>
              <a:gd name="connsiteX513" fmla="*/ 270693 w 833914"/>
              <a:gd name="connsiteY513" fmla="*/ 1269382 h 1305978"/>
              <a:gd name="connsiteX514" fmla="*/ 269664 w 833914"/>
              <a:gd name="connsiteY514" fmla="*/ 1268354 h 1305978"/>
              <a:gd name="connsiteX515" fmla="*/ 270209 w 833914"/>
              <a:gd name="connsiteY515" fmla="*/ 1267870 h 1305978"/>
              <a:gd name="connsiteX516" fmla="*/ 271237 w 833914"/>
              <a:gd name="connsiteY516" fmla="*/ 1266297 h 1305978"/>
              <a:gd name="connsiteX517" fmla="*/ 272265 w 833914"/>
              <a:gd name="connsiteY517" fmla="*/ 1264785 h 1305978"/>
              <a:gd name="connsiteX518" fmla="*/ 272265 w 833914"/>
              <a:gd name="connsiteY518" fmla="*/ 1262244 h 1305978"/>
              <a:gd name="connsiteX519" fmla="*/ 270209 w 833914"/>
              <a:gd name="connsiteY519" fmla="*/ 1256074 h 1305978"/>
              <a:gd name="connsiteX520" fmla="*/ 267608 w 833914"/>
              <a:gd name="connsiteY520" fmla="*/ 1251961 h 1305978"/>
              <a:gd name="connsiteX521" fmla="*/ 266579 w 833914"/>
              <a:gd name="connsiteY521" fmla="*/ 1250933 h 1305978"/>
              <a:gd name="connsiteX522" fmla="*/ 262466 w 833914"/>
              <a:gd name="connsiteY522" fmla="*/ 1247364 h 1305978"/>
              <a:gd name="connsiteX523" fmla="*/ 260409 w 833914"/>
              <a:gd name="connsiteY523" fmla="*/ 1241738 h 1305978"/>
              <a:gd name="connsiteX524" fmla="*/ 258353 w 833914"/>
              <a:gd name="connsiteY524" fmla="*/ 1234056 h 1305978"/>
              <a:gd name="connsiteX525" fmla="*/ 257324 w 833914"/>
              <a:gd name="connsiteY525" fmla="*/ 1233028 h 1305978"/>
              <a:gd name="connsiteX526" fmla="*/ 260893 w 833914"/>
              <a:gd name="connsiteY526" fmla="*/ 1227402 h 1305978"/>
              <a:gd name="connsiteX527" fmla="*/ 261922 w 833914"/>
              <a:gd name="connsiteY527" fmla="*/ 1224317 h 1305978"/>
              <a:gd name="connsiteX528" fmla="*/ 265006 w 833914"/>
              <a:gd name="connsiteY528" fmla="*/ 1219175 h 1305978"/>
              <a:gd name="connsiteX529" fmla="*/ 267547 w 833914"/>
              <a:gd name="connsiteY529" fmla="*/ 1213550 h 1305978"/>
              <a:gd name="connsiteX530" fmla="*/ 268575 w 833914"/>
              <a:gd name="connsiteY530" fmla="*/ 1213006 h 1305978"/>
              <a:gd name="connsiteX531" fmla="*/ 269604 w 833914"/>
              <a:gd name="connsiteY531" fmla="*/ 1208892 h 1305978"/>
              <a:gd name="connsiteX532" fmla="*/ 268092 w 833914"/>
              <a:gd name="connsiteY532" fmla="*/ 1205807 h 1305978"/>
              <a:gd name="connsiteX533" fmla="*/ 268092 w 833914"/>
              <a:gd name="connsiteY533" fmla="*/ 1204295 h 1305978"/>
              <a:gd name="connsiteX534" fmla="*/ 271660 w 833914"/>
              <a:gd name="connsiteY534" fmla="*/ 1201754 h 1305978"/>
              <a:gd name="connsiteX535" fmla="*/ 274745 w 833914"/>
              <a:gd name="connsiteY535" fmla="*/ 1208408 h 1305978"/>
              <a:gd name="connsiteX536" fmla="*/ 272689 w 833914"/>
              <a:gd name="connsiteY536" fmla="*/ 1213550 h 1305978"/>
              <a:gd name="connsiteX537" fmla="*/ 274201 w 833914"/>
              <a:gd name="connsiteY537" fmla="*/ 1215607 h 1305978"/>
              <a:gd name="connsiteX538" fmla="*/ 273173 w 833914"/>
              <a:gd name="connsiteY538" fmla="*/ 1217663 h 1305978"/>
              <a:gd name="connsiteX539" fmla="*/ 272144 w 833914"/>
              <a:gd name="connsiteY539" fmla="*/ 1219236 h 1305978"/>
              <a:gd name="connsiteX540" fmla="*/ 273717 w 833914"/>
              <a:gd name="connsiteY540" fmla="*/ 1220748 h 1305978"/>
              <a:gd name="connsiteX541" fmla="*/ 273717 w 833914"/>
              <a:gd name="connsiteY541" fmla="*/ 1221776 h 1305978"/>
              <a:gd name="connsiteX542" fmla="*/ 276802 w 833914"/>
              <a:gd name="connsiteY542" fmla="*/ 1223289 h 1305978"/>
              <a:gd name="connsiteX543" fmla="*/ 278314 w 833914"/>
              <a:gd name="connsiteY543" fmla="*/ 1223289 h 1305978"/>
              <a:gd name="connsiteX544" fmla="*/ 283940 w 833914"/>
              <a:gd name="connsiteY544" fmla="*/ 1218692 h 1305978"/>
              <a:gd name="connsiteX545" fmla="*/ 285452 w 833914"/>
              <a:gd name="connsiteY545" fmla="*/ 1217663 h 1305978"/>
              <a:gd name="connsiteX546" fmla="*/ 282912 w 833914"/>
              <a:gd name="connsiteY546" fmla="*/ 1213066 h 1305978"/>
              <a:gd name="connsiteX547" fmla="*/ 281883 w 833914"/>
              <a:gd name="connsiteY547" fmla="*/ 1209497 h 1305978"/>
              <a:gd name="connsiteX548" fmla="*/ 278798 w 833914"/>
              <a:gd name="connsiteY548" fmla="*/ 1200242 h 1305978"/>
              <a:gd name="connsiteX549" fmla="*/ 282367 w 833914"/>
              <a:gd name="connsiteY549" fmla="*/ 1197702 h 1305978"/>
              <a:gd name="connsiteX550" fmla="*/ 277770 w 833914"/>
              <a:gd name="connsiteY550" fmla="*/ 1192560 h 1305978"/>
              <a:gd name="connsiteX551" fmla="*/ 274201 w 833914"/>
              <a:gd name="connsiteY551" fmla="*/ 1188447 h 1305978"/>
              <a:gd name="connsiteX552" fmla="*/ 273717 w 833914"/>
              <a:gd name="connsiteY552" fmla="*/ 1185362 h 1305978"/>
              <a:gd name="connsiteX553" fmla="*/ 279343 w 833914"/>
              <a:gd name="connsiteY553" fmla="*/ 1181248 h 1305978"/>
              <a:gd name="connsiteX554" fmla="*/ 331182 w 833914"/>
              <a:gd name="connsiteY554" fmla="*/ 1214094 h 1305978"/>
              <a:gd name="connsiteX555" fmla="*/ 332695 w 833914"/>
              <a:gd name="connsiteY555" fmla="*/ 1214094 h 1305978"/>
              <a:gd name="connsiteX556" fmla="*/ 333723 w 833914"/>
              <a:gd name="connsiteY556" fmla="*/ 1214639 h 1305978"/>
              <a:gd name="connsiteX557" fmla="*/ 336808 w 833914"/>
              <a:gd name="connsiteY557" fmla="*/ 1215667 h 1305978"/>
              <a:gd name="connsiteX558" fmla="*/ 339893 w 833914"/>
              <a:gd name="connsiteY558" fmla="*/ 1216151 h 1305978"/>
              <a:gd name="connsiteX559" fmla="*/ 342434 w 833914"/>
              <a:gd name="connsiteY559" fmla="*/ 1219720 h 1305978"/>
              <a:gd name="connsiteX560" fmla="*/ 343462 w 833914"/>
              <a:gd name="connsiteY560" fmla="*/ 1220748 h 1305978"/>
              <a:gd name="connsiteX561" fmla="*/ 346003 w 833914"/>
              <a:gd name="connsiteY561" fmla="*/ 1218692 h 1305978"/>
              <a:gd name="connsiteX562" fmla="*/ 347515 w 833914"/>
              <a:gd name="connsiteY562" fmla="*/ 1218692 h 1305978"/>
              <a:gd name="connsiteX563" fmla="*/ 347999 w 833914"/>
              <a:gd name="connsiteY563" fmla="*/ 1217663 h 1305978"/>
              <a:gd name="connsiteX564" fmla="*/ 352112 w 833914"/>
              <a:gd name="connsiteY564" fmla="*/ 1216151 h 1305978"/>
              <a:gd name="connsiteX565" fmla="*/ 353624 w 833914"/>
              <a:gd name="connsiteY565" fmla="*/ 1218208 h 1305978"/>
              <a:gd name="connsiteX566" fmla="*/ 356709 w 833914"/>
              <a:gd name="connsiteY566" fmla="*/ 1222805 h 1305978"/>
              <a:gd name="connsiteX567" fmla="*/ 360278 w 833914"/>
              <a:gd name="connsiteY567" fmla="*/ 1221776 h 1305978"/>
              <a:gd name="connsiteX568" fmla="*/ 362819 w 833914"/>
              <a:gd name="connsiteY568" fmla="*/ 1217179 h 1305978"/>
              <a:gd name="connsiteX569" fmla="*/ 365904 w 833914"/>
              <a:gd name="connsiteY569" fmla="*/ 1214639 h 1305978"/>
              <a:gd name="connsiteX570" fmla="*/ 366932 w 833914"/>
              <a:gd name="connsiteY570" fmla="*/ 1216695 h 1305978"/>
              <a:gd name="connsiteX571" fmla="*/ 365904 w 833914"/>
              <a:gd name="connsiteY571" fmla="*/ 1223349 h 1305978"/>
              <a:gd name="connsiteX572" fmla="*/ 377215 w 833914"/>
              <a:gd name="connsiteY572" fmla="*/ 1223894 h 1305978"/>
              <a:gd name="connsiteX573" fmla="*/ 394697 w 833914"/>
              <a:gd name="connsiteY573" fmla="*/ 1228491 h 1305978"/>
              <a:gd name="connsiteX574" fmla="*/ 398810 w 833914"/>
              <a:gd name="connsiteY574" fmla="*/ 1232604 h 1305978"/>
              <a:gd name="connsiteX575" fmla="*/ 400867 w 833914"/>
              <a:gd name="connsiteY575" fmla="*/ 1231092 h 1305978"/>
              <a:gd name="connsiteX576" fmla="*/ 405464 w 833914"/>
              <a:gd name="connsiteY576" fmla="*/ 1226495 h 1305978"/>
              <a:gd name="connsiteX577" fmla="*/ 410061 w 833914"/>
              <a:gd name="connsiteY577" fmla="*/ 1215183 h 1305978"/>
              <a:gd name="connsiteX578" fmla="*/ 406493 w 833914"/>
              <a:gd name="connsiteY578" fmla="*/ 1212643 h 1305978"/>
              <a:gd name="connsiteX579" fmla="*/ 411634 w 833914"/>
              <a:gd name="connsiteY579" fmla="*/ 1205989 h 1305978"/>
              <a:gd name="connsiteX580" fmla="*/ 434741 w 833914"/>
              <a:gd name="connsiteY580" fmla="*/ 1196734 h 1305978"/>
              <a:gd name="connsiteX581" fmla="*/ 449622 w 833914"/>
              <a:gd name="connsiteY581" fmla="*/ 1191108 h 1305978"/>
              <a:gd name="connsiteX582" fmla="*/ 438855 w 833914"/>
              <a:gd name="connsiteY582" fmla="*/ 1201391 h 1305978"/>
              <a:gd name="connsiteX583" fmla="*/ 437343 w 833914"/>
              <a:gd name="connsiteY583" fmla="*/ 1240407 h 1305978"/>
              <a:gd name="connsiteX584" fmla="*/ 438371 w 833914"/>
              <a:gd name="connsiteY584" fmla="*/ 1257345 h 1305978"/>
              <a:gd name="connsiteX585" fmla="*/ 447626 w 833914"/>
              <a:gd name="connsiteY585" fmla="*/ 1257345 h 1305978"/>
              <a:gd name="connsiteX586" fmla="*/ 448654 w 833914"/>
              <a:gd name="connsiteY586" fmla="*/ 1255288 h 1305978"/>
              <a:gd name="connsiteX587" fmla="*/ 458393 w 833914"/>
              <a:gd name="connsiteY587" fmla="*/ 1259885 h 1305978"/>
              <a:gd name="connsiteX588" fmla="*/ 471217 w 833914"/>
              <a:gd name="connsiteY588" fmla="*/ 1255772 h 1305978"/>
              <a:gd name="connsiteX589" fmla="*/ 479927 w 833914"/>
              <a:gd name="connsiteY589" fmla="*/ 1247545 h 1305978"/>
              <a:gd name="connsiteX590" fmla="*/ 479927 w 833914"/>
              <a:gd name="connsiteY590" fmla="*/ 1245489 h 1305978"/>
              <a:gd name="connsiteX591" fmla="*/ 483012 w 833914"/>
              <a:gd name="connsiteY591" fmla="*/ 1241920 h 1305978"/>
              <a:gd name="connsiteX592" fmla="*/ 484041 w 833914"/>
              <a:gd name="connsiteY592" fmla="*/ 1238835 h 1305978"/>
              <a:gd name="connsiteX593" fmla="*/ 487610 w 833914"/>
              <a:gd name="connsiteY593" fmla="*/ 1234721 h 1305978"/>
              <a:gd name="connsiteX594" fmla="*/ 488638 w 833914"/>
              <a:gd name="connsiteY594" fmla="*/ 1233209 h 1305978"/>
              <a:gd name="connsiteX595" fmla="*/ 490150 w 833914"/>
              <a:gd name="connsiteY595" fmla="*/ 1232665 h 1305978"/>
              <a:gd name="connsiteX596" fmla="*/ 491179 w 833914"/>
              <a:gd name="connsiteY596" fmla="*/ 1233693 h 1305978"/>
              <a:gd name="connsiteX597" fmla="*/ 492207 w 833914"/>
              <a:gd name="connsiteY597" fmla="*/ 1234237 h 1305978"/>
              <a:gd name="connsiteX598" fmla="*/ 493780 w 833914"/>
              <a:gd name="connsiteY598" fmla="*/ 1232665 h 1305978"/>
              <a:gd name="connsiteX599" fmla="*/ 495836 w 833914"/>
              <a:gd name="connsiteY599" fmla="*/ 1232181 h 1305978"/>
              <a:gd name="connsiteX600" fmla="*/ 496320 w 833914"/>
              <a:gd name="connsiteY600" fmla="*/ 1231636 h 1305978"/>
              <a:gd name="connsiteX601" fmla="*/ 496865 w 833914"/>
              <a:gd name="connsiteY601" fmla="*/ 1233209 h 1305978"/>
              <a:gd name="connsiteX602" fmla="*/ 496320 w 833914"/>
              <a:gd name="connsiteY602" fmla="*/ 1234721 h 1305978"/>
              <a:gd name="connsiteX603" fmla="*/ 500917 w 833914"/>
              <a:gd name="connsiteY603" fmla="*/ 1236234 h 1305978"/>
              <a:gd name="connsiteX604" fmla="*/ 507571 w 833914"/>
              <a:gd name="connsiteY604" fmla="*/ 1236234 h 1305978"/>
              <a:gd name="connsiteX605" fmla="*/ 511140 w 833914"/>
              <a:gd name="connsiteY605" fmla="*/ 1238774 h 1305978"/>
              <a:gd name="connsiteX606" fmla="*/ 514709 w 833914"/>
              <a:gd name="connsiteY606" fmla="*/ 1240831 h 1305978"/>
              <a:gd name="connsiteX607" fmla="*/ 517310 w 833914"/>
              <a:gd name="connsiteY607" fmla="*/ 1243916 h 1305978"/>
              <a:gd name="connsiteX608" fmla="*/ 516766 w 833914"/>
              <a:gd name="connsiteY608" fmla="*/ 1244400 h 1305978"/>
              <a:gd name="connsiteX609" fmla="*/ 514225 w 833914"/>
              <a:gd name="connsiteY609" fmla="*/ 1244400 h 1305978"/>
              <a:gd name="connsiteX610" fmla="*/ 512713 w 833914"/>
              <a:gd name="connsiteY610" fmla="*/ 1248513 h 1305978"/>
              <a:gd name="connsiteX611" fmla="*/ 512169 w 833914"/>
              <a:gd name="connsiteY611" fmla="*/ 1248997 h 1305978"/>
              <a:gd name="connsiteX612" fmla="*/ 512713 w 833914"/>
              <a:gd name="connsiteY612" fmla="*/ 1248997 h 1305978"/>
              <a:gd name="connsiteX613" fmla="*/ 520939 w 833914"/>
              <a:gd name="connsiteY613" fmla="*/ 1254139 h 1305978"/>
              <a:gd name="connsiteX614" fmla="*/ 540962 w 833914"/>
              <a:gd name="connsiteY614" fmla="*/ 1199758 h 1305978"/>
              <a:gd name="connsiteX615" fmla="*/ 542474 w 833914"/>
              <a:gd name="connsiteY615" fmla="*/ 1197702 h 1305978"/>
              <a:gd name="connsiteX616" fmla="*/ 544531 w 833914"/>
              <a:gd name="connsiteY616" fmla="*/ 1196673 h 1305978"/>
              <a:gd name="connsiteX617" fmla="*/ 545075 w 833914"/>
              <a:gd name="connsiteY617" fmla="*/ 1195161 h 1305978"/>
              <a:gd name="connsiteX618" fmla="*/ 546587 w 833914"/>
              <a:gd name="connsiteY618" fmla="*/ 1193649 h 1305978"/>
              <a:gd name="connsiteX619" fmla="*/ 547616 w 833914"/>
              <a:gd name="connsiteY619" fmla="*/ 1193649 h 1305978"/>
              <a:gd name="connsiteX620" fmla="*/ 548644 w 833914"/>
              <a:gd name="connsiteY620" fmla="*/ 1189051 h 1305978"/>
              <a:gd name="connsiteX621" fmla="*/ 547132 w 833914"/>
              <a:gd name="connsiteY621" fmla="*/ 1185966 h 1305978"/>
              <a:gd name="connsiteX622" fmla="*/ 546103 w 833914"/>
              <a:gd name="connsiteY622" fmla="*/ 1184454 h 1305978"/>
              <a:gd name="connsiteX623" fmla="*/ 546103 w 833914"/>
              <a:gd name="connsiteY623" fmla="*/ 1181369 h 1305978"/>
              <a:gd name="connsiteX624" fmla="*/ 546648 w 833914"/>
              <a:gd name="connsiteY624" fmla="*/ 1180341 h 1305978"/>
              <a:gd name="connsiteX625" fmla="*/ 545620 w 833914"/>
              <a:gd name="connsiteY625" fmla="*/ 1178829 h 1305978"/>
              <a:gd name="connsiteX626" fmla="*/ 545620 w 833914"/>
              <a:gd name="connsiteY626" fmla="*/ 1178345 h 1305978"/>
              <a:gd name="connsiteX627" fmla="*/ 556931 w 833914"/>
              <a:gd name="connsiteY627" fmla="*/ 1183487 h 1305978"/>
              <a:gd name="connsiteX628" fmla="*/ 549249 w 833914"/>
              <a:gd name="connsiteY628" fmla="*/ 1203992 h 1305978"/>
              <a:gd name="connsiteX629" fmla="*/ 550277 w 833914"/>
              <a:gd name="connsiteY629" fmla="*/ 1205021 h 1305978"/>
              <a:gd name="connsiteX630" fmla="*/ 560016 w 833914"/>
              <a:gd name="connsiteY630" fmla="*/ 1203509 h 1305978"/>
              <a:gd name="connsiteX631" fmla="*/ 564129 w 833914"/>
              <a:gd name="connsiteY631" fmla="*/ 1202480 h 1305978"/>
              <a:gd name="connsiteX632" fmla="*/ 568243 w 833914"/>
              <a:gd name="connsiteY632" fmla="*/ 1189656 h 1305978"/>
              <a:gd name="connsiteX633" fmla="*/ 569271 w 833914"/>
              <a:gd name="connsiteY633" fmla="*/ 1187116 h 1305978"/>
              <a:gd name="connsiteX634" fmla="*/ 569271 w 833914"/>
              <a:gd name="connsiteY634" fmla="*/ 1186088 h 1305978"/>
              <a:gd name="connsiteX635" fmla="*/ 569755 w 833914"/>
              <a:gd name="connsiteY635" fmla="*/ 1186088 h 1305978"/>
              <a:gd name="connsiteX636" fmla="*/ 569755 w 833914"/>
              <a:gd name="connsiteY636" fmla="*/ 1186632 h 1305978"/>
              <a:gd name="connsiteX637" fmla="*/ 569271 w 833914"/>
              <a:gd name="connsiteY637" fmla="*/ 1187116 h 1305978"/>
              <a:gd name="connsiteX638" fmla="*/ 569271 w 833914"/>
              <a:gd name="connsiteY638" fmla="*/ 1188628 h 1305978"/>
              <a:gd name="connsiteX639" fmla="*/ 570299 w 833914"/>
              <a:gd name="connsiteY639" fmla="*/ 1191713 h 1305978"/>
              <a:gd name="connsiteX640" fmla="*/ 577498 w 833914"/>
              <a:gd name="connsiteY640" fmla="*/ 1199395 h 1305978"/>
              <a:gd name="connsiteX641" fmla="*/ 587781 w 833914"/>
              <a:gd name="connsiteY641" fmla="*/ 1206594 h 1305978"/>
              <a:gd name="connsiteX642" fmla="*/ 587781 w 833914"/>
              <a:gd name="connsiteY642" fmla="*/ 1209134 h 1305978"/>
              <a:gd name="connsiteX643" fmla="*/ 586753 w 833914"/>
              <a:gd name="connsiteY643" fmla="*/ 1212219 h 1305978"/>
              <a:gd name="connsiteX644" fmla="*/ 586269 w 833914"/>
              <a:gd name="connsiteY644" fmla="*/ 1214760 h 1305978"/>
              <a:gd name="connsiteX645" fmla="*/ 588809 w 833914"/>
              <a:gd name="connsiteY645" fmla="*/ 1215244 h 1305978"/>
              <a:gd name="connsiteX646" fmla="*/ 587781 w 833914"/>
              <a:gd name="connsiteY646" fmla="*/ 1216817 h 1305978"/>
              <a:gd name="connsiteX647" fmla="*/ 588809 w 833914"/>
              <a:gd name="connsiteY647" fmla="*/ 1218329 h 1305978"/>
              <a:gd name="connsiteX648" fmla="*/ 589838 w 833914"/>
              <a:gd name="connsiteY648" fmla="*/ 1218329 h 1305978"/>
              <a:gd name="connsiteX649" fmla="*/ 590866 w 833914"/>
              <a:gd name="connsiteY649" fmla="*/ 1219841 h 1305978"/>
              <a:gd name="connsiteX650" fmla="*/ 590322 w 833914"/>
              <a:gd name="connsiteY650" fmla="*/ 1223954 h 1305978"/>
              <a:gd name="connsiteX651" fmla="*/ 590322 w 833914"/>
              <a:gd name="connsiteY651" fmla="*/ 1226495 h 1305978"/>
              <a:gd name="connsiteX652" fmla="*/ 591834 w 833914"/>
              <a:gd name="connsiteY652" fmla="*/ 1226495 h 1305978"/>
              <a:gd name="connsiteX653" fmla="*/ 596975 w 833914"/>
              <a:gd name="connsiteY653" fmla="*/ 1231636 h 1305978"/>
              <a:gd name="connsiteX654" fmla="*/ 603146 w 833914"/>
              <a:gd name="connsiteY654" fmla="*/ 1229096 h 1305978"/>
              <a:gd name="connsiteX655" fmla="*/ 605202 w 833914"/>
              <a:gd name="connsiteY655" fmla="*/ 1230124 h 1305978"/>
              <a:gd name="connsiteX656" fmla="*/ 606230 w 833914"/>
              <a:gd name="connsiteY656" fmla="*/ 1228612 h 1305978"/>
              <a:gd name="connsiteX657" fmla="*/ 607259 w 833914"/>
              <a:gd name="connsiteY657" fmla="*/ 1222442 h 1305978"/>
              <a:gd name="connsiteX658" fmla="*/ 608287 w 833914"/>
              <a:gd name="connsiteY658" fmla="*/ 1220385 h 1305978"/>
              <a:gd name="connsiteX659" fmla="*/ 612945 w 833914"/>
              <a:gd name="connsiteY659" fmla="*/ 1228612 h 1305978"/>
              <a:gd name="connsiteX660" fmla="*/ 612945 w 833914"/>
              <a:gd name="connsiteY660" fmla="*/ 1233209 h 1305978"/>
              <a:gd name="connsiteX661" fmla="*/ 611372 w 833914"/>
              <a:gd name="connsiteY661" fmla="*/ 1234237 h 1305978"/>
              <a:gd name="connsiteX662" fmla="*/ 611856 w 833914"/>
              <a:gd name="connsiteY662" fmla="*/ 1235750 h 1305978"/>
              <a:gd name="connsiteX663" fmla="*/ 612884 w 833914"/>
              <a:gd name="connsiteY663" fmla="*/ 1235750 h 1305978"/>
              <a:gd name="connsiteX664" fmla="*/ 613913 w 833914"/>
              <a:gd name="connsiteY664" fmla="*/ 1239319 h 1305978"/>
              <a:gd name="connsiteX665" fmla="*/ 615969 w 833914"/>
              <a:gd name="connsiteY665" fmla="*/ 1238290 h 1305978"/>
              <a:gd name="connsiteX666" fmla="*/ 616998 w 833914"/>
              <a:gd name="connsiteY666" fmla="*/ 1239319 h 1305978"/>
              <a:gd name="connsiteX667" fmla="*/ 616998 w 833914"/>
              <a:gd name="connsiteY667" fmla="*/ 1241375 h 1305978"/>
              <a:gd name="connsiteX668" fmla="*/ 616514 w 833914"/>
              <a:gd name="connsiteY668" fmla="*/ 1245489 h 1305978"/>
              <a:gd name="connsiteX669" fmla="*/ 616998 w 833914"/>
              <a:gd name="connsiteY669" fmla="*/ 1247545 h 1305978"/>
              <a:gd name="connsiteX670" fmla="*/ 618026 w 833914"/>
              <a:gd name="connsiteY670" fmla="*/ 1252687 h 1305978"/>
              <a:gd name="connsiteX671" fmla="*/ 617482 w 833914"/>
              <a:gd name="connsiteY671" fmla="*/ 1255772 h 1305978"/>
              <a:gd name="connsiteX672" fmla="*/ 615969 w 833914"/>
              <a:gd name="connsiteY672" fmla="*/ 1256256 h 1305978"/>
              <a:gd name="connsiteX673" fmla="*/ 615425 w 833914"/>
              <a:gd name="connsiteY673" fmla="*/ 1258313 h 1305978"/>
              <a:gd name="connsiteX674" fmla="*/ 613368 w 833914"/>
              <a:gd name="connsiteY674" fmla="*/ 1260369 h 1305978"/>
              <a:gd name="connsiteX675" fmla="*/ 613368 w 833914"/>
              <a:gd name="connsiteY675" fmla="*/ 1263454 h 1305978"/>
              <a:gd name="connsiteX676" fmla="*/ 623652 w 833914"/>
              <a:gd name="connsiteY676" fmla="*/ 1281420 h 1305978"/>
              <a:gd name="connsiteX677" fmla="*/ 630850 w 833914"/>
              <a:gd name="connsiteY677" fmla="*/ 1286017 h 1305978"/>
              <a:gd name="connsiteX678" fmla="*/ 633935 w 833914"/>
              <a:gd name="connsiteY678" fmla="*/ 1291643 h 1305978"/>
              <a:gd name="connsiteX679" fmla="*/ 633935 w 833914"/>
              <a:gd name="connsiteY679" fmla="*/ 1298296 h 1305978"/>
              <a:gd name="connsiteX680" fmla="*/ 640105 w 833914"/>
              <a:gd name="connsiteY680" fmla="*/ 1300353 h 1305978"/>
              <a:gd name="connsiteX681" fmla="*/ 650388 w 833914"/>
              <a:gd name="connsiteY681" fmla="*/ 1278274 h 1305978"/>
              <a:gd name="connsiteX682" fmla="*/ 652445 w 833914"/>
              <a:gd name="connsiteY682" fmla="*/ 1279302 h 1305978"/>
              <a:gd name="connsiteX683" fmla="*/ 654985 w 833914"/>
              <a:gd name="connsiteY683" fmla="*/ 1280875 h 1305978"/>
              <a:gd name="connsiteX684" fmla="*/ 660127 w 833914"/>
              <a:gd name="connsiteY684" fmla="*/ 1283416 h 1305978"/>
              <a:gd name="connsiteX685" fmla="*/ 661155 w 833914"/>
              <a:gd name="connsiteY685" fmla="*/ 1283416 h 1305978"/>
              <a:gd name="connsiteX686" fmla="*/ 661155 w 833914"/>
              <a:gd name="connsiteY686" fmla="*/ 1283900 h 1305978"/>
              <a:gd name="connsiteX687" fmla="*/ 673979 w 833914"/>
              <a:gd name="connsiteY687" fmla="*/ 1283900 h 1305978"/>
              <a:gd name="connsiteX688" fmla="*/ 678577 w 833914"/>
              <a:gd name="connsiteY688" fmla="*/ 1273616 h 1305978"/>
              <a:gd name="connsiteX689" fmla="*/ 680089 w 833914"/>
              <a:gd name="connsiteY689" fmla="*/ 1275673 h 1305978"/>
              <a:gd name="connsiteX690" fmla="*/ 680633 w 833914"/>
              <a:gd name="connsiteY690" fmla="*/ 1278758 h 1305978"/>
              <a:gd name="connsiteX691" fmla="*/ 684202 w 833914"/>
              <a:gd name="connsiteY691" fmla="*/ 1276217 h 1305978"/>
              <a:gd name="connsiteX692" fmla="*/ 688315 w 833914"/>
              <a:gd name="connsiteY692" fmla="*/ 1284928 h 1305978"/>
              <a:gd name="connsiteX693" fmla="*/ 683718 w 833914"/>
              <a:gd name="connsiteY693" fmla="*/ 1293639 h 1305978"/>
              <a:gd name="connsiteX694" fmla="*/ 688315 w 833914"/>
              <a:gd name="connsiteY694" fmla="*/ 1303922 h 1305978"/>
              <a:gd name="connsiteX695" fmla="*/ 688315 w 833914"/>
              <a:gd name="connsiteY695" fmla="*/ 1305979 h 1305978"/>
              <a:gd name="connsiteX696" fmla="*/ 691400 w 833914"/>
              <a:gd name="connsiteY696" fmla="*/ 1305495 h 1305978"/>
              <a:gd name="connsiteX697" fmla="*/ 692913 w 833914"/>
              <a:gd name="connsiteY697" fmla="*/ 1301926 h 1305978"/>
              <a:gd name="connsiteX698" fmla="*/ 695453 w 833914"/>
              <a:gd name="connsiteY698" fmla="*/ 1302954 h 1305978"/>
              <a:gd name="connsiteX699" fmla="*/ 695937 w 833914"/>
              <a:gd name="connsiteY699" fmla="*/ 1300897 h 1305978"/>
              <a:gd name="connsiteX700" fmla="*/ 696965 w 833914"/>
              <a:gd name="connsiteY700" fmla="*/ 1301381 h 1305978"/>
              <a:gd name="connsiteX701" fmla="*/ 700534 w 833914"/>
              <a:gd name="connsiteY701" fmla="*/ 1297268 h 1305978"/>
              <a:gd name="connsiteX702" fmla="*/ 699990 w 833914"/>
              <a:gd name="connsiteY702" fmla="*/ 1292126 h 1305978"/>
              <a:gd name="connsiteX703" fmla="*/ 698962 w 833914"/>
              <a:gd name="connsiteY703" fmla="*/ 1292126 h 1305978"/>
              <a:gd name="connsiteX704" fmla="*/ 698962 w 833914"/>
              <a:gd name="connsiteY704" fmla="*/ 1288013 h 1305978"/>
              <a:gd name="connsiteX705" fmla="*/ 701018 w 833914"/>
              <a:gd name="connsiteY705" fmla="*/ 1285957 h 1305978"/>
              <a:gd name="connsiteX706" fmla="*/ 704587 w 833914"/>
              <a:gd name="connsiteY706" fmla="*/ 1285957 h 1305978"/>
              <a:gd name="connsiteX707" fmla="*/ 705615 w 833914"/>
              <a:gd name="connsiteY707" fmla="*/ 1284444 h 1305978"/>
              <a:gd name="connsiteX708" fmla="*/ 705071 w 833914"/>
              <a:gd name="connsiteY708" fmla="*/ 1280875 h 1305978"/>
              <a:gd name="connsiteX709" fmla="*/ 708156 w 833914"/>
              <a:gd name="connsiteY709" fmla="*/ 1278819 h 1305978"/>
              <a:gd name="connsiteX710" fmla="*/ 708156 w 833914"/>
              <a:gd name="connsiteY710" fmla="*/ 1275250 h 1305978"/>
              <a:gd name="connsiteX711" fmla="*/ 707128 w 833914"/>
              <a:gd name="connsiteY711" fmla="*/ 1273677 h 1305978"/>
              <a:gd name="connsiteX712" fmla="*/ 720496 w 833914"/>
              <a:gd name="connsiteY712" fmla="*/ 1278819 h 1305978"/>
              <a:gd name="connsiteX713" fmla="*/ 728723 w 833914"/>
              <a:gd name="connsiteY713" fmla="*/ 1285473 h 1305978"/>
              <a:gd name="connsiteX714" fmla="*/ 729207 w 833914"/>
              <a:gd name="connsiteY714" fmla="*/ 1285473 h 1305978"/>
              <a:gd name="connsiteX715" fmla="*/ 744631 w 833914"/>
              <a:gd name="connsiteY715" fmla="*/ 1292671 h 1305978"/>
              <a:gd name="connsiteX716" fmla="*/ 747717 w 833914"/>
              <a:gd name="connsiteY716" fmla="*/ 1294183 h 1305978"/>
              <a:gd name="connsiteX717" fmla="*/ 748745 w 833914"/>
              <a:gd name="connsiteY717" fmla="*/ 1292671 h 1305978"/>
              <a:gd name="connsiteX718" fmla="*/ 749229 w 833914"/>
              <a:gd name="connsiteY718" fmla="*/ 1294183 h 1305978"/>
              <a:gd name="connsiteX719" fmla="*/ 750257 w 833914"/>
              <a:gd name="connsiteY719" fmla="*/ 1294667 h 1305978"/>
              <a:gd name="connsiteX720" fmla="*/ 750257 w 833914"/>
              <a:gd name="connsiteY720" fmla="*/ 1290070 h 1305978"/>
              <a:gd name="connsiteX721" fmla="*/ 752314 w 833914"/>
              <a:gd name="connsiteY721" fmla="*/ 1288013 h 1305978"/>
              <a:gd name="connsiteX722" fmla="*/ 751830 w 833914"/>
              <a:gd name="connsiteY722" fmla="*/ 1284444 h 1305978"/>
              <a:gd name="connsiteX723" fmla="*/ 752858 w 833914"/>
              <a:gd name="connsiteY723" fmla="*/ 1283416 h 1305978"/>
              <a:gd name="connsiteX724" fmla="*/ 752858 w 833914"/>
              <a:gd name="connsiteY724" fmla="*/ 1281359 h 1305978"/>
              <a:gd name="connsiteX725" fmla="*/ 751830 w 833914"/>
              <a:gd name="connsiteY725" fmla="*/ 1280875 h 1305978"/>
              <a:gd name="connsiteX726" fmla="*/ 750801 w 833914"/>
              <a:gd name="connsiteY726" fmla="*/ 1283416 h 1305978"/>
              <a:gd name="connsiteX727" fmla="*/ 750318 w 833914"/>
              <a:gd name="connsiteY727" fmla="*/ 1283416 h 1305978"/>
              <a:gd name="connsiteX728" fmla="*/ 750801 w 833914"/>
              <a:gd name="connsiteY728" fmla="*/ 1277246 h 1305978"/>
              <a:gd name="connsiteX729" fmla="*/ 751346 w 833914"/>
              <a:gd name="connsiteY729" fmla="*/ 1277246 h 1305978"/>
              <a:gd name="connsiteX730" fmla="*/ 751346 w 833914"/>
              <a:gd name="connsiteY730" fmla="*/ 1274705 h 1305978"/>
              <a:gd name="connsiteX731" fmla="*/ 752374 w 833914"/>
              <a:gd name="connsiteY731" fmla="*/ 1274221 h 1305978"/>
              <a:gd name="connsiteX732" fmla="*/ 750318 w 833914"/>
              <a:gd name="connsiteY732" fmla="*/ 1272165 h 1305978"/>
              <a:gd name="connsiteX733" fmla="*/ 750318 w 833914"/>
              <a:gd name="connsiteY733" fmla="*/ 1271136 h 1305978"/>
              <a:gd name="connsiteX734" fmla="*/ 751830 w 833914"/>
              <a:gd name="connsiteY734" fmla="*/ 1271681 h 1305978"/>
              <a:gd name="connsiteX735" fmla="*/ 752314 w 833914"/>
              <a:gd name="connsiteY735" fmla="*/ 1270652 h 1305978"/>
              <a:gd name="connsiteX736" fmla="*/ 750257 w 833914"/>
              <a:gd name="connsiteY736" fmla="*/ 1270108 h 1305978"/>
              <a:gd name="connsiteX737" fmla="*/ 750257 w 833914"/>
              <a:gd name="connsiteY737" fmla="*/ 1269624 h 1305978"/>
              <a:gd name="connsiteX738" fmla="*/ 753342 w 833914"/>
              <a:gd name="connsiteY738" fmla="*/ 1270652 h 1305978"/>
              <a:gd name="connsiteX739" fmla="*/ 753342 w 833914"/>
              <a:gd name="connsiteY739" fmla="*/ 1262970 h 1305978"/>
              <a:gd name="connsiteX740" fmla="*/ 756427 w 833914"/>
              <a:gd name="connsiteY740" fmla="*/ 1252203 h 1305978"/>
              <a:gd name="connsiteX741" fmla="*/ 755399 w 833914"/>
              <a:gd name="connsiteY741" fmla="*/ 1246578 h 1305978"/>
              <a:gd name="connsiteX742" fmla="*/ 755399 w 833914"/>
              <a:gd name="connsiteY742" fmla="*/ 1245065 h 1305978"/>
              <a:gd name="connsiteX743" fmla="*/ 754370 w 833914"/>
              <a:gd name="connsiteY743" fmla="*/ 1244521 h 1305978"/>
              <a:gd name="connsiteX744" fmla="*/ 748745 w 833914"/>
              <a:gd name="connsiteY744" fmla="*/ 1231697 h 1305978"/>
              <a:gd name="connsiteX745" fmla="*/ 749773 w 833914"/>
              <a:gd name="connsiteY745" fmla="*/ 1229640 h 1305978"/>
              <a:gd name="connsiteX746" fmla="*/ 746688 w 833914"/>
              <a:gd name="connsiteY746" fmla="*/ 1227584 h 1305978"/>
              <a:gd name="connsiteX747" fmla="*/ 743119 w 833914"/>
              <a:gd name="connsiteY747" fmla="*/ 1220385 h 1305978"/>
              <a:gd name="connsiteX748" fmla="*/ 742091 w 833914"/>
              <a:gd name="connsiteY748" fmla="*/ 1214760 h 1305978"/>
              <a:gd name="connsiteX749" fmla="*/ 735437 w 833914"/>
              <a:gd name="connsiteY749" fmla="*/ 1202964 h 1305978"/>
              <a:gd name="connsiteX750" fmla="*/ 728239 w 833914"/>
              <a:gd name="connsiteY750" fmla="*/ 1193709 h 1305978"/>
              <a:gd name="connsiteX751" fmla="*/ 724125 w 833914"/>
              <a:gd name="connsiteY751" fmla="*/ 1186511 h 1305978"/>
              <a:gd name="connsiteX752" fmla="*/ 723581 w 833914"/>
              <a:gd name="connsiteY752" fmla="*/ 1184454 h 1305978"/>
              <a:gd name="connsiteX753" fmla="*/ 715354 w 833914"/>
              <a:gd name="connsiteY753" fmla="*/ 1179313 h 1305978"/>
              <a:gd name="connsiteX754" fmla="*/ 705615 w 833914"/>
              <a:gd name="connsiteY754" fmla="*/ 1176712 h 1305978"/>
              <a:gd name="connsiteX755" fmla="*/ 709184 w 833914"/>
              <a:gd name="connsiteY755" fmla="*/ 1172114 h 1305978"/>
              <a:gd name="connsiteX756" fmla="*/ 708156 w 833914"/>
              <a:gd name="connsiteY756" fmla="*/ 1171086 h 1305978"/>
              <a:gd name="connsiteX757" fmla="*/ 708156 w 833914"/>
              <a:gd name="connsiteY757" fmla="*/ 1170058 h 1305978"/>
              <a:gd name="connsiteX758" fmla="*/ 709668 w 833914"/>
              <a:gd name="connsiteY758" fmla="*/ 1166973 h 1305978"/>
              <a:gd name="connsiteX759" fmla="*/ 708156 w 833914"/>
              <a:gd name="connsiteY759" fmla="*/ 1163404 h 1305978"/>
              <a:gd name="connsiteX760" fmla="*/ 708640 w 833914"/>
              <a:gd name="connsiteY760" fmla="*/ 1160319 h 1305978"/>
              <a:gd name="connsiteX761" fmla="*/ 710697 w 833914"/>
              <a:gd name="connsiteY761" fmla="*/ 1158746 h 1305978"/>
              <a:gd name="connsiteX762" fmla="*/ 709668 w 833914"/>
              <a:gd name="connsiteY762" fmla="*/ 1156205 h 1305978"/>
              <a:gd name="connsiteX763" fmla="*/ 708640 w 833914"/>
              <a:gd name="connsiteY763" fmla="*/ 1152092 h 1305978"/>
              <a:gd name="connsiteX764" fmla="*/ 712209 w 833914"/>
              <a:gd name="connsiteY764" fmla="*/ 1146950 h 1305978"/>
              <a:gd name="connsiteX765" fmla="*/ 707067 w 833914"/>
              <a:gd name="connsiteY765" fmla="*/ 1136183 h 1305978"/>
              <a:gd name="connsiteX766" fmla="*/ 709124 w 833914"/>
              <a:gd name="connsiteY766" fmla="*/ 1127957 h 1305978"/>
              <a:gd name="connsiteX767" fmla="*/ 701442 w 833914"/>
              <a:gd name="connsiteY767" fmla="*/ 1126445 h 1305978"/>
              <a:gd name="connsiteX768" fmla="*/ 692731 w 833914"/>
              <a:gd name="connsiteY768" fmla="*/ 1130013 h 1305978"/>
              <a:gd name="connsiteX769" fmla="*/ 693276 w 833914"/>
              <a:gd name="connsiteY769" fmla="*/ 1126928 h 1305978"/>
              <a:gd name="connsiteX770" fmla="*/ 695816 w 833914"/>
              <a:gd name="connsiteY770" fmla="*/ 1125355 h 1305978"/>
              <a:gd name="connsiteX771" fmla="*/ 696360 w 833914"/>
              <a:gd name="connsiteY771" fmla="*/ 1122271 h 1305978"/>
              <a:gd name="connsiteX772" fmla="*/ 695816 w 833914"/>
              <a:gd name="connsiteY772" fmla="*/ 1120698 h 1305978"/>
              <a:gd name="connsiteX773" fmla="*/ 696844 w 833914"/>
              <a:gd name="connsiteY773" fmla="*/ 1118641 h 1305978"/>
              <a:gd name="connsiteX774" fmla="*/ 698357 w 833914"/>
              <a:gd name="connsiteY774" fmla="*/ 1116585 h 1305978"/>
              <a:gd name="connsiteX775" fmla="*/ 698357 w 833914"/>
              <a:gd name="connsiteY775" fmla="*/ 1113016 h 1305978"/>
              <a:gd name="connsiteX776" fmla="*/ 697812 w 833914"/>
              <a:gd name="connsiteY776" fmla="*/ 1111987 h 1305978"/>
              <a:gd name="connsiteX777" fmla="*/ 697812 w 833914"/>
              <a:gd name="connsiteY777" fmla="*/ 1109447 h 1305978"/>
              <a:gd name="connsiteX778" fmla="*/ 698357 w 833914"/>
              <a:gd name="connsiteY778" fmla="*/ 1106845 h 1305978"/>
              <a:gd name="connsiteX779" fmla="*/ 698357 w 833914"/>
              <a:gd name="connsiteY779" fmla="*/ 1103761 h 1305978"/>
              <a:gd name="connsiteX780" fmla="*/ 698901 w 833914"/>
              <a:gd name="connsiteY780" fmla="*/ 1103216 h 1305978"/>
              <a:gd name="connsiteX781" fmla="*/ 698901 w 833914"/>
              <a:gd name="connsiteY781" fmla="*/ 1102732 h 1305978"/>
              <a:gd name="connsiteX782" fmla="*/ 698357 w 833914"/>
              <a:gd name="connsiteY782" fmla="*/ 1102732 h 1305978"/>
              <a:gd name="connsiteX783" fmla="*/ 698357 w 833914"/>
              <a:gd name="connsiteY783" fmla="*/ 1101704 h 1305978"/>
              <a:gd name="connsiteX784" fmla="*/ 698901 w 833914"/>
              <a:gd name="connsiteY784" fmla="*/ 1101704 h 1305978"/>
              <a:gd name="connsiteX785" fmla="*/ 698901 w 833914"/>
              <a:gd name="connsiteY785" fmla="*/ 1101220 h 1305978"/>
              <a:gd name="connsiteX786" fmla="*/ 698357 w 833914"/>
              <a:gd name="connsiteY786" fmla="*/ 1100676 h 1305978"/>
              <a:gd name="connsiteX787" fmla="*/ 698357 w 833914"/>
              <a:gd name="connsiteY787" fmla="*/ 1098619 h 1305978"/>
              <a:gd name="connsiteX788" fmla="*/ 697328 w 833914"/>
              <a:gd name="connsiteY788" fmla="*/ 1098619 h 1305978"/>
              <a:gd name="connsiteX789" fmla="*/ 697328 w 833914"/>
              <a:gd name="connsiteY789" fmla="*/ 1099163 h 1305978"/>
              <a:gd name="connsiteX790" fmla="*/ 696300 w 833914"/>
              <a:gd name="connsiteY790" fmla="*/ 1099163 h 1305978"/>
              <a:gd name="connsiteX791" fmla="*/ 696300 w 833914"/>
              <a:gd name="connsiteY791" fmla="*/ 1098619 h 1305978"/>
              <a:gd name="connsiteX792" fmla="*/ 696844 w 833914"/>
              <a:gd name="connsiteY792" fmla="*/ 1098135 h 1305978"/>
              <a:gd name="connsiteX793" fmla="*/ 696300 w 833914"/>
              <a:gd name="connsiteY793" fmla="*/ 1098135 h 1305978"/>
              <a:gd name="connsiteX794" fmla="*/ 695272 w 833914"/>
              <a:gd name="connsiteY794" fmla="*/ 1097107 h 1305978"/>
              <a:gd name="connsiteX795" fmla="*/ 695272 w 833914"/>
              <a:gd name="connsiteY795" fmla="*/ 1095050 h 1305978"/>
              <a:gd name="connsiteX796" fmla="*/ 694788 w 833914"/>
              <a:gd name="connsiteY796" fmla="*/ 1090453 h 1305978"/>
              <a:gd name="connsiteX797" fmla="*/ 695816 w 833914"/>
              <a:gd name="connsiteY797" fmla="*/ 1088941 h 1305978"/>
              <a:gd name="connsiteX798" fmla="*/ 696844 w 833914"/>
              <a:gd name="connsiteY798" fmla="*/ 1087912 h 1305978"/>
              <a:gd name="connsiteX799" fmla="*/ 696300 w 833914"/>
              <a:gd name="connsiteY799" fmla="*/ 1084343 h 1305978"/>
              <a:gd name="connsiteX800" fmla="*/ 696300 w 833914"/>
              <a:gd name="connsiteY800" fmla="*/ 1083859 h 1305978"/>
              <a:gd name="connsiteX801" fmla="*/ 709668 w 833914"/>
              <a:gd name="connsiteY801" fmla="*/ 1076177 h 1305978"/>
              <a:gd name="connsiteX802" fmla="*/ 720980 w 833914"/>
              <a:gd name="connsiteY802" fmla="*/ 1069523 h 1305978"/>
              <a:gd name="connsiteX803" fmla="*/ 720496 w 833914"/>
              <a:gd name="connsiteY803" fmla="*/ 1068495 h 1305978"/>
              <a:gd name="connsiteX804" fmla="*/ 695877 w 833914"/>
              <a:gd name="connsiteY804" fmla="*/ 1027967 h 1305978"/>
              <a:gd name="connsiteX805" fmla="*/ 663031 w 833914"/>
              <a:gd name="connsiteY805" fmla="*/ 974614 h 1305978"/>
              <a:gd name="connsiteX806" fmla="*/ 692792 w 833914"/>
              <a:gd name="connsiteY806" fmla="*/ 921746 h 1305978"/>
              <a:gd name="connsiteX807" fmla="*/ 694304 w 833914"/>
              <a:gd name="connsiteY807" fmla="*/ 921746 h 1305978"/>
              <a:gd name="connsiteX808" fmla="*/ 695816 w 833914"/>
              <a:gd name="connsiteY808" fmla="*/ 925860 h 1305978"/>
              <a:gd name="connsiteX809" fmla="*/ 696844 w 833914"/>
              <a:gd name="connsiteY809" fmla="*/ 926888 h 1305978"/>
              <a:gd name="connsiteX810" fmla="*/ 708156 w 833914"/>
              <a:gd name="connsiteY810" fmla="*/ 919689 h 1305978"/>
              <a:gd name="connsiteX811" fmla="*/ 707672 w 833914"/>
              <a:gd name="connsiteY811" fmla="*/ 917633 h 1305978"/>
              <a:gd name="connsiteX812" fmla="*/ 716927 w 833914"/>
              <a:gd name="connsiteY812" fmla="*/ 916121 h 1305978"/>
              <a:gd name="connsiteX813" fmla="*/ 718439 w 833914"/>
              <a:gd name="connsiteY813" fmla="*/ 916605 h 1305978"/>
              <a:gd name="connsiteX814" fmla="*/ 722553 w 833914"/>
              <a:gd name="connsiteY814" fmla="*/ 917633 h 1305978"/>
              <a:gd name="connsiteX815" fmla="*/ 723581 w 833914"/>
              <a:gd name="connsiteY815" fmla="*/ 915093 h 1305978"/>
              <a:gd name="connsiteX816" fmla="*/ 722553 w 833914"/>
              <a:gd name="connsiteY816" fmla="*/ 910495 h 1305978"/>
              <a:gd name="connsiteX817" fmla="*/ 724609 w 833914"/>
              <a:gd name="connsiteY817" fmla="*/ 906926 h 1305978"/>
              <a:gd name="connsiteX818" fmla="*/ 728723 w 833914"/>
              <a:gd name="connsiteY818" fmla="*/ 905353 h 1305978"/>
              <a:gd name="connsiteX819" fmla="*/ 729751 w 833914"/>
              <a:gd name="connsiteY819" fmla="*/ 908438 h 1305978"/>
              <a:gd name="connsiteX820" fmla="*/ 730235 w 833914"/>
              <a:gd name="connsiteY820" fmla="*/ 916121 h 1305978"/>
              <a:gd name="connsiteX821" fmla="*/ 731747 w 833914"/>
              <a:gd name="connsiteY821" fmla="*/ 916121 h 1305978"/>
              <a:gd name="connsiteX822" fmla="*/ 732775 w 833914"/>
              <a:gd name="connsiteY822" fmla="*/ 915093 h 1305978"/>
              <a:gd name="connsiteX823" fmla="*/ 732775 w 833914"/>
              <a:gd name="connsiteY823" fmla="*/ 913036 h 1305978"/>
              <a:gd name="connsiteX824" fmla="*/ 733259 w 833914"/>
              <a:gd name="connsiteY824" fmla="*/ 912552 h 1305978"/>
              <a:gd name="connsiteX825" fmla="*/ 733259 w 833914"/>
              <a:gd name="connsiteY825" fmla="*/ 911523 h 1305978"/>
              <a:gd name="connsiteX826" fmla="*/ 735316 w 833914"/>
              <a:gd name="connsiteY826" fmla="*/ 910495 h 1305978"/>
              <a:gd name="connsiteX827" fmla="*/ 735316 w 833914"/>
              <a:gd name="connsiteY827" fmla="*/ 908983 h 1305978"/>
              <a:gd name="connsiteX828" fmla="*/ 736828 w 833914"/>
              <a:gd name="connsiteY828" fmla="*/ 908983 h 1305978"/>
              <a:gd name="connsiteX829" fmla="*/ 738885 w 833914"/>
              <a:gd name="connsiteY829" fmla="*/ 911039 h 1305978"/>
              <a:gd name="connsiteX830" fmla="*/ 742998 w 833914"/>
              <a:gd name="connsiteY830" fmla="*/ 907954 h 1305978"/>
              <a:gd name="connsiteX831" fmla="*/ 743482 w 833914"/>
              <a:gd name="connsiteY831" fmla="*/ 906382 h 1305978"/>
              <a:gd name="connsiteX832" fmla="*/ 747051 w 833914"/>
              <a:gd name="connsiteY832" fmla="*/ 903841 h 1305978"/>
              <a:gd name="connsiteX833" fmla="*/ 741909 w 833914"/>
              <a:gd name="connsiteY833" fmla="*/ 892530 h 1305978"/>
              <a:gd name="connsiteX834" fmla="*/ 753705 w 833914"/>
              <a:gd name="connsiteY834" fmla="*/ 891017 h 1305978"/>
              <a:gd name="connsiteX835" fmla="*/ 752132 w 833914"/>
              <a:gd name="connsiteY835" fmla="*/ 885392 h 1305978"/>
              <a:gd name="connsiteX836" fmla="*/ 755217 w 833914"/>
              <a:gd name="connsiteY836" fmla="*/ 886965 h 1305978"/>
              <a:gd name="connsiteX837" fmla="*/ 761871 w 833914"/>
              <a:gd name="connsiteY837" fmla="*/ 880311 h 1305978"/>
              <a:gd name="connsiteX838" fmla="*/ 765440 w 833914"/>
              <a:gd name="connsiteY838" fmla="*/ 887509 h 1305978"/>
              <a:gd name="connsiteX839" fmla="*/ 768041 w 833914"/>
              <a:gd name="connsiteY839" fmla="*/ 888053 h 1305978"/>
              <a:gd name="connsiteX840" fmla="*/ 775723 w 833914"/>
              <a:gd name="connsiteY840" fmla="*/ 903418 h 1305978"/>
              <a:gd name="connsiteX841" fmla="*/ 777780 w 833914"/>
              <a:gd name="connsiteY841" fmla="*/ 904930 h 1305978"/>
              <a:gd name="connsiteX842" fmla="*/ 778808 w 833914"/>
              <a:gd name="connsiteY842" fmla="*/ 903418 h 1305978"/>
              <a:gd name="connsiteX843" fmla="*/ 780865 w 833914"/>
              <a:gd name="connsiteY843" fmla="*/ 901845 h 1305978"/>
              <a:gd name="connsiteX844" fmla="*/ 782922 w 833914"/>
              <a:gd name="connsiteY844" fmla="*/ 906442 h 1305978"/>
              <a:gd name="connsiteX845" fmla="*/ 781893 w 833914"/>
              <a:gd name="connsiteY845" fmla="*/ 910011 h 1305978"/>
              <a:gd name="connsiteX846" fmla="*/ 782922 w 833914"/>
              <a:gd name="connsiteY846" fmla="*/ 912068 h 1305978"/>
              <a:gd name="connsiteX847" fmla="*/ 784434 w 833914"/>
              <a:gd name="connsiteY847" fmla="*/ 912612 h 1305978"/>
              <a:gd name="connsiteX848" fmla="*/ 785462 w 833914"/>
              <a:gd name="connsiteY848" fmla="*/ 913640 h 1305978"/>
              <a:gd name="connsiteX849" fmla="*/ 786491 w 833914"/>
              <a:gd name="connsiteY849" fmla="*/ 915697 h 1305978"/>
              <a:gd name="connsiteX850" fmla="*/ 794173 w 833914"/>
              <a:gd name="connsiteY850" fmla="*/ 912128 h 1305978"/>
              <a:gd name="connsiteX851" fmla="*/ 794657 w 833914"/>
              <a:gd name="connsiteY851" fmla="*/ 906503 h 1305978"/>
              <a:gd name="connsiteX852" fmla="*/ 796713 w 833914"/>
              <a:gd name="connsiteY852" fmla="*/ 902389 h 1305978"/>
              <a:gd name="connsiteX853" fmla="*/ 794173 w 833914"/>
              <a:gd name="connsiteY853" fmla="*/ 901845 h 1305978"/>
              <a:gd name="connsiteX854" fmla="*/ 791632 w 833914"/>
              <a:gd name="connsiteY854" fmla="*/ 897732 h 1305978"/>
              <a:gd name="connsiteX855" fmla="*/ 790120 w 833914"/>
              <a:gd name="connsiteY855" fmla="*/ 897732 h 1305978"/>
              <a:gd name="connsiteX856" fmla="*/ 791148 w 833914"/>
              <a:gd name="connsiteY856" fmla="*/ 892106 h 1305978"/>
              <a:gd name="connsiteX857" fmla="*/ 786551 w 833914"/>
              <a:gd name="connsiteY857" fmla="*/ 879282 h 1305978"/>
              <a:gd name="connsiteX858" fmla="*/ 786007 w 833914"/>
              <a:gd name="connsiteY858" fmla="*/ 878799 h 1305978"/>
              <a:gd name="connsiteX859" fmla="*/ 786551 w 833914"/>
              <a:gd name="connsiteY859" fmla="*/ 875713 h 1305978"/>
              <a:gd name="connsiteX860" fmla="*/ 787095 w 833914"/>
              <a:gd name="connsiteY860" fmla="*/ 874201 h 1305978"/>
              <a:gd name="connsiteX861" fmla="*/ 788608 w 833914"/>
              <a:gd name="connsiteY861" fmla="*/ 873173 h 1305978"/>
              <a:gd name="connsiteX862" fmla="*/ 788608 w 833914"/>
              <a:gd name="connsiteY862" fmla="*/ 869059 h 1305978"/>
              <a:gd name="connsiteX863" fmla="*/ 787095 w 833914"/>
              <a:gd name="connsiteY863" fmla="*/ 868576 h 1305978"/>
              <a:gd name="connsiteX864" fmla="*/ 782982 w 833914"/>
              <a:gd name="connsiteY864" fmla="*/ 863978 h 1305978"/>
              <a:gd name="connsiteX865" fmla="*/ 781954 w 833914"/>
              <a:gd name="connsiteY865" fmla="*/ 863494 h 1305978"/>
              <a:gd name="connsiteX866" fmla="*/ 781954 w 833914"/>
              <a:gd name="connsiteY866" fmla="*/ 861438 h 1305978"/>
              <a:gd name="connsiteX867" fmla="*/ 793265 w 833914"/>
              <a:gd name="connsiteY867" fmla="*/ 858353 h 1305978"/>
              <a:gd name="connsiteX868" fmla="*/ 794778 w 833914"/>
              <a:gd name="connsiteY868" fmla="*/ 858897 h 1305978"/>
              <a:gd name="connsiteX869" fmla="*/ 799919 w 833914"/>
              <a:gd name="connsiteY869" fmla="*/ 856841 h 1305978"/>
              <a:gd name="connsiteX870" fmla="*/ 799435 w 833914"/>
              <a:gd name="connsiteY870" fmla="*/ 855328 h 1305978"/>
              <a:gd name="connsiteX871" fmla="*/ 804033 w 833914"/>
              <a:gd name="connsiteY871" fmla="*/ 853272 h 1305978"/>
              <a:gd name="connsiteX872" fmla="*/ 797863 w 833914"/>
              <a:gd name="connsiteY872" fmla="*/ 840932 h 1305978"/>
              <a:gd name="connsiteX873" fmla="*/ 800948 w 833914"/>
              <a:gd name="connsiteY873" fmla="*/ 839359 h 1305978"/>
              <a:gd name="connsiteX874" fmla="*/ 799435 w 833914"/>
              <a:gd name="connsiteY874" fmla="*/ 833189 h 1305978"/>
              <a:gd name="connsiteX875" fmla="*/ 799919 w 833914"/>
              <a:gd name="connsiteY875" fmla="*/ 831677 h 1305978"/>
              <a:gd name="connsiteX876" fmla="*/ 830709 w 833914"/>
              <a:gd name="connsiteY876" fmla="*/ 823995 h 130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Lst>
            <a:rect l="l" t="t" r="r" b="b"/>
            <a:pathLst>
              <a:path w="833914" h="1305978">
                <a:moveTo>
                  <a:pt x="831374" y="823813"/>
                </a:moveTo>
                <a:lnTo>
                  <a:pt x="833915" y="825870"/>
                </a:lnTo>
                <a:cubicBezTo>
                  <a:pt x="828834" y="811473"/>
                  <a:pt x="813651" y="804335"/>
                  <a:pt x="804154" y="790967"/>
                </a:cubicBezTo>
                <a:lnTo>
                  <a:pt x="804154" y="789455"/>
                </a:lnTo>
                <a:lnTo>
                  <a:pt x="809779" y="780200"/>
                </a:lnTo>
                <a:lnTo>
                  <a:pt x="810263" y="777659"/>
                </a:lnTo>
                <a:lnTo>
                  <a:pt x="811291" y="777115"/>
                </a:lnTo>
                <a:lnTo>
                  <a:pt x="811836" y="776086"/>
                </a:lnTo>
                <a:lnTo>
                  <a:pt x="811291" y="775058"/>
                </a:lnTo>
                <a:lnTo>
                  <a:pt x="809779" y="770945"/>
                </a:lnTo>
                <a:lnTo>
                  <a:pt x="809295" y="769433"/>
                </a:lnTo>
                <a:lnTo>
                  <a:pt x="810324" y="768404"/>
                </a:lnTo>
                <a:lnTo>
                  <a:pt x="809295" y="764291"/>
                </a:lnTo>
                <a:lnTo>
                  <a:pt x="810808" y="761206"/>
                </a:lnTo>
                <a:lnTo>
                  <a:pt x="812864" y="759149"/>
                </a:lnTo>
                <a:lnTo>
                  <a:pt x="809779" y="755036"/>
                </a:lnTo>
                <a:lnTo>
                  <a:pt x="805666" y="752435"/>
                </a:lnTo>
                <a:lnTo>
                  <a:pt x="804638" y="753463"/>
                </a:lnTo>
                <a:lnTo>
                  <a:pt x="790241" y="760117"/>
                </a:lnTo>
                <a:lnTo>
                  <a:pt x="773848" y="742696"/>
                </a:lnTo>
                <a:lnTo>
                  <a:pt x="752314" y="724730"/>
                </a:lnTo>
                <a:lnTo>
                  <a:pt x="751285" y="724186"/>
                </a:lnTo>
                <a:lnTo>
                  <a:pt x="748200" y="720617"/>
                </a:lnTo>
                <a:lnTo>
                  <a:pt x="747172" y="722129"/>
                </a:lnTo>
                <a:lnTo>
                  <a:pt x="744631" y="720073"/>
                </a:lnTo>
                <a:lnTo>
                  <a:pt x="743119" y="718016"/>
                </a:lnTo>
                <a:lnTo>
                  <a:pt x="744148" y="716988"/>
                </a:lnTo>
                <a:lnTo>
                  <a:pt x="742091" y="716504"/>
                </a:lnTo>
                <a:lnTo>
                  <a:pt x="742091" y="714931"/>
                </a:lnTo>
                <a:lnTo>
                  <a:pt x="745660" y="709306"/>
                </a:lnTo>
                <a:lnTo>
                  <a:pt x="745660" y="707249"/>
                </a:lnTo>
                <a:lnTo>
                  <a:pt x="752858" y="706704"/>
                </a:lnTo>
                <a:lnTo>
                  <a:pt x="755943" y="704648"/>
                </a:lnTo>
                <a:lnTo>
                  <a:pt x="757455" y="701563"/>
                </a:lnTo>
                <a:lnTo>
                  <a:pt x="758484" y="701563"/>
                </a:lnTo>
                <a:lnTo>
                  <a:pt x="767194" y="687711"/>
                </a:lnTo>
                <a:lnTo>
                  <a:pt x="767678" y="685654"/>
                </a:lnTo>
                <a:lnTo>
                  <a:pt x="769735" y="680028"/>
                </a:lnTo>
                <a:lnTo>
                  <a:pt x="771308" y="676944"/>
                </a:lnTo>
                <a:lnTo>
                  <a:pt x="772336" y="670773"/>
                </a:lnTo>
                <a:lnTo>
                  <a:pt x="776449" y="669745"/>
                </a:lnTo>
                <a:lnTo>
                  <a:pt x="778990" y="669745"/>
                </a:lnTo>
                <a:lnTo>
                  <a:pt x="780018" y="670229"/>
                </a:lnTo>
                <a:lnTo>
                  <a:pt x="781046" y="670229"/>
                </a:lnTo>
                <a:lnTo>
                  <a:pt x="781046" y="669745"/>
                </a:lnTo>
                <a:lnTo>
                  <a:pt x="780563" y="668717"/>
                </a:lnTo>
                <a:lnTo>
                  <a:pt x="779534" y="668172"/>
                </a:lnTo>
                <a:lnTo>
                  <a:pt x="780563" y="667144"/>
                </a:lnTo>
                <a:lnTo>
                  <a:pt x="773909" y="660490"/>
                </a:lnTo>
                <a:lnTo>
                  <a:pt x="780079" y="656377"/>
                </a:lnTo>
                <a:lnTo>
                  <a:pt x="778022" y="636355"/>
                </a:lnTo>
                <a:lnTo>
                  <a:pt x="777477" y="636355"/>
                </a:lnTo>
                <a:lnTo>
                  <a:pt x="772336" y="629156"/>
                </a:lnTo>
                <a:lnTo>
                  <a:pt x="772336" y="622986"/>
                </a:lnTo>
                <a:lnTo>
                  <a:pt x="769735" y="614760"/>
                </a:lnTo>
                <a:lnTo>
                  <a:pt x="770279" y="610646"/>
                </a:lnTo>
                <a:lnTo>
                  <a:pt x="764654" y="601936"/>
                </a:lnTo>
                <a:lnTo>
                  <a:pt x="759028" y="588567"/>
                </a:lnTo>
                <a:lnTo>
                  <a:pt x="760056" y="583970"/>
                </a:lnTo>
                <a:lnTo>
                  <a:pt x="735921" y="540357"/>
                </a:lnTo>
                <a:lnTo>
                  <a:pt x="729751" y="543926"/>
                </a:lnTo>
                <a:lnTo>
                  <a:pt x="722069" y="547011"/>
                </a:lnTo>
                <a:lnTo>
                  <a:pt x="720012" y="549068"/>
                </a:lnTo>
                <a:lnTo>
                  <a:pt x="723581" y="554209"/>
                </a:lnTo>
                <a:lnTo>
                  <a:pt x="722008" y="555237"/>
                </a:lnTo>
                <a:lnTo>
                  <a:pt x="708640" y="567578"/>
                </a:lnTo>
                <a:lnTo>
                  <a:pt x="674766" y="521908"/>
                </a:lnTo>
                <a:lnTo>
                  <a:pt x="674282" y="522391"/>
                </a:lnTo>
                <a:lnTo>
                  <a:pt x="672769" y="519851"/>
                </a:lnTo>
                <a:lnTo>
                  <a:pt x="672286" y="520335"/>
                </a:lnTo>
                <a:lnTo>
                  <a:pt x="669745" y="516222"/>
                </a:lnTo>
                <a:lnTo>
                  <a:pt x="668717" y="516705"/>
                </a:lnTo>
                <a:lnTo>
                  <a:pt x="666176" y="512592"/>
                </a:lnTo>
                <a:lnTo>
                  <a:pt x="659522" y="516705"/>
                </a:lnTo>
                <a:lnTo>
                  <a:pt x="649783" y="502853"/>
                </a:lnTo>
                <a:lnTo>
                  <a:pt x="650267" y="502309"/>
                </a:lnTo>
                <a:lnTo>
                  <a:pt x="649783" y="501280"/>
                </a:lnTo>
                <a:lnTo>
                  <a:pt x="658010" y="495655"/>
                </a:lnTo>
                <a:lnTo>
                  <a:pt x="659522" y="492086"/>
                </a:lnTo>
                <a:lnTo>
                  <a:pt x="653352" y="485432"/>
                </a:lnTo>
                <a:lnTo>
                  <a:pt x="642041" y="480835"/>
                </a:lnTo>
                <a:lnTo>
                  <a:pt x="624619" y="474181"/>
                </a:lnTo>
                <a:lnTo>
                  <a:pt x="623591" y="470068"/>
                </a:lnTo>
                <a:lnTo>
                  <a:pt x="616393" y="443875"/>
                </a:lnTo>
                <a:lnTo>
                  <a:pt x="631273" y="441335"/>
                </a:lnTo>
                <a:lnTo>
                  <a:pt x="641557" y="433108"/>
                </a:lnTo>
                <a:lnTo>
                  <a:pt x="670834" y="432564"/>
                </a:lnTo>
                <a:lnTo>
                  <a:pt x="683174" y="445388"/>
                </a:lnTo>
                <a:lnTo>
                  <a:pt x="683658" y="446416"/>
                </a:lnTo>
                <a:lnTo>
                  <a:pt x="685230" y="451558"/>
                </a:lnTo>
                <a:lnTo>
                  <a:pt x="694485" y="436133"/>
                </a:lnTo>
                <a:lnTo>
                  <a:pt x="698054" y="429963"/>
                </a:lnTo>
                <a:lnTo>
                  <a:pt x="703196" y="414054"/>
                </a:lnTo>
                <a:lnTo>
                  <a:pt x="690856" y="414598"/>
                </a:lnTo>
                <a:lnTo>
                  <a:pt x="671378" y="386349"/>
                </a:lnTo>
                <a:lnTo>
                  <a:pt x="676520" y="374554"/>
                </a:lnTo>
                <a:lnTo>
                  <a:pt x="704224" y="380724"/>
                </a:lnTo>
                <a:lnTo>
                  <a:pt x="702712" y="375582"/>
                </a:lnTo>
                <a:lnTo>
                  <a:pt x="695514" y="371469"/>
                </a:lnTo>
                <a:lnTo>
                  <a:pt x="689888" y="366327"/>
                </a:lnTo>
                <a:lnTo>
                  <a:pt x="683234" y="361730"/>
                </a:lnTo>
                <a:lnTo>
                  <a:pt x="679665" y="359674"/>
                </a:lnTo>
                <a:lnTo>
                  <a:pt x="680149" y="358645"/>
                </a:lnTo>
                <a:lnTo>
                  <a:pt x="678093" y="357133"/>
                </a:lnTo>
                <a:lnTo>
                  <a:pt x="678093" y="354532"/>
                </a:lnTo>
                <a:lnTo>
                  <a:pt x="671439" y="346305"/>
                </a:lnTo>
                <a:lnTo>
                  <a:pt x="670955" y="344793"/>
                </a:lnTo>
                <a:lnTo>
                  <a:pt x="670955" y="342736"/>
                </a:lnTo>
                <a:lnTo>
                  <a:pt x="670410" y="341224"/>
                </a:lnTo>
                <a:lnTo>
                  <a:pt x="669382" y="340680"/>
                </a:lnTo>
                <a:lnTo>
                  <a:pt x="669926" y="339167"/>
                </a:lnTo>
                <a:lnTo>
                  <a:pt x="667870" y="336082"/>
                </a:lnTo>
                <a:lnTo>
                  <a:pt x="667870" y="335054"/>
                </a:lnTo>
                <a:lnTo>
                  <a:pt x="668414" y="334509"/>
                </a:lnTo>
                <a:lnTo>
                  <a:pt x="667870" y="334509"/>
                </a:lnTo>
                <a:lnTo>
                  <a:pt x="667870" y="334026"/>
                </a:lnTo>
                <a:lnTo>
                  <a:pt x="667386" y="334026"/>
                </a:lnTo>
                <a:lnTo>
                  <a:pt x="667870" y="330941"/>
                </a:lnTo>
                <a:lnTo>
                  <a:pt x="667386" y="329912"/>
                </a:lnTo>
                <a:lnTo>
                  <a:pt x="666841" y="329429"/>
                </a:lnTo>
                <a:lnTo>
                  <a:pt x="666357" y="329429"/>
                </a:lnTo>
                <a:lnTo>
                  <a:pt x="666357" y="328884"/>
                </a:lnTo>
                <a:lnTo>
                  <a:pt x="665813" y="328400"/>
                </a:lnTo>
                <a:lnTo>
                  <a:pt x="665813" y="327856"/>
                </a:lnTo>
                <a:lnTo>
                  <a:pt x="664785" y="326828"/>
                </a:lnTo>
                <a:lnTo>
                  <a:pt x="662184" y="325255"/>
                </a:lnTo>
                <a:lnTo>
                  <a:pt x="662184" y="323742"/>
                </a:lnTo>
                <a:lnTo>
                  <a:pt x="661700" y="323258"/>
                </a:lnTo>
                <a:lnTo>
                  <a:pt x="661700" y="322714"/>
                </a:lnTo>
                <a:lnTo>
                  <a:pt x="662184" y="321686"/>
                </a:lnTo>
                <a:lnTo>
                  <a:pt x="662184" y="321202"/>
                </a:lnTo>
                <a:cubicBezTo>
                  <a:pt x="660792" y="320173"/>
                  <a:pt x="662244" y="318359"/>
                  <a:pt x="663212" y="317633"/>
                </a:cubicBezTo>
                <a:lnTo>
                  <a:pt x="662728" y="317088"/>
                </a:lnTo>
                <a:lnTo>
                  <a:pt x="662728" y="316060"/>
                </a:lnTo>
                <a:lnTo>
                  <a:pt x="654501" y="302692"/>
                </a:lnTo>
                <a:lnTo>
                  <a:pt x="651961" y="279585"/>
                </a:lnTo>
                <a:lnTo>
                  <a:pt x="650933" y="266216"/>
                </a:lnTo>
                <a:lnTo>
                  <a:pt x="661700" y="264160"/>
                </a:lnTo>
                <a:lnTo>
                  <a:pt x="659643" y="245710"/>
                </a:lnTo>
                <a:lnTo>
                  <a:pt x="658131" y="245226"/>
                </a:lnTo>
                <a:lnTo>
                  <a:pt x="658131" y="243170"/>
                </a:lnTo>
                <a:lnTo>
                  <a:pt x="649904" y="224720"/>
                </a:lnTo>
                <a:lnTo>
                  <a:pt x="646335" y="188305"/>
                </a:lnTo>
                <a:lnTo>
                  <a:pt x="634540" y="172941"/>
                </a:lnTo>
                <a:lnTo>
                  <a:pt x="629943" y="172396"/>
                </a:lnTo>
                <a:lnTo>
                  <a:pt x="644823" y="139066"/>
                </a:lnTo>
                <a:lnTo>
                  <a:pt x="661276" y="118016"/>
                </a:lnTo>
                <a:lnTo>
                  <a:pt x="650509" y="105676"/>
                </a:lnTo>
                <a:lnTo>
                  <a:pt x="608408" y="123642"/>
                </a:lnTo>
                <a:lnTo>
                  <a:pt x="579131" y="116443"/>
                </a:lnTo>
                <a:lnTo>
                  <a:pt x="570904" y="105132"/>
                </a:lnTo>
                <a:lnTo>
                  <a:pt x="554995" y="80512"/>
                </a:lnTo>
                <a:lnTo>
                  <a:pt x="545257" y="72830"/>
                </a:lnTo>
                <a:lnTo>
                  <a:pt x="534973" y="66660"/>
                </a:lnTo>
                <a:lnTo>
                  <a:pt x="523178" y="63091"/>
                </a:lnTo>
                <a:lnTo>
                  <a:pt x="477508" y="59522"/>
                </a:lnTo>
                <a:lnTo>
                  <a:pt x="464140" y="54925"/>
                </a:lnTo>
                <a:lnTo>
                  <a:pt x="460571" y="53413"/>
                </a:lnTo>
                <a:lnTo>
                  <a:pt x="445206" y="40044"/>
                </a:lnTo>
                <a:lnTo>
                  <a:pt x="434923" y="31334"/>
                </a:lnTo>
                <a:lnTo>
                  <a:pt x="423127" y="21050"/>
                </a:lnTo>
                <a:lnTo>
                  <a:pt x="417986" y="17482"/>
                </a:lnTo>
                <a:lnTo>
                  <a:pt x="409275" y="10283"/>
                </a:lnTo>
                <a:lnTo>
                  <a:pt x="395907" y="0"/>
                </a:lnTo>
                <a:lnTo>
                  <a:pt x="393850" y="1573"/>
                </a:lnTo>
                <a:lnTo>
                  <a:pt x="382055" y="9799"/>
                </a:lnTo>
                <a:lnTo>
                  <a:pt x="362577" y="24196"/>
                </a:lnTo>
                <a:lnTo>
                  <a:pt x="353866" y="70894"/>
                </a:lnTo>
                <a:lnTo>
                  <a:pt x="344127" y="92973"/>
                </a:lnTo>
                <a:lnTo>
                  <a:pt x="330759" y="98599"/>
                </a:lnTo>
                <a:lnTo>
                  <a:pt x="317935" y="103740"/>
                </a:lnTo>
                <a:lnTo>
                  <a:pt x="291259" y="115052"/>
                </a:lnTo>
                <a:lnTo>
                  <a:pt x="251759" y="160722"/>
                </a:lnTo>
                <a:lnTo>
                  <a:pt x="258957" y="214618"/>
                </a:lnTo>
                <a:lnTo>
                  <a:pt x="244561" y="220244"/>
                </a:lnTo>
                <a:lnTo>
                  <a:pt x="248130" y="227442"/>
                </a:lnTo>
                <a:lnTo>
                  <a:pt x="243533" y="229499"/>
                </a:lnTo>
                <a:lnTo>
                  <a:pt x="245589" y="251033"/>
                </a:lnTo>
                <a:lnTo>
                  <a:pt x="240448" y="264402"/>
                </a:lnTo>
                <a:lnTo>
                  <a:pt x="234822" y="297248"/>
                </a:lnTo>
                <a:lnTo>
                  <a:pt x="246618" y="306503"/>
                </a:lnTo>
                <a:lnTo>
                  <a:pt x="208146" y="296764"/>
                </a:lnTo>
                <a:lnTo>
                  <a:pt x="194294" y="293679"/>
                </a:lnTo>
                <a:lnTo>
                  <a:pt x="177357" y="289081"/>
                </a:lnTo>
                <a:lnTo>
                  <a:pt x="176328" y="288598"/>
                </a:lnTo>
                <a:lnTo>
                  <a:pt x="125033" y="313217"/>
                </a:lnTo>
                <a:lnTo>
                  <a:pt x="124004" y="311644"/>
                </a:lnTo>
                <a:lnTo>
                  <a:pt x="122976" y="312673"/>
                </a:lnTo>
                <a:lnTo>
                  <a:pt x="124488" y="314245"/>
                </a:lnTo>
                <a:lnTo>
                  <a:pt x="111120" y="345035"/>
                </a:lnTo>
                <a:lnTo>
                  <a:pt x="99808" y="346063"/>
                </a:lnTo>
                <a:lnTo>
                  <a:pt x="100353" y="355802"/>
                </a:lnTo>
                <a:lnTo>
                  <a:pt x="97812" y="356347"/>
                </a:lnTo>
                <a:lnTo>
                  <a:pt x="98840" y="366085"/>
                </a:lnTo>
                <a:lnTo>
                  <a:pt x="94243" y="366569"/>
                </a:lnTo>
                <a:lnTo>
                  <a:pt x="94727" y="368626"/>
                </a:lnTo>
                <a:lnTo>
                  <a:pt x="90130" y="369654"/>
                </a:lnTo>
                <a:lnTo>
                  <a:pt x="89646" y="366085"/>
                </a:lnTo>
                <a:lnTo>
                  <a:pt x="80391" y="367114"/>
                </a:lnTo>
                <a:lnTo>
                  <a:pt x="80875" y="372739"/>
                </a:lnTo>
                <a:lnTo>
                  <a:pt x="86501" y="373767"/>
                </a:lnTo>
                <a:lnTo>
                  <a:pt x="86017" y="371711"/>
                </a:lnTo>
                <a:lnTo>
                  <a:pt x="89586" y="371166"/>
                </a:lnTo>
                <a:lnTo>
                  <a:pt x="90070" y="374251"/>
                </a:lnTo>
                <a:lnTo>
                  <a:pt x="103922" y="363968"/>
                </a:lnTo>
                <a:lnTo>
                  <a:pt x="107491" y="375764"/>
                </a:lnTo>
                <a:lnTo>
                  <a:pt x="103377" y="376792"/>
                </a:lnTo>
                <a:lnTo>
                  <a:pt x="103922" y="379333"/>
                </a:lnTo>
                <a:lnTo>
                  <a:pt x="103922" y="382901"/>
                </a:lnTo>
                <a:lnTo>
                  <a:pt x="105978" y="386471"/>
                </a:lnTo>
                <a:lnTo>
                  <a:pt x="101381" y="387983"/>
                </a:lnTo>
                <a:lnTo>
                  <a:pt x="104950" y="393124"/>
                </a:lnTo>
                <a:lnTo>
                  <a:pt x="104406" y="395181"/>
                </a:lnTo>
                <a:lnTo>
                  <a:pt x="106946" y="402379"/>
                </a:lnTo>
                <a:lnTo>
                  <a:pt x="114144" y="399294"/>
                </a:lnTo>
                <a:lnTo>
                  <a:pt x="117714" y="411634"/>
                </a:lnTo>
                <a:lnTo>
                  <a:pt x="114628" y="441396"/>
                </a:lnTo>
                <a:lnTo>
                  <a:pt x="129509" y="443452"/>
                </a:lnTo>
                <a:lnTo>
                  <a:pt x="141305" y="449078"/>
                </a:lnTo>
                <a:lnTo>
                  <a:pt x="144873" y="456760"/>
                </a:lnTo>
                <a:lnTo>
                  <a:pt x="145418" y="460873"/>
                </a:lnTo>
                <a:lnTo>
                  <a:pt x="144873" y="472669"/>
                </a:lnTo>
                <a:lnTo>
                  <a:pt x="119226" y="478294"/>
                </a:lnTo>
                <a:lnTo>
                  <a:pt x="117714" y="471096"/>
                </a:lnTo>
                <a:lnTo>
                  <a:pt x="118258" y="470068"/>
                </a:lnTo>
                <a:lnTo>
                  <a:pt x="117714" y="469039"/>
                </a:lnTo>
                <a:lnTo>
                  <a:pt x="111060" y="487489"/>
                </a:lnTo>
                <a:lnTo>
                  <a:pt x="113600" y="487489"/>
                </a:lnTo>
                <a:lnTo>
                  <a:pt x="118742" y="483920"/>
                </a:lnTo>
                <a:lnTo>
                  <a:pt x="128481" y="500857"/>
                </a:lnTo>
                <a:lnTo>
                  <a:pt x="124912" y="503398"/>
                </a:lnTo>
                <a:lnTo>
                  <a:pt x="123883" y="503881"/>
                </a:lnTo>
                <a:lnTo>
                  <a:pt x="123339" y="504426"/>
                </a:lnTo>
                <a:lnTo>
                  <a:pt x="123883" y="504910"/>
                </a:lnTo>
                <a:lnTo>
                  <a:pt x="124367" y="504910"/>
                </a:lnTo>
                <a:lnTo>
                  <a:pt x="125396" y="505454"/>
                </a:lnTo>
                <a:lnTo>
                  <a:pt x="125940" y="505454"/>
                </a:lnTo>
                <a:lnTo>
                  <a:pt x="125940" y="505938"/>
                </a:lnTo>
                <a:lnTo>
                  <a:pt x="126424" y="506482"/>
                </a:lnTo>
                <a:lnTo>
                  <a:pt x="126908" y="506482"/>
                </a:lnTo>
                <a:lnTo>
                  <a:pt x="127452" y="506966"/>
                </a:lnTo>
                <a:lnTo>
                  <a:pt x="127452" y="507450"/>
                </a:lnTo>
                <a:lnTo>
                  <a:pt x="129509" y="508479"/>
                </a:lnTo>
                <a:lnTo>
                  <a:pt x="129993" y="509023"/>
                </a:lnTo>
                <a:lnTo>
                  <a:pt x="130477" y="510536"/>
                </a:lnTo>
                <a:lnTo>
                  <a:pt x="131505" y="510536"/>
                </a:lnTo>
                <a:lnTo>
                  <a:pt x="135134" y="517734"/>
                </a:lnTo>
                <a:lnTo>
                  <a:pt x="137675" y="517250"/>
                </a:lnTo>
                <a:lnTo>
                  <a:pt x="137191" y="520819"/>
                </a:lnTo>
                <a:lnTo>
                  <a:pt x="152072" y="557234"/>
                </a:lnTo>
                <a:lnTo>
                  <a:pt x="152556" y="558746"/>
                </a:lnTo>
                <a:lnTo>
                  <a:pt x="153584" y="562375"/>
                </a:lnTo>
                <a:lnTo>
                  <a:pt x="157153" y="577740"/>
                </a:lnTo>
                <a:lnTo>
                  <a:pt x="159210" y="583910"/>
                </a:lnTo>
                <a:lnTo>
                  <a:pt x="158181" y="583910"/>
                </a:lnTo>
                <a:lnTo>
                  <a:pt x="159210" y="585966"/>
                </a:lnTo>
                <a:lnTo>
                  <a:pt x="161266" y="593649"/>
                </a:lnTo>
                <a:lnTo>
                  <a:pt x="179232" y="608045"/>
                </a:lnTo>
                <a:lnTo>
                  <a:pt x="157697" y="627039"/>
                </a:lnTo>
                <a:lnTo>
                  <a:pt x="155157" y="635749"/>
                </a:lnTo>
                <a:lnTo>
                  <a:pt x="165924" y="639379"/>
                </a:lnTo>
                <a:lnTo>
                  <a:pt x="177236" y="636294"/>
                </a:lnTo>
                <a:lnTo>
                  <a:pt x="178748" y="642948"/>
                </a:lnTo>
                <a:lnTo>
                  <a:pt x="169493" y="645005"/>
                </a:lnTo>
                <a:lnTo>
                  <a:pt x="172578" y="662426"/>
                </a:lnTo>
                <a:lnTo>
                  <a:pt x="163323" y="664482"/>
                </a:lnTo>
                <a:lnTo>
                  <a:pt x="165863" y="674766"/>
                </a:lnTo>
                <a:lnTo>
                  <a:pt x="159693" y="676278"/>
                </a:lnTo>
                <a:lnTo>
                  <a:pt x="162778" y="690674"/>
                </a:lnTo>
                <a:lnTo>
                  <a:pt x="161206" y="691219"/>
                </a:lnTo>
                <a:lnTo>
                  <a:pt x="159149" y="687650"/>
                </a:lnTo>
                <a:lnTo>
                  <a:pt x="157092" y="688678"/>
                </a:lnTo>
                <a:lnTo>
                  <a:pt x="160661" y="696361"/>
                </a:lnTo>
                <a:lnTo>
                  <a:pt x="156548" y="697873"/>
                </a:lnTo>
                <a:lnTo>
                  <a:pt x="154491" y="695332"/>
                </a:lnTo>
                <a:lnTo>
                  <a:pt x="153463" y="695816"/>
                </a:lnTo>
                <a:lnTo>
                  <a:pt x="151951" y="701442"/>
                </a:lnTo>
                <a:lnTo>
                  <a:pt x="151467" y="702470"/>
                </a:lnTo>
                <a:lnTo>
                  <a:pt x="152495" y="703982"/>
                </a:lnTo>
                <a:lnTo>
                  <a:pt x="153040" y="708580"/>
                </a:lnTo>
                <a:lnTo>
                  <a:pt x="153040" y="709608"/>
                </a:lnTo>
                <a:lnTo>
                  <a:pt x="154552" y="712148"/>
                </a:lnTo>
                <a:lnTo>
                  <a:pt x="152495" y="714205"/>
                </a:lnTo>
                <a:lnTo>
                  <a:pt x="149410" y="716262"/>
                </a:lnTo>
                <a:lnTo>
                  <a:pt x="147898" y="715717"/>
                </a:lnTo>
                <a:lnTo>
                  <a:pt x="146870" y="715233"/>
                </a:lnTo>
                <a:lnTo>
                  <a:pt x="146870" y="714689"/>
                </a:lnTo>
                <a:lnTo>
                  <a:pt x="143785" y="712148"/>
                </a:lnTo>
                <a:lnTo>
                  <a:pt x="140700" y="712693"/>
                </a:lnTo>
                <a:lnTo>
                  <a:pt x="136586" y="706523"/>
                </a:lnTo>
                <a:lnTo>
                  <a:pt x="136042" y="706523"/>
                </a:lnTo>
                <a:lnTo>
                  <a:pt x="138643" y="712693"/>
                </a:lnTo>
                <a:lnTo>
                  <a:pt x="137070" y="712693"/>
                </a:lnTo>
                <a:lnTo>
                  <a:pt x="137070" y="713177"/>
                </a:lnTo>
                <a:lnTo>
                  <a:pt x="139611" y="715717"/>
                </a:lnTo>
                <a:lnTo>
                  <a:pt x="141123" y="714205"/>
                </a:lnTo>
                <a:lnTo>
                  <a:pt x="142151" y="713661"/>
                </a:lnTo>
                <a:lnTo>
                  <a:pt x="142635" y="713661"/>
                </a:lnTo>
                <a:lnTo>
                  <a:pt x="142635" y="713177"/>
                </a:lnTo>
                <a:lnTo>
                  <a:pt x="143119" y="712693"/>
                </a:lnTo>
                <a:cubicBezTo>
                  <a:pt x="146325" y="716141"/>
                  <a:pt x="143664" y="712511"/>
                  <a:pt x="146204" y="715233"/>
                </a:cubicBezTo>
                <a:lnTo>
                  <a:pt x="145720" y="716262"/>
                </a:lnTo>
                <a:lnTo>
                  <a:pt x="137010" y="717774"/>
                </a:lnTo>
                <a:lnTo>
                  <a:pt x="135437" y="723400"/>
                </a:lnTo>
                <a:lnTo>
                  <a:pt x="127210" y="730054"/>
                </a:lnTo>
                <a:lnTo>
                  <a:pt x="122613" y="715657"/>
                </a:lnTo>
                <a:lnTo>
                  <a:pt x="119044" y="716685"/>
                </a:lnTo>
                <a:lnTo>
                  <a:pt x="119044" y="715173"/>
                </a:lnTo>
                <a:lnTo>
                  <a:pt x="122129" y="714145"/>
                </a:lnTo>
                <a:lnTo>
                  <a:pt x="121585" y="712088"/>
                </a:lnTo>
                <a:lnTo>
                  <a:pt x="118016" y="712632"/>
                </a:lnTo>
                <a:lnTo>
                  <a:pt x="118016" y="713116"/>
                </a:lnTo>
                <a:lnTo>
                  <a:pt x="114447" y="716685"/>
                </a:lnTo>
                <a:lnTo>
                  <a:pt x="112935" y="711060"/>
                </a:lnTo>
                <a:lnTo>
                  <a:pt x="100595" y="717230"/>
                </a:lnTo>
                <a:lnTo>
                  <a:pt x="100111" y="715173"/>
                </a:lnTo>
                <a:lnTo>
                  <a:pt x="99083" y="715657"/>
                </a:lnTo>
                <a:lnTo>
                  <a:pt x="100595" y="721282"/>
                </a:lnTo>
                <a:lnTo>
                  <a:pt x="96481" y="723339"/>
                </a:lnTo>
                <a:lnTo>
                  <a:pt x="99567" y="731566"/>
                </a:lnTo>
                <a:lnTo>
                  <a:pt x="101079" y="731021"/>
                </a:lnTo>
                <a:lnTo>
                  <a:pt x="102591" y="735135"/>
                </a:lnTo>
                <a:lnTo>
                  <a:pt x="101079" y="735619"/>
                </a:lnTo>
                <a:lnTo>
                  <a:pt x="95453" y="745358"/>
                </a:lnTo>
                <a:lnTo>
                  <a:pt x="77004" y="733562"/>
                </a:lnTo>
                <a:lnTo>
                  <a:pt x="60611" y="721222"/>
                </a:lnTo>
                <a:lnTo>
                  <a:pt x="26737" y="764835"/>
                </a:lnTo>
                <a:lnTo>
                  <a:pt x="28249" y="767920"/>
                </a:lnTo>
                <a:lnTo>
                  <a:pt x="8227" y="785341"/>
                </a:lnTo>
                <a:lnTo>
                  <a:pt x="544" y="796108"/>
                </a:lnTo>
                <a:lnTo>
                  <a:pt x="2057" y="820244"/>
                </a:lnTo>
                <a:lnTo>
                  <a:pt x="544" y="819700"/>
                </a:lnTo>
                <a:lnTo>
                  <a:pt x="0" y="821273"/>
                </a:lnTo>
                <a:lnTo>
                  <a:pt x="544" y="822301"/>
                </a:lnTo>
                <a:lnTo>
                  <a:pt x="2057" y="822301"/>
                </a:lnTo>
                <a:lnTo>
                  <a:pt x="2601" y="828471"/>
                </a:lnTo>
                <a:lnTo>
                  <a:pt x="9255" y="838754"/>
                </a:lnTo>
                <a:lnTo>
                  <a:pt x="10283" y="838270"/>
                </a:lnTo>
                <a:lnTo>
                  <a:pt x="10283" y="836758"/>
                </a:lnTo>
                <a:lnTo>
                  <a:pt x="14397" y="836758"/>
                </a:lnTo>
                <a:lnTo>
                  <a:pt x="17482" y="840327"/>
                </a:lnTo>
                <a:lnTo>
                  <a:pt x="17965" y="853695"/>
                </a:lnTo>
                <a:lnTo>
                  <a:pt x="33330" y="867063"/>
                </a:lnTo>
                <a:lnTo>
                  <a:pt x="39984" y="870148"/>
                </a:lnTo>
                <a:lnTo>
                  <a:pt x="56921" y="870632"/>
                </a:lnTo>
                <a:lnTo>
                  <a:pt x="69261" y="871116"/>
                </a:lnTo>
                <a:lnTo>
                  <a:pt x="73858" y="866519"/>
                </a:lnTo>
                <a:cubicBezTo>
                  <a:pt x="81178" y="900938"/>
                  <a:pt x="70047" y="900272"/>
                  <a:pt x="93336" y="925557"/>
                </a:cubicBezTo>
                <a:lnTo>
                  <a:pt x="92852" y="927069"/>
                </a:lnTo>
                <a:lnTo>
                  <a:pt x="96421" y="927614"/>
                </a:lnTo>
                <a:lnTo>
                  <a:pt x="99506" y="929670"/>
                </a:lnTo>
                <a:lnTo>
                  <a:pt x="100534" y="929126"/>
                </a:lnTo>
                <a:lnTo>
                  <a:pt x="104648" y="929126"/>
                </a:lnTo>
                <a:lnTo>
                  <a:pt x="108761" y="928642"/>
                </a:lnTo>
                <a:lnTo>
                  <a:pt x="109789" y="924529"/>
                </a:lnTo>
                <a:lnTo>
                  <a:pt x="112330" y="925557"/>
                </a:lnTo>
                <a:lnTo>
                  <a:pt x="111301" y="930699"/>
                </a:lnTo>
                <a:lnTo>
                  <a:pt x="113842" y="931727"/>
                </a:lnTo>
                <a:lnTo>
                  <a:pt x="114386" y="927130"/>
                </a:lnTo>
                <a:lnTo>
                  <a:pt x="114870" y="927674"/>
                </a:lnTo>
                <a:lnTo>
                  <a:pt x="114870" y="930215"/>
                </a:lnTo>
                <a:lnTo>
                  <a:pt x="115415" y="931243"/>
                </a:lnTo>
                <a:lnTo>
                  <a:pt x="116927" y="932271"/>
                </a:lnTo>
                <a:lnTo>
                  <a:pt x="118439" y="932271"/>
                </a:lnTo>
                <a:lnTo>
                  <a:pt x="118984" y="932755"/>
                </a:lnTo>
                <a:lnTo>
                  <a:pt x="118439" y="933300"/>
                </a:lnTo>
                <a:lnTo>
                  <a:pt x="116383" y="933300"/>
                </a:lnTo>
                <a:lnTo>
                  <a:pt x="114810" y="933784"/>
                </a:lnTo>
                <a:lnTo>
                  <a:pt x="115354" y="935296"/>
                </a:lnTo>
                <a:lnTo>
                  <a:pt x="118439" y="937897"/>
                </a:lnTo>
                <a:lnTo>
                  <a:pt x="119468" y="938381"/>
                </a:lnTo>
                <a:lnTo>
                  <a:pt x="124065" y="934812"/>
                </a:lnTo>
                <a:lnTo>
                  <a:pt x="122008" y="924045"/>
                </a:lnTo>
                <a:lnTo>
                  <a:pt x="141002" y="910676"/>
                </a:lnTo>
                <a:lnTo>
                  <a:pt x="142030" y="911221"/>
                </a:lnTo>
                <a:lnTo>
                  <a:pt x="143059" y="905596"/>
                </a:lnTo>
                <a:lnTo>
                  <a:pt x="149229" y="910193"/>
                </a:lnTo>
                <a:lnTo>
                  <a:pt x="160540" y="918419"/>
                </a:lnTo>
                <a:lnTo>
                  <a:pt x="169795" y="942555"/>
                </a:lnTo>
                <a:lnTo>
                  <a:pt x="170279" y="943039"/>
                </a:lnTo>
                <a:lnTo>
                  <a:pt x="172336" y="948664"/>
                </a:lnTo>
                <a:lnTo>
                  <a:pt x="175905" y="951205"/>
                </a:lnTo>
                <a:lnTo>
                  <a:pt x="178445" y="956346"/>
                </a:lnTo>
                <a:lnTo>
                  <a:pt x="193810" y="965057"/>
                </a:lnTo>
                <a:lnTo>
                  <a:pt x="190725" y="981994"/>
                </a:lnTo>
                <a:lnTo>
                  <a:pt x="189213" y="1005102"/>
                </a:lnTo>
                <a:lnTo>
                  <a:pt x="190241" y="1008186"/>
                </a:lnTo>
                <a:lnTo>
                  <a:pt x="193810" y="1007703"/>
                </a:lnTo>
                <a:lnTo>
                  <a:pt x="196895" y="1008731"/>
                </a:lnTo>
                <a:lnTo>
                  <a:pt x="196895" y="1009215"/>
                </a:lnTo>
                <a:lnTo>
                  <a:pt x="198952" y="1009759"/>
                </a:lnTo>
                <a:lnTo>
                  <a:pt x="199980" y="1010787"/>
                </a:lnTo>
                <a:lnTo>
                  <a:pt x="201008" y="1010243"/>
                </a:lnTo>
                <a:lnTo>
                  <a:pt x="208690" y="1025607"/>
                </a:lnTo>
                <a:lnTo>
                  <a:pt x="194838" y="1038431"/>
                </a:lnTo>
                <a:lnTo>
                  <a:pt x="190725" y="1038915"/>
                </a:lnTo>
                <a:lnTo>
                  <a:pt x="188668" y="1040972"/>
                </a:lnTo>
                <a:lnTo>
                  <a:pt x="185583" y="1040972"/>
                </a:lnTo>
                <a:lnTo>
                  <a:pt x="184555" y="1043513"/>
                </a:lnTo>
                <a:lnTo>
                  <a:pt x="179958" y="1040972"/>
                </a:lnTo>
                <a:lnTo>
                  <a:pt x="179413" y="1040488"/>
                </a:lnTo>
                <a:lnTo>
                  <a:pt x="174816" y="1044601"/>
                </a:lnTo>
                <a:lnTo>
                  <a:pt x="167618" y="1063595"/>
                </a:lnTo>
                <a:lnTo>
                  <a:pt x="161992" y="1070249"/>
                </a:lnTo>
                <a:lnTo>
                  <a:pt x="154310" y="1070249"/>
                </a:lnTo>
                <a:lnTo>
                  <a:pt x="154794" y="1076419"/>
                </a:lnTo>
                <a:lnTo>
                  <a:pt x="154310" y="1077447"/>
                </a:lnTo>
                <a:lnTo>
                  <a:pt x="151225" y="1076963"/>
                </a:lnTo>
                <a:lnTo>
                  <a:pt x="151225" y="1076419"/>
                </a:lnTo>
                <a:lnTo>
                  <a:pt x="149168" y="1076419"/>
                </a:lnTo>
                <a:lnTo>
                  <a:pt x="148624" y="1079020"/>
                </a:lnTo>
                <a:lnTo>
                  <a:pt x="149168" y="1081077"/>
                </a:lnTo>
                <a:lnTo>
                  <a:pt x="147656" y="1085674"/>
                </a:lnTo>
                <a:lnTo>
                  <a:pt x="143059" y="1097470"/>
                </a:lnTo>
                <a:lnTo>
                  <a:pt x="151769" y="1095957"/>
                </a:lnTo>
                <a:lnTo>
                  <a:pt x="159452" y="1106241"/>
                </a:lnTo>
                <a:lnTo>
                  <a:pt x="169735" y="1112894"/>
                </a:lnTo>
                <a:lnTo>
                  <a:pt x="185099" y="1128803"/>
                </a:lnTo>
                <a:lnTo>
                  <a:pt x="203549" y="1161649"/>
                </a:lnTo>
                <a:lnTo>
                  <a:pt x="216373" y="1169876"/>
                </a:lnTo>
                <a:lnTo>
                  <a:pt x="216373" y="1170360"/>
                </a:lnTo>
                <a:lnTo>
                  <a:pt x="216917" y="1170360"/>
                </a:lnTo>
                <a:lnTo>
                  <a:pt x="216917" y="1171933"/>
                </a:lnTo>
                <a:lnTo>
                  <a:pt x="217401" y="1172417"/>
                </a:lnTo>
                <a:lnTo>
                  <a:pt x="217401" y="1172901"/>
                </a:lnTo>
                <a:lnTo>
                  <a:pt x="215889" y="1174957"/>
                </a:lnTo>
                <a:lnTo>
                  <a:pt x="217401" y="1175502"/>
                </a:lnTo>
                <a:lnTo>
                  <a:pt x="217885" y="1177014"/>
                </a:lnTo>
                <a:lnTo>
                  <a:pt x="217885" y="1176469"/>
                </a:lnTo>
                <a:lnTo>
                  <a:pt x="219458" y="1175441"/>
                </a:lnTo>
                <a:lnTo>
                  <a:pt x="219458" y="1176469"/>
                </a:lnTo>
                <a:lnTo>
                  <a:pt x="218974" y="1176469"/>
                </a:lnTo>
                <a:lnTo>
                  <a:pt x="221514" y="1179555"/>
                </a:lnTo>
                <a:lnTo>
                  <a:pt x="222059" y="1180039"/>
                </a:lnTo>
                <a:lnTo>
                  <a:pt x="223087" y="1177982"/>
                </a:lnTo>
                <a:lnTo>
                  <a:pt x="224115" y="1177982"/>
                </a:lnTo>
                <a:lnTo>
                  <a:pt x="223571" y="1179010"/>
                </a:lnTo>
                <a:lnTo>
                  <a:pt x="223571" y="1179494"/>
                </a:lnTo>
                <a:lnTo>
                  <a:pt x="224115" y="1179494"/>
                </a:lnTo>
                <a:lnTo>
                  <a:pt x="224115" y="1179978"/>
                </a:lnTo>
                <a:lnTo>
                  <a:pt x="224599" y="1181006"/>
                </a:lnTo>
                <a:lnTo>
                  <a:pt x="225628" y="1181006"/>
                </a:lnTo>
                <a:lnTo>
                  <a:pt x="225083" y="1181551"/>
                </a:lnTo>
                <a:lnTo>
                  <a:pt x="224599" y="1181551"/>
                </a:lnTo>
                <a:lnTo>
                  <a:pt x="225083" y="1182035"/>
                </a:lnTo>
                <a:lnTo>
                  <a:pt x="230709" y="1190745"/>
                </a:lnTo>
                <a:lnTo>
                  <a:pt x="230225" y="1192802"/>
                </a:lnTo>
                <a:lnTo>
                  <a:pt x="227140" y="1194375"/>
                </a:lnTo>
                <a:lnTo>
                  <a:pt x="227140" y="1194859"/>
                </a:lnTo>
                <a:lnTo>
                  <a:pt x="228712" y="1200484"/>
                </a:lnTo>
                <a:lnTo>
                  <a:pt x="218974" y="1197399"/>
                </a:lnTo>
                <a:lnTo>
                  <a:pt x="216373" y="1193830"/>
                </a:lnTo>
                <a:lnTo>
                  <a:pt x="215344" y="1194375"/>
                </a:lnTo>
                <a:lnTo>
                  <a:pt x="214800" y="1193346"/>
                </a:lnTo>
                <a:lnTo>
                  <a:pt x="215344" y="1192318"/>
                </a:lnTo>
                <a:lnTo>
                  <a:pt x="214800" y="1191774"/>
                </a:lnTo>
                <a:lnTo>
                  <a:pt x="214800" y="1191290"/>
                </a:lnTo>
                <a:lnTo>
                  <a:pt x="215344" y="1190806"/>
                </a:lnTo>
                <a:lnTo>
                  <a:pt x="214316" y="1189233"/>
                </a:lnTo>
                <a:lnTo>
                  <a:pt x="213832" y="1189233"/>
                </a:lnTo>
                <a:lnTo>
                  <a:pt x="212804" y="1188205"/>
                </a:lnTo>
                <a:lnTo>
                  <a:pt x="210747" y="1187721"/>
                </a:lnTo>
                <a:lnTo>
                  <a:pt x="208690" y="1186208"/>
                </a:lnTo>
                <a:lnTo>
                  <a:pt x="212259" y="1182095"/>
                </a:lnTo>
                <a:lnTo>
                  <a:pt x="211231" y="1181067"/>
                </a:lnTo>
                <a:lnTo>
                  <a:pt x="210203" y="1179010"/>
                </a:lnTo>
                <a:lnTo>
                  <a:pt x="209719" y="1180039"/>
                </a:lnTo>
                <a:lnTo>
                  <a:pt x="209174" y="1182095"/>
                </a:lnTo>
                <a:lnTo>
                  <a:pt x="208146" y="1182640"/>
                </a:lnTo>
                <a:lnTo>
                  <a:pt x="206089" y="1182640"/>
                </a:lnTo>
                <a:lnTo>
                  <a:pt x="204516" y="1184696"/>
                </a:lnTo>
                <a:lnTo>
                  <a:pt x="201432" y="1183668"/>
                </a:lnTo>
                <a:lnTo>
                  <a:pt x="199919" y="1193951"/>
                </a:lnTo>
                <a:lnTo>
                  <a:pt x="206573" y="1216514"/>
                </a:lnTo>
                <a:lnTo>
                  <a:pt x="207057" y="1216998"/>
                </a:lnTo>
                <a:lnTo>
                  <a:pt x="207057" y="1224196"/>
                </a:lnTo>
                <a:lnTo>
                  <a:pt x="204516" y="1232423"/>
                </a:lnTo>
                <a:lnTo>
                  <a:pt x="203488" y="1237020"/>
                </a:lnTo>
                <a:lnTo>
                  <a:pt x="203488" y="1237565"/>
                </a:lnTo>
                <a:lnTo>
                  <a:pt x="203004" y="1239077"/>
                </a:lnTo>
                <a:lnTo>
                  <a:pt x="210687" y="1246759"/>
                </a:lnTo>
                <a:lnTo>
                  <a:pt x="210687" y="1247243"/>
                </a:lnTo>
                <a:lnTo>
                  <a:pt x="211715" y="1249300"/>
                </a:lnTo>
                <a:lnTo>
                  <a:pt x="212199" y="1251356"/>
                </a:lnTo>
                <a:lnTo>
                  <a:pt x="218369" y="1243674"/>
                </a:lnTo>
                <a:lnTo>
                  <a:pt x="219881" y="1242162"/>
                </a:lnTo>
                <a:lnTo>
                  <a:pt x="238875" y="1253957"/>
                </a:lnTo>
                <a:lnTo>
                  <a:pt x="232221" y="1258070"/>
                </a:lnTo>
                <a:lnTo>
                  <a:pt x="229136" y="1259643"/>
                </a:lnTo>
                <a:lnTo>
                  <a:pt x="225567" y="1262184"/>
                </a:lnTo>
                <a:lnTo>
                  <a:pt x="230709" y="1267810"/>
                </a:lnTo>
                <a:lnTo>
                  <a:pt x="230709" y="1268293"/>
                </a:lnTo>
                <a:lnTo>
                  <a:pt x="231737" y="1268293"/>
                </a:lnTo>
                <a:lnTo>
                  <a:pt x="232765" y="1266781"/>
                </a:lnTo>
                <a:lnTo>
                  <a:pt x="234822" y="1268838"/>
                </a:lnTo>
                <a:lnTo>
                  <a:pt x="237907" y="1269866"/>
                </a:lnTo>
                <a:lnTo>
                  <a:pt x="239480" y="1270894"/>
                </a:lnTo>
                <a:lnTo>
                  <a:pt x="239964" y="1270894"/>
                </a:lnTo>
                <a:lnTo>
                  <a:pt x="244561" y="1272467"/>
                </a:lnTo>
                <a:lnTo>
                  <a:pt x="245589" y="1271923"/>
                </a:lnTo>
                <a:lnTo>
                  <a:pt x="248674" y="1270894"/>
                </a:lnTo>
                <a:lnTo>
                  <a:pt x="255873" y="1279121"/>
                </a:lnTo>
                <a:lnTo>
                  <a:pt x="257385" y="1281662"/>
                </a:lnTo>
                <a:lnTo>
                  <a:pt x="262526" y="1282206"/>
                </a:lnTo>
                <a:lnTo>
                  <a:pt x="270209" y="1282206"/>
                </a:lnTo>
                <a:lnTo>
                  <a:pt x="269180" y="1279121"/>
                </a:lnTo>
                <a:lnTo>
                  <a:pt x="267124" y="1276036"/>
                </a:lnTo>
                <a:lnTo>
                  <a:pt x="267608" y="1275492"/>
                </a:lnTo>
                <a:lnTo>
                  <a:pt x="267608" y="1274463"/>
                </a:lnTo>
                <a:lnTo>
                  <a:pt x="268152" y="1271923"/>
                </a:lnTo>
                <a:lnTo>
                  <a:pt x="269664" y="1270894"/>
                </a:lnTo>
                <a:lnTo>
                  <a:pt x="271177" y="1270894"/>
                </a:lnTo>
                <a:lnTo>
                  <a:pt x="271177" y="1269382"/>
                </a:lnTo>
                <a:lnTo>
                  <a:pt x="270693" y="1269382"/>
                </a:lnTo>
                <a:lnTo>
                  <a:pt x="269664" y="1268354"/>
                </a:lnTo>
                <a:lnTo>
                  <a:pt x="270209" y="1267870"/>
                </a:lnTo>
                <a:lnTo>
                  <a:pt x="271237" y="1266297"/>
                </a:lnTo>
                <a:lnTo>
                  <a:pt x="272265" y="1264785"/>
                </a:lnTo>
                <a:lnTo>
                  <a:pt x="272265" y="1262244"/>
                </a:lnTo>
                <a:lnTo>
                  <a:pt x="270209" y="1256074"/>
                </a:lnTo>
                <a:lnTo>
                  <a:pt x="267608" y="1251961"/>
                </a:lnTo>
                <a:lnTo>
                  <a:pt x="266579" y="1250933"/>
                </a:lnTo>
                <a:lnTo>
                  <a:pt x="262466" y="1247364"/>
                </a:lnTo>
                <a:lnTo>
                  <a:pt x="260409" y="1241738"/>
                </a:lnTo>
                <a:lnTo>
                  <a:pt x="258353" y="1234056"/>
                </a:lnTo>
                <a:lnTo>
                  <a:pt x="257324" y="1233028"/>
                </a:lnTo>
                <a:lnTo>
                  <a:pt x="260893" y="1227402"/>
                </a:lnTo>
                <a:lnTo>
                  <a:pt x="261922" y="1224317"/>
                </a:lnTo>
                <a:lnTo>
                  <a:pt x="265006" y="1219175"/>
                </a:lnTo>
                <a:lnTo>
                  <a:pt x="267547" y="1213550"/>
                </a:lnTo>
                <a:lnTo>
                  <a:pt x="268575" y="1213006"/>
                </a:lnTo>
                <a:lnTo>
                  <a:pt x="269604" y="1208892"/>
                </a:lnTo>
                <a:lnTo>
                  <a:pt x="268092" y="1205807"/>
                </a:lnTo>
                <a:lnTo>
                  <a:pt x="268092" y="1204295"/>
                </a:lnTo>
                <a:lnTo>
                  <a:pt x="271660" y="1201754"/>
                </a:lnTo>
                <a:lnTo>
                  <a:pt x="274745" y="1208408"/>
                </a:lnTo>
                <a:lnTo>
                  <a:pt x="272689" y="1213550"/>
                </a:lnTo>
                <a:lnTo>
                  <a:pt x="274201" y="1215607"/>
                </a:lnTo>
                <a:lnTo>
                  <a:pt x="273173" y="1217663"/>
                </a:lnTo>
                <a:lnTo>
                  <a:pt x="272144" y="1219236"/>
                </a:lnTo>
                <a:lnTo>
                  <a:pt x="273717" y="1220748"/>
                </a:lnTo>
                <a:lnTo>
                  <a:pt x="273717" y="1221776"/>
                </a:lnTo>
                <a:lnTo>
                  <a:pt x="276802" y="1223289"/>
                </a:lnTo>
                <a:lnTo>
                  <a:pt x="278314" y="1223289"/>
                </a:lnTo>
                <a:lnTo>
                  <a:pt x="283940" y="1218692"/>
                </a:lnTo>
                <a:lnTo>
                  <a:pt x="285452" y="1217663"/>
                </a:lnTo>
                <a:lnTo>
                  <a:pt x="282912" y="1213066"/>
                </a:lnTo>
                <a:lnTo>
                  <a:pt x="281883" y="1209497"/>
                </a:lnTo>
                <a:lnTo>
                  <a:pt x="278798" y="1200242"/>
                </a:lnTo>
                <a:lnTo>
                  <a:pt x="282367" y="1197702"/>
                </a:lnTo>
                <a:lnTo>
                  <a:pt x="277770" y="1192560"/>
                </a:lnTo>
                <a:lnTo>
                  <a:pt x="274201" y="1188447"/>
                </a:lnTo>
                <a:lnTo>
                  <a:pt x="273717" y="1185362"/>
                </a:lnTo>
                <a:lnTo>
                  <a:pt x="279343" y="1181248"/>
                </a:lnTo>
                <a:lnTo>
                  <a:pt x="331182" y="1214094"/>
                </a:lnTo>
                <a:lnTo>
                  <a:pt x="332695" y="1214094"/>
                </a:lnTo>
                <a:lnTo>
                  <a:pt x="333723" y="1214639"/>
                </a:lnTo>
                <a:lnTo>
                  <a:pt x="336808" y="1215667"/>
                </a:lnTo>
                <a:lnTo>
                  <a:pt x="339893" y="1216151"/>
                </a:lnTo>
                <a:lnTo>
                  <a:pt x="342434" y="1219720"/>
                </a:lnTo>
                <a:lnTo>
                  <a:pt x="343462" y="1220748"/>
                </a:lnTo>
                <a:lnTo>
                  <a:pt x="346003" y="1218692"/>
                </a:lnTo>
                <a:lnTo>
                  <a:pt x="347515" y="1218692"/>
                </a:lnTo>
                <a:lnTo>
                  <a:pt x="347999" y="1217663"/>
                </a:lnTo>
                <a:lnTo>
                  <a:pt x="352112" y="1216151"/>
                </a:lnTo>
                <a:lnTo>
                  <a:pt x="353624" y="1218208"/>
                </a:lnTo>
                <a:lnTo>
                  <a:pt x="356709" y="1222805"/>
                </a:lnTo>
                <a:lnTo>
                  <a:pt x="360278" y="1221776"/>
                </a:lnTo>
                <a:lnTo>
                  <a:pt x="362819" y="1217179"/>
                </a:lnTo>
                <a:lnTo>
                  <a:pt x="365904" y="1214639"/>
                </a:lnTo>
                <a:lnTo>
                  <a:pt x="366932" y="1216695"/>
                </a:lnTo>
                <a:lnTo>
                  <a:pt x="365904" y="1223349"/>
                </a:lnTo>
                <a:lnTo>
                  <a:pt x="377215" y="1223894"/>
                </a:lnTo>
                <a:lnTo>
                  <a:pt x="394697" y="1228491"/>
                </a:lnTo>
                <a:lnTo>
                  <a:pt x="398810" y="1232604"/>
                </a:lnTo>
                <a:lnTo>
                  <a:pt x="400867" y="1231092"/>
                </a:lnTo>
                <a:lnTo>
                  <a:pt x="405464" y="1226495"/>
                </a:lnTo>
                <a:lnTo>
                  <a:pt x="410061" y="1215183"/>
                </a:lnTo>
                <a:lnTo>
                  <a:pt x="406493" y="1212643"/>
                </a:lnTo>
                <a:lnTo>
                  <a:pt x="411634" y="1205989"/>
                </a:lnTo>
                <a:lnTo>
                  <a:pt x="434741" y="1196734"/>
                </a:lnTo>
                <a:lnTo>
                  <a:pt x="449622" y="1191108"/>
                </a:lnTo>
                <a:lnTo>
                  <a:pt x="438855" y="1201391"/>
                </a:lnTo>
                <a:lnTo>
                  <a:pt x="437343" y="1240407"/>
                </a:lnTo>
                <a:lnTo>
                  <a:pt x="438371" y="1257345"/>
                </a:lnTo>
                <a:lnTo>
                  <a:pt x="447626" y="1257345"/>
                </a:lnTo>
                <a:lnTo>
                  <a:pt x="448654" y="1255288"/>
                </a:lnTo>
                <a:lnTo>
                  <a:pt x="458393" y="1259885"/>
                </a:lnTo>
                <a:lnTo>
                  <a:pt x="471217" y="1255772"/>
                </a:lnTo>
                <a:lnTo>
                  <a:pt x="479927" y="1247545"/>
                </a:lnTo>
                <a:lnTo>
                  <a:pt x="479927" y="1245489"/>
                </a:lnTo>
                <a:lnTo>
                  <a:pt x="483012" y="1241920"/>
                </a:lnTo>
                <a:lnTo>
                  <a:pt x="484041" y="1238835"/>
                </a:lnTo>
                <a:lnTo>
                  <a:pt x="487610" y="1234721"/>
                </a:lnTo>
                <a:lnTo>
                  <a:pt x="488638" y="1233209"/>
                </a:lnTo>
                <a:lnTo>
                  <a:pt x="490150" y="1232665"/>
                </a:lnTo>
                <a:lnTo>
                  <a:pt x="491179" y="1233693"/>
                </a:lnTo>
                <a:lnTo>
                  <a:pt x="492207" y="1234237"/>
                </a:lnTo>
                <a:lnTo>
                  <a:pt x="493780" y="1232665"/>
                </a:lnTo>
                <a:lnTo>
                  <a:pt x="495836" y="1232181"/>
                </a:lnTo>
                <a:lnTo>
                  <a:pt x="496320" y="1231636"/>
                </a:lnTo>
                <a:lnTo>
                  <a:pt x="496865" y="1233209"/>
                </a:lnTo>
                <a:lnTo>
                  <a:pt x="496320" y="1234721"/>
                </a:lnTo>
                <a:lnTo>
                  <a:pt x="500917" y="1236234"/>
                </a:lnTo>
                <a:lnTo>
                  <a:pt x="507571" y="1236234"/>
                </a:lnTo>
                <a:lnTo>
                  <a:pt x="511140" y="1238774"/>
                </a:lnTo>
                <a:lnTo>
                  <a:pt x="514709" y="1240831"/>
                </a:lnTo>
                <a:lnTo>
                  <a:pt x="517310" y="1243916"/>
                </a:lnTo>
                <a:lnTo>
                  <a:pt x="516766" y="1244400"/>
                </a:lnTo>
                <a:lnTo>
                  <a:pt x="514225" y="1244400"/>
                </a:lnTo>
                <a:lnTo>
                  <a:pt x="512713" y="1248513"/>
                </a:lnTo>
                <a:lnTo>
                  <a:pt x="512169" y="1248997"/>
                </a:lnTo>
                <a:lnTo>
                  <a:pt x="512713" y="1248997"/>
                </a:lnTo>
                <a:lnTo>
                  <a:pt x="520939" y="1254139"/>
                </a:lnTo>
                <a:lnTo>
                  <a:pt x="540962" y="1199758"/>
                </a:lnTo>
                <a:lnTo>
                  <a:pt x="542474" y="1197702"/>
                </a:lnTo>
                <a:lnTo>
                  <a:pt x="544531" y="1196673"/>
                </a:lnTo>
                <a:lnTo>
                  <a:pt x="545075" y="1195161"/>
                </a:lnTo>
                <a:lnTo>
                  <a:pt x="546587" y="1193649"/>
                </a:lnTo>
                <a:lnTo>
                  <a:pt x="547616" y="1193649"/>
                </a:lnTo>
                <a:lnTo>
                  <a:pt x="548644" y="1189051"/>
                </a:lnTo>
                <a:lnTo>
                  <a:pt x="547132" y="1185966"/>
                </a:lnTo>
                <a:lnTo>
                  <a:pt x="546103" y="1184454"/>
                </a:lnTo>
                <a:lnTo>
                  <a:pt x="546103" y="1181369"/>
                </a:lnTo>
                <a:lnTo>
                  <a:pt x="546648" y="1180341"/>
                </a:lnTo>
                <a:lnTo>
                  <a:pt x="545620" y="1178829"/>
                </a:lnTo>
                <a:lnTo>
                  <a:pt x="545620" y="1178345"/>
                </a:lnTo>
                <a:lnTo>
                  <a:pt x="556931" y="1183487"/>
                </a:lnTo>
                <a:lnTo>
                  <a:pt x="549249" y="1203992"/>
                </a:lnTo>
                <a:lnTo>
                  <a:pt x="550277" y="1205021"/>
                </a:lnTo>
                <a:lnTo>
                  <a:pt x="560016" y="1203509"/>
                </a:lnTo>
                <a:lnTo>
                  <a:pt x="564129" y="1202480"/>
                </a:lnTo>
                <a:lnTo>
                  <a:pt x="568243" y="1189656"/>
                </a:lnTo>
                <a:lnTo>
                  <a:pt x="569271" y="1187116"/>
                </a:lnTo>
                <a:lnTo>
                  <a:pt x="569271" y="1186088"/>
                </a:lnTo>
                <a:lnTo>
                  <a:pt x="569755" y="1186088"/>
                </a:lnTo>
                <a:lnTo>
                  <a:pt x="569755" y="1186632"/>
                </a:lnTo>
                <a:lnTo>
                  <a:pt x="569271" y="1187116"/>
                </a:lnTo>
                <a:lnTo>
                  <a:pt x="569271" y="1188628"/>
                </a:lnTo>
                <a:lnTo>
                  <a:pt x="570299" y="1191713"/>
                </a:lnTo>
                <a:lnTo>
                  <a:pt x="577498" y="1199395"/>
                </a:lnTo>
                <a:lnTo>
                  <a:pt x="587781" y="1206594"/>
                </a:lnTo>
                <a:lnTo>
                  <a:pt x="587781" y="1209134"/>
                </a:lnTo>
                <a:lnTo>
                  <a:pt x="586753" y="1212219"/>
                </a:lnTo>
                <a:lnTo>
                  <a:pt x="586269" y="1214760"/>
                </a:lnTo>
                <a:lnTo>
                  <a:pt x="588809" y="1215244"/>
                </a:lnTo>
                <a:lnTo>
                  <a:pt x="587781" y="1216817"/>
                </a:lnTo>
                <a:lnTo>
                  <a:pt x="588809" y="1218329"/>
                </a:lnTo>
                <a:lnTo>
                  <a:pt x="589838" y="1218329"/>
                </a:lnTo>
                <a:lnTo>
                  <a:pt x="590866" y="1219841"/>
                </a:lnTo>
                <a:lnTo>
                  <a:pt x="590322" y="1223954"/>
                </a:lnTo>
                <a:lnTo>
                  <a:pt x="590322" y="1226495"/>
                </a:lnTo>
                <a:lnTo>
                  <a:pt x="591834" y="1226495"/>
                </a:lnTo>
                <a:lnTo>
                  <a:pt x="596975" y="1231636"/>
                </a:lnTo>
                <a:lnTo>
                  <a:pt x="603146" y="1229096"/>
                </a:lnTo>
                <a:lnTo>
                  <a:pt x="605202" y="1230124"/>
                </a:lnTo>
                <a:lnTo>
                  <a:pt x="606230" y="1228612"/>
                </a:lnTo>
                <a:lnTo>
                  <a:pt x="607259" y="1222442"/>
                </a:lnTo>
                <a:lnTo>
                  <a:pt x="608287" y="1220385"/>
                </a:lnTo>
                <a:lnTo>
                  <a:pt x="612945" y="1228612"/>
                </a:lnTo>
                <a:lnTo>
                  <a:pt x="612945" y="1233209"/>
                </a:lnTo>
                <a:lnTo>
                  <a:pt x="611372" y="1234237"/>
                </a:lnTo>
                <a:lnTo>
                  <a:pt x="611856" y="1235750"/>
                </a:lnTo>
                <a:lnTo>
                  <a:pt x="612884" y="1235750"/>
                </a:lnTo>
                <a:lnTo>
                  <a:pt x="613913" y="1239319"/>
                </a:lnTo>
                <a:lnTo>
                  <a:pt x="615969" y="1238290"/>
                </a:lnTo>
                <a:lnTo>
                  <a:pt x="616998" y="1239319"/>
                </a:lnTo>
                <a:lnTo>
                  <a:pt x="616998" y="1241375"/>
                </a:lnTo>
                <a:lnTo>
                  <a:pt x="616514" y="1245489"/>
                </a:lnTo>
                <a:lnTo>
                  <a:pt x="616998" y="1247545"/>
                </a:lnTo>
                <a:lnTo>
                  <a:pt x="618026" y="1252687"/>
                </a:lnTo>
                <a:lnTo>
                  <a:pt x="617482" y="1255772"/>
                </a:lnTo>
                <a:lnTo>
                  <a:pt x="615969" y="1256256"/>
                </a:lnTo>
                <a:lnTo>
                  <a:pt x="615425" y="1258313"/>
                </a:lnTo>
                <a:lnTo>
                  <a:pt x="613368" y="1260369"/>
                </a:lnTo>
                <a:lnTo>
                  <a:pt x="613368" y="1263454"/>
                </a:lnTo>
                <a:lnTo>
                  <a:pt x="623652" y="1281420"/>
                </a:lnTo>
                <a:lnTo>
                  <a:pt x="630850" y="1286017"/>
                </a:lnTo>
                <a:lnTo>
                  <a:pt x="633935" y="1291643"/>
                </a:lnTo>
                <a:lnTo>
                  <a:pt x="633935" y="1298296"/>
                </a:lnTo>
                <a:lnTo>
                  <a:pt x="640105" y="1300353"/>
                </a:lnTo>
                <a:lnTo>
                  <a:pt x="650388" y="1278274"/>
                </a:lnTo>
                <a:lnTo>
                  <a:pt x="652445" y="1279302"/>
                </a:lnTo>
                <a:lnTo>
                  <a:pt x="654985" y="1280875"/>
                </a:lnTo>
                <a:lnTo>
                  <a:pt x="660127" y="1283416"/>
                </a:lnTo>
                <a:lnTo>
                  <a:pt x="661155" y="1283416"/>
                </a:lnTo>
                <a:lnTo>
                  <a:pt x="661155" y="1283900"/>
                </a:lnTo>
                <a:lnTo>
                  <a:pt x="673979" y="1283900"/>
                </a:lnTo>
                <a:lnTo>
                  <a:pt x="678577" y="1273616"/>
                </a:lnTo>
                <a:lnTo>
                  <a:pt x="680089" y="1275673"/>
                </a:lnTo>
                <a:lnTo>
                  <a:pt x="680633" y="1278758"/>
                </a:lnTo>
                <a:lnTo>
                  <a:pt x="684202" y="1276217"/>
                </a:lnTo>
                <a:lnTo>
                  <a:pt x="688315" y="1284928"/>
                </a:lnTo>
                <a:lnTo>
                  <a:pt x="683718" y="1293639"/>
                </a:lnTo>
                <a:lnTo>
                  <a:pt x="688315" y="1303922"/>
                </a:lnTo>
                <a:lnTo>
                  <a:pt x="688315" y="1305979"/>
                </a:lnTo>
                <a:lnTo>
                  <a:pt x="691400" y="1305495"/>
                </a:lnTo>
                <a:lnTo>
                  <a:pt x="692913" y="1301926"/>
                </a:lnTo>
                <a:lnTo>
                  <a:pt x="695453" y="1302954"/>
                </a:lnTo>
                <a:lnTo>
                  <a:pt x="695937" y="1300897"/>
                </a:lnTo>
                <a:lnTo>
                  <a:pt x="696965" y="1301381"/>
                </a:lnTo>
                <a:lnTo>
                  <a:pt x="700534" y="1297268"/>
                </a:lnTo>
                <a:lnTo>
                  <a:pt x="699990" y="1292126"/>
                </a:lnTo>
                <a:lnTo>
                  <a:pt x="698962" y="1292126"/>
                </a:lnTo>
                <a:lnTo>
                  <a:pt x="698962" y="1288013"/>
                </a:lnTo>
                <a:lnTo>
                  <a:pt x="701018" y="1285957"/>
                </a:lnTo>
                <a:lnTo>
                  <a:pt x="704587" y="1285957"/>
                </a:lnTo>
                <a:lnTo>
                  <a:pt x="705615" y="1284444"/>
                </a:lnTo>
                <a:lnTo>
                  <a:pt x="705071" y="1280875"/>
                </a:lnTo>
                <a:lnTo>
                  <a:pt x="708156" y="1278819"/>
                </a:lnTo>
                <a:lnTo>
                  <a:pt x="708156" y="1275250"/>
                </a:lnTo>
                <a:lnTo>
                  <a:pt x="707128" y="1273677"/>
                </a:lnTo>
                <a:lnTo>
                  <a:pt x="720496" y="1278819"/>
                </a:lnTo>
                <a:lnTo>
                  <a:pt x="728723" y="1285473"/>
                </a:lnTo>
                <a:lnTo>
                  <a:pt x="729207" y="1285473"/>
                </a:lnTo>
                <a:lnTo>
                  <a:pt x="744631" y="1292671"/>
                </a:lnTo>
                <a:lnTo>
                  <a:pt x="747717" y="1294183"/>
                </a:lnTo>
                <a:lnTo>
                  <a:pt x="748745" y="1292671"/>
                </a:lnTo>
                <a:lnTo>
                  <a:pt x="749229" y="1294183"/>
                </a:lnTo>
                <a:lnTo>
                  <a:pt x="750257" y="1294667"/>
                </a:lnTo>
                <a:lnTo>
                  <a:pt x="750257" y="1290070"/>
                </a:lnTo>
                <a:lnTo>
                  <a:pt x="752314" y="1288013"/>
                </a:lnTo>
                <a:lnTo>
                  <a:pt x="751830" y="1284444"/>
                </a:lnTo>
                <a:lnTo>
                  <a:pt x="752858" y="1283416"/>
                </a:lnTo>
                <a:lnTo>
                  <a:pt x="752858" y="1281359"/>
                </a:lnTo>
                <a:lnTo>
                  <a:pt x="751830" y="1280875"/>
                </a:lnTo>
                <a:lnTo>
                  <a:pt x="750801" y="1283416"/>
                </a:lnTo>
                <a:lnTo>
                  <a:pt x="750318" y="1283416"/>
                </a:lnTo>
                <a:lnTo>
                  <a:pt x="750801" y="1277246"/>
                </a:lnTo>
                <a:lnTo>
                  <a:pt x="751346" y="1277246"/>
                </a:lnTo>
                <a:lnTo>
                  <a:pt x="751346" y="1274705"/>
                </a:lnTo>
                <a:lnTo>
                  <a:pt x="752374" y="1274221"/>
                </a:lnTo>
                <a:lnTo>
                  <a:pt x="750318" y="1272165"/>
                </a:lnTo>
                <a:lnTo>
                  <a:pt x="750318" y="1271136"/>
                </a:lnTo>
                <a:lnTo>
                  <a:pt x="751830" y="1271681"/>
                </a:lnTo>
                <a:lnTo>
                  <a:pt x="752314" y="1270652"/>
                </a:lnTo>
                <a:lnTo>
                  <a:pt x="750257" y="1270108"/>
                </a:lnTo>
                <a:lnTo>
                  <a:pt x="750257" y="1269624"/>
                </a:lnTo>
                <a:lnTo>
                  <a:pt x="753342" y="1270652"/>
                </a:lnTo>
                <a:lnTo>
                  <a:pt x="753342" y="1262970"/>
                </a:lnTo>
                <a:lnTo>
                  <a:pt x="756427" y="1252203"/>
                </a:lnTo>
                <a:lnTo>
                  <a:pt x="755399" y="1246578"/>
                </a:lnTo>
                <a:lnTo>
                  <a:pt x="755399" y="1245065"/>
                </a:lnTo>
                <a:lnTo>
                  <a:pt x="754370" y="1244521"/>
                </a:lnTo>
                <a:lnTo>
                  <a:pt x="748745" y="1231697"/>
                </a:lnTo>
                <a:lnTo>
                  <a:pt x="749773" y="1229640"/>
                </a:lnTo>
                <a:lnTo>
                  <a:pt x="746688" y="1227584"/>
                </a:lnTo>
                <a:lnTo>
                  <a:pt x="743119" y="1220385"/>
                </a:lnTo>
                <a:lnTo>
                  <a:pt x="742091" y="1214760"/>
                </a:lnTo>
                <a:lnTo>
                  <a:pt x="735437" y="1202964"/>
                </a:lnTo>
                <a:lnTo>
                  <a:pt x="728239" y="1193709"/>
                </a:lnTo>
                <a:lnTo>
                  <a:pt x="724125" y="1186511"/>
                </a:lnTo>
                <a:lnTo>
                  <a:pt x="723581" y="1184454"/>
                </a:lnTo>
                <a:lnTo>
                  <a:pt x="715354" y="1179313"/>
                </a:lnTo>
                <a:lnTo>
                  <a:pt x="705615" y="1176712"/>
                </a:lnTo>
                <a:lnTo>
                  <a:pt x="709184" y="1172114"/>
                </a:lnTo>
                <a:lnTo>
                  <a:pt x="708156" y="1171086"/>
                </a:lnTo>
                <a:lnTo>
                  <a:pt x="708156" y="1170058"/>
                </a:lnTo>
                <a:lnTo>
                  <a:pt x="709668" y="1166973"/>
                </a:lnTo>
                <a:lnTo>
                  <a:pt x="708156" y="1163404"/>
                </a:lnTo>
                <a:lnTo>
                  <a:pt x="708640" y="1160319"/>
                </a:lnTo>
                <a:lnTo>
                  <a:pt x="710697" y="1158746"/>
                </a:lnTo>
                <a:lnTo>
                  <a:pt x="709668" y="1156205"/>
                </a:lnTo>
                <a:lnTo>
                  <a:pt x="708640" y="1152092"/>
                </a:lnTo>
                <a:lnTo>
                  <a:pt x="712209" y="1146950"/>
                </a:lnTo>
                <a:lnTo>
                  <a:pt x="707067" y="1136183"/>
                </a:lnTo>
                <a:lnTo>
                  <a:pt x="709124" y="1127957"/>
                </a:lnTo>
                <a:lnTo>
                  <a:pt x="701442" y="1126445"/>
                </a:lnTo>
                <a:lnTo>
                  <a:pt x="692731" y="1130013"/>
                </a:lnTo>
                <a:lnTo>
                  <a:pt x="693276" y="1126928"/>
                </a:lnTo>
                <a:lnTo>
                  <a:pt x="695816" y="1125355"/>
                </a:lnTo>
                <a:lnTo>
                  <a:pt x="696360" y="1122271"/>
                </a:lnTo>
                <a:lnTo>
                  <a:pt x="695816" y="1120698"/>
                </a:lnTo>
                <a:lnTo>
                  <a:pt x="696844" y="1118641"/>
                </a:lnTo>
                <a:lnTo>
                  <a:pt x="698357" y="1116585"/>
                </a:lnTo>
                <a:lnTo>
                  <a:pt x="698357" y="1113016"/>
                </a:lnTo>
                <a:lnTo>
                  <a:pt x="697812" y="1111987"/>
                </a:lnTo>
                <a:lnTo>
                  <a:pt x="697812" y="1109447"/>
                </a:lnTo>
                <a:lnTo>
                  <a:pt x="698357" y="1106845"/>
                </a:lnTo>
                <a:lnTo>
                  <a:pt x="698357" y="1103761"/>
                </a:lnTo>
                <a:lnTo>
                  <a:pt x="698901" y="1103216"/>
                </a:lnTo>
                <a:lnTo>
                  <a:pt x="698901" y="1102732"/>
                </a:lnTo>
                <a:lnTo>
                  <a:pt x="698357" y="1102732"/>
                </a:lnTo>
                <a:lnTo>
                  <a:pt x="698357" y="1101704"/>
                </a:lnTo>
                <a:lnTo>
                  <a:pt x="698901" y="1101704"/>
                </a:lnTo>
                <a:lnTo>
                  <a:pt x="698901" y="1101220"/>
                </a:lnTo>
                <a:lnTo>
                  <a:pt x="698357" y="1100676"/>
                </a:lnTo>
                <a:lnTo>
                  <a:pt x="698357" y="1098619"/>
                </a:lnTo>
                <a:lnTo>
                  <a:pt x="697328" y="1098619"/>
                </a:lnTo>
                <a:lnTo>
                  <a:pt x="697328" y="1099163"/>
                </a:lnTo>
                <a:lnTo>
                  <a:pt x="696300" y="1099163"/>
                </a:lnTo>
                <a:lnTo>
                  <a:pt x="696300" y="1098619"/>
                </a:lnTo>
                <a:lnTo>
                  <a:pt x="696844" y="1098135"/>
                </a:lnTo>
                <a:lnTo>
                  <a:pt x="696300" y="1098135"/>
                </a:lnTo>
                <a:lnTo>
                  <a:pt x="695272" y="1097107"/>
                </a:lnTo>
                <a:lnTo>
                  <a:pt x="695272" y="1095050"/>
                </a:lnTo>
                <a:lnTo>
                  <a:pt x="694788" y="1090453"/>
                </a:lnTo>
                <a:lnTo>
                  <a:pt x="695816" y="1088941"/>
                </a:lnTo>
                <a:lnTo>
                  <a:pt x="696844" y="1087912"/>
                </a:lnTo>
                <a:lnTo>
                  <a:pt x="696300" y="1084343"/>
                </a:lnTo>
                <a:lnTo>
                  <a:pt x="696300" y="1083859"/>
                </a:lnTo>
                <a:lnTo>
                  <a:pt x="709668" y="1076177"/>
                </a:lnTo>
                <a:lnTo>
                  <a:pt x="720980" y="1069523"/>
                </a:lnTo>
                <a:lnTo>
                  <a:pt x="720496" y="1068495"/>
                </a:lnTo>
                <a:lnTo>
                  <a:pt x="695877" y="1027967"/>
                </a:lnTo>
                <a:lnTo>
                  <a:pt x="663031" y="974614"/>
                </a:lnTo>
                <a:lnTo>
                  <a:pt x="692792" y="921746"/>
                </a:lnTo>
                <a:lnTo>
                  <a:pt x="694304" y="921746"/>
                </a:lnTo>
                <a:lnTo>
                  <a:pt x="695816" y="925860"/>
                </a:lnTo>
                <a:lnTo>
                  <a:pt x="696844" y="926888"/>
                </a:lnTo>
                <a:lnTo>
                  <a:pt x="708156" y="919689"/>
                </a:lnTo>
                <a:lnTo>
                  <a:pt x="707672" y="917633"/>
                </a:lnTo>
                <a:lnTo>
                  <a:pt x="716927" y="916121"/>
                </a:lnTo>
                <a:lnTo>
                  <a:pt x="718439" y="916605"/>
                </a:lnTo>
                <a:lnTo>
                  <a:pt x="722553" y="917633"/>
                </a:lnTo>
                <a:lnTo>
                  <a:pt x="723581" y="915093"/>
                </a:lnTo>
                <a:lnTo>
                  <a:pt x="722553" y="910495"/>
                </a:lnTo>
                <a:lnTo>
                  <a:pt x="724609" y="906926"/>
                </a:lnTo>
                <a:lnTo>
                  <a:pt x="728723" y="905353"/>
                </a:lnTo>
                <a:lnTo>
                  <a:pt x="729751" y="908438"/>
                </a:lnTo>
                <a:lnTo>
                  <a:pt x="730235" y="916121"/>
                </a:lnTo>
                <a:lnTo>
                  <a:pt x="731747" y="916121"/>
                </a:lnTo>
                <a:lnTo>
                  <a:pt x="732775" y="915093"/>
                </a:lnTo>
                <a:lnTo>
                  <a:pt x="732775" y="913036"/>
                </a:lnTo>
                <a:lnTo>
                  <a:pt x="733259" y="912552"/>
                </a:lnTo>
                <a:lnTo>
                  <a:pt x="733259" y="911523"/>
                </a:lnTo>
                <a:lnTo>
                  <a:pt x="735316" y="910495"/>
                </a:lnTo>
                <a:lnTo>
                  <a:pt x="735316" y="908983"/>
                </a:lnTo>
                <a:lnTo>
                  <a:pt x="736828" y="908983"/>
                </a:lnTo>
                <a:lnTo>
                  <a:pt x="738885" y="911039"/>
                </a:lnTo>
                <a:lnTo>
                  <a:pt x="742998" y="907954"/>
                </a:lnTo>
                <a:lnTo>
                  <a:pt x="743482" y="906382"/>
                </a:lnTo>
                <a:lnTo>
                  <a:pt x="747051" y="903841"/>
                </a:lnTo>
                <a:lnTo>
                  <a:pt x="741909" y="892530"/>
                </a:lnTo>
                <a:lnTo>
                  <a:pt x="753705" y="891017"/>
                </a:lnTo>
                <a:lnTo>
                  <a:pt x="752132" y="885392"/>
                </a:lnTo>
                <a:lnTo>
                  <a:pt x="755217" y="886965"/>
                </a:lnTo>
                <a:lnTo>
                  <a:pt x="761871" y="880311"/>
                </a:lnTo>
                <a:lnTo>
                  <a:pt x="765440" y="887509"/>
                </a:lnTo>
                <a:lnTo>
                  <a:pt x="768041" y="888053"/>
                </a:lnTo>
                <a:lnTo>
                  <a:pt x="775723" y="903418"/>
                </a:lnTo>
                <a:lnTo>
                  <a:pt x="777780" y="904930"/>
                </a:lnTo>
                <a:lnTo>
                  <a:pt x="778808" y="903418"/>
                </a:lnTo>
                <a:lnTo>
                  <a:pt x="780865" y="901845"/>
                </a:lnTo>
                <a:lnTo>
                  <a:pt x="782922" y="906442"/>
                </a:lnTo>
                <a:lnTo>
                  <a:pt x="781893" y="910011"/>
                </a:lnTo>
                <a:lnTo>
                  <a:pt x="782922" y="912068"/>
                </a:lnTo>
                <a:lnTo>
                  <a:pt x="784434" y="912612"/>
                </a:lnTo>
                <a:lnTo>
                  <a:pt x="785462" y="913640"/>
                </a:lnTo>
                <a:lnTo>
                  <a:pt x="786491" y="915697"/>
                </a:lnTo>
                <a:lnTo>
                  <a:pt x="794173" y="912128"/>
                </a:lnTo>
                <a:lnTo>
                  <a:pt x="794657" y="906503"/>
                </a:lnTo>
                <a:lnTo>
                  <a:pt x="796713" y="902389"/>
                </a:lnTo>
                <a:lnTo>
                  <a:pt x="794173" y="901845"/>
                </a:lnTo>
                <a:lnTo>
                  <a:pt x="791632" y="897732"/>
                </a:lnTo>
                <a:lnTo>
                  <a:pt x="790120" y="897732"/>
                </a:lnTo>
                <a:lnTo>
                  <a:pt x="791148" y="892106"/>
                </a:lnTo>
                <a:lnTo>
                  <a:pt x="786551" y="879282"/>
                </a:lnTo>
                <a:lnTo>
                  <a:pt x="786007" y="878799"/>
                </a:lnTo>
                <a:lnTo>
                  <a:pt x="786551" y="875713"/>
                </a:lnTo>
                <a:lnTo>
                  <a:pt x="787095" y="874201"/>
                </a:lnTo>
                <a:lnTo>
                  <a:pt x="788608" y="873173"/>
                </a:lnTo>
                <a:lnTo>
                  <a:pt x="788608" y="869059"/>
                </a:lnTo>
                <a:lnTo>
                  <a:pt x="787095" y="868576"/>
                </a:lnTo>
                <a:lnTo>
                  <a:pt x="782982" y="863978"/>
                </a:lnTo>
                <a:lnTo>
                  <a:pt x="781954" y="863494"/>
                </a:lnTo>
                <a:lnTo>
                  <a:pt x="781954" y="861438"/>
                </a:lnTo>
                <a:lnTo>
                  <a:pt x="793265" y="858353"/>
                </a:lnTo>
                <a:lnTo>
                  <a:pt x="794778" y="858897"/>
                </a:lnTo>
                <a:lnTo>
                  <a:pt x="799919" y="856841"/>
                </a:lnTo>
                <a:lnTo>
                  <a:pt x="799435" y="855328"/>
                </a:lnTo>
                <a:lnTo>
                  <a:pt x="804033" y="853272"/>
                </a:lnTo>
                <a:lnTo>
                  <a:pt x="797863" y="840932"/>
                </a:lnTo>
                <a:lnTo>
                  <a:pt x="800948" y="839359"/>
                </a:lnTo>
                <a:lnTo>
                  <a:pt x="799435" y="833189"/>
                </a:lnTo>
                <a:lnTo>
                  <a:pt x="799919" y="831677"/>
                </a:lnTo>
                <a:lnTo>
                  <a:pt x="830709" y="823995"/>
                </a:lnTo>
                <a:close/>
              </a:path>
            </a:pathLst>
          </a:custGeom>
          <a:solidFill>
            <a:srgbClr val="E2E2E2"/>
          </a:solidFill>
          <a:ln w="6035" cap="flat">
            <a:noFill/>
            <a:prstDash val="solid"/>
            <a:miter/>
          </a:ln>
        </p:spPr>
        <p:txBody>
          <a:bodyPr rtlCol="0" anchor="ctr"/>
          <a:lstStyle/>
          <a:p>
            <a:endParaRPr lang="en-FI"/>
          </a:p>
        </p:txBody>
      </p:sp>
      <p:grpSp>
        <p:nvGrpSpPr>
          <p:cNvPr id="2378" name="Group 1066">
            <a:extLst>
              <a:ext uri="{FF2B5EF4-FFF2-40B4-BE49-F238E27FC236}">
                <a16:creationId xmlns:a16="http://schemas.microsoft.com/office/drawing/2014/main" id="{B8864BCE-2553-E411-5729-8BCD509E7939}"/>
              </a:ext>
            </a:extLst>
          </p:cNvPr>
          <p:cNvGrpSpPr/>
          <p:nvPr/>
        </p:nvGrpSpPr>
        <p:grpSpPr>
          <a:xfrm>
            <a:off x="8368811" y="4085224"/>
            <a:ext cx="831011" cy="1201028"/>
            <a:chOff x="4832349" y="4113656"/>
            <a:chExt cx="831011" cy="1201028"/>
          </a:xfrm>
          <a:solidFill>
            <a:schemeClr val="accent1"/>
          </a:solidFill>
        </p:grpSpPr>
        <p:sp>
          <p:nvSpPr>
            <p:cNvPr id="2379" name="Freeform: Shape 1058">
              <a:extLst>
                <a:ext uri="{FF2B5EF4-FFF2-40B4-BE49-F238E27FC236}">
                  <a16:creationId xmlns:a16="http://schemas.microsoft.com/office/drawing/2014/main" id="{9737E2B3-F44F-9C04-D6B7-7D8A7699F4F8}"/>
                </a:ext>
              </a:extLst>
            </p:cNvPr>
            <p:cNvSpPr/>
            <p:nvPr/>
          </p:nvSpPr>
          <p:spPr>
            <a:xfrm>
              <a:off x="4921874" y="4398685"/>
              <a:ext cx="53352" cy="53352"/>
            </a:xfrm>
            <a:custGeom>
              <a:avLst/>
              <a:gdLst>
                <a:gd name="connsiteX0" fmla="*/ 15364 w 53352"/>
                <a:gd name="connsiteY0" fmla="*/ 25648 h 53352"/>
                <a:gd name="connsiteX1" fmla="*/ 11796 w 53352"/>
                <a:gd name="connsiteY1" fmla="*/ 29216 h 53352"/>
                <a:gd name="connsiteX2" fmla="*/ 12824 w 53352"/>
                <a:gd name="connsiteY2" fmla="*/ 30245 h 53352"/>
                <a:gd name="connsiteX3" fmla="*/ 12279 w 53352"/>
                <a:gd name="connsiteY3" fmla="*/ 31273 h 53352"/>
                <a:gd name="connsiteX4" fmla="*/ 10283 w 53352"/>
                <a:gd name="connsiteY4" fmla="*/ 35871 h 53352"/>
                <a:gd name="connsiteX5" fmla="*/ 13852 w 53352"/>
                <a:gd name="connsiteY5" fmla="*/ 38956 h 53352"/>
                <a:gd name="connsiteX6" fmla="*/ 16937 w 53352"/>
                <a:gd name="connsiteY6" fmla="*/ 38472 h 53352"/>
                <a:gd name="connsiteX7" fmla="*/ 25648 w 53352"/>
                <a:gd name="connsiteY7" fmla="*/ 32785 h 53352"/>
                <a:gd name="connsiteX8" fmla="*/ 31818 w 53352"/>
                <a:gd name="connsiteY8" fmla="*/ 33814 h 53352"/>
                <a:gd name="connsiteX9" fmla="*/ 31818 w 53352"/>
                <a:gd name="connsiteY9" fmla="*/ 39984 h 53352"/>
                <a:gd name="connsiteX10" fmla="*/ 28188 w 53352"/>
                <a:gd name="connsiteY10" fmla="*/ 40528 h 53352"/>
                <a:gd name="connsiteX11" fmla="*/ 27704 w 53352"/>
                <a:gd name="connsiteY11" fmla="*/ 52808 h 53352"/>
                <a:gd name="connsiteX12" fmla="*/ 29761 w 53352"/>
                <a:gd name="connsiteY12" fmla="*/ 53352 h 53352"/>
                <a:gd name="connsiteX13" fmla="*/ 32846 w 53352"/>
                <a:gd name="connsiteY13" fmla="*/ 53352 h 53352"/>
                <a:gd name="connsiteX14" fmla="*/ 34358 w 53352"/>
                <a:gd name="connsiteY14" fmla="*/ 49723 h 53352"/>
                <a:gd name="connsiteX15" fmla="*/ 41073 w 53352"/>
                <a:gd name="connsiteY15" fmla="*/ 42041 h 53352"/>
                <a:gd name="connsiteX16" fmla="*/ 37988 w 53352"/>
                <a:gd name="connsiteY16" fmla="*/ 39984 h 53352"/>
                <a:gd name="connsiteX17" fmla="*/ 44642 w 53352"/>
                <a:gd name="connsiteY17" fmla="*/ 37927 h 53352"/>
                <a:gd name="connsiteX18" fmla="*/ 44642 w 53352"/>
                <a:gd name="connsiteY18" fmla="*/ 26132 h 53352"/>
                <a:gd name="connsiteX19" fmla="*/ 48755 w 53352"/>
                <a:gd name="connsiteY19" fmla="*/ 24075 h 53352"/>
                <a:gd name="connsiteX20" fmla="*/ 53352 w 53352"/>
                <a:gd name="connsiteY20" fmla="*/ 16877 h 53352"/>
                <a:gd name="connsiteX21" fmla="*/ 52868 w 53352"/>
                <a:gd name="connsiteY21" fmla="*/ 5081 h 53352"/>
                <a:gd name="connsiteX22" fmla="*/ 46154 w 53352"/>
                <a:gd name="connsiteY22" fmla="*/ 4053 h 53352"/>
                <a:gd name="connsiteX23" fmla="*/ 32302 w 53352"/>
                <a:gd name="connsiteY23" fmla="*/ 0 h 53352"/>
                <a:gd name="connsiteX24" fmla="*/ 24619 w 53352"/>
                <a:gd name="connsiteY24" fmla="*/ 1028 h 53352"/>
                <a:gd name="connsiteX25" fmla="*/ 17421 w 53352"/>
                <a:gd name="connsiteY25" fmla="*/ 12279 h 53352"/>
                <a:gd name="connsiteX26" fmla="*/ 8227 w 53352"/>
                <a:gd name="connsiteY26" fmla="*/ 5081 h 53352"/>
                <a:gd name="connsiteX27" fmla="*/ 4597 w 53352"/>
                <a:gd name="connsiteY27" fmla="*/ 12279 h 53352"/>
                <a:gd name="connsiteX28" fmla="*/ 0 w 53352"/>
                <a:gd name="connsiteY28" fmla="*/ 24075 h 53352"/>
                <a:gd name="connsiteX29" fmla="*/ 8227 w 53352"/>
                <a:gd name="connsiteY29" fmla="*/ 19962 h 53352"/>
                <a:gd name="connsiteX30" fmla="*/ 15364 w 53352"/>
                <a:gd name="connsiteY30" fmla="*/ 25648 h 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352" h="53352">
                  <a:moveTo>
                    <a:pt x="15364" y="25648"/>
                  </a:moveTo>
                  <a:lnTo>
                    <a:pt x="11796" y="29216"/>
                  </a:lnTo>
                  <a:lnTo>
                    <a:pt x="12824" y="30245"/>
                  </a:lnTo>
                  <a:lnTo>
                    <a:pt x="12279" y="31273"/>
                  </a:lnTo>
                  <a:lnTo>
                    <a:pt x="10283" y="35871"/>
                  </a:lnTo>
                  <a:lnTo>
                    <a:pt x="13852" y="38956"/>
                  </a:lnTo>
                  <a:lnTo>
                    <a:pt x="16937" y="38472"/>
                  </a:lnTo>
                  <a:lnTo>
                    <a:pt x="25648" y="32785"/>
                  </a:lnTo>
                  <a:lnTo>
                    <a:pt x="31818" y="33814"/>
                  </a:lnTo>
                  <a:lnTo>
                    <a:pt x="31818" y="39984"/>
                  </a:lnTo>
                  <a:lnTo>
                    <a:pt x="28188" y="40528"/>
                  </a:lnTo>
                  <a:lnTo>
                    <a:pt x="27704" y="52808"/>
                  </a:lnTo>
                  <a:lnTo>
                    <a:pt x="29761" y="53352"/>
                  </a:lnTo>
                  <a:lnTo>
                    <a:pt x="32846" y="53352"/>
                  </a:lnTo>
                  <a:lnTo>
                    <a:pt x="34358" y="49723"/>
                  </a:lnTo>
                  <a:lnTo>
                    <a:pt x="41073" y="42041"/>
                  </a:lnTo>
                  <a:lnTo>
                    <a:pt x="37988" y="39984"/>
                  </a:lnTo>
                  <a:lnTo>
                    <a:pt x="44642" y="37927"/>
                  </a:lnTo>
                  <a:lnTo>
                    <a:pt x="44642" y="26132"/>
                  </a:lnTo>
                  <a:lnTo>
                    <a:pt x="48755" y="24075"/>
                  </a:lnTo>
                  <a:lnTo>
                    <a:pt x="53352" y="16877"/>
                  </a:lnTo>
                  <a:lnTo>
                    <a:pt x="52868" y="5081"/>
                  </a:lnTo>
                  <a:lnTo>
                    <a:pt x="46154" y="4053"/>
                  </a:lnTo>
                  <a:lnTo>
                    <a:pt x="32302" y="0"/>
                  </a:lnTo>
                  <a:lnTo>
                    <a:pt x="24619" y="1028"/>
                  </a:lnTo>
                  <a:lnTo>
                    <a:pt x="17421" y="12279"/>
                  </a:lnTo>
                  <a:lnTo>
                    <a:pt x="8227" y="5081"/>
                  </a:lnTo>
                  <a:lnTo>
                    <a:pt x="4597" y="12279"/>
                  </a:lnTo>
                  <a:lnTo>
                    <a:pt x="0" y="24075"/>
                  </a:lnTo>
                  <a:lnTo>
                    <a:pt x="8227" y="19962"/>
                  </a:lnTo>
                  <a:lnTo>
                    <a:pt x="15364" y="25648"/>
                  </a:lnTo>
                  <a:close/>
                </a:path>
              </a:pathLst>
            </a:custGeom>
            <a:grpFill/>
            <a:ln w="6035" cap="flat">
              <a:noFill/>
              <a:prstDash val="solid"/>
              <a:miter/>
            </a:ln>
          </p:spPr>
          <p:txBody>
            <a:bodyPr rtlCol="0" anchor="ctr"/>
            <a:lstStyle/>
            <a:p>
              <a:endParaRPr lang="en-FI"/>
            </a:p>
          </p:txBody>
        </p:sp>
        <p:grpSp>
          <p:nvGrpSpPr>
            <p:cNvPr id="2380" name="Group 1065">
              <a:extLst>
                <a:ext uri="{FF2B5EF4-FFF2-40B4-BE49-F238E27FC236}">
                  <a16:creationId xmlns:a16="http://schemas.microsoft.com/office/drawing/2014/main" id="{AEC1729E-9270-C81A-D3B2-63A1F5FDA673}"/>
                </a:ext>
              </a:extLst>
            </p:cNvPr>
            <p:cNvGrpSpPr/>
            <p:nvPr/>
          </p:nvGrpSpPr>
          <p:grpSpPr>
            <a:xfrm>
              <a:off x="4832349" y="4113656"/>
              <a:ext cx="831011" cy="1201028"/>
              <a:chOff x="4832349" y="4113656"/>
              <a:chExt cx="831011" cy="1201028"/>
            </a:xfrm>
            <a:grpFill/>
          </p:grpSpPr>
          <p:sp>
            <p:nvSpPr>
              <p:cNvPr id="2381" name="Freeform: Shape 1056">
                <a:extLst>
                  <a:ext uri="{FF2B5EF4-FFF2-40B4-BE49-F238E27FC236}">
                    <a16:creationId xmlns:a16="http://schemas.microsoft.com/office/drawing/2014/main" id="{B8AA90F8-01F1-2EE2-B165-FA6DA52DA4C7}"/>
                  </a:ext>
                </a:extLst>
              </p:cNvPr>
              <p:cNvSpPr/>
              <p:nvPr/>
            </p:nvSpPr>
            <p:spPr>
              <a:xfrm>
                <a:off x="4868522" y="4625462"/>
                <a:ext cx="27159" cy="47242"/>
              </a:xfrm>
              <a:custGeom>
                <a:avLst/>
                <a:gdLst>
                  <a:gd name="connsiteX0" fmla="*/ 4597 w 27159"/>
                  <a:gd name="connsiteY0" fmla="*/ 20022 h 47242"/>
                  <a:gd name="connsiteX1" fmla="*/ 5081 w 27159"/>
                  <a:gd name="connsiteY1" fmla="*/ 23107 h 47242"/>
                  <a:gd name="connsiteX2" fmla="*/ 7138 w 27159"/>
                  <a:gd name="connsiteY2" fmla="*/ 24135 h 47242"/>
                  <a:gd name="connsiteX3" fmla="*/ 10223 w 27159"/>
                  <a:gd name="connsiteY3" fmla="*/ 21595 h 47242"/>
                  <a:gd name="connsiteX4" fmla="*/ 11796 w 27159"/>
                  <a:gd name="connsiteY4" fmla="*/ 22079 h 47242"/>
                  <a:gd name="connsiteX5" fmla="*/ 12824 w 27159"/>
                  <a:gd name="connsiteY5" fmla="*/ 24135 h 47242"/>
                  <a:gd name="connsiteX6" fmla="*/ 11796 w 27159"/>
                  <a:gd name="connsiteY6" fmla="*/ 25708 h 47242"/>
                  <a:gd name="connsiteX7" fmla="*/ 9194 w 27159"/>
                  <a:gd name="connsiteY7" fmla="*/ 27220 h 47242"/>
                  <a:gd name="connsiteX8" fmla="*/ 8711 w 27159"/>
                  <a:gd name="connsiteY8" fmla="*/ 28793 h 47242"/>
                  <a:gd name="connsiteX9" fmla="*/ 9194 w 27159"/>
                  <a:gd name="connsiteY9" fmla="*/ 31334 h 47242"/>
                  <a:gd name="connsiteX10" fmla="*/ 6654 w 27159"/>
                  <a:gd name="connsiteY10" fmla="*/ 34419 h 47242"/>
                  <a:gd name="connsiteX11" fmla="*/ 5081 w 27159"/>
                  <a:gd name="connsiteY11" fmla="*/ 32846 h 47242"/>
                  <a:gd name="connsiteX12" fmla="*/ 5626 w 27159"/>
                  <a:gd name="connsiteY12" fmla="*/ 30850 h 47242"/>
                  <a:gd name="connsiteX13" fmla="*/ 6654 w 27159"/>
                  <a:gd name="connsiteY13" fmla="*/ 27220 h 47242"/>
                  <a:gd name="connsiteX14" fmla="*/ 3569 w 27159"/>
                  <a:gd name="connsiteY14" fmla="*/ 26192 h 47242"/>
                  <a:gd name="connsiteX15" fmla="*/ 1512 w 27159"/>
                  <a:gd name="connsiteY15" fmla="*/ 30850 h 47242"/>
                  <a:gd name="connsiteX16" fmla="*/ 2057 w 27159"/>
                  <a:gd name="connsiteY16" fmla="*/ 35931 h 47242"/>
                  <a:gd name="connsiteX17" fmla="*/ 3085 w 27159"/>
                  <a:gd name="connsiteY17" fmla="*/ 37504 h 47242"/>
                  <a:gd name="connsiteX18" fmla="*/ 4597 w 27159"/>
                  <a:gd name="connsiteY18" fmla="*/ 40044 h 47242"/>
                  <a:gd name="connsiteX19" fmla="*/ 8166 w 27159"/>
                  <a:gd name="connsiteY19" fmla="*/ 46214 h 47242"/>
                  <a:gd name="connsiteX20" fmla="*/ 10223 w 27159"/>
                  <a:gd name="connsiteY20" fmla="*/ 46698 h 47242"/>
                  <a:gd name="connsiteX21" fmla="*/ 11251 w 27159"/>
                  <a:gd name="connsiteY21" fmla="*/ 45670 h 47242"/>
                  <a:gd name="connsiteX22" fmla="*/ 12824 w 27159"/>
                  <a:gd name="connsiteY22" fmla="*/ 46698 h 47242"/>
                  <a:gd name="connsiteX23" fmla="*/ 15364 w 27159"/>
                  <a:gd name="connsiteY23" fmla="*/ 43674 h 47242"/>
                  <a:gd name="connsiteX24" fmla="*/ 14336 w 27159"/>
                  <a:gd name="connsiteY24" fmla="*/ 41617 h 47242"/>
                  <a:gd name="connsiteX25" fmla="*/ 16877 w 27159"/>
                  <a:gd name="connsiteY25" fmla="*/ 38532 h 47242"/>
                  <a:gd name="connsiteX26" fmla="*/ 20990 w 27159"/>
                  <a:gd name="connsiteY26" fmla="*/ 38532 h 47242"/>
                  <a:gd name="connsiteX27" fmla="*/ 20990 w 27159"/>
                  <a:gd name="connsiteY27" fmla="*/ 42101 h 47242"/>
                  <a:gd name="connsiteX28" fmla="*/ 22018 w 27159"/>
                  <a:gd name="connsiteY28" fmla="*/ 47243 h 47242"/>
                  <a:gd name="connsiteX29" fmla="*/ 23047 w 27159"/>
                  <a:gd name="connsiteY29" fmla="*/ 47243 h 47242"/>
                  <a:gd name="connsiteX30" fmla="*/ 23047 w 27159"/>
                  <a:gd name="connsiteY30" fmla="*/ 45670 h 47242"/>
                  <a:gd name="connsiteX31" fmla="*/ 24619 w 27159"/>
                  <a:gd name="connsiteY31" fmla="*/ 45186 h 47242"/>
                  <a:gd name="connsiteX32" fmla="*/ 26132 w 27159"/>
                  <a:gd name="connsiteY32" fmla="*/ 46214 h 47242"/>
                  <a:gd name="connsiteX33" fmla="*/ 26676 w 27159"/>
                  <a:gd name="connsiteY33" fmla="*/ 44642 h 47242"/>
                  <a:gd name="connsiteX34" fmla="*/ 27160 w 27159"/>
                  <a:gd name="connsiteY34" fmla="*/ 42101 h 47242"/>
                  <a:gd name="connsiteX35" fmla="*/ 26132 w 27159"/>
                  <a:gd name="connsiteY35" fmla="*/ 40044 h 47242"/>
                  <a:gd name="connsiteX36" fmla="*/ 27160 w 27159"/>
                  <a:gd name="connsiteY36" fmla="*/ 35931 h 47242"/>
                  <a:gd name="connsiteX37" fmla="*/ 25648 w 27159"/>
                  <a:gd name="connsiteY37" fmla="*/ 27765 h 47242"/>
                  <a:gd name="connsiteX38" fmla="*/ 26676 w 27159"/>
                  <a:gd name="connsiteY38" fmla="*/ 17965 h 47242"/>
                  <a:gd name="connsiteX39" fmla="*/ 26132 w 27159"/>
                  <a:gd name="connsiteY39" fmla="*/ 16453 h 47242"/>
                  <a:gd name="connsiteX40" fmla="*/ 23591 w 27159"/>
                  <a:gd name="connsiteY40" fmla="*/ 15909 h 47242"/>
                  <a:gd name="connsiteX41" fmla="*/ 21534 w 27159"/>
                  <a:gd name="connsiteY41" fmla="*/ 13368 h 47242"/>
                  <a:gd name="connsiteX42" fmla="*/ 17421 w 27159"/>
                  <a:gd name="connsiteY42" fmla="*/ 10283 h 47242"/>
                  <a:gd name="connsiteX43" fmla="*/ 16877 w 27159"/>
                  <a:gd name="connsiteY43" fmla="*/ 7198 h 47242"/>
                  <a:gd name="connsiteX44" fmla="*/ 13852 w 27159"/>
                  <a:gd name="connsiteY44" fmla="*/ 6170 h 47242"/>
                  <a:gd name="connsiteX45" fmla="*/ 13308 w 27159"/>
                  <a:gd name="connsiteY45" fmla="*/ 4658 h 47242"/>
                  <a:gd name="connsiteX46" fmla="*/ 10767 w 27159"/>
                  <a:gd name="connsiteY46" fmla="*/ 3629 h 47242"/>
                  <a:gd name="connsiteX47" fmla="*/ 9739 w 27159"/>
                  <a:gd name="connsiteY47" fmla="*/ 544 h 47242"/>
                  <a:gd name="connsiteX48" fmla="*/ 8711 w 27159"/>
                  <a:gd name="connsiteY48" fmla="*/ 0 h 47242"/>
                  <a:gd name="connsiteX49" fmla="*/ 6654 w 27159"/>
                  <a:gd name="connsiteY49" fmla="*/ 5142 h 47242"/>
                  <a:gd name="connsiteX50" fmla="*/ 3569 w 27159"/>
                  <a:gd name="connsiteY50" fmla="*/ 4658 h 47242"/>
                  <a:gd name="connsiteX51" fmla="*/ 484 w 27159"/>
                  <a:gd name="connsiteY51" fmla="*/ 7743 h 47242"/>
                  <a:gd name="connsiteX52" fmla="*/ 0 w 27159"/>
                  <a:gd name="connsiteY52" fmla="*/ 8771 h 47242"/>
                  <a:gd name="connsiteX53" fmla="*/ 3569 w 27159"/>
                  <a:gd name="connsiteY53" fmla="*/ 15909 h 47242"/>
                  <a:gd name="connsiteX54" fmla="*/ 4597 w 27159"/>
                  <a:gd name="connsiteY54" fmla="*/ 20022 h 4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159" h="47242">
                    <a:moveTo>
                      <a:pt x="4597" y="20022"/>
                    </a:moveTo>
                    <a:lnTo>
                      <a:pt x="5081" y="23107"/>
                    </a:lnTo>
                    <a:lnTo>
                      <a:pt x="7138" y="24135"/>
                    </a:lnTo>
                    <a:lnTo>
                      <a:pt x="10223" y="21595"/>
                    </a:lnTo>
                    <a:lnTo>
                      <a:pt x="11796" y="22079"/>
                    </a:lnTo>
                    <a:lnTo>
                      <a:pt x="12824" y="24135"/>
                    </a:lnTo>
                    <a:lnTo>
                      <a:pt x="11796" y="25708"/>
                    </a:lnTo>
                    <a:lnTo>
                      <a:pt x="9194" y="27220"/>
                    </a:lnTo>
                    <a:lnTo>
                      <a:pt x="8711" y="28793"/>
                    </a:lnTo>
                    <a:lnTo>
                      <a:pt x="9194" y="31334"/>
                    </a:lnTo>
                    <a:lnTo>
                      <a:pt x="6654" y="34419"/>
                    </a:lnTo>
                    <a:lnTo>
                      <a:pt x="5081" y="32846"/>
                    </a:lnTo>
                    <a:lnTo>
                      <a:pt x="5626" y="30850"/>
                    </a:lnTo>
                    <a:lnTo>
                      <a:pt x="6654" y="27220"/>
                    </a:lnTo>
                    <a:lnTo>
                      <a:pt x="3569" y="26192"/>
                    </a:lnTo>
                    <a:lnTo>
                      <a:pt x="1512" y="30850"/>
                    </a:lnTo>
                    <a:lnTo>
                      <a:pt x="2057" y="35931"/>
                    </a:lnTo>
                    <a:lnTo>
                      <a:pt x="3085" y="37504"/>
                    </a:lnTo>
                    <a:lnTo>
                      <a:pt x="4597" y="40044"/>
                    </a:lnTo>
                    <a:lnTo>
                      <a:pt x="8166" y="46214"/>
                    </a:lnTo>
                    <a:lnTo>
                      <a:pt x="10223" y="46698"/>
                    </a:lnTo>
                    <a:lnTo>
                      <a:pt x="11251" y="45670"/>
                    </a:lnTo>
                    <a:lnTo>
                      <a:pt x="12824" y="46698"/>
                    </a:lnTo>
                    <a:lnTo>
                      <a:pt x="15364" y="43674"/>
                    </a:lnTo>
                    <a:lnTo>
                      <a:pt x="14336" y="41617"/>
                    </a:lnTo>
                    <a:lnTo>
                      <a:pt x="16877" y="38532"/>
                    </a:lnTo>
                    <a:lnTo>
                      <a:pt x="20990" y="38532"/>
                    </a:lnTo>
                    <a:lnTo>
                      <a:pt x="20990" y="42101"/>
                    </a:lnTo>
                    <a:lnTo>
                      <a:pt x="22018" y="47243"/>
                    </a:lnTo>
                    <a:lnTo>
                      <a:pt x="23047" y="47243"/>
                    </a:lnTo>
                    <a:lnTo>
                      <a:pt x="23047" y="45670"/>
                    </a:lnTo>
                    <a:lnTo>
                      <a:pt x="24619" y="45186"/>
                    </a:lnTo>
                    <a:lnTo>
                      <a:pt x="26132" y="46214"/>
                    </a:lnTo>
                    <a:lnTo>
                      <a:pt x="26676" y="44642"/>
                    </a:lnTo>
                    <a:lnTo>
                      <a:pt x="27160" y="42101"/>
                    </a:lnTo>
                    <a:lnTo>
                      <a:pt x="26132" y="40044"/>
                    </a:lnTo>
                    <a:lnTo>
                      <a:pt x="27160" y="35931"/>
                    </a:lnTo>
                    <a:lnTo>
                      <a:pt x="25648" y="27765"/>
                    </a:lnTo>
                    <a:lnTo>
                      <a:pt x="26676" y="17965"/>
                    </a:lnTo>
                    <a:lnTo>
                      <a:pt x="26132" y="16453"/>
                    </a:lnTo>
                    <a:lnTo>
                      <a:pt x="23591" y="15909"/>
                    </a:lnTo>
                    <a:lnTo>
                      <a:pt x="21534" y="13368"/>
                    </a:lnTo>
                    <a:lnTo>
                      <a:pt x="17421" y="10283"/>
                    </a:lnTo>
                    <a:lnTo>
                      <a:pt x="16877" y="7198"/>
                    </a:lnTo>
                    <a:lnTo>
                      <a:pt x="13852" y="6170"/>
                    </a:lnTo>
                    <a:lnTo>
                      <a:pt x="13308" y="4658"/>
                    </a:lnTo>
                    <a:lnTo>
                      <a:pt x="10767" y="3629"/>
                    </a:lnTo>
                    <a:lnTo>
                      <a:pt x="9739" y="544"/>
                    </a:lnTo>
                    <a:lnTo>
                      <a:pt x="8711" y="0"/>
                    </a:lnTo>
                    <a:lnTo>
                      <a:pt x="6654" y="5142"/>
                    </a:lnTo>
                    <a:lnTo>
                      <a:pt x="3569" y="4658"/>
                    </a:lnTo>
                    <a:lnTo>
                      <a:pt x="484" y="7743"/>
                    </a:lnTo>
                    <a:lnTo>
                      <a:pt x="0" y="8771"/>
                    </a:lnTo>
                    <a:lnTo>
                      <a:pt x="3569" y="15909"/>
                    </a:lnTo>
                    <a:lnTo>
                      <a:pt x="4597" y="20022"/>
                    </a:lnTo>
                    <a:close/>
                  </a:path>
                </a:pathLst>
              </a:custGeom>
              <a:grpFill/>
              <a:ln w="6035" cap="flat">
                <a:noFill/>
                <a:prstDash val="solid"/>
                <a:miter/>
              </a:ln>
            </p:spPr>
            <p:txBody>
              <a:bodyPr rtlCol="0" anchor="ctr"/>
              <a:lstStyle/>
              <a:p>
                <a:endParaRPr lang="en-FI"/>
              </a:p>
            </p:txBody>
          </p:sp>
          <p:sp>
            <p:nvSpPr>
              <p:cNvPr id="2382" name="Freeform: Shape 1057">
                <a:extLst>
                  <a:ext uri="{FF2B5EF4-FFF2-40B4-BE49-F238E27FC236}">
                    <a16:creationId xmlns:a16="http://schemas.microsoft.com/office/drawing/2014/main" id="{AC7D0F4C-796F-4E1F-FC93-5E36A0CE44C8}"/>
                  </a:ext>
                </a:extLst>
              </p:cNvPr>
              <p:cNvSpPr/>
              <p:nvPr/>
            </p:nvSpPr>
            <p:spPr>
              <a:xfrm>
                <a:off x="4874631" y="4423304"/>
                <a:ext cx="104163" cy="111845"/>
              </a:xfrm>
              <a:custGeom>
                <a:avLst/>
                <a:gdLst>
                  <a:gd name="connsiteX0" fmla="*/ 9255 w 104163"/>
                  <a:gd name="connsiteY0" fmla="*/ 34902 h 111845"/>
                  <a:gd name="connsiteX1" fmla="*/ 11856 w 104163"/>
                  <a:gd name="connsiteY1" fmla="*/ 39984 h 111845"/>
                  <a:gd name="connsiteX2" fmla="*/ 8227 w 104163"/>
                  <a:gd name="connsiteY2" fmla="*/ 37443 h 111845"/>
                  <a:gd name="connsiteX3" fmla="*/ 3085 w 104163"/>
                  <a:gd name="connsiteY3" fmla="*/ 41557 h 111845"/>
                  <a:gd name="connsiteX4" fmla="*/ 8711 w 104163"/>
                  <a:gd name="connsiteY4" fmla="*/ 47182 h 111845"/>
                  <a:gd name="connsiteX5" fmla="*/ 14881 w 104163"/>
                  <a:gd name="connsiteY5" fmla="*/ 62062 h 111845"/>
                  <a:gd name="connsiteX6" fmla="*/ 12340 w 104163"/>
                  <a:gd name="connsiteY6" fmla="*/ 69805 h 111845"/>
                  <a:gd name="connsiteX7" fmla="*/ 14881 w 104163"/>
                  <a:gd name="connsiteY7" fmla="*/ 81601 h 111845"/>
                  <a:gd name="connsiteX8" fmla="*/ 17965 w 104163"/>
                  <a:gd name="connsiteY8" fmla="*/ 90856 h 111845"/>
                  <a:gd name="connsiteX9" fmla="*/ 29761 w 104163"/>
                  <a:gd name="connsiteY9" fmla="*/ 93397 h 111845"/>
                  <a:gd name="connsiteX10" fmla="*/ 30789 w 104163"/>
                  <a:gd name="connsiteY10" fmla="*/ 86198 h 111845"/>
                  <a:gd name="connsiteX11" fmla="*/ 26192 w 104163"/>
                  <a:gd name="connsiteY11" fmla="*/ 80572 h 111845"/>
                  <a:gd name="connsiteX12" fmla="*/ 34903 w 104163"/>
                  <a:gd name="connsiteY12" fmla="*/ 85170 h 111845"/>
                  <a:gd name="connsiteX13" fmla="*/ 37988 w 104163"/>
                  <a:gd name="connsiteY13" fmla="*/ 93880 h 111845"/>
                  <a:gd name="connsiteX14" fmla="*/ 36959 w 104163"/>
                  <a:gd name="connsiteY14" fmla="*/ 96965 h 111845"/>
                  <a:gd name="connsiteX15" fmla="*/ 36959 w 104163"/>
                  <a:gd name="connsiteY15" fmla="*/ 101623 h 111845"/>
                  <a:gd name="connsiteX16" fmla="*/ 39016 w 104163"/>
                  <a:gd name="connsiteY16" fmla="*/ 105192 h 111845"/>
                  <a:gd name="connsiteX17" fmla="*/ 47727 w 104163"/>
                  <a:gd name="connsiteY17" fmla="*/ 111846 h 111845"/>
                  <a:gd name="connsiteX18" fmla="*/ 62607 w 104163"/>
                  <a:gd name="connsiteY18" fmla="*/ 111362 h 111845"/>
                  <a:gd name="connsiteX19" fmla="*/ 65692 w 104163"/>
                  <a:gd name="connsiteY19" fmla="*/ 101623 h 111845"/>
                  <a:gd name="connsiteX20" fmla="*/ 58494 w 104163"/>
                  <a:gd name="connsiteY20" fmla="*/ 99022 h 111845"/>
                  <a:gd name="connsiteX21" fmla="*/ 60550 w 104163"/>
                  <a:gd name="connsiteY21" fmla="*/ 98538 h 111845"/>
                  <a:gd name="connsiteX22" fmla="*/ 65692 w 104163"/>
                  <a:gd name="connsiteY22" fmla="*/ 93880 h 111845"/>
                  <a:gd name="connsiteX23" fmla="*/ 74403 w 104163"/>
                  <a:gd name="connsiteY23" fmla="*/ 88255 h 111845"/>
                  <a:gd name="connsiteX24" fmla="*/ 75975 w 104163"/>
                  <a:gd name="connsiteY24" fmla="*/ 78516 h 111845"/>
                  <a:gd name="connsiteX25" fmla="*/ 81601 w 104163"/>
                  <a:gd name="connsiteY25" fmla="*/ 81056 h 111845"/>
                  <a:gd name="connsiteX26" fmla="*/ 78516 w 104163"/>
                  <a:gd name="connsiteY26" fmla="*/ 95453 h 111845"/>
                  <a:gd name="connsiteX27" fmla="*/ 85230 w 104163"/>
                  <a:gd name="connsiteY27" fmla="*/ 91340 h 111845"/>
                  <a:gd name="connsiteX28" fmla="*/ 88799 w 104163"/>
                  <a:gd name="connsiteY28" fmla="*/ 90311 h 111845"/>
                  <a:gd name="connsiteX29" fmla="*/ 92368 w 104163"/>
                  <a:gd name="connsiteY29" fmla="*/ 94909 h 111845"/>
                  <a:gd name="connsiteX30" fmla="*/ 89283 w 104163"/>
                  <a:gd name="connsiteY30" fmla="*/ 85714 h 111845"/>
                  <a:gd name="connsiteX31" fmla="*/ 89283 w 104163"/>
                  <a:gd name="connsiteY31" fmla="*/ 83657 h 111845"/>
                  <a:gd name="connsiteX32" fmla="*/ 92368 w 104163"/>
                  <a:gd name="connsiteY32" fmla="*/ 86198 h 111845"/>
                  <a:gd name="connsiteX33" fmla="*/ 95453 w 104163"/>
                  <a:gd name="connsiteY33" fmla="*/ 82629 h 111845"/>
                  <a:gd name="connsiteX34" fmla="*/ 94425 w 104163"/>
                  <a:gd name="connsiteY34" fmla="*/ 89283 h 111845"/>
                  <a:gd name="connsiteX35" fmla="*/ 98538 w 104163"/>
                  <a:gd name="connsiteY35" fmla="*/ 83657 h 111845"/>
                  <a:gd name="connsiteX36" fmla="*/ 103680 w 104163"/>
                  <a:gd name="connsiteY36" fmla="*/ 86742 h 111845"/>
                  <a:gd name="connsiteX37" fmla="*/ 104164 w 104163"/>
                  <a:gd name="connsiteY37" fmla="*/ 82085 h 111845"/>
                  <a:gd name="connsiteX38" fmla="*/ 100595 w 104163"/>
                  <a:gd name="connsiteY38" fmla="*/ 75915 h 111845"/>
                  <a:gd name="connsiteX39" fmla="*/ 101623 w 104163"/>
                  <a:gd name="connsiteY39" fmla="*/ 70834 h 111845"/>
                  <a:gd name="connsiteX40" fmla="*/ 102168 w 104163"/>
                  <a:gd name="connsiteY40" fmla="*/ 55409 h 111845"/>
                  <a:gd name="connsiteX41" fmla="*/ 99083 w 104163"/>
                  <a:gd name="connsiteY41" fmla="*/ 48755 h 111845"/>
                  <a:gd name="connsiteX42" fmla="*/ 88799 w 104163"/>
                  <a:gd name="connsiteY42" fmla="*/ 35386 h 111845"/>
                  <a:gd name="connsiteX43" fmla="*/ 82629 w 104163"/>
                  <a:gd name="connsiteY43" fmla="*/ 34902 h 111845"/>
                  <a:gd name="connsiteX44" fmla="*/ 82145 w 104163"/>
                  <a:gd name="connsiteY44" fmla="*/ 41012 h 111845"/>
                  <a:gd name="connsiteX45" fmla="*/ 74403 w 104163"/>
                  <a:gd name="connsiteY45" fmla="*/ 42585 h 111845"/>
                  <a:gd name="connsiteX46" fmla="*/ 69805 w 104163"/>
                  <a:gd name="connsiteY46" fmla="*/ 48210 h 111845"/>
                  <a:gd name="connsiteX47" fmla="*/ 55469 w 104163"/>
                  <a:gd name="connsiteY47" fmla="*/ 45670 h 111845"/>
                  <a:gd name="connsiteX48" fmla="*/ 50328 w 104163"/>
                  <a:gd name="connsiteY48" fmla="*/ 51295 h 111845"/>
                  <a:gd name="connsiteX49" fmla="*/ 51840 w 104163"/>
                  <a:gd name="connsiteY49" fmla="*/ 56981 h 111845"/>
                  <a:gd name="connsiteX50" fmla="*/ 43613 w 104163"/>
                  <a:gd name="connsiteY50" fmla="*/ 58494 h 111845"/>
                  <a:gd name="connsiteX51" fmla="*/ 41073 w 104163"/>
                  <a:gd name="connsiteY51" fmla="*/ 63091 h 111845"/>
                  <a:gd name="connsiteX52" fmla="*/ 40044 w 104163"/>
                  <a:gd name="connsiteY52" fmla="*/ 58494 h 111845"/>
                  <a:gd name="connsiteX53" fmla="*/ 35447 w 104163"/>
                  <a:gd name="connsiteY53" fmla="*/ 49239 h 111845"/>
                  <a:gd name="connsiteX54" fmla="*/ 36959 w 104163"/>
                  <a:gd name="connsiteY54" fmla="*/ 47182 h 111845"/>
                  <a:gd name="connsiteX55" fmla="*/ 39016 w 104163"/>
                  <a:gd name="connsiteY55" fmla="*/ 41557 h 111845"/>
                  <a:gd name="connsiteX56" fmla="*/ 40589 w 104163"/>
                  <a:gd name="connsiteY56" fmla="*/ 36415 h 111845"/>
                  <a:gd name="connsiteX57" fmla="*/ 43613 w 104163"/>
                  <a:gd name="connsiteY57" fmla="*/ 35386 h 111845"/>
                  <a:gd name="connsiteX58" fmla="*/ 46698 w 104163"/>
                  <a:gd name="connsiteY58" fmla="*/ 28733 h 111845"/>
                  <a:gd name="connsiteX59" fmla="*/ 52384 w 104163"/>
                  <a:gd name="connsiteY59" fmla="*/ 28188 h 111845"/>
                  <a:gd name="connsiteX60" fmla="*/ 55469 w 104163"/>
                  <a:gd name="connsiteY60" fmla="*/ 22563 h 111845"/>
                  <a:gd name="connsiteX61" fmla="*/ 55469 w 104163"/>
                  <a:gd name="connsiteY61" fmla="*/ 15909 h 111845"/>
                  <a:gd name="connsiteX62" fmla="*/ 46214 w 104163"/>
                  <a:gd name="connsiteY62" fmla="*/ 21534 h 111845"/>
                  <a:gd name="connsiteX63" fmla="*/ 44702 w 104163"/>
                  <a:gd name="connsiteY63" fmla="*/ 18449 h 111845"/>
                  <a:gd name="connsiteX64" fmla="*/ 49299 w 104163"/>
                  <a:gd name="connsiteY64" fmla="*/ 13307 h 111845"/>
                  <a:gd name="connsiteX65" fmla="*/ 48271 w 104163"/>
                  <a:gd name="connsiteY65" fmla="*/ 5626 h 111845"/>
                  <a:gd name="connsiteX66" fmla="*/ 40044 w 104163"/>
                  <a:gd name="connsiteY66" fmla="*/ 5142 h 111845"/>
                  <a:gd name="connsiteX67" fmla="*/ 31334 w 104163"/>
                  <a:gd name="connsiteY67" fmla="*/ 15364 h 111845"/>
                  <a:gd name="connsiteX68" fmla="*/ 30305 w 104163"/>
                  <a:gd name="connsiteY68" fmla="*/ 27160 h 111845"/>
                  <a:gd name="connsiteX69" fmla="*/ 23652 w 104163"/>
                  <a:gd name="connsiteY69" fmla="*/ 30789 h 111845"/>
                  <a:gd name="connsiteX70" fmla="*/ 20567 w 104163"/>
                  <a:gd name="connsiteY70" fmla="*/ 25103 h 111845"/>
                  <a:gd name="connsiteX71" fmla="*/ 17965 w 104163"/>
                  <a:gd name="connsiteY71" fmla="*/ 31817 h 111845"/>
                  <a:gd name="connsiteX72" fmla="*/ 10283 w 104163"/>
                  <a:gd name="connsiteY72" fmla="*/ 22563 h 111845"/>
                  <a:gd name="connsiteX73" fmla="*/ 14397 w 104163"/>
                  <a:gd name="connsiteY73" fmla="*/ 18449 h 111845"/>
                  <a:gd name="connsiteX74" fmla="*/ 21595 w 104163"/>
                  <a:gd name="connsiteY74" fmla="*/ 20506 h 111845"/>
                  <a:gd name="connsiteX75" fmla="*/ 24680 w 104163"/>
                  <a:gd name="connsiteY75" fmla="*/ 16393 h 111845"/>
                  <a:gd name="connsiteX76" fmla="*/ 26737 w 104163"/>
                  <a:gd name="connsiteY76" fmla="*/ 13852 h 111845"/>
                  <a:gd name="connsiteX77" fmla="*/ 23652 w 104163"/>
                  <a:gd name="connsiteY77" fmla="*/ 11251 h 111845"/>
                  <a:gd name="connsiteX78" fmla="*/ 28733 w 104163"/>
                  <a:gd name="connsiteY78" fmla="*/ 10223 h 111845"/>
                  <a:gd name="connsiteX79" fmla="*/ 30305 w 104163"/>
                  <a:gd name="connsiteY79" fmla="*/ 6170 h 111845"/>
                  <a:gd name="connsiteX80" fmla="*/ 21050 w 104163"/>
                  <a:gd name="connsiteY80" fmla="*/ 0 h 111845"/>
                  <a:gd name="connsiteX81" fmla="*/ 15425 w 104163"/>
                  <a:gd name="connsiteY81" fmla="*/ 1512 h 111845"/>
                  <a:gd name="connsiteX82" fmla="*/ 11856 w 104163"/>
                  <a:gd name="connsiteY82" fmla="*/ 8711 h 111845"/>
                  <a:gd name="connsiteX83" fmla="*/ 1573 w 104163"/>
                  <a:gd name="connsiteY83" fmla="*/ 10223 h 111845"/>
                  <a:gd name="connsiteX84" fmla="*/ 1028 w 104163"/>
                  <a:gd name="connsiteY84" fmla="*/ 13852 h 111845"/>
                  <a:gd name="connsiteX85" fmla="*/ 5142 w 104163"/>
                  <a:gd name="connsiteY85" fmla="*/ 22079 h 111845"/>
                  <a:gd name="connsiteX86" fmla="*/ 1028 w 104163"/>
                  <a:gd name="connsiteY86" fmla="*/ 22079 h 111845"/>
                  <a:gd name="connsiteX87" fmla="*/ 0 w 104163"/>
                  <a:gd name="connsiteY87" fmla="*/ 25103 h 111845"/>
                  <a:gd name="connsiteX88" fmla="*/ 11312 w 104163"/>
                  <a:gd name="connsiteY88" fmla="*/ 33330 h 111845"/>
                  <a:gd name="connsiteX89" fmla="*/ 9255 w 104163"/>
                  <a:gd name="connsiteY89" fmla="*/ 34902 h 11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4163" h="111845">
                    <a:moveTo>
                      <a:pt x="9255" y="34902"/>
                    </a:moveTo>
                    <a:lnTo>
                      <a:pt x="11856" y="39984"/>
                    </a:lnTo>
                    <a:lnTo>
                      <a:pt x="8227" y="37443"/>
                    </a:lnTo>
                    <a:lnTo>
                      <a:pt x="3085" y="41557"/>
                    </a:lnTo>
                    <a:lnTo>
                      <a:pt x="8711" y="47182"/>
                    </a:lnTo>
                    <a:lnTo>
                      <a:pt x="14881" y="62062"/>
                    </a:lnTo>
                    <a:lnTo>
                      <a:pt x="12340" y="69805"/>
                    </a:lnTo>
                    <a:lnTo>
                      <a:pt x="14881" y="81601"/>
                    </a:lnTo>
                    <a:lnTo>
                      <a:pt x="17965" y="90856"/>
                    </a:lnTo>
                    <a:lnTo>
                      <a:pt x="29761" y="93397"/>
                    </a:lnTo>
                    <a:lnTo>
                      <a:pt x="30789" y="86198"/>
                    </a:lnTo>
                    <a:lnTo>
                      <a:pt x="26192" y="80572"/>
                    </a:lnTo>
                    <a:lnTo>
                      <a:pt x="34903" y="85170"/>
                    </a:lnTo>
                    <a:lnTo>
                      <a:pt x="37988" y="93880"/>
                    </a:lnTo>
                    <a:lnTo>
                      <a:pt x="36959" y="96965"/>
                    </a:lnTo>
                    <a:lnTo>
                      <a:pt x="36959" y="101623"/>
                    </a:lnTo>
                    <a:lnTo>
                      <a:pt x="39016" y="105192"/>
                    </a:lnTo>
                    <a:lnTo>
                      <a:pt x="47727" y="111846"/>
                    </a:lnTo>
                    <a:lnTo>
                      <a:pt x="62607" y="111362"/>
                    </a:lnTo>
                    <a:lnTo>
                      <a:pt x="65692" y="101623"/>
                    </a:lnTo>
                    <a:lnTo>
                      <a:pt x="58494" y="99022"/>
                    </a:lnTo>
                    <a:lnTo>
                      <a:pt x="60550" y="98538"/>
                    </a:lnTo>
                    <a:lnTo>
                      <a:pt x="65692" y="93880"/>
                    </a:lnTo>
                    <a:lnTo>
                      <a:pt x="74403" y="88255"/>
                    </a:lnTo>
                    <a:lnTo>
                      <a:pt x="75975" y="78516"/>
                    </a:lnTo>
                    <a:lnTo>
                      <a:pt x="81601" y="81056"/>
                    </a:lnTo>
                    <a:lnTo>
                      <a:pt x="78516" y="95453"/>
                    </a:lnTo>
                    <a:lnTo>
                      <a:pt x="85230" y="91340"/>
                    </a:lnTo>
                    <a:lnTo>
                      <a:pt x="88799" y="90311"/>
                    </a:lnTo>
                    <a:lnTo>
                      <a:pt x="92368" y="94909"/>
                    </a:lnTo>
                    <a:lnTo>
                      <a:pt x="89283" y="85714"/>
                    </a:lnTo>
                    <a:lnTo>
                      <a:pt x="89283" y="83657"/>
                    </a:lnTo>
                    <a:lnTo>
                      <a:pt x="92368" y="86198"/>
                    </a:lnTo>
                    <a:lnTo>
                      <a:pt x="95453" y="82629"/>
                    </a:lnTo>
                    <a:lnTo>
                      <a:pt x="94425" y="89283"/>
                    </a:lnTo>
                    <a:lnTo>
                      <a:pt x="98538" y="83657"/>
                    </a:lnTo>
                    <a:lnTo>
                      <a:pt x="103680" y="86742"/>
                    </a:lnTo>
                    <a:lnTo>
                      <a:pt x="104164" y="82085"/>
                    </a:lnTo>
                    <a:lnTo>
                      <a:pt x="100595" y="75915"/>
                    </a:lnTo>
                    <a:lnTo>
                      <a:pt x="101623" y="70834"/>
                    </a:lnTo>
                    <a:lnTo>
                      <a:pt x="102168" y="55409"/>
                    </a:lnTo>
                    <a:lnTo>
                      <a:pt x="99083" y="48755"/>
                    </a:lnTo>
                    <a:lnTo>
                      <a:pt x="88799" y="35386"/>
                    </a:lnTo>
                    <a:lnTo>
                      <a:pt x="82629" y="34902"/>
                    </a:lnTo>
                    <a:lnTo>
                      <a:pt x="82145" y="41012"/>
                    </a:lnTo>
                    <a:lnTo>
                      <a:pt x="74403" y="42585"/>
                    </a:lnTo>
                    <a:lnTo>
                      <a:pt x="69805" y="48210"/>
                    </a:lnTo>
                    <a:lnTo>
                      <a:pt x="55469" y="45670"/>
                    </a:lnTo>
                    <a:lnTo>
                      <a:pt x="50328" y="51295"/>
                    </a:lnTo>
                    <a:lnTo>
                      <a:pt x="51840" y="56981"/>
                    </a:lnTo>
                    <a:lnTo>
                      <a:pt x="43613" y="58494"/>
                    </a:lnTo>
                    <a:lnTo>
                      <a:pt x="41073" y="63091"/>
                    </a:lnTo>
                    <a:lnTo>
                      <a:pt x="40044" y="58494"/>
                    </a:lnTo>
                    <a:lnTo>
                      <a:pt x="35447" y="49239"/>
                    </a:lnTo>
                    <a:lnTo>
                      <a:pt x="36959" y="47182"/>
                    </a:lnTo>
                    <a:lnTo>
                      <a:pt x="39016" y="41557"/>
                    </a:lnTo>
                    <a:lnTo>
                      <a:pt x="40589" y="36415"/>
                    </a:lnTo>
                    <a:lnTo>
                      <a:pt x="43613" y="35386"/>
                    </a:lnTo>
                    <a:lnTo>
                      <a:pt x="46698" y="28733"/>
                    </a:lnTo>
                    <a:lnTo>
                      <a:pt x="52384" y="28188"/>
                    </a:lnTo>
                    <a:lnTo>
                      <a:pt x="55469" y="22563"/>
                    </a:lnTo>
                    <a:lnTo>
                      <a:pt x="55469" y="15909"/>
                    </a:lnTo>
                    <a:lnTo>
                      <a:pt x="46214" y="21534"/>
                    </a:lnTo>
                    <a:lnTo>
                      <a:pt x="44702" y="18449"/>
                    </a:lnTo>
                    <a:lnTo>
                      <a:pt x="49299" y="13307"/>
                    </a:lnTo>
                    <a:lnTo>
                      <a:pt x="48271" y="5626"/>
                    </a:lnTo>
                    <a:lnTo>
                      <a:pt x="40044" y="5142"/>
                    </a:lnTo>
                    <a:lnTo>
                      <a:pt x="31334" y="15364"/>
                    </a:lnTo>
                    <a:lnTo>
                      <a:pt x="30305" y="27160"/>
                    </a:lnTo>
                    <a:lnTo>
                      <a:pt x="23652" y="30789"/>
                    </a:lnTo>
                    <a:lnTo>
                      <a:pt x="20567" y="25103"/>
                    </a:lnTo>
                    <a:lnTo>
                      <a:pt x="17965" y="31817"/>
                    </a:lnTo>
                    <a:lnTo>
                      <a:pt x="10283" y="22563"/>
                    </a:lnTo>
                    <a:lnTo>
                      <a:pt x="14397" y="18449"/>
                    </a:lnTo>
                    <a:lnTo>
                      <a:pt x="21595" y="20506"/>
                    </a:lnTo>
                    <a:lnTo>
                      <a:pt x="24680" y="16393"/>
                    </a:lnTo>
                    <a:lnTo>
                      <a:pt x="26737" y="13852"/>
                    </a:lnTo>
                    <a:lnTo>
                      <a:pt x="23652" y="11251"/>
                    </a:lnTo>
                    <a:lnTo>
                      <a:pt x="28733" y="10223"/>
                    </a:lnTo>
                    <a:lnTo>
                      <a:pt x="30305" y="6170"/>
                    </a:lnTo>
                    <a:lnTo>
                      <a:pt x="21050" y="0"/>
                    </a:lnTo>
                    <a:lnTo>
                      <a:pt x="15425" y="1512"/>
                    </a:lnTo>
                    <a:lnTo>
                      <a:pt x="11856" y="8711"/>
                    </a:lnTo>
                    <a:lnTo>
                      <a:pt x="1573" y="10223"/>
                    </a:lnTo>
                    <a:lnTo>
                      <a:pt x="1028" y="13852"/>
                    </a:lnTo>
                    <a:lnTo>
                      <a:pt x="5142" y="22079"/>
                    </a:lnTo>
                    <a:lnTo>
                      <a:pt x="1028" y="22079"/>
                    </a:lnTo>
                    <a:lnTo>
                      <a:pt x="0" y="25103"/>
                    </a:lnTo>
                    <a:lnTo>
                      <a:pt x="11312" y="33330"/>
                    </a:lnTo>
                    <a:lnTo>
                      <a:pt x="9255" y="34902"/>
                    </a:lnTo>
                    <a:close/>
                  </a:path>
                </a:pathLst>
              </a:custGeom>
              <a:grpFill/>
              <a:ln w="6035" cap="flat">
                <a:noFill/>
                <a:prstDash val="solid"/>
                <a:miter/>
              </a:ln>
            </p:spPr>
            <p:txBody>
              <a:bodyPr rtlCol="0" anchor="ctr"/>
              <a:lstStyle/>
              <a:p>
                <a:endParaRPr lang="en-FI"/>
              </a:p>
            </p:txBody>
          </p:sp>
          <p:sp>
            <p:nvSpPr>
              <p:cNvPr id="2383" name="Freeform: Shape 1059">
                <a:extLst>
                  <a:ext uri="{FF2B5EF4-FFF2-40B4-BE49-F238E27FC236}">
                    <a16:creationId xmlns:a16="http://schemas.microsoft.com/office/drawing/2014/main" id="{85699EBB-6AD5-2E15-BA25-951486C06CF2}"/>
                  </a:ext>
                </a:extLst>
              </p:cNvPr>
              <p:cNvSpPr/>
              <p:nvPr/>
            </p:nvSpPr>
            <p:spPr>
              <a:xfrm>
                <a:off x="4832349" y="4113656"/>
                <a:ext cx="831011" cy="1201028"/>
              </a:xfrm>
              <a:custGeom>
                <a:avLst/>
                <a:gdLst>
                  <a:gd name="connsiteX0" fmla="*/ 780744 w 831011"/>
                  <a:gd name="connsiteY0" fmla="*/ 155701 h 1201028"/>
                  <a:gd name="connsiteX1" fmla="*/ 791511 w 831011"/>
                  <a:gd name="connsiteY1" fmla="*/ 151104 h 1201028"/>
                  <a:gd name="connsiteX2" fmla="*/ 801250 w 831011"/>
                  <a:gd name="connsiteY2" fmla="*/ 141849 h 1201028"/>
                  <a:gd name="connsiteX3" fmla="*/ 801795 w 831011"/>
                  <a:gd name="connsiteY3" fmla="*/ 141849 h 1201028"/>
                  <a:gd name="connsiteX4" fmla="*/ 803851 w 831011"/>
                  <a:gd name="connsiteY4" fmla="*/ 138280 h 1201028"/>
                  <a:gd name="connsiteX5" fmla="*/ 819216 w 831011"/>
                  <a:gd name="connsiteY5" fmla="*/ 148563 h 1201028"/>
                  <a:gd name="connsiteX6" fmla="*/ 831011 w 831011"/>
                  <a:gd name="connsiteY6" fmla="*/ 136768 h 1201028"/>
                  <a:gd name="connsiteX7" fmla="*/ 758121 w 831011"/>
                  <a:gd name="connsiteY7" fmla="*/ 65934 h 1201028"/>
                  <a:gd name="connsiteX8" fmla="*/ 750923 w 831011"/>
                  <a:gd name="connsiteY8" fmla="*/ 76701 h 1201028"/>
                  <a:gd name="connsiteX9" fmla="*/ 750923 w 831011"/>
                  <a:gd name="connsiteY9" fmla="*/ 78213 h 1201028"/>
                  <a:gd name="connsiteX10" fmla="*/ 751951 w 831011"/>
                  <a:gd name="connsiteY10" fmla="*/ 80270 h 1201028"/>
                  <a:gd name="connsiteX11" fmla="*/ 751406 w 831011"/>
                  <a:gd name="connsiteY11" fmla="*/ 80270 h 1201028"/>
                  <a:gd name="connsiteX12" fmla="*/ 750923 w 831011"/>
                  <a:gd name="connsiteY12" fmla="*/ 89525 h 1201028"/>
                  <a:gd name="connsiteX13" fmla="*/ 748382 w 831011"/>
                  <a:gd name="connsiteY13" fmla="*/ 92066 h 1201028"/>
                  <a:gd name="connsiteX14" fmla="*/ 746870 w 831011"/>
                  <a:gd name="connsiteY14" fmla="*/ 92066 h 1201028"/>
                  <a:gd name="connsiteX15" fmla="*/ 745841 w 831011"/>
                  <a:gd name="connsiteY15" fmla="*/ 90009 h 1201028"/>
                  <a:gd name="connsiteX16" fmla="*/ 742756 w 831011"/>
                  <a:gd name="connsiteY16" fmla="*/ 92550 h 1201028"/>
                  <a:gd name="connsiteX17" fmla="*/ 742212 w 831011"/>
                  <a:gd name="connsiteY17" fmla="*/ 91521 h 1201028"/>
                  <a:gd name="connsiteX18" fmla="*/ 745297 w 831011"/>
                  <a:gd name="connsiteY18" fmla="*/ 89465 h 1201028"/>
                  <a:gd name="connsiteX19" fmla="*/ 741184 w 831011"/>
                  <a:gd name="connsiteY19" fmla="*/ 81238 h 1201028"/>
                  <a:gd name="connsiteX20" fmla="*/ 736042 w 831011"/>
                  <a:gd name="connsiteY20" fmla="*/ 82750 h 1201028"/>
                  <a:gd name="connsiteX21" fmla="*/ 732957 w 831011"/>
                  <a:gd name="connsiteY21" fmla="*/ 77125 h 1201028"/>
                  <a:gd name="connsiteX22" fmla="*/ 729388 w 831011"/>
                  <a:gd name="connsiteY22" fmla="*/ 77125 h 1201028"/>
                  <a:gd name="connsiteX23" fmla="*/ 728360 w 831011"/>
                  <a:gd name="connsiteY23" fmla="*/ 76096 h 1201028"/>
                  <a:gd name="connsiteX24" fmla="*/ 727815 w 831011"/>
                  <a:gd name="connsiteY24" fmla="*/ 76096 h 1201028"/>
                  <a:gd name="connsiteX25" fmla="*/ 726303 w 831011"/>
                  <a:gd name="connsiteY25" fmla="*/ 74524 h 1201028"/>
                  <a:gd name="connsiteX26" fmla="*/ 724791 w 831011"/>
                  <a:gd name="connsiteY26" fmla="*/ 75552 h 1201028"/>
                  <a:gd name="connsiteX27" fmla="*/ 725275 w 831011"/>
                  <a:gd name="connsiteY27" fmla="*/ 77125 h 1201028"/>
                  <a:gd name="connsiteX28" fmla="*/ 727331 w 831011"/>
                  <a:gd name="connsiteY28" fmla="*/ 76580 h 1201028"/>
                  <a:gd name="connsiteX29" fmla="*/ 727331 w 831011"/>
                  <a:gd name="connsiteY29" fmla="*/ 77608 h 1201028"/>
                  <a:gd name="connsiteX30" fmla="*/ 723763 w 831011"/>
                  <a:gd name="connsiteY30" fmla="*/ 78092 h 1201028"/>
                  <a:gd name="connsiteX31" fmla="*/ 717109 w 831011"/>
                  <a:gd name="connsiteY31" fmla="*/ 76036 h 1201028"/>
                  <a:gd name="connsiteX32" fmla="*/ 717109 w 831011"/>
                  <a:gd name="connsiteY32" fmla="*/ 75007 h 1201028"/>
                  <a:gd name="connsiteX33" fmla="*/ 714508 w 831011"/>
                  <a:gd name="connsiteY33" fmla="*/ 75491 h 1201028"/>
                  <a:gd name="connsiteX34" fmla="*/ 714024 w 831011"/>
                  <a:gd name="connsiteY34" fmla="*/ 73979 h 1201028"/>
                  <a:gd name="connsiteX35" fmla="*/ 713540 w 831011"/>
                  <a:gd name="connsiteY35" fmla="*/ 73979 h 1201028"/>
                  <a:gd name="connsiteX36" fmla="*/ 712027 w 831011"/>
                  <a:gd name="connsiteY36" fmla="*/ 76520 h 1201028"/>
                  <a:gd name="connsiteX37" fmla="*/ 707370 w 831011"/>
                  <a:gd name="connsiteY37" fmla="*/ 78032 h 1201028"/>
                  <a:gd name="connsiteX38" fmla="*/ 707370 w 831011"/>
                  <a:gd name="connsiteY38" fmla="*/ 78576 h 1201028"/>
                  <a:gd name="connsiteX39" fmla="*/ 706886 w 831011"/>
                  <a:gd name="connsiteY39" fmla="*/ 79060 h 1201028"/>
                  <a:gd name="connsiteX40" fmla="*/ 706402 w 831011"/>
                  <a:gd name="connsiteY40" fmla="*/ 78576 h 1201028"/>
                  <a:gd name="connsiteX41" fmla="*/ 705374 w 831011"/>
                  <a:gd name="connsiteY41" fmla="*/ 78576 h 1201028"/>
                  <a:gd name="connsiteX42" fmla="*/ 704345 w 831011"/>
                  <a:gd name="connsiteY42" fmla="*/ 79060 h 1201028"/>
                  <a:gd name="connsiteX43" fmla="*/ 704829 w 831011"/>
                  <a:gd name="connsiteY43" fmla="*/ 80633 h 1201028"/>
                  <a:gd name="connsiteX44" fmla="*/ 702289 w 831011"/>
                  <a:gd name="connsiteY44" fmla="*/ 80633 h 1201028"/>
                  <a:gd name="connsiteX45" fmla="*/ 701260 w 831011"/>
                  <a:gd name="connsiteY45" fmla="*/ 81661 h 1201028"/>
                  <a:gd name="connsiteX46" fmla="*/ 701260 w 831011"/>
                  <a:gd name="connsiteY46" fmla="*/ 83718 h 1201028"/>
                  <a:gd name="connsiteX47" fmla="*/ 700776 w 831011"/>
                  <a:gd name="connsiteY47" fmla="*/ 84746 h 1201028"/>
                  <a:gd name="connsiteX48" fmla="*/ 699748 w 831011"/>
                  <a:gd name="connsiteY48" fmla="*/ 84746 h 1201028"/>
                  <a:gd name="connsiteX49" fmla="*/ 698720 w 831011"/>
                  <a:gd name="connsiteY49" fmla="*/ 83718 h 1201028"/>
                  <a:gd name="connsiteX50" fmla="*/ 696119 w 831011"/>
                  <a:gd name="connsiteY50" fmla="*/ 86258 h 1201028"/>
                  <a:gd name="connsiteX51" fmla="*/ 695635 w 831011"/>
                  <a:gd name="connsiteY51" fmla="*/ 89343 h 1201028"/>
                  <a:gd name="connsiteX52" fmla="*/ 695090 w 831011"/>
                  <a:gd name="connsiteY52" fmla="*/ 91884 h 1201028"/>
                  <a:gd name="connsiteX53" fmla="*/ 695090 w 831011"/>
                  <a:gd name="connsiteY53" fmla="*/ 92368 h 1201028"/>
                  <a:gd name="connsiteX54" fmla="*/ 694062 w 831011"/>
                  <a:gd name="connsiteY54" fmla="*/ 93397 h 1201028"/>
                  <a:gd name="connsiteX55" fmla="*/ 694062 w 831011"/>
                  <a:gd name="connsiteY55" fmla="*/ 93941 h 1201028"/>
                  <a:gd name="connsiteX56" fmla="*/ 690977 w 831011"/>
                  <a:gd name="connsiteY56" fmla="*/ 99083 h 1201028"/>
                  <a:gd name="connsiteX57" fmla="*/ 690493 w 831011"/>
                  <a:gd name="connsiteY57" fmla="*/ 99083 h 1201028"/>
                  <a:gd name="connsiteX58" fmla="*/ 689465 w 831011"/>
                  <a:gd name="connsiteY58" fmla="*/ 99566 h 1201028"/>
                  <a:gd name="connsiteX59" fmla="*/ 690009 w 831011"/>
                  <a:gd name="connsiteY59" fmla="*/ 100111 h 1201028"/>
                  <a:gd name="connsiteX60" fmla="*/ 690009 w 831011"/>
                  <a:gd name="connsiteY60" fmla="*/ 102167 h 1201028"/>
                  <a:gd name="connsiteX61" fmla="*/ 688436 w 831011"/>
                  <a:gd name="connsiteY61" fmla="*/ 102167 h 1201028"/>
                  <a:gd name="connsiteX62" fmla="*/ 687408 w 831011"/>
                  <a:gd name="connsiteY62" fmla="*/ 102651 h 1201028"/>
                  <a:gd name="connsiteX63" fmla="*/ 687952 w 831011"/>
                  <a:gd name="connsiteY63" fmla="*/ 103135 h 1201028"/>
                  <a:gd name="connsiteX64" fmla="*/ 687952 w 831011"/>
                  <a:gd name="connsiteY64" fmla="*/ 104164 h 1201028"/>
                  <a:gd name="connsiteX65" fmla="*/ 686440 w 831011"/>
                  <a:gd name="connsiteY65" fmla="*/ 103680 h 1201028"/>
                  <a:gd name="connsiteX66" fmla="*/ 686924 w 831011"/>
                  <a:gd name="connsiteY66" fmla="*/ 102651 h 1201028"/>
                  <a:gd name="connsiteX67" fmla="*/ 686440 w 831011"/>
                  <a:gd name="connsiteY67" fmla="*/ 102167 h 1201028"/>
                  <a:gd name="connsiteX68" fmla="*/ 686440 w 831011"/>
                  <a:gd name="connsiteY68" fmla="*/ 101623 h 1201028"/>
                  <a:gd name="connsiteX69" fmla="*/ 684868 w 831011"/>
                  <a:gd name="connsiteY69" fmla="*/ 100595 h 1201028"/>
                  <a:gd name="connsiteX70" fmla="*/ 683295 w 831011"/>
                  <a:gd name="connsiteY70" fmla="*/ 100595 h 1201028"/>
                  <a:gd name="connsiteX71" fmla="*/ 681238 w 831011"/>
                  <a:gd name="connsiteY71" fmla="*/ 97510 h 1201028"/>
                  <a:gd name="connsiteX72" fmla="*/ 680754 w 831011"/>
                  <a:gd name="connsiteY72" fmla="*/ 97993 h 1201028"/>
                  <a:gd name="connsiteX73" fmla="*/ 676641 w 831011"/>
                  <a:gd name="connsiteY73" fmla="*/ 92852 h 1201028"/>
                  <a:gd name="connsiteX74" fmla="*/ 675613 w 831011"/>
                  <a:gd name="connsiteY74" fmla="*/ 93336 h 1201028"/>
                  <a:gd name="connsiteX75" fmla="*/ 674100 w 831011"/>
                  <a:gd name="connsiteY75" fmla="*/ 90795 h 1201028"/>
                  <a:gd name="connsiteX76" fmla="*/ 673072 w 831011"/>
                  <a:gd name="connsiteY76" fmla="*/ 90795 h 1201028"/>
                  <a:gd name="connsiteX77" fmla="*/ 672527 w 831011"/>
                  <a:gd name="connsiteY77" fmla="*/ 90311 h 1201028"/>
                  <a:gd name="connsiteX78" fmla="*/ 668414 w 831011"/>
                  <a:gd name="connsiteY78" fmla="*/ 85714 h 1201028"/>
                  <a:gd name="connsiteX79" fmla="*/ 668414 w 831011"/>
                  <a:gd name="connsiteY79" fmla="*/ 84686 h 1201028"/>
                  <a:gd name="connsiteX80" fmla="*/ 670471 w 831011"/>
                  <a:gd name="connsiteY80" fmla="*/ 85170 h 1201028"/>
                  <a:gd name="connsiteX81" fmla="*/ 671499 w 831011"/>
                  <a:gd name="connsiteY81" fmla="*/ 87226 h 1201028"/>
                  <a:gd name="connsiteX82" fmla="*/ 674040 w 831011"/>
                  <a:gd name="connsiteY82" fmla="*/ 86742 h 1201028"/>
                  <a:gd name="connsiteX83" fmla="*/ 673011 w 831011"/>
                  <a:gd name="connsiteY83" fmla="*/ 85170 h 1201028"/>
                  <a:gd name="connsiteX84" fmla="*/ 671983 w 831011"/>
                  <a:gd name="connsiteY84" fmla="*/ 82629 h 1201028"/>
                  <a:gd name="connsiteX85" fmla="*/ 671499 w 831011"/>
                  <a:gd name="connsiteY85" fmla="*/ 83174 h 1201028"/>
                  <a:gd name="connsiteX86" fmla="*/ 671983 w 831011"/>
                  <a:gd name="connsiteY86" fmla="*/ 83174 h 1201028"/>
                  <a:gd name="connsiteX87" fmla="*/ 669926 w 831011"/>
                  <a:gd name="connsiteY87" fmla="*/ 84202 h 1201028"/>
                  <a:gd name="connsiteX88" fmla="*/ 668354 w 831011"/>
                  <a:gd name="connsiteY88" fmla="*/ 83657 h 1201028"/>
                  <a:gd name="connsiteX89" fmla="*/ 667325 w 831011"/>
                  <a:gd name="connsiteY89" fmla="*/ 85170 h 1201028"/>
                  <a:gd name="connsiteX90" fmla="*/ 625769 w 831011"/>
                  <a:gd name="connsiteY90" fmla="*/ 49783 h 1201028"/>
                  <a:gd name="connsiteX91" fmla="*/ 623168 w 831011"/>
                  <a:gd name="connsiteY91" fmla="*/ 55409 h 1201028"/>
                  <a:gd name="connsiteX92" fmla="*/ 620627 w 831011"/>
                  <a:gd name="connsiteY92" fmla="*/ 55409 h 1201028"/>
                  <a:gd name="connsiteX93" fmla="*/ 618570 w 831011"/>
                  <a:gd name="connsiteY93" fmla="*/ 52324 h 1201028"/>
                  <a:gd name="connsiteX94" fmla="*/ 618570 w 831011"/>
                  <a:gd name="connsiteY94" fmla="*/ 51295 h 1201028"/>
                  <a:gd name="connsiteX95" fmla="*/ 618026 w 831011"/>
                  <a:gd name="connsiteY95" fmla="*/ 52808 h 1201028"/>
                  <a:gd name="connsiteX96" fmla="*/ 618570 w 831011"/>
                  <a:gd name="connsiteY96" fmla="*/ 53292 h 1201028"/>
                  <a:gd name="connsiteX97" fmla="*/ 618026 w 831011"/>
                  <a:gd name="connsiteY97" fmla="*/ 54320 h 1201028"/>
                  <a:gd name="connsiteX98" fmla="*/ 611372 w 831011"/>
                  <a:gd name="connsiteY98" fmla="*/ 56377 h 1201028"/>
                  <a:gd name="connsiteX99" fmla="*/ 610888 w 831011"/>
                  <a:gd name="connsiteY99" fmla="*/ 53836 h 1201028"/>
                  <a:gd name="connsiteX100" fmla="*/ 601633 w 831011"/>
                  <a:gd name="connsiteY100" fmla="*/ 56377 h 1201028"/>
                  <a:gd name="connsiteX101" fmla="*/ 601633 w 831011"/>
                  <a:gd name="connsiteY101" fmla="*/ 57405 h 1201028"/>
                  <a:gd name="connsiteX102" fmla="*/ 601089 w 831011"/>
                  <a:gd name="connsiteY102" fmla="*/ 57889 h 1201028"/>
                  <a:gd name="connsiteX103" fmla="*/ 601633 w 831011"/>
                  <a:gd name="connsiteY103" fmla="*/ 58433 h 1201028"/>
                  <a:gd name="connsiteX104" fmla="*/ 601089 w 831011"/>
                  <a:gd name="connsiteY104" fmla="*/ 59461 h 1201028"/>
                  <a:gd name="connsiteX105" fmla="*/ 601633 w 831011"/>
                  <a:gd name="connsiteY105" fmla="*/ 59945 h 1201028"/>
                  <a:gd name="connsiteX106" fmla="*/ 602662 w 831011"/>
                  <a:gd name="connsiteY106" fmla="*/ 60974 h 1201028"/>
                  <a:gd name="connsiteX107" fmla="*/ 600605 w 831011"/>
                  <a:gd name="connsiteY107" fmla="*/ 64059 h 1201028"/>
                  <a:gd name="connsiteX108" fmla="*/ 599577 w 831011"/>
                  <a:gd name="connsiteY108" fmla="*/ 60974 h 1201028"/>
                  <a:gd name="connsiteX109" fmla="*/ 600121 w 831011"/>
                  <a:gd name="connsiteY109" fmla="*/ 59945 h 1201028"/>
                  <a:gd name="connsiteX110" fmla="*/ 599093 w 831011"/>
                  <a:gd name="connsiteY110" fmla="*/ 59461 h 1201028"/>
                  <a:gd name="connsiteX111" fmla="*/ 598609 w 831011"/>
                  <a:gd name="connsiteY111" fmla="*/ 58433 h 1201028"/>
                  <a:gd name="connsiteX112" fmla="*/ 600182 w 831011"/>
                  <a:gd name="connsiteY112" fmla="*/ 57405 h 1201028"/>
                  <a:gd name="connsiteX113" fmla="*/ 599637 w 831011"/>
                  <a:gd name="connsiteY113" fmla="*/ 56377 h 1201028"/>
                  <a:gd name="connsiteX114" fmla="*/ 598609 w 831011"/>
                  <a:gd name="connsiteY114" fmla="*/ 56377 h 1201028"/>
                  <a:gd name="connsiteX115" fmla="*/ 598125 w 831011"/>
                  <a:gd name="connsiteY115" fmla="*/ 55893 h 1201028"/>
                  <a:gd name="connsiteX116" fmla="*/ 588870 w 831011"/>
                  <a:gd name="connsiteY116" fmla="*/ 53836 h 1201028"/>
                  <a:gd name="connsiteX117" fmla="*/ 588325 w 831011"/>
                  <a:gd name="connsiteY117" fmla="*/ 53836 h 1201028"/>
                  <a:gd name="connsiteX118" fmla="*/ 588325 w 831011"/>
                  <a:gd name="connsiteY118" fmla="*/ 54320 h 1201028"/>
                  <a:gd name="connsiteX119" fmla="*/ 587842 w 831011"/>
                  <a:gd name="connsiteY119" fmla="*/ 53292 h 1201028"/>
                  <a:gd name="connsiteX120" fmla="*/ 581188 w 831011"/>
                  <a:gd name="connsiteY120" fmla="*/ 51235 h 1201028"/>
                  <a:gd name="connsiteX121" fmla="*/ 585785 w 831011"/>
                  <a:gd name="connsiteY121" fmla="*/ 39923 h 1201028"/>
                  <a:gd name="connsiteX122" fmla="*/ 587358 w 831011"/>
                  <a:gd name="connsiteY122" fmla="*/ 38895 h 1201028"/>
                  <a:gd name="connsiteX123" fmla="*/ 587842 w 831011"/>
                  <a:gd name="connsiteY123" fmla="*/ 36354 h 1201028"/>
                  <a:gd name="connsiteX124" fmla="*/ 590382 w 831011"/>
                  <a:gd name="connsiteY124" fmla="*/ 33814 h 1201028"/>
                  <a:gd name="connsiteX125" fmla="*/ 586269 w 831011"/>
                  <a:gd name="connsiteY125" fmla="*/ 23047 h 1201028"/>
                  <a:gd name="connsiteX126" fmla="*/ 586813 w 831011"/>
                  <a:gd name="connsiteY126" fmla="*/ 19478 h 1201028"/>
                  <a:gd name="connsiteX127" fmla="*/ 584757 w 831011"/>
                  <a:gd name="connsiteY127" fmla="*/ 20506 h 1201028"/>
                  <a:gd name="connsiteX128" fmla="*/ 585301 w 831011"/>
                  <a:gd name="connsiteY128" fmla="*/ 19478 h 1201028"/>
                  <a:gd name="connsiteX129" fmla="*/ 581188 w 831011"/>
                  <a:gd name="connsiteY129" fmla="*/ 14880 h 1201028"/>
                  <a:gd name="connsiteX130" fmla="*/ 579131 w 831011"/>
                  <a:gd name="connsiteY130" fmla="*/ 10767 h 1201028"/>
                  <a:gd name="connsiteX131" fmla="*/ 581732 w 831011"/>
                  <a:gd name="connsiteY131" fmla="*/ 8227 h 1201028"/>
                  <a:gd name="connsiteX132" fmla="*/ 577619 w 831011"/>
                  <a:gd name="connsiteY132" fmla="*/ 3085 h 1201028"/>
                  <a:gd name="connsiteX133" fmla="*/ 575562 w 831011"/>
                  <a:gd name="connsiteY133" fmla="*/ 5142 h 1201028"/>
                  <a:gd name="connsiteX134" fmla="*/ 569392 w 831011"/>
                  <a:gd name="connsiteY134" fmla="*/ 4657 h 1201028"/>
                  <a:gd name="connsiteX135" fmla="*/ 568908 w 831011"/>
                  <a:gd name="connsiteY135" fmla="*/ 1028 h 1201028"/>
                  <a:gd name="connsiteX136" fmla="*/ 562254 w 831011"/>
                  <a:gd name="connsiteY136" fmla="*/ 0 h 1201028"/>
                  <a:gd name="connsiteX137" fmla="*/ 563767 w 831011"/>
                  <a:gd name="connsiteY137" fmla="*/ 5626 h 1201028"/>
                  <a:gd name="connsiteX138" fmla="*/ 568364 w 831011"/>
                  <a:gd name="connsiteY138" fmla="*/ 9194 h 1201028"/>
                  <a:gd name="connsiteX139" fmla="*/ 571449 w 831011"/>
                  <a:gd name="connsiteY139" fmla="*/ 8711 h 1201028"/>
                  <a:gd name="connsiteX140" fmla="*/ 575562 w 831011"/>
                  <a:gd name="connsiteY140" fmla="*/ 11251 h 1201028"/>
                  <a:gd name="connsiteX141" fmla="*/ 569392 w 831011"/>
                  <a:gd name="connsiteY141" fmla="*/ 11795 h 1201028"/>
                  <a:gd name="connsiteX142" fmla="*/ 569392 w 831011"/>
                  <a:gd name="connsiteY142" fmla="*/ 13852 h 1201028"/>
                  <a:gd name="connsiteX143" fmla="*/ 560137 w 831011"/>
                  <a:gd name="connsiteY143" fmla="*/ 10767 h 1201028"/>
                  <a:gd name="connsiteX144" fmla="*/ 560621 w 831011"/>
                  <a:gd name="connsiteY144" fmla="*/ 14336 h 1201028"/>
                  <a:gd name="connsiteX145" fmla="*/ 559593 w 831011"/>
                  <a:gd name="connsiteY145" fmla="*/ 15364 h 1201028"/>
                  <a:gd name="connsiteX146" fmla="*/ 558080 w 831011"/>
                  <a:gd name="connsiteY146" fmla="*/ 11795 h 1201028"/>
                  <a:gd name="connsiteX147" fmla="*/ 552939 w 831011"/>
                  <a:gd name="connsiteY147" fmla="*/ 9194 h 1201028"/>
                  <a:gd name="connsiteX148" fmla="*/ 544228 w 831011"/>
                  <a:gd name="connsiteY148" fmla="*/ 8166 h 1201028"/>
                  <a:gd name="connsiteX149" fmla="*/ 542172 w 831011"/>
                  <a:gd name="connsiteY149" fmla="*/ 12763 h 1201028"/>
                  <a:gd name="connsiteX150" fmla="*/ 538603 w 831011"/>
                  <a:gd name="connsiteY150" fmla="*/ 10706 h 1201028"/>
                  <a:gd name="connsiteX151" fmla="*/ 541688 w 831011"/>
                  <a:gd name="connsiteY151" fmla="*/ 18389 h 1201028"/>
                  <a:gd name="connsiteX152" fmla="*/ 536546 w 831011"/>
                  <a:gd name="connsiteY152" fmla="*/ 15848 h 1201028"/>
                  <a:gd name="connsiteX153" fmla="*/ 531404 w 831011"/>
                  <a:gd name="connsiteY153" fmla="*/ 25587 h 1201028"/>
                  <a:gd name="connsiteX154" fmla="*/ 526807 w 831011"/>
                  <a:gd name="connsiteY154" fmla="*/ 27099 h 1201028"/>
                  <a:gd name="connsiteX155" fmla="*/ 530920 w 831011"/>
                  <a:gd name="connsiteY155" fmla="*/ 37383 h 1201028"/>
                  <a:gd name="connsiteX156" fmla="*/ 535034 w 831011"/>
                  <a:gd name="connsiteY156" fmla="*/ 37383 h 1201028"/>
                  <a:gd name="connsiteX157" fmla="*/ 542232 w 831011"/>
                  <a:gd name="connsiteY157" fmla="*/ 45065 h 1201028"/>
                  <a:gd name="connsiteX158" fmla="*/ 549914 w 831011"/>
                  <a:gd name="connsiteY158" fmla="*/ 43008 h 1201028"/>
                  <a:gd name="connsiteX159" fmla="*/ 543260 w 831011"/>
                  <a:gd name="connsiteY159" fmla="*/ 47606 h 1201028"/>
                  <a:gd name="connsiteX160" fmla="*/ 526868 w 831011"/>
                  <a:gd name="connsiteY160" fmla="*/ 62486 h 1201028"/>
                  <a:gd name="connsiteX161" fmla="*/ 534066 w 831011"/>
                  <a:gd name="connsiteY161" fmla="*/ 69140 h 1201028"/>
                  <a:gd name="connsiteX162" fmla="*/ 533038 w 831011"/>
                  <a:gd name="connsiteY162" fmla="*/ 78395 h 1201028"/>
                  <a:gd name="connsiteX163" fmla="*/ 537635 w 831011"/>
                  <a:gd name="connsiteY163" fmla="*/ 85049 h 1201028"/>
                  <a:gd name="connsiteX164" fmla="*/ 546890 w 831011"/>
                  <a:gd name="connsiteY164" fmla="*/ 90674 h 1201028"/>
                  <a:gd name="connsiteX165" fmla="*/ 546890 w 831011"/>
                  <a:gd name="connsiteY165" fmla="*/ 100958 h 1201028"/>
                  <a:gd name="connsiteX166" fmla="*/ 545861 w 831011"/>
                  <a:gd name="connsiteY166" fmla="*/ 100413 h 1201028"/>
                  <a:gd name="connsiteX167" fmla="*/ 544289 w 831011"/>
                  <a:gd name="connsiteY167" fmla="*/ 99929 h 1201028"/>
                  <a:gd name="connsiteX168" fmla="*/ 542777 w 831011"/>
                  <a:gd name="connsiteY168" fmla="*/ 98417 h 1201028"/>
                  <a:gd name="connsiteX169" fmla="*/ 542232 w 831011"/>
                  <a:gd name="connsiteY169" fmla="*/ 98417 h 1201028"/>
                  <a:gd name="connsiteX170" fmla="*/ 539147 w 831011"/>
                  <a:gd name="connsiteY170" fmla="*/ 93820 h 1201028"/>
                  <a:gd name="connsiteX171" fmla="*/ 534006 w 831011"/>
                  <a:gd name="connsiteY171" fmla="*/ 91279 h 1201028"/>
                  <a:gd name="connsiteX172" fmla="*/ 530437 w 831011"/>
                  <a:gd name="connsiteY172" fmla="*/ 91763 h 1201028"/>
                  <a:gd name="connsiteX173" fmla="*/ 528924 w 831011"/>
                  <a:gd name="connsiteY173" fmla="*/ 95876 h 1201028"/>
                  <a:gd name="connsiteX174" fmla="*/ 529408 w 831011"/>
                  <a:gd name="connsiteY174" fmla="*/ 106644 h 1201028"/>
                  <a:gd name="connsiteX175" fmla="*/ 526868 w 831011"/>
                  <a:gd name="connsiteY175" fmla="*/ 113298 h 1201028"/>
                  <a:gd name="connsiteX176" fmla="*/ 524811 w 831011"/>
                  <a:gd name="connsiteY176" fmla="*/ 111785 h 1201028"/>
                  <a:gd name="connsiteX177" fmla="*/ 525295 w 831011"/>
                  <a:gd name="connsiteY177" fmla="*/ 109245 h 1201028"/>
                  <a:gd name="connsiteX178" fmla="*/ 521182 w 831011"/>
                  <a:gd name="connsiteY178" fmla="*/ 99990 h 1201028"/>
                  <a:gd name="connsiteX179" fmla="*/ 517068 w 831011"/>
                  <a:gd name="connsiteY179" fmla="*/ 98962 h 1201028"/>
                  <a:gd name="connsiteX180" fmla="*/ 517613 w 831011"/>
                  <a:gd name="connsiteY180" fmla="*/ 105132 h 1201028"/>
                  <a:gd name="connsiteX181" fmla="*/ 512955 w 831011"/>
                  <a:gd name="connsiteY181" fmla="*/ 107672 h 1201028"/>
                  <a:gd name="connsiteX182" fmla="*/ 513499 w 831011"/>
                  <a:gd name="connsiteY182" fmla="*/ 104587 h 1201028"/>
                  <a:gd name="connsiteX183" fmla="*/ 513499 w 831011"/>
                  <a:gd name="connsiteY183" fmla="*/ 103559 h 1201028"/>
                  <a:gd name="connsiteX184" fmla="*/ 511443 w 831011"/>
                  <a:gd name="connsiteY184" fmla="*/ 100474 h 1201028"/>
                  <a:gd name="connsiteX185" fmla="*/ 513499 w 831011"/>
                  <a:gd name="connsiteY185" fmla="*/ 95332 h 1201028"/>
                  <a:gd name="connsiteX186" fmla="*/ 516100 w 831011"/>
                  <a:gd name="connsiteY186" fmla="*/ 97873 h 1201028"/>
                  <a:gd name="connsiteX187" fmla="*/ 516584 w 831011"/>
                  <a:gd name="connsiteY187" fmla="*/ 91703 h 1201028"/>
                  <a:gd name="connsiteX188" fmla="*/ 515556 w 831011"/>
                  <a:gd name="connsiteY188" fmla="*/ 91703 h 1201028"/>
                  <a:gd name="connsiteX189" fmla="*/ 515012 w 831011"/>
                  <a:gd name="connsiteY189" fmla="*/ 92731 h 1201028"/>
                  <a:gd name="connsiteX190" fmla="*/ 512955 w 831011"/>
                  <a:gd name="connsiteY190" fmla="*/ 90190 h 1201028"/>
                  <a:gd name="connsiteX191" fmla="*/ 512471 w 831011"/>
                  <a:gd name="connsiteY191" fmla="*/ 88134 h 1201028"/>
                  <a:gd name="connsiteX192" fmla="*/ 510414 w 831011"/>
                  <a:gd name="connsiteY192" fmla="*/ 87105 h 1201028"/>
                  <a:gd name="connsiteX193" fmla="*/ 509870 w 831011"/>
                  <a:gd name="connsiteY193" fmla="*/ 87105 h 1201028"/>
                  <a:gd name="connsiteX194" fmla="*/ 509326 w 831011"/>
                  <a:gd name="connsiteY194" fmla="*/ 86077 h 1201028"/>
                  <a:gd name="connsiteX195" fmla="*/ 508297 w 831011"/>
                  <a:gd name="connsiteY195" fmla="*/ 86077 h 1201028"/>
                  <a:gd name="connsiteX196" fmla="*/ 507753 w 831011"/>
                  <a:gd name="connsiteY196" fmla="*/ 88134 h 1201028"/>
                  <a:gd name="connsiteX197" fmla="*/ 507753 w 831011"/>
                  <a:gd name="connsiteY197" fmla="*/ 93275 h 1201028"/>
                  <a:gd name="connsiteX198" fmla="*/ 506724 w 831011"/>
                  <a:gd name="connsiteY198" fmla="*/ 103014 h 1201028"/>
                  <a:gd name="connsiteX199" fmla="*/ 503640 w 831011"/>
                  <a:gd name="connsiteY199" fmla="*/ 106099 h 1201028"/>
                  <a:gd name="connsiteX200" fmla="*/ 504668 w 831011"/>
                  <a:gd name="connsiteY200" fmla="*/ 108640 h 1201028"/>
                  <a:gd name="connsiteX201" fmla="*/ 504668 w 831011"/>
                  <a:gd name="connsiteY201" fmla="*/ 110697 h 1201028"/>
                  <a:gd name="connsiteX202" fmla="*/ 501583 w 831011"/>
                  <a:gd name="connsiteY202" fmla="*/ 114810 h 1201028"/>
                  <a:gd name="connsiteX203" fmla="*/ 499042 w 831011"/>
                  <a:gd name="connsiteY203" fmla="*/ 121464 h 1201028"/>
                  <a:gd name="connsiteX204" fmla="*/ 494929 w 831011"/>
                  <a:gd name="connsiteY204" fmla="*/ 116867 h 1201028"/>
                  <a:gd name="connsiteX205" fmla="*/ 487247 w 831011"/>
                  <a:gd name="connsiteY205" fmla="*/ 116867 h 1201028"/>
                  <a:gd name="connsiteX206" fmla="*/ 483678 w 831011"/>
                  <a:gd name="connsiteY206" fmla="*/ 125093 h 1201028"/>
                  <a:gd name="connsiteX207" fmla="*/ 477024 w 831011"/>
                  <a:gd name="connsiteY207" fmla="*/ 129691 h 1201028"/>
                  <a:gd name="connsiteX208" fmla="*/ 475512 w 831011"/>
                  <a:gd name="connsiteY208" fmla="*/ 137917 h 1201028"/>
                  <a:gd name="connsiteX209" fmla="*/ 477568 w 831011"/>
                  <a:gd name="connsiteY209" fmla="*/ 147656 h 1201028"/>
                  <a:gd name="connsiteX210" fmla="*/ 475996 w 831011"/>
                  <a:gd name="connsiteY210" fmla="*/ 149229 h 1201028"/>
                  <a:gd name="connsiteX211" fmla="*/ 462143 w 831011"/>
                  <a:gd name="connsiteY211" fmla="*/ 159512 h 1201028"/>
                  <a:gd name="connsiteX212" fmla="*/ 454461 w 831011"/>
                  <a:gd name="connsiteY212" fmla="*/ 159028 h 1201028"/>
                  <a:gd name="connsiteX213" fmla="*/ 453433 w 831011"/>
                  <a:gd name="connsiteY213" fmla="*/ 155459 h 1201028"/>
                  <a:gd name="connsiteX214" fmla="*/ 449320 w 831011"/>
                  <a:gd name="connsiteY214" fmla="*/ 158000 h 1201028"/>
                  <a:gd name="connsiteX215" fmla="*/ 450348 w 831011"/>
                  <a:gd name="connsiteY215" fmla="*/ 163141 h 1201028"/>
                  <a:gd name="connsiteX216" fmla="*/ 447807 w 831011"/>
                  <a:gd name="connsiteY216" fmla="*/ 165742 h 1201028"/>
                  <a:gd name="connsiteX217" fmla="*/ 451376 w 831011"/>
                  <a:gd name="connsiteY217" fmla="*/ 166771 h 1201028"/>
                  <a:gd name="connsiteX218" fmla="*/ 458030 w 831011"/>
                  <a:gd name="connsiteY218" fmla="*/ 163686 h 1201028"/>
                  <a:gd name="connsiteX219" fmla="*/ 459603 w 831011"/>
                  <a:gd name="connsiteY219" fmla="*/ 172941 h 1201028"/>
                  <a:gd name="connsiteX220" fmla="*/ 465773 w 831011"/>
                  <a:gd name="connsiteY220" fmla="*/ 169856 h 1201028"/>
                  <a:gd name="connsiteX221" fmla="*/ 470370 w 831011"/>
                  <a:gd name="connsiteY221" fmla="*/ 161145 h 1201028"/>
                  <a:gd name="connsiteX222" fmla="*/ 473455 w 831011"/>
                  <a:gd name="connsiteY222" fmla="*/ 160601 h 1201028"/>
                  <a:gd name="connsiteX223" fmla="*/ 474967 w 831011"/>
                  <a:gd name="connsiteY223" fmla="*/ 168283 h 1201028"/>
                  <a:gd name="connsiteX224" fmla="*/ 467769 w 831011"/>
                  <a:gd name="connsiteY224" fmla="*/ 174937 h 1201028"/>
                  <a:gd name="connsiteX225" fmla="*/ 467225 w 831011"/>
                  <a:gd name="connsiteY225" fmla="*/ 184192 h 1201028"/>
                  <a:gd name="connsiteX226" fmla="*/ 465168 w 831011"/>
                  <a:gd name="connsiteY226" fmla="*/ 186249 h 1201028"/>
                  <a:gd name="connsiteX227" fmla="*/ 462083 w 831011"/>
                  <a:gd name="connsiteY227" fmla="*/ 179595 h 1201028"/>
                  <a:gd name="connsiteX228" fmla="*/ 464140 w 831011"/>
                  <a:gd name="connsiteY228" fmla="*/ 188305 h 1201028"/>
                  <a:gd name="connsiteX229" fmla="*/ 461055 w 831011"/>
                  <a:gd name="connsiteY229" fmla="*/ 189334 h 1201028"/>
                  <a:gd name="connsiteX230" fmla="*/ 461538 w 831011"/>
                  <a:gd name="connsiteY230" fmla="*/ 185220 h 1201028"/>
                  <a:gd name="connsiteX231" fmla="*/ 457970 w 831011"/>
                  <a:gd name="connsiteY231" fmla="*/ 183163 h 1201028"/>
                  <a:gd name="connsiteX232" fmla="*/ 458998 w 831011"/>
                  <a:gd name="connsiteY232" fmla="*/ 190846 h 1201028"/>
                  <a:gd name="connsiteX233" fmla="*/ 462083 w 831011"/>
                  <a:gd name="connsiteY233" fmla="*/ 192902 h 1201028"/>
                  <a:gd name="connsiteX234" fmla="*/ 462083 w 831011"/>
                  <a:gd name="connsiteY234" fmla="*/ 199072 h 1201028"/>
                  <a:gd name="connsiteX235" fmla="*/ 456457 w 831011"/>
                  <a:gd name="connsiteY235" fmla="*/ 208327 h 1201028"/>
                  <a:gd name="connsiteX236" fmla="*/ 451860 w 831011"/>
                  <a:gd name="connsiteY236" fmla="*/ 219095 h 1201028"/>
                  <a:gd name="connsiteX237" fmla="*/ 448775 w 831011"/>
                  <a:gd name="connsiteY237" fmla="*/ 229862 h 1201028"/>
                  <a:gd name="connsiteX238" fmla="*/ 448775 w 831011"/>
                  <a:gd name="connsiteY238" fmla="*/ 242202 h 1201028"/>
                  <a:gd name="connsiteX239" fmla="*/ 446234 w 831011"/>
                  <a:gd name="connsiteY239" fmla="*/ 238633 h 1201028"/>
                  <a:gd name="connsiteX240" fmla="*/ 446234 w 831011"/>
                  <a:gd name="connsiteY240" fmla="*/ 230406 h 1201028"/>
                  <a:gd name="connsiteX241" fmla="*/ 438008 w 831011"/>
                  <a:gd name="connsiteY241" fmla="*/ 243230 h 1201028"/>
                  <a:gd name="connsiteX242" fmla="*/ 435951 w 831011"/>
                  <a:gd name="connsiteY242" fmla="*/ 234519 h 1201028"/>
                  <a:gd name="connsiteX243" fmla="*/ 434439 w 831011"/>
                  <a:gd name="connsiteY243" fmla="*/ 216070 h 1201028"/>
                  <a:gd name="connsiteX244" fmla="*/ 430326 w 831011"/>
                  <a:gd name="connsiteY244" fmla="*/ 218610 h 1201028"/>
                  <a:gd name="connsiteX245" fmla="*/ 423672 w 831011"/>
                  <a:gd name="connsiteY245" fmla="*/ 218127 h 1201028"/>
                  <a:gd name="connsiteX246" fmla="*/ 430326 w 831011"/>
                  <a:gd name="connsiteY246" fmla="*/ 209900 h 1201028"/>
                  <a:gd name="connsiteX247" fmla="*/ 430326 w 831011"/>
                  <a:gd name="connsiteY247" fmla="*/ 214497 h 1201028"/>
                  <a:gd name="connsiteX248" fmla="*/ 432866 w 831011"/>
                  <a:gd name="connsiteY248" fmla="*/ 211957 h 1201028"/>
                  <a:gd name="connsiteX249" fmla="*/ 428269 w 831011"/>
                  <a:gd name="connsiteY249" fmla="*/ 195020 h 1201028"/>
                  <a:gd name="connsiteX250" fmla="*/ 423127 w 831011"/>
                  <a:gd name="connsiteY250" fmla="*/ 197076 h 1201028"/>
                  <a:gd name="connsiteX251" fmla="*/ 423672 w 831011"/>
                  <a:gd name="connsiteY251" fmla="*/ 189394 h 1201028"/>
                  <a:gd name="connsiteX252" fmla="*/ 427241 w 831011"/>
                  <a:gd name="connsiteY252" fmla="*/ 193991 h 1201028"/>
                  <a:gd name="connsiteX253" fmla="*/ 430326 w 831011"/>
                  <a:gd name="connsiteY253" fmla="*/ 189878 h 1201028"/>
                  <a:gd name="connsiteX254" fmla="*/ 432382 w 831011"/>
                  <a:gd name="connsiteY254" fmla="*/ 174513 h 1201028"/>
                  <a:gd name="connsiteX255" fmla="*/ 417986 w 831011"/>
                  <a:gd name="connsiteY255" fmla="*/ 169916 h 1201028"/>
                  <a:gd name="connsiteX256" fmla="*/ 423611 w 831011"/>
                  <a:gd name="connsiteY256" fmla="*/ 180684 h 1201028"/>
                  <a:gd name="connsiteX257" fmla="*/ 418470 w 831011"/>
                  <a:gd name="connsiteY257" fmla="*/ 181228 h 1201028"/>
                  <a:gd name="connsiteX258" fmla="*/ 416957 w 831011"/>
                  <a:gd name="connsiteY258" fmla="*/ 187882 h 1201028"/>
                  <a:gd name="connsiteX259" fmla="*/ 412844 w 831011"/>
                  <a:gd name="connsiteY259" fmla="*/ 195564 h 1201028"/>
                  <a:gd name="connsiteX260" fmla="*/ 405162 w 831011"/>
                  <a:gd name="connsiteY260" fmla="*/ 209416 h 1201028"/>
                  <a:gd name="connsiteX261" fmla="*/ 405706 w 831011"/>
                  <a:gd name="connsiteY261" fmla="*/ 217098 h 1201028"/>
                  <a:gd name="connsiteX262" fmla="*/ 415445 w 831011"/>
                  <a:gd name="connsiteY262" fmla="*/ 235548 h 1201028"/>
                  <a:gd name="connsiteX263" fmla="*/ 425728 w 831011"/>
                  <a:gd name="connsiteY263" fmla="*/ 250428 h 1201028"/>
                  <a:gd name="connsiteX264" fmla="*/ 436496 w 831011"/>
                  <a:gd name="connsiteY264" fmla="*/ 263252 h 1201028"/>
                  <a:gd name="connsiteX265" fmla="*/ 437040 w 831011"/>
                  <a:gd name="connsiteY265" fmla="*/ 266821 h 1201028"/>
                  <a:gd name="connsiteX266" fmla="*/ 434983 w 831011"/>
                  <a:gd name="connsiteY266" fmla="*/ 266821 h 1201028"/>
                  <a:gd name="connsiteX267" fmla="*/ 426757 w 831011"/>
                  <a:gd name="connsiteY267" fmla="*/ 260651 h 1201028"/>
                  <a:gd name="connsiteX268" fmla="*/ 424216 w 831011"/>
                  <a:gd name="connsiteY268" fmla="*/ 251941 h 1201028"/>
                  <a:gd name="connsiteX269" fmla="*/ 421131 w 831011"/>
                  <a:gd name="connsiteY269" fmla="*/ 248855 h 1201028"/>
                  <a:gd name="connsiteX270" fmla="*/ 420647 w 831011"/>
                  <a:gd name="connsiteY270" fmla="*/ 252969 h 1201028"/>
                  <a:gd name="connsiteX271" fmla="*/ 422160 w 831011"/>
                  <a:gd name="connsiteY271" fmla="*/ 257566 h 1201028"/>
                  <a:gd name="connsiteX272" fmla="*/ 413449 w 831011"/>
                  <a:gd name="connsiteY272" fmla="*/ 238088 h 1201028"/>
                  <a:gd name="connsiteX273" fmla="*/ 412421 w 831011"/>
                  <a:gd name="connsiteY273" fmla="*/ 240629 h 1201028"/>
                  <a:gd name="connsiteX274" fmla="*/ 407823 w 831011"/>
                  <a:gd name="connsiteY274" fmla="*/ 232402 h 1201028"/>
                  <a:gd name="connsiteX275" fmla="*/ 400625 w 831011"/>
                  <a:gd name="connsiteY275" fmla="*/ 232886 h 1201028"/>
                  <a:gd name="connsiteX276" fmla="*/ 396028 w 831011"/>
                  <a:gd name="connsiteY276" fmla="*/ 235971 h 1201028"/>
                  <a:gd name="connsiteX277" fmla="*/ 388830 w 831011"/>
                  <a:gd name="connsiteY277" fmla="*/ 233915 h 1201028"/>
                  <a:gd name="connsiteX278" fmla="*/ 382176 w 831011"/>
                  <a:gd name="connsiteY278" fmla="*/ 234459 h 1201028"/>
                  <a:gd name="connsiteX279" fmla="*/ 378062 w 831011"/>
                  <a:gd name="connsiteY279" fmla="*/ 239056 h 1201028"/>
                  <a:gd name="connsiteX280" fmla="*/ 377518 w 831011"/>
                  <a:gd name="connsiteY280" fmla="*/ 247767 h 1201028"/>
                  <a:gd name="connsiteX281" fmla="*/ 384716 w 831011"/>
                  <a:gd name="connsiteY281" fmla="*/ 265732 h 1201028"/>
                  <a:gd name="connsiteX282" fmla="*/ 394455 w 831011"/>
                  <a:gd name="connsiteY282" fmla="*/ 277044 h 1201028"/>
                  <a:gd name="connsiteX283" fmla="*/ 399597 w 831011"/>
                  <a:gd name="connsiteY283" fmla="*/ 280129 h 1201028"/>
                  <a:gd name="connsiteX284" fmla="*/ 402682 w 831011"/>
                  <a:gd name="connsiteY284" fmla="*/ 281641 h 1201028"/>
                  <a:gd name="connsiteX285" fmla="*/ 400625 w 831011"/>
                  <a:gd name="connsiteY285" fmla="*/ 293981 h 1201028"/>
                  <a:gd name="connsiteX286" fmla="*/ 407823 w 831011"/>
                  <a:gd name="connsiteY286" fmla="*/ 299607 h 1201028"/>
                  <a:gd name="connsiteX287" fmla="*/ 413449 w 831011"/>
                  <a:gd name="connsiteY287" fmla="*/ 302147 h 1201028"/>
                  <a:gd name="connsiteX288" fmla="*/ 418591 w 831011"/>
                  <a:gd name="connsiteY288" fmla="*/ 315516 h 1201028"/>
                  <a:gd name="connsiteX289" fmla="*/ 422704 w 831011"/>
                  <a:gd name="connsiteY289" fmla="*/ 320113 h 1201028"/>
                  <a:gd name="connsiteX290" fmla="*/ 424761 w 831011"/>
                  <a:gd name="connsiteY290" fmla="*/ 326767 h 1201028"/>
                  <a:gd name="connsiteX291" fmla="*/ 424761 w 831011"/>
                  <a:gd name="connsiteY291" fmla="*/ 328823 h 1201028"/>
                  <a:gd name="connsiteX292" fmla="*/ 427301 w 831011"/>
                  <a:gd name="connsiteY292" fmla="*/ 333421 h 1201028"/>
                  <a:gd name="connsiteX293" fmla="*/ 424761 w 831011"/>
                  <a:gd name="connsiteY293" fmla="*/ 336989 h 1201028"/>
                  <a:gd name="connsiteX294" fmla="*/ 412965 w 831011"/>
                  <a:gd name="connsiteY294" fmla="*/ 340074 h 1201028"/>
                  <a:gd name="connsiteX295" fmla="*/ 418107 w 831011"/>
                  <a:gd name="connsiteY295" fmla="*/ 353927 h 1201028"/>
                  <a:gd name="connsiteX296" fmla="*/ 416050 w 831011"/>
                  <a:gd name="connsiteY296" fmla="*/ 362153 h 1201028"/>
                  <a:gd name="connsiteX297" fmla="*/ 410424 w 831011"/>
                  <a:gd name="connsiteY297" fmla="*/ 358584 h 1201028"/>
                  <a:gd name="connsiteX298" fmla="*/ 408912 w 831011"/>
                  <a:gd name="connsiteY298" fmla="*/ 360641 h 1201028"/>
                  <a:gd name="connsiteX299" fmla="*/ 404799 w 831011"/>
                  <a:gd name="connsiteY299" fmla="*/ 351931 h 1201028"/>
                  <a:gd name="connsiteX300" fmla="*/ 400686 w 831011"/>
                  <a:gd name="connsiteY300" fmla="*/ 346789 h 1201028"/>
                  <a:gd name="connsiteX301" fmla="*/ 395544 w 831011"/>
                  <a:gd name="connsiteY301" fmla="*/ 344732 h 1201028"/>
                  <a:gd name="connsiteX302" fmla="*/ 390947 w 831011"/>
                  <a:gd name="connsiteY302" fmla="*/ 350358 h 1201028"/>
                  <a:gd name="connsiteX303" fmla="*/ 388890 w 831011"/>
                  <a:gd name="connsiteY303" fmla="*/ 351870 h 1201028"/>
                  <a:gd name="connsiteX304" fmla="*/ 383748 w 831011"/>
                  <a:gd name="connsiteY304" fmla="*/ 359068 h 1201028"/>
                  <a:gd name="connsiteX305" fmla="*/ 378607 w 831011"/>
                  <a:gd name="connsiteY305" fmla="*/ 369835 h 1201028"/>
                  <a:gd name="connsiteX306" fmla="*/ 378607 w 831011"/>
                  <a:gd name="connsiteY306" fmla="*/ 381147 h 1201028"/>
                  <a:gd name="connsiteX307" fmla="*/ 377034 w 831011"/>
                  <a:gd name="connsiteY307" fmla="*/ 382720 h 1201028"/>
                  <a:gd name="connsiteX308" fmla="*/ 367779 w 831011"/>
                  <a:gd name="connsiteY308" fmla="*/ 376066 h 1201028"/>
                  <a:gd name="connsiteX309" fmla="*/ 364694 w 831011"/>
                  <a:gd name="connsiteY309" fmla="*/ 377578 h 1201028"/>
                  <a:gd name="connsiteX310" fmla="*/ 360581 w 831011"/>
                  <a:gd name="connsiteY310" fmla="*/ 386289 h 1201028"/>
                  <a:gd name="connsiteX311" fmla="*/ 361065 w 831011"/>
                  <a:gd name="connsiteY311" fmla="*/ 390886 h 1201028"/>
                  <a:gd name="connsiteX312" fmla="*/ 362093 w 831011"/>
                  <a:gd name="connsiteY312" fmla="*/ 396028 h 1201028"/>
                  <a:gd name="connsiteX313" fmla="*/ 359008 w 831011"/>
                  <a:gd name="connsiteY313" fmla="*/ 394515 h 1201028"/>
                  <a:gd name="connsiteX314" fmla="*/ 358524 w 831011"/>
                  <a:gd name="connsiteY314" fmla="*/ 387317 h 1201028"/>
                  <a:gd name="connsiteX315" fmla="*/ 350842 w 831011"/>
                  <a:gd name="connsiteY315" fmla="*/ 385261 h 1201028"/>
                  <a:gd name="connsiteX316" fmla="*/ 346729 w 831011"/>
                  <a:gd name="connsiteY316" fmla="*/ 386773 h 1201028"/>
                  <a:gd name="connsiteX317" fmla="*/ 339046 w 831011"/>
                  <a:gd name="connsiteY317" fmla="*/ 392943 h 1201028"/>
                  <a:gd name="connsiteX318" fmla="*/ 333905 w 831011"/>
                  <a:gd name="connsiteY318" fmla="*/ 394999 h 1201028"/>
                  <a:gd name="connsiteX319" fmla="*/ 330820 w 831011"/>
                  <a:gd name="connsiteY319" fmla="*/ 402198 h 1201028"/>
                  <a:gd name="connsiteX320" fmla="*/ 329791 w 831011"/>
                  <a:gd name="connsiteY320" fmla="*/ 398629 h 1201028"/>
                  <a:gd name="connsiteX321" fmla="*/ 333905 w 831011"/>
                  <a:gd name="connsiteY321" fmla="*/ 390402 h 1201028"/>
                  <a:gd name="connsiteX322" fmla="*/ 335417 w 831011"/>
                  <a:gd name="connsiteY322" fmla="*/ 382720 h 1201028"/>
                  <a:gd name="connsiteX323" fmla="*/ 330820 w 831011"/>
                  <a:gd name="connsiteY323" fmla="*/ 377578 h 1201028"/>
                  <a:gd name="connsiteX324" fmla="*/ 320536 w 831011"/>
                  <a:gd name="connsiteY324" fmla="*/ 380663 h 1201028"/>
                  <a:gd name="connsiteX325" fmla="*/ 313338 w 831011"/>
                  <a:gd name="connsiteY325" fmla="*/ 388890 h 1201028"/>
                  <a:gd name="connsiteX326" fmla="*/ 312310 w 831011"/>
                  <a:gd name="connsiteY326" fmla="*/ 383748 h 1201028"/>
                  <a:gd name="connsiteX327" fmla="*/ 310797 w 831011"/>
                  <a:gd name="connsiteY327" fmla="*/ 376550 h 1201028"/>
                  <a:gd name="connsiteX328" fmla="*/ 306140 w 831011"/>
                  <a:gd name="connsiteY328" fmla="*/ 376550 h 1201028"/>
                  <a:gd name="connsiteX329" fmla="*/ 305111 w 831011"/>
                  <a:gd name="connsiteY329" fmla="*/ 370380 h 1201028"/>
                  <a:gd name="connsiteX330" fmla="*/ 300454 w 831011"/>
                  <a:gd name="connsiteY330" fmla="*/ 368868 h 1201028"/>
                  <a:gd name="connsiteX331" fmla="*/ 297913 w 831011"/>
                  <a:gd name="connsiteY331" fmla="*/ 379635 h 1201028"/>
                  <a:gd name="connsiteX332" fmla="*/ 297369 w 831011"/>
                  <a:gd name="connsiteY332" fmla="*/ 378123 h 1201028"/>
                  <a:gd name="connsiteX333" fmla="*/ 293800 w 831011"/>
                  <a:gd name="connsiteY333" fmla="*/ 369412 h 1201028"/>
                  <a:gd name="connsiteX334" fmla="*/ 289687 w 831011"/>
                  <a:gd name="connsiteY334" fmla="*/ 374554 h 1201028"/>
                  <a:gd name="connsiteX335" fmla="*/ 286118 w 831011"/>
                  <a:gd name="connsiteY335" fmla="*/ 393003 h 1201028"/>
                  <a:gd name="connsiteX336" fmla="*/ 285089 w 831011"/>
                  <a:gd name="connsiteY336" fmla="*/ 374009 h 1201028"/>
                  <a:gd name="connsiteX337" fmla="*/ 288174 w 831011"/>
                  <a:gd name="connsiteY337" fmla="*/ 370441 h 1201028"/>
                  <a:gd name="connsiteX338" fmla="*/ 287630 w 831011"/>
                  <a:gd name="connsiteY338" fmla="*/ 362758 h 1201028"/>
                  <a:gd name="connsiteX339" fmla="*/ 284061 w 831011"/>
                  <a:gd name="connsiteY339" fmla="*/ 358645 h 1201028"/>
                  <a:gd name="connsiteX340" fmla="*/ 276863 w 831011"/>
                  <a:gd name="connsiteY340" fmla="*/ 360702 h 1201028"/>
                  <a:gd name="connsiteX341" fmla="*/ 274806 w 831011"/>
                  <a:gd name="connsiteY341" fmla="*/ 363786 h 1201028"/>
                  <a:gd name="connsiteX342" fmla="*/ 273778 w 831011"/>
                  <a:gd name="connsiteY342" fmla="*/ 369412 h 1201028"/>
                  <a:gd name="connsiteX343" fmla="*/ 265067 w 831011"/>
                  <a:gd name="connsiteY343" fmla="*/ 367900 h 1201028"/>
                  <a:gd name="connsiteX344" fmla="*/ 267124 w 831011"/>
                  <a:gd name="connsiteY344" fmla="*/ 363303 h 1201028"/>
                  <a:gd name="connsiteX345" fmla="*/ 261982 w 831011"/>
                  <a:gd name="connsiteY345" fmla="*/ 367416 h 1201028"/>
                  <a:gd name="connsiteX346" fmla="*/ 260954 w 831011"/>
                  <a:gd name="connsiteY346" fmla="*/ 369957 h 1201028"/>
                  <a:gd name="connsiteX347" fmla="*/ 256840 w 831011"/>
                  <a:gd name="connsiteY347" fmla="*/ 368928 h 1201028"/>
                  <a:gd name="connsiteX348" fmla="*/ 254784 w 831011"/>
                  <a:gd name="connsiteY348" fmla="*/ 371469 h 1201028"/>
                  <a:gd name="connsiteX349" fmla="*/ 253272 w 831011"/>
                  <a:gd name="connsiteY349" fmla="*/ 367356 h 1201028"/>
                  <a:gd name="connsiteX350" fmla="*/ 249703 w 831011"/>
                  <a:gd name="connsiteY350" fmla="*/ 367356 h 1201028"/>
                  <a:gd name="connsiteX351" fmla="*/ 252788 w 831011"/>
                  <a:gd name="connsiteY351" fmla="*/ 359129 h 1201028"/>
                  <a:gd name="connsiteX352" fmla="*/ 235850 w 831011"/>
                  <a:gd name="connsiteY352" fmla="*/ 374009 h 1201028"/>
                  <a:gd name="connsiteX353" fmla="*/ 231737 w 831011"/>
                  <a:gd name="connsiteY353" fmla="*/ 377578 h 1201028"/>
                  <a:gd name="connsiteX354" fmla="*/ 231193 w 831011"/>
                  <a:gd name="connsiteY354" fmla="*/ 386289 h 1201028"/>
                  <a:gd name="connsiteX355" fmla="*/ 234762 w 831011"/>
                  <a:gd name="connsiteY355" fmla="*/ 390402 h 1201028"/>
                  <a:gd name="connsiteX356" fmla="*/ 234217 w 831011"/>
                  <a:gd name="connsiteY356" fmla="*/ 394999 h 1201028"/>
                  <a:gd name="connsiteX357" fmla="*/ 231677 w 831011"/>
                  <a:gd name="connsiteY357" fmla="*/ 394999 h 1201028"/>
                  <a:gd name="connsiteX358" fmla="*/ 230104 w 831011"/>
                  <a:gd name="connsiteY358" fmla="*/ 389858 h 1201028"/>
                  <a:gd name="connsiteX359" fmla="*/ 222422 w 831011"/>
                  <a:gd name="connsiteY359" fmla="*/ 380603 h 1201028"/>
                  <a:gd name="connsiteX360" fmla="*/ 218853 w 831011"/>
                  <a:gd name="connsiteY360" fmla="*/ 381087 h 1201028"/>
                  <a:gd name="connsiteX361" fmla="*/ 212199 w 831011"/>
                  <a:gd name="connsiteY361" fmla="*/ 395483 h 1201028"/>
                  <a:gd name="connsiteX362" fmla="*/ 209114 w 831011"/>
                  <a:gd name="connsiteY362" fmla="*/ 396512 h 1201028"/>
                  <a:gd name="connsiteX363" fmla="*/ 203972 w 831011"/>
                  <a:gd name="connsiteY363" fmla="*/ 387801 h 1201028"/>
                  <a:gd name="connsiteX364" fmla="*/ 198347 w 831011"/>
                  <a:gd name="connsiteY364" fmla="*/ 388829 h 1201028"/>
                  <a:gd name="connsiteX365" fmla="*/ 195746 w 831011"/>
                  <a:gd name="connsiteY365" fmla="*/ 378062 h 1201028"/>
                  <a:gd name="connsiteX366" fmla="*/ 190120 w 831011"/>
                  <a:gd name="connsiteY366" fmla="*/ 382659 h 1201028"/>
                  <a:gd name="connsiteX367" fmla="*/ 192177 w 831011"/>
                  <a:gd name="connsiteY367" fmla="*/ 379575 h 1201028"/>
                  <a:gd name="connsiteX368" fmla="*/ 190120 w 831011"/>
                  <a:gd name="connsiteY368" fmla="*/ 373404 h 1201028"/>
                  <a:gd name="connsiteX369" fmla="*/ 184494 w 831011"/>
                  <a:gd name="connsiteY369" fmla="*/ 371348 h 1201028"/>
                  <a:gd name="connsiteX370" fmla="*/ 187035 w 831011"/>
                  <a:gd name="connsiteY370" fmla="*/ 369291 h 1201028"/>
                  <a:gd name="connsiteX371" fmla="*/ 186551 w 831011"/>
                  <a:gd name="connsiteY371" fmla="*/ 359552 h 1201028"/>
                  <a:gd name="connsiteX372" fmla="*/ 184978 w 831011"/>
                  <a:gd name="connsiteY372" fmla="*/ 351326 h 1201028"/>
                  <a:gd name="connsiteX373" fmla="*/ 177296 w 831011"/>
                  <a:gd name="connsiteY373" fmla="*/ 353866 h 1201028"/>
                  <a:gd name="connsiteX374" fmla="*/ 173727 w 831011"/>
                  <a:gd name="connsiteY374" fmla="*/ 363121 h 1201028"/>
                  <a:gd name="connsiteX375" fmla="*/ 178324 w 831011"/>
                  <a:gd name="connsiteY375" fmla="*/ 370319 h 1201028"/>
                  <a:gd name="connsiteX376" fmla="*/ 175723 w 831011"/>
                  <a:gd name="connsiteY376" fmla="*/ 372376 h 1201028"/>
                  <a:gd name="connsiteX377" fmla="*/ 168525 w 831011"/>
                  <a:gd name="connsiteY377" fmla="*/ 377518 h 1201028"/>
                  <a:gd name="connsiteX378" fmla="*/ 164956 w 831011"/>
                  <a:gd name="connsiteY378" fmla="*/ 389313 h 1201028"/>
                  <a:gd name="connsiteX379" fmla="*/ 164472 w 831011"/>
                  <a:gd name="connsiteY379" fmla="*/ 399597 h 1201028"/>
                  <a:gd name="connsiteX380" fmla="*/ 167557 w 831011"/>
                  <a:gd name="connsiteY380" fmla="*/ 401653 h 1201028"/>
                  <a:gd name="connsiteX381" fmla="*/ 163444 w 831011"/>
                  <a:gd name="connsiteY381" fmla="*/ 402682 h 1201028"/>
                  <a:gd name="connsiteX382" fmla="*/ 163988 w 831011"/>
                  <a:gd name="connsiteY382" fmla="*/ 406251 h 1201028"/>
                  <a:gd name="connsiteX383" fmla="*/ 169130 w 831011"/>
                  <a:gd name="connsiteY383" fmla="*/ 402137 h 1201028"/>
                  <a:gd name="connsiteX384" fmla="*/ 175300 w 831011"/>
                  <a:gd name="connsiteY384" fmla="*/ 406251 h 1201028"/>
                  <a:gd name="connsiteX385" fmla="*/ 176328 w 831011"/>
                  <a:gd name="connsiteY385" fmla="*/ 408307 h 1201028"/>
                  <a:gd name="connsiteX386" fmla="*/ 172759 w 831011"/>
                  <a:gd name="connsiteY386" fmla="*/ 411392 h 1201028"/>
                  <a:gd name="connsiteX387" fmla="*/ 171731 w 831011"/>
                  <a:gd name="connsiteY387" fmla="*/ 409336 h 1201028"/>
                  <a:gd name="connsiteX388" fmla="*/ 164049 w 831011"/>
                  <a:gd name="connsiteY388" fmla="*/ 409880 h 1201028"/>
                  <a:gd name="connsiteX389" fmla="*/ 161992 w 831011"/>
                  <a:gd name="connsiteY389" fmla="*/ 420647 h 1201028"/>
                  <a:gd name="connsiteX390" fmla="*/ 162476 w 831011"/>
                  <a:gd name="connsiteY390" fmla="*/ 421131 h 1201028"/>
                  <a:gd name="connsiteX391" fmla="*/ 161448 w 831011"/>
                  <a:gd name="connsiteY391" fmla="*/ 424216 h 1201028"/>
                  <a:gd name="connsiteX392" fmla="*/ 163504 w 831011"/>
                  <a:gd name="connsiteY392" fmla="*/ 429842 h 1201028"/>
                  <a:gd name="connsiteX393" fmla="*/ 167618 w 831011"/>
                  <a:gd name="connsiteY393" fmla="*/ 432443 h 1201028"/>
                  <a:gd name="connsiteX394" fmla="*/ 171187 w 831011"/>
                  <a:gd name="connsiteY394" fmla="*/ 447807 h 1201028"/>
                  <a:gd name="connsiteX395" fmla="*/ 174756 w 831011"/>
                  <a:gd name="connsiteY395" fmla="*/ 453977 h 1201028"/>
                  <a:gd name="connsiteX396" fmla="*/ 179897 w 831011"/>
                  <a:gd name="connsiteY396" fmla="*/ 449864 h 1201028"/>
                  <a:gd name="connsiteX397" fmla="*/ 183466 w 831011"/>
                  <a:gd name="connsiteY397" fmla="*/ 455005 h 1201028"/>
                  <a:gd name="connsiteX398" fmla="*/ 178869 w 831011"/>
                  <a:gd name="connsiteY398" fmla="*/ 458574 h 1201028"/>
                  <a:gd name="connsiteX399" fmla="*/ 174272 w 831011"/>
                  <a:gd name="connsiteY399" fmla="*/ 465228 h 1201028"/>
                  <a:gd name="connsiteX400" fmla="*/ 171187 w 831011"/>
                  <a:gd name="connsiteY400" fmla="*/ 468313 h 1201028"/>
                  <a:gd name="connsiteX401" fmla="*/ 168102 w 831011"/>
                  <a:gd name="connsiteY401" fmla="*/ 470854 h 1201028"/>
                  <a:gd name="connsiteX402" fmla="*/ 168102 w 831011"/>
                  <a:gd name="connsiteY402" fmla="*/ 474967 h 1201028"/>
                  <a:gd name="connsiteX403" fmla="*/ 174272 w 831011"/>
                  <a:gd name="connsiteY403" fmla="*/ 477024 h 1201028"/>
                  <a:gd name="connsiteX404" fmla="*/ 174272 w 831011"/>
                  <a:gd name="connsiteY404" fmla="*/ 481621 h 1201028"/>
                  <a:gd name="connsiteX405" fmla="*/ 172215 w 831011"/>
                  <a:gd name="connsiteY405" fmla="*/ 485190 h 1201028"/>
                  <a:gd name="connsiteX406" fmla="*/ 170158 w 831011"/>
                  <a:gd name="connsiteY406" fmla="*/ 478536 h 1201028"/>
                  <a:gd name="connsiteX407" fmla="*/ 167073 w 831011"/>
                  <a:gd name="connsiteY407" fmla="*/ 478052 h 1201028"/>
                  <a:gd name="connsiteX408" fmla="*/ 167618 w 831011"/>
                  <a:gd name="connsiteY408" fmla="*/ 480593 h 1201028"/>
                  <a:gd name="connsiteX409" fmla="*/ 161448 w 831011"/>
                  <a:gd name="connsiteY409" fmla="*/ 477508 h 1201028"/>
                  <a:gd name="connsiteX410" fmla="*/ 157879 w 831011"/>
                  <a:gd name="connsiteY410" fmla="*/ 482649 h 1201028"/>
                  <a:gd name="connsiteX411" fmla="*/ 156850 w 831011"/>
                  <a:gd name="connsiteY411" fmla="*/ 487791 h 1201028"/>
                  <a:gd name="connsiteX412" fmla="*/ 159391 w 831011"/>
                  <a:gd name="connsiteY412" fmla="*/ 491905 h 1201028"/>
                  <a:gd name="connsiteX413" fmla="*/ 156850 w 831011"/>
                  <a:gd name="connsiteY413" fmla="*/ 493961 h 1201028"/>
                  <a:gd name="connsiteX414" fmla="*/ 155278 w 831011"/>
                  <a:gd name="connsiteY414" fmla="*/ 492449 h 1201028"/>
                  <a:gd name="connsiteX415" fmla="*/ 153221 w 831011"/>
                  <a:gd name="connsiteY415" fmla="*/ 489908 h 1201028"/>
                  <a:gd name="connsiteX416" fmla="*/ 152193 w 831011"/>
                  <a:gd name="connsiteY416" fmla="*/ 492449 h 1201028"/>
                  <a:gd name="connsiteX417" fmla="*/ 149652 w 831011"/>
                  <a:gd name="connsiteY417" fmla="*/ 492933 h 1201028"/>
                  <a:gd name="connsiteX418" fmla="*/ 144511 w 831011"/>
                  <a:gd name="connsiteY418" fmla="*/ 490392 h 1201028"/>
                  <a:gd name="connsiteX419" fmla="*/ 141970 w 831011"/>
                  <a:gd name="connsiteY419" fmla="*/ 492933 h 1201028"/>
                  <a:gd name="connsiteX420" fmla="*/ 140942 w 831011"/>
                  <a:gd name="connsiteY420" fmla="*/ 497046 h 1201028"/>
                  <a:gd name="connsiteX421" fmla="*/ 142998 w 831011"/>
                  <a:gd name="connsiteY421" fmla="*/ 502188 h 1201028"/>
                  <a:gd name="connsiteX422" fmla="*/ 146083 w 831011"/>
                  <a:gd name="connsiteY422" fmla="*/ 507813 h 1201028"/>
                  <a:gd name="connsiteX423" fmla="*/ 149652 w 831011"/>
                  <a:gd name="connsiteY423" fmla="*/ 512955 h 1201028"/>
                  <a:gd name="connsiteX424" fmla="*/ 151225 w 831011"/>
                  <a:gd name="connsiteY424" fmla="*/ 517068 h 1201028"/>
                  <a:gd name="connsiteX425" fmla="*/ 149168 w 831011"/>
                  <a:gd name="connsiteY425" fmla="*/ 522694 h 1201028"/>
                  <a:gd name="connsiteX426" fmla="*/ 145055 w 831011"/>
                  <a:gd name="connsiteY426" fmla="*/ 520153 h 1201028"/>
                  <a:gd name="connsiteX427" fmla="*/ 146083 w 831011"/>
                  <a:gd name="connsiteY427" fmla="*/ 517068 h 1201028"/>
                  <a:gd name="connsiteX428" fmla="*/ 145599 w 831011"/>
                  <a:gd name="connsiteY428" fmla="*/ 511927 h 1201028"/>
                  <a:gd name="connsiteX429" fmla="*/ 141486 w 831011"/>
                  <a:gd name="connsiteY429" fmla="*/ 507813 h 1201028"/>
                  <a:gd name="connsiteX430" fmla="*/ 138946 w 831011"/>
                  <a:gd name="connsiteY430" fmla="*/ 512955 h 1201028"/>
                  <a:gd name="connsiteX431" fmla="*/ 134348 w 831011"/>
                  <a:gd name="connsiteY431" fmla="*/ 512410 h 1201028"/>
                  <a:gd name="connsiteX432" fmla="*/ 137433 w 831011"/>
                  <a:gd name="connsiteY432" fmla="*/ 520637 h 1201028"/>
                  <a:gd name="connsiteX433" fmla="*/ 138462 w 831011"/>
                  <a:gd name="connsiteY433" fmla="*/ 523722 h 1201028"/>
                  <a:gd name="connsiteX434" fmla="*/ 143603 w 831011"/>
                  <a:gd name="connsiteY434" fmla="*/ 524751 h 1201028"/>
                  <a:gd name="connsiteX435" fmla="*/ 146688 w 831011"/>
                  <a:gd name="connsiteY435" fmla="*/ 529347 h 1201028"/>
                  <a:gd name="connsiteX436" fmla="*/ 140518 w 831011"/>
                  <a:gd name="connsiteY436" fmla="*/ 533461 h 1201028"/>
                  <a:gd name="connsiteX437" fmla="*/ 139490 w 831011"/>
                  <a:gd name="connsiteY437" fmla="*/ 538603 h 1201028"/>
                  <a:gd name="connsiteX438" fmla="*/ 141547 w 831011"/>
                  <a:gd name="connsiteY438" fmla="*/ 544773 h 1201028"/>
                  <a:gd name="connsiteX439" fmla="*/ 144148 w 831011"/>
                  <a:gd name="connsiteY439" fmla="*/ 550398 h 1201028"/>
                  <a:gd name="connsiteX440" fmla="*/ 141063 w 831011"/>
                  <a:gd name="connsiteY440" fmla="*/ 550398 h 1201028"/>
                  <a:gd name="connsiteX441" fmla="*/ 129751 w 831011"/>
                  <a:gd name="connsiteY441" fmla="*/ 552939 h 1201028"/>
                  <a:gd name="connsiteX442" fmla="*/ 124125 w 831011"/>
                  <a:gd name="connsiteY442" fmla="*/ 559592 h 1201028"/>
                  <a:gd name="connsiteX443" fmla="*/ 122613 w 831011"/>
                  <a:gd name="connsiteY443" fmla="*/ 574957 h 1201028"/>
                  <a:gd name="connsiteX444" fmla="*/ 115959 w 831011"/>
                  <a:gd name="connsiteY444" fmla="*/ 590866 h 1201028"/>
                  <a:gd name="connsiteX445" fmla="*/ 115415 w 831011"/>
                  <a:gd name="connsiteY445" fmla="*/ 599577 h 1201028"/>
                  <a:gd name="connsiteX446" fmla="*/ 113903 w 831011"/>
                  <a:gd name="connsiteY446" fmla="*/ 606230 h 1201028"/>
                  <a:gd name="connsiteX447" fmla="*/ 102591 w 831011"/>
                  <a:gd name="connsiteY447" fmla="*/ 607259 h 1201028"/>
                  <a:gd name="connsiteX448" fmla="*/ 100534 w 831011"/>
                  <a:gd name="connsiteY448" fmla="*/ 608287 h 1201028"/>
                  <a:gd name="connsiteX449" fmla="*/ 99506 w 831011"/>
                  <a:gd name="connsiteY449" fmla="*/ 607803 h 1201028"/>
                  <a:gd name="connsiteX450" fmla="*/ 97994 w 831011"/>
                  <a:gd name="connsiteY450" fmla="*/ 605746 h 1201028"/>
                  <a:gd name="connsiteX451" fmla="*/ 95393 w 831011"/>
                  <a:gd name="connsiteY451" fmla="*/ 604234 h 1201028"/>
                  <a:gd name="connsiteX452" fmla="*/ 91279 w 831011"/>
                  <a:gd name="connsiteY452" fmla="*/ 602722 h 1201028"/>
                  <a:gd name="connsiteX453" fmla="*/ 90251 w 831011"/>
                  <a:gd name="connsiteY453" fmla="*/ 600121 h 1201028"/>
                  <a:gd name="connsiteX454" fmla="*/ 88194 w 831011"/>
                  <a:gd name="connsiteY454" fmla="*/ 600121 h 1201028"/>
                  <a:gd name="connsiteX455" fmla="*/ 86682 w 831011"/>
                  <a:gd name="connsiteY455" fmla="*/ 599093 h 1201028"/>
                  <a:gd name="connsiteX456" fmla="*/ 84142 w 831011"/>
                  <a:gd name="connsiteY456" fmla="*/ 594979 h 1201028"/>
                  <a:gd name="connsiteX457" fmla="*/ 75915 w 831011"/>
                  <a:gd name="connsiteY457" fmla="*/ 591410 h 1201028"/>
                  <a:gd name="connsiteX458" fmla="*/ 73858 w 831011"/>
                  <a:gd name="connsiteY458" fmla="*/ 592439 h 1201028"/>
                  <a:gd name="connsiteX459" fmla="*/ 71802 w 831011"/>
                  <a:gd name="connsiteY459" fmla="*/ 596552 h 1201028"/>
                  <a:gd name="connsiteX460" fmla="*/ 68717 w 831011"/>
                  <a:gd name="connsiteY460" fmla="*/ 592983 h 1201028"/>
                  <a:gd name="connsiteX461" fmla="*/ 67204 w 831011"/>
                  <a:gd name="connsiteY461" fmla="*/ 596068 h 1201028"/>
                  <a:gd name="connsiteX462" fmla="*/ 71318 w 831011"/>
                  <a:gd name="connsiteY462" fmla="*/ 599153 h 1201028"/>
                  <a:gd name="connsiteX463" fmla="*/ 70289 w 831011"/>
                  <a:gd name="connsiteY463" fmla="*/ 604295 h 1201028"/>
                  <a:gd name="connsiteX464" fmla="*/ 70834 w 831011"/>
                  <a:gd name="connsiteY464" fmla="*/ 609920 h 1201028"/>
                  <a:gd name="connsiteX465" fmla="*/ 67749 w 831011"/>
                  <a:gd name="connsiteY465" fmla="*/ 608348 h 1201028"/>
                  <a:gd name="connsiteX466" fmla="*/ 66720 w 831011"/>
                  <a:gd name="connsiteY466" fmla="*/ 610404 h 1201028"/>
                  <a:gd name="connsiteX467" fmla="*/ 65208 w 831011"/>
                  <a:gd name="connsiteY467" fmla="*/ 609376 h 1201028"/>
                  <a:gd name="connsiteX468" fmla="*/ 64664 w 831011"/>
                  <a:gd name="connsiteY468" fmla="*/ 604234 h 1201028"/>
                  <a:gd name="connsiteX469" fmla="*/ 65692 w 831011"/>
                  <a:gd name="connsiteY469" fmla="*/ 598609 h 1201028"/>
                  <a:gd name="connsiteX470" fmla="*/ 64119 w 831011"/>
                  <a:gd name="connsiteY470" fmla="*/ 590382 h 1201028"/>
                  <a:gd name="connsiteX471" fmla="*/ 59522 w 831011"/>
                  <a:gd name="connsiteY471" fmla="*/ 582155 h 1201028"/>
                  <a:gd name="connsiteX472" fmla="*/ 55409 w 831011"/>
                  <a:gd name="connsiteY472" fmla="*/ 576530 h 1201028"/>
                  <a:gd name="connsiteX473" fmla="*/ 57465 w 831011"/>
                  <a:gd name="connsiteY473" fmla="*/ 573929 h 1201028"/>
                  <a:gd name="connsiteX474" fmla="*/ 56921 w 831011"/>
                  <a:gd name="connsiteY474" fmla="*/ 573445 h 1201028"/>
                  <a:gd name="connsiteX475" fmla="*/ 52324 w 831011"/>
                  <a:gd name="connsiteY475" fmla="*/ 571933 h 1201028"/>
                  <a:gd name="connsiteX476" fmla="*/ 49723 w 831011"/>
                  <a:gd name="connsiteY476" fmla="*/ 566791 h 1201028"/>
                  <a:gd name="connsiteX477" fmla="*/ 49239 w 831011"/>
                  <a:gd name="connsiteY477" fmla="*/ 566791 h 1201028"/>
                  <a:gd name="connsiteX478" fmla="*/ 49239 w 831011"/>
                  <a:gd name="connsiteY478" fmla="*/ 568848 h 1201028"/>
                  <a:gd name="connsiteX479" fmla="*/ 46698 w 831011"/>
                  <a:gd name="connsiteY479" fmla="*/ 572417 h 1201028"/>
                  <a:gd name="connsiteX480" fmla="*/ 46154 w 831011"/>
                  <a:gd name="connsiteY480" fmla="*/ 579070 h 1201028"/>
                  <a:gd name="connsiteX481" fmla="*/ 55893 w 831011"/>
                  <a:gd name="connsiteY481" fmla="*/ 592922 h 1201028"/>
                  <a:gd name="connsiteX482" fmla="*/ 53292 w 831011"/>
                  <a:gd name="connsiteY482" fmla="*/ 597520 h 1201028"/>
                  <a:gd name="connsiteX483" fmla="*/ 53836 w 831011"/>
                  <a:gd name="connsiteY483" fmla="*/ 599577 h 1201028"/>
                  <a:gd name="connsiteX484" fmla="*/ 67688 w 831011"/>
                  <a:gd name="connsiteY484" fmla="*/ 613429 h 1201028"/>
                  <a:gd name="connsiteX485" fmla="*/ 65148 w 831011"/>
                  <a:gd name="connsiteY485" fmla="*/ 615486 h 1201028"/>
                  <a:gd name="connsiteX486" fmla="*/ 66660 w 831011"/>
                  <a:gd name="connsiteY486" fmla="*/ 625224 h 1201028"/>
                  <a:gd name="connsiteX487" fmla="*/ 61518 w 831011"/>
                  <a:gd name="connsiteY487" fmla="*/ 631394 h 1201028"/>
                  <a:gd name="connsiteX488" fmla="*/ 57405 w 831011"/>
                  <a:gd name="connsiteY488" fmla="*/ 640105 h 1201028"/>
                  <a:gd name="connsiteX489" fmla="*/ 55348 w 831011"/>
                  <a:gd name="connsiteY489" fmla="*/ 638048 h 1201028"/>
                  <a:gd name="connsiteX490" fmla="*/ 51235 w 831011"/>
                  <a:gd name="connsiteY490" fmla="*/ 641133 h 1201028"/>
                  <a:gd name="connsiteX491" fmla="*/ 51779 w 831011"/>
                  <a:gd name="connsiteY491" fmla="*/ 647787 h 1201028"/>
                  <a:gd name="connsiteX492" fmla="*/ 47666 w 831011"/>
                  <a:gd name="connsiteY492" fmla="*/ 648332 h 1201028"/>
                  <a:gd name="connsiteX493" fmla="*/ 43553 w 831011"/>
                  <a:gd name="connsiteY493" fmla="*/ 646275 h 1201028"/>
                  <a:gd name="connsiteX494" fmla="*/ 42524 w 831011"/>
                  <a:gd name="connsiteY494" fmla="*/ 639076 h 1201028"/>
                  <a:gd name="connsiteX495" fmla="*/ 31757 w 831011"/>
                  <a:gd name="connsiteY495" fmla="*/ 641617 h 1201028"/>
                  <a:gd name="connsiteX496" fmla="*/ 26132 w 831011"/>
                  <a:gd name="connsiteY496" fmla="*/ 649299 h 1201028"/>
                  <a:gd name="connsiteX497" fmla="*/ 25648 w 831011"/>
                  <a:gd name="connsiteY497" fmla="*/ 665692 h 1201028"/>
                  <a:gd name="connsiteX498" fmla="*/ 30245 w 831011"/>
                  <a:gd name="connsiteY498" fmla="*/ 683113 h 1201028"/>
                  <a:gd name="connsiteX499" fmla="*/ 34358 w 831011"/>
                  <a:gd name="connsiteY499" fmla="*/ 683113 h 1201028"/>
                  <a:gd name="connsiteX500" fmla="*/ 36899 w 831011"/>
                  <a:gd name="connsiteY500" fmla="*/ 680028 h 1201028"/>
                  <a:gd name="connsiteX501" fmla="*/ 39984 w 831011"/>
                  <a:gd name="connsiteY501" fmla="*/ 681540 h 1201028"/>
                  <a:gd name="connsiteX502" fmla="*/ 37927 w 831011"/>
                  <a:gd name="connsiteY502" fmla="*/ 686138 h 1201028"/>
                  <a:gd name="connsiteX503" fmla="*/ 36899 w 831011"/>
                  <a:gd name="connsiteY503" fmla="*/ 697449 h 1201028"/>
                  <a:gd name="connsiteX504" fmla="*/ 33814 w 831011"/>
                  <a:gd name="connsiteY504" fmla="*/ 699990 h 1201028"/>
                  <a:gd name="connsiteX505" fmla="*/ 27644 w 831011"/>
                  <a:gd name="connsiteY505" fmla="*/ 704103 h 1201028"/>
                  <a:gd name="connsiteX506" fmla="*/ 27644 w 831011"/>
                  <a:gd name="connsiteY506" fmla="*/ 711785 h 1201028"/>
                  <a:gd name="connsiteX507" fmla="*/ 14820 w 831011"/>
                  <a:gd name="connsiteY507" fmla="*/ 715354 h 1201028"/>
                  <a:gd name="connsiteX508" fmla="*/ 14820 w 831011"/>
                  <a:gd name="connsiteY508" fmla="*/ 718439 h 1201028"/>
                  <a:gd name="connsiteX509" fmla="*/ 12763 w 831011"/>
                  <a:gd name="connsiteY509" fmla="*/ 718439 h 1201028"/>
                  <a:gd name="connsiteX510" fmla="*/ 11251 w 831011"/>
                  <a:gd name="connsiteY510" fmla="*/ 711241 h 1201028"/>
                  <a:gd name="connsiteX511" fmla="*/ 10223 w 831011"/>
                  <a:gd name="connsiteY511" fmla="*/ 710213 h 1201028"/>
                  <a:gd name="connsiteX512" fmla="*/ 7138 w 831011"/>
                  <a:gd name="connsiteY512" fmla="*/ 717411 h 1201028"/>
                  <a:gd name="connsiteX513" fmla="*/ 6654 w 831011"/>
                  <a:gd name="connsiteY513" fmla="*/ 722552 h 1201028"/>
                  <a:gd name="connsiteX514" fmla="*/ 8166 w 831011"/>
                  <a:gd name="connsiteY514" fmla="*/ 723581 h 1201028"/>
                  <a:gd name="connsiteX515" fmla="*/ 9195 w 831011"/>
                  <a:gd name="connsiteY515" fmla="*/ 724609 h 1201028"/>
                  <a:gd name="connsiteX516" fmla="*/ 12763 w 831011"/>
                  <a:gd name="connsiteY516" fmla="*/ 725638 h 1201028"/>
                  <a:gd name="connsiteX517" fmla="*/ 9678 w 831011"/>
                  <a:gd name="connsiteY517" fmla="*/ 728178 h 1201028"/>
                  <a:gd name="connsiteX518" fmla="*/ 8166 w 831011"/>
                  <a:gd name="connsiteY518" fmla="*/ 731747 h 1201028"/>
                  <a:gd name="connsiteX519" fmla="*/ 484 w 831011"/>
                  <a:gd name="connsiteY519" fmla="*/ 759996 h 1201028"/>
                  <a:gd name="connsiteX520" fmla="*/ 0 w 831011"/>
                  <a:gd name="connsiteY520" fmla="*/ 765138 h 1201028"/>
                  <a:gd name="connsiteX521" fmla="*/ 2541 w 831011"/>
                  <a:gd name="connsiteY521" fmla="*/ 769735 h 1201028"/>
                  <a:gd name="connsiteX522" fmla="*/ 6654 w 831011"/>
                  <a:gd name="connsiteY522" fmla="*/ 772275 h 1201028"/>
                  <a:gd name="connsiteX523" fmla="*/ 15364 w 831011"/>
                  <a:gd name="connsiteY523" fmla="*/ 755338 h 1201028"/>
                  <a:gd name="connsiteX524" fmla="*/ 14881 w 831011"/>
                  <a:gd name="connsiteY524" fmla="*/ 752253 h 1201028"/>
                  <a:gd name="connsiteX525" fmla="*/ 19478 w 831011"/>
                  <a:gd name="connsiteY525" fmla="*/ 749168 h 1201028"/>
                  <a:gd name="connsiteX526" fmla="*/ 20506 w 831011"/>
                  <a:gd name="connsiteY526" fmla="*/ 750741 h 1201028"/>
                  <a:gd name="connsiteX527" fmla="*/ 20022 w 831011"/>
                  <a:gd name="connsiteY527" fmla="*/ 756367 h 1201028"/>
                  <a:gd name="connsiteX528" fmla="*/ 20022 w 831011"/>
                  <a:gd name="connsiteY528" fmla="*/ 763565 h 1201028"/>
                  <a:gd name="connsiteX529" fmla="*/ 20506 w 831011"/>
                  <a:gd name="connsiteY529" fmla="*/ 767134 h 1201028"/>
                  <a:gd name="connsiteX530" fmla="*/ 34903 w 831011"/>
                  <a:gd name="connsiteY530" fmla="*/ 762537 h 1201028"/>
                  <a:gd name="connsiteX531" fmla="*/ 37443 w 831011"/>
                  <a:gd name="connsiteY531" fmla="*/ 764593 h 1201028"/>
                  <a:gd name="connsiteX532" fmla="*/ 37443 w 831011"/>
                  <a:gd name="connsiteY532" fmla="*/ 766650 h 1201028"/>
                  <a:gd name="connsiteX533" fmla="*/ 34358 w 831011"/>
                  <a:gd name="connsiteY533" fmla="*/ 766166 h 1201028"/>
                  <a:gd name="connsiteX534" fmla="*/ 34358 w 831011"/>
                  <a:gd name="connsiteY534" fmla="*/ 770279 h 1201028"/>
                  <a:gd name="connsiteX535" fmla="*/ 39500 w 831011"/>
                  <a:gd name="connsiteY535" fmla="*/ 774876 h 1201028"/>
                  <a:gd name="connsiteX536" fmla="*/ 42041 w 831011"/>
                  <a:gd name="connsiteY536" fmla="*/ 773364 h 1201028"/>
                  <a:gd name="connsiteX537" fmla="*/ 43553 w 831011"/>
                  <a:gd name="connsiteY537" fmla="*/ 774876 h 1201028"/>
                  <a:gd name="connsiteX538" fmla="*/ 43008 w 831011"/>
                  <a:gd name="connsiteY538" fmla="*/ 777477 h 1201028"/>
                  <a:gd name="connsiteX539" fmla="*/ 35810 w 831011"/>
                  <a:gd name="connsiteY539" fmla="*/ 779534 h 1201028"/>
                  <a:gd name="connsiteX540" fmla="*/ 36354 w 831011"/>
                  <a:gd name="connsiteY540" fmla="*/ 781591 h 1201028"/>
                  <a:gd name="connsiteX541" fmla="*/ 35326 w 831011"/>
                  <a:gd name="connsiteY541" fmla="*/ 784132 h 1201028"/>
                  <a:gd name="connsiteX542" fmla="*/ 26071 w 831011"/>
                  <a:gd name="connsiteY542" fmla="*/ 789757 h 1201028"/>
                  <a:gd name="connsiteX543" fmla="*/ 24015 w 831011"/>
                  <a:gd name="connsiteY543" fmla="*/ 796955 h 1201028"/>
                  <a:gd name="connsiteX544" fmla="*/ 20446 w 831011"/>
                  <a:gd name="connsiteY544" fmla="*/ 795927 h 1201028"/>
                  <a:gd name="connsiteX545" fmla="*/ 20446 w 831011"/>
                  <a:gd name="connsiteY545" fmla="*/ 804154 h 1201028"/>
                  <a:gd name="connsiteX546" fmla="*/ 29701 w 831011"/>
                  <a:gd name="connsiteY546" fmla="*/ 815465 h 1201028"/>
                  <a:gd name="connsiteX547" fmla="*/ 25587 w 831011"/>
                  <a:gd name="connsiteY547" fmla="*/ 820607 h 1201028"/>
                  <a:gd name="connsiteX548" fmla="*/ 23531 w 831011"/>
                  <a:gd name="connsiteY548" fmla="*/ 814981 h 1201028"/>
                  <a:gd name="connsiteX549" fmla="*/ 19417 w 831011"/>
                  <a:gd name="connsiteY549" fmla="*/ 821151 h 1201028"/>
                  <a:gd name="connsiteX550" fmla="*/ 16332 w 831011"/>
                  <a:gd name="connsiteY550" fmla="*/ 815526 h 1201028"/>
                  <a:gd name="connsiteX551" fmla="*/ 12763 w 831011"/>
                  <a:gd name="connsiteY551" fmla="*/ 809900 h 1201028"/>
                  <a:gd name="connsiteX552" fmla="*/ 4537 w 831011"/>
                  <a:gd name="connsiteY552" fmla="*/ 805787 h 1201028"/>
                  <a:gd name="connsiteX553" fmla="*/ 4537 w 831011"/>
                  <a:gd name="connsiteY553" fmla="*/ 814497 h 1201028"/>
                  <a:gd name="connsiteX554" fmla="*/ 5081 w 831011"/>
                  <a:gd name="connsiteY554" fmla="*/ 826837 h 1201028"/>
                  <a:gd name="connsiteX555" fmla="*/ 8166 w 831011"/>
                  <a:gd name="connsiteY555" fmla="*/ 827321 h 1201028"/>
                  <a:gd name="connsiteX556" fmla="*/ 12763 w 831011"/>
                  <a:gd name="connsiteY556" fmla="*/ 824236 h 1201028"/>
                  <a:gd name="connsiteX557" fmla="*/ 18389 w 831011"/>
                  <a:gd name="connsiteY557" fmla="*/ 824236 h 1201028"/>
                  <a:gd name="connsiteX558" fmla="*/ 8650 w 831011"/>
                  <a:gd name="connsiteY558" fmla="*/ 850428 h 1201028"/>
                  <a:gd name="connsiteX559" fmla="*/ 6109 w 831011"/>
                  <a:gd name="connsiteY559" fmla="*/ 845831 h 1201028"/>
                  <a:gd name="connsiteX560" fmla="*/ 3569 w 831011"/>
                  <a:gd name="connsiteY560" fmla="*/ 848916 h 1201028"/>
                  <a:gd name="connsiteX561" fmla="*/ 16393 w 831011"/>
                  <a:gd name="connsiteY561" fmla="*/ 867365 h 1201028"/>
                  <a:gd name="connsiteX562" fmla="*/ 26676 w 831011"/>
                  <a:gd name="connsiteY562" fmla="*/ 866337 h 1201028"/>
                  <a:gd name="connsiteX563" fmla="*/ 16393 w 831011"/>
                  <a:gd name="connsiteY563" fmla="*/ 890473 h 1201028"/>
                  <a:gd name="connsiteX564" fmla="*/ 18449 w 831011"/>
                  <a:gd name="connsiteY564" fmla="*/ 894586 h 1201028"/>
                  <a:gd name="connsiteX565" fmla="*/ 36899 w 831011"/>
                  <a:gd name="connsiteY565" fmla="*/ 880189 h 1201028"/>
                  <a:gd name="connsiteX566" fmla="*/ 38956 w 831011"/>
                  <a:gd name="connsiteY566" fmla="*/ 888416 h 1201028"/>
                  <a:gd name="connsiteX567" fmla="*/ 33814 w 831011"/>
                  <a:gd name="connsiteY567" fmla="*/ 897127 h 1201028"/>
                  <a:gd name="connsiteX568" fmla="*/ 32786 w 831011"/>
                  <a:gd name="connsiteY568" fmla="*/ 905353 h 1201028"/>
                  <a:gd name="connsiteX569" fmla="*/ 31757 w 831011"/>
                  <a:gd name="connsiteY569" fmla="*/ 912007 h 1201028"/>
                  <a:gd name="connsiteX570" fmla="*/ 31757 w 831011"/>
                  <a:gd name="connsiteY570" fmla="*/ 912491 h 1201028"/>
                  <a:gd name="connsiteX571" fmla="*/ 30729 w 831011"/>
                  <a:gd name="connsiteY571" fmla="*/ 914548 h 1201028"/>
                  <a:gd name="connsiteX572" fmla="*/ 30185 w 831011"/>
                  <a:gd name="connsiteY572" fmla="*/ 916604 h 1201028"/>
                  <a:gd name="connsiteX573" fmla="*/ 28128 w 831011"/>
                  <a:gd name="connsiteY573" fmla="*/ 921202 h 1201028"/>
                  <a:gd name="connsiteX574" fmla="*/ 26616 w 831011"/>
                  <a:gd name="connsiteY574" fmla="*/ 921202 h 1201028"/>
                  <a:gd name="connsiteX575" fmla="*/ 28672 w 831011"/>
                  <a:gd name="connsiteY575" fmla="*/ 913519 h 1201028"/>
                  <a:gd name="connsiteX576" fmla="*/ 28188 w 831011"/>
                  <a:gd name="connsiteY576" fmla="*/ 909406 h 1201028"/>
                  <a:gd name="connsiteX577" fmla="*/ 22018 w 831011"/>
                  <a:gd name="connsiteY577" fmla="*/ 917088 h 1201028"/>
                  <a:gd name="connsiteX578" fmla="*/ 16877 w 831011"/>
                  <a:gd name="connsiteY578" fmla="*/ 932997 h 1201028"/>
                  <a:gd name="connsiteX579" fmla="*/ 18933 w 831011"/>
                  <a:gd name="connsiteY579" fmla="*/ 936566 h 1201028"/>
                  <a:gd name="connsiteX580" fmla="*/ 19478 w 831011"/>
                  <a:gd name="connsiteY580" fmla="*/ 938078 h 1201028"/>
                  <a:gd name="connsiteX581" fmla="*/ 25103 w 831011"/>
                  <a:gd name="connsiteY581" fmla="*/ 946789 h 1201028"/>
                  <a:gd name="connsiteX582" fmla="*/ 36415 w 831011"/>
                  <a:gd name="connsiteY582" fmla="*/ 944732 h 1201028"/>
                  <a:gd name="connsiteX583" fmla="*/ 38956 w 831011"/>
                  <a:gd name="connsiteY583" fmla="*/ 921141 h 1201028"/>
                  <a:gd name="connsiteX584" fmla="*/ 38956 w 831011"/>
                  <a:gd name="connsiteY584" fmla="*/ 918601 h 1201028"/>
                  <a:gd name="connsiteX585" fmla="*/ 51235 w 831011"/>
                  <a:gd name="connsiteY585" fmla="*/ 911402 h 1201028"/>
                  <a:gd name="connsiteX586" fmla="*/ 53292 w 831011"/>
                  <a:gd name="connsiteY586" fmla="*/ 906261 h 1201028"/>
                  <a:gd name="connsiteX587" fmla="*/ 55348 w 831011"/>
                  <a:gd name="connsiteY587" fmla="*/ 906261 h 1201028"/>
                  <a:gd name="connsiteX588" fmla="*/ 54320 w 831011"/>
                  <a:gd name="connsiteY588" fmla="*/ 909830 h 1201028"/>
                  <a:gd name="connsiteX589" fmla="*/ 49723 w 831011"/>
                  <a:gd name="connsiteY589" fmla="*/ 918540 h 1201028"/>
                  <a:gd name="connsiteX590" fmla="*/ 54864 w 831011"/>
                  <a:gd name="connsiteY590" fmla="*/ 944732 h 1201028"/>
                  <a:gd name="connsiteX591" fmla="*/ 61034 w 831011"/>
                  <a:gd name="connsiteY591" fmla="*/ 931364 h 1201028"/>
                  <a:gd name="connsiteX592" fmla="*/ 67204 w 831011"/>
                  <a:gd name="connsiteY592" fmla="*/ 928279 h 1201028"/>
                  <a:gd name="connsiteX593" fmla="*/ 72346 w 831011"/>
                  <a:gd name="connsiteY593" fmla="*/ 932876 h 1201028"/>
                  <a:gd name="connsiteX594" fmla="*/ 67204 w 831011"/>
                  <a:gd name="connsiteY594" fmla="*/ 943160 h 1201028"/>
                  <a:gd name="connsiteX595" fmla="*/ 66660 w 831011"/>
                  <a:gd name="connsiteY595" fmla="*/ 955983 h 1201028"/>
                  <a:gd name="connsiteX596" fmla="*/ 61518 w 831011"/>
                  <a:gd name="connsiteY596" fmla="*/ 959552 h 1201028"/>
                  <a:gd name="connsiteX597" fmla="*/ 56921 w 831011"/>
                  <a:gd name="connsiteY597" fmla="*/ 965178 h 1201028"/>
                  <a:gd name="connsiteX598" fmla="*/ 56437 w 831011"/>
                  <a:gd name="connsiteY598" fmla="*/ 957980 h 1201028"/>
                  <a:gd name="connsiteX599" fmla="*/ 54381 w 831011"/>
                  <a:gd name="connsiteY599" fmla="*/ 955923 h 1201028"/>
                  <a:gd name="connsiteX600" fmla="*/ 51296 w 831011"/>
                  <a:gd name="connsiteY600" fmla="*/ 965178 h 1201028"/>
                  <a:gd name="connsiteX601" fmla="*/ 52324 w 831011"/>
                  <a:gd name="connsiteY601" fmla="*/ 968747 h 1201028"/>
                  <a:gd name="connsiteX602" fmla="*/ 53836 w 831011"/>
                  <a:gd name="connsiteY602" fmla="*/ 973889 h 1201028"/>
                  <a:gd name="connsiteX603" fmla="*/ 55893 w 831011"/>
                  <a:gd name="connsiteY603" fmla="*/ 972860 h 1201028"/>
                  <a:gd name="connsiteX604" fmla="*/ 57949 w 831011"/>
                  <a:gd name="connsiteY604" fmla="*/ 971348 h 1201028"/>
                  <a:gd name="connsiteX605" fmla="*/ 57405 w 831011"/>
                  <a:gd name="connsiteY605" fmla="*/ 972860 h 1201028"/>
                  <a:gd name="connsiteX606" fmla="*/ 54804 w 831011"/>
                  <a:gd name="connsiteY606" fmla="*/ 979030 h 1201028"/>
                  <a:gd name="connsiteX607" fmla="*/ 56861 w 831011"/>
                  <a:gd name="connsiteY607" fmla="*/ 977457 h 1201028"/>
                  <a:gd name="connsiteX608" fmla="*/ 59462 w 831011"/>
                  <a:gd name="connsiteY608" fmla="*/ 980542 h 1201028"/>
                  <a:gd name="connsiteX609" fmla="*/ 63575 w 831011"/>
                  <a:gd name="connsiteY609" fmla="*/ 968747 h 1201028"/>
                  <a:gd name="connsiteX610" fmla="*/ 65632 w 831011"/>
                  <a:gd name="connsiteY610" fmla="*/ 968747 h 1201028"/>
                  <a:gd name="connsiteX611" fmla="*/ 64059 w 831011"/>
                  <a:gd name="connsiteY611" fmla="*/ 979030 h 1201028"/>
                  <a:gd name="connsiteX612" fmla="*/ 63031 w 831011"/>
                  <a:gd name="connsiteY612" fmla="*/ 983627 h 1201028"/>
                  <a:gd name="connsiteX613" fmla="*/ 59946 w 831011"/>
                  <a:gd name="connsiteY613" fmla="*/ 990826 h 1201028"/>
                  <a:gd name="connsiteX614" fmla="*/ 52747 w 831011"/>
                  <a:gd name="connsiteY614" fmla="*/ 1003166 h 1201028"/>
                  <a:gd name="connsiteX615" fmla="*/ 52263 w 831011"/>
                  <a:gd name="connsiteY615" fmla="*/ 1010848 h 1201028"/>
                  <a:gd name="connsiteX616" fmla="*/ 62002 w 831011"/>
                  <a:gd name="connsiteY616" fmla="*/ 1011876 h 1201028"/>
                  <a:gd name="connsiteX617" fmla="*/ 66116 w 831011"/>
                  <a:gd name="connsiteY617" fmla="*/ 1000565 h 1201028"/>
                  <a:gd name="connsiteX618" fmla="*/ 72769 w 831011"/>
                  <a:gd name="connsiteY618" fmla="*/ 998024 h 1201028"/>
                  <a:gd name="connsiteX619" fmla="*/ 70713 w 831011"/>
                  <a:gd name="connsiteY619" fmla="*/ 1003650 h 1201028"/>
                  <a:gd name="connsiteX620" fmla="*/ 69684 w 831011"/>
                  <a:gd name="connsiteY620" fmla="*/ 1013933 h 1201028"/>
                  <a:gd name="connsiteX621" fmla="*/ 69201 w 831011"/>
                  <a:gd name="connsiteY621" fmla="*/ 1023672 h 1201028"/>
                  <a:gd name="connsiteX622" fmla="*/ 71741 w 831011"/>
                  <a:gd name="connsiteY622" fmla="*/ 1030870 h 1201028"/>
                  <a:gd name="connsiteX623" fmla="*/ 75310 w 831011"/>
                  <a:gd name="connsiteY623" fmla="*/ 1033955 h 1201028"/>
                  <a:gd name="connsiteX624" fmla="*/ 73253 w 831011"/>
                  <a:gd name="connsiteY624" fmla="*/ 1042182 h 1201028"/>
                  <a:gd name="connsiteX625" fmla="*/ 68112 w 831011"/>
                  <a:gd name="connsiteY625" fmla="*/ 1043210 h 1201028"/>
                  <a:gd name="connsiteX626" fmla="*/ 60430 w 831011"/>
                  <a:gd name="connsiteY626" fmla="*/ 1052465 h 1201028"/>
                  <a:gd name="connsiteX627" fmla="*/ 59401 w 831011"/>
                  <a:gd name="connsiteY627" fmla="*/ 1057607 h 1201028"/>
                  <a:gd name="connsiteX628" fmla="*/ 58857 w 831011"/>
                  <a:gd name="connsiteY628" fmla="*/ 1062204 h 1201028"/>
                  <a:gd name="connsiteX629" fmla="*/ 59885 w 831011"/>
                  <a:gd name="connsiteY629" fmla="*/ 1083738 h 1201028"/>
                  <a:gd name="connsiteX630" fmla="*/ 58857 w 831011"/>
                  <a:gd name="connsiteY630" fmla="*/ 1083254 h 1201028"/>
                  <a:gd name="connsiteX631" fmla="*/ 57828 w 831011"/>
                  <a:gd name="connsiteY631" fmla="*/ 1080714 h 1201028"/>
                  <a:gd name="connsiteX632" fmla="*/ 53715 w 831011"/>
                  <a:gd name="connsiteY632" fmla="*/ 1082226 h 1201028"/>
                  <a:gd name="connsiteX633" fmla="*/ 53171 w 831011"/>
                  <a:gd name="connsiteY633" fmla="*/ 1079141 h 1201028"/>
                  <a:gd name="connsiteX634" fmla="*/ 51658 w 831011"/>
                  <a:gd name="connsiteY634" fmla="*/ 1081742 h 1201028"/>
                  <a:gd name="connsiteX635" fmla="*/ 49118 w 831011"/>
                  <a:gd name="connsiteY635" fmla="*/ 1078113 h 1201028"/>
                  <a:gd name="connsiteX636" fmla="*/ 50146 w 831011"/>
                  <a:gd name="connsiteY636" fmla="*/ 1074544 h 1201028"/>
                  <a:gd name="connsiteX637" fmla="*/ 51175 w 831011"/>
                  <a:gd name="connsiteY637" fmla="*/ 1075088 h 1201028"/>
                  <a:gd name="connsiteX638" fmla="*/ 52203 w 831011"/>
                  <a:gd name="connsiteY638" fmla="*/ 1068918 h 1201028"/>
                  <a:gd name="connsiteX639" fmla="*/ 50146 w 831011"/>
                  <a:gd name="connsiteY639" fmla="*/ 1065833 h 1201028"/>
                  <a:gd name="connsiteX640" fmla="*/ 44521 w 831011"/>
                  <a:gd name="connsiteY640" fmla="*/ 1073031 h 1201028"/>
                  <a:gd name="connsiteX641" fmla="*/ 44037 w 831011"/>
                  <a:gd name="connsiteY641" fmla="*/ 1085855 h 1201028"/>
                  <a:gd name="connsiteX642" fmla="*/ 44037 w 831011"/>
                  <a:gd name="connsiteY642" fmla="*/ 1090453 h 1201028"/>
                  <a:gd name="connsiteX643" fmla="*/ 44521 w 831011"/>
                  <a:gd name="connsiteY643" fmla="*/ 1094022 h 1201028"/>
                  <a:gd name="connsiteX644" fmla="*/ 44521 w 831011"/>
                  <a:gd name="connsiteY644" fmla="*/ 1106361 h 1201028"/>
                  <a:gd name="connsiteX645" fmla="*/ 44037 w 831011"/>
                  <a:gd name="connsiteY645" fmla="*/ 1114044 h 1201028"/>
                  <a:gd name="connsiteX646" fmla="*/ 42524 w 831011"/>
                  <a:gd name="connsiteY646" fmla="*/ 1121726 h 1201028"/>
                  <a:gd name="connsiteX647" fmla="*/ 42524 w 831011"/>
                  <a:gd name="connsiteY647" fmla="*/ 1127352 h 1201028"/>
                  <a:gd name="connsiteX648" fmla="*/ 41496 w 831011"/>
                  <a:gd name="connsiteY648" fmla="*/ 1128380 h 1201028"/>
                  <a:gd name="connsiteX649" fmla="*/ 40468 w 831011"/>
                  <a:gd name="connsiteY649" fmla="*/ 1124267 h 1201028"/>
                  <a:gd name="connsiteX650" fmla="*/ 39923 w 831011"/>
                  <a:gd name="connsiteY650" fmla="*/ 1124267 h 1201028"/>
                  <a:gd name="connsiteX651" fmla="*/ 39439 w 831011"/>
                  <a:gd name="connsiteY651" fmla="*/ 1125779 h 1201028"/>
                  <a:gd name="connsiteX652" fmla="*/ 39439 w 831011"/>
                  <a:gd name="connsiteY652" fmla="*/ 1136546 h 1201028"/>
                  <a:gd name="connsiteX653" fmla="*/ 36354 w 831011"/>
                  <a:gd name="connsiteY653" fmla="*/ 1147313 h 1201028"/>
                  <a:gd name="connsiteX654" fmla="*/ 34842 w 831011"/>
                  <a:gd name="connsiteY654" fmla="*/ 1147797 h 1201028"/>
                  <a:gd name="connsiteX655" fmla="*/ 33330 w 831011"/>
                  <a:gd name="connsiteY655" fmla="*/ 1152939 h 1201028"/>
                  <a:gd name="connsiteX656" fmla="*/ 33330 w 831011"/>
                  <a:gd name="connsiteY656" fmla="*/ 1158564 h 1201028"/>
                  <a:gd name="connsiteX657" fmla="*/ 31273 w 831011"/>
                  <a:gd name="connsiteY657" fmla="*/ 1161105 h 1201028"/>
                  <a:gd name="connsiteX658" fmla="*/ 30245 w 831011"/>
                  <a:gd name="connsiteY658" fmla="*/ 1163162 h 1201028"/>
                  <a:gd name="connsiteX659" fmla="*/ 29761 w 831011"/>
                  <a:gd name="connsiteY659" fmla="*/ 1167275 h 1201028"/>
                  <a:gd name="connsiteX660" fmla="*/ 28249 w 831011"/>
                  <a:gd name="connsiteY660" fmla="*/ 1170844 h 1201028"/>
                  <a:gd name="connsiteX661" fmla="*/ 26737 w 831011"/>
                  <a:gd name="connsiteY661" fmla="*/ 1175441 h 1201028"/>
                  <a:gd name="connsiteX662" fmla="*/ 27765 w 831011"/>
                  <a:gd name="connsiteY662" fmla="*/ 1177982 h 1201028"/>
                  <a:gd name="connsiteX663" fmla="*/ 33935 w 831011"/>
                  <a:gd name="connsiteY663" fmla="*/ 1175925 h 1201028"/>
                  <a:gd name="connsiteX664" fmla="*/ 39560 w 831011"/>
                  <a:gd name="connsiteY664" fmla="*/ 1171812 h 1201028"/>
                  <a:gd name="connsiteX665" fmla="*/ 41617 w 831011"/>
                  <a:gd name="connsiteY665" fmla="*/ 1170299 h 1201028"/>
                  <a:gd name="connsiteX666" fmla="*/ 44158 w 831011"/>
                  <a:gd name="connsiteY666" fmla="*/ 1171812 h 1201028"/>
                  <a:gd name="connsiteX667" fmla="*/ 44642 w 831011"/>
                  <a:gd name="connsiteY667" fmla="*/ 1175925 h 1201028"/>
                  <a:gd name="connsiteX668" fmla="*/ 45126 w 831011"/>
                  <a:gd name="connsiteY668" fmla="*/ 1179010 h 1201028"/>
                  <a:gd name="connsiteX669" fmla="*/ 44097 w 831011"/>
                  <a:gd name="connsiteY669" fmla="*/ 1181550 h 1201028"/>
                  <a:gd name="connsiteX670" fmla="*/ 40528 w 831011"/>
                  <a:gd name="connsiteY670" fmla="*/ 1180522 h 1201028"/>
                  <a:gd name="connsiteX671" fmla="*/ 39016 w 831011"/>
                  <a:gd name="connsiteY671" fmla="*/ 1181550 h 1201028"/>
                  <a:gd name="connsiteX672" fmla="*/ 37504 w 831011"/>
                  <a:gd name="connsiteY672" fmla="*/ 1183607 h 1201028"/>
                  <a:gd name="connsiteX673" fmla="*/ 38532 w 831011"/>
                  <a:gd name="connsiteY673" fmla="*/ 1188205 h 1201028"/>
                  <a:gd name="connsiteX674" fmla="*/ 34419 w 831011"/>
                  <a:gd name="connsiteY674" fmla="*/ 1190745 h 1201028"/>
                  <a:gd name="connsiteX675" fmla="*/ 34903 w 831011"/>
                  <a:gd name="connsiteY675" fmla="*/ 1193830 h 1201028"/>
                  <a:gd name="connsiteX676" fmla="*/ 38472 w 831011"/>
                  <a:gd name="connsiteY676" fmla="*/ 1199456 h 1201028"/>
                  <a:gd name="connsiteX677" fmla="*/ 38956 w 831011"/>
                  <a:gd name="connsiteY677" fmla="*/ 1201028 h 1201028"/>
                  <a:gd name="connsiteX678" fmla="*/ 47182 w 831011"/>
                  <a:gd name="connsiteY678" fmla="*/ 1197943 h 1201028"/>
                  <a:gd name="connsiteX679" fmla="*/ 46698 w 831011"/>
                  <a:gd name="connsiteY679" fmla="*/ 1197459 h 1201028"/>
                  <a:gd name="connsiteX680" fmla="*/ 47727 w 831011"/>
                  <a:gd name="connsiteY680" fmla="*/ 1197943 h 1201028"/>
                  <a:gd name="connsiteX681" fmla="*/ 48755 w 831011"/>
                  <a:gd name="connsiteY681" fmla="*/ 1197459 h 1201028"/>
                  <a:gd name="connsiteX682" fmla="*/ 49783 w 831011"/>
                  <a:gd name="connsiteY682" fmla="*/ 1196431 h 1201028"/>
                  <a:gd name="connsiteX683" fmla="*/ 49299 w 831011"/>
                  <a:gd name="connsiteY683" fmla="*/ 1195887 h 1201028"/>
                  <a:gd name="connsiteX684" fmla="*/ 49783 w 831011"/>
                  <a:gd name="connsiteY684" fmla="*/ 1194858 h 1201028"/>
                  <a:gd name="connsiteX685" fmla="*/ 50328 w 831011"/>
                  <a:gd name="connsiteY685" fmla="*/ 1195403 h 1201028"/>
                  <a:gd name="connsiteX686" fmla="*/ 71862 w 831011"/>
                  <a:gd name="connsiteY686" fmla="*/ 1167154 h 1201028"/>
                  <a:gd name="connsiteX687" fmla="*/ 102168 w 831011"/>
                  <a:gd name="connsiteY687" fmla="*/ 1159955 h 1201028"/>
                  <a:gd name="connsiteX688" fmla="*/ 112451 w 831011"/>
                  <a:gd name="connsiteY688" fmla="*/ 1162012 h 1201028"/>
                  <a:gd name="connsiteX689" fmla="*/ 136586 w 831011"/>
                  <a:gd name="connsiteY689" fmla="*/ 1166610 h 1201028"/>
                  <a:gd name="connsiteX690" fmla="*/ 139127 w 831011"/>
                  <a:gd name="connsiteY690" fmla="*/ 1166610 h 1201028"/>
                  <a:gd name="connsiteX691" fmla="*/ 137554 w 831011"/>
                  <a:gd name="connsiteY691" fmla="*/ 1162012 h 1201028"/>
                  <a:gd name="connsiteX692" fmla="*/ 136042 w 831011"/>
                  <a:gd name="connsiteY692" fmla="*/ 1158927 h 1201028"/>
                  <a:gd name="connsiteX693" fmla="*/ 136586 w 831011"/>
                  <a:gd name="connsiteY693" fmla="*/ 1157899 h 1201028"/>
                  <a:gd name="connsiteX694" fmla="*/ 134530 w 831011"/>
                  <a:gd name="connsiteY694" fmla="*/ 1152758 h 1201028"/>
                  <a:gd name="connsiteX695" fmla="*/ 136042 w 831011"/>
                  <a:gd name="connsiteY695" fmla="*/ 1150156 h 1201028"/>
                  <a:gd name="connsiteX696" fmla="*/ 138643 w 831011"/>
                  <a:gd name="connsiteY696" fmla="*/ 1145015 h 1201028"/>
                  <a:gd name="connsiteX697" fmla="*/ 142756 w 831011"/>
                  <a:gd name="connsiteY697" fmla="*/ 1140901 h 1201028"/>
                  <a:gd name="connsiteX698" fmla="*/ 137131 w 831011"/>
                  <a:gd name="connsiteY698" fmla="*/ 1114709 h 1201028"/>
                  <a:gd name="connsiteX699" fmla="*/ 142756 w 831011"/>
                  <a:gd name="connsiteY699" fmla="*/ 1107027 h 1201028"/>
                  <a:gd name="connsiteX700" fmla="*/ 144813 w 831011"/>
                  <a:gd name="connsiteY700" fmla="*/ 1082408 h 1201028"/>
                  <a:gd name="connsiteX701" fmla="*/ 152495 w 831011"/>
                  <a:gd name="connsiteY701" fmla="*/ 1088577 h 1201028"/>
                  <a:gd name="connsiteX702" fmla="*/ 153040 w 831011"/>
                  <a:gd name="connsiteY702" fmla="*/ 1086521 h 1201028"/>
                  <a:gd name="connsiteX703" fmla="*/ 154068 w 831011"/>
                  <a:gd name="connsiteY703" fmla="*/ 1087005 h 1201028"/>
                  <a:gd name="connsiteX704" fmla="*/ 154612 w 831011"/>
                  <a:gd name="connsiteY704" fmla="*/ 1085492 h 1201028"/>
                  <a:gd name="connsiteX705" fmla="*/ 154068 w 831011"/>
                  <a:gd name="connsiteY705" fmla="*/ 1085009 h 1201028"/>
                  <a:gd name="connsiteX706" fmla="*/ 157153 w 831011"/>
                  <a:gd name="connsiteY706" fmla="*/ 1084464 h 1201028"/>
                  <a:gd name="connsiteX707" fmla="*/ 158181 w 831011"/>
                  <a:gd name="connsiteY707" fmla="*/ 1087005 h 1201028"/>
                  <a:gd name="connsiteX708" fmla="*/ 157637 w 831011"/>
                  <a:gd name="connsiteY708" fmla="*/ 1087549 h 1201028"/>
                  <a:gd name="connsiteX709" fmla="*/ 156609 w 831011"/>
                  <a:gd name="connsiteY709" fmla="*/ 1088033 h 1201028"/>
                  <a:gd name="connsiteX710" fmla="*/ 156609 w 831011"/>
                  <a:gd name="connsiteY710" fmla="*/ 1088577 h 1201028"/>
                  <a:gd name="connsiteX711" fmla="*/ 155580 w 831011"/>
                  <a:gd name="connsiteY711" fmla="*/ 1089606 h 1201028"/>
                  <a:gd name="connsiteX712" fmla="*/ 155580 w 831011"/>
                  <a:gd name="connsiteY712" fmla="*/ 1090634 h 1201028"/>
                  <a:gd name="connsiteX713" fmla="*/ 159149 w 831011"/>
                  <a:gd name="connsiteY713" fmla="*/ 1088577 h 1201028"/>
                  <a:gd name="connsiteX714" fmla="*/ 159149 w 831011"/>
                  <a:gd name="connsiteY714" fmla="*/ 1088033 h 1201028"/>
                  <a:gd name="connsiteX715" fmla="*/ 160722 w 831011"/>
                  <a:gd name="connsiteY715" fmla="*/ 1087005 h 1201028"/>
                  <a:gd name="connsiteX716" fmla="*/ 164291 w 831011"/>
                  <a:gd name="connsiteY716" fmla="*/ 1073153 h 1201028"/>
                  <a:gd name="connsiteX717" fmla="*/ 154007 w 831011"/>
                  <a:gd name="connsiteY717" fmla="*/ 1058756 h 1201028"/>
                  <a:gd name="connsiteX718" fmla="*/ 157576 w 831011"/>
                  <a:gd name="connsiteY718" fmla="*/ 1054643 h 1201028"/>
                  <a:gd name="connsiteX719" fmla="*/ 168888 w 831011"/>
                  <a:gd name="connsiteY719" fmla="*/ 1042847 h 1201028"/>
                  <a:gd name="connsiteX720" fmla="*/ 186854 w 831011"/>
                  <a:gd name="connsiteY720" fmla="*/ 1041819 h 1201028"/>
                  <a:gd name="connsiteX721" fmla="*/ 186854 w 831011"/>
                  <a:gd name="connsiteY721" fmla="*/ 1040790 h 1201028"/>
                  <a:gd name="connsiteX722" fmla="*/ 185825 w 831011"/>
                  <a:gd name="connsiteY722" fmla="*/ 1039278 h 1201028"/>
                  <a:gd name="connsiteX723" fmla="*/ 185281 w 831011"/>
                  <a:gd name="connsiteY723" fmla="*/ 1038250 h 1201028"/>
                  <a:gd name="connsiteX724" fmla="*/ 183769 w 831011"/>
                  <a:gd name="connsiteY724" fmla="*/ 1036737 h 1201028"/>
                  <a:gd name="connsiteX725" fmla="*/ 184313 w 831011"/>
                  <a:gd name="connsiteY725" fmla="*/ 1036737 h 1201028"/>
                  <a:gd name="connsiteX726" fmla="*/ 183769 w 831011"/>
                  <a:gd name="connsiteY726" fmla="*/ 1035709 h 1201028"/>
                  <a:gd name="connsiteX727" fmla="*/ 183769 w 831011"/>
                  <a:gd name="connsiteY727" fmla="*/ 1035225 h 1201028"/>
                  <a:gd name="connsiteX728" fmla="*/ 183224 w 831011"/>
                  <a:gd name="connsiteY728" fmla="*/ 1034681 h 1201028"/>
                  <a:gd name="connsiteX729" fmla="*/ 182740 w 831011"/>
                  <a:gd name="connsiteY729" fmla="*/ 1034681 h 1201028"/>
                  <a:gd name="connsiteX730" fmla="*/ 183769 w 831011"/>
                  <a:gd name="connsiteY730" fmla="*/ 1033653 h 1201028"/>
                  <a:gd name="connsiteX731" fmla="*/ 183769 w 831011"/>
                  <a:gd name="connsiteY731" fmla="*/ 1033169 h 1201028"/>
                  <a:gd name="connsiteX732" fmla="*/ 183224 w 831011"/>
                  <a:gd name="connsiteY732" fmla="*/ 1033169 h 1201028"/>
                  <a:gd name="connsiteX733" fmla="*/ 183224 w 831011"/>
                  <a:gd name="connsiteY733" fmla="*/ 1031112 h 1201028"/>
                  <a:gd name="connsiteX734" fmla="*/ 181712 w 831011"/>
                  <a:gd name="connsiteY734" fmla="*/ 1031112 h 1201028"/>
                  <a:gd name="connsiteX735" fmla="*/ 181712 w 831011"/>
                  <a:gd name="connsiteY735" fmla="*/ 1029600 h 1201028"/>
                  <a:gd name="connsiteX736" fmla="*/ 181228 w 831011"/>
                  <a:gd name="connsiteY736" fmla="*/ 1029055 h 1201028"/>
                  <a:gd name="connsiteX737" fmla="*/ 180200 w 831011"/>
                  <a:gd name="connsiteY737" fmla="*/ 1028571 h 1201028"/>
                  <a:gd name="connsiteX738" fmla="*/ 180200 w 831011"/>
                  <a:gd name="connsiteY738" fmla="*/ 1028087 h 1201028"/>
                  <a:gd name="connsiteX739" fmla="*/ 179655 w 831011"/>
                  <a:gd name="connsiteY739" fmla="*/ 1027059 h 1201028"/>
                  <a:gd name="connsiteX740" fmla="*/ 180200 w 831011"/>
                  <a:gd name="connsiteY740" fmla="*/ 1027059 h 1201028"/>
                  <a:gd name="connsiteX741" fmla="*/ 180200 w 831011"/>
                  <a:gd name="connsiteY741" fmla="*/ 1025486 h 1201028"/>
                  <a:gd name="connsiteX742" fmla="*/ 179171 w 831011"/>
                  <a:gd name="connsiteY742" fmla="*/ 1025486 h 1201028"/>
                  <a:gd name="connsiteX743" fmla="*/ 178687 w 831011"/>
                  <a:gd name="connsiteY743" fmla="*/ 1025002 h 1201028"/>
                  <a:gd name="connsiteX744" fmla="*/ 179171 w 831011"/>
                  <a:gd name="connsiteY744" fmla="*/ 1024519 h 1201028"/>
                  <a:gd name="connsiteX745" fmla="*/ 180744 w 831011"/>
                  <a:gd name="connsiteY745" fmla="*/ 1024519 h 1201028"/>
                  <a:gd name="connsiteX746" fmla="*/ 180744 w 831011"/>
                  <a:gd name="connsiteY746" fmla="*/ 1023490 h 1201028"/>
                  <a:gd name="connsiteX747" fmla="*/ 180200 w 831011"/>
                  <a:gd name="connsiteY747" fmla="*/ 1022946 h 1201028"/>
                  <a:gd name="connsiteX748" fmla="*/ 179655 w 831011"/>
                  <a:gd name="connsiteY748" fmla="*/ 1023490 h 1201028"/>
                  <a:gd name="connsiteX749" fmla="*/ 179171 w 831011"/>
                  <a:gd name="connsiteY749" fmla="*/ 1023490 h 1201028"/>
                  <a:gd name="connsiteX750" fmla="*/ 179171 w 831011"/>
                  <a:gd name="connsiteY750" fmla="*/ 1022462 h 1201028"/>
                  <a:gd name="connsiteX751" fmla="*/ 180200 w 831011"/>
                  <a:gd name="connsiteY751" fmla="*/ 1022462 h 1201028"/>
                  <a:gd name="connsiteX752" fmla="*/ 180200 w 831011"/>
                  <a:gd name="connsiteY752" fmla="*/ 1021918 h 1201028"/>
                  <a:gd name="connsiteX753" fmla="*/ 179171 w 831011"/>
                  <a:gd name="connsiteY753" fmla="*/ 1021918 h 1201028"/>
                  <a:gd name="connsiteX754" fmla="*/ 179171 w 831011"/>
                  <a:gd name="connsiteY754" fmla="*/ 1021434 h 1201028"/>
                  <a:gd name="connsiteX755" fmla="*/ 180744 w 831011"/>
                  <a:gd name="connsiteY755" fmla="*/ 1020950 h 1201028"/>
                  <a:gd name="connsiteX756" fmla="*/ 180744 w 831011"/>
                  <a:gd name="connsiteY756" fmla="*/ 1019377 h 1201028"/>
                  <a:gd name="connsiteX757" fmla="*/ 181228 w 831011"/>
                  <a:gd name="connsiteY757" fmla="*/ 1017865 h 1201028"/>
                  <a:gd name="connsiteX758" fmla="*/ 180200 w 831011"/>
                  <a:gd name="connsiteY758" fmla="*/ 1015808 h 1201028"/>
                  <a:gd name="connsiteX759" fmla="*/ 178687 w 831011"/>
                  <a:gd name="connsiteY759" fmla="*/ 1014780 h 1201028"/>
                  <a:gd name="connsiteX760" fmla="*/ 176086 w 831011"/>
                  <a:gd name="connsiteY760" fmla="*/ 1013751 h 1201028"/>
                  <a:gd name="connsiteX761" fmla="*/ 176086 w 831011"/>
                  <a:gd name="connsiteY761" fmla="*/ 1013267 h 1201028"/>
                  <a:gd name="connsiteX762" fmla="*/ 175058 w 831011"/>
                  <a:gd name="connsiteY762" fmla="*/ 1013751 h 1201028"/>
                  <a:gd name="connsiteX763" fmla="*/ 175058 w 831011"/>
                  <a:gd name="connsiteY763" fmla="*/ 1014780 h 1201028"/>
                  <a:gd name="connsiteX764" fmla="*/ 172457 w 831011"/>
                  <a:gd name="connsiteY764" fmla="*/ 1013267 h 1201028"/>
                  <a:gd name="connsiteX765" fmla="*/ 167860 w 831011"/>
                  <a:gd name="connsiteY765" fmla="*/ 1011755 h 1201028"/>
                  <a:gd name="connsiteX766" fmla="*/ 169916 w 831011"/>
                  <a:gd name="connsiteY766" fmla="*/ 1009699 h 1201028"/>
                  <a:gd name="connsiteX767" fmla="*/ 166831 w 831011"/>
                  <a:gd name="connsiteY767" fmla="*/ 1008186 h 1201028"/>
                  <a:gd name="connsiteX768" fmla="*/ 163746 w 831011"/>
                  <a:gd name="connsiteY768" fmla="*/ 1011271 h 1201028"/>
                  <a:gd name="connsiteX769" fmla="*/ 164291 w 831011"/>
                  <a:gd name="connsiteY769" fmla="*/ 1012844 h 1201028"/>
                  <a:gd name="connsiteX770" fmla="*/ 161690 w 831011"/>
                  <a:gd name="connsiteY770" fmla="*/ 1012844 h 1201028"/>
                  <a:gd name="connsiteX771" fmla="*/ 162234 w 831011"/>
                  <a:gd name="connsiteY771" fmla="*/ 1011816 h 1201028"/>
                  <a:gd name="connsiteX772" fmla="*/ 159633 w 831011"/>
                  <a:gd name="connsiteY772" fmla="*/ 1011816 h 1201028"/>
                  <a:gd name="connsiteX773" fmla="*/ 160661 w 831011"/>
                  <a:gd name="connsiteY773" fmla="*/ 1004134 h 1201028"/>
                  <a:gd name="connsiteX774" fmla="*/ 159089 w 831011"/>
                  <a:gd name="connsiteY774" fmla="*/ 1001049 h 1201028"/>
                  <a:gd name="connsiteX775" fmla="*/ 161145 w 831011"/>
                  <a:gd name="connsiteY775" fmla="*/ 1000020 h 1201028"/>
                  <a:gd name="connsiteX776" fmla="*/ 160661 w 831011"/>
                  <a:gd name="connsiteY776" fmla="*/ 997419 h 1201028"/>
                  <a:gd name="connsiteX777" fmla="*/ 161690 w 831011"/>
                  <a:gd name="connsiteY777" fmla="*/ 997419 h 1201028"/>
                  <a:gd name="connsiteX778" fmla="*/ 163202 w 831011"/>
                  <a:gd name="connsiteY778" fmla="*/ 988164 h 1201028"/>
                  <a:gd name="connsiteX779" fmla="*/ 165803 w 831011"/>
                  <a:gd name="connsiteY779" fmla="*/ 973767 h 1201028"/>
                  <a:gd name="connsiteX780" fmla="*/ 164775 w 831011"/>
                  <a:gd name="connsiteY780" fmla="*/ 973283 h 1201028"/>
                  <a:gd name="connsiteX781" fmla="*/ 163746 w 831011"/>
                  <a:gd name="connsiteY781" fmla="*/ 970682 h 1201028"/>
                  <a:gd name="connsiteX782" fmla="*/ 164775 w 831011"/>
                  <a:gd name="connsiteY782" fmla="*/ 968142 h 1201028"/>
                  <a:gd name="connsiteX783" fmla="*/ 163746 w 831011"/>
                  <a:gd name="connsiteY783" fmla="*/ 967114 h 1201028"/>
                  <a:gd name="connsiteX784" fmla="*/ 165259 w 831011"/>
                  <a:gd name="connsiteY784" fmla="*/ 964573 h 1201028"/>
                  <a:gd name="connsiteX785" fmla="*/ 164775 w 831011"/>
                  <a:gd name="connsiteY785" fmla="*/ 964089 h 1201028"/>
                  <a:gd name="connsiteX786" fmla="*/ 162234 w 831011"/>
                  <a:gd name="connsiteY786" fmla="*/ 967658 h 1201028"/>
                  <a:gd name="connsiteX787" fmla="*/ 160722 w 831011"/>
                  <a:gd name="connsiteY787" fmla="*/ 967114 h 1201028"/>
                  <a:gd name="connsiteX788" fmla="*/ 162778 w 831011"/>
                  <a:gd name="connsiteY788" fmla="*/ 963000 h 1201028"/>
                  <a:gd name="connsiteX789" fmla="*/ 168404 w 831011"/>
                  <a:gd name="connsiteY789" fmla="*/ 960460 h 1201028"/>
                  <a:gd name="connsiteX790" fmla="*/ 167920 w 831011"/>
                  <a:gd name="connsiteY790" fmla="*/ 958887 h 1201028"/>
                  <a:gd name="connsiteX791" fmla="*/ 168948 w 831011"/>
                  <a:gd name="connsiteY791" fmla="*/ 957375 h 1201028"/>
                  <a:gd name="connsiteX792" fmla="*/ 167920 w 831011"/>
                  <a:gd name="connsiteY792" fmla="*/ 956346 h 1201028"/>
                  <a:gd name="connsiteX793" fmla="*/ 169432 w 831011"/>
                  <a:gd name="connsiteY793" fmla="*/ 955318 h 1201028"/>
                  <a:gd name="connsiteX794" fmla="*/ 169432 w 831011"/>
                  <a:gd name="connsiteY794" fmla="*/ 952777 h 1201028"/>
                  <a:gd name="connsiteX795" fmla="*/ 168888 w 831011"/>
                  <a:gd name="connsiteY795" fmla="*/ 952294 h 1201028"/>
                  <a:gd name="connsiteX796" fmla="*/ 168888 w 831011"/>
                  <a:gd name="connsiteY796" fmla="*/ 950721 h 1201028"/>
                  <a:gd name="connsiteX797" fmla="*/ 164775 w 831011"/>
                  <a:gd name="connsiteY797" fmla="*/ 947152 h 1201028"/>
                  <a:gd name="connsiteX798" fmla="*/ 163202 w 831011"/>
                  <a:gd name="connsiteY798" fmla="*/ 946124 h 1201028"/>
                  <a:gd name="connsiteX799" fmla="*/ 161145 w 831011"/>
                  <a:gd name="connsiteY799" fmla="*/ 946124 h 1201028"/>
                  <a:gd name="connsiteX800" fmla="*/ 160117 w 831011"/>
                  <a:gd name="connsiteY800" fmla="*/ 943038 h 1201028"/>
                  <a:gd name="connsiteX801" fmla="*/ 159089 w 831011"/>
                  <a:gd name="connsiteY801" fmla="*/ 943038 h 1201028"/>
                  <a:gd name="connsiteX802" fmla="*/ 158605 w 831011"/>
                  <a:gd name="connsiteY802" fmla="*/ 942010 h 1201028"/>
                  <a:gd name="connsiteX803" fmla="*/ 151406 w 831011"/>
                  <a:gd name="connsiteY803" fmla="*/ 943038 h 1201028"/>
                  <a:gd name="connsiteX804" fmla="*/ 152435 w 831011"/>
                  <a:gd name="connsiteY804" fmla="*/ 946124 h 1201028"/>
                  <a:gd name="connsiteX805" fmla="*/ 149350 w 831011"/>
                  <a:gd name="connsiteY805" fmla="*/ 947152 h 1201028"/>
                  <a:gd name="connsiteX806" fmla="*/ 148805 w 831011"/>
                  <a:gd name="connsiteY806" fmla="*/ 946124 h 1201028"/>
                  <a:gd name="connsiteX807" fmla="*/ 149834 w 831011"/>
                  <a:gd name="connsiteY807" fmla="*/ 945640 h 1201028"/>
                  <a:gd name="connsiteX808" fmla="*/ 150318 w 831011"/>
                  <a:gd name="connsiteY808" fmla="*/ 943583 h 1201028"/>
                  <a:gd name="connsiteX809" fmla="*/ 141607 w 831011"/>
                  <a:gd name="connsiteY809" fmla="*/ 945095 h 1201028"/>
                  <a:gd name="connsiteX810" fmla="*/ 142635 w 831011"/>
                  <a:gd name="connsiteY810" fmla="*/ 946124 h 1201028"/>
                  <a:gd name="connsiteX811" fmla="*/ 142151 w 831011"/>
                  <a:gd name="connsiteY811" fmla="*/ 947152 h 1201028"/>
                  <a:gd name="connsiteX812" fmla="*/ 139550 w 831011"/>
                  <a:gd name="connsiteY812" fmla="*/ 947696 h 1201028"/>
                  <a:gd name="connsiteX813" fmla="*/ 139550 w 831011"/>
                  <a:gd name="connsiteY813" fmla="*/ 946124 h 1201028"/>
                  <a:gd name="connsiteX814" fmla="*/ 139066 w 831011"/>
                  <a:gd name="connsiteY814" fmla="*/ 945640 h 1201028"/>
                  <a:gd name="connsiteX815" fmla="*/ 137010 w 831011"/>
                  <a:gd name="connsiteY815" fmla="*/ 946124 h 1201028"/>
                  <a:gd name="connsiteX816" fmla="*/ 132897 w 831011"/>
                  <a:gd name="connsiteY816" fmla="*/ 946668 h 1201028"/>
                  <a:gd name="connsiteX817" fmla="*/ 130840 w 831011"/>
                  <a:gd name="connsiteY817" fmla="*/ 945640 h 1201028"/>
                  <a:gd name="connsiteX818" fmla="*/ 129811 w 831011"/>
                  <a:gd name="connsiteY818" fmla="*/ 940014 h 1201028"/>
                  <a:gd name="connsiteX819" fmla="*/ 127755 w 831011"/>
                  <a:gd name="connsiteY819" fmla="*/ 938502 h 1201028"/>
                  <a:gd name="connsiteX820" fmla="*/ 127755 w 831011"/>
                  <a:gd name="connsiteY820" fmla="*/ 935417 h 1201028"/>
                  <a:gd name="connsiteX821" fmla="*/ 121585 w 831011"/>
                  <a:gd name="connsiteY821" fmla="*/ 930820 h 1201028"/>
                  <a:gd name="connsiteX822" fmla="*/ 130840 w 831011"/>
                  <a:gd name="connsiteY822" fmla="*/ 920536 h 1201028"/>
                  <a:gd name="connsiteX823" fmla="*/ 130840 w 831011"/>
                  <a:gd name="connsiteY823" fmla="*/ 916967 h 1201028"/>
                  <a:gd name="connsiteX824" fmla="*/ 130295 w 831011"/>
                  <a:gd name="connsiteY824" fmla="*/ 916483 h 1201028"/>
                  <a:gd name="connsiteX825" fmla="*/ 131324 w 831011"/>
                  <a:gd name="connsiteY825" fmla="*/ 915455 h 1201028"/>
                  <a:gd name="connsiteX826" fmla="*/ 131808 w 831011"/>
                  <a:gd name="connsiteY826" fmla="*/ 915455 h 1201028"/>
                  <a:gd name="connsiteX827" fmla="*/ 132836 w 831011"/>
                  <a:gd name="connsiteY827" fmla="*/ 914427 h 1201028"/>
                  <a:gd name="connsiteX828" fmla="*/ 132836 w 831011"/>
                  <a:gd name="connsiteY828" fmla="*/ 913399 h 1201028"/>
                  <a:gd name="connsiteX829" fmla="*/ 131808 w 831011"/>
                  <a:gd name="connsiteY829" fmla="*/ 912370 h 1201028"/>
                  <a:gd name="connsiteX830" fmla="*/ 131324 w 831011"/>
                  <a:gd name="connsiteY830" fmla="*/ 912370 h 1201028"/>
                  <a:gd name="connsiteX831" fmla="*/ 131808 w 831011"/>
                  <a:gd name="connsiteY831" fmla="*/ 910858 h 1201028"/>
                  <a:gd name="connsiteX832" fmla="*/ 132836 w 831011"/>
                  <a:gd name="connsiteY832" fmla="*/ 910858 h 1201028"/>
                  <a:gd name="connsiteX833" fmla="*/ 133320 w 831011"/>
                  <a:gd name="connsiteY833" fmla="*/ 909830 h 1201028"/>
                  <a:gd name="connsiteX834" fmla="*/ 131747 w 831011"/>
                  <a:gd name="connsiteY834" fmla="*/ 909346 h 1201028"/>
                  <a:gd name="connsiteX835" fmla="*/ 131747 w 831011"/>
                  <a:gd name="connsiteY835" fmla="*/ 905232 h 1201028"/>
                  <a:gd name="connsiteX836" fmla="*/ 133320 w 831011"/>
                  <a:gd name="connsiteY836" fmla="*/ 904204 h 1201028"/>
                  <a:gd name="connsiteX837" fmla="*/ 132836 w 831011"/>
                  <a:gd name="connsiteY837" fmla="*/ 903176 h 1201028"/>
                  <a:gd name="connsiteX838" fmla="*/ 132836 w 831011"/>
                  <a:gd name="connsiteY838" fmla="*/ 902631 h 1201028"/>
                  <a:gd name="connsiteX839" fmla="*/ 131324 w 831011"/>
                  <a:gd name="connsiteY839" fmla="*/ 889807 h 1201028"/>
                  <a:gd name="connsiteX840" fmla="*/ 129751 w 831011"/>
                  <a:gd name="connsiteY840" fmla="*/ 889807 h 1201028"/>
                  <a:gd name="connsiteX841" fmla="*/ 126182 w 831011"/>
                  <a:gd name="connsiteY841" fmla="*/ 887751 h 1201028"/>
                  <a:gd name="connsiteX842" fmla="*/ 127210 w 831011"/>
                  <a:gd name="connsiteY842" fmla="*/ 886178 h 1201028"/>
                  <a:gd name="connsiteX843" fmla="*/ 124125 w 831011"/>
                  <a:gd name="connsiteY843" fmla="*/ 884121 h 1201028"/>
                  <a:gd name="connsiteX844" fmla="*/ 123642 w 831011"/>
                  <a:gd name="connsiteY844" fmla="*/ 884605 h 1201028"/>
                  <a:gd name="connsiteX845" fmla="*/ 123642 w 831011"/>
                  <a:gd name="connsiteY845" fmla="*/ 884121 h 1201028"/>
                  <a:gd name="connsiteX846" fmla="*/ 122129 w 831011"/>
                  <a:gd name="connsiteY846" fmla="*/ 883093 h 1201028"/>
                  <a:gd name="connsiteX847" fmla="*/ 123158 w 831011"/>
                  <a:gd name="connsiteY847" fmla="*/ 880553 h 1201028"/>
                  <a:gd name="connsiteX848" fmla="*/ 123702 w 831011"/>
                  <a:gd name="connsiteY848" fmla="*/ 880553 h 1201028"/>
                  <a:gd name="connsiteX849" fmla="*/ 125759 w 831011"/>
                  <a:gd name="connsiteY849" fmla="*/ 883637 h 1201028"/>
                  <a:gd name="connsiteX850" fmla="*/ 131929 w 831011"/>
                  <a:gd name="connsiteY850" fmla="*/ 887751 h 1201028"/>
                  <a:gd name="connsiteX851" fmla="*/ 135014 w 831011"/>
                  <a:gd name="connsiteY851" fmla="*/ 880069 h 1201028"/>
                  <a:gd name="connsiteX852" fmla="*/ 134469 w 831011"/>
                  <a:gd name="connsiteY852" fmla="*/ 879585 h 1201028"/>
                  <a:gd name="connsiteX853" fmla="*/ 135014 w 831011"/>
                  <a:gd name="connsiteY853" fmla="*/ 877044 h 1201028"/>
                  <a:gd name="connsiteX854" fmla="*/ 136042 w 831011"/>
                  <a:gd name="connsiteY854" fmla="*/ 877528 h 1201028"/>
                  <a:gd name="connsiteX855" fmla="*/ 136586 w 831011"/>
                  <a:gd name="connsiteY855" fmla="*/ 875471 h 1201028"/>
                  <a:gd name="connsiteX856" fmla="*/ 144813 w 831011"/>
                  <a:gd name="connsiteY856" fmla="*/ 856477 h 1201028"/>
                  <a:gd name="connsiteX857" fmla="*/ 143785 w 831011"/>
                  <a:gd name="connsiteY857" fmla="*/ 855993 h 1201028"/>
                  <a:gd name="connsiteX858" fmla="*/ 144813 w 831011"/>
                  <a:gd name="connsiteY858" fmla="*/ 853937 h 1201028"/>
                  <a:gd name="connsiteX859" fmla="*/ 145357 w 831011"/>
                  <a:gd name="connsiteY859" fmla="*/ 854481 h 1201028"/>
                  <a:gd name="connsiteX860" fmla="*/ 153584 w 831011"/>
                  <a:gd name="connsiteY860" fmla="*/ 835003 h 1201028"/>
                  <a:gd name="connsiteX861" fmla="*/ 158181 w 831011"/>
                  <a:gd name="connsiteY861" fmla="*/ 820123 h 1201028"/>
                  <a:gd name="connsiteX862" fmla="*/ 157637 w 831011"/>
                  <a:gd name="connsiteY862" fmla="*/ 819639 h 1201028"/>
                  <a:gd name="connsiteX863" fmla="*/ 157637 w 831011"/>
                  <a:gd name="connsiteY863" fmla="*/ 817582 h 1201028"/>
                  <a:gd name="connsiteX864" fmla="*/ 152495 w 831011"/>
                  <a:gd name="connsiteY864" fmla="*/ 817038 h 1201028"/>
                  <a:gd name="connsiteX865" fmla="*/ 154007 w 831011"/>
                  <a:gd name="connsiteY865" fmla="*/ 805726 h 1201028"/>
                  <a:gd name="connsiteX866" fmla="*/ 154007 w 831011"/>
                  <a:gd name="connsiteY866" fmla="*/ 802641 h 1201028"/>
                  <a:gd name="connsiteX867" fmla="*/ 154552 w 831011"/>
                  <a:gd name="connsiteY867" fmla="*/ 802641 h 1201028"/>
                  <a:gd name="connsiteX868" fmla="*/ 154552 w 831011"/>
                  <a:gd name="connsiteY868" fmla="*/ 797016 h 1201028"/>
                  <a:gd name="connsiteX869" fmla="*/ 154007 w 831011"/>
                  <a:gd name="connsiteY869" fmla="*/ 796532 h 1201028"/>
                  <a:gd name="connsiteX870" fmla="*/ 154007 w 831011"/>
                  <a:gd name="connsiteY870" fmla="*/ 786793 h 1201028"/>
                  <a:gd name="connsiteX871" fmla="*/ 164291 w 831011"/>
                  <a:gd name="connsiteY871" fmla="*/ 783708 h 1201028"/>
                  <a:gd name="connsiteX872" fmla="*/ 171489 w 831011"/>
                  <a:gd name="connsiteY872" fmla="*/ 777538 h 1201028"/>
                  <a:gd name="connsiteX873" fmla="*/ 174030 w 831011"/>
                  <a:gd name="connsiteY873" fmla="*/ 767255 h 1201028"/>
                  <a:gd name="connsiteX874" fmla="*/ 176570 w 831011"/>
                  <a:gd name="connsiteY874" fmla="*/ 765682 h 1201028"/>
                  <a:gd name="connsiteX875" fmla="*/ 182196 w 831011"/>
                  <a:gd name="connsiteY875" fmla="*/ 762597 h 1201028"/>
                  <a:gd name="connsiteX876" fmla="*/ 186793 w 831011"/>
                  <a:gd name="connsiteY876" fmla="*/ 759028 h 1201028"/>
                  <a:gd name="connsiteX877" fmla="*/ 185765 w 831011"/>
                  <a:gd name="connsiteY877" fmla="*/ 758000 h 1201028"/>
                  <a:gd name="connsiteX878" fmla="*/ 187277 w 831011"/>
                  <a:gd name="connsiteY878" fmla="*/ 757455 h 1201028"/>
                  <a:gd name="connsiteX879" fmla="*/ 187821 w 831011"/>
                  <a:gd name="connsiteY879" fmla="*/ 758484 h 1201028"/>
                  <a:gd name="connsiteX880" fmla="*/ 188850 w 831011"/>
                  <a:gd name="connsiteY880" fmla="*/ 757455 h 1201028"/>
                  <a:gd name="connsiteX881" fmla="*/ 187337 w 831011"/>
                  <a:gd name="connsiteY881" fmla="*/ 755399 h 1201028"/>
                  <a:gd name="connsiteX882" fmla="*/ 189939 w 831011"/>
                  <a:gd name="connsiteY882" fmla="*/ 755399 h 1201028"/>
                  <a:gd name="connsiteX883" fmla="*/ 190967 w 831011"/>
                  <a:gd name="connsiteY883" fmla="*/ 754370 h 1201028"/>
                  <a:gd name="connsiteX884" fmla="*/ 191511 w 831011"/>
                  <a:gd name="connsiteY884" fmla="*/ 755399 h 1201028"/>
                  <a:gd name="connsiteX885" fmla="*/ 197681 w 831011"/>
                  <a:gd name="connsiteY885" fmla="*/ 750257 h 1201028"/>
                  <a:gd name="connsiteX886" fmla="*/ 196109 w 831011"/>
                  <a:gd name="connsiteY886" fmla="*/ 749229 h 1201028"/>
                  <a:gd name="connsiteX887" fmla="*/ 199738 w 831011"/>
                  <a:gd name="connsiteY887" fmla="*/ 746144 h 1201028"/>
                  <a:gd name="connsiteX888" fmla="*/ 201250 w 831011"/>
                  <a:gd name="connsiteY888" fmla="*/ 745599 h 1201028"/>
                  <a:gd name="connsiteX889" fmla="*/ 200222 w 831011"/>
                  <a:gd name="connsiteY889" fmla="*/ 744571 h 1201028"/>
                  <a:gd name="connsiteX890" fmla="*/ 201250 w 831011"/>
                  <a:gd name="connsiteY890" fmla="*/ 743543 h 1201028"/>
                  <a:gd name="connsiteX891" fmla="*/ 200766 w 831011"/>
                  <a:gd name="connsiteY891" fmla="*/ 742514 h 1201028"/>
                  <a:gd name="connsiteX892" fmla="*/ 202279 w 831011"/>
                  <a:gd name="connsiteY892" fmla="*/ 741486 h 1201028"/>
                  <a:gd name="connsiteX893" fmla="*/ 202823 w 831011"/>
                  <a:gd name="connsiteY893" fmla="*/ 736344 h 1201028"/>
                  <a:gd name="connsiteX894" fmla="*/ 203851 w 831011"/>
                  <a:gd name="connsiteY894" fmla="*/ 732775 h 1201028"/>
                  <a:gd name="connsiteX895" fmla="*/ 205363 w 831011"/>
                  <a:gd name="connsiteY895" fmla="*/ 733259 h 1201028"/>
                  <a:gd name="connsiteX896" fmla="*/ 205363 w 831011"/>
                  <a:gd name="connsiteY896" fmla="*/ 736828 h 1201028"/>
                  <a:gd name="connsiteX897" fmla="*/ 202279 w 831011"/>
                  <a:gd name="connsiteY897" fmla="*/ 742998 h 1201028"/>
                  <a:gd name="connsiteX898" fmla="*/ 204819 w 831011"/>
                  <a:gd name="connsiteY898" fmla="*/ 744571 h 1201028"/>
                  <a:gd name="connsiteX899" fmla="*/ 217643 w 831011"/>
                  <a:gd name="connsiteY899" fmla="*/ 734288 h 1201028"/>
                  <a:gd name="connsiteX900" fmla="*/ 206876 w 831011"/>
                  <a:gd name="connsiteY900" fmla="*/ 715838 h 1201028"/>
                  <a:gd name="connsiteX901" fmla="*/ 203307 w 831011"/>
                  <a:gd name="connsiteY901" fmla="*/ 691219 h 1201028"/>
                  <a:gd name="connsiteX902" fmla="*/ 203791 w 831011"/>
                  <a:gd name="connsiteY902" fmla="*/ 685049 h 1201028"/>
                  <a:gd name="connsiteX903" fmla="*/ 206392 w 831011"/>
                  <a:gd name="connsiteY903" fmla="*/ 650691 h 1201028"/>
                  <a:gd name="connsiteX904" fmla="*/ 218732 w 831011"/>
                  <a:gd name="connsiteY904" fmla="*/ 634298 h 1201028"/>
                  <a:gd name="connsiteX905" fmla="*/ 221333 w 831011"/>
                  <a:gd name="connsiteY905" fmla="*/ 624014 h 1201028"/>
                  <a:gd name="connsiteX906" fmla="*/ 226475 w 831011"/>
                  <a:gd name="connsiteY906" fmla="*/ 628128 h 1201028"/>
                  <a:gd name="connsiteX907" fmla="*/ 226475 w 831011"/>
                  <a:gd name="connsiteY907" fmla="*/ 629156 h 1201028"/>
                  <a:gd name="connsiteX908" fmla="*/ 238270 w 831011"/>
                  <a:gd name="connsiteY908" fmla="*/ 637383 h 1201028"/>
                  <a:gd name="connsiteX909" fmla="*/ 239782 w 831011"/>
                  <a:gd name="connsiteY909" fmla="*/ 655348 h 1201028"/>
                  <a:gd name="connsiteX910" fmla="*/ 242867 w 831011"/>
                  <a:gd name="connsiteY910" fmla="*/ 655348 h 1201028"/>
                  <a:gd name="connsiteX911" fmla="*/ 243351 w 831011"/>
                  <a:gd name="connsiteY911" fmla="*/ 654320 h 1201028"/>
                  <a:gd name="connsiteX912" fmla="*/ 244379 w 831011"/>
                  <a:gd name="connsiteY912" fmla="*/ 654320 h 1201028"/>
                  <a:gd name="connsiteX913" fmla="*/ 244379 w 831011"/>
                  <a:gd name="connsiteY913" fmla="*/ 657889 h 1201028"/>
                  <a:gd name="connsiteX914" fmla="*/ 244924 w 831011"/>
                  <a:gd name="connsiteY914" fmla="*/ 658433 h 1201028"/>
                  <a:gd name="connsiteX915" fmla="*/ 244379 w 831011"/>
                  <a:gd name="connsiteY915" fmla="*/ 659461 h 1201028"/>
                  <a:gd name="connsiteX916" fmla="*/ 248977 w 831011"/>
                  <a:gd name="connsiteY916" fmla="*/ 661034 h 1201028"/>
                  <a:gd name="connsiteX917" fmla="*/ 248493 w 831011"/>
                  <a:gd name="connsiteY917" fmla="*/ 662547 h 1201028"/>
                  <a:gd name="connsiteX918" fmla="*/ 251033 w 831011"/>
                  <a:gd name="connsiteY918" fmla="*/ 663575 h 1201028"/>
                  <a:gd name="connsiteX919" fmla="*/ 250549 w 831011"/>
                  <a:gd name="connsiteY919" fmla="*/ 665087 h 1201028"/>
                  <a:gd name="connsiteX920" fmla="*/ 260288 w 831011"/>
                  <a:gd name="connsiteY920" fmla="*/ 668656 h 1201028"/>
                  <a:gd name="connsiteX921" fmla="*/ 259260 w 831011"/>
                  <a:gd name="connsiteY921" fmla="*/ 671741 h 1201028"/>
                  <a:gd name="connsiteX922" fmla="*/ 271600 w 831011"/>
                  <a:gd name="connsiteY922" fmla="*/ 677911 h 1201028"/>
                  <a:gd name="connsiteX923" fmla="*/ 272628 w 831011"/>
                  <a:gd name="connsiteY923" fmla="*/ 675854 h 1201028"/>
                  <a:gd name="connsiteX924" fmla="*/ 277226 w 831011"/>
                  <a:gd name="connsiteY924" fmla="*/ 677911 h 1201028"/>
                  <a:gd name="connsiteX925" fmla="*/ 275713 w 831011"/>
                  <a:gd name="connsiteY925" fmla="*/ 680996 h 1201028"/>
                  <a:gd name="connsiteX926" fmla="*/ 288053 w 831011"/>
                  <a:gd name="connsiteY926" fmla="*/ 686621 h 1201028"/>
                  <a:gd name="connsiteX927" fmla="*/ 286541 w 831011"/>
                  <a:gd name="connsiteY927" fmla="*/ 688134 h 1201028"/>
                  <a:gd name="connsiteX928" fmla="*/ 302450 w 831011"/>
                  <a:gd name="connsiteY928" fmla="*/ 695332 h 1201028"/>
                  <a:gd name="connsiteX929" fmla="*/ 303962 w 831011"/>
                  <a:gd name="connsiteY929" fmla="*/ 692247 h 1201028"/>
                  <a:gd name="connsiteX930" fmla="*/ 319871 w 831011"/>
                  <a:gd name="connsiteY930" fmla="*/ 698901 h 1201028"/>
                  <a:gd name="connsiteX931" fmla="*/ 320899 w 831011"/>
                  <a:gd name="connsiteY931" fmla="*/ 694304 h 1201028"/>
                  <a:gd name="connsiteX932" fmla="*/ 342978 w 831011"/>
                  <a:gd name="connsiteY932" fmla="*/ 706099 h 1201028"/>
                  <a:gd name="connsiteX933" fmla="*/ 357859 w 831011"/>
                  <a:gd name="connsiteY933" fmla="*/ 691219 h 1201028"/>
                  <a:gd name="connsiteX934" fmla="*/ 358403 w 831011"/>
                  <a:gd name="connsiteY934" fmla="*/ 691703 h 1201028"/>
                  <a:gd name="connsiteX935" fmla="*/ 358887 w 831011"/>
                  <a:gd name="connsiteY935" fmla="*/ 691219 h 1201028"/>
                  <a:gd name="connsiteX936" fmla="*/ 358403 w 831011"/>
                  <a:gd name="connsiteY936" fmla="*/ 690190 h 1201028"/>
                  <a:gd name="connsiteX937" fmla="*/ 366085 w 831011"/>
                  <a:gd name="connsiteY937" fmla="*/ 682992 h 1201028"/>
                  <a:gd name="connsiteX938" fmla="*/ 366569 w 831011"/>
                  <a:gd name="connsiteY938" fmla="*/ 682448 h 1201028"/>
                  <a:gd name="connsiteX939" fmla="*/ 366085 w 831011"/>
                  <a:gd name="connsiteY939" fmla="*/ 681964 h 1201028"/>
                  <a:gd name="connsiteX940" fmla="*/ 368142 w 831011"/>
                  <a:gd name="connsiteY940" fmla="*/ 681419 h 1201028"/>
                  <a:gd name="connsiteX941" fmla="*/ 368142 w 831011"/>
                  <a:gd name="connsiteY941" fmla="*/ 680936 h 1201028"/>
                  <a:gd name="connsiteX942" fmla="*/ 368626 w 831011"/>
                  <a:gd name="connsiteY942" fmla="*/ 680391 h 1201028"/>
                  <a:gd name="connsiteX943" fmla="*/ 368626 w 831011"/>
                  <a:gd name="connsiteY943" fmla="*/ 680936 h 1201028"/>
                  <a:gd name="connsiteX944" fmla="*/ 369654 w 831011"/>
                  <a:gd name="connsiteY944" fmla="*/ 680936 h 1201028"/>
                  <a:gd name="connsiteX945" fmla="*/ 371711 w 831011"/>
                  <a:gd name="connsiteY945" fmla="*/ 678879 h 1201028"/>
                  <a:gd name="connsiteX946" fmla="*/ 371711 w 831011"/>
                  <a:gd name="connsiteY946" fmla="*/ 677851 h 1201028"/>
                  <a:gd name="connsiteX947" fmla="*/ 370199 w 831011"/>
                  <a:gd name="connsiteY947" fmla="*/ 676338 h 1201028"/>
                  <a:gd name="connsiteX948" fmla="*/ 369170 w 831011"/>
                  <a:gd name="connsiteY948" fmla="*/ 676338 h 1201028"/>
                  <a:gd name="connsiteX949" fmla="*/ 369170 w 831011"/>
                  <a:gd name="connsiteY949" fmla="*/ 675310 h 1201028"/>
                  <a:gd name="connsiteX950" fmla="*/ 369715 w 831011"/>
                  <a:gd name="connsiteY950" fmla="*/ 673253 h 1201028"/>
                  <a:gd name="connsiteX951" fmla="*/ 369170 w 831011"/>
                  <a:gd name="connsiteY951" fmla="*/ 671197 h 1201028"/>
                  <a:gd name="connsiteX952" fmla="*/ 367658 w 831011"/>
                  <a:gd name="connsiteY952" fmla="*/ 669140 h 1201028"/>
                  <a:gd name="connsiteX953" fmla="*/ 367658 w 831011"/>
                  <a:gd name="connsiteY953" fmla="*/ 667083 h 1201028"/>
                  <a:gd name="connsiteX954" fmla="*/ 366630 w 831011"/>
                  <a:gd name="connsiteY954" fmla="*/ 666055 h 1201028"/>
                  <a:gd name="connsiteX955" fmla="*/ 366146 w 831011"/>
                  <a:gd name="connsiteY955" fmla="*/ 664543 h 1201028"/>
                  <a:gd name="connsiteX956" fmla="*/ 366630 w 831011"/>
                  <a:gd name="connsiteY956" fmla="*/ 663515 h 1201028"/>
                  <a:gd name="connsiteX957" fmla="*/ 365057 w 831011"/>
                  <a:gd name="connsiteY957" fmla="*/ 662002 h 1201028"/>
                  <a:gd name="connsiteX958" fmla="*/ 366085 w 831011"/>
                  <a:gd name="connsiteY958" fmla="*/ 657889 h 1201028"/>
                  <a:gd name="connsiteX959" fmla="*/ 366085 w 831011"/>
                  <a:gd name="connsiteY959" fmla="*/ 652747 h 1201028"/>
                  <a:gd name="connsiteX960" fmla="*/ 361972 w 831011"/>
                  <a:gd name="connsiteY960" fmla="*/ 649178 h 1201028"/>
                  <a:gd name="connsiteX961" fmla="*/ 364029 w 831011"/>
                  <a:gd name="connsiteY961" fmla="*/ 647122 h 1201028"/>
                  <a:gd name="connsiteX962" fmla="*/ 363000 w 831011"/>
                  <a:gd name="connsiteY962" fmla="*/ 624559 h 1201028"/>
                  <a:gd name="connsiteX963" fmla="*/ 360460 w 831011"/>
                  <a:gd name="connsiteY963" fmla="*/ 625103 h 1201028"/>
                  <a:gd name="connsiteX964" fmla="*/ 359431 w 831011"/>
                  <a:gd name="connsiteY964" fmla="*/ 626615 h 1201028"/>
                  <a:gd name="connsiteX965" fmla="*/ 357375 w 831011"/>
                  <a:gd name="connsiteY965" fmla="*/ 625587 h 1201028"/>
                  <a:gd name="connsiteX966" fmla="*/ 355318 w 831011"/>
                  <a:gd name="connsiteY966" fmla="*/ 624075 h 1201028"/>
                  <a:gd name="connsiteX967" fmla="*/ 355802 w 831011"/>
                  <a:gd name="connsiteY967" fmla="*/ 623591 h 1201028"/>
                  <a:gd name="connsiteX968" fmla="*/ 358403 w 831011"/>
                  <a:gd name="connsiteY968" fmla="*/ 624619 h 1201028"/>
                  <a:gd name="connsiteX969" fmla="*/ 359431 w 831011"/>
                  <a:gd name="connsiteY969" fmla="*/ 624136 h 1201028"/>
                  <a:gd name="connsiteX970" fmla="*/ 361488 w 831011"/>
                  <a:gd name="connsiteY970" fmla="*/ 624136 h 1201028"/>
                  <a:gd name="connsiteX971" fmla="*/ 362032 w 831011"/>
                  <a:gd name="connsiteY971" fmla="*/ 623652 h 1201028"/>
                  <a:gd name="connsiteX972" fmla="*/ 357919 w 831011"/>
                  <a:gd name="connsiteY972" fmla="*/ 622623 h 1201028"/>
                  <a:gd name="connsiteX973" fmla="*/ 354834 w 831011"/>
                  <a:gd name="connsiteY973" fmla="*/ 612884 h 1201028"/>
                  <a:gd name="connsiteX974" fmla="*/ 354834 w 831011"/>
                  <a:gd name="connsiteY974" fmla="*/ 608287 h 1201028"/>
                  <a:gd name="connsiteX975" fmla="*/ 353322 w 831011"/>
                  <a:gd name="connsiteY975" fmla="*/ 601089 h 1201028"/>
                  <a:gd name="connsiteX976" fmla="*/ 352778 w 831011"/>
                  <a:gd name="connsiteY976" fmla="*/ 598548 h 1201028"/>
                  <a:gd name="connsiteX977" fmla="*/ 351265 w 831011"/>
                  <a:gd name="connsiteY977" fmla="*/ 593951 h 1201028"/>
                  <a:gd name="connsiteX978" fmla="*/ 349753 w 831011"/>
                  <a:gd name="connsiteY978" fmla="*/ 591410 h 1201028"/>
                  <a:gd name="connsiteX979" fmla="*/ 348725 w 831011"/>
                  <a:gd name="connsiteY979" fmla="*/ 590927 h 1201028"/>
                  <a:gd name="connsiteX980" fmla="*/ 348725 w 831011"/>
                  <a:gd name="connsiteY980" fmla="*/ 589354 h 1201028"/>
                  <a:gd name="connsiteX981" fmla="*/ 347696 w 831011"/>
                  <a:gd name="connsiteY981" fmla="*/ 588870 h 1201028"/>
                  <a:gd name="connsiteX982" fmla="*/ 347696 w 831011"/>
                  <a:gd name="connsiteY982" fmla="*/ 587842 h 1201028"/>
                  <a:gd name="connsiteX983" fmla="*/ 343039 w 831011"/>
                  <a:gd name="connsiteY983" fmla="*/ 581187 h 1201028"/>
                  <a:gd name="connsiteX984" fmla="*/ 339470 w 831011"/>
                  <a:gd name="connsiteY984" fmla="*/ 576590 h 1201028"/>
                  <a:gd name="connsiteX985" fmla="*/ 341042 w 831011"/>
                  <a:gd name="connsiteY985" fmla="*/ 575562 h 1201028"/>
                  <a:gd name="connsiteX986" fmla="*/ 343099 w 831011"/>
                  <a:gd name="connsiteY986" fmla="*/ 577074 h 1201028"/>
                  <a:gd name="connsiteX987" fmla="*/ 343644 w 831011"/>
                  <a:gd name="connsiteY987" fmla="*/ 575562 h 1201028"/>
                  <a:gd name="connsiteX988" fmla="*/ 341587 w 831011"/>
                  <a:gd name="connsiteY988" fmla="*/ 575018 h 1201028"/>
                  <a:gd name="connsiteX989" fmla="*/ 340559 w 831011"/>
                  <a:gd name="connsiteY989" fmla="*/ 574534 h 1201028"/>
                  <a:gd name="connsiteX990" fmla="*/ 340014 w 831011"/>
                  <a:gd name="connsiteY990" fmla="*/ 573505 h 1201028"/>
                  <a:gd name="connsiteX991" fmla="*/ 338502 w 831011"/>
                  <a:gd name="connsiteY991" fmla="*/ 573989 h 1201028"/>
                  <a:gd name="connsiteX992" fmla="*/ 337957 w 831011"/>
                  <a:gd name="connsiteY992" fmla="*/ 571933 h 1201028"/>
                  <a:gd name="connsiteX993" fmla="*/ 338986 w 831011"/>
                  <a:gd name="connsiteY993" fmla="*/ 570360 h 1201028"/>
                  <a:gd name="connsiteX994" fmla="*/ 337957 w 831011"/>
                  <a:gd name="connsiteY994" fmla="*/ 570360 h 1201028"/>
                  <a:gd name="connsiteX995" fmla="*/ 337957 w 831011"/>
                  <a:gd name="connsiteY995" fmla="*/ 570904 h 1201028"/>
                  <a:gd name="connsiteX996" fmla="*/ 337413 w 831011"/>
                  <a:gd name="connsiteY996" fmla="*/ 571388 h 1201028"/>
                  <a:gd name="connsiteX997" fmla="*/ 334873 w 831011"/>
                  <a:gd name="connsiteY997" fmla="*/ 566247 h 1201028"/>
                  <a:gd name="connsiteX998" fmla="*/ 335356 w 831011"/>
                  <a:gd name="connsiteY998" fmla="*/ 565763 h 1201028"/>
                  <a:gd name="connsiteX999" fmla="*/ 335840 w 831011"/>
                  <a:gd name="connsiteY999" fmla="*/ 565763 h 1201028"/>
                  <a:gd name="connsiteX1000" fmla="*/ 336385 w 831011"/>
                  <a:gd name="connsiteY1000" fmla="*/ 566247 h 1201028"/>
                  <a:gd name="connsiteX1001" fmla="*/ 336929 w 831011"/>
                  <a:gd name="connsiteY1001" fmla="*/ 567275 h 1201028"/>
                  <a:gd name="connsiteX1002" fmla="*/ 337413 w 831011"/>
                  <a:gd name="connsiteY1002" fmla="*/ 567759 h 1201028"/>
                  <a:gd name="connsiteX1003" fmla="*/ 339470 w 831011"/>
                  <a:gd name="connsiteY1003" fmla="*/ 565702 h 1201028"/>
                  <a:gd name="connsiteX1004" fmla="*/ 338986 w 831011"/>
                  <a:gd name="connsiteY1004" fmla="*/ 565158 h 1201028"/>
                  <a:gd name="connsiteX1005" fmla="*/ 343099 w 831011"/>
                  <a:gd name="connsiteY1005" fmla="*/ 560016 h 1201028"/>
                  <a:gd name="connsiteX1006" fmla="*/ 343099 w 831011"/>
                  <a:gd name="connsiteY1006" fmla="*/ 558504 h 1201028"/>
                  <a:gd name="connsiteX1007" fmla="*/ 342071 w 831011"/>
                  <a:gd name="connsiteY1007" fmla="*/ 557959 h 1201028"/>
                  <a:gd name="connsiteX1008" fmla="*/ 341526 w 831011"/>
                  <a:gd name="connsiteY1008" fmla="*/ 556931 h 1201028"/>
                  <a:gd name="connsiteX1009" fmla="*/ 342555 w 831011"/>
                  <a:gd name="connsiteY1009" fmla="*/ 555903 h 1201028"/>
                  <a:gd name="connsiteX1010" fmla="*/ 342555 w 831011"/>
                  <a:gd name="connsiteY1010" fmla="*/ 547676 h 1201028"/>
                  <a:gd name="connsiteX1011" fmla="*/ 340014 w 831011"/>
                  <a:gd name="connsiteY1011" fmla="*/ 546164 h 1201028"/>
                  <a:gd name="connsiteX1012" fmla="*/ 341042 w 831011"/>
                  <a:gd name="connsiteY1012" fmla="*/ 544107 h 1201028"/>
                  <a:gd name="connsiteX1013" fmla="*/ 341526 w 831011"/>
                  <a:gd name="connsiteY1013" fmla="*/ 544652 h 1201028"/>
                  <a:gd name="connsiteX1014" fmla="*/ 342071 w 831011"/>
                  <a:gd name="connsiteY1014" fmla="*/ 542595 h 1201028"/>
                  <a:gd name="connsiteX1015" fmla="*/ 341042 w 831011"/>
                  <a:gd name="connsiteY1015" fmla="*/ 542111 h 1201028"/>
                  <a:gd name="connsiteX1016" fmla="*/ 341042 w 831011"/>
                  <a:gd name="connsiteY1016" fmla="*/ 541083 h 1201028"/>
                  <a:gd name="connsiteX1017" fmla="*/ 341526 w 831011"/>
                  <a:gd name="connsiteY1017" fmla="*/ 540538 h 1201028"/>
                  <a:gd name="connsiteX1018" fmla="*/ 341042 w 831011"/>
                  <a:gd name="connsiteY1018" fmla="*/ 538482 h 1201028"/>
                  <a:gd name="connsiteX1019" fmla="*/ 343583 w 831011"/>
                  <a:gd name="connsiteY1019" fmla="*/ 537937 h 1201028"/>
                  <a:gd name="connsiteX1020" fmla="*/ 345640 w 831011"/>
                  <a:gd name="connsiteY1020" fmla="*/ 532795 h 1201028"/>
                  <a:gd name="connsiteX1021" fmla="*/ 347696 w 831011"/>
                  <a:gd name="connsiteY1021" fmla="*/ 532251 h 1201028"/>
                  <a:gd name="connsiteX1022" fmla="*/ 354895 w 831011"/>
                  <a:gd name="connsiteY1022" fmla="*/ 525597 h 1201028"/>
                  <a:gd name="connsiteX1023" fmla="*/ 355923 w 831011"/>
                  <a:gd name="connsiteY1023" fmla="*/ 523541 h 1201028"/>
                  <a:gd name="connsiteX1024" fmla="*/ 355923 w 831011"/>
                  <a:gd name="connsiteY1024" fmla="*/ 522512 h 1201028"/>
                  <a:gd name="connsiteX1025" fmla="*/ 356467 w 831011"/>
                  <a:gd name="connsiteY1025" fmla="*/ 522512 h 1201028"/>
                  <a:gd name="connsiteX1026" fmla="*/ 357012 w 831011"/>
                  <a:gd name="connsiteY1026" fmla="*/ 521484 h 1201028"/>
                  <a:gd name="connsiteX1027" fmla="*/ 357496 w 831011"/>
                  <a:gd name="connsiteY1027" fmla="*/ 521484 h 1201028"/>
                  <a:gd name="connsiteX1028" fmla="*/ 370320 w 831011"/>
                  <a:gd name="connsiteY1028" fmla="*/ 505091 h 1201028"/>
                  <a:gd name="connsiteX1029" fmla="*/ 376973 w 831011"/>
                  <a:gd name="connsiteY1029" fmla="*/ 507632 h 1201028"/>
                  <a:gd name="connsiteX1030" fmla="*/ 376973 w 831011"/>
                  <a:gd name="connsiteY1030" fmla="*/ 507148 h 1201028"/>
                  <a:gd name="connsiteX1031" fmla="*/ 377457 w 831011"/>
                  <a:gd name="connsiteY1031" fmla="*/ 507148 h 1201028"/>
                  <a:gd name="connsiteX1032" fmla="*/ 377457 w 831011"/>
                  <a:gd name="connsiteY1032" fmla="*/ 508176 h 1201028"/>
                  <a:gd name="connsiteX1033" fmla="*/ 390281 w 831011"/>
                  <a:gd name="connsiteY1033" fmla="*/ 511745 h 1201028"/>
                  <a:gd name="connsiteX1034" fmla="*/ 393850 w 831011"/>
                  <a:gd name="connsiteY1034" fmla="*/ 509688 h 1201028"/>
                  <a:gd name="connsiteX1035" fmla="*/ 397964 w 831011"/>
                  <a:gd name="connsiteY1035" fmla="*/ 509144 h 1201028"/>
                  <a:gd name="connsiteX1036" fmla="*/ 443150 w 831011"/>
                  <a:gd name="connsiteY1036" fmla="*/ 487065 h 1201028"/>
                  <a:gd name="connsiteX1037" fmla="*/ 446234 w 831011"/>
                  <a:gd name="connsiteY1037" fmla="*/ 487065 h 1201028"/>
                  <a:gd name="connsiteX1038" fmla="*/ 447747 w 831011"/>
                  <a:gd name="connsiteY1038" fmla="*/ 486521 h 1201028"/>
                  <a:gd name="connsiteX1039" fmla="*/ 449803 w 831011"/>
                  <a:gd name="connsiteY1039" fmla="*/ 486521 h 1201028"/>
                  <a:gd name="connsiteX1040" fmla="*/ 450348 w 831011"/>
                  <a:gd name="connsiteY1040" fmla="*/ 487065 h 1201028"/>
                  <a:gd name="connsiteX1041" fmla="*/ 463172 w 831011"/>
                  <a:gd name="connsiteY1041" fmla="*/ 487549 h 1201028"/>
                  <a:gd name="connsiteX1042" fmla="*/ 463656 w 831011"/>
                  <a:gd name="connsiteY1042" fmla="*/ 487065 h 1201028"/>
                  <a:gd name="connsiteX1043" fmla="*/ 464684 w 831011"/>
                  <a:gd name="connsiteY1043" fmla="*/ 487549 h 1201028"/>
                  <a:gd name="connsiteX1044" fmla="*/ 465712 w 831011"/>
                  <a:gd name="connsiteY1044" fmla="*/ 487065 h 1201028"/>
                  <a:gd name="connsiteX1045" fmla="*/ 467285 w 831011"/>
                  <a:gd name="connsiteY1045" fmla="*/ 488094 h 1201028"/>
                  <a:gd name="connsiteX1046" fmla="*/ 468313 w 831011"/>
                  <a:gd name="connsiteY1046" fmla="*/ 488094 h 1201028"/>
                  <a:gd name="connsiteX1047" fmla="*/ 469342 w 831011"/>
                  <a:gd name="connsiteY1047" fmla="*/ 487065 h 1201028"/>
                  <a:gd name="connsiteX1048" fmla="*/ 470854 w 831011"/>
                  <a:gd name="connsiteY1048" fmla="*/ 487065 h 1201028"/>
                  <a:gd name="connsiteX1049" fmla="*/ 471338 w 831011"/>
                  <a:gd name="connsiteY1049" fmla="*/ 488094 h 1201028"/>
                  <a:gd name="connsiteX1050" fmla="*/ 478536 w 831011"/>
                  <a:gd name="connsiteY1050" fmla="*/ 488094 h 1201028"/>
                  <a:gd name="connsiteX1051" fmla="*/ 480109 w 831011"/>
                  <a:gd name="connsiteY1051" fmla="*/ 488638 h 1201028"/>
                  <a:gd name="connsiteX1052" fmla="*/ 486763 w 831011"/>
                  <a:gd name="connsiteY1052" fmla="*/ 488638 h 1201028"/>
                  <a:gd name="connsiteX1053" fmla="*/ 486279 w 831011"/>
                  <a:gd name="connsiteY1053" fmla="*/ 489666 h 1201028"/>
                  <a:gd name="connsiteX1054" fmla="*/ 491421 w 831011"/>
                  <a:gd name="connsiteY1054" fmla="*/ 486581 h 1201028"/>
                  <a:gd name="connsiteX1055" fmla="*/ 490937 w 831011"/>
                  <a:gd name="connsiteY1055" fmla="*/ 474786 h 1201028"/>
                  <a:gd name="connsiteX1056" fmla="*/ 486823 w 831011"/>
                  <a:gd name="connsiteY1056" fmla="*/ 474786 h 1201028"/>
                  <a:gd name="connsiteX1057" fmla="*/ 486823 w 831011"/>
                  <a:gd name="connsiteY1057" fmla="*/ 471217 h 1201028"/>
                  <a:gd name="connsiteX1058" fmla="*/ 494506 w 831011"/>
                  <a:gd name="connsiteY1058" fmla="*/ 470672 h 1201028"/>
                  <a:gd name="connsiteX1059" fmla="*/ 494506 w 831011"/>
                  <a:gd name="connsiteY1059" fmla="*/ 470188 h 1201028"/>
                  <a:gd name="connsiteX1060" fmla="*/ 493477 w 831011"/>
                  <a:gd name="connsiteY1060" fmla="*/ 470188 h 1201028"/>
                  <a:gd name="connsiteX1061" fmla="*/ 493477 w 831011"/>
                  <a:gd name="connsiteY1061" fmla="*/ 469160 h 1201028"/>
                  <a:gd name="connsiteX1062" fmla="*/ 495534 w 831011"/>
                  <a:gd name="connsiteY1062" fmla="*/ 469160 h 1201028"/>
                  <a:gd name="connsiteX1063" fmla="*/ 495534 w 831011"/>
                  <a:gd name="connsiteY1063" fmla="*/ 467648 h 1201028"/>
                  <a:gd name="connsiteX1064" fmla="*/ 492449 w 831011"/>
                  <a:gd name="connsiteY1064" fmla="*/ 468132 h 1201028"/>
                  <a:gd name="connsiteX1065" fmla="*/ 492449 w 831011"/>
                  <a:gd name="connsiteY1065" fmla="*/ 465047 h 1201028"/>
                  <a:gd name="connsiteX1066" fmla="*/ 494506 w 831011"/>
                  <a:gd name="connsiteY1066" fmla="*/ 465047 h 1201028"/>
                  <a:gd name="connsiteX1067" fmla="*/ 493961 w 831011"/>
                  <a:gd name="connsiteY1067" fmla="*/ 462990 h 1201028"/>
                  <a:gd name="connsiteX1068" fmla="*/ 493417 w 831011"/>
                  <a:gd name="connsiteY1068" fmla="*/ 462446 h 1201028"/>
                  <a:gd name="connsiteX1069" fmla="*/ 492933 w 831011"/>
                  <a:gd name="connsiteY1069" fmla="*/ 460389 h 1201028"/>
                  <a:gd name="connsiteX1070" fmla="*/ 490392 w 831011"/>
                  <a:gd name="connsiteY1070" fmla="*/ 460873 h 1201028"/>
                  <a:gd name="connsiteX1071" fmla="*/ 489848 w 831011"/>
                  <a:gd name="connsiteY1071" fmla="*/ 459361 h 1201028"/>
                  <a:gd name="connsiteX1072" fmla="*/ 491904 w 831011"/>
                  <a:gd name="connsiteY1072" fmla="*/ 458816 h 1201028"/>
                  <a:gd name="connsiteX1073" fmla="*/ 491360 w 831011"/>
                  <a:gd name="connsiteY1073" fmla="*/ 457304 h 1201028"/>
                  <a:gd name="connsiteX1074" fmla="*/ 492388 w 831011"/>
                  <a:gd name="connsiteY1074" fmla="*/ 457304 h 1201028"/>
                  <a:gd name="connsiteX1075" fmla="*/ 492388 w 831011"/>
                  <a:gd name="connsiteY1075" fmla="*/ 456276 h 1201028"/>
                  <a:gd name="connsiteX1076" fmla="*/ 491844 w 831011"/>
                  <a:gd name="connsiteY1076" fmla="*/ 456820 h 1201028"/>
                  <a:gd name="connsiteX1077" fmla="*/ 491844 w 831011"/>
                  <a:gd name="connsiteY1077" fmla="*/ 456276 h 1201028"/>
                  <a:gd name="connsiteX1078" fmla="*/ 493901 w 831011"/>
                  <a:gd name="connsiteY1078" fmla="*/ 455792 h 1201028"/>
                  <a:gd name="connsiteX1079" fmla="*/ 493356 w 831011"/>
                  <a:gd name="connsiteY1079" fmla="*/ 454764 h 1201028"/>
                  <a:gd name="connsiteX1080" fmla="*/ 490816 w 831011"/>
                  <a:gd name="connsiteY1080" fmla="*/ 455792 h 1201028"/>
                  <a:gd name="connsiteX1081" fmla="*/ 489787 w 831011"/>
                  <a:gd name="connsiteY1081" fmla="*/ 454219 h 1201028"/>
                  <a:gd name="connsiteX1082" fmla="*/ 490816 w 831011"/>
                  <a:gd name="connsiteY1082" fmla="*/ 453735 h 1201028"/>
                  <a:gd name="connsiteX1083" fmla="*/ 490816 w 831011"/>
                  <a:gd name="connsiteY1083" fmla="*/ 453251 h 1201028"/>
                  <a:gd name="connsiteX1084" fmla="*/ 490271 w 831011"/>
                  <a:gd name="connsiteY1084" fmla="*/ 451679 h 1201028"/>
                  <a:gd name="connsiteX1085" fmla="*/ 485674 w 831011"/>
                  <a:gd name="connsiteY1085" fmla="*/ 453251 h 1201028"/>
                  <a:gd name="connsiteX1086" fmla="*/ 485674 w 831011"/>
                  <a:gd name="connsiteY1086" fmla="*/ 451195 h 1201028"/>
                  <a:gd name="connsiteX1087" fmla="*/ 488215 w 831011"/>
                  <a:gd name="connsiteY1087" fmla="*/ 450166 h 1201028"/>
                  <a:gd name="connsiteX1088" fmla="*/ 487186 w 831011"/>
                  <a:gd name="connsiteY1088" fmla="*/ 449138 h 1201028"/>
                  <a:gd name="connsiteX1089" fmla="*/ 489727 w 831011"/>
                  <a:gd name="connsiteY1089" fmla="*/ 447626 h 1201028"/>
                  <a:gd name="connsiteX1090" fmla="*/ 488215 w 831011"/>
                  <a:gd name="connsiteY1090" fmla="*/ 446053 h 1201028"/>
                  <a:gd name="connsiteX1091" fmla="*/ 488215 w 831011"/>
                  <a:gd name="connsiteY1091" fmla="*/ 444541 h 1201028"/>
                  <a:gd name="connsiteX1092" fmla="*/ 487186 w 831011"/>
                  <a:gd name="connsiteY1092" fmla="*/ 442000 h 1201028"/>
                  <a:gd name="connsiteX1093" fmla="*/ 486702 w 831011"/>
                  <a:gd name="connsiteY1093" fmla="*/ 442484 h 1201028"/>
                  <a:gd name="connsiteX1094" fmla="*/ 485190 w 831011"/>
                  <a:gd name="connsiteY1094" fmla="*/ 439399 h 1201028"/>
                  <a:gd name="connsiteX1095" fmla="*/ 486218 w 831011"/>
                  <a:gd name="connsiteY1095" fmla="*/ 439399 h 1201028"/>
                  <a:gd name="connsiteX1096" fmla="*/ 485734 w 831011"/>
                  <a:gd name="connsiteY1096" fmla="*/ 433773 h 1201028"/>
                  <a:gd name="connsiteX1097" fmla="*/ 481621 w 831011"/>
                  <a:gd name="connsiteY1097" fmla="*/ 432261 h 1201028"/>
                  <a:gd name="connsiteX1098" fmla="*/ 472366 w 831011"/>
                  <a:gd name="connsiteY1098" fmla="*/ 437403 h 1201028"/>
                  <a:gd name="connsiteX1099" fmla="*/ 479565 w 831011"/>
                  <a:gd name="connsiteY1099" fmla="*/ 423551 h 1201028"/>
                  <a:gd name="connsiteX1100" fmla="*/ 481077 w 831011"/>
                  <a:gd name="connsiteY1100" fmla="*/ 423067 h 1201028"/>
                  <a:gd name="connsiteX1101" fmla="*/ 490332 w 831011"/>
                  <a:gd name="connsiteY1101" fmla="*/ 418953 h 1201028"/>
                  <a:gd name="connsiteX1102" fmla="*/ 485190 w 831011"/>
                  <a:gd name="connsiteY1102" fmla="*/ 406613 h 1201028"/>
                  <a:gd name="connsiteX1103" fmla="*/ 482105 w 831011"/>
                  <a:gd name="connsiteY1103" fmla="*/ 406613 h 1201028"/>
                  <a:gd name="connsiteX1104" fmla="*/ 481621 w 831011"/>
                  <a:gd name="connsiteY1104" fmla="*/ 406129 h 1201028"/>
                  <a:gd name="connsiteX1105" fmla="*/ 481621 w 831011"/>
                  <a:gd name="connsiteY1105" fmla="*/ 405585 h 1201028"/>
                  <a:gd name="connsiteX1106" fmla="*/ 484162 w 831011"/>
                  <a:gd name="connsiteY1106" fmla="*/ 404557 h 1201028"/>
                  <a:gd name="connsiteX1107" fmla="*/ 483133 w 831011"/>
                  <a:gd name="connsiteY1107" fmla="*/ 402016 h 1201028"/>
                  <a:gd name="connsiteX1108" fmla="*/ 486218 w 831011"/>
                  <a:gd name="connsiteY1108" fmla="*/ 400504 h 1201028"/>
                  <a:gd name="connsiteX1109" fmla="*/ 479565 w 831011"/>
                  <a:gd name="connsiteY1109" fmla="*/ 397419 h 1201028"/>
                  <a:gd name="connsiteX1110" fmla="*/ 480593 w 831011"/>
                  <a:gd name="connsiteY1110" fmla="*/ 395362 h 1201028"/>
                  <a:gd name="connsiteX1111" fmla="*/ 472366 w 831011"/>
                  <a:gd name="connsiteY1111" fmla="*/ 391793 h 1201028"/>
                  <a:gd name="connsiteX1112" fmla="*/ 471822 w 831011"/>
                  <a:gd name="connsiteY1112" fmla="*/ 390221 h 1201028"/>
                  <a:gd name="connsiteX1113" fmla="*/ 469765 w 831011"/>
                  <a:gd name="connsiteY1113" fmla="*/ 389192 h 1201028"/>
                  <a:gd name="connsiteX1114" fmla="*/ 470793 w 831011"/>
                  <a:gd name="connsiteY1114" fmla="*/ 387619 h 1201028"/>
                  <a:gd name="connsiteX1115" fmla="*/ 471277 w 831011"/>
                  <a:gd name="connsiteY1115" fmla="*/ 388164 h 1201028"/>
                  <a:gd name="connsiteX1116" fmla="*/ 472306 w 831011"/>
                  <a:gd name="connsiteY1116" fmla="*/ 381510 h 1201028"/>
                  <a:gd name="connsiteX1117" fmla="*/ 483617 w 831011"/>
                  <a:gd name="connsiteY1117" fmla="*/ 370198 h 1201028"/>
                  <a:gd name="connsiteX1118" fmla="*/ 487186 w 831011"/>
                  <a:gd name="connsiteY1118" fmla="*/ 373767 h 1201028"/>
                  <a:gd name="connsiteX1119" fmla="*/ 487670 w 831011"/>
                  <a:gd name="connsiteY1119" fmla="*/ 373767 h 1201028"/>
                  <a:gd name="connsiteX1120" fmla="*/ 487186 w 831011"/>
                  <a:gd name="connsiteY1120" fmla="*/ 373283 h 1201028"/>
                  <a:gd name="connsiteX1121" fmla="*/ 489727 w 831011"/>
                  <a:gd name="connsiteY1121" fmla="*/ 371771 h 1201028"/>
                  <a:gd name="connsiteX1122" fmla="*/ 506664 w 831011"/>
                  <a:gd name="connsiteY1122" fmla="*/ 363061 h 1201028"/>
                  <a:gd name="connsiteX1123" fmla="*/ 499466 w 831011"/>
                  <a:gd name="connsiteY1123" fmla="*/ 349693 h 1201028"/>
                  <a:gd name="connsiteX1124" fmla="*/ 510777 w 831011"/>
                  <a:gd name="connsiteY1124" fmla="*/ 345579 h 1201028"/>
                  <a:gd name="connsiteX1125" fmla="*/ 521545 w 831011"/>
                  <a:gd name="connsiteY1125" fmla="*/ 337897 h 1201028"/>
                  <a:gd name="connsiteX1126" fmla="*/ 523057 w 831011"/>
                  <a:gd name="connsiteY1126" fmla="*/ 340982 h 1201028"/>
                  <a:gd name="connsiteX1127" fmla="*/ 532796 w 831011"/>
                  <a:gd name="connsiteY1127" fmla="*/ 336385 h 1201028"/>
                  <a:gd name="connsiteX1128" fmla="*/ 531767 w 831011"/>
                  <a:gd name="connsiteY1128" fmla="*/ 334328 h 1201028"/>
                  <a:gd name="connsiteX1129" fmla="*/ 528198 w 831011"/>
                  <a:gd name="connsiteY1129" fmla="*/ 334328 h 1201028"/>
                  <a:gd name="connsiteX1130" fmla="*/ 528198 w 831011"/>
                  <a:gd name="connsiteY1130" fmla="*/ 333300 h 1201028"/>
                  <a:gd name="connsiteX1131" fmla="*/ 530255 w 831011"/>
                  <a:gd name="connsiteY1131" fmla="*/ 333300 h 1201028"/>
                  <a:gd name="connsiteX1132" fmla="*/ 528198 w 831011"/>
                  <a:gd name="connsiteY1132" fmla="*/ 327674 h 1201028"/>
                  <a:gd name="connsiteX1133" fmla="*/ 497409 w 831011"/>
                  <a:gd name="connsiteY1133" fmla="*/ 345095 h 1201028"/>
                  <a:gd name="connsiteX1134" fmla="*/ 496865 w 831011"/>
                  <a:gd name="connsiteY1134" fmla="*/ 344067 h 1201028"/>
                  <a:gd name="connsiteX1135" fmla="*/ 519427 w 831011"/>
                  <a:gd name="connsiteY1135" fmla="*/ 331243 h 1201028"/>
                  <a:gd name="connsiteX1136" fmla="*/ 520940 w 831011"/>
                  <a:gd name="connsiteY1136" fmla="*/ 331243 h 1201028"/>
                  <a:gd name="connsiteX1137" fmla="*/ 520940 w 831011"/>
                  <a:gd name="connsiteY1137" fmla="*/ 330699 h 1201028"/>
                  <a:gd name="connsiteX1138" fmla="*/ 519911 w 831011"/>
                  <a:gd name="connsiteY1138" fmla="*/ 330699 h 1201028"/>
                  <a:gd name="connsiteX1139" fmla="*/ 519911 w 831011"/>
                  <a:gd name="connsiteY1139" fmla="*/ 329670 h 1201028"/>
                  <a:gd name="connsiteX1140" fmla="*/ 521424 w 831011"/>
                  <a:gd name="connsiteY1140" fmla="*/ 329670 h 1201028"/>
                  <a:gd name="connsiteX1141" fmla="*/ 521424 w 831011"/>
                  <a:gd name="connsiteY1141" fmla="*/ 328158 h 1201028"/>
                  <a:gd name="connsiteX1142" fmla="*/ 521907 w 831011"/>
                  <a:gd name="connsiteY1142" fmla="*/ 327130 h 1201028"/>
                  <a:gd name="connsiteX1143" fmla="*/ 521907 w 831011"/>
                  <a:gd name="connsiteY1143" fmla="*/ 326646 h 1201028"/>
                  <a:gd name="connsiteX1144" fmla="*/ 522936 w 831011"/>
                  <a:gd name="connsiteY1144" fmla="*/ 327130 h 1201028"/>
                  <a:gd name="connsiteX1145" fmla="*/ 523480 w 831011"/>
                  <a:gd name="connsiteY1145" fmla="*/ 327130 h 1201028"/>
                  <a:gd name="connsiteX1146" fmla="*/ 523480 w 831011"/>
                  <a:gd name="connsiteY1146" fmla="*/ 326101 h 1201028"/>
                  <a:gd name="connsiteX1147" fmla="*/ 528622 w 831011"/>
                  <a:gd name="connsiteY1147" fmla="*/ 324045 h 1201028"/>
                  <a:gd name="connsiteX1148" fmla="*/ 532191 w 831011"/>
                  <a:gd name="connsiteY1148" fmla="*/ 325557 h 1201028"/>
                  <a:gd name="connsiteX1149" fmla="*/ 530679 w 831011"/>
                  <a:gd name="connsiteY1149" fmla="*/ 327614 h 1201028"/>
                  <a:gd name="connsiteX1150" fmla="*/ 534792 w 831011"/>
                  <a:gd name="connsiteY1150" fmla="*/ 326585 h 1201028"/>
                  <a:gd name="connsiteX1151" fmla="*/ 533763 w 831011"/>
                  <a:gd name="connsiteY1151" fmla="*/ 324528 h 1201028"/>
                  <a:gd name="connsiteX1152" fmla="*/ 535276 w 831011"/>
                  <a:gd name="connsiteY1152" fmla="*/ 325073 h 1201028"/>
                  <a:gd name="connsiteX1153" fmla="*/ 535820 w 831011"/>
                  <a:gd name="connsiteY1153" fmla="*/ 325557 h 1201028"/>
                  <a:gd name="connsiteX1154" fmla="*/ 536849 w 831011"/>
                  <a:gd name="connsiteY1154" fmla="*/ 325557 h 1201028"/>
                  <a:gd name="connsiteX1155" fmla="*/ 538905 w 831011"/>
                  <a:gd name="connsiteY1155" fmla="*/ 327069 h 1201028"/>
                  <a:gd name="connsiteX1156" fmla="*/ 539933 w 831011"/>
                  <a:gd name="connsiteY1156" fmla="*/ 331666 h 1201028"/>
                  <a:gd name="connsiteX1157" fmla="*/ 544047 w 831011"/>
                  <a:gd name="connsiteY1157" fmla="*/ 331183 h 1201028"/>
                  <a:gd name="connsiteX1158" fmla="*/ 542474 w 831011"/>
                  <a:gd name="connsiteY1158" fmla="*/ 329126 h 1201028"/>
                  <a:gd name="connsiteX1159" fmla="*/ 543502 w 831011"/>
                  <a:gd name="connsiteY1159" fmla="*/ 329126 h 1201028"/>
                  <a:gd name="connsiteX1160" fmla="*/ 543502 w 831011"/>
                  <a:gd name="connsiteY1160" fmla="*/ 327614 h 1201028"/>
                  <a:gd name="connsiteX1161" fmla="*/ 543986 w 831011"/>
                  <a:gd name="connsiteY1161" fmla="*/ 327614 h 1201028"/>
                  <a:gd name="connsiteX1162" fmla="*/ 544470 w 831011"/>
                  <a:gd name="connsiteY1162" fmla="*/ 328098 h 1201028"/>
                  <a:gd name="connsiteX1163" fmla="*/ 545015 w 831011"/>
                  <a:gd name="connsiteY1163" fmla="*/ 328642 h 1201028"/>
                  <a:gd name="connsiteX1164" fmla="*/ 545015 w 831011"/>
                  <a:gd name="connsiteY1164" fmla="*/ 329670 h 1201028"/>
                  <a:gd name="connsiteX1165" fmla="*/ 544470 w 831011"/>
                  <a:gd name="connsiteY1165" fmla="*/ 329670 h 1201028"/>
                  <a:gd name="connsiteX1166" fmla="*/ 544470 w 831011"/>
                  <a:gd name="connsiteY1166" fmla="*/ 330215 h 1201028"/>
                  <a:gd name="connsiteX1167" fmla="*/ 545015 w 831011"/>
                  <a:gd name="connsiteY1167" fmla="*/ 330215 h 1201028"/>
                  <a:gd name="connsiteX1168" fmla="*/ 548584 w 831011"/>
                  <a:gd name="connsiteY1168" fmla="*/ 330699 h 1201028"/>
                  <a:gd name="connsiteX1169" fmla="*/ 549128 w 831011"/>
                  <a:gd name="connsiteY1169" fmla="*/ 331243 h 1201028"/>
                  <a:gd name="connsiteX1170" fmla="*/ 549128 w 831011"/>
                  <a:gd name="connsiteY1170" fmla="*/ 331727 h 1201028"/>
                  <a:gd name="connsiteX1171" fmla="*/ 551185 w 831011"/>
                  <a:gd name="connsiteY1171" fmla="*/ 331727 h 1201028"/>
                  <a:gd name="connsiteX1172" fmla="*/ 551185 w 831011"/>
                  <a:gd name="connsiteY1172" fmla="*/ 332271 h 1201028"/>
                  <a:gd name="connsiteX1173" fmla="*/ 554814 w 831011"/>
                  <a:gd name="connsiteY1173" fmla="*/ 332755 h 1201028"/>
                  <a:gd name="connsiteX1174" fmla="*/ 554270 w 831011"/>
                  <a:gd name="connsiteY1174" fmla="*/ 334812 h 1201028"/>
                  <a:gd name="connsiteX1175" fmla="*/ 567094 w 831011"/>
                  <a:gd name="connsiteY1175" fmla="*/ 335296 h 1201028"/>
                  <a:gd name="connsiteX1176" fmla="*/ 567094 w 831011"/>
                  <a:gd name="connsiteY1176" fmla="*/ 334812 h 1201028"/>
                  <a:gd name="connsiteX1177" fmla="*/ 567638 w 831011"/>
                  <a:gd name="connsiteY1177" fmla="*/ 333784 h 1201028"/>
                  <a:gd name="connsiteX1178" fmla="*/ 567094 w 831011"/>
                  <a:gd name="connsiteY1178" fmla="*/ 333300 h 1201028"/>
                  <a:gd name="connsiteX1179" fmla="*/ 564008 w 831011"/>
                  <a:gd name="connsiteY1179" fmla="*/ 331727 h 1201028"/>
                  <a:gd name="connsiteX1180" fmla="*/ 563525 w 831011"/>
                  <a:gd name="connsiteY1180" fmla="*/ 329670 h 1201028"/>
                  <a:gd name="connsiteX1181" fmla="*/ 565581 w 831011"/>
                  <a:gd name="connsiteY1181" fmla="*/ 330215 h 1201028"/>
                  <a:gd name="connsiteX1182" fmla="*/ 566065 w 831011"/>
                  <a:gd name="connsiteY1182" fmla="*/ 331243 h 1201028"/>
                  <a:gd name="connsiteX1183" fmla="*/ 567638 w 831011"/>
                  <a:gd name="connsiteY1183" fmla="*/ 331727 h 1201028"/>
                  <a:gd name="connsiteX1184" fmla="*/ 568122 w 831011"/>
                  <a:gd name="connsiteY1184" fmla="*/ 330699 h 1201028"/>
                  <a:gd name="connsiteX1185" fmla="*/ 567638 w 831011"/>
                  <a:gd name="connsiteY1185" fmla="*/ 330215 h 1201028"/>
                  <a:gd name="connsiteX1186" fmla="*/ 567638 w 831011"/>
                  <a:gd name="connsiteY1186" fmla="*/ 329670 h 1201028"/>
                  <a:gd name="connsiteX1187" fmla="*/ 566610 w 831011"/>
                  <a:gd name="connsiteY1187" fmla="*/ 327614 h 1201028"/>
                  <a:gd name="connsiteX1188" fmla="*/ 567154 w 831011"/>
                  <a:gd name="connsiteY1188" fmla="*/ 326585 h 1201028"/>
                  <a:gd name="connsiteX1189" fmla="*/ 566610 w 831011"/>
                  <a:gd name="connsiteY1189" fmla="*/ 326585 h 1201028"/>
                  <a:gd name="connsiteX1190" fmla="*/ 566610 w 831011"/>
                  <a:gd name="connsiteY1190" fmla="*/ 325557 h 1201028"/>
                  <a:gd name="connsiteX1191" fmla="*/ 565097 w 831011"/>
                  <a:gd name="connsiteY1191" fmla="*/ 325557 h 1201028"/>
                  <a:gd name="connsiteX1192" fmla="*/ 565642 w 831011"/>
                  <a:gd name="connsiteY1192" fmla="*/ 325073 h 1201028"/>
                  <a:gd name="connsiteX1193" fmla="*/ 566126 w 831011"/>
                  <a:gd name="connsiteY1193" fmla="*/ 325073 h 1201028"/>
                  <a:gd name="connsiteX1194" fmla="*/ 566610 w 831011"/>
                  <a:gd name="connsiteY1194" fmla="*/ 324045 h 1201028"/>
                  <a:gd name="connsiteX1195" fmla="*/ 568122 w 831011"/>
                  <a:gd name="connsiteY1195" fmla="*/ 325073 h 1201028"/>
                  <a:gd name="connsiteX1196" fmla="*/ 568666 w 831011"/>
                  <a:gd name="connsiteY1196" fmla="*/ 325557 h 1201028"/>
                  <a:gd name="connsiteX1197" fmla="*/ 569695 w 831011"/>
                  <a:gd name="connsiteY1197" fmla="*/ 325557 h 1201028"/>
                  <a:gd name="connsiteX1198" fmla="*/ 570723 w 831011"/>
                  <a:gd name="connsiteY1198" fmla="*/ 326041 h 1201028"/>
                  <a:gd name="connsiteX1199" fmla="*/ 570723 w 831011"/>
                  <a:gd name="connsiteY1199" fmla="*/ 326585 h 1201028"/>
                  <a:gd name="connsiteX1200" fmla="*/ 574836 w 831011"/>
                  <a:gd name="connsiteY1200" fmla="*/ 328098 h 1201028"/>
                  <a:gd name="connsiteX1201" fmla="*/ 574836 w 831011"/>
                  <a:gd name="connsiteY1201" fmla="*/ 327614 h 1201028"/>
                  <a:gd name="connsiteX1202" fmla="*/ 575320 w 831011"/>
                  <a:gd name="connsiteY1202" fmla="*/ 328098 h 1201028"/>
                  <a:gd name="connsiteX1203" fmla="*/ 574836 w 831011"/>
                  <a:gd name="connsiteY1203" fmla="*/ 329126 h 1201028"/>
                  <a:gd name="connsiteX1204" fmla="*/ 570239 w 831011"/>
                  <a:gd name="connsiteY1204" fmla="*/ 327614 h 1201028"/>
                  <a:gd name="connsiteX1205" fmla="*/ 570239 w 831011"/>
                  <a:gd name="connsiteY1205" fmla="*/ 328642 h 1201028"/>
                  <a:gd name="connsiteX1206" fmla="*/ 569211 w 831011"/>
                  <a:gd name="connsiteY1206" fmla="*/ 329670 h 1201028"/>
                  <a:gd name="connsiteX1207" fmla="*/ 569211 w 831011"/>
                  <a:gd name="connsiteY1207" fmla="*/ 330699 h 1201028"/>
                  <a:gd name="connsiteX1208" fmla="*/ 576893 w 831011"/>
                  <a:gd name="connsiteY1208" fmla="*/ 332755 h 1201028"/>
                  <a:gd name="connsiteX1209" fmla="*/ 597943 w 831011"/>
                  <a:gd name="connsiteY1209" fmla="*/ 347636 h 1201028"/>
                  <a:gd name="connsiteX1210" fmla="*/ 596915 w 831011"/>
                  <a:gd name="connsiteY1210" fmla="*/ 319931 h 1201028"/>
                  <a:gd name="connsiteX1211" fmla="*/ 604597 w 831011"/>
                  <a:gd name="connsiteY1211" fmla="*/ 321443 h 1201028"/>
                  <a:gd name="connsiteX1212" fmla="*/ 604113 w 831011"/>
                  <a:gd name="connsiteY1212" fmla="*/ 316847 h 1201028"/>
                  <a:gd name="connsiteX1213" fmla="*/ 612340 w 831011"/>
                  <a:gd name="connsiteY1213" fmla="*/ 315818 h 1201028"/>
                  <a:gd name="connsiteX1214" fmla="*/ 613368 w 831011"/>
                  <a:gd name="connsiteY1214" fmla="*/ 324528 h 1201028"/>
                  <a:gd name="connsiteX1215" fmla="*/ 613852 w 831011"/>
                  <a:gd name="connsiteY1215" fmla="*/ 328098 h 1201028"/>
                  <a:gd name="connsiteX1216" fmla="*/ 613368 w 831011"/>
                  <a:gd name="connsiteY1216" fmla="*/ 329126 h 1201028"/>
                  <a:gd name="connsiteX1217" fmla="*/ 614397 w 831011"/>
                  <a:gd name="connsiteY1217" fmla="*/ 329610 h 1201028"/>
                  <a:gd name="connsiteX1218" fmla="*/ 614397 w 831011"/>
                  <a:gd name="connsiteY1218" fmla="*/ 329126 h 1201028"/>
                  <a:gd name="connsiteX1219" fmla="*/ 614941 w 831011"/>
                  <a:gd name="connsiteY1219" fmla="*/ 328098 h 1201028"/>
                  <a:gd name="connsiteX1220" fmla="*/ 615969 w 831011"/>
                  <a:gd name="connsiteY1220" fmla="*/ 329610 h 1201028"/>
                  <a:gd name="connsiteX1221" fmla="*/ 615969 w 831011"/>
                  <a:gd name="connsiteY1221" fmla="*/ 329126 h 1201028"/>
                  <a:gd name="connsiteX1222" fmla="*/ 616514 w 831011"/>
                  <a:gd name="connsiteY1222" fmla="*/ 328642 h 1201028"/>
                  <a:gd name="connsiteX1223" fmla="*/ 622684 w 831011"/>
                  <a:gd name="connsiteY1223" fmla="*/ 326585 h 1201028"/>
                  <a:gd name="connsiteX1224" fmla="*/ 622684 w 831011"/>
                  <a:gd name="connsiteY1224" fmla="*/ 325557 h 1201028"/>
                  <a:gd name="connsiteX1225" fmla="*/ 627825 w 831011"/>
                  <a:gd name="connsiteY1225" fmla="*/ 324045 h 1201028"/>
                  <a:gd name="connsiteX1226" fmla="*/ 628854 w 831011"/>
                  <a:gd name="connsiteY1226" fmla="*/ 325073 h 1201028"/>
                  <a:gd name="connsiteX1227" fmla="*/ 629398 w 831011"/>
                  <a:gd name="connsiteY1227" fmla="*/ 324528 h 1201028"/>
                  <a:gd name="connsiteX1228" fmla="*/ 629943 w 831011"/>
                  <a:gd name="connsiteY1228" fmla="*/ 326041 h 1201028"/>
                  <a:gd name="connsiteX1229" fmla="*/ 628914 w 831011"/>
                  <a:gd name="connsiteY1229" fmla="*/ 326585 h 1201028"/>
                  <a:gd name="connsiteX1230" fmla="*/ 629459 w 831011"/>
                  <a:gd name="connsiteY1230" fmla="*/ 329126 h 1201028"/>
                  <a:gd name="connsiteX1231" fmla="*/ 630487 w 831011"/>
                  <a:gd name="connsiteY1231" fmla="*/ 329610 h 1201028"/>
                  <a:gd name="connsiteX1232" fmla="*/ 630487 w 831011"/>
                  <a:gd name="connsiteY1232" fmla="*/ 331183 h 1201028"/>
                  <a:gd name="connsiteX1233" fmla="*/ 631515 w 831011"/>
                  <a:gd name="connsiteY1233" fmla="*/ 331666 h 1201028"/>
                  <a:gd name="connsiteX1234" fmla="*/ 630971 w 831011"/>
                  <a:gd name="connsiteY1234" fmla="*/ 329126 h 1201028"/>
                  <a:gd name="connsiteX1235" fmla="*/ 631999 w 831011"/>
                  <a:gd name="connsiteY1235" fmla="*/ 328642 h 1201028"/>
                  <a:gd name="connsiteX1236" fmla="*/ 636596 w 831011"/>
                  <a:gd name="connsiteY1236" fmla="*/ 334812 h 1201028"/>
                  <a:gd name="connsiteX1237" fmla="*/ 635084 w 831011"/>
                  <a:gd name="connsiteY1237" fmla="*/ 335840 h 1201028"/>
                  <a:gd name="connsiteX1238" fmla="*/ 637141 w 831011"/>
                  <a:gd name="connsiteY1238" fmla="*/ 338925 h 1201028"/>
                  <a:gd name="connsiteX1239" fmla="*/ 648453 w 831011"/>
                  <a:gd name="connsiteY1239" fmla="*/ 326585 h 1201028"/>
                  <a:gd name="connsiteX1240" fmla="*/ 647424 w 831011"/>
                  <a:gd name="connsiteY1240" fmla="*/ 326041 h 1201028"/>
                  <a:gd name="connsiteX1241" fmla="*/ 647424 w 831011"/>
                  <a:gd name="connsiteY1241" fmla="*/ 325557 h 1201028"/>
                  <a:gd name="connsiteX1242" fmla="*/ 648453 w 831011"/>
                  <a:gd name="connsiteY1242" fmla="*/ 326585 h 1201028"/>
                  <a:gd name="connsiteX1243" fmla="*/ 666418 w 831011"/>
                  <a:gd name="connsiteY1243" fmla="*/ 307107 h 1201028"/>
                  <a:gd name="connsiteX1244" fmla="*/ 667930 w 831011"/>
                  <a:gd name="connsiteY1244" fmla="*/ 304022 h 1201028"/>
                  <a:gd name="connsiteX1245" fmla="*/ 672044 w 831011"/>
                  <a:gd name="connsiteY1245" fmla="*/ 294768 h 1201028"/>
                  <a:gd name="connsiteX1246" fmla="*/ 671015 w 831011"/>
                  <a:gd name="connsiteY1246" fmla="*/ 293739 h 1201028"/>
                  <a:gd name="connsiteX1247" fmla="*/ 672588 w 831011"/>
                  <a:gd name="connsiteY1247" fmla="*/ 293195 h 1201028"/>
                  <a:gd name="connsiteX1248" fmla="*/ 674645 w 831011"/>
                  <a:gd name="connsiteY1248" fmla="*/ 288053 h 1201028"/>
                  <a:gd name="connsiteX1249" fmla="*/ 674161 w 831011"/>
                  <a:gd name="connsiteY1249" fmla="*/ 284484 h 1201028"/>
                  <a:gd name="connsiteX1250" fmla="*/ 672588 w 831011"/>
                  <a:gd name="connsiteY1250" fmla="*/ 281944 h 1201028"/>
                  <a:gd name="connsiteX1251" fmla="*/ 674161 w 831011"/>
                  <a:gd name="connsiteY1251" fmla="*/ 279887 h 1201028"/>
                  <a:gd name="connsiteX1252" fmla="*/ 675673 w 831011"/>
                  <a:gd name="connsiteY1252" fmla="*/ 281944 h 1201028"/>
                  <a:gd name="connsiteX1253" fmla="*/ 675129 w 831011"/>
                  <a:gd name="connsiteY1253" fmla="*/ 284000 h 1201028"/>
                  <a:gd name="connsiteX1254" fmla="*/ 675673 w 831011"/>
                  <a:gd name="connsiteY1254" fmla="*/ 286057 h 1201028"/>
                  <a:gd name="connsiteX1255" fmla="*/ 678214 w 831011"/>
                  <a:gd name="connsiteY1255" fmla="*/ 279403 h 1201028"/>
                  <a:gd name="connsiteX1256" fmla="*/ 677185 w 831011"/>
                  <a:gd name="connsiteY1256" fmla="*/ 276318 h 1201028"/>
                  <a:gd name="connsiteX1257" fmla="*/ 679242 w 831011"/>
                  <a:gd name="connsiteY1257" fmla="*/ 273777 h 1201028"/>
                  <a:gd name="connsiteX1258" fmla="*/ 680754 w 831011"/>
                  <a:gd name="connsiteY1258" fmla="*/ 274261 h 1201028"/>
                  <a:gd name="connsiteX1259" fmla="*/ 685896 w 831011"/>
                  <a:gd name="connsiteY1259" fmla="*/ 261922 h 1201028"/>
                  <a:gd name="connsiteX1260" fmla="*/ 696179 w 831011"/>
                  <a:gd name="connsiteY1260" fmla="*/ 257808 h 1201028"/>
                  <a:gd name="connsiteX1261" fmla="*/ 696179 w 831011"/>
                  <a:gd name="connsiteY1261" fmla="*/ 256780 h 1201028"/>
                  <a:gd name="connsiteX1262" fmla="*/ 696663 w 831011"/>
                  <a:gd name="connsiteY1262" fmla="*/ 256780 h 1201028"/>
                  <a:gd name="connsiteX1263" fmla="*/ 696663 w 831011"/>
                  <a:gd name="connsiteY1263" fmla="*/ 256235 h 1201028"/>
                  <a:gd name="connsiteX1264" fmla="*/ 697207 w 831011"/>
                  <a:gd name="connsiteY1264" fmla="*/ 256235 h 1201028"/>
                  <a:gd name="connsiteX1265" fmla="*/ 697207 w 831011"/>
                  <a:gd name="connsiteY1265" fmla="*/ 256780 h 1201028"/>
                  <a:gd name="connsiteX1266" fmla="*/ 697752 w 831011"/>
                  <a:gd name="connsiteY1266" fmla="*/ 256235 h 1201028"/>
                  <a:gd name="connsiteX1267" fmla="*/ 698236 w 831011"/>
                  <a:gd name="connsiteY1267" fmla="*/ 256235 h 1201028"/>
                  <a:gd name="connsiteX1268" fmla="*/ 698720 w 831011"/>
                  <a:gd name="connsiteY1268" fmla="*/ 256780 h 1201028"/>
                  <a:gd name="connsiteX1269" fmla="*/ 703377 w 831011"/>
                  <a:gd name="connsiteY1269" fmla="*/ 254723 h 1201028"/>
                  <a:gd name="connsiteX1270" fmla="*/ 705434 w 831011"/>
                  <a:gd name="connsiteY1270" fmla="*/ 256780 h 1201028"/>
                  <a:gd name="connsiteX1271" fmla="*/ 703922 w 831011"/>
                  <a:gd name="connsiteY1271" fmla="*/ 254179 h 1201028"/>
                  <a:gd name="connsiteX1272" fmla="*/ 724428 w 831011"/>
                  <a:gd name="connsiteY1272" fmla="*/ 245952 h 1201028"/>
                  <a:gd name="connsiteX1273" fmla="*/ 731626 w 831011"/>
                  <a:gd name="connsiteY1273" fmla="*/ 256719 h 1201028"/>
                  <a:gd name="connsiteX1274" fmla="*/ 733683 w 831011"/>
                  <a:gd name="connsiteY1274" fmla="*/ 254663 h 1201028"/>
                  <a:gd name="connsiteX1275" fmla="*/ 734711 w 831011"/>
                  <a:gd name="connsiteY1275" fmla="*/ 255147 h 1201028"/>
                  <a:gd name="connsiteX1276" fmla="*/ 736768 w 831011"/>
                  <a:gd name="connsiteY1276" fmla="*/ 258232 h 1201028"/>
                  <a:gd name="connsiteX1277" fmla="*/ 739853 w 831011"/>
                  <a:gd name="connsiteY1277" fmla="*/ 258715 h 1201028"/>
                  <a:gd name="connsiteX1278" fmla="*/ 741365 w 831011"/>
                  <a:gd name="connsiteY1278" fmla="*/ 259744 h 1201028"/>
                  <a:gd name="connsiteX1279" fmla="*/ 741365 w 831011"/>
                  <a:gd name="connsiteY1279" fmla="*/ 260288 h 1201028"/>
                  <a:gd name="connsiteX1280" fmla="*/ 741909 w 831011"/>
                  <a:gd name="connsiteY1280" fmla="*/ 260772 h 1201028"/>
                  <a:gd name="connsiteX1281" fmla="*/ 741909 w 831011"/>
                  <a:gd name="connsiteY1281" fmla="*/ 261256 h 1201028"/>
                  <a:gd name="connsiteX1282" fmla="*/ 746507 w 831011"/>
                  <a:gd name="connsiteY1282" fmla="*/ 259744 h 1201028"/>
                  <a:gd name="connsiteX1283" fmla="*/ 757818 w 831011"/>
                  <a:gd name="connsiteY1283" fmla="*/ 266398 h 1201028"/>
                  <a:gd name="connsiteX1284" fmla="*/ 760419 w 831011"/>
                  <a:gd name="connsiteY1284" fmla="*/ 270511 h 1201028"/>
                  <a:gd name="connsiteX1285" fmla="*/ 763504 w 831011"/>
                  <a:gd name="connsiteY1285" fmla="*/ 266398 h 1201028"/>
                  <a:gd name="connsiteX1286" fmla="*/ 764533 w 831011"/>
                  <a:gd name="connsiteY1286" fmla="*/ 267910 h 1201028"/>
                  <a:gd name="connsiteX1287" fmla="*/ 767073 w 831011"/>
                  <a:gd name="connsiteY1287" fmla="*/ 267910 h 1201028"/>
                  <a:gd name="connsiteX1288" fmla="*/ 767073 w 831011"/>
                  <a:gd name="connsiteY1288" fmla="*/ 270450 h 1201028"/>
                  <a:gd name="connsiteX1289" fmla="*/ 772215 w 831011"/>
                  <a:gd name="connsiteY1289" fmla="*/ 280190 h 1201028"/>
                  <a:gd name="connsiteX1290" fmla="*/ 771731 w 831011"/>
                  <a:gd name="connsiteY1290" fmla="*/ 281762 h 1201028"/>
                  <a:gd name="connsiteX1291" fmla="*/ 771247 w 831011"/>
                  <a:gd name="connsiteY1291" fmla="*/ 282246 h 1201028"/>
                  <a:gd name="connsiteX1292" fmla="*/ 771731 w 831011"/>
                  <a:gd name="connsiteY1292" fmla="*/ 283274 h 1201028"/>
                  <a:gd name="connsiteX1293" fmla="*/ 771731 w 831011"/>
                  <a:gd name="connsiteY1293" fmla="*/ 283758 h 1201028"/>
                  <a:gd name="connsiteX1294" fmla="*/ 769674 w 831011"/>
                  <a:gd name="connsiteY1294" fmla="*/ 284303 h 1201028"/>
                  <a:gd name="connsiteX1295" fmla="*/ 774816 w 831011"/>
                  <a:gd name="connsiteY1295" fmla="*/ 292529 h 1201028"/>
                  <a:gd name="connsiteX1296" fmla="*/ 776328 w 831011"/>
                  <a:gd name="connsiteY1296" fmla="*/ 291501 h 1201028"/>
                  <a:gd name="connsiteX1297" fmla="*/ 780926 w 831011"/>
                  <a:gd name="connsiteY1297" fmla="*/ 297671 h 1201028"/>
                  <a:gd name="connsiteX1298" fmla="*/ 779897 w 831011"/>
                  <a:gd name="connsiteY1298" fmla="*/ 299728 h 1201028"/>
                  <a:gd name="connsiteX1299" fmla="*/ 788124 w 831011"/>
                  <a:gd name="connsiteY1299" fmla="*/ 312068 h 1201028"/>
                  <a:gd name="connsiteX1300" fmla="*/ 810203 w 831011"/>
                  <a:gd name="connsiteY1300" fmla="*/ 325920 h 1201028"/>
                  <a:gd name="connsiteX1301" fmla="*/ 812259 w 831011"/>
                  <a:gd name="connsiteY1301" fmla="*/ 325436 h 1201028"/>
                  <a:gd name="connsiteX1302" fmla="*/ 799435 w 831011"/>
                  <a:gd name="connsiteY1302" fmla="*/ 291017 h 1201028"/>
                  <a:gd name="connsiteX1303" fmla="*/ 801008 w 831011"/>
                  <a:gd name="connsiteY1303" fmla="*/ 289989 h 1201028"/>
                  <a:gd name="connsiteX1304" fmla="*/ 799980 w 831011"/>
                  <a:gd name="connsiteY1304" fmla="*/ 281278 h 1201028"/>
                  <a:gd name="connsiteX1305" fmla="*/ 802581 w 831011"/>
                  <a:gd name="connsiteY1305" fmla="*/ 280250 h 1201028"/>
                  <a:gd name="connsiteX1306" fmla="*/ 799980 w 831011"/>
                  <a:gd name="connsiteY1306" fmla="*/ 274080 h 1201028"/>
                  <a:gd name="connsiteX1307" fmla="*/ 800524 w 831011"/>
                  <a:gd name="connsiteY1307" fmla="*/ 259683 h 1201028"/>
                  <a:gd name="connsiteX1308" fmla="*/ 800524 w 831011"/>
                  <a:gd name="connsiteY1308" fmla="*/ 245831 h 1201028"/>
                  <a:gd name="connsiteX1309" fmla="*/ 799980 w 831011"/>
                  <a:gd name="connsiteY1309" fmla="*/ 228410 h 1201028"/>
                  <a:gd name="connsiteX1310" fmla="*/ 779958 w 831011"/>
                  <a:gd name="connsiteY1310" fmla="*/ 212501 h 1201028"/>
                  <a:gd name="connsiteX1311" fmla="*/ 779958 w 831011"/>
                  <a:gd name="connsiteY1311" fmla="*/ 211473 h 1201028"/>
                  <a:gd name="connsiteX1312" fmla="*/ 783043 w 831011"/>
                  <a:gd name="connsiteY1312" fmla="*/ 209416 h 1201028"/>
                  <a:gd name="connsiteX1313" fmla="*/ 780986 w 831011"/>
                  <a:gd name="connsiteY1313" fmla="*/ 206815 h 1201028"/>
                  <a:gd name="connsiteX1314" fmla="*/ 779413 w 831011"/>
                  <a:gd name="connsiteY1314" fmla="*/ 206331 h 1201028"/>
                  <a:gd name="connsiteX1315" fmla="*/ 781470 w 831011"/>
                  <a:gd name="connsiteY1315" fmla="*/ 204819 h 1201028"/>
                  <a:gd name="connsiteX1316" fmla="*/ 780442 w 831011"/>
                  <a:gd name="connsiteY1316" fmla="*/ 201734 h 1201028"/>
                  <a:gd name="connsiteX1317" fmla="*/ 774272 w 831011"/>
                  <a:gd name="connsiteY1317" fmla="*/ 203246 h 1201028"/>
                  <a:gd name="connsiteX1318" fmla="*/ 774272 w 831011"/>
                  <a:gd name="connsiteY1318" fmla="*/ 198649 h 1201028"/>
                  <a:gd name="connsiteX1319" fmla="*/ 776328 w 831011"/>
                  <a:gd name="connsiteY1319" fmla="*/ 199193 h 1201028"/>
                  <a:gd name="connsiteX1320" fmla="*/ 782982 w 831011"/>
                  <a:gd name="connsiteY1320" fmla="*/ 192539 h 1201028"/>
                  <a:gd name="connsiteX1321" fmla="*/ 780926 w 831011"/>
                  <a:gd name="connsiteY1321" fmla="*/ 191027 h 1201028"/>
                  <a:gd name="connsiteX1322" fmla="*/ 779897 w 831011"/>
                  <a:gd name="connsiteY1322" fmla="*/ 191027 h 1201028"/>
                  <a:gd name="connsiteX1323" fmla="*/ 778385 w 831011"/>
                  <a:gd name="connsiteY1323" fmla="*/ 189455 h 1201028"/>
                  <a:gd name="connsiteX1324" fmla="*/ 777841 w 831011"/>
                  <a:gd name="connsiteY1324" fmla="*/ 183829 h 1201028"/>
                  <a:gd name="connsiteX1325" fmla="*/ 777357 w 831011"/>
                  <a:gd name="connsiteY1325" fmla="*/ 181772 h 1201028"/>
                  <a:gd name="connsiteX1326" fmla="*/ 775784 w 831011"/>
                  <a:gd name="connsiteY1326" fmla="*/ 180200 h 1201028"/>
                  <a:gd name="connsiteX1327" fmla="*/ 774272 w 831011"/>
                  <a:gd name="connsiteY1327" fmla="*/ 178143 h 1201028"/>
                  <a:gd name="connsiteX1328" fmla="*/ 772759 w 831011"/>
                  <a:gd name="connsiteY1328" fmla="*/ 179171 h 1201028"/>
                  <a:gd name="connsiteX1329" fmla="*/ 766589 w 831011"/>
                  <a:gd name="connsiteY1329" fmla="*/ 185825 h 1201028"/>
                  <a:gd name="connsiteX1330" fmla="*/ 766589 w 831011"/>
                  <a:gd name="connsiteY1330" fmla="*/ 187882 h 1201028"/>
                  <a:gd name="connsiteX1331" fmla="*/ 760964 w 831011"/>
                  <a:gd name="connsiteY1331" fmla="*/ 184797 h 1201028"/>
                  <a:gd name="connsiteX1332" fmla="*/ 760480 w 831011"/>
                  <a:gd name="connsiteY1332" fmla="*/ 187398 h 1201028"/>
                  <a:gd name="connsiteX1333" fmla="*/ 757879 w 831011"/>
                  <a:gd name="connsiteY1333" fmla="*/ 186370 h 1201028"/>
                  <a:gd name="connsiteX1334" fmla="*/ 755822 w 831011"/>
                  <a:gd name="connsiteY1334" fmla="*/ 189938 h 1201028"/>
                  <a:gd name="connsiteX1335" fmla="*/ 736828 w 831011"/>
                  <a:gd name="connsiteY1335" fmla="*/ 169916 h 1201028"/>
                  <a:gd name="connsiteX1336" fmla="*/ 740397 w 831011"/>
                  <a:gd name="connsiteY1336" fmla="*/ 168888 h 1201028"/>
                  <a:gd name="connsiteX1337" fmla="*/ 744994 w 831011"/>
                  <a:gd name="connsiteY1337" fmla="*/ 171428 h 1201028"/>
                  <a:gd name="connsiteX1338" fmla="*/ 746023 w 831011"/>
                  <a:gd name="connsiteY1338" fmla="*/ 173485 h 1201028"/>
                  <a:gd name="connsiteX1339" fmla="*/ 747051 w 831011"/>
                  <a:gd name="connsiteY1339" fmla="*/ 173969 h 1201028"/>
                  <a:gd name="connsiteX1340" fmla="*/ 747596 w 831011"/>
                  <a:gd name="connsiteY1340" fmla="*/ 172457 h 1201028"/>
                  <a:gd name="connsiteX1341" fmla="*/ 746567 w 831011"/>
                  <a:gd name="connsiteY1341" fmla="*/ 171912 h 1201028"/>
                  <a:gd name="connsiteX1342" fmla="*/ 746567 w 831011"/>
                  <a:gd name="connsiteY1342" fmla="*/ 170884 h 1201028"/>
                  <a:gd name="connsiteX1343" fmla="*/ 748080 w 831011"/>
                  <a:gd name="connsiteY1343" fmla="*/ 170884 h 1201028"/>
                  <a:gd name="connsiteX1344" fmla="*/ 749108 w 831011"/>
                  <a:gd name="connsiteY1344" fmla="*/ 170340 h 1201028"/>
                  <a:gd name="connsiteX1345" fmla="*/ 749108 w 831011"/>
                  <a:gd name="connsiteY1345" fmla="*/ 168827 h 1201028"/>
                  <a:gd name="connsiteX1346" fmla="*/ 749592 w 831011"/>
                  <a:gd name="connsiteY1346" fmla="*/ 169311 h 1201028"/>
                  <a:gd name="connsiteX1347" fmla="*/ 750076 w 831011"/>
                  <a:gd name="connsiteY1347" fmla="*/ 167799 h 1201028"/>
                  <a:gd name="connsiteX1348" fmla="*/ 748563 w 831011"/>
                  <a:gd name="connsiteY1348" fmla="*/ 164714 h 1201028"/>
                  <a:gd name="connsiteX1349" fmla="*/ 747535 w 831011"/>
                  <a:gd name="connsiteY1349" fmla="*/ 165742 h 1201028"/>
                  <a:gd name="connsiteX1350" fmla="*/ 745962 w 831011"/>
                  <a:gd name="connsiteY1350" fmla="*/ 164714 h 1201028"/>
                  <a:gd name="connsiteX1351" fmla="*/ 747535 w 831011"/>
                  <a:gd name="connsiteY1351" fmla="*/ 162657 h 1201028"/>
                  <a:gd name="connsiteX1352" fmla="*/ 746507 w 831011"/>
                  <a:gd name="connsiteY1352" fmla="*/ 161629 h 1201028"/>
                  <a:gd name="connsiteX1353" fmla="*/ 755762 w 831011"/>
                  <a:gd name="connsiteY1353" fmla="*/ 155459 h 1201028"/>
                  <a:gd name="connsiteX1354" fmla="*/ 755762 w 831011"/>
                  <a:gd name="connsiteY1354" fmla="*/ 151346 h 1201028"/>
                  <a:gd name="connsiteX1355" fmla="*/ 755278 w 831011"/>
                  <a:gd name="connsiteY1355" fmla="*/ 149773 h 1201028"/>
                  <a:gd name="connsiteX1356" fmla="*/ 754794 w 831011"/>
                  <a:gd name="connsiteY1356" fmla="*/ 148745 h 1201028"/>
                  <a:gd name="connsiteX1357" fmla="*/ 754794 w 831011"/>
                  <a:gd name="connsiteY1357" fmla="*/ 145176 h 1201028"/>
                  <a:gd name="connsiteX1358" fmla="*/ 754250 w 831011"/>
                  <a:gd name="connsiteY1358" fmla="*/ 144631 h 1201028"/>
                  <a:gd name="connsiteX1359" fmla="*/ 754250 w 831011"/>
                  <a:gd name="connsiteY1359" fmla="*/ 144147 h 1201028"/>
                  <a:gd name="connsiteX1360" fmla="*/ 753705 w 831011"/>
                  <a:gd name="connsiteY1360" fmla="*/ 144147 h 1201028"/>
                  <a:gd name="connsiteX1361" fmla="*/ 753221 w 831011"/>
                  <a:gd name="connsiteY1361" fmla="*/ 143603 h 1201028"/>
                  <a:gd name="connsiteX1362" fmla="*/ 753221 w 831011"/>
                  <a:gd name="connsiteY1362" fmla="*/ 142575 h 1201028"/>
                  <a:gd name="connsiteX1363" fmla="*/ 751709 w 831011"/>
                  <a:gd name="connsiteY1363" fmla="*/ 141546 h 1201028"/>
                  <a:gd name="connsiteX1364" fmla="*/ 751709 w 831011"/>
                  <a:gd name="connsiteY1364" fmla="*/ 141063 h 1201028"/>
                  <a:gd name="connsiteX1365" fmla="*/ 751225 w 831011"/>
                  <a:gd name="connsiteY1365" fmla="*/ 141063 h 1201028"/>
                  <a:gd name="connsiteX1366" fmla="*/ 751225 w 831011"/>
                  <a:gd name="connsiteY1366" fmla="*/ 140034 h 1201028"/>
                  <a:gd name="connsiteX1367" fmla="*/ 752253 w 831011"/>
                  <a:gd name="connsiteY1367" fmla="*/ 140034 h 1201028"/>
                  <a:gd name="connsiteX1368" fmla="*/ 752253 w 831011"/>
                  <a:gd name="connsiteY1368" fmla="*/ 140579 h 1201028"/>
                  <a:gd name="connsiteX1369" fmla="*/ 752798 w 831011"/>
                  <a:gd name="connsiteY1369" fmla="*/ 140034 h 1201028"/>
                  <a:gd name="connsiteX1370" fmla="*/ 757939 w 831011"/>
                  <a:gd name="connsiteY1370" fmla="*/ 142091 h 1201028"/>
                  <a:gd name="connsiteX1371" fmla="*/ 758484 w 831011"/>
                  <a:gd name="connsiteY1371" fmla="*/ 140034 h 1201028"/>
                  <a:gd name="connsiteX1372" fmla="*/ 757939 w 831011"/>
                  <a:gd name="connsiteY1372" fmla="*/ 139550 h 1201028"/>
                  <a:gd name="connsiteX1373" fmla="*/ 756911 w 831011"/>
                  <a:gd name="connsiteY1373" fmla="*/ 140034 h 1201028"/>
                  <a:gd name="connsiteX1374" fmla="*/ 756427 w 831011"/>
                  <a:gd name="connsiteY1374" fmla="*/ 138522 h 1201028"/>
                  <a:gd name="connsiteX1375" fmla="*/ 754915 w 831011"/>
                  <a:gd name="connsiteY1375" fmla="*/ 136949 h 1201028"/>
                  <a:gd name="connsiteX1376" fmla="*/ 755399 w 831011"/>
                  <a:gd name="connsiteY1376" fmla="*/ 136949 h 1201028"/>
                  <a:gd name="connsiteX1377" fmla="*/ 756911 w 831011"/>
                  <a:gd name="connsiteY1377" fmla="*/ 138522 h 1201028"/>
                  <a:gd name="connsiteX1378" fmla="*/ 756911 w 831011"/>
                  <a:gd name="connsiteY1378" fmla="*/ 139006 h 1201028"/>
                  <a:gd name="connsiteX1379" fmla="*/ 758484 w 831011"/>
                  <a:gd name="connsiteY1379" fmla="*/ 139006 h 1201028"/>
                  <a:gd name="connsiteX1380" fmla="*/ 759512 w 831011"/>
                  <a:gd name="connsiteY1380" fmla="*/ 140034 h 1201028"/>
                  <a:gd name="connsiteX1381" fmla="*/ 760540 w 831011"/>
                  <a:gd name="connsiteY1381" fmla="*/ 140579 h 1201028"/>
                  <a:gd name="connsiteX1382" fmla="*/ 759996 w 831011"/>
                  <a:gd name="connsiteY1382" fmla="*/ 139006 h 1201028"/>
                  <a:gd name="connsiteX1383" fmla="*/ 761024 w 831011"/>
                  <a:gd name="connsiteY1383" fmla="*/ 134893 h 1201028"/>
                  <a:gd name="connsiteX1384" fmla="*/ 762053 w 831011"/>
                  <a:gd name="connsiteY1384" fmla="*/ 134893 h 1201028"/>
                  <a:gd name="connsiteX1385" fmla="*/ 763081 w 831011"/>
                  <a:gd name="connsiteY1385" fmla="*/ 137433 h 1201028"/>
                  <a:gd name="connsiteX1386" fmla="*/ 763625 w 831011"/>
                  <a:gd name="connsiteY1386" fmla="*/ 137917 h 1201028"/>
                  <a:gd name="connsiteX1387" fmla="*/ 762597 w 831011"/>
                  <a:gd name="connsiteY1387" fmla="*/ 139974 h 1201028"/>
                  <a:gd name="connsiteX1388" fmla="*/ 763625 w 831011"/>
                  <a:gd name="connsiteY1388" fmla="*/ 141002 h 1201028"/>
                  <a:gd name="connsiteX1389" fmla="*/ 763081 w 831011"/>
                  <a:gd name="connsiteY1389" fmla="*/ 141486 h 1201028"/>
                  <a:gd name="connsiteX1390" fmla="*/ 762053 w 831011"/>
                  <a:gd name="connsiteY1390" fmla="*/ 140458 h 1201028"/>
                  <a:gd name="connsiteX1391" fmla="*/ 761508 w 831011"/>
                  <a:gd name="connsiteY1391" fmla="*/ 140458 h 1201028"/>
                  <a:gd name="connsiteX1392" fmla="*/ 762537 w 831011"/>
                  <a:gd name="connsiteY1392" fmla="*/ 142514 h 1201028"/>
                  <a:gd name="connsiteX1393" fmla="*/ 762537 w 831011"/>
                  <a:gd name="connsiteY1393" fmla="*/ 144087 h 1201028"/>
                  <a:gd name="connsiteX1394" fmla="*/ 763021 w 831011"/>
                  <a:gd name="connsiteY1394" fmla="*/ 146628 h 1201028"/>
                  <a:gd name="connsiteX1395" fmla="*/ 762537 w 831011"/>
                  <a:gd name="connsiteY1395" fmla="*/ 147112 h 1201028"/>
                  <a:gd name="connsiteX1396" fmla="*/ 762053 w 831011"/>
                  <a:gd name="connsiteY1396" fmla="*/ 145599 h 1201028"/>
                  <a:gd name="connsiteX1397" fmla="*/ 761024 w 831011"/>
                  <a:gd name="connsiteY1397" fmla="*/ 145599 h 1201028"/>
                  <a:gd name="connsiteX1398" fmla="*/ 762053 w 831011"/>
                  <a:gd name="connsiteY1398" fmla="*/ 150196 h 1201028"/>
                  <a:gd name="connsiteX1399" fmla="*/ 765138 w 831011"/>
                  <a:gd name="connsiteY1399" fmla="*/ 153765 h 1201028"/>
                  <a:gd name="connsiteX1400" fmla="*/ 767194 w 831011"/>
                  <a:gd name="connsiteY1400" fmla="*/ 157334 h 1201028"/>
                  <a:gd name="connsiteX1401" fmla="*/ 769251 w 831011"/>
                  <a:gd name="connsiteY1401" fmla="*/ 159391 h 1201028"/>
                  <a:gd name="connsiteX1402" fmla="*/ 772336 w 831011"/>
                  <a:gd name="connsiteY1402" fmla="*/ 159875 h 1201028"/>
                  <a:gd name="connsiteX1403" fmla="*/ 773848 w 831011"/>
                  <a:gd name="connsiteY1403" fmla="*/ 159391 h 1201028"/>
                  <a:gd name="connsiteX1404" fmla="*/ 773848 w 831011"/>
                  <a:gd name="connsiteY1404" fmla="*/ 159875 h 1201028"/>
                  <a:gd name="connsiteX1405" fmla="*/ 775905 w 831011"/>
                  <a:gd name="connsiteY1405" fmla="*/ 158846 h 1201028"/>
                  <a:gd name="connsiteX1406" fmla="*/ 776449 w 831011"/>
                  <a:gd name="connsiteY1406" fmla="*/ 159391 h 1201028"/>
                  <a:gd name="connsiteX1407" fmla="*/ 775905 w 831011"/>
                  <a:gd name="connsiteY1407" fmla="*/ 157879 h 1201028"/>
                  <a:gd name="connsiteX1408" fmla="*/ 775421 w 831011"/>
                  <a:gd name="connsiteY1408" fmla="*/ 153765 h 1201028"/>
                  <a:gd name="connsiteX1409" fmla="*/ 774393 w 831011"/>
                  <a:gd name="connsiteY1409" fmla="*/ 153281 h 1201028"/>
                  <a:gd name="connsiteX1410" fmla="*/ 774937 w 831011"/>
                  <a:gd name="connsiteY1410" fmla="*/ 152737 h 1201028"/>
                  <a:gd name="connsiteX1411" fmla="*/ 775965 w 831011"/>
                  <a:gd name="connsiteY1411" fmla="*/ 153765 h 1201028"/>
                  <a:gd name="connsiteX1412" fmla="*/ 776510 w 831011"/>
                  <a:gd name="connsiteY1412" fmla="*/ 155822 h 1201028"/>
                  <a:gd name="connsiteX1413" fmla="*/ 777054 w 831011"/>
                  <a:gd name="connsiteY1413" fmla="*/ 156306 h 1201028"/>
                  <a:gd name="connsiteX1414" fmla="*/ 777538 w 831011"/>
                  <a:gd name="connsiteY1414" fmla="*/ 157879 h 1201028"/>
                  <a:gd name="connsiteX1415" fmla="*/ 778022 w 831011"/>
                  <a:gd name="connsiteY1415" fmla="*/ 157334 h 1201028"/>
                  <a:gd name="connsiteX1416" fmla="*/ 778022 w 831011"/>
                  <a:gd name="connsiteY1416" fmla="*/ 157879 h 1201028"/>
                  <a:gd name="connsiteX1417" fmla="*/ 778566 w 831011"/>
                  <a:gd name="connsiteY1417" fmla="*/ 157879 h 1201028"/>
                  <a:gd name="connsiteX1418" fmla="*/ 778566 w 831011"/>
                  <a:gd name="connsiteY1418" fmla="*/ 157334 h 1201028"/>
                  <a:gd name="connsiteX1419" fmla="*/ 778022 w 831011"/>
                  <a:gd name="connsiteY1419" fmla="*/ 156850 h 1201028"/>
                  <a:gd name="connsiteX1420" fmla="*/ 780079 w 831011"/>
                  <a:gd name="connsiteY1420" fmla="*/ 155822 h 1201028"/>
                  <a:gd name="connsiteX1421" fmla="*/ 781591 w 831011"/>
                  <a:gd name="connsiteY1421" fmla="*/ 154794 h 120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Lst>
                <a:rect l="l" t="t" r="r" b="b"/>
                <a:pathLst>
                  <a:path w="831011" h="1201028">
                    <a:moveTo>
                      <a:pt x="780744" y="155701"/>
                    </a:moveTo>
                    <a:lnTo>
                      <a:pt x="791511" y="151104"/>
                    </a:lnTo>
                    <a:lnTo>
                      <a:pt x="801250" y="141849"/>
                    </a:lnTo>
                    <a:lnTo>
                      <a:pt x="801795" y="141849"/>
                    </a:lnTo>
                    <a:lnTo>
                      <a:pt x="803851" y="138280"/>
                    </a:lnTo>
                    <a:lnTo>
                      <a:pt x="819216" y="148563"/>
                    </a:lnTo>
                    <a:lnTo>
                      <a:pt x="831011" y="136768"/>
                    </a:lnTo>
                    <a:cubicBezTo>
                      <a:pt x="806150" y="113479"/>
                      <a:pt x="781893" y="90432"/>
                      <a:pt x="758121" y="65934"/>
                    </a:cubicBezTo>
                    <a:lnTo>
                      <a:pt x="750923" y="76701"/>
                    </a:lnTo>
                    <a:lnTo>
                      <a:pt x="750923" y="78213"/>
                    </a:lnTo>
                    <a:lnTo>
                      <a:pt x="751951" y="80270"/>
                    </a:lnTo>
                    <a:lnTo>
                      <a:pt x="751406" y="80270"/>
                    </a:lnTo>
                    <a:lnTo>
                      <a:pt x="750923" y="89525"/>
                    </a:lnTo>
                    <a:lnTo>
                      <a:pt x="748382" y="92066"/>
                    </a:lnTo>
                    <a:lnTo>
                      <a:pt x="746870" y="92066"/>
                    </a:lnTo>
                    <a:lnTo>
                      <a:pt x="745841" y="90009"/>
                    </a:lnTo>
                    <a:lnTo>
                      <a:pt x="742756" y="92550"/>
                    </a:lnTo>
                    <a:lnTo>
                      <a:pt x="742212" y="91521"/>
                    </a:lnTo>
                    <a:lnTo>
                      <a:pt x="745297" y="89465"/>
                    </a:lnTo>
                    <a:lnTo>
                      <a:pt x="741184" y="81238"/>
                    </a:lnTo>
                    <a:lnTo>
                      <a:pt x="736042" y="82750"/>
                    </a:lnTo>
                    <a:lnTo>
                      <a:pt x="732957" y="77125"/>
                    </a:lnTo>
                    <a:lnTo>
                      <a:pt x="729388" y="77125"/>
                    </a:lnTo>
                    <a:lnTo>
                      <a:pt x="728360" y="76096"/>
                    </a:lnTo>
                    <a:lnTo>
                      <a:pt x="727815" y="76096"/>
                    </a:lnTo>
                    <a:lnTo>
                      <a:pt x="726303" y="74524"/>
                    </a:lnTo>
                    <a:lnTo>
                      <a:pt x="724791" y="75552"/>
                    </a:lnTo>
                    <a:lnTo>
                      <a:pt x="725275" y="77125"/>
                    </a:lnTo>
                    <a:lnTo>
                      <a:pt x="727331" y="76580"/>
                    </a:lnTo>
                    <a:lnTo>
                      <a:pt x="727331" y="77608"/>
                    </a:lnTo>
                    <a:lnTo>
                      <a:pt x="723763" y="78092"/>
                    </a:lnTo>
                    <a:lnTo>
                      <a:pt x="717109" y="76036"/>
                    </a:lnTo>
                    <a:lnTo>
                      <a:pt x="717109" y="75007"/>
                    </a:lnTo>
                    <a:lnTo>
                      <a:pt x="714508" y="75491"/>
                    </a:lnTo>
                    <a:lnTo>
                      <a:pt x="714024" y="73979"/>
                    </a:lnTo>
                    <a:lnTo>
                      <a:pt x="713540" y="73979"/>
                    </a:lnTo>
                    <a:lnTo>
                      <a:pt x="712027" y="76520"/>
                    </a:lnTo>
                    <a:lnTo>
                      <a:pt x="707370" y="78032"/>
                    </a:lnTo>
                    <a:lnTo>
                      <a:pt x="707370" y="78576"/>
                    </a:lnTo>
                    <a:lnTo>
                      <a:pt x="706886" y="79060"/>
                    </a:lnTo>
                    <a:lnTo>
                      <a:pt x="706402" y="78576"/>
                    </a:lnTo>
                    <a:lnTo>
                      <a:pt x="705374" y="78576"/>
                    </a:lnTo>
                    <a:lnTo>
                      <a:pt x="704345" y="79060"/>
                    </a:lnTo>
                    <a:lnTo>
                      <a:pt x="704829" y="80633"/>
                    </a:lnTo>
                    <a:lnTo>
                      <a:pt x="702289" y="80633"/>
                    </a:lnTo>
                    <a:lnTo>
                      <a:pt x="701260" y="81661"/>
                    </a:lnTo>
                    <a:lnTo>
                      <a:pt x="701260" y="83718"/>
                    </a:lnTo>
                    <a:lnTo>
                      <a:pt x="700776" y="84746"/>
                    </a:lnTo>
                    <a:lnTo>
                      <a:pt x="699748" y="84746"/>
                    </a:lnTo>
                    <a:lnTo>
                      <a:pt x="698720" y="83718"/>
                    </a:lnTo>
                    <a:lnTo>
                      <a:pt x="696119" y="86258"/>
                    </a:lnTo>
                    <a:lnTo>
                      <a:pt x="695635" y="89343"/>
                    </a:lnTo>
                    <a:lnTo>
                      <a:pt x="695090" y="91884"/>
                    </a:lnTo>
                    <a:lnTo>
                      <a:pt x="695090" y="92368"/>
                    </a:lnTo>
                    <a:lnTo>
                      <a:pt x="694062" y="93397"/>
                    </a:lnTo>
                    <a:lnTo>
                      <a:pt x="694062" y="93941"/>
                    </a:lnTo>
                    <a:lnTo>
                      <a:pt x="690977" y="99083"/>
                    </a:lnTo>
                    <a:lnTo>
                      <a:pt x="690493" y="99083"/>
                    </a:lnTo>
                    <a:lnTo>
                      <a:pt x="689465" y="99566"/>
                    </a:lnTo>
                    <a:lnTo>
                      <a:pt x="690009" y="100111"/>
                    </a:lnTo>
                    <a:lnTo>
                      <a:pt x="690009" y="102167"/>
                    </a:lnTo>
                    <a:lnTo>
                      <a:pt x="688436" y="102167"/>
                    </a:lnTo>
                    <a:lnTo>
                      <a:pt x="687408" y="102651"/>
                    </a:lnTo>
                    <a:lnTo>
                      <a:pt x="687952" y="103135"/>
                    </a:lnTo>
                    <a:lnTo>
                      <a:pt x="687952" y="104164"/>
                    </a:lnTo>
                    <a:lnTo>
                      <a:pt x="686440" y="103680"/>
                    </a:lnTo>
                    <a:lnTo>
                      <a:pt x="686924" y="102651"/>
                    </a:lnTo>
                    <a:lnTo>
                      <a:pt x="686440" y="102167"/>
                    </a:lnTo>
                    <a:lnTo>
                      <a:pt x="686440" y="101623"/>
                    </a:lnTo>
                    <a:lnTo>
                      <a:pt x="684868" y="100595"/>
                    </a:lnTo>
                    <a:lnTo>
                      <a:pt x="683295" y="100595"/>
                    </a:lnTo>
                    <a:lnTo>
                      <a:pt x="681238" y="97510"/>
                    </a:lnTo>
                    <a:lnTo>
                      <a:pt x="680754" y="97993"/>
                    </a:lnTo>
                    <a:lnTo>
                      <a:pt x="676641" y="92852"/>
                    </a:lnTo>
                    <a:lnTo>
                      <a:pt x="675613" y="93336"/>
                    </a:lnTo>
                    <a:lnTo>
                      <a:pt x="674100" y="90795"/>
                    </a:lnTo>
                    <a:lnTo>
                      <a:pt x="673072" y="90795"/>
                    </a:lnTo>
                    <a:lnTo>
                      <a:pt x="672527" y="90311"/>
                    </a:lnTo>
                    <a:lnTo>
                      <a:pt x="668414" y="85714"/>
                    </a:lnTo>
                    <a:lnTo>
                      <a:pt x="668414" y="84686"/>
                    </a:lnTo>
                    <a:lnTo>
                      <a:pt x="670471" y="85170"/>
                    </a:lnTo>
                    <a:lnTo>
                      <a:pt x="671499" y="87226"/>
                    </a:lnTo>
                    <a:lnTo>
                      <a:pt x="674040" y="86742"/>
                    </a:lnTo>
                    <a:lnTo>
                      <a:pt x="673011" y="85170"/>
                    </a:lnTo>
                    <a:lnTo>
                      <a:pt x="671983" y="82629"/>
                    </a:lnTo>
                    <a:lnTo>
                      <a:pt x="671499" y="83174"/>
                    </a:lnTo>
                    <a:lnTo>
                      <a:pt x="671983" y="83174"/>
                    </a:lnTo>
                    <a:lnTo>
                      <a:pt x="669926" y="84202"/>
                    </a:lnTo>
                    <a:lnTo>
                      <a:pt x="668354" y="83657"/>
                    </a:lnTo>
                    <a:lnTo>
                      <a:pt x="667325" y="85170"/>
                    </a:lnTo>
                    <a:cubicBezTo>
                      <a:pt x="655530" y="77185"/>
                      <a:pt x="637746" y="54622"/>
                      <a:pt x="625769" y="49783"/>
                    </a:cubicBezTo>
                    <a:lnTo>
                      <a:pt x="623168" y="55409"/>
                    </a:lnTo>
                    <a:lnTo>
                      <a:pt x="620627" y="55409"/>
                    </a:lnTo>
                    <a:lnTo>
                      <a:pt x="618570" y="52324"/>
                    </a:lnTo>
                    <a:lnTo>
                      <a:pt x="618570" y="51295"/>
                    </a:lnTo>
                    <a:lnTo>
                      <a:pt x="618026" y="52808"/>
                    </a:lnTo>
                    <a:lnTo>
                      <a:pt x="618570" y="53292"/>
                    </a:lnTo>
                    <a:lnTo>
                      <a:pt x="618026" y="54320"/>
                    </a:lnTo>
                    <a:lnTo>
                      <a:pt x="611372" y="56377"/>
                    </a:lnTo>
                    <a:lnTo>
                      <a:pt x="610888" y="53836"/>
                    </a:lnTo>
                    <a:lnTo>
                      <a:pt x="601633" y="56377"/>
                    </a:lnTo>
                    <a:lnTo>
                      <a:pt x="601633" y="57405"/>
                    </a:lnTo>
                    <a:lnTo>
                      <a:pt x="601089" y="57889"/>
                    </a:lnTo>
                    <a:lnTo>
                      <a:pt x="601633" y="58433"/>
                    </a:lnTo>
                    <a:lnTo>
                      <a:pt x="601089" y="59461"/>
                    </a:lnTo>
                    <a:lnTo>
                      <a:pt x="601633" y="59945"/>
                    </a:lnTo>
                    <a:lnTo>
                      <a:pt x="602662" y="60974"/>
                    </a:lnTo>
                    <a:lnTo>
                      <a:pt x="600605" y="64059"/>
                    </a:lnTo>
                    <a:lnTo>
                      <a:pt x="599577" y="60974"/>
                    </a:lnTo>
                    <a:lnTo>
                      <a:pt x="600121" y="59945"/>
                    </a:lnTo>
                    <a:lnTo>
                      <a:pt x="599093" y="59461"/>
                    </a:lnTo>
                    <a:lnTo>
                      <a:pt x="598609" y="58433"/>
                    </a:lnTo>
                    <a:lnTo>
                      <a:pt x="600182" y="57405"/>
                    </a:lnTo>
                    <a:lnTo>
                      <a:pt x="599637" y="56377"/>
                    </a:lnTo>
                    <a:lnTo>
                      <a:pt x="598609" y="56377"/>
                    </a:lnTo>
                    <a:lnTo>
                      <a:pt x="598125" y="55893"/>
                    </a:lnTo>
                    <a:lnTo>
                      <a:pt x="588870" y="53836"/>
                    </a:lnTo>
                    <a:lnTo>
                      <a:pt x="588325" y="53836"/>
                    </a:lnTo>
                    <a:lnTo>
                      <a:pt x="588325" y="54320"/>
                    </a:lnTo>
                    <a:lnTo>
                      <a:pt x="587842" y="53292"/>
                    </a:lnTo>
                    <a:lnTo>
                      <a:pt x="581188" y="51235"/>
                    </a:lnTo>
                    <a:lnTo>
                      <a:pt x="585785" y="39923"/>
                    </a:lnTo>
                    <a:lnTo>
                      <a:pt x="587358" y="38895"/>
                    </a:lnTo>
                    <a:lnTo>
                      <a:pt x="587842" y="36354"/>
                    </a:lnTo>
                    <a:lnTo>
                      <a:pt x="590382" y="33814"/>
                    </a:lnTo>
                    <a:lnTo>
                      <a:pt x="586269" y="23047"/>
                    </a:lnTo>
                    <a:lnTo>
                      <a:pt x="586813" y="19478"/>
                    </a:lnTo>
                    <a:lnTo>
                      <a:pt x="584757" y="20506"/>
                    </a:lnTo>
                    <a:lnTo>
                      <a:pt x="585301" y="19478"/>
                    </a:lnTo>
                    <a:lnTo>
                      <a:pt x="581188" y="14880"/>
                    </a:lnTo>
                    <a:lnTo>
                      <a:pt x="579131" y="10767"/>
                    </a:lnTo>
                    <a:lnTo>
                      <a:pt x="581732" y="8227"/>
                    </a:lnTo>
                    <a:lnTo>
                      <a:pt x="577619" y="3085"/>
                    </a:lnTo>
                    <a:lnTo>
                      <a:pt x="575562" y="5142"/>
                    </a:lnTo>
                    <a:lnTo>
                      <a:pt x="569392" y="4657"/>
                    </a:lnTo>
                    <a:lnTo>
                      <a:pt x="568908" y="1028"/>
                    </a:lnTo>
                    <a:lnTo>
                      <a:pt x="562254" y="0"/>
                    </a:lnTo>
                    <a:lnTo>
                      <a:pt x="563767" y="5626"/>
                    </a:lnTo>
                    <a:lnTo>
                      <a:pt x="568364" y="9194"/>
                    </a:lnTo>
                    <a:lnTo>
                      <a:pt x="571449" y="8711"/>
                    </a:lnTo>
                    <a:lnTo>
                      <a:pt x="575562" y="11251"/>
                    </a:lnTo>
                    <a:lnTo>
                      <a:pt x="569392" y="11795"/>
                    </a:lnTo>
                    <a:lnTo>
                      <a:pt x="569392" y="13852"/>
                    </a:lnTo>
                    <a:lnTo>
                      <a:pt x="560137" y="10767"/>
                    </a:lnTo>
                    <a:lnTo>
                      <a:pt x="560621" y="14336"/>
                    </a:lnTo>
                    <a:lnTo>
                      <a:pt x="559593" y="15364"/>
                    </a:lnTo>
                    <a:lnTo>
                      <a:pt x="558080" y="11795"/>
                    </a:lnTo>
                    <a:lnTo>
                      <a:pt x="552939" y="9194"/>
                    </a:lnTo>
                    <a:lnTo>
                      <a:pt x="544228" y="8166"/>
                    </a:lnTo>
                    <a:lnTo>
                      <a:pt x="542172" y="12763"/>
                    </a:lnTo>
                    <a:lnTo>
                      <a:pt x="538603" y="10706"/>
                    </a:lnTo>
                    <a:lnTo>
                      <a:pt x="541688" y="18389"/>
                    </a:lnTo>
                    <a:lnTo>
                      <a:pt x="536546" y="15848"/>
                    </a:lnTo>
                    <a:lnTo>
                      <a:pt x="531404" y="25587"/>
                    </a:lnTo>
                    <a:lnTo>
                      <a:pt x="526807" y="27099"/>
                    </a:lnTo>
                    <a:lnTo>
                      <a:pt x="530920" y="37383"/>
                    </a:lnTo>
                    <a:lnTo>
                      <a:pt x="535034" y="37383"/>
                    </a:lnTo>
                    <a:lnTo>
                      <a:pt x="542232" y="45065"/>
                    </a:lnTo>
                    <a:lnTo>
                      <a:pt x="549914" y="43008"/>
                    </a:lnTo>
                    <a:lnTo>
                      <a:pt x="543260" y="47606"/>
                    </a:lnTo>
                    <a:lnTo>
                      <a:pt x="526868" y="62486"/>
                    </a:lnTo>
                    <a:lnTo>
                      <a:pt x="534066" y="69140"/>
                    </a:lnTo>
                    <a:lnTo>
                      <a:pt x="533038" y="78395"/>
                    </a:lnTo>
                    <a:lnTo>
                      <a:pt x="537635" y="85049"/>
                    </a:lnTo>
                    <a:lnTo>
                      <a:pt x="546890" y="90674"/>
                    </a:lnTo>
                    <a:lnTo>
                      <a:pt x="546890" y="100958"/>
                    </a:lnTo>
                    <a:lnTo>
                      <a:pt x="545861" y="100413"/>
                    </a:lnTo>
                    <a:lnTo>
                      <a:pt x="544289" y="99929"/>
                    </a:lnTo>
                    <a:lnTo>
                      <a:pt x="542777" y="98417"/>
                    </a:lnTo>
                    <a:lnTo>
                      <a:pt x="542232" y="98417"/>
                    </a:lnTo>
                    <a:lnTo>
                      <a:pt x="539147" y="93820"/>
                    </a:lnTo>
                    <a:lnTo>
                      <a:pt x="534006" y="91279"/>
                    </a:lnTo>
                    <a:lnTo>
                      <a:pt x="530437" y="91763"/>
                    </a:lnTo>
                    <a:lnTo>
                      <a:pt x="528924" y="95876"/>
                    </a:lnTo>
                    <a:lnTo>
                      <a:pt x="529408" y="106644"/>
                    </a:lnTo>
                    <a:lnTo>
                      <a:pt x="526868" y="113298"/>
                    </a:lnTo>
                    <a:lnTo>
                      <a:pt x="524811" y="111785"/>
                    </a:lnTo>
                    <a:lnTo>
                      <a:pt x="525295" y="109245"/>
                    </a:lnTo>
                    <a:lnTo>
                      <a:pt x="521182" y="99990"/>
                    </a:lnTo>
                    <a:lnTo>
                      <a:pt x="517068" y="98962"/>
                    </a:lnTo>
                    <a:lnTo>
                      <a:pt x="517613" y="105132"/>
                    </a:lnTo>
                    <a:lnTo>
                      <a:pt x="512955" y="107672"/>
                    </a:lnTo>
                    <a:lnTo>
                      <a:pt x="513499" y="104587"/>
                    </a:lnTo>
                    <a:lnTo>
                      <a:pt x="513499" y="103559"/>
                    </a:lnTo>
                    <a:lnTo>
                      <a:pt x="511443" y="100474"/>
                    </a:lnTo>
                    <a:lnTo>
                      <a:pt x="513499" y="95332"/>
                    </a:lnTo>
                    <a:lnTo>
                      <a:pt x="516100" y="97873"/>
                    </a:lnTo>
                    <a:lnTo>
                      <a:pt x="516584" y="91703"/>
                    </a:lnTo>
                    <a:lnTo>
                      <a:pt x="515556" y="91703"/>
                    </a:lnTo>
                    <a:lnTo>
                      <a:pt x="515012" y="92731"/>
                    </a:lnTo>
                    <a:lnTo>
                      <a:pt x="512955" y="90190"/>
                    </a:lnTo>
                    <a:lnTo>
                      <a:pt x="512471" y="88134"/>
                    </a:lnTo>
                    <a:lnTo>
                      <a:pt x="510414" y="87105"/>
                    </a:lnTo>
                    <a:lnTo>
                      <a:pt x="509870" y="87105"/>
                    </a:lnTo>
                    <a:lnTo>
                      <a:pt x="509326" y="86077"/>
                    </a:lnTo>
                    <a:lnTo>
                      <a:pt x="508297" y="86077"/>
                    </a:lnTo>
                    <a:lnTo>
                      <a:pt x="507753" y="88134"/>
                    </a:lnTo>
                    <a:lnTo>
                      <a:pt x="507753" y="93275"/>
                    </a:lnTo>
                    <a:lnTo>
                      <a:pt x="506724" y="103014"/>
                    </a:lnTo>
                    <a:lnTo>
                      <a:pt x="503640" y="106099"/>
                    </a:lnTo>
                    <a:lnTo>
                      <a:pt x="504668" y="108640"/>
                    </a:lnTo>
                    <a:lnTo>
                      <a:pt x="504668" y="110697"/>
                    </a:lnTo>
                    <a:lnTo>
                      <a:pt x="501583" y="114810"/>
                    </a:lnTo>
                    <a:lnTo>
                      <a:pt x="499042" y="121464"/>
                    </a:lnTo>
                    <a:lnTo>
                      <a:pt x="494929" y="116867"/>
                    </a:lnTo>
                    <a:lnTo>
                      <a:pt x="487247" y="116867"/>
                    </a:lnTo>
                    <a:lnTo>
                      <a:pt x="483678" y="125093"/>
                    </a:lnTo>
                    <a:lnTo>
                      <a:pt x="477024" y="129691"/>
                    </a:lnTo>
                    <a:lnTo>
                      <a:pt x="475512" y="137917"/>
                    </a:lnTo>
                    <a:lnTo>
                      <a:pt x="477568" y="147656"/>
                    </a:lnTo>
                    <a:lnTo>
                      <a:pt x="475996" y="149229"/>
                    </a:lnTo>
                    <a:lnTo>
                      <a:pt x="462143" y="159512"/>
                    </a:lnTo>
                    <a:lnTo>
                      <a:pt x="454461" y="159028"/>
                    </a:lnTo>
                    <a:lnTo>
                      <a:pt x="453433" y="155459"/>
                    </a:lnTo>
                    <a:lnTo>
                      <a:pt x="449320" y="158000"/>
                    </a:lnTo>
                    <a:lnTo>
                      <a:pt x="450348" y="163141"/>
                    </a:lnTo>
                    <a:lnTo>
                      <a:pt x="447807" y="165742"/>
                    </a:lnTo>
                    <a:lnTo>
                      <a:pt x="451376" y="166771"/>
                    </a:lnTo>
                    <a:lnTo>
                      <a:pt x="458030" y="163686"/>
                    </a:lnTo>
                    <a:lnTo>
                      <a:pt x="459603" y="172941"/>
                    </a:lnTo>
                    <a:lnTo>
                      <a:pt x="465773" y="169856"/>
                    </a:lnTo>
                    <a:lnTo>
                      <a:pt x="470370" y="161145"/>
                    </a:lnTo>
                    <a:lnTo>
                      <a:pt x="473455" y="160601"/>
                    </a:lnTo>
                    <a:lnTo>
                      <a:pt x="474967" y="168283"/>
                    </a:lnTo>
                    <a:lnTo>
                      <a:pt x="467769" y="174937"/>
                    </a:lnTo>
                    <a:lnTo>
                      <a:pt x="467225" y="184192"/>
                    </a:lnTo>
                    <a:lnTo>
                      <a:pt x="465168" y="186249"/>
                    </a:lnTo>
                    <a:lnTo>
                      <a:pt x="462083" y="179595"/>
                    </a:lnTo>
                    <a:lnTo>
                      <a:pt x="464140" y="188305"/>
                    </a:lnTo>
                    <a:lnTo>
                      <a:pt x="461055" y="189334"/>
                    </a:lnTo>
                    <a:lnTo>
                      <a:pt x="461538" y="185220"/>
                    </a:lnTo>
                    <a:lnTo>
                      <a:pt x="457970" y="183163"/>
                    </a:lnTo>
                    <a:lnTo>
                      <a:pt x="458998" y="190846"/>
                    </a:lnTo>
                    <a:lnTo>
                      <a:pt x="462083" y="192902"/>
                    </a:lnTo>
                    <a:lnTo>
                      <a:pt x="462083" y="199072"/>
                    </a:lnTo>
                    <a:lnTo>
                      <a:pt x="456457" y="208327"/>
                    </a:lnTo>
                    <a:lnTo>
                      <a:pt x="451860" y="219095"/>
                    </a:lnTo>
                    <a:lnTo>
                      <a:pt x="448775" y="229862"/>
                    </a:lnTo>
                    <a:lnTo>
                      <a:pt x="448775" y="242202"/>
                    </a:lnTo>
                    <a:lnTo>
                      <a:pt x="446234" y="238633"/>
                    </a:lnTo>
                    <a:lnTo>
                      <a:pt x="446234" y="230406"/>
                    </a:lnTo>
                    <a:lnTo>
                      <a:pt x="438008" y="243230"/>
                    </a:lnTo>
                    <a:lnTo>
                      <a:pt x="435951" y="234519"/>
                    </a:lnTo>
                    <a:lnTo>
                      <a:pt x="434439" y="216070"/>
                    </a:lnTo>
                    <a:lnTo>
                      <a:pt x="430326" y="218610"/>
                    </a:lnTo>
                    <a:lnTo>
                      <a:pt x="423672" y="218127"/>
                    </a:lnTo>
                    <a:lnTo>
                      <a:pt x="430326" y="209900"/>
                    </a:lnTo>
                    <a:lnTo>
                      <a:pt x="430326" y="214497"/>
                    </a:lnTo>
                    <a:lnTo>
                      <a:pt x="432866" y="211957"/>
                    </a:lnTo>
                    <a:lnTo>
                      <a:pt x="428269" y="195020"/>
                    </a:lnTo>
                    <a:lnTo>
                      <a:pt x="423127" y="197076"/>
                    </a:lnTo>
                    <a:lnTo>
                      <a:pt x="423672" y="189394"/>
                    </a:lnTo>
                    <a:lnTo>
                      <a:pt x="427241" y="193991"/>
                    </a:lnTo>
                    <a:lnTo>
                      <a:pt x="430326" y="189878"/>
                    </a:lnTo>
                    <a:lnTo>
                      <a:pt x="432382" y="174513"/>
                    </a:lnTo>
                    <a:lnTo>
                      <a:pt x="417986" y="169916"/>
                    </a:lnTo>
                    <a:lnTo>
                      <a:pt x="423611" y="180684"/>
                    </a:lnTo>
                    <a:lnTo>
                      <a:pt x="418470" y="181228"/>
                    </a:lnTo>
                    <a:lnTo>
                      <a:pt x="416957" y="187882"/>
                    </a:lnTo>
                    <a:lnTo>
                      <a:pt x="412844" y="195564"/>
                    </a:lnTo>
                    <a:lnTo>
                      <a:pt x="405162" y="209416"/>
                    </a:lnTo>
                    <a:lnTo>
                      <a:pt x="405706" y="217098"/>
                    </a:lnTo>
                    <a:lnTo>
                      <a:pt x="415445" y="235548"/>
                    </a:lnTo>
                    <a:lnTo>
                      <a:pt x="425728" y="250428"/>
                    </a:lnTo>
                    <a:lnTo>
                      <a:pt x="436496" y="263252"/>
                    </a:lnTo>
                    <a:lnTo>
                      <a:pt x="437040" y="266821"/>
                    </a:lnTo>
                    <a:lnTo>
                      <a:pt x="434983" y="266821"/>
                    </a:lnTo>
                    <a:lnTo>
                      <a:pt x="426757" y="260651"/>
                    </a:lnTo>
                    <a:lnTo>
                      <a:pt x="424216" y="251941"/>
                    </a:lnTo>
                    <a:lnTo>
                      <a:pt x="421131" y="248855"/>
                    </a:lnTo>
                    <a:lnTo>
                      <a:pt x="420647" y="252969"/>
                    </a:lnTo>
                    <a:lnTo>
                      <a:pt x="422160" y="257566"/>
                    </a:lnTo>
                    <a:cubicBezTo>
                      <a:pt x="416473" y="254602"/>
                      <a:pt x="415445" y="244077"/>
                      <a:pt x="413449" y="238088"/>
                    </a:cubicBezTo>
                    <a:lnTo>
                      <a:pt x="412421" y="240629"/>
                    </a:lnTo>
                    <a:lnTo>
                      <a:pt x="407823" y="232402"/>
                    </a:lnTo>
                    <a:lnTo>
                      <a:pt x="400625" y="232886"/>
                    </a:lnTo>
                    <a:lnTo>
                      <a:pt x="396028" y="235971"/>
                    </a:lnTo>
                    <a:lnTo>
                      <a:pt x="388830" y="233915"/>
                    </a:lnTo>
                    <a:lnTo>
                      <a:pt x="382176" y="234459"/>
                    </a:lnTo>
                    <a:lnTo>
                      <a:pt x="378062" y="239056"/>
                    </a:lnTo>
                    <a:lnTo>
                      <a:pt x="377518" y="247767"/>
                    </a:lnTo>
                    <a:lnTo>
                      <a:pt x="384716" y="265732"/>
                    </a:lnTo>
                    <a:lnTo>
                      <a:pt x="394455" y="277044"/>
                    </a:lnTo>
                    <a:lnTo>
                      <a:pt x="399597" y="280129"/>
                    </a:lnTo>
                    <a:lnTo>
                      <a:pt x="402682" y="281641"/>
                    </a:lnTo>
                    <a:lnTo>
                      <a:pt x="400625" y="293981"/>
                    </a:lnTo>
                    <a:lnTo>
                      <a:pt x="407823" y="299607"/>
                    </a:lnTo>
                    <a:lnTo>
                      <a:pt x="413449" y="302147"/>
                    </a:lnTo>
                    <a:lnTo>
                      <a:pt x="418591" y="315516"/>
                    </a:lnTo>
                    <a:lnTo>
                      <a:pt x="422704" y="320113"/>
                    </a:lnTo>
                    <a:lnTo>
                      <a:pt x="424761" y="326767"/>
                    </a:lnTo>
                    <a:lnTo>
                      <a:pt x="424761" y="328823"/>
                    </a:lnTo>
                    <a:lnTo>
                      <a:pt x="427301" y="333421"/>
                    </a:lnTo>
                    <a:lnTo>
                      <a:pt x="424761" y="336989"/>
                    </a:lnTo>
                    <a:lnTo>
                      <a:pt x="412965" y="340074"/>
                    </a:lnTo>
                    <a:lnTo>
                      <a:pt x="418107" y="353927"/>
                    </a:lnTo>
                    <a:lnTo>
                      <a:pt x="416050" y="362153"/>
                    </a:lnTo>
                    <a:lnTo>
                      <a:pt x="410424" y="358584"/>
                    </a:lnTo>
                    <a:lnTo>
                      <a:pt x="408912" y="360641"/>
                    </a:lnTo>
                    <a:lnTo>
                      <a:pt x="404799" y="351931"/>
                    </a:lnTo>
                    <a:lnTo>
                      <a:pt x="400686" y="346789"/>
                    </a:lnTo>
                    <a:lnTo>
                      <a:pt x="395544" y="344732"/>
                    </a:lnTo>
                    <a:lnTo>
                      <a:pt x="390947" y="350358"/>
                    </a:lnTo>
                    <a:lnTo>
                      <a:pt x="388890" y="351870"/>
                    </a:lnTo>
                    <a:lnTo>
                      <a:pt x="383748" y="359068"/>
                    </a:lnTo>
                    <a:lnTo>
                      <a:pt x="378607" y="369835"/>
                    </a:lnTo>
                    <a:lnTo>
                      <a:pt x="378607" y="381147"/>
                    </a:lnTo>
                    <a:lnTo>
                      <a:pt x="377034" y="382720"/>
                    </a:lnTo>
                    <a:lnTo>
                      <a:pt x="367779" y="376066"/>
                    </a:lnTo>
                    <a:lnTo>
                      <a:pt x="364694" y="377578"/>
                    </a:lnTo>
                    <a:lnTo>
                      <a:pt x="360581" y="386289"/>
                    </a:lnTo>
                    <a:lnTo>
                      <a:pt x="361065" y="390886"/>
                    </a:lnTo>
                    <a:lnTo>
                      <a:pt x="362093" y="396028"/>
                    </a:lnTo>
                    <a:lnTo>
                      <a:pt x="359008" y="394515"/>
                    </a:lnTo>
                    <a:lnTo>
                      <a:pt x="358524" y="387317"/>
                    </a:lnTo>
                    <a:lnTo>
                      <a:pt x="350842" y="385261"/>
                    </a:lnTo>
                    <a:lnTo>
                      <a:pt x="346729" y="386773"/>
                    </a:lnTo>
                    <a:lnTo>
                      <a:pt x="339046" y="392943"/>
                    </a:lnTo>
                    <a:lnTo>
                      <a:pt x="333905" y="394999"/>
                    </a:lnTo>
                    <a:lnTo>
                      <a:pt x="330820" y="402198"/>
                    </a:lnTo>
                    <a:lnTo>
                      <a:pt x="329791" y="398629"/>
                    </a:lnTo>
                    <a:lnTo>
                      <a:pt x="333905" y="390402"/>
                    </a:lnTo>
                    <a:lnTo>
                      <a:pt x="335417" y="382720"/>
                    </a:lnTo>
                    <a:lnTo>
                      <a:pt x="330820" y="377578"/>
                    </a:lnTo>
                    <a:lnTo>
                      <a:pt x="320536" y="380663"/>
                    </a:lnTo>
                    <a:lnTo>
                      <a:pt x="313338" y="388890"/>
                    </a:lnTo>
                    <a:lnTo>
                      <a:pt x="312310" y="383748"/>
                    </a:lnTo>
                    <a:lnTo>
                      <a:pt x="310797" y="376550"/>
                    </a:lnTo>
                    <a:lnTo>
                      <a:pt x="306140" y="376550"/>
                    </a:lnTo>
                    <a:lnTo>
                      <a:pt x="305111" y="370380"/>
                    </a:lnTo>
                    <a:lnTo>
                      <a:pt x="300454" y="368868"/>
                    </a:lnTo>
                    <a:lnTo>
                      <a:pt x="297913" y="379635"/>
                    </a:lnTo>
                    <a:lnTo>
                      <a:pt x="297369" y="378123"/>
                    </a:lnTo>
                    <a:lnTo>
                      <a:pt x="293800" y="369412"/>
                    </a:lnTo>
                    <a:lnTo>
                      <a:pt x="289687" y="374554"/>
                    </a:lnTo>
                    <a:lnTo>
                      <a:pt x="286118" y="393003"/>
                    </a:lnTo>
                    <a:lnTo>
                      <a:pt x="285089" y="374009"/>
                    </a:lnTo>
                    <a:lnTo>
                      <a:pt x="288174" y="370441"/>
                    </a:lnTo>
                    <a:lnTo>
                      <a:pt x="287630" y="362758"/>
                    </a:lnTo>
                    <a:lnTo>
                      <a:pt x="284061" y="358645"/>
                    </a:lnTo>
                    <a:lnTo>
                      <a:pt x="276863" y="360702"/>
                    </a:lnTo>
                    <a:lnTo>
                      <a:pt x="274806" y="363786"/>
                    </a:lnTo>
                    <a:lnTo>
                      <a:pt x="273778" y="369412"/>
                    </a:lnTo>
                    <a:lnTo>
                      <a:pt x="265067" y="367900"/>
                    </a:lnTo>
                    <a:lnTo>
                      <a:pt x="267124" y="363303"/>
                    </a:lnTo>
                    <a:lnTo>
                      <a:pt x="261982" y="367416"/>
                    </a:lnTo>
                    <a:lnTo>
                      <a:pt x="260954" y="369957"/>
                    </a:lnTo>
                    <a:lnTo>
                      <a:pt x="256840" y="368928"/>
                    </a:lnTo>
                    <a:lnTo>
                      <a:pt x="254784" y="371469"/>
                    </a:lnTo>
                    <a:lnTo>
                      <a:pt x="253272" y="367356"/>
                    </a:lnTo>
                    <a:lnTo>
                      <a:pt x="249703" y="367356"/>
                    </a:lnTo>
                    <a:lnTo>
                      <a:pt x="252788" y="359129"/>
                    </a:lnTo>
                    <a:lnTo>
                      <a:pt x="235850" y="374009"/>
                    </a:lnTo>
                    <a:lnTo>
                      <a:pt x="231737" y="377578"/>
                    </a:lnTo>
                    <a:lnTo>
                      <a:pt x="231193" y="386289"/>
                    </a:lnTo>
                    <a:lnTo>
                      <a:pt x="234762" y="390402"/>
                    </a:lnTo>
                    <a:lnTo>
                      <a:pt x="234217" y="394999"/>
                    </a:lnTo>
                    <a:lnTo>
                      <a:pt x="231677" y="394999"/>
                    </a:lnTo>
                    <a:lnTo>
                      <a:pt x="230104" y="389858"/>
                    </a:lnTo>
                    <a:lnTo>
                      <a:pt x="222422" y="380603"/>
                    </a:lnTo>
                    <a:lnTo>
                      <a:pt x="218853" y="381087"/>
                    </a:lnTo>
                    <a:lnTo>
                      <a:pt x="212199" y="395483"/>
                    </a:lnTo>
                    <a:lnTo>
                      <a:pt x="209114" y="396512"/>
                    </a:lnTo>
                    <a:lnTo>
                      <a:pt x="203972" y="387801"/>
                    </a:lnTo>
                    <a:lnTo>
                      <a:pt x="198347" y="388829"/>
                    </a:lnTo>
                    <a:lnTo>
                      <a:pt x="195746" y="378062"/>
                    </a:lnTo>
                    <a:lnTo>
                      <a:pt x="190120" y="382659"/>
                    </a:lnTo>
                    <a:lnTo>
                      <a:pt x="192177" y="379575"/>
                    </a:lnTo>
                    <a:lnTo>
                      <a:pt x="190120" y="373404"/>
                    </a:lnTo>
                    <a:lnTo>
                      <a:pt x="184494" y="371348"/>
                    </a:lnTo>
                    <a:lnTo>
                      <a:pt x="187035" y="369291"/>
                    </a:lnTo>
                    <a:lnTo>
                      <a:pt x="186551" y="359552"/>
                    </a:lnTo>
                    <a:lnTo>
                      <a:pt x="184978" y="351326"/>
                    </a:lnTo>
                    <a:lnTo>
                      <a:pt x="177296" y="353866"/>
                    </a:lnTo>
                    <a:lnTo>
                      <a:pt x="173727" y="363121"/>
                    </a:lnTo>
                    <a:lnTo>
                      <a:pt x="178324" y="370319"/>
                    </a:lnTo>
                    <a:lnTo>
                      <a:pt x="175723" y="372376"/>
                    </a:lnTo>
                    <a:lnTo>
                      <a:pt x="168525" y="377518"/>
                    </a:lnTo>
                    <a:lnTo>
                      <a:pt x="164956" y="389313"/>
                    </a:lnTo>
                    <a:lnTo>
                      <a:pt x="164472" y="399597"/>
                    </a:lnTo>
                    <a:lnTo>
                      <a:pt x="167557" y="401653"/>
                    </a:lnTo>
                    <a:lnTo>
                      <a:pt x="163444" y="402682"/>
                    </a:lnTo>
                    <a:lnTo>
                      <a:pt x="163988" y="406251"/>
                    </a:lnTo>
                    <a:lnTo>
                      <a:pt x="169130" y="402137"/>
                    </a:lnTo>
                    <a:lnTo>
                      <a:pt x="175300" y="406251"/>
                    </a:lnTo>
                    <a:lnTo>
                      <a:pt x="176328" y="408307"/>
                    </a:lnTo>
                    <a:lnTo>
                      <a:pt x="172759" y="411392"/>
                    </a:lnTo>
                    <a:lnTo>
                      <a:pt x="171731" y="409336"/>
                    </a:lnTo>
                    <a:lnTo>
                      <a:pt x="164049" y="409880"/>
                    </a:lnTo>
                    <a:lnTo>
                      <a:pt x="161992" y="420647"/>
                    </a:lnTo>
                    <a:lnTo>
                      <a:pt x="162476" y="421131"/>
                    </a:lnTo>
                    <a:lnTo>
                      <a:pt x="161448" y="424216"/>
                    </a:lnTo>
                    <a:lnTo>
                      <a:pt x="163504" y="429842"/>
                    </a:lnTo>
                    <a:lnTo>
                      <a:pt x="167618" y="432443"/>
                    </a:lnTo>
                    <a:lnTo>
                      <a:pt x="171187" y="447807"/>
                    </a:lnTo>
                    <a:lnTo>
                      <a:pt x="174756" y="453977"/>
                    </a:lnTo>
                    <a:lnTo>
                      <a:pt x="179897" y="449864"/>
                    </a:lnTo>
                    <a:lnTo>
                      <a:pt x="183466" y="455005"/>
                    </a:lnTo>
                    <a:lnTo>
                      <a:pt x="178869" y="458574"/>
                    </a:lnTo>
                    <a:lnTo>
                      <a:pt x="174272" y="465228"/>
                    </a:lnTo>
                    <a:lnTo>
                      <a:pt x="171187" y="468313"/>
                    </a:lnTo>
                    <a:lnTo>
                      <a:pt x="168102" y="470854"/>
                    </a:lnTo>
                    <a:lnTo>
                      <a:pt x="168102" y="474967"/>
                    </a:lnTo>
                    <a:lnTo>
                      <a:pt x="174272" y="477024"/>
                    </a:lnTo>
                    <a:lnTo>
                      <a:pt x="174272" y="481621"/>
                    </a:lnTo>
                    <a:lnTo>
                      <a:pt x="172215" y="485190"/>
                    </a:lnTo>
                    <a:lnTo>
                      <a:pt x="170158" y="478536"/>
                    </a:lnTo>
                    <a:lnTo>
                      <a:pt x="167073" y="478052"/>
                    </a:lnTo>
                    <a:lnTo>
                      <a:pt x="167618" y="480593"/>
                    </a:lnTo>
                    <a:lnTo>
                      <a:pt x="161448" y="477508"/>
                    </a:lnTo>
                    <a:lnTo>
                      <a:pt x="157879" y="482649"/>
                    </a:lnTo>
                    <a:lnTo>
                      <a:pt x="156850" y="487791"/>
                    </a:lnTo>
                    <a:lnTo>
                      <a:pt x="159391" y="491905"/>
                    </a:lnTo>
                    <a:lnTo>
                      <a:pt x="156850" y="493961"/>
                    </a:lnTo>
                    <a:lnTo>
                      <a:pt x="155278" y="492449"/>
                    </a:lnTo>
                    <a:lnTo>
                      <a:pt x="153221" y="489908"/>
                    </a:lnTo>
                    <a:lnTo>
                      <a:pt x="152193" y="492449"/>
                    </a:lnTo>
                    <a:lnTo>
                      <a:pt x="149652" y="492933"/>
                    </a:lnTo>
                    <a:lnTo>
                      <a:pt x="144511" y="490392"/>
                    </a:lnTo>
                    <a:lnTo>
                      <a:pt x="141970" y="492933"/>
                    </a:lnTo>
                    <a:lnTo>
                      <a:pt x="140942" y="497046"/>
                    </a:lnTo>
                    <a:lnTo>
                      <a:pt x="142998" y="502188"/>
                    </a:lnTo>
                    <a:lnTo>
                      <a:pt x="146083" y="507813"/>
                    </a:lnTo>
                    <a:lnTo>
                      <a:pt x="149652" y="512955"/>
                    </a:lnTo>
                    <a:lnTo>
                      <a:pt x="151225" y="517068"/>
                    </a:lnTo>
                    <a:lnTo>
                      <a:pt x="149168" y="522694"/>
                    </a:lnTo>
                    <a:lnTo>
                      <a:pt x="145055" y="520153"/>
                    </a:lnTo>
                    <a:lnTo>
                      <a:pt x="146083" y="517068"/>
                    </a:lnTo>
                    <a:lnTo>
                      <a:pt x="145599" y="511927"/>
                    </a:lnTo>
                    <a:lnTo>
                      <a:pt x="141486" y="507813"/>
                    </a:lnTo>
                    <a:lnTo>
                      <a:pt x="138946" y="512955"/>
                    </a:lnTo>
                    <a:lnTo>
                      <a:pt x="134348" y="512410"/>
                    </a:lnTo>
                    <a:lnTo>
                      <a:pt x="137433" y="520637"/>
                    </a:lnTo>
                    <a:lnTo>
                      <a:pt x="138462" y="523722"/>
                    </a:lnTo>
                    <a:lnTo>
                      <a:pt x="143603" y="524751"/>
                    </a:lnTo>
                    <a:lnTo>
                      <a:pt x="146688" y="529347"/>
                    </a:lnTo>
                    <a:lnTo>
                      <a:pt x="140518" y="533461"/>
                    </a:lnTo>
                    <a:lnTo>
                      <a:pt x="139490" y="538603"/>
                    </a:lnTo>
                    <a:lnTo>
                      <a:pt x="141547" y="544773"/>
                    </a:lnTo>
                    <a:lnTo>
                      <a:pt x="144148" y="550398"/>
                    </a:lnTo>
                    <a:lnTo>
                      <a:pt x="141063" y="550398"/>
                    </a:lnTo>
                    <a:lnTo>
                      <a:pt x="129751" y="552939"/>
                    </a:lnTo>
                    <a:lnTo>
                      <a:pt x="124125" y="559592"/>
                    </a:lnTo>
                    <a:lnTo>
                      <a:pt x="122613" y="574957"/>
                    </a:lnTo>
                    <a:lnTo>
                      <a:pt x="115959" y="590866"/>
                    </a:lnTo>
                    <a:lnTo>
                      <a:pt x="115415" y="599577"/>
                    </a:lnTo>
                    <a:lnTo>
                      <a:pt x="113903" y="606230"/>
                    </a:lnTo>
                    <a:lnTo>
                      <a:pt x="102591" y="607259"/>
                    </a:lnTo>
                    <a:lnTo>
                      <a:pt x="100534" y="608287"/>
                    </a:lnTo>
                    <a:lnTo>
                      <a:pt x="99506" y="607803"/>
                    </a:lnTo>
                    <a:lnTo>
                      <a:pt x="97994" y="605746"/>
                    </a:lnTo>
                    <a:lnTo>
                      <a:pt x="95393" y="604234"/>
                    </a:lnTo>
                    <a:lnTo>
                      <a:pt x="91279" y="602722"/>
                    </a:lnTo>
                    <a:lnTo>
                      <a:pt x="90251" y="600121"/>
                    </a:lnTo>
                    <a:lnTo>
                      <a:pt x="88194" y="600121"/>
                    </a:lnTo>
                    <a:lnTo>
                      <a:pt x="86682" y="599093"/>
                    </a:lnTo>
                    <a:lnTo>
                      <a:pt x="84142" y="594979"/>
                    </a:lnTo>
                    <a:lnTo>
                      <a:pt x="75915" y="591410"/>
                    </a:lnTo>
                    <a:lnTo>
                      <a:pt x="73858" y="592439"/>
                    </a:lnTo>
                    <a:lnTo>
                      <a:pt x="71802" y="596552"/>
                    </a:lnTo>
                    <a:lnTo>
                      <a:pt x="68717" y="592983"/>
                    </a:lnTo>
                    <a:lnTo>
                      <a:pt x="67204" y="596068"/>
                    </a:lnTo>
                    <a:lnTo>
                      <a:pt x="71318" y="599153"/>
                    </a:lnTo>
                    <a:lnTo>
                      <a:pt x="70289" y="604295"/>
                    </a:lnTo>
                    <a:lnTo>
                      <a:pt x="70834" y="609920"/>
                    </a:lnTo>
                    <a:lnTo>
                      <a:pt x="67749" y="608348"/>
                    </a:lnTo>
                    <a:lnTo>
                      <a:pt x="66720" y="610404"/>
                    </a:lnTo>
                    <a:lnTo>
                      <a:pt x="65208" y="609376"/>
                    </a:lnTo>
                    <a:lnTo>
                      <a:pt x="64664" y="604234"/>
                    </a:lnTo>
                    <a:lnTo>
                      <a:pt x="65692" y="598609"/>
                    </a:lnTo>
                    <a:lnTo>
                      <a:pt x="64119" y="590382"/>
                    </a:lnTo>
                    <a:lnTo>
                      <a:pt x="59522" y="582155"/>
                    </a:lnTo>
                    <a:lnTo>
                      <a:pt x="55409" y="576530"/>
                    </a:lnTo>
                    <a:lnTo>
                      <a:pt x="57465" y="573929"/>
                    </a:lnTo>
                    <a:lnTo>
                      <a:pt x="56921" y="573445"/>
                    </a:lnTo>
                    <a:lnTo>
                      <a:pt x="52324" y="571933"/>
                    </a:lnTo>
                    <a:lnTo>
                      <a:pt x="49723" y="566791"/>
                    </a:lnTo>
                    <a:lnTo>
                      <a:pt x="49239" y="566791"/>
                    </a:lnTo>
                    <a:lnTo>
                      <a:pt x="49239" y="568848"/>
                    </a:lnTo>
                    <a:lnTo>
                      <a:pt x="46698" y="572417"/>
                    </a:lnTo>
                    <a:lnTo>
                      <a:pt x="46154" y="579070"/>
                    </a:lnTo>
                    <a:lnTo>
                      <a:pt x="55893" y="592922"/>
                    </a:lnTo>
                    <a:lnTo>
                      <a:pt x="53292" y="597520"/>
                    </a:lnTo>
                    <a:lnTo>
                      <a:pt x="53836" y="599577"/>
                    </a:lnTo>
                    <a:lnTo>
                      <a:pt x="67688" y="613429"/>
                    </a:lnTo>
                    <a:lnTo>
                      <a:pt x="65148" y="615486"/>
                    </a:lnTo>
                    <a:lnTo>
                      <a:pt x="66660" y="625224"/>
                    </a:lnTo>
                    <a:lnTo>
                      <a:pt x="61518" y="631394"/>
                    </a:lnTo>
                    <a:lnTo>
                      <a:pt x="57405" y="640105"/>
                    </a:lnTo>
                    <a:lnTo>
                      <a:pt x="55348" y="638048"/>
                    </a:lnTo>
                    <a:lnTo>
                      <a:pt x="51235" y="641133"/>
                    </a:lnTo>
                    <a:lnTo>
                      <a:pt x="51779" y="647787"/>
                    </a:lnTo>
                    <a:lnTo>
                      <a:pt x="47666" y="648332"/>
                    </a:lnTo>
                    <a:lnTo>
                      <a:pt x="43553" y="646275"/>
                    </a:lnTo>
                    <a:lnTo>
                      <a:pt x="42524" y="639076"/>
                    </a:lnTo>
                    <a:lnTo>
                      <a:pt x="31757" y="641617"/>
                    </a:lnTo>
                    <a:lnTo>
                      <a:pt x="26132" y="649299"/>
                    </a:lnTo>
                    <a:lnTo>
                      <a:pt x="25648" y="665692"/>
                    </a:lnTo>
                    <a:lnTo>
                      <a:pt x="30245" y="683113"/>
                    </a:lnTo>
                    <a:lnTo>
                      <a:pt x="34358" y="683113"/>
                    </a:lnTo>
                    <a:lnTo>
                      <a:pt x="36899" y="680028"/>
                    </a:lnTo>
                    <a:lnTo>
                      <a:pt x="39984" y="681540"/>
                    </a:lnTo>
                    <a:lnTo>
                      <a:pt x="37927" y="686138"/>
                    </a:lnTo>
                    <a:lnTo>
                      <a:pt x="36899" y="697449"/>
                    </a:lnTo>
                    <a:lnTo>
                      <a:pt x="33814" y="699990"/>
                    </a:lnTo>
                    <a:lnTo>
                      <a:pt x="27644" y="704103"/>
                    </a:lnTo>
                    <a:lnTo>
                      <a:pt x="27644" y="711785"/>
                    </a:lnTo>
                    <a:lnTo>
                      <a:pt x="14820" y="715354"/>
                    </a:lnTo>
                    <a:lnTo>
                      <a:pt x="14820" y="718439"/>
                    </a:lnTo>
                    <a:lnTo>
                      <a:pt x="12763" y="718439"/>
                    </a:lnTo>
                    <a:lnTo>
                      <a:pt x="11251" y="711241"/>
                    </a:lnTo>
                    <a:lnTo>
                      <a:pt x="10223" y="710213"/>
                    </a:lnTo>
                    <a:lnTo>
                      <a:pt x="7138" y="717411"/>
                    </a:lnTo>
                    <a:lnTo>
                      <a:pt x="6654" y="722552"/>
                    </a:lnTo>
                    <a:lnTo>
                      <a:pt x="8166" y="723581"/>
                    </a:lnTo>
                    <a:lnTo>
                      <a:pt x="9195" y="724609"/>
                    </a:lnTo>
                    <a:lnTo>
                      <a:pt x="12763" y="725638"/>
                    </a:lnTo>
                    <a:lnTo>
                      <a:pt x="9678" y="728178"/>
                    </a:lnTo>
                    <a:lnTo>
                      <a:pt x="8166" y="731747"/>
                    </a:lnTo>
                    <a:lnTo>
                      <a:pt x="484" y="759996"/>
                    </a:lnTo>
                    <a:lnTo>
                      <a:pt x="0" y="765138"/>
                    </a:lnTo>
                    <a:lnTo>
                      <a:pt x="2541" y="769735"/>
                    </a:lnTo>
                    <a:lnTo>
                      <a:pt x="6654" y="772275"/>
                    </a:lnTo>
                    <a:lnTo>
                      <a:pt x="15364" y="755338"/>
                    </a:lnTo>
                    <a:lnTo>
                      <a:pt x="14881" y="752253"/>
                    </a:lnTo>
                    <a:lnTo>
                      <a:pt x="19478" y="749168"/>
                    </a:lnTo>
                    <a:lnTo>
                      <a:pt x="20506" y="750741"/>
                    </a:lnTo>
                    <a:lnTo>
                      <a:pt x="20022" y="756367"/>
                    </a:lnTo>
                    <a:lnTo>
                      <a:pt x="20022" y="763565"/>
                    </a:lnTo>
                    <a:lnTo>
                      <a:pt x="20506" y="767134"/>
                    </a:lnTo>
                    <a:lnTo>
                      <a:pt x="34903" y="762537"/>
                    </a:lnTo>
                    <a:lnTo>
                      <a:pt x="37443" y="764593"/>
                    </a:lnTo>
                    <a:lnTo>
                      <a:pt x="37443" y="766650"/>
                    </a:lnTo>
                    <a:lnTo>
                      <a:pt x="34358" y="766166"/>
                    </a:lnTo>
                    <a:lnTo>
                      <a:pt x="34358" y="770279"/>
                    </a:lnTo>
                    <a:lnTo>
                      <a:pt x="39500" y="774876"/>
                    </a:lnTo>
                    <a:lnTo>
                      <a:pt x="42041" y="773364"/>
                    </a:lnTo>
                    <a:lnTo>
                      <a:pt x="43553" y="774876"/>
                    </a:lnTo>
                    <a:lnTo>
                      <a:pt x="43008" y="777477"/>
                    </a:lnTo>
                    <a:lnTo>
                      <a:pt x="35810" y="779534"/>
                    </a:lnTo>
                    <a:lnTo>
                      <a:pt x="36354" y="781591"/>
                    </a:lnTo>
                    <a:lnTo>
                      <a:pt x="35326" y="784132"/>
                    </a:lnTo>
                    <a:lnTo>
                      <a:pt x="26071" y="789757"/>
                    </a:lnTo>
                    <a:lnTo>
                      <a:pt x="24015" y="796955"/>
                    </a:lnTo>
                    <a:lnTo>
                      <a:pt x="20446" y="795927"/>
                    </a:lnTo>
                    <a:lnTo>
                      <a:pt x="20446" y="804154"/>
                    </a:lnTo>
                    <a:lnTo>
                      <a:pt x="29701" y="815465"/>
                    </a:lnTo>
                    <a:lnTo>
                      <a:pt x="25587" y="820607"/>
                    </a:lnTo>
                    <a:lnTo>
                      <a:pt x="23531" y="814981"/>
                    </a:lnTo>
                    <a:lnTo>
                      <a:pt x="19417" y="821151"/>
                    </a:lnTo>
                    <a:lnTo>
                      <a:pt x="16332" y="815526"/>
                    </a:lnTo>
                    <a:lnTo>
                      <a:pt x="12763" y="809900"/>
                    </a:lnTo>
                    <a:lnTo>
                      <a:pt x="4537" y="805787"/>
                    </a:lnTo>
                    <a:lnTo>
                      <a:pt x="4537" y="814497"/>
                    </a:lnTo>
                    <a:lnTo>
                      <a:pt x="5081" y="826837"/>
                    </a:lnTo>
                    <a:lnTo>
                      <a:pt x="8166" y="827321"/>
                    </a:lnTo>
                    <a:lnTo>
                      <a:pt x="12763" y="824236"/>
                    </a:lnTo>
                    <a:lnTo>
                      <a:pt x="18389" y="824236"/>
                    </a:lnTo>
                    <a:lnTo>
                      <a:pt x="8650" y="850428"/>
                    </a:lnTo>
                    <a:lnTo>
                      <a:pt x="6109" y="845831"/>
                    </a:lnTo>
                    <a:lnTo>
                      <a:pt x="3569" y="848916"/>
                    </a:lnTo>
                    <a:lnTo>
                      <a:pt x="16393" y="867365"/>
                    </a:lnTo>
                    <a:lnTo>
                      <a:pt x="26676" y="866337"/>
                    </a:lnTo>
                    <a:lnTo>
                      <a:pt x="16393" y="890473"/>
                    </a:lnTo>
                    <a:lnTo>
                      <a:pt x="18449" y="894586"/>
                    </a:lnTo>
                    <a:lnTo>
                      <a:pt x="36899" y="880189"/>
                    </a:lnTo>
                    <a:lnTo>
                      <a:pt x="38956" y="888416"/>
                    </a:lnTo>
                    <a:lnTo>
                      <a:pt x="33814" y="897127"/>
                    </a:lnTo>
                    <a:lnTo>
                      <a:pt x="32786" y="905353"/>
                    </a:lnTo>
                    <a:lnTo>
                      <a:pt x="31757" y="912007"/>
                    </a:lnTo>
                    <a:lnTo>
                      <a:pt x="31757" y="912491"/>
                    </a:lnTo>
                    <a:lnTo>
                      <a:pt x="30729" y="914548"/>
                    </a:lnTo>
                    <a:lnTo>
                      <a:pt x="30185" y="916604"/>
                    </a:lnTo>
                    <a:lnTo>
                      <a:pt x="28128" y="921202"/>
                    </a:lnTo>
                    <a:lnTo>
                      <a:pt x="26616" y="921202"/>
                    </a:lnTo>
                    <a:lnTo>
                      <a:pt x="28672" y="913519"/>
                    </a:lnTo>
                    <a:lnTo>
                      <a:pt x="28188" y="909406"/>
                    </a:lnTo>
                    <a:lnTo>
                      <a:pt x="22018" y="917088"/>
                    </a:lnTo>
                    <a:lnTo>
                      <a:pt x="16877" y="932997"/>
                    </a:lnTo>
                    <a:lnTo>
                      <a:pt x="18933" y="936566"/>
                    </a:lnTo>
                    <a:lnTo>
                      <a:pt x="19478" y="938078"/>
                    </a:lnTo>
                    <a:lnTo>
                      <a:pt x="25103" y="946789"/>
                    </a:lnTo>
                    <a:lnTo>
                      <a:pt x="36415" y="944732"/>
                    </a:lnTo>
                    <a:lnTo>
                      <a:pt x="38956" y="921141"/>
                    </a:lnTo>
                    <a:lnTo>
                      <a:pt x="38956" y="918601"/>
                    </a:lnTo>
                    <a:lnTo>
                      <a:pt x="51235" y="911402"/>
                    </a:lnTo>
                    <a:lnTo>
                      <a:pt x="53292" y="906261"/>
                    </a:lnTo>
                    <a:lnTo>
                      <a:pt x="55348" y="906261"/>
                    </a:lnTo>
                    <a:lnTo>
                      <a:pt x="54320" y="909830"/>
                    </a:lnTo>
                    <a:lnTo>
                      <a:pt x="49723" y="918540"/>
                    </a:lnTo>
                    <a:lnTo>
                      <a:pt x="54864" y="944732"/>
                    </a:lnTo>
                    <a:lnTo>
                      <a:pt x="61034" y="931364"/>
                    </a:lnTo>
                    <a:lnTo>
                      <a:pt x="67204" y="928279"/>
                    </a:lnTo>
                    <a:lnTo>
                      <a:pt x="72346" y="932876"/>
                    </a:lnTo>
                    <a:lnTo>
                      <a:pt x="67204" y="943160"/>
                    </a:lnTo>
                    <a:lnTo>
                      <a:pt x="66660" y="955983"/>
                    </a:lnTo>
                    <a:lnTo>
                      <a:pt x="61518" y="959552"/>
                    </a:lnTo>
                    <a:lnTo>
                      <a:pt x="56921" y="965178"/>
                    </a:lnTo>
                    <a:lnTo>
                      <a:pt x="56437" y="957980"/>
                    </a:lnTo>
                    <a:lnTo>
                      <a:pt x="54381" y="955923"/>
                    </a:lnTo>
                    <a:lnTo>
                      <a:pt x="51296" y="965178"/>
                    </a:lnTo>
                    <a:lnTo>
                      <a:pt x="52324" y="968747"/>
                    </a:lnTo>
                    <a:lnTo>
                      <a:pt x="53836" y="973889"/>
                    </a:lnTo>
                    <a:lnTo>
                      <a:pt x="55893" y="972860"/>
                    </a:lnTo>
                    <a:lnTo>
                      <a:pt x="57949" y="971348"/>
                    </a:lnTo>
                    <a:lnTo>
                      <a:pt x="57405" y="972860"/>
                    </a:lnTo>
                    <a:lnTo>
                      <a:pt x="54804" y="979030"/>
                    </a:lnTo>
                    <a:lnTo>
                      <a:pt x="56861" y="977457"/>
                    </a:lnTo>
                    <a:lnTo>
                      <a:pt x="59462" y="980542"/>
                    </a:lnTo>
                    <a:lnTo>
                      <a:pt x="63575" y="968747"/>
                    </a:lnTo>
                    <a:lnTo>
                      <a:pt x="65632" y="968747"/>
                    </a:lnTo>
                    <a:lnTo>
                      <a:pt x="64059" y="979030"/>
                    </a:lnTo>
                    <a:lnTo>
                      <a:pt x="63031" y="983627"/>
                    </a:lnTo>
                    <a:lnTo>
                      <a:pt x="59946" y="990826"/>
                    </a:lnTo>
                    <a:lnTo>
                      <a:pt x="52747" y="1003166"/>
                    </a:lnTo>
                    <a:lnTo>
                      <a:pt x="52263" y="1010848"/>
                    </a:lnTo>
                    <a:lnTo>
                      <a:pt x="62002" y="1011876"/>
                    </a:lnTo>
                    <a:lnTo>
                      <a:pt x="66116" y="1000565"/>
                    </a:lnTo>
                    <a:lnTo>
                      <a:pt x="72769" y="998024"/>
                    </a:lnTo>
                    <a:lnTo>
                      <a:pt x="70713" y="1003650"/>
                    </a:lnTo>
                    <a:lnTo>
                      <a:pt x="69684" y="1013933"/>
                    </a:lnTo>
                    <a:lnTo>
                      <a:pt x="69201" y="1023672"/>
                    </a:lnTo>
                    <a:lnTo>
                      <a:pt x="71741" y="1030870"/>
                    </a:lnTo>
                    <a:lnTo>
                      <a:pt x="75310" y="1033955"/>
                    </a:lnTo>
                    <a:lnTo>
                      <a:pt x="73253" y="1042182"/>
                    </a:lnTo>
                    <a:lnTo>
                      <a:pt x="68112" y="1043210"/>
                    </a:lnTo>
                    <a:lnTo>
                      <a:pt x="60430" y="1052465"/>
                    </a:lnTo>
                    <a:lnTo>
                      <a:pt x="59401" y="1057607"/>
                    </a:lnTo>
                    <a:lnTo>
                      <a:pt x="58857" y="1062204"/>
                    </a:lnTo>
                    <a:lnTo>
                      <a:pt x="59885" y="1083738"/>
                    </a:lnTo>
                    <a:lnTo>
                      <a:pt x="58857" y="1083254"/>
                    </a:lnTo>
                    <a:lnTo>
                      <a:pt x="57828" y="1080714"/>
                    </a:lnTo>
                    <a:lnTo>
                      <a:pt x="53715" y="1082226"/>
                    </a:lnTo>
                    <a:lnTo>
                      <a:pt x="53171" y="1079141"/>
                    </a:lnTo>
                    <a:lnTo>
                      <a:pt x="51658" y="1081742"/>
                    </a:lnTo>
                    <a:lnTo>
                      <a:pt x="49118" y="1078113"/>
                    </a:lnTo>
                    <a:lnTo>
                      <a:pt x="50146" y="1074544"/>
                    </a:lnTo>
                    <a:lnTo>
                      <a:pt x="51175" y="1075088"/>
                    </a:lnTo>
                    <a:lnTo>
                      <a:pt x="52203" y="1068918"/>
                    </a:lnTo>
                    <a:lnTo>
                      <a:pt x="50146" y="1065833"/>
                    </a:lnTo>
                    <a:lnTo>
                      <a:pt x="44521" y="1073031"/>
                    </a:lnTo>
                    <a:lnTo>
                      <a:pt x="44037" y="1085855"/>
                    </a:lnTo>
                    <a:lnTo>
                      <a:pt x="44037" y="1090453"/>
                    </a:lnTo>
                    <a:lnTo>
                      <a:pt x="44521" y="1094022"/>
                    </a:lnTo>
                    <a:lnTo>
                      <a:pt x="44521" y="1106361"/>
                    </a:lnTo>
                    <a:lnTo>
                      <a:pt x="44037" y="1114044"/>
                    </a:lnTo>
                    <a:lnTo>
                      <a:pt x="42524" y="1121726"/>
                    </a:lnTo>
                    <a:lnTo>
                      <a:pt x="42524" y="1127352"/>
                    </a:lnTo>
                    <a:lnTo>
                      <a:pt x="41496" y="1128380"/>
                    </a:lnTo>
                    <a:lnTo>
                      <a:pt x="40468" y="1124267"/>
                    </a:lnTo>
                    <a:lnTo>
                      <a:pt x="39923" y="1124267"/>
                    </a:lnTo>
                    <a:lnTo>
                      <a:pt x="39439" y="1125779"/>
                    </a:lnTo>
                    <a:lnTo>
                      <a:pt x="39439" y="1136546"/>
                    </a:lnTo>
                    <a:lnTo>
                      <a:pt x="36354" y="1147313"/>
                    </a:lnTo>
                    <a:lnTo>
                      <a:pt x="34842" y="1147797"/>
                    </a:lnTo>
                    <a:lnTo>
                      <a:pt x="33330" y="1152939"/>
                    </a:lnTo>
                    <a:lnTo>
                      <a:pt x="33330" y="1158564"/>
                    </a:lnTo>
                    <a:lnTo>
                      <a:pt x="31273" y="1161105"/>
                    </a:lnTo>
                    <a:lnTo>
                      <a:pt x="30245" y="1163162"/>
                    </a:lnTo>
                    <a:lnTo>
                      <a:pt x="29761" y="1167275"/>
                    </a:lnTo>
                    <a:lnTo>
                      <a:pt x="28249" y="1170844"/>
                    </a:lnTo>
                    <a:lnTo>
                      <a:pt x="26737" y="1175441"/>
                    </a:lnTo>
                    <a:lnTo>
                      <a:pt x="27765" y="1177982"/>
                    </a:lnTo>
                    <a:lnTo>
                      <a:pt x="33935" y="1175925"/>
                    </a:lnTo>
                    <a:lnTo>
                      <a:pt x="39560" y="1171812"/>
                    </a:lnTo>
                    <a:lnTo>
                      <a:pt x="41617" y="1170299"/>
                    </a:lnTo>
                    <a:lnTo>
                      <a:pt x="44158" y="1171812"/>
                    </a:lnTo>
                    <a:lnTo>
                      <a:pt x="44642" y="1175925"/>
                    </a:lnTo>
                    <a:lnTo>
                      <a:pt x="45126" y="1179010"/>
                    </a:lnTo>
                    <a:lnTo>
                      <a:pt x="44097" y="1181550"/>
                    </a:lnTo>
                    <a:lnTo>
                      <a:pt x="40528" y="1180522"/>
                    </a:lnTo>
                    <a:lnTo>
                      <a:pt x="39016" y="1181550"/>
                    </a:lnTo>
                    <a:lnTo>
                      <a:pt x="37504" y="1183607"/>
                    </a:lnTo>
                    <a:lnTo>
                      <a:pt x="38532" y="1188205"/>
                    </a:lnTo>
                    <a:lnTo>
                      <a:pt x="34419" y="1190745"/>
                    </a:lnTo>
                    <a:lnTo>
                      <a:pt x="34903" y="1193830"/>
                    </a:lnTo>
                    <a:lnTo>
                      <a:pt x="38472" y="1199456"/>
                    </a:lnTo>
                    <a:lnTo>
                      <a:pt x="38956" y="1201028"/>
                    </a:lnTo>
                    <a:lnTo>
                      <a:pt x="47182" y="1197943"/>
                    </a:lnTo>
                    <a:lnTo>
                      <a:pt x="46698" y="1197459"/>
                    </a:lnTo>
                    <a:lnTo>
                      <a:pt x="47727" y="1197943"/>
                    </a:lnTo>
                    <a:lnTo>
                      <a:pt x="48755" y="1197459"/>
                    </a:lnTo>
                    <a:lnTo>
                      <a:pt x="49783" y="1196431"/>
                    </a:lnTo>
                    <a:lnTo>
                      <a:pt x="49299" y="1195887"/>
                    </a:lnTo>
                    <a:lnTo>
                      <a:pt x="49783" y="1194858"/>
                    </a:lnTo>
                    <a:lnTo>
                      <a:pt x="50328" y="1195403"/>
                    </a:lnTo>
                    <a:lnTo>
                      <a:pt x="71862" y="1167154"/>
                    </a:lnTo>
                    <a:lnTo>
                      <a:pt x="102168" y="1159955"/>
                    </a:lnTo>
                    <a:lnTo>
                      <a:pt x="112451" y="1162012"/>
                    </a:lnTo>
                    <a:lnTo>
                      <a:pt x="136586" y="1166610"/>
                    </a:lnTo>
                    <a:lnTo>
                      <a:pt x="139127" y="1166610"/>
                    </a:lnTo>
                    <a:lnTo>
                      <a:pt x="137554" y="1162012"/>
                    </a:lnTo>
                    <a:lnTo>
                      <a:pt x="136042" y="1158927"/>
                    </a:lnTo>
                    <a:lnTo>
                      <a:pt x="136586" y="1157899"/>
                    </a:lnTo>
                    <a:lnTo>
                      <a:pt x="134530" y="1152758"/>
                    </a:lnTo>
                    <a:lnTo>
                      <a:pt x="136042" y="1150156"/>
                    </a:lnTo>
                    <a:lnTo>
                      <a:pt x="138643" y="1145015"/>
                    </a:lnTo>
                    <a:lnTo>
                      <a:pt x="142756" y="1140901"/>
                    </a:lnTo>
                    <a:lnTo>
                      <a:pt x="137131" y="1114709"/>
                    </a:lnTo>
                    <a:lnTo>
                      <a:pt x="142756" y="1107027"/>
                    </a:lnTo>
                    <a:lnTo>
                      <a:pt x="144813" y="1082408"/>
                    </a:lnTo>
                    <a:lnTo>
                      <a:pt x="152495" y="1088577"/>
                    </a:lnTo>
                    <a:lnTo>
                      <a:pt x="153040" y="1086521"/>
                    </a:lnTo>
                    <a:lnTo>
                      <a:pt x="154068" y="1087005"/>
                    </a:lnTo>
                    <a:lnTo>
                      <a:pt x="154612" y="1085492"/>
                    </a:lnTo>
                    <a:lnTo>
                      <a:pt x="154068" y="1085009"/>
                    </a:lnTo>
                    <a:lnTo>
                      <a:pt x="157153" y="1084464"/>
                    </a:lnTo>
                    <a:lnTo>
                      <a:pt x="158181" y="1087005"/>
                    </a:lnTo>
                    <a:lnTo>
                      <a:pt x="157637" y="1087549"/>
                    </a:lnTo>
                    <a:lnTo>
                      <a:pt x="156609" y="1088033"/>
                    </a:lnTo>
                    <a:lnTo>
                      <a:pt x="156609" y="1088577"/>
                    </a:lnTo>
                    <a:lnTo>
                      <a:pt x="155580" y="1089606"/>
                    </a:lnTo>
                    <a:lnTo>
                      <a:pt x="155580" y="1090634"/>
                    </a:lnTo>
                    <a:lnTo>
                      <a:pt x="159149" y="1088577"/>
                    </a:lnTo>
                    <a:lnTo>
                      <a:pt x="159149" y="1088033"/>
                    </a:lnTo>
                    <a:lnTo>
                      <a:pt x="160722" y="1087005"/>
                    </a:lnTo>
                    <a:lnTo>
                      <a:pt x="164291" y="1073153"/>
                    </a:lnTo>
                    <a:lnTo>
                      <a:pt x="154007" y="1058756"/>
                    </a:lnTo>
                    <a:lnTo>
                      <a:pt x="157576" y="1054643"/>
                    </a:lnTo>
                    <a:lnTo>
                      <a:pt x="168888" y="1042847"/>
                    </a:lnTo>
                    <a:lnTo>
                      <a:pt x="186854" y="1041819"/>
                    </a:lnTo>
                    <a:lnTo>
                      <a:pt x="186854" y="1040790"/>
                    </a:lnTo>
                    <a:lnTo>
                      <a:pt x="185825" y="1039278"/>
                    </a:lnTo>
                    <a:lnTo>
                      <a:pt x="185281" y="1038250"/>
                    </a:lnTo>
                    <a:lnTo>
                      <a:pt x="183769" y="1036737"/>
                    </a:lnTo>
                    <a:lnTo>
                      <a:pt x="184313" y="1036737"/>
                    </a:lnTo>
                    <a:lnTo>
                      <a:pt x="183769" y="1035709"/>
                    </a:lnTo>
                    <a:lnTo>
                      <a:pt x="183769" y="1035225"/>
                    </a:lnTo>
                    <a:lnTo>
                      <a:pt x="183224" y="1034681"/>
                    </a:lnTo>
                    <a:lnTo>
                      <a:pt x="182740" y="1034681"/>
                    </a:lnTo>
                    <a:lnTo>
                      <a:pt x="183769" y="1033653"/>
                    </a:lnTo>
                    <a:lnTo>
                      <a:pt x="183769" y="1033169"/>
                    </a:lnTo>
                    <a:lnTo>
                      <a:pt x="183224" y="1033169"/>
                    </a:lnTo>
                    <a:lnTo>
                      <a:pt x="183224" y="1031112"/>
                    </a:lnTo>
                    <a:lnTo>
                      <a:pt x="181712" y="1031112"/>
                    </a:lnTo>
                    <a:lnTo>
                      <a:pt x="181712" y="1029600"/>
                    </a:lnTo>
                    <a:lnTo>
                      <a:pt x="181228" y="1029055"/>
                    </a:lnTo>
                    <a:lnTo>
                      <a:pt x="180200" y="1028571"/>
                    </a:lnTo>
                    <a:lnTo>
                      <a:pt x="180200" y="1028087"/>
                    </a:lnTo>
                    <a:lnTo>
                      <a:pt x="179655" y="1027059"/>
                    </a:lnTo>
                    <a:lnTo>
                      <a:pt x="180200" y="1027059"/>
                    </a:lnTo>
                    <a:lnTo>
                      <a:pt x="180200" y="1025486"/>
                    </a:lnTo>
                    <a:lnTo>
                      <a:pt x="179171" y="1025486"/>
                    </a:lnTo>
                    <a:lnTo>
                      <a:pt x="178687" y="1025002"/>
                    </a:lnTo>
                    <a:lnTo>
                      <a:pt x="179171" y="1024519"/>
                    </a:lnTo>
                    <a:lnTo>
                      <a:pt x="180744" y="1024519"/>
                    </a:lnTo>
                    <a:lnTo>
                      <a:pt x="180744" y="1023490"/>
                    </a:lnTo>
                    <a:lnTo>
                      <a:pt x="180200" y="1022946"/>
                    </a:lnTo>
                    <a:lnTo>
                      <a:pt x="179655" y="1023490"/>
                    </a:lnTo>
                    <a:lnTo>
                      <a:pt x="179171" y="1023490"/>
                    </a:lnTo>
                    <a:lnTo>
                      <a:pt x="179171" y="1022462"/>
                    </a:lnTo>
                    <a:lnTo>
                      <a:pt x="180200" y="1022462"/>
                    </a:lnTo>
                    <a:lnTo>
                      <a:pt x="180200" y="1021918"/>
                    </a:lnTo>
                    <a:lnTo>
                      <a:pt x="179171" y="1021918"/>
                    </a:lnTo>
                    <a:lnTo>
                      <a:pt x="179171" y="1021434"/>
                    </a:lnTo>
                    <a:lnTo>
                      <a:pt x="180744" y="1020950"/>
                    </a:lnTo>
                    <a:lnTo>
                      <a:pt x="180744" y="1019377"/>
                    </a:lnTo>
                    <a:lnTo>
                      <a:pt x="181228" y="1017865"/>
                    </a:lnTo>
                    <a:lnTo>
                      <a:pt x="180200" y="1015808"/>
                    </a:lnTo>
                    <a:lnTo>
                      <a:pt x="178687" y="1014780"/>
                    </a:lnTo>
                    <a:lnTo>
                      <a:pt x="176086" y="1013751"/>
                    </a:lnTo>
                    <a:lnTo>
                      <a:pt x="176086" y="1013267"/>
                    </a:lnTo>
                    <a:lnTo>
                      <a:pt x="175058" y="1013751"/>
                    </a:lnTo>
                    <a:lnTo>
                      <a:pt x="175058" y="1014780"/>
                    </a:lnTo>
                    <a:lnTo>
                      <a:pt x="172457" y="1013267"/>
                    </a:lnTo>
                    <a:lnTo>
                      <a:pt x="167860" y="1011755"/>
                    </a:lnTo>
                    <a:lnTo>
                      <a:pt x="169916" y="1009699"/>
                    </a:lnTo>
                    <a:lnTo>
                      <a:pt x="166831" y="1008186"/>
                    </a:lnTo>
                    <a:lnTo>
                      <a:pt x="163746" y="1011271"/>
                    </a:lnTo>
                    <a:lnTo>
                      <a:pt x="164291" y="1012844"/>
                    </a:lnTo>
                    <a:lnTo>
                      <a:pt x="161690" y="1012844"/>
                    </a:lnTo>
                    <a:lnTo>
                      <a:pt x="162234" y="1011816"/>
                    </a:lnTo>
                    <a:lnTo>
                      <a:pt x="159633" y="1011816"/>
                    </a:lnTo>
                    <a:lnTo>
                      <a:pt x="160661" y="1004134"/>
                    </a:lnTo>
                    <a:lnTo>
                      <a:pt x="159089" y="1001049"/>
                    </a:lnTo>
                    <a:lnTo>
                      <a:pt x="161145" y="1000020"/>
                    </a:lnTo>
                    <a:lnTo>
                      <a:pt x="160661" y="997419"/>
                    </a:lnTo>
                    <a:lnTo>
                      <a:pt x="161690" y="997419"/>
                    </a:lnTo>
                    <a:lnTo>
                      <a:pt x="163202" y="988164"/>
                    </a:lnTo>
                    <a:lnTo>
                      <a:pt x="165803" y="973767"/>
                    </a:lnTo>
                    <a:lnTo>
                      <a:pt x="164775" y="973283"/>
                    </a:lnTo>
                    <a:lnTo>
                      <a:pt x="163746" y="970682"/>
                    </a:lnTo>
                    <a:lnTo>
                      <a:pt x="164775" y="968142"/>
                    </a:lnTo>
                    <a:lnTo>
                      <a:pt x="163746" y="967114"/>
                    </a:lnTo>
                    <a:lnTo>
                      <a:pt x="165259" y="964573"/>
                    </a:lnTo>
                    <a:lnTo>
                      <a:pt x="164775" y="964089"/>
                    </a:lnTo>
                    <a:lnTo>
                      <a:pt x="162234" y="967658"/>
                    </a:lnTo>
                    <a:lnTo>
                      <a:pt x="160722" y="967114"/>
                    </a:lnTo>
                    <a:lnTo>
                      <a:pt x="162778" y="963000"/>
                    </a:lnTo>
                    <a:lnTo>
                      <a:pt x="168404" y="960460"/>
                    </a:lnTo>
                    <a:lnTo>
                      <a:pt x="167920" y="958887"/>
                    </a:lnTo>
                    <a:lnTo>
                      <a:pt x="168948" y="957375"/>
                    </a:lnTo>
                    <a:lnTo>
                      <a:pt x="167920" y="956346"/>
                    </a:lnTo>
                    <a:lnTo>
                      <a:pt x="169432" y="955318"/>
                    </a:lnTo>
                    <a:lnTo>
                      <a:pt x="169432" y="952777"/>
                    </a:lnTo>
                    <a:lnTo>
                      <a:pt x="168888" y="952294"/>
                    </a:lnTo>
                    <a:lnTo>
                      <a:pt x="168888" y="950721"/>
                    </a:lnTo>
                    <a:lnTo>
                      <a:pt x="164775" y="947152"/>
                    </a:lnTo>
                    <a:lnTo>
                      <a:pt x="163202" y="946124"/>
                    </a:lnTo>
                    <a:lnTo>
                      <a:pt x="161145" y="946124"/>
                    </a:lnTo>
                    <a:lnTo>
                      <a:pt x="160117" y="943038"/>
                    </a:lnTo>
                    <a:lnTo>
                      <a:pt x="159089" y="943038"/>
                    </a:lnTo>
                    <a:lnTo>
                      <a:pt x="158605" y="942010"/>
                    </a:lnTo>
                    <a:lnTo>
                      <a:pt x="151406" y="943038"/>
                    </a:lnTo>
                    <a:lnTo>
                      <a:pt x="152435" y="946124"/>
                    </a:lnTo>
                    <a:lnTo>
                      <a:pt x="149350" y="947152"/>
                    </a:lnTo>
                    <a:lnTo>
                      <a:pt x="148805" y="946124"/>
                    </a:lnTo>
                    <a:lnTo>
                      <a:pt x="149834" y="945640"/>
                    </a:lnTo>
                    <a:lnTo>
                      <a:pt x="150318" y="943583"/>
                    </a:lnTo>
                    <a:lnTo>
                      <a:pt x="141607" y="945095"/>
                    </a:lnTo>
                    <a:lnTo>
                      <a:pt x="142635" y="946124"/>
                    </a:lnTo>
                    <a:lnTo>
                      <a:pt x="142151" y="947152"/>
                    </a:lnTo>
                    <a:lnTo>
                      <a:pt x="139550" y="947696"/>
                    </a:lnTo>
                    <a:lnTo>
                      <a:pt x="139550" y="946124"/>
                    </a:lnTo>
                    <a:lnTo>
                      <a:pt x="139066" y="945640"/>
                    </a:lnTo>
                    <a:lnTo>
                      <a:pt x="137010" y="946124"/>
                    </a:lnTo>
                    <a:lnTo>
                      <a:pt x="132897" y="946668"/>
                    </a:lnTo>
                    <a:lnTo>
                      <a:pt x="130840" y="945640"/>
                    </a:lnTo>
                    <a:lnTo>
                      <a:pt x="129811" y="940014"/>
                    </a:lnTo>
                    <a:lnTo>
                      <a:pt x="127755" y="938502"/>
                    </a:lnTo>
                    <a:lnTo>
                      <a:pt x="127755" y="935417"/>
                    </a:lnTo>
                    <a:lnTo>
                      <a:pt x="121585" y="930820"/>
                    </a:lnTo>
                    <a:lnTo>
                      <a:pt x="130840" y="920536"/>
                    </a:lnTo>
                    <a:lnTo>
                      <a:pt x="130840" y="916967"/>
                    </a:lnTo>
                    <a:lnTo>
                      <a:pt x="130295" y="916483"/>
                    </a:lnTo>
                    <a:lnTo>
                      <a:pt x="131324" y="915455"/>
                    </a:lnTo>
                    <a:lnTo>
                      <a:pt x="131808" y="915455"/>
                    </a:lnTo>
                    <a:lnTo>
                      <a:pt x="132836" y="914427"/>
                    </a:lnTo>
                    <a:lnTo>
                      <a:pt x="132836" y="913399"/>
                    </a:lnTo>
                    <a:lnTo>
                      <a:pt x="131808" y="912370"/>
                    </a:lnTo>
                    <a:lnTo>
                      <a:pt x="131324" y="912370"/>
                    </a:lnTo>
                    <a:lnTo>
                      <a:pt x="131808" y="910858"/>
                    </a:lnTo>
                    <a:lnTo>
                      <a:pt x="132836" y="910858"/>
                    </a:lnTo>
                    <a:lnTo>
                      <a:pt x="133320" y="909830"/>
                    </a:lnTo>
                    <a:lnTo>
                      <a:pt x="131747" y="909346"/>
                    </a:lnTo>
                    <a:lnTo>
                      <a:pt x="131747" y="905232"/>
                    </a:lnTo>
                    <a:lnTo>
                      <a:pt x="133320" y="904204"/>
                    </a:lnTo>
                    <a:lnTo>
                      <a:pt x="132836" y="903176"/>
                    </a:lnTo>
                    <a:lnTo>
                      <a:pt x="132836" y="902631"/>
                    </a:lnTo>
                    <a:lnTo>
                      <a:pt x="131324" y="889807"/>
                    </a:lnTo>
                    <a:lnTo>
                      <a:pt x="129751" y="889807"/>
                    </a:lnTo>
                    <a:lnTo>
                      <a:pt x="126182" y="887751"/>
                    </a:lnTo>
                    <a:lnTo>
                      <a:pt x="127210" y="886178"/>
                    </a:lnTo>
                    <a:lnTo>
                      <a:pt x="124125" y="884121"/>
                    </a:lnTo>
                    <a:lnTo>
                      <a:pt x="123642" y="884605"/>
                    </a:lnTo>
                    <a:lnTo>
                      <a:pt x="123642" y="884121"/>
                    </a:lnTo>
                    <a:lnTo>
                      <a:pt x="122129" y="883093"/>
                    </a:lnTo>
                    <a:lnTo>
                      <a:pt x="123158" y="880553"/>
                    </a:lnTo>
                    <a:lnTo>
                      <a:pt x="123702" y="880553"/>
                    </a:lnTo>
                    <a:lnTo>
                      <a:pt x="125759" y="883637"/>
                    </a:lnTo>
                    <a:lnTo>
                      <a:pt x="131929" y="887751"/>
                    </a:lnTo>
                    <a:lnTo>
                      <a:pt x="135014" y="880069"/>
                    </a:lnTo>
                    <a:lnTo>
                      <a:pt x="134469" y="879585"/>
                    </a:lnTo>
                    <a:lnTo>
                      <a:pt x="135014" y="877044"/>
                    </a:lnTo>
                    <a:lnTo>
                      <a:pt x="136042" y="877528"/>
                    </a:lnTo>
                    <a:lnTo>
                      <a:pt x="136586" y="875471"/>
                    </a:lnTo>
                    <a:lnTo>
                      <a:pt x="144813" y="856477"/>
                    </a:lnTo>
                    <a:lnTo>
                      <a:pt x="143785" y="855993"/>
                    </a:lnTo>
                    <a:lnTo>
                      <a:pt x="144813" y="853937"/>
                    </a:lnTo>
                    <a:lnTo>
                      <a:pt x="145357" y="854481"/>
                    </a:lnTo>
                    <a:lnTo>
                      <a:pt x="153584" y="835003"/>
                    </a:lnTo>
                    <a:lnTo>
                      <a:pt x="158181" y="820123"/>
                    </a:lnTo>
                    <a:lnTo>
                      <a:pt x="157637" y="819639"/>
                    </a:lnTo>
                    <a:lnTo>
                      <a:pt x="157637" y="817582"/>
                    </a:lnTo>
                    <a:lnTo>
                      <a:pt x="152495" y="817038"/>
                    </a:lnTo>
                    <a:lnTo>
                      <a:pt x="154007" y="805726"/>
                    </a:lnTo>
                    <a:lnTo>
                      <a:pt x="154007" y="802641"/>
                    </a:lnTo>
                    <a:lnTo>
                      <a:pt x="154552" y="802641"/>
                    </a:lnTo>
                    <a:lnTo>
                      <a:pt x="154552" y="797016"/>
                    </a:lnTo>
                    <a:lnTo>
                      <a:pt x="154007" y="796532"/>
                    </a:lnTo>
                    <a:lnTo>
                      <a:pt x="154007" y="786793"/>
                    </a:lnTo>
                    <a:lnTo>
                      <a:pt x="164291" y="783708"/>
                    </a:lnTo>
                    <a:lnTo>
                      <a:pt x="171489" y="777538"/>
                    </a:lnTo>
                    <a:lnTo>
                      <a:pt x="174030" y="767255"/>
                    </a:lnTo>
                    <a:lnTo>
                      <a:pt x="176570" y="765682"/>
                    </a:lnTo>
                    <a:lnTo>
                      <a:pt x="182196" y="762597"/>
                    </a:lnTo>
                    <a:lnTo>
                      <a:pt x="186793" y="759028"/>
                    </a:lnTo>
                    <a:lnTo>
                      <a:pt x="185765" y="758000"/>
                    </a:lnTo>
                    <a:lnTo>
                      <a:pt x="187277" y="757455"/>
                    </a:lnTo>
                    <a:lnTo>
                      <a:pt x="187821" y="758484"/>
                    </a:lnTo>
                    <a:lnTo>
                      <a:pt x="188850" y="757455"/>
                    </a:lnTo>
                    <a:lnTo>
                      <a:pt x="187337" y="755399"/>
                    </a:lnTo>
                    <a:lnTo>
                      <a:pt x="189939" y="755399"/>
                    </a:lnTo>
                    <a:lnTo>
                      <a:pt x="190967" y="754370"/>
                    </a:lnTo>
                    <a:lnTo>
                      <a:pt x="191511" y="755399"/>
                    </a:lnTo>
                    <a:lnTo>
                      <a:pt x="197681" y="750257"/>
                    </a:lnTo>
                    <a:lnTo>
                      <a:pt x="196109" y="749229"/>
                    </a:lnTo>
                    <a:lnTo>
                      <a:pt x="199738" y="746144"/>
                    </a:lnTo>
                    <a:lnTo>
                      <a:pt x="201250" y="745599"/>
                    </a:lnTo>
                    <a:lnTo>
                      <a:pt x="200222" y="744571"/>
                    </a:lnTo>
                    <a:lnTo>
                      <a:pt x="201250" y="743543"/>
                    </a:lnTo>
                    <a:lnTo>
                      <a:pt x="200766" y="742514"/>
                    </a:lnTo>
                    <a:lnTo>
                      <a:pt x="202279" y="741486"/>
                    </a:lnTo>
                    <a:lnTo>
                      <a:pt x="202823" y="736344"/>
                    </a:lnTo>
                    <a:lnTo>
                      <a:pt x="203851" y="732775"/>
                    </a:lnTo>
                    <a:lnTo>
                      <a:pt x="205363" y="733259"/>
                    </a:lnTo>
                    <a:lnTo>
                      <a:pt x="205363" y="736828"/>
                    </a:lnTo>
                    <a:lnTo>
                      <a:pt x="202279" y="742998"/>
                    </a:lnTo>
                    <a:lnTo>
                      <a:pt x="204819" y="744571"/>
                    </a:lnTo>
                    <a:lnTo>
                      <a:pt x="217643" y="734288"/>
                    </a:lnTo>
                    <a:lnTo>
                      <a:pt x="206876" y="715838"/>
                    </a:lnTo>
                    <a:lnTo>
                      <a:pt x="203307" y="691219"/>
                    </a:lnTo>
                    <a:lnTo>
                      <a:pt x="203791" y="685049"/>
                    </a:lnTo>
                    <a:lnTo>
                      <a:pt x="206392" y="650691"/>
                    </a:lnTo>
                    <a:lnTo>
                      <a:pt x="218732" y="634298"/>
                    </a:lnTo>
                    <a:lnTo>
                      <a:pt x="221333" y="624014"/>
                    </a:lnTo>
                    <a:lnTo>
                      <a:pt x="226475" y="628128"/>
                    </a:lnTo>
                    <a:lnTo>
                      <a:pt x="226475" y="629156"/>
                    </a:lnTo>
                    <a:lnTo>
                      <a:pt x="238270" y="637383"/>
                    </a:lnTo>
                    <a:lnTo>
                      <a:pt x="239782" y="655348"/>
                    </a:lnTo>
                    <a:lnTo>
                      <a:pt x="242867" y="655348"/>
                    </a:lnTo>
                    <a:lnTo>
                      <a:pt x="243351" y="654320"/>
                    </a:lnTo>
                    <a:lnTo>
                      <a:pt x="244379" y="654320"/>
                    </a:lnTo>
                    <a:lnTo>
                      <a:pt x="244379" y="657889"/>
                    </a:lnTo>
                    <a:lnTo>
                      <a:pt x="244924" y="658433"/>
                    </a:lnTo>
                    <a:lnTo>
                      <a:pt x="244379" y="659461"/>
                    </a:lnTo>
                    <a:lnTo>
                      <a:pt x="248977" y="661034"/>
                    </a:lnTo>
                    <a:lnTo>
                      <a:pt x="248493" y="662547"/>
                    </a:lnTo>
                    <a:lnTo>
                      <a:pt x="251033" y="663575"/>
                    </a:lnTo>
                    <a:lnTo>
                      <a:pt x="250549" y="665087"/>
                    </a:lnTo>
                    <a:lnTo>
                      <a:pt x="260288" y="668656"/>
                    </a:lnTo>
                    <a:lnTo>
                      <a:pt x="259260" y="671741"/>
                    </a:lnTo>
                    <a:lnTo>
                      <a:pt x="271600" y="677911"/>
                    </a:lnTo>
                    <a:lnTo>
                      <a:pt x="272628" y="675854"/>
                    </a:lnTo>
                    <a:lnTo>
                      <a:pt x="277226" y="677911"/>
                    </a:lnTo>
                    <a:lnTo>
                      <a:pt x="275713" y="680996"/>
                    </a:lnTo>
                    <a:lnTo>
                      <a:pt x="288053" y="686621"/>
                    </a:lnTo>
                    <a:lnTo>
                      <a:pt x="286541" y="688134"/>
                    </a:lnTo>
                    <a:lnTo>
                      <a:pt x="302450" y="695332"/>
                    </a:lnTo>
                    <a:lnTo>
                      <a:pt x="303962" y="692247"/>
                    </a:lnTo>
                    <a:lnTo>
                      <a:pt x="319871" y="698901"/>
                    </a:lnTo>
                    <a:lnTo>
                      <a:pt x="320899" y="694304"/>
                    </a:lnTo>
                    <a:lnTo>
                      <a:pt x="342978" y="706099"/>
                    </a:lnTo>
                    <a:lnTo>
                      <a:pt x="357859" y="691219"/>
                    </a:lnTo>
                    <a:lnTo>
                      <a:pt x="358403" y="691703"/>
                    </a:lnTo>
                    <a:lnTo>
                      <a:pt x="358887" y="691219"/>
                    </a:lnTo>
                    <a:lnTo>
                      <a:pt x="358403" y="690190"/>
                    </a:lnTo>
                    <a:lnTo>
                      <a:pt x="366085" y="682992"/>
                    </a:lnTo>
                    <a:lnTo>
                      <a:pt x="366569" y="682448"/>
                    </a:lnTo>
                    <a:lnTo>
                      <a:pt x="366085" y="681964"/>
                    </a:lnTo>
                    <a:lnTo>
                      <a:pt x="368142" y="681419"/>
                    </a:lnTo>
                    <a:lnTo>
                      <a:pt x="368142" y="680936"/>
                    </a:lnTo>
                    <a:lnTo>
                      <a:pt x="368626" y="680391"/>
                    </a:lnTo>
                    <a:lnTo>
                      <a:pt x="368626" y="680936"/>
                    </a:lnTo>
                    <a:lnTo>
                      <a:pt x="369654" y="680936"/>
                    </a:lnTo>
                    <a:lnTo>
                      <a:pt x="371711" y="678879"/>
                    </a:lnTo>
                    <a:lnTo>
                      <a:pt x="371711" y="677851"/>
                    </a:lnTo>
                    <a:lnTo>
                      <a:pt x="370199" y="676338"/>
                    </a:lnTo>
                    <a:lnTo>
                      <a:pt x="369170" y="676338"/>
                    </a:lnTo>
                    <a:lnTo>
                      <a:pt x="369170" y="675310"/>
                    </a:lnTo>
                    <a:lnTo>
                      <a:pt x="369715" y="673253"/>
                    </a:lnTo>
                    <a:lnTo>
                      <a:pt x="369170" y="671197"/>
                    </a:lnTo>
                    <a:lnTo>
                      <a:pt x="367658" y="669140"/>
                    </a:lnTo>
                    <a:lnTo>
                      <a:pt x="367658" y="667083"/>
                    </a:lnTo>
                    <a:lnTo>
                      <a:pt x="366630" y="666055"/>
                    </a:lnTo>
                    <a:lnTo>
                      <a:pt x="366146" y="664543"/>
                    </a:lnTo>
                    <a:lnTo>
                      <a:pt x="366630" y="663515"/>
                    </a:lnTo>
                    <a:lnTo>
                      <a:pt x="365057" y="662002"/>
                    </a:lnTo>
                    <a:lnTo>
                      <a:pt x="366085" y="657889"/>
                    </a:lnTo>
                    <a:lnTo>
                      <a:pt x="366085" y="652747"/>
                    </a:lnTo>
                    <a:lnTo>
                      <a:pt x="361972" y="649178"/>
                    </a:lnTo>
                    <a:lnTo>
                      <a:pt x="364029" y="647122"/>
                    </a:lnTo>
                    <a:lnTo>
                      <a:pt x="363000" y="624559"/>
                    </a:lnTo>
                    <a:lnTo>
                      <a:pt x="360460" y="625103"/>
                    </a:lnTo>
                    <a:lnTo>
                      <a:pt x="359431" y="626615"/>
                    </a:lnTo>
                    <a:lnTo>
                      <a:pt x="357375" y="625587"/>
                    </a:lnTo>
                    <a:lnTo>
                      <a:pt x="355318" y="624075"/>
                    </a:lnTo>
                    <a:lnTo>
                      <a:pt x="355802" y="623591"/>
                    </a:lnTo>
                    <a:lnTo>
                      <a:pt x="358403" y="624619"/>
                    </a:lnTo>
                    <a:lnTo>
                      <a:pt x="359431" y="624136"/>
                    </a:lnTo>
                    <a:lnTo>
                      <a:pt x="361488" y="624136"/>
                    </a:lnTo>
                    <a:lnTo>
                      <a:pt x="362032" y="623652"/>
                    </a:lnTo>
                    <a:lnTo>
                      <a:pt x="357919" y="622623"/>
                    </a:lnTo>
                    <a:lnTo>
                      <a:pt x="354834" y="612884"/>
                    </a:lnTo>
                    <a:lnTo>
                      <a:pt x="354834" y="608287"/>
                    </a:lnTo>
                    <a:lnTo>
                      <a:pt x="353322" y="601089"/>
                    </a:lnTo>
                    <a:lnTo>
                      <a:pt x="352778" y="598548"/>
                    </a:lnTo>
                    <a:lnTo>
                      <a:pt x="351265" y="593951"/>
                    </a:lnTo>
                    <a:lnTo>
                      <a:pt x="349753" y="591410"/>
                    </a:lnTo>
                    <a:lnTo>
                      <a:pt x="348725" y="590927"/>
                    </a:lnTo>
                    <a:lnTo>
                      <a:pt x="348725" y="589354"/>
                    </a:lnTo>
                    <a:lnTo>
                      <a:pt x="347696" y="588870"/>
                    </a:lnTo>
                    <a:lnTo>
                      <a:pt x="347696" y="587842"/>
                    </a:lnTo>
                    <a:lnTo>
                      <a:pt x="343039" y="581187"/>
                    </a:lnTo>
                    <a:lnTo>
                      <a:pt x="339470" y="576590"/>
                    </a:lnTo>
                    <a:lnTo>
                      <a:pt x="341042" y="575562"/>
                    </a:lnTo>
                    <a:lnTo>
                      <a:pt x="343099" y="577074"/>
                    </a:lnTo>
                    <a:lnTo>
                      <a:pt x="343644" y="575562"/>
                    </a:lnTo>
                    <a:lnTo>
                      <a:pt x="341587" y="575018"/>
                    </a:lnTo>
                    <a:lnTo>
                      <a:pt x="340559" y="574534"/>
                    </a:lnTo>
                    <a:lnTo>
                      <a:pt x="340014" y="573505"/>
                    </a:lnTo>
                    <a:lnTo>
                      <a:pt x="338502" y="573989"/>
                    </a:lnTo>
                    <a:lnTo>
                      <a:pt x="337957" y="571933"/>
                    </a:lnTo>
                    <a:lnTo>
                      <a:pt x="338986" y="570360"/>
                    </a:lnTo>
                    <a:lnTo>
                      <a:pt x="337957" y="570360"/>
                    </a:lnTo>
                    <a:lnTo>
                      <a:pt x="337957" y="570904"/>
                    </a:lnTo>
                    <a:lnTo>
                      <a:pt x="337413" y="571388"/>
                    </a:lnTo>
                    <a:cubicBezTo>
                      <a:pt x="336929" y="569392"/>
                      <a:pt x="336264" y="567698"/>
                      <a:pt x="334873" y="566247"/>
                    </a:cubicBezTo>
                    <a:lnTo>
                      <a:pt x="335356" y="565763"/>
                    </a:lnTo>
                    <a:lnTo>
                      <a:pt x="335840" y="565763"/>
                    </a:lnTo>
                    <a:lnTo>
                      <a:pt x="336385" y="566247"/>
                    </a:lnTo>
                    <a:lnTo>
                      <a:pt x="336929" y="567275"/>
                    </a:lnTo>
                    <a:lnTo>
                      <a:pt x="337413" y="567759"/>
                    </a:lnTo>
                    <a:lnTo>
                      <a:pt x="339470" y="565702"/>
                    </a:lnTo>
                    <a:lnTo>
                      <a:pt x="338986" y="565158"/>
                    </a:lnTo>
                    <a:lnTo>
                      <a:pt x="343099" y="560016"/>
                    </a:lnTo>
                    <a:lnTo>
                      <a:pt x="343099" y="558504"/>
                    </a:lnTo>
                    <a:lnTo>
                      <a:pt x="342071" y="557959"/>
                    </a:lnTo>
                    <a:lnTo>
                      <a:pt x="341526" y="556931"/>
                    </a:lnTo>
                    <a:lnTo>
                      <a:pt x="342555" y="555903"/>
                    </a:lnTo>
                    <a:lnTo>
                      <a:pt x="342555" y="547676"/>
                    </a:lnTo>
                    <a:lnTo>
                      <a:pt x="340014" y="546164"/>
                    </a:lnTo>
                    <a:lnTo>
                      <a:pt x="341042" y="544107"/>
                    </a:lnTo>
                    <a:lnTo>
                      <a:pt x="341526" y="544652"/>
                    </a:lnTo>
                    <a:lnTo>
                      <a:pt x="342071" y="542595"/>
                    </a:lnTo>
                    <a:lnTo>
                      <a:pt x="341042" y="542111"/>
                    </a:lnTo>
                    <a:lnTo>
                      <a:pt x="341042" y="541083"/>
                    </a:lnTo>
                    <a:lnTo>
                      <a:pt x="341526" y="540538"/>
                    </a:lnTo>
                    <a:lnTo>
                      <a:pt x="341042" y="538482"/>
                    </a:lnTo>
                    <a:lnTo>
                      <a:pt x="343583" y="537937"/>
                    </a:lnTo>
                    <a:lnTo>
                      <a:pt x="345640" y="532795"/>
                    </a:lnTo>
                    <a:lnTo>
                      <a:pt x="347696" y="532251"/>
                    </a:lnTo>
                    <a:lnTo>
                      <a:pt x="354895" y="525597"/>
                    </a:lnTo>
                    <a:lnTo>
                      <a:pt x="355923" y="523541"/>
                    </a:lnTo>
                    <a:lnTo>
                      <a:pt x="355923" y="522512"/>
                    </a:lnTo>
                    <a:lnTo>
                      <a:pt x="356467" y="522512"/>
                    </a:lnTo>
                    <a:lnTo>
                      <a:pt x="357012" y="521484"/>
                    </a:lnTo>
                    <a:lnTo>
                      <a:pt x="357496" y="521484"/>
                    </a:lnTo>
                    <a:lnTo>
                      <a:pt x="370320" y="505091"/>
                    </a:lnTo>
                    <a:lnTo>
                      <a:pt x="376973" y="507632"/>
                    </a:lnTo>
                    <a:lnTo>
                      <a:pt x="376973" y="507148"/>
                    </a:lnTo>
                    <a:lnTo>
                      <a:pt x="377457" y="507148"/>
                    </a:lnTo>
                    <a:lnTo>
                      <a:pt x="377457" y="508176"/>
                    </a:lnTo>
                    <a:lnTo>
                      <a:pt x="390281" y="511745"/>
                    </a:lnTo>
                    <a:lnTo>
                      <a:pt x="393850" y="509688"/>
                    </a:lnTo>
                    <a:lnTo>
                      <a:pt x="397964" y="509144"/>
                    </a:lnTo>
                    <a:lnTo>
                      <a:pt x="443150" y="487065"/>
                    </a:lnTo>
                    <a:lnTo>
                      <a:pt x="446234" y="487065"/>
                    </a:lnTo>
                    <a:lnTo>
                      <a:pt x="447747" y="486521"/>
                    </a:lnTo>
                    <a:lnTo>
                      <a:pt x="449803" y="486521"/>
                    </a:lnTo>
                    <a:lnTo>
                      <a:pt x="450348" y="487065"/>
                    </a:lnTo>
                    <a:lnTo>
                      <a:pt x="463172" y="487549"/>
                    </a:lnTo>
                    <a:lnTo>
                      <a:pt x="463656" y="487065"/>
                    </a:lnTo>
                    <a:lnTo>
                      <a:pt x="464684" y="487549"/>
                    </a:lnTo>
                    <a:lnTo>
                      <a:pt x="465712" y="487065"/>
                    </a:lnTo>
                    <a:lnTo>
                      <a:pt x="467285" y="488094"/>
                    </a:lnTo>
                    <a:lnTo>
                      <a:pt x="468313" y="488094"/>
                    </a:lnTo>
                    <a:lnTo>
                      <a:pt x="469342" y="487065"/>
                    </a:lnTo>
                    <a:lnTo>
                      <a:pt x="470854" y="487065"/>
                    </a:lnTo>
                    <a:lnTo>
                      <a:pt x="471338" y="488094"/>
                    </a:lnTo>
                    <a:lnTo>
                      <a:pt x="478536" y="488094"/>
                    </a:lnTo>
                    <a:lnTo>
                      <a:pt x="480109" y="488638"/>
                    </a:lnTo>
                    <a:lnTo>
                      <a:pt x="486763" y="488638"/>
                    </a:lnTo>
                    <a:lnTo>
                      <a:pt x="486279" y="489666"/>
                    </a:lnTo>
                    <a:lnTo>
                      <a:pt x="491421" y="486581"/>
                    </a:lnTo>
                    <a:lnTo>
                      <a:pt x="490937" y="474786"/>
                    </a:lnTo>
                    <a:lnTo>
                      <a:pt x="486823" y="474786"/>
                    </a:lnTo>
                    <a:lnTo>
                      <a:pt x="486823" y="471217"/>
                    </a:lnTo>
                    <a:lnTo>
                      <a:pt x="494506" y="470672"/>
                    </a:lnTo>
                    <a:lnTo>
                      <a:pt x="494506" y="470188"/>
                    </a:lnTo>
                    <a:lnTo>
                      <a:pt x="493477" y="470188"/>
                    </a:lnTo>
                    <a:lnTo>
                      <a:pt x="493477" y="469160"/>
                    </a:lnTo>
                    <a:lnTo>
                      <a:pt x="495534" y="469160"/>
                    </a:lnTo>
                    <a:lnTo>
                      <a:pt x="495534" y="467648"/>
                    </a:lnTo>
                    <a:lnTo>
                      <a:pt x="492449" y="468132"/>
                    </a:lnTo>
                    <a:lnTo>
                      <a:pt x="492449" y="465047"/>
                    </a:lnTo>
                    <a:lnTo>
                      <a:pt x="494506" y="465047"/>
                    </a:lnTo>
                    <a:lnTo>
                      <a:pt x="493961" y="462990"/>
                    </a:lnTo>
                    <a:lnTo>
                      <a:pt x="493417" y="462446"/>
                    </a:lnTo>
                    <a:lnTo>
                      <a:pt x="492933" y="460389"/>
                    </a:lnTo>
                    <a:lnTo>
                      <a:pt x="490392" y="460873"/>
                    </a:lnTo>
                    <a:lnTo>
                      <a:pt x="489848" y="459361"/>
                    </a:lnTo>
                    <a:lnTo>
                      <a:pt x="491904" y="458816"/>
                    </a:lnTo>
                    <a:lnTo>
                      <a:pt x="491360" y="457304"/>
                    </a:lnTo>
                    <a:lnTo>
                      <a:pt x="492388" y="457304"/>
                    </a:lnTo>
                    <a:lnTo>
                      <a:pt x="492388" y="456276"/>
                    </a:lnTo>
                    <a:lnTo>
                      <a:pt x="491844" y="456820"/>
                    </a:lnTo>
                    <a:lnTo>
                      <a:pt x="491844" y="456276"/>
                    </a:lnTo>
                    <a:lnTo>
                      <a:pt x="493901" y="455792"/>
                    </a:lnTo>
                    <a:lnTo>
                      <a:pt x="493356" y="454764"/>
                    </a:lnTo>
                    <a:lnTo>
                      <a:pt x="490816" y="455792"/>
                    </a:lnTo>
                    <a:lnTo>
                      <a:pt x="489787" y="454219"/>
                    </a:lnTo>
                    <a:lnTo>
                      <a:pt x="490816" y="453735"/>
                    </a:lnTo>
                    <a:lnTo>
                      <a:pt x="490816" y="453251"/>
                    </a:lnTo>
                    <a:lnTo>
                      <a:pt x="490271" y="451679"/>
                    </a:lnTo>
                    <a:lnTo>
                      <a:pt x="485674" y="453251"/>
                    </a:lnTo>
                    <a:lnTo>
                      <a:pt x="485674" y="451195"/>
                    </a:lnTo>
                    <a:lnTo>
                      <a:pt x="488215" y="450166"/>
                    </a:lnTo>
                    <a:lnTo>
                      <a:pt x="487186" y="449138"/>
                    </a:lnTo>
                    <a:lnTo>
                      <a:pt x="489727" y="447626"/>
                    </a:lnTo>
                    <a:lnTo>
                      <a:pt x="488215" y="446053"/>
                    </a:lnTo>
                    <a:lnTo>
                      <a:pt x="488215" y="444541"/>
                    </a:lnTo>
                    <a:lnTo>
                      <a:pt x="487186" y="442000"/>
                    </a:lnTo>
                    <a:lnTo>
                      <a:pt x="486702" y="442484"/>
                    </a:lnTo>
                    <a:lnTo>
                      <a:pt x="485190" y="439399"/>
                    </a:lnTo>
                    <a:lnTo>
                      <a:pt x="486218" y="439399"/>
                    </a:lnTo>
                    <a:cubicBezTo>
                      <a:pt x="486460" y="433653"/>
                      <a:pt x="485493" y="439520"/>
                      <a:pt x="485734" y="433773"/>
                    </a:cubicBezTo>
                    <a:cubicBezTo>
                      <a:pt x="483557" y="433592"/>
                      <a:pt x="483557" y="435891"/>
                      <a:pt x="481621" y="432261"/>
                    </a:cubicBezTo>
                    <a:lnTo>
                      <a:pt x="472366" y="437403"/>
                    </a:lnTo>
                    <a:lnTo>
                      <a:pt x="479565" y="423551"/>
                    </a:lnTo>
                    <a:lnTo>
                      <a:pt x="481077" y="423067"/>
                    </a:lnTo>
                    <a:lnTo>
                      <a:pt x="490332" y="418953"/>
                    </a:lnTo>
                    <a:lnTo>
                      <a:pt x="485190" y="406613"/>
                    </a:lnTo>
                    <a:lnTo>
                      <a:pt x="482105" y="406613"/>
                    </a:lnTo>
                    <a:lnTo>
                      <a:pt x="481621" y="406129"/>
                    </a:lnTo>
                    <a:lnTo>
                      <a:pt x="481621" y="405585"/>
                    </a:lnTo>
                    <a:lnTo>
                      <a:pt x="484162" y="404557"/>
                    </a:lnTo>
                    <a:lnTo>
                      <a:pt x="483133" y="402016"/>
                    </a:lnTo>
                    <a:lnTo>
                      <a:pt x="486218" y="400504"/>
                    </a:lnTo>
                    <a:lnTo>
                      <a:pt x="479565" y="397419"/>
                    </a:lnTo>
                    <a:lnTo>
                      <a:pt x="480593" y="395362"/>
                    </a:lnTo>
                    <a:lnTo>
                      <a:pt x="472366" y="391793"/>
                    </a:lnTo>
                    <a:lnTo>
                      <a:pt x="471822" y="390221"/>
                    </a:lnTo>
                    <a:lnTo>
                      <a:pt x="469765" y="389192"/>
                    </a:lnTo>
                    <a:lnTo>
                      <a:pt x="470793" y="387619"/>
                    </a:lnTo>
                    <a:lnTo>
                      <a:pt x="471277" y="388164"/>
                    </a:lnTo>
                    <a:lnTo>
                      <a:pt x="472306" y="381510"/>
                    </a:lnTo>
                    <a:lnTo>
                      <a:pt x="483617" y="370198"/>
                    </a:lnTo>
                    <a:lnTo>
                      <a:pt x="487186" y="373767"/>
                    </a:lnTo>
                    <a:lnTo>
                      <a:pt x="487670" y="373767"/>
                    </a:lnTo>
                    <a:lnTo>
                      <a:pt x="487186" y="373283"/>
                    </a:lnTo>
                    <a:lnTo>
                      <a:pt x="489727" y="371771"/>
                    </a:lnTo>
                    <a:lnTo>
                      <a:pt x="506664" y="363061"/>
                    </a:lnTo>
                    <a:lnTo>
                      <a:pt x="499466" y="349693"/>
                    </a:lnTo>
                    <a:lnTo>
                      <a:pt x="510777" y="345579"/>
                    </a:lnTo>
                    <a:lnTo>
                      <a:pt x="521545" y="337897"/>
                    </a:lnTo>
                    <a:lnTo>
                      <a:pt x="523057" y="340982"/>
                    </a:lnTo>
                    <a:lnTo>
                      <a:pt x="532796" y="336385"/>
                    </a:lnTo>
                    <a:lnTo>
                      <a:pt x="531767" y="334328"/>
                    </a:lnTo>
                    <a:lnTo>
                      <a:pt x="528198" y="334328"/>
                    </a:lnTo>
                    <a:lnTo>
                      <a:pt x="528198" y="333300"/>
                    </a:lnTo>
                    <a:lnTo>
                      <a:pt x="530255" y="333300"/>
                    </a:lnTo>
                    <a:lnTo>
                      <a:pt x="528198" y="327674"/>
                    </a:lnTo>
                    <a:lnTo>
                      <a:pt x="497409" y="345095"/>
                    </a:lnTo>
                    <a:lnTo>
                      <a:pt x="496865" y="344067"/>
                    </a:lnTo>
                    <a:lnTo>
                      <a:pt x="519427" y="331243"/>
                    </a:lnTo>
                    <a:lnTo>
                      <a:pt x="520940" y="331243"/>
                    </a:lnTo>
                    <a:lnTo>
                      <a:pt x="520940" y="330699"/>
                    </a:lnTo>
                    <a:lnTo>
                      <a:pt x="519911" y="330699"/>
                    </a:lnTo>
                    <a:lnTo>
                      <a:pt x="519911" y="329670"/>
                    </a:lnTo>
                    <a:lnTo>
                      <a:pt x="521424" y="329670"/>
                    </a:lnTo>
                    <a:lnTo>
                      <a:pt x="521424" y="328158"/>
                    </a:lnTo>
                    <a:lnTo>
                      <a:pt x="521907" y="327130"/>
                    </a:lnTo>
                    <a:lnTo>
                      <a:pt x="521907" y="326646"/>
                    </a:lnTo>
                    <a:lnTo>
                      <a:pt x="522936" y="327130"/>
                    </a:lnTo>
                    <a:lnTo>
                      <a:pt x="523480" y="327130"/>
                    </a:lnTo>
                    <a:lnTo>
                      <a:pt x="523480" y="326101"/>
                    </a:lnTo>
                    <a:lnTo>
                      <a:pt x="528622" y="324045"/>
                    </a:lnTo>
                    <a:lnTo>
                      <a:pt x="532191" y="325557"/>
                    </a:lnTo>
                    <a:lnTo>
                      <a:pt x="530679" y="327614"/>
                    </a:lnTo>
                    <a:lnTo>
                      <a:pt x="534792" y="326585"/>
                    </a:lnTo>
                    <a:lnTo>
                      <a:pt x="533763" y="324528"/>
                    </a:lnTo>
                    <a:lnTo>
                      <a:pt x="535276" y="325073"/>
                    </a:lnTo>
                    <a:lnTo>
                      <a:pt x="535820" y="325557"/>
                    </a:lnTo>
                    <a:lnTo>
                      <a:pt x="536849" y="325557"/>
                    </a:lnTo>
                    <a:lnTo>
                      <a:pt x="538905" y="327069"/>
                    </a:lnTo>
                    <a:lnTo>
                      <a:pt x="539933" y="331666"/>
                    </a:lnTo>
                    <a:lnTo>
                      <a:pt x="544047" y="331183"/>
                    </a:lnTo>
                    <a:lnTo>
                      <a:pt x="542474" y="329126"/>
                    </a:lnTo>
                    <a:lnTo>
                      <a:pt x="543502" y="329126"/>
                    </a:lnTo>
                    <a:lnTo>
                      <a:pt x="543502" y="327614"/>
                    </a:lnTo>
                    <a:lnTo>
                      <a:pt x="543986" y="327614"/>
                    </a:lnTo>
                    <a:lnTo>
                      <a:pt x="544470" y="328098"/>
                    </a:lnTo>
                    <a:lnTo>
                      <a:pt x="545015" y="328642"/>
                    </a:lnTo>
                    <a:lnTo>
                      <a:pt x="545015" y="329670"/>
                    </a:lnTo>
                    <a:lnTo>
                      <a:pt x="544470" y="329670"/>
                    </a:lnTo>
                    <a:lnTo>
                      <a:pt x="544470" y="330215"/>
                    </a:lnTo>
                    <a:lnTo>
                      <a:pt x="545015" y="330215"/>
                    </a:lnTo>
                    <a:lnTo>
                      <a:pt x="548584" y="330699"/>
                    </a:lnTo>
                    <a:lnTo>
                      <a:pt x="549128" y="331243"/>
                    </a:lnTo>
                    <a:lnTo>
                      <a:pt x="549128" y="331727"/>
                    </a:lnTo>
                    <a:lnTo>
                      <a:pt x="551185" y="331727"/>
                    </a:lnTo>
                    <a:lnTo>
                      <a:pt x="551185" y="332271"/>
                    </a:lnTo>
                    <a:lnTo>
                      <a:pt x="554814" y="332755"/>
                    </a:lnTo>
                    <a:lnTo>
                      <a:pt x="554270" y="334812"/>
                    </a:lnTo>
                    <a:lnTo>
                      <a:pt x="567094" y="335296"/>
                    </a:lnTo>
                    <a:lnTo>
                      <a:pt x="567094" y="334812"/>
                    </a:lnTo>
                    <a:lnTo>
                      <a:pt x="567638" y="333784"/>
                    </a:lnTo>
                    <a:lnTo>
                      <a:pt x="567094" y="333300"/>
                    </a:lnTo>
                    <a:lnTo>
                      <a:pt x="564008" y="331727"/>
                    </a:lnTo>
                    <a:lnTo>
                      <a:pt x="563525" y="329670"/>
                    </a:lnTo>
                    <a:lnTo>
                      <a:pt x="565581" y="330215"/>
                    </a:lnTo>
                    <a:lnTo>
                      <a:pt x="566065" y="331243"/>
                    </a:lnTo>
                    <a:lnTo>
                      <a:pt x="567638" y="331727"/>
                    </a:lnTo>
                    <a:lnTo>
                      <a:pt x="568122" y="330699"/>
                    </a:lnTo>
                    <a:lnTo>
                      <a:pt x="567638" y="330215"/>
                    </a:lnTo>
                    <a:lnTo>
                      <a:pt x="567638" y="329670"/>
                    </a:lnTo>
                    <a:lnTo>
                      <a:pt x="566610" y="327614"/>
                    </a:lnTo>
                    <a:lnTo>
                      <a:pt x="567154" y="326585"/>
                    </a:lnTo>
                    <a:lnTo>
                      <a:pt x="566610" y="326585"/>
                    </a:lnTo>
                    <a:lnTo>
                      <a:pt x="566610" y="325557"/>
                    </a:lnTo>
                    <a:lnTo>
                      <a:pt x="565097" y="325557"/>
                    </a:lnTo>
                    <a:lnTo>
                      <a:pt x="565642" y="325073"/>
                    </a:lnTo>
                    <a:lnTo>
                      <a:pt x="566126" y="325073"/>
                    </a:lnTo>
                    <a:lnTo>
                      <a:pt x="566610" y="324045"/>
                    </a:lnTo>
                    <a:lnTo>
                      <a:pt x="568122" y="325073"/>
                    </a:lnTo>
                    <a:lnTo>
                      <a:pt x="568666" y="325557"/>
                    </a:lnTo>
                    <a:lnTo>
                      <a:pt x="569695" y="325557"/>
                    </a:lnTo>
                    <a:lnTo>
                      <a:pt x="570723" y="326041"/>
                    </a:lnTo>
                    <a:lnTo>
                      <a:pt x="570723" y="326585"/>
                    </a:lnTo>
                    <a:lnTo>
                      <a:pt x="574836" y="328098"/>
                    </a:lnTo>
                    <a:lnTo>
                      <a:pt x="574836" y="327614"/>
                    </a:lnTo>
                    <a:lnTo>
                      <a:pt x="575320" y="328098"/>
                    </a:lnTo>
                    <a:lnTo>
                      <a:pt x="574836" y="329126"/>
                    </a:lnTo>
                    <a:lnTo>
                      <a:pt x="570239" y="327614"/>
                    </a:lnTo>
                    <a:lnTo>
                      <a:pt x="570239" y="328642"/>
                    </a:lnTo>
                    <a:lnTo>
                      <a:pt x="569211" y="329670"/>
                    </a:lnTo>
                    <a:lnTo>
                      <a:pt x="569211" y="330699"/>
                    </a:lnTo>
                    <a:lnTo>
                      <a:pt x="576893" y="332755"/>
                    </a:lnTo>
                    <a:lnTo>
                      <a:pt x="597943" y="347636"/>
                    </a:lnTo>
                    <a:lnTo>
                      <a:pt x="596915" y="319931"/>
                    </a:lnTo>
                    <a:lnTo>
                      <a:pt x="604597" y="321443"/>
                    </a:lnTo>
                    <a:lnTo>
                      <a:pt x="604113" y="316847"/>
                    </a:lnTo>
                    <a:lnTo>
                      <a:pt x="612340" y="315818"/>
                    </a:lnTo>
                    <a:lnTo>
                      <a:pt x="613368" y="324528"/>
                    </a:lnTo>
                    <a:lnTo>
                      <a:pt x="613852" y="328098"/>
                    </a:lnTo>
                    <a:lnTo>
                      <a:pt x="613368" y="329126"/>
                    </a:lnTo>
                    <a:lnTo>
                      <a:pt x="614397" y="329610"/>
                    </a:lnTo>
                    <a:lnTo>
                      <a:pt x="614397" y="329126"/>
                    </a:lnTo>
                    <a:lnTo>
                      <a:pt x="614941" y="328098"/>
                    </a:lnTo>
                    <a:lnTo>
                      <a:pt x="615969" y="329610"/>
                    </a:lnTo>
                    <a:lnTo>
                      <a:pt x="615969" y="329126"/>
                    </a:lnTo>
                    <a:lnTo>
                      <a:pt x="616514" y="328642"/>
                    </a:lnTo>
                    <a:lnTo>
                      <a:pt x="622684" y="326585"/>
                    </a:lnTo>
                    <a:lnTo>
                      <a:pt x="622684" y="325557"/>
                    </a:lnTo>
                    <a:lnTo>
                      <a:pt x="627825" y="324045"/>
                    </a:lnTo>
                    <a:lnTo>
                      <a:pt x="628854" y="325073"/>
                    </a:lnTo>
                    <a:lnTo>
                      <a:pt x="629398" y="324528"/>
                    </a:lnTo>
                    <a:lnTo>
                      <a:pt x="629943" y="326041"/>
                    </a:lnTo>
                    <a:lnTo>
                      <a:pt x="628914" y="326585"/>
                    </a:lnTo>
                    <a:lnTo>
                      <a:pt x="629459" y="329126"/>
                    </a:lnTo>
                    <a:lnTo>
                      <a:pt x="630487" y="329610"/>
                    </a:lnTo>
                    <a:lnTo>
                      <a:pt x="630487" y="331183"/>
                    </a:lnTo>
                    <a:lnTo>
                      <a:pt x="631515" y="331666"/>
                    </a:lnTo>
                    <a:lnTo>
                      <a:pt x="630971" y="329126"/>
                    </a:lnTo>
                    <a:lnTo>
                      <a:pt x="631999" y="328642"/>
                    </a:lnTo>
                    <a:lnTo>
                      <a:pt x="636596" y="334812"/>
                    </a:lnTo>
                    <a:lnTo>
                      <a:pt x="635084" y="335840"/>
                    </a:lnTo>
                    <a:lnTo>
                      <a:pt x="637141" y="338925"/>
                    </a:lnTo>
                    <a:lnTo>
                      <a:pt x="648453" y="326585"/>
                    </a:lnTo>
                    <a:lnTo>
                      <a:pt x="647424" y="326041"/>
                    </a:lnTo>
                    <a:lnTo>
                      <a:pt x="647424" y="325557"/>
                    </a:lnTo>
                    <a:lnTo>
                      <a:pt x="648453" y="326585"/>
                    </a:lnTo>
                    <a:lnTo>
                      <a:pt x="666418" y="307107"/>
                    </a:lnTo>
                    <a:lnTo>
                      <a:pt x="667930" y="304022"/>
                    </a:lnTo>
                    <a:lnTo>
                      <a:pt x="672044" y="294768"/>
                    </a:lnTo>
                    <a:lnTo>
                      <a:pt x="671015" y="293739"/>
                    </a:lnTo>
                    <a:lnTo>
                      <a:pt x="672588" y="293195"/>
                    </a:lnTo>
                    <a:lnTo>
                      <a:pt x="674645" y="288053"/>
                    </a:lnTo>
                    <a:lnTo>
                      <a:pt x="674161" y="284484"/>
                    </a:lnTo>
                    <a:lnTo>
                      <a:pt x="672588" y="281944"/>
                    </a:lnTo>
                    <a:lnTo>
                      <a:pt x="674161" y="279887"/>
                    </a:lnTo>
                    <a:lnTo>
                      <a:pt x="675673" y="281944"/>
                    </a:lnTo>
                    <a:lnTo>
                      <a:pt x="675129" y="284000"/>
                    </a:lnTo>
                    <a:lnTo>
                      <a:pt x="675673" y="286057"/>
                    </a:lnTo>
                    <a:lnTo>
                      <a:pt x="678214" y="279403"/>
                    </a:lnTo>
                    <a:lnTo>
                      <a:pt x="677185" y="276318"/>
                    </a:lnTo>
                    <a:lnTo>
                      <a:pt x="679242" y="273777"/>
                    </a:lnTo>
                    <a:lnTo>
                      <a:pt x="680754" y="274261"/>
                    </a:lnTo>
                    <a:lnTo>
                      <a:pt x="685896" y="261922"/>
                    </a:lnTo>
                    <a:lnTo>
                      <a:pt x="696179" y="257808"/>
                    </a:lnTo>
                    <a:lnTo>
                      <a:pt x="696179" y="256780"/>
                    </a:lnTo>
                    <a:lnTo>
                      <a:pt x="696663" y="256780"/>
                    </a:lnTo>
                    <a:lnTo>
                      <a:pt x="696663" y="256235"/>
                    </a:lnTo>
                    <a:lnTo>
                      <a:pt x="697207" y="256235"/>
                    </a:lnTo>
                    <a:lnTo>
                      <a:pt x="697207" y="256780"/>
                    </a:lnTo>
                    <a:lnTo>
                      <a:pt x="697752" y="256235"/>
                    </a:lnTo>
                    <a:lnTo>
                      <a:pt x="698236" y="256235"/>
                    </a:lnTo>
                    <a:lnTo>
                      <a:pt x="698720" y="256780"/>
                    </a:lnTo>
                    <a:lnTo>
                      <a:pt x="703377" y="254723"/>
                    </a:lnTo>
                    <a:lnTo>
                      <a:pt x="705434" y="256780"/>
                    </a:lnTo>
                    <a:lnTo>
                      <a:pt x="703922" y="254179"/>
                    </a:lnTo>
                    <a:lnTo>
                      <a:pt x="724428" y="245952"/>
                    </a:lnTo>
                    <a:lnTo>
                      <a:pt x="731626" y="256719"/>
                    </a:lnTo>
                    <a:lnTo>
                      <a:pt x="733683" y="254663"/>
                    </a:lnTo>
                    <a:lnTo>
                      <a:pt x="734711" y="255147"/>
                    </a:lnTo>
                    <a:lnTo>
                      <a:pt x="736768" y="258232"/>
                    </a:lnTo>
                    <a:lnTo>
                      <a:pt x="739853" y="258715"/>
                    </a:lnTo>
                    <a:lnTo>
                      <a:pt x="741365" y="259744"/>
                    </a:lnTo>
                    <a:lnTo>
                      <a:pt x="741365" y="260288"/>
                    </a:lnTo>
                    <a:lnTo>
                      <a:pt x="741909" y="260772"/>
                    </a:lnTo>
                    <a:lnTo>
                      <a:pt x="741909" y="261256"/>
                    </a:lnTo>
                    <a:cubicBezTo>
                      <a:pt x="744450" y="262708"/>
                      <a:pt x="744874" y="261256"/>
                      <a:pt x="746507" y="259744"/>
                    </a:cubicBezTo>
                    <a:lnTo>
                      <a:pt x="757818" y="266398"/>
                    </a:lnTo>
                    <a:lnTo>
                      <a:pt x="760419" y="270511"/>
                    </a:lnTo>
                    <a:lnTo>
                      <a:pt x="763504" y="266398"/>
                    </a:lnTo>
                    <a:lnTo>
                      <a:pt x="764533" y="267910"/>
                    </a:lnTo>
                    <a:lnTo>
                      <a:pt x="767073" y="267910"/>
                    </a:lnTo>
                    <a:lnTo>
                      <a:pt x="767073" y="270450"/>
                    </a:lnTo>
                    <a:lnTo>
                      <a:pt x="772215" y="280190"/>
                    </a:lnTo>
                    <a:lnTo>
                      <a:pt x="771731" y="281762"/>
                    </a:lnTo>
                    <a:lnTo>
                      <a:pt x="771247" y="282246"/>
                    </a:lnTo>
                    <a:lnTo>
                      <a:pt x="771731" y="283274"/>
                    </a:lnTo>
                    <a:lnTo>
                      <a:pt x="771731" y="283758"/>
                    </a:lnTo>
                    <a:lnTo>
                      <a:pt x="769674" y="284303"/>
                    </a:lnTo>
                    <a:lnTo>
                      <a:pt x="774816" y="292529"/>
                    </a:lnTo>
                    <a:lnTo>
                      <a:pt x="776328" y="291501"/>
                    </a:lnTo>
                    <a:lnTo>
                      <a:pt x="780926" y="297671"/>
                    </a:lnTo>
                    <a:lnTo>
                      <a:pt x="779897" y="299728"/>
                    </a:lnTo>
                    <a:lnTo>
                      <a:pt x="788124" y="312068"/>
                    </a:lnTo>
                    <a:lnTo>
                      <a:pt x="810203" y="325920"/>
                    </a:lnTo>
                    <a:lnTo>
                      <a:pt x="812259" y="325436"/>
                    </a:lnTo>
                    <a:lnTo>
                      <a:pt x="799435" y="291017"/>
                    </a:lnTo>
                    <a:lnTo>
                      <a:pt x="801008" y="289989"/>
                    </a:lnTo>
                    <a:lnTo>
                      <a:pt x="799980" y="281278"/>
                    </a:lnTo>
                    <a:lnTo>
                      <a:pt x="802581" y="280250"/>
                    </a:lnTo>
                    <a:lnTo>
                      <a:pt x="799980" y="274080"/>
                    </a:lnTo>
                    <a:lnTo>
                      <a:pt x="800524" y="259683"/>
                    </a:lnTo>
                    <a:lnTo>
                      <a:pt x="800524" y="245831"/>
                    </a:lnTo>
                    <a:lnTo>
                      <a:pt x="799980" y="228410"/>
                    </a:lnTo>
                    <a:lnTo>
                      <a:pt x="779958" y="212501"/>
                    </a:lnTo>
                    <a:lnTo>
                      <a:pt x="779958" y="211473"/>
                    </a:lnTo>
                    <a:lnTo>
                      <a:pt x="783043" y="209416"/>
                    </a:lnTo>
                    <a:lnTo>
                      <a:pt x="780986" y="206815"/>
                    </a:lnTo>
                    <a:lnTo>
                      <a:pt x="779413" y="206331"/>
                    </a:lnTo>
                    <a:lnTo>
                      <a:pt x="781470" y="204819"/>
                    </a:lnTo>
                    <a:lnTo>
                      <a:pt x="780442" y="201734"/>
                    </a:lnTo>
                    <a:lnTo>
                      <a:pt x="774272" y="203246"/>
                    </a:lnTo>
                    <a:lnTo>
                      <a:pt x="774272" y="198649"/>
                    </a:lnTo>
                    <a:lnTo>
                      <a:pt x="776328" y="199193"/>
                    </a:lnTo>
                    <a:lnTo>
                      <a:pt x="782982" y="192539"/>
                    </a:lnTo>
                    <a:lnTo>
                      <a:pt x="780926" y="191027"/>
                    </a:lnTo>
                    <a:lnTo>
                      <a:pt x="779897" y="191027"/>
                    </a:lnTo>
                    <a:lnTo>
                      <a:pt x="778385" y="189455"/>
                    </a:lnTo>
                    <a:lnTo>
                      <a:pt x="777841" y="183829"/>
                    </a:lnTo>
                    <a:lnTo>
                      <a:pt x="777357" y="181772"/>
                    </a:lnTo>
                    <a:lnTo>
                      <a:pt x="775784" y="180200"/>
                    </a:lnTo>
                    <a:lnTo>
                      <a:pt x="774272" y="178143"/>
                    </a:lnTo>
                    <a:lnTo>
                      <a:pt x="772759" y="179171"/>
                    </a:lnTo>
                    <a:lnTo>
                      <a:pt x="766589" y="185825"/>
                    </a:lnTo>
                    <a:lnTo>
                      <a:pt x="766589" y="187882"/>
                    </a:lnTo>
                    <a:lnTo>
                      <a:pt x="760964" y="184797"/>
                    </a:lnTo>
                    <a:lnTo>
                      <a:pt x="760480" y="187398"/>
                    </a:lnTo>
                    <a:lnTo>
                      <a:pt x="757879" y="186370"/>
                    </a:lnTo>
                    <a:lnTo>
                      <a:pt x="755822" y="189938"/>
                    </a:lnTo>
                    <a:cubicBezTo>
                      <a:pt x="749410" y="183103"/>
                      <a:pt x="743422" y="176449"/>
                      <a:pt x="736828" y="169916"/>
                    </a:cubicBezTo>
                    <a:lnTo>
                      <a:pt x="740397" y="168888"/>
                    </a:lnTo>
                    <a:lnTo>
                      <a:pt x="744994" y="171428"/>
                    </a:lnTo>
                    <a:lnTo>
                      <a:pt x="746023" y="173485"/>
                    </a:lnTo>
                    <a:lnTo>
                      <a:pt x="747051" y="173969"/>
                    </a:lnTo>
                    <a:lnTo>
                      <a:pt x="747596" y="172457"/>
                    </a:lnTo>
                    <a:lnTo>
                      <a:pt x="746567" y="171912"/>
                    </a:lnTo>
                    <a:lnTo>
                      <a:pt x="746567" y="170884"/>
                    </a:lnTo>
                    <a:lnTo>
                      <a:pt x="748080" y="170884"/>
                    </a:lnTo>
                    <a:lnTo>
                      <a:pt x="749108" y="170340"/>
                    </a:lnTo>
                    <a:lnTo>
                      <a:pt x="749108" y="168827"/>
                    </a:lnTo>
                    <a:lnTo>
                      <a:pt x="749592" y="169311"/>
                    </a:lnTo>
                    <a:lnTo>
                      <a:pt x="750076" y="167799"/>
                    </a:lnTo>
                    <a:lnTo>
                      <a:pt x="748563" y="164714"/>
                    </a:lnTo>
                    <a:lnTo>
                      <a:pt x="747535" y="165742"/>
                    </a:lnTo>
                    <a:lnTo>
                      <a:pt x="745962" y="164714"/>
                    </a:lnTo>
                    <a:lnTo>
                      <a:pt x="747535" y="162657"/>
                    </a:lnTo>
                    <a:lnTo>
                      <a:pt x="746507" y="161629"/>
                    </a:lnTo>
                    <a:lnTo>
                      <a:pt x="755762" y="155459"/>
                    </a:lnTo>
                    <a:lnTo>
                      <a:pt x="755762" y="151346"/>
                    </a:lnTo>
                    <a:lnTo>
                      <a:pt x="755278" y="149773"/>
                    </a:lnTo>
                    <a:lnTo>
                      <a:pt x="754794" y="148745"/>
                    </a:lnTo>
                    <a:lnTo>
                      <a:pt x="754794" y="145176"/>
                    </a:lnTo>
                    <a:lnTo>
                      <a:pt x="754250" y="144631"/>
                    </a:lnTo>
                    <a:lnTo>
                      <a:pt x="754250" y="144147"/>
                    </a:lnTo>
                    <a:lnTo>
                      <a:pt x="753705" y="144147"/>
                    </a:lnTo>
                    <a:lnTo>
                      <a:pt x="753221" y="143603"/>
                    </a:lnTo>
                    <a:lnTo>
                      <a:pt x="753221" y="142575"/>
                    </a:lnTo>
                    <a:lnTo>
                      <a:pt x="751709" y="141546"/>
                    </a:lnTo>
                    <a:lnTo>
                      <a:pt x="751709" y="141063"/>
                    </a:lnTo>
                    <a:lnTo>
                      <a:pt x="751225" y="141063"/>
                    </a:lnTo>
                    <a:lnTo>
                      <a:pt x="751225" y="140034"/>
                    </a:lnTo>
                    <a:lnTo>
                      <a:pt x="752253" y="140034"/>
                    </a:lnTo>
                    <a:lnTo>
                      <a:pt x="752253" y="140579"/>
                    </a:lnTo>
                    <a:lnTo>
                      <a:pt x="752798" y="140034"/>
                    </a:lnTo>
                    <a:lnTo>
                      <a:pt x="757939" y="142091"/>
                    </a:lnTo>
                    <a:lnTo>
                      <a:pt x="758484" y="140034"/>
                    </a:lnTo>
                    <a:lnTo>
                      <a:pt x="757939" y="139550"/>
                    </a:lnTo>
                    <a:lnTo>
                      <a:pt x="756911" y="140034"/>
                    </a:lnTo>
                    <a:lnTo>
                      <a:pt x="756427" y="138522"/>
                    </a:lnTo>
                    <a:lnTo>
                      <a:pt x="754915" y="136949"/>
                    </a:lnTo>
                    <a:lnTo>
                      <a:pt x="755399" y="136949"/>
                    </a:lnTo>
                    <a:lnTo>
                      <a:pt x="756911" y="138522"/>
                    </a:lnTo>
                    <a:lnTo>
                      <a:pt x="756911" y="139006"/>
                    </a:lnTo>
                    <a:lnTo>
                      <a:pt x="758484" y="139006"/>
                    </a:lnTo>
                    <a:lnTo>
                      <a:pt x="759512" y="140034"/>
                    </a:lnTo>
                    <a:lnTo>
                      <a:pt x="760540" y="140579"/>
                    </a:lnTo>
                    <a:lnTo>
                      <a:pt x="759996" y="139006"/>
                    </a:lnTo>
                    <a:lnTo>
                      <a:pt x="761024" y="134893"/>
                    </a:lnTo>
                    <a:lnTo>
                      <a:pt x="762053" y="134893"/>
                    </a:lnTo>
                    <a:lnTo>
                      <a:pt x="763081" y="137433"/>
                    </a:lnTo>
                    <a:lnTo>
                      <a:pt x="763625" y="137917"/>
                    </a:lnTo>
                    <a:lnTo>
                      <a:pt x="762597" y="139974"/>
                    </a:lnTo>
                    <a:lnTo>
                      <a:pt x="763625" y="141002"/>
                    </a:lnTo>
                    <a:lnTo>
                      <a:pt x="763081" y="141486"/>
                    </a:lnTo>
                    <a:lnTo>
                      <a:pt x="762053" y="140458"/>
                    </a:lnTo>
                    <a:lnTo>
                      <a:pt x="761508" y="140458"/>
                    </a:lnTo>
                    <a:lnTo>
                      <a:pt x="762537" y="142514"/>
                    </a:lnTo>
                    <a:lnTo>
                      <a:pt x="762537" y="144087"/>
                    </a:lnTo>
                    <a:lnTo>
                      <a:pt x="763021" y="146628"/>
                    </a:lnTo>
                    <a:lnTo>
                      <a:pt x="762537" y="147112"/>
                    </a:lnTo>
                    <a:lnTo>
                      <a:pt x="762053" y="145599"/>
                    </a:lnTo>
                    <a:lnTo>
                      <a:pt x="761024" y="145599"/>
                    </a:lnTo>
                    <a:lnTo>
                      <a:pt x="762053" y="150196"/>
                    </a:lnTo>
                    <a:lnTo>
                      <a:pt x="765138" y="153765"/>
                    </a:lnTo>
                    <a:lnTo>
                      <a:pt x="767194" y="157334"/>
                    </a:lnTo>
                    <a:lnTo>
                      <a:pt x="769251" y="159391"/>
                    </a:lnTo>
                    <a:lnTo>
                      <a:pt x="772336" y="159875"/>
                    </a:lnTo>
                    <a:lnTo>
                      <a:pt x="773848" y="159391"/>
                    </a:lnTo>
                    <a:lnTo>
                      <a:pt x="773848" y="159875"/>
                    </a:lnTo>
                    <a:lnTo>
                      <a:pt x="775905" y="158846"/>
                    </a:lnTo>
                    <a:lnTo>
                      <a:pt x="776449" y="159391"/>
                    </a:lnTo>
                    <a:lnTo>
                      <a:pt x="775905" y="157879"/>
                    </a:lnTo>
                    <a:lnTo>
                      <a:pt x="775421" y="153765"/>
                    </a:lnTo>
                    <a:lnTo>
                      <a:pt x="774393" y="153281"/>
                    </a:lnTo>
                    <a:lnTo>
                      <a:pt x="774937" y="152737"/>
                    </a:lnTo>
                    <a:lnTo>
                      <a:pt x="775965" y="153765"/>
                    </a:lnTo>
                    <a:lnTo>
                      <a:pt x="776510" y="155822"/>
                    </a:lnTo>
                    <a:lnTo>
                      <a:pt x="777054" y="156306"/>
                    </a:lnTo>
                    <a:lnTo>
                      <a:pt x="777538" y="157879"/>
                    </a:lnTo>
                    <a:lnTo>
                      <a:pt x="778022" y="157334"/>
                    </a:lnTo>
                    <a:lnTo>
                      <a:pt x="778022" y="157879"/>
                    </a:lnTo>
                    <a:lnTo>
                      <a:pt x="778566" y="157879"/>
                    </a:lnTo>
                    <a:lnTo>
                      <a:pt x="778566" y="157334"/>
                    </a:lnTo>
                    <a:lnTo>
                      <a:pt x="778022" y="156850"/>
                    </a:lnTo>
                    <a:lnTo>
                      <a:pt x="780079" y="155822"/>
                    </a:lnTo>
                    <a:lnTo>
                      <a:pt x="781591" y="154794"/>
                    </a:lnTo>
                    <a:close/>
                  </a:path>
                </a:pathLst>
              </a:custGeom>
              <a:grpFill/>
              <a:ln w="6035" cap="flat">
                <a:noFill/>
                <a:prstDash val="solid"/>
                <a:miter/>
              </a:ln>
            </p:spPr>
            <p:txBody>
              <a:bodyPr rtlCol="0" anchor="ctr"/>
              <a:lstStyle/>
              <a:p>
                <a:endParaRPr lang="en-FI"/>
              </a:p>
            </p:txBody>
          </p:sp>
          <p:sp>
            <p:nvSpPr>
              <p:cNvPr id="2384" name="Freeform: Shape 1060">
                <a:extLst>
                  <a:ext uri="{FF2B5EF4-FFF2-40B4-BE49-F238E27FC236}">
                    <a16:creationId xmlns:a16="http://schemas.microsoft.com/office/drawing/2014/main" id="{A80516AF-8AD0-DA0D-54C6-8B6C87C22F9F}"/>
                  </a:ext>
                </a:extLst>
              </p:cNvPr>
              <p:cNvSpPr/>
              <p:nvPr/>
            </p:nvSpPr>
            <p:spPr>
              <a:xfrm>
                <a:off x="5128749" y="4401225"/>
                <a:ext cx="84564" cy="90311"/>
              </a:xfrm>
              <a:custGeom>
                <a:avLst/>
                <a:gdLst>
                  <a:gd name="connsiteX0" fmla="*/ 13247 w 84564"/>
                  <a:gd name="connsiteY0" fmla="*/ 27705 h 90311"/>
                  <a:gd name="connsiteX1" fmla="*/ 16332 w 84564"/>
                  <a:gd name="connsiteY1" fmla="*/ 27705 h 90311"/>
                  <a:gd name="connsiteX2" fmla="*/ 4537 w 84564"/>
                  <a:gd name="connsiteY2" fmla="*/ 70289 h 90311"/>
                  <a:gd name="connsiteX3" fmla="*/ 6049 w 84564"/>
                  <a:gd name="connsiteY3" fmla="*/ 71862 h 90311"/>
                  <a:gd name="connsiteX4" fmla="*/ 12219 w 84564"/>
                  <a:gd name="connsiteY4" fmla="*/ 71862 h 90311"/>
                  <a:gd name="connsiteX5" fmla="*/ 15788 w 84564"/>
                  <a:gd name="connsiteY5" fmla="*/ 70834 h 90311"/>
                  <a:gd name="connsiteX6" fmla="*/ 22986 w 84564"/>
                  <a:gd name="connsiteY6" fmla="*/ 72890 h 90311"/>
                  <a:gd name="connsiteX7" fmla="*/ 27583 w 84564"/>
                  <a:gd name="connsiteY7" fmla="*/ 69322 h 90311"/>
                  <a:gd name="connsiteX8" fmla="*/ 35810 w 84564"/>
                  <a:gd name="connsiteY8" fmla="*/ 75975 h 90311"/>
                  <a:gd name="connsiteX9" fmla="*/ 37867 w 84564"/>
                  <a:gd name="connsiteY9" fmla="*/ 79544 h 90311"/>
                  <a:gd name="connsiteX10" fmla="*/ 31213 w 84564"/>
                  <a:gd name="connsiteY10" fmla="*/ 79060 h 90311"/>
                  <a:gd name="connsiteX11" fmla="*/ 28128 w 84564"/>
                  <a:gd name="connsiteY11" fmla="*/ 81601 h 90311"/>
                  <a:gd name="connsiteX12" fmla="*/ 41496 w 84564"/>
                  <a:gd name="connsiteY12" fmla="*/ 85170 h 90311"/>
                  <a:gd name="connsiteX13" fmla="*/ 45609 w 84564"/>
                  <a:gd name="connsiteY13" fmla="*/ 90311 h 90311"/>
                  <a:gd name="connsiteX14" fmla="*/ 56921 w 84564"/>
                  <a:gd name="connsiteY14" fmla="*/ 90311 h 90311"/>
                  <a:gd name="connsiteX15" fmla="*/ 60490 w 84564"/>
                  <a:gd name="connsiteY15" fmla="*/ 82629 h 90311"/>
                  <a:gd name="connsiteX16" fmla="*/ 58433 w 84564"/>
                  <a:gd name="connsiteY16" fmla="*/ 76459 h 90311"/>
                  <a:gd name="connsiteX17" fmla="*/ 52808 w 84564"/>
                  <a:gd name="connsiteY17" fmla="*/ 73374 h 90311"/>
                  <a:gd name="connsiteX18" fmla="*/ 54320 w 84564"/>
                  <a:gd name="connsiteY18" fmla="*/ 72346 h 90311"/>
                  <a:gd name="connsiteX19" fmla="*/ 59462 w 84564"/>
                  <a:gd name="connsiteY19" fmla="*/ 74403 h 90311"/>
                  <a:gd name="connsiteX20" fmla="*/ 60006 w 84564"/>
                  <a:gd name="connsiteY20" fmla="*/ 74403 h 90311"/>
                  <a:gd name="connsiteX21" fmla="*/ 64119 w 84564"/>
                  <a:gd name="connsiteY21" fmla="*/ 76459 h 90311"/>
                  <a:gd name="connsiteX22" fmla="*/ 70289 w 84564"/>
                  <a:gd name="connsiteY22" fmla="*/ 81057 h 90311"/>
                  <a:gd name="connsiteX23" fmla="*/ 74403 w 84564"/>
                  <a:gd name="connsiteY23" fmla="*/ 75431 h 90311"/>
                  <a:gd name="connsiteX24" fmla="*/ 74887 w 84564"/>
                  <a:gd name="connsiteY24" fmla="*/ 73858 h 90311"/>
                  <a:gd name="connsiteX25" fmla="*/ 76943 w 84564"/>
                  <a:gd name="connsiteY25" fmla="*/ 74403 h 90311"/>
                  <a:gd name="connsiteX26" fmla="*/ 83597 w 84564"/>
                  <a:gd name="connsiteY26" fmla="*/ 32302 h 90311"/>
                  <a:gd name="connsiteX27" fmla="*/ 81540 w 84564"/>
                  <a:gd name="connsiteY27" fmla="*/ 33814 h 90311"/>
                  <a:gd name="connsiteX28" fmla="*/ 78939 w 84564"/>
                  <a:gd name="connsiteY28" fmla="*/ 37383 h 90311"/>
                  <a:gd name="connsiteX29" fmla="*/ 75370 w 84564"/>
                  <a:gd name="connsiteY29" fmla="*/ 47666 h 90311"/>
                  <a:gd name="connsiteX30" fmla="*/ 74342 w 84564"/>
                  <a:gd name="connsiteY30" fmla="*/ 52808 h 90311"/>
                  <a:gd name="connsiteX31" fmla="*/ 68172 w 84564"/>
                  <a:gd name="connsiteY31" fmla="*/ 55893 h 90311"/>
                  <a:gd name="connsiteX32" fmla="*/ 70229 w 84564"/>
                  <a:gd name="connsiteY32" fmla="*/ 51779 h 90311"/>
                  <a:gd name="connsiteX33" fmla="*/ 63575 w 84564"/>
                  <a:gd name="connsiteY33" fmla="*/ 47182 h 90311"/>
                  <a:gd name="connsiteX34" fmla="*/ 58917 w 84564"/>
                  <a:gd name="connsiteY34" fmla="*/ 51779 h 90311"/>
                  <a:gd name="connsiteX35" fmla="*/ 57405 w 84564"/>
                  <a:gd name="connsiteY35" fmla="*/ 48694 h 90311"/>
                  <a:gd name="connsiteX36" fmla="*/ 56921 w 84564"/>
                  <a:gd name="connsiteY36" fmla="*/ 45126 h 90311"/>
                  <a:gd name="connsiteX37" fmla="*/ 53292 w 84564"/>
                  <a:gd name="connsiteY37" fmla="*/ 43069 h 90311"/>
                  <a:gd name="connsiteX38" fmla="*/ 46093 w 84564"/>
                  <a:gd name="connsiteY38" fmla="*/ 39500 h 90311"/>
                  <a:gd name="connsiteX39" fmla="*/ 36354 w 84564"/>
                  <a:gd name="connsiteY39" fmla="*/ 46154 h 90311"/>
                  <a:gd name="connsiteX40" fmla="*/ 33814 w 84564"/>
                  <a:gd name="connsiteY40" fmla="*/ 42041 h 90311"/>
                  <a:gd name="connsiteX41" fmla="*/ 32302 w 84564"/>
                  <a:gd name="connsiteY41" fmla="*/ 46154 h 90311"/>
                  <a:gd name="connsiteX42" fmla="*/ 37927 w 84564"/>
                  <a:gd name="connsiteY42" fmla="*/ 58494 h 90311"/>
                  <a:gd name="connsiteX43" fmla="*/ 41496 w 84564"/>
                  <a:gd name="connsiteY43" fmla="*/ 64119 h 90311"/>
                  <a:gd name="connsiteX44" fmla="*/ 34842 w 84564"/>
                  <a:gd name="connsiteY44" fmla="*/ 68717 h 90311"/>
                  <a:gd name="connsiteX45" fmla="*/ 31273 w 84564"/>
                  <a:gd name="connsiteY45" fmla="*/ 65631 h 90311"/>
                  <a:gd name="connsiteX46" fmla="*/ 32302 w 84564"/>
                  <a:gd name="connsiteY46" fmla="*/ 56921 h 90311"/>
                  <a:gd name="connsiteX47" fmla="*/ 24075 w 84564"/>
                  <a:gd name="connsiteY47" fmla="*/ 42041 h 90311"/>
                  <a:gd name="connsiteX48" fmla="*/ 20990 w 84564"/>
                  <a:gd name="connsiteY48" fmla="*/ 37927 h 90311"/>
                  <a:gd name="connsiteX49" fmla="*/ 28188 w 84564"/>
                  <a:gd name="connsiteY49" fmla="*/ 32785 h 90311"/>
                  <a:gd name="connsiteX50" fmla="*/ 33330 w 84564"/>
                  <a:gd name="connsiteY50" fmla="*/ 25103 h 90311"/>
                  <a:gd name="connsiteX51" fmla="*/ 43613 w 84564"/>
                  <a:gd name="connsiteY51" fmla="*/ 18933 h 90311"/>
                  <a:gd name="connsiteX52" fmla="*/ 47182 w 84564"/>
                  <a:gd name="connsiteY52" fmla="*/ 9678 h 90311"/>
                  <a:gd name="connsiteX53" fmla="*/ 43613 w 84564"/>
                  <a:gd name="connsiteY53" fmla="*/ 5081 h 90311"/>
                  <a:gd name="connsiteX54" fmla="*/ 30245 w 84564"/>
                  <a:gd name="connsiteY54" fmla="*/ 484 h 90311"/>
                  <a:gd name="connsiteX55" fmla="*/ 19478 w 84564"/>
                  <a:gd name="connsiteY55" fmla="*/ 0 h 90311"/>
                  <a:gd name="connsiteX56" fmla="*/ 14820 w 84564"/>
                  <a:gd name="connsiteY56" fmla="*/ 10767 h 90311"/>
                  <a:gd name="connsiteX57" fmla="*/ 7138 w 84564"/>
                  <a:gd name="connsiteY57" fmla="*/ 17965 h 90311"/>
                  <a:gd name="connsiteX58" fmla="*/ 3569 w 84564"/>
                  <a:gd name="connsiteY58" fmla="*/ 25164 h 90311"/>
                  <a:gd name="connsiteX59" fmla="*/ 0 w 84564"/>
                  <a:gd name="connsiteY59" fmla="*/ 33391 h 90311"/>
                  <a:gd name="connsiteX60" fmla="*/ 4113 w 84564"/>
                  <a:gd name="connsiteY60" fmla="*/ 36959 h 90311"/>
                  <a:gd name="connsiteX61" fmla="*/ 13368 w 84564"/>
                  <a:gd name="connsiteY61" fmla="*/ 27705 h 9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4564" h="90311">
                    <a:moveTo>
                      <a:pt x="13247" y="27705"/>
                    </a:moveTo>
                    <a:lnTo>
                      <a:pt x="16332" y="27705"/>
                    </a:lnTo>
                    <a:cubicBezTo>
                      <a:pt x="18026" y="38834"/>
                      <a:pt x="4416" y="56316"/>
                      <a:pt x="4537" y="70289"/>
                    </a:cubicBezTo>
                    <a:lnTo>
                      <a:pt x="6049" y="71862"/>
                    </a:lnTo>
                    <a:lnTo>
                      <a:pt x="12219" y="71862"/>
                    </a:lnTo>
                    <a:lnTo>
                      <a:pt x="15788" y="70834"/>
                    </a:lnTo>
                    <a:lnTo>
                      <a:pt x="22986" y="72890"/>
                    </a:lnTo>
                    <a:lnTo>
                      <a:pt x="27583" y="69322"/>
                    </a:lnTo>
                    <a:lnTo>
                      <a:pt x="35810" y="75975"/>
                    </a:lnTo>
                    <a:lnTo>
                      <a:pt x="37867" y="79544"/>
                    </a:lnTo>
                    <a:lnTo>
                      <a:pt x="31213" y="79060"/>
                    </a:lnTo>
                    <a:lnTo>
                      <a:pt x="28128" y="81601"/>
                    </a:lnTo>
                    <a:lnTo>
                      <a:pt x="41496" y="85170"/>
                    </a:lnTo>
                    <a:lnTo>
                      <a:pt x="45609" y="90311"/>
                    </a:lnTo>
                    <a:lnTo>
                      <a:pt x="56921" y="90311"/>
                    </a:lnTo>
                    <a:lnTo>
                      <a:pt x="60490" y="82629"/>
                    </a:lnTo>
                    <a:lnTo>
                      <a:pt x="58433" y="76459"/>
                    </a:lnTo>
                    <a:lnTo>
                      <a:pt x="52808" y="73374"/>
                    </a:lnTo>
                    <a:lnTo>
                      <a:pt x="54320" y="72346"/>
                    </a:lnTo>
                    <a:lnTo>
                      <a:pt x="59462" y="74403"/>
                    </a:lnTo>
                    <a:lnTo>
                      <a:pt x="60006" y="74403"/>
                    </a:lnTo>
                    <a:lnTo>
                      <a:pt x="64119" y="76459"/>
                    </a:lnTo>
                    <a:lnTo>
                      <a:pt x="70289" y="81057"/>
                    </a:lnTo>
                    <a:lnTo>
                      <a:pt x="74403" y="75431"/>
                    </a:lnTo>
                    <a:lnTo>
                      <a:pt x="74887" y="73858"/>
                    </a:lnTo>
                    <a:lnTo>
                      <a:pt x="76943" y="74403"/>
                    </a:lnTo>
                    <a:cubicBezTo>
                      <a:pt x="86259" y="63454"/>
                      <a:pt x="84988" y="46396"/>
                      <a:pt x="83597" y="32302"/>
                    </a:cubicBezTo>
                    <a:lnTo>
                      <a:pt x="81540" y="33814"/>
                    </a:lnTo>
                    <a:lnTo>
                      <a:pt x="78939" y="37383"/>
                    </a:lnTo>
                    <a:lnTo>
                      <a:pt x="75370" y="47666"/>
                    </a:lnTo>
                    <a:lnTo>
                      <a:pt x="74342" y="52808"/>
                    </a:lnTo>
                    <a:lnTo>
                      <a:pt x="68172" y="55893"/>
                    </a:lnTo>
                    <a:lnTo>
                      <a:pt x="70229" y="51779"/>
                    </a:lnTo>
                    <a:lnTo>
                      <a:pt x="63575" y="47182"/>
                    </a:lnTo>
                    <a:lnTo>
                      <a:pt x="58917" y="51779"/>
                    </a:lnTo>
                    <a:lnTo>
                      <a:pt x="57405" y="48694"/>
                    </a:lnTo>
                    <a:lnTo>
                      <a:pt x="56921" y="45126"/>
                    </a:lnTo>
                    <a:lnTo>
                      <a:pt x="53292" y="43069"/>
                    </a:lnTo>
                    <a:lnTo>
                      <a:pt x="46093" y="39500"/>
                    </a:lnTo>
                    <a:lnTo>
                      <a:pt x="36354" y="46154"/>
                    </a:lnTo>
                    <a:lnTo>
                      <a:pt x="33814" y="42041"/>
                    </a:lnTo>
                    <a:lnTo>
                      <a:pt x="32302" y="46154"/>
                    </a:lnTo>
                    <a:lnTo>
                      <a:pt x="37927" y="58494"/>
                    </a:lnTo>
                    <a:lnTo>
                      <a:pt x="41496" y="64119"/>
                    </a:lnTo>
                    <a:lnTo>
                      <a:pt x="34842" y="68717"/>
                    </a:lnTo>
                    <a:lnTo>
                      <a:pt x="31273" y="65631"/>
                    </a:lnTo>
                    <a:lnTo>
                      <a:pt x="32302" y="56921"/>
                    </a:lnTo>
                    <a:lnTo>
                      <a:pt x="24075" y="42041"/>
                    </a:lnTo>
                    <a:lnTo>
                      <a:pt x="20990" y="37927"/>
                    </a:lnTo>
                    <a:lnTo>
                      <a:pt x="28188" y="32785"/>
                    </a:lnTo>
                    <a:lnTo>
                      <a:pt x="33330" y="25103"/>
                    </a:lnTo>
                    <a:lnTo>
                      <a:pt x="43613" y="18933"/>
                    </a:lnTo>
                    <a:lnTo>
                      <a:pt x="47182" y="9678"/>
                    </a:lnTo>
                    <a:lnTo>
                      <a:pt x="43613" y="5081"/>
                    </a:lnTo>
                    <a:lnTo>
                      <a:pt x="30245" y="484"/>
                    </a:lnTo>
                    <a:lnTo>
                      <a:pt x="19478" y="0"/>
                    </a:lnTo>
                    <a:lnTo>
                      <a:pt x="14820" y="10767"/>
                    </a:lnTo>
                    <a:lnTo>
                      <a:pt x="7138" y="17965"/>
                    </a:lnTo>
                    <a:lnTo>
                      <a:pt x="3569" y="25164"/>
                    </a:lnTo>
                    <a:lnTo>
                      <a:pt x="0" y="33391"/>
                    </a:lnTo>
                    <a:lnTo>
                      <a:pt x="4113" y="36959"/>
                    </a:lnTo>
                    <a:lnTo>
                      <a:pt x="13368" y="27705"/>
                    </a:lnTo>
                    <a:close/>
                  </a:path>
                </a:pathLst>
              </a:custGeom>
              <a:grpFill/>
              <a:ln w="6035" cap="flat">
                <a:noFill/>
                <a:prstDash val="solid"/>
                <a:miter/>
              </a:ln>
            </p:spPr>
            <p:txBody>
              <a:bodyPr rtlCol="0" anchor="ctr"/>
              <a:lstStyle/>
              <a:p>
                <a:endParaRPr lang="en-FI"/>
              </a:p>
            </p:txBody>
          </p:sp>
        </p:grpSp>
      </p:grpSp>
      <p:sp>
        <p:nvSpPr>
          <p:cNvPr id="2385" name="Freeform: Shape 1061">
            <a:extLst>
              <a:ext uri="{FF2B5EF4-FFF2-40B4-BE49-F238E27FC236}">
                <a16:creationId xmlns:a16="http://schemas.microsoft.com/office/drawing/2014/main" id="{3EAE6A36-981A-C9E7-5F87-3675DFECD581}"/>
              </a:ext>
            </a:extLst>
          </p:cNvPr>
          <p:cNvSpPr/>
          <p:nvPr/>
        </p:nvSpPr>
        <p:spPr>
          <a:xfrm>
            <a:off x="8943284" y="4074638"/>
            <a:ext cx="3084" cy="5625"/>
          </a:xfrm>
          <a:custGeom>
            <a:avLst/>
            <a:gdLst>
              <a:gd name="connsiteX0" fmla="*/ 3085 w 3084"/>
              <a:gd name="connsiteY0" fmla="*/ 5626 h 5625"/>
              <a:gd name="connsiteX1" fmla="*/ 2541 w 3084"/>
              <a:gd name="connsiteY1" fmla="*/ 5142 h 5625"/>
              <a:gd name="connsiteX2" fmla="*/ 2541 w 3084"/>
              <a:gd name="connsiteY2" fmla="*/ 1028 h 5625"/>
              <a:gd name="connsiteX3" fmla="*/ 1028 w 3084"/>
              <a:gd name="connsiteY3" fmla="*/ 484 h 5625"/>
              <a:gd name="connsiteX4" fmla="*/ 1028 w 3084"/>
              <a:gd name="connsiteY4" fmla="*/ 0 h 5625"/>
              <a:gd name="connsiteX5" fmla="*/ 0 w 3084"/>
              <a:gd name="connsiteY5" fmla="*/ 2540 h 5625"/>
              <a:gd name="connsiteX6" fmla="*/ 1512 w 3084"/>
              <a:gd name="connsiteY6" fmla="*/ 4597 h 5625"/>
              <a:gd name="connsiteX7" fmla="*/ 3085 w 3084"/>
              <a:gd name="connsiteY7" fmla="*/ 5626 h 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4" h="5625">
                <a:moveTo>
                  <a:pt x="3085" y="5626"/>
                </a:moveTo>
                <a:lnTo>
                  <a:pt x="2541" y="5142"/>
                </a:lnTo>
                <a:lnTo>
                  <a:pt x="2541" y="1028"/>
                </a:lnTo>
                <a:lnTo>
                  <a:pt x="1028" y="484"/>
                </a:lnTo>
                <a:lnTo>
                  <a:pt x="1028" y="0"/>
                </a:lnTo>
                <a:lnTo>
                  <a:pt x="0" y="2540"/>
                </a:lnTo>
                <a:lnTo>
                  <a:pt x="1512" y="4597"/>
                </a:lnTo>
                <a:lnTo>
                  <a:pt x="3085" y="5626"/>
                </a:lnTo>
                <a:close/>
              </a:path>
            </a:pathLst>
          </a:custGeom>
          <a:solidFill>
            <a:srgbClr val="B2B2B2"/>
          </a:solidFill>
          <a:ln w="6035" cap="flat">
            <a:noFill/>
            <a:prstDash val="solid"/>
            <a:miter/>
          </a:ln>
        </p:spPr>
        <p:txBody>
          <a:bodyPr rtlCol="0" anchor="ctr"/>
          <a:lstStyle/>
          <a:p>
            <a:endParaRPr lang="en-FI"/>
          </a:p>
        </p:txBody>
      </p:sp>
      <p:sp>
        <p:nvSpPr>
          <p:cNvPr id="2386" name="Freeform: Shape 1062">
            <a:extLst>
              <a:ext uri="{FF2B5EF4-FFF2-40B4-BE49-F238E27FC236}">
                <a16:creationId xmlns:a16="http://schemas.microsoft.com/office/drawing/2014/main" id="{468AFF8D-E315-47F7-517C-68F8FCCA1427}"/>
              </a:ext>
            </a:extLst>
          </p:cNvPr>
          <p:cNvSpPr/>
          <p:nvPr/>
        </p:nvSpPr>
        <p:spPr>
          <a:xfrm>
            <a:off x="8854001" y="4575495"/>
            <a:ext cx="483" cy="1028"/>
          </a:xfrm>
          <a:custGeom>
            <a:avLst/>
            <a:gdLst>
              <a:gd name="connsiteX0" fmla="*/ 0 w 483"/>
              <a:gd name="connsiteY0" fmla="*/ 1028 h 1028"/>
              <a:gd name="connsiteX1" fmla="*/ 484 w 483"/>
              <a:gd name="connsiteY1" fmla="*/ 0 h 1028"/>
              <a:gd name="connsiteX2" fmla="*/ 484 w 483"/>
              <a:gd name="connsiteY2" fmla="*/ 0 h 1028"/>
              <a:gd name="connsiteX3" fmla="*/ 0 w 483"/>
              <a:gd name="connsiteY3" fmla="*/ 1028 h 1028"/>
            </a:gdLst>
            <a:ahLst/>
            <a:cxnLst>
              <a:cxn ang="0">
                <a:pos x="connsiteX0" y="connsiteY0"/>
              </a:cxn>
              <a:cxn ang="0">
                <a:pos x="connsiteX1" y="connsiteY1"/>
              </a:cxn>
              <a:cxn ang="0">
                <a:pos x="connsiteX2" y="connsiteY2"/>
              </a:cxn>
              <a:cxn ang="0">
                <a:pos x="connsiteX3" y="connsiteY3"/>
              </a:cxn>
            </a:cxnLst>
            <a:rect l="l" t="t" r="r" b="b"/>
            <a:pathLst>
              <a:path w="483" h="1028">
                <a:moveTo>
                  <a:pt x="0" y="1028"/>
                </a:moveTo>
                <a:lnTo>
                  <a:pt x="484" y="0"/>
                </a:lnTo>
                <a:lnTo>
                  <a:pt x="484" y="0"/>
                </a:lnTo>
                <a:lnTo>
                  <a:pt x="0" y="1028"/>
                </a:lnTo>
                <a:close/>
              </a:path>
            </a:pathLst>
          </a:custGeom>
          <a:solidFill>
            <a:srgbClr val="B2B2B2"/>
          </a:solidFill>
          <a:ln w="6035" cap="flat">
            <a:noFill/>
            <a:prstDash val="solid"/>
            <a:miter/>
          </a:ln>
        </p:spPr>
        <p:txBody>
          <a:bodyPr rtlCol="0" anchor="ctr"/>
          <a:lstStyle/>
          <a:p>
            <a:endParaRPr lang="en-FI"/>
          </a:p>
        </p:txBody>
      </p:sp>
      <p:sp>
        <p:nvSpPr>
          <p:cNvPr id="2387" name="Freeform: Shape 1063">
            <a:extLst>
              <a:ext uri="{FF2B5EF4-FFF2-40B4-BE49-F238E27FC236}">
                <a16:creationId xmlns:a16="http://schemas.microsoft.com/office/drawing/2014/main" id="{1DC35499-D3D1-FD8C-4E28-F9C8B0BCBB2D}"/>
              </a:ext>
            </a:extLst>
          </p:cNvPr>
          <p:cNvSpPr/>
          <p:nvPr/>
        </p:nvSpPr>
        <p:spPr>
          <a:xfrm>
            <a:off x="9901021" y="4989005"/>
            <a:ext cx="1062143" cy="894041"/>
          </a:xfrm>
          <a:custGeom>
            <a:avLst/>
            <a:gdLst>
              <a:gd name="connsiteX0" fmla="*/ 1062144 w 1062143"/>
              <a:gd name="connsiteY0" fmla="*/ 414780 h 894041"/>
              <a:gd name="connsiteX1" fmla="*/ 1041637 w 1062143"/>
              <a:gd name="connsiteY1" fmla="*/ 390644 h 894041"/>
              <a:gd name="connsiteX2" fmla="*/ 1040609 w 1062143"/>
              <a:gd name="connsiteY2" fmla="*/ 387559 h 894041"/>
              <a:gd name="connsiteX3" fmla="*/ 1039036 w 1062143"/>
              <a:gd name="connsiteY3" fmla="*/ 385987 h 894041"/>
              <a:gd name="connsiteX4" fmla="*/ 1035951 w 1062143"/>
              <a:gd name="connsiteY4" fmla="*/ 383930 h 894041"/>
              <a:gd name="connsiteX5" fmla="*/ 1035951 w 1062143"/>
              <a:gd name="connsiteY5" fmla="*/ 368505 h 894041"/>
              <a:gd name="connsiteX6" fmla="*/ 1042605 w 1062143"/>
              <a:gd name="connsiteY6" fmla="*/ 355137 h 894041"/>
              <a:gd name="connsiteX7" fmla="*/ 1048231 w 1062143"/>
              <a:gd name="connsiteY7" fmla="*/ 342313 h 894041"/>
              <a:gd name="connsiteX8" fmla="*/ 1033350 w 1062143"/>
              <a:gd name="connsiteY8" fmla="*/ 328945 h 894041"/>
              <a:gd name="connsiteX9" fmla="*/ 1027180 w 1062143"/>
              <a:gd name="connsiteY9" fmla="*/ 319689 h 894041"/>
              <a:gd name="connsiteX10" fmla="*/ 1018470 w 1062143"/>
              <a:gd name="connsiteY10" fmla="*/ 312007 h 894041"/>
              <a:gd name="connsiteX11" fmla="*/ 1019982 w 1062143"/>
              <a:gd name="connsiteY11" fmla="*/ 308438 h 894041"/>
              <a:gd name="connsiteX12" fmla="*/ 1016413 w 1062143"/>
              <a:gd name="connsiteY12" fmla="*/ 306926 h 894041"/>
              <a:gd name="connsiteX13" fmla="*/ 1011816 w 1062143"/>
              <a:gd name="connsiteY13" fmla="*/ 306382 h 894041"/>
              <a:gd name="connsiteX14" fmla="*/ 1009275 w 1062143"/>
              <a:gd name="connsiteY14" fmla="*/ 304870 h 894041"/>
              <a:gd name="connsiteX15" fmla="*/ 1008791 w 1062143"/>
              <a:gd name="connsiteY15" fmla="*/ 305898 h 894041"/>
              <a:gd name="connsiteX16" fmla="*/ 1002137 w 1062143"/>
              <a:gd name="connsiteY16" fmla="*/ 302813 h 894041"/>
              <a:gd name="connsiteX17" fmla="*/ 1000625 w 1062143"/>
              <a:gd name="connsiteY17" fmla="*/ 304386 h 894041"/>
              <a:gd name="connsiteX18" fmla="*/ 991914 w 1062143"/>
              <a:gd name="connsiteY18" fmla="*/ 292590 h 894041"/>
              <a:gd name="connsiteX19" fmla="*/ 965723 w 1062143"/>
              <a:gd name="connsiteY19" fmla="*/ 199677 h 894041"/>
              <a:gd name="connsiteX20" fmla="*/ 971892 w 1062143"/>
              <a:gd name="connsiteY20" fmla="*/ 176570 h 894041"/>
              <a:gd name="connsiteX21" fmla="*/ 970864 w 1062143"/>
              <a:gd name="connsiteY21" fmla="*/ 175542 h 894041"/>
              <a:gd name="connsiteX22" fmla="*/ 960581 w 1062143"/>
              <a:gd name="connsiteY22" fmla="*/ 168344 h 894041"/>
              <a:gd name="connsiteX23" fmla="*/ 954411 w 1062143"/>
              <a:gd name="connsiteY23" fmla="*/ 156548 h 894041"/>
              <a:gd name="connsiteX24" fmla="*/ 952354 w 1062143"/>
              <a:gd name="connsiteY24" fmla="*/ 151951 h 894041"/>
              <a:gd name="connsiteX25" fmla="*/ 932877 w 1062143"/>
              <a:gd name="connsiteY25" fmla="*/ 114507 h 894041"/>
              <a:gd name="connsiteX26" fmla="*/ 927735 w 1062143"/>
              <a:gd name="connsiteY26" fmla="*/ 80633 h 894041"/>
              <a:gd name="connsiteX27" fmla="*/ 919024 w 1062143"/>
              <a:gd name="connsiteY27" fmla="*/ 67325 h 894041"/>
              <a:gd name="connsiteX28" fmla="*/ 908257 w 1062143"/>
              <a:gd name="connsiteY28" fmla="*/ 61700 h 894041"/>
              <a:gd name="connsiteX29" fmla="*/ 902631 w 1062143"/>
              <a:gd name="connsiteY29" fmla="*/ 65813 h 894041"/>
              <a:gd name="connsiteX30" fmla="*/ 901603 w 1062143"/>
              <a:gd name="connsiteY30" fmla="*/ 67870 h 894041"/>
              <a:gd name="connsiteX31" fmla="*/ 900575 w 1062143"/>
              <a:gd name="connsiteY31" fmla="*/ 68898 h 894041"/>
              <a:gd name="connsiteX32" fmla="*/ 900030 w 1062143"/>
              <a:gd name="connsiteY32" fmla="*/ 70471 h 894041"/>
              <a:gd name="connsiteX33" fmla="*/ 899002 w 1062143"/>
              <a:gd name="connsiteY33" fmla="*/ 71499 h 894041"/>
              <a:gd name="connsiteX34" fmla="*/ 897974 w 1062143"/>
              <a:gd name="connsiteY34" fmla="*/ 71983 h 894041"/>
              <a:gd name="connsiteX35" fmla="*/ 894889 w 1062143"/>
              <a:gd name="connsiteY35" fmla="*/ 70471 h 894041"/>
              <a:gd name="connsiteX36" fmla="*/ 891804 w 1062143"/>
              <a:gd name="connsiteY36" fmla="*/ 69926 h 894041"/>
              <a:gd name="connsiteX37" fmla="*/ 890775 w 1062143"/>
              <a:gd name="connsiteY37" fmla="*/ 68898 h 894041"/>
              <a:gd name="connsiteX38" fmla="*/ 889263 w 1062143"/>
              <a:gd name="connsiteY38" fmla="*/ 70471 h 894041"/>
              <a:gd name="connsiteX39" fmla="*/ 888779 w 1062143"/>
              <a:gd name="connsiteY39" fmla="*/ 71983 h 894041"/>
              <a:gd name="connsiteX40" fmla="*/ 887751 w 1062143"/>
              <a:gd name="connsiteY40" fmla="*/ 72467 h 894041"/>
              <a:gd name="connsiteX41" fmla="*/ 887751 w 1062143"/>
              <a:gd name="connsiteY41" fmla="*/ 74040 h 894041"/>
              <a:gd name="connsiteX42" fmla="*/ 887206 w 1062143"/>
              <a:gd name="connsiteY42" fmla="*/ 74524 h 894041"/>
              <a:gd name="connsiteX43" fmla="*/ 886722 w 1062143"/>
              <a:gd name="connsiteY43" fmla="*/ 74524 h 894041"/>
              <a:gd name="connsiteX44" fmla="*/ 889807 w 1062143"/>
              <a:gd name="connsiteY44" fmla="*/ 79665 h 894041"/>
              <a:gd name="connsiteX45" fmla="*/ 888779 w 1062143"/>
              <a:gd name="connsiteY45" fmla="*/ 82206 h 894041"/>
              <a:gd name="connsiteX46" fmla="*/ 894405 w 1062143"/>
              <a:gd name="connsiteY46" fmla="*/ 94001 h 894041"/>
              <a:gd name="connsiteX47" fmla="*/ 893376 w 1062143"/>
              <a:gd name="connsiteY47" fmla="*/ 95030 h 894041"/>
              <a:gd name="connsiteX48" fmla="*/ 893860 w 1062143"/>
              <a:gd name="connsiteY48" fmla="*/ 96058 h 894041"/>
              <a:gd name="connsiteX49" fmla="*/ 893376 w 1062143"/>
              <a:gd name="connsiteY49" fmla="*/ 96542 h 894041"/>
              <a:gd name="connsiteX50" fmla="*/ 894405 w 1062143"/>
              <a:gd name="connsiteY50" fmla="*/ 97570 h 894041"/>
              <a:gd name="connsiteX51" fmla="*/ 893921 w 1062143"/>
              <a:gd name="connsiteY51" fmla="*/ 98054 h 894041"/>
              <a:gd name="connsiteX52" fmla="*/ 893437 w 1062143"/>
              <a:gd name="connsiteY52" fmla="*/ 98054 h 894041"/>
              <a:gd name="connsiteX53" fmla="*/ 891380 w 1062143"/>
              <a:gd name="connsiteY53" fmla="*/ 97570 h 894041"/>
              <a:gd name="connsiteX54" fmla="*/ 890836 w 1062143"/>
              <a:gd name="connsiteY54" fmla="*/ 98054 h 894041"/>
              <a:gd name="connsiteX55" fmla="*/ 890836 w 1062143"/>
              <a:gd name="connsiteY55" fmla="*/ 98599 h 894041"/>
              <a:gd name="connsiteX56" fmla="*/ 889807 w 1062143"/>
              <a:gd name="connsiteY56" fmla="*/ 99627 h 894041"/>
              <a:gd name="connsiteX57" fmla="*/ 888295 w 1062143"/>
              <a:gd name="connsiteY57" fmla="*/ 99627 h 894041"/>
              <a:gd name="connsiteX58" fmla="*/ 887811 w 1062143"/>
              <a:gd name="connsiteY58" fmla="*/ 102168 h 894041"/>
              <a:gd name="connsiteX59" fmla="*/ 888840 w 1062143"/>
              <a:gd name="connsiteY59" fmla="*/ 102652 h 894041"/>
              <a:gd name="connsiteX60" fmla="*/ 889324 w 1062143"/>
              <a:gd name="connsiteY60" fmla="*/ 103680 h 894041"/>
              <a:gd name="connsiteX61" fmla="*/ 890352 w 1062143"/>
              <a:gd name="connsiteY61" fmla="*/ 104224 h 894041"/>
              <a:gd name="connsiteX62" fmla="*/ 888295 w 1062143"/>
              <a:gd name="connsiteY62" fmla="*/ 109850 h 894041"/>
              <a:gd name="connsiteX63" fmla="*/ 887267 w 1062143"/>
              <a:gd name="connsiteY63" fmla="*/ 110334 h 894041"/>
              <a:gd name="connsiteX64" fmla="*/ 886783 w 1062143"/>
              <a:gd name="connsiteY64" fmla="*/ 111362 h 894041"/>
              <a:gd name="connsiteX65" fmla="*/ 886783 w 1062143"/>
              <a:gd name="connsiteY65" fmla="*/ 112390 h 894041"/>
              <a:gd name="connsiteX66" fmla="*/ 887267 w 1062143"/>
              <a:gd name="connsiteY66" fmla="*/ 113419 h 894041"/>
              <a:gd name="connsiteX67" fmla="*/ 887811 w 1062143"/>
              <a:gd name="connsiteY67" fmla="*/ 113419 h 894041"/>
              <a:gd name="connsiteX68" fmla="*/ 888295 w 1062143"/>
              <a:gd name="connsiteY68" fmla="*/ 113903 h 894041"/>
              <a:gd name="connsiteX69" fmla="*/ 888840 w 1062143"/>
              <a:gd name="connsiteY69" fmla="*/ 113903 h 894041"/>
              <a:gd name="connsiteX70" fmla="*/ 889324 w 1062143"/>
              <a:gd name="connsiteY70" fmla="*/ 114447 h 894041"/>
              <a:gd name="connsiteX71" fmla="*/ 889807 w 1062143"/>
              <a:gd name="connsiteY71" fmla="*/ 114447 h 894041"/>
              <a:gd name="connsiteX72" fmla="*/ 890352 w 1062143"/>
              <a:gd name="connsiteY72" fmla="*/ 115476 h 894041"/>
              <a:gd name="connsiteX73" fmla="*/ 890352 w 1062143"/>
              <a:gd name="connsiteY73" fmla="*/ 117532 h 894041"/>
              <a:gd name="connsiteX74" fmla="*/ 889324 w 1062143"/>
              <a:gd name="connsiteY74" fmla="*/ 117532 h 894041"/>
              <a:gd name="connsiteX75" fmla="*/ 888295 w 1062143"/>
              <a:gd name="connsiteY75" fmla="*/ 118560 h 894041"/>
              <a:gd name="connsiteX76" fmla="*/ 883698 w 1062143"/>
              <a:gd name="connsiteY76" fmla="*/ 118560 h 894041"/>
              <a:gd name="connsiteX77" fmla="*/ 882670 w 1062143"/>
              <a:gd name="connsiteY77" fmla="*/ 119589 h 894041"/>
              <a:gd name="connsiteX78" fmla="*/ 880613 w 1062143"/>
              <a:gd name="connsiteY78" fmla="*/ 119589 h 894041"/>
              <a:gd name="connsiteX79" fmla="*/ 878556 w 1062143"/>
              <a:gd name="connsiteY79" fmla="*/ 121101 h 894041"/>
              <a:gd name="connsiteX80" fmla="*/ 876500 w 1062143"/>
              <a:gd name="connsiteY80" fmla="*/ 121101 h 894041"/>
              <a:gd name="connsiteX81" fmla="*/ 876016 w 1062143"/>
              <a:gd name="connsiteY81" fmla="*/ 120617 h 894041"/>
              <a:gd name="connsiteX82" fmla="*/ 874443 w 1062143"/>
              <a:gd name="connsiteY82" fmla="*/ 120072 h 894041"/>
              <a:gd name="connsiteX83" fmla="*/ 872386 w 1062143"/>
              <a:gd name="connsiteY83" fmla="*/ 114931 h 894041"/>
              <a:gd name="connsiteX84" fmla="*/ 869301 w 1062143"/>
              <a:gd name="connsiteY84" fmla="*/ 113419 h 894041"/>
              <a:gd name="connsiteX85" fmla="*/ 866761 w 1062143"/>
              <a:gd name="connsiteY85" fmla="*/ 111362 h 894041"/>
              <a:gd name="connsiteX86" fmla="*/ 858050 w 1062143"/>
              <a:gd name="connsiteY86" fmla="*/ 118016 h 894041"/>
              <a:gd name="connsiteX87" fmla="*/ 857566 w 1062143"/>
              <a:gd name="connsiteY87" fmla="*/ 119528 h 894041"/>
              <a:gd name="connsiteX88" fmla="*/ 858595 w 1062143"/>
              <a:gd name="connsiteY88" fmla="*/ 120012 h 894041"/>
              <a:gd name="connsiteX89" fmla="*/ 852969 w 1062143"/>
              <a:gd name="connsiteY89" fmla="*/ 125154 h 894041"/>
              <a:gd name="connsiteX90" fmla="*/ 852425 w 1062143"/>
              <a:gd name="connsiteY90" fmla="*/ 125638 h 894041"/>
              <a:gd name="connsiteX91" fmla="*/ 845226 w 1062143"/>
              <a:gd name="connsiteY91" fmla="*/ 120496 h 894041"/>
              <a:gd name="connsiteX92" fmla="*/ 842686 w 1062143"/>
              <a:gd name="connsiteY92" fmla="*/ 119952 h 894041"/>
              <a:gd name="connsiteX93" fmla="*/ 841658 w 1062143"/>
              <a:gd name="connsiteY93" fmla="*/ 118923 h 894041"/>
              <a:gd name="connsiteX94" fmla="*/ 841113 w 1062143"/>
              <a:gd name="connsiteY94" fmla="*/ 118923 h 894041"/>
              <a:gd name="connsiteX95" fmla="*/ 841113 w 1062143"/>
              <a:gd name="connsiteY95" fmla="*/ 120496 h 894041"/>
              <a:gd name="connsiteX96" fmla="*/ 842625 w 1062143"/>
              <a:gd name="connsiteY96" fmla="*/ 121525 h 894041"/>
              <a:gd name="connsiteX97" fmla="*/ 841597 w 1062143"/>
              <a:gd name="connsiteY97" fmla="*/ 122008 h 894041"/>
              <a:gd name="connsiteX98" fmla="*/ 837000 w 1062143"/>
              <a:gd name="connsiteY98" fmla="*/ 131747 h 894041"/>
              <a:gd name="connsiteX99" fmla="*/ 835971 w 1062143"/>
              <a:gd name="connsiteY99" fmla="*/ 132776 h 894041"/>
              <a:gd name="connsiteX100" fmla="*/ 828289 w 1062143"/>
              <a:gd name="connsiteY100" fmla="*/ 133804 h 894041"/>
              <a:gd name="connsiteX101" fmla="*/ 820607 w 1062143"/>
              <a:gd name="connsiteY101" fmla="*/ 143059 h 894041"/>
              <a:gd name="connsiteX102" fmla="*/ 821091 w 1062143"/>
              <a:gd name="connsiteY102" fmla="*/ 143543 h 894041"/>
              <a:gd name="connsiteX103" fmla="*/ 825204 w 1062143"/>
              <a:gd name="connsiteY103" fmla="*/ 139974 h 894041"/>
              <a:gd name="connsiteX104" fmla="*/ 832403 w 1062143"/>
              <a:gd name="connsiteY104" fmla="*/ 146144 h 894041"/>
              <a:gd name="connsiteX105" fmla="*/ 832403 w 1062143"/>
              <a:gd name="connsiteY105" fmla="*/ 146688 h 894041"/>
              <a:gd name="connsiteX106" fmla="*/ 832947 w 1062143"/>
              <a:gd name="connsiteY106" fmla="*/ 147172 h 894041"/>
              <a:gd name="connsiteX107" fmla="*/ 832403 w 1062143"/>
              <a:gd name="connsiteY107" fmla="*/ 147656 h 894041"/>
              <a:gd name="connsiteX108" fmla="*/ 831919 w 1062143"/>
              <a:gd name="connsiteY108" fmla="*/ 147172 h 894041"/>
              <a:gd name="connsiteX109" fmla="*/ 831374 w 1062143"/>
              <a:gd name="connsiteY109" fmla="*/ 147172 h 894041"/>
              <a:gd name="connsiteX110" fmla="*/ 831374 w 1062143"/>
              <a:gd name="connsiteY110" fmla="*/ 147656 h 894041"/>
              <a:gd name="connsiteX111" fmla="*/ 830890 w 1062143"/>
              <a:gd name="connsiteY111" fmla="*/ 147656 h 894041"/>
              <a:gd name="connsiteX112" fmla="*/ 829378 w 1062143"/>
              <a:gd name="connsiteY112" fmla="*/ 149229 h 894041"/>
              <a:gd name="connsiteX113" fmla="*/ 824781 w 1062143"/>
              <a:gd name="connsiteY113" fmla="*/ 145115 h 894041"/>
              <a:gd name="connsiteX114" fmla="*/ 821151 w 1062143"/>
              <a:gd name="connsiteY114" fmla="*/ 149229 h 894041"/>
              <a:gd name="connsiteX115" fmla="*/ 822724 w 1062143"/>
              <a:gd name="connsiteY115" fmla="*/ 149713 h 894041"/>
              <a:gd name="connsiteX116" fmla="*/ 826293 w 1062143"/>
              <a:gd name="connsiteY116" fmla="*/ 154854 h 894041"/>
              <a:gd name="connsiteX117" fmla="*/ 825265 w 1062143"/>
              <a:gd name="connsiteY117" fmla="*/ 156427 h 894041"/>
              <a:gd name="connsiteX118" fmla="*/ 824781 w 1062143"/>
              <a:gd name="connsiteY118" fmla="*/ 157939 h 894041"/>
              <a:gd name="connsiteX119" fmla="*/ 823208 w 1062143"/>
              <a:gd name="connsiteY119" fmla="*/ 159451 h 894041"/>
              <a:gd name="connsiteX120" fmla="*/ 821151 w 1062143"/>
              <a:gd name="connsiteY120" fmla="*/ 165077 h 894041"/>
              <a:gd name="connsiteX121" fmla="*/ 820123 w 1062143"/>
              <a:gd name="connsiteY121" fmla="*/ 166106 h 894041"/>
              <a:gd name="connsiteX122" fmla="*/ 820123 w 1062143"/>
              <a:gd name="connsiteY122" fmla="*/ 169191 h 894041"/>
              <a:gd name="connsiteX123" fmla="*/ 819579 w 1062143"/>
              <a:gd name="connsiteY123" fmla="*/ 170219 h 894041"/>
              <a:gd name="connsiteX124" fmla="*/ 818550 w 1062143"/>
              <a:gd name="connsiteY124" fmla="*/ 170763 h 894041"/>
              <a:gd name="connsiteX125" fmla="*/ 817038 w 1062143"/>
              <a:gd name="connsiteY125" fmla="*/ 167678 h 894041"/>
              <a:gd name="connsiteX126" fmla="*/ 807783 w 1062143"/>
              <a:gd name="connsiteY126" fmla="*/ 164109 h 894041"/>
              <a:gd name="connsiteX127" fmla="*/ 801613 w 1062143"/>
              <a:gd name="connsiteY127" fmla="*/ 170279 h 894041"/>
              <a:gd name="connsiteX128" fmla="*/ 799073 w 1062143"/>
              <a:gd name="connsiteY128" fmla="*/ 171308 h 894041"/>
              <a:gd name="connsiteX129" fmla="*/ 794959 w 1062143"/>
              <a:gd name="connsiteY129" fmla="*/ 164109 h 894041"/>
              <a:gd name="connsiteX130" fmla="*/ 793447 w 1062143"/>
              <a:gd name="connsiteY130" fmla="*/ 163081 h 894041"/>
              <a:gd name="connsiteX131" fmla="*/ 791874 w 1062143"/>
              <a:gd name="connsiteY131" fmla="*/ 162597 h 894041"/>
              <a:gd name="connsiteX132" fmla="*/ 785220 w 1062143"/>
              <a:gd name="connsiteY132" fmla="*/ 162053 h 894041"/>
              <a:gd name="connsiteX133" fmla="*/ 778022 w 1062143"/>
              <a:gd name="connsiteY133" fmla="*/ 155883 h 894041"/>
              <a:gd name="connsiteX134" fmla="*/ 776994 w 1062143"/>
              <a:gd name="connsiteY134" fmla="*/ 153826 h 894041"/>
              <a:gd name="connsiteX135" fmla="*/ 775481 w 1062143"/>
              <a:gd name="connsiteY135" fmla="*/ 148684 h 894041"/>
              <a:gd name="connsiteX136" fmla="*/ 773969 w 1062143"/>
              <a:gd name="connsiteY136" fmla="*/ 146144 h 894041"/>
              <a:gd name="connsiteX137" fmla="*/ 766287 w 1062143"/>
              <a:gd name="connsiteY137" fmla="*/ 150257 h 894041"/>
              <a:gd name="connsiteX138" fmla="*/ 766287 w 1062143"/>
              <a:gd name="connsiteY138" fmla="*/ 152314 h 894041"/>
              <a:gd name="connsiteX139" fmla="*/ 768344 w 1062143"/>
              <a:gd name="connsiteY139" fmla="*/ 152314 h 894041"/>
              <a:gd name="connsiteX140" fmla="*/ 768344 w 1062143"/>
              <a:gd name="connsiteY140" fmla="*/ 154854 h 894041"/>
              <a:gd name="connsiteX141" fmla="*/ 766287 w 1062143"/>
              <a:gd name="connsiteY141" fmla="*/ 155883 h 894041"/>
              <a:gd name="connsiteX142" fmla="*/ 766287 w 1062143"/>
              <a:gd name="connsiteY142" fmla="*/ 162537 h 894041"/>
              <a:gd name="connsiteX143" fmla="*/ 765259 w 1062143"/>
              <a:gd name="connsiteY143" fmla="*/ 163021 h 894041"/>
              <a:gd name="connsiteX144" fmla="*/ 765259 w 1062143"/>
              <a:gd name="connsiteY144" fmla="*/ 164593 h 894041"/>
              <a:gd name="connsiteX145" fmla="*/ 765743 w 1062143"/>
              <a:gd name="connsiteY145" fmla="*/ 165622 h 894041"/>
              <a:gd name="connsiteX146" fmla="*/ 764714 w 1062143"/>
              <a:gd name="connsiteY146" fmla="*/ 166650 h 894041"/>
              <a:gd name="connsiteX147" fmla="*/ 765198 w 1062143"/>
              <a:gd name="connsiteY147" fmla="*/ 172275 h 894041"/>
              <a:gd name="connsiteX148" fmla="*/ 769311 w 1062143"/>
              <a:gd name="connsiteY148" fmla="*/ 180502 h 894041"/>
              <a:gd name="connsiteX149" fmla="*/ 770824 w 1062143"/>
              <a:gd name="connsiteY149" fmla="*/ 184616 h 894041"/>
              <a:gd name="connsiteX150" fmla="*/ 772336 w 1062143"/>
              <a:gd name="connsiteY150" fmla="*/ 185099 h 894041"/>
              <a:gd name="connsiteX151" fmla="*/ 773364 w 1062143"/>
              <a:gd name="connsiteY151" fmla="*/ 187156 h 894041"/>
              <a:gd name="connsiteX152" fmla="*/ 776933 w 1062143"/>
              <a:gd name="connsiteY152" fmla="*/ 193326 h 894041"/>
              <a:gd name="connsiteX153" fmla="*/ 779474 w 1062143"/>
              <a:gd name="connsiteY153" fmla="*/ 199496 h 894041"/>
              <a:gd name="connsiteX154" fmla="*/ 775360 w 1062143"/>
              <a:gd name="connsiteY154" fmla="*/ 203065 h 894041"/>
              <a:gd name="connsiteX155" fmla="*/ 763021 w 1062143"/>
              <a:gd name="connsiteY155" fmla="*/ 195867 h 894041"/>
              <a:gd name="connsiteX156" fmla="*/ 760964 w 1062143"/>
              <a:gd name="connsiteY156" fmla="*/ 191753 h 894041"/>
              <a:gd name="connsiteX157" fmla="*/ 758907 w 1062143"/>
              <a:gd name="connsiteY157" fmla="*/ 188184 h 894041"/>
              <a:gd name="connsiteX158" fmla="*/ 755822 w 1062143"/>
              <a:gd name="connsiteY158" fmla="*/ 184071 h 894041"/>
              <a:gd name="connsiteX159" fmla="*/ 753282 w 1062143"/>
              <a:gd name="connsiteY159" fmla="*/ 185644 h 894041"/>
              <a:gd name="connsiteX160" fmla="*/ 753282 w 1062143"/>
              <a:gd name="connsiteY160" fmla="*/ 187701 h 894041"/>
              <a:gd name="connsiteX161" fmla="*/ 754310 w 1062143"/>
              <a:gd name="connsiteY161" fmla="*/ 188729 h 894041"/>
              <a:gd name="connsiteX162" fmla="*/ 751769 w 1062143"/>
              <a:gd name="connsiteY162" fmla="*/ 191814 h 894041"/>
              <a:gd name="connsiteX163" fmla="*/ 738946 w 1062143"/>
              <a:gd name="connsiteY163" fmla="*/ 182075 h 894041"/>
              <a:gd name="connsiteX164" fmla="*/ 736889 w 1062143"/>
              <a:gd name="connsiteY164" fmla="*/ 187217 h 894041"/>
              <a:gd name="connsiteX165" fmla="*/ 738946 w 1062143"/>
              <a:gd name="connsiteY165" fmla="*/ 200040 h 894041"/>
              <a:gd name="connsiteX166" fmla="*/ 738946 w 1062143"/>
              <a:gd name="connsiteY166" fmla="*/ 205182 h 894041"/>
              <a:gd name="connsiteX167" fmla="*/ 734832 w 1062143"/>
              <a:gd name="connsiteY167" fmla="*/ 204698 h 894041"/>
              <a:gd name="connsiteX168" fmla="*/ 730719 w 1062143"/>
              <a:gd name="connsiteY168" fmla="*/ 201613 h 894041"/>
              <a:gd name="connsiteX169" fmla="*/ 730235 w 1062143"/>
              <a:gd name="connsiteY169" fmla="*/ 205182 h 894041"/>
              <a:gd name="connsiteX170" fmla="*/ 730235 w 1062143"/>
              <a:gd name="connsiteY170" fmla="*/ 207239 h 894041"/>
              <a:gd name="connsiteX171" fmla="*/ 731747 w 1062143"/>
              <a:gd name="connsiteY171" fmla="*/ 208267 h 894041"/>
              <a:gd name="connsiteX172" fmla="*/ 731203 w 1062143"/>
              <a:gd name="connsiteY172" fmla="*/ 210807 h 894041"/>
              <a:gd name="connsiteX173" fmla="*/ 733804 w 1062143"/>
              <a:gd name="connsiteY173" fmla="*/ 211352 h 894041"/>
              <a:gd name="connsiteX174" fmla="*/ 736889 w 1062143"/>
              <a:gd name="connsiteY174" fmla="*/ 213409 h 894041"/>
              <a:gd name="connsiteX175" fmla="*/ 736889 w 1062143"/>
              <a:gd name="connsiteY175" fmla="*/ 213953 h 894041"/>
              <a:gd name="connsiteX176" fmla="*/ 735860 w 1062143"/>
              <a:gd name="connsiteY176" fmla="*/ 216493 h 894041"/>
              <a:gd name="connsiteX177" fmla="*/ 736405 w 1062143"/>
              <a:gd name="connsiteY177" fmla="*/ 217522 h 894041"/>
              <a:gd name="connsiteX178" fmla="*/ 735860 w 1062143"/>
              <a:gd name="connsiteY178" fmla="*/ 218550 h 894041"/>
              <a:gd name="connsiteX179" fmla="*/ 735860 w 1062143"/>
              <a:gd name="connsiteY179" fmla="*/ 219034 h 894041"/>
              <a:gd name="connsiteX180" fmla="*/ 734832 w 1062143"/>
              <a:gd name="connsiteY180" fmla="*/ 219034 h 894041"/>
              <a:gd name="connsiteX181" fmla="*/ 734288 w 1062143"/>
              <a:gd name="connsiteY181" fmla="*/ 223632 h 894041"/>
              <a:gd name="connsiteX182" fmla="*/ 736828 w 1062143"/>
              <a:gd name="connsiteY182" fmla="*/ 226172 h 894041"/>
              <a:gd name="connsiteX183" fmla="*/ 738401 w 1062143"/>
              <a:gd name="connsiteY183" fmla="*/ 228229 h 894041"/>
              <a:gd name="connsiteX184" fmla="*/ 736828 w 1062143"/>
              <a:gd name="connsiteY184" fmla="*/ 229257 h 894041"/>
              <a:gd name="connsiteX185" fmla="*/ 731203 w 1062143"/>
              <a:gd name="connsiteY185" fmla="*/ 227745 h 894041"/>
              <a:gd name="connsiteX186" fmla="*/ 730175 w 1062143"/>
              <a:gd name="connsiteY186" fmla="*/ 228229 h 894041"/>
              <a:gd name="connsiteX187" fmla="*/ 730658 w 1062143"/>
              <a:gd name="connsiteY187" fmla="*/ 230285 h 894041"/>
              <a:gd name="connsiteX188" fmla="*/ 731687 w 1062143"/>
              <a:gd name="connsiteY188" fmla="*/ 235427 h 894041"/>
              <a:gd name="connsiteX189" fmla="*/ 731687 w 1062143"/>
              <a:gd name="connsiteY189" fmla="*/ 235971 h 894041"/>
              <a:gd name="connsiteX190" fmla="*/ 726061 w 1062143"/>
              <a:gd name="connsiteY190" fmla="*/ 234943 h 894041"/>
              <a:gd name="connsiteX191" fmla="*/ 728118 w 1062143"/>
              <a:gd name="connsiteY191" fmla="*/ 240569 h 894041"/>
              <a:gd name="connsiteX192" fmla="*/ 729630 w 1062143"/>
              <a:gd name="connsiteY192" fmla="*/ 244682 h 894041"/>
              <a:gd name="connsiteX193" fmla="*/ 727090 w 1062143"/>
              <a:gd name="connsiteY193" fmla="*/ 246255 h 894041"/>
              <a:gd name="connsiteX194" fmla="*/ 724004 w 1062143"/>
              <a:gd name="connsiteY194" fmla="*/ 241658 h 894041"/>
              <a:gd name="connsiteX195" fmla="*/ 716806 w 1062143"/>
              <a:gd name="connsiteY195" fmla="*/ 232947 h 894041"/>
              <a:gd name="connsiteX196" fmla="*/ 717351 w 1062143"/>
              <a:gd name="connsiteY196" fmla="*/ 230406 h 894041"/>
              <a:gd name="connsiteX197" fmla="*/ 715778 w 1062143"/>
              <a:gd name="connsiteY197" fmla="*/ 228894 h 894041"/>
              <a:gd name="connsiteX198" fmla="*/ 710636 w 1062143"/>
              <a:gd name="connsiteY198" fmla="*/ 227321 h 894041"/>
              <a:gd name="connsiteX199" fmla="*/ 707551 w 1062143"/>
              <a:gd name="connsiteY199" fmla="*/ 217583 h 894041"/>
              <a:gd name="connsiteX200" fmla="*/ 703438 w 1062143"/>
              <a:gd name="connsiteY200" fmla="*/ 215042 h 894041"/>
              <a:gd name="connsiteX201" fmla="*/ 698296 w 1062143"/>
              <a:gd name="connsiteY201" fmla="*/ 218127 h 894041"/>
              <a:gd name="connsiteX202" fmla="*/ 692126 w 1062143"/>
              <a:gd name="connsiteY202" fmla="*/ 207843 h 894041"/>
              <a:gd name="connsiteX203" fmla="*/ 681843 w 1062143"/>
              <a:gd name="connsiteY203" fmla="*/ 208327 h 894041"/>
              <a:gd name="connsiteX204" fmla="*/ 674645 w 1062143"/>
              <a:gd name="connsiteY204" fmla="*/ 204758 h 894041"/>
              <a:gd name="connsiteX205" fmla="*/ 662305 w 1062143"/>
              <a:gd name="connsiteY205" fmla="*/ 201674 h 894041"/>
              <a:gd name="connsiteX206" fmla="*/ 657163 w 1062143"/>
              <a:gd name="connsiteY206" fmla="*/ 200161 h 894041"/>
              <a:gd name="connsiteX207" fmla="*/ 638169 w 1062143"/>
              <a:gd name="connsiteY207" fmla="*/ 195564 h 894041"/>
              <a:gd name="connsiteX208" fmla="*/ 638169 w 1062143"/>
              <a:gd name="connsiteY208" fmla="*/ 196048 h 894041"/>
              <a:gd name="connsiteX209" fmla="*/ 635629 w 1062143"/>
              <a:gd name="connsiteY209" fmla="*/ 196592 h 894041"/>
              <a:gd name="connsiteX210" fmla="*/ 634056 w 1062143"/>
              <a:gd name="connsiteY210" fmla="*/ 193024 h 894041"/>
              <a:gd name="connsiteX211" fmla="*/ 635629 w 1062143"/>
              <a:gd name="connsiteY211" fmla="*/ 192479 h 894041"/>
              <a:gd name="connsiteX212" fmla="*/ 631515 w 1062143"/>
              <a:gd name="connsiteY212" fmla="*/ 189394 h 894041"/>
              <a:gd name="connsiteX213" fmla="*/ 630003 w 1062143"/>
              <a:gd name="connsiteY213" fmla="*/ 189394 h 894041"/>
              <a:gd name="connsiteX214" fmla="*/ 626434 w 1062143"/>
              <a:gd name="connsiteY214" fmla="*/ 192479 h 894041"/>
              <a:gd name="connsiteX215" fmla="*/ 620809 w 1062143"/>
              <a:gd name="connsiteY215" fmla="*/ 190422 h 894041"/>
              <a:gd name="connsiteX216" fmla="*/ 619296 w 1062143"/>
              <a:gd name="connsiteY216" fmla="*/ 191451 h 894041"/>
              <a:gd name="connsiteX217" fmla="*/ 619296 w 1062143"/>
              <a:gd name="connsiteY217" fmla="*/ 194536 h 894041"/>
              <a:gd name="connsiteX218" fmla="*/ 617240 w 1062143"/>
              <a:gd name="connsiteY218" fmla="*/ 197621 h 894041"/>
              <a:gd name="connsiteX219" fmla="*/ 607501 w 1062143"/>
              <a:gd name="connsiteY219" fmla="*/ 203791 h 894041"/>
              <a:gd name="connsiteX220" fmla="*/ 604416 w 1062143"/>
              <a:gd name="connsiteY220" fmla="*/ 201734 h 894041"/>
              <a:gd name="connsiteX221" fmla="*/ 600303 w 1062143"/>
              <a:gd name="connsiteY221" fmla="*/ 199677 h 894041"/>
              <a:gd name="connsiteX222" fmla="*/ 594133 w 1062143"/>
              <a:gd name="connsiteY222" fmla="*/ 192479 h 894041"/>
              <a:gd name="connsiteX223" fmla="*/ 590564 w 1062143"/>
              <a:gd name="connsiteY223" fmla="*/ 191995 h 894041"/>
              <a:gd name="connsiteX224" fmla="*/ 589535 w 1062143"/>
              <a:gd name="connsiteY224" fmla="*/ 194536 h 894041"/>
              <a:gd name="connsiteX225" fmla="*/ 581853 w 1062143"/>
              <a:gd name="connsiteY225" fmla="*/ 195080 h 894041"/>
              <a:gd name="connsiteX226" fmla="*/ 576711 w 1062143"/>
              <a:gd name="connsiteY226" fmla="*/ 188910 h 894041"/>
              <a:gd name="connsiteX227" fmla="*/ 576711 w 1062143"/>
              <a:gd name="connsiteY227" fmla="*/ 190967 h 894041"/>
              <a:gd name="connsiteX228" fmla="*/ 577740 w 1062143"/>
              <a:gd name="connsiteY228" fmla="*/ 191511 h 894041"/>
              <a:gd name="connsiteX229" fmla="*/ 578224 w 1062143"/>
              <a:gd name="connsiteY229" fmla="*/ 191995 h 894041"/>
              <a:gd name="connsiteX230" fmla="*/ 578224 w 1062143"/>
              <a:gd name="connsiteY230" fmla="*/ 192479 h 894041"/>
              <a:gd name="connsiteX231" fmla="*/ 577195 w 1062143"/>
              <a:gd name="connsiteY231" fmla="*/ 192479 h 894041"/>
              <a:gd name="connsiteX232" fmla="*/ 576711 w 1062143"/>
              <a:gd name="connsiteY232" fmla="*/ 194536 h 894041"/>
              <a:gd name="connsiteX233" fmla="*/ 572114 w 1062143"/>
              <a:gd name="connsiteY233" fmla="*/ 194052 h 894041"/>
              <a:gd name="connsiteX234" fmla="*/ 569574 w 1062143"/>
              <a:gd name="connsiteY234" fmla="*/ 191511 h 894041"/>
              <a:gd name="connsiteX235" fmla="*/ 567033 w 1062143"/>
              <a:gd name="connsiteY235" fmla="*/ 190967 h 894041"/>
              <a:gd name="connsiteX236" fmla="*/ 567033 w 1062143"/>
              <a:gd name="connsiteY236" fmla="*/ 188910 h 894041"/>
              <a:gd name="connsiteX237" fmla="*/ 566489 w 1062143"/>
              <a:gd name="connsiteY237" fmla="*/ 189455 h 894041"/>
              <a:gd name="connsiteX238" fmla="*/ 563948 w 1062143"/>
              <a:gd name="connsiteY238" fmla="*/ 187882 h 894041"/>
              <a:gd name="connsiteX239" fmla="*/ 562920 w 1062143"/>
              <a:gd name="connsiteY239" fmla="*/ 190483 h 894041"/>
              <a:gd name="connsiteX240" fmla="*/ 561407 w 1062143"/>
              <a:gd name="connsiteY240" fmla="*/ 190483 h 894041"/>
              <a:gd name="connsiteX241" fmla="*/ 562436 w 1062143"/>
              <a:gd name="connsiteY241" fmla="*/ 187882 h 894041"/>
              <a:gd name="connsiteX242" fmla="*/ 559351 w 1062143"/>
              <a:gd name="connsiteY242" fmla="*/ 185341 h 894041"/>
              <a:gd name="connsiteX243" fmla="*/ 558867 w 1062143"/>
              <a:gd name="connsiteY243" fmla="*/ 184857 h 894041"/>
              <a:gd name="connsiteX244" fmla="*/ 558323 w 1062143"/>
              <a:gd name="connsiteY244" fmla="*/ 184857 h 894041"/>
              <a:gd name="connsiteX245" fmla="*/ 557839 w 1062143"/>
              <a:gd name="connsiteY245" fmla="*/ 184313 h 894041"/>
              <a:gd name="connsiteX246" fmla="*/ 557294 w 1062143"/>
              <a:gd name="connsiteY246" fmla="*/ 184313 h 894041"/>
              <a:gd name="connsiteX247" fmla="*/ 557294 w 1062143"/>
              <a:gd name="connsiteY247" fmla="*/ 183285 h 894041"/>
              <a:gd name="connsiteX248" fmla="*/ 554209 w 1062143"/>
              <a:gd name="connsiteY248" fmla="*/ 188426 h 894041"/>
              <a:gd name="connsiteX249" fmla="*/ 559835 w 1062143"/>
              <a:gd name="connsiteY249" fmla="*/ 191995 h 894041"/>
              <a:gd name="connsiteX250" fmla="*/ 562375 w 1062143"/>
              <a:gd name="connsiteY250" fmla="*/ 196108 h 894041"/>
              <a:gd name="connsiteX251" fmla="*/ 566973 w 1062143"/>
              <a:gd name="connsiteY251" fmla="*/ 202763 h 894041"/>
              <a:gd name="connsiteX252" fmla="*/ 566973 w 1062143"/>
              <a:gd name="connsiteY252" fmla="*/ 205303 h 894041"/>
              <a:gd name="connsiteX253" fmla="*/ 565944 w 1062143"/>
              <a:gd name="connsiteY253" fmla="*/ 206876 h 894041"/>
              <a:gd name="connsiteX254" fmla="*/ 547495 w 1062143"/>
              <a:gd name="connsiteY254" fmla="*/ 208388 h 894041"/>
              <a:gd name="connsiteX255" fmla="*/ 550580 w 1062143"/>
              <a:gd name="connsiteY255" fmla="*/ 211473 h 894041"/>
              <a:gd name="connsiteX256" fmla="*/ 552636 w 1062143"/>
              <a:gd name="connsiteY256" fmla="*/ 210929 h 894041"/>
              <a:gd name="connsiteX257" fmla="*/ 553665 w 1062143"/>
              <a:gd name="connsiteY257" fmla="*/ 212985 h 894041"/>
              <a:gd name="connsiteX258" fmla="*/ 553181 w 1062143"/>
              <a:gd name="connsiteY258" fmla="*/ 215042 h 894041"/>
              <a:gd name="connsiteX259" fmla="*/ 550640 w 1062143"/>
              <a:gd name="connsiteY259" fmla="*/ 215526 h 894041"/>
              <a:gd name="connsiteX260" fmla="*/ 549128 w 1062143"/>
              <a:gd name="connsiteY260" fmla="*/ 217583 h 894041"/>
              <a:gd name="connsiteX261" fmla="*/ 549128 w 1062143"/>
              <a:gd name="connsiteY261" fmla="*/ 218611 h 894041"/>
              <a:gd name="connsiteX262" fmla="*/ 550156 w 1062143"/>
              <a:gd name="connsiteY262" fmla="*/ 219639 h 894041"/>
              <a:gd name="connsiteX263" fmla="*/ 551669 w 1062143"/>
              <a:gd name="connsiteY263" fmla="*/ 219639 h 894041"/>
              <a:gd name="connsiteX264" fmla="*/ 552152 w 1062143"/>
              <a:gd name="connsiteY264" fmla="*/ 220123 h 894041"/>
              <a:gd name="connsiteX265" fmla="*/ 552636 w 1062143"/>
              <a:gd name="connsiteY265" fmla="*/ 221635 h 894041"/>
              <a:gd name="connsiteX266" fmla="*/ 552152 w 1062143"/>
              <a:gd name="connsiteY266" fmla="*/ 224236 h 894041"/>
              <a:gd name="connsiteX267" fmla="*/ 550096 w 1062143"/>
              <a:gd name="connsiteY267" fmla="*/ 226777 h 894041"/>
              <a:gd name="connsiteX268" fmla="*/ 549612 w 1062143"/>
              <a:gd name="connsiteY268" fmla="*/ 228834 h 894041"/>
              <a:gd name="connsiteX269" fmla="*/ 548100 w 1062143"/>
              <a:gd name="connsiteY269" fmla="*/ 230890 h 894041"/>
              <a:gd name="connsiteX270" fmla="*/ 551669 w 1062143"/>
              <a:gd name="connsiteY270" fmla="*/ 238088 h 894041"/>
              <a:gd name="connsiteX271" fmla="*/ 564492 w 1062143"/>
              <a:gd name="connsiteY271" fmla="*/ 265309 h 894041"/>
              <a:gd name="connsiteX272" fmla="*/ 553181 w 1062143"/>
              <a:gd name="connsiteY272" fmla="*/ 267850 h 894041"/>
              <a:gd name="connsiteX273" fmla="*/ 553665 w 1062143"/>
              <a:gd name="connsiteY273" fmla="*/ 270934 h 894041"/>
              <a:gd name="connsiteX274" fmla="*/ 553665 w 1062143"/>
              <a:gd name="connsiteY274" fmla="*/ 271963 h 894041"/>
              <a:gd name="connsiteX275" fmla="*/ 552636 w 1062143"/>
              <a:gd name="connsiteY275" fmla="*/ 271963 h 894041"/>
              <a:gd name="connsiteX276" fmla="*/ 552152 w 1062143"/>
              <a:gd name="connsiteY276" fmla="*/ 271418 h 894041"/>
              <a:gd name="connsiteX277" fmla="*/ 552152 w 1062143"/>
              <a:gd name="connsiteY277" fmla="*/ 272447 h 894041"/>
              <a:gd name="connsiteX278" fmla="*/ 553181 w 1062143"/>
              <a:gd name="connsiteY278" fmla="*/ 272447 h 894041"/>
              <a:gd name="connsiteX279" fmla="*/ 553181 w 1062143"/>
              <a:gd name="connsiteY279" fmla="*/ 272931 h 894041"/>
              <a:gd name="connsiteX280" fmla="*/ 554209 w 1062143"/>
              <a:gd name="connsiteY280" fmla="*/ 273475 h 894041"/>
              <a:gd name="connsiteX281" fmla="*/ 554693 w 1062143"/>
              <a:gd name="connsiteY281" fmla="*/ 272931 h 894041"/>
              <a:gd name="connsiteX282" fmla="*/ 556205 w 1062143"/>
              <a:gd name="connsiteY282" fmla="*/ 272931 h 894041"/>
              <a:gd name="connsiteX283" fmla="*/ 556689 w 1062143"/>
              <a:gd name="connsiteY283" fmla="*/ 273475 h 894041"/>
              <a:gd name="connsiteX284" fmla="*/ 555177 w 1062143"/>
              <a:gd name="connsiteY284" fmla="*/ 276016 h 894041"/>
              <a:gd name="connsiteX285" fmla="*/ 552636 w 1062143"/>
              <a:gd name="connsiteY285" fmla="*/ 274504 h 894041"/>
              <a:gd name="connsiteX286" fmla="*/ 549551 w 1062143"/>
              <a:gd name="connsiteY286" fmla="*/ 271963 h 894041"/>
              <a:gd name="connsiteX287" fmla="*/ 548523 w 1062143"/>
              <a:gd name="connsiteY287" fmla="*/ 273475 h 894041"/>
              <a:gd name="connsiteX288" fmla="*/ 545983 w 1062143"/>
              <a:gd name="connsiteY288" fmla="*/ 274504 h 894041"/>
              <a:gd name="connsiteX289" fmla="*/ 547011 w 1062143"/>
              <a:gd name="connsiteY289" fmla="*/ 275532 h 894041"/>
              <a:gd name="connsiteX290" fmla="*/ 544954 w 1062143"/>
              <a:gd name="connsiteY290" fmla="*/ 278073 h 894041"/>
              <a:gd name="connsiteX291" fmla="*/ 535215 w 1062143"/>
              <a:gd name="connsiteY291" fmla="*/ 273475 h 894041"/>
              <a:gd name="connsiteX292" fmla="*/ 532675 w 1062143"/>
              <a:gd name="connsiteY292" fmla="*/ 276016 h 894041"/>
              <a:gd name="connsiteX293" fmla="*/ 537816 w 1062143"/>
              <a:gd name="connsiteY293" fmla="*/ 281157 h 894041"/>
              <a:gd name="connsiteX294" fmla="*/ 540357 w 1062143"/>
              <a:gd name="connsiteY294" fmla="*/ 285755 h 894041"/>
              <a:gd name="connsiteX295" fmla="*/ 538845 w 1062143"/>
              <a:gd name="connsiteY295" fmla="*/ 288295 h 894041"/>
              <a:gd name="connsiteX296" fmla="*/ 537816 w 1062143"/>
              <a:gd name="connsiteY296" fmla="*/ 291864 h 894041"/>
              <a:gd name="connsiteX297" fmla="*/ 537816 w 1062143"/>
              <a:gd name="connsiteY297" fmla="*/ 292892 h 894041"/>
              <a:gd name="connsiteX298" fmla="*/ 538300 w 1062143"/>
              <a:gd name="connsiteY298" fmla="*/ 292892 h 894041"/>
              <a:gd name="connsiteX299" fmla="*/ 538300 w 1062143"/>
              <a:gd name="connsiteY299" fmla="*/ 293437 h 894041"/>
              <a:gd name="connsiteX300" fmla="*/ 538784 w 1062143"/>
              <a:gd name="connsiteY300" fmla="*/ 293437 h 894041"/>
              <a:gd name="connsiteX301" fmla="*/ 538784 w 1062143"/>
              <a:gd name="connsiteY301" fmla="*/ 293921 h 894041"/>
              <a:gd name="connsiteX302" fmla="*/ 539268 w 1062143"/>
              <a:gd name="connsiteY302" fmla="*/ 293921 h 894041"/>
              <a:gd name="connsiteX303" fmla="*/ 539752 w 1062143"/>
              <a:gd name="connsiteY303" fmla="*/ 294465 h 894041"/>
              <a:gd name="connsiteX304" fmla="*/ 539752 w 1062143"/>
              <a:gd name="connsiteY304" fmla="*/ 294949 h 894041"/>
              <a:gd name="connsiteX305" fmla="*/ 540780 w 1062143"/>
              <a:gd name="connsiteY305" fmla="*/ 294949 h 894041"/>
              <a:gd name="connsiteX306" fmla="*/ 540780 w 1062143"/>
              <a:gd name="connsiteY306" fmla="*/ 295977 h 894041"/>
              <a:gd name="connsiteX307" fmla="*/ 541809 w 1062143"/>
              <a:gd name="connsiteY307" fmla="*/ 295977 h 894041"/>
              <a:gd name="connsiteX308" fmla="*/ 542293 w 1062143"/>
              <a:gd name="connsiteY308" fmla="*/ 296461 h 894041"/>
              <a:gd name="connsiteX309" fmla="*/ 542293 w 1062143"/>
              <a:gd name="connsiteY309" fmla="*/ 297006 h 894041"/>
              <a:gd name="connsiteX310" fmla="*/ 542777 w 1062143"/>
              <a:gd name="connsiteY310" fmla="*/ 297006 h 894041"/>
              <a:gd name="connsiteX311" fmla="*/ 542777 w 1062143"/>
              <a:gd name="connsiteY311" fmla="*/ 297490 h 894041"/>
              <a:gd name="connsiteX312" fmla="*/ 540236 w 1062143"/>
              <a:gd name="connsiteY312" fmla="*/ 301603 h 894041"/>
              <a:gd name="connsiteX313" fmla="*/ 539208 w 1062143"/>
              <a:gd name="connsiteY313" fmla="*/ 300575 h 894041"/>
              <a:gd name="connsiteX314" fmla="*/ 530981 w 1062143"/>
              <a:gd name="connsiteY314" fmla="*/ 293376 h 894041"/>
              <a:gd name="connsiteX315" fmla="*/ 528440 w 1062143"/>
              <a:gd name="connsiteY315" fmla="*/ 287206 h 894041"/>
              <a:gd name="connsiteX316" fmla="*/ 524327 w 1062143"/>
              <a:gd name="connsiteY316" fmla="*/ 284122 h 894041"/>
              <a:gd name="connsiteX317" fmla="*/ 522815 w 1062143"/>
              <a:gd name="connsiteY317" fmla="*/ 285150 h 894041"/>
              <a:gd name="connsiteX318" fmla="*/ 518701 w 1062143"/>
              <a:gd name="connsiteY318" fmla="*/ 288235 h 894041"/>
              <a:gd name="connsiteX319" fmla="*/ 521242 w 1062143"/>
              <a:gd name="connsiteY319" fmla="*/ 298518 h 894041"/>
              <a:gd name="connsiteX320" fmla="*/ 524327 w 1062143"/>
              <a:gd name="connsiteY320" fmla="*/ 303660 h 894041"/>
              <a:gd name="connsiteX321" fmla="*/ 521242 w 1062143"/>
              <a:gd name="connsiteY321" fmla="*/ 308801 h 894041"/>
              <a:gd name="connsiteX322" fmla="*/ 521726 w 1062143"/>
              <a:gd name="connsiteY322" fmla="*/ 310314 h 894041"/>
              <a:gd name="connsiteX323" fmla="*/ 521726 w 1062143"/>
              <a:gd name="connsiteY323" fmla="*/ 311342 h 894041"/>
              <a:gd name="connsiteX324" fmla="*/ 520698 w 1062143"/>
              <a:gd name="connsiteY324" fmla="*/ 310798 h 894041"/>
              <a:gd name="connsiteX325" fmla="*/ 518641 w 1062143"/>
              <a:gd name="connsiteY325" fmla="*/ 308741 h 894041"/>
              <a:gd name="connsiteX326" fmla="*/ 517613 w 1062143"/>
              <a:gd name="connsiteY326" fmla="*/ 309769 h 894041"/>
              <a:gd name="connsiteX327" fmla="*/ 514528 w 1062143"/>
              <a:gd name="connsiteY327" fmla="*/ 307712 h 894041"/>
              <a:gd name="connsiteX328" fmla="*/ 513499 w 1062143"/>
              <a:gd name="connsiteY328" fmla="*/ 308741 h 894041"/>
              <a:gd name="connsiteX329" fmla="*/ 513983 w 1062143"/>
              <a:gd name="connsiteY329" fmla="*/ 309769 h 894041"/>
              <a:gd name="connsiteX330" fmla="*/ 513499 w 1062143"/>
              <a:gd name="connsiteY330" fmla="*/ 310314 h 894041"/>
              <a:gd name="connsiteX331" fmla="*/ 509931 w 1062143"/>
              <a:gd name="connsiteY331" fmla="*/ 309769 h 894041"/>
              <a:gd name="connsiteX332" fmla="*/ 508418 w 1062143"/>
              <a:gd name="connsiteY332" fmla="*/ 308257 h 894041"/>
              <a:gd name="connsiteX333" fmla="*/ 507390 w 1062143"/>
              <a:gd name="connsiteY333" fmla="*/ 310314 h 894041"/>
              <a:gd name="connsiteX334" fmla="*/ 508902 w 1062143"/>
              <a:gd name="connsiteY334" fmla="*/ 315939 h 894041"/>
              <a:gd name="connsiteX335" fmla="*/ 502732 w 1062143"/>
              <a:gd name="connsiteY335" fmla="*/ 317996 h 894041"/>
              <a:gd name="connsiteX336" fmla="*/ 500676 w 1062143"/>
              <a:gd name="connsiteY336" fmla="*/ 315455 h 894041"/>
              <a:gd name="connsiteX337" fmla="*/ 498619 w 1062143"/>
              <a:gd name="connsiteY337" fmla="*/ 316484 h 894041"/>
              <a:gd name="connsiteX338" fmla="*/ 506846 w 1062143"/>
              <a:gd name="connsiteY338" fmla="*/ 331848 h 894041"/>
              <a:gd name="connsiteX339" fmla="*/ 502248 w 1062143"/>
              <a:gd name="connsiteY339" fmla="*/ 338018 h 894041"/>
              <a:gd name="connsiteX340" fmla="*/ 496078 w 1062143"/>
              <a:gd name="connsiteY340" fmla="*/ 332877 h 894041"/>
              <a:gd name="connsiteX341" fmla="*/ 491965 w 1062143"/>
              <a:gd name="connsiteY341" fmla="*/ 338018 h 894041"/>
              <a:gd name="connsiteX342" fmla="*/ 478597 w 1062143"/>
              <a:gd name="connsiteY342" fmla="*/ 350358 h 894041"/>
              <a:gd name="connsiteX343" fmla="*/ 478113 w 1062143"/>
              <a:gd name="connsiteY343" fmla="*/ 348846 h 894041"/>
              <a:gd name="connsiteX344" fmla="*/ 476056 w 1062143"/>
              <a:gd name="connsiteY344" fmla="*/ 346789 h 894041"/>
              <a:gd name="connsiteX345" fmla="*/ 475028 w 1062143"/>
              <a:gd name="connsiteY345" fmla="*/ 346245 h 894041"/>
              <a:gd name="connsiteX346" fmla="*/ 472971 w 1062143"/>
              <a:gd name="connsiteY346" fmla="*/ 344188 h 894041"/>
              <a:gd name="connsiteX347" fmla="*/ 472487 w 1062143"/>
              <a:gd name="connsiteY347" fmla="*/ 343160 h 894041"/>
              <a:gd name="connsiteX348" fmla="*/ 472487 w 1062143"/>
              <a:gd name="connsiteY348" fmla="*/ 342615 h 894041"/>
              <a:gd name="connsiteX349" fmla="*/ 470975 w 1062143"/>
              <a:gd name="connsiteY349" fmla="*/ 341103 h 894041"/>
              <a:gd name="connsiteX350" fmla="*/ 469463 w 1062143"/>
              <a:gd name="connsiteY350" fmla="*/ 341103 h 894041"/>
              <a:gd name="connsiteX351" fmla="*/ 469463 w 1062143"/>
              <a:gd name="connsiteY351" fmla="*/ 340619 h 894041"/>
              <a:gd name="connsiteX352" fmla="*/ 467406 w 1062143"/>
              <a:gd name="connsiteY352" fmla="*/ 340619 h 894041"/>
              <a:gd name="connsiteX353" fmla="*/ 467406 w 1062143"/>
              <a:gd name="connsiteY353" fmla="*/ 341647 h 894041"/>
              <a:gd name="connsiteX354" fmla="*/ 466378 w 1062143"/>
              <a:gd name="connsiteY354" fmla="*/ 343220 h 894041"/>
              <a:gd name="connsiteX355" fmla="*/ 464865 w 1062143"/>
              <a:gd name="connsiteY355" fmla="*/ 341647 h 894041"/>
              <a:gd name="connsiteX356" fmla="*/ 463837 w 1062143"/>
              <a:gd name="connsiteY356" fmla="*/ 340135 h 894041"/>
              <a:gd name="connsiteX357" fmla="*/ 449985 w 1062143"/>
              <a:gd name="connsiteY357" fmla="*/ 337050 h 894041"/>
              <a:gd name="connsiteX358" fmla="*/ 440730 w 1062143"/>
              <a:gd name="connsiteY358" fmla="*/ 328823 h 894041"/>
              <a:gd name="connsiteX359" fmla="*/ 440246 w 1062143"/>
              <a:gd name="connsiteY359" fmla="*/ 327795 h 894041"/>
              <a:gd name="connsiteX360" fmla="*/ 439762 w 1062143"/>
              <a:gd name="connsiteY360" fmla="*/ 327251 h 894041"/>
              <a:gd name="connsiteX361" fmla="*/ 438734 w 1062143"/>
              <a:gd name="connsiteY361" fmla="*/ 327251 h 894041"/>
              <a:gd name="connsiteX362" fmla="*/ 436677 w 1062143"/>
              <a:gd name="connsiteY362" fmla="*/ 324710 h 894041"/>
              <a:gd name="connsiteX363" fmla="*/ 435649 w 1062143"/>
              <a:gd name="connsiteY363" fmla="*/ 324710 h 894041"/>
              <a:gd name="connsiteX364" fmla="*/ 437161 w 1062143"/>
              <a:gd name="connsiteY364" fmla="*/ 323682 h 894041"/>
              <a:gd name="connsiteX365" fmla="*/ 431535 w 1062143"/>
              <a:gd name="connsiteY365" fmla="*/ 317512 h 894041"/>
              <a:gd name="connsiteX366" fmla="*/ 432564 w 1062143"/>
              <a:gd name="connsiteY366" fmla="*/ 316484 h 894041"/>
              <a:gd name="connsiteX367" fmla="*/ 431535 w 1062143"/>
              <a:gd name="connsiteY367" fmla="*/ 314971 h 894041"/>
              <a:gd name="connsiteX368" fmla="*/ 431052 w 1062143"/>
              <a:gd name="connsiteY368" fmla="*/ 315455 h 894041"/>
              <a:gd name="connsiteX369" fmla="*/ 431052 w 1062143"/>
              <a:gd name="connsiteY369" fmla="*/ 317996 h 894041"/>
              <a:gd name="connsiteX370" fmla="*/ 430023 w 1062143"/>
              <a:gd name="connsiteY370" fmla="*/ 317512 h 894041"/>
              <a:gd name="connsiteX371" fmla="*/ 428995 w 1062143"/>
              <a:gd name="connsiteY371" fmla="*/ 317996 h 894041"/>
              <a:gd name="connsiteX372" fmla="*/ 427483 w 1062143"/>
              <a:gd name="connsiteY372" fmla="*/ 316968 h 894041"/>
              <a:gd name="connsiteX373" fmla="*/ 426938 w 1062143"/>
              <a:gd name="connsiteY373" fmla="*/ 315939 h 894041"/>
              <a:gd name="connsiteX374" fmla="*/ 427967 w 1062143"/>
              <a:gd name="connsiteY374" fmla="*/ 315395 h 894041"/>
              <a:gd name="connsiteX375" fmla="*/ 427967 w 1062143"/>
              <a:gd name="connsiteY375" fmla="*/ 313883 h 894041"/>
              <a:gd name="connsiteX376" fmla="*/ 423853 w 1062143"/>
              <a:gd name="connsiteY376" fmla="*/ 309769 h 894041"/>
              <a:gd name="connsiteX377" fmla="*/ 425366 w 1062143"/>
              <a:gd name="connsiteY377" fmla="*/ 308257 h 894041"/>
              <a:gd name="connsiteX378" fmla="*/ 425910 w 1062143"/>
              <a:gd name="connsiteY378" fmla="*/ 306745 h 894041"/>
              <a:gd name="connsiteX379" fmla="*/ 431052 w 1062143"/>
              <a:gd name="connsiteY379" fmla="*/ 301119 h 894041"/>
              <a:gd name="connsiteX380" fmla="*/ 428511 w 1062143"/>
              <a:gd name="connsiteY380" fmla="*/ 298578 h 894041"/>
              <a:gd name="connsiteX381" fmla="*/ 426938 w 1062143"/>
              <a:gd name="connsiteY381" fmla="*/ 298578 h 894041"/>
              <a:gd name="connsiteX382" fmla="*/ 426938 w 1062143"/>
              <a:gd name="connsiteY382" fmla="*/ 297550 h 894041"/>
              <a:gd name="connsiteX383" fmla="*/ 423369 w 1062143"/>
              <a:gd name="connsiteY383" fmla="*/ 293981 h 894041"/>
              <a:gd name="connsiteX384" fmla="*/ 423369 w 1062143"/>
              <a:gd name="connsiteY384" fmla="*/ 292953 h 894041"/>
              <a:gd name="connsiteX385" fmla="*/ 425426 w 1062143"/>
              <a:gd name="connsiteY385" fmla="*/ 291925 h 894041"/>
              <a:gd name="connsiteX386" fmla="*/ 425426 w 1062143"/>
              <a:gd name="connsiteY386" fmla="*/ 290896 h 894041"/>
              <a:gd name="connsiteX387" fmla="*/ 428995 w 1062143"/>
              <a:gd name="connsiteY387" fmla="*/ 287811 h 894041"/>
              <a:gd name="connsiteX388" fmla="*/ 430023 w 1062143"/>
              <a:gd name="connsiteY388" fmla="*/ 288295 h 894041"/>
              <a:gd name="connsiteX389" fmla="*/ 431535 w 1062143"/>
              <a:gd name="connsiteY389" fmla="*/ 285755 h 894041"/>
              <a:gd name="connsiteX390" fmla="*/ 433048 w 1062143"/>
              <a:gd name="connsiteY390" fmla="*/ 285271 h 894041"/>
              <a:gd name="connsiteX391" fmla="*/ 429963 w 1062143"/>
              <a:gd name="connsiteY391" fmla="*/ 280674 h 894041"/>
              <a:gd name="connsiteX392" fmla="*/ 426394 w 1062143"/>
              <a:gd name="connsiteY392" fmla="*/ 276076 h 894041"/>
              <a:gd name="connsiteX393" fmla="*/ 427906 w 1062143"/>
              <a:gd name="connsiteY393" fmla="*/ 274564 h 894041"/>
              <a:gd name="connsiteX394" fmla="*/ 430447 w 1062143"/>
              <a:gd name="connsiteY394" fmla="*/ 274020 h 894041"/>
              <a:gd name="connsiteX395" fmla="*/ 431475 w 1062143"/>
              <a:gd name="connsiteY395" fmla="*/ 272991 h 894041"/>
              <a:gd name="connsiteX396" fmla="*/ 426333 w 1062143"/>
              <a:gd name="connsiteY396" fmla="*/ 267850 h 894041"/>
              <a:gd name="connsiteX397" fmla="*/ 430931 w 1062143"/>
              <a:gd name="connsiteY397" fmla="*/ 262708 h 894041"/>
              <a:gd name="connsiteX398" fmla="*/ 427846 w 1062143"/>
              <a:gd name="connsiteY398" fmla="*/ 259623 h 894041"/>
              <a:gd name="connsiteX399" fmla="*/ 429358 w 1062143"/>
              <a:gd name="connsiteY399" fmla="*/ 257082 h 894041"/>
              <a:gd name="connsiteX400" fmla="*/ 427301 w 1062143"/>
              <a:gd name="connsiteY400" fmla="*/ 252969 h 894041"/>
              <a:gd name="connsiteX401" fmla="*/ 424761 w 1062143"/>
              <a:gd name="connsiteY401" fmla="*/ 251941 h 894041"/>
              <a:gd name="connsiteX402" fmla="*/ 422704 w 1062143"/>
              <a:gd name="connsiteY402" fmla="*/ 253514 h 894041"/>
              <a:gd name="connsiteX403" fmla="*/ 422220 w 1062143"/>
              <a:gd name="connsiteY403" fmla="*/ 249945 h 894041"/>
              <a:gd name="connsiteX404" fmla="*/ 423248 w 1062143"/>
              <a:gd name="connsiteY404" fmla="*/ 248916 h 894041"/>
              <a:gd name="connsiteX405" fmla="*/ 424277 w 1062143"/>
              <a:gd name="connsiteY405" fmla="*/ 249945 h 894041"/>
              <a:gd name="connsiteX406" fmla="*/ 426817 w 1062143"/>
              <a:gd name="connsiteY406" fmla="*/ 246376 h 894041"/>
              <a:gd name="connsiteX407" fmla="*/ 427846 w 1062143"/>
              <a:gd name="connsiteY407" fmla="*/ 246376 h 894041"/>
              <a:gd name="connsiteX408" fmla="*/ 427846 w 1062143"/>
              <a:gd name="connsiteY408" fmla="*/ 245347 h 894041"/>
              <a:gd name="connsiteX409" fmla="*/ 422704 w 1062143"/>
              <a:gd name="connsiteY409" fmla="*/ 242807 h 894041"/>
              <a:gd name="connsiteX410" fmla="*/ 420647 w 1062143"/>
              <a:gd name="connsiteY410" fmla="*/ 242262 h 894041"/>
              <a:gd name="connsiteX411" fmla="*/ 419135 w 1062143"/>
              <a:gd name="connsiteY411" fmla="*/ 241234 h 894041"/>
              <a:gd name="connsiteX412" fmla="*/ 417078 w 1062143"/>
              <a:gd name="connsiteY412" fmla="*/ 241234 h 894041"/>
              <a:gd name="connsiteX413" fmla="*/ 416594 w 1062143"/>
              <a:gd name="connsiteY413" fmla="*/ 241779 h 894041"/>
              <a:gd name="connsiteX414" fmla="*/ 415566 w 1062143"/>
              <a:gd name="connsiteY414" fmla="*/ 241779 h 894041"/>
              <a:gd name="connsiteX415" fmla="*/ 413510 w 1062143"/>
              <a:gd name="connsiteY415" fmla="*/ 242262 h 894041"/>
              <a:gd name="connsiteX416" fmla="*/ 413510 w 1062143"/>
              <a:gd name="connsiteY416" fmla="*/ 242807 h 894041"/>
              <a:gd name="connsiteX417" fmla="*/ 411997 w 1062143"/>
              <a:gd name="connsiteY417" fmla="*/ 243835 h 894041"/>
              <a:gd name="connsiteX418" fmla="*/ 408428 w 1062143"/>
              <a:gd name="connsiteY418" fmla="*/ 247404 h 894041"/>
              <a:gd name="connsiteX419" fmla="*/ 407400 w 1062143"/>
              <a:gd name="connsiteY419" fmla="*/ 245347 h 894041"/>
              <a:gd name="connsiteX420" fmla="*/ 405888 w 1062143"/>
              <a:gd name="connsiteY420" fmla="*/ 238149 h 894041"/>
              <a:gd name="connsiteX421" fmla="*/ 403287 w 1062143"/>
              <a:gd name="connsiteY421" fmla="*/ 231979 h 894041"/>
              <a:gd name="connsiteX422" fmla="*/ 402258 w 1062143"/>
              <a:gd name="connsiteY422" fmla="*/ 230951 h 894041"/>
              <a:gd name="connsiteX423" fmla="*/ 402742 w 1062143"/>
              <a:gd name="connsiteY423" fmla="*/ 230467 h 894041"/>
              <a:gd name="connsiteX424" fmla="*/ 402258 w 1062143"/>
              <a:gd name="connsiteY424" fmla="*/ 229438 h 894041"/>
              <a:gd name="connsiteX425" fmla="*/ 402258 w 1062143"/>
              <a:gd name="connsiteY425" fmla="*/ 228954 h 894041"/>
              <a:gd name="connsiteX426" fmla="*/ 401714 w 1062143"/>
              <a:gd name="connsiteY426" fmla="*/ 226898 h 894041"/>
              <a:gd name="connsiteX427" fmla="*/ 401714 w 1062143"/>
              <a:gd name="connsiteY427" fmla="*/ 219700 h 894041"/>
              <a:gd name="connsiteX428" fmla="*/ 398145 w 1062143"/>
              <a:gd name="connsiteY428" fmla="*/ 215102 h 894041"/>
              <a:gd name="connsiteX429" fmla="*/ 388406 w 1062143"/>
              <a:gd name="connsiteY429" fmla="*/ 191511 h 894041"/>
              <a:gd name="connsiteX430" fmla="*/ 390947 w 1062143"/>
              <a:gd name="connsiteY430" fmla="*/ 190967 h 894041"/>
              <a:gd name="connsiteX431" fmla="*/ 391975 w 1062143"/>
              <a:gd name="connsiteY431" fmla="*/ 190967 h 894041"/>
              <a:gd name="connsiteX432" fmla="*/ 393003 w 1062143"/>
              <a:gd name="connsiteY432" fmla="*/ 191995 h 894041"/>
              <a:gd name="connsiteX433" fmla="*/ 394032 w 1062143"/>
              <a:gd name="connsiteY433" fmla="*/ 191995 h 894041"/>
              <a:gd name="connsiteX434" fmla="*/ 397601 w 1062143"/>
              <a:gd name="connsiteY434" fmla="*/ 196108 h 894041"/>
              <a:gd name="connsiteX435" fmla="*/ 400141 w 1062143"/>
              <a:gd name="connsiteY435" fmla="*/ 193568 h 894041"/>
              <a:gd name="connsiteX436" fmla="*/ 402198 w 1062143"/>
              <a:gd name="connsiteY436" fmla="*/ 196653 h 894041"/>
              <a:gd name="connsiteX437" fmla="*/ 406795 w 1062143"/>
              <a:gd name="connsiteY437" fmla="*/ 194596 h 894041"/>
              <a:gd name="connsiteX438" fmla="*/ 404255 w 1062143"/>
              <a:gd name="connsiteY438" fmla="*/ 191027 h 894041"/>
              <a:gd name="connsiteX439" fmla="*/ 405283 w 1062143"/>
              <a:gd name="connsiteY439" fmla="*/ 189515 h 894041"/>
              <a:gd name="connsiteX440" fmla="*/ 385805 w 1062143"/>
              <a:gd name="connsiteY440" fmla="*/ 165380 h 894041"/>
              <a:gd name="connsiteX441" fmla="*/ 390947 w 1062143"/>
              <a:gd name="connsiteY441" fmla="*/ 161811 h 894041"/>
              <a:gd name="connsiteX442" fmla="*/ 391975 w 1062143"/>
              <a:gd name="connsiteY442" fmla="*/ 162839 h 894041"/>
              <a:gd name="connsiteX443" fmla="*/ 394032 w 1062143"/>
              <a:gd name="connsiteY443" fmla="*/ 160298 h 894041"/>
              <a:gd name="connsiteX444" fmla="*/ 393003 w 1062143"/>
              <a:gd name="connsiteY444" fmla="*/ 157213 h 894041"/>
              <a:gd name="connsiteX445" fmla="*/ 394032 w 1062143"/>
              <a:gd name="connsiteY445" fmla="*/ 156730 h 894041"/>
              <a:gd name="connsiteX446" fmla="*/ 395060 w 1062143"/>
              <a:gd name="connsiteY446" fmla="*/ 158242 h 894041"/>
              <a:gd name="connsiteX447" fmla="*/ 395544 w 1062143"/>
              <a:gd name="connsiteY447" fmla="*/ 157758 h 894041"/>
              <a:gd name="connsiteX448" fmla="*/ 396572 w 1062143"/>
              <a:gd name="connsiteY448" fmla="*/ 158242 h 894041"/>
              <a:gd name="connsiteX449" fmla="*/ 400686 w 1062143"/>
              <a:gd name="connsiteY449" fmla="*/ 155701 h 894041"/>
              <a:gd name="connsiteX450" fmla="*/ 402258 w 1062143"/>
              <a:gd name="connsiteY450" fmla="*/ 157758 h 894041"/>
              <a:gd name="connsiteX451" fmla="*/ 402742 w 1062143"/>
              <a:gd name="connsiteY451" fmla="*/ 161327 h 894041"/>
              <a:gd name="connsiteX452" fmla="*/ 404255 w 1062143"/>
              <a:gd name="connsiteY452" fmla="*/ 161811 h 894041"/>
              <a:gd name="connsiteX453" fmla="*/ 404738 w 1062143"/>
              <a:gd name="connsiteY453" fmla="*/ 163323 h 894041"/>
              <a:gd name="connsiteX454" fmla="*/ 405283 w 1062143"/>
              <a:gd name="connsiteY454" fmla="*/ 161811 h 894041"/>
              <a:gd name="connsiteX455" fmla="*/ 405827 w 1062143"/>
              <a:gd name="connsiteY455" fmla="*/ 162295 h 894041"/>
              <a:gd name="connsiteX456" fmla="*/ 406856 w 1062143"/>
              <a:gd name="connsiteY456" fmla="*/ 159210 h 894041"/>
              <a:gd name="connsiteX457" fmla="*/ 409457 w 1062143"/>
              <a:gd name="connsiteY457" fmla="*/ 159210 h 894041"/>
              <a:gd name="connsiteX458" fmla="*/ 409941 w 1062143"/>
              <a:gd name="connsiteY458" fmla="*/ 158181 h 894041"/>
              <a:gd name="connsiteX459" fmla="*/ 414054 w 1062143"/>
              <a:gd name="connsiteY459" fmla="*/ 155096 h 894041"/>
              <a:gd name="connsiteX460" fmla="*/ 419679 w 1062143"/>
              <a:gd name="connsiteY460" fmla="*/ 162295 h 894041"/>
              <a:gd name="connsiteX461" fmla="*/ 427362 w 1062143"/>
              <a:gd name="connsiteY461" fmla="*/ 159754 h 894041"/>
              <a:gd name="connsiteX462" fmla="*/ 430447 w 1062143"/>
              <a:gd name="connsiteY462" fmla="*/ 162839 h 894041"/>
              <a:gd name="connsiteX463" fmla="*/ 433048 w 1062143"/>
              <a:gd name="connsiteY463" fmla="*/ 160298 h 894041"/>
              <a:gd name="connsiteX464" fmla="*/ 427422 w 1062143"/>
              <a:gd name="connsiteY464" fmla="*/ 155157 h 894041"/>
              <a:gd name="connsiteX465" fmla="*/ 426394 w 1062143"/>
              <a:gd name="connsiteY465" fmla="*/ 155701 h 894041"/>
              <a:gd name="connsiteX466" fmla="*/ 422825 w 1062143"/>
              <a:gd name="connsiteY466" fmla="*/ 152132 h 894041"/>
              <a:gd name="connsiteX467" fmla="*/ 427967 w 1062143"/>
              <a:gd name="connsiteY467" fmla="*/ 148563 h 894041"/>
              <a:gd name="connsiteX468" fmla="*/ 425910 w 1062143"/>
              <a:gd name="connsiteY468" fmla="*/ 145478 h 894041"/>
              <a:gd name="connsiteX469" fmla="*/ 432080 w 1062143"/>
              <a:gd name="connsiteY469" fmla="*/ 135195 h 894041"/>
              <a:gd name="connsiteX470" fmla="*/ 432080 w 1062143"/>
              <a:gd name="connsiteY470" fmla="*/ 134167 h 894041"/>
              <a:gd name="connsiteX471" fmla="*/ 434137 w 1062143"/>
              <a:gd name="connsiteY471" fmla="*/ 134167 h 894041"/>
              <a:gd name="connsiteX472" fmla="*/ 445932 w 1062143"/>
              <a:gd name="connsiteY472" fmla="*/ 126485 h 894041"/>
              <a:gd name="connsiteX473" fmla="*/ 440307 w 1062143"/>
              <a:gd name="connsiteY473" fmla="*/ 114689 h 894041"/>
              <a:gd name="connsiteX474" fmla="*/ 444904 w 1062143"/>
              <a:gd name="connsiteY474" fmla="*/ 103922 h 894041"/>
              <a:gd name="connsiteX475" fmla="*/ 444904 w 1062143"/>
              <a:gd name="connsiteY475" fmla="*/ 100353 h 894041"/>
              <a:gd name="connsiteX476" fmla="*/ 443875 w 1062143"/>
              <a:gd name="connsiteY476" fmla="*/ 94183 h 894041"/>
              <a:gd name="connsiteX477" fmla="*/ 442847 w 1062143"/>
              <a:gd name="connsiteY477" fmla="*/ 90614 h 894041"/>
              <a:gd name="connsiteX478" fmla="*/ 438734 w 1062143"/>
              <a:gd name="connsiteY478" fmla="*/ 88557 h 894041"/>
              <a:gd name="connsiteX479" fmla="*/ 433108 w 1062143"/>
              <a:gd name="connsiteY479" fmla="*/ 83416 h 894041"/>
              <a:gd name="connsiteX480" fmla="*/ 425910 w 1062143"/>
              <a:gd name="connsiteY480" fmla="*/ 70592 h 894041"/>
              <a:gd name="connsiteX481" fmla="*/ 418228 w 1062143"/>
              <a:gd name="connsiteY481" fmla="*/ 63938 h 894041"/>
              <a:gd name="connsiteX482" fmla="*/ 417199 w 1062143"/>
              <a:gd name="connsiteY482" fmla="*/ 61397 h 894041"/>
              <a:gd name="connsiteX483" fmla="*/ 412602 w 1062143"/>
              <a:gd name="connsiteY483" fmla="*/ 57284 h 894041"/>
              <a:gd name="connsiteX484" fmla="*/ 409033 w 1062143"/>
              <a:gd name="connsiteY484" fmla="*/ 52687 h 894041"/>
              <a:gd name="connsiteX485" fmla="*/ 402379 w 1062143"/>
              <a:gd name="connsiteY485" fmla="*/ 48090 h 894041"/>
              <a:gd name="connsiteX486" fmla="*/ 401351 w 1062143"/>
              <a:gd name="connsiteY486" fmla="*/ 48090 h 894041"/>
              <a:gd name="connsiteX487" fmla="*/ 399839 w 1062143"/>
              <a:gd name="connsiteY487" fmla="*/ 47061 h 894041"/>
              <a:gd name="connsiteX488" fmla="*/ 395725 w 1062143"/>
              <a:gd name="connsiteY488" fmla="*/ 47061 h 894041"/>
              <a:gd name="connsiteX489" fmla="*/ 383385 w 1062143"/>
              <a:gd name="connsiteY489" fmla="*/ 40407 h 894041"/>
              <a:gd name="connsiteX490" fmla="*/ 381329 w 1062143"/>
              <a:gd name="connsiteY490" fmla="*/ 40891 h 894041"/>
              <a:gd name="connsiteX491" fmla="*/ 376732 w 1062143"/>
              <a:gd name="connsiteY491" fmla="*/ 38351 h 894041"/>
              <a:gd name="connsiteX492" fmla="*/ 376732 w 1062143"/>
              <a:gd name="connsiteY492" fmla="*/ 35266 h 894041"/>
              <a:gd name="connsiteX493" fmla="*/ 375219 w 1062143"/>
              <a:gd name="connsiteY493" fmla="*/ 32725 h 894041"/>
              <a:gd name="connsiteX494" fmla="*/ 375219 w 1062143"/>
              <a:gd name="connsiteY494" fmla="*/ 31213 h 894041"/>
              <a:gd name="connsiteX495" fmla="*/ 374675 w 1062143"/>
              <a:gd name="connsiteY495" fmla="*/ 30668 h 894041"/>
              <a:gd name="connsiteX496" fmla="*/ 374675 w 1062143"/>
              <a:gd name="connsiteY496" fmla="*/ 29640 h 894041"/>
              <a:gd name="connsiteX497" fmla="*/ 371590 w 1062143"/>
              <a:gd name="connsiteY497" fmla="*/ 30668 h 894041"/>
              <a:gd name="connsiteX498" fmla="*/ 370017 w 1062143"/>
              <a:gd name="connsiteY498" fmla="*/ 29156 h 894041"/>
              <a:gd name="connsiteX499" fmla="*/ 368989 w 1062143"/>
              <a:gd name="connsiteY499" fmla="*/ 29156 h 894041"/>
              <a:gd name="connsiteX500" fmla="*/ 361307 w 1062143"/>
              <a:gd name="connsiteY500" fmla="*/ 22502 h 894041"/>
              <a:gd name="connsiteX501" fmla="*/ 359250 w 1062143"/>
              <a:gd name="connsiteY501" fmla="*/ 16877 h 894041"/>
              <a:gd name="connsiteX502" fmla="*/ 354653 w 1062143"/>
              <a:gd name="connsiteY502" fmla="*/ 17421 h 894041"/>
              <a:gd name="connsiteX503" fmla="*/ 352596 w 1062143"/>
              <a:gd name="connsiteY503" fmla="*/ 15909 h 894041"/>
              <a:gd name="connsiteX504" fmla="*/ 352052 w 1062143"/>
              <a:gd name="connsiteY504" fmla="*/ 10283 h 894041"/>
              <a:gd name="connsiteX505" fmla="*/ 345398 w 1062143"/>
              <a:gd name="connsiteY505" fmla="*/ 0 h 894041"/>
              <a:gd name="connsiteX506" fmla="*/ 343886 w 1062143"/>
              <a:gd name="connsiteY506" fmla="*/ 545 h 894041"/>
              <a:gd name="connsiteX507" fmla="*/ 339772 w 1062143"/>
              <a:gd name="connsiteY507" fmla="*/ 5142 h 894041"/>
              <a:gd name="connsiteX508" fmla="*/ 343886 w 1062143"/>
              <a:gd name="connsiteY508" fmla="*/ 8227 h 894041"/>
              <a:gd name="connsiteX509" fmla="*/ 346426 w 1062143"/>
              <a:gd name="connsiteY509" fmla="*/ 9739 h 894041"/>
              <a:gd name="connsiteX510" fmla="*/ 347454 w 1062143"/>
              <a:gd name="connsiteY510" fmla="*/ 9255 h 894041"/>
              <a:gd name="connsiteX511" fmla="*/ 347938 w 1062143"/>
              <a:gd name="connsiteY511" fmla="*/ 11312 h 894041"/>
              <a:gd name="connsiteX512" fmla="*/ 346366 w 1062143"/>
              <a:gd name="connsiteY512" fmla="*/ 14881 h 894041"/>
              <a:gd name="connsiteX513" fmla="*/ 341224 w 1062143"/>
              <a:gd name="connsiteY513" fmla="*/ 13852 h 894041"/>
              <a:gd name="connsiteX514" fmla="*/ 345821 w 1062143"/>
              <a:gd name="connsiteY514" fmla="*/ 22079 h 894041"/>
              <a:gd name="connsiteX515" fmla="*/ 338139 w 1062143"/>
              <a:gd name="connsiteY515" fmla="*/ 21534 h 894041"/>
              <a:gd name="connsiteX516" fmla="*/ 328884 w 1062143"/>
              <a:gd name="connsiteY516" fmla="*/ 28733 h 894041"/>
              <a:gd name="connsiteX517" fmla="*/ 327311 w 1062143"/>
              <a:gd name="connsiteY517" fmla="*/ 28733 h 894041"/>
              <a:gd name="connsiteX518" fmla="*/ 323198 w 1062143"/>
              <a:gd name="connsiteY518" fmla="*/ 43129 h 894041"/>
              <a:gd name="connsiteX519" fmla="*/ 321686 w 1062143"/>
              <a:gd name="connsiteY519" fmla="*/ 44158 h 894041"/>
              <a:gd name="connsiteX520" fmla="*/ 319629 w 1062143"/>
              <a:gd name="connsiteY520" fmla="*/ 42101 h 894041"/>
              <a:gd name="connsiteX521" fmla="*/ 317028 w 1062143"/>
              <a:gd name="connsiteY521" fmla="*/ 43613 h 894041"/>
              <a:gd name="connsiteX522" fmla="*/ 311886 w 1062143"/>
              <a:gd name="connsiteY522" fmla="*/ 36415 h 894041"/>
              <a:gd name="connsiteX523" fmla="*/ 311886 w 1062143"/>
              <a:gd name="connsiteY523" fmla="*/ 32846 h 894041"/>
              <a:gd name="connsiteX524" fmla="*/ 305233 w 1062143"/>
              <a:gd name="connsiteY524" fmla="*/ 33391 h 894041"/>
              <a:gd name="connsiteX525" fmla="*/ 305233 w 1062143"/>
              <a:gd name="connsiteY525" fmla="*/ 32846 h 894041"/>
              <a:gd name="connsiteX526" fmla="*/ 304204 w 1062143"/>
              <a:gd name="connsiteY526" fmla="*/ 32846 h 894041"/>
              <a:gd name="connsiteX527" fmla="*/ 304204 w 1062143"/>
              <a:gd name="connsiteY527" fmla="*/ 35386 h 894041"/>
              <a:gd name="connsiteX528" fmla="*/ 302147 w 1062143"/>
              <a:gd name="connsiteY528" fmla="*/ 41557 h 894041"/>
              <a:gd name="connsiteX529" fmla="*/ 302631 w 1062143"/>
              <a:gd name="connsiteY529" fmla="*/ 43613 h 894041"/>
              <a:gd name="connsiteX530" fmla="*/ 298518 w 1062143"/>
              <a:gd name="connsiteY530" fmla="*/ 44642 h 894041"/>
              <a:gd name="connsiteX531" fmla="*/ 297490 w 1062143"/>
              <a:gd name="connsiteY531" fmla="*/ 41557 h 894041"/>
              <a:gd name="connsiteX532" fmla="*/ 301603 w 1062143"/>
              <a:gd name="connsiteY532" fmla="*/ 36415 h 894041"/>
              <a:gd name="connsiteX533" fmla="*/ 299546 w 1062143"/>
              <a:gd name="connsiteY533" fmla="*/ 33874 h 894041"/>
              <a:gd name="connsiteX534" fmla="*/ 293376 w 1062143"/>
              <a:gd name="connsiteY534" fmla="*/ 39016 h 894041"/>
              <a:gd name="connsiteX535" fmla="*/ 294889 w 1062143"/>
              <a:gd name="connsiteY535" fmla="*/ 48271 h 894041"/>
              <a:gd name="connsiteX536" fmla="*/ 286178 w 1062143"/>
              <a:gd name="connsiteY536" fmla="*/ 46214 h 894041"/>
              <a:gd name="connsiteX537" fmla="*/ 288719 w 1062143"/>
              <a:gd name="connsiteY537" fmla="*/ 45186 h 894041"/>
              <a:gd name="connsiteX538" fmla="*/ 289203 w 1062143"/>
              <a:gd name="connsiteY538" fmla="*/ 44158 h 894041"/>
              <a:gd name="connsiteX539" fmla="*/ 288719 w 1062143"/>
              <a:gd name="connsiteY539" fmla="*/ 42585 h 894041"/>
              <a:gd name="connsiteX540" fmla="*/ 288235 w 1062143"/>
              <a:gd name="connsiteY540" fmla="*/ 41557 h 894041"/>
              <a:gd name="connsiteX541" fmla="*/ 286722 w 1062143"/>
              <a:gd name="connsiteY541" fmla="*/ 37988 h 894041"/>
              <a:gd name="connsiteX542" fmla="*/ 287751 w 1062143"/>
              <a:gd name="connsiteY542" fmla="*/ 35386 h 894041"/>
              <a:gd name="connsiteX543" fmla="*/ 270814 w 1062143"/>
              <a:gd name="connsiteY543" fmla="*/ 15909 h 894041"/>
              <a:gd name="connsiteX544" fmla="*/ 270330 w 1062143"/>
              <a:gd name="connsiteY544" fmla="*/ 16393 h 894041"/>
              <a:gd name="connsiteX545" fmla="*/ 270814 w 1062143"/>
              <a:gd name="connsiteY545" fmla="*/ 17905 h 894041"/>
              <a:gd name="connsiteX546" fmla="*/ 272326 w 1062143"/>
              <a:gd name="connsiteY546" fmla="*/ 21474 h 894041"/>
              <a:gd name="connsiteX547" fmla="*/ 268213 w 1062143"/>
              <a:gd name="connsiteY547" fmla="*/ 23531 h 894041"/>
              <a:gd name="connsiteX548" fmla="*/ 268213 w 1062143"/>
              <a:gd name="connsiteY548" fmla="*/ 25587 h 894041"/>
              <a:gd name="connsiteX549" fmla="*/ 267668 w 1062143"/>
              <a:gd name="connsiteY549" fmla="*/ 26071 h 894041"/>
              <a:gd name="connsiteX550" fmla="*/ 267124 w 1062143"/>
              <a:gd name="connsiteY550" fmla="*/ 26071 h 894041"/>
              <a:gd name="connsiteX551" fmla="*/ 266640 w 1062143"/>
              <a:gd name="connsiteY551" fmla="*/ 26616 h 894041"/>
              <a:gd name="connsiteX552" fmla="*/ 267124 w 1062143"/>
              <a:gd name="connsiteY552" fmla="*/ 28128 h 894041"/>
              <a:gd name="connsiteX553" fmla="*/ 267124 w 1062143"/>
              <a:gd name="connsiteY553" fmla="*/ 29156 h 894041"/>
              <a:gd name="connsiteX554" fmla="*/ 266640 w 1062143"/>
              <a:gd name="connsiteY554" fmla="*/ 29640 h 894041"/>
              <a:gd name="connsiteX555" fmla="*/ 264583 w 1062143"/>
              <a:gd name="connsiteY555" fmla="*/ 29640 h 894041"/>
              <a:gd name="connsiteX556" fmla="*/ 263010 w 1062143"/>
              <a:gd name="connsiteY556" fmla="*/ 28612 h 894041"/>
              <a:gd name="connsiteX557" fmla="*/ 259925 w 1062143"/>
              <a:gd name="connsiteY557" fmla="*/ 28067 h 894041"/>
              <a:gd name="connsiteX558" fmla="*/ 255812 w 1062143"/>
              <a:gd name="connsiteY558" fmla="*/ 35266 h 894041"/>
              <a:gd name="connsiteX559" fmla="*/ 254784 w 1062143"/>
              <a:gd name="connsiteY559" fmla="*/ 38351 h 894041"/>
              <a:gd name="connsiteX560" fmla="*/ 235790 w 1062143"/>
              <a:gd name="connsiteY560" fmla="*/ 39379 h 894041"/>
              <a:gd name="connsiteX561" fmla="*/ 234762 w 1062143"/>
              <a:gd name="connsiteY561" fmla="*/ 36294 h 894041"/>
              <a:gd name="connsiteX562" fmla="*/ 232221 w 1062143"/>
              <a:gd name="connsiteY562" fmla="*/ 33754 h 894041"/>
              <a:gd name="connsiteX563" fmla="*/ 230164 w 1062143"/>
              <a:gd name="connsiteY563" fmla="*/ 32725 h 894041"/>
              <a:gd name="connsiteX564" fmla="*/ 229136 w 1062143"/>
              <a:gd name="connsiteY564" fmla="*/ 31213 h 894041"/>
              <a:gd name="connsiteX565" fmla="*/ 227624 w 1062143"/>
              <a:gd name="connsiteY565" fmla="*/ 27099 h 894041"/>
              <a:gd name="connsiteX566" fmla="*/ 221998 w 1062143"/>
              <a:gd name="connsiteY566" fmla="*/ 32241 h 894041"/>
              <a:gd name="connsiteX567" fmla="*/ 220970 w 1062143"/>
              <a:gd name="connsiteY567" fmla="*/ 35326 h 894041"/>
              <a:gd name="connsiteX568" fmla="*/ 221998 w 1062143"/>
              <a:gd name="connsiteY568" fmla="*/ 35871 h 894041"/>
              <a:gd name="connsiteX569" fmla="*/ 226596 w 1062143"/>
              <a:gd name="connsiteY569" fmla="*/ 45609 h 894041"/>
              <a:gd name="connsiteX570" fmla="*/ 227624 w 1062143"/>
              <a:gd name="connsiteY570" fmla="*/ 46638 h 894041"/>
              <a:gd name="connsiteX571" fmla="*/ 227140 w 1062143"/>
              <a:gd name="connsiteY571" fmla="*/ 48150 h 894041"/>
              <a:gd name="connsiteX572" fmla="*/ 228168 w 1062143"/>
              <a:gd name="connsiteY572" fmla="*/ 49723 h 894041"/>
              <a:gd name="connsiteX573" fmla="*/ 226112 w 1062143"/>
              <a:gd name="connsiteY573" fmla="*/ 50751 h 894041"/>
              <a:gd name="connsiteX574" fmla="*/ 224599 w 1062143"/>
              <a:gd name="connsiteY574" fmla="*/ 52263 h 894041"/>
              <a:gd name="connsiteX575" fmla="*/ 225628 w 1062143"/>
              <a:gd name="connsiteY575" fmla="*/ 53292 h 894041"/>
              <a:gd name="connsiteX576" fmla="*/ 225144 w 1062143"/>
              <a:gd name="connsiteY576" fmla="*/ 54320 h 894041"/>
              <a:gd name="connsiteX577" fmla="*/ 225144 w 1062143"/>
              <a:gd name="connsiteY577" fmla="*/ 55348 h 894041"/>
              <a:gd name="connsiteX578" fmla="*/ 223087 w 1062143"/>
              <a:gd name="connsiteY578" fmla="*/ 57405 h 894041"/>
              <a:gd name="connsiteX579" fmla="*/ 222059 w 1062143"/>
              <a:gd name="connsiteY579" fmla="*/ 56921 h 894041"/>
              <a:gd name="connsiteX580" fmla="*/ 221575 w 1062143"/>
              <a:gd name="connsiteY580" fmla="*/ 54380 h 894041"/>
              <a:gd name="connsiteX581" fmla="*/ 220547 w 1062143"/>
              <a:gd name="connsiteY581" fmla="*/ 53352 h 894041"/>
              <a:gd name="connsiteX582" fmla="*/ 218490 w 1062143"/>
              <a:gd name="connsiteY582" fmla="*/ 50812 h 894041"/>
              <a:gd name="connsiteX583" fmla="*/ 217462 w 1062143"/>
              <a:gd name="connsiteY583" fmla="*/ 48211 h 894041"/>
              <a:gd name="connsiteX584" fmla="*/ 208207 w 1062143"/>
              <a:gd name="connsiteY584" fmla="*/ 42041 h 894041"/>
              <a:gd name="connsiteX585" fmla="*/ 202036 w 1062143"/>
              <a:gd name="connsiteY585" fmla="*/ 34358 h 894041"/>
              <a:gd name="connsiteX586" fmla="*/ 201008 w 1062143"/>
              <a:gd name="connsiteY586" fmla="*/ 32846 h 894041"/>
              <a:gd name="connsiteX587" fmla="*/ 200524 w 1062143"/>
              <a:gd name="connsiteY587" fmla="*/ 29277 h 894041"/>
              <a:gd name="connsiteX588" fmla="*/ 197984 w 1062143"/>
              <a:gd name="connsiteY588" fmla="*/ 32362 h 894041"/>
              <a:gd name="connsiteX589" fmla="*/ 198528 w 1062143"/>
              <a:gd name="connsiteY589" fmla="*/ 33874 h 894041"/>
              <a:gd name="connsiteX590" fmla="*/ 193386 w 1062143"/>
              <a:gd name="connsiteY590" fmla="*/ 34903 h 894041"/>
              <a:gd name="connsiteX591" fmla="*/ 190302 w 1062143"/>
              <a:gd name="connsiteY591" fmla="*/ 39500 h 894041"/>
              <a:gd name="connsiteX592" fmla="*/ 186733 w 1062143"/>
              <a:gd name="connsiteY592" fmla="*/ 40528 h 894041"/>
              <a:gd name="connsiteX593" fmla="*/ 183648 w 1062143"/>
              <a:gd name="connsiteY593" fmla="*/ 48211 h 894041"/>
              <a:gd name="connsiteX594" fmla="*/ 182135 w 1062143"/>
              <a:gd name="connsiteY594" fmla="*/ 48755 h 894041"/>
              <a:gd name="connsiteX595" fmla="*/ 181591 w 1062143"/>
              <a:gd name="connsiteY595" fmla="*/ 50267 h 894041"/>
              <a:gd name="connsiteX596" fmla="*/ 186188 w 1062143"/>
              <a:gd name="connsiteY596" fmla="*/ 56921 h 894041"/>
              <a:gd name="connsiteX597" fmla="*/ 164654 w 1062143"/>
              <a:gd name="connsiteY597" fmla="*/ 69261 h 894041"/>
              <a:gd name="connsiteX598" fmla="*/ 158484 w 1062143"/>
              <a:gd name="connsiteY598" fmla="*/ 61035 h 894041"/>
              <a:gd name="connsiteX599" fmla="*/ 156427 w 1062143"/>
              <a:gd name="connsiteY599" fmla="*/ 61035 h 894041"/>
              <a:gd name="connsiteX600" fmla="*/ 155883 w 1062143"/>
              <a:gd name="connsiteY600" fmla="*/ 56437 h 894041"/>
              <a:gd name="connsiteX601" fmla="*/ 149229 w 1062143"/>
              <a:gd name="connsiteY601" fmla="*/ 50267 h 894041"/>
              <a:gd name="connsiteX602" fmla="*/ 147172 w 1062143"/>
              <a:gd name="connsiteY602" fmla="*/ 52324 h 894041"/>
              <a:gd name="connsiteX603" fmla="*/ 145660 w 1062143"/>
              <a:gd name="connsiteY603" fmla="*/ 55409 h 894041"/>
              <a:gd name="connsiteX604" fmla="*/ 146688 w 1062143"/>
              <a:gd name="connsiteY604" fmla="*/ 59522 h 894041"/>
              <a:gd name="connsiteX605" fmla="*/ 145660 w 1062143"/>
              <a:gd name="connsiteY605" fmla="*/ 60551 h 894041"/>
              <a:gd name="connsiteX606" fmla="*/ 146144 w 1062143"/>
              <a:gd name="connsiteY606" fmla="*/ 62063 h 894041"/>
              <a:gd name="connsiteX607" fmla="*/ 147656 w 1062143"/>
              <a:gd name="connsiteY607" fmla="*/ 66176 h 894041"/>
              <a:gd name="connsiteX608" fmla="*/ 148200 w 1062143"/>
              <a:gd name="connsiteY608" fmla="*/ 67204 h 894041"/>
              <a:gd name="connsiteX609" fmla="*/ 147656 w 1062143"/>
              <a:gd name="connsiteY609" fmla="*/ 68233 h 894041"/>
              <a:gd name="connsiteX610" fmla="*/ 146628 w 1062143"/>
              <a:gd name="connsiteY610" fmla="*/ 68777 h 894041"/>
              <a:gd name="connsiteX611" fmla="*/ 146144 w 1062143"/>
              <a:gd name="connsiteY611" fmla="*/ 71318 h 894041"/>
              <a:gd name="connsiteX612" fmla="*/ 140518 w 1062143"/>
              <a:gd name="connsiteY612" fmla="*/ 80573 h 894041"/>
              <a:gd name="connsiteX613" fmla="*/ 140518 w 1062143"/>
              <a:gd name="connsiteY613" fmla="*/ 82085 h 894041"/>
              <a:gd name="connsiteX614" fmla="*/ 144087 w 1062143"/>
              <a:gd name="connsiteY614" fmla="*/ 85654 h 894041"/>
              <a:gd name="connsiteX615" fmla="*/ 144571 w 1062143"/>
              <a:gd name="connsiteY615" fmla="*/ 87710 h 894041"/>
              <a:gd name="connsiteX616" fmla="*/ 152253 w 1062143"/>
              <a:gd name="connsiteY616" fmla="*/ 94909 h 894041"/>
              <a:gd name="connsiteX617" fmla="*/ 156367 w 1062143"/>
              <a:gd name="connsiteY617" fmla="*/ 98478 h 894041"/>
              <a:gd name="connsiteX618" fmla="*/ 166650 w 1062143"/>
              <a:gd name="connsiteY618" fmla="*/ 109789 h 894041"/>
              <a:gd name="connsiteX619" fmla="*/ 170219 w 1062143"/>
              <a:gd name="connsiteY619" fmla="*/ 116988 h 894041"/>
              <a:gd name="connsiteX620" fmla="*/ 167678 w 1062143"/>
              <a:gd name="connsiteY620" fmla="*/ 114931 h 894041"/>
              <a:gd name="connsiteX621" fmla="*/ 136889 w 1062143"/>
              <a:gd name="connsiteY621" fmla="*/ 122613 h 894041"/>
              <a:gd name="connsiteX622" fmla="*/ 136405 w 1062143"/>
              <a:gd name="connsiteY622" fmla="*/ 124126 h 894041"/>
              <a:gd name="connsiteX623" fmla="*/ 137917 w 1062143"/>
              <a:gd name="connsiteY623" fmla="*/ 130295 h 894041"/>
              <a:gd name="connsiteX624" fmla="*/ 134832 w 1062143"/>
              <a:gd name="connsiteY624" fmla="*/ 131868 h 894041"/>
              <a:gd name="connsiteX625" fmla="*/ 141002 w 1062143"/>
              <a:gd name="connsiteY625" fmla="*/ 144208 h 894041"/>
              <a:gd name="connsiteX626" fmla="*/ 136405 w 1062143"/>
              <a:gd name="connsiteY626" fmla="*/ 146265 h 894041"/>
              <a:gd name="connsiteX627" fmla="*/ 136889 w 1062143"/>
              <a:gd name="connsiteY627" fmla="*/ 147777 h 894041"/>
              <a:gd name="connsiteX628" fmla="*/ 131747 w 1062143"/>
              <a:gd name="connsiteY628" fmla="*/ 149834 h 894041"/>
              <a:gd name="connsiteX629" fmla="*/ 130235 w 1062143"/>
              <a:gd name="connsiteY629" fmla="*/ 149289 h 894041"/>
              <a:gd name="connsiteX630" fmla="*/ 118923 w 1062143"/>
              <a:gd name="connsiteY630" fmla="*/ 152374 h 894041"/>
              <a:gd name="connsiteX631" fmla="*/ 118923 w 1062143"/>
              <a:gd name="connsiteY631" fmla="*/ 154431 h 894041"/>
              <a:gd name="connsiteX632" fmla="*/ 119952 w 1062143"/>
              <a:gd name="connsiteY632" fmla="*/ 154915 h 894041"/>
              <a:gd name="connsiteX633" fmla="*/ 124065 w 1062143"/>
              <a:gd name="connsiteY633" fmla="*/ 159512 h 894041"/>
              <a:gd name="connsiteX634" fmla="*/ 125577 w 1062143"/>
              <a:gd name="connsiteY634" fmla="*/ 159996 h 894041"/>
              <a:gd name="connsiteX635" fmla="*/ 125577 w 1062143"/>
              <a:gd name="connsiteY635" fmla="*/ 164109 h 894041"/>
              <a:gd name="connsiteX636" fmla="*/ 124065 w 1062143"/>
              <a:gd name="connsiteY636" fmla="*/ 165138 h 894041"/>
              <a:gd name="connsiteX637" fmla="*/ 123521 w 1062143"/>
              <a:gd name="connsiteY637" fmla="*/ 166650 h 894041"/>
              <a:gd name="connsiteX638" fmla="*/ 122976 w 1062143"/>
              <a:gd name="connsiteY638" fmla="*/ 169735 h 894041"/>
              <a:gd name="connsiteX639" fmla="*/ 123521 w 1062143"/>
              <a:gd name="connsiteY639" fmla="*/ 170219 h 894041"/>
              <a:gd name="connsiteX640" fmla="*/ 128118 w 1062143"/>
              <a:gd name="connsiteY640" fmla="*/ 183043 h 894041"/>
              <a:gd name="connsiteX641" fmla="*/ 127089 w 1062143"/>
              <a:gd name="connsiteY641" fmla="*/ 188668 h 894041"/>
              <a:gd name="connsiteX642" fmla="*/ 128602 w 1062143"/>
              <a:gd name="connsiteY642" fmla="*/ 188668 h 894041"/>
              <a:gd name="connsiteX643" fmla="*/ 131142 w 1062143"/>
              <a:gd name="connsiteY643" fmla="*/ 192782 h 894041"/>
              <a:gd name="connsiteX644" fmla="*/ 133683 w 1062143"/>
              <a:gd name="connsiteY644" fmla="*/ 193326 h 894041"/>
              <a:gd name="connsiteX645" fmla="*/ 131626 w 1062143"/>
              <a:gd name="connsiteY645" fmla="*/ 197439 h 894041"/>
              <a:gd name="connsiteX646" fmla="*/ 131142 w 1062143"/>
              <a:gd name="connsiteY646" fmla="*/ 203065 h 894041"/>
              <a:gd name="connsiteX647" fmla="*/ 123460 w 1062143"/>
              <a:gd name="connsiteY647" fmla="*/ 206634 h 894041"/>
              <a:gd name="connsiteX648" fmla="*/ 122432 w 1062143"/>
              <a:gd name="connsiteY648" fmla="*/ 204577 h 894041"/>
              <a:gd name="connsiteX649" fmla="*/ 121403 w 1062143"/>
              <a:gd name="connsiteY649" fmla="*/ 203549 h 894041"/>
              <a:gd name="connsiteX650" fmla="*/ 119891 w 1062143"/>
              <a:gd name="connsiteY650" fmla="*/ 203004 h 894041"/>
              <a:gd name="connsiteX651" fmla="*/ 118863 w 1062143"/>
              <a:gd name="connsiteY651" fmla="*/ 200948 h 894041"/>
              <a:gd name="connsiteX652" fmla="*/ 119891 w 1062143"/>
              <a:gd name="connsiteY652" fmla="*/ 197379 h 894041"/>
              <a:gd name="connsiteX653" fmla="*/ 117835 w 1062143"/>
              <a:gd name="connsiteY653" fmla="*/ 192782 h 894041"/>
              <a:gd name="connsiteX654" fmla="*/ 115778 w 1062143"/>
              <a:gd name="connsiteY654" fmla="*/ 194354 h 894041"/>
              <a:gd name="connsiteX655" fmla="*/ 114749 w 1062143"/>
              <a:gd name="connsiteY655" fmla="*/ 195867 h 894041"/>
              <a:gd name="connsiteX656" fmla="*/ 112693 w 1062143"/>
              <a:gd name="connsiteY656" fmla="*/ 194354 h 894041"/>
              <a:gd name="connsiteX657" fmla="*/ 105011 w 1062143"/>
              <a:gd name="connsiteY657" fmla="*/ 178990 h 894041"/>
              <a:gd name="connsiteX658" fmla="*/ 102409 w 1062143"/>
              <a:gd name="connsiteY658" fmla="*/ 178445 h 894041"/>
              <a:gd name="connsiteX659" fmla="*/ 98841 w 1062143"/>
              <a:gd name="connsiteY659" fmla="*/ 171247 h 894041"/>
              <a:gd name="connsiteX660" fmla="*/ 92187 w 1062143"/>
              <a:gd name="connsiteY660" fmla="*/ 177901 h 894041"/>
              <a:gd name="connsiteX661" fmla="*/ 89102 w 1062143"/>
              <a:gd name="connsiteY661" fmla="*/ 176328 h 894041"/>
              <a:gd name="connsiteX662" fmla="*/ 90675 w 1062143"/>
              <a:gd name="connsiteY662" fmla="*/ 181954 h 894041"/>
              <a:gd name="connsiteX663" fmla="*/ 78879 w 1062143"/>
              <a:gd name="connsiteY663" fmla="*/ 183466 h 894041"/>
              <a:gd name="connsiteX664" fmla="*/ 84021 w 1062143"/>
              <a:gd name="connsiteY664" fmla="*/ 194778 h 894041"/>
              <a:gd name="connsiteX665" fmla="*/ 80452 w 1062143"/>
              <a:gd name="connsiteY665" fmla="*/ 197318 h 894041"/>
              <a:gd name="connsiteX666" fmla="*/ 79968 w 1062143"/>
              <a:gd name="connsiteY666" fmla="*/ 198891 h 894041"/>
              <a:gd name="connsiteX667" fmla="*/ 75854 w 1062143"/>
              <a:gd name="connsiteY667" fmla="*/ 201976 h 894041"/>
              <a:gd name="connsiteX668" fmla="*/ 73798 w 1062143"/>
              <a:gd name="connsiteY668" fmla="*/ 199919 h 894041"/>
              <a:gd name="connsiteX669" fmla="*/ 72286 w 1062143"/>
              <a:gd name="connsiteY669" fmla="*/ 199919 h 894041"/>
              <a:gd name="connsiteX670" fmla="*/ 72286 w 1062143"/>
              <a:gd name="connsiteY670" fmla="*/ 201432 h 894041"/>
              <a:gd name="connsiteX671" fmla="*/ 70229 w 1062143"/>
              <a:gd name="connsiteY671" fmla="*/ 202460 h 894041"/>
              <a:gd name="connsiteX672" fmla="*/ 70229 w 1062143"/>
              <a:gd name="connsiteY672" fmla="*/ 203488 h 894041"/>
              <a:gd name="connsiteX673" fmla="*/ 69745 w 1062143"/>
              <a:gd name="connsiteY673" fmla="*/ 203972 h 894041"/>
              <a:gd name="connsiteX674" fmla="*/ 69745 w 1062143"/>
              <a:gd name="connsiteY674" fmla="*/ 206029 h 894041"/>
              <a:gd name="connsiteX675" fmla="*/ 68717 w 1062143"/>
              <a:gd name="connsiteY675" fmla="*/ 207057 h 894041"/>
              <a:gd name="connsiteX676" fmla="*/ 67204 w 1062143"/>
              <a:gd name="connsiteY676" fmla="*/ 207057 h 894041"/>
              <a:gd name="connsiteX677" fmla="*/ 66720 w 1062143"/>
              <a:gd name="connsiteY677" fmla="*/ 199375 h 894041"/>
              <a:gd name="connsiteX678" fmla="*/ 65692 w 1062143"/>
              <a:gd name="connsiteY678" fmla="*/ 196290 h 894041"/>
              <a:gd name="connsiteX679" fmla="*/ 61579 w 1062143"/>
              <a:gd name="connsiteY679" fmla="*/ 197863 h 894041"/>
              <a:gd name="connsiteX680" fmla="*/ 59522 w 1062143"/>
              <a:gd name="connsiteY680" fmla="*/ 201432 h 894041"/>
              <a:gd name="connsiteX681" fmla="*/ 60551 w 1062143"/>
              <a:gd name="connsiteY681" fmla="*/ 206029 h 894041"/>
              <a:gd name="connsiteX682" fmla="*/ 59522 w 1062143"/>
              <a:gd name="connsiteY682" fmla="*/ 208569 h 894041"/>
              <a:gd name="connsiteX683" fmla="*/ 55409 w 1062143"/>
              <a:gd name="connsiteY683" fmla="*/ 207541 h 894041"/>
              <a:gd name="connsiteX684" fmla="*/ 53897 w 1062143"/>
              <a:gd name="connsiteY684" fmla="*/ 207057 h 894041"/>
              <a:gd name="connsiteX685" fmla="*/ 44642 w 1062143"/>
              <a:gd name="connsiteY685" fmla="*/ 208569 h 894041"/>
              <a:gd name="connsiteX686" fmla="*/ 45126 w 1062143"/>
              <a:gd name="connsiteY686" fmla="*/ 210626 h 894041"/>
              <a:gd name="connsiteX687" fmla="*/ 33814 w 1062143"/>
              <a:gd name="connsiteY687" fmla="*/ 217824 h 894041"/>
              <a:gd name="connsiteX688" fmla="*/ 32786 w 1062143"/>
              <a:gd name="connsiteY688" fmla="*/ 216796 h 894041"/>
              <a:gd name="connsiteX689" fmla="*/ 31273 w 1062143"/>
              <a:gd name="connsiteY689" fmla="*/ 212683 h 894041"/>
              <a:gd name="connsiteX690" fmla="*/ 29761 w 1062143"/>
              <a:gd name="connsiteY690" fmla="*/ 212683 h 894041"/>
              <a:gd name="connsiteX691" fmla="*/ 0 w 1062143"/>
              <a:gd name="connsiteY691" fmla="*/ 265551 h 894041"/>
              <a:gd name="connsiteX692" fmla="*/ 32846 w 1062143"/>
              <a:gd name="connsiteY692" fmla="*/ 318903 h 894041"/>
              <a:gd name="connsiteX693" fmla="*/ 57465 w 1062143"/>
              <a:gd name="connsiteY693" fmla="*/ 359431 h 894041"/>
              <a:gd name="connsiteX694" fmla="*/ 57949 w 1062143"/>
              <a:gd name="connsiteY694" fmla="*/ 360460 h 894041"/>
              <a:gd name="connsiteX695" fmla="*/ 46638 w 1062143"/>
              <a:gd name="connsiteY695" fmla="*/ 367114 h 894041"/>
              <a:gd name="connsiteX696" fmla="*/ 33269 w 1062143"/>
              <a:gd name="connsiteY696" fmla="*/ 374796 h 894041"/>
              <a:gd name="connsiteX697" fmla="*/ 33269 w 1062143"/>
              <a:gd name="connsiteY697" fmla="*/ 375280 h 894041"/>
              <a:gd name="connsiteX698" fmla="*/ 33814 w 1062143"/>
              <a:gd name="connsiteY698" fmla="*/ 378849 h 894041"/>
              <a:gd name="connsiteX699" fmla="*/ 32786 w 1062143"/>
              <a:gd name="connsiteY699" fmla="*/ 379877 h 894041"/>
              <a:gd name="connsiteX700" fmla="*/ 31757 w 1062143"/>
              <a:gd name="connsiteY700" fmla="*/ 381389 h 894041"/>
              <a:gd name="connsiteX701" fmla="*/ 32241 w 1062143"/>
              <a:gd name="connsiteY701" fmla="*/ 385987 h 894041"/>
              <a:gd name="connsiteX702" fmla="*/ 32241 w 1062143"/>
              <a:gd name="connsiteY702" fmla="*/ 388043 h 894041"/>
              <a:gd name="connsiteX703" fmla="*/ 33269 w 1062143"/>
              <a:gd name="connsiteY703" fmla="*/ 389072 h 894041"/>
              <a:gd name="connsiteX704" fmla="*/ 33814 w 1062143"/>
              <a:gd name="connsiteY704" fmla="*/ 389072 h 894041"/>
              <a:gd name="connsiteX705" fmla="*/ 33269 w 1062143"/>
              <a:gd name="connsiteY705" fmla="*/ 389556 h 894041"/>
              <a:gd name="connsiteX706" fmla="*/ 33269 w 1062143"/>
              <a:gd name="connsiteY706" fmla="*/ 390100 h 894041"/>
              <a:gd name="connsiteX707" fmla="*/ 34298 w 1062143"/>
              <a:gd name="connsiteY707" fmla="*/ 390100 h 894041"/>
              <a:gd name="connsiteX708" fmla="*/ 34298 w 1062143"/>
              <a:gd name="connsiteY708" fmla="*/ 389556 h 894041"/>
              <a:gd name="connsiteX709" fmla="*/ 35326 w 1062143"/>
              <a:gd name="connsiteY709" fmla="*/ 389556 h 894041"/>
              <a:gd name="connsiteX710" fmla="*/ 35326 w 1062143"/>
              <a:gd name="connsiteY710" fmla="*/ 391612 h 894041"/>
              <a:gd name="connsiteX711" fmla="*/ 35871 w 1062143"/>
              <a:gd name="connsiteY711" fmla="*/ 392157 h 894041"/>
              <a:gd name="connsiteX712" fmla="*/ 35871 w 1062143"/>
              <a:gd name="connsiteY712" fmla="*/ 392641 h 894041"/>
              <a:gd name="connsiteX713" fmla="*/ 35326 w 1062143"/>
              <a:gd name="connsiteY713" fmla="*/ 392641 h 894041"/>
              <a:gd name="connsiteX714" fmla="*/ 35326 w 1062143"/>
              <a:gd name="connsiteY714" fmla="*/ 393669 h 894041"/>
              <a:gd name="connsiteX715" fmla="*/ 35871 w 1062143"/>
              <a:gd name="connsiteY715" fmla="*/ 393669 h 894041"/>
              <a:gd name="connsiteX716" fmla="*/ 35871 w 1062143"/>
              <a:gd name="connsiteY716" fmla="*/ 394153 h 894041"/>
              <a:gd name="connsiteX717" fmla="*/ 35326 w 1062143"/>
              <a:gd name="connsiteY717" fmla="*/ 394697 h 894041"/>
              <a:gd name="connsiteX718" fmla="*/ 35326 w 1062143"/>
              <a:gd name="connsiteY718" fmla="*/ 397782 h 894041"/>
              <a:gd name="connsiteX719" fmla="*/ 34782 w 1062143"/>
              <a:gd name="connsiteY719" fmla="*/ 400383 h 894041"/>
              <a:gd name="connsiteX720" fmla="*/ 34782 w 1062143"/>
              <a:gd name="connsiteY720" fmla="*/ 402924 h 894041"/>
              <a:gd name="connsiteX721" fmla="*/ 35326 w 1062143"/>
              <a:gd name="connsiteY721" fmla="*/ 403952 h 894041"/>
              <a:gd name="connsiteX722" fmla="*/ 35326 w 1062143"/>
              <a:gd name="connsiteY722" fmla="*/ 407521 h 894041"/>
              <a:gd name="connsiteX723" fmla="*/ 33814 w 1062143"/>
              <a:gd name="connsiteY723" fmla="*/ 409578 h 894041"/>
              <a:gd name="connsiteX724" fmla="*/ 32786 w 1062143"/>
              <a:gd name="connsiteY724" fmla="*/ 411634 h 894041"/>
              <a:gd name="connsiteX725" fmla="*/ 33330 w 1062143"/>
              <a:gd name="connsiteY725" fmla="*/ 413207 h 894041"/>
              <a:gd name="connsiteX726" fmla="*/ 32786 w 1062143"/>
              <a:gd name="connsiteY726" fmla="*/ 416292 h 894041"/>
              <a:gd name="connsiteX727" fmla="*/ 30245 w 1062143"/>
              <a:gd name="connsiteY727" fmla="*/ 417865 h 894041"/>
              <a:gd name="connsiteX728" fmla="*/ 29701 w 1062143"/>
              <a:gd name="connsiteY728" fmla="*/ 420950 h 894041"/>
              <a:gd name="connsiteX729" fmla="*/ 38411 w 1062143"/>
              <a:gd name="connsiteY729" fmla="*/ 417381 h 894041"/>
              <a:gd name="connsiteX730" fmla="*/ 46093 w 1062143"/>
              <a:gd name="connsiteY730" fmla="*/ 418893 h 894041"/>
              <a:gd name="connsiteX731" fmla="*/ 44037 w 1062143"/>
              <a:gd name="connsiteY731" fmla="*/ 427120 h 894041"/>
              <a:gd name="connsiteX732" fmla="*/ 49178 w 1062143"/>
              <a:gd name="connsiteY732" fmla="*/ 437887 h 894041"/>
              <a:gd name="connsiteX733" fmla="*/ 45609 w 1062143"/>
              <a:gd name="connsiteY733" fmla="*/ 443029 h 894041"/>
              <a:gd name="connsiteX734" fmla="*/ 46638 w 1062143"/>
              <a:gd name="connsiteY734" fmla="*/ 447142 h 894041"/>
              <a:gd name="connsiteX735" fmla="*/ 47666 w 1062143"/>
              <a:gd name="connsiteY735" fmla="*/ 449683 h 894041"/>
              <a:gd name="connsiteX736" fmla="*/ 45609 w 1062143"/>
              <a:gd name="connsiteY736" fmla="*/ 451255 h 894041"/>
              <a:gd name="connsiteX737" fmla="*/ 45126 w 1062143"/>
              <a:gd name="connsiteY737" fmla="*/ 454340 h 894041"/>
              <a:gd name="connsiteX738" fmla="*/ 46638 w 1062143"/>
              <a:gd name="connsiteY738" fmla="*/ 457909 h 894041"/>
              <a:gd name="connsiteX739" fmla="*/ 45126 w 1062143"/>
              <a:gd name="connsiteY739" fmla="*/ 460994 h 894041"/>
              <a:gd name="connsiteX740" fmla="*/ 45126 w 1062143"/>
              <a:gd name="connsiteY740" fmla="*/ 462022 h 894041"/>
              <a:gd name="connsiteX741" fmla="*/ 46154 w 1062143"/>
              <a:gd name="connsiteY741" fmla="*/ 463051 h 894041"/>
              <a:gd name="connsiteX742" fmla="*/ 42585 w 1062143"/>
              <a:gd name="connsiteY742" fmla="*/ 467648 h 894041"/>
              <a:gd name="connsiteX743" fmla="*/ 52324 w 1062143"/>
              <a:gd name="connsiteY743" fmla="*/ 470249 h 894041"/>
              <a:gd name="connsiteX744" fmla="*/ 60551 w 1062143"/>
              <a:gd name="connsiteY744" fmla="*/ 475391 h 894041"/>
              <a:gd name="connsiteX745" fmla="*/ 61095 w 1062143"/>
              <a:gd name="connsiteY745" fmla="*/ 477447 h 894041"/>
              <a:gd name="connsiteX746" fmla="*/ 65208 w 1062143"/>
              <a:gd name="connsiteY746" fmla="*/ 484646 h 894041"/>
              <a:gd name="connsiteX747" fmla="*/ 72407 w 1062143"/>
              <a:gd name="connsiteY747" fmla="*/ 493901 h 894041"/>
              <a:gd name="connsiteX748" fmla="*/ 79060 w 1062143"/>
              <a:gd name="connsiteY748" fmla="*/ 505696 h 894041"/>
              <a:gd name="connsiteX749" fmla="*/ 80089 w 1062143"/>
              <a:gd name="connsiteY749" fmla="*/ 511322 h 894041"/>
              <a:gd name="connsiteX750" fmla="*/ 83658 w 1062143"/>
              <a:gd name="connsiteY750" fmla="*/ 518520 h 894041"/>
              <a:gd name="connsiteX751" fmla="*/ 86743 w 1062143"/>
              <a:gd name="connsiteY751" fmla="*/ 520577 h 894041"/>
              <a:gd name="connsiteX752" fmla="*/ 85714 w 1062143"/>
              <a:gd name="connsiteY752" fmla="*/ 522634 h 894041"/>
              <a:gd name="connsiteX753" fmla="*/ 91340 w 1062143"/>
              <a:gd name="connsiteY753" fmla="*/ 535457 h 894041"/>
              <a:gd name="connsiteX754" fmla="*/ 92368 w 1062143"/>
              <a:gd name="connsiteY754" fmla="*/ 536002 h 894041"/>
              <a:gd name="connsiteX755" fmla="*/ 92368 w 1062143"/>
              <a:gd name="connsiteY755" fmla="*/ 537514 h 894041"/>
              <a:gd name="connsiteX756" fmla="*/ 93397 w 1062143"/>
              <a:gd name="connsiteY756" fmla="*/ 543139 h 894041"/>
              <a:gd name="connsiteX757" fmla="*/ 90311 w 1062143"/>
              <a:gd name="connsiteY757" fmla="*/ 553907 h 894041"/>
              <a:gd name="connsiteX758" fmla="*/ 90311 w 1062143"/>
              <a:gd name="connsiteY758" fmla="*/ 561589 h 894041"/>
              <a:gd name="connsiteX759" fmla="*/ 87227 w 1062143"/>
              <a:gd name="connsiteY759" fmla="*/ 560561 h 894041"/>
              <a:gd name="connsiteX760" fmla="*/ 87227 w 1062143"/>
              <a:gd name="connsiteY760" fmla="*/ 561045 h 894041"/>
              <a:gd name="connsiteX761" fmla="*/ 89283 w 1062143"/>
              <a:gd name="connsiteY761" fmla="*/ 561589 h 894041"/>
              <a:gd name="connsiteX762" fmla="*/ 88799 w 1062143"/>
              <a:gd name="connsiteY762" fmla="*/ 562617 h 894041"/>
              <a:gd name="connsiteX763" fmla="*/ 87287 w 1062143"/>
              <a:gd name="connsiteY763" fmla="*/ 562073 h 894041"/>
              <a:gd name="connsiteX764" fmla="*/ 87287 w 1062143"/>
              <a:gd name="connsiteY764" fmla="*/ 563101 h 894041"/>
              <a:gd name="connsiteX765" fmla="*/ 89344 w 1062143"/>
              <a:gd name="connsiteY765" fmla="*/ 565158 h 894041"/>
              <a:gd name="connsiteX766" fmla="*/ 88315 w 1062143"/>
              <a:gd name="connsiteY766" fmla="*/ 565642 h 894041"/>
              <a:gd name="connsiteX767" fmla="*/ 88315 w 1062143"/>
              <a:gd name="connsiteY767" fmla="*/ 568182 h 894041"/>
              <a:gd name="connsiteX768" fmla="*/ 87771 w 1062143"/>
              <a:gd name="connsiteY768" fmla="*/ 568182 h 894041"/>
              <a:gd name="connsiteX769" fmla="*/ 87287 w 1062143"/>
              <a:gd name="connsiteY769" fmla="*/ 574352 h 894041"/>
              <a:gd name="connsiteX770" fmla="*/ 87771 w 1062143"/>
              <a:gd name="connsiteY770" fmla="*/ 574352 h 894041"/>
              <a:gd name="connsiteX771" fmla="*/ 88799 w 1062143"/>
              <a:gd name="connsiteY771" fmla="*/ 571812 h 894041"/>
              <a:gd name="connsiteX772" fmla="*/ 89828 w 1062143"/>
              <a:gd name="connsiteY772" fmla="*/ 572296 h 894041"/>
              <a:gd name="connsiteX773" fmla="*/ 89828 w 1062143"/>
              <a:gd name="connsiteY773" fmla="*/ 574352 h 894041"/>
              <a:gd name="connsiteX774" fmla="*/ 88799 w 1062143"/>
              <a:gd name="connsiteY774" fmla="*/ 575381 h 894041"/>
              <a:gd name="connsiteX775" fmla="*/ 89283 w 1062143"/>
              <a:gd name="connsiteY775" fmla="*/ 578950 h 894041"/>
              <a:gd name="connsiteX776" fmla="*/ 87227 w 1062143"/>
              <a:gd name="connsiteY776" fmla="*/ 581006 h 894041"/>
              <a:gd name="connsiteX777" fmla="*/ 87227 w 1062143"/>
              <a:gd name="connsiteY777" fmla="*/ 585603 h 894041"/>
              <a:gd name="connsiteX778" fmla="*/ 86198 w 1062143"/>
              <a:gd name="connsiteY778" fmla="*/ 585119 h 894041"/>
              <a:gd name="connsiteX779" fmla="*/ 85714 w 1062143"/>
              <a:gd name="connsiteY779" fmla="*/ 583607 h 894041"/>
              <a:gd name="connsiteX780" fmla="*/ 84686 w 1062143"/>
              <a:gd name="connsiteY780" fmla="*/ 585119 h 894041"/>
              <a:gd name="connsiteX781" fmla="*/ 81601 w 1062143"/>
              <a:gd name="connsiteY781" fmla="*/ 583607 h 894041"/>
              <a:gd name="connsiteX782" fmla="*/ 66176 w 1062143"/>
              <a:gd name="connsiteY782" fmla="*/ 576409 h 894041"/>
              <a:gd name="connsiteX783" fmla="*/ 65692 w 1062143"/>
              <a:gd name="connsiteY783" fmla="*/ 576409 h 894041"/>
              <a:gd name="connsiteX784" fmla="*/ 57465 w 1062143"/>
              <a:gd name="connsiteY784" fmla="*/ 569755 h 894041"/>
              <a:gd name="connsiteX785" fmla="*/ 44097 w 1062143"/>
              <a:gd name="connsiteY785" fmla="*/ 564614 h 894041"/>
              <a:gd name="connsiteX786" fmla="*/ 45126 w 1062143"/>
              <a:gd name="connsiteY786" fmla="*/ 566186 h 894041"/>
              <a:gd name="connsiteX787" fmla="*/ 45126 w 1062143"/>
              <a:gd name="connsiteY787" fmla="*/ 569755 h 894041"/>
              <a:gd name="connsiteX788" fmla="*/ 42041 w 1062143"/>
              <a:gd name="connsiteY788" fmla="*/ 571812 h 894041"/>
              <a:gd name="connsiteX789" fmla="*/ 42585 w 1062143"/>
              <a:gd name="connsiteY789" fmla="*/ 575381 h 894041"/>
              <a:gd name="connsiteX790" fmla="*/ 41557 w 1062143"/>
              <a:gd name="connsiteY790" fmla="*/ 576893 h 894041"/>
              <a:gd name="connsiteX791" fmla="*/ 37988 w 1062143"/>
              <a:gd name="connsiteY791" fmla="*/ 576893 h 894041"/>
              <a:gd name="connsiteX792" fmla="*/ 35931 w 1062143"/>
              <a:gd name="connsiteY792" fmla="*/ 578950 h 894041"/>
              <a:gd name="connsiteX793" fmla="*/ 35931 w 1062143"/>
              <a:gd name="connsiteY793" fmla="*/ 583063 h 894041"/>
              <a:gd name="connsiteX794" fmla="*/ 36959 w 1062143"/>
              <a:gd name="connsiteY794" fmla="*/ 583063 h 894041"/>
              <a:gd name="connsiteX795" fmla="*/ 37504 w 1062143"/>
              <a:gd name="connsiteY795" fmla="*/ 588204 h 894041"/>
              <a:gd name="connsiteX796" fmla="*/ 33935 w 1062143"/>
              <a:gd name="connsiteY796" fmla="*/ 592318 h 894041"/>
              <a:gd name="connsiteX797" fmla="*/ 32907 w 1062143"/>
              <a:gd name="connsiteY797" fmla="*/ 591834 h 894041"/>
              <a:gd name="connsiteX798" fmla="*/ 32423 w 1062143"/>
              <a:gd name="connsiteY798" fmla="*/ 593891 h 894041"/>
              <a:gd name="connsiteX799" fmla="*/ 29882 w 1062143"/>
              <a:gd name="connsiteY799" fmla="*/ 592862 h 894041"/>
              <a:gd name="connsiteX800" fmla="*/ 28370 w 1062143"/>
              <a:gd name="connsiteY800" fmla="*/ 596431 h 894041"/>
              <a:gd name="connsiteX801" fmla="*/ 25285 w 1062143"/>
              <a:gd name="connsiteY801" fmla="*/ 596915 h 894041"/>
              <a:gd name="connsiteX802" fmla="*/ 24801 w 1062143"/>
              <a:gd name="connsiteY802" fmla="*/ 600000 h 894041"/>
              <a:gd name="connsiteX803" fmla="*/ 26858 w 1062143"/>
              <a:gd name="connsiteY803" fmla="*/ 620022 h 894041"/>
              <a:gd name="connsiteX804" fmla="*/ 24801 w 1062143"/>
              <a:gd name="connsiteY804" fmla="*/ 618510 h 894041"/>
              <a:gd name="connsiteX805" fmla="*/ 21232 w 1062143"/>
              <a:gd name="connsiteY805" fmla="*/ 615425 h 894041"/>
              <a:gd name="connsiteX806" fmla="*/ 16574 w 1062143"/>
              <a:gd name="connsiteY806" fmla="*/ 615970 h 894041"/>
              <a:gd name="connsiteX807" fmla="*/ 8348 w 1062143"/>
              <a:gd name="connsiteY807" fmla="*/ 614941 h 894041"/>
              <a:gd name="connsiteX808" fmla="*/ 9860 w 1062143"/>
              <a:gd name="connsiteY808" fmla="*/ 615970 h 894041"/>
              <a:gd name="connsiteX809" fmla="*/ 11372 w 1062143"/>
              <a:gd name="connsiteY809" fmla="*/ 615425 h 894041"/>
              <a:gd name="connsiteX810" fmla="*/ 12884 w 1062143"/>
              <a:gd name="connsiteY810" fmla="*/ 615970 h 894041"/>
              <a:gd name="connsiteX811" fmla="*/ 12884 w 1062143"/>
              <a:gd name="connsiteY811" fmla="*/ 618510 h 894041"/>
              <a:gd name="connsiteX812" fmla="*/ 13429 w 1062143"/>
              <a:gd name="connsiteY812" fmla="*/ 618994 h 894041"/>
              <a:gd name="connsiteX813" fmla="*/ 13973 w 1062143"/>
              <a:gd name="connsiteY813" fmla="*/ 618994 h 894041"/>
              <a:gd name="connsiteX814" fmla="*/ 14457 w 1062143"/>
              <a:gd name="connsiteY814" fmla="*/ 620567 h 894041"/>
              <a:gd name="connsiteX815" fmla="*/ 16514 w 1062143"/>
              <a:gd name="connsiteY815" fmla="*/ 622623 h 894041"/>
              <a:gd name="connsiteX816" fmla="*/ 16514 w 1062143"/>
              <a:gd name="connsiteY816" fmla="*/ 637504 h 894041"/>
              <a:gd name="connsiteX817" fmla="*/ 19115 w 1062143"/>
              <a:gd name="connsiteY817" fmla="*/ 636959 h 894041"/>
              <a:gd name="connsiteX818" fmla="*/ 19599 w 1062143"/>
              <a:gd name="connsiteY818" fmla="*/ 637504 h 894041"/>
              <a:gd name="connsiteX819" fmla="*/ 20083 w 1062143"/>
              <a:gd name="connsiteY819" fmla="*/ 637504 h 894041"/>
              <a:gd name="connsiteX820" fmla="*/ 17542 w 1062143"/>
              <a:gd name="connsiteY820" fmla="*/ 650328 h 894041"/>
              <a:gd name="connsiteX821" fmla="*/ 16514 w 1062143"/>
              <a:gd name="connsiteY821" fmla="*/ 651356 h 894041"/>
              <a:gd name="connsiteX822" fmla="*/ 10344 w 1062143"/>
              <a:gd name="connsiteY822" fmla="*/ 651356 h 894041"/>
              <a:gd name="connsiteX823" fmla="*/ 11856 w 1062143"/>
              <a:gd name="connsiteY823" fmla="*/ 657526 h 894041"/>
              <a:gd name="connsiteX824" fmla="*/ 12884 w 1062143"/>
              <a:gd name="connsiteY824" fmla="*/ 657526 h 894041"/>
              <a:gd name="connsiteX825" fmla="*/ 12401 w 1062143"/>
              <a:gd name="connsiteY825" fmla="*/ 661095 h 894041"/>
              <a:gd name="connsiteX826" fmla="*/ 13429 w 1062143"/>
              <a:gd name="connsiteY826" fmla="*/ 662123 h 894041"/>
              <a:gd name="connsiteX827" fmla="*/ 13973 w 1062143"/>
              <a:gd name="connsiteY827" fmla="*/ 661095 h 894041"/>
              <a:gd name="connsiteX828" fmla="*/ 14457 w 1062143"/>
              <a:gd name="connsiteY828" fmla="*/ 661095 h 894041"/>
              <a:gd name="connsiteX829" fmla="*/ 15485 w 1062143"/>
              <a:gd name="connsiteY829" fmla="*/ 662607 h 894041"/>
              <a:gd name="connsiteX830" fmla="*/ 16514 w 1062143"/>
              <a:gd name="connsiteY830" fmla="*/ 662123 h 894041"/>
              <a:gd name="connsiteX831" fmla="*/ 16514 w 1062143"/>
              <a:gd name="connsiteY831" fmla="*/ 663152 h 894041"/>
              <a:gd name="connsiteX832" fmla="*/ 17542 w 1062143"/>
              <a:gd name="connsiteY832" fmla="*/ 662607 h 894041"/>
              <a:gd name="connsiteX833" fmla="*/ 17542 w 1062143"/>
              <a:gd name="connsiteY833" fmla="*/ 662123 h 894041"/>
              <a:gd name="connsiteX834" fmla="*/ 18026 w 1062143"/>
              <a:gd name="connsiteY834" fmla="*/ 661639 h 894041"/>
              <a:gd name="connsiteX835" fmla="*/ 20083 w 1062143"/>
              <a:gd name="connsiteY835" fmla="*/ 662668 h 894041"/>
              <a:gd name="connsiteX836" fmla="*/ 22684 w 1062143"/>
              <a:gd name="connsiteY836" fmla="*/ 663212 h 894041"/>
              <a:gd name="connsiteX837" fmla="*/ 23228 w 1062143"/>
              <a:gd name="connsiteY837" fmla="*/ 662668 h 894041"/>
              <a:gd name="connsiteX838" fmla="*/ 24257 w 1062143"/>
              <a:gd name="connsiteY838" fmla="*/ 659583 h 894041"/>
              <a:gd name="connsiteX839" fmla="*/ 23228 w 1062143"/>
              <a:gd name="connsiteY839" fmla="*/ 650872 h 894041"/>
              <a:gd name="connsiteX840" fmla="*/ 26313 w 1062143"/>
              <a:gd name="connsiteY840" fmla="*/ 650872 h 894041"/>
              <a:gd name="connsiteX841" fmla="*/ 28370 w 1062143"/>
              <a:gd name="connsiteY841" fmla="*/ 657042 h 894041"/>
              <a:gd name="connsiteX842" fmla="*/ 26858 w 1062143"/>
              <a:gd name="connsiteY842" fmla="*/ 661155 h 894041"/>
              <a:gd name="connsiteX843" fmla="*/ 30426 w 1062143"/>
              <a:gd name="connsiteY843" fmla="*/ 661155 h 894041"/>
              <a:gd name="connsiteX844" fmla="*/ 31939 w 1062143"/>
              <a:gd name="connsiteY844" fmla="*/ 659099 h 894041"/>
              <a:gd name="connsiteX845" fmla="*/ 33995 w 1062143"/>
              <a:gd name="connsiteY845" fmla="*/ 660127 h 894041"/>
              <a:gd name="connsiteX846" fmla="*/ 34479 w 1062143"/>
              <a:gd name="connsiteY846" fmla="*/ 664240 h 894041"/>
              <a:gd name="connsiteX847" fmla="*/ 32907 w 1062143"/>
              <a:gd name="connsiteY847" fmla="*/ 665269 h 894041"/>
              <a:gd name="connsiteX848" fmla="*/ 32423 w 1062143"/>
              <a:gd name="connsiteY848" fmla="*/ 665753 h 894041"/>
              <a:gd name="connsiteX849" fmla="*/ 32423 w 1062143"/>
              <a:gd name="connsiteY849" fmla="*/ 668293 h 894041"/>
              <a:gd name="connsiteX850" fmla="*/ 30366 w 1062143"/>
              <a:gd name="connsiteY850" fmla="*/ 669322 h 894041"/>
              <a:gd name="connsiteX851" fmla="*/ 30366 w 1062143"/>
              <a:gd name="connsiteY851" fmla="*/ 665753 h 894041"/>
              <a:gd name="connsiteX852" fmla="*/ 28793 w 1062143"/>
              <a:gd name="connsiteY852" fmla="*/ 666297 h 894041"/>
              <a:gd name="connsiteX853" fmla="*/ 28309 w 1062143"/>
              <a:gd name="connsiteY853" fmla="*/ 664724 h 894041"/>
              <a:gd name="connsiteX854" fmla="*/ 27281 w 1062143"/>
              <a:gd name="connsiteY854" fmla="*/ 664724 h 894041"/>
              <a:gd name="connsiteX855" fmla="*/ 26797 w 1062143"/>
              <a:gd name="connsiteY855" fmla="*/ 663212 h 894041"/>
              <a:gd name="connsiteX856" fmla="*/ 25769 w 1062143"/>
              <a:gd name="connsiteY856" fmla="*/ 662668 h 894041"/>
              <a:gd name="connsiteX857" fmla="*/ 24740 w 1062143"/>
              <a:gd name="connsiteY857" fmla="*/ 664240 h 894041"/>
              <a:gd name="connsiteX858" fmla="*/ 25769 w 1062143"/>
              <a:gd name="connsiteY858" fmla="*/ 664724 h 894041"/>
              <a:gd name="connsiteX859" fmla="*/ 25769 w 1062143"/>
              <a:gd name="connsiteY859" fmla="*/ 665753 h 894041"/>
              <a:gd name="connsiteX860" fmla="*/ 25285 w 1062143"/>
              <a:gd name="connsiteY860" fmla="*/ 664724 h 894041"/>
              <a:gd name="connsiteX861" fmla="*/ 24801 w 1062143"/>
              <a:gd name="connsiteY861" fmla="*/ 664724 h 894041"/>
              <a:gd name="connsiteX862" fmla="*/ 23289 w 1062143"/>
              <a:gd name="connsiteY862" fmla="*/ 664240 h 894041"/>
              <a:gd name="connsiteX863" fmla="*/ 10465 w 1062143"/>
              <a:gd name="connsiteY863" fmla="*/ 663696 h 894041"/>
              <a:gd name="connsiteX864" fmla="*/ 10465 w 1062143"/>
              <a:gd name="connsiteY864" fmla="*/ 663212 h 894041"/>
              <a:gd name="connsiteX865" fmla="*/ 8408 w 1062143"/>
              <a:gd name="connsiteY865" fmla="*/ 663212 h 894041"/>
              <a:gd name="connsiteX866" fmla="*/ 8892 w 1062143"/>
              <a:gd name="connsiteY866" fmla="*/ 664724 h 894041"/>
              <a:gd name="connsiteX867" fmla="*/ 8408 w 1062143"/>
              <a:gd name="connsiteY867" fmla="*/ 666781 h 894041"/>
              <a:gd name="connsiteX868" fmla="*/ 11493 w 1062143"/>
              <a:gd name="connsiteY868" fmla="*/ 673979 h 894041"/>
              <a:gd name="connsiteX869" fmla="*/ 13005 w 1062143"/>
              <a:gd name="connsiteY869" fmla="*/ 674524 h 894041"/>
              <a:gd name="connsiteX870" fmla="*/ 14034 w 1062143"/>
              <a:gd name="connsiteY870" fmla="*/ 678092 h 894041"/>
              <a:gd name="connsiteX871" fmla="*/ 15546 w 1062143"/>
              <a:gd name="connsiteY871" fmla="*/ 678577 h 894041"/>
              <a:gd name="connsiteX872" fmla="*/ 15002 w 1062143"/>
              <a:gd name="connsiteY872" fmla="*/ 680089 h 894041"/>
              <a:gd name="connsiteX873" fmla="*/ 16514 w 1062143"/>
              <a:gd name="connsiteY873" fmla="*/ 683174 h 894041"/>
              <a:gd name="connsiteX874" fmla="*/ 17542 w 1062143"/>
              <a:gd name="connsiteY874" fmla="*/ 689828 h 894041"/>
              <a:gd name="connsiteX875" fmla="*/ 16514 w 1062143"/>
              <a:gd name="connsiteY875" fmla="*/ 691884 h 894041"/>
              <a:gd name="connsiteX876" fmla="*/ 15002 w 1062143"/>
              <a:gd name="connsiteY876" fmla="*/ 691340 h 894041"/>
              <a:gd name="connsiteX877" fmla="*/ 5263 w 1062143"/>
              <a:gd name="connsiteY877" fmla="*/ 699022 h 894041"/>
              <a:gd name="connsiteX878" fmla="*/ 2178 w 1062143"/>
              <a:gd name="connsiteY878" fmla="*/ 701563 h 894041"/>
              <a:gd name="connsiteX879" fmla="*/ 8832 w 1062143"/>
              <a:gd name="connsiteY879" fmla="*/ 714931 h 894041"/>
              <a:gd name="connsiteX880" fmla="*/ 25224 w 1062143"/>
              <a:gd name="connsiteY880" fmla="*/ 732897 h 894041"/>
              <a:gd name="connsiteX881" fmla="*/ 24196 w 1062143"/>
              <a:gd name="connsiteY881" fmla="*/ 734409 h 894041"/>
              <a:gd name="connsiteX882" fmla="*/ 23652 w 1062143"/>
              <a:gd name="connsiteY882" fmla="*/ 736949 h 894041"/>
              <a:gd name="connsiteX883" fmla="*/ 21111 w 1062143"/>
              <a:gd name="connsiteY883" fmla="*/ 739006 h 894041"/>
              <a:gd name="connsiteX884" fmla="*/ 19054 w 1062143"/>
              <a:gd name="connsiteY884" fmla="*/ 741063 h 894041"/>
              <a:gd name="connsiteX885" fmla="*/ 16998 w 1062143"/>
              <a:gd name="connsiteY885" fmla="*/ 745660 h 894041"/>
              <a:gd name="connsiteX886" fmla="*/ 14941 w 1062143"/>
              <a:gd name="connsiteY886" fmla="*/ 747172 h 894041"/>
              <a:gd name="connsiteX887" fmla="*/ 14457 w 1062143"/>
              <a:gd name="connsiteY887" fmla="*/ 751286 h 894041"/>
              <a:gd name="connsiteX888" fmla="*/ 15485 w 1062143"/>
              <a:gd name="connsiteY888" fmla="*/ 753342 h 894041"/>
              <a:gd name="connsiteX889" fmla="*/ 19054 w 1062143"/>
              <a:gd name="connsiteY889" fmla="*/ 751286 h 894041"/>
              <a:gd name="connsiteX890" fmla="*/ 24680 w 1062143"/>
              <a:gd name="connsiteY890" fmla="*/ 750802 h 894041"/>
              <a:gd name="connsiteX891" fmla="*/ 23652 w 1062143"/>
              <a:gd name="connsiteY891" fmla="*/ 758000 h 894041"/>
              <a:gd name="connsiteX892" fmla="*/ 28793 w 1062143"/>
              <a:gd name="connsiteY892" fmla="*/ 764170 h 894041"/>
              <a:gd name="connsiteX893" fmla="*/ 37020 w 1062143"/>
              <a:gd name="connsiteY893" fmla="*/ 770824 h 894041"/>
              <a:gd name="connsiteX894" fmla="*/ 44702 w 1062143"/>
              <a:gd name="connsiteY894" fmla="*/ 778506 h 894041"/>
              <a:gd name="connsiteX895" fmla="*/ 45186 w 1062143"/>
              <a:gd name="connsiteY895" fmla="*/ 778506 h 894041"/>
              <a:gd name="connsiteX896" fmla="*/ 45670 w 1062143"/>
              <a:gd name="connsiteY896" fmla="*/ 780563 h 894041"/>
              <a:gd name="connsiteX897" fmla="*/ 46698 w 1062143"/>
              <a:gd name="connsiteY897" fmla="*/ 780563 h 894041"/>
              <a:gd name="connsiteX898" fmla="*/ 47727 w 1062143"/>
              <a:gd name="connsiteY898" fmla="*/ 781591 h 894041"/>
              <a:gd name="connsiteX899" fmla="*/ 49783 w 1062143"/>
              <a:gd name="connsiteY899" fmla="*/ 782619 h 894041"/>
              <a:gd name="connsiteX900" fmla="*/ 51296 w 1062143"/>
              <a:gd name="connsiteY900" fmla="*/ 782075 h 894041"/>
              <a:gd name="connsiteX901" fmla="*/ 52868 w 1062143"/>
              <a:gd name="connsiteY901" fmla="*/ 780563 h 894041"/>
              <a:gd name="connsiteX902" fmla="*/ 75431 w 1062143"/>
              <a:gd name="connsiteY902" fmla="*/ 782075 h 894041"/>
              <a:gd name="connsiteX903" fmla="*/ 74887 w 1062143"/>
              <a:gd name="connsiteY903" fmla="*/ 781047 h 894041"/>
              <a:gd name="connsiteX904" fmla="*/ 71802 w 1062143"/>
              <a:gd name="connsiteY904" fmla="*/ 778506 h 894041"/>
              <a:gd name="connsiteX905" fmla="*/ 71257 w 1062143"/>
              <a:gd name="connsiteY905" fmla="*/ 776994 h 894041"/>
              <a:gd name="connsiteX906" fmla="*/ 70773 w 1062143"/>
              <a:gd name="connsiteY906" fmla="*/ 776994 h 894041"/>
              <a:gd name="connsiteX907" fmla="*/ 70773 w 1062143"/>
              <a:gd name="connsiteY907" fmla="*/ 776510 h 894041"/>
              <a:gd name="connsiteX908" fmla="*/ 70229 w 1062143"/>
              <a:gd name="connsiteY908" fmla="*/ 776510 h 894041"/>
              <a:gd name="connsiteX909" fmla="*/ 70229 w 1062143"/>
              <a:gd name="connsiteY909" fmla="*/ 774937 h 894041"/>
              <a:gd name="connsiteX910" fmla="*/ 69745 w 1062143"/>
              <a:gd name="connsiteY910" fmla="*/ 774937 h 894041"/>
              <a:gd name="connsiteX911" fmla="*/ 69745 w 1062143"/>
              <a:gd name="connsiteY911" fmla="*/ 774453 h 894041"/>
              <a:gd name="connsiteX912" fmla="*/ 68233 w 1062143"/>
              <a:gd name="connsiteY912" fmla="*/ 772397 h 894041"/>
              <a:gd name="connsiteX913" fmla="*/ 66720 w 1062143"/>
              <a:gd name="connsiteY913" fmla="*/ 771912 h 894041"/>
              <a:gd name="connsiteX914" fmla="*/ 65692 w 1062143"/>
              <a:gd name="connsiteY914" fmla="*/ 768827 h 894041"/>
              <a:gd name="connsiteX915" fmla="*/ 63636 w 1062143"/>
              <a:gd name="connsiteY915" fmla="*/ 765743 h 894041"/>
              <a:gd name="connsiteX916" fmla="*/ 64119 w 1062143"/>
              <a:gd name="connsiteY916" fmla="*/ 765743 h 894041"/>
              <a:gd name="connsiteX917" fmla="*/ 64119 w 1062143"/>
              <a:gd name="connsiteY917" fmla="*/ 765259 h 894041"/>
              <a:gd name="connsiteX918" fmla="*/ 65632 w 1062143"/>
              <a:gd name="connsiteY918" fmla="*/ 765259 h 894041"/>
              <a:gd name="connsiteX919" fmla="*/ 69745 w 1062143"/>
              <a:gd name="connsiteY919" fmla="*/ 763746 h 894041"/>
              <a:gd name="connsiteX920" fmla="*/ 82569 w 1062143"/>
              <a:gd name="connsiteY920" fmla="*/ 771429 h 894041"/>
              <a:gd name="connsiteX921" fmla="*/ 84081 w 1062143"/>
              <a:gd name="connsiteY921" fmla="*/ 774998 h 894041"/>
              <a:gd name="connsiteX922" fmla="*/ 80996 w 1062143"/>
              <a:gd name="connsiteY922" fmla="*/ 778567 h 894041"/>
              <a:gd name="connsiteX923" fmla="*/ 79968 w 1062143"/>
              <a:gd name="connsiteY923" fmla="*/ 779111 h 894041"/>
              <a:gd name="connsiteX924" fmla="*/ 77427 w 1062143"/>
              <a:gd name="connsiteY924" fmla="*/ 780623 h 894041"/>
              <a:gd name="connsiteX925" fmla="*/ 75371 w 1062143"/>
              <a:gd name="connsiteY925" fmla="*/ 782135 h 894041"/>
              <a:gd name="connsiteX926" fmla="*/ 78455 w 1062143"/>
              <a:gd name="connsiteY926" fmla="*/ 791874 h 894041"/>
              <a:gd name="connsiteX927" fmla="*/ 80512 w 1062143"/>
              <a:gd name="connsiteY927" fmla="*/ 799072 h 894041"/>
              <a:gd name="connsiteX928" fmla="*/ 81057 w 1062143"/>
              <a:gd name="connsiteY928" fmla="*/ 801674 h 894041"/>
              <a:gd name="connsiteX929" fmla="*/ 82085 w 1062143"/>
              <a:gd name="connsiteY929" fmla="*/ 802702 h 894041"/>
              <a:gd name="connsiteX930" fmla="*/ 82085 w 1062143"/>
              <a:gd name="connsiteY930" fmla="*/ 804214 h 894041"/>
              <a:gd name="connsiteX931" fmla="*/ 85170 w 1062143"/>
              <a:gd name="connsiteY931" fmla="*/ 815526 h 894041"/>
              <a:gd name="connsiteX932" fmla="*/ 86198 w 1062143"/>
              <a:gd name="connsiteY932" fmla="*/ 815526 h 894041"/>
              <a:gd name="connsiteX933" fmla="*/ 87710 w 1062143"/>
              <a:gd name="connsiteY933" fmla="*/ 816010 h 894041"/>
              <a:gd name="connsiteX934" fmla="*/ 88739 w 1062143"/>
              <a:gd name="connsiteY934" fmla="*/ 814981 h 894041"/>
              <a:gd name="connsiteX935" fmla="*/ 90796 w 1062143"/>
              <a:gd name="connsiteY935" fmla="*/ 815526 h 894041"/>
              <a:gd name="connsiteX936" fmla="*/ 91824 w 1062143"/>
              <a:gd name="connsiteY936" fmla="*/ 813469 h 894041"/>
              <a:gd name="connsiteX937" fmla="*/ 93881 w 1062143"/>
              <a:gd name="connsiteY937" fmla="*/ 811897 h 894041"/>
              <a:gd name="connsiteX938" fmla="*/ 96421 w 1062143"/>
              <a:gd name="connsiteY938" fmla="*/ 812441 h 894041"/>
              <a:gd name="connsiteX939" fmla="*/ 100050 w 1062143"/>
              <a:gd name="connsiteY939" fmla="*/ 816554 h 894041"/>
              <a:gd name="connsiteX940" fmla="*/ 117472 w 1062143"/>
              <a:gd name="connsiteY940" fmla="*/ 805787 h 894041"/>
              <a:gd name="connsiteX941" fmla="*/ 121040 w 1062143"/>
              <a:gd name="connsiteY941" fmla="*/ 802218 h 894041"/>
              <a:gd name="connsiteX942" fmla="*/ 122069 w 1062143"/>
              <a:gd name="connsiteY942" fmla="*/ 805787 h 894041"/>
              <a:gd name="connsiteX943" fmla="*/ 125154 w 1062143"/>
              <a:gd name="connsiteY943" fmla="*/ 808872 h 894041"/>
              <a:gd name="connsiteX944" fmla="*/ 127694 w 1062143"/>
              <a:gd name="connsiteY944" fmla="*/ 821212 h 894041"/>
              <a:gd name="connsiteX945" fmla="*/ 132836 w 1062143"/>
              <a:gd name="connsiteY945" fmla="*/ 828410 h 894041"/>
              <a:gd name="connsiteX946" fmla="*/ 133864 w 1062143"/>
              <a:gd name="connsiteY946" fmla="*/ 834036 h 894041"/>
              <a:gd name="connsiteX947" fmla="*/ 121040 w 1062143"/>
              <a:gd name="connsiteY947" fmla="*/ 848432 h 894041"/>
              <a:gd name="connsiteX948" fmla="*/ 130779 w 1062143"/>
              <a:gd name="connsiteY948" fmla="*/ 857687 h 894041"/>
              <a:gd name="connsiteX949" fmla="*/ 148200 w 1062143"/>
              <a:gd name="connsiteY949" fmla="*/ 846376 h 894041"/>
              <a:gd name="connsiteX950" fmla="*/ 157455 w 1062143"/>
              <a:gd name="connsiteY950" fmla="*/ 842262 h 894041"/>
              <a:gd name="connsiteX951" fmla="*/ 158484 w 1062143"/>
              <a:gd name="connsiteY951" fmla="*/ 839722 h 894041"/>
              <a:gd name="connsiteX952" fmla="*/ 159996 w 1062143"/>
              <a:gd name="connsiteY952" fmla="*/ 839238 h 894041"/>
              <a:gd name="connsiteX953" fmla="*/ 159996 w 1062143"/>
              <a:gd name="connsiteY953" fmla="*/ 837665 h 894041"/>
              <a:gd name="connsiteX954" fmla="*/ 161508 w 1062143"/>
              <a:gd name="connsiteY954" fmla="*/ 837181 h 894041"/>
              <a:gd name="connsiteX955" fmla="*/ 162537 w 1062143"/>
              <a:gd name="connsiteY955" fmla="*/ 834641 h 894041"/>
              <a:gd name="connsiteX956" fmla="*/ 162053 w 1062143"/>
              <a:gd name="connsiteY956" fmla="*/ 834096 h 894041"/>
              <a:gd name="connsiteX957" fmla="*/ 162537 w 1062143"/>
              <a:gd name="connsiteY957" fmla="*/ 831011 h 894041"/>
              <a:gd name="connsiteX958" fmla="*/ 164593 w 1062143"/>
              <a:gd name="connsiteY958" fmla="*/ 827442 h 894041"/>
              <a:gd name="connsiteX959" fmla="*/ 165077 w 1062143"/>
              <a:gd name="connsiteY959" fmla="*/ 825870 h 894041"/>
              <a:gd name="connsiteX960" fmla="*/ 165622 w 1062143"/>
              <a:gd name="connsiteY960" fmla="*/ 825386 h 894041"/>
              <a:gd name="connsiteX961" fmla="*/ 165077 w 1062143"/>
              <a:gd name="connsiteY961" fmla="*/ 819760 h 894041"/>
              <a:gd name="connsiteX962" fmla="*/ 167678 w 1062143"/>
              <a:gd name="connsiteY962" fmla="*/ 817703 h 894041"/>
              <a:gd name="connsiteX963" fmla="*/ 190241 w 1062143"/>
              <a:gd name="connsiteY963" fmla="*/ 808449 h 894041"/>
              <a:gd name="connsiteX964" fmla="*/ 199496 w 1062143"/>
              <a:gd name="connsiteY964" fmla="*/ 807420 h 894041"/>
              <a:gd name="connsiteX965" fmla="*/ 199012 w 1062143"/>
              <a:gd name="connsiteY965" fmla="*/ 809477 h 894041"/>
              <a:gd name="connsiteX966" fmla="*/ 198528 w 1062143"/>
              <a:gd name="connsiteY966" fmla="*/ 812017 h 894041"/>
              <a:gd name="connsiteX967" fmla="*/ 204698 w 1062143"/>
              <a:gd name="connsiteY967" fmla="*/ 834096 h 894041"/>
              <a:gd name="connsiteX968" fmla="*/ 202641 w 1062143"/>
              <a:gd name="connsiteY968" fmla="*/ 835125 h 894041"/>
              <a:gd name="connsiteX969" fmla="*/ 205182 w 1062143"/>
              <a:gd name="connsiteY969" fmla="*/ 839722 h 894041"/>
              <a:gd name="connsiteX970" fmla="*/ 206210 w 1062143"/>
              <a:gd name="connsiteY970" fmla="*/ 839722 h 894041"/>
              <a:gd name="connsiteX971" fmla="*/ 207239 w 1062143"/>
              <a:gd name="connsiteY971" fmla="*/ 840750 h 894041"/>
              <a:gd name="connsiteX972" fmla="*/ 207723 w 1062143"/>
              <a:gd name="connsiteY972" fmla="*/ 842262 h 894041"/>
              <a:gd name="connsiteX973" fmla="*/ 211291 w 1062143"/>
              <a:gd name="connsiteY973" fmla="*/ 845347 h 894041"/>
              <a:gd name="connsiteX974" fmla="*/ 211836 w 1062143"/>
              <a:gd name="connsiteY974" fmla="*/ 849945 h 894041"/>
              <a:gd name="connsiteX975" fmla="*/ 213893 w 1062143"/>
              <a:gd name="connsiteY975" fmla="*/ 850973 h 894041"/>
              <a:gd name="connsiteX976" fmla="*/ 213409 w 1062143"/>
              <a:gd name="connsiteY976" fmla="*/ 854542 h 894041"/>
              <a:gd name="connsiteX977" fmla="*/ 214437 w 1062143"/>
              <a:gd name="connsiteY977" fmla="*/ 855026 h 894041"/>
              <a:gd name="connsiteX978" fmla="*/ 214437 w 1062143"/>
              <a:gd name="connsiteY978" fmla="*/ 856054 h 894041"/>
              <a:gd name="connsiteX979" fmla="*/ 209295 w 1062143"/>
              <a:gd name="connsiteY979" fmla="*/ 873475 h 894041"/>
              <a:gd name="connsiteX980" fmla="*/ 216977 w 1062143"/>
              <a:gd name="connsiteY980" fmla="*/ 879101 h 894041"/>
              <a:gd name="connsiteX981" fmla="*/ 221091 w 1062143"/>
              <a:gd name="connsiteY981" fmla="*/ 880129 h 894041"/>
              <a:gd name="connsiteX982" fmla="*/ 222119 w 1062143"/>
              <a:gd name="connsiteY982" fmla="*/ 881157 h 894041"/>
              <a:gd name="connsiteX983" fmla="*/ 226232 w 1062143"/>
              <a:gd name="connsiteY983" fmla="*/ 882186 h 894041"/>
              <a:gd name="connsiteX984" fmla="*/ 235487 w 1062143"/>
              <a:gd name="connsiteY984" fmla="*/ 887327 h 894041"/>
              <a:gd name="connsiteX985" fmla="*/ 237000 w 1062143"/>
              <a:gd name="connsiteY985" fmla="*/ 887872 h 894041"/>
              <a:gd name="connsiteX986" fmla="*/ 238512 w 1062143"/>
              <a:gd name="connsiteY986" fmla="*/ 888900 h 894041"/>
              <a:gd name="connsiteX987" fmla="*/ 244138 w 1062143"/>
              <a:gd name="connsiteY987" fmla="*/ 890957 h 894041"/>
              <a:gd name="connsiteX988" fmla="*/ 246194 w 1062143"/>
              <a:gd name="connsiteY988" fmla="*/ 893498 h 894041"/>
              <a:gd name="connsiteX989" fmla="*/ 249763 w 1062143"/>
              <a:gd name="connsiteY989" fmla="*/ 894042 h 894041"/>
              <a:gd name="connsiteX990" fmla="*/ 253876 w 1062143"/>
              <a:gd name="connsiteY990" fmla="*/ 894042 h 894041"/>
              <a:gd name="connsiteX991" fmla="*/ 262587 w 1062143"/>
              <a:gd name="connsiteY991" fmla="*/ 891501 h 894041"/>
              <a:gd name="connsiteX992" fmla="*/ 267184 w 1062143"/>
              <a:gd name="connsiteY992" fmla="*/ 891985 h 894041"/>
              <a:gd name="connsiteX993" fmla="*/ 270269 w 1062143"/>
              <a:gd name="connsiteY993" fmla="*/ 890473 h 894041"/>
              <a:gd name="connsiteX994" fmla="*/ 273838 w 1062143"/>
              <a:gd name="connsiteY994" fmla="*/ 887932 h 894041"/>
              <a:gd name="connsiteX995" fmla="*/ 274322 w 1062143"/>
              <a:gd name="connsiteY995" fmla="*/ 886360 h 894041"/>
              <a:gd name="connsiteX996" fmla="*/ 275350 w 1062143"/>
              <a:gd name="connsiteY996" fmla="*/ 885876 h 894041"/>
              <a:gd name="connsiteX997" fmla="*/ 277891 w 1062143"/>
              <a:gd name="connsiteY997" fmla="*/ 887932 h 894041"/>
              <a:gd name="connsiteX998" fmla="*/ 283516 w 1062143"/>
              <a:gd name="connsiteY998" fmla="*/ 887388 h 894041"/>
              <a:gd name="connsiteX999" fmla="*/ 287630 w 1062143"/>
              <a:gd name="connsiteY999" fmla="*/ 886904 h 894041"/>
              <a:gd name="connsiteX1000" fmla="*/ 288658 w 1062143"/>
              <a:gd name="connsiteY1000" fmla="*/ 887932 h 894041"/>
              <a:gd name="connsiteX1001" fmla="*/ 294828 w 1062143"/>
              <a:gd name="connsiteY1001" fmla="*/ 887388 h 894041"/>
              <a:gd name="connsiteX1002" fmla="*/ 300454 w 1062143"/>
              <a:gd name="connsiteY1002" fmla="*/ 886904 h 894041"/>
              <a:gd name="connsiteX1003" fmla="*/ 300998 w 1062143"/>
              <a:gd name="connsiteY1003" fmla="*/ 886904 h 894041"/>
              <a:gd name="connsiteX1004" fmla="*/ 308680 w 1062143"/>
              <a:gd name="connsiteY1004" fmla="*/ 884364 h 894041"/>
              <a:gd name="connsiteX1005" fmla="*/ 321020 w 1062143"/>
              <a:gd name="connsiteY1005" fmla="*/ 884848 h 894041"/>
              <a:gd name="connsiteX1006" fmla="*/ 327190 w 1062143"/>
              <a:gd name="connsiteY1006" fmla="*/ 881278 h 894041"/>
              <a:gd name="connsiteX1007" fmla="*/ 330820 w 1062143"/>
              <a:gd name="connsiteY1007" fmla="*/ 878738 h 894041"/>
              <a:gd name="connsiteX1008" fmla="*/ 331304 w 1062143"/>
              <a:gd name="connsiteY1008" fmla="*/ 877165 h 894041"/>
              <a:gd name="connsiteX1009" fmla="*/ 335417 w 1062143"/>
              <a:gd name="connsiteY1009" fmla="*/ 882791 h 894041"/>
              <a:gd name="connsiteX1010" fmla="*/ 340559 w 1062143"/>
              <a:gd name="connsiteY1010" fmla="*/ 882791 h 894041"/>
              <a:gd name="connsiteX1011" fmla="*/ 342131 w 1062143"/>
              <a:gd name="connsiteY1011" fmla="*/ 881762 h 894041"/>
              <a:gd name="connsiteX1012" fmla="*/ 347757 w 1062143"/>
              <a:gd name="connsiteY1012" fmla="*/ 879706 h 894041"/>
              <a:gd name="connsiteX1013" fmla="*/ 349269 w 1062143"/>
              <a:gd name="connsiteY1013" fmla="*/ 877105 h 894041"/>
              <a:gd name="connsiteX1014" fmla="*/ 349753 w 1062143"/>
              <a:gd name="connsiteY1014" fmla="*/ 875592 h 894041"/>
              <a:gd name="connsiteX1015" fmla="*/ 348725 w 1062143"/>
              <a:gd name="connsiteY1015" fmla="*/ 869967 h 894041"/>
              <a:gd name="connsiteX1016" fmla="*/ 348725 w 1062143"/>
              <a:gd name="connsiteY1016" fmla="*/ 865370 h 894041"/>
              <a:gd name="connsiteX1017" fmla="*/ 355379 w 1062143"/>
              <a:gd name="connsiteY1017" fmla="*/ 861801 h 894041"/>
              <a:gd name="connsiteX1018" fmla="*/ 356891 w 1062143"/>
              <a:gd name="connsiteY1018" fmla="*/ 861801 h 894041"/>
              <a:gd name="connsiteX1019" fmla="*/ 357919 w 1062143"/>
              <a:gd name="connsiteY1019" fmla="*/ 860772 h 894041"/>
              <a:gd name="connsiteX1020" fmla="*/ 356407 w 1062143"/>
              <a:gd name="connsiteY1020" fmla="*/ 854119 h 894041"/>
              <a:gd name="connsiteX1021" fmla="*/ 354895 w 1062143"/>
              <a:gd name="connsiteY1021" fmla="*/ 853090 h 894041"/>
              <a:gd name="connsiteX1022" fmla="*/ 355379 w 1062143"/>
              <a:gd name="connsiteY1022" fmla="*/ 849521 h 894041"/>
              <a:gd name="connsiteX1023" fmla="*/ 353866 w 1062143"/>
              <a:gd name="connsiteY1023" fmla="*/ 847464 h 894041"/>
              <a:gd name="connsiteX1024" fmla="*/ 353866 w 1062143"/>
              <a:gd name="connsiteY1024" fmla="*/ 845408 h 894041"/>
              <a:gd name="connsiteX1025" fmla="*/ 350781 w 1062143"/>
              <a:gd name="connsiteY1025" fmla="*/ 840266 h 894041"/>
              <a:gd name="connsiteX1026" fmla="*/ 350237 w 1062143"/>
              <a:gd name="connsiteY1026" fmla="*/ 836697 h 894041"/>
              <a:gd name="connsiteX1027" fmla="*/ 353322 w 1062143"/>
              <a:gd name="connsiteY1027" fmla="*/ 831072 h 894041"/>
              <a:gd name="connsiteX1028" fmla="*/ 357980 w 1062143"/>
              <a:gd name="connsiteY1028" fmla="*/ 833128 h 894041"/>
              <a:gd name="connsiteX1029" fmla="*/ 363121 w 1062143"/>
              <a:gd name="connsiteY1029" fmla="*/ 832100 h 894041"/>
              <a:gd name="connsiteX1030" fmla="*/ 364150 w 1062143"/>
              <a:gd name="connsiteY1030" fmla="*/ 831556 h 894041"/>
              <a:gd name="connsiteX1031" fmla="*/ 367719 w 1062143"/>
              <a:gd name="connsiteY1031" fmla="*/ 832584 h 894041"/>
              <a:gd name="connsiteX1032" fmla="*/ 371287 w 1062143"/>
              <a:gd name="connsiteY1032" fmla="*/ 831556 h 894041"/>
              <a:gd name="connsiteX1033" fmla="*/ 371771 w 1062143"/>
              <a:gd name="connsiteY1033" fmla="*/ 831556 h 894041"/>
              <a:gd name="connsiteX1034" fmla="*/ 373284 w 1062143"/>
              <a:gd name="connsiteY1034" fmla="*/ 829499 h 894041"/>
              <a:gd name="connsiteX1035" fmla="*/ 372800 w 1062143"/>
              <a:gd name="connsiteY1035" fmla="*/ 827442 h 894041"/>
              <a:gd name="connsiteX1036" fmla="*/ 373828 w 1062143"/>
              <a:gd name="connsiteY1036" fmla="*/ 825870 h 894041"/>
              <a:gd name="connsiteX1037" fmla="*/ 372316 w 1062143"/>
              <a:gd name="connsiteY1037" fmla="*/ 823329 h 894041"/>
              <a:gd name="connsiteX1038" fmla="*/ 370804 w 1062143"/>
              <a:gd name="connsiteY1038" fmla="*/ 816131 h 894041"/>
              <a:gd name="connsiteX1039" fmla="*/ 382115 w 1062143"/>
              <a:gd name="connsiteY1039" fmla="*/ 818187 h 894041"/>
              <a:gd name="connsiteX1040" fmla="*/ 394455 w 1062143"/>
              <a:gd name="connsiteY1040" fmla="*/ 817643 h 894041"/>
              <a:gd name="connsiteX1041" fmla="*/ 395483 w 1062143"/>
              <a:gd name="connsiteY1041" fmla="*/ 817159 h 894041"/>
              <a:gd name="connsiteX1042" fmla="*/ 406251 w 1062143"/>
              <a:gd name="connsiteY1042" fmla="*/ 825386 h 894041"/>
              <a:gd name="connsiteX1043" fmla="*/ 416534 w 1062143"/>
              <a:gd name="connsiteY1043" fmla="*/ 820788 h 894041"/>
              <a:gd name="connsiteX1044" fmla="*/ 422704 w 1062143"/>
              <a:gd name="connsiteY1044" fmla="*/ 808993 h 894041"/>
              <a:gd name="connsiteX1045" fmla="*/ 420163 w 1062143"/>
              <a:gd name="connsiteY1045" fmla="*/ 807481 h 894041"/>
              <a:gd name="connsiteX1046" fmla="*/ 414538 w 1062143"/>
              <a:gd name="connsiteY1046" fmla="*/ 809537 h 894041"/>
              <a:gd name="connsiteX1047" fmla="*/ 410969 w 1062143"/>
              <a:gd name="connsiteY1047" fmla="*/ 806452 h 894041"/>
              <a:gd name="connsiteX1048" fmla="*/ 405827 w 1062143"/>
              <a:gd name="connsiteY1048" fmla="*/ 803851 h 894041"/>
              <a:gd name="connsiteX1049" fmla="*/ 410424 w 1062143"/>
              <a:gd name="connsiteY1049" fmla="*/ 794596 h 894041"/>
              <a:gd name="connsiteX1050" fmla="*/ 419135 w 1062143"/>
              <a:gd name="connsiteY1050" fmla="*/ 801250 h 894041"/>
              <a:gd name="connsiteX1051" fmla="*/ 421192 w 1062143"/>
              <a:gd name="connsiteY1051" fmla="*/ 798709 h 894041"/>
              <a:gd name="connsiteX1052" fmla="*/ 418651 w 1062143"/>
              <a:gd name="connsiteY1052" fmla="*/ 797197 h 894041"/>
              <a:gd name="connsiteX1053" fmla="*/ 421192 w 1062143"/>
              <a:gd name="connsiteY1053" fmla="*/ 790543 h 894041"/>
              <a:gd name="connsiteX1054" fmla="*/ 424277 w 1062143"/>
              <a:gd name="connsiteY1054" fmla="*/ 792056 h 894041"/>
              <a:gd name="connsiteX1055" fmla="*/ 426817 w 1062143"/>
              <a:gd name="connsiteY1055" fmla="*/ 792056 h 894041"/>
              <a:gd name="connsiteX1056" fmla="*/ 427846 w 1062143"/>
              <a:gd name="connsiteY1056" fmla="*/ 785886 h 894041"/>
              <a:gd name="connsiteX1057" fmla="*/ 424761 w 1062143"/>
              <a:gd name="connsiteY1057" fmla="*/ 784373 h 894041"/>
              <a:gd name="connsiteX1058" fmla="*/ 420163 w 1062143"/>
              <a:gd name="connsiteY1058" fmla="*/ 784373 h 894041"/>
              <a:gd name="connsiteX1059" fmla="*/ 422704 w 1062143"/>
              <a:gd name="connsiteY1059" fmla="*/ 779776 h 894041"/>
              <a:gd name="connsiteX1060" fmla="*/ 422704 w 1062143"/>
              <a:gd name="connsiteY1060" fmla="*/ 775179 h 894041"/>
              <a:gd name="connsiteX1061" fmla="*/ 420647 w 1062143"/>
              <a:gd name="connsiteY1061" fmla="*/ 772638 h 894041"/>
              <a:gd name="connsiteX1062" fmla="*/ 422160 w 1062143"/>
              <a:gd name="connsiteY1062" fmla="*/ 769070 h 894041"/>
              <a:gd name="connsiteX1063" fmla="*/ 423672 w 1062143"/>
              <a:gd name="connsiteY1063" fmla="*/ 770098 h 894041"/>
              <a:gd name="connsiteX1064" fmla="*/ 427241 w 1062143"/>
              <a:gd name="connsiteY1064" fmla="*/ 768586 h 894041"/>
              <a:gd name="connsiteX1065" fmla="*/ 427785 w 1062143"/>
              <a:gd name="connsiteY1065" fmla="*/ 767557 h 894041"/>
              <a:gd name="connsiteX1066" fmla="*/ 427785 w 1062143"/>
              <a:gd name="connsiteY1066" fmla="*/ 768586 h 894041"/>
              <a:gd name="connsiteX1067" fmla="*/ 428813 w 1062143"/>
              <a:gd name="connsiteY1067" fmla="*/ 769614 h 894041"/>
              <a:gd name="connsiteX1068" fmla="*/ 431898 w 1062143"/>
              <a:gd name="connsiteY1068" fmla="*/ 769614 h 894041"/>
              <a:gd name="connsiteX1069" fmla="*/ 431898 w 1062143"/>
              <a:gd name="connsiteY1069" fmla="*/ 770642 h 894041"/>
              <a:gd name="connsiteX1070" fmla="*/ 433411 w 1062143"/>
              <a:gd name="connsiteY1070" fmla="*/ 770642 h 894041"/>
              <a:gd name="connsiteX1071" fmla="*/ 433955 w 1062143"/>
              <a:gd name="connsiteY1071" fmla="*/ 770158 h 894041"/>
              <a:gd name="connsiteX1072" fmla="*/ 433955 w 1062143"/>
              <a:gd name="connsiteY1072" fmla="*/ 769674 h 894041"/>
              <a:gd name="connsiteX1073" fmla="*/ 436012 w 1062143"/>
              <a:gd name="connsiteY1073" fmla="*/ 769674 h 894041"/>
              <a:gd name="connsiteX1074" fmla="*/ 436012 w 1062143"/>
              <a:gd name="connsiteY1074" fmla="*/ 769130 h 894041"/>
              <a:gd name="connsiteX1075" fmla="*/ 436556 w 1062143"/>
              <a:gd name="connsiteY1075" fmla="*/ 769130 h 894041"/>
              <a:gd name="connsiteX1076" fmla="*/ 437040 w 1062143"/>
              <a:gd name="connsiteY1076" fmla="*/ 768646 h 894041"/>
              <a:gd name="connsiteX1077" fmla="*/ 438068 w 1062143"/>
              <a:gd name="connsiteY1077" fmla="*/ 768646 h 894041"/>
              <a:gd name="connsiteX1078" fmla="*/ 439581 w 1062143"/>
              <a:gd name="connsiteY1078" fmla="*/ 769130 h 894041"/>
              <a:gd name="connsiteX1079" fmla="*/ 453433 w 1062143"/>
              <a:gd name="connsiteY1079" fmla="*/ 777841 h 894041"/>
              <a:gd name="connsiteX1080" fmla="*/ 471882 w 1062143"/>
              <a:gd name="connsiteY1080" fmla="*/ 777841 h 894041"/>
              <a:gd name="connsiteX1081" fmla="*/ 483194 w 1062143"/>
              <a:gd name="connsiteY1081" fmla="*/ 756306 h 894041"/>
              <a:gd name="connsiteX1082" fmla="*/ 503216 w 1062143"/>
              <a:gd name="connsiteY1082" fmla="*/ 763505 h 894041"/>
              <a:gd name="connsiteX1083" fmla="*/ 526807 w 1062143"/>
              <a:gd name="connsiteY1083" fmla="*/ 763505 h 894041"/>
              <a:gd name="connsiteX1084" fmla="*/ 527836 w 1062143"/>
              <a:gd name="connsiteY1084" fmla="*/ 763021 h 894041"/>
              <a:gd name="connsiteX1085" fmla="*/ 535034 w 1062143"/>
              <a:gd name="connsiteY1085" fmla="*/ 761508 h 894041"/>
              <a:gd name="connsiteX1086" fmla="*/ 566307 w 1062143"/>
              <a:gd name="connsiteY1086" fmla="*/ 759452 h 894041"/>
              <a:gd name="connsiteX1087" fmla="*/ 579131 w 1062143"/>
              <a:gd name="connsiteY1087" fmla="*/ 754854 h 894041"/>
              <a:gd name="connsiteX1088" fmla="*/ 588870 w 1062143"/>
              <a:gd name="connsiteY1088" fmla="*/ 753826 h 894041"/>
              <a:gd name="connsiteX1089" fmla="*/ 626313 w 1062143"/>
              <a:gd name="connsiteY1089" fmla="*/ 743059 h 894041"/>
              <a:gd name="connsiteX1090" fmla="*/ 626797 w 1062143"/>
              <a:gd name="connsiteY1090" fmla="*/ 742575 h 894041"/>
              <a:gd name="connsiteX1091" fmla="*/ 627825 w 1062143"/>
              <a:gd name="connsiteY1091" fmla="*/ 743059 h 894041"/>
              <a:gd name="connsiteX1092" fmla="*/ 628370 w 1062143"/>
              <a:gd name="connsiteY1092" fmla="*/ 744571 h 894041"/>
              <a:gd name="connsiteX1093" fmla="*/ 630426 w 1062143"/>
              <a:gd name="connsiteY1093" fmla="*/ 745115 h 894041"/>
              <a:gd name="connsiteX1094" fmla="*/ 628370 w 1062143"/>
              <a:gd name="connsiteY1094" fmla="*/ 739974 h 894041"/>
              <a:gd name="connsiteX1095" fmla="*/ 629398 w 1062143"/>
              <a:gd name="connsiteY1095" fmla="*/ 738462 h 894041"/>
              <a:gd name="connsiteX1096" fmla="*/ 632483 w 1062143"/>
              <a:gd name="connsiteY1096" fmla="*/ 739974 h 894041"/>
              <a:gd name="connsiteX1097" fmla="*/ 636597 w 1062143"/>
              <a:gd name="connsiteY1097" fmla="*/ 735377 h 894041"/>
              <a:gd name="connsiteX1098" fmla="*/ 636597 w 1062143"/>
              <a:gd name="connsiteY1098" fmla="*/ 732836 h 894041"/>
              <a:gd name="connsiteX1099" fmla="*/ 639681 w 1062143"/>
              <a:gd name="connsiteY1099" fmla="*/ 729751 h 894041"/>
              <a:gd name="connsiteX1100" fmla="*/ 642766 w 1062143"/>
              <a:gd name="connsiteY1100" fmla="*/ 718440 h 894041"/>
              <a:gd name="connsiteX1101" fmla="*/ 645852 w 1062143"/>
              <a:gd name="connsiteY1101" fmla="*/ 719952 h 894041"/>
              <a:gd name="connsiteX1102" fmla="*/ 653050 w 1062143"/>
              <a:gd name="connsiteY1102" fmla="*/ 718440 h 894041"/>
              <a:gd name="connsiteX1103" fmla="*/ 653050 w 1062143"/>
              <a:gd name="connsiteY1103" fmla="*/ 711785 h 894041"/>
              <a:gd name="connsiteX1104" fmla="*/ 653534 w 1062143"/>
              <a:gd name="connsiteY1104" fmla="*/ 708217 h 894041"/>
              <a:gd name="connsiteX1105" fmla="*/ 657103 w 1062143"/>
              <a:gd name="connsiteY1105" fmla="*/ 707189 h 894041"/>
              <a:gd name="connsiteX1106" fmla="*/ 658131 w 1062143"/>
              <a:gd name="connsiteY1106" fmla="*/ 706704 h 894041"/>
              <a:gd name="connsiteX1107" fmla="*/ 657103 w 1062143"/>
              <a:gd name="connsiteY1107" fmla="*/ 704648 h 894041"/>
              <a:gd name="connsiteX1108" fmla="*/ 659643 w 1062143"/>
              <a:gd name="connsiteY1108" fmla="*/ 703135 h 894041"/>
              <a:gd name="connsiteX1109" fmla="*/ 662244 w 1062143"/>
              <a:gd name="connsiteY1109" fmla="*/ 702591 h 894041"/>
              <a:gd name="connsiteX1110" fmla="*/ 668898 w 1062143"/>
              <a:gd name="connsiteY1110" fmla="*/ 699506 h 894041"/>
              <a:gd name="connsiteX1111" fmla="*/ 674524 w 1062143"/>
              <a:gd name="connsiteY1111" fmla="*/ 693881 h 894041"/>
              <a:gd name="connsiteX1112" fmla="*/ 679121 w 1062143"/>
              <a:gd name="connsiteY1112" fmla="*/ 691824 h 894041"/>
              <a:gd name="connsiteX1113" fmla="*/ 676580 w 1062143"/>
              <a:gd name="connsiteY1113" fmla="*/ 673858 h 894041"/>
              <a:gd name="connsiteX1114" fmla="*/ 682750 w 1062143"/>
              <a:gd name="connsiteY1114" fmla="*/ 656437 h 894041"/>
              <a:gd name="connsiteX1115" fmla="*/ 684807 w 1062143"/>
              <a:gd name="connsiteY1115" fmla="*/ 656921 h 894041"/>
              <a:gd name="connsiteX1116" fmla="*/ 685835 w 1062143"/>
              <a:gd name="connsiteY1116" fmla="*/ 656437 h 894041"/>
              <a:gd name="connsiteX1117" fmla="*/ 688376 w 1062143"/>
              <a:gd name="connsiteY1117" fmla="*/ 663091 h 894041"/>
              <a:gd name="connsiteX1118" fmla="*/ 689888 w 1062143"/>
              <a:gd name="connsiteY1118" fmla="*/ 664119 h 894041"/>
              <a:gd name="connsiteX1119" fmla="*/ 690916 w 1062143"/>
              <a:gd name="connsiteY1119" fmla="*/ 661035 h 894041"/>
              <a:gd name="connsiteX1120" fmla="*/ 691945 w 1062143"/>
              <a:gd name="connsiteY1120" fmla="*/ 661035 h 894041"/>
              <a:gd name="connsiteX1121" fmla="*/ 695030 w 1062143"/>
              <a:gd name="connsiteY1121" fmla="*/ 658433 h 894041"/>
              <a:gd name="connsiteX1122" fmla="*/ 696058 w 1062143"/>
              <a:gd name="connsiteY1122" fmla="*/ 656921 h 894041"/>
              <a:gd name="connsiteX1123" fmla="*/ 698115 w 1062143"/>
              <a:gd name="connsiteY1123" fmla="*/ 654865 h 894041"/>
              <a:gd name="connsiteX1124" fmla="*/ 700171 w 1062143"/>
              <a:gd name="connsiteY1124" fmla="*/ 656437 h 894041"/>
              <a:gd name="connsiteX1125" fmla="*/ 709426 w 1062143"/>
              <a:gd name="connsiteY1125" fmla="*/ 664119 h 894041"/>
              <a:gd name="connsiteX1126" fmla="*/ 709426 w 1062143"/>
              <a:gd name="connsiteY1126" fmla="*/ 676944 h 894041"/>
              <a:gd name="connsiteX1127" fmla="*/ 712995 w 1062143"/>
              <a:gd name="connsiteY1127" fmla="*/ 676459 h 894041"/>
              <a:gd name="connsiteX1128" fmla="*/ 714024 w 1062143"/>
              <a:gd name="connsiteY1128" fmla="*/ 679000 h 894041"/>
              <a:gd name="connsiteX1129" fmla="*/ 715536 w 1062143"/>
              <a:gd name="connsiteY1129" fmla="*/ 677972 h 894041"/>
              <a:gd name="connsiteX1130" fmla="*/ 720678 w 1062143"/>
              <a:gd name="connsiteY1130" fmla="*/ 679000 h 894041"/>
              <a:gd name="connsiteX1131" fmla="*/ 723218 w 1062143"/>
              <a:gd name="connsiteY1131" fmla="*/ 678516 h 894041"/>
              <a:gd name="connsiteX1132" fmla="*/ 724246 w 1062143"/>
              <a:gd name="connsiteY1132" fmla="*/ 677972 h 894041"/>
              <a:gd name="connsiteX1133" fmla="*/ 725275 w 1062143"/>
              <a:gd name="connsiteY1133" fmla="*/ 678516 h 894041"/>
              <a:gd name="connsiteX1134" fmla="*/ 726303 w 1062143"/>
              <a:gd name="connsiteY1134" fmla="*/ 677972 h 894041"/>
              <a:gd name="connsiteX1135" fmla="*/ 728360 w 1062143"/>
              <a:gd name="connsiteY1135" fmla="*/ 679545 h 894041"/>
              <a:gd name="connsiteX1136" fmla="*/ 729388 w 1062143"/>
              <a:gd name="connsiteY1136" fmla="*/ 682629 h 894041"/>
              <a:gd name="connsiteX1137" fmla="*/ 743240 w 1062143"/>
              <a:gd name="connsiteY1137" fmla="*/ 681601 h 894041"/>
              <a:gd name="connsiteX1138" fmla="*/ 748382 w 1062143"/>
              <a:gd name="connsiteY1138" fmla="*/ 678516 h 894041"/>
              <a:gd name="connsiteX1139" fmla="*/ 748382 w 1062143"/>
              <a:gd name="connsiteY1139" fmla="*/ 684686 h 894041"/>
              <a:gd name="connsiteX1140" fmla="*/ 755036 w 1062143"/>
              <a:gd name="connsiteY1140" fmla="*/ 682146 h 894041"/>
              <a:gd name="connsiteX1141" fmla="*/ 757092 w 1062143"/>
              <a:gd name="connsiteY1141" fmla="*/ 682146 h 894041"/>
              <a:gd name="connsiteX1142" fmla="*/ 758605 w 1062143"/>
              <a:gd name="connsiteY1142" fmla="*/ 676520 h 894041"/>
              <a:gd name="connsiteX1143" fmla="*/ 761690 w 1062143"/>
              <a:gd name="connsiteY1143" fmla="*/ 676520 h 894041"/>
              <a:gd name="connsiteX1144" fmla="*/ 762174 w 1062143"/>
              <a:gd name="connsiteY1144" fmla="*/ 675008 h 894041"/>
              <a:gd name="connsiteX1145" fmla="*/ 763202 w 1062143"/>
              <a:gd name="connsiteY1145" fmla="*/ 675008 h 894041"/>
              <a:gd name="connsiteX1146" fmla="*/ 769856 w 1062143"/>
              <a:gd name="connsiteY1146" fmla="*/ 672407 h 894041"/>
              <a:gd name="connsiteX1147" fmla="*/ 774453 w 1062143"/>
              <a:gd name="connsiteY1147" fmla="*/ 673435 h 894041"/>
              <a:gd name="connsiteX1148" fmla="*/ 777538 w 1062143"/>
              <a:gd name="connsiteY1148" fmla="*/ 672407 h 894041"/>
              <a:gd name="connsiteX1149" fmla="*/ 780623 w 1062143"/>
              <a:gd name="connsiteY1149" fmla="*/ 671923 h 894041"/>
              <a:gd name="connsiteX1150" fmla="*/ 781651 w 1062143"/>
              <a:gd name="connsiteY1150" fmla="*/ 672407 h 894041"/>
              <a:gd name="connsiteX1151" fmla="*/ 786793 w 1062143"/>
              <a:gd name="connsiteY1151" fmla="*/ 673979 h 894041"/>
              <a:gd name="connsiteX1152" fmla="*/ 788305 w 1062143"/>
              <a:gd name="connsiteY1152" fmla="*/ 675008 h 894041"/>
              <a:gd name="connsiteX1153" fmla="*/ 792419 w 1062143"/>
              <a:gd name="connsiteY1153" fmla="*/ 675491 h 894041"/>
              <a:gd name="connsiteX1154" fmla="*/ 792419 w 1062143"/>
              <a:gd name="connsiteY1154" fmla="*/ 664180 h 894041"/>
              <a:gd name="connsiteX1155" fmla="*/ 794475 w 1062143"/>
              <a:gd name="connsiteY1155" fmla="*/ 662123 h 894041"/>
              <a:gd name="connsiteX1156" fmla="*/ 795504 w 1062143"/>
              <a:gd name="connsiteY1156" fmla="*/ 662123 h 894041"/>
              <a:gd name="connsiteX1157" fmla="*/ 796532 w 1062143"/>
              <a:gd name="connsiteY1157" fmla="*/ 661095 h 894041"/>
              <a:gd name="connsiteX1158" fmla="*/ 798589 w 1062143"/>
              <a:gd name="connsiteY1158" fmla="*/ 660067 h 894041"/>
              <a:gd name="connsiteX1159" fmla="*/ 798044 w 1062143"/>
              <a:gd name="connsiteY1159" fmla="*/ 655953 h 894041"/>
              <a:gd name="connsiteX1160" fmla="*/ 799556 w 1062143"/>
              <a:gd name="connsiteY1160" fmla="*/ 651356 h 894041"/>
              <a:gd name="connsiteX1161" fmla="*/ 797500 w 1062143"/>
              <a:gd name="connsiteY1161" fmla="*/ 638048 h 894041"/>
              <a:gd name="connsiteX1162" fmla="*/ 798528 w 1062143"/>
              <a:gd name="connsiteY1162" fmla="*/ 637020 h 894041"/>
              <a:gd name="connsiteX1163" fmla="*/ 800585 w 1062143"/>
              <a:gd name="connsiteY1163" fmla="*/ 636536 h 894041"/>
              <a:gd name="connsiteX1164" fmla="*/ 802158 w 1062143"/>
              <a:gd name="connsiteY1164" fmla="*/ 638048 h 894041"/>
              <a:gd name="connsiteX1165" fmla="*/ 802641 w 1062143"/>
              <a:gd name="connsiteY1165" fmla="*/ 638048 h 894041"/>
              <a:gd name="connsiteX1166" fmla="*/ 805182 w 1062143"/>
              <a:gd name="connsiteY1166" fmla="*/ 638532 h 894041"/>
              <a:gd name="connsiteX1167" fmla="*/ 807239 w 1062143"/>
              <a:gd name="connsiteY1167" fmla="*/ 638532 h 894041"/>
              <a:gd name="connsiteX1168" fmla="*/ 813893 w 1062143"/>
              <a:gd name="connsiteY1168" fmla="*/ 641133 h 894041"/>
              <a:gd name="connsiteX1169" fmla="*/ 816978 w 1062143"/>
              <a:gd name="connsiteY1169" fmla="*/ 641617 h 894041"/>
              <a:gd name="connsiteX1170" fmla="*/ 818006 w 1062143"/>
              <a:gd name="connsiteY1170" fmla="*/ 641133 h 894041"/>
              <a:gd name="connsiteX1171" fmla="*/ 820546 w 1062143"/>
              <a:gd name="connsiteY1171" fmla="*/ 642645 h 894041"/>
              <a:gd name="connsiteX1172" fmla="*/ 842081 w 1062143"/>
              <a:gd name="connsiteY1172" fmla="*/ 633391 h 894041"/>
              <a:gd name="connsiteX1173" fmla="*/ 846678 w 1062143"/>
              <a:gd name="connsiteY1173" fmla="*/ 635931 h 894041"/>
              <a:gd name="connsiteX1174" fmla="*/ 852304 w 1062143"/>
              <a:gd name="connsiteY1174" fmla="*/ 634903 h 894041"/>
              <a:gd name="connsiteX1175" fmla="*/ 853816 w 1062143"/>
              <a:gd name="connsiteY1175" fmla="*/ 635447 h 894041"/>
              <a:gd name="connsiteX1176" fmla="*/ 858413 w 1062143"/>
              <a:gd name="connsiteY1176" fmla="*/ 634903 h 894041"/>
              <a:gd name="connsiteX1177" fmla="*/ 862526 w 1062143"/>
              <a:gd name="connsiteY1177" fmla="*/ 636476 h 894041"/>
              <a:gd name="connsiteX1178" fmla="*/ 870753 w 1062143"/>
              <a:gd name="connsiteY1178" fmla="*/ 636959 h 894041"/>
              <a:gd name="connsiteX1179" fmla="*/ 884605 w 1062143"/>
              <a:gd name="connsiteY1179" fmla="*/ 631334 h 894041"/>
              <a:gd name="connsiteX1180" fmla="*/ 905656 w 1062143"/>
              <a:gd name="connsiteY1180" fmla="*/ 624680 h 894041"/>
              <a:gd name="connsiteX1181" fmla="*/ 923077 w 1062143"/>
              <a:gd name="connsiteY1181" fmla="*/ 618026 h 894041"/>
              <a:gd name="connsiteX1182" fmla="*/ 935901 w 1062143"/>
              <a:gd name="connsiteY1182" fmla="*/ 619055 h 894041"/>
              <a:gd name="connsiteX1183" fmla="*/ 943583 w 1062143"/>
              <a:gd name="connsiteY1183" fmla="*/ 596492 h 894041"/>
              <a:gd name="connsiteX1184" fmla="*/ 945095 w 1062143"/>
              <a:gd name="connsiteY1184" fmla="*/ 593951 h 894041"/>
              <a:gd name="connsiteX1185" fmla="*/ 945095 w 1062143"/>
              <a:gd name="connsiteY1185" fmla="*/ 593467 h 894041"/>
              <a:gd name="connsiteX1186" fmla="*/ 977458 w 1062143"/>
              <a:gd name="connsiteY1186" fmla="*/ 554996 h 894041"/>
              <a:gd name="connsiteX1187" fmla="*/ 993850 w 1062143"/>
              <a:gd name="connsiteY1187" fmla="*/ 544712 h 894041"/>
              <a:gd name="connsiteX1188" fmla="*/ 1007703 w 1062143"/>
              <a:gd name="connsiteY1188" fmla="*/ 539571 h 894041"/>
              <a:gd name="connsiteX1189" fmla="*/ 1017986 w 1062143"/>
              <a:gd name="connsiteY1189" fmla="*/ 533945 h 894041"/>
              <a:gd name="connsiteX1190" fmla="*/ 1020042 w 1062143"/>
              <a:gd name="connsiteY1190" fmla="*/ 531888 h 894041"/>
              <a:gd name="connsiteX1191" fmla="*/ 1021071 w 1062143"/>
              <a:gd name="connsiteY1191" fmla="*/ 530316 h 894041"/>
              <a:gd name="connsiteX1192" fmla="*/ 1023611 w 1062143"/>
              <a:gd name="connsiteY1192" fmla="*/ 509265 h 894041"/>
              <a:gd name="connsiteX1193" fmla="*/ 1026696 w 1062143"/>
              <a:gd name="connsiteY1193" fmla="*/ 500010 h 894041"/>
              <a:gd name="connsiteX1194" fmla="*/ 1039520 w 1062143"/>
              <a:gd name="connsiteY1194" fmla="*/ 486642 h 894041"/>
              <a:gd name="connsiteX1195" fmla="*/ 1046718 w 1062143"/>
              <a:gd name="connsiteY1195" fmla="*/ 483557 h 894041"/>
              <a:gd name="connsiteX1196" fmla="*/ 1057486 w 1062143"/>
              <a:gd name="connsiteY1196" fmla="*/ 462022 h 894041"/>
              <a:gd name="connsiteX1197" fmla="*/ 1052344 w 1062143"/>
              <a:gd name="connsiteY1197" fmla="*/ 421494 h 894041"/>
              <a:gd name="connsiteX1198" fmla="*/ 1061599 w 1062143"/>
              <a:gd name="connsiteY1198" fmla="*/ 415324 h 89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Lst>
            <a:rect l="l" t="t" r="r" b="b"/>
            <a:pathLst>
              <a:path w="1062143" h="894041">
                <a:moveTo>
                  <a:pt x="1062144" y="414780"/>
                </a:moveTo>
                <a:lnTo>
                  <a:pt x="1041637" y="390644"/>
                </a:lnTo>
                <a:lnTo>
                  <a:pt x="1040609" y="387559"/>
                </a:lnTo>
                <a:lnTo>
                  <a:pt x="1039036" y="385987"/>
                </a:lnTo>
                <a:lnTo>
                  <a:pt x="1035951" y="383930"/>
                </a:lnTo>
                <a:lnTo>
                  <a:pt x="1035951" y="368505"/>
                </a:lnTo>
                <a:lnTo>
                  <a:pt x="1042605" y="355137"/>
                </a:lnTo>
                <a:lnTo>
                  <a:pt x="1048231" y="342313"/>
                </a:lnTo>
                <a:lnTo>
                  <a:pt x="1033350" y="328945"/>
                </a:lnTo>
                <a:lnTo>
                  <a:pt x="1027180" y="319689"/>
                </a:lnTo>
                <a:lnTo>
                  <a:pt x="1018470" y="312007"/>
                </a:lnTo>
                <a:lnTo>
                  <a:pt x="1019982" y="308438"/>
                </a:lnTo>
                <a:lnTo>
                  <a:pt x="1016413" y="306926"/>
                </a:lnTo>
                <a:lnTo>
                  <a:pt x="1011816" y="306382"/>
                </a:lnTo>
                <a:lnTo>
                  <a:pt x="1009275" y="304870"/>
                </a:lnTo>
                <a:lnTo>
                  <a:pt x="1008791" y="305898"/>
                </a:lnTo>
                <a:lnTo>
                  <a:pt x="1002137" y="302813"/>
                </a:lnTo>
                <a:lnTo>
                  <a:pt x="1000625" y="304386"/>
                </a:lnTo>
                <a:cubicBezTo>
                  <a:pt x="994637" y="294223"/>
                  <a:pt x="997419" y="299425"/>
                  <a:pt x="991914" y="292590"/>
                </a:cubicBezTo>
                <a:cubicBezTo>
                  <a:pt x="977336" y="262284"/>
                  <a:pt x="975824" y="231798"/>
                  <a:pt x="965723" y="199677"/>
                </a:cubicBezTo>
                <a:lnTo>
                  <a:pt x="971892" y="176570"/>
                </a:lnTo>
                <a:lnTo>
                  <a:pt x="970864" y="175542"/>
                </a:lnTo>
                <a:lnTo>
                  <a:pt x="960581" y="168344"/>
                </a:lnTo>
                <a:lnTo>
                  <a:pt x="954411" y="156548"/>
                </a:lnTo>
                <a:lnTo>
                  <a:pt x="952354" y="151951"/>
                </a:lnTo>
                <a:lnTo>
                  <a:pt x="932877" y="114507"/>
                </a:lnTo>
                <a:lnTo>
                  <a:pt x="927735" y="80633"/>
                </a:lnTo>
                <a:lnTo>
                  <a:pt x="919024" y="67325"/>
                </a:lnTo>
                <a:lnTo>
                  <a:pt x="908257" y="61700"/>
                </a:lnTo>
                <a:lnTo>
                  <a:pt x="902631" y="65813"/>
                </a:lnTo>
                <a:lnTo>
                  <a:pt x="901603" y="67870"/>
                </a:lnTo>
                <a:lnTo>
                  <a:pt x="900575" y="68898"/>
                </a:lnTo>
                <a:lnTo>
                  <a:pt x="900030" y="70471"/>
                </a:lnTo>
                <a:lnTo>
                  <a:pt x="899002" y="71499"/>
                </a:lnTo>
                <a:lnTo>
                  <a:pt x="897974" y="71983"/>
                </a:lnTo>
                <a:lnTo>
                  <a:pt x="894889" y="70471"/>
                </a:lnTo>
                <a:lnTo>
                  <a:pt x="891804" y="69926"/>
                </a:lnTo>
                <a:lnTo>
                  <a:pt x="890775" y="68898"/>
                </a:lnTo>
                <a:lnTo>
                  <a:pt x="889263" y="70471"/>
                </a:lnTo>
                <a:lnTo>
                  <a:pt x="888779" y="71983"/>
                </a:lnTo>
                <a:lnTo>
                  <a:pt x="887751" y="72467"/>
                </a:lnTo>
                <a:lnTo>
                  <a:pt x="887751" y="74040"/>
                </a:lnTo>
                <a:lnTo>
                  <a:pt x="887206" y="74524"/>
                </a:lnTo>
                <a:lnTo>
                  <a:pt x="886722" y="74524"/>
                </a:lnTo>
                <a:lnTo>
                  <a:pt x="889807" y="79665"/>
                </a:lnTo>
                <a:lnTo>
                  <a:pt x="888779" y="82206"/>
                </a:lnTo>
                <a:cubicBezTo>
                  <a:pt x="889384" y="86501"/>
                  <a:pt x="891925" y="90493"/>
                  <a:pt x="894405" y="94001"/>
                </a:cubicBezTo>
                <a:lnTo>
                  <a:pt x="893376" y="95030"/>
                </a:lnTo>
                <a:lnTo>
                  <a:pt x="893860" y="96058"/>
                </a:lnTo>
                <a:lnTo>
                  <a:pt x="893376" y="96542"/>
                </a:lnTo>
                <a:lnTo>
                  <a:pt x="894405" y="97570"/>
                </a:lnTo>
                <a:lnTo>
                  <a:pt x="893921" y="98054"/>
                </a:lnTo>
                <a:lnTo>
                  <a:pt x="893437" y="98054"/>
                </a:lnTo>
                <a:lnTo>
                  <a:pt x="891380" y="97570"/>
                </a:lnTo>
                <a:lnTo>
                  <a:pt x="890836" y="98054"/>
                </a:lnTo>
                <a:lnTo>
                  <a:pt x="890836" y="98599"/>
                </a:lnTo>
                <a:lnTo>
                  <a:pt x="889807" y="99627"/>
                </a:lnTo>
                <a:lnTo>
                  <a:pt x="888295" y="99627"/>
                </a:lnTo>
                <a:lnTo>
                  <a:pt x="887811" y="102168"/>
                </a:lnTo>
                <a:lnTo>
                  <a:pt x="888840" y="102652"/>
                </a:lnTo>
                <a:lnTo>
                  <a:pt x="889324" y="103680"/>
                </a:lnTo>
                <a:lnTo>
                  <a:pt x="890352" y="104224"/>
                </a:lnTo>
                <a:lnTo>
                  <a:pt x="888295" y="109850"/>
                </a:lnTo>
                <a:lnTo>
                  <a:pt x="887267" y="110334"/>
                </a:lnTo>
                <a:lnTo>
                  <a:pt x="886783" y="111362"/>
                </a:lnTo>
                <a:lnTo>
                  <a:pt x="886783" y="112390"/>
                </a:lnTo>
                <a:lnTo>
                  <a:pt x="887267" y="113419"/>
                </a:lnTo>
                <a:lnTo>
                  <a:pt x="887811" y="113419"/>
                </a:lnTo>
                <a:lnTo>
                  <a:pt x="888295" y="113903"/>
                </a:lnTo>
                <a:lnTo>
                  <a:pt x="888840" y="113903"/>
                </a:lnTo>
                <a:lnTo>
                  <a:pt x="889324" y="114447"/>
                </a:lnTo>
                <a:lnTo>
                  <a:pt x="889807" y="114447"/>
                </a:lnTo>
                <a:lnTo>
                  <a:pt x="890352" y="115476"/>
                </a:lnTo>
                <a:lnTo>
                  <a:pt x="890352" y="117532"/>
                </a:lnTo>
                <a:lnTo>
                  <a:pt x="889324" y="117532"/>
                </a:lnTo>
                <a:lnTo>
                  <a:pt x="888295" y="118560"/>
                </a:lnTo>
                <a:lnTo>
                  <a:pt x="883698" y="118560"/>
                </a:lnTo>
                <a:lnTo>
                  <a:pt x="882670" y="119589"/>
                </a:lnTo>
                <a:lnTo>
                  <a:pt x="880613" y="119589"/>
                </a:lnTo>
                <a:lnTo>
                  <a:pt x="878556" y="121101"/>
                </a:lnTo>
                <a:lnTo>
                  <a:pt x="876500" y="121101"/>
                </a:lnTo>
                <a:lnTo>
                  <a:pt x="876016" y="120617"/>
                </a:lnTo>
                <a:lnTo>
                  <a:pt x="874443" y="120072"/>
                </a:lnTo>
                <a:lnTo>
                  <a:pt x="872386" y="114931"/>
                </a:lnTo>
                <a:lnTo>
                  <a:pt x="869301" y="113419"/>
                </a:lnTo>
                <a:lnTo>
                  <a:pt x="866761" y="111362"/>
                </a:lnTo>
                <a:lnTo>
                  <a:pt x="858050" y="118016"/>
                </a:lnTo>
                <a:lnTo>
                  <a:pt x="857566" y="119528"/>
                </a:lnTo>
                <a:lnTo>
                  <a:pt x="858595" y="120012"/>
                </a:lnTo>
                <a:lnTo>
                  <a:pt x="852969" y="125154"/>
                </a:lnTo>
                <a:lnTo>
                  <a:pt x="852425" y="125638"/>
                </a:lnTo>
                <a:lnTo>
                  <a:pt x="845226" y="120496"/>
                </a:lnTo>
                <a:lnTo>
                  <a:pt x="842686" y="119952"/>
                </a:lnTo>
                <a:lnTo>
                  <a:pt x="841658" y="118923"/>
                </a:lnTo>
                <a:lnTo>
                  <a:pt x="841113" y="118923"/>
                </a:lnTo>
                <a:lnTo>
                  <a:pt x="841113" y="120496"/>
                </a:lnTo>
                <a:lnTo>
                  <a:pt x="842625" y="121525"/>
                </a:lnTo>
                <a:lnTo>
                  <a:pt x="841597" y="122008"/>
                </a:lnTo>
                <a:lnTo>
                  <a:pt x="837000" y="131747"/>
                </a:lnTo>
                <a:lnTo>
                  <a:pt x="835971" y="132776"/>
                </a:lnTo>
                <a:lnTo>
                  <a:pt x="828289" y="133804"/>
                </a:lnTo>
                <a:lnTo>
                  <a:pt x="820607" y="143059"/>
                </a:lnTo>
                <a:lnTo>
                  <a:pt x="821091" y="143543"/>
                </a:lnTo>
                <a:lnTo>
                  <a:pt x="825204" y="139974"/>
                </a:lnTo>
                <a:lnTo>
                  <a:pt x="832403" y="146144"/>
                </a:lnTo>
                <a:lnTo>
                  <a:pt x="832403" y="146688"/>
                </a:lnTo>
                <a:lnTo>
                  <a:pt x="832947" y="147172"/>
                </a:lnTo>
                <a:lnTo>
                  <a:pt x="832403" y="147656"/>
                </a:lnTo>
                <a:lnTo>
                  <a:pt x="831919" y="147172"/>
                </a:lnTo>
                <a:lnTo>
                  <a:pt x="831374" y="147172"/>
                </a:lnTo>
                <a:lnTo>
                  <a:pt x="831374" y="147656"/>
                </a:lnTo>
                <a:lnTo>
                  <a:pt x="830890" y="147656"/>
                </a:lnTo>
                <a:lnTo>
                  <a:pt x="829378" y="149229"/>
                </a:lnTo>
                <a:lnTo>
                  <a:pt x="824781" y="145115"/>
                </a:lnTo>
                <a:lnTo>
                  <a:pt x="821151" y="149229"/>
                </a:lnTo>
                <a:lnTo>
                  <a:pt x="822724" y="149713"/>
                </a:lnTo>
                <a:lnTo>
                  <a:pt x="826293" y="154854"/>
                </a:lnTo>
                <a:lnTo>
                  <a:pt x="825265" y="156427"/>
                </a:lnTo>
                <a:lnTo>
                  <a:pt x="824781" y="157939"/>
                </a:lnTo>
                <a:lnTo>
                  <a:pt x="823208" y="159451"/>
                </a:lnTo>
                <a:lnTo>
                  <a:pt x="821151" y="165077"/>
                </a:lnTo>
                <a:lnTo>
                  <a:pt x="820123" y="166106"/>
                </a:lnTo>
                <a:lnTo>
                  <a:pt x="820123" y="169191"/>
                </a:lnTo>
                <a:lnTo>
                  <a:pt x="819579" y="170219"/>
                </a:lnTo>
                <a:lnTo>
                  <a:pt x="818550" y="170763"/>
                </a:lnTo>
                <a:lnTo>
                  <a:pt x="817038" y="167678"/>
                </a:lnTo>
                <a:lnTo>
                  <a:pt x="807783" y="164109"/>
                </a:lnTo>
                <a:lnTo>
                  <a:pt x="801613" y="170279"/>
                </a:lnTo>
                <a:lnTo>
                  <a:pt x="799073" y="171308"/>
                </a:lnTo>
                <a:lnTo>
                  <a:pt x="794959" y="164109"/>
                </a:lnTo>
                <a:lnTo>
                  <a:pt x="793447" y="163081"/>
                </a:lnTo>
                <a:lnTo>
                  <a:pt x="791874" y="162597"/>
                </a:lnTo>
                <a:lnTo>
                  <a:pt x="785220" y="162053"/>
                </a:lnTo>
                <a:lnTo>
                  <a:pt x="778022" y="155883"/>
                </a:lnTo>
                <a:lnTo>
                  <a:pt x="776994" y="153826"/>
                </a:lnTo>
                <a:lnTo>
                  <a:pt x="775481" y="148684"/>
                </a:lnTo>
                <a:lnTo>
                  <a:pt x="773969" y="146144"/>
                </a:lnTo>
                <a:lnTo>
                  <a:pt x="766287" y="150257"/>
                </a:lnTo>
                <a:lnTo>
                  <a:pt x="766287" y="152314"/>
                </a:lnTo>
                <a:lnTo>
                  <a:pt x="768344" y="152314"/>
                </a:lnTo>
                <a:lnTo>
                  <a:pt x="768344" y="154854"/>
                </a:lnTo>
                <a:lnTo>
                  <a:pt x="766287" y="155883"/>
                </a:lnTo>
                <a:lnTo>
                  <a:pt x="766287" y="162537"/>
                </a:lnTo>
                <a:lnTo>
                  <a:pt x="765259" y="163021"/>
                </a:lnTo>
                <a:lnTo>
                  <a:pt x="765259" y="164593"/>
                </a:lnTo>
                <a:lnTo>
                  <a:pt x="765743" y="165622"/>
                </a:lnTo>
                <a:lnTo>
                  <a:pt x="764714" y="166650"/>
                </a:lnTo>
                <a:lnTo>
                  <a:pt x="765198" y="172275"/>
                </a:lnTo>
                <a:lnTo>
                  <a:pt x="769311" y="180502"/>
                </a:lnTo>
                <a:lnTo>
                  <a:pt x="770824" y="184616"/>
                </a:lnTo>
                <a:lnTo>
                  <a:pt x="772336" y="185099"/>
                </a:lnTo>
                <a:lnTo>
                  <a:pt x="773364" y="187156"/>
                </a:lnTo>
                <a:lnTo>
                  <a:pt x="776933" y="193326"/>
                </a:lnTo>
                <a:lnTo>
                  <a:pt x="779474" y="199496"/>
                </a:lnTo>
                <a:lnTo>
                  <a:pt x="775360" y="203065"/>
                </a:lnTo>
                <a:lnTo>
                  <a:pt x="763021" y="195867"/>
                </a:lnTo>
                <a:lnTo>
                  <a:pt x="760964" y="191753"/>
                </a:lnTo>
                <a:lnTo>
                  <a:pt x="758907" y="188184"/>
                </a:lnTo>
                <a:lnTo>
                  <a:pt x="755822" y="184071"/>
                </a:lnTo>
                <a:lnTo>
                  <a:pt x="753282" y="185644"/>
                </a:lnTo>
                <a:lnTo>
                  <a:pt x="753282" y="187701"/>
                </a:lnTo>
                <a:lnTo>
                  <a:pt x="754310" y="188729"/>
                </a:lnTo>
                <a:lnTo>
                  <a:pt x="751769" y="191814"/>
                </a:lnTo>
                <a:lnTo>
                  <a:pt x="738946" y="182075"/>
                </a:lnTo>
                <a:lnTo>
                  <a:pt x="736889" y="187217"/>
                </a:lnTo>
                <a:lnTo>
                  <a:pt x="738946" y="200040"/>
                </a:lnTo>
                <a:lnTo>
                  <a:pt x="738946" y="205182"/>
                </a:lnTo>
                <a:lnTo>
                  <a:pt x="734832" y="204698"/>
                </a:lnTo>
                <a:lnTo>
                  <a:pt x="730719" y="201613"/>
                </a:lnTo>
                <a:lnTo>
                  <a:pt x="730235" y="205182"/>
                </a:lnTo>
                <a:lnTo>
                  <a:pt x="730235" y="207239"/>
                </a:lnTo>
                <a:lnTo>
                  <a:pt x="731747" y="208267"/>
                </a:lnTo>
                <a:lnTo>
                  <a:pt x="731203" y="210807"/>
                </a:lnTo>
                <a:lnTo>
                  <a:pt x="733804" y="211352"/>
                </a:lnTo>
                <a:lnTo>
                  <a:pt x="736889" y="213409"/>
                </a:lnTo>
                <a:lnTo>
                  <a:pt x="736889" y="213953"/>
                </a:lnTo>
                <a:lnTo>
                  <a:pt x="735860" y="216493"/>
                </a:lnTo>
                <a:lnTo>
                  <a:pt x="736405" y="217522"/>
                </a:lnTo>
                <a:lnTo>
                  <a:pt x="735860" y="218550"/>
                </a:lnTo>
                <a:lnTo>
                  <a:pt x="735860" y="219034"/>
                </a:lnTo>
                <a:lnTo>
                  <a:pt x="734832" y="219034"/>
                </a:lnTo>
                <a:lnTo>
                  <a:pt x="734288" y="223632"/>
                </a:lnTo>
                <a:lnTo>
                  <a:pt x="736828" y="226172"/>
                </a:lnTo>
                <a:lnTo>
                  <a:pt x="738401" y="228229"/>
                </a:lnTo>
                <a:lnTo>
                  <a:pt x="736828" y="229257"/>
                </a:lnTo>
                <a:lnTo>
                  <a:pt x="731203" y="227745"/>
                </a:lnTo>
                <a:lnTo>
                  <a:pt x="730175" y="228229"/>
                </a:lnTo>
                <a:lnTo>
                  <a:pt x="730658" y="230285"/>
                </a:lnTo>
                <a:lnTo>
                  <a:pt x="731687" y="235427"/>
                </a:lnTo>
                <a:lnTo>
                  <a:pt x="731687" y="235971"/>
                </a:lnTo>
                <a:lnTo>
                  <a:pt x="726061" y="234943"/>
                </a:lnTo>
                <a:lnTo>
                  <a:pt x="728118" y="240569"/>
                </a:lnTo>
                <a:lnTo>
                  <a:pt x="729630" y="244682"/>
                </a:lnTo>
                <a:lnTo>
                  <a:pt x="727090" y="246255"/>
                </a:lnTo>
                <a:lnTo>
                  <a:pt x="724004" y="241658"/>
                </a:lnTo>
                <a:lnTo>
                  <a:pt x="716806" y="232947"/>
                </a:lnTo>
                <a:lnTo>
                  <a:pt x="717351" y="230406"/>
                </a:lnTo>
                <a:lnTo>
                  <a:pt x="715778" y="228894"/>
                </a:lnTo>
                <a:lnTo>
                  <a:pt x="710636" y="227321"/>
                </a:lnTo>
                <a:lnTo>
                  <a:pt x="707551" y="217583"/>
                </a:lnTo>
                <a:lnTo>
                  <a:pt x="703438" y="215042"/>
                </a:lnTo>
                <a:lnTo>
                  <a:pt x="698296" y="218127"/>
                </a:lnTo>
                <a:lnTo>
                  <a:pt x="692126" y="207843"/>
                </a:lnTo>
                <a:lnTo>
                  <a:pt x="681843" y="208327"/>
                </a:lnTo>
                <a:lnTo>
                  <a:pt x="674645" y="204758"/>
                </a:lnTo>
                <a:lnTo>
                  <a:pt x="662305" y="201674"/>
                </a:lnTo>
                <a:lnTo>
                  <a:pt x="657163" y="200161"/>
                </a:lnTo>
                <a:lnTo>
                  <a:pt x="638169" y="195564"/>
                </a:lnTo>
                <a:lnTo>
                  <a:pt x="638169" y="196048"/>
                </a:lnTo>
                <a:lnTo>
                  <a:pt x="635629" y="196592"/>
                </a:lnTo>
                <a:lnTo>
                  <a:pt x="634056" y="193024"/>
                </a:lnTo>
                <a:lnTo>
                  <a:pt x="635629" y="192479"/>
                </a:lnTo>
                <a:lnTo>
                  <a:pt x="631515" y="189394"/>
                </a:lnTo>
                <a:lnTo>
                  <a:pt x="630003" y="189394"/>
                </a:lnTo>
                <a:lnTo>
                  <a:pt x="626434" y="192479"/>
                </a:lnTo>
                <a:lnTo>
                  <a:pt x="620809" y="190422"/>
                </a:lnTo>
                <a:lnTo>
                  <a:pt x="619296" y="191451"/>
                </a:lnTo>
                <a:lnTo>
                  <a:pt x="619296" y="194536"/>
                </a:lnTo>
                <a:lnTo>
                  <a:pt x="617240" y="197621"/>
                </a:lnTo>
                <a:lnTo>
                  <a:pt x="607501" y="203791"/>
                </a:lnTo>
                <a:lnTo>
                  <a:pt x="604416" y="201734"/>
                </a:lnTo>
                <a:lnTo>
                  <a:pt x="600303" y="199677"/>
                </a:lnTo>
                <a:lnTo>
                  <a:pt x="594133" y="192479"/>
                </a:lnTo>
                <a:lnTo>
                  <a:pt x="590564" y="191995"/>
                </a:lnTo>
                <a:lnTo>
                  <a:pt x="589535" y="194536"/>
                </a:lnTo>
                <a:lnTo>
                  <a:pt x="581853" y="195080"/>
                </a:lnTo>
                <a:lnTo>
                  <a:pt x="576711" y="188910"/>
                </a:lnTo>
                <a:lnTo>
                  <a:pt x="576711" y="190967"/>
                </a:lnTo>
                <a:lnTo>
                  <a:pt x="577740" y="191511"/>
                </a:lnTo>
                <a:lnTo>
                  <a:pt x="578224" y="191995"/>
                </a:lnTo>
                <a:lnTo>
                  <a:pt x="578224" y="192479"/>
                </a:lnTo>
                <a:lnTo>
                  <a:pt x="577195" y="192479"/>
                </a:lnTo>
                <a:lnTo>
                  <a:pt x="576711" y="194536"/>
                </a:lnTo>
                <a:lnTo>
                  <a:pt x="572114" y="194052"/>
                </a:lnTo>
                <a:lnTo>
                  <a:pt x="569574" y="191511"/>
                </a:lnTo>
                <a:lnTo>
                  <a:pt x="567033" y="190967"/>
                </a:lnTo>
                <a:lnTo>
                  <a:pt x="567033" y="188910"/>
                </a:lnTo>
                <a:lnTo>
                  <a:pt x="566489" y="189455"/>
                </a:lnTo>
                <a:lnTo>
                  <a:pt x="563948" y="187882"/>
                </a:lnTo>
                <a:lnTo>
                  <a:pt x="562920" y="190483"/>
                </a:lnTo>
                <a:lnTo>
                  <a:pt x="561407" y="190483"/>
                </a:lnTo>
                <a:lnTo>
                  <a:pt x="562436" y="187882"/>
                </a:lnTo>
                <a:lnTo>
                  <a:pt x="559351" y="185341"/>
                </a:lnTo>
                <a:lnTo>
                  <a:pt x="558867" y="184857"/>
                </a:lnTo>
                <a:lnTo>
                  <a:pt x="558323" y="184857"/>
                </a:lnTo>
                <a:lnTo>
                  <a:pt x="557839" y="184313"/>
                </a:lnTo>
                <a:lnTo>
                  <a:pt x="557294" y="184313"/>
                </a:lnTo>
                <a:lnTo>
                  <a:pt x="557294" y="183285"/>
                </a:lnTo>
                <a:lnTo>
                  <a:pt x="554209" y="188426"/>
                </a:lnTo>
                <a:lnTo>
                  <a:pt x="559835" y="191995"/>
                </a:lnTo>
                <a:lnTo>
                  <a:pt x="562375" y="196108"/>
                </a:lnTo>
                <a:lnTo>
                  <a:pt x="566973" y="202763"/>
                </a:lnTo>
                <a:lnTo>
                  <a:pt x="566973" y="205303"/>
                </a:lnTo>
                <a:lnTo>
                  <a:pt x="565944" y="206876"/>
                </a:lnTo>
                <a:lnTo>
                  <a:pt x="547495" y="208388"/>
                </a:lnTo>
                <a:lnTo>
                  <a:pt x="550580" y="211473"/>
                </a:lnTo>
                <a:lnTo>
                  <a:pt x="552636" y="210929"/>
                </a:lnTo>
                <a:lnTo>
                  <a:pt x="553665" y="212985"/>
                </a:lnTo>
                <a:lnTo>
                  <a:pt x="553181" y="215042"/>
                </a:lnTo>
                <a:lnTo>
                  <a:pt x="550640" y="215526"/>
                </a:lnTo>
                <a:lnTo>
                  <a:pt x="549128" y="217583"/>
                </a:lnTo>
                <a:lnTo>
                  <a:pt x="549128" y="218611"/>
                </a:lnTo>
                <a:lnTo>
                  <a:pt x="550156" y="219639"/>
                </a:lnTo>
                <a:lnTo>
                  <a:pt x="551669" y="219639"/>
                </a:lnTo>
                <a:lnTo>
                  <a:pt x="552152" y="220123"/>
                </a:lnTo>
                <a:lnTo>
                  <a:pt x="552636" y="221635"/>
                </a:lnTo>
                <a:lnTo>
                  <a:pt x="552152" y="224236"/>
                </a:lnTo>
                <a:lnTo>
                  <a:pt x="550096" y="226777"/>
                </a:lnTo>
                <a:lnTo>
                  <a:pt x="549612" y="228834"/>
                </a:lnTo>
                <a:lnTo>
                  <a:pt x="548100" y="230890"/>
                </a:lnTo>
                <a:lnTo>
                  <a:pt x="551669" y="238088"/>
                </a:lnTo>
                <a:lnTo>
                  <a:pt x="564492" y="265309"/>
                </a:lnTo>
                <a:lnTo>
                  <a:pt x="553181" y="267850"/>
                </a:lnTo>
                <a:lnTo>
                  <a:pt x="553665" y="270934"/>
                </a:lnTo>
                <a:lnTo>
                  <a:pt x="553665" y="271963"/>
                </a:lnTo>
                <a:lnTo>
                  <a:pt x="552636" y="271963"/>
                </a:lnTo>
                <a:lnTo>
                  <a:pt x="552152" y="271418"/>
                </a:lnTo>
                <a:lnTo>
                  <a:pt x="552152" y="272447"/>
                </a:lnTo>
                <a:lnTo>
                  <a:pt x="553181" y="272447"/>
                </a:lnTo>
                <a:lnTo>
                  <a:pt x="553181" y="272931"/>
                </a:lnTo>
                <a:lnTo>
                  <a:pt x="554209" y="273475"/>
                </a:lnTo>
                <a:lnTo>
                  <a:pt x="554693" y="272931"/>
                </a:lnTo>
                <a:lnTo>
                  <a:pt x="556205" y="272931"/>
                </a:lnTo>
                <a:lnTo>
                  <a:pt x="556689" y="273475"/>
                </a:lnTo>
                <a:lnTo>
                  <a:pt x="555177" y="276016"/>
                </a:lnTo>
                <a:lnTo>
                  <a:pt x="552636" y="274504"/>
                </a:lnTo>
                <a:lnTo>
                  <a:pt x="549551" y="271963"/>
                </a:lnTo>
                <a:lnTo>
                  <a:pt x="548523" y="273475"/>
                </a:lnTo>
                <a:lnTo>
                  <a:pt x="545983" y="274504"/>
                </a:lnTo>
                <a:lnTo>
                  <a:pt x="547011" y="275532"/>
                </a:lnTo>
                <a:lnTo>
                  <a:pt x="544954" y="278073"/>
                </a:lnTo>
                <a:lnTo>
                  <a:pt x="535215" y="273475"/>
                </a:lnTo>
                <a:lnTo>
                  <a:pt x="532675" y="276016"/>
                </a:lnTo>
                <a:lnTo>
                  <a:pt x="537816" y="281157"/>
                </a:lnTo>
                <a:lnTo>
                  <a:pt x="540357" y="285755"/>
                </a:lnTo>
                <a:lnTo>
                  <a:pt x="538845" y="288295"/>
                </a:lnTo>
                <a:lnTo>
                  <a:pt x="537816" y="291864"/>
                </a:lnTo>
                <a:lnTo>
                  <a:pt x="537816" y="292892"/>
                </a:lnTo>
                <a:lnTo>
                  <a:pt x="538300" y="292892"/>
                </a:lnTo>
                <a:lnTo>
                  <a:pt x="538300" y="293437"/>
                </a:lnTo>
                <a:lnTo>
                  <a:pt x="538784" y="293437"/>
                </a:lnTo>
                <a:lnTo>
                  <a:pt x="538784" y="293921"/>
                </a:lnTo>
                <a:lnTo>
                  <a:pt x="539268" y="293921"/>
                </a:lnTo>
                <a:lnTo>
                  <a:pt x="539752" y="294465"/>
                </a:lnTo>
                <a:lnTo>
                  <a:pt x="539752" y="294949"/>
                </a:lnTo>
                <a:lnTo>
                  <a:pt x="540780" y="294949"/>
                </a:lnTo>
                <a:lnTo>
                  <a:pt x="540780" y="295977"/>
                </a:lnTo>
                <a:lnTo>
                  <a:pt x="541809" y="295977"/>
                </a:lnTo>
                <a:lnTo>
                  <a:pt x="542293" y="296461"/>
                </a:lnTo>
                <a:lnTo>
                  <a:pt x="542293" y="297006"/>
                </a:lnTo>
                <a:lnTo>
                  <a:pt x="542777" y="297006"/>
                </a:lnTo>
                <a:lnTo>
                  <a:pt x="542777" y="297490"/>
                </a:lnTo>
                <a:lnTo>
                  <a:pt x="540236" y="301603"/>
                </a:lnTo>
                <a:lnTo>
                  <a:pt x="539208" y="300575"/>
                </a:lnTo>
                <a:lnTo>
                  <a:pt x="530981" y="293376"/>
                </a:lnTo>
                <a:lnTo>
                  <a:pt x="528440" y="287206"/>
                </a:lnTo>
                <a:lnTo>
                  <a:pt x="524327" y="284122"/>
                </a:lnTo>
                <a:lnTo>
                  <a:pt x="522815" y="285150"/>
                </a:lnTo>
                <a:lnTo>
                  <a:pt x="518701" y="288235"/>
                </a:lnTo>
                <a:lnTo>
                  <a:pt x="521242" y="298518"/>
                </a:lnTo>
                <a:lnTo>
                  <a:pt x="524327" y="303660"/>
                </a:lnTo>
                <a:lnTo>
                  <a:pt x="521242" y="308801"/>
                </a:lnTo>
                <a:lnTo>
                  <a:pt x="521726" y="310314"/>
                </a:lnTo>
                <a:lnTo>
                  <a:pt x="521726" y="311342"/>
                </a:lnTo>
                <a:lnTo>
                  <a:pt x="520698" y="310798"/>
                </a:lnTo>
                <a:lnTo>
                  <a:pt x="518641" y="308741"/>
                </a:lnTo>
                <a:lnTo>
                  <a:pt x="517613" y="309769"/>
                </a:lnTo>
                <a:lnTo>
                  <a:pt x="514528" y="307712"/>
                </a:lnTo>
                <a:lnTo>
                  <a:pt x="513499" y="308741"/>
                </a:lnTo>
                <a:lnTo>
                  <a:pt x="513983" y="309769"/>
                </a:lnTo>
                <a:lnTo>
                  <a:pt x="513499" y="310314"/>
                </a:lnTo>
                <a:lnTo>
                  <a:pt x="509931" y="309769"/>
                </a:lnTo>
                <a:lnTo>
                  <a:pt x="508418" y="308257"/>
                </a:lnTo>
                <a:lnTo>
                  <a:pt x="507390" y="310314"/>
                </a:lnTo>
                <a:lnTo>
                  <a:pt x="508902" y="315939"/>
                </a:lnTo>
                <a:lnTo>
                  <a:pt x="502732" y="317996"/>
                </a:lnTo>
                <a:lnTo>
                  <a:pt x="500676" y="315455"/>
                </a:lnTo>
                <a:lnTo>
                  <a:pt x="498619" y="316484"/>
                </a:lnTo>
                <a:lnTo>
                  <a:pt x="506846" y="331848"/>
                </a:lnTo>
                <a:lnTo>
                  <a:pt x="502248" y="338018"/>
                </a:lnTo>
                <a:lnTo>
                  <a:pt x="496078" y="332877"/>
                </a:lnTo>
                <a:lnTo>
                  <a:pt x="491965" y="338018"/>
                </a:lnTo>
                <a:lnTo>
                  <a:pt x="478597" y="350358"/>
                </a:lnTo>
                <a:lnTo>
                  <a:pt x="478113" y="348846"/>
                </a:lnTo>
                <a:lnTo>
                  <a:pt x="476056" y="346789"/>
                </a:lnTo>
                <a:lnTo>
                  <a:pt x="475028" y="346245"/>
                </a:lnTo>
                <a:lnTo>
                  <a:pt x="472971" y="344188"/>
                </a:lnTo>
                <a:lnTo>
                  <a:pt x="472487" y="343160"/>
                </a:lnTo>
                <a:lnTo>
                  <a:pt x="472487" y="342615"/>
                </a:lnTo>
                <a:lnTo>
                  <a:pt x="470975" y="341103"/>
                </a:lnTo>
                <a:lnTo>
                  <a:pt x="469463" y="341103"/>
                </a:lnTo>
                <a:lnTo>
                  <a:pt x="469463" y="340619"/>
                </a:lnTo>
                <a:lnTo>
                  <a:pt x="467406" y="340619"/>
                </a:lnTo>
                <a:lnTo>
                  <a:pt x="467406" y="341647"/>
                </a:lnTo>
                <a:lnTo>
                  <a:pt x="466378" y="343220"/>
                </a:lnTo>
                <a:lnTo>
                  <a:pt x="464865" y="341647"/>
                </a:lnTo>
                <a:lnTo>
                  <a:pt x="463837" y="340135"/>
                </a:lnTo>
                <a:lnTo>
                  <a:pt x="449985" y="337050"/>
                </a:lnTo>
                <a:lnTo>
                  <a:pt x="440730" y="328823"/>
                </a:lnTo>
                <a:lnTo>
                  <a:pt x="440246" y="327795"/>
                </a:lnTo>
                <a:lnTo>
                  <a:pt x="439762" y="327251"/>
                </a:lnTo>
                <a:lnTo>
                  <a:pt x="438734" y="327251"/>
                </a:lnTo>
                <a:lnTo>
                  <a:pt x="436677" y="324710"/>
                </a:lnTo>
                <a:lnTo>
                  <a:pt x="435649" y="324710"/>
                </a:lnTo>
                <a:lnTo>
                  <a:pt x="437161" y="323682"/>
                </a:lnTo>
                <a:lnTo>
                  <a:pt x="431535" y="317512"/>
                </a:lnTo>
                <a:lnTo>
                  <a:pt x="432564" y="316484"/>
                </a:lnTo>
                <a:lnTo>
                  <a:pt x="431535" y="314971"/>
                </a:lnTo>
                <a:lnTo>
                  <a:pt x="431052" y="315455"/>
                </a:lnTo>
                <a:lnTo>
                  <a:pt x="431052" y="317996"/>
                </a:lnTo>
                <a:lnTo>
                  <a:pt x="430023" y="317512"/>
                </a:lnTo>
                <a:lnTo>
                  <a:pt x="428995" y="317996"/>
                </a:lnTo>
                <a:lnTo>
                  <a:pt x="427483" y="316968"/>
                </a:lnTo>
                <a:lnTo>
                  <a:pt x="426938" y="315939"/>
                </a:lnTo>
                <a:lnTo>
                  <a:pt x="427967" y="315395"/>
                </a:lnTo>
                <a:lnTo>
                  <a:pt x="427967" y="313883"/>
                </a:lnTo>
                <a:lnTo>
                  <a:pt x="423853" y="309769"/>
                </a:lnTo>
                <a:lnTo>
                  <a:pt x="425366" y="308257"/>
                </a:lnTo>
                <a:lnTo>
                  <a:pt x="425910" y="306745"/>
                </a:lnTo>
                <a:lnTo>
                  <a:pt x="431052" y="301119"/>
                </a:lnTo>
                <a:lnTo>
                  <a:pt x="428511" y="298578"/>
                </a:lnTo>
                <a:lnTo>
                  <a:pt x="426938" y="298578"/>
                </a:lnTo>
                <a:lnTo>
                  <a:pt x="426938" y="297550"/>
                </a:lnTo>
                <a:lnTo>
                  <a:pt x="423369" y="293981"/>
                </a:lnTo>
                <a:lnTo>
                  <a:pt x="423369" y="292953"/>
                </a:lnTo>
                <a:lnTo>
                  <a:pt x="425426" y="291925"/>
                </a:lnTo>
                <a:lnTo>
                  <a:pt x="425426" y="290896"/>
                </a:lnTo>
                <a:lnTo>
                  <a:pt x="428995" y="287811"/>
                </a:lnTo>
                <a:lnTo>
                  <a:pt x="430023" y="288295"/>
                </a:lnTo>
                <a:lnTo>
                  <a:pt x="431535" y="285755"/>
                </a:lnTo>
                <a:lnTo>
                  <a:pt x="433048" y="285271"/>
                </a:lnTo>
                <a:lnTo>
                  <a:pt x="429963" y="280674"/>
                </a:lnTo>
                <a:lnTo>
                  <a:pt x="426394" y="276076"/>
                </a:lnTo>
                <a:lnTo>
                  <a:pt x="427906" y="274564"/>
                </a:lnTo>
                <a:lnTo>
                  <a:pt x="430447" y="274020"/>
                </a:lnTo>
                <a:lnTo>
                  <a:pt x="431475" y="272991"/>
                </a:lnTo>
                <a:lnTo>
                  <a:pt x="426333" y="267850"/>
                </a:lnTo>
                <a:lnTo>
                  <a:pt x="430931" y="262708"/>
                </a:lnTo>
                <a:lnTo>
                  <a:pt x="427846" y="259623"/>
                </a:lnTo>
                <a:lnTo>
                  <a:pt x="429358" y="257082"/>
                </a:lnTo>
                <a:lnTo>
                  <a:pt x="427301" y="252969"/>
                </a:lnTo>
                <a:lnTo>
                  <a:pt x="424761" y="251941"/>
                </a:lnTo>
                <a:lnTo>
                  <a:pt x="422704" y="253514"/>
                </a:lnTo>
                <a:lnTo>
                  <a:pt x="422220" y="249945"/>
                </a:lnTo>
                <a:lnTo>
                  <a:pt x="423248" y="248916"/>
                </a:lnTo>
                <a:lnTo>
                  <a:pt x="424277" y="249945"/>
                </a:lnTo>
                <a:lnTo>
                  <a:pt x="426817" y="246376"/>
                </a:lnTo>
                <a:lnTo>
                  <a:pt x="427846" y="246376"/>
                </a:lnTo>
                <a:lnTo>
                  <a:pt x="427846" y="245347"/>
                </a:lnTo>
                <a:lnTo>
                  <a:pt x="422704" y="242807"/>
                </a:lnTo>
                <a:lnTo>
                  <a:pt x="420647" y="242262"/>
                </a:lnTo>
                <a:lnTo>
                  <a:pt x="419135" y="241234"/>
                </a:lnTo>
                <a:lnTo>
                  <a:pt x="417078" y="241234"/>
                </a:lnTo>
                <a:lnTo>
                  <a:pt x="416594" y="241779"/>
                </a:lnTo>
                <a:lnTo>
                  <a:pt x="415566" y="241779"/>
                </a:lnTo>
                <a:lnTo>
                  <a:pt x="413510" y="242262"/>
                </a:lnTo>
                <a:lnTo>
                  <a:pt x="413510" y="242807"/>
                </a:lnTo>
                <a:lnTo>
                  <a:pt x="411997" y="243835"/>
                </a:lnTo>
                <a:lnTo>
                  <a:pt x="408428" y="247404"/>
                </a:lnTo>
                <a:lnTo>
                  <a:pt x="407400" y="245347"/>
                </a:lnTo>
                <a:lnTo>
                  <a:pt x="405888" y="238149"/>
                </a:lnTo>
                <a:lnTo>
                  <a:pt x="403287" y="231979"/>
                </a:lnTo>
                <a:lnTo>
                  <a:pt x="402258" y="230951"/>
                </a:lnTo>
                <a:lnTo>
                  <a:pt x="402742" y="230467"/>
                </a:lnTo>
                <a:lnTo>
                  <a:pt x="402258" y="229438"/>
                </a:lnTo>
                <a:lnTo>
                  <a:pt x="402258" y="228954"/>
                </a:lnTo>
                <a:lnTo>
                  <a:pt x="401714" y="226898"/>
                </a:lnTo>
                <a:lnTo>
                  <a:pt x="401714" y="219700"/>
                </a:lnTo>
                <a:lnTo>
                  <a:pt x="398145" y="215102"/>
                </a:lnTo>
                <a:lnTo>
                  <a:pt x="388406" y="191511"/>
                </a:lnTo>
                <a:lnTo>
                  <a:pt x="390947" y="190967"/>
                </a:lnTo>
                <a:lnTo>
                  <a:pt x="391975" y="190967"/>
                </a:lnTo>
                <a:lnTo>
                  <a:pt x="393003" y="191995"/>
                </a:lnTo>
                <a:lnTo>
                  <a:pt x="394032" y="191995"/>
                </a:lnTo>
                <a:lnTo>
                  <a:pt x="397601" y="196108"/>
                </a:lnTo>
                <a:lnTo>
                  <a:pt x="400141" y="193568"/>
                </a:lnTo>
                <a:lnTo>
                  <a:pt x="402198" y="196653"/>
                </a:lnTo>
                <a:lnTo>
                  <a:pt x="406795" y="194596"/>
                </a:lnTo>
                <a:lnTo>
                  <a:pt x="404255" y="191027"/>
                </a:lnTo>
                <a:lnTo>
                  <a:pt x="405283" y="189515"/>
                </a:lnTo>
                <a:cubicBezTo>
                  <a:pt x="393911" y="178869"/>
                  <a:pt x="392338" y="169493"/>
                  <a:pt x="385805" y="165380"/>
                </a:cubicBezTo>
                <a:lnTo>
                  <a:pt x="390947" y="161811"/>
                </a:lnTo>
                <a:lnTo>
                  <a:pt x="391975" y="162839"/>
                </a:lnTo>
                <a:lnTo>
                  <a:pt x="394032" y="160298"/>
                </a:lnTo>
                <a:lnTo>
                  <a:pt x="393003" y="157213"/>
                </a:lnTo>
                <a:lnTo>
                  <a:pt x="394032" y="156730"/>
                </a:lnTo>
                <a:lnTo>
                  <a:pt x="395060" y="158242"/>
                </a:lnTo>
                <a:lnTo>
                  <a:pt x="395544" y="157758"/>
                </a:lnTo>
                <a:lnTo>
                  <a:pt x="396572" y="158242"/>
                </a:lnTo>
                <a:lnTo>
                  <a:pt x="400686" y="155701"/>
                </a:lnTo>
                <a:lnTo>
                  <a:pt x="402258" y="157758"/>
                </a:lnTo>
                <a:lnTo>
                  <a:pt x="402742" y="161327"/>
                </a:lnTo>
                <a:lnTo>
                  <a:pt x="404255" y="161811"/>
                </a:lnTo>
                <a:lnTo>
                  <a:pt x="404738" y="163323"/>
                </a:lnTo>
                <a:lnTo>
                  <a:pt x="405283" y="161811"/>
                </a:lnTo>
                <a:lnTo>
                  <a:pt x="405827" y="162295"/>
                </a:lnTo>
                <a:lnTo>
                  <a:pt x="406856" y="159210"/>
                </a:lnTo>
                <a:lnTo>
                  <a:pt x="409457" y="159210"/>
                </a:lnTo>
                <a:lnTo>
                  <a:pt x="409941" y="158181"/>
                </a:lnTo>
                <a:lnTo>
                  <a:pt x="414054" y="155096"/>
                </a:lnTo>
                <a:lnTo>
                  <a:pt x="419679" y="162295"/>
                </a:lnTo>
                <a:lnTo>
                  <a:pt x="427362" y="159754"/>
                </a:lnTo>
                <a:lnTo>
                  <a:pt x="430447" y="162839"/>
                </a:lnTo>
                <a:lnTo>
                  <a:pt x="433048" y="160298"/>
                </a:lnTo>
                <a:lnTo>
                  <a:pt x="427422" y="155157"/>
                </a:lnTo>
                <a:lnTo>
                  <a:pt x="426394" y="155701"/>
                </a:lnTo>
                <a:lnTo>
                  <a:pt x="422825" y="152132"/>
                </a:lnTo>
                <a:lnTo>
                  <a:pt x="427967" y="148563"/>
                </a:lnTo>
                <a:lnTo>
                  <a:pt x="425910" y="145478"/>
                </a:lnTo>
                <a:lnTo>
                  <a:pt x="432080" y="135195"/>
                </a:lnTo>
                <a:lnTo>
                  <a:pt x="432080" y="134167"/>
                </a:lnTo>
                <a:lnTo>
                  <a:pt x="434137" y="134167"/>
                </a:lnTo>
                <a:lnTo>
                  <a:pt x="445932" y="126485"/>
                </a:lnTo>
                <a:lnTo>
                  <a:pt x="440307" y="114689"/>
                </a:lnTo>
                <a:lnTo>
                  <a:pt x="444904" y="103922"/>
                </a:lnTo>
                <a:lnTo>
                  <a:pt x="444904" y="100353"/>
                </a:lnTo>
                <a:lnTo>
                  <a:pt x="443875" y="94183"/>
                </a:lnTo>
                <a:lnTo>
                  <a:pt x="442847" y="90614"/>
                </a:lnTo>
                <a:lnTo>
                  <a:pt x="438734" y="88557"/>
                </a:lnTo>
                <a:lnTo>
                  <a:pt x="433108" y="83416"/>
                </a:lnTo>
                <a:lnTo>
                  <a:pt x="425910" y="70592"/>
                </a:lnTo>
                <a:lnTo>
                  <a:pt x="418228" y="63938"/>
                </a:lnTo>
                <a:lnTo>
                  <a:pt x="417199" y="61397"/>
                </a:lnTo>
                <a:lnTo>
                  <a:pt x="412602" y="57284"/>
                </a:lnTo>
                <a:lnTo>
                  <a:pt x="409033" y="52687"/>
                </a:lnTo>
                <a:lnTo>
                  <a:pt x="402379" y="48090"/>
                </a:lnTo>
                <a:lnTo>
                  <a:pt x="401351" y="48090"/>
                </a:lnTo>
                <a:lnTo>
                  <a:pt x="399839" y="47061"/>
                </a:lnTo>
                <a:lnTo>
                  <a:pt x="395725" y="47061"/>
                </a:lnTo>
                <a:lnTo>
                  <a:pt x="383385" y="40407"/>
                </a:lnTo>
                <a:lnTo>
                  <a:pt x="381329" y="40891"/>
                </a:lnTo>
                <a:lnTo>
                  <a:pt x="376732" y="38351"/>
                </a:lnTo>
                <a:lnTo>
                  <a:pt x="376732" y="35266"/>
                </a:lnTo>
                <a:lnTo>
                  <a:pt x="375219" y="32725"/>
                </a:lnTo>
                <a:lnTo>
                  <a:pt x="375219" y="31213"/>
                </a:lnTo>
                <a:lnTo>
                  <a:pt x="374675" y="30668"/>
                </a:lnTo>
                <a:lnTo>
                  <a:pt x="374675" y="29640"/>
                </a:lnTo>
                <a:lnTo>
                  <a:pt x="371590" y="30668"/>
                </a:lnTo>
                <a:lnTo>
                  <a:pt x="370017" y="29156"/>
                </a:lnTo>
                <a:lnTo>
                  <a:pt x="368989" y="29156"/>
                </a:lnTo>
                <a:lnTo>
                  <a:pt x="361307" y="22502"/>
                </a:lnTo>
                <a:lnTo>
                  <a:pt x="359250" y="16877"/>
                </a:lnTo>
                <a:lnTo>
                  <a:pt x="354653" y="17421"/>
                </a:lnTo>
                <a:lnTo>
                  <a:pt x="352596" y="15909"/>
                </a:lnTo>
                <a:lnTo>
                  <a:pt x="352052" y="10283"/>
                </a:lnTo>
                <a:lnTo>
                  <a:pt x="345398" y="0"/>
                </a:lnTo>
                <a:lnTo>
                  <a:pt x="343886" y="545"/>
                </a:lnTo>
                <a:lnTo>
                  <a:pt x="339772" y="5142"/>
                </a:lnTo>
                <a:lnTo>
                  <a:pt x="343886" y="8227"/>
                </a:lnTo>
                <a:lnTo>
                  <a:pt x="346426" y="9739"/>
                </a:lnTo>
                <a:lnTo>
                  <a:pt x="347454" y="9255"/>
                </a:lnTo>
                <a:lnTo>
                  <a:pt x="347938" y="11312"/>
                </a:lnTo>
                <a:lnTo>
                  <a:pt x="346366" y="14881"/>
                </a:lnTo>
                <a:lnTo>
                  <a:pt x="341224" y="13852"/>
                </a:lnTo>
                <a:lnTo>
                  <a:pt x="345821" y="22079"/>
                </a:lnTo>
                <a:lnTo>
                  <a:pt x="338139" y="21534"/>
                </a:lnTo>
                <a:lnTo>
                  <a:pt x="328884" y="28733"/>
                </a:lnTo>
                <a:lnTo>
                  <a:pt x="327311" y="28733"/>
                </a:lnTo>
                <a:lnTo>
                  <a:pt x="323198" y="43129"/>
                </a:lnTo>
                <a:lnTo>
                  <a:pt x="321686" y="44158"/>
                </a:lnTo>
                <a:lnTo>
                  <a:pt x="319629" y="42101"/>
                </a:lnTo>
                <a:lnTo>
                  <a:pt x="317028" y="43613"/>
                </a:lnTo>
                <a:lnTo>
                  <a:pt x="311886" y="36415"/>
                </a:lnTo>
                <a:lnTo>
                  <a:pt x="311886" y="32846"/>
                </a:lnTo>
                <a:lnTo>
                  <a:pt x="305233" y="33391"/>
                </a:lnTo>
                <a:lnTo>
                  <a:pt x="305233" y="32846"/>
                </a:lnTo>
                <a:lnTo>
                  <a:pt x="304204" y="32846"/>
                </a:lnTo>
                <a:lnTo>
                  <a:pt x="304204" y="35386"/>
                </a:lnTo>
                <a:lnTo>
                  <a:pt x="302147" y="41557"/>
                </a:lnTo>
                <a:lnTo>
                  <a:pt x="302631" y="43613"/>
                </a:lnTo>
                <a:lnTo>
                  <a:pt x="298518" y="44642"/>
                </a:lnTo>
                <a:lnTo>
                  <a:pt x="297490" y="41557"/>
                </a:lnTo>
                <a:lnTo>
                  <a:pt x="301603" y="36415"/>
                </a:lnTo>
                <a:lnTo>
                  <a:pt x="299546" y="33874"/>
                </a:lnTo>
                <a:lnTo>
                  <a:pt x="293376" y="39016"/>
                </a:lnTo>
                <a:lnTo>
                  <a:pt x="294889" y="48271"/>
                </a:lnTo>
                <a:lnTo>
                  <a:pt x="286178" y="46214"/>
                </a:lnTo>
                <a:lnTo>
                  <a:pt x="288719" y="45186"/>
                </a:lnTo>
                <a:lnTo>
                  <a:pt x="289203" y="44158"/>
                </a:lnTo>
                <a:lnTo>
                  <a:pt x="288719" y="42585"/>
                </a:lnTo>
                <a:lnTo>
                  <a:pt x="288235" y="41557"/>
                </a:lnTo>
                <a:lnTo>
                  <a:pt x="286722" y="37988"/>
                </a:lnTo>
                <a:lnTo>
                  <a:pt x="287751" y="35386"/>
                </a:lnTo>
                <a:cubicBezTo>
                  <a:pt x="285573" y="31273"/>
                  <a:pt x="274927" y="20264"/>
                  <a:pt x="270814" y="15909"/>
                </a:cubicBezTo>
                <a:lnTo>
                  <a:pt x="270330" y="16393"/>
                </a:lnTo>
                <a:lnTo>
                  <a:pt x="270814" y="17905"/>
                </a:lnTo>
                <a:lnTo>
                  <a:pt x="272326" y="21474"/>
                </a:lnTo>
                <a:lnTo>
                  <a:pt x="268213" y="23531"/>
                </a:lnTo>
                <a:lnTo>
                  <a:pt x="268213" y="25587"/>
                </a:lnTo>
                <a:lnTo>
                  <a:pt x="267668" y="26071"/>
                </a:lnTo>
                <a:lnTo>
                  <a:pt x="267124" y="26071"/>
                </a:lnTo>
                <a:lnTo>
                  <a:pt x="266640" y="26616"/>
                </a:lnTo>
                <a:lnTo>
                  <a:pt x="267124" y="28128"/>
                </a:lnTo>
                <a:lnTo>
                  <a:pt x="267124" y="29156"/>
                </a:lnTo>
                <a:lnTo>
                  <a:pt x="266640" y="29640"/>
                </a:lnTo>
                <a:lnTo>
                  <a:pt x="264583" y="29640"/>
                </a:lnTo>
                <a:lnTo>
                  <a:pt x="263010" y="28612"/>
                </a:lnTo>
                <a:lnTo>
                  <a:pt x="259925" y="28067"/>
                </a:lnTo>
                <a:lnTo>
                  <a:pt x="255812" y="35266"/>
                </a:lnTo>
                <a:lnTo>
                  <a:pt x="254784" y="38351"/>
                </a:lnTo>
                <a:lnTo>
                  <a:pt x="235790" y="39379"/>
                </a:lnTo>
                <a:lnTo>
                  <a:pt x="234762" y="36294"/>
                </a:lnTo>
                <a:lnTo>
                  <a:pt x="232221" y="33754"/>
                </a:lnTo>
                <a:lnTo>
                  <a:pt x="230164" y="32725"/>
                </a:lnTo>
                <a:lnTo>
                  <a:pt x="229136" y="31213"/>
                </a:lnTo>
                <a:lnTo>
                  <a:pt x="227624" y="27099"/>
                </a:lnTo>
                <a:lnTo>
                  <a:pt x="221998" y="32241"/>
                </a:lnTo>
                <a:lnTo>
                  <a:pt x="220970" y="35326"/>
                </a:lnTo>
                <a:lnTo>
                  <a:pt x="221998" y="35871"/>
                </a:lnTo>
                <a:lnTo>
                  <a:pt x="226596" y="45609"/>
                </a:lnTo>
                <a:lnTo>
                  <a:pt x="227624" y="46638"/>
                </a:lnTo>
                <a:lnTo>
                  <a:pt x="227140" y="48150"/>
                </a:lnTo>
                <a:lnTo>
                  <a:pt x="228168" y="49723"/>
                </a:lnTo>
                <a:lnTo>
                  <a:pt x="226112" y="50751"/>
                </a:lnTo>
                <a:lnTo>
                  <a:pt x="224599" y="52263"/>
                </a:lnTo>
                <a:lnTo>
                  <a:pt x="225628" y="53292"/>
                </a:lnTo>
                <a:lnTo>
                  <a:pt x="225144" y="54320"/>
                </a:lnTo>
                <a:lnTo>
                  <a:pt x="225144" y="55348"/>
                </a:lnTo>
                <a:lnTo>
                  <a:pt x="223087" y="57405"/>
                </a:lnTo>
                <a:lnTo>
                  <a:pt x="222059" y="56921"/>
                </a:lnTo>
                <a:lnTo>
                  <a:pt x="221575" y="54380"/>
                </a:lnTo>
                <a:lnTo>
                  <a:pt x="220547" y="53352"/>
                </a:lnTo>
                <a:lnTo>
                  <a:pt x="218490" y="50812"/>
                </a:lnTo>
                <a:lnTo>
                  <a:pt x="217462" y="48211"/>
                </a:lnTo>
                <a:lnTo>
                  <a:pt x="208207" y="42041"/>
                </a:lnTo>
                <a:lnTo>
                  <a:pt x="202036" y="34358"/>
                </a:lnTo>
                <a:lnTo>
                  <a:pt x="201008" y="32846"/>
                </a:lnTo>
                <a:lnTo>
                  <a:pt x="200524" y="29277"/>
                </a:lnTo>
                <a:lnTo>
                  <a:pt x="197984" y="32362"/>
                </a:lnTo>
                <a:lnTo>
                  <a:pt x="198528" y="33874"/>
                </a:lnTo>
                <a:lnTo>
                  <a:pt x="193386" y="34903"/>
                </a:lnTo>
                <a:lnTo>
                  <a:pt x="190302" y="39500"/>
                </a:lnTo>
                <a:lnTo>
                  <a:pt x="186733" y="40528"/>
                </a:lnTo>
                <a:lnTo>
                  <a:pt x="183648" y="48211"/>
                </a:lnTo>
                <a:lnTo>
                  <a:pt x="182135" y="48755"/>
                </a:lnTo>
                <a:lnTo>
                  <a:pt x="181591" y="50267"/>
                </a:lnTo>
                <a:lnTo>
                  <a:pt x="186188" y="56921"/>
                </a:lnTo>
                <a:lnTo>
                  <a:pt x="164654" y="69261"/>
                </a:lnTo>
                <a:lnTo>
                  <a:pt x="158484" y="61035"/>
                </a:lnTo>
                <a:lnTo>
                  <a:pt x="156427" y="61035"/>
                </a:lnTo>
                <a:lnTo>
                  <a:pt x="155883" y="56437"/>
                </a:lnTo>
                <a:lnTo>
                  <a:pt x="149229" y="50267"/>
                </a:lnTo>
                <a:lnTo>
                  <a:pt x="147172" y="52324"/>
                </a:lnTo>
                <a:lnTo>
                  <a:pt x="145660" y="55409"/>
                </a:lnTo>
                <a:lnTo>
                  <a:pt x="146688" y="59522"/>
                </a:lnTo>
                <a:lnTo>
                  <a:pt x="145660" y="60551"/>
                </a:lnTo>
                <a:lnTo>
                  <a:pt x="146144" y="62063"/>
                </a:lnTo>
                <a:lnTo>
                  <a:pt x="147656" y="66176"/>
                </a:lnTo>
                <a:lnTo>
                  <a:pt x="148200" y="67204"/>
                </a:lnTo>
                <a:lnTo>
                  <a:pt x="147656" y="68233"/>
                </a:lnTo>
                <a:lnTo>
                  <a:pt x="146628" y="68777"/>
                </a:lnTo>
                <a:lnTo>
                  <a:pt x="146144" y="71318"/>
                </a:lnTo>
                <a:lnTo>
                  <a:pt x="140518" y="80573"/>
                </a:lnTo>
                <a:lnTo>
                  <a:pt x="140518" y="82085"/>
                </a:lnTo>
                <a:lnTo>
                  <a:pt x="144087" y="85654"/>
                </a:lnTo>
                <a:lnTo>
                  <a:pt x="144571" y="87710"/>
                </a:lnTo>
                <a:lnTo>
                  <a:pt x="152253" y="94909"/>
                </a:lnTo>
                <a:lnTo>
                  <a:pt x="156367" y="98478"/>
                </a:lnTo>
                <a:lnTo>
                  <a:pt x="166650" y="109789"/>
                </a:lnTo>
                <a:lnTo>
                  <a:pt x="170219" y="116988"/>
                </a:lnTo>
                <a:lnTo>
                  <a:pt x="167678" y="114931"/>
                </a:lnTo>
                <a:lnTo>
                  <a:pt x="136889" y="122613"/>
                </a:lnTo>
                <a:lnTo>
                  <a:pt x="136405" y="124126"/>
                </a:lnTo>
                <a:lnTo>
                  <a:pt x="137917" y="130295"/>
                </a:lnTo>
                <a:lnTo>
                  <a:pt x="134832" y="131868"/>
                </a:lnTo>
                <a:lnTo>
                  <a:pt x="141002" y="144208"/>
                </a:lnTo>
                <a:lnTo>
                  <a:pt x="136405" y="146265"/>
                </a:lnTo>
                <a:lnTo>
                  <a:pt x="136889" y="147777"/>
                </a:lnTo>
                <a:lnTo>
                  <a:pt x="131747" y="149834"/>
                </a:lnTo>
                <a:lnTo>
                  <a:pt x="130235" y="149289"/>
                </a:lnTo>
                <a:lnTo>
                  <a:pt x="118923" y="152374"/>
                </a:lnTo>
                <a:lnTo>
                  <a:pt x="118923" y="154431"/>
                </a:lnTo>
                <a:lnTo>
                  <a:pt x="119952" y="154915"/>
                </a:lnTo>
                <a:lnTo>
                  <a:pt x="124065" y="159512"/>
                </a:lnTo>
                <a:lnTo>
                  <a:pt x="125577" y="159996"/>
                </a:lnTo>
                <a:lnTo>
                  <a:pt x="125577" y="164109"/>
                </a:lnTo>
                <a:lnTo>
                  <a:pt x="124065" y="165138"/>
                </a:lnTo>
                <a:lnTo>
                  <a:pt x="123521" y="166650"/>
                </a:lnTo>
                <a:lnTo>
                  <a:pt x="122976" y="169735"/>
                </a:lnTo>
                <a:lnTo>
                  <a:pt x="123521" y="170219"/>
                </a:lnTo>
                <a:lnTo>
                  <a:pt x="128118" y="183043"/>
                </a:lnTo>
                <a:lnTo>
                  <a:pt x="127089" y="188668"/>
                </a:lnTo>
                <a:lnTo>
                  <a:pt x="128602" y="188668"/>
                </a:lnTo>
                <a:lnTo>
                  <a:pt x="131142" y="192782"/>
                </a:lnTo>
                <a:lnTo>
                  <a:pt x="133683" y="193326"/>
                </a:lnTo>
                <a:lnTo>
                  <a:pt x="131626" y="197439"/>
                </a:lnTo>
                <a:lnTo>
                  <a:pt x="131142" y="203065"/>
                </a:lnTo>
                <a:lnTo>
                  <a:pt x="123460" y="206634"/>
                </a:lnTo>
                <a:lnTo>
                  <a:pt x="122432" y="204577"/>
                </a:lnTo>
                <a:lnTo>
                  <a:pt x="121403" y="203549"/>
                </a:lnTo>
                <a:lnTo>
                  <a:pt x="119891" y="203004"/>
                </a:lnTo>
                <a:lnTo>
                  <a:pt x="118863" y="200948"/>
                </a:lnTo>
                <a:lnTo>
                  <a:pt x="119891" y="197379"/>
                </a:lnTo>
                <a:lnTo>
                  <a:pt x="117835" y="192782"/>
                </a:lnTo>
                <a:lnTo>
                  <a:pt x="115778" y="194354"/>
                </a:lnTo>
                <a:lnTo>
                  <a:pt x="114749" y="195867"/>
                </a:lnTo>
                <a:lnTo>
                  <a:pt x="112693" y="194354"/>
                </a:lnTo>
                <a:lnTo>
                  <a:pt x="105011" y="178990"/>
                </a:lnTo>
                <a:lnTo>
                  <a:pt x="102409" y="178445"/>
                </a:lnTo>
                <a:lnTo>
                  <a:pt x="98841" y="171247"/>
                </a:lnTo>
                <a:lnTo>
                  <a:pt x="92187" y="177901"/>
                </a:lnTo>
                <a:lnTo>
                  <a:pt x="89102" y="176328"/>
                </a:lnTo>
                <a:lnTo>
                  <a:pt x="90675" y="181954"/>
                </a:lnTo>
                <a:lnTo>
                  <a:pt x="78879" y="183466"/>
                </a:lnTo>
                <a:lnTo>
                  <a:pt x="84021" y="194778"/>
                </a:lnTo>
                <a:lnTo>
                  <a:pt x="80452" y="197318"/>
                </a:lnTo>
                <a:lnTo>
                  <a:pt x="79968" y="198891"/>
                </a:lnTo>
                <a:lnTo>
                  <a:pt x="75854" y="201976"/>
                </a:lnTo>
                <a:lnTo>
                  <a:pt x="73798" y="199919"/>
                </a:lnTo>
                <a:lnTo>
                  <a:pt x="72286" y="199919"/>
                </a:lnTo>
                <a:lnTo>
                  <a:pt x="72286" y="201432"/>
                </a:lnTo>
                <a:lnTo>
                  <a:pt x="70229" y="202460"/>
                </a:lnTo>
                <a:lnTo>
                  <a:pt x="70229" y="203488"/>
                </a:lnTo>
                <a:lnTo>
                  <a:pt x="69745" y="203972"/>
                </a:lnTo>
                <a:lnTo>
                  <a:pt x="69745" y="206029"/>
                </a:lnTo>
                <a:lnTo>
                  <a:pt x="68717" y="207057"/>
                </a:lnTo>
                <a:lnTo>
                  <a:pt x="67204" y="207057"/>
                </a:lnTo>
                <a:lnTo>
                  <a:pt x="66720" y="199375"/>
                </a:lnTo>
                <a:lnTo>
                  <a:pt x="65692" y="196290"/>
                </a:lnTo>
                <a:lnTo>
                  <a:pt x="61579" y="197863"/>
                </a:lnTo>
                <a:lnTo>
                  <a:pt x="59522" y="201432"/>
                </a:lnTo>
                <a:lnTo>
                  <a:pt x="60551" y="206029"/>
                </a:lnTo>
                <a:lnTo>
                  <a:pt x="59522" y="208569"/>
                </a:lnTo>
                <a:lnTo>
                  <a:pt x="55409" y="207541"/>
                </a:lnTo>
                <a:lnTo>
                  <a:pt x="53897" y="207057"/>
                </a:lnTo>
                <a:lnTo>
                  <a:pt x="44642" y="208569"/>
                </a:lnTo>
                <a:lnTo>
                  <a:pt x="45126" y="210626"/>
                </a:lnTo>
                <a:lnTo>
                  <a:pt x="33814" y="217824"/>
                </a:lnTo>
                <a:lnTo>
                  <a:pt x="32786" y="216796"/>
                </a:lnTo>
                <a:lnTo>
                  <a:pt x="31273" y="212683"/>
                </a:lnTo>
                <a:lnTo>
                  <a:pt x="29761" y="212683"/>
                </a:lnTo>
                <a:lnTo>
                  <a:pt x="0" y="265551"/>
                </a:lnTo>
                <a:lnTo>
                  <a:pt x="32846" y="318903"/>
                </a:lnTo>
                <a:lnTo>
                  <a:pt x="57465" y="359431"/>
                </a:lnTo>
                <a:lnTo>
                  <a:pt x="57949" y="360460"/>
                </a:lnTo>
                <a:lnTo>
                  <a:pt x="46638" y="367114"/>
                </a:lnTo>
                <a:lnTo>
                  <a:pt x="33269" y="374796"/>
                </a:lnTo>
                <a:lnTo>
                  <a:pt x="33269" y="375280"/>
                </a:lnTo>
                <a:lnTo>
                  <a:pt x="33814" y="378849"/>
                </a:lnTo>
                <a:lnTo>
                  <a:pt x="32786" y="379877"/>
                </a:lnTo>
                <a:lnTo>
                  <a:pt x="31757" y="381389"/>
                </a:lnTo>
                <a:lnTo>
                  <a:pt x="32241" y="385987"/>
                </a:lnTo>
                <a:lnTo>
                  <a:pt x="32241" y="388043"/>
                </a:lnTo>
                <a:lnTo>
                  <a:pt x="33269" y="389072"/>
                </a:lnTo>
                <a:lnTo>
                  <a:pt x="33814" y="389072"/>
                </a:lnTo>
                <a:lnTo>
                  <a:pt x="33269" y="389556"/>
                </a:lnTo>
                <a:lnTo>
                  <a:pt x="33269" y="390100"/>
                </a:lnTo>
                <a:lnTo>
                  <a:pt x="34298" y="390100"/>
                </a:lnTo>
                <a:lnTo>
                  <a:pt x="34298" y="389556"/>
                </a:lnTo>
                <a:lnTo>
                  <a:pt x="35326" y="389556"/>
                </a:lnTo>
                <a:lnTo>
                  <a:pt x="35326" y="391612"/>
                </a:lnTo>
                <a:lnTo>
                  <a:pt x="35871" y="392157"/>
                </a:lnTo>
                <a:lnTo>
                  <a:pt x="35871" y="392641"/>
                </a:lnTo>
                <a:lnTo>
                  <a:pt x="35326" y="392641"/>
                </a:lnTo>
                <a:lnTo>
                  <a:pt x="35326" y="393669"/>
                </a:lnTo>
                <a:lnTo>
                  <a:pt x="35871" y="393669"/>
                </a:lnTo>
                <a:lnTo>
                  <a:pt x="35871" y="394153"/>
                </a:lnTo>
                <a:lnTo>
                  <a:pt x="35326" y="394697"/>
                </a:lnTo>
                <a:lnTo>
                  <a:pt x="35326" y="397782"/>
                </a:lnTo>
                <a:lnTo>
                  <a:pt x="34782" y="400383"/>
                </a:lnTo>
                <a:lnTo>
                  <a:pt x="34782" y="402924"/>
                </a:lnTo>
                <a:lnTo>
                  <a:pt x="35326" y="403952"/>
                </a:lnTo>
                <a:lnTo>
                  <a:pt x="35326" y="407521"/>
                </a:lnTo>
                <a:lnTo>
                  <a:pt x="33814" y="409578"/>
                </a:lnTo>
                <a:lnTo>
                  <a:pt x="32786" y="411634"/>
                </a:lnTo>
                <a:lnTo>
                  <a:pt x="33330" y="413207"/>
                </a:lnTo>
                <a:lnTo>
                  <a:pt x="32786" y="416292"/>
                </a:lnTo>
                <a:lnTo>
                  <a:pt x="30245" y="417865"/>
                </a:lnTo>
                <a:lnTo>
                  <a:pt x="29701" y="420950"/>
                </a:lnTo>
                <a:lnTo>
                  <a:pt x="38411" y="417381"/>
                </a:lnTo>
                <a:lnTo>
                  <a:pt x="46093" y="418893"/>
                </a:lnTo>
                <a:lnTo>
                  <a:pt x="44037" y="427120"/>
                </a:lnTo>
                <a:lnTo>
                  <a:pt x="49178" y="437887"/>
                </a:lnTo>
                <a:lnTo>
                  <a:pt x="45609" y="443029"/>
                </a:lnTo>
                <a:lnTo>
                  <a:pt x="46638" y="447142"/>
                </a:lnTo>
                <a:lnTo>
                  <a:pt x="47666" y="449683"/>
                </a:lnTo>
                <a:lnTo>
                  <a:pt x="45609" y="451255"/>
                </a:lnTo>
                <a:lnTo>
                  <a:pt x="45126" y="454340"/>
                </a:lnTo>
                <a:lnTo>
                  <a:pt x="46638" y="457909"/>
                </a:lnTo>
                <a:lnTo>
                  <a:pt x="45126" y="460994"/>
                </a:lnTo>
                <a:lnTo>
                  <a:pt x="45126" y="462022"/>
                </a:lnTo>
                <a:lnTo>
                  <a:pt x="46154" y="463051"/>
                </a:lnTo>
                <a:lnTo>
                  <a:pt x="42585" y="467648"/>
                </a:lnTo>
                <a:lnTo>
                  <a:pt x="52324" y="470249"/>
                </a:lnTo>
                <a:lnTo>
                  <a:pt x="60551" y="475391"/>
                </a:lnTo>
                <a:lnTo>
                  <a:pt x="61095" y="477447"/>
                </a:lnTo>
                <a:lnTo>
                  <a:pt x="65208" y="484646"/>
                </a:lnTo>
                <a:lnTo>
                  <a:pt x="72407" y="493901"/>
                </a:lnTo>
                <a:lnTo>
                  <a:pt x="79060" y="505696"/>
                </a:lnTo>
                <a:lnTo>
                  <a:pt x="80089" y="511322"/>
                </a:lnTo>
                <a:lnTo>
                  <a:pt x="83658" y="518520"/>
                </a:lnTo>
                <a:lnTo>
                  <a:pt x="86743" y="520577"/>
                </a:lnTo>
                <a:lnTo>
                  <a:pt x="85714" y="522634"/>
                </a:lnTo>
                <a:lnTo>
                  <a:pt x="91340" y="535457"/>
                </a:lnTo>
                <a:lnTo>
                  <a:pt x="92368" y="536002"/>
                </a:lnTo>
                <a:lnTo>
                  <a:pt x="92368" y="537514"/>
                </a:lnTo>
                <a:lnTo>
                  <a:pt x="93397" y="543139"/>
                </a:lnTo>
                <a:lnTo>
                  <a:pt x="90311" y="553907"/>
                </a:lnTo>
                <a:lnTo>
                  <a:pt x="90311" y="561589"/>
                </a:lnTo>
                <a:lnTo>
                  <a:pt x="87227" y="560561"/>
                </a:lnTo>
                <a:lnTo>
                  <a:pt x="87227" y="561045"/>
                </a:lnTo>
                <a:lnTo>
                  <a:pt x="89283" y="561589"/>
                </a:lnTo>
                <a:lnTo>
                  <a:pt x="88799" y="562617"/>
                </a:lnTo>
                <a:lnTo>
                  <a:pt x="87287" y="562073"/>
                </a:lnTo>
                <a:lnTo>
                  <a:pt x="87287" y="563101"/>
                </a:lnTo>
                <a:lnTo>
                  <a:pt x="89344" y="565158"/>
                </a:lnTo>
                <a:lnTo>
                  <a:pt x="88315" y="565642"/>
                </a:lnTo>
                <a:lnTo>
                  <a:pt x="88315" y="568182"/>
                </a:lnTo>
                <a:lnTo>
                  <a:pt x="87771" y="568182"/>
                </a:lnTo>
                <a:lnTo>
                  <a:pt x="87287" y="574352"/>
                </a:lnTo>
                <a:lnTo>
                  <a:pt x="87771" y="574352"/>
                </a:lnTo>
                <a:lnTo>
                  <a:pt x="88799" y="571812"/>
                </a:lnTo>
                <a:lnTo>
                  <a:pt x="89828" y="572296"/>
                </a:lnTo>
                <a:lnTo>
                  <a:pt x="89828" y="574352"/>
                </a:lnTo>
                <a:lnTo>
                  <a:pt x="88799" y="575381"/>
                </a:lnTo>
                <a:lnTo>
                  <a:pt x="89283" y="578950"/>
                </a:lnTo>
                <a:lnTo>
                  <a:pt x="87227" y="581006"/>
                </a:lnTo>
                <a:lnTo>
                  <a:pt x="87227" y="585603"/>
                </a:lnTo>
                <a:lnTo>
                  <a:pt x="86198" y="585119"/>
                </a:lnTo>
                <a:lnTo>
                  <a:pt x="85714" y="583607"/>
                </a:lnTo>
                <a:lnTo>
                  <a:pt x="84686" y="585119"/>
                </a:lnTo>
                <a:lnTo>
                  <a:pt x="81601" y="583607"/>
                </a:lnTo>
                <a:lnTo>
                  <a:pt x="66176" y="576409"/>
                </a:lnTo>
                <a:lnTo>
                  <a:pt x="65692" y="576409"/>
                </a:lnTo>
                <a:lnTo>
                  <a:pt x="57465" y="569755"/>
                </a:lnTo>
                <a:lnTo>
                  <a:pt x="44097" y="564614"/>
                </a:lnTo>
                <a:lnTo>
                  <a:pt x="45126" y="566186"/>
                </a:lnTo>
                <a:lnTo>
                  <a:pt x="45126" y="569755"/>
                </a:lnTo>
                <a:lnTo>
                  <a:pt x="42041" y="571812"/>
                </a:lnTo>
                <a:lnTo>
                  <a:pt x="42585" y="575381"/>
                </a:lnTo>
                <a:lnTo>
                  <a:pt x="41557" y="576893"/>
                </a:lnTo>
                <a:lnTo>
                  <a:pt x="37988" y="576893"/>
                </a:lnTo>
                <a:lnTo>
                  <a:pt x="35931" y="578950"/>
                </a:lnTo>
                <a:lnTo>
                  <a:pt x="35931" y="583063"/>
                </a:lnTo>
                <a:lnTo>
                  <a:pt x="36959" y="583063"/>
                </a:lnTo>
                <a:lnTo>
                  <a:pt x="37504" y="588204"/>
                </a:lnTo>
                <a:lnTo>
                  <a:pt x="33935" y="592318"/>
                </a:lnTo>
                <a:lnTo>
                  <a:pt x="32907" y="591834"/>
                </a:lnTo>
                <a:lnTo>
                  <a:pt x="32423" y="593891"/>
                </a:lnTo>
                <a:lnTo>
                  <a:pt x="29882" y="592862"/>
                </a:lnTo>
                <a:lnTo>
                  <a:pt x="28370" y="596431"/>
                </a:lnTo>
                <a:lnTo>
                  <a:pt x="25285" y="596915"/>
                </a:lnTo>
                <a:lnTo>
                  <a:pt x="24801" y="600000"/>
                </a:lnTo>
                <a:lnTo>
                  <a:pt x="26858" y="620022"/>
                </a:lnTo>
                <a:lnTo>
                  <a:pt x="24801" y="618510"/>
                </a:lnTo>
                <a:lnTo>
                  <a:pt x="21232" y="615425"/>
                </a:lnTo>
                <a:lnTo>
                  <a:pt x="16574" y="615970"/>
                </a:lnTo>
                <a:lnTo>
                  <a:pt x="8348" y="614941"/>
                </a:lnTo>
                <a:lnTo>
                  <a:pt x="9860" y="615970"/>
                </a:lnTo>
                <a:lnTo>
                  <a:pt x="11372" y="615425"/>
                </a:lnTo>
                <a:lnTo>
                  <a:pt x="12884" y="615970"/>
                </a:lnTo>
                <a:lnTo>
                  <a:pt x="12884" y="618510"/>
                </a:lnTo>
                <a:lnTo>
                  <a:pt x="13429" y="618994"/>
                </a:lnTo>
                <a:lnTo>
                  <a:pt x="13973" y="618994"/>
                </a:lnTo>
                <a:lnTo>
                  <a:pt x="14457" y="620567"/>
                </a:lnTo>
                <a:lnTo>
                  <a:pt x="16514" y="622623"/>
                </a:lnTo>
                <a:cubicBezTo>
                  <a:pt x="13247" y="633511"/>
                  <a:pt x="17784" y="633391"/>
                  <a:pt x="16514" y="637504"/>
                </a:cubicBezTo>
                <a:lnTo>
                  <a:pt x="19115" y="636959"/>
                </a:lnTo>
                <a:lnTo>
                  <a:pt x="19599" y="637504"/>
                </a:lnTo>
                <a:lnTo>
                  <a:pt x="20083" y="637504"/>
                </a:lnTo>
                <a:lnTo>
                  <a:pt x="17542" y="650328"/>
                </a:lnTo>
                <a:lnTo>
                  <a:pt x="16514" y="651356"/>
                </a:lnTo>
                <a:lnTo>
                  <a:pt x="10344" y="651356"/>
                </a:lnTo>
                <a:lnTo>
                  <a:pt x="11856" y="657526"/>
                </a:lnTo>
                <a:lnTo>
                  <a:pt x="12884" y="657526"/>
                </a:lnTo>
                <a:lnTo>
                  <a:pt x="12401" y="661095"/>
                </a:lnTo>
                <a:lnTo>
                  <a:pt x="13429" y="662123"/>
                </a:lnTo>
                <a:lnTo>
                  <a:pt x="13973" y="661095"/>
                </a:lnTo>
                <a:lnTo>
                  <a:pt x="14457" y="661095"/>
                </a:lnTo>
                <a:lnTo>
                  <a:pt x="15485" y="662607"/>
                </a:lnTo>
                <a:lnTo>
                  <a:pt x="16514" y="662123"/>
                </a:lnTo>
                <a:lnTo>
                  <a:pt x="16514" y="663152"/>
                </a:lnTo>
                <a:lnTo>
                  <a:pt x="17542" y="662607"/>
                </a:lnTo>
                <a:lnTo>
                  <a:pt x="17542" y="662123"/>
                </a:lnTo>
                <a:lnTo>
                  <a:pt x="18026" y="661639"/>
                </a:lnTo>
                <a:lnTo>
                  <a:pt x="20083" y="662668"/>
                </a:lnTo>
                <a:lnTo>
                  <a:pt x="22684" y="663212"/>
                </a:lnTo>
                <a:lnTo>
                  <a:pt x="23228" y="662668"/>
                </a:lnTo>
                <a:lnTo>
                  <a:pt x="24257" y="659583"/>
                </a:lnTo>
                <a:lnTo>
                  <a:pt x="23228" y="650872"/>
                </a:lnTo>
                <a:lnTo>
                  <a:pt x="26313" y="650872"/>
                </a:lnTo>
                <a:lnTo>
                  <a:pt x="28370" y="657042"/>
                </a:lnTo>
                <a:lnTo>
                  <a:pt x="26858" y="661155"/>
                </a:lnTo>
                <a:lnTo>
                  <a:pt x="30426" y="661155"/>
                </a:lnTo>
                <a:lnTo>
                  <a:pt x="31939" y="659099"/>
                </a:lnTo>
                <a:lnTo>
                  <a:pt x="33995" y="660127"/>
                </a:lnTo>
                <a:lnTo>
                  <a:pt x="34479" y="664240"/>
                </a:lnTo>
                <a:lnTo>
                  <a:pt x="32907" y="665269"/>
                </a:lnTo>
                <a:lnTo>
                  <a:pt x="32423" y="665753"/>
                </a:lnTo>
                <a:lnTo>
                  <a:pt x="32423" y="668293"/>
                </a:lnTo>
                <a:lnTo>
                  <a:pt x="30366" y="669322"/>
                </a:lnTo>
                <a:lnTo>
                  <a:pt x="30366" y="665753"/>
                </a:lnTo>
                <a:lnTo>
                  <a:pt x="28793" y="666297"/>
                </a:lnTo>
                <a:lnTo>
                  <a:pt x="28309" y="664724"/>
                </a:lnTo>
                <a:lnTo>
                  <a:pt x="27281" y="664724"/>
                </a:lnTo>
                <a:lnTo>
                  <a:pt x="26797" y="663212"/>
                </a:lnTo>
                <a:lnTo>
                  <a:pt x="25769" y="662668"/>
                </a:lnTo>
                <a:lnTo>
                  <a:pt x="24740" y="664240"/>
                </a:lnTo>
                <a:lnTo>
                  <a:pt x="25769" y="664724"/>
                </a:lnTo>
                <a:lnTo>
                  <a:pt x="25769" y="665753"/>
                </a:lnTo>
                <a:lnTo>
                  <a:pt x="25285" y="664724"/>
                </a:lnTo>
                <a:lnTo>
                  <a:pt x="24801" y="664724"/>
                </a:lnTo>
                <a:lnTo>
                  <a:pt x="23289" y="664240"/>
                </a:lnTo>
                <a:lnTo>
                  <a:pt x="10465" y="663696"/>
                </a:lnTo>
                <a:lnTo>
                  <a:pt x="10465" y="663212"/>
                </a:lnTo>
                <a:lnTo>
                  <a:pt x="8408" y="663212"/>
                </a:lnTo>
                <a:lnTo>
                  <a:pt x="8892" y="664724"/>
                </a:lnTo>
                <a:lnTo>
                  <a:pt x="8408" y="666781"/>
                </a:lnTo>
                <a:lnTo>
                  <a:pt x="11493" y="673979"/>
                </a:lnTo>
                <a:lnTo>
                  <a:pt x="13005" y="674524"/>
                </a:lnTo>
                <a:lnTo>
                  <a:pt x="14034" y="678092"/>
                </a:lnTo>
                <a:lnTo>
                  <a:pt x="15546" y="678577"/>
                </a:lnTo>
                <a:lnTo>
                  <a:pt x="15002" y="680089"/>
                </a:lnTo>
                <a:lnTo>
                  <a:pt x="16514" y="683174"/>
                </a:lnTo>
                <a:lnTo>
                  <a:pt x="17542" y="689828"/>
                </a:lnTo>
                <a:lnTo>
                  <a:pt x="16514" y="691884"/>
                </a:lnTo>
                <a:lnTo>
                  <a:pt x="15002" y="691340"/>
                </a:lnTo>
                <a:lnTo>
                  <a:pt x="5263" y="699022"/>
                </a:lnTo>
                <a:lnTo>
                  <a:pt x="2178" y="701563"/>
                </a:lnTo>
                <a:lnTo>
                  <a:pt x="8832" y="714931"/>
                </a:lnTo>
                <a:lnTo>
                  <a:pt x="25224" y="732897"/>
                </a:lnTo>
                <a:lnTo>
                  <a:pt x="24196" y="734409"/>
                </a:lnTo>
                <a:lnTo>
                  <a:pt x="23652" y="736949"/>
                </a:lnTo>
                <a:lnTo>
                  <a:pt x="21111" y="739006"/>
                </a:lnTo>
                <a:lnTo>
                  <a:pt x="19054" y="741063"/>
                </a:lnTo>
                <a:lnTo>
                  <a:pt x="16998" y="745660"/>
                </a:lnTo>
                <a:lnTo>
                  <a:pt x="14941" y="747172"/>
                </a:lnTo>
                <a:lnTo>
                  <a:pt x="14457" y="751286"/>
                </a:lnTo>
                <a:lnTo>
                  <a:pt x="15485" y="753342"/>
                </a:lnTo>
                <a:lnTo>
                  <a:pt x="19054" y="751286"/>
                </a:lnTo>
                <a:lnTo>
                  <a:pt x="24680" y="750802"/>
                </a:lnTo>
                <a:lnTo>
                  <a:pt x="23652" y="758000"/>
                </a:lnTo>
                <a:lnTo>
                  <a:pt x="28793" y="764170"/>
                </a:lnTo>
                <a:lnTo>
                  <a:pt x="37020" y="770824"/>
                </a:lnTo>
                <a:lnTo>
                  <a:pt x="44702" y="778506"/>
                </a:lnTo>
                <a:lnTo>
                  <a:pt x="45186" y="778506"/>
                </a:lnTo>
                <a:lnTo>
                  <a:pt x="45670" y="780563"/>
                </a:lnTo>
                <a:lnTo>
                  <a:pt x="46698" y="780563"/>
                </a:lnTo>
                <a:lnTo>
                  <a:pt x="47727" y="781591"/>
                </a:lnTo>
                <a:lnTo>
                  <a:pt x="49783" y="782619"/>
                </a:lnTo>
                <a:lnTo>
                  <a:pt x="51296" y="782075"/>
                </a:lnTo>
                <a:lnTo>
                  <a:pt x="52868" y="780563"/>
                </a:lnTo>
                <a:lnTo>
                  <a:pt x="75431" y="782075"/>
                </a:lnTo>
                <a:lnTo>
                  <a:pt x="74887" y="781047"/>
                </a:lnTo>
                <a:lnTo>
                  <a:pt x="71802" y="778506"/>
                </a:lnTo>
                <a:lnTo>
                  <a:pt x="71257" y="776994"/>
                </a:lnTo>
                <a:lnTo>
                  <a:pt x="70773" y="776994"/>
                </a:lnTo>
                <a:lnTo>
                  <a:pt x="70773" y="776510"/>
                </a:lnTo>
                <a:lnTo>
                  <a:pt x="70229" y="776510"/>
                </a:lnTo>
                <a:lnTo>
                  <a:pt x="70229" y="774937"/>
                </a:lnTo>
                <a:lnTo>
                  <a:pt x="69745" y="774937"/>
                </a:lnTo>
                <a:lnTo>
                  <a:pt x="69745" y="774453"/>
                </a:lnTo>
                <a:lnTo>
                  <a:pt x="68233" y="772397"/>
                </a:lnTo>
                <a:lnTo>
                  <a:pt x="66720" y="771912"/>
                </a:lnTo>
                <a:lnTo>
                  <a:pt x="65692" y="768827"/>
                </a:lnTo>
                <a:lnTo>
                  <a:pt x="63636" y="765743"/>
                </a:lnTo>
                <a:lnTo>
                  <a:pt x="64119" y="765743"/>
                </a:lnTo>
                <a:lnTo>
                  <a:pt x="64119" y="765259"/>
                </a:lnTo>
                <a:lnTo>
                  <a:pt x="65632" y="765259"/>
                </a:lnTo>
                <a:lnTo>
                  <a:pt x="69745" y="763746"/>
                </a:lnTo>
                <a:lnTo>
                  <a:pt x="82569" y="771429"/>
                </a:lnTo>
                <a:lnTo>
                  <a:pt x="84081" y="774998"/>
                </a:lnTo>
                <a:lnTo>
                  <a:pt x="80996" y="778567"/>
                </a:lnTo>
                <a:lnTo>
                  <a:pt x="79968" y="779111"/>
                </a:lnTo>
                <a:lnTo>
                  <a:pt x="77427" y="780623"/>
                </a:lnTo>
                <a:lnTo>
                  <a:pt x="75371" y="782135"/>
                </a:lnTo>
                <a:lnTo>
                  <a:pt x="78455" y="791874"/>
                </a:lnTo>
                <a:lnTo>
                  <a:pt x="80512" y="799072"/>
                </a:lnTo>
                <a:lnTo>
                  <a:pt x="81057" y="801674"/>
                </a:lnTo>
                <a:lnTo>
                  <a:pt x="82085" y="802702"/>
                </a:lnTo>
                <a:lnTo>
                  <a:pt x="82085" y="804214"/>
                </a:lnTo>
                <a:cubicBezTo>
                  <a:pt x="80573" y="808206"/>
                  <a:pt x="84807" y="812017"/>
                  <a:pt x="85170" y="815526"/>
                </a:cubicBezTo>
                <a:lnTo>
                  <a:pt x="86198" y="815526"/>
                </a:lnTo>
                <a:lnTo>
                  <a:pt x="87710" y="816010"/>
                </a:lnTo>
                <a:lnTo>
                  <a:pt x="88739" y="814981"/>
                </a:lnTo>
                <a:lnTo>
                  <a:pt x="90796" y="815526"/>
                </a:lnTo>
                <a:lnTo>
                  <a:pt x="91824" y="813469"/>
                </a:lnTo>
                <a:lnTo>
                  <a:pt x="93881" y="811897"/>
                </a:lnTo>
                <a:lnTo>
                  <a:pt x="96421" y="812441"/>
                </a:lnTo>
                <a:lnTo>
                  <a:pt x="100050" y="816554"/>
                </a:lnTo>
                <a:lnTo>
                  <a:pt x="117472" y="805787"/>
                </a:lnTo>
                <a:lnTo>
                  <a:pt x="121040" y="802218"/>
                </a:lnTo>
                <a:lnTo>
                  <a:pt x="122069" y="805787"/>
                </a:lnTo>
                <a:lnTo>
                  <a:pt x="125154" y="808872"/>
                </a:lnTo>
                <a:lnTo>
                  <a:pt x="127694" y="821212"/>
                </a:lnTo>
                <a:lnTo>
                  <a:pt x="132836" y="828410"/>
                </a:lnTo>
                <a:lnTo>
                  <a:pt x="133864" y="834036"/>
                </a:lnTo>
                <a:lnTo>
                  <a:pt x="121040" y="848432"/>
                </a:lnTo>
                <a:lnTo>
                  <a:pt x="130779" y="857687"/>
                </a:lnTo>
                <a:lnTo>
                  <a:pt x="148200" y="846376"/>
                </a:lnTo>
                <a:lnTo>
                  <a:pt x="157455" y="842262"/>
                </a:lnTo>
                <a:lnTo>
                  <a:pt x="158484" y="839722"/>
                </a:lnTo>
                <a:lnTo>
                  <a:pt x="159996" y="839238"/>
                </a:lnTo>
                <a:lnTo>
                  <a:pt x="159996" y="837665"/>
                </a:lnTo>
                <a:lnTo>
                  <a:pt x="161508" y="837181"/>
                </a:lnTo>
                <a:lnTo>
                  <a:pt x="162537" y="834641"/>
                </a:lnTo>
                <a:lnTo>
                  <a:pt x="162053" y="834096"/>
                </a:lnTo>
                <a:lnTo>
                  <a:pt x="162537" y="831011"/>
                </a:lnTo>
                <a:lnTo>
                  <a:pt x="164593" y="827442"/>
                </a:lnTo>
                <a:lnTo>
                  <a:pt x="165077" y="825870"/>
                </a:lnTo>
                <a:lnTo>
                  <a:pt x="165622" y="825386"/>
                </a:lnTo>
                <a:lnTo>
                  <a:pt x="165077" y="819760"/>
                </a:lnTo>
                <a:lnTo>
                  <a:pt x="167678" y="817703"/>
                </a:lnTo>
                <a:lnTo>
                  <a:pt x="190241" y="808449"/>
                </a:lnTo>
                <a:lnTo>
                  <a:pt x="199496" y="807420"/>
                </a:lnTo>
                <a:lnTo>
                  <a:pt x="199012" y="809477"/>
                </a:lnTo>
                <a:lnTo>
                  <a:pt x="198528" y="812017"/>
                </a:lnTo>
                <a:lnTo>
                  <a:pt x="204698" y="834096"/>
                </a:lnTo>
                <a:lnTo>
                  <a:pt x="202641" y="835125"/>
                </a:lnTo>
                <a:lnTo>
                  <a:pt x="205182" y="839722"/>
                </a:lnTo>
                <a:lnTo>
                  <a:pt x="206210" y="839722"/>
                </a:lnTo>
                <a:lnTo>
                  <a:pt x="207239" y="840750"/>
                </a:lnTo>
                <a:lnTo>
                  <a:pt x="207723" y="842262"/>
                </a:lnTo>
                <a:lnTo>
                  <a:pt x="211291" y="845347"/>
                </a:lnTo>
                <a:lnTo>
                  <a:pt x="211836" y="849945"/>
                </a:lnTo>
                <a:lnTo>
                  <a:pt x="213893" y="850973"/>
                </a:lnTo>
                <a:lnTo>
                  <a:pt x="213409" y="854542"/>
                </a:lnTo>
                <a:lnTo>
                  <a:pt x="214437" y="855026"/>
                </a:lnTo>
                <a:lnTo>
                  <a:pt x="214437" y="856054"/>
                </a:lnTo>
                <a:lnTo>
                  <a:pt x="209295" y="873475"/>
                </a:lnTo>
                <a:lnTo>
                  <a:pt x="216977" y="879101"/>
                </a:lnTo>
                <a:lnTo>
                  <a:pt x="221091" y="880129"/>
                </a:lnTo>
                <a:lnTo>
                  <a:pt x="222119" y="881157"/>
                </a:lnTo>
                <a:lnTo>
                  <a:pt x="226232" y="882186"/>
                </a:lnTo>
                <a:lnTo>
                  <a:pt x="235487" y="887327"/>
                </a:lnTo>
                <a:lnTo>
                  <a:pt x="237000" y="887872"/>
                </a:lnTo>
                <a:lnTo>
                  <a:pt x="238512" y="888900"/>
                </a:lnTo>
                <a:lnTo>
                  <a:pt x="244138" y="890957"/>
                </a:lnTo>
                <a:lnTo>
                  <a:pt x="246194" y="893498"/>
                </a:lnTo>
                <a:lnTo>
                  <a:pt x="249763" y="894042"/>
                </a:lnTo>
                <a:lnTo>
                  <a:pt x="253876" y="894042"/>
                </a:lnTo>
                <a:lnTo>
                  <a:pt x="262587" y="891501"/>
                </a:lnTo>
                <a:lnTo>
                  <a:pt x="267184" y="891985"/>
                </a:lnTo>
                <a:lnTo>
                  <a:pt x="270269" y="890473"/>
                </a:lnTo>
                <a:lnTo>
                  <a:pt x="273838" y="887932"/>
                </a:lnTo>
                <a:lnTo>
                  <a:pt x="274322" y="886360"/>
                </a:lnTo>
                <a:lnTo>
                  <a:pt x="275350" y="885876"/>
                </a:lnTo>
                <a:lnTo>
                  <a:pt x="277891" y="887932"/>
                </a:lnTo>
                <a:lnTo>
                  <a:pt x="283516" y="887388"/>
                </a:lnTo>
                <a:lnTo>
                  <a:pt x="287630" y="886904"/>
                </a:lnTo>
                <a:lnTo>
                  <a:pt x="288658" y="887932"/>
                </a:lnTo>
                <a:lnTo>
                  <a:pt x="294828" y="887388"/>
                </a:lnTo>
                <a:lnTo>
                  <a:pt x="300454" y="886904"/>
                </a:lnTo>
                <a:lnTo>
                  <a:pt x="300998" y="886904"/>
                </a:lnTo>
                <a:lnTo>
                  <a:pt x="308680" y="884364"/>
                </a:lnTo>
                <a:lnTo>
                  <a:pt x="321020" y="884848"/>
                </a:lnTo>
                <a:lnTo>
                  <a:pt x="327190" y="881278"/>
                </a:lnTo>
                <a:lnTo>
                  <a:pt x="330820" y="878738"/>
                </a:lnTo>
                <a:lnTo>
                  <a:pt x="331304" y="877165"/>
                </a:lnTo>
                <a:lnTo>
                  <a:pt x="335417" y="882791"/>
                </a:lnTo>
                <a:lnTo>
                  <a:pt x="340559" y="882791"/>
                </a:lnTo>
                <a:lnTo>
                  <a:pt x="342131" y="881762"/>
                </a:lnTo>
                <a:lnTo>
                  <a:pt x="347757" y="879706"/>
                </a:lnTo>
                <a:lnTo>
                  <a:pt x="349269" y="877105"/>
                </a:lnTo>
                <a:lnTo>
                  <a:pt x="349753" y="875592"/>
                </a:lnTo>
                <a:lnTo>
                  <a:pt x="348725" y="869967"/>
                </a:lnTo>
                <a:lnTo>
                  <a:pt x="348725" y="865370"/>
                </a:lnTo>
                <a:lnTo>
                  <a:pt x="355379" y="861801"/>
                </a:lnTo>
                <a:lnTo>
                  <a:pt x="356891" y="861801"/>
                </a:lnTo>
                <a:lnTo>
                  <a:pt x="357919" y="860772"/>
                </a:lnTo>
                <a:lnTo>
                  <a:pt x="356407" y="854119"/>
                </a:lnTo>
                <a:lnTo>
                  <a:pt x="354895" y="853090"/>
                </a:lnTo>
                <a:lnTo>
                  <a:pt x="355379" y="849521"/>
                </a:lnTo>
                <a:lnTo>
                  <a:pt x="353866" y="847464"/>
                </a:lnTo>
                <a:lnTo>
                  <a:pt x="353866" y="845408"/>
                </a:lnTo>
                <a:lnTo>
                  <a:pt x="350781" y="840266"/>
                </a:lnTo>
                <a:lnTo>
                  <a:pt x="350237" y="836697"/>
                </a:lnTo>
                <a:lnTo>
                  <a:pt x="353322" y="831072"/>
                </a:lnTo>
                <a:lnTo>
                  <a:pt x="357980" y="833128"/>
                </a:lnTo>
                <a:lnTo>
                  <a:pt x="363121" y="832100"/>
                </a:lnTo>
                <a:lnTo>
                  <a:pt x="364150" y="831556"/>
                </a:lnTo>
                <a:lnTo>
                  <a:pt x="367719" y="832584"/>
                </a:lnTo>
                <a:lnTo>
                  <a:pt x="371287" y="831556"/>
                </a:lnTo>
                <a:lnTo>
                  <a:pt x="371771" y="831556"/>
                </a:lnTo>
                <a:lnTo>
                  <a:pt x="373284" y="829499"/>
                </a:lnTo>
                <a:lnTo>
                  <a:pt x="372800" y="827442"/>
                </a:lnTo>
                <a:lnTo>
                  <a:pt x="373828" y="825870"/>
                </a:lnTo>
                <a:lnTo>
                  <a:pt x="372316" y="823329"/>
                </a:lnTo>
                <a:lnTo>
                  <a:pt x="370804" y="816131"/>
                </a:lnTo>
                <a:lnTo>
                  <a:pt x="382115" y="818187"/>
                </a:lnTo>
                <a:lnTo>
                  <a:pt x="394455" y="817643"/>
                </a:lnTo>
                <a:lnTo>
                  <a:pt x="395483" y="817159"/>
                </a:lnTo>
                <a:lnTo>
                  <a:pt x="406251" y="825386"/>
                </a:lnTo>
                <a:lnTo>
                  <a:pt x="416534" y="820788"/>
                </a:lnTo>
                <a:lnTo>
                  <a:pt x="422704" y="808993"/>
                </a:lnTo>
                <a:lnTo>
                  <a:pt x="420163" y="807481"/>
                </a:lnTo>
                <a:lnTo>
                  <a:pt x="414538" y="809537"/>
                </a:lnTo>
                <a:lnTo>
                  <a:pt x="410969" y="806452"/>
                </a:lnTo>
                <a:lnTo>
                  <a:pt x="405827" y="803851"/>
                </a:lnTo>
                <a:lnTo>
                  <a:pt x="410424" y="794596"/>
                </a:lnTo>
                <a:lnTo>
                  <a:pt x="419135" y="801250"/>
                </a:lnTo>
                <a:lnTo>
                  <a:pt x="421192" y="798709"/>
                </a:lnTo>
                <a:lnTo>
                  <a:pt x="418651" y="797197"/>
                </a:lnTo>
                <a:lnTo>
                  <a:pt x="421192" y="790543"/>
                </a:lnTo>
                <a:lnTo>
                  <a:pt x="424277" y="792056"/>
                </a:lnTo>
                <a:lnTo>
                  <a:pt x="426817" y="792056"/>
                </a:lnTo>
                <a:lnTo>
                  <a:pt x="427846" y="785886"/>
                </a:lnTo>
                <a:lnTo>
                  <a:pt x="424761" y="784373"/>
                </a:lnTo>
                <a:lnTo>
                  <a:pt x="420163" y="784373"/>
                </a:lnTo>
                <a:lnTo>
                  <a:pt x="422704" y="779776"/>
                </a:lnTo>
                <a:lnTo>
                  <a:pt x="422704" y="775179"/>
                </a:lnTo>
                <a:lnTo>
                  <a:pt x="420647" y="772638"/>
                </a:lnTo>
                <a:lnTo>
                  <a:pt x="422160" y="769070"/>
                </a:lnTo>
                <a:lnTo>
                  <a:pt x="423672" y="770098"/>
                </a:lnTo>
                <a:lnTo>
                  <a:pt x="427241" y="768586"/>
                </a:lnTo>
                <a:lnTo>
                  <a:pt x="427785" y="767557"/>
                </a:lnTo>
                <a:lnTo>
                  <a:pt x="427785" y="768586"/>
                </a:lnTo>
                <a:lnTo>
                  <a:pt x="428813" y="769614"/>
                </a:lnTo>
                <a:lnTo>
                  <a:pt x="431898" y="769614"/>
                </a:lnTo>
                <a:lnTo>
                  <a:pt x="431898" y="770642"/>
                </a:lnTo>
                <a:lnTo>
                  <a:pt x="433411" y="770642"/>
                </a:lnTo>
                <a:lnTo>
                  <a:pt x="433955" y="770158"/>
                </a:lnTo>
                <a:lnTo>
                  <a:pt x="433955" y="769674"/>
                </a:lnTo>
                <a:lnTo>
                  <a:pt x="436012" y="769674"/>
                </a:lnTo>
                <a:lnTo>
                  <a:pt x="436012" y="769130"/>
                </a:lnTo>
                <a:lnTo>
                  <a:pt x="436556" y="769130"/>
                </a:lnTo>
                <a:lnTo>
                  <a:pt x="437040" y="768646"/>
                </a:lnTo>
                <a:lnTo>
                  <a:pt x="438068" y="768646"/>
                </a:lnTo>
                <a:lnTo>
                  <a:pt x="439581" y="769130"/>
                </a:lnTo>
                <a:lnTo>
                  <a:pt x="453433" y="777841"/>
                </a:lnTo>
                <a:lnTo>
                  <a:pt x="471882" y="777841"/>
                </a:lnTo>
                <a:lnTo>
                  <a:pt x="483194" y="756306"/>
                </a:lnTo>
                <a:lnTo>
                  <a:pt x="503216" y="763505"/>
                </a:lnTo>
                <a:lnTo>
                  <a:pt x="526807" y="763505"/>
                </a:lnTo>
                <a:lnTo>
                  <a:pt x="527836" y="763021"/>
                </a:lnTo>
                <a:lnTo>
                  <a:pt x="535034" y="761508"/>
                </a:lnTo>
                <a:lnTo>
                  <a:pt x="566307" y="759452"/>
                </a:lnTo>
                <a:lnTo>
                  <a:pt x="579131" y="754854"/>
                </a:lnTo>
                <a:lnTo>
                  <a:pt x="588870" y="753826"/>
                </a:lnTo>
                <a:lnTo>
                  <a:pt x="626313" y="743059"/>
                </a:lnTo>
                <a:lnTo>
                  <a:pt x="626797" y="742575"/>
                </a:lnTo>
                <a:lnTo>
                  <a:pt x="627825" y="743059"/>
                </a:lnTo>
                <a:lnTo>
                  <a:pt x="628370" y="744571"/>
                </a:lnTo>
                <a:lnTo>
                  <a:pt x="630426" y="745115"/>
                </a:lnTo>
                <a:lnTo>
                  <a:pt x="628370" y="739974"/>
                </a:lnTo>
                <a:lnTo>
                  <a:pt x="629398" y="738462"/>
                </a:lnTo>
                <a:lnTo>
                  <a:pt x="632483" y="739974"/>
                </a:lnTo>
                <a:lnTo>
                  <a:pt x="636597" y="735377"/>
                </a:lnTo>
                <a:lnTo>
                  <a:pt x="636597" y="732836"/>
                </a:lnTo>
                <a:lnTo>
                  <a:pt x="639681" y="729751"/>
                </a:lnTo>
                <a:lnTo>
                  <a:pt x="642766" y="718440"/>
                </a:lnTo>
                <a:lnTo>
                  <a:pt x="645852" y="719952"/>
                </a:lnTo>
                <a:lnTo>
                  <a:pt x="653050" y="718440"/>
                </a:lnTo>
                <a:lnTo>
                  <a:pt x="653050" y="711785"/>
                </a:lnTo>
                <a:lnTo>
                  <a:pt x="653534" y="708217"/>
                </a:lnTo>
                <a:lnTo>
                  <a:pt x="657103" y="707189"/>
                </a:lnTo>
                <a:lnTo>
                  <a:pt x="658131" y="706704"/>
                </a:lnTo>
                <a:lnTo>
                  <a:pt x="657103" y="704648"/>
                </a:lnTo>
                <a:lnTo>
                  <a:pt x="659643" y="703135"/>
                </a:lnTo>
                <a:lnTo>
                  <a:pt x="662244" y="702591"/>
                </a:lnTo>
                <a:lnTo>
                  <a:pt x="668898" y="699506"/>
                </a:lnTo>
                <a:lnTo>
                  <a:pt x="674524" y="693881"/>
                </a:lnTo>
                <a:lnTo>
                  <a:pt x="679121" y="691824"/>
                </a:lnTo>
                <a:lnTo>
                  <a:pt x="676580" y="673858"/>
                </a:lnTo>
                <a:lnTo>
                  <a:pt x="682750" y="656437"/>
                </a:lnTo>
                <a:lnTo>
                  <a:pt x="684807" y="656921"/>
                </a:lnTo>
                <a:lnTo>
                  <a:pt x="685835" y="656437"/>
                </a:lnTo>
                <a:lnTo>
                  <a:pt x="688376" y="663091"/>
                </a:lnTo>
                <a:lnTo>
                  <a:pt x="689888" y="664119"/>
                </a:lnTo>
                <a:lnTo>
                  <a:pt x="690916" y="661035"/>
                </a:lnTo>
                <a:lnTo>
                  <a:pt x="691945" y="661035"/>
                </a:lnTo>
                <a:lnTo>
                  <a:pt x="695030" y="658433"/>
                </a:lnTo>
                <a:lnTo>
                  <a:pt x="696058" y="656921"/>
                </a:lnTo>
                <a:lnTo>
                  <a:pt x="698115" y="654865"/>
                </a:lnTo>
                <a:lnTo>
                  <a:pt x="700171" y="656437"/>
                </a:lnTo>
                <a:lnTo>
                  <a:pt x="709426" y="664119"/>
                </a:lnTo>
                <a:lnTo>
                  <a:pt x="709426" y="676944"/>
                </a:lnTo>
                <a:lnTo>
                  <a:pt x="712995" y="676459"/>
                </a:lnTo>
                <a:lnTo>
                  <a:pt x="714024" y="679000"/>
                </a:lnTo>
                <a:lnTo>
                  <a:pt x="715536" y="677972"/>
                </a:lnTo>
                <a:lnTo>
                  <a:pt x="720678" y="679000"/>
                </a:lnTo>
                <a:lnTo>
                  <a:pt x="723218" y="678516"/>
                </a:lnTo>
                <a:lnTo>
                  <a:pt x="724246" y="677972"/>
                </a:lnTo>
                <a:lnTo>
                  <a:pt x="725275" y="678516"/>
                </a:lnTo>
                <a:lnTo>
                  <a:pt x="726303" y="677972"/>
                </a:lnTo>
                <a:lnTo>
                  <a:pt x="728360" y="679545"/>
                </a:lnTo>
                <a:lnTo>
                  <a:pt x="729388" y="682629"/>
                </a:lnTo>
                <a:lnTo>
                  <a:pt x="743240" y="681601"/>
                </a:lnTo>
                <a:lnTo>
                  <a:pt x="748382" y="678516"/>
                </a:lnTo>
                <a:lnTo>
                  <a:pt x="748382" y="684686"/>
                </a:lnTo>
                <a:lnTo>
                  <a:pt x="755036" y="682146"/>
                </a:lnTo>
                <a:lnTo>
                  <a:pt x="757092" y="682146"/>
                </a:lnTo>
                <a:lnTo>
                  <a:pt x="758605" y="676520"/>
                </a:lnTo>
                <a:lnTo>
                  <a:pt x="761690" y="676520"/>
                </a:lnTo>
                <a:lnTo>
                  <a:pt x="762174" y="675008"/>
                </a:lnTo>
                <a:lnTo>
                  <a:pt x="763202" y="675008"/>
                </a:lnTo>
                <a:lnTo>
                  <a:pt x="769856" y="672407"/>
                </a:lnTo>
                <a:lnTo>
                  <a:pt x="774453" y="673435"/>
                </a:lnTo>
                <a:lnTo>
                  <a:pt x="777538" y="672407"/>
                </a:lnTo>
                <a:lnTo>
                  <a:pt x="780623" y="671923"/>
                </a:lnTo>
                <a:lnTo>
                  <a:pt x="781651" y="672407"/>
                </a:lnTo>
                <a:lnTo>
                  <a:pt x="786793" y="673979"/>
                </a:lnTo>
                <a:lnTo>
                  <a:pt x="788305" y="675008"/>
                </a:lnTo>
                <a:lnTo>
                  <a:pt x="792419" y="675491"/>
                </a:lnTo>
                <a:lnTo>
                  <a:pt x="792419" y="664180"/>
                </a:lnTo>
                <a:lnTo>
                  <a:pt x="794475" y="662123"/>
                </a:lnTo>
                <a:lnTo>
                  <a:pt x="795504" y="662123"/>
                </a:lnTo>
                <a:lnTo>
                  <a:pt x="796532" y="661095"/>
                </a:lnTo>
                <a:lnTo>
                  <a:pt x="798589" y="660067"/>
                </a:lnTo>
                <a:lnTo>
                  <a:pt x="798044" y="655953"/>
                </a:lnTo>
                <a:lnTo>
                  <a:pt x="799556" y="651356"/>
                </a:lnTo>
                <a:lnTo>
                  <a:pt x="797500" y="638048"/>
                </a:lnTo>
                <a:lnTo>
                  <a:pt x="798528" y="637020"/>
                </a:lnTo>
                <a:lnTo>
                  <a:pt x="800585" y="636536"/>
                </a:lnTo>
                <a:lnTo>
                  <a:pt x="802158" y="638048"/>
                </a:lnTo>
                <a:lnTo>
                  <a:pt x="802641" y="638048"/>
                </a:lnTo>
                <a:lnTo>
                  <a:pt x="805182" y="638532"/>
                </a:lnTo>
                <a:lnTo>
                  <a:pt x="807239" y="638532"/>
                </a:lnTo>
                <a:lnTo>
                  <a:pt x="813893" y="641133"/>
                </a:lnTo>
                <a:lnTo>
                  <a:pt x="816978" y="641617"/>
                </a:lnTo>
                <a:lnTo>
                  <a:pt x="818006" y="641133"/>
                </a:lnTo>
                <a:lnTo>
                  <a:pt x="820546" y="642645"/>
                </a:lnTo>
                <a:lnTo>
                  <a:pt x="842081" y="633391"/>
                </a:lnTo>
                <a:lnTo>
                  <a:pt x="846678" y="635931"/>
                </a:lnTo>
                <a:lnTo>
                  <a:pt x="852304" y="634903"/>
                </a:lnTo>
                <a:lnTo>
                  <a:pt x="853816" y="635447"/>
                </a:lnTo>
                <a:lnTo>
                  <a:pt x="858413" y="634903"/>
                </a:lnTo>
                <a:lnTo>
                  <a:pt x="862526" y="636476"/>
                </a:lnTo>
                <a:lnTo>
                  <a:pt x="870753" y="636959"/>
                </a:lnTo>
                <a:lnTo>
                  <a:pt x="884605" y="631334"/>
                </a:lnTo>
                <a:lnTo>
                  <a:pt x="905656" y="624680"/>
                </a:lnTo>
                <a:lnTo>
                  <a:pt x="923077" y="618026"/>
                </a:lnTo>
                <a:lnTo>
                  <a:pt x="935901" y="619055"/>
                </a:lnTo>
                <a:lnTo>
                  <a:pt x="943583" y="596492"/>
                </a:lnTo>
                <a:lnTo>
                  <a:pt x="945095" y="593951"/>
                </a:lnTo>
                <a:lnTo>
                  <a:pt x="945095" y="593467"/>
                </a:lnTo>
                <a:lnTo>
                  <a:pt x="977458" y="554996"/>
                </a:lnTo>
                <a:lnTo>
                  <a:pt x="993850" y="544712"/>
                </a:lnTo>
                <a:lnTo>
                  <a:pt x="1007703" y="539571"/>
                </a:lnTo>
                <a:lnTo>
                  <a:pt x="1017986" y="533945"/>
                </a:lnTo>
                <a:lnTo>
                  <a:pt x="1020042" y="531888"/>
                </a:lnTo>
                <a:lnTo>
                  <a:pt x="1021071" y="530316"/>
                </a:lnTo>
                <a:lnTo>
                  <a:pt x="1023611" y="509265"/>
                </a:lnTo>
                <a:lnTo>
                  <a:pt x="1026696" y="500010"/>
                </a:lnTo>
                <a:lnTo>
                  <a:pt x="1039520" y="486642"/>
                </a:lnTo>
                <a:lnTo>
                  <a:pt x="1046718" y="483557"/>
                </a:lnTo>
                <a:lnTo>
                  <a:pt x="1057486" y="462022"/>
                </a:lnTo>
                <a:cubicBezTo>
                  <a:pt x="1060268" y="440790"/>
                  <a:pt x="1066136" y="436798"/>
                  <a:pt x="1052344" y="421494"/>
                </a:cubicBezTo>
                <a:lnTo>
                  <a:pt x="1061599" y="415324"/>
                </a:lnTo>
                <a:close/>
              </a:path>
            </a:pathLst>
          </a:custGeom>
          <a:solidFill>
            <a:srgbClr val="B9B9B9"/>
          </a:solidFill>
          <a:ln w="6035" cap="flat">
            <a:noFill/>
            <a:prstDash val="solid"/>
            <a:miter/>
          </a:ln>
        </p:spPr>
        <p:txBody>
          <a:bodyPr rtlCol="0" anchor="ctr"/>
          <a:lstStyle/>
          <a:p>
            <a:endParaRPr lang="en-FI"/>
          </a:p>
        </p:txBody>
      </p:sp>
      <p:sp>
        <p:nvSpPr>
          <p:cNvPr id="2388" name="Freeform 202">
            <a:extLst>
              <a:ext uri="{FF2B5EF4-FFF2-40B4-BE49-F238E27FC236}">
                <a16:creationId xmlns:a16="http://schemas.microsoft.com/office/drawing/2014/main" id="{AD3CAFB2-A115-AABB-FDB9-AF55B878539D}"/>
              </a:ext>
            </a:extLst>
          </p:cNvPr>
          <p:cNvSpPr>
            <a:spLocks/>
          </p:cNvSpPr>
          <p:nvPr/>
        </p:nvSpPr>
        <p:spPr bwMode="auto">
          <a:xfrm>
            <a:off x="8989633" y="4135581"/>
            <a:ext cx="6350" cy="7938"/>
          </a:xfrm>
          <a:custGeom>
            <a:avLst/>
            <a:gdLst>
              <a:gd name="T0" fmla="*/ 0 w 4"/>
              <a:gd name="T1" fmla="*/ 5 h 5"/>
              <a:gd name="T2" fmla="*/ 0 w 4"/>
              <a:gd name="T3" fmla="*/ 0 h 5"/>
              <a:gd name="T4" fmla="*/ 4 w 4"/>
              <a:gd name="T5" fmla="*/ 5 h 5"/>
              <a:gd name="T6" fmla="*/ 0 w 4"/>
              <a:gd name="T7" fmla="*/ 5 h 5"/>
            </a:gdLst>
            <a:ahLst/>
            <a:cxnLst>
              <a:cxn ang="0">
                <a:pos x="T0" y="T1"/>
              </a:cxn>
              <a:cxn ang="0">
                <a:pos x="T2" y="T3"/>
              </a:cxn>
              <a:cxn ang="0">
                <a:pos x="T4" y="T5"/>
              </a:cxn>
              <a:cxn ang="0">
                <a:pos x="T6" y="T7"/>
              </a:cxn>
            </a:cxnLst>
            <a:rect l="0" t="0" r="r" b="b"/>
            <a:pathLst>
              <a:path w="4" h="5">
                <a:moveTo>
                  <a:pt x="0" y="5"/>
                </a:moveTo>
                <a:lnTo>
                  <a:pt x="0" y="0"/>
                </a:lnTo>
                <a:lnTo>
                  <a:pt x="4" y="5"/>
                </a:lnTo>
                <a:lnTo>
                  <a:pt x="0" y="5"/>
                </a:lnTo>
                <a:close/>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389" name="Freeform 203">
            <a:extLst>
              <a:ext uri="{FF2B5EF4-FFF2-40B4-BE49-F238E27FC236}">
                <a16:creationId xmlns:a16="http://schemas.microsoft.com/office/drawing/2014/main" id="{C52F99B7-D6D6-9B67-A46C-A2A3CCEFF649}"/>
              </a:ext>
            </a:extLst>
          </p:cNvPr>
          <p:cNvSpPr>
            <a:spLocks/>
          </p:cNvSpPr>
          <p:nvPr/>
        </p:nvSpPr>
        <p:spPr bwMode="auto">
          <a:xfrm>
            <a:off x="8989633" y="4135581"/>
            <a:ext cx="6350" cy="7938"/>
          </a:xfrm>
          <a:custGeom>
            <a:avLst/>
            <a:gdLst>
              <a:gd name="T0" fmla="*/ 0 w 4"/>
              <a:gd name="T1" fmla="*/ 5 h 5"/>
              <a:gd name="T2" fmla="*/ 0 w 4"/>
              <a:gd name="T3" fmla="*/ 0 h 5"/>
              <a:gd name="T4" fmla="*/ 4 w 4"/>
              <a:gd name="T5" fmla="*/ 5 h 5"/>
              <a:gd name="T6" fmla="*/ 0 w 4"/>
              <a:gd name="T7" fmla="*/ 5 h 5"/>
            </a:gdLst>
            <a:ahLst/>
            <a:cxnLst>
              <a:cxn ang="0">
                <a:pos x="T0" y="T1"/>
              </a:cxn>
              <a:cxn ang="0">
                <a:pos x="T2" y="T3"/>
              </a:cxn>
              <a:cxn ang="0">
                <a:pos x="T4" y="T5"/>
              </a:cxn>
              <a:cxn ang="0">
                <a:pos x="T6" y="T7"/>
              </a:cxn>
            </a:cxnLst>
            <a:rect l="0" t="0" r="r" b="b"/>
            <a:pathLst>
              <a:path w="4" h="5">
                <a:moveTo>
                  <a:pt x="0" y="5"/>
                </a:moveTo>
                <a:lnTo>
                  <a:pt x="0" y="0"/>
                </a:lnTo>
                <a:lnTo>
                  <a:pt x="4"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390" name="Freeform 217">
            <a:extLst>
              <a:ext uri="{FF2B5EF4-FFF2-40B4-BE49-F238E27FC236}">
                <a16:creationId xmlns:a16="http://schemas.microsoft.com/office/drawing/2014/main" id="{017CC17D-4355-F99A-95FB-30E34FB0683B}"/>
              </a:ext>
            </a:extLst>
          </p:cNvPr>
          <p:cNvSpPr>
            <a:spLocks/>
          </p:cNvSpPr>
          <p:nvPr/>
        </p:nvSpPr>
        <p:spPr bwMode="auto">
          <a:xfrm>
            <a:off x="8935550" y="4060968"/>
            <a:ext cx="46038" cy="95250"/>
          </a:xfrm>
          <a:custGeom>
            <a:avLst/>
            <a:gdLst>
              <a:gd name="T0" fmla="*/ 4 w 29"/>
              <a:gd name="T1" fmla="*/ 9 h 60"/>
              <a:gd name="T2" fmla="*/ 0 w 29"/>
              <a:gd name="T3" fmla="*/ 9 h 60"/>
              <a:gd name="T4" fmla="*/ 0 w 29"/>
              <a:gd name="T5" fmla="*/ 9 h 60"/>
              <a:gd name="T6" fmla="*/ 4 w 29"/>
              <a:gd name="T7" fmla="*/ 9 h 60"/>
              <a:gd name="T8" fmla="*/ 4 w 29"/>
              <a:gd name="T9" fmla="*/ 5 h 60"/>
              <a:gd name="T10" fmla="*/ 4 w 29"/>
              <a:gd name="T11" fmla="*/ 0 h 60"/>
              <a:gd name="T12" fmla="*/ 8 w 29"/>
              <a:gd name="T13" fmla="*/ 5 h 60"/>
              <a:gd name="T14" fmla="*/ 25 w 29"/>
              <a:gd name="T15" fmla="*/ 9 h 60"/>
              <a:gd name="T16" fmla="*/ 29 w 29"/>
              <a:gd name="T17" fmla="*/ 18 h 60"/>
              <a:gd name="T18" fmla="*/ 25 w 29"/>
              <a:gd name="T19" fmla="*/ 18 h 60"/>
              <a:gd name="T20" fmla="*/ 25 w 29"/>
              <a:gd name="T21" fmla="*/ 35 h 60"/>
              <a:gd name="T22" fmla="*/ 29 w 29"/>
              <a:gd name="T23" fmla="*/ 39 h 60"/>
              <a:gd name="T24" fmla="*/ 29 w 29"/>
              <a:gd name="T25" fmla="*/ 47 h 60"/>
              <a:gd name="T26" fmla="*/ 29 w 29"/>
              <a:gd name="T27" fmla="*/ 52 h 60"/>
              <a:gd name="T28" fmla="*/ 29 w 29"/>
              <a:gd name="T29" fmla="*/ 52 h 60"/>
              <a:gd name="T30" fmla="*/ 25 w 29"/>
              <a:gd name="T31" fmla="*/ 52 h 60"/>
              <a:gd name="T32" fmla="*/ 21 w 29"/>
              <a:gd name="T33" fmla="*/ 56 h 60"/>
              <a:gd name="T34" fmla="*/ 21 w 29"/>
              <a:gd name="T35" fmla="*/ 56 h 60"/>
              <a:gd name="T36" fmla="*/ 21 w 29"/>
              <a:gd name="T37" fmla="*/ 56 h 60"/>
              <a:gd name="T38" fmla="*/ 17 w 29"/>
              <a:gd name="T39" fmla="*/ 60 h 60"/>
              <a:gd name="T40" fmla="*/ 17 w 29"/>
              <a:gd name="T41" fmla="*/ 56 h 60"/>
              <a:gd name="T42" fmla="*/ 17 w 29"/>
              <a:gd name="T43" fmla="*/ 56 h 60"/>
              <a:gd name="T44" fmla="*/ 17 w 29"/>
              <a:gd name="T45" fmla="*/ 56 h 60"/>
              <a:gd name="T46" fmla="*/ 17 w 29"/>
              <a:gd name="T47" fmla="*/ 52 h 60"/>
              <a:gd name="T48" fmla="*/ 12 w 29"/>
              <a:gd name="T49" fmla="*/ 52 h 60"/>
              <a:gd name="T50" fmla="*/ 8 w 29"/>
              <a:gd name="T51" fmla="*/ 52 h 60"/>
              <a:gd name="T52" fmla="*/ 8 w 29"/>
              <a:gd name="T53" fmla="*/ 43 h 60"/>
              <a:gd name="T54" fmla="*/ 8 w 29"/>
              <a:gd name="T55" fmla="*/ 43 h 60"/>
              <a:gd name="T56" fmla="*/ 8 w 29"/>
              <a:gd name="T57" fmla="*/ 35 h 60"/>
              <a:gd name="T58" fmla="*/ 12 w 29"/>
              <a:gd name="T59" fmla="*/ 30 h 60"/>
              <a:gd name="T60" fmla="*/ 12 w 29"/>
              <a:gd name="T61" fmla="*/ 26 h 60"/>
              <a:gd name="T62" fmla="*/ 17 w 29"/>
              <a:gd name="T63" fmla="*/ 22 h 60"/>
              <a:gd name="T64" fmla="*/ 17 w 29"/>
              <a:gd name="T65" fmla="*/ 18 h 60"/>
              <a:gd name="T66" fmla="*/ 4 w 29"/>
              <a:gd name="T67" fmla="*/ 13 h 60"/>
              <a:gd name="T68" fmla="*/ 4 w 29"/>
              <a:gd name="T69" fmla="*/ 13 h 60"/>
              <a:gd name="T70" fmla="*/ 4 w 29"/>
              <a:gd name="T71"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60">
                <a:moveTo>
                  <a:pt x="4" y="13"/>
                </a:moveTo>
                <a:lnTo>
                  <a:pt x="4" y="9"/>
                </a:lnTo>
                <a:lnTo>
                  <a:pt x="4" y="9"/>
                </a:lnTo>
                <a:lnTo>
                  <a:pt x="0" y="9"/>
                </a:lnTo>
                <a:lnTo>
                  <a:pt x="0" y="9"/>
                </a:lnTo>
                <a:lnTo>
                  <a:pt x="0" y="9"/>
                </a:lnTo>
                <a:lnTo>
                  <a:pt x="4" y="9"/>
                </a:lnTo>
                <a:lnTo>
                  <a:pt x="4" y="9"/>
                </a:lnTo>
                <a:lnTo>
                  <a:pt x="4" y="5"/>
                </a:lnTo>
                <a:lnTo>
                  <a:pt x="4" y="5"/>
                </a:lnTo>
                <a:lnTo>
                  <a:pt x="4" y="0"/>
                </a:lnTo>
                <a:lnTo>
                  <a:pt x="4" y="0"/>
                </a:lnTo>
                <a:lnTo>
                  <a:pt x="8" y="0"/>
                </a:lnTo>
                <a:lnTo>
                  <a:pt x="8" y="5"/>
                </a:lnTo>
                <a:lnTo>
                  <a:pt x="17" y="5"/>
                </a:lnTo>
                <a:lnTo>
                  <a:pt x="25" y="9"/>
                </a:lnTo>
                <a:lnTo>
                  <a:pt x="21" y="13"/>
                </a:lnTo>
                <a:lnTo>
                  <a:pt x="29" y="18"/>
                </a:lnTo>
                <a:lnTo>
                  <a:pt x="29" y="22"/>
                </a:lnTo>
                <a:lnTo>
                  <a:pt x="25" y="18"/>
                </a:lnTo>
                <a:lnTo>
                  <a:pt x="25" y="30"/>
                </a:lnTo>
                <a:lnTo>
                  <a:pt x="25" y="35"/>
                </a:lnTo>
                <a:lnTo>
                  <a:pt x="21" y="35"/>
                </a:lnTo>
                <a:lnTo>
                  <a:pt x="29" y="39"/>
                </a:lnTo>
                <a:lnTo>
                  <a:pt x="29" y="43"/>
                </a:lnTo>
                <a:lnTo>
                  <a:pt x="29" y="47"/>
                </a:lnTo>
                <a:lnTo>
                  <a:pt x="29" y="52"/>
                </a:lnTo>
                <a:lnTo>
                  <a:pt x="29" y="52"/>
                </a:lnTo>
                <a:lnTo>
                  <a:pt x="29" y="52"/>
                </a:lnTo>
                <a:lnTo>
                  <a:pt x="29" y="52"/>
                </a:lnTo>
                <a:lnTo>
                  <a:pt x="25" y="56"/>
                </a:lnTo>
                <a:lnTo>
                  <a:pt x="25" y="52"/>
                </a:lnTo>
                <a:lnTo>
                  <a:pt x="21" y="56"/>
                </a:lnTo>
                <a:lnTo>
                  <a:pt x="21" y="56"/>
                </a:lnTo>
                <a:lnTo>
                  <a:pt x="17" y="56"/>
                </a:lnTo>
                <a:lnTo>
                  <a:pt x="21" y="56"/>
                </a:lnTo>
                <a:lnTo>
                  <a:pt x="17" y="56"/>
                </a:lnTo>
                <a:lnTo>
                  <a:pt x="21" y="56"/>
                </a:lnTo>
                <a:lnTo>
                  <a:pt x="21" y="56"/>
                </a:lnTo>
                <a:lnTo>
                  <a:pt x="17" y="60"/>
                </a:lnTo>
                <a:lnTo>
                  <a:pt x="17" y="56"/>
                </a:lnTo>
                <a:lnTo>
                  <a:pt x="17" y="56"/>
                </a:lnTo>
                <a:lnTo>
                  <a:pt x="17" y="56"/>
                </a:lnTo>
                <a:lnTo>
                  <a:pt x="17" y="56"/>
                </a:lnTo>
                <a:lnTo>
                  <a:pt x="17" y="56"/>
                </a:lnTo>
                <a:lnTo>
                  <a:pt x="17" y="56"/>
                </a:lnTo>
                <a:lnTo>
                  <a:pt x="17" y="56"/>
                </a:lnTo>
                <a:lnTo>
                  <a:pt x="17" y="52"/>
                </a:lnTo>
                <a:lnTo>
                  <a:pt x="12" y="52"/>
                </a:lnTo>
                <a:lnTo>
                  <a:pt x="12" y="52"/>
                </a:lnTo>
                <a:lnTo>
                  <a:pt x="12" y="52"/>
                </a:lnTo>
                <a:lnTo>
                  <a:pt x="8" y="52"/>
                </a:lnTo>
                <a:lnTo>
                  <a:pt x="8" y="52"/>
                </a:lnTo>
                <a:lnTo>
                  <a:pt x="8" y="43"/>
                </a:lnTo>
                <a:lnTo>
                  <a:pt x="8" y="43"/>
                </a:lnTo>
                <a:lnTo>
                  <a:pt x="8" y="43"/>
                </a:lnTo>
                <a:lnTo>
                  <a:pt x="12" y="39"/>
                </a:lnTo>
                <a:lnTo>
                  <a:pt x="8" y="35"/>
                </a:lnTo>
                <a:lnTo>
                  <a:pt x="8" y="30"/>
                </a:lnTo>
                <a:lnTo>
                  <a:pt x="12" y="30"/>
                </a:lnTo>
                <a:lnTo>
                  <a:pt x="17" y="30"/>
                </a:lnTo>
                <a:lnTo>
                  <a:pt x="12" y="26"/>
                </a:lnTo>
                <a:lnTo>
                  <a:pt x="12" y="22"/>
                </a:lnTo>
                <a:lnTo>
                  <a:pt x="17" y="22"/>
                </a:lnTo>
                <a:lnTo>
                  <a:pt x="17" y="22"/>
                </a:lnTo>
                <a:lnTo>
                  <a:pt x="17" y="18"/>
                </a:lnTo>
                <a:lnTo>
                  <a:pt x="12" y="18"/>
                </a:lnTo>
                <a:lnTo>
                  <a:pt x="4" y="13"/>
                </a:lnTo>
                <a:lnTo>
                  <a:pt x="4" y="13"/>
                </a:lnTo>
                <a:lnTo>
                  <a:pt x="4" y="13"/>
                </a:lnTo>
                <a:lnTo>
                  <a:pt x="4" y="13"/>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391" name="Freeform 220">
            <a:extLst>
              <a:ext uri="{FF2B5EF4-FFF2-40B4-BE49-F238E27FC236}">
                <a16:creationId xmlns:a16="http://schemas.microsoft.com/office/drawing/2014/main" id="{B53A3F63-D288-A7CE-BE39-AB368D3C09AE}"/>
              </a:ext>
            </a:extLst>
          </p:cNvPr>
          <p:cNvSpPr>
            <a:spLocks/>
          </p:cNvSpPr>
          <p:nvPr/>
        </p:nvSpPr>
        <p:spPr bwMode="auto">
          <a:xfrm>
            <a:off x="8400562" y="4602306"/>
            <a:ext cx="26988" cy="47625"/>
          </a:xfrm>
          <a:custGeom>
            <a:avLst/>
            <a:gdLst>
              <a:gd name="T0" fmla="*/ 0 w 17"/>
              <a:gd name="T1" fmla="*/ 4 h 30"/>
              <a:gd name="T2" fmla="*/ 0 w 17"/>
              <a:gd name="T3" fmla="*/ 4 h 30"/>
              <a:gd name="T4" fmla="*/ 0 w 17"/>
              <a:gd name="T5" fmla="*/ 4 h 30"/>
              <a:gd name="T6" fmla="*/ 5 w 17"/>
              <a:gd name="T7" fmla="*/ 4 h 30"/>
              <a:gd name="T8" fmla="*/ 5 w 17"/>
              <a:gd name="T9" fmla="*/ 0 h 30"/>
              <a:gd name="T10" fmla="*/ 5 w 17"/>
              <a:gd name="T11" fmla="*/ 0 h 30"/>
              <a:gd name="T12" fmla="*/ 5 w 17"/>
              <a:gd name="T13" fmla="*/ 4 h 30"/>
              <a:gd name="T14" fmla="*/ 9 w 17"/>
              <a:gd name="T15" fmla="*/ 4 h 30"/>
              <a:gd name="T16" fmla="*/ 9 w 17"/>
              <a:gd name="T17" fmla="*/ 4 h 30"/>
              <a:gd name="T18" fmla="*/ 9 w 17"/>
              <a:gd name="T19" fmla="*/ 4 h 30"/>
              <a:gd name="T20" fmla="*/ 9 w 17"/>
              <a:gd name="T21" fmla="*/ 9 h 30"/>
              <a:gd name="T22" fmla="*/ 13 w 17"/>
              <a:gd name="T23" fmla="*/ 9 h 30"/>
              <a:gd name="T24" fmla="*/ 13 w 17"/>
              <a:gd name="T25" fmla="*/ 9 h 30"/>
              <a:gd name="T26" fmla="*/ 17 w 17"/>
              <a:gd name="T27" fmla="*/ 13 h 30"/>
              <a:gd name="T28" fmla="*/ 17 w 17"/>
              <a:gd name="T29" fmla="*/ 13 h 30"/>
              <a:gd name="T30" fmla="*/ 13 w 17"/>
              <a:gd name="T31" fmla="*/ 17 h 30"/>
              <a:gd name="T32" fmla="*/ 17 w 17"/>
              <a:gd name="T33" fmla="*/ 21 h 30"/>
              <a:gd name="T34" fmla="*/ 17 w 17"/>
              <a:gd name="T35" fmla="*/ 26 h 30"/>
              <a:gd name="T36" fmla="*/ 17 w 17"/>
              <a:gd name="T37" fmla="*/ 26 h 30"/>
              <a:gd name="T38" fmla="*/ 17 w 17"/>
              <a:gd name="T39" fmla="*/ 30 h 30"/>
              <a:gd name="T40" fmla="*/ 17 w 17"/>
              <a:gd name="T41" fmla="*/ 30 h 30"/>
              <a:gd name="T42" fmla="*/ 13 w 17"/>
              <a:gd name="T43" fmla="*/ 30 h 30"/>
              <a:gd name="T44" fmla="*/ 13 w 17"/>
              <a:gd name="T45" fmla="*/ 30 h 30"/>
              <a:gd name="T46" fmla="*/ 13 w 17"/>
              <a:gd name="T47" fmla="*/ 30 h 30"/>
              <a:gd name="T48" fmla="*/ 13 w 17"/>
              <a:gd name="T49" fmla="*/ 30 h 30"/>
              <a:gd name="T50" fmla="*/ 13 w 17"/>
              <a:gd name="T51" fmla="*/ 26 h 30"/>
              <a:gd name="T52" fmla="*/ 13 w 17"/>
              <a:gd name="T53" fmla="*/ 26 h 30"/>
              <a:gd name="T54" fmla="*/ 9 w 17"/>
              <a:gd name="T55" fmla="*/ 26 h 30"/>
              <a:gd name="T56" fmla="*/ 9 w 17"/>
              <a:gd name="T57" fmla="*/ 26 h 30"/>
              <a:gd name="T58" fmla="*/ 9 w 17"/>
              <a:gd name="T59" fmla="*/ 30 h 30"/>
              <a:gd name="T60" fmla="*/ 9 w 17"/>
              <a:gd name="T61" fmla="*/ 30 h 30"/>
              <a:gd name="T62" fmla="*/ 5 w 17"/>
              <a:gd name="T63" fmla="*/ 30 h 30"/>
              <a:gd name="T64" fmla="*/ 5 w 17"/>
              <a:gd name="T65" fmla="*/ 30 h 30"/>
              <a:gd name="T66" fmla="*/ 5 w 17"/>
              <a:gd name="T67" fmla="*/ 30 h 30"/>
              <a:gd name="T68" fmla="*/ 0 w 17"/>
              <a:gd name="T69" fmla="*/ 26 h 30"/>
              <a:gd name="T70" fmla="*/ 0 w 17"/>
              <a:gd name="T71" fmla="*/ 26 h 30"/>
              <a:gd name="T72" fmla="*/ 0 w 17"/>
              <a:gd name="T73" fmla="*/ 21 h 30"/>
              <a:gd name="T74" fmla="*/ 0 w 17"/>
              <a:gd name="T75" fmla="*/ 21 h 30"/>
              <a:gd name="T76" fmla="*/ 0 w 17"/>
              <a:gd name="T77" fmla="*/ 17 h 30"/>
              <a:gd name="T78" fmla="*/ 5 w 17"/>
              <a:gd name="T79" fmla="*/ 17 h 30"/>
              <a:gd name="T80" fmla="*/ 0 w 17"/>
              <a:gd name="T81" fmla="*/ 21 h 30"/>
              <a:gd name="T82" fmla="*/ 0 w 17"/>
              <a:gd name="T83" fmla="*/ 21 h 30"/>
              <a:gd name="T84" fmla="*/ 5 w 17"/>
              <a:gd name="T85" fmla="*/ 21 h 30"/>
              <a:gd name="T86" fmla="*/ 5 w 17"/>
              <a:gd name="T87" fmla="*/ 21 h 30"/>
              <a:gd name="T88" fmla="*/ 5 w 17"/>
              <a:gd name="T89" fmla="*/ 17 h 30"/>
              <a:gd name="T90" fmla="*/ 5 w 17"/>
              <a:gd name="T91" fmla="*/ 17 h 30"/>
              <a:gd name="T92" fmla="*/ 5 w 17"/>
              <a:gd name="T93" fmla="*/ 17 h 30"/>
              <a:gd name="T94" fmla="*/ 9 w 17"/>
              <a:gd name="T95" fmla="*/ 17 h 30"/>
              <a:gd name="T96" fmla="*/ 5 w 17"/>
              <a:gd name="T97" fmla="*/ 13 h 30"/>
              <a:gd name="T98" fmla="*/ 5 w 17"/>
              <a:gd name="T99" fmla="*/ 13 h 30"/>
              <a:gd name="T100" fmla="*/ 5 w 17"/>
              <a:gd name="T101" fmla="*/ 17 h 30"/>
              <a:gd name="T102" fmla="*/ 0 w 17"/>
              <a:gd name="T103" fmla="*/ 17 h 30"/>
              <a:gd name="T104" fmla="*/ 0 w 17"/>
              <a:gd name="T105" fmla="*/ 13 h 30"/>
              <a:gd name="T106" fmla="*/ 0 w 17"/>
              <a:gd name="T107" fmla="*/ 9 h 30"/>
              <a:gd name="T108" fmla="*/ 0 w 17"/>
              <a:gd name="T10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30">
                <a:moveTo>
                  <a:pt x="0" y="4"/>
                </a:moveTo>
                <a:lnTo>
                  <a:pt x="0" y="4"/>
                </a:lnTo>
                <a:lnTo>
                  <a:pt x="0" y="4"/>
                </a:lnTo>
                <a:lnTo>
                  <a:pt x="5" y="4"/>
                </a:lnTo>
                <a:lnTo>
                  <a:pt x="5" y="0"/>
                </a:lnTo>
                <a:lnTo>
                  <a:pt x="5" y="0"/>
                </a:lnTo>
                <a:lnTo>
                  <a:pt x="5" y="4"/>
                </a:lnTo>
                <a:lnTo>
                  <a:pt x="9" y="4"/>
                </a:lnTo>
                <a:lnTo>
                  <a:pt x="9" y="4"/>
                </a:lnTo>
                <a:lnTo>
                  <a:pt x="9" y="4"/>
                </a:lnTo>
                <a:lnTo>
                  <a:pt x="9" y="9"/>
                </a:lnTo>
                <a:lnTo>
                  <a:pt x="13" y="9"/>
                </a:lnTo>
                <a:lnTo>
                  <a:pt x="13" y="9"/>
                </a:lnTo>
                <a:lnTo>
                  <a:pt x="17" y="13"/>
                </a:lnTo>
                <a:lnTo>
                  <a:pt x="17" y="13"/>
                </a:lnTo>
                <a:lnTo>
                  <a:pt x="13" y="17"/>
                </a:lnTo>
                <a:lnTo>
                  <a:pt x="17" y="21"/>
                </a:lnTo>
                <a:lnTo>
                  <a:pt x="17" y="26"/>
                </a:lnTo>
                <a:lnTo>
                  <a:pt x="17" y="26"/>
                </a:lnTo>
                <a:lnTo>
                  <a:pt x="17" y="30"/>
                </a:lnTo>
                <a:lnTo>
                  <a:pt x="17" y="30"/>
                </a:lnTo>
                <a:lnTo>
                  <a:pt x="13" y="30"/>
                </a:lnTo>
                <a:lnTo>
                  <a:pt x="13" y="30"/>
                </a:lnTo>
                <a:lnTo>
                  <a:pt x="13" y="30"/>
                </a:lnTo>
                <a:lnTo>
                  <a:pt x="13" y="30"/>
                </a:lnTo>
                <a:lnTo>
                  <a:pt x="13" y="26"/>
                </a:lnTo>
                <a:lnTo>
                  <a:pt x="13" y="26"/>
                </a:lnTo>
                <a:lnTo>
                  <a:pt x="9" y="26"/>
                </a:lnTo>
                <a:lnTo>
                  <a:pt x="9" y="26"/>
                </a:lnTo>
                <a:lnTo>
                  <a:pt x="9" y="30"/>
                </a:lnTo>
                <a:lnTo>
                  <a:pt x="9" y="30"/>
                </a:lnTo>
                <a:lnTo>
                  <a:pt x="5" y="30"/>
                </a:lnTo>
                <a:lnTo>
                  <a:pt x="5" y="30"/>
                </a:lnTo>
                <a:lnTo>
                  <a:pt x="5" y="30"/>
                </a:lnTo>
                <a:lnTo>
                  <a:pt x="0" y="26"/>
                </a:lnTo>
                <a:lnTo>
                  <a:pt x="0" y="26"/>
                </a:lnTo>
                <a:lnTo>
                  <a:pt x="0" y="21"/>
                </a:lnTo>
                <a:lnTo>
                  <a:pt x="0" y="21"/>
                </a:lnTo>
                <a:lnTo>
                  <a:pt x="0" y="17"/>
                </a:lnTo>
                <a:lnTo>
                  <a:pt x="5" y="17"/>
                </a:lnTo>
                <a:lnTo>
                  <a:pt x="0" y="21"/>
                </a:lnTo>
                <a:lnTo>
                  <a:pt x="0" y="21"/>
                </a:lnTo>
                <a:lnTo>
                  <a:pt x="5" y="21"/>
                </a:lnTo>
                <a:lnTo>
                  <a:pt x="5" y="21"/>
                </a:lnTo>
                <a:lnTo>
                  <a:pt x="5" y="17"/>
                </a:lnTo>
                <a:lnTo>
                  <a:pt x="5" y="17"/>
                </a:lnTo>
                <a:lnTo>
                  <a:pt x="5" y="17"/>
                </a:lnTo>
                <a:lnTo>
                  <a:pt x="9" y="17"/>
                </a:lnTo>
                <a:lnTo>
                  <a:pt x="5" y="13"/>
                </a:lnTo>
                <a:lnTo>
                  <a:pt x="5" y="13"/>
                </a:lnTo>
                <a:lnTo>
                  <a:pt x="5" y="17"/>
                </a:lnTo>
                <a:lnTo>
                  <a:pt x="0" y="17"/>
                </a:lnTo>
                <a:lnTo>
                  <a:pt x="0" y="13"/>
                </a:lnTo>
                <a:lnTo>
                  <a:pt x="0" y="9"/>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392" name="Freeform 227">
            <a:extLst>
              <a:ext uri="{FF2B5EF4-FFF2-40B4-BE49-F238E27FC236}">
                <a16:creationId xmlns:a16="http://schemas.microsoft.com/office/drawing/2014/main" id="{F197BEF5-2682-FE23-3EBD-D2F5A75B07EB}"/>
              </a:ext>
            </a:extLst>
          </p:cNvPr>
          <p:cNvSpPr>
            <a:spLocks/>
          </p:cNvSpPr>
          <p:nvPr/>
        </p:nvSpPr>
        <p:spPr bwMode="auto">
          <a:xfrm>
            <a:off x="8941900" y="408160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393" name="Freeform 228">
            <a:extLst>
              <a:ext uri="{FF2B5EF4-FFF2-40B4-BE49-F238E27FC236}">
                <a16:creationId xmlns:a16="http://schemas.microsoft.com/office/drawing/2014/main" id="{0E4E7D06-A721-E5BC-6853-8A5E5D00ED8A}"/>
              </a:ext>
            </a:extLst>
          </p:cNvPr>
          <p:cNvSpPr>
            <a:spLocks/>
          </p:cNvSpPr>
          <p:nvPr/>
        </p:nvSpPr>
        <p:spPr bwMode="auto">
          <a:xfrm>
            <a:off x="8941900" y="408160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nvGrpSpPr>
          <p:cNvPr id="2394" name="Group 1070">
            <a:extLst>
              <a:ext uri="{FF2B5EF4-FFF2-40B4-BE49-F238E27FC236}">
                <a16:creationId xmlns:a16="http://schemas.microsoft.com/office/drawing/2014/main" id="{DF7D2C3C-AA95-D2DE-6E93-09428C9B5DB6}"/>
              </a:ext>
            </a:extLst>
          </p:cNvPr>
          <p:cNvGrpSpPr/>
          <p:nvPr/>
        </p:nvGrpSpPr>
        <p:grpSpPr>
          <a:xfrm>
            <a:off x="8368569" y="5086091"/>
            <a:ext cx="514588" cy="921322"/>
            <a:chOff x="4832107" y="5114523"/>
            <a:chExt cx="514588" cy="921322"/>
          </a:xfrm>
          <a:solidFill>
            <a:schemeClr val="accent1"/>
          </a:solidFill>
        </p:grpSpPr>
        <p:sp>
          <p:nvSpPr>
            <p:cNvPr id="2395" name="Freeform: Shape 1045">
              <a:extLst>
                <a:ext uri="{FF2B5EF4-FFF2-40B4-BE49-F238E27FC236}">
                  <a16:creationId xmlns:a16="http://schemas.microsoft.com/office/drawing/2014/main" id="{D5D9E546-2594-1FF0-B8CC-5B8154139B91}"/>
                </a:ext>
              </a:extLst>
            </p:cNvPr>
            <p:cNvSpPr/>
            <p:nvPr/>
          </p:nvSpPr>
          <p:spPr>
            <a:xfrm>
              <a:off x="4866465" y="5494763"/>
              <a:ext cx="47726" cy="50327"/>
            </a:xfrm>
            <a:custGeom>
              <a:avLst/>
              <a:gdLst>
                <a:gd name="connsiteX0" fmla="*/ 30245 w 47726"/>
                <a:gd name="connsiteY0" fmla="*/ 34418 h 50327"/>
                <a:gd name="connsiteX1" fmla="*/ 28188 w 47726"/>
                <a:gd name="connsiteY1" fmla="*/ 35931 h 50327"/>
                <a:gd name="connsiteX2" fmla="*/ 0 w 47726"/>
                <a:gd name="connsiteY2" fmla="*/ 30305 h 50327"/>
                <a:gd name="connsiteX3" fmla="*/ 21534 w 47726"/>
                <a:gd name="connsiteY3" fmla="*/ 50327 h 50327"/>
                <a:gd name="connsiteX4" fmla="*/ 24619 w 47726"/>
                <a:gd name="connsiteY4" fmla="*/ 49299 h 50327"/>
                <a:gd name="connsiteX5" fmla="*/ 23591 w 47726"/>
                <a:gd name="connsiteY5" fmla="*/ 45730 h 50327"/>
                <a:gd name="connsiteX6" fmla="*/ 19478 w 47726"/>
                <a:gd name="connsiteY6" fmla="*/ 42161 h 50327"/>
                <a:gd name="connsiteX7" fmla="*/ 16393 w 47726"/>
                <a:gd name="connsiteY7" fmla="*/ 38048 h 50327"/>
                <a:gd name="connsiteX8" fmla="*/ 16393 w 47726"/>
                <a:gd name="connsiteY8" fmla="*/ 34963 h 50327"/>
                <a:gd name="connsiteX9" fmla="*/ 17966 w 47726"/>
                <a:gd name="connsiteY9" fmla="*/ 34418 h 50327"/>
                <a:gd name="connsiteX10" fmla="*/ 20506 w 47726"/>
                <a:gd name="connsiteY10" fmla="*/ 35447 h 50327"/>
                <a:gd name="connsiteX11" fmla="*/ 23107 w 47726"/>
                <a:gd name="connsiteY11" fmla="*/ 37988 h 50327"/>
                <a:gd name="connsiteX12" fmla="*/ 26676 w 47726"/>
                <a:gd name="connsiteY12" fmla="*/ 40528 h 50327"/>
                <a:gd name="connsiteX13" fmla="*/ 30245 w 47726"/>
                <a:gd name="connsiteY13" fmla="*/ 40528 h 50327"/>
                <a:gd name="connsiteX14" fmla="*/ 32846 w 47726"/>
                <a:gd name="connsiteY14" fmla="*/ 39016 h 50327"/>
                <a:gd name="connsiteX15" fmla="*/ 36959 w 47726"/>
                <a:gd name="connsiteY15" fmla="*/ 40528 h 50327"/>
                <a:gd name="connsiteX16" fmla="*/ 40044 w 47726"/>
                <a:gd name="connsiteY16" fmla="*/ 40528 h 50327"/>
                <a:gd name="connsiteX17" fmla="*/ 41073 w 47726"/>
                <a:gd name="connsiteY17" fmla="*/ 39016 h 50327"/>
                <a:gd name="connsiteX18" fmla="*/ 43129 w 47726"/>
                <a:gd name="connsiteY18" fmla="*/ 36959 h 50327"/>
                <a:gd name="connsiteX19" fmla="*/ 46698 w 47726"/>
                <a:gd name="connsiteY19" fmla="*/ 37503 h 50327"/>
                <a:gd name="connsiteX20" fmla="*/ 47727 w 47726"/>
                <a:gd name="connsiteY20" fmla="*/ 33935 h 50327"/>
                <a:gd name="connsiteX21" fmla="*/ 47243 w 47726"/>
                <a:gd name="connsiteY21" fmla="*/ 31878 h 50327"/>
                <a:gd name="connsiteX22" fmla="*/ 45186 w 47726"/>
                <a:gd name="connsiteY22" fmla="*/ 31878 h 50327"/>
                <a:gd name="connsiteX23" fmla="*/ 43674 w 47726"/>
                <a:gd name="connsiteY23" fmla="*/ 31334 h 50327"/>
                <a:gd name="connsiteX24" fmla="*/ 40105 w 47726"/>
                <a:gd name="connsiteY24" fmla="*/ 26736 h 50327"/>
                <a:gd name="connsiteX25" fmla="*/ 33935 w 47726"/>
                <a:gd name="connsiteY25" fmla="*/ 25224 h 50327"/>
                <a:gd name="connsiteX26" fmla="*/ 30850 w 47726"/>
                <a:gd name="connsiteY26" fmla="*/ 24196 h 50327"/>
                <a:gd name="connsiteX27" fmla="*/ 29822 w 47726"/>
                <a:gd name="connsiteY27" fmla="*/ 22139 h 50327"/>
                <a:gd name="connsiteX28" fmla="*/ 29338 w 47726"/>
                <a:gd name="connsiteY28" fmla="*/ 19538 h 50327"/>
                <a:gd name="connsiteX29" fmla="*/ 30910 w 47726"/>
                <a:gd name="connsiteY29" fmla="*/ 18510 h 50327"/>
                <a:gd name="connsiteX30" fmla="*/ 31394 w 47726"/>
                <a:gd name="connsiteY30" fmla="*/ 16453 h 50327"/>
                <a:gd name="connsiteX31" fmla="*/ 30910 w 47726"/>
                <a:gd name="connsiteY31" fmla="*/ 13368 h 50327"/>
                <a:gd name="connsiteX32" fmla="*/ 30910 w 47726"/>
                <a:gd name="connsiteY32" fmla="*/ 9255 h 50327"/>
                <a:gd name="connsiteX33" fmla="*/ 28309 w 47726"/>
                <a:gd name="connsiteY33" fmla="*/ 8710 h 50327"/>
                <a:gd name="connsiteX34" fmla="*/ 26253 w 47726"/>
                <a:gd name="connsiteY34" fmla="*/ 7682 h 50327"/>
                <a:gd name="connsiteX35" fmla="*/ 25769 w 47726"/>
                <a:gd name="connsiteY35" fmla="*/ 5626 h 50327"/>
                <a:gd name="connsiteX36" fmla="*/ 22684 w 47726"/>
                <a:gd name="connsiteY36" fmla="*/ 484 h 50327"/>
                <a:gd name="connsiteX37" fmla="*/ 19599 w 47726"/>
                <a:gd name="connsiteY37" fmla="*/ 0 h 50327"/>
                <a:gd name="connsiteX38" fmla="*/ 14457 w 47726"/>
                <a:gd name="connsiteY38" fmla="*/ 0 h 50327"/>
                <a:gd name="connsiteX39" fmla="*/ 14457 w 47726"/>
                <a:gd name="connsiteY39" fmla="*/ 3085 h 50327"/>
                <a:gd name="connsiteX40" fmla="*/ 16998 w 47726"/>
                <a:gd name="connsiteY40" fmla="*/ 4657 h 50327"/>
                <a:gd name="connsiteX41" fmla="*/ 19054 w 47726"/>
                <a:gd name="connsiteY41" fmla="*/ 7198 h 50327"/>
                <a:gd name="connsiteX42" fmla="*/ 21655 w 47726"/>
                <a:gd name="connsiteY42" fmla="*/ 9255 h 50327"/>
                <a:gd name="connsiteX43" fmla="*/ 23168 w 47726"/>
                <a:gd name="connsiteY43" fmla="*/ 10283 h 50327"/>
                <a:gd name="connsiteX44" fmla="*/ 23168 w 47726"/>
                <a:gd name="connsiteY44" fmla="*/ 11312 h 50327"/>
                <a:gd name="connsiteX45" fmla="*/ 22623 w 47726"/>
                <a:gd name="connsiteY45" fmla="*/ 13852 h 50327"/>
                <a:gd name="connsiteX46" fmla="*/ 24196 w 47726"/>
                <a:gd name="connsiteY46" fmla="*/ 16937 h 50327"/>
                <a:gd name="connsiteX47" fmla="*/ 26737 w 47726"/>
                <a:gd name="connsiteY47" fmla="*/ 19478 h 50327"/>
                <a:gd name="connsiteX48" fmla="*/ 28249 w 47726"/>
                <a:gd name="connsiteY48" fmla="*/ 20506 h 50327"/>
                <a:gd name="connsiteX49" fmla="*/ 28793 w 47726"/>
                <a:gd name="connsiteY49" fmla="*/ 22079 h 50327"/>
                <a:gd name="connsiteX50" fmla="*/ 29277 w 47726"/>
                <a:gd name="connsiteY50" fmla="*/ 23107 h 50327"/>
                <a:gd name="connsiteX51" fmla="*/ 30850 w 47726"/>
                <a:gd name="connsiteY51" fmla="*/ 27220 h 50327"/>
                <a:gd name="connsiteX52" fmla="*/ 31878 w 47726"/>
                <a:gd name="connsiteY52" fmla="*/ 28733 h 50327"/>
                <a:gd name="connsiteX53" fmla="*/ 30366 w 47726"/>
                <a:gd name="connsiteY53" fmla="*/ 30789 h 50327"/>
                <a:gd name="connsiteX54" fmla="*/ 30366 w 47726"/>
                <a:gd name="connsiteY54" fmla="*/ 34358 h 5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7726" h="50327">
                  <a:moveTo>
                    <a:pt x="30245" y="34418"/>
                  </a:moveTo>
                  <a:lnTo>
                    <a:pt x="28188" y="35931"/>
                  </a:lnTo>
                  <a:cubicBezTo>
                    <a:pt x="17663" y="33995"/>
                    <a:pt x="10707" y="19054"/>
                    <a:pt x="0" y="30305"/>
                  </a:cubicBezTo>
                  <a:cubicBezTo>
                    <a:pt x="17421" y="36717"/>
                    <a:pt x="8529" y="40710"/>
                    <a:pt x="21534" y="50327"/>
                  </a:cubicBezTo>
                  <a:lnTo>
                    <a:pt x="24619" y="49299"/>
                  </a:lnTo>
                  <a:lnTo>
                    <a:pt x="23591" y="45730"/>
                  </a:lnTo>
                  <a:lnTo>
                    <a:pt x="19478" y="42161"/>
                  </a:lnTo>
                  <a:lnTo>
                    <a:pt x="16393" y="38048"/>
                  </a:lnTo>
                  <a:lnTo>
                    <a:pt x="16393" y="34963"/>
                  </a:lnTo>
                  <a:lnTo>
                    <a:pt x="17966" y="34418"/>
                  </a:lnTo>
                  <a:lnTo>
                    <a:pt x="20506" y="35447"/>
                  </a:lnTo>
                  <a:lnTo>
                    <a:pt x="23107" y="37988"/>
                  </a:lnTo>
                  <a:lnTo>
                    <a:pt x="26676" y="40528"/>
                  </a:lnTo>
                  <a:lnTo>
                    <a:pt x="30245" y="40528"/>
                  </a:lnTo>
                  <a:lnTo>
                    <a:pt x="32846" y="39016"/>
                  </a:lnTo>
                  <a:lnTo>
                    <a:pt x="36959" y="40528"/>
                  </a:lnTo>
                  <a:lnTo>
                    <a:pt x="40044" y="40528"/>
                  </a:lnTo>
                  <a:lnTo>
                    <a:pt x="41073" y="39016"/>
                  </a:lnTo>
                  <a:lnTo>
                    <a:pt x="43129" y="36959"/>
                  </a:lnTo>
                  <a:lnTo>
                    <a:pt x="46698" y="37503"/>
                  </a:lnTo>
                  <a:lnTo>
                    <a:pt x="47727" y="33935"/>
                  </a:lnTo>
                  <a:lnTo>
                    <a:pt x="47243" y="31878"/>
                  </a:lnTo>
                  <a:lnTo>
                    <a:pt x="45186" y="31878"/>
                  </a:lnTo>
                  <a:lnTo>
                    <a:pt x="43674" y="31334"/>
                  </a:lnTo>
                  <a:lnTo>
                    <a:pt x="40105" y="26736"/>
                  </a:lnTo>
                  <a:lnTo>
                    <a:pt x="33935" y="25224"/>
                  </a:lnTo>
                  <a:lnTo>
                    <a:pt x="30850" y="24196"/>
                  </a:lnTo>
                  <a:lnTo>
                    <a:pt x="29822" y="22139"/>
                  </a:lnTo>
                  <a:lnTo>
                    <a:pt x="29338" y="19538"/>
                  </a:lnTo>
                  <a:lnTo>
                    <a:pt x="30910" y="18510"/>
                  </a:lnTo>
                  <a:lnTo>
                    <a:pt x="31394" y="16453"/>
                  </a:lnTo>
                  <a:lnTo>
                    <a:pt x="30910" y="13368"/>
                  </a:lnTo>
                  <a:lnTo>
                    <a:pt x="30910" y="9255"/>
                  </a:lnTo>
                  <a:lnTo>
                    <a:pt x="28309" y="8710"/>
                  </a:lnTo>
                  <a:lnTo>
                    <a:pt x="26253" y="7682"/>
                  </a:lnTo>
                  <a:lnTo>
                    <a:pt x="25769" y="5626"/>
                  </a:lnTo>
                  <a:lnTo>
                    <a:pt x="22684" y="484"/>
                  </a:lnTo>
                  <a:lnTo>
                    <a:pt x="19599" y="0"/>
                  </a:lnTo>
                  <a:lnTo>
                    <a:pt x="14457" y="0"/>
                  </a:lnTo>
                  <a:lnTo>
                    <a:pt x="14457" y="3085"/>
                  </a:lnTo>
                  <a:lnTo>
                    <a:pt x="16998" y="4657"/>
                  </a:lnTo>
                  <a:lnTo>
                    <a:pt x="19054" y="7198"/>
                  </a:lnTo>
                  <a:lnTo>
                    <a:pt x="21655" y="9255"/>
                  </a:lnTo>
                  <a:lnTo>
                    <a:pt x="23168" y="10283"/>
                  </a:lnTo>
                  <a:lnTo>
                    <a:pt x="23168" y="11312"/>
                  </a:lnTo>
                  <a:lnTo>
                    <a:pt x="22623" y="13852"/>
                  </a:lnTo>
                  <a:lnTo>
                    <a:pt x="24196" y="16937"/>
                  </a:lnTo>
                  <a:lnTo>
                    <a:pt x="26737" y="19478"/>
                  </a:lnTo>
                  <a:lnTo>
                    <a:pt x="28249" y="20506"/>
                  </a:lnTo>
                  <a:lnTo>
                    <a:pt x="28793" y="22079"/>
                  </a:lnTo>
                  <a:lnTo>
                    <a:pt x="29277" y="23107"/>
                  </a:lnTo>
                  <a:lnTo>
                    <a:pt x="30850" y="27220"/>
                  </a:lnTo>
                  <a:lnTo>
                    <a:pt x="31878" y="28733"/>
                  </a:lnTo>
                  <a:lnTo>
                    <a:pt x="30366" y="30789"/>
                  </a:lnTo>
                  <a:lnTo>
                    <a:pt x="30366" y="34358"/>
                  </a:lnTo>
                  <a:close/>
                </a:path>
              </a:pathLst>
            </a:custGeom>
            <a:grpFill/>
            <a:ln w="6035" cap="flat">
              <a:noFill/>
              <a:prstDash val="solid"/>
              <a:miter/>
            </a:ln>
          </p:spPr>
          <p:txBody>
            <a:bodyPr rtlCol="0" anchor="ctr"/>
            <a:lstStyle/>
            <a:p>
              <a:endParaRPr lang="en-FI"/>
            </a:p>
          </p:txBody>
        </p:sp>
        <p:sp>
          <p:nvSpPr>
            <p:cNvPr id="2396" name="Freeform: Shape 1046">
              <a:extLst>
                <a:ext uri="{FF2B5EF4-FFF2-40B4-BE49-F238E27FC236}">
                  <a16:creationId xmlns:a16="http://schemas.microsoft.com/office/drawing/2014/main" id="{F8612D51-1089-6060-E684-07E6937730C1}"/>
                </a:ext>
              </a:extLst>
            </p:cNvPr>
            <p:cNvSpPr/>
            <p:nvPr/>
          </p:nvSpPr>
          <p:spPr>
            <a:xfrm>
              <a:off x="4832107" y="5114523"/>
              <a:ext cx="514588" cy="921322"/>
            </a:xfrm>
            <a:custGeom>
              <a:avLst/>
              <a:gdLst>
                <a:gd name="connsiteX0" fmla="*/ 512108 w 514588"/>
                <a:gd name="connsiteY0" fmla="*/ 800101 h 921322"/>
                <a:gd name="connsiteX1" fmla="*/ 496683 w 514588"/>
                <a:gd name="connsiteY1" fmla="*/ 806271 h 921322"/>
                <a:gd name="connsiteX2" fmla="*/ 493114 w 514588"/>
                <a:gd name="connsiteY2" fmla="*/ 808328 h 921322"/>
                <a:gd name="connsiteX3" fmla="*/ 491058 w 514588"/>
                <a:gd name="connsiteY3" fmla="*/ 805727 h 921322"/>
                <a:gd name="connsiteX4" fmla="*/ 486944 w 514588"/>
                <a:gd name="connsiteY4" fmla="*/ 799073 h 921322"/>
                <a:gd name="connsiteX5" fmla="*/ 497711 w 514588"/>
                <a:gd name="connsiteY5" fmla="*/ 788789 h 921322"/>
                <a:gd name="connsiteX6" fmla="*/ 505938 w 514588"/>
                <a:gd name="connsiteY6" fmla="*/ 781107 h 921322"/>
                <a:gd name="connsiteX7" fmla="*/ 505454 w 514588"/>
                <a:gd name="connsiteY7" fmla="*/ 779595 h 921322"/>
                <a:gd name="connsiteX8" fmla="*/ 504426 w 514588"/>
                <a:gd name="connsiteY8" fmla="*/ 780623 h 921322"/>
                <a:gd name="connsiteX9" fmla="*/ 503398 w 514588"/>
                <a:gd name="connsiteY9" fmla="*/ 779595 h 921322"/>
                <a:gd name="connsiteX10" fmla="*/ 503881 w 514588"/>
                <a:gd name="connsiteY10" fmla="*/ 778567 h 921322"/>
                <a:gd name="connsiteX11" fmla="*/ 496683 w 514588"/>
                <a:gd name="connsiteY11" fmla="*/ 774998 h 921322"/>
                <a:gd name="connsiteX12" fmla="*/ 497228 w 514588"/>
                <a:gd name="connsiteY12" fmla="*/ 768344 h 921322"/>
                <a:gd name="connsiteX13" fmla="*/ 498256 w 514588"/>
                <a:gd name="connsiteY13" fmla="*/ 768344 h 921322"/>
                <a:gd name="connsiteX14" fmla="*/ 498740 w 514588"/>
                <a:gd name="connsiteY14" fmla="*/ 767316 h 921322"/>
                <a:gd name="connsiteX15" fmla="*/ 495655 w 514588"/>
                <a:gd name="connsiteY15" fmla="*/ 767316 h 921322"/>
                <a:gd name="connsiteX16" fmla="*/ 493598 w 514588"/>
                <a:gd name="connsiteY16" fmla="*/ 764231 h 921322"/>
                <a:gd name="connsiteX17" fmla="*/ 492086 w 514588"/>
                <a:gd name="connsiteY17" fmla="*/ 763686 h 921322"/>
                <a:gd name="connsiteX18" fmla="*/ 490574 w 514588"/>
                <a:gd name="connsiteY18" fmla="*/ 739550 h 921322"/>
                <a:gd name="connsiteX19" fmla="*/ 503398 w 514588"/>
                <a:gd name="connsiteY19" fmla="*/ 741607 h 921322"/>
                <a:gd name="connsiteX20" fmla="*/ 497772 w 514588"/>
                <a:gd name="connsiteY20" fmla="*/ 722613 h 921322"/>
                <a:gd name="connsiteX21" fmla="*/ 497228 w 514588"/>
                <a:gd name="connsiteY21" fmla="*/ 721101 h 921322"/>
                <a:gd name="connsiteX22" fmla="*/ 479262 w 514588"/>
                <a:gd name="connsiteY22" fmla="*/ 710334 h 921322"/>
                <a:gd name="connsiteX23" fmla="*/ 481803 w 514588"/>
                <a:gd name="connsiteY23" fmla="*/ 708277 h 921322"/>
                <a:gd name="connsiteX24" fmla="*/ 474604 w 514588"/>
                <a:gd name="connsiteY24" fmla="*/ 701079 h 921322"/>
                <a:gd name="connsiteX25" fmla="*/ 471035 w 514588"/>
                <a:gd name="connsiteY25" fmla="*/ 705192 h 921322"/>
                <a:gd name="connsiteX26" fmla="*/ 456699 w 514588"/>
                <a:gd name="connsiteY26" fmla="*/ 696482 h 921322"/>
                <a:gd name="connsiteX27" fmla="*/ 447444 w 514588"/>
                <a:gd name="connsiteY27" fmla="*/ 692913 h 921322"/>
                <a:gd name="connsiteX28" fmla="*/ 439218 w 514588"/>
                <a:gd name="connsiteY28" fmla="*/ 692368 h 921322"/>
                <a:gd name="connsiteX29" fmla="*/ 440246 w 514588"/>
                <a:gd name="connsiteY29" fmla="*/ 693397 h 921322"/>
                <a:gd name="connsiteX30" fmla="*/ 439702 w 514588"/>
                <a:gd name="connsiteY30" fmla="*/ 693397 h 921322"/>
                <a:gd name="connsiteX31" fmla="*/ 437645 w 514588"/>
                <a:gd name="connsiteY31" fmla="*/ 692368 h 921322"/>
                <a:gd name="connsiteX32" fmla="*/ 433532 w 514588"/>
                <a:gd name="connsiteY32" fmla="*/ 691884 h 921322"/>
                <a:gd name="connsiteX33" fmla="*/ 433532 w 514588"/>
                <a:gd name="connsiteY33" fmla="*/ 692368 h 921322"/>
                <a:gd name="connsiteX34" fmla="*/ 429418 w 514588"/>
                <a:gd name="connsiteY34" fmla="*/ 691884 h 921322"/>
                <a:gd name="connsiteX35" fmla="*/ 428390 w 514588"/>
                <a:gd name="connsiteY35" fmla="*/ 692913 h 921322"/>
                <a:gd name="connsiteX36" fmla="*/ 429418 w 514588"/>
                <a:gd name="connsiteY36" fmla="*/ 693397 h 921322"/>
                <a:gd name="connsiteX37" fmla="*/ 429418 w 514588"/>
                <a:gd name="connsiteY37" fmla="*/ 694425 h 921322"/>
                <a:gd name="connsiteX38" fmla="*/ 428390 w 514588"/>
                <a:gd name="connsiteY38" fmla="*/ 695453 h 921322"/>
                <a:gd name="connsiteX39" fmla="*/ 427362 w 514588"/>
                <a:gd name="connsiteY39" fmla="*/ 693941 h 921322"/>
                <a:gd name="connsiteX40" fmla="*/ 426817 w 514588"/>
                <a:gd name="connsiteY40" fmla="*/ 691884 h 921322"/>
                <a:gd name="connsiteX41" fmla="*/ 424277 w 514588"/>
                <a:gd name="connsiteY41" fmla="*/ 691340 h 921322"/>
                <a:gd name="connsiteX42" fmla="*/ 423732 w 514588"/>
                <a:gd name="connsiteY42" fmla="*/ 691884 h 921322"/>
                <a:gd name="connsiteX43" fmla="*/ 421676 w 514588"/>
                <a:gd name="connsiteY43" fmla="*/ 691340 h 921322"/>
                <a:gd name="connsiteX44" fmla="*/ 420647 w 514588"/>
                <a:gd name="connsiteY44" fmla="*/ 690856 h 921322"/>
                <a:gd name="connsiteX45" fmla="*/ 416534 w 514588"/>
                <a:gd name="connsiteY45" fmla="*/ 691884 h 921322"/>
                <a:gd name="connsiteX46" fmla="*/ 411937 w 514588"/>
                <a:gd name="connsiteY46" fmla="*/ 691884 h 921322"/>
                <a:gd name="connsiteX47" fmla="*/ 410908 w 514588"/>
                <a:gd name="connsiteY47" fmla="*/ 690856 h 921322"/>
                <a:gd name="connsiteX48" fmla="*/ 409396 w 514588"/>
                <a:gd name="connsiteY48" fmla="*/ 690372 h 921322"/>
                <a:gd name="connsiteX49" fmla="*/ 409396 w 514588"/>
                <a:gd name="connsiteY49" fmla="*/ 688316 h 921322"/>
                <a:gd name="connsiteX50" fmla="*/ 409880 w 514588"/>
                <a:gd name="connsiteY50" fmla="*/ 687287 h 921322"/>
                <a:gd name="connsiteX51" fmla="*/ 409880 w 514588"/>
                <a:gd name="connsiteY51" fmla="*/ 685775 h 921322"/>
                <a:gd name="connsiteX52" fmla="*/ 408368 w 514588"/>
                <a:gd name="connsiteY52" fmla="*/ 686259 h 921322"/>
                <a:gd name="connsiteX53" fmla="*/ 406795 w 514588"/>
                <a:gd name="connsiteY53" fmla="*/ 682690 h 921322"/>
                <a:gd name="connsiteX54" fmla="*/ 403710 w 514588"/>
                <a:gd name="connsiteY54" fmla="*/ 680149 h 921322"/>
                <a:gd name="connsiteX55" fmla="*/ 408852 w 514588"/>
                <a:gd name="connsiteY55" fmla="*/ 678093 h 921322"/>
                <a:gd name="connsiteX56" fmla="*/ 408852 w 514588"/>
                <a:gd name="connsiteY56" fmla="*/ 677064 h 921322"/>
                <a:gd name="connsiteX57" fmla="*/ 406795 w 514588"/>
                <a:gd name="connsiteY57" fmla="*/ 675552 h 921322"/>
                <a:gd name="connsiteX58" fmla="*/ 405283 w 514588"/>
                <a:gd name="connsiteY58" fmla="*/ 670411 h 921322"/>
                <a:gd name="connsiteX59" fmla="*/ 404799 w 514588"/>
                <a:gd name="connsiteY59" fmla="*/ 669382 h 921322"/>
                <a:gd name="connsiteX60" fmla="*/ 405283 w 514588"/>
                <a:gd name="connsiteY60" fmla="*/ 668354 h 921322"/>
                <a:gd name="connsiteX61" fmla="*/ 402742 w 514588"/>
                <a:gd name="connsiteY61" fmla="*/ 659643 h 921322"/>
                <a:gd name="connsiteX62" fmla="*/ 400202 w 514588"/>
                <a:gd name="connsiteY62" fmla="*/ 654502 h 921322"/>
                <a:gd name="connsiteX63" fmla="*/ 398145 w 514588"/>
                <a:gd name="connsiteY63" fmla="*/ 653473 h 921322"/>
                <a:gd name="connsiteX64" fmla="*/ 397117 w 514588"/>
                <a:gd name="connsiteY64" fmla="*/ 653473 h 921322"/>
                <a:gd name="connsiteX65" fmla="*/ 398145 w 514588"/>
                <a:gd name="connsiteY65" fmla="*/ 651901 h 921322"/>
                <a:gd name="connsiteX66" fmla="*/ 398145 w 514588"/>
                <a:gd name="connsiteY66" fmla="*/ 650872 h 921322"/>
                <a:gd name="connsiteX67" fmla="*/ 385805 w 514588"/>
                <a:gd name="connsiteY67" fmla="*/ 633935 h 921322"/>
                <a:gd name="connsiteX68" fmla="*/ 396572 w 514588"/>
                <a:gd name="connsiteY68" fmla="*/ 627281 h 921322"/>
                <a:gd name="connsiteX69" fmla="*/ 388346 w 514588"/>
                <a:gd name="connsiteY69" fmla="*/ 592923 h 921322"/>
                <a:gd name="connsiteX70" fmla="*/ 393487 w 514588"/>
                <a:gd name="connsiteY70" fmla="*/ 591895 h 921322"/>
                <a:gd name="connsiteX71" fmla="*/ 390402 w 514588"/>
                <a:gd name="connsiteY71" fmla="*/ 576530 h 921322"/>
                <a:gd name="connsiteX72" fmla="*/ 375038 w 514588"/>
                <a:gd name="connsiteY72" fmla="*/ 569876 h 921322"/>
                <a:gd name="connsiteX73" fmla="*/ 371953 w 514588"/>
                <a:gd name="connsiteY73" fmla="*/ 563706 h 921322"/>
                <a:gd name="connsiteX74" fmla="*/ 366811 w 514588"/>
                <a:gd name="connsiteY74" fmla="*/ 552939 h 921322"/>
                <a:gd name="connsiteX75" fmla="*/ 354471 w 514588"/>
                <a:gd name="connsiteY75" fmla="*/ 528804 h 921322"/>
                <a:gd name="connsiteX76" fmla="*/ 374493 w 514588"/>
                <a:gd name="connsiteY76" fmla="*/ 514467 h 921322"/>
                <a:gd name="connsiteX77" fmla="*/ 402742 w 514588"/>
                <a:gd name="connsiteY77" fmla="*/ 493961 h 921322"/>
                <a:gd name="connsiteX78" fmla="*/ 408912 w 514588"/>
                <a:gd name="connsiteY78" fmla="*/ 498075 h 921322"/>
                <a:gd name="connsiteX79" fmla="*/ 421252 w 514588"/>
                <a:gd name="connsiteY79" fmla="*/ 486763 h 921322"/>
                <a:gd name="connsiteX80" fmla="*/ 422764 w 514588"/>
                <a:gd name="connsiteY80" fmla="*/ 480109 h 921322"/>
                <a:gd name="connsiteX81" fmla="*/ 423793 w 514588"/>
                <a:gd name="connsiteY81" fmla="*/ 471882 h 921322"/>
                <a:gd name="connsiteX82" fmla="*/ 433048 w 514588"/>
                <a:gd name="connsiteY82" fmla="*/ 466257 h 921322"/>
                <a:gd name="connsiteX83" fmla="*/ 440246 w 514588"/>
                <a:gd name="connsiteY83" fmla="*/ 462688 h 921322"/>
                <a:gd name="connsiteX84" fmla="*/ 439218 w 514588"/>
                <a:gd name="connsiteY84" fmla="*/ 460631 h 921322"/>
                <a:gd name="connsiteX85" fmla="*/ 430991 w 514588"/>
                <a:gd name="connsiteY85" fmla="*/ 434984 h 921322"/>
                <a:gd name="connsiteX86" fmla="*/ 443815 w 514588"/>
                <a:gd name="connsiteY86" fmla="*/ 446779 h 921322"/>
                <a:gd name="connsiteX87" fmla="*/ 451013 w 514588"/>
                <a:gd name="connsiteY87" fmla="*/ 433955 h 921322"/>
                <a:gd name="connsiteX88" fmla="*/ 449501 w 514588"/>
                <a:gd name="connsiteY88" fmla="*/ 429842 h 921322"/>
                <a:gd name="connsiteX89" fmla="*/ 448473 w 514588"/>
                <a:gd name="connsiteY89" fmla="*/ 429842 h 921322"/>
                <a:gd name="connsiteX90" fmla="*/ 448473 w 514588"/>
                <a:gd name="connsiteY90" fmla="*/ 428814 h 921322"/>
                <a:gd name="connsiteX91" fmla="*/ 447989 w 514588"/>
                <a:gd name="connsiteY91" fmla="*/ 428329 h 921322"/>
                <a:gd name="connsiteX92" fmla="*/ 447989 w 514588"/>
                <a:gd name="connsiteY92" fmla="*/ 426757 h 921322"/>
                <a:gd name="connsiteX93" fmla="*/ 447444 w 514588"/>
                <a:gd name="connsiteY93" fmla="*/ 425244 h 921322"/>
                <a:gd name="connsiteX94" fmla="*/ 447989 w 514588"/>
                <a:gd name="connsiteY94" fmla="*/ 418591 h 921322"/>
                <a:gd name="connsiteX95" fmla="*/ 449501 w 514588"/>
                <a:gd name="connsiteY95" fmla="*/ 417078 h 921322"/>
                <a:gd name="connsiteX96" fmla="*/ 449501 w 514588"/>
                <a:gd name="connsiteY96" fmla="*/ 416534 h 921322"/>
                <a:gd name="connsiteX97" fmla="*/ 445388 w 514588"/>
                <a:gd name="connsiteY97" fmla="*/ 417078 h 921322"/>
                <a:gd name="connsiteX98" fmla="*/ 444359 w 514588"/>
                <a:gd name="connsiteY98" fmla="*/ 413510 h 921322"/>
                <a:gd name="connsiteX99" fmla="*/ 441274 w 514588"/>
                <a:gd name="connsiteY99" fmla="*/ 413993 h 921322"/>
                <a:gd name="connsiteX100" fmla="*/ 439218 w 514588"/>
                <a:gd name="connsiteY100" fmla="*/ 423249 h 921322"/>
                <a:gd name="connsiteX101" fmla="*/ 429963 w 514588"/>
                <a:gd name="connsiteY101" fmla="*/ 426817 h 921322"/>
                <a:gd name="connsiteX102" fmla="*/ 428390 w 514588"/>
                <a:gd name="connsiteY102" fmla="*/ 417562 h 921322"/>
                <a:gd name="connsiteX103" fmla="*/ 437645 w 514588"/>
                <a:gd name="connsiteY103" fmla="*/ 416050 h 921322"/>
                <a:gd name="connsiteX104" fmla="*/ 430447 w 514588"/>
                <a:gd name="connsiteY104" fmla="*/ 408368 h 921322"/>
                <a:gd name="connsiteX105" fmla="*/ 429418 w 514588"/>
                <a:gd name="connsiteY105" fmla="*/ 399113 h 921322"/>
                <a:gd name="connsiteX106" fmla="*/ 441214 w 514588"/>
                <a:gd name="connsiteY106" fmla="*/ 398085 h 921322"/>
                <a:gd name="connsiteX107" fmla="*/ 442787 w 514588"/>
                <a:gd name="connsiteY107" fmla="*/ 396028 h 921322"/>
                <a:gd name="connsiteX108" fmla="*/ 440186 w 514588"/>
                <a:gd name="connsiteY108" fmla="*/ 380663 h 921322"/>
                <a:gd name="connsiteX109" fmla="*/ 442242 w 514588"/>
                <a:gd name="connsiteY109" fmla="*/ 379091 h 921322"/>
                <a:gd name="connsiteX110" fmla="*/ 445327 w 514588"/>
                <a:gd name="connsiteY110" fmla="*/ 378062 h 921322"/>
                <a:gd name="connsiteX111" fmla="*/ 444843 w 514588"/>
                <a:gd name="connsiteY111" fmla="*/ 376006 h 921322"/>
                <a:gd name="connsiteX112" fmla="*/ 445327 w 514588"/>
                <a:gd name="connsiteY112" fmla="*/ 373465 h 921322"/>
                <a:gd name="connsiteX113" fmla="*/ 446356 w 514588"/>
                <a:gd name="connsiteY113" fmla="*/ 372921 h 921322"/>
                <a:gd name="connsiteX114" fmla="*/ 447384 w 514588"/>
                <a:gd name="connsiteY114" fmla="*/ 373465 h 921322"/>
                <a:gd name="connsiteX115" fmla="*/ 447928 w 514588"/>
                <a:gd name="connsiteY115" fmla="*/ 372437 h 921322"/>
                <a:gd name="connsiteX116" fmla="*/ 453070 w 514588"/>
                <a:gd name="connsiteY116" fmla="*/ 374494 h 921322"/>
                <a:gd name="connsiteX117" fmla="*/ 457667 w 514588"/>
                <a:gd name="connsiteY117" fmla="*/ 370925 h 921322"/>
                <a:gd name="connsiteX118" fmla="*/ 456639 w 514588"/>
                <a:gd name="connsiteY118" fmla="*/ 366327 h 921322"/>
                <a:gd name="connsiteX119" fmla="*/ 464321 w 514588"/>
                <a:gd name="connsiteY119" fmla="*/ 362759 h 921322"/>
                <a:gd name="connsiteX120" fmla="*/ 466378 w 514588"/>
                <a:gd name="connsiteY120" fmla="*/ 362759 h 921322"/>
                <a:gd name="connsiteX121" fmla="*/ 467890 w 514588"/>
                <a:gd name="connsiteY121" fmla="*/ 363242 h 921322"/>
                <a:gd name="connsiteX122" fmla="*/ 468918 w 514588"/>
                <a:gd name="connsiteY122" fmla="*/ 363726 h 921322"/>
                <a:gd name="connsiteX123" fmla="*/ 469947 w 514588"/>
                <a:gd name="connsiteY123" fmla="*/ 364754 h 921322"/>
                <a:gd name="connsiteX124" fmla="*/ 471459 w 514588"/>
                <a:gd name="connsiteY124" fmla="*/ 365783 h 921322"/>
                <a:gd name="connsiteX125" fmla="*/ 474544 w 514588"/>
                <a:gd name="connsiteY125" fmla="*/ 363726 h 921322"/>
                <a:gd name="connsiteX126" fmla="*/ 480169 w 514588"/>
                <a:gd name="connsiteY126" fmla="*/ 356044 h 921322"/>
                <a:gd name="connsiteX127" fmla="*/ 484767 w 514588"/>
                <a:gd name="connsiteY127" fmla="*/ 341708 h 921322"/>
                <a:gd name="connsiteX128" fmla="*/ 484767 w 514588"/>
                <a:gd name="connsiteY128" fmla="*/ 341224 h 921322"/>
                <a:gd name="connsiteX129" fmla="*/ 484222 w 514588"/>
                <a:gd name="connsiteY129" fmla="*/ 339651 h 921322"/>
                <a:gd name="connsiteX130" fmla="*/ 482710 w 514588"/>
                <a:gd name="connsiteY130" fmla="*/ 338139 h 921322"/>
                <a:gd name="connsiteX131" fmla="*/ 487852 w 514588"/>
                <a:gd name="connsiteY131" fmla="*/ 335599 h 921322"/>
                <a:gd name="connsiteX132" fmla="*/ 489908 w 514588"/>
                <a:gd name="connsiteY132" fmla="*/ 325859 h 921322"/>
                <a:gd name="connsiteX133" fmla="*/ 487307 w 514588"/>
                <a:gd name="connsiteY133" fmla="*/ 323803 h 921322"/>
                <a:gd name="connsiteX134" fmla="*/ 479625 w 514588"/>
                <a:gd name="connsiteY134" fmla="*/ 313520 h 921322"/>
                <a:gd name="connsiteX135" fmla="*/ 478052 w 514588"/>
                <a:gd name="connsiteY135" fmla="*/ 307894 h 921322"/>
                <a:gd name="connsiteX136" fmla="*/ 475996 w 514588"/>
                <a:gd name="connsiteY136" fmla="*/ 307410 h 921322"/>
                <a:gd name="connsiteX137" fmla="*/ 472427 w 514588"/>
                <a:gd name="connsiteY137" fmla="*/ 299728 h 921322"/>
                <a:gd name="connsiteX138" fmla="*/ 466257 w 514588"/>
                <a:gd name="connsiteY138" fmla="*/ 302813 h 921322"/>
                <a:gd name="connsiteX139" fmla="*/ 463172 w 514588"/>
                <a:gd name="connsiteY139" fmla="*/ 295614 h 921322"/>
                <a:gd name="connsiteX140" fmla="*/ 479564 w 514588"/>
                <a:gd name="connsiteY140" fmla="*/ 289445 h 921322"/>
                <a:gd name="connsiteX141" fmla="*/ 477992 w 514588"/>
                <a:gd name="connsiteY141" fmla="*/ 282791 h 921322"/>
                <a:gd name="connsiteX142" fmla="*/ 464140 w 514588"/>
                <a:gd name="connsiteY142" fmla="*/ 276137 h 921322"/>
                <a:gd name="connsiteX143" fmla="*/ 466196 w 514588"/>
                <a:gd name="connsiteY143" fmla="*/ 262768 h 921322"/>
                <a:gd name="connsiteX144" fmla="*/ 464140 w 514588"/>
                <a:gd name="connsiteY144" fmla="*/ 259200 h 921322"/>
                <a:gd name="connsiteX145" fmla="*/ 460571 w 514588"/>
                <a:gd name="connsiteY145" fmla="*/ 258171 h 921322"/>
                <a:gd name="connsiteX146" fmla="*/ 461055 w 514588"/>
                <a:gd name="connsiteY146" fmla="*/ 257143 h 921322"/>
                <a:gd name="connsiteX147" fmla="*/ 460571 w 514588"/>
                <a:gd name="connsiteY147" fmla="*/ 255570 h 921322"/>
                <a:gd name="connsiteX148" fmla="*/ 457002 w 514588"/>
                <a:gd name="connsiteY148" fmla="*/ 257143 h 921322"/>
                <a:gd name="connsiteX149" fmla="*/ 449803 w 514588"/>
                <a:gd name="connsiteY149" fmla="*/ 254542 h 921322"/>
                <a:gd name="connsiteX150" fmla="*/ 445146 w 514588"/>
                <a:gd name="connsiteY150" fmla="*/ 248372 h 921322"/>
                <a:gd name="connsiteX151" fmla="*/ 441577 w 514588"/>
                <a:gd name="connsiteY151" fmla="*/ 237060 h 921322"/>
                <a:gd name="connsiteX152" fmla="*/ 441093 w 514588"/>
                <a:gd name="connsiteY152" fmla="*/ 237060 h 921322"/>
                <a:gd name="connsiteX153" fmla="*/ 440065 w 514588"/>
                <a:gd name="connsiteY153" fmla="*/ 233975 h 921322"/>
                <a:gd name="connsiteX154" fmla="*/ 443150 w 514588"/>
                <a:gd name="connsiteY154" fmla="*/ 232403 h 921322"/>
                <a:gd name="connsiteX155" fmla="*/ 443150 w 514588"/>
                <a:gd name="connsiteY155" fmla="*/ 225204 h 921322"/>
                <a:gd name="connsiteX156" fmla="*/ 432866 w 514588"/>
                <a:gd name="connsiteY156" fmla="*/ 222664 h 921322"/>
                <a:gd name="connsiteX157" fmla="*/ 434378 w 514588"/>
                <a:gd name="connsiteY157" fmla="*/ 213953 h 921322"/>
                <a:gd name="connsiteX158" fmla="*/ 430810 w 514588"/>
                <a:gd name="connsiteY158" fmla="*/ 211413 h 921322"/>
                <a:gd name="connsiteX159" fmla="*/ 429781 w 514588"/>
                <a:gd name="connsiteY159" fmla="*/ 211897 h 921322"/>
                <a:gd name="connsiteX160" fmla="*/ 431838 w 514588"/>
                <a:gd name="connsiteY160" fmla="*/ 213953 h 921322"/>
                <a:gd name="connsiteX161" fmla="*/ 431354 w 514588"/>
                <a:gd name="connsiteY161" fmla="*/ 216494 h 921322"/>
                <a:gd name="connsiteX162" fmla="*/ 429842 w 514588"/>
                <a:gd name="connsiteY162" fmla="*/ 218550 h 921322"/>
                <a:gd name="connsiteX163" fmla="*/ 429842 w 514588"/>
                <a:gd name="connsiteY163" fmla="*/ 220607 h 921322"/>
                <a:gd name="connsiteX164" fmla="*/ 428813 w 514588"/>
                <a:gd name="connsiteY164" fmla="*/ 223692 h 921322"/>
                <a:gd name="connsiteX165" fmla="*/ 426273 w 514588"/>
                <a:gd name="connsiteY165" fmla="*/ 224176 h 921322"/>
                <a:gd name="connsiteX166" fmla="*/ 425245 w 514588"/>
                <a:gd name="connsiteY166" fmla="*/ 218550 h 921322"/>
                <a:gd name="connsiteX167" fmla="*/ 428329 w 514588"/>
                <a:gd name="connsiteY167" fmla="*/ 216494 h 921322"/>
                <a:gd name="connsiteX168" fmla="*/ 427301 w 514588"/>
                <a:gd name="connsiteY168" fmla="*/ 213953 h 921322"/>
                <a:gd name="connsiteX169" fmla="*/ 422160 w 514588"/>
                <a:gd name="connsiteY169" fmla="*/ 211413 h 921322"/>
                <a:gd name="connsiteX170" fmla="*/ 418591 w 514588"/>
                <a:gd name="connsiteY170" fmla="*/ 212441 h 921322"/>
                <a:gd name="connsiteX171" fmla="*/ 407279 w 514588"/>
                <a:gd name="connsiteY171" fmla="*/ 202702 h 921322"/>
                <a:gd name="connsiteX172" fmla="*/ 417562 w 514588"/>
                <a:gd name="connsiteY172" fmla="*/ 193991 h 921322"/>
                <a:gd name="connsiteX173" fmla="*/ 420103 w 514588"/>
                <a:gd name="connsiteY173" fmla="*/ 189878 h 921322"/>
                <a:gd name="connsiteX174" fmla="*/ 430386 w 514588"/>
                <a:gd name="connsiteY174" fmla="*/ 178083 h 921322"/>
                <a:gd name="connsiteX175" fmla="*/ 455550 w 514588"/>
                <a:gd name="connsiteY175" fmla="*/ 168828 h 921322"/>
                <a:gd name="connsiteX176" fmla="*/ 459119 w 514588"/>
                <a:gd name="connsiteY176" fmla="*/ 170884 h 921322"/>
                <a:gd name="connsiteX177" fmla="*/ 465289 w 514588"/>
                <a:gd name="connsiteY177" fmla="*/ 169856 h 921322"/>
                <a:gd name="connsiteX178" fmla="*/ 465833 w 514588"/>
                <a:gd name="connsiteY178" fmla="*/ 170340 h 921322"/>
                <a:gd name="connsiteX179" fmla="*/ 466862 w 514588"/>
                <a:gd name="connsiteY179" fmla="*/ 169311 h 921322"/>
                <a:gd name="connsiteX180" fmla="*/ 485311 w 514588"/>
                <a:gd name="connsiteY180" fmla="*/ 165743 h 921322"/>
                <a:gd name="connsiteX181" fmla="*/ 484283 w 514588"/>
                <a:gd name="connsiteY181" fmla="*/ 126243 h 921322"/>
                <a:gd name="connsiteX182" fmla="*/ 483738 w 514588"/>
                <a:gd name="connsiteY182" fmla="*/ 113903 h 921322"/>
                <a:gd name="connsiteX183" fmla="*/ 486339 w 514588"/>
                <a:gd name="connsiteY183" fmla="*/ 105192 h 921322"/>
                <a:gd name="connsiteX184" fmla="*/ 487368 w 514588"/>
                <a:gd name="connsiteY184" fmla="*/ 105192 h 921322"/>
                <a:gd name="connsiteX185" fmla="*/ 501764 w 514588"/>
                <a:gd name="connsiteY185" fmla="*/ 99022 h 921322"/>
                <a:gd name="connsiteX186" fmla="*/ 502793 w 514588"/>
                <a:gd name="connsiteY186" fmla="*/ 102107 h 921322"/>
                <a:gd name="connsiteX187" fmla="*/ 504849 w 514588"/>
                <a:gd name="connsiteY187" fmla="*/ 101563 h 921322"/>
                <a:gd name="connsiteX188" fmla="*/ 504849 w 514588"/>
                <a:gd name="connsiteY188" fmla="*/ 100534 h 921322"/>
                <a:gd name="connsiteX189" fmla="*/ 506362 w 514588"/>
                <a:gd name="connsiteY189" fmla="*/ 101079 h 921322"/>
                <a:gd name="connsiteX190" fmla="*/ 514588 w 514588"/>
                <a:gd name="connsiteY190" fmla="*/ 95453 h 921322"/>
                <a:gd name="connsiteX191" fmla="*/ 513560 w 514588"/>
                <a:gd name="connsiteY191" fmla="*/ 92368 h 921322"/>
                <a:gd name="connsiteX192" fmla="*/ 512532 w 514588"/>
                <a:gd name="connsiteY192" fmla="*/ 90311 h 921322"/>
                <a:gd name="connsiteX193" fmla="*/ 509447 w 514588"/>
                <a:gd name="connsiteY193" fmla="*/ 85715 h 921322"/>
                <a:gd name="connsiteX194" fmla="*/ 511503 w 514588"/>
                <a:gd name="connsiteY194" fmla="*/ 79544 h 921322"/>
                <a:gd name="connsiteX195" fmla="*/ 513560 w 514588"/>
                <a:gd name="connsiteY195" fmla="*/ 78516 h 921322"/>
                <a:gd name="connsiteX196" fmla="*/ 511019 w 514588"/>
                <a:gd name="connsiteY196" fmla="*/ 71862 h 921322"/>
                <a:gd name="connsiteX197" fmla="*/ 512532 w 514588"/>
                <a:gd name="connsiteY197" fmla="*/ 70834 h 921322"/>
                <a:gd name="connsiteX198" fmla="*/ 511503 w 514588"/>
                <a:gd name="connsiteY198" fmla="*/ 67749 h 921322"/>
                <a:gd name="connsiteX199" fmla="*/ 510475 w 514588"/>
                <a:gd name="connsiteY199" fmla="*/ 61095 h 921322"/>
                <a:gd name="connsiteX200" fmla="*/ 511503 w 514588"/>
                <a:gd name="connsiteY200" fmla="*/ 53413 h 921322"/>
                <a:gd name="connsiteX201" fmla="*/ 511019 w 514588"/>
                <a:gd name="connsiteY201" fmla="*/ 51901 h 921322"/>
                <a:gd name="connsiteX202" fmla="*/ 506906 w 514588"/>
                <a:gd name="connsiteY202" fmla="*/ 53413 h 921322"/>
                <a:gd name="connsiteX203" fmla="*/ 505878 w 514588"/>
                <a:gd name="connsiteY203" fmla="*/ 52385 h 921322"/>
                <a:gd name="connsiteX204" fmla="*/ 508963 w 514588"/>
                <a:gd name="connsiteY204" fmla="*/ 43129 h 921322"/>
                <a:gd name="connsiteX205" fmla="*/ 508479 w 514588"/>
                <a:gd name="connsiteY205" fmla="*/ 41557 h 921322"/>
                <a:gd name="connsiteX206" fmla="*/ 509991 w 514588"/>
                <a:gd name="connsiteY206" fmla="*/ 40528 h 921322"/>
                <a:gd name="connsiteX207" fmla="*/ 507934 w 514588"/>
                <a:gd name="connsiteY207" fmla="*/ 35931 h 921322"/>
                <a:gd name="connsiteX208" fmla="*/ 508963 w 514588"/>
                <a:gd name="connsiteY208" fmla="*/ 32846 h 921322"/>
                <a:gd name="connsiteX209" fmla="*/ 509447 w 514588"/>
                <a:gd name="connsiteY209" fmla="*/ 30790 h 921322"/>
                <a:gd name="connsiteX210" fmla="*/ 506362 w 514588"/>
                <a:gd name="connsiteY210" fmla="*/ 30306 h 921322"/>
                <a:gd name="connsiteX211" fmla="*/ 498135 w 514588"/>
                <a:gd name="connsiteY211" fmla="*/ 29761 h 921322"/>
                <a:gd name="connsiteX212" fmla="*/ 483738 w 514588"/>
                <a:gd name="connsiteY212" fmla="*/ 27705 h 921322"/>
                <a:gd name="connsiteX213" fmla="*/ 451437 w 514588"/>
                <a:gd name="connsiteY213" fmla="*/ 7682 h 921322"/>
                <a:gd name="connsiteX214" fmla="*/ 439097 w 514588"/>
                <a:gd name="connsiteY214" fmla="*/ 0 h 921322"/>
                <a:gd name="connsiteX215" fmla="*/ 418046 w 514588"/>
                <a:gd name="connsiteY215" fmla="*/ 56982 h 921322"/>
                <a:gd name="connsiteX216" fmla="*/ 414477 w 514588"/>
                <a:gd name="connsiteY216" fmla="*/ 58494 h 921322"/>
                <a:gd name="connsiteX217" fmla="*/ 415990 w 514588"/>
                <a:gd name="connsiteY217" fmla="*/ 60067 h 921322"/>
                <a:gd name="connsiteX218" fmla="*/ 414477 w 514588"/>
                <a:gd name="connsiteY218" fmla="*/ 64180 h 921322"/>
                <a:gd name="connsiteX219" fmla="*/ 408852 w 514588"/>
                <a:gd name="connsiteY219" fmla="*/ 61639 h 921322"/>
                <a:gd name="connsiteX220" fmla="*/ 403226 w 514588"/>
                <a:gd name="connsiteY220" fmla="*/ 64180 h 921322"/>
                <a:gd name="connsiteX221" fmla="*/ 390886 w 514588"/>
                <a:gd name="connsiteY221" fmla="*/ 70350 h 921322"/>
                <a:gd name="connsiteX222" fmla="*/ 385745 w 514588"/>
                <a:gd name="connsiteY222" fmla="*/ 77004 h 921322"/>
                <a:gd name="connsiteX223" fmla="*/ 375461 w 514588"/>
                <a:gd name="connsiteY223" fmla="*/ 91340 h 921322"/>
                <a:gd name="connsiteX224" fmla="*/ 365178 w 514588"/>
                <a:gd name="connsiteY224" fmla="*/ 105192 h 921322"/>
                <a:gd name="connsiteX225" fmla="*/ 350842 w 514588"/>
                <a:gd name="connsiteY225" fmla="*/ 124186 h 921322"/>
                <a:gd name="connsiteX226" fmla="*/ 347273 w 514588"/>
                <a:gd name="connsiteY226" fmla="*/ 129328 h 921322"/>
                <a:gd name="connsiteX227" fmla="*/ 310858 w 514588"/>
                <a:gd name="connsiteY227" fmla="*/ 126243 h 921322"/>
                <a:gd name="connsiteX228" fmla="*/ 294949 w 514588"/>
                <a:gd name="connsiteY228" fmla="*/ 150862 h 921322"/>
                <a:gd name="connsiteX229" fmla="*/ 284666 w 514588"/>
                <a:gd name="connsiteY229" fmla="*/ 162658 h 921322"/>
                <a:gd name="connsiteX230" fmla="*/ 280069 w 514588"/>
                <a:gd name="connsiteY230" fmla="*/ 170884 h 921322"/>
                <a:gd name="connsiteX231" fmla="*/ 236455 w 514588"/>
                <a:gd name="connsiteY231" fmla="*/ 201129 h 921322"/>
                <a:gd name="connsiteX232" fmla="*/ 173848 w 514588"/>
                <a:gd name="connsiteY232" fmla="*/ 173909 h 921322"/>
                <a:gd name="connsiteX233" fmla="*/ 169735 w 514588"/>
                <a:gd name="connsiteY233" fmla="*/ 172396 h 921322"/>
                <a:gd name="connsiteX234" fmla="*/ 155883 w 514588"/>
                <a:gd name="connsiteY234" fmla="*/ 167799 h 921322"/>
                <a:gd name="connsiteX235" fmla="*/ 138945 w 514588"/>
                <a:gd name="connsiteY235" fmla="*/ 167315 h 921322"/>
                <a:gd name="connsiteX236" fmla="*/ 136405 w 514588"/>
                <a:gd name="connsiteY236" fmla="*/ 167315 h 921322"/>
                <a:gd name="connsiteX237" fmla="*/ 112269 w 514588"/>
                <a:gd name="connsiteY237" fmla="*/ 162718 h 921322"/>
                <a:gd name="connsiteX238" fmla="*/ 101986 w 514588"/>
                <a:gd name="connsiteY238" fmla="*/ 160661 h 921322"/>
                <a:gd name="connsiteX239" fmla="*/ 71681 w 514588"/>
                <a:gd name="connsiteY239" fmla="*/ 167860 h 921322"/>
                <a:gd name="connsiteX240" fmla="*/ 50146 w 514588"/>
                <a:gd name="connsiteY240" fmla="*/ 196109 h 921322"/>
                <a:gd name="connsiteX241" fmla="*/ 49602 w 514588"/>
                <a:gd name="connsiteY241" fmla="*/ 195564 h 921322"/>
                <a:gd name="connsiteX242" fmla="*/ 49118 w 514588"/>
                <a:gd name="connsiteY242" fmla="*/ 196592 h 921322"/>
                <a:gd name="connsiteX243" fmla="*/ 49602 w 514588"/>
                <a:gd name="connsiteY243" fmla="*/ 197137 h 921322"/>
                <a:gd name="connsiteX244" fmla="*/ 48573 w 514588"/>
                <a:gd name="connsiteY244" fmla="*/ 198165 h 921322"/>
                <a:gd name="connsiteX245" fmla="*/ 47545 w 514588"/>
                <a:gd name="connsiteY245" fmla="*/ 198649 h 921322"/>
                <a:gd name="connsiteX246" fmla="*/ 46517 w 514588"/>
                <a:gd name="connsiteY246" fmla="*/ 198165 h 921322"/>
                <a:gd name="connsiteX247" fmla="*/ 47001 w 514588"/>
                <a:gd name="connsiteY247" fmla="*/ 198649 h 921322"/>
                <a:gd name="connsiteX248" fmla="*/ 38774 w 514588"/>
                <a:gd name="connsiteY248" fmla="*/ 201734 h 921322"/>
                <a:gd name="connsiteX249" fmla="*/ 39258 w 514588"/>
                <a:gd name="connsiteY249" fmla="*/ 202763 h 921322"/>
                <a:gd name="connsiteX250" fmla="*/ 40770 w 514588"/>
                <a:gd name="connsiteY250" fmla="*/ 202763 h 921322"/>
                <a:gd name="connsiteX251" fmla="*/ 41254 w 514588"/>
                <a:gd name="connsiteY251" fmla="*/ 204819 h 921322"/>
                <a:gd name="connsiteX252" fmla="*/ 43795 w 514588"/>
                <a:gd name="connsiteY252" fmla="*/ 208388 h 921322"/>
                <a:gd name="connsiteX253" fmla="*/ 46335 w 514588"/>
                <a:gd name="connsiteY253" fmla="*/ 211473 h 921322"/>
                <a:gd name="connsiteX254" fmla="*/ 49420 w 514588"/>
                <a:gd name="connsiteY254" fmla="*/ 212501 h 921322"/>
                <a:gd name="connsiteX255" fmla="*/ 52021 w 514588"/>
                <a:gd name="connsiteY255" fmla="*/ 210445 h 921322"/>
                <a:gd name="connsiteX256" fmla="*/ 54078 w 514588"/>
                <a:gd name="connsiteY256" fmla="*/ 208388 h 921322"/>
                <a:gd name="connsiteX257" fmla="*/ 58675 w 514588"/>
                <a:gd name="connsiteY257" fmla="*/ 208388 h 921322"/>
                <a:gd name="connsiteX258" fmla="*/ 60188 w 514588"/>
                <a:gd name="connsiteY258" fmla="*/ 203247 h 921322"/>
                <a:gd name="connsiteX259" fmla="*/ 64785 w 514588"/>
                <a:gd name="connsiteY259" fmla="*/ 202218 h 921322"/>
                <a:gd name="connsiteX260" fmla="*/ 62728 w 514588"/>
                <a:gd name="connsiteY260" fmla="*/ 205787 h 921322"/>
                <a:gd name="connsiteX261" fmla="*/ 61700 w 514588"/>
                <a:gd name="connsiteY261" fmla="*/ 206815 h 921322"/>
                <a:gd name="connsiteX262" fmla="*/ 62728 w 514588"/>
                <a:gd name="connsiteY262" fmla="*/ 209356 h 921322"/>
                <a:gd name="connsiteX263" fmla="*/ 62184 w 514588"/>
                <a:gd name="connsiteY263" fmla="*/ 211413 h 921322"/>
                <a:gd name="connsiteX264" fmla="*/ 60127 w 514588"/>
                <a:gd name="connsiteY264" fmla="*/ 210868 h 921322"/>
                <a:gd name="connsiteX265" fmla="*/ 58615 w 514588"/>
                <a:gd name="connsiteY265" fmla="*/ 210868 h 921322"/>
                <a:gd name="connsiteX266" fmla="*/ 63756 w 514588"/>
                <a:gd name="connsiteY266" fmla="*/ 219095 h 921322"/>
                <a:gd name="connsiteX267" fmla="*/ 68354 w 514588"/>
                <a:gd name="connsiteY267" fmla="*/ 219639 h 921322"/>
                <a:gd name="connsiteX268" fmla="*/ 69382 w 514588"/>
                <a:gd name="connsiteY268" fmla="*/ 222724 h 921322"/>
                <a:gd name="connsiteX269" fmla="*/ 68898 w 514588"/>
                <a:gd name="connsiteY269" fmla="*/ 225809 h 921322"/>
                <a:gd name="connsiteX270" fmla="*/ 67870 w 514588"/>
                <a:gd name="connsiteY270" fmla="*/ 228894 h 921322"/>
                <a:gd name="connsiteX271" fmla="*/ 63273 w 514588"/>
                <a:gd name="connsiteY271" fmla="*/ 229922 h 921322"/>
                <a:gd name="connsiteX272" fmla="*/ 63756 w 514588"/>
                <a:gd name="connsiteY272" fmla="*/ 231979 h 921322"/>
                <a:gd name="connsiteX273" fmla="*/ 64785 w 514588"/>
                <a:gd name="connsiteY273" fmla="*/ 235064 h 921322"/>
                <a:gd name="connsiteX274" fmla="*/ 67325 w 514588"/>
                <a:gd name="connsiteY274" fmla="*/ 236093 h 921322"/>
                <a:gd name="connsiteX275" fmla="*/ 67325 w 514588"/>
                <a:gd name="connsiteY275" fmla="*/ 237605 h 921322"/>
                <a:gd name="connsiteX276" fmla="*/ 66297 w 514588"/>
                <a:gd name="connsiteY276" fmla="*/ 238633 h 921322"/>
                <a:gd name="connsiteX277" fmla="*/ 66841 w 514588"/>
                <a:gd name="connsiteY277" fmla="*/ 239117 h 921322"/>
                <a:gd name="connsiteX278" fmla="*/ 68354 w 514588"/>
                <a:gd name="connsiteY278" fmla="*/ 241173 h 921322"/>
                <a:gd name="connsiteX279" fmla="*/ 70410 w 514588"/>
                <a:gd name="connsiteY279" fmla="*/ 242202 h 921322"/>
                <a:gd name="connsiteX280" fmla="*/ 71923 w 514588"/>
                <a:gd name="connsiteY280" fmla="*/ 242686 h 921322"/>
                <a:gd name="connsiteX281" fmla="*/ 73979 w 514588"/>
                <a:gd name="connsiteY281" fmla="*/ 244743 h 921322"/>
                <a:gd name="connsiteX282" fmla="*/ 75008 w 514588"/>
                <a:gd name="connsiteY282" fmla="*/ 247828 h 921322"/>
                <a:gd name="connsiteX283" fmla="*/ 75008 w 514588"/>
                <a:gd name="connsiteY283" fmla="*/ 272447 h 921322"/>
                <a:gd name="connsiteX284" fmla="*/ 76520 w 514588"/>
                <a:gd name="connsiteY284" fmla="*/ 271903 h 921322"/>
                <a:gd name="connsiteX285" fmla="*/ 77548 w 514588"/>
                <a:gd name="connsiteY285" fmla="*/ 268817 h 921322"/>
                <a:gd name="connsiteX286" fmla="*/ 78577 w 514588"/>
                <a:gd name="connsiteY286" fmla="*/ 272931 h 921322"/>
                <a:gd name="connsiteX287" fmla="*/ 78577 w 514588"/>
                <a:gd name="connsiteY287" fmla="*/ 276500 h 921322"/>
                <a:gd name="connsiteX288" fmla="*/ 78093 w 514588"/>
                <a:gd name="connsiteY288" fmla="*/ 279040 h 921322"/>
                <a:gd name="connsiteX289" fmla="*/ 72951 w 514588"/>
                <a:gd name="connsiteY289" fmla="*/ 279040 h 921322"/>
                <a:gd name="connsiteX290" fmla="*/ 72951 w 514588"/>
                <a:gd name="connsiteY290" fmla="*/ 280069 h 921322"/>
                <a:gd name="connsiteX291" fmla="*/ 74524 w 514588"/>
                <a:gd name="connsiteY291" fmla="*/ 282125 h 921322"/>
                <a:gd name="connsiteX292" fmla="*/ 78093 w 514588"/>
                <a:gd name="connsiteY292" fmla="*/ 285694 h 921322"/>
                <a:gd name="connsiteX293" fmla="*/ 80149 w 514588"/>
                <a:gd name="connsiteY293" fmla="*/ 287267 h 921322"/>
                <a:gd name="connsiteX294" fmla="*/ 83234 w 514588"/>
                <a:gd name="connsiteY294" fmla="*/ 288295 h 921322"/>
                <a:gd name="connsiteX295" fmla="*/ 84263 w 514588"/>
                <a:gd name="connsiteY295" fmla="*/ 288840 h 921322"/>
                <a:gd name="connsiteX296" fmla="*/ 86864 w 514588"/>
                <a:gd name="connsiteY296" fmla="*/ 288295 h 921322"/>
                <a:gd name="connsiteX297" fmla="*/ 87348 w 514588"/>
                <a:gd name="connsiteY297" fmla="*/ 288295 h 921322"/>
                <a:gd name="connsiteX298" fmla="*/ 89404 w 514588"/>
                <a:gd name="connsiteY298" fmla="*/ 288840 h 921322"/>
                <a:gd name="connsiteX299" fmla="*/ 90977 w 514588"/>
                <a:gd name="connsiteY299" fmla="*/ 289324 h 921322"/>
                <a:gd name="connsiteX300" fmla="*/ 91461 w 514588"/>
                <a:gd name="connsiteY300" fmla="*/ 290896 h 921322"/>
                <a:gd name="connsiteX301" fmla="*/ 92489 w 514588"/>
                <a:gd name="connsiteY301" fmla="*/ 293437 h 921322"/>
                <a:gd name="connsiteX302" fmla="*/ 94001 w 514588"/>
                <a:gd name="connsiteY302" fmla="*/ 294949 h 921322"/>
                <a:gd name="connsiteX303" fmla="*/ 95514 w 514588"/>
                <a:gd name="connsiteY303" fmla="*/ 295977 h 921322"/>
                <a:gd name="connsiteX304" fmla="*/ 95514 w 514588"/>
                <a:gd name="connsiteY304" fmla="*/ 297006 h 921322"/>
                <a:gd name="connsiteX305" fmla="*/ 94485 w 514588"/>
                <a:gd name="connsiteY305" fmla="*/ 299062 h 921322"/>
                <a:gd name="connsiteX306" fmla="*/ 91945 w 514588"/>
                <a:gd name="connsiteY306" fmla="*/ 298034 h 921322"/>
                <a:gd name="connsiteX307" fmla="*/ 90433 w 514588"/>
                <a:gd name="connsiteY307" fmla="*/ 294949 h 921322"/>
                <a:gd name="connsiteX308" fmla="*/ 88376 w 514588"/>
                <a:gd name="connsiteY308" fmla="*/ 292893 h 921322"/>
                <a:gd name="connsiteX309" fmla="*/ 85291 w 514588"/>
                <a:gd name="connsiteY309" fmla="*/ 292409 h 921322"/>
                <a:gd name="connsiteX310" fmla="*/ 84807 w 514588"/>
                <a:gd name="connsiteY310" fmla="*/ 293921 h 921322"/>
                <a:gd name="connsiteX311" fmla="*/ 86864 w 514588"/>
                <a:gd name="connsiteY311" fmla="*/ 295494 h 921322"/>
                <a:gd name="connsiteX312" fmla="*/ 86864 w 514588"/>
                <a:gd name="connsiteY312" fmla="*/ 298579 h 921322"/>
                <a:gd name="connsiteX313" fmla="*/ 85835 w 514588"/>
                <a:gd name="connsiteY313" fmla="*/ 299123 h 921322"/>
                <a:gd name="connsiteX314" fmla="*/ 84807 w 514588"/>
                <a:gd name="connsiteY314" fmla="*/ 299123 h 921322"/>
                <a:gd name="connsiteX315" fmla="*/ 84807 w 514588"/>
                <a:gd name="connsiteY315" fmla="*/ 300635 h 921322"/>
                <a:gd name="connsiteX316" fmla="*/ 85291 w 514588"/>
                <a:gd name="connsiteY316" fmla="*/ 302692 h 921322"/>
                <a:gd name="connsiteX317" fmla="*/ 86319 w 514588"/>
                <a:gd name="connsiteY317" fmla="*/ 304204 h 921322"/>
                <a:gd name="connsiteX318" fmla="*/ 86319 w 514588"/>
                <a:gd name="connsiteY318" fmla="*/ 307289 h 921322"/>
                <a:gd name="connsiteX319" fmla="*/ 85775 w 514588"/>
                <a:gd name="connsiteY319" fmla="*/ 308801 h 921322"/>
                <a:gd name="connsiteX320" fmla="*/ 84263 w 514588"/>
                <a:gd name="connsiteY320" fmla="*/ 309285 h 921322"/>
                <a:gd name="connsiteX321" fmla="*/ 82206 w 514588"/>
                <a:gd name="connsiteY321" fmla="*/ 309830 h 921322"/>
                <a:gd name="connsiteX322" fmla="*/ 82206 w 514588"/>
                <a:gd name="connsiteY322" fmla="*/ 312370 h 921322"/>
                <a:gd name="connsiteX323" fmla="*/ 81722 w 514588"/>
                <a:gd name="connsiteY323" fmla="*/ 313883 h 921322"/>
                <a:gd name="connsiteX324" fmla="*/ 80149 w 514588"/>
                <a:gd name="connsiteY324" fmla="*/ 314427 h 921322"/>
                <a:gd name="connsiteX325" fmla="*/ 77064 w 514588"/>
                <a:gd name="connsiteY325" fmla="*/ 313399 h 921322"/>
                <a:gd name="connsiteX326" fmla="*/ 77064 w 514588"/>
                <a:gd name="connsiteY326" fmla="*/ 311342 h 921322"/>
                <a:gd name="connsiteX327" fmla="*/ 79121 w 514588"/>
                <a:gd name="connsiteY327" fmla="*/ 309830 h 921322"/>
                <a:gd name="connsiteX328" fmla="*/ 80149 w 514588"/>
                <a:gd name="connsiteY328" fmla="*/ 307289 h 921322"/>
                <a:gd name="connsiteX329" fmla="*/ 80149 w 514588"/>
                <a:gd name="connsiteY329" fmla="*/ 304204 h 921322"/>
                <a:gd name="connsiteX330" fmla="*/ 79121 w 514588"/>
                <a:gd name="connsiteY330" fmla="*/ 300635 h 921322"/>
                <a:gd name="connsiteX331" fmla="*/ 77609 w 514588"/>
                <a:gd name="connsiteY331" fmla="*/ 299607 h 921322"/>
                <a:gd name="connsiteX332" fmla="*/ 75552 w 514588"/>
                <a:gd name="connsiteY332" fmla="*/ 299607 h 921322"/>
                <a:gd name="connsiteX333" fmla="*/ 72951 w 514588"/>
                <a:gd name="connsiteY333" fmla="*/ 300151 h 921322"/>
                <a:gd name="connsiteX334" fmla="*/ 71439 w 514588"/>
                <a:gd name="connsiteY334" fmla="*/ 298579 h 921322"/>
                <a:gd name="connsiteX335" fmla="*/ 69382 w 514588"/>
                <a:gd name="connsiteY335" fmla="*/ 297550 h 921322"/>
                <a:gd name="connsiteX336" fmla="*/ 67870 w 514588"/>
                <a:gd name="connsiteY336" fmla="*/ 298579 h 921322"/>
                <a:gd name="connsiteX337" fmla="*/ 65813 w 514588"/>
                <a:gd name="connsiteY337" fmla="*/ 299123 h 921322"/>
                <a:gd name="connsiteX338" fmla="*/ 63273 w 514588"/>
                <a:gd name="connsiteY338" fmla="*/ 297550 h 921322"/>
                <a:gd name="connsiteX339" fmla="*/ 60188 w 514588"/>
                <a:gd name="connsiteY339" fmla="*/ 296522 h 921322"/>
                <a:gd name="connsiteX340" fmla="*/ 59159 w 514588"/>
                <a:gd name="connsiteY340" fmla="*/ 297550 h 921322"/>
                <a:gd name="connsiteX341" fmla="*/ 58615 w 514588"/>
                <a:gd name="connsiteY341" fmla="*/ 298579 h 921322"/>
                <a:gd name="connsiteX342" fmla="*/ 60671 w 514588"/>
                <a:gd name="connsiteY342" fmla="*/ 300635 h 921322"/>
                <a:gd name="connsiteX343" fmla="*/ 63212 w 514588"/>
                <a:gd name="connsiteY343" fmla="*/ 302692 h 921322"/>
                <a:gd name="connsiteX344" fmla="*/ 65269 w 514588"/>
                <a:gd name="connsiteY344" fmla="*/ 304749 h 921322"/>
                <a:gd name="connsiteX345" fmla="*/ 65269 w 514588"/>
                <a:gd name="connsiteY345" fmla="*/ 310374 h 921322"/>
                <a:gd name="connsiteX346" fmla="*/ 66841 w 514588"/>
                <a:gd name="connsiteY346" fmla="*/ 314971 h 921322"/>
                <a:gd name="connsiteX347" fmla="*/ 68898 w 514588"/>
                <a:gd name="connsiteY347" fmla="*/ 316544 h 921322"/>
                <a:gd name="connsiteX348" fmla="*/ 69382 w 514588"/>
                <a:gd name="connsiteY348" fmla="*/ 316544 h 921322"/>
                <a:gd name="connsiteX349" fmla="*/ 71439 w 514588"/>
                <a:gd name="connsiteY349" fmla="*/ 318056 h 921322"/>
                <a:gd name="connsiteX350" fmla="*/ 72951 w 514588"/>
                <a:gd name="connsiteY350" fmla="*/ 319085 h 921322"/>
                <a:gd name="connsiteX351" fmla="*/ 72467 w 514588"/>
                <a:gd name="connsiteY351" fmla="*/ 322170 h 921322"/>
                <a:gd name="connsiteX352" fmla="*/ 72467 w 514588"/>
                <a:gd name="connsiteY352" fmla="*/ 326283 h 921322"/>
                <a:gd name="connsiteX353" fmla="*/ 72951 w 514588"/>
                <a:gd name="connsiteY353" fmla="*/ 326767 h 921322"/>
                <a:gd name="connsiteX354" fmla="*/ 73979 w 514588"/>
                <a:gd name="connsiteY354" fmla="*/ 324226 h 921322"/>
                <a:gd name="connsiteX355" fmla="*/ 75492 w 514588"/>
                <a:gd name="connsiteY355" fmla="*/ 325255 h 921322"/>
                <a:gd name="connsiteX356" fmla="*/ 77548 w 514588"/>
                <a:gd name="connsiteY356" fmla="*/ 326283 h 921322"/>
                <a:gd name="connsiteX357" fmla="*/ 79605 w 514588"/>
                <a:gd name="connsiteY357" fmla="*/ 325799 h 921322"/>
                <a:gd name="connsiteX358" fmla="*/ 79060 w 514588"/>
                <a:gd name="connsiteY358" fmla="*/ 323742 h 921322"/>
                <a:gd name="connsiteX359" fmla="*/ 77548 w 514588"/>
                <a:gd name="connsiteY359" fmla="*/ 320173 h 921322"/>
                <a:gd name="connsiteX360" fmla="*/ 78577 w 514588"/>
                <a:gd name="connsiteY360" fmla="*/ 318117 h 921322"/>
                <a:gd name="connsiteX361" fmla="*/ 80089 w 514588"/>
                <a:gd name="connsiteY361" fmla="*/ 318601 h 921322"/>
                <a:gd name="connsiteX362" fmla="*/ 81117 w 514588"/>
                <a:gd name="connsiteY362" fmla="*/ 320657 h 921322"/>
                <a:gd name="connsiteX363" fmla="*/ 83174 w 514588"/>
                <a:gd name="connsiteY363" fmla="*/ 322714 h 921322"/>
                <a:gd name="connsiteX364" fmla="*/ 84202 w 514588"/>
                <a:gd name="connsiteY364" fmla="*/ 324771 h 921322"/>
                <a:gd name="connsiteX365" fmla="*/ 84746 w 514588"/>
                <a:gd name="connsiteY365" fmla="*/ 325255 h 921322"/>
                <a:gd name="connsiteX366" fmla="*/ 86259 w 514588"/>
                <a:gd name="connsiteY366" fmla="*/ 328824 h 921322"/>
                <a:gd name="connsiteX367" fmla="*/ 87771 w 514588"/>
                <a:gd name="connsiteY367" fmla="*/ 330880 h 921322"/>
                <a:gd name="connsiteX368" fmla="*/ 90372 w 514588"/>
                <a:gd name="connsiteY368" fmla="*/ 332937 h 921322"/>
                <a:gd name="connsiteX369" fmla="*/ 92913 w 514588"/>
                <a:gd name="connsiteY369" fmla="*/ 336022 h 921322"/>
                <a:gd name="connsiteX370" fmla="*/ 94969 w 514588"/>
                <a:gd name="connsiteY370" fmla="*/ 339591 h 921322"/>
                <a:gd name="connsiteX371" fmla="*/ 94969 w 514588"/>
                <a:gd name="connsiteY371" fmla="*/ 340135 h 921322"/>
                <a:gd name="connsiteX372" fmla="*/ 95514 w 514588"/>
                <a:gd name="connsiteY372" fmla="*/ 340619 h 921322"/>
                <a:gd name="connsiteX373" fmla="*/ 97026 w 514588"/>
                <a:gd name="connsiteY373" fmla="*/ 342676 h 921322"/>
                <a:gd name="connsiteX374" fmla="*/ 99083 w 514588"/>
                <a:gd name="connsiteY374" fmla="*/ 346245 h 921322"/>
                <a:gd name="connsiteX375" fmla="*/ 100595 w 514588"/>
                <a:gd name="connsiteY375" fmla="*/ 348785 h 921322"/>
                <a:gd name="connsiteX376" fmla="*/ 101139 w 514588"/>
                <a:gd name="connsiteY376" fmla="*/ 350842 h 921322"/>
                <a:gd name="connsiteX377" fmla="*/ 110394 w 514588"/>
                <a:gd name="connsiteY377" fmla="*/ 363666 h 921322"/>
                <a:gd name="connsiteX378" fmla="*/ 103740 w 514588"/>
                <a:gd name="connsiteY378" fmla="*/ 357496 h 921322"/>
                <a:gd name="connsiteX379" fmla="*/ 96058 w 514588"/>
                <a:gd name="connsiteY379" fmla="*/ 349269 h 921322"/>
                <a:gd name="connsiteX380" fmla="*/ 94001 w 514588"/>
                <a:gd name="connsiteY380" fmla="*/ 349269 h 921322"/>
                <a:gd name="connsiteX381" fmla="*/ 92973 w 514588"/>
                <a:gd name="connsiteY381" fmla="*/ 347757 h 921322"/>
                <a:gd name="connsiteX382" fmla="*/ 91461 w 514588"/>
                <a:gd name="connsiteY382" fmla="*/ 347757 h 921322"/>
                <a:gd name="connsiteX383" fmla="*/ 90433 w 514588"/>
                <a:gd name="connsiteY383" fmla="*/ 349814 h 921322"/>
                <a:gd name="connsiteX384" fmla="*/ 90433 w 514588"/>
                <a:gd name="connsiteY384" fmla="*/ 352899 h 921322"/>
                <a:gd name="connsiteX385" fmla="*/ 91945 w 514588"/>
                <a:gd name="connsiteY385" fmla="*/ 353927 h 921322"/>
                <a:gd name="connsiteX386" fmla="*/ 92489 w 514588"/>
                <a:gd name="connsiteY386" fmla="*/ 355500 h 921322"/>
                <a:gd name="connsiteX387" fmla="*/ 91461 w 514588"/>
                <a:gd name="connsiteY387" fmla="*/ 358040 h 921322"/>
                <a:gd name="connsiteX388" fmla="*/ 90977 w 514588"/>
                <a:gd name="connsiteY388" fmla="*/ 359552 h 921322"/>
                <a:gd name="connsiteX389" fmla="*/ 89949 w 514588"/>
                <a:gd name="connsiteY389" fmla="*/ 361609 h 921322"/>
                <a:gd name="connsiteX390" fmla="*/ 88920 w 514588"/>
                <a:gd name="connsiteY390" fmla="*/ 363121 h 921322"/>
                <a:gd name="connsiteX391" fmla="*/ 87892 w 514588"/>
                <a:gd name="connsiteY391" fmla="*/ 362637 h 921322"/>
                <a:gd name="connsiteX392" fmla="*/ 86864 w 514588"/>
                <a:gd name="connsiteY392" fmla="*/ 360581 h 921322"/>
                <a:gd name="connsiteX393" fmla="*/ 83779 w 514588"/>
                <a:gd name="connsiteY393" fmla="*/ 357496 h 921322"/>
                <a:gd name="connsiteX394" fmla="*/ 82750 w 514588"/>
                <a:gd name="connsiteY394" fmla="*/ 354411 h 921322"/>
                <a:gd name="connsiteX395" fmla="*/ 80149 w 514588"/>
                <a:gd name="connsiteY395" fmla="*/ 353383 h 921322"/>
                <a:gd name="connsiteX396" fmla="*/ 87348 w 514588"/>
                <a:gd name="connsiteY396" fmla="*/ 369775 h 921322"/>
                <a:gd name="connsiteX397" fmla="*/ 97086 w 514588"/>
                <a:gd name="connsiteY397" fmla="*/ 381087 h 921322"/>
                <a:gd name="connsiteX398" fmla="*/ 94546 w 514588"/>
                <a:gd name="connsiteY398" fmla="*/ 381087 h 921322"/>
                <a:gd name="connsiteX399" fmla="*/ 92973 w 514588"/>
                <a:gd name="connsiteY399" fmla="*/ 379030 h 921322"/>
                <a:gd name="connsiteX400" fmla="*/ 91461 w 514588"/>
                <a:gd name="connsiteY400" fmla="*/ 378002 h 921322"/>
                <a:gd name="connsiteX401" fmla="*/ 89404 w 514588"/>
                <a:gd name="connsiteY401" fmla="*/ 376490 h 921322"/>
                <a:gd name="connsiteX402" fmla="*/ 86864 w 514588"/>
                <a:gd name="connsiteY402" fmla="*/ 373949 h 921322"/>
                <a:gd name="connsiteX403" fmla="*/ 84807 w 514588"/>
                <a:gd name="connsiteY403" fmla="*/ 373949 h 921322"/>
                <a:gd name="connsiteX404" fmla="*/ 85835 w 514588"/>
                <a:gd name="connsiteY404" fmla="*/ 377034 h 921322"/>
                <a:gd name="connsiteX405" fmla="*/ 85835 w 514588"/>
                <a:gd name="connsiteY405" fmla="*/ 380119 h 921322"/>
                <a:gd name="connsiteX406" fmla="*/ 87408 w 514588"/>
                <a:gd name="connsiteY406" fmla="*/ 383688 h 921322"/>
                <a:gd name="connsiteX407" fmla="*/ 89949 w 514588"/>
                <a:gd name="connsiteY407" fmla="*/ 385745 h 921322"/>
                <a:gd name="connsiteX408" fmla="*/ 90977 w 514588"/>
                <a:gd name="connsiteY408" fmla="*/ 386229 h 921322"/>
                <a:gd name="connsiteX409" fmla="*/ 90977 w 514588"/>
                <a:gd name="connsiteY409" fmla="*/ 388285 h 921322"/>
                <a:gd name="connsiteX410" fmla="*/ 90493 w 514588"/>
                <a:gd name="connsiteY410" fmla="*/ 388830 h 921322"/>
                <a:gd name="connsiteX411" fmla="*/ 90493 w 514588"/>
                <a:gd name="connsiteY411" fmla="*/ 391915 h 921322"/>
                <a:gd name="connsiteX412" fmla="*/ 90977 w 514588"/>
                <a:gd name="connsiteY412" fmla="*/ 394999 h 921322"/>
                <a:gd name="connsiteX413" fmla="*/ 96119 w 514588"/>
                <a:gd name="connsiteY413" fmla="*/ 400141 h 921322"/>
                <a:gd name="connsiteX414" fmla="*/ 99204 w 514588"/>
                <a:gd name="connsiteY414" fmla="*/ 400686 h 921322"/>
                <a:gd name="connsiteX415" fmla="*/ 100716 w 514588"/>
                <a:gd name="connsiteY415" fmla="*/ 404255 h 921322"/>
                <a:gd name="connsiteX416" fmla="*/ 101260 w 514588"/>
                <a:gd name="connsiteY416" fmla="*/ 407340 h 921322"/>
                <a:gd name="connsiteX417" fmla="*/ 101260 w 514588"/>
                <a:gd name="connsiteY417" fmla="*/ 409396 h 921322"/>
                <a:gd name="connsiteX418" fmla="*/ 102772 w 514588"/>
                <a:gd name="connsiteY418" fmla="*/ 412481 h 921322"/>
                <a:gd name="connsiteX419" fmla="*/ 102228 w 514588"/>
                <a:gd name="connsiteY419" fmla="*/ 412481 h 921322"/>
                <a:gd name="connsiteX420" fmla="*/ 103256 w 514588"/>
                <a:gd name="connsiteY420" fmla="*/ 413993 h 921322"/>
                <a:gd name="connsiteX421" fmla="*/ 103256 w 514588"/>
                <a:gd name="connsiteY421" fmla="*/ 416534 h 921322"/>
                <a:gd name="connsiteX422" fmla="*/ 104769 w 514588"/>
                <a:gd name="connsiteY422" fmla="*/ 417562 h 921322"/>
                <a:gd name="connsiteX423" fmla="*/ 105797 w 514588"/>
                <a:gd name="connsiteY423" fmla="*/ 416050 h 921322"/>
                <a:gd name="connsiteX424" fmla="*/ 106825 w 514588"/>
                <a:gd name="connsiteY424" fmla="*/ 416534 h 921322"/>
                <a:gd name="connsiteX425" fmla="*/ 117109 w 514588"/>
                <a:gd name="connsiteY425" fmla="*/ 425789 h 921322"/>
                <a:gd name="connsiteX426" fmla="*/ 117109 w 514588"/>
                <a:gd name="connsiteY426" fmla="*/ 426334 h 921322"/>
                <a:gd name="connsiteX427" fmla="*/ 116625 w 514588"/>
                <a:gd name="connsiteY427" fmla="*/ 427362 h 921322"/>
                <a:gd name="connsiteX428" fmla="*/ 115596 w 514588"/>
                <a:gd name="connsiteY428" fmla="*/ 426817 h 921322"/>
                <a:gd name="connsiteX429" fmla="*/ 109426 w 514588"/>
                <a:gd name="connsiteY429" fmla="*/ 425789 h 921322"/>
                <a:gd name="connsiteX430" fmla="*/ 106341 w 514588"/>
                <a:gd name="connsiteY430" fmla="*/ 424761 h 921322"/>
                <a:gd name="connsiteX431" fmla="*/ 106886 w 514588"/>
                <a:gd name="connsiteY431" fmla="*/ 427362 h 921322"/>
                <a:gd name="connsiteX432" fmla="*/ 106341 w 514588"/>
                <a:gd name="connsiteY432" fmla="*/ 429418 h 921322"/>
                <a:gd name="connsiteX433" fmla="*/ 108398 w 514588"/>
                <a:gd name="connsiteY433" fmla="*/ 431475 h 921322"/>
                <a:gd name="connsiteX434" fmla="*/ 110455 w 514588"/>
                <a:gd name="connsiteY434" fmla="*/ 434016 h 921322"/>
                <a:gd name="connsiteX435" fmla="*/ 108942 w 514588"/>
                <a:gd name="connsiteY435" fmla="*/ 435588 h 921322"/>
                <a:gd name="connsiteX436" fmla="*/ 106886 w 514588"/>
                <a:gd name="connsiteY436" fmla="*/ 435588 h 921322"/>
                <a:gd name="connsiteX437" fmla="*/ 107914 w 514588"/>
                <a:gd name="connsiteY437" fmla="*/ 437101 h 921322"/>
                <a:gd name="connsiteX438" fmla="*/ 111483 w 514588"/>
                <a:gd name="connsiteY438" fmla="*/ 440186 h 921322"/>
                <a:gd name="connsiteX439" fmla="*/ 115052 w 514588"/>
                <a:gd name="connsiteY439" fmla="*/ 444299 h 921322"/>
                <a:gd name="connsiteX440" fmla="*/ 117653 w 514588"/>
                <a:gd name="connsiteY440" fmla="*/ 448896 h 921322"/>
                <a:gd name="connsiteX441" fmla="*/ 120194 w 514588"/>
                <a:gd name="connsiteY441" fmla="*/ 451437 h 921322"/>
                <a:gd name="connsiteX442" fmla="*/ 120194 w 514588"/>
                <a:gd name="connsiteY442" fmla="*/ 452465 h 921322"/>
                <a:gd name="connsiteX443" fmla="*/ 116625 w 514588"/>
                <a:gd name="connsiteY443" fmla="*/ 451437 h 921322"/>
                <a:gd name="connsiteX444" fmla="*/ 119165 w 514588"/>
                <a:gd name="connsiteY444" fmla="*/ 455006 h 921322"/>
                <a:gd name="connsiteX445" fmla="*/ 125819 w 514588"/>
                <a:gd name="connsiteY445" fmla="*/ 458574 h 921322"/>
                <a:gd name="connsiteX446" fmla="*/ 126303 w 514588"/>
                <a:gd name="connsiteY446" fmla="*/ 461176 h 921322"/>
                <a:gd name="connsiteX447" fmla="*/ 129388 w 514588"/>
                <a:gd name="connsiteY447" fmla="*/ 465773 h 921322"/>
                <a:gd name="connsiteX448" fmla="*/ 131929 w 514588"/>
                <a:gd name="connsiteY448" fmla="*/ 469342 h 921322"/>
                <a:gd name="connsiteX449" fmla="*/ 129388 w 514588"/>
                <a:gd name="connsiteY449" fmla="*/ 469826 h 921322"/>
                <a:gd name="connsiteX450" fmla="*/ 125819 w 514588"/>
                <a:gd name="connsiteY450" fmla="*/ 469342 h 921322"/>
                <a:gd name="connsiteX451" fmla="*/ 120677 w 514588"/>
                <a:gd name="connsiteY451" fmla="*/ 468314 h 921322"/>
                <a:gd name="connsiteX452" fmla="*/ 116564 w 514588"/>
                <a:gd name="connsiteY452" fmla="*/ 467285 h 921322"/>
                <a:gd name="connsiteX453" fmla="*/ 112995 w 514588"/>
                <a:gd name="connsiteY453" fmla="*/ 465229 h 921322"/>
                <a:gd name="connsiteX454" fmla="*/ 109910 w 514588"/>
                <a:gd name="connsiteY454" fmla="*/ 462144 h 921322"/>
                <a:gd name="connsiteX455" fmla="*/ 107854 w 514588"/>
                <a:gd name="connsiteY455" fmla="*/ 459059 h 921322"/>
                <a:gd name="connsiteX456" fmla="*/ 104285 w 514588"/>
                <a:gd name="connsiteY456" fmla="*/ 455489 h 921322"/>
                <a:gd name="connsiteX457" fmla="*/ 102228 w 514588"/>
                <a:gd name="connsiteY457" fmla="*/ 454945 h 921322"/>
                <a:gd name="connsiteX458" fmla="*/ 99687 w 514588"/>
                <a:gd name="connsiteY458" fmla="*/ 455489 h 921322"/>
                <a:gd name="connsiteX459" fmla="*/ 96119 w 514588"/>
                <a:gd name="connsiteY459" fmla="*/ 453433 h 921322"/>
                <a:gd name="connsiteX460" fmla="*/ 93034 w 514588"/>
                <a:gd name="connsiteY460" fmla="*/ 452405 h 921322"/>
                <a:gd name="connsiteX461" fmla="*/ 89465 w 514588"/>
                <a:gd name="connsiteY461" fmla="*/ 449864 h 921322"/>
                <a:gd name="connsiteX462" fmla="*/ 85351 w 514588"/>
                <a:gd name="connsiteY462" fmla="*/ 446779 h 921322"/>
                <a:gd name="connsiteX463" fmla="*/ 82266 w 514588"/>
                <a:gd name="connsiteY463" fmla="*/ 444722 h 921322"/>
                <a:gd name="connsiteX464" fmla="*/ 80210 w 514588"/>
                <a:gd name="connsiteY464" fmla="*/ 436012 h 921322"/>
                <a:gd name="connsiteX465" fmla="*/ 76641 w 514588"/>
                <a:gd name="connsiteY465" fmla="*/ 433955 h 921322"/>
                <a:gd name="connsiteX466" fmla="*/ 73072 w 514588"/>
                <a:gd name="connsiteY466" fmla="*/ 434984 h 921322"/>
                <a:gd name="connsiteX467" fmla="*/ 66902 w 514588"/>
                <a:gd name="connsiteY467" fmla="*/ 435528 h 921322"/>
                <a:gd name="connsiteX468" fmla="*/ 63817 w 514588"/>
                <a:gd name="connsiteY468" fmla="*/ 436012 h 921322"/>
                <a:gd name="connsiteX469" fmla="*/ 62789 w 514588"/>
                <a:gd name="connsiteY469" fmla="*/ 437524 h 921322"/>
                <a:gd name="connsiteX470" fmla="*/ 60188 w 514588"/>
                <a:gd name="connsiteY470" fmla="*/ 438069 h 921322"/>
                <a:gd name="connsiteX471" fmla="*/ 58675 w 514588"/>
                <a:gd name="connsiteY471" fmla="*/ 434500 h 921322"/>
                <a:gd name="connsiteX472" fmla="*/ 57647 w 514588"/>
                <a:gd name="connsiteY472" fmla="*/ 438613 h 921322"/>
                <a:gd name="connsiteX473" fmla="*/ 59704 w 514588"/>
                <a:gd name="connsiteY473" fmla="*/ 440186 h 921322"/>
                <a:gd name="connsiteX474" fmla="*/ 63817 w 514588"/>
                <a:gd name="connsiteY474" fmla="*/ 442726 h 921322"/>
                <a:gd name="connsiteX475" fmla="*/ 68414 w 514588"/>
                <a:gd name="connsiteY475" fmla="*/ 441214 h 921322"/>
                <a:gd name="connsiteX476" fmla="*/ 69926 w 514588"/>
                <a:gd name="connsiteY476" fmla="*/ 444783 h 921322"/>
                <a:gd name="connsiteX477" fmla="*/ 67325 w 514588"/>
                <a:gd name="connsiteY477" fmla="*/ 445267 h 921322"/>
                <a:gd name="connsiteX478" fmla="*/ 65269 w 514588"/>
                <a:gd name="connsiteY478" fmla="*/ 445267 h 921322"/>
                <a:gd name="connsiteX479" fmla="*/ 66841 w 514588"/>
                <a:gd name="connsiteY479" fmla="*/ 448352 h 921322"/>
                <a:gd name="connsiteX480" fmla="*/ 65269 w 514588"/>
                <a:gd name="connsiteY480" fmla="*/ 451437 h 921322"/>
                <a:gd name="connsiteX481" fmla="*/ 63696 w 514588"/>
                <a:gd name="connsiteY481" fmla="*/ 455006 h 921322"/>
                <a:gd name="connsiteX482" fmla="*/ 65753 w 514588"/>
                <a:gd name="connsiteY482" fmla="*/ 455550 h 921322"/>
                <a:gd name="connsiteX483" fmla="*/ 69322 w 514588"/>
                <a:gd name="connsiteY483" fmla="*/ 453010 h 921322"/>
                <a:gd name="connsiteX484" fmla="*/ 72890 w 514588"/>
                <a:gd name="connsiteY484" fmla="*/ 453494 h 921322"/>
                <a:gd name="connsiteX485" fmla="*/ 77004 w 514588"/>
                <a:gd name="connsiteY485" fmla="*/ 461176 h 921322"/>
                <a:gd name="connsiteX486" fmla="*/ 75975 w 514588"/>
                <a:gd name="connsiteY486" fmla="*/ 468858 h 921322"/>
                <a:gd name="connsiteX487" fmla="*/ 80089 w 514588"/>
                <a:gd name="connsiteY487" fmla="*/ 484222 h 921322"/>
                <a:gd name="connsiteX488" fmla="*/ 82145 w 514588"/>
                <a:gd name="connsiteY488" fmla="*/ 483194 h 921322"/>
                <a:gd name="connsiteX489" fmla="*/ 80089 w 514588"/>
                <a:gd name="connsiteY489" fmla="*/ 478597 h 921322"/>
                <a:gd name="connsiteX490" fmla="*/ 80633 w 514588"/>
                <a:gd name="connsiteY490" fmla="*/ 477568 h 921322"/>
                <a:gd name="connsiteX491" fmla="*/ 82690 w 514588"/>
                <a:gd name="connsiteY491" fmla="*/ 480109 h 921322"/>
                <a:gd name="connsiteX492" fmla="*/ 87831 w 514588"/>
                <a:gd name="connsiteY492" fmla="*/ 481621 h 921322"/>
                <a:gd name="connsiteX493" fmla="*/ 91400 w 514588"/>
                <a:gd name="connsiteY493" fmla="*/ 481621 h 921322"/>
                <a:gd name="connsiteX494" fmla="*/ 91945 w 514588"/>
                <a:gd name="connsiteY494" fmla="*/ 479565 h 921322"/>
                <a:gd name="connsiteX495" fmla="*/ 89888 w 514588"/>
                <a:gd name="connsiteY495" fmla="*/ 476480 h 921322"/>
                <a:gd name="connsiteX496" fmla="*/ 91400 w 514588"/>
                <a:gd name="connsiteY496" fmla="*/ 474967 h 921322"/>
                <a:gd name="connsiteX497" fmla="*/ 94001 w 514588"/>
                <a:gd name="connsiteY497" fmla="*/ 474423 h 921322"/>
                <a:gd name="connsiteX498" fmla="*/ 95030 w 514588"/>
                <a:gd name="connsiteY498" fmla="*/ 477508 h 921322"/>
                <a:gd name="connsiteX499" fmla="*/ 96602 w 514588"/>
                <a:gd name="connsiteY499" fmla="*/ 479565 h 921322"/>
                <a:gd name="connsiteX500" fmla="*/ 94546 w 514588"/>
                <a:gd name="connsiteY500" fmla="*/ 481621 h 921322"/>
                <a:gd name="connsiteX501" fmla="*/ 95574 w 514588"/>
                <a:gd name="connsiteY501" fmla="*/ 482166 h 921322"/>
                <a:gd name="connsiteX502" fmla="*/ 107370 w 514588"/>
                <a:gd name="connsiteY502" fmla="*/ 493961 h 921322"/>
                <a:gd name="connsiteX503" fmla="*/ 106341 w 514588"/>
                <a:gd name="connsiteY503" fmla="*/ 499103 h 921322"/>
                <a:gd name="connsiteX504" fmla="*/ 102772 w 514588"/>
                <a:gd name="connsiteY504" fmla="*/ 499647 h 921322"/>
                <a:gd name="connsiteX505" fmla="*/ 101744 w 514588"/>
                <a:gd name="connsiteY505" fmla="*/ 497591 h 921322"/>
                <a:gd name="connsiteX506" fmla="*/ 101260 w 514588"/>
                <a:gd name="connsiteY506" fmla="*/ 497591 h 921322"/>
                <a:gd name="connsiteX507" fmla="*/ 98659 w 514588"/>
                <a:gd name="connsiteY507" fmla="*/ 500676 h 921322"/>
                <a:gd name="connsiteX508" fmla="*/ 88376 w 514588"/>
                <a:gd name="connsiteY508" fmla="*/ 502732 h 921322"/>
                <a:gd name="connsiteX509" fmla="*/ 77609 w 514588"/>
                <a:gd name="connsiteY509" fmla="*/ 497107 h 921322"/>
                <a:gd name="connsiteX510" fmla="*/ 65269 w 514588"/>
                <a:gd name="connsiteY510" fmla="*/ 491481 h 921322"/>
                <a:gd name="connsiteX511" fmla="*/ 63696 w 514588"/>
                <a:gd name="connsiteY511" fmla="*/ 493538 h 921322"/>
                <a:gd name="connsiteX512" fmla="*/ 58554 w 514588"/>
                <a:gd name="connsiteY512" fmla="*/ 491481 h 921322"/>
                <a:gd name="connsiteX513" fmla="*/ 53957 w 514588"/>
                <a:gd name="connsiteY513" fmla="*/ 491965 h 921322"/>
                <a:gd name="connsiteX514" fmla="*/ 51900 w 514588"/>
                <a:gd name="connsiteY514" fmla="*/ 492993 h 921322"/>
                <a:gd name="connsiteX515" fmla="*/ 53413 w 514588"/>
                <a:gd name="connsiteY515" fmla="*/ 494506 h 921322"/>
                <a:gd name="connsiteX516" fmla="*/ 57526 w 514588"/>
                <a:gd name="connsiteY516" fmla="*/ 496078 h 921322"/>
                <a:gd name="connsiteX517" fmla="*/ 61095 w 514588"/>
                <a:gd name="connsiteY517" fmla="*/ 502248 h 921322"/>
                <a:gd name="connsiteX518" fmla="*/ 64664 w 514588"/>
                <a:gd name="connsiteY518" fmla="*/ 503277 h 921322"/>
                <a:gd name="connsiteX519" fmla="*/ 65692 w 514588"/>
                <a:gd name="connsiteY519" fmla="*/ 503761 h 921322"/>
                <a:gd name="connsiteX520" fmla="*/ 64664 w 514588"/>
                <a:gd name="connsiteY520" fmla="*/ 507329 h 921322"/>
                <a:gd name="connsiteX521" fmla="*/ 69805 w 514588"/>
                <a:gd name="connsiteY521" fmla="*/ 512955 h 921322"/>
                <a:gd name="connsiteX522" fmla="*/ 72890 w 514588"/>
                <a:gd name="connsiteY522" fmla="*/ 511927 h 921322"/>
                <a:gd name="connsiteX523" fmla="*/ 75492 w 514588"/>
                <a:gd name="connsiteY523" fmla="*/ 512955 h 921322"/>
                <a:gd name="connsiteX524" fmla="*/ 81661 w 514588"/>
                <a:gd name="connsiteY524" fmla="*/ 519609 h 921322"/>
                <a:gd name="connsiteX525" fmla="*/ 84746 w 514588"/>
                <a:gd name="connsiteY525" fmla="*/ 525779 h 921322"/>
                <a:gd name="connsiteX526" fmla="*/ 86803 w 514588"/>
                <a:gd name="connsiteY526" fmla="*/ 531405 h 921322"/>
                <a:gd name="connsiteX527" fmla="*/ 92429 w 514588"/>
                <a:gd name="connsiteY527" fmla="*/ 536546 h 921322"/>
                <a:gd name="connsiteX528" fmla="*/ 89828 w 514588"/>
                <a:gd name="connsiteY528" fmla="*/ 540659 h 921322"/>
                <a:gd name="connsiteX529" fmla="*/ 89828 w 514588"/>
                <a:gd name="connsiteY529" fmla="*/ 544773 h 921322"/>
                <a:gd name="connsiteX530" fmla="*/ 83174 w 514588"/>
                <a:gd name="connsiteY530" fmla="*/ 547374 h 921322"/>
                <a:gd name="connsiteX531" fmla="*/ 75492 w 514588"/>
                <a:gd name="connsiteY531" fmla="*/ 545801 h 921322"/>
                <a:gd name="connsiteX532" fmla="*/ 68293 w 514588"/>
                <a:gd name="connsiteY532" fmla="*/ 544289 h 921322"/>
                <a:gd name="connsiteX533" fmla="*/ 66237 w 514588"/>
                <a:gd name="connsiteY533" fmla="*/ 542232 h 921322"/>
                <a:gd name="connsiteX534" fmla="*/ 57526 w 514588"/>
                <a:gd name="connsiteY534" fmla="*/ 539147 h 921322"/>
                <a:gd name="connsiteX535" fmla="*/ 56498 w 514588"/>
                <a:gd name="connsiteY535" fmla="*/ 540659 h 921322"/>
                <a:gd name="connsiteX536" fmla="*/ 49299 w 514588"/>
                <a:gd name="connsiteY536" fmla="*/ 535518 h 921322"/>
                <a:gd name="connsiteX537" fmla="*/ 48271 w 514588"/>
                <a:gd name="connsiteY537" fmla="*/ 536546 h 921322"/>
                <a:gd name="connsiteX538" fmla="*/ 55469 w 514588"/>
                <a:gd name="connsiteY538" fmla="*/ 542172 h 921322"/>
                <a:gd name="connsiteX539" fmla="*/ 53957 w 514588"/>
                <a:gd name="connsiteY539" fmla="*/ 544229 h 921322"/>
                <a:gd name="connsiteX540" fmla="*/ 47303 w 514588"/>
                <a:gd name="connsiteY540" fmla="*/ 540115 h 921322"/>
                <a:gd name="connsiteX541" fmla="*/ 45247 w 514588"/>
                <a:gd name="connsiteY541" fmla="*/ 542172 h 921322"/>
                <a:gd name="connsiteX542" fmla="*/ 48332 w 514588"/>
                <a:gd name="connsiteY542" fmla="*/ 546769 h 921322"/>
                <a:gd name="connsiteX543" fmla="*/ 54985 w 514588"/>
                <a:gd name="connsiteY543" fmla="*/ 552395 h 921322"/>
                <a:gd name="connsiteX544" fmla="*/ 63696 w 514588"/>
                <a:gd name="connsiteY544" fmla="*/ 557536 h 921322"/>
                <a:gd name="connsiteX545" fmla="*/ 68293 w 514588"/>
                <a:gd name="connsiteY545" fmla="*/ 562133 h 921322"/>
                <a:gd name="connsiteX546" fmla="*/ 68777 w 514588"/>
                <a:gd name="connsiteY546" fmla="*/ 564190 h 921322"/>
                <a:gd name="connsiteX547" fmla="*/ 70350 w 514588"/>
                <a:gd name="connsiteY547" fmla="*/ 567759 h 921322"/>
                <a:gd name="connsiteX548" fmla="*/ 72407 w 514588"/>
                <a:gd name="connsiteY548" fmla="*/ 570844 h 921322"/>
                <a:gd name="connsiteX549" fmla="*/ 75975 w 514588"/>
                <a:gd name="connsiteY549" fmla="*/ 574957 h 921322"/>
                <a:gd name="connsiteX550" fmla="*/ 74947 w 514588"/>
                <a:gd name="connsiteY550" fmla="*/ 574473 h 921322"/>
                <a:gd name="connsiteX551" fmla="*/ 72890 w 514588"/>
                <a:gd name="connsiteY551" fmla="*/ 573929 h 921322"/>
                <a:gd name="connsiteX552" fmla="*/ 70350 w 514588"/>
                <a:gd name="connsiteY552" fmla="*/ 572901 h 921322"/>
                <a:gd name="connsiteX553" fmla="*/ 67265 w 514588"/>
                <a:gd name="connsiteY553" fmla="*/ 571872 h 921322"/>
                <a:gd name="connsiteX554" fmla="*/ 65753 w 514588"/>
                <a:gd name="connsiteY554" fmla="*/ 568303 h 921322"/>
                <a:gd name="connsiteX555" fmla="*/ 63696 w 514588"/>
                <a:gd name="connsiteY555" fmla="*/ 567759 h 921322"/>
                <a:gd name="connsiteX556" fmla="*/ 63212 w 514588"/>
                <a:gd name="connsiteY556" fmla="*/ 568303 h 921322"/>
                <a:gd name="connsiteX557" fmla="*/ 61700 w 514588"/>
                <a:gd name="connsiteY557" fmla="*/ 569332 h 921322"/>
                <a:gd name="connsiteX558" fmla="*/ 62184 w 514588"/>
                <a:gd name="connsiteY558" fmla="*/ 570360 h 921322"/>
                <a:gd name="connsiteX559" fmla="*/ 64240 w 514588"/>
                <a:gd name="connsiteY559" fmla="*/ 572961 h 921322"/>
                <a:gd name="connsiteX560" fmla="*/ 66841 w 514588"/>
                <a:gd name="connsiteY560" fmla="*/ 575018 h 921322"/>
                <a:gd name="connsiteX561" fmla="*/ 69926 w 514588"/>
                <a:gd name="connsiteY561" fmla="*/ 575018 h 921322"/>
                <a:gd name="connsiteX562" fmla="*/ 70955 w 514588"/>
                <a:gd name="connsiteY562" fmla="*/ 576046 h 921322"/>
                <a:gd name="connsiteX563" fmla="*/ 67870 w 514588"/>
                <a:gd name="connsiteY563" fmla="*/ 577619 h 921322"/>
                <a:gd name="connsiteX564" fmla="*/ 63756 w 514588"/>
                <a:gd name="connsiteY564" fmla="*/ 576590 h 921322"/>
                <a:gd name="connsiteX565" fmla="*/ 62728 w 514588"/>
                <a:gd name="connsiteY565" fmla="*/ 577619 h 921322"/>
                <a:gd name="connsiteX566" fmla="*/ 64240 w 514588"/>
                <a:gd name="connsiteY566" fmla="*/ 579131 h 921322"/>
                <a:gd name="connsiteX567" fmla="*/ 64240 w 514588"/>
                <a:gd name="connsiteY567" fmla="*/ 582700 h 921322"/>
                <a:gd name="connsiteX568" fmla="*/ 61155 w 514588"/>
                <a:gd name="connsiteY568" fmla="*/ 581672 h 921322"/>
                <a:gd name="connsiteX569" fmla="*/ 61155 w 514588"/>
                <a:gd name="connsiteY569" fmla="*/ 583728 h 921322"/>
                <a:gd name="connsiteX570" fmla="*/ 63212 w 514588"/>
                <a:gd name="connsiteY570" fmla="*/ 585785 h 921322"/>
                <a:gd name="connsiteX571" fmla="*/ 66297 w 514588"/>
                <a:gd name="connsiteY571" fmla="*/ 587842 h 921322"/>
                <a:gd name="connsiteX572" fmla="*/ 67325 w 514588"/>
                <a:gd name="connsiteY572" fmla="*/ 589898 h 921322"/>
                <a:gd name="connsiteX573" fmla="*/ 64785 w 514588"/>
                <a:gd name="connsiteY573" fmla="*/ 590443 h 921322"/>
                <a:gd name="connsiteX574" fmla="*/ 64240 w 514588"/>
                <a:gd name="connsiteY574" fmla="*/ 592499 h 921322"/>
                <a:gd name="connsiteX575" fmla="*/ 65753 w 514588"/>
                <a:gd name="connsiteY575" fmla="*/ 594556 h 921322"/>
                <a:gd name="connsiteX576" fmla="*/ 68838 w 514588"/>
                <a:gd name="connsiteY576" fmla="*/ 595100 h 921322"/>
                <a:gd name="connsiteX577" fmla="*/ 75008 w 514588"/>
                <a:gd name="connsiteY577" fmla="*/ 597641 h 921322"/>
                <a:gd name="connsiteX578" fmla="*/ 79121 w 514588"/>
                <a:gd name="connsiteY578" fmla="*/ 601210 h 921322"/>
                <a:gd name="connsiteX579" fmla="*/ 77609 w 514588"/>
                <a:gd name="connsiteY579" fmla="*/ 605807 h 921322"/>
                <a:gd name="connsiteX580" fmla="*/ 76036 w 514588"/>
                <a:gd name="connsiteY580" fmla="*/ 605263 h 921322"/>
                <a:gd name="connsiteX581" fmla="*/ 73979 w 514588"/>
                <a:gd name="connsiteY581" fmla="*/ 606291 h 921322"/>
                <a:gd name="connsiteX582" fmla="*/ 75492 w 514588"/>
                <a:gd name="connsiteY582" fmla="*/ 608832 h 921322"/>
                <a:gd name="connsiteX583" fmla="*/ 74947 w 514588"/>
                <a:gd name="connsiteY583" fmla="*/ 611433 h 921322"/>
                <a:gd name="connsiteX584" fmla="*/ 72407 w 514588"/>
                <a:gd name="connsiteY584" fmla="*/ 610405 h 921322"/>
                <a:gd name="connsiteX585" fmla="*/ 69866 w 514588"/>
                <a:gd name="connsiteY585" fmla="*/ 610405 h 921322"/>
                <a:gd name="connsiteX586" fmla="*/ 70410 w 514588"/>
                <a:gd name="connsiteY586" fmla="*/ 612945 h 921322"/>
                <a:gd name="connsiteX587" fmla="*/ 70894 w 514588"/>
                <a:gd name="connsiteY587" fmla="*/ 614457 h 921322"/>
                <a:gd name="connsiteX588" fmla="*/ 68838 w 514588"/>
                <a:gd name="connsiteY588" fmla="*/ 615002 h 921322"/>
                <a:gd name="connsiteX589" fmla="*/ 66781 w 514588"/>
                <a:gd name="connsiteY589" fmla="*/ 615002 h 921322"/>
                <a:gd name="connsiteX590" fmla="*/ 68293 w 514588"/>
                <a:gd name="connsiteY590" fmla="*/ 617542 h 921322"/>
                <a:gd name="connsiteX591" fmla="*/ 70834 w 514588"/>
                <a:gd name="connsiteY591" fmla="*/ 619599 h 921322"/>
                <a:gd name="connsiteX592" fmla="*/ 73374 w 514588"/>
                <a:gd name="connsiteY592" fmla="*/ 621111 h 921322"/>
                <a:gd name="connsiteX593" fmla="*/ 75915 w 514588"/>
                <a:gd name="connsiteY593" fmla="*/ 624196 h 921322"/>
                <a:gd name="connsiteX594" fmla="*/ 75431 w 514588"/>
                <a:gd name="connsiteY594" fmla="*/ 624680 h 921322"/>
                <a:gd name="connsiteX595" fmla="*/ 74887 w 514588"/>
                <a:gd name="connsiteY595" fmla="*/ 627221 h 921322"/>
                <a:gd name="connsiteX596" fmla="*/ 72830 w 514588"/>
                <a:gd name="connsiteY596" fmla="*/ 627221 h 921322"/>
                <a:gd name="connsiteX597" fmla="*/ 70773 w 514588"/>
                <a:gd name="connsiteY597" fmla="*/ 625164 h 921322"/>
                <a:gd name="connsiteX598" fmla="*/ 69745 w 514588"/>
                <a:gd name="connsiteY598" fmla="*/ 623652 h 921322"/>
                <a:gd name="connsiteX599" fmla="*/ 68717 w 514588"/>
                <a:gd name="connsiteY599" fmla="*/ 621595 h 921322"/>
                <a:gd name="connsiteX600" fmla="*/ 66176 w 514588"/>
                <a:gd name="connsiteY600" fmla="*/ 618510 h 921322"/>
                <a:gd name="connsiteX601" fmla="*/ 63575 w 514588"/>
                <a:gd name="connsiteY601" fmla="*/ 617966 h 921322"/>
                <a:gd name="connsiteX602" fmla="*/ 62547 w 514588"/>
                <a:gd name="connsiteY602" fmla="*/ 618510 h 921322"/>
                <a:gd name="connsiteX603" fmla="*/ 62547 w 514588"/>
                <a:gd name="connsiteY603" fmla="*/ 620567 h 921322"/>
                <a:gd name="connsiteX604" fmla="*/ 65087 w 514588"/>
                <a:gd name="connsiteY604" fmla="*/ 622079 h 921322"/>
                <a:gd name="connsiteX605" fmla="*/ 68172 w 514588"/>
                <a:gd name="connsiteY605" fmla="*/ 624620 h 921322"/>
                <a:gd name="connsiteX606" fmla="*/ 69684 w 514588"/>
                <a:gd name="connsiteY606" fmla="*/ 627705 h 921322"/>
                <a:gd name="connsiteX607" fmla="*/ 70713 w 514588"/>
                <a:gd name="connsiteY607" fmla="*/ 632302 h 921322"/>
                <a:gd name="connsiteX608" fmla="*/ 68172 w 514588"/>
                <a:gd name="connsiteY608" fmla="*/ 630729 h 921322"/>
                <a:gd name="connsiteX609" fmla="*/ 63575 w 514588"/>
                <a:gd name="connsiteY609" fmla="*/ 624075 h 921322"/>
                <a:gd name="connsiteX610" fmla="*/ 62063 w 514588"/>
                <a:gd name="connsiteY610" fmla="*/ 623531 h 921322"/>
                <a:gd name="connsiteX611" fmla="*/ 60550 w 514588"/>
                <a:gd name="connsiteY611" fmla="*/ 624559 h 921322"/>
                <a:gd name="connsiteX612" fmla="*/ 54925 w 514588"/>
                <a:gd name="connsiteY612" fmla="*/ 624075 h 921322"/>
                <a:gd name="connsiteX613" fmla="*/ 53413 w 514588"/>
                <a:gd name="connsiteY613" fmla="*/ 625588 h 921322"/>
                <a:gd name="connsiteX614" fmla="*/ 54441 w 514588"/>
                <a:gd name="connsiteY614" fmla="*/ 628672 h 921322"/>
                <a:gd name="connsiteX615" fmla="*/ 57526 w 514588"/>
                <a:gd name="connsiteY615" fmla="*/ 631213 h 921322"/>
                <a:gd name="connsiteX616" fmla="*/ 57526 w 514588"/>
                <a:gd name="connsiteY616" fmla="*/ 633754 h 921322"/>
                <a:gd name="connsiteX617" fmla="*/ 58010 w 514588"/>
                <a:gd name="connsiteY617" fmla="*/ 636294 h 921322"/>
                <a:gd name="connsiteX618" fmla="*/ 59522 w 514588"/>
                <a:gd name="connsiteY618" fmla="*/ 637323 h 921322"/>
                <a:gd name="connsiteX619" fmla="*/ 63635 w 514588"/>
                <a:gd name="connsiteY619" fmla="*/ 637806 h 921322"/>
                <a:gd name="connsiteX620" fmla="*/ 65692 w 514588"/>
                <a:gd name="connsiteY620" fmla="*/ 638835 h 921322"/>
                <a:gd name="connsiteX621" fmla="*/ 70350 w 514588"/>
                <a:gd name="connsiteY621" fmla="*/ 643432 h 921322"/>
                <a:gd name="connsiteX622" fmla="*/ 69805 w 514588"/>
                <a:gd name="connsiteY622" fmla="*/ 644460 h 921322"/>
                <a:gd name="connsiteX623" fmla="*/ 49783 w 514588"/>
                <a:gd name="connsiteY623" fmla="*/ 639863 h 921322"/>
                <a:gd name="connsiteX624" fmla="*/ 60550 w 514588"/>
                <a:gd name="connsiteY624" fmla="*/ 660914 h 921322"/>
                <a:gd name="connsiteX625" fmla="*/ 63635 w 514588"/>
                <a:gd name="connsiteY625" fmla="*/ 661398 h 921322"/>
                <a:gd name="connsiteX626" fmla="*/ 67204 w 514588"/>
                <a:gd name="connsiteY626" fmla="*/ 663454 h 921322"/>
                <a:gd name="connsiteX627" fmla="*/ 75915 w 514588"/>
                <a:gd name="connsiteY627" fmla="*/ 671681 h 921322"/>
                <a:gd name="connsiteX628" fmla="*/ 80512 w 514588"/>
                <a:gd name="connsiteY628" fmla="*/ 674766 h 921322"/>
                <a:gd name="connsiteX629" fmla="*/ 85654 w 514588"/>
                <a:gd name="connsiteY629" fmla="*/ 676278 h 921322"/>
                <a:gd name="connsiteX630" fmla="*/ 84626 w 514588"/>
                <a:gd name="connsiteY630" fmla="*/ 678335 h 921322"/>
                <a:gd name="connsiteX631" fmla="*/ 79484 w 514588"/>
                <a:gd name="connsiteY631" fmla="*/ 678335 h 921322"/>
                <a:gd name="connsiteX632" fmla="*/ 76883 w 514588"/>
                <a:gd name="connsiteY632" fmla="*/ 679363 h 921322"/>
                <a:gd name="connsiteX633" fmla="*/ 80452 w 514588"/>
                <a:gd name="connsiteY633" fmla="*/ 682932 h 921322"/>
                <a:gd name="connsiteX634" fmla="*/ 79423 w 514588"/>
                <a:gd name="connsiteY634" fmla="*/ 684988 h 921322"/>
                <a:gd name="connsiteX635" fmla="*/ 77851 w 514588"/>
                <a:gd name="connsiteY635" fmla="*/ 683960 h 921322"/>
                <a:gd name="connsiteX636" fmla="*/ 74282 w 514588"/>
                <a:gd name="connsiteY636" fmla="*/ 679847 h 921322"/>
                <a:gd name="connsiteX637" fmla="*/ 69684 w 514588"/>
                <a:gd name="connsiteY637" fmla="*/ 676762 h 921322"/>
                <a:gd name="connsiteX638" fmla="*/ 67083 w 514588"/>
                <a:gd name="connsiteY638" fmla="*/ 674705 h 921322"/>
                <a:gd name="connsiteX639" fmla="*/ 63514 w 514588"/>
                <a:gd name="connsiteY639" fmla="*/ 672649 h 921322"/>
                <a:gd name="connsiteX640" fmla="*/ 47122 w 514588"/>
                <a:gd name="connsiteY640" fmla="*/ 661882 h 921322"/>
                <a:gd name="connsiteX641" fmla="*/ 41980 w 514588"/>
                <a:gd name="connsiteY641" fmla="*/ 660853 h 921322"/>
                <a:gd name="connsiteX642" fmla="*/ 37383 w 514588"/>
                <a:gd name="connsiteY642" fmla="*/ 659825 h 921322"/>
                <a:gd name="connsiteX643" fmla="*/ 32786 w 514588"/>
                <a:gd name="connsiteY643" fmla="*/ 659341 h 921322"/>
                <a:gd name="connsiteX644" fmla="*/ 28672 w 514588"/>
                <a:gd name="connsiteY644" fmla="*/ 660853 h 921322"/>
                <a:gd name="connsiteX645" fmla="*/ 27644 w 514588"/>
                <a:gd name="connsiteY645" fmla="*/ 662910 h 921322"/>
                <a:gd name="connsiteX646" fmla="*/ 28672 w 514588"/>
                <a:gd name="connsiteY646" fmla="*/ 667507 h 921322"/>
                <a:gd name="connsiteX647" fmla="*/ 31757 w 514588"/>
                <a:gd name="connsiteY647" fmla="*/ 669019 h 921322"/>
                <a:gd name="connsiteX648" fmla="*/ 35871 w 514588"/>
                <a:gd name="connsiteY648" fmla="*/ 668475 h 921322"/>
                <a:gd name="connsiteX649" fmla="*/ 37383 w 514588"/>
                <a:gd name="connsiteY649" fmla="*/ 669019 h 921322"/>
                <a:gd name="connsiteX650" fmla="*/ 37383 w 514588"/>
                <a:gd name="connsiteY650" fmla="*/ 671560 h 921322"/>
                <a:gd name="connsiteX651" fmla="*/ 40468 w 514588"/>
                <a:gd name="connsiteY651" fmla="*/ 673072 h 921322"/>
                <a:gd name="connsiteX652" fmla="*/ 44581 w 514588"/>
                <a:gd name="connsiteY652" fmla="*/ 673617 h 921322"/>
                <a:gd name="connsiteX653" fmla="*/ 47122 w 514588"/>
                <a:gd name="connsiteY653" fmla="*/ 675129 h 921322"/>
                <a:gd name="connsiteX654" fmla="*/ 48634 w 514588"/>
                <a:gd name="connsiteY654" fmla="*/ 678698 h 921322"/>
                <a:gd name="connsiteX655" fmla="*/ 51175 w 514588"/>
                <a:gd name="connsiteY655" fmla="*/ 681238 h 921322"/>
                <a:gd name="connsiteX656" fmla="*/ 52203 w 514588"/>
                <a:gd name="connsiteY656" fmla="*/ 685835 h 921322"/>
                <a:gd name="connsiteX657" fmla="*/ 51719 w 514588"/>
                <a:gd name="connsiteY657" fmla="*/ 687892 h 921322"/>
                <a:gd name="connsiteX658" fmla="*/ 51719 w 514588"/>
                <a:gd name="connsiteY658" fmla="*/ 688920 h 921322"/>
                <a:gd name="connsiteX659" fmla="*/ 50691 w 514588"/>
                <a:gd name="connsiteY659" fmla="*/ 690433 h 921322"/>
                <a:gd name="connsiteX660" fmla="*/ 51235 w 514588"/>
                <a:gd name="connsiteY660" fmla="*/ 692973 h 921322"/>
                <a:gd name="connsiteX661" fmla="*/ 53292 w 514588"/>
                <a:gd name="connsiteY661" fmla="*/ 695030 h 921322"/>
                <a:gd name="connsiteX662" fmla="*/ 57889 w 514588"/>
                <a:gd name="connsiteY662" fmla="*/ 698599 h 921322"/>
                <a:gd name="connsiteX663" fmla="*/ 58373 w 514588"/>
                <a:gd name="connsiteY663" fmla="*/ 700655 h 921322"/>
                <a:gd name="connsiteX664" fmla="*/ 56861 w 514588"/>
                <a:gd name="connsiteY664" fmla="*/ 701684 h 921322"/>
                <a:gd name="connsiteX665" fmla="*/ 38411 w 514588"/>
                <a:gd name="connsiteY665" fmla="*/ 692973 h 921322"/>
                <a:gd name="connsiteX666" fmla="*/ 22018 w 514588"/>
                <a:gd name="connsiteY666" fmla="*/ 681178 h 921322"/>
                <a:gd name="connsiteX667" fmla="*/ 20506 w 514588"/>
                <a:gd name="connsiteY667" fmla="*/ 682206 h 921322"/>
                <a:gd name="connsiteX668" fmla="*/ 31818 w 514588"/>
                <a:gd name="connsiteY668" fmla="*/ 698599 h 921322"/>
                <a:gd name="connsiteX669" fmla="*/ 32846 w 514588"/>
                <a:gd name="connsiteY669" fmla="*/ 711967 h 921322"/>
                <a:gd name="connsiteX670" fmla="*/ 31818 w 514588"/>
                <a:gd name="connsiteY670" fmla="*/ 711483 h 921322"/>
                <a:gd name="connsiteX671" fmla="*/ 30305 w 514588"/>
                <a:gd name="connsiteY671" fmla="*/ 710939 h 921322"/>
                <a:gd name="connsiteX672" fmla="*/ 30789 w 514588"/>
                <a:gd name="connsiteY672" fmla="*/ 712995 h 921322"/>
                <a:gd name="connsiteX673" fmla="*/ 29761 w 514588"/>
                <a:gd name="connsiteY673" fmla="*/ 714024 h 921322"/>
                <a:gd name="connsiteX674" fmla="*/ 28733 w 514588"/>
                <a:gd name="connsiteY674" fmla="*/ 714024 h 921322"/>
                <a:gd name="connsiteX675" fmla="*/ 26676 w 514588"/>
                <a:gd name="connsiteY675" fmla="*/ 713540 h 921322"/>
                <a:gd name="connsiteX676" fmla="*/ 27704 w 514588"/>
                <a:gd name="connsiteY676" fmla="*/ 715596 h 921322"/>
                <a:gd name="connsiteX677" fmla="*/ 30245 w 514588"/>
                <a:gd name="connsiteY677" fmla="*/ 717653 h 921322"/>
                <a:gd name="connsiteX678" fmla="*/ 33814 w 514588"/>
                <a:gd name="connsiteY678" fmla="*/ 720194 h 921322"/>
                <a:gd name="connsiteX679" fmla="*/ 33269 w 514588"/>
                <a:gd name="connsiteY679" fmla="*/ 721766 h 921322"/>
                <a:gd name="connsiteX680" fmla="*/ 30185 w 514588"/>
                <a:gd name="connsiteY680" fmla="*/ 721222 h 921322"/>
                <a:gd name="connsiteX681" fmla="*/ 31697 w 514588"/>
                <a:gd name="connsiteY681" fmla="*/ 723279 h 921322"/>
                <a:gd name="connsiteX682" fmla="*/ 33753 w 514588"/>
                <a:gd name="connsiteY682" fmla="*/ 726848 h 921322"/>
                <a:gd name="connsiteX683" fmla="*/ 35810 w 514588"/>
                <a:gd name="connsiteY683" fmla="*/ 727876 h 921322"/>
                <a:gd name="connsiteX684" fmla="*/ 37867 w 514588"/>
                <a:gd name="connsiteY684" fmla="*/ 729388 h 921322"/>
                <a:gd name="connsiteX685" fmla="*/ 34782 w 514588"/>
                <a:gd name="connsiteY685" fmla="*/ 731445 h 921322"/>
                <a:gd name="connsiteX686" fmla="*/ 31213 w 514588"/>
                <a:gd name="connsiteY686" fmla="*/ 731929 h 921322"/>
                <a:gd name="connsiteX687" fmla="*/ 28672 w 514588"/>
                <a:gd name="connsiteY687" fmla="*/ 731929 h 921322"/>
                <a:gd name="connsiteX688" fmla="*/ 25103 w 514588"/>
                <a:gd name="connsiteY688" fmla="*/ 732473 h 921322"/>
                <a:gd name="connsiteX689" fmla="*/ 22018 w 514588"/>
                <a:gd name="connsiteY689" fmla="*/ 733501 h 921322"/>
                <a:gd name="connsiteX690" fmla="*/ 21534 w 514588"/>
                <a:gd name="connsiteY690" fmla="*/ 734530 h 921322"/>
                <a:gd name="connsiteX691" fmla="*/ 25103 w 514588"/>
                <a:gd name="connsiteY691" fmla="*/ 735558 h 921322"/>
                <a:gd name="connsiteX692" fmla="*/ 27644 w 514588"/>
                <a:gd name="connsiteY692" fmla="*/ 735014 h 921322"/>
                <a:gd name="connsiteX693" fmla="*/ 29701 w 514588"/>
                <a:gd name="connsiteY693" fmla="*/ 735014 h 921322"/>
                <a:gd name="connsiteX694" fmla="*/ 27644 w 514588"/>
                <a:gd name="connsiteY694" fmla="*/ 736042 h 921322"/>
                <a:gd name="connsiteX695" fmla="*/ 26616 w 514588"/>
                <a:gd name="connsiteY695" fmla="*/ 738099 h 921322"/>
                <a:gd name="connsiteX696" fmla="*/ 29156 w 514588"/>
                <a:gd name="connsiteY696" fmla="*/ 739127 h 921322"/>
                <a:gd name="connsiteX697" fmla="*/ 31213 w 514588"/>
                <a:gd name="connsiteY697" fmla="*/ 739611 h 921322"/>
                <a:gd name="connsiteX698" fmla="*/ 30185 w 514588"/>
                <a:gd name="connsiteY698" fmla="*/ 741123 h 921322"/>
                <a:gd name="connsiteX699" fmla="*/ 29701 w 514588"/>
                <a:gd name="connsiteY699" fmla="*/ 743724 h 921322"/>
                <a:gd name="connsiteX700" fmla="*/ 30729 w 514588"/>
                <a:gd name="connsiteY700" fmla="*/ 745237 h 921322"/>
                <a:gd name="connsiteX701" fmla="*/ 30245 w 514588"/>
                <a:gd name="connsiteY701" fmla="*/ 747293 h 921322"/>
                <a:gd name="connsiteX702" fmla="*/ 28188 w 514588"/>
                <a:gd name="connsiteY702" fmla="*/ 747777 h 921322"/>
                <a:gd name="connsiteX703" fmla="*/ 26676 w 514588"/>
                <a:gd name="connsiteY703" fmla="*/ 750318 h 921322"/>
                <a:gd name="connsiteX704" fmla="*/ 26676 w 514588"/>
                <a:gd name="connsiteY704" fmla="*/ 753887 h 921322"/>
                <a:gd name="connsiteX705" fmla="*/ 25648 w 514588"/>
                <a:gd name="connsiteY705" fmla="*/ 754431 h 921322"/>
                <a:gd name="connsiteX706" fmla="*/ 25648 w 514588"/>
                <a:gd name="connsiteY706" fmla="*/ 754915 h 921322"/>
                <a:gd name="connsiteX707" fmla="*/ 27704 w 514588"/>
                <a:gd name="connsiteY707" fmla="*/ 759028 h 921322"/>
                <a:gd name="connsiteX708" fmla="*/ 30245 w 514588"/>
                <a:gd name="connsiteY708" fmla="*/ 760541 h 921322"/>
                <a:gd name="connsiteX709" fmla="*/ 33814 w 514588"/>
                <a:gd name="connsiteY709" fmla="*/ 762597 h 921322"/>
                <a:gd name="connsiteX710" fmla="*/ 32302 w 514588"/>
                <a:gd name="connsiteY710" fmla="*/ 764109 h 921322"/>
                <a:gd name="connsiteX711" fmla="*/ 31273 w 514588"/>
                <a:gd name="connsiteY711" fmla="*/ 767194 h 921322"/>
                <a:gd name="connsiteX712" fmla="*/ 32786 w 514588"/>
                <a:gd name="connsiteY712" fmla="*/ 769735 h 921322"/>
                <a:gd name="connsiteX713" fmla="*/ 39984 w 514588"/>
                <a:gd name="connsiteY713" fmla="*/ 769735 h 921322"/>
                <a:gd name="connsiteX714" fmla="*/ 40468 w 514588"/>
                <a:gd name="connsiteY714" fmla="*/ 771247 h 921322"/>
                <a:gd name="connsiteX715" fmla="*/ 39439 w 514588"/>
                <a:gd name="connsiteY715" fmla="*/ 772820 h 921322"/>
                <a:gd name="connsiteX716" fmla="*/ 19962 w 514588"/>
                <a:gd name="connsiteY716" fmla="*/ 762537 h 921322"/>
                <a:gd name="connsiteX717" fmla="*/ 15364 w 514588"/>
                <a:gd name="connsiteY717" fmla="*/ 764049 h 921322"/>
                <a:gd name="connsiteX718" fmla="*/ 12824 w 514588"/>
                <a:gd name="connsiteY718" fmla="*/ 762537 h 921322"/>
                <a:gd name="connsiteX719" fmla="*/ 8711 w 514588"/>
                <a:gd name="connsiteY719" fmla="*/ 758968 h 921322"/>
                <a:gd name="connsiteX720" fmla="*/ 3569 w 514588"/>
                <a:gd name="connsiteY720" fmla="*/ 758423 h 921322"/>
                <a:gd name="connsiteX721" fmla="*/ 1512 w 514588"/>
                <a:gd name="connsiteY721" fmla="*/ 760480 h 921322"/>
                <a:gd name="connsiteX722" fmla="*/ 0 w 514588"/>
                <a:gd name="connsiteY722" fmla="*/ 764593 h 921322"/>
                <a:gd name="connsiteX723" fmla="*/ 2541 w 514588"/>
                <a:gd name="connsiteY723" fmla="*/ 767678 h 921322"/>
                <a:gd name="connsiteX724" fmla="*/ 5081 w 514588"/>
                <a:gd name="connsiteY724" fmla="*/ 766650 h 921322"/>
                <a:gd name="connsiteX725" fmla="*/ 7622 w 514588"/>
                <a:gd name="connsiteY725" fmla="*/ 768223 h 921322"/>
                <a:gd name="connsiteX726" fmla="*/ 11191 w 514588"/>
                <a:gd name="connsiteY726" fmla="*/ 769251 h 921322"/>
                <a:gd name="connsiteX727" fmla="*/ 15304 w 514588"/>
                <a:gd name="connsiteY727" fmla="*/ 770280 h 921322"/>
                <a:gd name="connsiteX728" fmla="*/ 15788 w 514588"/>
                <a:gd name="connsiteY728" fmla="*/ 773365 h 921322"/>
                <a:gd name="connsiteX729" fmla="*/ 17300 w 514588"/>
                <a:gd name="connsiteY729" fmla="*/ 776450 h 921322"/>
                <a:gd name="connsiteX730" fmla="*/ 17300 w 514588"/>
                <a:gd name="connsiteY730" fmla="*/ 783103 h 921322"/>
                <a:gd name="connsiteX731" fmla="*/ 15788 w 514588"/>
                <a:gd name="connsiteY731" fmla="*/ 788245 h 921322"/>
                <a:gd name="connsiteX732" fmla="*/ 15304 w 514588"/>
                <a:gd name="connsiteY732" fmla="*/ 788245 h 921322"/>
                <a:gd name="connsiteX733" fmla="*/ 16332 w 514588"/>
                <a:gd name="connsiteY733" fmla="*/ 802581 h 921322"/>
                <a:gd name="connsiteX734" fmla="*/ 24015 w 514588"/>
                <a:gd name="connsiteY734" fmla="*/ 810263 h 921322"/>
                <a:gd name="connsiteX735" fmla="*/ 24498 w 514588"/>
                <a:gd name="connsiteY735" fmla="*/ 810263 h 921322"/>
                <a:gd name="connsiteX736" fmla="*/ 26555 w 514588"/>
                <a:gd name="connsiteY736" fmla="*/ 811292 h 921322"/>
                <a:gd name="connsiteX737" fmla="*/ 27039 w 514588"/>
                <a:gd name="connsiteY737" fmla="*/ 811292 h 921322"/>
                <a:gd name="connsiteX738" fmla="*/ 28067 w 514588"/>
                <a:gd name="connsiteY738" fmla="*/ 812320 h 921322"/>
                <a:gd name="connsiteX739" fmla="*/ 27583 w 514588"/>
                <a:gd name="connsiteY739" fmla="*/ 813348 h 921322"/>
                <a:gd name="connsiteX740" fmla="*/ 30124 w 514588"/>
                <a:gd name="connsiteY740" fmla="*/ 815405 h 921322"/>
                <a:gd name="connsiteX741" fmla="*/ 31152 w 514588"/>
                <a:gd name="connsiteY741" fmla="*/ 815405 h 921322"/>
                <a:gd name="connsiteX742" fmla="*/ 31152 w 514588"/>
                <a:gd name="connsiteY742" fmla="*/ 816433 h 921322"/>
                <a:gd name="connsiteX743" fmla="*/ 32181 w 514588"/>
                <a:gd name="connsiteY743" fmla="*/ 818974 h 921322"/>
                <a:gd name="connsiteX744" fmla="*/ 31697 w 514588"/>
                <a:gd name="connsiteY744" fmla="*/ 819458 h 921322"/>
                <a:gd name="connsiteX745" fmla="*/ 31697 w 514588"/>
                <a:gd name="connsiteY745" fmla="*/ 822059 h 921322"/>
                <a:gd name="connsiteX746" fmla="*/ 34782 w 514588"/>
                <a:gd name="connsiteY746" fmla="*/ 821514 h 921322"/>
                <a:gd name="connsiteX747" fmla="*/ 46577 w 514588"/>
                <a:gd name="connsiteY747" fmla="*/ 819458 h 921322"/>
                <a:gd name="connsiteX748" fmla="*/ 54260 w 514588"/>
                <a:gd name="connsiteY748" fmla="*/ 820002 h 921322"/>
                <a:gd name="connsiteX749" fmla="*/ 59401 w 514588"/>
                <a:gd name="connsiteY749" fmla="*/ 817946 h 921322"/>
                <a:gd name="connsiteX750" fmla="*/ 69684 w 514588"/>
                <a:gd name="connsiteY750" fmla="*/ 818490 h 921322"/>
                <a:gd name="connsiteX751" fmla="*/ 70713 w 514588"/>
                <a:gd name="connsiteY751" fmla="*/ 820547 h 921322"/>
                <a:gd name="connsiteX752" fmla="*/ 71741 w 514588"/>
                <a:gd name="connsiteY752" fmla="*/ 818006 h 921322"/>
                <a:gd name="connsiteX753" fmla="*/ 68172 w 514588"/>
                <a:gd name="connsiteY753" fmla="*/ 805182 h 921322"/>
                <a:gd name="connsiteX754" fmla="*/ 73798 w 514588"/>
                <a:gd name="connsiteY754" fmla="*/ 803126 h 921322"/>
                <a:gd name="connsiteX755" fmla="*/ 74282 w 514588"/>
                <a:gd name="connsiteY755" fmla="*/ 797984 h 921322"/>
                <a:gd name="connsiteX756" fmla="*/ 75310 w 514588"/>
                <a:gd name="connsiteY756" fmla="*/ 796955 h 921322"/>
                <a:gd name="connsiteX757" fmla="*/ 78395 w 514588"/>
                <a:gd name="connsiteY757" fmla="*/ 792842 h 921322"/>
                <a:gd name="connsiteX758" fmla="*/ 77911 w 514588"/>
                <a:gd name="connsiteY758" fmla="*/ 792298 h 921322"/>
                <a:gd name="connsiteX759" fmla="*/ 78939 w 514588"/>
                <a:gd name="connsiteY759" fmla="*/ 791814 h 921322"/>
                <a:gd name="connsiteX760" fmla="*/ 82024 w 514588"/>
                <a:gd name="connsiteY760" fmla="*/ 801069 h 921322"/>
                <a:gd name="connsiteX761" fmla="*/ 86138 w 514588"/>
                <a:gd name="connsiteY761" fmla="*/ 814921 h 921322"/>
                <a:gd name="connsiteX762" fmla="*/ 86682 w 514588"/>
                <a:gd name="connsiteY762" fmla="*/ 826233 h 921322"/>
                <a:gd name="connsiteX763" fmla="*/ 89767 w 514588"/>
                <a:gd name="connsiteY763" fmla="*/ 828773 h 921322"/>
                <a:gd name="connsiteX764" fmla="*/ 98478 w 514588"/>
                <a:gd name="connsiteY764" fmla="*/ 826233 h 921322"/>
                <a:gd name="connsiteX765" fmla="*/ 97994 w 514588"/>
                <a:gd name="connsiteY765" fmla="*/ 825205 h 921322"/>
                <a:gd name="connsiteX766" fmla="*/ 98478 w 514588"/>
                <a:gd name="connsiteY766" fmla="*/ 824720 h 921322"/>
                <a:gd name="connsiteX767" fmla="*/ 101563 w 514588"/>
                <a:gd name="connsiteY767" fmla="*/ 825205 h 921322"/>
                <a:gd name="connsiteX768" fmla="*/ 102047 w 514588"/>
                <a:gd name="connsiteY768" fmla="*/ 825749 h 921322"/>
                <a:gd name="connsiteX769" fmla="*/ 105132 w 514588"/>
                <a:gd name="connsiteY769" fmla="*/ 828289 h 921322"/>
                <a:gd name="connsiteX770" fmla="*/ 111785 w 514588"/>
                <a:gd name="connsiteY770" fmla="*/ 827261 h 921322"/>
                <a:gd name="connsiteX771" fmla="*/ 122069 w 514588"/>
                <a:gd name="connsiteY771" fmla="*/ 820063 h 921322"/>
                <a:gd name="connsiteX772" fmla="*/ 118984 w 514588"/>
                <a:gd name="connsiteY772" fmla="*/ 811836 h 921322"/>
                <a:gd name="connsiteX773" fmla="*/ 126182 w 514588"/>
                <a:gd name="connsiteY773" fmla="*/ 807239 h 921322"/>
                <a:gd name="connsiteX774" fmla="*/ 141607 w 514588"/>
                <a:gd name="connsiteY774" fmla="*/ 808267 h 921322"/>
                <a:gd name="connsiteX775" fmla="*/ 134953 w 514588"/>
                <a:gd name="connsiteY775" fmla="*/ 816978 h 921322"/>
                <a:gd name="connsiteX776" fmla="*/ 146749 w 514588"/>
                <a:gd name="connsiteY776" fmla="*/ 824660 h 921322"/>
                <a:gd name="connsiteX777" fmla="*/ 152374 w 514588"/>
                <a:gd name="connsiteY777" fmla="*/ 833915 h 921322"/>
                <a:gd name="connsiteX778" fmla="*/ 152858 w 514588"/>
                <a:gd name="connsiteY778" fmla="*/ 836516 h 921322"/>
                <a:gd name="connsiteX779" fmla="*/ 153887 w 514588"/>
                <a:gd name="connsiteY779" fmla="*/ 836516 h 921322"/>
                <a:gd name="connsiteX780" fmla="*/ 154915 w 514588"/>
                <a:gd name="connsiteY780" fmla="*/ 837544 h 921322"/>
                <a:gd name="connsiteX781" fmla="*/ 154431 w 514588"/>
                <a:gd name="connsiteY781" fmla="*/ 838089 h 921322"/>
                <a:gd name="connsiteX782" fmla="*/ 154431 w 514588"/>
                <a:gd name="connsiteY782" fmla="*/ 840145 h 921322"/>
                <a:gd name="connsiteX783" fmla="*/ 155459 w 514588"/>
                <a:gd name="connsiteY783" fmla="*/ 843230 h 921322"/>
                <a:gd name="connsiteX784" fmla="*/ 156488 w 514588"/>
                <a:gd name="connsiteY784" fmla="*/ 844259 h 921322"/>
                <a:gd name="connsiteX785" fmla="*/ 158000 w 514588"/>
                <a:gd name="connsiteY785" fmla="*/ 843230 h 921322"/>
                <a:gd name="connsiteX786" fmla="*/ 159512 w 514588"/>
                <a:gd name="connsiteY786" fmla="*/ 844259 h 921322"/>
                <a:gd name="connsiteX787" fmla="*/ 164109 w 514588"/>
                <a:gd name="connsiteY787" fmla="*/ 841718 h 921322"/>
                <a:gd name="connsiteX788" fmla="*/ 170763 w 514588"/>
                <a:gd name="connsiteY788" fmla="*/ 848372 h 921322"/>
                <a:gd name="connsiteX789" fmla="*/ 178445 w 514588"/>
                <a:gd name="connsiteY789" fmla="*/ 848372 h 921322"/>
                <a:gd name="connsiteX790" fmla="*/ 174877 w 514588"/>
                <a:gd name="connsiteY790" fmla="*/ 868394 h 921322"/>
                <a:gd name="connsiteX791" fmla="*/ 182559 w 514588"/>
                <a:gd name="connsiteY791" fmla="*/ 880734 h 921322"/>
                <a:gd name="connsiteX792" fmla="*/ 189757 w 514588"/>
                <a:gd name="connsiteY792" fmla="*/ 891501 h 921322"/>
                <a:gd name="connsiteX793" fmla="*/ 185644 w 514588"/>
                <a:gd name="connsiteY793" fmla="*/ 898700 h 921322"/>
                <a:gd name="connsiteX794" fmla="*/ 189213 w 514588"/>
                <a:gd name="connsiteY794" fmla="*/ 901301 h 921322"/>
                <a:gd name="connsiteX795" fmla="*/ 190241 w 514588"/>
                <a:gd name="connsiteY795" fmla="*/ 900272 h 921322"/>
                <a:gd name="connsiteX796" fmla="*/ 192842 w 514588"/>
                <a:gd name="connsiteY796" fmla="*/ 901785 h 921322"/>
                <a:gd name="connsiteX797" fmla="*/ 193870 w 514588"/>
                <a:gd name="connsiteY797" fmla="*/ 899244 h 921322"/>
                <a:gd name="connsiteX798" fmla="*/ 230830 w 514588"/>
                <a:gd name="connsiteY798" fmla="*/ 900272 h 921322"/>
                <a:gd name="connsiteX799" fmla="*/ 239056 w 514588"/>
                <a:gd name="connsiteY799" fmla="*/ 921323 h 921322"/>
                <a:gd name="connsiteX800" fmla="*/ 241597 w 514588"/>
                <a:gd name="connsiteY800" fmla="*/ 919750 h 921322"/>
                <a:gd name="connsiteX801" fmla="*/ 241597 w 514588"/>
                <a:gd name="connsiteY801" fmla="*/ 919266 h 921322"/>
                <a:gd name="connsiteX802" fmla="*/ 242625 w 514588"/>
                <a:gd name="connsiteY802" fmla="*/ 918782 h 921322"/>
                <a:gd name="connsiteX803" fmla="*/ 249279 w 514588"/>
                <a:gd name="connsiteY803" fmla="*/ 905958 h 921322"/>
                <a:gd name="connsiteX804" fmla="*/ 256961 w 514588"/>
                <a:gd name="connsiteY804" fmla="*/ 910556 h 921322"/>
                <a:gd name="connsiteX805" fmla="*/ 258474 w 514588"/>
                <a:gd name="connsiteY805" fmla="*/ 907955 h 921322"/>
                <a:gd name="connsiteX806" fmla="*/ 257929 w 514588"/>
                <a:gd name="connsiteY806" fmla="*/ 907471 h 921322"/>
                <a:gd name="connsiteX807" fmla="*/ 256417 w 514588"/>
                <a:gd name="connsiteY807" fmla="*/ 908499 h 921322"/>
                <a:gd name="connsiteX808" fmla="*/ 249763 w 514588"/>
                <a:gd name="connsiteY808" fmla="*/ 903357 h 921322"/>
                <a:gd name="connsiteX809" fmla="*/ 263131 w 514588"/>
                <a:gd name="connsiteY809" fmla="*/ 892590 h 921322"/>
                <a:gd name="connsiteX810" fmla="*/ 263131 w 514588"/>
                <a:gd name="connsiteY810" fmla="*/ 892106 h 921322"/>
                <a:gd name="connsiteX811" fmla="*/ 265188 w 514588"/>
                <a:gd name="connsiteY811" fmla="*/ 890534 h 921322"/>
                <a:gd name="connsiteX812" fmla="*/ 265732 w 514588"/>
                <a:gd name="connsiteY812" fmla="*/ 891078 h 921322"/>
                <a:gd name="connsiteX813" fmla="*/ 266761 w 514588"/>
                <a:gd name="connsiteY813" fmla="*/ 890050 h 921322"/>
                <a:gd name="connsiteX814" fmla="*/ 271358 w 514588"/>
                <a:gd name="connsiteY814" fmla="*/ 889021 h 921322"/>
                <a:gd name="connsiteX815" fmla="*/ 274443 w 514588"/>
                <a:gd name="connsiteY815" fmla="*/ 888537 h 921322"/>
                <a:gd name="connsiteX816" fmla="*/ 276500 w 514588"/>
                <a:gd name="connsiteY816" fmla="*/ 892106 h 921322"/>
                <a:gd name="connsiteX817" fmla="*/ 289324 w 514588"/>
                <a:gd name="connsiteY817" fmla="*/ 896703 h 921322"/>
                <a:gd name="connsiteX818" fmla="*/ 291925 w 514588"/>
                <a:gd name="connsiteY818" fmla="*/ 896159 h 921322"/>
                <a:gd name="connsiteX819" fmla="*/ 306805 w 514588"/>
                <a:gd name="connsiteY819" fmla="*/ 887449 h 921322"/>
                <a:gd name="connsiteX820" fmla="*/ 323258 w 514588"/>
                <a:gd name="connsiteY820" fmla="*/ 885876 h 921322"/>
                <a:gd name="connsiteX821" fmla="*/ 327856 w 514588"/>
                <a:gd name="connsiteY821" fmla="*/ 883335 h 921322"/>
                <a:gd name="connsiteX822" fmla="*/ 354048 w 514588"/>
                <a:gd name="connsiteY822" fmla="*/ 878738 h 921322"/>
                <a:gd name="connsiteX823" fmla="*/ 354532 w 514588"/>
                <a:gd name="connsiteY823" fmla="*/ 881278 h 921322"/>
                <a:gd name="connsiteX824" fmla="*/ 355016 w 514588"/>
                <a:gd name="connsiteY824" fmla="*/ 881278 h 921322"/>
                <a:gd name="connsiteX825" fmla="*/ 355016 w 514588"/>
                <a:gd name="connsiteY825" fmla="*/ 878738 h 921322"/>
                <a:gd name="connsiteX826" fmla="*/ 356588 w 514588"/>
                <a:gd name="connsiteY826" fmla="*/ 878738 h 921322"/>
                <a:gd name="connsiteX827" fmla="*/ 376611 w 514588"/>
                <a:gd name="connsiteY827" fmla="*/ 887449 h 921322"/>
                <a:gd name="connsiteX828" fmla="*/ 375582 w 514588"/>
                <a:gd name="connsiteY828" fmla="*/ 886420 h 921322"/>
                <a:gd name="connsiteX829" fmla="*/ 359189 w 514588"/>
                <a:gd name="connsiteY829" fmla="*/ 863313 h 921322"/>
                <a:gd name="connsiteX830" fmla="*/ 358645 w 514588"/>
                <a:gd name="connsiteY830" fmla="*/ 862285 h 921322"/>
                <a:gd name="connsiteX831" fmla="*/ 377094 w 514588"/>
                <a:gd name="connsiteY831" fmla="*/ 854058 h 921322"/>
                <a:gd name="connsiteX832" fmla="*/ 387862 w 514588"/>
                <a:gd name="connsiteY832" fmla="*/ 855570 h 921322"/>
                <a:gd name="connsiteX833" fmla="*/ 415082 w 514588"/>
                <a:gd name="connsiteY833" fmla="*/ 859200 h 921322"/>
                <a:gd name="connsiteX834" fmla="*/ 418167 w 514588"/>
                <a:gd name="connsiteY834" fmla="*/ 861740 h 921322"/>
                <a:gd name="connsiteX835" fmla="*/ 430507 w 514588"/>
                <a:gd name="connsiteY835" fmla="*/ 858655 h 921322"/>
                <a:gd name="connsiteX836" fmla="*/ 431535 w 514588"/>
                <a:gd name="connsiteY836" fmla="*/ 861196 h 921322"/>
                <a:gd name="connsiteX837" fmla="*/ 432564 w 514588"/>
                <a:gd name="connsiteY837" fmla="*/ 860712 h 921322"/>
                <a:gd name="connsiteX838" fmla="*/ 432564 w 514588"/>
                <a:gd name="connsiteY838" fmla="*/ 858171 h 921322"/>
                <a:gd name="connsiteX839" fmla="*/ 440246 w 514588"/>
                <a:gd name="connsiteY839" fmla="*/ 856115 h 921322"/>
                <a:gd name="connsiteX840" fmla="*/ 442303 w 514588"/>
                <a:gd name="connsiteY840" fmla="*/ 853030 h 921322"/>
                <a:gd name="connsiteX841" fmla="*/ 442787 w 514588"/>
                <a:gd name="connsiteY841" fmla="*/ 853574 h 921322"/>
                <a:gd name="connsiteX842" fmla="*/ 444299 w 514588"/>
                <a:gd name="connsiteY842" fmla="*/ 852002 h 921322"/>
                <a:gd name="connsiteX843" fmla="*/ 445327 w 514588"/>
                <a:gd name="connsiteY843" fmla="*/ 853574 h 921322"/>
                <a:gd name="connsiteX844" fmla="*/ 448896 w 514588"/>
                <a:gd name="connsiteY844" fmla="*/ 856115 h 921322"/>
                <a:gd name="connsiteX845" fmla="*/ 450953 w 514588"/>
                <a:gd name="connsiteY845" fmla="*/ 857143 h 921322"/>
                <a:gd name="connsiteX846" fmla="*/ 454038 w 514588"/>
                <a:gd name="connsiteY846" fmla="*/ 848432 h 921322"/>
                <a:gd name="connsiteX847" fmla="*/ 455610 w 514588"/>
                <a:gd name="connsiteY847" fmla="*/ 844319 h 921322"/>
                <a:gd name="connsiteX848" fmla="*/ 455610 w 514588"/>
                <a:gd name="connsiteY848" fmla="*/ 836093 h 921322"/>
                <a:gd name="connsiteX849" fmla="*/ 453554 w 514588"/>
                <a:gd name="connsiteY849" fmla="*/ 831979 h 921322"/>
                <a:gd name="connsiteX850" fmla="*/ 453070 w 514588"/>
                <a:gd name="connsiteY850" fmla="*/ 831979 h 921322"/>
                <a:gd name="connsiteX851" fmla="*/ 452042 w 514588"/>
                <a:gd name="connsiteY851" fmla="*/ 829923 h 921322"/>
                <a:gd name="connsiteX852" fmla="*/ 451558 w 514588"/>
                <a:gd name="connsiteY852" fmla="*/ 828410 h 921322"/>
                <a:gd name="connsiteX853" fmla="*/ 450529 w 514588"/>
                <a:gd name="connsiteY853" fmla="*/ 826354 h 921322"/>
                <a:gd name="connsiteX854" fmla="*/ 451074 w 514588"/>
                <a:gd name="connsiteY854" fmla="*/ 825325 h 921322"/>
                <a:gd name="connsiteX855" fmla="*/ 455671 w 514588"/>
                <a:gd name="connsiteY855" fmla="*/ 825325 h 921322"/>
                <a:gd name="connsiteX856" fmla="*/ 457183 w 514588"/>
                <a:gd name="connsiteY856" fmla="*/ 823269 h 921322"/>
                <a:gd name="connsiteX857" fmla="*/ 456699 w 514588"/>
                <a:gd name="connsiteY857" fmla="*/ 819156 h 921322"/>
                <a:gd name="connsiteX858" fmla="*/ 460813 w 514588"/>
                <a:gd name="connsiteY858" fmla="*/ 814014 h 921322"/>
                <a:gd name="connsiteX859" fmla="*/ 461297 w 514588"/>
                <a:gd name="connsiteY859" fmla="*/ 807844 h 921322"/>
                <a:gd name="connsiteX860" fmla="*/ 455127 w 514588"/>
                <a:gd name="connsiteY860" fmla="*/ 801190 h 921322"/>
                <a:gd name="connsiteX861" fmla="*/ 458212 w 514588"/>
                <a:gd name="connsiteY861" fmla="*/ 787338 h 921322"/>
                <a:gd name="connsiteX862" fmla="*/ 470552 w 514588"/>
                <a:gd name="connsiteY862" fmla="*/ 798105 h 921322"/>
                <a:gd name="connsiteX863" fmla="*/ 470552 w 514588"/>
                <a:gd name="connsiteY863" fmla="*/ 797621 h 921322"/>
                <a:gd name="connsiteX864" fmla="*/ 471096 w 514588"/>
                <a:gd name="connsiteY864" fmla="*/ 797077 h 921322"/>
                <a:gd name="connsiteX865" fmla="*/ 472124 w 514588"/>
                <a:gd name="connsiteY865" fmla="*/ 799678 h 921322"/>
                <a:gd name="connsiteX866" fmla="*/ 474665 w 514588"/>
                <a:gd name="connsiteY866" fmla="*/ 812985 h 921322"/>
                <a:gd name="connsiteX867" fmla="*/ 475209 w 514588"/>
                <a:gd name="connsiteY867" fmla="*/ 815526 h 921322"/>
                <a:gd name="connsiteX868" fmla="*/ 475209 w 514588"/>
                <a:gd name="connsiteY868" fmla="*/ 816010 h 921322"/>
                <a:gd name="connsiteX869" fmla="*/ 477266 w 514588"/>
                <a:gd name="connsiteY869" fmla="*/ 817583 h 921322"/>
                <a:gd name="connsiteX870" fmla="*/ 479323 w 514588"/>
                <a:gd name="connsiteY870" fmla="*/ 818611 h 921322"/>
                <a:gd name="connsiteX871" fmla="*/ 480351 w 514588"/>
                <a:gd name="connsiteY871" fmla="*/ 818611 h 921322"/>
                <a:gd name="connsiteX872" fmla="*/ 481379 w 514588"/>
                <a:gd name="connsiteY872" fmla="*/ 819095 h 921322"/>
                <a:gd name="connsiteX873" fmla="*/ 482891 w 514588"/>
                <a:gd name="connsiteY873" fmla="*/ 819579 h 921322"/>
                <a:gd name="connsiteX874" fmla="*/ 483920 w 514588"/>
                <a:gd name="connsiteY874" fmla="*/ 819579 h 921322"/>
                <a:gd name="connsiteX875" fmla="*/ 484948 w 514588"/>
                <a:gd name="connsiteY875" fmla="*/ 820123 h 921322"/>
                <a:gd name="connsiteX876" fmla="*/ 485432 w 514588"/>
                <a:gd name="connsiteY876" fmla="*/ 821151 h 921322"/>
                <a:gd name="connsiteX877" fmla="*/ 485976 w 514588"/>
                <a:gd name="connsiteY877" fmla="*/ 821151 h 921322"/>
                <a:gd name="connsiteX878" fmla="*/ 487489 w 514588"/>
                <a:gd name="connsiteY878" fmla="*/ 820607 h 921322"/>
                <a:gd name="connsiteX879" fmla="*/ 488517 w 514588"/>
                <a:gd name="connsiteY879" fmla="*/ 819579 h 921322"/>
                <a:gd name="connsiteX880" fmla="*/ 489001 w 514588"/>
                <a:gd name="connsiteY880" fmla="*/ 819579 h 921322"/>
                <a:gd name="connsiteX881" fmla="*/ 490029 w 514588"/>
                <a:gd name="connsiteY881" fmla="*/ 821151 h 921322"/>
                <a:gd name="connsiteX882" fmla="*/ 490513 w 514588"/>
                <a:gd name="connsiteY882" fmla="*/ 821635 h 921322"/>
                <a:gd name="connsiteX883" fmla="*/ 490029 w 514588"/>
                <a:gd name="connsiteY883" fmla="*/ 822664 h 921322"/>
                <a:gd name="connsiteX884" fmla="*/ 489001 w 514588"/>
                <a:gd name="connsiteY884" fmla="*/ 823692 h 921322"/>
                <a:gd name="connsiteX885" fmla="*/ 489545 w 514588"/>
                <a:gd name="connsiteY885" fmla="*/ 824176 h 921322"/>
                <a:gd name="connsiteX886" fmla="*/ 490090 w 514588"/>
                <a:gd name="connsiteY886" fmla="*/ 825205 h 921322"/>
                <a:gd name="connsiteX887" fmla="*/ 491118 w 514588"/>
                <a:gd name="connsiteY887" fmla="*/ 825749 h 921322"/>
                <a:gd name="connsiteX888" fmla="*/ 492630 w 514588"/>
                <a:gd name="connsiteY888" fmla="*/ 826233 h 921322"/>
                <a:gd name="connsiteX889" fmla="*/ 494203 w 514588"/>
                <a:gd name="connsiteY889" fmla="*/ 826233 h 921322"/>
                <a:gd name="connsiteX890" fmla="*/ 495231 w 514588"/>
                <a:gd name="connsiteY890" fmla="*/ 826717 h 921322"/>
                <a:gd name="connsiteX891" fmla="*/ 495715 w 514588"/>
                <a:gd name="connsiteY891" fmla="*/ 827261 h 921322"/>
                <a:gd name="connsiteX892" fmla="*/ 496199 w 514588"/>
                <a:gd name="connsiteY892" fmla="*/ 827261 h 921322"/>
                <a:gd name="connsiteX893" fmla="*/ 497228 w 514588"/>
                <a:gd name="connsiteY893" fmla="*/ 826717 h 921322"/>
                <a:gd name="connsiteX894" fmla="*/ 498256 w 514588"/>
                <a:gd name="connsiteY894" fmla="*/ 825688 h 921322"/>
                <a:gd name="connsiteX895" fmla="*/ 498800 w 514588"/>
                <a:gd name="connsiteY895" fmla="*/ 825688 h 921322"/>
                <a:gd name="connsiteX896" fmla="*/ 499284 w 514588"/>
                <a:gd name="connsiteY896" fmla="*/ 826172 h 921322"/>
                <a:gd name="connsiteX897" fmla="*/ 500313 w 514588"/>
                <a:gd name="connsiteY897" fmla="*/ 827684 h 921322"/>
                <a:gd name="connsiteX898" fmla="*/ 500857 w 514588"/>
                <a:gd name="connsiteY898" fmla="*/ 827684 h 921322"/>
                <a:gd name="connsiteX899" fmla="*/ 499284 w 514588"/>
                <a:gd name="connsiteY899" fmla="*/ 817401 h 921322"/>
                <a:gd name="connsiteX900" fmla="*/ 500313 w 514588"/>
                <a:gd name="connsiteY900" fmla="*/ 816857 h 921322"/>
                <a:gd name="connsiteX901" fmla="*/ 500857 w 514588"/>
                <a:gd name="connsiteY901" fmla="*/ 819397 h 921322"/>
                <a:gd name="connsiteX902" fmla="*/ 502914 w 514588"/>
                <a:gd name="connsiteY902" fmla="*/ 818369 h 921322"/>
                <a:gd name="connsiteX903" fmla="*/ 501885 w 514588"/>
                <a:gd name="connsiteY903" fmla="*/ 816312 h 921322"/>
                <a:gd name="connsiteX904" fmla="*/ 505454 w 514588"/>
                <a:gd name="connsiteY904" fmla="*/ 814256 h 921322"/>
                <a:gd name="connsiteX905" fmla="*/ 504426 w 514588"/>
                <a:gd name="connsiteY905" fmla="*/ 813772 h 921322"/>
                <a:gd name="connsiteX906" fmla="*/ 507511 w 514588"/>
                <a:gd name="connsiteY906" fmla="*/ 811715 h 921322"/>
                <a:gd name="connsiteX907" fmla="*/ 508539 w 514588"/>
                <a:gd name="connsiteY907" fmla="*/ 812744 h 921322"/>
                <a:gd name="connsiteX908" fmla="*/ 512652 w 514588"/>
                <a:gd name="connsiteY908" fmla="*/ 810687 h 921322"/>
                <a:gd name="connsiteX909" fmla="*/ 512169 w 514588"/>
                <a:gd name="connsiteY909" fmla="*/ 809175 h 921322"/>
                <a:gd name="connsiteX910" fmla="*/ 514225 w 514588"/>
                <a:gd name="connsiteY910" fmla="*/ 807662 h 921322"/>
                <a:gd name="connsiteX911" fmla="*/ 511685 w 514588"/>
                <a:gd name="connsiteY911" fmla="*/ 799436 h 921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Lst>
              <a:rect l="l" t="t" r="r" b="b"/>
              <a:pathLst>
                <a:path w="514588" h="921322">
                  <a:moveTo>
                    <a:pt x="512108" y="800101"/>
                  </a:moveTo>
                  <a:lnTo>
                    <a:pt x="496683" y="806271"/>
                  </a:lnTo>
                  <a:lnTo>
                    <a:pt x="493114" y="808328"/>
                  </a:lnTo>
                  <a:lnTo>
                    <a:pt x="491058" y="805727"/>
                  </a:lnTo>
                  <a:lnTo>
                    <a:pt x="486944" y="799073"/>
                  </a:lnTo>
                  <a:lnTo>
                    <a:pt x="497711" y="788789"/>
                  </a:lnTo>
                  <a:lnTo>
                    <a:pt x="505938" y="781107"/>
                  </a:lnTo>
                  <a:lnTo>
                    <a:pt x="505454" y="779595"/>
                  </a:lnTo>
                  <a:lnTo>
                    <a:pt x="504426" y="780623"/>
                  </a:lnTo>
                  <a:lnTo>
                    <a:pt x="503398" y="779595"/>
                  </a:lnTo>
                  <a:lnTo>
                    <a:pt x="503881" y="778567"/>
                  </a:lnTo>
                  <a:lnTo>
                    <a:pt x="496683" y="774998"/>
                  </a:lnTo>
                  <a:lnTo>
                    <a:pt x="497228" y="768344"/>
                  </a:lnTo>
                  <a:lnTo>
                    <a:pt x="498256" y="768344"/>
                  </a:lnTo>
                  <a:lnTo>
                    <a:pt x="498740" y="767316"/>
                  </a:lnTo>
                  <a:lnTo>
                    <a:pt x="495655" y="767316"/>
                  </a:lnTo>
                  <a:lnTo>
                    <a:pt x="493598" y="764231"/>
                  </a:lnTo>
                  <a:lnTo>
                    <a:pt x="492086" y="763686"/>
                  </a:lnTo>
                  <a:lnTo>
                    <a:pt x="490574" y="739550"/>
                  </a:lnTo>
                  <a:lnTo>
                    <a:pt x="503398" y="741607"/>
                  </a:lnTo>
                  <a:lnTo>
                    <a:pt x="497772" y="722613"/>
                  </a:lnTo>
                  <a:lnTo>
                    <a:pt x="497228" y="721101"/>
                  </a:lnTo>
                  <a:lnTo>
                    <a:pt x="479262" y="710334"/>
                  </a:lnTo>
                  <a:lnTo>
                    <a:pt x="481803" y="708277"/>
                  </a:lnTo>
                  <a:lnTo>
                    <a:pt x="474604" y="701079"/>
                  </a:lnTo>
                  <a:lnTo>
                    <a:pt x="471035" y="705192"/>
                  </a:lnTo>
                  <a:lnTo>
                    <a:pt x="456699" y="696482"/>
                  </a:lnTo>
                  <a:lnTo>
                    <a:pt x="447444" y="692913"/>
                  </a:lnTo>
                  <a:lnTo>
                    <a:pt x="439218" y="692368"/>
                  </a:lnTo>
                  <a:lnTo>
                    <a:pt x="440246" y="693397"/>
                  </a:lnTo>
                  <a:lnTo>
                    <a:pt x="439702" y="693397"/>
                  </a:lnTo>
                  <a:lnTo>
                    <a:pt x="437645" y="692368"/>
                  </a:lnTo>
                  <a:lnTo>
                    <a:pt x="433532" y="691884"/>
                  </a:lnTo>
                  <a:lnTo>
                    <a:pt x="433532" y="692368"/>
                  </a:lnTo>
                  <a:lnTo>
                    <a:pt x="429418" y="691884"/>
                  </a:lnTo>
                  <a:lnTo>
                    <a:pt x="428390" y="692913"/>
                  </a:lnTo>
                  <a:lnTo>
                    <a:pt x="429418" y="693397"/>
                  </a:lnTo>
                  <a:lnTo>
                    <a:pt x="429418" y="694425"/>
                  </a:lnTo>
                  <a:lnTo>
                    <a:pt x="428390" y="695453"/>
                  </a:lnTo>
                  <a:lnTo>
                    <a:pt x="427362" y="693941"/>
                  </a:lnTo>
                  <a:lnTo>
                    <a:pt x="426817" y="691884"/>
                  </a:lnTo>
                  <a:lnTo>
                    <a:pt x="424277" y="691340"/>
                  </a:lnTo>
                  <a:lnTo>
                    <a:pt x="423732" y="691884"/>
                  </a:lnTo>
                  <a:lnTo>
                    <a:pt x="421676" y="691340"/>
                  </a:lnTo>
                  <a:lnTo>
                    <a:pt x="420647" y="690856"/>
                  </a:lnTo>
                  <a:lnTo>
                    <a:pt x="416534" y="691884"/>
                  </a:lnTo>
                  <a:lnTo>
                    <a:pt x="411937" y="691884"/>
                  </a:lnTo>
                  <a:lnTo>
                    <a:pt x="410908" y="690856"/>
                  </a:lnTo>
                  <a:lnTo>
                    <a:pt x="409396" y="690372"/>
                  </a:lnTo>
                  <a:lnTo>
                    <a:pt x="409396" y="688316"/>
                  </a:lnTo>
                  <a:lnTo>
                    <a:pt x="409880" y="687287"/>
                  </a:lnTo>
                  <a:lnTo>
                    <a:pt x="409880" y="685775"/>
                  </a:lnTo>
                  <a:lnTo>
                    <a:pt x="408368" y="686259"/>
                  </a:lnTo>
                  <a:lnTo>
                    <a:pt x="406795" y="682690"/>
                  </a:lnTo>
                  <a:lnTo>
                    <a:pt x="403710" y="680149"/>
                  </a:lnTo>
                  <a:lnTo>
                    <a:pt x="408852" y="678093"/>
                  </a:lnTo>
                  <a:lnTo>
                    <a:pt x="408852" y="677064"/>
                  </a:lnTo>
                  <a:lnTo>
                    <a:pt x="406795" y="675552"/>
                  </a:lnTo>
                  <a:lnTo>
                    <a:pt x="405283" y="670411"/>
                  </a:lnTo>
                  <a:lnTo>
                    <a:pt x="404799" y="669382"/>
                  </a:lnTo>
                  <a:lnTo>
                    <a:pt x="405283" y="668354"/>
                  </a:lnTo>
                  <a:lnTo>
                    <a:pt x="402742" y="659643"/>
                  </a:lnTo>
                  <a:lnTo>
                    <a:pt x="400202" y="654502"/>
                  </a:lnTo>
                  <a:lnTo>
                    <a:pt x="398145" y="653473"/>
                  </a:lnTo>
                  <a:lnTo>
                    <a:pt x="397117" y="653473"/>
                  </a:lnTo>
                  <a:lnTo>
                    <a:pt x="398145" y="651901"/>
                  </a:lnTo>
                  <a:lnTo>
                    <a:pt x="398145" y="650872"/>
                  </a:lnTo>
                  <a:lnTo>
                    <a:pt x="385805" y="633935"/>
                  </a:lnTo>
                  <a:lnTo>
                    <a:pt x="396572" y="627281"/>
                  </a:lnTo>
                  <a:lnTo>
                    <a:pt x="388346" y="592923"/>
                  </a:lnTo>
                  <a:lnTo>
                    <a:pt x="393487" y="591895"/>
                  </a:lnTo>
                  <a:lnTo>
                    <a:pt x="390402" y="576530"/>
                  </a:lnTo>
                  <a:lnTo>
                    <a:pt x="375038" y="569876"/>
                  </a:lnTo>
                  <a:lnTo>
                    <a:pt x="371953" y="563706"/>
                  </a:lnTo>
                  <a:lnTo>
                    <a:pt x="366811" y="552939"/>
                  </a:lnTo>
                  <a:lnTo>
                    <a:pt x="354471" y="528804"/>
                  </a:lnTo>
                  <a:lnTo>
                    <a:pt x="374493" y="514467"/>
                  </a:lnTo>
                  <a:lnTo>
                    <a:pt x="402742" y="493961"/>
                  </a:lnTo>
                  <a:lnTo>
                    <a:pt x="408912" y="498075"/>
                  </a:lnTo>
                  <a:lnTo>
                    <a:pt x="421252" y="486763"/>
                  </a:lnTo>
                  <a:lnTo>
                    <a:pt x="422764" y="480109"/>
                  </a:lnTo>
                  <a:lnTo>
                    <a:pt x="423793" y="471882"/>
                  </a:lnTo>
                  <a:lnTo>
                    <a:pt x="433048" y="466257"/>
                  </a:lnTo>
                  <a:lnTo>
                    <a:pt x="440246" y="462688"/>
                  </a:lnTo>
                  <a:lnTo>
                    <a:pt x="439218" y="460631"/>
                  </a:lnTo>
                  <a:lnTo>
                    <a:pt x="430991" y="434984"/>
                  </a:lnTo>
                  <a:lnTo>
                    <a:pt x="443815" y="446779"/>
                  </a:lnTo>
                  <a:lnTo>
                    <a:pt x="451013" y="433955"/>
                  </a:lnTo>
                  <a:lnTo>
                    <a:pt x="449501" y="429842"/>
                  </a:lnTo>
                  <a:lnTo>
                    <a:pt x="448473" y="429842"/>
                  </a:lnTo>
                  <a:lnTo>
                    <a:pt x="448473" y="428814"/>
                  </a:lnTo>
                  <a:lnTo>
                    <a:pt x="447989" y="428329"/>
                  </a:lnTo>
                  <a:lnTo>
                    <a:pt x="447989" y="426757"/>
                  </a:lnTo>
                  <a:lnTo>
                    <a:pt x="447444" y="425244"/>
                  </a:lnTo>
                  <a:lnTo>
                    <a:pt x="447989" y="418591"/>
                  </a:lnTo>
                  <a:lnTo>
                    <a:pt x="449501" y="417078"/>
                  </a:lnTo>
                  <a:lnTo>
                    <a:pt x="449501" y="416534"/>
                  </a:lnTo>
                  <a:lnTo>
                    <a:pt x="445388" y="417078"/>
                  </a:lnTo>
                  <a:lnTo>
                    <a:pt x="444359" y="413510"/>
                  </a:lnTo>
                  <a:lnTo>
                    <a:pt x="441274" y="413993"/>
                  </a:lnTo>
                  <a:lnTo>
                    <a:pt x="439218" y="423249"/>
                  </a:lnTo>
                  <a:lnTo>
                    <a:pt x="429963" y="426817"/>
                  </a:lnTo>
                  <a:lnTo>
                    <a:pt x="428390" y="417562"/>
                  </a:lnTo>
                  <a:lnTo>
                    <a:pt x="437645" y="416050"/>
                  </a:lnTo>
                  <a:lnTo>
                    <a:pt x="430447" y="408368"/>
                  </a:lnTo>
                  <a:lnTo>
                    <a:pt x="429418" y="399113"/>
                  </a:lnTo>
                  <a:lnTo>
                    <a:pt x="441214" y="398085"/>
                  </a:lnTo>
                  <a:lnTo>
                    <a:pt x="442787" y="396028"/>
                  </a:lnTo>
                  <a:lnTo>
                    <a:pt x="440186" y="380663"/>
                  </a:lnTo>
                  <a:lnTo>
                    <a:pt x="442242" y="379091"/>
                  </a:lnTo>
                  <a:lnTo>
                    <a:pt x="445327" y="378062"/>
                  </a:lnTo>
                  <a:lnTo>
                    <a:pt x="444843" y="376006"/>
                  </a:lnTo>
                  <a:lnTo>
                    <a:pt x="445327" y="373465"/>
                  </a:lnTo>
                  <a:lnTo>
                    <a:pt x="446356" y="372921"/>
                  </a:lnTo>
                  <a:lnTo>
                    <a:pt x="447384" y="373465"/>
                  </a:lnTo>
                  <a:lnTo>
                    <a:pt x="447928" y="372437"/>
                  </a:lnTo>
                  <a:lnTo>
                    <a:pt x="453070" y="374494"/>
                  </a:lnTo>
                  <a:lnTo>
                    <a:pt x="457667" y="370925"/>
                  </a:lnTo>
                  <a:lnTo>
                    <a:pt x="456639" y="366327"/>
                  </a:lnTo>
                  <a:lnTo>
                    <a:pt x="464321" y="362759"/>
                  </a:lnTo>
                  <a:lnTo>
                    <a:pt x="466378" y="362759"/>
                  </a:lnTo>
                  <a:lnTo>
                    <a:pt x="467890" y="363242"/>
                  </a:lnTo>
                  <a:lnTo>
                    <a:pt x="468918" y="363726"/>
                  </a:lnTo>
                  <a:lnTo>
                    <a:pt x="469947" y="364754"/>
                  </a:lnTo>
                  <a:lnTo>
                    <a:pt x="471459" y="365783"/>
                  </a:lnTo>
                  <a:lnTo>
                    <a:pt x="474544" y="363726"/>
                  </a:lnTo>
                  <a:lnTo>
                    <a:pt x="480169" y="356044"/>
                  </a:lnTo>
                  <a:lnTo>
                    <a:pt x="484767" y="341708"/>
                  </a:lnTo>
                  <a:lnTo>
                    <a:pt x="484767" y="341224"/>
                  </a:lnTo>
                  <a:lnTo>
                    <a:pt x="484222" y="339651"/>
                  </a:lnTo>
                  <a:lnTo>
                    <a:pt x="482710" y="338139"/>
                  </a:lnTo>
                  <a:lnTo>
                    <a:pt x="487852" y="335599"/>
                  </a:lnTo>
                  <a:lnTo>
                    <a:pt x="489908" y="325859"/>
                  </a:lnTo>
                  <a:lnTo>
                    <a:pt x="487307" y="323803"/>
                  </a:lnTo>
                  <a:lnTo>
                    <a:pt x="479625" y="313520"/>
                  </a:lnTo>
                  <a:lnTo>
                    <a:pt x="478052" y="307894"/>
                  </a:lnTo>
                  <a:lnTo>
                    <a:pt x="475996" y="307410"/>
                  </a:lnTo>
                  <a:lnTo>
                    <a:pt x="472427" y="299728"/>
                  </a:lnTo>
                  <a:lnTo>
                    <a:pt x="466257" y="302813"/>
                  </a:lnTo>
                  <a:lnTo>
                    <a:pt x="463172" y="295614"/>
                  </a:lnTo>
                  <a:lnTo>
                    <a:pt x="479564" y="289445"/>
                  </a:lnTo>
                  <a:lnTo>
                    <a:pt x="477992" y="282791"/>
                  </a:lnTo>
                  <a:lnTo>
                    <a:pt x="464140" y="276137"/>
                  </a:lnTo>
                  <a:lnTo>
                    <a:pt x="466196" y="262768"/>
                  </a:lnTo>
                  <a:lnTo>
                    <a:pt x="464140" y="259200"/>
                  </a:lnTo>
                  <a:lnTo>
                    <a:pt x="460571" y="258171"/>
                  </a:lnTo>
                  <a:lnTo>
                    <a:pt x="461055" y="257143"/>
                  </a:lnTo>
                  <a:lnTo>
                    <a:pt x="460571" y="255570"/>
                  </a:lnTo>
                  <a:lnTo>
                    <a:pt x="457002" y="257143"/>
                  </a:lnTo>
                  <a:lnTo>
                    <a:pt x="449803" y="254542"/>
                  </a:lnTo>
                  <a:lnTo>
                    <a:pt x="445146" y="248372"/>
                  </a:lnTo>
                  <a:lnTo>
                    <a:pt x="441577" y="237060"/>
                  </a:lnTo>
                  <a:lnTo>
                    <a:pt x="441093" y="237060"/>
                  </a:lnTo>
                  <a:lnTo>
                    <a:pt x="440065" y="233975"/>
                  </a:lnTo>
                  <a:lnTo>
                    <a:pt x="443150" y="232403"/>
                  </a:lnTo>
                  <a:lnTo>
                    <a:pt x="443150" y="225204"/>
                  </a:lnTo>
                  <a:lnTo>
                    <a:pt x="432866" y="222664"/>
                  </a:lnTo>
                  <a:lnTo>
                    <a:pt x="434378" y="213953"/>
                  </a:lnTo>
                  <a:lnTo>
                    <a:pt x="430810" y="211413"/>
                  </a:lnTo>
                  <a:lnTo>
                    <a:pt x="429781" y="211897"/>
                  </a:lnTo>
                  <a:lnTo>
                    <a:pt x="431838" y="213953"/>
                  </a:lnTo>
                  <a:lnTo>
                    <a:pt x="431354" y="216494"/>
                  </a:lnTo>
                  <a:lnTo>
                    <a:pt x="429842" y="218550"/>
                  </a:lnTo>
                  <a:lnTo>
                    <a:pt x="429842" y="220607"/>
                  </a:lnTo>
                  <a:lnTo>
                    <a:pt x="428813" y="223692"/>
                  </a:lnTo>
                  <a:lnTo>
                    <a:pt x="426273" y="224176"/>
                  </a:lnTo>
                  <a:lnTo>
                    <a:pt x="425245" y="218550"/>
                  </a:lnTo>
                  <a:lnTo>
                    <a:pt x="428329" y="216494"/>
                  </a:lnTo>
                  <a:lnTo>
                    <a:pt x="427301" y="213953"/>
                  </a:lnTo>
                  <a:lnTo>
                    <a:pt x="422160" y="211413"/>
                  </a:lnTo>
                  <a:lnTo>
                    <a:pt x="418591" y="212441"/>
                  </a:lnTo>
                  <a:lnTo>
                    <a:pt x="407279" y="202702"/>
                  </a:lnTo>
                  <a:lnTo>
                    <a:pt x="417562" y="193991"/>
                  </a:lnTo>
                  <a:lnTo>
                    <a:pt x="420103" y="189878"/>
                  </a:lnTo>
                  <a:lnTo>
                    <a:pt x="430386" y="178083"/>
                  </a:lnTo>
                  <a:lnTo>
                    <a:pt x="455550" y="168828"/>
                  </a:lnTo>
                  <a:lnTo>
                    <a:pt x="459119" y="170884"/>
                  </a:lnTo>
                  <a:lnTo>
                    <a:pt x="465289" y="169856"/>
                  </a:lnTo>
                  <a:lnTo>
                    <a:pt x="465833" y="170340"/>
                  </a:lnTo>
                  <a:lnTo>
                    <a:pt x="466862" y="169311"/>
                  </a:lnTo>
                  <a:lnTo>
                    <a:pt x="485311" y="165743"/>
                  </a:lnTo>
                  <a:lnTo>
                    <a:pt x="484283" y="126243"/>
                  </a:lnTo>
                  <a:lnTo>
                    <a:pt x="483738" y="113903"/>
                  </a:lnTo>
                  <a:lnTo>
                    <a:pt x="486339" y="105192"/>
                  </a:lnTo>
                  <a:lnTo>
                    <a:pt x="487368" y="105192"/>
                  </a:lnTo>
                  <a:lnTo>
                    <a:pt x="501764" y="99022"/>
                  </a:lnTo>
                  <a:lnTo>
                    <a:pt x="502793" y="102107"/>
                  </a:lnTo>
                  <a:lnTo>
                    <a:pt x="504849" y="101563"/>
                  </a:lnTo>
                  <a:lnTo>
                    <a:pt x="504849" y="100534"/>
                  </a:lnTo>
                  <a:lnTo>
                    <a:pt x="506362" y="101079"/>
                  </a:lnTo>
                  <a:lnTo>
                    <a:pt x="514588" y="95453"/>
                  </a:lnTo>
                  <a:lnTo>
                    <a:pt x="513560" y="92368"/>
                  </a:lnTo>
                  <a:lnTo>
                    <a:pt x="512532" y="90311"/>
                  </a:lnTo>
                  <a:lnTo>
                    <a:pt x="509447" y="85715"/>
                  </a:lnTo>
                  <a:lnTo>
                    <a:pt x="511503" y="79544"/>
                  </a:lnTo>
                  <a:lnTo>
                    <a:pt x="513560" y="78516"/>
                  </a:lnTo>
                  <a:lnTo>
                    <a:pt x="511019" y="71862"/>
                  </a:lnTo>
                  <a:lnTo>
                    <a:pt x="512532" y="70834"/>
                  </a:lnTo>
                  <a:lnTo>
                    <a:pt x="511503" y="67749"/>
                  </a:lnTo>
                  <a:lnTo>
                    <a:pt x="510475" y="61095"/>
                  </a:lnTo>
                  <a:lnTo>
                    <a:pt x="511503" y="53413"/>
                  </a:lnTo>
                  <a:lnTo>
                    <a:pt x="511019" y="51901"/>
                  </a:lnTo>
                  <a:lnTo>
                    <a:pt x="506906" y="53413"/>
                  </a:lnTo>
                  <a:lnTo>
                    <a:pt x="505878" y="52385"/>
                  </a:lnTo>
                  <a:lnTo>
                    <a:pt x="508963" y="43129"/>
                  </a:lnTo>
                  <a:lnTo>
                    <a:pt x="508479" y="41557"/>
                  </a:lnTo>
                  <a:lnTo>
                    <a:pt x="509991" y="40528"/>
                  </a:lnTo>
                  <a:lnTo>
                    <a:pt x="507934" y="35931"/>
                  </a:lnTo>
                  <a:lnTo>
                    <a:pt x="508963" y="32846"/>
                  </a:lnTo>
                  <a:lnTo>
                    <a:pt x="509447" y="30790"/>
                  </a:lnTo>
                  <a:lnTo>
                    <a:pt x="506362" y="30306"/>
                  </a:lnTo>
                  <a:lnTo>
                    <a:pt x="498135" y="29761"/>
                  </a:lnTo>
                  <a:lnTo>
                    <a:pt x="483738" y="27705"/>
                  </a:lnTo>
                  <a:lnTo>
                    <a:pt x="451437" y="7682"/>
                  </a:lnTo>
                  <a:lnTo>
                    <a:pt x="439097" y="0"/>
                  </a:lnTo>
                  <a:lnTo>
                    <a:pt x="418046" y="56982"/>
                  </a:lnTo>
                  <a:lnTo>
                    <a:pt x="414477" y="58494"/>
                  </a:lnTo>
                  <a:lnTo>
                    <a:pt x="415990" y="60067"/>
                  </a:lnTo>
                  <a:lnTo>
                    <a:pt x="414477" y="64180"/>
                  </a:lnTo>
                  <a:lnTo>
                    <a:pt x="408852" y="61639"/>
                  </a:lnTo>
                  <a:lnTo>
                    <a:pt x="403226" y="64180"/>
                  </a:lnTo>
                  <a:lnTo>
                    <a:pt x="390886" y="70350"/>
                  </a:lnTo>
                  <a:lnTo>
                    <a:pt x="385745" y="77004"/>
                  </a:lnTo>
                  <a:lnTo>
                    <a:pt x="375461" y="91340"/>
                  </a:lnTo>
                  <a:lnTo>
                    <a:pt x="365178" y="105192"/>
                  </a:lnTo>
                  <a:lnTo>
                    <a:pt x="350842" y="124186"/>
                  </a:lnTo>
                  <a:lnTo>
                    <a:pt x="347273" y="129328"/>
                  </a:lnTo>
                  <a:lnTo>
                    <a:pt x="310858" y="126243"/>
                  </a:lnTo>
                  <a:lnTo>
                    <a:pt x="294949" y="150862"/>
                  </a:lnTo>
                  <a:lnTo>
                    <a:pt x="284666" y="162658"/>
                  </a:lnTo>
                  <a:lnTo>
                    <a:pt x="280069" y="170884"/>
                  </a:lnTo>
                  <a:lnTo>
                    <a:pt x="236455" y="201129"/>
                  </a:lnTo>
                  <a:lnTo>
                    <a:pt x="173848" y="173909"/>
                  </a:lnTo>
                  <a:lnTo>
                    <a:pt x="169735" y="172396"/>
                  </a:lnTo>
                  <a:lnTo>
                    <a:pt x="155883" y="167799"/>
                  </a:lnTo>
                  <a:lnTo>
                    <a:pt x="138945" y="167315"/>
                  </a:lnTo>
                  <a:lnTo>
                    <a:pt x="136405" y="167315"/>
                  </a:lnTo>
                  <a:lnTo>
                    <a:pt x="112269" y="162718"/>
                  </a:lnTo>
                  <a:lnTo>
                    <a:pt x="101986" y="160661"/>
                  </a:lnTo>
                  <a:lnTo>
                    <a:pt x="71681" y="167860"/>
                  </a:lnTo>
                  <a:lnTo>
                    <a:pt x="50146" y="196109"/>
                  </a:lnTo>
                  <a:lnTo>
                    <a:pt x="49602" y="195564"/>
                  </a:lnTo>
                  <a:lnTo>
                    <a:pt x="49118" y="196592"/>
                  </a:lnTo>
                  <a:lnTo>
                    <a:pt x="49602" y="197137"/>
                  </a:lnTo>
                  <a:lnTo>
                    <a:pt x="48573" y="198165"/>
                  </a:lnTo>
                  <a:lnTo>
                    <a:pt x="47545" y="198649"/>
                  </a:lnTo>
                  <a:lnTo>
                    <a:pt x="46517" y="198165"/>
                  </a:lnTo>
                  <a:lnTo>
                    <a:pt x="47001" y="198649"/>
                  </a:lnTo>
                  <a:lnTo>
                    <a:pt x="38774" y="201734"/>
                  </a:lnTo>
                  <a:lnTo>
                    <a:pt x="39258" y="202763"/>
                  </a:lnTo>
                  <a:lnTo>
                    <a:pt x="40770" y="202763"/>
                  </a:lnTo>
                  <a:lnTo>
                    <a:pt x="41254" y="204819"/>
                  </a:lnTo>
                  <a:lnTo>
                    <a:pt x="43795" y="208388"/>
                  </a:lnTo>
                  <a:lnTo>
                    <a:pt x="46335" y="211473"/>
                  </a:lnTo>
                  <a:lnTo>
                    <a:pt x="49420" y="212501"/>
                  </a:lnTo>
                  <a:lnTo>
                    <a:pt x="52021" y="210445"/>
                  </a:lnTo>
                  <a:lnTo>
                    <a:pt x="54078" y="208388"/>
                  </a:lnTo>
                  <a:lnTo>
                    <a:pt x="58675" y="208388"/>
                  </a:lnTo>
                  <a:lnTo>
                    <a:pt x="60188" y="203247"/>
                  </a:lnTo>
                  <a:lnTo>
                    <a:pt x="64785" y="202218"/>
                  </a:lnTo>
                  <a:lnTo>
                    <a:pt x="62728" y="205787"/>
                  </a:lnTo>
                  <a:lnTo>
                    <a:pt x="61700" y="206815"/>
                  </a:lnTo>
                  <a:lnTo>
                    <a:pt x="62728" y="209356"/>
                  </a:lnTo>
                  <a:lnTo>
                    <a:pt x="62184" y="211413"/>
                  </a:lnTo>
                  <a:lnTo>
                    <a:pt x="60127" y="210868"/>
                  </a:lnTo>
                  <a:lnTo>
                    <a:pt x="58615" y="210868"/>
                  </a:lnTo>
                  <a:lnTo>
                    <a:pt x="63756" y="219095"/>
                  </a:lnTo>
                  <a:lnTo>
                    <a:pt x="68354" y="219639"/>
                  </a:lnTo>
                  <a:lnTo>
                    <a:pt x="69382" y="222724"/>
                  </a:lnTo>
                  <a:lnTo>
                    <a:pt x="68898" y="225809"/>
                  </a:lnTo>
                  <a:lnTo>
                    <a:pt x="67870" y="228894"/>
                  </a:lnTo>
                  <a:lnTo>
                    <a:pt x="63273" y="229922"/>
                  </a:lnTo>
                  <a:lnTo>
                    <a:pt x="63756" y="231979"/>
                  </a:lnTo>
                  <a:lnTo>
                    <a:pt x="64785" y="235064"/>
                  </a:lnTo>
                  <a:lnTo>
                    <a:pt x="67325" y="236093"/>
                  </a:lnTo>
                  <a:lnTo>
                    <a:pt x="67325" y="237605"/>
                  </a:lnTo>
                  <a:lnTo>
                    <a:pt x="66297" y="238633"/>
                  </a:lnTo>
                  <a:lnTo>
                    <a:pt x="66841" y="239117"/>
                  </a:lnTo>
                  <a:lnTo>
                    <a:pt x="68354" y="241173"/>
                  </a:lnTo>
                  <a:lnTo>
                    <a:pt x="70410" y="242202"/>
                  </a:lnTo>
                  <a:lnTo>
                    <a:pt x="71923" y="242686"/>
                  </a:lnTo>
                  <a:lnTo>
                    <a:pt x="73979" y="244743"/>
                  </a:lnTo>
                  <a:lnTo>
                    <a:pt x="75008" y="247828"/>
                  </a:lnTo>
                  <a:cubicBezTo>
                    <a:pt x="79786" y="261861"/>
                    <a:pt x="71136" y="264704"/>
                    <a:pt x="75008" y="272447"/>
                  </a:cubicBezTo>
                  <a:lnTo>
                    <a:pt x="76520" y="271903"/>
                  </a:lnTo>
                  <a:lnTo>
                    <a:pt x="77548" y="268817"/>
                  </a:lnTo>
                  <a:lnTo>
                    <a:pt x="78577" y="272931"/>
                  </a:lnTo>
                  <a:lnTo>
                    <a:pt x="78577" y="276500"/>
                  </a:lnTo>
                  <a:lnTo>
                    <a:pt x="78093" y="279040"/>
                  </a:lnTo>
                  <a:lnTo>
                    <a:pt x="72951" y="279040"/>
                  </a:lnTo>
                  <a:lnTo>
                    <a:pt x="72951" y="280069"/>
                  </a:lnTo>
                  <a:lnTo>
                    <a:pt x="74524" y="282125"/>
                  </a:lnTo>
                  <a:lnTo>
                    <a:pt x="78093" y="285694"/>
                  </a:lnTo>
                  <a:lnTo>
                    <a:pt x="80149" y="287267"/>
                  </a:lnTo>
                  <a:lnTo>
                    <a:pt x="83234" y="288295"/>
                  </a:lnTo>
                  <a:lnTo>
                    <a:pt x="84263" y="288840"/>
                  </a:lnTo>
                  <a:lnTo>
                    <a:pt x="86864" y="288295"/>
                  </a:lnTo>
                  <a:lnTo>
                    <a:pt x="87348" y="288295"/>
                  </a:lnTo>
                  <a:lnTo>
                    <a:pt x="89404" y="288840"/>
                  </a:lnTo>
                  <a:lnTo>
                    <a:pt x="90977" y="289324"/>
                  </a:lnTo>
                  <a:lnTo>
                    <a:pt x="91461" y="290896"/>
                  </a:lnTo>
                  <a:lnTo>
                    <a:pt x="92489" y="293437"/>
                  </a:lnTo>
                  <a:lnTo>
                    <a:pt x="94001" y="294949"/>
                  </a:lnTo>
                  <a:lnTo>
                    <a:pt x="95514" y="295977"/>
                  </a:lnTo>
                  <a:lnTo>
                    <a:pt x="95514" y="297006"/>
                  </a:lnTo>
                  <a:lnTo>
                    <a:pt x="94485" y="299062"/>
                  </a:lnTo>
                  <a:lnTo>
                    <a:pt x="91945" y="298034"/>
                  </a:lnTo>
                  <a:lnTo>
                    <a:pt x="90433" y="294949"/>
                  </a:lnTo>
                  <a:lnTo>
                    <a:pt x="88376" y="292893"/>
                  </a:lnTo>
                  <a:lnTo>
                    <a:pt x="85291" y="292409"/>
                  </a:lnTo>
                  <a:lnTo>
                    <a:pt x="84807" y="293921"/>
                  </a:lnTo>
                  <a:lnTo>
                    <a:pt x="86864" y="295494"/>
                  </a:lnTo>
                  <a:lnTo>
                    <a:pt x="86864" y="298579"/>
                  </a:lnTo>
                  <a:lnTo>
                    <a:pt x="85835" y="299123"/>
                  </a:lnTo>
                  <a:lnTo>
                    <a:pt x="84807" y="299123"/>
                  </a:lnTo>
                  <a:lnTo>
                    <a:pt x="84807" y="300635"/>
                  </a:lnTo>
                  <a:lnTo>
                    <a:pt x="85291" y="302692"/>
                  </a:lnTo>
                  <a:lnTo>
                    <a:pt x="86319" y="304204"/>
                  </a:lnTo>
                  <a:lnTo>
                    <a:pt x="86319" y="307289"/>
                  </a:lnTo>
                  <a:lnTo>
                    <a:pt x="85775" y="308801"/>
                  </a:lnTo>
                  <a:lnTo>
                    <a:pt x="84263" y="309285"/>
                  </a:lnTo>
                  <a:lnTo>
                    <a:pt x="82206" y="309830"/>
                  </a:lnTo>
                  <a:lnTo>
                    <a:pt x="82206" y="312370"/>
                  </a:lnTo>
                  <a:lnTo>
                    <a:pt x="81722" y="313883"/>
                  </a:lnTo>
                  <a:lnTo>
                    <a:pt x="80149" y="314427"/>
                  </a:lnTo>
                  <a:lnTo>
                    <a:pt x="77064" y="313399"/>
                  </a:lnTo>
                  <a:lnTo>
                    <a:pt x="77064" y="311342"/>
                  </a:lnTo>
                  <a:lnTo>
                    <a:pt x="79121" y="309830"/>
                  </a:lnTo>
                  <a:lnTo>
                    <a:pt x="80149" y="307289"/>
                  </a:lnTo>
                  <a:lnTo>
                    <a:pt x="80149" y="304204"/>
                  </a:lnTo>
                  <a:lnTo>
                    <a:pt x="79121" y="300635"/>
                  </a:lnTo>
                  <a:lnTo>
                    <a:pt x="77609" y="299607"/>
                  </a:lnTo>
                  <a:lnTo>
                    <a:pt x="75552" y="299607"/>
                  </a:lnTo>
                  <a:lnTo>
                    <a:pt x="72951" y="300151"/>
                  </a:lnTo>
                  <a:lnTo>
                    <a:pt x="71439" y="298579"/>
                  </a:lnTo>
                  <a:lnTo>
                    <a:pt x="69382" y="297550"/>
                  </a:lnTo>
                  <a:lnTo>
                    <a:pt x="67870" y="298579"/>
                  </a:lnTo>
                  <a:lnTo>
                    <a:pt x="65813" y="299123"/>
                  </a:lnTo>
                  <a:lnTo>
                    <a:pt x="63273" y="297550"/>
                  </a:lnTo>
                  <a:lnTo>
                    <a:pt x="60188" y="296522"/>
                  </a:lnTo>
                  <a:lnTo>
                    <a:pt x="59159" y="297550"/>
                  </a:lnTo>
                  <a:lnTo>
                    <a:pt x="58615" y="298579"/>
                  </a:lnTo>
                  <a:lnTo>
                    <a:pt x="60671" y="300635"/>
                  </a:lnTo>
                  <a:lnTo>
                    <a:pt x="63212" y="302692"/>
                  </a:lnTo>
                  <a:lnTo>
                    <a:pt x="65269" y="304749"/>
                  </a:lnTo>
                  <a:lnTo>
                    <a:pt x="65269" y="310374"/>
                  </a:lnTo>
                  <a:lnTo>
                    <a:pt x="66841" y="314971"/>
                  </a:lnTo>
                  <a:lnTo>
                    <a:pt x="68898" y="316544"/>
                  </a:lnTo>
                  <a:lnTo>
                    <a:pt x="69382" y="316544"/>
                  </a:lnTo>
                  <a:lnTo>
                    <a:pt x="71439" y="318056"/>
                  </a:lnTo>
                  <a:lnTo>
                    <a:pt x="72951" y="319085"/>
                  </a:lnTo>
                  <a:lnTo>
                    <a:pt x="72467" y="322170"/>
                  </a:lnTo>
                  <a:lnTo>
                    <a:pt x="72467" y="326283"/>
                  </a:lnTo>
                  <a:lnTo>
                    <a:pt x="72951" y="326767"/>
                  </a:lnTo>
                  <a:lnTo>
                    <a:pt x="73979" y="324226"/>
                  </a:lnTo>
                  <a:lnTo>
                    <a:pt x="75492" y="325255"/>
                  </a:lnTo>
                  <a:lnTo>
                    <a:pt x="77548" y="326283"/>
                  </a:lnTo>
                  <a:lnTo>
                    <a:pt x="79605" y="325799"/>
                  </a:lnTo>
                  <a:lnTo>
                    <a:pt x="79060" y="323742"/>
                  </a:lnTo>
                  <a:lnTo>
                    <a:pt x="77548" y="320173"/>
                  </a:lnTo>
                  <a:lnTo>
                    <a:pt x="78577" y="318117"/>
                  </a:lnTo>
                  <a:lnTo>
                    <a:pt x="80089" y="318601"/>
                  </a:lnTo>
                  <a:lnTo>
                    <a:pt x="81117" y="320657"/>
                  </a:lnTo>
                  <a:lnTo>
                    <a:pt x="83174" y="322714"/>
                  </a:lnTo>
                  <a:lnTo>
                    <a:pt x="84202" y="324771"/>
                  </a:lnTo>
                  <a:lnTo>
                    <a:pt x="84746" y="325255"/>
                  </a:lnTo>
                  <a:lnTo>
                    <a:pt x="86259" y="328824"/>
                  </a:lnTo>
                  <a:lnTo>
                    <a:pt x="87771" y="330880"/>
                  </a:lnTo>
                  <a:lnTo>
                    <a:pt x="90372" y="332937"/>
                  </a:lnTo>
                  <a:lnTo>
                    <a:pt x="92913" y="336022"/>
                  </a:lnTo>
                  <a:lnTo>
                    <a:pt x="94969" y="339591"/>
                  </a:lnTo>
                  <a:lnTo>
                    <a:pt x="94969" y="340135"/>
                  </a:lnTo>
                  <a:lnTo>
                    <a:pt x="95514" y="340619"/>
                  </a:lnTo>
                  <a:lnTo>
                    <a:pt x="97026" y="342676"/>
                  </a:lnTo>
                  <a:lnTo>
                    <a:pt x="99083" y="346245"/>
                  </a:lnTo>
                  <a:lnTo>
                    <a:pt x="100595" y="348785"/>
                  </a:lnTo>
                  <a:lnTo>
                    <a:pt x="101139" y="350842"/>
                  </a:lnTo>
                  <a:cubicBezTo>
                    <a:pt x="104224" y="355076"/>
                    <a:pt x="108882" y="358403"/>
                    <a:pt x="110394" y="363666"/>
                  </a:cubicBezTo>
                  <a:cubicBezTo>
                    <a:pt x="107672" y="363242"/>
                    <a:pt x="104708" y="359976"/>
                    <a:pt x="103740" y="357496"/>
                  </a:cubicBezTo>
                  <a:cubicBezTo>
                    <a:pt x="99687" y="353020"/>
                    <a:pt x="99687" y="354774"/>
                    <a:pt x="96058" y="349269"/>
                  </a:cubicBezTo>
                  <a:lnTo>
                    <a:pt x="94001" y="349269"/>
                  </a:lnTo>
                  <a:lnTo>
                    <a:pt x="92973" y="347757"/>
                  </a:lnTo>
                  <a:lnTo>
                    <a:pt x="91461" y="347757"/>
                  </a:lnTo>
                  <a:lnTo>
                    <a:pt x="90433" y="349814"/>
                  </a:lnTo>
                  <a:lnTo>
                    <a:pt x="90433" y="352899"/>
                  </a:lnTo>
                  <a:lnTo>
                    <a:pt x="91945" y="353927"/>
                  </a:lnTo>
                  <a:lnTo>
                    <a:pt x="92489" y="355500"/>
                  </a:lnTo>
                  <a:lnTo>
                    <a:pt x="91461" y="358040"/>
                  </a:lnTo>
                  <a:lnTo>
                    <a:pt x="90977" y="359552"/>
                  </a:lnTo>
                  <a:lnTo>
                    <a:pt x="89949" y="361609"/>
                  </a:lnTo>
                  <a:lnTo>
                    <a:pt x="88920" y="363121"/>
                  </a:lnTo>
                  <a:lnTo>
                    <a:pt x="87892" y="362637"/>
                  </a:lnTo>
                  <a:lnTo>
                    <a:pt x="86864" y="360581"/>
                  </a:lnTo>
                  <a:lnTo>
                    <a:pt x="83779" y="357496"/>
                  </a:lnTo>
                  <a:lnTo>
                    <a:pt x="82750" y="354411"/>
                  </a:lnTo>
                  <a:lnTo>
                    <a:pt x="80149" y="353383"/>
                  </a:lnTo>
                  <a:cubicBezTo>
                    <a:pt x="81541" y="362577"/>
                    <a:pt x="84988" y="358161"/>
                    <a:pt x="87348" y="369775"/>
                  </a:cubicBezTo>
                  <a:cubicBezTo>
                    <a:pt x="91037" y="371046"/>
                    <a:pt x="95332" y="377639"/>
                    <a:pt x="97086" y="381087"/>
                  </a:cubicBezTo>
                  <a:lnTo>
                    <a:pt x="94546" y="381087"/>
                  </a:lnTo>
                  <a:lnTo>
                    <a:pt x="92973" y="379030"/>
                  </a:lnTo>
                  <a:lnTo>
                    <a:pt x="91461" y="378002"/>
                  </a:lnTo>
                  <a:lnTo>
                    <a:pt x="89404" y="376490"/>
                  </a:lnTo>
                  <a:lnTo>
                    <a:pt x="86864" y="373949"/>
                  </a:lnTo>
                  <a:lnTo>
                    <a:pt x="84807" y="373949"/>
                  </a:lnTo>
                  <a:lnTo>
                    <a:pt x="85835" y="377034"/>
                  </a:lnTo>
                  <a:lnTo>
                    <a:pt x="85835" y="380119"/>
                  </a:lnTo>
                  <a:lnTo>
                    <a:pt x="87408" y="383688"/>
                  </a:lnTo>
                  <a:lnTo>
                    <a:pt x="89949" y="385745"/>
                  </a:lnTo>
                  <a:lnTo>
                    <a:pt x="90977" y="386229"/>
                  </a:lnTo>
                  <a:lnTo>
                    <a:pt x="90977" y="388285"/>
                  </a:lnTo>
                  <a:lnTo>
                    <a:pt x="90493" y="388830"/>
                  </a:lnTo>
                  <a:lnTo>
                    <a:pt x="90493" y="391915"/>
                  </a:lnTo>
                  <a:lnTo>
                    <a:pt x="90977" y="394999"/>
                  </a:lnTo>
                  <a:lnTo>
                    <a:pt x="96119" y="400141"/>
                  </a:lnTo>
                  <a:lnTo>
                    <a:pt x="99204" y="400686"/>
                  </a:lnTo>
                  <a:lnTo>
                    <a:pt x="100716" y="404255"/>
                  </a:lnTo>
                  <a:lnTo>
                    <a:pt x="101260" y="407340"/>
                  </a:lnTo>
                  <a:lnTo>
                    <a:pt x="101260" y="409396"/>
                  </a:lnTo>
                  <a:lnTo>
                    <a:pt x="102772" y="412481"/>
                  </a:lnTo>
                  <a:lnTo>
                    <a:pt x="102228" y="412481"/>
                  </a:lnTo>
                  <a:lnTo>
                    <a:pt x="103256" y="413993"/>
                  </a:lnTo>
                  <a:lnTo>
                    <a:pt x="103256" y="416534"/>
                  </a:lnTo>
                  <a:lnTo>
                    <a:pt x="104769" y="417562"/>
                  </a:lnTo>
                  <a:lnTo>
                    <a:pt x="105797" y="416050"/>
                  </a:lnTo>
                  <a:lnTo>
                    <a:pt x="106825" y="416534"/>
                  </a:lnTo>
                  <a:cubicBezTo>
                    <a:pt x="104164" y="425124"/>
                    <a:pt x="111967" y="422886"/>
                    <a:pt x="117109" y="425789"/>
                  </a:cubicBezTo>
                  <a:lnTo>
                    <a:pt x="117109" y="426334"/>
                  </a:lnTo>
                  <a:lnTo>
                    <a:pt x="116625" y="427362"/>
                  </a:lnTo>
                  <a:lnTo>
                    <a:pt x="115596" y="426817"/>
                  </a:lnTo>
                  <a:lnTo>
                    <a:pt x="109426" y="425789"/>
                  </a:lnTo>
                  <a:lnTo>
                    <a:pt x="106341" y="424761"/>
                  </a:lnTo>
                  <a:lnTo>
                    <a:pt x="106886" y="427362"/>
                  </a:lnTo>
                  <a:lnTo>
                    <a:pt x="106341" y="429418"/>
                  </a:lnTo>
                  <a:lnTo>
                    <a:pt x="108398" y="431475"/>
                  </a:lnTo>
                  <a:lnTo>
                    <a:pt x="110455" y="434016"/>
                  </a:lnTo>
                  <a:lnTo>
                    <a:pt x="108942" y="435588"/>
                  </a:lnTo>
                  <a:lnTo>
                    <a:pt x="106886" y="435588"/>
                  </a:lnTo>
                  <a:lnTo>
                    <a:pt x="107914" y="437101"/>
                  </a:lnTo>
                  <a:lnTo>
                    <a:pt x="111483" y="440186"/>
                  </a:lnTo>
                  <a:lnTo>
                    <a:pt x="115052" y="444299"/>
                  </a:lnTo>
                  <a:lnTo>
                    <a:pt x="117653" y="448896"/>
                  </a:lnTo>
                  <a:lnTo>
                    <a:pt x="120194" y="451437"/>
                  </a:lnTo>
                  <a:lnTo>
                    <a:pt x="120194" y="452465"/>
                  </a:lnTo>
                  <a:lnTo>
                    <a:pt x="116625" y="451437"/>
                  </a:lnTo>
                  <a:lnTo>
                    <a:pt x="119165" y="455006"/>
                  </a:lnTo>
                  <a:lnTo>
                    <a:pt x="125819" y="458574"/>
                  </a:lnTo>
                  <a:lnTo>
                    <a:pt x="126303" y="461176"/>
                  </a:lnTo>
                  <a:lnTo>
                    <a:pt x="129388" y="465773"/>
                  </a:lnTo>
                  <a:lnTo>
                    <a:pt x="131929" y="469342"/>
                  </a:lnTo>
                  <a:lnTo>
                    <a:pt x="129388" y="469826"/>
                  </a:lnTo>
                  <a:lnTo>
                    <a:pt x="125819" y="469342"/>
                  </a:lnTo>
                  <a:lnTo>
                    <a:pt x="120677" y="468314"/>
                  </a:lnTo>
                  <a:lnTo>
                    <a:pt x="116564" y="467285"/>
                  </a:lnTo>
                  <a:lnTo>
                    <a:pt x="112995" y="465229"/>
                  </a:lnTo>
                  <a:lnTo>
                    <a:pt x="109910" y="462144"/>
                  </a:lnTo>
                  <a:lnTo>
                    <a:pt x="107854" y="459059"/>
                  </a:lnTo>
                  <a:lnTo>
                    <a:pt x="104285" y="455489"/>
                  </a:lnTo>
                  <a:lnTo>
                    <a:pt x="102228" y="454945"/>
                  </a:lnTo>
                  <a:lnTo>
                    <a:pt x="99687" y="455489"/>
                  </a:lnTo>
                  <a:lnTo>
                    <a:pt x="96119" y="453433"/>
                  </a:lnTo>
                  <a:lnTo>
                    <a:pt x="93034" y="452405"/>
                  </a:lnTo>
                  <a:lnTo>
                    <a:pt x="89465" y="449864"/>
                  </a:lnTo>
                  <a:lnTo>
                    <a:pt x="85351" y="446779"/>
                  </a:lnTo>
                  <a:lnTo>
                    <a:pt x="82266" y="444722"/>
                  </a:lnTo>
                  <a:lnTo>
                    <a:pt x="80210" y="436012"/>
                  </a:lnTo>
                  <a:lnTo>
                    <a:pt x="76641" y="433955"/>
                  </a:lnTo>
                  <a:lnTo>
                    <a:pt x="73072" y="434984"/>
                  </a:lnTo>
                  <a:lnTo>
                    <a:pt x="66902" y="435528"/>
                  </a:lnTo>
                  <a:lnTo>
                    <a:pt x="63817" y="436012"/>
                  </a:lnTo>
                  <a:lnTo>
                    <a:pt x="62789" y="437524"/>
                  </a:lnTo>
                  <a:lnTo>
                    <a:pt x="60188" y="438069"/>
                  </a:lnTo>
                  <a:lnTo>
                    <a:pt x="58675" y="434500"/>
                  </a:lnTo>
                  <a:lnTo>
                    <a:pt x="57647" y="438613"/>
                  </a:lnTo>
                  <a:lnTo>
                    <a:pt x="59704" y="440186"/>
                  </a:lnTo>
                  <a:lnTo>
                    <a:pt x="63817" y="442726"/>
                  </a:lnTo>
                  <a:lnTo>
                    <a:pt x="68414" y="441214"/>
                  </a:lnTo>
                  <a:lnTo>
                    <a:pt x="69926" y="444783"/>
                  </a:lnTo>
                  <a:lnTo>
                    <a:pt x="67325" y="445267"/>
                  </a:lnTo>
                  <a:lnTo>
                    <a:pt x="65269" y="445267"/>
                  </a:lnTo>
                  <a:lnTo>
                    <a:pt x="66841" y="448352"/>
                  </a:lnTo>
                  <a:lnTo>
                    <a:pt x="65269" y="451437"/>
                  </a:lnTo>
                  <a:lnTo>
                    <a:pt x="63696" y="455006"/>
                  </a:lnTo>
                  <a:lnTo>
                    <a:pt x="65753" y="455550"/>
                  </a:lnTo>
                  <a:lnTo>
                    <a:pt x="69322" y="453010"/>
                  </a:lnTo>
                  <a:lnTo>
                    <a:pt x="72890" y="453494"/>
                  </a:lnTo>
                  <a:lnTo>
                    <a:pt x="77004" y="461176"/>
                  </a:lnTo>
                  <a:lnTo>
                    <a:pt x="75975" y="468858"/>
                  </a:lnTo>
                  <a:lnTo>
                    <a:pt x="80089" y="484222"/>
                  </a:lnTo>
                  <a:lnTo>
                    <a:pt x="82145" y="483194"/>
                  </a:lnTo>
                  <a:lnTo>
                    <a:pt x="80089" y="478597"/>
                  </a:lnTo>
                  <a:lnTo>
                    <a:pt x="80633" y="477568"/>
                  </a:lnTo>
                  <a:lnTo>
                    <a:pt x="82690" y="480109"/>
                  </a:lnTo>
                  <a:lnTo>
                    <a:pt x="87831" y="481621"/>
                  </a:lnTo>
                  <a:lnTo>
                    <a:pt x="91400" y="481621"/>
                  </a:lnTo>
                  <a:lnTo>
                    <a:pt x="91945" y="479565"/>
                  </a:lnTo>
                  <a:lnTo>
                    <a:pt x="89888" y="476480"/>
                  </a:lnTo>
                  <a:lnTo>
                    <a:pt x="91400" y="474967"/>
                  </a:lnTo>
                  <a:lnTo>
                    <a:pt x="94001" y="474423"/>
                  </a:lnTo>
                  <a:lnTo>
                    <a:pt x="95030" y="477508"/>
                  </a:lnTo>
                  <a:lnTo>
                    <a:pt x="96602" y="479565"/>
                  </a:lnTo>
                  <a:lnTo>
                    <a:pt x="94546" y="481621"/>
                  </a:lnTo>
                  <a:lnTo>
                    <a:pt x="95574" y="482166"/>
                  </a:lnTo>
                  <a:lnTo>
                    <a:pt x="107370" y="493961"/>
                  </a:lnTo>
                  <a:lnTo>
                    <a:pt x="106341" y="499103"/>
                  </a:lnTo>
                  <a:lnTo>
                    <a:pt x="102772" y="499647"/>
                  </a:lnTo>
                  <a:lnTo>
                    <a:pt x="101744" y="497591"/>
                  </a:lnTo>
                  <a:lnTo>
                    <a:pt x="101260" y="497591"/>
                  </a:lnTo>
                  <a:lnTo>
                    <a:pt x="98659" y="500676"/>
                  </a:lnTo>
                  <a:lnTo>
                    <a:pt x="88376" y="502732"/>
                  </a:lnTo>
                  <a:lnTo>
                    <a:pt x="77609" y="497107"/>
                  </a:lnTo>
                  <a:lnTo>
                    <a:pt x="65269" y="491481"/>
                  </a:lnTo>
                  <a:lnTo>
                    <a:pt x="63696" y="493538"/>
                  </a:lnTo>
                  <a:lnTo>
                    <a:pt x="58554" y="491481"/>
                  </a:lnTo>
                  <a:lnTo>
                    <a:pt x="53957" y="491965"/>
                  </a:lnTo>
                  <a:lnTo>
                    <a:pt x="51900" y="492993"/>
                  </a:lnTo>
                  <a:lnTo>
                    <a:pt x="53413" y="494506"/>
                  </a:lnTo>
                  <a:lnTo>
                    <a:pt x="57526" y="496078"/>
                  </a:lnTo>
                  <a:lnTo>
                    <a:pt x="61095" y="502248"/>
                  </a:lnTo>
                  <a:lnTo>
                    <a:pt x="64664" y="503277"/>
                  </a:lnTo>
                  <a:lnTo>
                    <a:pt x="65692" y="503761"/>
                  </a:lnTo>
                  <a:lnTo>
                    <a:pt x="64664" y="507329"/>
                  </a:lnTo>
                  <a:lnTo>
                    <a:pt x="69805" y="512955"/>
                  </a:lnTo>
                  <a:lnTo>
                    <a:pt x="72890" y="511927"/>
                  </a:lnTo>
                  <a:lnTo>
                    <a:pt x="75492" y="512955"/>
                  </a:lnTo>
                  <a:lnTo>
                    <a:pt x="81661" y="519609"/>
                  </a:lnTo>
                  <a:lnTo>
                    <a:pt x="84746" y="525779"/>
                  </a:lnTo>
                  <a:lnTo>
                    <a:pt x="86803" y="531405"/>
                  </a:lnTo>
                  <a:lnTo>
                    <a:pt x="92429" y="536546"/>
                  </a:lnTo>
                  <a:lnTo>
                    <a:pt x="89828" y="540659"/>
                  </a:lnTo>
                  <a:lnTo>
                    <a:pt x="89828" y="544773"/>
                  </a:lnTo>
                  <a:lnTo>
                    <a:pt x="83174" y="547374"/>
                  </a:lnTo>
                  <a:lnTo>
                    <a:pt x="75492" y="545801"/>
                  </a:lnTo>
                  <a:lnTo>
                    <a:pt x="68293" y="544289"/>
                  </a:lnTo>
                  <a:lnTo>
                    <a:pt x="66237" y="542232"/>
                  </a:lnTo>
                  <a:lnTo>
                    <a:pt x="57526" y="539147"/>
                  </a:lnTo>
                  <a:lnTo>
                    <a:pt x="56498" y="540659"/>
                  </a:lnTo>
                  <a:lnTo>
                    <a:pt x="49299" y="535518"/>
                  </a:lnTo>
                  <a:lnTo>
                    <a:pt x="48271" y="536546"/>
                  </a:lnTo>
                  <a:lnTo>
                    <a:pt x="55469" y="542172"/>
                  </a:lnTo>
                  <a:lnTo>
                    <a:pt x="53957" y="544229"/>
                  </a:lnTo>
                  <a:lnTo>
                    <a:pt x="47303" y="540115"/>
                  </a:lnTo>
                  <a:lnTo>
                    <a:pt x="45247" y="542172"/>
                  </a:lnTo>
                  <a:lnTo>
                    <a:pt x="48332" y="546769"/>
                  </a:lnTo>
                  <a:lnTo>
                    <a:pt x="54985" y="552395"/>
                  </a:lnTo>
                  <a:lnTo>
                    <a:pt x="63696" y="557536"/>
                  </a:lnTo>
                  <a:lnTo>
                    <a:pt x="68293" y="562133"/>
                  </a:lnTo>
                  <a:lnTo>
                    <a:pt x="68777" y="564190"/>
                  </a:lnTo>
                  <a:lnTo>
                    <a:pt x="70350" y="567759"/>
                  </a:lnTo>
                  <a:lnTo>
                    <a:pt x="72407" y="570844"/>
                  </a:lnTo>
                  <a:lnTo>
                    <a:pt x="75975" y="574957"/>
                  </a:lnTo>
                  <a:lnTo>
                    <a:pt x="74947" y="574473"/>
                  </a:lnTo>
                  <a:lnTo>
                    <a:pt x="72890" y="573929"/>
                  </a:lnTo>
                  <a:lnTo>
                    <a:pt x="70350" y="572901"/>
                  </a:lnTo>
                  <a:lnTo>
                    <a:pt x="67265" y="571872"/>
                  </a:lnTo>
                  <a:lnTo>
                    <a:pt x="65753" y="568303"/>
                  </a:lnTo>
                  <a:lnTo>
                    <a:pt x="63696" y="567759"/>
                  </a:lnTo>
                  <a:lnTo>
                    <a:pt x="63212" y="568303"/>
                  </a:lnTo>
                  <a:lnTo>
                    <a:pt x="61700" y="569332"/>
                  </a:lnTo>
                  <a:lnTo>
                    <a:pt x="62184" y="570360"/>
                  </a:lnTo>
                  <a:lnTo>
                    <a:pt x="64240" y="572961"/>
                  </a:lnTo>
                  <a:lnTo>
                    <a:pt x="66841" y="575018"/>
                  </a:lnTo>
                  <a:lnTo>
                    <a:pt x="69926" y="575018"/>
                  </a:lnTo>
                  <a:lnTo>
                    <a:pt x="70955" y="576046"/>
                  </a:lnTo>
                  <a:lnTo>
                    <a:pt x="67870" y="577619"/>
                  </a:lnTo>
                  <a:lnTo>
                    <a:pt x="63756" y="576590"/>
                  </a:lnTo>
                  <a:lnTo>
                    <a:pt x="62728" y="577619"/>
                  </a:lnTo>
                  <a:lnTo>
                    <a:pt x="64240" y="579131"/>
                  </a:lnTo>
                  <a:lnTo>
                    <a:pt x="64240" y="582700"/>
                  </a:lnTo>
                  <a:lnTo>
                    <a:pt x="61155" y="581672"/>
                  </a:lnTo>
                  <a:lnTo>
                    <a:pt x="61155" y="583728"/>
                  </a:lnTo>
                  <a:lnTo>
                    <a:pt x="63212" y="585785"/>
                  </a:lnTo>
                  <a:lnTo>
                    <a:pt x="66297" y="587842"/>
                  </a:lnTo>
                  <a:lnTo>
                    <a:pt x="67325" y="589898"/>
                  </a:lnTo>
                  <a:lnTo>
                    <a:pt x="64785" y="590443"/>
                  </a:lnTo>
                  <a:lnTo>
                    <a:pt x="64240" y="592499"/>
                  </a:lnTo>
                  <a:lnTo>
                    <a:pt x="65753" y="594556"/>
                  </a:lnTo>
                  <a:lnTo>
                    <a:pt x="68838" y="595100"/>
                  </a:lnTo>
                  <a:lnTo>
                    <a:pt x="75008" y="597641"/>
                  </a:lnTo>
                  <a:lnTo>
                    <a:pt x="79121" y="601210"/>
                  </a:lnTo>
                  <a:lnTo>
                    <a:pt x="77609" y="605807"/>
                  </a:lnTo>
                  <a:lnTo>
                    <a:pt x="76036" y="605263"/>
                  </a:lnTo>
                  <a:lnTo>
                    <a:pt x="73979" y="606291"/>
                  </a:lnTo>
                  <a:lnTo>
                    <a:pt x="75492" y="608832"/>
                  </a:lnTo>
                  <a:lnTo>
                    <a:pt x="74947" y="611433"/>
                  </a:lnTo>
                  <a:lnTo>
                    <a:pt x="72407" y="610405"/>
                  </a:lnTo>
                  <a:lnTo>
                    <a:pt x="69866" y="610405"/>
                  </a:lnTo>
                  <a:lnTo>
                    <a:pt x="70410" y="612945"/>
                  </a:lnTo>
                  <a:lnTo>
                    <a:pt x="70894" y="614457"/>
                  </a:lnTo>
                  <a:lnTo>
                    <a:pt x="68838" y="615002"/>
                  </a:lnTo>
                  <a:lnTo>
                    <a:pt x="66781" y="615002"/>
                  </a:lnTo>
                  <a:lnTo>
                    <a:pt x="68293" y="617542"/>
                  </a:lnTo>
                  <a:lnTo>
                    <a:pt x="70834" y="619599"/>
                  </a:lnTo>
                  <a:lnTo>
                    <a:pt x="73374" y="621111"/>
                  </a:lnTo>
                  <a:lnTo>
                    <a:pt x="75915" y="624196"/>
                  </a:lnTo>
                  <a:lnTo>
                    <a:pt x="75431" y="624680"/>
                  </a:lnTo>
                  <a:lnTo>
                    <a:pt x="74887" y="627221"/>
                  </a:lnTo>
                  <a:lnTo>
                    <a:pt x="72830" y="627221"/>
                  </a:lnTo>
                  <a:lnTo>
                    <a:pt x="70773" y="625164"/>
                  </a:lnTo>
                  <a:lnTo>
                    <a:pt x="69745" y="623652"/>
                  </a:lnTo>
                  <a:lnTo>
                    <a:pt x="68717" y="621595"/>
                  </a:lnTo>
                  <a:lnTo>
                    <a:pt x="66176" y="618510"/>
                  </a:lnTo>
                  <a:lnTo>
                    <a:pt x="63575" y="617966"/>
                  </a:lnTo>
                  <a:lnTo>
                    <a:pt x="62547" y="618510"/>
                  </a:lnTo>
                  <a:lnTo>
                    <a:pt x="62547" y="620567"/>
                  </a:lnTo>
                  <a:lnTo>
                    <a:pt x="65087" y="622079"/>
                  </a:lnTo>
                  <a:lnTo>
                    <a:pt x="68172" y="624620"/>
                  </a:lnTo>
                  <a:lnTo>
                    <a:pt x="69684" y="627705"/>
                  </a:lnTo>
                  <a:lnTo>
                    <a:pt x="70713" y="632302"/>
                  </a:lnTo>
                  <a:lnTo>
                    <a:pt x="68172" y="630729"/>
                  </a:lnTo>
                  <a:lnTo>
                    <a:pt x="63575" y="624075"/>
                  </a:lnTo>
                  <a:lnTo>
                    <a:pt x="62063" y="623531"/>
                  </a:lnTo>
                  <a:lnTo>
                    <a:pt x="60550" y="624559"/>
                  </a:lnTo>
                  <a:lnTo>
                    <a:pt x="54925" y="624075"/>
                  </a:lnTo>
                  <a:lnTo>
                    <a:pt x="53413" y="625588"/>
                  </a:lnTo>
                  <a:lnTo>
                    <a:pt x="54441" y="628672"/>
                  </a:lnTo>
                  <a:lnTo>
                    <a:pt x="57526" y="631213"/>
                  </a:lnTo>
                  <a:lnTo>
                    <a:pt x="57526" y="633754"/>
                  </a:lnTo>
                  <a:lnTo>
                    <a:pt x="58010" y="636294"/>
                  </a:lnTo>
                  <a:lnTo>
                    <a:pt x="59522" y="637323"/>
                  </a:lnTo>
                  <a:lnTo>
                    <a:pt x="63635" y="637806"/>
                  </a:lnTo>
                  <a:lnTo>
                    <a:pt x="65692" y="638835"/>
                  </a:lnTo>
                  <a:lnTo>
                    <a:pt x="70350" y="643432"/>
                  </a:lnTo>
                  <a:lnTo>
                    <a:pt x="69805" y="644460"/>
                  </a:lnTo>
                  <a:cubicBezTo>
                    <a:pt x="61700" y="640166"/>
                    <a:pt x="58433" y="641980"/>
                    <a:pt x="49783" y="639863"/>
                  </a:cubicBezTo>
                  <a:cubicBezTo>
                    <a:pt x="48634" y="659885"/>
                    <a:pt x="50812" y="648634"/>
                    <a:pt x="60550" y="660914"/>
                  </a:cubicBezTo>
                  <a:lnTo>
                    <a:pt x="63635" y="661398"/>
                  </a:lnTo>
                  <a:lnTo>
                    <a:pt x="67204" y="663454"/>
                  </a:lnTo>
                  <a:lnTo>
                    <a:pt x="75915" y="671681"/>
                  </a:lnTo>
                  <a:lnTo>
                    <a:pt x="80512" y="674766"/>
                  </a:lnTo>
                  <a:lnTo>
                    <a:pt x="85654" y="676278"/>
                  </a:lnTo>
                  <a:lnTo>
                    <a:pt x="84626" y="678335"/>
                  </a:lnTo>
                  <a:lnTo>
                    <a:pt x="79484" y="678335"/>
                  </a:lnTo>
                  <a:lnTo>
                    <a:pt x="76883" y="679363"/>
                  </a:lnTo>
                  <a:lnTo>
                    <a:pt x="80452" y="682932"/>
                  </a:lnTo>
                  <a:lnTo>
                    <a:pt x="79423" y="684988"/>
                  </a:lnTo>
                  <a:lnTo>
                    <a:pt x="77851" y="683960"/>
                  </a:lnTo>
                  <a:lnTo>
                    <a:pt x="74282" y="679847"/>
                  </a:lnTo>
                  <a:lnTo>
                    <a:pt x="69684" y="676762"/>
                  </a:lnTo>
                  <a:lnTo>
                    <a:pt x="67083" y="674705"/>
                  </a:lnTo>
                  <a:lnTo>
                    <a:pt x="63514" y="672649"/>
                  </a:lnTo>
                  <a:cubicBezTo>
                    <a:pt x="55772" y="671439"/>
                    <a:pt x="60913" y="665329"/>
                    <a:pt x="47122" y="661882"/>
                  </a:cubicBezTo>
                  <a:lnTo>
                    <a:pt x="41980" y="660853"/>
                  </a:lnTo>
                  <a:lnTo>
                    <a:pt x="37383" y="659825"/>
                  </a:lnTo>
                  <a:lnTo>
                    <a:pt x="32786" y="659341"/>
                  </a:lnTo>
                  <a:lnTo>
                    <a:pt x="28672" y="660853"/>
                  </a:lnTo>
                  <a:lnTo>
                    <a:pt x="27644" y="662910"/>
                  </a:lnTo>
                  <a:lnTo>
                    <a:pt x="28672" y="667507"/>
                  </a:lnTo>
                  <a:lnTo>
                    <a:pt x="31757" y="669019"/>
                  </a:lnTo>
                  <a:lnTo>
                    <a:pt x="35871" y="668475"/>
                  </a:lnTo>
                  <a:lnTo>
                    <a:pt x="37383" y="669019"/>
                  </a:lnTo>
                  <a:lnTo>
                    <a:pt x="37383" y="671560"/>
                  </a:lnTo>
                  <a:lnTo>
                    <a:pt x="40468" y="673072"/>
                  </a:lnTo>
                  <a:lnTo>
                    <a:pt x="44581" y="673617"/>
                  </a:lnTo>
                  <a:lnTo>
                    <a:pt x="47122" y="675129"/>
                  </a:lnTo>
                  <a:lnTo>
                    <a:pt x="48634" y="678698"/>
                  </a:lnTo>
                  <a:lnTo>
                    <a:pt x="51175" y="681238"/>
                  </a:lnTo>
                  <a:lnTo>
                    <a:pt x="52203" y="685835"/>
                  </a:lnTo>
                  <a:lnTo>
                    <a:pt x="51719" y="687892"/>
                  </a:lnTo>
                  <a:lnTo>
                    <a:pt x="51719" y="688920"/>
                  </a:lnTo>
                  <a:lnTo>
                    <a:pt x="50691" y="690433"/>
                  </a:lnTo>
                  <a:lnTo>
                    <a:pt x="51235" y="692973"/>
                  </a:lnTo>
                  <a:lnTo>
                    <a:pt x="53292" y="695030"/>
                  </a:lnTo>
                  <a:lnTo>
                    <a:pt x="57889" y="698599"/>
                  </a:lnTo>
                  <a:lnTo>
                    <a:pt x="58373" y="700655"/>
                  </a:lnTo>
                  <a:lnTo>
                    <a:pt x="56861" y="701684"/>
                  </a:lnTo>
                  <a:cubicBezTo>
                    <a:pt x="42706" y="690251"/>
                    <a:pt x="51840" y="697692"/>
                    <a:pt x="38411" y="692973"/>
                  </a:cubicBezTo>
                  <a:cubicBezTo>
                    <a:pt x="34600" y="688618"/>
                    <a:pt x="27100" y="683416"/>
                    <a:pt x="22018" y="681178"/>
                  </a:cubicBezTo>
                  <a:lnTo>
                    <a:pt x="20506" y="682206"/>
                  </a:lnTo>
                  <a:cubicBezTo>
                    <a:pt x="19962" y="685594"/>
                    <a:pt x="28975" y="696421"/>
                    <a:pt x="31818" y="698599"/>
                  </a:cubicBezTo>
                  <a:cubicBezTo>
                    <a:pt x="26555" y="704164"/>
                    <a:pt x="33753" y="706281"/>
                    <a:pt x="32846" y="711967"/>
                  </a:cubicBezTo>
                  <a:lnTo>
                    <a:pt x="31818" y="711483"/>
                  </a:lnTo>
                  <a:lnTo>
                    <a:pt x="30305" y="710939"/>
                  </a:lnTo>
                  <a:lnTo>
                    <a:pt x="30789" y="712995"/>
                  </a:lnTo>
                  <a:lnTo>
                    <a:pt x="29761" y="714024"/>
                  </a:lnTo>
                  <a:lnTo>
                    <a:pt x="28733" y="714024"/>
                  </a:lnTo>
                  <a:lnTo>
                    <a:pt x="26676" y="713540"/>
                  </a:lnTo>
                  <a:lnTo>
                    <a:pt x="27704" y="715596"/>
                  </a:lnTo>
                  <a:lnTo>
                    <a:pt x="30245" y="717653"/>
                  </a:lnTo>
                  <a:lnTo>
                    <a:pt x="33814" y="720194"/>
                  </a:lnTo>
                  <a:lnTo>
                    <a:pt x="33269" y="721766"/>
                  </a:lnTo>
                  <a:lnTo>
                    <a:pt x="30185" y="721222"/>
                  </a:lnTo>
                  <a:lnTo>
                    <a:pt x="31697" y="723279"/>
                  </a:lnTo>
                  <a:lnTo>
                    <a:pt x="33753" y="726848"/>
                  </a:lnTo>
                  <a:lnTo>
                    <a:pt x="35810" y="727876"/>
                  </a:lnTo>
                  <a:lnTo>
                    <a:pt x="37867" y="729388"/>
                  </a:lnTo>
                  <a:lnTo>
                    <a:pt x="34782" y="731445"/>
                  </a:lnTo>
                  <a:lnTo>
                    <a:pt x="31213" y="731929"/>
                  </a:lnTo>
                  <a:lnTo>
                    <a:pt x="28672" y="731929"/>
                  </a:lnTo>
                  <a:lnTo>
                    <a:pt x="25103" y="732473"/>
                  </a:lnTo>
                  <a:lnTo>
                    <a:pt x="22018" y="733501"/>
                  </a:lnTo>
                  <a:lnTo>
                    <a:pt x="21534" y="734530"/>
                  </a:lnTo>
                  <a:lnTo>
                    <a:pt x="25103" y="735558"/>
                  </a:lnTo>
                  <a:lnTo>
                    <a:pt x="27644" y="735014"/>
                  </a:lnTo>
                  <a:lnTo>
                    <a:pt x="29701" y="735014"/>
                  </a:lnTo>
                  <a:lnTo>
                    <a:pt x="27644" y="736042"/>
                  </a:lnTo>
                  <a:lnTo>
                    <a:pt x="26616" y="738099"/>
                  </a:lnTo>
                  <a:lnTo>
                    <a:pt x="29156" y="739127"/>
                  </a:lnTo>
                  <a:lnTo>
                    <a:pt x="31213" y="739611"/>
                  </a:lnTo>
                  <a:lnTo>
                    <a:pt x="30185" y="741123"/>
                  </a:lnTo>
                  <a:lnTo>
                    <a:pt x="29701" y="743724"/>
                  </a:lnTo>
                  <a:lnTo>
                    <a:pt x="30729" y="745237"/>
                  </a:lnTo>
                  <a:lnTo>
                    <a:pt x="30245" y="747293"/>
                  </a:lnTo>
                  <a:lnTo>
                    <a:pt x="28188" y="747777"/>
                  </a:lnTo>
                  <a:lnTo>
                    <a:pt x="26676" y="750318"/>
                  </a:lnTo>
                  <a:lnTo>
                    <a:pt x="26676" y="753887"/>
                  </a:lnTo>
                  <a:lnTo>
                    <a:pt x="25648" y="754431"/>
                  </a:lnTo>
                  <a:lnTo>
                    <a:pt x="25648" y="754915"/>
                  </a:lnTo>
                  <a:lnTo>
                    <a:pt x="27704" y="759028"/>
                  </a:lnTo>
                  <a:lnTo>
                    <a:pt x="30245" y="760541"/>
                  </a:lnTo>
                  <a:lnTo>
                    <a:pt x="33814" y="762597"/>
                  </a:lnTo>
                  <a:lnTo>
                    <a:pt x="32302" y="764109"/>
                  </a:lnTo>
                  <a:lnTo>
                    <a:pt x="31273" y="767194"/>
                  </a:lnTo>
                  <a:lnTo>
                    <a:pt x="32786" y="769735"/>
                  </a:lnTo>
                  <a:lnTo>
                    <a:pt x="39984" y="769735"/>
                  </a:lnTo>
                  <a:lnTo>
                    <a:pt x="40468" y="771247"/>
                  </a:lnTo>
                  <a:lnTo>
                    <a:pt x="39439" y="772820"/>
                  </a:lnTo>
                  <a:cubicBezTo>
                    <a:pt x="24680" y="773243"/>
                    <a:pt x="33572" y="765743"/>
                    <a:pt x="19962" y="762537"/>
                  </a:cubicBezTo>
                  <a:lnTo>
                    <a:pt x="15364" y="764049"/>
                  </a:lnTo>
                  <a:lnTo>
                    <a:pt x="12824" y="762537"/>
                  </a:lnTo>
                  <a:lnTo>
                    <a:pt x="8711" y="758968"/>
                  </a:lnTo>
                  <a:lnTo>
                    <a:pt x="3569" y="758423"/>
                  </a:lnTo>
                  <a:lnTo>
                    <a:pt x="1512" y="760480"/>
                  </a:lnTo>
                  <a:lnTo>
                    <a:pt x="0" y="764593"/>
                  </a:lnTo>
                  <a:lnTo>
                    <a:pt x="2541" y="767678"/>
                  </a:lnTo>
                  <a:lnTo>
                    <a:pt x="5081" y="766650"/>
                  </a:lnTo>
                  <a:lnTo>
                    <a:pt x="7622" y="768223"/>
                  </a:lnTo>
                  <a:lnTo>
                    <a:pt x="11191" y="769251"/>
                  </a:lnTo>
                  <a:lnTo>
                    <a:pt x="15304" y="770280"/>
                  </a:lnTo>
                  <a:lnTo>
                    <a:pt x="15788" y="773365"/>
                  </a:lnTo>
                  <a:lnTo>
                    <a:pt x="17300" y="776450"/>
                  </a:lnTo>
                  <a:lnTo>
                    <a:pt x="17300" y="783103"/>
                  </a:lnTo>
                  <a:lnTo>
                    <a:pt x="15788" y="788245"/>
                  </a:lnTo>
                  <a:lnTo>
                    <a:pt x="15304" y="788245"/>
                  </a:lnTo>
                  <a:lnTo>
                    <a:pt x="16332" y="802581"/>
                  </a:lnTo>
                  <a:lnTo>
                    <a:pt x="24015" y="810263"/>
                  </a:lnTo>
                  <a:lnTo>
                    <a:pt x="24498" y="810263"/>
                  </a:lnTo>
                  <a:lnTo>
                    <a:pt x="26555" y="811292"/>
                  </a:lnTo>
                  <a:lnTo>
                    <a:pt x="27039" y="811292"/>
                  </a:lnTo>
                  <a:lnTo>
                    <a:pt x="28067" y="812320"/>
                  </a:lnTo>
                  <a:lnTo>
                    <a:pt x="27583" y="813348"/>
                  </a:lnTo>
                  <a:lnTo>
                    <a:pt x="30124" y="815405"/>
                  </a:lnTo>
                  <a:lnTo>
                    <a:pt x="31152" y="815405"/>
                  </a:lnTo>
                  <a:lnTo>
                    <a:pt x="31152" y="816433"/>
                  </a:lnTo>
                  <a:lnTo>
                    <a:pt x="32181" y="818974"/>
                  </a:lnTo>
                  <a:lnTo>
                    <a:pt x="31697" y="819458"/>
                  </a:lnTo>
                  <a:lnTo>
                    <a:pt x="31697" y="822059"/>
                  </a:lnTo>
                  <a:lnTo>
                    <a:pt x="34782" y="821514"/>
                  </a:lnTo>
                  <a:lnTo>
                    <a:pt x="46577" y="819458"/>
                  </a:lnTo>
                  <a:lnTo>
                    <a:pt x="54260" y="820002"/>
                  </a:lnTo>
                  <a:lnTo>
                    <a:pt x="59401" y="817946"/>
                  </a:lnTo>
                  <a:lnTo>
                    <a:pt x="69684" y="818490"/>
                  </a:lnTo>
                  <a:lnTo>
                    <a:pt x="70713" y="820547"/>
                  </a:lnTo>
                  <a:lnTo>
                    <a:pt x="71741" y="818006"/>
                  </a:lnTo>
                  <a:lnTo>
                    <a:pt x="68172" y="805182"/>
                  </a:lnTo>
                  <a:lnTo>
                    <a:pt x="73798" y="803126"/>
                  </a:lnTo>
                  <a:lnTo>
                    <a:pt x="74282" y="797984"/>
                  </a:lnTo>
                  <a:lnTo>
                    <a:pt x="75310" y="796955"/>
                  </a:lnTo>
                  <a:lnTo>
                    <a:pt x="78395" y="792842"/>
                  </a:lnTo>
                  <a:lnTo>
                    <a:pt x="77911" y="792298"/>
                  </a:lnTo>
                  <a:lnTo>
                    <a:pt x="78939" y="791814"/>
                  </a:lnTo>
                  <a:lnTo>
                    <a:pt x="82024" y="801069"/>
                  </a:lnTo>
                  <a:lnTo>
                    <a:pt x="86138" y="814921"/>
                  </a:lnTo>
                  <a:lnTo>
                    <a:pt x="86682" y="826233"/>
                  </a:lnTo>
                  <a:lnTo>
                    <a:pt x="89767" y="828773"/>
                  </a:lnTo>
                  <a:lnTo>
                    <a:pt x="98478" y="826233"/>
                  </a:lnTo>
                  <a:lnTo>
                    <a:pt x="97994" y="825205"/>
                  </a:lnTo>
                  <a:lnTo>
                    <a:pt x="98478" y="824720"/>
                  </a:lnTo>
                  <a:lnTo>
                    <a:pt x="101563" y="825205"/>
                  </a:lnTo>
                  <a:lnTo>
                    <a:pt x="102047" y="825749"/>
                  </a:lnTo>
                  <a:lnTo>
                    <a:pt x="105132" y="828289"/>
                  </a:lnTo>
                  <a:lnTo>
                    <a:pt x="111785" y="827261"/>
                  </a:lnTo>
                  <a:lnTo>
                    <a:pt x="122069" y="820063"/>
                  </a:lnTo>
                  <a:lnTo>
                    <a:pt x="118984" y="811836"/>
                  </a:lnTo>
                  <a:lnTo>
                    <a:pt x="126182" y="807239"/>
                  </a:lnTo>
                  <a:lnTo>
                    <a:pt x="141607" y="808267"/>
                  </a:lnTo>
                  <a:lnTo>
                    <a:pt x="134953" y="816978"/>
                  </a:lnTo>
                  <a:lnTo>
                    <a:pt x="146749" y="824660"/>
                  </a:lnTo>
                  <a:lnTo>
                    <a:pt x="152374" y="833915"/>
                  </a:lnTo>
                  <a:lnTo>
                    <a:pt x="152858" y="836516"/>
                  </a:lnTo>
                  <a:lnTo>
                    <a:pt x="153887" y="836516"/>
                  </a:lnTo>
                  <a:lnTo>
                    <a:pt x="154915" y="837544"/>
                  </a:lnTo>
                  <a:lnTo>
                    <a:pt x="154431" y="838089"/>
                  </a:lnTo>
                  <a:lnTo>
                    <a:pt x="154431" y="840145"/>
                  </a:lnTo>
                  <a:lnTo>
                    <a:pt x="155459" y="843230"/>
                  </a:lnTo>
                  <a:lnTo>
                    <a:pt x="156488" y="844259"/>
                  </a:lnTo>
                  <a:lnTo>
                    <a:pt x="158000" y="843230"/>
                  </a:lnTo>
                  <a:lnTo>
                    <a:pt x="159512" y="844259"/>
                  </a:lnTo>
                  <a:lnTo>
                    <a:pt x="164109" y="841718"/>
                  </a:lnTo>
                  <a:lnTo>
                    <a:pt x="170763" y="848372"/>
                  </a:lnTo>
                  <a:lnTo>
                    <a:pt x="178445" y="848372"/>
                  </a:lnTo>
                  <a:lnTo>
                    <a:pt x="174877" y="868394"/>
                  </a:lnTo>
                  <a:lnTo>
                    <a:pt x="182559" y="880734"/>
                  </a:lnTo>
                  <a:lnTo>
                    <a:pt x="189757" y="891501"/>
                  </a:lnTo>
                  <a:lnTo>
                    <a:pt x="185644" y="898700"/>
                  </a:lnTo>
                  <a:lnTo>
                    <a:pt x="189213" y="901301"/>
                  </a:lnTo>
                  <a:lnTo>
                    <a:pt x="190241" y="900272"/>
                  </a:lnTo>
                  <a:lnTo>
                    <a:pt x="192842" y="901785"/>
                  </a:lnTo>
                  <a:lnTo>
                    <a:pt x="193870" y="899244"/>
                  </a:lnTo>
                  <a:lnTo>
                    <a:pt x="230830" y="900272"/>
                  </a:lnTo>
                  <a:lnTo>
                    <a:pt x="239056" y="921323"/>
                  </a:lnTo>
                  <a:lnTo>
                    <a:pt x="241597" y="919750"/>
                  </a:lnTo>
                  <a:lnTo>
                    <a:pt x="241597" y="919266"/>
                  </a:lnTo>
                  <a:lnTo>
                    <a:pt x="242625" y="918782"/>
                  </a:lnTo>
                  <a:lnTo>
                    <a:pt x="249279" y="905958"/>
                  </a:lnTo>
                  <a:lnTo>
                    <a:pt x="256961" y="910556"/>
                  </a:lnTo>
                  <a:lnTo>
                    <a:pt x="258474" y="907955"/>
                  </a:lnTo>
                  <a:lnTo>
                    <a:pt x="257929" y="907471"/>
                  </a:lnTo>
                  <a:lnTo>
                    <a:pt x="256417" y="908499"/>
                  </a:lnTo>
                  <a:lnTo>
                    <a:pt x="249763" y="903357"/>
                  </a:lnTo>
                  <a:lnTo>
                    <a:pt x="263131" y="892590"/>
                  </a:lnTo>
                  <a:lnTo>
                    <a:pt x="263131" y="892106"/>
                  </a:lnTo>
                  <a:lnTo>
                    <a:pt x="265188" y="890534"/>
                  </a:lnTo>
                  <a:lnTo>
                    <a:pt x="265732" y="891078"/>
                  </a:lnTo>
                  <a:lnTo>
                    <a:pt x="266761" y="890050"/>
                  </a:lnTo>
                  <a:lnTo>
                    <a:pt x="271358" y="889021"/>
                  </a:lnTo>
                  <a:lnTo>
                    <a:pt x="274443" y="888537"/>
                  </a:lnTo>
                  <a:lnTo>
                    <a:pt x="276500" y="892106"/>
                  </a:lnTo>
                  <a:lnTo>
                    <a:pt x="289324" y="896703"/>
                  </a:lnTo>
                  <a:lnTo>
                    <a:pt x="291925" y="896159"/>
                  </a:lnTo>
                  <a:lnTo>
                    <a:pt x="306805" y="887449"/>
                  </a:lnTo>
                  <a:lnTo>
                    <a:pt x="323258" y="885876"/>
                  </a:lnTo>
                  <a:lnTo>
                    <a:pt x="327856" y="883335"/>
                  </a:lnTo>
                  <a:lnTo>
                    <a:pt x="354048" y="878738"/>
                  </a:lnTo>
                  <a:lnTo>
                    <a:pt x="354532" y="881278"/>
                  </a:lnTo>
                  <a:lnTo>
                    <a:pt x="355016" y="881278"/>
                  </a:lnTo>
                  <a:lnTo>
                    <a:pt x="355016" y="878738"/>
                  </a:lnTo>
                  <a:lnTo>
                    <a:pt x="356588" y="878738"/>
                  </a:lnTo>
                  <a:lnTo>
                    <a:pt x="376611" y="887449"/>
                  </a:lnTo>
                  <a:lnTo>
                    <a:pt x="375582" y="886420"/>
                  </a:lnTo>
                  <a:lnTo>
                    <a:pt x="359189" y="863313"/>
                  </a:lnTo>
                  <a:lnTo>
                    <a:pt x="358645" y="862285"/>
                  </a:lnTo>
                  <a:lnTo>
                    <a:pt x="377094" y="854058"/>
                  </a:lnTo>
                  <a:lnTo>
                    <a:pt x="387862" y="855570"/>
                  </a:lnTo>
                  <a:lnTo>
                    <a:pt x="415082" y="859200"/>
                  </a:lnTo>
                  <a:lnTo>
                    <a:pt x="418167" y="861740"/>
                  </a:lnTo>
                  <a:lnTo>
                    <a:pt x="430507" y="858655"/>
                  </a:lnTo>
                  <a:lnTo>
                    <a:pt x="431535" y="861196"/>
                  </a:lnTo>
                  <a:lnTo>
                    <a:pt x="432564" y="860712"/>
                  </a:lnTo>
                  <a:lnTo>
                    <a:pt x="432564" y="858171"/>
                  </a:lnTo>
                  <a:lnTo>
                    <a:pt x="440246" y="856115"/>
                  </a:lnTo>
                  <a:lnTo>
                    <a:pt x="442303" y="853030"/>
                  </a:lnTo>
                  <a:lnTo>
                    <a:pt x="442787" y="853574"/>
                  </a:lnTo>
                  <a:lnTo>
                    <a:pt x="444299" y="852002"/>
                  </a:lnTo>
                  <a:lnTo>
                    <a:pt x="445327" y="853574"/>
                  </a:lnTo>
                  <a:lnTo>
                    <a:pt x="448896" y="856115"/>
                  </a:lnTo>
                  <a:lnTo>
                    <a:pt x="450953" y="857143"/>
                  </a:lnTo>
                  <a:lnTo>
                    <a:pt x="454038" y="848432"/>
                  </a:lnTo>
                  <a:lnTo>
                    <a:pt x="455610" y="844319"/>
                  </a:lnTo>
                  <a:lnTo>
                    <a:pt x="455610" y="836093"/>
                  </a:lnTo>
                  <a:lnTo>
                    <a:pt x="453554" y="831979"/>
                  </a:lnTo>
                  <a:lnTo>
                    <a:pt x="453070" y="831979"/>
                  </a:lnTo>
                  <a:lnTo>
                    <a:pt x="452042" y="829923"/>
                  </a:lnTo>
                  <a:lnTo>
                    <a:pt x="451558" y="828410"/>
                  </a:lnTo>
                  <a:lnTo>
                    <a:pt x="450529" y="826354"/>
                  </a:lnTo>
                  <a:lnTo>
                    <a:pt x="451074" y="825325"/>
                  </a:lnTo>
                  <a:lnTo>
                    <a:pt x="455671" y="825325"/>
                  </a:lnTo>
                  <a:lnTo>
                    <a:pt x="457183" y="823269"/>
                  </a:lnTo>
                  <a:lnTo>
                    <a:pt x="456699" y="819156"/>
                  </a:lnTo>
                  <a:lnTo>
                    <a:pt x="460813" y="814014"/>
                  </a:lnTo>
                  <a:lnTo>
                    <a:pt x="461297" y="807844"/>
                  </a:lnTo>
                  <a:lnTo>
                    <a:pt x="455127" y="801190"/>
                  </a:lnTo>
                  <a:lnTo>
                    <a:pt x="458212" y="787338"/>
                  </a:lnTo>
                  <a:lnTo>
                    <a:pt x="470552" y="798105"/>
                  </a:lnTo>
                  <a:lnTo>
                    <a:pt x="470552" y="797621"/>
                  </a:lnTo>
                  <a:lnTo>
                    <a:pt x="471096" y="797077"/>
                  </a:lnTo>
                  <a:lnTo>
                    <a:pt x="472124" y="799678"/>
                  </a:lnTo>
                  <a:lnTo>
                    <a:pt x="474665" y="812985"/>
                  </a:lnTo>
                  <a:lnTo>
                    <a:pt x="475209" y="815526"/>
                  </a:lnTo>
                  <a:lnTo>
                    <a:pt x="475209" y="816010"/>
                  </a:lnTo>
                  <a:lnTo>
                    <a:pt x="477266" y="817583"/>
                  </a:lnTo>
                  <a:lnTo>
                    <a:pt x="479323" y="818611"/>
                  </a:lnTo>
                  <a:lnTo>
                    <a:pt x="480351" y="818611"/>
                  </a:lnTo>
                  <a:lnTo>
                    <a:pt x="481379" y="819095"/>
                  </a:lnTo>
                  <a:lnTo>
                    <a:pt x="482891" y="819579"/>
                  </a:lnTo>
                  <a:lnTo>
                    <a:pt x="483920" y="819579"/>
                  </a:lnTo>
                  <a:lnTo>
                    <a:pt x="484948" y="820123"/>
                  </a:lnTo>
                  <a:lnTo>
                    <a:pt x="485432" y="821151"/>
                  </a:lnTo>
                  <a:lnTo>
                    <a:pt x="485976" y="821151"/>
                  </a:lnTo>
                  <a:lnTo>
                    <a:pt x="487489" y="820607"/>
                  </a:lnTo>
                  <a:lnTo>
                    <a:pt x="488517" y="819579"/>
                  </a:lnTo>
                  <a:lnTo>
                    <a:pt x="489001" y="819579"/>
                  </a:lnTo>
                  <a:lnTo>
                    <a:pt x="490029" y="821151"/>
                  </a:lnTo>
                  <a:lnTo>
                    <a:pt x="490513" y="821635"/>
                  </a:lnTo>
                  <a:lnTo>
                    <a:pt x="490029" y="822664"/>
                  </a:lnTo>
                  <a:lnTo>
                    <a:pt x="489001" y="823692"/>
                  </a:lnTo>
                  <a:lnTo>
                    <a:pt x="489545" y="824176"/>
                  </a:lnTo>
                  <a:lnTo>
                    <a:pt x="490090" y="825205"/>
                  </a:lnTo>
                  <a:lnTo>
                    <a:pt x="491118" y="825749"/>
                  </a:lnTo>
                  <a:lnTo>
                    <a:pt x="492630" y="826233"/>
                  </a:lnTo>
                  <a:lnTo>
                    <a:pt x="494203" y="826233"/>
                  </a:lnTo>
                  <a:lnTo>
                    <a:pt x="495231" y="826717"/>
                  </a:lnTo>
                  <a:lnTo>
                    <a:pt x="495715" y="827261"/>
                  </a:lnTo>
                  <a:lnTo>
                    <a:pt x="496199" y="827261"/>
                  </a:lnTo>
                  <a:lnTo>
                    <a:pt x="497228" y="826717"/>
                  </a:lnTo>
                  <a:lnTo>
                    <a:pt x="498256" y="825688"/>
                  </a:lnTo>
                  <a:lnTo>
                    <a:pt x="498800" y="825688"/>
                  </a:lnTo>
                  <a:lnTo>
                    <a:pt x="499284" y="826172"/>
                  </a:lnTo>
                  <a:lnTo>
                    <a:pt x="500313" y="827684"/>
                  </a:lnTo>
                  <a:lnTo>
                    <a:pt x="500857" y="827684"/>
                  </a:lnTo>
                  <a:lnTo>
                    <a:pt x="499284" y="817401"/>
                  </a:lnTo>
                  <a:lnTo>
                    <a:pt x="500313" y="816857"/>
                  </a:lnTo>
                  <a:lnTo>
                    <a:pt x="500857" y="819397"/>
                  </a:lnTo>
                  <a:lnTo>
                    <a:pt x="502914" y="818369"/>
                  </a:lnTo>
                  <a:lnTo>
                    <a:pt x="501885" y="816312"/>
                  </a:lnTo>
                  <a:lnTo>
                    <a:pt x="505454" y="814256"/>
                  </a:lnTo>
                  <a:lnTo>
                    <a:pt x="504426" y="813772"/>
                  </a:lnTo>
                  <a:lnTo>
                    <a:pt x="507511" y="811715"/>
                  </a:lnTo>
                  <a:lnTo>
                    <a:pt x="508539" y="812744"/>
                  </a:lnTo>
                  <a:lnTo>
                    <a:pt x="512652" y="810687"/>
                  </a:lnTo>
                  <a:lnTo>
                    <a:pt x="512169" y="809175"/>
                  </a:lnTo>
                  <a:lnTo>
                    <a:pt x="514225" y="807662"/>
                  </a:lnTo>
                  <a:lnTo>
                    <a:pt x="511685" y="799436"/>
                  </a:lnTo>
                  <a:close/>
                </a:path>
              </a:pathLst>
            </a:custGeom>
            <a:grpFill/>
            <a:ln w="6035" cap="flat">
              <a:noFill/>
              <a:prstDash val="solid"/>
              <a:miter/>
            </a:ln>
          </p:spPr>
          <p:txBody>
            <a:bodyPr rtlCol="0" anchor="ctr"/>
            <a:lstStyle/>
            <a:p>
              <a:endParaRPr lang="en-FI"/>
            </a:p>
          </p:txBody>
        </p:sp>
        <p:sp>
          <p:nvSpPr>
            <p:cNvPr id="2397" name="Freeform 332">
              <a:extLst>
                <a:ext uri="{FF2B5EF4-FFF2-40B4-BE49-F238E27FC236}">
                  <a16:creationId xmlns:a16="http://schemas.microsoft.com/office/drawing/2014/main" id="{9FD0D7E0-E9B2-0DC1-2ECB-BA47F9961066}"/>
                </a:ext>
              </a:extLst>
            </p:cNvPr>
            <p:cNvSpPr>
              <a:spLocks/>
            </p:cNvSpPr>
            <p:nvPr/>
          </p:nvSpPr>
          <p:spPr bwMode="auto">
            <a:xfrm>
              <a:off x="4857750" y="5502275"/>
              <a:ext cx="47625" cy="53975"/>
            </a:xfrm>
            <a:custGeom>
              <a:avLst/>
              <a:gdLst>
                <a:gd name="T0" fmla="*/ 5 w 7"/>
                <a:gd name="T1" fmla="*/ 5 h 8"/>
                <a:gd name="T2" fmla="*/ 5 w 7"/>
                <a:gd name="T3" fmla="*/ 5 h 8"/>
                <a:gd name="T4" fmla="*/ 0 w 7"/>
                <a:gd name="T5" fmla="*/ 5 h 8"/>
                <a:gd name="T6" fmla="*/ 4 w 7"/>
                <a:gd name="T7" fmla="*/ 8 h 8"/>
                <a:gd name="T8" fmla="*/ 4 w 7"/>
                <a:gd name="T9" fmla="*/ 7 h 8"/>
                <a:gd name="T10" fmla="*/ 4 w 7"/>
                <a:gd name="T11" fmla="*/ 7 h 8"/>
                <a:gd name="T12" fmla="*/ 3 w 7"/>
                <a:gd name="T13" fmla="*/ 6 h 8"/>
                <a:gd name="T14" fmla="*/ 3 w 7"/>
                <a:gd name="T15" fmla="*/ 6 h 8"/>
                <a:gd name="T16" fmla="*/ 3 w 7"/>
                <a:gd name="T17" fmla="*/ 5 h 8"/>
                <a:gd name="T18" fmla="*/ 3 w 7"/>
                <a:gd name="T19" fmla="*/ 5 h 8"/>
                <a:gd name="T20" fmla="*/ 3 w 7"/>
                <a:gd name="T21" fmla="*/ 5 h 8"/>
                <a:gd name="T22" fmla="*/ 4 w 7"/>
                <a:gd name="T23" fmla="*/ 6 h 8"/>
                <a:gd name="T24" fmla="*/ 4 w 7"/>
                <a:gd name="T25" fmla="*/ 6 h 8"/>
                <a:gd name="T26" fmla="*/ 5 w 7"/>
                <a:gd name="T27" fmla="*/ 6 h 8"/>
                <a:gd name="T28" fmla="*/ 5 w 7"/>
                <a:gd name="T29" fmla="*/ 6 h 8"/>
                <a:gd name="T30" fmla="*/ 6 w 7"/>
                <a:gd name="T31" fmla="*/ 6 h 8"/>
                <a:gd name="T32" fmla="*/ 6 w 7"/>
                <a:gd name="T33" fmla="*/ 6 h 8"/>
                <a:gd name="T34" fmla="*/ 6 w 7"/>
                <a:gd name="T35" fmla="*/ 6 h 8"/>
                <a:gd name="T36" fmla="*/ 7 w 7"/>
                <a:gd name="T37" fmla="*/ 6 h 8"/>
                <a:gd name="T38" fmla="*/ 7 w 7"/>
                <a:gd name="T39" fmla="*/ 6 h 8"/>
                <a:gd name="T40" fmla="*/ 7 w 7"/>
                <a:gd name="T41" fmla="*/ 5 h 8"/>
                <a:gd name="T42" fmla="*/ 7 w 7"/>
                <a:gd name="T43" fmla="*/ 5 h 8"/>
                <a:gd name="T44" fmla="*/ 7 w 7"/>
                <a:gd name="T45" fmla="*/ 5 h 8"/>
                <a:gd name="T46" fmla="*/ 7 w 7"/>
                <a:gd name="T47" fmla="*/ 5 h 8"/>
                <a:gd name="T48" fmla="*/ 6 w 7"/>
                <a:gd name="T49" fmla="*/ 4 h 8"/>
                <a:gd name="T50" fmla="*/ 5 w 7"/>
                <a:gd name="T51" fmla="*/ 4 h 8"/>
                <a:gd name="T52" fmla="*/ 5 w 7"/>
                <a:gd name="T53" fmla="*/ 4 h 8"/>
                <a:gd name="T54" fmla="*/ 5 w 7"/>
                <a:gd name="T55" fmla="*/ 3 h 8"/>
                <a:gd name="T56" fmla="*/ 5 w 7"/>
                <a:gd name="T57" fmla="*/ 3 h 8"/>
                <a:gd name="T58" fmla="*/ 5 w 7"/>
                <a:gd name="T59" fmla="*/ 3 h 8"/>
                <a:gd name="T60" fmla="*/ 5 w 7"/>
                <a:gd name="T61" fmla="*/ 3 h 8"/>
                <a:gd name="T62" fmla="*/ 5 w 7"/>
                <a:gd name="T63" fmla="*/ 2 h 8"/>
                <a:gd name="T64" fmla="*/ 5 w 7"/>
                <a:gd name="T65" fmla="*/ 1 h 8"/>
                <a:gd name="T66" fmla="*/ 5 w 7"/>
                <a:gd name="T67" fmla="*/ 1 h 8"/>
                <a:gd name="T68" fmla="*/ 4 w 7"/>
                <a:gd name="T69" fmla="*/ 1 h 8"/>
                <a:gd name="T70" fmla="*/ 4 w 7"/>
                <a:gd name="T71" fmla="*/ 1 h 8"/>
                <a:gd name="T72" fmla="*/ 4 w 7"/>
                <a:gd name="T73" fmla="*/ 0 h 8"/>
                <a:gd name="T74" fmla="*/ 3 w 7"/>
                <a:gd name="T75" fmla="*/ 0 h 8"/>
                <a:gd name="T76" fmla="*/ 2 w 7"/>
                <a:gd name="T77" fmla="*/ 0 h 8"/>
                <a:gd name="T78" fmla="*/ 2 w 7"/>
                <a:gd name="T79" fmla="*/ 1 h 8"/>
                <a:gd name="T80" fmla="*/ 3 w 7"/>
                <a:gd name="T81" fmla="*/ 1 h 8"/>
                <a:gd name="T82" fmla="*/ 3 w 7"/>
                <a:gd name="T83" fmla="*/ 1 h 8"/>
                <a:gd name="T84" fmla="*/ 4 w 7"/>
                <a:gd name="T85" fmla="*/ 1 h 8"/>
                <a:gd name="T86" fmla="*/ 4 w 7"/>
                <a:gd name="T87" fmla="*/ 2 h 8"/>
                <a:gd name="T88" fmla="*/ 4 w 7"/>
                <a:gd name="T89" fmla="*/ 2 h 8"/>
                <a:gd name="T90" fmla="*/ 4 w 7"/>
                <a:gd name="T91" fmla="*/ 2 h 8"/>
                <a:gd name="T92" fmla="*/ 4 w 7"/>
                <a:gd name="T93" fmla="*/ 3 h 8"/>
                <a:gd name="T94" fmla="*/ 4 w 7"/>
                <a:gd name="T95" fmla="*/ 3 h 8"/>
                <a:gd name="T96" fmla="*/ 5 w 7"/>
                <a:gd name="T97" fmla="*/ 3 h 8"/>
                <a:gd name="T98" fmla="*/ 5 w 7"/>
                <a:gd name="T99" fmla="*/ 3 h 8"/>
                <a:gd name="T100" fmla="*/ 5 w 7"/>
                <a:gd name="T101" fmla="*/ 4 h 8"/>
                <a:gd name="T102" fmla="*/ 5 w 7"/>
                <a:gd name="T103" fmla="*/ 4 h 8"/>
                <a:gd name="T104" fmla="*/ 5 w 7"/>
                <a:gd name="T105" fmla="*/ 4 h 8"/>
                <a:gd name="T106" fmla="*/ 5 w 7"/>
                <a:gd name="T10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8">
                  <a:moveTo>
                    <a:pt x="5" y="5"/>
                  </a:moveTo>
                  <a:cubicBezTo>
                    <a:pt x="5" y="5"/>
                    <a:pt x="5" y="5"/>
                    <a:pt x="5" y="5"/>
                  </a:cubicBezTo>
                  <a:cubicBezTo>
                    <a:pt x="3" y="5"/>
                    <a:pt x="2" y="3"/>
                    <a:pt x="0" y="5"/>
                  </a:cubicBezTo>
                  <a:cubicBezTo>
                    <a:pt x="3" y="6"/>
                    <a:pt x="2" y="6"/>
                    <a:pt x="4" y="8"/>
                  </a:cubicBezTo>
                  <a:cubicBezTo>
                    <a:pt x="4" y="7"/>
                    <a:pt x="4" y="7"/>
                    <a:pt x="4" y="7"/>
                  </a:cubicBezTo>
                  <a:cubicBezTo>
                    <a:pt x="4" y="7"/>
                    <a:pt x="4" y="7"/>
                    <a:pt x="4" y="7"/>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4" y="6"/>
                    <a:pt x="4" y="6"/>
                    <a:pt x="4" y="6"/>
                  </a:cubicBezTo>
                  <a:cubicBezTo>
                    <a:pt x="4" y="6"/>
                    <a:pt x="4" y="6"/>
                    <a:pt x="4"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1"/>
                    <a:pt x="5" y="1"/>
                    <a:pt x="5" y="1"/>
                  </a:cubicBezTo>
                  <a:cubicBezTo>
                    <a:pt x="5" y="1"/>
                    <a:pt x="5" y="1"/>
                    <a:pt x="5" y="1"/>
                  </a:cubicBezTo>
                  <a:cubicBezTo>
                    <a:pt x="4" y="1"/>
                    <a:pt x="4" y="1"/>
                    <a:pt x="4" y="1"/>
                  </a:cubicBezTo>
                  <a:cubicBezTo>
                    <a:pt x="4" y="1"/>
                    <a:pt x="4" y="1"/>
                    <a:pt x="4" y="1"/>
                  </a:cubicBezTo>
                  <a:cubicBezTo>
                    <a:pt x="4" y="0"/>
                    <a:pt x="4" y="0"/>
                    <a:pt x="4" y="0"/>
                  </a:cubicBezTo>
                  <a:cubicBezTo>
                    <a:pt x="3" y="0"/>
                    <a:pt x="3" y="0"/>
                    <a:pt x="3" y="0"/>
                  </a:cubicBezTo>
                  <a:cubicBezTo>
                    <a:pt x="2" y="0"/>
                    <a:pt x="2" y="0"/>
                    <a:pt x="2" y="0"/>
                  </a:cubicBezTo>
                  <a:cubicBezTo>
                    <a:pt x="2" y="1"/>
                    <a:pt x="2" y="1"/>
                    <a:pt x="2"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398" name="Rectangle 359">
            <a:extLst>
              <a:ext uri="{FF2B5EF4-FFF2-40B4-BE49-F238E27FC236}">
                <a16:creationId xmlns:a16="http://schemas.microsoft.com/office/drawing/2014/main" id="{4C9F6C5D-68DD-2156-0D1C-83D4DA1ACF1D}"/>
              </a:ext>
            </a:extLst>
          </p:cNvPr>
          <p:cNvSpPr>
            <a:spLocks noChangeArrowheads="1"/>
          </p:cNvSpPr>
          <p:nvPr/>
        </p:nvSpPr>
        <p:spPr bwMode="auto">
          <a:xfrm>
            <a:off x="9989650" y="6029468"/>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08</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399" name="Rectangle 360">
            <a:extLst>
              <a:ext uri="{FF2B5EF4-FFF2-40B4-BE49-F238E27FC236}">
                <a16:creationId xmlns:a16="http://schemas.microsoft.com/office/drawing/2014/main" id="{BFD5F827-AE61-072A-318C-63A0C54F3060}"/>
              </a:ext>
            </a:extLst>
          </p:cNvPr>
          <p:cNvSpPr>
            <a:spLocks noChangeArrowheads="1"/>
          </p:cNvSpPr>
          <p:nvPr/>
        </p:nvSpPr>
        <p:spPr bwMode="auto">
          <a:xfrm>
            <a:off x="9205425" y="4197493"/>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16</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0" name="Rectangle 361">
            <a:extLst>
              <a:ext uri="{FF2B5EF4-FFF2-40B4-BE49-F238E27FC236}">
                <a16:creationId xmlns:a16="http://schemas.microsoft.com/office/drawing/2014/main" id="{484028D4-E4E5-6805-51EC-42662F175946}"/>
              </a:ext>
            </a:extLst>
          </p:cNvPr>
          <p:cNvSpPr>
            <a:spLocks noChangeArrowheads="1"/>
          </p:cNvSpPr>
          <p:nvPr/>
        </p:nvSpPr>
        <p:spPr bwMode="auto">
          <a:xfrm>
            <a:off x="10996125" y="4651518"/>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12</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1" name="Rectangle 362">
            <a:extLst>
              <a:ext uri="{FF2B5EF4-FFF2-40B4-BE49-F238E27FC236}">
                <a16:creationId xmlns:a16="http://schemas.microsoft.com/office/drawing/2014/main" id="{B2335EC1-E632-5CA6-6EA2-C9D7F8B89465}"/>
              </a:ext>
            </a:extLst>
          </p:cNvPr>
          <p:cNvSpPr>
            <a:spLocks noChangeArrowheads="1"/>
          </p:cNvSpPr>
          <p:nvPr/>
        </p:nvSpPr>
        <p:spPr bwMode="auto">
          <a:xfrm>
            <a:off x="9645162" y="5759593"/>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07</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2" name="Rectangle 363">
            <a:extLst>
              <a:ext uri="{FF2B5EF4-FFF2-40B4-BE49-F238E27FC236}">
                <a16:creationId xmlns:a16="http://schemas.microsoft.com/office/drawing/2014/main" id="{B4D6E9A5-F4F1-3F03-0C7E-02A62C13DA25}"/>
              </a:ext>
            </a:extLst>
          </p:cNvPr>
          <p:cNvSpPr>
            <a:spLocks noChangeArrowheads="1"/>
          </p:cNvSpPr>
          <p:nvPr/>
        </p:nvSpPr>
        <p:spPr bwMode="auto">
          <a:xfrm>
            <a:off x="10442087" y="5780231"/>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09</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3" name="Rectangle 364">
            <a:extLst>
              <a:ext uri="{FF2B5EF4-FFF2-40B4-BE49-F238E27FC236}">
                <a16:creationId xmlns:a16="http://schemas.microsoft.com/office/drawing/2014/main" id="{7F2E75B6-7CCD-662A-6287-B7D6CC90463E}"/>
              </a:ext>
            </a:extLst>
          </p:cNvPr>
          <p:cNvSpPr>
            <a:spLocks noChangeArrowheads="1"/>
          </p:cNvSpPr>
          <p:nvPr/>
        </p:nvSpPr>
        <p:spPr bwMode="auto">
          <a:xfrm>
            <a:off x="9400687" y="6266006"/>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01</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4" name="Rectangle 365">
            <a:extLst>
              <a:ext uri="{FF2B5EF4-FFF2-40B4-BE49-F238E27FC236}">
                <a16:creationId xmlns:a16="http://schemas.microsoft.com/office/drawing/2014/main" id="{CA5BD931-C430-CFB3-564B-AD24D83A12AA}"/>
              </a:ext>
            </a:extLst>
          </p:cNvPr>
          <p:cNvSpPr>
            <a:spLocks noChangeArrowheads="1"/>
          </p:cNvSpPr>
          <p:nvPr/>
        </p:nvSpPr>
        <p:spPr bwMode="auto">
          <a:xfrm>
            <a:off x="8645745" y="6071883"/>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02</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5" name="Rectangle 366">
            <a:extLst>
              <a:ext uri="{FF2B5EF4-FFF2-40B4-BE49-F238E27FC236}">
                <a16:creationId xmlns:a16="http://schemas.microsoft.com/office/drawing/2014/main" id="{4EAA78AB-67F9-96C7-8AD6-74E401D0BDB3}"/>
              </a:ext>
            </a:extLst>
          </p:cNvPr>
          <p:cNvSpPr>
            <a:spLocks noChangeArrowheads="1"/>
          </p:cNvSpPr>
          <p:nvPr/>
        </p:nvSpPr>
        <p:spPr bwMode="auto">
          <a:xfrm>
            <a:off x="10172212" y="4562618"/>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11</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6" name="Rectangle 367">
            <a:extLst>
              <a:ext uri="{FF2B5EF4-FFF2-40B4-BE49-F238E27FC236}">
                <a16:creationId xmlns:a16="http://schemas.microsoft.com/office/drawing/2014/main" id="{0631BC54-060B-9D6B-1772-1CD5702FA57C}"/>
              </a:ext>
            </a:extLst>
          </p:cNvPr>
          <p:cNvSpPr>
            <a:spLocks noChangeArrowheads="1"/>
          </p:cNvSpPr>
          <p:nvPr/>
        </p:nvSpPr>
        <p:spPr bwMode="auto">
          <a:xfrm>
            <a:off x="9603887" y="4969018"/>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13</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7" name="Rectangle 368">
            <a:extLst>
              <a:ext uri="{FF2B5EF4-FFF2-40B4-BE49-F238E27FC236}">
                <a16:creationId xmlns:a16="http://schemas.microsoft.com/office/drawing/2014/main" id="{577C4F87-30A4-C82F-B19A-D5476F3D3CE7}"/>
              </a:ext>
            </a:extLst>
          </p:cNvPr>
          <p:cNvSpPr>
            <a:spLocks noChangeArrowheads="1"/>
          </p:cNvSpPr>
          <p:nvPr/>
        </p:nvSpPr>
        <p:spPr bwMode="auto">
          <a:xfrm>
            <a:off x="7914432" y="6056380"/>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21</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8" name="Rectangle 369">
            <a:extLst>
              <a:ext uri="{FF2B5EF4-FFF2-40B4-BE49-F238E27FC236}">
                <a16:creationId xmlns:a16="http://schemas.microsoft.com/office/drawing/2014/main" id="{49EF69E8-0DCA-A7F2-6BCD-62322151A21A}"/>
              </a:ext>
            </a:extLst>
          </p:cNvPr>
          <p:cNvSpPr>
            <a:spLocks noChangeArrowheads="1"/>
          </p:cNvSpPr>
          <p:nvPr/>
        </p:nvSpPr>
        <p:spPr bwMode="auto">
          <a:xfrm>
            <a:off x="8516450" y="5481781"/>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04</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09" name="Rectangle 370">
            <a:extLst>
              <a:ext uri="{FF2B5EF4-FFF2-40B4-BE49-F238E27FC236}">
                <a16:creationId xmlns:a16="http://schemas.microsoft.com/office/drawing/2014/main" id="{7602EE76-0ACB-ECD3-BF10-2C7A088A436D}"/>
              </a:ext>
            </a:extLst>
          </p:cNvPr>
          <p:cNvSpPr>
            <a:spLocks noChangeArrowheads="1"/>
          </p:cNvSpPr>
          <p:nvPr/>
        </p:nvSpPr>
        <p:spPr bwMode="auto">
          <a:xfrm>
            <a:off x="9969012" y="1798781"/>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19</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10" name="Rectangle 371">
            <a:extLst>
              <a:ext uri="{FF2B5EF4-FFF2-40B4-BE49-F238E27FC236}">
                <a16:creationId xmlns:a16="http://schemas.microsoft.com/office/drawing/2014/main" id="{D0C0B691-FECF-BB65-CAF9-009CCAB5663E}"/>
              </a:ext>
            </a:extLst>
          </p:cNvPr>
          <p:cNvSpPr>
            <a:spLocks noChangeArrowheads="1"/>
          </p:cNvSpPr>
          <p:nvPr/>
        </p:nvSpPr>
        <p:spPr bwMode="auto">
          <a:xfrm>
            <a:off x="9205425" y="5954856"/>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05</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11" name="Rectangle 372">
            <a:extLst>
              <a:ext uri="{FF2B5EF4-FFF2-40B4-BE49-F238E27FC236}">
                <a16:creationId xmlns:a16="http://schemas.microsoft.com/office/drawing/2014/main" id="{286F8B42-E23D-C61A-7801-40AB2424E128}"/>
              </a:ext>
            </a:extLst>
          </p:cNvPr>
          <p:cNvSpPr>
            <a:spLocks noChangeArrowheads="1"/>
          </p:cNvSpPr>
          <p:nvPr/>
        </p:nvSpPr>
        <p:spPr bwMode="auto">
          <a:xfrm>
            <a:off x="10334137" y="5367481"/>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10</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12" name="Rectangle 373">
            <a:extLst>
              <a:ext uri="{FF2B5EF4-FFF2-40B4-BE49-F238E27FC236}">
                <a16:creationId xmlns:a16="http://schemas.microsoft.com/office/drawing/2014/main" id="{D54BABD8-4A6E-E48D-B370-5C32937422D3}"/>
              </a:ext>
            </a:extLst>
          </p:cNvPr>
          <p:cNvSpPr>
            <a:spLocks noChangeArrowheads="1"/>
          </p:cNvSpPr>
          <p:nvPr/>
        </p:nvSpPr>
        <p:spPr bwMode="auto">
          <a:xfrm>
            <a:off x="8564075" y="4508643"/>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15</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13" name="Rectangle 374">
            <a:extLst>
              <a:ext uri="{FF2B5EF4-FFF2-40B4-BE49-F238E27FC236}">
                <a16:creationId xmlns:a16="http://schemas.microsoft.com/office/drawing/2014/main" id="{3C3A5C28-9054-3F30-999A-30AF2C5E29A7}"/>
              </a:ext>
            </a:extLst>
          </p:cNvPr>
          <p:cNvSpPr>
            <a:spLocks noChangeArrowheads="1"/>
          </p:cNvSpPr>
          <p:nvPr/>
        </p:nvSpPr>
        <p:spPr bwMode="auto">
          <a:xfrm>
            <a:off x="9022862" y="5427806"/>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06</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14" name="Rectangle 375">
            <a:extLst>
              <a:ext uri="{FF2B5EF4-FFF2-40B4-BE49-F238E27FC236}">
                <a16:creationId xmlns:a16="http://schemas.microsoft.com/office/drawing/2014/main" id="{64587E89-76FE-3D62-4B16-1E40377C0146}"/>
              </a:ext>
            </a:extLst>
          </p:cNvPr>
          <p:cNvSpPr>
            <a:spLocks noChangeArrowheads="1"/>
          </p:cNvSpPr>
          <p:nvPr/>
        </p:nvSpPr>
        <p:spPr bwMode="auto">
          <a:xfrm>
            <a:off x="8860937" y="4718193"/>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14</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15" name="Rectangle 376">
            <a:extLst>
              <a:ext uri="{FF2B5EF4-FFF2-40B4-BE49-F238E27FC236}">
                <a16:creationId xmlns:a16="http://schemas.microsoft.com/office/drawing/2014/main" id="{B5C4C2C0-AB24-465D-4908-075109B24CBE}"/>
              </a:ext>
            </a:extLst>
          </p:cNvPr>
          <p:cNvSpPr>
            <a:spLocks noChangeArrowheads="1"/>
          </p:cNvSpPr>
          <p:nvPr/>
        </p:nvSpPr>
        <p:spPr bwMode="auto">
          <a:xfrm>
            <a:off x="9888050" y="3292618"/>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17</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2416" name="Rectangle 377">
            <a:extLst>
              <a:ext uri="{FF2B5EF4-FFF2-40B4-BE49-F238E27FC236}">
                <a16:creationId xmlns:a16="http://schemas.microsoft.com/office/drawing/2014/main" id="{65294E01-9460-73BF-9DEC-E3DC90745732}"/>
              </a:ext>
            </a:extLst>
          </p:cNvPr>
          <p:cNvSpPr>
            <a:spLocks noChangeArrowheads="1"/>
          </p:cNvSpPr>
          <p:nvPr/>
        </p:nvSpPr>
        <p:spPr bwMode="auto">
          <a:xfrm>
            <a:off x="10489712" y="3603768"/>
            <a:ext cx="255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fi-FI" altLang="fi-FI" sz="1300" b="0" i="0" u="none" strike="noStrike" cap="none" normalizeH="0" baseline="0">
                <a:ln>
                  <a:noFill/>
                </a:ln>
                <a:solidFill>
                  <a:srgbClr val="000000"/>
                </a:solidFill>
                <a:effectLst/>
                <a:latin typeface="Arial" panose="020B0604020202020204" pitchFamily="34" charset="0"/>
              </a:rPr>
              <a:t>18</a:t>
            </a:r>
            <a:endParaRPr kumimoji="0" lang="fi-FI" altLang="fi-FI" sz="1800" b="0" i="0" u="none" strike="noStrike" cap="none" normalizeH="0" baseline="0">
              <a:ln>
                <a:noFill/>
              </a:ln>
              <a:solidFill>
                <a:schemeClr val="tx1"/>
              </a:solidFill>
              <a:effectLst/>
              <a:latin typeface="Arial" panose="020B0604020202020204" pitchFamily="34" charset="0"/>
            </a:endParaRPr>
          </a:p>
        </p:txBody>
      </p:sp>
      <p:sp>
        <p:nvSpPr>
          <p:cNvPr id="165" name="TextBox 164">
            <a:extLst>
              <a:ext uri="{FF2B5EF4-FFF2-40B4-BE49-F238E27FC236}">
                <a16:creationId xmlns:a16="http://schemas.microsoft.com/office/drawing/2014/main" id="{BA0B2BD8-B2FD-EE48-4370-C851D19E7C74}"/>
              </a:ext>
            </a:extLst>
          </p:cNvPr>
          <p:cNvSpPr txBox="1"/>
          <p:nvPr/>
        </p:nvSpPr>
        <p:spPr>
          <a:xfrm>
            <a:off x="3995542" y="2903939"/>
            <a:ext cx="25039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KEMI</a:t>
            </a:r>
          </a:p>
        </p:txBody>
      </p:sp>
      <p:sp>
        <p:nvSpPr>
          <p:cNvPr id="166" name="TextBox 165">
            <a:extLst>
              <a:ext uri="{FF2B5EF4-FFF2-40B4-BE49-F238E27FC236}">
                <a16:creationId xmlns:a16="http://schemas.microsoft.com/office/drawing/2014/main" id="{196788FB-DD94-7637-CE05-EB54CF5CD9B7}"/>
              </a:ext>
            </a:extLst>
          </p:cNvPr>
          <p:cNvSpPr txBox="1"/>
          <p:nvPr/>
        </p:nvSpPr>
        <p:spPr>
          <a:xfrm>
            <a:off x="3911555" y="2683506"/>
            <a:ext cx="28886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TORNIO</a:t>
            </a:r>
          </a:p>
        </p:txBody>
      </p:sp>
      <p:sp>
        <p:nvSpPr>
          <p:cNvPr id="137" name="TextBox 136">
            <a:extLst>
              <a:ext uri="{FF2B5EF4-FFF2-40B4-BE49-F238E27FC236}">
                <a16:creationId xmlns:a16="http://schemas.microsoft.com/office/drawing/2014/main" id="{22FA7D27-CF61-CF62-5D46-6C1C0C738CCA}"/>
              </a:ext>
            </a:extLst>
          </p:cNvPr>
          <p:cNvSpPr txBox="1"/>
          <p:nvPr/>
        </p:nvSpPr>
        <p:spPr>
          <a:xfrm>
            <a:off x="3423400" y="4124809"/>
            <a:ext cx="250390" cy="125099"/>
          </a:xfrm>
          <a:prstGeom prst="rect">
            <a:avLst/>
          </a:prstGeom>
          <a:noFill/>
        </p:spPr>
        <p:txBody>
          <a:bodyPr wrap="none" rtlCol="0">
            <a:spAutoFit/>
          </a:bodyPr>
          <a:lstStyle/>
          <a:p>
            <a:pPr algn="l"/>
            <a:r>
              <a:rPr lang="en-FI" sz="213" err="1">
                <a:ln/>
                <a:solidFill>
                  <a:srgbClr val="000000"/>
                </a:solidFill>
                <a:latin typeface="Arial"/>
                <a:cs typeface="Arial"/>
                <a:sym typeface="Arial"/>
                <a:rtl val="0"/>
              </a:rPr>
              <a:t>Luoto</a:t>
            </a:r>
            <a:endParaRPr lang="en-FI" sz="213">
              <a:ln/>
              <a:solidFill>
                <a:srgbClr val="000000"/>
              </a:solidFill>
              <a:latin typeface="Arial"/>
              <a:cs typeface="Arial"/>
              <a:sym typeface="Arial"/>
              <a:rtl val="0"/>
            </a:endParaRPr>
          </a:p>
        </p:txBody>
      </p:sp>
      <p:sp>
        <p:nvSpPr>
          <p:cNvPr id="234" name="TextBox 233">
            <a:extLst>
              <a:ext uri="{FF2B5EF4-FFF2-40B4-BE49-F238E27FC236}">
                <a16:creationId xmlns:a16="http://schemas.microsoft.com/office/drawing/2014/main" id="{5A001009-A27B-4D0B-F966-FF5A24C9E94F}"/>
              </a:ext>
            </a:extLst>
          </p:cNvPr>
          <p:cNvSpPr txBox="1"/>
          <p:nvPr/>
        </p:nvSpPr>
        <p:spPr>
          <a:xfrm>
            <a:off x="4012218" y="3848569"/>
            <a:ext cx="3209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OULAINEN</a:t>
            </a:r>
          </a:p>
        </p:txBody>
      </p:sp>
      <p:sp>
        <p:nvSpPr>
          <p:cNvPr id="75" name="TextBox 74">
            <a:extLst>
              <a:ext uri="{FF2B5EF4-FFF2-40B4-BE49-F238E27FC236}">
                <a16:creationId xmlns:a16="http://schemas.microsoft.com/office/drawing/2014/main" id="{A257FCAA-7FF0-1FFD-B8A8-884C8B863CED}"/>
              </a:ext>
            </a:extLst>
          </p:cNvPr>
          <p:cNvSpPr txBox="1"/>
          <p:nvPr/>
        </p:nvSpPr>
        <p:spPr>
          <a:xfrm>
            <a:off x="3282982" y="5804535"/>
            <a:ext cx="32733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HUITTINEN</a:t>
            </a:r>
          </a:p>
        </p:txBody>
      </p:sp>
      <p:sp>
        <p:nvSpPr>
          <p:cNvPr id="83" name="TextBox 82">
            <a:extLst>
              <a:ext uri="{FF2B5EF4-FFF2-40B4-BE49-F238E27FC236}">
                <a16:creationId xmlns:a16="http://schemas.microsoft.com/office/drawing/2014/main" id="{6A050539-31F7-A918-2305-214C76AA6B90}"/>
              </a:ext>
            </a:extLst>
          </p:cNvPr>
          <p:cNvSpPr txBox="1"/>
          <p:nvPr/>
        </p:nvSpPr>
        <p:spPr>
          <a:xfrm>
            <a:off x="3521886" y="5621823"/>
            <a:ext cx="268022"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NOKIA</a:t>
            </a:r>
          </a:p>
        </p:txBody>
      </p:sp>
      <p:sp>
        <p:nvSpPr>
          <p:cNvPr id="87" name="TextBox 86">
            <a:extLst>
              <a:ext uri="{FF2B5EF4-FFF2-40B4-BE49-F238E27FC236}">
                <a16:creationId xmlns:a16="http://schemas.microsoft.com/office/drawing/2014/main" id="{784CC7B2-549A-354B-D184-B2DE7C87AA2B}"/>
              </a:ext>
            </a:extLst>
          </p:cNvPr>
          <p:cNvSpPr txBox="1"/>
          <p:nvPr/>
        </p:nvSpPr>
        <p:spPr>
          <a:xfrm>
            <a:off x="3683180" y="6529308"/>
            <a:ext cx="250390"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Inkoo</a:t>
            </a:r>
          </a:p>
        </p:txBody>
      </p:sp>
      <p:sp>
        <p:nvSpPr>
          <p:cNvPr id="181" name="TextBox 180">
            <a:extLst>
              <a:ext uri="{FF2B5EF4-FFF2-40B4-BE49-F238E27FC236}">
                <a16:creationId xmlns:a16="http://schemas.microsoft.com/office/drawing/2014/main" id="{8C7A14DC-9C39-16A9-3126-00F9FD6DB1E7}"/>
              </a:ext>
            </a:extLst>
          </p:cNvPr>
          <p:cNvSpPr txBox="1"/>
          <p:nvPr/>
        </p:nvSpPr>
        <p:spPr>
          <a:xfrm>
            <a:off x="4234687" y="6085793"/>
            <a:ext cx="344966"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ORIMATTILA</a:t>
            </a:r>
          </a:p>
        </p:txBody>
      </p:sp>
      <p:sp>
        <p:nvSpPr>
          <p:cNvPr id="231" name="TextBox 230">
            <a:extLst>
              <a:ext uri="{FF2B5EF4-FFF2-40B4-BE49-F238E27FC236}">
                <a16:creationId xmlns:a16="http://schemas.microsoft.com/office/drawing/2014/main" id="{1ACAE73F-BE15-CAA0-653D-253F0ED13B07}"/>
              </a:ext>
            </a:extLst>
          </p:cNvPr>
          <p:cNvSpPr txBox="1"/>
          <p:nvPr/>
        </p:nvSpPr>
        <p:spPr>
          <a:xfrm>
            <a:off x="4075136" y="4064587"/>
            <a:ext cx="279244"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NIVALA</a:t>
            </a:r>
          </a:p>
        </p:txBody>
      </p:sp>
      <p:sp>
        <p:nvSpPr>
          <p:cNvPr id="232" name="TextBox 231">
            <a:extLst>
              <a:ext uri="{FF2B5EF4-FFF2-40B4-BE49-F238E27FC236}">
                <a16:creationId xmlns:a16="http://schemas.microsoft.com/office/drawing/2014/main" id="{DD0B19D3-F82B-9A2A-F8A8-C0147250EA1B}"/>
              </a:ext>
            </a:extLst>
          </p:cNvPr>
          <p:cNvSpPr txBox="1"/>
          <p:nvPr/>
        </p:nvSpPr>
        <p:spPr>
          <a:xfrm>
            <a:off x="4146609" y="4177391"/>
            <a:ext cx="351378" cy="125099"/>
          </a:xfrm>
          <a:prstGeom prst="rect">
            <a:avLst/>
          </a:prstGeom>
          <a:noFill/>
        </p:spPr>
        <p:txBody>
          <a:bodyPr wrap="none" rtlCol="0">
            <a:spAutoFit/>
          </a:bodyPr>
          <a:lstStyle/>
          <a:p>
            <a:pPr algn="l"/>
            <a:r>
              <a:rPr lang="en-FI" sz="213">
                <a:ln/>
                <a:solidFill>
                  <a:srgbClr val="000000"/>
                </a:solidFill>
                <a:latin typeface="Arial"/>
                <a:cs typeface="Arial"/>
                <a:sym typeface="Arial"/>
                <a:rtl val="0"/>
              </a:rPr>
              <a:t>HAAPAJÄRVI</a:t>
            </a:r>
          </a:p>
        </p:txBody>
      </p:sp>
      <p:sp>
        <p:nvSpPr>
          <p:cNvPr id="2417" name="Tekstiruutu 2416">
            <a:extLst>
              <a:ext uri="{FF2B5EF4-FFF2-40B4-BE49-F238E27FC236}">
                <a16:creationId xmlns:a16="http://schemas.microsoft.com/office/drawing/2014/main" id="{E05BCBF0-FAC1-083F-E368-A3123C6B6452}"/>
              </a:ext>
            </a:extLst>
          </p:cNvPr>
          <p:cNvSpPr txBox="1"/>
          <p:nvPr/>
        </p:nvSpPr>
        <p:spPr>
          <a:xfrm>
            <a:off x="4493468" y="6529308"/>
            <a:ext cx="3657210" cy="307777"/>
          </a:xfrm>
          <a:prstGeom prst="rect">
            <a:avLst/>
          </a:prstGeom>
          <a:noFill/>
        </p:spPr>
        <p:txBody>
          <a:bodyPr wrap="square" rtlCol="0">
            <a:spAutoFit/>
          </a:bodyPr>
          <a:lstStyle/>
          <a:p>
            <a:r>
              <a:rPr lang="fi-FI" sz="1400" dirty="0" err="1"/>
              <a:t>Baskartor</a:t>
            </a:r>
            <a:r>
              <a:rPr lang="fi-FI" sz="1400" dirty="0"/>
              <a:t>: © Tapio Palvelut Oy / Karttakeskus</a:t>
            </a:r>
          </a:p>
        </p:txBody>
      </p:sp>
    </p:spTree>
    <p:extLst>
      <p:ext uri="{BB962C8B-B14F-4D97-AF65-F5344CB8AC3E}">
        <p14:creationId xmlns:p14="http://schemas.microsoft.com/office/powerpoint/2010/main" val="2933446789"/>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94254B0D-55FD-4410-AC76-E4FAEBE73621}"/>
              </a:ext>
            </a:extLst>
          </p:cNvPr>
          <p:cNvPicPr>
            <a:picLocks noGrp="1" noChangeAspect="1" noChangeArrowheads="1"/>
          </p:cNvPicPr>
          <p:nvPr>
            <p:ph type="pic" sz="quarter" idx="13"/>
          </p:nvPr>
        </p:nvPicPr>
        <p:blipFill rotWithShape="1">
          <a:blip r:embed="rId3" cstate="screen">
            <a:extLst>
              <a:ext uri="{28A0092B-C50C-407E-A947-70E740481C1C}">
                <a14:useLocalDpi xmlns:a14="http://schemas.microsoft.com/office/drawing/2010/main"/>
              </a:ext>
            </a:extLst>
          </a:blip>
          <a:srcRect/>
          <a:stretch/>
        </p:blipFill>
        <p:spPr bwMode="auto">
          <a:xfrm>
            <a:off x="0" y="11169"/>
            <a:ext cx="12191980" cy="6857990"/>
          </a:xfrm>
          <a:prstGeom prst="rect">
            <a:avLst/>
          </a:prstGeom>
          <a:solidFill>
            <a:srgbClr val="FFFFFF"/>
          </a:solidFill>
        </p:spPr>
      </p:pic>
      <p:sp>
        <p:nvSpPr>
          <p:cNvPr id="71" name="Date Placeholder 2">
            <a:extLst>
              <a:ext uri="{FF2B5EF4-FFF2-40B4-BE49-F238E27FC236}">
                <a16:creationId xmlns:a16="http://schemas.microsoft.com/office/drawing/2014/main" id="{DF0D8165-AF94-4E80-811F-511E23A4FA5A}"/>
              </a:ext>
            </a:extLst>
          </p:cNvPr>
          <p:cNvSpPr>
            <a:spLocks noGrp="1"/>
          </p:cNvSpPr>
          <p:nvPr>
            <p:ph type="dt" sz="half" idx="10"/>
          </p:nvPr>
        </p:nvSpPr>
        <p:spPr>
          <a:xfrm>
            <a:off x="982662" y="6560567"/>
            <a:ext cx="2016993" cy="144016"/>
          </a:xfrm>
        </p:spPr>
        <p:txBody>
          <a:bodyPr/>
          <a:lstStyle/>
          <a:p>
            <a:pPr>
              <a:spcAft>
                <a:spcPts val="600"/>
              </a:spcAft>
            </a:pPr>
            <a:r>
              <a:rPr lang="fi-FI"/>
              <a:t>10.5.2023</a:t>
            </a:r>
            <a:endParaRPr lang="en-GB"/>
          </a:p>
        </p:txBody>
      </p:sp>
      <p:sp>
        <p:nvSpPr>
          <p:cNvPr id="73" name="Footer Placeholder 3">
            <a:extLst>
              <a:ext uri="{FF2B5EF4-FFF2-40B4-BE49-F238E27FC236}">
                <a16:creationId xmlns:a16="http://schemas.microsoft.com/office/drawing/2014/main" id="{A36E78F1-3B46-4E61-B257-BF84364DF4DE}"/>
              </a:ext>
            </a:extLst>
          </p:cNvPr>
          <p:cNvSpPr>
            <a:spLocks noGrp="1"/>
          </p:cNvSpPr>
          <p:nvPr>
            <p:ph type="ftr" sz="quarter" idx="11"/>
          </p:nvPr>
        </p:nvSpPr>
        <p:spPr>
          <a:xfrm>
            <a:off x="2999656" y="6560567"/>
            <a:ext cx="5153744" cy="144016"/>
          </a:xfrm>
        </p:spPr>
        <p:txBody>
          <a:bodyPr/>
          <a:lstStyle/>
          <a:p>
            <a:pPr>
              <a:spcAft>
                <a:spcPts val="600"/>
              </a:spcAft>
            </a:pPr>
            <a:r>
              <a:rPr lang="fi-FI"/>
              <a:t>Maakuntien ja kuntien rooli vetytalouden ja infrastruktuurin kehitystyössä    Gasgridin selvitystyön avauswebinaari 10.5.2023 </a:t>
            </a:r>
            <a:endParaRPr lang="en-GB"/>
          </a:p>
        </p:txBody>
      </p:sp>
      <p:sp>
        <p:nvSpPr>
          <p:cNvPr id="75" name="Slide Number Placeholder 4">
            <a:extLst>
              <a:ext uri="{FF2B5EF4-FFF2-40B4-BE49-F238E27FC236}">
                <a16:creationId xmlns:a16="http://schemas.microsoft.com/office/drawing/2014/main" id="{BC0E0113-2EBF-4D59-AAE1-83EE0652A508}"/>
              </a:ext>
            </a:extLst>
          </p:cNvPr>
          <p:cNvSpPr>
            <a:spLocks noGrp="1"/>
          </p:cNvSpPr>
          <p:nvPr>
            <p:ph type="sldNum" sz="quarter" idx="12"/>
          </p:nvPr>
        </p:nvSpPr>
        <p:spPr>
          <a:xfrm>
            <a:off x="479425" y="6560567"/>
            <a:ext cx="503238" cy="144016"/>
          </a:xfrm>
        </p:spPr>
        <p:txBody>
          <a:bodyPr/>
          <a:lstStyle/>
          <a:p>
            <a:pPr>
              <a:spcAft>
                <a:spcPts val="600"/>
              </a:spcAft>
            </a:pPr>
            <a:fld id="{D2311017-6C23-4A48-8D88-5CABF0ADC80E}" type="slidenum">
              <a:rPr lang="en-GB" smtClean="0"/>
              <a:pPr>
                <a:spcAft>
                  <a:spcPts val="600"/>
                </a:spcAft>
              </a:pPr>
              <a:t>8</a:t>
            </a:fld>
            <a:endParaRPr lang="en-GB"/>
          </a:p>
        </p:txBody>
      </p:sp>
      <p:sp>
        <p:nvSpPr>
          <p:cNvPr id="77" name="Title 5">
            <a:extLst>
              <a:ext uri="{FF2B5EF4-FFF2-40B4-BE49-F238E27FC236}">
                <a16:creationId xmlns:a16="http://schemas.microsoft.com/office/drawing/2014/main" id="{8225EE69-04C6-4356-A13C-51DB7CB5DA29}"/>
              </a:ext>
            </a:extLst>
          </p:cNvPr>
          <p:cNvSpPr>
            <a:spLocks noGrp="1"/>
          </p:cNvSpPr>
          <p:nvPr>
            <p:ph type="ctrTitle"/>
          </p:nvPr>
        </p:nvSpPr>
        <p:spPr>
          <a:xfrm>
            <a:off x="-19" y="2797728"/>
            <a:ext cx="12191999" cy="1284871"/>
          </a:xfrm>
        </p:spPr>
        <p:txBody>
          <a:bodyPr/>
          <a:lstStyle/>
          <a:p>
            <a:r>
              <a:rPr lang="sv-SE" sz="3600" dirty="0">
                <a:solidFill>
                  <a:srgbClr val="FFFFFF"/>
                </a:solidFill>
              </a:rPr>
              <a:t>Så här inverkar vätgasekonomi och projekt med förnybar energi </a:t>
            </a:r>
            <a:br>
              <a:rPr lang="sv-SE" sz="3600" dirty="0">
                <a:solidFill>
                  <a:srgbClr val="FFFFFF"/>
                </a:solidFill>
              </a:rPr>
            </a:br>
            <a:r>
              <a:rPr lang="sv-SE" sz="3600" dirty="0">
                <a:solidFill>
                  <a:srgbClr val="FFFFFF"/>
                </a:solidFill>
              </a:rPr>
              <a:t>på planläggningen</a:t>
            </a:r>
            <a:endParaRPr lang="en-US" dirty="0"/>
          </a:p>
        </p:txBody>
      </p:sp>
      <p:sp>
        <p:nvSpPr>
          <p:cNvPr id="2" name="Date Placeholder 1" hidden="1">
            <a:extLst>
              <a:ext uri="{FF2B5EF4-FFF2-40B4-BE49-F238E27FC236}">
                <a16:creationId xmlns:a16="http://schemas.microsoft.com/office/drawing/2014/main" id="{3C64FE2B-3B8E-4E0E-9CAB-A094ECF342FF}"/>
              </a:ext>
            </a:extLst>
          </p:cNvPr>
          <p:cNvSpPr>
            <a:spLocks noGrp="1"/>
          </p:cNvSpPr>
          <p:nvPr>
            <p:ph type="dt" sz="half" idx="10"/>
          </p:nvPr>
        </p:nvSpPr>
        <p:spPr/>
        <p:txBody>
          <a:bodyPr/>
          <a:lstStyle/>
          <a:p>
            <a:pPr>
              <a:spcAft>
                <a:spcPts val="600"/>
              </a:spcAft>
            </a:pPr>
            <a:fld id="{FF29C2E4-5707-4187-BF0D-FFA2D662A9B4}" type="datetime1">
              <a:rPr lang="fi-FI" smtClean="0"/>
              <a:pPr>
                <a:spcAft>
                  <a:spcPts val="600"/>
                </a:spcAft>
              </a:pPr>
              <a:t>29.6.2023</a:t>
            </a:fld>
            <a:endParaRPr lang="en-GB"/>
          </a:p>
        </p:txBody>
      </p:sp>
      <p:sp>
        <p:nvSpPr>
          <p:cNvPr id="3" name="Footer Placeholder 2">
            <a:extLst>
              <a:ext uri="{FF2B5EF4-FFF2-40B4-BE49-F238E27FC236}">
                <a16:creationId xmlns:a16="http://schemas.microsoft.com/office/drawing/2014/main" id="{D3B810E3-548C-4EB7-A8E6-5EEC35133828}"/>
              </a:ext>
            </a:extLst>
          </p:cNvPr>
          <p:cNvSpPr>
            <a:spLocks noGrp="1"/>
          </p:cNvSpPr>
          <p:nvPr>
            <p:ph type="ftr" sz="quarter" idx="11"/>
          </p:nvPr>
        </p:nvSpPr>
        <p:spPr/>
        <p:txBody>
          <a:bodyPr/>
          <a:lstStyle/>
          <a:p>
            <a:pPr>
              <a:spcAft>
                <a:spcPts val="600"/>
              </a:spcAft>
            </a:pPr>
            <a:r>
              <a:rPr lang="en-GB"/>
              <a:t>Esityksen nimi ja esittäjä</a:t>
            </a:r>
          </a:p>
        </p:txBody>
      </p:sp>
      <p:sp>
        <p:nvSpPr>
          <p:cNvPr id="4" name="Slide Number Placeholder 3" hidden="1">
            <a:extLst>
              <a:ext uri="{FF2B5EF4-FFF2-40B4-BE49-F238E27FC236}">
                <a16:creationId xmlns:a16="http://schemas.microsoft.com/office/drawing/2014/main" id="{547FFB1A-B0C1-49D1-9A7E-9D2C457032EB}"/>
              </a:ext>
            </a:extLst>
          </p:cNvPr>
          <p:cNvSpPr>
            <a:spLocks noGrp="1"/>
          </p:cNvSpPr>
          <p:nvPr>
            <p:ph type="sldNum" sz="quarter" idx="12"/>
          </p:nvPr>
        </p:nvSpPr>
        <p:spPr/>
        <p:txBody>
          <a:bodyPr/>
          <a:lstStyle/>
          <a:p>
            <a:pPr>
              <a:spcAft>
                <a:spcPts val="600"/>
              </a:spcAft>
            </a:pPr>
            <a:fld id="{D2311017-6C23-4A48-8D88-5CABF0ADC80E}" type="slidenum">
              <a:rPr lang="en-GB" smtClean="0"/>
              <a:pPr>
                <a:spcAft>
                  <a:spcPts val="600"/>
                </a:spcAft>
              </a:pPr>
              <a:t>8</a:t>
            </a:fld>
            <a:endParaRPr lang="en-GB"/>
          </a:p>
        </p:txBody>
      </p:sp>
    </p:spTree>
    <p:extLst>
      <p:ext uri="{BB962C8B-B14F-4D97-AF65-F5344CB8AC3E}">
        <p14:creationId xmlns:p14="http://schemas.microsoft.com/office/powerpoint/2010/main" val="2387445144"/>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B7DD3E-2807-7E46-2244-6B69EC2E639B}"/>
              </a:ext>
            </a:extLst>
          </p:cNvPr>
          <p:cNvSpPr>
            <a:spLocks noGrp="1"/>
          </p:cNvSpPr>
          <p:nvPr>
            <p:ph type="title"/>
          </p:nvPr>
        </p:nvSpPr>
        <p:spPr/>
        <p:txBody>
          <a:bodyPr/>
          <a:lstStyle/>
          <a:p>
            <a:r>
              <a:rPr lang="sv-SE" dirty="0">
                <a:ea typeface="+mj-lt"/>
                <a:cs typeface="+mj-lt"/>
              </a:rPr>
              <a:t>Omvälvningen av energisystemet har börjat med projekt för förnybar energi och projektpubliceringar</a:t>
            </a:r>
            <a:endParaRPr lang="en-US" dirty="0">
              <a:ea typeface="Calibri"/>
              <a:cs typeface="Calibri"/>
            </a:endParaRPr>
          </a:p>
        </p:txBody>
      </p:sp>
      <p:sp>
        <p:nvSpPr>
          <p:cNvPr id="3" name="Content Placeholder 2">
            <a:extLst>
              <a:ext uri="{FF2B5EF4-FFF2-40B4-BE49-F238E27FC236}">
                <a16:creationId xmlns:a16="http://schemas.microsoft.com/office/drawing/2014/main" id="{AC120F6E-8DF7-9BA4-A65A-89BC79F5F8F7}"/>
              </a:ext>
            </a:extLst>
          </p:cNvPr>
          <p:cNvSpPr>
            <a:spLocks noGrp="1"/>
          </p:cNvSpPr>
          <p:nvPr>
            <p:ph idx="1"/>
          </p:nvPr>
        </p:nvSpPr>
        <p:spPr>
          <a:xfrm>
            <a:off x="479425" y="1857375"/>
            <a:ext cx="7615217" cy="4235922"/>
          </a:xfrm>
        </p:spPr>
        <p:txBody>
          <a:bodyPr/>
          <a:lstStyle/>
          <a:p>
            <a:pPr marL="356870" indent="-356870"/>
            <a:r>
              <a:rPr lang="sv-SE" sz="1800" dirty="0">
                <a:ea typeface="Calibri Light"/>
                <a:cs typeface="Calibri Light"/>
              </a:rPr>
              <a:t>Det pågår många vindkraftsprojekt och de följer i stora drag Vindkraftföreningens offentliga uppgifter. När det gäller solkraftsprojekt kan man se en betydande ökning av aktiviteten.</a:t>
            </a:r>
          </a:p>
          <a:p>
            <a:pPr marL="356870" indent="-356870"/>
            <a:r>
              <a:rPr lang="sv-SE" sz="1800" dirty="0">
                <a:ea typeface="Calibri Light"/>
                <a:cs typeface="Calibri Light"/>
              </a:rPr>
              <a:t>Utifrån intervjun kan man urskilja zoner och prioritetsområden: tyngdpunkten i de nuvarande vind- och solkraftsprojekten ligger i västra Finland, den aktiva zonen håller på att ”breddas” och antalet ställen med vind- och solkraftsproduktion fortsätter att öka i hela Finland.</a:t>
            </a:r>
          </a:p>
          <a:p>
            <a:pPr marL="356870" indent="-356870"/>
            <a:r>
              <a:rPr lang="sv-SE" sz="1800" dirty="0">
                <a:ea typeface="Calibri Light"/>
                <a:cs typeface="Calibri Light"/>
              </a:rPr>
              <a:t>P2X-projekt finns överallt i Finland.</a:t>
            </a:r>
          </a:p>
          <a:p>
            <a:pPr marL="356870" indent="-356870"/>
            <a:r>
              <a:rPr lang="sv-SE" sz="1800" dirty="0">
                <a:ea typeface="Calibri Light"/>
                <a:cs typeface="Calibri Light"/>
              </a:rPr>
              <a:t>Projekten kombinerar ofta bioekonomi, särskilt på andra ställen än vid kusten.</a:t>
            </a:r>
          </a:p>
          <a:p>
            <a:pPr marL="356870" indent="-356870"/>
            <a:r>
              <a:rPr lang="sv-SE" sz="1800" dirty="0">
                <a:ea typeface="Calibri Light"/>
                <a:cs typeface="Calibri Light"/>
              </a:rPr>
              <a:t>I de flesta områdena håller diskussioner om infrastruktur för vätgasöverföring på att inledas, längst har rördiskussioner och rörplaner kommit på västkusten.</a:t>
            </a:r>
          </a:p>
          <a:p>
            <a:pPr marL="356870" indent="-356870"/>
            <a:r>
              <a:rPr lang="sv-SE" sz="1800" dirty="0">
                <a:ea typeface="Calibri Light"/>
                <a:cs typeface="Calibri Light"/>
              </a:rPr>
              <a:t>Projekt för lagring av vätgas pågår också, bl.a. ett projekt för lagring i berg. Vätgasrör betraktas som potentiella lager.</a:t>
            </a:r>
          </a:p>
          <a:p>
            <a:pPr marL="0" indent="0">
              <a:buNone/>
            </a:pPr>
            <a:endParaRPr lang="fi-FI" sz="1800" dirty="0"/>
          </a:p>
        </p:txBody>
      </p:sp>
      <p:sp>
        <p:nvSpPr>
          <p:cNvPr id="6" name="Slide Number Placeholder 5">
            <a:extLst>
              <a:ext uri="{FF2B5EF4-FFF2-40B4-BE49-F238E27FC236}">
                <a16:creationId xmlns:a16="http://schemas.microsoft.com/office/drawing/2014/main" id="{B7C1395E-1C61-3A0A-DF7B-D95A769AD324}"/>
              </a:ext>
            </a:extLst>
          </p:cNvPr>
          <p:cNvSpPr>
            <a:spLocks noGrp="1"/>
          </p:cNvSpPr>
          <p:nvPr>
            <p:ph type="sldNum" sz="quarter" idx="12"/>
          </p:nvPr>
        </p:nvSpPr>
        <p:spPr/>
        <p:txBody>
          <a:bodyPr/>
          <a:lstStyle/>
          <a:p>
            <a:fld id="{D2311017-6C23-4A48-8D88-5CABF0ADC80E}" type="slidenum">
              <a:rPr lang="en-GB" smtClean="0"/>
              <a:t>9</a:t>
            </a:fld>
            <a:endParaRPr lang="en-GB"/>
          </a:p>
        </p:txBody>
      </p:sp>
      <p:sp>
        <p:nvSpPr>
          <p:cNvPr id="14" name="TextBox 13">
            <a:extLst>
              <a:ext uri="{FF2B5EF4-FFF2-40B4-BE49-F238E27FC236}">
                <a16:creationId xmlns:a16="http://schemas.microsoft.com/office/drawing/2014/main" id="{93969AAE-B946-A43E-FF24-86BB1D2505A7}"/>
              </a:ext>
            </a:extLst>
          </p:cNvPr>
          <p:cNvSpPr txBox="1"/>
          <p:nvPr/>
        </p:nvSpPr>
        <p:spPr>
          <a:xfrm>
            <a:off x="8237211" y="5911434"/>
            <a:ext cx="3706183" cy="415498"/>
          </a:xfrm>
          <a:prstGeom prst="rect">
            <a:avLst/>
          </a:prstGeom>
          <a:noFill/>
        </p:spPr>
        <p:txBody>
          <a:bodyPr wrap="square" lIns="91440" tIns="45720" rIns="91440" bIns="45720" rtlCol="0" anchor="t">
            <a:spAutoFit/>
          </a:bodyPr>
          <a:lstStyle/>
          <a:p>
            <a:r>
              <a:rPr lang="fi-FI" sz="1050" dirty="0"/>
              <a:t>Karta: </a:t>
            </a:r>
            <a:r>
              <a:rPr lang="fi-FI" sz="1050" dirty="0" err="1"/>
              <a:t>Vindkrafts</a:t>
            </a:r>
            <a:r>
              <a:rPr lang="fi-FI" sz="1050" kern="100" dirty="0" err="1">
                <a:effectLst/>
                <a:ea typeface="Calibri"/>
                <a:cs typeface="Times New Roman"/>
              </a:rPr>
              <a:t>karta</a:t>
            </a:r>
            <a:r>
              <a:rPr lang="fi-FI" sz="1050" kern="100" dirty="0">
                <a:effectLst/>
                <a:ea typeface="Calibri"/>
                <a:cs typeface="Times New Roman"/>
              </a:rPr>
              <a:t>. </a:t>
            </a:r>
            <a:r>
              <a:rPr lang="sv-SE" sz="1050" dirty="0">
                <a:ea typeface="Calibri Light"/>
                <a:cs typeface="Calibri Light"/>
              </a:rPr>
              <a:t>Vindkraftföreningen</a:t>
            </a:r>
            <a:r>
              <a:rPr lang="fi-FI" sz="1050" kern="100" dirty="0">
                <a:effectLst/>
                <a:ea typeface="Calibri"/>
                <a:cs typeface="Times New Roman"/>
              </a:rPr>
              <a:t>. </a:t>
            </a:r>
            <a:r>
              <a:rPr lang="fi-FI" sz="1050" u="sng" kern="100" dirty="0" err="1">
                <a:solidFill>
                  <a:srgbClr val="0563C1"/>
                </a:solidFill>
                <a:effectLst/>
                <a:ea typeface="Calibri"/>
                <a:cs typeface="Times New Roman"/>
                <a:hlinkClick r:id="rId2"/>
              </a:rPr>
              <a:t>Länk</a:t>
            </a:r>
            <a:r>
              <a:rPr lang="fi-FI" sz="1050" kern="100" dirty="0">
                <a:effectLst/>
                <a:ea typeface="Calibri"/>
                <a:cs typeface="Times New Roman"/>
              </a:rPr>
              <a:t>.</a:t>
            </a:r>
            <a:r>
              <a:rPr lang="fi-FI" sz="1050" kern="100" dirty="0">
                <a:ea typeface="Calibri"/>
                <a:cs typeface="Times New Roman"/>
              </a:rPr>
              <a:t> </a:t>
            </a:r>
            <a:endParaRPr lang="fi-FI" sz="1050" kern="100" dirty="0">
              <a:effectLst/>
              <a:ea typeface="Calibri" panose="020F0502020204030204" pitchFamily="34" charset="0"/>
              <a:cs typeface="Times New Roman" panose="02020603050405020304" pitchFamily="18" charset="0"/>
            </a:endParaRPr>
          </a:p>
          <a:p>
            <a:r>
              <a:rPr lang="fi-FI" sz="1050" kern="100" dirty="0">
                <a:effectLst/>
                <a:ea typeface="Calibri" panose="020F0502020204030204" pitchFamily="34" charset="0"/>
                <a:cs typeface="Times New Roman" panose="02020603050405020304" pitchFamily="18" charset="0"/>
              </a:rPr>
              <a:t>De </a:t>
            </a:r>
            <a:r>
              <a:rPr lang="fi-FI" sz="1050" kern="100" dirty="0" err="1">
                <a:effectLst/>
                <a:ea typeface="Calibri" panose="020F0502020204030204" pitchFamily="34" charset="0"/>
                <a:cs typeface="Times New Roman" panose="02020603050405020304" pitchFamily="18" charset="0"/>
              </a:rPr>
              <a:t>olikfärgade</a:t>
            </a:r>
            <a:r>
              <a:rPr lang="fi-FI" sz="1050" kern="100" dirty="0">
                <a:effectLst/>
                <a:ea typeface="Calibri" panose="020F0502020204030204" pitchFamily="34" charset="0"/>
                <a:cs typeface="Times New Roman" panose="02020603050405020304" pitchFamily="18" charset="0"/>
              </a:rPr>
              <a:t> </a:t>
            </a:r>
            <a:r>
              <a:rPr lang="fi-FI" sz="1050" kern="100" dirty="0" err="1">
                <a:effectLst/>
                <a:ea typeface="Calibri" panose="020F0502020204030204" pitchFamily="34" charset="0"/>
                <a:cs typeface="Times New Roman" panose="02020603050405020304" pitchFamily="18" charset="0"/>
              </a:rPr>
              <a:t>punkterna</a:t>
            </a:r>
            <a:r>
              <a:rPr lang="fi-FI" sz="1050" kern="100" dirty="0">
                <a:effectLst/>
                <a:ea typeface="Calibri" panose="020F0502020204030204" pitchFamily="34" charset="0"/>
                <a:cs typeface="Times New Roman" panose="02020603050405020304" pitchFamily="18" charset="0"/>
              </a:rPr>
              <a:t> </a:t>
            </a:r>
            <a:r>
              <a:rPr lang="fi-FI" sz="1050" kern="100" dirty="0" err="1">
                <a:effectLst/>
                <a:ea typeface="Calibri" panose="020F0502020204030204" pitchFamily="34" charset="0"/>
                <a:cs typeface="Times New Roman" panose="02020603050405020304" pitchFamily="18" charset="0"/>
              </a:rPr>
              <a:t>representerar</a:t>
            </a:r>
            <a:r>
              <a:rPr lang="fi-FI" sz="1050" kern="100" dirty="0">
                <a:effectLst/>
                <a:ea typeface="Calibri" panose="020F0502020204030204" pitchFamily="34" charset="0"/>
                <a:cs typeface="Times New Roman" panose="02020603050405020304" pitchFamily="18" charset="0"/>
              </a:rPr>
              <a:t> </a:t>
            </a:r>
            <a:r>
              <a:rPr lang="fi-FI" sz="1050" kern="100" dirty="0" err="1">
                <a:effectLst/>
                <a:ea typeface="Calibri" panose="020F0502020204030204" pitchFamily="34" charset="0"/>
                <a:cs typeface="Times New Roman" panose="02020603050405020304" pitchFamily="18" charset="0"/>
              </a:rPr>
              <a:t>projekt</a:t>
            </a:r>
            <a:r>
              <a:rPr lang="fi-FI" sz="1050" kern="100" dirty="0">
                <a:effectLst/>
                <a:ea typeface="Calibri" panose="020F0502020204030204" pitchFamily="34" charset="0"/>
                <a:cs typeface="Times New Roman" panose="02020603050405020304" pitchFamily="18" charset="0"/>
              </a:rPr>
              <a:t> i </a:t>
            </a:r>
            <a:r>
              <a:rPr lang="fi-FI" sz="1050" kern="100" dirty="0" err="1">
                <a:effectLst/>
                <a:ea typeface="Calibri" panose="020F0502020204030204" pitchFamily="34" charset="0"/>
                <a:cs typeface="Times New Roman" panose="02020603050405020304" pitchFamily="18" charset="0"/>
              </a:rPr>
              <a:t>olika</a:t>
            </a:r>
            <a:r>
              <a:rPr lang="fi-FI" sz="1050" kern="100" dirty="0">
                <a:effectLst/>
                <a:ea typeface="Calibri" panose="020F0502020204030204" pitchFamily="34" charset="0"/>
                <a:cs typeface="Times New Roman" panose="02020603050405020304" pitchFamily="18" charset="0"/>
              </a:rPr>
              <a:t> </a:t>
            </a:r>
            <a:r>
              <a:rPr lang="fi-FI" sz="1050" kern="100" dirty="0" err="1">
                <a:effectLst/>
                <a:ea typeface="Calibri" panose="020F0502020204030204" pitchFamily="34" charset="0"/>
                <a:cs typeface="Times New Roman" panose="02020603050405020304" pitchFamily="18" charset="0"/>
              </a:rPr>
              <a:t>faser</a:t>
            </a:r>
            <a:r>
              <a:rPr lang="fi-FI" sz="1050" kern="100" dirty="0">
                <a:effectLst/>
                <a:ea typeface="Calibri" panose="020F0502020204030204" pitchFamily="34" charset="0"/>
                <a:cs typeface="Times New Roman" panose="02020603050405020304" pitchFamily="18" charset="0"/>
              </a:rPr>
              <a:t>. </a:t>
            </a:r>
          </a:p>
        </p:txBody>
      </p:sp>
      <p:pic>
        <p:nvPicPr>
          <p:cNvPr id="7" name="Picture 6" descr="A picture containing christmas tree, christmas, map&#10;&#10;Description automatically generated">
            <a:extLst>
              <a:ext uri="{FF2B5EF4-FFF2-40B4-BE49-F238E27FC236}">
                <a16:creationId xmlns:a16="http://schemas.microsoft.com/office/drawing/2014/main" id="{EA059AF8-94C9-D096-79C7-8AA1C96231E8}"/>
              </a:ext>
            </a:extLst>
          </p:cNvPr>
          <p:cNvPicPr>
            <a:picLocks noChangeAspect="1"/>
          </p:cNvPicPr>
          <p:nvPr/>
        </p:nvPicPr>
        <p:blipFill>
          <a:blip r:embed="rId3"/>
          <a:stretch>
            <a:fillRect/>
          </a:stretch>
        </p:blipFill>
        <p:spPr>
          <a:xfrm>
            <a:off x="8325461" y="1114768"/>
            <a:ext cx="3387114" cy="4845376"/>
          </a:xfrm>
          <a:prstGeom prst="rect">
            <a:avLst/>
          </a:prstGeom>
        </p:spPr>
      </p:pic>
    </p:spTree>
    <p:extLst>
      <p:ext uri="{BB962C8B-B14F-4D97-AF65-F5344CB8AC3E}">
        <p14:creationId xmlns:p14="http://schemas.microsoft.com/office/powerpoint/2010/main" val="1460169197"/>
      </p:ext>
    </p:extLst>
  </p:cSld>
  <p:clrMapOvr>
    <a:masterClrMapping/>
  </p:clrMapOvr>
  <mc:AlternateContent xmlns:mc="http://schemas.openxmlformats.org/markup-compatibility/2006" xmlns:p14="http://schemas.microsoft.com/office/powerpoint/2010/main">
    <mc:Choice Requires="p14">
      <p:transition p14:dur="150">
        <p:fade/>
      </p:transition>
    </mc:Choice>
    <mc:Fallback xmlns="">
      <p:transition>
        <p:fade/>
      </p:transition>
    </mc:Fallback>
  </mc:AlternateContent>
</p:sld>
</file>

<file path=ppt/theme/theme1.xml><?xml version="1.0" encoding="utf-8"?>
<a:theme xmlns:a="http://schemas.openxmlformats.org/drawingml/2006/main" name="gasgrid">
  <a:themeElements>
    <a:clrScheme name="GASgrid">
      <a:dk1>
        <a:srgbClr val="434548"/>
      </a:dk1>
      <a:lt1>
        <a:sysClr val="window" lastClr="FFFFFF"/>
      </a:lt1>
      <a:dk2>
        <a:srgbClr val="000000"/>
      </a:dk2>
      <a:lt2>
        <a:srgbClr val="D1D3D4"/>
      </a:lt2>
      <a:accent1>
        <a:srgbClr val="E6008C"/>
      </a:accent1>
      <a:accent2>
        <a:srgbClr val="939598"/>
      </a:accent2>
      <a:accent3>
        <a:srgbClr val="3483AA"/>
      </a:accent3>
      <a:accent4>
        <a:srgbClr val="8E5BA6"/>
      </a:accent4>
      <a:accent5>
        <a:srgbClr val="F49AC1"/>
      </a:accent5>
      <a:accent6>
        <a:srgbClr val="99B5CD"/>
      </a:accent6>
      <a:hlink>
        <a:srgbClr val="8E5BA6"/>
      </a:hlink>
      <a:folHlink>
        <a:srgbClr val="8E5BA6"/>
      </a:folHlink>
    </a:clrScheme>
    <a:fontScheme name="GASgrid PPT">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gasgrid" id="{18ACD40B-E760-41C0-B40F-02C109882D67}" vid="{B4E31AA3-34FC-4FA1-AE55-9E6DA17949DC}"/>
    </a:ext>
  </a:extLst>
</a:theme>
</file>

<file path=ppt/theme/theme2.xml><?xml version="1.0" encoding="utf-8"?>
<a:theme xmlns:a="http://schemas.openxmlformats.org/drawingml/2006/main" name="GASGRID Dark">
  <a:themeElements>
    <a:clrScheme name="GASgrid Black">
      <a:dk1>
        <a:srgbClr val="FFFFFF"/>
      </a:dk1>
      <a:lt1>
        <a:srgbClr val="434548"/>
      </a:lt1>
      <a:dk2>
        <a:srgbClr val="000000"/>
      </a:dk2>
      <a:lt2>
        <a:srgbClr val="D1D3D4"/>
      </a:lt2>
      <a:accent1>
        <a:srgbClr val="E6008C"/>
      </a:accent1>
      <a:accent2>
        <a:srgbClr val="939598"/>
      </a:accent2>
      <a:accent3>
        <a:srgbClr val="3483AA"/>
      </a:accent3>
      <a:accent4>
        <a:srgbClr val="8E5BA6"/>
      </a:accent4>
      <a:accent5>
        <a:srgbClr val="F49AC1"/>
      </a:accent5>
      <a:accent6>
        <a:srgbClr val="99B5CD"/>
      </a:accent6>
      <a:hlink>
        <a:srgbClr val="8E5BA6"/>
      </a:hlink>
      <a:folHlink>
        <a:srgbClr val="8E5BA6"/>
      </a:folHlink>
    </a:clrScheme>
    <a:fontScheme name="GASgrid PPT">
      <a:majorFont>
        <a:latin typeface="Calibri"/>
        <a:ea typeface=""/>
        <a:cs typeface=""/>
      </a:majorFont>
      <a:minorFont>
        <a:latin typeface="Calibr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gasgrid_EN.potx" id="{DE1AD369-8792-4546-869A-665D75CC93D8}" vid="{C3866F3D-66B1-4AB5-8BC7-D086F12B804C}"/>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68cf4847-49df-49b1-a3c8-375837bbaeae" xsi:nil="true"/>
    <lcf76f155ced4ddcb4097134ff3c332f xmlns="294cf500-db26-4c0e-ac94-e6eff479d515">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33B25C054E377A448FEEA87F1DB25873" ma:contentTypeVersion="9" ma:contentTypeDescription="Create a new document." ma:contentTypeScope="" ma:versionID="1ca930dc0d0ba6b8b399aab76d82a957">
  <xsd:schema xmlns:xsd="http://www.w3.org/2001/XMLSchema" xmlns:xs="http://www.w3.org/2001/XMLSchema" xmlns:p="http://schemas.microsoft.com/office/2006/metadata/properties" xmlns:ns2="294cf500-db26-4c0e-ac94-e6eff479d515" xmlns:ns3="68cf4847-49df-49b1-a3c8-375837bbaeae" targetNamespace="http://schemas.microsoft.com/office/2006/metadata/properties" ma:root="true" ma:fieldsID="22e82a9c2deb6f21fbc7a7e70b57e419" ns2:_="" ns3:_="">
    <xsd:import namespace="294cf500-db26-4c0e-ac94-e6eff479d515"/>
    <xsd:import namespace="68cf4847-49df-49b1-a3c8-375837bbaeae"/>
    <xsd:element name="properties">
      <xsd:complexType>
        <xsd:sequence>
          <xsd:element name="documentManagement">
            <xsd:complexType>
              <xsd:all>
                <xsd:element ref="ns2:MediaServiceMetadata" minOccurs="0"/>
                <xsd:element ref="ns2:MediaServiceFastMetadata" minOccurs="0"/>
                <xsd:element ref="ns2:lcf76f155ced4ddcb4097134ff3c332f" minOccurs="0"/>
                <xsd:element ref="ns3:TaxCatchAll" minOccurs="0"/>
                <xsd:element ref="ns2:MediaServiceObjectDetectorVersions"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94cf500-db26-4c0e-ac94-e6eff479d51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1" nillable="true" ma:taxonomy="true" ma:internalName="lcf76f155ced4ddcb4097134ff3c332f" ma:taxonomyFieldName="MediaServiceImageTags" ma:displayName="Image Tags" ma:readOnly="false" ma:fieldId="{5cf76f15-5ced-4ddc-b409-7134ff3c332f}" ma:taxonomyMulti="true" ma:sspId="84e55826-6af6-4c45-82fa-9a272b2cc319"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13" nillable="true" ma:displayName="MediaServiceObjectDetectorVersions" ma:hidden="true" ma:indexed="true" ma:internalName="MediaServiceObjectDetectorVersions"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8cf4847-49df-49b1-a3c8-375837bbaeae" elementFormDefault="qualified">
    <xsd:import namespace="http://schemas.microsoft.com/office/2006/documentManagement/types"/>
    <xsd:import namespace="http://schemas.microsoft.com/office/infopath/2007/PartnerControls"/>
    <xsd:element name="TaxCatchAll" ma:index="12" nillable="true" ma:displayName="Taxonomy Catch All Column" ma:hidden="true" ma:list="{671470ca-e0cc-42b7-9359-0994ceef4cef}" ma:internalName="TaxCatchAll" ma:showField="CatchAllData" ma:web="68cf4847-49df-49b1-a3c8-375837bbaeae">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EC237776-3070-491F-B80E-D2B21900DC20}">
  <ds:schemaRefs>
    <ds:schemaRef ds:uri="http://schemas.microsoft.com/sharepoint/v3/contenttype/forms"/>
  </ds:schemaRefs>
</ds:datastoreItem>
</file>

<file path=customXml/itemProps2.xml><?xml version="1.0" encoding="utf-8"?>
<ds:datastoreItem xmlns:ds="http://schemas.openxmlformats.org/officeDocument/2006/customXml" ds:itemID="{685B4D06-2934-45DE-B536-3778A475609B}">
  <ds:schemaRefs>
    <ds:schemaRef ds:uri="294cf500-db26-4c0e-ac94-e6eff479d515"/>
    <ds:schemaRef ds:uri="http://schemas.microsoft.com/office/2006/metadata/properties"/>
    <ds:schemaRef ds:uri="http://purl.org/dc/elements/1.1/"/>
    <ds:schemaRef ds:uri="http://purl.org/dc/dcmitype/"/>
    <ds:schemaRef ds:uri="http://www.w3.org/XML/1998/namespace"/>
    <ds:schemaRef ds:uri="http://schemas.microsoft.com/office/infopath/2007/PartnerControls"/>
    <ds:schemaRef ds:uri="http://schemas.microsoft.com/office/2006/documentManagement/types"/>
    <ds:schemaRef ds:uri="http://schemas.openxmlformats.org/package/2006/metadata/core-properties"/>
    <ds:schemaRef ds:uri="68cf4847-49df-49b1-a3c8-375837bbaeae"/>
    <ds:schemaRef ds:uri="http://purl.org/dc/terms/"/>
  </ds:schemaRefs>
</ds:datastoreItem>
</file>

<file path=customXml/itemProps3.xml><?xml version="1.0" encoding="utf-8"?>
<ds:datastoreItem xmlns:ds="http://schemas.openxmlformats.org/officeDocument/2006/customXml" ds:itemID="{0263AF35-3A2A-473F-A681-B0F783AFEBCB}">
  <ds:schemaRefs>
    <ds:schemaRef ds:uri="294cf500-db26-4c0e-ac94-e6eff479d515"/>
    <ds:schemaRef ds:uri="68cf4847-49df-49b1-a3c8-375837bbaeae"/>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gasgrid</Template>
  <TotalTime>231</TotalTime>
  <Words>2125</Words>
  <Application>Microsoft Office PowerPoint</Application>
  <PresentationFormat>Laajakuva</PresentationFormat>
  <Paragraphs>525</Paragraphs>
  <Slides>20</Slides>
  <Notes>7</Notes>
  <HiddenSlides>0</HiddenSlides>
  <MMClips>0</MMClips>
  <ScaleCrop>false</ScaleCrop>
  <HeadingPairs>
    <vt:vector size="6" baseType="variant">
      <vt:variant>
        <vt:lpstr>Käytetyt fontit</vt:lpstr>
      </vt:variant>
      <vt:variant>
        <vt:i4>3</vt:i4>
      </vt:variant>
      <vt:variant>
        <vt:lpstr>Teema</vt:lpstr>
      </vt:variant>
      <vt:variant>
        <vt:i4>2</vt:i4>
      </vt:variant>
      <vt:variant>
        <vt:lpstr>Dian otsikot</vt:lpstr>
      </vt:variant>
      <vt:variant>
        <vt:i4>20</vt:i4>
      </vt:variant>
    </vt:vector>
  </HeadingPairs>
  <TitlesOfParts>
    <vt:vector size="25" baseType="lpstr">
      <vt:lpstr>Arial</vt:lpstr>
      <vt:lpstr>Calibri</vt:lpstr>
      <vt:lpstr>Calibri Light</vt:lpstr>
      <vt:lpstr>gasgrid</vt:lpstr>
      <vt:lpstr>GASGRID Dark</vt:lpstr>
      <vt:lpstr>PowerPoint-esitys</vt:lpstr>
      <vt:lpstr>Gasgrid Finland Oy</vt:lpstr>
      <vt:lpstr>Suomesta maailman houkuttelevin vetytaousmaa</vt:lpstr>
      <vt:lpstr>Vi utredde situationen för kommunernas och landskapens vätgasekonomi </vt:lpstr>
      <vt:lpstr>PowerPoint-esitys</vt:lpstr>
      <vt:lpstr>För utredningen intervjuades landskap samt städer och kommuner</vt:lpstr>
      <vt:lpstr>PowerPoint-esitys</vt:lpstr>
      <vt:lpstr>Så här inverkar vätgasekonomi och projekt med förnybar energi  på planläggningen</vt:lpstr>
      <vt:lpstr>Omvälvningen av energisystemet har börjat med projekt för förnybar energi och projektpubliceringar</vt:lpstr>
      <vt:lpstr>Främjandet av vätgasekonomin är ett gemensamt och stegvist arbete med många aktörer </vt:lpstr>
      <vt:lpstr>Landskapen och kommunerna påverkar bildandet av vätgasekonomin regionalt </vt:lpstr>
      <vt:lpstr>PowerPoint-esitys</vt:lpstr>
      <vt:lpstr>Markanvändningsexperter behöver mångsidig information</vt:lpstr>
      <vt:lpstr>De flaskhalsar inom planläggningen som uppstått är ganska enhetliga</vt:lpstr>
      <vt:lpstr>Förväntningar på Gasgrid</vt:lpstr>
      <vt:lpstr>Förhoppning om en roll som  informationsproducent och samarbetspartner</vt:lpstr>
      <vt:lpstr>Önskan om synlighet och tillgänglighet</vt:lpstr>
      <vt:lpstr>PowerPoint-esitys</vt:lpstr>
      <vt:lpstr>Gasgrid fortsätter att främja vätgasinfrastrukturen genom sina projekt och utredningar </vt:lpstr>
      <vt:lpstr>PowerPoint-esitys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Partanen Venla</dc:creator>
  <cp:lastModifiedBy>Carl-Ulf</cp:lastModifiedBy>
  <cp:revision>13</cp:revision>
  <dcterms:created xsi:type="dcterms:W3CDTF">2023-06-21T06:49:03Z</dcterms:created>
  <dcterms:modified xsi:type="dcterms:W3CDTF">2023-06-29T05:30:02Z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0x01010033B25C054E377A448FEEA87F1DB25873</vt:lpwstr>
  </property>
  <property fmtid="{D5CDD505-2E9C-101B-9397-08002B2CF9AE}" pid="3" name="MediaServiceImageTags">
    <vt:lpwstr/>
  </property>
</Properties>
</file>